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ink/ink1.xml" ContentType="application/inkml+xml"/>
  <Override PartName="/ppt/ink/ink2.xml" ContentType="application/inkml+xml"/>
  <Override PartName="/ppt/ink/ink3.xml" ContentType="application/inkml+xml"/>
  <Override PartName="/ppt/ink/ink4.xml" ContentType="application/inkml+xml"/>
  <Override PartName="/ppt/ink/ink5.xml" ContentType="application/inkml+xml"/>
  <Override PartName="/ppt/ink/ink6.xml" ContentType="application/inkml+xml"/>
  <Override PartName="/ppt/ink/ink7.xml" ContentType="application/inkml+xml"/>
  <Override PartName="/ppt/ink/ink8.xml" ContentType="application/inkml+xml"/>
  <Override PartName="/ppt/ink/ink9.xml" ContentType="application/inkml+xml"/>
  <Override PartName="/ppt/ink/ink10.xml" ContentType="application/inkml+xml"/>
  <Override PartName="/ppt/ink/ink11.xml" ContentType="application/inkml+xml"/>
  <Override PartName="/ppt/ink/ink12.xml" ContentType="application/inkml+xml"/>
  <Override PartName="/ppt/ink/ink13.xml" ContentType="application/inkml+xml"/>
  <Override PartName="/ppt/ink/ink14.xml" ContentType="application/inkml+xml"/>
  <Override PartName="/ppt/ink/ink15.xml" ContentType="application/inkml+xml"/>
  <Override PartName="/ppt/ink/ink16.xml" ContentType="application/inkml+xml"/>
  <Override PartName="/ppt/ink/ink17.xml" ContentType="application/inkml+xml"/>
  <Override PartName="/ppt/ink/ink18.xml" ContentType="application/inkml+xml"/>
  <Override PartName="/ppt/ink/ink19.xml" ContentType="application/inkml+xml"/>
  <Override PartName="/ppt/ink/ink20.xml" ContentType="application/inkml+xml"/>
  <Override PartName="/ppt/ink/ink21.xml" ContentType="application/inkml+xml"/>
  <Override PartName="/ppt/ink/ink22.xml" ContentType="application/inkml+xml"/>
  <Override PartName="/ppt/ink/ink23.xml" ContentType="application/inkml+xml"/>
  <Override PartName="/ppt/ink/ink24.xml" ContentType="application/inkml+xml"/>
  <Override PartName="/ppt/ink/ink25.xml" ContentType="application/inkml+xml"/>
  <Override PartName="/ppt/ink/ink26.xml" ContentType="application/inkml+xml"/>
  <Override PartName="/ppt/ink/ink27.xml" ContentType="application/inkml+xml"/>
  <Override PartName="/ppt/ink/ink28.xml" ContentType="application/inkml+xml"/>
  <Override PartName="/ppt/ink/ink29.xml" ContentType="application/inkml+xml"/>
  <Override PartName="/ppt/ink/ink30.xml" ContentType="application/inkml+xml"/>
  <Override PartName="/ppt/ink/ink31.xml" ContentType="application/inkml+xml"/>
  <Override PartName="/ppt/ink/ink32.xml" ContentType="application/inkml+xml"/>
  <Override PartName="/ppt/ink/ink33.xml" ContentType="application/inkml+xml"/>
  <Override PartName="/ppt/ink/ink34.xml" ContentType="application/inkml+xml"/>
  <Override PartName="/ppt/ink/ink35.xml" ContentType="application/inkml+xml"/>
  <Override PartName="/ppt/ink/ink36.xml" ContentType="application/inkml+xml"/>
  <Override PartName="/ppt/ink/ink37.xml" ContentType="application/inkml+xml"/>
  <Override PartName="/ppt/ink/ink38.xml" ContentType="application/inkml+xml"/>
  <Override PartName="/ppt/ink/ink39.xml" ContentType="application/inkml+xml"/>
  <Override PartName="/ppt/ink/ink40.xml" ContentType="application/inkml+xml"/>
  <Override PartName="/ppt/ink/ink41.xml" ContentType="application/inkml+xml"/>
  <Override PartName="/ppt/ink/ink42.xml" ContentType="application/inkml+xml"/>
  <Override PartName="/ppt/ink/ink43.xml" ContentType="application/inkml+xml"/>
  <Override PartName="/ppt/ink/ink44.xml" ContentType="application/inkml+xml"/>
  <Override PartName="/ppt/ink/ink45.xml" ContentType="application/inkml+xml"/>
  <Override PartName="/ppt/ink/ink46.xml" ContentType="application/inkml+xml"/>
  <Override PartName="/ppt/ink/ink47.xml" ContentType="application/inkml+xml"/>
  <Override PartName="/ppt/ink/ink48.xml" ContentType="application/inkml+xml"/>
  <Override PartName="/ppt/ink/ink49.xml" ContentType="application/inkml+xml"/>
  <Override PartName="/ppt/ink/ink50.xml" ContentType="application/inkml+xml"/>
  <Override PartName="/ppt/ink/ink51.xml" ContentType="application/inkml+xml"/>
  <Override PartName="/ppt/ink/ink52.xml" ContentType="application/inkml+xml"/>
  <Override PartName="/ppt/ink/ink53.xml" ContentType="application/inkml+xml"/>
  <Override PartName="/ppt/ink/ink54.xml" ContentType="application/inkml+xml"/>
  <Override PartName="/ppt/ink/ink55.xml" ContentType="application/inkml+xml"/>
  <Override PartName="/ppt/ink/ink56.xml" ContentType="application/inkml+xml"/>
  <Override PartName="/ppt/ink/ink57.xml" ContentType="application/inkml+xml"/>
  <Override PartName="/ppt/ink/ink58.xml" ContentType="application/inkml+xml"/>
  <Override PartName="/ppt/ink/ink59.xml" ContentType="application/inkml+xml"/>
  <Override PartName="/ppt/ink/ink60.xml" ContentType="application/inkml+xml"/>
  <Override PartName="/ppt/ink/ink61.xml" ContentType="application/inkml+xml"/>
  <Override PartName="/ppt/ink/ink62.xml" ContentType="application/inkml+xml"/>
  <Override PartName="/ppt/ink/ink63.xml" ContentType="application/inkml+xml"/>
  <Override PartName="/ppt/ink/ink64.xml" ContentType="application/inkml+xml"/>
  <Override PartName="/ppt/ink/ink65.xml" ContentType="application/inkml+xml"/>
  <Override PartName="/ppt/ink/ink66.xml" ContentType="application/inkml+xml"/>
  <Override PartName="/ppt/ink/ink67.xml" ContentType="application/inkml+xml"/>
  <Override PartName="/ppt/ink/ink68.xml" ContentType="application/inkml+xml"/>
  <Override PartName="/ppt/ink/ink69.xml" ContentType="application/inkml+xml"/>
  <Override PartName="/ppt/ink/ink70.xml" ContentType="application/inkml+xml"/>
  <Override PartName="/ppt/ink/ink71.xml" ContentType="application/inkml+xml"/>
  <Override PartName="/ppt/ink/ink72.xml" ContentType="application/inkml+xml"/>
  <Override PartName="/ppt/ink/ink73.xml" ContentType="application/inkml+xml"/>
  <Override PartName="/ppt/ink/ink74.xml" ContentType="application/inkml+xml"/>
  <Override PartName="/ppt/ink/ink75.xml" ContentType="application/inkml+xml"/>
  <Override PartName="/ppt/ink/ink76.xml" ContentType="application/inkml+xml"/>
  <Override PartName="/ppt/ink/ink77.xml" ContentType="application/inkml+xml"/>
  <Override PartName="/ppt/ink/ink78.xml" ContentType="application/inkml+xml"/>
  <Override PartName="/ppt/ink/ink79.xml" ContentType="application/inkml+xml"/>
  <Override PartName="/ppt/ink/ink80.xml" ContentType="application/inkml+xml"/>
  <Override PartName="/ppt/ink/ink81.xml" ContentType="application/inkml+xml"/>
  <Override PartName="/ppt/ink/ink82.xml" ContentType="application/inkml+xml"/>
  <Override PartName="/ppt/ink/ink83.xml" ContentType="application/inkml+xml"/>
  <Override PartName="/ppt/ink/ink84.xml" ContentType="application/inkml+xml"/>
  <Override PartName="/ppt/ink/ink85.xml" ContentType="application/inkml+xml"/>
  <Override PartName="/ppt/ink/ink86.xml" ContentType="application/inkml+xml"/>
  <Override PartName="/ppt/ink/ink87.xml" ContentType="application/inkml+xml"/>
  <Override PartName="/ppt/ink/ink88.xml" ContentType="application/inkml+xml"/>
  <Override PartName="/ppt/ink/ink89.xml" ContentType="application/inkml+xml"/>
  <Override PartName="/ppt/ink/ink90.xml" ContentType="application/inkml+xml"/>
  <Override PartName="/ppt/ink/ink91.xml" ContentType="application/inkml+xml"/>
  <Override PartName="/ppt/ink/ink92.xml" ContentType="application/inkml+xml"/>
  <Override PartName="/ppt/ink/ink93.xml" ContentType="application/inkml+xml"/>
  <Override PartName="/ppt/ink/ink94.xml" ContentType="application/inkml+xml"/>
  <Override PartName="/ppt/ink/ink95.xml" ContentType="application/inkml+xml"/>
  <Override PartName="/ppt/ink/ink96.xml" ContentType="application/inkml+xml"/>
  <Override PartName="/ppt/ink/ink97.xml" ContentType="application/inkml+xml"/>
  <Override PartName="/ppt/ink/ink98.xml" ContentType="application/inkml+xml"/>
  <Override PartName="/ppt/ink/ink99.xml" ContentType="application/inkml+xml"/>
  <Override PartName="/ppt/ink/ink100.xml" ContentType="application/inkml+xml"/>
  <Override PartName="/ppt/ink/ink101.xml" ContentType="application/inkml+xml"/>
  <Override PartName="/ppt/ink/ink102.xml" ContentType="application/inkml+xml"/>
  <Override PartName="/ppt/ink/ink103.xml" ContentType="application/inkml+xml"/>
  <Override PartName="/ppt/ink/ink104.xml" ContentType="application/inkml+xml"/>
  <Override PartName="/ppt/ink/ink105.xml" ContentType="application/inkml+xml"/>
  <Override PartName="/ppt/ink/ink106.xml" ContentType="application/inkml+xml"/>
  <Override PartName="/ppt/ink/ink107.xml" ContentType="application/inkml+xml"/>
  <Override PartName="/ppt/ink/ink108.xml" ContentType="application/inkml+xml"/>
  <Override PartName="/ppt/ink/ink109.xml" ContentType="application/inkml+xml"/>
  <Override PartName="/ppt/ink/ink110.xml" ContentType="application/inkml+xml"/>
  <Override PartName="/ppt/ink/ink111.xml" ContentType="application/inkml+xml"/>
  <Override PartName="/ppt/ink/ink112.xml" ContentType="application/inkml+xml"/>
  <Override PartName="/ppt/ink/ink113.xml" ContentType="application/inkml+xml"/>
  <Override PartName="/ppt/ink/ink114.xml" ContentType="application/inkml+xml"/>
  <Override PartName="/ppt/ink/ink115.xml" ContentType="application/inkml+xml"/>
  <Override PartName="/ppt/ink/ink116.xml" ContentType="application/inkml+xml"/>
  <Override PartName="/ppt/ink/ink117.xml" ContentType="application/inkml+xml"/>
  <Override PartName="/ppt/ink/ink118.xml" ContentType="application/inkml+xml"/>
  <Override PartName="/ppt/ink/ink119.xml" ContentType="application/inkml+xml"/>
  <Override PartName="/ppt/ink/ink120.xml" ContentType="application/inkml+xml"/>
  <Override PartName="/ppt/ink/ink121.xml" ContentType="application/inkml+xml"/>
  <Override PartName="/ppt/ink/ink122.xml" ContentType="application/inkml+xml"/>
  <Override PartName="/ppt/ink/ink123.xml" ContentType="application/inkml+xml"/>
  <Override PartName="/ppt/ink/ink124.xml" ContentType="application/inkml+xml"/>
  <Override PartName="/ppt/ink/ink125.xml" ContentType="application/inkml+xml"/>
  <Override PartName="/ppt/ink/ink126.xml" ContentType="application/inkml+xml"/>
  <Override PartName="/ppt/ink/ink127.xml" ContentType="application/inkml+xml"/>
  <Override PartName="/ppt/ink/ink128.xml" ContentType="application/inkml+xml"/>
  <Override PartName="/ppt/ink/ink129.xml" ContentType="application/inkml+xml"/>
  <Override PartName="/ppt/ink/ink130.xml" ContentType="application/inkml+xml"/>
  <Override PartName="/ppt/ink/ink131.xml" ContentType="application/inkml+xml"/>
  <Override PartName="/ppt/ink/ink132.xml" ContentType="application/inkml+xml"/>
  <Override PartName="/ppt/ink/ink133.xml" ContentType="application/inkml+xml"/>
  <Override PartName="/ppt/ink/ink134.xml" ContentType="application/inkml+xml"/>
  <Override PartName="/ppt/ink/ink135.xml" ContentType="application/inkml+xml"/>
  <Override PartName="/ppt/ink/ink136.xml" ContentType="application/inkml+xml"/>
  <Override PartName="/ppt/ink/ink137.xml" ContentType="application/inkml+xml"/>
  <Override PartName="/ppt/ink/ink138.xml" ContentType="application/inkml+xml"/>
  <Override PartName="/ppt/ink/ink139.xml" ContentType="application/inkml+xml"/>
  <Override PartName="/ppt/ink/ink140.xml" ContentType="application/inkml+xml"/>
  <Override PartName="/ppt/ink/ink141.xml" ContentType="application/inkml+xml"/>
  <Override PartName="/ppt/ink/ink142.xml" ContentType="application/inkml+xml"/>
  <Override PartName="/ppt/ink/ink143.xml" ContentType="application/inkml+xml"/>
  <Override PartName="/ppt/ink/ink144.xml" ContentType="application/inkml+xml"/>
  <Override PartName="/ppt/ink/ink145.xml" ContentType="application/inkml+xml"/>
  <Override PartName="/ppt/ink/ink146.xml" ContentType="application/inkml+xml"/>
  <Override PartName="/ppt/ink/ink147.xml" ContentType="application/inkml+xml"/>
  <Override PartName="/ppt/ink/ink148.xml" ContentType="application/inkml+xml"/>
  <Override PartName="/ppt/ink/ink149.xml" ContentType="application/inkml+xml"/>
  <Override PartName="/ppt/ink/ink150.xml" ContentType="application/inkml+xml"/>
  <Override PartName="/ppt/ink/ink151.xml" ContentType="application/inkml+xml"/>
  <Override PartName="/ppt/ink/ink152.xml" ContentType="application/inkml+xml"/>
  <Override PartName="/ppt/ink/ink153.xml" ContentType="application/inkml+xml"/>
  <Override PartName="/ppt/ink/ink154.xml" ContentType="application/inkml+xml"/>
  <Override PartName="/ppt/ink/ink155.xml" ContentType="application/inkml+xml"/>
  <Override PartName="/ppt/ink/ink156.xml" ContentType="application/inkml+xml"/>
  <Override PartName="/ppt/ink/ink157.xml" ContentType="application/inkml+xml"/>
  <Override PartName="/ppt/ink/ink158.xml" ContentType="application/inkml+xml"/>
  <Override PartName="/ppt/ink/ink159.xml" ContentType="application/inkml+xml"/>
  <Override PartName="/ppt/ink/ink160.xml" ContentType="application/inkml+xml"/>
  <Override PartName="/ppt/ink/ink161.xml" ContentType="application/inkml+xml"/>
  <Override PartName="/ppt/ink/ink162.xml" ContentType="application/inkml+xml"/>
  <Override PartName="/ppt/ink/ink163.xml" ContentType="application/inkml+xml"/>
  <Override PartName="/ppt/ink/ink164.xml" ContentType="application/inkml+xml"/>
  <Override PartName="/ppt/ink/ink165.xml" ContentType="application/inkml+xml"/>
  <Override PartName="/ppt/ink/ink166.xml" ContentType="application/inkml+xml"/>
  <Override PartName="/ppt/ink/ink167.xml" ContentType="application/inkml+xml"/>
  <Override PartName="/ppt/ink/ink168.xml" ContentType="application/inkml+xml"/>
  <Override PartName="/ppt/ink/ink169.xml" ContentType="application/inkml+xml"/>
  <Override PartName="/ppt/ink/ink170.xml" ContentType="application/inkml+xml"/>
  <Override PartName="/ppt/ink/ink171.xml" ContentType="application/inkml+xml"/>
  <Override PartName="/ppt/ink/ink172.xml" ContentType="application/inkml+xml"/>
  <Override PartName="/ppt/ink/ink173.xml" ContentType="application/inkml+xml"/>
  <Override PartName="/ppt/ink/ink174.xml" ContentType="application/inkml+xml"/>
  <Override PartName="/ppt/ink/ink175.xml" ContentType="application/inkml+xml"/>
  <Override PartName="/ppt/ink/ink176.xml" ContentType="application/inkml+xml"/>
  <Override PartName="/ppt/ink/ink177.xml" ContentType="application/inkml+xml"/>
  <Override PartName="/ppt/ink/ink178.xml" ContentType="application/inkml+xml"/>
  <Override PartName="/ppt/ink/ink179.xml" ContentType="application/inkml+xml"/>
  <Override PartName="/ppt/ink/ink180.xml" ContentType="application/inkml+xml"/>
  <Override PartName="/ppt/ink/ink181.xml" ContentType="application/inkml+xml"/>
  <Override PartName="/ppt/ink/ink182.xml" ContentType="application/inkml+xml"/>
  <Override PartName="/ppt/ink/ink183.xml" ContentType="application/inkml+xml"/>
  <Override PartName="/ppt/ink/ink184.xml" ContentType="application/inkml+xml"/>
  <Override PartName="/ppt/ink/ink185.xml" ContentType="application/inkml+xml"/>
  <Override PartName="/ppt/ink/ink186.xml" ContentType="application/inkml+xml"/>
  <Override PartName="/ppt/ink/ink187.xml" ContentType="application/inkml+xml"/>
  <Override PartName="/ppt/ink/ink188.xml" ContentType="application/inkml+xml"/>
  <Override PartName="/ppt/ink/ink189.xml" ContentType="application/inkml+xml"/>
  <Override PartName="/ppt/ink/ink190.xml" ContentType="application/inkml+xml"/>
  <Override PartName="/ppt/ink/ink191.xml" ContentType="application/inkml+xml"/>
  <Override PartName="/ppt/ink/ink192.xml" ContentType="application/inkml+xml"/>
  <Override PartName="/ppt/ink/ink193.xml" ContentType="application/inkml+xml"/>
  <Override PartName="/ppt/ink/ink194.xml" ContentType="application/inkml+xml"/>
  <Override PartName="/ppt/ink/ink195.xml" ContentType="application/inkml+xml"/>
  <Override PartName="/ppt/ink/ink196.xml" ContentType="application/inkml+xml"/>
  <Override PartName="/ppt/ink/ink197.xml" ContentType="application/inkml+xml"/>
  <Override PartName="/ppt/ink/ink198.xml" ContentType="application/inkml+xml"/>
  <Override PartName="/ppt/ink/ink199.xml" ContentType="application/inkml+xml"/>
  <Override PartName="/ppt/ink/ink200.xml" ContentType="application/inkml+xml"/>
  <Override PartName="/ppt/ink/ink201.xml" ContentType="application/inkml+xml"/>
  <Override PartName="/ppt/ink/ink202.xml" ContentType="application/inkml+xml"/>
  <Override PartName="/ppt/ink/ink203.xml" ContentType="application/inkml+xml"/>
  <Override PartName="/ppt/ink/ink204.xml" ContentType="application/inkml+xml"/>
  <Override PartName="/ppt/ink/ink205.xml" ContentType="application/inkml+xml"/>
  <Override PartName="/ppt/ink/ink206.xml" ContentType="application/inkml+xml"/>
  <Override PartName="/ppt/ink/ink207.xml" ContentType="application/inkml+xml"/>
  <Override PartName="/ppt/ink/ink208.xml" ContentType="application/inkml+xml"/>
  <Override PartName="/ppt/ink/ink209.xml" ContentType="application/inkml+xml"/>
  <Override PartName="/ppt/ink/ink210.xml" ContentType="application/inkml+xml"/>
  <Override PartName="/ppt/ink/ink211.xml" ContentType="application/inkml+xml"/>
  <Override PartName="/ppt/ink/ink212.xml" ContentType="application/inkml+xml"/>
  <Override PartName="/ppt/ink/ink213.xml" ContentType="application/inkml+xml"/>
  <Override PartName="/ppt/ink/ink214.xml" ContentType="application/inkml+xml"/>
  <Override PartName="/ppt/ink/ink215.xml" ContentType="application/inkml+xml"/>
  <Override PartName="/ppt/ink/ink216.xml" ContentType="application/inkml+xml"/>
  <Override PartName="/ppt/ink/ink217.xml" ContentType="application/inkml+xml"/>
  <Override PartName="/ppt/ink/ink218.xml" ContentType="application/inkml+xml"/>
  <Override PartName="/ppt/ink/ink219.xml" ContentType="application/inkml+xml"/>
  <Override PartName="/ppt/ink/ink220.xml" ContentType="application/inkml+xml"/>
  <Override PartName="/ppt/ink/ink221.xml" ContentType="application/inkml+xml"/>
  <Override PartName="/ppt/ink/ink222.xml" ContentType="application/inkml+xml"/>
  <Override PartName="/ppt/ink/ink223.xml" ContentType="application/inkml+xml"/>
  <Override PartName="/ppt/ink/ink224.xml" ContentType="application/inkml+xml"/>
  <Override PartName="/ppt/ink/ink225.xml" ContentType="application/inkml+xml"/>
  <Override PartName="/ppt/ink/ink226.xml" ContentType="application/inkml+xml"/>
  <Override PartName="/ppt/ink/ink227.xml" ContentType="application/inkml+xml"/>
  <Override PartName="/ppt/ink/ink228.xml" ContentType="application/inkml+xml"/>
  <Override PartName="/ppt/ink/ink229.xml" ContentType="application/inkml+xml"/>
  <Override PartName="/ppt/ink/ink230.xml" ContentType="application/inkml+xml"/>
  <Override PartName="/ppt/ink/ink231.xml" ContentType="application/inkml+xml"/>
  <Override PartName="/ppt/ink/ink232.xml" ContentType="application/inkml+xml"/>
  <Override PartName="/ppt/ink/ink233.xml" ContentType="application/inkml+xml"/>
  <Override PartName="/ppt/ink/ink234.xml" ContentType="application/inkml+xml"/>
  <Override PartName="/ppt/ink/ink235.xml" ContentType="application/inkml+xml"/>
  <Override PartName="/ppt/ink/ink236.xml" ContentType="application/inkml+xml"/>
  <Override PartName="/ppt/ink/ink237.xml" ContentType="application/inkml+xml"/>
  <Override PartName="/ppt/ink/ink238.xml" ContentType="application/inkml+xml"/>
  <Override PartName="/ppt/ink/ink239.xml" ContentType="application/inkml+xml"/>
  <Override PartName="/ppt/ink/ink240.xml" ContentType="application/inkml+xml"/>
  <Override PartName="/ppt/ink/ink241.xml" ContentType="application/inkml+xml"/>
  <Override PartName="/ppt/ink/ink242.xml" ContentType="application/inkml+xml"/>
  <Override PartName="/ppt/ink/ink243.xml" ContentType="application/inkml+xml"/>
  <Override PartName="/ppt/ink/ink244.xml" ContentType="application/inkml+xml"/>
  <Override PartName="/ppt/ink/ink245.xml" ContentType="application/inkml+xml"/>
  <Override PartName="/ppt/ink/ink246.xml" ContentType="application/inkml+xml"/>
  <Override PartName="/ppt/ink/ink247.xml" ContentType="application/inkml+xml"/>
  <Override PartName="/ppt/ink/ink248.xml" ContentType="application/inkml+xml"/>
  <Override PartName="/ppt/ink/ink249.xml" ContentType="application/inkml+xml"/>
  <Override PartName="/ppt/ink/ink250.xml" ContentType="application/inkml+xml"/>
  <Override PartName="/ppt/ink/ink251.xml" ContentType="application/inkml+xml"/>
  <Override PartName="/ppt/ink/ink252.xml" ContentType="application/inkml+xml"/>
  <Override PartName="/ppt/ink/ink253.xml" ContentType="application/inkml+xml"/>
  <Override PartName="/ppt/ink/ink254.xml" ContentType="application/inkml+xml"/>
  <Override PartName="/ppt/ink/ink255.xml" ContentType="application/inkml+xml"/>
  <Override PartName="/ppt/ink/ink256.xml" ContentType="application/inkml+xml"/>
  <Override PartName="/ppt/ink/ink257.xml" ContentType="application/inkml+xml"/>
  <Override PartName="/ppt/ink/ink258.xml" ContentType="application/inkml+xml"/>
  <Override PartName="/ppt/ink/ink259.xml" ContentType="application/inkml+xml"/>
  <Override PartName="/ppt/ink/ink260.xml" ContentType="application/inkml+xml"/>
  <Override PartName="/ppt/ink/ink261.xml" ContentType="application/inkml+xml"/>
  <Override PartName="/ppt/ink/ink262.xml" ContentType="application/inkml+xml"/>
  <Override PartName="/ppt/ink/ink263.xml" ContentType="application/inkml+xml"/>
  <Override PartName="/ppt/ink/ink264.xml" ContentType="application/inkml+xml"/>
  <Override PartName="/ppt/ink/ink265.xml" ContentType="application/inkml+xml"/>
  <Override PartName="/ppt/ink/ink266.xml" ContentType="application/inkml+xml"/>
  <Override PartName="/ppt/ink/ink267.xml" ContentType="application/inkml+xml"/>
  <Override PartName="/ppt/ink/ink268.xml" ContentType="application/inkml+xml"/>
  <Override PartName="/ppt/ink/ink269.xml" ContentType="application/inkml+xml"/>
  <Override PartName="/ppt/ink/ink270.xml" ContentType="application/inkml+xml"/>
  <Override PartName="/ppt/ink/ink271.xml" ContentType="application/inkml+xml"/>
  <Override PartName="/ppt/ink/ink272.xml" ContentType="application/inkml+xml"/>
  <Override PartName="/ppt/ink/ink273.xml" ContentType="application/inkml+xml"/>
  <Override PartName="/ppt/ink/ink274.xml" ContentType="application/inkml+xml"/>
  <Override PartName="/ppt/ink/ink275.xml" ContentType="application/inkml+xml"/>
  <Override PartName="/ppt/ink/ink276.xml" ContentType="application/inkml+xml"/>
  <Override PartName="/ppt/ink/ink277.xml" ContentType="application/inkml+xml"/>
  <Override PartName="/ppt/ink/ink278.xml" ContentType="application/inkml+xml"/>
  <Override PartName="/ppt/ink/ink279.xml" ContentType="application/inkml+xml"/>
  <Override PartName="/ppt/ink/ink280.xml" ContentType="application/inkml+xml"/>
  <Override PartName="/ppt/ink/ink281.xml" ContentType="application/inkml+xml"/>
  <Override PartName="/ppt/ink/ink282.xml" ContentType="application/inkml+xml"/>
  <Override PartName="/ppt/ink/ink283.xml" ContentType="application/inkml+xml"/>
  <Override PartName="/ppt/ink/ink284.xml" ContentType="application/inkml+xml"/>
  <Override PartName="/ppt/ink/ink285.xml" ContentType="application/inkml+xml"/>
  <Override PartName="/ppt/ink/ink286.xml" ContentType="application/inkml+xml"/>
  <Override PartName="/ppt/ink/ink287.xml" ContentType="application/inkml+xml"/>
  <Override PartName="/ppt/ink/ink288.xml" ContentType="application/inkml+xml"/>
  <Override PartName="/ppt/ink/ink289.xml" ContentType="application/inkml+xml"/>
  <Override PartName="/ppt/ink/ink290.xml" ContentType="application/inkml+xml"/>
  <Override PartName="/ppt/ink/ink291.xml" ContentType="application/inkml+xml"/>
  <Override PartName="/ppt/ink/ink292.xml" ContentType="application/inkml+xml"/>
  <Override PartName="/ppt/ink/ink293.xml" ContentType="application/inkml+xml"/>
  <Override PartName="/ppt/ink/ink294.xml" ContentType="application/inkml+xml"/>
  <Override PartName="/ppt/ink/ink295.xml" ContentType="application/inkml+xml"/>
  <Override PartName="/ppt/ink/ink296.xml" ContentType="application/inkml+xml"/>
  <Override PartName="/ppt/ink/ink297.xml" ContentType="application/inkml+xml"/>
  <Override PartName="/ppt/ink/ink298.xml" ContentType="application/inkml+xml"/>
  <Override PartName="/ppt/ink/ink299.xml" ContentType="application/inkml+xml"/>
  <Override PartName="/ppt/ink/ink300.xml" ContentType="application/inkml+xml"/>
  <Override PartName="/ppt/ink/ink301.xml" ContentType="application/inkml+xml"/>
  <Override PartName="/ppt/ink/ink302.xml" ContentType="application/inkml+xml"/>
  <Override PartName="/ppt/ink/ink303.xml" ContentType="application/inkml+xml"/>
  <Override PartName="/ppt/ink/ink304.xml" ContentType="application/inkml+xml"/>
  <Override PartName="/ppt/ink/ink305.xml" ContentType="application/inkml+xml"/>
  <Override PartName="/ppt/ink/ink306.xml" ContentType="application/inkml+xml"/>
  <Override PartName="/ppt/ink/ink307.xml" ContentType="application/inkml+xml"/>
  <Override PartName="/ppt/ink/ink308.xml" ContentType="application/inkml+xml"/>
  <Override PartName="/ppt/ink/ink309.xml" ContentType="application/inkml+xml"/>
  <Override PartName="/ppt/ink/ink310.xml" ContentType="application/inkml+xml"/>
  <Override PartName="/ppt/ink/ink311.xml" ContentType="application/inkml+xml"/>
  <Override PartName="/ppt/ink/ink312.xml" ContentType="application/inkml+xml"/>
  <Override PartName="/ppt/ink/ink313.xml" ContentType="application/inkml+xml"/>
  <Override PartName="/ppt/ink/ink314.xml" ContentType="application/inkml+xml"/>
  <Override PartName="/ppt/ink/ink315.xml" ContentType="application/inkml+xml"/>
  <Override PartName="/ppt/ink/ink316.xml" ContentType="application/inkml+xml"/>
  <Override PartName="/ppt/ink/ink317.xml" ContentType="application/inkml+xml"/>
  <Override PartName="/ppt/ink/ink318.xml" ContentType="application/inkml+xml"/>
  <Override PartName="/ppt/ink/ink319.xml" ContentType="application/inkml+xml"/>
  <Override PartName="/ppt/ink/ink320.xml" ContentType="application/inkml+xml"/>
  <Override PartName="/ppt/ink/ink321.xml" ContentType="application/inkml+xml"/>
  <Override PartName="/ppt/ink/ink322.xml" ContentType="application/inkml+xml"/>
  <Override PartName="/ppt/ink/ink323.xml" ContentType="application/inkml+xml"/>
  <Override PartName="/ppt/ink/ink324.xml" ContentType="application/inkml+xml"/>
  <Override PartName="/ppt/ink/ink325.xml" ContentType="application/inkml+xml"/>
  <Override PartName="/ppt/ink/ink326.xml" ContentType="application/inkml+xml"/>
  <Override PartName="/ppt/ink/ink327.xml" ContentType="application/inkml+xml"/>
  <Override PartName="/ppt/ink/ink328.xml" ContentType="application/inkml+xml"/>
  <Override PartName="/ppt/ink/ink329.xml" ContentType="application/inkml+xml"/>
  <Override PartName="/ppt/ink/ink330.xml" ContentType="application/inkml+xml"/>
  <Override PartName="/ppt/ink/ink331.xml" ContentType="application/inkml+xml"/>
  <Override PartName="/ppt/ink/ink332.xml" ContentType="application/inkml+xml"/>
  <Override PartName="/ppt/ink/ink333.xml" ContentType="application/inkml+xml"/>
  <Override PartName="/ppt/ink/ink334.xml" ContentType="application/inkml+xml"/>
  <Override PartName="/ppt/ink/ink335.xml" ContentType="application/inkml+xml"/>
  <Override PartName="/ppt/ink/ink336.xml" ContentType="application/inkml+xml"/>
  <Override PartName="/ppt/ink/ink337.xml" ContentType="application/inkml+xml"/>
  <Override PartName="/ppt/ink/ink338.xml" ContentType="application/inkml+xml"/>
  <Override PartName="/ppt/ink/ink339.xml" ContentType="application/inkml+xml"/>
  <Override PartName="/ppt/ink/ink340.xml" ContentType="application/inkml+xml"/>
  <Override PartName="/ppt/ink/ink341.xml" ContentType="application/inkml+xml"/>
  <Override PartName="/ppt/ink/ink342.xml" ContentType="application/inkml+xml"/>
  <Override PartName="/ppt/ink/ink343.xml" ContentType="application/inkml+xml"/>
  <Override PartName="/ppt/ink/ink344.xml" ContentType="application/inkml+xml"/>
  <Override PartName="/ppt/ink/ink345.xml" ContentType="application/inkml+xml"/>
  <Override PartName="/ppt/ink/ink346.xml" ContentType="application/inkml+xml"/>
  <Override PartName="/ppt/ink/ink347.xml" ContentType="application/inkml+xml"/>
  <Override PartName="/ppt/ink/ink348.xml" ContentType="application/inkml+xml"/>
  <Override PartName="/ppt/ink/ink349.xml" ContentType="application/inkml+xml"/>
  <Override PartName="/ppt/ink/ink350.xml" ContentType="application/inkml+xml"/>
  <Override PartName="/ppt/ink/ink351.xml" ContentType="application/inkml+xml"/>
  <Override PartName="/ppt/ink/ink352.xml" ContentType="application/inkml+xml"/>
  <Override PartName="/ppt/ink/ink353.xml" ContentType="application/inkml+xml"/>
  <Override PartName="/ppt/ink/ink354.xml" ContentType="application/inkml+xml"/>
  <Override PartName="/ppt/ink/ink355.xml" ContentType="application/inkml+xml"/>
  <Override PartName="/ppt/ink/ink356.xml" ContentType="application/inkml+xml"/>
  <Override PartName="/ppt/ink/ink357.xml" ContentType="application/inkml+xml"/>
  <Override PartName="/ppt/ink/ink358.xml" ContentType="application/inkml+xml"/>
  <Override PartName="/ppt/ink/ink359.xml" ContentType="application/inkml+xml"/>
  <Override PartName="/ppt/ink/ink360.xml" ContentType="application/inkml+xml"/>
  <Override PartName="/ppt/ink/ink361.xml" ContentType="application/inkml+xml"/>
  <Override PartName="/ppt/ink/ink362.xml" ContentType="application/inkml+xml"/>
  <Override PartName="/ppt/ink/ink363.xml" ContentType="application/inkml+xml"/>
  <Override PartName="/ppt/ink/ink364.xml" ContentType="application/inkml+xml"/>
  <Override PartName="/ppt/ink/ink365.xml" ContentType="application/inkml+xml"/>
  <Override PartName="/ppt/ink/ink366.xml" ContentType="application/inkml+xml"/>
  <Override PartName="/ppt/ink/ink367.xml" ContentType="application/inkml+xml"/>
  <Override PartName="/ppt/ink/ink368.xml" ContentType="application/inkml+xml"/>
  <Override PartName="/ppt/ink/ink369.xml" ContentType="application/inkml+xml"/>
  <Override PartName="/ppt/ink/ink370.xml" ContentType="application/inkml+xml"/>
  <Override PartName="/ppt/ink/ink371.xml" ContentType="application/inkml+xml"/>
  <Override PartName="/ppt/ink/ink372.xml" ContentType="application/inkml+xml"/>
  <Override PartName="/ppt/ink/ink373.xml" ContentType="application/inkml+xml"/>
  <Override PartName="/ppt/ink/ink374.xml" ContentType="application/inkml+xml"/>
  <Override PartName="/ppt/ink/ink375.xml" ContentType="application/inkml+xml"/>
  <Override PartName="/ppt/ink/ink376.xml" ContentType="application/inkml+xml"/>
  <Override PartName="/ppt/ink/ink377.xml" ContentType="application/inkml+xml"/>
  <Override PartName="/ppt/ink/ink378.xml" ContentType="application/inkml+xml"/>
  <Override PartName="/ppt/ink/ink379.xml" ContentType="application/inkml+xml"/>
  <Override PartName="/ppt/ink/ink380.xml" ContentType="application/inkml+xml"/>
  <Override PartName="/ppt/ink/ink381.xml" ContentType="application/inkml+xml"/>
  <Override PartName="/ppt/ink/ink382.xml" ContentType="application/inkml+xml"/>
  <Override PartName="/ppt/ink/ink383.xml" ContentType="application/inkml+xml"/>
  <Override PartName="/ppt/ink/ink384.xml" ContentType="application/inkml+xml"/>
  <Override PartName="/ppt/ink/ink385.xml" ContentType="application/inkml+xml"/>
  <Override PartName="/ppt/ink/ink386.xml" ContentType="application/inkml+xml"/>
  <Override PartName="/ppt/ink/ink387.xml" ContentType="application/inkml+xml"/>
  <Override PartName="/ppt/ink/ink388.xml" ContentType="application/inkml+xml"/>
  <Override PartName="/ppt/ink/ink389.xml" ContentType="application/inkml+xml"/>
  <Override PartName="/ppt/ink/ink390.xml" ContentType="application/inkml+xml"/>
  <Override PartName="/ppt/ink/ink391.xml" ContentType="application/inkml+xml"/>
  <Override PartName="/ppt/ink/ink392.xml" ContentType="application/inkml+xml"/>
  <Override PartName="/ppt/ink/ink393.xml" ContentType="application/inkml+xml"/>
  <Override PartName="/ppt/ink/ink394.xml" ContentType="application/inkml+xml"/>
  <Override PartName="/ppt/ink/ink395.xml" ContentType="application/inkml+xml"/>
  <Override PartName="/ppt/ink/ink396.xml" ContentType="application/inkml+xml"/>
  <Override PartName="/ppt/ink/ink397.xml" ContentType="application/inkml+xml"/>
  <Override PartName="/ppt/ink/ink398.xml" ContentType="application/inkml+xml"/>
  <Override PartName="/ppt/ink/ink399.xml" ContentType="application/inkml+xml"/>
  <Override PartName="/ppt/ink/ink400.xml" ContentType="application/inkml+xml"/>
  <Override PartName="/ppt/ink/ink401.xml" ContentType="application/inkml+xml"/>
  <Override PartName="/ppt/ink/ink402.xml" ContentType="application/inkml+xml"/>
  <Override PartName="/ppt/ink/ink403.xml" ContentType="application/inkml+xml"/>
  <Override PartName="/ppt/ink/ink404.xml" ContentType="application/inkml+xml"/>
  <Override PartName="/ppt/ink/ink405.xml" ContentType="application/inkml+xml"/>
  <Override PartName="/ppt/ink/ink406.xml" ContentType="application/inkml+xml"/>
  <Override PartName="/ppt/ink/ink407.xml" ContentType="application/inkml+xml"/>
  <Override PartName="/ppt/ink/ink408.xml" ContentType="application/inkml+xml"/>
  <Override PartName="/ppt/ink/ink409.xml" ContentType="application/inkml+xml"/>
  <Override PartName="/ppt/ink/ink410.xml" ContentType="application/inkml+xml"/>
  <Override PartName="/ppt/ink/ink411.xml" ContentType="application/inkml+xml"/>
  <Override PartName="/ppt/ink/ink412.xml" ContentType="application/inkml+xml"/>
  <Override PartName="/ppt/ink/ink413.xml" ContentType="application/inkml+xml"/>
  <Override PartName="/ppt/ink/ink414.xml" ContentType="application/inkml+xml"/>
  <Override PartName="/ppt/ink/ink415.xml" ContentType="application/inkml+xml"/>
  <Override PartName="/ppt/ink/ink416.xml" ContentType="application/inkml+xml"/>
  <Override PartName="/ppt/ink/ink417.xml" ContentType="application/inkml+xml"/>
  <Override PartName="/ppt/ink/ink418.xml" ContentType="application/inkml+xml"/>
  <Override PartName="/ppt/ink/ink419.xml" ContentType="application/inkml+xml"/>
  <Override PartName="/ppt/ink/ink420.xml" ContentType="application/inkml+xml"/>
  <Override PartName="/ppt/ink/ink421.xml" ContentType="application/inkml+xml"/>
  <Override PartName="/ppt/ink/ink422.xml" ContentType="application/inkml+xml"/>
  <Override PartName="/ppt/ink/ink423.xml" ContentType="application/inkml+xml"/>
  <Override PartName="/ppt/ink/ink424.xml" ContentType="application/inkml+xml"/>
  <Override PartName="/ppt/ink/ink425.xml" ContentType="application/inkml+xml"/>
  <Override PartName="/ppt/ink/ink426.xml" ContentType="application/inkml+xml"/>
  <Override PartName="/ppt/ink/ink427.xml" ContentType="application/inkml+xml"/>
  <Override PartName="/ppt/ink/ink428.xml" ContentType="application/inkml+xml"/>
  <Override PartName="/ppt/ink/ink429.xml" ContentType="application/inkml+xml"/>
  <Override PartName="/ppt/ink/ink430.xml" ContentType="application/inkml+xml"/>
  <Override PartName="/ppt/ink/ink431.xml" ContentType="application/inkml+xml"/>
  <Override PartName="/ppt/ink/ink432.xml" ContentType="application/inkml+xml"/>
  <Override PartName="/ppt/ink/ink433.xml" ContentType="application/inkml+xml"/>
  <Override PartName="/ppt/ink/ink434.xml" ContentType="application/inkml+xml"/>
  <Override PartName="/ppt/ink/ink435.xml" ContentType="application/inkml+xml"/>
  <Override PartName="/ppt/ink/ink436.xml" ContentType="application/inkml+xml"/>
  <Override PartName="/ppt/ink/ink437.xml" ContentType="application/inkml+xml"/>
  <Override PartName="/ppt/ink/ink438.xml" ContentType="application/inkml+xml"/>
  <Override PartName="/ppt/ink/ink439.xml" ContentType="application/inkml+xml"/>
  <Override PartName="/ppt/ink/ink440.xml" ContentType="application/inkml+xml"/>
  <Override PartName="/ppt/ink/ink441.xml" ContentType="application/inkml+xml"/>
  <Override PartName="/ppt/ink/ink442.xml" ContentType="application/inkml+xml"/>
  <Override PartName="/ppt/ink/ink443.xml" ContentType="application/inkml+xml"/>
  <Override PartName="/ppt/ink/ink444.xml" ContentType="application/inkml+xml"/>
  <Override PartName="/ppt/ink/ink445.xml" ContentType="application/inkml+xml"/>
  <Override PartName="/ppt/ink/ink446.xml" ContentType="application/inkml+xml"/>
  <Override PartName="/ppt/ink/ink447.xml" ContentType="application/inkml+xml"/>
  <Override PartName="/ppt/ink/ink448.xml" ContentType="application/inkml+xml"/>
  <Override PartName="/ppt/ink/ink449.xml" ContentType="application/inkml+xml"/>
  <Override PartName="/ppt/ink/ink450.xml" ContentType="application/inkml+xml"/>
  <Override PartName="/ppt/ink/ink451.xml" ContentType="application/inkml+xml"/>
  <Override PartName="/ppt/ink/ink452.xml" ContentType="application/inkml+xml"/>
  <Override PartName="/ppt/ink/ink453.xml" ContentType="application/inkml+xml"/>
  <Override PartName="/ppt/ink/ink454.xml" ContentType="application/inkml+xml"/>
  <Override PartName="/ppt/ink/ink455.xml" ContentType="application/inkml+xml"/>
  <Override PartName="/ppt/ink/ink456.xml" ContentType="application/inkml+xml"/>
  <Override PartName="/ppt/ink/ink457.xml" ContentType="application/inkml+xml"/>
  <Override PartName="/ppt/ink/ink458.xml" ContentType="application/inkml+xml"/>
  <Override PartName="/ppt/ink/ink459.xml" ContentType="application/inkml+xml"/>
  <Override PartName="/ppt/ink/ink460.xml" ContentType="application/inkml+xml"/>
  <Override PartName="/ppt/ink/ink461.xml" ContentType="application/inkml+xml"/>
  <Override PartName="/ppt/ink/ink462.xml" ContentType="application/inkml+xml"/>
  <Override PartName="/ppt/ink/ink463.xml" ContentType="application/inkml+xml"/>
  <Override PartName="/ppt/ink/ink464.xml" ContentType="application/inkml+xml"/>
  <Override PartName="/ppt/ink/ink465.xml" ContentType="application/inkml+xml"/>
  <Override PartName="/ppt/ink/ink466.xml" ContentType="application/inkml+xml"/>
  <Override PartName="/ppt/ink/ink467.xml" ContentType="application/inkml+xml"/>
  <Override PartName="/ppt/ink/ink468.xml" ContentType="application/inkml+xml"/>
  <Override PartName="/ppt/ink/ink469.xml" ContentType="application/inkml+xml"/>
  <Override PartName="/ppt/ink/ink470.xml" ContentType="application/inkml+xml"/>
  <Override PartName="/ppt/ink/ink471.xml" ContentType="application/inkml+xml"/>
  <Override PartName="/ppt/ink/ink472.xml" ContentType="application/inkml+xml"/>
  <Override PartName="/ppt/ink/ink473.xml" ContentType="application/inkml+xml"/>
  <Override PartName="/ppt/ink/ink474.xml" ContentType="application/inkml+xml"/>
  <Override PartName="/ppt/ink/ink475.xml" ContentType="application/inkml+xml"/>
  <Override PartName="/ppt/ink/ink476.xml" ContentType="application/inkml+xml"/>
  <Override PartName="/ppt/ink/ink477.xml" ContentType="application/inkml+xml"/>
  <Override PartName="/ppt/ink/ink478.xml" ContentType="application/inkml+xml"/>
  <Override PartName="/ppt/ink/ink479.xml" ContentType="application/inkml+xml"/>
  <Override PartName="/ppt/ink/ink480.xml" ContentType="application/inkml+xml"/>
  <Override PartName="/ppt/ink/ink481.xml" ContentType="application/inkml+xml"/>
  <Override PartName="/ppt/ink/ink482.xml" ContentType="application/inkml+xml"/>
  <Override PartName="/ppt/ink/ink483.xml" ContentType="application/inkml+xml"/>
  <Override PartName="/ppt/ink/ink484.xml" ContentType="application/inkml+xml"/>
  <Override PartName="/ppt/ink/ink485.xml" ContentType="application/inkml+xml"/>
  <Override PartName="/ppt/ink/ink486.xml" ContentType="application/inkml+xml"/>
  <Override PartName="/ppt/ink/ink487.xml" ContentType="application/inkml+xml"/>
  <Override PartName="/ppt/ink/ink488.xml" ContentType="application/inkml+xml"/>
  <Override PartName="/ppt/ink/ink489.xml" ContentType="application/inkml+xml"/>
  <Override PartName="/ppt/ink/ink490.xml" ContentType="application/inkml+xml"/>
  <Override PartName="/ppt/ink/ink491.xml" ContentType="application/inkml+xml"/>
  <Override PartName="/ppt/ink/ink492.xml" ContentType="application/inkml+xml"/>
  <Override PartName="/ppt/ink/ink493.xml" ContentType="application/inkml+xml"/>
  <Override PartName="/ppt/ink/ink494.xml" ContentType="application/inkml+xml"/>
  <Override PartName="/ppt/ink/ink495.xml" ContentType="application/inkml+xml"/>
  <Override PartName="/ppt/ink/ink496.xml" ContentType="application/inkml+xml"/>
  <Override PartName="/ppt/ink/ink497.xml" ContentType="application/inkml+xml"/>
  <Override PartName="/ppt/ink/ink498.xml" ContentType="application/inkml+xml"/>
  <Override PartName="/ppt/ink/ink499.xml" ContentType="application/inkml+xml"/>
  <Override PartName="/ppt/ink/ink500.xml" ContentType="application/inkml+xml"/>
  <Override PartName="/ppt/ink/ink501.xml" ContentType="application/inkml+xml"/>
  <Override PartName="/ppt/ink/ink502.xml" ContentType="application/inkml+xml"/>
  <Override PartName="/ppt/ink/ink503.xml" ContentType="application/inkml+xml"/>
  <Override PartName="/ppt/ink/ink504.xml" ContentType="application/inkml+xml"/>
  <Override PartName="/ppt/ink/ink505.xml" ContentType="application/inkml+xml"/>
  <Override PartName="/ppt/ink/ink506.xml" ContentType="application/inkml+xml"/>
  <Override PartName="/ppt/ink/ink507.xml" ContentType="application/inkml+xml"/>
  <Override PartName="/ppt/ink/ink508.xml" ContentType="application/inkml+xml"/>
  <Override PartName="/ppt/ink/ink509.xml" ContentType="application/inkml+xml"/>
  <Override PartName="/ppt/ink/ink510.xml" ContentType="application/inkml+xml"/>
  <Override PartName="/ppt/ink/ink511.xml" ContentType="application/inkml+xml"/>
  <Override PartName="/ppt/ink/ink512.xml" ContentType="application/inkml+xml"/>
  <Override PartName="/ppt/ink/ink513.xml" ContentType="application/inkml+xml"/>
  <Override PartName="/ppt/ink/ink514.xml" ContentType="application/inkml+xml"/>
  <Override PartName="/ppt/ink/ink515.xml" ContentType="application/inkml+xml"/>
  <Override PartName="/ppt/ink/ink516.xml" ContentType="application/inkml+xml"/>
  <Override PartName="/ppt/ink/ink517.xml" ContentType="application/inkml+xml"/>
  <Override PartName="/ppt/ink/ink518.xml" ContentType="application/inkml+xml"/>
  <Override PartName="/ppt/ink/ink519.xml" ContentType="application/inkml+xml"/>
  <Override PartName="/ppt/ink/ink520.xml" ContentType="application/inkml+xml"/>
  <Override PartName="/ppt/ink/ink521.xml" ContentType="application/inkml+xml"/>
  <Override PartName="/ppt/ink/ink522.xml" ContentType="application/inkml+xml"/>
  <Override PartName="/ppt/ink/ink523.xml" ContentType="application/inkml+xml"/>
  <Override PartName="/ppt/ink/ink524.xml" ContentType="application/inkml+xml"/>
  <Override PartName="/ppt/ink/ink525.xml" ContentType="application/inkml+xml"/>
  <Override PartName="/ppt/ink/ink526.xml" ContentType="application/inkml+xml"/>
  <Override PartName="/ppt/ink/ink527.xml" ContentType="application/inkml+xml"/>
  <Override PartName="/ppt/ink/ink528.xml" ContentType="application/inkml+xml"/>
  <Override PartName="/ppt/ink/ink529.xml" ContentType="application/inkml+xml"/>
  <Override PartName="/ppt/ink/ink530.xml" ContentType="application/inkml+xml"/>
  <Override PartName="/ppt/ink/ink531.xml" ContentType="application/inkml+xml"/>
  <Override PartName="/ppt/ink/ink532.xml" ContentType="application/inkml+xml"/>
  <Override PartName="/ppt/ink/ink533.xml" ContentType="application/inkml+xml"/>
  <Override PartName="/ppt/ink/ink534.xml" ContentType="application/inkml+xml"/>
  <Override PartName="/ppt/ink/ink535.xml" ContentType="application/inkml+xml"/>
  <Override PartName="/ppt/ink/ink536.xml" ContentType="application/inkml+xml"/>
  <Override PartName="/ppt/ink/ink537.xml" ContentType="application/inkml+xml"/>
  <Override PartName="/ppt/ink/ink538.xml" ContentType="application/inkml+xml"/>
  <Override PartName="/ppt/ink/ink539.xml" ContentType="application/inkml+xml"/>
  <Override PartName="/ppt/ink/ink540.xml" ContentType="application/inkml+xml"/>
  <Override PartName="/ppt/ink/ink541.xml" ContentType="application/inkml+xml"/>
  <Override PartName="/ppt/ink/ink542.xml" ContentType="application/inkml+xml"/>
  <Override PartName="/ppt/ink/ink543.xml" ContentType="application/inkml+xml"/>
  <Override PartName="/ppt/ink/ink544.xml" ContentType="application/inkml+xml"/>
  <Override PartName="/ppt/ink/ink545.xml" ContentType="application/inkml+xml"/>
  <Override PartName="/ppt/ink/ink546.xml" ContentType="application/inkml+xml"/>
  <Override PartName="/ppt/ink/ink547.xml" ContentType="application/inkml+xml"/>
  <Override PartName="/ppt/ink/ink548.xml" ContentType="application/inkml+xml"/>
  <Override PartName="/ppt/ink/ink549.xml" ContentType="application/inkml+xml"/>
  <Override PartName="/ppt/ink/ink550.xml" ContentType="application/inkml+xml"/>
  <Override PartName="/ppt/ink/ink551.xml" ContentType="application/inkml+xml"/>
  <Override PartName="/ppt/ink/ink552.xml" ContentType="application/inkml+xml"/>
  <Override PartName="/ppt/ink/ink553.xml" ContentType="application/inkml+xml"/>
  <Override PartName="/ppt/ink/ink554.xml" ContentType="application/inkml+xml"/>
  <Override PartName="/ppt/ink/ink555.xml" ContentType="application/inkml+xml"/>
  <Override PartName="/ppt/ink/ink556.xml" ContentType="application/inkml+xml"/>
  <Override PartName="/ppt/ink/ink557.xml" ContentType="application/inkml+xml"/>
  <Override PartName="/ppt/ink/ink558.xml" ContentType="application/inkml+xml"/>
  <Override PartName="/ppt/ink/ink559.xml" ContentType="application/inkml+xml"/>
  <Override PartName="/ppt/ink/ink560.xml" ContentType="application/inkml+xml"/>
  <Override PartName="/ppt/ink/ink561.xml" ContentType="application/inkml+xml"/>
  <Override PartName="/ppt/ink/ink562.xml" ContentType="application/inkml+xml"/>
  <Override PartName="/ppt/ink/ink563.xml" ContentType="application/inkml+xml"/>
  <Override PartName="/ppt/ink/ink564.xml" ContentType="application/inkml+xml"/>
  <Override PartName="/ppt/ink/ink565.xml" ContentType="application/inkml+xml"/>
  <Override PartName="/ppt/ink/ink566.xml" ContentType="application/inkml+xml"/>
  <Override PartName="/ppt/ink/ink567.xml" ContentType="application/inkml+xml"/>
  <Override PartName="/ppt/ink/ink568.xml" ContentType="application/inkml+xml"/>
  <Override PartName="/ppt/ink/ink569.xml" ContentType="application/inkml+xml"/>
  <Override PartName="/ppt/ink/ink570.xml" ContentType="application/inkml+xml"/>
  <Override PartName="/ppt/ink/ink571.xml" ContentType="application/inkml+xml"/>
  <Override PartName="/ppt/ink/ink572.xml" ContentType="application/inkml+xml"/>
  <Override PartName="/ppt/ink/ink573.xml" ContentType="application/inkml+xml"/>
  <Override PartName="/ppt/ink/ink574.xml" ContentType="application/inkml+xml"/>
  <Override PartName="/ppt/ink/ink575.xml" ContentType="application/inkml+xml"/>
  <Override PartName="/ppt/ink/ink576.xml" ContentType="application/inkml+xml"/>
  <Override PartName="/ppt/ink/ink577.xml" ContentType="application/inkml+xml"/>
  <Override PartName="/ppt/ink/ink578.xml" ContentType="application/inkml+xml"/>
  <Override PartName="/ppt/ink/ink579.xml" ContentType="application/inkml+xml"/>
  <Override PartName="/ppt/ink/ink580.xml" ContentType="application/inkml+xml"/>
  <Override PartName="/ppt/ink/ink581.xml" ContentType="application/inkml+xml"/>
  <Override PartName="/ppt/ink/ink582.xml" ContentType="application/inkml+xml"/>
  <Override PartName="/ppt/ink/ink583.xml" ContentType="application/inkml+xml"/>
  <Override PartName="/ppt/ink/ink584.xml" ContentType="application/inkml+xml"/>
  <Override PartName="/ppt/ink/ink585.xml" ContentType="application/inkml+xml"/>
  <Override PartName="/ppt/ink/ink586.xml" ContentType="application/inkml+xml"/>
  <Override PartName="/ppt/ink/ink587.xml" ContentType="application/inkml+xml"/>
  <Override PartName="/ppt/ink/ink588.xml" ContentType="application/inkml+xml"/>
  <Override PartName="/ppt/ink/ink589.xml" ContentType="application/inkml+xml"/>
  <Override PartName="/ppt/ink/ink590.xml" ContentType="application/inkml+xml"/>
  <Override PartName="/ppt/ink/ink591.xml" ContentType="application/inkml+xml"/>
  <Override PartName="/ppt/ink/ink592.xml" ContentType="application/inkml+xml"/>
  <Override PartName="/ppt/ink/ink593.xml" ContentType="application/inkml+xml"/>
  <Override PartName="/ppt/ink/ink594.xml" ContentType="application/inkml+xml"/>
  <Override PartName="/ppt/ink/ink595.xml" ContentType="application/inkml+xml"/>
  <Override PartName="/ppt/ink/ink596.xml" ContentType="application/inkml+xml"/>
  <Override PartName="/ppt/ink/ink597.xml" ContentType="application/inkml+xml"/>
  <Override PartName="/ppt/ink/ink598.xml" ContentType="application/inkml+xml"/>
  <Override PartName="/ppt/ink/ink599.xml" ContentType="application/inkml+xml"/>
  <Override PartName="/ppt/ink/ink600.xml" ContentType="application/inkml+xml"/>
  <Override PartName="/ppt/ink/ink601.xml" ContentType="application/inkml+xml"/>
  <Override PartName="/ppt/ink/ink602.xml" ContentType="application/inkml+xml"/>
  <Override PartName="/ppt/ink/ink603.xml" ContentType="application/inkml+xml"/>
  <Override PartName="/ppt/ink/ink604.xml" ContentType="application/inkml+xml"/>
  <Override PartName="/ppt/ink/ink605.xml" ContentType="application/inkml+xml"/>
  <Override PartName="/ppt/ink/ink606.xml" ContentType="application/inkml+xml"/>
  <Override PartName="/ppt/ink/ink607.xml" ContentType="application/inkml+xml"/>
  <Override PartName="/ppt/ink/ink608.xml" ContentType="application/inkml+xml"/>
  <Override PartName="/ppt/ink/ink609.xml" ContentType="application/inkml+xml"/>
  <Override PartName="/ppt/ink/ink610.xml" ContentType="application/inkml+xml"/>
  <Override PartName="/ppt/ink/ink611.xml" ContentType="application/inkml+xml"/>
  <Override PartName="/ppt/ink/ink612.xml" ContentType="application/inkml+xml"/>
  <Override PartName="/ppt/ink/ink613.xml" ContentType="application/inkml+xml"/>
  <Override PartName="/ppt/ink/ink614.xml" ContentType="application/inkml+xml"/>
  <Override PartName="/ppt/ink/ink615.xml" ContentType="application/inkml+xml"/>
  <Override PartName="/ppt/ink/ink616.xml" ContentType="application/inkml+xml"/>
  <Override PartName="/ppt/ink/ink617.xml" ContentType="application/inkml+xml"/>
  <Override PartName="/ppt/ink/ink618.xml" ContentType="application/inkml+xml"/>
  <Override PartName="/ppt/ink/ink619.xml" ContentType="application/inkml+xml"/>
  <Override PartName="/ppt/ink/ink620.xml" ContentType="application/inkml+xml"/>
  <Override PartName="/ppt/ink/ink621.xml" ContentType="application/inkml+xml"/>
  <Override PartName="/ppt/ink/ink622.xml" ContentType="application/inkml+xml"/>
  <Override PartName="/ppt/ink/ink623.xml" ContentType="application/inkml+xml"/>
  <Override PartName="/ppt/ink/ink624.xml" ContentType="application/inkml+xml"/>
  <Override PartName="/ppt/ink/ink625.xml" ContentType="application/inkml+xml"/>
  <Override PartName="/ppt/ink/ink626.xml" ContentType="application/inkml+xml"/>
  <Override PartName="/ppt/ink/ink627.xml" ContentType="application/inkml+xml"/>
  <Override PartName="/ppt/ink/ink628.xml" ContentType="application/inkml+xml"/>
  <Override PartName="/ppt/ink/ink629.xml" ContentType="application/inkml+xml"/>
  <Override PartName="/ppt/ink/ink630.xml" ContentType="application/inkml+xml"/>
  <Override PartName="/ppt/ink/ink631.xml" ContentType="application/inkml+xml"/>
  <Override PartName="/ppt/ink/ink632.xml" ContentType="application/inkml+xml"/>
  <Override PartName="/ppt/ink/ink633.xml" ContentType="application/inkml+xml"/>
  <Override PartName="/ppt/ink/ink634.xml" ContentType="application/inkml+xml"/>
  <Override PartName="/ppt/ink/ink635.xml" ContentType="application/inkml+xml"/>
  <Override PartName="/ppt/ink/ink636.xml" ContentType="application/inkml+xml"/>
  <Override PartName="/ppt/ink/ink637.xml" ContentType="application/inkml+xml"/>
  <Override PartName="/ppt/ink/ink638.xml" ContentType="application/inkml+xml"/>
  <Override PartName="/ppt/ink/ink639.xml" ContentType="application/inkml+xml"/>
  <Override PartName="/ppt/ink/ink640.xml" ContentType="application/inkml+xml"/>
  <Override PartName="/ppt/ink/ink641.xml" ContentType="application/inkml+xml"/>
  <Override PartName="/ppt/ink/ink642.xml" ContentType="application/inkml+xml"/>
  <Override PartName="/ppt/ink/ink643.xml" ContentType="application/inkml+xml"/>
  <Override PartName="/ppt/ink/ink644.xml" ContentType="application/inkml+xml"/>
  <Override PartName="/ppt/ink/ink645.xml" ContentType="application/inkml+xml"/>
  <Override PartName="/ppt/ink/ink646.xml" ContentType="application/inkml+xml"/>
  <Override PartName="/ppt/ink/ink647.xml" ContentType="application/inkml+xml"/>
  <Override PartName="/ppt/ink/ink648.xml" ContentType="application/inkml+xml"/>
  <Override PartName="/ppt/ink/ink649.xml" ContentType="application/inkml+xml"/>
  <Override PartName="/ppt/ink/ink650.xml" ContentType="application/inkml+xml"/>
  <Override PartName="/ppt/ink/ink651.xml" ContentType="application/inkml+xml"/>
  <Override PartName="/ppt/ink/ink652.xml" ContentType="application/inkml+xml"/>
  <Override PartName="/ppt/ink/ink653.xml" ContentType="application/inkml+xml"/>
  <Override PartName="/ppt/ink/ink654.xml" ContentType="application/inkml+xml"/>
  <Override PartName="/ppt/ink/ink655.xml" ContentType="application/inkml+xml"/>
  <Override PartName="/ppt/ink/ink656.xml" ContentType="application/inkml+xml"/>
  <Override PartName="/ppt/ink/ink657.xml" ContentType="application/inkml+xml"/>
  <Override PartName="/ppt/ink/ink658.xml" ContentType="application/inkml+xml"/>
  <Override PartName="/ppt/ink/ink659.xml" ContentType="application/inkml+xml"/>
  <Override PartName="/ppt/ink/ink660.xml" ContentType="application/inkml+xml"/>
  <Override PartName="/ppt/ink/ink661.xml" ContentType="application/inkml+xml"/>
  <Override PartName="/ppt/ink/ink662.xml" ContentType="application/inkml+xml"/>
  <Override PartName="/ppt/ink/ink663.xml" ContentType="application/inkml+xml"/>
  <Override PartName="/ppt/ink/ink664.xml" ContentType="application/inkml+xml"/>
  <Override PartName="/ppt/ink/ink665.xml" ContentType="application/inkml+xml"/>
  <Override PartName="/ppt/ink/ink666.xml" ContentType="application/inkml+xml"/>
  <Override PartName="/ppt/ink/ink667.xml" ContentType="application/inkml+xml"/>
  <Override PartName="/ppt/ink/ink668.xml" ContentType="application/inkml+xml"/>
  <Override PartName="/ppt/ink/ink669.xml" ContentType="application/inkml+xml"/>
  <Override PartName="/ppt/ink/ink670.xml" ContentType="application/inkml+xml"/>
  <Override PartName="/ppt/ink/ink671.xml" ContentType="application/inkml+xml"/>
  <Override PartName="/ppt/ink/ink672.xml" ContentType="application/inkml+xml"/>
  <Override PartName="/ppt/ink/ink673.xml" ContentType="application/inkml+xml"/>
  <Override PartName="/ppt/ink/ink674.xml" ContentType="application/inkml+xml"/>
  <Override PartName="/ppt/ink/ink675.xml" ContentType="application/inkml+xml"/>
  <Override PartName="/ppt/ink/ink676.xml" ContentType="application/inkml+xml"/>
  <Override PartName="/ppt/ink/ink677.xml" ContentType="application/inkml+xml"/>
  <Override PartName="/ppt/ink/ink678.xml" ContentType="application/inkml+xml"/>
  <Override PartName="/ppt/ink/ink679.xml" ContentType="application/inkml+xml"/>
  <Override PartName="/ppt/ink/ink680.xml" ContentType="application/inkml+xml"/>
  <Override PartName="/ppt/ink/ink681.xml" ContentType="application/inkml+xml"/>
  <Override PartName="/ppt/ink/ink682.xml" ContentType="application/inkml+xml"/>
  <Override PartName="/ppt/ink/ink683.xml" ContentType="application/inkml+xml"/>
  <Override PartName="/ppt/ink/ink684.xml" ContentType="application/inkml+xml"/>
  <Override PartName="/ppt/ink/ink685.xml" ContentType="application/inkml+xml"/>
  <Override PartName="/ppt/ink/ink686.xml" ContentType="application/inkml+xml"/>
  <Override PartName="/ppt/ink/ink687.xml" ContentType="application/inkml+xml"/>
  <Override PartName="/ppt/ink/ink688.xml" ContentType="application/inkml+xml"/>
  <Override PartName="/ppt/ink/ink689.xml" ContentType="application/inkml+xml"/>
  <Override PartName="/ppt/ink/ink690.xml" ContentType="application/inkml+xml"/>
  <Override PartName="/ppt/ink/ink691.xml" ContentType="application/inkml+xml"/>
  <Override PartName="/ppt/ink/ink692.xml" ContentType="application/inkml+xml"/>
  <Override PartName="/ppt/ink/ink693.xml" ContentType="application/inkml+xml"/>
  <Override PartName="/ppt/ink/ink694.xml" ContentType="application/inkml+xml"/>
  <Override PartName="/ppt/ink/ink695.xml" ContentType="application/inkml+xml"/>
  <Override PartName="/ppt/ink/ink696.xml" ContentType="application/inkml+xml"/>
  <Override PartName="/ppt/ink/ink697.xml" ContentType="application/inkml+xml"/>
  <Override PartName="/ppt/ink/ink698.xml" ContentType="application/inkml+xml"/>
  <Override PartName="/ppt/ink/ink699.xml" ContentType="application/inkml+xml"/>
  <Override PartName="/ppt/ink/ink700.xml" ContentType="application/inkml+xml"/>
  <Override PartName="/ppt/ink/ink701.xml" ContentType="application/inkml+xml"/>
  <Override PartName="/ppt/ink/ink702.xml" ContentType="application/inkml+xml"/>
  <Override PartName="/ppt/ink/ink703.xml" ContentType="application/inkml+xml"/>
  <Override PartName="/ppt/ink/ink704.xml" ContentType="application/inkml+xml"/>
  <Override PartName="/ppt/ink/ink705.xml" ContentType="application/inkml+xml"/>
  <Override PartName="/ppt/ink/ink706.xml" ContentType="application/inkml+xml"/>
  <Override PartName="/ppt/ink/ink707.xml" ContentType="application/inkml+xml"/>
  <Override PartName="/ppt/ink/ink708.xml" ContentType="application/inkml+xml"/>
  <Override PartName="/ppt/ink/ink709.xml" ContentType="application/inkml+xml"/>
  <Override PartName="/ppt/ink/ink710.xml" ContentType="application/inkml+xml"/>
  <Override PartName="/ppt/ink/ink711.xml" ContentType="application/inkml+xml"/>
  <Override PartName="/ppt/ink/ink712.xml" ContentType="application/inkml+xml"/>
  <Override PartName="/ppt/ink/ink713.xml" ContentType="application/inkml+xml"/>
  <Override PartName="/ppt/ink/ink714.xml" ContentType="application/inkml+xml"/>
  <Override PartName="/ppt/ink/ink715.xml" ContentType="application/inkml+xml"/>
  <Override PartName="/ppt/ink/ink716.xml" ContentType="application/inkml+xml"/>
  <Override PartName="/ppt/ink/ink717.xml" ContentType="application/inkml+xml"/>
  <Override PartName="/ppt/ink/ink718.xml" ContentType="application/inkml+xml"/>
  <Override PartName="/ppt/ink/ink719.xml" ContentType="application/inkml+xml"/>
  <Override PartName="/ppt/ink/ink720.xml" ContentType="application/inkml+xml"/>
  <Override PartName="/ppt/ink/ink721.xml" ContentType="application/inkml+xml"/>
  <Override PartName="/ppt/ink/ink722.xml" ContentType="application/inkml+xml"/>
  <Override PartName="/ppt/ink/ink723.xml" ContentType="application/inkml+xml"/>
  <Override PartName="/ppt/ink/ink724.xml" ContentType="application/inkml+xml"/>
  <Override PartName="/ppt/ink/ink725.xml" ContentType="application/inkml+xml"/>
  <Override PartName="/ppt/ink/ink726.xml" ContentType="application/inkml+xml"/>
  <Override PartName="/ppt/ink/ink727.xml" ContentType="application/inkml+xml"/>
  <Override PartName="/ppt/ink/ink728.xml" ContentType="application/inkml+xml"/>
  <Override PartName="/ppt/ink/ink729.xml" ContentType="application/inkml+xml"/>
  <Override PartName="/ppt/ink/ink730.xml" ContentType="application/inkml+xml"/>
  <Override PartName="/ppt/ink/ink731.xml" ContentType="application/inkml+xml"/>
  <Override PartName="/ppt/ink/ink732.xml" ContentType="application/inkml+xml"/>
  <Override PartName="/ppt/ink/ink733.xml" ContentType="application/inkml+xml"/>
  <Override PartName="/ppt/ink/ink734.xml" ContentType="application/inkml+xml"/>
  <Override PartName="/ppt/ink/ink735.xml" ContentType="application/inkml+xml"/>
  <Override PartName="/ppt/ink/ink736.xml" ContentType="application/inkml+xml"/>
  <Override PartName="/ppt/ink/ink737.xml" ContentType="application/inkml+xml"/>
  <Override PartName="/ppt/ink/ink738.xml" ContentType="application/inkml+xml"/>
  <Override PartName="/ppt/ink/ink739.xml" ContentType="application/inkml+xml"/>
  <Override PartName="/ppt/ink/ink740.xml" ContentType="application/inkml+xml"/>
  <Override PartName="/ppt/ink/ink741.xml" ContentType="application/inkml+xml"/>
  <Override PartName="/ppt/ink/ink742.xml" ContentType="application/inkml+xml"/>
  <Override PartName="/ppt/ink/ink743.xml" ContentType="application/inkml+xml"/>
  <Override PartName="/ppt/ink/ink744.xml" ContentType="application/inkml+xml"/>
  <Override PartName="/ppt/ink/ink745.xml" ContentType="application/inkml+xml"/>
  <Override PartName="/ppt/ink/ink746.xml" ContentType="application/inkml+xml"/>
  <Override PartName="/ppt/ink/ink747.xml" ContentType="application/inkml+xml"/>
  <Override PartName="/ppt/ink/ink748.xml" ContentType="application/inkml+xml"/>
  <Override PartName="/ppt/ink/ink749.xml" ContentType="application/inkml+xml"/>
  <Override PartName="/ppt/ink/ink750.xml" ContentType="application/inkml+xml"/>
  <Override PartName="/ppt/ink/ink751.xml" ContentType="application/inkml+xml"/>
  <Override PartName="/ppt/ink/ink752.xml" ContentType="application/inkml+xml"/>
  <Override PartName="/ppt/ink/ink753.xml" ContentType="application/inkml+xml"/>
  <Override PartName="/ppt/ink/ink754.xml" ContentType="application/inkml+xml"/>
  <Override PartName="/ppt/ink/ink755.xml" ContentType="application/inkml+xml"/>
  <Override PartName="/ppt/ink/ink756.xml" ContentType="application/inkml+xml"/>
  <Override PartName="/ppt/ink/ink757.xml" ContentType="application/inkml+xml"/>
  <Override PartName="/ppt/ink/ink758.xml" ContentType="application/inkml+xml"/>
  <Override PartName="/ppt/ink/ink759.xml" ContentType="application/inkml+xml"/>
  <Override PartName="/ppt/ink/ink760.xml" ContentType="application/inkml+xml"/>
  <Override PartName="/ppt/ink/ink761.xml" ContentType="application/inkml+xml"/>
  <Override PartName="/ppt/ink/ink762.xml" ContentType="application/inkml+xml"/>
  <Override PartName="/ppt/ink/ink763.xml" ContentType="application/inkml+xml"/>
  <Override PartName="/ppt/ink/ink764.xml" ContentType="application/inkml+xml"/>
  <Override PartName="/ppt/ink/ink765.xml" ContentType="application/inkml+xml"/>
  <Override PartName="/ppt/ink/ink766.xml" ContentType="application/inkml+xml"/>
  <Override PartName="/ppt/ink/ink767.xml" ContentType="application/inkml+xml"/>
  <Override PartName="/ppt/ink/ink768.xml" ContentType="application/inkml+xml"/>
  <Override PartName="/ppt/ink/ink769.xml" ContentType="application/inkml+xml"/>
  <Override PartName="/ppt/ink/ink770.xml" ContentType="application/inkml+xml"/>
  <Override PartName="/ppt/ink/ink771.xml" ContentType="application/inkml+xml"/>
  <Override PartName="/ppt/ink/ink772.xml" ContentType="application/inkml+xml"/>
  <Override PartName="/ppt/ink/ink773.xml" ContentType="application/inkml+xml"/>
  <Override PartName="/ppt/ink/ink774.xml" ContentType="application/inkml+xml"/>
  <Override PartName="/ppt/ink/ink775.xml" ContentType="application/inkml+xml"/>
  <Override PartName="/ppt/ink/ink776.xml" ContentType="application/inkml+xml"/>
  <Override PartName="/ppt/ink/ink777.xml" ContentType="application/inkml+xml"/>
  <Override PartName="/ppt/ink/ink778.xml" ContentType="application/inkml+xml"/>
  <Override PartName="/ppt/ink/ink779.xml" ContentType="application/inkml+xml"/>
  <Override PartName="/ppt/ink/ink780.xml" ContentType="application/inkml+xml"/>
  <Override PartName="/ppt/ink/ink781.xml" ContentType="application/inkml+xml"/>
  <Override PartName="/ppt/ink/ink782.xml" ContentType="application/inkml+xml"/>
  <Override PartName="/ppt/ink/ink783.xml" ContentType="application/inkml+xml"/>
  <Override PartName="/ppt/ink/ink784.xml" ContentType="application/inkml+xml"/>
  <Override PartName="/ppt/ink/ink785.xml" ContentType="application/inkml+xml"/>
  <Override PartName="/ppt/ink/ink786.xml" ContentType="application/inkml+xml"/>
  <Override PartName="/ppt/ink/ink787.xml" ContentType="application/inkml+xml"/>
  <Override PartName="/ppt/ink/ink788.xml" ContentType="application/inkml+xml"/>
  <Override PartName="/ppt/ink/ink789.xml" ContentType="application/inkml+xml"/>
  <Override PartName="/ppt/ink/ink790.xml" ContentType="application/inkml+xml"/>
  <Override PartName="/ppt/ink/ink791.xml" ContentType="application/inkml+xml"/>
  <Override PartName="/ppt/ink/ink792.xml" ContentType="application/inkml+xml"/>
  <Override PartName="/ppt/ink/ink793.xml" ContentType="application/inkml+xml"/>
  <Override PartName="/ppt/ink/ink794.xml" ContentType="application/inkml+xml"/>
  <Override PartName="/ppt/ink/ink795.xml" ContentType="application/inkml+xml"/>
  <Override PartName="/ppt/ink/ink796.xml" ContentType="application/inkml+xml"/>
  <Override PartName="/ppt/ink/ink797.xml" ContentType="application/inkml+xml"/>
  <Override PartName="/ppt/ink/ink798.xml" ContentType="application/inkml+xml"/>
  <Override PartName="/ppt/ink/ink799.xml" ContentType="application/inkml+xml"/>
  <Override PartName="/ppt/ink/ink800.xml" ContentType="application/inkml+xml"/>
  <Override PartName="/ppt/ink/ink801.xml" ContentType="application/inkml+xml"/>
  <Override PartName="/ppt/ink/ink802.xml" ContentType="application/inkml+xml"/>
  <Override PartName="/ppt/ink/ink803.xml" ContentType="application/inkml+xml"/>
  <Override PartName="/ppt/ink/ink804.xml" ContentType="application/inkml+xml"/>
  <Override PartName="/ppt/ink/ink805.xml" ContentType="application/inkml+xml"/>
  <Override PartName="/ppt/ink/ink806.xml" ContentType="application/inkml+xml"/>
  <Override PartName="/ppt/ink/ink807.xml" ContentType="application/inkml+xml"/>
  <Override PartName="/ppt/ink/ink808.xml" ContentType="application/inkml+xml"/>
  <Override PartName="/ppt/ink/ink809.xml" ContentType="application/inkml+xml"/>
  <Override PartName="/ppt/ink/ink810.xml" ContentType="application/inkml+xml"/>
  <Override PartName="/ppt/ink/ink811.xml" ContentType="application/inkml+xml"/>
  <Override PartName="/ppt/ink/ink812.xml" ContentType="application/inkml+xml"/>
  <Override PartName="/ppt/ink/ink813.xml" ContentType="application/inkml+xml"/>
  <Override PartName="/ppt/ink/ink814.xml" ContentType="application/inkml+xml"/>
  <Override PartName="/ppt/ink/ink815.xml" ContentType="application/inkml+xml"/>
  <Override PartName="/ppt/ink/ink816.xml" ContentType="application/inkml+xml"/>
  <Override PartName="/ppt/ink/ink817.xml" ContentType="application/inkml+xml"/>
  <Override PartName="/ppt/ink/ink818.xml" ContentType="application/inkml+xml"/>
  <Override PartName="/ppt/ink/ink819.xml" ContentType="application/inkml+xml"/>
  <Override PartName="/ppt/ink/ink820.xml" ContentType="application/inkml+xml"/>
  <Override PartName="/ppt/ink/ink821.xml" ContentType="application/inkml+xml"/>
  <Override PartName="/ppt/ink/ink822.xml" ContentType="application/inkml+xml"/>
  <Override PartName="/ppt/ink/ink823.xml" ContentType="application/inkml+xml"/>
  <Override PartName="/ppt/ink/ink824.xml" ContentType="application/inkml+xml"/>
  <Override PartName="/ppt/ink/ink825.xml" ContentType="application/inkml+xml"/>
  <Override PartName="/ppt/ink/ink826.xml" ContentType="application/inkml+xml"/>
  <Override PartName="/ppt/ink/ink827.xml" ContentType="application/inkml+xml"/>
  <Override PartName="/ppt/ink/ink828.xml" ContentType="application/inkml+xml"/>
  <Override PartName="/ppt/ink/ink829.xml" ContentType="application/inkml+xml"/>
  <Override PartName="/ppt/ink/ink830.xml" ContentType="application/inkml+xml"/>
  <Override PartName="/ppt/ink/ink831.xml" ContentType="application/inkml+xml"/>
  <Override PartName="/ppt/ink/ink832.xml" ContentType="application/inkml+xml"/>
  <Override PartName="/ppt/ink/ink833.xml" ContentType="application/inkml+xml"/>
  <Override PartName="/ppt/ink/ink834.xml" ContentType="application/inkml+xml"/>
  <Override PartName="/ppt/ink/ink835.xml" ContentType="application/inkml+xml"/>
  <Override PartName="/ppt/ink/ink836.xml" ContentType="application/inkml+xml"/>
  <Override PartName="/ppt/ink/ink837.xml" ContentType="application/inkml+xml"/>
  <Override PartName="/ppt/ink/ink838.xml" ContentType="application/inkml+xml"/>
  <Override PartName="/ppt/ink/ink839.xml" ContentType="application/inkml+xml"/>
  <Override PartName="/ppt/ink/ink840.xml" ContentType="application/inkml+xml"/>
  <Override PartName="/ppt/ink/ink841.xml" ContentType="application/inkml+xml"/>
  <Override PartName="/ppt/ink/ink842.xml" ContentType="application/inkml+xml"/>
  <Override PartName="/ppt/ink/ink843.xml" ContentType="application/inkml+xml"/>
  <Override PartName="/ppt/ink/ink844.xml" ContentType="application/inkml+xml"/>
  <Override PartName="/ppt/ink/ink845.xml" ContentType="application/inkml+xml"/>
  <Override PartName="/ppt/ink/ink846.xml" ContentType="application/inkml+xml"/>
  <Override PartName="/ppt/ink/ink847.xml" ContentType="application/inkml+xml"/>
  <Override PartName="/ppt/ink/ink848.xml" ContentType="application/inkml+xml"/>
  <Override PartName="/ppt/ink/ink849.xml" ContentType="application/inkml+xml"/>
  <Override PartName="/ppt/ink/ink850.xml" ContentType="application/inkml+xml"/>
  <Override PartName="/ppt/ink/ink851.xml" ContentType="application/inkml+xml"/>
  <Override PartName="/ppt/ink/ink852.xml" ContentType="application/inkml+xml"/>
  <Override PartName="/ppt/ink/ink853.xml" ContentType="application/inkml+xml"/>
  <Override PartName="/ppt/ink/ink854.xml" ContentType="application/inkml+xml"/>
  <Override PartName="/ppt/ink/ink855.xml" ContentType="application/inkml+xml"/>
  <Override PartName="/ppt/ink/ink856.xml" ContentType="application/inkml+xml"/>
  <Override PartName="/ppt/ink/ink857.xml" ContentType="application/inkml+xml"/>
  <Override PartName="/ppt/ink/ink858.xml" ContentType="application/inkml+xml"/>
  <Override PartName="/ppt/ink/ink859.xml" ContentType="application/inkml+xml"/>
  <Override PartName="/ppt/ink/ink860.xml" ContentType="application/inkml+xml"/>
  <Override PartName="/ppt/ink/ink861.xml" ContentType="application/inkml+xml"/>
  <Override PartName="/ppt/ink/ink862.xml" ContentType="application/inkml+xml"/>
  <Override PartName="/ppt/ink/ink863.xml" ContentType="application/inkml+xml"/>
  <Override PartName="/ppt/ink/ink864.xml" ContentType="application/inkml+xml"/>
  <Override PartName="/ppt/ink/ink865.xml" ContentType="application/inkml+xml"/>
  <Override PartName="/ppt/ink/ink866.xml" ContentType="application/inkml+xml"/>
  <Override PartName="/ppt/ink/ink867.xml" ContentType="application/inkml+xml"/>
  <Override PartName="/ppt/ink/ink868.xml" ContentType="application/inkml+xml"/>
  <Override PartName="/ppt/ink/ink869.xml" ContentType="application/inkml+xml"/>
  <Override PartName="/ppt/ink/ink870.xml" ContentType="application/inkml+xml"/>
  <Override PartName="/ppt/ink/ink871.xml" ContentType="application/inkml+xml"/>
  <Override PartName="/ppt/ink/ink872.xml" ContentType="application/inkml+xml"/>
  <Override PartName="/ppt/ink/ink873.xml" ContentType="application/inkml+xml"/>
  <Override PartName="/ppt/ink/ink874.xml" ContentType="application/inkml+xml"/>
  <Override PartName="/ppt/ink/ink875.xml" ContentType="application/inkml+xml"/>
  <Override PartName="/ppt/ink/ink876.xml" ContentType="application/inkml+xml"/>
  <Override PartName="/ppt/ink/ink877.xml" ContentType="application/inkml+xml"/>
  <Override PartName="/ppt/ink/ink878.xml" ContentType="application/inkml+xml"/>
  <Override PartName="/ppt/ink/ink879.xml" ContentType="application/inkml+xml"/>
  <Override PartName="/ppt/ink/ink880.xml" ContentType="application/inkml+xml"/>
  <Override PartName="/ppt/ink/ink881.xml" ContentType="application/inkml+xml"/>
  <Override PartName="/ppt/ink/ink882.xml" ContentType="application/inkml+xml"/>
  <Override PartName="/ppt/ink/ink883.xml" ContentType="application/inkml+xml"/>
  <Override PartName="/ppt/ink/ink884.xml" ContentType="application/inkml+xml"/>
  <Override PartName="/ppt/ink/ink885.xml" ContentType="application/inkml+xml"/>
  <Override PartName="/ppt/ink/ink886.xml" ContentType="application/inkml+xml"/>
  <Override PartName="/ppt/ink/ink887.xml" ContentType="application/inkml+xml"/>
  <Override PartName="/ppt/ink/ink888.xml" ContentType="application/inkml+xml"/>
  <Override PartName="/ppt/ink/ink889.xml" ContentType="application/inkml+xml"/>
  <Override PartName="/ppt/ink/ink890.xml" ContentType="application/inkml+xml"/>
  <Override PartName="/ppt/ink/ink891.xml" ContentType="application/inkml+xml"/>
  <Override PartName="/ppt/ink/ink892.xml" ContentType="application/inkml+xml"/>
  <Override PartName="/ppt/ink/ink893.xml" ContentType="application/inkml+xml"/>
  <Override PartName="/ppt/ink/ink894.xml" ContentType="application/inkml+xml"/>
  <Override PartName="/ppt/ink/ink895.xml" ContentType="application/inkml+xml"/>
  <Override PartName="/ppt/ink/ink896.xml" ContentType="application/inkml+xml"/>
  <Override PartName="/ppt/ink/ink897.xml" ContentType="application/inkml+xml"/>
  <Override PartName="/ppt/ink/ink898.xml" ContentType="application/inkml+xml"/>
  <Override PartName="/ppt/ink/ink899.xml" ContentType="application/inkml+xml"/>
  <Override PartName="/ppt/ink/ink900.xml" ContentType="application/inkml+xml"/>
  <Override PartName="/ppt/ink/ink901.xml" ContentType="application/inkml+xml"/>
  <Override PartName="/ppt/ink/ink902.xml" ContentType="application/inkml+xml"/>
  <Override PartName="/ppt/ink/ink903.xml" ContentType="application/inkml+xml"/>
  <Override PartName="/ppt/ink/ink904.xml" ContentType="application/inkml+xml"/>
  <Override PartName="/ppt/ink/ink905.xml" ContentType="application/inkml+xml"/>
  <Override PartName="/ppt/ink/ink906.xml" ContentType="application/inkml+xml"/>
  <Override PartName="/ppt/ink/ink907.xml" ContentType="application/inkml+xml"/>
  <Override PartName="/ppt/ink/ink908.xml" ContentType="application/inkml+xml"/>
  <Override PartName="/ppt/ink/ink909.xml" ContentType="application/inkml+xml"/>
  <Override PartName="/ppt/ink/ink910.xml" ContentType="application/inkml+xml"/>
  <Override PartName="/ppt/ink/ink911.xml" ContentType="application/inkml+xml"/>
  <Override PartName="/ppt/ink/ink912.xml" ContentType="application/inkml+xml"/>
  <Override PartName="/ppt/ink/ink913.xml" ContentType="application/inkml+xml"/>
  <Override PartName="/ppt/ink/ink914.xml" ContentType="application/inkml+xml"/>
  <Override PartName="/ppt/ink/ink915.xml" ContentType="application/inkml+xml"/>
  <Override PartName="/ppt/ink/ink916.xml" ContentType="application/inkml+xml"/>
  <Override PartName="/ppt/ink/ink917.xml" ContentType="application/inkml+xml"/>
  <Override PartName="/ppt/ink/ink918.xml" ContentType="application/inkml+xml"/>
  <Override PartName="/ppt/ink/ink919.xml" ContentType="application/inkml+xml"/>
  <Override PartName="/ppt/ink/ink920.xml" ContentType="application/inkml+xml"/>
  <Override PartName="/ppt/ink/ink921.xml" ContentType="application/inkml+xml"/>
  <Override PartName="/ppt/ink/ink922.xml" ContentType="application/inkml+xml"/>
  <Override PartName="/ppt/ink/ink923.xml" ContentType="application/inkml+xml"/>
  <Override PartName="/ppt/ink/ink924.xml" ContentType="application/inkml+xml"/>
  <Override PartName="/ppt/ink/ink925.xml" ContentType="application/inkml+xml"/>
  <Override PartName="/ppt/ink/ink926.xml" ContentType="application/inkml+xml"/>
  <Override PartName="/ppt/ink/ink927.xml" ContentType="application/inkml+xml"/>
  <Override PartName="/ppt/ink/ink928.xml" ContentType="application/inkml+xml"/>
  <Override PartName="/ppt/ink/ink929.xml" ContentType="application/inkml+xml"/>
  <Override PartName="/ppt/ink/ink930.xml" ContentType="application/inkml+xml"/>
  <Override PartName="/ppt/ink/ink931.xml" ContentType="application/inkml+xml"/>
  <Override PartName="/ppt/ink/ink932.xml" ContentType="application/inkml+xml"/>
  <Override PartName="/ppt/ink/ink933.xml" ContentType="application/inkml+xml"/>
  <Override PartName="/ppt/ink/ink934.xml" ContentType="application/inkml+xml"/>
  <Override PartName="/ppt/ink/ink935.xml" ContentType="application/inkml+xml"/>
  <Override PartName="/ppt/ink/ink936.xml" ContentType="application/inkml+xml"/>
  <Override PartName="/ppt/ink/ink937.xml" ContentType="application/inkml+xml"/>
  <Override PartName="/ppt/ink/ink938.xml" ContentType="application/inkml+xml"/>
  <Override PartName="/ppt/ink/ink939.xml" ContentType="application/inkml+xml"/>
  <Override PartName="/ppt/ink/ink940.xml" ContentType="application/inkml+xml"/>
  <Override PartName="/ppt/ink/ink941.xml" ContentType="application/inkml+xml"/>
  <Override PartName="/ppt/ink/ink942.xml" ContentType="application/inkml+xml"/>
  <Override PartName="/ppt/ink/ink943.xml" ContentType="application/inkml+xml"/>
  <Override PartName="/ppt/ink/ink944.xml" ContentType="application/inkml+xml"/>
  <Override PartName="/ppt/ink/ink945.xml" ContentType="application/inkml+xml"/>
  <Override PartName="/ppt/ink/ink946.xml" ContentType="application/inkml+xml"/>
  <Override PartName="/ppt/ink/ink947.xml" ContentType="application/inkml+xml"/>
  <Override PartName="/ppt/ink/ink948.xml" ContentType="application/inkml+xml"/>
  <Override PartName="/ppt/ink/ink949.xml" ContentType="application/inkml+xml"/>
  <Override PartName="/ppt/ink/ink950.xml" ContentType="application/inkml+xml"/>
  <Override PartName="/ppt/ink/ink951.xml" ContentType="application/inkml+xml"/>
  <Override PartName="/ppt/ink/ink952.xml" ContentType="application/inkml+xml"/>
  <Override PartName="/ppt/ink/ink953.xml" ContentType="application/inkml+xml"/>
  <Override PartName="/ppt/ink/ink954.xml" ContentType="application/inkml+xml"/>
  <Override PartName="/ppt/ink/ink955.xml" ContentType="application/inkml+xml"/>
  <Override PartName="/ppt/ink/ink956.xml" ContentType="application/inkml+xml"/>
  <Override PartName="/ppt/ink/ink957.xml" ContentType="application/inkml+xml"/>
  <Override PartName="/ppt/ink/ink958.xml" ContentType="application/inkml+xml"/>
  <Override PartName="/ppt/ink/ink959.xml" ContentType="application/inkml+xml"/>
  <Override PartName="/ppt/ink/ink960.xml" ContentType="application/inkml+xml"/>
  <Override PartName="/ppt/ink/ink961.xml" ContentType="application/inkml+xml"/>
  <Override PartName="/ppt/ink/ink962.xml" ContentType="application/inkml+xml"/>
  <Override PartName="/ppt/ink/ink963.xml" ContentType="application/inkml+xml"/>
  <Override PartName="/ppt/ink/ink964.xml" ContentType="application/inkml+xml"/>
  <Override PartName="/ppt/ink/ink965.xml" ContentType="application/inkml+xml"/>
  <Override PartName="/ppt/ink/ink966.xml" ContentType="application/inkml+xml"/>
  <Override PartName="/ppt/ink/ink967.xml" ContentType="application/inkml+xml"/>
  <Override PartName="/ppt/ink/ink968.xml" ContentType="application/inkml+xml"/>
  <Override PartName="/ppt/ink/ink969.xml" ContentType="application/inkml+xml"/>
  <Override PartName="/ppt/ink/ink970.xml" ContentType="application/inkml+xml"/>
  <Override PartName="/ppt/ink/ink971.xml" ContentType="application/inkml+xml"/>
  <Override PartName="/ppt/ink/ink972.xml" ContentType="application/inkml+xml"/>
  <Override PartName="/ppt/ink/ink973.xml" ContentType="application/inkml+xml"/>
  <Override PartName="/ppt/ink/ink974.xml" ContentType="application/inkml+xml"/>
  <Override PartName="/ppt/ink/ink975.xml" ContentType="application/inkml+xml"/>
  <Override PartName="/ppt/ink/ink976.xml" ContentType="application/inkml+xml"/>
  <Override PartName="/ppt/ink/ink977.xml" ContentType="application/inkml+xml"/>
  <Override PartName="/ppt/ink/ink978.xml" ContentType="application/inkml+xml"/>
  <Override PartName="/ppt/ink/ink979.xml" ContentType="application/inkml+xml"/>
  <Override PartName="/ppt/ink/ink980.xml" ContentType="application/inkml+xml"/>
  <Override PartName="/ppt/ink/ink981.xml" ContentType="application/inkml+xml"/>
  <Override PartName="/ppt/ink/ink982.xml" ContentType="application/inkml+xml"/>
  <Override PartName="/ppt/ink/ink983.xml" ContentType="application/inkml+xml"/>
  <Override PartName="/ppt/ink/ink984.xml" ContentType="application/inkml+xml"/>
  <Override PartName="/ppt/ink/ink985.xml" ContentType="application/inkml+xml"/>
  <Override PartName="/ppt/ink/ink986.xml" ContentType="application/inkml+xml"/>
  <Override PartName="/ppt/ink/ink987.xml" ContentType="application/inkml+xml"/>
  <Override PartName="/ppt/ink/ink988.xml" ContentType="application/inkml+xml"/>
  <Override PartName="/ppt/ink/ink989.xml" ContentType="application/inkml+xml"/>
  <Override PartName="/ppt/ink/ink990.xml" ContentType="application/inkml+xml"/>
  <Override PartName="/ppt/ink/ink991.xml" ContentType="application/inkml+xml"/>
  <Override PartName="/ppt/ink/ink992.xml" ContentType="application/inkml+xml"/>
  <Override PartName="/ppt/ink/ink993.xml" ContentType="application/inkml+xml"/>
  <Override PartName="/ppt/ink/ink994.xml" ContentType="application/inkml+xml"/>
  <Override PartName="/ppt/ink/ink995.xml" ContentType="application/inkml+xml"/>
  <Override PartName="/ppt/ink/ink996.xml" ContentType="application/inkml+xml"/>
  <Override PartName="/ppt/ink/ink997.xml" ContentType="application/inkml+xml"/>
  <Override PartName="/ppt/ink/ink998.xml" ContentType="application/inkml+xml"/>
  <Override PartName="/ppt/ink/ink999.xml" ContentType="application/inkml+xml"/>
  <Override PartName="/ppt/ink/ink1000.xml" ContentType="application/inkml+xml"/>
  <Override PartName="/ppt/ink/ink1001.xml" ContentType="application/inkml+xml"/>
  <Override PartName="/ppt/ink/ink1002.xml" ContentType="application/inkml+xml"/>
  <Override PartName="/ppt/ink/ink1003.xml" ContentType="application/inkml+xml"/>
  <Override PartName="/ppt/ink/ink1004.xml" ContentType="application/inkml+xml"/>
  <Override PartName="/ppt/ink/ink1005.xml" ContentType="application/inkml+xml"/>
  <Override PartName="/ppt/ink/ink1006.xml" ContentType="application/inkml+xml"/>
  <Override PartName="/ppt/ink/ink1007.xml" ContentType="application/inkml+xml"/>
  <Override PartName="/ppt/ink/ink1008.xml" ContentType="application/inkml+xml"/>
  <Override PartName="/ppt/ink/ink1009.xml" ContentType="application/inkml+xml"/>
  <Override PartName="/ppt/ink/ink1010.xml" ContentType="application/inkml+xml"/>
  <Override PartName="/ppt/ink/ink1011.xml" ContentType="application/inkml+xml"/>
  <Override PartName="/ppt/ink/ink1012.xml" ContentType="application/inkml+xml"/>
  <Override PartName="/ppt/ink/ink1013.xml" ContentType="application/inkml+xml"/>
  <Override PartName="/ppt/ink/ink1014.xml" ContentType="application/inkml+xml"/>
  <Override PartName="/ppt/ink/ink1015.xml" ContentType="application/inkml+xml"/>
  <Override PartName="/ppt/ink/ink1016.xml" ContentType="application/inkml+xml"/>
  <Override PartName="/ppt/ink/ink1017.xml" ContentType="application/inkml+xml"/>
  <Override PartName="/ppt/ink/ink1018.xml" ContentType="application/inkml+xml"/>
  <Override PartName="/ppt/ink/ink1019.xml" ContentType="application/inkml+xml"/>
  <Override PartName="/ppt/ink/ink1020.xml" ContentType="application/inkml+xml"/>
  <Override PartName="/ppt/ink/ink1021.xml" ContentType="application/inkml+xml"/>
  <Override PartName="/ppt/ink/ink1022.xml" ContentType="application/inkml+xml"/>
  <Override PartName="/ppt/ink/ink1023.xml" ContentType="application/inkml+xml"/>
  <Override PartName="/ppt/ink/ink1024.xml" ContentType="application/inkml+xml"/>
  <Override PartName="/ppt/ink/ink1025.xml" ContentType="application/inkml+xml"/>
  <Override PartName="/ppt/ink/ink1026.xml" ContentType="application/inkml+xml"/>
  <Override PartName="/ppt/ink/ink1027.xml" ContentType="application/inkml+xml"/>
  <Override PartName="/ppt/ink/ink1028.xml" ContentType="application/inkml+xml"/>
  <Override PartName="/ppt/ink/ink1029.xml" ContentType="application/inkml+xml"/>
  <Override PartName="/ppt/ink/ink1030.xml" ContentType="application/inkml+xml"/>
  <Override PartName="/ppt/ink/ink1031.xml" ContentType="application/inkml+xml"/>
  <Override PartName="/ppt/ink/ink1032.xml" ContentType="application/inkml+xml"/>
  <Override PartName="/ppt/ink/ink1033.xml" ContentType="application/inkml+xml"/>
  <Override PartName="/ppt/ink/ink1034.xml" ContentType="application/inkml+xml"/>
  <Override PartName="/ppt/ink/ink1035.xml" ContentType="application/inkml+xml"/>
  <Override PartName="/ppt/ink/ink1036.xml" ContentType="application/inkml+xml"/>
  <Override PartName="/ppt/ink/ink1037.xml" ContentType="application/inkml+xml"/>
  <Override PartName="/ppt/ink/ink1038.xml" ContentType="application/inkml+xml"/>
  <Override PartName="/ppt/ink/ink1039.xml" ContentType="application/inkml+xml"/>
  <Override PartName="/ppt/ink/ink1040.xml" ContentType="application/inkml+xml"/>
  <Override PartName="/ppt/ink/ink1041.xml" ContentType="application/inkml+xml"/>
  <Override PartName="/ppt/ink/ink1042.xml" ContentType="application/inkml+xml"/>
  <Override PartName="/ppt/ink/ink1043.xml" ContentType="application/inkml+xml"/>
  <Override PartName="/ppt/ink/ink1044.xml" ContentType="application/inkml+xml"/>
  <Override PartName="/ppt/ink/ink1045.xml" ContentType="application/inkml+xml"/>
  <Override PartName="/ppt/ink/ink1046.xml" ContentType="application/inkml+xml"/>
  <Override PartName="/ppt/ink/ink1047.xml" ContentType="application/inkml+xml"/>
  <Override PartName="/ppt/ink/ink1048.xml" ContentType="application/inkml+xml"/>
  <Override PartName="/ppt/ink/ink1049.xml" ContentType="application/inkml+xml"/>
  <Override PartName="/ppt/ink/ink1050.xml" ContentType="application/inkml+xml"/>
  <Override PartName="/ppt/ink/ink1051.xml" ContentType="application/inkml+xml"/>
  <Override PartName="/ppt/ink/ink1052.xml" ContentType="application/inkml+xml"/>
  <Override PartName="/ppt/ink/ink1053.xml" ContentType="application/inkml+xml"/>
  <Override PartName="/ppt/ink/ink1054.xml" ContentType="application/inkml+xml"/>
  <Override PartName="/ppt/ink/ink1055.xml" ContentType="application/inkml+xml"/>
  <Override PartName="/ppt/ink/ink1056.xml" ContentType="application/inkml+xml"/>
  <Override PartName="/ppt/ink/ink1057.xml" ContentType="application/inkml+xml"/>
  <Override PartName="/ppt/ink/ink1058.xml" ContentType="application/inkml+xml"/>
  <Override PartName="/ppt/ink/ink1059.xml" ContentType="application/inkml+xml"/>
  <Override PartName="/ppt/ink/ink1060.xml" ContentType="application/inkml+xml"/>
  <Override PartName="/ppt/ink/ink1061.xml" ContentType="application/inkml+xml"/>
  <Override PartName="/ppt/ink/ink1062.xml" ContentType="application/inkml+xml"/>
  <Override PartName="/ppt/ink/ink1063.xml" ContentType="application/inkml+xml"/>
  <Override PartName="/ppt/ink/ink1064.xml" ContentType="application/inkml+xml"/>
  <Override PartName="/ppt/ink/ink1065.xml" ContentType="application/inkml+xml"/>
  <Override PartName="/ppt/ink/ink1066.xml" ContentType="application/inkml+xml"/>
  <Override PartName="/ppt/ink/ink1067.xml" ContentType="application/inkml+xml"/>
  <Override PartName="/ppt/ink/ink1068.xml" ContentType="application/inkml+xml"/>
  <Override PartName="/ppt/ink/ink1069.xml" ContentType="application/inkml+xml"/>
  <Override PartName="/ppt/ink/ink1070.xml" ContentType="application/inkml+xml"/>
  <Override PartName="/ppt/ink/ink1071.xml" ContentType="application/inkml+xml"/>
  <Override PartName="/ppt/ink/ink1072.xml" ContentType="application/inkml+xml"/>
  <Override PartName="/ppt/ink/ink1073.xml" ContentType="application/inkml+xml"/>
  <Override PartName="/ppt/ink/ink1074.xml" ContentType="application/inkml+xml"/>
  <Override PartName="/ppt/ink/ink1075.xml" ContentType="application/inkml+xml"/>
  <Override PartName="/ppt/ink/ink1076.xml" ContentType="application/inkml+xml"/>
  <Override PartName="/ppt/ink/ink1077.xml" ContentType="application/inkml+xml"/>
  <Override PartName="/ppt/ink/ink1078.xml" ContentType="application/inkml+xml"/>
  <Override PartName="/ppt/ink/ink1079.xml" ContentType="application/inkml+xml"/>
  <Override PartName="/ppt/ink/ink1080.xml" ContentType="application/inkml+xml"/>
  <Override PartName="/ppt/ink/ink1081.xml" ContentType="application/inkml+xml"/>
  <Override PartName="/ppt/ink/ink1082.xml" ContentType="application/inkml+xml"/>
  <Override PartName="/ppt/ink/ink1083.xml" ContentType="application/inkml+xml"/>
  <Override PartName="/ppt/ink/ink1084.xml" ContentType="application/inkml+xml"/>
  <Override PartName="/ppt/ink/ink1085.xml" ContentType="application/inkml+xml"/>
  <Override PartName="/ppt/ink/ink1086.xml" ContentType="application/inkml+xml"/>
  <Override PartName="/ppt/ink/ink1087.xml" ContentType="application/inkml+xml"/>
  <Override PartName="/ppt/ink/ink1088.xml" ContentType="application/inkml+xml"/>
  <Override PartName="/ppt/ink/ink1089.xml" ContentType="application/inkml+xml"/>
  <Override PartName="/ppt/ink/ink1090.xml" ContentType="application/inkml+xml"/>
  <Override PartName="/ppt/ink/ink1091.xml" ContentType="application/inkml+xml"/>
  <Override PartName="/ppt/ink/ink1092.xml" ContentType="application/inkml+xml"/>
  <Override PartName="/ppt/ink/ink1093.xml" ContentType="application/inkml+xml"/>
  <Override PartName="/ppt/ink/ink1094.xml" ContentType="application/inkml+xml"/>
  <Override PartName="/ppt/ink/ink1095.xml" ContentType="application/inkml+xml"/>
  <Override PartName="/ppt/ink/ink1096.xml" ContentType="application/inkml+xml"/>
  <Override PartName="/ppt/ink/ink1097.xml" ContentType="application/inkml+xml"/>
  <Override PartName="/ppt/ink/ink1098.xml" ContentType="application/inkml+xml"/>
  <Override PartName="/ppt/ink/ink1099.xml" ContentType="application/inkml+xml"/>
  <Override PartName="/ppt/ink/ink1100.xml" ContentType="application/inkml+xml"/>
  <Override PartName="/ppt/ink/ink1101.xml" ContentType="application/inkml+xml"/>
  <Override PartName="/ppt/ink/ink1102.xml" ContentType="application/inkml+xml"/>
  <Override PartName="/ppt/ink/ink1103.xml" ContentType="application/inkml+xml"/>
  <Override PartName="/ppt/ink/ink1104.xml" ContentType="application/inkml+xml"/>
  <Override PartName="/ppt/ink/ink1105.xml" ContentType="application/inkml+xml"/>
  <Override PartName="/ppt/ink/ink1106.xml" ContentType="application/inkml+xml"/>
  <Override PartName="/ppt/ink/ink1107.xml" ContentType="application/inkml+xml"/>
  <Override PartName="/ppt/ink/ink1108.xml" ContentType="application/inkml+xml"/>
  <Override PartName="/ppt/ink/ink1109.xml" ContentType="application/inkml+xml"/>
  <Override PartName="/ppt/ink/ink1110.xml" ContentType="application/inkml+xml"/>
  <Override PartName="/ppt/ink/ink1111.xml" ContentType="application/inkml+xml"/>
  <Override PartName="/ppt/ink/ink1112.xml" ContentType="application/inkml+xml"/>
  <Override PartName="/ppt/ink/ink1113.xml" ContentType="application/inkml+xml"/>
  <Override PartName="/ppt/ink/ink1114.xml" ContentType="application/inkml+xml"/>
  <Override PartName="/ppt/ink/ink1115.xml" ContentType="application/inkml+xml"/>
  <Override PartName="/ppt/ink/ink1116.xml" ContentType="application/inkml+xml"/>
  <Override PartName="/ppt/ink/ink1117.xml" ContentType="application/inkml+xml"/>
  <Override PartName="/ppt/ink/ink1118.xml" ContentType="application/inkml+xml"/>
  <Override PartName="/ppt/ink/ink1119.xml" ContentType="application/inkml+xml"/>
  <Override PartName="/ppt/ink/ink1120.xml" ContentType="application/inkml+xml"/>
  <Override PartName="/ppt/ink/ink1121.xml" ContentType="application/inkml+xml"/>
  <Override PartName="/ppt/ink/ink1122.xml" ContentType="application/inkml+xml"/>
  <Override PartName="/ppt/ink/ink1123.xml" ContentType="application/inkml+xml"/>
  <Override PartName="/ppt/ink/ink1124.xml" ContentType="application/inkml+xml"/>
  <Override PartName="/ppt/ink/ink1125.xml" ContentType="application/inkml+xml"/>
  <Override PartName="/ppt/ink/ink1126.xml" ContentType="application/inkml+xml"/>
  <Override PartName="/ppt/ink/ink1127.xml" ContentType="application/inkml+xml"/>
  <Override PartName="/ppt/ink/ink1128.xml" ContentType="application/inkml+xml"/>
  <Override PartName="/ppt/ink/ink1129.xml" ContentType="application/inkml+xml"/>
  <Override PartName="/ppt/ink/ink1130.xml" ContentType="application/inkml+xml"/>
  <Override PartName="/ppt/ink/ink1131.xml" ContentType="application/inkml+xml"/>
  <Override PartName="/ppt/ink/ink1132.xml" ContentType="application/inkml+xml"/>
  <Override PartName="/ppt/ink/ink1133.xml" ContentType="application/inkml+xml"/>
  <Override PartName="/ppt/ink/ink1134.xml" ContentType="application/inkml+xml"/>
  <Override PartName="/ppt/ink/ink1135.xml" ContentType="application/inkml+xml"/>
  <Override PartName="/ppt/ink/ink1136.xml" ContentType="application/inkml+xml"/>
  <Override PartName="/ppt/ink/ink1137.xml" ContentType="application/inkml+xml"/>
  <Override PartName="/ppt/ink/ink1138.xml" ContentType="application/inkml+xml"/>
  <Override PartName="/ppt/ink/ink1139.xml" ContentType="application/inkml+xml"/>
  <Override PartName="/ppt/ink/ink1140.xml" ContentType="application/inkml+xml"/>
  <Override PartName="/ppt/ink/ink1141.xml" ContentType="application/inkml+xml"/>
  <Override PartName="/ppt/ink/ink1142.xml" ContentType="application/inkml+xml"/>
  <Override PartName="/ppt/ink/ink1143.xml" ContentType="application/inkml+xml"/>
  <Override PartName="/ppt/ink/ink1144.xml" ContentType="application/inkml+xml"/>
  <Override PartName="/ppt/ink/ink1145.xml" ContentType="application/inkml+xml"/>
  <Override PartName="/ppt/ink/ink1146.xml" ContentType="application/inkml+xml"/>
  <Override PartName="/ppt/ink/ink1147.xml" ContentType="application/inkml+xml"/>
  <Override PartName="/ppt/ink/ink1148.xml" ContentType="application/inkml+xml"/>
  <Override PartName="/ppt/ink/ink1149.xml" ContentType="application/inkml+xml"/>
  <Override PartName="/ppt/ink/ink1150.xml" ContentType="application/inkml+xml"/>
  <Override PartName="/ppt/ink/ink1151.xml" ContentType="application/inkml+xml"/>
  <Override PartName="/ppt/ink/ink1152.xml" ContentType="application/inkml+xml"/>
  <Override PartName="/ppt/ink/ink1153.xml" ContentType="application/inkml+xml"/>
  <Override PartName="/ppt/ink/ink1154.xml" ContentType="application/inkml+xml"/>
  <Override PartName="/ppt/ink/ink1155.xml" ContentType="application/inkml+xml"/>
  <Override PartName="/ppt/ink/ink1156.xml" ContentType="application/inkml+xml"/>
  <Override PartName="/ppt/ink/ink1157.xml" ContentType="application/inkml+xml"/>
  <Override PartName="/ppt/ink/ink1158.xml" ContentType="application/inkml+xml"/>
  <Override PartName="/ppt/ink/ink1159.xml" ContentType="application/inkml+xml"/>
  <Override PartName="/ppt/ink/ink1160.xml" ContentType="application/inkml+xml"/>
  <Override PartName="/ppt/ink/ink1161.xml" ContentType="application/inkml+xml"/>
  <Override PartName="/ppt/ink/ink1162.xml" ContentType="application/inkml+xml"/>
  <Override PartName="/ppt/ink/ink1163.xml" ContentType="application/inkml+xml"/>
  <Override PartName="/ppt/ink/ink1164.xml" ContentType="application/inkml+xml"/>
  <Override PartName="/ppt/ink/ink1165.xml" ContentType="application/inkml+xml"/>
  <Override PartName="/ppt/ink/ink1166.xml" ContentType="application/inkml+xml"/>
  <Override PartName="/ppt/ink/ink1167.xml" ContentType="application/inkml+xml"/>
  <Override PartName="/ppt/ink/ink1168.xml" ContentType="application/inkml+xml"/>
  <Override PartName="/ppt/ink/ink1169.xml" ContentType="application/inkml+xml"/>
  <Override PartName="/ppt/ink/ink1170.xml" ContentType="application/inkml+xml"/>
  <Override PartName="/ppt/ink/ink1171.xml" ContentType="application/inkml+xml"/>
  <Override PartName="/ppt/ink/ink1172.xml" ContentType="application/inkml+xml"/>
  <Override PartName="/ppt/ink/ink1173.xml" ContentType="application/inkml+xml"/>
  <Override PartName="/ppt/ink/ink1174.xml" ContentType="application/inkml+xml"/>
  <Override PartName="/ppt/ink/ink1175.xml" ContentType="application/inkml+xml"/>
  <Override PartName="/ppt/ink/ink1176.xml" ContentType="application/inkml+xml"/>
  <Override PartName="/ppt/ink/ink1177.xml" ContentType="application/inkml+xml"/>
  <Override PartName="/ppt/ink/ink1178.xml" ContentType="application/inkml+xml"/>
  <Override PartName="/ppt/ink/ink1179.xml" ContentType="application/inkml+xml"/>
  <Override PartName="/ppt/ink/ink1180.xml" ContentType="application/inkml+xml"/>
  <Override PartName="/ppt/ink/ink1181.xml" ContentType="application/inkml+xml"/>
  <Override PartName="/ppt/ink/ink1182.xml" ContentType="application/inkml+xml"/>
  <Override PartName="/ppt/ink/ink1183.xml" ContentType="application/inkml+xml"/>
  <Override PartName="/ppt/ink/ink1184.xml" ContentType="application/inkml+xml"/>
  <Override PartName="/ppt/ink/ink1185.xml" ContentType="application/inkml+xml"/>
  <Override PartName="/ppt/ink/ink1186.xml" ContentType="application/inkml+xml"/>
  <Override PartName="/ppt/ink/ink1187.xml" ContentType="application/inkml+xml"/>
  <Override PartName="/ppt/ink/ink1188.xml" ContentType="application/inkml+xml"/>
  <Override PartName="/ppt/ink/ink1189.xml" ContentType="application/inkml+xml"/>
  <Override PartName="/ppt/ink/ink1190.xml" ContentType="application/inkml+xml"/>
  <Override PartName="/ppt/ink/ink1191.xml" ContentType="application/inkml+xml"/>
  <Override PartName="/ppt/ink/ink1192.xml" ContentType="application/inkml+xml"/>
  <Override PartName="/ppt/ink/ink1193.xml" ContentType="application/inkml+xml"/>
  <Override PartName="/ppt/ink/ink1194.xml" ContentType="application/inkml+xml"/>
  <Override PartName="/ppt/ink/ink1195.xml" ContentType="application/inkml+xml"/>
  <Override PartName="/ppt/ink/ink1196.xml" ContentType="application/inkml+xml"/>
  <Override PartName="/ppt/ink/ink1197.xml" ContentType="application/inkml+xml"/>
  <Override PartName="/ppt/ink/ink1198.xml" ContentType="application/inkml+xml"/>
  <Override PartName="/ppt/ink/ink1199.xml" ContentType="application/inkml+xml"/>
  <Override PartName="/ppt/ink/ink1200.xml" ContentType="application/inkml+xml"/>
  <Override PartName="/ppt/ink/ink1201.xml" ContentType="application/inkml+xml"/>
  <Override PartName="/ppt/ink/ink1202.xml" ContentType="application/inkml+xml"/>
  <Override PartName="/ppt/ink/ink1203.xml" ContentType="application/inkml+xml"/>
  <Override PartName="/ppt/ink/ink1204.xml" ContentType="application/inkml+xml"/>
  <Override PartName="/ppt/ink/ink1205.xml" ContentType="application/inkml+xml"/>
  <Override PartName="/ppt/ink/ink1206.xml" ContentType="application/inkml+xml"/>
  <Override PartName="/ppt/ink/ink1207.xml" ContentType="application/inkml+xml"/>
  <Override PartName="/ppt/ink/ink1208.xml" ContentType="application/inkml+xml"/>
  <Override PartName="/ppt/ink/ink1209.xml" ContentType="application/inkml+xml"/>
  <Override PartName="/ppt/ink/ink1210.xml" ContentType="application/inkml+xml"/>
  <Override PartName="/ppt/ink/ink1211.xml" ContentType="application/inkml+xml"/>
  <Override PartName="/ppt/ink/ink1212.xml" ContentType="application/inkml+xml"/>
  <Override PartName="/ppt/ink/ink1213.xml" ContentType="application/inkml+xml"/>
  <Override PartName="/ppt/ink/ink1214.xml" ContentType="application/inkml+xml"/>
  <Override PartName="/ppt/ink/ink1215.xml" ContentType="application/inkml+xml"/>
  <Override PartName="/ppt/ink/ink1216.xml" ContentType="application/inkml+xml"/>
  <Override PartName="/ppt/ink/ink1217.xml" ContentType="application/inkml+xml"/>
  <Override PartName="/ppt/ink/ink1218.xml" ContentType="application/inkml+xml"/>
  <Override PartName="/ppt/ink/ink1219.xml" ContentType="application/inkml+xml"/>
  <Override PartName="/ppt/ink/ink1220.xml" ContentType="application/inkml+xml"/>
  <Override PartName="/ppt/ink/ink1221.xml" ContentType="application/inkml+xml"/>
  <Override PartName="/ppt/ink/ink1222.xml" ContentType="application/inkml+xml"/>
  <Override PartName="/ppt/ink/ink1223.xml" ContentType="application/inkml+xml"/>
  <Override PartName="/ppt/ink/ink1224.xml" ContentType="application/inkml+xml"/>
  <Override PartName="/ppt/ink/ink1225.xml" ContentType="application/inkml+xml"/>
  <Override PartName="/ppt/ink/ink1226.xml" ContentType="application/inkml+xml"/>
  <Override PartName="/ppt/ink/ink1227.xml" ContentType="application/inkml+xml"/>
  <Override PartName="/ppt/ink/ink1228.xml" ContentType="application/inkml+xml"/>
  <Override PartName="/ppt/ink/ink1229.xml" ContentType="application/inkml+xml"/>
  <Override PartName="/ppt/ink/ink1230.xml" ContentType="application/inkml+xml"/>
  <Override PartName="/ppt/ink/ink1231.xml" ContentType="application/inkml+xml"/>
  <Override PartName="/ppt/ink/ink1232.xml" ContentType="application/inkml+xml"/>
  <Override PartName="/ppt/ink/ink1233.xml" ContentType="application/inkml+xml"/>
  <Override PartName="/ppt/ink/ink1234.xml" ContentType="application/inkml+xml"/>
  <Override PartName="/ppt/ink/ink1235.xml" ContentType="application/inkml+xml"/>
  <Override PartName="/ppt/ink/ink1236.xml" ContentType="application/inkml+xml"/>
  <Override PartName="/ppt/ink/ink1237.xml" ContentType="application/inkml+xml"/>
  <Override PartName="/ppt/ink/ink1238.xml" ContentType="application/inkml+xml"/>
  <Override PartName="/ppt/ink/ink1239.xml" ContentType="application/inkml+xml"/>
  <Override PartName="/ppt/ink/ink1240.xml" ContentType="application/inkml+xml"/>
  <Override PartName="/ppt/ink/ink1241.xml" ContentType="application/inkml+xml"/>
  <Override PartName="/ppt/ink/ink1242.xml" ContentType="application/inkml+xml"/>
  <Override PartName="/ppt/ink/ink1243.xml" ContentType="application/inkml+xml"/>
  <Override PartName="/ppt/ink/ink1244.xml" ContentType="application/inkml+xml"/>
  <Override PartName="/ppt/ink/ink1245.xml" ContentType="application/inkml+xml"/>
  <Override PartName="/ppt/ink/ink1246.xml" ContentType="application/inkml+xml"/>
  <Override PartName="/ppt/ink/ink1247.xml" ContentType="application/inkml+xml"/>
  <Override PartName="/ppt/ink/ink1248.xml" ContentType="application/inkml+xml"/>
  <Override PartName="/ppt/ink/ink1249.xml" ContentType="application/inkml+xml"/>
  <Override PartName="/ppt/ink/ink1250.xml" ContentType="application/inkml+xml"/>
  <Override PartName="/ppt/ink/ink1251.xml" ContentType="application/inkml+xml"/>
  <Override PartName="/ppt/ink/ink1252.xml" ContentType="application/inkml+xml"/>
  <Override PartName="/ppt/ink/ink1253.xml" ContentType="application/inkml+xml"/>
  <Override PartName="/ppt/ink/ink1254.xml" ContentType="application/inkml+xml"/>
  <Override PartName="/ppt/ink/ink1255.xml" ContentType="application/inkml+xml"/>
  <Override PartName="/ppt/ink/ink1256.xml" ContentType="application/inkml+xml"/>
  <Override PartName="/ppt/ink/ink1257.xml" ContentType="application/inkml+xml"/>
  <Override PartName="/ppt/ink/ink1258.xml" ContentType="application/inkml+xml"/>
  <Override PartName="/ppt/ink/ink1259.xml" ContentType="application/inkml+xml"/>
  <Override PartName="/ppt/ink/ink1260.xml" ContentType="application/inkml+xml"/>
  <Override PartName="/ppt/ink/ink1261.xml" ContentType="application/inkml+xml"/>
  <Override PartName="/ppt/ink/ink1262.xml" ContentType="application/inkml+xml"/>
  <Override PartName="/ppt/ink/ink1263.xml" ContentType="application/inkml+xml"/>
  <Override PartName="/ppt/ink/ink1264.xml" ContentType="application/inkml+xml"/>
  <Override PartName="/ppt/ink/ink1265.xml" ContentType="application/inkml+xml"/>
  <Override PartName="/ppt/ink/ink1266.xml" ContentType="application/inkml+xml"/>
  <Override PartName="/ppt/ink/ink1267.xml" ContentType="application/inkml+xml"/>
  <Override PartName="/ppt/ink/ink1268.xml" ContentType="application/inkml+xml"/>
  <Override PartName="/ppt/ink/ink1269.xml" ContentType="application/inkml+xml"/>
  <Override PartName="/ppt/ink/ink1270.xml" ContentType="application/inkml+xml"/>
  <Override PartName="/ppt/ink/ink1271.xml" ContentType="application/inkml+xml"/>
  <Override PartName="/ppt/ink/ink1272.xml" ContentType="application/inkml+xml"/>
  <Override PartName="/ppt/ink/ink1273.xml" ContentType="application/inkml+xml"/>
  <Override PartName="/ppt/ink/ink1274.xml" ContentType="application/inkml+xml"/>
  <Override PartName="/ppt/ink/ink1275.xml" ContentType="application/inkml+xml"/>
  <Override PartName="/ppt/ink/ink1276.xml" ContentType="application/inkml+xml"/>
  <Override PartName="/ppt/ink/ink1277.xml" ContentType="application/inkml+xml"/>
  <Override PartName="/ppt/ink/ink1278.xml" ContentType="application/inkml+xml"/>
  <Override PartName="/ppt/ink/ink1279.xml" ContentType="application/inkml+xml"/>
  <Override PartName="/ppt/ink/ink1280.xml" ContentType="application/inkml+xml"/>
  <Override PartName="/ppt/ink/ink1281.xml" ContentType="application/inkml+xml"/>
  <Override PartName="/ppt/ink/ink1282.xml" ContentType="application/inkml+xml"/>
  <Override PartName="/ppt/ink/ink1283.xml" ContentType="application/inkml+xml"/>
  <Override PartName="/ppt/ink/ink1284.xml" ContentType="application/inkml+xml"/>
  <Override PartName="/ppt/ink/ink1285.xml" ContentType="application/inkml+xml"/>
  <Override PartName="/ppt/ink/ink1286.xml" ContentType="application/inkml+xml"/>
  <Override PartName="/ppt/ink/ink1287.xml" ContentType="application/inkml+xml"/>
  <Override PartName="/ppt/ink/ink1288.xml" ContentType="application/inkml+xml"/>
  <Override PartName="/ppt/ink/ink1289.xml" ContentType="application/inkml+xml"/>
  <Override PartName="/ppt/ink/ink1290.xml" ContentType="application/inkml+xml"/>
  <Override PartName="/ppt/ink/ink1291.xml" ContentType="application/inkml+xml"/>
  <Override PartName="/ppt/ink/ink1292.xml" ContentType="application/inkml+xml"/>
  <Override PartName="/ppt/ink/ink1293.xml" ContentType="application/inkml+xml"/>
  <Override PartName="/ppt/ink/ink1294.xml" ContentType="application/inkml+xml"/>
  <Override PartName="/ppt/ink/ink1295.xml" ContentType="application/inkml+xml"/>
  <Override PartName="/ppt/ink/ink1296.xml" ContentType="application/inkml+xml"/>
  <Override PartName="/ppt/ink/ink1297.xml" ContentType="application/inkml+xml"/>
  <Override PartName="/ppt/ink/ink1298.xml" ContentType="application/inkml+xml"/>
  <Override PartName="/ppt/ink/ink1299.xml" ContentType="application/inkml+xml"/>
  <Override PartName="/ppt/ink/ink1300.xml" ContentType="application/inkml+xml"/>
  <Override PartName="/ppt/ink/ink1301.xml" ContentType="application/inkml+xml"/>
  <Override PartName="/ppt/ink/ink1302.xml" ContentType="application/inkml+xml"/>
  <Override PartName="/ppt/ink/ink1303.xml" ContentType="application/inkml+xml"/>
  <Override PartName="/ppt/ink/ink1304.xml" ContentType="application/inkml+xml"/>
  <Override PartName="/ppt/ink/ink1305.xml" ContentType="application/inkml+xml"/>
  <Override PartName="/ppt/ink/ink1306.xml" ContentType="application/inkml+xml"/>
  <Override PartName="/ppt/ink/ink1307.xml" ContentType="application/inkml+xml"/>
  <Override PartName="/ppt/ink/ink1308.xml" ContentType="application/inkml+xml"/>
  <Override PartName="/ppt/ink/ink1309.xml" ContentType="application/inkml+xml"/>
  <Override PartName="/ppt/ink/ink1310.xml" ContentType="application/inkml+xml"/>
  <Override PartName="/ppt/ink/ink1311.xml" ContentType="application/inkml+xml"/>
  <Override PartName="/ppt/ink/ink1312.xml" ContentType="application/inkml+xml"/>
  <Override PartName="/ppt/ink/ink1313.xml" ContentType="application/inkml+xml"/>
  <Override PartName="/ppt/ink/ink1314.xml" ContentType="application/inkml+xml"/>
  <Override PartName="/ppt/ink/ink1315.xml" ContentType="application/inkml+xml"/>
  <Override PartName="/ppt/ink/ink1316.xml" ContentType="application/inkml+xml"/>
  <Override PartName="/ppt/ink/ink1317.xml" ContentType="application/inkml+xml"/>
  <Override PartName="/ppt/ink/ink1318.xml" ContentType="application/inkml+xml"/>
  <Override PartName="/ppt/ink/ink1319.xml" ContentType="application/inkml+xml"/>
  <Override PartName="/ppt/ink/ink1320.xml" ContentType="application/inkml+xml"/>
  <Override PartName="/ppt/ink/ink1321.xml" ContentType="application/inkml+xml"/>
  <Override PartName="/ppt/ink/ink1322.xml" ContentType="application/inkml+xml"/>
  <Override PartName="/ppt/ink/ink1323.xml" ContentType="application/inkml+xml"/>
  <Override PartName="/ppt/ink/ink1324.xml" ContentType="application/inkml+xml"/>
  <Override PartName="/ppt/ink/ink1325.xml" ContentType="application/inkml+xml"/>
  <Override PartName="/ppt/ink/ink1326.xml" ContentType="application/inkml+xml"/>
  <Override PartName="/ppt/ink/ink1327.xml" ContentType="application/inkml+xml"/>
  <Override PartName="/ppt/ink/ink1328.xml" ContentType="application/inkml+xml"/>
  <Override PartName="/ppt/ink/ink1329.xml" ContentType="application/inkml+xml"/>
  <Override PartName="/ppt/ink/ink1330.xml" ContentType="application/inkml+xml"/>
  <Override PartName="/ppt/ink/ink1331.xml" ContentType="application/inkml+xml"/>
  <Override PartName="/ppt/ink/ink1332.xml" ContentType="application/inkml+xml"/>
  <Override PartName="/ppt/ink/ink1333.xml" ContentType="application/inkml+xml"/>
  <Override PartName="/ppt/ink/ink1334.xml" ContentType="application/inkml+xml"/>
  <Override PartName="/ppt/ink/ink1335.xml" ContentType="application/inkml+xml"/>
  <Override PartName="/ppt/ink/ink1336.xml" ContentType="application/inkml+xml"/>
  <Override PartName="/ppt/ink/ink1337.xml" ContentType="application/inkml+xml"/>
  <Override PartName="/ppt/ink/ink1338.xml" ContentType="application/inkml+xml"/>
  <Override PartName="/ppt/ink/ink1339.xml" ContentType="application/inkml+xml"/>
  <Override PartName="/ppt/ink/ink1340.xml" ContentType="application/inkml+xml"/>
  <Override PartName="/ppt/ink/ink1341.xml" ContentType="application/inkml+xml"/>
  <Override PartName="/ppt/ink/ink1342.xml" ContentType="application/inkml+xml"/>
  <Override PartName="/ppt/ink/ink1343.xml" ContentType="application/inkml+xml"/>
  <Override PartName="/ppt/ink/ink1344.xml" ContentType="application/inkml+xml"/>
  <Override PartName="/ppt/ink/ink1345.xml" ContentType="application/inkml+xml"/>
  <Override PartName="/ppt/ink/ink1346.xml" ContentType="application/inkml+xml"/>
  <Override PartName="/ppt/ink/ink1347.xml" ContentType="application/inkml+xml"/>
  <Override PartName="/ppt/ink/ink1348.xml" ContentType="application/inkml+xml"/>
  <Override PartName="/ppt/ink/ink1349.xml" ContentType="application/inkml+xml"/>
  <Override PartName="/ppt/ink/ink1350.xml" ContentType="application/inkml+xml"/>
  <Override PartName="/ppt/ink/ink1351.xml" ContentType="application/inkml+xml"/>
  <Override PartName="/ppt/ink/ink1352.xml" ContentType="application/inkml+xml"/>
  <Override PartName="/ppt/ink/ink1353.xml" ContentType="application/inkml+xml"/>
  <Override PartName="/ppt/ink/ink1354.xml" ContentType="application/inkml+xml"/>
  <Override PartName="/ppt/ink/ink1355.xml" ContentType="application/inkml+xml"/>
  <Override PartName="/ppt/ink/ink1356.xml" ContentType="application/inkml+xml"/>
  <Override PartName="/ppt/ink/ink1357.xml" ContentType="application/inkml+xml"/>
  <Override PartName="/ppt/ink/ink1358.xml" ContentType="application/inkml+xml"/>
  <Override PartName="/ppt/ink/ink1359.xml" ContentType="application/inkml+xml"/>
  <Override PartName="/ppt/ink/ink1360.xml" ContentType="application/inkml+xml"/>
  <Override PartName="/ppt/ink/ink1361.xml" ContentType="application/inkml+xml"/>
  <Override PartName="/ppt/ink/ink1362.xml" ContentType="application/inkml+xml"/>
  <Override PartName="/ppt/ink/ink1363.xml" ContentType="application/inkml+xml"/>
  <Override PartName="/ppt/ink/ink1364.xml" ContentType="application/inkml+xml"/>
  <Override PartName="/ppt/ink/ink1365.xml" ContentType="application/inkml+xml"/>
  <Override PartName="/ppt/ink/ink1366.xml" ContentType="application/inkml+xml"/>
  <Override PartName="/ppt/ink/ink1367.xml" ContentType="application/inkml+xml"/>
  <Override PartName="/ppt/ink/ink1368.xml" ContentType="application/inkml+xml"/>
  <Override PartName="/ppt/ink/ink1369.xml" ContentType="application/inkml+xml"/>
  <Override PartName="/ppt/ink/ink1370.xml" ContentType="application/inkml+xml"/>
  <Override PartName="/ppt/ink/ink1371.xml" ContentType="application/inkml+xml"/>
  <Override PartName="/ppt/ink/ink1372.xml" ContentType="application/inkml+xml"/>
  <Override PartName="/ppt/ink/ink1373.xml" ContentType="application/inkml+xml"/>
  <Override PartName="/ppt/ink/ink1374.xml" ContentType="application/inkml+xml"/>
  <Override PartName="/ppt/ink/ink1375.xml" ContentType="application/inkml+xml"/>
  <Override PartName="/ppt/ink/ink1376.xml" ContentType="application/inkml+xml"/>
  <Override PartName="/ppt/ink/ink1377.xml" ContentType="application/inkml+xml"/>
  <Override PartName="/ppt/ink/ink1378.xml" ContentType="application/inkml+xml"/>
  <Override PartName="/ppt/ink/ink1379.xml" ContentType="application/inkml+xml"/>
  <Override PartName="/ppt/ink/ink1380.xml" ContentType="application/inkml+xml"/>
  <Override PartName="/ppt/ink/ink1381.xml" ContentType="application/inkml+xml"/>
  <Override PartName="/ppt/ink/ink1382.xml" ContentType="application/inkml+xml"/>
  <Override PartName="/ppt/ink/ink1383.xml" ContentType="application/inkml+xml"/>
  <Override PartName="/ppt/ink/ink1384.xml" ContentType="application/inkml+xml"/>
  <Override PartName="/ppt/ink/ink1385.xml" ContentType="application/inkml+xml"/>
  <Override PartName="/ppt/ink/ink1386.xml" ContentType="application/inkml+xml"/>
  <Override PartName="/ppt/ink/ink1387.xml" ContentType="application/inkml+xml"/>
  <Override PartName="/ppt/ink/ink1388.xml" ContentType="application/inkml+xml"/>
  <Override PartName="/ppt/ink/ink1389.xml" ContentType="application/inkml+xml"/>
  <Override PartName="/ppt/ink/ink1390.xml" ContentType="application/inkml+xml"/>
  <Override PartName="/ppt/ink/ink1391.xml" ContentType="application/inkml+xml"/>
  <Override PartName="/ppt/ink/ink1392.xml" ContentType="application/inkml+xml"/>
  <Override PartName="/ppt/ink/ink1393.xml" ContentType="application/inkml+xml"/>
  <Override PartName="/ppt/ink/ink1394.xml" ContentType="application/inkml+xml"/>
  <Override PartName="/ppt/ink/ink1395.xml" ContentType="application/inkml+xml"/>
  <Override PartName="/ppt/ink/ink1396.xml" ContentType="application/inkml+xml"/>
  <Override PartName="/ppt/ink/ink1397.xml" ContentType="application/inkml+xml"/>
  <Override PartName="/ppt/ink/ink1398.xml" ContentType="application/inkml+xml"/>
  <Override PartName="/ppt/ink/ink1399.xml" ContentType="application/inkml+xml"/>
  <Override PartName="/ppt/ink/ink1400.xml" ContentType="application/inkml+xml"/>
  <Override PartName="/ppt/ink/ink1401.xml" ContentType="application/inkml+xml"/>
  <Override PartName="/ppt/ink/ink1402.xml" ContentType="application/inkml+xml"/>
  <Override PartName="/ppt/ink/ink1403.xml" ContentType="application/inkml+xml"/>
  <Override PartName="/ppt/ink/ink1404.xml" ContentType="application/inkml+xml"/>
  <Override PartName="/ppt/ink/ink1405.xml" ContentType="application/inkml+xml"/>
  <Override PartName="/ppt/ink/ink1406.xml" ContentType="application/inkml+xml"/>
  <Override PartName="/ppt/ink/ink1407.xml" ContentType="application/inkml+xml"/>
  <Override PartName="/ppt/ink/ink1408.xml" ContentType="application/inkml+xml"/>
  <Override PartName="/ppt/ink/ink1409.xml" ContentType="application/inkml+xml"/>
  <Override PartName="/ppt/ink/ink1410.xml" ContentType="application/inkml+xml"/>
  <Override PartName="/ppt/ink/ink1411.xml" ContentType="application/inkml+xml"/>
  <Override PartName="/ppt/ink/ink1412.xml" ContentType="application/inkml+xml"/>
  <Override PartName="/ppt/ink/ink1413.xml" ContentType="application/inkml+xml"/>
  <Override PartName="/ppt/ink/ink1414.xml" ContentType="application/inkml+xml"/>
  <Override PartName="/ppt/ink/ink1415.xml" ContentType="application/inkml+xml"/>
  <Override PartName="/ppt/ink/ink1416.xml" ContentType="application/inkml+xml"/>
  <Override PartName="/ppt/ink/ink1417.xml" ContentType="application/inkml+xml"/>
  <Override PartName="/ppt/ink/ink1418.xml" ContentType="application/inkml+xml"/>
  <Override PartName="/ppt/ink/ink1419.xml" ContentType="application/inkml+xml"/>
  <Override PartName="/ppt/ink/ink1420.xml" ContentType="application/inkml+xml"/>
  <Override PartName="/ppt/ink/ink1421.xml" ContentType="application/inkml+xml"/>
  <Override PartName="/ppt/ink/ink1422.xml" ContentType="application/inkml+xml"/>
  <Override PartName="/ppt/ink/ink1423.xml" ContentType="application/inkml+xml"/>
  <Override PartName="/ppt/ink/ink1424.xml" ContentType="application/inkml+xml"/>
  <Override PartName="/ppt/ink/ink1425.xml" ContentType="application/inkml+xml"/>
  <Override PartName="/ppt/ink/ink1426.xml" ContentType="application/inkml+xml"/>
  <Override PartName="/ppt/ink/ink1427.xml" ContentType="application/inkml+xml"/>
  <Override PartName="/ppt/ink/ink1428.xml" ContentType="application/inkml+xml"/>
  <Override PartName="/ppt/ink/ink1429.xml" ContentType="application/inkml+xml"/>
  <Override PartName="/ppt/ink/ink1430.xml" ContentType="application/inkml+xml"/>
  <Override PartName="/ppt/ink/ink1431.xml" ContentType="application/inkml+xml"/>
  <Override PartName="/ppt/ink/ink1432.xml" ContentType="application/inkml+xml"/>
  <Override PartName="/ppt/ink/ink1433.xml" ContentType="application/inkml+xml"/>
  <Override PartName="/ppt/ink/ink1434.xml" ContentType="application/inkml+xml"/>
  <Override PartName="/ppt/ink/ink1435.xml" ContentType="application/inkml+xml"/>
  <Override PartName="/ppt/ink/ink1436.xml" ContentType="application/inkml+xml"/>
  <Override PartName="/ppt/ink/ink1437.xml" ContentType="application/inkml+xml"/>
  <Override PartName="/ppt/ink/ink1438.xml" ContentType="application/inkml+xml"/>
  <Override PartName="/ppt/ink/ink1439.xml" ContentType="application/inkml+xml"/>
  <Override PartName="/ppt/ink/ink1440.xml" ContentType="application/inkml+xml"/>
  <Override PartName="/ppt/ink/ink1441.xml" ContentType="application/inkml+xml"/>
  <Override PartName="/ppt/ink/ink1442.xml" ContentType="application/inkml+xml"/>
  <Override PartName="/ppt/ink/ink1443.xml" ContentType="application/inkml+xml"/>
  <Override PartName="/ppt/ink/ink1444.xml" ContentType="application/inkml+xml"/>
  <Override PartName="/ppt/ink/ink1445.xml" ContentType="application/inkml+xml"/>
  <Override PartName="/ppt/ink/ink1446.xml" ContentType="application/inkml+xml"/>
  <Override PartName="/ppt/ink/ink1447.xml" ContentType="application/inkml+xml"/>
  <Override PartName="/ppt/ink/ink1448.xml" ContentType="application/inkml+xml"/>
  <Override PartName="/ppt/ink/ink1449.xml" ContentType="application/inkml+xml"/>
  <Override PartName="/ppt/ink/ink1450.xml" ContentType="application/inkml+xml"/>
  <Override PartName="/ppt/ink/ink1451.xml" ContentType="application/inkml+xml"/>
  <Override PartName="/ppt/ink/ink1452.xml" ContentType="application/inkml+xml"/>
  <Override PartName="/ppt/ink/ink1453.xml" ContentType="application/inkml+xml"/>
  <Override PartName="/ppt/ink/ink1454.xml" ContentType="application/inkml+xml"/>
  <Override PartName="/ppt/ink/ink1455.xml" ContentType="application/inkml+xml"/>
  <Override PartName="/ppt/ink/ink1456.xml" ContentType="application/inkml+xml"/>
  <Override PartName="/ppt/ink/ink1457.xml" ContentType="application/inkml+xml"/>
  <Override PartName="/ppt/ink/ink1458.xml" ContentType="application/inkml+xml"/>
  <Override PartName="/ppt/ink/ink1459.xml" ContentType="application/inkml+xml"/>
  <Override PartName="/ppt/ink/ink1460.xml" ContentType="application/inkml+xml"/>
  <Override PartName="/ppt/ink/ink1461.xml" ContentType="application/inkml+xml"/>
  <Override PartName="/ppt/ink/ink1462.xml" ContentType="application/inkml+xml"/>
  <Override PartName="/ppt/ink/ink1463.xml" ContentType="application/inkml+xml"/>
  <Override PartName="/ppt/ink/ink1464.xml" ContentType="application/inkml+xml"/>
  <Override PartName="/ppt/ink/ink1465.xml" ContentType="application/inkml+xml"/>
  <Override PartName="/ppt/ink/ink1466.xml" ContentType="application/inkml+xml"/>
  <Override PartName="/ppt/ink/ink1467.xml" ContentType="application/inkml+xml"/>
  <Override PartName="/ppt/ink/ink1468.xml" ContentType="application/inkml+xml"/>
  <Override PartName="/ppt/ink/ink1469.xml" ContentType="application/inkml+xml"/>
  <Override PartName="/ppt/ink/ink1470.xml" ContentType="application/inkml+xml"/>
  <Override PartName="/ppt/ink/ink1471.xml" ContentType="application/inkml+xml"/>
  <Override PartName="/ppt/ink/ink1472.xml" ContentType="application/inkml+xml"/>
  <Override PartName="/ppt/ink/ink1473.xml" ContentType="application/inkml+xml"/>
  <Override PartName="/ppt/ink/ink1474.xml" ContentType="application/inkml+xml"/>
  <Override PartName="/ppt/ink/ink1475.xml" ContentType="application/inkml+xml"/>
  <Override PartName="/ppt/ink/ink1476.xml" ContentType="application/inkml+xml"/>
  <Override PartName="/ppt/ink/ink1477.xml" ContentType="application/inkml+xml"/>
  <Override PartName="/ppt/ink/ink1478.xml" ContentType="application/inkml+xml"/>
  <Override PartName="/ppt/ink/ink1479.xml" ContentType="application/inkml+xml"/>
  <Override PartName="/ppt/ink/ink1480.xml" ContentType="application/inkml+xml"/>
  <Override PartName="/ppt/ink/ink1481.xml" ContentType="application/inkml+xml"/>
  <Override PartName="/ppt/ink/ink1482.xml" ContentType="application/inkml+xml"/>
  <Override PartName="/ppt/ink/ink1483.xml" ContentType="application/inkml+xml"/>
  <Override PartName="/ppt/ink/ink1484.xml" ContentType="application/inkml+xml"/>
  <Override PartName="/ppt/ink/ink1485.xml" ContentType="application/inkml+xml"/>
  <Override PartName="/ppt/ink/ink1486.xml" ContentType="application/inkml+xml"/>
  <Override PartName="/ppt/ink/ink1487.xml" ContentType="application/inkml+xml"/>
  <Override PartName="/ppt/ink/ink1488.xml" ContentType="application/inkml+xml"/>
  <Override PartName="/ppt/ink/ink1489.xml" ContentType="application/inkml+xml"/>
  <Override PartName="/ppt/ink/ink1490.xml" ContentType="application/inkml+xml"/>
  <Override PartName="/ppt/ink/ink1491.xml" ContentType="application/inkml+xml"/>
  <Override PartName="/ppt/ink/ink1492.xml" ContentType="application/inkml+xml"/>
  <Override PartName="/ppt/ink/ink1493.xml" ContentType="application/inkml+xml"/>
  <Override PartName="/ppt/ink/ink1494.xml" ContentType="application/inkml+xml"/>
  <Override PartName="/ppt/ink/ink1495.xml" ContentType="application/inkml+xml"/>
  <Override PartName="/ppt/ink/ink1496.xml" ContentType="application/inkml+xml"/>
  <Override PartName="/ppt/ink/ink1497.xml" ContentType="application/inkml+xml"/>
  <Override PartName="/ppt/ink/ink1498.xml" ContentType="application/inkml+xml"/>
  <Override PartName="/ppt/ink/ink1499.xml" ContentType="application/inkml+xml"/>
  <Override PartName="/ppt/ink/ink1500.xml" ContentType="application/inkml+xml"/>
  <Override PartName="/ppt/ink/ink1501.xml" ContentType="application/inkml+xml"/>
  <Override PartName="/ppt/ink/ink1502.xml" ContentType="application/inkml+xml"/>
  <Override PartName="/ppt/ink/ink1503.xml" ContentType="application/inkml+xml"/>
  <Override PartName="/ppt/ink/ink1504.xml" ContentType="application/inkml+xml"/>
  <Override PartName="/ppt/ink/ink1505.xml" ContentType="application/inkml+xml"/>
  <Override PartName="/ppt/ink/ink1506.xml" ContentType="application/inkml+xml"/>
  <Override PartName="/ppt/ink/ink1507.xml" ContentType="application/inkml+xml"/>
  <Override PartName="/ppt/ink/ink1508.xml" ContentType="application/inkml+xml"/>
  <Override PartName="/ppt/ink/ink1509.xml" ContentType="application/inkml+xml"/>
  <Override PartName="/ppt/ink/ink1510.xml" ContentType="application/inkml+xml"/>
  <Override PartName="/ppt/ink/ink1511.xml" ContentType="application/inkml+xml"/>
  <Override PartName="/ppt/ink/ink1512.xml" ContentType="application/inkml+xml"/>
  <Override PartName="/ppt/ink/ink1513.xml" ContentType="application/inkml+xml"/>
  <Override PartName="/ppt/ink/ink1514.xml" ContentType="application/inkml+xml"/>
  <Override PartName="/ppt/ink/ink1515.xml" ContentType="application/inkml+xml"/>
  <Override PartName="/ppt/ink/ink1516.xml" ContentType="application/inkml+xml"/>
  <Override PartName="/ppt/ink/ink1517.xml" ContentType="application/inkml+xml"/>
  <Override PartName="/ppt/ink/ink1518.xml" ContentType="application/inkml+xml"/>
  <Override PartName="/ppt/ink/ink1519.xml" ContentType="application/inkml+xml"/>
  <Override PartName="/ppt/ink/ink1520.xml" ContentType="application/inkml+xml"/>
  <Override PartName="/ppt/ink/ink1521.xml" ContentType="application/inkml+xml"/>
  <Override PartName="/ppt/ink/ink1522.xml" ContentType="application/inkml+xml"/>
  <Override PartName="/ppt/ink/ink1523.xml" ContentType="application/inkml+xml"/>
  <Override PartName="/ppt/ink/ink1524.xml" ContentType="application/inkml+xml"/>
  <Override PartName="/ppt/ink/ink1525.xml" ContentType="application/inkml+xml"/>
  <Override PartName="/ppt/ink/ink1526.xml" ContentType="application/inkml+xml"/>
  <Override PartName="/ppt/ink/ink1527.xml" ContentType="application/inkml+xml"/>
  <Override PartName="/ppt/ink/ink1528.xml" ContentType="application/inkml+xml"/>
  <Override PartName="/ppt/ink/ink1529.xml" ContentType="application/inkml+xml"/>
  <Override PartName="/ppt/ink/ink1530.xml" ContentType="application/inkml+xml"/>
  <Override PartName="/ppt/ink/ink1531.xml" ContentType="application/inkml+xml"/>
  <Override PartName="/ppt/ink/ink1532.xml" ContentType="application/inkml+xml"/>
  <Override PartName="/ppt/ink/ink1533.xml" ContentType="application/inkml+xml"/>
  <Override PartName="/ppt/ink/ink1534.xml" ContentType="application/inkml+xml"/>
  <Override PartName="/ppt/ink/ink1535.xml" ContentType="application/inkml+xml"/>
  <Override PartName="/ppt/ink/ink1536.xml" ContentType="application/inkml+xml"/>
  <Override PartName="/ppt/ink/ink1537.xml" ContentType="application/inkml+xml"/>
  <Override PartName="/ppt/ink/ink1538.xml" ContentType="application/inkml+xml"/>
  <Override PartName="/ppt/ink/ink1539.xml" ContentType="application/inkml+xml"/>
  <Override PartName="/ppt/ink/ink1540.xml" ContentType="application/inkml+xml"/>
  <Override PartName="/ppt/ink/ink1541.xml" ContentType="application/inkml+xml"/>
  <Override PartName="/ppt/ink/ink1542.xml" ContentType="application/inkml+xml"/>
  <Override PartName="/ppt/ink/ink1543.xml" ContentType="application/inkml+xml"/>
  <Override PartName="/ppt/ink/ink1544.xml" ContentType="application/inkml+xml"/>
  <Override PartName="/ppt/ink/ink1545.xml" ContentType="application/inkml+xml"/>
  <Override PartName="/ppt/ink/ink1546.xml" ContentType="application/inkml+xml"/>
  <Override PartName="/ppt/ink/ink1547.xml" ContentType="application/inkml+xml"/>
  <Override PartName="/ppt/ink/ink1548.xml" ContentType="application/inkml+xml"/>
  <Override PartName="/ppt/ink/ink1549.xml" ContentType="application/inkml+xml"/>
  <Override PartName="/ppt/ink/ink1550.xml" ContentType="application/inkml+xml"/>
  <Override PartName="/ppt/ink/ink1551.xml" ContentType="application/inkml+xml"/>
  <Override PartName="/ppt/ink/ink1552.xml" ContentType="application/inkml+xml"/>
  <Override PartName="/ppt/ink/ink1553.xml" ContentType="application/inkml+xml"/>
  <Override PartName="/ppt/ink/ink1554.xml" ContentType="application/inkml+xml"/>
  <Override PartName="/ppt/ink/ink1555.xml" ContentType="application/inkml+xml"/>
  <Override PartName="/ppt/ink/ink1556.xml" ContentType="application/inkml+xml"/>
  <Override PartName="/ppt/ink/ink1557.xml" ContentType="application/inkml+xml"/>
  <Override PartName="/ppt/ink/ink1558.xml" ContentType="application/inkml+xml"/>
  <Override PartName="/ppt/ink/ink1559.xml" ContentType="application/inkml+xml"/>
  <Override PartName="/ppt/ink/ink1560.xml" ContentType="application/inkml+xml"/>
  <Override PartName="/ppt/ink/ink1561.xml" ContentType="application/inkml+xml"/>
  <Override PartName="/ppt/ink/ink1562.xml" ContentType="application/inkml+xml"/>
  <Override PartName="/ppt/ink/ink1563.xml" ContentType="application/inkml+xml"/>
  <Override PartName="/ppt/ink/ink1564.xml" ContentType="application/inkml+xml"/>
  <Override PartName="/ppt/ink/ink1565.xml" ContentType="application/inkml+xml"/>
  <Override PartName="/ppt/ink/ink1566.xml" ContentType="application/inkml+xml"/>
  <Override PartName="/ppt/ink/ink1567.xml" ContentType="application/inkml+xml"/>
  <Override PartName="/ppt/ink/ink1568.xml" ContentType="application/inkml+xml"/>
  <Override PartName="/ppt/ink/ink1569.xml" ContentType="application/inkml+xml"/>
  <Override PartName="/ppt/ink/ink1570.xml" ContentType="application/inkml+xml"/>
  <Override PartName="/ppt/ink/ink1571.xml" ContentType="application/inkml+xml"/>
  <Override PartName="/ppt/ink/ink1572.xml" ContentType="application/inkml+xml"/>
  <Override PartName="/ppt/ink/ink1573.xml" ContentType="application/inkml+xml"/>
  <Override PartName="/ppt/ink/ink1574.xml" ContentType="application/inkml+xml"/>
  <Override PartName="/ppt/ink/ink1575.xml" ContentType="application/inkml+xml"/>
  <Override PartName="/ppt/ink/ink1576.xml" ContentType="application/inkml+xml"/>
  <Override PartName="/ppt/ink/ink1577.xml" ContentType="application/inkml+xml"/>
  <Override PartName="/ppt/ink/ink1578.xml" ContentType="application/inkml+xml"/>
  <Override PartName="/ppt/ink/ink1579.xml" ContentType="application/inkml+xml"/>
  <Override PartName="/ppt/ink/ink1580.xml" ContentType="application/inkml+xml"/>
  <Override PartName="/ppt/ink/ink1581.xml" ContentType="application/inkml+xml"/>
  <Override PartName="/ppt/ink/ink1582.xml" ContentType="application/inkml+xml"/>
  <Override PartName="/ppt/ink/ink1583.xml" ContentType="application/inkml+xml"/>
  <Override PartName="/ppt/ink/ink1584.xml" ContentType="application/inkml+xml"/>
  <Override PartName="/ppt/ink/ink1585.xml" ContentType="application/inkml+xml"/>
  <Override PartName="/ppt/ink/ink1586.xml" ContentType="application/inkml+xml"/>
  <Override PartName="/ppt/ink/ink1587.xml" ContentType="application/inkml+xml"/>
  <Override PartName="/ppt/ink/ink1588.xml" ContentType="application/inkml+xml"/>
  <Override PartName="/ppt/ink/ink1589.xml" ContentType="application/inkml+xml"/>
  <Override PartName="/ppt/ink/ink1590.xml" ContentType="application/inkml+xml"/>
  <Override PartName="/ppt/ink/ink1591.xml" ContentType="application/inkml+xml"/>
  <Override PartName="/ppt/ink/ink1592.xml" ContentType="application/inkml+xml"/>
  <Override PartName="/ppt/ink/ink1593.xml" ContentType="application/inkml+xml"/>
  <Override PartName="/ppt/ink/ink1594.xml" ContentType="application/inkml+xml"/>
  <Override PartName="/ppt/ink/ink1595.xml" ContentType="application/inkml+xml"/>
  <Override PartName="/ppt/ink/ink1596.xml" ContentType="application/inkml+xml"/>
  <Override PartName="/ppt/ink/ink1597.xml" ContentType="application/inkml+xml"/>
  <Override PartName="/ppt/ink/ink1598.xml" ContentType="application/inkml+xml"/>
  <Override PartName="/ppt/ink/ink1599.xml" ContentType="application/inkml+xml"/>
  <Override PartName="/ppt/ink/ink1600.xml" ContentType="application/inkml+xml"/>
  <Override PartName="/ppt/ink/ink1601.xml" ContentType="application/inkml+xml"/>
  <Override PartName="/ppt/ink/ink1602.xml" ContentType="application/inkml+xml"/>
  <Override PartName="/ppt/ink/ink1603.xml" ContentType="application/inkml+xml"/>
  <Override PartName="/ppt/ink/ink1604.xml" ContentType="application/inkml+xml"/>
  <Override PartName="/ppt/ink/ink1605.xml" ContentType="application/inkml+xml"/>
  <Override PartName="/ppt/ink/ink1606.xml" ContentType="application/inkml+xml"/>
  <Override PartName="/ppt/ink/ink1607.xml" ContentType="application/inkml+xml"/>
  <Override PartName="/ppt/ink/ink1608.xml" ContentType="application/inkml+xml"/>
  <Override PartName="/ppt/ink/ink1609.xml" ContentType="application/inkml+xml"/>
  <Override PartName="/ppt/ink/ink1610.xml" ContentType="application/inkml+xml"/>
  <Override PartName="/ppt/ink/ink1611.xml" ContentType="application/inkml+xml"/>
  <Override PartName="/ppt/ink/ink1612.xml" ContentType="application/inkml+xml"/>
  <Override PartName="/ppt/ink/ink1613.xml" ContentType="application/inkml+xml"/>
  <Override PartName="/ppt/ink/ink1614.xml" ContentType="application/inkml+xml"/>
  <Override PartName="/ppt/ink/ink1615.xml" ContentType="application/inkml+xml"/>
  <Override PartName="/ppt/ink/ink1616.xml" ContentType="application/inkml+xml"/>
  <Override PartName="/ppt/ink/ink1617.xml" ContentType="application/inkml+xml"/>
  <Override PartName="/ppt/ink/ink1618.xml" ContentType="application/inkml+xml"/>
  <Override PartName="/ppt/ink/ink1619.xml" ContentType="application/inkml+xml"/>
  <Override PartName="/ppt/ink/ink1620.xml" ContentType="application/inkml+xml"/>
  <Override PartName="/ppt/ink/ink1621.xml" ContentType="application/inkml+xml"/>
  <Override PartName="/ppt/ink/ink1622.xml" ContentType="application/inkml+xml"/>
  <Override PartName="/ppt/ink/ink1623.xml" ContentType="application/inkml+xml"/>
  <Override PartName="/ppt/ink/ink1624.xml" ContentType="application/inkml+xml"/>
  <Override PartName="/ppt/ink/ink1625.xml" ContentType="application/inkml+xml"/>
  <Override PartName="/ppt/ink/ink1626.xml" ContentType="application/inkml+xml"/>
  <Override PartName="/ppt/ink/ink1627.xml" ContentType="application/inkml+xml"/>
  <Override PartName="/ppt/ink/ink1628.xml" ContentType="application/inkml+xml"/>
  <Override PartName="/ppt/ink/ink1629.xml" ContentType="application/inkml+xml"/>
  <Override PartName="/ppt/ink/ink1630.xml" ContentType="application/inkml+xml"/>
  <Override PartName="/ppt/ink/ink1631.xml" ContentType="application/inkml+xml"/>
  <Override PartName="/ppt/ink/ink1632.xml" ContentType="application/inkml+xml"/>
  <Override PartName="/ppt/ink/ink1633.xml" ContentType="application/inkml+xml"/>
  <Override PartName="/ppt/ink/ink1634.xml" ContentType="application/inkml+xml"/>
  <Override PartName="/ppt/ink/ink1635.xml" ContentType="application/inkml+xml"/>
  <Override PartName="/ppt/ink/ink1636.xml" ContentType="application/inkml+xml"/>
  <Override PartName="/ppt/ink/ink1637.xml" ContentType="application/inkml+xml"/>
  <Override PartName="/ppt/ink/ink1638.xml" ContentType="application/inkml+xml"/>
  <Override PartName="/ppt/ink/ink1639.xml" ContentType="application/inkml+xml"/>
  <Override PartName="/ppt/ink/ink1640.xml" ContentType="application/inkml+xml"/>
  <Override PartName="/ppt/ink/ink1641.xml" ContentType="application/inkml+xml"/>
  <Override PartName="/ppt/ink/ink1642.xml" ContentType="application/inkml+xml"/>
  <Override PartName="/ppt/ink/ink1643.xml" ContentType="application/inkml+xml"/>
  <Override PartName="/ppt/ink/ink1644.xml" ContentType="application/inkml+xml"/>
  <Override PartName="/ppt/ink/ink1645.xml" ContentType="application/inkml+xml"/>
  <Override PartName="/ppt/ink/ink1646.xml" ContentType="application/inkml+xml"/>
  <Override PartName="/ppt/ink/ink1647.xml" ContentType="application/inkml+xml"/>
  <Override PartName="/ppt/ink/ink1648.xml" ContentType="application/inkml+xml"/>
  <Override PartName="/ppt/ink/ink1649.xml" ContentType="application/inkml+xml"/>
  <Override PartName="/ppt/ink/ink1650.xml" ContentType="application/inkml+xml"/>
  <Override PartName="/ppt/ink/ink1651.xml" ContentType="application/inkml+xml"/>
  <Override PartName="/ppt/ink/ink1652.xml" ContentType="application/inkml+xml"/>
  <Override PartName="/ppt/ink/ink1653.xml" ContentType="application/inkml+xml"/>
  <Override PartName="/ppt/ink/ink1654.xml" ContentType="application/inkml+xml"/>
  <Override PartName="/ppt/ink/ink1655.xml" ContentType="application/inkml+xml"/>
  <Override PartName="/ppt/ink/ink1656.xml" ContentType="application/inkml+xml"/>
  <Override PartName="/ppt/ink/ink1657.xml" ContentType="application/inkml+xml"/>
  <Override PartName="/ppt/ink/ink1658.xml" ContentType="application/inkml+xml"/>
  <Override PartName="/ppt/ink/ink1659.xml" ContentType="application/inkml+xml"/>
  <Override PartName="/ppt/ink/ink1660.xml" ContentType="application/inkml+xml"/>
  <Override PartName="/ppt/ink/ink1661.xml" ContentType="application/inkml+xml"/>
  <Override PartName="/ppt/ink/ink1662.xml" ContentType="application/inkml+xml"/>
  <Override PartName="/ppt/ink/ink1663.xml" ContentType="application/inkml+xml"/>
  <Override PartName="/ppt/ink/ink1664.xml" ContentType="application/inkml+xml"/>
  <Override PartName="/ppt/ink/ink1665.xml" ContentType="application/inkml+xml"/>
  <Override PartName="/ppt/ink/ink1666.xml" ContentType="application/inkml+xml"/>
  <Override PartName="/ppt/ink/ink1667.xml" ContentType="application/inkml+xml"/>
  <Override PartName="/ppt/ink/ink1668.xml" ContentType="application/inkml+xml"/>
  <Override PartName="/ppt/ink/ink1669.xml" ContentType="application/inkml+xml"/>
  <Override PartName="/ppt/ink/ink1670.xml" ContentType="application/inkml+xml"/>
  <Override PartName="/ppt/ink/ink1671.xml" ContentType="application/inkml+xml"/>
  <Override PartName="/ppt/ink/ink1672.xml" ContentType="application/inkml+xml"/>
  <Override PartName="/ppt/ink/ink1673.xml" ContentType="application/inkml+xml"/>
  <Override PartName="/ppt/ink/ink1674.xml" ContentType="application/inkml+xml"/>
  <Override PartName="/ppt/ink/ink1675.xml" ContentType="application/inkml+xml"/>
  <Override PartName="/ppt/ink/ink1676.xml" ContentType="application/inkml+xml"/>
  <Override PartName="/ppt/ink/ink1677.xml" ContentType="application/inkml+xml"/>
  <Override PartName="/ppt/ink/ink1678.xml" ContentType="application/inkml+xml"/>
  <Override PartName="/ppt/ink/ink1679.xml" ContentType="application/inkml+xml"/>
  <Override PartName="/ppt/ink/ink1680.xml" ContentType="application/inkml+xml"/>
  <Override PartName="/ppt/ink/ink1681.xml" ContentType="application/inkml+xml"/>
  <Override PartName="/ppt/ink/ink1682.xml" ContentType="application/inkml+xml"/>
  <Override PartName="/ppt/ink/ink1683.xml" ContentType="application/inkml+xml"/>
  <Override PartName="/ppt/ink/ink1684.xml" ContentType="application/inkml+xml"/>
  <Override PartName="/ppt/ink/ink1685.xml" ContentType="application/inkml+xml"/>
  <Override PartName="/ppt/ink/ink1686.xml" ContentType="application/inkml+xml"/>
  <Override PartName="/ppt/ink/ink1687.xml" ContentType="application/inkml+xml"/>
  <Override PartName="/ppt/ink/ink1688.xml" ContentType="application/inkml+xml"/>
  <Override PartName="/ppt/ink/ink1689.xml" ContentType="application/inkml+xml"/>
  <Override PartName="/ppt/ink/ink1690.xml" ContentType="application/inkml+xml"/>
  <Override PartName="/ppt/ink/ink1691.xml" ContentType="application/inkml+xml"/>
  <Override PartName="/ppt/ink/ink1692.xml" ContentType="application/inkml+xml"/>
  <Override PartName="/ppt/ink/ink1693.xml" ContentType="application/inkml+xml"/>
  <Override PartName="/ppt/ink/ink1694.xml" ContentType="application/inkml+xml"/>
  <Override PartName="/ppt/ink/ink1695.xml" ContentType="application/inkml+xml"/>
  <Override PartName="/ppt/ink/ink1696.xml" ContentType="application/inkml+xml"/>
  <Override PartName="/ppt/ink/ink1697.xml" ContentType="application/inkml+xml"/>
  <Override PartName="/ppt/ink/ink1698.xml" ContentType="application/inkml+xml"/>
  <Override PartName="/ppt/ink/ink1699.xml" ContentType="application/inkml+xml"/>
  <Override PartName="/ppt/ink/ink1700.xml" ContentType="application/inkml+xml"/>
  <Override PartName="/ppt/ink/ink1701.xml" ContentType="application/inkml+xml"/>
  <Override PartName="/ppt/ink/ink1702.xml" ContentType="application/inkml+xml"/>
  <Override PartName="/ppt/ink/ink1703.xml" ContentType="application/inkml+xml"/>
  <Override PartName="/ppt/ink/ink1704.xml" ContentType="application/inkml+xml"/>
  <Override PartName="/ppt/ink/ink1705.xml" ContentType="application/inkml+xml"/>
  <Override PartName="/ppt/ink/ink1706.xml" ContentType="application/inkml+xml"/>
  <Override PartName="/ppt/ink/ink1707.xml" ContentType="application/inkml+xml"/>
  <Override PartName="/ppt/ink/ink1708.xml" ContentType="application/inkml+xml"/>
  <Override PartName="/ppt/ink/ink1709.xml" ContentType="application/inkml+xml"/>
  <Override PartName="/ppt/ink/ink1710.xml" ContentType="application/inkml+xml"/>
  <Override PartName="/ppt/ink/ink1711.xml" ContentType="application/inkml+xml"/>
  <Override PartName="/ppt/ink/ink1712.xml" ContentType="application/inkml+xml"/>
  <Override PartName="/ppt/ink/ink1713.xml" ContentType="application/inkml+xml"/>
  <Override PartName="/ppt/ink/ink1714.xml" ContentType="application/inkml+xml"/>
  <Override PartName="/ppt/ink/ink1715.xml" ContentType="application/inkml+xml"/>
  <Override PartName="/ppt/ink/ink1716.xml" ContentType="application/inkml+xml"/>
  <Override PartName="/ppt/ink/ink1717.xml" ContentType="application/inkml+xml"/>
  <Override PartName="/ppt/ink/ink1718.xml" ContentType="application/inkml+xml"/>
  <Override PartName="/ppt/ink/ink1719.xml" ContentType="application/inkml+xml"/>
  <Override PartName="/ppt/ink/ink1720.xml" ContentType="application/inkml+xml"/>
  <Override PartName="/ppt/ink/ink1721.xml" ContentType="application/inkml+xml"/>
  <Override PartName="/ppt/ink/ink1722.xml" ContentType="application/inkml+xml"/>
  <Override PartName="/ppt/ink/ink1723.xml" ContentType="application/inkml+xml"/>
  <Override PartName="/ppt/ink/ink1724.xml" ContentType="application/inkml+xml"/>
  <Override PartName="/ppt/ink/ink1725.xml" ContentType="application/inkml+xml"/>
  <Override PartName="/ppt/ink/ink1726.xml" ContentType="application/inkml+xml"/>
  <Override PartName="/ppt/ink/ink1727.xml" ContentType="application/inkml+xml"/>
  <Override PartName="/ppt/ink/ink1728.xml" ContentType="application/inkml+xml"/>
  <Override PartName="/ppt/ink/ink1729.xml" ContentType="application/inkml+xml"/>
  <Override PartName="/ppt/ink/ink1730.xml" ContentType="application/inkml+xml"/>
  <Override PartName="/ppt/ink/ink1731.xml" ContentType="application/inkml+xml"/>
  <Override PartName="/ppt/ink/ink1732.xml" ContentType="application/inkml+xml"/>
  <Override PartName="/ppt/ink/ink1733.xml" ContentType="application/inkml+xml"/>
  <Override PartName="/ppt/ink/ink1734.xml" ContentType="application/inkml+xml"/>
  <Override PartName="/ppt/ink/ink1735.xml" ContentType="application/inkml+xml"/>
  <Override PartName="/ppt/ink/ink1736.xml" ContentType="application/inkml+xml"/>
  <Override PartName="/ppt/ink/ink1737.xml" ContentType="application/inkml+xml"/>
  <Override PartName="/ppt/ink/ink1738.xml" ContentType="application/inkml+xml"/>
  <Override PartName="/ppt/ink/ink1739.xml" ContentType="application/inkml+xml"/>
  <Override PartName="/ppt/ink/ink1740.xml" ContentType="application/inkml+xml"/>
  <Override PartName="/ppt/ink/ink1741.xml" ContentType="application/inkml+xml"/>
  <Override PartName="/ppt/ink/ink1742.xml" ContentType="application/inkml+xml"/>
  <Override PartName="/ppt/ink/ink1743.xml" ContentType="application/inkml+xml"/>
  <Override PartName="/ppt/ink/ink1744.xml" ContentType="application/inkml+xml"/>
  <Override PartName="/ppt/ink/ink1745.xml" ContentType="application/inkml+xml"/>
  <Override PartName="/ppt/ink/ink1746.xml" ContentType="application/inkml+xml"/>
  <Override PartName="/ppt/ink/ink1747.xml" ContentType="application/inkml+xml"/>
  <Override PartName="/ppt/ink/ink1748.xml" ContentType="application/inkml+xml"/>
  <Override PartName="/ppt/ink/ink1749.xml" ContentType="application/inkml+xml"/>
  <Override PartName="/ppt/ink/ink1750.xml" ContentType="application/inkml+xml"/>
  <Override PartName="/ppt/ink/ink1751.xml" ContentType="application/inkml+xml"/>
  <Override PartName="/ppt/ink/ink1752.xml" ContentType="application/inkml+xml"/>
  <Override PartName="/ppt/ink/ink1753.xml" ContentType="application/inkml+xml"/>
  <Override PartName="/ppt/ink/ink1754.xml" ContentType="application/inkml+xml"/>
  <Override PartName="/ppt/ink/ink1755.xml" ContentType="application/inkml+xml"/>
  <Override PartName="/ppt/ink/ink1756.xml" ContentType="application/inkml+xml"/>
  <Override PartName="/ppt/ink/ink1757.xml" ContentType="application/inkml+xml"/>
  <Override PartName="/ppt/ink/ink1758.xml" ContentType="application/inkml+xml"/>
  <Override PartName="/ppt/ink/ink1759.xml" ContentType="application/inkml+xml"/>
  <Override PartName="/ppt/ink/ink1760.xml" ContentType="application/inkml+xml"/>
  <Override PartName="/ppt/ink/ink1761.xml" ContentType="application/inkml+xml"/>
  <Override PartName="/ppt/ink/ink1762.xml" ContentType="application/inkml+xml"/>
  <Override PartName="/ppt/ink/ink1763.xml" ContentType="application/inkml+xml"/>
  <Override PartName="/ppt/ink/ink1764.xml" ContentType="application/inkml+xml"/>
  <Override PartName="/ppt/ink/ink1765.xml" ContentType="application/inkml+xml"/>
  <Override PartName="/ppt/ink/ink1766.xml" ContentType="application/inkml+xml"/>
  <Override PartName="/ppt/ink/ink1767.xml" ContentType="application/inkml+xml"/>
  <Override PartName="/ppt/ink/ink1768.xml" ContentType="application/inkml+xml"/>
  <Override PartName="/ppt/ink/ink1769.xml" ContentType="application/inkml+xml"/>
  <Override PartName="/ppt/ink/ink1770.xml" ContentType="application/inkml+xml"/>
  <Override PartName="/ppt/ink/ink1771.xml" ContentType="application/inkml+xml"/>
  <Override PartName="/ppt/ink/ink1772.xml" ContentType="application/inkml+xml"/>
  <Override PartName="/ppt/ink/ink1773.xml" ContentType="application/inkml+xml"/>
  <Override PartName="/ppt/ink/ink1774.xml" ContentType="application/inkml+xml"/>
  <Override PartName="/ppt/ink/ink1775.xml" ContentType="application/inkml+xml"/>
  <Override PartName="/ppt/ink/ink1776.xml" ContentType="application/inkml+xml"/>
  <Override PartName="/ppt/ink/ink1777.xml" ContentType="application/inkml+xml"/>
  <Override PartName="/ppt/ink/ink1778.xml" ContentType="application/inkml+xml"/>
  <Override PartName="/ppt/ink/ink1779.xml" ContentType="application/inkml+xml"/>
  <Override PartName="/ppt/ink/ink1780.xml" ContentType="application/inkml+xml"/>
  <Override PartName="/ppt/ink/ink1781.xml" ContentType="application/inkml+xml"/>
  <Override PartName="/ppt/ink/ink1782.xml" ContentType="application/inkml+xml"/>
  <Override PartName="/ppt/ink/ink1783.xml" ContentType="application/inkml+xml"/>
  <Override PartName="/ppt/ink/ink1784.xml" ContentType="application/inkml+xml"/>
  <Override PartName="/ppt/ink/ink1785.xml" ContentType="application/inkml+xml"/>
  <Override PartName="/ppt/ink/ink1786.xml" ContentType="application/inkml+xml"/>
  <Override PartName="/ppt/ink/ink1787.xml" ContentType="application/inkml+xml"/>
  <Override PartName="/ppt/ink/ink1788.xml" ContentType="application/inkml+xml"/>
  <Override PartName="/ppt/ink/ink1789.xml" ContentType="application/inkml+xml"/>
  <Override PartName="/ppt/ink/ink1790.xml" ContentType="application/inkml+xml"/>
  <Override PartName="/ppt/ink/ink1791.xml" ContentType="application/inkml+xml"/>
  <Override PartName="/ppt/ink/ink1792.xml" ContentType="application/inkml+xml"/>
  <Override PartName="/ppt/ink/ink1793.xml" ContentType="application/inkml+xml"/>
  <Override PartName="/ppt/ink/ink1794.xml" ContentType="application/inkml+xml"/>
  <Override PartName="/ppt/ink/ink1795.xml" ContentType="application/inkml+xml"/>
  <Override PartName="/ppt/ink/ink1796.xml" ContentType="application/inkml+xml"/>
  <Override PartName="/ppt/ink/ink1797.xml" ContentType="application/inkml+xml"/>
  <Override PartName="/ppt/ink/ink1798.xml" ContentType="application/inkml+xml"/>
  <Override PartName="/ppt/ink/ink1799.xml" ContentType="application/inkml+xml"/>
  <Override PartName="/ppt/ink/ink1800.xml" ContentType="application/inkml+xml"/>
  <Override PartName="/ppt/ink/ink1801.xml" ContentType="application/inkml+xml"/>
  <Override PartName="/ppt/ink/ink1802.xml" ContentType="application/inkml+xml"/>
  <Override PartName="/ppt/ink/ink1803.xml" ContentType="application/inkml+xml"/>
  <Override PartName="/ppt/ink/ink1804.xml" ContentType="application/inkml+xml"/>
  <Override PartName="/ppt/ink/ink1805.xml" ContentType="application/inkml+xml"/>
  <Override PartName="/ppt/ink/ink1806.xml" ContentType="application/inkml+xml"/>
  <Override PartName="/ppt/ink/ink1807.xml" ContentType="application/inkml+xml"/>
  <Override PartName="/ppt/ink/ink1808.xml" ContentType="application/inkml+xml"/>
  <Override PartName="/ppt/ink/ink1809.xml" ContentType="application/inkml+xml"/>
  <Override PartName="/ppt/ink/ink1810.xml" ContentType="application/inkml+xml"/>
  <Override PartName="/ppt/ink/ink1811.xml" ContentType="application/inkml+xml"/>
  <Override PartName="/ppt/ink/ink1812.xml" ContentType="application/inkml+xml"/>
  <Override PartName="/ppt/ink/ink1813.xml" ContentType="application/inkml+xml"/>
  <Override PartName="/ppt/ink/ink1814.xml" ContentType="application/inkml+xml"/>
  <Override PartName="/ppt/ink/ink1815.xml" ContentType="application/inkml+xml"/>
  <Override PartName="/ppt/ink/ink1816.xml" ContentType="application/inkml+xml"/>
  <Override PartName="/ppt/ink/ink1817.xml" ContentType="application/inkml+xml"/>
  <Override PartName="/ppt/ink/ink1818.xml" ContentType="application/inkml+xml"/>
  <Override PartName="/ppt/ink/ink1819.xml" ContentType="application/inkml+xml"/>
  <Override PartName="/ppt/ink/ink1820.xml" ContentType="application/inkml+xml"/>
  <Override PartName="/ppt/ink/ink1821.xml" ContentType="application/inkml+xml"/>
  <Override PartName="/ppt/ink/ink1822.xml" ContentType="application/inkml+xml"/>
  <Override PartName="/ppt/ink/ink1823.xml" ContentType="application/inkml+xml"/>
  <Override PartName="/ppt/ink/ink1824.xml" ContentType="application/inkml+xml"/>
  <Override PartName="/ppt/ink/ink1825.xml" ContentType="application/inkml+xml"/>
  <Override PartName="/ppt/ink/ink1826.xml" ContentType="application/inkml+xml"/>
  <Override PartName="/ppt/ink/ink1827.xml" ContentType="application/inkml+xml"/>
  <Override PartName="/ppt/ink/ink1828.xml" ContentType="application/inkml+xml"/>
  <Override PartName="/ppt/ink/ink1829.xml" ContentType="application/inkml+xml"/>
  <Override PartName="/ppt/ink/ink1830.xml" ContentType="application/inkml+xml"/>
  <Override PartName="/ppt/ink/ink1831.xml" ContentType="application/inkml+xml"/>
  <Override PartName="/ppt/ink/ink1832.xml" ContentType="application/inkml+xml"/>
  <Override PartName="/ppt/ink/ink1833.xml" ContentType="application/inkml+xml"/>
  <Override PartName="/ppt/ink/ink1834.xml" ContentType="application/inkml+xml"/>
  <Override PartName="/ppt/ink/ink1835.xml" ContentType="application/inkml+xml"/>
  <Override PartName="/ppt/ink/ink1836.xml" ContentType="application/inkml+xml"/>
  <Override PartName="/ppt/ink/ink1837.xml" ContentType="application/inkml+xml"/>
  <Override PartName="/ppt/ink/ink1838.xml" ContentType="application/inkml+xml"/>
  <Override PartName="/ppt/ink/ink1839.xml" ContentType="application/inkml+xml"/>
  <Override PartName="/ppt/ink/ink1840.xml" ContentType="application/inkml+xml"/>
  <Override PartName="/ppt/ink/ink1841.xml" ContentType="application/inkml+xml"/>
  <Override PartName="/ppt/ink/ink1842.xml" ContentType="application/inkml+xml"/>
  <Override PartName="/ppt/ink/ink1843.xml" ContentType="application/inkml+xml"/>
  <Override PartName="/ppt/ink/ink1844.xml" ContentType="application/inkml+xml"/>
  <Override PartName="/ppt/ink/ink1845.xml" ContentType="application/inkml+xml"/>
  <Override PartName="/ppt/ink/ink1846.xml" ContentType="application/inkml+xml"/>
  <Override PartName="/ppt/ink/ink1847.xml" ContentType="application/inkml+xml"/>
  <Override PartName="/ppt/ink/ink1848.xml" ContentType="application/inkml+xml"/>
  <Override PartName="/ppt/ink/ink1849.xml" ContentType="application/inkml+xml"/>
  <Override PartName="/ppt/ink/ink1850.xml" ContentType="application/inkml+xml"/>
  <Override PartName="/ppt/ink/ink1851.xml" ContentType="application/inkml+xml"/>
  <Override PartName="/ppt/ink/ink1852.xml" ContentType="application/inkml+xml"/>
  <Override PartName="/ppt/ink/ink1853.xml" ContentType="application/inkml+xml"/>
  <Override PartName="/ppt/ink/ink1854.xml" ContentType="application/inkml+xml"/>
  <Override PartName="/ppt/ink/ink1855.xml" ContentType="application/inkml+xml"/>
  <Override PartName="/ppt/ink/ink1856.xml" ContentType="application/inkml+xml"/>
  <Override PartName="/ppt/ink/ink1857.xml" ContentType="application/inkml+xml"/>
  <Override PartName="/ppt/ink/ink1858.xml" ContentType="application/inkml+xml"/>
  <Override PartName="/ppt/ink/ink1859.xml" ContentType="application/inkml+xml"/>
  <Override PartName="/ppt/ink/ink1860.xml" ContentType="application/inkml+xml"/>
  <Override PartName="/ppt/ink/ink1861.xml" ContentType="application/inkml+xml"/>
  <Override PartName="/ppt/ink/ink1862.xml" ContentType="application/inkml+xml"/>
  <Override PartName="/ppt/ink/ink1863.xml" ContentType="application/inkml+xml"/>
  <Override PartName="/ppt/ink/ink1864.xml" ContentType="application/inkml+xml"/>
  <Override PartName="/ppt/ink/ink1865.xml" ContentType="application/inkml+xml"/>
  <Override PartName="/ppt/ink/ink1866.xml" ContentType="application/inkml+xml"/>
  <Override PartName="/ppt/ink/ink1867.xml" ContentType="application/inkml+xml"/>
  <Override PartName="/ppt/ink/ink1868.xml" ContentType="application/inkml+xml"/>
  <Override PartName="/ppt/ink/ink1869.xml" ContentType="application/inkml+xml"/>
  <Override PartName="/ppt/ink/ink1870.xml" ContentType="application/inkml+xml"/>
  <Override PartName="/ppt/ink/ink1871.xml" ContentType="application/inkml+xml"/>
  <Override PartName="/ppt/ink/ink1872.xml" ContentType="application/inkml+xml"/>
  <Override PartName="/ppt/ink/ink1873.xml" ContentType="application/inkml+xml"/>
  <Override PartName="/ppt/ink/ink1874.xml" ContentType="application/inkml+xml"/>
  <Override PartName="/ppt/ink/ink1875.xml" ContentType="application/inkml+xml"/>
  <Override PartName="/ppt/ink/ink1876.xml" ContentType="application/inkml+xml"/>
  <Override PartName="/ppt/ink/ink1877.xml" ContentType="application/inkml+xml"/>
  <Override PartName="/ppt/ink/ink1878.xml" ContentType="application/inkml+xml"/>
  <Override PartName="/ppt/ink/ink1879.xml" ContentType="application/inkml+xml"/>
  <Override PartName="/ppt/ink/ink1880.xml" ContentType="application/inkml+xml"/>
  <Override PartName="/ppt/ink/ink1881.xml" ContentType="application/inkml+xml"/>
  <Override PartName="/ppt/ink/ink1882.xml" ContentType="application/inkml+xml"/>
  <Override PartName="/ppt/ink/ink1883.xml" ContentType="application/inkml+xml"/>
  <Override PartName="/ppt/ink/ink1884.xml" ContentType="application/inkml+xml"/>
  <Override PartName="/ppt/ink/ink1885.xml" ContentType="application/inkml+xml"/>
  <Override PartName="/ppt/ink/ink1886.xml" ContentType="application/inkml+xml"/>
  <Override PartName="/ppt/ink/ink1887.xml" ContentType="application/inkml+xml"/>
  <Override PartName="/ppt/ink/ink1888.xml" ContentType="application/inkml+xml"/>
  <Override PartName="/ppt/ink/ink1889.xml" ContentType="application/inkml+xml"/>
  <Override PartName="/ppt/ink/ink1890.xml" ContentType="application/inkml+xml"/>
  <Override PartName="/ppt/ink/ink1891.xml" ContentType="application/inkml+xml"/>
  <Override PartName="/ppt/ink/ink1892.xml" ContentType="application/inkml+xml"/>
  <Override PartName="/ppt/ink/ink1893.xml" ContentType="application/inkml+xml"/>
  <Override PartName="/ppt/ink/ink1894.xml" ContentType="application/inkml+xml"/>
  <Override PartName="/ppt/ink/ink1895.xml" ContentType="application/inkml+xml"/>
  <Override PartName="/ppt/ink/ink1896.xml" ContentType="application/inkml+xml"/>
  <Override PartName="/ppt/ink/ink1897.xml" ContentType="application/inkml+xml"/>
  <Override PartName="/ppt/ink/ink1898.xml" ContentType="application/inkml+xml"/>
  <Override PartName="/ppt/ink/ink1899.xml" ContentType="application/inkml+xml"/>
  <Override PartName="/ppt/ink/ink1900.xml" ContentType="application/inkml+xml"/>
  <Override PartName="/ppt/ink/ink1901.xml" ContentType="application/inkml+xml"/>
  <Override PartName="/ppt/ink/ink1902.xml" ContentType="application/inkml+xml"/>
  <Override PartName="/ppt/ink/ink1903.xml" ContentType="application/inkml+xml"/>
  <Override PartName="/ppt/ink/ink1904.xml" ContentType="application/inkml+xml"/>
  <Override PartName="/ppt/ink/ink1905.xml" ContentType="application/inkml+xml"/>
  <Override PartName="/ppt/ink/ink1906.xml" ContentType="application/inkml+xml"/>
  <Override PartName="/ppt/ink/ink1907.xml" ContentType="application/inkml+xml"/>
  <Override PartName="/ppt/ink/ink1908.xml" ContentType="application/inkml+xml"/>
  <Override PartName="/ppt/ink/ink1909.xml" ContentType="application/inkml+xml"/>
  <Override PartName="/ppt/ink/ink1910.xml" ContentType="application/inkml+xml"/>
  <Override PartName="/ppt/ink/ink1911.xml" ContentType="application/inkml+xml"/>
  <Override PartName="/ppt/ink/ink1912.xml" ContentType="application/inkml+xml"/>
  <Override PartName="/ppt/ink/ink1913.xml" ContentType="application/inkml+xml"/>
  <Override PartName="/ppt/ink/ink1914.xml" ContentType="application/inkml+xml"/>
  <Override PartName="/ppt/ink/ink1915.xml" ContentType="application/inkml+xml"/>
  <Override PartName="/ppt/ink/ink1916.xml" ContentType="application/inkml+xml"/>
  <Override PartName="/ppt/ink/ink1917.xml" ContentType="application/inkml+xml"/>
  <Override PartName="/ppt/ink/ink1918.xml" ContentType="application/inkml+xml"/>
  <Override PartName="/ppt/ink/ink1919.xml" ContentType="application/inkml+xml"/>
  <Override PartName="/ppt/ink/ink1920.xml" ContentType="application/inkml+xml"/>
  <Override PartName="/ppt/ink/ink1921.xml" ContentType="application/inkml+xml"/>
  <Override PartName="/ppt/ink/ink1922.xml" ContentType="application/inkml+xml"/>
  <Override PartName="/ppt/ink/ink1923.xml" ContentType="application/inkml+xml"/>
  <Override PartName="/ppt/ink/ink1924.xml" ContentType="application/inkml+xml"/>
  <Override PartName="/ppt/ink/ink1925.xml" ContentType="application/inkml+xml"/>
  <Override PartName="/ppt/ink/ink1926.xml" ContentType="application/inkml+xml"/>
  <Override PartName="/ppt/ink/ink1927.xml" ContentType="application/inkml+xml"/>
  <Override PartName="/ppt/ink/ink1928.xml" ContentType="application/inkml+xml"/>
  <Override PartName="/ppt/ink/ink1929.xml" ContentType="application/inkml+xml"/>
  <Override PartName="/ppt/ink/ink1930.xml" ContentType="application/inkml+xml"/>
  <Override PartName="/ppt/ink/ink1931.xml" ContentType="application/inkml+xml"/>
  <Override PartName="/ppt/ink/ink1932.xml" ContentType="application/inkml+xml"/>
  <Override PartName="/ppt/ink/ink1933.xml" ContentType="application/inkml+xml"/>
  <Override PartName="/ppt/ink/ink1934.xml" ContentType="application/inkml+xml"/>
  <Override PartName="/ppt/ink/ink1935.xml" ContentType="application/inkml+xml"/>
  <Override PartName="/ppt/ink/ink1936.xml" ContentType="application/inkml+xml"/>
  <Override PartName="/ppt/ink/ink1937.xml" ContentType="application/inkml+xml"/>
  <Override PartName="/ppt/ink/ink1938.xml" ContentType="application/inkml+xml"/>
  <Override PartName="/ppt/ink/ink1939.xml" ContentType="application/inkml+xml"/>
  <Override PartName="/ppt/ink/ink1940.xml" ContentType="application/inkml+xml"/>
  <Override PartName="/ppt/ink/ink1941.xml" ContentType="application/inkml+xml"/>
  <Override PartName="/ppt/ink/ink1942.xml" ContentType="application/inkml+xml"/>
  <Override PartName="/ppt/ink/ink1943.xml" ContentType="application/inkml+xml"/>
  <Override PartName="/ppt/ink/ink1944.xml" ContentType="application/inkml+xml"/>
  <Override PartName="/ppt/ink/ink1945.xml" ContentType="application/inkml+xml"/>
  <Override PartName="/ppt/ink/ink1946.xml" ContentType="application/inkml+xml"/>
  <Override PartName="/ppt/ink/ink1947.xml" ContentType="application/inkml+xml"/>
  <Override PartName="/ppt/ink/ink1948.xml" ContentType="application/inkml+xml"/>
  <Override PartName="/ppt/ink/ink1949.xml" ContentType="application/inkml+xml"/>
  <Override PartName="/ppt/ink/ink1950.xml" ContentType="application/inkml+xml"/>
  <Override PartName="/ppt/ink/ink1951.xml" ContentType="application/inkml+xml"/>
  <Override PartName="/ppt/ink/ink1952.xml" ContentType="application/inkml+xml"/>
  <Override PartName="/ppt/ink/ink1953.xml" ContentType="application/inkml+xml"/>
  <Override PartName="/ppt/ink/ink1954.xml" ContentType="application/inkml+xml"/>
  <Override PartName="/ppt/ink/ink1955.xml" ContentType="application/inkml+xml"/>
  <Override PartName="/ppt/ink/ink1956.xml" ContentType="application/inkml+xml"/>
  <Override PartName="/ppt/ink/ink1957.xml" ContentType="application/inkml+xml"/>
  <Override PartName="/ppt/ink/ink1958.xml" ContentType="application/inkml+xml"/>
  <Override PartName="/ppt/ink/ink1959.xml" ContentType="application/inkml+xml"/>
  <Override PartName="/ppt/ink/ink1960.xml" ContentType="application/inkml+xml"/>
  <Override PartName="/ppt/ink/ink1961.xml" ContentType="application/inkml+xml"/>
  <Override PartName="/ppt/ink/ink1962.xml" ContentType="application/inkml+xml"/>
  <Override PartName="/ppt/ink/ink1963.xml" ContentType="application/inkml+xml"/>
  <Override PartName="/ppt/ink/ink1964.xml" ContentType="application/inkml+xml"/>
  <Override PartName="/ppt/ink/ink1965.xml" ContentType="application/inkml+xml"/>
  <Override PartName="/ppt/ink/ink1966.xml" ContentType="application/inkml+xml"/>
  <Override PartName="/ppt/ink/ink1967.xml" ContentType="application/inkml+xml"/>
  <Override PartName="/ppt/ink/ink1968.xml" ContentType="application/inkml+xml"/>
  <Override PartName="/ppt/ink/ink1969.xml" ContentType="application/inkml+xml"/>
  <Override PartName="/ppt/ink/ink1970.xml" ContentType="application/inkml+xml"/>
  <Override PartName="/ppt/ink/ink1971.xml" ContentType="application/inkml+xml"/>
  <Override PartName="/ppt/ink/ink1972.xml" ContentType="application/inkml+xml"/>
  <Override PartName="/ppt/ink/ink1973.xml" ContentType="application/inkml+xml"/>
  <Override PartName="/ppt/ink/ink1974.xml" ContentType="application/inkml+xml"/>
  <Override PartName="/ppt/ink/ink1975.xml" ContentType="application/inkml+xml"/>
  <Override PartName="/ppt/ink/ink1976.xml" ContentType="application/inkml+xml"/>
  <Override PartName="/ppt/ink/ink1977.xml" ContentType="application/inkml+xml"/>
  <Override PartName="/ppt/ink/ink1978.xml" ContentType="application/inkml+xml"/>
  <Override PartName="/ppt/ink/ink1979.xml" ContentType="application/inkml+xml"/>
  <Override PartName="/ppt/ink/ink1980.xml" ContentType="application/inkml+xml"/>
  <Override PartName="/ppt/ink/ink1981.xml" ContentType="application/inkml+xml"/>
  <Override PartName="/ppt/ink/ink1982.xml" ContentType="application/inkml+xml"/>
  <Override PartName="/ppt/ink/ink1983.xml" ContentType="application/inkml+xml"/>
  <Override PartName="/ppt/ink/ink1984.xml" ContentType="application/inkml+xml"/>
  <Override PartName="/ppt/ink/ink1985.xml" ContentType="application/inkml+xml"/>
  <Override PartName="/ppt/ink/ink1986.xml" ContentType="application/inkml+xml"/>
  <Override PartName="/ppt/ink/ink1987.xml" ContentType="application/inkml+xml"/>
  <Override PartName="/ppt/ink/ink1988.xml" ContentType="application/inkml+xml"/>
  <Override PartName="/ppt/ink/ink1989.xml" ContentType="application/inkml+xml"/>
  <Override PartName="/ppt/ink/ink1990.xml" ContentType="application/inkml+xml"/>
  <Override PartName="/ppt/ink/ink1991.xml" ContentType="application/inkml+xml"/>
  <Override PartName="/ppt/ink/ink1992.xml" ContentType="application/inkml+xml"/>
  <Override PartName="/ppt/ink/ink1993.xml" ContentType="application/inkml+xml"/>
  <Override PartName="/ppt/ink/ink1994.xml" ContentType="application/inkml+xml"/>
  <Override PartName="/ppt/ink/ink1995.xml" ContentType="application/inkml+xml"/>
  <Override PartName="/ppt/ink/ink1996.xml" ContentType="application/inkml+xml"/>
  <Override PartName="/ppt/ink/ink1997.xml" ContentType="application/inkml+xml"/>
  <Override PartName="/ppt/ink/ink1998.xml" ContentType="application/inkml+xml"/>
  <Override PartName="/ppt/ink/ink1999.xml" ContentType="application/inkml+xml"/>
  <Override PartName="/ppt/ink/ink2000.xml" ContentType="application/inkml+xml"/>
  <Override PartName="/ppt/ink/ink2001.xml" ContentType="application/inkml+xml"/>
  <Override PartName="/ppt/ink/ink2002.xml" ContentType="application/inkml+xml"/>
  <Override PartName="/ppt/ink/ink2003.xml" ContentType="application/inkml+xml"/>
  <Override PartName="/ppt/ink/ink2004.xml" ContentType="application/inkml+xml"/>
  <Override PartName="/ppt/ink/ink2005.xml" ContentType="application/inkml+xml"/>
  <Override PartName="/ppt/ink/ink2006.xml" ContentType="application/inkml+xml"/>
  <Override PartName="/ppt/ink/ink2007.xml" ContentType="application/inkml+xml"/>
  <Override PartName="/ppt/ink/ink2008.xml" ContentType="application/inkml+xml"/>
  <Override PartName="/ppt/ink/ink2009.xml" ContentType="application/inkml+xml"/>
  <Override PartName="/ppt/ink/ink2010.xml" ContentType="application/inkml+xml"/>
  <Override PartName="/ppt/ink/ink2011.xml" ContentType="application/inkml+xml"/>
  <Override PartName="/ppt/ink/ink2012.xml" ContentType="application/inkml+xml"/>
  <Override PartName="/ppt/ink/ink2013.xml" ContentType="application/inkml+xml"/>
  <Override PartName="/ppt/ink/ink2014.xml" ContentType="application/inkml+xml"/>
  <Override PartName="/ppt/ink/ink2015.xml" ContentType="application/inkml+xml"/>
  <Override PartName="/ppt/ink/ink2016.xml" ContentType="application/inkml+xml"/>
  <Override PartName="/ppt/ink/ink2017.xml" ContentType="application/inkml+xml"/>
  <Override PartName="/ppt/ink/ink2018.xml" ContentType="application/inkml+xml"/>
  <Override PartName="/ppt/ink/ink2019.xml" ContentType="application/inkml+xml"/>
  <Override PartName="/ppt/ink/ink2020.xml" ContentType="application/inkml+xml"/>
  <Override PartName="/ppt/ink/ink2021.xml" ContentType="application/inkml+xml"/>
  <Override PartName="/ppt/ink/ink2022.xml" ContentType="application/inkml+xml"/>
  <Override PartName="/ppt/ink/ink2023.xml" ContentType="application/inkml+xml"/>
  <Override PartName="/ppt/ink/ink2024.xml" ContentType="application/inkml+xml"/>
  <Override PartName="/ppt/ink/ink2025.xml" ContentType="application/inkml+xml"/>
  <Override PartName="/ppt/ink/ink2026.xml" ContentType="application/inkml+xml"/>
  <Override PartName="/ppt/ink/ink2027.xml" ContentType="application/inkml+xml"/>
  <Override PartName="/ppt/ink/ink2028.xml" ContentType="application/inkml+xml"/>
  <Override PartName="/ppt/ink/ink2029.xml" ContentType="application/inkml+xml"/>
  <Override PartName="/ppt/ink/ink2030.xml" ContentType="application/inkml+xml"/>
  <Override PartName="/ppt/ink/ink2031.xml" ContentType="application/inkml+xml"/>
  <Override PartName="/ppt/ink/ink2032.xml" ContentType="application/inkml+xml"/>
  <Override PartName="/ppt/ink/ink2033.xml" ContentType="application/inkml+xml"/>
  <Override PartName="/ppt/ink/ink2034.xml" ContentType="application/inkml+xml"/>
  <Override PartName="/ppt/ink/ink2035.xml" ContentType="application/inkml+xml"/>
  <Override PartName="/ppt/ink/ink2036.xml" ContentType="application/inkml+xml"/>
  <Override PartName="/ppt/ink/ink2037.xml" ContentType="application/inkml+xml"/>
  <Override PartName="/ppt/ink/ink2038.xml" ContentType="application/inkml+xml"/>
  <Override PartName="/ppt/ink/ink2039.xml" ContentType="application/inkml+xml"/>
  <Override PartName="/ppt/ink/ink2040.xml" ContentType="application/inkml+xml"/>
  <Override PartName="/ppt/ink/ink2041.xml" ContentType="application/inkml+xml"/>
  <Override PartName="/ppt/ink/ink2042.xml" ContentType="application/inkml+xml"/>
  <Override PartName="/ppt/ink/ink2043.xml" ContentType="application/inkml+xml"/>
  <Override PartName="/ppt/ink/ink2044.xml" ContentType="application/inkml+xml"/>
  <Override PartName="/ppt/ink/ink2045.xml" ContentType="application/inkml+xml"/>
  <Override PartName="/ppt/ink/ink2046.xml" ContentType="application/inkml+xml"/>
  <Override PartName="/ppt/ink/ink2047.xml" ContentType="application/inkml+xml"/>
  <Override PartName="/ppt/ink/ink2048.xml" ContentType="application/inkml+xml"/>
  <Override PartName="/ppt/ink/ink2049.xml" ContentType="application/inkml+xml"/>
  <Override PartName="/ppt/ink/ink2050.xml" ContentType="application/inkml+xml"/>
  <Override PartName="/ppt/ink/ink2051.xml" ContentType="application/inkml+xml"/>
  <Override PartName="/ppt/ink/ink2052.xml" ContentType="application/inkml+xml"/>
  <Override PartName="/ppt/ink/ink2053.xml" ContentType="application/inkml+xml"/>
  <Override PartName="/ppt/ink/ink2054.xml" ContentType="application/inkml+xml"/>
  <Override PartName="/ppt/ink/ink2055.xml" ContentType="application/inkml+xml"/>
  <Override PartName="/ppt/ink/ink2056.xml" ContentType="application/inkml+xml"/>
  <Override PartName="/ppt/ink/ink2057.xml" ContentType="application/inkml+xml"/>
  <Override PartName="/ppt/ink/ink2058.xml" ContentType="application/inkml+xml"/>
  <Override PartName="/ppt/ink/ink2059.xml" ContentType="application/inkml+xml"/>
  <Override PartName="/ppt/ink/ink2060.xml" ContentType="application/inkml+xml"/>
  <Override PartName="/ppt/ink/ink2061.xml" ContentType="application/inkml+xml"/>
  <Override PartName="/ppt/ink/ink2062.xml" ContentType="application/inkml+xml"/>
  <Override PartName="/ppt/ink/ink2063.xml" ContentType="application/inkml+xml"/>
  <Override PartName="/ppt/ink/ink2064.xml" ContentType="application/inkml+xml"/>
  <Override PartName="/ppt/ink/ink2065.xml" ContentType="application/inkml+xml"/>
  <Override PartName="/ppt/ink/ink2066.xml" ContentType="application/inkml+xml"/>
  <Override PartName="/ppt/ink/ink2067.xml" ContentType="application/inkml+xml"/>
  <Override PartName="/ppt/ink/ink2068.xml" ContentType="application/inkml+xml"/>
  <Override PartName="/ppt/ink/ink2069.xml" ContentType="application/inkml+xml"/>
  <Override PartName="/ppt/ink/ink2070.xml" ContentType="application/inkml+xml"/>
  <Override PartName="/ppt/ink/ink2071.xml" ContentType="application/inkml+xml"/>
  <Override PartName="/ppt/ink/ink2072.xml" ContentType="application/inkml+xml"/>
  <Override PartName="/ppt/ink/ink2073.xml" ContentType="application/inkml+xml"/>
  <Override PartName="/ppt/ink/ink2074.xml" ContentType="application/inkml+xml"/>
  <Override PartName="/ppt/ink/ink2075.xml" ContentType="application/inkml+xml"/>
  <Override PartName="/ppt/ink/ink2076.xml" ContentType="application/inkml+xml"/>
  <Override PartName="/ppt/ink/ink2077.xml" ContentType="application/inkml+xml"/>
  <Override PartName="/ppt/ink/ink2078.xml" ContentType="application/inkml+xml"/>
  <Override PartName="/ppt/ink/ink2079.xml" ContentType="application/inkml+xml"/>
  <Override PartName="/ppt/ink/ink2080.xml" ContentType="application/inkml+xml"/>
  <Override PartName="/ppt/ink/ink2081.xml" ContentType="application/inkml+xml"/>
  <Override PartName="/ppt/ink/ink2082.xml" ContentType="application/inkml+xml"/>
  <Override PartName="/ppt/ink/ink2083.xml" ContentType="application/inkml+xml"/>
  <Override PartName="/ppt/ink/ink2084.xml" ContentType="application/inkml+xml"/>
  <Override PartName="/ppt/ink/ink2085.xml" ContentType="application/inkml+xml"/>
  <Override PartName="/ppt/ink/ink2086.xml" ContentType="application/inkml+xml"/>
  <Override PartName="/ppt/ink/ink2087.xml" ContentType="application/inkml+xml"/>
  <Override PartName="/ppt/ink/ink2088.xml" ContentType="application/inkml+xml"/>
  <Override PartName="/ppt/ink/ink2089.xml" ContentType="application/inkml+xml"/>
  <Override PartName="/ppt/ink/ink2090.xml" ContentType="application/inkml+xml"/>
  <Override PartName="/ppt/ink/ink2091.xml" ContentType="application/inkml+xml"/>
  <Override PartName="/ppt/ink/ink2092.xml" ContentType="application/inkml+xml"/>
  <Override PartName="/ppt/ink/ink2093.xml" ContentType="application/inkml+xml"/>
  <Override PartName="/ppt/ink/ink2094.xml" ContentType="application/inkml+xml"/>
  <Override PartName="/ppt/ink/ink2095.xml" ContentType="application/inkml+xml"/>
  <Override PartName="/ppt/ink/ink2096.xml" ContentType="application/inkml+xml"/>
  <Override PartName="/ppt/ink/ink2097.xml" ContentType="application/inkml+xml"/>
  <Override PartName="/ppt/ink/ink2098.xml" ContentType="application/inkml+xml"/>
  <Override PartName="/ppt/ink/ink2099.xml" ContentType="application/inkml+xml"/>
  <Override PartName="/ppt/ink/ink2100.xml" ContentType="application/inkml+xml"/>
  <Override PartName="/ppt/ink/ink2101.xml" ContentType="application/inkml+xml"/>
  <Override PartName="/ppt/ink/ink2102.xml" ContentType="application/inkml+xml"/>
  <Override PartName="/ppt/ink/ink2103.xml" ContentType="application/inkml+xml"/>
  <Override PartName="/ppt/ink/ink2104.xml" ContentType="application/inkml+xml"/>
  <Override PartName="/ppt/ink/ink2105.xml" ContentType="application/inkml+xml"/>
  <Override PartName="/ppt/ink/ink2106.xml" ContentType="application/inkml+xml"/>
  <Override PartName="/ppt/ink/ink2107.xml" ContentType="application/inkml+xml"/>
  <Override PartName="/ppt/ink/ink2108.xml" ContentType="application/inkml+xml"/>
  <Override PartName="/ppt/ink/ink2109.xml" ContentType="application/inkml+xml"/>
  <Override PartName="/ppt/ink/ink2110.xml" ContentType="application/inkml+xml"/>
  <Override PartName="/ppt/ink/ink2111.xml" ContentType="application/inkml+xml"/>
  <Override PartName="/ppt/ink/ink2112.xml" ContentType="application/inkml+xml"/>
  <Override PartName="/ppt/ink/ink2113.xml" ContentType="application/inkml+xml"/>
  <Override PartName="/ppt/ink/ink2114.xml" ContentType="application/inkml+xml"/>
  <Override PartName="/ppt/ink/ink2115.xml" ContentType="application/inkml+xml"/>
  <Override PartName="/ppt/ink/ink2116.xml" ContentType="application/inkml+xml"/>
  <Override PartName="/ppt/ink/ink2117.xml" ContentType="application/inkml+xml"/>
  <Override PartName="/ppt/ink/ink2118.xml" ContentType="application/inkml+xml"/>
  <Override PartName="/ppt/ink/ink2119.xml" ContentType="application/inkml+xml"/>
  <Override PartName="/ppt/ink/ink2120.xml" ContentType="application/inkml+xml"/>
  <Override PartName="/ppt/ink/ink2121.xml" ContentType="application/inkml+xml"/>
  <Override PartName="/ppt/ink/ink2122.xml" ContentType="application/inkml+xml"/>
  <Override PartName="/ppt/ink/ink2123.xml" ContentType="application/inkml+xml"/>
  <Override PartName="/ppt/ink/ink2124.xml" ContentType="application/inkml+xml"/>
  <Override PartName="/ppt/ink/ink2125.xml" ContentType="application/inkml+xml"/>
  <Override PartName="/ppt/ink/ink2126.xml" ContentType="application/inkml+xml"/>
  <Override PartName="/ppt/ink/ink2127.xml" ContentType="application/inkml+xml"/>
  <Override PartName="/ppt/ink/ink2128.xml" ContentType="application/inkml+xml"/>
  <Override PartName="/ppt/ink/ink2129.xml" ContentType="application/inkml+xml"/>
  <Override PartName="/ppt/ink/ink2130.xml" ContentType="application/inkml+xml"/>
  <Override PartName="/ppt/ink/ink2131.xml" ContentType="application/inkml+xml"/>
  <Override PartName="/ppt/ink/ink2132.xml" ContentType="application/inkml+xml"/>
  <Override PartName="/ppt/ink/ink2133.xml" ContentType="application/inkml+xml"/>
  <Override PartName="/ppt/ink/ink2134.xml" ContentType="application/inkml+xml"/>
  <Override PartName="/ppt/ink/ink2135.xml" ContentType="application/inkml+xml"/>
  <Override PartName="/ppt/ink/ink2136.xml" ContentType="application/inkml+xml"/>
  <Override PartName="/ppt/ink/ink2137.xml" ContentType="application/inkml+xml"/>
  <Override PartName="/ppt/ink/ink2138.xml" ContentType="application/inkml+xml"/>
  <Override PartName="/ppt/ink/ink2139.xml" ContentType="application/inkml+xml"/>
  <Override PartName="/ppt/ink/ink2140.xml" ContentType="application/inkml+xml"/>
  <Override PartName="/ppt/ink/ink2141.xml" ContentType="application/inkml+xml"/>
  <Override PartName="/ppt/ink/ink2142.xml" ContentType="application/inkml+xml"/>
  <Override PartName="/ppt/ink/ink2143.xml" ContentType="application/inkml+xml"/>
  <Override PartName="/ppt/ink/ink2144.xml" ContentType="application/inkml+xml"/>
  <Override PartName="/ppt/ink/ink2145.xml" ContentType="application/inkml+xml"/>
  <Override PartName="/ppt/ink/ink2146.xml" ContentType="application/inkml+xml"/>
  <Override PartName="/ppt/ink/ink2147.xml" ContentType="application/inkml+xml"/>
  <Override PartName="/ppt/ink/ink2148.xml" ContentType="application/inkml+xml"/>
  <Override PartName="/ppt/ink/ink2149.xml" ContentType="application/inkml+xml"/>
  <Override PartName="/ppt/ink/ink2150.xml" ContentType="application/inkml+xml"/>
  <Override PartName="/ppt/ink/ink2151.xml" ContentType="application/inkml+xml"/>
  <Override PartName="/ppt/ink/ink2152.xml" ContentType="application/inkml+xml"/>
  <Override PartName="/ppt/ink/ink2153.xml" ContentType="application/inkml+xml"/>
  <Override PartName="/ppt/ink/ink2154.xml" ContentType="application/inkml+xml"/>
  <Override PartName="/ppt/ink/ink2155.xml" ContentType="application/inkml+xml"/>
  <Override PartName="/ppt/ink/ink2156.xml" ContentType="application/inkml+xml"/>
  <Override PartName="/ppt/ink/ink2157.xml" ContentType="application/inkml+xml"/>
  <Override PartName="/ppt/ink/ink2158.xml" ContentType="application/inkml+xml"/>
  <Override PartName="/ppt/ink/ink2159.xml" ContentType="application/inkml+xml"/>
  <Override PartName="/ppt/ink/ink2160.xml" ContentType="application/inkml+xml"/>
  <Override PartName="/ppt/ink/ink2161.xml" ContentType="application/inkml+xml"/>
  <Override PartName="/ppt/ink/ink2162.xml" ContentType="application/inkml+xml"/>
  <Override PartName="/ppt/ink/ink2163.xml" ContentType="application/inkml+xml"/>
  <Override PartName="/ppt/ink/ink2164.xml" ContentType="application/inkml+xml"/>
  <Override PartName="/ppt/ink/ink2165.xml" ContentType="application/inkml+xml"/>
  <Override PartName="/ppt/ink/ink2166.xml" ContentType="application/inkml+xml"/>
  <Override PartName="/ppt/ink/ink2167.xml" ContentType="application/inkml+xml"/>
  <Override PartName="/ppt/ink/ink2168.xml" ContentType="application/inkml+xml"/>
  <Override PartName="/ppt/ink/ink2169.xml" ContentType="application/inkml+xml"/>
  <Override PartName="/ppt/ink/ink2170.xml" ContentType="application/inkml+xml"/>
  <Override PartName="/ppt/ink/ink2171.xml" ContentType="application/inkml+xml"/>
  <Override PartName="/ppt/ink/ink2172.xml" ContentType="application/inkml+xml"/>
  <Override PartName="/ppt/ink/ink2173.xml" ContentType="application/inkml+xml"/>
  <Override PartName="/ppt/ink/ink2174.xml" ContentType="application/inkml+xml"/>
  <Override PartName="/ppt/ink/ink2175.xml" ContentType="application/inkml+xml"/>
  <Override PartName="/ppt/ink/ink2176.xml" ContentType="application/inkml+xml"/>
  <Override PartName="/ppt/ink/ink2177.xml" ContentType="application/inkml+xml"/>
  <Override PartName="/ppt/ink/ink2178.xml" ContentType="application/inkml+xml"/>
  <Override PartName="/ppt/ink/ink2179.xml" ContentType="application/inkml+xml"/>
  <Override PartName="/ppt/ink/ink2180.xml" ContentType="application/inkml+xml"/>
  <Override PartName="/ppt/ink/ink2181.xml" ContentType="application/inkml+xml"/>
  <Override PartName="/ppt/ink/ink2182.xml" ContentType="application/inkml+xml"/>
  <Override PartName="/ppt/ink/ink2183.xml" ContentType="application/inkml+xml"/>
  <Override PartName="/ppt/ink/ink2184.xml" ContentType="application/inkml+xml"/>
  <Override PartName="/ppt/ink/ink2185.xml" ContentType="application/inkml+xml"/>
  <Override PartName="/ppt/ink/ink2186.xml" ContentType="application/inkml+xml"/>
  <Override PartName="/ppt/ink/ink2187.xml" ContentType="application/inkml+xml"/>
  <Override PartName="/ppt/ink/ink2188.xml" ContentType="application/inkml+xml"/>
  <Override PartName="/ppt/ink/ink2189.xml" ContentType="application/inkml+xml"/>
  <Override PartName="/ppt/ink/ink2190.xml" ContentType="application/inkml+xml"/>
  <Override PartName="/ppt/ink/ink2191.xml" ContentType="application/inkml+xml"/>
  <Override PartName="/ppt/ink/ink2192.xml" ContentType="application/inkml+xml"/>
  <Override PartName="/ppt/ink/ink2193.xml" ContentType="application/inkml+xml"/>
  <Override PartName="/ppt/ink/ink2194.xml" ContentType="application/inkml+xml"/>
  <Override PartName="/ppt/ink/ink2195.xml" ContentType="application/inkml+xml"/>
  <Override PartName="/ppt/ink/ink2196.xml" ContentType="application/inkml+xml"/>
  <Override PartName="/ppt/ink/ink2197.xml" ContentType="application/inkml+xml"/>
  <Override PartName="/ppt/ink/ink2198.xml" ContentType="application/inkml+xml"/>
  <Override PartName="/ppt/ink/ink2199.xml" ContentType="application/inkml+xml"/>
  <Override PartName="/ppt/ink/ink2200.xml" ContentType="application/inkml+xml"/>
  <Override PartName="/ppt/ink/ink2201.xml" ContentType="application/inkml+xml"/>
  <Override PartName="/ppt/ink/ink2202.xml" ContentType="application/inkml+xml"/>
  <Override PartName="/ppt/ink/ink2203.xml" ContentType="application/inkml+xml"/>
  <Override PartName="/ppt/ink/ink2204.xml" ContentType="application/inkml+xml"/>
  <Override PartName="/ppt/ink/ink2205.xml" ContentType="application/inkml+xml"/>
  <Override PartName="/ppt/ink/ink2206.xml" ContentType="application/inkml+xml"/>
  <Override PartName="/ppt/ink/ink2207.xml" ContentType="application/inkml+xml"/>
  <Override PartName="/ppt/ink/ink2208.xml" ContentType="application/inkml+xml"/>
  <Override PartName="/ppt/ink/ink2209.xml" ContentType="application/inkml+xml"/>
  <Override PartName="/ppt/ink/ink2210.xml" ContentType="application/inkml+xml"/>
  <Override PartName="/ppt/ink/ink2211.xml" ContentType="application/inkml+xml"/>
  <Override PartName="/ppt/ink/ink2212.xml" ContentType="application/inkml+xml"/>
  <Override PartName="/ppt/ink/ink2213.xml" ContentType="application/inkml+xml"/>
  <Override PartName="/ppt/ink/ink2214.xml" ContentType="application/inkml+xml"/>
  <Override PartName="/ppt/ink/ink2215.xml" ContentType="application/inkml+xml"/>
  <Override PartName="/ppt/ink/ink2216.xml" ContentType="application/inkml+xml"/>
  <Override PartName="/ppt/ink/ink2217.xml" ContentType="application/inkml+xml"/>
  <Override PartName="/ppt/ink/ink2218.xml" ContentType="application/inkml+xml"/>
  <Override PartName="/ppt/ink/ink2219.xml" ContentType="application/inkml+xml"/>
  <Override PartName="/ppt/ink/ink2220.xml" ContentType="application/inkml+xml"/>
  <Override PartName="/ppt/ink/ink2221.xml" ContentType="application/inkml+xml"/>
  <Override PartName="/ppt/ink/ink2222.xml" ContentType="application/inkml+xml"/>
  <Override PartName="/ppt/ink/ink2223.xml" ContentType="application/inkml+xml"/>
  <Override PartName="/ppt/ink/ink2224.xml" ContentType="application/inkml+xml"/>
  <Override PartName="/ppt/ink/ink2225.xml" ContentType="application/inkml+xml"/>
  <Override PartName="/ppt/ink/ink2226.xml" ContentType="application/inkml+xml"/>
  <Override PartName="/ppt/ink/ink2227.xml" ContentType="application/inkml+xml"/>
  <Override PartName="/ppt/ink/ink2228.xml" ContentType="application/inkml+xml"/>
  <Override PartName="/ppt/ink/ink2229.xml" ContentType="application/inkml+xml"/>
  <Override PartName="/ppt/ink/ink2230.xml" ContentType="application/inkml+xml"/>
  <Override PartName="/ppt/ink/ink2231.xml" ContentType="application/inkml+xml"/>
  <Override PartName="/ppt/ink/ink2232.xml" ContentType="application/inkml+xml"/>
  <Override PartName="/ppt/ink/ink2233.xml" ContentType="application/inkml+xml"/>
  <Override PartName="/ppt/ink/ink2234.xml" ContentType="application/inkml+xml"/>
  <Override PartName="/ppt/ink/ink2235.xml" ContentType="application/inkml+xml"/>
  <Override PartName="/ppt/ink/ink2236.xml" ContentType="application/inkml+xml"/>
  <Override PartName="/ppt/ink/ink2237.xml" ContentType="application/inkml+xml"/>
  <Override PartName="/ppt/ink/ink2238.xml" ContentType="application/inkml+xml"/>
  <Override PartName="/ppt/ink/ink2239.xml" ContentType="application/inkml+xml"/>
  <Override PartName="/ppt/ink/ink2240.xml" ContentType="application/inkml+xml"/>
  <Override PartName="/ppt/ink/ink2241.xml" ContentType="application/inkml+xml"/>
  <Override PartName="/ppt/ink/ink2242.xml" ContentType="application/inkml+xml"/>
  <Override PartName="/ppt/ink/ink2243.xml" ContentType="application/inkml+xml"/>
  <Override PartName="/ppt/ink/ink2244.xml" ContentType="application/inkml+xml"/>
  <Override PartName="/ppt/ink/ink2245.xml" ContentType="application/inkml+xml"/>
  <Override PartName="/ppt/ink/ink2246.xml" ContentType="application/inkml+xml"/>
  <Override PartName="/ppt/ink/ink2247.xml" ContentType="application/inkml+xml"/>
  <Override PartName="/ppt/ink/ink2248.xml" ContentType="application/inkml+xml"/>
  <Override PartName="/ppt/ink/ink2249.xml" ContentType="application/inkml+xml"/>
  <Override PartName="/ppt/ink/ink2250.xml" ContentType="application/inkml+xml"/>
  <Override PartName="/ppt/ink/ink2251.xml" ContentType="application/inkml+xml"/>
  <Override PartName="/ppt/ink/ink2252.xml" ContentType="application/inkml+xml"/>
  <Override PartName="/ppt/ink/ink2253.xml" ContentType="application/inkml+xml"/>
  <Override PartName="/ppt/ink/ink2254.xml" ContentType="application/inkml+xml"/>
  <Override PartName="/ppt/ink/ink2255.xml" ContentType="application/inkml+xml"/>
  <Override PartName="/ppt/ink/ink2256.xml" ContentType="application/inkml+xml"/>
  <Override PartName="/ppt/ink/ink2257.xml" ContentType="application/inkml+xml"/>
  <Override PartName="/ppt/ink/ink2258.xml" ContentType="application/inkml+xml"/>
  <Override PartName="/ppt/ink/ink2259.xml" ContentType="application/inkml+xml"/>
  <Override PartName="/ppt/ink/ink2260.xml" ContentType="application/inkml+xml"/>
  <Override PartName="/ppt/ink/ink2261.xml" ContentType="application/inkml+xml"/>
  <Override PartName="/ppt/ink/ink2262.xml" ContentType="application/inkml+xml"/>
  <Override PartName="/ppt/ink/ink2263.xml" ContentType="application/inkml+xml"/>
  <Override PartName="/ppt/ink/ink2264.xml" ContentType="application/inkml+xml"/>
  <Override PartName="/ppt/ink/ink2265.xml" ContentType="application/inkml+xml"/>
  <Override PartName="/ppt/ink/ink2266.xml" ContentType="application/inkml+xml"/>
  <Override PartName="/ppt/ink/ink2267.xml" ContentType="application/inkml+xml"/>
  <Override PartName="/ppt/ink/ink2268.xml" ContentType="application/inkml+xml"/>
  <Override PartName="/ppt/ink/ink2269.xml" ContentType="application/inkml+xml"/>
  <Override PartName="/ppt/ink/ink2270.xml" ContentType="application/inkml+xml"/>
  <Override PartName="/ppt/ink/ink2271.xml" ContentType="application/inkml+xml"/>
  <Override PartName="/ppt/ink/ink2272.xml" ContentType="application/inkml+xml"/>
  <Override PartName="/ppt/ink/ink2273.xml" ContentType="application/inkml+xml"/>
  <Override PartName="/ppt/ink/ink2274.xml" ContentType="application/inkml+xml"/>
  <Override PartName="/ppt/ink/ink2275.xml" ContentType="application/inkml+xml"/>
  <Override PartName="/ppt/ink/ink2276.xml" ContentType="application/inkml+xml"/>
  <Override PartName="/ppt/ink/ink2277.xml" ContentType="application/inkml+xml"/>
  <Override PartName="/ppt/ink/ink2278.xml" ContentType="application/inkml+xml"/>
  <Override PartName="/ppt/ink/ink2279.xml" ContentType="application/inkml+xml"/>
  <Override PartName="/ppt/ink/ink2280.xml" ContentType="application/inkml+xml"/>
  <Override PartName="/ppt/ink/ink2281.xml" ContentType="application/inkml+xml"/>
  <Override PartName="/ppt/ink/ink2282.xml" ContentType="application/inkml+xml"/>
  <Override PartName="/ppt/ink/ink2283.xml" ContentType="application/inkml+xml"/>
  <Override PartName="/ppt/ink/ink2284.xml" ContentType="application/inkml+xml"/>
  <Override PartName="/ppt/ink/ink2285.xml" ContentType="application/inkml+xml"/>
  <Override PartName="/ppt/ink/ink2286.xml" ContentType="application/inkml+xml"/>
  <Override PartName="/ppt/ink/ink2287.xml" ContentType="application/inkml+xml"/>
  <Override PartName="/ppt/ink/ink2288.xml" ContentType="application/inkml+xml"/>
  <Override PartName="/ppt/ink/ink2289.xml" ContentType="application/inkml+xml"/>
  <Override PartName="/ppt/ink/ink2290.xml" ContentType="application/inkml+xml"/>
  <Override PartName="/ppt/ink/ink2291.xml" ContentType="application/inkml+xml"/>
  <Override PartName="/ppt/ink/ink2292.xml" ContentType="application/inkml+xml"/>
  <Override PartName="/ppt/ink/ink2293.xml" ContentType="application/inkml+xml"/>
  <Override PartName="/ppt/ink/ink2294.xml" ContentType="application/inkml+xml"/>
  <Override PartName="/ppt/ink/ink2295.xml" ContentType="application/inkml+xml"/>
  <Override PartName="/ppt/ink/ink2296.xml" ContentType="application/inkml+xml"/>
  <Override PartName="/ppt/ink/ink2297.xml" ContentType="application/inkml+xml"/>
  <Override PartName="/ppt/ink/ink2298.xml" ContentType="application/inkml+xml"/>
  <Override PartName="/ppt/ink/ink2299.xml" ContentType="application/inkml+xml"/>
  <Override PartName="/ppt/ink/ink2300.xml" ContentType="application/inkml+xml"/>
  <Override PartName="/ppt/ink/ink2301.xml" ContentType="application/inkml+xml"/>
  <Override PartName="/ppt/ink/ink2302.xml" ContentType="application/inkml+xml"/>
  <Override PartName="/ppt/ink/ink2303.xml" ContentType="application/inkml+xml"/>
  <Override PartName="/ppt/ink/ink2304.xml" ContentType="application/inkml+xml"/>
  <Override PartName="/ppt/ink/ink2305.xml" ContentType="application/inkml+xml"/>
  <Override PartName="/ppt/ink/ink2306.xml" ContentType="application/inkml+xml"/>
  <Override PartName="/ppt/ink/ink2307.xml" ContentType="application/inkml+xml"/>
  <Override PartName="/ppt/ink/ink2308.xml" ContentType="application/inkml+xml"/>
  <Override PartName="/ppt/ink/ink2309.xml" ContentType="application/inkml+xml"/>
  <Override PartName="/ppt/ink/ink2310.xml" ContentType="application/inkml+xml"/>
  <Override PartName="/ppt/ink/ink2311.xml" ContentType="application/inkml+xml"/>
  <Override PartName="/ppt/ink/ink2312.xml" ContentType="application/inkml+xml"/>
  <Override PartName="/ppt/ink/ink2313.xml" ContentType="application/inkml+xml"/>
  <Override PartName="/ppt/ink/ink2314.xml" ContentType="application/inkml+xml"/>
  <Override PartName="/ppt/ink/ink2315.xml" ContentType="application/inkml+xml"/>
  <Override PartName="/ppt/ink/ink2316.xml" ContentType="application/inkml+xml"/>
  <Override PartName="/ppt/ink/ink2317.xml" ContentType="application/inkml+xml"/>
  <Override PartName="/ppt/ink/ink2318.xml" ContentType="application/inkml+xml"/>
  <Override PartName="/ppt/ink/ink2319.xml" ContentType="application/inkml+xml"/>
  <Override PartName="/ppt/ink/ink2320.xml" ContentType="application/inkml+xml"/>
  <Override PartName="/ppt/ink/ink2321.xml" ContentType="application/inkml+xml"/>
  <Override PartName="/ppt/ink/ink2322.xml" ContentType="application/inkml+xml"/>
  <Override PartName="/ppt/ink/ink2323.xml" ContentType="application/inkml+xml"/>
  <Override PartName="/ppt/ink/ink2324.xml" ContentType="application/inkml+xml"/>
  <Override PartName="/ppt/ink/ink2325.xml" ContentType="application/inkml+xml"/>
  <Override PartName="/ppt/ink/ink2326.xml" ContentType="application/inkml+xml"/>
  <Override PartName="/ppt/ink/ink2327.xml" ContentType="application/inkml+xml"/>
  <Override PartName="/ppt/ink/ink2328.xml" ContentType="application/inkml+xml"/>
  <Override PartName="/ppt/ink/ink2329.xml" ContentType="application/inkml+xml"/>
  <Override PartName="/ppt/ink/ink2330.xml" ContentType="application/inkml+xml"/>
  <Override PartName="/ppt/ink/ink2331.xml" ContentType="application/inkml+xml"/>
  <Override PartName="/ppt/ink/ink2332.xml" ContentType="application/inkml+xml"/>
  <Override PartName="/ppt/ink/ink2333.xml" ContentType="application/inkml+xml"/>
  <Override PartName="/ppt/ink/ink2334.xml" ContentType="application/inkml+xml"/>
  <Override PartName="/ppt/ink/ink2335.xml" ContentType="application/inkml+xml"/>
  <Override PartName="/ppt/ink/ink2336.xml" ContentType="application/inkml+xml"/>
  <Override PartName="/ppt/ink/ink2337.xml" ContentType="application/inkml+xml"/>
  <Override PartName="/ppt/ink/ink2338.xml" ContentType="application/inkml+xml"/>
  <Override PartName="/ppt/ink/ink2339.xml" ContentType="application/inkml+xml"/>
  <Override PartName="/ppt/ink/ink2340.xml" ContentType="application/inkml+xml"/>
  <Override PartName="/ppt/ink/ink2341.xml" ContentType="application/inkml+xml"/>
  <Override PartName="/ppt/ink/ink2342.xml" ContentType="application/inkml+xml"/>
  <Override PartName="/ppt/ink/ink2343.xml" ContentType="application/inkml+xml"/>
  <Override PartName="/ppt/ink/ink2344.xml" ContentType="application/inkml+xml"/>
  <Override PartName="/ppt/ink/ink2345.xml" ContentType="application/inkml+xml"/>
  <Override PartName="/ppt/ink/ink2346.xml" ContentType="application/inkml+xml"/>
  <Override PartName="/ppt/ink/ink2347.xml" ContentType="application/inkml+xml"/>
  <Override PartName="/ppt/ink/ink2348.xml" ContentType="application/inkml+xml"/>
  <Override PartName="/ppt/ink/ink2349.xml" ContentType="application/inkml+xml"/>
  <Override PartName="/ppt/ink/ink2350.xml" ContentType="application/inkml+xml"/>
  <Override PartName="/ppt/ink/ink2351.xml" ContentType="application/inkml+xml"/>
  <Override PartName="/ppt/ink/ink2352.xml" ContentType="application/inkml+xml"/>
  <Override PartName="/ppt/ink/ink2353.xml" ContentType="application/inkml+xml"/>
  <Override PartName="/ppt/ink/ink2354.xml" ContentType="application/inkml+xml"/>
  <Override PartName="/ppt/ink/ink2355.xml" ContentType="application/inkml+xml"/>
  <Override PartName="/ppt/ink/ink2356.xml" ContentType="application/inkml+xml"/>
  <Override PartName="/ppt/ink/ink2357.xml" ContentType="application/inkml+xml"/>
  <Override PartName="/ppt/ink/ink2358.xml" ContentType="application/inkml+xml"/>
  <Override PartName="/ppt/ink/ink2359.xml" ContentType="application/inkml+xml"/>
  <Override PartName="/ppt/ink/ink2360.xml" ContentType="application/inkml+xml"/>
  <Override PartName="/ppt/ink/ink2361.xml" ContentType="application/inkml+xml"/>
  <Override PartName="/ppt/ink/ink2362.xml" ContentType="application/inkml+xml"/>
  <Override PartName="/ppt/ink/ink2363.xml" ContentType="application/inkml+xml"/>
  <Override PartName="/ppt/ink/ink2364.xml" ContentType="application/inkml+xml"/>
  <Override PartName="/ppt/ink/ink2365.xml" ContentType="application/inkml+xml"/>
  <Override PartName="/ppt/ink/ink2366.xml" ContentType="application/inkml+xml"/>
  <Override PartName="/ppt/ink/ink2367.xml" ContentType="application/inkml+xml"/>
  <Override PartName="/ppt/ink/ink2368.xml" ContentType="application/inkml+xml"/>
  <Override PartName="/ppt/ink/ink2369.xml" ContentType="application/inkml+xml"/>
  <Override PartName="/ppt/ink/ink2370.xml" ContentType="application/inkml+xml"/>
  <Override PartName="/ppt/ink/ink2371.xml" ContentType="application/inkml+xml"/>
  <Override PartName="/ppt/ink/ink2372.xml" ContentType="application/inkml+xml"/>
  <Override PartName="/ppt/ink/ink2373.xml" ContentType="application/inkml+xml"/>
  <Override PartName="/ppt/ink/ink2374.xml" ContentType="application/inkml+xml"/>
  <Override PartName="/ppt/ink/ink2375.xml" ContentType="application/inkml+xml"/>
  <Override PartName="/ppt/ink/ink2376.xml" ContentType="application/inkml+xml"/>
  <Override PartName="/ppt/ink/ink2377.xml" ContentType="application/inkml+xml"/>
  <Override PartName="/ppt/ink/ink2378.xml" ContentType="application/inkml+xml"/>
  <Override PartName="/ppt/ink/ink2379.xml" ContentType="application/inkml+xml"/>
  <Override PartName="/ppt/ink/ink2380.xml" ContentType="application/inkml+xml"/>
  <Override PartName="/ppt/ink/ink2381.xml" ContentType="application/inkml+xml"/>
  <Override PartName="/ppt/ink/ink2382.xml" ContentType="application/inkml+xml"/>
  <Override PartName="/ppt/ink/ink2383.xml" ContentType="application/inkml+xml"/>
  <Override PartName="/ppt/ink/ink2384.xml" ContentType="application/inkml+xml"/>
  <Override PartName="/ppt/ink/ink2385.xml" ContentType="application/inkml+xml"/>
  <Override PartName="/ppt/ink/ink2386.xml" ContentType="application/inkml+xml"/>
  <Override PartName="/ppt/ink/ink2387.xml" ContentType="application/inkml+xml"/>
  <Override PartName="/ppt/ink/ink2388.xml" ContentType="application/inkml+xml"/>
  <Override PartName="/ppt/ink/ink2389.xml" ContentType="application/inkml+xml"/>
  <Override PartName="/ppt/ink/ink2390.xml" ContentType="application/inkml+xml"/>
  <Override PartName="/ppt/ink/ink2391.xml" ContentType="application/inkml+xml"/>
  <Override PartName="/ppt/ink/ink2392.xml" ContentType="application/inkml+xml"/>
  <Override PartName="/ppt/ink/ink2393.xml" ContentType="application/inkml+xml"/>
  <Override PartName="/ppt/ink/ink2394.xml" ContentType="application/inkml+xml"/>
  <Override PartName="/ppt/ink/ink2395.xml" ContentType="application/inkml+xml"/>
  <Override PartName="/ppt/ink/ink2396.xml" ContentType="application/inkml+xml"/>
  <Override PartName="/ppt/ink/ink2397.xml" ContentType="application/inkml+xml"/>
  <Override PartName="/ppt/ink/ink2398.xml" ContentType="application/inkml+xml"/>
  <Override PartName="/ppt/ink/ink2399.xml" ContentType="application/inkml+xml"/>
  <Override PartName="/ppt/ink/ink2400.xml" ContentType="application/inkml+xml"/>
  <Override PartName="/ppt/ink/ink2401.xml" ContentType="application/inkml+xml"/>
  <Override PartName="/ppt/ink/ink2402.xml" ContentType="application/inkml+xml"/>
  <Override PartName="/ppt/ink/ink2403.xml" ContentType="application/inkml+xml"/>
  <Override PartName="/ppt/ink/ink2404.xml" ContentType="application/inkml+xml"/>
  <Override PartName="/ppt/ink/ink2405.xml" ContentType="application/inkml+xml"/>
  <Override PartName="/ppt/ink/ink2406.xml" ContentType="application/inkml+xml"/>
  <Override PartName="/ppt/ink/ink2407.xml" ContentType="application/inkml+xml"/>
  <Override PartName="/ppt/ink/ink2408.xml" ContentType="application/inkml+xml"/>
  <Override PartName="/ppt/ink/ink2409.xml" ContentType="application/inkml+xml"/>
  <Override PartName="/ppt/ink/ink2410.xml" ContentType="application/inkml+xml"/>
  <Override PartName="/ppt/ink/ink2411.xml" ContentType="application/inkml+xml"/>
  <Override PartName="/ppt/ink/ink2412.xml" ContentType="application/inkml+xml"/>
  <Override PartName="/ppt/ink/ink2413.xml" ContentType="application/inkml+xml"/>
  <Override PartName="/ppt/ink/ink2414.xml" ContentType="application/inkml+xml"/>
  <Override PartName="/ppt/ink/ink2415.xml" ContentType="application/inkml+xml"/>
  <Override PartName="/ppt/ink/ink2416.xml" ContentType="application/inkml+xml"/>
  <Override PartName="/ppt/ink/ink2417.xml" ContentType="application/inkml+xml"/>
  <Override PartName="/ppt/ink/ink2418.xml" ContentType="application/inkml+xml"/>
  <Override PartName="/ppt/ink/ink2419.xml" ContentType="application/inkml+xml"/>
  <Override PartName="/ppt/ink/ink2420.xml" ContentType="application/inkml+xml"/>
  <Override PartName="/ppt/ink/ink2421.xml" ContentType="application/inkml+xml"/>
  <Override PartName="/ppt/ink/ink2422.xml" ContentType="application/inkml+xml"/>
  <Override PartName="/ppt/ink/ink2423.xml" ContentType="application/inkml+xml"/>
  <Override PartName="/ppt/ink/ink2424.xml" ContentType="application/inkml+xml"/>
  <Override PartName="/ppt/ink/ink2425.xml" ContentType="application/inkml+xml"/>
  <Override PartName="/ppt/ink/ink2426.xml" ContentType="application/inkml+xml"/>
  <Override PartName="/ppt/ink/ink2427.xml" ContentType="application/inkml+xml"/>
  <Override PartName="/ppt/ink/ink2428.xml" ContentType="application/inkml+xml"/>
  <Override PartName="/ppt/ink/ink2429.xml" ContentType="application/inkml+xml"/>
  <Override PartName="/ppt/ink/ink2430.xml" ContentType="application/inkml+xml"/>
  <Override PartName="/ppt/ink/ink2431.xml" ContentType="application/inkml+xml"/>
  <Override PartName="/ppt/ink/ink2432.xml" ContentType="application/inkml+xml"/>
  <Override PartName="/ppt/ink/ink2433.xml" ContentType="application/inkml+xml"/>
  <Override PartName="/ppt/ink/ink2434.xml" ContentType="application/inkml+xml"/>
  <Override PartName="/ppt/ink/ink2435.xml" ContentType="application/inkml+xml"/>
  <Override PartName="/ppt/ink/ink2436.xml" ContentType="application/inkml+xml"/>
  <Override PartName="/ppt/ink/ink2437.xml" ContentType="application/inkml+xml"/>
  <Override PartName="/ppt/ink/ink2438.xml" ContentType="application/inkml+xml"/>
  <Override PartName="/ppt/ink/ink2439.xml" ContentType="application/inkml+xml"/>
  <Override PartName="/ppt/ink/ink2440.xml" ContentType="application/inkml+xml"/>
  <Override PartName="/ppt/ink/ink2441.xml" ContentType="application/inkml+xml"/>
  <Override PartName="/ppt/ink/ink2442.xml" ContentType="application/inkml+xml"/>
  <Override PartName="/ppt/ink/ink2443.xml" ContentType="application/inkml+xml"/>
  <Override PartName="/ppt/ink/ink2444.xml" ContentType="application/inkml+xml"/>
  <Override PartName="/ppt/ink/ink2445.xml" ContentType="application/inkml+xml"/>
  <Override PartName="/ppt/ink/ink2446.xml" ContentType="application/inkml+xml"/>
  <Override PartName="/ppt/ink/ink2447.xml" ContentType="application/inkml+xml"/>
  <Override PartName="/ppt/ink/ink2448.xml" ContentType="application/inkml+xml"/>
  <Override PartName="/ppt/ink/ink2449.xml" ContentType="application/inkml+xml"/>
  <Override PartName="/ppt/ink/ink2450.xml" ContentType="application/inkml+xml"/>
  <Override PartName="/ppt/ink/ink2451.xml" ContentType="application/inkml+xml"/>
  <Override PartName="/ppt/ink/ink2452.xml" ContentType="application/inkml+xml"/>
  <Override PartName="/ppt/ink/ink2453.xml" ContentType="application/inkml+xml"/>
  <Override PartName="/ppt/ink/ink2454.xml" ContentType="application/inkml+xml"/>
  <Override PartName="/ppt/ink/ink2455.xml" ContentType="application/inkml+xml"/>
  <Override PartName="/ppt/ink/ink2456.xml" ContentType="application/inkml+xml"/>
  <Override PartName="/ppt/ink/ink2457.xml" ContentType="application/inkml+xml"/>
  <Override PartName="/ppt/ink/ink2458.xml" ContentType="application/inkml+xml"/>
  <Override PartName="/ppt/ink/ink2459.xml" ContentType="application/inkml+xml"/>
  <Override PartName="/ppt/ink/ink2460.xml" ContentType="application/inkml+xml"/>
  <Override PartName="/ppt/ink/ink2461.xml" ContentType="application/inkml+xml"/>
  <Override PartName="/ppt/ink/ink2462.xml" ContentType="application/inkml+xml"/>
  <Override PartName="/ppt/ink/ink2463.xml" ContentType="application/inkml+xml"/>
  <Override PartName="/ppt/ink/ink2464.xml" ContentType="application/inkml+xml"/>
  <Override PartName="/ppt/ink/ink2465.xml" ContentType="application/inkml+xml"/>
  <Override PartName="/ppt/ink/ink2466.xml" ContentType="application/inkml+xml"/>
  <Override PartName="/ppt/ink/ink2467.xml" ContentType="application/inkml+xml"/>
  <Override PartName="/ppt/ink/ink2468.xml" ContentType="application/inkml+xml"/>
  <Override PartName="/ppt/ink/ink2469.xml" ContentType="application/inkml+xml"/>
  <Override PartName="/ppt/ink/ink2470.xml" ContentType="application/inkml+xml"/>
  <Override PartName="/ppt/ink/ink2471.xml" ContentType="application/inkml+xml"/>
  <Override PartName="/ppt/ink/ink2472.xml" ContentType="application/inkml+xml"/>
  <Override PartName="/ppt/ink/ink2473.xml" ContentType="application/inkml+xml"/>
  <Override PartName="/ppt/ink/ink2474.xml" ContentType="application/inkml+xml"/>
  <Override PartName="/ppt/ink/ink2475.xml" ContentType="application/inkml+xml"/>
  <Override PartName="/ppt/ink/ink2476.xml" ContentType="application/inkml+xml"/>
  <Override PartName="/ppt/ink/ink2477.xml" ContentType="application/inkml+xml"/>
  <Override PartName="/ppt/ink/ink2478.xml" ContentType="application/inkml+xml"/>
  <Override PartName="/ppt/ink/ink2479.xml" ContentType="application/inkml+xml"/>
  <Override PartName="/ppt/ink/ink2480.xml" ContentType="application/inkml+xml"/>
  <Override PartName="/ppt/ink/ink2481.xml" ContentType="application/inkml+xml"/>
  <Override PartName="/ppt/ink/ink2482.xml" ContentType="application/inkml+xml"/>
  <Override PartName="/ppt/ink/ink2483.xml" ContentType="application/inkml+xml"/>
  <Override PartName="/ppt/ink/ink2484.xml" ContentType="application/inkml+xml"/>
  <Override PartName="/ppt/ink/ink2485.xml" ContentType="application/inkml+xml"/>
  <Override PartName="/ppt/ink/ink2486.xml" ContentType="application/inkml+xml"/>
  <Override PartName="/ppt/ink/ink2487.xml" ContentType="application/inkml+xml"/>
  <Override PartName="/ppt/ink/ink2488.xml" ContentType="application/inkml+xml"/>
  <Override PartName="/ppt/ink/ink2489.xml" ContentType="application/inkml+xml"/>
  <Override PartName="/ppt/ink/ink2490.xml" ContentType="application/inkml+xml"/>
  <Override PartName="/ppt/ink/ink2491.xml" ContentType="application/inkml+xml"/>
  <Override PartName="/ppt/ink/ink2492.xml" ContentType="application/inkml+xml"/>
  <Override PartName="/ppt/ink/ink2493.xml" ContentType="application/inkml+xml"/>
  <Override PartName="/ppt/ink/ink2494.xml" ContentType="application/inkml+xml"/>
  <Override PartName="/ppt/ink/ink2495.xml" ContentType="application/inkml+xml"/>
  <Override PartName="/ppt/ink/ink2496.xml" ContentType="application/inkml+xml"/>
  <Override PartName="/ppt/ink/ink2497.xml" ContentType="application/inkml+xml"/>
  <Override PartName="/ppt/ink/ink2498.xml" ContentType="application/inkml+xml"/>
  <Override PartName="/ppt/ink/ink2499.xml" ContentType="application/inkml+xml"/>
  <Override PartName="/ppt/ink/ink2500.xml" ContentType="application/inkml+xml"/>
  <Override PartName="/ppt/ink/ink2501.xml" ContentType="application/inkml+xml"/>
  <Override PartName="/ppt/ink/ink2502.xml" ContentType="application/inkml+xml"/>
  <Override PartName="/ppt/ink/ink2503.xml" ContentType="application/inkml+xml"/>
  <Override PartName="/ppt/ink/ink2504.xml" ContentType="application/inkml+xml"/>
  <Override PartName="/ppt/ink/ink2505.xml" ContentType="application/inkml+xml"/>
  <Override PartName="/ppt/ink/ink2506.xml" ContentType="application/inkml+xml"/>
  <Override PartName="/ppt/ink/ink2507.xml" ContentType="application/inkml+xml"/>
  <Override PartName="/ppt/ink/ink2508.xml" ContentType="application/inkml+xml"/>
  <Override PartName="/ppt/ink/ink2509.xml" ContentType="application/inkml+xml"/>
  <Override PartName="/ppt/ink/ink2510.xml" ContentType="application/inkml+xml"/>
  <Override PartName="/ppt/ink/ink2511.xml" ContentType="application/inkml+xml"/>
  <Override PartName="/ppt/ink/ink2512.xml" ContentType="application/inkml+xml"/>
  <Override PartName="/ppt/ink/ink2513.xml" ContentType="application/inkml+xml"/>
  <Override PartName="/ppt/ink/ink2514.xml" ContentType="application/inkml+xml"/>
  <Override PartName="/ppt/ink/ink2515.xml" ContentType="application/inkml+xml"/>
  <Override PartName="/ppt/ink/ink2516.xml" ContentType="application/inkml+xml"/>
  <Override PartName="/ppt/ink/ink2517.xml" ContentType="application/inkml+xml"/>
  <Override PartName="/ppt/ink/ink2518.xml" ContentType="application/inkml+xml"/>
  <Override PartName="/ppt/ink/ink2519.xml" ContentType="application/inkml+xml"/>
  <Override PartName="/ppt/ink/ink2520.xml" ContentType="application/inkml+xml"/>
  <Override PartName="/ppt/ink/ink2521.xml" ContentType="application/inkml+xml"/>
  <Override PartName="/ppt/ink/ink2522.xml" ContentType="application/inkml+xml"/>
  <Override PartName="/ppt/ink/ink2523.xml" ContentType="application/inkml+xml"/>
  <Override PartName="/ppt/ink/ink2524.xml" ContentType="application/inkml+xml"/>
  <Override PartName="/ppt/ink/ink2525.xml" ContentType="application/inkml+xml"/>
  <Override PartName="/ppt/ink/ink2526.xml" ContentType="application/inkml+xml"/>
  <Override PartName="/ppt/ink/ink2527.xml" ContentType="application/inkml+xml"/>
  <Override PartName="/ppt/ink/ink2528.xml" ContentType="application/inkml+xml"/>
  <Override PartName="/ppt/ink/ink2529.xml" ContentType="application/inkml+xml"/>
  <Override PartName="/ppt/ink/ink2530.xml" ContentType="application/inkml+xml"/>
  <Override PartName="/ppt/ink/ink2531.xml" ContentType="application/inkml+xml"/>
  <Override PartName="/ppt/ink/ink2532.xml" ContentType="application/inkml+xml"/>
  <Override PartName="/ppt/ink/ink2533.xml" ContentType="application/inkml+xml"/>
  <Override PartName="/ppt/ink/ink2534.xml" ContentType="application/inkml+xml"/>
  <Override PartName="/ppt/ink/ink2535.xml" ContentType="application/inkml+xml"/>
  <Override PartName="/ppt/ink/ink2536.xml" ContentType="application/inkml+xml"/>
  <Override PartName="/ppt/ink/ink2537.xml" ContentType="application/inkml+xml"/>
  <Override PartName="/ppt/ink/ink2538.xml" ContentType="application/inkml+xml"/>
  <Override PartName="/ppt/ink/ink2539.xml" ContentType="application/inkml+xml"/>
  <Override PartName="/ppt/ink/ink2540.xml" ContentType="application/inkml+xml"/>
  <Override PartName="/ppt/ink/ink2541.xml" ContentType="application/inkml+xml"/>
  <Override PartName="/ppt/ink/ink2542.xml" ContentType="application/inkml+xml"/>
  <Override PartName="/ppt/ink/ink2543.xml" ContentType="application/inkml+xml"/>
  <Override PartName="/ppt/ink/ink2544.xml" ContentType="application/inkml+xml"/>
  <Override PartName="/ppt/ink/ink2545.xml" ContentType="application/inkml+xml"/>
  <Override PartName="/ppt/ink/ink2546.xml" ContentType="application/inkml+xml"/>
  <Override PartName="/ppt/ink/ink2547.xml" ContentType="application/inkml+xml"/>
  <Override PartName="/ppt/ink/ink2548.xml" ContentType="application/inkml+xml"/>
  <Override PartName="/ppt/ink/ink2549.xml" ContentType="application/inkml+xml"/>
  <Override PartName="/ppt/ink/ink2550.xml" ContentType="application/inkml+xml"/>
  <Override PartName="/ppt/ink/ink2551.xml" ContentType="application/inkml+xml"/>
  <Override PartName="/ppt/ink/ink2552.xml" ContentType="application/inkml+xml"/>
  <Override PartName="/ppt/ink/ink2553.xml" ContentType="application/inkml+xml"/>
  <Override PartName="/ppt/ink/ink2554.xml" ContentType="application/inkml+xml"/>
  <Override PartName="/ppt/ink/ink2555.xml" ContentType="application/inkml+xml"/>
  <Override PartName="/ppt/ink/ink2556.xml" ContentType="application/inkml+xml"/>
  <Override PartName="/ppt/ink/ink2557.xml" ContentType="application/inkml+xml"/>
  <Override PartName="/ppt/ink/ink2558.xml" ContentType="application/inkml+xml"/>
  <Override PartName="/ppt/ink/ink2559.xml" ContentType="application/inkml+xml"/>
  <Override PartName="/ppt/ink/ink2560.xml" ContentType="application/inkml+xml"/>
  <Override PartName="/ppt/ink/ink2561.xml" ContentType="application/inkml+xml"/>
  <Override PartName="/ppt/ink/ink2562.xml" ContentType="application/inkml+xml"/>
  <Override PartName="/ppt/ink/ink2563.xml" ContentType="application/inkml+xml"/>
  <Override PartName="/ppt/ink/ink2564.xml" ContentType="application/inkml+xml"/>
  <Override PartName="/ppt/ink/ink2565.xml" ContentType="application/inkml+xml"/>
  <Override PartName="/ppt/ink/ink2566.xml" ContentType="application/inkml+xml"/>
  <Override PartName="/ppt/ink/ink2567.xml" ContentType="application/inkml+xml"/>
  <Override PartName="/ppt/ink/ink2568.xml" ContentType="application/inkml+xml"/>
  <Override PartName="/ppt/ink/ink2569.xml" ContentType="application/inkml+xml"/>
  <Override PartName="/ppt/ink/ink2570.xml" ContentType="application/inkml+xml"/>
  <Override PartName="/ppt/ink/ink2571.xml" ContentType="application/inkml+xml"/>
  <Override PartName="/ppt/ink/ink2572.xml" ContentType="application/inkml+xml"/>
  <Override PartName="/ppt/ink/ink2573.xml" ContentType="application/inkml+xml"/>
  <Override PartName="/ppt/ink/ink2574.xml" ContentType="application/inkml+xml"/>
  <Override PartName="/ppt/ink/ink2575.xml" ContentType="application/inkml+xml"/>
  <Override PartName="/ppt/ink/ink2576.xml" ContentType="application/inkml+xml"/>
  <Override PartName="/ppt/ink/ink2577.xml" ContentType="application/inkml+xml"/>
  <Override PartName="/ppt/ink/ink2578.xml" ContentType="application/inkml+xml"/>
  <Override PartName="/ppt/ink/ink2579.xml" ContentType="application/inkml+xml"/>
  <Override PartName="/ppt/ink/ink2580.xml" ContentType="application/inkml+xml"/>
  <Override PartName="/ppt/ink/ink2581.xml" ContentType="application/inkml+xml"/>
  <Override PartName="/ppt/ink/ink2582.xml" ContentType="application/inkml+xml"/>
  <Override PartName="/ppt/ink/ink2583.xml" ContentType="application/inkml+xml"/>
  <Override PartName="/ppt/ink/ink2584.xml" ContentType="application/inkml+xml"/>
  <Override PartName="/ppt/ink/ink2585.xml" ContentType="application/inkml+xml"/>
  <Override PartName="/ppt/ink/ink2586.xml" ContentType="application/inkml+xml"/>
  <Override PartName="/ppt/ink/ink2587.xml" ContentType="application/inkml+xml"/>
  <Override PartName="/ppt/ink/ink2588.xml" ContentType="application/inkml+xml"/>
  <Override PartName="/ppt/ink/ink2589.xml" ContentType="application/inkml+xml"/>
  <Override PartName="/ppt/ink/ink2590.xml" ContentType="application/inkml+xml"/>
  <Override PartName="/ppt/ink/ink2591.xml" ContentType="application/inkml+xml"/>
  <Override PartName="/ppt/ink/ink2592.xml" ContentType="application/inkml+xml"/>
  <Override PartName="/ppt/ink/ink2593.xml" ContentType="application/inkml+xml"/>
  <Override PartName="/ppt/ink/ink2594.xml" ContentType="application/inkml+xml"/>
  <Override PartName="/ppt/ink/ink2595.xml" ContentType="application/inkml+xml"/>
  <Override PartName="/ppt/ink/ink2596.xml" ContentType="application/inkml+xml"/>
  <Override PartName="/ppt/ink/ink2597.xml" ContentType="application/inkml+xml"/>
  <Override PartName="/ppt/ink/ink2598.xml" ContentType="application/inkml+xml"/>
  <Override PartName="/ppt/ink/ink2599.xml" ContentType="application/inkml+xml"/>
  <Override PartName="/ppt/ink/ink2600.xml" ContentType="application/inkml+xml"/>
  <Override PartName="/ppt/ink/ink2601.xml" ContentType="application/inkml+xml"/>
  <Override PartName="/ppt/ink/ink2602.xml" ContentType="application/inkml+xml"/>
  <Override PartName="/ppt/ink/ink2603.xml" ContentType="application/inkml+xml"/>
  <Override PartName="/ppt/ink/ink2604.xml" ContentType="application/inkml+xml"/>
  <Override PartName="/ppt/ink/ink2605.xml" ContentType="application/inkml+xml"/>
  <Override PartName="/ppt/ink/ink2606.xml" ContentType="application/inkml+xml"/>
  <Override PartName="/ppt/ink/ink2607.xml" ContentType="application/inkml+xml"/>
  <Override PartName="/ppt/ink/ink2608.xml" ContentType="application/inkml+xml"/>
  <Override PartName="/ppt/ink/ink2609.xml" ContentType="application/inkml+xml"/>
  <Override PartName="/ppt/ink/ink2610.xml" ContentType="application/inkml+xml"/>
  <Override PartName="/ppt/ink/ink2611.xml" ContentType="application/inkml+xml"/>
  <Override PartName="/ppt/ink/ink2612.xml" ContentType="application/inkml+xml"/>
  <Override PartName="/ppt/ink/ink2613.xml" ContentType="application/inkml+xml"/>
  <Override PartName="/ppt/ink/ink2614.xml" ContentType="application/inkml+xml"/>
  <Override PartName="/ppt/ink/ink2615.xml" ContentType="application/inkml+xml"/>
  <Override PartName="/ppt/ink/ink2616.xml" ContentType="application/inkml+xml"/>
  <Override PartName="/ppt/ink/ink2617.xml" ContentType="application/inkml+xml"/>
  <Override PartName="/ppt/ink/ink2618.xml" ContentType="application/inkml+xml"/>
  <Override PartName="/ppt/ink/ink2619.xml" ContentType="application/inkml+xml"/>
  <Override PartName="/ppt/ink/ink2620.xml" ContentType="application/inkml+xml"/>
  <Override PartName="/ppt/ink/ink2621.xml" ContentType="application/inkml+xml"/>
  <Override PartName="/ppt/ink/ink2622.xml" ContentType="application/inkml+xml"/>
  <Override PartName="/ppt/ink/ink2623.xml" ContentType="application/inkml+xml"/>
  <Override PartName="/ppt/ink/ink2624.xml" ContentType="application/inkml+xml"/>
  <Override PartName="/ppt/ink/ink2625.xml" ContentType="application/inkml+xml"/>
  <Override PartName="/ppt/ink/ink2626.xml" ContentType="application/inkml+xml"/>
  <Override PartName="/ppt/ink/ink2627.xml" ContentType="application/inkml+xml"/>
  <Override PartName="/ppt/ink/ink2628.xml" ContentType="application/inkml+xml"/>
  <Override PartName="/ppt/ink/ink2629.xml" ContentType="application/inkml+xml"/>
  <Override PartName="/ppt/ink/ink2630.xml" ContentType="application/inkml+xml"/>
  <Override PartName="/ppt/ink/ink2631.xml" ContentType="application/inkml+xml"/>
  <Override PartName="/ppt/ink/ink2632.xml" ContentType="application/inkml+xml"/>
  <Override PartName="/ppt/ink/ink2633.xml" ContentType="application/inkml+xml"/>
  <Override PartName="/ppt/ink/ink2634.xml" ContentType="application/inkml+xml"/>
  <Override PartName="/ppt/ink/ink2635.xml" ContentType="application/inkml+xml"/>
  <Override PartName="/ppt/ink/ink2636.xml" ContentType="application/inkml+xml"/>
  <Override PartName="/ppt/ink/ink2637.xml" ContentType="application/inkml+xml"/>
  <Override PartName="/ppt/ink/ink2638.xml" ContentType="application/inkml+xml"/>
  <Override PartName="/ppt/ink/ink2639.xml" ContentType="application/inkml+xml"/>
  <Override PartName="/ppt/ink/ink2640.xml" ContentType="application/inkml+xml"/>
  <Override PartName="/ppt/ink/ink2641.xml" ContentType="application/inkml+xml"/>
  <Override PartName="/ppt/ink/ink2642.xml" ContentType="application/inkml+xml"/>
  <Override PartName="/ppt/ink/ink2643.xml" ContentType="application/inkml+xml"/>
  <Override PartName="/ppt/ink/ink2644.xml" ContentType="application/inkml+xml"/>
  <Override PartName="/ppt/ink/ink2645.xml" ContentType="application/inkml+xml"/>
  <Override PartName="/ppt/ink/ink2646.xml" ContentType="application/inkml+xml"/>
  <Override PartName="/ppt/ink/ink2647.xml" ContentType="application/inkml+xml"/>
  <Override PartName="/ppt/ink/ink2648.xml" ContentType="application/inkml+xml"/>
  <Override PartName="/ppt/ink/ink2649.xml" ContentType="application/inkml+xml"/>
  <Override PartName="/ppt/ink/ink2650.xml" ContentType="application/inkml+xml"/>
  <Override PartName="/ppt/ink/ink2651.xml" ContentType="application/inkml+xml"/>
  <Override PartName="/ppt/ink/ink2652.xml" ContentType="application/inkml+xml"/>
  <Override PartName="/ppt/ink/ink2653.xml" ContentType="application/inkml+xml"/>
  <Override PartName="/ppt/ink/ink2654.xml" ContentType="application/inkml+xml"/>
  <Override PartName="/ppt/ink/ink2655.xml" ContentType="application/inkml+xml"/>
  <Override PartName="/ppt/ink/ink2656.xml" ContentType="application/inkml+xml"/>
  <Override PartName="/ppt/ink/ink2657.xml" ContentType="application/inkml+xml"/>
  <Override PartName="/ppt/ink/ink2658.xml" ContentType="application/inkml+xml"/>
  <Override PartName="/ppt/ink/ink2659.xml" ContentType="application/inkml+xml"/>
  <Override PartName="/ppt/ink/ink2660.xml" ContentType="application/inkml+xml"/>
  <Override PartName="/ppt/ink/ink2661.xml" ContentType="application/inkml+xml"/>
  <Override PartName="/ppt/ink/ink2662.xml" ContentType="application/inkml+xml"/>
  <Override PartName="/ppt/ink/ink2663.xml" ContentType="application/inkml+xml"/>
  <Override PartName="/ppt/ink/ink2664.xml" ContentType="application/inkml+xml"/>
  <Override PartName="/ppt/ink/ink2665.xml" ContentType="application/inkml+xml"/>
  <Override PartName="/ppt/ink/ink2666.xml" ContentType="application/inkml+xml"/>
  <Override PartName="/ppt/ink/ink2667.xml" ContentType="application/inkml+xml"/>
  <Override PartName="/ppt/ink/ink2668.xml" ContentType="application/inkml+xml"/>
  <Override PartName="/ppt/ink/ink2669.xml" ContentType="application/inkml+xml"/>
  <Override PartName="/ppt/ink/ink2670.xml" ContentType="application/inkml+xml"/>
  <Override PartName="/ppt/ink/ink2671.xml" ContentType="application/inkml+xml"/>
  <Override PartName="/ppt/ink/ink2672.xml" ContentType="application/inkml+xml"/>
  <Override PartName="/ppt/ink/ink2673.xml" ContentType="application/inkml+xml"/>
  <Override PartName="/ppt/ink/ink2674.xml" ContentType="application/inkml+xml"/>
  <Override PartName="/ppt/ink/ink2675.xml" ContentType="application/inkml+xml"/>
  <Override PartName="/ppt/ink/ink2676.xml" ContentType="application/inkml+xml"/>
  <Override PartName="/ppt/ink/ink2677.xml" ContentType="application/inkml+xml"/>
  <Override PartName="/ppt/ink/ink2678.xml" ContentType="application/inkml+xml"/>
  <Override PartName="/ppt/ink/ink2679.xml" ContentType="application/inkml+xml"/>
  <Override PartName="/ppt/ink/ink2680.xml" ContentType="application/inkml+xml"/>
  <Override PartName="/ppt/ink/ink2681.xml" ContentType="application/inkml+xml"/>
  <Override PartName="/ppt/ink/ink2682.xml" ContentType="application/inkml+xml"/>
  <Override PartName="/ppt/ink/ink2683.xml" ContentType="application/inkml+xml"/>
  <Override PartName="/ppt/ink/ink2684.xml" ContentType="application/inkml+xml"/>
  <Override PartName="/ppt/ink/ink2685.xml" ContentType="application/inkml+xml"/>
  <Override PartName="/ppt/ink/ink2686.xml" ContentType="application/inkml+xml"/>
  <Override PartName="/ppt/ink/ink2687.xml" ContentType="application/inkml+xml"/>
  <Override PartName="/ppt/ink/ink2688.xml" ContentType="application/inkml+xml"/>
  <Override PartName="/ppt/ink/ink2689.xml" ContentType="application/inkml+xml"/>
  <Override PartName="/ppt/ink/ink2690.xml" ContentType="application/inkml+xml"/>
  <Override PartName="/ppt/ink/ink2691.xml" ContentType="application/inkml+xml"/>
  <Override PartName="/ppt/ink/ink2692.xml" ContentType="application/inkml+xml"/>
  <Override PartName="/ppt/ink/ink2693.xml" ContentType="application/inkml+xml"/>
  <Override PartName="/ppt/ink/ink2694.xml" ContentType="application/inkml+xml"/>
  <Override PartName="/ppt/ink/ink2695.xml" ContentType="application/inkml+xml"/>
  <Override PartName="/ppt/ink/ink2696.xml" ContentType="application/inkml+xml"/>
  <Override PartName="/ppt/ink/ink2697.xml" ContentType="application/inkml+xml"/>
  <Override PartName="/ppt/ink/ink2698.xml" ContentType="application/inkml+xml"/>
  <Override PartName="/ppt/ink/ink2699.xml" ContentType="application/inkml+xml"/>
  <Override PartName="/ppt/ink/ink2700.xml" ContentType="application/inkml+xml"/>
  <Override PartName="/ppt/ink/ink2701.xml" ContentType="application/inkml+xml"/>
  <Override PartName="/ppt/ink/ink2702.xml" ContentType="application/inkml+xml"/>
  <Override PartName="/ppt/ink/ink2703.xml" ContentType="application/inkml+xml"/>
  <Override PartName="/ppt/ink/ink2704.xml" ContentType="application/inkml+xml"/>
  <Override PartName="/ppt/ink/ink2705.xml" ContentType="application/inkml+xml"/>
  <Override PartName="/ppt/ink/ink2706.xml" ContentType="application/inkml+xml"/>
  <Override PartName="/ppt/ink/ink2707.xml" ContentType="application/inkml+xml"/>
  <Override PartName="/ppt/ink/ink2708.xml" ContentType="application/inkml+xml"/>
  <Override PartName="/ppt/ink/ink2709.xml" ContentType="application/inkml+xml"/>
  <Override PartName="/ppt/ink/ink2710.xml" ContentType="application/inkml+xml"/>
  <Override PartName="/ppt/ink/ink2711.xml" ContentType="application/inkml+xml"/>
  <Override PartName="/ppt/ink/ink2712.xml" ContentType="application/inkml+xml"/>
  <Override PartName="/ppt/ink/ink2713.xml" ContentType="application/inkml+xml"/>
  <Override PartName="/ppt/ink/ink2714.xml" ContentType="application/inkml+xml"/>
  <Override PartName="/ppt/ink/ink2715.xml" ContentType="application/inkml+xml"/>
  <Override PartName="/ppt/ink/ink2716.xml" ContentType="application/inkml+xml"/>
  <Override PartName="/ppt/ink/ink2717.xml" ContentType="application/inkml+xml"/>
  <Override PartName="/ppt/ink/ink2718.xml" ContentType="application/inkml+xml"/>
  <Override PartName="/ppt/ink/ink2719.xml" ContentType="application/inkml+xml"/>
  <Override PartName="/ppt/ink/ink2720.xml" ContentType="application/inkml+xml"/>
  <Override PartName="/ppt/ink/ink2721.xml" ContentType="application/inkml+xml"/>
  <Override PartName="/ppt/ink/ink2722.xml" ContentType="application/inkml+xml"/>
  <Override PartName="/ppt/ink/ink2723.xml" ContentType="application/inkml+xml"/>
  <Override PartName="/ppt/ink/ink2724.xml" ContentType="application/inkml+xml"/>
  <Override PartName="/ppt/ink/ink2725.xml" ContentType="application/inkml+xml"/>
  <Override PartName="/ppt/ink/ink2726.xml" ContentType="application/inkml+xml"/>
  <Override PartName="/ppt/ink/ink2727.xml" ContentType="application/inkml+xml"/>
  <Override PartName="/ppt/ink/ink2728.xml" ContentType="application/inkml+xml"/>
  <Override PartName="/ppt/ink/ink2729.xml" ContentType="application/inkml+xml"/>
  <Override PartName="/ppt/ink/ink2730.xml" ContentType="application/inkml+xml"/>
  <Override PartName="/ppt/ink/ink2731.xml" ContentType="application/inkml+xml"/>
  <Override PartName="/ppt/ink/ink2732.xml" ContentType="application/inkml+xml"/>
  <Override PartName="/ppt/ink/ink2733.xml" ContentType="application/inkml+xml"/>
  <Override PartName="/ppt/ink/ink2734.xml" ContentType="application/inkml+xml"/>
  <Override PartName="/ppt/ink/ink2735.xml" ContentType="application/inkml+xml"/>
  <Override PartName="/ppt/ink/ink2736.xml" ContentType="application/inkml+xml"/>
  <Override PartName="/ppt/ink/ink2737.xml" ContentType="application/inkml+xml"/>
  <Override PartName="/ppt/ink/ink2738.xml" ContentType="application/inkml+xml"/>
  <Override PartName="/ppt/ink/ink2739.xml" ContentType="application/inkml+xml"/>
  <Override PartName="/ppt/ink/ink2740.xml" ContentType="application/inkml+xml"/>
  <Override PartName="/ppt/ink/ink2741.xml" ContentType="application/inkml+xml"/>
  <Override PartName="/ppt/ink/ink2742.xml" ContentType="application/inkml+xml"/>
  <Override PartName="/ppt/ink/ink2743.xml" ContentType="application/inkml+xml"/>
  <Override PartName="/ppt/ink/ink2744.xml" ContentType="application/inkml+xml"/>
  <Override PartName="/ppt/ink/ink2745.xml" ContentType="application/inkml+xml"/>
  <Override PartName="/ppt/ink/ink2746.xml" ContentType="application/inkml+xml"/>
  <Override PartName="/ppt/ink/ink2747.xml" ContentType="application/inkml+xml"/>
  <Override PartName="/ppt/ink/ink2748.xml" ContentType="application/inkml+xml"/>
  <Override PartName="/ppt/ink/ink2749.xml" ContentType="application/inkml+xml"/>
  <Override PartName="/ppt/ink/ink2750.xml" ContentType="application/inkml+xml"/>
  <Override PartName="/ppt/ink/ink2751.xml" ContentType="application/inkml+xml"/>
  <Override PartName="/ppt/ink/ink2752.xml" ContentType="application/inkml+xml"/>
  <Override PartName="/ppt/ink/ink2753.xml" ContentType="application/inkml+xml"/>
  <Override PartName="/ppt/ink/ink2754.xml" ContentType="application/inkml+xml"/>
  <Override PartName="/ppt/ink/ink2755.xml" ContentType="application/inkml+xml"/>
  <Override PartName="/ppt/ink/ink2756.xml" ContentType="application/inkml+xml"/>
  <Override PartName="/ppt/ink/ink2757.xml" ContentType="application/inkml+xml"/>
  <Override PartName="/ppt/ink/ink2758.xml" ContentType="application/inkml+xml"/>
  <Override PartName="/ppt/ink/ink2759.xml" ContentType="application/inkml+xml"/>
  <Override PartName="/ppt/ink/ink2760.xml" ContentType="application/inkml+xml"/>
  <Override PartName="/ppt/ink/ink2761.xml" ContentType="application/inkml+xml"/>
  <Override PartName="/ppt/ink/ink2762.xml" ContentType="application/inkml+xml"/>
  <Override PartName="/ppt/ink/ink2763.xml" ContentType="application/inkml+xml"/>
  <Override PartName="/ppt/ink/ink2764.xml" ContentType="application/inkml+xml"/>
  <Override PartName="/ppt/ink/ink2765.xml" ContentType="application/inkml+xml"/>
  <Override PartName="/ppt/ink/ink2766.xml" ContentType="application/inkml+xml"/>
  <Override PartName="/ppt/ink/ink2767.xml" ContentType="application/inkml+xml"/>
  <Override PartName="/ppt/ink/ink2768.xml" ContentType="application/inkml+xml"/>
  <Override PartName="/ppt/ink/ink2769.xml" ContentType="application/inkml+xml"/>
  <Override PartName="/ppt/ink/ink2770.xml" ContentType="application/inkml+xml"/>
  <Override PartName="/ppt/ink/ink2771.xml" ContentType="application/inkml+xml"/>
  <Override PartName="/ppt/ink/ink2772.xml" ContentType="application/inkml+xml"/>
  <Override PartName="/ppt/ink/ink2773.xml" ContentType="application/inkml+xml"/>
  <Override PartName="/ppt/ink/ink2774.xml" ContentType="application/inkml+xml"/>
  <Override PartName="/ppt/ink/ink2775.xml" ContentType="application/inkml+xml"/>
  <Override PartName="/ppt/ink/ink2776.xml" ContentType="application/inkml+xml"/>
  <Override PartName="/ppt/ink/ink2777.xml" ContentType="application/inkml+xml"/>
  <Override PartName="/ppt/ink/ink2778.xml" ContentType="application/inkml+xml"/>
  <Override PartName="/ppt/ink/ink2779.xml" ContentType="application/inkml+xml"/>
  <Override PartName="/ppt/ink/ink2780.xml" ContentType="application/inkml+xml"/>
  <Override PartName="/ppt/ink/ink2781.xml" ContentType="application/inkml+xml"/>
  <Override PartName="/ppt/ink/ink2782.xml" ContentType="application/inkml+xml"/>
  <Override PartName="/ppt/ink/ink2783.xml" ContentType="application/inkml+xml"/>
  <Override PartName="/ppt/ink/ink2784.xml" ContentType="application/inkml+xml"/>
  <Override PartName="/ppt/ink/ink2785.xml" ContentType="application/inkml+xml"/>
  <Override PartName="/ppt/ink/ink2786.xml" ContentType="application/inkml+xml"/>
  <Override PartName="/ppt/ink/ink2787.xml" ContentType="application/inkml+xml"/>
  <Override PartName="/ppt/ink/ink2788.xml" ContentType="application/inkml+xml"/>
  <Override PartName="/ppt/ink/ink2789.xml" ContentType="application/inkml+xml"/>
  <Override PartName="/ppt/ink/ink2790.xml" ContentType="application/inkml+xml"/>
  <Override PartName="/ppt/ink/ink2791.xml" ContentType="application/inkml+xml"/>
  <Override PartName="/ppt/ink/ink2792.xml" ContentType="application/inkml+xml"/>
  <Override PartName="/ppt/ink/ink2793.xml" ContentType="application/inkml+xml"/>
  <Override PartName="/ppt/ink/ink2794.xml" ContentType="application/inkml+xml"/>
  <Override PartName="/ppt/ink/ink2795.xml" ContentType="application/inkml+xml"/>
  <Override PartName="/ppt/ink/ink2796.xml" ContentType="application/inkml+xml"/>
  <Override PartName="/ppt/ink/ink2797.xml" ContentType="application/inkml+xml"/>
  <Override PartName="/ppt/ink/ink2798.xml" ContentType="application/inkml+xml"/>
  <Override PartName="/ppt/ink/ink2799.xml" ContentType="application/inkml+xml"/>
  <Override PartName="/ppt/ink/ink2800.xml" ContentType="application/inkml+xml"/>
  <Override PartName="/ppt/ink/ink2801.xml" ContentType="application/inkml+xml"/>
  <Override PartName="/ppt/ink/ink2802.xml" ContentType="application/inkml+xml"/>
  <Override PartName="/ppt/ink/ink2803.xml" ContentType="application/inkml+xml"/>
  <Override PartName="/ppt/ink/ink2804.xml" ContentType="application/inkml+xml"/>
  <Override PartName="/ppt/ink/ink2805.xml" ContentType="application/inkml+xml"/>
  <Override PartName="/ppt/ink/ink2806.xml" ContentType="application/inkml+xml"/>
  <Override PartName="/ppt/ink/ink2807.xml" ContentType="application/inkml+xml"/>
  <Override PartName="/ppt/ink/ink2808.xml" ContentType="application/inkml+xml"/>
  <Override PartName="/ppt/ink/ink2809.xml" ContentType="application/inkml+xml"/>
  <Override PartName="/ppt/ink/ink2810.xml" ContentType="application/inkml+xml"/>
  <Override PartName="/ppt/ink/ink2811.xml" ContentType="application/inkml+xml"/>
  <Override PartName="/ppt/ink/ink2812.xml" ContentType="application/inkml+xml"/>
  <Override PartName="/ppt/ink/ink2813.xml" ContentType="application/inkml+xml"/>
  <Override PartName="/ppt/ink/ink2814.xml" ContentType="application/inkml+xml"/>
  <Override PartName="/ppt/ink/ink2815.xml" ContentType="application/inkml+xml"/>
  <Override PartName="/ppt/ink/ink2816.xml" ContentType="application/inkml+xml"/>
  <Override PartName="/ppt/ink/ink2817.xml" ContentType="application/inkml+xml"/>
  <Override PartName="/ppt/ink/ink2818.xml" ContentType="application/inkml+xml"/>
  <Override PartName="/ppt/ink/ink2819.xml" ContentType="application/inkml+xml"/>
  <Override PartName="/ppt/ink/ink2820.xml" ContentType="application/inkml+xml"/>
  <Override PartName="/ppt/ink/ink2821.xml" ContentType="application/inkml+xml"/>
  <Override PartName="/ppt/ink/ink2822.xml" ContentType="application/inkml+xml"/>
  <Override PartName="/ppt/ink/ink2823.xml" ContentType="application/inkml+xml"/>
  <Override PartName="/ppt/ink/ink2824.xml" ContentType="application/inkml+xml"/>
  <Override PartName="/ppt/ink/ink2825.xml" ContentType="application/inkml+xml"/>
  <Override PartName="/ppt/ink/ink2826.xml" ContentType="application/inkml+xml"/>
  <Override PartName="/ppt/ink/ink2827.xml" ContentType="application/inkml+xml"/>
  <Override PartName="/ppt/ink/ink2828.xml" ContentType="application/inkml+xml"/>
  <Override PartName="/ppt/ink/ink2829.xml" ContentType="application/inkml+xml"/>
  <Override PartName="/ppt/ink/ink2830.xml" ContentType="application/inkml+xml"/>
  <Override PartName="/ppt/ink/ink2831.xml" ContentType="application/inkml+xml"/>
  <Override PartName="/ppt/ink/ink2832.xml" ContentType="application/inkml+xml"/>
  <Override PartName="/ppt/ink/ink2833.xml" ContentType="application/inkml+xml"/>
  <Override PartName="/ppt/ink/ink2834.xml" ContentType="application/inkml+xml"/>
  <Override PartName="/ppt/ink/ink2835.xml" ContentType="application/inkml+xml"/>
  <Override PartName="/ppt/ink/ink2836.xml" ContentType="application/inkml+xml"/>
  <Override PartName="/ppt/ink/ink2837.xml" ContentType="application/inkml+xml"/>
  <Override PartName="/ppt/ink/ink2838.xml" ContentType="application/inkml+xml"/>
  <Override PartName="/ppt/ink/ink2839.xml" ContentType="application/inkml+xml"/>
  <Override PartName="/ppt/ink/ink2840.xml" ContentType="application/inkml+xml"/>
  <Override PartName="/ppt/ink/ink2841.xml" ContentType="application/inkml+xml"/>
  <Override PartName="/ppt/ink/ink2842.xml" ContentType="application/inkml+xml"/>
  <Override PartName="/ppt/ink/ink2843.xml" ContentType="application/inkml+xml"/>
  <Override PartName="/ppt/ink/ink2844.xml" ContentType="application/inkml+xml"/>
  <Override PartName="/ppt/ink/ink2845.xml" ContentType="application/inkml+xml"/>
  <Override PartName="/ppt/ink/ink2846.xml" ContentType="application/inkml+xml"/>
  <Override PartName="/ppt/ink/ink2847.xml" ContentType="application/inkml+xml"/>
  <Override PartName="/ppt/ink/ink2848.xml" ContentType="application/inkml+xml"/>
  <Override PartName="/ppt/ink/ink2849.xml" ContentType="application/inkml+xml"/>
  <Override PartName="/ppt/ink/ink2850.xml" ContentType="application/inkml+xml"/>
  <Override PartName="/ppt/ink/ink2851.xml" ContentType="application/inkml+xml"/>
  <Override PartName="/ppt/ink/ink2852.xml" ContentType="application/inkml+xml"/>
  <Override PartName="/ppt/notesSlides/notesSlide1.xml" ContentType="application/vnd.openxmlformats-officedocument.presentationml.notesSlide+xml"/>
  <Override PartName="/ppt/ink/ink2853.xml" ContentType="application/inkml+xml"/>
  <Override PartName="/ppt/ink/ink2854.xml" ContentType="application/inkml+xml"/>
  <Override PartName="/ppt/ink/ink2855.xml" ContentType="application/inkml+xml"/>
  <Override PartName="/ppt/ink/ink2856.xml" ContentType="application/inkml+xml"/>
  <Override PartName="/ppt/ink/ink2857.xml" ContentType="application/inkml+xml"/>
  <Override PartName="/ppt/ink/ink2858.xml" ContentType="application/inkml+xml"/>
  <Override PartName="/ppt/ink/ink2859.xml" ContentType="application/inkml+xml"/>
  <Override PartName="/ppt/ink/ink2860.xml" ContentType="application/inkml+xml"/>
  <Override PartName="/ppt/ink/ink2861.xml" ContentType="application/inkml+xml"/>
  <Override PartName="/ppt/ink/ink2862.xml" ContentType="application/inkml+xml"/>
  <Override PartName="/ppt/ink/ink2863.xml" ContentType="application/inkml+xml"/>
  <Override PartName="/ppt/ink/ink2864.xml" ContentType="application/inkml+xml"/>
  <Override PartName="/ppt/ink/ink2865.xml" ContentType="application/inkml+xml"/>
  <Override PartName="/ppt/ink/ink2866.xml" ContentType="application/inkml+xml"/>
  <Override PartName="/ppt/ink/ink2867.xml" ContentType="application/inkml+xml"/>
  <Override PartName="/ppt/ink/ink2868.xml" ContentType="application/inkml+xml"/>
  <Override PartName="/ppt/ink/ink2869.xml" ContentType="application/inkml+xml"/>
  <Override PartName="/ppt/ink/ink2870.xml" ContentType="application/inkml+xml"/>
  <Override PartName="/ppt/ink/ink2871.xml" ContentType="application/inkml+xml"/>
  <Override PartName="/ppt/ink/ink2872.xml" ContentType="application/inkml+xml"/>
  <Override PartName="/ppt/ink/ink2873.xml" ContentType="application/inkml+xml"/>
  <Override PartName="/ppt/ink/ink2874.xml" ContentType="application/inkml+xml"/>
  <Override PartName="/ppt/ink/ink2875.xml" ContentType="application/inkml+xml"/>
  <Override PartName="/ppt/ink/ink2876.xml" ContentType="application/inkml+xml"/>
  <Override PartName="/ppt/ink/ink2877.xml" ContentType="application/inkml+xml"/>
  <Override PartName="/ppt/ink/ink2878.xml" ContentType="application/inkml+xml"/>
  <Override PartName="/ppt/ink/ink2879.xml" ContentType="application/inkml+xml"/>
  <Override PartName="/ppt/ink/ink2880.xml" ContentType="application/inkml+xml"/>
  <Override PartName="/ppt/ink/ink2881.xml" ContentType="application/inkml+xml"/>
  <Override PartName="/ppt/ink/ink2882.xml" ContentType="application/inkml+xml"/>
  <Override PartName="/ppt/ink/ink2883.xml" ContentType="application/inkml+xml"/>
  <Override PartName="/ppt/ink/ink2884.xml" ContentType="application/inkml+xml"/>
  <Override PartName="/ppt/ink/ink2885.xml" ContentType="application/inkml+xml"/>
  <Override PartName="/ppt/ink/ink2886.xml" ContentType="application/inkml+xml"/>
  <Override PartName="/ppt/ink/ink2887.xml" ContentType="application/inkml+xml"/>
  <Override PartName="/ppt/ink/ink2888.xml" ContentType="application/inkml+xml"/>
  <Override PartName="/ppt/ink/ink2889.xml" ContentType="application/inkml+xml"/>
  <Override PartName="/ppt/ink/ink2890.xml" ContentType="application/inkml+xml"/>
  <Override PartName="/ppt/ink/ink2891.xml" ContentType="application/inkml+xml"/>
  <Override PartName="/ppt/ink/ink2892.xml" ContentType="application/inkml+xml"/>
  <Override PartName="/ppt/ink/ink2893.xml" ContentType="application/inkml+xml"/>
  <Override PartName="/ppt/ink/ink2894.xml" ContentType="application/inkml+xml"/>
  <Override PartName="/ppt/ink/ink2895.xml" ContentType="application/inkml+xml"/>
  <Override PartName="/ppt/ink/ink2896.xml" ContentType="application/inkml+xml"/>
  <Override PartName="/ppt/ink/ink2897.xml" ContentType="application/inkml+xml"/>
  <Override PartName="/ppt/ink/ink2898.xml" ContentType="application/inkml+xml"/>
  <Override PartName="/ppt/ink/ink2899.xml" ContentType="application/inkml+xml"/>
  <Override PartName="/ppt/ink/ink2900.xml" ContentType="application/inkml+xml"/>
  <Override PartName="/ppt/ink/ink2901.xml" ContentType="application/inkml+xml"/>
  <Override PartName="/ppt/ink/ink2902.xml" ContentType="application/inkml+xml"/>
  <Override PartName="/ppt/ink/ink2903.xml" ContentType="application/inkml+xml"/>
  <Override PartName="/ppt/ink/ink2904.xml" ContentType="application/inkml+xml"/>
  <Override PartName="/ppt/ink/ink2905.xml" ContentType="application/inkml+xml"/>
  <Override PartName="/ppt/ink/ink2906.xml" ContentType="application/inkml+xml"/>
  <Override PartName="/ppt/ink/ink2907.xml" ContentType="application/inkml+xml"/>
  <Override PartName="/ppt/ink/ink2908.xml" ContentType="application/inkml+xml"/>
  <Override PartName="/ppt/ink/ink2909.xml" ContentType="application/inkml+xml"/>
  <Override PartName="/ppt/ink/ink2910.xml" ContentType="application/inkml+xml"/>
  <Override PartName="/ppt/ink/ink2911.xml" ContentType="application/inkml+xml"/>
  <Override PartName="/ppt/ink/ink2912.xml" ContentType="application/inkml+xml"/>
  <Override PartName="/ppt/ink/ink2913.xml" ContentType="application/inkml+xml"/>
  <Override PartName="/ppt/ink/ink2914.xml" ContentType="application/inkml+xml"/>
  <Override PartName="/ppt/ink/ink2915.xml" ContentType="application/inkml+xml"/>
  <Override PartName="/ppt/ink/ink2916.xml" ContentType="application/inkml+xml"/>
  <Override PartName="/ppt/ink/ink2917.xml" ContentType="application/inkml+xml"/>
  <Override PartName="/ppt/ink/ink2918.xml" ContentType="application/inkml+xml"/>
  <Override PartName="/ppt/ink/ink2919.xml" ContentType="application/inkml+xml"/>
  <Override PartName="/ppt/ink/ink2920.xml" ContentType="application/inkml+xml"/>
  <Override PartName="/ppt/ink/ink2921.xml" ContentType="application/inkml+xml"/>
  <Override PartName="/ppt/ink/ink2922.xml" ContentType="application/inkml+xml"/>
  <Override PartName="/ppt/ink/ink2923.xml" ContentType="application/inkml+xml"/>
  <Override PartName="/ppt/ink/ink2924.xml" ContentType="application/inkml+xml"/>
  <Override PartName="/ppt/ink/ink2925.xml" ContentType="application/inkml+xml"/>
  <Override PartName="/ppt/ink/ink2926.xml" ContentType="application/inkml+xml"/>
  <Override PartName="/ppt/ink/ink2927.xml" ContentType="application/inkml+xml"/>
  <Override PartName="/ppt/ink/ink2928.xml" ContentType="application/inkml+xml"/>
  <Override PartName="/ppt/ink/ink2929.xml" ContentType="application/inkml+xml"/>
  <Override PartName="/ppt/ink/ink2930.xml" ContentType="application/inkml+xml"/>
  <Override PartName="/ppt/ink/ink2931.xml" ContentType="application/inkml+xml"/>
  <Override PartName="/ppt/ink/ink2932.xml" ContentType="application/inkml+xml"/>
  <Override PartName="/ppt/ink/ink2933.xml" ContentType="application/inkml+xml"/>
  <Override PartName="/ppt/ink/ink2934.xml" ContentType="application/inkml+xml"/>
  <Override PartName="/ppt/ink/ink2935.xml" ContentType="application/inkml+xml"/>
  <Override PartName="/ppt/ink/ink2936.xml" ContentType="application/inkml+xml"/>
  <Override PartName="/ppt/ink/ink2937.xml" ContentType="application/inkml+xml"/>
  <Override PartName="/ppt/ink/ink2938.xml" ContentType="application/inkml+xml"/>
  <Override PartName="/ppt/ink/ink2939.xml" ContentType="application/inkml+xml"/>
  <Override PartName="/ppt/ink/ink2940.xml" ContentType="application/inkml+xml"/>
  <Override PartName="/ppt/ink/ink2941.xml" ContentType="application/inkml+xml"/>
  <Override PartName="/ppt/ink/ink2942.xml" ContentType="application/inkml+xml"/>
  <Override PartName="/ppt/ink/ink2943.xml" ContentType="application/inkml+xml"/>
  <Override PartName="/ppt/ink/ink2944.xml" ContentType="application/inkml+xml"/>
  <Override PartName="/ppt/ink/ink2945.xml" ContentType="application/inkml+xml"/>
  <Override PartName="/ppt/ink/ink2946.xml" ContentType="application/inkml+xml"/>
  <Override PartName="/ppt/ink/ink2947.xml" ContentType="application/inkml+xml"/>
  <Override PartName="/ppt/ink/ink2948.xml" ContentType="application/inkml+xml"/>
  <Override PartName="/ppt/ink/ink2949.xml" ContentType="application/inkml+xml"/>
  <Override PartName="/ppt/ink/ink2950.xml" ContentType="application/inkml+xml"/>
  <Override PartName="/ppt/ink/ink2951.xml" ContentType="application/inkml+xml"/>
  <Override PartName="/ppt/ink/ink2952.xml" ContentType="application/inkml+xml"/>
  <Override PartName="/ppt/ink/ink2953.xml" ContentType="application/inkml+xml"/>
  <Override PartName="/ppt/ink/ink2954.xml" ContentType="application/inkml+xml"/>
  <Override PartName="/ppt/ink/ink2955.xml" ContentType="application/inkml+xml"/>
  <Override PartName="/ppt/ink/ink2956.xml" ContentType="application/inkml+xml"/>
  <Override PartName="/ppt/ink/ink2957.xml" ContentType="application/inkml+xml"/>
  <Override PartName="/ppt/ink/ink2958.xml" ContentType="application/inkml+xml"/>
  <Override PartName="/ppt/ink/ink2959.xml" ContentType="application/inkml+xml"/>
  <Override PartName="/ppt/ink/ink2960.xml" ContentType="application/inkml+xml"/>
  <Override PartName="/ppt/ink/ink2961.xml" ContentType="application/inkml+xml"/>
  <Override PartName="/ppt/ink/ink2962.xml" ContentType="application/inkml+xml"/>
  <Override PartName="/ppt/ink/ink2963.xml" ContentType="application/inkml+xml"/>
  <Override PartName="/ppt/ink/ink2964.xml" ContentType="application/inkml+xml"/>
  <Override PartName="/ppt/ink/ink2965.xml" ContentType="application/inkml+xml"/>
  <Override PartName="/ppt/ink/ink2966.xml" ContentType="application/inkml+xml"/>
  <Override PartName="/ppt/ink/ink2967.xml" ContentType="application/inkml+xml"/>
  <Override PartName="/ppt/ink/ink2968.xml" ContentType="application/inkml+xml"/>
  <Override PartName="/ppt/ink/ink2969.xml" ContentType="application/inkml+xml"/>
  <Override PartName="/ppt/ink/ink2970.xml" ContentType="application/inkml+xml"/>
  <Override PartName="/ppt/ink/ink2971.xml" ContentType="application/inkml+xml"/>
  <Override PartName="/ppt/ink/ink2972.xml" ContentType="application/inkml+xml"/>
  <Override PartName="/ppt/ink/ink2973.xml" ContentType="application/inkml+xml"/>
  <Override PartName="/ppt/ink/ink2974.xml" ContentType="application/inkml+xml"/>
  <Override PartName="/ppt/ink/ink2975.xml" ContentType="application/inkml+xml"/>
  <Override PartName="/ppt/ink/ink2976.xml" ContentType="application/inkml+xml"/>
  <Override PartName="/ppt/ink/ink2977.xml" ContentType="application/inkml+xml"/>
  <Override PartName="/ppt/ink/ink2978.xml" ContentType="application/inkml+xml"/>
  <Override PartName="/ppt/ink/ink2979.xml" ContentType="application/inkml+xml"/>
  <Override PartName="/ppt/ink/ink2980.xml" ContentType="application/inkml+xml"/>
  <Override PartName="/ppt/ink/ink2981.xml" ContentType="application/inkml+xml"/>
  <Override PartName="/ppt/ink/ink2982.xml" ContentType="application/inkml+xml"/>
  <Override PartName="/ppt/ink/ink2983.xml" ContentType="application/inkml+xml"/>
  <Override PartName="/ppt/ink/ink2984.xml" ContentType="application/inkml+xml"/>
  <Override PartName="/ppt/ink/ink2985.xml" ContentType="application/inkml+xml"/>
  <Override PartName="/ppt/ink/ink2986.xml" ContentType="application/inkml+xml"/>
  <Override PartName="/ppt/ink/ink2987.xml" ContentType="application/inkml+xml"/>
  <Override PartName="/ppt/ink/ink2988.xml" ContentType="application/inkml+xml"/>
  <Override PartName="/ppt/ink/ink2989.xml" ContentType="application/inkml+xml"/>
  <Override PartName="/ppt/ink/ink2990.xml" ContentType="application/inkml+xml"/>
  <Override PartName="/ppt/ink/ink2991.xml" ContentType="application/inkml+xml"/>
  <Override PartName="/ppt/ink/ink2992.xml" ContentType="application/inkml+xml"/>
  <Override PartName="/ppt/ink/ink2993.xml" ContentType="application/inkml+xml"/>
  <Override PartName="/ppt/ink/ink2994.xml" ContentType="application/inkml+xml"/>
  <Override PartName="/ppt/ink/ink2995.xml" ContentType="application/inkml+xml"/>
  <Override PartName="/ppt/ink/ink2996.xml" ContentType="application/inkml+xml"/>
  <Override PartName="/ppt/ink/ink2997.xml" ContentType="application/inkml+xml"/>
  <Override PartName="/ppt/ink/ink2998.xml" ContentType="application/inkml+xml"/>
  <Override PartName="/ppt/ink/ink2999.xml" ContentType="application/inkml+xml"/>
  <Override PartName="/ppt/ink/ink3000.xml" ContentType="application/inkml+xml"/>
  <Override PartName="/ppt/ink/ink3001.xml" ContentType="application/inkml+xml"/>
  <Override PartName="/ppt/ink/ink3002.xml" ContentType="application/inkml+xml"/>
  <Override PartName="/ppt/ink/ink3003.xml" ContentType="application/inkml+xml"/>
  <Override PartName="/ppt/ink/ink3004.xml" ContentType="application/inkml+xml"/>
  <Override PartName="/ppt/ink/ink3005.xml" ContentType="application/inkml+xml"/>
  <Override PartName="/ppt/ink/ink3006.xml" ContentType="application/inkml+xml"/>
  <Override PartName="/ppt/ink/ink3007.xml" ContentType="application/inkml+xml"/>
  <Override PartName="/ppt/ink/ink3008.xml" ContentType="application/inkml+xml"/>
  <Override PartName="/ppt/ink/ink3009.xml" ContentType="application/inkml+xml"/>
  <Override PartName="/ppt/ink/ink3010.xml" ContentType="application/inkml+xml"/>
  <Override PartName="/ppt/ink/ink3011.xml" ContentType="application/inkml+xml"/>
  <Override PartName="/ppt/ink/ink3012.xml" ContentType="application/inkml+xml"/>
  <Override PartName="/ppt/ink/ink3013.xml" ContentType="application/inkml+xml"/>
  <Override PartName="/ppt/ink/ink3014.xml" ContentType="application/inkml+xml"/>
  <Override PartName="/ppt/ink/ink3015.xml" ContentType="application/inkml+xml"/>
  <Override PartName="/ppt/ink/ink3016.xml" ContentType="application/inkml+xml"/>
  <Override PartName="/ppt/ink/ink3017.xml" ContentType="application/inkml+xml"/>
  <Override PartName="/ppt/ink/ink3018.xml" ContentType="application/inkml+xml"/>
  <Override PartName="/ppt/ink/ink3019.xml" ContentType="application/inkml+xml"/>
  <Override PartName="/ppt/ink/ink3020.xml" ContentType="application/inkml+xml"/>
  <Override PartName="/ppt/ink/ink3021.xml" ContentType="application/inkml+xml"/>
  <Override PartName="/ppt/ink/ink3022.xml" ContentType="application/inkml+xml"/>
  <Override PartName="/ppt/ink/ink3023.xml" ContentType="application/inkml+xml"/>
  <Override PartName="/ppt/ink/ink3024.xml" ContentType="application/inkml+xml"/>
  <Override PartName="/ppt/ink/ink3025.xml" ContentType="application/inkml+xml"/>
  <Override PartName="/ppt/ink/ink3026.xml" ContentType="application/inkml+xml"/>
  <Override PartName="/ppt/ink/ink3027.xml" ContentType="application/inkml+xml"/>
  <Override PartName="/ppt/ink/ink3028.xml" ContentType="application/inkml+xml"/>
  <Override PartName="/ppt/ink/ink3029.xml" ContentType="application/inkml+xml"/>
  <Override PartName="/ppt/ink/ink3030.xml" ContentType="application/inkml+xml"/>
  <Override PartName="/ppt/ink/ink3031.xml" ContentType="application/inkml+xml"/>
  <Override PartName="/ppt/ink/ink3032.xml" ContentType="application/inkml+xml"/>
  <Override PartName="/ppt/ink/ink3033.xml" ContentType="application/inkml+xml"/>
  <Override PartName="/ppt/ink/ink3034.xml" ContentType="application/inkml+xml"/>
  <Override PartName="/ppt/ink/ink3035.xml" ContentType="application/inkml+xml"/>
  <Override PartName="/ppt/ink/ink3036.xml" ContentType="application/inkml+xml"/>
  <Override PartName="/ppt/ink/ink3037.xml" ContentType="application/inkml+xml"/>
  <Override PartName="/ppt/ink/ink3038.xml" ContentType="application/inkml+xml"/>
  <Override PartName="/ppt/ink/ink3039.xml" ContentType="application/inkml+xml"/>
  <Override PartName="/ppt/ink/ink3040.xml" ContentType="application/inkml+xml"/>
  <Override PartName="/ppt/ink/ink3041.xml" ContentType="application/inkml+xml"/>
  <Override PartName="/ppt/ink/ink3042.xml" ContentType="application/inkml+xml"/>
  <Override PartName="/ppt/ink/ink3043.xml" ContentType="application/inkml+xml"/>
  <Override PartName="/ppt/ink/ink3044.xml" ContentType="application/inkml+xml"/>
  <Override PartName="/ppt/ink/ink3045.xml" ContentType="application/inkml+xml"/>
  <Override PartName="/ppt/ink/ink3046.xml" ContentType="application/inkml+xml"/>
  <Override PartName="/ppt/ink/ink3047.xml" ContentType="application/inkml+xml"/>
  <Override PartName="/ppt/ink/ink3048.xml" ContentType="application/inkml+xml"/>
  <Override PartName="/ppt/ink/ink3049.xml" ContentType="application/inkml+xml"/>
  <Override PartName="/ppt/ink/ink3050.xml" ContentType="application/inkml+xml"/>
  <Override PartName="/ppt/ink/ink3051.xml" ContentType="application/inkml+xml"/>
  <Override PartName="/ppt/ink/ink3052.xml" ContentType="application/inkml+xml"/>
  <Override PartName="/ppt/ink/ink3053.xml" ContentType="application/inkml+xml"/>
  <Override PartName="/ppt/ink/ink3054.xml" ContentType="application/inkml+xml"/>
  <Override PartName="/ppt/ink/ink3055.xml" ContentType="application/inkml+xml"/>
  <Override PartName="/ppt/ink/ink3056.xml" ContentType="application/inkml+xml"/>
  <Override PartName="/ppt/ink/ink3057.xml" ContentType="application/inkml+xml"/>
  <Override PartName="/ppt/ink/ink3058.xml" ContentType="application/inkml+xml"/>
  <Override PartName="/ppt/ink/ink3059.xml" ContentType="application/inkml+xml"/>
  <Override PartName="/ppt/ink/ink3060.xml" ContentType="application/inkml+xml"/>
  <Override PartName="/ppt/ink/ink3061.xml" ContentType="application/inkml+xml"/>
  <Override PartName="/ppt/ink/ink3062.xml" ContentType="application/inkml+xml"/>
  <Override PartName="/ppt/ink/ink3063.xml" ContentType="application/inkml+xml"/>
  <Override PartName="/ppt/ink/ink3064.xml" ContentType="application/inkml+xml"/>
  <Override PartName="/ppt/ink/ink3065.xml" ContentType="application/inkml+xml"/>
  <Override PartName="/ppt/ink/ink3066.xml" ContentType="application/inkml+xml"/>
  <Override PartName="/ppt/ink/ink3067.xml" ContentType="application/inkml+xml"/>
  <Override PartName="/ppt/ink/ink3068.xml" ContentType="application/inkml+xml"/>
  <Override PartName="/ppt/ink/ink3069.xml" ContentType="application/inkml+xml"/>
  <Override PartName="/ppt/ink/ink3070.xml" ContentType="application/inkml+xml"/>
  <Override PartName="/ppt/ink/ink3071.xml" ContentType="application/inkml+xml"/>
  <Override PartName="/ppt/ink/ink3072.xml" ContentType="application/inkml+xml"/>
  <Override PartName="/ppt/ink/ink3073.xml" ContentType="application/inkml+xml"/>
  <Override PartName="/ppt/ink/ink3074.xml" ContentType="application/inkml+xml"/>
  <Override PartName="/ppt/ink/ink3075.xml" ContentType="application/inkml+xml"/>
  <Override PartName="/ppt/ink/ink3076.xml" ContentType="application/inkml+xml"/>
  <Override PartName="/ppt/ink/ink3077.xml" ContentType="application/inkml+xml"/>
  <Override PartName="/ppt/ink/ink3078.xml" ContentType="application/inkml+xml"/>
  <Override PartName="/ppt/ink/ink3079.xml" ContentType="application/inkml+xml"/>
  <Override PartName="/ppt/ink/ink3080.xml" ContentType="application/inkml+xml"/>
  <Override PartName="/ppt/ink/ink3081.xml" ContentType="application/inkml+xml"/>
  <Override PartName="/ppt/ink/ink3082.xml" ContentType="application/inkml+xml"/>
  <Override PartName="/ppt/ink/ink3083.xml" ContentType="application/inkml+xml"/>
  <Override PartName="/ppt/ink/ink3084.xml" ContentType="application/inkml+xml"/>
  <Override PartName="/ppt/ink/ink3085.xml" ContentType="application/inkml+xml"/>
  <Override PartName="/ppt/ink/ink3086.xml" ContentType="application/inkml+xml"/>
  <Override PartName="/ppt/ink/ink3087.xml" ContentType="application/inkml+xml"/>
  <Override PartName="/ppt/ink/ink3088.xml" ContentType="application/inkml+xml"/>
  <Override PartName="/ppt/ink/ink3089.xml" ContentType="application/inkml+xml"/>
  <Override PartName="/ppt/ink/ink3090.xml" ContentType="application/inkml+xml"/>
  <Override PartName="/ppt/ink/ink3091.xml" ContentType="application/inkml+xml"/>
  <Override PartName="/ppt/ink/ink3092.xml" ContentType="application/inkml+xml"/>
  <Override PartName="/ppt/ink/ink3093.xml" ContentType="application/inkml+xml"/>
  <Override PartName="/ppt/ink/ink3094.xml" ContentType="application/inkml+xml"/>
  <Override PartName="/ppt/ink/ink3095.xml" ContentType="application/inkml+xml"/>
  <Override PartName="/ppt/ink/ink3096.xml" ContentType="application/inkml+xml"/>
  <Override PartName="/ppt/ink/ink3097.xml" ContentType="application/inkml+xml"/>
  <Override PartName="/ppt/ink/ink3098.xml" ContentType="application/inkml+xml"/>
  <Override PartName="/ppt/ink/ink3099.xml" ContentType="application/inkml+xml"/>
  <Override PartName="/ppt/ink/ink3100.xml" ContentType="application/inkml+xml"/>
  <Override PartName="/ppt/ink/ink3101.xml" ContentType="application/inkml+xml"/>
  <Override PartName="/ppt/ink/ink3102.xml" ContentType="application/inkml+xml"/>
  <Override PartName="/ppt/ink/ink3103.xml" ContentType="application/inkml+xml"/>
  <Override PartName="/ppt/ink/ink3104.xml" ContentType="application/inkml+xml"/>
  <Override PartName="/ppt/ink/ink3105.xml" ContentType="application/inkml+xml"/>
  <Override PartName="/ppt/ink/ink3106.xml" ContentType="application/inkml+xml"/>
  <Override PartName="/ppt/ink/ink3107.xml" ContentType="application/inkml+xml"/>
  <Override PartName="/ppt/ink/ink3108.xml" ContentType="application/inkml+xml"/>
  <Override PartName="/ppt/ink/ink3109.xml" ContentType="application/inkml+xml"/>
  <Override PartName="/ppt/ink/ink3110.xml" ContentType="application/inkml+xml"/>
  <Override PartName="/ppt/ink/ink3111.xml" ContentType="application/inkml+xml"/>
  <Override PartName="/ppt/ink/ink3112.xml" ContentType="application/inkml+xml"/>
  <Override PartName="/ppt/ink/ink3113.xml" ContentType="application/inkml+xml"/>
  <Override PartName="/ppt/ink/ink3114.xml" ContentType="application/inkml+xml"/>
  <Override PartName="/ppt/ink/ink3115.xml" ContentType="application/inkml+xml"/>
  <Override PartName="/ppt/ink/ink3116.xml" ContentType="application/inkml+xml"/>
  <Override PartName="/ppt/ink/ink3117.xml" ContentType="application/inkml+xml"/>
  <Override PartName="/ppt/ink/ink3118.xml" ContentType="application/inkml+xml"/>
  <Override PartName="/ppt/ink/ink3119.xml" ContentType="application/inkml+xml"/>
  <Override PartName="/ppt/ink/ink3120.xml" ContentType="application/inkml+xml"/>
  <Override PartName="/ppt/ink/ink3121.xml" ContentType="application/inkml+xml"/>
  <Override PartName="/ppt/ink/ink3122.xml" ContentType="application/inkml+xml"/>
  <Override PartName="/ppt/ink/ink3123.xml" ContentType="application/inkml+xml"/>
  <Override PartName="/ppt/ink/ink3124.xml" ContentType="application/inkml+xml"/>
  <Override PartName="/ppt/ink/ink3125.xml" ContentType="application/inkml+xml"/>
  <Override PartName="/ppt/ink/ink3126.xml" ContentType="application/inkml+xml"/>
  <Override PartName="/ppt/ink/ink3127.xml" ContentType="application/inkml+xml"/>
  <Override PartName="/ppt/ink/ink3128.xml" ContentType="application/inkml+xml"/>
  <Override PartName="/ppt/ink/ink3129.xml" ContentType="application/inkml+xml"/>
  <Override PartName="/ppt/ink/ink3130.xml" ContentType="application/inkml+xml"/>
  <Override PartName="/ppt/ink/ink3131.xml" ContentType="application/inkml+xml"/>
  <Override PartName="/ppt/ink/ink3132.xml" ContentType="application/inkml+xml"/>
  <Override PartName="/ppt/ink/ink3133.xml" ContentType="application/inkml+xml"/>
  <Override PartName="/ppt/ink/ink3134.xml" ContentType="application/inkml+xml"/>
  <Override PartName="/ppt/ink/ink3135.xml" ContentType="application/inkml+xml"/>
  <Override PartName="/ppt/ink/ink3136.xml" ContentType="application/inkml+xml"/>
  <Override PartName="/ppt/ink/ink3137.xml" ContentType="application/inkml+xml"/>
  <Override PartName="/ppt/ink/ink3138.xml" ContentType="application/inkml+xml"/>
  <Override PartName="/ppt/ink/ink3139.xml" ContentType="application/inkml+xml"/>
  <Override PartName="/ppt/ink/ink3140.xml" ContentType="application/inkml+xml"/>
  <Override PartName="/ppt/ink/ink3141.xml" ContentType="application/inkml+xml"/>
  <Override PartName="/ppt/ink/ink3142.xml" ContentType="application/inkml+xml"/>
  <Override PartName="/ppt/ink/ink3143.xml" ContentType="application/inkml+xml"/>
  <Override PartName="/ppt/ink/ink3144.xml" ContentType="application/inkml+xml"/>
  <Override PartName="/ppt/ink/ink3145.xml" ContentType="application/inkml+xml"/>
  <Override PartName="/ppt/ink/ink3146.xml" ContentType="application/inkml+xml"/>
  <Override PartName="/ppt/ink/ink3147.xml" ContentType="application/inkml+xml"/>
  <Override PartName="/ppt/ink/ink3148.xml" ContentType="application/inkml+xml"/>
  <Override PartName="/ppt/ink/ink3149.xml" ContentType="application/inkml+xml"/>
  <Override PartName="/ppt/ink/ink3150.xml" ContentType="application/inkml+xml"/>
  <Override PartName="/ppt/ink/ink3151.xml" ContentType="application/inkml+xml"/>
  <Override PartName="/ppt/ink/ink3152.xml" ContentType="application/inkml+xml"/>
  <Override PartName="/ppt/ink/ink3153.xml" ContentType="application/inkml+xml"/>
  <Override PartName="/ppt/ink/ink3154.xml" ContentType="application/inkml+xml"/>
  <Override PartName="/ppt/ink/ink3155.xml" ContentType="application/inkml+xml"/>
  <Override PartName="/ppt/ink/ink3156.xml" ContentType="application/inkml+xml"/>
  <Override PartName="/ppt/ink/ink3157.xml" ContentType="application/inkml+xml"/>
  <Override PartName="/ppt/ink/ink3158.xml" ContentType="application/inkml+xml"/>
  <Override PartName="/ppt/ink/ink3159.xml" ContentType="application/inkml+xml"/>
  <Override PartName="/ppt/ink/ink3160.xml" ContentType="application/inkml+xml"/>
  <Override PartName="/ppt/ink/ink3161.xml" ContentType="application/inkml+xml"/>
  <Override PartName="/ppt/ink/ink3162.xml" ContentType="application/inkml+xml"/>
  <Override PartName="/ppt/ink/ink3163.xml" ContentType="application/inkml+xml"/>
  <Override PartName="/ppt/ink/ink3164.xml" ContentType="application/inkml+xml"/>
  <Override PartName="/ppt/ink/ink3165.xml" ContentType="application/inkml+xml"/>
  <Override PartName="/ppt/ink/ink3166.xml" ContentType="application/inkml+xml"/>
  <Override PartName="/ppt/ink/ink3167.xml" ContentType="application/inkml+xml"/>
  <Override PartName="/ppt/ink/ink3168.xml" ContentType="application/inkml+xml"/>
  <Override PartName="/ppt/ink/ink3169.xml" ContentType="application/inkml+xml"/>
  <Override PartName="/ppt/ink/ink3170.xml" ContentType="application/inkml+xml"/>
  <Override PartName="/ppt/ink/ink3171.xml" ContentType="application/inkml+xml"/>
  <Override PartName="/ppt/ink/ink3172.xml" ContentType="application/inkml+xml"/>
  <Override PartName="/ppt/ink/ink3173.xml" ContentType="application/inkml+xml"/>
  <Override PartName="/ppt/ink/ink3174.xml" ContentType="application/inkml+xml"/>
  <Override PartName="/ppt/ink/ink3175.xml" ContentType="application/inkml+xml"/>
  <Override PartName="/ppt/ink/ink3176.xml" ContentType="application/inkml+xml"/>
  <Override PartName="/ppt/ink/ink3177.xml" ContentType="application/inkml+xml"/>
  <Override PartName="/ppt/ink/ink3178.xml" ContentType="application/inkml+xml"/>
  <Override PartName="/ppt/ink/ink3179.xml" ContentType="application/inkml+xml"/>
  <Override PartName="/ppt/ink/ink3180.xml" ContentType="application/inkml+xml"/>
  <Override PartName="/ppt/ink/ink3181.xml" ContentType="application/inkml+xml"/>
  <Override PartName="/ppt/ink/ink3182.xml" ContentType="application/inkml+xml"/>
  <Override PartName="/ppt/ink/ink3183.xml" ContentType="application/inkml+xml"/>
  <Override PartName="/ppt/ink/ink3184.xml" ContentType="application/inkml+xml"/>
  <Override PartName="/ppt/ink/ink3185.xml" ContentType="application/inkml+xml"/>
  <Override PartName="/ppt/ink/ink3186.xml" ContentType="application/inkml+xml"/>
  <Override PartName="/ppt/ink/ink3187.xml" ContentType="application/inkml+xml"/>
  <Override PartName="/ppt/ink/ink3188.xml" ContentType="application/inkml+xml"/>
  <Override PartName="/ppt/ink/ink3189.xml" ContentType="application/inkml+xml"/>
  <Override PartName="/ppt/ink/ink3190.xml" ContentType="application/inkml+xml"/>
  <Override PartName="/ppt/ink/ink3191.xml" ContentType="application/inkml+xml"/>
  <Override PartName="/ppt/ink/ink3192.xml" ContentType="application/inkml+xml"/>
  <Override PartName="/ppt/ink/ink3193.xml" ContentType="application/inkml+xml"/>
  <Override PartName="/ppt/ink/ink3194.xml" ContentType="application/inkml+xml"/>
  <Override PartName="/ppt/ink/ink3195.xml" ContentType="application/inkml+xml"/>
  <Override PartName="/ppt/ink/ink3196.xml" ContentType="application/inkml+xml"/>
  <Override PartName="/ppt/ink/ink3197.xml" ContentType="application/inkml+xml"/>
  <Override PartName="/ppt/ink/ink3198.xml" ContentType="application/inkml+xml"/>
  <Override PartName="/ppt/ink/ink3199.xml" ContentType="application/inkml+xml"/>
  <Override PartName="/ppt/ink/ink3200.xml" ContentType="application/inkml+xml"/>
  <Override PartName="/ppt/ink/ink3201.xml" ContentType="application/inkml+xml"/>
  <Override PartName="/ppt/ink/ink3202.xml" ContentType="application/inkml+xml"/>
  <Override PartName="/ppt/ink/ink3203.xml" ContentType="application/inkml+xml"/>
  <Override PartName="/ppt/ink/ink3204.xml" ContentType="application/inkml+xml"/>
  <Override PartName="/ppt/ink/ink3205.xml" ContentType="application/inkml+xml"/>
  <Override PartName="/ppt/ink/ink3206.xml" ContentType="application/inkml+xml"/>
  <Override PartName="/ppt/ink/ink3207.xml" ContentType="application/inkml+xml"/>
  <Override PartName="/ppt/ink/ink3208.xml" ContentType="application/inkml+xml"/>
  <Override PartName="/ppt/ink/ink3209.xml" ContentType="application/inkml+xml"/>
  <Override PartName="/ppt/ink/ink3210.xml" ContentType="application/inkml+xml"/>
  <Override PartName="/ppt/ink/ink3211.xml" ContentType="application/inkml+xml"/>
  <Override PartName="/ppt/ink/ink3212.xml" ContentType="application/inkml+xml"/>
  <Override PartName="/ppt/ink/ink3213.xml" ContentType="application/inkml+xml"/>
  <Override PartName="/ppt/ink/ink3214.xml" ContentType="application/inkml+xml"/>
  <Override PartName="/ppt/ink/ink3215.xml" ContentType="application/inkml+xml"/>
  <Override PartName="/ppt/ink/ink3216.xml" ContentType="application/inkml+xml"/>
  <Override PartName="/ppt/ink/ink3217.xml" ContentType="application/inkml+xml"/>
  <Override PartName="/ppt/ink/ink3218.xml" ContentType="application/inkml+xml"/>
  <Override PartName="/ppt/ink/ink3219.xml" ContentType="application/inkml+xml"/>
  <Override PartName="/ppt/ink/ink3220.xml" ContentType="application/inkml+xml"/>
  <Override PartName="/ppt/ink/ink3221.xml" ContentType="application/inkml+xml"/>
  <Override PartName="/ppt/ink/ink3222.xml" ContentType="application/inkml+xml"/>
  <Override PartName="/ppt/ink/ink3223.xml" ContentType="application/inkml+xml"/>
  <Override PartName="/ppt/ink/ink3224.xml" ContentType="application/inkml+xml"/>
  <Override PartName="/ppt/ink/ink3225.xml" ContentType="application/inkml+xml"/>
  <Override PartName="/ppt/ink/ink3226.xml" ContentType="application/inkml+xml"/>
  <Override PartName="/ppt/ink/ink3227.xml" ContentType="application/inkml+xml"/>
  <Override PartName="/ppt/ink/ink3228.xml" ContentType="application/inkml+xml"/>
  <Override PartName="/ppt/ink/ink3229.xml" ContentType="application/inkml+xml"/>
  <Override PartName="/ppt/ink/ink3230.xml" ContentType="application/inkml+xml"/>
  <Override PartName="/ppt/ink/ink3231.xml" ContentType="application/inkml+xml"/>
  <Override PartName="/ppt/ink/ink3232.xml" ContentType="application/inkml+xml"/>
  <Override PartName="/ppt/ink/ink3233.xml" ContentType="application/inkml+xml"/>
  <Override PartName="/ppt/ink/ink3234.xml" ContentType="application/inkml+xml"/>
  <Override PartName="/ppt/ink/ink3235.xml" ContentType="application/inkml+xml"/>
  <Override PartName="/ppt/ink/ink3236.xml" ContentType="application/inkml+xml"/>
  <Override PartName="/ppt/ink/ink3237.xml" ContentType="application/inkml+xml"/>
  <Override PartName="/ppt/ink/ink3238.xml" ContentType="application/inkml+xml"/>
  <Override PartName="/ppt/ink/ink3239.xml" ContentType="application/inkml+xml"/>
  <Override PartName="/ppt/ink/ink3240.xml" ContentType="application/inkml+xml"/>
  <Override PartName="/ppt/ink/ink3241.xml" ContentType="application/inkml+xml"/>
  <Override PartName="/ppt/ink/ink3242.xml" ContentType="application/inkml+xml"/>
  <Override PartName="/ppt/ink/ink3243.xml" ContentType="application/inkml+xml"/>
  <Override PartName="/ppt/ink/ink3244.xml" ContentType="application/inkml+xml"/>
  <Override PartName="/ppt/ink/ink3245.xml" ContentType="application/inkml+xml"/>
  <Override PartName="/ppt/ink/ink3246.xml" ContentType="application/inkml+xml"/>
  <Override PartName="/ppt/ink/ink3247.xml" ContentType="application/inkml+xml"/>
  <Override PartName="/ppt/ink/ink3248.xml" ContentType="application/inkml+xml"/>
  <Override PartName="/ppt/ink/ink3249.xml" ContentType="application/inkml+xml"/>
  <Override PartName="/ppt/ink/ink3250.xml" ContentType="application/inkml+xml"/>
  <Override PartName="/ppt/ink/ink3251.xml" ContentType="application/inkml+xml"/>
  <Override PartName="/ppt/ink/ink3252.xml" ContentType="application/inkml+xml"/>
  <Override PartName="/ppt/ink/ink3253.xml" ContentType="application/inkml+xml"/>
  <Override PartName="/ppt/ink/ink3254.xml" ContentType="application/inkml+xml"/>
  <Override PartName="/ppt/ink/ink3255.xml" ContentType="application/inkml+xml"/>
  <Override PartName="/ppt/ink/ink3256.xml" ContentType="application/inkml+xml"/>
  <Override PartName="/ppt/ink/ink3257.xml" ContentType="application/inkml+xml"/>
  <Override PartName="/ppt/ink/ink3258.xml" ContentType="application/inkml+xml"/>
  <Override PartName="/ppt/ink/ink3259.xml" ContentType="application/inkml+xml"/>
  <Override PartName="/ppt/ink/ink3260.xml" ContentType="application/inkml+xml"/>
  <Override PartName="/ppt/ink/ink3261.xml" ContentType="application/inkml+xml"/>
  <Override PartName="/ppt/ink/ink3262.xml" ContentType="application/inkml+xml"/>
  <Override PartName="/ppt/ink/ink3263.xml" ContentType="application/inkml+xml"/>
  <Override PartName="/ppt/ink/ink3264.xml" ContentType="application/inkml+xml"/>
  <Override PartName="/ppt/ink/ink3265.xml" ContentType="application/inkml+xml"/>
  <Override PartName="/ppt/ink/ink3266.xml" ContentType="application/inkml+xml"/>
  <Override PartName="/ppt/ink/ink3267.xml" ContentType="application/inkml+xml"/>
  <Override PartName="/ppt/ink/ink3268.xml" ContentType="application/inkml+xml"/>
  <Override PartName="/ppt/ink/ink3269.xml" ContentType="application/inkml+xml"/>
  <Override PartName="/ppt/ink/ink3270.xml" ContentType="application/inkml+xml"/>
  <Override PartName="/ppt/ink/ink3271.xml" ContentType="application/inkml+xml"/>
  <Override PartName="/ppt/ink/ink3272.xml" ContentType="application/inkml+xml"/>
  <Override PartName="/ppt/ink/ink3273.xml" ContentType="application/inkml+xml"/>
  <Override PartName="/ppt/ink/ink3274.xml" ContentType="application/inkml+xml"/>
  <Override PartName="/ppt/ink/ink3275.xml" ContentType="application/inkml+xml"/>
  <Override PartName="/ppt/ink/ink3276.xml" ContentType="application/inkml+xml"/>
  <Override PartName="/ppt/ink/ink3277.xml" ContentType="application/inkml+xml"/>
  <Override PartName="/ppt/ink/ink3278.xml" ContentType="application/inkml+xml"/>
  <Override PartName="/ppt/ink/ink3279.xml" ContentType="application/inkml+xml"/>
  <Override PartName="/ppt/ink/ink3280.xml" ContentType="application/inkml+xml"/>
  <Override PartName="/ppt/ink/ink3281.xml" ContentType="application/inkml+xml"/>
  <Override PartName="/ppt/ink/ink3282.xml" ContentType="application/inkml+xml"/>
  <Override PartName="/ppt/ink/ink3283.xml" ContentType="application/inkml+xml"/>
  <Override PartName="/ppt/ink/ink3284.xml" ContentType="application/inkml+xml"/>
  <Override PartName="/ppt/ink/ink3285.xml" ContentType="application/inkml+xml"/>
  <Override PartName="/ppt/ink/ink3286.xml" ContentType="application/inkml+xml"/>
  <Override PartName="/ppt/ink/ink3287.xml" ContentType="application/inkml+xml"/>
  <Override PartName="/ppt/ink/ink3288.xml" ContentType="application/inkml+xml"/>
  <Override PartName="/ppt/ink/ink3289.xml" ContentType="application/inkml+xml"/>
  <Override PartName="/ppt/ink/ink3290.xml" ContentType="application/inkml+xml"/>
  <Override PartName="/ppt/ink/ink3291.xml" ContentType="application/inkml+xml"/>
  <Override PartName="/ppt/ink/ink3292.xml" ContentType="application/inkml+xml"/>
  <Override PartName="/ppt/ink/ink3293.xml" ContentType="application/inkml+xml"/>
  <Override PartName="/ppt/ink/ink3294.xml" ContentType="application/inkml+xml"/>
  <Override PartName="/ppt/ink/ink3295.xml" ContentType="application/inkml+xml"/>
  <Override PartName="/ppt/ink/ink3296.xml" ContentType="application/inkml+xml"/>
  <Override PartName="/ppt/ink/ink3297.xml" ContentType="application/inkml+xml"/>
  <Override PartName="/ppt/ink/ink3298.xml" ContentType="application/inkml+xml"/>
  <Override PartName="/ppt/ink/ink3299.xml" ContentType="application/inkml+xml"/>
  <Override PartName="/ppt/ink/ink3300.xml" ContentType="application/inkml+xml"/>
  <Override PartName="/ppt/ink/ink3301.xml" ContentType="application/inkml+xml"/>
  <Override PartName="/ppt/ink/ink3302.xml" ContentType="application/inkml+xml"/>
  <Override PartName="/ppt/ink/ink3303.xml" ContentType="application/inkml+xml"/>
  <Override PartName="/ppt/ink/ink3304.xml" ContentType="application/inkml+xml"/>
  <Override PartName="/ppt/ink/ink3305.xml" ContentType="application/inkml+xml"/>
  <Override PartName="/ppt/ink/ink3306.xml" ContentType="application/inkml+xml"/>
  <Override PartName="/ppt/ink/ink3307.xml" ContentType="application/inkml+xml"/>
  <Override PartName="/ppt/ink/ink3308.xml" ContentType="application/inkml+xml"/>
  <Override PartName="/ppt/ink/ink3309.xml" ContentType="application/inkml+xml"/>
  <Override PartName="/ppt/ink/ink3310.xml" ContentType="application/inkml+xml"/>
  <Override PartName="/ppt/ink/ink3311.xml" ContentType="application/inkml+xml"/>
  <Override PartName="/ppt/ink/ink3312.xml" ContentType="application/inkml+xml"/>
  <Override PartName="/ppt/ink/ink3313.xml" ContentType="application/inkml+xml"/>
  <Override PartName="/ppt/ink/ink3314.xml" ContentType="application/inkml+xml"/>
  <Override PartName="/ppt/ink/ink3315.xml" ContentType="application/inkml+xml"/>
  <Override PartName="/ppt/ink/ink3316.xml" ContentType="application/inkml+xml"/>
  <Override PartName="/ppt/ink/ink3317.xml" ContentType="application/inkml+xml"/>
  <Override PartName="/ppt/ink/ink3318.xml" ContentType="application/inkml+xml"/>
  <Override PartName="/ppt/ink/ink3319.xml" ContentType="application/inkml+xml"/>
  <Override PartName="/ppt/ink/ink3320.xml" ContentType="application/inkml+xml"/>
  <Override PartName="/ppt/ink/ink3321.xml" ContentType="application/inkml+xml"/>
  <Override PartName="/ppt/ink/ink3322.xml" ContentType="application/inkml+xml"/>
  <Override PartName="/ppt/ink/ink3323.xml" ContentType="application/inkml+xml"/>
  <Override PartName="/ppt/ink/ink3324.xml" ContentType="application/inkml+xml"/>
  <Override PartName="/ppt/ink/ink3325.xml" ContentType="application/inkml+xml"/>
  <Override PartName="/ppt/ink/ink3326.xml" ContentType="application/inkml+xml"/>
  <Override PartName="/ppt/ink/ink3327.xml" ContentType="application/inkml+xml"/>
  <Override PartName="/ppt/ink/ink3328.xml" ContentType="application/inkml+xml"/>
  <Override PartName="/ppt/ink/ink3329.xml" ContentType="application/inkml+xml"/>
  <Override PartName="/ppt/ink/ink3330.xml" ContentType="application/inkml+xml"/>
  <Override PartName="/ppt/ink/ink3331.xml" ContentType="application/inkml+xml"/>
  <Override PartName="/ppt/ink/ink3332.xml" ContentType="application/inkml+xml"/>
  <Override PartName="/ppt/ink/ink3333.xml" ContentType="application/inkml+xml"/>
  <Override PartName="/ppt/ink/ink3334.xml" ContentType="application/inkml+xml"/>
  <Override PartName="/ppt/ink/ink3335.xml" ContentType="application/inkml+xml"/>
  <Override PartName="/ppt/ink/ink3336.xml" ContentType="application/inkml+xml"/>
  <Override PartName="/ppt/ink/ink3337.xml" ContentType="application/inkml+xml"/>
  <Override PartName="/ppt/ink/ink3338.xml" ContentType="application/inkml+xml"/>
  <Override PartName="/ppt/ink/ink3339.xml" ContentType="application/inkml+xml"/>
  <Override PartName="/ppt/ink/ink3340.xml" ContentType="application/inkml+xml"/>
  <Override PartName="/ppt/ink/ink3341.xml" ContentType="application/inkml+xml"/>
  <Override PartName="/ppt/ink/ink3342.xml" ContentType="application/inkml+xml"/>
  <Override PartName="/ppt/ink/ink3343.xml" ContentType="application/inkml+xml"/>
  <Override PartName="/ppt/ink/ink3344.xml" ContentType="application/inkml+xml"/>
  <Override PartName="/ppt/ink/ink3345.xml" ContentType="application/inkml+xml"/>
  <Override PartName="/ppt/ink/ink3346.xml" ContentType="application/inkml+xml"/>
  <Override PartName="/ppt/ink/ink3347.xml" ContentType="application/inkml+xml"/>
  <Override PartName="/ppt/ink/ink3348.xml" ContentType="application/inkml+xml"/>
  <Override PartName="/ppt/ink/ink3349.xml" ContentType="application/inkml+xml"/>
  <Override PartName="/ppt/ink/ink3350.xml" ContentType="application/inkml+xml"/>
  <Override PartName="/ppt/ink/ink3351.xml" ContentType="application/inkml+xml"/>
  <Override PartName="/ppt/ink/ink3352.xml" ContentType="application/inkml+xml"/>
  <Override PartName="/ppt/ink/ink3353.xml" ContentType="application/inkml+xml"/>
  <Override PartName="/ppt/ink/ink3354.xml" ContentType="application/inkml+xml"/>
  <Override PartName="/ppt/ink/ink3355.xml" ContentType="application/inkml+xml"/>
  <Override PartName="/ppt/ink/ink3356.xml" ContentType="application/inkml+xml"/>
  <Override PartName="/ppt/ink/ink3357.xml" ContentType="application/inkml+xml"/>
  <Override PartName="/ppt/ink/ink3358.xml" ContentType="application/inkml+xml"/>
  <Override PartName="/ppt/ink/ink3359.xml" ContentType="application/inkml+xml"/>
  <Override PartName="/ppt/ink/ink3360.xml" ContentType="application/inkml+xml"/>
  <Override PartName="/ppt/ink/ink3361.xml" ContentType="application/inkml+xml"/>
  <Override PartName="/ppt/ink/ink3362.xml" ContentType="application/inkml+xml"/>
  <Override PartName="/ppt/ink/ink3363.xml" ContentType="application/inkml+xml"/>
  <Override PartName="/ppt/ink/ink3364.xml" ContentType="application/inkml+xml"/>
  <Override PartName="/ppt/ink/ink3365.xml" ContentType="application/inkml+xml"/>
  <Override PartName="/ppt/ink/ink3366.xml" ContentType="application/inkml+xml"/>
  <Override PartName="/ppt/ink/ink3367.xml" ContentType="application/inkml+xml"/>
  <Override PartName="/ppt/ink/ink3368.xml" ContentType="application/inkml+xml"/>
  <Override PartName="/ppt/ink/ink3369.xml" ContentType="application/inkml+xml"/>
  <Override PartName="/ppt/ink/ink3370.xml" ContentType="application/inkml+xml"/>
  <Override PartName="/ppt/ink/ink3371.xml" ContentType="application/inkml+xml"/>
  <Override PartName="/ppt/ink/ink3372.xml" ContentType="application/inkml+xml"/>
  <Override PartName="/ppt/ink/ink3373.xml" ContentType="application/inkml+xml"/>
  <Override PartName="/ppt/ink/ink3374.xml" ContentType="application/inkml+xml"/>
  <Override PartName="/ppt/ink/ink3375.xml" ContentType="application/inkml+xml"/>
  <Override PartName="/ppt/ink/ink3376.xml" ContentType="application/inkml+xml"/>
  <Override PartName="/ppt/ink/ink3377.xml" ContentType="application/inkml+xml"/>
  <Override PartName="/ppt/ink/ink3378.xml" ContentType="application/inkml+xml"/>
  <Override PartName="/ppt/ink/ink3379.xml" ContentType="application/inkml+xml"/>
  <Override PartName="/ppt/ink/ink3380.xml" ContentType="application/inkml+xml"/>
  <Override PartName="/ppt/ink/ink3381.xml" ContentType="application/inkml+xml"/>
  <Override PartName="/ppt/ink/ink3382.xml" ContentType="application/inkml+xml"/>
  <Override PartName="/ppt/ink/ink3383.xml" ContentType="application/inkml+xml"/>
  <Override PartName="/ppt/ink/ink3384.xml" ContentType="application/inkml+xml"/>
  <Override PartName="/ppt/ink/ink3385.xml" ContentType="application/inkml+xml"/>
  <Override PartName="/ppt/ink/ink3386.xml" ContentType="application/inkml+xml"/>
  <Override PartName="/ppt/ink/ink3387.xml" ContentType="application/inkml+xml"/>
  <Override PartName="/ppt/ink/ink3388.xml" ContentType="application/inkml+xml"/>
  <Override PartName="/ppt/ink/ink3389.xml" ContentType="application/inkml+xml"/>
  <Override PartName="/ppt/ink/ink3390.xml" ContentType="application/inkml+xml"/>
  <Override PartName="/ppt/ink/ink3391.xml" ContentType="application/inkml+xml"/>
  <Override PartName="/ppt/ink/ink3392.xml" ContentType="application/inkml+xml"/>
  <Override PartName="/ppt/ink/ink3393.xml" ContentType="application/inkml+xml"/>
  <Override PartName="/ppt/ink/ink3394.xml" ContentType="application/inkml+xml"/>
  <Override PartName="/ppt/ink/ink3395.xml" ContentType="application/inkml+xml"/>
  <Override PartName="/ppt/ink/ink3396.xml" ContentType="application/inkml+xml"/>
  <Override PartName="/ppt/ink/ink3397.xml" ContentType="application/inkml+xml"/>
  <Override PartName="/ppt/ink/ink3398.xml" ContentType="application/inkml+xml"/>
  <Override PartName="/ppt/ink/ink3399.xml" ContentType="application/inkml+xml"/>
  <Override PartName="/ppt/ink/ink3400.xml" ContentType="application/inkml+xml"/>
  <Override PartName="/ppt/ink/ink3401.xml" ContentType="application/inkml+xml"/>
  <Override PartName="/ppt/ink/ink3402.xml" ContentType="application/inkml+xml"/>
  <Override PartName="/ppt/ink/ink3403.xml" ContentType="application/inkml+xml"/>
  <Override PartName="/ppt/ink/ink3404.xml" ContentType="application/inkml+xml"/>
  <Override PartName="/ppt/ink/ink3405.xml" ContentType="application/inkml+xml"/>
  <Override PartName="/ppt/ink/ink3406.xml" ContentType="application/inkml+xml"/>
  <Override PartName="/ppt/ink/ink3407.xml" ContentType="application/inkml+xml"/>
  <Override PartName="/ppt/ink/ink3408.xml" ContentType="application/inkml+xml"/>
  <Override PartName="/ppt/ink/ink3409.xml" ContentType="application/inkml+xml"/>
  <Override PartName="/ppt/ink/ink3410.xml" ContentType="application/inkml+xml"/>
  <Override PartName="/ppt/ink/ink3411.xml" ContentType="application/inkml+xml"/>
  <Override PartName="/ppt/ink/ink3412.xml" ContentType="application/inkml+xml"/>
  <Override PartName="/ppt/ink/ink3413.xml" ContentType="application/inkml+xml"/>
  <Override PartName="/ppt/ink/ink3414.xml" ContentType="application/inkml+xml"/>
  <Override PartName="/ppt/ink/ink3415.xml" ContentType="application/inkml+xml"/>
  <Override PartName="/ppt/ink/ink3416.xml" ContentType="application/inkml+xml"/>
  <Override PartName="/ppt/ink/ink3417.xml" ContentType="application/inkml+xml"/>
  <Override PartName="/ppt/ink/ink3418.xml" ContentType="application/inkml+xml"/>
  <Override PartName="/ppt/ink/ink3419.xml" ContentType="application/inkml+xml"/>
  <Override PartName="/ppt/ink/ink3420.xml" ContentType="application/inkml+xml"/>
  <Override PartName="/ppt/ink/ink3421.xml" ContentType="application/inkml+xml"/>
  <Override PartName="/ppt/ink/ink3422.xml" ContentType="application/inkml+xml"/>
  <Override PartName="/ppt/ink/ink3423.xml" ContentType="application/inkml+xml"/>
  <Override PartName="/ppt/ink/ink3424.xml" ContentType="application/inkml+xml"/>
  <Override PartName="/ppt/ink/ink3425.xml" ContentType="application/inkml+xml"/>
  <Override PartName="/ppt/ink/ink3426.xml" ContentType="application/inkml+xml"/>
  <Override PartName="/ppt/ink/ink3427.xml" ContentType="application/inkml+xml"/>
  <Override PartName="/ppt/ink/ink3428.xml" ContentType="application/inkml+xml"/>
  <Override PartName="/ppt/ink/ink3429.xml" ContentType="application/inkml+xml"/>
  <Override PartName="/ppt/ink/ink3430.xml" ContentType="application/inkml+xml"/>
  <Override PartName="/ppt/ink/ink3431.xml" ContentType="application/inkml+xml"/>
  <Override PartName="/ppt/ink/ink3432.xml" ContentType="application/inkml+xml"/>
  <Override PartName="/ppt/ink/ink3433.xml" ContentType="application/inkml+xml"/>
  <Override PartName="/ppt/ink/ink3434.xml" ContentType="application/inkml+xml"/>
  <Override PartName="/ppt/ink/ink3435.xml" ContentType="application/inkml+xml"/>
  <Override PartName="/ppt/ink/ink3436.xml" ContentType="application/inkml+xml"/>
  <Override PartName="/ppt/ink/ink3437.xml" ContentType="application/inkml+xml"/>
  <Override PartName="/ppt/ink/ink3438.xml" ContentType="application/inkml+xml"/>
  <Override PartName="/ppt/ink/ink3439.xml" ContentType="application/inkml+xml"/>
  <Override PartName="/ppt/ink/ink3440.xml" ContentType="application/inkml+xml"/>
  <Override PartName="/ppt/ink/ink3441.xml" ContentType="application/inkml+xml"/>
  <Override PartName="/ppt/ink/ink3442.xml" ContentType="application/inkml+xml"/>
  <Override PartName="/ppt/ink/ink3443.xml" ContentType="application/inkml+xml"/>
  <Override PartName="/ppt/ink/ink3444.xml" ContentType="application/inkml+xml"/>
  <Override PartName="/ppt/ink/ink3445.xml" ContentType="application/inkml+xml"/>
  <Override PartName="/ppt/ink/ink3446.xml" ContentType="application/inkml+xml"/>
  <Override PartName="/ppt/ink/ink3447.xml" ContentType="application/inkml+xml"/>
  <Override PartName="/ppt/ink/ink3448.xml" ContentType="application/inkml+xml"/>
  <Override PartName="/ppt/ink/ink3449.xml" ContentType="application/inkml+xml"/>
  <Override PartName="/ppt/ink/ink3450.xml" ContentType="application/inkml+xml"/>
  <Override PartName="/ppt/ink/ink3451.xml" ContentType="application/inkml+xml"/>
  <Override PartName="/ppt/ink/ink3452.xml" ContentType="application/inkml+xml"/>
  <Override PartName="/ppt/ink/ink3453.xml" ContentType="application/inkml+xml"/>
  <Override PartName="/ppt/ink/ink3454.xml" ContentType="application/inkml+xml"/>
  <Override PartName="/ppt/ink/ink3455.xml" ContentType="application/inkml+xml"/>
  <Override PartName="/ppt/ink/ink3456.xml" ContentType="application/inkml+xml"/>
  <Override PartName="/ppt/ink/ink3457.xml" ContentType="application/inkml+xml"/>
  <Override PartName="/ppt/ink/ink3458.xml" ContentType="application/inkml+xml"/>
  <Override PartName="/ppt/ink/ink3459.xml" ContentType="application/inkml+xml"/>
  <Override PartName="/ppt/ink/ink3460.xml" ContentType="application/inkml+xml"/>
  <Override PartName="/ppt/ink/ink3461.xml" ContentType="application/inkml+xml"/>
  <Override PartName="/ppt/ink/ink3462.xml" ContentType="application/inkml+xml"/>
  <Override PartName="/ppt/ink/ink3463.xml" ContentType="application/inkml+xml"/>
  <Override PartName="/ppt/ink/ink3464.xml" ContentType="application/inkml+xml"/>
  <Override PartName="/ppt/ink/ink3465.xml" ContentType="application/inkml+xml"/>
  <Override PartName="/ppt/ink/ink3466.xml" ContentType="application/inkml+xml"/>
  <Override PartName="/ppt/ink/ink3467.xml" ContentType="application/inkml+xml"/>
  <Override PartName="/ppt/ink/ink3468.xml" ContentType="application/inkml+xml"/>
  <Override PartName="/ppt/ink/ink3469.xml" ContentType="application/inkml+xml"/>
  <Override PartName="/ppt/ink/ink3470.xml" ContentType="application/inkml+xml"/>
  <Override PartName="/ppt/ink/ink3471.xml" ContentType="application/inkml+xml"/>
  <Override PartName="/ppt/ink/ink3472.xml" ContentType="application/inkml+xml"/>
  <Override PartName="/ppt/ink/ink3473.xml" ContentType="application/inkml+xml"/>
  <Override PartName="/ppt/ink/ink3474.xml" ContentType="application/inkml+xml"/>
  <Override PartName="/ppt/ink/ink3475.xml" ContentType="application/inkml+xml"/>
  <Override PartName="/ppt/ink/ink3476.xml" ContentType="application/inkml+xml"/>
  <Override PartName="/ppt/ink/ink3477.xml" ContentType="application/inkml+xml"/>
  <Override PartName="/ppt/ink/ink3478.xml" ContentType="application/inkml+xml"/>
  <Override PartName="/ppt/ink/ink3479.xml" ContentType="application/inkml+xml"/>
  <Override PartName="/ppt/ink/ink3480.xml" ContentType="application/inkml+xml"/>
  <Override PartName="/ppt/ink/ink3481.xml" ContentType="application/inkml+xml"/>
  <Override PartName="/ppt/ink/ink3482.xml" ContentType="application/inkml+xml"/>
  <Override PartName="/ppt/ink/ink3483.xml" ContentType="application/inkml+xml"/>
  <Override PartName="/ppt/ink/ink3484.xml" ContentType="application/inkml+xml"/>
  <Override PartName="/ppt/ink/ink3485.xml" ContentType="application/inkml+xml"/>
  <Override PartName="/ppt/ink/ink3486.xml" ContentType="application/inkml+xml"/>
  <Override PartName="/ppt/ink/ink3487.xml" ContentType="application/inkml+xml"/>
  <Override PartName="/ppt/ink/ink3488.xml" ContentType="application/inkml+xml"/>
  <Override PartName="/ppt/ink/ink3489.xml" ContentType="application/inkml+xml"/>
  <Override PartName="/ppt/ink/ink3490.xml" ContentType="application/inkml+xml"/>
  <Override PartName="/ppt/ink/ink3491.xml" ContentType="application/inkml+xml"/>
  <Override PartName="/ppt/ink/ink3492.xml" ContentType="application/inkml+xml"/>
  <Override PartName="/ppt/ink/ink3493.xml" ContentType="application/inkml+xml"/>
  <Override PartName="/ppt/ink/ink3494.xml" ContentType="application/inkml+xml"/>
  <Override PartName="/ppt/ink/ink3495.xml" ContentType="application/inkml+xml"/>
  <Override PartName="/ppt/ink/ink3496.xml" ContentType="application/inkml+xml"/>
  <Override PartName="/ppt/ink/ink3497.xml" ContentType="application/inkml+xml"/>
  <Override PartName="/ppt/ink/ink3498.xml" ContentType="application/inkml+xml"/>
  <Override PartName="/ppt/ink/ink3499.xml" ContentType="application/inkml+xml"/>
  <Override PartName="/ppt/ink/ink3500.xml" ContentType="application/inkml+xml"/>
  <Override PartName="/ppt/ink/ink3501.xml" ContentType="application/inkml+xml"/>
  <Override PartName="/ppt/ink/ink3502.xml" ContentType="application/inkml+xml"/>
  <Override PartName="/ppt/ink/ink3503.xml" ContentType="application/inkml+xml"/>
  <Override PartName="/ppt/ink/ink3504.xml" ContentType="application/inkml+xml"/>
  <Override PartName="/ppt/ink/ink3505.xml" ContentType="application/inkml+xml"/>
  <Override PartName="/ppt/ink/ink3506.xml" ContentType="application/inkml+xml"/>
  <Override PartName="/ppt/ink/ink3507.xml" ContentType="application/inkml+xml"/>
  <Override PartName="/ppt/ink/ink3508.xml" ContentType="application/inkml+xml"/>
  <Override PartName="/ppt/ink/ink3509.xml" ContentType="application/inkml+xml"/>
  <Override PartName="/ppt/ink/ink3510.xml" ContentType="application/inkml+xml"/>
  <Override PartName="/ppt/ink/ink3511.xml" ContentType="application/inkml+xml"/>
  <Override PartName="/ppt/ink/ink3512.xml" ContentType="application/inkml+xml"/>
  <Override PartName="/ppt/ink/ink3513.xml" ContentType="application/inkml+xml"/>
  <Override PartName="/ppt/ink/ink3514.xml" ContentType="application/inkml+xml"/>
  <Override PartName="/ppt/ink/ink3515.xml" ContentType="application/inkml+xml"/>
  <Override PartName="/ppt/ink/ink3516.xml" ContentType="application/inkml+xml"/>
  <Override PartName="/ppt/ink/ink3517.xml" ContentType="application/inkml+xml"/>
  <Override PartName="/ppt/ink/ink3518.xml" ContentType="application/inkml+xml"/>
  <Override PartName="/ppt/ink/ink3519.xml" ContentType="application/inkml+xml"/>
  <Override PartName="/ppt/ink/ink3520.xml" ContentType="application/inkml+xml"/>
  <Override PartName="/ppt/ink/ink3521.xml" ContentType="application/inkml+xml"/>
  <Override PartName="/ppt/ink/ink3522.xml" ContentType="application/inkml+xml"/>
  <Override PartName="/ppt/ink/ink3523.xml" ContentType="application/inkml+xml"/>
  <Override PartName="/ppt/ink/ink3524.xml" ContentType="application/inkml+xml"/>
  <Override PartName="/ppt/ink/ink3525.xml" ContentType="application/inkml+xml"/>
  <Override PartName="/ppt/ink/ink3526.xml" ContentType="application/inkml+xml"/>
  <Override PartName="/ppt/ink/ink3527.xml" ContentType="application/inkml+xml"/>
  <Override PartName="/ppt/ink/ink3528.xml" ContentType="application/inkml+xml"/>
  <Override PartName="/ppt/ink/ink3529.xml" ContentType="application/inkml+xml"/>
  <Override PartName="/ppt/ink/ink3530.xml" ContentType="application/inkml+xml"/>
  <Override PartName="/ppt/ink/ink3531.xml" ContentType="application/inkml+xml"/>
  <Override PartName="/ppt/ink/ink3532.xml" ContentType="application/inkml+xml"/>
  <Override PartName="/ppt/ink/ink3533.xml" ContentType="application/inkml+xml"/>
  <Override PartName="/ppt/ink/ink3534.xml" ContentType="application/inkml+xml"/>
  <Override PartName="/ppt/ink/ink3535.xml" ContentType="application/inkml+xml"/>
  <Override PartName="/ppt/ink/ink3536.xml" ContentType="application/inkml+xml"/>
  <Override PartName="/ppt/ink/ink3537.xml" ContentType="application/inkml+xml"/>
  <Override PartName="/ppt/ink/ink3538.xml" ContentType="application/inkml+xml"/>
  <Override PartName="/ppt/ink/ink3539.xml" ContentType="application/inkml+xml"/>
  <Override PartName="/ppt/ink/ink3540.xml" ContentType="application/inkml+xml"/>
  <Override PartName="/ppt/ink/ink3541.xml" ContentType="application/inkml+xml"/>
  <Override PartName="/ppt/ink/ink3542.xml" ContentType="application/inkml+xml"/>
  <Override PartName="/ppt/ink/ink3543.xml" ContentType="application/inkml+xml"/>
  <Override PartName="/ppt/ink/ink3544.xml" ContentType="application/inkml+xml"/>
  <Override PartName="/ppt/ink/ink3545.xml" ContentType="application/inkml+xml"/>
  <Override PartName="/ppt/ink/ink3546.xml" ContentType="application/inkml+xml"/>
  <Override PartName="/ppt/ink/ink3547.xml" ContentType="application/inkml+xml"/>
  <Override PartName="/ppt/ink/ink3548.xml" ContentType="application/inkml+xml"/>
  <Override PartName="/ppt/ink/ink3549.xml" ContentType="application/inkml+xml"/>
  <Override PartName="/ppt/ink/ink3550.xml" ContentType="application/inkml+xml"/>
  <Override PartName="/ppt/ink/ink3551.xml" ContentType="application/inkml+xml"/>
  <Override PartName="/ppt/ink/ink3552.xml" ContentType="application/inkml+xml"/>
  <Override PartName="/ppt/ink/ink3553.xml" ContentType="application/inkml+xml"/>
  <Override PartName="/ppt/ink/ink3554.xml" ContentType="application/inkml+xml"/>
  <Override PartName="/ppt/ink/ink3555.xml" ContentType="application/inkml+xml"/>
  <Override PartName="/ppt/ink/ink3556.xml" ContentType="application/inkml+xml"/>
  <Override PartName="/ppt/ink/ink3557.xml" ContentType="application/inkml+xml"/>
  <Override PartName="/ppt/ink/ink3558.xml" ContentType="application/inkml+xml"/>
  <Override PartName="/ppt/ink/ink3559.xml" ContentType="application/inkml+xml"/>
  <Override PartName="/ppt/ink/ink3560.xml" ContentType="application/inkml+xml"/>
  <Override PartName="/ppt/ink/ink3561.xml" ContentType="application/inkml+xml"/>
  <Override PartName="/ppt/ink/ink3562.xml" ContentType="application/inkml+xml"/>
  <Override PartName="/ppt/ink/ink3563.xml" ContentType="application/inkml+xml"/>
  <Override PartName="/ppt/ink/ink3564.xml" ContentType="application/inkml+xml"/>
  <Override PartName="/ppt/ink/ink3565.xml" ContentType="application/inkml+xml"/>
  <Override PartName="/ppt/ink/ink3566.xml" ContentType="application/inkml+xml"/>
  <Override PartName="/ppt/ink/ink3567.xml" ContentType="application/inkml+xml"/>
  <Override PartName="/ppt/ink/ink3568.xml" ContentType="application/inkml+xml"/>
  <Override PartName="/ppt/ink/ink3569.xml" ContentType="application/inkml+xml"/>
  <Override PartName="/ppt/ink/ink3570.xml" ContentType="application/inkml+xml"/>
  <Override PartName="/ppt/ink/ink3571.xml" ContentType="application/inkml+xml"/>
  <Override PartName="/ppt/ink/ink3572.xml" ContentType="application/inkml+xml"/>
  <Override PartName="/ppt/ink/ink3573.xml" ContentType="application/inkml+xml"/>
  <Override PartName="/ppt/ink/ink3574.xml" ContentType="application/inkml+xml"/>
  <Override PartName="/ppt/ink/ink3575.xml" ContentType="application/inkml+xml"/>
  <Override PartName="/ppt/ink/ink3576.xml" ContentType="application/inkml+xml"/>
  <Override PartName="/ppt/ink/ink3577.xml" ContentType="application/inkml+xml"/>
  <Override PartName="/ppt/ink/ink3578.xml" ContentType="application/inkml+xml"/>
  <Override PartName="/ppt/ink/ink3579.xml" ContentType="application/inkml+xml"/>
  <Override PartName="/ppt/ink/ink3580.xml" ContentType="application/inkml+xml"/>
  <Override PartName="/ppt/ink/ink3581.xml" ContentType="application/inkml+xml"/>
  <Override PartName="/ppt/ink/ink3582.xml" ContentType="application/inkml+xml"/>
  <Override PartName="/ppt/ink/ink3583.xml" ContentType="application/inkml+xml"/>
  <Override PartName="/ppt/ink/ink3584.xml" ContentType="application/inkml+xml"/>
  <Override PartName="/ppt/ink/ink3585.xml" ContentType="application/inkml+xml"/>
  <Override PartName="/ppt/ink/ink3586.xml" ContentType="application/inkml+xml"/>
  <Override PartName="/ppt/ink/ink3587.xml" ContentType="application/inkml+xml"/>
  <Override PartName="/ppt/ink/ink3588.xml" ContentType="application/inkml+xml"/>
  <Override PartName="/ppt/ink/ink3589.xml" ContentType="application/inkml+xml"/>
  <Override PartName="/ppt/ink/ink3590.xml" ContentType="application/inkml+xml"/>
  <Override PartName="/ppt/ink/ink3591.xml" ContentType="application/inkml+xml"/>
  <Override PartName="/ppt/ink/ink3592.xml" ContentType="application/inkml+xml"/>
  <Override PartName="/ppt/ink/ink3593.xml" ContentType="application/inkml+xml"/>
  <Override PartName="/ppt/ink/ink3594.xml" ContentType="application/inkml+xml"/>
  <Override PartName="/ppt/ink/ink3595.xml" ContentType="application/inkml+xml"/>
  <Override PartName="/ppt/ink/ink3596.xml" ContentType="application/inkml+xml"/>
  <Override PartName="/ppt/ink/ink3597.xml" ContentType="application/inkml+xml"/>
  <Override PartName="/ppt/ink/ink3598.xml" ContentType="application/inkml+xml"/>
  <Override PartName="/ppt/ink/ink3599.xml" ContentType="application/inkml+xml"/>
  <Override PartName="/ppt/ink/ink3600.xml" ContentType="application/inkml+xml"/>
  <Override PartName="/ppt/ink/ink3601.xml" ContentType="application/inkml+xml"/>
  <Override PartName="/ppt/ink/ink3602.xml" ContentType="application/inkml+xml"/>
  <Override PartName="/ppt/ink/ink3603.xml" ContentType="application/inkml+xml"/>
  <Override PartName="/ppt/ink/ink3604.xml" ContentType="application/inkml+xml"/>
  <Override PartName="/ppt/ink/ink3605.xml" ContentType="application/inkml+xml"/>
  <Override PartName="/ppt/ink/ink3606.xml" ContentType="application/inkml+xml"/>
  <Override PartName="/ppt/ink/ink3607.xml" ContentType="application/inkml+xml"/>
  <Override PartName="/ppt/ink/ink3608.xml" ContentType="application/inkml+xml"/>
  <Override PartName="/ppt/ink/ink3609.xml" ContentType="application/inkml+xml"/>
  <Override PartName="/ppt/ink/ink3610.xml" ContentType="application/inkml+xml"/>
  <Override PartName="/ppt/ink/ink3611.xml" ContentType="application/inkml+xml"/>
  <Override PartName="/ppt/ink/ink3612.xml" ContentType="application/inkml+xml"/>
  <Override PartName="/ppt/ink/ink3613.xml" ContentType="application/inkml+xml"/>
  <Override PartName="/ppt/ink/ink3614.xml" ContentType="application/inkml+xml"/>
  <Override PartName="/ppt/ink/ink3615.xml" ContentType="application/inkml+xml"/>
  <Override PartName="/ppt/ink/ink3616.xml" ContentType="application/inkml+xml"/>
  <Override PartName="/ppt/ink/ink3617.xml" ContentType="application/inkml+xml"/>
  <Override PartName="/ppt/ink/ink3618.xml" ContentType="application/inkml+xml"/>
  <Override PartName="/ppt/ink/ink3619.xml" ContentType="application/inkml+xml"/>
  <Override PartName="/ppt/ink/ink3620.xml" ContentType="application/inkml+xml"/>
  <Override PartName="/ppt/ink/ink3621.xml" ContentType="application/inkml+xml"/>
  <Override PartName="/ppt/ink/ink3622.xml" ContentType="application/inkml+xml"/>
  <Override PartName="/ppt/ink/ink3623.xml" ContentType="application/inkml+xml"/>
  <Override PartName="/ppt/ink/ink3624.xml" ContentType="application/inkml+xml"/>
  <Override PartName="/ppt/ink/ink3625.xml" ContentType="application/inkml+xml"/>
  <Override PartName="/ppt/ink/ink3626.xml" ContentType="application/inkml+xml"/>
  <Override PartName="/ppt/ink/ink3627.xml" ContentType="application/inkml+xml"/>
  <Override PartName="/ppt/ink/ink3628.xml" ContentType="application/inkml+xml"/>
  <Override PartName="/ppt/ink/ink3629.xml" ContentType="application/inkml+xml"/>
  <Override PartName="/ppt/ink/ink3630.xml" ContentType="application/inkml+xml"/>
  <Override PartName="/ppt/ink/ink3631.xml" ContentType="application/inkml+xml"/>
  <Override PartName="/ppt/ink/ink3632.xml" ContentType="application/inkml+xml"/>
  <Override PartName="/ppt/ink/ink3633.xml" ContentType="application/inkml+xml"/>
  <Override PartName="/ppt/ink/ink3634.xml" ContentType="application/inkml+xml"/>
  <Override PartName="/ppt/ink/ink3635.xml" ContentType="application/inkml+xml"/>
  <Override PartName="/ppt/ink/ink3636.xml" ContentType="application/inkml+xml"/>
  <Override PartName="/ppt/ink/ink3637.xml" ContentType="application/inkml+xml"/>
  <Override PartName="/ppt/ink/ink3638.xml" ContentType="application/inkml+xml"/>
  <Override PartName="/ppt/ink/ink3639.xml" ContentType="application/inkml+xml"/>
  <Override PartName="/ppt/ink/ink3640.xml" ContentType="application/inkml+xml"/>
  <Override PartName="/ppt/ink/ink3641.xml" ContentType="application/inkml+xml"/>
  <Override PartName="/ppt/ink/ink3642.xml" ContentType="application/inkml+xml"/>
  <Override PartName="/ppt/ink/ink3643.xml" ContentType="application/inkml+xml"/>
  <Override PartName="/ppt/ink/ink3644.xml" ContentType="application/inkml+xml"/>
  <Override PartName="/ppt/ink/ink3645.xml" ContentType="application/inkml+xml"/>
  <Override PartName="/ppt/ink/ink3646.xml" ContentType="application/inkml+xml"/>
  <Override PartName="/ppt/ink/ink3647.xml" ContentType="application/inkml+xml"/>
  <Override PartName="/ppt/ink/ink3648.xml" ContentType="application/inkml+xml"/>
  <Override PartName="/ppt/ink/ink3649.xml" ContentType="application/inkml+xml"/>
  <Override PartName="/ppt/ink/ink3650.xml" ContentType="application/inkml+xml"/>
  <Override PartName="/ppt/ink/ink3651.xml" ContentType="application/inkml+xml"/>
  <Override PartName="/ppt/ink/ink3652.xml" ContentType="application/inkml+xml"/>
  <Override PartName="/ppt/ink/ink3653.xml" ContentType="application/inkml+xml"/>
  <Override PartName="/ppt/ink/ink3654.xml" ContentType="application/inkml+xml"/>
  <Override PartName="/ppt/ink/ink3655.xml" ContentType="application/inkml+xml"/>
  <Override PartName="/ppt/ink/ink3656.xml" ContentType="application/inkml+xml"/>
  <Override PartName="/ppt/ink/ink3657.xml" ContentType="application/inkml+xml"/>
  <Override PartName="/ppt/ink/ink3658.xml" ContentType="application/inkml+xml"/>
  <Override PartName="/ppt/ink/ink3659.xml" ContentType="application/inkml+xml"/>
  <Override PartName="/ppt/ink/ink3660.xml" ContentType="application/inkml+xml"/>
  <Override PartName="/ppt/ink/ink3661.xml" ContentType="application/inkml+xml"/>
  <Override PartName="/ppt/ink/ink3662.xml" ContentType="application/inkml+xml"/>
  <Override PartName="/ppt/ink/ink3663.xml" ContentType="application/inkml+xml"/>
  <Override PartName="/ppt/ink/ink3664.xml" ContentType="application/inkml+xml"/>
  <Override PartName="/ppt/ink/ink3665.xml" ContentType="application/inkml+xml"/>
  <Override PartName="/ppt/ink/ink3666.xml" ContentType="application/inkml+xml"/>
  <Override PartName="/ppt/ink/ink3667.xml" ContentType="application/inkml+xml"/>
  <Override PartName="/ppt/ink/ink3668.xml" ContentType="application/inkml+xml"/>
  <Override PartName="/ppt/ink/ink3669.xml" ContentType="application/inkml+xml"/>
  <Override PartName="/ppt/ink/ink3670.xml" ContentType="application/inkml+xml"/>
  <Override PartName="/ppt/ink/ink3671.xml" ContentType="application/inkml+xml"/>
  <Override PartName="/ppt/ink/ink3672.xml" ContentType="application/inkml+xml"/>
  <Override PartName="/ppt/ink/ink3673.xml" ContentType="application/inkml+xml"/>
  <Override PartName="/ppt/ink/ink3674.xml" ContentType="application/inkml+xml"/>
  <Override PartName="/ppt/ink/ink3675.xml" ContentType="application/inkml+xml"/>
  <Override PartName="/ppt/ink/ink3676.xml" ContentType="application/inkml+xml"/>
  <Override PartName="/ppt/ink/ink3677.xml" ContentType="application/inkml+xml"/>
  <Override PartName="/ppt/ink/ink3678.xml" ContentType="application/inkml+xml"/>
  <Override PartName="/ppt/ink/ink3679.xml" ContentType="application/inkml+xml"/>
  <Override PartName="/ppt/ink/ink3680.xml" ContentType="application/inkml+xml"/>
  <Override PartName="/ppt/ink/ink3681.xml" ContentType="application/inkml+xml"/>
  <Override PartName="/ppt/ink/ink3682.xml" ContentType="application/inkml+xml"/>
  <Override PartName="/ppt/ink/ink3683.xml" ContentType="application/inkml+xml"/>
  <Override PartName="/ppt/ink/ink3684.xml" ContentType="application/inkml+xml"/>
  <Override PartName="/ppt/ink/ink3685.xml" ContentType="application/inkml+xml"/>
  <Override PartName="/ppt/ink/ink3686.xml" ContentType="application/inkml+xml"/>
  <Override PartName="/ppt/ink/ink3687.xml" ContentType="application/inkml+xml"/>
  <Override PartName="/ppt/ink/ink3688.xml" ContentType="application/inkml+xml"/>
  <Override PartName="/ppt/ink/ink3689.xml" ContentType="application/inkml+xml"/>
  <Override PartName="/ppt/ink/ink3690.xml" ContentType="application/inkml+xml"/>
  <Override PartName="/ppt/ink/ink3691.xml" ContentType="application/inkml+xml"/>
  <Override PartName="/ppt/ink/ink3692.xml" ContentType="application/inkml+xml"/>
  <Override PartName="/ppt/ink/ink3693.xml" ContentType="application/inkml+xml"/>
  <Override PartName="/ppt/ink/ink3694.xml" ContentType="application/inkml+xml"/>
  <Override PartName="/ppt/ink/ink3695.xml" ContentType="application/inkml+xml"/>
  <Override PartName="/ppt/ink/ink3696.xml" ContentType="application/inkml+xml"/>
  <Override PartName="/ppt/ink/ink3697.xml" ContentType="application/inkml+xml"/>
  <Override PartName="/ppt/ink/ink3698.xml" ContentType="application/inkml+xml"/>
  <Override PartName="/ppt/ink/ink3699.xml" ContentType="application/inkml+xml"/>
  <Override PartName="/ppt/ink/ink3700.xml" ContentType="application/inkml+xml"/>
  <Override PartName="/ppt/ink/ink3701.xml" ContentType="application/inkml+xml"/>
  <Override PartName="/ppt/ink/ink3702.xml" ContentType="application/inkml+xml"/>
  <Override PartName="/ppt/ink/ink3703.xml" ContentType="application/inkml+xml"/>
  <Override PartName="/ppt/ink/ink3704.xml" ContentType="application/inkml+xml"/>
  <Override PartName="/ppt/ink/ink3705.xml" ContentType="application/inkml+xml"/>
  <Override PartName="/ppt/ink/ink3706.xml" ContentType="application/inkml+xml"/>
  <Override PartName="/ppt/ink/ink3707.xml" ContentType="application/inkml+xml"/>
  <Override PartName="/ppt/ink/ink3708.xml" ContentType="application/inkml+xml"/>
  <Override PartName="/ppt/ink/ink3709.xml" ContentType="application/inkml+xml"/>
  <Override PartName="/ppt/ink/ink3710.xml" ContentType="application/inkml+xml"/>
  <Override PartName="/ppt/ink/ink3711.xml" ContentType="application/inkml+xml"/>
  <Override PartName="/ppt/ink/ink3712.xml" ContentType="application/inkml+xml"/>
  <Override PartName="/ppt/ink/ink3713.xml" ContentType="application/inkml+xml"/>
  <Override PartName="/ppt/ink/ink3714.xml" ContentType="application/inkml+xml"/>
  <Override PartName="/ppt/ink/ink3715.xml" ContentType="application/inkml+xml"/>
  <Override PartName="/ppt/ink/ink3716.xml" ContentType="application/inkml+xml"/>
  <Override PartName="/ppt/ink/ink3717.xml" ContentType="application/inkml+xml"/>
  <Override PartName="/ppt/ink/ink3718.xml" ContentType="application/inkml+xml"/>
  <Override PartName="/ppt/ink/ink3719.xml" ContentType="application/inkml+xml"/>
  <Override PartName="/ppt/ink/ink3720.xml" ContentType="application/inkml+xml"/>
  <Override PartName="/ppt/ink/ink3721.xml" ContentType="application/inkml+xml"/>
  <Override PartName="/ppt/ink/ink3722.xml" ContentType="application/inkml+xml"/>
  <Override PartName="/ppt/ink/ink3723.xml" ContentType="application/inkml+xml"/>
  <Override PartName="/ppt/ink/ink3724.xml" ContentType="application/inkml+xml"/>
  <Override PartName="/ppt/ink/ink3725.xml" ContentType="application/inkml+xml"/>
  <Override PartName="/ppt/ink/ink3726.xml" ContentType="application/inkml+xml"/>
  <Override PartName="/ppt/ink/ink3727.xml" ContentType="application/inkml+xml"/>
  <Override PartName="/ppt/ink/ink3728.xml" ContentType="application/inkml+xml"/>
  <Override PartName="/ppt/ink/ink3729.xml" ContentType="application/inkml+xml"/>
  <Override PartName="/ppt/ink/ink3730.xml" ContentType="application/inkml+xml"/>
  <Override PartName="/ppt/ink/ink3731.xml" ContentType="application/inkml+xml"/>
  <Override PartName="/ppt/ink/ink3732.xml" ContentType="application/inkml+xml"/>
  <Override PartName="/ppt/ink/ink3733.xml" ContentType="application/inkml+xml"/>
  <Override PartName="/ppt/ink/ink3734.xml" ContentType="application/inkml+xml"/>
  <Override PartName="/ppt/ink/ink3735.xml" ContentType="application/inkml+xml"/>
  <Override PartName="/ppt/ink/ink3736.xml" ContentType="application/inkml+xml"/>
  <Override PartName="/ppt/ink/ink3737.xml" ContentType="application/inkml+xml"/>
  <Override PartName="/ppt/ink/ink3738.xml" ContentType="application/inkml+xml"/>
  <Override PartName="/ppt/ink/ink3739.xml" ContentType="application/inkml+xml"/>
  <Override PartName="/ppt/ink/ink3740.xml" ContentType="application/inkml+xml"/>
  <Override PartName="/ppt/ink/ink3741.xml" ContentType="application/inkml+xml"/>
  <Override PartName="/ppt/ink/ink3742.xml" ContentType="application/inkml+xml"/>
  <Override PartName="/ppt/ink/ink3743.xml" ContentType="application/inkml+xml"/>
  <Override PartName="/ppt/ink/ink3744.xml" ContentType="application/inkml+xml"/>
  <Override PartName="/ppt/ink/ink3745.xml" ContentType="application/inkml+xml"/>
  <Override PartName="/ppt/ink/ink3746.xml" ContentType="application/inkml+xml"/>
  <Override PartName="/ppt/ink/ink3747.xml" ContentType="application/inkml+xml"/>
  <Override PartName="/ppt/ink/ink3748.xml" ContentType="application/inkml+xml"/>
  <Override PartName="/ppt/ink/ink3749.xml" ContentType="application/inkml+xml"/>
  <Override PartName="/ppt/ink/ink3750.xml" ContentType="application/inkml+xml"/>
  <Override PartName="/ppt/ink/ink3751.xml" ContentType="application/inkml+xml"/>
  <Override PartName="/ppt/ink/ink3752.xml" ContentType="application/inkml+xml"/>
  <Override PartName="/ppt/ink/ink3753.xml" ContentType="application/inkml+xml"/>
  <Override PartName="/ppt/ink/ink3754.xml" ContentType="application/inkml+xml"/>
  <Override PartName="/ppt/ink/ink3755.xml" ContentType="application/inkml+xml"/>
  <Override PartName="/ppt/ink/ink3756.xml" ContentType="application/inkml+xml"/>
  <Override PartName="/ppt/ink/ink3757.xml" ContentType="application/inkml+xml"/>
  <Override PartName="/ppt/ink/ink3758.xml" ContentType="application/inkml+xml"/>
  <Override PartName="/ppt/ink/ink3759.xml" ContentType="application/inkml+xml"/>
  <Override PartName="/ppt/ink/ink3760.xml" ContentType="application/inkml+xml"/>
  <Override PartName="/ppt/ink/ink3761.xml" ContentType="application/inkml+xml"/>
  <Override PartName="/ppt/ink/ink3762.xml" ContentType="application/inkml+xml"/>
  <Override PartName="/ppt/ink/ink3763.xml" ContentType="application/inkml+xml"/>
  <Override PartName="/ppt/ink/ink3764.xml" ContentType="application/inkml+xml"/>
  <Override PartName="/ppt/ink/ink3765.xml" ContentType="application/inkml+xml"/>
  <Override PartName="/ppt/ink/ink3766.xml" ContentType="application/inkml+xml"/>
  <Override PartName="/ppt/ink/ink3767.xml" ContentType="application/inkml+xml"/>
  <Override PartName="/ppt/ink/ink3768.xml" ContentType="application/inkml+xml"/>
  <Override PartName="/ppt/ink/ink3769.xml" ContentType="application/inkml+xml"/>
  <Override PartName="/ppt/ink/ink3770.xml" ContentType="application/inkml+xml"/>
  <Override PartName="/ppt/ink/ink3771.xml" ContentType="application/inkml+xml"/>
  <Override PartName="/ppt/ink/ink3772.xml" ContentType="application/inkml+xml"/>
  <Override PartName="/ppt/ink/ink3773.xml" ContentType="application/inkml+xml"/>
  <Override PartName="/ppt/ink/ink3774.xml" ContentType="application/inkml+xml"/>
  <Override PartName="/ppt/ink/ink3775.xml" ContentType="application/inkml+xml"/>
  <Override PartName="/ppt/ink/ink3776.xml" ContentType="application/inkml+xml"/>
  <Override PartName="/ppt/ink/ink3777.xml" ContentType="application/inkml+xml"/>
  <Override PartName="/ppt/ink/ink3778.xml" ContentType="application/inkml+xml"/>
  <Override PartName="/ppt/ink/ink3779.xml" ContentType="application/inkml+xml"/>
  <Override PartName="/ppt/ink/ink3780.xml" ContentType="application/inkml+xml"/>
  <Override PartName="/ppt/ink/ink3781.xml" ContentType="application/inkml+xml"/>
  <Override PartName="/ppt/ink/ink3782.xml" ContentType="application/inkml+xml"/>
  <Override PartName="/ppt/ink/ink3783.xml" ContentType="application/inkml+xml"/>
  <Override PartName="/ppt/ink/ink3784.xml" ContentType="application/inkml+xml"/>
  <Override PartName="/ppt/ink/ink3785.xml" ContentType="application/inkml+xml"/>
  <Override PartName="/ppt/ink/ink3786.xml" ContentType="application/inkml+xml"/>
  <Override PartName="/ppt/ink/ink3787.xml" ContentType="application/inkml+xml"/>
  <Override PartName="/ppt/ink/ink3788.xml" ContentType="application/inkml+xml"/>
  <Override PartName="/ppt/ink/ink3789.xml" ContentType="application/inkml+xml"/>
  <Override PartName="/ppt/ink/ink3790.xml" ContentType="application/inkml+xml"/>
  <Override PartName="/ppt/ink/ink3791.xml" ContentType="application/inkml+xml"/>
  <Override PartName="/ppt/ink/ink3792.xml" ContentType="application/inkml+xml"/>
  <Override PartName="/ppt/ink/ink3793.xml" ContentType="application/inkml+xml"/>
  <Override PartName="/ppt/ink/ink3794.xml" ContentType="application/inkml+xml"/>
  <Override PartName="/ppt/ink/ink3795.xml" ContentType="application/inkml+xml"/>
  <Override PartName="/ppt/ink/ink3796.xml" ContentType="application/inkml+xml"/>
  <Override PartName="/ppt/ink/ink3797.xml" ContentType="application/inkml+xml"/>
  <Override PartName="/ppt/ink/ink3798.xml" ContentType="application/inkml+xml"/>
  <Override PartName="/ppt/ink/ink3799.xml" ContentType="application/inkml+xml"/>
  <Override PartName="/ppt/ink/ink3800.xml" ContentType="application/inkml+xml"/>
  <Override PartName="/ppt/ink/ink3801.xml" ContentType="application/inkml+xml"/>
  <Override PartName="/ppt/ink/ink3802.xml" ContentType="application/inkml+xml"/>
  <Override PartName="/ppt/ink/ink3803.xml" ContentType="application/inkml+xml"/>
  <Override PartName="/ppt/ink/ink3804.xml" ContentType="application/inkml+xml"/>
  <Override PartName="/ppt/ink/ink3805.xml" ContentType="application/inkml+xml"/>
  <Override PartName="/ppt/ink/ink3806.xml" ContentType="application/inkml+xml"/>
  <Override PartName="/ppt/ink/ink3807.xml" ContentType="application/inkml+xml"/>
  <Override PartName="/ppt/ink/ink3808.xml" ContentType="application/inkml+xml"/>
  <Override PartName="/ppt/ink/ink3809.xml" ContentType="application/inkml+xml"/>
  <Override PartName="/ppt/ink/ink3810.xml" ContentType="application/inkml+xml"/>
  <Override PartName="/ppt/ink/ink3811.xml" ContentType="application/inkml+xml"/>
  <Override PartName="/ppt/ink/ink3812.xml" ContentType="application/inkml+xml"/>
  <Override PartName="/ppt/ink/ink3813.xml" ContentType="application/inkml+xml"/>
  <Override PartName="/ppt/ink/ink3814.xml" ContentType="application/inkml+xml"/>
  <Override PartName="/ppt/ink/ink3815.xml" ContentType="application/inkml+xml"/>
  <Override PartName="/ppt/ink/ink3816.xml" ContentType="application/inkml+xml"/>
  <Override PartName="/ppt/ink/ink3817.xml" ContentType="application/inkml+xml"/>
  <Override PartName="/ppt/ink/ink3818.xml" ContentType="application/inkml+xml"/>
  <Override PartName="/ppt/ink/ink3819.xml" ContentType="application/inkml+xml"/>
  <Override PartName="/ppt/ink/ink3820.xml" ContentType="application/inkml+xml"/>
  <Override PartName="/ppt/ink/ink3821.xml" ContentType="application/inkml+xml"/>
  <Override PartName="/ppt/ink/ink3822.xml" ContentType="application/inkml+xml"/>
  <Override PartName="/ppt/ink/ink3823.xml" ContentType="application/inkml+xml"/>
  <Override PartName="/ppt/ink/ink3824.xml" ContentType="application/inkml+xml"/>
  <Override PartName="/ppt/ink/ink3825.xml" ContentType="application/inkml+xml"/>
  <Override PartName="/ppt/ink/ink3826.xml" ContentType="application/inkml+xml"/>
  <Override PartName="/ppt/ink/ink3827.xml" ContentType="application/inkml+xml"/>
  <Override PartName="/ppt/ink/ink3828.xml" ContentType="application/inkml+xml"/>
  <Override PartName="/ppt/ink/ink3829.xml" ContentType="application/inkml+xml"/>
  <Override PartName="/ppt/ink/ink3830.xml" ContentType="application/inkml+xml"/>
  <Override PartName="/ppt/ink/ink3831.xml" ContentType="application/inkml+xml"/>
  <Override PartName="/ppt/ink/ink3832.xml" ContentType="application/inkml+xml"/>
  <Override PartName="/ppt/ink/ink3833.xml" ContentType="application/inkml+xml"/>
  <Override PartName="/ppt/ink/ink3834.xml" ContentType="application/inkml+xml"/>
  <Override PartName="/ppt/ink/ink3835.xml" ContentType="application/inkml+xml"/>
  <Override PartName="/ppt/ink/ink3836.xml" ContentType="application/inkml+xml"/>
  <Override PartName="/ppt/ink/ink3837.xml" ContentType="application/inkml+xml"/>
  <Override PartName="/ppt/ink/ink3838.xml" ContentType="application/inkml+xml"/>
  <Override PartName="/ppt/ink/ink3839.xml" ContentType="application/inkml+xml"/>
  <Override PartName="/ppt/ink/ink3840.xml" ContentType="application/inkml+xml"/>
  <Override PartName="/ppt/ink/ink3841.xml" ContentType="application/inkml+xml"/>
  <Override PartName="/ppt/ink/ink3842.xml" ContentType="application/inkml+xml"/>
  <Override PartName="/ppt/ink/ink3843.xml" ContentType="application/inkml+xml"/>
  <Override PartName="/ppt/ink/ink3844.xml" ContentType="application/inkml+xml"/>
  <Override PartName="/ppt/ink/ink3845.xml" ContentType="application/inkml+xml"/>
  <Override PartName="/ppt/ink/ink3846.xml" ContentType="application/inkml+xml"/>
  <Override PartName="/ppt/ink/ink3847.xml" ContentType="application/inkml+xml"/>
  <Override PartName="/ppt/ink/ink3848.xml" ContentType="application/inkml+xml"/>
  <Override PartName="/ppt/ink/ink3849.xml" ContentType="application/inkml+xml"/>
  <Override PartName="/ppt/ink/ink3850.xml" ContentType="application/inkml+xml"/>
  <Override PartName="/ppt/ink/ink3851.xml" ContentType="application/inkml+xml"/>
  <Override PartName="/ppt/ink/ink3852.xml" ContentType="application/inkml+xml"/>
  <Override PartName="/ppt/ink/ink3853.xml" ContentType="application/inkml+xml"/>
  <Override PartName="/ppt/ink/ink3854.xml" ContentType="application/inkml+xml"/>
  <Override PartName="/ppt/ink/ink3855.xml" ContentType="application/inkml+xml"/>
  <Override PartName="/ppt/ink/ink3856.xml" ContentType="application/inkml+xml"/>
  <Override PartName="/ppt/ink/ink3857.xml" ContentType="application/inkml+xml"/>
  <Override PartName="/ppt/ink/ink3858.xml" ContentType="application/inkml+xml"/>
  <Override PartName="/ppt/ink/ink3859.xml" ContentType="application/inkml+xml"/>
  <Override PartName="/ppt/ink/ink3860.xml" ContentType="application/inkml+xml"/>
  <Override PartName="/ppt/ink/ink3861.xml" ContentType="application/inkml+xml"/>
  <Override PartName="/ppt/ink/ink3862.xml" ContentType="application/inkml+xml"/>
  <Override PartName="/ppt/ink/ink3863.xml" ContentType="application/inkml+xml"/>
  <Override PartName="/ppt/ink/ink3864.xml" ContentType="application/inkml+xml"/>
  <Override PartName="/ppt/ink/ink3865.xml" ContentType="application/inkml+xml"/>
  <Override PartName="/ppt/ink/ink3866.xml" ContentType="application/inkml+xml"/>
  <Override PartName="/ppt/ink/ink3867.xml" ContentType="application/inkml+xml"/>
  <Override PartName="/ppt/ink/ink3868.xml" ContentType="application/inkml+xml"/>
  <Override PartName="/ppt/ink/ink3869.xml" ContentType="application/inkml+xml"/>
  <Override PartName="/ppt/ink/ink3870.xml" ContentType="application/inkml+xml"/>
  <Override PartName="/ppt/ink/ink3871.xml" ContentType="application/inkml+xml"/>
  <Override PartName="/ppt/ink/ink3872.xml" ContentType="application/inkml+xml"/>
  <Override PartName="/ppt/ink/ink3873.xml" ContentType="application/inkml+xml"/>
  <Override PartName="/ppt/ink/ink3874.xml" ContentType="application/inkml+xml"/>
  <Override PartName="/ppt/ink/ink3875.xml" ContentType="application/inkml+xml"/>
  <Override PartName="/ppt/ink/ink3876.xml" ContentType="application/inkml+xml"/>
  <Override PartName="/ppt/ink/ink3877.xml" ContentType="application/inkml+xml"/>
  <Override PartName="/ppt/ink/ink3878.xml" ContentType="application/inkml+xml"/>
  <Override PartName="/ppt/ink/ink3879.xml" ContentType="application/inkml+xml"/>
  <Override PartName="/ppt/ink/ink3880.xml" ContentType="application/inkml+xml"/>
  <Override PartName="/ppt/ink/ink3881.xml" ContentType="application/inkml+xml"/>
  <Override PartName="/ppt/ink/ink3882.xml" ContentType="application/inkml+xml"/>
  <Override PartName="/ppt/ink/ink3883.xml" ContentType="application/inkml+xml"/>
  <Override PartName="/ppt/ink/ink3884.xml" ContentType="application/inkml+xml"/>
  <Override PartName="/ppt/ink/ink3885.xml" ContentType="application/inkml+xml"/>
  <Override PartName="/ppt/ink/ink3886.xml" ContentType="application/inkml+xml"/>
  <Override PartName="/ppt/ink/ink3887.xml" ContentType="application/inkml+xml"/>
  <Override PartName="/ppt/ink/ink3888.xml" ContentType="application/inkml+xml"/>
  <Override PartName="/ppt/ink/ink3889.xml" ContentType="application/inkml+xml"/>
  <Override PartName="/ppt/ink/ink3890.xml" ContentType="application/inkml+xml"/>
  <Override PartName="/ppt/ink/ink3891.xml" ContentType="application/inkml+xml"/>
  <Override PartName="/ppt/ink/ink3892.xml" ContentType="application/inkml+xml"/>
  <Override PartName="/ppt/ink/ink3893.xml" ContentType="application/inkml+xml"/>
  <Override PartName="/ppt/ink/ink3894.xml" ContentType="application/inkml+xml"/>
  <Override PartName="/ppt/ink/ink3895.xml" ContentType="application/inkml+xml"/>
  <Override PartName="/ppt/ink/ink3896.xml" ContentType="application/inkml+xml"/>
  <Override PartName="/ppt/ink/ink3897.xml" ContentType="application/inkml+xml"/>
  <Override PartName="/ppt/ink/ink3898.xml" ContentType="application/inkml+xml"/>
  <Override PartName="/ppt/ink/ink3899.xml" ContentType="application/inkml+xml"/>
  <Override PartName="/ppt/ink/ink3900.xml" ContentType="application/inkml+xml"/>
  <Override PartName="/ppt/ink/ink3901.xml" ContentType="application/inkml+xml"/>
  <Override PartName="/ppt/ink/ink3902.xml" ContentType="application/inkml+xml"/>
  <Override PartName="/ppt/ink/ink3903.xml" ContentType="application/inkml+xml"/>
  <Override PartName="/ppt/ink/ink3904.xml" ContentType="application/inkml+xml"/>
  <Override PartName="/ppt/ink/ink3905.xml" ContentType="application/inkml+xml"/>
  <Override PartName="/ppt/ink/ink3906.xml" ContentType="application/inkml+xml"/>
  <Override PartName="/ppt/ink/ink3907.xml" ContentType="application/inkml+xml"/>
  <Override PartName="/ppt/ink/ink3908.xml" ContentType="application/inkml+xml"/>
  <Override PartName="/ppt/ink/ink3909.xml" ContentType="application/inkml+xml"/>
  <Override PartName="/ppt/ink/ink3910.xml" ContentType="application/inkml+xml"/>
  <Override PartName="/ppt/ink/ink3911.xml" ContentType="application/inkml+xml"/>
  <Override PartName="/ppt/ink/ink3912.xml" ContentType="application/inkml+xml"/>
  <Override PartName="/ppt/ink/ink3913.xml" ContentType="application/inkml+xml"/>
  <Override PartName="/ppt/ink/ink3914.xml" ContentType="application/inkml+xml"/>
  <Override PartName="/ppt/ink/ink3915.xml" ContentType="application/inkml+xml"/>
  <Override PartName="/ppt/ink/ink3916.xml" ContentType="application/inkml+xml"/>
  <Override PartName="/ppt/ink/ink3917.xml" ContentType="application/inkml+xml"/>
  <Override PartName="/ppt/ink/ink3918.xml" ContentType="application/inkml+xml"/>
  <Override PartName="/ppt/ink/ink3919.xml" ContentType="application/inkml+xml"/>
  <Override PartName="/ppt/ink/ink3920.xml" ContentType="application/inkml+xml"/>
  <Override PartName="/ppt/ink/ink3921.xml" ContentType="application/inkml+xml"/>
  <Override PartName="/ppt/ink/ink3922.xml" ContentType="application/inkml+xml"/>
  <Override PartName="/ppt/ink/ink3923.xml" ContentType="application/inkml+xml"/>
  <Override PartName="/ppt/ink/ink3924.xml" ContentType="application/inkml+xml"/>
  <Override PartName="/ppt/ink/ink3925.xml" ContentType="application/inkml+xml"/>
  <Override PartName="/ppt/ink/ink3926.xml" ContentType="application/inkml+xml"/>
  <Override PartName="/ppt/ink/ink3927.xml" ContentType="application/inkml+xml"/>
  <Override PartName="/ppt/ink/ink3928.xml" ContentType="application/inkml+xml"/>
  <Override PartName="/ppt/ink/ink3929.xml" ContentType="application/inkml+xml"/>
  <Override PartName="/ppt/ink/ink3930.xml" ContentType="application/inkml+xml"/>
  <Override PartName="/ppt/ink/ink3931.xml" ContentType="application/inkml+xml"/>
  <Override PartName="/ppt/ink/ink3932.xml" ContentType="application/inkml+xml"/>
  <Override PartName="/ppt/ink/ink3933.xml" ContentType="application/inkml+xml"/>
  <Override PartName="/ppt/ink/ink3934.xml" ContentType="application/inkml+xml"/>
  <Override PartName="/ppt/ink/ink3935.xml" ContentType="application/inkml+xml"/>
  <Override PartName="/ppt/ink/ink3936.xml" ContentType="application/inkml+xml"/>
  <Override PartName="/ppt/ink/ink3937.xml" ContentType="application/inkml+xml"/>
  <Override PartName="/ppt/ink/ink3938.xml" ContentType="application/inkml+xml"/>
  <Override PartName="/ppt/ink/ink3939.xml" ContentType="application/inkml+xml"/>
  <Override PartName="/ppt/ink/ink3940.xml" ContentType="application/inkml+xml"/>
  <Override PartName="/ppt/ink/ink3941.xml" ContentType="application/inkml+xml"/>
  <Override PartName="/ppt/ink/ink3942.xml" ContentType="application/inkml+xml"/>
  <Override PartName="/ppt/ink/ink3943.xml" ContentType="application/inkml+xml"/>
  <Override PartName="/ppt/ink/ink3944.xml" ContentType="application/inkml+xml"/>
  <Override PartName="/ppt/ink/ink3945.xml" ContentType="application/inkml+xml"/>
  <Override PartName="/ppt/ink/ink3946.xml" ContentType="application/inkml+xml"/>
  <Override PartName="/ppt/ink/ink3947.xml" ContentType="application/inkml+xml"/>
  <Override PartName="/ppt/ink/ink3948.xml" ContentType="application/inkml+xml"/>
  <Override PartName="/ppt/ink/ink3949.xml" ContentType="application/inkml+xml"/>
  <Override PartName="/ppt/ink/ink3950.xml" ContentType="application/inkml+xml"/>
  <Override PartName="/ppt/ink/ink3951.xml" ContentType="application/inkml+xml"/>
  <Override PartName="/ppt/ink/ink3952.xml" ContentType="application/inkml+xml"/>
  <Override PartName="/ppt/ink/ink3953.xml" ContentType="application/inkml+xml"/>
  <Override PartName="/ppt/ink/ink3954.xml" ContentType="application/inkml+xml"/>
  <Override PartName="/ppt/ink/ink3955.xml" ContentType="application/inkml+xml"/>
  <Override PartName="/ppt/ink/ink3956.xml" ContentType="application/inkml+xml"/>
  <Override PartName="/ppt/ink/ink3957.xml" ContentType="application/inkml+xml"/>
  <Override PartName="/ppt/ink/ink3958.xml" ContentType="application/inkml+xml"/>
  <Override PartName="/ppt/ink/ink3959.xml" ContentType="application/inkml+xml"/>
  <Override PartName="/ppt/ink/ink3960.xml" ContentType="application/inkml+xml"/>
  <Override PartName="/ppt/ink/ink3961.xml" ContentType="application/inkml+xml"/>
  <Override PartName="/ppt/ink/ink3962.xml" ContentType="application/inkml+xml"/>
  <Override PartName="/ppt/ink/ink3963.xml" ContentType="application/inkml+xml"/>
  <Override PartName="/ppt/ink/ink3964.xml" ContentType="application/inkml+xml"/>
  <Override PartName="/ppt/ink/ink3965.xml" ContentType="application/inkml+xml"/>
  <Override PartName="/ppt/ink/ink3966.xml" ContentType="application/inkml+xml"/>
  <Override PartName="/ppt/ink/ink3967.xml" ContentType="application/inkml+xml"/>
  <Override PartName="/ppt/ink/ink3968.xml" ContentType="application/inkml+xml"/>
  <Override PartName="/ppt/ink/ink3969.xml" ContentType="application/inkml+xml"/>
  <Override PartName="/ppt/ink/ink3970.xml" ContentType="application/inkml+xml"/>
  <Override PartName="/ppt/ink/ink3971.xml" ContentType="application/inkml+xml"/>
  <Override PartName="/ppt/ink/ink3972.xml" ContentType="application/inkml+xml"/>
  <Override PartName="/ppt/ink/ink3973.xml" ContentType="application/inkml+xml"/>
  <Override PartName="/ppt/ink/ink3974.xml" ContentType="application/inkml+xml"/>
  <Override PartName="/ppt/ink/ink3975.xml" ContentType="application/inkml+xml"/>
  <Override PartName="/ppt/ink/ink3976.xml" ContentType="application/inkml+xml"/>
  <Override PartName="/ppt/ink/ink3977.xml" ContentType="application/inkml+xml"/>
  <Override PartName="/ppt/ink/ink3978.xml" ContentType="application/inkml+xml"/>
  <Override PartName="/ppt/ink/ink3979.xml" ContentType="application/inkml+xml"/>
  <Override PartName="/ppt/ink/ink3980.xml" ContentType="application/inkml+xml"/>
  <Override PartName="/ppt/ink/ink3981.xml" ContentType="application/inkml+xml"/>
  <Override PartName="/ppt/ink/ink3982.xml" ContentType="application/inkml+xml"/>
  <Override PartName="/ppt/ink/ink3983.xml" ContentType="application/inkml+xml"/>
  <Override PartName="/ppt/ink/ink3984.xml" ContentType="application/inkml+xml"/>
  <Override PartName="/ppt/ink/ink3985.xml" ContentType="application/inkml+xml"/>
  <Override PartName="/ppt/ink/ink3986.xml" ContentType="application/inkml+xml"/>
  <Override PartName="/ppt/ink/ink3987.xml" ContentType="application/inkml+xml"/>
  <Override PartName="/ppt/ink/ink3988.xml" ContentType="application/inkml+xml"/>
  <Override PartName="/ppt/ink/ink3989.xml" ContentType="application/inkml+xml"/>
  <Override PartName="/ppt/ink/ink3990.xml" ContentType="application/inkml+xml"/>
  <Override PartName="/ppt/ink/ink3991.xml" ContentType="application/inkml+xml"/>
  <Override PartName="/ppt/ink/ink3992.xml" ContentType="application/inkml+xml"/>
  <Override PartName="/ppt/ink/ink3993.xml" ContentType="application/inkml+xml"/>
  <Override PartName="/ppt/ink/ink3994.xml" ContentType="application/inkml+xml"/>
  <Override PartName="/ppt/ink/ink3995.xml" ContentType="application/inkml+xml"/>
  <Override PartName="/ppt/ink/ink3996.xml" ContentType="application/inkml+xml"/>
  <Override PartName="/ppt/ink/ink3997.xml" ContentType="application/inkml+xml"/>
  <Override PartName="/ppt/ink/ink3998.xml" ContentType="application/inkml+xml"/>
  <Override PartName="/ppt/ink/ink3999.xml" ContentType="application/inkml+xml"/>
  <Override PartName="/ppt/ink/ink4000.xml" ContentType="application/inkml+xml"/>
  <Override PartName="/ppt/ink/ink4001.xml" ContentType="application/inkml+xml"/>
  <Override PartName="/ppt/ink/ink4002.xml" ContentType="application/inkml+xml"/>
  <Override PartName="/ppt/ink/ink4003.xml" ContentType="application/inkml+xml"/>
  <Override PartName="/ppt/ink/ink4004.xml" ContentType="application/inkml+xml"/>
  <Override PartName="/ppt/ink/ink4005.xml" ContentType="application/inkml+xml"/>
  <Override PartName="/ppt/ink/ink4006.xml" ContentType="application/inkml+xml"/>
  <Override PartName="/ppt/ink/ink4007.xml" ContentType="application/inkml+xml"/>
  <Override PartName="/ppt/ink/ink4008.xml" ContentType="application/inkml+xml"/>
  <Override PartName="/ppt/ink/ink4009.xml" ContentType="application/inkml+xml"/>
  <Override PartName="/ppt/ink/ink4010.xml" ContentType="application/inkml+xml"/>
  <Override PartName="/ppt/ink/ink4011.xml" ContentType="application/inkml+xml"/>
  <Override PartName="/ppt/ink/ink4012.xml" ContentType="application/inkml+xml"/>
  <Override PartName="/ppt/ink/ink4013.xml" ContentType="application/inkml+xml"/>
  <Override PartName="/ppt/ink/ink4014.xml" ContentType="application/inkml+xml"/>
  <Override PartName="/ppt/ink/ink4015.xml" ContentType="application/inkml+xml"/>
  <Override PartName="/ppt/ink/ink4016.xml" ContentType="application/inkml+xml"/>
  <Override PartName="/ppt/ink/ink4017.xml" ContentType="application/inkml+xml"/>
  <Override PartName="/ppt/ink/ink4018.xml" ContentType="application/inkml+xml"/>
  <Override PartName="/ppt/ink/ink4019.xml" ContentType="application/inkml+xml"/>
  <Override PartName="/ppt/ink/ink4020.xml" ContentType="application/inkml+xml"/>
  <Override PartName="/ppt/ink/ink4021.xml" ContentType="application/inkml+xml"/>
  <Override PartName="/ppt/ink/ink4022.xml" ContentType="application/inkml+xml"/>
  <Override PartName="/ppt/ink/ink4023.xml" ContentType="application/inkml+xml"/>
  <Override PartName="/ppt/ink/ink4024.xml" ContentType="application/inkml+xml"/>
  <Override PartName="/ppt/ink/ink4025.xml" ContentType="application/inkml+xml"/>
  <Override PartName="/ppt/ink/ink4026.xml" ContentType="application/inkml+xml"/>
  <Override PartName="/ppt/ink/ink4027.xml" ContentType="application/inkml+xml"/>
  <Override PartName="/ppt/ink/ink4028.xml" ContentType="application/inkml+xml"/>
  <Override PartName="/ppt/ink/ink4029.xml" ContentType="application/inkml+xml"/>
  <Override PartName="/ppt/ink/ink4030.xml" ContentType="application/inkml+xml"/>
  <Override PartName="/ppt/ink/ink4031.xml" ContentType="application/inkml+xml"/>
  <Override PartName="/ppt/ink/ink4032.xml" ContentType="application/inkml+xml"/>
  <Override PartName="/ppt/ink/ink4033.xml" ContentType="application/inkml+xml"/>
  <Override PartName="/ppt/ink/ink4034.xml" ContentType="application/inkml+xml"/>
  <Override PartName="/ppt/ink/ink4035.xml" ContentType="application/inkml+xml"/>
  <Override PartName="/ppt/ink/ink4036.xml" ContentType="application/inkml+xml"/>
  <Override PartName="/ppt/ink/ink4037.xml" ContentType="application/inkml+xml"/>
  <Override PartName="/ppt/ink/ink4038.xml" ContentType="application/inkml+xml"/>
  <Override PartName="/ppt/ink/ink4039.xml" ContentType="application/inkml+xml"/>
  <Override PartName="/ppt/ink/ink4040.xml" ContentType="application/inkml+xml"/>
  <Override PartName="/ppt/ink/ink4041.xml" ContentType="application/inkml+xml"/>
  <Override PartName="/ppt/ink/ink4042.xml" ContentType="application/inkml+xml"/>
  <Override PartName="/ppt/ink/ink4043.xml" ContentType="application/inkml+xml"/>
  <Override PartName="/ppt/ink/ink4044.xml" ContentType="application/inkml+xml"/>
  <Override PartName="/ppt/ink/ink4045.xml" ContentType="application/inkml+xml"/>
  <Override PartName="/ppt/ink/ink4046.xml" ContentType="application/inkml+xml"/>
  <Override PartName="/ppt/ink/ink4047.xml" ContentType="application/inkml+xml"/>
  <Override PartName="/ppt/ink/ink4048.xml" ContentType="application/inkml+xml"/>
  <Override PartName="/ppt/ink/ink4049.xml" ContentType="application/inkml+xml"/>
  <Override PartName="/ppt/ink/ink4050.xml" ContentType="application/inkml+xml"/>
  <Override PartName="/ppt/ink/ink4051.xml" ContentType="application/inkml+xml"/>
  <Override PartName="/ppt/ink/ink4052.xml" ContentType="application/inkml+xml"/>
  <Override PartName="/ppt/ink/ink4053.xml" ContentType="application/inkml+xml"/>
  <Override PartName="/ppt/ink/ink4054.xml" ContentType="application/inkml+xml"/>
  <Override PartName="/ppt/ink/ink4055.xml" ContentType="application/inkml+xml"/>
  <Override PartName="/ppt/ink/ink4056.xml" ContentType="application/inkml+xml"/>
  <Override PartName="/ppt/ink/ink4057.xml" ContentType="application/inkml+xml"/>
  <Override PartName="/ppt/ink/ink4058.xml" ContentType="application/inkml+xml"/>
  <Override PartName="/ppt/ink/ink4059.xml" ContentType="application/inkml+xml"/>
  <Override PartName="/ppt/ink/ink4060.xml" ContentType="application/inkml+xml"/>
  <Override PartName="/ppt/ink/ink4061.xml" ContentType="application/inkml+xml"/>
  <Override PartName="/ppt/ink/ink4062.xml" ContentType="application/inkml+xml"/>
  <Override PartName="/ppt/ink/ink4063.xml" ContentType="application/inkml+xml"/>
  <Override PartName="/ppt/ink/ink4064.xml" ContentType="application/inkml+xml"/>
  <Override PartName="/ppt/ink/ink4065.xml" ContentType="application/inkml+xml"/>
  <Override PartName="/ppt/ink/ink4066.xml" ContentType="application/inkml+xml"/>
  <Override PartName="/ppt/ink/ink4067.xml" ContentType="application/inkml+xml"/>
  <Override PartName="/ppt/ink/ink4068.xml" ContentType="application/inkml+xml"/>
  <Override PartName="/ppt/ink/ink4069.xml" ContentType="application/inkml+xml"/>
  <Override PartName="/ppt/ink/ink4070.xml" ContentType="application/inkml+xml"/>
  <Override PartName="/ppt/ink/ink4071.xml" ContentType="application/inkml+xml"/>
  <Override PartName="/ppt/ink/ink4072.xml" ContentType="application/inkml+xml"/>
  <Override PartName="/ppt/ink/ink4073.xml" ContentType="application/inkml+xml"/>
  <Override PartName="/ppt/ink/ink4074.xml" ContentType="application/inkml+xml"/>
  <Override PartName="/ppt/ink/ink4075.xml" ContentType="application/inkml+xml"/>
  <Override PartName="/ppt/ink/ink4076.xml" ContentType="application/inkml+xml"/>
  <Override PartName="/ppt/ink/ink4077.xml" ContentType="application/inkml+xml"/>
  <Override PartName="/ppt/ink/ink4078.xml" ContentType="application/inkml+xml"/>
  <Override PartName="/ppt/ink/ink4079.xml" ContentType="application/inkml+xml"/>
  <Override PartName="/ppt/ink/ink4080.xml" ContentType="application/inkml+xml"/>
  <Override PartName="/ppt/ink/ink4081.xml" ContentType="application/inkml+xml"/>
  <Override PartName="/ppt/ink/ink4082.xml" ContentType="application/inkml+xml"/>
  <Override PartName="/ppt/ink/ink4083.xml" ContentType="application/inkml+xml"/>
  <Override PartName="/ppt/ink/ink4084.xml" ContentType="application/inkml+xml"/>
  <Override PartName="/ppt/ink/ink4085.xml" ContentType="application/inkml+xml"/>
  <Override PartName="/ppt/ink/ink4086.xml" ContentType="application/inkml+xml"/>
  <Override PartName="/ppt/ink/ink4087.xml" ContentType="application/inkml+xml"/>
  <Override PartName="/ppt/ink/ink4088.xml" ContentType="application/inkml+xml"/>
  <Override PartName="/ppt/ink/ink4089.xml" ContentType="application/inkml+xml"/>
  <Override PartName="/ppt/ink/ink4090.xml" ContentType="application/inkml+xml"/>
  <Override PartName="/ppt/ink/ink4091.xml" ContentType="application/inkml+xml"/>
  <Override PartName="/ppt/ink/ink4092.xml" ContentType="application/inkml+xml"/>
  <Override PartName="/ppt/ink/ink4093.xml" ContentType="application/inkml+xml"/>
  <Override PartName="/ppt/ink/ink4094.xml" ContentType="application/inkml+xml"/>
  <Override PartName="/ppt/ink/ink4095.xml" ContentType="application/inkml+xml"/>
  <Override PartName="/ppt/ink/ink4096.xml" ContentType="application/inkml+xml"/>
  <Override PartName="/ppt/ink/ink4097.xml" ContentType="application/inkml+xml"/>
  <Override PartName="/ppt/ink/ink4098.xml" ContentType="application/inkml+xml"/>
  <Override PartName="/ppt/ink/ink4099.xml" ContentType="application/inkml+xml"/>
  <Override PartName="/ppt/ink/ink4100.xml" ContentType="application/inkml+xml"/>
  <Override PartName="/ppt/ink/ink4101.xml" ContentType="application/inkml+xml"/>
  <Override PartName="/ppt/ink/ink4102.xml" ContentType="application/inkml+xml"/>
  <Override PartName="/ppt/ink/ink4103.xml" ContentType="application/inkml+xml"/>
  <Override PartName="/ppt/ink/ink4104.xml" ContentType="application/inkml+xml"/>
  <Override PartName="/ppt/ink/ink4105.xml" ContentType="application/inkml+xml"/>
  <Override PartName="/ppt/ink/ink4106.xml" ContentType="application/inkml+xml"/>
  <Override PartName="/ppt/ink/ink4107.xml" ContentType="application/inkml+xml"/>
  <Override PartName="/ppt/ink/ink4108.xml" ContentType="application/inkml+xml"/>
  <Override PartName="/ppt/ink/ink4109.xml" ContentType="application/inkml+xml"/>
  <Override PartName="/ppt/ink/ink4110.xml" ContentType="application/inkml+xml"/>
  <Override PartName="/ppt/ink/ink4111.xml" ContentType="application/inkml+xml"/>
  <Override PartName="/ppt/ink/ink4112.xml" ContentType="application/inkml+xml"/>
  <Override PartName="/ppt/ink/ink4113.xml" ContentType="application/inkml+xml"/>
  <Override PartName="/ppt/ink/ink4114.xml" ContentType="application/inkml+xml"/>
  <Override PartName="/ppt/ink/ink4115.xml" ContentType="application/inkml+xml"/>
  <Override PartName="/ppt/ink/ink4116.xml" ContentType="application/inkml+xml"/>
  <Override PartName="/ppt/ink/ink4117.xml" ContentType="application/inkml+xml"/>
  <Override PartName="/ppt/ink/ink4118.xml" ContentType="application/inkml+xml"/>
  <Override PartName="/ppt/ink/ink4119.xml" ContentType="application/inkml+xml"/>
  <Override PartName="/ppt/ink/ink4120.xml" ContentType="application/inkml+xml"/>
  <Override PartName="/ppt/ink/ink4121.xml" ContentType="application/inkml+xml"/>
  <Override PartName="/ppt/ink/ink4122.xml" ContentType="application/inkml+xml"/>
  <Override PartName="/ppt/ink/ink4123.xml" ContentType="application/inkml+xml"/>
  <Override PartName="/ppt/ink/ink4124.xml" ContentType="application/inkml+xml"/>
  <Override PartName="/ppt/ink/ink4125.xml" ContentType="application/inkml+xml"/>
  <Override PartName="/ppt/ink/ink4126.xml" ContentType="application/inkml+xml"/>
  <Override PartName="/ppt/ink/ink4127.xml" ContentType="application/inkml+xml"/>
  <Override PartName="/ppt/ink/ink4128.xml" ContentType="application/inkml+xml"/>
  <Override PartName="/ppt/ink/ink4129.xml" ContentType="application/inkml+xml"/>
  <Override PartName="/ppt/ink/ink4130.xml" ContentType="application/inkml+xml"/>
  <Override PartName="/ppt/ink/ink4131.xml" ContentType="application/inkml+xml"/>
  <Override PartName="/ppt/ink/ink4132.xml" ContentType="application/inkml+xml"/>
  <Override PartName="/ppt/ink/ink4133.xml" ContentType="application/inkml+xml"/>
  <Override PartName="/ppt/ink/ink4134.xml" ContentType="application/inkml+xml"/>
  <Override PartName="/ppt/ink/ink4135.xml" ContentType="application/inkml+xml"/>
  <Override PartName="/ppt/ink/ink4136.xml" ContentType="application/inkml+xml"/>
  <Override PartName="/ppt/ink/ink4137.xml" ContentType="application/inkml+xml"/>
  <Override PartName="/ppt/ink/ink4138.xml" ContentType="application/inkml+xml"/>
  <Override PartName="/ppt/ink/ink4139.xml" ContentType="application/inkml+xml"/>
  <Override PartName="/ppt/ink/ink4140.xml" ContentType="application/inkml+xml"/>
  <Override PartName="/ppt/ink/ink4141.xml" ContentType="application/inkml+xml"/>
  <Override PartName="/ppt/ink/ink4142.xml" ContentType="application/inkml+xml"/>
  <Override PartName="/ppt/ink/ink4143.xml" ContentType="application/inkml+xml"/>
  <Override PartName="/ppt/ink/ink4144.xml" ContentType="application/inkml+xml"/>
  <Override PartName="/ppt/ink/ink4145.xml" ContentType="application/inkml+xml"/>
  <Override PartName="/ppt/ink/ink4146.xml" ContentType="application/inkml+xml"/>
  <Override PartName="/ppt/ink/ink4147.xml" ContentType="application/inkml+xml"/>
  <Override PartName="/ppt/ink/ink4148.xml" ContentType="application/inkml+xml"/>
  <Override PartName="/ppt/ink/ink4149.xml" ContentType="application/inkml+xml"/>
  <Override PartName="/ppt/ink/ink4150.xml" ContentType="application/inkml+xml"/>
  <Override PartName="/ppt/ink/ink4151.xml" ContentType="application/inkml+xml"/>
  <Override PartName="/ppt/ink/ink4152.xml" ContentType="application/inkml+xml"/>
  <Override PartName="/ppt/ink/ink4153.xml" ContentType="application/inkml+xml"/>
  <Override PartName="/ppt/ink/ink4154.xml" ContentType="application/inkml+xml"/>
  <Override PartName="/ppt/ink/ink4155.xml" ContentType="application/inkml+xml"/>
  <Override PartName="/ppt/ink/ink4156.xml" ContentType="application/inkml+xml"/>
  <Override PartName="/ppt/ink/ink4157.xml" ContentType="application/inkml+xml"/>
  <Override PartName="/ppt/ink/ink4158.xml" ContentType="application/inkml+xml"/>
  <Override PartName="/ppt/ink/ink4159.xml" ContentType="application/inkml+xml"/>
  <Override PartName="/ppt/ink/ink4160.xml" ContentType="application/inkml+xml"/>
  <Override PartName="/ppt/ink/ink4161.xml" ContentType="application/inkml+xml"/>
  <Override PartName="/ppt/ink/ink4162.xml" ContentType="application/inkml+xml"/>
  <Override PartName="/ppt/ink/ink4163.xml" ContentType="application/inkml+xml"/>
  <Override PartName="/ppt/ink/ink4164.xml" ContentType="application/inkml+xml"/>
  <Override PartName="/ppt/ink/ink4165.xml" ContentType="application/inkml+xml"/>
  <Override PartName="/ppt/ink/ink4166.xml" ContentType="application/inkml+xml"/>
  <Override PartName="/ppt/ink/ink4167.xml" ContentType="application/inkml+xml"/>
  <Override PartName="/ppt/ink/ink4168.xml" ContentType="application/inkml+xml"/>
  <Override PartName="/ppt/ink/ink4169.xml" ContentType="application/inkml+xml"/>
  <Override PartName="/ppt/ink/ink4170.xml" ContentType="application/inkml+xml"/>
  <Override PartName="/ppt/ink/ink4171.xml" ContentType="application/inkml+xml"/>
  <Override PartName="/ppt/ink/ink4172.xml" ContentType="application/inkml+xml"/>
  <Override PartName="/ppt/ink/ink4173.xml" ContentType="application/inkml+xml"/>
  <Override PartName="/ppt/ink/ink4174.xml" ContentType="application/inkml+xml"/>
  <Override PartName="/ppt/ink/ink4175.xml" ContentType="application/inkml+xml"/>
  <Override PartName="/ppt/ink/ink4176.xml" ContentType="application/inkml+xml"/>
  <Override PartName="/ppt/ink/ink4177.xml" ContentType="application/inkml+xml"/>
  <Override PartName="/ppt/ink/ink4178.xml" ContentType="application/inkml+xml"/>
  <Override PartName="/ppt/ink/ink4179.xml" ContentType="application/inkml+xml"/>
  <Override PartName="/ppt/ink/ink4180.xml" ContentType="application/inkml+xml"/>
  <Override PartName="/ppt/ink/ink4181.xml" ContentType="application/inkml+xml"/>
  <Override PartName="/ppt/ink/ink4182.xml" ContentType="application/inkml+xml"/>
  <Override PartName="/ppt/ink/ink4183.xml" ContentType="application/inkml+xml"/>
  <Override PartName="/ppt/ink/ink4184.xml" ContentType="application/inkml+xml"/>
  <Override PartName="/ppt/ink/ink4185.xml" ContentType="application/inkml+xml"/>
  <Override PartName="/ppt/ink/ink4186.xml" ContentType="application/inkml+xml"/>
  <Override PartName="/ppt/ink/ink4187.xml" ContentType="application/inkml+xml"/>
  <Override PartName="/ppt/ink/ink4188.xml" ContentType="application/inkml+xml"/>
  <Override PartName="/ppt/ink/ink4189.xml" ContentType="application/inkml+xml"/>
  <Override PartName="/ppt/ink/ink4190.xml" ContentType="application/inkml+xml"/>
  <Override PartName="/ppt/ink/ink4191.xml" ContentType="application/inkml+xml"/>
  <Override PartName="/ppt/ink/ink4192.xml" ContentType="application/inkml+xml"/>
  <Override PartName="/ppt/ink/ink4193.xml" ContentType="application/inkml+xml"/>
  <Override PartName="/ppt/ink/ink4194.xml" ContentType="application/inkml+xml"/>
  <Override PartName="/ppt/ink/ink4195.xml" ContentType="application/inkml+xml"/>
  <Override PartName="/ppt/ink/ink4196.xml" ContentType="application/inkml+xml"/>
  <Override PartName="/ppt/ink/ink4197.xml" ContentType="application/inkml+xml"/>
  <Override PartName="/ppt/ink/ink4198.xml" ContentType="application/inkml+xml"/>
  <Override PartName="/ppt/ink/ink4199.xml" ContentType="application/inkml+xml"/>
  <Override PartName="/ppt/ink/ink4200.xml" ContentType="application/inkml+xml"/>
  <Override PartName="/ppt/ink/ink4201.xml" ContentType="application/inkml+xml"/>
  <Override PartName="/ppt/ink/ink4202.xml" ContentType="application/inkml+xml"/>
  <Override PartName="/ppt/ink/ink4203.xml" ContentType="application/inkml+xml"/>
  <Override PartName="/ppt/ink/ink4204.xml" ContentType="application/inkml+xml"/>
  <Override PartName="/ppt/ink/ink4205.xml" ContentType="application/inkml+xml"/>
  <Override PartName="/ppt/ink/ink4206.xml" ContentType="application/inkml+xml"/>
  <Override PartName="/ppt/ink/ink4207.xml" ContentType="application/inkml+xml"/>
  <Override PartName="/ppt/ink/ink4208.xml" ContentType="application/inkml+xml"/>
  <Override PartName="/ppt/ink/ink4209.xml" ContentType="application/inkml+xml"/>
  <Override PartName="/ppt/ink/ink4210.xml" ContentType="application/inkml+xml"/>
  <Override PartName="/ppt/ink/ink4211.xml" ContentType="application/inkml+xml"/>
  <Override PartName="/ppt/ink/ink4212.xml" ContentType="application/inkml+xml"/>
  <Override PartName="/ppt/ink/ink4213.xml" ContentType="application/inkml+xml"/>
  <Override PartName="/ppt/ink/ink4214.xml" ContentType="application/inkml+xml"/>
  <Override PartName="/ppt/ink/ink4215.xml" ContentType="application/inkml+xml"/>
  <Override PartName="/ppt/ink/ink4216.xml" ContentType="application/inkml+xml"/>
  <Override PartName="/ppt/ink/ink4217.xml" ContentType="application/inkml+xml"/>
  <Override PartName="/ppt/ink/ink4218.xml" ContentType="application/inkml+xml"/>
  <Override PartName="/ppt/ink/ink4219.xml" ContentType="application/inkml+xml"/>
  <Override PartName="/ppt/ink/ink4220.xml" ContentType="application/inkml+xml"/>
  <Override PartName="/ppt/ink/ink4221.xml" ContentType="application/inkml+xml"/>
  <Override PartName="/ppt/ink/ink4222.xml" ContentType="application/inkml+xml"/>
  <Override PartName="/ppt/ink/ink4223.xml" ContentType="application/inkml+xml"/>
  <Override PartName="/ppt/ink/ink4224.xml" ContentType="application/inkml+xml"/>
  <Override PartName="/ppt/ink/ink4225.xml" ContentType="application/inkml+xml"/>
  <Override PartName="/ppt/ink/ink4226.xml" ContentType="application/inkml+xml"/>
  <Override PartName="/ppt/ink/ink4227.xml" ContentType="application/inkml+xml"/>
  <Override PartName="/ppt/ink/ink4228.xml" ContentType="application/inkml+xml"/>
  <Override PartName="/ppt/ink/ink4229.xml" ContentType="application/inkml+xml"/>
  <Override PartName="/ppt/ink/ink4230.xml" ContentType="application/inkml+xml"/>
  <Override PartName="/ppt/ink/ink4231.xml" ContentType="application/inkml+xml"/>
  <Override PartName="/ppt/ink/ink4232.xml" ContentType="application/inkml+xml"/>
  <Override PartName="/ppt/ink/ink4233.xml" ContentType="application/inkml+xml"/>
  <Override PartName="/ppt/ink/ink4234.xml" ContentType="application/inkml+xml"/>
  <Override PartName="/ppt/ink/ink4235.xml" ContentType="application/inkml+xml"/>
  <Override PartName="/ppt/ink/ink4236.xml" ContentType="application/inkml+xml"/>
  <Override PartName="/ppt/ink/ink4237.xml" ContentType="application/inkml+xml"/>
  <Override PartName="/ppt/ink/ink4238.xml" ContentType="application/inkml+xml"/>
  <Override PartName="/ppt/ink/ink4239.xml" ContentType="application/inkml+xml"/>
  <Override PartName="/ppt/ink/ink4240.xml" ContentType="application/inkml+xml"/>
  <Override PartName="/ppt/ink/ink4241.xml" ContentType="application/inkml+xml"/>
  <Override PartName="/ppt/ink/ink4242.xml" ContentType="application/inkml+xml"/>
  <Override PartName="/ppt/ink/ink4243.xml" ContentType="application/inkml+xml"/>
  <Override PartName="/ppt/ink/ink4244.xml" ContentType="application/inkml+xml"/>
  <Override PartName="/ppt/ink/ink4245.xml" ContentType="application/inkml+xml"/>
  <Override PartName="/ppt/ink/ink4246.xml" ContentType="application/inkml+xml"/>
  <Override PartName="/ppt/ink/ink4247.xml" ContentType="application/inkml+xml"/>
  <Override PartName="/ppt/ink/ink4248.xml" ContentType="application/inkml+xml"/>
  <Override PartName="/ppt/ink/ink4249.xml" ContentType="application/inkml+xml"/>
  <Override PartName="/ppt/ink/ink4250.xml" ContentType="application/inkml+xml"/>
  <Override PartName="/ppt/ink/ink4251.xml" ContentType="application/inkml+xml"/>
  <Override PartName="/ppt/ink/ink4252.xml" ContentType="application/inkml+xml"/>
  <Override PartName="/ppt/ink/ink4253.xml" ContentType="application/inkml+xml"/>
  <Override PartName="/ppt/ink/ink4254.xml" ContentType="application/inkml+xml"/>
  <Override PartName="/ppt/ink/ink4255.xml" ContentType="application/inkml+xml"/>
  <Override PartName="/ppt/ink/ink4256.xml" ContentType="application/inkml+xml"/>
  <Override PartName="/ppt/ink/ink4257.xml" ContentType="application/inkml+xml"/>
  <Override PartName="/ppt/ink/ink4258.xml" ContentType="application/inkml+xml"/>
  <Override PartName="/ppt/ink/ink4259.xml" ContentType="application/inkml+xml"/>
  <Override PartName="/ppt/ink/ink4260.xml" ContentType="application/inkml+xml"/>
  <Override PartName="/ppt/ink/ink4261.xml" ContentType="application/inkml+xml"/>
  <Override PartName="/ppt/ink/ink4262.xml" ContentType="application/inkml+xml"/>
  <Override PartName="/ppt/ink/ink4263.xml" ContentType="application/inkml+xml"/>
  <Override PartName="/ppt/ink/ink4264.xml" ContentType="application/inkml+xml"/>
  <Override PartName="/ppt/ink/ink4265.xml" ContentType="application/inkml+xml"/>
  <Override PartName="/ppt/ink/ink4266.xml" ContentType="application/inkml+xml"/>
  <Override PartName="/ppt/ink/ink4267.xml" ContentType="application/inkml+xml"/>
  <Override PartName="/ppt/ink/ink4268.xml" ContentType="application/inkml+xml"/>
  <Override PartName="/ppt/ink/ink4269.xml" ContentType="application/inkml+xml"/>
  <Override PartName="/ppt/ink/ink4270.xml" ContentType="application/inkml+xml"/>
  <Override PartName="/ppt/ink/ink4271.xml" ContentType="application/inkml+xml"/>
  <Override PartName="/ppt/ink/ink4272.xml" ContentType="application/inkml+xml"/>
  <Override PartName="/ppt/ink/ink4273.xml" ContentType="application/inkml+xml"/>
  <Override PartName="/ppt/ink/ink4274.xml" ContentType="application/inkml+xml"/>
  <Override PartName="/ppt/ink/ink4275.xml" ContentType="application/inkml+xml"/>
  <Override PartName="/ppt/ink/ink4276.xml" ContentType="application/inkml+xml"/>
  <Override PartName="/ppt/ink/ink4277.xml" ContentType="application/inkml+xml"/>
  <Override PartName="/ppt/ink/ink4278.xml" ContentType="application/inkml+xml"/>
  <Override PartName="/ppt/ink/ink4279.xml" ContentType="application/inkml+xml"/>
  <Override PartName="/ppt/ink/ink4280.xml" ContentType="application/inkml+xml"/>
  <Override PartName="/ppt/ink/ink4281.xml" ContentType="application/inkml+xml"/>
  <Override PartName="/ppt/ink/ink4282.xml" ContentType="application/inkml+xml"/>
  <Override PartName="/ppt/ink/ink4283.xml" ContentType="application/inkml+xml"/>
  <Override PartName="/ppt/ink/ink4284.xml" ContentType="application/inkml+xml"/>
  <Override PartName="/ppt/ink/ink4285.xml" ContentType="application/inkml+xml"/>
  <Override PartName="/ppt/ink/ink4286.xml" ContentType="application/inkml+xml"/>
  <Override PartName="/ppt/ink/ink4287.xml" ContentType="application/inkml+xml"/>
  <Override PartName="/ppt/ink/ink4288.xml" ContentType="application/inkml+xml"/>
  <Override PartName="/ppt/ink/ink4289.xml" ContentType="application/inkml+xml"/>
  <Override PartName="/ppt/ink/ink4290.xml" ContentType="application/inkml+xml"/>
  <Override PartName="/ppt/ink/ink4291.xml" ContentType="application/inkml+xml"/>
  <Override PartName="/ppt/ink/ink4292.xml" ContentType="application/inkml+xml"/>
  <Override PartName="/ppt/ink/ink4293.xml" ContentType="application/inkml+xml"/>
  <Override PartName="/ppt/ink/ink4294.xml" ContentType="application/inkml+xml"/>
  <Override PartName="/ppt/ink/ink4295.xml" ContentType="application/inkml+xml"/>
  <Override PartName="/ppt/ink/ink4296.xml" ContentType="application/inkml+xml"/>
  <Override PartName="/ppt/ink/ink4297.xml" ContentType="application/inkml+xml"/>
  <Override PartName="/ppt/ink/ink4298.xml" ContentType="application/inkml+xml"/>
  <Override PartName="/ppt/ink/ink4299.xml" ContentType="application/inkml+xml"/>
  <Override PartName="/ppt/ink/ink4300.xml" ContentType="application/inkml+xml"/>
  <Override PartName="/ppt/ink/ink4301.xml" ContentType="application/inkml+xml"/>
  <Override PartName="/ppt/ink/ink4302.xml" ContentType="application/inkml+xml"/>
  <Override PartName="/ppt/ink/ink4303.xml" ContentType="application/inkml+xml"/>
  <Override PartName="/ppt/ink/ink4304.xml" ContentType="application/inkml+xml"/>
  <Override PartName="/ppt/ink/ink4305.xml" ContentType="application/inkml+xml"/>
  <Override PartName="/ppt/ink/ink4306.xml" ContentType="application/inkml+xml"/>
  <Override PartName="/ppt/ink/ink4307.xml" ContentType="application/inkml+xml"/>
  <Override PartName="/ppt/ink/ink4308.xml" ContentType="application/inkml+xml"/>
  <Override PartName="/ppt/ink/ink4309.xml" ContentType="application/inkml+xml"/>
  <Override PartName="/ppt/ink/ink4310.xml" ContentType="application/inkml+xml"/>
  <Override PartName="/ppt/ink/ink4311.xml" ContentType="application/inkml+xml"/>
  <Override PartName="/ppt/ink/ink4312.xml" ContentType="application/inkml+xml"/>
  <Override PartName="/ppt/ink/ink4313.xml" ContentType="application/inkml+xml"/>
  <Override PartName="/ppt/ink/ink4314.xml" ContentType="application/inkml+xml"/>
  <Override PartName="/ppt/ink/ink4315.xml" ContentType="application/inkml+xml"/>
  <Override PartName="/ppt/ink/ink4316.xml" ContentType="application/inkml+xml"/>
  <Override PartName="/ppt/ink/ink4317.xml" ContentType="application/inkml+xml"/>
  <Override PartName="/ppt/ink/ink4318.xml" ContentType="application/inkml+xml"/>
  <Override PartName="/ppt/ink/ink4319.xml" ContentType="application/inkml+xml"/>
  <Override PartName="/ppt/ink/ink4320.xml" ContentType="application/inkml+xml"/>
  <Override PartName="/ppt/ink/ink4321.xml" ContentType="application/inkml+xml"/>
  <Override PartName="/ppt/ink/ink4322.xml" ContentType="application/inkml+xml"/>
  <Override PartName="/ppt/ink/ink4323.xml" ContentType="application/inkml+xml"/>
  <Override PartName="/ppt/ink/ink4324.xml" ContentType="application/inkml+xml"/>
  <Override PartName="/ppt/ink/ink4325.xml" ContentType="application/inkml+xml"/>
  <Override PartName="/ppt/ink/ink4326.xml" ContentType="application/inkml+xml"/>
  <Override PartName="/ppt/ink/ink4327.xml" ContentType="application/inkml+xml"/>
  <Override PartName="/ppt/ink/ink4328.xml" ContentType="application/inkml+xml"/>
  <Override PartName="/ppt/ink/ink4329.xml" ContentType="application/inkml+xml"/>
  <Override PartName="/ppt/ink/ink4330.xml" ContentType="application/inkml+xml"/>
  <Override PartName="/ppt/ink/ink4331.xml" ContentType="application/inkml+xml"/>
  <Override PartName="/ppt/ink/ink4332.xml" ContentType="application/inkml+xml"/>
  <Override PartName="/ppt/ink/ink4333.xml" ContentType="application/inkml+xml"/>
  <Override PartName="/ppt/ink/ink4334.xml" ContentType="application/inkml+xml"/>
  <Override PartName="/ppt/ink/ink4335.xml" ContentType="application/inkml+xml"/>
  <Override PartName="/ppt/ink/ink4336.xml" ContentType="application/inkml+xml"/>
  <Override PartName="/ppt/ink/ink4337.xml" ContentType="application/inkml+xml"/>
  <Override PartName="/ppt/ink/ink4338.xml" ContentType="application/inkml+xml"/>
  <Override PartName="/ppt/ink/ink4339.xml" ContentType="application/inkml+xml"/>
  <Override PartName="/ppt/ink/ink4340.xml" ContentType="application/inkml+xml"/>
  <Override PartName="/ppt/ink/ink4341.xml" ContentType="application/inkml+xml"/>
  <Override PartName="/ppt/ink/ink4342.xml" ContentType="application/inkml+xml"/>
  <Override PartName="/ppt/ink/ink4343.xml" ContentType="application/inkml+xml"/>
  <Override PartName="/ppt/ink/ink4344.xml" ContentType="application/inkml+xml"/>
  <Override PartName="/ppt/ink/ink4345.xml" ContentType="application/inkml+xml"/>
  <Override PartName="/ppt/ink/ink4346.xml" ContentType="application/inkml+xml"/>
  <Override PartName="/ppt/ink/ink4347.xml" ContentType="application/inkml+xml"/>
  <Override PartName="/ppt/ink/ink4348.xml" ContentType="application/inkml+xml"/>
  <Override PartName="/ppt/ink/ink4349.xml" ContentType="application/inkml+xml"/>
  <Override PartName="/ppt/ink/ink4350.xml" ContentType="application/inkml+xml"/>
  <Override PartName="/ppt/ink/ink4351.xml" ContentType="application/inkml+xml"/>
  <Override PartName="/ppt/ink/ink4352.xml" ContentType="application/inkml+xml"/>
  <Override PartName="/ppt/ink/ink4353.xml" ContentType="application/inkml+xml"/>
  <Override PartName="/ppt/ink/ink4354.xml" ContentType="application/inkml+xml"/>
  <Override PartName="/ppt/ink/ink4355.xml" ContentType="application/inkml+xml"/>
  <Override PartName="/ppt/ink/ink4356.xml" ContentType="application/inkml+xml"/>
  <Override PartName="/ppt/ink/ink4357.xml" ContentType="application/inkml+xml"/>
  <Override PartName="/ppt/ink/ink4358.xml" ContentType="application/inkml+xml"/>
  <Override PartName="/ppt/ink/ink4359.xml" ContentType="application/inkml+xml"/>
  <Override PartName="/ppt/ink/ink4360.xml" ContentType="application/inkml+xml"/>
  <Override PartName="/ppt/ink/ink4361.xml" ContentType="application/inkml+xml"/>
  <Override PartName="/ppt/ink/ink4362.xml" ContentType="application/inkml+xml"/>
  <Override PartName="/ppt/ink/ink4363.xml" ContentType="application/inkml+xml"/>
  <Override PartName="/ppt/ink/ink4364.xml" ContentType="application/inkml+xml"/>
  <Override PartName="/ppt/ink/ink4365.xml" ContentType="application/inkml+xml"/>
  <Override PartName="/ppt/ink/ink4366.xml" ContentType="application/inkml+xml"/>
  <Override PartName="/ppt/ink/ink4367.xml" ContentType="application/inkml+xml"/>
  <Override PartName="/ppt/ink/ink4368.xml" ContentType="application/inkml+xml"/>
  <Override PartName="/ppt/ink/ink4369.xml" ContentType="application/inkml+xml"/>
  <Override PartName="/ppt/ink/ink4370.xml" ContentType="application/inkml+xml"/>
  <Override PartName="/ppt/ink/ink4371.xml" ContentType="application/inkml+xml"/>
  <Override PartName="/ppt/ink/ink4372.xml" ContentType="application/inkml+xml"/>
  <Override PartName="/ppt/ink/ink4373.xml" ContentType="application/inkml+xml"/>
  <Override PartName="/ppt/ink/ink4374.xml" ContentType="application/inkml+xml"/>
  <Override PartName="/ppt/ink/ink4375.xml" ContentType="application/inkml+xml"/>
  <Override PartName="/ppt/ink/ink4376.xml" ContentType="application/inkml+xml"/>
  <Override PartName="/ppt/ink/ink4377.xml" ContentType="application/inkml+xml"/>
  <Override PartName="/ppt/ink/ink4378.xml" ContentType="application/inkml+xml"/>
  <Override PartName="/ppt/ink/ink4379.xml" ContentType="application/inkml+xml"/>
  <Override PartName="/ppt/ink/ink4380.xml" ContentType="application/inkml+xml"/>
  <Override PartName="/ppt/ink/ink4381.xml" ContentType="application/inkml+xml"/>
  <Override PartName="/ppt/ink/ink4382.xml" ContentType="application/inkml+xml"/>
  <Override PartName="/ppt/ink/ink4383.xml" ContentType="application/inkml+xml"/>
  <Override PartName="/ppt/ink/ink4384.xml" ContentType="application/inkml+xml"/>
  <Override PartName="/ppt/ink/ink4385.xml" ContentType="application/inkml+xml"/>
  <Override PartName="/ppt/ink/ink4386.xml" ContentType="application/inkml+xml"/>
  <Override PartName="/ppt/ink/ink4387.xml" ContentType="application/inkml+xml"/>
  <Override PartName="/ppt/ink/ink4388.xml" ContentType="application/inkml+xml"/>
  <Override PartName="/ppt/ink/ink4389.xml" ContentType="application/inkml+xml"/>
  <Override PartName="/ppt/ink/ink4390.xml" ContentType="application/inkml+xml"/>
  <Override PartName="/ppt/ink/ink4391.xml" ContentType="application/inkml+xml"/>
  <Override PartName="/ppt/ink/ink4392.xml" ContentType="application/inkml+xml"/>
  <Override PartName="/ppt/ink/ink4393.xml" ContentType="application/inkml+xml"/>
  <Override PartName="/ppt/ink/ink4394.xml" ContentType="application/inkml+xml"/>
  <Override PartName="/ppt/ink/ink4395.xml" ContentType="application/inkml+xml"/>
  <Override PartName="/ppt/ink/ink4396.xml" ContentType="application/inkml+xml"/>
  <Override PartName="/ppt/ink/ink4397.xml" ContentType="application/inkml+xml"/>
  <Override PartName="/ppt/ink/ink4398.xml" ContentType="application/inkml+xml"/>
  <Override PartName="/ppt/ink/ink4399.xml" ContentType="application/inkml+xml"/>
  <Override PartName="/ppt/ink/ink4400.xml" ContentType="application/inkml+xml"/>
  <Override PartName="/ppt/ink/ink4401.xml" ContentType="application/inkml+xml"/>
  <Override PartName="/ppt/ink/ink4402.xml" ContentType="application/inkml+xml"/>
  <Override PartName="/ppt/ink/ink4403.xml" ContentType="application/inkml+xml"/>
  <Override PartName="/ppt/ink/ink4404.xml" ContentType="application/inkml+xml"/>
  <Override PartName="/ppt/ink/ink4405.xml" ContentType="application/inkml+xml"/>
  <Override PartName="/ppt/ink/ink4406.xml" ContentType="application/inkml+xml"/>
  <Override PartName="/ppt/ink/ink4407.xml" ContentType="application/inkml+xml"/>
  <Override PartName="/ppt/ink/ink4408.xml" ContentType="application/inkml+xml"/>
  <Override PartName="/ppt/ink/ink4409.xml" ContentType="application/inkml+xml"/>
  <Override PartName="/ppt/ink/ink4410.xml" ContentType="application/inkml+xml"/>
  <Override PartName="/ppt/ink/ink4411.xml" ContentType="application/inkml+xml"/>
  <Override PartName="/ppt/ink/ink4412.xml" ContentType="application/inkml+xml"/>
  <Override PartName="/ppt/ink/ink4413.xml" ContentType="application/inkml+xml"/>
  <Override PartName="/ppt/ink/ink4414.xml" ContentType="application/inkml+xml"/>
  <Override PartName="/ppt/ink/ink4415.xml" ContentType="application/inkml+xml"/>
  <Override PartName="/ppt/ink/ink4416.xml" ContentType="application/inkml+xml"/>
  <Override PartName="/ppt/ink/ink4417.xml" ContentType="application/inkml+xml"/>
  <Override PartName="/ppt/ink/ink4418.xml" ContentType="application/inkml+xml"/>
  <Override PartName="/ppt/ink/ink4419.xml" ContentType="application/inkml+xml"/>
  <Override PartName="/ppt/ink/ink4420.xml" ContentType="application/inkml+xml"/>
  <Override PartName="/ppt/ink/ink4421.xml" ContentType="application/inkml+xml"/>
  <Override PartName="/ppt/ink/ink4422.xml" ContentType="application/inkml+xml"/>
  <Override PartName="/ppt/ink/ink4423.xml" ContentType="application/inkml+xml"/>
  <Override PartName="/ppt/ink/ink4424.xml" ContentType="application/inkml+xml"/>
  <Override PartName="/ppt/ink/ink4425.xml" ContentType="application/inkml+xml"/>
  <Override PartName="/ppt/ink/ink4426.xml" ContentType="application/inkml+xml"/>
  <Override PartName="/ppt/ink/ink4427.xml" ContentType="application/inkml+xml"/>
  <Override PartName="/ppt/ink/ink4428.xml" ContentType="application/inkml+xml"/>
  <Override PartName="/ppt/ink/ink4429.xml" ContentType="application/inkml+xml"/>
  <Override PartName="/ppt/ink/ink4430.xml" ContentType="application/inkml+xml"/>
  <Override PartName="/ppt/ink/ink4431.xml" ContentType="application/inkml+xml"/>
  <Override PartName="/ppt/ink/ink4432.xml" ContentType="application/inkml+xml"/>
  <Override PartName="/ppt/ink/ink4433.xml" ContentType="application/inkml+xml"/>
  <Override PartName="/ppt/ink/ink4434.xml" ContentType="application/inkml+xml"/>
  <Override PartName="/ppt/ink/ink4435.xml" ContentType="application/inkml+xml"/>
  <Override PartName="/ppt/ink/ink4436.xml" ContentType="application/inkml+xml"/>
  <Override PartName="/ppt/ink/ink4437.xml" ContentType="application/inkml+xml"/>
  <Override PartName="/ppt/ink/ink4438.xml" ContentType="application/inkml+xml"/>
  <Override PartName="/ppt/ink/ink4439.xml" ContentType="application/inkml+xml"/>
  <Override PartName="/ppt/ink/ink4440.xml" ContentType="application/inkml+xml"/>
  <Override PartName="/ppt/ink/ink4441.xml" ContentType="application/inkml+xml"/>
  <Override PartName="/ppt/ink/ink4442.xml" ContentType="application/inkml+xml"/>
  <Override PartName="/ppt/ink/ink4443.xml" ContentType="application/inkml+xml"/>
  <Override PartName="/ppt/ink/ink4444.xml" ContentType="application/inkml+xml"/>
  <Override PartName="/ppt/ink/ink4445.xml" ContentType="application/inkml+xml"/>
  <Override PartName="/ppt/ink/ink4446.xml" ContentType="application/inkml+xml"/>
  <Override PartName="/ppt/ink/ink4447.xml" ContentType="application/inkml+xml"/>
  <Override PartName="/ppt/ink/ink4448.xml" ContentType="application/inkml+xml"/>
  <Override PartName="/ppt/ink/ink4449.xml" ContentType="application/inkml+xml"/>
  <Override PartName="/ppt/ink/ink4450.xml" ContentType="application/inkml+xml"/>
  <Override PartName="/ppt/ink/ink4451.xml" ContentType="application/inkml+xml"/>
  <Override PartName="/ppt/ink/ink4452.xml" ContentType="application/inkml+xml"/>
  <Override PartName="/ppt/ink/ink4453.xml" ContentType="application/inkml+xml"/>
  <Override PartName="/ppt/ink/ink4454.xml" ContentType="application/inkml+xml"/>
  <Override PartName="/ppt/ink/ink4455.xml" ContentType="application/inkml+xml"/>
  <Override PartName="/ppt/ink/ink4456.xml" ContentType="application/inkml+xml"/>
  <Override PartName="/ppt/ink/ink4457.xml" ContentType="application/inkml+xml"/>
  <Override PartName="/ppt/ink/ink4458.xml" ContentType="application/inkml+xml"/>
  <Override PartName="/ppt/ink/ink4459.xml" ContentType="application/inkml+xml"/>
  <Override PartName="/ppt/ink/ink4460.xml" ContentType="application/inkml+xml"/>
  <Override PartName="/ppt/ink/ink4461.xml" ContentType="application/inkml+xml"/>
  <Override PartName="/ppt/ink/ink4462.xml" ContentType="application/inkml+xml"/>
  <Override PartName="/ppt/ink/ink4463.xml" ContentType="application/inkml+xml"/>
  <Override PartName="/ppt/ink/ink4464.xml" ContentType="application/inkml+xml"/>
  <Override PartName="/ppt/ink/ink4465.xml" ContentType="application/inkml+xml"/>
  <Override PartName="/ppt/ink/ink4466.xml" ContentType="application/inkml+xml"/>
  <Override PartName="/ppt/ink/ink4467.xml" ContentType="application/inkml+xml"/>
  <Override PartName="/ppt/ink/ink4468.xml" ContentType="application/inkml+xml"/>
  <Override PartName="/ppt/ink/ink4469.xml" ContentType="application/inkml+xml"/>
  <Override PartName="/ppt/ink/ink4470.xml" ContentType="application/inkml+xml"/>
  <Override PartName="/ppt/ink/ink4471.xml" ContentType="application/inkml+xml"/>
  <Override PartName="/ppt/ink/ink4472.xml" ContentType="application/inkml+xml"/>
  <Override PartName="/ppt/ink/ink4473.xml" ContentType="application/inkml+xml"/>
  <Override PartName="/ppt/ink/ink4474.xml" ContentType="application/inkml+xml"/>
  <Override PartName="/ppt/ink/ink4475.xml" ContentType="application/inkml+xml"/>
  <Override PartName="/ppt/ink/ink4476.xml" ContentType="application/inkml+xml"/>
  <Override PartName="/ppt/ink/ink4477.xml" ContentType="application/inkml+xml"/>
  <Override PartName="/ppt/ink/ink4478.xml" ContentType="application/inkml+xml"/>
  <Override PartName="/ppt/ink/ink4479.xml" ContentType="application/inkml+xml"/>
  <Override PartName="/ppt/ink/ink4480.xml" ContentType="application/inkml+xml"/>
  <Override PartName="/ppt/ink/ink4481.xml" ContentType="application/inkml+xml"/>
  <Override PartName="/ppt/ink/ink4482.xml" ContentType="application/inkml+xml"/>
  <Override PartName="/ppt/ink/ink4483.xml" ContentType="application/inkml+xml"/>
  <Override PartName="/ppt/ink/ink4484.xml" ContentType="application/inkml+xml"/>
  <Override PartName="/ppt/ink/ink4485.xml" ContentType="application/inkml+xml"/>
  <Override PartName="/ppt/ink/ink4486.xml" ContentType="application/inkml+xml"/>
  <Override PartName="/ppt/ink/ink4487.xml" ContentType="application/inkml+xml"/>
  <Override PartName="/ppt/ink/ink4488.xml" ContentType="application/inkml+xml"/>
  <Override PartName="/ppt/ink/ink4489.xml" ContentType="application/inkml+xml"/>
  <Override PartName="/ppt/ink/ink4490.xml" ContentType="application/inkml+xml"/>
  <Override PartName="/ppt/ink/ink4491.xml" ContentType="application/inkml+xml"/>
  <Override PartName="/ppt/ink/ink4492.xml" ContentType="application/inkml+xml"/>
  <Override PartName="/ppt/ink/ink4493.xml" ContentType="application/inkml+xml"/>
  <Override PartName="/ppt/ink/ink4494.xml" ContentType="application/inkml+xml"/>
  <Override PartName="/ppt/ink/ink4495.xml" ContentType="application/inkml+xml"/>
  <Override PartName="/ppt/ink/ink4496.xml" ContentType="application/inkml+xml"/>
  <Override PartName="/ppt/ink/ink4497.xml" ContentType="application/inkml+xml"/>
  <Override PartName="/ppt/ink/ink4498.xml" ContentType="application/inkml+xml"/>
  <Override PartName="/ppt/ink/ink4499.xml" ContentType="application/inkml+xml"/>
  <Override PartName="/ppt/ink/ink4500.xml" ContentType="application/inkml+xml"/>
  <Override PartName="/ppt/ink/ink4501.xml" ContentType="application/inkml+xml"/>
  <Override PartName="/ppt/ink/ink4502.xml" ContentType="application/inkml+xml"/>
  <Override PartName="/ppt/ink/ink4503.xml" ContentType="application/inkml+xml"/>
  <Override PartName="/ppt/ink/ink4504.xml" ContentType="application/inkml+xml"/>
  <Override PartName="/ppt/ink/ink4505.xml" ContentType="application/inkml+xml"/>
  <Override PartName="/ppt/ink/ink4506.xml" ContentType="application/inkml+xml"/>
  <Override PartName="/ppt/ink/ink4507.xml" ContentType="application/inkml+xml"/>
  <Override PartName="/ppt/ink/ink4508.xml" ContentType="application/inkml+xml"/>
  <Override PartName="/ppt/ink/ink4509.xml" ContentType="application/inkml+xml"/>
  <Override PartName="/ppt/ink/ink4510.xml" ContentType="application/inkml+xml"/>
  <Override PartName="/ppt/ink/ink4511.xml" ContentType="application/inkml+xml"/>
  <Override PartName="/ppt/ink/ink4512.xml" ContentType="application/inkml+xml"/>
  <Override PartName="/ppt/ink/ink4513.xml" ContentType="application/inkml+xml"/>
  <Override PartName="/ppt/ink/ink4514.xml" ContentType="application/inkml+xml"/>
  <Override PartName="/ppt/ink/ink4515.xml" ContentType="application/inkml+xml"/>
  <Override PartName="/ppt/ink/ink4516.xml" ContentType="application/inkml+xml"/>
  <Override PartName="/ppt/ink/ink4517.xml" ContentType="application/inkml+xml"/>
  <Override PartName="/ppt/ink/ink4518.xml" ContentType="application/inkml+xml"/>
  <Override PartName="/ppt/ink/ink4519.xml" ContentType="application/inkml+xml"/>
  <Override PartName="/ppt/ink/ink4520.xml" ContentType="application/inkml+xml"/>
  <Override PartName="/ppt/ink/ink4521.xml" ContentType="application/inkml+xml"/>
  <Override PartName="/ppt/ink/ink4522.xml" ContentType="application/inkml+xml"/>
  <Override PartName="/ppt/ink/ink4523.xml" ContentType="application/inkml+xml"/>
  <Override PartName="/ppt/ink/ink4524.xml" ContentType="application/inkml+xml"/>
  <Override PartName="/ppt/ink/ink4525.xml" ContentType="application/inkml+xml"/>
  <Override PartName="/ppt/ink/ink4526.xml" ContentType="application/inkml+xml"/>
  <Override PartName="/ppt/ink/ink4527.xml" ContentType="application/inkml+xml"/>
  <Override PartName="/ppt/ink/ink4528.xml" ContentType="application/inkml+xml"/>
  <Override PartName="/ppt/ink/ink4529.xml" ContentType="application/inkml+xml"/>
  <Override PartName="/ppt/ink/ink4530.xml" ContentType="application/inkml+xml"/>
  <Override PartName="/ppt/ink/ink4531.xml" ContentType="application/inkml+xml"/>
  <Override PartName="/ppt/ink/ink4532.xml" ContentType="application/inkml+xml"/>
  <Override PartName="/ppt/ink/ink4533.xml" ContentType="application/inkml+xml"/>
  <Override PartName="/ppt/ink/ink4534.xml" ContentType="application/inkml+xml"/>
  <Override PartName="/ppt/ink/ink4535.xml" ContentType="application/inkml+xml"/>
  <Override PartName="/ppt/ink/ink4536.xml" ContentType="application/inkml+xml"/>
  <Override PartName="/ppt/ink/ink4537.xml" ContentType="application/inkml+xml"/>
  <Override PartName="/ppt/ink/ink4538.xml" ContentType="application/inkml+xml"/>
  <Override PartName="/ppt/ink/ink4539.xml" ContentType="application/inkml+xml"/>
  <Override PartName="/ppt/ink/ink4540.xml" ContentType="application/inkml+xml"/>
  <Override PartName="/ppt/ink/ink4541.xml" ContentType="application/inkml+xml"/>
  <Override PartName="/ppt/ink/ink4542.xml" ContentType="application/inkml+xml"/>
  <Override PartName="/ppt/ink/ink4543.xml" ContentType="application/inkml+xml"/>
  <Override PartName="/ppt/ink/ink4544.xml" ContentType="application/inkml+xml"/>
  <Override PartName="/ppt/ink/ink4545.xml" ContentType="application/inkml+xml"/>
  <Override PartName="/ppt/ink/ink4546.xml" ContentType="application/inkml+xml"/>
  <Override PartName="/ppt/ink/ink4547.xml" ContentType="application/inkml+xml"/>
  <Override PartName="/ppt/ink/ink4548.xml" ContentType="application/inkml+xml"/>
  <Override PartName="/ppt/ink/ink4549.xml" ContentType="application/inkml+xml"/>
  <Override PartName="/ppt/ink/ink4550.xml" ContentType="application/inkml+xml"/>
  <Override PartName="/ppt/ink/ink4551.xml" ContentType="application/inkml+xml"/>
  <Override PartName="/ppt/ink/ink4552.xml" ContentType="application/inkml+xml"/>
  <Override PartName="/ppt/ink/ink4553.xml" ContentType="application/inkml+xml"/>
  <Override PartName="/ppt/ink/ink4554.xml" ContentType="application/inkml+xml"/>
  <Override PartName="/ppt/ink/ink4555.xml" ContentType="application/inkml+xml"/>
  <Override PartName="/ppt/ink/ink4556.xml" ContentType="application/inkml+xml"/>
  <Override PartName="/ppt/ink/ink4557.xml" ContentType="application/inkml+xml"/>
  <Override PartName="/ppt/ink/ink4558.xml" ContentType="application/inkml+xml"/>
  <Override PartName="/ppt/ink/ink4559.xml" ContentType="application/inkml+xml"/>
  <Override PartName="/ppt/ink/ink4560.xml" ContentType="application/inkml+xml"/>
  <Override PartName="/ppt/ink/ink4561.xml" ContentType="application/inkml+xml"/>
  <Override PartName="/ppt/ink/ink4562.xml" ContentType="application/inkml+xml"/>
  <Override PartName="/ppt/ink/ink4563.xml" ContentType="application/inkml+xml"/>
  <Override PartName="/ppt/ink/ink4564.xml" ContentType="application/inkml+xml"/>
  <Override PartName="/ppt/ink/ink4565.xml" ContentType="application/inkml+xml"/>
  <Override PartName="/ppt/ink/ink4566.xml" ContentType="application/inkml+xml"/>
  <Override PartName="/ppt/ink/ink4567.xml" ContentType="application/inkml+xml"/>
  <Override PartName="/ppt/ink/ink4568.xml" ContentType="application/inkml+xml"/>
  <Override PartName="/ppt/ink/ink4569.xml" ContentType="application/inkml+xml"/>
  <Override PartName="/ppt/ink/ink4570.xml" ContentType="application/inkml+xml"/>
  <Override PartName="/ppt/ink/ink4571.xml" ContentType="application/inkml+xml"/>
  <Override PartName="/ppt/ink/ink4572.xml" ContentType="application/inkml+xml"/>
  <Override PartName="/ppt/ink/ink4573.xml" ContentType="application/inkml+xml"/>
  <Override PartName="/ppt/ink/ink4574.xml" ContentType="application/inkml+xml"/>
  <Override PartName="/ppt/ink/ink4575.xml" ContentType="application/inkml+xml"/>
  <Override PartName="/ppt/ink/ink4576.xml" ContentType="application/inkml+xml"/>
  <Override PartName="/ppt/ink/ink4577.xml" ContentType="application/inkml+xml"/>
  <Override PartName="/ppt/ink/ink4578.xml" ContentType="application/inkml+xml"/>
  <Override PartName="/ppt/ink/ink4579.xml" ContentType="application/inkml+xml"/>
  <Override PartName="/ppt/ink/ink4580.xml" ContentType="application/inkml+xml"/>
  <Override PartName="/ppt/ink/ink4581.xml" ContentType="application/inkml+xml"/>
  <Override PartName="/ppt/ink/ink4582.xml" ContentType="application/inkml+xml"/>
  <Override PartName="/ppt/ink/ink4583.xml" ContentType="application/inkml+xml"/>
  <Override PartName="/ppt/ink/ink4584.xml" ContentType="application/inkml+xml"/>
  <Override PartName="/ppt/ink/ink4585.xml" ContentType="application/inkml+xml"/>
  <Override PartName="/ppt/ink/ink4586.xml" ContentType="application/inkml+xml"/>
  <Override PartName="/ppt/ink/ink4587.xml" ContentType="application/inkml+xml"/>
  <Override PartName="/ppt/ink/ink4588.xml" ContentType="application/inkml+xml"/>
  <Override PartName="/ppt/ink/ink4589.xml" ContentType="application/inkml+xml"/>
  <Override PartName="/ppt/ink/ink4590.xml" ContentType="application/inkml+xml"/>
  <Override PartName="/ppt/ink/ink4591.xml" ContentType="application/inkml+xml"/>
  <Override PartName="/ppt/ink/ink4592.xml" ContentType="application/inkml+xml"/>
  <Override PartName="/ppt/ink/ink4593.xml" ContentType="application/inkml+xml"/>
  <Override PartName="/ppt/ink/ink4594.xml" ContentType="application/inkml+xml"/>
  <Override PartName="/ppt/ink/ink4595.xml" ContentType="application/inkml+xml"/>
  <Override PartName="/ppt/ink/ink4596.xml" ContentType="application/inkml+xml"/>
  <Override PartName="/ppt/ink/ink4597.xml" ContentType="application/inkml+xml"/>
  <Override PartName="/ppt/ink/ink4598.xml" ContentType="application/inkml+xml"/>
  <Override PartName="/ppt/ink/ink4599.xml" ContentType="application/inkml+xml"/>
  <Override PartName="/ppt/ink/ink4600.xml" ContentType="application/inkml+xml"/>
  <Override PartName="/ppt/ink/ink4601.xml" ContentType="application/inkml+xml"/>
  <Override PartName="/ppt/ink/ink4602.xml" ContentType="application/inkml+xml"/>
  <Override PartName="/ppt/ink/ink4603.xml" ContentType="application/inkml+xml"/>
  <Override PartName="/ppt/ink/ink4604.xml" ContentType="application/inkml+xml"/>
  <Override PartName="/ppt/ink/ink4605.xml" ContentType="application/inkml+xml"/>
  <Override PartName="/ppt/ink/ink4606.xml" ContentType="application/inkml+xml"/>
  <Override PartName="/ppt/ink/ink4607.xml" ContentType="application/inkml+xml"/>
  <Override PartName="/ppt/ink/ink4608.xml" ContentType="application/inkml+xml"/>
  <Override PartName="/ppt/ink/ink4609.xml" ContentType="application/inkml+xml"/>
  <Override PartName="/ppt/ink/ink4610.xml" ContentType="application/inkml+xml"/>
  <Override PartName="/ppt/ink/ink4611.xml" ContentType="application/inkml+xml"/>
  <Override PartName="/ppt/ink/ink4612.xml" ContentType="application/inkml+xml"/>
  <Override PartName="/ppt/ink/ink4613.xml" ContentType="application/inkml+xml"/>
  <Override PartName="/ppt/ink/ink4614.xml" ContentType="application/inkml+xml"/>
  <Override PartName="/ppt/ink/ink4615.xml" ContentType="application/inkml+xml"/>
  <Override PartName="/ppt/ink/ink4616.xml" ContentType="application/inkml+xml"/>
  <Override PartName="/ppt/ink/ink4617.xml" ContentType="application/inkml+xml"/>
  <Override PartName="/ppt/ink/ink4618.xml" ContentType="application/inkml+xml"/>
  <Override PartName="/ppt/ink/ink4619.xml" ContentType="application/inkml+xml"/>
  <Override PartName="/ppt/ink/ink4620.xml" ContentType="application/inkml+xml"/>
  <Override PartName="/ppt/ink/ink4621.xml" ContentType="application/inkml+xml"/>
  <Override PartName="/ppt/ink/ink4622.xml" ContentType="application/inkml+xml"/>
  <Override PartName="/ppt/ink/ink4623.xml" ContentType="application/inkml+xml"/>
  <Override PartName="/ppt/ink/ink4624.xml" ContentType="application/inkml+xml"/>
  <Override PartName="/ppt/ink/ink4625.xml" ContentType="application/inkml+xml"/>
  <Override PartName="/ppt/ink/ink4626.xml" ContentType="application/inkml+xml"/>
  <Override PartName="/ppt/ink/ink4627.xml" ContentType="application/inkml+xml"/>
  <Override PartName="/ppt/ink/ink4628.xml" ContentType="application/inkml+xml"/>
  <Override PartName="/ppt/ink/ink4629.xml" ContentType="application/inkml+xml"/>
  <Override PartName="/ppt/ink/ink4630.xml" ContentType="application/inkml+xml"/>
  <Override PartName="/ppt/ink/ink4631.xml" ContentType="application/inkml+xml"/>
  <Override PartName="/ppt/ink/ink4632.xml" ContentType="application/inkml+xml"/>
  <Override PartName="/ppt/ink/ink4633.xml" ContentType="application/inkml+xml"/>
  <Override PartName="/ppt/ink/ink4634.xml" ContentType="application/inkml+xml"/>
  <Override PartName="/ppt/ink/ink4635.xml" ContentType="application/inkml+xml"/>
  <Override PartName="/ppt/ink/ink4636.xml" ContentType="application/inkml+xml"/>
  <Override PartName="/ppt/ink/ink4637.xml" ContentType="application/inkml+xml"/>
  <Override PartName="/ppt/ink/ink4638.xml" ContentType="application/inkml+xml"/>
  <Override PartName="/ppt/ink/ink4639.xml" ContentType="application/inkml+xml"/>
  <Override PartName="/ppt/ink/ink4640.xml" ContentType="application/inkml+xml"/>
  <Override PartName="/ppt/ink/ink4641.xml" ContentType="application/inkml+xml"/>
  <Override PartName="/ppt/ink/ink4642.xml" ContentType="application/inkml+xml"/>
  <Override PartName="/ppt/ink/ink4643.xml" ContentType="application/inkml+xml"/>
  <Override PartName="/ppt/ink/ink4644.xml" ContentType="application/inkml+xml"/>
  <Override PartName="/ppt/ink/ink4645.xml" ContentType="application/inkml+xml"/>
  <Override PartName="/ppt/ink/ink4646.xml" ContentType="application/inkml+xml"/>
  <Override PartName="/ppt/ink/ink4647.xml" ContentType="application/inkml+xml"/>
  <Override PartName="/ppt/ink/ink4648.xml" ContentType="application/inkml+xml"/>
  <Override PartName="/ppt/ink/ink4649.xml" ContentType="application/inkml+xml"/>
  <Override PartName="/ppt/ink/ink4650.xml" ContentType="application/inkml+xml"/>
  <Override PartName="/ppt/ink/ink4651.xml" ContentType="application/inkml+xml"/>
  <Override PartName="/ppt/ink/ink4652.xml" ContentType="application/inkml+xml"/>
  <Override PartName="/ppt/ink/ink4653.xml" ContentType="application/inkml+xml"/>
  <Override PartName="/ppt/ink/ink4654.xml" ContentType="application/inkml+xml"/>
  <Override PartName="/ppt/ink/ink4655.xml" ContentType="application/inkml+xml"/>
  <Override PartName="/ppt/ink/ink4656.xml" ContentType="application/inkml+xml"/>
  <Override PartName="/ppt/ink/ink4657.xml" ContentType="application/inkml+xml"/>
  <Override PartName="/ppt/ink/ink4658.xml" ContentType="application/inkml+xml"/>
  <Override PartName="/ppt/ink/ink4659.xml" ContentType="application/inkml+xml"/>
  <Override PartName="/ppt/ink/ink4660.xml" ContentType="application/inkml+xml"/>
  <Override PartName="/ppt/ink/ink4661.xml" ContentType="application/inkml+xml"/>
  <Override PartName="/ppt/ink/ink4662.xml" ContentType="application/inkml+xml"/>
  <Override PartName="/ppt/ink/ink4663.xml" ContentType="application/inkml+xml"/>
  <Override PartName="/ppt/ink/ink4664.xml" ContentType="application/inkml+xml"/>
  <Override PartName="/ppt/ink/ink4665.xml" ContentType="application/inkml+xml"/>
  <Override PartName="/ppt/ink/ink4666.xml" ContentType="application/inkml+xml"/>
  <Override PartName="/ppt/ink/ink4667.xml" ContentType="application/inkml+xml"/>
  <Override PartName="/ppt/ink/ink4668.xml" ContentType="application/inkml+xml"/>
  <Override PartName="/ppt/ink/ink4669.xml" ContentType="application/inkml+xml"/>
  <Override PartName="/ppt/ink/ink4670.xml" ContentType="application/inkml+xml"/>
  <Override PartName="/ppt/ink/ink4671.xml" ContentType="application/inkml+xml"/>
  <Override PartName="/ppt/ink/ink4672.xml" ContentType="application/inkml+xml"/>
  <Override PartName="/ppt/ink/ink4673.xml" ContentType="application/inkml+xml"/>
  <Override PartName="/ppt/ink/ink4674.xml" ContentType="application/inkml+xml"/>
  <Override PartName="/ppt/ink/ink4675.xml" ContentType="application/inkml+xml"/>
  <Override PartName="/ppt/ink/ink4676.xml" ContentType="application/inkml+xml"/>
  <Override PartName="/ppt/ink/ink4677.xml" ContentType="application/inkml+xml"/>
  <Override PartName="/ppt/ink/ink4678.xml" ContentType="application/inkml+xml"/>
  <Override PartName="/ppt/ink/ink4679.xml" ContentType="application/inkml+xml"/>
  <Override PartName="/ppt/ink/ink4680.xml" ContentType="application/inkml+xml"/>
  <Override PartName="/ppt/ink/ink4681.xml" ContentType="application/inkml+xml"/>
  <Override PartName="/ppt/ink/ink4682.xml" ContentType="application/inkml+xml"/>
  <Override PartName="/ppt/ink/ink4683.xml" ContentType="application/inkml+xml"/>
  <Override PartName="/ppt/ink/ink4684.xml" ContentType="application/inkml+xml"/>
  <Override PartName="/ppt/ink/ink4685.xml" ContentType="application/inkml+xml"/>
  <Override PartName="/ppt/ink/ink4686.xml" ContentType="application/inkml+xml"/>
  <Override PartName="/ppt/ink/ink4687.xml" ContentType="application/inkml+xml"/>
  <Override PartName="/ppt/ink/ink4688.xml" ContentType="application/inkml+xml"/>
  <Override PartName="/ppt/ink/ink4689.xml" ContentType="application/inkml+xml"/>
  <Override PartName="/ppt/ink/ink4690.xml" ContentType="application/inkml+xml"/>
  <Override PartName="/ppt/ink/ink4691.xml" ContentType="application/inkml+xml"/>
  <Override PartName="/ppt/ink/ink4692.xml" ContentType="application/inkml+xml"/>
  <Override PartName="/ppt/ink/ink4693.xml" ContentType="application/inkml+xml"/>
  <Override PartName="/ppt/ink/ink4694.xml" ContentType="application/inkml+xml"/>
  <Override PartName="/ppt/ink/ink4695.xml" ContentType="application/inkml+xml"/>
  <Override PartName="/ppt/ink/ink4696.xml" ContentType="application/inkml+xml"/>
  <Override PartName="/ppt/ink/ink4697.xml" ContentType="application/inkml+xml"/>
  <Override PartName="/ppt/ink/ink4698.xml" ContentType="application/inkml+xml"/>
  <Override PartName="/ppt/ink/ink4699.xml" ContentType="application/inkml+xml"/>
  <Override PartName="/ppt/ink/ink4700.xml" ContentType="application/inkml+xml"/>
  <Override PartName="/ppt/ink/ink4701.xml" ContentType="application/inkml+xml"/>
  <Override PartName="/ppt/ink/ink4702.xml" ContentType="application/inkml+xml"/>
  <Override PartName="/ppt/ink/ink4703.xml" ContentType="application/inkml+xml"/>
  <Override PartName="/ppt/ink/ink4704.xml" ContentType="application/inkml+xml"/>
  <Override PartName="/ppt/ink/ink4705.xml" ContentType="application/inkml+xml"/>
  <Override PartName="/ppt/ink/ink4706.xml" ContentType="application/inkml+xml"/>
  <Override PartName="/ppt/ink/ink4707.xml" ContentType="application/inkml+xml"/>
  <Override PartName="/ppt/ink/ink4708.xml" ContentType="application/inkml+xml"/>
  <Override PartName="/ppt/ink/ink4709.xml" ContentType="application/inkml+xml"/>
  <Override PartName="/ppt/ink/ink4710.xml" ContentType="application/inkml+xml"/>
  <Override PartName="/ppt/ink/ink4711.xml" ContentType="application/inkml+xml"/>
  <Override PartName="/ppt/ink/ink4712.xml" ContentType="application/inkml+xml"/>
  <Override PartName="/ppt/ink/ink4713.xml" ContentType="application/inkml+xml"/>
  <Override PartName="/ppt/ink/ink4714.xml" ContentType="application/inkml+xml"/>
  <Override PartName="/ppt/ink/ink4715.xml" ContentType="application/inkml+xml"/>
  <Override PartName="/ppt/ink/ink4716.xml" ContentType="application/inkml+xml"/>
  <Override PartName="/ppt/ink/ink4717.xml" ContentType="application/inkml+xml"/>
  <Override PartName="/ppt/ink/ink4718.xml" ContentType="application/inkml+xml"/>
  <Override PartName="/ppt/ink/ink4719.xml" ContentType="application/inkml+xml"/>
  <Override PartName="/ppt/ink/ink4720.xml" ContentType="application/inkml+xml"/>
  <Override PartName="/ppt/ink/ink4721.xml" ContentType="application/inkml+xml"/>
  <Override PartName="/ppt/ink/ink4722.xml" ContentType="application/inkml+xml"/>
  <Override PartName="/ppt/ink/ink4723.xml" ContentType="application/inkml+xml"/>
  <Override PartName="/ppt/ink/ink4724.xml" ContentType="application/inkml+xml"/>
  <Override PartName="/ppt/ink/ink4725.xml" ContentType="application/inkml+xml"/>
  <Override PartName="/ppt/ink/ink4726.xml" ContentType="application/inkml+xml"/>
  <Override PartName="/ppt/ink/ink4727.xml" ContentType="application/inkml+xml"/>
  <Override PartName="/ppt/ink/ink4728.xml" ContentType="application/inkml+xml"/>
  <Override PartName="/ppt/ink/ink4729.xml" ContentType="application/inkml+xml"/>
  <Override PartName="/ppt/ink/ink4730.xml" ContentType="application/inkml+xml"/>
  <Override PartName="/ppt/ink/ink4731.xml" ContentType="application/inkml+xml"/>
  <Override PartName="/ppt/ink/ink4732.xml" ContentType="application/inkml+xml"/>
  <Override PartName="/ppt/ink/ink4733.xml" ContentType="application/inkml+xml"/>
  <Override PartName="/ppt/ink/ink4734.xml" ContentType="application/inkml+xml"/>
  <Override PartName="/ppt/ink/ink4735.xml" ContentType="application/inkml+xml"/>
  <Override PartName="/ppt/ink/ink4736.xml" ContentType="application/inkml+xml"/>
  <Override PartName="/ppt/ink/ink4737.xml" ContentType="application/inkml+xml"/>
  <Override PartName="/ppt/ink/ink4738.xml" ContentType="application/inkml+xml"/>
  <Override PartName="/ppt/ink/ink4739.xml" ContentType="application/inkml+xml"/>
  <Override PartName="/ppt/ink/ink4740.xml" ContentType="application/inkml+xml"/>
  <Override PartName="/ppt/ink/ink4741.xml" ContentType="application/inkml+xml"/>
  <Override PartName="/ppt/ink/ink4742.xml" ContentType="application/inkml+xml"/>
  <Override PartName="/ppt/ink/ink4743.xml" ContentType="application/inkml+xml"/>
  <Override PartName="/ppt/ink/ink4744.xml" ContentType="application/inkml+xml"/>
  <Override PartName="/ppt/ink/ink4745.xml" ContentType="application/inkml+xml"/>
  <Override PartName="/ppt/ink/ink4746.xml" ContentType="application/inkml+xml"/>
  <Override PartName="/ppt/ink/ink4747.xml" ContentType="application/inkml+xml"/>
  <Override PartName="/ppt/ink/ink4748.xml" ContentType="application/inkml+xml"/>
  <Override PartName="/ppt/ink/ink4749.xml" ContentType="application/inkml+xml"/>
  <Override PartName="/ppt/ink/ink4750.xml" ContentType="application/inkml+xml"/>
  <Override PartName="/ppt/ink/ink4751.xml" ContentType="application/inkml+xml"/>
  <Override PartName="/ppt/ink/ink4752.xml" ContentType="application/inkml+xml"/>
  <Override PartName="/ppt/ink/ink4753.xml" ContentType="application/inkml+xml"/>
  <Override PartName="/ppt/ink/ink4754.xml" ContentType="application/inkml+xml"/>
  <Override PartName="/ppt/ink/ink4755.xml" ContentType="application/inkml+xml"/>
  <Override PartName="/ppt/ink/ink4756.xml" ContentType="application/inkml+xml"/>
  <Override PartName="/ppt/ink/ink4757.xml" ContentType="application/inkml+xml"/>
  <Override PartName="/ppt/ink/ink4758.xml" ContentType="application/inkml+xml"/>
  <Override PartName="/ppt/ink/ink4759.xml" ContentType="application/inkml+xml"/>
  <Override PartName="/ppt/ink/ink4760.xml" ContentType="application/inkml+xml"/>
  <Override PartName="/ppt/ink/ink4761.xml" ContentType="application/inkml+xml"/>
  <Override PartName="/ppt/ink/ink4762.xml" ContentType="application/inkml+xml"/>
  <Override PartName="/ppt/ink/ink4763.xml" ContentType="application/inkml+xml"/>
  <Override PartName="/ppt/ink/ink4764.xml" ContentType="application/inkml+xml"/>
  <Override PartName="/ppt/ink/ink4765.xml" ContentType="application/inkml+xml"/>
  <Override PartName="/ppt/ink/ink4766.xml" ContentType="application/inkml+xml"/>
  <Override PartName="/ppt/ink/ink4767.xml" ContentType="application/inkml+xml"/>
  <Override PartName="/ppt/ink/ink4768.xml" ContentType="application/inkml+xml"/>
  <Override PartName="/ppt/ink/ink4769.xml" ContentType="application/inkml+xml"/>
  <Override PartName="/ppt/ink/ink4770.xml" ContentType="application/inkml+xml"/>
  <Override PartName="/ppt/ink/ink4771.xml" ContentType="application/inkml+xml"/>
  <Override PartName="/ppt/ink/ink4772.xml" ContentType="application/inkml+xml"/>
  <Override PartName="/ppt/ink/ink4773.xml" ContentType="application/inkml+xml"/>
  <Override PartName="/ppt/ink/ink4774.xml" ContentType="application/inkml+xml"/>
  <Override PartName="/ppt/ink/ink4775.xml" ContentType="application/inkml+xml"/>
  <Override PartName="/ppt/ink/ink4776.xml" ContentType="application/inkml+xml"/>
  <Override PartName="/ppt/ink/ink4777.xml" ContentType="application/inkml+xml"/>
  <Override PartName="/ppt/ink/ink4778.xml" ContentType="application/inkml+xml"/>
  <Override PartName="/ppt/ink/ink4779.xml" ContentType="application/inkml+xml"/>
  <Override PartName="/ppt/ink/ink4780.xml" ContentType="application/inkml+xml"/>
  <Override PartName="/ppt/ink/ink4781.xml" ContentType="application/inkml+xml"/>
  <Override PartName="/ppt/ink/ink4782.xml" ContentType="application/inkml+xml"/>
  <Override PartName="/ppt/ink/ink4783.xml" ContentType="application/inkml+xml"/>
  <Override PartName="/ppt/ink/ink4784.xml" ContentType="application/inkml+xml"/>
  <Override PartName="/ppt/ink/ink4785.xml" ContentType="application/inkml+xml"/>
  <Override PartName="/ppt/ink/ink4786.xml" ContentType="application/inkml+xml"/>
  <Override PartName="/ppt/ink/ink4787.xml" ContentType="application/inkml+xml"/>
  <Override PartName="/ppt/ink/ink4788.xml" ContentType="application/inkml+xml"/>
  <Override PartName="/ppt/ink/ink4789.xml" ContentType="application/inkml+xml"/>
  <Override PartName="/ppt/ink/ink4790.xml" ContentType="application/inkml+xml"/>
  <Override PartName="/ppt/ink/ink4791.xml" ContentType="application/inkml+xml"/>
  <Override PartName="/ppt/ink/ink4792.xml" ContentType="application/inkml+xml"/>
  <Override PartName="/ppt/ink/ink4793.xml" ContentType="application/inkml+xml"/>
  <Override PartName="/ppt/ink/ink4794.xml" ContentType="application/inkml+xml"/>
  <Override PartName="/ppt/ink/ink4795.xml" ContentType="application/inkml+xml"/>
  <Override PartName="/ppt/ink/ink4796.xml" ContentType="application/inkml+xml"/>
  <Override PartName="/ppt/ink/ink4797.xml" ContentType="application/inkml+xml"/>
  <Override PartName="/ppt/ink/ink4798.xml" ContentType="application/inkml+xml"/>
  <Override PartName="/ppt/ink/ink4799.xml" ContentType="application/inkml+xml"/>
  <Override PartName="/ppt/ink/ink4800.xml" ContentType="application/inkml+xml"/>
  <Override PartName="/ppt/ink/ink4801.xml" ContentType="application/inkml+xml"/>
  <Override PartName="/ppt/ink/ink4802.xml" ContentType="application/inkml+xml"/>
  <Override PartName="/ppt/ink/ink4803.xml" ContentType="application/inkml+xml"/>
  <Override PartName="/ppt/ink/ink4804.xml" ContentType="application/inkml+xml"/>
  <Override PartName="/ppt/ink/ink4805.xml" ContentType="application/inkml+xml"/>
  <Override PartName="/ppt/ink/ink4806.xml" ContentType="application/inkml+xml"/>
  <Override PartName="/ppt/ink/ink4807.xml" ContentType="application/inkml+xml"/>
  <Override PartName="/ppt/ink/ink4808.xml" ContentType="application/inkml+xml"/>
  <Override PartName="/ppt/ink/ink4809.xml" ContentType="application/inkml+xml"/>
  <Override PartName="/ppt/ink/ink4810.xml" ContentType="application/inkml+xml"/>
  <Override PartName="/ppt/ink/ink4811.xml" ContentType="application/inkml+xml"/>
  <Override PartName="/ppt/ink/ink4812.xml" ContentType="application/inkml+xml"/>
  <Override PartName="/ppt/ink/ink4813.xml" ContentType="application/inkml+xml"/>
  <Override PartName="/ppt/ink/ink4814.xml" ContentType="application/inkml+xml"/>
  <Override PartName="/ppt/ink/ink4815.xml" ContentType="application/inkml+xml"/>
  <Override PartName="/ppt/ink/ink4816.xml" ContentType="application/inkml+xml"/>
  <Override PartName="/ppt/ink/ink4817.xml" ContentType="application/inkml+xml"/>
  <Override PartName="/ppt/ink/ink4818.xml" ContentType="application/inkml+xml"/>
  <Override PartName="/ppt/ink/ink4819.xml" ContentType="application/inkml+xml"/>
  <Override PartName="/ppt/ink/ink4820.xml" ContentType="application/inkml+xml"/>
  <Override PartName="/ppt/ink/ink4821.xml" ContentType="application/inkml+xml"/>
  <Override PartName="/ppt/ink/ink4822.xml" ContentType="application/inkml+xml"/>
  <Override PartName="/ppt/ink/ink4823.xml" ContentType="application/inkml+xml"/>
  <Override PartName="/ppt/ink/ink4824.xml" ContentType="application/inkml+xml"/>
  <Override PartName="/ppt/ink/ink4825.xml" ContentType="application/inkml+xml"/>
  <Override PartName="/ppt/ink/ink4826.xml" ContentType="application/inkml+xml"/>
  <Override PartName="/ppt/ink/ink4827.xml" ContentType="application/inkml+xml"/>
  <Override PartName="/ppt/ink/ink4828.xml" ContentType="application/inkml+xml"/>
  <Override PartName="/ppt/ink/ink4829.xml" ContentType="application/inkml+xml"/>
  <Override PartName="/ppt/ink/ink4830.xml" ContentType="application/inkml+xml"/>
  <Override PartName="/ppt/ink/ink4831.xml" ContentType="application/inkml+xml"/>
  <Override PartName="/ppt/ink/ink4832.xml" ContentType="application/inkml+xml"/>
  <Override PartName="/ppt/ink/ink4833.xml" ContentType="application/inkml+xml"/>
  <Override PartName="/ppt/ink/ink4834.xml" ContentType="application/inkml+xml"/>
  <Override PartName="/ppt/ink/ink4835.xml" ContentType="application/inkml+xml"/>
  <Override PartName="/ppt/ink/ink4836.xml" ContentType="application/inkml+xml"/>
  <Override PartName="/ppt/ink/ink4837.xml" ContentType="application/inkml+xml"/>
  <Override PartName="/ppt/ink/ink4838.xml" ContentType="application/inkml+xml"/>
  <Override PartName="/ppt/ink/ink4839.xml" ContentType="application/inkml+xml"/>
  <Override PartName="/ppt/ink/ink4840.xml" ContentType="application/inkml+xml"/>
  <Override PartName="/ppt/ink/ink4841.xml" ContentType="application/inkml+xml"/>
  <Override PartName="/ppt/ink/ink4842.xml" ContentType="application/inkml+xml"/>
  <Override PartName="/ppt/ink/ink4843.xml" ContentType="application/inkml+xml"/>
  <Override PartName="/ppt/ink/ink4844.xml" ContentType="application/inkml+xml"/>
  <Override PartName="/ppt/ink/ink4845.xml" ContentType="application/inkml+xml"/>
  <Override PartName="/ppt/ink/ink4846.xml" ContentType="application/inkml+xml"/>
  <Override PartName="/ppt/ink/ink4847.xml" ContentType="application/inkml+xml"/>
  <Override PartName="/ppt/ink/ink4848.xml" ContentType="application/inkml+xml"/>
  <Override PartName="/ppt/ink/ink4849.xml" ContentType="application/inkml+xml"/>
  <Override PartName="/ppt/ink/ink4850.xml" ContentType="application/inkml+xml"/>
  <Override PartName="/ppt/ink/ink4851.xml" ContentType="application/inkml+xml"/>
  <Override PartName="/ppt/ink/ink4852.xml" ContentType="application/inkml+xml"/>
  <Override PartName="/ppt/ink/ink4853.xml" ContentType="application/inkml+xml"/>
  <Override PartName="/ppt/ink/ink4854.xml" ContentType="application/inkml+xml"/>
  <Override PartName="/ppt/ink/ink4855.xml" ContentType="application/inkml+xml"/>
  <Override PartName="/ppt/ink/ink4856.xml" ContentType="application/inkml+xml"/>
  <Override PartName="/ppt/ink/ink4857.xml" ContentType="application/inkml+xml"/>
  <Override PartName="/ppt/ink/ink4858.xml" ContentType="application/inkml+xml"/>
  <Override PartName="/ppt/ink/ink4859.xml" ContentType="application/inkml+xml"/>
  <Override PartName="/ppt/ink/ink4860.xml" ContentType="application/inkml+xml"/>
  <Override PartName="/ppt/ink/ink4861.xml" ContentType="application/inkml+xml"/>
  <Override PartName="/ppt/ink/ink4862.xml" ContentType="application/inkml+xml"/>
  <Override PartName="/ppt/ink/ink4863.xml" ContentType="application/inkml+xml"/>
  <Override PartName="/ppt/ink/ink4864.xml" ContentType="application/inkml+xml"/>
  <Override PartName="/ppt/ink/ink4865.xml" ContentType="application/inkml+xml"/>
  <Override PartName="/ppt/ink/ink4866.xml" ContentType="application/inkml+xml"/>
  <Override PartName="/ppt/ink/ink4867.xml" ContentType="application/inkml+xml"/>
  <Override PartName="/ppt/ink/ink4868.xml" ContentType="application/inkml+xml"/>
  <Override PartName="/ppt/ink/ink4869.xml" ContentType="application/inkml+xml"/>
  <Override PartName="/ppt/ink/ink4870.xml" ContentType="application/inkml+xml"/>
  <Override PartName="/ppt/ink/ink4871.xml" ContentType="application/inkml+xml"/>
  <Override PartName="/ppt/ink/ink4872.xml" ContentType="application/inkml+xml"/>
  <Override PartName="/ppt/ink/ink4873.xml" ContentType="application/inkml+xml"/>
  <Override PartName="/ppt/ink/ink4874.xml" ContentType="application/inkml+xml"/>
  <Override PartName="/ppt/ink/ink4875.xml" ContentType="application/inkml+xml"/>
  <Override PartName="/ppt/ink/ink4876.xml" ContentType="application/inkml+xml"/>
  <Override PartName="/ppt/ink/ink4877.xml" ContentType="application/inkml+xml"/>
  <Override PartName="/ppt/ink/ink4878.xml" ContentType="application/inkml+xml"/>
  <Override PartName="/ppt/ink/ink4879.xml" ContentType="application/inkml+xml"/>
  <Override PartName="/ppt/ink/ink4880.xml" ContentType="application/inkml+xml"/>
  <Override PartName="/ppt/ink/ink4881.xml" ContentType="application/inkml+xml"/>
  <Override PartName="/ppt/ink/ink4882.xml" ContentType="application/inkml+xml"/>
  <Override PartName="/ppt/ink/ink4883.xml" ContentType="application/inkml+xml"/>
  <Override PartName="/ppt/ink/ink4884.xml" ContentType="application/inkml+xml"/>
  <Override PartName="/ppt/ink/ink4885.xml" ContentType="application/inkml+xml"/>
  <Override PartName="/ppt/ink/ink4886.xml" ContentType="application/inkml+xml"/>
  <Override PartName="/ppt/ink/ink4887.xml" ContentType="application/inkml+xml"/>
  <Override PartName="/ppt/ink/ink4888.xml" ContentType="application/inkml+xml"/>
  <Override PartName="/ppt/ink/ink4889.xml" ContentType="application/inkml+xml"/>
  <Override PartName="/ppt/ink/ink4890.xml" ContentType="application/inkml+xml"/>
  <Override PartName="/ppt/ink/ink4891.xml" ContentType="application/inkml+xml"/>
  <Override PartName="/ppt/ink/ink4892.xml" ContentType="application/inkml+xml"/>
  <Override PartName="/ppt/ink/ink4893.xml" ContentType="application/inkml+xml"/>
  <Override PartName="/ppt/ink/ink4894.xml" ContentType="application/inkml+xml"/>
  <Override PartName="/ppt/ink/ink4895.xml" ContentType="application/inkml+xml"/>
  <Override PartName="/ppt/ink/ink4896.xml" ContentType="application/inkml+xml"/>
  <Override PartName="/ppt/ink/ink4897.xml" ContentType="application/inkml+xml"/>
  <Override PartName="/ppt/ink/ink4898.xml" ContentType="application/inkml+xml"/>
  <Override PartName="/ppt/ink/ink4899.xml" ContentType="application/inkml+xml"/>
  <Override PartName="/ppt/ink/ink4900.xml" ContentType="application/inkml+xml"/>
  <Override PartName="/ppt/ink/ink4901.xml" ContentType="application/inkml+xml"/>
  <Override PartName="/ppt/ink/ink4902.xml" ContentType="application/inkml+xml"/>
  <Override PartName="/ppt/ink/ink4903.xml" ContentType="application/inkml+xml"/>
  <Override PartName="/ppt/ink/ink4904.xml" ContentType="application/inkml+xml"/>
  <Override PartName="/ppt/ink/ink4905.xml" ContentType="application/inkml+xml"/>
  <Override PartName="/ppt/ink/ink4906.xml" ContentType="application/inkml+xml"/>
  <Override PartName="/ppt/ink/ink4907.xml" ContentType="application/inkml+xml"/>
  <Override PartName="/ppt/ink/ink4908.xml" ContentType="application/inkml+xml"/>
  <Override PartName="/ppt/ink/ink4909.xml" ContentType="application/inkml+xml"/>
  <Override PartName="/ppt/ink/ink4910.xml" ContentType="application/inkml+xml"/>
  <Override PartName="/ppt/ink/ink4911.xml" ContentType="application/inkml+xml"/>
  <Override PartName="/ppt/ink/ink4912.xml" ContentType="application/inkml+xml"/>
  <Override PartName="/ppt/ink/ink4913.xml" ContentType="application/inkml+xml"/>
  <Override PartName="/ppt/ink/ink4914.xml" ContentType="application/inkml+xml"/>
  <Override PartName="/ppt/ink/ink4915.xml" ContentType="application/inkml+xml"/>
  <Override PartName="/ppt/ink/ink4916.xml" ContentType="application/inkml+xml"/>
  <Override PartName="/ppt/ink/ink4917.xml" ContentType="application/inkml+xml"/>
  <Override PartName="/ppt/ink/ink4918.xml" ContentType="application/inkml+xml"/>
  <Override PartName="/ppt/ink/ink4919.xml" ContentType="application/inkml+xml"/>
  <Override PartName="/ppt/ink/ink4920.xml" ContentType="application/inkml+xml"/>
  <Override PartName="/ppt/ink/ink4921.xml" ContentType="application/inkml+xml"/>
  <Override PartName="/ppt/ink/ink4922.xml" ContentType="application/inkml+xml"/>
  <Override PartName="/ppt/ink/ink4923.xml" ContentType="application/inkml+xml"/>
  <Override PartName="/ppt/ink/ink4924.xml" ContentType="application/inkml+xml"/>
  <Override PartName="/ppt/ink/ink4925.xml" ContentType="application/inkml+xml"/>
  <Override PartName="/ppt/ink/ink4926.xml" ContentType="application/inkml+xml"/>
  <Override PartName="/ppt/ink/ink4927.xml" ContentType="application/inkml+xml"/>
  <Override PartName="/ppt/ink/ink4928.xml" ContentType="application/inkml+xml"/>
  <Override PartName="/ppt/ink/ink4929.xml" ContentType="application/inkml+xml"/>
  <Override PartName="/ppt/ink/ink4930.xml" ContentType="application/inkml+xml"/>
  <Override PartName="/ppt/ink/ink4931.xml" ContentType="application/inkml+xml"/>
  <Override PartName="/ppt/ink/ink4932.xml" ContentType="application/inkml+xml"/>
  <Override PartName="/ppt/ink/ink4933.xml" ContentType="application/inkml+xml"/>
  <Override PartName="/ppt/ink/ink4934.xml" ContentType="application/inkml+xml"/>
  <Override PartName="/ppt/ink/ink4935.xml" ContentType="application/inkml+xml"/>
  <Override PartName="/ppt/ink/ink4936.xml" ContentType="application/inkml+xml"/>
  <Override PartName="/ppt/ink/ink4937.xml" ContentType="application/inkml+xml"/>
  <Override PartName="/ppt/ink/ink4938.xml" ContentType="application/inkml+xml"/>
  <Override PartName="/ppt/ink/ink4939.xml" ContentType="application/inkml+xml"/>
  <Override PartName="/ppt/ink/ink4940.xml" ContentType="application/inkml+xml"/>
  <Override PartName="/ppt/ink/ink4941.xml" ContentType="application/inkml+xml"/>
  <Override PartName="/ppt/ink/ink4942.xml" ContentType="application/inkml+xml"/>
  <Override PartName="/ppt/ink/ink4943.xml" ContentType="application/inkml+xml"/>
  <Override PartName="/ppt/ink/ink4944.xml" ContentType="application/inkml+xml"/>
  <Override PartName="/ppt/ink/ink4945.xml" ContentType="application/inkml+xml"/>
  <Override PartName="/ppt/ink/ink4946.xml" ContentType="application/inkml+xml"/>
  <Override PartName="/ppt/ink/ink4947.xml" ContentType="application/inkml+xml"/>
  <Override PartName="/ppt/ink/ink4948.xml" ContentType="application/inkml+xml"/>
  <Override PartName="/ppt/ink/ink4949.xml" ContentType="application/inkml+xml"/>
  <Override PartName="/ppt/ink/ink4950.xml" ContentType="application/inkml+xml"/>
  <Override PartName="/ppt/ink/ink4951.xml" ContentType="application/inkml+xml"/>
  <Override PartName="/ppt/ink/ink4952.xml" ContentType="application/inkml+xml"/>
  <Override PartName="/ppt/ink/ink4953.xml" ContentType="application/inkml+xml"/>
  <Override PartName="/ppt/ink/ink4954.xml" ContentType="application/inkml+xml"/>
  <Override PartName="/ppt/ink/ink4955.xml" ContentType="application/inkml+xml"/>
  <Override PartName="/ppt/ink/ink4956.xml" ContentType="application/inkml+xml"/>
  <Override PartName="/ppt/ink/ink4957.xml" ContentType="application/inkml+xml"/>
  <Override PartName="/ppt/ink/ink4958.xml" ContentType="application/inkml+xml"/>
  <Override PartName="/ppt/ink/ink4959.xml" ContentType="application/inkml+xml"/>
  <Override PartName="/ppt/ink/ink4960.xml" ContentType="application/inkml+xml"/>
  <Override PartName="/ppt/ink/ink4961.xml" ContentType="application/inkml+xml"/>
  <Override PartName="/ppt/ink/ink4962.xml" ContentType="application/inkml+xml"/>
  <Override PartName="/ppt/ink/ink4963.xml" ContentType="application/inkml+xml"/>
  <Override PartName="/ppt/ink/ink4964.xml" ContentType="application/inkml+xml"/>
  <Override PartName="/ppt/ink/ink4965.xml" ContentType="application/inkml+xml"/>
  <Override PartName="/ppt/ink/ink4966.xml" ContentType="application/inkml+xml"/>
  <Override PartName="/ppt/ink/ink4967.xml" ContentType="application/inkml+xml"/>
  <Override PartName="/ppt/ink/ink4968.xml" ContentType="application/inkml+xml"/>
  <Override PartName="/ppt/ink/ink4969.xml" ContentType="application/inkml+xml"/>
  <Override PartName="/ppt/ink/ink4970.xml" ContentType="application/inkml+xml"/>
  <Override PartName="/ppt/ink/ink4971.xml" ContentType="application/inkml+xml"/>
  <Override PartName="/ppt/ink/ink4972.xml" ContentType="application/inkml+xml"/>
  <Override PartName="/ppt/ink/ink4973.xml" ContentType="application/inkml+xml"/>
  <Override PartName="/ppt/ink/ink4974.xml" ContentType="application/inkml+xml"/>
  <Override PartName="/ppt/ink/ink4975.xml" ContentType="application/inkml+xml"/>
  <Override PartName="/ppt/ink/ink4976.xml" ContentType="application/inkml+xml"/>
  <Override PartName="/ppt/ink/ink4977.xml" ContentType="application/inkml+xml"/>
  <Override PartName="/ppt/ink/ink4978.xml" ContentType="application/inkml+xml"/>
  <Override PartName="/ppt/ink/ink4979.xml" ContentType="application/inkml+xml"/>
  <Override PartName="/ppt/ink/ink4980.xml" ContentType="application/inkml+xml"/>
  <Override PartName="/ppt/ink/ink4981.xml" ContentType="application/inkml+xml"/>
  <Override PartName="/ppt/ink/ink4982.xml" ContentType="application/inkml+xml"/>
  <Override PartName="/ppt/ink/ink4983.xml" ContentType="application/inkml+xml"/>
  <Override PartName="/ppt/ink/ink4984.xml" ContentType="application/inkml+xml"/>
  <Override PartName="/ppt/ink/ink4985.xml" ContentType="application/inkml+xml"/>
  <Override PartName="/ppt/ink/ink4986.xml" ContentType="application/inkml+xml"/>
  <Override PartName="/ppt/ink/ink4987.xml" ContentType="application/inkml+xml"/>
  <Override PartName="/ppt/ink/ink4988.xml" ContentType="application/inkml+xml"/>
  <Override PartName="/ppt/ink/ink4989.xml" ContentType="application/inkml+xml"/>
  <Override PartName="/ppt/ink/ink4990.xml" ContentType="application/inkml+xml"/>
  <Override PartName="/ppt/ink/ink4991.xml" ContentType="application/inkml+xml"/>
  <Override PartName="/ppt/ink/ink4992.xml" ContentType="application/inkml+xml"/>
  <Override PartName="/ppt/ink/ink4993.xml" ContentType="application/inkml+xml"/>
  <Override PartName="/ppt/ink/ink4994.xml" ContentType="application/inkml+xml"/>
  <Override PartName="/ppt/ink/ink4995.xml" ContentType="application/inkml+xml"/>
  <Override PartName="/ppt/ink/ink4996.xml" ContentType="application/inkml+xml"/>
  <Override PartName="/ppt/ink/ink4997.xml" ContentType="application/inkml+xml"/>
  <Override PartName="/ppt/ink/ink4998.xml" ContentType="application/inkml+xml"/>
  <Override PartName="/ppt/ink/ink4999.xml" ContentType="application/inkml+xml"/>
  <Override PartName="/ppt/ink/ink5000.xml" ContentType="application/inkml+xml"/>
  <Override PartName="/ppt/ink/ink5001.xml" ContentType="application/inkml+xml"/>
  <Override PartName="/ppt/ink/ink5002.xml" ContentType="application/inkml+xml"/>
  <Override PartName="/ppt/ink/ink5003.xml" ContentType="application/inkml+xml"/>
  <Override PartName="/ppt/ink/ink5004.xml" ContentType="application/inkml+xml"/>
  <Override PartName="/ppt/ink/ink5005.xml" ContentType="application/inkml+xml"/>
  <Override PartName="/ppt/ink/ink5006.xml" ContentType="application/inkml+xml"/>
  <Override PartName="/ppt/ink/ink5007.xml" ContentType="application/inkml+xml"/>
  <Override PartName="/ppt/ink/ink5008.xml" ContentType="application/inkml+xml"/>
  <Override PartName="/ppt/ink/ink5009.xml" ContentType="application/inkml+xml"/>
  <Override PartName="/ppt/ink/ink5010.xml" ContentType="application/inkml+xml"/>
  <Override PartName="/ppt/ink/ink5011.xml" ContentType="application/inkml+xml"/>
  <Override PartName="/ppt/ink/ink5012.xml" ContentType="application/inkml+xml"/>
  <Override PartName="/ppt/ink/ink5013.xml" ContentType="application/inkml+xml"/>
  <Override PartName="/ppt/ink/ink5014.xml" ContentType="application/inkml+xml"/>
  <Override PartName="/ppt/ink/ink5015.xml" ContentType="application/inkml+xml"/>
  <Override PartName="/ppt/ink/ink5016.xml" ContentType="application/inkml+xml"/>
  <Override PartName="/ppt/ink/ink5017.xml" ContentType="application/inkml+xml"/>
  <Override PartName="/ppt/ink/ink5018.xml" ContentType="application/inkml+xml"/>
  <Override PartName="/ppt/ink/ink5019.xml" ContentType="application/inkml+xml"/>
  <Override PartName="/ppt/ink/ink5020.xml" ContentType="application/inkml+xml"/>
  <Override PartName="/ppt/ink/ink5021.xml" ContentType="application/inkml+xml"/>
  <Override PartName="/ppt/ink/ink5022.xml" ContentType="application/inkml+xml"/>
  <Override PartName="/ppt/ink/ink5023.xml" ContentType="application/inkml+xml"/>
  <Override PartName="/ppt/ink/ink5024.xml" ContentType="application/inkml+xml"/>
  <Override PartName="/ppt/ink/ink5025.xml" ContentType="application/inkml+xml"/>
  <Override PartName="/ppt/ink/ink5026.xml" ContentType="application/inkml+xml"/>
  <Override PartName="/ppt/ink/ink5027.xml" ContentType="application/inkml+xml"/>
  <Override PartName="/ppt/ink/ink5028.xml" ContentType="application/inkml+xml"/>
  <Override PartName="/ppt/ink/ink5029.xml" ContentType="application/inkml+xml"/>
  <Override PartName="/ppt/ink/ink5030.xml" ContentType="application/inkml+xml"/>
  <Override PartName="/ppt/ink/ink5031.xml" ContentType="application/inkml+xml"/>
  <Override PartName="/ppt/ink/ink5032.xml" ContentType="application/inkml+xml"/>
  <Override PartName="/ppt/ink/ink5033.xml" ContentType="application/inkml+xml"/>
  <Override PartName="/ppt/ink/ink5034.xml" ContentType="application/inkml+xml"/>
  <Override PartName="/ppt/ink/ink5035.xml" ContentType="application/inkml+xml"/>
  <Override PartName="/ppt/ink/ink5036.xml" ContentType="application/inkml+xml"/>
  <Override PartName="/ppt/ink/ink5037.xml" ContentType="application/inkml+xml"/>
  <Override PartName="/ppt/ink/ink5038.xml" ContentType="application/inkml+xml"/>
  <Override PartName="/ppt/ink/ink5039.xml" ContentType="application/inkml+xml"/>
  <Override PartName="/ppt/ink/ink5040.xml" ContentType="application/inkml+xml"/>
  <Override PartName="/ppt/ink/ink5041.xml" ContentType="application/inkml+xml"/>
  <Override PartName="/ppt/ink/ink5042.xml" ContentType="application/inkml+xml"/>
  <Override PartName="/ppt/ink/ink5043.xml" ContentType="application/inkml+xml"/>
  <Override PartName="/ppt/ink/ink5044.xml" ContentType="application/inkml+xml"/>
  <Override PartName="/ppt/ink/ink5045.xml" ContentType="application/inkml+xml"/>
  <Override PartName="/ppt/ink/ink5046.xml" ContentType="application/inkml+xml"/>
  <Override PartName="/ppt/ink/ink5047.xml" ContentType="application/inkml+xml"/>
  <Override PartName="/ppt/ink/ink5048.xml" ContentType="application/inkml+xml"/>
  <Override PartName="/ppt/ink/ink5049.xml" ContentType="application/inkml+xml"/>
  <Override PartName="/ppt/ink/ink5050.xml" ContentType="application/inkml+xml"/>
  <Override PartName="/ppt/ink/ink5051.xml" ContentType="application/inkml+xml"/>
  <Override PartName="/ppt/ink/ink5052.xml" ContentType="application/inkml+xml"/>
  <Override PartName="/ppt/ink/ink5053.xml" ContentType="application/inkml+xml"/>
  <Override PartName="/ppt/ink/ink5054.xml" ContentType="application/inkml+xml"/>
  <Override PartName="/ppt/ink/ink5055.xml" ContentType="application/inkml+xml"/>
  <Override PartName="/ppt/ink/ink5056.xml" ContentType="application/inkml+xml"/>
  <Override PartName="/ppt/ink/ink5057.xml" ContentType="application/inkml+xml"/>
  <Override PartName="/ppt/ink/ink5058.xml" ContentType="application/inkml+xml"/>
  <Override PartName="/ppt/ink/ink5059.xml" ContentType="application/inkml+xml"/>
  <Override PartName="/ppt/ink/ink5060.xml" ContentType="application/inkml+xml"/>
  <Override PartName="/ppt/ink/ink5061.xml" ContentType="application/inkml+xml"/>
  <Override PartName="/ppt/ink/ink5062.xml" ContentType="application/inkml+xml"/>
  <Override PartName="/ppt/ink/ink5063.xml" ContentType="application/inkml+xml"/>
  <Override PartName="/ppt/ink/ink5064.xml" ContentType="application/inkml+xml"/>
  <Override PartName="/ppt/ink/ink5065.xml" ContentType="application/inkml+xml"/>
  <Override PartName="/ppt/ink/ink5066.xml" ContentType="application/inkml+xml"/>
  <Override PartName="/ppt/ink/ink5067.xml" ContentType="application/inkml+xml"/>
  <Override PartName="/ppt/ink/ink5068.xml" ContentType="application/inkml+xml"/>
  <Override PartName="/ppt/ink/ink5069.xml" ContentType="application/inkml+xml"/>
  <Override PartName="/ppt/ink/ink5070.xml" ContentType="application/inkml+xml"/>
  <Override PartName="/ppt/ink/ink5071.xml" ContentType="application/inkml+xml"/>
  <Override PartName="/ppt/ink/ink5072.xml" ContentType="application/inkml+xml"/>
  <Override PartName="/ppt/ink/ink5073.xml" ContentType="application/inkml+xml"/>
  <Override PartName="/ppt/ink/ink5074.xml" ContentType="application/inkml+xml"/>
  <Override PartName="/ppt/ink/ink5075.xml" ContentType="application/inkml+xml"/>
  <Override PartName="/ppt/ink/ink5076.xml" ContentType="application/inkml+xml"/>
  <Override PartName="/ppt/ink/ink5077.xml" ContentType="application/inkml+xml"/>
  <Override PartName="/ppt/ink/ink5078.xml" ContentType="application/inkml+xml"/>
  <Override PartName="/ppt/ink/ink5079.xml" ContentType="application/inkml+xml"/>
  <Override PartName="/ppt/ink/ink5080.xml" ContentType="application/inkml+xml"/>
  <Override PartName="/ppt/ink/ink5081.xml" ContentType="application/inkml+xml"/>
  <Override PartName="/ppt/ink/ink5082.xml" ContentType="application/inkml+xml"/>
  <Override PartName="/ppt/ink/ink5083.xml" ContentType="application/inkml+xml"/>
  <Override PartName="/ppt/ink/ink5084.xml" ContentType="application/inkml+xml"/>
  <Override PartName="/ppt/ink/ink5085.xml" ContentType="application/inkml+xml"/>
  <Override PartName="/ppt/ink/ink5086.xml" ContentType="application/inkml+xml"/>
  <Override PartName="/ppt/ink/ink5087.xml" ContentType="application/inkml+xml"/>
  <Override PartName="/ppt/ink/ink5088.xml" ContentType="application/inkml+xml"/>
  <Override PartName="/ppt/ink/ink5089.xml" ContentType="application/inkml+xml"/>
  <Override PartName="/ppt/ink/ink5090.xml" ContentType="application/inkml+xml"/>
  <Override PartName="/ppt/ink/ink5091.xml" ContentType="application/inkml+xml"/>
  <Override PartName="/ppt/ink/ink5092.xml" ContentType="application/inkml+xml"/>
  <Override PartName="/ppt/ink/ink5093.xml" ContentType="application/inkml+xml"/>
  <Override PartName="/ppt/ink/ink5094.xml" ContentType="application/inkml+xml"/>
  <Override PartName="/ppt/ink/ink5095.xml" ContentType="application/inkml+xml"/>
  <Override PartName="/ppt/ink/ink5096.xml" ContentType="application/inkml+xml"/>
  <Override PartName="/ppt/ink/ink5097.xml" ContentType="application/inkml+xml"/>
  <Override PartName="/ppt/ink/ink5098.xml" ContentType="application/inkml+xml"/>
  <Override PartName="/ppt/ink/ink5099.xml" ContentType="application/inkml+xml"/>
  <Override PartName="/ppt/ink/ink5100.xml" ContentType="application/inkml+xml"/>
  <Override PartName="/ppt/ink/ink5101.xml" ContentType="application/inkml+xml"/>
  <Override PartName="/ppt/ink/ink5102.xml" ContentType="application/inkml+xml"/>
  <Override PartName="/ppt/ink/ink5103.xml" ContentType="application/inkml+xml"/>
  <Override PartName="/ppt/ink/ink5104.xml" ContentType="application/inkml+xml"/>
  <Override PartName="/ppt/ink/ink5105.xml" ContentType="application/inkml+xml"/>
  <Override PartName="/ppt/ink/ink5106.xml" ContentType="application/inkml+xml"/>
  <Override PartName="/ppt/ink/ink5107.xml" ContentType="application/inkml+xml"/>
  <Override PartName="/ppt/ink/ink5108.xml" ContentType="application/inkml+xml"/>
  <Override PartName="/ppt/ink/ink5109.xml" ContentType="application/inkml+xml"/>
  <Override PartName="/ppt/ink/ink5110.xml" ContentType="application/inkml+xml"/>
  <Override PartName="/ppt/ink/ink5111.xml" ContentType="application/inkml+xml"/>
  <Override PartName="/ppt/ink/ink5112.xml" ContentType="application/inkml+xml"/>
  <Override PartName="/ppt/ink/ink5113.xml" ContentType="application/inkml+xml"/>
  <Override PartName="/ppt/ink/ink5114.xml" ContentType="application/inkml+xml"/>
  <Override PartName="/ppt/ink/ink5115.xml" ContentType="application/inkml+xml"/>
  <Override PartName="/ppt/ink/ink5116.xml" ContentType="application/inkml+xml"/>
  <Override PartName="/ppt/ink/ink5117.xml" ContentType="application/inkml+xml"/>
  <Override PartName="/ppt/ink/ink5118.xml" ContentType="application/inkml+xml"/>
  <Override PartName="/ppt/ink/ink5119.xml" ContentType="application/inkml+xml"/>
  <Override PartName="/ppt/ink/ink5120.xml" ContentType="application/inkml+xml"/>
  <Override PartName="/ppt/ink/ink5121.xml" ContentType="application/inkml+xml"/>
  <Override PartName="/ppt/ink/ink5122.xml" ContentType="application/inkml+xml"/>
  <Override PartName="/ppt/ink/ink5123.xml" ContentType="application/inkml+xml"/>
  <Override PartName="/ppt/ink/ink5124.xml" ContentType="application/inkml+xml"/>
  <Override PartName="/ppt/ink/ink5125.xml" ContentType="application/inkml+xml"/>
  <Override PartName="/ppt/ink/ink5126.xml" ContentType="application/inkml+xml"/>
  <Override PartName="/ppt/ink/ink5127.xml" ContentType="application/inkml+xml"/>
  <Override PartName="/ppt/ink/ink5128.xml" ContentType="application/inkml+xml"/>
  <Override PartName="/ppt/ink/ink5129.xml" ContentType="application/inkml+xml"/>
  <Override PartName="/ppt/ink/ink5130.xml" ContentType="application/inkml+xml"/>
  <Override PartName="/ppt/ink/ink5131.xml" ContentType="application/inkml+xml"/>
  <Override PartName="/ppt/ink/ink5132.xml" ContentType="application/inkml+xml"/>
  <Override PartName="/ppt/ink/ink5133.xml" ContentType="application/inkml+xml"/>
  <Override PartName="/ppt/ink/ink5134.xml" ContentType="application/inkml+xml"/>
  <Override PartName="/ppt/ink/ink5135.xml" ContentType="application/inkml+xml"/>
  <Override PartName="/ppt/ink/ink5136.xml" ContentType="application/inkml+xml"/>
  <Override PartName="/ppt/ink/ink5137.xml" ContentType="application/inkml+xml"/>
  <Override PartName="/ppt/ink/ink5138.xml" ContentType="application/inkml+xml"/>
  <Override PartName="/ppt/ink/ink5139.xml" ContentType="application/inkml+xml"/>
  <Override PartName="/ppt/ink/ink5140.xml" ContentType="application/inkml+xml"/>
  <Override PartName="/ppt/ink/ink5141.xml" ContentType="application/inkml+xml"/>
  <Override PartName="/ppt/ink/ink5142.xml" ContentType="application/inkml+xml"/>
  <Override PartName="/ppt/ink/ink5143.xml" ContentType="application/inkml+xml"/>
  <Override PartName="/ppt/ink/ink5144.xml" ContentType="application/inkml+xml"/>
  <Override PartName="/ppt/ink/ink5145.xml" ContentType="application/inkml+xml"/>
  <Override PartName="/ppt/ink/ink5146.xml" ContentType="application/inkml+xml"/>
  <Override PartName="/ppt/ink/ink5147.xml" ContentType="application/inkml+xml"/>
  <Override PartName="/ppt/ink/ink5148.xml" ContentType="application/inkml+xml"/>
  <Override PartName="/ppt/ink/ink5149.xml" ContentType="application/inkml+xml"/>
  <Override PartName="/ppt/ink/ink5150.xml" ContentType="application/inkml+xml"/>
  <Override PartName="/ppt/ink/ink5151.xml" ContentType="application/inkml+xml"/>
  <Override PartName="/ppt/ink/ink5152.xml" ContentType="application/inkml+xml"/>
  <Override PartName="/ppt/ink/ink5153.xml" ContentType="application/inkml+xml"/>
  <Override PartName="/ppt/ink/ink5154.xml" ContentType="application/inkml+xml"/>
  <Override PartName="/ppt/ink/ink5155.xml" ContentType="application/inkml+xml"/>
  <Override PartName="/ppt/ink/ink5156.xml" ContentType="application/inkml+xml"/>
  <Override PartName="/ppt/ink/ink5157.xml" ContentType="application/inkml+xml"/>
  <Override PartName="/ppt/ink/ink5158.xml" ContentType="application/inkml+xml"/>
  <Override PartName="/ppt/ink/ink5159.xml" ContentType="application/inkml+xml"/>
  <Override PartName="/ppt/ink/ink5160.xml" ContentType="application/inkml+xml"/>
  <Override PartName="/ppt/ink/ink5161.xml" ContentType="application/inkml+xml"/>
  <Override PartName="/ppt/ink/ink5162.xml" ContentType="application/inkml+xml"/>
  <Override PartName="/ppt/ink/ink5163.xml" ContentType="application/inkml+xml"/>
  <Override PartName="/ppt/ink/ink5164.xml" ContentType="application/inkml+xml"/>
  <Override PartName="/ppt/ink/ink5165.xml" ContentType="application/inkml+xml"/>
  <Override PartName="/ppt/ink/ink5166.xml" ContentType="application/inkml+xml"/>
  <Override PartName="/ppt/ink/ink5167.xml" ContentType="application/inkml+xml"/>
  <Override PartName="/ppt/ink/ink5168.xml" ContentType="application/inkml+xml"/>
  <Override PartName="/ppt/ink/ink5169.xml" ContentType="application/inkml+xml"/>
  <Override PartName="/ppt/ink/ink5170.xml" ContentType="application/inkml+xml"/>
  <Override PartName="/ppt/ink/ink5171.xml" ContentType="application/inkml+xml"/>
  <Override PartName="/ppt/ink/ink5172.xml" ContentType="application/inkml+xml"/>
  <Override PartName="/ppt/ink/ink5173.xml" ContentType="application/inkml+xml"/>
  <Override PartName="/ppt/ink/ink5174.xml" ContentType="application/inkml+xml"/>
  <Override PartName="/ppt/ink/ink5175.xml" ContentType="application/inkml+xml"/>
  <Override PartName="/ppt/ink/ink5176.xml" ContentType="application/inkml+xml"/>
  <Override PartName="/ppt/ink/ink5177.xml" ContentType="application/inkml+xml"/>
  <Override PartName="/ppt/ink/ink5178.xml" ContentType="application/inkml+xml"/>
  <Override PartName="/ppt/ink/ink5179.xml" ContentType="application/inkml+xml"/>
  <Override PartName="/ppt/ink/ink5180.xml" ContentType="application/inkml+xml"/>
  <Override PartName="/ppt/ink/ink5181.xml" ContentType="application/inkml+xml"/>
  <Override PartName="/ppt/ink/ink5182.xml" ContentType="application/inkml+xml"/>
  <Override PartName="/ppt/ink/ink5183.xml" ContentType="application/inkml+xml"/>
  <Override PartName="/ppt/ink/ink5184.xml" ContentType="application/inkml+xml"/>
  <Override PartName="/ppt/ink/ink5185.xml" ContentType="application/inkml+xml"/>
  <Override PartName="/ppt/ink/ink5186.xml" ContentType="application/inkml+xml"/>
  <Override PartName="/ppt/ink/ink5187.xml" ContentType="application/inkml+xml"/>
  <Override PartName="/ppt/ink/ink5188.xml" ContentType="application/inkml+xml"/>
  <Override PartName="/ppt/ink/ink5189.xml" ContentType="application/inkml+xml"/>
  <Override PartName="/ppt/ink/ink5190.xml" ContentType="application/inkml+xml"/>
  <Override PartName="/ppt/ink/ink5191.xml" ContentType="application/inkml+xml"/>
  <Override PartName="/ppt/ink/ink5192.xml" ContentType="application/inkml+xml"/>
  <Override PartName="/ppt/ink/ink5193.xml" ContentType="application/inkml+xml"/>
  <Override PartName="/ppt/ink/ink5194.xml" ContentType="application/inkml+xml"/>
  <Override PartName="/ppt/ink/ink5195.xml" ContentType="application/inkml+xml"/>
  <Override PartName="/ppt/ink/ink5196.xml" ContentType="application/inkml+xml"/>
  <Override PartName="/ppt/ink/ink5197.xml" ContentType="application/inkml+xml"/>
  <Override PartName="/ppt/ink/ink5198.xml" ContentType="application/inkml+xml"/>
  <Override PartName="/ppt/ink/ink5199.xml" ContentType="application/inkml+xml"/>
  <Override PartName="/ppt/ink/ink5200.xml" ContentType="application/inkml+xml"/>
  <Override PartName="/ppt/ink/ink5201.xml" ContentType="application/inkml+xml"/>
  <Override PartName="/ppt/ink/ink5202.xml" ContentType="application/inkml+xml"/>
  <Override PartName="/ppt/ink/ink5203.xml" ContentType="application/inkml+xml"/>
  <Override PartName="/ppt/ink/ink5204.xml" ContentType="application/inkml+xml"/>
  <Override PartName="/ppt/ink/ink5205.xml" ContentType="application/inkml+xml"/>
  <Override PartName="/ppt/ink/ink5206.xml" ContentType="application/inkml+xml"/>
  <Override PartName="/ppt/ink/ink5207.xml" ContentType="application/inkml+xml"/>
  <Override PartName="/ppt/ink/ink5208.xml" ContentType="application/inkml+xml"/>
  <Override PartName="/ppt/ink/ink5209.xml" ContentType="application/inkml+xml"/>
  <Override PartName="/ppt/ink/ink5210.xml" ContentType="application/inkml+xml"/>
  <Override PartName="/ppt/ink/ink5211.xml" ContentType="application/inkml+xml"/>
  <Override PartName="/ppt/ink/ink5212.xml" ContentType="application/inkml+xml"/>
  <Override PartName="/ppt/ink/ink5213.xml" ContentType="application/inkml+xml"/>
  <Override PartName="/ppt/ink/ink5214.xml" ContentType="application/inkml+xml"/>
  <Override PartName="/ppt/ink/ink5215.xml" ContentType="application/inkml+xml"/>
  <Override PartName="/ppt/ink/ink5216.xml" ContentType="application/inkml+xml"/>
  <Override PartName="/ppt/ink/ink5217.xml" ContentType="application/inkml+xml"/>
  <Override PartName="/ppt/ink/ink5218.xml" ContentType="application/inkml+xml"/>
  <Override PartName="/ppt/ink/ink5219.xml" ContentType="application/inkml+xml"/>
  <Override PartName="/ppt/ink/ink5220.xml" ContentType="application/inkml+xml"/>
  <Override PartName="/ppt/ink/ink5221.xml" ContentType="application/inkml+xml"/>
  <Override PartName="/ppt/ink/ink5222.xml" ContentType="application/inkml+xml"/>
  <Override PartName="/ppt/ink/ink5223.xml" ContentType="application/inkml+xml"/>
  <Override PartName="/ppt/ink/ink5224.xml" ContentType="application/inkml+xml"/>
  <Override PartName="/ppt/ink/ink5225.xml" ContentType="application/inkml+xml"/>
  <Override PartName="/ppt/ink/ink5226.xml" ContentType="application/inkml+xml"/>
  <Override PartName="/ppt/ink/ink5227.xml" ContentType="application/inkml+xml"/>
  <Override PartName="/ppt/ink/ink5228.xml" ContentType="application/inkml+xml"/>
  <Override PartName="/ppt/ink/ink5229.xml" ContentType="application/inkml+xml"/>
  <Override PartName="/ppt/ink/ink5230.xml" ContentType="application/inkml+xml"/>
  <Override PartName="/ppt/ink/ink5231.xml" ContentType="application/inkml+xml"/>
  <Override PartName="/ppt/ink/ink5232.xml" ContentType="application/inkml+xml"/>
  <Override PartName="/ppt/ink/ink5233.xml" ContentType="application/inkml+xml"/>
  <Override PartName="/ppt/ink/ink5234.xml" ContentType="application/inkml+xml"/>
  <Override PartName="/ppt/ink/ink5235.xml" ContentType="application/inkml+xml"/>
  <Override PartName="/ppt/ink/ink5236.xml" ContentType="application/inkml+xml"/>
  <Override PartName="/ppt/ink/ink5237.xml" ContentType="application/inkml+xml"/>
  <Override PartName="/ppt/ink/ink5238.xml" ContentType="application/inkml+xml"/>
  <Override PartName="/ppt/ink/ink5239.xml" ContentType="application/inkml+xml"/>
  <Override PartName="/ppt/ink/ink5240.xml" ContentType="application/inkml+xml"/>
  <Override PartName="/ppt/ink/ink5241.xml" ContentType="application/inkml+xml"/>
  <Override PartName="/ppt/ink/ink5242.xml" ContentType="application/inkml+xml"/>
  <Override PartName="/ppt/ink/ink5243.xml" ContentType="application/inkml+xml"/>
  <Override PartName="/ppt/ink/ink5244.xml" ContentType="application/inkml+xml"/>
  <Override PartName="/ppt/ink/ink5245.xml" ContentType="application/inkml+xml"/>
  <Override PartName="/ppt/ink/ink5246.xml" ContentType="application/inkml+xml"/>
  <Override PartName="/ppt/ink/ink5247.xml" ContentType="application/inkml+xml"/>
  <Override PartName="/ppt/ink/ink5248.xml" ContentType="application/inkml+xml"/>
  <Override PartName="/ppt/ink/ink5249.xml" ContentType="application/inkml+xml"/>
  <Override PartName="/ppt/ink/ink5250.xml" ContentType="application/inkml+xml"/>
  <Override PartName="/ppt/ink/ink5251.xml" ContentType="application/inkml+xml"/>
  <Override PartName="/ppt/ink/ink5252.xml" ContentType="application/inkml+xml"/>
  <Override PartName="/ppt/ink/ink5253.xml" ContentType="application/inkml+xml"/>
  <Override PartName="/ppt/ink/ink5254.xml" ContentType="application/inkml+xml"/>
  <Override PartName="/ppt/ink/ink5255.xml" ContentType="application/inkml+xml"/>
  <Override PartName="/ppt/ink/ink5256.xml" ContentType="application/inkml+xml"/>
  <Override PartName="/ppt/ink/ink5257.xml" ContentType="application/inkml+xml"/>
  <Override PartName="/ppt/ink/ink5258.xml" ContentType="application/inkml+xml"/>
  <Override PartName="/ppt/ink/ink5259.xml" ContentType="application/inkml+xml"/>
  <Override PartName="/ppt/ink/ink5260.xml" ContentType="application/inkml+xml"/>
  <Override PartName="/ppt/ink/ink5261.xml" ContentType="application/inkml+xml"/>
  <Override PartName="/ppt/ink/ink5262.xml" ContentType="application/inkml+xml"/>
  <Override PartName="/ppt/ink/ink5263.xml" ContentType="application/inkml+xml"/>
  <Override PartName="/ppt/ink/ink5264.xml" ContentType="application/inkml+xml"/>
  <Override PartName="/ppt/ink/ink5265.xml" ContentType="application/inkml+xml"/>
  <Override PartName="/ppt/ink/ink5266.xml" ContentType="application/inkml+xml"/>
  <Override PartName="/ppt/ink/ink5267.xml" ContentType="application/inkml+xml"/>
  <Override PartName="/ppt/ink/ink5268.xml" ContentType="application/inkml+xml"/>
  <Override PartName="/ppt/ink/ink5269.xml" ContentType="application/inkml+xml"/>
  <Override PartName="/ppt/ink/ink5270.xml" ContentType="application/inkml+xml"/>
  <Override PartName="/ppt/ink/ink5271.xml" ContentType="application/inkml+xml"/>
  <Override PartName="/ppt/ink/ink5272.xml" ContentType="application/inkml+xml"/>
  <Override PartName="/ppt/ink/ink5273.xml" ContentType="application/inkml+xml"/>
  <Override PartName="/ppt/ink/ink5274.xml" ContentType="application/inkml+xml"/>
  <Override PartName="/ppt/ink/ink5275.xml" ContentType="application/inkml+xml"/>
  <Override PartName="/ppt/ink/ink5276.xml" ContentType="application/inkml+xml"/>
  <Override PartName="/ppt/ink/ink5277.xml" ContentType="application/inkml+xml"/>
  <Override PartName="/ppt/ink/ink5278.xml" ContentType="application/inkml+xml"/>
  <Override PartName="/ppt/ink/ink5279.xml" ContentType="application/inkml+xml"/>
  <Override PartName="/ppt/ink/ink5280.xml" ContentType="application/inkml+xml"/>
  <Override PartName="/ppt/ink/ink5281.xml" ContentType="application/inkml+xml"/>
  <Override PartName="/ppt/ink/ink5282.xml" ContentType="application/inkml+xml"/>
  <Override PartName="/ppt/ink/ink5283.xml" ContentType="application/inkml+xml"/>
  <Override PartName="/ppt/ink/ink5284.xml" ContentType="application/inkml+xml"/>
  <Override PartName="/ppt/ink/ink5285.xml" ContentType="application/inkml+xml"/>
  <Override PartName="/ppt/ink/ink5286.xml" ContentType="application/inkml+xml"/>
  <Override PartName="/ppt/ink/ink5287.xml" ContentType="application/inkml+xml"/>
  <Override PartName="/ppt/ink/ink5288.xml" ContentType="application/inkml+xml"/>
  <Override PartName="/ppt/ink/ink5289.xml" ContentType="application/inkml+xml"/>
  <Override PartName="/ppt/ink/ink5290.xml" ContentType="application/inkml+xml"/>
  <Override PartName="/ppt/ink/ink5291.xml" ContentType="application/inkml+xml"/>
  <Override PartName="/ppt/ink/ink5292.xml" ContentType="application/inkml+xml"/>
  <Override PartName="/ppt/ink/ink5293.xml" ContentType="application/inkml+xml"/>
  <Override PartName="/ppt/ink/ink5294.xml" ContentType="application/inkml+xml"/>
  <Override PartName="/ppt/ink/ink5295.xml" ContentType="application/inkml+xml"/>
  <Override PartName="/ppt/ink/ink5296.xml" ContentType="application/inkml+xml"/>
  <Override PartName="/ppt/ink/ink5297.xml" ContentType="application/inkml+xml"/>
  <Override PartName="/ppt/ink/ink5298.xml" ContentType="application/inkml+xml"/>
  <Override PartName="/ppt/ink/ink5299.xml" ContentType="application/inkml+xml"/>
  <Override PartName="/ppt/ink/ink5300.xml" ContentType="application/inkml+xml"/>
  <Override PartName="/ppt/ink/ink5301.xml" ContentType="application/inkml+xml"/>
  <Override PartName="/ppt/ink/ink5302.xml" ContentType="application/inkml+xml"/>
  <Override PartName="/ppt/ink/ink5303.xml" ContentType="application/inkml+xml"/>
  <Override PartName="/ppt/ink/ink5304.xml" ContentType="application/inkml+xml"/>
  <Override PartName="/ppt/ink/ink5305.xml" ContentType="application/inkml+xml"/>
  <Override PartName="/ppt/ink/ink5306.xml" ContentType="application/inkml+xml"/>
  <Override PartName="/ppt/ink/ink5307.xml" ContentType="application/inkml+xml"/>
  <Override PartName="/ppt/ink/ink5308.xml" ContentType="application/inkml+xml"/>
  <Override PartName="/ppt/ink/ink5309.xml" ContentType="application/inkml+xml"/>
  <Override PartName="/ppt/ink/ink5310.xml" ContentType="application/inkml+xml"/>
  <Override PartName="/ppt/ink/ink5311.xml" ContentType="application/inkml+xml"/>
  <Override PartName="/ppt/ink/ink5312.xml" ContentType="application/inkml+xml"/>
  <Override PartName="/ppt/ink/ink5313.xml" ContentType="application/inkml+xml"/>
  <Override PartName="/ppt/ink/ink5314.xml" ContentType="application/inkml+xml"/>
  <Override PartName="/ppt/ink/ink5315.xml" ContentType="application/inkml+xml"/>
  <Override PartName="/ppt/ink/ink5316.xml" ContentType="application/inkml+xml"/>
  <Override PartName="/ppt/ink/ink5317.xml" ContentType="application/inkml+xml"/>
  <Override PartName="/ppt/ink/ink5318.xml" ContentType="application/inkml+xml"/>
  <Override PartName="/ppt/ink/ink5319.xml" ContentType="application/inkml+xml"/>
  <Override PartName="/ppt/ink/ink5320.xml" ContentType="application/inkml+xml"/>
  <Override PartName="/ppt/ink/ink5321.xml" ContentType="application/inkml+xml"/>
  <Override PartName="/ppt/ink/ink5322.xml" ContentType="application/inkml+xml"/>
  <Override PartName="/ppt/ink/ink5323.xml" ContentType="application/inkml+xml"/>
  <Override PartName="/ppt/ink/ink5324.xml" ContentType="application/inkml+xml"/>
  <Override PartName="/ppt/ink/ink5325.xml" ContentType="application/inkml+xml"/>
  <Override PartName="/ppt/ink/ink5326.xml" ContentType="application/inkml+xml"/>
  <Override PartName="/ppt/ink/ink5327.xml" ContentType="application/inkml+xml"/>
  <Override PartName="/ppt/ink/ink5328.xml" ContentType="application/inkml+xml"/>
  <Override PartName="/ppt/ink/ink5329.xml" ContentType="application/inkml+xml"/>
  <Override PartName="/ppt/ink/ink5330.xml" ContentType="application/inkml+xml"/>
  <Override PartName="/ppt/ink/ink5331.xml" ContentType="application/inkml+xml"/>
  <Override PartName="/ppt/ink/ink5332.xml" ContentType="application/inkml+xml"/>
  <Override PartName="/ppt/ink/ink5333.xml" ContentType="application/inkml+xml"/>
  <Override PartName="/ppt/ink/ink5334.xml" ContentType="application/inkml+xml"/>
  <Override PartName="/ppt/ink/ink5335.xml" ContentType="application/inkml+xml"/>
  <Override PartName="/ppt/ink/ink5336.xml" ContentType="application/inkml+xml"/>
  <Override PartName="/ppt/ink/ink5337.xml" ContentType="application/inkml+xml"/>
  <Override PartName="/ppt/ink/ink5338.xml" ContentType="application/inkml+xml"/>
  <Override PartName="/ppt/ink/ink5339.xml" ContentType="application/inkml+xml"/>
  <Override PartName="/ppt/ink/ink5340.xml" ContentType="application/inkml+xml"/>
  <Override PartName="/ppt/ink/ink5341.xml" ContentType="application/inkml+xml"/>
  <Override PartName="/ppt/ink/ink5342.xml" ContentType="application/inkml+xml"/>
  <Override PartName="/ppt/ink/ink5343.xml" ContentType="application/inkml+xml"/>
  <Override PartName="/ppt/ink/ink5344.xml" ContentType="application/inkml+xml"/>
  <Override PartName="/ppt/ink/ink5345.xml" ContentType="application/inkml+xml"/>
  <Override PartName="/ppt/ink/ink5346.xml" ContentType="application/inkml+xml"/>
  <Override PartName="/ppt/ink/ink5347.xml" ContentType="application/inkml+xml"/>
  <Override PartName="/ppt/ink/ink5348.xml" ContentType="application/inkml+xml"/>
  <Override PartName="/ppt/ink/ink5349.xml" ContentType="application/inkml+xml"/>
  <Override PartName="/ppt/ink/ink5350.xml" ContentType="application/inkml+xml"/>
  <Override PartName="/ppt/ink/ink5351.xml" ContentType="application/inkml+xml"/>
  <Override PartName="/ppt/ink/ink5352.xml" ContentType="application/inkml+xml"/>
  <Override PartName="/ppt/ink/ink5353.xml" ContentType="application/inkml+xml"/>
  <Override PartName="/ppt/ink/ink5354.xml" ContentType="application/inkml+xml"/>
  <Override PartName="/ppt/ink/ink5355.xml" ContentType="application/inkml+xml"/>
  <Override PartName="/ppt/ink/ink5356.xml" ContentType="application/inkml+xml"/>
  <Override PartName="/ppt/ink/ink5357.xml" ContentType="application/inkml+xml"/>
  <Override PartName="/ppt/ink/ink5358.xml" ContentType="application/inkml+xml"/>
  <Override PartName="/ppt/ink/ink5359.xml" ContentType="application/inkml+xml"/>
  <Override PartName="/ppt/ink/ink5360.xml" ContentType="application/inkml+xml"/>
  <Override PartName="/ppt/ink/ink5361.xml" ContentType="application/inkml+xml"/>
  <Override PartName="/ppt/ink/ink5362.xml" ContentType="application/inkml+xml"/>
  <Override PartName="/ppt/ink/ink5363.xml" ContentType="application/inkml+xml"/>
  <Override PartName="/ppt/ink/ink5364.xml" ContentType="application/inkml+xml"/>
  <Override PartName="/ppt/ink/ink5365.xml" ContentType="application/inkml+xml"/>
  <Override PartName="/ppt/ink/ink5366.xml" ContentType="application/inkml+xml"/>
  <Override PartName="/ppt/ink/ink5367.xml" ContentType="application/inkml+xml"/>
  <Override PartName="/ppt/ink/ink5368.xml" ContentType="application/inkml+xml"/>
  <Override PartName="/ppt/ink/ink5369.xml" ContentType="application/inkml+xml"/>
  <Override PartName="/ppt/ink/ink5370.xml" ContentType="application/inkml+xml"/>
  <Override PartName="/ppt/ink/ink5371.xml" ContentType="application/inkml+xml"/>
  <Override PartName="/ppt/ink/ink5372.xml" ContentType="application/inkml+xml"/>
  <Override PartName="/ppt/ink/ink5373.xml" ContentType="application/inkml+xml"/>
  <Override PartName="/ppt/ink/ink5374.xml" ContentType="application/inkml+xml"/>
  <Override PartName="/ppt/ink/ink5375.xml" ContentType="application/inkml+xml"/>
  <Override PartName="/ppt/ink/ink5376.xml" ContentType="application/inkml+xml"/>
  <Override PartName="/ppt/ink/ink5377.xml" ContentType="application/inkml+xml"/>
  <Override PartName="/ppt/ink/ink5378.xml" ContentType="application/inkml+xml"/>
  <Override PartName="/ppt/ink/ink5379.xml" ContentType="application/inkml+xml"/>
  <Override PartName="/ppt/ink/ink5380.xml" ContentType="application/inkml+xml"/>
  <Override PartName="/ppt/ink/ink5381.xml" ContentType="application/inkml+xml"/>
  <Override PartName="/ppt/ink/ink5382.xml" ContentType="application/inkml+xml"/>
  <Override PartName="/ppt/ink/ink5383.xml" ContentType="application/inkml+xml"/>
  <Override PartName="/ppt/ink/ink5384.xml" ContentType="application/inkml+xml"/>
  <Override PartName="/ppt/ink/ink5385.xml" ContentType="application/inkml+xml"/>
  <Override PartName="/ppt/ink/ink5386.xml" ContentType="application/inkml+xml"/>
  <Override PartName="/ppt/ink/ink5387.xml" ContentType="application/inkml+xml"/>
  <Override PartName="/ppt/ink/ink5388.xml" ContentType="application/inkml+xml"/>
  <Override PartName="/ppt/ink/ink5389.xml" ContentType="application/inkml+xml"/>
  <Override PartName="/ppt/ink/ink5390.xml" ContentType="application/inkml+xml"/>
  <Override PartName="/ppt/ink/ink5391.xml" ContentType="application/inkml+xml"/>
  <Override PartName="/ppt/ink/ink5392.xml" ContentType="application/inkml+xml"/>
  <Override PartName="/ppt/ink/ink5393.xml" ContentType="application/inkml+xml"/>
  <Override PartName="/ppt/ink/ink5394.xml" ContentType="application/inkml+xml"/>
  <Override PartName="/ppt/ink/ink5395.xml" ContentType="application/inkml+xml"/>
  <Override PartName="/ppt/ink/ink5396.xml" ContentType="application/inkml+xml"/>
  <Override PartName="/ppt/ink/ink5397.xml" ContentType="application/inkml+xml"/>
  <Override PartName="/ppt/ink/ink5398.xml" ContentType="application/inkml+xml"/>
  <Override PartName="/ppt/ink/ink5399.xml" ContentType="application/inkml+xml"/>
  <Override PartName="/ppt/ink/ink5400.xml" ContentType="application/inkml+xml"/>
  <Override PartName="/ppt/ink/ink5401.xml" ContentType="application/inkml+xml"/>
  <Override PartName="/ppt/ink/ink5402.xml" ContentType="application/inkml+xml"/>
  <Override PartName="/ppt/ink/ink5403.xml" ContentType="application/inkml+xml"/>
  <Override PartName="/ppt/ink/ink5404.xml" ContentType="application/inkml+xml"/>
  <Override PartName="/ppt/ink/ink5405.xml" ContentType="application/inkml+xml"/>
  <Override PartName="/ppt/ink/ink5406.xml" ContentType="application/inkml+xml"/>
  <Override PartName="/ppt/ink/ink5407.xml" ContentType="application/inkml+xml"/>
  <Override PartName="/ppt/ink/ink5408.xml" ContentType="application/inkml+xml"/>
  <Override PartName="/ppt/ink/ink5409.xml" ContentType="application/inkml+xml"/>
  <Override PartName="/ppt/ink/ink5410.xml" ContentType="application/inkml+xml"/>
  <Override PartName="/ppt/ink/ink5411.xml" ContentType="application/inkml+xml"/>
  <Override PartName="/ppt/ink/ink5412.xml" ContentType="application/inkml+xml"/>
  <Override PartName="/ppt/ink/ink5413.xml" ContentType="application/inkml+xml"/>
  <Override PartName="/ppt/ink/ink5414.xml" ContentType="application/inkml+xml"/>
  <Override PartName="/ppt/ink/ink5415.xml" ContentType="application/inkml+xml"/>
  <Override PartName="/ppt/ink/ink5416.xml" ContentType="application/inkml+xml"/>
  <Override PartName="/ppt/ink/ink5417.xml" ContentType="application/inkml+xml"/>
  <Override PartName="/ppt/ink/ink5418.xml" ContentType="application/inkml+xml"/>
  <Override PartName="/ppt/ink/ink5419.xml" ContentType="application/inkml+xml"/>
  <Override PartName="/ppt/ink/ink5420.xml" ContentType="application/inkml+xml"/>
  <Override PartName="/ppt/ink/ink5421.xml" ContentType="application/inkml+xml"/>
  <Override PartName="/ppt/ink/ink5422.xml" ContentType="application/inkml+xml"/>
  <Override PartName="/ppt/ink/ink5423.xml" ContentType="application/inkml+xml"/>
  <Override PartName="/ppt/ink/ink5424.xml" ContentType="application/inkml+xml"/>
  <Override PartName="/ppt/ink/ink5425.xml" ContentType="application/inkml+xml"/>
  <Override PartName="/ppt/ink/ink5426.xml" ContentType="application/inkml+xml"/>
  <Override PartName="/ppt/ink/ink5427.xml" ContentType="application/inkml+xml"/>
  <Override PartName="/ppt/ink/ink5428.xml" ContentType="application/inkml+xml"/>
  <Override PartName="/ppt/ink/ink5429.xml" ContentType="application/inkml+xml"/>
  <Override PartName="/ppt/ink/ink5430.xml" ContentType="application/inkml+xml"/>
  <Override PartName="/ppt/ink/ink5431.xml" ContentType="application/inkml+xml"/>
  <Override PartName="/ppt/ink/ink5432.xml" ContentType="application/inkml+xml"/>
  <Override PartName="/ppt/ink/ink5433.xml" ContentType="application/inkml+xml"/>
  <Override PartName="/ppt/ink/ink5434.xml" ContentType="application/inkml+xml"/>
  <Override PartName="/ppt/ink/ink5435.xml" ContentType="application/inkml+xml"/>
  <Override PartName="/ppt/ink/ink5436.xml" ContentType="application/inkml+xml"/>
  <Override PartName="/ppt/ink/ink5437.xml" ContentType="application/inkml+xml"/>
  <Override PartName="/ppt/ink/ink5438.xml" ContentType="application/inkml+xml"/>
  <Override PartName="/ppt/ink/ink5439.xml" ContentType="application/inkml+xml"/>
  <Override PartName="/ppt/ink/ink5440.xml" ContentType="application/inkml+xml"/>
  <Override PartName="/ppt/ink/ink5441.xml" ContentType="application/inkml+xml"/>
  <Override PartName="/ppt/ink/ink5442.xml" ContentType="application/inkml+xml"/>
  <Override PartName="/ppt/ink/ink5443.xml" ContentType="application/inkml+xml"/>
  <Override PartName="/ppt/ink/ink5444.xml" ContentType="application/inkml+xml"/>
  <Override PartName="/ppt/ink/ink5445.xml" ContentType="application/inkml+xml"/>
  <Override PartName="/ppt/ink/ink5446.xml" ContentType="application/inkml+xml"/>
  <Override PartName="/ppt/ink/ink5447.xml" ContentType="application/inkml+xml"/>
  <Override PartName="/ppt/ink/ink5448.xml" ContentType="application/inkml+xml"/>
  <Override PartName="/ppt/ink/ink5449.xml" ContentType="application/inkml+xml"/>
  <Override PartName="/ppt/ink/ink5450.xml" ContentType="application/inkml+xml"/>
  <Override PartName="/ppt/ink/ink5451.xml" ContentType="application/inkml+xml"/>
  <Override PartName="/ppt/ink/ink5452.xml" ContentType="application/inkml+xml"/>
  <Override PartName="/ppt/ink/ink5453.xml" ContentType="application/inkml+xml"/>
  <Override PartName="/ppt/ink/ink5454.xml" ContentType="application/inkml+xml"/>
  <Override PartName="/ppt/ink/ink5455.xml" ContentType="application/inkml+xml"/>
  <Override PartName="/ppt/ink/ink5456.xml" ContentType="application/inkml+xml"/>
  <Override PartName="/ppt/ink/ink5457.xml" ContentType="application/inkml+xml"/>
  <Override PartName="/ppt/ink/ink5458.xml" ContentType="application/inkml+xml"/>
  <Override PartName="/ppt/ink/ink5459.xml" ContentType="application/inkml+xml"/>
  <Override PartName="/ppt/ink/ink5460.xml" ContentType="application/inkml+xml"/>
  <Override PartName="/ppt/ink/ink5461.xml" ContentType="application/inkml+xml"/>
  <Override PartName="/ppt/ink/ink5462.xml" ContentType="application/inkml+xml"/>
  <Override PartName="/ppt/ink/ink5463.xml" ContentType="application/inkml+xml"/>
  <Override PartName="/ppt/ink/ink5464.xml" ContentType="application/inkml+xml"/>
  <Override PartName="/ppt/ink/ink5465.xml" ContentType="application/inkml+xml"/>
  <Override PartName="/ppt/ink/ink5466.xml" ContentType="application/inkml+xml"/>
  <Override PartName="/ppt/ink/ink5467.xml" ContentType="application/inkml+xml"/>
  <Override PartName="/ppt/ink/ink5468.xml" ContentType="application/inkml+xml"/>
  <Override PartName="/ppt/ink/ink5469.xml" ContentType="application/inkml+xml"/>
  <Override PartName="/ppt/ink/ink5470.xml" ContentType="application/inkml+xml"/>
  <Override PartName="/ppt/ink/ink5471.xml" ContentType="application/inkml+xml"/>
  <Override PartName="/ppt/ink/ink5472.xml" ContentType="application/inkml+xml"/>
  <Override PartName="/ppt/ink/ink5473.xml" ContentType="application/inkml+xml"/>
  <Override PartName="/ppt/ink/ink5474.xml" ContentType="application/inkml+xml"/>
  <Override PartName="/ppt/ink/ink5475.xml" ContentType="application/inkml+xml"/>
  <Override PartName="/ppt/ink/ink5476.xml" ContentType="application/inkml+xml"/>
  <Override PartName="/ppt/ink/ink5477.xml" ContentType="application/inkml+xml"/>
  <Override PartName="/ppt/ink/ink5478.xml" ContentType="application/inkml+xml"/>
  <Override PartName="/ppt/ink/ink5479.xml" ContentType="application/inkml+xml"/>
  <Override PartName="/ppt/ink/ink5480.xml" ContentType="application/inkml+xml"/>
  <Override PartName="/ppt/ink/ink5481.xml" ContentType="application/inkml+xml"/>
  <Override PartName="/ppt/ink/ink5482.xml" ContentType="application/inkml+xml"/>
  <Override PartName="/ppt/ink/ink5483.xml" ContentType="application/inkml+xml"/>
  <Override PartName="/ppt/ink/ink5484.xml" ContentType="application/inkml+xml"/>
  <Override PartName="/ppt/ink/ink5485.xml" ContentType="application/inkml+xml"/>
  <Override PartName="/ppt/ink/ink5486.xml" ContentType="application/inkml+xml"/>
  <Override PartName="/ppt/ink/ink5487.xml" ContentType="application/inkml+xml"/>
  <Override PartName="/ppt/ink/ink5488.xml" ContentType="application/inkml+xml"/>
  <Override PartName="/ppt/ink/ink5489.xml" ContentType="application/inkml+xml"/>
  <Override PartName="/ppt/ink/ink5490.xml" ContentType="application/inkml+xml"/>
  <Override PartName="/ppt/ink/ink5491.xml" ContentType="application/inkml+xml"/>
  <Override PartName="/ppt/ink/ink5492.xml" ContentType="application/inkml+xml"/>
  <Override PartName="/ppt/ink/ink5493.xml" ContentType="application/inkml+xml"/>
  <Override PartName="/ppt/ink/ink5494.xml" ContentType="application/inkml+xml"/>
  <Override PartName="/ppt/ink/ink5495.xml" ContentType="application/inkml+xml"/>
  <Override PartName="/ppt/ink/ink5496.xml" ContentType="application/inkml+xml"/>
  <Override PartName="/ppt/ink/ink5497.xml" ContentType="application/inkml+xml"/>
  <Override PartName="/ppt/ink/ink5498.xml" ContentType="application/inkml+xml"/>
  <Override PartName="/ppt/ink/ink5499.xml" ContentType="application/inkml+xml"/>
  <Override PartName="/ppt/ink/ink5500.xml" ContentType="application/inkml+xml"/>
  <Override PartName="/ppt/ink/ink5501.xml" ContentType="application/inkml+xml"/>
  <Override PartName="/ppt/ink/ink5502.xml" ContentType="application/inkml+xml"/>
  <Override PartName="/ppt/ink/ink5503.xml" ContentType="application/inkml+xml"/>
  <Override PartName="/ppt/ink/ink5504.xml" ContentType="application/inkml+xml"/>
  <Override PartName="/ppt/ink/ink5505.xml" ContentType="application/inkml+xml"/>
  <Override PartName="/ppt/ink/ink5506.xml" ContentType="application/inkml+xml"/>
  <Override PartName="/ppt/ink/ink5507.xml" ContentType="application/inkml+xml"/>
  <Override PartName="/ppt/ink/ink5508.xml" ContentType="application/inkml+xml"/>
  <Override PartName="/ppt/ink/ink5509.xml" ContentType="application/inkml+xml"/>
  <Override PartName="/ppt/ink/ink5510.xml" ContentType="application/inkml+xml"/>
  <Override PartName="/ppt/ink/ink5511.xml" ContentType="application/inkml+xml"/>
  <Override PartName="/ppt/ink/ink5512.xml" ContentType="application/inkml+xml"/>
  <Override PartName="/ppt/ink/ink5513.xml" ContentType="application/inkml+xml"/>
  <Override PartName="/ppt/ink/ink5514.xml" ContentType="application/inkml+xml"/>
  <Override PartName="/ppt/ink/ink5515.xml" ContentType="application/inkml+xml"/>
  <Override PartName="/ppt/ink/ink5516.xml" ContentType="application/inkml+xml"/>
  <Override PartName="/ppt/ink/ink5517.xml" ContentType="application/inkml+xml"/>
  <Override PartName="/ppt/ink/ink5518.xml" ContentType="application/inkml+xml"/>
  <Override PartName="/ppt/ink/ink5519.xml" ContentType="application/inkml+xml"/>
  <Override PartName="/ppt/ink/ink5520.xml" ContentType="application/inkml+xml"/>
  <Override PartName="/ppt/ink/ink5521.xml" ContentType="application/inkml+xml"/>
  <Override PartName="/ppt/ink/ink5522.xml" ContentType="application/inkml+xml"/>
  <Override PartName="/ppt/ink/ink5523.xml" ContentType="application/inkml+xml"/>
  <Override PartName="/ppt/ink/ink5524.xml" ContentType="application/inkml+xml"/>
  <Override PartName="/ppt/ink/ink5525.xml" ContentType="application/inkml+xml"/>
  <Override PartName="/ppt/ink/ink5526.xml" ContentType="application/inkml+xml"/>
  <Override PartName="/ppt/ink/ink5527.xml" ContentType="application/inkml+xml"/>
  <Override PartName="/ppt/ink/ink5528.xml" ContentType="application/inkml+xml"/>
  <Override PartName="/ppt/ink/ink5529.xml" ContentType="application/inkml+xml"/>
  <Override PartName="/ppt/ink/ink5530.xml" ContentType="application/inkml+xml"/>
  <Override PartName="/ppt/ink/ink5531.xml" ContentType="application/inkml+xml"/>
  <Override PartName="/ppt/ink/ink5532.xml" ContentType="application/inkml+xml"/>
  <Override PartName="/ppt/ink/ink5533.xml" ContentType="application/inkml+xml"/>
  <Override PartName="/ppt/ink/ink5534.xml" ContentType="application/inkml+xml"/>
  <Override PartName="/ppt/ink/ink5535.xml" ContentType="application/inkml+xml"/>
  <Override PartName="/ppt/ink/ink5536.xml" ContentType="application/inkml+xml"/>
  <Override PartName="/ppt/ink/ink5537.xml" ContentType="application/inkml+xml"/>
  <Override PartName="/ppt/ink/ink5538.xml" ContentType="application/inkml+xml"/>
  <Override PartName="/ppt/ink/ink5539.xml" ContentType="application/inkml+xml"/>
  <Override PartName="/ppt/ink/ink5540.xml" ContentType="application/inkml+xml"/>
  <Override PartName="/ppt/ink/ink5541.xml" ContentType="application/inkml+xml"/>
  <Override PartName="/ppt/ink/ink5542.xml" ContentType="application/inkml+xml"/>
  <Override PartName="/ppt/ink/ink5543.xml" ContentType="application/inkml+xml"/>
  <Override PartName="/ppt/ink/ink5544.xml" ContentType="application/inkml+xml"/>
  <Override PartName="/ppt/ink/ink5545.xml" ContentType="application/inkml+xml"/>
  <Override PartName="/ppt/ink/ink5546.xml" ContentType="application/inkml+xml"/>
  <Override PartName="/ppt/ink/ink5547.xml" ContentType="application/inkml+xml"/>
  <Override PartName="/ppt/ink/ink5548.xml" ContentType="application/inkml+xml"/>
  <Override PartName="/ppt/ink/ink5549.xml" ContentType="application/inkml+xml"/>
  <Override PartName="/ppt/ink/ink5550.xml" ContentType="application/inkml+xml"/>
  <Override PartName="/ppt/ink/ink5551.xml" ContentType="application/inkml+xml"/>
  <Override PartName="/ppt/ink/ink5552.xml" ContentType="application/inkml+xml"/>
  <Override PartName="/ppt/ink/ink5553.xml" ContentType="application/inkml+xml"/>
  <Override PartName="/ppt/ink/ink5554.xml" ContentType="application/inkml+xml"/>
  <Override PartName="/ppt/ink/ink5555.xml" ContentType="application/inkml+xml"/>
  <Override PartName="/ppt/ink/ink5556.xml" ContentType="application/inkml+xml"/>
  <Override PartName="/ppt/ink/ink5557.xml" ContentType="application/inkml+xml"/>
  <Override PartName="/ppt/ink/ink5558.xml" ContentType="application/inkml+xml"/>
  <Override PartName="/ppt/ink/ink5559.xml" ContentType="application/inkml+xml"/>
  <Override PartName="/ppt/ink/ink5560.xml" ContentType="application/inkml+xml"/>
  <Override PartName="/ppt/ink/ink5561.xml" ContentType="application/inkml+xml"/>
  <Override PartName="/ppt/ink/ink5562.xml" ContentType="application/inkml+xml"/>
  <Override PartName="/ppt/ink/ink5563.xml" ContentType="application/inkml+xml"/>
  <Override PartName="/ppt/ink/ink5564.xml" ContentType="application/inkml+xml"/>
  <Override PartName="/ppt/ink/ink5565.xml" ContentType="application/inkml+xml"/>
  <Override PartName="/ppt/ink/ink5566.xml" ContentType="application/inkml+xml"/>
  <Override PartName="/ppt/ink/ink5567.xml" ContentType="application/inkml+xml"/>
  <Override PartName="/ppt/ink/ink5568.xml" ContentType="application/inkml+xml"/>
  <Override PartName="/ppt/ink/ink5569.xml" ContentType="application/inkml+xml"/>
  <Override PartName="/ppt/ink/ink5570.xml" ContentType="application/inkml+xml"/>
  <Override PartName="/ppt/ink/ink5571.xml" ContentType="application/inkml+xml"/>
  <Override PartName="/ppt/ink/ink5572.xml" ContentType="application/inkml+xml"/>
  <Override PartName="/ppt/ink/ink5573.xml" ContentType="application/inkml+xml"/>
  <Override PartName="/ppt/ink/ink5574.xml" ContentType="application/inkml+xml"/>
  <Override PartName="/ppt/ink/ink5575.xml" ContentType="application/inkml+xml"/>
  <Override PartName="/ppt/ink/ink5576.xml" ContentType="application/inkml+xml"/>
  <Override PartName="/ppt/ink/ink5577.xml" ContentType="application/inkml+xml"/>
  <Override PartName="/ppt/ink/ink5578.xml" ContentType="application/inkml+xml"/>
  <Override PartName="/ppt/ink/ink5579.xml" ContentType="application/inkml+xml"/>
  <Override PartName="/ppt/ink/ink5580.xml" ContentType="application/inkml+xml"/>
  <Override PartName="/ppt/ink/ink5581.xml" ContentType="application/inkml+xml"/>
  <Override PartName="/ppt/ink/ink5582.xml" ContentType="application/inkml+xml"/>
  <Override PartName="/ppt/ink/ink5583.xml" ContentType="application/inkml+xml"/>
  <Override PartName="/ppt/ink/ink5584.xml" ContentType="application/inkml+xml"/>
  <Override PartName="/ppt/ink/ink5585.xml" ContentType="application/inkml+xml"/>
  <Override PartName="/ppt/ink/ink5586.xml" ContentType="application/inkml+xml"/>
  <Override PartName="/ppt/ink/ink5587.xml" ContentType="application/inkml+xml"/>
  <Override PartName="/ppt/ink/ink5588.xml" ContentType="application/inkml+xml"/>
  <Override PartName="/ppt/ink/ink5589.xml" ContentType="application/inkml+xml"/>
  <Override PartName="/ppt/ink/ink5590.xml" ContentType="application/inkml+xml"/>
  <Override PartName="/ppt/ink/ink5591.xml" ContentType="application/inkml+xml"/>
  <Override PartName="/ppt/ink/ink5592.xml" ContentType="application/inkml+xml"/>
  <Override PartName="/ppt/ink/ink5593.xml" ContentType="application/inkml+xml"/>
  <Override PartName="/ppt/ink/ink5594.xml" ContentType="application/inkml+xml"/>
  <Override PartName="/ppt/ink/ink5595.xml" ContentType="application/inkml+xml"/>
  <Override PartName="/ppt/ink/ink5596.xml" ContentType="application/inkml+xml"/>
  <Override PartName="/ppt/ink/ink5597.xml" ContentType="application/inkml+xml"/>
  <Override PartName="/ppt/ink/ink5598.xml" ContentType="application/inkml+xml"/>
  <Override PartName="/ppt/ink/ink5599.xml" ContentType="application/inkml+xml"/>
  <Override PartName="/ppt/ink/ink5600.xml" ContentType="application/inkml+xml"/>
  <Override PartName="/ppt/ink/ink5601.xml" ContentType="application/inkml+xml"/>
  <Override PartName="/ppt/ink/ink5602.xml" ContentType="application/inkml+xml"/>
  <Override PartName="/ppt/ink/ink5603.xml" ContentType="application/inkml+xml"/>
  <Override PartName="/ppt/ink/ink5604.xml" ContentType="application/inkml+xml"/>
  <Override PartName="/ppt/ink/ink5605.xml" ContentType="application/inkml+xml"/>
  <Override PartName="/ppt/ink/ink5606.xml" ContentType="application/inkml+xml"/>
  <Override PartName="/ppt/ink/ink5607.xml" ContentType="application/inkml+xml"/>
  <Override PartName="/ppt/ink/ink5608.xml" ContentType="application/inkml+xml"/>
  <Override PartName="/ppt/ink/ink5609.xml" ContentType="application/inkml+xml"/>
  <Override PartName="/ppt/ink/ink5610.xml" ContentType="application/inkml+xml"/>
  <Override PartName="/ppt/ink/ink5611.xml" ContentType="application/inkml+xml"/>
  <Override PartName="/ppt/ink/ink5612.xml" ContentType="application/inkml+xml"/>
  <Override PartName="/ppt/ink/ink5613.xml" ContentType="application/inkml+xml"/>
  <Override PartName="/ppt/ink/ink5614.xml" ContentType="application/inkml+xml"/>
  <Override PartName="/ppt/ink/ink5615.xml" ContentType="application/inkml+xml"/>
  <Override PartName="/ppt/ink/ink5616.xml" ContentType="application/inkml+xml"/>
  <Override PartName="/ppt/ink/ink5617.xml" ContentType="application/inkml+xml"/>
  <Override PartName="/ppt/ink/ink5618.xml" ContentType="application/inkml+xml"/>
  <Override PartName="/ppt/ink/ink5619.xml" ContentType="application/inkml+xml"/>
  <Override PartName="/ppt/ink/ink5620.xml" ContentType="application/inkml+xml"/>
  <Override PartName="/ppt/ink/ink5621.xml" ContentType="application/inkml+xml"/>
  <Override PartName="/ppt/ink/ink5622.xml" ContentType="application/inkml+xml"/>
  <Override PartName="/ppt/ink/ink5623.xml" ContentType="application/inkml+xml"/>
  <Override PartName="/ppt/ink/ink5624.xml" ContentType="application/inkml+xml"/>
  <Override PartName="/ppt/ink/ink5625.xml" ContentType="application/inkml+xml"/>
  <Override PartName="/ppt/ink/ink5626.xml" ContentType="application/inkml+xml"/>
  <Override PartName="/ppt/ink/ink5627.xml" ContentType="application/inkml+xml"/>
  <Override PartName="/ppt/ink/ink5628.xml" ContentType="application/inkml+xml"/>
  <Override PartName="/ppt/ink/ink5629.xml" ContentType="application/inkml+xml"/>
  <Override PartName="/ppt/ink/ink5630.xml" ContentType="application/inkml+xml"/>
  <Override PartName="/ppt/ink/ink5631.xml" ContentType="application/inkml+xml"/>
  <Override PartName="/ppt/ink/ink5632.xml" ContentType="application/inkml+xml"/>
  <Override PartName="/ppt/ink/ink5633.xml" ContentType="application/inkml+xml"/>
  <Override PartName="/ppt/ink/ink5634.xml" ContentType="application/inkml+xml"/>
  <Override PartName="/ppt/ink/ink5635.xml" ContentType="application/inkml+xml"/>
  <Override PartName="/ppt/ink/ink5636.xml" ContentType="application/inkml+xml"/>
  <Override PartName="/ppt/ink/ink5637.xml" ContentType="application/inkml+xml"/>
  <Override PartName="/ppt/ink/ink5638.xml" ContentType="application/inkml+xml"/>
  <Override PartName="/ppt/ink/ink5639.xml" ContentType="application/inkml+xml"/>
  <Override PartName="/ppt/ink/ink5640.xml" ContentType="application/inkml+xml"/>
  <Override PartName="/ppt/ink/ink5641.xml" ContentType="application/inkml+xml"/>
  <Override PartName="/ppt/ink/ink5642.xml" ContentType="application/inkml+xml"/>
  <Override PartName="/ppt/ink/ink5643.xml" ContentType="application/inkml+xml"/>
  <Override PartName="/ppt/ink/ink5644.xml" ContentType="application/inkml+xml"/>
  <Override PartName="/ppt/ink/ink5645.xml" ContentType="application/inkml+xml"/>
  <Override PartName="/ppt/ink/ink5646.xml" ContentType="application/inkml+xml"/>
  <Override PartName="/ppt/ink/ink5647.xml" ContentType="application/inkml+xml"/>
  <Override PartName="/ppt/ink/ink5648.xml" ContentType="application/inkml+xml"/>
  <Override PartName="/ppt/ink/ink5649.xml" ContentType="application/inkml+xml"/>
  <Override PartName="/ppt/ink/ink5650.xml" ContentType="application/inkml+xml"/>
  <Override PartName="/ppt/ink/ink5651.xml" ContentType="application/inkml+xml"/>
  <Override PartName="/ppt/ink/ink5652.xml" ContentType="application/inkml+xml"/>
  <Override PartName="/ppt/ink/ink5653.xml" ContentType="application/inkml+xml"/>
  <Override PartName="/ppt/ink/ink5654.xml" ContentType="application/inkml+xml"/>
  <Override PartName="/ppt/ink/ink5655.xml" ContentType="application/inkml+xml"/>
  <Override PartName="/ppt/ink/ink5656.xml" ContentType="application/inkml+xml"/>
  <Override PartName="/ppt/ink/ink5657.xml" ContentType="application/inkml+xml"/>
  <Override PartName="/ppt/ink/ink5658.xml" ContentType="application/inkml+xml"/>
  <Override PartName="/ppt/ink/ink5659.xml" ContentType="application/inkml+xml"/>
  <Override PartName="/ppt/ink/ink5660.xml" ContentType="application/inkml+xml"/>
  <Override PartName="/ppt/ink/ink5661.xml" ContentType="application/inkml+xml"/>
  <Override PartName="/ppt/ink/ink5662.xml" ContentType="application/inkml+xml"/>
  <Override PartName="/ppt/ink/ink5663.xml" ContentType="application/inkml+xml"/>
  <Override PartName="/ppt/ink/ink5664.xml" ContentType="application/inkml+xml"/>
  <Override PartName="/ppt/ink/ink5665.xml" ContentType="application/inkml+xml"/>
  <Override PartName="/ppt/ink/ink5666.xml" ContentType="application/inkml+xml"/>
  <Override PartName="/ppt/ink/ink5667.xml" ContentType="application/inkml+xml"/>
  <Override PartName="/ppt/ink/ink5668.xml" ContentType="application/inkml+xml"/>
  <Override PartName="/ppt/ink/ink5669.xml" ContentType="application/inkml+xml"/>
  <Override PartName="/ppt/ink/ink5670.xml" ContentType="application/inkml+xml"/>
  <Override PartName="/ppt/ink/ink5671.xml" ContentType="application/inkml+xml"/>
  <Override PartName="/ppt/ink/ink5672.xml" ContentType="application/inkml+xml"/>
  <Override PartName="/ppt/ink/ink5673.xml" ContentType="application/inkml+xml"/>
  <Override PartName="/ppt/ink/ink5674.xml" ContentType="application/inkml+xml"/>
  <Override PartName="/ppt/ink/ink5675.xml" ContentType="application/inkml+xml"/>
  <Override PartName="/ppt/ink/ink5676.xml" ContentType="application/inkml+xml"/>
  <Override PartName="/ppt/ink/ink5677.xml" ContentType="application/inkml+xml"/>
  <Override PartName="/ppt/ink/ink5678.xml" ContentType="application/inkml+xml"/>
  <Override PartName="/ppt/ink/ink5679.xml" ContentType="application/inkml+xml"/>
  <Override PartName="/ppt/ink/ink5680.xml" ContentType="application/inkml+xml"/>
  <Override PartName="/ppt/ink/ink5681.xml" ContentType="application/inkml+xml"/>
  <Override PartName="/ppt/ink/ink5682.xml" ContentType="application/inkml+xml"/>
  <Override PartName="/ppt/ink/ink5683.xml" ContentType="application/inkml+xml"/>
  <Override PartName="/ppt/ink/ink5684.xml" ContentType="application/inkml+xml"/>
  <Override PartName="/ppt/ink/ink5685.xml" ContentType="application/inkml+xml"/>
  <Override PartName="/ppt/ink/ink5686.xml" ContentType="application/inkml+xml"/>
  <Override PartName="/ppt/ink/ink5687.xml" ContentType="application/inkml+xml"/>
  <Override PartName="/ppt/ink/ink5688.xml" ContentType="application/inkml+xml"/>
  <Override PartName="/ppt/ink/ink5689.xml" ContentType="application/inkml+xml"/>
  <Override PartName="/ppt/ink/ink5690.xml" ContentType="application/inkml+xml"/>
  <Override PartName="/ppt/ink/ink5691.xml" ContentType="application/inkml+xml"/>
  <Override PartName="/ppt/ink/ink5692.xml" ContentType="application/inkml+xml"/>
  <Override PartName="/ppt/ink/ink5693.xml" ContentType="application/inkml+xml"/>
  <Override PartName="/ppt/ink/ink5694.xml" ContentType="application/inkml+xml"/>
  <Override PartName="/ppt/ink/ink5695.xml" ContentType="application/inkml+xml"/>
  <Override PartName="/ppt/ink/ink5696.xml" ContentType="application/inkml+xml"/>
  <Override PartName="/ppt/ink/ink5697.xml" ContentType="application/inkml+xml"/>
  <Override PartName="/ppt/ink/ink5698.xml" ContentType="application/inkml+xml"/>
  <Override PartName="/ppt/ink/ink5699.xml" ContentType="application/inkml+xml"/>
  <Override PartName="/ppt/ink/ink5700.xml" ContentType="application/inkml+xml"/>
  <Override PartName="/ppt/ink/ink5701.xml" ContentType="application/inkml+xml"/>
  <Override PartName="/ppt/ink/ink5702.xml" ContentType="application/inkml+xml"/>
  <Override PartName="/ppt/ink/ink5703.xml" ContentType="application/inkml+xml"/>
  <Override PartName="/ppt/ink/ink5704.xml" ContentType="application/inkml+xml"/>
  <Override PartName="/ppt/ink/ink5705.xml" ContentType="application/inkml+xml"/>
  <Override PartName="/ppt/ink/ink5706.xml" ContentType="application/inkml+xml"/>
  <Override PartName="/ppt/ink/ink5707.xml" ContentType="application/inkml+xml"/>
  <Override PartName="/ppt/ink/ink5708.xml" ContentType="application/inkml+xml"/>
  <Override PartName="/ppt/ink/ink5709.xml" ContentType="application/inkml+xml"/>
  <Override PartName="/ppt/ink/ink5710.xml" ContentType="application/inkml+xml"/>
  <Override PartName="/ppt/ink/ink5711.xml" ContentType="application/inkml+xml"/>
  <Override PartName="/ppt/ink/ink5712.xml" ContentType="application/inkml+xml"/>
  <Override PartName="/ppt/ink/ink5713.xml" ContentType="application/inkml+xml"/>
  <Override PartName="/ppt/ink/ink5714.xml" ContentType="application/inkml+xml"/>
  <Override PartName="/ppt/ink/ink5715.xml" ContentType="application/inkml+xml"/>
  <Override PartName="/ppt/ink/ink5716.xml" ContentType="application/inkml+xml"/>
  <Override PartName="/ppt/ink/ink5717.xml" ContentType="application/inkml+xml"/>
  <Override PartName="/ppt/ink/ink5718.xml" ContentType="application/inkml+xml"/>
  <Override PartName="/ppt/ink/ink5719.xml" ContentType="application/inkml+xml"/>
  <Override PartName="/ppt/ink/ink5720.xml" ContentType="application/inkml+xml"/>
  <Override PartName="/ppt/ink/ink5721.xml" ContentType="application/inkml+xml"/>
  <Override PartName="/ppt/ink/ink5722.xml" ContentType="application/inkml+xml"/>
  <Override PartName="/ppt/ink/ink5723.xml" ContentType="application/inkml+xml"/>
  <Override PartName="/ppt/ink/ink5724.xml" ContentType="application/inkml+xml"/>
  <Override PartName="/ppt/ink/ink5725.xml" ContentType="application/inkml+xml"/>
  <Override PartName="/ppt/ink/ink5726.xml" ContentType="application/inkml+xml"/>
  <Override PartName="/ppt/ink/ink5727.xml" ContentType="application/inkml+xml"/>
  <Override PartName="/ppt/ink/ink5728.xml" ContentType="application/inkml+xml"/>
  <Override PartName="/ppt/ink/ink5729.xml" ContentType="application/inkml+xml"/>
  <Override PartName="/ppt/ink/ink5730.xml" ContentType="application/inkml+xml"/>
  <Override PartName="/ppt/ink/ink5731.xml" ContentType="application/inkml+xml"/>
  <Override PartName="/ppt/ink/ink5732.xml" ContentType="application/inkml+xml"/>
  <Override PartName="/ppt/ink/ink5733.xml" ContentType="application/inkml+xml"/>
  <Override PartName="/ppt/ink/ink5734.xml" ContentType="application/inkml+xml"/>
  <Override PartName="/ppt/ink/ink5735.xml" ContentType="application/inkml+xml"/>
  <Override PartName="/ppt/ink/ink5736.xml" ContentType="application/inkml+xml"/>
  <Override PartName="/ppt/ink/ink5737.xml" ContentType="application/inkml+xml"/>
  <Override PartName="/ppt/ink/ink5738.xml" ContentType="application/inkml+xml"/>
  <Override PartName="/ppt/ink/ink5739.xml" ContentType="application/inkml+xml"/>
  <Override PartName="/ppt/ink/ink5740.xml" ContentType="application/inkml+xml"/>
  <Override PartName="/ppt/ink/ink5741.xml" ContentType="application/inkml+xml"/>
  <Override PartName="/ppt/ink/ink5742.xml" ContentType="application/inkml+xml"/>
  <Override PartName="/ppt/ink/ink5743.xml" ContentType="application/inkml+xml"/>
  <Override PartName="/ppt/ink/ink5744.xml" ContentType="application/inkml+xml"/>
  <Override PartName="/ppt/ink/ink5745.xml" ContentType="application/inkml+xml"/>
  <Override PartName="/ppt/ink/ink5746.xml" ContentType="application/inkml+xml"/>
  <Override PartName="/ppt/ink/ink5747.xml" ContentType="application/inkml+xml"/>
  <Override PartName="/ppt/ink/ink5748.xml" ContentType="application/inkml+xml"/>
  <Override PartName="/ppt/ink/ink5749.xml" ContentType="application/inkml+xml"/>
  <Override PartName="/ppt/ink/ink5750.xml" ContentType="application/inkml+xml"/>
  <Override PartName="/ppt/ink/ink5751.xml" ContentType="application/inkml+xml"/>
  <Override PartName="/ppt/ink/ink5752.xml" ContentType="application/inkml+xml"/>
  <Override PartName="/ppt/ink/ink5753.xml" ContentType="application/inkml+xml"/>
  <Override PartName="/ppt/ink/ink5754.xml" ContentType="application/inkml+xml"/>
  <Override PartName="/ppt/ink/ink5755.xml" ContentType="application/inkml+xml"/>
  <Override PartName="/ppt/ink/ink5756.xml" ContentType="application/inkml+xml"/>
  <Override PartName="/ppt/ink/ink5757.xml" ContentType="application/inkml+xml"/>
  <Override PartName="/ppt/ink/ink5758.xml" ContentType="application/inkml+xml"/>
  <Override PartName="/ppt/ink/ink5759.xml" ContentType="application/inkml+xml"/>
  <Override PartName="/ppt/ink/ink5760.xml" ContentType="application/inkml+xml"/>
  <Override PartName="/ppt/ink/ink5761.xml" ContentType="application/inkml+xml"/>
  <Override PartName="/ppt/ink/ink5762.xml" ContentType="application/inkml+xml"/>
  <Override PartName="/ppt/ink/ink5763.xml" ContentType="application/inkml+xml"/>
  <Override PartName="/ppt/ink/ink5764.xml" ContentType="application/inkml+xml"/>
  <Override PartName="/ppt/ink/ink5765.xml" ContentType="application/inkml+xml"/>
  <Override PartName="/ppt/ink/ink5766.xml" ContentType="application/inkml+xml"/>
  <Override PartName="/ppt/ink/ink5767.xml" ContentType="application/inkml+xml"/>
  <Override PartName="/ppt/ink/ink5768.xml" ContentType="application/inkml+xml"/>
  <Override PartName="/ppt/ink/ink5769.xml" ContentType="application/inkml+xml"/>
  <Override PartName="/ppt/ink/ink5770.xml" ContentType="application/inkml+xml"/>
  <Override PartName="/ppt/ink/ink5771.xml" ContentType="application/inkml+xml"/>
  <Override PartName="/ppt/ink/ink5772.xml" ContentType="application/inkml+xml"/>
  <Override PartName="/ppt/ink/ink5773.xml" ContentType="application/inkml+xml"/>
  <Override PartName="/ppt/ink/ink5774.xml" ContentType="application/inkml+xml"/>
  <Override PartName="/ppt/ink/ink5775.xml" ContentType="application/inkml+xml"/>
  <Override PartName="/ppt/ink/ink5776.xml" ContentType="application/inkml+xml"/>
  <Override PartName="/ppt/ink/ink5777.xml" ContentType="application/inkml+xml"/>
  <Override PartName="/ppt/ink/ink5778.xml" ContentType="application/inkml+xml"/>
  <Override PartName="/ppt/ink/ink5779.xml" ContentType="application/inkml+xml"/>
  <Override PartName="/ppt/ink/ink5780.xml" ContentType="application/inkml+xml"/>
  <Override PartName="/ppt/ink/ink5781.xml" ContentType="application/inkml+xml"/>
  <Override PartName="/ppt/ink/ink5782.xml" ContentType="application/inkml+xml"/>
  <Override PartName="/ppt/ink/ink5783.xml" ContentType="application/inkml+xml"/>
  <Override PartName="/ppt/ink/ink5784.xml" ContentType="application/inkml+xml"/>
  <Override PartName="/ppt/ink/ink5785.xml" ContentType="application/inkml+xml"/>
  <Override PartName="/ppt/ink/ink5786.xml" ContentType="application/inkml+xml"/>
  <Override PartName="/ppt/ink/ink5787.xml" ContentType="application/inkml+xml"/>
  <Override PartName="/ppt/ink/ink5788.xml" ContentType="application/inkml+xml"/>
  <Override PartName="/ppt/ink/ink5789.xml" ContentType="application/inkml+xml"/>
  <Override PartName="/ppt/ink/ink5790.xml" ContentType="application/inkml+xml"/>
  <Override PartName="/ppt/ink/ink5791.xml" ContentType="application/inkml+xml"/>
  <Override PartName="/ppt/ink/ink5792.xml" ContentType="application/inkml+xml"/>
  <Override PartName="/ppt/ink/ink5793.xml" ContentType="application/inkml+xml"/>
  <Override PartName="/ppt/ink/ink5794.xml" ContentType="application/inkml+xml"/>
  <Override PartName="/ppt/ink/ink5795.xml" ContentType="application/inkml+xml"/>
  <Override PartName="/ppt/ink/ink5796.xml" ContentType="application/inkml+xml"/>
  <Override PartName="/ppt/ink/ink5797.xml" ContentType="application/inkml+xml"/>
  <Override PartName="/ppt/ink/ink5798.xml" ContentType="application/inkml+xml"/>
  <Override PartName="/ppt/ink/ink5799.xml" ContentType="application/inkml+xml"/>
  <Override PartName="/ppt/ink/ink5800.xml" ContentType="application/inkml+xml"/>
  <Override PartName="/ppt/ink/ink5801.xml" ContentType="application/inkml+xml"/>
  <Override PartName="/ppt/ink/ink5802.xml" ContentType="application/inkml+xml"/>
  <Override PartName="/ppt/ink/ink5803.xml" ContentType="application/inkml+xml"/>
  <Override PartName="/ppt/ink/ink5804.xml" ContentType="application/inkml+xml"/>
  <Override PartName="/ppt/ink/ink5805.xml" ContentType="application/inkml+xml"/>
  <Override PartName="/ppt/ink/ink5806.xml" ContentType="application/inkml+xml"/>
  <Override PartName="/ppt/ink/ink5807.xml" ContentType="application/inkml+xml"/>
  <Override PartName="/ppt/ink/ink5808.xml" ContentType="application/inkml+xml"/>
  <Override PartName="/ppt/ink/ink5809.xml" ContentType="application/inkml+xml"/>
  <Override PartName="/ppt/ink/ink5810.xml" ContentType="application/inkml+xml"/>
  <Override PartName="/ppt/ink/ink5811.xml" ContentType="application/inkml+xml"/>
  <Override PartName="/ppt/ink/ink5812.xml" ContentType="application/inkml+xml"/>
  <Override PartName="/ppt/ink/ink5813.xml" ContentType="application/inkml+xml"/>
  <Override PartName="/ppt/ink/ink5814.xml" ContentType="application/inkml+xml"/>
  <Override PartName="/ppt/ink/ink5815.xml" ContentType="application/inkml+xml"/>
  <Override PartName="/ppt/ink/ink5816.xml" ContentType="application/inkml+xml"/>
  <Override PartName="/ppt/ink/ink5817.xml" ContentType="application/inkml+xml"/>
  <Override PartName="/ppt/ink/ink5818.xml" ContentType="application/inkml+xml"/>
  <Override PartName="/ppt/ink/ink5819.xml" ContentType="application/inkml+xml"/>
  <Override PartName="/ppt/ink/ink5820.xml" ContentType="application/inkml+xml"/>
  <Override PartName="/ppt/ink/ink5821.xml" ContentType="application/inkml+xml"/>
  <Override PartName="/ppt/ink/ink5822.xml" ContentType="application/inkml+xml"/>
  <Override PartName="/ppt/ink/ink5823.xml" ContentType="application/inkml+xml"/>
  <Override PartName="/ppt/ink/ink5824.xml" ContentType="application/inkml+xml"/>
  <Override PartName="/ppt/ink/ink5825.xml" ContentType="application/inkml+xml"/>
  <Override PartName="/ppt/ink/ink5826.xml" ContentType="application/inkml+xml"/>
  <Override PartName="/ppt/ink/ink5827.xml" ContentType="application/inkml+xml"/>
  <Override PartName="/ppt/ink/ink5828.xml" ContentType="application/inkml+xml"/>
  <Override PartName="/ppt/ink/ink5829.xml" ContentType="application/inkml+xml"/>
  <Override PartName="/ppt/ink/ink5830.xml" ContentType="application/inkml+xml"/>
  <Override PartName="/ppt/ink/ink5831.xml" ContentType="application/inkml+xml"/>
  <Override PartName="/ppt/ink/ink5832.xml" ContentType="application/inkml+xml"/>
  <Override PartName="/ppt/ink/ink5833.xml" ContentType="application/inkml+xml"/>
  <Override PartName="/ppt/ink/ink5834.xml" ContentType="application/inkml+xml"/>
  <Override PartName="/ppt/ink/ink5835.xml" ContentType="application/inkml+xml"/>
  <Override PartName="/ppt/ink/ink5836.xml" ContentType="application/inkml+xml"/>
  <Override PartName="/ppt/ink/ink5837.xml" ContentType="application/inkml+xml"/>
  <Override PartName="/ppt/ink/ink5838.xml" ContentType="application/inkml+xml"/>
  <Override PartName="/ppt/ink/ink5839.xml" ContentType="application/inkml+xml"/>
  <Override PartName="/ppt/ink/ink5840.xml" ContentType="application/inkml+xml"/>
  <Override PartName="/ppt/ink/ink5841.xml" ContentType="application/inkml+xml"/>
  <Override PartName="/ppt/ink/ink5842.xml" ContentType="application/inkml+xml"/>
  <Override PartName="/ppt/ink/ink5843.xml" ContentType="application/inkml+xml"/>
  <Override PartName="/ppt/ink/ink5844.xml" ContentType="application/inkml+xml"/>
  <Override PartName="/ppt/ink/ink5845.xml" ContentType="application/inkml+xml"/>
  <Override PartName="/ppt/ink/ink5846.xml" ContentType="application/inkml+xml"/>
  <Override PartName="/ppt/ink/ink5847.xml" ContentType="application/inkml+xml"/>
  <Override PartName="/ppt/ink/ink5848.xml" ContentType="application/inkml+xml"/>
  <Override PartName="/ppt/ink/ink5849.xml" ContentType="application/inkml+xml"/>
  <Override PartName="/ppt/ink/ink5850.xml" ContentType="application/inkml+xml"/>
  <Override PartName="/ppt/ink/ink5851.xml" ContentType="application/inkml+xml"/>
  <Override PartName="/ppt/ink/ink5852.xml" ContentType="application/inkml+xml"/>
  <Override PartName="/ppt/ink/ink5853.xml" ContentType="application/inkml+xml"/>
  <Override PartName="/ppt/ink/ink5854.xml" ContentType="application/inkml+xml"/>
  <Override PartName="/ppt/ink/ink5855.xml" ContentType="application/inkml+xml"/>
  <Override PartName="/ppt/ink/ink5856.xml" ContentType="application/inkml+xml"/>
  <Override PartName="/ppt/ink/ink5857.xml" ContentType="application/inkml+xml"/>
  <Override PartName="/ppt/ink/ink5858.xml" ContentType="application/inkml+xml"/>
  <Override PartName="/ppt/ink/ink5859.xml" ContentType="application/inkml+xml"/>
  <Override PartName="/ppt/ink/ink5860.xml" ContentType="application/inkml+xml"/>
  <Override PartName="/ppt/ink/ink5861.xml" ContentType="application/inkml+xml"/>
  <Override PartName="/ppt/ink/ink5862.xml" ContentType="application/inkml+xml"/>
  <Override PartName="/ppt/ink/ink5863.xml" ContentType="application/inkml+xml"/>
  <Override PartName="/ppt/ink/ink5864.xml" ContentType="application/inkml+xml"/>
  <Override PartName="/ppt/ink/ink5865.xml" ContentType="application/inkml+xml"/>
  <Override PartName="/ppt/ink/ink5866.xml" ContentType="application/inkml+xml"/>
  <Override PartName="/ppt/ink/ink5867.xml" ContentType="application/inkml+xml"/>
  <Override PartName="/ppt/ink/ink5868.xml" ContentType="application/inkml+xml"/>
  <Override PartName="/ppt/ink/ink5869.xml" ContentType="application/inkml+xml"/>
  <Override PartName="/ppt/ink/ink5870.xml" ContentType="application/inkml+xml"/>
  <Override PartName="/ppt/ink/ink5871.xml" ContentType="application/inkml+xml"/>
  <Override PartName="/ppt/ink/ink5872.xml" ContentType="application/inkml+xml"/>
  <Override PartName="/ppt/ink/ink5873.xml" ContentType="application/inkml+xml"/>
  <Override PartName="/ppt/ink/ink5874.xml" ContentType="application/inkml+xml"/>
  <Override PartName="/ppt/ink/ink5875.xml" ContentType="application/inkml+xml"/>
  <Override PartName="/ppt/ink/ink5876.xml" ContentType="application/inkml+xml"/>
  <Override PartName="/ppt/ink/ink5877.xml" ContentType="application/inkml+xml"/>
  <Override PartName="/ppt/ink/ink5878.xml" ContentType="application/inkml+xml"/>
  <Override PartName="/ppt/ink/ink5879.xml" ContentType="application/inkml+xml"/>
  <Override PartName="/ppt/ink/ink5880.xml" ContentType="application/inkml+xml"/>
  <Override PartName="/ppt/ink/ink5881.xml" ContentType="application/inkml+xml"/>
  <Override PartName="/ppt/ink/ink5882.xml" ContentType="application/inkml+xml"/>
  <Override PartName="/ppt/ink/ink5883.xml" ContentType="application/inkml+xml"/>
  <Override PartName="/ppt/ink/ink5884.xml" ContentType="application/inkml+xml"/>
  <Override PartName="/ppt/ink/ink5885.xml" ContentType="application/inkml+xml"/>
  <Override PartName="/ppt/ink/ink5886.xml" ContentType="application/inkml+xml"/>
  <Override PartName="/ppt/ink/ink5887.xml" ContentType="application/inkml+xml"/>
  <Override PartName="/ppt/ink/ink5888.xml" ContentType="application/inkml+xml"/>
  <Override PartName="/ppt/ink/ink5889.xml" ContentType="application/inkml+xml"/>
  <Override PartName="/ppt/ink/ink5890.xml" ContentType="application/inkml+xml"/>
  <Override PartName="/ppt/ink/ink5891.xml" ContentType="application/inkml+xml"/>
  <Override PartName="/ppt/ink/ink5892.xml" ContentType="application/inkml+xml"/>
  <Override PartName="/ppt/ink/ink5893.xml" ContentType="application/inkml+xml"/>
  <Override PartName="/ppt/ink/ink5894.xml" ContentType="application/inkml+xml"/>
  <Override PartName="/ppt/ink/ink5895.xml" ContentType="application/inkml+xml"/>
  <Override PartName="/ppt/ink/ink5896.xml" ContentType="application/inkml+xml"/>
  <Override PartName="/ppt/ink/ink5897.xml" ContentType="application/inkml+xml"/>
  <Override PartName="/ppt/ink/ink5898.xml" ContentType="application/inkml+xml"/>
  <Override PartName="/ppt/ink/ink5899.xml" ContentType="application/inkml+xml"/>
  <Override PartName="/ppt/ink/ink5900.xml" ContentType="application/inkml+xml"/>
  <Override PartName="/ppt/ink/ink5901.xml" ContentType="application/inkml+xml"/>
  <Override PartName="/ppt/ink/ink5902.xml" ContentType="application/inkml+xml"/>
  <Override PartName="/ppt/ink/ink5903.xml" ContentType="application/inkml+xml"/>
  <Override PartName="/ppt/ink/ink5904.xml" ContentType="application/inkml+xml"/>
  <Override PartName="/ppt/ink/ink5905.xml" ContentType="application/inkml+xml"/>
  <Override PartName="/ppt/ink/ink5906.xml" ContentType="application/inkml+xml"/>
  <Override PartName="/ppt/ink/ink5907.xml" ContentType="application/inkml+xml"/>
  <Override PartName="/ppt/ink/ink5908.xml" ContentType="application/inkml+xml"/>
  <Override PartName="/ppt/ink/ink5909.xml" ContentType="application/inkml+xml"/>
  <Override PartName="/ppt/ink/ink5910.xml" ContentType="application/inkml+xml"/>
  <Override PartName="/ppt/ink/ink5911.xml" ContentType="application/inkml+xml"/>
  <Override PartName="/ppt/ink/ink5912.xml" ContentType="application/inkml+xml"/>
  <Override PartName="/ppt/ink/ink5913.xml" ContentType="application/inkml+xml"/>
  <Override PartName="/ppt/ink/ink5914.xml" ContentType="application/inkml+xml"/>
  <Override PartName="/ppt/ink/ink5915.xml" ContentType="application/inkml+xml"/>
  <Override PartName="/ppt/ink/ink5916.xml" ContentType="application/inkml+xml"/>
  <Override PartName="/ppt/ink/ink5917.xml" ContentType="application/inkml+xml"/>
  <Override PartName="/ppt/ink/ink5918.xml" ContentType="application/inkml+xml"/>
  <Override PartName="/ppt/ink/ink5919.xml" ContentType="application/inkml+xml"/>
  <Override PartName="/ppt/ink/ink5920.xml" ContentType="application/inkml+xml"/>
  <Override PartName="/ppt/ink/ink5921.xml" ContentType="application/inkml+xml"/>
  <Override PartName="/ppt/ink/ink5922.xml" ContentType="application/inkml+xml"/>
  <Override PartName="/ppt/ink/ink5923.xml" ContentType="application/inkml+xml"/>
  <Override PartName="/ppt/ink/ink5924.xml" ContentType="application/inkml+xml"/>
  <Override PartName="/ppt/ink/ink5925.xml" ContentType="application/inkml+xml"/>
  <Override PartName="/ppt/ink/ink5926.xml" ContentType="application/inkml+xml"/>
  <Override PartName="/ppt/ink/ink5927.xml" ContentType="application/inkml+xml"/>
  <Override PartName="/ppt/ink/ink5928.xml" ContentType="application/inkml+xml"/>
  <Override PartName="/ppt/ink/ink5929.xml" ContentType="application/inkml+xml"/>
  <Override PartName="/ppt/ink/ink5930.xml" ContentType="application/inkml+xml"/>
  <Override PartName="/ppt/ink/ink5931.xml" ContentType="application/inkml+xml"/>
  <Override PartName="/ppt/ink/ink5932.xml" ContentType="application/inkml+xml"/>
  <Override PartName="/ppt/ink/ink5933.xml" ContentType="application/inkml+xml"/>
  <Override PartName="/ppt/ink/ink5934.xml" ContentType="application/inkml+xml"/>
  <Override PartName="/ppt/ink/ink5935.xml" ContentType="application/inkml+xml"/>
  <Override PartName="/ppt/ink/ink5936.xml" ContentType="application/inkml+xml"/>
  <Override PartName="/ppt/ink/ink5937.xml" ContentType="application/inkml+xml"/>
  <Override PartName="/ppt/ink/ink5938.xml" ContentType="application/inkml+xml"/>
  <Override PartName="/ppt/ink/ink5939.xml" ContentType="application/inkml+xml"/>
  <Override PartName="/ppt/ink/ink5940.xml" ContentType="application/inkml+xml"/>
  <Override PartName="/ppt/ink/ink5941.xml" ContentType="application/inkml+xml"/>
  <Override PartName="/ppt/ink/ink5942.xml" ContentType="application/inkml+xml"/>
  <Override PartName="/ppt/ink/ink5943.xml" ContentType="application/inkml+xml"/>
  <Override PartName="/ppt/ink/ink5944.xml" ContentType="application/inkml+xml"/>
  <Override PartName="/ppt/ink/ink5945.xml" ContentType="application/inkml+xml"/>
  <Override PartName="/ppt/ink/ink5946.xml" ContentType="application/inkml+xml"/>
  <Override PartName="/ppt/ink/ink5947.xml" ContentType="application/inkml+xml"/>
  <Override PartName="/ppt/ink/ink5948.xml" ContentType="application/inkml+xml"/>
  <Override PartName="/ppt/ink/ink5949.xml" ContentType="application/inkml+xml"/>
  <Override PartName="/ppt/ink/ink5950.xml" ContentType="application/inkml+xml"/>
  <Override PartName="/ppt/ink/ink5951.xml" ContentType="application/inkml+xml"/>
  <Override PartName="/ppt/ink/ink5952.xml" ContentType="application/inkml+xml"/>
  <Override PartName="/ppt/ink/ink5953.xml" ContentType="application/inkml+xml"/>
  <Override PartName="/ppt/ink/ink5954.xml" ContentType="application/inkml+xml"/>
  <Override PartName="/ppt/ink/ink5955.xml" ContentType="application/inkml+xml"/>
  <Override PartName="/ppt/ink/ink5956.xml" ContentType="application/inkml+xml"/>
  <Override PartName="/ppt/ink/ink5957.xml" ContentType="application/inkml+xml"/>
  <Override PartName="/ppt/ink/ink5958.xml" ContentType="application/inkml+xml"/>
  <Override PartName="/ppt/ink/ink5959.xml" ContentType="application/inkml+xml"/>
  <Override PartName="/ppt/ink/ink5960.xml" ContentType="application/inkml+xml"/>
  <Override PartName="/ppt/ink/ink5961.xml" ContentType="application/inkml+xml"/>
  <Override PartName="/ppt/ink/ink5962.xml" ContentType="application/inkml+xml"/>
  <Override PartName="/ppt/ink/ink5963.xml" ContentType="application/inkml+xml"/>
  <Override PartName="/ppt/ink/ink5964.xml" ContentType="application/inkml+xml"/>
  <Override PartName="/ppt/ink/ink5965.xml" ContentType="application/inkml+xml"/>
  <Override PartName="/ppt/ink/ink5966.xml" ContentType="application/inkml+xml"/>
  <Override PartName="/ppt/ink/ink5967.xml" ContentType="application/inkml+xml"/>
  <Override PartName="/ppt/ink/ink5968.xml" ContentType="application/inkml+xml"/>
  <Override PartName="/ppt/ink/ink5969.xml" ContentType="application/inkml+xml"/>
  <Override PartName="/ppt/ink/ink5970.xml" ContentType="application/inkml+xml"/>
  <Override PartName="/ppt/ink/ink5971.xml" ContentType="application/inkml+xml"/>
  <Override PartName="/ppt/ink/ink5972.xml" ContentType="application/inkml+xml"/>
  <Override PartName="/ppt/ink/ink5973.xml" ContentType="application/inkml+xml"/>
  <Override PartName="/ppt/ink/ink5974.xml" ContentType="application/inkml+xml"/>
  <Override PartName="/ppt/ink/ink5975.xml" ContentType="application/inkml+xml"/>
  <Override PartName="/ppt/ink/ink5976.xml" ContentType="application/inkml+xml"/>
  <Override PartName="/ppt/ink/ink5977.xml" ContentType="application/inkml+xml"/>
  <Override PartName="/ppt/ink/ink5978.xml" ContentType="application/inkml+xml"/>
  <Override PartName="/ppt/ink/ink5979.xml" ContentType="application/inkml+xml"/>
  <Override PartName="/ppt/ink/ink5980.xml" ContentType="application/inkml+xml"/>
  <Override PartName="/ppt/ink/ink5981.xml" ContentType="application/inkml+xml"/>
  <Override PartName="/ppt/ink/ink5982.xml" ContentType="application/inkml+xml"/>
  <Override PartName="/ppt/ink/ink5983.xml" ContentType="application/inkml+xml"/>
  <Override PartName="/ppt/ink/ink5984.xml" ContentType="application/inkml+xml"/>
  <Override PartName="/ppt/ink/ink5985.xml" ContentType="application/inkml+xml"/>
  <Override PartName="/ppt/ink/ink5986.xml" ContentType="application/inkml+xml"/>
  <Override PartName="/ppt/ink/ink5987.xml" ContentType="application/inkml+xml"/>
  <Override PartName="/ppt/ink/ink5988.xml" ContentType="application/inkml+xml"/>
  <Override PartName="/ppt/ink/ink5989.xml" ContentType="application/inkml+xml"/>
  <Override PartName="/ppt/ink/ink5990.xml" ContentType="application/inkml+xml"/>
  <Override PartName="/ppt/ink/ink5991.xml" ContentType="application/inkml+xml"/>
  <Override PartName="/ppt/ink/ink5992.xml" ContentType="application/inkml+xml"/>
  <Override PartName="/ppt/ink/ink5993.xml" ContentType="application/inkml+xml"/>
  <Override PartName="/ppt/ink/ink5994.xml" ContentType="application/inkml+xml"/>
  <Override PartName="/ppt/ink/ink5995.xml" ContentType="application/inkml+xml"/>
  <Override PartName="/ppt/ink/ink5996.xml" ContentType="application/inkml+xml"/>
  <Override PartName="/ppt/ink/ink5997.xml" ContentType="application/inkml+xml"/>
  <Override PartName="/ppt/ink/ink5998.xml" ContentType="application/inkml+xml"/>
  <Override PartName="/ppt/ink/ink5999.xml" ContentType="application/inkml+xml"/>
  <Override PartName="/ppt/ink/ink6000.xml" ContentType="application/inkml+xml"/>
  <Override PartName="/ppt/ink/ink6001.xml" ContentType="application/inkml+xml"/>
  <Override PartName="/ppt/ink/ink6002.xml" ContentType="application/inkml+xml"/>
  <Override PartName="/ppt/ink/ink6003.xml" ContentType="application/inkml+xml"/>
  <Override PartName="/ppt/ink/ink6004.xml" ContentType="application/inkml+xml"/>
  <Override PartName="/ppt/ink/ink6005.xml" ContentType="application/inkml+xml"/>
  <Override PartName="/ppt/ink/ink6006.xml" ContentType="application/inkml+xml"/>
  <Override PartName="/ppt/ink/ink6007.xml" ContentType="application/inkml+xml"/>
  <Override PartName="/ppt/ink/ink6008.xml" ContentType="application/inkml+xml"/>
  <Override PartName="/ppt/ink/ink6009.xml" ContentType="application/inkml+xml"/>
  <Override PartName="/ppt/ink/ink6010.xml" ContentType="application/inkml+xml"/>
  <Override PartName="/ppt/ink/ink6011.xml" ContentType="application/inkml+xml"/>
  <Override PartName="/ppt/ink/ink6012.xml" ContentType="application/inkml+xml"/>
  <Override PartName="/ppt/ink/ink6013.xml" ContentType="application/inkml+xml"/>
  <Override PartName="/ppt/ink/ink6014.xml" ContentType="application/inkml+xml"/>
  <Override PartName="/ppt/ink/ink6015.xml" ContentType="application/inkml+xml"/>
  <Override PartName="/ppt/ink/ink6016.xml" ContentType="application/inkml+xml"/>
  <Override PartName="/ppt/ink/ink6017.xml" ContentType="application/inkml+xml"/>
  <Override PartName="/ppt/ink/ink6018.xml" ContentType="application/inkml+xml"/>
  <Override PartName="/ppt/ink/ink6019.xml" ContentType="application/inkml+xml"/>
  <Override PartName="/ppt/ink/ink6020.xml" ContentType="application/inkml+xml"/>
  <Override PartName="/ppt/ink/ink6021.xml" ContentType="application/inkml+xml"/>
  <Override PartName="/ppt/ink/ink6022.xml" ContentType="application/inkml+xml"/>
  <Override PartName="/ppt/ink/ink6023.xml" ContentType="application/inkml+xml"/>
  <Override PartName="/ppt/ink/ink6024.xml" ContentType="application/inkml+xml"/>
  <Override PartName="/ppt/ink/ink6025.xml" ContentType="application/inkml+xml"/>
  <Override PartName="/ppt/ink/ink6026.xml" ContentType="application/inkml+xml"/>
  <Override PartName="/ppt/ink/ink6027.xml" ContentType="application/inkml+xml"/>
  <Override PartName="/ppt/ink/ink6028.xml" ContentType="application/inkml+xml"/>
  <Override PartName="/ppt/ink/ink6029.xml" ContentType="application/inkml+xml"/>
  <Override PartName="/ppt/ink/ink6030.xml" ContentType="application/inkml+xml"/>
  <Override PartName="/ppt/ink/ink6031.xml" ContentType="application/inkml+xml"/>
  <Override PartName="/ppt/ink/ink6032.xml" ContentType="application/inkml+xml"/>
  <Override PartName="/ppt/ink/ink6033.xml" ContentType="application/inkml+xml"/>
  <Override PartName="/ppt/ink/ink6034.xml" ContentType="application/inkml+xml"/>
  <Override PartName="/ppt/ink/ink6035.xml" ContentType="application/inkml+xml"/>
  <Override PartName="/ppt/ink/ink6036.xml" ContentType="application/inkml+xml"/>
  <Override PartName="/ppt/ink/ink6037.xml" ContentType="application/inkml+xml"/>
  <Override PartName="/ppt/ink/ink6038.xml" ContentType="application/inkml+xml"/>
  <Override PartName="/ppt/ink/ink6039.xml" ContentType="application/inkml+xml"/>
  <Override PartName="/ppt/ink/ink6040.xml" ContentType="application/inkml+xml"/>
  <Override PartName="/ppt/ink/ink6041.xml" ContentType="application/inkml+xml"/>
  <Override PartName="/ppt/ink/ink6042.xml" ContentType="application/inkml+xml"/>
  <Override PartName="/ppt/ink/ink6043.xml" ContentType="application/inkml+xml"/>
  <Override PartName="/ppt/ink/ink6044.xml" ContentType="application/inkml+xml"/>
  <Override PartName="/ppt/ink/ink6045.xml" ContentType="application/inkml+xml"/>
  <Override PartName="/ppt/ink/ink6046.xml" ContentType="application/inkml+xml"/>
  <Override PartName="/ppt/ink/ink6047.xml" ContentType="application/inkml+xml"/>
  <Override PartName="/ppt/ink/ink6048.xml" ContentType="application/inkml+xml"/>
  <Override PartName="/ppt/ink/ink6049.xml" ContentType="application/inkml+xml"/>
  <Override PartName="/ppt/ink/ink6050.xml" ContentType="application/inkml+xml"/>
  <Override PartName="/ppt/ink/ink6051.xml" ContentType="application/inkml+xml"/>
  <Override PartName="/ppt/ink/ink6052.xml" ContentType="application/inkml+xml"/>
  <Override PartName="/ppt/ink/ink6053.xml" ContentType="application/inkml+xml"/>
  <Override PartName="/ppt/ink/ink6054.xml" ContentType="application/inkml+xml"/>
  <Override PartName="/ppt/ink/ink6055.xml" ContentType="application/inkml+xml"/>
  <Override PartName="/ppt/ink/ink6056.xml" ContentType="application/inkml+xml"/>
  <Override PartName="/ppt/ink/ink6057.xml" ContentType="application/inkml+xml"/>
  <Override PartName="/ppt/ink/ink6058.xml" ContentType="application/inkml+xml"/>
  <Override PartName="/ppt/ink/ink6059.xml" ContentType="application/inkml+xml"/>
  <Override PartName="/ppt/ink/ink6060.xml" ContentType="application/inkml+xml"/>
  <Override PartName="/ppt/ink/ink6061.xml" ContentType="application/inkml+xml"/>
  <Override PartName="/ppt/ink/ink6062.xml" ContentType="application/inkml+xml"/>
  <Override PartName="/ppt/ink/ink6063.xml" ContentType="application/inkml+xml"/>
  <Override PartName="/ppt/ink/ink6064.xml" ContentType="application/inkml+xml"/>
  <Override PartName="/ppt/ink/ink6065.xml" ContentType="application/inkml+xml"/>
  <Override PartName="/ppt/ink/ink6066.xml" ContentType="application/inkml+xml"/>
  <Override PartName="/ppt/ink/ink6067.xml" ContentType="application/inkml+xml"/>
  <Override PartName="/ppt/ink/ink6068.xml" ContentType="application/inkml+xml"/>
  <Override PartName="/ppt/ink/ink6069.xml" ContentType="application/inkml+xml"/>
  <Override PartName="/ppt/ink/ink6070.xml" ContentType="application/inkml+xml"/>
  <Override PartName="/ppt/ink/ink6071.xml" ContentType="application/inkml+xml"/>
  <Override PartName="/ppt/ink/ink6072.xml" ContentType="application/inkml+xml"/>
  <Override PartName="/ppt/ink/ink6073.xml" ContentType="application/inkml+xml"/>
  <Override PartName="/ppt/ink/ink6074.xml" ContentType="application/inkml+xml"/>
  <Override PartName="/ppt/ink/ink6075.xml" ContentType="application/inkml+xml"/>
  <Override PartName="/ppt/ink/ink6076.xml" ContentType="application/inkml+xml"/>
  <Override PartName="/ppt/ink/ink6077.xml" ContentType="application/inkml+xml"/>
  <Override PartName="/ppt/ink/ink6078.xml" ContentType="application/inkml+xml"/>
  <Override PartName="/ppt/ink/ink6079.xml" ContentType="application/inkml+xml"/>
  <Override PartName="/ppt/ink/ink6080.xml" ContentType="application/inkml+xml"/>
  <Override PartName="/ppt/ink/ink6081.xml" ContentType="application/inkml+xml"/>
  <Override PartName="/ppt/ink/ink6082.xml" ContentType="application/inkml+xml"/>
  <Override PartName="/ppt/ink/ink6083.xml" ContentType="application/inkml+xml"/>
  <Override PartName="/ppt/ink/ink6084.xml" ContentType="application/inkml+xml"/>
  <Override PartName="/ppt/ink/ink6085.xml" ContentType="application/inkml+xml"/>
  <Override PartName="/ppt/ink/ink6086.xml" ContentType="application/inkml+xml"/>
  <Override PartName="/ppt/ink/ink6087.xml" ContentType="application/inkml+xml"/>
  <Override PartName="/ppt/ink/ink6088.xml" ContentType="application/inkml+xml"/>
  <Override PartName="/ppt/ink/ink6089.xml" ContentType="application/inkml+xml"/>
  <Override PartName="/ppt/ink/ink6090.xml" ContentType="application/inkml+xml"/>
  <Override PartName="/ppt/ink/ink6091.xml" ContentType="application/inkml+xml"/>
  <Override PartName="/ppt/ink/ink6092.xml" ContentType="application/inkml+xml"/>
  <Override PartName="/ppt/ink/ink6093.xml" ContentType="application/inkml+xml"/>
  <Override PartName="/ppt/ink/ink6094.xml" ContentType="application/inkml+xml"/>
  <Override PartName="/ppt/ink/ink6095.xml" ContentType="application/inkml+xml"/>
  <Override PartName="/ppt/ink/ink6096.xml" ContentType="application/inkml+xml"/>
  <Override PartName="/ppt/ink/ink6097.xml" ContentType="application/inkml+xml"/>
  <Override PartName="/ppt/ink/ink6098.xml" ContentType="application/inkml+xml"/>
  <Override PartName="/ppt/ink/ink6099.xml" ContentType="application/inkml+xml"/>
  <Override PartName="/ppt/ink/ink6100.xml" ContentType="application/inkml+xml"/>
  <Override PartName="/ppt/ink/ink6101.xml" ContentType="application/inkml+xml"/>
  <Override PartName="/ppt/ink/ink6102.xml" ContentType="application/inkml+xml"/>
  <Override PartName="/ppt/ink/ink6103.xml" ContentType="application/inkml+xml"/>
  <Override PartName="/ppt/ink/ink6104.xml" ContentType="application/inkml+xml"/>
  <Override PartName="/ppt/ink/ink6105.xml" ContentType="application/inkml+xml"/>
  <Override PartName="/ppt/ink/ink6106.xml" ContentType="application/inkml+xml"/>
  <Override PartName="/ppt/ink/ink6107.xml" ContentType="application/inkml+xml"/>
  <Override PartName="/ppt/ink/ink6108.xml" ContentType="application/inkml+xml"/>
  <Override PartName="/ppt/ink/ink6109.xml" ContentType="application/inkml+xml"/>
  <Override PartName="/ppt/ink/ink6110.xml" ContentType="application/inkml+xml"/>
  <Override PartName="/ppt/ink/ink6111.xml" ContentType="application/inkml+xml"/>
  <Override PartName="/ppt/ink/ink6112.xml" ContentType="application/inkml+xml"/>
  <Override PartName="/ppt/ink/ink6113.xml" ContentType="application/inkml+xml"/>
  <Override PartName="/ppt/ink/ink6114.xml" ContentType="application/inkml+xml"/>
  <Override PartName="/ppt/ink/ink6115.xml" ContentType="application/inkml+xml"/>
  <Override PartName="/ppt/ink/ink6116.xml" ContentType="application/inkml+xml"/>
  <Override PartName="/ppt/ink/ink6117.xml" ContentType="application/inkml+xml"/>
  <Override PartName="/ppt/ink/ink6118.xml" ContentType="application/inkml+xml"/>
  <Override PartName="/ppt/ink/ink6119.xml" ContentType="application/inkml+xml"/>
  <Override PartName="/ppt/ink/ink6120.xml" ContentType="application/inkml+xml"/>
  <Override PartName="/ppt/ink/ink6121.xml" ContentType="application/inkml+xml"/>
  <Override PartName="/ppt/ink/ink6122.xml" ContentType="application/inkml+xml"/>
  <Override PartName="/ppt/ink/ink6123.xml" ContentType="application/inkml+xml"/>
  <Override PartName="/ppt/ink/ink6124.xml" ContentType="application/inkml+xml"/>
  <Override PartName="/ppt/ink/ink6125.xml" ContentType="application/inkml+xml"/>
  <Override PartName="/ppt/ink/ink6126.xml" ContentType="application/inkml+xml"/>
  <Override PartName="/ppt/ink/ink6127.xml" ContentType="application/inkml+xml"/>
  <Override PartName="/ppt/ink/ink6128.xml" ContentType="application/inkml+xml"/>
  <Override PartName="/ppt/ink/ink6129.xml" ContentType="application/inkml+xml"/>
  <Override PartName="/ppt/ink/ink6130.xml" ContentType="application/inkml+xml"/>
  <Override PartName="/ppt/ink/ink6131.xml" ContentType="application/inkml+xml"/>
  <Override PartName="/ppt/ink/ink6132.xml" ContentType="application/inkml+xml"/>
  <Override PartName="/ppt/ink/ink6133.xml" ContentType="application/inkml+xml"/>
  <Override PartName="/ppt/ink/ink6134.xml" ContentType="application/inkml+xml"/>
  <Override PartName="/ppt/ink/ink6135.xml" ContentType="application/inkml+xml"/>
  <Override PartName="/ppt/ink/ink6136.xml" ContentType="application/inkml+xml"/>
  <Override PartName="/ppt/ink/ink6137.xml" ContentType="application/inkml+xml"/>
  <Override PartName="/ppt/ink/ink6138.xml" ContentType="application/inkml+xml"/>
  <Override PartName="/ppt/ink/ink6139.xml" ContentType="application/inkml+xml"/>
  <Override PartName="/ppt/ink/ink6140.xml" ContentType="application/inkml+xml"/>
  <Override PartName="/ppt/ink/ink6141.xml" ContentType="application/inkml+xml"/>
  <Override PartName="/ppt/ink/ink6142.xml" ContentType="application/inkml+xml"/>
  <Override PartName="/ppt/ink/ink6143.xml" ContentType="application/inkml+xml"/>
  <Override PartName="/ppt/ink/ink6144.xml" ContentType="application/inkml+xml"/>
  <Override PartName="/ppt/ink/ink6145.xml" ContentType="application/inkml+xml"/>
  <Override PartName="/ppt/ink/ink6146.xml" ContentType="application/inkml+xml"/>
  <Override PartName="/ppt/ink/ink6147.xml" ContentType="application/inkml+xml"/>
  <Override PartName="/ppt/ink/ink6148.xml" ContentType="application/inkml+xml"/>
  <Override PartName="/ppt/ink/ink6149.xml" ContentType="application/inkml+xml"/>
  <Override PartName="/ppt/ink/ink6150.xml" ContentType="application/inkml+xml"/>
  <Override PartName="/ppt/ink/ink6151.xml" ContentType="application/inkml+xml"/>
  <Override PartName="/ppt/ink/ink6152.xml" ContentType="application/inkml+xml"/>
  <Override PartName="/ppt/ink/ink6153.xml" ContentType="application/inkml+xml"/>
  <Override PartName="/ppt/ink/ink6154.xml" ContentType="application/inkml+xml"/>
  <Override PartName="/ppt/ink/ink6155.xml" ContentType="application/inkml+xml"/>
  <Override PartName="/ppt/ink/ink6156.xml" ContentType="application/inkml+xml"/>
  <Override PartName="/ppt/ink/ink6157.xml" ContentType="application/inkml+xml"/>
  <Override PartName="/ppt/ink/ink6158.xml" ContentType="application/inkml+xml"/>
  <Override PartName="/ppt/ink/ink6159.xml" ContentType="application/inkml+xml"/>
  <Override PartName="/ppt/ink/ink6160.xml" ContentType="application/inkml+xml"/>
  <Override PartName="/ppt/ink/ink6161.xml" ContentType="application/inkml+xml"/>
  <Override PartName="/ppt/ink/ink6162.xml" ContentType="application/inkml+xml"/>
  <Override PartName="/ppt/ink/ink6163.xml" ContentType="application/inkml+xml"/>
  <Override PartName="/ppt/ink/ink6164.xml" ContentType="application/inkml+xml"/>
  <Override PartName="/ppt/ink/ink6165.xml" ContentType="application/inkml+xml"/>
  <Override PartName="/ppt/ink/ink6166.xml" ContentType="application/inkml+xml"/>
  <Override PartName="/ppt/ink/ink6167.xml" ContentType="application/inkml+xml"/>
  <Override PartName="/ppt/ink/ink6168.xml" ContentType="application/inkml+xml"/>
  <Override PartName="/ppt/ink/ink6169.xml" ContentType="application/inkml+xml"/>
  <Override PartName="/ppt/ink/ink6170.xml" ContentType="application/inkml+xml"/>
  <Override PartName="/ppt/ink/ink6171.xml" ContentType="application/inkml+xml"/>
  <Override PartName="/ppt/ink/ink6172.xml" ContentType="application/inkml+xml"/>
  <Override PartName="/ppt/ink/ink6173.xml" ContentType="application/inkml+xml"/>
  <Override PartName="/ppt/ink/ink6174.xml" ContentType="application/inkml+xml"/>
  <Override PartName="/ppt/ink/ink6175.xml" ContentType="application/inkml+xml"/>
  <Override PartName="/ppt/ink/ink6176.xml" ContentType="application/inkml+xml"/>
  <Override PartName="/ppt/ink/ink6177.xml" ContentType="application/inkml+xml"/>
  <Override PartName="/ppt/ink/ink6178.xml" ContentType="application/inkml+xml"/>
  <Override PartName="/ppt/ink/ink6179.xml" ContentType="application/inkml+xml"/>
  <Override PartName="/ppt/ink/ink6180.xml" ContentType="application/inkml+xml"/>
  <Override PartName="/ppt/ink/ink6181.xml" ContentType="application/inkml+xml"/>
  <Override PartName="/ppt/ink/ink6182.xml" ContentType="application/inkml+xml"/>
  <Override PartName="/ppt/ink/ink6183.xml" ContentType="application/inkml+xml"/>
  <Override PartName="/ppt/ink/ink6184.xml" ContentType="application/inkml+xml"/>
  <Override PartName="/ppt/ink/ink6185.xml" ContentType="application/inkml+xml"/>
  <Override PartName="/ppt/ink/ink6186.xml" ContentType="application/inkml+xml"/>
  <Override PartName="/ppt/ink/ink6187.xml" ContentType="application/inkml+xml"/>
  <Override PartName="/ppt/ink/ink6188.xml" ContentType="application/inkml+xml"/>
  <Override PartName="/ppt/ink/ink6189.xml" ContentType="application/inkml+xml"/>
  <Override PartName="/ppt/ink/ink6190.xml" ContentType="application/inkml+xml"/>
  <Override PartName="/ppt/ink/ink6191.xml" ContentType="application/inkml+xml"/>
  <Override PartName="/ppt/ink/ink6192.xml" ContentType="application/inkml+xml"/>
  <Override PartName="/ppt/ink/ink6193.xml" ContentType="application/inkml+xml"/>
  <Override PartName="/ppt/ink/ink6194.xml" ContentType="application/inkml+xml"/>
  <Override PartName="/ppt/ink/ink6195.xml" ContentType="application/inkml+xml"/>
  <Override PartName="/ppt/ink/ink6196.xml" ContentType="application/inkml+xml"/>
  <Override PartName="/ppt/ink/ink6197.xml" ContentType="application/inkml+xml"/>
  <Override PartName="/ppt/ink/ink6198.xml" ContentType="application/inkml+xml"/>
  <Override PartName="/ppt/ink/ink6199.xml" ContentType="application/inkml+xml"/>
  <Override PartName="/ppt/ink/ink6200.xml" ContentType="application/inkml+xml"/>
  <Override PartName="/ppt/ink/ink6201.xml" ContentType="application/inkml+xml"/>
  <Override PartName="/ppt/ink/ink6202.xml" ContentType="application/inkml+xml"/>
  <Override PartName="/ppt/ink/ink6203.xml" ContentType="application/inkml+xml"/>
  <Override PartName="/ppt/ink/ink6204.xml" ContentType="application/inkml+xml"/>
  <Override PartName="/ppt/ink/ink6205.xml" ContentType="application/inkml+xml"/>
  <Override PartName="/ppt/ink/ink6206.xml" ContentType="application/inkml+xml"/>
  <Override PartName="/ppt/ink/ink6207.xml" ContentType="application/inkml+xml"/>
  <Override PartName="/ppt/ink/ink6208.xml" ContentType="application/inkml+xml"/>
  <Override PartName="/ppt/ink/ink6209.xml" ContentType="application/inkml+xml"/>
  <Override PartName="/ppt/ink/ink6210.xml" ContentType="application/inkml+xml"/>
  <Override PartName="/ppt/ink/ink6211.xml" ContentType="application/inkml+xml"/>
  <Override PartName="/ppt/ink/ink6212.xml" ContentType="application/inkml+xml"/>
  <Override PartName="/ppt/ink/ink6213.xml" ContentType="application/inkml+xml"/>
  <Override PartName="/ppt/ink/ink6214.xml" ContentType="application/inkml+xml"/>
  <Override PartName="/ppt/ink/ink6215.xml" ContentType="application/inkml+xml"/>
  <Override PartName="/ppt/ink/ink6216.xml" ContentType="application/inkml+xml"/>
  <Override PartName="/ppt/ink/ink6217.xml" ContentType="application/inkml+xml"/>
  <Override PartName="/ppt/ink/ink6218.xml" ContentType="application/inkml+xml"/>
  <Override PartName="/ppt/ink/ink6219.xml" ContentType="application/inkml+xml"/>
  <Override PartName="/ppt/ink/ink6220.xml" ContentType="application/inkml+xml"/>
  <Override PartName="/ppt/ink/ink6221.xml" ContentType="application/inkml+xml"/>
  <Override PartName="/ppt/ink/ink6222.xml" ContentType="application/inkml+xml"/>
  <Override PartName="/ppt/ink/ink6223.xml" ContentType="application/inkml+xml"/>
  <Override PartName="/ppt/ink/ink6224.xml" ContentType="application/inkml+xml"/>
  <Override PartName="/ppt/ink/ink6225.xml" ContentType="application/inkml+xml"/>
  <Override PartName="/ppt/ink/ink6226.xml" ContentType="application/inkml+xml"/>
  <Override PartName="/ppt/ink/ink6227.xml" ContentType="application/inkml+xml"/>
  <Override PartName="/ppt/ink/ink6228.xml" ContentType="application/inkml+xml"/>
  <Override PartName="/ppt/ink/ink6229.xml" ContentType="application/inkml+xml"/>
  <Override PartName="/ppt/ink/ink6230.xml" ContentType="application/inkml+xml"/>
  <Override PartName="/ppt/ink/ink6231.xml" ContentType="application/inkml+xml"/>
  <Override PartName="/ppt/ink/ink6232.xml" ContentType="application/inkml+xml"/>
  <Override PartName="/ppt/ink/ink6233.xml" ContentType="application/inkml+xml"/>
  <Override PartName="/ppt/ink/ink6234.xml" ContentType="application/inkml+xml"/>
  <Override PartName="/ppt/ink/ink6235.xml" ContentType="application/inkml+xml"/>
  <Override PartName="/ppt/ink/ink6236.xml" ContentType="application/inkml+xml"/>
  <Override PartName="/ppt/ink/ink6237.xml" ContentType="application/inkml+xml"/>
  <Override PartName="/ppt/ink/ink6238.xml" ContentType="application/inkml+xml"/>
  <Override PartName="/ppt/ink/ink6239.xml" ContentType="application/inkml+xml"/>
  <Override PartName="/ppt/ink/ink6240.xml" ContentType="application/inkml+xml"/>
  <Override PartName="/ppt/ink/ink6241.xml" ContentType="application/inkml+xml"/>
  <Override PartName="/ppt/ink/ink6242.xml" ContentType="application/inkml+xml"/>
  <Override PartName="/ppt/ink/ink6243.xml" ContentType="application/inkml+xml"/>
  <Override PartName="/ppt/ink/ink6244.xml" ContentType="application/inkml+xml"/>
  <Override PartName="/ppt/ink/ink6245.xml" ContentType="application/inkml+xml"/>
  <Override PartName="/ppt/ink/ink6246.xml" ContentType="application/inkml+xml"/>
  <Override PartName="/ppt/ink/ink6247.xml" ContentType="application/inkml+xml"/>
  <Override PartName="/ppt/ink/ink6248.xml" ContentType="application/inkml+xml"/>
  <Override PartName="/ppt/ink/ink6249.xml" ContentType="application/inkml+xml"/>
  <Override PartName="/ppt/ink/ink6250.xml" ContentType="application/inkml+xml"/>
  <Override PartName="/ppt/ink/ink6251.xml" ContentType="application/inkml+xml"/>
  <Override PartName="/ppt/ink/ink6252.xml" ContentType="application/inkml+xml"/>
  <Override PartName="/ppt/ink/ink6253.xml" ContentType="application/inkml+xml"/>
  <Override PartName="/ppt/ink/ink6254.xml" ContentType="application/inkml+xml"/>
  <Override PartName="/ppt/ink/ink6255.xml" ContentType="application/inkml+xml"/>
  <Override PartName="/ppt/ink/ink6256.xml" ContentType="application/inkml+xml"/>
  <Override PartName="/ppt/ink/ink6257.xml" ContentType="application/inkml+xml"/>
  <Override PartName="/ppt/ink/ink6258.xml" ContentType="application/inkml+xml"/>
  <Override PartName="/ppt/ink/ink6259.xml" ContentType="application/inkml+xml"/>
  <Override PartName="/ppt/ink/ink6260.xml" ContentType="application/inkml+xml"/>
  <Override PartName="/ppt/ink/ink6261.xml" ContentType="application/inkml+xml"/>
  <Override PartName="/ppt/ink/ink6262.xml" ContentType="application/inkml+xml"/>
  <Override PartName="/ppt/ink/ink6263.xml" ContentType="application/inkml+xml"/>
  <Override PartName="/ppt/ink/ink6264.xml" ContentType="application/inkml+xml"/>
  <Override PartName="/ppt/ink/ink6265.xml" ContentType="application/inkml+xml"/>
  <Override PartName="/ppt/ink/ink6266.xml" ContentType="application/inkml+xml"/>
  <Override PartName="/ppt/ink/ink6267.xml" ContentType="application/inkml+xml"/>
  <Override PartName="/ppt/ink/ink6268.xml" ContentType="application/inkml+xml"/>
  <Override PartName="/ppt/ink/ink6269.xml" ContentType="application/inkml+xml"/>
  <Override PartName="/ppt/ink/ink6270.xml" ContentType="application/inkml+xml"/>
  <Override PartName="/ppt/ink/ink6271.xml" ContentType="application/inkml+xml"/>
  <Override PartName="/ppt/ink/ink6272.xml" ContentType="application/inkml+xml"/>
  <Override PartName="/ppt/ink/ink6273.xml" ContentType="application/inkml+xml"/>
  <Override PartName="/ppt/ink/ink6274.xml" ContentType="application/inkml+xml"/>
  <Override PartName="/ppt/ink/ink6275.xml" ContentType="application/inkml+xml"/>
  <Override PartName="/ppt/ink/ink6276.xml" ContentType="application/inkml+xml"/>
  <Override PartName="/ppt/ink/ink6277.xml" ContentType="application/inkml+xml"/>
  <Override PartName="/ppt/ink/ink6278.xml" ContentType="application/inkml+xml"/>
  <Override PartName="/ppt/ink/ink6279.xml" ContentType="application/inkml+xml"/>
  <Override PartName="/ppt/ink/ink6280.xml" ContentType="application/inkml+xml"/>
  <Override PartName="/ppt/ink/ink6281.xml" ContentType="application/inkml+xml"/>
  <Override PartName="/ppt/ink/ink6282.xml" ContentType="application/inkml+xml"/>
  <Override PartName="/ppt/ink/ink6283.xml" ContentType="application/inkml+xml"/>
  <Override PartName="/ppt/ink/ink6284.xml" ContentType="application/inkml+xml"/>
  <Override PartName="/ppt/ink/ink6285.xml" ContentType="application/inkml+xml"/>
  <Override PartName="/ppt/ink/ink6286.xml" ContentType="application/inkml+xml"/>
  <Override PartName="/ppt/ink/ink6287.xml" ContentType="application/inkml+xml"/>
  <Override PartName="/ppt/ink/ink6288.xml" ContentType="application/inkml+xml"/>
  <Override PartName="/ppt/ink/ink6289.xml" ContentType="application/inkml+xml"/>
  <Override PartName="/ppt/ink/ink6290.xml" ContentType="application/inkml+xml"/>
  <Override PartName="/ppt/ink/ink6291.xml" ContentType="application/inkml+xml"/>
  <Override PartName="/ppt/ink/ink6292.xml" ContentType="application/inkml+xml"/>
  <Override PartName="/ppt/ink/ink6293.xml" ContentType="application/inkml+xml"/>
  <Override PartName="/ppt/ink/ink6294.xml" ContentType="application/inkml+xml"/>
  <Override PartName="/ppt/ink/ink6295.xml" ContentType="application/inkml+xml"/>
  <Override PartName="/ppt/ink/ink6296.xml" ContentType="application/inkml+xml"/>
  <Override PartName="/ppt/ink/ink6297.xml" ContentType="application/inkml+xml"/>
  <Override PartName="/ppt/ink/ink6298.xml" ContentType="application/inkml+xml"/>
  <Override PartName="/ppt/ink/ink6299.xml" ContentType="application/inkml+xml"/>
  <Override PartName="/ppt/ink/ink6300.xml" ContentType="application/inkml+xml"/>
  <Override PartName="/ppt/ink/ink6301.xml" ContentType="application/inkml+xml"/>
  <Override PartName="/ppt/ink/ink6302.xml" ContentType="application/inkml+xml"/>
  <Override PartName="/ppt/ink/ink6303.xml" ContentType="application/inkml+xml"/>
  <Override PartName="/ppt/ink/ink6304.xml" ContentType="application/inkml+xml"/>
  <Override PartName="/ppt/ink/ink6305.xml" ContentType="application/inkml+xml"/>
  <Override PartName="/ppt/ink/ink6306.xml" ContentType="application/inkml+xml"/>
  <Override PartName="/ppt/ink/ink6307.xml" ContentType="application/inkml+xml"/>
  <Override PartName="/ppt/ink/ink6308.xml" ContentType="application/inkml+xml"/>
  <Override PartName="/ppt/ink/ink6309.xml" ContentType="application/inkml+xml"/>
  <Override PartName="/ppt/ink/ink6310.xml" ContentType="application/inkml+xml"/>
  <Override PartName="/ppt/ink/ink6311.xml" ContentType="application/inkml+xml"/>
  <Override PartName="/ppt/ink/ink6312.xml" ContentType="application/inkml+xml"/>
  <Override PartName="/ppt/ink/ink6313.xml" ContentType="application/inkml+xml"/>
  <Override PartName="/ppt/ink/ink6314.xml" ContentType="application/inkml+xml"/>
  <Override PartName="/ppt/ink/ink6315.xml" ContentType="application/inkml+xml"/>
  <Override PartName="/ppt/ink/ink6316.xml" ContentType="application/inkml+xml"/>
  <Override PartName="/ppt/ink/ink6317.xml" ContentType="application/inkml+xml"/>
  <Override PartName="/ppt/ink/ink6318.xml" ContentType="application/inkml+xml"/>
  <Override PartName="/ppt/ink/ink6319.xml" ContentType="application/inkml+xml"/>
  <Override PartName="/ppt/ink/ink6320.xml" ContentType="application/inkml+xml"/>
  <Override PartName="/ppt/ink/ink6321.xml" ContentType="application/inkml+xml"/>
  <Override PartName="/ppt/ink/ink6322.xml" ContentType="application/inkml+xml"/>
  <Override PartName="/ppt/ink/ink6323.xml" ContentType="application/inkml+xml"/>
  <Override PartName="/ppt/ink/ink6324.xml" ContentType="application/inkml+xml"/>
  <Override PartName="/ppt/ink/ink6325.xml" ContentType="application/inkml+xml"/>
  <Override PartName="/ppt/ink/ink6326.xml" ContentType="application/inkml+xml"/>
  <Override PartName="/ppt/ink/ink6327.xml" ContentType="application/inkml+xml"/>
  <Override PartName="/ppt/ink/ink6328.xml" ContentType="application/inkml+xml"/>
  <Override PartName="/ppt/ink/ink6329.xml" ContentType="application/inkml+xml"/>
  <Override PartName="/ppt/ink/ink6330.xml" ContentType="application/inkml+xml"/>
  <Override PartName="/ppt/ink/ink6331.xml" ContentType="application/inkml+xml"/>
  <Override PartName="/ppt/ink/ink6332.xml" ContentType="application/inkml+xml"/>
  <Override PartName="/ppt/ink/ink6333.xml" ContentType="application/inkml+xml"/>
  <Override PartName="/ppt/ink/ink6334.xml" ContentType="application/inkml+xml"/>
  <Override PartName="/ppt/ink/ink6335.xml" ContentType="application/inkml+xml"/>
  <Override PartName="/ppt/ink/ink6336.xml" ContentType="application/inkml+xml"/>
  <Override PartName="/ppt/ink/ink6337.xml" ContentType="application/inkml+xml"/>
  <Override PartName="/ppt/ink/ink6338.xml" ContentType="application/inkml+xml"/>
  <Override PartName="/ppt/ink/ink6339.xml" ContentType="application/inkml+xml"/>
  <Override PartName="/ppt/ink/ink6340.xml" ContentType="application/inkml+xml"/>
  <Override PartName="/ppt/ink/ink6341.xml" ContentType="application/inkml+xml"/>
  <Override PartName="/ppt/ink/ink6342.xml" ContentType="application/inkml+xml"/>
  <Override PartName="/ppt/ink/ink6343.xml" ContentType="application/inkml+xml"/>
  <Override PartName="/ppt/ink/ink6344.xml" ContentType="application/inkml+xml"/>
  <Override PartName="/ppt/ink/ink6345.xml" ContentType="application/inkml+xml"/>
  <Override PartName="/ppt/ink/ink6346.xml" ContentType="application/inkml+xml"/>
  <Override PartName="/ppt/ink/ink6347.xml" ContentType="application/inkml+xml"/>
  <Override PartName="/ppt/ink/ink6348.xml" ContentType="application/inkml+xml"/>
  <Override PartName="/ppt/ink/ink6349.xml" ContentType="application/inkml+xml"/>
  <Override PartName="/ppt/ink/ink6350.xml" ContentType="application/inkml+xml"/>
  <Override PartName="/ppt/ink/ink6351.xml" ContentType="application/inkml+xml"/>
  <Override PartName="/ppt/ink/ink6352.xml" ContentType="application/inkml+xml"/>
  <Override PartName="/ppt/ink/ink6353.xml" ContentType="application/inkml+xml"/>
  <Override PartName="/ppt/ink/ink6354.xml" ContentType="application/inkml+xml"/>
  <Override PartName="/ppt/ink/ink6355.xml" ContentType="application/inkml+xml"/>
  <Override PartName="/ppt/ink/ink6356.xml" ContentType="application/inkml+xml"/>
  <Override PartName="/ppt/ink/ink6357.xml" ContentType="application/inkml+xml"/>
  <Override PartName="/ppt/ink/ink6358.xml" ContentType="application/inkml+xml"/>
  <Override PartName="/ppt/ink/ink6359.xml" ContentType="application/inkml+xml"/>
  <Override PartName="/ppt/ink/ink6360.xml" ContentType="application/inkml+xml"/>
  <Override PartName="/ppt/ink/ink6361.xml" ContentType="application/inkml+xml"/>
  <Override PartName="/ppt/ink/ink6362.xml" ContentType="application/inkml+xml"/>
  <Override PartName="/ppt/ink/ink6363.xml" ContentType="application/inkml+xml"/>
  <Override PartName="/ppt/ink/ink6364.xml" ContentType="application/inkml+xml"/>
  <Override PartName="/ppt/ink/ink6365.xml" ContentType="application/inkml+xml"/>
  <Override PartName="/ppt/ink/ink6366.xml" ContentType="application/inkml+xml"/>
  <Override PartName="/ppt/ink/ink6367.xml" ContentType="application/inkml+xml"/>
  <Override PartName="/ppt/ink/ink6368.xml" ContentType="application/inkml+xml"/>
  <Override PartName="/ppt/ink/ink6369.xml" ContentType="application/inkml+xml"/>
  <Override PartName="/ppt/ink/ink6370.xml" ContentType="application/inkml+xml"/>
  <Override PartName="/ppt/ink/ink6371.xml" ContentType="application/inkml+xml"/>
  <Override PartName="/ppt/ink/ink6372.xml" ContentType="application/inkml+xml"/>
  <Override PartName="/ppt/ink/ink6373.xml" ContentType="application/inkml+xml"/>
  <Override PartName="/ppt/ink/ink6374.xml" ContentType="application/inkml+xml"/>
  <Override PartName="/ppt/ink/ink6375.xml" ContentType="application/inkml+xml"/>
  <Override PartName="/ppt/ink/ink6376.xml" ContentType="application/inkml+xml"/>
  <Override PartName="/ppt/ink/ink6377.xml" ContentType="application/inkml+xml"/>
  <Override PartName="/ppt/ink/ink6378.xml" ContentType="application/inkml+xml"/>
  <Override PartName="/ppt/ink/ink6379.xml" ContentType="application/inkml+xml"/>
  <Override PartName="/ppt/ink/ink6380.xml" ContentType="application/inkml+xml"/>
  <Override PartName="/ppt/ink/ink6381.xml" ContentType="application/inkml+xml"/>
  <Override PartName="/ppt/ink/ink6382.xml" ContentType="application/inkml+xml"/>
  <Override PartName="/ppt/ink/ink6383.xml" ContentType="application/inkml+xml"/>
  <Override PartName="/ppt/ink/ink6384.xml" ContentType="application/inkml+xml"/>
  <Override PartName="/ppt/ink/ink6385.xml" ContentType="application/inkml+xml"/>
  <Override PartName="/ppt/ink/ink6386.xml" ContentType="application/inkml+xml"/>
  <Override PartName="/ppt/ink/ink6387.xml" ContentType="application/inkml+xml"/>
  <Override PartName="/ppt/ink/ink6388.xml" ContentType="application/inkml+xml"/>
  <Override PartName="/ppt/ink/ink6389.xml" ContentType="application/inkml+xml"/>
  <Override PartName="/ppt/ink/ink6390.xml" ContentType="application/inkml+xml"/>
  <Override PartName="/ppt/ink/ink6391.xml" ContentType="application/inkml+xml"/>
  <Override PartName="/ppt/ink/ink6392.xml" ContentType="application/inkml+xml"/>
  <Override PartName="/ppt/ink/ink6393.xml" ContentType="application/inkml+xml"/>
  <Override PartName="/ppt/ink/ink6394.xml" ContentType="application/inkml+xml"/>
  <Override PartName="/ppt/ink/ink6395.xml" ContentType="application/inkml+xml"/>
  <Override PartName="/ppt/ink/ink6396.xml" ContentType="application/inkml+xml"/>
  <Override PartName="/ppt/ink/ink6397.xml" ContentType="application/inkml+xml"/>
  <Override PartName="/ppt/ink/ink6398.xml" ContentType="application/inkml+xml"/>
  <Override PartName="/ppt/ink/ink6399.xml" ContentType="application/inkml+xml"/>
  <Override PartName="/ppt/ink/ink6400.xml" ContentType="application/inkml+xml"/>
  <Override PartName="/ppt/ink/ink6401.xml" ContentType="application/inkml+xml"/>
  <Override PartName="/ppt/ink/ink6402.xml" ContentType="application/inkml+xml"/>
  <Override PartName="/ppt/ink/ink6403.xml" ContentType="application/inkml+xml"/>
  <Override PartName="/ppt/ink/ink6404.xml" ContentType="application/inkml+xml"/>
  <Override PartName="/ppt/ink/ink6405.xml" ContentType="application/inkml+xml"/>
  <Override PartName="/ppt/ink/ink6406.xml" ContentType="application/inkml+xml"/>
  <Override PartName="/ppt/ink/ink6407.xml" ContentType="application/inkml+xml"/>
  <Override PartName="/ppt/ink/ink6408.xml" ContentType="application/inkml+xml"/>
  <Override PartName="/ppt/ink/ink6409.xml" ContentType="application/inkml+xml"/>
  <Override PartName="/ppt/ink/ink6410.xml" ContentType="application/inkml+xml"/>
  <Override PartName="/ppt/ink/ink6411.xml" ContentType="application/inkml+xml"/>
  <Override PartName="/ppt/ink/ink6412.xml" ContentType="application/inkml+xml"/>
  <Override PartName="/ppt/ink/ink6413.xml" ContentType="application/inkml+xml"/>
  <Override PartName="/ppt/ink/ink6414.xml" ContentType="application/inkml+xml"/>
  <Override PartName="/ppt/ink/ink6415.xml" ContentType="application/inkml+xml"/>
  <Override PartName="/ppt/ink/ink6416.xml" ContentType="application/inkml+xml"/>
  <Override PartName="/ppt/ink/ink6417.xml" ContentType="application/inkml+xml"/>
  <Override PartName="/ppt/ink/ink6418.xml" ContentType="application/inkml+xml"/>
  <Override PartName="/ppt/ink/ink6419.xml" ContentType="application/inkml+xml"/>
  <Override PartName="/ppt/ink/ink6420.xml" ContentType="application/inkml+xml"/>
  <Override PartName="/ppt/ink/ink6421.xml" ContentType="application/inkml+xml"/>
  <Override PartName="/ppt/ink/ink6422.xml" ContentType="application/inkml+xml"/>
  <Override PartName="/ppt/ink/ink6423.xml" ContentType="application/inkml+xml"/>
  <Override PartName="/ppt/ink/ink6424.xml" ContentType="application/inkml+xml"/>
  <Override PartName="/ppt/ink/ink6425.xml" ContentType="application/inkml+xml"/>
  <Override PartName="/ppt/ink/ink6426.xml" ContentType="application/inkml+xml"/>
  <Override PartName="/ppt/ink/ink6427.xml" ContentType="application/inkml+xml"/>
  <Override PartName="/ppt/ink/ink6428.xml" ContentType="application/inkml+xml"/>
  <Override PartName="/ppt/ink/ink6429.xml" ContentType="application/inkml+xml"/>
  <Override PartName="/ppt/ink/ink6430.xml" ContentType="application/inkml+xml"/>
  <Override PartName="/ppt/ink/ink6431.xml" ContentType="application/inkml+xml"/>
  <Override PartName="/ppt/ink/ink6432.xml" ContentType="application/inkml+xml"/>
  <Override PartName="/ppt/ink/ink6433.xml" ContentType="application/inkml+xml"/>
  <Override PartName="/ppt/ink/ink6434.xml" ContentType="application/inkml+xml"/>
  <Override PartName="/ppt/ink/ink6435.xml" ContentType="application/inkml+xml"/>
  <Override PartName="/ppt/ink/ink6436.xml" ContentType="application/inkml+xml"/>
  <Override PartName="/ppt/ink/ink6437.xml" ContentType="application/inkml+xml"/>
  <Override PartName="/ppt/ink/ink6438.xml" ContentType="application/inkml+xml"/>
  <Override PartName="/ppt/ink/ink6439.xml" ContentType="application/inkml+xml"/>
  <Override PartName="/ppt/ink/ink6440.xml" ContentType="application/inkml+xml"/>
  <Override PartName="/ppt/ink/ink6441.xml" ContentType="application/inkml+xml"/>
  <Override PartName="/ppt/ink/ink6442.xml" ContentType="application/inkml+xml"/>
  <Override PartName="/ppt/ink/ink6443.xml" ContentType="application/inkml+xml"/>
  <Override PartName="/ppt/ink/ink6444.xml" ContentType="application/inkml+xml"/>
  <Override PartName="/ppt/ink/ink6445.xml" ContentType="application/inkml+xml"/>
  <Override PartName="/ppt/ink/ink6446.xml" ContentType="application/inkml+xml"/>
  <Override PartName="/ppt/ink/ink6447.xml" ContentType="application/inkml+xml"/>
  <Override PartName="/ppt/ink/ink6448.xml" ContentType="application/inkml+xml"/>
  <Override PartName="/ppt/ink/ink6449.xml" ContentType="application/inkml+xml"/>
  <Override PartName="/ppt/ink/ink6450.xml" ContentType="application/inkml+xml"/>
  <Override PartName="/ppt/ink/ink6451.xml" ContentType="application/inkml+xml"/>
  <Override PartName="/ppt/ink/ink6452.xml" ContentType="application/inkml+xml"/>
  <Override PartName="/ppt/ink/ink6453.xml" ContentType="application/inkml+xml"/>
  <Override PartName="/ppt/ink/ink6454.xml" ContentType="application/inkml+xml"/>
  <Override PartName="/ppt/ink/ink6455.xml" ContentType="application/inkml+xml"/>
  <Override PartName="/ppt/ink/ink6456.xml" ContentType="application/inkml+xml"/>
  <Override PartName="/ppt/ink/ink6457.xml" ContentType="application/inkml+xml"/>
  <Override PartName="/ppt/ink/ink6458.xml" ContentType="application/inkml+xml"/>
  <Override PartName="/ppt/ink/ink6459.xml" ContentType="application/inkml+xml"/>
  <Override PartName="/ppt/ink/ink6460.xml" ContentType="application/inkml+xml"/>
  <Override PartName="/ppt/ink/ink6461.xml" ContentType="application/inkml+xml"/>
  <Override PartName="/ppt/ink/ink6462.xml" ContentType="application/inkml+xml"/>
  <Override PartName="/ppt/ink/ink6463.xml" ContentType="application/inkml+xml"/>
  <Override PartName="/ppt/ink/ink6464.xml" ContentType="application/inkml+xml"/>
  <Override PartName="/ppt/ink/ink6465.xml" ContentType="application/inkml+xml"/>
  <Override PartName="/ppt/ink/ink6466.xml" ContentType="application/inkml+xml"/>
  <Override PartName="/ppt/ink/ink6467.xml" ContentType="application/inkml+xml"/>
  <Override PartName="/ppt/ink/ink6468.xml" ContentType="application/inkml+xml"/>
  <Override PartName="/ppt/ink/ink6469.xml" ContentType="application/inkml+xml"/>
  <Override PartName="/ppt/ink/ink6470.xml" ContentType="application/inkml+xml"/>
  <Override PartName="/ppt/ink/ink6471.xml" ContentType="application/inkml+xml"/>
  <Override PartName="/ppt/ink/ink6472.xml" ContentType="application/inkml+xml"/>
  <Override PartName="/ppt/ink/ink6473.xml" ContentType="application/inkml+xml"/>
  <Override PartName="/ppt/ink/ink6474.xml" ContentType="application/inkml+xml"/>
  <Override PartName="/ppt/ink/ink6475.xml" ContentType="application/inkml+xml"/>
  <Override PartName="/ppt/ink/ink6476.xml" ContentType="application/inkml+xml"/>
  <Override PartName="/ppt/ink/ink6477.xml" ContentType="application/inkml+xml"/>
  <Override PartName="/ppt/ink/ink6478.xml" ContentType="application/inkml+xml"/>
  <Override PartName="/ppt/ink/ink6479.xml" ContentType="application/inkml+xml"/>
  <Override PartName="/ppt/ink/ink6480.xml" ContentType="application/inkml+xml"/>
  <Override PartName="/ppt/ink/ink6481.xml" ContentType="application/inkml+xml"/>
  <Override PartName="/ppt/ink/ink6482.xml" ContentType="application/inkml+xml"/>
  <Override PartName="/ppt/ink/ink6483.xml" ContentType="application/inkml+xml"/>
  <Override PartName="/ppt/ink/ink6484.xml" ContentType="application/inkml+xml"/>
  <Override PartName="/ppt/ink/ink6485.xml" ContentType="application/inkml+xml"/>
  <Override PartName="/ppt/ink/ink6486.xml" ContentType="application/inkml+xml"/>
  <Override PartName="/ppt/ink/ink6487.xml" ContentType="application/inkml+xml"/>
  <Override PartName="/ppt/ink/ink6488.xml" ContentType="application/inkml+xml"/>
  <Override PartName="/ppt/ink/ink6489.xml" ContentType="application/inkml+xml"/>
  <Override PartName="/ppt/ink/ink6490.xml" ContentType="application/inkml+xml"/>
  <Override PartName="/ppt/ink/ink6491.xml" ContentType="application/inkml+xml"/>
  <Override PartName="/ppt/ink/ink6492.xml" ContentType="application/inkml+xml"/>
  <Override PartName="/ppt/ink/ink6493.xml" ContentType="application/inkml+xml"/>
  <Override PartName="/ppt/ink/ink6494.xml" ContentType="application/inkml+xml"/>
  <Override PartName="/ppt/ink/ink6495.xml" ContentType="application/inkml+xml"/>
  <Override PartName="/ppt/ink/ink6496.xml" ContentType="application/inkml+xml"/>
  <Override PartName="/ppt/ink/ink6497.xml" ContentType="application/inkml+xml"/>
  <Override PartName="/ppt/ink/ink6498.xml" ContentType="application/inkml+xml"/>
  <Override PartName="/ppt/ink/ink6499.xml" ContentType="application/inkml+xml"/>
  <Override PartName="/ppt/ink/ink6500.xml" ContentType="application/inkml+xml"/>
  <Override PartName="/ppt/ink/ink6501.xml" ContentType="application/inkml+xml"/>
  <Override PartName="/ppt/ink/ink6502.xml" ContentType="application/inkml+xml"/>
  <Override PartName="/ppt/ink/ink6503.xml" ContentType="application/inkml+xml"/>
  <Override PartName="/ppt/ink/ink6504.xml" ContentType="application/inkml+xml"/>
  <Override PartName="/ppt/ink/ink6505.xml" ContentType="application/inkml+xml"/>
  <Override PartName="/ppt/ink/ink6506.xml" ContentType="application/inkml+xml"/>
  <Override PartName="/ppt/ink/ink6507.xml" ContentType="application/inkml+xml"/>
  <Override PartName="/ppt/ink/ink6508.xml" ContentType="application/inkml+xml"/>
  <Override PartName="/ppt/ink/ink6509.xml" ContentType="application/inkml+xml"/>
  <Override PartName="/ppt/ink/ink6510.xml" ContentType="application/inkml+xml"/>
  <Override PartName="/ppt/ink/ink6511.xml" ContentType="application/inkml+xml"/>
  <Override PartName="/ppt/ink/ink6512.xml" ContentType="application/inkml+xml"/>
  <Override PartName="/ppt/ink/ink6513.xml" ContentType="application/inkml+xml"/>
  <Override PartName="/ppt/ink/ink6514.xml" ContentType="application/inkml+xml"/>
  <Override PartName="/ppt/ink/ink6515.xml" ContentType="application/inkml+xml"/>
  <Override PartName="/ppt/ink/ink6516.xml" ContentType="application/inkml+xml"/>
  <Override PartName="/ppt/ink/ink6517.xml" ContentType="application/inkml+xml"/>
  <Override PartName="/ppt/ink/ink6518.xml" ContentType="application/inkml+xml"/>
  <Override PartName="/ppt/ink/ink6519.xml" ContentType="application/inkml+xml"/>
  <Override PartName="/ppt/ink/ink6520.xml" ContentType="application/inkml+xml"/>
  <Override PartName="/ppt/ink/ink6521.xml" ContentType="application/inkml+xml"/>
  <Override PartName="/ppt/ink/ink6522.xml" ContentType="application/inkml+xml"/>
  <Override PartName="/ppt/ink/ink6523.xml" ContentType="application/inkml+xml"/>
  <Override PartName="/ppt/ink/ink6524.xml" ContentType="application/inkml+xml"/>
  <Override PartName="/ppt/ink/ink6525.xml" ContentType="application/inkml+xml"/>
  <Override PartName="/ppt/ink/ink6526.xml" ContentType="application/inkml+xml"/>
  <Override PartName="/ppt/ink/ink6527.xml" ContentType="application/inkml+xml"/>
  <Override PartName="/ppt/ink/ink6528.xml" ContentType="application/inkml+xml"/>
  <Override PartName="/ppt/ink/ink6529.xml" ContentType="application/inkml+xml"/>
  <Override PartName="/ppt/ink/ink6530.xml" ContentType="application/inkml+xml"/>
  <Override PartName="/ppt/ink/ink6531.xml" ContentType="application/inkml+xml"/>
  <Override PartName="/ppt/ink/ink6532.xml" ContentType="application/inkml+xml"/>
  <Override PartName="/ppt/ink/ink6533.xml" ContentType="application/inkml+xml"/>
  <Override PartName="/ppt/ink/ink6534.xml" ContentType="application/inkml+xml"/>
  <Override PartName="/ppt/ink/ink6535.xml" ContentType="application/inkml+xml"/>
  <Override PartName="/ppt/ink/ink6536.xml" ContentType="application/inkml+xml"/>
  <Override PartName="/ppt/ink/ink6537.xml" ContentType="application/inkml+xml"/>
  <Override PartName="/ppt/ink/ink6538.xml" ContentType="application/inkml+xml"/>
  <Override PartName="/ppt/ink/ink6539.xml" ContentType="application/inkml+xml"/>
  <Override PartName="/ppt/ink/ink6540.xml" ContentType="application/inkml+xml"/>
  <Override PartName="/ppt/ink/ink6541.xml" ContentType="application/inkml+xml"/>
  <Override PartName="/ppt/ink/ink6542.xml" ContentType="application/inkml+xml"/>
  <Override PartName="/ppt/ink/ink6543.xml" ContentType="application/inkml+xml"/>
  <Override PartName="/ppt/ink/ink6544.xml" ContentType="application/inkml+xml"/>
  <Override PartName="/ppt/ink/ink6545.xml" ContentType="application/inkml+xml"/>
  <Override PartName="/ppt/ink/ink6546.xml" ContentType="application/inkml+xml"/>
  <Override PartName="/ppt/ink/ink6547.xml" ContentType="application/inkml+xml"/>
  <Override PartName="/ppt/ink/ink6548.xml" ContentType="application/inkml+xml"/>
  <Override PartName="/ppt/ink/ink6549.xml" ContentType="application/inkml+xml"/>
  <Override PartName="/ppt/ink/ink6550.xml" ContentType="application/inkml+xml"/>
  <Override PartName="/ppt/ink/ink6551.xml" ContentType="application/inkml+xml"/>
  <Override PartName="/ppt/ink/ink6552.xml" ContentType="application/inkml+xml"/>
  <Override PartName="/ppt/ink/ink6553.xml" ContentType="application/inkml+xml"/>
  <Override PartName="/ppt/ink/ink6554.xml" ContentType="application/inkml+xml"/>
  <Override PartName="/ppt/ink/ink6555.xml" ContentType="application/inkml+xml"/>
  <Override PartName="/ppt/ink/ink6556.xml" ContentType="application/inkml+xml"/>
  <Override PartName="/ppt/ink/ink6557.xml" ContentType="application/inkml+xml"/>
  <Override PartName="/ppt/ink/ink6558.xml" ContentType="application/inkml+xml"/>
  <Override PartName="/ppt/ink/ink6559.xml" ContentType="application/inkml+xml"/>
  <Override PartName="/ppt/ink/ink6560.xml" ContentType="application/inkml+xml"/>
  <Override PartName="/ppt/ink/ink6561.xml" ContentType="application/inkml+xml"/>
  <Override PartName="/ppt/ink/ink6562.xml" ContentType="application/inkml+xml"/>
  <Override PartName="/ppt/ink/ink6563.xml" ContentType="application/inkml+xml"/>
  <Override PartName="/ppt/ink/ink6564.xml" ContentType="application/inkml+xml"/>
  <Override PartName="/ppt/ink/ink6565.xml" ContentType="application/inkml+xml"/>
  <Override PartName="/ppt/ink/ink6566.xml" ContentType="application/inkml+xml"/>
  <Override PartName="/ppt/ink/ink6567.xml" ContentType="application/inkml+xml"/>
  <Override PartName="/ppt/ink/ink6568.xml" ContentType="application/inkml+xml"/>
  <Override PartName="/ppt/ink/ink6569.xml" ContentType="application/inkml+xml"/>
  <Override PartName="/ppt/ink/ink6570.xml" ContentType="application/inkml+xml"/>
  <Override PartName="/ppt/ink/ink6571.xml" ContentType="application/inkml+xml"/>
  <Override PartName="/ppt/ink/ink6572.xml" ContentType="application/inkml+xml"/>
  <Override PartName="/ppt/ink/ink6573.xml" ContentType="application/inkml+xml"/>
  <Override PartName="/ppt/ink/ink6574.xml" ContentType="application/inkml+xml"/>
  <Override PartName="/ppt/ink/ink6575.xml" ContentType="application/inkml+xml"/>
  <Override PartName="/ppt/ink/ink6576.xml" ContentType="application/inkml+xml"/>
  <Override PartName="/ppt/ink/ink6577.xml" ContentType="application/inkml+xml"/>
  <Override PartName="/ppt/ink/ink6578.xml" ContentType="application/inkml+xml"/>
  <Override PartName="/ppt/ink/ink6579.xml" ContentType="application/inkml+xml"/>
  <Override PartName="/ppt/ink/ink6580.xml" ContentType="application/inkml+xml"/>
  <Override PartName="/ppt/ink/ink6581.xml" ContentType="application/inkml+xml"/>
  <Override PartName="/ppt/ink/ink6582.xml" ContentType="application/inkml+xml"/>
  <Override PartName="/ppt/ink/ink6583.xml" ContentType="application/inkml+xml"/>
  <Override PartName="/ppt/ink/ink6584.xml" ContentType="application/inkml+xml"/>
  <Override PartName="/ppt/ink/ink6585.xml" ContentType="application/inkml+xml"/>
  <Override PartName="/ppt/ink/ink6586.xml" ContentType="application/inkml+xml"/>
  <Override PartName="/ppt/ink/ink6587.xml" ContentType="application/inkml+xml"/>
  <Override PartName="/ppt/ink/ink6588.xml" ContentType="application/inkml+xml"/>
  <Override PartName="/ppt/ink/ink6589.xml" ContentType="application/inkml+xml"/>
  <Override PartName="/ppt/ink/ink6590.xml" ContentType="application/inkml+xml"/>
  <Override PartName="/ppt/ink/ink6591.xml" ContentType="application/inkml+xml"/>
  <Override PartName="/ppt/ink/ink6592.xml" ContentType="application/inkml+xml"/>
  <Override PartName="/ppt/ink/ink6593.xml" ContentType="application/inkml+xml"/>
  <Override PartName="/ppt/ink/ink6594.xml" ContentType="application/inkml+xml"/>
  <Override PartName="/ppt/ink/ink6595.xml" ContentType="application/inkml+xml"/>
  <Override PartName="/ppt/ink/ink6596.xml" ContentType="application/inkml+xml"/>
  <Override PartName="/ppt/ink/ink6597.xml" ContentType="application/inkml+xml"/>
  <Override PartName="/ppt/ink/ink6598.xml" ContentType="application/inkml+xml"/>
  <Override PartName="/ppt/ink/ink6599.xml" ContentType="application/inkml+xml"/>
  <Override PartName="/ppt/ink/ink6600.xml" ContentType="application/inkml+xml"/>
  <Override PartName="/ppt/ink/ink6601.xml" ContentType="application/inkml+xml"/>
  <Override PartName="/ppt/ink/ink6602.xml" ContentType="application/inkml+xml"/>
  <Override PartName="/ppt/ink/ink6603.xml" ContentType="application/inkml+xml"/>
  <Override PartName="/ppt/ink/ink6604.xml" ContentType="application/inkml+xml"/>
  <Override PartName="/ppt/ink/ink6605.xml" ContentType="application/inkml+xml"/>
  <Override PartName="/ppt/ink/ink6606.xml" ContentType="application/inkml+xml"/>
  <Override PartName="/ppt/ink/ink6607.xml" ContentType="application/inkml+xml"/>
  <Override PartName="/ppt/ink/ink6608.xml" ContentType="application/inkml+xml"/>
  <Override PartName="/ppt/ink/ink6609.xml" ContentType="application/inkml+xml"/>
  <Override PartName="/ppt/ink/ink6610.xml" ContentType="application/inkml+xml"/>
  <Override PartName="/ppt/ink/ink6611.xml" ContentType="application/inkml+xml"/>
  <Override PartName="/ppt/ink/ink6612.xml" ContentType="application/inkml+xml"/>
  <Override PartName="/ppt/ink/ink6613.xml" ContentType="application/inkml+xml"/>
  <Override PartName="/ppt/ink/ink6614.xml" ContentType="application/inkml+xml"/>
  <Override PartName="/ppt/ink/ink6615.xml" ContentType="application/inkml+xml"/>
  <Override PartName="/ppt/ink/ink6616.xml" ContentType="application/inkml+xml"/>
  <Override PartName="/ppt/ink/ink6617.xml" ContentType="application/inkml+xml"/>
  <Override PartName="/ppt/ink/ink6618.xml" ContentType="application/inkml+xml"/>
  <Override PartName="/ppt/ink/ink6619.xml" ContentType="application/inkml+xml"/>
  <Override PartName="/ppt/ink/ink6620.xml" ContentType="application/inkml+xml"/>
  <Override PartName="/ppt/ink/ink6621.xml" ContentType="application/inkml+xml"/>
  <Override PartName="/ppt/ink/ink6622.xml" ContentType="application/inkml+xml"/>
  <Override PartName="/ppt/ink/ink6623.xml" ContentType="application/inkml+xml"/>
  <Override PartName="/ppt/ink/ink6624.xml" ContentType="application/inkml+xml"/>
  <Override PartName="/ppt/ink/ink6625.xml" ContentType="application/inkml+xml"/>
  <Override PartName="/ppt/ink/ink6626.xml" ContentType="application/inkml+xml"/>
  <Override PartName="/ppt/ink/ink6627.xml" ContentType="application/inkml+xml"/>
  <Override PartName="/ppt/ink/ink6628.xml" ContentType="application/inkml+xml"/>
  <Override PartName="/ppt/ink/ink6629.xml" ContentType="application/inkml+xml"/>
  <Override PartName="/ppt/ink/ink6630.xml" ContentType="application/inkml+xml"/>
  <Override PartName="/ppt/ink/ink6631.xml" ContentType="application/inkml+xml"/>
  <Override PartName="/ppt/ink/ink6632.xml" ContentType="application/inkml+xml"/>
  <Override PartName="/ppt/ink/ink6633.xml" ContentType="application/inkml+xml"/>
  <Override PartName="/ppt/ink/ink6634.xml" ContentType="application/inkml+xml"/>
  <Override PartName="/ppt/ink/ink6635.xml" ContentType="application/inkml+xml"/>
  <Override PartName="/ppt/ink/ink6636.xml" ContentType="application/inkml+xml"/>
  <Override PartName="/ppt/ink/ink6637.xml" ContentType="application/inkml+xml"/>
  <Override PartName="/ppt/ink/ink6638.xml" ContentType="application/inkml+xml"/>
  <Override PartName="/ppt/ink/ink6639.xml" ContentType="application/inkml+xml"/>
  <Override PartName="/ppt/ink/ink6640.xml" ContentType="application/inkml+xml"/>
  <Override PartName="/ppt/ink/ink6641.xml" ContentType="application/inkml+xml"/>
  <Override PartName="/ppt/ink/ink6642.xml" ContentType="application/inkml+xml"/>
  <Override PartName="/ppt/ink/ink6643.xml" ContentType="application/inkml+xml"/>
  <Override PartName="/ppt/ink/ink6644.xml" ContentType="application/inkml+xml"/>
  <Override PartName="/ppt/ink/ink6645.xml" ContentType="application/inkml+xml"/>
  <Override PartName="/ppt/ink/ink6646.xml" ContentType="application/inkml+xml"/>
  <Override PartName="/ppt/ink/ink6647.xml" ContentType="application/inkml+xml"/>
  <Override PartName="/ppt/ink/ink6648.xml" ContentType="application/inkml+xml"/>
  <Override PartName="/ppt/ink/ink6649.xml" ContentType="application/inkml+xml"/>
  <Override PartName="/ppt/ink/ink6650.xml" ContentType="application/inkml+xml"/>
  <Override PartName="/ppt/ink/ink6651.xml" ContentType="application/inkml+xml"/>
  <Override PartName="/ppt/ink/ink6652.xml" ContentType="application/inkml+xml"/>
  <Override PartName="/ppt/ink/ink6653.xml" ContentType="application/inkml+xml"/>
  <Override PartName="/ppt/ink/ink6654.xml" ContentType="application/inkml+xml"/>
  <Override PartName="/ppt/ink/ink6655.xml" ContentType="application/inkml+xml"/>
  <Override PartName="/ppt/ink/ink6656.xml" ContentType="application/inkml+xml"/>
  <Override PartName="/ppt/ink/ink6657.xml" ContentType="application/inkml+xml"/>
  <Override PartName="/ppt/ink/ink6658.xml" ContentType="application/inkml+xml"/>
  <Override PartName="/ppt/ink/ink6659.xml" ContentType="application/inkml+xml"/>
  <Override PartName="/ppt/ink/ink6660.xml" ContentType="application/inkml+xml"/>
  <Override PartName="/ppt/ink/ink6661.xml" ContentType="application/inkml+xml"/>
  <Override PartName="/ppt/ink/ink6662.xml" ContentType="application/inkml+xml"/>
  <Override PartName="/ppt/ink/ink6663.xml" ContentType="application/inkml+xml"/>
  <Override PartName="/ppt/ink/ink6664.xml" ContentType="application/inkml+xml"/>
  <Override PartName="/ppt/ink/ink6665.xml" ContentType="application/inkml+xml"/>
  <Override PartName="/ppt/ink/ink6666.xml" ContentType="application/inkml+xml"/>
  <Override PartName="/ppt/ink/ink6667.xml" ContentType="application/inkml+xml"/>
  <Override PartName="/ppt/ink/ink6668.xml" ContentType="application/inkml+xml"/>
  <Override PartName="/ppt/ink/ink6669.xml" ContentType="application/inkml+xml"/>
  <Override PartName="/ppt/ink/ink6670.xml" ContentType="application/inkml+xml"/>
  <Override PartName="/ppt/ink/ink6671.xml" ContentType="application/inkml+xml"/>
  <Override PartName="/ppt/ink/ink6672.xml" ContentType="application/inkml+xml"/>
  <Override PartName="/ppt/ink/ink6673.xml" ContentType="application/inkml+xml"/>
  <Override PartName="/ppt/ink/ink6674.xml" ContentType="application/inkml+xml"/>
  <Override PartName="/ppt/ink/ink6675.xml" ContentType="application/inkml+xml"/>
  <Override PartName="/ppt/ink/ink6676.xml" ContentType="application/inkml+xml"/>
  <Override PartName="/ppt/ink/ink6677.xml" ContentType="application/inkml+xml"/>
  <Override PartName="/ppt/ink/ink6678.xml" ContentType="application/inkml+xml"/>
  <Override PartName="/ppt/ink/ink6679.xml" ContentType="application/inkml+xml"/>
  <Override PartName="/ppt/ink/ink6680.xml" ContentType="application/inkml+xml"/>
  <Override PartName="/ppt/ink/ink6681.xml" ContentType="application/inkml+xml"/>
  <Override PartName="/ppt/ink/ink6682.xml" ContentType="application/inkml+xml"/>
  <Override PartName="/ppt/ink/ink6683.xml" ContentType="application/inkml+xml"/>
  <Override PartName="/ppt/ink/ink6684.xml" ContentType="application/inkml+xml"/>
  <Override PartName="/ppt/ink/ink6685.xml" ContentType="application/inkml+xml"/>
  <Override PartName="/ppt/ink/ink6686.xml" ContentType="application/inkml+xml"/>
  <Override PartName="/ppt/ink/ink6687.xml" ContentType="application/inkml+xml"/>
  <Override PartName="/ppt/ink/ink6688.xml" ContentType="application/inkml+xml"/>
  <Override PartName="/ppt/ink/ink6689.xml" ContentType="application/inkml+xml"/>
  <Override PartName="/ppt/ink/ink6690.xml" ContentType="application/inkml+xml"/>
  <Override PartName="/ppt/ink/ink6691.xml" ContentType="application/inkml+xml"/>
  <Override PartName="/ppt/ink/ink6692.xml" ContentType="application/inkml+xml"/>
  <Override PartName="/ppt/ink/ink6693.xml" ContentType="application/inkml+xml"/>
  <Override PartName="/ppt/ink/ink6694.xml" ContentType="application/inkml+xml"/>
  <Override PartName="/ppt/ink/ink6695.xml" ContentType="application/inkml+xml"/>
  <Override PartName="/ppt/ink/ink6696.xml" ContentType="application/inkml+xml"/>
  <Override PartName="/ppt/ink/ink6697.xml" ContentType="application/inkml+xml"/>
  <Override PartName="/ppt/ink/ink6698.xml" ContentType="application/inkml+xml"/>
  <Override PartName="/ppt/ink/ink6699.xml" ContentType="application/inkml+xml"/>
  <Override PartName="/ppt/ink/ink6700.xml" ContentType="application/inkml+xml"/>
  <Override PartName="/ppt/ink/ink6701.xml" ContentType="application/inkml+xml"/>
  <Override PartName="/ppt/ink/ink6702.xml" ContentType="application/inkml+xml"/>
  <Override PartName="/ppt/ink/ink6703.xml" ContentType="application/inkml+xml"/>
  <Override PartName="/ppt/ink/ink6704.xml" ContentType="application/inkml+xml"/>
  <Override PartName="/ppt/ink/ink6705.xml" ContentType="application/inkml+xml"/>
  <Override PartName="/ppt/ink/ink6706.xml" ContentType="application/inkml+xml"/>
  <Override PartName="/ppt/ink/ink6707.xml" ContentType="application/inkml+xml"/>
  <Override PartName="/ppt/ink/ink6708.xml" ContentType="application/inkml+xml"/>
  <Override PartName="/ppt/ink/ink6709.xml" ContentType="application/inkml+xml"/>
  <Override PartName="/ppt/ink/ink6710.xml" ContentType="application/inkml+xml"/>
  <Override PartName="/ppt/ink/ink6711.xml" ContentType="application/inkml+xml"/>
  <Override PartName="/ppt/ink/ink6712.xml" ContentType="application/inkml+xml"/>
  <Override PartName="/ppt/ink/ink6713.xml" ContentType="application/inkml+xml"/>
  <Override PartName="/ppt/ink/ink6714.xml" ContentType="application/inkml+xml"/>
  <Override PartName="/ppt/ink/ink6715.xml" ContentType="application/inkml+xml"/>
  <Override PartName="/ppt/ink/ink6716.xml" ContentType="application/inkml+xml"/>
  <Override PartName="/ppt/ink/ink6717.xml" ContentType="application/inkml+xml"/>
  <Override PartName="/ppt/ink/ink6718.xml" ContentType="application/inkml+xml"/>
  <Override PartName="/ppt/ink/ink6719.xml" ContentType="application/inkml+xml"/>
  <Override PartName="/ppt/ink/ink6720.xml" ContentType="application/inkml+xml"/>
  <Override PartName="/ppt/ink/ink6721.xml" ContentType="application/inkml+xml"/>
  <Override PartName="/ppt/ink/ink6722.xml" ContentType="application/inkml+xml"/>
  <Override PartName="/ppt/ink/ink6723.xml" ContentType="application/inkml+xml"/>
  <Override PartName="/ppt/ink/ink6724.xml" ContentType="application/inkml+xml"/>
  <Override PartName="/ppt/ink/ink6725.xml" ContentType="application/inkml+xml"/>
  <Override PartName="/ppt/ink/ink6726.xml" ContentType="application/inkml+xml"/>
  <Override PartName="/ppt/ink/ink6727.xml" ContentType="application/inkml+xml"/>
  <Override PartName="/ppt/ink/ink6728.xml" ContentType="application/inkml+xml"/>
  <Override PartName="/ppt/ink/ink6729.xml" ContentType="application/inkml+xml"/>
  <Override PartName="/ppt/ink/ink6730.xml" ContentType="application/inkml+xml"/>
  <Override PartName="/ppt/ink/ink6731.xml" ContentType="application/inkml+xml"/>
  <Override PartName="/ppt/ink/ink6732.xml" ContentType="application/inkml+xml"/>
  <Override PartName="/ppt/ink/ink6733.xml" ContentType="application/inkml+xml"/>
  <Override PartName="/ppt/ink/ink6734.xml" ContentType="application/inkml+xml"/>
  <Override PartName="/ppt/ink/ink6735.xml" ContentType="application/inkml+xml"/>
  <Override PartName="/ppt/ink/ink6736.xml" ContentType="application/inkml+xml"/>
  <Override PartName="/ppt/ink/ink6737.xml" ContentType="application/inkml+xml"/>
  <Override PartName="/ppt/ink/ink6738.xml" ContentType="application/inkml+xml"/>
  <Override PartName="/ppt/ink/ink6739.xml" ContentType="application/inkml+xml"/>
  <Override PartName="/ppt/ink/ink6740.xml" ContentType="application/inkml+xml"/>
  <Override PartName="/ppt/ink/ink6741.xml" ContentType="application/inkml+xml"/>
  <Override PartName="/ppt/ink/ink6742.xml" ContentType="application/inkml+xml"/>
  <Override PartName="/ppt/ink/ink6743.xml" ContentType="application/inkml+xml"/>
  <Override PartName="/ppt/ink/ink6744.xml" ContentType="application/inkml+xml"/>
  <Override PartName="/ppt/ink/ink6745.xml" ContentType="application/inkml+xml"/>
  <Override PartName="/ppt/ink/ink6746.xml" ContentType="application/inkml+xml"/>
  <Override PartName="/ppt/ink/ink6747.xml" ContentType="application/inkml+xml"/>
  <Override PartName="/ppt/ink/ink6748.xml" ContentType="application/inkml+xml"/>
  <Override PartName="/ppt/ink/ink6749.xml" ContentType="application/inkml+xml"/>
  <Override PartName="/ppt/ink/ink6750.xml" ContentType="application/inkml+xml"/>
  <Override PartName="/ppt/ink/ink6751.xml" ContentType="application/inkml+xml"/>
  <Override PartName="/ppt/ink/ink6752.xml" ContentType="application/inkml+xml"/>
  <Override PartName="/ppt/ink/ink6753.xml" ContentType="application/inkml+xml"/>
  <Override PartName="/ppt/ink/ink6754.xml" ContentType="application/inkml+xml"/>
  <Override PartName="/ppt/ink/ink6755.xml" ContentType="application/inkml+xml"/>
  <Override PartName="/ppt/ink/ink6756.xml" ContentType="application/inkml+xml"/>
  <Override PartName="/ppt/ink/ink6757.xml" ContentType="application/inkml+xml"/>
  <Override PartName="/ppt/ink/ink6758.xml" ContentType="application/inkml+xml"/>
  <Override PartName="/ppt/ink/ink6759.xml" ContentType="application/inkml+xml"/>
  <Override PartName="/ppt/ink/ink6760.xml" ContentType="application/inkml+xml"/>
  <Override PartName="/ppt/ink/ink6761.xml" ContentType="application/inkml+xml"/>
  <Override PartName="/ppt/ink/ink6762.xml" ContentType="application/inkml+xml"/>
  <Override PartName="/ppt/ink/ink6763.xml" ContentType="application/inkml+xml"/>
  <Override PartName="/ppt/ink/ink6764.xml" ContentType="application/inkml+xml"/>
  <Override PartName="/ppt/ink/ink6765.xml" ContentType="application/inkml+xml"/>
  <Override PartName="/ppt/ink/ink6766.xml" ContentType="application/inkml+xml"/>
  <Override PartName="/ppt/ink/ink6767.xml" ContentType="application/inkml+xml"/>
  <Override PartName="/ppt/ink/ink6768.xml" ContentType="application/inkml+xml"/>
  <Override PartName="/ppt/ink/ink6769.xml" ContentType="application/inkml+xml"/>
  <Override PartName="/ppt/ink/ink6770.xml" ContentType="application/inkml+xml"/>
  <Override PartName="/ppt/ink/ink6771.xml" ContentType="application/inkml+xml"/>
  <Override PartName="/ppt/ink/ink6772.xml" ContentType="application/inkml+xml"/>
  <Override PartName="/ppt/ink/ink6773.xml" ContentType="application/inkml+xml"/>
  <Override PartName="/ppt/ink/ink6774.xml" ContentType="application/inkml+xml"/>
  <Override PartName="/ppt/ink/ink6775.xml" ContentType="application/inkml+xml"/>
  <Override PartName="/ppt/ink/ink6776.xml" ContentType="application/inkml+xml"/>
  <Override PartName="/ppt/ink/ink6777.xml" ContentType="application/inkml+xml"/>
  <Override PartName="/ppt/ink/ink6778.xml" ContentType="application/inkml+xml"/>
  <Override PartName="/ppt/ink/ink6779.xml" ContentType="application/inkml+xml"/>
  <Override PartName="/ppt/ink/ink6780.xml" ContentType="application/inkml+xml"/>
  <Override PartName="/ppt/ink/ink6781.xml" ContentType="application/inkml+xml"/>
  <Override PartName="/ppt/ink/ink6782.xml" ContentType="application/inkml+xml"/>
  <Override PartName="/ppt/ink/ink6783.xml" ContentType="application/inkml+xml"/>
  <Override PartName="/ppt/ink/ink6784.xml" ContentType="application/inkml+xml"/>
  <Override PartName="/ppt/ink/ink6785.xml" ContentType="application/inkml+xml"/>
  <Override PartName="/ppt/ink/ink6786.xml" ContentType="application/inkml+xml"/>
  <Override PartName="/ppt/ink/ink6787.xml" ContentType="application/inkml+xml"/>
  <Override PartName="/ppt/ink/ink6788.xml" ContentType="application/inkml+xml"/>
  <Override PartName="/ppt/ink/ink6789.xml" ContentType="application/inkml+xml"/>
  <Override PartName="/ppt/ink/ink6790.xml" ContentType="application/inkml+xml"/>
  <Override PartName="/ppt/ink/ink6791.xml" ContentType="application/inkml+xml"/>
  <Override PartName="/ppt/ink/ink6792.xml" ContentType="application/inkml+xml"/>
  <Override PartName="/ppt/ink/ink6793.xml" ContentType="application/inkml+xml"/>
  <Override PartName="/ppt/ink/ink6794.xml" ContentType="application/inkml+xml"/>
  <Override PartName="/ppt/ink/ink6795.xml" ContentType="application/inkml+xml"/>
  <Override PartName="/ppt/ink/ink6796.xml" ContentType="application/inkml+xml"/>
  <Override PartName="/ppt/ink/ink6797.xml" ContentType="application/inkml+xml"/>
  <Override PartName="/ppt/ink/ink6798.xml" ContentType="application/inkml+xml"/>
  <Override PartName="/ppt/ink/ink6799.xml" ContentType="application/inkml+xml"/>
  <Override PartName="/ppt/ink/ink6800.xml" ContentType="application/inkml+xml"/>
  <Override PartName="/ppt/ink/ink6801.xml" ContentType="application/inkml+xml"/>
  <Override PartName="/ppt/ink/ink6802.xml" ContentType="application/inkml+xml"/>
  <Override PartName="/ppt/ink/ink6803.xml" ContentType="application/inkml+xml"/>
  <Override PartName="/ppt/ink/ink6804.xml" ContentType="application/inkml+xml"/>
  <Override PartName="/ppt/ink/ink6805.xml" ContentType="application/inkml+xml"/>
  <Override PartName="/ppt/ink/ink6806.xml" ContentType="application/inkml+xml"/>
  <Override PartName="/ppt/ink/ink6807.xml" ContentType="application/inkml+xml"/>
  <Override PartName="/ppt/ink/ink6808.xml" ContentType="application/inkml+xml"/>
  <Override PartName="/ppt/ink/ink6809.xml" ContentType="application/inkml+xml"/>
  <Override PartName="/ppt/ink/ink6810.xml" ContentType="application/inkml+xml"/>
  <Override PartName="/ppt/ink/ink6811.xml" ContentType="application/inkml+xml"/>
  <Override PartName="/ppt/ink/ink6812.xml" ContentType="application/inkml+xml"/>
  <Override PartName="/ppt/ink/ink6813.xml" ContentType="application/inkml+xml"/>
  <Override PartName="/ppt/ink/ink6814.xml" ContentType="application/inkml+xml"/>
  <Override PartName="/ppt/ink/ink6815.xml" ContentType="application/inkml+xml"/>
  <Override PartName="/ppt/ink/ink6816.xml" ContentType="application/inkml+xml"/>
  <Override PartName="/ppt/ink/ink6817.xml" ContentType="application/inkml+xml"/>
  <Override PartName="/ppt/ink/ink6818.xml" ContentType="application/inkml+xml"/>
  <Override PartName="/ppt/ink/ink6819.xml" ContentType="application/inkml+xml"/>
  <Override PartName="/ppt/ink/ink6820.xml" ContentType="application/inkml+xml"/>
  <Override PartName="/ppt/ink/ink6821.xml" ContentType="application/inkml+xml"/>
  <Override PartName="/ppt/ink/ink6822.xml" ContentType="application/inkml+xml"/>
  <Override PartName="/ppt/ink/ink6823.xml" ContentType="application/inkml+xml"/>
  <Override PartName="/ppt/ink/ink6824.xml" ContentType="application/inkml+xml"/>
  <Override PartName="/ppt/ink/ink6825.xml" ContentType="application/inkml+xml"/>
  <Override PartName="/ppt/ink/ink6826.xml" ContentType="application/inkml+xml"/>
  <Override PartName="/ppt/ink/ink6827.xml" ContentType="application/inkml+xml"/>
  <Override PartName="/ppt/ink/ink6828.xml" ContentType="application/inkml+xml"/>
  <Override PartName="/ppt/ink/ink6829.xml" ContentType="application/inkml+xml"/>
  <Override PartName="/ppt/ink/ink6830.xml" ContentType="application/inkml+xml"/>
  <Override PartName="/ppt/ink/ink6831.xml" ContentType="application/inkml+xml"/>
  <Override PartName="/ppt/ink/ink6832.xml" ContentType="application/inkml+xml"/>
  <Override PartName="/ppt/ink/ink6833.xml" ContentType="application/inkml+xml"/>
  <Override PartName="/ppt/ink/ink6834.xml" ContentType="application/inkml+xml"/>
  <Override PartName="/ppt/ink/ink6835.xml" ContentType="application/inkml+xml"/>
  <Override PartName="/ppt/ink/ink6836.xml" ContentType="application/inkml+xml"/>
  <Override PartName="/ppt/ink/ink6837.xml" ContentType="application/inkml+xml"/>
  <Override PartName="/ppt/ink/ink6838.xml" ContentType="application/inkml+xml"/>
  <Override PartName="/ppt/ink/ink6839.xml" ContentType="application/inkml+xml"/>
  <Override PartName="/ppt/ink/ink6840.xml" ContentType="application/inkml+xml"/>
  <Override PartName="/ppt/ink/ink6841.xml" ContentType="application/inkml+xml"/>
  <Override PartName="/ppt/ink/ink6842.xml" ContentType="application/inkml+xml"/>
  <Override PartName="/ppt/ink/ink6843.xml" ContentType="application/inkml+xml"/>
  <Override PartName="/ppt/ink/ink6844.xml" ContentType="application/inkml+xml"/>
  <Override PartName="/ppt/ink/ink6845.xml" ContentType="application/inkml+xml"/>
  <Override PartName="/ppt/ink/ink6846.xml" ContentType="application/inkml+xml"/>
  <Override PartName="/ppt/ink/ink6847.xml" ContentType="application/inkml+xml"/>
  <Override PartName="/ppt/ink/ink6848.xml" ContentType="application/inkml+xml"/>
  <Override PartName="/ppt/ink/ink6849.xml" ContentType="application/inkml+xml"/>
  <Override PartName="/ppt/ink/ink6850.xml" ContentType="application/inkml+xml"/>
  <Override PartName="/ppt/ink/ink6851.xml" ContentType="application/inkml+xml"/>
  <Override PartName="/ppt/ink/ink6852.xml" ContentType="application/inkml+xml"/>
  <Override PartName="/ppt/ink/ink6853.xml" ContentType="application/inkml+xml"/>
  <Override PartName="/ppt/ink/ink6854.xml" ContentType="application/inkml+xml"/>
  <Override PartName="/ppt/ink/ink6855.xml" ContentType="application/inkml+xml"/>
  <Override PartName="/ppt/ink/ink6856.xml" ContentType="application/inkml+xml"/>
  <Override PartName="/ppt/ink/ink6857.xml" ContentType="application/inkml+xml"/>
  <Override PartName="/ppt/ink/ink6858.xml" ContentType="application/inkml+xml"/>
  <Override PartName="/ppt/ink/ink6859.xml" ContentType="application/inkml+xml"/>
  <Override PartName="/ppt/ink/ink6860.xml" ContentType="application/inkml+xml"/>
  <Override PartName="/ppt/ink/ink6861.xml" ContentType="application/inkml+xml"/>
  <Override PartName="/ppt/ink/ink6862.xml" ContentType="application/inkml+xml"/>
  <Override PartName="/ppt/ink/ink6863.xml" ContentType="application/inkml+xml"/>
  <Override PartName="/ppt/ink/ink6864.xml" ContentType="application/inkml+xml"/>
  <Override PartName="/ppt/ink/ink6865.xml" ContentType="application/inkml+xml"/>
  <Override PartName="/ppt/ink/ink6866.xml" ContentType="application/inkml+xml"/>
  <Override PartName="/ppt/ink/ink6867.xml" ContentType="application/inkml+xml"/>
  <Override PartName="/ppt/ink/ink6868.xml" ContentType="application/inkml+xml"/>
  <Override PartName="/ppt/ink/ink6869.xml" ContentType="application/inkml+xml"/>
  <Override PartName="/ppt/ink/ink6870.xml" ContentType="application/inkml+xml"/>
  <Override PartName="/ppt/ink/ink6871.xml" ContentType="application/inkml+xml"/>
  <Override PartName="/ppt/ink/ink6872.xml" ContentType="application/inkml+xml"/>
  <Override PartName="/ppt/ink/ink6873.xml" ContentType="application/inkml+xml"/>
  <Override PartName="/ppt/ink/ink6874.xml" ContentType="application/inkml+xml"/>
  <Override PartName="/ppt/ink/ink6875.xml" ContentType="application/inkml+xml"/>
  <Override PartName="/ppt/ink/ink6876.xml" ContentType="application/inkml+xml"/>
  <Override PartName="/ppt/ink/ink6877.xml" ContentType="application/inkml+xml"/>
  <Override PartName="/ppt/ink/ink6878.xml" ContentType="application/inkml+xml"/>
  <Override PartName="/ppt/ink/ink6879.xml" ContentType="application/inkml+xml"/>
  <Override PartName="/ppt/ink/ink6880.xml" ContentType="application/inkml+xml"/>
  <Override PartName="/ppt/ink/ink6881.xml" ContentType="application/inkml+xml"/>
  <Override PartName="/ppt/ink/ink6882.xml" ContentType="application/inkml+xml"/>
  <Override PartName="/ppt/ink/ink6883.xml" ContentType="application/inkml+xml"/>
  <Override PartName="/ppt/ink/ink6884.xml" ContentType="application/inkml+xml"/>
  <Override PartName="/ppt/ink/ink6885.xml" ContentType="application/inkml+xml"/>
  <Override PartName="/ppt/ink/ink6886.xml" ContentType="application/inkml+xml"/>
  <Override PartName="/ppt/ink/ink6887.xml" ContentType="application/inkml+xml"/>
  <Override PartName="/ppt/ink/ink6888.xml" ContentType="application/inkml+xml"/>
  <Override PartName="/ppt/ink/ink6889.xml" ContentType="application/inkml+xml"/>
  <Override PartName="/ppt/ink/ink6890.xml" ContentType="application/inkml+xml"/>
  <Override PartName="/ppt/ink/ink6891.xml" ContentType="application/inkml+xml"/>
  <Override PartName="/ppt/ink/ink6892.xml" ContentType="application/inkml+xml"/>
  <Override PartName="/ppt/ink/ink6893.xml" ContentType="application/inkml+xml"/>
  <Override PartName="/ppt/ink/ink6894.xml" ContentType="application/inkml+xml"/>
  <Override PartName="/ppt/ink/ink6895.xml" ContentType="application/inkml+xml"/>
  <Override PartName="/ppt/ink/ink6896.xml" ContentType="application/inkml+xml"/>
  <Override PartName="/ppt/ink/ink6897.xml" ContentType="application/inkml+xml"/>
  <Override PartName="/ppt/ink/ink6898.xml" ContentType="application/inkml+xml"/>
  <Override PartName="/ppt/ink/ink6899.xml" ContentType="application/inkml+xml"/>
  <Override PartName="/ppt/ink/ink6900.xml" ContentType="application/inkml+xml"/>
  <Override PartName="/ppt/ink/ink6901.xml" ContentType="application/inkml+xml"/>
  <Override PartName="/ppt/ink/ink6902.xml" ContentType="application/inkml+xml"/>
  <Override PartName="/ppt/ink/ink6903.xml" ContentType="application/inkml+xml"/>
  <Override PartName="/ppt/ink/ink6904.xml" ContentType="application/inkml+xml"/>
  <Override PartName="/ppt/ink/ink6905.xml" ContentType="application/inkml+xml"/>
  <Override PartName="/ppt/ink/ink6906.xml" ContentType="application/inkml+xml"/>
  <Override PartName="/ppt/ink/ink6907.xml" ContentType="application/inkml+xml"/>
  <Override PartName="/ppt/ink/ink6908.xml" ContentType="application/inkml+xml"/>
  <Override PartName="/ppt/ink/ink6909.xml" ContentType="application/inkml+xml"/>
  <Override PartName="/ppt/ink/ink6910.xml" ContentType="application/inkml+xml"/>
  <Override PartName="/ppt/ink/ink6911.xml" ContentType="application/inkml+xml"/>
  <Override PartName="/ppt/ink/ink6912.xml" ContentType="application/inkml+xml"/>
  <Override PartName="/ppt/ink/ink6913.xml" ContentType="application/inkml+xml"/>
  <Override PartName="/ppt/ink/ink6914.xml" ContentType="application/inkml+xml"/>
  <Override PartName="/ppt/ink/ink6915.xml" ContentType="application/inkml+xml"/>
  <Override PartName="/ppt/ink/ink6916.xml" ContentType="application/inkml+xml"/>
  <Override PartName="/ppt/ink/ink6917.xml" ContentType="application/inkml+xml"/>
  <Override PartName="/ppt/ink/ink6918.xml" ContentType="application/inkml+xml"/>
  <Override PartName="/ppt/ink/ink6919.xml" ContentType="application/inkml+xml"/>
  <Override PartName="/ppt/ink/ink6920.xml" ContentType="application/inkml+xml"/>
  <Override PartName="/ppt/ink/ink6921.xml" ContentType="application/inkml+xml"/>
  <Override PartName="/ppt/ink/ink6922.xml" ContentType="application/inkml+xml"/>
  <Override PartName="/ppt/ink/ink6923.xml" ContentType="application/inkml+xml"/>
  <Override PartName="/ppt/ink/ink6924.xml" ContentType="application/inkml+xml"/>
  <Override PartName="/ppt/ink/ink6925.xml" ContentType="application/inkml+xml"/>
  <Override PartName="/ppt/ink/ink6926.xml" ContentType="application/inkml+xml"/>
  <Override PartName="/ppt/ink/ink6927.xml" ContentType="application/inkml+xml"/>
  <Override PartName="/ppt/ink/ink6928.xml" ContentType="application/inkml+xml"/>
  <Override PartName="/ppt/ink/ink6929.xml" ContentType="application/inkml+xml"/>
  <Override PartName="/ppt/ink/ink6930.xml" ContentType="application/inkml+xml"/>
  <Override PartName="/ppt/ink/ink6931.xml" ContentType="application/inkml+xml"/>
  <Override PartName="/ppt/ink/ink6932.xml" ContentType="application/inkml+xml"/>
  <Override PartName="/ppt/ink/ink6933.xml" ContentType="application/inkml+xml"/>
  <Override PartName="/ppt/ink/ink6934.xml" ContentType="application/inkml+xml"/>
  <Override PartName="/ppt/ink/ink6935.xml" ContentType="application/inkml+xml"/>
  <Override PartName="/ppt/ink/ink6936.xml" ContentType="application/inkml+xml"/>
  <Override PartName="/ppt/ink/ink6937.xml" ContentType="application/inkml+xml"/>
  <Override PartName="/ppt/ink/ink6938.xml" ContentType="application/inkml+xml"/>
  <Override PartName="/ppt/ink/ink6939.xml" ContentType="application/inkml+xml"/>
  <Override PartName="/ppt/ink/ink6940.xml" ContentType="application/inkml+xml"/>
  <Override PartName="/ppt/ink/ink6941.xml" ContentType="application/inkml+xml"/>
  <Override PartName="/ppt/ink/ink6942.xml" ContentType="application/inkml+xml"/>
  <Override PartName="/ppt/ink/ink6943.xml" ContentType="application/inkml+xml"/>
  <Override PartName="/ppt/ink/ink6944.xml" ContentType="application/inkml+xml"/>
  <Override PartName="/ppt/ink/ink6945.xml" ContentType="application/inkml+xml"/>
  <Override PartName="/ppt/ink/ink6946.xml" ContentType="application/inkml+xml"/>
  <Override PartName="/ppt/ink/ink6947.xml" ContentType="application/inkml+xml"/>
  <Override PartName="/ppt/ink/ink6948.xml" ContentType="application/inkml+xml"/>
  <Override PartName="/ppt/ink/ink6949.xml" ContentType="application/inkml+xml"/>
  <Override PartName="/ppt/ink/ink6950.xml" ContentType="application/inkml+xml"/>
  <Override PartName="/ppt/ink/ink6951.xml" ContentType="application/inkml+xml"/>
  <Override PartName="/ppt/ink/ink6952.xml" ContentType="application/inkml+xml"/>
  <Override PartName="/ppt/ink/ink6953.xml" ContentType="application/inkml+xml"/>
  <Override PartName="/ppt/ink/ink6954.xml" ContentType="application/inkml+xml"/>
  <Override PartName="/ppt/ink/ink6955.xml" ContentType="application/inkml+xml"/>
  <Override PartName="/ppt/ink/ink6956.xml" ContentType="application/inkml+xml"/>
  <Override PartName="/ppt/ink/ink6957.xml" ContentType="application/inkml+xml"/>
  <Override PartName="/ppt/ink/ink6958.xml" ContentType="application/inkml+xml"/>
  <Override PartName="/ppt/ink/ink6959.xml" ContentType="application/inkml+xml"/>
  <Override PartName="/ppt/ink/ink6960.xml" ContentType="application/inkml+xml"/>
  <Override PartName="/ppt/ink/ink6961.xml" ContentType="application/inkml+xml"/>
  <Override PartName="/ppt/ink/ink6962.xml" ContentType="application/inkml+xml"/>
  <Override PartName="/ppt/ink/ink6963.xml" ContentType="application/inkml+xml"/>
  <Override PartName="/ppt/ink/ink6964.xml" ContentType="application/inkml+xml"/>
  <Override PartName="/ppt/ink/ink6965.xml" ContentType="application/inkml+xml"/>
  <Override PartName="/ppt/ink/ink6966.xml" ContentType="application/inkml+xml"/>
  <Override PartName="/ppt/ink/ink6967.xml" ContentType="application/inkml+xml"/>
  <Override PartName="/ppt/ink/ink6968.xml" ContentType="application/inkml+xml"/>
  <Override PartName="/ppt/ink/ink6969.xml" ContentType="application/inkml+xml"/>
  <Override PartName="/ppt/ink/ink6970.xml" ContentType="application/inkml+xml"/>
  <Override PartName="/ppt/ink/ink6971.xml" ContentType="application/inkml+xml"/>
  <Override PartName="/ppt/ink/ink6972.xml" ContentType="application/inkml+xml"/>
  <Override PartName="/ppt/ink/ink6973.xml" ContentType="application/inkml+xml"/>
  <Override PartName="/ppt/ink/ink6974.xml" ContentType="application/inkml+xml"/>
  <Override PartName="/ppt/ink/ink6975.xml" ContentType="application/inkml+xml"/>
  <Override PartName="/ppt/ink/ink6976.xml" ContentType="application/inkml+xml"/>
  <Override PartName="/ppt/ink/ink6977.xml" ContentType="application/inkml+xml"/>
  <Override PartName="/ppt/ink/ink6978.xml" ContentType="application/inkml+xml"/>
  <Override PartName="/ppt/ink/ink6979.xml" ContentType="application/inkml+xml"/>
  <Override PartName="/ppt/ink/ink6980.xml" ContentType="application/inkml+xml"/>
  <Override PartName="/ppt/ink/ink6981.xml" ContentType="application/inkml+xml"/>
  <Override PartName="/ppt/ink/ink6982.xml" ContentType="application/inkml+xml"/>
  <Override PartName="/ppt/ink/ink6983.xml" ContentType="application/inkml+xml"/>
  <Override PartName="/ppt/ink/ink6984.xml" ContentType="application/inkml+xml"/>
  <Override PartName="/ppt/ink/ink6985.xml" ContentType="application/inkml+xml"/>
  <Override PartName="/ppt/ink/ink6986.xml" ContentType="application/inkml+xml"/>
  <Override PartName="/ppt/ink/ink6987.xml" ContentType="application/inkml+xml"/>
  <Override PartName="/ppt/ink/ink6988.xml" ContentType="application/inkml+xml"/>
  <Override PartName="/ppt/ink/ink6989.xml" ContentType="application/inkml+xml"/>
  <Override PartName="/ppt/ink/ink6990.xml" ContentType="application/inkml+xml"/>
  <Override PartName="/ppt/ink/ink6991.xml" ContentType="application/inkml+xml"/>
  <Override PartName="/ppt/ink/ink6992.xml" ContentType="application/inkml+xml"/>
  <Override PartName="/ppt/ink/ink6993.xml" ContentType="application/inkml+xml"/>
  <Override PartName="/ppt/ink/ink6994.xml" ContentType="application/inkml+xml"/>
  <Override PartName="/ppt/ink/ink6995.xml" ContentType="application/inkml+xml"/>
  <Override PartName="/ppt/ink/ink6996.xml" ContentType="application/inkml+xml"/>
  <Override PartName="/ppt/ink/ink6997.xml" ContentType="application/inkml+xml"/>
  <Override PartName="/ppt/ink/ink6998.xml" ContentType="application/inkml+xml"/>
  <Override PartName="/ppt/ink/ink6999.xml" ContentType="application/inkml+xml"/>
  <Override PartName="/ppt/ink/ink7000.xml" ContentType="application/inkml+xml"/>
  <Override PartName="/ppt/ink/ink7001.xml" ContentType="application/inkml+xml"/>
  <Override PartName="/ppt/ink/ink7002.xml" ContentType="application/inkml+xml"/>
  <Override PartName="/ppt/ink/ink7003.xml" ContentType="application/inkml+xml"/>
  <Override PartName="/ppt/ink/ink7004.xml" ContentType="application/inkml+xml"/>
  <Override PartName="/ppt/ink/ink7005.xml" ContentType="application/inkml+xml"/>
  <Override PartName="/ppt/ink/ink7006.xml" ContentType="application/inkml+xml"/>
  <Override PartName="/ppt/ink/ink7007.xml" ContentType="application/inkml+xml"/>
  <Override PartName="/ppt/ink/ink7008.xml" ContentType="application/inkml+xml"/>
  <Override PartName="/ppt/ink/ink7009.xml" ContentType="application/inkml+xml"/>
  <Override PartName="/ppt/ink/ink7010.xml" ContentType="application/inkml+xml"/>
  <Override PartName="/ppt/ink/ink7011.xml" ContentType="application/inkml+xml"/>
  <Override PartName="/ppt/ink/ink7012.xml" ContentType="application/inkml+xml"/>
  <Override PartName="/ppt/ink/ink7013.xml" ContentType="application/inkml+xml"/>
  <Override PartName="/ppt/ink/ink7014.xml" ContentType="application/inkml+xml"/>
  <Override PartName="/ppt/ink/ink7015.xml" ContentType="application/inkml+xml"/>
  <Override PartName="/ppt/ink/ink7016.xml" ContentType="application/inkml+xml"/>
  <Override PartName="/ppt/ink/ink7017.xml" ContentType="application/inkml+xml"/>
  <Override PartName="/ppt/ink/ink7018.xml" ContentType="application/inkml+xml"/>
  <Override PartName="/ppt/ink/ink7019.xml" ContentType="application/inkml+xml"/>
  <Override PartName="/ppt/ink/ink7020.xml" ContentType="application/inkml+xml"/>
  <Override PartName="/ppt/ink/ink7021.xml" ContentType="application/inkml+xml"/>
  <Override PartName="/ppt/ink/ink7022.xml" ContentType="application/inkml+xml"/>
  <Override PartName="/ppt/ink/ink7023.xml" ContentType="application/inkml+xml"/>
  <Override PartName="/ppt/ink/ink7024.xml" ContentType="application/inkml+xml"/>
  <Override PartName="/ppt/ink/ink7025.xml" ContentType="application/inkml+xml"/>
  <Override PartName="/ppt/ink/ink7026.xml" ContentType="application/inkml+xml"/>
  <Override PartName="/ppt/ink/ink7027.xml" ContentType="application/inkml+xml"/>
  <Override PartName="/ppt/ink/ink7028.xml" ContentType="application/inkml+xml"/>
  <Override PartName="/ppt/ink/ink7029.xml" ContentType="application/inkml+xml"/>
  <Override PartName="/ppt/ink/ink7030.xml" ContentType="application/inkml+xml"/>
  <Override PartName="/ppt/ink/ink7031.xml" ContentType="application/inkml+xml"/>
  <Override PartName="/ppt/ink/ink7032.xml" ContentType="application/inkml+xml"/>
  <Override PartName="/ppt/ink/ink7033.xml" ContentType="application/inkml+xml"/>
  <Override PartName="/ppt/ink/ink7034.xml" ContentType="application/inkml+xml"/>
  <Override PartName="/ppt/ink/ink7035.xml" ContentType="application/inkml+xml"/>
  <Override PartName="/ppt/ink/ink7036.xml" ContentType="application/inkml+xml"/>
  <Override PartName="/ppt/ink/ink7037.xml" ContentType="application/inkml+xml"/>
  <Override PartName="/ppt/ink/ink7038.xml" ContentType="application/inkml+xml"/>
  <Override PartName="/ppt/ink/ink7039.xml" ContentType="application/inkml+xml"/>
  <Override PartName="/ppt/ink/ink7040.xml" ContentType="application/inkml+xml"/>
  <Override PartName="/ppt/ink/ink7041.xml" ContentType="application/inkml+xml"/>
  <Override PartName="/ppt/ink/ink7042.xml" ContentType="application/inkml+xml"/>
  <Override PartName="/ppt/ink/ink7043.xml" ContentType="application/inkml+xml"/>
  <Override PartName="/ppt/ink/ink7044.xml" ContentType="application/inkml+xml"/>
  <Override PartName="/ppt/ink/ink7045.xml" ContentType="application/inkml+xml"/>
  <Override PartName="/ppt/ink/ink7046.xml" ContentType="application/inkml+xml"/>
  <Override PartName="/ppt/ink/ink7047.xml" ContentType="application/inkml+xml"/>
  <Override PartName="/ppt/ink/ink7048.xml" ContentType="application/inkml+xml"/>
  <Override PartName="/ppt/ink/ink7049.xml" ContentType="application/inkml+xml"/>
  <Override PartName="/ppt/ink/ink7050.xml" ContentType="application/inkml+xml"/>
  <Override PartName="/ppt/ink/ink7051.xml" ContentType="application/inkml+xml"/>
  <Override PartName="/ppt/ink/ink7052.xml" ContentType="application/inkml+xml"/>
  <Override PartName="/ppt/ink/ink7053.xml" ContentType="application/inkml+xml"/>
  <Override PartName="/ppt/ink/ink7054.xml" ContentType="application/inkml+xml"/>
  <Override PartName="/ppt/ink/ink7055.xml" ContentType="application/inkml+xml"/>
  <Override PartName="/ppt/ink/ink7056.xml" ContentType="application/inkml+xml"/>
  <Override PartName="/ppt/ink/ink7057.xml" ContentType="application/inkml+xml"/>
  <Override PartName="/ppt/ink/ink7058.xml" ContentType="application/inkml+xml"/>
  <Override PartName="/ppt/ink/ink7059.xml" ContentType="application/inkml+xml"/>
  <Override PartName="/ppt/ink/ink7060.xml" ContentType="application/inkml+xml"/>
  <Override PartName="/ppt/ink/ink7061.xml" ContentType="application/inkml+xml"/>
  <Override PartName="/ppt/ink/ink7062.xml" ContentType="application/inkml+xml"/>
  <Override PartName="/ppt/ink/ink7063.xml" ContentType="application/inkml+xml"/>
  <Override PartName="/ppt/ink/ink7064.xml" ContentType="application/inkml+xml"/>
  <Override PartName="/ppt/ink/ink7065.xml" ContentType="application/inkml+xml"/>
  <Override PartName="/ppt/ink/ink7066.xml" ContentType="application/inkml+xml"/>
  <Override PartName="/ppt/ink/ink7067.xml" ContentType="application/inkml+xml"/>
  <Override PartName="/ppt/ink/ink7068.xml" ContentType="application/inkml+xml"/>
  <Override PartName="/ppt/ink/ink7069.xml" ContentType="application/inkml+xml"/>
  <Override PartName="/ppt/ink/ink7070.xml" ContentType="application/inkml+xml"/>
  <Override PartName="/ppt/ink/ink7071.xml" ContentType="application/inkml+xml"/>
  <Override PartName="/ppt/ink/ink7072.xml" ContentType="application/inkml+xml"/>
  <Override PartName="/ppt/ink/ink7073.xml" ContentType="application/inkml+xml"/>
  <Override PartName="/ppt/ink/ink7074.xml" ContentType="application/inkml+xml"/>
  <Override PartName="/ppt/ink/ink7075.xml" ContentType="application/inkml+xml"/>
  <Override PartName="/ppt/ink/ink7076.xml" ContentType="application/inkml+xml"/>
  <Override PartName="/ppt/ink/ink7077.xml" ContentType="application/inkml+xml"/>
  <Override PartName="/ppt/ink/ink7078.xml" ContentType="application/inkml+xml"/>
  <Override PartName="/ppt/ink/ink7079.xml" ContentType="application/inkml+xml"/>
  <Override PartName="/ppt/ink/ink7080.xml" ContentType="application/inkml+xml"/>
  <Override PartName="/ppt/ink/ink7081.xml" ContentType="application/inkml+xml"/>
  <Override PartName="/ppt/ink/ink7082.xml" ContentType="application/inkml+xml"/>
  <Override PartName="/ppt/ink/ink7083.xml" ContentType="application/inkml+xml"/>
  <Override PartName="/ppt/ink/ink7084.xml" ContentType="application/inkml+xml"/>
  <Override PartName="/ppt/ink/ink7085.xml" ContentType="application/inkml+xml"/>
  <Override PartName="/ppt/ink/ink7086.xml" ContentType="application/inkml+xml"/>
  <Override PartName="/ppt/ink/ink7087.xml" ContentType="application/inkml+xml"/>
  <Override PartName="/ppt/ink/ink7088.xml" ContentType="application/inkml+xml"/>
  <Override PartName="/ppt/ink/ink7089.xml" ContentType="application/inkml+xml"/>
  <Override PartName="/ppt/ink/ink7090.xml" ContentType="application/inkml+xml"/>
  <Override PartName="/ppt/ink/ink7091.xml" ContentType="application/inkml+xml"/>
  <Override PartName="/ppt/ink/ink7092.xml" ContentType="application/inkml+xml"/>
  <Override PartName="/ppt/ink/ink7093.xml" ContentType="application/inkml+xml"/>
  <Override PartName="/ppt/ink/ink7094.xml" ContentType="application/inkml+xml"/>
  <Override PartName="/ppt/ink/ink7095.xml" ContentType="application/inkml+xml"/>
  <Override PartName="/ppt/ink/ink7096.xml" ContentType="application/inkml+xml"/>
  <Override PartName="/ppt/ink/ink7097.xml" ContentType="application/inkml+xml"/>
  <Override PartName="/ppt/ink/ink7098.xml" ContentType="application/inkml+xml"/>
  <Override PartName="/ppt/ink/ink7099.xml" ContentType="application/inkml+xml"/>
  <Override PartName="/ppt/ink/ink7100.xml" ContentType="application/inkml+xml"/>
  <Override PartName="/ppt/ink/ink7101.xml" ContentType="application/inkml+xml"/>
  <Override PartName="/ppt/ink/ink7102.xml" ContentType="application/inkml+xml"/>
  <Override PartName="/ppt/ink/ink7103.xml" ContentType="application/inkml+xml"/>
  <Override PartName="/ppt/ink/ink7104.xml" ContentType="application/inkml+xml"/>
  <Override PartName="/ppt/ink/ink7105.xml" ContentType="application/inkml+xml"/>
  <Override PartName="/ppt/ink/ink7106.xml" ContentType="application/inkml+xml"/>
  <Override PartName="/ppt/ink/ink7107.xml" ContentType="application/inkml+xml"/>
  <Override PartName="/ppt/ink/ink7108.xml" ContentType="application/inkml+xml"/>
  <Override PartName="/ppt/ink/ink7109.xml" ContentType="application/inkml+xml"/>
  <Override PartName="/ppt/ink/ink7110.xml" ContentType="application/inkml+xml"/>
  <Override PartName="/ppt/ink/ink7111.xml" ContentType="application/inkml+xml"/>
  <Override PartName="/ppt/ink/ink7112.xml" ContentType="application/inkml+xml"/>
  <Override PartName="/ppt/ink/ink7113.xml" ContentType="application/inkml+xml"/>
  <Override PartName="/ppt/ink/ink7114.xml" ContentType="application/inkml+xml"/>
  <Override PartName="/ppt/ink/ink7115.xml" ContentType="application/inkml+xml"/>
  <Override PartName="/ppt/ink/ink7116.xml" ContentType="application/inkml+xml"/>
  <Override PartName="/ppt/ink/ink7117.xml" ContentType="application/inkml+xml"/>
  <Override PartName="/ppt/ink/ink7118.xml" ContentType="application/inkml+xml"/>
  <Override PartName="/ppt/ink/ink7119.xml" ContentType="application/inkml+xml"/>
  <Override PartName="/ppt/ink/ink7120.xml" ContentType="application/inkml+xml"/>
  <Override PartName="/ppt/ink/ink7121.xml" ContentType="application/inkml+xml"/>
  <Override PartName="/ppt/ink/ink7122.xml" ContentType="application/inkml+xml"/>
  <Override PartName="/ppt/ink/ink7123.xml" ContentType="application/inkml+xml"/>
  <Override PartName="/ppt/ink/ink7124.xml" ContentType="application/inkml+xml"/>
  <Override PartName="/ppt/ink/ink7125.xml" ContentType="application/inkml+xml"/>
  <Override PartName="/ppt/ink/ink7126.xml" ContentType="application/inkml+xml"/>
  <Override PartName="/ppt/ink/ink7127.xml" ContentType="application/inkml+xml"/>
  <Override PartName="/ppt/ink/ink7128.xml" ContentType="application/inkml+xml"/>
  <Override PartName="/ppt/ink/ink7129.xml" ContentType="application/inkml+xml"/>
  <Override PartName="/ppt/ink/ink7130.xml" ContentType="application/inkml+xml"/>
  <Override PartName="/ppt/ink/ink7131.xml" ContentType="application/inkml+xml"/>
  <Override PartName="/ppt/ink/ink7132.xml" ContentType="application/inkml+xml"/>
  <Override PartName="/ppt/ink/ink7133.xml" ContentType="application/inkml+xml"/>
  <Override PartName="/ppt/ink/ink7134.xml" ContentType="application/inkml+xml"/>
  <Override PartName="/ppt/ink/ink7135.xml" ContentType="application/inkml+xml"/>
  <Override PartName="/ppt/ink/ink7136.xml" ContentType="application/inkml+xml"/>
  <Override PartName="/ppt/ink/ink7137.xml" ContentType="application/inkml+xml"/>
  <Override PartName="/ppt/ink/ink7138.xml" ContentType="application/inkml+xml"/>
  <Override PartName="/ppt/ink/ink7139.xml" ContentType="application/inkml+xml"/>
  <Override PartName="/ppt/ink/ink7140.xml" ContentType="application/inkml+xml"/>
  <Override PartName="/ppt/ink/ink7141.xml" ContentType="application/inkml+xml"/>
  <Override PartName="/ppt/ink/ink7142.xml" ContentType="application/inkml+xml"/>
  <Override PartName="/ppt/ink/ink7143.xml" ContentType="application/inkml+xml"/>
  <Override PartName="/ppt/ink/ink7144.xml" ContentType="application/inkml+xml"/>
  <Override PartName="/ppt/ink/ink7145.xml" ContentType="application/inkml+xml"/>
  <Override PartName="/ppt/ink/ink7146.xml" ContentType="application/inkml+xml"/>
  <Override PartName="/ppt/ink/ink7147.xml" ContentType="application/inkml+xml"/>
  <Override PartName="/ppt/ink/ink7148.xml" ContentType="application/inkml+xml"/>
  <Override PartName="/ppt/ink/ink7149.xml" ContentType="application/inkml+xml"/>
  <Override PartName="/ppt/ink/ink7150.xml" ContentType="application/inkml+xml"/>
  <Override PartName="/ppt/ink/ink7151.xml" ContentType="application/inkml+xml"/>
  <Override PartName="/ppt/ink/ink7152.xml" ContentType="application/inkml+xml"/>
  <Override PartName="/ppt/ink/ink7153.xml" ContentType="application/inkml+xml"/>
  <Override PartName="/ppt/ink/ink7154.xml" ContentType="application/inkml+xml"/>
  <Override PartName="/ppt/ink/ink7155.xml" ContentType="application/inkml+xml"/>
  <Override PartName="/ppt/ink/ink7156.xml" ContentType="application/inkml+xml"/>
  <Override PartName="/ppt/ink/ink7157.xml" ContentType="application/inkml+xml"/>
  <Override PartName="/ppt/ink/ink7158.xml" ContentType="application/inkml+xml"/>
  <Override PartName="/ppt/ink/ink7159.xml" ContentType="application/inkml+xml"/>
  <Override PartName="/ppt/ink/ink7160.xml" ContentType="application/inkml+xml"/>
  <Override PartName="/ppt/ink/ink7161.xml" ContentType="application/inkml+xml"/>
  <Override PartName="/ppt/ink/ink7162.xml" ContentType="application/inkml+xml"/>
  <Override PartName="/ppt/ink/ink7163.xml" ContentType="application/inkml+xml"/>
  <Override PartName="/ppt/ink/ink7164.xml" ContentType="application/inkml+xml"/>
  <Override PartName="/ppt/ink/ink7165.xml" ContentType="application/inkml+xml"/>
  <Override PartName="/ppt/ink/ink7166.xml" ContentType="application/inkml+xml"/>
  <Override PartName="/ppt/ink/ink7167.xml" ContentType="application/inkml+xml"/>
  <Override PartName="/ppt/ink/ink7168.xml" ContentType="application/inkml+xml"/>
  <Override PartName="/ppt/ink/ink7169.xml" ContentType="application/inkml+xml"/>
  <Override PartName="/ppt/ink/ink7170.xml" ContentType="application/inkml+xml"/>
  <Override PartName="/ppt/ink/ink7171.xml" ContentType="application/inkml+xml"/>
  <Override PartName="/ppt/ink/ink7172.xml" ContentType="application/inkml+xml"/>
  <Override PartName="/ppt/ink/ink7173.xml" ContentType="application/inkml+xml"/>
  <Override PartName="/ppt/ink/ink7174.xml" ContentType="application/inkml+xml"/>
  <Override PartName="/ppt/ink/ink7175.xml" ContentType="application/inkml+xml"/>
  <Override PartName="/ppt/ink/ink7176.xml" ContentType="application/inkml+xml"/>
  <Override PartName="/ppt/ink/ink7177.xml" ContentType="application/inkml+xml"/>
  <Override PartName="/ppt/ink/ink7178.xml" ContentType="application/inkml+xml"/>
  <Override PartName="/ppt/ink/ink7179.xml" ContentType="application/inkml+xml"/>
  <Override PartName="/ppt/ink/ink7180.xml" ContentType="application/inkml+xml"/>
  <Override PartName="/ppt/ink/ink7181.xml" ContentType="application/inkml+xml"/>
  <Override PartName="/ppt/ink/ink7182.xml" ContentType="application/inkml+xml"/>
  <Override PartName="/ppt/ink/ink7183.xml" ContentType="application/inkml+xml"/>
  <Override PartName="/ppt/ink/ink7184.xml" ContentType="application/inkml+xml"/>
  <Override PartName="/ppt/ink/ink7185.xml" ContentType="application/inkml+xml"/>
  <Override PartName="/ppt/ink/ink7186.xml" ContentType="application/inkml+xml"/>
  <Override PartName="/ppt/ink/ink7187.xml" ContentType="application/inkml+xml"/>
  <Override PartName="/ppt/ink/ink7188.xml" ContentType="application/inkml+xml"/>
  <Override PartName="/ppt/ink/ink7189.xml" ContentType="application/inkml+xml"/>
  <Override PartName="/ppt/ink/ink7190.xml" ContentType="application/inkml+xml"/>
  <Override PartName="/ppt/ink/ink7191.xml" ContentType="application/inkml+xml"/>
  <Override PartName="/ppt/ink/ink7192.xml" ContentType="application/inkml+xml"/>
  <Override PartName="/ppt/ink/ink7193.xml" ContentType="application/inkml+xml"/>
  <Override PartName="/ppt/ink/ink7194.xml" ContentType="application/inkml+xml"/>
  <Override PartName="/ppt/ink/ink7195.xml" ContentType="application/inkml+xml"/>
  <Override PartName="/ppt/ink/ink7196.xml" ContentType="application/inkml+xml"/>
  <Override PartName="/ppt/ink/ink7197.xml" ContentType="application/inkml+xml"/>
  <Override PartName="/ppt/ink/ink7198.xml" ContentType="application/inkml+xml"/>
  <Override PartName="/ppt/ink/ink7199.xml" ContentType="application/inkml+xml"/>
  <Override PartName="/ppt/ink/ink7200.xml" ContentType="application/inkml+xml"/>
  <Override PartName="/ppt/ink/ink7201.xml" ContentType="application/inkml+xml"/>
  <Override PartName="/ppt/ink/ink7202.xml" ContentType="application/inkml+xml"/>
  <Override PartName="/ppt/ink/ink7203.xml" ContentType="application/inkml+xml"/>
  <Override PartName="/ppt/ink/ink7204.xml" ContentType="application/inkml+xml"/>
  <Override PartName="/ppt/ink/ink7205.xml" ContentType="application/inkml+xml"/>
  <Override PartName="/ppt/ink/ink7206.xml" ContentType="application/inkml+xml"/>
  <Override PartName="/ppt/ink/ink7207.xml" ContentType="application/inkml+xml"/>
  <Override PartName="/ppt/ink/ink7208.xml" ContentType="application/inkml+xml"/>
  <Override PartName="/ppt/ink/ink7209.xml" ContentType="application/inkml+xml"/>
  <Override PartName="/ppt/ink/ink7210.xml" ContentType="application/inkml+xml"/>
  <Override PartName="/ppt/ink/ink7211.xml" ContentType="application/inkml+xml"/>
  <Override PartName="/ppt/ink/ink7212.xml" ContentType="application/inkml+xml"/>
  <Override PartName="/ppt/ink/ink7213.xml" ContentType="application/inkml+xml"/>
  <Override PartName="/ppt/ink/ink7214.xml" ContentType="application/inkml+xml"/>
  <Override PartName="/ppt/ink/ink7215.xml" ContentType="application/inkml+xml"/>
  <Override PartName="/ppt/ink/ink7216.xml" ContentType="application/inkml+xml"/>
  <Override PartName="/ppt/ink/ink7217.xml" ContentType="application/inkml+xml"/>
  <Override PartName="/ppt/ink/ink7218.xml" ContentType="application/inkml+xml"/>
  <Override PartName="/ppt/ink/ink7219.xml" ContentType="application/inkml+xml"/>
  <Override PartName="/ppt/ink/ink7220.xml" ContentType="application/inkml+xml"/>
  <Override PartName="/ppt/ink/ink7221.xml" ContentType="application/inkml+xml"/>
  <Override PartName="/ppt/ink/ink7222.xml" ContentType="application/inkml+xml"/>
  <Override PartName="/ppt/ink/ink7223.xml" ContentType="application/inkml+xml"/>
  <Override PartName="/ppt/ink/ink7224.xml" ContentType="application/inkml+xml"/>
  <Override PartName="/ppt/ink/ink7225.xml" ContentType="application/inkml+xml"/>
  <Override PartName="/ppt/ink/ink7226.xml" ContentType="application/inkml+xml"/>
  <Override PartName="/ppt/ink/ink7227.xml" ContentType="application/inkml+xml"/>
  <Override PartName="/ppt/ink/ink7228.xml" ContentType="application/inkml+xml"/>
  <Override PartName="/ppt/ink/ink7229.xml" ContentType="application/inkml+xml"/>
  <Override PartName="/ppt/ink/ink7230.xml" ContentType="application/inkml+xml"/>
  <Override PartName="/ppt/ink/ink7231.xml" ContentType="application/inkml+xml"/>
  <Override PartName="/ppt/ink/ink7232.xml" ContentType="application/inkml+xml"/>
  <Override PartName="/ppt/ink/ink7233.xml" ContentType="application/inkml+xml"/>
  <Override PartName="/ppt/ink/ink7234.xml" ContentType="application/inkml+xml"/>
  <Override PartName="/ppt/ink/ink7235.xml" ContentType="application/inkml+xml"/>
  <Override PartName="/ppt/ink/ink7236.xml" ContentType="application/inkml+xml"/>
  <Override PartName="/ppt/ink/ink7237.xml" ContentType="application/inkml+xml"/>
  <Override PartName="/ppt/ink/ink7238.xml" ContentType="application/inkml+xml"/>
  <Override PartName="/ppt/ink/ink7239.xml" ContentType="application/inkml+xml"/>
  <Override PartName="/ppt/ink/ink7240.xml" ContentType="application/inkml+xml"/>
  <Override PartName="/ppt/ink/ink7241.xml" ContentType="application/inkml+xml"/>
  <Override PartName="/ppt/ink/ink7242.xml" ContentType="application/inkml+xml"/>
  <Override PartName="/ppt/ink/ink7243.xml" ContentType="application/inkml+xml"/>
  <Override PartName="/ppt/ink/ink7244.xml" ContentType="application/inkml+xml"/>
  <Override PartName="/ppt/ink/ink7245.xml" ContentType="application/inkml+xml"/>
  <Override PartName="/ppt/ink/ink7246.xml" ContentType="application/inkml+xml"/>
  <Override PartName="/ppt/ink/ink7247.xml" ContentType="application/inkml+xml"/>
  <Override PartName="/ppt/ink/ink7248.xml" ContentType="application/inkml+xml"/>
  <Override PartName="/ppt/ink/ink7249.xml" ContentType="application/inkml+xml"/>
  <Override PartName="/ppt/ink/ink7250.xml" ContentType="application/inkml+xml"/>
  <Override PartName="/ppt/ink/ink7251.xml" ContentType="application/inkml+xml"/>
  <Override PartName="/ppt/ink/ink7252.xml" ContentType="application/inkml+xml"/>
  <Override PartName="/ppt/ink/ink7253.xml" ContentType="application/inkml+xml"/>
  <Override PartName="/ppt/ink/ink7254.xml" ContentType="application/inkml+xml"/>
  <Override PartName="/ppt/ink/ink7255.xml" ContentType="application/inkml+xml"/>
  <Override PartName="/ppt/ink/ink7256.xml" ContentType="application/inkml+xml"/>
  <Override PartName="/ppt/ink/ink7257.xml" ContentType="application/inkml+xml"/>
  <Override PartName="/ppt/ink/ink7258.xml" ContentType="application/inkml+xml"/>
  <Override PartName="/ppt/ink/ink7259.xml" ContentType="application/inkml+xml"/>
  <Override PartName="/ppt/ink/ink7260.xml" ContentType="application/inkml+xml"/>
  <Override PartName="/ppt/ink/ink7261.xml" ContentType="application/inkml+xml"/>
  <Override PartName="/ppt/ink/ink7262.xml" ContentType="application/inkml+xml"/>
  <Override PartName="/ppt/ink/ink7263.xml" ContentType="application/inkml+xml"/>
  <Override PartName="/ppt/ink/ink7264.xml" ContentType="application/inkml+xml"/>
  <Override PartName="/ppt/ink/ink7265.xml" ContentType="application/inkml+xml"/>
  <Override PartName="/ppt/ink/ink7266.xml" ContentType="application/inkml+xml"/>
  <Override PartName="/ppt/ink/ink7267.xml" ContentType="application/inkml+xml"/>
  <Override PartName="/ppt/ink/ink7268.xml" ContentType="application/inkml+xml"/>
  <Override PartName="/ppt/ink/ink7269.xml" ContentType="application/inkml+xml"/>
  <Override PartName="/ppt/ink/ink7270.xml" ContentType="application/inkml+xml"/>
  <Override PartName="/ppt/ink/ink7271.xml" ContentType="application/inkml+xml"/>
  <Override PartName="/ppt/ink/ink7272.xml" ContentType="application/inkml+xml"/>
  <Override PartName="/ppt/ink/ink7273.xml" ContentType="application/inkml+xml"/>
  <Override PartName="/ppt/ink/ink7274.xml" ContentType="application/inkml+xml"/>
  <Override PartName="/ppt/ink/ink7275.xml" ContentType="application/inkml+xml"/>
  <Override PartName="/ppt/ink/ink7276.xml" ContentType="application/inkml+xml"/>
  <Override PartName="/ppt/ink/ink7277.xml" ContentType="application/inkml+xml"/>
  <Override PartName="/ppt/ink/ink7278.xml" ContentType="application/inkml+xml"/>
  <Override PartName="/ppt/ink/ink7279.xml" ContentType="application/inkml+xml"/>
  <Override PartName="/ppt/ink/ink7280.xml" ContentType="application/inkml+xml"/>
  <Override PartName="/ppt/ink/ink7281.xml" ContentType="application/inkml+xml"/>
  <Override PartName="/ppt/ink/ink7282.xml" ContentType="application/inkml+xml"/>
  <Override PartName="/ppt/ink/ink7283.xml" ContentType="application/inkml+xml"/>
  <Override PartName="/ppt/ink/ink7284.xml" ContentType="application/inkml+xml"/>
  <Override PartName="/ppt/ink/ink7285.xml" ContentType="application/inkml+xml"/>
  <Override PartName="/ppt/ink/ink7286.xml" ContentType="application/inkml+xml"/>
  <Override PartName="/ppt/ink/ink7287.xml" ContentType="application/inkml+xml"/>
  <Override PartName="/ppt/ink/ink7288.xml" ContentType="application/inkml+xml"/>
  <Override PartName="/ppt/ink/ink7289.xml" ContentType="application/inkml+xml"/>
  <Override PartName="/ppt/ink/ink7290.xml" ContentType="application/inkml+xml"/>
  <Override PartName="/ppt/ink/ink7291.xml" ContentType="application/inkml+xml"/>
  <Override PartName="/ppt/ink/ink7292.xml" ContentType="application/inkml+xml"/>
  <Override PartName="/ppt/ink/ink7293.xml" ContentType="application/inkml+xml"/>
  <Override PartName="/ppt/ink/ink7294.xml" ContentType="application/inkml+xml"/>
  <Override PartName="/ppt/ink/ink7295.xml" ContentType="application/inkml+xml"/>
  <Override PartName="/ppt/ink/ink7296.xml" ContentType="application/inkml+xml"/>
  <Override PartName="/ppt/ink/ink7297.xml" ContentType="application/inkml+xml"/>
  <Override PartName="/ppt/ink/ink7298.xml" ContentType="application/inkml+xml"/>
  <Override PartName="/ppt/ink/ink7299.xml" ContentType="application/inkml+xml"/>
  <Override PartName="/ppt/ink/ink7300.xml" ContentType="application/inkml+xml"/>
  <Override PartName="/ppt/ink/ink7301.xml" ContentType="application/inkml+xml"/>
  <Override PartName="/ppt/ink/ink7302.xml" ContentType="application/inkml+xml"/>
  <Override PartName="/ppt/ink/ink7303.xml" ContentType="application/inkml+xml"/>
  <Override PartName="/ppt/ink/ink7304.xml" ContentType="application/inkml+xml"/>
  <Override PartName="/ppt/ink/ink7305.xml" ContentType="application/inkml+xml"/>
  <Override PartName="/ppt/ink/ink7306.xml" ContentType="application/inkml+xml"/>
  <Override PartName="/ppt/ink/ink7307.xml" ContentType="application/inkml+xml"/>
  <Override PartName="/ppt/ink/ink7308.xml" ContentType="application/inkml+xml"/>
  <Override PartName="/ppt/ink/ink7309.xml" ContentType="application/inkml+xml"/>
  <Override PartName="/ppt/ink/ink7310.xml" ContentType="application/inkml+xml"/>
  <Override PartName="/ppt/ink/ink7311.xml" ContentType="application/inkml+xml"/>
  <Override PartName="/ppt/ink/ink7312.xml" ContentType="application/inkml+xml"/>
  <Override PartName="/ppt/ink/ink7313.xml" ContentType="application/inkml+xml"/>
  <Override PartName="/ppt/ink/ink7314.xml" ContentType="application/inkml+xml"/>
  <Override PartName="/ppt/ink/ink7315.xml" ContentType="application/inkml+xml"/>
  <Override PartName="/ppt/ink/ink7316.xml" ContentType="application/inkml+xml"/>
  <Override PartName="/ppt/ink/ink7317.xml" ContentType="application/inkml+xml"/>
  <Override PartName="/ppt/ink/ink7318.xml" ContentType="application/inkml+xml"/>
  <Override PartName="/ppt/ink/ink7319.xml" ContentType="application/inkml+xml"/>
  <Override PartName="/ppt/ink/ink7320.xml" ContentType="application/inkml+xml"/>
  <Override PartName="/ppt/ink/ink7321.xml" ContentType="application/inkml+xml"/>
  <Override PartName="/ppt/ink/ink7322.xml" ContentType="application/inkml+xml"/>
  <Override PartName="/ppt/ink/ink7323.xml" ContentType="application/inkml+xml"/>
  <Override PartName="/ppt/ink/ink7324.xml" ContentType="application/inkml+xml"/>
  <Override PartName="/ppt/ink/ink7325.xml" ContentType="application/inkml+xml"/>
  <Override PartName="/ppt/ink/ink7326.xml" ContentType="application/inkml+xml"/>
  <Override PartName="/ppt/ink/ink7327.xml" ContentType="application/inkml+xml"/>
  <Override PartName="/ppt/ink/ink7328.xml" ContentType="application/inkml+xml"/>
  <Override PartName="/ppt/ink/ink7329.xml" ContentType="application/inkml+xml"/>
  <Override PartName="/ppt/ink/ink7330.xml" ContentType="application/inkml+xml"/>
  <Override PartName="/ppt/ink/ink7331.xml" ContentType="application/inkml+xml"/>
  <Override PartName="/ppt/ink/ink7332.xml" ContentType="application/inkml+xml"/>
  <Override PartName="/ppt/ink/ink7333.xml" ContentType="application/inkml+xml"/>
  <Override PartName="/ppt/ink/ink7334.xml" ContentType="application/inkml+xml"/>
  <Override PartName="/ppt/ink/ink7335.xml" ContentType="application/inkml+xml"/>
  <Override PartName="/ppt/ink/ink7336.xml" ContentType="application/inkml+xml"/>
  <Override PartName="/ppt/ink/ink7337.xml" ContentType="application/inkml+xml"/>
  <Override PartName="/ppt/ink/ink7338.xml" ContentType="application/inkml+xml"/>
  <Override PartName="/ppt/ink/ink7339.xml" ContentType="application/inkml+xml"/>
  <Override PartName="/ppt/ink/ink7340.xml" ContentType="application/inkml+xml"/>
  <Override PartName="/ppt/ink/ink7341.xml" ContentType="application/inkml+xml"/>
  <Override PartName="/ppt/ink/ink7342.xml" ContentType="application/inkml+xml"/>
  <Override PartName="/ppt/ink/ink7343.xml" ContentType="application/inkml+xml"/>
  <Override PartName="/ppt/ink/ink7344.xml" ContentType="application/inkml+xml"/>
  <Override PartName="/ppt/ink/ink7345.xml" ContentType="application/inkml+xml"/>
  <Override PartName="/ppt/ink/ink7346.xml" ContentType="application/inkml+xml"/>
  <Override PartName="/ppt/ink/ink7347.xml" ContentType="application/inkml+xml"/>
  <Override PartName="/ppt/ink/ink7348.xml" ContentType="application/inkml+xml"/>
  <Override PartName="/ppt/ink/ink7349.xml" ContentType="application/inkml+xml"/>
  <Override PartName="/ppt/ink/ink7350.xml" ContentType="application/inkml+xml"/>
  <Override PartName="/ppt/ink/ink7351.xml" ContentType="application/inkml+xml"/>
  <Override PartName="/ppt/ink/ink7352.xml" ContentType="application/inkml+xml"/>
  <Override PartName="/ppt/ink/ink7353.xml" ContentType="application/inkml+xml"/>
  <Override PartName="/ppt/ink/ink7354.xml" ContentType="application/inkml+xml"/>
  <Override PartName="/ppt/ink/ink7355.xml" ContentType="application/inkml+xml"/>
  <Override PartName="/ppt/ink/ink7356.xml" ContentType="application/inkml+xml"/>
  <Override PartName="/ppt/ink/ink7357.xml" ContentType="application/inkml+xml"/>
  <Override PartName="/ppt/ink/ink7358.xml" ContentType="application/inkml+xml"/>
  <Override PartName="/ppt/ink/ink7359.xml" ContentType="application/inkml+xml"/>
  <Override PartName="/ppt/ink/ink7360.xml" ContentType="application/inkml+xml"/>
  <Override PartName="/ppt/ink/ink7361.xml" ContentType="application/inkml+xml"/>
  <Override PartName="/ppt/ink/ink7362.xml" ContentType="application/inkml+xml"/>
  <Override PartName="/ppt/ink/ink7363.xml" ContentType="application/inkml+xml"/>
  <Override PartName="/ppt/ink/ink7364.xml" ContentType="application/inkml+xml"/>
  <Override PartName="/ppt/ink/ink7365.xml" ContentType="application/inkml+xml"/>
  <Override PartName="/ppt/ink/ink7366.xml" ContentType="application/inkml+xml"/>
  <Override PartName="/ppt/ink/ink7367.xml" ContentType="application/inkml+xml"/>
  <Override PartName="/ppt/ink/ink7368.xml" ContentType="application/inkml+xml"/>
  <Override PartName="/ppt/ink/ink7369.xml" ContentType="application/inkml+xml"/>
  <Override PartName="/ppt/ink/ink7370.xml" ContentType="application/inkml+xml"/>
  <Override PartName="/ppt/ink/ink7371.xml" ContentType="application/inkml+xml"/>
  <Override PartName="/ppt/ink/ink7372.xml" ContentType="application/inkml+xml"/>
  <Override PartName="/ppt/ink/ink7373.xml" ContentType="application/inkml+xml"/>
  <Override PartName="/ppt/ink/ink7374.xml" ContentType="application/inkml+xml"/>
  <Override PartName="/ppt/ink/ink7375.xml" ContentType="application/inkml+xml"/>
  <Override PartName="/ppt/ink/ink7376.xml" ContentType="application/inkml+xml"/>
  <Override PartName="/ppt/ink/ink7377.xml" ContentType="application/inkml+xml"/>
  <Override PartName="/ppt/ink/ink7378.xml" ContentType="application/inkml+xml"/>
  <Override PartName="/ppt/ink/ink7379.xml" ContentType="application/inkml+xml"/>
  <Override PartName="/ppt/ink/ink7380.xml" ContentType="application/inkml+xml"/>
  <Override PartName="/ppt/ink/ink7381.xml" ContentType="application/inkml+xml"/>
  <Override PartName="/ppt/ink/ink7382.xml" ContentType="application/inkml+xml"/>
  <Override PartName="/ppt/ink/ink7383.xml" ContentType="application/inkml+xml"/>
  <Override PartName="/ppt/ink/ink7384.xml" ContentType="application/inkml+xml"/>
  <Override PartName="/ppt/ink/ink7385.xml" ContentType="application/inkml+xml"/>
  <Override PartName="/ppt/ink/ink7386.xml" ContentType="application/inkml+xml"/>
  <Override PartName="/ppt/ink/ink7387.xml" ContentType="application/inkml+xml"/>
  <Override PartName="/ppt/ink/ink7388.xml" ContentType="application/inkml+xml"/>
  <Override PartName="/ppt/ink/ink7389.xml" ContentType="application/inkml+xml"/>
  <Override PartName="/ppt/ink/ink7390.xml" ContentType="application/inkml+xml"/>
  <Override PartName="/ppt/ink/ink7391.xml" ContentType="application/inkml+xml"/>
  <Override PartName="/ppt/ink/ink7392.xml" ContentType="application/inkml+xml"/>
  <Override PartName="/ppt/ink/ink7393.xml" ContentType="application/inkml+xml"/>
  <Override PartName="/ppt/ink/ink7394.xml" ContentType="application/inkml+xml"/>
  <Override PartName="/ppt/ink/ink7395.xml" ContentType="application/inkml+xml"/>
  <Override PartName="/ppt/ink/ink7396.xml" ContentType="application/inkml+xml"/>
  <Override PartName="/ppt/ink/ink7397.xml" ContentType="application/inkml+xml"/>
  <Override PartName="/ppt/ink/ink7398.xml" ContentType="application/inkml+xml"/>
  <Override PartName="/ppt/ink/ink7399.xml" ContentType="application/inkml+xml"/>
  <Override PartName="/ppt/ink/ink7400.xml" ContentType="application/inkml+xml"/>
  <Override PartName="/ppt/ink/ink7401.xml" ContentType="application/inkml+xml"/>
  <Override PartName="/ppt/ink/ink7402.xml" ContentType="application/inkml+xml"/>
  <Override PartName="/ppt/ink/ink7403.xml" ContentType="application/inkml+xml"/>
  <Override PartName="/ppt/ink/ink7404.xml" ContentType="application/inkml+xml"/>
  <Override PartName="/ppt/ink/ink7405.xml" ContentType="application/inkml+xml"/>
  <Override PartName="/ppt/ink/ink7406.xml" ContentType="application/inkml+xml"/>
  <Override PartName="/ppt/ink/ink7407.xml" ContentType="application/inkml+xml"/>
  <Override PartName="/ppt/ink/ink7408.xml" ContentType="application/inkml+xml"/>
  <Override PartName="/ppt/ink/ink7409.xml" ContentType="application/inkml+xml"/>
  <Override PartName="/ppt/ink/ink7410.xml" ContentType="application/inkml+xml"/>
  <Override PartName="/ppt/ink/ink7411.xml" ContentType="application/inkml+xml"/>
  <Override PartName="/ppt/ink/ink7412.xml" ContentType="application/inkml+xml"/>
  <Override PartName="/ppt/ink/ink7413.xml" ContentType="application/inkml+xml"/>
  <Override PartName="/ppt/ink/ink7414.xml" ContentType="application/inkml+xml"/>
  <Override PartName="/ppt/ink/ink7415.xml" ContentType="application/inkml+xml"/>
  <Override PartName="/ppt/ink/ink7416.xml" ContentType="application/inkml+xml"/>
  <Override PartName="/ppt/ink/ink7417.xml" ContentType="application/inkml+xml"/>
  <Override PartName="/ppt/ink/ink7418.xml" ContentType="application/inkml+xml"/>
  <Override PartName="/ppt/ink/ink7419.xml" ContentType="application/inkml+xml"/>
  <Override PartName="/ppt/ink/ink7420.xml" ContentType="application/inkml+xml"/>
  <Override PartName="/ppt/ink/ink7421.xml" ContentType="application/inkml+xml"/>
  <Override PartName="/ppt/ink/ink7422.xml" ContentType="application/inkml+xml"/>
  <Override PartName="/ppt/ink/ink7423.xml" ContentType="application/inkml+xml"/>
  <Override PartName="/ppt/ink/ink7424.xml" ContentType="application/inkml+xml"/>
  <Override PartName="/ppt/ink/ink7425.xml" ContentType="application/inkml+xml"/>
  <Override PartName="/ppt/ink/ink7426.xml" ContentType="application/inkml+xml"/>
  <Override PartName="/ppt/ink/ink7427.xml" ContentType="application/inkml+xml"/>
  <Override PartName="/ppt/ink/ink7428.xml" ContentType="application/inkml+xml"/>
  <Override PartName="/ppt/ink/ink7429.xml" ContentType="application/inkml+xml"/>
  <Override PartName="/ppt/ink/ink7430.xml" ContentType="application/inkml+xml"/>
  <Override PartName="/ppt/ink/ink7431.xml" ContentType="application/inkml+xml"/>
  <Override PartName="/ppt/ink/ink7432.xml" ContentType="application/inkml+xml"/>
  <Override PartName="/ppt/ink/ink7433.xml" ContentType="application/inkml+xml"/>
  <Override PartName="/ppt/ink/ink7434.xml" ContentType="application/inkml+xml"/>
  <Override PartName="/ppt/ink/ink7435.xml" ContentType="application/inkml+xml"/>
  <Override PartName="/ppt/ink/ink7436.xml" ContentType="application/inkml+xml"/>
  <Override PartName="/ppt/ink/ink7437.xml" ContentType="application/inkml+xml"/>
  <Override PartName="/ppt/ink/ink7438.xml" ContentType="application/inkml+xml"/>
  <Override PartName="/ppt/ink/ink7439.xml" ContentType="application/inkml+xml"/>
  <Override PartName="/ppt/ink/ink7440.xml" ContentType="application/inkml+xml"/>
  <Override PartName="/ppt/ink/ink7441.xml" ContentType="application/inkml+xml"/>
  <Override PartName="/ppt/ink/ink7442.xml" ContentType="application/inkml+xml"/>
  <Override PartName="/ppt/ink/ink7443.xml" ContentType="application/inkml+xml"/>
  <Override PartName="/ppt/ink/ink7444.xml" ContentType="application/inkml+xml"/>
  <Override PartName="/ppt/ink/ink7445.xml" ContentType="application/inkml+xml"/>
  <Override PartName="/ppt/ink/ink7446.xml" ContentType="application/inkml+xml"/>
  <Override PartName="/ppt/ink/ink7447.xml" ContentType="application/inkml+xml"/>
  <Override PartName="/ppt/ink/ink7448.xml" ContentType="application/inkml+xml"/>
  <Override PartName="/ppt/ink/ink7449.xml" ContentType="application/inkml+xml"/>
  <Override PartName="/ppt/ink/ink7450.xml" ContentType="application/inkml+xml"/>
  <Override PartName="/ppt/ink/ink7451.xml" ContentType="application/inkml+xml"/>
  <Override PartName="/ppt/ink/ink7452.xml" ContentType="application/inkml+xml"/>
  <Override PartName="/ppt/ink/ink7453.xml" ContentType="application/inkml+xml"/>
  <Override PartName="/ppt/ink/ink7454.xml" ContentType="application/inkml+xml"/>
  <Override PartName="/ppt/ink/ink7455.xml" ContentType="application/inkml+xml"/>
  <Override PartName="/ppt/ink/ink7456.xml" ContentType="application/inkml+xml"/>
  <Override PartName="/ppt/ink/ink7457.xml" ContentType="application/inkml+xml"/>
  <Override PartName="/ppt/ink/ink7458.xml" ContentType="application/inkml+xml"/>
  <Override PartName="/ppt/ink/ink7459.xml" ContentType="application/inkml+xml"/>
  <Override PartName="/ppt/ink/ink7460.xml" ContentType="application/inkml+xml"/>
  <Override PartName="/ppt/ink/ink7461.xml" ContentType="application/inkml+xml"/>
  <Override PartName="/ppt/ink/ink7462.xml" ContentType="application/inkml+xml"/>
  <Override PartName="/ppt/ink/ink7463.xml" ContentType="application/inkml+xml"/>
  <Override PartName="/ppt/ink/ink7464.xml" ContentType="application/inkml+xml"/>
  <Override PartName="/ppt/ink/ink7465.xml" ContentType="application/inkml+xml"/>
  <Override PartName="/ppt/ink/ink7466.xml" ContentType="application/inkml+xml"/>
  <Override PartName="/ppt/ink/ink7467.xml" ContentType="application/inkml+xml"/>
  <Override PartName="/ppt/ink/ink7468.xml" ContentType="application/inkml+xml"/>
  <Override PartName="/ppt/ink/ink7469.xml" ContentType="application/inkml+xml"/>
  <Override PartName="/ppt/ink/ink7470.xml" ContentType="application/inkml+xml"/>
  <Override PartName="/ppt/ink/ink7471.xml" ContentType="application/inkml+xml"/>
  <Override PartName="/ppt/ink/ink7472.xml" ContentType="application/inkml+xml"/>
  <Override PartName="/ppt/ink/ink7473.xml" ContentType="application/inkml+xml"/>
  <Override PartName="/ppt/ink/ink7474.xml" ContentType="application/inkml+xml"/>
  <Override PartName="/ppt/ink/ink7475.xml" ContentType="application/inkml+xml"/>
  <Override PartName="/ppt/ink/ink7476.xml" ContentType="application/inkml+xml"/>
  <Override PartName="/ppt/ink/ink7477.xml" ContentType="application/inkml+xml"/>
  <Override PartName="/ppt/ink/ink7478.xml" ContentType="application/inkml+xml"/>
  <Override PartName="/ppt/ink/ink7479.xml" ContentType="application/inkml+xml"/>
  <Override PartName="/ppt/ink/ink7480.xml" ContentType="application/inkml+xml"/>
  <Override PartName="/ppt/ink/ink7481.xml" ContentType="application/inkml+xml"/>
  <Override PartName="/ppt/ink/ink7482.xml" ContentType="application/inkml+xml"/>
  <Override PartName="/ppt/ink/ink7483.xml" ContentType="application/inkml+xml"/>
  <Override PartName="/ppt/ink/ink7484.xml" ContentType="application/inkml+xml"/>
  <Override PartName="/ppt/ink/ink7485.xml" ContentType="application/inkml+xml"/>
  <Override PartName="/ppt/ink/ink7486.xml" ContentType="application/inkml+xml"/>
  <Override PartName="/ppt/ink/ink7487.xml" ContentType="application/inkml+xml"/>
  <Override PartName="/ppt/ink/ink7488.xml" ContentType="application/inkml+xml"/>
  <Override PartName="/ppt/ink/ink7489.xml" ContentType="application/inkml+xml"/>
  <Override PartName="/ppt/ink/ink7490.xml" ContentType="application/inkml+xml"/>
  <Override PartName="/ppt/ink/ink7491.xml" ContentType="application/inkml+xml"/>
  <Override PartName="/ppt/ink/ink7492.xml" ContentType="application/inkml+xml"/>
  <Override PartName="/ppt/ink/ink7493.xml" ContentType="application/inkml+xml"/>
  <Override PartName="/ppt/ink/ink7494.xml" ContentType="application/inkml+xml"/>
  <Override PartName="/ppt/ink/ink7495.xml" ContentType="application/inkml+xml"/>
  <Override PartName="/ppt/ink/ink7496.xml" ContentType="application/inkml+xml"/>
  <Override PartName="/ppt/ink/ink7497.xml" ContentType="application/inkml+xml"/>
  <Override PartName="/ppt/ink/ink7498.xml" ContentType="application/inkml+xml"/>
  <Override PartName="/ppt/ink/ink7499.xml" ContentType="application/inkml+xml"/>
  <Override PartName="/ppt/ink/ink7500.xml" ContentType="application/inkml+xml"/>
  <Override PartName="/ppt/ink/ink7501.xml" ContentType="application/inkml+xml"/>
  <Override PartName="/ppt/ink/ink7502.xml" ContentType="application/inkml+xml"/>
  <Override PartName="/ppt/ink/ink7503.xml" ContentType="application/inkml+xml"/>
  <Override PartName="/ppt/ink/ink7504.xml" ContentType="application/inkml+xml"/>
  <Override PartName="/ppt/ink/ink7505.xml" ContentType="application/inkml+xml"/>
  <Override PartName="/ppt/ink/ink7506.xml" ContentType="application/inkml+xml"/>
  <Override PartName="/ppt/ink/ink7507.xml" ContentType="application/inkml+xml"/>
  <Override PartName="/ppt/ink/ink7508.xml" ContentType="application/inkml+xml"/>
  <Override PartName="/ppt/ink/ink7509.xml" ContentType="application/inkml+xml"/>
  <Override PartName="/ppt/ink/ink7510.xml" ContentType="application/inkml+xml"/>
  <Override PartName="/ppt/ink/ink7511.xml" ContentType="application/inkml+xml"/>
  <Override PartName="/ppt/ink/ink7512.xml" ContentType="application/inkml+xml"/>
  <Override PartName="/ppt/ink/ink7513.xml" ContentType="application/inkml+xml"/>
  <Override PartName="/ppt/ink/ink7514.xml" ContentType="application/inkml+xml"/>
  <Override PartName="/ppt/ink/ink7515.xml" ContentType="application/inkml+xml"/>
  <Override PartName="/ppt/ink/ink7516.xml" ContentType="application/inkml+xml"/>
  <Override PartName="/ppt/ink/ink7517.xml" ContentType="application/inkml+xml"/>
  <Override PartName="/ppt/ink/ink7518.xml" ContentType="application/inkml+xml"/>
  <Override PartName="/ppt/ink/ink7519.xml" ContentType="application/inkml+xml"/>
  <Override PartName="/ppt/ink/ink7520.xml" ContentType="application/inkml+xml"/>
  <Override PartName="/ppt/ink/ink7521.xml" ContentType="application/inkml+xml"/>
  <Override PartName="/ppt/ink/ink7522.xml" ContentType="application/inkml+xml"/>
  <Override PartName="/ppt/ink/ink7523.xml" ContentType="application/inkml+xml"/>
  <Override PartName="/ppt/ink/ink7524.xml" ContentType="application/inkml+xml"/>
  <Override PartName="/ppt/ink/ink7525.xml" ContentType="application/inkml+xml"/>
  <Override PartName="/ppt/ink/ink7526.xml" ContentType="application/inkml+xml"/>
  <Override PartName="/ppt/ink/ink7527.xml" ContentType="application/inkml+xml"/>
  <Override PartName="/ppt/ink/ink7528.xml" ContentType="application/inkml+xml"/>
  <Override PartName="/ppt/ink/ink7529.xml" ContentType="application/inkml+xml"/>
  <Override PartName="/ppt/ink/ink7530.xml" ContentType="application/inkml+xml"/>
  <Override PartName="/ppt/ink/ink7531.xml" ContentType="application/inkml+xml"/>
  <Override PartName="/ppt/ink/ink7532.xml" ContentType="application/inkml+xml"/>
  <Override PartName="/ppt/ink/ink7533.xml" ContentType="application/inkml+xml"/>
  <Override PartName="/ppt/ink/ink7534.xml" ContentType="application/inkml+xml"/>
  <Override PartName="/ppt/ink/ink7535.xml" ContentType="application/inkml+xml"/>
  <Override PartName="/ppt/ink/ink7536.xml" ContentType="application/inkml+xml"/>
  <Override PartName="/ppt/ink/ink7537.xml" ContentType="application/inkml+xml"/>
  <Override PartName="/ppt/ink/ink7538.xml" ContentType="application/inkml+xml"/>
  <Override PartName="/ppt/ink/ink7539.xml" ContentType="application/inkml+xml"/>
  <Override PartName="/ppt/ink/ink7540.xml" ContentType="application/inkml+xml"/>
  <Override PartName="/ppt/ink/ink7541.xml" ContentType="application/inkml+xml"/>
  <Override PartName="/ppt/ink/ink7542.xml" ContentType="application/inkml+xml"/>
  <Override PartName="/ppt/ink/ink7543.xml" ContentType="application/inkml+xml"/>
  <Override PartName="/ppt/ink/ink7544.xml" ContentType="application/inkml+xml"/>
  <Override PartName="/ppt/ink/ink7545.xml" ContentType="application/inkml+xml"/>
  <Override PartName="/ppt/ink/ink7546.xml" ContentType="application/inkml+xml"/>
  <Override PartName="/ppt/ink/ink7547.xml" ContentType="application/inkml+xml"/>
  <Override PartName="/ppt/ink/ink7548.xml" ContentType="application/inkml+xml"/>
  <Override PartName="/ppt/ink/ink7549.xml" ContentType="application/inkml+xml"/>
  <Override PartName="/ppt/ink/ink7550.xml" ContentType="application/inkml+xml"/>
  <Override PartName="/ppt/ink/ink7551.xml" ContentType="application/inkml+xml"/>
  <Override PartName="/ppt/ink/ink7552.xml" ContentType="application/inkml+xml"/>
  <Override PartName="/ppt/ink/ink7553.xml" ContentType="application/inkml+xml"/>
  <Override PartName="/ppt/ink/ink7554.xml" ContentType="application/inkml+xml"/>
  <Override PartName="/ppt/ink/ink7555.xml" ContentType="application/inkml+xml"/>
  <Override PartName="/ppt/ink/ink7556.xml" ContentType="application/inkml+xml"/>
  <Override PartName="/ppt/ink/ink7557.xml" ContentType="application/inkml+xml"/>
  <Override PartName="/ppt/ink/ink7558.xml" ContentType="application/inkml+xml"/>
  <Override PartName="/ppt/ink/ink7559.xml" ContentType="application/inkml+xml"/>
  <Override PartName="/ppt/ink/ink7560.xml" ContentType="application/inkml+xml"/>
  <Override PartName="/ppt/ink/ink7561.xml" ContentType="application/inkml+xml"/>
  <Override PartName="/ppt/ink/ink7562.xml" ContentType="application/inkml+xml"/>
  <Override PartName="/ppt/ink/ink7563.xml" ContentType="application/inkml+xml"/>
  <Override PartName="/ppt/ink/ink7564.xml" ContentType="application/inkml+xml"/>
  <Override PartName="/ppt/ink/ink7565.xml" ContentType="application/inkml+xml"/>
  <Override PartName="/ppt/ink/ink7566.xml" ContentType="application/inkml+xml"/>
  <Override PartName="/ppt/ink/ink7567.xml" ContentType="application/inkml+xml"/>
  <Override PartName="/ppt/ink/ink7568.xml" ContentType="application/inkml+xml"/>
  <Override PartName="/ppt/ink/ink7569.xml" ContentType="application/inkml+xml"/>
  <Override PartName="/ppt/ink/ink7570.xml" ContentType="application/inkml+xml"/>
  <Override PartName="/ppt/ink/ink7571.xml" ContentType="application/inkml+xml"/>
  <Override PartName="/ppt/ink/ink7572.xml" ContentType="application/inkml+xml"/>
  <Override PartName="/ppt/ink/ink7573.xml" ContentType="application/inkml+xml"/>
  <Override PartName="/ppt/ink/ink7574.xml" ContentType="application/inkml+xml"/>
  <Override PartName="/ppt/ink/ink7575.xml" ContentType="application/inkml+xml"/>
  <Override PartName="/ppt/ink/ink7576.xml" ContentType="application/inkml+xml"/>
  <Override PartName="/ppt/ink/ink7577.xml" ContentType="application/inkml+xml"/>
  <Override PartName="/ppt/ink/ink7578.xml" ContentType="application/inkml+xml"/>
  <Override PartName="/ppt/ink/ink7579.xml" ContentType="application/inkml+xml"/>
  <Override PartName="/ppt/ink/ink7580.xml" ContentType="application/inkml+xml"/>
  <Override PartName="/ppt/ink/ink7581.xml" ContentType="application/inkml+xml"/>
  <Override PartName="/ppt/ink/ink7582.xml" ContentType="application/inkml+xml"/>
  <Override PartName="/ppt/ink/ink7583.xml" ContentType="application/inkml+xml"/>
  <Override PartName="/ppt/ink/ink7584.xml" ContentType="application/inkml+xml"/>
  <Override PartName="/ppt/ink/ink7585.xml" ContentType="application/inkml+xml"/>
  <Override PartName="/ppt/ink/ink7586.xml" ContentType="application/inkml+xml"/>
  <Override PartName="/ppt/ink/ink7587.xml" ContentType="application/inkml+xml"/>
  <Override PartName="/ppt/ink/ink7588.xml" ContentType="application/inkml+xml"/>
  <Override PartName="/ppt/ink/ink7589.xml" ContentType="application/inkml+xml"/>
  <Override PartName="/ppt/ink/ink7590.xml" ContentType="application/inkml+xml"/>
  <Override PartName="/ppt/ink/ink7591.xml" ContentType="application/inkml+xml"/>
  <Override PartName="/ppt/ink/ink7592.xml" ContentType="application/inkml+xml"/>
  <Override PartName="/ppt/ink/ink7593.xml" ContentType="application/inkml+xml"/>
  <Override PartName="/ppt/ink/ink7594.xml" ContentType="application/inkml+xml"/>
  <Override PartName="/ppt/ink/ink7595.xml" ContentType="application/inkml+xml"/>
  <Override PartName="/ppt/ink/ink7596.xml" ContentType="application/inkml+xml"/>
  <Override PartName="/ppt/ink/ink7597.xml" ContentType="application/inkml+xml"/>
  <Override PartName="/ppt/ink/ink7598.xml" ContentType="application/inkml+xml"/>
  <Override PartName="/ppt/ink/ink7599.xml" ContentType="application/inkml+xml"/>
  <Override PartName="/ppt/ink/ink7600.xml" ContentType="application/inkml+xml"/>
  <Override PartName="/ppt/ink/ink7601.xml" ContentType="application/inkml+xml"/>
  <Override PartName="/ppt/ink/ink7602.xml" ContentType="application/inkml+xml"/>
  <Override PartName="/ppt/ink/ink7603.xml" ContentType="application/inkml+xml"/>
  <Override PartName="/ppt/ink/ink7604.xml" ContentType="application/inkml+xml"/>
  <Override PartName="/ppt/ink/ink7605.xml" ContentType="application/inkml+xml"/>
  <Override PartName="/ppt/ink/ink7606.xml" ContentType="application/inkml+xml"/>
  <Override PartName="/ppt/ink/ink7607.xml" ContentType="application/inkml+xml"/>
  <Override PartName="/ppt/ink/ink7608.xml" ContentType="application/inkml+xml"/>
  <Override PartName="/ppt/ink/ink7609.xml" ContentType="application/inkml+xml"/>
  <Override PartName="/ppt/ink/ink7610.xml" ContentType="application/inkml+xml"/>
  <Override PartName="/ppt/ink/ink7611.xml" ContentType="application/inkml+xml"/>
  <Override PartName="/ppt/ink/ink7612.xml" ContentType="application/inkml+xml"/>
  <Override PartName="/ppt/ink/ink7613.xml" ContentType="application/inkml+xml"/>
  <Override PartName="/ppt/ink/ink7614.xml" ContentType="application/inkml+xml"/>
  <Override PartName="/ppt/ink/ink7615.xml" ContentType="application/inkml+xml"/>
  <Override PartName="/ppt/ink/ink7616.xml" ContentType="application/inkml+xml"/>
  <Override PartName="/ppt/ink/ink7617.xml" ContentType="application/inkml+xml"/>
  <Override PartName="/ppt/ink/ink7618.xml" ContentType="application/inkml+xml"/>
  <Override PartName="/ppt/ink/ink7619.xml" ContentType="application/inkml+xml"/>
  <Override PartName="/ppt/ink/ink7620.xml" ContentType="application/inkml+xml"/>
  <Override PartName="/ppt/ink/ink7621.xml" ContentType="application/inkml+xml"/>
  <Override PartName="/ppt/ink/ink7622.xml" ContentType="application/inkml+xml"/>
  <Override PartName="/ppt/ink/ink7623.xml" ContentType="application/inkml+xml"/>
  <Override PartName="/ppt/ink/ink7624.xml" ContentType="application/inkml+xml"/>
  <Override PartName="/ppt/ink/ink7625.xml" ContentType="application/inkml+xml"/>
  <Override PartName="/ppt/ink/ink7626.xml" ContentType="application/inkml+xml"/>
  <Override PartName="/ppt/ink/ink7627.xml" ContentType="application/inkml+xml"/>
  <Override PartName="/ppt/ink/ink7628.xml" ContentType="application/inkml+xml"/>
  <Override PartName="/ppt/ink/ink7629.xml" ContentType="application/inkml+xml"/>
  <Override PartName="/ppt/ink/ink7630.xml" ContentType="application/inkml+xml"/>
  <Override PartName="/ppt/ink/ink7631.xml" ContentType="application/inkml+xml"/>
  <Override PartName="/ppt/ink/ink7632.xml" ContentType="application/inkml+xml"/>
  <Override PartName="/ppt/ink/ink7633.xml" ContentType="application/inkml+xml"/>
  <Override PartName="/ppt/ink/ink7634.xml" ContentType="application/inkml+xml"/>
  <Override PartName="/ppt/ink/ink7635.xml" ContentType="application/inkml+xml"/>
  <Override PartName="/ppt/ink/ink7636.xml" ContentType="application/inkml+xml"/>
  <Override PartName="/ppt/ink/ink7637.xml" ContentType="application/inkml+xml"/>
  <Override PartName="/ppt/ink/ink7638.xml" ContentType="application/inkml+xml"/>
  <Override PartName="/ppt/ink/ink7639.xml" ContentType="application/inkml+xml"/>
  <Override PartName="/ppt/ink/ink7640.xml" ContentType="application/inkml+xml"/>
  <Override PartName="/ppt/ink/ink7641.xml" ContentType="application/inkml+xml"/>
  <Override PartName="/ppt/ink/ink7642.xml" ContentType="application/inkml+xml"/>
  <Override PartName="/ppt/ink/ink7643.xml" ContentType="application/inkml+xml"/>
  <Override PartName="/ppt/ink/ink7644.xml" ContentType="application/inkml+xml"/>
  <Override PartName="/ppt/ink/ink7645.xml" ContentType="application/inkml+xml"/>
  <Override PartName="/ppt/ink/ink7646.xml" ContentType="application/inkml+xml"/>
  <Override PartName="/ppt/ink/ink7647.xml" ContentType="application/inkml+xml"/>
  <Override PartName="/ppt/ink/ink7648.xml" ContentType="application/inkml+xml"/>
  <Override PartName="/ppt/ink/ink7649.xml" ContentType="application/inkml+xml"/>
  <Override PartName="/ppt/ink/ink7650.xml" ContentType="application/inkml+xml"/>
  <Override PartName="/ppt/ink/ink7651.xml" ContentType="application/inkml+xml"/>
  <Override PartName="/ppt/ink/ink7652.xml" ContentType="application/inkml+xml"/>
  <Override PartName="/ppt/ink/ink7653.xml" ContentType="application/inkml+xml"/>
  <Override PartName="/ppt/ink/ink7654.xml" ContentType="application/inkml+xml"/>
  <Override PartName="/ppt/ink/ink7655.xml" ContentType="application/inkml+xml"/>
  <Override PartName="/ppt/ink/ink7656.xml" ContentType="application/inkml+xml"/>
  <Override PartName="/ppt/ink/ink7657.xml" ContentType="application/inkml+xml"/>
  <Override PartName="/ppt/ink/ink7658.xml" ContentType="application/inkml+xml"/>
  <Override PartName="/ppt/ink/ink7659.xml" ContentType="application/inkml+xml"/>
  <Override PartName="/ppt/ink/ink7660.xml" ContentType="application/inkml+xml"/>
  <Override PartName="/ppt/ink/ink7661.xml" ContentType="application/inkml+xml"/>
  <Override PartName="/ppt/ink/ink7662.xml" ContentType="application/inkml+xml"/>
  <Override PartName="/ppt/ink/ink7663.xml" ContentType="application/inkml+xml"/>
  <Override PartName="/ppt/ink/ink7664.xml" ContentType="application/inkml+xml"/>
  <Override PartName="/ppt/ink/ink7665.xml" ContentType="application/inkml+xml"/>
  <Override PartName="/ppt/ink/ink7666.xml" ContentType="application/inkml+xml"/>
  <Override PartName="/ppt/ink/ink7667.xml" ContentType="application/inkml+xml"/>
  <Override PartName="/ppt/ink/ink7668.xml" ContentType="application/inkml+xml"/>
  <Override PartName="/ppt/ink/ink7669.xml" ContentType="application/inkml+xml"/>
  <Override PartName="/ppt/ink/ink7670.xml" ContentType="application/inkml+xml"/>
  <Override PartName="/ppt/ink/ink7671.xml" ContentType="application/inkml+xml"/>
  <Override PartName="/ppt/ink/ink7672.xml" ContentType="application/inkml+xml"/>
  <Override PartName="/ppt/ink/ink7673.xml" ContentType="application/inkml+xml"/>
  <Override PartName="/ppt/ink/ink7674.xml" ContentType="application/inkml+xml"/>
  <Override PartName="/ppt/ink/ink7675.xml" ContentType="application/inkml+xml"/>
  <Override PartName="/ppt/ink/ink7676.xml" ContentType="application/inkml+xml"/>
  <Override PartName="/ppt/ink/ink7677.xml" ContentType="application/inkml+xml"/>
  <Override PartName="/ppt/ink/ink7678.xml" ContentType="application/inkml+xml"/>
  <Override PartName="/ppt/ink/ink7679.xml" ContentType="application/inkml+xml"/>
  <Override PartName="/ppt/ink/ink7680.xml" ContentType="application/inkml+xml"/>
  <Override PartName="/ppt/ink/ink7681.xml" ContentType="application/inkml+xml"/>
  <Override PartName="/ppt/ink/ink7682.xml" ContentType="application/inkml+xml"/>
  <Override PartName="/ppt/ink/ink7683.xml" ContentType="application/inkml+xml"/>
  <Override PartName="/ppt/ink/ink7684.xml" ContentType="application/inkml+xml"/>
  <Override PartName="/ppt/ink/ink7685.xml" ContentType="application/inkml+xml"/>
  <Override PartName="/ppt/ink/ink7686.xml" ContentType="application/inkml+xml"/>
  <Override PartName="/ppt/ink/ink7687.xml" ContentType="application/inkml+xml"/>
  <Override PartName="/ppt/ink/ink7688.xml" ContentType="application/inkml+xml"/>
  <Override PartName="/ppt/ink/ink7689.xml" ContentType="application/inkml+xml"/>
  <Override PartName="/ppt/ink/ink7690.xml" ContentType="application/inkml+xml"/>
  <Override PartName="/ppt/ink/ink7691.xml" ContentType="application/inkml+xml"/>
  <Override PartName="/ppt/ink/ink7692.xml" ContentType="application/inkml+xml"/>
  <Override PartName="/ppt/ink/ink7693.xml" ContentType="application/inkml+xml"/>
  <Override PartName="/ppt/ink/ink7694.xml" ContentType="application/inkml+xml"/>
  <Override PartName="/ppt/ink/ink7695.xml" ContentType="application/inkml+xml"/>
  <Override PartName="/ppt/ink/ink7696.xml" ContentType="application/inkml+xml"/>
  <Override PartName="/ppt/ink/ink7697.xml" ContentType="application/inkml+xml"/>
  <Override PartName="/ppt/ink/ink7698.xml" ContentType="application/inkml+xml"/>
  <Override PartName="/ppt/ink/ink7699.xml" ContentType="application/inkml+xml"/>
  <Override PartName="/ppt/ink/ink7700.xml" ContentType="application/inkml+xml"/>
  <Override PartName="/ppt/ink/ink7701.xml" ContentType="application/inkml+xml"/>
  <Override PartName="/ppt/ink/ink7702.xml" ContentType="application/inkml+xml"/>
  <Override PartName="/ppt/ink/ink7703.xml" ContentType="application/inkml+xml"/>
  <Override PartName="/ppt/ink/ink7704.xml" ContentType="application/inkml+xml"/>
  <Override PartName="/ppt/ink/ink7705.xml" ContentType="application/inkml+xml"/>
  <Override PartName="/ppt/ink/ink7706.xml" ContentType="application/inkml+xml"/>
  <Override PartName="/ppt/ink/ink7707.xml" ContentType="application/inkml+xml"/>
  <Override PartName="/ppt/ink/ink7708.xml" ContentType="application/inkml+xml"/>
  <Override PartName="/ppt/ink/ink7709.xml" ContentType="application/inkml+xml"/>
  <Override PartName="/ppt/ink/ink7710.xml" ContentType="application/inkml+xml"/>
  <Override PartName="/ppt/ink/ink7711.xml" ContentType="application/inkml+xml"/>
  <Override PartName="/ppt/ink/ink7712.xml" ContentType="application/inkml+xml"/>
  <Override PartName="/ppt/ink/ink7713.xml" ContentType="application/inkml+xml"/>
  <Override PartName="/ppt/ink/ink7714.xml" ContentType="application/inkml+xml"/>
  <Override PartName="/ppt/ink/ink7715.xml" ContentType="application/inkml+xml"/>
  <Override PartName="/ppt/ink/ink7716.xml" ContentType="application/inkml+xml"/>
  <Override PartName="/ppt/ink/ink7717.xml" ContentType="application/inkml+xml"/>
  <Override PartName="/ppt/ink/ink7718.xml" ContentType="application/inkml+xml"/>
  <Override PartName="/ppt/ink/ink7719.xml" ContentType="application/inkml+xml"/>
  <Override PartName="/ppt/ink/ink7720.xml" ContentType="application/inkml+xml"/>
  <Override PartName="/ppt/ink/ink7721.xml" ContentType="application/inkml+xml"/>
  <Override PartName="/ppt/ink/ink7722.xml" ContentType="application/inkml+xml"/>
  <Override PartName="/ppt/ink/ink7723.xml" ContentType="application/inkml+xml"/>
  <Override PartName="/ppt/ink/ink7724.xml" ContentType="application/inkml+xml"/>
  <Override PartName="/ppt/ink/ink7725.xml" ContentType="application/inkml+xml"/>
  <Override PartName="/ppt/ink/ink7726.xml" ContentType="application/inkml+xml"/>
  <Override PartName="/ppt/ink/ink7727.xml" ContentType="application/inkml+xml"/>
  <Override PartName="/ppt/ink/ink7728.xml" ContentType="application/inkml+xml"/>
  <Override PartName="/ppt/ink/ink7729.xml" ContentType="application/inkml+xml"/>
  <Override PartName="/ppt/ink/ink7730.xml" ContentType="application/inkml+xml"/>
  <Override PartName="/ppt/ink/ink7731.xml" ContentType="application/inkml+xml"/>
  <Override PartName="/ppt/ink/ink7732.xml" ContentType="application/inkml+xml"/>
  <Override PartName="/ppt/ink/ink7733.xml" ContentType="application/inkml+xml"/>
  <Override PartName="/ppt/ink/ink7734.xml" ContentType="application/inkml+xml"/>
  <Override PartName="/ppt/ink/ink7735.xml" ContentType="application/inkml+xml"/>
  <Override PartName="/ppt/ink/ink7736.xml" ContentType="application/inkml+xml"/>
  <Override PartName="/ppt/ink/ink7737.xml" ContentType="application/inkml+xml"/>
  <Override PartName="/ppt/ink/ink7738.xml" ContentType="application/inkml+xml"/>
  <Override PartName="/ppt/ink/ink7739.xml" ContentType="application/inkml+xml"/>
  <Override PartName="/ppt/ink/ink7740.xml" ContentType="application/inkml+xml"/>
  <Override PartName="/ppt/ink/ink7741.xml" ContentType="application/inkml+xml"/>
  <Override PartName="/ppt/ink/ink7742.xml" ContentType="application/inkml+xml"/>
  <Override PartName="/ppt/ink/ink7743.xml" ContentType="application/inkml+xml"/>
  <Override PartName="/ppt/ink/ink7744.xml" ContentType="application/inkml+xml"/>
  <Override PartName="/ppt/ink/ink7745.xml" ContentType="application/inkml+xml"/>
  <Override PartName="/ppt/ink/ink7746.xml" ContentType="application/inkml+xml"/>
  <Override PartName="/ppt/ink/ink7747.xml" ContentType="application/inkml+xml"/>
  <Override PartName="/ppt/ink/ink7748.xml" ContentType="application/inkml+xml"/>
  <Override PartName="/ppt/ink/ink7749.xml" ContentType="application/inkml+xml"/>
  <Override PartName="/ppt/ink/ink7750.xml" ContentType="application/inkml+xml"/>
  <Override PartName="/ppt/ink/ink7751.xml" ContentType="application/inkml+xml"/>
  <Override PartName="/ppt/ink/ink7752.xml" ContentType="application/inkml+xml"/>
  <Override PartName="/ppt/ink/ink7753.xml" ContentType="application/inkml+xml"/>
  <Override PartName="/ppt/ink/ink7754.xml" ContentType="application/inkml+xml"/>
  <Override PartName="/ppt/ink/ink7755.xml" ContentType="application/inkml+xml"/>
  <Override PartName="/ppt/ink/ink7756.xml" ContentType="application/inkml+xml"/>
  <Override PartName="/ppt/ink/ink7757.xml" ContentType="application/inkml+xml"/>
  <Override PartName="/ppt/ink/ink7758.xml" ContentType="application/inkml+xml"/>
  <Override PartName="/ppt/ink/ink7759.xml" ContentType="application/inkml+xml"/>
  <Override PartName="/ppt/ink/ink7760.xml" ContentType="application/inkml+xml"/>
  <Override PartName="/ppt/ink/ink7761.xml" ContentType="application/inkml+xml"/>
  <Override PartName="/ppt/ink/ink7762.xml" ContentType="application/inkml+xml"/>
  <Override PartName="/ppt/ink/ink7763.xml" ContentType="application/inkml+xml"/>
  <Override PartName="/ppt/ink/ink7764.xml" ContentType="application/inkml+xml"/>
  <Override PartName="/ppt/ink/ink7765.xml" ContentType="application/inkml+xml"/>
  <Override PartName="/ppt/ink/ink7766.xml" ContentType="application/inkml+xml"/>
  <Override PartName="/ppt/ink/ink7767.xml" ContentType="application/inkml+xml"/>
  <Override PartName="/ppt/ink/ink7768.xml" ContentType="application/inkml+xml"/>
  <Override PartName="/ppt/ink/ink7769.xml" ContentType="application/inkml+xml"/>
  <Override PartName="/ppt/ink/ink7770.xml" ContentType="application/inkml+xml"/>
  <Override PartName="/ppt/ink/ink7771.xml" ContentType="application/inkml+xml"/>
  <Override PartName="/ppt/ink/ink7772.xml" ContentType="application/inkml+xml"/>
  <Override PartName="/ppt/ink/ink7773.xml" ContentType="application/inkml+xml"/>
  <Override PartName="/ppt/ink/ink7774.xml" ContentType="application/inkml+xml"/>
  <Override PartName="/ppt/ink/ink7775.xml" ContentType="application/inkml+xml"/>
  <Override PartName="/ppt/ink/ink7776.xml" ContentType="application/inkml+xml"/>
  <Override PartName="/ppt/ink/ink7777.xml" ContentType="application/inkml+xml"/>
  <Override PartName="/ppt/ink/ink7778.xml" ContentType="application/inkml+xml"/>
  <Override PartName="/ppt/ink/ink7779.xml" ContentType="application/inkml+xml"/>
  <Override PartName="/ppt/ink/ink7780.xml" ContentType="application/inkml+xml"/>
  <Override PartName="/ppt/ink/ink7781.xml" ContentType="application/inkml+xml"/>
  <Override PartName="/ppt/ink/ink7782.xml" ContentType="application/inkml+xml"/>
  <Override PartName="/ppt/ink/ink7783.xml" ContentType="application/inkml+xml"/>
  <Override PartName="/ppt/ink/ink7784.xml" ContentType="application/inkml+xml"/>
  <Override PartName="/ppt/ink/ink7785.xml" ContentType="application/inkml+xml"/>
  <Override PartName="/ppt/ink/ink7786.xml" ContentType="application/inkml+xml"/>
  <Override PartName="/ppt/ink/ink7787.xml" ContentType="application/inkml+xml"/>
  <Override PartName="/ppt/ink/ink7788.xml" ContentType="application/inkml+xml"/>
  <Override PartName="/ppt/ink/ink7789.xml" ContentType="application/inkml+xml"/>
  <Override PartName="/ppt/ink/ink7790.xml" ContentType="application/inkml+xml"/>
  <Override PartName="/ppt/ink/ink7791.xml" ContentType="application/inkml+xml"/>
  <Override PartName="/ppt/ink/ink7792.xml" ContentType="application/inkml+xml"/>
  <Override PartName="/ppt/ink/ink7793.xml" ContentType="application/inkml+xml"/>
  <Override PartName="/ppt/ink/ink7794.xml" ContentType="application/inkml+xml"/>
  <Override PartName="/ppt/ink/ink7795.xml" ContentType="application/inkml+xml"/>
  <Override PartName="/ppt/ink/ink7796.xml" ContentType="application/inkml+xml"/>
  <Override PartName="/ppt/ink/ink7797.xml" ContentType="application/inkml+xml"/>
  <Override PartName="/ppt/ink/ink7798.xml" ContentType="application/inkml+xml"/>
  <Override PartName="/ppt/ink/ink7799.xml" ContentType="application/inkml+xml"/>
  <Override PartName="/ppt/ink/ink7800.xml" ContentType="application/inkml+xml"/>
  <Override PartName="/ppt/ink/ink7801.xml" ContentType="application/inkml+xml"/>
  <Override PartName="/ppt/ink/ink7802.xml" ContentType="application/inkml+xml"/>
  <Override PartName="/ppt/ink/ink7803.xml" ContentType="application/inkml+xml"/>
  <Override PartName="/ppt/ink/ink7804.xml" ContentType="application/inkml+xml"/>
  <Override PartName="/ppt/ink/ink7805.xml" ContentType="application/inkml+xml"/>
  <Override PartName="/ppt/ink/ink7806.xml" ContentType="application/inkml+xml"/>
  <Override PartName="/ppt/ink/ink7807.xml" ContentType="application/inkml+xml"/>
  <Override PartName="/ppt/ink/ink7808.xml" ContentType="application/inkml+xml"/>
  <Override PartName="/ppt/ink/ink7809.xml" ContentType="application/inkml+xml"/>
  <Override PartName="/ppt/ink/ink7810.xml" ContentType="application/inkml+xml"/>
  <Override PartName="/ppt/ink/ink7811.xml" ContentType="application/inkml+xml"/>
  <Override PartName="/ppt/ink/ink7812.xml" ContentType="application/inkml+xml"/>
  <Override PartName="/ppt/ink/ink7813.xml" ContentType="application/inkml+xml"/>
  <Override PartName="/ppt/ink/ink7814.xml" ContentType="application/inkml+xml"/>
  <Override PartName="/ppt/ink/ink7815.xml" ContentType="application/inkml+xml"/>
  <Override PartName="/ppt/ink/ink7816.xml" ContentType="application/inkml+xml"/>
  <Override PartName="/ppt/ink/ink7817.xml" ContentType="application/inkml+xml"/>
  <Override PartName="/ppt/ink/ink7818.xml" ContentType="application/inkml+xml"/>
  <Override PartName="/ppt/ink/ink7819.xml" ContentType="application/inkml+xml"/>
  <Override PartName="/ppt/ink/ink7820.xml" ContentType="application/inkml+xml"/>
  <Override PartName="/ppt/ink/ink7821.xml" ContentType="application/inkml+xml"/>
  <Override PartName="/ppt/ink/ink7822.xml" ContentType="application/inkml+xml"/>
  <Override PartName="/ppt/ink/ink7823.xml" ContentType="application/inkml+xml"/>
  <Override PartName="/ppt/ink/ink7824.xml" ContentType="application/inkml+xml"/>
  <Override PartName="/ppt/ink/ink7825.xml" ContentType="application/inkml+xml"/>
  <Override PartName="/ppt/ink/ink7826.xml" ContentType="application/inkml+xml"/>
  <Override PartName="/ppt/ink/ink7827.xml" ContentType="application/inkml+xml"/>
  <Override PartName="/ppt/ink/ink7828.xml" ContentType="application/inkml+xml"/>
  <Override PartName="/ppt/ink/ink7829.xml" ContentType="application/inkml+xml"/>
  <Override PartName="/ppt/ink/ink7830.xml" ContentType="application/inkml+xml"/>
  <Override PartName="/ppt/ink/ink7831.xml" ContentType="application/inkml+xml"/>
  <Override PartName="/ppt/ink/ink7832.xml" ContentType="application/inkml+xml"/>
  <Override PartName="/ppt/ink/ink7833.xml" ContentType="application/inkml+xml"/>
  <Override PartName="/ppt/ink/ink7834.xml" ContentType="application/inkml+xml"/>
  <Override PartName="/ppt/ink/ink7835.xml" ContentType="application/inkml+xml"/>
  <Override PartName="/ppt/ink/ink7836.xml" ContentType="application/inkml+xml"/>
  <Override PartName="/ppt/ink/ink7837.xml" ContentType="application/inkml+xml"/>
  <Override PartName="/ppt/ink/ink7838.xml" ContentType="application/inkml+xml"/>
  <Override PartName="/ppt/ink/ink7839.xml" ContentType="application/inkml+xml"/>
  <Override PartName="/ppt/ink/ink7840.xml" ContentType="application/inkml+xml"/>
  <Override PartName="/ppt/ink/ink7841.xml" ContentType="application/inkml+xml"/>
  <Override PartName="/ppt/ink/ink7842.xml" ContentType="application/inkml+xml"/>
  <Override PartName="/ppt/ink/ink7843.xml" ContentType="application/inkml+xml"/>
  <Override PartName="/ppt/ink/ink7844.xml" ContentType="application/inkml+xml"/>
  <Override PartName="/ppt/ink/ink7845.xml" ContentType="application/inkml+xml"/>
  <Override PartName="/ppt/ink/ink7846.xml" ContentType="application/inkml+xml"/>
  <Override PartName="/ppt/ink/ink7847.xml" ContentType="application/inkml+xml"/>
  <Override PartName="/ppt/ink/ink7848.xml" ContentType="application/inkml+xml"/>
  <Override PartName="/ppt/ink/ink7849.xml" ContentType="application/inkml+xml"/>
  <Override PartName="/ppt/ink/ink7850.xml" ContentType="application/inkml+xml"/>
  <Override PartName="/ppt/ink/ink7851.xml" ContentType="application/inkml+xml"/>
  <Override PartName="/ppt/ink/ink7852.xml" ContentType="application/inkml+xml"/>
  <Override PartName="/ppt/ink/ink7853.xml" ContentType="application/inkml+xml"/>
  <Override PartName="/ppt/ink/ink7854.xml" ContentType="application/inkml+xml"/>
  <Override PartName="/ppt/ink/ink7855.xml" ContentType="application/inkml+xml"/>
  <Override PartName="/ppt/ink/ink7856.xml" ContentType="application/inkml+xml"/>
  <Override PartName="/ppt/ink/ink7857.xml" ContentType="application/inkml+xml"/>
  <Override PartName="/ppt/ink/ink7858.xml" ContentType="application/inkml+xml"/>
  <Override PartName="/ppt/ink/ink7859.xml" ContentType="application/inkml+xml"/>
  <Override PartName="/ppt/ink/ink7860.xml" ContentType="application/inkml+xml"/>
  <Override PartName="/ppt/ink/ink7861.xml" ContentType="application/inkml+xml"/>
  <Override PartName="/ppt/ink/ink7862.xml" ContentType="application/inkml+xml"/>
  <Override PartName="/ppt/ink/ink7863.xml" ContentType="application/inkml+xml"/>
  <Override PartName="/ppt/ink/ink7864.xml" ContentType="application/inkml+xml"/>
  <Override PartName="/ppt/ink/ink7865.xml" ContentType="application/inkml+xml"/>
  <Override PartName="/ppt/ink/ink7866.xml" ContentType="application/inkml+xml"/>
  <Override PartName="/ppt/ink/ink7867.xml" ContentType="application/inkml+xml"/>
  <Override PartName="/ppt/ink/ink7868.xml" ContentType="application/inkml+xml"/>
  <Override PartName="/ppt/ink/ink7869.xml" ContentType="application/inkml+xml"/>
  <Override PartName="/ppt/ink/ink7870.xml" ContentType="application/inkml+xml"/>
  <Override PartName="/ppt/ink/ink7871.xml" ContentType="application/inkml+xml"/>
  <Override PartName="/ppt/ink/ink7872.xml" ContentType="application/inkml+xml"/>
  <Override PartName="/ppt/ink/ink7873.xml" ContentType="application/inkml+xml"/>
  <Override PartName="/ppt/ink/ink7874.xml" ContentType="application/inkml+xml"/>
  <Override PartName="/ppt/ink/ink7875.xml" ContentType="application/inkml+xml"/>
  <Override PartName="/ppt/ink/ink7876.xml" ContentType="application/inkml+xml"/>
  <Override PartName="/ppt/ink/ink7877.xml" ContentType="application/inkml+xml"/>
  <Override PartName="/ppt/ink/ink7878.xml" ContentType="application/inkml+xml"/>
  <Override PartName="/ppt/ink/ink7879.xml" ContentType="application/inkml+xml"/>
  <Override PartName="/ppt/ink/ink7880.xml" ContentType="application/inkml+xml"/>
  <Override PartName="/ppt/ink/ink7881.xml" ContentType="application/inkml+xml"/>
  <Override PartName="/ppt/ink/ink7882.xml" ContentType="application/inkml+xml"/>
  <Override PartName="/ppt/ink/ink7883.xml" ContentType="application/inkml+xml"/>
  <Override PartName="/ppt/ink/ink7884.xml" ContentType="application/inkml+xml"/>
  <Override PartName="/ppt/ink/ink7885.xml" ContentType="application/inkml+xml"/>
  <Override PartName="/ppt/ink/ink7886.xml" ContentType="application/inkml+xml"/>
  <Override PartName="/ppt/ink/ink7887.xml" ContentType="application/inkml+xml"/>
  <Override PartName="/ppt/ink/ink7888.xml" ContentType="application/inkml+xml"/>
  <Override PartName="/ppt/ink/ink7889.xml" ContentType="application/inkml+xml"/>
  <Override PartName="/ppt/ink/ink7890.xml" ContentType="application/inkml+xml"/>
  <Override PartName="/ppt/ink/ink7891.xml" ContentType="application/inkml+xml"/>
  <Override PartName="/ppt/ink/ink7892.xml" ContentType="application/inkml+xml"/>
  <Override PartName="/ppt/ink/ink7893.xml" ContentType="application/inkml+xml"/>
  <Override PartName="/ppt/ink/ink7894.xml" ContentType="application/inkml+xml"/>
  <Override PartName="/ppt/ink/ink7895.xml" ContentType="application/inkml+xml"/>
  <Override PartName="/ppt/ink/ink7896.xml" ContentType="application/inkml+xml"/>
  <Override PartName="/ppt/ink/ink7897.xml" ContentType="application/inkml+xml"/>
  <Override PartName="/ppt/ink/ink7898.xml" ContentType="application/inkml+xml"/>
  <Override PartName="/ppt/ink/ink7899.xml" ContentType="application/inkml+xml"/>
  <Override PartName="/ppt/ink/ink7900.xml" ContentType="application/inkml+xml"/>
  <Override PartName="/ppt/ink/ink7901.xml" ContentType="application/inkml+xml"/>
  <Override PartName="/ppt/ink/ink7902.xml" ContentType="application/inkml+xml"/>
  <Override PartName="/ppt/ink/ink7903.xml" ContentType="application/inkml+xml"/>
  <Override PartName="/ppt/ink/ink7904.xml" ContentType="application/inkml+xml"/>
  <Override PartName="/ppt/ink/ink7905.xml" ContentType="application/inkml+xml"/>
  <Override PartName="/ppt/ink/ink7906.xml" ContentType="application/inkml+xml"/>
  <Override PartName="/ppt/ink/ink7907.xml" ContentType="application/inkml+xml"/>
  <Override PartName="/ppt/ink/ink7908.xml" ContentType="application/inkml+xml"/>
  <Override PartName="/ppt/ink/ink7909.xml" ContentType="application/inkml+xml"/>
  <Override PartName="/ppt/ink/ink7910.xml" ContentType="application/inkml+xml"/>
  <Override PartName="/ppt/ink/ink7911.xml" ContentType="application/inkml+xml"/>
  <Override PartName="/ppt/ink/ink7912.xml" ContentType="application/inkml+xml"/>
  <Override PartName="/ppt/ink/ink7913.xml" ContentType="application/inkml+xml"/>
  <Override PartName="/ppt/ink/ink7914.xml" ContentType="application/inkml+xml"/>
  <Override PartName="/ppt/ink/ink7915.xml" ContentType="application/inkml+xml"/>
  <Override PartName="/ppt/ink/ink7916.xml" ContentType="application/inkml+xml"/>
  <Override PartName="/ppt/ink/ink7917.xml" ContentType="application/inkml+xml"/>
  <Override PartName="/ppt/ink/ink7918.xml" ContentType="application/inkml+xml"/>
  <Override PartName="/ppt/ink/ink7919.xml" ContentType="application/inkml+xml"/>
  <Override PartName="/ppt/ink/ink7920.xml" ContentType="application/inkml+xml"/>
  <Override PartName="/ppt/ink/ink7921.xml" ContentType="application/inkml+xml"/>
  <Override PartName="/ppt/ink/ink7922.xml" ContentType="application/inkml+xml"/>
  <Override PartName="/ppt/ink/ink7923.xml" ContentType="application/inkml+xml"/>
  <Override PartName="/ppt/ink/ink7924.xml" ContentType="application/inkml+xml"/>
  <Override PartName="/ppt/ink/ink7925.xml" ContentType="application/inkml+xml"/>
  <Override PartName="/ppt/ink/ink7926.xml" ContentType="application/inkml+xml"/>
  <Override PartName="/ppt/ink/ink7927.xml" ContentType="application/inkml+xml"/>
  <Override PartName="/ppt/ink/ink7928.xml" ContentType="application/inkml+xml"/>
  <Override PartName="/ppt/ink/ink7929.xml" ContentType="application/inkml+xml"/>
  <Override PartName="/ppt/ink/ink7930.xml" ContentType="application/inkml+xml"/>
  <Override PartName="/ppt/ink/ink7931.xml" ContentType="application/inkml+xml"/>
  <Override PartName="/ppt/ink/ink7932.xml" ContentType="application/inkml+xml"/>
  <Override PartName="/ppt/ink/ink7933.xml" ContentType="application/inkml+xml"/>
  <Override PartName="/ppt/ink/ink7934.xml" ContentType="application/inkml+xml"/>
  <Override PartName="/ppt/ink/ink7935.xml" ContentType="application/inkml+xml"/>
  <Override PartName="/ppt/ink/ink7936.xml" ContentType="application/inkml+xml"/>
  <Override PartName="/ppt/ink/ink7937.xml" ContentType="application/inkml+xml"/>
  <Override PartName="/ppt/ink/ink7938.xml" ContentType="application/inkml+xml"/>
  <Override PartName="/ppt/ink/ink7939.xml" ContentType="application/inkml+xml"/>
  <Override PartName="/ppt/ink/ink7940.xml" ContentType="application/inkml+xml"/>
  <Override PartName="/ppt/ink/ink7941.xml" ContentType="application/inkml+xml"/>
  <Override PartName="/ppt/ink/ink7942.xml" ContentType="application/inkml+xml"/>
  <Override PartName="/ppt/ink/ink7943.xml" ContentType="application/inkml+xml"/>
  <Override PartName="/ppt/ink/ink7944.xml" ContentType="application/inkml+xml"/>
  <Override PartName="/ppt/ink/ink7945.xml" ContentType="application/inkml+xml"/>
  <Override PartName="/ppt/ink/ink7946.xml" ContentType="application/inkml+xml"/>
  <Override PartName="/ppt/ink/ink7947.xml" ContentType="application/inkml+xml"/>
  <Override PartName="/ppt/ink/ink7948.xml" ContentType="application/inkml+xml"/>
  <Override PartName="/ppt/ink/ink7949.xml" ContentType="application/inkml+xml"/>
  <Override PartName="/ppt/ink/ink7950.xml" ContentType="application/inkml+xml"/>
  <Override PartName="/ppt/ink/ink7951.xml" ContentType="application/inkml+xml"/>
  <Override PartName="/ppt/ink/ink7952.xml" ContentType="application/inkml+xml"/>
  <Override PartName="/ppt/ink/ink7953.xml" ContentType="application/inkml+xml"/>
  <Override PartName="/ppt/ink/ink7954.xml" ContentType="application/inkml+xml"/>
  <Override PartName="/ppt/ink/ink7955.xml" ContentType="application/inkml+xml"/>
  <Override PartName="/ppt/ink/ink7956.xml" ContentType="application/inkml+xml"/>
  <Override PartName="/ppt/ink/ink7957.xml" ContentType="application/inkml+xml"/>
  <Override PartName="/ppt/ink/ink7958.xml" ContentType="application/inkml+xml"/>
  <Override PartName="/ppt/ink/ink7959.xml" ContentType="application/inkml+xml"/>
  <Override PartName="/ppt/ink/ink7960.xml" ContentType="application/inkml+xml"/>
  <Override PartName="/ppt/ink/ink7961.xml" ContentType="application/inkml+xml"/>
  <Override PartName="/ppt/ink/ink7962.xml" ContentType="application/inkml+xml"/>
  <Override PartName="/ppt/ink/ink7963.xml" ContentType="application/inkml+xml"/>
  <Override PartName="/ppt/ink/ink7964.xml" ContentType="application/inkml+xml"/>
  <Override PartName="/ppt/ink/ink7965.xml" ContentType="application/inkml+xml"/>
  <Override PartName="/ppt/ink/ink7966.xml" ContentType="application/inkml+xml"/>
  <Override PartName="/ppt/ink/ink7967.xml" ContentType="application/inkml+xml"/>
  <Override PartName="/ppt/ink/ink7968.xml" ContentType="application/inkml+xml"/>
  <Override PartName="/ppt/ink/ink7969.xml" ContentType="application/inkml+xml"/>
  <Override PartName="/ppt/ink/ink7970.xml" ContentType="application/inkml+xml"/>
  <Override PartName="/ppt/ink/ink7971.xml" ContentType="application/inkml+xml"/>
  <Override PartName="/ppt/ink/ink7972.xml" ContentType="application/inkml+xml"/>
  <Override PartName="/ppt/ink/ink7973.xml" ContentType="application/inkml+xml"/>
  <Override PartName="/ppt/ink/ink7974.xml" ContentType="application/inkml+xml"/>
  <Override PartName="/ppt/ink/ink7975.xml" ContentType="application/inkml+xml"/>
  <Override PartName="/ppt/ink/ink7976.xml" ContentType="application/inkml+xml"/>
  <Override PartName="/ppt/ink/ink7977.xml" ContentType="application/inkml+xml"/>
  <Override PartName="/ppt/ink/ink7978.xml" ContentType="application/inkml+xml"/>
  <Override PartName="/ppt/ink/ink7979.xml" ContentType="application/inkml+xml"/>
  <Override PartName="/ppt/ink/ink7980.xml" ContentType="application/inkml+xml"/>
  <Override PartName="/ppt/ink/ink7981.xml" ContentType="application/inkml+xml"/>
  <Override PartName="/ppt/ink/ink7982.xml" ContentType="application/inkml+xml"/>
  <Override PartName="/ppt/ink/ink7983.xml" ContentType="application/inkml+xml"/>
  <Override PartName="/ppt/ink/ink7984.xml" ContentType="application/inkml+xml"/>
  <Override PartName="/ppt/ink/ink7985.xml" ContentType="application/inkml+xml"/>
  <Override PartName="/ppt/ink/ink7986.xml" ContentType="application/inkml+xml"/>
  <Override PartName="/ppt/ink/ink7987.xml" ContentType="application/inkml+xml"/>
  <Override PartName="/ppt/ink/ink7988.xml" ContentType="application/inkml+xml"/>
  <Override PartName="/ppt/ink/ink7989.xml" ContentType="application/inkml+xml"/>
  <Override PartName="/ppt/ink/ink7990.xml" ContentType="application/inkml+xml"/>
  <Override PartName="/ppt/ink/ink7991.xml" ContentType="application/inkml+xml"/>
  <Override PartName="/ppt/ink/ink7992.xml" ContentType="application/inkml+xml"/>
  <Override PartName="/ppt/ink/ink7993.xml" ContentType="application/inkml+xml"/>
  <Override PartName="/ppt/ink/ink7994.xml" ContentType="application/inkml+xml"/>
  <Override PartName="/ppt/ink/ink7995.xml" ContentType="application/inkml+xml"/>
  <Override PartName="/ppt/ink/ink7996.xml" ContentType="application/inkml+xml"/>
  <Override PartName="/ppt/ink/ink7997.xml" ContentType="application/inkml+xml"/>
  <Override PartName="/ppt/ink/ink7998.xml" ContentType="application/inkml+xml"/>
  <Override PartName="/ppt/ink/ink7999.xml" ContentType="application/inkml+xml"/>
  <Override PartName="/ppt/ink/ink8000.xml" ContentType="application/inkml+xml"/>
  <Override PartName="/ppt/ink/ink8001.xml" ContentType="application/inkml+xml"/>
  <Override PartName="/ppt/ink/ink8002.xml" ContentType="application/inkml+xml"/>
  <Override PartName="/ppt/ink/ink8003.xml" ContentType="application/inkml+xml"/>
  <Override PartName="/ppt/ink/ink8004.xml" ContentType="application/inkml+xml"/>
  <Override PartName="/ppt/ink/ink8005.xml" ContentType="application/inkml+xml"/>
  <Override PartName="/ppt/ink/ink8006.xml" ContentType="application/inkml+xml"/>
  <Override PartName="/ppt/ink/ink8007.xml" ContentType="application/inkml+xml"/>
  <Override PartName="/ppt/ink/ink8008.xml" ContentType="application/inkml+xml"/>
  <Override PartName="/ppt/ink/ink8009.xml" ContentType="application/inkml+xml"/>
  <Override PartName="/ppt/ink/ink8010.xml" ContentType="application/inkml+xml"/>
  <Override PartName="/ppt/ink/ink8011.xml" ContentType="application/inkml+xml"/>
  <Override PartName="/ppt/ink/ink8012.xml" ContentType="application/inkml+xml"/>
  <Override PartName="/ppt/ink/ink8013.xml" ContentType="application/inkml+xml"/>
  <Override PartName="/ppt/ink/ink8014.xml" ContentType="application/inkml+xml"/>
  <Override PartName="/ppt/ink/ink8015.xml" ContentType="application/inkml+xml"/>
  <Override PartName="/ppt/ink/ink8016.xml" ContentType="application/inkml+xml"/>
  <Override PartName="/ppt/ink/ink8017.xml" ContentType="application/inkml+xml"/>
  <Override PartName="/ppt/ink/ink8018.xml" ContentType="application/inkml+xml"/>
  <Override PartName="/ppt/ink/ink8019.xml" ContentType="application/inkml+xml"/>
  <Override PartName="/ppt/ink/ink8020.xml" ContentType="application/inkml+xml"/>
  <Override PartName="/ppt/ink/ink8021.xml" ContentType="application/inkml+xml"/>
  <Override PartName="/ppt/ink/ink8022.xml" ContentType="application/inkml+xml"/>
  <Override PartName="/ppt/ink/ink8023.xml" ContentType="application/inkml+xml"/>
  <Override PartName="/ppt/ink/ink8024.xml" ContentType="application/inkml+xml"/>
  <Override PartName="/ppt/ink/ink8025.xml" ContentType="application/inkml+xml"/>
  <Override PartName="/ppt/ink/ink8026.xml" ContentType="application/inkml+xml"/>
  <Override PartName="/ppt/ink/ink8027.xml" ContentType="application/inkml+xml"/>
  <Override PartName="/ppt/ink/ink8028.xml" ContentType="application/inkml+xml"/>
  <Override PartName="/ppt/ink/ink8029.xml" ContentType="application/inkml+xml"/>
  <Override PartName="/ppt/ink/ink8030.xml" ContentType="application/inkml+xml"/>
  <Override PartName="/ppt/ink/ink8031.xml" ContentType="application/inkml+xml"/>
  <Override PartName="/ppt/ink/ink8032.xml" ContentType="application/inkml+xml"/>
  <Override PartName="/ppt/ink/ink8033.xml" ContentType="application/inkml+xml"/>
  <Override PartName="/ppt/ink/ink8034.xml" ContentType="application/inkml+xml"/>
  <Override PartName="/ppt/ink/ink8035.xml" ContentType="application/inkml+xml"/>
  <Override PartName="/ppt/ink/ink8036.xml" ContentType="application/inkml+xml"/>
  <Override PartName="/ppt/ink/ink8037.xml" ContentType="application/inkml+xml"/>
  <Override PartName="/ppt/ink/ink8038.xml" ContentType="application/inkml+xml"/>
  <Override PartName="/ppt/ink/ink8039.xml" ContentType="application/inkml+xml"/>
  <Override PartName="/ppt/ink/ink8040.xml" ContentType="application/inkml+xml"/>
  <Override PartName="/ppt/ink/ink8041.xml" ContentType="application/inkml+xml"/>
  <Override PartName="/ppt/ink/ink8042.xml" ContentType="application/inkml+xml"/>
  <Override PartName="/ppt/ink/ink8043.xml" ContentType="application/inkml+xml"/>
  <Override PartName="/ppt/ink/ink8044.xml" ContentType="application/inkml+xml"/>
  <Override PartName="/ppt/ink/ink8045.xml" ContentType="application/inkml+xml"/>
  <Override PartName="/ppt/ink/ink8046.xml" ContentType="application/inkml+xml"/>
  <Override PartName="/ppt/ink/ink8047.xml" ContentType="application/inkml+xml"/>
  <Override PartName="/ppt/ink/ink8048.xml" ContentType="application/inkml+xml"/>
  <Override PartName="/ppt/ink/ink8049.xml" ContentType="application/inkml+xml"/>
  <Override PartName="/ppt/ink/ink8050.xml" ContentType="application/inkml+xml"/>
  <Override PartName="/ppt/ink/ink8051.xml" ContentType="application/inkml+xml"/>
  <Override PartName="/ppt/ink/ink8052.xml" ContentType="application/inkml+xml"/>
  <Override PartName="/ppt/ink/ink8053.xml" ContentType="application/inkml+xml"/>
  <Override PartName="/ppt/ink/ink8054.xml" ContentType="application/inkml+xml"/>
  <Override PartName="/ppt/ink/ink8055.xml" ContentType="application/inkml+xml"/>
  <Override PartName="/ppt/ink/ink8056.xml" ContentType="application/inkml+xml"/>
  <Override PartName="/ppt/ink/ink8057.xml" ContentType="application/inkml+xml"/>
  <Override PartName="/ppt/ink/ink8058.xml" ContentType="application/inkml+xml"/>
  <Override PartName="/ppt/ink/ink8059.xml" ContentType="application/inkml+xml"/>
  <Override PartName="/ppt/ink/ink8060.xml" ContentType="application/inkml+xml"/>
  <Override PartName="/ppt/ink/ink8061.xml" ContentType="application/inkml+xml"/>
  <Override PartName="/ppt/ink/ink8062.xml" ContentType="application/inkml+xml"/>
  <Override PartName="/ppt/ink/ink8063.xml" ContentType="application/inkml+xml"/>
  <Override PartName="/ppt/ink/ink8064.xml" ContentType="application/inkml+xml"/>
  <Override PartName="/ppt/ink/ink8065.xml" ContentType="application/inkml+xml"/>
  <Override PartName="/ppt/ink/ink8066.xml" ContentType="application/inkml+xml"/>
  <Override PartName="/ppt/ink/ink8067.xml" ContentType="application/inkml+xml"/>
  <Override PartName="/ppt/ink/ink8068.xml" ContentType="application/inkml+xml"/>
  <Override PartName="/ppt/ink/ink8069.xml" ContentType="application/inkml+xml"/>
  <Override PartName="/ppt/ink/ink8070.xml" ContentType="application/inkml+xml"/>
  <Override PartName="/ppt/ink/ink8071.xml" ContentType="application/inkml+xml"/>
  <Override PartName="/ppt/ink/ink8072.xml" ContentType="application/inkml+xml"/>
  <Override PartName="/ppt/ink/ink8073.xml" ContentType="application/inkml+xml"/>
  <Override PartName="/ppt/ink/ink8074.xml" ContentType="application/inkml+xml"/>
  <Override PartName="/ppt/ink/ink8075.xml" ContentType="application/inkml+xml"/>
  <Override PartName="/ppt/ink/ink8076.xml" ContentType="application/inkml+xml"/>
  <Override PartName="/ppt/ink/ink8077.xml" ContentType="application/inkml+xml"/>
  <Override PartName="/ppt/ink/ink8078.xml" ContentType="application/inkml+xml"/>
  <Override PartName="/ppt/ink/ink8079.xml" ContentType="application/inkml+xml"/>
  <Override PartName="/ppt/ink/ink8080.xml" ContentType="application/inkml+xml"/>
  <Override PartName="/ppt/ink/ink8081.xml" ContentType="application/inkml+xml"/>
  <Override PartName="/ppt/ink/ink8082.xml" ContentType="application/inkml+xml"/>
  <Override PartName="/ppt/ink/ink8083.xml" ContentType="application/inkml+xml"/>
  <Override PartName="/ppt/ink/ink8084.xml" ContentType="application/inkml+xml"/>
  <Override PartName="/ppt/ink/ink8085.xml" ContentType="application/inkml+xml"/>
  <Override PartName="/ppt/ink/ink8086.xml" ContentType="application/inkml+xml"/>
  <Override PartName="/ppt/ink/ink8087.xml" ContentType="application/inkml+xml"/>
  <Override PartName="/ppt/ink/ink8088.xml" ContentType="application/inkml+xml"/>
  <Override PartName="/ppt/ink/ink8089.xml" ContentType="application/inkml+xml"/>
  <Override PartName="/ppt/ink/ink8090.xml" ContentType="application/inkml+xml"/>
  <Override PartName="/ppt/ink/ink8091.xml" ContentType="application/inkml+xml"/>
  <Override PartName="/ppt/ink/ink8092.xml" ContentType="application/inkml+xml"/>
  <Override PartName="/ppt/ink/ink8093.xml" ContentType="application/inkml+xml"/>
  <Override PartName="/ppt/ink/ink8094.xml" ContentType="application/inkml+xml"/>
  <Override PartName="/ppt/ink/ink8095.xml" ContentType="application/inkml+xml"/>
  <Override PartName="/ppt/ink/ink8096.xml" ContentType="application/inkml+xml"/>
  <Override PartName="/ppt/ink/ink8097.xml" ContentType="application/inkml+xml"/>
  <Override PartName="/ppt/ink/ink8098.xml" ContentType="application/inkml+xml"/>
  <Override PartName="/ppt/ink/ink8099.xml" ContentType="application/inkml+xml"/>
  <Override PartName="/ppt/ink/ink8100.xml" ContentType="application/inkml+xml"/>
  <Override PartName="/ppt/ink/ink8101.xml" ContentType="application/inkml+xml"/>
  <Override PartName="/ppt/ink/ink8102.xml" ContentType="application/inkml+xml"/>
  <Override PartName="/ppt/ink/ink8103.xml" ContentType="application/inkml+xml"/>
  <Override PartName="/ppt/ink/ink8104.xml" ContentType="application/inkml+xml"/>
  <Override PartName="/ppt/ink/ink8105.xml" ContentType="application/inkml+xml"/>
  <Override PartName="/ppt/ink/ink8106.xml" ContentType="application/inkml+xml"/>
  <Override PartName="/ppt/ink/ink8107.xml" ContentType="application/inkml+xml"/>
  <Override PartName="/ppt/ink/ink8108.xml" ContentType="application/inkml+xml"/>
  <Override PartName="/ppt/ink/ink8109.xml" ContentType="application/inkml+xml"/>
  <Override PartName="/ppt/ink/ink8110.xml" ContentType="application/inkml+xml"/>
  <Override PartName="/ppt/ink/ink8111.xml" ContentType="application/inkml+xml"/>
  <Override PartName="/ppt/ink/ink8112.xml" ContentType="application/inkml+xml"/>
  <Override PartName="/ppt/ink/ink8113.xml" ContentType="application/inkml+xml"/>
  <Override PartName="/ppt/ink/ink8114.xml" ContentType="application/inkml+xml"/>
  <Override PartName="/ppt/ink/ink8115.xml" ContentType="application/inkml+xml"/>
  <Override PartName="/ppt/ink/ink8116.xml" ContentType="application/inkml+xml"/>
  <Override PartName="/ppt/ink/ink8117.xml" ContentType="application/inkml+xml"/>
  <Override PartName="/ppt/ink/ink8118.xml" ContentType="application/inkml+xml"/>
  <Override PartName="/ppt/ink/ink8119.xml" ContentType="application/inkml+xml"/>
  <Override PartName="/ppt/ink/ink8120.xml" ContentType="application/inkml+xml"/>
  <Override PartName="/ppt/ink/ink8121.xml" ContentType="application/inkml+xml"/>
  <Override PartName="/ppt/ink/ink8122.xml" ContentType="application/inkml+xml"/>
  <Override PartName="/ppt/ink/ink8123.xml" ContentType="application/inkml+xml"/>
  <Override PartName="/ppt/ink/ink8124.xml" ContentType="application/inkml+xml"/>
  <Override PartName="/ppt/ink/ink8125.xml" ContentType="application/inkml+xml"/>
  <Override PartName="/ppt/ink/ink8126.xml" ContentType="application/inkml+xml"/>
  <Override PartName="/ppt/ink/ink8127.xml" ContentType="application/inkml+xml"/>
  <Override PartName="/ppt/ink/ink8128.xml" ContentType="application/inkml+xml"/>
  <Override PartName="/ppt/ink/ink8129.xml" ContentType="application/inkml+xml"/>
  <Override PartName="/ppt/ink/ink8130.xml" ContentType="application/inkml+xml"/>
  <Override PartName="/ppt/ink/ink8131.xml" ContentType="application/inkml+xml"/>
  <Override PartName="/ppt/ink/ink8132.xml" ContentType="application/inkml+xml"/>
  <Override PartName="/ppt/ink/ink8133.xml" ContentType="application/inkml+xml"/>
  <Override PartName="/ppt/ink/ink8134.xml" ContentType="application/inkml+xml"/>
  <Override PartName="/ppt/ink/ink8135.xml" ContentType="application/inkml+xml"/>
  <Override PartName="/ppt/ink/ink8136.xml" ContentType="application/inkml+xml"/>
  <Override PartName="/ppt/ink/ink8137.xml" ContentType="application/inkml+xml"/>
  <Override PartName="/ppt/ink/ink8138.xml" ContentType="application/inkml+xml"/>
  <Override PartName="/ppt/ink/ink8139.xml" ContentType="application/inkml+xml"/>
  <Override PartName="/ppt/ink/ink8140.xml" ContentType="application/inkml+xml"/>
  <Override PartName="/ppt/ink/ink8141.xml" ContentType="application/inkml+xml"/>
  <Override PartName="/ppt/ink/ink8142.xml" ContentType="application/inkml+xml"/>
  <Override PartName="/ppt/ink/ink8143.xml" ContentType="application/inkml+xml"/>
  <Override PartName="/ppt/ink/ink8144.xml" ContentType="application/inkml+xml"/>
  <Override PartName="/ppt/ink/ink8145.xml" ContentType="application/inkml+xml"/>
  <Override PartName="/ppt/ink/ink8146.xml" ContentType="application/inkml+xml"/>
  <Override PartName="/ppt/ink/ink8147.xml" ContentType="application/inkml+xml"/>
  <Override PartName="/ppt/ink/ink8148.xml" ContentType="application/inkml+xml"/>
  <Override PartName="/ppt/ink/ink8149.xml" ContentType="application/inkml+xml"/>
  <Override PartName="/ppt/ink/ink8150.xml" ContentType="application/inkml+xml"/>
  <Override PartName="/ppt/ink/ink8151.xml" ContentType="application/inkml+xml"/>
  <Override PartName="/ppt/ink/ink8152.xml" ContentType="application/inkml+xml"/>
  <Override PartName="/ppt/ink/ink8153.xml" ContentType="application/inkml+xml"/>
  <Override PartName="/ppt/ink/ink8154.xml" ContentType="application/inkml+xml"/>
  <Override PartName="/ppt/ink/ink8155.xml" ContentType="application/inkml+xml"/>
  <Override PartName="/ppt/ink/ink8156.xml" ContentType="application/inkml+xml"/>
  <Override PartName="/ppt/ink/ink8157.xml" ContentType="application/inkml+xml"/>
  <Override PartName="/ppt/ink/ink8158.xml" ContentType="application/inkml+xml"/>
  <Override PartName="/ppt/ink/ink8159.xml" ContentType="application/inkml+xml"/>
  <Override PartName="/ppt/ink/ink8160.xml" ContentType="application/inkml+xml"/>
  <Override PartName="/ppt/ink/ink8161.xml" ContentType="application/inkml+xml"/>
  <Override PartName="/ppt/ink/ink8162.xml" ContentType="application/inkml+xml"/>
  <Override PartName="/ppt/ink/ink8163.xml" ContentType="application/inkml+xml"/>
  <Override PartName="/ppt/ink/ink8164.xml" ContentType="application/inkml+xml"/>
  <Override PartName="/ppt/ink/ink8165.xml" ContentType="application/inkml+xml"/>
  <Override PartName="/ppt/ink/ink8166.xml" ContentType="application/inkml+xml"/>
  <Override PartName="/ppt/ink/ink8167.xml" ContentType="application/inkml+xml"/>
  <Override PartName="/ppt/ink/ink8168.xml" ContentType="application/inkml+xml"/>
  <Override PartName="/ppt/ink/ink8169.xml" ContentType="application/inkml+xml"/>
  <Override PartName="/ppt/ink/ink8170.xml" ContentType="application/inkml+xml"/>
  <Override PartName="/ppt/ink/ink8171.xml" ContentType="application/inkml+xml"/>
  <Override PartName="/ppt/ink/ink8172.xml" ContentType="application/inkml+xml"/>
  <Override PartName="/ppt/ink/ink8173.xml" ContentType="application/inkml+xml"/>
  <Override PartName="/ppt/ink/ink8174.xml" ContentType="application/inkml+xml"/>
  <Override PartName="/ppt/ink/ink8175.xml" ContentType="application/inkml+xml"/>
  <Override PartName="/ppt/ink/ink8176.xml" ContentType="application/inkml+xml"/>
  <Override PartName="/ppt/ink/ink8177.xml" ContentType="application/inkml+xml"/>
  <Override PartName="/ppt/ink/ink8178.xml" ContentType="application/inkml+xml"/>
  <Override PartName="/ppt/ink/ink8179.xml" ContentType="application/inkml+xml"/>
  <Override PartName="/ppt/ink/ink8180.xml" ContentType="application/inkml+xml"/>
  <Override PartName="/ppt/ink/ink8181.xml" ContentType="application/inkml+xml"/>
  <Override PartName="/ppt/ink/ink8182.xml" ContentType="application/inkml+xml"/>
  <Override PartName="/ppt/ink/ink8183.xml" ContentType="application/inkml+xml"/>
  <Override PartName="/ppt/ink/ink8184.xml" ContentType="application/inkml+xml"/>
  <Override PartName="/ppt/ink/ink8185.xml" ContentType="application/inkml+xml"/>
  <Override PartName="/ppt/ink/ink8186.xml" ContentType="application/inkml+xml"/>
  <Override PartName="/ppt/ink/ink8187.xml" ContentType="application/inkml+xml"/>
  <Override PartName="/ppt/ink/ink8188.xml" ContentType="application/inkml+xml"/>
  <Override PartName="/ppt/ink/ink8189.xml" ContentType="application/inkml+xml"/>
  <Override PartName="/ppt/ink/ink8190.xml" ContentType="application/inkml+xml"/>
  <Override PartName="/ppt/ink/ink8191.xml" ContentType="application/inkml+xml"/>
  <Override PartName="/ppt/ink/ink8192.xml" ContentType="application/inkml+xml"/>
  <Override PartName="/ppt/ink/ink8193.xml" ContentType="application/inkml+xml"/>
  <Override PartName="/ppt/ink/ink8194.xml" ContentType="application/inkml+xml"/>
  <Override PartName="/ppt/ink/ink8195.xml" ContentType="application/inkml+xml"/>
  <Override PartName="/ppt/ink/ink8196.xml" ContentType="application/inkml+xml"/>
  <Override PartName="/ppt/ink/ink8197.xml" ContentType="application/inkml+xml"/>
  <Override PartName="/ppt/ink/ink8198.xml" ContentType="application/inkml+xml"/>
  <Override PartName="/ppt/ink/ink8199.xml" ContentType="application/inkml+xml"/>
  <Override PartName="/ppt/ink/ink8200.xml" ContentType="application/inkml+xml"/>
  <Override PartName="/ppt/ink/ink8201.xml" ContentType="application/inkml+xml"/>
  <Override PartName="/ppt/ink/ink8202.xml" ContentType="application/inkml+xml"/>
  <Override PartName="/ppt/ink/ink8203.xml" ContentType="application/inkml+xml"/>
  <Override PartName="/ppt/ink/ink8204.xml" ContentType="application/inkml+xml"/>
  <Override PartName="/ppt/ink/ink8205.xml" ContentType="application/inkml+xml"/>
  <Override PartName="/ppt/ink/ink8206.xml" ContentType="application/inkml+xml"/>
  <Override PartName="/ppt/ink/ink8207.xml" ContentType="application/inkml+xml"/>
  <Override PartName="/ppt/ink/ink8208.xml" ContentType="application/inkml+xml"/>
  <Override PartName="/ppt/ink/ink8209.xml" ContentType="application/inkml+xml"/>
  <Override PartName="/ppt/ink/ink8210.xml" ContentType="application/inkml+xml"/>
  <Override PartName="/ppt/ink/ink8211.xml" ContentType="application/inkml+xml"/>
  <Override PartName="/ppt/ink/ink8212.xml" ContentType="application/inkml+xml"/>
  <Override PartName="/ppt/ink/ink8213.xml" ContentType="application/inkml+xml"/>
  <Override PartName="/ppt/ink/ink8214.xml" ContentType="application/inkml+xml"/>
  <Override PartName="/ppt/ink/ink8215.xml" ContentType="application/inkml+xml"/>
  <Override PartName="/ppt/ink/ink8216.xml" ContentType="application/inkml+xml"/>
  <Override PartName="/ppt/ink/ink8217.xml" ContentType="application/inkml+xml"/>
  <Override PartName="/ppt/ink/ink8218.xml" ContentType="application/inkml+xml"/>
  <Override PartName="/ppt/ink/ink8219.xml" ContentType="application/inkml+xml"/>
  <Override PartName="/ppt/ink/ink8220.xml" ContentType="application/inkml+xml"/>
  <Override PartName="/ppt/ink/ink8221.xml" ContentType="application/inkml+xml"/>
  <Override PartName="/ppt/ink/ink8222.xml" ContentType="application/inkml+xml"/>
  <Override PartName="/ppt/ink/ink8223.xml" ContentType="application/inkml+xml"/>
  <Override PartName="/ppt/ink/ink8224.xml" ContentType="application/inkml+xml"/>
  <Override PartName="/ppt/ink/ink8225.xml" ContentType="application/inkml+xml"/>
  <Override PartName="/ppt/ink/ink8226.xml" ContentType="application/inkml+xml"/>
  <Override PartName="/ppt/ink/ink8227.xml" ContentType="application/inkml+xml"/>
  <Override PartName="/ppt/ink/ink8228.xml" ContentType="application/inkml+xml"/>
  <Override PartName="/ppt/ink/ink8229.xml" ContentType="application/inkml+xml"/>
  <Override PartName="/ppt/ink/ink8230.xml" ContentType="application/inkml+xml"/>
  <Override PartName="/ppt/ink/ink8231.xml" ContentType="application/inkml+xml"/>
  <Override PartName="/ppt/ink/ink8232.xml" ContentType="application/inkml+xml"/>
  <Override PartName="/ppt/ink/ink8233.xml" ContentType="application/inkml+xml"/>
  <Override PartName="/ppt/ink/ink8234.xml" ContentType="application/inkml+xml"/>
  <Override PartName="/ppt/ink/ink8235.xml" ContentType="application/inkml+xml"/>
  <Override PartName="/ppt/ink/ink8236.xml" ContentType="application/inkml+xml"/>
  <Override PartName="/ppt/ink/ink8237.xml" ContentType="application/inkml+xml"/>
  <Override PartName="/ppt/ink/ink8238.xml" ContentType="application/inkml+xml"/>
  <Override PartName="/ppt/ink/ink8239.xml" ContentType="application/inkml+xml"/>
  <Override PartName="/ppt/ink/ink8240.xml" ContentType="application/inkml+xml"/>
  <Override PartName="/ppt/ink/ink8241.xml" ContentType="application/inkml+xml"/>
  <Override PartName="/ppt/ink/ink8242.xml" ContentType="application/inkml+xml"/>
  <Override PartName="/ppt/ink/ink8243.xml" ContentType="application/inkml+xml"/>
  <Override PartName="/ppt/ink/ink8244.xml" ContentType="application/inkml+xml"/>
  <Override PartName="/ppt/ink/ink8245.xml" ContentType="application/inkml+xml"/>
  <Override PartName="/ppt/ink/ink8246.xml" ContentType="application/inkml+xml"/>
  <Override PartName="/ppt/ink/ink8247.xml" ContentType="application/inkml+xml"/>
  <Override PartName="/ppt/ink/ink8248.xml" ContentType="application/inkml+xml"/>
  <Override PartName="/ppt/ink/ink8249.xml" ContentType="application/inkml+xml"/>
  <Override PartName="/ppt/ink/ink8250.xml" ContentType="application/inkml+xml"/>
  <Override PartName="/ppt/ink/ink8251.xml" ContentType="application/inkml+xml"/>
  <Override PartName="/ppt/ink/ink8252.xml" ContentType="application/inkml+xml"/>
  <Override PartName="/ppt/ink/ink8253.xml" ContentType="application/inkml+xml"/>
  <Override PartName="/ppt/ink/ink8254.xml" ContentType="application/inkml+xml"/>
  <Override PartName="/ppt/ink/ink8255.xml" ContentType="application/inkml+xml"/>
  <Override PartName="/ppt/ink/ink8256.xml" ContentType="application/inkml+xml"/>
  <Override PartName="/ppt/ink/ink8257.xml" ContentType="application/inkml+xml"/>
  <Override PartName="/ppt/ink/ink8258.xml" ContentType="application/inkml+xml"/>
  <Override PartName="/ppt/ink/ink8259.xml" ContentType="application/inkml+xml"/>
  <Override PartName="/ppt/ink/ink8260.xml" ContentType="application/inkml+xml"/>
  <Override PartName="/ppt/ink/ink8261.xml" ContentType="application/inkml+xml"/>
  <Override PartName="/ppt/ink/ink8262.xml" ContentType="application/inkml+xml"/>
  <Override PartName="/ppt/ink/ink8263.xml" ContentType="application/inkml+xml"/>
  <Override PartName="/ppt/ink/ink8264.xml" ContentType="application/inkml+xml"/>
  <Override PartName="/ppt/ink/ink8265.xml" ContentType="application/inkml+xml"/>
  <Override PartName="/ppt/ink/ink8266.xml" ContentType="application/inkml+xml"/>
  <Override PartName="/ppt/ink/ink8267.xml" ContentType="application/inkml+xml"/>
  <Override PartName="/ppt/ink/ink8268.xml" ContentType="application/inkml+xml"/>
  <Override PartName="/ppt/ink/ink8269.xml" ContentType="application/inkml+xml"/>
  <Override PartName="/ppt/ink/ink8270.xml" ContentType="application/inkml+xml"/>
  <Override PartName="/ppt/ink/ink8271.xml" ContentType="application/inkml+xml"/>
  <Override PartName="/ppt/ink/ink8272.xml" ContentType="application/inkml+xml"/>
  <Override PartName="/ppt/ink/ink8273.xml" ContentType="application/inkml+xml"/>
  <Override PartName="/ppt/ink/ink8274.xml" ContentType="application/inkml+xml"/>
  <Override PartName="/ppt/ink/ink8275.xml" ContentType="application/inkml+xml"/>
  <Override PartName="/ppt/ink/ink8276.xml" ContentType="application/inkml+xml"/>
  <Override PartName="/ppt/ink/ink8277.xml" ContentType="application/inkml+xml"/>
  <Override PartName="/ppt/ink/ink8278.xml" ContentType="application/inkml+xml"/>
  <Override PartName="/ppt/ink/ink8279.xml" ContentType="application/inkml+xml"/>
  <Override PartName="/ppt/ink/ink8280.xml" ContentType="application/inkml+xml"/>
  <Override PartName="/ppt/ink/ink8281.xml" ContentType="application/inkml+xml"/>
  <Override PartName="/ppt/ink/ink8282.xml" ContentType="application/inkml+xml"/>
  <Override PartName="/ppt/ink/ink8283.xml" ContentType="application/inkml+xml"/>
  <Override PartName="/ppt/ink/ink8284.xml" ContentType="application/inkml+xml"/>
  <Override PartName="/ppt/ink/ink8285.xml" ContentType="application/inkml+xml"/>
  <Override PartName="/ppt/ink/ink8286.xml" ContentType="application/inkml+xml"/>
  <Override PartName="/ppt/ink/ink8287.xml" ContentType="application/inkml+xml"/>
  <Override PartName="/ppt/ink/ink8288.xml" ContentType="application/inkml+xml"/>
  <Override PartName="/ppt/ink/ink8289.xml" ContentType="application/inkml+xml"/>
  <Override PartName="/ppt/ink/ink8290.xml" ContentType="application/inkml+xml"/>
  <Override PartName="/ppt/ink/ink8291.xml" ContentType="application/inkml+xml"/>
  <Override PartName="/ppt/ink/ink8292.xml" ContentType="application/inkml+xml"/>
  <Override PartName="/ppt/ink/ink8293.xml" ContentType="application/inkml+xml"/>
  <Override PartName="/ppt/ink/ink8294.xml" ContentType="application/inkml+xml"/>
  <Override PartName="/ppt/ink/ink8295.xml" ContentType="application/inkml+xml"/>
  <Override PartName="/ppt/ink/ink8296.xml" ContentType="application/inkml+xml"/>
  <Override PartName="/ppt/ink/ink8297.xml" ContentType="application/inkml+xml"/>
  <Override PartName="/ppt/ink/ink8298.xml" ContentType="application/inkml+xml"/>
  <Override PartName="/ppt/ink/ink8299.xml" ContentType="application/inkml+xml"/>
  <Override PartName="/ppt/ink/ink8300.xml" ContentType="application/inkml+xml"/>
  <Override PartName="/ppt/ink/ink8301.xml" ContentType="application/inkml+xml"/>
  <Override PartName="/ppt/ink/ink8302.xml" ContentType="application/inkml+xml"/>
  <Override PartName="/ppt/ink/ink8303.xml" ContentType="application/inkml+xml"/>
  <Override PartName="/ppt/ink/ink8304.xml" ContentType="application/inkml+xml"/>
  <Override PartName="/ppt/ink/ink8305.xml" ContentType="application/inkml+xml"/>
  <Override PartName="/ppt/ink/ink8306.xml" ContentType="application/inkml+xml"/>
  <Override PartName="/ppt/ink/ink8307.xml" ContentType="application/inkml+xml"/>
  <Override PartName="/ppt/ink/ink8308.xml" ContentType="application/inkml+xml"/>
  <Override PartName="/ppt/ink/ink8309.xml" ContentType="application/inkml+xml"/>
  <Override PartName="/ppt/ink/ink8310.xml" ContentType="application/inkml+xml"/>
  <Override PartName="/ppt/ink/ink8311.xml" ContentType="application/inkml+xml"/>
  <Override PartName="/ppt/ink/ink8312.xml" ContentType="application/inkml+xml"/>
  <Override PartName="/ppt/ink/ink8313.xml" ContentType="application/inkml+xml"/>
  <Override PartName="/ppt/ink/ink8314.xml" ContentType="application/inkml+xml"/>
  <Override PartName="/ppt/ink/ink8315.xml" ContentType="application/inkml+xml"/>
  <Override PartName="/ppt/ink/ink8316.xml" ContentType="application/inkml+xml"/>
  <Override PartName="/ppt/ink/ink8317.xml" ContentType="application/inkml+xml"/>
  <Override PartName="/ppt/ink/ink8318.xml" ContentType="application/inkml+xml"/>
  <Override PartName="/ppt/ink/ink8319.xml" ContentType="application/inkml+xml"/>
  <Override PartName="/ppt/ink/ink8320.xml" ContentType="application/inkml+xml"/>
  <Override PartName="/ppt/ink/ink8321.xml" ContentType="application/inkml+xml"/>
  <Override PartName="/ppt/ink/ink8322.xml" ContentType="application/inkml+xml"/>
  <Override PartName="/ppt/ink/ink8323.xml" ContentType="application/inkml+xml"/>
  <Override PartName="/ppt/ink/ink8324.xml" ContentType="application/inkml+xml"/>
  <Override PartName="/ppt/ink/ink8325.xml" ContentType="application/inkml+xml"/>
  <Override PartName="/ppt/ink/ink8326.xml" ContentType="application/inkml+xml"/>
  <Override PartName="/ppt/ink/ink8327.xml" ContentType="application/inkml+xml"/>
  <Override PartName="/ppt/ink/ink8328.xml" ContentType="application/inkml+xml"/>
  <Override PartName="/ppt/ink/ink8329.xml" ContentType="application/inkml+xml"/>
  <Override PartName="/ppt/ink/ink8330.xml" ContentType="application/inkml+xml"/>
  <Override PartName="/ppt/ink/ink8331.xml" ContentType="application/inkml+xml"/>
  <Override PartName="/ppt/ink/ink8332.xml" ContentType="application/inkml+xml"/>
  <Override PartName="/ppt/ink/ink8333.xml" ContentType="application/inkml+xml"/>
  <Override PartName="/ppt/ink/ink8334.xml" ContentType="application/inkml+xml"/>
  <Override PartName="/ppt/ink/ink8335.xml" ContentType="application/inkml+xml"/>
  <Override PartName="/ppt/ink/ink8336.xml" ContentType="application/inkml+xml"/>
  <Override PartName="/ppt/ink/ink8337.xml" ContentType="application/inkml+xml"/>
  <Override PartName="/ppt/ink/ink8338.xml" ContentType="application/inkml+xml"/>
  <Override PartName="/ppt/ink/ink8339.xml" ContentType="application/inkml+xml"/>
  <Override PartName="/ppt/ink/ink8340.xml" ContentType="application/inkml+xml"/>
  <Override PartName="/ppt/ink/ink8341.xml" ContentType="application/inkml+xml"/>
  <Override PartName="/ppt/ink/ink8342.xml" ContentType="application/inkml+xml"/>
  <Override PartName="/ppt/ink/ink8343.xml" ContentType="application/inkml+xml"/>
  <Override PartName="/ppt/ink/ink8344.xml" ContentType="application/inkml+xml"/>
  <Override PartName="/ppt/ink/ink8345.xml" ContentType="application/inkml+xml"/>
  <Override PartName="/ppt/ink/ink8346.xml" ContentType="application/inkml+xml"/>
  <Override PartName="/ppt/ink/ink8347.xml" ContentType="application/inkml+xml"/>
  <Override PartName="/ppt/ink/ink8348.xml" ContentType="application/inkml+xml"/>
  <Override PartName="/ppt/ink/ink8349.xml" ContentType="application/inkml+xml"/>
  <Override PartName="/ppt/ink/ink8350.xml" ContentType="application/inkml+xml"/>
  <Override PartName="/ppt/ink/ink8351.xml" ContentType="application/inkml+xml"/>
  <Override PartName="/ppt/ink/ink8352.xml" ContentType="application/inkml+xml"/>
  <Override PartName="/ppt/ink/ink8353.xml" ContentType="application/inkml+xml"/>
  <Override PartName="/ppt/ink/ink8354.xml" ContentType="application/inkml+xml"/>
  <Override PartName="/ppt/ink/ink8355.xml" ContentType="application/inkml+xml"/>
  <Override PartName="/ppt/ink/ink8356.xml" ContentType="application/inkml+xml"/>
  <Override PartName="/ppt/ink/ink8357.xml" ContentType="application/inkml+xml"/>
  <Override PartName="/ppt/ink/ink8358.xml" ContentType="application/inkml+xml"/>
  <Override PartName="/ppt/ink/ink8359.xml" ContentType="application/inkml+xml"/>
  <Override PartName="/ppt/ink/ink8360.xml" ContentType="application/inkml+xml"/>
  <Override PartName="/ppt/ink/ink8361.xml" ContentType="application/inkml+xml"/>
  <Override PartName="/ppt/ink/ink8362.xml" ContentType="application/inkml+xml"/>
  <Override PartName="/ppt/ink/ink8363.xml" ContentType="application/inkml+xml"/>
  <Override PartName="/ppt/ink/ink8364.xml" ContentType="application/inkml+xml"/>
  <Override PartName="/ppt/ink/ink8365.xml" ContentType="application/inkml+xml"/>
  <Override PartName="/ppt/ink/ink8366.xml" ContentType="application/inkml+xml"/>
  <Override PartName="/ppt/ink/ink8367.xml" ContentType="application/inkml+xml"/>
  <Override PartName="/ppt/ink/ink8368.xml" ContentType="application/inkml+xml"/>
  <Override PartName="/ppt/ink/ink8369.xml" ContentType="application/inkml+xml"/>
  <Override PartName="/ppt/ink/ink8370.xml" ContentType="application/inkml+xml"/>
  <Override PartName="/ppt/ink/ink8371.xml" ContentType="application/inkml+xml"/>
  <Override PartName="/ppt/ink/ink8372.xml" ContentType="application/inkml+xml"/>
  <Override PartName="/ppt/ink/ink8373.xml" ContentType="application/inkml+xml"/>
  <Override PartName="/ppt/ink/ink8374.xml" ContentType="application/inkml+xml"/>
  <Override PartName="/ppt/ink/ink8375.xml" ContentType="application/inkml+xml"/>
  <Override PartName="/ppt/ink/ink8376.xml" ContentType="application/inkml+xml"/>
  <Override PartName="/ppt/ink/ink8377.xml" ContentType="application/inkml+xml"/>
  <Override PartName="/ppt/ink/ink8378.xml" ContentType="application/inkml+xml"/>
  <Override PartName="/ppt/ink/ink8379.xml" ContentType="application/inkml+xml"/>
  <Override PartName="/ppt/ink/ink8380.xml" ContentType="application/inkml+xml"/>
  <Override PartName="/ppt/ink/ink8381.xml" ContentType="application/inkml+xml"/>
  <Override PartName="/ppt/ink/ink8382.xml" ContentType="application/inkml+xml"/>
  <Override PartName="/ppt/ink/ink8383.xml" ContentType="application/inkml+xml"/>
  <Override PartName="/ppt/ink/ink8384.xml" ContentType="application/inkml+xml"/>
  <Override PartName="/ppt/ink/ink8385.xml" ContentType="application/inkml+xml"/>
  <Override PartName="/ppt/ink/ink8386.xml" ContentType="application/inkml+xml"/>
  <Override PartName="/ppt/ink/ink8387.xml" ContentType="application/inkml+xml"/>
  <Override PartName="/ppt/ink/ink8388.xml" ContentType="application/inkml+xml"/>
  <Override PartName="/ppt/ink/ink8389.xml" ContentType="application/inkml+xml"/>
  <Override PartName="/ppt/ink/ink8390.xml" ContentType="application/inkml+xml"/>
  <Override PartName="/ppt/ink/ink8391.xml" ContentType="application/inkml+xml"/>
  <Override PartName="/ppt/ink/ink8392.xml" ContentType="application/inkml+xml"/>
  <Override PartName="/ppt/ink/ink8393.xml" ContentType="application/inkml+xml"/>
  <Override PartName="/ppt/ink/ink8394.xml" ContentType="application/inkml+xml"/>
  <Override PartName="/ppt/ink/ink8395.xml" ContentType="application/inkml+xml"/>
  <Override PartName="/ppt/ink/ink8396.xml" ContentType="application/inkml+xml"/>
  <Override PartName="/ppt/ink/ink8397.xml" ContentType="application/inkml+xml"/>
  <Override PartName="/ppt/ink/ink8398.xml" ContentType="application/inkml+xml"/>
  <Override PartName="/ppt/ink/ink8399.xml" ContentType="application/inkml+xml"/>
  <Override PartName="/ppt/ink/ink8400.xml" ContentType="application/inkml+xml"/>
  <Override PartName="/ppt/ink/ink8401.xml" ContentType="application/inkml+xml"/>
  <Override PartName="/ppt/ink/ink8402.xml" ContentType="application/inkml+xml"/>
  <Override PartName="/ppt/ink/ink8403.xml" ContentType="application/inkml+xml"/>
  <Override PartName="/ppt/ink/ink8404.xml" ContentType="application/inkml+xml"/>
  <Override PartName="/ppt/ink/ink8405.xml" ContentType="application/inkml+xml"/>
  <Override PartName="/ppt/ink/ink8406.xml" ContentType="application/inkml+xml"/>
  <Override PartName="/ppt/ink/ink8407.xml" ContentType="application/inkml+xml"/>
  <Override PartName="/ppt/ink/ink8408.xml" ContentType="application/inkml+xml"/>
  <Override PartName="/ppt/ink/ink8409.xml" ContentType="application/inkml+xml"/>
  <Override PartName="/ppt/ink/ink8410.xml" ContentType="application/inkml+xml"/>
  <Override PartName="/ppt/ink/ink8411.xml" ContentType="application/inkml+xml"/>
  <Override PartName="/ppt/ink/ink8412.xml" ContentType="application/inkml+xml"/>
  <Override PartName="/ppt/ink/ink8413.xml" ContentType="application/inkml+xml"/>
  <Override PartName="/ppt/ink/ink8414.xml" ContentType="application/inkml+xml"/>
  <Override PartName="/ppt/ink/ink8415.xml" ContentType="application/inkml+xml"/>
  <Override PartName="/ppt/ink/ink8416.xml" ContentType="application/inkml+xml"/>
  <Override PartName="/ppt/ink/ink8417.xml" ContentType="application/inkml+xml"/>
  <Override PartName="/ppt/ink/ink8418.xml" ContentType="application/inkml+xml"/>
  <Override PartName="/ppt/ink/ink8419.xml" ContentType="application/inkml+xml"/>
  <Override PartName="/ppt/ink/ink8420.xml" ContentType="application/inkml+xml"/>
  <Override PartName="/ppt/ink/ink8421.xml" ContentType="application/inkml+xml"/>
  <Override PartName="/ppt/ink/ink8422.xml" ContentType="application/inkml+xml"/>
  <Override PartName="/ppt/ink/ink8423.xml" ContentType="application/inkml+xml"/>
  <Override PartName="/ppt/ink/ink8424.xml" ContentType="application/inkml+xml"/>
  <Override PartName="/ppt/ink/ink8425.xml" ContentType="application/inkml+xml"/>
  <Override PartName="/ppt/ink/ink8426.xml" ContentType="application/inkml+xml"/>
  <Override PartName="/ppt/ink/ink8427.xml" ContentType="application/inkml+xml"/>
  <Override PartName="/ppt/ink/ink8428.xml" ContentType="application/inkml+xml"/>
  <Override PartName="/ppt/ink/ink8429.xml" ContentType="application/inkml+xml"/>
  <Override PartName="/ppt/ink/ink8430.xml" ContentType="application/inkml+xml"/>
  <Override PartName="/ppt/ink/ink8431.xml" ContentType="application/inkml+xml"/>
  <Override PartName="/ppt/ink/ink8432.xml" ContentType="application/inkml+xml"/>
  <Override PartName="/ppt/ink/ink8433.xml" ContentType="application/inkml+xml"/>
  <Override PartName="/ppt/ink/ink8434.xml" ContentType="application/inkml+xml"/>
  <Override PartName="/ppt/ink/ink8435.xml" ContentType="application/inkml+xml"/>
  <Override PartName="/ppt/ink/ink8436.xml" ContentType="application/inkml+xml"/>
  <Override PartName="/ppt/ink/ink8437.xml" ContentType="application/inkml+xml"/>
  <Override PartName="/ppt/ink/ink8438.xml" ContentType="application/inkml+xml"/>
  <Override PartName="/ppt/ink/ink8439.xml" ContentType="application/inkml+xml"/>
  <Override PartName="/ppt/ink/ink8440.xml" ContentType="application/inkml+xml"/>
  <Override PartName="/ppt/ink/ink8441.xml" ContentType="application/inkml+xml"/>
  <Override PartName="/ppt/ink/ink8442.xml" ContentType="application/inkml+xml"/>
  <Override PartName="/ppt/ink/ink8443.xml" ContentType="application/inkml+xml"/>
  <Override PartName="/ppt/ink/ink8444.xml" ContentType="application/inkml+xml"/>
  <Override PartName="/ppt/ink/ink8445.xml" ContentType="application/inkml+xml"/>
  <Override PartName="/ppt/ink/ink8446.xml" ContentType="application/inkml+xml"/>
  <Override PartName="/ppt/ink/ink8447.xml" ContentType="application/inkml+xml"/>
  <Override PartName="/ppt/ink/ink8448.xml" ContentType="application/inkml+xml"/>
  <Override PartName="/ppt/ink/ink8449.xml" ContentType="application/inkml+xml"/>
  <Override PartName="/ppt/ink/ink8450.xml" ContentType="application/inkml+xml"/>
  <Override PartName="/ppt/ink/ink8451.xml" ContentType="application/inkml+xml"/>
  <Override PartName="/ppt/ink/ink8452.xml" ContentType="application/inkml+xml"/>
  <Override PartName="/ppt/ink/ink8453.xml" ContentType="application/inkml+xml"/>
  <Override PartName="/ppt/ink/ink8454.xml" ContentType="application/inkml+xml"/>
  <Override PartName="/ppt/ink/ink8455.xml" ContentType="application/inkml+xml"/>
  <Override PartName="/ppt/ink/ink8456.xml" ContentType="application/inkml+xml"/>
  <Override PartName="/ppt/ink/ink8457.xml" ContentType="application/inkml+xml"/>
  <Override PartName="/ppt/ink/ink8458.xml" ContentType="application/inkml+xml"/>
  <Override PartName="/ppt/ink/ink8459.xml" ContentType="application/inkml+xml"/>
  <Override PartName="/ppt/ink/ink8460.xml" ContentType="application/inkml+xml"/>
  <Override PartName="/ppt/ink/ink8461.xml" ContentType="application/inkml+xml"/>
  <Override PartName="/ppt/ink/ink8462.xml" ContentType="application/inkml+xml"/>
  <Override PartName="/ppt/ink/ink8463.xml" ContentType="application/inkml+xml"/>
  <Override PartName="/ppt/ink/ink8464.xml" ContentType="application/inkml+xml"/>
  <Override PartName="/ppt/ink/ink8465.xml" ContentType="application/inkml+xml"/>
  <Override PartName="/ppt/ink/ink8466.xml" ContentType="application/inkml+xml"/>
  <Override PartName="/ppt/ink/ink8467.xml" ContentType="application/inkml+xml"/>
  <Override PartName="/ppt/ink/ink8468.xml" ContentType="application/inkml+xml"/>
  <Override PartName="/ppt/ink/ink8469.xml" ContentType="application/inkml+xml"/>
  <Override PartName="/ppt/ink/ink8470.xml" ContentType="application/inkml+xml"/>
  <Override PartName="/ppt/ink/ink8471.xml" ContentType="application/inkml+xml"/>
  <Override PartName="/ppt/ink/ink8472.xml" ContentType="application/inkml+xml"/>
  <Override PartName="/ppt/ink/ink8473.xml" ContentType="application/inkml+xml"/>
  <Override PartName="/ppt/ink/ink8474.xml" ContentType="application/inkml+xml"/>
  <Override PartName="/ppt/ink/ink8475.xml" ContentType="application/inkml+xml"/>
  <Override PartName="/ppt/ink/ink8476.xml" ContentType="application/inkml+xml"/>
  <Override PartName="/ppt/ink/ink8477.xml" ContentType="application/inkml+xml"/>
  <Override PartName="/ppt/ink/ink8478.xml" ContentType="application/inkml+xml"/>
  <Override PartName="/ppt/ink/ink8479.xml" ContentType="application/inkml+xml"/>
  <Override PartName="/ppt/ink/ink8480.xml" ContentType="application/inkml+xml"/>
  <Override PartName="/ppt/ink/ink8481.xml" ContentType="application/inkml+xml"/>
  <Override PartName="/ppt/ink/ink8482.xml" ContentType="application/inkml+xml"/>
  <Override PartName="/ppt/ink/ink8483.xml" ContentType="application/inkml+xml"/>
  <Override PartName="/ppt/ink/ink8484.xml" ContentType="application/inkml+xml"/>
  <Override PartName="/ppt/ink/ink8485.xml" ContentType="application/inkml+xml"/>
  <Override PartName="/ppt/ink/ink8486.xml" ContentType="application/inkml+xml"/>
  <Override PartName="/ppt/ink/ink8487.xml" ContentType="application/inkml+xml"/>
  <Override PartName="/ppt/ink/ink8488.xml" ContentType="application/inkml+xml"/>
  <Override PartName="/ppt/ink/ink8489.xml" ContentType="application/inkml+xml"/>
  <Override PartName="/ppt/ink/ink8490.xml" ContentType="application/inkml+xml"/>
  <Override PartName="/ppt/ink/ink8491.xml" ContentType="application/inkml+xml"/>
  <Override PartName="/ppt/ink/ink8492.xml" ContentType="application/inkml+xml"/>
  <Override PartName="/ppt/ink/ink8493.xml" ContentType="application/inkml+xml"/>
  <Override PartName="/ppt/ink/ink8494.xml" ContentType="application/inkml+xml"/>
  <Override PartName="/ppt/ink/ink8495.xml" ContentType="application/inkml+xml"/>
  <Override PartName="/ppt/ink/ink8496.xml" ContentType="application/inkml+xml"/>
  <Override PartName="/ppt/ink/ink8497.xml" ContentType="application/inkml+xml"/>
  <Override PartName="/ppt/ink/ink8498.xml" ContentType="application/inkml+xml"/>
  <Override PartName="/ppt/ink/ink8499.xml" ContentType="application/inkml+xml"/>
  <Override PartName="/ppt/ink/ink8500.xml" ContentType="application/inkml+xml"/>
  <Override PartName="/ppt/ink/ink8501.xml" ContentType="application/inkml+xml"/>
  <Override PartName="/ppt/ink/ink8502.xml" ContentType="application/inkml+xml"/>
  <Override PartName="/ppt/ink/ink8503.xml" ContentType="application/inkml+xml"/>
  <Override PartName="/ppt/ink/ink8504.xml" ContentType="application/inkml+xml"/>
  <Override PartName="/ppt/ink/ink8505.xml" ContentType="application/inkml+xml"/>
  <Override PartName="/ppt/ink/ink8506.xml" ContentType="application/inkml+xml"/>
  <Override PartName="/ppt/ink/ink8507.xml" ContentType="application/inkml+xml"/>
  <Override PartName="/ppt/ink/ink8508.xml" ContentType="application/inkml+xml"/>
  <Override PartName="/ppt/ink/ink8509.xml" ContentType="application/inkml+xml"/>
  <Override PartName="/ppt/ink/ink8510.xml" ContentType="application/inkml+xml"/>
  <Override PartName="/ppt/ink/ink8511.xml" ContentType="application/inkml+xml"/>
  <Override PartName="/ppt/ink/ink8512.xml" ContentType="application/inkml+xml"/>
  <Override PartName="/ppt/ink/ink8513.xml" ContentType="application/inkml+xml"/>
  <Override PartName="/ppt/ink/ink8514.xml" ContentType="application/inkml+xml"/>
  <Override PartName="/ppt/ink/ink8515.xml" ContentType="application/inkml+xml"/>
  <Override PartName="/ppt/ink/ink8516.xml" ContentType="application/inkml+xml"/>
  <Override PartName="/ppt/ink/ink8517.xml" ContentType="application/inkml+xml"/>
  <Override PartName="/ppt/ink/ink8518.xml" ContentType="application/inkml+xml"/>
  <Override PartName="/ppt/ink/ink8519.xml" ContentType="application/inkml+xml"/>
  <Override PartName="/ppt/ink/ink8520.xml" ContentType="application/inkml+xml"/>
  <Override PartName="/ppt/ink/ink8521.xml" ContentType="application/inkml+xml"/>
  <Override PartName="/ppt/ink/ink8522.xml" ContentType="application/inkml+xml"/>
  <Override PartName="/ppt/ink/ink8523.xml" ContentType="application/inkml+xml"/>
  <Override PartName="/ppt/ink/ink8524.xml" ContentType="application/inkml+xml"/>
  <Override PartName="/ppt/ink/ink8525.xml" ContentType="application/inkml+xml"/>
  <Override PartName="/ppt/ink/ink8526.xml" ContentType="application/inkml+xml"/>
  <Override PartName="/ppt/ink/ink8527.xml" ContentType="application/inkml+xml"/>
  <Override PartName="/ppt/ink/ink8528.xml" ContentType="application/inkml+xml"/>
  <Override PartName="/ppt/ink/ink8529.xml" ContentType="application/inkml+xml"/>
  <Override PartName="/ppt/ink/ink8530.xml" ContentType="application/inkml+xml"/>
  <Override PartName="/ppt/ink/ink8531.xml" ContentType="application/inkml+xml"/>
  <Override PartName="/ppt/ink/ink8532.xml" ContentType="application/inkml+xml"/>
  <Override PartName="/ppt/ink/ink8533.xml" ContentType="application/inkml+xml"/>
  <Override PartName="/ppt/ink/ink8534.xml" ContentType="application/inkml+xml"/>
  <Override PartName="/ppt/ink/ink8535.xml" ContentType="application/inkml+xml"/>
  <Override PartName="/ppt/ink/ink8536.xml" ContentType="application/inkml+xml"/>
  <Override PartName="/ppt/ink/ink8537.xml" ContentType="application/inkml+xml"/>
  <Override PartName="/ppt/ink/ink8538.xml" ContentType="application/inkml+xml"/>
  <Override PartName="/ppt/ink/ink8539.xml" ContentType="application/inkml+xml"/>
  <Override PartName="/ppt/ink/ink8540.xml" ContentType="application/inkml+xml"/>
  <Override PartName="/ppt/ink/ink8541.xml" ContentType="application/inkml+xml"/>
  <Override PartName="/ppt/ink/ink8542.xml" ContentType="application/inkml+xml"/>
  <Override PartName="/ppt/ink/ink8543.xml" ContentType="application/inkml+xml"/>
  <Override PartName="/ppt/ink/ink8544.xml" ContentType="application/inkml+xml"/>
  <Override PartName="/ppt/ink/ink8545.xml" ContentType="application/inkml+xml"/>
  <Override PartName="/ppt/ink/ink8546.xml" ContentType="application/inkml+xml"/>
  <Override PartName="/ppt/ink/ink8547.xml" ContentType="application/inkml+xml"/>
  <Override PartName="/ppt/ink/ink8548.xml" ContentType="application/inkml+xml"/>
  <Override PartName="/ppt/ink/ink8549.xml" ContentType="application/inkml+xml"/>
  <Override PartName="/ppt/ink/ink8550.xml" ContentType="application/inkml+xml"/>
  <Override PartName="/ppt/ink/ink8551.xml" ContentType="application/inkml+xml"/>
  <Override PartName="/ppt/ink/ink8552.xml" ContentType="application/inkml+xml"/>
  <Override PartName="/ppt/ink/ink8553.xml" ContentType="application/inkml+xml"/>
  <Override PartName="/ppt/ink/ink8554.xml" ContentType="application/inkml+xml"/>
  <Override PartName="/ppt/ink/ink8555.xml" ContentType="application/inkml+xml"/>
  <Override PartName="/ppt/ink/ink8556.xml" ContentType="application/inkml+xml"/>
  <Override PartName="/ppt/ink/ink8557.xml" ContentType="application/inkml+xml"/>
  <Override PartName="/ppt/ink/ink8558.xml" ContentType="application/inkml+xml"/>
  <Override PartName="/ppt/ink/ink8559.xml" ContentType="application/inkml+xml"/>
  <Override PartName="/ppt/ink/ink8560.xml" ContentType="application/inkml+xml"/>
  <Override PartName="/ppt/ink/ink8561.xml" ContentType="application/inkml+xml"/>
  <Override PartName="/ppt/ink/ink8562.xml" ContentType="application/inkml+xml"/>
  <Override PartName="/ppt/ink/ink8563.xml" ContentType="application/inkml+xml"/>
  <Override PartName="/ppt/ink/ink8564.xml" ContentType="application/inkml+xml"/>
  <Override PartName="/ppt/ink/ink8565.xml" ContentType="application/inkml+xml"/>
  <Override PartName="/ppt/ink/ink8566.xml" ContentType="application/inkml+xml"/>
  <Override PartName="/ppt/ink/ink8567.xml" ContentType="application/inkml+xml"/>
  <Override PartName="/ppt/ink/ink8568.xml" ContentType="application/inkml+xml"/>
  <Override PartName="/ppt/ink/ink8569.xml" ContentType="application/inkml+xml"/>
  <Override PartName="/ppt/ink/ink8570.xml" ContentType="application/inkml+xml"/>
  <Override PartName="/ppt/ink/ink8571.xml" ContentType="application/inkml+xml"/>
  <Override PartName="/ppt/ink/ink8572.xml" ContentType="application/inkml+xml"/>
  <Override PartName="/ppt/ink/ink8573.xml" ContentType="application/inkml+xml"/>
  <Override PartName="/ppt/ink/ink8574.xml" ContentType="application/inkml+xml"/>
  <Override PartName="/ppt/ink/ink8575.xml" ContentType="application/inkml+xml"/>
  <Override PartName="/ppt/ink/ink8576.xml" ContentType="application/inkml+xml"/>
  <Override PartName="/ppt/ink/ink8577.xml" ContentType="application/inkml+xml"/>
  <Override PartName="/ppt/ink/ink8578.xml" ContentType="application/inkml+xml"/>
  <Override PartName="/ppt/ink/ink8579.xml" ContentType="application/inkml+xml"/>
  <Override PartName="/ppt/ink/ink8580.xml" ContentType="application/inkml+xml"/>
  <Override PartName="/ppt/ink/ink8581.xml" ContentType="application/inkml+xml"/>
  <Override PartName="/ppt/ink/ink8582.xml" ContentType="application/inkml+xml"/>
  <Override PartName="/ppt/ink/ink8583.xml" ContentType="application/inkml+xml"/>
  <Override PartName="/ppt/ink/ink8584.xml" ContentType="application/inkml+xml"/>
  <Override PartName="/ppt/ink/ink8585.xml" ContentType="application/inkml+xml"/>
  <Override PartName="/ppt/ink/ink8586.xml" ContentType="application/inkml+xml"/>
  <Override PartName="/ppt/ink/ink8587.xml" ContentType="application/inkml+xml"/>
  <Override PartName="/ppt/ink/ink8588.xml" ContentType="application/inkml+xml"/>
  <Override PartName="/ppt/ink/ink8589.xml" ContentType="application/inkml+xml"/>
  <Override PartName="/ppt/ink/ink8590.xml" ContentType="application/inkml+xml"/>
  <Override PartName="/ppt/ink/ink8591.xml" ContentType="application/inkml+xml"/>
  <Override PartName="/ppt/ink/ink8592.xml" ContentType="application/inkml+xml"/>
  <Override PartName="/ppt/ink/ink8593.xml" ContentType="application/inkml+xml"/>
  <Override PartName="/ppt/ink/ink8594.xml" ContentType="application/inkml+xml"/>
  <Override PartName="/ppt/ink/ink8595.xml" ContentType="application/inkml+xml"/>
  <Override PartName="/ppt/ink/ink8596.xml" ContentType="application/inkml+xml"/>
  <Override PartName="/ppt/ink/ink8597.xml" ContentType="application/inkml+xml"/>
  <Override PartName="/ppt/ink/ink8598.xml" ContentType="application/inkml+xml"/>
  <Override PartName="/ppt/ink/ink8599.xml" ContentType="application/inkml+xml"/>
  <Override PartName="/ppt/ink/ink8600.xml" ContentType="application/inkml+xml"/>
  <Override PartName="/ppt/ink/ink8601.xml" ContentType="application/inkml+xml"/>
  <Override PartName="/ppt/ink/ink8602.xml" ContentType="application/inkml+xml"/>
  <Override PartName="/ppt/ink/ink8603.xml" ContentType="application/inkml+xml"/>
  <Override PartName="/ppt/ink/ink8604.xml" ContentType="application/inkml+xml"/>
  <Override PartName="/ppt/ink/ink8605.xml" ContentType="application/inkml+xml"/>
  <Override PartName="/ppt/ink/ink8606.xml" ContentType="application/inkml+xml"/>
  <Override PartName="/ppt/ink/ink8607.xml" ContentType="application/inkml+xml"/>
  <Override PartName="/ppt/ink/ink8608.xml" ContentType="application/inkml+xml"/>
  <Override PartName="/ppt/ink/ink8609.xml" ContentType="application/inkml+xml"/>
  <Override PartName="/ppt/ink/ink8610.xml" ContentType="application/inkml+xml"/>
  <Override PartName="/ppt/ink/ink8611.xml" ContentType="application/inkml+xml"/>
  <Override PartName="/ppt/ink/ink8612.xml" ContentType="application/inkml+xml"/>
  <Override PartName="/ppt/ink/ink8613.xml" ContentType="application/inkml+xml"/>
  <Override PartName="/ppt/ink/ink8614.xml" ContentType="application/inkml+xml"/>
  <Override PartName="/ppt/ink/ink8615.xml" ContentType="application/inkml+xml"/>
  <Override PartName="/ppt/ink/ink8616.xml" ContentType="application/inkml+xml"/>
  <Override PartName="/ppt/ink/ink8617.xml" ContentType="application/inkml+xml"/>
  <Override PartName="/ppt/ink/ink8618.xml" ContentType="application/inkml+xml"/>
  <Override PartName="/ppt/ink/ink8619.xml" ContentType="application/inkml+xml"/>
  <Override PartName="/ppt/ink/ink8620.xml" ContentType="application/inkml+xml"/>
  <Override PartName="/ppt/ink/ink8621.xml" ContentType="application/inkml+xml"/>
  <Override PartName="/ppt/ink/ink8622.xml" ContentType="application/inkml+xml"/>
  <Override PartName="/ppt/ink/ink8623.xml" ContentType="application/inkml+xml"/>
  <Override PartName="/ppt/ink/ink8624.xml" ContentType="application/inkml+xml"/>
  <Override PartName="/ppt/ink/ink8625.xml" ContentType="application/inkml+xml"/>
  <Override PartName="/ppt/ink/ink8626.xml" ContentType="application/inkml+xml"/>
  <Override PartName="/ppt/ink/ink8627.xml" ContentType="application/inkml+xml"/>
  <Override PartName="/ppt/ink/ink8628.xml" ContentType="application/inkml+xml"/>
  <Override PartName="/ppt/ink/ink8629.xml" ContentType="application/inkml+xml"/>
  <Override PartName="/ppt/ink/ink8630.xml" ContentType="application/inkml+xml"/>
  <Override PartName="/ppt/ink/ink8631.xml" ContentType="application/inkml+xml"/>
  <Override PartName="/ppt/ink/ink8632.xml" ContentType="application/inkml+xml"/>
  <Override PartName="/ppt/ink/ink8633.xml" ContentType="application/inkml+xml"/>
  <Override PartName="/ppt/ink/ink8634.xml" ContentType="application/inkml+xml"/>
  <Override PartName="/ppt/ink/ink8635.xml" ContentType="application/inkml+xml"/>
  <Override PartName="/ppt/ink/ink8636.xml" ContentType="application/inkml+xml"/>
  <Override PartName="/ppt/ink/ink8637.xml" ContentType="application/inkml+xml"/>
  <Override PartName="/ppt/ink/ink8638.xml" ContentType="application/inkml+xml"/>
  <Override PartName="/ppt/ink/ink8639.xml" ContentType="application/inkml+xml"/>
  <Override PartName="/ppt/ink/ink8640.xml" ContentType="application/inkml+xml"/>
  <Override PartName="/ppt/ink/ink8641.xml" ContentType="application/inkml+xml"/>
  <Override PartName="/ppt/ink/ink8642.xml" ContentType="application/inkml+xml"/>
  <Override PartName="/ppt/ink/ink8643.xml" ContentType="application/inkml+xml"/>
  <Override PartName="/ppt/ink/ink8644.xml" ContentType="application/inkml+xml"/>
  <Override PartName="/ppt/ink/ink8645.xml" ContentType="application/inkml+xml"/>
  <Override PartName="/ppt/ink/ink8646.xml" ContentType="application/inkml+xml"/>
  <Override PartName="/ppt/ink/ink8647.xml" ContentType="application/inkml+xml"/>
  <Override PartName="/ppt/ink/ink8648.xml" ContentType="application/inkml+xml"/>
  <Override PartName="/ppt/ink/ink8649.xml" ContentType="application/inkml+xml"/>
  <Override PartName="/ppt/ink/ink8650.xml" ContentType="application/inkml+xml"/>
  <Override PartName="/ppt/ink/ink8651.xml" ContentType="application/inkml+xml"/>
  <Override PartName="/ppt/ink/ink8652.xml" ContentType="application/inkml+xml"/>
  <Override PartName="/ppt/ink/ink8653.xml" ContentType="application/inkml+xml"/>
  <Override PartName="/ppt/ink/ink8654.xml" ContentType="application/inkml+xml"/>
  <Override PartName="/ppt/ink/ink8655.xml" ContentType="application/inkml+xml"/>
  <Override PartName="/ppt/ink/ink8656.xml" ContentType="application/inkml+xml"/>
  <Override PartName="/ppt/ink/ink8657.xml" ContentType="application/inkml+xml"/>
  <Override PartName="/ppt/ink/ink8658.xml" ContentType="application/inkml+xml"/>
  <Override PartName="/ppt/ink/ink8659.xml" ContentType="application/inkml+xml"/>
  <Override PartName="/ppt/ink/ink8660.xml" ContentType="application/inkml+xml"/>
  <Override PartName="/ppt/ink/ink8661.xml" ContentType="application/inkml+xml"/>
  <Override PartName="/ppt/ink/ink8662.xml" ContentType="application/inkml+xml"/>
  <Override PartName="/ppt/ink/ink8663.xml" ContentType="application/inkml+xml"/>
  <Override PartName="/ppt/ink/ink8664.xml" ContentType="application/inkml+xml"/>
  <Override PartName="/ppt/ink/ink8665.xml" ContentType="application/inkml+xml"/>
  <Override PartName="/ppt/ink/ink8666.xml" ContentType="application/inkml+xml"/>
  <Override PartName="/ppt/ink/ink8667.xml" ContentType="application/inkml+xml"/>
  <Override PartName="/ppt/ink/ink8668.xml" ContentType="application/inkml+xml"/>
  <Override PartName="/ppt/ink/ink8669.xml" ContentType="application/inkml+xml"/>
  <Override PartName="/ppt/ink/ink8670.xml" ContentType="application/inkml+xml"/>
  <Override PartName="/ppt/ink/ink8671.xml" ContentType="application/inkml+xml"/>
  <Override PartName="/ppt/ink/ink8672.xml" ContentType="application/inkml+xml"/>
  <Override PartName="/ppt/ink/ink8673.xml" ContentType="application/inkml+xml"/>
  <Override PartName="/ppt/ink/ink8674.xml" ContentType="application/inkml+xml"/>
  <Override PartName="/ppt/ink/ink8675.xml" ContentType="application/inkml+xml"/>
  <Override PartName="/ppt/ink/ink8676.xml" ContentType="application/inkml+xml"/>
  <Override PartName="/ppt/ink/ink8677.xml" ContentType="application/inkml+xml"/>
  <Override PartName="/ppt/ink/ink8678.xml" ContentType="application/inkml+xml"/>
  <Override PartName="/ppt/ink/ink8679.xml" ContentType="application/inkml+xml"/>
  <Override PartName="/ppt/ink/ink8680.xml" ContentType="application/inkml+xml"/>
  <Override PartName="/ppt/ink/ink8681.xml" ContentType="application/inkml+xml"/>
  <Override PartName="/ppt/ink/ink8682.xml" ContentType="application/inkml+xml"/>
  <Override PartName="/ppt/ink/ink8683.xml" ContentType="application/inkml+xml"/>
  <Override PartName="/ppt/ink/ink8684.xml" ContentType="application/inkml+xml"/>
  <Override PartName="/ppt/ink/ink8685.xml" ContentType="application/inkml+xml"/>
  <Override PartName="/ppt/ink/ink8686.xml" ContentType="application/inkml+xml"/>
  <Override PartName="/ppt/ink/ink8687.xml" ContentType="application/inkml+xml"/>
  <Override PartName="/ppt/ink/ink8688.xml" ContentType="application/inkml+xml"/>
  <Override PartName="/ppt/ink/ink8689.xml" ContentType="application/inkml+xml"/>
  <Override PartName="/ppt/ink/ink8690.xml" ContentType="application/inkml+xml"/>
  <Override PartName="/ppt/ink/ink8691.xml" ContentType="application/inkml+xml"/>
  <Override PartName="/ppt/ink/ink8692.xml" ContentType="application/inkml+xml"/>
  <Override PartName="/ppt/ink/ink8693.xml" ContentType="application/inkml+xml"/>
  <Override PartName="/ppt/ink/ink8694.xml" ContentType="application/inkml+xml"/>
  <Override PartName="/ppt/ink/ink8695.xml" ContentType="application/inkml+xml"/>
  <Override PartName="/ppt/ink/ink8696.xml" ContentType="application/inkml+xml"/>
  <Override PartName="/ppt/ink/ink8697.xml" ContentType="application/inkml+xml"/>
  <Override PartName="/ppt/ink/ink8698.xml" ContentType="application/inkml+xml"/>
  <Override PartName="/ppt/ink/ink8699.xml" ContentType="application/inkml+xml"/>
  <Override PartName="/ppt/ink/ink8700.xml" ContentType="application/inkml+xml"/>
  <Override PartName="/ppt/ink/ink8701.xml" ContentType="application/inkml+xml"/>
  <Override PartName="/ppt/ink/ink8702.xml" ContentType="application/inkml+xml"/>
  <Override PartName="/ppt/ink/ink8703.xml" ContentType="application/inkml+xml"/>
  <Override PartName="/ppt/ink/ink8704.xml" ContentType="application/inkml+xml"/>
  <Override PartName="/ppt/ink/ink8705.xml" ContentType="application/inkml+xml"/>
  <Override PartName="/ppt/ink/ink8706.xml" ContentType="application/inkml+xml"/>
  <Override PartName="/ppt/ink/ink8707.xml" ContentType="application/inkml+xml"/>
  <Override PartName="/ppt/ink/ink8708.xml" ContentType="application/inkml+xml"/>
  <Override PartName="/ppt/ink/ink8709.xml" ContentType="application/inkml+xml"/>
  <Override PartName="/ppt/ink/ink8710.xml" ContentType="application/inkml+xml"/>
  <Override PartName="/ppt/ink/ink8711.xml" ContentType="application/inkml+xml"/>
  <Override PartName="/ppt/ink/ink8712.xml" ContentType="application/inkml+xml"/>
  <Override PartName="/ppt/ink/ink8713.xml" ContentType="application/inkml+xml"/>
  <Override PartName="/ppt/ink/ink8714.xml" ContentType="application/inkml+xml"/>
  <Override PartName="/ppt/ink/ink8715.xml" ContentType="application/inkml+xml"/>
  <Override PartName="/ppt/ink/ink8716.xml" ContentType="application/inkml+xml"/>
  <Override PartName="/ppt/ink/ink8717.xml" ContentType="application/inkml+xml"/>
  <Override PartName="/ppt/ink/ink8718.xml" ContentType="application/inkml+xml"/>
  <Override PartName="/ppt/ink/ink8719.xml" ContentType="application/inkml+xml"/>
  <Override PartName="/ppt/ink/ink8720.xml" ContentType="application/inkml+xml"/>
  <Override PartName="/ppt/ink/ink8721.xml" ContentType="application/inkml+xml"/>
  <Override PartName="/ppt/ink/ink8722.xml" ContentType="application/inkml+xml"/>
  <Override PartName="/ppt/ink/ink8723.xml" ContentType="application/inkml+xml"/>
  <Override PartName="/ppt/ink/ink8724.xml" ContentType="application/inkml+xml"/>
  <Override PartName="/ppt/ink/ink8725.xml" ContentType="application/inkml+xml"/>
  <Override PartName="/ppt/ink/ink8726.xml" ContentType="application/inkml+xml"/>
  <Override PartName="/ppt/ink/ink8727.xml" ContentType="application/inkml+xml"/>
  <Override PartName="/ppt/ink/ink8728.xml" ContentType="application/inkml+xml"/>
  <Override PartName="/ppt/ink/ink8729.xml" ContentType="application/inkml+xml"/>
  <Override PartName="/ppt/ink/ink8730.xml" ContentType="application/inkml+xml"/>
  <Override PartName="/ppt/ink/ink8731.xml" ContentType="application/inkml+xml"/>
  <Override PartName="/ppt/ink/ink8732.xml" ContentType="application/inkml+xml"/>
  <Override PartName="/ppt/ink/ink8733.xml" ContentType="application/inkml+xml"/>
  <Override PartName="/ppt/ink/ink8734.xml" ContentType="application/inkml+xml"/>
  <Override PartName="/ppt/ink/ink8735.xml" ContentType="application/inkml+xml"/>
  <Override PartName="/ppt/ink/ink8736.xml" ContentType="application/inkml+xml"/>
  <Override PartName="/ppt/ink/ink8737.xml" ContentType="application/inkml+xml"/>
  <Override PartName="/ppt/ink/ink8738.xml" ContentType="application/inkml+xml"/>
  <Override PartName="/ppt/ink/ink8739.xml" ContentType="application/inkml+xml"/>
  <Override PartName="/ppt/ink/ink8740.xml" ContentType="application/inkml+xml"/>
  <Override PartName="/ppt/ink/ink8741.xml" ContentType="application/inkml+xml"/>
  <Override PartName="/ppt/ink/ink8742.xml" ContentType="application/inkml+xml"/>
  <Override PartName="/ppt/ink/ink8743.xml" ContentType="application/inkml+xml"/>
  <Override PartName="/ppt/ink/ink8744.xml" ContentType="application/inkml+xml"/>
  <Override PartName="/ppt/ink/ink8745.xml" ContentType="application/inkml+xml"/>
  <Override PartName="/ppt/ink/ink8746.xml" ContentType="application/inkml+xml"/>
  <Override PartName="/ppt/ink/ink8747.xml" ContentType="application/inkml+xml"/>
  <Override PartName="/ppt/ink/ink8748.xml" ContentType="application/inkml+xml"/>
  <Override PartName="/ppt/ink/ink8749.xml" ContentType="application/inkml+xml"/>
  <Override PartName="/ppt/ink/ink8750.xml" ContentType="application/inkml+xml"/>
  <Override PartName="/ppt/ink/ink8751.xml" ContentType="application/inkml+xml"/>
  <Override PartName="/ppt/ink/ink8752.xml" ContentType="application/inkml+xml"/>
  <Override PartName="/ppt/ink/ink8753.xml" ContentType="application/inkml+xml"/>
  <Override PartName="/ppt/ink/ink8754.xml" ContentType="application/inkml+xml"/>
  <Override PartName="/ppt/ink/ink8755.xml" ContentType="application/inkml+xml"/>
  <Override PartName="/ppt/ink/ink8756.xml" ContentType="application/inkml+xml"/>
  <Override PartName="/ppt/ink/ink8757.xml" ContentType="application/inkml+xml"/>
  <Override PartName="/ppt/ink/ink8758.xml" ContentType="application/inkml+xml"/>
  <Override PartName="/ppt/ink/ink8759.xml" ContentType="application/inkml+xml"/>
  <Override PartName="/ppt/ink/ink8760.xml" ContentType="application/inkml+xml"/>
  <Override PartName="/ppt/ink/ink8761.xml" ContentType="application/inkml+xml"/>
  <Override PartName="/ppt/ink/ink8762.xml" ContentType="application/inkml+xml"/>
  <Override PartName="/ppt/ink/ink8763.xml" ContentType="application/inkml+xml"/>
  <Override PartName="/ppt/ink/ink8764.xml" ContentType="application/inkml+xml"/>
  <Override PartName="/ppt/ink/ink8765.xml" ContentType="application/inkml+xml"/>
  <Override PartName="/ppt/ink/ink8766.xml" ContentType="application/inkml+xml"/>
  <Override PartName="/ppt/ink/ink8767.xml" ContentType="application/inkml+xml"/>
  <Override PartName="/ppt/ink/ink8768.xml" ContentType="application/inkml+xml"/>
  <Override PartName="/ppt/ink/ink8769.xml" ContentType="application/inkml+xml"/>
  <Override PartName="/ppt/ink/ink8770.xml" ContentType="application/inkml+xml"/>
  <Override PartName="/ppt/ink/ink8771.xml" ContentType="application/inkml+xml"/>
  <Override PartName="/ppt/ink/ink8772.xml" ContentType="application/inkml+xml"/>
  <Override PartName="/ppt/ink/ink8773.xml" ContentType="application/inkml+xml"/>
  <Override PartName="/ppt/ink/ink8774.xml" ContentType="application/inkml+xml"/>
  <Override PartName="/ppt/ink/ink8775.xml" ContentType="application/inkml+xml"/>
  <Override PartName="/ppt/ink/ink8776.xml" ContentType="application/inkml+xml"/>
  <Override PartName="/ppt/ink/ink8777.xml" ContentType="application/inkml+xml"/>
  <Override PartName="/ppt/ink/ink8778.xml" ContentType="application/inkml+xml"/>
  <Override PartName="/ppt/ink/ink8779.xml" ContentType="application/inkml+xml"/>
  <Override PartName="/ppt/ink/ink8780.xml" ContentType="application/inkml+xml"/>
  <Override PartName="/ppt/ink/ink8781.xml" ContentType="application/inkml+xml"/>
  <Override PartName="/ppt/ink/ink8782.xml" ContentType="application/inkml+xml"/>
  <Override PartName="/ppt/ink/ink8783.xml" ContentType="application/inkml+xml"/>
  <Override PartName="/ppt/ink/ink8784.xml" ContentType="application/inkml+xml"/>
  <Override PartName="/ppt/ink/ink8785.xml" ContentType="application/inkml+xml"/>
  <Override PartName="/ppt/ink/ink8786.xml" ContentType="application/inkml+xml"/>
  <Override PartName="/ppt/ink/ink8787.xml" ContentType="application/inkml+xml"/>
  <Override PartName="/ppt/ink/ink8788.xml" ContentType="application/inkml+xml"/>
  <Override PartName="/ppt/ink/ink8789.xml" ContentType="application/inkml+xml"/>
  <Override PartName="/ppt/ink/ink8790.xml" ContentType="application/inkml+xml"/>
  <Override PartName="/ppt/ink/ink8791.xml" ContentType="application/inkml+xml"/>
  <Override PartName="/ppt/ink/ink8792.xml" ContentType="application/inkml+xml"/>
  <Override PartName="/ppt/ink/ink8793.xml" ContentType="application/inkml+xml"/>
  <Override PartName="/ppt/ink/ink8794.xml" ContentType="application/inkml+xml"/>
  <Override PartName="/ppt/ink/ink8795.xml" ContentType="application/inkml+xml"/>
  <Override PartName="/ppt/ink/ink8796.xml" ContentType="application/inkml+xml"/>
  <Override PartName="/ppt/ink/ink8797.xml" ContentType="application/inkml+xml"/>
  <Override PartName="/ppt/ink/ink8798.xml" ContentType="application/inkml+xml"/>
  <Override PartName="/ppt/ink/ink8799.xml" ContentType="application/inkml+xml"/>
  <Override PartName="/ppt/ink/ink8800.xml" ContentType="application/inkml+xml"/>
  <Override PartName="/ppt/ink/ink8801.xml" ContentType="application/inkml+xml"/>
  <Override PartName="/ppt/ink/ink8802.xml" ContentType="application/inkml+xml"/>
  <Override PartName="/ppt/ink/ink8803.xml" ContentType="application/inkml+xml"/>
  <Override PartName="/ppt/ink/ink8804.xml" ContentType="application/inkml+xml"/>
  <Override PartName="/ppt/ink/ink8805.xml" ContentType="application/inkml+xml"/>
  <Override PartName="/ppt/ink/ink8806.xml" ContentType="application/inkml+xml"/>
  <Override PartName="/ppt/ink/ink8807.xml" ContentType="application/inkml+xml"/>
  <Override PartName="/ppt/ink/ink8808.xml" ContentType="application/inkml+xml"/>
  <Override PartName="/ppt/ink/ink8809.xml" ContentType="application/inkml+xml"/>
  <Override PartName="/ppt/ink/ink8810.xml" ContentType="application/inkml+xml"/>
  <Override PartName="/ppt/ink/ink8811.xml" ContentType="application/inkml+xml"/>
  <Override PartName="/ppt/ink/ink8812.xml" ContentType="application/inkml+xml"/>
  <Override PartName="/ppt/ink/ink8813.xml" ContentType="application/inkml+xml"/>
  <Override PartName="/ppt/ink/ink8814.xml" ContentType="application/inkml+xml"/>
  <Override PartName="/ppt/ink/ink8815.xml" ContentType="application/inkml+xml"/>
  <Override PartName="/ppt/ink/ink8816.xml" ContentType="application/inkml+xml"/>
  <Override PartName="/ppt/ink/ink8817.xml" ContentType="application/inkml+xml"/>
  <Override PartName="/ppt/ink/ink8818.xml" ContentType="application/inkml+xml"/>
  <Override PartName="/ppt/ink/ink8819.xml" ContentType="application/inkml+xml"/>
  <Override PartName="/ppt/ink/ink8820.xml" ContentType="application/inkml+xml"/>
  <Override PartName="/ppt/ink/ink8821.xml" ContentType="application/inkml+xml"/>
  <Override PartName="/ppt/ink/ink8822.xml" ContentType="application/inkml+xml"/>
  <Override PartName="/ppt/ink/ink8823.xml" ContentType="application/inkml+xml"/>
  <Override PartName="/ppt/ink/ink8824.xml" ContentType="application/inkml+xml"/>
  <Override PartName="/ppt/ink/ink8825.xml" ContentType="application/inkml+xml"/>
  <Override PartName="/ppt/ink/ink8826.xml" ContentType="application/inkml+xml"/>
  <Override PartName="/ppt/ink/ink8827.xml" ContentType="application/inkml+xml"/>
  <Override PartName="/ppt/ink/ink8828.xml" ContentType="application/inkml+xml"/>
  <Override PartName="/ppt/ink/ink8829.xml" ContentType="application/inkml+xml"/>
  <Override PartName="/ppt/ink/ink8830.xml" ContentType="application/inkml+xml"/>
  <Override PartName="/ppt/ink/ink8831.xml" ContentType="application/inkml+xml"/>
  <Override PartName="/ppt/ink/ink8832.xml" ContentType="application/inkml+xml"/>
  <Override PartName="/ppt/ink/ink8833.xml" ContentType="application/inkml+xml"/>
  <Override PartName="/ppt/ink/ink8834.xml" ContentType="application/inkml+xml"/>
  <Override PartName="/ppt/ink/ink8835.xml" ContentType="application/inkml+xml"/>
  <Override PartName="/ppt/ink/ink8836.xml" ContentType="application/inkml+xml"/>
  <Override PartName="/ppt/ink/ink8837.xml" ContentType="application/inkml+xml"/>
  <Override PartName="/ppt/ink/ink8838.xml" ContentType="application/inkml+xml"/>
  <Override PartName="/ppt/ink/ink8839.xml" ContentType="application/inkml+xml"/>
  <Override PartName="/ppt/ink/ink8840.xml" ContentType="application/inkml+xml"/>
  <Override PartName="/ppt/ink/ink8841.xml" ContentType="application/inkml+xml"/>
  <Override PartName="/ppt/ink/ink8842.xml" ContentType="application/inkml+xml"/>
  <Override PartName="/ppt/ink/ink8843.xml" ContentType="application/inkml+xml"/>
  <Override PartName="/ppt/ink/ink8844.xml" ContentType="application/inkml+xml"/>
  <Override PartName="/ppt/ink/ink8845.xml" ContentType="application/inkml+xml"/>
  <Override PartName="/ppt/ink/ink8846.xml" ContentType="application/inkml+xml"/>
  <Override PartName="/ppt/ink/ink8847.xml" ContentType="application/inkml+xml"/>
  <Override PartName="/ppt/ink/ink8848.xml" ContentType="application/inkml+xml"/>
  <Override PartName="/ppt/ink/ink8849.xml" ContentType="application/inkml+xml"/>
  <Override PartName="/ppt/ink/ink8850.xml" ContentType="application/inkml+xml"/>
  <Override PartName="/ppt/ink/ink8851.xml" ContentType="application/inkml+xml"/>
  <Override PartName="/ppt/ink/ink8852.xml" ContentType="application/inkml+xml"/>
  <Override PartName="/ppt/ink/ink8853.xml" ContentType="application/inkml+xml"/>
  <Override PartName="/ppt/ink/ink8854.xml" ContentType="application/inkml+xml"/>
  <Override PartName="/ppt/ink/ink8855.xml" ContentType="application/inkml+xml"/>
  <Override PartName="/ppt/ink/ink8856.xml" ContentType="application/inkml+xml"/>
  <Override PartName="/ppt/ink/ink8857.xml" ContentType="application/inkml+xml"/>
  <Override PartName="/ppt/ink/ink8858.xml" ContentType="application/inkml+xml"/>
  <Override PartName="/ppt/ink/ink8859.xml" ContentType="application/inkml+xml"/>
  <Override PartName="/ppt/ink/ink8860.xml" ContentType="application/inkml+xml"/>
  <Override PartName="/ppt/ink/ink8861.xml" ContentType="application/inkml+xml"/>
  <Override PartName="/ppt/ink/ink8862.xml" ContentType="application/inkml+xml"/>
  <Override PartName="/ppt/ink/ink8863.xml" ContentType="application/inkml+xml"/>
  <Override PartName="/ppt/ink/ink8864.xml" ContentType="application/inkml+xml"/>
  <Override PartName="/ppt/ink/ink8865.xml" ContentType="application/inkml+xml"/>
  <Override PartName="/ppt/ink/ink8866.xml" ContentType="application/inkml+xml"/>
  <Override PartName="/ppt/ink/ink8867.xml" ContentType="application/inkml+xml"/>
  <Override PartName="/ppt/ink/ink8868.xml" ContentType="application/inkml+xml"/>
  <Override PartName="/ppt/ink/ink8869.xml" ContentType="application/inkml+xml"/>
  <Override PartName="/ppt/ink/ink8870.xml" ContentType="application/inkml+xml"/>
  <Override PartName="/ppt/ink/ink8871.xml" ContentType="application/inkml+xml"/>
  <Override PartName="/ppt/ink/ink8872.xml" ContentType="application/inkml+xml"/>
  <Override PartName="/ppt/ink/ink8873.xml" ContentType="application/inkml+xml"/>
  <Override PartName="/ppt/ink/ink8874.xml" ContentType="application/inkml+xml"/>
  <Override PartName="/ppt/ink/ink8875.xml" ContentType="application/inkml+xml"/>
  <Override PartName="/ppt/ink/ink8876.xml" ContentType="application/inkml+xml"/>
  <Override PartName="/ppt/ink/ink8877.xml" ContentType="application/inkml+xml"/>
  <Override PartName="/ppt/ink/ink8878.xml" ContentType="application/inkml+xml"/>
  <Override PartName="/ppt/ink/ink8879.xml" ContentType="application/inkml+xml"/>
  <Override PartName="/ppt/ink/ink8880.xml" ContentType="application/inkml+xml"/>
  <Override PartName="/ppt/ink/ink8881.xml" ContentType="application/inkml+xml"/>
  <Override PartName="/ppt/ink/ink8882.xml" ContentType="application/inkml+xml"/>
  <Override PartName="/ppt/ink/ink8883.xml" ContentType="application/inkml+xml"/>
  <Override PartName="/ppt/ink/ink8884.xml" ContentType="application/inkml+xml"/>
  <Override PartName="/ppt/ink/ink8885.xml" ContentType="application/inkml+xml"/>
  <Override PartName="/ppt/ink/ink8886.xml" ContentType="application/inkml+xml"/>
  <Override PartName="/ppt/ink/ink8887.xml" ContentType="application/inkml+xml"/>
  <Override PartName="/ppt/ink/ink8888.xml" ContentType="application/inkml+xml"/>
  <Override PartName="/ppt/ink/ink8889.xml" ContentType="application/inkml+xml"/>
  <Override PartName="/ppt/ink/ink8890.xml" ContentType="application/inkml+xml"/>
  <Override PartName="/ppt/ink/ink8891.xml" ContentType="application/inkml+xml"/>
  <Override PartName="/ppt/ink/ink8892.xml" ContentType="application/inkml+xml"/>
  <Override PartName="/ppt/ink/ink8893.xml" ContentType="application/inkml+xml"/>
  <Override PartName="/ppt/ink/ink8894.xml" ContentType="application/inkml+xml"/>
  <Override PartName="/ppt/ink/ink8895.xml" ContentType="application/inkml+xml"/>
  <Override PartName="/ppt/ink/ink8896.xml" ContentType="application/inkml+xml"/>
  <Override PartName="/ppt/ink/ink8897.xml" ContentType="application/inkml+xml"/>
  <Override PartName="/ppt/ink/ink8898.xml" ContentType="application/inkml+xml"/>
  <Override PartName="/ppt/ink/ink8899.xml" ContentType="application/inkml+xml"/>
  <Override PartName="/ppt/ink/ink8900.xml" ContentType="application/inkml+xml"/>
  <Override PartName="/ppt/ink/ink8901.xml" ContentType="application/inkml+xml"/>
  <Override PartName="/ppt/ink/ink8902.xml" ContentType="application/inkml+xml"/>
  <Override PartName="/ppt/ink/ink8903.xml" ContentType="application/inkml+xml"/>
  <Override PartName="/ppt/ink/ink8904.xml" ContentType="application/inkml+xml"/>
  <Override PartName="/ppt/ink/ink8905.xml" ContentType="application/inkml+xml"/>
  <Override PartName="/ppt/ink/ink8906.xml" ContentType="application/inkml+xml"/>
  <Override PartName="/ppt/ink/ink8907.xml" ContentType="application/inkml+xml"/>
  <Override PartName="/ppt/ink/ink8908.xml" ContentType="application/inkml+xml"/>
  <Override PartName="/ppt/ink/ink8909.xml" ContentType="application/inkml+xml"/>
  <Override PartName="/ppt/ink/ink8910.xml" ContentType="application/inkml+xml"/>
  <Override PartName="/ppt/ink/ink8911.xml" ContentType="application/inkml+xml"/>
  <Override PartName="/ppt/ink/ink8912.xml" ContentType="application/inkml+xml"/>
  <Override PartName="/ppt/ink/ink8913.xml" ContentType="application/inkml+xml"/>
  <Override PartName="/ppt/ink/ink8914.xml" ContentType="application/inkml+xml"/>
  <Override PartName="/ppt/ink/ink8915.xml" ContentType="application/inkml+xml"/>
  <Override PartName="/ppt/ink/ink8916.xml" ContentType="application/inkml+xml"/>
  <Override PartName="/ppt/ink/ink8917.xml" ContentType="application/inkml+xml"/>
  <Override PartName="/ppt/ink/ink8918.xml" ContentType="application/inkml+xml"/>
  <Override PartName="/ppt/ink/ink8919.xml" ContentType="application/inkml+xml"/>
  <Override PartName="/ppt/ink/ink8920.xml" ContentType="application/inkml+xml"/>
  <Override PartName="/ppt/ink/ink8921.xml" ContentType="application/inkml+xml"/>
  <Override PartName="/ppt/ink/ink8922.xml" ContentType="application/inkml+xml"/>
  <Override PartName="/ppt/ink/ink8923.xml" ContentType="application/inkml+xml"/>
  <Override PartName="/ppt/ink/ink8924.xml" ContentType="application/inkml+xml"/>
  <Override PartName="/ppt/ink/ink8925.xml" ContentType="application/inkml+xml"/>
  <Override PartName="/ppt/ink/ink8926.xml" ContentType="application/inkml+xml"/>
  <Override PartName="/ppt/ink/ink8927.xml" ContentType="application/inkml+xml"/>
  <Override PartName="/ppt/ink/ink8928.xml" ContentType="application/inkml+xml"/>
  <Override PartName="/ppt/ink/ink8929.xml" ContentType="application/inkml+xml"/>
  <Override PartName="/ppt/ink/ink8930.xml" ContentType="application/inkml+xml"/>
  <Override PartName="/ppt/ink/ink8931.xml" ContentType="application/inkml+xml"/>
  <Override PartName="/ppt/ink/ink8932.xml" ContentType="application/inkml+xml"/>
  <Override PartName="/ppt/ink/ink8933.xml" ContentType="application/inkml+xml"/>
  <Override PartName="/ppt/ink/ink8934.xml" ContentType="application/inkml+xml"/>
  <Override PartName="/ppt/ink/ink8935.xml" ContentType="application/inkml+xml"/>
  <Override PartName="/ppt/ink/ink8936.xml" ContentType="application/inkml+xml"/>
  <Override PartName="/ppt/ink/ink8937.xml" ContentType="application/inkml+xml"/>
  <Override PartName="/ppt/ink/ink8938.xml" ContentType="application/inkml+xml"/>
  <Override PartName="/ppt/ink/ink8939.xml" ContentType="application/inkml+xml"/>
  <Override PartName="/ppt/ink/ink8940.xml" ContentType="application/inkml+xml"/>
  <Override PartName="/ppt/ink/ink8941.xml" ContentType="application/inkml+xml"/>
  <Override PartName="/ppt/ink/ink8942.xml" ContentType="application/inkml+xml"/>
  <Override PartName="/ppt/ink/ink8943.xml" ContentType="application/inkml+xml"/>
  <Override PartName="/ppt/ink/ink8944.xml" ContentType="application/inkml+xml"/>
  <Override PartName="/ppt/ink/ink8945.xml" ContentType="application/inkml+xml"/>
  <Override PartName="/ppt/ink/ink8946.xml" ContentType="application/inkml+xml"/>
  <Override PartName="/ppt/ink/ink8947.xml" ContentType="application/inkml+xml"/>
  <Override PartName="/ppt/ink/ink8948.xml" ContentType="application/inkml+xml"/>
  <Override PartName="/ppt/ink/ink8949.xml" ContentType="application/inkml+xml"/>
  <Override PartName="/ppt/ink/ink8950.xml" ContentType="application/inkml+xml"/>
  <Override PartName="/ppt/ink/ink8951.xml" ContentType="application/inkml+xml"/>
  <Override PartName="/ppt/ink/ink8952.xml" ContentType="application/inkml+xml"/>
  <Override PartName="/ppt/ink/ink8953.xml" ContentType="application/inkml+xml"/>
  <Override PartName="/ppt/ink/ink8954.xml" ContentType="application/inkml+xml"/>
  <Override PartName="/ppt/ink/ink8955.xml" ContentType="application/inkml+xml"/>
  <Override PartName="/ppt/ink/ink8956.xml" ContentType="application/inkml+xml"/>
  <Override PartName="/ppt/ink/ink8957.xml" ContentType="application/inkml+xml"/>
  <Override PartName="/ppt/ink/ink8958.xml" ContentType="application/inkml+xml"/>
  <Override PartName="/ppt/ink/ink8959.xml" ContentType="application/inkml+xml"/>
  <Override PartName="/ppt/ink/ink8960.xml" ContentType="application/inkml+xml"/>
  <Override PartName="/ppt/ink/ink8961.xml" ContentType="application/inkml+xml"/>
  <Override PartName="/ppt/ink/ink8962.xml" ContentType="application/inkml+xml"/>
  <Override PartName="/ppt/ink/ink8963.xml" ContentType="application/inkml+xml"/>
  <Override PartName="/ppt/ink/ink8964.xml" ContentType="application/inkml+xml"/>
  <Override PartName="/ppt/ink/ink8965.xml" ContentType="application/inkml+xml"/>
  <Override PartName="/ppt/ink/ink8966.xml" ContentType="application/inkml+xml"/>
  <Override PartName="/ppt/ink/ink8967.xml" ContentType="application/inkml+xml"/>
  <Override PartName="/ppt/ink/ink8968.xml" ContentType="application/inkml+xml"/>
  <Override PartName="/ppt/ink/ink8969.xml" ContentType="application/inkml+xml"/>
  <Override PartName="/ppt/ink/ink8970.xml" ContentType="application/inkml+xml"/>
  <Override PartName="/ppt/ink/ink8971.xml" ContentType="application/inkml+xml"/>
  <Override PartName="/ppt/ink/ink8972.xml" ContentType="application/inkml+xml"/>
  <Override PartName="/ppt/ink/ink8973.xml" ContentType="application/inkml+xml"/>
  <Override PartName="/ppt/ink/ink8974.xml" ContentType="application/inkml+xml"/>
  <Override PartName="/ppt/ink/ink8975.xml" ContentType="application/inkml+xml"/>
  <Override PartName="/ppt/ink/ink8976.xml" ContentType="application/inkml+xml"/>
  <Override PartName="/ppt/ink/ink8977.xml" ContentType="application/inkml+xml"/>
  <Override PartName="/ppt/ink/ink8978.xml" ContentType="application/inkml+xml"/>
  <Override PartName="/ppt/ink/ink8979.xml" ContentType="application/inkml+xml"/>
  <Override PartName="/ppt/ink/ink8980.xml" ContentType="application/inkml+xml"/>
  <Override PartName="/ppt/ink/ink8981.xml" ContentType="application/inkml+xml"/>
  <Override PartName="/ppt/ink/ink8982.xml" ContentType="application/inkml+xml"/>
  <Override PartName="/ppt/ink/ink8983.xml" ContentType="application/inkml+xml"/>
  <Override PartName="/ppt/ink/ink8984.xml" ContentType="application/inkml+xml"/>
  <Override PartName="/ppt/ink/ink8985.xml" ContentType="application/inkml+xml"/>
  <Override PartName="/ppt/ink/ink8986.xml" ContentType="application/inkml+xml"/>
  <Override PartName="/ppt/ink/ink8987.xml" ContentType="application/inkml+xml"/>
  <Override PartName="/ppt/ink/ink8988.xml" ContentType="application/inkml+xml"/>
  <Override PartName="/ppt/ink/ink8989.xml" ContentType="application/inkml+xml"/>
  <Override PartName="/ppt/ink/ink8990.xml" ContentType="application/inkml+xml"/>
  <Override PartName="/ppt/ink/ink8991.xml" ContentType="application/inkml+xml"/>
  <Override PartName="/ppt/ink/ink8992.xml" ContentType="application/inkml+xml"/>
  <Override PartName="/ppt/ink/ink8993.xml" ContentType="application/inkml+xml"/>
  <Override PartName="/ppt/ink/ink8994.xml" ContentType="application/inkml+xml"/>
  <Override PartName="/ppt/ink/ink8995.xml" ContentType="application/inkml+xml"/>
  <Override PartName="/ppt/ink/ink8996.xml" ContentType="application/inkml+xml"/>
  <Override PartName="/ppt/ink/ink8997.xml" ContentType="application/inkml+xml"/>
  <Override PartName="/ppt/ink/ink8998.xml" ContentType="application/inkml+xml"/>
  <Override PartName="/ppt/ink/ink8999.xml" ContentType="application/inkml+xml"/>
  <Override PartName="/ppt/ink/ink9000.xml" ContentType="application/inkml+xml"/>
  <Override PartName="/ppt/ink/ink9001.xml" ContentType="application/inkml+xml"/>
  <Override PartName="/ppt/ink/ink9002.xml" ContentType="application/inkml+xml"/>
  <Override PartName="/ppt/ink/ink9003.xml" ContentType="application/inkml+xml"/>
  <Override PartName="/ppt/ink/ink9004.xml" ContentType="application/inkml+xml"/>
  <Override PartName="/ppt/ink/ink9005.xml" ContentType="application/inkml+xml"/>
  <Override PartName="/ppt/ink/ink9006.xml" ContentType="application/inkml+xml"/>
  <Override PartName="/ppt/ink/ink9007.xml" ContentType="application/inkml+xml"/>
  <Override PartName="/ppt/ink/ink9008.xml" ContentType="application/inkml+xml"/>
  <Override PartName="/ppt/ink/ink9009.xml" ContentType="application/inkml+xml"/>
  <Override PartName="/ppt/ink/ink9010.xml" ContentType="application/inkml+xml"/>
  <Override PartName="/ppt/ink/ink9011.xml" ContentType="application/inkml+xml"/>
  <Override PartName="/ppt/ink/ink9012.xml" ContentType="application/inkml+xml"/>
  <Override PartName="/ppt/ink/ink9013.xml" ContentType="application/inkml+xml"/>
  <Override PartName="/ppt/ink/ink9014.xml" ContentType="application/inkml+xml"/>
  <Override PartName="/ppt/ink/ink9015.xml" ContentType="application/inkml+xml"/>
  <Override PartName="/ppt/ink/ink9016.xml" ContentType="application/inkml+xml"/>
  <Override PartName="/ppt/ink/ink9017.xml" ContentType="application/inkml+xml"/>
  <Override PartName="/ppt/ink/ink9018.xml" ContentType="application/inkml+xml"/>
  <Override PartName="/ppt/ink/ink9019.xml" ContentType="application/inkml+xml"/>
  <Override PartName="/ppt/ink/ink9020.xml" ContentType="application/inkml+xml"/>
  <Override PartName="/ppt/ink/ink9021.xml" ContentType="application/inkml+xml"/>
  <Override PartName="/ppt/ink/ink9022.xml" ContentType="application/inkml+xml"/>
  <Override PartName="/ppt/ink/ink9023.xml" ContentType="application/inkml+xml"/>
  <Override PartName="/ppt/ink/ink9024.xml" ContentType="application/inkml+xml"/>
  <Override PartName="/ppt/ink/ink9025.xml" ContentType="application/inkml+xml"/>
  <Override PartName="/ppt/ink/ink9026.xml" ContentType="application/inkml+xml"/>
  <Override PartName="/ppt/ink/ink9027.xml" ContentType="application/inkml+xml"/>
  <Override PartName="/ppt/ink/ink9028.xml" ContentType="application/inkml+xml"/>
  <Override PartName="/ppt/ink/ink9029.xml" ContentType="application/inkml+xml"/>
  <Override PartName="/ppt/ink/ink9030.xml" ContentType="application/inkml+xml"/>
  <Override PartName="/ppt/ink/ink9031.xml" ContentType="application/inkml+xml"/>
  <Override PartName="/ppt/ink/ink9032.xml" ContentType="application/inkml+xml"/>
  <Override PartName="/ppt/ink/ink9033.xml" ContentType="application/inkml+xml"/>
  <Override PartName="/ppt/ink/ink9034.xml" ContentType="application/inkml+xml"/>
  <Override PartName="/ppt/ink/ink9035.xml" ContentType="application/inkml+xml"/>
  <Override PartName="/ppt/ink/ink9036.xml" ContentType="application/inkml+xml"/>
  <Override PartName="/ppt/ink/ink9037.xml" ContentType="application/inkml+xml"/>
  <Override PartName="/ppt/ink/ink9038.xml" ContentType="application/inkml+xml"/>
  <Override PartName="/ppt/ink/ink9039.xml" ContentType="application/inkml+xml"/>
  <Override PartName="/ppt/ink/ink9040.xml" ContentType="application/inkml+xml"/>
  <Override PartName="/ppt/ink/ink9041.xml" ContentType="application/inkml+xml"/>
  <Override PartName="/ppt/ink/ink9042.xml" ContentType="application/inkml+xml"/>
  <Override PartName="/ppt/ink/ink9043.xml" ContentType="application/inkml+xml"/>
  <Override PartName="/ppt/ink/ink9044.xml" ContentType="application/inkml+xml"/>
  <Override PartName="/ppt/ink/ink9045.xml" ContentType="application/inkml+xml"/>
  <Override PartName="/ppt/ink/ink9046.xml" ContentType="application/inkml+xml"/>
  <Override PartName="/ppt/ink/ink9047.xml" ContentType="application/inkml+xml"/>
  <Override PartName="/ppt/ink/ink9048.xml" ContentType="application/inkml+xml"/>
  <Override PartName="/ppt/ink/ink9049.xml" ContentType="application/inkml+xml"/>
  <Override PartName="/ppt/ink/ink9050.xml" ContentType="application/inkml+xml"/>
  <Override PartName="/ppt/ink/ink9051.xml" ContentType="application/inkml+xml"/>
  <Override PartName="/ppt/ink/ink9052.xml" ContentType="application/inkml+xml"/>
  <Override PartName="/ppt/ink/ink9053.xml" ContentType="application/inkml+xml"/>
  <Override PartName="/ppt/ink/ink9054.xml" ContentType="application/inkml+xml"/>
  <Override PartName="/ppt/ink/ink9055.xml" ContentType="application/inkml+xml"/>
  <Override PartName="/ppt/ink/ink9056.xml" ContentType="application/inkml+xml"/>
  <Override PartName="/ppt/ink/ink9057.xml" ContentType="application/inkml+xml"/>
  <Override PartName="/ppt/ink/ink9058.xml" ContentType="application/inkml+xml"/>
  <Override PartName="/ppt/ink/ink9059.xml" ContentType="application/inkml+xml"/>
  <Override PartName="/ppt/ink/ink9060.xml" ContentType="application/inkml+xml"/>
  <Override PartName="/ppt/ink/ink9061.xml" ContentType="application/inkml+xml"/>
  <Override PartName="/ppt/ink/ink9062.xml" ContentType="application/inkml+xml"/>
  <Override PartName="/ppt/ink/ink9063.xml" ContentType="application/inkml+xml"/>
  <Override PartName="/ppt/ink/ink9064.xml" ContentType="application/inkml+xml"/>
  <Override PartName="/ppt/ink/ink9065.xml" ContentType="application/inkml+xml"/>
  <Override PartName="/ppt/ink/ink9066.xml" ContentType="application/inkml+xml"/>
  <Override PartName="/ppt/ink/ink9067.xml" ContentType="application/inkml+xml"/>
  <Override PartName="/ppt/ink/ink9068.xml" ContentType="application/inkml+xml"/>
  <Override PartName="/ppt/ink/ink9069.xml" ContentType="application/inkml+xml"/>
  <Override PartName="/ppt/ink/ink9070.xml" ContentType="application/inkml+xml"/>
  <Override PartName="/ppt/ink/ink9071.xml" ContentType="application/inkml+xml"/>
  <Override PartName="/ppt/ink/ink9072.xml" ContentType="application/inkml+xml"/>
  <Override PartName="/ppt/ink/ink9073.xml" ContentType="application/inkml+xml"/>
  <Override PartName="/ppt/ink/ink9074.xml" ContentType="application/inkml+xml"/>
  <Override PartName="/ppt/ink/ink9075.xml" ContentType="application/inkml+xml"/>
  <Override PartName="/ppt/ink/ink9076.xml" ContentType="application/inkml+xml"/>
  <Override PartName="/ppt/ink/ink9077.xml" ContentType="application/inkml+xml"/>
  <Override PartName="/ppt/ink/ink9078.xml" ContentType="application/inkml+xml"/>
  <Override PartName="/ppt/ink/ink9079.xml" ContentType="application/inkml+xml"/>
  <Override PartName="/ppt/ink/ink9080.xml" ContentType="application/inkml+xml"/>
  <Override PartName="/ppt/ink/ink9081.xml" ContentType="application/inkml+xml"/>
  <Override PartName="/ppt/ink/ink9082.xml" ContentType="application/inkml+xml"/>
  <Override PartName="/ppt/ink/ink9083.xml" ContentType="application/inkml+xml"/>
  <Override PartName="/ppt/ink/ink9084.xml" ContentType="application/inkml+xml"/>
  <Override PartName="/ppt/ink/ink9085.xml" ContentType="application/inkml+xml"/>
  <Override PartName="/ppt/ink/ink9086.xml" ContentType="application/inkml+xml"/>
  <Override PartName="/ppt/ink/ink9087.xml" ContentType="application/inkml+xml"/>
  <Override PartName="/ppt/ink/ink9088.xml" ContentType="application/inkml+xml"/>
  <Override PartName="/ppt/ink/ink9089.xml" ContentType="application/inkml+xml"/>
  <Override PartName="/ppt/ink/ink9090.xml" ContentType="application/inkml+xml"/>
  <Override PartName="/ppt/ink/ink9091.xml" ContentType="application/inkml+xml"/>
  <Override PartName="/ppt/ink/ink9092.xml" ContentType="application/inkml+xml"/>
  <Override PartName="/ppt/ink/ink9093.xml" ContentType="application/inkml+xml"/>
  <Override PartName="/ppt/ink/ink9094.xml" ContentType="application/inkml+xml"/>
  <Override PartName="/ppt/ink/ink9095.xml" ContentType="application/inkml+xml"/>
  <Override PartName="/ppt/ink/ink9096.xml" ContentType="application/inkml+xml"/>
  <Override PartName="/ppt/ink/ink9097.xml" ContentType="application/inkml+xml"/>
  <Override PartName="/ppt/ink/ink9098.xml" ContentType="application/inkml+xml"/>
  <Override PartName="/ppt/ink/ink9099.xml" ContentType="application/inkml+xml"/>
  <Override PartName="/ppt/ink/ink9100.xml" ContentType="application/inkml+xml"/>
  <Override PartName="/ppt/ink/ink9101.xml" ContentType="application/inkml+xml"/>
  <Override PartName="/ppt/ink/ink9102.xml" ContentType="application/inkml+xml"/>
  <Override PartName="/ppt/ink/ink9103.xml" ContentType="application/inkml+xml"/>
  <Override PartName="/ppt/ink/ink9104.xml" ContentType="application/inkml+xml"/>
  <Override PartName="/ppt/ink/ink9105.xml" ContentType="application/inkml+xml"/>
  <Override PartName="/ppt/ink/ink9106.xml" ContentType="application/inkml+xml"/>
  <Override PartName="/ppt/ink/ink9107.xml" ContentType="application/inkml+xml"/>
  <Override PartName="/ppt/ink/ink9108.xml" ContentType="application/inkml+xml"/>
  <Override PartName="/ppt/ink/ink9109.xml" ContentType="application/inkml+xml"/>
  <Override PartName="/ppt/ink/ink9110.xml" ContentType="application/inkml+xml"/>
  <Override PartName="/ppt/ink/ink9111.xml" ContentType="application/inkml+xml"/>
  <Override PartName="/ppt/ink/ink9112.xml" ContentType="application/inkml+xml"/>
  <Override PartName="/ppt/ink/ink9113.xml" ContentType="application/inkml+xml"/>
  <Override PartName="/ppt/ink/ink9114.xml" ContentType="application/inkml+xml"/>
  <Override PartName="/ppt/ink/ink9115.xml" ContentType="application/inkml+xml"/>
  <Override PartName="/ppt/ink/ink9116.xml" ContentType="application/inkml+xml"/>
  <Override PartName="/ppt/ink/ink9117.xml" ContentType="application/inkml+xml"/>
  <Override PartName="/ppt/ink/ink9118.xml" ContentType="application/inkml+xml"/>
  <Override PartName="/ppt/ink/ink9119.xml" ContentType="application/inkml+xml"/>
  <Override PartName="/ppt/ink/ink9120.xml" ContentType="application/inkml+xml"/>
  <Override PartName="/ppt/ink/ink9121.xml" ContentType="application/inkml+xml"/>
  <Override PartName="/ppt/ink/ink9122.xml" ContentType="application/inkml+xml"/>
  <Override PartName="/ppt/ink/ink9123.xml" ContentType="application/inkml+xml"/>
  <Override PartName="/ppt/ink/ink9124.xml" ContentType="application/inkml+xml"/>
  <Override PartName="/ppt/ink/ink9125.xml" ContentType="application/inkml+xml"/>
  <Override PartName="/ppt/ink/ink9126.xml" ContentType="application/inkml+xml"/>
  <Override PartName="/ppt/ink/ink9127.xml" ContentType="application/inkml+xml"/>
  <Override PartName="/ppt/ink/ink9128.xml" ContentType="application/inkml+xml"/>
  <Override PartName="/ppt/ink/ink9129.xml" ContentType="application/inkml+xml"/>
  <Override PartName="/ppt/ink/ink9130.xml" ContentType="application/inkml+xml"/>
  <Override PartName="/ppt/ink/ink9131.xml" ContentType="application/inkml+xml"/>
  <Override PartName="/ppt/ink/ink9132.xml" ContentType="application/inkml+xml"/>
  <Override PartName="/ppt/ink/ink9133.xml" ContentType="application/inkml+xml"/>
  <Override PartName="/ppt/ink/ink9134.xml" ContentType="application/inkml+xml"/>
  <Override PartName="/ppt/ink/ink9135.xml" ContentType="application/inkml+xml"/>
  <Override PartName="/ppt/ink/ink9136.xml" ContentType="application/inkml+xml"/>
  <Override PartName="/ppt/ink/ink9137.xml" ContentType="application/inkml+xml"/>
  <Override PartName="/ppt/ink/ink9138.xml" ContentType="application/inkml+xml"/>
  <Override PartName="/ppt/ink/ink9139.xml" ContentType="application/inkml+xml"/>
  <Override PartName="/ppt/ink/ink9140.xml" ContentType="application/inkml+xml"/>
  <Override PartName="/ppt/ink/ink9141.xml" ContentType="application/inkml+xml"/>
  <Override PartName="/ppt/ink/ink9142.xml" ContentType="application/inkml+xml"/>
  <Override PartName="/ppt/ink/ink9143.xml" ContentType="application/inkml+xml"/>
  <Override PartName="/ppt/ink/ink9144.xml" ContentType="application/inkml+xml"/>
  <Override PartName="/ppt/ink/ink9145.xml" ContentType="application/inkml+xml"/>
  <Override PartName="/ppt/ink/ink9146.xml" ContentType="application/inkml+xml"/>
  <Override PartName="/ppt/ink/ink9147.xml" ContentType="application/inkml+xml"/>
  <Override PartName="/ppt/ink/ink9148.xml" ContentType="application/inkml+xml"/>
  <Override PartName="/ppt/ink/ink9149.xml" ContentType="application/inkml+xml"/>
  <Override PartName="/ppt/ink/ink9150.xml" ContentType="application/inkml+xml"/>
  <Override PartName="/ppt/ink/ink9151.xml" ContentType="application/inkml+xml"/>
  <Override PartName="/ppt/ink/ink9152.xml" ContentType="application/inkml+xml"/>
  <Override PartName="/ppt/ink/ink9153.xml" ContentType="application/inkml+xml"/>
  <Override PartName="/ppt/ink/ink9154.xml" ContentType="application/inkml+xml"/>
  <Override PartName="/ppt/ink/ink9155.xml" ContentType="application/inkml+xml"/>
  <Override PartName="/ppt/ink/ink9156.xml" ContentType="application/inkml+xml"/>
  <Override PartName="/ppt/ink/ink9157.xml" ContentType="application/inkml+xml"/>
  <Override PartName="/ppt/ink/ink9158.xml" ContentType="application/inkml+xml"/>
  <Override PartName="/ppt/ink/ink9159.xml" ContentType="application/inkml+xml"/>
  <Override PartName="/ppt/ink/ink9160.xml" ContentType="application/inkml+xml"/>
  <Override PartName="/ppt/ink/ink9161.xml" ContentType="application/inkml+xml"/>
  <Override PartName="/ppt/ink/ink9162.xml" ContentType="application/inkml+xml"/>
  <Override PartName="/ppt/ink/ink9163.xml" ContentType="application/inkml+xml"/>
  <Override PartName="/ppt/ink/ink9164.xml" ContentType="application/inkml+xml"/>
  <Override PartName="/ppt/ink/ink9165.xml" ContentType="application/inkml+xml"/>
  <Override PartName="/ppt/ink/ink9166.xml" ContentType="application/inkml+xml"/>
  <Override PartName="/ppt/ink/ink9167.xml" ContentType="application/inkml+xml"/>
  <Override PartName="/ppt/ink/ink9168.xml" ContentType="application/inkml+xml"/>
  <Override PartName="/ppt/ink/ink9169.xml" ContentType="application/inkml+xml"/>
  <Override PartName="/ppt/ink/ink9170.xml" ContentType="application/inkml+xml"/>
  <Override PartName="/ppt/ink/ink9171.xml" ContentType="application/inkml+xml"/>
  <Override PartName="/ppt/ink/ink9172.xml" ContentType="application/inkml+xml"/>
  <Override PartName="/ppt/ink/ink9173.xml" ContentType="application/inkml+xml"/>
  <Override PartName="/ppt/ink/ink9174.xml" ContentType="application/inkml+xml"/>
  <Override PartName="/ppt/ink/ink9175.xml" ContentType="application/inkml+xml"/>
  <Override PartName="/ppt/ink/ink9176.xml" ContentType="application/inkml+xml"/>
  <Override PartName="/ppt/ink/ink9177.xml" ContentType="application/inkml+xml"/>
  <Override PartName="/ppt/ink/ink9178.xml" ContentType="application/inkml+xml"/>
  <Override PartName="/ppt/ink/ink9179.xml" ContentType="application/inkml+xml"/>
  <Override PartName="/ppt/ink/ink9180.xml" ContentType="application/inkml+xml"/>
  <Override PartName="/ppt/ink/ink9181.xml" ContentType="application/inkml+xml"/>
  <Override PartName="/ppt/ink/ink9182.xml" ContentType="application/inkml+xml"/>
  <Override PartName="/ppt/ink/ink9183.xml" ContentType="application/inkml+xml"/>
  <Override PartName="/ppt/ink/ink9184.xml" ContentType="application/inkml+xml"/>
  <Override PartName="/ppt/ink/ink9185.xml" ContentType="application/inkml+xml"/>
  <Override PartName="/ppt/ink/ink9186.xml" ContentType="application/inkml+xml"/>
  <Override PartName="/ppt/ink/ink9187.xml" ContentType="application/inkml+xml"/>
  <Override PartName="/ppt/ink/ink9188.xml" ContentType="application/inkml+xml"/>
  <Override PartName="/ppt/ink/ink9189.xml" ContentType="application/inkml+xml"/>
  <Override PartName="/ppt/ink/ink9190.xml" ContentType="application/inkml+xml"/>
  <Override PartName="/ppt/ink/ink9191.xml" ContentType="application/inkml+xml"/>
  <Override PartName="/ppt/ink/ink9192.xml" ContentType="application/inkml+xml"/>
  <Override PartName="/ppt/ink/ink9193.xml" ContentType="application/inkml+xml"/>
  <Override PartName="/ppt/ink/ink9194.xml" ContentType="application/inkml+xml"/>
  <Override PartName="/ppt/ink/ink9195.xml" ContentType="application/inkml+xml"/>
  <Override PartName="/ppt/ink/ink9196.xml" ContentType="application/inkml+xml"/>
  <Override PartName="/ppt/ink/ink9197.xml" ContentType="application/inkml+xml"/>
  <Override PartName="/ppt/ink/ink9198.xml" ContentType="application/inkml+xml"/>
  <Override PartName="/ppt/ink/ink9199.xml" ContentType="application/inkml+xml"/>
  <Override PartName="/ppt/ink/ink9200.xml" ContentType="application/inkml+xml"/>
  <Override PartName="/ppt/ink/ink9201.xml" ContentType="application/inkml+xml"/>
  <Override PartName="/ppt/ink/ink9202.xml" ContentType="application/inkml+xml"/>
  <Override PartName="/ppt/ink/ink9203.xml" ContentType="application/inkml+xml"/>
  <Override PartName="/ppt/ink/ink9204.xml" ContentType="application/inkml+xml"/>
  <Override PartName="/ppt/ink/ink9205.xml" ContentType="application/inkml+xml"/>
  <Override PartName="/ppt/ink/ink9206.xml" ContentType="application/inkml+xml"/>
  <Override PartName="/ppt/ink/ink9207.xml" ContentType="application/inkml+xml"/>
  <Override PartName="/ppt/ink/ink9208.xml" ContentType="application/inkml+xml"/>
  <Override PartName="/ppt/ink/ink9209.xml" ContentType="application/inkml+xml"/>
  <Override PartName="/ppt/ink/ink9210.xml" ContentType="application/inkml+xml"/>
  <Override PartName="/ppt/ink/ink9211.xml" ContentType="application/inkml+xml"/>
  <Override PartName="/ppt/ink/ink9212.xml" ContentType="application/inkml+xml"/>
  <Override PartName="/ppt/ink/ink9213.xml" ContentType="application/inkml+xml"/>
  <Override PartName="/ppt/ink/ink9214.xml" ContentType="application/inkml+xml"/>
  <Override PartName="/ppt/ink/ink9215.xml" ContentType="application/inkml+xml"/>
  <Override PartName="/ppt/ink/ink9216.xml" ContentType="application/inkml+xml"/>
  <Override PartName="/ppt/ink/ink9217.xml" ContentType="application/inkml+xml"/>
  <Override PartName="/ppt/ink/ink9218.xml" ContentType="application/inkml+xml"/>
  <Override PartName="/ppt/ink/ink9219.xml" ContentType="application/inkml+xml"/>
  <Override PartName="/ppt/ink/ink9220.xml" ContentType="application/inkml+xml"/>
  <Override PartName="/ppt/ink/ink9221.xml" ContentType="application/inkml+xml"/>
  <Override PartName="/ppt/ink/ink9222.xml" ContentType="application/inkml+xml"/>
  <Override PartName="/ppt/ink/ink9223.xml" ContentType="application/inkml+xml"/>
  <Override PartName="/ppt/ink/ink9224.xml" ContentType="application/inkml+xml"/>
  <Override PartName="/ppt/ink/ink9225.xml" ContentType="application/inkml+xml"/>
  <Override PartName="/ppt/ink/ink9226.xml" ContentType="application/inkml+xml"/>
  <Override PartName="/ppt/ink/ink9227.xml" ContentType="application/inkml+xml"/>
  <Override PartName="/ppt/ink/ink9228.xml" ContentType="application/inkml+xml"/>
  <Override PartName="/ppt/ink/ink9229.xml" ContentType="application/inkml+xml"/>
  <Override PartName="/ppt/ink/ink9230.xml" ContentType="application/inkml+xml"/>
  <Override PartName="/ppt/ink/ink9231.xml" ContentType="application/inkml+xml"/>
  <Override PartName="/ppt/ink/ink9232.xml" ContentType="application/inkml+xml"/>
  <Override PartName="/ppt/ink/ink9233.xml" ContentType="application/inkml+xml"/>
  <Override PartName="/ppt/ink/ink9234.xml" ContentType="application/inkml+xml"/>
  <Override PartName="/ppt/ink/ink9235.xml" ContentType="application/inkml+xml"/>
  <Override PartName="/ppt/ink/ink9236.xml" ContentType="application/inkml+xml"/>
  <Override PartName="/ppt/ink/ink9237.xml" ContentType="application/inkml+xml"/>
  <Override PartName="/ppt/ink/ink9238.xml" ContentType="application/inkml+xml"/>
  <Override PartName="/ppt/ink/ink9239.xml" ContentType="application/inkml+xml"/>
  <Override PartName="/ppt/ink/ink9240.xml" ContentType="application/inkml+xml"/>
  <Override PartName="/ppt/ink/ink9241.xml" ContentType="application/inkml+xml"/>
  <Override PartName="/ppt/ink/ink9242.xml" ContentType="application/inkml+xml"/>
  <Override PartName="/ppt/ink/ink9243.xml" ContentType="application/inkml+xml"/>
  <Override PartName="/ppt/ink/ink9244.xml" ContentType="application/inkml+xml"/>
  <Override PartName="/ppt/ink/ink9245.xml" ContentType="application/inkml+xml"/>
  <Override PartName="/ppt/ink/ink9246.xml" ContentType="application/inkml+xml"/>
  <Override PartName="/ppt/ink/ink9247.xml" ContentType="application/inkml+xml"/>
  <Override PartName="/ppt/ink/ink9248.xml" ContentType="application/inkml+xml"/>
  <Override PartName="/ppt/ink/ink9249.xml" ContentType="application/inkml+xml"/>
  <Override PartName="/ppt/ink/ink9250.xml" ContentType="application/inkml+xml"/>
  <Override PartName="/ppt/ink/ink9251.xml" ContentType="application/inkml+xml"/>
  <Override PartName="/ppt/ink/ink9252.xml" ContentType="application/inkml+xml"/>
  <Override PartName="/ppt/ink/ink9253.xml" ContentType="application/inkml+xml"/>
  <Override PartName="/ppt/ink/ink9254.xml" ContentType="application/inkml+xml"/>
  <Override PartName="/ppt/ink/ink9255.xml" ContentType="application/inkml+xml"/>
  <Override PartName="/ppt/ink/ink9256.xml" ContentType="application/inkml+xml"/>
  <Override PartName="/ppt/ink/ink9257.xml" ContentType="application/inkml+xml"/>
  <Override PartName="/ppt/ink/ink9258.xml" ContentType="application/inkml+xml"/>
  <Override PartName="/ppt/ink/ink9259.xml" ContentType="application/inkml+xml"/>
  <Override PartName="/ppt/ink/ink9260.xml" ContentType="application/inkml+xml"/>
  <Override PartName="/ppt/ink/ink9261.xml" ContentType="application/inkml+xml"/>
  <Override PartName="/ppt/ink/ink9262.xml" ContentType="application/inkml+xml"/>
  <Override PartName="/ppt/ink/ink9263.xml" ContentType="application/inkml+xml"/>
  <Override PartName="/ppt/ink/ink9264.xml" ContentType="application/inkml+xml"/>
  <Override PartName="/ppt/ink/ink9265.xml" ContentType="application/inkml+xml"/>
  <Override PartName="/ppt/ink/ink9266.xml" ContentType="application/inkml+xml"/>
  <Override PartName="/ppt/ink/ink9267.xml" ContentType="application/inkml+xml"/>
  <Override PartName="/ppt/ink/ink9268.xml" ContentType="application/inkml+xml"/>
  <Override PartName="/ppt/ink/ink9269.xml" ContentType="application/inkml+xml"/>
  <Override PartName="/ppt/ink/ink9270.xml" ContentType="application/inkml+xml"/>
  <Override PartName="/ppt/ink/ink9271.xml" ContentType="application/inkml+xml"/>
  <Override PartName="/ppt/ink/ink9272.xml" ContentType="application/inkml+xml"/>
  <Override PartName="/ppt/ink/ink9273.xml" ContentType="application/inkml+xml"/>
  <Override PartName="/ppt/ink/ink9274.xml" ContentType="application/inkml+xml"/>
  <Override PartName="/ppt/ink/ink9275.xml" ContentType="application/inkml+xml"/>
  <Override PartName="/ppt/ink/ink9276.xml" ContentType="application/inkml+xml"/>
  <Override PartName="/ppt/ink/ink9277.xml" ContentType="application/inkml+xml"/>
  <Override PartName="/ppt/ink/ink9278.xml" ContentType="application/inkml+xml"/>
  <Override PartName="/ppt/ink/ink9279.xml" ContentType="application/inkml+xml"/>
  <Override PartName="/ppt/ink/ink9280.xml" ContentType="application/inkml+xml"/>
  <Override PartName="/ppt/ink/ink9281.xml" ContentType="application/inkml+xml"/>
  <Override PartName="/ppt/ink/ink9282.xml" ContentType="application/inkml+xml"/>
  <Override PartName="/ppt/ink/ink9283.xml" ContentType="application/inkml+xml"/>
  <Override PartName="/ppt/ink/ink9284.xml" ContentType="application/inkml+xml"/>
  <Override PartName="/ppt/ink/ink9285.xml" ContentType="application/inkml+xml"/>
  <Override PartName="/ppt/ink/ink9286.xml" ContentType="application/inkml+xml"/>
  <Override PartName="/ppt/ink/ink9287.xml" ContentType="application/inkml+xml"/>
  <Override PartName="/ppt/ink/ink9288.xml" ContentType="application/inkml+xml"/>
  <Override PartName="/ppt/ink/ink9289.xml" ContentType="application/inkml+xml"/>
  <Override PartName="/ppt/ink/ink9290.xml" ContentType="application/inkml+xml"/>
  <Override PartName="/ppt/ink/ink9291.xml" ContentType="application/inkml+xml"/>
  <Override PartName="/ppt/ink/ink9292.xml" ContentType="application/inkml+xml"/>
  <Override PartName="/ppt/ink/ink9293.xml" ContentType="application/inkml+xml"/>
  <Override PartName="/ppt/ink/ink9294.xml" ContentType="application/inkml+xml"/>
  <Override PartName="/ppt/ink/ink9295.xml" ContentType="application/inkml+xml"/>
  <Override PartName="/ppt/ink/ink9296.xml" ContentType="application/inkml+xml"/>
  <Override PartName="/ppt/ink/ink9297.xml" ContentType="application/inkml+xml"/>
  <Override PartName="/ppt/ink/ink9298.xml" ContentType="application/inkml+xml"/>
  <Override PartName="/ppt/ink/ink9299.xml" ContentType="application/inkml+xml"/>
  <Override PartName="/ppt/ink/ink9300.xml" ContentType="application/inkml+xml"/>
  <Override PartName="/ppt/ink/ink9301.xml" ContentType="application/inkml+xml"/>
  <Override PartName="/ppt/ink/ink9302.xml" ContentType="application/inkml+xml"/>
  <Override PartName="/ppt/ink/ink9303.xml" ContentType="application/inkml+xml"/>
  <Override PartName="/ppt/ink/ink9304.xml" ContentType="application/inkml+xml"/>
  <Override PartName="/ppt/ink/ink9305.xml" ContentType="application/inkml+xml"/>
  <Override PartName="/ppt/ink/ink9306.xml" ContentType="application/inkml+xml"/>
  <Override PartName="/ppt/ink/ink9307.xml" ContentType="application/inkml+xml"/>
  <Override PartName="/ppt/ink/ink9308.xml" ContentType="application/inkml+xml"/>
  <Override PartName="/ppt/ink/ink9309.xml" ContentType="application/inkml+xml"/>
  <Override PartName="/ppt/ink/ink9310.xml" ContentType="application/inkml+xml"/>
  <Override PartName="/ppt/ink/ink9311.xml" ContentType="application/inkml+xml"/>
  <Override PartName="/ppt/ink/ink9312.xml" ContentType="application/inkml+xml"/>
  <Override PartName="/ppt/ink/ink9313.xml" ContentType="application/inkml+xml"/>
  <Override PartName="/ppt/ink/ink9314.xml" ContentType="application/inkml+xml"/>
  <Override PartName="/ppt/ink/ink9315.xml" ContentType="application/inkml+xml"/>
  <Override PartName="/ppt/ink/ink9316.xml" ContentType="application/inkml+xml"/>
  <Override PartName="/ppt/ink/ink9317.xml" ContentType="application/inkml+xml"/>
  <Override PartName="/ppt/ink/ink9318.xml" ContentType="application/inkml+xml"/>
  <Override PartName="/ppt/ink/ink9319.xml" ContentType="application/inkml+xml"/>
  <Override PartName="/ppt/ink/ink9320.xml" ContentType="application/inkml+xml"/>
  <Override PartName="/ppt/ink/ink9321.xml" ContentType="application/inkml+xml"/>
  <Override PartName="/ppt/ink/ink9322.xml" ContentType="application/inkml+xml"/>
  <Override PartName="/ppt/ink/ink9323.xml" ContentType="application/inkml+xml"/>
  <Override PartName="/ppt/ink/ink9324.xml" ContentType="application/inkml+xml"/>
  <Override PartName="/ppt/ink/ink9325.xml" ContentType="application/inkml+xml"/>
  <Override PartName="/ppt/ink/ink9326.xml" ContentType="application/inkml+xml"/>
  <Override PartName="/ppt/ink/ink9327.xml" ContentType="application/inkml+xml"/>
  <Override PartName="/ppt/ink/ink9328.xml" ContentType="application/inkml+xml"/>
  <Override PartName="/ppt/ink/ink9329.xml" ContentType="application/inkml+xml"/>
  <Override PartName="/ppt/ink/ink9330.xml" ContentType="application/inkml+xml"/>
  <Override PartName="/ppt/ink/ink9331.xml" ContentType="application/inkml+xml"/>
  <Override PartName="/ppt/ink/ink9332.xml" ContentType="application/inkml+xml"/>
  <Override PartName="/ppt/ink/ink9333.xml" ContentType="application/inkml+xml"/>
  <Override PartName="/ppt/ink/ink9334.xml" ContentType="application/inkml+xml"/>
  <Override PartName="/ppt/ink/ink9335.xml" ContentType="application/inkml+xml"/>
  <Override PartName="/ppt/ink/ink9336.xml" ContentType="application/inkml+xml"/>
  <Override PartName="/ppt/ink/ink9337.xml" ContentType="application/inkml+xml"/>
  <Override PartName="/ppt/ink/ink9338.xml" ContentType="application/inkml+xml"/>
  <Override PartName="/ppt/ink/ink9339.xml" ContentType="application/inkml+xml"/>
  <Override PartName="/ppt/ink/ink9340.xml" ContentType="application/inkml+xml"/>
  <Override PartName="/ppt/ink/ink9341.xml" ContentType="application/inkml+xml"/>
  <Override PartName="/ppt/ink/ink9342.xml" ContentType="application/inkml+xml"/>
  <Override PartName="/ppt/ink/ink9343.xml" ContentType="application/inkml+xml"/>
  <Override PartName="/ppt/ink/ink9344.xml" ContentType="application/inkml+xml"/>
  <Override PartName="/ppt/ink/ink9345.xml" ContentType="application/inkml+xml"/>
  <Override PartName="/ppt/ink/ink9346.xml" ContentType="application/inkml+xml"/>
  <Override PartName="/ppt/ink/ink9347.xml" ContentType="application/inkml+xml"/>
  <Override PartName="/ppt/ink/ink9348.xml" ContentType="application/inkml+xml"/>
  <Override PartName="/ppt/ink/ink9349.xml" ContentType="application/inkml+xml"/>
  <Override PartName="/ppt/ink/ink9350.xml" ContentType="application/inkml+xml"/>
  <Override PartName="/ppt/ink/ink9351.xml" ContentType="application/inkml+xml"/>
  <Override PartName="/ppt/ink/ink9352.xml" ContentType="application/inkml+xml"/>
  <Override PartName="/ppt/ink/ink9353.xml" ContentType="application/inkml+xml"/>
  <Override PartName="/ppt/ink/ink9354.xml" ContentType="application/inkml+xml"/>
  <Override PartName="/ppt/ink/ink9355.xml" ContentType="application/inkml+xml"/>
  <Override PartName="/ppt/ink/ink9356.xml" ContentType="application/inkml+xml"/>
  <Override PartName="/ppt/ink/ink9357.xml" ContentType="application/inkml+xml"/>
  <Override PartName="/ppt/ink/ink9358.xml" ContentType="application/inkml+xml"/>
  <Override PartName="/ppt/ink/ink9359.xml" ContentType="application/inkml+xml"/>
  <Override PartName="/ppt/ink/ink9360.xml" ContentType="application/inkml+xml"/>
  <Override PartName="/ppt/ink/ink9361.xml" ContentType="application/inkml+xml"/>
  <Override PartName="/ppt/ink/ink9362.xml" ContentType="application/inkml+xml"/>
  <Override PartName="/ppt/ink/ink9363.xml" ContentType="application/inkml+xml"/>
  <Override PartName="/ppt/ink/ink9364.xml" ContentType="application/inkml+xml"/>
  <Override PartName="/ppt/ink/ink9365.xml" ContentType="application/inkml+xml"/>
  <Override PartName="/ppt/ink/ink9366.xml" ContentType="application/inkml+xml"/>
  <Override PartName="/ppt/ink/ink9367.xml" ContentType="application/inkml+xml"/>
  <Override PartName="/ppt/ink/ink9368.xml" ContentType="application/inkml+xml"/>
  <Override PartName="/ppt/ink/ink9369.xml" ContentType="application/inkml+xml"/>
  <Override PartName="/ppt/ink/ink9370.xml" ContentType="application/inkml+xml"/>
  <Override PartName="/ppt/ink/ink9371.xml" ContentType="application/inkml+xml"/>
  <Override PartName="/ppt/ink/ink9372.xml" ContentType="application/inkml+xml"/>
  <Override PartName="/ppt/ink/ink9373.xml" ContentType="application/inkml+xml"/>
  <Override PartName="/ppt/ink/ink9374.xml" ContentType="application/inkml+xml"/>
  <Override PartName="/ppt/ink/ink9375.xml" ContentType="application/inkml+xml"/>
  <Override PartName="/ppt/ink/ink9376.xml" ContentType="application/inkml+xml"/>
  <Override PartName="/ppt/ink/ink9377.xml" ContentType="application/inkml+xml"/>
  <Override PartName="/ppt/ink/ink9378.xml" ContentType="application/inkml+xml"/>
  <Override PartName="/ppt/ink/ink9379.xml" ContentType="application/inkml+xml"/>
  <Override PartName="/ppt/ink/ink9380.xml" ContentType="application/inkml+xml"/>
  <Override PartName="/ppt/ink/ink9381.xml" ContentType="application/inkml+xml"/>
  <Override PartName="/ppt/ink/ink9382.xml" ContentType="application/inkml+xml"/>
  <Override PartName="/ppt/ink/ink9383.xml" ContentType="application/inkml+xml"/>
  <Override PartName="/ppt/ink/ink9384.xml" ContentType="application/inkml+xml"/>
  <Override PartName="/ppt/ink/ink9385.xml" ContentType="application/inkml+xml"/>
  <Override PartName="/ppt/ink/ink9386.xml" ContentType="application/inkml+xml"/>
  <Override PartName="/ppt/ink/ink9387.xml" ContentType="application/inkml+xml"/>
  <Override PartName="/ppt/ink/ink9388.xml" ContentType="application/inkml+xml"/>
  <Override PartName="/ppt/ink/ink9389.xml" ContentType="application/inkml+xml"/>
  <Override PartName="/ppt/ink/ink9390.xml" ContentType="application/inkml+xml"/>
  <Override PartName="/ppt/ink/ink9391.xml" ContentType="application/inkml+xml"/>
  <Override PartName="/ppt/ink/ink9392.xml" ContentType="application/inkml+xml"/>
  <Override PartName="/ppt/ink/ink9393.xml" ContentType="application/inkml+xml"/>
  <Override PartName="/ppt/ink/ink9394.xml" ContentType="application/inkml+xml"/>
  <Override PartName="/ppt/ink/ink9395.xml" ContentType="application/inkml+xml"/>
  <Override PartName="/ppt/ink/ink9396.xml" ContentType="application/inkml+xml"/>
  <Override PartName="/ppt/ink/ink9397.xml" ContentType="application/inkml+xml"/>
  <Override PartName="/ppt/ink/ink9398.xml" ContentType="application/inkml+xml"/>
  <Override PartName="/ppt/ink/ink9399.xml" ContentType="application/inkml+xml"/>
  <Override PartName="/ppt/ink/ink9400.xml" ContentType="application/inkml+xml"/>
  <Override PartName="/ppt/ink/ink9401.xml" ContentType="application/inkml+xml"/>
  <Override PartName="/ppt/ink/ink9402.xml" ContentType="application/inkml+xml"/>
  <Override PartName="/ppt/ink/ink9403.xml" ContentType="application/inkml+xml"/>
  <Override PartName="/ppt/ink/ink9404.xml" ContentType="application/inkml+xml"/>
  <Override PartName="/ppt/ink/ink9405.xml" ContentType="application/inkml+xml"/>
  <Override PartName="/ppt/ink/ink9406.xml" ContentType="application/inkml+xml"/>
  <Override PartName="/ppt/ink/ink9407.xml" ContentType="application/inkml+xml"/>
  <Override PartName="/ppt/ink/ink9408.xml" ContentType="application/inkml+xml"/>
  <Override PartName="/ppt/ink/ink9409.xml" ContentType="application/inkml+xml"/>
  <Override PartName="/ppt/ink/ink9410.xml" ContentType="application/inkml+xml"/>
  <Override PartName="/ppt/ink/ink9411.xml" ContentType="application/inkml+xml"/>
  <Override PartName="/ppt/ink/ink9412.xml" ContentType="application/inkml+xml"/>
  <Override PartName="/ppt/ink/ink9413.xml" ContentType="application/inkml+xml"/>
  <Override PartName="/ppt/ink/ink9414.xml" ContentType="application/inkml+xml"/>
  <Override PartName="/ppt/ink/ink9415.xml" ContentType="application/inkml+xml"/>
  <Override PartName="/ppt/ink/ink9416.xml" ContentType="application/inkml+xml"/>
  <Override PartName="/ppt/ink/ink9417.xml" ContentType="application/inkml+xml"/>
  <Override PartName="/ppt/ink/ink9418.xml" ContentType="application/inkml+xml"/>
  <Override PartName="/ppt/ink/ink9419.xml" ContentType="application/inkml+xml"/>
  <Override PartName="/ppt/ink/ink9420.xml" ContentType="application/inkml+xml"/>
  <Override PartName="/ppt/ink/ink9421.xml" ContentType="application/inkml+xml"/>
  <Override PartName="/ppt/ink/ink9422.xml" ContentType="application/inkml+xml"/>
  <Override PartName="/ppt/ink/ink9423.xml" ContentType="application/inkml+xml"/>
  <Override PartName="/ppt/ink/ink9424.xml" ContentType="application/inkml+xml"/>
  <Override PartName="/ppt/ink/ink9425.xml" ContentType="application/inkml+xml"/>
  <Override PartName="/ppt/ink/ink9426.xml" ContentType="application/inkml+xml"/>
  <Override PartName="/ppt/ink/ink9427.xml" ContentType="application/inkml+xml"/>
  <Override PartName="/ppt/ink/ink9428.xml" ContentType="application/inkml+xml"/>
  <Override PartName="/ppt/ink/ink9429.xml" ContentType="application/inkml+xml"/>
  <Override PartName="/ppt/ink/ink9430.xml" ContentType="application/inkml+xml"/>
  <Override PartName="/ppt/ink/ink9431.xml" ContentType="application/inkml+xml"/>
  <Override PartName="/ppt/ink/ink9432.xml" ContentType="application/inkml+xml"/>
  <Override PartName="/ppt/ink/ink9433.xml" ContentType="application/inkml+xml"/>
  <Override PartName="/ppt/ink/ink9434.xml" ContentType="application/inkml+xml"/>
  <Override PartName="/ppt/ink/ink9435.xml" ContentType="application/inkml+xml"/>
  <Override PartName="/ppt/ink/ink9436.xml" ContentType="application/inkml+xml"/>
  <Override PartName="/ppt/ink/ink9437.xml" ContentType="application/inkml+xml"/>
  <Override PartName="/ppt/ink/ink9438.xml" ContentType="application/inkml+xml"/>
  <Override PartName="/ppt/ink/ink9439.xml" ContentType="application/inkml+xml"/>
  <Override PartName="/ppt/ink/ink9440.xml" ContentType="application/inkml+xml"/>
  <Override PartName="/ppt/ink/ink9441.xml" ContentType="application/inkml+xml"/>
  <Override PartName="/ppt/ink/ink9442.xml" ContentType="application/inkml+xml"/>
  <Override PartName="/ppt/ink/ink9443.xml" ContentType="application/inkml+xml"/>
  <Override PartName="/ppt/ink/ink9444.xml" ContentType="application/inkml+xml"/>
  <Override PartName="/ppt/ink/ink9445.xml" ContentType="application/inkml+xml"/>
  <Override PartName="/ppt/ink/ink9446.xml" ContentType="application/inkml+xml"/>
  <Override PartName="/ppt/ink/ink9447.xml" ContentType="application/inkml+xml"/>
  <Override PartName="/ppt/ink/ink9448.xml" ContentType="application/inkml+xml"/>
  <Override PartName="/ppt/ink/ink9449.xml" ContentType="application/inkml+xml"/>
  <Override PartName="/ppt/ink/ink9450.xml" ContentType="application/inkml+xml"/>
  <Override PartName="/ppt/ink/ink9451.xml" ContentType="application/inkml+xml"/>
  <Override PartName="/ppt/ink/ink9452.xml" ContentType="application/inkml+xml"/>
  <Override PartName="/ppt/ink/ink9453.xml" ContentType="application/inkml+xml"/>
  <Override PartName="/ppt/ink/ink9454.xml" ContentType="application/inkml+xml"/>
  <Override PartName="/ppt/ink/ink9455.xml" ContentType="application/inkml+xml"/>
  <Override PartName="/ppt/ink/ink9456.xml" ContentType="application/inkml+xml"/>
  <Override PartName="/ppt/ink/ink9457.xml" ContentType="application/inkml+xml"/>
  <Override PartName="/ppt/ink/ink9458.xml" ContentType="application/inkml+xml"/>
  <Override PartName="/ppt/ink/ink9459.xml" ContentType="application/inkml+xml"/>
  <Override PartName="/ppt/ink/ink9460.xml" ContentType="application/inkml+xml"/>
  <Override PartName="/ppt/ink/ink9461.xml" ContentType="application/inkml+xml"/>
  <Override PartName="/ppt/ink/ink9462.xml" ContentType="application/inkml+xml"/>
  <Override PartName="/ppt/ink/ink9463.xml" ContentType="application/inkml+xml"/>
  <Override PartName="/ppt/ink/ink9464.xml" ContentType="application/inkml+xml"/>
  <Override PartName="/ppt/ink/ink9465.xml" ContentType="application/inkml+xml"/>
  <Override PartName="/ppt/ink/ink9466.xml" ContentType="application/inkml+xml"/>
  <Override PartName="/ppt/ink/ink9467.xml" ContentType="application/inkml+xml"/>
  <Override PartName="/ppt/ink/ink9468.xml" ContentType="application/inkml+xml"/>
  <Override PartName="/ppt/ink/ink9469.xml" ContentType="application/inkml+xml"/>
  <Override PartName="/ppt/ink/ink9470.xml" ContentType="application/inkml+xml"/>
  <Override PartName="/ppt/ink/ink9471.xml" ContentType="application/inkml+xml"/>
  <Override PartName="/ppt/ink/ink9472.xml" ContentType="application/inkml+xml"/>
  <Override PartName="/ppt/ink/ink9473.xml" ContentType="application/inkml+xml"/>
  <Override PartName="/ppt/ink/ink9474.xml" ContentType="application/inkml+xml"/>
  <Override PartName="/ppt/ink/ink9475.xml" ContentType="application/inkml+xml"/>
  <Override PartName="/ppt/ink/ink9476.xml" ContentType="application/inkml+xml"/>
  <Override PartName="/ppt/ink/ink9477.xml" ContentType="application/inkml+xml"/>
  <Override PartName="/ppt/ink/ink9478.xml" ContentType="application/inkml+xml"/>
  <Override PartName="/ppt/ink/ink9479.xml" ContentType="application/inkml+xml"/>
  <Override PartName="/ppt/ink/ink9480.xml" ContentType="application/inkml+xml"/>
  <Override PartName="/ppt/ink/ink9481.xml" ContentType="application/inkml+xml"/>
  <Override PartName="/ppt/ink/ink9482.xml" ContentType="application/inkml+xml"/>
  <Override PartName="/ppt/ink/ink9483.xml" ContentType="application/inkml+xml"/>
  <Override PartName="/ppt/ink/ink9484.xml" ContentType="application/inkml+xml"/>
  <Override PartName="/ppt/ink/ink9485.xml" ContentType="application/inkml+xml"/>
  <Override PartName="/ppt/ink/ink9486.xml" ContentType="application/inkml+xml"/>
  <Override PartName="/ppt/ink/ink9487.xml" ContentType="application/inkml+xml"/>
  <Override PartName="/ppt/ink/ink9488.xml" ContentType="application/inkml+xml"/>
  <Override PartName="/ppt/ink/ink9489.xml" ContentType="application/inkml+xml"/>
  <Override PartName="/ppt/ink/ink9490.xml" ContentType="application/inkml+xml"/>
  <Override PartName="/ppt/ink/ink9491.xml" ContentType="application/inkml+xml"/>
  <Override PartName="/ppt/ink/ink9492.xml" ContentType="application/inkml+xml"/>
  <Override PartName="/ppt/ink/ink9493.xml" ContentType="application/inkml+xml"/>
  <Override PartName="/ppt/ink/ink9494.xml" ContentType="application/inkml+xml"/>
  <Override PartName="/ppt/ink/ink9495.xml" ContentType="application/inkml+xml"/>
  <Override PartName="/ppt/ink/ink9496.xml" ContentType="application/inkml+xml"/>
  <Override PartName="/ppt/ink/ink9497.xml" ContentType="application/inkml+xml"/>
  <Override PartName="/ppt/ink/ink9498.xml" ContentType="application/inkml+xml"/>
  <Override PartName="/ppt/ink/ink9499.xml" ContentType="application/inkml+xml"/>
  <Override PartName="/ppt/ink/ink9500.xml" ContentType="application/inkml+xml"/>
  <Override PartName="/ppt/ink/ink9501.xml" ContentType="application/inkml+xml"/>
  <Override PartName="/ppt/ink/ink9502.xml" ContentType="application/inkml+xml"/>
  <Override PartName="/ppt/ink/ink9503.xml" ContentType="application/inkml+xml"/>
  <Override PartName="/ppt/ink/ink9504.xml" ContentType="application/inkml+xml"/>
  <Override PartName="/ppt/ink/ink9505.xml" ContentType="application/inkml+xml"/>
  <Override PartName="/ppt/ink/ink9506.xml" ContentType="application/inkml+xml"/>
  <Override PartName="/ppt/ink/ink9507.xml" ContentType="application/inkml+xml"/>
  <Override PartName="/ppt/ink/ink9508.xml" ContentType="application/inkml+xml"/>
  <Override PartName="/ppt/ink/ink9509.xml" ContentType="application/inkml+xml"/>
  <Override PartName="/ppt/ink/ink9510.xml" ContentType="application/inkml+xml"/>
  <Override PartName="/ppt/ink/ink9511.xml" ContentType="application/inkml+xml"/>
  <Override PartName="/ppt/ink/ink9512.xml" ContentType="application/inkml+xml"/>
  <Override PartName="/ppt/ink/ink9513.xml" ContentType="application/inkml+xml"/>
  <Override PartName="/ppt/ink/ink9514.xml" ContentType="application/inkml+xml"/>
  <Override PartName="/ppt/ink/ink9515.xml" ContentType="application/inkml+xml"/>
  <Override PartName="/ppt/ink/ink9516.xml" ContentType="application/inkml+xml"/>
  <Override PartName="/ppt/ink/ink9517.xml" ContentType="application/inkml+xml"/>
  <Override PartName="/ppt/ink/ink9518.xml" ContentType="application/inkml+xml"/>
  <Override PartName="/ppt/ink/ink9519.xml" ContentType="application/inkml+xml"/>
  <Override PartName="/ppt/ink/ink9520.xml" ContentType="application/inkml+xml"/>
  <Override PartName="/ppt/ink/ink9521.xml" ContentType="application/inkml+xml"/>
  <Override PartName="/ppt/ink/ink9522.xml" ContentType="application/inkml+xml"/>
  <Override PartName="/ppt/ink/ink9523.xml" ContentType="application/inkml+xml"/>
  <Override PartName="/ppt/ink/ink9524.xml" ContentType="application/inkml+xml"/>
  <Override PartName="/ppt/ink/ink9525.xml" ContentType="application/inkml+xml"/>
  <Override PartName="/ppt/ink/ink9526.xml" ContentType="application/inkml+xml"/>
  <Override PartName="/ppt/ink/ink9527.xml" ContentType="application/inkml+xml"/>
  <Override PartName="/ppt/ink/ink9528.xml" ContentType="application/inkml+xml"/>
  <Override PartName="/ppt/ink/ink9529.xml" ContentType="application/inkml+xml"/>
  <Override PartName="/ppt/ink/ink9530.xml" ContentType="application/inkml+xml"/>
  <Override PartName="/ppt/ink/ink9531.xml" ContentType="application/inkml+xml"/>
  <Override PartName="/ppt/ink/ink9532.xml" ContentType="application/inkml+xml"/>
  <Override PartName="/ppt/ink/ink9533.xml" ContentType="application/inkml+xml"/>
  <Override PartName="/ppt/ink/ink9534.xml" ContentType="application/inkml+xml"/>
  <Override PartName="/ppt/ink/ink9535.xml" ContentType="application/inkml+xml"/>
  <Override PartName="/ppt/ink/ink9536.xml" ContentType="application/inkml+xml"/>
  <Override PartName="/ppt/ink/ink9537.xml" ContentType="application/inkml+xml"/>
  <Override PartName="/ppt/ink/ink9538.xml" ContentType="application/inkml+xml"/>
  <Override PartName="/ppt/ink/ink9539.xml" ContentType="application/inkml+xml"/>
  <Override PartName="/ppt/ink/ink9540.xml" ContentType="application/inkml+xml"/>
  <Override PartName="/ppt/ink/ink9541.xml" ContentType="application/inkml+xml"/>
  <Override PartName="/ppt/ink/ink9542.xml" ContentType="application/inkml+xml"/>
  <Override PartName="/ppt/ink/ink9543.xml" ContentType="application/inkml+xml"/>
  <Override PartName="/ppt/ink/ink9544.xml" ContentType="application/inkml+xml"/>
  <Override PartName="/ppt/ink/ink9545.xml" ContentType="application/inkml+xml"/>
  <Override PartName="/ppt/ink/ink9546.xml" ContentType="application/inkml+xml"/>
  <Override PartName="/ppt/ink/ink9547.xml" ContentType="application/inkml+xml"/>
  <Override PartName="/ppt/ink/ink9548.xml" ContentType="application/inkml+xml"/>
  <Override PartName="/ppt/ink/ink9549.xml" ContentType="application/inkml+xml"/>
  <Override PartName="/ppt/ink/ink9550.xml" ContentType="application/inkml+xml"/>
  <Override PartName="/ppt/ink/ink9551.xml" ContentType="application/inkml+xml"/>
  <Override PartName="/ppt/ink/ink9552.xml" ContentType="application/inkml+xml"/>
  <Override PartName="/ppt/ink/ink9553.xml" ContentType="application/inkml+xml"/>
  <Override PartName="/ppt/ink/ink9554.xml" ContentType="application/inkml+xml"/>
  <Override PartName="/ppt/ink/ink9555.xml" ContentType="application/inkml+xml"/>
  <Override PartName="/ppt/ink/ink9556.xml" ContentType="application/inkml+xml"/>
  <Override PartName="/ppt/ink/ink9557.xml" ContentType="application/inkml+xml"/>
  <Override PartName="/ppt/ink/ink9558.xml" ContentType="application/inkml+xml"/>
  <Override PartName="/ppt/ink/ink9559.xml" ContentType="application/inkml+xml"/>
  <Override PartName="/ppt/ink/ink9560.xml" ContentType="application/inkml+xml"/>
  <Override PartName="/ppt/ink/ink9561.xml" ContentType="application/inkml+xml"/>
  <Override PartName="/ppt/ink/ink9562.xml" ContentType="application/inkml+xml"/>
  <Override PartName="/ppt/ink/ink9563.xml" ContentType="application/inkml+xml"/>
  <Override PartName="/ppt/ink/ink9564.xml" ContentType="application/inkml+xml"/>
  <Override PartName="/ppt/ink/ink9565.xml" ContentType="application/inkml+xml"/>
  <Override PartName="/ppt/ink/ink9566.xml" ContentType="application/inkml+xml"/>
  <Override PartName="/ppt/ink/ink9567.xml" ContentType="application/inkml+xml"/>
  <Override PartName="/ppt/ink/ink9568.xml" ContentType="application/inkml+xml"/>
  <Override PartName="/ppt/ink/ink9569.xml" ContentType="application/inkml+xml"/>
  <Override PartName="/ppt/ink/ink9570.xml" ContentType="application/inkml+xml"/>
  <Override PartName="/ppt/ink/ink9571.xml" ContentType="application/inkml+xml"/>
  <Override PartName="/ppt/ink/ink9572.xml" ContentType="application/inkml+xml"/>
  <Override PartName="/ppt/ink/ink9573.xml" ContentType="application/inkml+xml"/>
  <Override PartName="/ppt/ink/ink9574.xml" ContentType="application/inkml+xml"/>
  <Override PartName="/ppt/ink/ink9575.xml" ContentType="application/inkml+xml"/>
  <Override PartName="/ppt/ink/ink9576.xml" ContentType="application/inkml+xml"/>
  <Override PartName="/ppt/ink/ink9577.xml" ContentType="application/inkml+xml"/>
  <Override PartName="/ppt/ink/ink9578.xml" ContentType="application/inkml+xml"/>
  <Override PartName="/ppt/ink/ink9579.xml" ContentType="application/inkml+xml"/>
  <Override PartName="/ppt/ink/ink9580.xml" ContentType="application/inkml+xml"/>
  <Override PartName="/ppt/ink/ink9581.xml" ContentType="application/inkml+xml"/>
  <Override PartName="/ppt/ink/ink9582.xml" ContentType="application/inkml+xml"/>
  <Override PartName="/ppt/ink/ink9583.xml" ContentType="application/inkml+xml"/>
  <Override PartName="/ppt/ink/ink9584.xml" ContentType="application/inkml+xml"/>
  <Override PartName="/ppt/ink/ink9585.xml" ContentType="application/inkml+xml"/>
  <Override PartName="/ppt/ink/ink9586.xml" ContentType="application/inkml+xml"/>
  <Override PartName="/ppt/ink/ink9587.xml" ContentType="application/inkml+xml"/>
  <Override PartName="/ppt/ink/ink9588.xml" ContentType="application/inkml+xml"/>
  <Override PartName="/ppt/ink/ink9589.xml" ContentType="application/inkml+xml"/>
  <Override PartName="/ppt/ink/ink9590.xml" ContentType="application/inkml+xml"/>
  <Override PartName="/ppt/ink/ink9591.xml" ContentType="application/inkml+xml"/>
  <Override PartName="/ppt/ink/ink9592.xml" ContentType="application/inkml+xml"/>
  <Override PartName="/ppt/ink/ink9593.xml" ContentType="application/inkml+xml"/>
  <Override PartName="/ppt/ink/ink9594.xml" ContentType="application/inkml+xml"/>
  <Override PartName="/ppt/ink/ink9595.xml" ContentType="application/inkml+xml"/>
  <Override PartName="/ppt/ink/ink9596.xml" ContentType="application/inkml+xml"/>
  <Override PartName="/ppt/ink/ink9597.xml" ContentType="application/inkml+xml"/>
  <Override PartName="/ppt/ink/ink9598.xml" ContentType="application/inkml+xml"/>
  <Override PartName="/ppt/ink/ink9599.xml" ContentType="application/inkml+xml"/>
  <Override PartName="/ppt/ink/ink9600.xml" ContentType="application/inkml+xml"/>
  <Override PartName="/ppt/ink/ink9601.xml" ContentType="application/inkml+xml"/>
  <Override PartName="/ppt/ink/ink9602.xml" ContentType="application/inkml+xml"/>
  <Override PartName="/ppt/ink/ink9603.xml" ContentType="application/inkml+xml"/>
  <Override PartName="/ppt/ink/ink9604.xml" ContentType="application/inkml+xml"/>
  <Override PartName="/ppt/ink/ink9605.xml" ContentType="application/inkml+xml"/>
  <Override PartName="/ppt/ink/ink9606.xml" ContentType="application/inkml+xml"/>
  <Override PartName="/ppt/ink/ink9607.xml" ContentType="application/inkml+xml"/>
  <Override PartName="/ppt/ink/ink9608.xml" ContentType="application/inkml+xml"/>
  <Override PartName="/ppt/ink/ink9609.xml" ContentType="application/inkml+xml"/>
  <Override PartName="/ppt/ink/ink9610.xml" ContentType="application/inkml+xml"/>
  <Override PartName="/ppt/ink/ink9611.xml" ContentType="application/inkml+xml"/>
  <Override PartName="/ppt/ink/ink9612.xml" ContentType="application/inkml+xml"/>
  <Override PartName="/ppt/ink/ink9613.xml" ContentType="application/inkml+xml"/>
  <Override PartName="/ppt/ink/ink9614.xml" ContentType="application/inkml+xml"/>
  <Override PartName="/ppt/ink/ink9615.xml" ContentType="application/inkml+xml"/>
  <Override PartName="/ppt/ink/ink9616.xml" ContentType="application/inkml+xml"/>
  <Override PartName="/ppt/ink/ink9617.xml" ContentType="application/inkml+xml"/>
  <Override PartName="/ppt/ink/ink9618.xml" ContentType="application/inkml+xml"/>
  <Override PartName="/ppt/ink/ink9619.xml" ContentType="application/inkml+xml"/>
  <Override PartName="/ppt/ink/ink9620.xml" ContentType="application/inkml+xml"/>
  <Override PartName="/ppt/ink/ink9621.xml" ContentType="application/inkml+xml"/>
  <Override PartName="/ppt/ink/ink9622.xml" ContentType="application/inkml+xml"/>
  <Override PartName="/ppt/ink/ink9623.xml" ContentType="application/inkml+xml"/>
  <Override PartName="/ppt/ink/ink9624.xml" ContentType="application/inkml+xml"/>
  <Override PartName="/ppt/ink/ink9625.xml" ContentType="application/inkml+xml"/>
  <Override PartName="/ppt/ink/ink9626.xml" ContentType="application/inkml+xml"/>
  <Override PartName="/ppt/ink/ink9627.xml" ContentType="application/inkml+xml"/>
  <Override PartName="/ppt/ink/ink9628.xml" ContentType="application/inkml+xml"/>
  <Override PartName="/ppt/ink/ink9629.xml" ContentType="application/inkml+xml"/>
  <Override PartName="/ppt/ink/ink9630.xml" ContentType="application/inkml+xml"/>
  <Override PartName="/ppt/ink/ink9631.xml" ContentType="application/inkml+xml"/>
  <Override PartName="/ppt/ink/ink9632.xml" ContentType="application/inkml+xml"/>
  <Override PartName="/ppt/ink/ink9633.xml" ContentType="application/inkml+xml"/>
  <Override PartName="/ppt/ink/ink9634.xml" ContentType="application/inkml+xml"/>
  <Override PartName="/ppt/ink/ink9635.xml" ContentType="application/inkml+xml"/>
  <Override PartName="/ppt/ink/ink9636.xml" ContentType="application/inkml+xml"/>
  <Override PartName="/ppt/ink/ink9637.xml" ContentType="application/inkml+xml"/>
  <Override PartName="/ppt/ink/ink9638.xml" ContentType="application/inkml+xml"/>
  <Override PartName="/ppt/ink/ink9639.xml" ContentType="application/inkml+xml"/>
  <Override PartName="/ppt/ink/ink9640.xml" ContentType="application/inkml+xml"/>
  <Override PartName="/ppt/ink/ink9641.xml" ContentType="application/inkml+xml"/>
  <Override PartName="/ppt/ink/ink9642.xml" ContentType="application/inkml+xml"/>
  <Override PartName="/ppt/ink/ink9643.xml" ContentType="application/inkml+xml"/>
  <Override PartName="/ppt/ink/ink9644.xml" ContentType="application/inkml+xml"/>
  <Override PartName="/ppt/ink/ink9645.xml" ContentType="application/inkml+xml"/>
  <Override PartName="/ppt/ink/ink9646.xml" ContentType="application/inkml+xml"/>
  <Override PartName="/ppt/ink/ink9647.xml" ContentType="application/inkml+xml"/>
  <Override PartName="/ppt/ink/ink9648.xml" ContentType="application/inkml+xml"/>
  <Override PartName="/ppt/ink/ink9649.xml" ContentType="application/inkml+xml"/>
  <Override PartName="/ppt/ink/ink9650.xml" ContentType="application/inkml+xml"/>
  <Override PartName="/ppt/ink/ink9651.xml" ContentType="application/inkml+xml"/>
  <Override PartName="/ppt/ink/ink9652.xml" ContentType="application/inkml+xml"/>
  <Override PartName="/ppt/ink/ink9653.xml" ContentType="application/inkml+xml"/>
  <Override PartName="/ppt/ink/ink9654.xml" ContentType="application/inkml+xml"/>
  <Override PartName="/ppt/ink/ink9655.xml" ContentType="application/inkml+xml"/>
  <Override PartName="/ppt/ink/ink9656.xml" ContentType="application/inkml+xml"/>
  <Override PartName="/ppt/ink/ink9657.xml" ContentType="application/inkml+xml"/>
  <Override PartName="/ppt/ink/ink9658.xml" ContentType="application/inkml+xml"/>
  <Override PartName="/ppt/ink/ink9659.xml" ContentType="application/inkml+xml"/>
  <Override PartName="/ppt/ink/ink9660.xml" ContentType="application/inkml+xml"/>
  <Override PartName="/ppt/ink/ink9661.xml" ContentType="application/inkml+xml"/>
  <Override PartName="/ppt/ink/ink9662.xml" ContentType="application/inkml+xml"/>
  <Override PartName="/ppt/ink/ink9663.xml" ContentType="application/inkml+xml"/>
  <Override PartName="/ppt/ink/ink9664.xml" ContentType="application/inkml+xml"/>
  <Override PartName="/ppt/ink/ink9665.xml" ContentType="application/inkml+xml"/>
  <Override PartName="/ppt/ink/ink9666.xml" ContentType="application/inkml+xml"/>
  <Override PartName="/ppt/ink/ink9667.xml" ContentType="application/inkml+xml"/>
  <Override PartName="/ppt/ink/ink9668.xml" ContentType="application/inkml+xml"/>
  <Override PartName="/ppt/ink/ink9669.xml" ContentType="application/inkml+xml"/>
  <Override PartName="/ppt/ink/ink9670.xml" ContentType="application/inkml+xml"/>
  <Override PartName="/ppt/ink/ink9671.xml" ContentType="application/inkml+xml"/>
  <Override PartName="/ppt/ink/ink9672.xml" ContentType="application/inkml+xml"/>
  <Override PartName="/ppt/ink/ink9673.xml" ContentType="application/inkml+xml"/>
  <Override PartName="/ppt/ink/ink9674.xml" ContentType="application/inkml+xml"/>
  <Override PartName="/ppt/ink/ink9675.xml" ContentType="application/inkml+xml"/>
  <Override PartName="/ppt/ink/ink9676.xml" ContentType="application/inkml+xml"/>
  <Override PartName="/ppt/ink/ink9677.xml" ContentType="application/inkml+xml"/>
  <Override PartName="/ppt/ink/ink9678.xml" ContentType="application/inkml+xml"/>
  <Override PartName="/ppt/ink/ink9679.xml" ContentType="application/inkml+xml"/>
  <Override PartName="/ppt/ink/ink9680.xml" ContentType="application/inkml+xml"/>
  <Override PartName="/ppt/ink/ink9681.xml" ContentType="application/inkml+xml"/>
  <Override PartName="/ppt/ink/ink9682.xml" ContentType="application/inkml+xml"/>
  <Override PartName="/ppt/ink/ink9683.xml" ContentType="application/inkml+xml"/>
  <Override PartName="/ppt/ink/ink9684.xml" ContentType="application/inkml+xml"/>
  <Override PartName="/ppt/ink/ink9685.xml" ContentType="application/inkml+xml"/>
  <Override PartName="/ppt/ink/ink9686.xml" ContentType="application/inkml+xml"/>
  <Override PartName="/ppt/ink/ink9687.xml" ContentType="application/inkml+xml"/>
  <Override PartName="/ppt/ink/ink9688.xml" ContentType="application/inkml+xml"/>
  <Override PartName="/ppt/ink/ink9689.xml" ContentType="application/inkml+xml"/>
  <Override PartName="/ppt/ink/ink9690.xml" ContentType="application/inkml+xml"/>
  <Override PartName="/ppt/ink/ink9691.xml" ContentType="application/inkml+xml"/>
  <Override PartName="/ppt/ink/ink9692.xml" ContentType="application/inkml+xml"/>
  <Override PartName="/ppt/ink/ink9693.xml" ContentType="application/inkml+xml"/>
  <Override PartName="/ppt/ink/ink9694.xml" ContentType="application/inkml+xml"/>
  <Override PartName="/ppt/ink/ink9695.xml" ContentType="application/inkml+xml"/>
  <Override PartName="/ppt/ink/ink9696.xml" ContentType="application/inkml+xml"/>
  <Override PartName="/ppt/ink/ink9697.xml" ContentType="application/inkml+xml"/>
  <Override PartName="/ppt/ink/ink9698.xml" ContentType="application/inkml+xml"/>
  <Override PartName="/ppt/ink/ink9699.xml" ContentType="application/inkml+xml"/>
  <Override PartName="/ppt/ink/ink9700.xml" ContentType="application/inkml+xml"/>
  <Override PartName="/ppt/ink/ink9701.xml" ContentType="application/inkml+xml"/>
  <Override PartName="/ppt/ink/ink9702.xml" ContentType="application/inkml+xml"/>
  <Override PartName="/ppt/ink/ink9703.xml" ContentType="application/inkml+xml"/>
  <Override PartName="/ppt/ink/ink9704.xml" ContentType="application/inkml+xml"/>
  <Override PartName="/ppt/ink/ink9705.xml" ContentType="application/inkml+xml"/>
  <Override PartName="/ppt/ink/ink9706.xml" ContentType="application/inkml+xml"/>
  <Override PartName="/ppt/ink/ink9707.xml" ContentType="application/inkml+xml"/>
  <Override PartName="/ppt/ink/ink9708.xml" ContentType="application/inkml+xml"/>
  <Override PartName="/ppt/ink/ink9709.xml" ContentType="application/inkml+xml"/>
  <Override PartName="/ppt/ink/ink9710.xml" ContentType="application/inkml+xml"/>
  <Override PartName="/ppt/ink/ink9711.xml" ContentType="application/inkml+xml"/>
  <Override PartName="/ppt/ink/ink9712.xml" ContentType="application/inkml+xml"/>
  <Override PartName="/ppt/ink/ink9713.xml" ContentType="application/inkml+xml"/>
  <Override PartName="/ppt/ink/ink9714.xml" ContentType="application/inkml+xml"/>
  <Override PartName="/ppt/ink/ink9715.xml" ContentType="application/inkml+xml"/>
  <Override PartName="/ppt/ink/ink9716.xml" ContentType="application/inkml+xml"/>
  <Override PartName="/ppt/ink/ink9717.xml" ContentType="application/inkml+xml"/>
  <Override PartName="/ppt/ink/ink9718.xml" ContentType="application/inkml+xml"/>
  <Override PartName="/ppt/ink/ink9719.xml" ContentType="application/inkml+xml"/>
  <Override PartName="/ppt/ink/ink9720.xml" ContentType="application/inkml+xml"/>
  <Override PartName="/ppt/ink/ink9721.xml" ContentType="application/inkml+xml"/>
  <Override PartName="/ppt/ink/ink9722.xml" ContentType="application/inkml+xml"/>
  <Override PartName="/ppt/ink/ink9723.xml" ContentType="application/inkml+xml"/>
  <Override PartName="/ppt/ink/ink9724.xml" ContentType="application/inkml+xml"/>
  <Override PartName="/ppt/ink/ink9725.xml" ContentType="application/inkml+xml"/>
  <Override PartName="/ppt/ink/ink9726.xml" ContentType="application/inkml+xml"/>
  <Override PartName="/ppt/ink/ink9727.xml" ContentType="application/inkml+xml"/>
  <Override PartName="/ppt/ink/ink9728.xml" ContentType="application/inkml+xml"/>
  <Override PartName="/ppt/ink/ink9729.xml" ContentType="application/inkml+xml"/>
  <Override PartName="/ppt/ink/ink9730.xml" ContentType="application/inkml+xml"/>
  <Override PartName="/ppt/ink/ink9731.xml" ContentType="application/inkml+xml"/>
  <Override PartName="/ppt/ink/ink9732.xml" ContentType="application/inkml+xml"/>
  <Override PartName="/ppt/ink/ink9733.xml" ContentType="application/inkml+xml"/>
  <Override PartName="/ppt/ink/ink9734.xml" ContentType="application/inkml+xml"/>
  <Override PartName="/ppt/ink/ink9735.xml" ContentType="application/inkml+xml"/>
  <Override PartName="/ppt/ink/ink9736.xml" ContentType="application/inkml+xml"/>
  <Override PartName="/ppt/ink/ink9737.xml" ContentType="application/inkml+xml"/>
  <Override PartName="/ppt/ink/ink9738.xml" ContentType="application/inkml+xml"/>
  <Override PartName="/ppt/ink/ink9739.xml" ContentType="application/inkml+xml"/>
  <Override PartName="/ppt/ink/ink9740.xml" ContentType="application/inkml+xml"/>
  <Override PartName="/ppt/ink/ink9741.xml" ContentType="application/inkml+xml"/>
  <Override PartName="/ppt/ink/ink9742.xml" ContentType="application/inkml+xml"/>
  <Override PartName="/ppt/ink/ink9743.xml" ContentType="application/inkml+xml"/>
  <Override PartName="/ppt/ink/ink9744.xml" ContentType="application/inkml+xml"/>
  <Override PartName="/ppt/ink/ink9745.xml" ContentType="application/inkml+xml"/>
  <Override PartName="/ppt/ink/ink9746.xml" ContentType="application/inkml+xml"/>
  <Override PartName="/ppt/ink/ink9747.xml" ContentType="application/inkml+xml"/>
  <Override PartName="/ppt/ink/ink9748.xml" ContentType="application/inkml+xml"/>
  <Override PartName="/ppt/ink/ink9749.xml" ContentType="application/inkml+xml"/>
  <Override PartName="/ppt/ink/ink9750.xml" ContentType="application/inkml+xml"/>
  <Override PartName="/ppt/ink/ink9751.xml" ContentType="application/inkml+xml"/>
  <Override PartName="/ppt/ink/ink9752.xml" ContentType="application/inkml+xml"/>
  <Override PartName="/ppt/ink/ink9753.xml" ContentType="application/inkml+xml"/>
  <Override PartName="/ppt/ink/ink9754.xml" ContentType="application/inkml+xml"/>
  <Override PartName="/ppt/ink/ink9755.xml" ContentType="application/inkml+xml"/>
  <Override PartName="/ppt/ink/ink9756.xml" ContentType="application/inkml+xml"/>
  <Override PartName="/ppt/ink/ink9757.xml" ContentType="application/inkml+xml"/>
  <Override PartName="/ppt/ink/ink9758.xml" ContentType="application/inkml+xml"/>
  <Override PartName="/ppt/ink/ink9759.xml" ContentType="application/inkml+xml"/>
  <Override PartName="/ppt/ink/ink9760.xml" ContentType="application/inkml+xml"/>
  <Override PartName="/ppt/ink/ink9761.xml" ContentType="application/inkml+xml"/>
  <Override PartName="/ppt/ink/ink9762.xml" ContentType="application/inkml+xml"/>
  <Override PartName="/ppt/ink/ink9763.xml" ContentType="application/inkml+xml"/>
  <Override PartName="/ppt/ink/ink9764.xml" ContentType="application/inkml+xml"/>
  <Override PartName="/ppt/ink/ink9765.xml" ContentType="application/inkml+xml"/>
  <Override PartName="/ppt/ink/ink9766.xml" ContentType="application/inkml+xml"/>
  <Override PartName="/ppt/ink/ink9767.xml" ContentType="application/inkml+xml"/>
  <Override PartName="/ppt/ink/ink9768.xml" ContentType="application/inkml+xml"/>
  <Override PartName="/ppt/ink/ink9769.xml" ContentType="application/inkml+xml"/>
  <Override PartName="/ppt/ink/ink9770.xml" ContentType="application/inkml+xml"/>
  <Override PartName="/ppt/ink/ink9771.xml" ContentType="application/inkml+xml"/>
  <Override PartName="/ppt/ink/ink9772.xml" ContentType="application/inkml+xml"/>
  <Override PartName="/ppt/ink/ink9773.xml" ContentType="application/inkml+xml"/>
  <Override PartName="/ppt/ink/ink9774.xml" ContentType="application/inkml+xml"/>
  <Override PartName="/ppt/ink/ink9775.xml" ContentType="application/inkml+xml"/>
  <Override PartName="/ppt/ink/ink9776.xml" ContentType="application/inkml+xml"/>
  <Override PartName="/ppt/ink/ink9777.xml" ContentType="application/inkml+xml"/>
  <Override PartName="/ppt/ink/ink9778.xml" ContentType="application/inkml+xml"/>
  <Override PartName="/ppt/ink/ink9779.xml" ContentType="application/inkml+xml"/>
  <Override PartName="/ppt/ink/ink9780.xml" ContentType="application/inkml+xml"/>
  <Override PartName="/ppt/ink/ink9781.xml" ContentType="application/inkml+xml"/>
  <Override PartName="/ppt/ink/ink9782.xml" ContentType="application/inkml+xml"/>
  <Override PartName="/ppt/ink/ink9783.xml" ContentType="application/inkml+xml"/>
  <Override PartName="/ppt/ink/ink9784.xml" ContentType="application/inkml+xml"/>
  <Override PartName="/ppt/ink/ink9785.xml" ContentType="application/inkml+xml"/>
  <Override PartName="/ppt/ink/ink9786.xml" ContentType="application/inkml+xml"/>
  <Override PartName="/ppt/ink/ink9787.xml" ContentType="application/inkml+xml"/>
  <Override PartName="/ppt/ink/ink9788.xml" ContentType="application/inkml+xml"/>
  <Override PartName="/ppt/ink/ink9789.xml" ContentType="application/inkml+xml"/>
  <Override PartName="/ppt/ink/ink9790.xml" ContentType="application/inkml+xml"/>
  <Override PartName="/ppt/ink/ink9791.xml" ContentType="application/inkml+xml"/>
  <Override PartName="/ppt/ink/ink9792.xml" ContentType="application/inkml+xml"/>
  <Override PartName="/ppt/ink/ink9793.xml" ContentType="application/inkml+xml"/>
  <Override PartName="/ppt/ink/ink9794.xml" ContentType="application/inkml+xml"/>
  <Override PartName="/ppt/ink/ink9795.xml" ContentType="application/inkml+xml"/>
  <Override PartName="/ppt/ink/ink9796.xml" ContentType="application/inkml+xml"/>
  <Override PartName="/ppt/ink/ink9797.xml" ContentType="application/inkml+xml"/>
  <Override PartName="/ppt/ink/ink9798.xml" ContentType="application/inkml+xml"/>
  <Override PartName="/ppt/ink/ink9799.xml" ContentType="application/inkml+xml"/>
  <Override PartName="/ppt/ink/ink9800.xml" ContentType="application/inkml+xml"/>
  <Override PartName="/ppt/ink/ink9801.xml" ContentType="application/inkml+xml"/>
  <Override PartName="/ppt/ink/ink9802.xml" ContentType="application/inkml+xml"/>
  <Override PartName="/ppt/ink/ink9803.xml" ContentType="application/inkml+xml"/>
  <Override PartName="/ppt/ink/ink9804.xml" ContentType="application/inkml+xml"/>
  <Override PartName="/ppt/ink/ink9805.xml" ContentType="application/inkml+xml"/>
  <Override PartName="/ppt/ink/ink9806.xml" ContentType="application/inkml+xml"/>
  <Override PartName="/ppt/ink/ink9807.xml" ContentType="application/inkml+xml"/>
  <Override PartName="/ppt/ink/ink9808.xml" ContentType="application/inkml+xml"/>
  <Override PartName="/ppt/ink/ink9809.xml" ContentType="application/inkml+xml"/>
  <Override PartName="/ppt/ink/ink9810.xml" ContentType="application/inkml+xml"/>
  <Override PartName="/ppt/ink/ink9811.xml" ContentType="application/inkml+xml"/>
  <Override PartName="/ppt/ink/ink9812.xml" ContentType="application/inkml+xml"/>
  <Override PartName="/ppt/ink/ink9813.xml" ContentType="application/inkml+xml"/>
  <Override PartName="/ppt/ink/ink9814.xml" ContentType="application/inkml+xml"/>
  <Override PartName="/ppt/ink/ink9815.xml" ContentType="application/inkml+xml"/>
  <Override PartName="/ppt/ink/ink9816.xml" ContentType="application/inkml+xml"/>
  <Override PartName="/ppt/ink/ink9817.xml" ContentType="application/inkml+xml"/>
  <Override PartName="/ppt/ink/ink9818.xml" ContentType="application/inkml+xml"/>
  <Override PartName="/ppt/ink/ink9819.xml" ContentType="application/inkml+xml"/>
  <Override PartName="/ppt/ink/ink9820.xml" ContentType="application/inkml+xml"/>
  <Override PartName="/ppt/ink/ink9821.xml" ContentType="application/inkml+xml"/>
  <Override PartName="/ppt/ink/ink9822.xml" ContentType="application/inkml+xml"/>
  <Override PartName="/ppt/ink/ink9823.xml" ContentType="application/inkml+xml"/>
  <Override PartName="/ppt/ink/ink9824.xml" ContentType="application/inkml+xml"/>
  <Override PartName="/ppt/ink/ink9825.xml" ContentType="application/inkml+xml"/>
  <Override PartName="/ppt/ink/ink9826.xml" ContentType="application/inkml+xml"/>
  <Override PartName="/ppt/ink/ink9827.xml" ContentType="application/inkml+xml"/>
  <Override PartName="/ppt/ink/ink9828.xml" ContentType="application/inkml+xml"/>
  <Override PartName="/ppt/ink/ink9829.xml" ContentType="application/inkml+xml"/>
  <Override PartName="/ppt/ink/ink9830.xml" ContentType="application/inkml+xml"/>
  <Override PartName="/ppt/ink/ink9831.xml" ContentType="application/inkml+xml"/>
  <Override PartName="/ppt/ink/ink9832.xml" ContentType="application/inkml+xml"/>
  <Override PartName="/ppt/ink/ink9833.xml" ContentType="application/inkml+xml"/>
  <Override PartName="/ppt/ink/ink9834.xml" ContentType="application/inkml+xml"/>
  <Override PartName="/ppt/ink/ink9835.xml" ContentType="application/inkml+xml"/>
  <Override PartName="/ppt/ink/ink9836.xml" ContentType="application/inkml+xml"/>
  <Override PartName="/ppt/ink/ink9837.xml" ContentType="application/inkml+xml"/>
  <Override PartName="/ppt/ink/ink9838.xml" ContentType="application/inkml+xml"/>
  <Override PartName="/ppt/ink/ink9839.xml" ContentType="application/inkml+xml"/>
  <Override PartName="/ppt/ink/ink9840.xml" ContentType="application/inkml+xml"/>
  <Override PartName="/ppt/ink/ink9841.xml" ContentType="application/inkml+xml"/>
  <Override PartName="/ppt/ink/ink9842.xml" ContentType="application/inkml+xml"/>
  <Override PartName="/ppt/ink/ink9843.xml" ContentType="application/inkml+xml"/>
  <Override PartName="/ppt/ink/ink9844.xml" ContentType="application/inkml+xml"/>
  <Override PartName="/ppt/ink/ink9845.xml" ContentType="application/inkml+xml"/>
  <Override PartName="/ppt/ink/ink9846.xml" ContentType="application/inkml+xml"/>
  <Override PartName="/ppt/ink/ink9847.xml" ContentType="application/inkml+xml"/>
  <Override PartName="/ppt/ink/ink9848.xml" ContentType="application/inkml+xml"/>
  <Override PartName="/ppt/ink/ink9849.xml" ContentType="application/inkml+xml"/>
  <Override PartName="/ppt/ink/ink9850.xml" ContentType="application/inkml+xml"/>
  <Override PartName="/ppt/ink/ink9851.xml" ContentType="application/inkml+xml"/>
  <Override PartName="/ppt/ink/ink9852.xml" ContentType="application/inkml+xml"/>
  <Override PartName="/ppt/ink/ink9853.xml" ContentType="application/inkml+xml"/>
  <Override PartName="/ppt/ink/ink9854.xml" ContentType="application/inkml+xml"/>
  <Override PartName="/ppt/ink/ink9855.xml" ContentType="application/inkml+xml"/>
  <Override PartName="/ppt/ink/ink9856.xml" ContentType="application/inkml+xml"/>
  <Override PartName="/ppt/ink/ink9857.xml" ContentType="application/inkml+xml"/>
  <Override PartName="/ppt/ink/ink9858.xml" ContentType="application/inkml+xml"/>
  <Override PartName="/ppt/ink/ink9859.xml" ContentType="application/inkml+xml"/>
  <Override PartName="/ppt/ink/ink9860.xml" ContentType="application/inkml+xml"/>
  <Override PartName="/ppt/ink/ink9861.xml" ContentType="application/inkml+xml"/>
  <Override PartName="/ppt/ink/ink9862.xml" ContentType="application/inkml+xml"/>
  <Override PartName="/ppt/ink/ink9863.xml" ContentType="application/inkml+xml"/>
  <Override PartName="/ppt/ink/ink9864.xml" ContentType="application/inkml+xml"/>
  <Override PartName="/ppt/ink/ink9865.xml" ContentType="application/inkml+xml"/>
  <Override PartName="/ppt/ink/ink9866.xml" ContentType="application/inkml+xml"/>
  <Override PartName="/ppt/ink/ink9867.xml" ContentType="application/inkml+xml"/>
  <Override PartName="/ppt/ink/ink9868.xml" ContentType="application/inkml+xml"/>
  <Override PartName="/ppt/ink/ink9869.xml" ContentType="application/inkml+xml"/>
  <Override PartName="/ppt/ink/ink9870.xml" ContentType="application/inkml+xml"/>
  <Override PartName="/ppt/ink/ink9871.xml" ContentType="application/inkml+xml"/>
  <Override PartName="/ppt/ink/ink9872.xml" ContentType="application/inkml+xml"/>
  <Override PartName="/ppt/ink/ink9873.xml" ContentType="application/inkml+xml"/>
  <Override PartName="/ppt/ink/ink9874.xml" ContentType="application/inkml+xml"/>
  <Override PartName="/ppt/ink/ink9875.xml" ContentType="application/inkml+xml"/>
  <Override PartName="/ppt/ink/ink9876.xml" ContentType="application/inkml+xml"/>
  <Override PartName="/ppt/ink/ink9877.xml" ContentType="application/inkml+xml"/>
  <Override PartName="/ppt/ink/ink9878.xml" ContentType="application/inkml+xml"/>
  <Override PartName="/ppt/ink/ink9879.xml" ContentType="application/inkml+xml"/>
  <Override PartName="/ppt/ink/ink9880.xml" ContentType="application/inkml+xml"/>
  <Override PartName="/ppt/ink/ink9881.xml" ContentType="application/inkml+xml"/>
  <Override PartName="/ppt/ink/ink9882.xml" ContentType="application/inkml+xml"/>
  <Override PartName="/ppt/ink/ink9883.xml" ContentType="application/inkml+xml"/>
  <Override PartName="/ppt/ink/ink9884.xml" ContentType="application/inkml+xml"/>
  <Override PartName="/ppt/ink/ink9885.xml" ContentType="application/inkml+xml"/>
  <Override PartName="/ppt/ink/ink9886.xml" ContentType="application/inkml+xml"/>
  <Override PartName="/ppt/ink/ink9887.xml" ContentType="application/inkml+xml"/>
  <Override PartName="/ppt/ink/ink9888.xml" ContentType="application/inkml+xml"/>
  <Override PartName="/ppt/ink/ink9889.xml" ContentType="application/inkml+xml"/>
  <Override PartName="/ppt/ink/ink9890.xml" ContentType="application/inkml+xml"/>
  <Override PartName="/ppt/ink/ink9891.xml" ContentType="application/inkml+xml"/>
  <Override PartName="/ppt/ink/ink9892.xml" ContentType="application/inkml+xml"/>
  <Override PartName="/ppt/ink/ink9893.xml" ContentType="application/inkml+xml"/>
  <Override PartName="/ppt/ink/ink9894.xml" ContentType="application/inkml+xml"/>
  <Override PartName="/ppt/ink/ink9895.xml" ContentType="application/inkml+xml"/>
  <Override PartName="/ppt/ink/ink9896.xml" ContentType="application/inkml+xml"/>
  <Override PartName="/ppt/ink/ink9897.xml" ContentType="application/inkml+xml"/>
  <Override PartName="/ppt/ink/ink9898.xml" ContentType="application/inkml+xml"/>
  <Override PartName="/ppt/ink/ink9899.xml" ContentType="application/inkml+xml"/>
  <Override PartName="/ppt/ink/ink9900.xml" ContentType="application/inkml+xml"/>
  <Override PartName="/ppt/ink/ink9901.xml" ContentType="application/inkml+xml"/>
  <Override PartName="/ppt/ink/ink9902.xml" ContentType="application/inkml+xml"/>
  <Override PartName="/ppt/ink/ink9903.xml" ContentType="application/inkml+xml"/>
  <Override PartName="/ppt/ink/ink9904.xml" ContentType="application/inkml+xml"/>
  <Override PartName="/ppt/ink/ink9905.xml" ContentType="application/inkml+xml"/>
  <Override PartName="/ppt/ink/ink9906.xml" ContentType="application/inkml+xml"/>
  <Override PartName="/ppt/ink/ink9907.xml" ContentType="application/inkml+xml"/>
  <Override PartName="/ppt/ink/ink9908.xml" ContentType="application/inkml+xml"/>
  <Override PartName="/ppt/ink/ink9909.xml" ContentType="application/inkml+xml"/>
  <Override PartName="/ppt/ink/ink9910.xml" ContentType="application/inkml+xml"/>
  <Override PartName="/ppt/ink/ink9911.xml" ContentType="application/inkml+xml"/>
  <Override PartName="/ppt/ink/ink9912.xml" ContentType="application/inkml+xml"/>
  <Override PartName="/ppt/ink/ink9913.xml" ContentType="application/inkml+xml"/>
  <Override PartName="/ppt/ink/ink9914.xml" ContentType="application/inkml+xml"/>
  <Override PartName="/ppt/ink/ink9915.xml" ContentType="application/inkml+xml"/>
  <Override PartName="/ppt/ink/ink9916.xml" ContentType="application/inkml+xml"/>
  <Override PartName="/ppt/ink/ink9917.xml" ContentType="application/inkml+xml"/>
  <Override PartName="/ppt/ink/ink9918.xml" ContentType="application/inkml+xml"/>
  <Override PartName="/ppt/ink/ink9919.xml" ContentType="application/inkml+xml"/>
  <Override PartName="/ppt/ink/ink9920.xml" ContentType="application/inkml+xml"/>
  <Override PartName="/ppt/ink/ink9921.xml" ContentType="application/inkml+xml"/>
  <Override PartName="/ppt/ink/ink9922.xml" ContentType="application/inkml+xml"/>
  <Override PartName="/ppt/ink/ink9923.xml" ContentType="application/inkml+xml"/>
  <Override PartName="/ppt/ink/ink9924.xml" ContentType="application/inkml+xml"/>
  <Override PartName="/ppt/ink/ink9925.xml" ContentType="application/inkml+xml"/>
  <Override PartName="/ppt/ink/ink9926.xml" ContentType="application/inkml+xml"/>
  <Override PartName="/ppt/ink/ink9927.xml" ContentType="application/inkml+xml"/>
  <Override PartName="/ppt/ink/ink9928.xml" ContentType="application/inkml+xml"/>
  <Override PartName="/ppt/ink/ink9929.xml" ContentType="application/inkml+xml"/>
  <Override PartName="/ppt/ink/ink9930.xml" ContentType="application/inkml+xml"/>
  <Override PartName="/ppt/ink/ink9931.xml" ContentType="application/inkml+xml"/>
  <Override PartName="/ppt/ink/ink9932.xml" ContentType="application/inkml+xml"/>
  <Override PartName="/ppt/ink/ink9933.xml" ContentType="application/inkml+xml"/>
  <Override PartName="/ppt/ink/ink9934.xml" ContentType="application/inkml+xml"/>
  <Override PartName="/ppt/ink/ink9935.xml" ContentType="application/inkml+xml"/>
  <Override PartName="/ppt/ink/ink9936.xml" ContentType="application/inkml+xml"/>
  <Override PartName="/ppt/ink/ink9937.xml" ContentType="application/inkml+xml"/>
  <Override PartName="/ppt/ink/ink9938.xml" ContentType="application/inkml+xml"/>
  <Override PartName="/ppt/ink/ink9939.xml" ContentType="application/inkml+xml"/>
  <Override PartName="/ppt/ink/ink9940.xml" ContentType="application/inkml+xml"/>
  <Override PartName="/ppt/ink/ink9941.xml" ContentType="application/inkml+xml"/>
  <Override PartName="/ppt/ink/ink9942.xml" ContentType="application/inkml+xml"/>
  <Override PartName="/ppt/ink/ink9943.xml" ContentType="application/inkml+xml"/>
  <Override PartName="/ppt/ink/ink9944.xml" ContentType="application/inkml+xml"/>
  <Override PartName="/ppt/ink/ink9945.xml" ContentType="application/inkml+xml"/>
  <Override PartName="/ppt/ink/ink9946.xml" ContentType="application/inkml+xml"/>
  <Override PartName="/ppt/ink/ink9947.xml" ContentType="application/inkml+xml"/>
  <Override PartName="/ppt/ink/ink9948.xml" ContentType="application/inkml+xml"/>
  <Override PartName="/ppt/ink/ink9949.xml" ContentType="application/inkml+xml"/>
  <Override PartName="/ppt/ink/ink9950.xml" ContentType="application/inkml+xml"/>
  <Override PartName="/ppt/ink/ink9951.xml" ContentType="application/inkml+xml"/>
  <Override PartName="/ppt/ink/ink9952.xml" ContentType="application/inkml+xml"/>
  <Override PartName="/ppt/ink/ink9953.xml" ContentType="application/inkml+xml"/>
  <Override PartName="/ppt/ink/ink9954.xml" ContentType="application/inkml+xml"/>
  <Override PartName="/ppt/ink/ink9955.xml" ContentType="application/inkml+xml"/>
  <Override PartName="/ppt/ink/ink9956.xml" ContentType="application/inkml+xml"/>
  <Override PartName="/ppt/ink/ink9957.xml" ContentType="application/inkml+xml"/>
  <Override PartName="/ppt/ink/ink9958.xml" ContentType="application/inkml+xml"/>
  <Override PartName="/ppt/ink/ink9959.xml" ContentType="application/inkml+xml"/>
  <Override PartName="/ppt/ink/ink9960.xml" ContentType="application/inkml+xml"/>
  <Override PartName="/ppt/ink/ink9961.xml" ContentType="application/inkml+xml"/>
  <Override PartName="/ppt/ink/ink9962.xml" ContentType="application/inkml+xml"/>
  <Override PartName="/ppt/ink/ink9963.xml" ContentType="application/inkml+xml"/>
  <Override PartName="/ppt/ink/ink9964.xml" ContentType="application/inkml+xml"/>
  <Override PartName="/ppt/ink/ink9965.xml" ContentType="application/inkml+xml"/>
  <Override PartName="/ppt/ink/ink9966.xml" ContentType="application/inkml+xml"/>
  <Override PartName="/ppt/ink/ink9967.xml" ContentType="application/inkml+xml"/>
  <Override PartName="/ppt/ink/ink9968.xml" ContentType="application/inkml+xml"/>
  <Override PartName="/ppt/ink/ink9969.xml" ContentType="application/inkml+xml"/>
  <Override PartName="/ppt/ink/ink9970.xml" ContentType="application/inkml+xml"/>
  <Override PartName="/ppt/ink/ink9971.xml" ContentType="application/inkml+xml"/>
  <Override PartName="/ppt/ink/ink9972.xml" ContentType="application/inkml+xml"/>
  <Override PartName="/ppt/ink/ink9973.xml" ContentType="application/inkml+xml"/>
  <Override PartName="/ppt/ink/ink9974.xml" ContentType="application/inkml+xml"/>
  <Override PartName="/ppt/ink/ink9975.xml" ContentType="application/inkml+xml"/>
  <Override PartName="/ppt/ink/ink9976.xml" ContentType="application/inkml+xml"/>
  <Override PartName="/ppt/ink/ink9977.xml" ContentType="application/inkml+xml"/>
  <Override PartName="/ppt/ink/ink9978.xml" ContentType="application/inkml+xml"/>
  <Override PartName="/ppt/ink/ink9979.xml" ContentType="application/inkml+xml"/>
  <Override PartName="/ppt/ink/ink9980.xml" ContentType="application/inkml+xml"/>
  <Override PartName="/ppt/ink/ink9981.xml" ContentType="application/inkml+xml"/>
  <Override PartName="/ppt/ink/ink9982.xml" ContentType="application/inkml+xml"/>
  <Override PartName="/ppt/ink/ink9983.xml" ContentType="application/inkml+xml"/>
  <Override PartName="/ppt/ink/ink9984.xml" ContentType="application/inkml+xml"/>
  <Override PartName="/ppt/ink/ink9985.xml" ContentType="application/inkml+xml"/>
  <Override PartName="/ppt/ink/ink9986.xml" ContentType="application/inkml+xml"/>
  <Override PartName="/ppt/ink/ink9987.xml" ContentType="application/inkml+xml"/>
  <Override PartName="/ppt/ink/ink9988.xml" ContentType="application/inkml+xml"/>
  <Override PartName="/ppt/ink/ink9989.xml" ContentType="application/inkml+xml"/>
  <Override PartName="/ppt/ink/ink9990.xml" ContentType="application/inkml+xml"/>
  <Override PartName="/ppt/ink/ink9991.xml" ContentType="application/inkml+xml"/>
  <Override PartName="/ppt/ink/ink9992.xml" ContentType="application/inkml+xml"/>
  <Override PartName="/ppt/ink/ink9993.xml" ContentType="application/inkml+xml"/>
  <Override PartName="/ppt/ink/ink9994.xml" ContentType="application/inkml+xml"/>
  <Override PartName="/ppt/ink/ink9995.xml" ContentType="application/inkml+xml"/>
  <Override PartName="/ppt/ink/ink9996.xml" ContentType="application/inkml+xml"/>
  <Override PartName="/ppt/ink/ink9997.xml" ContentType="application/inkml+xml"/>
  <Override PartName="/ppt/ink/ink9998.xml" ContentType="application/inkml+xml"/>
  <Override PartName="/ppt/ink/ink9999.xml" ContentType="application/inkml+xml"/>
  <Override PartName="/ppt/ink/ink10000.xml" ContentType="application/inkml+xml"/>
  <Override PartName="/ppt/ink/ink10001.xml" ContentType="application/inkml+xml"/>
  <Override PartName="/ppt/ink/ink10002.xml" ContentType="application/inkml+xml"/>
  <Override PartName="/ppt/ink/ink10003.xml" ContentType="application/inkml+xml"/>
  <Override PartName="/ppt/ink/ink10004.xml" ContentType="application/inkml+xml"/>
  <Override PartName="/ppt/ink/ink10005.xml" ContentType="application/inkml+xml"/>
  <Override PartName="/ppt/ink/ink10006.xml" ContentType="application/inkml+xml"/>
  <Override PartName="/ppt/ink/ink10007.xml" ContentType="application/inkml+xml"/>
  <Override PartName="/ppt/ink/ink10008.xml" ContentType="application/inkml+xml"/>
  <Override PartName="/ppt/ink/ink10009.xml" ContentType="application/inkml+xml"/>
  <Override PartName="/ppt/ink/ink10010.xml" ContentType="application/inkml+xml"/>
  <Override PartName="/ppt/ink/ink10011.xml" ContentType="application/inkml+xml"/>
  <Override PartName="/ppt/ink/ink10012.xml" ContentType="application/inkml+xml"/>
  <Override PartName="/ppt/ink/ink10013.xml" ContentType="application/inkml+xml"/>
  <Override PartName="/ppt/ink/ink10014.xml" ContentType="application/inkml+xml"/>
  <Override PartName="/ppt/ink/ink10015.xml" ContentType="application/inkml+xml"/>
  <Override PartName="/ppt/ink/ink10016.xml" ContentType="application/inkml+xml"/>
  <Override PartName="/ppt/ink/ink10017.xml" ContentType="application/inkml+xml"/>
  <Override PartName="/ppt/ink/ink10018.xml" ContentType="application/inkml+xml"/>
  <Override PartName="/ppt/ink/ink10019.xml" ContentType="application/inkml+xml"/>
  <Override PartName="/ppt/ink/ink10020.xml" ContentType="application/inkml+xml"/>
  <Override PartName="/ppt/ink/ink10021.xml" ContentType="application/inkml+xml"/>
  <Override PartName="/ppt/ink/ink10022.xml" ContentType="application/inkml+xml"/>
  <Override PartName="/ppt/ink/ink10023.xml" ContentType="application/inkml+xml"/>
  <Override PartName="/ppt/ink/ink10024.xml" ContentType="application/inkml+xml"/>
  <Override PartName="/ppt/ink/ink10025.xml" ContentType="application/inkml+xml"/>
  <Override PartName="/ppt/ink/ink10026.xml" ContentType="application/inkml+xml"/>
  <Override PartName="/ppt/ink/ink10027.xml" ContentType="application/inkml+xml"/>
  <Override PartName="/ppt/ink/ink10028.xml" ContentType="application/inkml+xml"/>
  <Override PartName="/ppt/ink/ink10029.xml" ContentType="application/inkml+xml"/>
  <Override PartName="/ppt/ink/ink10030.xml" ContentType="application/inkml+xml"/>
  <Override PartName="/ppt/ink/ink10031.xml" ContentType="application/inkml+xml"/>
  <Override PartName="/ppt/ink/ink10032.xml" ContentType="application/inkml+xml"/>
  <Override PartName="/ppt/ink/ink10033.xml" ContentType="application/inkml+xml"/>
  <Override PartName="/ppt/ink/ink10034.xml" ContentType="application/inkml+xml"/>
  <Override PartName="/ppt/ink/ink10035.xml" ContentType="application/inkml+xml"/>
  <Override PartName="/ppt/ink/ink10036.xml" ContentType="application/inkml+xml"/>
  <Override PartName="/ppt/ink/ink10037.xml" ContentType="application/inkml+xml"/>
  <Override PartName="/ppt/ink/ink10038.xml" ContentType="application/inkml+xml"/>
  <Override PartName="/ppt/ink/ink10039.xml" ContentType="application/inkml+xml"/>
  <Override PartName="/ppt/ink/ink10040.xml" ContentType="application/inkml+xml"/>
  <Override PartName="/ppt/ink/ink10041.xml" ContentType="application/inkml+xml"/>
  <Override PartName="/ppt/ink/ink10042.xml" ContentType="application/inkml+xml"/>
  <Override PartName="/ppt/ink/ink10043.xml" ContentType="application/inkml+xml"/>
  <Override PartName="/ppt/ink/ink10044.xml" ContentType="application/inkml+xml"/>
  <Override PartName="/ppt/ink/ink10045.xml" ContentType="application/inkml+xml"/>
  <Override PartName="/ppt/ink/ink10046.xml" ContentType="application/inkml+xml"/>
  <Override PartName="/ppt/ink/ink10047.xml" ContentType="application/inkml+xml"/>
  <Override PartName="/ppt/ink/ink10048.xml" ContentType="application/inkml+xml"/>
  <Override PartName="/ppt/ink/ink10049.xml" ContentType="application/inkml+xml"/>
  <Override PartName="/ppt/ink/ink10050.xml" ContentType="application/inkml+xml"/>
  <Override PartName="/ppt/ink/ink10051.xml" ContentType="application/inkml+xml"/>
  <Override PartName="/ppt/ink/ink10052.xml" ContentType="application/inkml+xml"/>
  <Override PartName="/ppt/ink/ink10053.xml" ContentType="application/inkml+xml"/>
  <Override PartName="/ppt/ink/ink10054.xml" ContentType="application/inkml+xml"/>
  <Override PartName="/ppt/ink/ink10055.xml" ContentType="application/inkml+xml"/>
  <Override PartName="/ppt/ink/ink10056.xml" ContentType="application/inkml+xml"/>
  <Override PartName="/ppt/ink/ink10057.xml" ContentType="application/inkml+xml"/>
  <Override PartName="/ppt/ink/ink10058.xml" ContentType="application/inkml+xml"/>
  <Override PartName="/ppt/ink/ink10059.xml" ContentType="application/inkml+xml"/>
  <Override PartName="/ppt/ink/ink10060.xml" ContentType="application/inkml+xml"/>
  <Override PartName="/ppt/ink/ink10061.xml" ContentType="application/inkml+xml"/>
  <Override PartName="/ppt/ink/ink10062.xml" ContentType="application/inkml+xml"/>
  <Override PartName="/ppt/ink/ink10063.xml" ContentType="application/inkml+xml"/>
  <Override PartName="/ppt/ink/ink10064.xml" ContentType="application/inkml+xml"/>
  <Override PartName="/ppt/ink/ink10065.xml" ContentType="application/inkml+xml"/>
  <Override PartName="/ppt/ink/ink10066.xml" ContentType="application/inkml+xml"/>
  <Override PartName="/ppt/ink/ink10067.xml" ContentType="application/inkml+xml"/>
  <Override PartName="/ppt/ink/ink10068.xml" ContentType="application/inkml+xml"/>
  <Override PartName="/ppt/ink/ink10069.xml" ContentType="application/inkml+xml"/>
  <Override PartName="/ppt/ink/ink10070.xml" ContentType="application/inkml+xml"/>
  <Override PartName="/ppt/ink/ink10071.xml" ContentType="application/inkml+xml"/>
  <Override PartName="/ppt/ink/ink10072.xml" ContentType="application/inkml+xml"/>
  <Override PartName="/ppt/ink/ink10073.xml" ContentType="application/inkml+xml"/>
  <Override PartName="/ppt/ink/ink10074.xml" ContentType="application/inkml+xml"/>
  <Override PartName="/ppt/ink/ink10075.xml" ContentType="application/inkml+xml"/>
  <Override PartName="/ppt/ink/ink10076.xml" ContentType="application/inkml+xml"/>
  <Override PartName="/ppt/ink/ink10077.xml" ContentType="application/inkml+xml"/>
  <Override PartName="/ppt/ink/ink10078.xml" ContentType="application/inkml+xml"/>
  <Override PartName="/ppt/ink/ink10079.xml" ContentType="application/inkml+xml"/>
  <Override PartName="/ppt/ink/ink10080.xml" ContentType="application/inkml+xml"/>
  <Override PartName="/ppt/ink/ink10081.xml" ContentType="application/inkml+xml"/>
  <Override PartName="/ppt/ink/ink10082.xml" ContentType="application/inkml+xml"/>
  <Override PartName="/ppt/ink/ink10083.xml" ContentType="application/inkml+xml"/>
  <Override PartName="/ppt/ink/ink10084.xml" ContentType="application/inkml+xml"/>
  <Override PartName="/ppt/ink/ink10085.xml" ContentType="application/inkml+xml"/>
  <Override PartName="/ppt/ink/ink10086.xml" ContentType="application/inkml+xml"/>
  <Override PartName="/ppt/ink/ink10087.xml" ContentType="application/inkml+xml"/>
  <Override PartName="/ppt/ink/ink10088.xml" ContentType="application/inkml+xml"/>
  <Override PartName="/ppt/ink/ink10089.xml" ContentType="application/inkml+xml"/>
  <Override PartName="/ppt/ink/ink10090.xml" ContentType="application/inkml+xml"/>
  <Override PartName="/ppt/ink/ink10091.xml" ContentType="application/inkml+xml"/>
  <Override PartName="/ppt/ink/ink10092.xml" ContentType="application/inkml+xml"/>
  <Override PartName="/ppt/ink/ink10093.xml" ContentType="application/inkml+xml"/>
  <Override PartName="/ppt/ink/ink10094.xml" ContentType="application/inkml+xml"/>
  <Override PartName="/ppt/ink/ink10095.xml" ContentType="application/inkml+xml"/>
  <Override PartName="/ppt/ink/ink10096.xml" ContentType="application/inkml+xml"/>
  <Override PartName="/ppt/ink/ink10097.xml" ContentType="application/inkml+xml"/>
  <Override PartName="/ppt/ink/ink10098.xml" ContentType="application/inkml+xml"/>
  <Override PartName="/ppt/ink/ink10099.xml" ContentType="application/inkml+xml"/>
  <Override PartName="/ppt/ink/ink10100.xml" ContentType="application/inkml+xml"/>
  <Override PartName="/ppt/ink/ink10101.xml" ContentType="application/inkml+xml"/>
  <Override PartName="/ppt/ink/ink10102.xml" ContentType="application/inkml+xml"/>
  <Override PartName="/ppt/ink/ink10103.xml" ContentType="application/inkml+xml"/>
  <Override PartName="/ppt/ink/ink10104.xml" ContentType="application/inkml+xml"/>
  <Override PartName="/ppt/ink/ink10105.xml" ContentType="application/inkml+xml"/>
  <Override PartName="/ppt/ink/ink10106.xml" ContentType="application/inkml+xml"/>
  <Override PartName="/ppt/ink/ink10107.xml" ContentType="application/inkml+xml"/>
  <Override PartName="/ppt/ink/ink10108.xml" ContentType="application/inkml+xml"/>
  <Override PartName="/ppt/ink/ink10109.xml" ContentType="application/inkml+xml"/>
  <Override PartName="/ppt/ink/ink10110.xml" ContentType="application/inkml+xml"/>
  <Override PartName="/ppt/ink/ink10111.xml" ContentType="application/inkml+xml"/>
  <Override PartName="/ppt/ink/ink10112.xml" ContentType="application/inkml+xml"/>
  <Override PartName="/ppt/ink/ink10113.xml" ContentType="application/inkml+xml"/>
  <Override PartName="/ppt/ink/ink10114.xml" ContentType="application/inkml+xml"/>
  <Override PartName="/ppt/ink/ink10115.xml" ContentType="application/inkml+xml"/>
  <Override PartName="/ppt/ink/ink10116.xml" ContentType="application/inkml+xml"/>
  <Override PartName="/ppt/ink/ink10117.xml" ContentType="application/inkml+xml"/>
  <Override PartName="/ppt/ink/ink10118.xml" ContentType="application/inkml+xml"/>
  <Override PartName="/ppt/ink/ink10119.xml" ContentType="application/inkml+xml"/>
  <Override PartName="/ppt/ink/ink10120.xml" ContentType="application/inkml+xml"/>
  <Override PartName="/ppt/ink/ink10121.xml" ContentType="application/inkml+xml"/>
  <Override PartName="/ppt/ink/ink10122.xml" ContentType="application/inkml+xml"/>
  <Override PartName="/ppt/ink/ink10123.xml" ContentType="application/inkml+xml"/>
  <Override PartName="/ppt/ink/ink10124.xml" ContentType="application/inkml+xml"/>
  <Override PartName="/ppt/ink/ink10125.xml" ContentType="application/inkml+xml"/>
  <Override PartName="/ppt/ink/ink10126.xml" ContentType="application/inkml+xml"/>
  <Override PartName="/ppt/ink/ink10127.xml" ContentType="application/inkml+xml"/>
  <Override PartName="/ppt/ink/ink10128.xml" ContentType="application/inkml+xml"/>
  <Override PartName="/ppt/ink/ink10129.xml" ContentType="application/inkml+xml"/>
  <Override PartName="/ppt/ink/ink10130.xml" ContentType="application/inkml+xml"/>
  <Override PartName="/ppt/ink/ink10131.xml" ContentType="application/inkml+xml"/>
  <Override PartName="/ppt/ink/ink10132.xml" ContentType="application/inkml+xml"/>
  <Override PartName="/ppt/ink/ink10133.xml" ContentType="application/inkml+xml"/>
  <Override PartName="/ppt/ink/ink10134.xml" ContentType="application/inkml+xml"/>
  <Override PartName="/ppt/ink/ink10135.xml" ContentType="application/inkml+xml"/>
  <Override PartName="/ppt/ink/ink10136.xml" ContentType="application/inkml+xml"/>
  <Override PartName="/ppt/ink/ink10137.xml" ContentType="application/inkml+xml"/>
  <Override PartName="/ppt/ink/ink10138.xml" ContentType="application/inkml+xml"/>
  <Override PartName="/ppt/ink/ink10139.xml" ContentType="application/inkml+xml"/>
  <Override PartName="/ppt/ink/ink10140.xml" ContentType="application/inkml+xml"/>
  <Override PartName="/ppt/ink/ink10141.xml" ContentType="application/inkml+xml"/>
  <Override PartName="/ppt/ink/ink10142.xml" ContentType="application/inkml+xml"/>
  <Override PartName="/ppt/ink/ink10143.xml" ContentType="application/inkml+xml"/>
  <Override PartName="/ppt/ink/ink10144.xml" ContentType="application/inkml+xml"/>
  <Override PartName="/ppt/ink/ink10145.xml" ContentType="application/inkml+xml"/>
  <Override PartName="/ppt/ink/ink10146.xml" ContentType="application/inkml+xml"/>
  <Override PartName="/ppt/ink/ink10147.xml" ContentType="application/inkml+xml"/>
  <Override PartName="/ppt/ink/ink10148.xml" ContentType="application/inkml+xml"/>
  <Override PartName="/ppt/ink/ink10149.xml" ContentType="application/inkml+xml"/>
  <Override PartName="/ppt/ink/ink10150.xml" ContentType="application/inkml+xml"/>
  <Override PartName="/ppt/ink/ink10151.xml" ContentType="application/inkml+xml"/>
  <Override PartName="/ppt/ink/ink10152.xml" ContentType="application/inkml+xml"/>
  <Override PartName="/ppt/ink/ink10153.xml" ContentType="application/inkml+xml"/>
  <Override PartName="/ppt/ink/ink10154.xml" ContentType="application/inkml+xml"/>
  <Override PartName="/ppt/ink/ink10155.xml" ContentType="application/inkml+xml"/>
  <Override PartName="/ppt/ink/ink10156.xml" ContentType="application/inkml+xml"/>
  <Override PartName="/ppt/ink/ink10157.xml" ContentType="application/inkml+xml"/>
  <Override PartName="/ppt/ink/ink10158.xml" ContentType="application/inkml+xml"/>
  <Override PartName="/ppt/ink/ink10159.xml" ContentType="application/inkml+xml"/>
  <Override PartName="/ppt/ink/ink10160.xml" ContentType="application/inkml+xml"/>
  <Override PartName="/ppt/ink/ink10161.xml" ContentType="application/inkml+xml"/>
  <Override PartName="/ppt/ink/ink10162.xml" ContentType="application/inkml+xml"/>
  <Override PartName="/ppt/ink/ink10163.xml" ContentType="application/inkml+xml"/>
  <Override PartName="/ppt/ink/ink10164.xml" ContentType="application/inkml+xml"/>
  <Override PartName="/ppt/ink/ink10165.xml" ContentType="application/inkml+xml"/>
  <Override PartName="/ppt/ink/ink10166.xml" ContentType="application/inkml+xml"/>
  <Override PartName="/ppt/ink/ink10167.xml" ContentType="application/inkml+xml"/>
  <Override PartName="/ppt/ink/ink10168.xml" ContentType="application/inkml+xml"/>
  <Override PartName="/ppt/ink/ink10169.xml" ContentType="application/inkml+xml"/>
  <Override PartName="/ppt/ink/ink10170.xml" ContentType="application/inkml+xml"/>
  <Override PartName="/ppt/ink/ink10171.xml" ContentType="application/inkml+xml"/>
  <Override PartName="/ppt/ink/ink10172.xml" ContentType="application/inkml+xml"/>
  <Override PartName="/ppt/ink/ink10173.xml" ContentType="application/inkml+xml"/>
  <Override PartName="/ppt/ink/ink10174.xml" ContentType="application/inkml+xml"/>
  <Override PartName="/ppt/ink/ink10175.xml" ContentType="application/inkml+xml"/>
  <Override PartName="/ppt/ink/ink10176.xml" ContentType="application/inkml+xml"/>
  <Override PartName="/ppt/ink/ink10177.xml" ContentType="application/inkml+xml"/>
  <Override PartName="/ppt/ink/ink10178.xml" ContentType="application/inkml+xml"/>
  <Override PartName="/ppt/ink/ink10179.xml" ContentType="application/inkml+xml"/>
  <Override PartName="/ppt/ink/ink10180.xml" ContentType="application/inkml+xml"/>
  <Override PartName="/ppt/ink/ink10181.xml" ContentType="application/inkml+xml"/>
  <Override PartName="/ppt/ink/ink10182.xml" ContentType="application/inkml+xml"/>
  <Override PartName="/ppt/ink/ink10183.xml" ContentType="application/inkml+xml"/>
  <Override PartName="/ppt/ink/ink10184.xml" ContentType="application/inkml+xml"/>
  <Override PartName="/ppt/ink/ink10185.xml" ContentType="application/inkml+xml"/>
  <Override PartName="/ppt/ink/ink10186.xml" ContentType="application/inkml+xml"/>
  <Override PartName="/ppt/ink/ink10187.xml" ContentType="application/inkml+xml"/>
  <Override PartName="/ppt/ink/ink10188.xml" ContentType="application/inkml+xml"/>
  <Override PartName="/ppt/ink/ink10189.xml" ContentType="application/inkml+xml"/>
  <Override PartName="/ppt/ink/ink10190.xml" ContentType="application/inkml+xml"/>
  <Override PartName="/ppt/ink/ink10191.xml" ContentType="application/inkml+xml"/>
  <Override PartName="/ppt/ink/ink10192.xml" ContentType="application/inkml+xml"/>
  <Override PartName="/ppt/ink/ink10193.xml" ContentType="application/inkml+xml"/>
  <Override PartName="/ppt/ink/ink10194.xml" ContentType="application/inkml+xml"/>
  <Override PartName="/ppt/ink/ink10195.xml" ContentType="application/inkml+xml"/>
  <Override PartName="/ppt/ink/ink10196.xml" ContentType="application/inkml+xml"/>
  <Override PartName="/ppt/ink/ink10197.xml" ContentType="application/inkml+xml"/>
  <Override PartName="/ppt/ink/ink10198.xml" ContentType="application/inkml+xml"/>
  <Override PartName="/ppt/ink/ink10199.xml" ContentType="application/inkml+xml"/>
  <Override PartName="/ppt/ink/ink10200.xml" ContentType="application/inkml+xml"/>
  <Override PartName="/ppt/ink/ink10201.xml" ContentType="application/inkml+xml"/>
  <Override PartName="/ppt/ink/ink10202.xml" ContentType="application/inkml+xml"/>
  <Override PartName="/ppt/ink/ink10203.xml" ContentType="application/inkml+xml"/>
  <Override PartName="/ppt/ink/ink10204.xml" ContentType="application/inkml+xml"/>
  <Override PartName="/ppt/ink/ink10205.xml" ContentType="application/inkml+xml"/>
  <Override PartName="/ppt/ink/ink10206.xml" ContentType="application/inkml+xml"/>
  <Override PartName="/ppt/ink/ink10207.xml" ContentType="application/inkml+xml"/>
  <Override PartName="/ppt/ink/ink10208.xml" ContentType="application/inkml+xml"/>
  <Override PartName="/ppt/ink/ink10209.xml" ContentType="application/inkml+xml"/>
  <Override PartName="/ppt/ink/ink10210.xml" ContentType="application/inkml+xml"/>
  <Override PartName="/ppt/ink/ink10211.xml" ContentType="application/inkml+xml"/>
  <Override PartName="/ppt/ink/ink10212.xml" ContentType="application/inkml+xml"/>
  <Override PartName="/ppt/ink/ink10213.xml" ContentType="application/inkml+xml"/>
  <Override PartName="/ppt/ink/ink10214.xml" ContentType="application/inkml+xml"/>
  <Override PartName="/ppt/ink/ink10215.xml" ContentType="application/inkml+xml"/>
  <Override PartName="/ppt/ink/ink10216.xml" ContentType="application/inkml+xml"/>
  <Override PartName="/ppt/ink/ink10217.xml" ContentType="application/inkml+xml"/>
  <Override PartName="/ppt/ink/ink10218.xml" ContentType="application/inkml+xml"/>
  <Override PartName="/ppt/ink/ink10219.xml" ContentType="application/inkml+xml"/>
  <Override PartName="/ppt/ink/ink10220.xml" ContentType="application/inkml+xml"/>
  <Override PartName="/ppt/ink/ink10221.xml" ContentType="application/inkml+xml"/>
  <Override PartName="/ppt/ink/ink10222.xml" ContentType="application/inkml+xml"/>
  <Override PartName="/ppt/ink/ink10223.xml" ContentType="application/inkml+xml"/>
  <Override PartName="/ppt/ink/ink10224.xml" ContentType="application/inkml+xml"/>
  <Override PartName="/ppt/ink/ink10225.xml" ContentType="application/inkml+xml"/>
  <Override PartName="/ppt/ink/ink10226.xml" ContentType="application/inkml+xml"/>
  <Override PartName="/ppt/ink/ink10227.xml" ContentType="application/inkml+xml"/>
  <Override PartName="/ppt/ink/ink10228.xml" ContentType="application/inkml+xml"/>
  <Override PartName="/ppt/ink/ink10229.xml" ContentType="application/inkml+xml"/>
  <Override PartName="/ppt/ink/ink10230.xml" ContentType="application/inkml+xml"/>
  <Override PartName="/ppt/ink/ink10231.xml" ContentType="application/inkml+xml"/>
  <Override PartName="/ppt/ink/ink10232.xml" ContentType="application/inkml+xml"/>
  <Override PartName="/ppt/ink/ink10233.xml" ContentType="application/inkml+xml"/>
  <Override PartName="/ppt/ink/ink10234.xml" ContentType="application/inkml+xml"/>
  <Override PartName="/ppt/ink/ink10235.xml" ContentType="application/inkml+xml"/>
  <Override PartName="/ppt/ink/ink10236.xml" ContentType="application/inkml+xml"/>
  <Override PartName="/ppt/ink/ink10237.xml" ContentType="application/inkml+xml"/>
  <Override PartName="/ppt/ink/ink10238.xml" ContentType="application/inkml+xml"/>
  <Override PartName="/ppt/ink/ink10239.xml" ContentType="application/inkml+xml"/>
  <Override PartName="/ppt/ink/ink10240.xml" ContentType="application/inkml+xml"/>
  <Override PartName="/ppt/ink/ink10241.xml" ContentType="application/inkml+xml"/>
  <Override PartName="/ppt/ink/ink10242.xml" ContentType="application/inkml+xml"/>
  <Override PartName="/ppt/ink/ink10243.xml" ContentType="application/inkml+xml"/>
  <Override PartName="/ppt/ink/ink10244.xml" ContentType="application/inkml+xml"/>
  <Override PartName="/ppt/ink/ink10245.xml" ContentType="application/inkml+xml"/>
  <Override PartName="/ppt/ink/ink10246.xml" ContentType="application/inkml+xml"/>
  <Override PartName="/ppt/ink/ink10247.xml" ContentType="application/inkml+xml"/>
  <Override PartName="/ppt/ink/ink10248.xml" ContentType="application/inkml+xml"/>
  <Override PartName="/ppt/ink/ink10249.xml" ContentType="application/inkml+xml"/>
  <Override PartName="/ppt/ink/ink10250.xml" ContentType="application/inkml+xml"/>
  <Override PartName="/ppt/ink/ink10251.xml" ContentType="application/inkml+xml"/>
  <Override PartName="/ppt/ink/ink10252.xml" ContentType="application/inkml+xml"/>
  <Override PartName="/ppt/ink/ink10253.xml" ContentType="application/inkml+xml"/>
  <Override PartName="/ppt/ink/ink10254.xml" ContentType="application/inkml+xml"/>
  <Override PartName="/ppt/ink/ink10255.xml" ContentType="application/inkml+xml"/>
  <Override PartName="/ppt/ink/ink10256.xml" ContentType="application/inkml+xml"/>
  <Override PartName="/ppt/ink/ink10257.xml" ContentType="application/inkml+xml"/>
  <Override PartName="/ppt/ink/ink10258.xml" ContentType="application/inkml+xml"/>
  <Override PartName="/ppt/ink/ink10259.xml" ContentType="application/inkml+xml"/>
  <Override PartName="/ppt/ink/ink10260.xml" ContentType="application/inkml+xml"/>
  <Override PartName="/ppt/ink/ink10261.xml" ContentType="application/inkml+xml"/>
  <Override PartName="/ppt/ink/ink10262.xml" ContentType="application/inkml+xml"/>
  <Override PartName="/ppt/ink/ink10263.xml" ContentType="application/inkml+xml"/>
  <Override PartName="/ppt/ink/ink10264.xml" ContentType="application/inkml+xml"/>
  <Override PartName="/ppt/ink/ink10265.xml" ContentType="application/inkml+xml"/>
  <Override PartName="/ppt/ink/ink10266.xml" ContentType="application/inkml+xml"/>
  <Override PartName="/ppt/ink/ink10267.xml" ContentType="application/inkml+xml"/>
  <Override PartName="/ppt/ink/ink10268.xml" ContentType="application/inkml+xml"/>
  <Override PartName="/ppt/ink/ink10269.xml" ContentType="application/inkml+xml"/>
  <Override PartName="/ppt/ink/ink10270.xml" ContentType="application/inkml+xml"/>
  <Override PartName="/ppt/ink/ink10271.xml" ContentType="application/inkml+xml"/>
  <Override PartName="/ppt/ink/ink10272.xml" ContentType="application/inkml+xml"/>
  <Override PartName="/ppt/ink/ink10273.xml" ContentType="application/inkml+xml"/>
  <Override PartName="/ppt/ink/ink10274.xml" ContentType="application/inkml+xml"/>
  <Override PartName="/ppt/ink/ink10275.xml" ContentType="application/inkml+xml"/>
  <Override PartName="/ppt/ink/ink10276.xml" ContentType="application/inkml+xml"/>
  <Override PartName="/ppt/ink/ink10277.xml" ContentType="application/inkml+xml"/>
  <Override PartName="/ppt/ink/ink10278.xml" ContentType="application/inkml+xml"/>
  <Override PartName="/ppt/ink/ink10279.xml" ContentType="application/inkml+xml"/>
  <Override PartName="/ppt/ink/ink10280.xml" ContentType="application/inkml+xml"/>
  <Override PartName="/ppt/ink/ink10281.xml" ContentType="application/inkml+xml"/>
  <Override PartName="/ppt/ink/ink10282.xml" ContentType="application/inkml+xml"/>
  <Override PartName="/ppt/ink/ink10283.xml" ContentType="application/inkml+xml"/>
  <Override PartName="/ppt/ink/ink10284.xml" ContentType="application/inkml+xml"/>
  <Override PartName="/ppt/ink/ink10285.xml" ContentType="application/inkml+xml"/>
  <Override PartName="/ppt/ink/ink10286.xml" ContentType="application/inkml+xml"/>
  <Override PartName="/ppt/ink/ink10287.xml" ContentType="application/inkml+xml"/>
  <Override PartName="/ppt/ink/ink10288.xml" ContentType="application/inkml+xml"/>
  <Override PartName="/ppt/ink/ink10289.xml" ContentType="application/inkml+xml"/>
  <Override PartName="/ppt/ink/ink10290.xml" ContentType="application/inkml+xml"/>
  <Override PartName="/ppt/ink/ink10291.xml" ContentType="application/inkml+xml"/>
  <Override PartName="/ppt/ink/ink10292.xml" ContentType="application/inkml+xml"/>
  <Override PartName="/ppt/ink/ink10293.xml" ContentType="application/inkml+xml"/>
  <Override PartName="/ppt/ink/ink10294.xml" ContentType="application/inkml+xml"/>
  <Override PartName="/ppt/ink/ink10295.xml" ContentType="application/inkml+xml"/>
  <Override PartName="/ppt/ink/ink10296.xml" ContentType="application/inkml+xml"/>
  <Override PartName="/ppt/ink/ink10297.xml" ContentType="application/inkml+xml"/>
  <Override PartName="/ppt/ink/ink10298.xml" ContentType="application/inkml+xml"/>
  <Override PartName="/ppt/ink/ink10299.xml" ContentType="application/inkml+xml"/>
  <Override PartName="/ppt/ink/ink10300.xml" ContentType="application/inkml+xml"/>
  <Override PartName="/ppt/ink/ink10301.xml" ContentType="application/inkml+xml"/>
  <Override PartName="/ppt/ink/ink10302.xml" ContentType="application/inkml+xml"/>
  <Override PartName="/ppt/ink/ink10303.xml" ContentType="application/inkml+xml"/>
  <Override PartName="/ppt/ink/ink10304.xml" ContentType="application/inkml+xml"/>
  <Override PartName="/ppt/ink/ink10305.xml" ContentType="application/inkml+xml"/>
  <Override PartName="/ppt/ink/ink10306.xml" ContentType="application/inkml+xml"/>
  <Override PartName="/ppt/ink/ink10307.xml" ContentType="application/inkml+xml"/>
  <Override PartName="/ppt/ink/ink10308.xml" ContentType="application/inkml+xml"/>
  <Override PartName="/ppt/ink/ink10309.xml" ContentType="application/inkml+xml"/>
  <Override PartName="/ppt/ink/ink10310.xml" ContentType="application/inkml+xml"/>
  <Override PartName="/ppt/ink/ink10311.xml" ContentType="application/inkml+xml"/>
  <Override PartName="/ppt/ink/ink10312.xml" ContentType="application/inkml+xml"/>
  <Override PartName="/ppt/ink/ink10313.xml" ContentType="application/inkml+xml"/>
  <Override PartName="/ppt/ink/ink10314.xml" ContentType="application/inkml+xml"/>
  <Override PartName="/ppt/ink/ink10315.xml" ContentType="application/inkml+xml"/>
  <Override PartName="/ppt/ink/ink10316.xml" ContentType="application/inkml+xml"/>
  <Override PartName="/ppt/ink/ink10317.xml" ContentType="application/inkml+xml"/>
  <Override PartName="/ppt/ink/ink10318.xml" ContentType="application/inkml+xml"/>
  <Override PartName="/ppt/ink/ink10319.xml" ContentType="application/inkml+xml"/>
  <Override PartName="/ppt/ink/ink10320.xml" ContentType="application/inkml+xml"/>
  <Override PartName="/ppt/ink/ink10321.xml" ContentType="application/inkml+xml"/>
  <Override PartName="/ppt/ink/ink10322.xml" ContentType="application/inkml+xml"/>
  <Override PartName="/ppt/ink/ink10323.xml" ContentType="application/inkml+xml"/>
  <Override PartName="/ppt/ink/ink10324.xml" ContentType="application/inkml+xml"/>
  <Override PartName="/ppt/ink/ink10325.xml" ContentType="application/inkml+xml"/>
  <Override PartName="/ppt/ink/ink10326.xml" ContentType="application/inkml+xml"/>
  <Override PartName="/ppt/ink/ink10327.xml" ContentType="application/inkml+xml"/>
  <Override PartName="/ppt/ink/ink10328.xml" ContentType="application/inkml+xml"/>
  <Override PartName="/ppt/ink/ink10329.xml" ContentType="application/inkml+xml"/>
  <Override PartName="/ppt/ink/ink10330.xml" ContentType="application/inkml+xml"/>
  <Override PartName="/ppt/ink/ink10331.xml" ContentType="application/inkml+xml"/>
  <Override PartName="/ppt/ink/ink10332.xml" ContentType="application/inkml+xml"/>
  <Override PartName="/ppt/ink/ink10333.xml" ContentType="application/inkml+xml"/>
  <Override PartName="/ppt/ink/ink10334.xml" ContentType="application/inkml+xml"/>
  <Override PartName="/ppt/ink/ink10335.xml" ContentType="application/inkml+xml"/>
  <Override PartName="/ppt/ink/ink10336.xml" ContentType="application/inkml+xml"/>
  <Override PartName="/ppt/ink/ink10337.xml" ContentType="application/inkml+xml"/>
  <Override PartName="/ppt/ink/ink10338.xml" ContentType="application/inkml+xml"/>
  <Override PartName="/ppt/ink/ink10339.xml" ContentType="application/inkml+xml"/>
  <Override PartName="/ppt/ink/ink10340.xml" ContentType="application/inkml+xml"/>
  <Override PartName="/ppt/ink/ink10341.xml" ContentType="application/inkml+xml"/>
  <Override PartName="/ppt/ink/ink10342.xml" ContentType="application/inkml+xml"/>
  <Override PartName="/ppt/ink/ink10343.xml" ContentType="application/inkml+xml"/>
  <Override PartName="/ppt/ink/ink10344.xml" ContentType="application/inkml+xml"/>
  <Override PartName="/ppt/ink/ink10345.xml" ContentType="application/inkml+xml"/>
  <Override PartName="/ppt/ink/ink10346.xml" ContentType="application/inkml+xml"/>
  <Override PartName="/ppt/ink/ink10347.xml" ContentType="application/inkml+xml"/>
  <Override PartName="/ppt/ink/ink10348.xml" ContentType="application/inkml+xml"/>
  <Override PartName="/ppt/ink/ink10349.xml" ContentType="application/inkml+xml"/>
  <Override PartName="/ppt/ink/ink10350.xml" ContentType="application/inkml+xml"/>
  <Override PartName="/ppt/ink/ink10351.xml" ContentType="application/inkml+xml"/>
  <Override PartName="/ppt/ink/ink10352.xml" ContentType="application/inkml+xml"/>
  <Override PartName="/ppt/ink/ink10353.xml" ContentType="application/inkml+xml"/>
  <Override PartName="/ppt/ink/ink10354.xml" ContentType="application/inkml+xml"/>
  <Override PartName="/ppt/ink/ink10355.xml" ContentType="application/inkml+xml"/>
  <Override PartName="/ppt/ink/ink10356.xml" ContentType="application/inkml+xml"/>
  <Override PartName="/ppt/ink/ink10357.xml" ContentType="application/inkml+xml"/>
  <Override PartName="/ppt/ink/ink10358.xml" ContentType="application/inkml+xml"/>
  <Override PartName="/ppt/ink/ink10359.xml" ContentType="application/inkml+xml"/>
  <Override PartName="/ppt/ink/ink10360.xml" ContentType="application/inkml+xml"/>
  <Override PartName="/ppt/ink/ink10361.xml" ContentType="application/inkml+xml"/>
  <Override PartName="/ppt/ink/ink10362.xml" ContentType="application/inkml+xml"/>
  <Override PartName="/ppt/ink/ink10363.xml" ContentType="application/inkml+xml"/>
  <Override PartName="/ppt/ink/ink10364.xml" ContentType="application/inkml+xml"/>
  <Override PartName="/ppt/ink/ink10365.xml" ContentType="application/inkml+xml"/>
  <Override PartName="/ppt/ink/ink10366.xml" ContentType="application/inkml+xml"/>
  <Override PartName="/ppt/ink/ink10367.xml" ContentType="application/inkml+xml"/>
  <Override PartName="/ppt/ink/ink10368.xml" ContentType="application/inkml+xml"/>
  <Override PartName="/ppt/ink/ink10369.xml" ContentType="application/inkml+xml"/>
  <Override PartName="/ppt/ink/ink10370.xml" ContentType="application/inkml+xml"/>
  <Override PartName="/ppt/ink/ink10371.xml" ContentType="application/inkml+xml"/>
  <Override PartName="/ppt/ink/ink10372.xml" ContentType="application/inkml+xml"/>
  <Override PartName="/ppt/ink/ink10373.xml" ContentType="application/inkml+xml"/>
  <Override PartName="/ppt/ink/ink10374.xml" ContentType="application/inkml+xml"/>
  <Override PartName="/ppt/ink/ink10375.xml" ContentType="application/inkml+xml"/>
  <Override PartName="/ppt/ink/ink10376.xml" ContentType="application/inkml+xml"/>
  <Override PartName="/ppt/ink/ink10377.xml" ContentType="application/inkml+xml"/>
  <Override PartName="/ppt/ink/ink10378.xml" ContentType="application/inkml+xml"/>
  <Override PartName="/ppt/ink/ink10379.xml" ContentType="application/inkml+xml"/>
  <Override PartName="/ppt/ink/ink10380.xml" ContentType="application/inkml+xml"/>
  <Override PartName="/ppt/ink/ink10381.xml" ContentType="application/inkml+xml"/>
  <Override PartName="/ppt/ink/ink10382.xml" ContentType="application/inkml+xml"/>
  <Override PartName="/ppt/ink/ink10383.xml" ContentType="application/inkml+xml"/>
  <Override PartName="/ppt/ink/ink10384.xml" ContentType="application/inkml+xml"/>
  <Override PartName="/ppt/ink/ink10385.xml" ContentType="application/inkml+xml"/>
  <Override PartName="/ppt/ink/ink10386.xml" ContentType="application/inkml+xml"/>
  <Override PartName="/ppt/ink/ink10387.xml" ContentType="application/inkml+xml"/>
  <Override PartName="/ppt/ink/ink10388.xml" ContentType="application/inkml+xml"/>
  <Override PartName="/ppt/ink/ink10389.xml" ContentType="application/inkml+xml"/>
  <Override PartName="/ppt/ink/ink10390.xml" ContentType="application/inkml+xml"/>
  <Override PartName="/ppt/ink/ink10391.xml" ContentType="application/inkml+xml"/>
  <Override PartName="/ppt/ink/ink10392.xml" ContentType="application/inkml+xml"/>
  <Override PartName="/ppt/ink/ink10393.xml" ContentType="application/inkml+xml"/>
  <Override PartName="/ppt/ink/ink10394.xml" ContentType="application/inkml+xml"/>
  <Override PartName="/ppt/ink/ink10395.xml" ContentType="application/inkml+xml"/>
  <Override PartName="/ppt/ink/ink10396.xml" ContentType="application/inkml+xml"/>
  <Override PartName="/ppt/ink/ink10397.xml" ContentType="application/inkml+xml"/>
  <Override PartName="/ppt/ink/ink10398.xml" ContentType="application/inkml+xml"/>
  <Override PartName="/ppt/ink/ink10399.xml" ContentType="application/inkml+xml"/>
  <Override PartName="/ppt/ink/ink10400.xml" ContentType="application/inkml+xml"/>
  <Override PartName="/ppt/ink/ink10401.xml" ContentType="application/inkml+xml"/>
  <Override PartName="/ppt/ink/ink10402.xml" ContentType="application/inkml+xml"/>
  <Override PartName="/ppt/ink/ink10403.xml" ContentType="application/inkml+xml"/>
  <Override PartName="/ppt/ink/ink10404.xml" ContentType="application/inkml+xml"/>
  <Override PartName="/ppt/ink/ink10405.xml" ContentType="application/inkml+xml"/>
  <Override PartName="/ppt/ink/ink10406.xml" ContentType="application/inkml+xml"/>
  <Override PartName="/ppt/ink/ink10407.xml" ContentType="application/inkml+xml"/>
  <Override PartName="/ppt/ink/ink10408.xml" ContentType="application/inkml+xml"/>
  <Override PartName="/ppt/ink/ink10409.xml" ContentType="application/inkml+xml"/>
  <Override PartName="/ppt/ink/ink10410.xml" ContentType="application/inkml+xml"/>
  <Override PartName="/ppt/ink/ink10411.xml" ContentType="application/inkml+xml"/>
  <Override PartName="/ppt/ink/ink10412.xml" ContentType="application/inkml+xml"/>
  <Override PartName="/ppt/ink/ink10413.xml" ContentType="application/inkml+xml"/>
  <Override PartName="/ppt/ink/ink10414.xml" ContentType="application/inkml+xml"/>
  <Override PartName="/ppt/ink/ink10415.xml" ContentType="application/inkml+xml"/>
  <Override PartName="/ppt/ink/ink10416.xml" ContentType="application/inkml+xml"/>
  <Override PartName="/ppt/ink/ink10417.xml" ContentType="application/inkml+xml"/>
  <Override PartName="/ppt/ink/ink10418.xml" ContentType="application/inkml+xml"/>
  <Override PartName="/ppt/ink/ink10419.xml" ContentType="application/inkml+xml"/>
  <Override PartName="/ppt/ink/ink10420.xml" ContentType="application/inkml+xml"/>
  <Override PartName="/ppt/ink/ink10421.xml" ContentType="application/inkml+xml"/>
  <Override PartName="/ppt/ink/ink10422.xml" ContentType="application/inkml+xml"/>
  <Override PartName="/ppt/ink/ink10423.xml" ContentType="application/inkml+xml"/>
  <Override PartName="/ppt/ink/ink10424.xml" ContentType="application/inkml+xml"/>
  <Override PartName="/ppt/ink/ink10425.xml" ContentType="application/inkml+xml"/>
  <Override PartName="/ppt/ink/ink10426.xml" ContentType="application/inkml+xml"/>
  <Override PartName="/ppt/ink/ink10427.xml" ContentType="application/inkml+xml"/>
  <Override PartName="/ppt/ink/ink10428.xml" ContentType="application/inkml+xml"/>
  <Override PartName="/ppt/ink/ink10429.xml" ContentType="application/inkml+xml"/>
  <Override PartName="/ppt/ink/ink10430.xml" ContentType="application/inkml+xml"/>
  <Override PartName="/ppt/ink/ink10431.xml" ContentType="application/inkml+xml"/>
  <Override PartName="/ppt/ink/ink10432.xml" ContentType="application/inkml+xml"/>
  <Override PartName="/ppt/ink/ink10433.xml" ContentType="application/inkml+xml"/>
  <Override PartName="/ppt/ink/ink10434.xml" ContentType="application/inkml+xml"/>
  <Override PartName="/ppt/ink/ink10435.xml" ContentType="application/inkml+xml"/>
  <Override PartName="/ppt/ink/ink10436.xml" ContentType="application/inkml+xml"/>
  <Override PartName="/ppt/ink/ink10437.xml" ContentType="application/inkml+xml"/>
  <Override PartName="/ppt/ink/ink10438.xml" ContentType="application/inkml+xml"/>
  <Override PartName="/ppt/ink/ink10439.xml" ContentType="application/inkml+xml"/>
  <Override PartName="/ppt/ink/ink10440.xml" ContentType="application/inkml+xml"/>
  <Override PartName="/ppt/ink/ink10441.xml" ContentType="application/inkml+xml"/>
  <Override PartName="/ppt/ink/ink10442.xml" ContentType="application/inkml+xml"/>
  <Override PartName="/ppt/ink/ink10443.xml" ContentType="application/inkml+xml"/>
  <Override PartName="/ppt/ink/ink10444.xml" ContentType="application/inkml+xml"/>
  <Override PartName="/ppt/ink/ink10445.xml" ContentType="application/inkml+xml"/>
  <Override PartName="/ppt/ink/ink10446.xml" ContentType="application/inkml+xml"/>
  <Override PartName="/ppt/ink/ink10447.xml" ContentType="application/inkml+xml"/>
  <Override PartName="/ppt/ink/ink10448.xml" ContentType="application/inkml+xml"/>
  <Override PartName="/ppt/ink/ink10449.xml" ContentType="application/inkml+xml"/>
  <Override PartName="/ppt/ink/ink10450.xml" ContentType="application/inkml+xml"/>
  <Override PartName="/ppt/ink/ink10451.xml" ContentType="application/inkml+xml"/>
  <Override PartName="/ppt/ink/ink10452.xml" ContentType="application/inkml+xml"/>
  <Override PartName="/ppt/ink/ink10453.xml" ContentType="application/inkml+xml"/>
  <Override PartName="/ppt/ink/ink10454.xml" ContentType="application/inkml+xml"/>
  <Override PartName="/ppt/ink/ink10455.xml" ContentType="application/inkml+xml"/>
  <Override PartName="/ppt/ink/ink10456.xml" ContentType="application/inkml+xml"/>
  <Override PartName="/ppt/ink/ink10457.xml" ContentType="application/inkml+xml"/>
  <Override PartName="/ppt/ink/ink10458.xml" ContentType="application/inkml+xml"/>
  <Override PartName="/ppt/ink/ink10459.xml" ContentType="application/inkml+xml"/>
  <Override PartName="/ppt/ink/ink10460.xml" ContentType="application/inkml+xml"/>
  <Override PartName="/ppt/ink/ink10461.xml" ContentType="application/inkml+xml"/>
  <Override PartName="/ppt/ink/ink10462.xml" ContentType="application/inkml+xml"/>
  <Override PartName="/ppt/ink/ink10463.xml" ContentType="application/inkml+xml"/>
  <Override PartName="/ppt/ink/ink10464.xml" ContentType="application/inkml+xml"/>
  <Override PartName="/ppt/ink/ink10465.xml" ContentType="application/inkml+xml"/>
  <Override PartName="/ppt/ink/ink10466.xml" ContentType="application/inkml+xml"/>
  <Override PartName="/ppt/ink/ink10467.xml" ContentType="application/inkml+xml"/>
  <Override PartName="/ppt/ink/ink10468.xml" ContentType="application/inkml+xml"/>
  <Override PartName="/ppt/ink/ink10469.xml" ContentType="application/inkml+xml"/>
  <Override PartName="/ppt/ink/ink10470.xml" ContentType="application/inkml+xml"/>
  <Override PartName="/ppt/ink/ink10471.xml" ContentType="application/inkml+xml"/>
  <Override PartName="/ppt/ink/ink10472.xml" ContentType="application/inkml+xml"/>
  <Override PartName="/ppt/ink/ink10473.xml" ContentType="application/inkml+xml"/>
  <Override PartName="/ppt/ink/ink10474.xml" ContentType="application/inkml+xml"/>
  <Override PartName="/ppt/ink/ink10475.xml" ContentType="application/inkml+xml"/>
  <Override PartName="/ppt/ink/ink10476.xml" ContentType="application/inkml+xml"/>
  <Override PartName="/ppt/ink/ink10477.xml" ContentType="application/inkml+xml"/>
  <Override PartName="/ppt/ink/ink10478.xml" ContentType="application/inkml+xml"/>
  <Override PartName="/ppt/ink/ink10479.xml" ContentType="application/inkml+xml"/>
  <Override PartName="/ppt/ink/ink10480.xml" ContentType="application/inkml+xml"/>
  <Override PartName="/ppt/ink/ink10481.xml" ContentType="application/inkml+xml"/>
  <Override PartName="/ppt/ink/ink10482.xml" ContentType="application/inkml+xml"/>
  <Override PartName="/ppt/ink/ink10483.xml" ContentType="application/inkml+xml"/>
  <Override PartName="/ppt/ink/ink10484.xml" ContentType="application/inkml+xml"/>
  <Override PartName="/ppt/ink/ink10485.xml" ContentType="application/inkml+xml"/>
  <Override PartName="/ppt/ink/ink10486.xml" ContentType="application/inkml+xml"/>
  <Override PartName="/ppt/ink/ink10487.xml" ContentType="application/inkml+xml"/>
  <Override PartName="/ppt/ink/ink10488.xml" ContentType="application/inkml+xml"/>
  <Override PartName="/ppt/ink/ink10489.xml" ContentType="application/inkml+xml"/>
  <Override PartName="/ppt/ink/ink10490.xml" ContentType="application/inkml+xml"/>
  <Override PartName="/ppt/ink/ink10491.xml" ContentType="application/inkml+xml"/>
  <Override PartName="/ppt/ink/ink10492.xml" ContentType="application/inkml+xml"/>
  <Override PartName="/ppt/ink/ink10493.xml" ContentType="application/inkml+xml"/>
  <Override PartName="/ppt/ink/ink10494.xml" ContentType="application/inkml+xml"/>
  <Override PartName="/ppt/ink/ink10495.xml" ContentType="application/inkml+xml"/>
  <Override PartName="/ppt/ink/ink10496.xml" ContentType="application/inkml+xml"/>
  <Override PartName="/ppt/ink/ink10497.xml" ContentType="application/inkml+xml"/>
  <Override PartName="/ppt/ink/ink10498.xml" ContentType="application/inkml+xml"/>
  <Override PartName="/ppt/ink/ink10499.xml" ContentType="application/inkml+xml"/>
  <Override PartName="/ppt/ink/ink10500.xml" ContentType="application/inkml+xml"/>
  <Override PartName="/ppt/ink/ink10501.xml" ContentType="application/inkml+xml"/>
  <Override PartName="/ppt/ink/ink10502.xml" ContentType="application/inkml+xml"/>
  <Override PartName="/ppt/ink/ink10503.xml" ContentType="application/inkml+xml"/>
  <Override PartName="/ppt/ink/ink10504.xml" ContentType="application/inkml+xml"/>
  <Override PartName="/ppt/ink/ink10505.xml" ContentType="application/inkml+xml"/>
  <Override PartName="/ppt/ink/ink10506.xml" ContentType="application/inkml+xml"/>
  <Override PartName="/ppt/ink/ink10507.xml" ContentType="application/inkml+xml"/>
  <Override PartName="/ppt/ink/ink10508.xml" ContentType="application/inkml+xml"/>
  <Override PartName="/ppt/ink/ink10509.xml" ContentType="application/inkml+xml"/>
  <Override PartName="/ppt/ink/ink10510.xml" ContentType="application/inkml+xml"/>
  <Override PartName="/ppt/ink/ink10511.xml" ContentType="application/inkml+xml"/>
  <Override PartName="/ppt/ink/ink10512.xml" ContentType="application/inkml+xml"/>
  <Override PartName="/ppt/ink/ink10513.xml" ContentType="application/inkml+xml"/>
  <Override PartName="/ppt/ink/ink10514.xml" ContentType="application/inkml+xml"/>
  <Override PartName="/ppt/ink/ink10515.xml" ContentType="application/inkml+xml"/>
  <Override PartName="/ppt/ink/ink10516.xml" ContentType="application/inkml+xml"/>
  <Override PartName="/ppt/ink/ink10517.xml" ContentType="application/inkml+xml"/>
  <Override PartName="/ppt/ink/ink10518.xml" ContentType="application/inkml+xml"/>
  <Override PartName="/ppt/ink/ink10519.xml" ContentType="application/inkml+xml"/>
  <Override PartName="/ppt/ink/ink10520.xml" ContentType="application/inkml+xml"/>
  <Override PartName="/ppt/ink/ink10521.xml" ContentType="application/inkml+xml"/>
  <Override PartName="/ppt/ink/ink10522.xml" ContentType="application/inkml+xml"/>
  <Override PartName="/ppt/ink/ink10523.xml" ContentType="application/inkml+xml"/>
  <Override PartName="/ppt/ink/ink10524.xml" ContentType="application/inkml+xml"/>
  <Override PartName="/ppt/ink/ink10525.xml" ContentType="application/inkml+xml"/>
  <Override PartName="/ppt/ink/ink10526.xml" ContentType="application/inkml+xml"/>
  <Override PartName="/ppt/ink/ink10527.xml" ContentType="application/inkml+xml"/>
  <Override PartName="/ppt/ink/ink10528.xml" ContentType="application/inkml+xml"/>
  <Override PartName="/ppt/ink/ink10529.xml" ContentType="application/inkml+xml"/>
  <Override PartName="/ppt/ink/ink10530.xml" ContentType="application/inkml+xml"/>
  <Override PartName="/ppt/ink/ink10531.xml" ContentType="application/inkml+xml"/>
  <Override PartName="/ppt/ink/ink10532.xml" ContentType="application/inkml+xml"/>
  <Override PartName="/ppt/ink/ink10533.xml" ContentType="application/inkml+xml"/>
  <Override PartName="/ppt/ink/ink10534.xml" ContentType="application/inkml+xml"/>
  <Override PartName="/ppt/ink/ink10535.xml" ContentType="application/inkml+xml"/>
  <Override PartName="/ppt/ink/ink10536.xml" ContentType="application/inkml+xml"/>
  <Override PartName="/ppt/ink/ink10537.xml" ContentType="application/inkml+xml"/>
  <Override PartName="/ppt/ink/ink10538.xml" ContentType="application/inkml+xml"/>
  <Override PartName="/ppt/ink/ink10539.xml" ContentType="application/inkml+xml"/>
  <Override PartName="/ppt/ink/ink10540.xml" ContentType="application/inkml+xml"/>
  <Override PartName="/ppt/ink/ink10541.xml" ContentType="application/inkml+xml"/>
  <Override PartName="/ppt/ink/ink10542.xml" ContentType="application/inkml+xml"/>
  <Override PartName="/ppt/ink/ink10543.xml" ContentType="application/inkml+xml"/>
  <Override PartName="/ppt/ink/ink10544.xml" ContentType="application/inkml+xml"/>
  <Override PartName="/ppt/ink/ink10545.xml" ContentType="application/inkml+xml"/>
  <Override PartName="/ppt/ink/ink10546.xml" ContentType="application/inkml+xml"/>
  <Override PartName="/ppt/ink/ink10547.xml" ContentType="application/inkml+xml"/>
  <Override PartName="/ppt/ink/ink10548.xml" ContentType="application/inkml+xml"/>
  <Override PartName="/ppt/ink/ink10549.xml" ContentType="application/inkml+xml"/>
  <Override PartName="/ppt/ink/ink10550.xml" ContentType="application/inkml+xml"/>
  <Override PartName="/ppt/ink/ink10551.xml" ContentType="application/inkml+xml"/>
  <Override PartName="/ppt/ink/ink10552.xml" ContentType="application/inkml+xml"/>
  <Override PartName="/ppt/ink/ink10553.xml" ContentType="application/inkml+xml"/>
  <Override PartName="/ppt/ink/ink10554.xml" ContentType="application/inkml+xml"/>
  <Override PartName="/ppt/ink/ink10555.xml" ContentType="application/inkml+xml"/>
  <Override PartName="/ppt/ink/ink10556.xml" ContentType="application/inkml+xml"/>
  <Override PartName="/ppt/ink/ink10557.xml" ContentType="application/inkml+xml"/>
  <Override PartName="/ppt/ink/ink10558.xml" ContentType="application/inkml+xml"/>
  <Override PartName="/ppt/ink/ink10559.xml" ContentType="application/inkml+xml"/>
  <Override PartName="/ppt/ink/ink10560.xml" ContentType="application/inkml+xml"/>
  <Override PartName="/ppt/ink/ink10561.xml" ContentType="application/inkml+xml"/>
  <Override PartName="/ppt/ink/ink10562.xml" ContentType="application/inkml+xml"/>
  <Override PartName="/ppt/ink/ink10563.xml" ContentType="application/inkml+xml"/>
  <Override PartName="/ppt/ink/ink10564.xml" ContentType="application/inkml+xml"/>
  <Override PartName="/ppt/ink/ink10565.xml" ContentType="application/inkml+xml"/>
  <Override PartName="/ppt/ink/ink10566.xml" ContentType="application/inkml+xml"/>
  <Override PartName="/ppt/ink/ink10567.xml" ContentType="application/inkml+xml"/>
  <Override PartName="/ppt/ink/ink10568.xml" ContentType="application/inkml+xml"/>
  <Override PartName="/ppt/ink/ink10569.xml" ContentType="application/inkml+xml"/>
  <Override PartName="/ppt/ink/ink10570.xml" ContentType="application/inkml+xml"/>
  <Override PartName="/ppt/ink/ink10571.xml" ContentType="application/inkml+xml"/>
  <Override PartName="/ppt/ink/ink10572.xml" ContentType="application/inkml+xml"/>
  <Override PartName="/ppt/ink/ink10573.xml" ContentType="application/inkml+xml"/>
  <Override PartName="/ppt/ink/ink10574.xml" ContentType="application/inkml+xml"/>
  <Override PartName="/ppt/ink/ink10575.xml" ContentType="application/inkml+xml"/>
  <Override PartName="/ppt/ink/ink10576.xml" ContentType="application/inkml+xml"/>
  <Override PartName="/ppt/ink/ink10577.xml" ContentType="application/inkml+xml"/>
  <Override PartName="/ppt/ink/ink10578.xml" ContentType="application/inkml+xml"/>
  <Override PartName="/ppt/ink/ink10579.xml" ContentType="application/inkml+xml"/>
  <Override PartName="/ppt/ink/ink10580.xml" ContentType="application/inkml+xml"/>
  <Override PartName="/ppt/ink/ink10581.xml" ContentType="application/inkml+xml"/>
  <Override PartName="/ppt/ink/ink10582.xml" ContentType="application/inkml+xml"/>
  <Override PartName="/ppt/ink/ink10583.xml" ContentType="application/inkml+xml"/>
  <Override PartName="/ppt/ink/ink10584.xml" ContentType="application/inkml+xml"/>
  <Override PartName="/ppt/ink/ink10585.xml" ContentType="application/inkml+xml"/>
  <Override PartName="/ppt/ink/ink10586.xml" ContentType="application/inkml+xml"/>
  <Override PartName="/ppt/ink/ink10587.xml" ContentType="application/inkml+xml"/>
  <Override PartName="/ppt/ink/ink10588.xml" ContentType="application/inkml+xml"/>
  <Override PartName="/ppt/ink/ink10589.xml" ContentType="application/inkml+xml"/>
  <Override PartName="/ppt/ink/ink10590.xml" ContentType="application/inkml+xml"/>
  <Override PartName="/ppt/ink/ink10591.xml" ContentType="application/inkml+xml"/>
  <Override PartName="/ppt/ink/ink10592.xml" ContentType="application/inkml+xml"/>
  <Override PartName="/ppt/ink/ink10593.xml" ContentType="application/inkml+xml"/>
  <Override PartName="/ppt/ink/ink10594.xml" ContentType="application/inkml+xml"/>
  <Override PartName="/ppt/ink/ink10595.xml" ContentType="application/inkml+xml"/>
  <Override PartName="/ppt/ink/ink10596.xml" ContentType="application/inkml+xml"/>
  <Override PartName="/ppt/ink/ink10597.xml" ContentType="application/inkml+xml"/>
  <Override PartName="/ppt/ink/ink10598.xml" ContentType="application/inkml+xml"/>
  <Override PartName="/ppt/ink/ink10599.xml" ContentType="application/inkml+xml"/>
  <Override PartName="/ppt/ink/ink10600.xml" ContentType="application/inkml+xml"/>
  <Override PartName="/ppt/ink/ink10601.xml" ContentType="application/inkml+xml"/>
  <Override PartName="/ppt/ink/ink10602.xml" ContentType="application/inkml+xml"/>
  <Override PartName="/ppt/ink/ink10603.xml" ContentType="application/inkml+xml"/>
  <Override PartName="/ppt/ink/ink10604.xml" ContentType="application/inkml+xml"/>
  <Override PartName="/ppt/ink/ink10605.xml" ContentType="application/inkml+xml"/>
  <Override PartName="/ppt/ink/ink10606.xml" ContentType="application/inkml+xml"/>
  <Override PartName="/ppt/ink/ink10607.xml" ContentType="application/inkml+xml"/>
  <Override PartName="/ppt/ink/ink10608.xml" ContentType="application/inkml+xml"/>
  <Override PartName="/ppt/ink/ink10609.xml" ContentType="application/inkml+xml"/>
  <Override PartName="/ppt/ink/ink10610.xml" ContentType="application/inkml+xml"/>
  <Override PartName="/ppt/ink/ink10611.xml" ContentType="application/inkml+xml"/>
  <Override PartName="/ppt/ink/ink10612.xml" ContentType="application/inkml+xml"/>
  <Override PartName="/ppt/ink/ink10613.xml" ContentType="application/inkml+xml"/>
  <Override PartName="/ppt/ink/ink10614.xml" ContentType="application/inkml+xml"/>
  <Override PartName="/ppt/ink/ink10615.xml" ContentType="application/inkml+xml"/>
  <Override PartName="/ppt/ink/ink10616.xml" ContentType="application/inkml+xml"/>
  <Override PartName="/ppt/ink/ink10617.xml" ContentType="application/inkml+xml"/>
  <Override PartName="/ppt/ink/ink10618.xml" ContentType="application/inkml+xml"/>
  <Override PartName="/ppt/ink/ink10619.xml" ContentType="application/inkml+xml"/>
  <Override PartName="/ppt/ink/ink10620.xml" ContentType="application/inkml+xml"/>
  <Override PartName="/ppt/ink/ink10621.xml" ContentType="application/inkml+xml"/>
  <Override PartName="/ppt/ink/ink10622.xml" ContentType="application/inkml+xml"/>
  <Override PartName="/ppt/ink/ink10623.xml" ContentType="application/inkml+xml"/>
  <Override PartName="/ppt/ink/ink10624.xml" ContentType="application/inkml+xml"/>
  <Override PartName="/ppt/ink/ink10625.xml" ContentType="application/inkml+xml"/>
  <Override PartName="/ppt/ink/ink10626.xml" ContentType="application/inkml+xml"/>
  <Override PartName="/ppt/ink/ink10627.xml" ContentType="application/inkml+xml"/>
  <Override PartName="/ppt/ink/ink10628.xml" ContentType="application/inkml+xml"/>
  <Override PartName="/ppt/ink/ink10629.xml" ContentType="application/inkml+xml"/>
  <Override PartName="/ppt/ink/ink10630.xml" ContentType="application/inkml+xml"/>
  <Override PartName="/ppt/ink/ink10631.xml" ContentType="application/inkml+xml"/>
  <Override PartName="/ppt/ink/ink10632.xml" ContentType="application/inkml+xml"/>
  <Override PartName="/ppt/ink/ink10633.xml" ContentType="application/inkml+xml"/>
  <Override PartName="/ppt/ink/ink10634.xml" ContentType="application/inkml+xml"/>
  <Override PartName="/ppt/ink/ink10635.xml" ContentType="application/inkml+xml"/>
  <Override PartName="/ppt/ink/ink10636.xml" ContentType="application/inkml+xml"/>
  <Override PartName="/ppt/ink/ink10637.xml" ContentType="application/inkml+xml"/>
  <Override PartName="/ppt/ink/ink10638.xml" ContentType="application/inkml+xml"/>
  <Override PartName="/ppt/ink/ink10639.xml" ContentType="application/inkml+xml"/>
  <Override PartName="/ppt/ink/ink10640.xml" ContentType="application/inkml+xml"/>
  <Override PartName="/ppt/ink/ink10641.xml" ContentType="application/inkml+xml"/>
  <Override PartName="/ppt/ink/ink10642.xml" ContentType="application/inkml+xml"/>
  <Override PartName="/ppt/ink/ink10643.xml" ContentType="application/inkml+xml"/>
  <Override PartName="/ppt/ink/ink10644.xml" ContentType="application/inkml+xml"/>
  <Override PartName="/ppt/ink/ink10645.xml" ContentType="application/inkml+xml"/>
  <Override PartName="/ppt/ink/ink10646.xml" ContentType="application/inkml+xml"/>
  <Override PartName="/ppt/ink/ink10647.xml" ContentType="application/inkml+xml"/>
  <Override PartName="/ppt/ink/ink10648.xml" ContentType="application/inkml+xml"/>
  <Override PartName="/ppt/ink/ink10649.xml" ContentType="application/inkml+xml"/>
  <Override PartName="/ppt/ink/ink10650.xml" ContentType="application/inkml+xml"/>
  <Override PartName="/ppt/ink/ink10651.xml" ContentType="application/inkml+xml"/>
  <Override PartName="/ppt/ink/ink10652.xml" ContentType="application/inkml+xml"/>
  <Override PartName="/ppt/ink/ink10653.xml" ContentType="application/inkml+xml"/>
  <Override PartName="/ppt/ink/ink10654.xml" ContentType="application/inkml+xml"/>
  <Override PartName="/ppt/ink/ink10655.xml" ContentType="application/inkml+xml"/>
  <Override PartName="/ppt/ink/ink10656.xml" ContentType="application/inkml+xml"/>
  <Override PartName="/ppt/ink/ink10657.xml" ContentType="application/inkml+xml"/>
  <Override PartName="/ppt/ink/ink10658.xml" ContentType="application/inkml+xml"/>
  <Override PartName="/ppt/ink/ink10659.xml" ContentType="application/inkml+xml"/>
  <Override PartName="/ppt/ink/ink10660.xml" ContentType="application/inkml+xml"/>
  <Override PartName="/ppt/ink/ink10661.xml" ContentType="application/inkml+xml"/>
  <Override PartName="/ppt/ink/ink10662.xml" ContentType="application/inkml+xml"/>
  <Override PartName="/ppt/ink/ink10663.xml" ContentType="application/inkml+xml"/>
  <Override PartName="/ppt/ink/ink10664.xml" ContentType="application/inkml+xml"/>
  <Override PartName="/ppt/ink/ink10665.xml" ContentType="application/inkml+xml"/>
  <Override PartName="/ppt/ink/ink10666.xml" ContentType="application/inkml+xml"/>
  <Override PartName="/ppt/ink/ink10667.xml" ContentType="application/inkml+xml"/>
  <Override PartName="/ppt/ink/ink10668.xml" ContentType="application/inkml+xml"/>
  <Override PartName="/ppt/ink/ink10669.xml" ContentType="application/inkml+xml"/>
  <Override PartName="/ppt/ink/ink10670.xml" ContentType="application/inkml+xml"/>
  <Override PartName="/ppt/ink/ink10671.xml" ContentType="application/inkml+xml"/>
  <Override PartName="/ppt/ink/ink10672.xml" ContentType="application/inkml+xml"/>
  <Override PartName="/ppt/ink/ink10673.xml" ContentType="application/inkml+xml"/>
  <Override PartName="/ppt/ink/ink10674.xml" ContentType="application/inkml+xml"/>
  <Override PartName="/ppt/ink/ink10675.xml" ContentType="application/inkml+xml"/>
  <Override PartName="/ppt/ink/ink10676.xml" ContentType="application/inkml+xml"/>
  <Override PartName="/ppt/ink/ink10677.xml" ContentType="application/inkml+xml"/>
  <Override PartName="/ppt/ink/ink10678.xml" ContentType="application/inkml+xml"/>
  <Override PartName="/ppt/ink/ink10679.xml" ContentType="application/inkml+xml"/>
  <Override PartName="/ppt/ink/ink10680.xml" ContentType="application/inkml+xml"/>
  <Override PartName="/ppt/ink/ink10681.xml" ContentType="application/inkml+xml"/>
  <Override PartName="/ppt/ink/ink10682.xml" ContentType="application/inkml+xml"/>
  <Override PartName="/ppt/ink/ink10683.xml" ContentType="application/inkml+xml"/>
  <Override PartName="/ppt/ink/ink10684.xml" ContentType="application/inkml+xml"/>
  <Override PartName="/ppt/ink/ink10685.xml" ContentType="application/inkml+xml"/>
  <Override PartName="/ppt/ink/ink10686.xml" ContentType="application/inkml+xml"/>
  <Override PartName="/ppt/ink/ink10687.xml" ContentType="application/inkml+xml"/>
  <Override PartName="/ppt/ink/ink10688.xml" ContentType="application/inkml+xml"/>
  <Override PartName="/ppt/ink/ink10689.xml" ContentType="application/inkml+xml"/>
  <Override PartName="/ppt/ink/ink10690.xml" ContentType="application/inkml+xml"/>
  <Override PartName="/ppt/ink/ink10691.xml" ContentType="application/inkml+xml"/>
  <Override PartName="/ppt/ink/ink10692.xml" ContentType="application/inkml+xml"/>
  <Override PartName="/ppt/ink/ink10693.xml" ContentType="application/inkml+xml"/>
  <Override PartName="/ppt/ink/ink10694.xml" ContentType="application/inkml+xml"/>
  <Override PartName="/ppt/ink/ink10695.xml" ContentType="application/inkml+xml"/>
  <Override PartName="/ppt/ink/ink10696.xml" ContentType="application/inkml+xml"/>
  <Override PartName="/ppt/ink/ink10697.xml" ContentType="application/inkml+xml"/>
  <Override PartName="/ppt/ink/ink10698.xml" ContentType="application/inkml+xml"/>
  <Override PartName="/ppt/ink/ink10699.xml" ContentType="application/inkml+xml"/>
  <Override PartName="/ppt/ink/ink10700.xml" ContentType="application/inkml+xml"/>
  <Override PartName="/ppt/ink/ink10701.xml" ContentType="application/inkml+xml"/>
  <Override PartName="/ppt/ink/ink10702.xml" ContentType="application/inkml+xml"/>
  <Override PartName="/ppt/ink/ink10703.xml" ContentType="application/inkml+xml"/>
  <Override PartName="/ppt/ink/ink10704.xml" ContentType="application/inkml+xml"/>
  <Override PartName="/ppt/ink/ink10705.xml" ContentType="application/inkml+xml"/>
  <Override PartName="/ppt/ink/ink10706.xml" ContentType="application/inkml+xml"/>
  <Override PartName="/ppt/ink/ink10707.xml" ContentType="application/inkml+xml"/>
  <Override PartName="/ppt/ink/ink10708.xml" ContentType="application/inkml+xml"/>
  <Override PartName="/ppt/ink/ink10709.xml" ContentType="application/inkml+xml"/>
  <Override PartName="/ppt/ink/ink10710.xml" ContentType="application/inkml+xml"/>
  <Override PartName="/ppt/ink/ink10711.xml" ContentType="application/inkml+xml"/>
  <Override PartName="/ppt/ink/ink10712.xml" ContentType="application/inkml+xml"/>
  <Override PartName="/ppt/ink/ink10713.xml" ContentType="application/inkml+xml"/>
  <Override PartName="/ppt/ink/ink10714.xml" ContentType="application/inkml+xml"/>
  <Override PartName="/ppt/ink/ink10715.xml" ContentType="application/inkml+xml"/>
  <Override PartName="/ppt/ink/ink10716.xml" ContentType="application/inkml+xml"/>
  <Override PartName="/ppt/ink/ink10717.xml" ContentType="application/inkml+xml"/>
  <Override PartName="/ppt/ink/ink10718.xml" ContentType="application/inkml+xml"/>
  <Override PartName="/ppt/ink/ink10719.xml" ContentType="application/inkml+xml"/>
  <Override PartName="/ppt/ink/ink10720.xml" ContentType="application/inkml+xml"/>
  <Override PartName="/ppt/ink/ink10721.xml" ContentType="application/inkml+xml"/>
  <Override PartName="/ppt/ink/ink10722.xml" ContentType="application/inkml+xml"/>
  <Override PartName="/ppt/ink/ink10723.xml" ContentType="application/inkml+xml"/>
  <Override PartName="/ppt/ink/ink10724.xml" ContentType="application/inkml+xml"/>
  <Override PartName="/ppt/ink/ink10725.xml" ContentType="application/inkml+xml"/>
  <Override PartName="/ppt/ink/ink10726.xml" ContentType="application/inkml+xml"/>
  <Override PartName="/ppt/ink/ink10727.xml" ContentType="application/inkml+xml"/>
  <Override PartName="/ppt/ink/ink10728.xml" ContentType="application/inkml+xml"/>
  <Override PartName="/ppt/ink/ink10729.xml" ContentType="application/inkml+xml"/>
  <Override PartName="/ppt/ink/ink10730.xml" ContentType="application/inkml+xml"/>
  <Override PartName="/ppt/ink/ink10731.xml" ContentType="application/inkml+xml"/>
  <Override PartName="/ppt/ink/ink10732.xml" ContentType="application/inkml+xml"/>
  <Override PartName="/ppt/ink/ink10733.xml" ContentType="application/inkml+xml"/>
  <Override PartName="/ppt/ink/ink10734.xml" ContentType="application/inkml+xml"/>
  <Override PartName="/ppt/ink/ink10735.xml" ContentType="application/inkml+xml"/>
  <Override PartName="/ppt/ink/ink10736.xml" ContentType="application/inkml+xml"/>
  <Override PartName="/ppt/ink/ink10737.xml" ContentType="application/inkml+xml"/>
  <Override PartName="/ppt/ink/ink10738.xml" ContentType="application/inkml+xml"/>
  <Override PartName="/ppt/ink/ink10739.xml" ContentType="application/inkml+xml"/>
  <Override PartName="/ppt/ink/ink10740.xml" ContentType="application/inkml+xml"/>
  <Override PartName="/ppt/ink/ink10741.xml" ContentType="application/inkml+xml"/>
  <Override PartName="/ppt/ink/ink10742.xml" ContentType="application/inkml+xml"/>
  <Override PartName="/ppt/ink/ink10743.xml" ContentType="application/inkml+xml"/>
  <Override PartName="/ppt/ink/ink10744.xml" ContentType="application/inkml+xml"/>
  <Override PartName="/ppt/ink/ink10745.xml" ContentType="application/inkml+xml"/>
  <Override PartName="/ppt/ink/ink10746.xml" ContentType="application/inkml+xml"/>
  <Override PartName="/ppt/ink/ink10747.xml" ContentType="application/inkml+xml"/>
  <Override PartName="/ppt/ink/ink10748.xml" ContentType="application/inkml+xml"/>
  <Override PartName="/ppt/ink/ink10749.xml" ContentType="application/inkml+xml"/>
  <Override PartName="/ppt/ink/ink10750.xml" ContentType="application/inkml+xml"/>
  <Override PartName="/ppt/ink/ink10751.xml" ContentType="application/inkml+xml"/>
  <Override PartName="/ppt/ink/ink10752.xml" ContentType="application/inkml+xml"/>
  <Override PartName="/ppt/ink/ink10753.xml" ContentType="application/inkml+xml"/>
  <Override PartName="/ppt/ink/ink10754.xml" ContentType="application/inkml+xml"/>
  <Override PartName="/ppt/ink/ink10755.xml" ContentType="application/inkml+xml"/>
  <Override PartName="/ppt/ink/ink10756.xml" ContentType="application/inkml+xml"/>
  <Override PartName="/ppt/ink/ink10757.xml" ContentType="application/inkml+xml"/>
  <Override PartName="/ppt/ink/ink10758.xml" ContentType="application/inkml+xml"/>
  <Override PartName="/ppt/ink/ink10759.xml" ContentType="application/inkml+xml"/>
  <Override PartName="/ppt/ink/ink10760.xml" ContentType="application/inkml+xml"/>
  <Override PartName="/ppt/ink/ink10761.xml" ContentType="application/inkml+xml"/>
  <Override PartName="/ppt/ink/ink10762.xml" ContentType="application/inkml+xml"/>
  <Override PartName="/ppt/ink/ink10763.xml" ContentType="application/inkml+xml"/>
  <Override PartName="/ppt/ink/ink10764.xml" ContentType="application/inkml+xml"/>
  <Override PartName="/ppt/ink/ink10765.xml" ContentType="application/inkml+xml"/>
  <Override PartName="/ppt/ink/ink10766.xml" ContentType="application/inkml+xml"/>
  <Override PartName="/ppt/ink/ink10767.xml" ContentType="application/inkml+xml"/>
  <Override PartName="/ppt/ink/ink10768.xml" ContentType="application/inkml+xml"/>
  <Override PartName="/ppt/ink/ink10769.xml" ContentType="application/inkml+xml"/>
  <Override PartName="/ppt/ink/ink10770.xml" ContentType="application/inkml+xml"/>
  <Override PartName="/ppt/ink/ink10771.xml" ContentType="application/inkml+xml"/>
  <Override PartName="/ppt/ink/ink10772.xml" ContentType="application/inkml+xml"/>
  <Override PartName="/ppt/ink/ink10773.xml" ContentType="application/inkml+xml"/>
  <Override PartName="/ppt/ink/ink10774.xml" ContentType="application/inkml+xml"/>
  <Override PartName="/ppt/ink/ink10775.xml" ContentType="application/inkml+xml"/>
  <Override PartName="/ppt/ink/ink10776.xml" ContentType="application/inkml+xml"/>
  <Override PartName="/ppt/ink/ink10777.xml" ContentType="application/inkml+xml"/>
  <Override PartName="/ppt/ink/ink10778.xml" ContentType="application/inkml+xml"/>
  <Override PartName="/ppt/ink/ink10779.xml" ContentType="application/inkml+xml"/>
  <Override PartName="/ppt/ink/ink10780.xml" ContentType="application/inkml+xml"/>
  <Override PartName="/ppt/ink/ink10781.xml" ContentType="application/inkml+xml"/>
  <Override PartName="/ppt/ink/ink10782.xml" ContentType="application/inkml+xml"/>
  <Override PartName="/ppt/ink/ink10783.xml" ContentType="application/inkml+xml"/>
  <Override PartName="/ppt/ink/ink10784.xml" ContentType="application/inkml+xml"/>
  <Override PartName="/ppt/ink/ink10785.xml" ContentType="application/inkml+xml"/>
  <Override PartName="/ppt/ink/ink10786.xml" ContentType="application/inkml+xml"/>
  <Override PartName="/ppt/ink/ink10787.xml" ContentType="application/inkml+xml"/>
  <Override PartName="/ppt/ink/ink10788.xml" ContentType="application/inkml+xml"/>
  <Override PartName="/ppt/ink/ink10789.xml" ContentType="application/inkml+xml"/>
  <Override PartName="/ppt/ink/ink10790.xml" ContentType="application/inkml+xml"/>
  <Override PartName="/ppt/ink/ink10791.xml" ContentType="application/inkml+xml"/>
  <Override PartName="/ppt/ink/ink10792.xml" ContentType="application/inkml+xml"/>
  <Override PartName="/ppt/ink/ink10793.xml" ContentType="application/inkml+xml"/>
  <Override PartName="/ppt/ink/ink10794.xml" ContentType="application/inkml+xml"/>
  <Override PartName="/ppt/ink/ink10795.xml" ContentType="application/inkml+xml"/>
  <Override PartName="/ppt/ink/ink10796.xml" ContentType="application/inkml+xml"/>
  <Override PartName="/ppt/ink/ink10797.xml" ContentType="application/inkml+xml"/>
  <Override PartName="/ppt/ink/ink10798.xml" ContentType="application/inkml+xml"/>
  <Override PartName="/ppt/ink/ink10799.xml" ContentType="application/inkml+xml"/>
  <Override PartName="/ppt/ink/ink10800.xml" ContentType="application/inkml+xml"/>
  <Override PartName="/ppt/ink/ink10801.xml" ContentType="application/inkml+xml"/>
  <Override PartName="/ppt/ink/ink10802.xml" ContentType="application/inkml+xml"/>
  <Override PartName="/ppt/ink/ink10803.xml" ContentType="application/inkml+xml"/>
  <Override PartName="/ppt/ink/ink10804.xml" ContentType="application/inkml+xml"/>
  <Override PartName="/ppt/ink/ink10805.xml" ContentType="application/inkml+xml"/>
  <Override PartName="/ppt/ink/ink10806.xml" ContentType="application/inkml+xml"/>
  <Override PartName="/ppt/ink/ink10807.xml" ContentType="application/inkml+xml"/>
  <Override PartName="/ppt/ink/ink10808.xml" ContentType="application/inkml+xml"/>
  <Override PartName="/ppt/ink/ink10809.xml" ContentType="application/inkml+xml"/>
  <Override PartName="/ppt/ink/ink10810.xml" ContentType="application/inkml+xml"/>
  <Override PartName="/ppt/ink/ink10811.xml" ContentType="application/inkml+xml"/>
  <Override PartName="/ppt/ink/ink10812.xml" ContentType="application/inkml+xml"/>
  <Override PartName="/ppt/ink/ink10813.xml" ContentType="application/inkml+xml"/>
  <Override PartName="/ppt/ink/ink10814.xml" ContentType="application/inkml+xml"/>
  <Override PartName="/ppt/ink/ink10815.xml" ContentType="application/inkml+xml"/>
  <Override PartName="/ppt/ink/ink10816.xml" ContentType="application/inkml+xml"/>
  <Override PartName="/ppt/ink/ink10817.xml" ContentType="application/inkml+xml"/>
  <Override PartName="/ppt/ink/ink10818.xml" ContentType="application/inkml+xml"/>
  <Override PartName="/ppt/ink/ink10819.xml" ContentType="application/inkml+xml"/>
  <Override PartName="/ppt/ink/ink10820.xml" ContentType="application/inkml+xml"/>
  <Override PartName="/ppt/ink/ink10821.xml" ContentType="application/inkml+xml"/>
  <Override PartName="/ppt/ink/ink10822.xml" ContentType="application/inkml+xml"/>
  <Override PartName="/ppt/ink/ink10823.xml" ContentType="application/inkml+xml"/>
  <Override PartName="/ppt/ink/ink10824.xml" ContentType="application/inkml+xml"/>
  <Override PartName="/ppt/ink/ink10825.xml" ContentType="application/inkml+xml"/>
  <Override PartName="/ppt/ink/ink10826.xml" ContentType="application/inkml+xml"/>
  <Override PartName="/ppt/ink/ink10827.xml" ContentType="application/inkml+xml"/>
  <Override PartName="/ppt/ink/ink10828.xml" ContentType="application/inkml+xml"/>
  <Override PartName="/ppt/ink/ink10829.xml" ContentType="application/inkml+xml"/>
  <Override PartName="/ppt/ink/ink10830.xml" ContentType="application/inkml+xml"/>
  <Override PartName="/ppt/ink/ink10831.xml" ContentType="application/inkml+xml"/>
  <Override PartName="/ppt/ink/ink10832.xml" ContentType="application/inkml+xml"/>
  <Override PartName="/ppt/ink/ink10833.xml" ContentType="application/inkml+xml"/>
  <Override PartName="/ppt/ink/ink10834.xml" ContentType="application/inkml+xml"/>
  <Override PartName="/ppt/ink/ink10835.xml" ContentType="application/inkml+xml"/>
  <Override PartName="/ppt/ink/ink10836.xml" ContentType="application/inkml+xml"/>
  <Override PartName="/ppt/ink/ink10837.xml" ContentType="application/inkml+xml"/>
  <Override PartName="/ppt/ink/ink10838.xml" ContentType="application/inkml+xml"/>
  <Override PartName="/ppt/ink/ink10839.xml" ContentType="application/inkml+xml"/>
  <Override PartName="/ppt/ink/ink10840.xml" ContentType="application/inkml+xml"/>
  <Override PartName="/ppt/ink/ink10841.xml" ContentType="application/inkml+xml"/>
  <Override PartName="/ppt/ink/ink10842.xml" ContentType="application/inkml+xml"/>
  <Override PartName="/ppt/ink/ink10843.xml" ContentType="application/inkml+xml"/>
  <Override PartName="/ppt/ink/ink10844.xml" ContentType="application/inkml+xml"/>
  <Override PartName="/ppt/ink/ink10845.xml" ContentType="application/inkml+xml"/>
  <Override PartName="/ppt/ink/ink10846.xml" ContentType="application/inkml+xml"/>
  <Override PartName="/ppt/ink/ink10847.xml" ContentType="application/inkml+xml"/>
  <Override PartName="/ppt/ink/ink10848.xml" ContentType="application/inkml+xml"/>
  <Override PartName="/ppt/ink/ink10849.xml" ContentType="application/inkml+xml"/>
  <Override PartName="/ppt/ink/ink10850.xml" ContentType="application/inkml+xml"/>
  <Override PartName="/ppt/ink/ink10851.xml" ContentType="application/inkml+xml"/>
  <Override PartName="/ppt/ink/ink10852.xml" ContentType="application/inkml+xml"/>
  <Override PartName="/ppt/ink/ink10853.xml" ContentType="application/inkml+xml"/>
  <Override PartName="/ppt/ink/ink10854.xml" ContentType="application/inkml+xml"/>
  <Override PartName="/ppt/ink/ink10855.xml" ContentType="application/inkml+xml"/>
  <Override PartName="/ppt/ink/ink10856.xml" ContentType="application/inkml+xml"/>
  <Override PartName="/ppt/ink/ink10857.xml" ContentType="application/inkml+xml"/>
  <Override PartName="/ppt/ink/ink10858.xml" ContentType="application/inkml+xml"/>
  <Override PartName="/ppt/ink/ink10859.xml" ContentType="application/inkml+xml"/>
  <Override PartName="/ppt/ink/ink10860.xml" ContentType="application/inkml+xml"/>
  <Override PartName="/ppt/ink/ink10861.xml" ContentType="application/inkml+xml"/>
  <Override PartName="/ppt/ink/ink10862.xml" ContentType="application/inkml+xml"/>
  <Override PartName="/ppt/ink/ink10863.xml" ContentType="application/inkml+xml"/>
  <Override PartName="/ppt/ink/ink10864.xml" ContentType="application/inkml+xml"/>
  <Override PartName="/ppt/ink/ink10865.xml" ContentType="application/inkml+xml"/>
  <Override PartName="/ppt/ink/ink10866.xml" ContentType="application/inkml+xml"/>
  <Override PartName="/ppt/ink/ink10867.xml" ContentType="application/inkml+xml"/>
  <Override PartName="/ppt/ink/ink10868.xml" ContentType="application/inkml+xml"/>
  <Override PartName="/ppt/ink/ink10869.xml" ContentType="application/inkml+xml"/>
  <Override PartName="/ppt/ink/ink10870.xml" ContentType="application/inkml+xml"/>
  <Override PartName="/ppt/ink/ink10871.xml" ContentType="application/inkml+xml"/>
  <Override PartName="/ppt/ink/ink10872.xml" ContentType="application/inkml+xml"/>
  <Override PartName="/ppt/ink/ink10873.xml" ContentType="application/inkml+xml"/>
  <Override PartName="/ppt/ink/ink10874.xml" ContentType="application/inkml+xml"/>
  <Override PartName="/ppt/ink/ink10875.xml" ContentType="application/inkml+xml"/>
  <Override PartName="/ppt/ink/ink10876.xml" ContentType="application/inkml+xml"/>
  <Override PartName="/ppt/ink/ink10877.xml" ContentType="application/inkml+xml"/>
  <Override PartName="/ppt/ink/ink10878.xml" ContentType="application/inkml+xml"/>
  <Override PartName="/ppt/ink/ink10879.xml" ContentType="application/inkml+xml"/>
  <Override PartName="/ppt/ink/ink10880.xml" ContentType="application/inkml+xml"/>
  <Override PartName="/ppt/ink/ink10881.xml" ContentType="application/inkml+xml"/>
  <Override PartName="/ppt/ink/ink10882.xml" ContentType="application/inkml+xml"/>
  <Override PartName="/ppt/ink/ink10883.xml" ContentType="application/inkml+xml"/>
  <Override PartName="/ppt/ink/ink10884.xml" ContentType="application/inkml+xml"/>
  <Override PartName="/ppt/ink/ink10885.xml" ContentType="application/inkml+xml"/>
  <Override PartName="/ppt/ink/ink10886.xml" ContentType="application/inkml+xml"/>
  <Override PartName="/ppt/ink/ink10887.xml" ContentType="application/inkml+xml"/>
  <Override PartName="/ppt/ink/ink10888.xml" ContentType="application/inkml+xml"/>
  <Override PartName="/ppt/ink/ink10889.xml" ContentType="application/inkml+xml"/>
  <Override PartName="/ppt/ink/ink10890.xml" ContentType="application/inkml+xml"/>
  <Override PartName="/ppt/ink/ink10891.xml" ContentType="application/inkml+xml"/>
  <Override PartName="/ppt/ink/ink10892.xml" ContentType="application/inkml+xml"/>
  <Override PartName="/ppt/ink/ink10893.xml" ContentType="application/inkml+xml"/>
  <Override PartName="/ppt/ink/ink10894.xml" ContentType="application/inkml+xml"/>
  <Override PartName="/ppt/ink/ink10895.xml" ContentType="application/inkml+xml"/>
  <Override PartName="/ppt/ink/ink10896.xml" ContentType="application/inkml+xml"/>
  <Override PartName="/ppt/ink/ink10897.xml" ContentType="application/inkml+xml"/>
  <Override PartName="/ppt/ink/ink10898.xml" ContentType="application/inkml+xml"/>
  <Override PartName="/ppt/ink/ink10899.xml" ContentType="application/inkml+xml"/>
  <Override PartName="/ppt/ink/ink10900.xml" ContentType="application/inkml+xml"/>
  <Override PartName="/ppt/ink/ink10901.xml" ContentType="application/inkml+xml"/>
  <Override PartName="/ppt/ink/ink10902.xml" ContentType="application/inkml+xml"/>
  <Override PartName="/ppt/ink/ink10903.xml" ContentType="application/inkml+xml"/>
  <Override PartName="/ppt/ink/ink10904.xml" ContentType="application/inkml+xml"/>
  <Override PartName="/ppt/ink/ink10905.xml" ContentType="application/inkml+xml"/>
  <Override PartName="/ppt/ink/ink10906.xml" ContentType="application/inkml+xml"/>
  <Override PartName="/ppt/ink/ink10907.xml" ContentType="application/inkml+xml"/>
  <Override PartName="/ppt/ink/ink10908.xml" ContentType="application/inkml+xml"/>
  <Override PartName="/ppt/ink/ink10909.xml" ContentType="application/inkml+xml"/>
  <Override PartName="/ppt/ink/ink10910.xml" ContentType="application/inkml+xml"/>
  <Override PartName="/ppt/ink/ink10911.xml" ContentType="application/inkml+xml"/>
  <Override PartName="/ppt/ink/ink10912.xml" ContentType="application/inkml+xml"/>
  <Override PartName="/ppt/ink/ink10913.xml" ContentType="application/inkml+xml"/>
  <Override PartName="/ppt/ink/ink10914.xml" ContentType="application/inkml+xml"/>
  <Override PartName="/ppt/ink/ink10915.xml" ContentType="application/inkml+xml"/>
  <Override PartName="/ppt/ink/ink10916.xml" ContentType="application/inkml+xml"/>
  <Override PartName="/ppt/ink/ink10917.xml" ContentType="application/inkml+xml"/>
  <Override PartName="/ppt/ink/ink10918.xml" ContentType="application/inkml+xml"/>
  <Override PartName="/ppt/ink/ink10919.xml" ContentType="application/inkml+xml"/>
  <Override PartName="/ppt/ink/ink10920.xml" ContentType="application/inkml+xml"/>
  <Override PartName="/ppt/ink/ink10921.xml" ContentType="application/inkml+xml"/>
  <Override PartName="/ppt/ink/ink10922.xml" ContentType="application/inkml+xml"/>
  <Override PartName="/ppt/ink/ink10923.xml" ContentType="application/inkml+xml"/>
  <Override PartName="/ppt/ink/ink10924.xml" ContentType="application/inkml+xml"/>
  <Override PartName="/ppt/ink/ink10925.xml" ContentType="application/inkml+xml"/>
  <Override PartName="/ppt/ink/ink10926.xml" ContentType="application/inkml+xml"/>
  <Override PartName="/ppt/ink/ink10927.xml" ContentType="application/inkml+xml"/>
  <Override PartName="/ppt/ink/ink10928.xml" ContentType="application/inkml+xml"/>
  <Override PartName="/ppt/ink/ink10929.xml" ContentType="application/inkml+xml"/>
  <Override PartName="/ppt/ink/ink10930.xml" ContentType="application/inkml+xml"/>
  <Override PartName="/ppt/ink/ink10931.xml" ContentType="application/inkml+xml"/>
  <Override PartName="/ppt/ink/ink10932.xml" ContentType="application/inkml+xml"/>
  <Override PartName="/ppt/ink/ink10933.xml" ContentType="application/inkml+xml"/>
  <Override PartName="/ppt/ink/ink10934.xml" ContentType="application/inkml+xml"/>
  <Override PartName="/ppt/ink/ink10935.xml" ContentType="application/inkml+xml"/>
  <Override PartName="/ppt/ink/ink10936.xml" ContentType="application/inkml+xml"/>
  <Override PartName="/ppt/ink/ink10937.xml" ContentType="application/inkml+xml"/>
  <Override PartName="/ppt/ink/ink10938.xml" ContentType="application/inkml+xml"/>
  <Override PartName="/ppt/ink/ink10939.xml" ContentType="application/inkml+xml"/>
  <Override PartName="/ppt/ink/ink10940.xml" ContentType="application/inkml+xml"/>
  <Override PartName="/ppt/ink/ink10941.xml" ContentType="application/inkml+xml"/>
  <Override PartName="/ppt/ink/ink10942.xml" ContentType="application/inkml+xml"/>
  <Override PartName="/ppt/ink/ink10943.xml" ContentType="application/inkml+xml"/>
  <Override PartName="/ppt/ink/ink10944.xml" ContentType="application/inkml+xml"/>
  <Override PartName="/ppt/ink/ink10945.xml" ContentType="application/inkml+xml"/>
  <Override PartName="/ppt/ink/ink10946.xml" ContentType="application/inkml+xml"/>
  <Override PartName="/ppt/ink/ink10947.xml" ContentType="application/inkml+xml"/>
  <Override PartName="/ppt/ink/ink10948.xml" ContentType="application/inkml+xml"/>
  <Override PartName="/ppt/ink/ink10949.xml" ContentType="application/inkml+xml"/>
  <Override PartName="/ppt/ink/ink10950.xml" ContentType="application/inkml+xml"/>
  <Override PartName="/ppt/ink/ink10951.xml" ContentType="application/inkml+xml"/>
  <Override PartName="/ppt/ink/ink10952.xml" ContentType="application/inkml+xml"/>
  <Override PartName="/ppt/ink/ink10953.xml" ContentType="application/inkml+xml"/>
  <Override PartName="/ppt/ink/ink10954.xml" ContentType="application/inkml+xml"/>
  <Override PartName="/ppt/ink/ink10955.xml" ContentType="application/inkml+xml"/>
  <Override PartName="/ppt/ink/ink10956.xml" ContentType="application/inkml+xml"/>
  <Override PartName="/ppt/ink/ink10957.xml" ContentType="application/inkml+xml"/>
  <Override PartName="/ppt/ink/ink10958.xml" ContentType="application/inkml+xml"/>
  <Override PartName="/ppt/ink/ink10959.xml" ContentType="application/inkml+xml"/>
  <Override PartName="/ppt/ink/ink10960.xml" ContentType="application/inkml+xml"/>
  <Override PartName="/ppt/ink/ink10961.xml" ContentType="application/inkml+xml"/>
  <Override PartName="/ppt/ink/ink10962.xml" ContentType="application/inkml+xml"/>
  <Override PartName="/ppt/ink/ink10963.xml" ContentType="application/inkml+xml"/>
  <Override PartName="/ppt/ink/ink10964.xml" ContentType="application/inkml+xml"/>
  <Override PartName="/ppt/ink/ink10965.xml" ContentType="application/inkml+xml"/>
  <Override PartName="/ppt/ink/ink10966.xml" ContentType="application/inkml+xml"/>
  <Override PartName="/ppt/ink/ink10967.xml" ContentType="application/inkml+xml"/>
  <Override PartName="/ppt/ink/ink10968.xml" ContentType="application/inkml+xml"/>
  <Override PartName="/ppt/ink/ink10969.xml" ContentType="application/inkml+xml"/>
  <Override PartName="/ppt/ink/ink10970.xml" ContentType="application/inkml+xml"/>
  <Override PartName="/ppt/ink/ink10971.xml" ContentType="application/inkml+xml"/>
  <Override PartName="/ppt/ink/ink10972.xml" ContentType="application/inkml+xml"/>
  <Override PartName="/ppt/ink/ink10973.xml" ContentType="application/inkml+xml"/>
  <Override PartName="/ppt/ink/ink10974.xml" ContentType="application/inkml+xml"/>
  <Override PartName="/ppt/ink/ink10975.xml" ContentType="application/inkml+xml"/>
  <Override PartName="/ppt/ink/ink10976.xml" ContentType="application/inkml+xml"/>
  <Override PartName="/ppt/ink/ink10977.xml" ContentType="application/inkml+xml"/>
  <Override PartName="/ppt/ink/ink10978.xml" ContentType="application/inkml+xml"/>
  <Override PartName="/ppt/ink/ink10979.xml" ContentType="application/inkml+xml"/>
  <Override PartName="/ppt/ink/ink10980.xml" ContentType="application/inkml+xml"/>
  <Override PartName="/ppt/ink/ink10981.xml" ContentType="application/inkml+xml"/>
  <Override PartName="/ppt/ink/ink10982.xml" ContentType="application/inkml+xml"/>
  <Override PartName="/ppt/ink/ink10983.xml" ContentType="application/inkml+xml"/>
  <Override PartName="/ppt/ink/ink10984.xml" ContentType="application/inkml+xml"/>
  <Override PartName="/ppt/ink/ink10985.xml" ContentType="application/inkml+xml"/>
  <Override PartName="/ppt/ink/ink10986.xml" ContentType="application/inkml+xml"/>
  <Override PartName="/ppt/ink/ink10987.xml" ContentType="application/inkml+xml"/>
  <Override PartName="/ppt/ink/ink10988.xml" ContentType="application/inkml+xml"/>
  <Override PartName="/ppt/ink/ink10989.xml" ContentType="application/inkml+xml"/>
  <Override PartName="/ppt/ink/ink10990.xml" ContentType="application/inkml+xml"/>
  <Override PartName="/ppt/ink/ink10991.xml" ContentType="application/inkml+xml"/>
  <Override PartName="/ppt/ink/ink10992.xml" ContentType="application/inkml+xml"/>
  <Override PartName="/ppt/ink/ink10993.xml" ContentType="application/inkml+xml"/>
  <Override PartName="/ppt/ink/ink10994.xml" ContentType="application/inkml+xml"/>
  <Override PartName="/ppt/ink/ink10995.xml" ContentType="application/inkml+xml"/>
  <Override PartName="/ppt/ink/ink10996.xml" ContentType="application/inkml+xml"/>
  <Override PartName="/ppt/ink/ink10997.xml" ContentType="application/inkml+xml"/>
  <Override PartName="/ppt/ink/ink10998.xml" ContentType="application/inkml+xml"/>
  <Override PartName="/ppt/ink/ink10999.xml" ContentType="application/inkml+xml"/>
  <Override PartName="/ppt/ink/ink11000.xml" ContentType="application/inkml+xml"/>
  <Override PartName="/ppt/ink/ink11001.xml" ContentType="application/inkml+xml"/>
  <Override PartName="/ppt/ink/ink11002.xml" ContentType="application/inkml+xml"/>
  <Override PartName="/ppt/ink/ink11003.xml" ContentType="application/inkml+xml"/>
  <Override PartName="/ppt/ink/ink11004.xml" ContentType="application/inkml+xml"/>
  <Override PartName="/ppt/ink/ink11005.xml" ContentType="application/inkml+xml"/>
  <Override PartName="/ppt/ink/ink11006.xml" ContentType="application/inkml+xml"/>
  <Override PartName="/ppt/ink/ink11007.xml" ContentType="application/inkml+xml"/>
  <Override PartName="/ppt/ink/ink11008.xml" ContentType="application/inkml+xml"/>
  <Override PartName="/ppt/ink/ink11009.xml" ContentType="application/inkml+xml"/>
  <Override PartName="/ppt/ink/ink11010.xml" ContentType="application/inkml+xml"/>
  <Override PartName="/ppt/ink/ink11011.xml" ContentType="application/inkml+xml"/>
  <Override PartName="/ppt/ink/ink11012.xml" ContentType="application/inkml+xml"/>
  <Override PartName="/ppt/ink/ink11013.xml" ContentType="application/inkml+xml"/>
  <Override PartName="/ppt/ink/ink11014.xml" ContentType="application/inkml+xml"/>
  <Override PartName="/ppt/ink/ink11015.xml" ContentType="application/inkml+xml"/>
  <Override PartName="/ppt/ink/ink11016.xml" ContentType="application/inkml+xml"/>
  <Override PartName="/ppt/ink/ink11017.xml" ContentType="application/inkml+xml"/>
  <Override PartName="/ppt/ink/ink11018.xml" ContentType="application/inkml+xml"/>
  <Override PartName="/ppt/ink/ink11019.xml" ContentType="application/inkml+xml"/>
  <Override PartName="/ppt/ink/ink11020.xml" ContentType="application/inkml+xml"/>
  <Override PartName="/ppt/ink/ink11021.xml" ContentType="application/inkml+xml"/>
  <Override PartName="/ppt/ink/ink11022.xml" ContentType="application/inkml+xml"/>
  <Override PartName="/ppt/ink/ink11023.xml" ContentType="application/inkml+xml"/>
  <Override PartName="/ppt/ink/ink11024.xml" ContentType="application/inkml+xml"/>
  <Override PartName="/ppt/ink/ink11025.xml" ContentType="application/inkml+xml"/>
  <Override PartName="/ppt/ink/ink11026.xml" ContentType="application/inkml+xml"/>
  <Override PartName="/ppt/ink/ink11027.xml" ContentType="application/inkml+xml"/>
  <Override PartName="/ppt/ink/ink11028.xml" ContentType="application/inkml+xml"/>
  <Override PartName="/ppt/ink/ink11029.xml" ContentType="application/inkml+xml"/>
  <Override PartName="/ppt/ink/ink11030.xml" ContentType="application/inkml+xml"/>
  <Override PartName="/ppt/ink/ink11031.xml" ContentType="application/inkml+xml"/>
  <Override PartName="/ppt/ink/ink11032.xml" ContentType="application/inkml+xml"/>
  <Override PartName="/ppt/ink/ink11033.xml" ContentType="application/inkml+xml"/>
  <Override PartName="/ppt/ink/ink11034.xml" ContentType="application/inkml+xml"/>
  <Override PartName="/ppt/ink/ink11035.xml" ContentType="application/inkml+xml"/>
  <Override PartName="/ppt/ink/ink11036.xml" ContentType="application/inkml+xml"/>
  <Override PartName="/ppt/ink/ink11037.xml" ContentType="application/inkml+xml"/>
  <Override PartName="/ppt/ink/ink11038.xml" ContentType="application/inkml+xml"/>
  <Override PartName="/ppt/ink/ink11039.xml" ContentType="application/inkml+xml"/>
  <Override PartName="/ppt/ink/ink11040.xml" ContentType="application/inkml+xml"/>
  <Override PartName="/ppt/ink/ink11041.xml" ContentType="application/inkml+xml"/>
  <Override PartName="/ppt/ink/ink11042.xml" ContentType="application/inkml+xml"/>
  <Override PartName="/ppt/ink/ink11043.xml" ContentType="application/inkml+xml"/>
  <Override PartName="/ppt/ink/ink11044.xml" ContentType="application/inkml+xml"/>
  <Override PartName="/ppt/ink/ink11045.xml" ContentType="application/inkml+xml"/>
  <Override PartName="/ppt/ink/ink11046.xml" ContentType="application/inkml+xml"/>
  <Override PartName="/ppt/ink/ink11047.xml" ContentType="application/inkml+xml"/>
  <Override PartName="/ppt/ink/ink11048.xml" ContentType="application/inkml+xml"/>
  <Override PartName="/ppt/ink/ink11049.xml" ContentType="application/inkml+xml"/>
  <Override PartName="/ppt/ink/ink11050.xml" ContentType="application/inkml+xml"/>
  <Override PartName="/ppt/ink/ink11051.xml" ContentType="application/inkml+xml"/>
  <Override PartName="/ppt/ink/ink11052.xml" ContentType="application/inkml+xml"/>
  <Override PartName="/ppt/ink/ink11053.xml" ContentType="application/inkml+xml"/>
  <Override PartName="/ppt/ink/ink11054.xml" ContentType="application/inkml+xml"/>
  <Override PartName="/ppt/ink/ink11055.xml" ContentType="application/inkml+xml"/>
  <Override PartName="/ppt/ink/ink11056.xml" ContentType="application/inkml+xml"/>
  <Override PartName="/ppt/ink/ink11057.xml" ContentType="application/inkml+xml"/>
  <Override PartName="/ppt/ink/ink11058.xml" ContentType="application/inkml+xml"/>
  <Override PartName="/ppt/ink/ink11059.xml" ContentType="application/inkml+xml"/>
  <Override PartName="/ppt/ink/ink11060.xml" ContentType="application/inkml+xml"/>
  <Override PartName="/ppt/ink/ink11061.xml" ContentType="application/inkml+xml"/>
  <Override PartName="/ppt/ink/ink11062.xml" ContentType="application/inkml+xml"/>
  <Override PartName="/ppt/ink/ink11063.xml" ContentType="application/inkml+xml"/>
  <Override PartName="/ppt/ink/ink11064.xml" ContentType="application/inkml+xml"/>
  <Override PartName="/ppt/ink/ink11065.xml" ContentType="application/inkml+xml"/>
  <Override PartName="/ppt/ink/ink11066.xml" ContentType="application/inkml+xml"/>
  <Override PartName="/ppt/ink/ink11067.xml" ContentType="application/inkml+xml"/>
  <Override PartName="/ppt/ink/ink11068.xml" ContentType="application/inkml+xml"/>
  <Override PartName="/ppt/ink/ink11069.xml" ContentType="application/inkml+xml"/>
  <Override PartName="/ppt/ink/ink11070.xml" ContentType="application/inkml+xml"/>
  <Override PartName="/ppt/ink/ink11071.xml" ContentType="application/inkml+xml"/>
  <Override PartName="/ppt/ink/ink11072.xml" ContentType="application/inkml+xml"/>
  <Override PartName="/ppt/ink/ink11073.xml" ContentType="application/inkml+xml"/>
  <Override PartName="/ppt/ink/ink11074.xml" ContentType="application/inkml+xml"/>
  <Override PartName="/ppt/ink/ink11075.xml" ContentType="application/inkml+xml"/>
  <Override PartName="/ppt/ink/ink11076.xml" ContentType="application/inkml+xml"/>
  <Override PartName="/ppt/ink/ink11077.xml" ContentType="application/inkml+xml"/>
  <Override PartName="/ppt/ink/ink11078.xml" ContentType="application/inkml+xml"/>
  <Override PartName="/ppt/ink/ink11079.xml" ContentType="application/inkml+xml"/>
  <Override PartName="/ppt/ink/ink11080.xml" ContentType="application/inkml+xml"/>
  <Override PartName="/ppt/ink/ink11081.xml" ContentType="application/inkml+xml"/>
  <Override PartName="/ppt/ink/ink11082.xml" ContentType="application/inkml+xml"/>
  <Override PartName="/ppt/ink/ink11083.xml" ContentType="application/inkml+xml"/>
  <Override PartName="/ppt/ink/ink11084.xml" ContentType="application/inkml+xml"/>
  <Override PartName="/ppt/ink/ink11085.xml" ContentType="application/inkml+xml"/>
  <Override PartName="/ppt/ink/ink11086.xml" ContentType="application/inkml+xml"/>
  <Override PartName="/ppt/ink/ink11087.xml" ContentType="application/inkml+xml"/>
  <Override PartName="/ppt/ink/ink11088.xml" ContentType="application/inkml+xml"/>
  <Override PartName="/ppt/ink/ink11089.xml" ContentType="application/inkml+xml"/>
  <Override PartName="/ppt/ink/ink11090.xml" ContentType="application/inkml+xml"/>
  <Override PartName="/ppt/ink/ink11091.xml" ContentType="application/inkml+xml"/>
  <Override PartName="/ppt/ink/ink11092.xml" ContentType="application/inkml+xml"/>
  <Override PartName="/ppt/ink/ink11093.xml" ContentType="application/inkml+xml"/>
  <Override PartName="/ppt/ink/ink11094.xml" ContentType="application/inkml+xml"/>
  <Override PartName="/ppt/ink/ink11095.xml" ContentType="application/inkml+xml"/>
  <Override PartName="/ppt/ink/ink11096.xml" ContentType="application/inkml+xml"/>
  <Override PartName="/ppt/ink/ink11097.xml" ContentType="application/inkml+xml"/>
  <Override PartName="/ppt/ink/ink11098.xml" ContentType="application/inkml+xml"/>
  <Override PartName="/ppt/ink/ink11099.xml" ContentType="application/inkml+xml"/>
  <Override PartName="/ppt/ink/ink11100.xml" ContentType="application/inkml+xml"/>
  <Override PartName="/ppt/ink/ink11101.xml" ContentType="application/inkml+xml"/>
  <Override PartName="/ppt/ink/ink11102.xml" ContentType="application/inkml+xml"/>
  <Override PartName="/ppt/ink/ink11103.xml" ContentType="application/inkml+xml"/>
  <Override PartName="/ppt/ink/ink11104.xml" ContentType="application/inkml+xml"/>
  <Override PartName="/ppt/ink/ink11105.xml" ContentType="application/inkml+xml"/>
  <Override PartName="/ppt/ink/ink11106.xml" ContentType="application/inkml+xml"/>
  <Override PartName="/ppt/ink/ink11107.xml" ContentType="application/inkml+xml"/>
  <Override PartName="/ppt/ink/ink11108.xml" ContentType="application/inkml+xml"/>
  <Override PartName="/ppt/ink/ink11109.xml" ContentType="application/inkml+xml"/>
  <Override PartName="/ppt/ink/ink11110.xml" ContentType="application/inkml+xml"/>
  <Override PartName="/ppt/ink/ink11111.xml" ContentType="application/inkml+xml"/>
  <Override PartName="/ppt/ink/ink11112.xml" ContentType="application/inkml+xml"/>
  <Override PartName="/ppt/ink/ink11113.xml" ContentType="application/inkml+xml"/>
  <Override PartName="/ppt/ink/ink11114.xml" ContentType="application/inkml+xml"/>
  <Override PartName="/ppt/ink/ink11115.xml" ContentType="application/inkml+xml"/>
  <Override PartName="/ppt/ink/ink11116.xml" ContentType="application/inkml+xml"/>
  <Override PartName="/ppt/ink/ink11117.xml" ContentType="application/inkml+xml"/>
  <Override PartName="/ppt/ink/ink11118.xml" ContentType="application/inkml+xml"/>
  <Override PartName="/ppt/ink/ink11119.xml" ContentType="application/inkml+xml"/>
  <Override PartName="/ppt/ink/ink11120.xml" ContentType="application/inkml+xml"/>
  <Override PartName="/ppt/ink/ink11121.xml" ContentType="application/inkml+xml"/>
  <Override PartName="/ppt/ink/ink11122.xml" ContentType="application/inkml+xml"/>
  <Override PartName="/ppt/ink/ink11123.xml" ContentType="application/inkml+xml"/>
  <Override PartName="/ppt/ink/ink11124.xml" ContentType="application/inkml+xml"/>
  <Override PartName="/ppt/ink/ink11125.xml" ContentType="application/inkml+xml"/>
  <Override PartName="/ppt/ink/ink11126.xml" ContentType="application/inkml+xml"/>
  <Override PartName="/ppt/ink/ink11127.xml" ContentType="application/inkml+xml"/>
  <Override PartName="/ppt/ink/ink11128.xml" ContentType="application/inkml+xml"/>
  <Override PartName="/ppt/ink/ink11129.xml" ContentType="application/inkml+xml"/>
  <Override PartName="/ppt/ink/ink11130.xml" ContentType="application/inkml+xml"/>
  <Override PartName="/ppt/ink/ink11131.xml" ContentType="application/inkml+xml"/>
  <Override PartName="/ppt/ink/ink11132.xml" ContentType="application/inkml+xml"/>
  <Override PartName="/ppt/ink/ink11133.xml" ContentType="application/inkml+xml"/>
  <Override PartName="/ppt/ink/ink11134.xml" ContentType="application/inkml+xml"/>
  <Override PartName="/ppt/ink/ink11135.xml" ContentType="application/inkml+xml"/>
  <Override PartName="/ppt/ink/ink11136.xml" ContentType="application/inkml+xml"/>
  <Override PartName="/ppt/ink/ink11137.xml" ContentType="application/inkml+xml"/>
  <Override PartName="/ppt/ink/ink11138.xml" ContentType="application/inkml+xml"/>
  <Override PartName="/ppt/ink/ink11139.xml" ContentType="application/inkml+xml"/>
  <Override PartName="/ppt/ink/ink11140.xml" ContentType="application/inkml+xml"/>
  <Override PartName="/ppt/ink/ink11141.xml" ContentType="application/inkml+xml"/>
  <Override PartName="/ppt/ink/ink11142.xml" ContentType="application/inkml+xml"/>
  <Override PartName="/ppt/ink/ink11143.xml" ContentType="application/inkml+xml"/>
  <Override PartName="/ppt/ink/ink11144.xml" ContentType="application/inkml+xml"/>
  <Override PartName="/ppt/ink/ink11145.xml" ContentType="application/inkml+xml"/>
  <Override PartName="/ppt/ink/ink11146.xml" ContentType="application/inkml+xml"/>
  <Override PartName="/ppt/ink/ink11147.xml" ContentType="application/inkml+xml"/>
  <Override PartName="/ppt/ink/ink11148.xml" ContentType="application/inkml+xml"/>
  <Override PartName="/ppt/ink/ink11149.xml" ContentType="application/inkml+xml"/>
  <Override PartName="/ppt/ink/ink11150.xml" ContentType="application/inkml+xml"/>
  <Override PartName="/ppt/ink/ink11151.xml" ContentType="application/inkml+xml"/>
  <Override PartName="/ppt/ink/ink11152.xml" ContentType="application/inkml+xml"/>
  <Override PartName="/ppt/ink/ink11153.xml" ContentType="application/inkml+xml"/>
  <Override PartName="/ppt/ink/ink11154.xml" ContentType="application/inkml+xml"/>
  <Override PartName="/ppt/ink/ink11155.xml" ContentType="application/inkml+xml"/>
  <Override PartName="/ppt/ink/ink11156.xml" ContentType="application/inkml+xml"/>
  <Override PartName="/ppt/ink/ink11157.xml" ContentType="application/inkml+xml"/>
  <Override PartName="/ppt/ink/ink11158.xml" ContentType="application/inkml+xml"/>
  <Override PartName="/ppt/ink/ink11159.xml" ContentType="application/inkml+xml"/>
  <Override PartName="/ppt/ink/ink11160.xml" ContentType="application/inkml+xml"/>
  <Override PartName="/ppt/ink/ink11161.xml" ContentType="application/inkml+xml"/>
  <Override PartName="/ppt/ink/ink11162.xml" ContentType="application/inkml+xml"/>
  <Override PartName="/ppt/ink/ink11163.xml" ContentType="application/inkml+xml"/>
  <Override PartName="/ppt/ink/ink11164.xml" ContentType="application/inkml+xml"/>
  <Override PartName="/ppt/ink/ink11165.xml" ContentType="application/inkml+xml"/>
  <Override PartName="/ppt/ink/ink11166.xml" ContentType="application/inkml+xml"/>
  <Override PartName="/ppt/ink/ink11167.xml" ContentType="application/inkml+xml"/>
  <Override PartName="/ppt/ink/ink11168.xml" ContentType="application/inkml+xml"/>
  <Override PartName="/ppt/ink/ink11169.xml" ContentType="application/inkml+xml"/>
  <Override PartName="/ppt/ink/ink11170.xml" ContentType="application/inkml+xml"/>
  <Override PartName="/ppt/ink/ink11171.xml" ContentType="application/inkml+xml"/>
  <Override PartName="/ppt/ink/ink11172.xml" ContentType="application/inkml+xml"/>
  <Override PartName="/ppt/ink/ink11173.xml" ContentType="application/inkml+xml"/>
  <Override PartName="/ppt/ink/ink11174.xml" ContentType="application/inkml+xml"/>
  <Override PartName="/ppt/ink/ink11175.xml" ContentType="application/inkml+xml"/>
  <Override PartName="/ppt/ink/ink11176.xml" ContentType="application/inkml+xml"/>
  <Override PartName="/ppt/ink/ink11177.xml" ContentType="application/inkml+xml"/>
  <Override PartName="/ppt/ink/ink11178.xml" ContentType="application/inkml+xml"/>
  <Override PartName="/ppt/ink/ink11179.xml" ContentType="application/inkml+xml"/>
  <Override PartName="/ppt/ink/ink11180.xml" ContentType="application/inkml+xml"/>
  <Override PartName="/ppt/ink/ink11181.xml" ContentType="application/inkml+xml"/>
  <Override PartName="/ppt/ink/ink11182.xml" ContentType="application/inkml+xml"/>
  <Override PartName="/ppt/ink/ink11183.xml" ContentType="application/inkml+xml"/>
  <Override PartName="/ppt/ink/ink11184.xml" ContentType="application/inkml+xml"/>
  <Override PartName="/ppt/ink/ink11185.xml" ContentType="application/inkml+xml"/>
  <Override PartName="/ppt/ink/ink11186.xml" ContentType="application/inkml+xml"/>
  <Override PartName="/ppt/ink/ink11187.xml" ContentType="application/inkml+xml"/>
  <Override PartName="/ppt/ink/ink11188.xml" ContentType="application/inkml+xml"/>
  <Override PartName="/ppt/ink/ink11189.xml" ContentType="application/inkml+xml"/>
  <Override PartName="/ppt/ink/ink11190.xml" ContentType="application/inkml+xml"/>
  <Override PartName="/ppt/ink/ink11191.xml" ContentType="application/inkml+xml"/>
  <Override PartName="/ppt/ink/ink11192.xml" ContentType="application/inkml+xml"/>
  <Override PartName="/ppt/ink/ink11193.xml" ContentType="application/inkml+xml"/>
  <Override PartName="/ppt/ink/ink11194.xml" ContentType="application/inkml+xml"/>
  <Override PartName="/ppt/ink/ink11195.xml" ContentType="application/inkml+xml"/>
  <Override PartName="/ppt/ink/ink11196.xml" ContentType="application/inkml+xml"/>
  <Override PartName="/ppt/ink/ink11197.xml" ContentType="application/inkml+xml"/>
  <Override PartName="/ppt/ink/ink11198.xml" ContentType="application/inkml+xml"/>
  <Override PartName="/ppt/ink/ink11199.xml" ContentType="application/inkml+xml"/>
  <Override PartName="/ppt/ink/ink11200.xml" ContentType="application/inkml+xml"/>
  <Override PartName="/ppt/ink/ink11201.xml" ContentType="application/inkml+xml"/>
  <Override PartName="/ppt/ink/ink11202.xml" ContentType="application/inkml+xml"/>
  <Override PartName="/ppt/ink/ink11203.xml" ContentType="application/inkml+xml"/>
  <Override PartName="/ppt/ink/ink11204.xml" ContentType="application/inkml+xml"/>
  <Override PartName="/ppt/ink/ink11205.xml" ContentType="application/inkml+xml"/>
  <Override PartName="/ppt/ink/ink11206.xml" ContentType="application/inkml+xml"/>
  <Override PartName="/ppt/ink/ink11207.xml" ContentType="application/inkml+xml"/>
  <Override PartName="/ppt/ink/ink11208.xml" ContentType="application/inkml+xml"/>
  <Override PartName="/ppt/ink/ink11209.xml" ContentType="application/inkml+xml"/>
  <Override PartName="/ppt/ink/ink11210.xml" ContentType="application/inkml+xml"/>
  <Override PartName="/ppt/ink/ink11211.xml" ContentType="application/inkml+xml"/>
  <Override PartName="/ppt/ink/ink11212.xml" ContentType="application/inkml+xml"/>
  <Override PartName="/ppt/ink/ink11213.xml" ContentType="application/inkml+xml"/>
  <Override PartName="/ppt/ink/ink11214.xml" ContentType="application/inkml+xml"/>
  <Override PartName="/ppt/ink/ink11215.xml" ContentType="application/inkml+xml"/>
  <Override PartName="/ppt/ink/ink11216.xml" ContentType="application/inkml+xml"/>
  <Override PartName="/ppt/ink/ink11217.xml" ContentType="application/inkml+xml"/>
  <Override PartName="/ppt/ink/ink11218.xml" ContentType="application/inkml+xml"/>
  <Override PartName="/ppt/ink/ink11219.xml" ContentType="application/inkml+xml"/>
  <Override PartName="/ppt/ink/ink11220.xml" ContentType="application/inkml+xml"/>
  <Override PartName="/ppt/ink/ink11221.xml" ContentType="application/inkml+xml"/>
  <Override PartName="/ppt/ink/ink11222.xml" ContentType="application/inkml+xml"/>
  <Override PartName="/ppt/ink/ink11223.xml" ContentType="application/inkml+xml"/>
  <Override PartName="/ppt/ink/ink11224.xml" ContentType="application/inkml+xml"/>
  <Override PartName="/ppt/ink/ink11225.xml" ContentType="application/inkml+xml"/>
  <Override PartName="/ppt/ink/ink11226.xml" ContentType="application/inkml+xml"/>
  <Override PartName="/ppt/ink/ink11227.xml" ContentType="application/inkml+xml"/>
  <Override PartName="/ppt/ink/ink11228.xml" ContentType="application/inkml+xml"/>
  <Override PartName="/ppt/ink/ink11229.xml" ContentType="application/inkml+xml"/>
  <Override PartName="/ppt/ink/ink11230.xml" ContentType="application/inkml+xml"/>
  <Override PartName="/ppt/ink/ink11231.xml" ContentType="application/inkml+xml"/>
  <Override PartName="/ppt/ink/ink11232.xml" ContentType="application/inkml+xml"/>
  <Override PartName="/ppt/ink/ink11233.xml" ContentType="application/inkml+xml"/>
  <Override PartName="/ppt/ink/ink11234.xml" ContentType="application/inkml+xml"/>
  <Override PartName="/ppt/ink/ink11235.xml" ContentType="application/inkml+xml"/>
  <Override PartName="/ppt/ink/ink11236.xml" ContentType="application/inkml+xml"/>
  <Override PartName="/ppt/ink/ink11237.xml" ContentType="application/inkml+xml"/>
  <Override PartName="/ppt/ink/ink11238.xml" ContentType="application/inkml+xml"/>
  <Override PartName="/ppt/ink/ink11239.xml" ContentType="application/inkml+xml"/>
  <Override PartName="/ppt/ink/ink11240.xml" ContentType="application/inkml+xml"/>
  <Override PartName="/ppt/ink/ink11241.xml" ContentType="application/inkml+xml"/>
  <Override PartName="/ppt/ink/ink11242.xml" ContentType="application/inkml+xml"/>
  <Override PartName="/ppt/ink/ink11243.xml" ContentType="application/inkml+xml"/>
  <Override PartName="/ppt/ink/ink11244.xml" ContentType="application/inkml+xml"/>
  <Override PartName="/ppt/ink/ink11245.xml" ContentType="application/inkml+xml"/>
  <Override PartName="/ppt/ink/ink11246.xml" ContentType="application/inkml+xml"/>
  <Override PartName="/ppt/ink/ink11247.xml" ContentType="application/inkml+xml"/>
  <Override PartName="/ppt/ink/ink11248.xml" ContentType="application/inkml+xml"/>
  <Override PartName="/ppt/ink/ink11249.xml" ContentType="application/inkml+xml"/>
  <Override PartName="/ppt/ink/ink11250.xml" ContentType="application/inkml+xml"/>
  <Override PartName="/ppt/ink/ink11251.xml" ContentType="application/inkml+xml"/>
  <Override PartName="/ppt/ink/ink11252.xml" ContentType="application/inkml+xml"/>
  <Override PartName="/ppt/ink/ink11253.xml" ContentType="application/inkml+xml"/>
  <Override PartName="/ppt/ink/ink11254.xml" ContentType="application/inkml+xml"/>
  <Override PartName="/ppt/ink/ink11255.xml" ContentType="application/inkml+xml"/>
  <Override PartName="/ppt/ink/ink11256.xml" ContentType="application/inkml+xml"/>
  <Override PartName="/ppt/ink/ink11257.xml" ContentType="application/inkml+xml"/>
  <Override PartName="/ppt/ink/ink11258.xml" ContentType="application/inkml+xml"/>
  <Override PartName="/ppt/ink/ink11259.xml" ContentType="application/inkml+xml"/>
  <Override PartName="/ppt/ink/ink11260.xml" ContentType="application/inkml+xml"/>
  <Override PartName="/ppt/ink/ink11261.xml" ContentType="application/inkml+xml"/>
  <Override PartName="/ppt/ink/ink11262.xml" ContentType="application/inkml+xml"/>
  <Override PartName="/ppt/ink/ink11263.xml" ContentType="application/inkml+xml"/>
  <Override PartName="/ppt/ink/ink11264.xml" ContentType="application/inkml+xml"/>
  <Override PartName="/ppt/ink/ink11265.xml" ContentType="application/inkml+xml"/>
  <Override PartName="/ppt/ink/ink11266.xml" ContentType="application/inkml+xml"/>
  <Override PartName="/ppt/ink/ink11267.xml" ContentType="application/inkml+xml"/>
  <Override PartName="/ppt/ink/ink11268.xml" ContentType="application/inkml+xml"/>
  <Override PartName="/ppt/ink/ink11269.xml" ContentType="application/inkml+xml"/>
  <Override PartName="/ppt/ink/ink11270.xml" ContentType="application/inkml+xml"/>
  <Override PartName="/ppt/ink/ink11271.xml" ContentType="application/inkml+xml"/>
  <Override PartName="/ppt/ink/ink11272.xml" ContentType="application/inkml+xml"/>
  <Override PartName="/ppt/ink/ink11273.xml" ContentType="application/inkml+xml"/>
  <Override PartName="/ppt/ink/ink11274.xml" ContentType="application/inkml+xml"/>
  <Override PartName="/ppt/ink/ink11275.xml" ContentType="application/inkml+xml"/>
  <Override PartName="/ppt/ink/ink11276.xml" ContentType="application/inkml+xml"/>
  <Override PartName="/ppt/ink/ink11277.xml" ContentType="application/inkml+xml"/>
  <Override PartName="/ppt/ink/ink11278.xml" ContentType="application/inkml+xml"/>
  <Override PartName="/ppt/ink/ink11279.xml" ContentType="application/inkml+xml"/>
  <Override PartName="/ppt/ink/ink11280.xml" ContentType="application/inkml+xml"/>
  <Override PartName="/ppt/ink/ink11281.xml" ContentType="application/inkml+xml"/>
  <Override PartName="/ppt/ink/ink11282.xml" ContentType="application/inkml+xml"/>
  <Override PartName="/ppt/ink/ink11283.xml" ContentType="application/inkml+xml"/>
  <Override PartName="/ppt/ink/ink11284.xml" ContentType="application/inkml+xml"/>
  <Override PartName="/ppt/ink/ink11285.xml" ContentType="application/inkml+xml"/>
  <Override PartName="/ppt/ink/ink11286.xml" ContentType="application/inkml+xml"/>
  <Override PartName="/ppt/ink/ink11287.xml" ContentType="application/inkml+xml"/>
  <Override PartName="/ppt/ink/ink11288.xml" ContentType="application/inkml+xml"/>
  <Override PartName="/ppt/ink/ink11289.xml" ContentType="application/inkml+xml"/>
  <Override PartName="/ppt/ink/ink11290.xml" ContentType="application/inkml+xml"/>
  <Override PartName="/ppt/ink/ink11291.xml" ContentType="application/inkml+xml"/>
  <Override PartName="/ppt/ink/ink11292.xml" ContentType="application/inkml+xml"/>
  <Override PartName="/ppt/ink/ink11293.xml" ContentType="application/inkml+xml"/>
  <Override PartName="/ppt/ink/ink11294.xml" ContentType="application/inkml+xml"/>
  <Override PartName="/ppt/ink/ink11295.xml" ContentType="application/inkml+xml"/>
  <Override PartName="/ppt/ink/ink11296.xml" ContentType="application/inkml+xml"/>
  <Override PartName="/ppt/ink/ink11297.xml" ContentType="application/inkml+xml"/>
  <Override PartName="/ppt/ink/ink11298.xml" ContentType="application/inkml+xml"/>
  <Override PartName="/ppt/ink/ink11299.xml" ContentType="application/inkml+xml"/>
  <Override PartName="/ppt/ink/ink11300.xml" ContentType="application/inkml+xml"/>
  <Override PartName="/ppt/ink/ink11301.xml" ContentType="application/inkml+xml"/>
  <Override PartName="/ppt/ink/ink11302.xml" ContentType="application/inkml+xml"/>
  <Override PartName="/ppt/ink/ink11303.xml" ContentType="application/inkml+xml"/>
  <Override PartName="/ppt/ink/ink11304.xml" ContentType="application/inkml+xml"/>
  <Override PartName="/ppt/ink/ink11305.xml" ContentType="application/inkml+xml"/>
  <Override PartName="/ppt/ink/ink11306.xml" ContentType="application/inkml+xml"/>
  <Override PartName="/ppt/ink/ink11307.xml" ContentType="application/inkml+xml"/>
  <Override PartName="/ppt/ink/ink11308.xml" ContentType="application/inkml+xml"/>
  <Override PartName="/ppt/ink/ink11309.xml" ContentType="application/inkml+xml"/>
  <Override PartName="/ppt/ink/ink11310.xml" ContentType="application/inkml+xml"/>
  <Override PartName="/ppt/ink/ink11311.xml" ContentType="application/inkml+xml"/>
  <Override PartName="/ppt/ink/ink11312.xml" ContentType="application/inkml+xml"/>
  <Override PartName="/ppt/ink/ink11313.xml" ContentType="application/inkml+xml"/>
  <Override PartName="/ppt/ink/ink11314.xml" ContentType="application/inkml+xml"/>
  <Override PartName="/ppt/ink/ink11315.xml" ContentType="application/inkml+xml"/>
  <Override PartName="/ppt/ink/ink11316.xml" ContentType="application/inkml+xml"/>
  <Override PartName="/ppt/ink/ink11317.xml" ContentType="application/inkml+xml"/>
  <Override PartName="/ppt/ink/ink11318.xml" ContentType="application/inkml+xml"/>
  <Override PartName="/ppt/ink/ink11319.xml" ContentType="application/inkml+xml"/>
  <Override PartName="/ppt/ink/ink11320.xml" ContentType="application/inkml+xml"/>
  <Override PartName="/ppt/ink/ink11321.xml" ContentType="application/inkml+xml"/>
  <Override PartName="/ppt/ink/ink11322.xml" ContentType="application/inkml+xml"/>
  <Override PartName="/ppt/ink/ink11323.xml" ContentType="application/inkml+xml"/>
  <Override PartName="/ppt/ink/ink11324.xml" ContentType="application/inkml+xml"/>
  <Override PartName="/ppt/ink/ink11325.xml" ContentType="application/inkml+xml"/>
  <Override PartName="/ppt/ink/ink11326.xml" ContentType="application/inkml+xml"/>
  <Override PartName="/ppt/ink/ink11327.xml" ContentType="application/inkml+xml"/>
  <Override PartName="/ppt/ink/ink11328.xml" ContentType="application/inkml+xml"/>
  <Override PartName="/ppt/ink/ink11329.xml" ContentType="application/inkml+xml"/>
  <Override PartName="/ppt/ink/ink11330.xml" ContentType="application/inkml+xml"/>
  <Override PartName="/ppt/ink/ink11331.xml" ContentType="application/inkml+xml"/>
  <Override PartName="/ppt/ink/ink11332.xml" ContentType="application/inkml+xml"/>
  <Override PartName="/ppt/ink/ink11333.xml" ContentType="application/inkml+xml"/>
  <Override PartName="/ppt/ink/ink11334.xml" ContentType="application/inkml+xml"/>
  <Override PartName="/ppt/ink/ink11335.xml" ContentType="application/inkml+xml"/>
  <Override PartName="/ppt/ink/ink11336.xml" ContentType="application/inkml+xml"/>
  <Override PartName="/ppt/ink/ink11337.xml" ContentType="application/inkml+xml"/>
  <Override PartName="/ppt/ink/ink11338.xml" ContentType="application/inkml+xml"/>
  <Override PartName="/ppt/ink/ink11339.xml" ContentType="application/inkml+xml"/>
  <Override PartName="/ppt/ink/ink11340.xml" ContentType="application/inkml+xml"/>
  <Override PartName="/ppt/ink/ink11341.xml" ContentType="application/inkml+xml"/>
  <Override PartName="/ppt/ink/ink11342.xml" ContentType="application/inkml+xml"/>
  <Override PartName="/ppt/ink/ink11343.xml" ContentType="application/inkml+xml"/>
  <Override PartName="/ppt/ink/ink11344.xml" ContentType="application/inkml+xml"/>
  <Override PartName="/ppt/ink/ink11345.xml" ContentType="application/inkml+xml"/>
  <Override PartName="/ppt/ink/ink11346.xml" ContentType="application/inkml+xml"/>
  <Override PartName="/ppt/ink/ink11347.xml" ContentType="application/inkml+xml"/>
  <Override PartName="/ppt/ink/ink11348.xml" ContentType="application/inkml+xml"/>
  <Override PartName="/ppt/ink/ink11349.xml" ContentType="application/inkml+xml"/>
  <Override PartName="/ppt/ink/ink11350.xml" ContentType="application/inkml+xml"/>
  <Override PartName="/ppt/ink/ink11351.xml" ContentType="application/inkml+xml"/>
  <Override PartName="/ppt/ink/ink11352.xml" ContentType="application/inkml+xml"/>
  <Override PartName="/ppt/ink/ink11353.xml" ContentType="application/inkml+xml"/>
  <Override PartName="/ppt/ink/ink11354.xml" ContentType="application/inkml+xml"/>
  <Override PartName="/ppt/ink/ink11355.xml" ContentType="application/inkml+xml"/>
  <Override PartName="/ppt/ink/ink11356.xml" ContentType="application/inkml+xml"/>
  <Override PartName="/ppt/ink/ink11357.xml" ContentType="application/inkml+xml"/>
  <Override PartName="/ppt/ink/ink11358.xml" ContentType="application/inkml+xml"/>
  <Override PartName="/ppt/ink/ink11359.xml" ContentType="application/inkml+xml"/>
  <Override PartName="/ppt/ink/ink11360.xml" ContentType="application/inkml+xml"/>
  <Override PartName="/ppt/ink/ink11361.xml" ContentType="application/inkml+xml"/>
  <Override PartName="/ppt/ink/ink11362.xml" ContentType="application/inkml+xml"/>
  <Override PartName="/ppt/ink/ink11363.xml" ContentType="application/inkml+xml"/>
  <Override PartName="/ppt/ink/ink11364.xml" ContentType="application/inkml+xml"/>
  <Override PartName="/ppt/ink/ink11365.xml" ContentType="application/inkml+xml"/>
  <Override PartName="/ppt/ink/ink11366.xml" ContentType="application/inkml+xml"/>
  <Override PartName="/ppt/ink/ink11367.xml" ContentType="application/inkml+xml"/>
  <Override PartName="/ppt/ink/ink11368.xml" ContentType="application/inkml+xml"/>
  <Override PartName="/ppt/ink/ink11369.xml" ContentType="application/inkml+xml"/>
  <Override PartName="/ppt/ink/ink11370.xml" ContentType="application/inkml+xml"/>
  <Override PartName="/ppt/ink/ink11371.xml" ContentType="application/inkml+xml"/>
  <Override PartName="/ppt/ink/ink11372.xml" ContentType="application/inkml+xml"/>
  <Override PartName="/ppt/ink/ink11373.xml" ContentType="application/inkml+xml"/>
  <Override PartName="/ppt/ink/ink11374.xml" ContentType="application/inkml+xml"/>
  <Override PartName="/ppt/ink/ink11375.xml" ContentType="application/inkml+xml"/>
  <Override PartName="/ppt/ink/ink11376.xml" ContentType="application/inkml+xml"/>
  <Override PartName="/ppt/ink/ink11377.xml" ContentType="application/inkml+xml"/>
  <Override PartName="/ppt/ink/ink11378.xml" ContentType="application/inkml+xml"/>
  <Override PartName="/ppt/ink/ink11379.xml" ContentType="application/inkml+xml"/>
  <Override PartName="/ppt/ink/ink11380.xml" ContentType="application/inkml+xml"/>
  <Override PartName="/ppt/ink/ink11381.xml" ContentType="application/inkml+xml"/>
  <Override PartName="/ppt/ink/ink11382.xml" ContentType="application/inkml+xml"/>
  <Override PartName="/ppt/ink/ink11383.xml" ContentType="application/inkml+xml"/>
  <Override PartName="/ppt/ink/ink11384.xml" ContentType="application/inkml+xml"/>
  <Override PartName="/ppt/ink/ink11385.xml" ContentType="application/inkml+xml"/>
  <Override PartName="/ppt/ink/ink11386.xml" ContentType="application/inkml+xml"/>
  <Override PartName="/ppt/ink/ink11387.xml" ContentType="application/inkml+xml"/>
  <Override PartName="/ppt/ink/ink11388.xml" ContentType="application/inkml+xml"/>
  <Override PartName="/ppt/ink/ink11389.xml" ContentType="application/inkml+xml"/>
  <Override PartName="/ppt/ink/ink11390.xml" ContentType="application/inkml+xml"/>
  <Override PartName="/ppt/ink/ink11391.xml" ContentType="application/inkml+xml"/>
  <Override PartName="/ppt/ink/ink11392.xml" ContentType="application/inkml+xml"/>
  <Override PartName="/ppt/ink/ink11393.xml" ContentType="application/inkml+xml"/>
  <Override PartName="/ppt/ink/ink11394.xml" ContentType="application/inkml+xml"/>
  <Override PartName="/ppt/ink/ink11395.xml" ContentType="application/inkml+xml"/>
  <Override PartName="/ppt/ink/ink11396.xml" ContentType="application/inkml+xml"/>
  <Override PartName="/ppt/ink/ink11397.xml" ContentType="application/inkml+xml"/>
  <Override PartName="/ppt/ink/ink11398.xml" ContentType="application/inkml+xml"/>
  <Override PartName="/ppt/ink/ink11399.xml" ContentType="application/inkml+xml"/>
  <Override PartName="/ppt/ink/ink11400.xml" ContentType="application/inkml+xml"/>
  <Override PartName="/ppt/ink/ink11401.xml" ContentType="application/inkml+xml"/>
  <Override PartName="/ppt/ink/ink11402.xml" ContentType="application/inkml+xml"/>
  <Override PartName="/ppt/ink/ink11403.xml" ContentType="application/inkml+xml"/>
  <Override PartName="/ppt/ink/ink11404.xml" ContentType="application/inkml+xml"/>
  <Override PartName="/ppt/ink/ink11405.xml" ContentType="application/inkml+xml"/>
  <Override PartName="/ppt/ink/ink11406.xml" ContentType="application/inkml+xml"/>
  <Override PartName="/ppt/ink/ink11407.xml" ContentType="application/inkml+xml"/>
  <Override PartName="/ppt/ink/ink11408.xml" ContentType="application/inkml+xml"/>
  <Override PartName="/ppt/ink/ink11409.xml" ContentType="application/inkml+xml"/>
  <Override PartName="/ppt/ink/ink11410.xml" ContentType="application/inkml+xml"/>
  <Override PartName="/ppt/ink/ink11411.xml" ContentType="application/inkml+xml"/>
  <Override PartName="/ppt/ink/ink11412.xml" ContentType="application/inkml+xml"/>
  <Override PartName="/ppt/ink/ink11413.xml" ContentType="application/inkml+xml"/>
  <Override PartName="/ppt/ink/ink11414.xml" ContentType="application/inkml+xml"/>
  <Override PartName="/ppt/ink/ink11415.xml" ContentType="application/inkml+xml"/>
  <Override PartName="/ppt/ink/ink11416.xml" ContentType="application/inkml+xml"/>
  <Override PartName="/ppt/ink/ink11417.xml" ContentType="application/inkml+xml"/>
  <Override PartName="/ppt/ink/ink11418.xml" ContentType="application/inkml+xml"/>
  <Override PartName="/ppt/ink/ink11419.xml" ContentType="application/inkml+xml"/>
  <Override PartName="/ppt/ink/ink11420.xml" ContentType="application/inkml+xml"/>
  <Override PartName="/ppt/ink/ink11421.xml" ContentType="application/inkml+xml"/>
  <Override PartName="/ppt/ink/ink11422.xml" ContentType="application/inkml+xml"/>
  <Override PartName="/ppt/ink/ink11423.xml" ContentType="application/inkml+xml"/>
  <Override PartName="/ppt/ink/ink11424.xml" ContentType="application/inkml+xml"/>
  <Override PartName="/ppt/ink/ink11425.xml" ContentType="application/inkml+xml"/>
  <Override PartName="/ppt/ink/ink11426.xml" ContentType="application/inkml+xml"/>
  <Override PartName="/ppt/ink/ink11427.xml" ContentType="application/inkml+xml"/>
  <Override PartName="/ppt/ink/ink11428.xml" ContentType="application/inkml+xml"/>
  <Override PartName="/ppt/ink/ink11429.xml" ContentType="application/inkml+xml"/>
  <Override PartName="/ppt/ink/ink11430.xml" ContentType="application/inkml+xml"/>
  <Override PartName="/ppt/ink/ink11431.xml" ContentType="application/inkml+xml"/>
  <Override PartName="/ppt/ink/ink11432.xml" ContentType="application/inkml+xml"/>
  <Override PartName="/ppt/ink/ink11433.xml" ContentType="application/inkml+xml"/>
  <Override PartName="/ppt/ink/ink11434.xml" ContentType="application/inkml+xml"/>
  <Override PartName="/ppt/ink/ink11435.xml" ContentType="application/inkml+xml"/>
  <Override PartName="/ppt/ink/ink11436.xml" ContentType="application/inkml+xml"/>
  <Override PartName="/ppt/ink/ink11437.xml" ContentType="application/inkml+xml"/>
  <Override PartName="/ppt/ink/ink11438.xml" ContentType="application/inkml+xml"/>
  <Override PartName="/ppt/ink/ink11439.xml" ContentType="application/inkml+xml"/>
  <Override PartName="/ppt/ink/ink11440.xml" ContentType="application/inkml+xml"/>
  <Override PartName="/ppt/ink/ink11441.xml" ContentType="application/inkml+xml"/>
  <Override PartName="/ppt/ink/ink11442.xml" ContentType="application/inkml+xml"/>
  <Override PartName="/ppt/ink/ink11443.xml" ContentType="application/inkml+xml"/>
  <Override PartName="/ppt/ink/ink11444.xml" ContentType="application/inkml+xml"/>
  <Override PartName="/ppt/ink/ink11445.xml" ContentType="application/inkml+xml"/>
  <Override PartName="/ppt/ink/ink11446.xml" ContentType="application/inkml+xml"/>
  <Override PartName="/ppt/ink/ink11447.xml" ContentType="application/inkml+xml"/>
  <Override PartName="/ppt/ink/ink11448.xml" ContentType="application/inkml+xml"/>
  <Override PartName="/ppt/ink/ink11449.xml" ContentType="application/inkml+xml"/>
  <Override PartName="/ppt/ink/ink11450.xml" ContentType="application/inkml+xml"/>
  <Override PartName="/ppt/ink/ink11451.xml" ContentType="application/inkml+xml"/>
  <Override PartName="/ppt/ink/ink11452.xml" ContentType="application/inkml+xml"/>
  <Override PartName="/ppt/ink/ink11453.xml" ContentType="application/inkml+xml"/>
  <Override PartName="/ppt/ink/ink11454.xml" ContentType="application/inkml+xml"/>
  <Override PartName="/ppt/ink/ink11455.xml" ContentType="application/inkml+xml"/>
  <Override PartName="/ppt/ink/ink11456.xml" ContentType="application/inkml+xml"/>
  <Override PartName="/ppt/ink/ink11457.xml" ContentType="application/inkml+xml"/>
  <Override PartName="/ppt/ink/ink11458.xml" ContentType="application/inkml+xml"/>
  <Override PartName="/ppt/ink/ink11459.xml" ContentType="application/inkml+xml"/>
  <Override PartName="/ppt/ink/ink11460.xml" ContentType="application/inkml+xml"/>
  <Override PartName="/ppt/ink/ink11461.xml" ContentType="application/inkml+xml"/>
  <Override PartName="/ppt/ink/ink11462.xml" ContentType="application/inkml+xml"/>
  <Override PartName="/ppt/ink/ink11463.xml" ContentType="application/inkml+xml"/>
  <Override PartName="/ppt/ink/ink11464.xml" ContentType="application/inkml+xml"/>
  <Override PartName="/ppt/ink/ink11465.xml" ContentType="application/inkml+xml"/>
  <Override PartName="/ppt/ink/ink11466.xml" ContentType="application/inkml+xml"/>
  <Override PartName="/ppt/ink/ink11467.xml" ContentType="application/inkml+xml"/>
  <Override PartName="/ppt/ink/ink11468.xml" ContentType="application/inkml+xml"/>
  <Override PartName="/ppt/ink/ink11469.xml" ContentType="application/inkml+xml"/>
  <Override PartName="/ppt/ink/ink11470.xml" ContentType="application/inkml+xml"/>
  <Override PartName="/ppt/ink/ink11471.xml" ContentType="application/inkml+xml"/>
  <Override PartName="/ppt/ink/ink11472.xml" ContentType="application/inkml+xml"/>
  <Override PartName="/ppt/ink/ink11473.xml" ContentType="application/inkml+xml"/>
  <Override PartName="/ppt/ink/ink11474.xml" ContentType="application/inkml+xml"/>
  <Override PartName="/ppt/ink/ink11475.xml" ContentType="application/inkml+xml"/>
  <Override PartName="/ppt/ink/ink11476.xml" ContentType="application/inkml+xml"/>
  <Override PartName="/ppt/ink/ink11477.xml" ContentType="application/inkml+xml"/>
  <Override PartName="/ppt/ink/ink11478.xml" ContentType="application/inkml+xml"/>
  <Override PartName="/ppt/ink/ink11479.xml" ContentType="application/inkml+xml"/>
  <Override PartName="/ppt/ink/ink11480.xml" ContentType="application/inkml+xml"/>
  <Override PartName="/ppt/ink/ink11481.xml" ContentType="application/inkml+xml"/>
  <Override PartName="/ppt/ink/ink11482.xml" ContentType="application/inkml+xml"/>
  <Override PartName="/ppt/ink/ink11483.xml" ContentType="application/inkml+xml"/>
  <Override PartName="/ppt/ink/ink11484.xml" ContentType="application/inkml+xml"/>
  <Override PartName="/ppt/ink/ink11485.xml" ContentType="application/inkml+xml"/>
  <Override PartName="/ppt/ink/ink11486.xml" ContentType="application/inkml+xml"/>
  <Override PartName="/ppt/ink/ink11487.xml" ContentType="application/inkml+xml"/>
  <Override PartName="/ppt/ink/ink11488.xml" ContentType="application/inkml+xml"/>
  <Override PartName="/ppt/ink/ink11489.xml" ContentType="application/inkml+xml"/>
  <Override PartName="/ppt/ink/ink11490.xml" ContentType="application/inkml+xml"/>
  <Override PartName="/ppt/ink/ink11491.xml" ContentType="application/inkml+xml"/>
  <Override PartName="/ppt/ink/ink11492.xml" ContentType="application/inkml+xml"/>
  <Override PartName="/ppt/ink/ink11493.xml" ContentType="application/inkml+xml"/>
  <Override PartName="/ppt/ink/ink11494.xml" ContentType="application/inkml+xml"/>
  <Override PartName="/ppt/ink/ink11495.xml" ContentType="application/inkml+xml"/>
  <Override PartName="/ppt/ink/ink11496.xml" ContentType="application/inkml+xml"/>
  <Override PartName="/ppt/ink/ink11497.xml" ContentType="application/inkml+xml"/>
  <Override PartName="/ppt/ink/ink11498.xml" ContentType="application/inkml+xml"/>
  <Override PartName="/ppt/ink/ink11499.xml" ContentType="application/inkml+xml"/>
  <Override PartName="/ppt/ink/ink11500.xml" ContentType="application/inkml+xml"/>
  <Override PartName="/ppt/ink/ink11501.xml" ContentType="application/inkml+xml"/>
  <Override PartName="/ppt/ink/ink11502.xml" ContentType="application/inkml+xml"/>
  <Override PartName="/ppt/ink/ink11503.xml" ContentType="application/inkml+xml"/>
  <Override PartName="/ppt/ink/ink11504.xml" ContentType="application/inkml+xml"/>
  <Override PartName="/ppt/ink/ink11505.xml" ContentType="application/inkml+xml"/>
  <Override PartName="/ppt/ink/ink11506.xml" ContentType="application/inkml+xml"/>
  <Override PartName="/ppt/ink/ink11507.xml" ContentType="application/inkml+xml"/>
  <Override PartName="/ppt/ink/ink11508.xml" ContentType="application/inkml+xml"/>
  <Override PartName="/ppt/ink/ink11509.xml" ContentType="application/inkml+xml"/>
  <Override PartName="/ppt/ink/ink11510.xml" ContentType="application/inkml+xml"/>
  <Override PartName="/ppt/ink/ink11511.xml" ContentType="application/inkml+xml"/>
  <Override PartName="/ppt/ink/ink11512.xml" ContentType="application/inkml+xml"/>
  <Override PartName="/ppt/ink/ink11513.xml" ContentType="application/inkml+xml"/>
  <Override PartName="/ppt/ink/ink11514.xml" ContentType="application/inkml+xml"/>
  <Override PartName="/ppt/ink/ink11515.xml" ContentType="application/inkml+xml"/>
  <Override PartName="/ppt/ink/ink11516.xml" ContentType="application/inkml+xml"/>
  <Override PartName="/ppt/ink/ink11517.xml" ContentType="application/inkml+xml"/>
  <Override PartName="/ppt/ink/ink11518.xml" ContentType="application/inkml+xml"/>
  <Override PartName="/ppt/ink/ink11519.xml" ContentType="application/inkml+xml"/>
  <Override PartName="/ppt/ink/ink11520.xml" ContentType="application/inkml+xml"/>
  <Override PartName="/ppt/ink/ink11521.xml" ContentType="application/inkml+xml"/>
  <Override PartName="/ppt/ink/ink11522.xml" ContentType="application/inkml+xml"/>
  <Override PartName="/ppt/ink/ink11523.xml" ContentType="application/inkml+xml"/>
  <Override PartName="/ppt/ink/ink11524.xml" ContentType="application/inkml+xml"/>
  <Override PartName="/ppt/ink/ink11525.xml" ContentType="application/inkml+xml"/>
  <Override PartName="/ppt/ink/ink11526.xml" ContentType="application/inkml+xml"/>
  <Override PartName="/ppt/ink/ink11527.xml" ContentType="application/inkml+xml"/>
  <Override PartName="/ppt/ink/ink11528.xml" ContentType="application/inkml+xml"/>
  <Override PartName="/ppt/ink/ink11529.xml" ContentType="application/inkml+xml"/>
  <Override PartName="/ppt/ink/ink11530.xml" ContentType="application/inkml+xml"/>
  <Override PartName="/ppt/ink/ink11531.xml" ContentType="application/inkml+xml"/>
  <Override PartName="/ppt/ink/ink11532.xml" ContentType="application/inkml+xml"/>
  <Override PartName="/ppt/ink/ink11533.xml" ContentType="application/inkml+xml"/>
  <Override PartName="/ppt/ink/ink11534.xml" ContentType="application/inkml+xml"/>
  <Override PartName="/ppt/ink/ink11535.xml" ContentType="application/inkml+xml"/>
  <Override PartName="/ppt/ink/ink11536.xml" ContentType="application/inkml+xml"/>
  <Override PartName="/ppt/ink/ink11537.xml" ContentType="application/inkml+xml"/>
  <Override PartName="/ppt/ink/ink11538.xml" ContentType="application/inkml+xml"/>
  <Override PartName="/ppt/ink/ink11539.xml" ContentType="application/inkml+xml"/>
  <Override PartName="/ppt/ink/ink11540.xml" ContentType="application/inkml+xml"/>
  <Override PartName="/ppt/ink/ink11541.xml" ContentType="application/inkml+xml"/>
  <Override PartName="/ppt/ink/ink11542.xml" ContentType="application/inkml+xml"/>
  <Override PartName="/ppt/ink/ink11543.xml" ContentType="application/inkml+xml"/>
  <Override PartName="/ppt/ink/ink11544.xml" ContentType="application/inkml+xml"/>
  <Override PartName="/ppt/ink/ink11545.xml" ContentType="application/inkml+xml"/>
  <Override PartName="/ppt/ink/ink11546.xml" ContentType="application/inkml+xml"/>
  <Override PartName="/ppt/ink/ink11547.xml" ContentType="application/inkml+xml"/>
  <Override PartName="/ppt/ink/ink11548.xml" ContentType="application/inkml+xml"/>
  <Override PartName="/ppt/ink/ink11549.xml" ContentType="application/inkml+xml"/>
  <Override PartName="/ppt/ink/ink11550.xml" ContentType="application/inkml+xml"/>
  <Override PartName="/ppt/ink/ink11551.xml" ContentType="application/inkml+xml"/>
  <Override PartName="/ppt/ink/ink11552.xml" ContentType="application/inkml+xml"/>
  <Override PartName="/ppt/ink/ink11553.xml" ContentType="application/inkml+xml"/>
  <Override PartName="/ppt/ink/ink11554.xml" ContentType="application/inkml+xml"/>
  <Override PartName="/ppt/ink/ink11555.xml" ContentType="application/inkml+xml"/>
  <Override PartName="/ppt/ink/ink11556.xml" ContentType="application/inkml+xml"/>
  <Override PartName="/ppt/ink/ink11557.xml" ContentType="application/inkml+xml"/>
  <Override PartName="/ppt/ink/ink11558.xml" ContentType="application/inkml+xml"/>
  <Override PartName="/ppt/ink/ink11559.xml" ContentType="application/inkml+xml"/>
  <Override PartName="/ppt/ink/ink11560.xml" ContentType="application/inkml+xml"/>
  <Override PartName="/ppt/ink/ink11561.xml" ContentType="application/inkml+xml"/>
  <Override PartName="/ppt/ink/ink11562.xml" ContentType="application/inkml+xml"/>
  <Override PartName="/ppt/ink/ink11563.xml" ContentType="application/inkml+xml"/>
  <Override PartName="/ppt/ink/ink11564.xml" ContentType="application/inkml+xml"/>
  <Override PartName="/ppt/ink/ink11565.xml" ContentType="application/inkml+xml"/>
  <Override PartName="/ppt/ink/ink11566.xml" ContentType="application/inkml+xml"/>
  <Override PartName="/ppt/ink/ink11567.xml" ContentType="application/inkml+xml"/>
  <Override PartName="/ppt/ink/ink11568.xml" ContentType="application/inkml+xml"/>
  <Override PartName="/ppt/ink/ink11569.xml" ContentType="application/inkml+xml"/>
  <Override PartName="/ppt/ink/ink11570.xml" ContentType="application/inkml+xml"/>
  <Override PartName="/ppt/ink/ink11571.xml" ContentType="application/inkml+xml"/>
  <Override PartName="/ppt/ink/ink11572.xml" ContentType="application/inkml+xml"/>
  <Override PartName="/ppt/ink/ink11573.xml" ContentType="application/inkml+xml"/>
  <Override PartName="/ppt/ink/ink11574.xml" ContentType="application/inkml+xml"/>
  <Override PartName="/ppt/ink/ink11575.xml" ContentType="application/inkml+xml"/>
  <Override PartName="/ppt/ink/ink11576.xml" ContentType="application/inkml+xml"/>
  <Override PartName="/ppt/ink/ink11577.xml" ContentType="application/inkml+xml"/>
  <Override PartName="/ppt/ink/ink11578.xml" ContentType="application/inkml+xml"/>
  <Override PartName="/ppt/ink/ink11579.xml" ContentType="application/inkml+xml"/>
  <Override PartName="/ppt/ink/ink11580.xml" ContentType="application/inkml+xml"/>
  <Override PartName="/ppt/ink/ink11581.xml" ContentType="application/inkml+xml"/>
  <Override PartName="/ppt/ink/ink11582.xml" ContentType="application/inkml+xml"/>
  <Override PartName="/ppt/ink/ink11583.xml" ContentType="application/inkml+xml"/>
  <Override PartName="/ppt/ink/ink11584.xml" ContentType="application/inkml+xml"/>
  <Override PartName="/ppt/ink/ink11585.xml" ContentType="application/inkml+xml"/>
  <Override PartName="/ppt/ink/ink11586.xml" ContentType="application/inkml+xml"/>
  <Override PartName="/ppt/ink/ink11587.xml" ContentType="application/inkml+xml"/>
  <Override PartName="/ppt/ink/ink11588.xml" ContentType="application/inkml+xml"/>
  <Override PartName="/ppt/ink/ink11589.xml" ContentType="application/inkml+xml"/>
  <Override PartName="/ppt/ink/ink11590.xml" ContentType="application/inkml+xml"/>
  <Override PartName="/ppt/ink/ink11591.xml" ContentType="application/inkml+xml"/>
  <Override PartName="/ppt/ink/ink11592.xml" ContentType="application/inkml+xml"/>
  <Override PartName="/ppt/ink/ink11593.xml" ContentType="application/inkml+xml"/>
  <Override PartName="/ppt/ink/ink11594.xml" ContentType="application/inkml+xml"/>
  <Override PartName="/ppt/ink/ink11595.xml" ContentType="application/inkml+xml"/>
  <Override PartName="/ppt/ink/ink11596.xml" ContentType="application/inkml+xml"/>
  <Override PartName="/ppt/ink/ink11597.xml" ContentType="application/inkml+xml"/>
  <Override PartName="/ppt/ink/ink11598.xml" ContentType="application/inkml+xml"/>
  <Override PartName="/ppt/ink/ink11599.xml" ContentType="application/inkml+xml"/>
  <Override PartName="/ppt/ink/ink11600.xml" ContentType="application/inkml+xml"/>
  <Override PartName="/ppt/ink/ink11601.xml" ContentType="application/inkml+xml"/>
  <Override PartName="/ppt/ink/ink11602.xml" ContentType="application/inkml+xml"/>
  <Override PartName="/ppt/ink/ink11603.xml" ContentType="application/inkml+xml"/>
  <Override PartName="/ppt/ink/ink11604.xml" ContentType="application/inkml+xml"/>
  <Override PartName="/ppt/ink/ink11605.xml" ContentType="application/inkml+xml"/>
  <Override PartName="/ppt/ink/ink11606.xml" ContentType="application/inkml+xml"/>
  <Override PartName="/ppt/ink/ink11607.xml" ContentType="application/inkml+xml"/>
  <Override PartName="/ppt/ink/ink11608.xml" ContentType="application/inkml+xml"/>
  <Override PartName="/ppt/ink/ink11609.xml" ContentType="application/inkml+xml"/>
  <Override PartName="/ppt/ink/ink11610.xml" ContentType="application/inkml+xml"/>
  <Override PartName="/ppt/ink/ink11611.xml" ContentType="application/inkml+xml"/>
  <Override PartName="/ppt/ink/ink11612.xml" ContentType="application/inkml+xml"/>
  <Override PartName="/ppt/ink/ink11613.xml" ContentType="application/inkml+xml"/>
  <Override PartName="/ppt/ink/ink11614.xml" ContentType="application/inkml+xml"/>
  <Override PartName="/ppt/ink/ink11615.xml" ContentType="application/inkml+xml"/>
  <Override PartName="/ppt/ink/ink11616.xml" ContentType="application/inkml+xml"/>
  <Override PartName="/ppt/ink/ink11617.xml" ContentType="application/inkml+xml"/>
  <Override PartName="/ppt/ink/ink11618.xml" ContentType="application/inkml+xml"/>
  <Override PartName="/ppt/ink/ink11619.xml" ContentType="application/inkml+xml"/>
  <Override PartName="/ppt/ink/ink11620.xml" ContentType="application/inkml+xml"/>
  <Override PartName="/ppt/ink/ink11621.xml" ContentType="application/inkml+xml"/>
  <Override PartName="/ppt/ink/ink11622.xml" ContentType="application/inkml+xml"/>
  <Override PartName="/ppt/ink/ink11623.xml" ContentType="application/inkml+xml"/>
  <Override PartName="/ppt/ink/ink11624.xml" ContentType="application/inkml+xml"/>
  <Override PartName="/ppt/ink/ink11625.xml" ContentType="application/inkml+xml"/>
  <Override PartName="/ppt/ink/ink11626.xml" ContentType="application/inkml+xml"/>
  <Override PartName="/ppt/ink/ink11627.xml" ContentType="application/inkml+xml"/>
  <Override PartName="/ppt/ink/ink11628.xml" ContentType="application/inkml+xml"/>
  <Override PartName="/ppt/ink/ink11629.xml" ContentType="application/inkml+xml"/>
  <Override PartName="/ppt/ink/ink11630.xml" ContentType="application/inkml+xml"/>
  <Override PartName="/ppt/ink/ink11631.xml" ContentType="application/inkml+xml"/>
  <Override PartName="/ppt/ink/ink11632.xml" ContentType="application/inkml+xml"/>
  <Override PartName="/ppt/ink/ink11633.xml" ContentType="application/inkml+xml"/>
  <Override PartName="/ppt/ink/ink11634.xml" ContentType="application/inkml+xml"/>
  <Override PartName="/ppt/ink/ink11635.xml" ContentType="application/inkml+xml"/>
  <Override PartName="/ppt/ink/ink11636.xml" ContentType="application/inkml+xml"/>
  <Override PartName="/ppt/ink/ink11637.xml" ContentType="application/inkml+xml"/>
  <Override PartName="/ppt/ink/ink11638.xml" ContentType="application/inkml+xml"/>
  <Override PartName="/ppt/ink/ink11639.xml" ContentType="application/inkml+xml"/>
  <Override PartName="/ppt/ink/ink11640.xml" ContentType="application/inkml+xml"/>
  <Override PartName="/ppt/ink/ink11641.xml" ContentType="application/inkml+xml"/>
  <Override PartName="/ppt/ink/ink11642.xml" ContentType="application/inkml+xml"/>
  <Override PartName="/ppt/ink/ink11643.xml" ContentType="application/inkml+xml"/>
  <Override PartName="/ppt/ink/ink11644.xml" ContentType="application/inkml+xml"/>
  <Override PartName="/ppt/ink/ink11645.xml" ContentType="application/inkml+xml"/>
  <Override PartName="/ppt/ink/ink11646.xml" ContentType="application/inkml+xml"/>
  <Override PartName="/ppt/ink/ink11647.xml" ContentType="application/inkml+xml"/>
  <Override PartName="/ppt/ink/ink11648.xml" ContentType="application/inkml+xml"/>
  <Override PartName="/ppt/ink/ink11649.xml" ContentType="application/inkml+xml"/>
  <Override PartName="/ppt/ink/ink11650.xml" ContentType="application/inkml+xml"/>
  <Override PartName="/ppt/ink/ink11651.xml" ContentType="application/inkml+xml"/>
  <Override PartName="/ppt/ink/ink11652.xml" ContentType="application/inkml+xml"/>
  <Override PartName="/ppt/ink/ink11653.xml" ContentType="application/inkml+xml"/>
  <Override PartName="/ppt/ink/ink11654.xml" ContentType="application/inkml+xml"/>
  <Override PartName="/ppt/ink/ink11655.xml" ContentType="application/inkml+xml"/>
  <Override PartName="/ppt/ink/ink11656.xml" ContentType="application/inkml+xml"/>
  <Override PartName="/ppt/ink/ink11657.xml" ContentType="application/inkml+xml"/>
  <Override PartName="/ppt/ink/ink11658.xml" ContentType="application/inkml+xml"/>
  <Override PartName="/ppt/ink/ink11659.xml" ContentType="application/inkml+xml"/>
  <Override PartName="/ppt/ink/ink11660.xml" ContentType="application/inkml+xml"/>
  <Override PartName="/ppt/ink/ink11661.xml" ContentType="application/inkml+xml"/>
  <Override PartName="/ppt/ink/ink11662.xml" ContentType="application/inkml+xml"/>
  <Override PartName="/ppt/ink/ink11663.xml" ContentType="application/inkml+xml"/>
  <Override PartName="/ppt/ink/ink11664.xml" ContentType="application/inkml+xml"/>
  <Override PartName="/ppt/ink/ink11665.xml" ContentType="application/inkml+xml"/>
  <Override PartName="/ppt/ink/ink11666.xml" ContentType="application/inkml+xml"/>
  <Override PartName="/ppt/ink/ink11667.xml" ContentType="application/inkml+xml"/>
  <Override PartName="/ppt/ink/ink11668.xml" ContentType="application/inkml+xml"/>
  <Override PartName="/ppt/ink/ink11669.xml" ContentType="application/inkml+xml"/>
  <Override PartName="/ppt/ink/ink11670.xml" ContentType="application/inkml+xml"/>
  <Override PartName="/ppt/ink/ink11671.xml" ContentType="application/inkml+xml"/>
  <Override PartName="/ppt/ink/ink11672.xml" ContentType="application/inkml+xml"/>
  <Override PartName="/ppt/ink/ink11673.xml" ContentType="application/inkml+xml"/>
  <Override PartName="/ppt/ink/ink11674.xml" ContentType="application/inkml+xml"/>
  <Override PartName="/ppt/ink/ink11675.xml" ContentType="application/inkml+xml"/>
  <Override PartName="/ppt/ink/ink11676.xml" ContentType="application/inkml+xml"/>
  <Override PartName="/ppt/ink/ink11677.xml" ContentType="application/inkml+xml"/>
  <Override PartName="/ppt/ink/ink11678.xml" ContentType="application/inkml+xml"/>
  <Override PartName="/ppt/ink/ink11679.xml" ContentType="application/inkml+xml"/>
  <Override PartName="/ppt/ink/ink11680.xml" ContentType="application/inkml+xml"/>
  <Override PartName="/ppt/ink/ink11681.xml" ContentType="application/inkml+xml"/>
  <Override PartName="/ppt/ink/ink11682.xml" ContentType="application/inkml+xml"/>
  <Override PartName="/ppt/ink/ink11683.xml" ContentType="application/inkml+xml"/>
  <Override PartName="/ppt/ink/ink11684.xml" ContentType="application/inkml+xml"/>
  <Override PartName="/ppt/ink/ink11685.xml" ContentType="application/inkml+xml"/>
  <Override PartName="/ppt/ink/ink11686.xml" ContentType="application/inkml+xml"/>
  <Override PartName="/ppt/ink/ink11687.xml" ContentType="application/inkml+xml"/>
  <Override PartName="/ppt/ink/ink11688.xml" ContentType="application/inkml+xml"/>
  <Override PartName="/ppt/ink/ink11689.xml" ContentType="application/inkml+xml"/>
  <Override PartName="/ppt/ink/ink11690.xml" ContentType="application/inkml+xml"/>
  <Override PartName="/ppt/ink/ink11691.xml" ContentType="application/inkml+xml"/>
  <Override PartName="/ppt/ink/ink11692.xml" ContentType="application/inkml+xml"/>
  <Override PartName="/ppt/ink/ink11693.xml" ContentType="application/inkml+xml"/>
  <Override PartName="/ppt/ink/ink11694.xml" ContentType="application/inkml+xml"/>
  <Override PartName="/ppt/ink/ink11695.xml" ContentType="application/inkml+xml"/>
  <Override PartName="/ppt/ink/ink11696.xml" ContentType="application/inkml+xml"/>
  <Override PartName="/ppt/ink/ink11697.xml" ContentType="application/inkml+xml"/>
  <Override PartName="/ppt/ink/ink11698.xml" ContentType="application/inkml+xml"/>
  <Override PartName="/ppt/ink/ink11699.xml" ContentType="application/inkml+xml"/>
  <Override PartName="/ppt/ink/ink11700.xml" ContentType="application/inkml+xml"/>
  <Override PartName="/ppt/ink/ink11701.xml" ContentType="application/inkml+xml"/>
  <Override PartName="/ppt/ink/ink11702.xml" ContentType="application/inkml+xml"/>
  <Override PartName="/ppt/ink/ink11703.xml" ContentType="application/inkml+xml"/>
  <Override PartName="/ppt/ink/ink11704.xml" ContentType="application/inkml+xml"/>
  <Override PartName="/ppt/ink/ink11705.xml" ContentType="application/inkml+xml"/>
  <Override PartName="/ppt/ink/ink11706.xml" ContentType="application/inkml+xml"/>
  <Override PartName="/ppt/ink/ink11707.xml" ContentType="application/inkml+xml"/>
  <Override PartName="/ppt/ink/ink11708.xml" ContentType="application/inkml+xml"/>
  <Override PartName="/ppt/ink/ink11709.xml" ContentType="application/inkml+xml"/>
  <Override PartName="/ppt/ink/ink11710.xml" ContentType="application/inkml+xml"/>
  <Override PartName="/ppt/ink/ink11711.xml" ContentType="application/inkml+xml"/>
  <Override PartName="/ppt/ink/ink11712.xml" ContentType="application/inkml+xml"/>
  <Override PartName="/ppt/ink/ink11713.xml" ContentType="application/inkml+xml"/>
  <Override PartName="/ppt/ink/ink11714.xml" ContentType="application/inkml+xml"/>
  <Override PartName="/ppt/ink/ink11715.xml" ContentType="application/inkml+xml"/>
  <Override PartName="/ppt/ink/ink11716.xml" ContentType="application/inkml+xml"/>
  <Override PartName="/ppt/ink/ink11717.xml" ContentType="application/inkml+xml"/>
  <Override PartName="/ppt/ink/ink11718.xml" ContentType="application/inkml+xml"/>
  <Override PartName="/ppt/ink/ink11719.xml" ContentType="application/inkml+xml"/>
  <Override PartName="/ppt/ink/ink11720.xml" ContentType="application/inkml+xml"/>
  <Override PartName="/ppt/ink/ink11721.xml" ContentType="application/inkml+xml"/>
  <Override PartName="/ppt/ink/ink11722.xml" ContentType="application/inkml+xml"/>
  <Override PartName="/ppt/ink/ink11723.xml" ContentType="application/inkml+xml"/>
  <Override PartName="/ppt/ink/ink11724.xml" ContentType="application/inkml+xml"/>
  <Override PartName="/ppt/ink/ink11725.xml" ContentType="application/inkml+xml"/>
  <Override PartName="/ppt/ink/ink11726.xml" ContentType="application/inkml+xml"/>
  <Override PartName="/ppt/ink/ink11727.xml" ContentType="application/inkml+xml"/>
  <Override PartName="/ppt/ink/ink11728.xml" ContentType="application/inkml+xml"/>
  <Override PartName="/ppt/ink/ink11729.xml" ContentType="application/inkml+xml"/>
  <Override PartName="/ppt/ink/ink11730.xml" ContentType="application/inkml+xml"/>
  <Override PartName="/ppt/ink/ink11731.xml" ContentType="application/inkml+xml"/>
  <Override PartName="/ppt/ink/ink11732.xml" ContentType="application/inkml+xml"/>
  <Override PartName="/ppt/ink/ink11733.xml" ContentType="application/inkml+xml"/>
  <Override PartName="/ppt/ink/ink11734.xml" ContentType="application/inkml+xml"/>
  <Override PartName="/ppt/ink/ink11735.xml" ContentType="application/inkml+xml"/>
  <Override PartName="/ppt/ink/ink11736.xml" ContentType="application/inkml+xml"/>
  <Override PartName="/ppt/ink/ink11737.xml" ContentType="application/inkml+xml"/>
  <Override PartName="/ppt/ink/ink11738.xml" ContentType="application/inkml+xml"/>
  <Override PartName="/ppt/ink/ink11739.xml" ContentType="application/inkml+xml"/>
  <Override PartName="/ppt/ink/ink11740.xml" ContentType="application/inkml+xml"/>
  <Override PartName="/ppt/ink/ink11741.xml" ContentType="application/inkml+xml"/>
  <Override PartName="/ppt/ink/ink11742.xml" ContentType="application/inkml+xml"/>
  <Override PartName="/ppt/ink/ink11743.xml" ContentType="application/inkml+xml"/>
  <Override PartName="/ppt/ink/ink11744.xml" ContentType="application/inkml+xml"/>
  <Override PartName="/ppt/ink/ink11745.xml" ContentType="application/inkml+xml"/>
  <Override PartName="/ppt/ink/ink11746.xml" ContentType="application/inkml+xml"/>
  <Override PartName="/ppt/ink/ink11747.xml" ContentType="application/inkml+xml"/>
  <Override PartName="/ppt/ink/ink11748.xml" ContentType="application/inkml+xml"/>
  <Override PartName="/ppt/ink/ink11749.xml" ContentType="application/inkml+xml"/>
  <Override PartName="/ppt/ink/ink11750.xml" ContentType="application/inkml+xml"/>
  <Override PartName="/ppt/ink/ink11751.xml" ContentType="application/inkml+xml"/>
  <Override PartName="/ppt/ink/ink11752.xml" ContentType="application/inkml+xml"/>
  <Override PartName="/ppt/ink/ink11753.xml" ContentType="application/inkml+xml"/>
  <Override PartName="/ppt/ink/ink11754.xml" ContentType="application/inkml+xml"/>
  <Override PartName="/ppt/ink/ink11755.xml" ContentType="application/inkml+xml"/>
  <Override PartName="/ppt/ink/ink11756.xml" ContentType="application/inkml+xml"/>
  <Override PartName="/ppt/ink/ink11757.xml" ContentType="application/inkml+xml"/>
  <Override PartName="/ppt/ink/ink11758.xml" ContentType="application/inkml+xml"/>
  <Override PartName="/ppt/ink/ink11759.xml" ContentType="application/inkml+xml"/>
  <Override PartName="/ppt/ink/ink11760.xml" ContentType="application/inkml+xml"/>
  <Override PartName="/ppt/ink/ink11761.xml" ContentType="application/inkml+xml"/>
  <Override PartName="/ppt/ink/ink11762.xml" ContentType="application/inkml+xml"/>
  <Override PartName="/ppt/ink/ink11763.xml" ContentType="application/inkml+xml"/>
  <Override PartName="/ppt/ink/ink11764.xml" ContentType="application/inkml+xml"/>
  <Override PartName="/ppt/ink/ink11765.xml" ContentType="application/inkml+xml"/>
  <Override PartName="/ppt/ink/ink11766.xml" ContentType="application/inkml+xml"/>
  <Override PartName="/ppt/ink/ink11767.xml" ContentType="application/inkml+xml"/>
  <Override PartName="/ppt/ink/ink11768.xml" ContentType="application/inkml+xml"/>
  <Override PartName="/ppt/ink/ink11769.xml" ContentType="application/inkml+xml"/>
  <Override PartName="/ppt/ink/ink11770.xml" ContentType="application/inkml+xml"/>
  <Override PartName="/ppt/ink/ink11771.xml" ContentType="application/inkml+xml"/>
  <Override PartName="/ppt/ink/ink11772.xml" ContentType="application/inkml+xml"/>
  <Override PartName="/ppt/ink/ink11773.xml" ContentType="application/inkml+xml"/>
  <Override PartName="/ppt/ink/ink11774.xml" ContentType="application/inkml+xml"/>
  <Override PartName="/ppt/ink/ink11775.xml" ContentType="application/inkml+xml"/>
  <Override PartName="/ppt/ink/ink11776.xml" ContentType="application/inkml+xml"/>
  <Override PartName="/ppt/ink/ink11777.xml" ContentType="application/inkml+xml"/>
  <Override PartName="/ppt/ink/ink11778.xml" ContentType="application/inkml+xml"/>
  <Override PartName="/ppt/ink/ink11779.xml" ContentType="application/inkml+xml"/>
  <Override PartName="/ppt/ink/ink11780.xml" ContentType="application/inkml+xml"/>
  <Override PartName="/ppt/ink/ink11781.xml" ContentType="application/inkml+xml"/>
  <Override PartName="/ppt/ink/ink11782.xml" ContentType="application/inkml+xml"/>
  <Override PartName="/ppt/ink/ink11783.xml" ContentType="application/inkml+xml"/>
  <Override PartName="/ppt/ink/ink11784.xml" ContentType="application/inkml+xml"/>
  <Override PartName="/ppt/ink/ink11785.xml" ContentType="application/inkml+xml"/>
  <Override PartName="/ppt/ink/ink11786.xml" ContentType="application/inkml+xml"/>
  <Override PartName="/ppt/ink/ink11787.xml" ContentType="application/inkml+xml"/>
  <Override PartName="/ppt/ink/ink11788.xml" ContentType="application/inkml+xml"/>
  <Override PartName="/ppt/ink/ink11789.xml" ContentType="application/inkml+xml"/>
  <Override PartName="/ppt/ink/ink11790.xml" ContentType="application/inkml+xml"/>
  <Override PartName="/ppt/ink/ink11791.xml" ContentType="application/inkml+xml"/>
  <Override PartName="/ppt/ink/ink11792.xml" ContentType="application/inkml+xml"/>
  <Override PartName="/ppt/ink/ink11793.xml" ContentType="application/inkml+xml"/>
  <Override PartName="/ppt/ink/ink11794.xml" ContentType="application/inkml+xml"/>
  <Override PartName="/ppt/ink/ink11795.xml" ContentType="application/inkml+xml"/>
  <Override PartName="/ppt/ink/ink11796.xml" ContentType="application/inkml+xml"/>
  <Override PartName="/ppt/ink/ink11797.xml" ContentType="application/inkml+xml"/>
  <Override PartName="/ppt/ink/ink11798.xml" ContentType="application/inkml+xml"/>
  <Override PartName="/ppt/ink/ink11799.xml" ContentType="application/inkml+xml"/>
  <Override PartName="/ppt/ink/ink11800.xml" ContentType="application/inkml+xml"/>
  <Override PartName="/ppt/ink/ink11801.xml" ContentType="application/inkml+xml"/>
  <Override PartName="/ppt/ink/ink11802.xml" ContentType="application/inkml+xml"/>
  <Override PartName="/ppt/ink/ink11803.xml" ContentType="application/inkml+xml"/>
  <Override PartName="/ppt/ink/ink11804.xml" ContentType="application/inkml+xml"/>
  <Override PartName="/ppt/ink/ink11805.xml" ContentType="application/inkml+xml"/>
  <Override PartName="/ppt/ink/ink11806.xml" ContentType="application/inkml+xml"/>
  <Override PartName="/ppt/ink/ink11807.xml" ContentType="application/inkml+xml"/>
  <Override PartName="/ppt/ink/ink11808.xml" ContentType="application/inkml+xml"/>
  <Override PartName="/ppt/ink/ink11809.xml" ContentType="application/inkml+xml"/>
  <Override PartName="/ppt/ink/ink11810.xml" ContentType="application/inkml+xml"/>
  <Override PartName="/ppt/ink/ink11811.xml" ContentType="application/inkml+xml"/>
  <Override PartName="/ppt/ink/ink11812.xml" ContentType="application/inkml+xml"/>
  <Override PartName="/ppt/ink/ink11813.xml" ContentType="application/inkml+xml"/>
  <Override PartName="/ppt/ink/ink11814.xml" ContentType="application/inkml+xml"/>
  <Override PartName="/ppt/ink/ink11815.xml" ContentType="application/inkml+xml"/>
  <Override PartName="/ppt/ink/ink11816.xml" ContentType="application/inkml+xml"/>
  <Override PartName="/ppt/ink/ink11817.xml" ContentType="application/inkml+xml"/>
  <Override PartName="/ppt/ink/ink11818.xml" ContentType="application/inkml+xml"/>
  <Override PartName="/ppt/ink/ink11819.xml" ContentType="application/inkml+xml"/>
  <Override PartName="/ppt/ink/ink11820.xml" ContentType="application/inkml+xml"/>
  <Override PartName="/ppt/ink/ink11821.xml" ContentType="application/inkml+xml"/>
  <Override PartName="/ppt/ink/ink11822.xml" ContentType="application/inkml+xml"/>
  <Override PartName="/ppt/ink/ink11823.xml" ContentType="application/inkml+xml"/>
  <Override PartName="/ppt/ink/ink11824.xml" ContentType="application/inkml+xml"/>
  <Override PartName="/ppt/ink/ink11825.xml" ContentType="application/inkml+xml"/>
  <Override PartName="/ppt/ink/ink11826.xml" ContentType="application/inkml+xml"/>
  <Override PartName="/ppt/ink/ink11827.xml" ContentType="application/inkml+xml"/>
  <Override PartName="/ppt/ink/ink11828.xml" ContentType="application/inkml+xml"/>
  <Override PartName="/ppt/ink/ink11829.xml" ContentType="application/inkml+xml"/>
  <Override PartName="/ppt/ink/ink11830.xml" ContentType="application/inkml+xml"/>
  <Override PartName="/ppt/ink/ink11831.xml" ContentType="application/inkml+xml"/>
  <Override PartName="/ppt/ink/ink11832.xml" ContentType="application/inkml+xml"/>
  <Override PartName="/ppt/ink/ink11833.xml" ContentType="application/inkml+xml"/>
  <Override PartName="/ppt/ink/ink11834.xml" ContentType="application/inkml+xml"/>
  <Override PartName="/ppt/ink/ink11835.xml" ContentType="application/inkml+xml"/>
  <Override PartName="/ppt/ink/ink11836.xml" ContentType="application/inkml+xml"/>
  <Override PartName="/ppt/ink/ink11837.xml" ContentType="application/inkml+xml"/>
  <Override PartName="/ppt/ink/ink11838.xml" ContentType="application/inkml+xml"/>
  <Override PartName="/ppt/ink/ink11839.xml" ContentType="application/inkml+xml"/>
  <Override PartName="/ppt/ink/ink11840.xml" ContentType="application/inkml+xml"/>
  <Override PartName="/ppt/ink/ink11841.xml" ContentType="application/inkml+xml"/>
  <Override PartName="/ppt/ink/ink11842.xml" ContentType="application/inkml+xml"/>
  <Override PartName="/ppt/ink/ink11843.xml" ContentType="application/inkml+xml"/>
  <Override PartName="/ppt/ink/ink11844.xml" ContentType="application/inkml+xml"/>
  <Override PartName="/ppt/ink/ink11845.xml" ContentType="application/inkml+xml"/>
  <Override PartName="/ppt/ink/ink11846.xml" ContentType="application/inkml+xml"/>
  <Override PartName="/ppt/ink/ink11847.xml" ContentType="application/inkml+xml"/>
  <Override PartName="/ppt/ink/ink11848.xml" ContentType="application/inkml+xml"/>
  <Override PartName="/ppt/ink/ink11849.xml" ContentType="application/inkml+xml"/>
  <Override PartName="/ppt/ink/ink11850.xml" ContentType="application/inkml+xml"/>
  <Override PartName="/ppt/ink/ink11851.xml" ContentType="application/inkml+xml"/>
  <Override PartName="/ppt/ink/ink11852.xml" ContentType="application/inkml+xml"/>
  <Override PartName="/ppt/ink/ink11853.xml" ContentType="application/inkml+xml"/>
  <Override PartName="/ppt/ink/ink11854.xml" ContentType="application/inkml+xml"/>
  <Override PartName="/ppt/ink/ink11855.xml" ContentType="application/inkml+xml"/>
  <Override PartName="/ppt/ink/ink11856.xml" ContentType="application/inkml+xml"/>
  <Override PartName="/ppt/ink/ink11857.xml" ContentType="application/inkml+xml"/>
  <Override PartName="/ppt/ink/ink11858.xml" ContentType="application/inkml+xml"/>
  <Override PartName="/ppt/ink/ink11859.xml" ContentType="application/inkml+xml"/>
  <Override PartName="/ppt/ink/ink11860.xml" ContentType="application/inkml+xml"/>
  <Override PartName="/ppt/ink/ink11861.xml" ContentType="application/inkml+xml"/>
  <Override PartName="/ppt/ink/ink11862.xml" ContentType="application/inkml+xml"/>
  <Override PartName="/ppt/ink/ink11863.xml" ContentType="application/inkml+xml"/>
  <Override PartName="/ppt/ink/ink11864.xml" ContentType="application/inkml+xml"/>
  <Override PartName="/ppt/ink/ink11865.xml" ContentType="application/inkml+xml"/>
  <Override PartName="/ppt/ink/ink11866.xml" ContentType="application/inkml+xml"/>
  <Override PartName="/ppt/ink/ink11867.xml" ContentType="application/inkml+xml"/>
  <Override PartName="/ppt/ink/ink11868.xml" ContentType="application/inkml+xml"/>
  <Override PartName="/ppt/ink/ink11869.xml" ContentType="application/inkml+xml"/>
  <Override PartName="/ppt/ink/ink11870.xml" ContentType="application/inkml+xml"/>
  <Override PartName="/ppt/ink/ink11871.xml" ContentType="application/inkml+xml"/>
  <Override PartName="/ppt/ink/ink11872.xml" ContentType="application/inkml+xml"/>
  <Override PartName="/ppt/ink/ink11873.xml" ContentType="application/inkml+xml"/>
  <Override PartName="/ppt/ink/ink11874.xml" ContentType="application/inkml+xml"/>
  <Override PartName="/ppt/ink/ink11875.xml" ContentType="application/inkml+xml"/>
  <Override PartName="/ppt/ink/ink11876.xml" ContentType="application/inkml+xml"/>
  <Override PartName="/ppt/ink/ink11877.xml" ContentType="application/inkml+xml"/>
  <Override PartName="/ppt/ink/ink11878.xml" ContentType="application/inkml+xml"/>
  <Override PartName="/ppt/ink/ink11879.xml" ContentType="application/inkml+xml"/>
  <Override PartName="/ppt/ink/ink11880.xml" ContentType="application/inkml+xml"/>
  <Override PartName="/ppt/ink/ink11881.xml" ContentType="application/inkml+xml"/>
  <Override PartName="/ppt/ink/ink11882.xml" ContentType="application/inkml+xml"/>
  <Override PartName="/ppt/ink/ink11883.xml" ContentType="application/inkml+xml"/>
  <Override PartName="/ppt/ink/ink11884.xml" ContentType="application/inkml+xml"/>
  <Override PartName="/ppt/ink/ink11885.xml" ContentType="application/inkml+xml"/>
  <Override PartName="/ppt/ink/ink11886.xml" ContentType="application/inkml+xml"/>
  <Override PartName="/ppt/ink/ink11887.xml" ContentType="application/inkml+xml"/>
  <Override PartName="/ppt/ink/ink11888.xml" ContentType="application/inkml+xml"/>
  <Override PartName="/ppt/ink/ink11889.xml" ContentType="application/inkml+xml"/>
  <Override PartName="/ppt/ink/ink11890.xml" ContentType="application/inkml+xml"/>
  <Override PartName="/ppt/ink/ink11891.xml" ContentType="application/inkml+xml"/>
  <Override PartName="/ppt/ink/ink11892.xml" ContentType="application/inkml+xml"/>
  <Override PartName="/ppt/ink/ink11893.xml" ContentType="application/inkml+xml"/>
  <Override PartName="/ppt/ink/ink11894.xml" ContentType="application/inkml+xml"/>
  <Override PartName="/ppt/ink/ink11895.xml" ContentType="application/inkml+xml"/>
  <Override PartName="/ppt/ink/ink11896.xml" ContentType="application/inkml+xml"/>
  <Override PartName="/ppt/ink/ink11897.xml" ContentType="application/inkml+xml"/>
  <Override PartName="/ppt/ink/ink11898.xml" ContentType="application/inkml+xml"/>
  <Override PartName="/ppt/ink/ink11899.xml" ContentType="application/inkml+xml"/>
  <Override PartName="/ppt/ink/ink11900.xml" ContentType="application/inkml+xml"/>
  <Override PartName="/ppt/ink/ink11901.xml" ContentType="application/inkml+xml"/>
  <Override PartName="/ppt/ink/ink11902.xml" ContentType="application/inkml+xml"/>
  <Override PartName="/ppt/ink/ink11903.xml" ContentType="application/inkml+xml"/>
  <Override PartName="/ppt/ink/ink11904.xml" ContentType="application/inkml+xml"/>
  <Override PartName="/ppt/ink/ink11905.xml" ContentType="application/inkml+xml"/>
  <Override PartName="/ppt/ink/ink11906.xml" ContentType="application/inkml+xml"/>
  <Override PartName="/ppt/ink/ink11907.xml" ContentType="application/inkml+xml"/>
  <Override PartName="/ppt/ink/ink11908.xml" ContentType="application/inkml+xml"/>
  <Override PartName="/ppt/ink/ink11909.xml" ContentType="application/inkml+xml"/>
  <Override PartName="/ppt/ink/ink11910.xml" ContentType="application/inkml+xml"/>
  <Override PartName="/ppt/ink/ink11911.xml" ContentType="application/inkml+xml"/>
  <Override PartName="/ppt/ink/ink11912.xml" ContentType="application/inkml+xml"/>
  <Override PartName="/ppt/ink/ink11913.xml" ContentType="application/inkml+xml"/>
  <Override PartName="/ppt/ink/ink11914.xml" ContentType="application/inkml+xml"/>
  <Override PartName="/ppt/ink/ink11915.xml" ContentType="application/inkml+xml"/>
  <Override PartName="/ppt/ink/ink11916.xml" ContentType="application/inkml+xml"/>
  <Override PartName="/ppt/ink/ink11917.xml" ContentType="application/inkml+xml"/>
  <Override PartName="/ppt/ink/ink11918.xml" ContentType="application/inkml+xml"/>
  <Override PartName="/ppt/ink/ink11919.xml" ContentType="application/inkml+xml"/>
  <Override PartName="/ppt/ink/ink11920.xml" ContentType="application/inkml+xml"/>
  <Override PartName="/ppt/ink/ink11921.xml" ContentType="application/inkml+xml"/>
  <Override PartName="/ppt/ink/ink11922.xml" ContentType="application/inkml+xml"/>
  <Override PartName="/ppt/ink/ink11923.xml" ContentType="application/inkml+xml"/>
  <Override PartName="/ppt/ink/ink11924.xml" ContentType="application/inkml+xml"/>
  <Override PartName="/ppt/ink/ink11925.xml" ContentType="application/inkml+xml"/>
  <Override PartName="/ppt/ink/ink11926.xml" ContentType="application/inkml+xml"/>
  <Override PartName="/ppt/ink/ink11927.xml" ContentType="application/inkml+xml"/>
  <Override PartName="/ppt/ink/ink11928.xml" ContentType="application/inkml+xml"/>
  <Override PartName="/ppt/ink/ink11929.xml" ContentType="application/inkml+xml"/>
  <Override PartName="/ppt/ink/ink11930.xml" ContentType="application/inkml+xml"/>
  <Override PartName="/ppt/ink/ink11931.xml" ContentType="application/inkml+xml"/>
  <Override PartName="/ppt/ink/ink11932.xml" ContentType="application/inkml+xml"/>
  <Override PartName="/ppt/ink/ink11933.xml" ContentType="application/inkml+xml"/>
  <Override PartName="/ppt/ink/ink11934.xml" ContentType="application/inkml+xml"/>
  <Override PartName="/ppt/ink/ink11935.xml" ContentType="application/inkml+xml"/>
  <Override PartName="/ppt/ink/ink11936.xml" ContentType="application/inkml+xml"/>
  <Override PartName="/ppt/ink/ink11937.xml" ContentType="application/inkml+xml"/>
  <Override PartName="/ppt/ink/ink11938.xml" ContentType="application/inkml+xml"/>
  <Override PartName="/ppt/ink/ink11939.xml" ContentType="application/inkml+xml"/>
  <Override PartName="/ppt/ink/ink11940.xml" ContentType="application/inkml+xml"/>
  <Override PartName="/ppt/ink/ink11941.xml" ContentType="application/inkml+xml"/>
  <Override PartName="/ppt/ink/ink11942.xml" ContentType="application/inkml+xml"/>
  <Override PartName="/ppt/ink/ink11943.xml" ContentType="application/inkml+xml"/>
  <Override PartName="/ppt/ink/ink11944.xml" ContentType="application/inkml+xml"/>
  <Override PartName="/ppt/ink/ink11945.xml" ContentType="application/inkml+xml"/>
  <Override PartName="/ppt/ink/ink11946.xml" ContentType="application/inkml+xml"/>
  <Override PartName="/ppt/ink/ink11947.xml" ContentType="application/inkml+xml"/>
  <Override PartName="/ppt/ink/ink11948.xml" ContentType="application/inkml+xml"/>
  <Override PartName="/ppt/ink/ink11949.xml" ContentType="application/inkml+xml"/>
  <Override PartName="/ppt/ink/ink11950.xml" ContentType="application/inkml+xml"/>
  <Override PartName="/ppt/ink/ink11951.xml" ContentType="application/inkml+xml"/>
  <Override PartName="/ppt/ink/ink11952.xml" ContentType="application/inkml+xml"/>
  <Override PartName="/ppt/ink/ink11953.xml" ContentType="application/inkml+xml"/>
  <Override PartName="/ppt/ink/ink11954.xml" ContentType="application/inkml+xml"/>
  <Override PartName="/ppt/ink/ink11955.xml" ContentType="application/inkml+xml"/>
  <Override PartName="/ppt/ink/ink11956.xml" ContentType="application/inkml+xml"/>
  <Override PartName="/ppt/ink/ink11957.xml" ContentType="application/inkml+xml"/>
  <Override PartName="/ppt/ink/ink11958.xml" ContentType="application/inkml+xml"/>
  <Override PartName="/ppt/ink/ink11959.xml" ContentType="application/inkml+xml"/>
  <Override PartName="/ppt/ink/ink11960.xml" ContentType="application/inkml+xml"/>
  <Override PartName="/ppt/ink/ink11961.xml" ContentType="application/inkml+xml"/>
  <Override PartName="/ppt/ink/ink11962.xml" ContentType="application/inkml+xml"/>
  <Override PartName="/ppt/ink/ink11963.xml" ContentType="application/inkml+xml"/>
  <Override PartName="/ppt/ink/ink11964.xml" ContentType="application/inkml+xml"/>
  <Override PartName="/ppt/ink/ink11965.xml" ContentType="application/inkml+xml"/>
  <Override PartName="/ppt/ink/ink11966.xml" ContentType="application/inkml+xml"/>
  <Override PartName="/ppt/ink/ink11967.xml" ContentType="application/inkml+xml"/>
  <Override PartName="/ppt/ink/ink11968.xml" ContentType="application/inkml+xml"/>
  <Override PartName="/ppt/ink/ink11969.xml" ContentType="application/inkml+xml"/>
  <Override PartName="/ppt/ink/ink11970.xml" ContentType="application/inkml+xml"/>
  <Override PartName="/ppt/ink/ink11971.xml" ContentType="application/inkml+xml"/>
  <Override PartName="/ppt/ink/ink11972.xml" ContentType="application/inkml+xml"/>
  <Override PartName="/ppt/ink/ink11973.xml" ContentType="application/inkml+xml"/>
  <Override PartName="/ppt/ink/ink11974.xml" ContentType="application/inkml+xml"/>
  <Override PartName="/ppt/ink/ink11975.xml" ContentType="application/inkml+xml"/>
  <Override PartName="/ppt/ink/ink11976.xml" ContentType="application/inkml+xml"/>
  <Override PartName="/ppt/ink/ink11977.xml" ContentType="application/inkml+xml"/>
  <Override PartName="/ppt/ink/ink11978.xml" ContentType="application/inkml+xml"/>
  <Override PartName="/ppt/ink/ink11979.xml" ContentType="application/inkml+xml"/>
  <Override PartName="/ppt/ink/ink11980.xml" ContentType="application/inkml+xml"/>
  <Override PartName="/ppt/ink/ink11981.xml" ContentType="application/inkml+xml"/>
  <Override PartName="/ppt/ink/ink11982.xml" ContentType="application/inkml+xml"/>
  <Override PartName="/ppt/ink/ink11983.xml" ContentType="application/inkml+xml"/>
  <Override PartName="/ppt/ink/ink11984.xml" ContentType="application/inkml+xml"/>
  <Override PartName="/ppt/ink/ink11985.xml" ContentType="application/inkml+xml"/>
  <Override PartName="/ppt/ink/ink11986.xml" ContentType="application/inkml+xml"/>
  <Override PartName="/ppt/ink/ink11987.xml" ContentType="application/inkml+xml"/>
  <Override PartName="/ppt/ink/ink11988.xml" ContentType="application/inkml+xml"/>
  <Override PartName="/ppt/ink/ink11989.xml" ContentType="application/inkml+xml"/>
  <Override PartName="/ppt/ink/ink11990.xml" ContentType="application/inkml+xml"/>
  <Override PartName="/ppt/ink/ink11991.xml" ContentType="application/inkml+xml"/>
  <Override PartName="/ppt/ink/ink11992.xml" ContentType="application/inkml+xml"/>
  <Override PartName="/ppt/ink/ink11993.xml" ContentType="application/inkml+xml"/>
  <Override PartName="/ppt/ink/ink11994.xml" ContentType="application/inkml+xml"/>
  <Override PartName="/ppt/ink/ink11995.xml" ContentType="application/inkml+xml"/>
  <Override PartName="/ppt/ink/ink11996.xml" ContentType="application/inkml+xml"/>
  <Override PartName="/ppt/ink/ink11997.xml" ContentType="application/inkml+xml"/>
  <Override PartName="/ppt/ink/ink11998.xml" ContentType="application/inkml+xml"/>
  <Override PartName="/ppt/ink/ink11999.xml" ContentType="application/inkml+xml"/>
  <Override PartName="/ppt/ink/ink12000.xml" ContentType="application/inkml+xml"/>
  <Override PartName="/ppt/ink/ink12001.xml" ContentType="application/inkml+xml"/>
  <Override PartName="/ppt/ink/ink12002.xml" ContentType="application/inkml+xml"/>
  <Override PartName="/ppt/ink/ink12003.xml" ContentType="application/inkml+xml"/>
  <Override PartName="/ppt/ink/ink12004.xml" ContentType="application/inkml+xml"/>
  <Override PartName="/ppt/ink/ink12005.xml" ContentType="application/inkml+xml"/>
  <Override PartName="/ppt/ink/ink12006.xml" ContentType="application/inkml+xml"/>
  <Override PartName="/ppt/ink/ink12007.xml" ContentType="application/inkml+xml"/>
  <Override PartName="/ppt/ink/ink12008.xml" ContentType="application/inkml+xml"/>
  <Override PartName="/ppt/ink/ink12009.xml" ContentType="application/inkml+xml"/>
  <Override PartName="/ppt/ink/ink12010.xml" ContentType="application/inkml+xml"/>
  <Override PartName="/ppt/ink/ink12011.xml" ContentType="application/inkml+xml"/>
  <Override PartName="/ppt/ink/ink12012.xml" ContentType="application/inkml+xml"/>
  <Override PartName="/ppt/ink/ink12013.xml" ContentType="application/inkml+xml"/>
  <Override PartName="/ppt/ink/ink12014.xml" ContentType="application/inkml+xml"/>
  <Override PartName="/ppt/ink/ink12015.xml" ContentType="application/inkml+xml"/>
  <Override PartName="/ppt/ink/ink12016.xml" ContentType="application/inkml+xml"/>
  <Override PartName="/ppt/ink/ink12017.xml" ContentType="application/inkml+xml"/>
  <Override PartName="/ppt/ink/ink12018.xml" ContentType="application/inkml+xml"/>
  <Override PartName="/ppt/ink/ink12019.xml" ContentType="application/inkml+xml"/>
  <Override PartName="/ppt/ink/ink12020.xml" ContentType="application/inkml+xml"/>
  <Override PartName="/ppt/ink/ink12021.xml" ContentType="application/inkml+xml"/>
  <Override PartName="/ppt/ink/ink12022.xml" ContentType="application/inkml+xml"/>
  <Override PartName="/ppt/ink/ink12023.xml" ContentType="application/inkml+xml"/>
  <Override PartName="/ppt/ink/ink12024.xml" ContentType="application/inkml+xml"/>
  <Override PartName="/ppt/ink/ink12025.xml" ContentType="application/inkml+xml"/>
  <Override PartName="/ppt/ink/ink12026.xml" ContentType="application/inkml+xml"/>
  <Override PartName="/ppt/ink/ink12027.xml" ContentType="application/inkml+xml"/>
  <Override PartName="/ppt/ink/ink12028.xml" ContentType="application/inkml+xml"/>
  <Override PartName="/ppt/ink/ink12029.xml" ContentType="application/inkml+xml"/>
  <Override PartName="/ppt/ink/ink12030.xml" ContentType="application/inkml+xml"/>
  <Override PartName="/ppt/ink/ink12031.xml" ContentType="application/inkml+xml"/>
  <Override PartName="/ppt/ink/ink12032.xml" ContentType="application/inkml+xml"/>
  <Override PartName="/ppt/ink/ink12033.xml" ContentType="application/inkml+xml"/>
  <Override PartName="/ppt/ink/ink12034.xml" ContentType="application/inkml+xml"/>
  <Override PartName="/ppt/ink/ink12035.xml" ContentType="application/inkml+xml"/>
  <Override PartName="/ppt/ink/ink12036.xml" ContentType="application/inkml+xml"/>
  <Override PartName="/ppt/ink/ink12037.xml" ContentType="application/inkml+xml"/>
  <Override PartName="/ppt/ink/ink12038.xml" ContentType="application/inkml+xml"/>
  <Override PartName="/ppt/ink/ink12039.xml" ContentType="application/inkml+xml"/>
  <Override PartName="/ppt/ink/ink12040.xml" ContentType="application/inkml+xml"/>
  <Override PartName="/ppt/ink/ink12041.xml" ContentType="application/inkml+xml"/>
  <Override PartName="/ppt/ink/ink12042.xml" ContentType="application/inkml+xml"/>
  <Override PartName="/ppt/ink/ink12043.xml" ContentType="application/inkml+xml"/>
  <Override PartName="/ppt/ink/ink12044.xml" ContentType="application/inkml+xml"/>
  <Override PartName="/ppt/ink/ink12045.xml" ContentType="application/inkml+xml"/>
  <Override PartName="/ppt/ink/ink12046.xml" ContentType="application/inkml+xml"/>
  <Override PartName="/ppt/ink/ink12047.xml" ContentType="application/inkml+xml"/>
  <Override PartName="/ppt/ink/ink12048.xml" ContentType="application/inkml+xml"/>
  <Override PartName="/ppt/ink/ink12049.xml" ContentType="application/inkml+xml"/>
  <Override PartName="/ppt/ink/ink12050.xml" ContentType="application/inkml+xml"/>
  <Override PartName="/ppt/ink/ink12051.xml" ContentType="application/inkml+xml"/>
  <Override PartName="/ppt/ink/ink12052.xml" ContentType="application/inkml+xml"/>
  <Override PartName="/ppt/ink/ink12053.xml" ContentType="application/inkml+xml"/>
  <Override PartName="/ppt/ink/ink12054.xml" ContentType="application/inkml+xml"/>
  <Override PartName="/ppt/ink/ink12055.xml" ContentType="application/inkml+xml"/>
  <Override PartName="/ppt/ink/ink12056.xml" ContentType="application/inkml+xml"/>
  <Override PartName="/ppt/ink/ink12057.xml" ContentType="application/inkml+xml"/>
  <Override PartName="/ppt/ink/ink12058.xml" ContentType="application/inkml+xml"/>
  <Override PartName="/ppt/ink/ink12059.xml" ContentType="application/inkml+xml"/>
  <Override PartName="/ppt/ink/ink12060.xml" ContentType="application/inkml+xml"/>
  <Override PartName="/ppt/ink/ink12061.xml" ContentType="application/inkml+xml"/>
  <Override PartName="/ppt/ink/ink12062.xml" ContentType="application/inkml+xml"/>
  <Override PartName="/ppt/ink/ink12063.xml" ContentType="application/inkml+xml"/>
  <Override PartName="/ppt/ink/ink12064.xml" ContentType="application/inkml+xml"/>
  <Override PartName="/ppt/ink/ink12065.xml" ContentType="application/inkml+xml"/>
  <Override PartName="/ppt/ink/ink12066.xml" ContentType="application/inkml+xml"/>
  <Override PartName="/ppt/ink/ink12067.xml" ContentType="application/inkml+xml"/>
  <Override PartName="/ppt/ink/ink12068.xml" ContentType="application/inkml+xml"/>
  <Override PartName="/ppt/ink/ink12069.xml" ContentType="application/inkml+xml"/>
  <Override PartName="/ppt/ink/ink12070.xml" ContentType="application/inkml+xml"/>
  <Override PartName="/ppt/ink/ink12071.xml" ContentType="application/inkml+xml"/>
  <Override PartName="/ppt/ink/ink12072.xml" ContentType="application/inkml+xml"/>
  <Override PartName="/ppt/ink/ink12073.xml" ContentType="application/inkml+xml"/>
  <Override PartName="/ppt/ink/ink12074.xml" ContentType="application/inkml+xml"/>
  <Override PartName="/ppt/ink/ink12075.xml" ContentType="application/inkml+xml"/>
  <Override PartName="/ppt/ink/ink12076.xml" ContentType="application/inkml+xml"/>
  <Override PartName="/ppt/ink/ink12077.xml" ContentType="application/inkml+xml"/>
  <Override PartName="/ppt/ink/ink12078.xml" ContentType="application/inkml+xml"/>
  <Override PartName="/ppt/ink/ink12079.xml" ContentType="application/inkml+xml"/>
  <Override PartName="/ppt/ink/ink12080.xml" ContentType="application/inkml+xml"/>
  <Override PartName="/ppt/ink/ink12081.xml" ContentType="application/inkml+xml"/>
  <Override PartName="/ppt/ink/ink12082.xml" ContentType="application/inkml+xml"/>
  <Override PartName="/ppt/ink/ink12083.xml" ContentType="application/inkml+xml"/>
  <Override PartName="/ppt/ink/ink12084.xml" ContentType="application/inkml+xml"/>
  <Override PartName="/ppt/ink/ink12085.xml" ContentType="application/inkml+xml"/>
  <Override PartName="/ppt/ink/ink12086.xml" ContentType="application/inkml+xml"/>
  <Override PartName="/ppt/ink/ink12087.xml" ContentType="application/inkml+xml"/>
  <Override PartName="/ppt/ink/ink12088.xml" ContentType="application/inkml+xml"/>
  <Override PartName="/ppt/ink/ink12089.xml" ContentType="application/inkml+xml"/>
  <Override PartName="/ppt/ink/ink12090.xml" ContentType="application/inkml+xml"/>
  <Override PartName="/ppt/ink/ink12091.xml" ContentType="application/inkml+xml"/>
  <Override PartName="/ppt/ink/ink12092.xml" ContentType="application/inkml+xml"/>
  <Override PartName="/ppt/ink/ink12093.xml" ContentType="application/inkml+xml"/>
  <Override PartName="/ppt/ink/ink12094.xml" ContentType="application/inkml+xml"/>
  <Override PartName="/ppt/ink/ink12095.xml" ContentType="application/inkml+xml"/>
  <Override PartName="/ppt/ink/ink12096.xml" ContentType="application/inkml+xml"/>
  <Override PartName="/ppt/ink/ink12097.xml" ContentType="application/inkml+xml"/>
  <Override PartName="/ppt/ink/ink12098.xml" ContentType="application/inkml+xml"/>
  <Override PartName="/ppt/ink/ink12099.xml" ContentType="application/inkml+xml"/>
  <Override PartName="/ppt/ink/ink12100.xml" ContentType="application/inkml+xml"/>
  <Override PartName="/ppt/ink/ink12101.xml" ContentType="application/inkml+xml"/>
  <Override PartName="/ppt/ink/ink12102.xml" ContentType="application/inkml+xml"/>
  <Override PartName="/ppt/ink/ink12103.xml" ContentType="application/inkml+xml"/>
  <Override PartName="/ppt/ink/ink12104.xml" ContentType="application/inkml+xml"/>
  <Override PartName="/ppt/ink/ink12105.xml" ContentType="application/inkml+xml"/>
  <Override PartName="/ppt/ink/ink12106.xml" ContentType="application/inkml+xml"/>
  <Override PartName="/ppt/ink/ink12107.xml" ContentType="application/inkml+xml"/>
  <Override PartName="/ppt/ink/ink12108.xml" ContentType="application/inkml+xml"/>
  <Override PartName="/ppt/ink/ink12109.xml" ContentType="application/inkml+xml"/>
  <Override PartName="/ppt/ink/ink12110.xml" ContentType="application/inkml+xml"/>
  <Override PartName="/ppt/ink/ink12111.xml" ContentType="application/inkml+xml"/>
  <Override PartName="/ppt/ink/ink12112.xml" ContentType="application/inkml+xml"/>
  <Override PartName="/ppt/ink/ink12113.xml" ContentType="application/inkml+xml"/>
  <Override PartName="/ppt/ink/ink12114.xml" ContentType="application/inkml+xml"/>
  <Override PartName="/ppt/ink/ink12115.xml" ContentType="application/inkml+xml"/>
  <Override PartName="/ppt/ink/ink12116.xml" ContentType="application/inkml+xml"/>
  <Override PartName="/ppt/ink/ink12117.xml" ContentType="application/inkml+xml"/>
  <Override PartName="/ppt/ink/ink12118.xml" ContentType="application/inkml+xml"/>
  <Override PartName="/ppt/ink/ink12119.xml" ContentType="application/inkml+xml"/>
  <Override PartName="/ppt/ink/ink12120.xml" ContentType="application/inkml+xml"/>
  <Override PartName="/ppt/ink/ink12121.xml" ContentType="application/inkml+xml"/>
  <Override PartName="/ppt/ink/ink12122.xml" ContentType="application/inkml+xml"/>
  <Override PartName="/ppt/ink/ink12123.xml" ContentType="application/inkml+xml"/>
  <Override PartName="/ppt/ink/ink12124.xml" ContentType="application/inkml+xml"/>
  <Override PartName="/ppt/ink/ink12125.xml" ContentType="application/inkml+xml"/>
  <Override PartName="/ppt/ink/ink12126.xml" ContentType="application/inkml+xml"/>
  <Override PartName="/ppt/ink/ink12127.xml" ContentType="application/inkml+xml"/>
  <Override PartName="/ppt/ink/ink12128.xml" ContentType="application/inkml+xml"/>
  <Override PartName="/ppt/ink/ink12129.xml" ContentType="application/inkml+xml"/>
  <Override PartName="/ppt/ink/ink12130.xml" ContentType="application/inkml+xml"/>
  <Override PartName="/ppt/ink/ink12131.xml" ContentType="application/inkml+xml"/>
  <Override PartName="/ppt/ink/ink12132.xml" ContentType="application/inkml+xml"/>
  <Override PartName="/ppt/ink/ink12133.xml" ContentType="application/inkml+xml"/>
  <Override PartName="/ppt/ink/ink12134.xml" ContentType="application/inkml+xml"/>
  <Override PartName="/ppt/ink/ink12135.xml" ContentType="application/inkml+xml"/>
  <Override PartName="/ppt/ink/ink12136.xml" ContentType="application/inkml+xml"/>
  <Override PartName="/ppt/ink/ink12137.xml" ContentType="application/inkml+xml"/>
  <Override PartName="/ppt/ink/ink12138.xml" ContentType="application/inkml+xml"/>
  <Override PartName="/ppt/ink/ink12139.xml" ContentType="application/inkml+xml"/>
  <Override PartName="/ppt/ink/ink12140.xml" ContentType="application/inkml+xml"/>
  <Override PartName="/ppt/ink/ink12141.xml" ContentType="application/inkml+xml"/>
  <Override PartName="/ppt/ink/ink12142.xml" ContentType="application/inkml+xml"/>
  <Override PartName="/ppt/ink/ink12143.xml" ContentType="application/inkml+xml"/>
  <Override PartName="/ppt/ink/ink12144.xml" ContentType="application/inkml+xml"/>
  <Override PartName="/ppt/ink/ink12145.xml" ContentType="application/inkml+xml"/>
  <Override PartName="/ppt/ink/ink12146.xml" ContentType="application/inkml+xml"/>
  <Override PartName="/ppt/ink/ink12147.xml" ContentType="application/inkml+xml"/>
  <Override PartName="/ppt/ink/ink12148.xml" ContentType="application/inkml+xml"/>
  <Override PartName="/ppt/ink/ink12149.xml" ContentType="application/inkml+xml"/>
  <Override PartName="/ppt/ink/ink12150.xml" ContentType="application/inkml+xml"/>
  <Override PartName="/ppt/ink/ink12151.xml" ContentType="application/inkml+xml"/>
  <Override PartName="/ppt/ink/ink12152.xml" ContentType="application/inkml+xml"/>
  <Override PartName="/ppt/ink/ink12153.xml" ContentType="application/inkml+xml"/>
  <Override PartName="/ppt/ink/ink12154.xml" ContentType="application/inkml+xml"/>
  <Override PartName="/ppt/ink/ink12155.xml" ContentType="application/inkml+xml"/>
  <Override PartName="/ppt/ink/ink12156.xml" ContentType="application/inkml+xml"/>
  <Override PartName="/ppt/ink/ink12157.xml" ContentType="application/inkml+xml"/>
  <Override PartName="/ppt/ink/ink12158.xml" ContentType="application/inkml+xml"/>
  <Override PartName="/ppt/ink/ink12159.xml" ContentType="application/inkml+xml"/>
  <Override PartName="/ppt/ink/ink12160.xml" ContentType="application/inkml+xml"/>
  <Override PartName="/ppt/ink/ink12161.xml" ContentType="application/inkml+xml"/>
  <Override PartName="/ppt/ink/ink12162.xml" ContentType="application/inkml+xml"/>
  <Override PartName="/ppt/ink/ink12163.xml" ContentType="application/inkml+xml"/>
  <Override PartName="/ppt/ink/ink12164.xml" ContentType="application/inkml+xml"/>
  <Override PartName="/ppt/ink/ink12165.xml" ContentType="application/inkml+xml"/>
  <Override PartName="/ppt/ink/ink12166.xml" ContentType="application/inkml+xml"/>
  <Override PartName="/ppt/ink/ink12167.xml" ContentType="application/inkml+xml"/>
  <Override PartName="/ppt/ink/ink12168.xml" ContentType="application/inkml+xml"/>
  <Override PartName="/ppt/ink/ink12169.xml" ContentType="application/inkml+xml"/>
  <Override PartName="/ppt/ink/ink12170.xml" ContentType="application/inkml+xml"/>
  <Override PartName="/ppt/ink/ink12171.xml" ContentType="application/inkml+xml"/>
  <Override PartName="/ppt/ink/ink12172.xml" ContentType="application/inkml+xml"/>
  <Override PartName="/ppt/ink/ink12173.xml" ContentType="application/inkml+xml"/>
  <Override PartName="/ppt/ink/ink12174.xml" ContentType="application/inkml+xml"/>
  <Override PartName="/ppt/ink/ink12175.xml" ContentType="application/inkml+xml"/>
  <Override PartName="/ppt/ink/ink12176.xml" ContentType="application/inkml+xml"/>
  <Override PartName="/ppt/ink/ink12177.xml" ContentType="application/inkml+xml"/>
  <Override PartName="/ppt/ink/ink12178.xml" ContentType="application/inkml+xml"/>
  <Override PartName="/ppt/ink/ink12179.xml" ContentType="application/inkml+xml"/>
  <Override PartName="/ppt/ink/ink12180.xml" ContentType="application/inkml+xml"/>
  <Override PartName="/ppt/ink/ink12181.xml" ContentType="application/inkml+xml"/>
  <Override PartName="/ppt/ink/ink12182.xml" ContentType="application/inkml+xml"/>
  <Override PartName="/ppt/ink/ink12183.xml" ContentType="application/inkml+xml"/>
  <Override PartName="/ppt/ink/ink12184.xml" ContentType="application/inkml+xml"/>
  <Override PartName="/ppt/ink/ink12185.xml" ContentType="application/inkml+xml"/>
  <Override PartName="/ppt/ink/ink12186.xml" ContentType="application/inkml+xml"/>
  <Override PartName="/ppt/ink/ink12187.xml" ContentType="application/inkml+xml"/>
  <Override PartName="/ppt/ink/ink12188.xml" ContentType="application/inkml+xml"/>
  <Override PartName="/ppt/ink/ink12189.xml" ContentType="application/inkml+xml"/>
  <Override PartName="/ppt/ink/ink12190.xml" ContentType="application/inkml+xml"/>
  <Override PartName="/ppt/ink/ink12191.xml" ContentType="application/inkml+xml"/>
  <Override PartName="/ppt/ink/ink12192.xml" ContentType="application/inkml+xml"/>
  <Override PartName="/ppt/ink/ink12193.xml" ContentType="application/inkml+xml"/>
  <Override PartName="/ppt/ink/ink12194.xml" ContentType="application/inkml+xml"/>
  <Override PartName="/ppt/ink/ink12195.xml" ContentType="application/inkml+xml"/>
  <Override PartName="/ppt/ink/ink12196.xml" ContentType="application/inkml+xml"/>
  <Override PartName="/ppt/ink/ink12197.xml" ContentType="application/inkml+xml"/>
  <Override PartName="/ppt/ink/ink12198.xml" ContentType="application/inkml+xml"/>
  <Override PartName="/ppt/ink/ink12199.xml" ContentType="application/inkml+xml"/>
  <Override PartName="/ppt/ink/ink12200.xml" ContentType="application/inkml+xml"/>
  <Override PartName="/ppt/ink/ink12201.xml" ContentType="application/inkml+xml"/>
  <Override PartName="/ppt/ink/ink12202.xml" ContentType="application/inkml+xml"/>
  <Override PartName="/ppt/ink/ink12203.xml" ContentType="application/inkml+xml"/>
  <Override PartName="/ppt/ink/ink12204.xml" ContentType="application/inkml+xml"/>
  <Override PartName="/ppt/ink/ink12205.xml" ContentType="application/inkml+xml"/>
  <Override PartName="/ppt/ink/ink12206.xml" ContentType="application/inkml+xml"/>
  <Override PartName="/ppt/ink/ink12207.xml" ContentType="application/inkml+xml"/>
  <Override PartName="/ppt/ink/ink12208.xml" ContentType="application/inkml+xml"/>
  <Override PartName="/ppt/ink/ink12209.xml" ContentType="application/inkml+xml"/>
  <Override PartName="/ppt/ink/ink12210.xml" ContentType="application/inkml+xml"/>
  <Override PartName="/ppt/ink/ink12211.xml" ContentType="application/inkml+xml"/>
  <Override PartName="/ppt/ink/ink12212.xml" ContentType="application/inkml+xml"/>
  <Override PartName="/ppt/ink/ink12213.xml" ContentType="application/inkml+xml"/>
  <Override PartName="/ppt/ink/ink12214.xml" ContentType="application/inkml+xml"/>
  <Override PartName="/ppt/ink/ink12215.xml" ContentType="application/inkml+xml"/>
  <Override PartName="/ppt/ink/ink12216.xml" ContentType="application/inkml+xml"/>
  <Override PartName="/ppt/ink/ink12217.xml" ContentType="application/inkml+xml"/>
  <Override PartName="/ppt/ink/ink12218.xml" ContentType="application/inkml+xml"/>
  <Override PartName="/ppt/ink/ink12219.xml" ContentType="application/inkml+xml"/>
  <Override PartName="/ppt/ink/ink12220.xml" ContentType="application/inkml+xml"/>
  <Override PartName="/ppt/ink/ink12221.xml" ContentType="application/inkml+xml"/>
  <Override PartName="/ppt/ink/ink12222.xml" ContentType="application/inkml+xml"/>
  <Override PartName="/ppt/ink/ink12223.xml" ContentType="application/inkml+xml"/>
  <Override PartName="/ppt/ink/ink12224.xml" ContentType="application/inkml+xml"/>
  <Override PartName="/ppt/ink/ink12225.xml" ContentType="application/inkml+xml"/>
  <Override PartName="/ppt/ink/ink12226.xml" ContentType="application/inkml+xml"/>
  <Override PartName="/ppt/ink/ink12227.xml" ContentType="application/inkml+xml"/>
  <Override PartName="/ppt/ink/ink12228.xml" ContentType="application/inkml+xml"/>
  <Override PartName="/ppt/ink/ink12229.xml" ContentType="application/inkml+xml"/>
  <Override PartName="/ppt/ink/ink12230.xml" ContentType="application/inkml+xml"/>
  <Override PartName="/ppt/ink/ink12231.xml" ContentType="application/inkml+xml"/>
  <Override PartName="/ppt/ink/ink12232.xml" ContentType="application/inkml+xml"/>
  <Override PartName="/ppt/ink/ink12233.xml" ContentType="application/inkml+xml"/>
  <Override PartName="/ppt/ink/ink12234.xml" ContentType="application/inkml+xml"/>
  <Override PartName="/ppt/ink/ink12235.xml" ContentType="application/inkml+xml"/>
  <Override PartName="/ppt/ink/ink12236.xml" ContentType="application/inkml+xml"/>
  <Override PartName="/ppt/ink/ink12237.xml" ContentType="application/inkml+xml"/>
  <Override PartName="/ppt/ink/ink12238.xml" ContentType="application/inkml+xml"/>
  <Override PartName="/ppt/ink/ink12239.xml" ContentType="application/inkml+xml"/>
  <Override PartName="/ppt/ink/ink12240.xml" ContentType="application/inkml+xml"/>
  <Override PartName="/ppt/ink/ink12241.xml" ContentType="application/inkml+xml"/>
  <Override PartName="/ppt/ink/ink12242.xml" ContentType="application/inkml+xml"/>
  <Override PartName="/ppt/ink/ink12243.xml" ContentType="application/inkml+xml"/>
  <Override PartName="/ppt/ink/ink12244.xml" ContentType="application/inkml+xml"/>
  <Override PartName="/ppt/ink/ink12245.xml" ContentType="application/inkml+xml"/>
  <Override PartName="/ppt/ink/ink12246.xml" ContentType="application/inkml+xml"/>
  <Override PartName="/ppt/ink/ink12247.xml" ContentType="application/inkml+xml"/>
  <Override PartName="/ppt/ink/ink12248.xml" ContentType="application/inkml+xml"/>
  <Override PartName="/ppt/ink/ink12249.xml" ContentType="application/inkml+xml"/>
  <Override PartName="/ppt/ink/ink12250.xml" ContentType="application/inkml+xml"/>
  <Override PartName="/ppt/ink/ink12251.xml" ContentType="application/inkml+xml"/>
  <Override PartName="/ppt/ink/ink12252.xml" ContentType="application/inkml+xml"/>
  <Override PartName="/ppt/ink/ink12253.xml" ContentType="application/inkml+xml"/>
  <Override PartName="/ppt/ink/ink12254.xml" ContentType="application/inkml+xml"/>
  <Override PartName="/ppt/ink/ink12255.xml" ContentType="application/inkml+xml"/>
  <Override PartName="/ppt/ink/ink12256.xml" ContentType="application/inkml+xml"/>
  <Override PartName="/ppt/ink/ink12257.xml" ContentType="application/inkml+xml"/>
  <Override PartName="/ppt/ink/ink12258.xml" ContentType="application/inkml+xml"/>
  <Override PartName="/ppt/ink/ink12259.xml" ContentType="application/inkml+xml"/>
  <Override PartName="/ppt/ink/ink12260.xml" ContentType="application/inkml+xml"/>
  <Override PartName="/ppt/ink/ink12261.xml" ContentType="application/inkml+xml"/>
  <Override PartName="/ppt/ink/ink12262.xml" ContentType="application/inkml+xml"/>
  <Override PartName="/ppt/ink/ink12263.xml" ContentType="application/inkml+xml"/>
  <Override PartName="/ppt/ink/ink12264.xml" ContentType="application/inkml+xml"/>
  <Override PartName="/ppt/ink/ink12265.xml" ContentType="application/inkml+xml"/>
  <Override PartName="/ppt/ink/ink12266.xml" ContentType="application/inkml+xml"/>
  <Override PartName="/ppt/ink/ink12267.xml" ContentType="application/inkml+xml"/>
  <Override PartName="/ppt/ink/ink12268.xml" ContentType="application/inkml+xml"/>
  <Override PartName="/ppt/ink/ink12269.xml" ContentType="application/inkml+xml"/>
  <Override PartName="/ppt/ink/ink12270.xml" ContentType="application/inkml+xml"/>
  <Override PartName="/ppt/ink/ink12271.xml" ContentType="application/inkml+xml"/>
  <Override PartName="/ppt/ink/ink12272.xml" ContentType="application/inkml+xml"/>
  <Override PartName="/ppt/ink/ink12273.xml" ContentType="application/inkml+xml"/>
  <Override PartName="/ppt/ink/ink12274.xml" ContentType="application/inkml+xml"/>
  <Override PartName="/ppt/ink/ink12275.xml" ContentType="application/inkml+xml"/>
  <Override PartName="/ppt/ink/ink12276.xml" ContentType="application/inkml+xml"/>
  <Override PartName="/ppt/ink/ink12277.xml" ContentType="application/inkml+xml"/>
  <Override PartName="/ppt/ink/ink12278.xml" ContentType="application/inkml+xml"/>
  <Override PartName="/ppt/ink/ink12279.xml" ContentType="application/inkml+xml"/>
  <Override PartName="/ppt/ink/ink12280.xml" ContentType="application/inkml+xml"/>
  <Override PartName="/ppt/ink/ink12281.xml" ContentType="application/inkml+xml"/>
  <Override PartName="/ppt/ink/ink12282.xml" ContentType="application/inkml+xml"/>
  <Override PartName="/ppt/ink/ink12283.xml" ContentType="application/inkml+xml"/>
  <Override PartName="/ppt/ink/ink12284.xml" ContentType="application/inkml+xml"/>
  <Override PartName="/ppt/ink/ink12285.xml" ContentType="application/inkml+xml"/>
  <Override PartName="/ppt/ink/ink12286.xml" ContentType="application/inkml+xml"/>
  <Override PartName="/ppt/ink/ink12287.xml" ContentType="application/inkml+xml"/>
  <Override PartName="/ppt/ink/ink12288.xml" ContentType="application/inkml+xml"/>
  <Override PartName="/ppt/ink/ink12289.xml" ContentType="application/inkml+xml"/>
  <Override PartName="/ppt/ink/ink12290.xml" ContentType="application/inkml+xml"/>
  <Override PartName="/ppt/ink/ink12291.xml" ContentType="application/inkml+xml"/>
  <Override PartName="/ppt/ink/ink12292.xml" ContentType="application/inkml+xml"/>
  <Override PartName="/ppt/ink/ink12293.xml" ContentType="application/inkml+xml"/>
  <Override PartName="/ppt/ink/ink12294.xml" ContentType="application/inkml+xml"/>
  <Override PartName="/ppt/ink/ink12295.xml" ContentType="application/inkml+xml"/>
  <Override PartName="/ppt/ink/ink12296.xml" ContentType="application/inkml+xml"/>
  <Override PartName="/ppt/ink/ink12297.xml" ContentType="application/inkml+xml"/>
  <Override PartName="/ppt/ink/ink12298.xml" ContentType="application/inkml+xml"/>
  <Override PartName="/ppt/ink/ink12299.xml" ContentType="application/inkml+xml"/>
  <Override PartName="/ppt/ink/ink12300.xml" ContentType="application/inkml+xml"/>
  <Override PartName="/ppt/ink/ink12301.xml" ContentType="application/inkml+xml"/>
  <Override PartName="/ppt/ink/ink12302.xml" ContentType="application/inkml+xml"/>
  <Override PartName="/ppt/ink/ink12303.xml" ContentType="application/inkml+xml"/>
  <Override PartName="/ppt/ink/ink12304.xml" ContentType="application/inkml+xml"/>
  <Override PartName="/ppt/ink/ink12305.xml" ContentType="application/inkml+xml"/>
  <Override PartName="/ppt/ink/ink12306.xml" ContentType="application/inkml+xml"/>
  <Override PartName="/ppt/ink/ink12307.xml" ContentType="application/inkml+xml"/>
  <Override PartName="/ppt/ink/ink12308.xml" ContentType="application/inkml+xml"/>
  <Override PartName="/ppt/ink/ink12309.xml" ContentType="application/inkml+xml"/>
  <Override PartName="/ppt/ink/ink12310.xml" ContentType="application/inkml+xml"/>
  <Override PartName="/ppt/ink/ink12311.xml" ContentType="application/inkml+xml"/>
  <Override PartName="/ppt/ink/ink12312.xml" ContentType="application/inkml+xml"/>
  <Override PartName="/ppt/ink/ink12313.xml" ContentType="application/inkml+xml"/>
  <Override PartName="/ppt/ink/ink12314.xml" ContentType="application/inkml+xml"/>
  <Override PartName="/ppt/ink/ink12315.xml" ContentType="application/inkml+xml"/>
  <Override PartName="/ppt/ink/ink12316.xml" ContentType="application/inkml+xml"/>
  <Override PartName="/ppt/ink/ink12317.xml" ContentType="application/inkml+xml"/>
  <Override PartName="/ppt/ink/ink12318.xml" ContentType="application/inkml+xml"/>
  <Override PartName="/ppt/ink/ink12319.xml" ContentType="application/inkml+xml"/>
  <Override PartName="/ppt/ink/ink12320.xml" ContentType="application/inkml+xml"/>
  <Override PartName="/ppt/ink/ink12321.xml" ContentType="application/inkml+xml"/>
  <Override PartName="/ppt/ink/ink12322.xml" ContentType="application/inkml+xml"/>
  <Override PartName="/ppt/ink/ink12323.xml" ContentType="application/inkml+xml"/>
  <Override PartName="/ppt/ink/ink12324.xml" ContentType="application/inkml+xml"/>
  <Override PartName="/ppt/ink/ink12325.xml" ContentType="application/inkml+xml"/>
  <Override PartName="/ppt/ink/ink12326.xml" ContentType="application/inkml+xml"/>
  <Override PartName="/ppt/ink/ink12327.xml" ContentType="application/inkml+xml"/>
  <Override PartName="/ppt/ink/ink12328.xml" ContentType="application/inkml+xml"/>
  <Override PartName="/ppt/ink/ink12329.xml" ContentType="application/inkml+xml"/>
  <Override PartName="/ppt/ink/ink12330.xml" ContentType="application/inkml+xml"/>
  <Override PartName="/ppt/ink/ink12331.xml" ContentType="application/inkml+xml"/>
  <Override PartName="/ppt/ink/ink12332.xml" ContentType="application/inkml+xml"/>
  <Override PartName="/ppt/ink/ink12333.xml" ContentType="application/inkml+xml"/>
  <Override PartName="/ppt/ink/ink12334.xml" ContentType="application/inkml+xml"/>
  <Override PartName="/ppt/ink/ink12335.xml" ContentType="application/inkml+xml"/>
  <Override PartName="/ppt/ink/ink12336.xml" ContentType="application/inkml+xml"/>
  <Override PartName="/ppt/ink/ink12337.xml" ContentType="application/inkml+xml"/>
  <Override PartName="/ppt/ink/ink12338.xml" ContentType="application/inkml+xml"/>
  <Override PartName="/ppt/ink/ink12339.xml" ContentType="application/inkml+xml"/>
  <Override PartName="/ppt/ink/ink12340.xml" ContentType="application/inkml+xml"/>
  <Override PartName="/ppt/ink/ink12341.xml" ContentType="application/inkml+xml"/>
  <Override PartName="/ppt/ink/ink12342.xml" ContentType="application/inkml+xml"/>
  <Override PartName="/ppt/ink/ink12343.xml" ContentType="application/inkml+xml"/>
  <Override PartName="/ppt/ink/ink12344.xml" ContentType="application/inkml+xml"/>
  <Override PartName="/ppt/ink/ink12345.xml" ContentType="application/inkml+xml"/>
  <Override PartName="/ppt/ink/ink12346.xml" ContentType="application/inkml+xml"/>
  <Override PartName="/ppt/ink/ink12347.xml" ContentType="application/inkml+xml"/>
  <Override PartName="/ppt/ink/ink12348.xml" ContentType="application/inkml+xml"/>
  <Override PartName="/ppt/ink/ink12349.xml" ContentType="application/inkml+xml"/>
  <Override PartName="/ppt/ink/ink12350.xml" ContentType="application/inkml+xml"/>
  <Override PartName="/ppt/ink/ink12351.xml" ContentType="application/inkml+xml"/>
  <Override PartName="/ppt/ink/ink12352.xml" ContentType="application/inkml+xml"/>
  <Override PartName="/ppt/ink/ink12353.xml" ContentType="application/inkml+xml"/>
  <Override PartName="/ppt/ink/ink12354.xml" ContentType="application/inkml+xml"/>
  <Override PartName="/ppt/ink/ink12355.xml" ContentType="application/inkml+xml"/>
  <Override PartName="/ppt/ink/ink12356.xml" ContentType="application/inkml+xml"/>
  <Override PartName="/ppt/ink/ink12357.xml" ContentType="application/inkml+xml"/>
  <Override PartName="/ppt/ink/ink12358.xml" ContentType="application/inkml+xml"/>
  <Override PartName="/ppt/ink/ink12359.xml" ContentType="application/inkml+xml"/>
  <Override PartName="/ppt/ink/ink12360.xml" ContentType="application/inkml+xml"/>
  <Override PartName="/ppt/ink/ink12361.xml" ContentType="application/inkml+xml"/>
  <Override PartName="/ppt/ink/ink12362.xml" ContentType="application/inkml+xml"/>
  <Override PartName="/ppt/ink/ink12363.xml" ContentType="application/inkml+xml"/>
  <Override PartName="/ppt/ink/ink12364.xml" ContentType="application/inkml+xml"/>
  <Override PartName="/ppt/ink/ink12365.xml" ContentType="application/inkml+xml"/>
  <Override PartName="/ppt/ink/ink12366.xml" ContentType="application/inkml+xml"/>
  <Override PartName="/ppt/ink/ink12367.xml" ContentType="application/inkml+xml"/>
  <Override PartName="/ppt/ink/ink12368.xml" ContentType="application/inkml+xml"/>
  <Override PartName="/ppt/ink/ink12369.xml" ContentType="application/inkml+xml"/>
  <Override PartName="/ppt/ink/ink12370.xml" ContentType="application/inkml+xml"/>
  <Override PartName="/ppt/ink/ink12371.xml" ContentType="application/inkml+xml"/>
  <Override PartName="/ppt/ink/ink12372.xml" ContentType="application/inkml+xml"/>
  <Override PartName="/ppt/ink/ink12373.xml" ContentType="application/inkml+xml"/>
  <Override PartName="/ppt/ink/ink12374.xml" ContentType="application/inkml+xml"/>
  <Override PartName="/ppt/ink/ink12375.xml" ContentType="application/inkml+xml"/>
  <Override PartName="/ppt/ink/ink12376.xml" ContentType="application/inkml+xml"/>
  <Override PartName="/ppt/ink/ink12377.xml" ContentType="application/inkml+xml"/>
  <Override PartName="/ppt/ink/ink12378.xml" ContentType="application/inkml+xml"/>
  <Override PartName="/ppt/ink/ink12379.xml" ContentType="application/inkml+xml"/>
  <Override PartName="/ppt/ink/ink12380.xml" ContentType="application/inkml+xml"/>
  <Override PartName="/ppt/ink/ink12381.xml" ContentType="application/inkml+xml"/>
  <Override PartName="/ppt/ink/ink12382.xml" ContentType="application/inkml+xml"/>
  <Override PartName="/ppt/ink/ink12383.xml" ContentType="application/inkml+xml"/>
  <Override PartName="/ppt/ink/ink12384.xml" ContentType="application/inkml+xml"/>
  <Override PartName="/ppt/ink/ink12385.xml" ContentType="application/inkml+xml"/>
  <Override PartName="/ppt/ink/ink12386.xml" ContentType="application/inkml+xml"/>
  <Override PartName="/ppt/ink/ink12387.xml" ContentType="application/inkml+xml"/>
  <Override PartName="/ppt/ink/ink12388.xml" ContentType="application/inkml+xml"/>
  <Override PartName="/ppt/ink/ink12389.xml" ContentType="application/inkml+xml"/>
  <Override PartName="/ppt/ink/ink12390.xml" ContentType="application/inkml+xml"/>
  <Override PartName="/ppt/ink/ink12391.xml" ContentType="application/inkml+xml"/>
  <Override PartName="/ppt/ink/ink12392.xml" ContentType="application/inkml+xml"/>
  <Override PartName="/ppt/ink/ink12393.xml" ContentType="application/inkml+xml"/>
  <Override PartName="/ppt/ink/ink12394.xml" ContentType="application/inkml+xml"/>
  <Override PartName="/ppt/ink/ink12395.xml" ContentType="application/inkml+xml"/>
  <Override PartName="/ppt/ink/ink12396.xml" ContentType="application/inkml+xml"/>
  <Override PartName="/ppt/ink/ink12397.xml" ContentType="application/inkml+xml"/>
  <Override PartName="/ppt/ink/ink12398.xml" ContentType="application/inkml+xml"/>
  <Override PartName="/ppt/ink/ink12399.xml" ContentType="application/inkml+xml"/>
  <Override PartName="/ppt/ink/ink12400.xml" ContentType="application/inkml+xml"/>
  <Override PartName="/ppt/ink/ink12401.xml" ContentType="application/inkml+xml"/>
  <Override PartName="/ppt/ink/ink12402.xml" ContentType="application/inkml+xml"/>
  <Override PartName="/ppt/ink/ink12403.xml" ContentType="application/inkml+xml"/>
  <Override PartName="/ppt/ink/ink12404.xml" ContentType="application/inkml+xml"/>
  <Override PartName="/ppt/ink/ink12405.xml" ContentType="application/inkml+xml"/>
  <Override PartName="/ppt/ink/ink12406.xml" ContentType="application/inkml+xml"/>
  <Override PartName="/ppt/ink/ink12407.xml" ContentType="application/inkml+xml"/>
  <Override PartName="/ppt/ink/ink12408.xml" ContentType="application/inkml+xml"/>
  <Override PartName="/ppt/ink/ink12409.xml" ContentType="application/inkml+xml"/>
  <Override PartName="/ppt/ink/ink12410.xml" ContentType="application/inkml+xml"/>
  <Override PartName="/ppt/ink/ink12411.xml" ContentType="application/inkml+xml"/>
  <Override PartName="/ppt/ink/ink12412.xml" ContentType="application/inkml+xml"/>
  <Override PartName="/ppt/ink/ink12413.xml" ContentType="application/inkml+xml"/>
  <Override PartName="/ppt/ink/ink12414.xml" ContentType="application/inkml+xml"/>
  <Override PartName="/ppt/ink/ink12415.xml" ContentType="application/inkml+xml"/>
  <Override PartName="/ppt/ink/ink12416.xml" ContentType="application/inkml+xml"/>
  <Override PartName="/ppt/ink/ink12417.xml" ContentType="application/inkml+xml"/>
  <Override PartName="/ppt/ink/ink12418.xml" ContentType="application/inkml+xml"/>
  <Override PartName="/ppt/ink/ink12419.xml" ContentType="application/inkml+xml"/>
  <Override PartName="/ppt/ink/ink12420.xml" ContentType="application/inkml+xml"/>
  <Override PartName="/ppt/ink/ink12421.xml" ContentType="application/inkml+xml"/>
  <Override PartName="/ppt/ink/ink12422.xml" ContentType="application/inkml+xml"/>
  <Override PartName="/ppt/ink/ink12423.xml" ContentType="application/inkml+xml"/>
  <Override PartName="/ppt/ink/ink12424.xml" ContentType="application/inkml+xml"/>
  <Override PartName="/ppt/ink/ink12425.xml" ContentType="application/inkml+xml"/>
  <Override PartName="/ppt/ink/ink12426.xml" ContentType="application/inkml+xml"/>
  <Override PartName="/ppt/ink/ink12427.xml" ContentType="application/inkml+xml"/>
  <Override PartName="/ppt/ink/ink12428.xml" ContentType="application/inkml+xml"/>
  <Override PartName="/ppt/ink/ink12429.xml" ContentType="application/inkml+xml"/>
  <Override PartName="/ppt/ink/ink12430.xml" ContentType="application/inkml+xml"/>
  <Override PartName="/ppt/ink/ink12431.xml" ContentType="application/inkml+xml"/>
  <Override PartName="/ppt/ink/ink12432.xml" ContentType="application/inkml+xml"/>
  <Override PartName="/ppt/ink/ink12433.xml" ContentType="application/inkml+xml"/>
  <Override PartName="/ppt/ink/ink12434.xml" ContentType="application/inkml+xml"/>
  <Override PartName="/ppt/ink/ink12435.xml" ContentType="application/inkml+xml"/>
  <Override PartName="/ppt/ink/ink12436.xml" ContentType="application/inkml+xml"/>
  <Override PartName="/ppt/ink/ink12437.xml" ContentType="application/inkml+xml"/>
  <Override PartName="/ppt/ink/ink12438.xml" ContentType="application/inkml+xml"/>
  <Override PartName="/ppt/ink/ink12439.xml" ContentType="application/inkml+xml"/>
  <Override PartName="/ppt/ink/ink12440.xml" ContentType="application/inkml+xml"/>
  <Override PartName="/ppt/ink/ink12441.xml" ContentType="application/inkml+xml"/>
  <Override PartName="/ppt/ink/ink12442.xml" ContentType="application/inkml+xml"/>
  <Override PartName="/ppt/ink/ink12443.xml" ContentType="application/inkml+xml"/>
  <Override PartName="/ppt/ink/ink12444.xml" ContentType="application/inkml+xml"/>
  <Override PartName="/ppt/ink/ink12445.xml" ContentType="application/inkml+xml"/>
  <Override PartName="/ppt/ink/ink12446.xml" ContentType="application/inkml+xml"/>
  <Override PartName="/ppt/ink/ink12447.xml" ContentType="application/inkml+xml"/>
  <Override PartName="/ppt/ink/ink12448.xml" ContentType="application/inkml+xml"/>
  <Override PartName="/ppt/ink/ink12449.xml" ContentType="application/inkml+xml"/>
  <Override PartName="/ppt/ink/ink12450.xml" ContentType="application/inkml+xml"/>
  <Override PartName="/ppt/ink/ink12451.xml" ContentType="application/inkml+xml"/>
  <Override PartName="/ppt/ink/ink12452.xml" ContentType="application/inkml+xml"/>
  <Override PartName="/ppt/ink/ink12453.xml" ContentType="application/inkml+xml"/>
  <Override PartName="/ppt/ink/ink12454.xml" ContentType="application/inkml+xml"/>
  <Override PartName="/ppt/ink/ink12455.xml" ContentType="application/inkml+xml"/>
  <Override PartName="/ppt/ink/ink12456.xml" ContentType="application/inkml+xml"/>
  <Override PartName="/ppt/ink/ink12457.xml" ContentType="application/inkml+xml"/>
  <Override PartName="/ppt/ink/ink12458.xml" ContentType="application/inkml+xml"/>
  <Override PartName="/ppt/ink/ink12459.xml" ContentType="application/inkml+xml"/>
  <Override PartName="/ppt/ink/ink12460.xml" ContentType="application/inkml+xml"/>
  <Override PartName="/ppt/ink/ink12461.xml" ContentType="application/inkml+xml"/>
  <Override PartName="/ppt/ink/ink12462.xml" ContentType="application/inkml+xml"/>
  <Override PartName="/ppt/ink/ink12463.xml" ContentType="application/inkml+xml"/>
  <Override PartName="/ppt/ink/ink12464.xml" ContentType="application/inkml+xml"/>
  <Override PartName="/ppt/ink/ink12465.xml" ContentType="application/inkml+xml"/>
  <Override PartName="/ppt/ink/ink12466.xml" ContentType="application/inkml+xml"/>
  <Override PartName="/ppt/ink/ink12467.xml" ContentType="application/inkml+xml"/>
  <Override PartName="/ppt/ink/ink12468.xml" ContentType="application/inkml+xml"/>
  <Override PartName="/ppt/ink/ink12469.xml" ContentType="application/inkml+xml"/>
  <Override PartName="/ppt/ink/ink12470.xml" ContentType="application/inkml+xml"/>
  <Override PartName="/ppt/ink/ink12471.xml" ContentType="application/inkml+xml"/>
  <Override PartName="/ppt/ink/ink12472.xml" ContentType="application/inkml+xml"/>
  <Override PartName="/ppt/ink/ink12473.xml" ContentType="application/inkml+xml"/>
  <Override PartName="/ppt/ink/ink12474.xml" ContentType="application/inkml+xml"/>
  <Override PartName="/ppt/ink/ink12475.xml" ContentType="application/inkml+xml"/>
  <Override PartName="/ppt/ink/ink12476.xml" ContentType="application/inkml+xml"/>
  <Override PartName="/ppt/ink/ink12477.xml" ContentType="application/inkml+xml"/>
  <Override PartName="/ppt/ink/ink12478.xml" ContentType="application/inkml+xml"/>
  <Override PartName="/ppt/ink/ink12479.xml" ContentType="application/inkml+xml"/>
  <Override PartName="/ppt/ink/ink12480.xml" ContentType="application/inkml+xml"/>
  <Override PartName="/ppt/ink/ink12481.xml" ContentType="application/inkml+xml"/>
  <Override PartName="/ppt/ink/ink12482.xml" ContentType="application/inkml+xml"/>
  <Override PartName="/ppt/ink/ink12483.xml" ContentType="application/inkml+xml"/>
  <Override PartName="/ppt/ink/ink12484.xml" ContentType="application/inkml+xml"/>
  <Override PartName="/ppt/ink/ink12485.xml" ContentType="application/inkml+xml"/>
  <Override PartName="/ppt/ink/ink12486.xml" ContentType="application/inkml+xml"/>
  <Override PartName="/ppt/ink/ink12487.xml" ContentType="application/inkml+xml"/>
  <Override PartName="/ppt/ink/ink12488.xml" ContentType="application/inkml+xml"/>
  <Override PartName="/ppt/ink/ink12489.xml" ContentType="application/inkml+xml"/>
  <Override PartName="/ppt/ink/ink12490.xml" ContentType="application/inkml+xml"/>
  <Override PartName="/ppt/ink/ink12491.xml" ContentType="application/inkml+xml"/>
  <Override PartName="/ppt/ink/ink12492.xml" ContentType="application/inkml+xml"/>
  <Override PartName="/ppt/ink/ink12493.xml" ContentType="application/inkml+xml"/>
  <Override PartName="/ppt/ink/ink12494.xml" ContentType="application/inkml+xml"/>
  <Override PartName="/ppt/ink/ink12495.xml" ContentType="application/inkml+xml"/>
  <Override PartName="/ppt/ink/ink12496.xml" ContentType="application/inkml+xml"/>
  <Override PartName="/ppt/ink/ink12497.xml" ContentType="application/inkml+xml"/>
  <Override PartName="/ppt/ink/ink12498.xml" ContentType="application/inkml+xml"/>
  <Override PartName="/ppt/ink/ink12499.xml" ContentType="application/inkml+xml"/>
  <Override PartName="/ppt/ink/ink12500.xml" ContentType="application/inkml+xml"/>
  <Override PartName="/ppt/ink/ink12501.xml" ContentType="application/inkml+xml"/>
  <Override PartName="/ppt/ink/ink12502.xml" ContentType="application/inkml+xml"/>
  <Override PartName="/ppt/ink/ink12503.xml" ContentType="application/inkml+xml"/>
  <Override PartName="/ppt/ink/ink12504.xml" ContentType="application/inkml+xml"/>
  <Override PartName="/ppt/ink/ink12505.xml" ContentType="application/inkml+xml"/>
  <Override PartName="/ppt/ink/ink12506.xml" ContentType="application/inkml+xml"/>
  <Override PartName="/ppt/ink/ink12507.xml" ContentType="application/inkml+xml"/>
  <Override PartName="/ppt/ink/ink12508.xml" ContentType="application/inkml+xml"/>
  <Override PartName="/ppt/ink/ink12509.xml" ContentType="application/inkml+xml"/>
  <Override PartName="/ppt/ink/ink12510.xml" ContentType="application/inkml+xml"/>
  <Override PartName="/ppt/ink/ink12511.xml" ContentType="application/inkml+xml"/>
  <Override PartName="/ppt/ink/ink12512.xml" ContentType="application/inkml+xml"/>
  <Override PartName="/ppt/ink/ink12513.xml" ContentType="application/inkml+xml"/>
  <Override PartName="/ppt/ink/ink12514.xml" ContentType="application/inkml+xml"/>
  <Override PartName="/ppt/ink/ink12515.xml" ContentType="application/inkml+xml"/>
  <Override PartName="/ppt/ink/ink12516.xml" ContentType="application/inkml+xml"/>
  <Override PartName="/ppt/ink/ink12517.xml" ContentType="application/inkml+xml"/>
  <Override PartName="/ppt/ink/ink12518.xml" ContentType="application/inkml+xml"/>
  <Override PartName="/ppt/ink/ink12519.xml" ContentType="application/inkml+xml"/>
  <Override PartName="/ppt/ink/ink12520.xml" ContentType="application/inkml+xml"/>
  <Override PartName="/ppt/ink/ink12521.xml" ContentType="application/inkml+xml"/>
  <Override PartName="/ppt/ink/ink12522.xml" ContentType="application/inkml+xml"/>
  <Override PartName="/ppt/ink/ink12523.xml" ContentType="application/inkml+xml"/>
  <Override PartName="/ppt/ink/ink12524.xml" ContentType="application/inkml+xml"/>
  <Override PartName="/ppt/ink/ink12525.xml" ContentType="application/inkml+xml"/>
  <Override PartName="/ppt/ink/ink12526.xml" ContentType="application/inkml+xml"/>
  <Override PartName="/ppt/ink/ink12527.xml" ContentType="application/inkml+xml"/>
  <Override PartName="/ppt/ink/ink12528.xml" ContentType="application/inkml+xml"/>
  <Override PartName="/ppt/ink/ink12529.xml" ContentType="application/inkml+xml"/>
  <Override PartName="/ppt/ink/ink12530.xml" ContentType="application/inkml+xml"/>
  <Override PartName="/ppt/ink/ink12531.xml" ContentType="application/inkml+xml"/>
  <Override PartName="/ppt/ink/ink12532.xml" ContentType="application/inkml+xml"/>
  <Override PartName="/ppt/ink/ink12533.xml" ContentType="application/inkml+xml"/>
  <Override PartName="/ppt/ink/ink12534.xml" ContentType="application/inkml+xml"/>
  <Override PartName="/ppt/ink/ink12535.xml" ContentType="application/inkml+xml"/>
  <Override PartName="/ppt/ink/ink12536.xml" ContentType="application/inkml+xml"/>
  <Override PartName="/ppt/ink/ink12537.xml" ContentType="application/inkml+xml"/>
  <Override PartName="/ppt/ink/ink12538.xml" ContentType="application/inkml+xml"/>
  <Override PartName="/ppt/ink/ink12539.xml" ContentType="application/inkml+xml"/>
  <Override PartName="/ppt/ink/ink12540.xml" ContentType="application/inkml+xml"/>
  <Override PartName="/ppt/ink/ink12541.xml" ContentType="application/inkml+xml"/>
  <Override PartName="/ppt/ink/ink12542.xml" ContentType="application/inkml+xml"/>
  <Override PartName="/ppt/ink/ink12543.xml" ContentType="application/inkml+xml"/>
  <Override PartName="/ppt/ink/ink12544.xml" ContentType="application/inkml+xml"/>
  <Override PartName="/ppt/ink/ink12545.xml" ContentType="application/inkml+xml"/>
  <Override PartName="/ppt/ink/ink12546.xml" ContentType="application/inkml+xml"/>
  <Override PartName="/ppt/ink/ink12547.xml" ContentType="application/inkml+xml"/>
  <Override PartName="/ppt/ink/ink12548.xml" ContentType="application/inkml+xml"/>
  <Override PartName="/ppt/ink/ink12549.xml" ContentType="application/inkml+xml"/>
  <Override PartName="/ppt/ink/ink12550.xml" ContentType="application/inkml+xml"/>
  <Override PartName="/ppt/ink/ink12551.xml" ContentType="application/inkml+xml"/>
  <Override PartName="/ppt/ink/ink12552.xml" ContentType="application/inkml+xml"/>
  <Override PartName="/ppt/ink/ink12553.xml" ContentType="application/inkml+xml"/>
  <Override PartName="/ppt/ink/ink12554.xml" ContentType="application/inkml+xml"/>
  <Override PartName="/ppt/ink/ink12555.xml" ContentType="application/inkml+xml"/>
  <Override PartName="/ppt/ink/ink12556.xml" ContentType="application/inkml+xml"/>
  <Override PartName="/ppt/ink/ink12557.xml" ContentType="application/inkml+xml"/>
  <Override PartName="/ppt/ink/ink12558.xml" ContentType="application/inkml+xml"/>
  <Override PartName="/ppt/ink/ink12559.xml" ContentType="application/inkml+xml"/>
  <Override PartName="/ppt/ink/ink12560.xml" ContentType="application/inkml+xml"/>
  <Override PartName="/ppt/ink/ink12561.xml" ContentType="application/inkml+xml"/>
  <Override PartName="/ppt/ink/ink12562.xml" ContentType="application/inkml+xml"/>
  <Override PartName="/ppt/ink/ink12563.xml" ContentType="application/inkml+xml"/>
  <Override PartName="/ppt/ink/ink12564.xml" ContentType="application/inkml+xml"/>
  <Override PartName="/ppt/ink/ink12565.xml" ContentType="application/inkml+xml"/>
  <Override PartName="/ppt/ink/ink12566.xml" ContentType="application/inkml+xml"/>
  <Override PartName="/ppt/ink/ink12567.xml" ContentType="application/inkml+xml"/>
  <Override PartName="/ppt/ink/ink12568.xml" ContentType="application/inkml+xml"/>
  <Override PartName="/ppt/ink/ink12569.xml" ContentType="application/inkml+xml"/>
  <Override PartName="/ppt/ink/ink12570.xml" ContentType="application/inkml+xml"/>
  <Override PartName="/ppt/ink/ink12571.xml" ContentType="application/inkml+xml"/>
  <Override PartName="/ppt/ink/ink12572.xml" ContentType="application/inkml+xml"/>
  <Override PartName="/ppt/ink/ink12573.xml" ContentType="application/inkml+xml"/>
  <Override PartName="/ppt/ink/ink12574.xml" ContentType="application/inkml+xml"/>
  <Override PartName="/ppt/ink/ink12575.xml" ContentType="application/inkml+xml"/>
  <Override PartName="/ppt/ink/ink12576.xml" ContentType="application/inkml+xml"/>
  <Override PartName="/ppt/ink/ink12577.xml" ContentType="application/inkml+xml"/>
  <Override PartName="/ppt/ink/ink12578.xml" ContentType="application/inkml+xml"/>
  <Override PartName="/ppt/ink/ink12579.xml" ContentType="application/inkml+xml"/>
  <Override PartName="/ppt/ink/ink12580.xml" ContentType="application/inkml+xml"/>
  <Override PartName="/ppt/ink/ink12581.xml" ContentType="application/inkml+xml"/>
  <Override PartName="/ppt/ink/ink12582.xml" ContentType="application/inkml+xml"/>
  <Override PartName="/ppt/ink/ink12583.xml" ContentType="application/inkml+xml"/>
  <Override PartName="/ppt/ink/ink12584.xml" ContentType="application/inkml+xml"/>
  <Override PartName="/ppt/ink/ink12585.xml" ContentType="application/inkml+xml"/>
  <Override PartName="/ppt/ink/ink12586.xml" ContentType="application/inkml+xml"/>
  <Override PartName="/ppt/ink/ink12587.xml" ContentType="application/inkml+xml"/>
  <Override PartName="/ppt/ink/ink12588.xml" ContentType="application/inkml+xml"/>
  <Override PartName="/ppt/ink/ink12589.xml" ContentType="application/inkml+xml"/>
  <Override PartName="/ppt/ink/ink12590.xml" ContentType="application/inkml+xml"/>
  <Override PartName="/ppt/ink/ink12591.xml" ContentType="application/inkml+xml"/>
  <Override PartName="/ppt/ink/ink12592.xml" ContentType="application/inkml+xml"/>
  <Override PartName="/ppt/ink/ink12593.xml" ContentType="application/inkml+xml"/>
  <Override PartName="/ppt/ink/ink12594.xml" ContentType="application/inkml+xml"/>
  <Override PartName="/ppt/ink/ink12595.xml" ContentType="application/inkml+xml"/>
  <Override PartName="/ppt/ink/ink12596.xml" ContentType="application/inkml+xml"/>
  <Override PartName="/ppt/ink/ink12597.xml" ContentType="application/inkml+xml"/>
  <Override PartName="/ppt/ink/ink12598.xml" ContentType="application/inkml+xml"/>
  <Override PartName="/ppt/ink/ink12599.xml" ContentType="application/inkml+xml"/>
  <Override PartName="/ppt/ink/ink12600.xml" ContentType="application/inkml+xml"/>
  <Override PartName="/ppt/ink/ink12601.xml" ContentType="application/inkml+xml"/>
  <Override PartName="/ppt/ink/ink12602.xml" ContentType="application/inkml+xml"/>
  <Override PartName="/ppt/ink/ink12603.xml" ContentType="application/inkml+xml"/>
  <Override PartName="/ppt/ink/ink12604.xml" ContentType="application/inkml+xml"/>
  <Override PartName="/ppt/ink/ink12605.xml" ContentType="application/inkml+xml"/>
  <Override PartName="/ppt/ink/ink12606.xml" ContentType="application/inkml+xml"/>
  <Override PartName="/ppt/ink/ink12607.xml" ContentType="application/inkml+xml"/>
  <Override PartName="/ppt/ink/ink12608.xml" ContentType="application/inkml+xml"/>
  <Override PartName="/ppt/ink/ink12609.xml" ContentType="application/inkml+xml"/>
  <Override PartName="/ppt/ink/ink12610.xml" ContentType="application/inkml+xml"/>
  <Override PartName="/ppt/ink/ink12611.xml" ContentType="application/inkml+xml"/>
  <Override PartName="/ppt/ink/ink12612.xml" ContentType="application/inkml+xml"/>
  <Override PartName="/ppt/ink/ink12613.xml" ContentType="application/inkml+xml"/>
  <Override PartName="/ppt/ink/ink12614.xml" ContentType="application/inkml+xml"/>
  <Override PartName="/ppt/ink/ink12615.xml" ContentType="application/inkml+xml"/>
  <Override PartName="/ppt/ink/ink12616.xml" ContentType="application/inkml+xml"/>
  <Override PartName="/ppt/ink/ink12617.xml" ContentType="application/inkml+xml"/>
  <Override PartName="/ppt/ink/ink12618.xml" ContentType="application/inkml+xml"/>
  <Override PartName="/ppt/ink/ink12619.xml" ContentType="application/inkml+xml"/>
  <Override PartName="/ppt/ink/ink12620.xml" ContentType="application/inkml+xml"/>
  <Override PartName="/ppt/ink/ink12621.xml" ContentType="application/inkml+xml"/>
  <Override PartName="/ppt/ink/ink12622.xml" ContentType="application/inkml+xml"/>
  <Override PartName="/ppt/ink/ink12623.xml" ContentType="application/inkml+xml"/>
  <Override PartName="/ppt/ink/ink12624.xml" ContentType="application/inkml+xml"/>
  <Override PartName="/ppt/ink/ink12625.xml" ContentType="application/inkml+xml"/>
  <Override PartName="/ppt/ink/ink12626.xml" ContentType="application/inkml+xml"/>
  <Override PartName="/ppt/ink/ink12627.xml" ContentType="application/inkml+xml"/>
  <Override PartName="/ppt/ink/ink12628.xml" ContentType="application/inkml+xml"/>
  <Override PartName="/ppt/ink/ink12629.xml" ContentType="application/inkml+xml"/>
  <Override PartName="/ppt/ink/ink12630.xml" ContentType="application/inkml+xml"/>
  <Override PartName="/ppt/ink/ink12631.xml" ContentType="application/inkml+xml"/>
  <Override PartName="/ppt/ink/ink12632.xml" ContentType="application/inkml+xml"/>
  <Override PartName="/ppt/ink/ink12633.xml" ContentType="application/inkml+xml"/>
  <Override PartName="/ppt/ink/ink12634.xml" ContentType="application/inkml+xml"/>
  <Override PartName="/ppt/ink/ink12635.xml" ContentType="application/inkml+xml"/>
  <Override PartName="/ppt/ink/ink12636.xml" ContentType="application/inkml+xml"/>
  <Override PartName="/ppt/ink/ink12637.xml" ContentType="application/inkml+xml"/>
  <Override PartName="/ppt/ink/ink12638.xml" ContentType="application/inkml+xml"/>
  <Override PartName="/ppt/ink/ink12639.xml" ContentType="application/inkml+xml"/>
  <Override PartName="/ppt/ink/ink12640.xml" ContentType="application/inkml+xml"/>
  <Override PartName="/ppt/ink/ink12641.xml" ContentType="application/inkml+xml"/>
  <Override PartName="/ppt/ink/ink12642.xml" ContentType="application/inkml+xml"/>
  <Override PartName="/ppt/ink/ink12643.xml" ContentType="application/inkml+xml"/>
  <Override PartName="/ppt/ink/ink12644.xml" ContentType="application/inkml+xml"/>
  <Override PartName="/ppt/ink/ink12645.xml" ContentType="application/inkml+xml"/>
  <Override PartName="/ppt/ink/ink12646.xml" ContentType="application/inkml+xml"/>
  <Override PartName="/ppt/ink/ink12647.xml" ContentType="application/inkml+xml"/>
  <Override PartName="/ppt/ink/ink12648.xml" ContentType="application/inkml+xml"/>
  <Override PartName="/ppt/ink/ink12649.xml" ContentType="application/inkml+xml"/>
  <Override PartName="/ppt/ink/ink12650.xml" ContentType="application/inkml+xml"/>
  <Override PartName="/ppt/ink/ink12651.xml" ContentType="application/inkml+xml"/>
  <Override PartName="/ppt/ink/ink12652.xml" ContentType="application/inkml+xml"/>
  <Override PartName="/ppt/ink/ink12653.xml" ContentType="application/inkml+xml"/>
  <Override PartName="/ppt/ink/ink12654.xml" ContentType="application/inkml+xml"/>
  <Override PartName="/ppt/ink/ink12655.xml" ContentType="application/inkml+xml"/>
  <Override PartName="/ppt/ink/ink12656.xml" ContentType="application/inkml+xml"/>
  <Override PartName="/ppt/ink/ink12657.xml" ContentType="application/inkml+xml"/>
  <Override PartName="/ppt/ink/ink12658.xml" ContentType="application/inkml+xml"/>
  <Override PartName="/ppt/ink/ink12659.xml" ContentType="application/inkml+xml"/>
  <Override PartName="/ppt/ink/ink12660.xml" ContentType="application/inkml+xml"/>
  <Override PartName="/ppt/ink/ink12661.xml" ContentType="application/inkml+xml"/>
  <Override PartName="/ppt/ink/ink12662.xml" ContentType="application/inkml+xml"/>
  <Override PartName="/ppt/ink/ink12663.xml" ContentType="application/inkml+xml"/>
  <Override PartName="/ppt/ink/ink12664.xml" ContentType="application/inkml+xml"/>
  <Override PartName="/ppt/ink/ink12665.xml" ContentType="application/inkml+xml"/>
  <Override PartName="/ppt/ink/ink12666.xml" ContentType="application/inkml+xml"/>
  <Override PartName="/ppt/ink/ink12667.xml" ContentType="application/inkml+xml"/>
  <Override PartName="/ppt/ink/ink12668.xml" ContentType="application/inkml+xml"/>
  <Override PartName="/ppt/ink/ink12669.xml" ContentType="application/inkml+xml"/>
  <Override PartName="/ppt/ink/ink12670.xml" ContentType="application/inkml+xml"/>
  <Override PartName="/ppt/ink/ink12671.xml" ContentType="application/inkml+xml"/>
  <Override PartName="/ppt/ink/ink12672.xml" ContentType="application/inkml+xml"/>
  <Override PartName="/ppt/ink/ink12673.xml" ContentType="application/inkml+xml"/>
  <Override PartName="/ppt/ink/ink12674.xml" ContentType="application/inkml+xml"/>
  <Override PartName="/ppt/ink/ink12675.xml" ContentType="application/inkml+xml"/>
  <Override PartName="/ppt/ink/ink12676.xml" ContentType="application/inkml+xml"/>
  <Override PartName="/ppt/ink/ink12677.xml" ContentType="application/inkml+xml"/>
  <Override PartName="/ppt/ink/ink12678.xml" ContentType="application/inkml+xml"/>
  <Override PartName="/ppt/ink/ink12679.xml" ContentType="application/inkml+xml"/>
  <Override PartName="/ppt/ink/ink12680.xml" ContentType="application/inkml+xml"/>
  <Override PartName="/ppt/ink/ink12681.xml" ContentType="application/inkml+xml"/>
  <Override PartName="/ppt/ink/ink12682.xml" ContentType="application/inkml+xml"/>
  <Override PartName="/ppt/ink/ink12683.xml" ContentType="application/inkml+xml"/>
  <Override PartName="/ppt/ink/ink12684.xml" ContentType="application/inkml+xml"/>
  <Override PartName="/ppt/ink/ink12685.xml" ContentType="application/inkml+xml"/>
  <Override PartName="/ppt/ink/ink12686.xml" ContentType="application/inkml+xml"/>
  <Override PartName="/ppt/ink/ink12687.xml" ContentType="application/inkml+xml"/>
  <Override PartName="/ppt/ink/ink12688.xml" ContentType="application/inkml+xml"/>
  <Override PartName="/ppt/ink/ink12689.xml" ContentType="application/inkml+xml"/>
  <Override PartName="/ppt/ink/ink12690.xml" ContentType="application/inkml+xml"/>
  <Override PartName="/ppt/ink/ink12691.xml" ContentType="application/inkml+xml"/>
  <Override PartName="/ppt/ink/ink12692.xml" ContentType="application/inkml+xml"/>
  <Override PartName="/ppt/ink/ink12693.xml" ContentType="application/inkml+xml"/>
  <Override PartName="/ppt/ink/ink12694.xml" ContentType="application/inkml+xml"/>
  <Override PartName="/ppt/ink/ink12695.xml" ContentType="application/inkml+xml"/>
  <Override PartName="/ppt/ink/ink12696.xml" ContentType="application/inkml+xml"/>
  <Override PartName="/ppt/ink/ink12697.xml" ContentType="application/inkml+xml"/>
  <Override PartName="/ppt/ink/ink12698.xml" ContentType="application/inkml+xml"/>
  <Override PartName="/ppt/ink/ink12699.xml" ContentType="application/inkml+xml"/>
  <Override PartName="/ppt/ink/ink12700.xml" ContentType="application/inkml+xml"/>
  <Override PartName="/ppt/ink/ink12701.xml" ContentType="application/inkml+xml"/>
  <Override PartName="/ppt/ink/ink12702.xml" ContentType="application/inkml+xml"/>
  <Override PartName="/ppt/ink/ink12703.xml" ContentType="application/inkml+xml"/>
  <Override PartName="/ppt/ink/ink12704.xml" ContentType="application/inkml+xml"/>
  <Override PartName="/ppt/ink/ink12705.xml" ContentType="application/inkml+xml"/>
  <Override PartName="/ppt/ink/ink12706.xml" ContentType="application/inkml+xml"/>
  <Override PartName="/ppt/ink/ink12707.xml" ContentType="application/inkml+xml"/>
  <Override PartName="/ppt/ink/ink12708.xml" ContentType="application/inkml+xml"/>
  <Override PartName="/ppt/ink/ink12709.xml" ContentType="application/inkml+xml"/>
  <Override PartName="/ppt/ink/ink12710.xml" ContentType="application/inkml+xml"/>
  <Override PartName="/ppt/ink/ink12711.xml" ContentType="application/inkml+xml"/>
  <Override PartName="/ppt/ink/ink12712.xml" ContentType="application/inkml+xml"/>
  <Override PartName="/ppt/ink/ink12713.xml" ContentType="application/inkml+xml"/>
  <Override PartName="/ppt/ink/ink12714.xml" ContentType="application/inkml+xml"/>
  <Override PartName="/ppt/ink/ink12715.xml" ContentType="application/inkml+xml"/>
  <Override PartName="/ppt/ink/ink12716.xml" ContentType="application/inkml+xml"/>
  <Override PartName="/ppt/ink/ink12717.xml" ContentType="application/inkml+xml"/>
  <Override PartName="/ppt/ink/ink12718.xml" ContentType="application/inkml+xml"/>
  <Override PartName="/ppt/ink/ink12719.xml" ContentType="application/inkml+xml"/>
  <Override PartName="/ppt/ink/ink12720.xml" ContentType="application/inkml+xml"/>
  <Override PartName="/ppt/ink/ink12721.xml" ContentType="application/inkml+xml"/>
  <Override PartName="/ppt/ink/ink12722.xml" ContentType="application/inkml+xml"/>
  <Override PartName="/ppt/ink/ink12723.xml" ContentType="application/inkml+xml"/>
  <Override PartName="/ppt/ink/ink12724.xml" ContentType="application/inkml+xml"/>
  <Override PartName="/ppt/ink/ink12725.xml" ContentType="application/inkml+xml"/>
  <Override PartName="/ppt/ink/ink12726.xml" ContentType="application/inkml+xml"/>
  <Override PartName="/ppt/ink/ink12727.xml" ContentType="application/inkml+xml"/>
  <Override PartName="/ppt/ink/ink12728.xml" ContentType="application/inkml+xml"/>
  <Override PartName="/ppt/ink/ink12729.xml" ContentType="application/inkml+xml"/>
  <Override PartName="/ppt/ink/ink12730.xml" ContentType="application/inkml+xml"/>
  <Override PartName="/ppt/ink/ink12731.xml" ContentType="application/inkml+xml"/>
  <Override PartName="/ppt/ink/ink12732.xml" ContentType="application/inkml+xml"/>
  <Override PartName="/ppt/ink/ink12733.xml" ContentType="application/inkml+xml"/>
  <Override PartName="/ppt/ink/ink12734.xml" ContentType="application/inkml+xml"/>
  <Override PartName="/ppt/ink/ink12735.xml" ContentType="application/inkml+xml"/>
  <Override PartName="/ppt/ink/ink12736.xml" ContentType="application/inkml+xml"/>
  <Override PartName="/ppt/ink/ink12737.xml" ContentType="application/inkml+xml"/>
  <Override PartName="/ppt/ink/ink12738.xml" ContentType="application/inkml+xml"/>
  <Override PartName="/ppt/ink/ink12739.xml" ContentType="application/inkml+xml"/>
  <Override PartName="/ppt/ink/ink12740.xml" ContentType="application/inkml+xml"/>
  <Override PartName="/ppt/ink/ink12741.xml" ContentType="application/inkml+xml"/>
  <Override PartName="/ppt/ink/ink12742.xml" ContentType="application/inkml+xml"/>
  <Override PartName="/ppt/ink/ink12743.xml" ContentType="application/inkml+xml"/>
  <Override PartName="/ppt/ink/ink12744.xml" ContentType="application/inkml+xml"/>
  <Override PartName="/ppt/ink/ink12745.xml" ContentType="application/inkml+xml"/>
  <Override PartName="/ppt/ink/ink12746.xml" ContentType="application/inkml+xml"/>
  <Override PartName="/ppt/ink/ink12747.xml" ContentType="application/inkml+xml"/>
  <Override PartName="/ppt/ink/ink12748.xml" ContentType="application/inkml+xml"/>
  <Override PartName="/ppt/ink/ink12749.xml" ContentType="application/inkml+xml"/>
  <Override PartName="/ppt/ink/ink12750.xml" ContentType="application/inkml+xml"/>
  <Override PartName="/ppt/ink/ink12751.xml" ContentType="application/inkml+xml"/>
  <Override PartName="/ppt/ink/ink12752.xml" ContentType="application/inkml+xml"/>
  <Override PartName="/ppt/ink/ink12753.xml" ContentType="application/inkml+xml"/>
  <Override PartName="/ppt/ink/ink12754.xml" ContentType="application/inkml+xml"/>
  <Override PartName="/ppt/ink/ink12755.xml" ContentType="application/inkml+xml"/>
  <Override PartName="/ppt/ink/ink12756.xml" ContentType="application/inkml+xml"/>
  <Override PartName="/ppt/ink/ink12757.xml" ContentType="application/inkml+xml"/>
  <Override PartName="/ppt/ink/ink12758.xml" ContentType="application/inkml+xml"/>
  <Override PartName="/ppt/ink/ink12759.xml" ContentType="application/inkml+xml"/>
  <Override PartName="/ppt/ink/ink12760.xml" ContentType="application/inkml+xml"/>
  <Override PartName="/ppt/ink/ink12761.xml" ContentType="application/inkml+xml"/>
  <Override PartName="/ppt/ink/ink12762.xml" ContentType="application/inkml+xml"/>
  <Override PartName="/ppt/ink/ink12763.xml" ContentType="application/inkml+xml"/>
  <Override PartName="/ppt/ink/ink12764.xml" ContentType="application/inkml+xml"/>
  <Override PartName="/ppt/ink/ink12765.xml" ContentType="application/inkml+xml"/>
  <Override PartName="/ppt/ink/ink12766.xml" ContentType="application/inkml+xml"/>
  <Override PartName="/ppt/ink/ink12767.xml" ContentType="application/inkml+xml"/>
  <Override PartName="/ppt/ink/ink12768.xml" ContentType="application/inkml+xml"/>
  <Override PartName="/ppt/ink/ink12769.xml" ContentType="application/inkml+xml"/>
  <Override PartName="/ppt/ink/ink12770.xml" ContentType="application/inkml+xml"/>
  <Override PartName="/ppt/ink/ink12771.xml" ContentType="application/inkml+xml"/>
  <Override PartName="/ppt/ink/ink12772.xml" ContentType="application/inkml+xml"/>
  <Override PartName="/ppt/ink/ink12773.xml" ContentType="application/inkml+xml"/>
  <Override PartName="/ppt/ink/ink12774.xml" ContentType="application/inkml+xml"/>
  <Override PartName="/ppt/ink/ink12775.xml" ContentType="application/inkml+xml"/>
  <Override PartName="/ppt/ink/ink12776.xml" ContentType="application/inkml+xml"/>
  <Override PartName="/ppt/ink/ink12777.xml" ContentType="application/inkml+xml"/>
  <Override PartName="/ppt/ink/ink12778.xml" ContentType="application/inkml+xml"/>
  <Override PartName="/ppt/ink/ink12779.xml" ContentType="application/inkml+xml"/>
  <Override PartName="/ppt/ink/ink12780.xml" ContentType="application/inkml+xml"/>
  <Override PartName="/ppt/ink/ink12781.xml" ContentType="application/inkml+xml"/>
  <Override PartName="/ppt/ink/ink12782.xml" ContentType="application/inkml+xml"/>
  <Override PartName="/ppt/ink/ink12783.xml" ContentType="application/inkml+xml"/>
  <Override PartName="/ppt/ink/ink12784.xml" ContentType="application/inkml+xml"/>
  <Override PartName="/ppt/ink/ink12785.xml" ContentType="application/inkml+xml"/>
  <Override PartName="/ppt/ink/ink12786.xml" ContentType="application/inkml+xml"/>
  <Override PartName="/ppt/ink/ink12787.xml" ContentType="application/inkml+xml"/>
  <Override PartName="/ppt/ink/ink12788.xml" ContentType="application/inkml+xml"/>
  <Override PartName="/ppt/ink/ink12789.xml" ContentType="application/inkml+xml"/>
  <Override PartName="/ppt/ink/ink12790.xml" ContentType="application/inkml+xml"/>
  <Override PartName="/ppt/ink/ink12791.xml" ContentType="application/inkml+xml"/>
  <Override PartName="/ppt/ink/ink12792.xml" ContentType="application/inkml+xml"/>
  <Override PartName="/ppt/ink/ink12793.xml" ContentType="application/inkml+xml"/>
  <Override PartName="/ppt/ink/ink12794.xml" ContentType="application/inkml+xml"/>
  <Override PartName="/ppt/ink/ink12795.xml" ContentType="application/inkml+xml"/>
  <Override PartName="/ppt/ink/ink12796.xml" ContentType="application/inkml+xml"/>
  <Override PartName="/ppt/ink/ink12797.xml" ContentType="application/inkml+xml"/>
  <Override PartName="/ppt/ink/ink12798.xml" ContentType="application/inkml+xml"/>
  <Override PartName="/ppt/ink/ink12799.xml" ContentType="application/inkml+xml"/>
  <Override PartName="/ppt/ink/ink12800.xml" ContentType="application/inkml+xml"/>
  <Override PartName="/ppt/ink/ink12801.xml" ContentType="application/inkml+xml"/>
  <Override PartName="/ppt/ink/ink12802.xml" ContentType="application/inkml+xml"/>
  <Override PartName="/ppt/ink/ink12803.xml" ContentType="application/inkml+xml"/>
  <Override PartName="/ppt/ink/ink12804.xml" ContentType="application/inkml+xml"/>
  <Override PartName="/ppt/ink/ink12805.xml" ContentType="application/inkml+xml"/>
  <Override PartName="/ppt/ink/ink12806.xml" ContentType="application/inkml+xml"/>
  <Override PartName="/ppt/ink/ink12807.xml" ContentType="application/inkml+xml"/>
  <Override PartName="/ppt/ink/ink12808.xml" ContentType="application/inkml+xml"/>
  <Override PartName="/ppt/ink/ink12809.xml" ContentType="application/inkml+xml"/>
  <Override PartName="/ppt/ink/ink12810.xml" ContentType="application/inkml+xml"/>
  <Override PartName="/ppt/ink/ink12811.xml" ContentType="application/inkml+xml"/>
  <Override PartName="/ppt/ink/ink12812.xml" ContentType="application/inkml+xml"/>
  <Override PartName="/ppt/ink/ink12813.xml" ContentType="application/inkml+xml"/>
  <Override PartName="/ppt/ink/ink12814.xml" ContentType="application/inkml+xml"/>
  <Override PartName="/ppt/ink/ink12815.xml" ContentType="application/inkml+xml"/>
  <Override PartName="/ppt/ink/ink12816.xml" ContentType="application/inkml+xml"/>
  <Override PartName="/ppt/ink/ink12817.xml" ContentType="application/inkml+xml"/>
  <Override PartName="/ppt/ink/ink12818.xml" ContentType="application/inkml+xml"/>
  <Override PartName="/ppt/ink/ink12819.xml" ContentType="application/inkml+xml"/>
  <Override PartName="/ppt/ink/ink12820.xml" ContentType="application/inkml+xml"/>
  <Override PartName="/ppt/ink/ink12821.xml" ContentType="application/inkml+xml"/>
  <Override PartName="/ppt/ink/ink12822.xml" ContentType="application/inkml+xml"/>
  <Override PartName="/ppt/ink/ink12823.xml" ContentType="application/inkml+xml"/>
  <Override PartName="/ppt/ink/ink12824.xml" ContentType="application/inkml+xml"/>
  <Override PartName="/ppt/ink/ink12825.xml" ContentType="application/inkml+xml"/>
  <Override PartName="/ppt/ink/ink12826.xml" ContentType="application/inkml+xml"/>
  <Override PartName="/ppt/ink/ink12827.xml" ContentType="application/inkml+xml"/>
  <Override PartName="/ppt/ink/ink12828.xml" ContentType="application/inkml+xml"/>
  <Override PartName="/ppt/ink/ink12829.xml" ContentType="application/inkml+xml"/>
  <Override PartName="/ppt/ink/ink12830.xml" ContentType="application/inkml+xml"/>
  <Override PartName="/ppt/ink/ink12831.xml" ContentType="application/inkml+xml"/>
  <Override PartName="/ppt/ink/ink12832.xml" ContentType="application/inkml+xml"/>
  <Override PartName="/ppt/ink/ink12833.xml" ContentType="application/inkml+xml"/>
  <Override PartName="/ppt/ink/ink12834.xml" ContentType="application/inkml+xml"/>
  <Override PartName="/ppt/ink/ink12835.xml" ContentType="application/inkml+xml"/>
  <Override PartName="/ppt/ink/ink12836.xml" ContentType="application/inkml+xml"/>
  <Override PartName="/ppt/ink/ink12837.xml" ContentType="application/inkml+xml"/>
  <Override PartName="/ppt/ink/ink12838.xml" ContentType="application/inkml+xml"/>
  <Override PartName="/ppt/ink/ink12839.xml" ContentType="application/inkml+xml"/>
  <Override PartName="/ppt/ink/ink12840.xml" ContentType="application/inkml+xml"/>
  <Override PartName="/ppt/ink/ink12841.xml" ContentType="application/inkml+xml"/>
  <Override PartName="/ppt/ink/ink12842.xml" ContentType="application/inkml+xml"/>
  <Override PartName="/ppt/ink/ink12843.xml" ContentType="application/inkml+xml"/>
  <Override PartName="/ppt/ink/ink12844.xml" ContentType="application/inkml+xml"/>
  <Override PartName="/ppt/ink/ink12845.xml" ContentType="application/inkml+xml"/>
  <Override PartName="/ppt/ink/ink12846.xml" ContentType="application/inkml+xml"/>
  <Override PartName="/ppt/ink/ink12847.xml" ContentType="application/inkml+xml"/>
  <Override PartName="/ppt/ink/ink12848.xml" ContentType="application/inkml+xml"/>
  <Override PartName="/ppt/ink/ink12849.xml" ContentType="application/inkml+xml"/>
  <Override PartName="/ppt/ink/ink12850.xml" ContentType="application/inkml+xml"/>
  <Override PartName="/ppt/ink/ink12851.xml" ContentType="application/inkml+xml"/>
  <Override PartName="/ppt/ink/ink12852.xml" ContentType="application/inkml+xml"/>
  <Override PartName="/ppt/ink/ink12853.xml" ContentType="application/inkml+xml"/>
  <Override PartName="/ppt/ink/ink12854.xml" ContentType="application/inkml+xml"/>
  <Override PartName="/ppt/ink/ink12855.xml" ContentType="application/inkml+xml"/>
  <Override PartName="/ppt/ink/ink12856.xml" ContentType="application/inkml+xml"/>
  <Override PartName="/ppt/ink/ink12857.xml" ContentType="application/inkml+xml"/>
  <Override PartName="/ppt/ink/ink12858.xml" ContentType="application/inkml+xml"/>
  <Override PartName="/ppt/ink/ink12859.xml" ContentType="application/inkml+xml"/>
  <Override PartName="/ppt/ink/ink12860.xml" ContentType="application/inkml+xml"/>
  <Override PartName="/ppt/ink/ink12861.xml" ContentType="application/inkml+xml"/>
  <Override PartName="/ppt/ink/ink12862.xml" ContentType="application/inkml+xml"/>
  <Override PartName="/ppt/ink/ink12863.xml" ContentType="application/inkml+xml"/>
  <Override PartName="/ppt/ink/ink12864.xml" ContentType="application/inkml+xml"/>
  <Override PartName="/ppt/ink/ink12865.xml" ContentType="application/inkml+xml"/>
  <Override PartName="/ppt/ink/ink12866.xml" ContentType="application/inkml+xml"/>
  <Override PartName="/ppt/ink/ink12867.xml" ContentType="application/inkml+xml"/>
  <Override PartName="/ppt/ink/ink12868.xml" ContentType="application/inkml+xml"/>
  <Override PartName="/ppt/ink/ink12869.xml" ContentType="application/inkml+xml"/>
  <Override PartName="/ppt/ink/ink12870.xml" ContentType="application/inkml+xml"/>
  <Override PartName="/ppt/ink/ink12871.xml" ContentType="application/inkml+xml"/>
  <Override PartName="/ppt/ink/ink12872.xml" ContentType="application/inkml+xml"/>
  <Override PartName="/ppt/ink/ink12873.xml" ContentType="application/inkml+xml"/>
  <Override PartName="/ppt/ink/ink12874.xml" ContentType="application/inkml+xml"/>
  <Override PartName="/ppt/ink/ink12875.xml" ContentType="application/inkml+xml"/>
  <Override PartName="/ppt/ink/ink12876.xml" ContentType="application/inkml+xml"/>
  <Override PartName="/ppt/ink/ink12877.xml" ContentType="application/inkml+xml"/>
  <Override PartName="/ppt/ink/ink12878.xml" ContentType="application/inkml+xml"/>
  <Override PartName="/ppt/ink/ink12879.xml" ContentType="application/inkml+xml"/>
  <Override PartName="/ppt/ink/ink12880.xml" ContentType="application/inkml+xml"/>
  <Override PartName="/ppt/ink/ink12881.xml" ContentType="application/inkml+xml"/>
  <Override PartName="/ppt/ink/ink12882.xml" ContentType="application/inkml+xml"/>
  <Override PartName="/ppt/ink/ink12883.xml" ContentType="application/inkml+xml"/>
  <Override PartName="/ppt/ink/ink12884.xml" ContentType="application/inkml+xml"/>
  <Override PartName="/ppt/ink/ink12885.xml" ContentType="application/inkml+xml"/>
  <Override PartName="/ppt/ink/ink12886.xml" ContentType="application/inkml+xml"/>
  <Override PartName="/ppt/ink/ink12887.xml" ContentType="application/inkml+xml"/>
  <Override PartName="/ppt/ink/ink12888.xml" ContentType="application/inkml+xml"/>
  <Override PartName="/ppt/ink/ink12889.xml" ContentType="application/inkml+xml"/>
  <Override PartName="/ppt/ink/ink12890.xml" ContentType="application/inkml+xml"/>
  <Override PartName="/ppt/ink/ink12891.xml" ContentType="application/inkml+xml"/>
  <Override PartName="/ppt/ink/ink12892.xml" ContentType="application/inkml+xml"/>
  <Override PartName="/ppt/ink/ink12893.xml" ContentType="application/inkml+xml"/>
  <Override PartName="/ppt/ink/ink12894.xml" ContentType="application/inkml+xml"/>
  <Override PartName="/ppt/ink/ink12895.xml" ContentType="application/inkml+xml"/>
  <Override PartName="/ppt/ink/ink12896.xml" ContentType="application/inkml+xml"/>
  <Override PartName="/ppt/ink/ink12897.xml" ContentType="application/inkml+xml"/>
  <Override PartName="/ppt/ink/ink12898.xml" ContentType="application/inkml+xml"/>
  <Override PartName="/ppt/ink/ink12899.xml" ContentType="application/inkml+xml"/>
  <Override PartName="/ppt/ink/ink12900.xml" ContentType="application/inkml+xml"/>
  <Override PartName="/ppt/ink/ink12901.xml" ContentType="application/inkml+xml"/>
  <Override PartName="/ppt/ink/ink12902.xml" ContentType="application/inkml+xml"/>
  <Override PartName="/ppt/ink/ink12903.xml" ContentType="application/inkml+xml"/>
  <Override PartName="/ppt/ink/ink12904.xml" ContentType="application/inkml+xml"/>
  <Override PartName="/ppt/ink/ink12905.xml" ContentType="application/inkml+xml"/>
  <Override PartName="/ppt/ink/ink12906.xml" ContentType="application/inkml+xml"/>
  <Override PartName="/ppt/ink/ink12907.xml" ContentType="application/inkml+xml"/>
  <Override PartName="/ppt/ink/ink12908.xml" ContentType="application/inkml+xml"/>
  <Override PartName="/ppt/ink/ink12909.xml" ContentType="application/inkml+xml"/>
  <Override PartName="/ppt/ink/ink12910.xml" ContentType="application/inkml+xml"/>
  <Override PartName="/ppt/ink/ink12911.xml" ContentType="application/inkml+xml"/>
  <Override PartName="/ppt/ink/ink12912.xml" ContentType="application/inkml+xml"/>
  <Override PartName="/ppt/ink/ink12913.xml" ContentType="application/inkml+xml"/>
  <Override PartName="/ppt/ink/ink12914.xml" ContentType="application/inkml+xml"/>
  <Override PartName="/ppt/ink/ink12915.xml" ContentType="application/inkml+xml"/>
  <Override PartName="/ppt/ink/ink12916.xml" ContentType="application/inkml+xml"/>
  <Override PartName="/ppt/ink/ink12917.xml" ContentType="application/inkml+xml"/>
  <Override PartName="/ppt/ink/ink12918.xml" ContentType="application/inkml+xml"/>
  <Override PartName="/ppt/ink/ink12919.xml" ContentType="application/inkml+xml"/>
  <Override PartName="/ppt/ink/ink12920.xml" ContentType="application/inkml+xml"/>
  <Override PartName="/ppt/ink/ink12921.xml" ContentType="application/inkml+xml"/>
  <Override PartName="/ppt/ink/ink12922.xml" ContentType="application/inkml+xml"/>
  <Override PartName="/ppt/ink/ink12923.xml" ContentType="application/inkml+xml"/>
  <Override PartName="/ppt/ink/ink12924.xml" ContentType="application/inkml+xml"/>
  <Override PartName="/ppt/ink/ink12925.xml" ContentType="application/inkml+xml"/>
  <Override PartName="/ppt/ink/ink12926.xml" ContentType="application/inkml+xml"/>
  <Override PartName="/ppt/ink/ink12927.xml" ContentType="application/inkml+xml"/>
  <Override PartName="/ppt/ink/ink12928.xml" ContentType="application/inkml+xml"/>
  <Override PartName="/ppt/ink/ink12929.xml" ContentType="application/inkml+xml"/>
  <Override PartName="/ppt/ink/ink12930.xml" ContentType="application/inkml+xml"/>
  <Override PartName="/ppt/ink/ink12931.xml" ContentType="application/inkml+xml"/>
  <Override PartName="/ppt/ink/ink12932.xml" ContentType="application/inkml+xml"/>
  <Override PartName="/ppt/ink/ink12933.xml" ContentType="application/inkml+xml"/>
  <Override PartName="/ppt/ink/ink12934.xml" ContentType="application/inkml+xml"/>
  <Override PartName="/ppt/ink/ink12935.xml" ContentType="application/inkml+xml"/>
  <Override PartName="/ppt/ink/ink12936.xml" ContentType="application/inkml+xml"/>
  <Override PartName="/ppt/ink/ink12937.xml" ContentType="application/inkml+xml"/>
  <Override PartName="/ppt/ink/ink12938.xml" ContentType="application/inkml+xml"/>
  <Override PartName="/ppt/ink/ink12939.xml" ContentType="application/inkml+xml"/>
  <Override PartName="/ppt/ink/ink12940.xml" ContentType="application/inkml+xml"/>
  <Override PartName="/ppt/ink/ink12941.xml" ContentType="application/inkml+xml"/>
  <Override PartName="/ppt/ink/ink12942.xml" ContentType="application/inkml+xml"/>
  <Override PartName="/ppt/ink/ink12943.xml" ContentType="application/inkml+xml"/>
  <Override PartName="/ppt/ink/ink12944.xml" ContentType="application/inkml+xml"/>
  <Override PartName="/ppt/ink/ink12945.xml" ContentType="application/inkml+xml"/>
  <Override PartName="/ppt/ink/ink12946.xml" ContentType="application/inkml+xml"/>
  <Override PartName="/ppt/ink/ink12947.xml" ContentType="application/inkml+xml"/>
  <Override PartName="/ppt/ink/ink12948.xml" ContentType="application/inkml+xml"/>
  <Override PartName="/ppt/ink/ink12949.xml" ContentType="application/inkml+xml"/>
  <Override PartName="/ppt/ink/ink12950.xml" ContentType="application/inkml+xml"/>
  <Override PartName="/ppt/ink/ink12951.xml" ContentType="application/inkml+xml"/>
  <Override PartName="/ppt/ink/ink12952.xml" ContentType="application/inkml+xml"/>
  <Override PartName="/ppt/ink/ink12953.xml" ContentType="application/inkml+xml"/>
  <Override PartName="/ppt/ink/ink12954.xml" ContentType="application/inkml+xml"/>
  <Override PartName="/ppt/ink/ink12955.xml" ContentType="application/inkml+xml"/>
  <Override PartName="/ppt/ink/ink12956.xml" ContentType="application/inkml+xml"/>
  <Override PartName="/ppt/ink/ink12957.xml" ContentType="application/inkml+xml"/>
  <Override PartName="/ppt/ink/ink12958.xml" ContentType="application/inkml+xml"/>
  <Override PartName="/ppt/ink/ink12959.xml" ContentType="application/inkml+xml"/>
  <Override PartName="/ppt/ink/ink12960.xml" ContentType="application/inkml+xml"/>
  <Override PartName="/ppt/ink/ink12961.xml" ContentType="application/inkml+xml"/>
  <Override PartName="/ppt/ink/ink12962.xml" ContentType="application/inkml+xml"/>
  <Override PartName="/ppt/ink/ink12963.xml" ContentType="application/inkml+xml"/>
  <Override PartName="/ppt/ink/ink12964.xml" ContentType="application/inkml+xml"/>
  <Override PartName="/ppt/ink/ink12965.xml" ContentType="application/inkml+xml"/>
  <Override PartName="/ppt/ink/ink12966.xml" ContentType="application/inkml+xml"/>
  <Override PartName="/ppt/ink/ink12967.xml" ContentType="application/inkml+xml"/>
  <Override PartName="/ppt/ink/ink12968.xml" ContentType="application/inkml+xml"/>
  <Override PartName="/ppt/ink/ink12969.xml" ContentType="application/inkml+xml"/>
  <Override PartName="/ppt/ink/ink12970.xml" ContentType="application/inkml+xml"/>
  <Override PartName="/ppt/ink/ink12971.xml" ContentType="application/inkml+xml"/>
  <Override PartName="/ppt/ink/ink12972.xml" ContentType="application/inkml+xml"/>
  <Override PartName="/ppt/ink/ink12973.xml" ContentType="application/inkml+xml"/>
  <Override PartName="/ppt/ink/ink12974.xml" ContentType="application/inkml+xml"/>
  <Override PartName="/ppt/ink/ink12975.xml" ContentType="application/inkml+xml"/>
  <Override PartName="/ppt/ink/ink12976.xml" ContentType="application/inkml+xml"/>
  <Override PartName="/ppt/ink/ink12977.xml" ContentType="application/inkml+xml"/>
  <Override PartName="/ppt/ink/ink12978.xml" ContentType="application/inkml+xml"/>
  <Override PartName="/ppt/ink/ink12979.xml" ContentType="application/inkml+xml"/>
  <Override PartName="/ppt/ink/ink12980.xml" ContentType="application/inkml+xml"/>
  <Override PartName="/ppt/ink/ink12981.xml" ContentType="application/inkml+xml"/>
  <Override PartName="/ppt/ink/ink12982.xml" ContentType="application/inkml+xml"/>
  <Override PartName="/ppt/ink/ink12983.xml" ContentType="application/inkml+xml"/>
  <Override PartName="/ppt/ink/ink12984.xml" ContentType="application/inkml+xml"/>
  <Override PartName="/ppt/ink/ink12985.xml" ContentType="application/inkml+xml"/>
  <Override PartName="/ppt/ink/ink12986.xml" ContentType="application/inkml+xml"/>
  <Override PartName="/ppt/ink/ink12987.xml" ContentType="application/inkml+xml"/>
  <Override PartName="/ppt/ink/ink12988.xml" ContentType="application/inkml+xml"/>
  <Override PartName="/ppt/ink/ink12989.xml" ContentType="application/inkml+xml"/>
  <Override PartName="/ppt/ink/ink12990.xml" ContentType="application/inkml+xml"/>
  <Override PartName="/ppt/ink/ink12991.xml" ContentType="application/inkml+xml"/>
  <Override PartName="/ppt/ink/ink12992.xml" ContentType="application/inkml+xml"/>
  <Override PartName="/ppt/ink/ink12993.xml" ContentType="application/inkml+xml"/>
  <Override PartName="/ppt/ink/ink12994.xml" ContentType="application/inkml+xml"/>
  <Override PartName="/ppt/ink/ink12995.xml" ContentType="application/inkml+xml"/>
  <Override PartName="/ppt/ink/ink12996.xml" ContentType="application/inkml+xml"/>
  <Override PartName="/ppt/ink/ink12997.xml" ContentType="application/inkml+xml"/>
  <Override PartName="/ppt/ink/ink12998.xml" ContentType="application/inkml+xml"/>
  <Override PartName="/ppt/ink/ink12999.xml" ContentType="application/inkml+xml"/>
  <Override PartName="/ppt/ink/ink13000.xml" ContentType="application/inkml+xml"/>
  <Override PartName="/ppt/ink/ink13001.xml" ContentType="application/inkml+xml"/>
  <Override PartName="/ppt/ink/ink13002.xml" ContentType="application/inkml+xml"/>
  <Override PartName="/ppt/ink/ink13003.xml" ContentType="application/inkml+xml"/>
  <Override PartName="/ppt/ink/ink13004.xml" ContentType="application/inkml+xml"/>
  <Override PartName="/ppt/ink/ink13005.xml" ContentType="application/inkml+xml"/>
  <Override PartName="/ppt/ink/ink13006.xml" ContentType="application/inkml+xml"/>
  <Override PartName="/ppt/ink/ink13007.xml" ContentType="application/inkml+xml"/>
  <Override PartName="/ppt/ink/ink13008.xml" ContentType="application/inkml+xml"/>
  <Override PartName="/ppt/ink/ink13009.xml" ContentType="application/inkml+xml"/>
  <Override PartName="/ppt/ink/ink13010.xml" ContentType="application/inkml+xml"/>
  <Override PartName="/ppt/ink/ink13011.xml" ContentType="application/inkml+xml"/>
  <Override PartName="/ppt/ink/ink13012.xml" ContentType="application/inkml+xml"/>
  <Override PartName="/ppt/ink/ink13013.xml" ContentType="application/inkml+xml"/>
  <Override PartName="/ppt/ink/ink13014.xml" ContentType="application/inkml+xml"/>
  <Override PartName="/ppt/ink/ink13015.xml" ContentType="application/inkml+xml"/>
  <Override PartName="/ppt/ink/ink13016.xml" ContentType="application/inkml+xml"/>
  <Override PartName="/ppt/ink/ink13017.xml" ContentType="application/inkml+xml"/>
  <Override PartName="/ppt/ink/ink13018.xml" ContentType="application/inkml+xml"/>
  <Override PartName="/ppt/ink/ink13019.xml" ContentType="application/inkml+xml"/>
  <Override PartName="/ppt/ink/ink13020.xml" ContentType="application/inkml+xml"/>
  <Override PartName="/ppt/ink/ink13021.xml" ContentType="application/inkml+xml"/>
  <Override PartName="/ppt/ink/ink13022.xml" ContentType="application/inkml+xml"/>
  <Override PartName="/ppt/ink/ink13023.xml" ContentType="application/inkml+xml"/>
  <Override PartName="/ppt/ink/ink13024.xml" ContentType="application/inkml+xml"/>
  <Override PartName="/ppt/ink/ink13025.xml" ContentType="application/inkml+xml"/>
  <Override PartName="/ppt/ink/ink13026.xml" ContentType="application/inkml+xml"/>
  <Override PartName="/ppt/ink/ink13027.xml" ContentType="application/inkml+xml"/>
  <Override PartName="/ppt/ink/ink13028.xml" ContentType="application/inkml+xml"/>
  <Override PartName="/ppt/ink/ink13029.xml" ContentType="application/inkml+xml"/>
  <Override PartName="/ppt/ink/ink13030.xml" ContentType="application/inkml+xml"/>
  <Override PartName="/ppt/ink/ink13031.xml" ContentType="application/inkml+xml"/>
  <Override PartName="/ppt/ink/ink13032.xml" ContentType="application/inkml+xml"/>
  <Override PartName="/ppt/ink/ink13033.xml" ContentType="application/inkml+xml"/>
  <Override PartName="/ppt/ink/ink13034.xml" ContentType="application/inkml+xml"/>
  <Override PartName="/ppt/ink/ink13035.xml" ContentType="application/inkml+xml"/>
  <Override PartName="/ppt/ink/ink13036.xml" ContentType="application/inkml+xml"/>
  <Override PartName="/ppt/ink/ink13037.xml" ContentType="application/inkml+xml"/>
  <Override PartName="/ppt/ink/ink13038.xml" ContentType="application/inkml+xml"/>
  <Override PartName="/ppt/ink/ink13039.xml" ContentType="application/inkml+xml"/>
  <Override PartName="/ppt/ink/ink13040.xml" ContentType="application/inkml+xml"/>
  <Override PartName="/ppt/ink/ink13041.xml" ContentType="application/inkml+xml"/>
  <Override PartName="/ppt/ink/ink13042.xml" ContentType="application/inkml+xml"/>
  <Override PartName="/ppt/ink/ink13043.xml" ContentType="application/inkml+xml"/>
  <Override PartName="/ppt/ink/ink13044.xml" ContentType="application/inkml+xml"/>
  <Override PartName="/ppt/ink/ink13045.xml" ContentType="application/inkml+xml"/>
  <Override PartName="/ppt/ink/ink13046.xml" ContentType="application/inkml+xml"/>
  <Override PartName="/ppt/ink/ink13047.xml" ContentType="application/inkml+xml"/>
  <Override PartName="/ppt/ink/ink13048.xml" ContentType="application/inkml+xml"/>
  <Override PartName="/ppt/ink/ink13049.xml" ContentType="application/inkml+xml"/>
  <Override PartName="/ppt/ink/ink13050.xml" ContentType="application/inkml+xml"/>
  <Override PartName="/ppt/ink/ink13051.xml" ContentType="application/inkml+xml"/>
  <Override PartName="/ppt/ink/ink13052.xml" ContentType="application/inkml+xml"/>
  <Override PartName="/ppt/ink/ink13053.xml" ContentType="application/inkml+xml"/>
  <Override PartName="/ppt/ink/ink13054.xml" ContentType="application/inkml+xml"/>
  <Override PartName="/ppt/ink/ink13055.xml" ContentType="application/inkml+xml"/>
  <Override PartName="/ppt/ink/ink13056.xml" ContentType="application/inkml+xml"/>
  <Override PartName="/ppt/ink/ink13057.xml" ContentType="application/inkml+xml"/>
  <Override PartName="/ppt/ink/ink13058.xml" ContentType="application/inkml+xml"/>
  <Override PartName="/ppt/ink/ink13059.xml" ContentType="application/inkml+xml"/>
  <Override PartName="/ppt/ink/ink13060.xml" ContentType="application/inkml+xml"/>
  <Override PartName="/ppt/ink/ink13061.xml" ContentType="application/inkml+xml"/>
  <Override PartName="/ppt/ink/ink13062.xml" ContentType="application/inkml+xml"/>
  <Override PartName="/ppt/ink/ink13063.xml" ContentType="application/inkml+xml"/>
  <Override PartName="/ppt/ink/ink13064.xml" ContentType="application/inkml+xml"/>
  <Override PartName="/ppt/ink/ink13065.xml" ContentType="application/inkml+xml"/>
  <Override PartName="/ppt/ink/ink13066.xml" ContentType="application/inkml+xml"/>
  <Override PartName="/ppt/ink/ink13067.xml" ContentType="application/inkml+xml"/>
  <Override PartName="/ppt/ink/ink13068.xml" ContentType="application/inkml+xml"/>
  <Override PartName="/ppt/ink/ink13069.xml" ContentType="application/inkml+xml"/>
  <Override PartName="/ppt/ink/ink13070.xml" ContentType="application/inkml+xml"/>
  <Override PartName="/ppt/ink/ink13071.xml" ContentType="application/inkml+xml"/>
  <Override PartName="/ppt/ink/ink13072.xml" ContentType="application/inkml+xml"/>
  <Override PartName="/ppt/ink/ink13073.xml" ContentType="application/inkml+xml"/>
  <Override PartName="/ppt/ink/ink13074.xml" ContentType="application/inkml+xml"/>
  <Override PartName="/ppt/ink/ink13075.xml" ContentType="application/inkml+xml"/>
  <Override PartName="/ppt/ink/ink13076.xml" ContentType="application/inkml+xml"/>
  <Override PartName="/ppt/ink/ink13077.xml" ContentType="application/inkml+xml"/>
  <Override PartName="/ppt/ink/ink13078.xml" ContentType="application/inkml+xml"/>
  <Override PartName="/ppt/ink/ink13079.xml" ContentType="application/inkml+xml"/>
  <Override PartName="/ppt/ink/ink13080.xml" ContentType="application/inkml+xml"/>
  <Override PartName="/ppt/ink/ink13081.xml" ContentType="application/inkml+xml"/>
  <Override PartName="/ppt/ink/ink13082.xml" ContentType="application/inkml+xml"/>
  <Override PartName="/ppt/ink/ink13083.xml" ContentType="application/inkml+xml"/>
  <Override PartName="/ppt/ink/ink13084.xml" ContentType="application/inkml+xml"/>
  <Override PartName="/ppt/ink/ink13085.xml" ContentType="application/inkml+xml"/>
  <Override PartName="/ppt/ink/ink13086.xml" ContentType="application/inkml+xml"/>
  <Override PartName="/ppt/ink/ink13087.xml" ContentType="application/inkml+xml"/>
  <Override PartName="/ppt/ink/ink13088.xml" ContentType="application/inkml+xml"/>
  <Override PartName="/ppt/ink/ink13089.xml" ContentType="application/inkml+xml"/>
  <Override PartName="/ppt/ink/ink13090.xml" ContentType="application/inkml+xml"/>
  <Override PartName="/ppt/ink/ink13091.xml" ContentType="application/inkml+xml"/>
  <Override PartName="/ppt/ink/ink13092.xml" ContentType="application/inkml+xml"/>
  <Override PartName="/ppt/ink/ink13093.xml" ContentType="application/inkml+xml"/>
  <Override PartName="/ppt/ink/ink13094.xml" ContentType="application/inkml+xml"/>
  <Override PartName="/ppt/ink/ink13095.xml" ContentType="application/inkml+xml"/>
  <Override PartName="/ppt/ink/ink13096.xml" ContentType="application/inkml+xml"/>
  <Override PartName="/ppt/ink/ink13097.xml" ContentType="application/inkml+xml"/>
  <Override PartName="/ppt/ink/ink13098.xml" ContentType="application/inkml+xml"/>
  <Override PartName="/ppt/ink/ink13099.xml" ContentType="application/inkml+xml"/>
  <Override PartName="/ppt/ink/ink13100.xml" ContentType="application/inkml+xml"/>
  <Override PartName="/ppt/ink/ink13101.xml" ContentType="application/inkml+xml"/>
  <Override PartName="/ppt/ink/ink13102.xml" ContentType="application/inkml+xml"/>
  <Override PartName="/ppt/ink/ink13103.xml" ContentType="application/inkml+xml"/>
  <Override PartName="/ppt/ink/ink13104.xml" ContentType="application/inkml+xml"/>
  <Override PartName="/ppt/ink/ink13105.xml" ContentType="application/inkml+xml"/>
  <Override PartName="/ppt/ink/ink13106.xml" ContentType="application/inkml+xml"/>
  <Override PartName="/ppt/ink/ink13107.xml" ContentType="application/inkml+xml"/>
  <Override PartName="/ppt/ink/ink13108.xml" ContentType="application/inkml+xml"/>
  <Override PartName="/ppt/ink/ink13109.xml" ContentType="application/inkml+xml"/>
  <Override PartName="/ppt/ink/ink13110.xml" ContentType="application/inkml+xml"/>
  <Override PartName="/ppt/ink/ink13111.xml" ContentType="application/inkml+xml"/>
  <Override PartName="/ppt/ink/ink13112.xml" ContentType="application/inkml+xml"/>
  <Override PartName="/ppt/ink/ink13113.xml" ContentType="application/inkml+xml"/>
  <Override PartName="/ppt/ink/ink13114.xml" ContentType="application/inkml+xml"/>
  <Override PartName="/ppt/ink/ink13115.xml" ContentType="application/inkml+xml"/>
  <Override PartName="/ppt/ink/ink13116.xml" ContentType="application/inkml+xml"/>
  <Override PartName="/ppt/ink/ink13117.xml" ContentType="application/inkml+xml"/>
  <Override PartName="/ppt/ink/ink13118.xml" ContentType="application/inkml+xml"/>
  <Override PartName="/ppt/ink/ink13119.xml" ContentType="application/inkml+xml"/>
  <Override PartName="/ppt/ink/ink13120.xml" ContentType="application/inkml+xml"/>
  <Override PartName="/ppt/ink/ink13121.xml" ContentType="application/inkml+xml"/>
  <Override PartName="/ppt/ink/ink13122.xml" ContentType="application/inkml+xml"/>
  <Override PartName="/ppt/ink/ink13123.xml" ContentType="application/inkml+xml"/>
  <Override PartName="/ppt/ink/ink13124.xml" ContentType="application/inkml+xml"/>
  <Override PartName="/ppt/ink/ink13125.xml" ContentType="application/inkml+xml"/>
  <Override PartName="/ppt/ink/ink13126.xml" ContentType="application/inkml+xml"/>
  <Override PartName="/ppt/ink/ink13127.xml" ContentType="application/inkml+xml"/>
  <Override PartName="/ppt/ink/ink13128.xml" ContentType="application/inkml+xml"/>
  <Override PartName="/ppt/ink/ink13129.xml" ContentType="application/inkml+xml"/>
  <Override PartName="/ppt/ink/ink13130.xml" ContentType="application/inkml+xml"/>
  <Override PartName="/ppt/ink/ink13131.xml" ContentType="application/inkml+xml"/>
  <Override PartName="/ppt/ink/ink13132.xml" ContentType="application/inkml+xml"/>
  <Override PartName="/ppt/ink/ink13133.xml" ContentType="application/inkml+xml"/>
  <Override PartName="/ppt/ink/ink13134.xml" ContentType="application/inkml+xml"/>
  <Override PartName="/ppt/ink/ink13135.xml" ContentType="application/inkml+xml"/>
  <Override PartName="/ppt/ink/ink13136.xml" ContentType="application/inkml+xml"/>
  <Override PartName="/ppt/ink/ink13137.xml" ContentType="application/inkml+xml"/>
  <Override PartName="/ppt/ink/ink13138.xml" ContentType="application/inkml+xml"/>
  <Override PartName="/ppt/ink/ink13139.xml" ContentType="application/inkml+xml"/>
  <Override PartName="/ppt/ink/ink13140.xml" ContentType="application/inkml+xml"/>
  <Override PartName="/ppt/ink/ink13141.xml" ContentType="application/inkml+xml"/>
  <Override PartName="/ppt/ink/ink13142.xml" ContentType="application/inkml+xml"/>
  <Override PartName="/ppt/ink/ink13143.xml" ContentType="application/inkml+xml"/>
  <Override PartName="/ppt/ink/ink13144.xml" ContentType="application/inkml+xml"/>
  <Override PartName="/ppt/ink/ink13145.xml" ContentType="application/inkml+xml"/>
  <Override PartName="/ppt/ink/ink13146.xml" ContentType="application/inkml+xml"/>
  <Override PartName="/ppt/ink/ink13147.xml" ContentType="application/inkml+xml"/>
  <Override PartName="/ppt/ink/ink13148.xml" ContentType="application/inkml+xml"/>
  <Override PartName="/ppt/ink/ink13149.xml" ContentType="application/inkml+xml"/>
  <Override PartName="/ppt/ink/ink13150.xml" ContentType="application/inkml+xml"/>
  <Override PartName="/ppt/ink/ink13151.xml" ContentType="application/inkml+xml"/>
  <Override PartName="/ppt/ink/ink13152.xml" ContentType="application/inkml+xml"/>
  <Override PartName="/ppt/ink/ink13153.xml" ContentType="application/inkml+xml"/>
  <Override PartName="/ppt/ink/ink13154.xml" ContentType="application/inkml+xml"/>
  <Override PartName="/ppt/ink/ink13155.xml" ContentType="application/inkml+xml"/>
  <Override PartName="/ppt/ink/ink13156.xml" ContentType="application/inkml+xml"/>
  <Override PartName="/ppt/ink/ink13157.xml" ContentType="application/inkml+xml"/>
  <Override PartName="/ppt/ink/ink13158.xml" ContentType="application/inkml+xml"/>
  <Override PartName="/ppt/ink/ink13159.xml" ContentType="application/inkml+xml"/>
  <Override PartName="/ppt/ink/ink13160.xml" ContentType="application/inkml+xml"/>
  <Override PartName="/ppt/ink/ink13161.xml" ContentType="application/inkml+xml"/>
  <Override PartName="/ppt/ink/ink13162.xml" ContentType="application/inkml+xml"/>
  <Override PartName="/ppt/ink/ink13163.xml" ContentType="application/inkml+xml"/>
  <Override PartName="/ppt/ink/ink13164.xml" ContentType="application/inkml+xml"/>
  <Override PartName="/ppt/ink/ink13165.xml" ContentType="application/inkml+xml"/>
  <Override PartName="/ppt/ink/ink13166.xml" ContentType="application/inkml+xml"/>
  <Override PartName="/ppt/ink/ink13167.xml" ContentType="application/inkml+xml"/>
  <Override PartName="/ppt/ink/ink13168.xml" ContentType="application/inkml+xml"/>
  <Override PartName="/ppt/ink/ink13169.xml" ContentType="application/inkml+xml"/>
  <Override PartName="/ppt/ink/ink13170.xml" ContentType="application/inkml+xml"/>
  <Override PartName="/ppt/ink/ink13171.xml" ContentType="application/inkml+xml"/>
  <Override PartName="/ppt/ink/ink13172.xml" ContentType="application/inkml+xml"/>
  <Override PartName="/ppt/ink/ink13173.xml" ContentType="application/inkml+xml"/>
  <Override PartName="/ppt/ink/ink13174.xml" ContentType="application/inkml+xml"/>
  <Override PartName="/ppt/ink/ink13175.xml" ContentType="application/inkml+xml"/>
  <Override PartName="/ppt/ink/ink13176.xml" ContentType="application/inkml+xml"/>
  <Override PartName="/ppt/ink/ink13177.xml" ContentType="application/inkml+xml"/>
  <Override PartName="/ppt/ink/ink13178.xml" ContentType="application/inkml+xml"/>
  <Override PartName="/ppt/ink/ink13179.xml" ContentType="application/inkml+xml"/>
  <Override PartName="/ppt/ink/ink13180.xml" ContentType="application/inkml+xml"/>
  <Override PartName="/ppt/ink/ink13181.xml" ContentType="application/inkml+xml"/>
  <Override PartName="/ppt/ink/ink13182.xml" ContentType="application/inkml+xml"/>
  <Override PartName="/ppt/ink/ink13183.xml" ContentType="application/inkml+xml"/>
  <Override PartName="/ppt/ink/ink13184.xml" ContentType="application/inkml+xml"/>
  <Override PartName="/ppt/ink/ink13185.xml" ContentType="application/inkml+xml"/>
  <Override PartName="/ppt/ink/ink13186.xml" ContentType="application/inkml+xml"/>
  <Override PartName="/ppt/ink/ink13187.xml" ContentType="application/inkml+xml"/>
  <Override PartName="/ppt/ink/ink13188.xml" ContentType="application/inkml+xml"/>
  <Override PartName="/ppt/ink/ink13189.xml" ContentType="application/inkml+xml"/>
  <Override PartName="/ppt/ink/ink13190.xml" ContentType="application/inkml+xml"/>
  <Override PartName="/ppt/ink/ink13191.xml" ContentType="application/inkml+xml"/>
  <Override PartName="/ppt/ink/ink13192.xml" ContentType="application/inkml+xml"/>
  <Override PartName="/ppt/ink/ink13193.xml" ContentType="application/inkml+xml"/>
  <Override PartName="/ppt/ink/ink13194.xml" ContentType="application/inkml+xml"/>
  <Override PartName="/ppt/ink/ink13195.xml" ContentType="application/inkml+xml"/>
  <Override PartName="/ppt/ink/ink13196.xml" ContentType="application/inkml+xml"/>
  <Override PartName="/ppt/ink/ink13197.xml" ContentType="application/inkml+xml"/>
  <Override PartName="/ppt/ink/ink13198.xml" ContentType="application/inkml+xml"/>
  <Override PartName="/ppt/ink/ink13199.xml" ContentType="application/inkml+xml"/>
  <Override PartName="/ppt/ink/ink13200.xml" ContentType="application/inkml+xml"/>
  <Override PartName="/ppt/ink/ink13201.xml" ContentType="application/inkml+xml"/>
  <Override PartName="/ppt/ink/ink13202.xml" ContentType="application/inkml+xml"/>
  <Override PartName="/ppt/ink/ink13203.xml" ContentType="application/inkml+xml"/>
  <Override PartName="/ppt/ink/ink13204.xml" ContentType="application/inkml+xml"/>
  <Override PartName="/ppt/ink/ink13205.xml" ContentType="application/inkml+xml"/>
  <Override PartName="/ppt/ink/ink13206.xml" ContentType="application/inkml+xml"/>
  <Override PartName="/ppt/ink/ink13207.xml" ContentType="application/inkml+xml"/>
  <Override PartName="/ppt/ink/ink13208.xml" ContentType="application/inkml+xml"/>
  <Override PartName="/ppt/ink/ink13209.xml" ContentType="application/inkml+xml"/>
  <Override PartName="/ppt/ink/ink13210.xml" ContentType="application/inkml+xml"/>
  <Override PartName="/ppt/ink/ink13211.xml" ContentType="application/inkml+xml"/>
  <Override PartName="/ppt/ink/ink13212.xml" ContentType="application/inkml+xml"/>
  <Override PartName="/ppt/ink/ink13213.xml" ContentType="application/inkml+xml"/>
  <Override PartName="/ppt/ink/ink13214.xml" ContentType="application/inkml+xml"/>
  <Override PartName="/ppt/ink/ink13215.xml" ContentType="application/inkml+xml"/>
  <Override PartName="/ppt/ink/ink13216.xml" ContentType="application/inkml+xml"/>
  <Override PartName="/ppt/ink/ink13217.xml" ContentType="application/inkml+xml"/>
  <Override PartName="/ppt/ink/ink13218.xml" ContentType="application/inkml+xml"/>
  <Override PartName="/ppt/ink/ink13219.xml" ContentType="application/inkml+xml"/>
  <Override PartName="/ppt/ink/ink13220.xml" ContentType="application/inkml+xml"/>
  <Override PartName="/ppt/ink/ink13221.xml" ContentType="application/inkml+xml"/>
  <Override PartName="/ppt/ink/ink13222.xml" ContentType="application/inkml+xml"/>
  <Override PartName="/ppt/ink/ink13223.xml" ContentType="application/inkml+xml"/>
  <Override PartName="/ppt/ink/ink13224.xml" ContentType="application/inkml+xml"/>
  <Override PartName="/ppt/ink/ink13225.xml" ContentType="application/inkml+xml"/>
  <Override PartName="/ppt/ink/ink13226.xml" ContentType="application/inkml+xml"/>
  <Override PartName="/ppt/ink/ink13227.xml" ContentType="application/inkml+xml"/>
  <Override PartName="/ppt/ink/ink13228.xml" ContentType="application/inkml+xml"/>
  <Override PartName="/ppt/ink/ink13229.xml" ContentType="application/inkml+xml"/>
  <Override PartName="/ppt/ink/ink13230.xml" ContentType="application/inkml+xml"/>
  <Override PartName="/ppt/ink/ink13231.xml" ContentType="application/inkml+xml"/>
  <Override PartName="/ppt/ink/ink13232.xml" ContentType="application/inkml+xml"/>
  <Override PartName="/ppt/ink/ink13233.xml" ContentType="application/inkml+xml"/>
  <Override PartName="/ppt/ink/ink13234.xml" ContentType="application/inkml+xml"/>
  <Override PartName="/ppt/ink/ink13235.xml" ContentType="application/inkml+xml"/>
  <Override PartName="/ppt/ink/ink13236.xml" ContentType="application/inkml+xml"/>
  <Override PartName="/ppt/ink/ink13237.xml" ContentType="application/inkml+xml"/>
  <Override PartName="/ppt/ink/ink13238.xml" ContentType="application/inkml+xml"/>
  <Override PartName="/ppt/ink/ink13239.xml" ContentType="application/inkml+xml"/>
  <Override PartName="/ppt/ink/ink13240.xml" ContentType="application/inkml+xml"/>
  <Override PartName="/ppt/ink/ink13241.xml" ContentType="application/inkml+xml"/>
  <Override PartName="/ppt/ink/ink13242.xml" ContentType="application/inkml+xml"/>
  <Override PartName="/ppt/ink/ink13243.xml" ContentType="application/inkml+xml"/>
  <Override PartName="/ppt/ink/ink13244.xml" ContentType="application/inkml+xml"/>
  <Override PartName="/ppt/ink/ink13245.xml" ContentType="application/inkml+xml"/>
  <Override PartName="/ppt/ink/ink13246.xml" ContentType="application/inkml+xml"/>
  <Override PartName="/ppt/ink/ink13247.xml" ContentType="application/inkml+xml"/>
  <Override PartName="/ppt/ink/ink13248.xml" ContentType="application/inkml+xml"/>
  <Override PartName="/ppt/ink/ink13249.xml" ContentType="application/inkml+xml"/>
  <Override PartName="/ppt/ink/ink13250.xml" ContentType="application/inkml+xml"/>
  <Override PartName="/ppt/ink/ink13251.xml" ContentType="application/inkml+xml"/>
  <Override PartName="/ppt/ink/ink13252.xml" ContentType="application/inkml+xml"/>
  <Override PartName="/ppt/ink/ink13253.xml" ContentType="application/inkml+xml"/>
  <Override PartName="/ppt/ink/ink13254.xml" ContentType="application/inkml+xml"/>
  <Override PartName="/ppt/ink/ink13255.xml" ContentType="application/inkml+xml"/>
  <Override PartName="/ppt/ink/ink13256.xml" ContentType="application/inkml+xml"/>
  <Override PartName="/ppt/ink/ink13257.xml" ContentType="application/inkml+xml"/>
  <Override PartName="/ppt/ink/ink13258.xml" ContentType="application/inkml+xml"/>
  <Override PartName="/ppt/ink/ink13259.xml" ContentType="application/inkml+xml"/>
  <Override PartName="/ppt/ink/ink13260.xml" ContentType="application/inkml+xml"/>
  <Override PartName="/ppt/ink/ink13261.xml" ContentType="application/inkml+xml"/>
  <Override PartName="/ppt/ink/ink13262.xml" ContentType="application/inkml+xml"/>
  <Override PartName="/ppt/ink/ink13263.xml" ContentType="application/inkml+xml"/>
  <Override PartName="/ppt/ink/ink13264.xml" ContentType="application/inkml+xml"/>
  <Override PartName="/ppt/ink/ink13265.xml" ContentType="application/inkml+xml"/>
  <Override PartName="/ppt/ink/ink13266.xml" ContentType="application/inkml+xml"/>
  <Override PartName="/ppt/ink/ink13267.xml" ContentType="application/inkml+xml"/>
  <Override PartName="/ppt/ink/ink13268.xml" ContentType="application/inkml+xml"/>
  <Override PartName="/ppt/ink/ink13269.xml" ContentType="application/inkml+xml"/>
  <Override PartName="/ppt/ink/ink13270.xml" ContentType="application/inkml+xml"/>
  <Override PartName="/ppt/ink/ink13271.xml" ContentType="application/inkml+xml"/>
  <Override PartName="/ppt/ink/ink13272.xml" ContentType="application/inkml+xml"/>
  <Override PartName="/ppt/ink/ink13273.xml" ContentType="application/inkml+xml"/>
  <Override PartName="/ppt/ink/ink13274.xml" ContentType="application/inkml+xml"/>
  <Override PartName="/ppt/ink/ink13275.xml" ContentType="application/inkml+xml"/>
  <Override PartName="/ppt/ink/ink13276.xml" ContentType="application/inkml+xml"/>
  <Override PartName="/ppt/ink/ink13277.xml" ContentType="application/inkml+xml"/>
  <Override PartName="/ppt/ink/ink13278.xml" ContentType="application/inkml+xml"/>
  <Override PartName="/ppt/ink/ink13279.xml" ContentType="application/inkml+xml"/>
  <Override PartName="/ppt/ink/ink13280.xml" ContentType="application/inkml+xml"/>
  <Override PartName="/ppt/ink/ink13281.xml" ContentType="application/inkml+xml"/>
  <Override PartName="/ppt/ink/ink13282.xml" ContentType="application/inkml+xml"/>
  <Override PartName="/ppt/ink/ink13283.xml" ContentType="application/inkml+xml"/>
  <Override PartName="/ppt/ink/ink13284.xml" ContentType="application/inkml+xml"/>
  <Override PartName="/ppt/ink/ink13285.xml" ContentType="application/inkml+xml"/>
  <Override PartName="/ppt/ink/ink13286.xml" ContentType="application/inkml+xml"/>
  <Override PartName="/ppt/ink/ink13287.xml" ContentType="application/inkml+xml"/>
  <Override PartName="/ppt/ink/ink13288.xml" ContentType="application/inkml+xml"/>
  <Override PartName="/ppt/ink/ink13289.xml" ContentType="application/inkml+xml"/>
  <Override PartName="/ppt/ink/ink13290.xml" ContentType="application/inkml+xml"/>
  <Override PartName="/ppt/ink/ink13291.xml" ContentType="application/inkml+xml"/>
  <Override PartName="/ppt/ink/ink13292.xml" ContentType="application/inkml+xml"/>
  <Override PartName="/ppt/ink/ink13293.xml" ContentType="application/inkml+xml"/>
  <Override PartName="/ppt/ink/ink13294.xml" ContentType="application/inkml+xml"/>
  <Override PartName="/ppt/ink/ink13295.xml" ContentType="application/inkml+xml"/>
  <Override PartName="/ppt/ink/ink13296.xml" ContentType="application/inkml+xml"/>
  <Override PartName="/ppt/ink/ink13297.xml" ContentType="application/inkml+xml"/>
  <Override PartName="/ppt/ink/ink13298.xml" ContentType="application/inkml+xml"/>
  <Override PartName="/ppt/ink/ink13299.xml" ContentType="application/inkml+xml"/>
  <Override PartName="/ppt/ink/ink13300.xml" ContentType="application/inkml+xml"/>
  <Override PartName="/ppt/ink/ink13301.xml" ContentType="application/inkml+xml"/>
  <Override PartName="/ppt/ink/ink13302.xml" ContentType="application/inkml+xml"/>
  <Override PartName="/ppt/ink/ink13303.xml" ContentType="application/inkml+xml"/>
  <Override PartName="/ppt/ink/ink13304.xml" ContentType="application/inkml+xml"/>
  <Override PartName="/ppt/ink/ink13305.xml" ContentType="application/inkml+xml"/>
  <Override PartName="/ppt/ink/ink13306.xml" ContentType="application/inkml+xml"/>
  <Override PartName="/ppt/ink/ink13307.xml" ContentType="application/inkml+xml"/>
  <Override PartName="/ppt/ink/ink13308.xml" ContentType="application/inkml+xml"/>
  <Override PartName="/ppt/ink/ink13309.xml" ContentType="application/inkml+xml"/>
  <Override PartName="/ppt/ink/ink13310.xml" ContentType="application/inkml+xml"/>
  <Override PartName="/ppt/ink/ink13311.xml" ContentType="application/inkml+xml"/>
  <Override PartName="/ppt/ink/ink13312.xml" ContentType="application/inkml+xml"/>
  <Override PartName="/ppt/ink/ink13313.xml" ContentType="application/inkml+xml"/>
  <Override PartName="/ppt/ink/ink13314.xml" ContentType="application/inkml+xml"/>
  <Override PartName="/ppt/ink/ink13315.xml" ContentType="application/inkml+xml"/>
  <Override PartName="/ppt/ink/ink13316.xml" ContentType="application/inkml+xml"/>
  <Override PartName="/ppt/ink/ink13317.xml" ContentType="application/inkml+xml"/>
  <Override PartName="/ppt/ink/ink13318.xml" ContentType="application/inkml+xml"/>
  <Override PartName="/ppt/ink/ink13319.xml" ContentType="application/inkml+xml"/>
  <Override PartName="/ppt/ink/ink13320.xml" ContentType="application/inkml+xml"/>
  <Override PartName="/ppt/ink/ink13321.xml" ContentType="application/inkml+xml"/>
  <Override PartName="/ppt/ink/ink13322.xml" ContentType="application/inkml+xml"/>
  <Override PartName="/ppt/ink/ink13323.xml" ContentType="application/inkml+xml"/>
  <Override PartName="/ppt/ink/ink13324.xml" ContentType="application/inkml+xml"/>
  <Override PartName="/ppt/ink/ink13325.xml" ContentType="application/inkml+xml"/>
  <Override PartName="/ppt/ink/ink13326.xml" ContentType="application/inkml+xml"/>
  <Override PartName="/ppt/ink/ink13327.xml" ContentType="application/inkml+xml"/>
  <Override PartName="/ppt/ink/ink13328.xml" ContentType="application/inkml+xml"/>
  <Override PartName="/ppt/ink/ink13329.xml" ContentType="application/inkml+xml"/>
  <Override PartName="/ppt/ink/ink13330.xml" ContentType="application/inkml+xml"/>
  <Override PartName="/ppt/ink/ink13331.xml" ContentType="application/inkml+xml"/>
  <Override PartName="/ppt/ink/ink13332.xml" ContentType="application/inkml+xml"/>
  <Override PartName="/ppt/ink/ink13333.xml" ContentType="application/inkml+xml"/>
  <Override PartName="/ppt/ink/ink13334.xml" ContentType="application/inkml+xml"/>
  <Override PartName="/ppt/ink/ink13335.xml" ContentType="application/inkml+xml"/>
  <Override PartName="/ppt/ink/ink13336.xml" ContentType="application/inkml+xml"/>
  <Override PartName="/ppt/ink/ink13337.xml" ContentType="application/inkml+xml"/>
  <Override PartName="/ppt/ink/ink13338.xml" ContentType="application/inkml+xml"/>
  <Override PartName="/ppt/ink/ink13339.xml" ContentType="application/inkml+xml"/>
  <Override PartName="/ppt/ink/ink13340.xml" ContentType="application/inkml+xml"/>
  <Override PartName="/ppt/ink/ink13341.xml" ContentType="application/inkml+xml"/>
  <Override PartName="/ppt/ink/ink13342.xml" ContentType="application/inkml+xml"/>
  <Override PartName="/ppt/ink/ink13343.xml" ContentType="application/inkml+xml"/>
  <Override PartName="/ppt/ink/ink13344.xml" ContentType="application/inkml+xml"/>
  <Override PartName="/ppt/ink/ink13345.xml" ContentType="application/inkml+xml"/>
  <Override PartName="/ppt/ink/ink13346.xml" ContentType="application/inkml+xml"/>
  <Override PartName="/ppt/ink/ink13347.xml" ContentType="application/inkml+xml"/>
  <Override PartName="/ppt/ink/ink13348.xml" ContentType="application/inkml+xml"/>
  <Override PartName="/ppt/ink/ink13349.xml" ContentType="application/inkml+xml"/>
  <Override PartName="/ppt/ink/ink13350.xml" ContentType="application/inkml+xml"/>
  <Override PartName="/ppt/ink/ink13351.xml" ContentType="application/inkml+xml"/>
  <Override PartName="/ppt/ink/ink13352.xml" ContentType="application/inkml+xml"/>
  <Override PartName="/ppt/ink/ink13353.xml" ContentType="application/inkml+xml"/>
  <Override PartName="/ppt/ink/ink13354.xml" ContentType="application/inkml+xml"/>
  <Override PartName="/ppt/ink/ink13355.xml" ContentType="application/inkml+xml"/>
  <Override PartName="/ppt/ink/ink13356.xml" ContentType="application/inkml+xml"/>
  <Override PartName="/ppt/ink/ink13357.xml" ContentType="application/inkml+xml"/>
  <Override PartName="/ppt/ink/ink13358.xml" ContentType="application/inkml+xml"/>
  <Override PartName="/ppt/ink/ink13359.xml" ContentType="application/inkml+xml"/>
  <Override PartName="/ppt/ink/ink13360.xml" ContentType="application/inkml+xml"/>
  <Override PartName="/ppt/ink/ink13361.xml" ContentType="application/inkml+xml"/>
  <Override PartName="/ppt/ink/ink13362.xml" ContentType="application/inkml+xml"/>
  <Override PartName="/ppt/ink/ink13363.xml" ContentType="application/inkml+xml"/>
  <Override PartName="/ppt/ink/ink13364.xml" ContentType="application/inkml+xml"/>
  <Override PartName="/ppt/ink/ink13365.xml" ContentType="application/inkml+xml"/>
  <Override PartName="/ppt/ink/ink13366.xml" ContentType="application/inkml+xml"/>
  <Override PartName="/ppt/ink/ink13367.xml" ContentType="application/inkml+xml"/>
  <Override PartName="/ppt/ink/ink13368.xml" ContentType="application/inkml+xml"/>
  <Override PartName="/ppt/ink/ink13369.xml" ContentType="application/inkml+xml"/>
  <Override PartName="/ppt/ink/ink13370.xml" ContentType="application/inkml+xml"/>
  <Override PartName="/ppt/ink/ink13371.xml" ContentType="application/inkml+xml"/>
  <Override PartName="/ppt/ink/ink13372.xml" ContentType="application/inkml+xml"/>
  <Override PartName="/ppt/ink/ink13373.xml" ContentType="application/inkml+xml"/>
  <Override PartName="/ppt/ink/ink13374.xml" ContentType="application/inkml+xml"/>
  <Override PartName="/ppt/ink/ink13375.xml" ContentType="application/inkml+xml"/>
  <Override PartName="/ppt/ink/ink13376.xml" ContentType="application/inkml+xml"/>
  <Override PartName="/ppt/ink/ink13377.xml" ContentType="application/inkml+xml"/>
  <Override PartName="/ppt/ink/ink13378.xml" ContentType="application/inkml+xml"/>
  <Override PartName="/ppt/ink/ink13379.xml" ContentType="application/inkml+xml"/>
  <Override PartName="/ppt/ink/ink13380.xml" ContentType="application/inkml+xml"/>
  <Override PartName="/ppt/ink/ink13381.xml" ContentType="application/inkml+xml"/>
  <Override PartName="/ppt/ink/ink13382.xml" ContentType="application/inkml+xml"/>
  <Override PartName="/ppt/ink/ink13383.xml" ContentType="application/inkml+xml"/>
  <Override PartName="/ppt/ink/ink13384.xml" ContentType="application/inkml+xml"/>
  <Override PartName="/ppt/ink/ink13385.xml" ContentType="application/inkml+xml"/>
  <Override PartName="/ppt/ink/ink13386.xml" ContentType="application/inkml+xml"/>
  <Override PartName="/ppt/ink/ink13387.xml" ContentType="application/inkml+xml"/>
  <Override PartName="/ppt/ink/ink13388.xml" ContentType="application/inkml+xml"/>
  <Override PartName="/ppt/ink/ink13389.xml" ContentType="application/inkml+xml"/>
  <Override PartName="/ppt/ink/ink13390.xml" ContentType="application/inkml+xml"/>
  <Override PartName="/ppt/ink/ink13391.xml" ContentType="application/inkml+xml"/>
  <Override PartName="/ppt/ink/ink13392.xml" ContentType="application/inkml+xml"/>
  <Override PartName="/ppt/ink/ink13393.xml" ContentType="application/inkml+xml"/>
  <Override PartName="/ppt/ink/ink13394.xml" ContentType="application/inkml+xml"/>
  <Override PartName="/ppt/ink/ink13395.xml" ContentType="application/inkml+xml"/>
  <Override PartName="/ppt/ink/ink13396.xml" ContentType="application/inkml+xml"/>
  <Override PartName="/ppt/ink/ink13397.xml" ContentType="application/inkml+xml"/>
  <Override PartName="/ppt/ink/ink13398.xml" ContentType="application/inkml+xml"/>
  <Override PartName="/ppt/ink/ink13399.xml" ContentType="application/inkml+xml"/>
  <Override PartName="/ppt/ink/ink13400.xml" ContentType="application/inkml+xml"/>
  <Override PartName="/ppt/ink/ink13401.xml" ContentType="application/inkml+xml"/>
  <Override PartName="/ppt/ink/ink13402.xml" ContentType="application/inkml+xml"/>
  <Override PartName="/ppt/ink/ink13403.xml" ContentType="application/inkml+xml"/>
  <Override PartName="/ppt/ink/ink13404.xml" ContentType="application/inkml+xml"/>
  <Override PartName="/ppt/ink/ink13405.xml" ContentType="application/inkml+xml"/>
  <Override PartName="/ppt/ink/ink13406.xml" ContentType="application/inkml+xml"/>
  <Override PartName="/ppt/ink/ink13407.xml" ContentType="application/inkml+xml"/>
  <Override PartName="/ppt/ink/ink13408.xml" ContentType="application/inkml+xml"/>
  <Override PartName="/ppt/ink/ink13409.xml" ContentType="application/inkml+xml"/>
  <Override PartName="/ppt/ink/ink13410.xml" ContentType="application/inkml+xml"/>
  <Override PartName="/ppt/ink/ink13411.xml" ContentType="application/inkml+xml"/>
  <Override PartName="/ppt/ink/ink13412.xml" ContentType="application/inkml+xml"/>
  <Override PartName="/ppt/ink/ink13413.xml" ContentType="application/inkml+xml"/>
  <Override PartName="/ppt/ink/ink13414.xml" ContentType="application/inkml+xml"/>
  <Override PartName="/ppt/ink/ink13415.xml" ContentType="application/inkml+xml"/>
  <Override PartName="/ppt/ink/ink13416.xml" ContentType="application/inkml+xml"/>
  <Override PartName="/ppt/ink/ink13417.xml" ContentType="application/inkml+xml"/>
  <Override PartName="/ppt/ink/ink13418.xml" ContentType="application/inkml+xml"/>
  <Override PartName="/ppt/ink/ink13419.xml" ContentType="application/inkml+xml"/>
  <Override PartName="/ppt/ink/ink13420.xml" ContentType="application/inkml+xml"/>
  <Override PartName="/ppt/ink/ink13421.xml" ContentType="application/inkml+xml"/>
  <Override PartName="/ppt/ink/ink13422.xml" ContentType="application/inkml+xml"/>
  <Override PartName="/ppt/ink/ink13423.xml" ContentType="application/inkml+xml"/>
  <Override PartName="/ppt/ink/ink13424.xml" ContentType="application/inkml+xml"/>
  <Override PartName="/ppt/ink/ink13425.xml" ContentType="application/inkml+xml"/>
  <Override PartName="/ppt/ink/ink13426.xml" ContentType="application/inkml+xml"/>
  <Override PartName="/ppt/ink/ink13427.xml" ContentType="application/inkml+xml"/>
  <Override PartName="/ppt/ink/ink13428.xml" ContentType="application/inkml+xml"/>
  <Override PartName="/ppt/ink/ink13429.xml" ContentType="application/inkml+xml"/>
  <Override PartName="/ppt/ink/ink13430.xml" ContentType="application/inkml+xml"/>
  <Override PartName="/ppt/ink/ink13431.xml" ContentType="application/inkml+xml"/>
  <Override PartName="/ppt/ink/ink13432.xml" ContentType="application/inkml+xml"/>
  <Override PartName="/ppt/ink/ink13433.xml" ContentType="application/inkml+xml"/>
  <Override PartName="/ppt/ink/ink13434.xml" ContentType="application/inkml+xml"/>
  <Override PartName="/ppt/ink/ink13435.xml" ContentType="application/inkml+xml"/>
  <Override PartName="/ppt/ink/ink13436.xml" ContentType="application/inkml+xml"/>
  <Override PartName="/ppt/ink/ink13437.xml" ContentType="application/inkml+xml"/>
  <Override PartName="/ppt/ink/ink13438.xml" ContentType="application/inkml+xml"/>
  <Override PartName="/ppt/ink/ink13439.xml" ContentType="application/inkml+xml"/>
  <Override PartName="/ppt/ink/ink13440.xml" ContentType="application/inkml+xml"/>
  <Override PartName="/ppt/ink/ink13441.xml" ContentType="application/inkml+xml"/>
  <Override PartName="/ppt/ink/ink13442.xml" ContentType="application/inkml+xml"/>
  <Override PartName="/ppt/ink/ink13443.xml" ContentType="application/inkml+xml"/>
  <Override PartName="/ppt/ink/ink13444.xml" ContentType="application/inkml+xml"/>
  <Override PartName="/ppt/ink/ink13445.xml" ContentType="application/inkml+xml"/>
  <Override PartName="/ppt/ink/ink13446.xml" ContentType="application/inkml+xml"/>
  <Override PartName="/ppt/ink/ink13447.xml" ContentType="application/inkml+xml"/>
  <Override PartName="/ppt/ink/ink13448.xml" ContentType="application/inkml+xml"/>
  <Override PartName="/ppt/ink/ink13449.xml" ContentType="application/inkml+xml"/>
  <Override PartName="/ppt/ink/ink13450.xml" ContentType="application/inkml+xml"/>
  <Override PartName="/ppt/ink/ink13451.xml" ContentType="application/inkml+xml"/>
  <Override PartName="/ppt/ink/ink13452.xml" ContentType="application/inkml+xml"/>
  <Override PartName="/ppt/ink/ink13453.xml" ContentType="application/inkml+xml"/>
  <Override PartName="/ppt/ink/ink13454.xml" ContentType="application/inkml+xml"/>
  <Override PartName="/ppt/ink/ink13455.xml" ContentType="application/inkml+xml"/>
  <Override PartName="/ppt/ink/ink13456.xml" ContentType="application/inkml+xml"/>
  <Override PartName="/ppt/ink/ink13457.xml" ContentType="application/inkml+xml"/>
  <Override PartName="/ppt/ink/ink13458.xml" ContentType="application/inkml+xml"/>
  <Override PartName="/ppt/ink/ink13459.xml" ContentType="application/inkml+xml"/>
  <Override PartName="/ppt/ink/ink13460.xml" ContentType="application/inkml+xml"/>
  <Override PartName="/ppt/ink/ink13461.xml" ContentType="application/inkml+xml"/>
  <Override PartName="/ppt/ink/ink13462.xml" ContentType="application/inkml+xml"/>
  <Override PartName="/ppt/ink/ink13463.xml" ContentType="application/inkml+xml"/>
  <Override PartName="/ppt/ink/ink13464.xml" ContentType="application/inkml+xml"/>
  <Override PartName="/ppt/ink/ink13465.xml" ContentType="application/inkml+xml"/>
  <Override PartName="/ppt/ink/ink13466.xml" ContentType="application/inkml+xml"/>
  <Override PartName="/ppt/ink/ink13467.xml" ContentType="application/inkml+xml"/>
  <Override PartName="/ppt/ink/ink13468.xml" ContentType="application/inkml+xml"/>
  <Override PartName="/ppt/ink/ink13469.xml" ContentType="application/inkml+xml"/>
  <Override PartName="/ppt/ink/ink13470.xml" ContentType="application/inkml+xml"/>
  <Override PartName="/ppt/ink/ink13471.xml" ContentType="application/inkml+xml"/>
  <Override PartName="/ppt/ink/ink13472.xml" ContentType="application/inkml+xml"/>
  <Override PartName="/ppt/ink/ink13473.xml" ContentType="application/inkml+xml"/>
  <Override PartName="/ppt/ink/ink13474.xml" ContentType="application/inkml+xml"/>
  <Override PartName="/ppt/ink/ink13475.xml" ContentType="application/inkml+xml"/>
  <Override PartName="/ppt/ink/ink13476.xml" ContentType="application/inkml+xml"/>
  <Override PartName="/ppt/ink/ink13477.xml" ContentType="application/inkml+xml"/>
  <Override PartName="/ppt/ink/ink13478.xml" ContentType="application/inkml+xml"/>
  <Override PartName="/ppt/ink/ink13479.xml" ContentType="application/inkml+xml"/>
  <Override PartName="/ppt/ink/ink13480.xml" ContentType="application/inkml+xml"/>
  <Override PartName="/ppt/ink/ink13481.xml" ContentType="application/inkml+xml"/>
  <Override PartName="/ppt/ink/ink13482.xml" ContentType="application/inkml+xml"/>
  <Override PartName="/ppt/ink/ink13483.xml" ContentType="application/inkml+xml"/>
  <Override PartName="/ppt/ink/ink13484.xml" ContentType="application/inkml+xml"/>
  <Override PartName="/ppt/ink/ink13485.xml" ContentType="application/inkml+xml"/>
  <Override PartName="/ppt/ink/ink13486.xml" ContentType="application/inkml+xml"/>
  <Override PartName="/ppt/ink/ink13487.xml" ContentType="application/inkml+xml"/>
  <Override PartName="/ppt/ink/ink13488.xml" ContentType="application/inkml+xml"/>
  <Override PartName="/ppt/ink/ink13489.xml" ContentType="application/inkml+xml"/>
  <Override PartName="/ppt/ink/ink13490.xml" ContentType="application/inkml+xml"/>
  <Override PartName="/ppt/ink/ink13491.xml" ContentType="application/inkml+xml"/>
  <Override PartName="/ppt/ink/ink13492.xml" ContentType="application/inkml+xml"/>
  <Override PartName="/ppt/ink/ink13493.xml" ContentType="application/inkml+xml"/>
  <Override PartName="/ppt/ink/ink13494.xml" ContentType="application/inkml+xml"/>
  <Override PartName="/ppt/ink/ink13495.xml" ContentType="application/inkml+xml"/>
  <Override PartName="/ppt/ink/ink13496.xml" ContentType="application/inkml+xml"/>
  <Override PartName="/ppt/ink/ink13497.xml" ContentType="application/inkml+xml"/>
  <Override PartName="/ppt/ink/ink13498.xml" ContentType="application/inkml+xml"/>
  <Override PartName="/ppt/ink/ink13499.xml" ContentType="application/inkml+xml"/>
  <Override PartName="/ppt/ink/ink13500.xml" ContentType="application/inkml+xml"/>
  <Override PartName="/ppt/ink/ink13501.xml" ContentType="application/inkml+xml"/>
  <Override PartName="/ppt/ink/ink13502.xml" ContentType="application/inkml+xml"/>
  <Override PartName="/ppt/ink/ink13503.xml" ContentType="application/inkml+xml"/>
  <Override PartName="/ppt/ink/ink13504.xml" ContentType="application/inkml+xml"/>
  <Override PartName="/ppt/ink/ink13505.xml" ContentType="application/inkml+xml"/>
  <Override PartName="/ppt/ink/ink13506.xml" ContentType="application/inkml+xml"/>
  <Override PartName="/ppt/ink/ink13507.xml" ContentType="application/inkml+xml"/>
  <Override PartName="/ppt/ink/ink13508.xml" ContentType="application/inkml+xml"/>
  <Override PartName="/ppt/ink/ink13509.xml" ContentType="application/inkml+xml"/>
  <Override PartName="/ppt/ink/ink13510.xml" ContentType="application/inkml+xml"/>
  <Override PartName="/ppt/ink/ink13511.xml" ContentType="application/inkml+xml"/>
  <Override PartName="/ppt/ink/ink13512.xml" ContentType="application/inkml+xml"/>
  <Override PartName="/ppt/ink/ink13513.xml" ContentType="application/inkml+xml"/>
  <Override PartName="/ppt/ink/ink13514.xml" ContentType="application/inkml+xml"/>
  <Override PartName="/ppt/ink/ink13515.xml" ContentType="application/inkml+xml"/>
  <Override PartName="/ppt/ink/ink13516.xml" ContentType="application/inkml+xml"/>
  <Override PartName="/ppt/ink/ink13517.xml" ContentType="application/inkml+xml"/>
  <Override PartName="/ppt/ink/ink13518.xml" ContentType="application/inkml+xml"/>
  <Override PartName="/ppt/ink/ink13519.xml" ContentType="application/inkml+xml"/>
  <Override PartName="/ppt/ink/ink13520.xml" ContentType="application/inkml+xml"/>
  <Override PartName="/ppt/ink/ink13521.xml" ContentType="application/inkml+xml"/>
  <Override PartName="/ppt/ink/ink13522.xml" ContentType="application/inkml+xml"/>
  <Override PartName="/ppt/ink/ink13523.xml" ContentType="application/inkml+xml"/>
  <Override PartName="/ppt/ink/ink13524.xml" ContentType="application/inkml+xml"/>
  <Override PartName="/ppt/ink/ink13525.xml" ContentType="application/inkml+xml"/>
  <Override PartName="/ppt/ink/ink13526.xml" ContentType="application/inkml+xml"/>
  <Override PartName="/ppt/ink/ink13527.xml" ContentType="application/inkml+xml"/>
  <Override PartName="/ppt/ink/ink13528.xml" ContentType="application/inkml+xml"/>
  <Override PartName="/ppt/ink/ink13529.xml" ContentType="application/inkml+xml"/>
  <Override PartName="/ppt/ink/ink13530.xml" ContentType="application/inkml+xml"/>
  <Override PartName="/ppt/ink/ink13531.xml" ContentType="application/inkml+xml"/>
  <Override PartName="/ppt/ink/ink13532.xml" ContentType="application/inkml+xml"/>
  <Override PartName="/ppt/ink/ink13533.xml" ContentType="application/inkml+xml"/>
  <Override PartName="/ppt/ink/ink13534.xml" ContentType="application/inkml+xml"/>
  <Override PartName="/ppt/ink/ink13535.xml" ContentType="application/inkml+xml"/>
  <Override PartName="/ppt/ink/ink13536.xml" ContentType="application/inkml+xml"/>
  <Override PartName="/ppt/ink/ink13537.xml" ContentType="application/inkml+xml"/>
  <Override PartName="/ppt/ink/ink13538.xml" ContentType="application/inkml+xml"/>
  <Override PartName="/ppt/ink/ink13539.xml" ContentType="application/inkml+xml"/>
  <Override PartName="/ppt/ink/ink13540.xml" ContentType="application/inkml+xml"/>
  <Override PartName="/ppt/ink/ink13541.xml" ContentType="application/inkml+xml"/>
  <Override PartName="/ppt/ink/ink13542.xml" ContentType="application/inkml+xml"/>
  <Override PartName="/ppt/ink/ink13543.xml" ContentType="application/inkml+xml"/>
  <Override PartName="/ppt/ink/ink13544.xml" ContentType="application/inkml+xml"/>
  <Override PartName="/ppt/ink/ink13545.xml" ContentType="application/inkml+xml"/>
  <Override PartName="/ppt/ink/ink13546.xml" ContentType="application/inkml+xml"/>
  <Override PartName="/ppt/ink/ink13547.xml" ContentType="application/inkml+xml"/>
  <Override PartName="/ppt/ink/ink13548.xml" ContentType="application/inkml+xml"/>
  <Override PartName="/ppt/ink/ink13549.xml" ContentType="application/inkml+xml"/>
  <Override PartName="/ppt/ink/ink13550.xml" ContentType="application/inkml+xml"/>
  <Override PartName="/ppt/ink/ink13551.xml" ContentType="application/inkml+xml"/>
  <Override PartName="/ppt/ink/ink13552.xml" ContentType="application/inkml+xml"/>
  <Override PartName="/ppt/ink/ink13553.xml" ContentType="application/inkml+xml"/>
  <Override PartName="/ppt/ink/ink13554.xml" ContentType="application/inkml+xml"/>
  <Override PartName="/ppt/ink/ink13555.xml" ContentType="application/inkml+xml"/>
  <Override PartName="/ppt/ink/ink13556.xml" ContentType="application/inkml+xml"/>
  <Override PartName="/ppt/ink/ink13557.xml" ContentType="application/inkml+xml"/>
  <Override PartName="/ppt/ink/ink13558.xml" ContentType="application/inkml+xml"/>
  <Override PartName="/ppt/ink/ink13559.xml" ContentType="application/inkml+xml"/>
  <Override PartName="/ppt/ink/ink13560.xml" ContentType="application/inkml+xml"/>
  <Override PartName="/ppt/ink/ink13561.xml" ContentType="application/inkml+xml"/>
  <Override PartName="/ppt/ink/ink13562.xml" ContentType="application/inkml+xml"/>
  <Override PartName="/ppt/ink/ink13563.xml" ContentType="application/inkml+xml"/>
  <Override PartName="/ppt/ink/ink13564.xml" ContentType="application/inkml+xml"/>
  <Override PartName="/ppt/ink/ink13565.xml" ContentType="application/inkml+xml"/>
  <Override PartName="/ppt/ink/ink13566.xml" ContentType="application/inkml+xml"/>
  <Override PartName="/ppt/ink/ink13567.xml" ContentType="application/inkml+xml"/>
  <Override PartName="/ppt/ink/ink13568.xml" ContentType="application/inkml+xml"/>
  <Override PartName="/ppt/ink/ink13569.xml" ContentType="application/inkml+xml"/>
  <Override PartName="/ppt/ink/ink13570.xml" ContentType="application/inkml+xml"/>
  <Override PartName="/ppt/ink/ink13571.xml" ContentType="application/inkml+xml"/>
  <Override PartName="/ppt/ink/ink13572.xml" ContentType="application/inkml+xml"/>
  <Override PartName="/ppt/ink/ink13573.xml" ContentType="application/inkml+xml"/>
  <Override PartName="/ppt/ink/ink13574.xml" ContentType="application/inkml+xml"/>
  <Override PartName="/ppt/ink/ink13575.xml" ContentType="application/inkml+xml"/>
  <Override PartName="/ppt/ink/ink13576.xml" ContentType="application/inkml+xml"/>
  <Override PartName="/ppt/ink/ink13577.xml" ContentType="application/inkml+xml"/>
  <Override PartName="/ppt/ink/ink13578.xml" ContentType="application/inkml+xml"/>
  <Override PartName="/ppt/ink/ink13579.xml" ContentType="application/inkml+xml"/>
  <Override PartName="/ppt/ink/ink13580.xml" ContentType="application/inkml+xml"/>
  <Override PartName="/ppt/ink/ink13581.xml" ContentType="application/inkml+xml"/>
  <Override PartName="/ppt/ink/ink13582.xml" ContentType="application/inkml+xml"/>
  <Override PartName="/ppt/ink/ink13583.xml" ContentType="application/inkml+xml"/>
  <Override PartName="/ppt/ink/ink13584.xml" ContentType="application/inkml+xml"/>
  <Override PartName="/ppt/ink/ink13585.xml" ContentType="application/inkml+xml"/>
  <Override PartName="/ppt/ink/ink13586.xml" ContentType="application/inkml+xml"/>
  <Override PartName="/ppt/ink/ink13587.xml" ContentType="application/inkml+xml"/>
  <Override PartName="/ppt/ink/ink13588.xml" ContentType="application/inkml+xml"/>
  <Override PartName="/ppt/ink/ink13589.xml" ContentType="application/inkml+xml"/>
  <Override PartName="/ppt/ink/ink13590.xml" ContentType="application/inkml+xml"/>
  <Override PartName="/ppt/ink/ink13591.xml" ContentType="application/inkml+xml"/>
  <Override PartName="/ppt/ink/ink13592.xml" ContentType="application/inkml+xml"/>
  <Override PartName="/ppt/ink/ink13593.xml" ContentType="application/inkml+xml"/>
  <Override PartName="/ppt/ink/ink13594.xml" ContentType="application/inkml+xml"/>
  <Override PartName="/ppt/ink/ink13595.xml" ContentType="application/inkml+xml"/>
  <Override PartName="/ppt/ink/ink13596.xml" ContentType="application/inkml+xml"/>
  <Override PartName="/ppt/ink/ink13597.xml" ContentType="application/inkml+xml"/>
  <Override PartName="/ppt/ink/ink13598.xml" ContentType="application/inkml+xml"/>
  <Override PartName="/ppt/ink/ink13599.xml" ContentType="application/inkml+xml"/>
  <Override PartName="/ppt/ink/ink13600.xml" ContentType="application/inkml+xml"/>
  <Override PartName="/ppt/ink/ink13601.xml" ContentType="application/inkml+xml"/>
  <Override PartName="/ppt/ink/ink13602.xml" ContentType="application/inkml+xml"/>
  <Override PartName="/ppt/ink/ink13603.xml" ContentType="application/inkml+xml"/>
  <Override PartName="/ppt/ink/ink13604.xml" ContentType="application/inkml+xml"/>
  <Override PartName="/ppt/ink/ink13605.xml" ContentType="application/inkml+xml"/>
  <Override PartName="/ppt/ink/ink13606.xml" ContentType="application/inkml+xml"/>
  <Override PartName="/ppt/ink/ink13607.xml" ContentType="application/inkml+xml"/>
  <Override PartName="/ppt/ink/ink13608.xml" ContentType="application/inkml+xml"/>
  <Override PartName="/ppt/ink/ink13609.xml" ContentType="application/inkml+xml"/>
  <Override PartName="/ppt/ink/ink13610.xml" ContentType="application/inkml+xml"/>
  <Override PartName="/ppt/ink/ink13611.xml" ContentType="application/inkml+xml"/>
  <Override PartName="/ppt/ink/ink13612.xml" ContentType="application/inkml+xml"/>
  <Override PartName="/ppt/ink/ink13613.xml" ContentType="application/inkml+xml"/>
  <Override PartName="/ppt/ink/ink13614.xml" ContentType="application/inkml+xml"/>
  <Override PartName="/ppt/ink/ink13615.xml" ContentType="application/inkml+xml"/>
  <Override PartName="/ppt/ink/ink13616.xml" ContentType="application/inkml+xml"/>
  <Override PartName="/ppt/ink/ink13617.xml" ContentType="application/inkml+xml"/>
  <Override PartName="/ppt/ink/ink13618.xml" ContentType="application/inkml+xml"/>
  <Override PartName="/ppt/ink/ink13619.xml" ContentType="application/inkml+xml"/>
  <Override PartName="/ppt/ink/ink13620.xml" ContentType="application/inkml+xml"/>
  <Override PartName="/ppt/ink/ink13621.xml" ContentType="application/inkml+xml"/>
  <Override PartName="/ppt/ink/ink13622.xml" ContentType="application/inkml+xml"/>
  <Override PartName="/ppt/ink/ink13623.xml" ContentType="application/inkml+xml"/>
  <Override PartName="/ppt/ink/ink13624.xml" ContentType="application/inkml+xml"/>
  <Override PartName="/ppt/ink/ink13625.xml" ContentType="application/inkml+xml"/>
  <Override PartName="/ppt/ink/ink13626.xml" ContentType="application/inkml+xml"/>
  <Override PartName="/ppt/ink/ink13627.xml" ContentType="application/inkml+xml"/>
  <Override PartName="/ppt/ink/ink13628.xml" ContentType="application/inkml+xml"/>
  <Override PartName="/ppt/ink/ink13629.xml" ContentType="application/inkml+xml"/>
  <Override PartName="/ppt/ink/ink13630.xml" ContentType="application/inkml+xml"/>
  <Override PartName="/ppt/ink/ink13631.xml" ContentType="application/inkml+xml"/>
  <Override PartName="/ppt/ink/ink13632.xml" ContentType="application/inkml+xml"/>
  <Override PartName="/ppt/ink/ink13633.xml" ContentType="application/inkml+xml"/>
  <Override PartName="/ppt/ink/ink13634.xml" ContentType="application/inkml+xml"/>
  <Override PartName="/ppt/ink/ink13635.xml" ContentType="application/inkml+xml"/>
  <Override PartName="/ppt/ink/ink13636.xml" ContentType="application/inkml+xml"/>
  <Override PartName="/ppt/ink/ink13637.xml" ContentType="application/inkml+xml"/>
  <Override PartName="/ppt/ink/ink13638.xml" ContentType="application/inkml+xml"/>
  <Override PartName="/ppt/ink/ink13639.xml" ContentType="application/inkml+xml"/>
  <Override PartName="/ppt/ink/ink13640.xml" ContentType="application/inkml+xml"/>
  <Override PartName="/ppt/ink/ink13641.xml" ContentType="application/inkml+xml"/>
  <Override PartName="/ppt/ink/ink13642.xml" ContentType="application/inkml+xml"/>
  <Override PartName="/ppt/ink/ink13643.xml" ContentType="application/inkml+xml"/>
  <Override PartName="/ppt/ink/ink13644.xml" ContentType="application/inkml+xml"/>
  <Override PartName="/ppt/ink/ink13645.xml" ContentType="application/inkml+xml"/>
  <Override PartName="/ppt/ink/ink13646.xml" ContentType="application/inkml+xml"/>
  <Override PartName="/ppt/ink/ink13647.xml" ContentType="application/inkml+xml"/>
  <Override PartName="/ppt/ink/ink13648.xml" ContentType="application/inkml+xml"/>
  <Override PartName="/ppt/ink/ink13649.xml" ContentType="application/inkml+xml"/>
  <Override PartName="/ppt/ink/ink13650.xml" ContentType="application/inkml+xml"/>
  <Override PartName="/ppt/ink/ink13651.xml" ContentType="application/inkml+xml"/>
  <Override PartName="/ppt/ink/ink13652.xml" ContentType="application/inkml+xml"/>
  <Override PartName="/ppt/ink/ink13653.xml" ContentType="application/inkml+xml"/>
  <Override PartName="/ppt/ink/ink13654.xml" ContentType="application/inkml+xml"/>
  <Override PartName="/ppt/ink/ink13655.xml" ContentType="application/inkml+xml"/>
  <Override PartName="/ppt/ink/ink13656.xml" ContentType="application/inkml+xml"/>
  <Override PartName="/ppt/ink/ink13657.xml" ContentType="application/inkml+xml"/>
  <Override PartName="/ppt/ink/ink13658.xml" ContentType="application/inkml+xml"/>
  <Override PartName="/ppt/ink/ink13659.xml" ContentType="application/inkml+xml"/>
  <Override PartName="/ppt/ink/ink13660.xml" ContentType="application/inkml+xml"/>
  <Override PartName="/ppt/ink/ink13661.xml" ContentType="application/inkml+xml"/>
  <Override PartName="/ppt/ink/ink13662.xml" ContentType="application/inkml+xml"/>
  <Override PartName="/ppt/ink/ink13663.xml" ContentType="application/inkml+xml"/>
  <Override PartName="/ppt/ink/ink13664.xml" ContentType="application/inkml+xml"/>
  <Override PartName="/ppt/ink/ink13665.xml" ContentType="application/inkml+xml"/>
  <Override PartName="/ppt/ink/ink13666.xml" ContentType="application/inkml+xml"/>
  <Override PartName="/ppt/ink/ink13667.xml" ContentType="application/inkml+xml"/>
  <Override PartName="/ppt/ink/ink13668.xml" ContentType="application/inkml+xml"/>
  <Override PartName="/ppt/ink/ink13669.xml" ContentType="application/inkml+xml"/>
  <Override PartName="/ppt/ink/ink13670.xml" ContentType="application/inkml+xml"/>
  <Override PartName="/ppt/ink/ink13671.xml" ContentType="application/inkml+xml"/>
  <Override PartName="/ppt/ink/ink13672.xml" ContentType="application/inkml+xml"/>
  <Override PartName="/ppt/ink/ink13673.xml" ContentType="application/inkml+xml"/>
  <Override PartName="/ppt/ink/ink13674.xml" ContentType="application/inkml+xml"/>
  <Override PartName="/ppt/ink/ink13675.xml" ContentType="application/inkml+xml"/>
  <Override PartName="/ppt/ink/ink13676.xml" ContentType="application/inkml+xml"/>
  <Override PartName="/ppt/ink/ink13677.xml" ContentType="application/inkml+xml"/>
  <Override PartName="/ppt/ink/ink13678.xml" ContentType="application/inkml+xml"/>
  <Override PartName="/ppt/ink/ink13679.xml" ContentType="application/inkml+xml"/>
  <Override PartName="/ppt/ink/ink13680.xml" ContentType="application/inkml+xml"/>
  <Override PartName="/ppt/ink/ink13681.xml" ContentType="application/inkml+xml"/>
  <Override PartName="/ppt/ink/ink13682.xml" ContentType="application/inkml+xml"/>
  <Override PartName="/ppt/ink/ink13683.xml" ContentType="application/inkml+xml"/>
  <Override PartName="/ppt/ink/ink13684.xml" ContentType="application/inkml+xml"/>
  <Override PartName="/ppt/ink/ink13685.xml" ContentType="application/inkml+xml"/>
  <Override PartName="/ppt/ink/ink13686.xml" ContentType="application/inkml+xml"/>
  <Override PartName="/ppt/ink/ink13687.xml" ContentType="application/inkml+xml"/>
  <Override PartName="/ppt/ink/ink13688.xml" ContentType="application/inkml+xml"/>
  <Override PartName="/ppt/ink/ink13689.xml" ContentType="application/inkml+xml"/>
  <Override PartName="/ppt/ink/ink13690.xml" ContentType="application/inkml+xml"/>
  <Override PartName="/ppt/ink/ink13691.xml" ContentType="application/inkml+xml"/>
  <Override PartName="/ppt/ink/ink13692.xml" ContentType="application/inkml+xml"/>
  <Override PartName="/ppt/ink/ink13693.xml" ContentType="application/inkml+xml"/>
  <Override PartName="/ppt/ink/ink13694.xml" ContentType="application/inkml+xml"/>
  <Override PartName="/ppt/ink/ink13695.xml" ContentType="application/inkml+xml"/>
  <Override PartName="/ppt/ink/ink13696.xml" ContentType="application/inkml+xml"/>
  <Override PartName="/ppt/ink/ink13697.xml" ContentType="application/inkml+xml"/>
  <Override PartName="/ppt/ink/ink13698.xml" ContentType="application/inkml+xml"/>
  <Override PartName="/ppt/ink/ink13699.xml" ContentType="application/inkml+xml"/>
  <Override PartName="/ppt/ink/ink13700.xml" ContentType="application/inkml+xml"/>
  <Override PartName="/ppt/ink/ink13701.xml" ContentType="application/inkml+xml"/>
  <Override PartName="/ppt/ink/ink13702.xml" ContentType="application/inkml+xml"/>
  <Override PartName="/ppt/ink/ink13703.xml" ContentType="application/inkml+xml"/>
  <Override PartName="/ppt/ink/ink13704.xml" ContentType="application/inkml+xml"/>
  <Override PartName="/ppt/ink/ink13705.xml" ContentType="application/inkml+xml"/>
  <Override PartName="/ppt/ink/ink13706.xml" ContentType="application/inkml+xml"/>
  <Override PartName="/ppt/ink/ink13707.xml" ContentType="application/inkml+xml"/>
  <Override PartName="/ppt/ink/ink13708.xml" ContentType="application/inkml+xml"/>
  <Override PartName="/ppt/ink/ink13709.xml" ContentType="application/inkml+xml"/>
  <Override PartName="/ppt/ink/ink13710.xml" ContentType="application/inkml+xml"/>
  <Override PartName="/ppt/ink/ink13711.xml" ContentType="application/inkml+xml"/>
  <Override PartName="/ppt/ink/ink13712.xml" ContentType="application/inkml+xml"/>
  <Override PartName="/ppt/ink/ink13713.xml" ContentType="application/inkml+xml"/>
  <Override PartName="/ppt/ink/ink13714.xml" ContentType="application/inkml+xml"/>
  <Override PartName="/ppt/ink/ink13715.xml" ContentType="application/inkml+xml"/>
  <Override PartName="/ppt/ink/ink13716.xml" ContentType="application/inkml+xml"/>
  <Override PartName="/ppt/ink/ink13717.xml" ContentType="application/inkml+xml"/>
  <Override PartName="/ppt/ink/ink13718.xml" ContentType="application/inkml+xml"/>
  <Override PartName="/ppt/ink/ink13719.xml" ContentType="application/inkml+xml"/>
  <Override PartName="/ppt/ink/ink13720.xml" ContentType="application/inkml+xml"/>
  <Override PartName="/ppt/ink/ink13721.xml" ContentType="application/inkml+xml"/>
  <Override PartName="/ppt/ink/ink13722.xml" ContentType="application/inkml+xml"/>
  <Override PartName="/ppt/ink/ink13723.xml" ContentType="application/inkml+xml"/>
  <Override PartName="/ppt/ink/ink13724.xml" ContentType="application/inkml+xml"/>
  <Override PartName="/ppt/ink/ink13725.xml" ContentType="application/inkml+xml"/>
  <Override PartName="/ppt/ink/ink13726.xml" ContentType="application/inkml+xml"/>
  <Override PartName="/ppt/ink/ink13727.xml" ContentType="application/inkml+xml"/>
  <Override PartName="/ppt/ink/ink13728.xml" ContentType="application/inkml+xml"/>
  <Override PartName="/ppt/ink/ink13729.xml" ContentType="application/inkml+xml"/>
  <Override PartName="/ppt/ink/ink13730.xml" ContentType="application/inkml+xml"/>
  <Override PartName="/ppt/ink/ink13731.xml" ContentType="application/inkml+xml"/>
  <Override PartName="/ppt/ink/ink13732.xml" ContentType="application/inkml+xml"/>
  <Override PartName="/ppt/ink/ink13733.xml" ContentType="application/inkml+xml"/>
  <Override PartName="/ppt/ink/ink13734.xml" ContentType="application/inkml+xml"/>
  <Override PartName="/ppt/ink/ink13735.xml" ContentType="application/inkml+xml"/>
  <Override PartName="/ppt/ink/ink13736.xml" ContentType="application/inkml+xml"/>
  <Override PartName="/ppt/ink/ink13737.xml" ContentType="application/inkml+xml"/>
  <Override PartName="/ppt/ink/ink13738.xml" ContentType="application/inkml+xml"/>
  <Override PartName="/ppt/ink/ink13739.xml" ContentType="application/inkml+xml"/>
  <Override PartName="/ppt/ink/ink13740.xml" ContentType="application/inkml+xml"/>
  <Override PartName="/ppt/ink/ink13741.xml" ContentType="application/inkml+xml"/>
  <Override PartName="/ppt/ink/ink13742.xml" ContentType="application/inkml+xml"/>
  <Override PartName="/ppt/ink/ink13743.xml" ContentType="application/inkml+xml"/>
  <Override PartName="/ppt/ink/ink13744.xml" ContentType="application/inkml+xml"/>
  <Override PartName="/ppt/ink/ink13745.xml" ContentType="application/inkml+xml"/>
  <Override PartName="/ppt/ink/ink13746.xml" ContentType="application/inkml+xml"/>
  <Override PartName="/ppt/ink/ink13747.xml" ContentType="application/inkml+xml"/>
  <Override PartName="/ppt/ink/ink13748.xml" ContentType="application/inkml+xml"/>
  <Override PartName="/ppt/ink/ink13749.xml" ContentType="application/inkml+xml"/>
  <Override PartName="/ppt/ink/ink13750.xml" ContentType="application/inkml+xml"/>
  <Override PartName="/ppt/ink/ink13751.xml" ContentType="application/inkml+xml"/>
  <Override PartName="/ppt/ink/ink13752.xml" ContentType="application/inkml+xml"/>
  <Override PartName="/ppt/ink/ink13753.xml" ContentType="application/inkml+xml"/>
  <Override PartName="/ppt/ink/ink13754.xml" ContentType="application/inkml+xml"/>
  <Override PartName="/ppt/ink/ink13755.xml" ContentType="application/inkml+xml"/>
  <Override PartName="/ppt/ink/ink13756.xml" ContentType="application/inkml+xml"/>
  <Override PartName="/ppt/ink/ink13757.xml" ContentType="application/inkml+xml"/>
  <Override PartName="/ppt/ink/ink13758.xml" ContentType="application/inkml+xml"/>
  <Override PartName="/ppt/ink/ink13759.xml" ContentType="application/inkml+xml"/>
  <Override PartName="/ppt/ink/ink13760.xml" ContentType="application/inkml+xml"/>
  <Override PartName="/ppt/ink/ink13761.xml" ContentType="application/inkml+xml"/>
  <Override PartName="/ppt/ink/ink13762.xml" ContentType="application/inkml+xml"/>
  <Override PartName="/ppt/ink/ink13763.xml" ContentType="application/inkml+xml"/>
  <Override PartName="/ppt/ink/ink13764.xml" ContentType="application/inkml+xml"/>
  <Override PartName="/ppt/ink/ink13765.xml" ContentType="application/inkml+xml"/>
  <Override PartName="/ppt/ink/ink13766.xml" ContentType="application/inkml+xml"/>
  <Override PartName="/ppt/ink/ink13767.xml" ContentType="application/inkml+xml"/>
  <Override PartName="/ppt/ink/ink13768.xml" ContentType="application/inkml+xml"/>
  <Override PartName="/ppt/ink/ink13769.xml" ContentType="application/inkml+xml"/>
  <Override PartName="/ppt/ink/ink13770.xml" ContentType="application/inkml+xml"/>
  <Override PartName="/ppt/ink/ink13771.xml" ContentType="application/inkml+xml"/>
  <Override PartName="/ppt/ink/ink13772.xml" ContentType="application/inkml+xml"/>
  <Override PartName="/ppt/ink/ink13773.xml" ContentType="application/inkml+xml"/>
  <Override PartName="/ppt/ink/ink13774.xml" ContentType="application/inkml+xml"/>
  <Override PartName="/ppt/ink/ink13775.xml" ContentType="application/inkml+xml"/>
  <Override PartName="/ppt/ink/ink13776.xml" ContentType="application/inkml+xml"/>
  <Override PartName="/ppt/ink/ink13777.xml" ContentType="application/inkml+xml"/>
  <Override PartName="/ppt/ink/ink13778.xml" ContentType="application/inkml+xml"/>
  <Override PartName="/ppt/ink/ink13779.xml" ContentType="application/inkml+xml"/>
  <Override PartName="/ppt/ink/ink13780.xml" ContentType="application/inkml+xml"/>
  <Override PartName="/ppt/ink/ink13781.xml" ContentType="application/inkml+xml"/>
  <Override PartName="/ppt/ink/ink13782.xml" ContentType="application/inkml+xml"/>
  <Override PartName="/ppt/ink/ink13783.xml" ContentType="application/inkml+xml"/>
  <Override PartName="/ppt/ink/ink13784.xml" ContentType="application/inkml+xml"/>
  <Override PartName="/ppt/ink/ink13785.xml" ContentType="application/inkml+xml"/>
  <Override PartName="/ppt/ink/ink13786.xml" ContentType="application/inkml+xml"/>
  <Override PartName="/ppt/ink/ink13787.xml" ContentType="application/inkml+xml"/>
  <Override PartName="/ppt/ink/ink13788.xml" ContentType="application/inkml+xml"/>
  <Override PartName="/ppt/ink/ink13789.xml" ContentType="application/inkml+xml"/>
  <Override PartName="/ppt/ink/ink13790.xml" ContentType="application/inkml+xml"/>
  <Override PartName="/ppt/ink/ink13791.xml" ContentType="application/inkml+xml"/>
  <Override PartName="/ppt/ink/ink13792.xml" ContentType="application/inkml+xml"/>
  <Override PartName="/ppt/ink/ink13793.xml" ContentType="application/inkml+xml"/>
  <Override PartName="/ppt/ink/ink13794.xml" ContentType="application/inkml+xml"/>
  <Override PartName="/ppt/ink/ink13795.xml" ContentType="application/inkml+xml"/>
  <Override PartName="/ppt/ink/ink13796.xml" ContentType="application/inkml+xml"/>
  <Override PartName="/ppt/ink/ink13797.xml" ContentType="application/inkml+xml"/>
  <Override PartName="/ppt/ink/ink13798.xml" ContentType="application/inkml+xml"/>
  <Override PartName="/ppt/ink/ink13799.xml" ContentType="application/inkml+xml"/>
  <Override PartName="/ppt/ink/ink13800.xml" ContentType="application/inkml+xml"/>
  <Override PartName="/ppt/ink/ink13801.xml" ContentType="application/inkml+xml"/>
  <Override PartName="/ppt/ink/ink13802.xml" ContentType="application/inkml+xml"/>
  <Override PartName="/ppt/ink/ink13803.xml" ContentType="application/inkml+xml"/>
  <Override PartName="/ppt/ink/ink13804.xml" ContentType="application/inkml+xml"/>
  <Override PartName="/ppt/ink/ink13805.xml" ContentType="application/inkml+xml"/>
  <Override PartName="/ppt/ink/ink13806.xml" ContentType="application/inkml+xml"/>
  <Override PartName="/ppt/ink/ink13807.xml" ContentType="application/inkml+xml"/>
  <Override PartName="/ppt/ink/ink13808.xml" ContentType="application/inkml+xml"/>
  <Override PartName="/ppt/ink/ink13809.xml" ContentType="application/inkml+xml"/>
  <Override PartName="/ppt/ink/ink13810.xml" ContentType="application/inkml+xml"/>
  <Override PartName="/ppt/ink/ink13811.xml" ContentType="application/inkml+xml"/>
  <Override PartName="/ppt/ink/ink13812.xml" ContentType="application/inkml+xml"/>
  <Override PartName="/ppt/ink/ink13813.xml" ContentType="application/inkml+xml"/>
  <Override PartName="/ppt/ink/ink13814.xml" ContentType="application/inkml+xml"/>
  <Override PartName="/ppt/ink/ink13815.xml" ContentType="application/inkml+xml"/>
  <Override PartName="/ppt/ink/ink13816.xml" ContentType="application/inkml+xml"/>
  <Override PartName="/ppt/ink/ink13817.xml" ContentType="application/inkml+xml"/>
  <Override PartName="/ppt/ink/ink13818.xml" ContentType="application/inkml+xml"/>
  <Override PartName="/ppt/ink/ink13819.xml" ContentType="application/inkml+xml"/>
  <Override PartName="/ppt/ink/ink13820.xml" ContentType="application/inkml+xml"/>
  <Override PartName="/ppt/ink/ink13821.xml" ContentType="application/inkml+xml"/>
  <Override PartName="/ppt/ink/ink13822.xml" ContentType="application/inkml+xml"/>
  <Override PartName="/ppt/ink/ink13823.xml" ContentType="application/inkml+xml"/>
  <Override PartName="/ppt/ink/ink13824.xml" ContentType="application/inkml+xml"/>
  <Override PartName="/ppt/ink/ink13825.xml" ContentType="application/inkml+xml"/>
  <Override PartName="/ppt/ink/ink13826.xml" ContentType="application/inkml+xml"/>
  <Override PartName="/ppt/ink/ink13827.xml" ContentType="application/inkml+xml"/>
  <Override PartName="/ppt/ink/ink13828.xml" ContentType="application/inkml+xml"/>
  <Override PartName="/ppt/ink/ink13829.xml" ContentType="application/inkml+xml"/>
  <Override PartName="/ppt/ink/ink13830.xml" ContentType="application/inkml+xml"/>
  <Override PartName="/ppt/ink/ink13831.xml" ContentType="application/inkml+xml"/>
  <Override PartName="/ppt/ink/ink13832.xml" ContentType="application/inkml+xml"/>
  <Override PartName="/ppt/ink/ink13833.xml" ContentType="application/inkml+xml"/>
  <Override PartName="/ppt/ink/ink13834.xml" ContentType="application/inkml+xml"/>
  <Override PartName="/ppt/ink/ink13835.xml" ContentType="application/inkml+xml"/>
  <Override PartName="/ppt/ink/ink13836.xml" ContentType="application/inkml+xml"/>
  <Override PartName="/ppt/ink/ink13837.xml" ContentType="application/inkml+xml"/>
  <Override PartName="/ppt/ink/ink13838.xml" ContentType="application/inkml+xml"/>
  <Override PartName="/ppt/ink/ink13839.xml" ContentType="application/inkml+xml"/>
  <Override PartName="/ppt/ink/ink13840.xml" ContentType="application/inkml+xml"/>
  <Override PartName="/ppt/ink/ink13841.xml" ContentType="application/inkml+xml"/>
  <Override PartName="/ppt/ink/ink13842.xml" ContentType="application/inkml+xml"/>
  <Override PartName="/ppt/ink/ink13843.xml" ContentType="application/inkml+xml"/>
  <Override PartName="/ppt/ink/ink13844.xml" ContentType="application/inkml+xml"/>
  <Override PartName="/ppt/ink/ink13845.xml" ContentType="application/inkml+xml"/>
  <Override PartName="/ppt/ink/ink13846.xml" ContentType="application/inkml+xml"/>
  <Override PartName="/ppt/ink/ink13847.xml" ContentType="application/inkml+xml"/>
  <Override PartName="/ppt/ink/ink13848.xml" ContentType="application/inkml+xml"/>
  <Override PartName="/ppt/ink/ink13849.xml" ContentType="application/inkml+xml"/>
  <Override PartName="/ppt/ink/ink13850.xml" ContentType="application/inkml+xml"/>
  <Override PartName="/ppt/ink/ink13851.xml" ContentType="application/inkml+xml"/>
  <Override PartName="/ppt/ink/ink13852.xml" ContentType="application/inkml+xml"/>
  <Override PartName="/ppt/ink/ink13853.xml" ContentType="application/inkml+xml"/>
  <Override PartName="/ppt/ink/ink13854.xml" ContentType="application/inkml+xml"/>
  <Override PartName="/ppt/ink/ink13855.xml" ContentType="application/inkml+xml"/>
  <Override PartName="/ppt/ink/ink13856.xml" ContentType="application/inkml+xml"/>
  <Override PartName="/ppt/ink/ink13857.xml" ContentType="application/inkml+xml"/>
  <Override PartName="/ppt/ink/ink13858.xml" ContentType="application/inkml+xml"/>
  <Override PartName="/ppt/ink/ink13859.xml" ContentType="application/inkml+xml"/>
  <Override PartName="/ppt/ink/ink13860.xml" ContentType="application/inkml+xml"/>
  <Override PartName="/ppt/ink/ink13861.xml" ContentType="application/inkml+xml"/>
  <Override PartName="/ppt/ink/ink13862.xml" ContentType="application/inkml+xml"/>
  <Override PartName="/ppt/ink/ink13863.xml" ContentType="application/inkml+xml"/>
  <Override PartName="/ppt/ink/ink13864.xml" ContentType="application/inkml+xml"/>
  <Override PartName="/ppt/ink/ink13865.xml" ContentType="application/inkml+xml"/>
  <Override PartName="/ppt/ink/ink13866.xml" ContentType="application/inkml+xml"/>
  <Override PartName="/ppt/ink/ink13867.xml" ContentType="application/inkml+xml"/>
  <Override PartName="/ppt/ink/ink13868.xml" ContentType="application/inkml+xml"/>
  <Override PartName="/ppt/ink/ink13869.xml" ContentType="application/inkml+xml"/>
  <Override PartName="/ppt/ink/ink13870.xml" ContentType="application/inkml+xml"/>
  <Override PartName="/ppt/ink/ink13871.xml" ContentType="application/inkml+xml"/>
  <Override PartName="/ppt/ink/ink13872.xml" ContentType="application/inkml+xml"/>
  <Override PartName="/ppt/ink/ink13873.xml" ContentType="application/inkml+xml"/>
  <Override PartName="/ppt/ink/ink13874.xml" ContentType="application/inkml+xml"/>
  <Override PartName="/ppt/ink/ink13875.xml" ContentType="application/inkml+xml"/>
  <Override PartName="/ppt/ink/ink13876.xml" ContentType="application/inkml+xml"/>
  <Override PartName="/ppt/ink/ink13877.xml" ContentType="application/inkml+xml"/>
  <Override PartName="/ppt/ink/ink13878.xml" ContentType="application/inkml+xml"/>
  <Override PartName="/ppt/ink/ink13879.xml" ContentType="application/inkml+xml"/>
  <Override PartName="/ppt/ink/ink13880.xml" ContentType="application/inkml+xml"/>
  <Override PartName="/ppt/ink/ink13881.xml" ContentType="application/inkml+xml"/>
  <Override PartName="/ppt/ink/ink13882.xml" ContentType="application/inkml+xml"/>
  <Override PartName="/ppt/ink/ink13883.xml" ContentType="application/inkml+xml"/>
  <Override PartName="/ppt/ink/ink13884.xml" ContentType="application/inkml+xml"/>
  <Override PartName="/ppt/ink/ink13885.xml" ContentType="application/inkml+xml"/>
  <Override PartName="/ppt/ink/ink13886.xml" ContentType="application/inkml+xml"/>
  <Override PartName="/ppt/ink/ink13887.xml" ContentType="application/inkml+xml"/>
  <Override PartName="/ppt/ink/ink13888.xml" ContentType="application/inkml+xml"/>
  <Override PartName="/ppt/ink/ink13889.xml" ContentType="application/inkml+xml"/>
  <Override PartName="/ppt/ink/ink13890.xml" ContentType="application/inkml+xml"/>
  <Override PartName="/ppt/ink/ink13891.xml" ContentType="application/inkml+xml"/>
  <Override PartName="/ppt/ink/ink13892.xml" ContentType="application/inkml+xml"/>
  <Override PartName="/ppt/ink/ink13893.xml" ContentType="application/inkml+xml"/>
  <Override PartName="/ppt/ink/ink13894.xml" ContentType="application/inkml+xml"/>
  <Override PartName="/ppt/ink/ink13895.xml" ContentType="application/inkml+xml"/>
  <Override PartName="/ppt/ink/ink13896.xml" ContentType="application/inkml+xml"/>
  <Override PartName="/ppt/ink/ink13897.xml" ContentType="application/inkml+xml"/>
  <Override PartName="/ppt/ink/ink13898.xml" ContentType="application/inkml+xml"/>
  <Override PartName="/ppt/ink/ink13899.xml" ContentType="application/inkml+xml"/>
  <Override PartName="/ppt/ink/ink13900.xml" ContentType="application/inkml+xml"/>
  <Override PartName="/ppt/ink/ink13901.xml" ContentType="application/inkml+xml"/>
  <Override PartName="/ppt/ink/ink13902.xml" ContentType="application/inkml+xml"/>
  <Override PartName="/ppt/ink/ink13903.xml" ContentType="application/inkml+xml"/>
  <Override PartName="/ppt/ink/ink13904.xml" ContentType="application/inkml+xml"/>
  <Override PartName="/ppt/ink/ink13905.xml" ContentType="application/inkml+xml"/>
  <Override PartName="/ppt/ink/ink13906.xml" ContentType="application/inkml+xml"/>
  <Override PartName="/ppt/ink/ink13907.xml" ContentType="application/inkml+xml"/>
  <Override PartName="/ppt/ink/ink13908.xml" ContentType="application/inkml+xml"/>
  <Override PartName="/ppt/ink/ink13909.xml" ContentType="application/inkml+xml"/>
  <Override PartName="/ppt/ink/ink13910.xml" ContentType="application/inkml+xml"/>
  <Override PartName="/ppt/ink/ink13911.xml" ContentType="application/inkml+xml"/>
  <Override PartName="/ppt/ink/ink13912.xml" ContentType="application/inkml+xml"/>
  <Override PartName="/ppt/ink/ink13913.xml" ContentType="application/inkml+xml"/>
  <Override PartName="/ppt/ink/ink13914.xml" ContentType="application/inkml+xml"/>
  <Override PartName="/ppt/ink/ink13915.xml" ContentType="application/inkml+xml"/>
  <Override PartName="/ppt/ink/ink13916.xml" ContentType="application/inkml+xml"/>
  <Override PartName="/ppt/ink/ink13917.xml" ContentType="application/inkml+xml"/>
  <Override PartName="/ppt/ink/ink13918.xml" ContentType="application/inkml+xml"/>
  <Override PartName="/ppt/ink/ink13919.xml" ContentType="application/inkml+xml"/>
  <Override PartName="/ppt/ink/ink13920.xml" ContentType="application/inkml+xml"/>
  <Override PartName="/ppt/ink/ink13921.xml" ContentType="application/inkml+xml"/>
  <Override PartName="/ppt/ink/ink13922.xml" ContentType="application/inkml+xml"/>
  <Override PartName="/ppt/ink/ink13923.xml" ContentType="application/inkml+xml"/>
  <Override PartName="/ppt/ink/ink13924.xml" ContentType="application/inkml+xml"/>
  <Override PartName="/ppt/ink/ink13925.xml" ContentType="application/inkml+xml"/>
  <Override PartName="/ppt/ink/ink13926.xml" ContentType="application/inkml+xml"/>
  <Override PartName="/ppt/ink/ink13927.xml" ContentType="application/inkml+xml"/>
  <Override PartName="/ppt/ink/ink13928.xml" ContentType="application/inkml+xml"/>
  <Override PartName="/ppt/ink/ink13929.xml" ContentType="application/inkml+xml"/>
  <Override PartName="/ppt/ink/ink13930.xml" ContentType="application/inkml+xml"/>
  <Override PartName="/ppt/ink/ink13931.xml" ContentType="application/inkml+xml"/>
  <Override PartName="/ppt/ink/ink13932.xml" ContentType="application/inkml+xml"/>
  <Override PartName="/ppt/ink/ink13933.xml" ContentType="application/inkml+xml"/>
  <Override PartName="/ppt/ink/ink13934.xml" ContentType="application/inkml+xml"/>
  <Override PartName="/ppt/ink/ink13935.xml" ContentType="application/inkml+xml"/>
  <Override PartName="/ppt/ink/ink13936.xml" ContentType="application/inkml+xml"/>
  <Override PartName="/ppt/ink/ink13937.xml" ContentType="application/inkml+xml"/>
  <Override PartName="/ppt/ink/ink13938.xml" ContentType="application/inkml+xml"/>
  <Override PartName="/ppt/ink/ink13939.xml" ContentType="application/inkml+xml"/>
  <Override PartName="/ppt/ink/ink13940.xml" ContentType="application/inkml+xml"/>
  <Override PartName="/ppt/ink/ink13941.xml" ContentType="application/inkml+xml"/>
  <Override PartName="/ppt/ink/ink13942.xml" ContentType="application/inkml+xml"/>
  <Override PartName="/ppt/ink/ink13943.xml" ContentType="application/inkml+xml"/>
  <Override PartName="/ppt/ink/ink13944.xml" ContentType="application/inkml+xml"/>
  <Override PartName="/ppt/ink/ink13945.xml" ContentType="application/inkml+xml"/>
  <Override PartName="/ppt/ink/ink13946.xml" ContentType="application/inkml+xml"/>
  <Override PartName="/ppt/ink/ink13947.xml" ContentType="application/inkml+xml"/>
  <Override PartName="/ppt/ink/ink13948.xml" ContentType="application/inkml+xml"/>
  <Override PartName="/ppt/ink/ink13949.xml" ContentType="application/inkml+xml"/>
  <Override PartName="/ppt/ink/ink13950.xml" ContentType="application/inkml+xml"/>
  <Override PartName="/ppt/ink/ink13951.xml" ContentType="application/inkml+xml"/>
  <Override PartName="/ppt/ink/ink13952.xml" ContentType="application/inkml+xml"/>
  <Override PartName="/ppt/ink/ink13953.xml" ContentType="application/inkml+xml"/>
  <Override PartName="/ppt/ink/ink13954.xml" ContentType="application/inkml+xml"/>
  <Override PartName="/ppt/ink/ink13955.xml" ContentType="application/inkml+xml"/>
  <Override PartName="/ppt/ink/ink13956.xml" ContentType="application/inkml+xml"/>
  <Override PartName="/ppt/ink/ink13957.xml" ContentType="application/inkml+xml"/>
  <Override PartName="/ppt/ink/ink13958.xml" ContentType="application/inkml+xml"/>
  <Override PartName="/ppt/ink/ink13959.xml" ContentType="application/inkml+xml"/>
  <Override PartName="/ppt/ink/ink13960.xml" ContentType="application/inkml+xml"/>
  <Override PartName="/ppt/ink/ink13961.xml" ContentType="application/inkml+xml"/>
  <Override PartName="/ppt/ink/ink13962.xml" ContentType="application/inkml+xml"/>
  <Override PartName="/ppt/ink/ink13963.xml" ContentType="application/inkml+xml"/>
  <Override PartName="/ppt/ink/ink13964.xml" ContentType="application/inkml+xml"/>
  <Override PartName="/ppt/ink/ink13965.xml" ContentType="application/inkml+xml"/>
  <Override PartName="/ppt/ink/ink13966.xml" ContentType="application/inkml+xml"/>
  <Override PartName="/ppt/ink/ink13967.xml" ContentType="application/inkml+xml"/>
  <Override PartName="/ppt/ink/ink13968.xml" ContentType="application/inkml+xml"/>
  <Override PartName="/ppt/ink/ink13969.xml" ContentType="application/inkml+xml"/>
  <Override PartName="/ppt/ink/ink13970.xml" ContentType="application/inkml+xml"/>
  <Override PartName="/ppt/ink/ink13971.xml" ContentType="application/inkml+xml"/>
  <Override PartName="/ppt/ink/ink13972.xml" ContentType="application/inkml+xml"/>
  <Override PartName="/ppt/ink/ink13973.xml" ContentType="application/inkml+xml"/>
  <Override PartName="/ppt/ink/ink13974.xml" ContentType="application/inkml+xml"/>
  <Override PartName="/ppt/ink/ink13975.xml" ContentType="application/inkml+xml"/>
  <Override PartName="/ppt/ink/ink13976.xml" ContentType="application/inkml+xml"/>
  <Override PartName="/ppt/ink/ink13977.xml" ContentType="application/inkml+xml"/>
  <Override PartName="/ppt/ink/ink13978.xml" ContentType="application/inkml+xml"/>
  <Override PartName="/ppt/ink/ink13979.xml" ContentType="application/inkml+xml"/>
  <Override PartName="/ppt/ink/ink13980.xml" ContentType="application/inkml+xml"/>
  <Override PartName="/ppt/ink/ink13981.xml" ContentType="application/inkml+xml"/>
  <Override PartName="/ppt/ink/ink13982.xml" ContentType="application/inkml+xml"/>
  <Override PartName="/ppt/ink/ink13983.xml" ContentType="application/inkml+xml"/>
  <Override PartName="/ppt/ink/ink13984.xml" ContentType="application/inkml+xml"/>
  <Override PartName="/ppt/ink/ink13985.xml" ContentType="application/inkml+xml"/>
  <Override PartName="/ppt/ink/ink13986.xml" ContentType="application/inkml+xml"/>
  <Override PartName="/ppt/ink/ink13987.xml" ContentType="application/inkml+xml"/>
  <Override PartName="/ppt/ink/ink13988.xml" ContentType="application/inkml+xml"/>
  <Override PartName="/ppt/ink/ink13989.xml" ContentType="application/inkml+xml"/>
  <Override PartName="/ppt/ink/ink13990.xml" ContentType="application/inkml+xml"/>
  <Override PartName="/ppt/ink/ink13991.xml" ContentType="application/inkml+xml"/>
  <Override PartName="/ppt/ink/ink13992.xml" ContentType="application/inkml+xml"/>
  <Override PartName="/ppt/ink/ink13993.xml" ContentType="application/inkml+xml"/>
  <Override PartName="/ppt/ink/ink13994.xml" ContentType="application/inkml+xml"/>
  <Override PartName="/ppt/ink/ink13995.xml" ContentType="application/inkml+xml"/>
  <Override PartName="/ppt/ink/ink13996.xml" ContentType="application/inkml+xml"/>
  <Override PartName="/ppt/ink/ink13997.xml" ContentType="application/inkml+xml"/>
  <Override PartName="/ppt/ink/ink13998.xml" ContentType="application/inkml+xml"/>
  <Override PartName="/ppt/ink/ink13999.xml" ContentType="application/inkml+xml"/>
  <Override PartName="/ppt/ink/ink14000.xml" ContentType="application/inkml+xml"/>
  <Override PartName="/ppt/ink/ink14001.xml" ContentType="application/inkml+xml"/>
  <Override PartName="/ppt/ink/ink14002.xml" ContentType="application/inkml+xml"/>
  <Override PartName="/ppt/ink/ink14003.xml" ContentType="application/inkml+xml"/>
  <Override PartName="/ppt/ink/ink14004.xml" ContentType="application/inkml+xml"/>
  <Override PartName="/ppt/ink/ink14005.xml" ContentType="application/inkml+xml"/>
  <Override PartName="/ppt/ink/ink14006.xml" ContentType="application/inkml+xml"/>
  <Override PartName="/ppt/ink/ink14007.xml" ContentType="application/inkml+xml"/>
  <Override PartName="/ppt/ink/ink14008.xml" ContentType="application/inkml+xml"/>
  <Override PartName="/ppt/ink/ink14009.xml" ContentType="application/inkml+xml"/>
  <Override PartName="/ppt/ink/ink14010.xml" ContentType="application/inkml+xml"/>
  <Override PartName="/ppt/ink/ink14011.xml" ContentType="application/inkml+xml"/>
  <Override PartName="/ppt/ink/ink14012.xml" ContentType="application/inkml+xml"/>
  <Override PartName="/ppt/ink/ink14013.xml" ContentType="application/inkml+xml"/>
  <Override PartName="/ppt/ink/ink14014.xml" ContentType="application/inkml+xml"/>
  <Override PartName="/ppt/ink/ink14015.xml" ContentType="application/inkml+xml"/>
  <Override PartName="/ppt/ink/ink14016.xml" ContentType="application/inkml+xml"/>
  <Override PartName="/ppt/ink/ink14017.xml" ContentType="application/inkml+xml"/>
  <Override PartName="/ppt/ink/ink14018.xml" ContentType="application/inkml+xml"/>
  <Override PartName="/ppt/ink/ink14019.xml" ContentType="application/inkml+xml"/>
  <Override PartName="/ppt/ink/ink14020.xml" ContentType="application/inkml+xml"/>
  <Override PartName="/ppt/ink/ink14021.xml" ContentType="application/inkml+xml"/>
  <Override PartName="/ppt/ink/ink14022.xml" ContentType="application/inkml+xml"/>
  <Override PartName="/ppt/ink/ink14023.xml" ContentType="application/inkml+xml"/>
  <Override PartName="/ppt/ink/ink14024.xml" ContentType="application/inkml+xml"/>
  <Override PartName="/ppt/ink/ink14025.xml" ContentType="application/inkml+xml"/>
  <Override PartName="/ppt/ink/ink14026.xml" ContentType="application/inkml+xml"/>
  <Override PartName="/ppt/ink/ink14027.xml" ContentType="application/inkml+xml"/>
  <Override PartName="/ppt/ink/ink14028.xml" ContentType="application/inkml+xml"/>
  <Override PartName="/ppt/ink/ink14029.xml" ContentType="application/inkml+xml"/>
  <Override PartName="/ppt/ink/ink14030.xml" ContentType="application/inkml+xml"/>
  <Override PartName="/ppt/ink/ink14031.xml" ContentType="application/inkml+xml"/>
  <Override PartName="/ppt/ink/ink14032.xml" ContentType="application/inkml+xml"/>
  <Override PartName="/ppt/ink/ink14033.xml" ContentType="application/inkml+xml"/>
  <Override PartName="/ppt/ink/ink14034.xml" ContentType="application/inkml+xml"/>
  <Override PartName="/ppt/ink/ink14035.xml" ContentType="application/inkml+xml"/>
  <Override PartName="/ppt/ink/ink14036.xml" ContentType="application/inkml+xml"/>
  <Override PartName="/ppt/ink/ink14037.xml" ContentType="application/inkml+xml"/>
  <Override PartName="/ppt/ink/ink14038.xml" ContentType="application/inkml+xml"/>
  <Override PartName="/ppt/ink/ink14039.xml" ContentType="application/inkml+xml"/>
  <Override PartName="/ppt/ink/ink14040.xml" ContentType="application/inkml+xml"/>
  <Override PartName="/ppt/ink/ink14041.xml" ContentType="application/inkml+xml"/>
  <Override PartName="/ppt/ink/ink14042.xml" ContentType="application/inkml+xml"/>
  <Override PartName="/ppt/ink/ink14043.xml" ContentType="application/inkml+xml"/>
  <Override PartName="/ppt/ink/ink14044.xml" ContentType="application/inkml+xml"/>
  <Override PartName="/ppt/ink/ink14045.xml" ContentType="application/inkml+xml"/>
  <Override PartName="/ppt/ink/ink14046.xml" ContentType="application/inkml+xml"/>
  <Override PartName="/ppt/ink/ink14047.xml" ContentType="application/inkml+xml"/>
  <Override PartName="/ppt/ink/ink14048.xml" ContentType="application/inkml+xml"/>
  <Override PartName="/ppt/ink/ink14049.xml" ContentType="application/inkml+xml"/>
  <Override PartName="/ppt/ink/ink14050.xml" ContentType="application/inkml+xml"/>
  <Override PartName="/ppt/ink/ink14051.xml" ContentType="application/inkml+xml"/>
  <Override PartName="/ppt/ink/ink14052.xml" ContentType="application/inkml+xml"/>
  <Override PartName="/ppt/ink/ink14053.xml" ContentType="application/inkml+xml"/>
  <Override PartName="/ppt/ink/ink14054.xml" ContentType="application/inkml+xml"/>
  <Override PartName="/ppt/ink/ink14055.xml" ContentType="application/inkml+xml"/>
  <Override PartName="/ppt/ink/ink14056.xml" ContentType="application/inkml+xml"/>
  <Override PartName="/ppt/ink/ink14057.xml" ContentType="application/inkml+xml"/>
  <Override PartName="/ppt/ink/ink14058.xml" ContentType="application/inkml+xml"/>
  <Override PartName="/ppt/ink/ink14059.xml" ContentType="application/inkml+xml"/>
  <Override PartName="/ppt/ink/ink14060.xml" ContentType="application/inkml+xml"/>
  <Override PartName="/ppt/ink/ink14061.xml" ContentType="application/inkml+xml"/>
  <Override PartName="/ppt/ink/ink14062.xml" ContentType="application/inkml+xml"/>
  <Override PartName="/ppt/ink/ink14063.xml" ContentType="application/inkml+xml"/>
  <Override PartName="/ppt/ink/ink14064.xml" ContentType="application/inkml+xml"/>
  <Override PartName="/ppt/ink/ink14065.xml" ContentType="application/inkml+xml"/>
  <Override PartName="/ppt/ink/ink14066.xml" ContentType="application/inkml+xml"/>
  <Override PartName="/ppt/ink/ink14067.xml" ContentType="application/inkml+xml"/>
  <Override PartName="/ppt/ink/ink14068.xml" ContentType="application/inkml+xml"/>
  <Override PartName="/ppt/ink/ink14069.xml" ContentType="application/inkml+xml"/>
  <Override PartName="/ppt/ink/ink14070.xml" ContentType="application/inkml+xml"/>
  <Override PartName="/ppt/ink/ink14071.xml" ContentType="application/inkml+xml"/>
  <Override PartName="/ppt/ink/ink14072.xml" ContentType="application/inkml+xml"/>
  <Override PartName="/ppt/ink/ink14073.xml" ContentType="application/inkml+xml"/>
  <Override PartName="/ppt/ink/ink14074.xml" ContentType="application/inkml+xml"/>
  <Override PartName="/ppt/ink/ink14075.xml" ContentType="application/inkml+xml"/>
  <Override PartName="/ppt/ink/ink14076.xml" ContentType="application/inkml+xml"/>
  <Override PartName="/ppt/ink/ink14077.xml" ContentType="application/inkml+xml"/>
  <Override PartName="/ppt/ink/ink14078.xml" ContentType="application/inkml+xml"/>
  <Override PartName="/ppt/ink/ink14079.xml" ContentType="application/inkml+xml"/>
  <Override PartName="/ppt/ink/ink14080.xml" ContentType="application/inkml+xml"/>
  <Override PartName="/ppt/ink/ink14081.xml" ContentType="application/inkml+xml"/>
  <Override PartName="/ppt/ink/ink14082.xml" ContentType="application/inkml+xml"/>
  <Override PartName="/ppt/ink/ink14083.xml" ContentType="application/inkml+xml"/>
  <Override PartName="/ppt/ink/ink14084.xml" ContentType="application/inkml+xml"/>
  <Override PartName="/ppt/ink/ink14085.xml" ContentType="application/inkml+xml"/>
  <Override PartName="/ppt/ink/ink14086.xml" ContentType="application/inkml+xml"/>
  <Override PartName="/ppt/ink/ink14087.xml" ContentType="application/inkml+xml"/>
  <Override PartName="/ppt/ink/ink14088.xml" ContentType="application/inkml+xml"/>
  <Override PartName="/ppt/ink/ink14089.xml" ContentType="application/inkml+xml"/>
  <Override PartName="/ppt/ink/ink14090.xml" ContentType="application/inkml+xml"/>
  <Override PartName="/ppt/ink/ink14091.xml" ContentType="application/inkml+xml"/>
  <Override PartName="/ppt/ink/ink14092.xml" ContentType="application/inkml+xml"/>
  <Override PartName="/ppt/ink/ink14093.xml" ContentType="application/inkml+xml"/>
  <Override PartName="/ppt/ink/ink14094.xml" ContentType="application/inkml+xml"/>
  <Override PartName="/ppt/ink/ink14095.xml" ContentType="application/inkml+xml"/>
  <Override PartName="/ppt/ink/ink14096.xml" ContentType="application/inkml+xml"/>
  <Override PartName="/ppt/ink/ink14097.xml" ContentType="application/inkml+xml"/>
  <Override PartName="/ppt/ink/ink14098.xml" ContentType="application/inkml+xml"/>
  <Override PartName="/ppt/ink/ink14099.xml" ContentType="application/inkml+xml"/>
  <Override PartName="/ppt/ink/ink14100.xml" ContentType="application/inkml+xml"/>
  <Override PartName="/ppt/ink/ink14101.xml" ContentType="application/inkml+xml"/>
  <Override PartName="/ppt/ink/ink14102.xml" ContentType="application/inkml+xml"/>
  <Override PartName="/ppt/ink/ink14103.xml" ContentType="application/inkml+xml"/>
  <Override PartName="/ppt/ink/ink14104.xml" ContentType="application/inkml+xml"/>
  <Override PartName="/ppt/ink/ink14105.xml" ContentType="application/inkml+xml"/>
  <Override PartName="/ppt/ink/ink14106.xml" ContentType="application/inkml+xml"/>
  <Override PartName="/ppt/ink/ink14107.xml" ContentType="application/inkml+xml"/>
  <Override PartName="/ppt/ink/ink14108.xml" ContentType="application/inkml+xml"/>
  <Override PartName="/ppt/ink/ink14109.xml" ContentType="application/inkml+xml"/>
  <Override PartName="/ppt/ink/ink14110.xml" ContentType="application/inkml+xml"/>
  <Override PartName="/ppt/ink/ink14111.xml" ContentType="application/inkml+xml"/>
  <Override PartName="/ppt/ink/ink14112.xml" ContentType="application/inkml+xml"/>
  <Override PartName="/ppt/ink/ink14113.xml" ContentType="application/inkml+xml"/>
  <Override PartName="/ppt/ink/ink14114.xml" ContentType="application/inkml+xml"/>
  <Override PartName="/ppt/ink/ink14115.xml" ContentType="application/inkml+xml"/>
  <Override PartName="/ppt/ink/ink14116.xml" ContentType="application/inkml+xml"/>
  <Override PartName="/ppt/ink/ink14117.xml" ContentType="application/inkml+xml"/>
  <Override PartName="/ppt/ink/ink14118.xml" ContentType="application/inkml+xml"/>
  <Override PartName="/ppt/ink/ink14119.xml" ContentType="application/inkml+xml"/>
  <Override PartName="/ppt/ink/ink14120.xml" ContentType="application/inkml+xml"/>
  <Override PartName="/ppt/ink/ink14121.xml" ContentType="application/inkml+xml"/>
  <Override PartName="/ppt/ink/ink14122.xml" ContentType="application/inkml+xml"/>
  <Override PartName="/ppt/ink/ink14123.xml" ContentType="application/inkml+xml"/>
  <Override PartName="/ppt/ink/ink14124.xml" ContentType="application/inkml+xml"/>
  <Override PartName="/ppt/ink/ink14125.xml" ContentType="application/inkml+xml"/>
  <Override PartName="/ppt/ink/ink14126.xml" ContentType="application/inkml+xml"/>
  <Override PartName="/ppt/ink/ink14127.xml" ContentType="application/inkml+xml"/>
  <Override PartName="/ppt/ink/ink14128.xml" ContentType="application/inkml+xml"/>
  <Override PartName="/ppt/ink/ink14129.xml" ContentType="application/inkml+xml"/>
  <Override PartName="/ppt/ink/ink14130.xml" ContentType="application/inkml+xml"/>
  <Override PartName="/ppt/ink/ink14131.xml" ContentType="application/inkml+xml"/>
  <Override PartName="/ppt/ink/ink14132.xml" ContentType="application/inkml+xml"/>
  <Override PartName="/ppt/ink/ink14133.xml" ContentType="application/inkml+xml"/>
  <Override PartName="/ppt/ink/ink14134.xml" ContentType="application/inkml+xml"/>
  <Override PartName="/ppt/ink/ink14135.xml" ContentType="application/inkml+xml"/>
  <Override PartName="/ppt/ink/ink14136.xml" ContentType="application/inkml+xml"/>
  <Override PartName="/ppt/ink/ink14137.xml" ContentType="application/inkml+xml"/>
  <Override PartName="/ppt/ink/ink14138.xml" ContentType="application/inkml+xml"/>
  <Override PartName="/ppt/ink/ink14139.xml" ContentType="application/inkml+xml"/>
  <Override PartName="/ppt/ink/ink14140.xml" ContentType="application/inkml+xml"/>
  <Override PartName="/ppt/ink/ink14141.xml" ContentType="application/inkml+xml"/>
  <Override PartName="/ppt/ink/ink14142.xml" ContentType="application/inkml+xml"/>
  <Override PartName="/ppt/ink/ink14143.xml" ContentType="application/inkml+xml"/>
  <Override PartName="/ppt/ink/ink14144.xml" ContentType="application/inkml+xml"/>
  <Override PartName="/ppt/ink/ink14145.xml" ContentType="application/inkml+xml"/>
  <Override PartName="/ppt/ink/ink14146.xml" ContentType="application/inkml+xml"/>
  <Override PartName="/ppt/ink/ink14147.xml" ContentType="application/inkml+xml"/>
  <Override PartName="/ppt/ink/ink14148.xml" ContentType="application/inkml+xml"/>
  <Override PartName="/ppt/ink/ink14149.xml" ContentType="application/inkml+xml"/>
  <Override PartName="/ppt/ink/ink14150.xml" ContentType="application/inkml+xml"/>
  <Override PartName="/ppt/ink/ink14151.xml" ContentType="application/inkml+xml"/>
  <Override PartName="/ppt/ink/ink14152.xml" ContentType="application/inkml+xml"/>
  <Override PartName="/ppt/ink/ink14153.xml" ContentType="application/inkml+xml"/>
  <Override PartName="/ppt/ink/ink14154.xml" ContentType="application/inkml+xml"/>
  <Override PartName="/ppt/ink/ink14155.xml" ContentType="application/inkml+xml"/>
  <Override PartName="/ppt/ink/ink14156.xml" ContentType="application/inkml+xml"/>
  <Override PartName="/ppt/ink/ink14157.xml" ContentType="application/inkml+xml"/>
  <Override PartName="/ppt/ink/ink14158.xml" ContentType="application/inkml+xml"/>
  <Override PartName="/ppt/ink/ink14159.xml" ContentType="application/inkml+xml"/>
  <Override PartName="/ppt/ink/ink14160.xml" ContentType="application/inkml+xml"/>
  <Override PartName="/ppt/ink/ink14161.xml" ContentType="application/inkml+xml"/>
  <Override PartName="/ppt/ink/ink14162.xml" ContentType="application/inkml+xml"/>
  <Override PartName="/ppt/ink/ink14163.xml" ContentType="application/inkml+xml"/>
  <Override PartName="/ppt/ink/ink14164.xml" ContentType="application/inkml+xml"/>
  <Override PartName="/ppt/ink/ink14165.xml" ContentType="application/inkml+xml"/>
  <Override PartName="/ppt/ink/ink14166.xml" ContentType="application/inkml+xml"/>
  <Override PartName="/ppt/ink/ink14167.xml" ContentType="application/inkml+xml"/>
  <Override PartName="/ppt/ink/ink14168.xml" ContentType="application/inkml+xml"/>
  <Override PartName="/ppt/ink/ink14169.xml" ContentType="application/inkml+xml"/>
  <Override PartName="/ppt/ink/ink14170.xml" ContentType="application/inkml+xml"/>
  <Override PartName="/ppt/ink/ink14171.xml" ContentType="application/inkml+xml"/>
  <Override PartName="/ppt/ink/ink14172.xml" ContentType="application/inkml+xml"/>
  <Override PartName="/ppt/ink/ink14173.xml" ContentType="application/inkml+xml"/>
  <Override PartName="/ppt/ink/ink14174.xml" ContentType="application/inkml+xml"/>
  <Override PartName="/ppt/ink/ink14175.xml" ContentType="application/inkml+xml"/>
  <Override PartName="/ppt/ink/ink14176.xml" ContentType="application/inkml+xml"/>
  <Override PartName="/ppt/ink/ink14177.xml" ContentType="application/inkml+xml"/>
  <Override PartName="/ppt/ink/ink14178.xml" ContentType="application/inkml+xml"/>
  <Override PartName="/ppt/ink/ink14179.xml" ContentType="application/inkml+xml"/>
  <Override PartName="/ppt/ink/ink14180.xml" ContentType="application/inkml+xml"/>
  <Override PartName="/ppt/ink/ink14181.xml" ContentType="application/inkml+xml"/>
  <Override PartName="/ppt/ink/ink14182.xml" ContentType="application/inkml+xml"/>
  <Override PartName="/ppt/ink/ink14183.xml" ContentType="application/inkml+xml"/>
  <Override PartName="/ppt/ink/ink14184.xml" ContentType="application/inkml+xml"/>
  <Override PartName="/ppt/ink/ink14185.xml" ContentType="application/inkml+xml"/>
  <Override PartName="/ppt/ink/ink14186.xml" ContentType="application/inkml+xml"/>
  <Override PartName="/ppt/ink/ink14187.xml" ContentType="application/inkml+xml"/>
  <Override PartName="/ppt/ink/ink14188.xml" ContentType="application/inkml+xml"/>
  <Override PartName="/ppt/ink/ink14189.xml" ContentType="application/inkml+xml"/>
  <Override PartName="/ppt/ink/ink14190.xml" ContentType="application/inkml+xml"/>
  <Override PartName="/ppt/ink/ink14191.xml" ContentType="application/inkml+xml"/>
  <Override PartName="/ppt/ink/ink14192.xml" ContentType="application/inkml+xml"/>
  <Override PartName="/ppt/ink/ink14193.xml" ContentType="application/inkml+xml"/>
  <Override PartName="/ppt/ink/ink14194.xml" ContentType="application/inkml+xml"/>
  <Override PartName="/ppt/ink/ink14195.xml" ContentType="application/inkml+xml"/>
  <Override PartName="/ppt/ink/ink14196.xml" ContentType="application/inkml+xml"/>
  <Override PartName="/ppt/ink/ink14197.xml" ContentType="application/inkml+xml"/>
  <Override PartName="/ppt/ink/ink14198.xml" ContentType="application/inkml+xml"/>
  <Override PartName="/ppt/ink/ink14199.xml" ContentType="application/inkml+xml"/>
  <Override PartName="/ppt/ink/ink14200.xml" ContentType="application/inkml+xml"/>
  <Override PartName="/ppt/ink/ink14201.xml" ContentType="application/inkml+xml"/>
  <Override PartName="/ppt/ink/ink14202.xml" ContentType="application/inkml+xml"/>
  <Override PartName="/ppt/ink/ink14203.xml" ContentType="application/inkml+xml"/>
  <Override PartName="/ppt/ink/ink14204.xml" ContentType="application/inkml+xml"/>
  <Override PartName="/ppt/ink/ink14205.xml" ContentType="application/inkml+xml"/>
  <Override PartName="/ppt/ink/ink14206.xml" ContentType="application/inkml+xml"/>
  <Override PartName="/ppt/ink/ink14207.xml" ContentType="application/inkml+xml"/>
  <Override PartName="/ppt/ink/ink14208.xml" ContentType="application/inkml+xml"/>
  <Override PartName="/ppt/ink/ink14209.xml" ContentType="application/inkml+xml"/>
  <Override PartName="/ppt/ink/ink14210.xml" ContentType="application/inkml+xml"/>
  <Override PartName="/ppt/ink/ink14211.xml" ContentType="application/inkml+xml"/>
  <Override PartName="/ppt/ink/ink14212.xml" ContentType="application/inkml+xml"/>
  <Override PartName="/ppt/ink/ink14213.xml" ContentType="application/inkml+xml"/>
  <Override PartName="/ppt/ink/ink14214.xml" ContentType="application/inkml+xml"/>
  <Override PartName="/ppt/ink/ink14215.xml" ContentType="application/inkml+xml"/>
  <Override PartName="/ppt/ink/ink14216.xml" ContentType="application/inkml+xml"/>
  <Override PartName="/ppt/ink/ink14217.xml" ContentType="application/inkml+xml"/>
  <Override PartName="/ppt/ink/ink14218.xml" ContentType="application/inkml+xml"/>
  <Override PartName="/ppt/ink/ink14219.xml" ContentType="application/inkml+xml"/>
  <Override PartName="/ppt/ink/ink14220.xml" ContentType="application/inkml+xml"/>
  <Override PartName="/ppt/ink/ink14221.xml" ContentType="application/inkml+xml"/>
  <Override PartName="/ppt/ink/ink14222.xml" ContentType="application/inkml+xml"/>
  <Override PartName="/ppt/ink/ink14223.xml" ContentType="application/inkml+xml"/>
  <Override PartName="/ppt/ink/ink14224.xml" ContentType="application/inkml+xml"/>
  <Override PartName="/ppt/ink/ink14225.xml" ContentType="application/inkml+xml"/>
  <Override PartName="/ppt/ink/ink14226.xml" ContentType="application/inkml+xml"/>
  <Override PartName="/ppt/ink/ink14227.xml" ContentType="application/inkml+xml"/>
  <Override PartName="/ppt/ink/ink14228.xml" ContentType="application/inkml+xml"/>
  <Override PartName="/ppt/ink/ink14229.xml" ContentType="application/inkml+xml"/>
  <Override PartName="/ppt/ink/ink14230.xml" ContentType="application/inkml+xml"/>
  <Override PartName="/ppt/ink/ink14231.xml" ContentType="application/inkml+xml"/>
  <Override PartName="/ppt/ink/ink14232.xml" ContentType="application/inkml+xml"/>
  <Override PartName="/ppt/ink/ink14233.xml" ContentType="application/inkml+xml"/>
  <Override PartName="/ppt/ink/ink14234.xml" ContentType="application/inkml+xml"/>
  <Override PartName="/ppt/ink/ink14235.xml" ContentType="application/inkml+xml"/>
  <Override PartName="/ppt/ink/ink14236.xml" ContentType="application/inkml+xml"/>
  <Override PartName="/ppt/ink/ink14237.xml" ContentType="application/inkml+xml"/>
  <Override PartName="/ppt/ink/ink14238.xml" ContentType="application/inkml+xml"/>
  <Override PartName="/ppt/ink/ink14239.xml" ContentType="application/inkml+xml"/>
  <Override PartName="/ppt/ink/ink14240.xml" ContentType="application/inkml+xml"/>
  <Override PartName="/ppt/ink/ink14241.xml" ContentType="application/inkml+xml"/>
  <Override PartName="/ppt/ink/ink14242.xml" ContentType="application/inkml+xml"/>
  <Override PartName="/ppt/ink/ink14243.xml" ContentType="application/inkml+xml"/>
  <Override PartName="/ppt/ink/ink14244.xml" ContentType="application/inkml+xml"/>
  <Override PartName="/ppt/ink/ink14245.xml" ContentType="application/inkml+xml"/>
  <Override PartName="/ppt/ink/ink14246.xml" ContentType="application/inkml+xml"/>
  <Override PartName="/ppt/ink/ink14247.xml" ContentType="application/inkml+xml"/>
  <Override PartName="/ppt/ink/ink14248.xml" ContentType="application/inkml+xml"/>
  <Override PartName="/ppt/ink/ink14249.xml" ContentType="application/inkml+xml"/>
  <Override PartName="/ppt/ink/ink14250.xml" ContentType="application/inkml+xml"/>
  <Override PartName="/ppt/ink/ink14251.xml" ContentType="application/inkml+xml"/>
  <Override PartName="/ppt/ink/ink14252.xml" ContentType="application/inkml+xml"/>
  <Override PartName="/ppt/ink/ink14253.xml" ContentType="application/inkml+xml"/>
  <Override PartName="/ppt/ink/ink14254.xml" ContentType="application/inkml+xml"/>
  <Override PartName="/ppt/ink/ink14255.xml" ContentType="application/inkml+xml"/>
  <Override PartName="/ppt/ink/ink14256.xml" ContentType="application/inkml+xml"/>
  <Override PartName="/ppt/ink/ink14257.xml" ContentType="application/inkml+xml"/>
  <Override PartName="/ppt/ink/ink14258.xml" ContentType="application/inkml+xml"/>
  <Override PartName="/ppt/ink/ink14259.xml" ContentType="application/inkml+xml"/>
  <Override PartName="/ppt/ink/ink14260.xml" ContentType="application/inkml+xml"/>
  <Override PartName="/ppt/ink/ink14261.xml" ContentType="application/inkml+xml"/>
  <Override PartName="/ppt/ink/ink14262.xml" ContentType="application/inkml+xml"/>
  <Override PartName="/ppt/ink/ink14263.xml" ContentType="application/inkml+xml"/>
  <Override PartName="/ppt/ink/ink14264.xml" ContentType="application/inkml+xml"/>
  <Override PartName="/ppt/ink/ink14265.xml" ContentType="application/inkml+xml"/>
  <Override PartName="/ppt/ink/ink14266.xml" ContentType="application/inkml+xml"/>
  <Override PartName="/ppt/ink/ink14267.xml" ContentType="application/inkml+xml"/>
  <Override PartName="/ppt/ink/ink14268.xml" ContentType="application/inkml+xml"/>
  <Override PartName="/ppt/ink/ink14269.xml" ContentType="application/inkml+xml"/>
  <Override PartName="/ppt/ink/ink14270.xml" ContentType="application/inkml+xml"/>
  <Override PartName="/ppt/ink/ink14271.xml" ContentType="application/inkml+xml"/>
  <Override PartName="/ppt/ink/ink14272.xml" ContentType="application/inkml+xml"/>
  <Override PartName="/ppt/ink/ink14273.xml" ContentType="application/inkml+xml"/>
  <Override PartName="/ppt/ink/ink14274.xml" ContentType="application/inkml+xml"/>
  <Override PartName="/ppt/ink/ink14275.xml" ContentType="application/inkml+xml"/>
  <Override PartName="/ppt/ink/ink14276.xml" ContentType="application/inkml+xml"/>
  <Override PartName="/ppt/ink/ink14277.xml" ContentType="application/inkml+xml"/>
  <Override PartName="/ppt/ink/ink14278.xml" ContentType="application/inkml+xml"/>
  <Override PartName="/ppt/ink/ink14279.xml" ContentType="application/inkml+xml"/>
  <Override PartName="/ppt/ink/ink14280.xml" ContentType="application/inkml+xml"/>
  <Override PartName="/ppt/ink/ink14281.xml" ContentType="application/inkml+xml"/>
  <Override PartName="/ppt/ink/ink14282.xml" ContentType="application/inkml+xml"/>
  <Override PartName="/ppt/ink/ink14283.xml" ContentType="application/inkml+xml"/>
  <Override PartName="/ppt/ink/ink14284.xml" ContentType="application/inkml+xml"/>
  <Override PartName="/ppt/ink/ink14285.xml" ContentType="application/inkml+xml"/>
  <Override PartName="/ppt/ink/ink14286.xml" ContentType="application/inkml+xml"/>
  <Override PartName="/ppt/ink/ink14287.xml" ContentType="application/inkml+xml"/>
  <Override PartName="/ppt/ink/ink14288.xml" ContentType="application/inkml+xml"/>
  <Override PartName="/ppt/ink/ink14289.xml" ContentType="application/inkml+xml"/>
  <Override PartName="/ppt/ink/ink14290.xml" ContentType="application/inkml+xml"/>
  <Override PartName="/ppt/ink/ink14291.xml" ContentType="application/inkml+xml"/>
  <Override PartName="/ppt/ink/ink14292.xml" ContentType="application/inkml+xml"/>
  <Override PartName="/ppt/ink/ink14293.xml" ContentType="application/inkml+xml"/>
  <Override PartName="/ppt/ink/ink14294.xml" ContentType="application/inkml+xml"/>
  <Override PartName="/ppt/ink/ink14295.xml" ContentType="application/inkml+xml"/>
  <Override PartName="/ppt/ink/ink14296.xml" ContentType="application/inkml+xml"/>
  <Override PartName="/ppt/ink/ink14297.xml" ContentType="application/inkml+xml"/>
  <Override PartName="/ppt/ink/ink14298.xml" ContentType="application/inkml+xml"/>
  <Override PartName="/ppt/ink/ink14299.xml" ContentType="application/inkml+xml"/>
  <Override PartName="/ppt/ink/ink14300.xml" ContentType="application/inkml+xml"/>
  <Override PartName="/ppt/ink/ink14301.xml" ContentType="application/inkml+xml"/>
  <Override PartName="/ppt/ink/ink14302.xml" ContentType="application/inkml+xml"/>
  <Override PartName="/ppt/ink/ink14303.xml" ContentType="application/inkml+xml"/>
  <Override PartName="/ppt/ink/ink14304.xml" ContentType="application/inkml+xml"/>
  <Override PartName="/ppt/ink/ink14305.xml" ContentType="application/inkml+xml"/>
  <Override PartName="/ppt/ink/ink14306.xml" ContentType="application/inkml+xml"/>
  <Override PartName="/ppt/ink/ink14307.xml" ContentType="application/inkml+xml"/>
  <Override PartName="/ppt/ink/ink14308.xml" ContentType="application/inkml+xml"/>
  <Override PartName="/ppt/ink/ink14309.xml" ContentType="application/inkml+xml"/>
  <Override PartName="/ppt/ink/ink14310.xml" ContentType="application/inkml+xml"/>
  <Override PartName="/ppt/ink/ink14311.xml" ContentType="application/inkml+xml"/>
  <Override PartName="/ppt/ink/ink14312.xml" ContentType="application/inkml+xml"/>
  <Override PartName="/ppt/ink/ink14313.xml" ContentType="application/inkml+xml"/>
  <Override PartName="/ppt/ink/ink14314.xml" ContentType="application/inkml+xml"/>
  <Override PartName="/ppt/ink/ink14315.xml" ContentType="application/inkml+xml"/>
  <Override PartName="/ppt/ink/ink14316.xml" ContentType="application/inkml+xml"/>
  <Override PartName="/ppt/ink/ink14317.xml" ContentType="application/inkml+xml"/>
  <Override PartName="/ppt/ink/ink14318.xml" ContentType="application/inkml+xml"/>
  <Override PartName="/ppt/ink/ink14319.xml" ContentType="application/inkml+xml"/>
  <Override PartName="/ppt/ink/ink14320.xml" ContentType="application/inkml+xml"/>
  <Override PartName="/ppt/ink/ink14321.xml" ContentType="application/inkml+xml"/>
  <Override PartName="/ppt/ink/ink14322.xml" ContentType="application/inkml+xml"/>
  <Override PartName="/ppt/ink/ink14323.xml" ContentType="application/inkml+xml"/>
  <Override PartName="/ppt/ink/ink14324.xml" ContentType="application/inkml+xml"/>
  <Override PartName="/ppt/ink/ink14325.xml" ContentType="application/inkml+xml"/>
  <Override PartName="/ppt/ink/ink14326.xml" ContentType="application/inkml+xml"/>
  <Override PartName="/ppt/ink/ink14327.xml" ContentType="application/inkml+xml"/>
  <Override PartName="/ppt/ink/ink14328.xml" ContentType="application/inkml+xml"/>
  <Override PartName="/ppt/ink/ink14329.xml" ContentType="application/inkml+xml"/>
  <Override PartName="/ppt/ink/ink14330.xml" ContentType="application/inkml+xml"/>
  <Override PartName="/ppt/ink/ink14331.xml" ContentType="application/inkml+xml"/>
  <Override PartName="/ppt/ink/ink14332.xml" ContentType="application/inkml+xml"/>
  <Override PartName="/ppt/ink/ink14333.xml" ContentType="application/inkml+xml"/>
  <Override PartName="/ppt/ink/ink14334.xml" ContentType="application/inkml+xml"/>
  <Override PartName="/ppt/ink/ink14335.xml" ContentType="application/inkml+xml"/>
  <Override PartName="/ppt/ink/ink14336.xml" ContentType="application/inkml+xml"/>
  <Override PartName="/ppt/ink/ink14337.xml" ContentType="application/inkml+xml"/>
  <Override PartName="/ppt/ink/ink14338.xml" ContentType="application/inkml+xml"/>
  <Override PartName="/ppt/ink/ink14339.xml" ContentType="application/inkml+xml"/>
  <Override PartName="/ppt/ink/ink14340.xml" ContentType="application/inkml+xml"/>
  <Override PartName="/ppt/ink/ink14341.xml" ContentType="application/inkml+xml"/>
  <Override PartName="/ppt/ink/ink14342.xml" ContentType="application/inkml+xml"/>
  <Override PartName="/ppt/ink/ink14343.xml" ContentType="application/inkml+xml"/>
  <Override PartName="/ppt/ink/ink14344.xml" ContentType="application/inkml+xml"/>
  <Override PartName="/ppt/ink/ink14345.xml" ContentType="application/inkml+xml"/>
  <Override PartName="/ppt/ink/ink14346.xml" ContentType="application/inkml+xml"/>
  <Override PartName="/ppt/ink/ink14347.xml" ContentType="application/inkml+xml"/>
  <Override PartName="/ppt/ink/ink14348.xml" ContentType="application/inkml+xml"/>
  <Override PartName="/ppt/ink/ink14349.xml" ContentType="application/inkml+xml"/>
  <Override PartName="/ppt/ink/ink14350.xml" ContentType="application/inkml+xml"/>
  <Override PartName="/ppt/ink/ink14351.xml" ContentType="application/inkml+xml"/>
  <Override PartName="/ppt/ink/ink14352.xml" ContentType="application/inkml+xml"/>
  <Override PartName="/ppt/ink/ink14353.xml" ContentType="application/inkml+xml"/>
  <Override PartName="/ppt/ink/ink14354.xml" ContentType="application/inkml+xml"/>
  <Override PartName="/ppt/ink/ink14355.xml" ContentType="application/inkml+xml"/>
  <Override PartName="/ppt/ink/ink14356.xml" ContentType="application/inkml+xml"/>
  <Override PartName="/ppt/ink/ink14357.xml" ContentType="application/inkml+xml"/>
  <Override PartName="/ppt/ink/ink14358.xml" ContentType="application/inkml+xml"/>
  <Override PartName="/ppt/ink/ink14359.xml" ContentType="application/inkml+xml"/>
  <Override PartName="/ppt/ink/ink14360.xml" ContentType="application/inkml+xml"/>
  <Override PartName="/ppt/ink/ink14361.xml" ContentType="application/inkml+xml"/>
  <Override PartName="/ppt/ink/ink14362.xml" ContentType="application/inkml+xml"/>
  <Override PartName="/ppt/ink/ink14363.xml" ContentType="application/inkml+xml"/>
  <Override PartName="/ppt/ink/ink14364.xml" ContentType="application/inkml+xml"/>
  <Override PartName="/ppt/ink/ink14365.xml" ContentType="application/inkml+xml"/>
  <Override PartName="/ppt/ink/ink14366.xml" ContentType="application/inkml+xml"/>
  <Override PartName="/ppt/ink/ink14367.xml" ContentType="application/inkml+xml"/>
  <Override PartName="/ppt/ink/ink14368.xml" ContentType="application/inkml+xml"/>
  <Override PartName="/ppt/ink/ink14369.xml" ContentType="application/inkml+xml"/>
  <Override PartName="/ppt/ink/ink14370.xml" ContentType="application/inkml+xml"/>
  <Override PartName="/ppt/ink/ink14371.xml" ContentType="application/inkml+xml"/>
  <Override PartName="/ppt/ink/ink14372.xml" ContentType="application/inkml+xml"/>
  <Override PartName="/ppt/ink/ink14373.xml" ContentType="application/inkml+xml"/>
  <Override PartName="/ppt/ink/ink14374.xml" ContentType="application/inkml+xml"/>
  <Override PartName="/ppt/ink/ink14375.xml" ContentType="application/inkml+xml"/>
  <Override PartName="/ppt/ink/ink14376.xml" ContentType="application/inkml+xml"/>
  <Override PartName="/ppt/ink/ink14377.xml" ContentType="application/inkml+xml"/>
  <Override PartName="/ppt/ink/ink14378.xml" ContentType="application/inkml+xml"/>
  <Override PartName="/ppt/ink/ink14379.xml" ContentType="application/inkml+xml"/>
  <Override PartName="/ppt/ink/ink14380.xml" ContentType="application/inkml+xml"/>
  <Override PartName="/ppt/ink/ink14381.xml" ContentType="application/inkml+xml"/>
  <Override PartName="/ppt/ink/ink14382.xml" ContentType="application/inkml+xml"/>
  <Override PartName="/ppt/ink/ink14383.xml" ContentType="application/inkml+xml"/>
  <Override PartName="/ppt/ink/ink14384.xml" ContentType="application/inkml+xml"/>
  <Override PartName="/ppt/ink/ink14385.xml" ContentType="application/inkml+xml"/>
  <Override PartName="/ppt/ink/ink14386.xml" ContentType="application/inkml+xml"/>
  <Override PartName="/ppt/ink/ink14387.xml" ContentType="application/inkml+xml"/>
  <Override PartName="/ppt/ink/ink14388.xml" ContentType="application/inkml+xml"/>
  <Override PartName="/ppt/ink/ink14389.xml" ContentType="application/inkml+xml"/>
  <Override PartName="/ppt/ink/ink14390.xml" ContentType="application/inkml+xml"/>
  <Override PartName="/ppt/ink/ink14391.xml" ContentType="application/inkml+xml"/>
  <Override PartName="/ppt/ink/ink14392.xml" ContentType="application/inkml+xml"/>
  <Override PartName="/ppt/ink/ink14393.xml" ContentType="application/inkml+xml"/>
  <Override PartName="/ppt/ink/ink14394.xml" ContentType="application/inkml+xml"/>
  <Override PartName="/ppt/ink/ink14395.xml" ContentType="application/inkml+xml"/>
  <Override PartName="/ppt/ink/ink14396.xml" ContentType="application/inkml+xml"/>
  <Override PartName="/ppt/ink/ink14397.xml" ContentType="application/inkml+xml"/>
  <Override PartName="/ppt/ink/ink14398.xml" ContentType="application/inkml+xml"/>
  <Override PartName="/ppt/ink/ink14399.xml" ContentType="application/inkml+xml"/>
  <Override PartName="/ppt/ink/ink14400.xml" ContentType="application/inkml+xml"/>
  <Override PartName="/ppt/ink/ink14401.xml" ContentType="application/inkml+xml"/>
  <Override PartName="/ppt/ink/ink14402.xml" ContentType="application/inkml+xml"/>
  <Override PartName="/ppt/ink/ink14403.xml" ContentType="application/inkml+xml"/>
  <Override PartName="/ppt/ink/ink14404.xml" ContentType="application/inkml+xml"/>
  <Override PartName="/ppt/ink/ink14405.xml" ContentType="application/inkml+xml"/>
  <Override PartName="/ppt/ink/ink14406.xml" ContentType="application/inkml+xml"/>
  <Override PartName="/ppt/ink/ink14407.xml" ContentType="application/inkml+xml"/>
  <Override PartName="/ppt/ink/ink14408.xml" ContentType="application/inkml+xml"/>
  <Override PartName="/ppt/ink/ink14409.xml" ContentType="application/inkml+xml"/>
  <Override PartName="/ppt/ink/ink14410.xml" ContentType="application/inkml+xml"/>
  <Override PartName="/ppt/ink/ink14411.xml" ContentType="application/inkml+xml"/>
  <Override PartName="/ppt/ink/ink14412.xml" ContentType="application/inkml+xml"/>
  <Override PartName="/ppt/ink/ink14413.xml" ContentType="application/inkml+xml"/>
  <Override PartName="/ppt/ink/ink14414.xml" ContentType="application/inkml+xml"/>
  <Override PartName="/ppt/ink/ink14415.xml" ContentType="application/inkml+xml"/>
  <Override PartName="/ppt/ink/ink14416.xml" ContentType="application/inkml+xml"/>
  <Override PartName="/ppt/ink/ink14417.xml" ContentType="application/inkml+xml"/>
  <Override PartName="/ppt/ink/ink14418.xml" ContentType="application/inkml+xml"/>
  <Override PartName="/ppt/ink/ink14419.xml" ContentType="application/inkml+xml"/>
  <Override PartName="/ppt/ink/ink14420.xml" ContentType="application/inkml+xml"/>
  <Override PartName="/ppt/ink/ink14421.xml" ContentType="application/inkml+xml"/>
  <Override PartName="/ppt/ink/ink14422.xml" ContentType="application/inkml+xml"/>
  <Override PartName="/ppt/ink/ink14423.xml" ContentType="application/inkml+xml"/>
  <Override PartName="/ppt/ink/ink14424.xml" ContentType="application/inkml+xml"/>
  <Override PartName="/ppt/ink/ink14425.xml" ContentType="application/inkml+xml"/>
  <Override PartName="/ppt/ink/ink14426.xml" ContentType="application/inkml+xml"/>
  <Override PartName="/ppt/ink/ink14427.xml" ContentType="application/inkml+xml"/>
  <Override PartName="/ppt/ink/ink14428.xml" ContentType="application/inkml+xml"/>
  <Override PartName="/ppt/ink/ink14429.xml" ContentType="application/inkml+xml"/>
  <Override PartName="/ppt/ink/ink14430.xml" ContentType="application/inkml+xml"/>
  <Override PartName="/ppt/ink/ink14431.xml" ContentType="application/inkml+xml"/>
  <Override PartName="/ppt/ink/ink14432.xml" ContentType="application/inkml+xml"/>
  <Override PartName="/ppt/ink/ink14433.xml" ContentType="application/inkml+xml"/>
  <Override PartName="/ppt/ink/ink14434.xml" ContentType="application/inkml+xml"/>
  <Override PartName="/ppt/ink/ink14435.xml" ContentType="application/inkml+xml"/>
  <Override PartName="/ppt/ink/ink14436.xml" ContentType="application/inkml+xml"/>
  <Override PartName="/ppt/ink/ink14437.xml" ContentType="application/inkml+xml"/>
  <Override PartName="/ppt/ink/ink14438.xml" ContentType="application/inkml+xml"/>
  <Override PartName="/ppt/ink/ink14439.xml" ContentType="application/inkml+xml"/>
  <Override PartName="/ppt/ink/ink14440.xml" ContentType="application/inkml+xml"/>
  <Override PartName="/ppt/ink/ink14441.xml" ContentType="application/inkml+xml"/>
  <Override PartName="/ppt/ink/ink14442.xml" ContentType="application/inkml+xml"/>
  <Override PartName="/ppt/ink/ink14443.xml" ContentType="application/inkml+xml"/>
  <Override PartName="/ppt/ink/ink14444.xml" ContentType="application/inkml+xml"/>
  <Override PartName="/ppt/ink/ink14445.xml" ContentType="application/inkml+xml"/>
  <Override PartName="/ppt/ink/ink14446.xml" ContentType="application/inkml+xml"/>
  <Override PartName="/ppt/ink/ink14447.xml" ContentType="application/inkml+xml"/>
  <Override PartName="/ppt/ink/ink14448.xml" ContentType="application/inkml+xml"/>
  <Override PartName="/ppt/ink/ink14449.xml" ContentType="application/inkml+xml"/>
  <Override PartName="/ppt/ink/ink14450.xml" ContentType="application/inkml+xml"/>
  <Override PartName="/ppt/ink/ink14451.xml" ContentType="application/inkml+xml"/>
  <Override PartName="/ppt/ink/ink14452.xml" ContentType="application/inkml+xml"/>
  <Override PartName="/ppt/ink/ink14453.xml" ContentType="application/inkml+xml"/>
  <Override PartName="/ppt/ink/ink14454.xml" ContentType="application/inkml+xml"/>
  <Override PartName="/ppt/ink/ink14455.xml" ContentType="application/inkml+xml"/>
  <Override PartName="/ppt/ink/ink14456.xml" ContentType="application/inkml+xml"/>
  <Override PartName="/ppt/ink/ink14457.xml" ContentType="application/inkml+xml"/>
  <Override PartName="/ppt/ink/ink14458.xml" ContentType="application/inkml+xml"/>
  <Override PartName="/ppt/ink/ink14459.xml" ContentType="application/inkml+xml"/>
  <Override PartName="/ppt/ink/ink14460.xml" ContentType="application/inkml+xml"/>
  <Override PartName="/ppt/ink/ink14461.xml" ContentType="application/inkml+xml"/>
  <Override PartName="/ppt/ink/ink14462.xml" ContentType="application/inkml+xml"/>
  <Override PartName="/ppt/ink/ink14463.xml" ContentType="application/inkml+xml"/>
  <Override PartName="/ppt/ink/ink14464.xml" ContentType="application/inkml+xml"/>
  <Override PartName="/ppt/ink/ink14465.xml" ContentType="application/inkml+xml"/>
  <Override PartName="/ppt/ink/ink14466.xml" ContentType="application/inkml+xml"/>
  <Override PartName="/ppt/ink/ink14467.xml" ContentType="application/inkml+xml"/>
  <Override PartName="/ppt/ink/ink14468.xml" ContentType="application/inkml+xml"/>
  <Override PartName="/ppt/ink/ink14469.xml" ContentType="application/inkml+xml"/>
  <Override PartName="/ppt/ink/ink14470.xml" ContentType="application/inkml+xml"/>
  <Override PartName="/ppt/ink/ink14471.xml" ContentType="application/inkml+xml"/>
  <Override PartName="/ppt/ink/ink14472.xml" ContentType="application/inkml+xml"/>
  <Override PartName="/ppt/ink/ink14473.xml" ContentType="application/inkml+xml"/>
  <Override PartName="/ppt/ink/ink14474.xml" ContentType="application/inkml+xml"/>
  <Override PartName="/ppt/ink/ink14475.xml" ContentType="application/inkml+xml"/>
  <Override PartName="/ppt/ink/ink14476.xml" ContentType="application/inkml+xml"/>
  <Override PartName="/ppt/ink/ink14477.xml" ContentType="application/inkml+xml"/>
  <Override PartName="/ppt/ink/ink14478.xml" ContentType="application/inkml+xml"/>
  <Override PartName="/ppt/ink/ink14479.xml" ContentType="application/inkml+xml"/>
  <Override PartName="/ppt/ink/ink14480.xml" ContentType="application/inkml+xml"/>
  <Override PartName="/ppt/ink/ink14481.xml" ContentType="application/inkml+xml"/>
  <Override PartName="/ppt/ink/ink14482.xml" ContentType="application/inkml+xml"/>
  <Override PartName="/ppt/ink/ink14483.xml" ContentType="application/inkml+xml"/>
  <Override PartName="/ppt/ink/ink14484.xml" ContentType="application/inkml+xml"/>
  <Override PartName="/ppt/ink/ink14485.xml" ContentType="application/inkml+xml"/>
  <Override PartName="/ppt/ink/ink14486.xml" ContentType="application/inkml+xml"/>
  <Override PartName="/ppt/ink/ink14487.xml" ContentType="application/inkml+xml"/>
  <Override PartName="/ppt/ink/ink14488.xml" ContentType="application/inkml+xml"/>
  <Override PartName="/ppt/ink/ink14489.xml" ContentType="application/inkml+xml"/>
  <Override PartName="/ppt/ink/ink14490.xml" ContentType="application/inkml+xml"/>
  <Override PartName="/ppt/ink/ink14491.xml" ContentType="application/inkml+xml"/>
  <Override PartName="/ppt/ink/ink14492.xml" ContentType="application/inkml+xml"/>
  <Override PartName="/ppt/ink/ink14493.xml" ContentType="application/inkml+xml"/>
  <Override PartName="/ppt/ink/ink14494.xml" ContentType="application/inkml+xml"/>
  <Override PartName="/ppt/ink/ink14495.xml" ContentType="application/inkml+xml"/>
  <Override PartName="/ppt/ink/ink14496.xml" ContentType="application/inkml+xml"/>
  <Override PartName="/ppt/ink/ink14497.xml" ContentType="application/inkml+xml"/>
  <Override PartName="/ppt/ink/ink14498.xml" ContentType="application/inkml+xml"/>
  <Override PartName="/ppt/ink/ink14499.xml" ContentType="application/inkml+xml"/>
  <Override PartName="/ppt/ink/ink14500.xml" ContentType="application/inkml+xml"/>
  <Override PartName="/ppt/ink/ink14501.xml" ContentType="application/inkml+xml"/>
  <Override PartName="/ppt/ink/ink14502.xml" ContentType="application/inkml+xml"/>
  <Override PartName="/ppt/ink/ink14503.xml" ContentType="application/inkml+xml"/>
  <Override PartName="/ppt/ink/ink14504.xml" ContentType="application/inkml+xml"/>
  <Override PartName="/ppt/ink/ink14505.xml" ContentType="application/inkml+xml"/>
  <Override PartName="/ppt/ink/ink14506.xml" ContentType="application/inkml+xml"/>
  <Override PartName="/ppt/ink/ink14507.xml" ContentType="application/inkml+xml"/>
  <Override PartName="/ppt/ink/ink14508.xml" ContentType="application/inkml+xml"/>
  <Override PartName="/ppt/ink/ink14509.xml" ContentType="application/inkml+xml"/>
  <Override PartName="/ppt/ink/ink14510.xml" ContentType="application/inkml+xml"/>
  <Override PartName="/ppt/ink/ink14511.xml" ContentType="application/inkml+xml"/>
  <Override PartName="/ppt/ink/ink14512.xml" ContentType="application/inkml+xml"/>
  <Override PartName="/ppt/ink/ink14513.xml" ContentType="application/inkml+xml"/>
  <Override PartName="/ppt/ink/ink14514.xml" ContentType="application/inkml+xml"/>
  <Override PartName="/ppt/ink/ink14515.xml" ContentType="application/inkml+xml"/>
  <Override PartName="/ppt/ink/ink14516.xml" ContentType="application/inkml+xml"/>
  <Override PartName="/ppt/ink/ink14517.xml" ContentType="application/inkml+xml"/>
  <Override PartName="/ppt/ink/ink14518.xml" ContentType="application/inkml+xml"/>
  <Override PartName="/ppt/ink/ink14519.xml" ContentType="application/inkml+xml"/>
  <Override PartName="/ppt/ink/ink14520.xml" ContentType="application/inkml+xml"/>
  <Override PartName="/ppt/ink/ink14521.xml" ContentType="application/inkml+xml"/>
  <Override PartName="/ppt/ink/ink14522.xml" ContentType="application/inkml+xml"/>
  <Override PartName="/ppt/ink/ink14523.xml" ContentType="application/inkml+xml"/>
  <Override PartName="/ppt/ink/ink14524.xml" ContentType="application/inkml+xml"/>
  <Override PartName="/ppt/ink/ink14525.xml" ContentType="application/inkml+xml"/>
  <Override PartName="/ppt/ink/ink14526.xml" ContentType="application/inkml+xml"/>
  <Override PartName="/ppt/ink/ink14527.xml" ContentType="application/inkml+xml"/>
  <Override PartName="/ppt/ink/ink14528.xml" ContentType="application/inkml+xml"/>
  <Override PartName="/ppt/ink/ink14529.xml" ContentType="application/inkml+xml"/>
  <Override PartName="/ppt/ink/ink14530.xml" ContentType="application/inkml+xml"/>
  <Override PartName="/ppt/ink/ink14531.xml" ContentType="application/inkml+xml"/>
  <Override PartName="/ppt/ink/ink14532.xml" ContentType="application/inkml+xml"/>
  <Override PartName="/ppt/ink/ink14533.xml" ContentType="application/inkml+xml"/>
  <Override PartName="/ppt/ink/ink14534.xml" ContentType="application/inkml+xml"/>
  <Override PartName="/ppt/ink/ink14535.xml" ContentType="application/inkml+xml"/>
  <Override PartName="/ppt/ink/ink14536.xml" ContentType="application/inkml+xml"/>
  <Override PartName="/ppt/ink/ink14537.xml" ContentType="application/inkml+xml"/>
  <Override PartName="/ppt/ink/ink14538.xml" ContentType="application/inkml+xml"/>
  <Override PartName="/ppt/ink/ink14539.xml" ContentType="application/inkml+xml"/>
  <Override PartName="/ppt/ink/ink14540.xml" ContentType="application/inkml+xml"/>
  <Override PartName="/ppt/ink/ink14541.xml" ContentType="application/inkml+xml"/>
  <Override PartName="/ppt/ink/ink14542.xml" ContentType="application/inkml+xml"/>
  <Override PartName="/ppt/ink/ink14543.xml" ContentType="application/inkml+xml"/>
  <Override PartName="/ppt/ink/ink14544.xml" ContentType="application/inkml+xml"/>
  <Override PartName="/ppt/ink/ink14545.xml" ContentType="application/inkml+xml"/>
  <Override PartName="/ppt/ink/ink14546.xml" ContentType="application/inkml+xml"/>
  <Override PartName="/ppt/ink/ink14547.xml" ContentType="application/inkml+xml"/>
  <Override PartName="/ppt/ink/ink14548.xml" ContentType="application/inkml+xml"/>
  <Override PartName="/ppt/ink/ink14549.xml" ContentType="application/inkml+xml"/>
  <Override PartName="/ppt/ink/ink14550.xml" ContentType="application/inkml+xml"/>
  <Override PartName="/ppt/ink/ink14551.xml" ContentType="application/inkml+xml"/>
  <Override PartName="/ppt/ink/ink14552.xml" ContentType="application/inkml+xml"/>
  <Override PartName="/ppt/ink/ink14553.xml" ContentType="application/inkml+xml"/>
  <Override PartName="/ppt/ink/ink14554.xml" ContentType="application/inkml+xml"/>
  <Override PartName="/ppt/ink/ink14555.xml" ContentType="application/inkml+xml"/>
  <Override PartName="/ppt/ink/ink14556.xml" ContentType="application/inkml+xml"/>
  <Override PartName="/ppt/ink/ink14557.xml" ContentType="application/inkml+xml"/>
  <Override PartName="/ppt/ink/ink14558.xml" ContentType="application/inkml+xml"/>
  <Override PartName="/ppt/ink/ink14559.xml" ContentType="application/inkml+xml"/>
  <Override PartName="/ppt/ink/ink14560.xml" ContentType="application/inkml+xml"/>
  <Override PartName="/ppt/ink/ink14561.xml" ContentType="application/inkml+xml"/>
  <Override PartName="/ppt/ink/ink14562.xml" ContentType="application/inkml+xml"/>
  <Override PartName="/ppt/ink/ink14563.xml" ContentType="application/inkml+xml"/>
  <Override PartName="/ppt/ink/ink14564.xml" ContentType="application/inkml+xml"/>
  <Override PartName="/ppt/ink/ink14565.xml" ContentType="application/inkml+xml"/>
  <Override PartName="/ppt/ink/ink14566.xml" ContentType="application/inkml+xml"/>
  <Override PartName="/ppt/ink/ink14567.xml" ContentType="application/inkml+xml"/>
  <Override PartName="/ppt/ink/ink14568.xml" ContentType="application/inkml+xml"/>
  <Override PartName="/ppt/ink/ink14569.xml" ContentType="application/inkml+xml"/>
  <Override PartName="/ppt/ink/ink14570.xml" ContentType="application/inkml+xml"/>
  <Override PartName="/ppt/ink/ink14571.xml" ContentType="application/inkml+xml"/>
  <Override PartName="/ppt/ink/ink14572.xml" ContentType="application/inkml+xml"/>
  <Override PartName="/ppt/ink/ink14573.xml" ContentType="application/inkml+xml"/>
  <Override PartName="/ppt/ink/ink14574.xml" ContentType="application/inkml+xml"/>
  <Override PartName="/ppt/ink/ink14575.xml" ContentType="application/inkml+xml"/>
  <Override PartName="/ppt/ink/ink14576.xml" ContentType="application/inkml+xml"/>
  <Override PartName="/ppt/ink/ink14577.xml" ContentType="application/inkml+xml"/>
  <Override PartName="/ppt/ink/ink14578.xml" ContentType="application/inkml+xml"/>
  <Override PartName="/ppt/ink/ink14579.xml" ContentType="application/inkml+xml"/>
  <Override PartName="/ppt/ink/ink14580.xml" ContentType="application/inkml+xml"/>
  <Override PartName="/ppt/ink/ink14581.xml" ContentType="application/inkml+xml"/>
  <Override PartName="/ppt/ink/ink14582.xml" ContentType="application/inkml+xml"/>
  <Override PartName="/ppt/ink/ink14583.xml" ContentType="application/inkml+xml"/>
  <Override PartName="/ppt/ink/ink14584.xml" ContentType="application/inkml+xml"/>
  <Override PartName="/ppt/ink/ink14585.xml" ContentType="application/inkml+xml"/>
  <Override PartName="/ppt/ink/ink14586.xml" ContentType="application/inkml+xml"/>
  <Override PartName="/ppt/ink/ink14587.xml" ContentType="application/inkml+xml"/>
  <Override PartName="/ppt/ink/ink14588.xml" ContentType="application/inkml+xml"/>
  <Override PartName="/ppt/ink/ink14589.xml" ContentType="application/inkml+xml"/>
  <Override PartName="/ppt/ink/ink14590.xml" ContentType="application/inkml+xml"/>
  <Override PartName="/ppt/ink/ink14591.xml" ContentType="application/inkml+xml"/>
  <Override PartName="/ppt/ink/ink14592.xml" ContentType="application/inkml+xml"/>
  <Override PartName="/ppt/ink/ink14593.xml" ContentType="application/inkml+xml"/>
  <Override PartName="/ppt/ink/ink14594.xml" ContentType="application/inkml+xml"/>
  <Override PartName="/ppt/ink/ink14595.xml" ContentType="application/inkml+xml"/>
  <Override PartName="/ppt/ink/ink14596.xml" ContentType="application/inkml+xml"/>
  <Override PartName="/ppt/ink/ink14597.xml" ContentType="application/inkml+xml"/>
  <Override PartName="/ppt/ink/ink14598.xml" ContentType="application/inkml+xml"/>
  <Override PartName="/ppt/ink/ink14599.xml" ContentType="application/inkml+xml"/>
  <Override PartName="/ppt/ink/ink14600.xml" ContentType="application/inkml+xml"/>
  <Override PartName="/ppt/ink/ink14601.xml" ContentType="application/inkml+xml"/>
  <Override PartName="/ppt/ink/ink14602.xml" ContentType="application/inkml+xml"/>
  <Override PartName="/ppt/ink/ink14603.xml" ContentType="application/inkml+xml"/>
  <Override PartName="/ppt/ink/ink14604.xml" ContentType="application/inkml+xml"/>
  <Override PartName="/ppt/ink/ink14605.xml" ContentType="application/inkml+xml"/>
  <Override PartName="/ppt/ink/ink14606.xml" ContentType="application/inkml+xml"/>
  <Override PartName="/ppt/ink/ink14607.xml" ContentType="application/inkml+xml"/>
  <Override PartName="/ppt/ink/ink14608.xml" ContentType="application/inkml+xml"/>
  <Override PartName="/ppt/ink/ink14609.xml" ContentType="application/inkml+xml"/>
  <Override PartName="/ppt/ink/ink14610.xml" ContentType="application/inkml+xml"/>
  <Override PartName="/ppt/ink/ink14611.xml" ContentType="application/inkml+xml"/>
  <Override PartName="/ppt/ink/ink14612.xml" ContentType="application/inkml+xml"/>
  <Override PartName="/ppt/ink/ink14613.xml" ContentType="application/inkml+xml"/>
  <Override PartName="/ppt/ink/ink14614.xml" ContentType="application/inkml+xml"/>
  <Override PartName="/ppt/ink/ink14615.xml" ContentType="application/inkml+xml"/>
  <Override PartName="/ppt/ink/ink14616.xml" ContentType="application/inkml+xml"/>
  <Override PartName="/ppt/ink/ink14617.xml" ContentType="application/inkml+xml"/>
  <Override PartName="/ppt/ink/ink14618.xml" ContentType="application/inkml+xml"/>
  <Override PartName="/ppt/ink/ink14619.xml" ContentType="application/inkml+xml"/>
  <Override PartName="/ppt/ink/ink14620.xml" ContentType="application/inkml+xml"/>
  <Override PartName="/ppt/ink/ink14621.xml" ContentType="application/inkml+xml"/>
  <Override PartName="/ppt/ink/ink14622.xml" ContentType="application/inkml+xml"/>
  <Override PartName="/ppt/ink/ink14623.xml" ContentType="application/inkml+xml"/>
  <Override PartName="/ppt/ink/ink14624.xml" ContentType="application/inkml+xml"/>
  <Override PartName="/ppt/ink/ink14625.xml" ContentType="application/inkml+xml"/>
  <Override PartName="/ppt/ink/ink14626.xml" ContentType="application/inkml+xml"/>
  <Override PartName="/ppt/ink/ink14627.xml" ContentType="application/inkml+xml"/>
  <Override PartName="/ppt/ink/ink14628.xml" ContentType="application/inkml+xml"/>
  <Override PartName="/ppt/ink/ink14629.xml" ContentType="application/inkml+xml"/>
  <Override PartName="/ppt/ink/ink14630.xml" ContentType="application/inkml+xml"/>
  <Override PartName="/ppt/ink/ink14631.xml" ContentType="application/inkml+xml"/>
  <Override PartName="/ppt/ink/ink14632.xml" ContentType="application/inkml+xml"/>
  <Override PartName="/ppt/ink/ink14633.xml" ContentType="application/inkml+xml"/>
  <Override PartName="/ppt/ink/ink14634.xml" ContentType="application/inkml+xml"/>
  <Override PartName="/ppt/ink/ink14635.xml" ContentType="application/inkml+xml"/>
  <Override PartName="/ppt/ink/ink14636.xml" ContentType="application/inkml+xml"/>
  <Override PartName="/ppt/ink/ink14637.xml" ContentType="application/inkml+xml"/>
  <Override PartName="/ppt/ink/ink14638.xml" ContentType="application/inkml+xml"/>
  <Override PartName="/ppt/ink/ink14639.xml" ContentType="application/inkml+xml"/>
  <Override PartName="/ppt/ink/ink14640.xml" ContentType="application/inkml+xml"/>
  <Override PartName="/ppt/ink/ink14641.xml" ContentType="application/inkml+xml"/>
  <Override PartName="/ppt/ink/ink14642.xml" ContentType="application/inkml+xml"/>
  <Override PartName="/ppt/ink/ink14643.xml" ContentType="application/inkml+xml"/>
  <Override PartName="/ppt/ink/ink14644.xml" ContentType="application/inkml+xml"/>
  <Override PartName="/ppt/ink/ink14645.xml" ContentType="application/inkml+xml"/>
  <Override PartName="/ppt/ink/ink14646.xml" ContentType="application/inkml+xml"/>
  <Override PartName="/ppt/ink/ink14647.xml" ContentType="application/inkml+xml"/>
  <Override PartName="/ppt/ink/ink14648.xml" ContentType="application/inkml+xml"/>
  <Override PartName="/ppt/ink/ink14649.xml" ContentType="application/inkml+xml"/>
  <Override PartName="/ppt/ink/ink14650.xml" ContentType="application/inkml+xml"/>
  <Override PartName="/ppt/ink/ink14651.xml" ContentType="application/inkml+xml"/>
  <Override PartName="/ppt/ink/ink14652.xml" ContentType="application/inkml+xml"/>
  <Override PartName="/ppt/ink/ink14653.xml" ContentType="application/inkml+xml"/>
  <Override PartName="/ppt/ink/ink14654.xml" ContentType="application/inkml+xml"/>
  <Override PartName="/ppt/ink/ink14655.xml" ContentType="application/inkml+xml"/>
  <Override PartName="/ppt/ink/ink14656.xml" ContentType="application/inkml+xml"/>
  <Override PartName="/ppt/ink/ink14657.xml" ContentType="application/inkml+xml"/>
  <Override PartName="/ppt/ink/ink14658.xml" ContentType="application/inkml+xml"/>
  <Override PartName="/ppt/ink/ink14659.xml" ContentType="application/inkml+xml"/>
  <Override PartName="/ppt/ink/ink14660.xml" ContentType="application/inkml+xml"/>
  <Override PartName="/ppt/ink/ink14661.xml" ContentType="application/inkml+xml"/>
  <Override PartName="/ppt/ink/ink14662.xml" ContentType="application/inkml+xml"/>
  <Override PartName="/ppt/ink/ink14663.xml" ContentType="application/inkml+xml"/>
  <Override PartName="/ppt/ink/ink14664.xml" ContentType="application/inkml+xml"/>
  <Override PartName="/ppt/ink/ink14665.xml" ContentType="application/inkml+xml"/>
  <Override PartName="/ppt/ink/ink14666.xml" ContentType="application/inkml+xml"/>
  <Override PartName="/ppt/ink/ink14667.xml" ContentType="application/inkml+xml"/>
  <Override PartName="/ppt/ink/ink14668.xml" ContentType="application/inkml+xml"/>
  <Override PartName="/ppt/ink/ink14669.xml" ContentType="application/inkml+xml"/>
  <Override PartName="/ppt/ink/ink14670.xml" ContentType="application/inkml+xml"/>
  <Override PartName="/ppt/ink/ink14671.xml" ContentType="application/inkml+xml"/>
  <Override PartName="/ppt/ink/ink14672.xml" ContentType="application/inkml+xml"/>
  <Override PartName="/ppt/ink/ink14673.xml" ContentType="application/inkml+xml"/>
  <Override PartName="/ppt/ink/ink14674.xml" ContentType="application/inkml+xml"/>
  <Override PartName="/ppt/ink/ink14675.xml" ContentType="application/inkml+xml"/>
  <Override PartName="/ppt/ink/ink14676.xml" ContentType="application/inkml+xml"/>
  <Override PartName="/ppt/ink/ink14677.xml" ContentType="application/inkml+xml"/>
  <Override PartName="/ppt/ink/ink14678.xml" ContentType="application/inkml+xml"/>
  <Override PartName="/ppt/ink/ink14679.xml" ContentType="application/inkml+xml"/>
  <Override PartName="/ppt/ink/ink14680.xml" ContentType="application/inkml+xml"/>
  <Override PartName="/ppt/ink/ink14681.xml" ContentType="application/inkml+xml"/>
  <Override PartName="/ppt/ink/ink14682.xml" ContentType="application/inkml+xml"/>
  <Override PartName="/ppt/ink/ink14683.xml" ContentType="application/inkml+xml"/>
  <Override PartName="/ppt/ink/ink14684.xml" ContentType="application/inkml+xml"/>
  <Override PartName="/ppt/ink/ink14685.xml" ContentType="application/inkml+xml"/>
  <Override PartName="/ppt/ink/ink14686.xml" ContentType="application/inkml+xml"/>
  <Override PartName="/ppt/ink/ink14687.xml" ContentType="application/inkml+xml"/>
  <Override PartName="/ppt/ink/ink14688.xml" ContentType="application/inkml+xml"/>
  <Override PartName="/ppt/ink/ink14689.xml" ContentType="application/inkml+xml"/>
  <Override PartName="/ppt/ink/ink14690.xml" ContentType="application/inkml+xml"/>
  <Override PartName="/ppt/ink/ink14691.xml" ContentType="application/inkml+xml"/>
  <Override PartName="/ppt/ink/ink14692.xml" ContentType="application/inkml+xml"/>
  <Override PartName="/ppt/ink/ink14693.xml" ContentType="application/inkml+xml"/>
  <Override PartName="/ppt/ink/ink14694.xml" ContentType="application/inkml+xml"/>
  <Override PartName="/ppt/ink/ink14695.xml" ContentType="application/inkml+xml"/>
  <Override PartName="/ppt/ink/ink14696.xml" ContentType="application/inkml+xml"/>
  <Override PartName="/ppt/ink/ink14697.xml" ContentType="application/inkml+xml"/>
  <Override PartName="/ppt/ink/ink14698.xml" ContentType="application/inkml+xml"/>
  <Override PartName="/ppt/ink/ink14699.xml" ContentType="application/inkml+xml"/>
  <Override PartName="/ppt/ink/ink14700.xml" ContentType="application/inkml+xml"/>
  <Override PartName="/ppt/ink/ink14701.xml" ContentType="application/inkml+xml"/>
  <Override PartName="/ppt/ink/ink14702.xml" ContentType="application/inkml+xml"/>
  <Override PartName="/ppt/ink/ink14703.xml" ContentType="application/inkml+xml"/>
  <Override PartName="/ppt/ink/ink14704.xml" ContentType="application/inkml+xml"/>
  <Override PartName="/ppt/ink/ink14705.xml" ContentType="application/inkml+xml"/>
  <Override PartName="/ppt/ink/ink14706.xml" ContentType="application/inkml+xml"/>
  <Override PartName="/ppt/ink/ink14707.xml" ContentType="application/inkml+xml"/>
  <Override PartName="/ppt/ink/ink14708.xml" ContentType="application/inkml+xml"/>
  <Override PartName="/ppt/ink/ink14709.xml" ContentType="application/inkml+xml"/>
  <Override PartName="/ppt/ink/ink14710.xml" ContentType="application/inkml+xml"/>
  <Override PartName="/ppt/ink/ink14711.xml" ContentType="application/inkml+xml"/>
  <Override PartName="/ppt/ink/ink14712.xml" ContentType="application/inkml+xml"/>
  <Override PartName="/ppt/ink/ink14713.xml" ContentType="application/inkml+xml"/>
  <Override PartName="/ppt/ink/ink14714.xml" ContentType="application/inkml+xml"/>
  <Override PartName="/ppt/ink/ink14715.xml" ContentType="application/inkml+xml"/>
  <Override PartName="/ppt/ink/ink14716.xml" ContentType="application/inkml+xml"/>
  <Override PartName="/ppt/ink/ink14717.xml" ContentType="application/inkml+xml"/>
  <Override PartName="/ppt/ink/ink14718.xml" ContentType="application/inkml+xml"/>
  <Override PartName="/ppt/ink/ink14719.xml" ContentType="application/inkml+xml"/>
  <Override PartName="/ppt/ink/ink14720.xml" ContentType="application/inkml+xml"/>
  <Override PartName="/ppt/ink/ink14721.xml" ContentType="application/inkml+xml"/>
  <Override PartName="/ppt/ink/ink14722.xml" ContentType="application/inkml+xml"/>
  <Override PartName="/ppt/ink/ink14723.xml" ContentType="application/inkml+xml"/>
  <Override PartName="/ppt/ink/ink14724.xml" ContentType="application/inkml+xml"/>
  <Override PartName="/ppt/ink/ink14725.xml" ContentType="application/inkml+xml"/>
  <Override PartName="/ppt/ink/ink14726.xml" ContentType="application/inkml+xml"/>
  <Override PartName="/ppt/ink/ink14727.xml" ContentType="application/inkml+xml"/>
  <Override PartName="/ppt/ink/ink14728.xml" ContentType="application/inkml+xml"/>
  <Override PartName="/ppt/ink/ink14729.xml" ContentType="application/inkml+xml"/>
  <Override PartName="/ppt/ink/ink14730.xml" ContentType="application/inkml+xml"/>
  <Override PartName="/ppt/ink/ink14731.xml" ContentType="application/inkml+xml"/>
  <Override PartName="/ppt/ink/ink14732.xml" ContentType="application/inkml+xml"/>
  <Override PartName="/ppt/ink/ink14733.xml" ContentType="application/inkml+xml"/>
  <Override PartName="/ppt/ink/ink14734.xml" ContentType="application/inkml+xml"/>
  <Override PartName="/ppt/ink/ink14735.xml" ContentType="application/inkml+xml"/>
  <Override PartName="/ppt/ink/ink14736.xml" ContentType="application/inkml+xml"/>
  <Override PartName="/ppt/ink/ink14737.xml" ContentType="application/inkml+xml"/>
  <Override PartName="/ppt/ink/ink14738.xml" ContentType="application/inkml+xml"/>
  <Override PartName="/ppt/ink/ink14739.xml" ContentType="application/inkml+xml"/>
  <Override PartName="/ppt/ink/ink14740.xml" ContentType="application/inkml+xml"/>
  <Override PartName="/ppt/ink/ink14741.xml" ContentType="application/inkml+xml"/>
  <Override PartName="/ppt/ink/ink14742.xml" ContentType="application/inkml+xml"/>
  <Override PartName="/ppt/ink/ink14743.xml" ContentType="application/inkml+xml"/>
  <Override PartName="/ppt/ink/ink14744.xml" ContentType="application/inkml+xml"/>
  <Override PartName="/ppt/ink/ink14745.xml" ContentType="application/inkml+xml"/>
  <Override PartName="/ppt/ink/ink14746.xml" ContentType="application/inkml+xml"/>
  <Override PartName="/ppt/ink/ink14747.xml" ContentType="application/inkml+xml"/>
  <Override PartName="/ppt/ink/ink14748.xml" ContentType="application/inkml+xml"/>
  <Override PartName="/ppt/ink/ink14749.xml" ContentType="application/inkml+xml"/>
  <Override PartName="/ppt/ink/ink14750.xml" ContentType="application/inkml+xml"/>
  <Override PartName="/ppt/ink/ink14751.xml" ContentType="application/inkml+xml"/>
  <Override PartName="/ppt/ink/ink14752.xml" ContentType="application/inkml+xml"/>
  <Override PartName="/ppt/ink/ink14753.xml" ContentType="application/inkml+xml"/>
  <Override PartName="/ppt/ink/ink14754.xml" ContentType="application/inkml+xml"/>
  <Override PartName="/ppt/ink/ink14755.xml" ContentType="application/inkml+xml"/>
  <Override PartName="/ppt/ink/ink14756.xml" ContentType="application/inkml+xml"/>
  <Override PartName="/ppt/ink/ink14757.xml" ContentType="application/inkml+xml"/>
  <Override PartName="/ppt/ink/ink14758.xml" ContentType="application/inkml+xml"/>
  <Override PartName="/ppt/ink/ink14759.xml" ContentType="application/inkml+xml"/>
  <Override PartName="/ppt/ink/ink14760.xml" ContentType="application/inkml+xml"/>
  <Override PartName="/ppt/ink/ink14761.xml" ContentType="application/inkml+xml"/>
  <Override PartName="/ppt/ink/ink14762.xml" ContentType="application/inkml+xml"/>
  <Override PartName="/ppt/ink/ink14763.xml" ContentType="application/inkml+xml"/>
  <Override PartName="/ppt/ink/ink14764.xml" ContentType="application/inkml+xml"/>
  <Override PartName="/ppt/ink/ink14765.xml" ContentType="application/inkml+xml"/>
  <Override PartName="/ppt/ink/ink14766.xml" ContentType="application/inkml+xml"/>
  <Override PartName="/ppt/ink/ink14767.xml" ContentType="application/inkml+xml"/>
  <Override PartName="/ppt/ink/ink14768.xml" ContentType="application/inkml+xml"/>
  <Override PartName="/ppt/ink/ink14769.xml" ContentType="application/inkml+xml"/>
  <Override PartName="/ppt/ink/ink14770.xml" ContentType="application/inkml+xml"/>
  <Override PartName="/ppt/ink/ink14771.xml" ContentType="application/inkml+xml"/>
  <Override PartName="/ppt/ink/ink14772.xml" ContentType="application/inkml+xml"/>
  <Override PartName="/ppt/ink/ink14773.xml" ContentType="application/inkml+xml"/>
  <Override PartName="/ppt/ink/ink14774.xml" ContentType="application/inkml+xml"/>
  <Override PartName="/ppt/ink/ink14775.xml" ContentType="application/inkml+xml"/>
  <Override PartName="/ppt/ink/ink14776.xml" ContentType="application/inkml+xml"/>
  <Override PartName="/ppt/ink/ink14777.xml" ContentType="application/inkml+xml"/>
  <Override PartName="/ppt/ink/ink14778.xml" ContentType="application/inkml+xml"/>
  <Override PartName="/ppt/ink/ink14779.xml" ContentType="application/inkml+xml"/>
  <Override PartName="/ppt/ink/ink14780.xml" ContentType="application/inkml+xml"/>
  <Override PartName="/ppt/ink/ink14781.xml" ContentType="application/inkml+xml"/>
  <Override PartName="/ppt/ink/ink14782.xml" ContentType="application/inkml+xml"/>
  <Override PartName="/ppt/ink/ink14783.xml" ContentType="application/inkml+xml"/>
  <Override PartName="/ppt/ink/ink14784.xml" ContentType="application/inkml+xml"/>
  <Override PartName="/ppt/ink/ink14785.xml" ContentType="application/inkml+xml"/>
  <Override PartName="/ppt/ink/ink14786.xml" ContentType="application/inkml+xml"/>
  <Override PartName="/ppt/ink/ink14787.xml" ContentType="application/inkml+xml"/>
  <Override PartName="/ppt/ink/ink14788.xml" ContentType="application/inkml+xml"/>
  <Override PartName="/ppt/ink/ink14789.xml" ContentType="application/inkml+xml"/>
  <Override PartName="/ppt/ink/ink14790.xml" ContentType="application/inkml+xml"/>
  <Override PartName="/ppt/ink/ink14791.xml" ContentType="application/inkml+xml"/>
  <Override PartName="/ppt/ink/ink14792.xml" ContentType="application/inkml+xml"/>
  <Override PartName="/ppt/ink/ink14793.xml" ContentType="application/inkml+xml"/>
  <Override PartName="/ppt/ink/ink14794.xml" ContentType="application/inkml+xml"/>
  <Override PartName="/ppt/ink/ink14795.xml" ContentType="application/inkml+xml"/>
  <Override PartName="/ppt/ink/ink14796.xml" ContentType="application/inkml+xml"/>
  <Override PartName="/ppt/ink/ink14797.xml" ContentType="application/inkml+xml"/>
  <Override PartName="/ppt/ink/ink14798.xml" ContentType="application/inkml+xml"/>
  <Override PartName="/ppt/ink/ink14799.xml" ContentType="application/inkml+xml"/>
  <Override PartName="/ppt/ink/ink14800.xml" ContentType="application/inkml+xml"/>
  <Override PartName="/ppt/ink/ink14801.xml" ContentType="application/inkml+xml"/>
  <Override PartName="/ppt/ink/ink14802.xml" ContentType="application/inkml+xml"/>
  <Override PartName="/ppt/ink/ink14803.xml" ContentType="application/inkml+xml"/>
  <Override PartName="/ppt/ink/ink14804.xml" ContentType="application/inkml+xml"/>
  <Override PartName="/ppt/ink/ink14805.xml" ContentType="application/inkml+xml"/>
  <Override PartName="/ppt/ink/ink14806.xml" ContentType="application/inkml+xml"/>
  <Override PartName="/ppt/ink/ink14807.xml" ContentType="application/inkml+xml"/>
  <Override PartName="/ppt/ink/ink14808.xml" ContentType="application/inkml+xml"/>
  <Override PartName="/ppt/ink/ink14809.xml" ContentType="application/inkml+xml"/>
  <Override PartName="/ppt/ink/ink14810.xml" ContentType="application/inkml+xml"/>
  <Override PartName="/ppt/ink/ink14811.xml" ContentType="application/inkml+xml"/>
  <Override PartName="/ppt/ink/ink14812.xml" ContentType="application/inkml+xml"/>
  <Override PartName="/ppt/ink/ink14813.xml" ContentType="application/inkml+xml"/>
  <Override PartName="/ppt/ink/ink14814.xml" ContentType="application/inkml+xml"/>
  <Override PartName="/ppt/ink/ink14815.xml" ContentType="application/inkml+xml"/>
  <Override PartName="/ppt/ink/ink14816.xml" ContentType="application/inkml+xml"/>
  <Override PartName="/ppt/ink/ink14817.xml" ContentType="application/inkml+xml"/>
  <Override PartName="/ppt/ink/ink14818.xml" ContentType="application/inkml+xml"/>
  <Override PartName="/ppt/ink/ink14819.xml" ContentType="application/inkml+xml"/>
  <Override PartName="/ppt/ink/ink14820.xml" ContentType="application/inkml+xml"/>
  <Override PartName="/ppt/ink/ink14821.xml" ContentType="application/inkml+xml"/>
  <Override PartName="/ppt/ink/ink14822.xml" ContentType="application/inkml+xml"/>
  <Override PartName="/ppt/ink/ink14823.xml" ContentType="application/inkml+xml"/>
  <Override PartName="/ppt/ink/ink14824.xml" ContentType="application/inkml+xml"/>
  <Override PartName="/ppt/ink/ink14825.xml" ContentType="application/inkml+xml"/>
  <Override PartName="/ppt/ink/ink14826.xml" ContentType="application/inkml+xml"/>
  <Override PartName="/ppt/ink/ink14827.xml" ContentType="application/inkml+xml"/>
  <Override PartName="/ppt/ink/ink14828.xml" ContentType="application/inkml+xml"/>
  <Override PartName="/ppt/ink/ink14829.xml" ContentType="application/inkml+xml"/>
  <Override PartName="/ppt/ink/ink14830.xml" ContentType="application/inkml+xml"/>
  <Override PartName="/ppt/ink/ink14831.xml" ContentType="application/inkml+xml"/>
  <Override PartName="/ppt/ink/ink14832.xml" ContentType="application/inkml+xml"/>
  <Override PartName="/ppt/ink/ink14833.xml" ContentType="application/inkml+xml"/>
  <Override PartName="/ppt/ink/ink14834.xml" ContentType="application/inkml+xml"/>
  <Override PartName="/ppt/ink/ink14835.xml" ContentType="application/inkml+xml"/>
  <Override PartName="/ppt/ink/ink14836.xml" ContentType="application/inkml+xml"/>
  <Override PartName="/ppt/ink/ink14837.xml" ContentType="application/inkml+xml"/>
  <Override PartName="/ppt/ink/ink14838.xml" ContentType="application/inkml+xml"/>
  <Override PartName="/ppt/ink/ink14839.xml" ContentType="application/inkml+xml"/>
  <Override PartName="/ppt/ink/ink14840.xml" ContentType="application/inkml+xml"/>
  <Override PartName="/ppt/ink/ink14841.xml" ContentType="application/inkml+xml"/>
  <Override PartName="/ppt/ink/ink14842.xml" ContentType="application/inkml+xml"/>
  <Override PartName="/ppt/ink/ink14843.xml" ContentType="application/inkml+xml"/>
  <Override PartName="/ppt/ink/ink14844.xml" ContentType="application/inkml+xml"/>
  <Override PartName="/ppt/ink/ink14845.xml" ContentType="application/inkml+xml"/>
  <Override PartName="/ppt/ink/ink14846.xml" ContentType="application/inkml+xml"/>
  <Override PartName="/ppt/ink/ink14847.xml" ContentType="application/inkml+xml"/>
  <Override PartName="/ppt/ink/ink14848.xml" ContentType="application/inkml+xml"/>
  <Override PartName="/ppt/ink/ink14849.xml" ContentType="application/inkml+xml"/>
  <Override PartName="/ppt/ink/ink14850.xml" ContentType="application/inkml+xml"/>
  <Override PartName="/ppt/ink/ink14851.xml" ContentType="application/inkml+xml"/>
  <Override PartName="/ppt/ink/ink14852.xml" ContentType="application/inkml+xml"/>
  <Override PartName="/ppt/ink/ink14853.xml" ContentType="application/inkml+xml"/>
  <Override PartName="/ppt/ink/ink14854.xml" ContentType="application/inkml+xml"/>
  <Override PartName="/ppt/ink/ink14855.xml" ContentType="application/inkml+xml"/>
  <Override PartName="/ppt/ink/ink14856.xml" ContentType="application/inkml+xml"/>
  <Override PartName="/ppt/ink/ink14857.xml" ContentType="application/inkml+xml"/>
  <Override PartName="/ppt/ink/ink14858.xml" ContentType="application/inkml+xml"/>
  <Override PartName="/ppt/ink/ink14859.xml" ContentType="application/inkml+xml"/>
  <Override PartName="/ppt/ink/ink14860.xml" ContentType="application/inkml+xml"/>
  <Override PartName="/ppt/ink/ink14861.xml" ContentType="application/inkml+xml"/>
  <Override PartName="/ppt/ink/ink14862.xml" ContentType="application/inkml+xml"/>
  <Override PartName="/ppt/ink/ink14863.xml" ContentType="application/inkml+xml"/>
  <Override PartName="/ppt/ink/ink14864.xml" ContentType="application/inkml+xml"/>
  <Override PartName="/ppt/ink/ink14865.xml" ContentType="application/inkml+xml"/>
  <Override PartName="/ppt/ink/ink14866.xml" ContentType="application/inkml+xml"/>
  <Override PartName="/ppt/ink/ink14867.xml" ContentType="application/inkml+xml"/>
  <Override PartName="/ppt/ink/ink14868.xml" ContentType="application/inkml+xml"/>
  <Override PartName="/ppt/ink/ink14869.xml" ContentType="application/inkml+xml"/>
  <Override PartName="/ppt/ink/ink14870.xml" ContentType="application/inkml+xml"/>
  <Override PartName="/ppt/ink/ink14871.xml" ContentType="application/inkml+xml"/>
  <Override PartName="/ppt/ink/ink14872.xml" ContentType="application/inkml+xml"/>
  <Override PartName="/ppt/ink/ink14873.xml" ContentType="application/inkml+xml"/>
  <Override PartName="/ppt/ink/ink14874.xml" ContentType="application/inkml+xml"/>
  <Override PartName="/ppt/ink/ink14875.xml" ContentType="application/inkml+xml"/>
  <Override PartName="/ppt/ink/ink14876.xml" ContentType="application/inkml+xml"/>
  <Override PartName="/ppt/ink/ink14877.xml" ContentType="application/inkml+xml"/>
  <Override PartName="/ppt/ink/ink14878.xml" ContentType="application/inkml+xml"/>
  <Override PartName="/ppt/ink/ink14879.xml" ContentType="application/inkml+xml"/>
  <Override PartName="/ppt/ink/ink14880.xml" ContentType="application/inkml+xml"/>
  <Override PartName="/ppt/ink/ink14881.xml" ContentType="application/inkml+xml"/>
  <Override PartName="/ppt/ink/ink14882.xml" ContentType="application/inkml+xml"/>
  <Override PartName="/ppt/ink/ink14883.xml" ContentType="application/inkml+xml"/>
  <Override PartName="/ppt/ink/ink14884.xml" ContentType="application/inkml+xml"/>
  <Override PartName="/ppt/ink/ink14885.xml" ContentType="application/inkml+xml"/>
  <Override PartName="/ppt/ink/ink14886.xml" ContentType="application/inkml+xml"/>
  <Override PartName="/ppt/ink/ink14887.xml" ContentType="application/inkml+xml"/>
  <Override PartName="/ppt/ink/ink14888.xml" ContentType="application/inkml+xml"/>
  <Override PartName="/ppt/ink/ink14889.xml" ContentType="application/inkml+xml"/>
  <Override PartName="/ppt/ink/ink14890.xml" ContentType="application/inkml+xml"/>
  <Override PartName="/ppt/ink/ink14891.xml" ContentType="application/inkml+xml"/>
  <Override PartName="/ppt/ink/ink14892.xml" ContentType="application/inkml+xml"/>
  <Override PartName="/ppt/ink/ink14893.xml" ContentType="application/inkml+xml"/>
  <Override PartName="/ppt/ink/ink14894.xml" ContentType="application/inkml+xml"/>
  <Override PartName="/ppt/ink/ink14895.xml" ContentType="application/inkml+xml"/>
  <Override PartName="/ppt/ink/ink14896.xml" ContentType="application/inkml+xml"/>
  <Override PartName="/ppt/ink/ink14897.xml" ContentType="application/inkml+xml"/>
  <Override PartName="/ppt/ink/ink14898.xml" ContentType="application/inkml+xml"/>
  <Override PartName="/ppt/ink/ink14899.xml" ContentType="application/inkml+xml"/>
  <Override PartName="/ppt/ink/ink14900.xml" ContentType="application/inkml+xml"/>
  <Override PartName="/ppt/ink/ink14901.xml" ContentType="application/inkml+xml"/>
  <Override PartName="/ppt/ink/ink14902.xml" ContentType="application/inkml+xml"/>
  <Override PartName="/ppt/ink/ink14903.xml" ContentType="application/inkml+xml"/>
  <Override PartName="/ppt/ink/ink14904.xml" ContentType="application/inkml+xml"/>
  <Override PartName="/ppt/ink/ink14905.xml" ContentType="application/inkml+xml"/>
  <Override PartName="/ppt/ink/ink14906.xml" ContentType="application/inkml+xml"/>
  <Override PartName="/ppt/ink/ink14907.xml" ContentType="application/inkml+xml"/>
  <Override PartName="/ppt/ink/ink14908.xml" ContentType="application/inkml+xml"/>
  <Override PartName="/ppt/ink/ink14909.xml" ContentType="application/inkml+xml"/>
  <Override PartName="/ppt/ink/ink14910.xml" ContentType="application/inkml+xml"/>
  <Override PartName="/ppt/ink/ink14911.xml" ContentType="application/inkml+xml"/>
  <Override PartName="/ppt/ink/ink14912.xml" ContentType="application/inkml+xml"/>
  <Override PartName="/ppt/ink/ink14913.xml" ContentType="application/inkml+xml"/>
  <Override PartName="/ppt/ink/ink14914.xml" ContentType="application/inkml+xml"/>
  <Override PartName="/ppt/ink/ink14915.xml" ContentType="application/inkml+xml"/>
  <Override PartName="/ppt/ink/ink14916.xml" ContentType="application/inkml+xml"/>
  <Override PartName="/ppt/ink/ink14917.xml" ContentType="application/inkml+xml"/>
  <Override PartName="/ppt/ink/ink14918.xml" ContentType="application/inkml+xml"/>
  <Override PartName="/ppt/ink/ink14919.xml" ContentType="application/inkml+xml"/>
  <Override PartName="/ppt/ink/ink14920.xml" ContentType="application/inkml+xml"/>
  <Override PartName="/ppt/ink/ink14921.xml" ContentType="application/inkml+xml"/>
  <Override PartName="/ppt/ink/ink14922.xml" ContentType="application/inkml+xml"/>
  <Override PartName="/ppt/ink/ink14923.xml" ContentType="application/inkml+xml"/>
  <Override PartName="/ppt/ink/ink14924.xml" ContentType="application/inkml+xml"/>
  <Override PartName="/ppt/ink/ink14925.xml" ContentType="application/inkml+xml"/>
  <Override PartName="/ppt/ink/ink14926.xml" ContentType="application/inkml+xml"/>
  <Override PartName="/ppt/ink/ink14927.xml" ContentType="application/inkml+xml"/>
  <Override PartName="/ppt/ink/ink14928.xml" ContentType="application/inkml+xml"/>
  <Override PartName="/ppt/ink/ink14929.xml" ContentType="application/inkml+xml"/>
  <Override PartName="/ppt/ink/ink14930.xml" ContentType="application/inkml+xml"/>
  <Override PartName="/ppt/ink/ink14931.xml" ContentType="application/inkml+xml"/>
  <Override PartName="/ppt/ink/ink14932.xml" ContentType="application/inkml+xml"/>
  <Override PartName="/ppt/ink/ink14933.xml" ContentType="application/inkml+xml"/>
  <Override PartName="/ppt/ink/ink14934.xml" ContentType="application/inkml+xml"/>
  <Override PartName="/ppt/ink/ink14935.xml" ContentType="application/inkml+xml"/>
  <Override PartName="/ppt/ink/ink14936.xml" ContentType="application/inkml+xml"/>
  <Override PartName="/ppt/ink/ink14937.xml" ContentType="application/inkml+xml"/>
  <Override PartName="/ppt/ink/ink14938.xml" ContentType="application/inkml+xml"/>
  <Override PartName="/ppt/ink/ink14939.xml" ContentType="application/inkml+xml"/>
  <Override PartName="/ppt/ink/ink14940.xml" ContentType="application/inkml+xml"/>
  <Override PartName="/ppt/ink/ink14941.xml" ContentType="application/inkml+xml"/>
  <Override PartName="/ppt/ink/ink14942.xml" ContentType="application/inkml+xml"/>
  <Override PartName="/ppt/ink/ink14943.xml" ContentType="application/inkml+xml"/>
  <Override PartName="/ppt/ink/ink14944.xml" ContentType="application/inkml+xml"/>
  <Override PartName="/ppt/ink/ink14945.xml" ContentType="application/inkml+xml"/>
  <Override PartName="/ppt/ink/ink14946.xml" ContentType="application/inkml+xml"/>
  <Override PartName="/ppt/ink/ink14947.xml" ContentType="application/inkml+xml"/>
  <Override PartName="/ppt/ink/ink14948.xml" ContentType="application/inkml+xml"/>
  <Override PartName="/ppt/ink/ink14949.xml" ContentType="application/inkml+xml"/>
  <Override PartName="/ppt/ink/ink14950.xml" ContentType="application/inkml+xml"/>
  <Override PartName="/ppt/ink/ink14951.xml" ContentType="application/inkml+xml"/>
  <Override PartName="/ppt/ink/ink14952.xml" ContentType="application/inkml+xml"/>
  <Override PartName="/ppt/ink/ink14953.xml" ContentType="application/inkml+xml"/>
  <Override PartName="/ppt/ink/ink14954.xml" ContentType="application/inkml+xml"/>
  <Override PartName="/ppt/ink/ink14955.xml" ContentType="application/inkml+xml"/>
  <Override PartName="/ppt/ink/ink14956.xml" ContentType="application/inkml+xml"/>
  <Override PartName="/ppt/ink/ink14957.xml" ContentType="application/inkml+xml"/>
  <Override PartName="/ppt/ink/ink14958.xml" ContentType="application/inkml+xml"/>
  <Override PartName="/ppt/ink/ink14959.xml" ContentType="application/inkml+xml"/>
  <Override PartName="/ppt/ink/ink14960.xml" ContentType="application/inkml+xml"/>
  <Override PartName="/ppt/ink/ink14961.xml" ContentType="application/inkml+xml"/>
  <Override PartName="/ppt/ink/ink14962.xml" ContentType="application/inkml+xml"/>
  <Override PartName="/ppt/ink/ink14963.xml" ContentType="application/inkml+xml"/>
  <Override PartName="/ppt/ink/ink14964.xml" ContentType="application/inkml+xml"/>
  <Override PartName="/ppt/ink/ink14965.xml" ContentType="application/inkml+xml"/>
  <Override PartName="/ppt/ink/ink14966.xml" ContentType="application/inkml+xml"/>
  <Override PartName="/ppt/ink/ink14967.xml" ContentType="application/inkml+xml"/>
  <Override PartName="/ppt/ink/ink14968.xml" ContentType="application/inkml+xml"/>
  <Override PartName="/ppt/ink/ink14969.xml" ContentType="application/inkml+xml"/>
  <Override PartName="/ppt/ink/ink14970.xml" ContentType="application/inkml+xml"/>
  <Override PartName="/ppt/ink/ink14971.xml" ContentType="application/inkml+xml"/>
  <Override PartName="/ppt/ink/ink14972.xml" ContentType="application/inkml+xml"/>
  <Override PartName="/ppt/ink/ink14973.xml" ContentType="application/inkml+xml"/>
  <Override PartName="/ppt/ink/ink14974.xml" ContentType="application/inkml+xml"/>
  <Override PartName="/ppt/ink/ink14975.xml" ContentType="application/inkml+xml"/>
  <Override PartName="/ppt/ink/ink14976.xml" ContentType="application/inkml+xml"/>
  <Override PartName="/ppt/ink/ink14977.xml" ContentType="application/inkml+xml"/>
  <Override PartName="/ppt/ink/ink14978.xml" ContentType="application/inkml+xml"/>
  <Override PartName="/ppt/ink/ink14979.xml" ContentType="application/inkml+xml"/>
  <Override PartName="/ppt/ink/ink14980.xml" ContentType="application/inkml+xml"/>
  <Override PartName="/ppt/ink/ink14981.xml" ContentType="application/inkml+xml"/>
  <Override PartName="/ppt/ink/ink14982.xml" ContentType="application/inkml+xml"/>
  <Override PartName="/ppt/ink/ink14983.xml" ContentType="application/inkml+xml"/>
  <Override PartName="/ppt/ink/ink14984.xml" ContentType="application/inkml+xml"/>
  <Override PartName="/ppt/ink/ink14985.xml" ContentType="application/inkml+xml"/>
  <Override PartName="/ppt/ink/ink14986.xml" ContentType="application/inkml+xml"/>
  <Override PartName="/ppt/ink/ink14987.xml" ContentType="application/inkml+xml"/>
  <Override PartName="/ppt/ink/ink14988.xml" ContentType="application/inkml+xml"/>
  <Override PartName="/ppt/ink/ink14989.xml" ContentType="application/inkml+xml"/>
  <Override PartName="/ppt/ink/ink14990.xml" ContentType="application/inkml+xml"/>
  <Override PartName="/ppt/ink/ink14991.xml" ContentType="application/inkml+xml"/>
  <Override PartName="/ppt/ink/ink14992.xml" ContentType="application/inkml+xml"/>
  <Override PartName="/ppt/ink/ink14993.xml" ContentType="application/inkml+xml"/>
  <Override PartName="/ppt/ink/ink14994.xml" ContentType="application/inkml+xml"/>
  <Override PartName="/ppt/ink/ink14995.xml" ContentType="application/inkml+xml"/>
  <Override PartName="/ppt/ink/ink14996.xml" ContentType="application/inkml+xml"/>
  <Override PartName="/ppt/ink/ink14997.xml" ContentType="application/inkml+xml"/>
  <Override PartName="/ppt/ink/ink14998.xml" ContentType="application/inkml+xml"/>
  <Override PartName="/ppt/ink/ink14999.xml" ContentType="application/inkml+xml"/>
  <Override PartName="/ppt/ink/ink15000.xml" ContentType="application/inkml+xml"/>
  <Override PartName="/ppt/ink/ink15001.xml" ContentType="application/inkml+xml"/>
  <Override PartName="/ppt/ink/ink15002.xml" ContentType="application/inkml+xml"/>
  <Override PartName="/ppt/ink/ink15003.xml" ContentType="application/inkml+xml"/>
  <Override PartName="/ppt/ink/ink15004.xml" ContentType="application/inkml+xml"/>
  <Override PartName="/ppt/ink/ink15005.xml" ContentType="application/inkml+xml"/>
  <Override PartName="/ppt/ink/ink15006.xml" ContentType="application/inkml+xml"/>
  <Override PartName="/ppt/ink/ink15007.xml" ContentType="application/inkml+xml"/>
  <Override PartName="/ppt/ink/ink15008.xml" ContentType="application/inkml+xml"/>
  <Override PartName="/ppt/ink/ink15009.xml" ContentType="application/inkml+xml"/>
  <Override PartName="/ppt/ink/ink15010.xml" ContentType="application/inkml+xml"/>
  <Override PartName="/ppt/ink/ink15011.xml" ContentType="application/inkml+xml"/>
  <Override PartName="/ppt/ink/ink15012.xml" ContentType="application/inkml+xml"/>
  <Override PartName="/ppt/ink/ink15013.xml" ContentType="application/inkml+xml"/>
  <Override PartName="/ppt/ink/ink15014.xml" ContentType="application/inkml+xml"/>
  <Override PartName="/ppt/ink/ink15015.xml" ContentType="application/inkml+xml"/>
  <Override PartName="/ppt/ink/ink15016.xml" ContentType="application/inkml+xml"/>
  <Override PartName="/ppt/ink/ink15017.xml" ContentType="application/inkml+xml"/>
  <Override PartName="/ppt/ink/ink15018.xml" ContentType="application/inkml+xml"/>
  <Override PartName="/ppt/ink/ink15019.xml" ContentType="application/inkml+xml"/>
  <Override PartName="/ppt/ink/ink15020.xml" ContentType="application/inkml+xml"/>
  <Override PartName="/ppt/ink/ink15021.xml" ContentType="application/inkml+xml"/>
  <Override PartName="/ppt/ink/ink15022.xml" ContentType="application/inkml+xml"/>
  <Override PartName="/ppt/ink/ink15023.xml" ContentType="application/inkml+xml"/>
  <Override PartName="/ppt/ink/ink15024.xml" ContentType="application/inkml+xml"/>
  <Override PartName="/ppt/ink/ink15025.xml" ContentType="application/inkml+xml"/>
  <Override PartName="/ppt/ink/ink15026.xml" ContentType="application/inkml+xml"/>
  <Override PartName="/ppt/ink/ink15027.xml" ContentType="application/inkml+xml"/>
  <Override PartName="/ppt/ink/ink15028.xml" ContentType="application/inkml+xml"/>
  <Override PartName="/ppt/ink/ink15029.xml" ContentType="application/inkml+xml"/>
  <Override PartName="/ppt/ink/ink15030.xml" ContentType="application/inkml+xml"/>
  <Override PartName="/ppt/ink/ink15031.xml" ContentType="application/inkml+xml"/>
  <Override PartName="/ppt/ink/ink15032.xml" ContentType="application/inkml+xml"/>
  <Override PartName="/ppt/ink/ink15033.xml" ContentType="application/inkml+xml"/>
  <Override PartName="/ppt/ink/ink15034.xml" ContentType="application/inkml+xml"/>
  <Override PartName="/ppt/ink/ink15035.xml" ContentType="application/inkml+xml"/>
  <Override PartName="/ppt/ink/ink15036.xml" ContentType="application/inkml+xml"/>
  <Override PartName="/ppt/ink/ink15037.xml" ContentType="application/inkml+xml"/>
  <Override PartName="/ppt/ink/ink15038.xml" ContentType="application/inkml+xml"/>
  <Override PartName="/ppt/ink/ink15039.xml" ContentType="application/inkml+xml"/>
  <Override PartName="/ppt/ink/ink15040.xml" ContentType="application/inkml+xml"/>
  <Override PartName="/ppt/ink/ink15041.xml" ContentType="application/inkml+xml"/>
  <Override PartName="/ppt/ink/ink15042.xml" ContentType="application/inkml+xml"/>
  <Override PartName="/ppt/ink/ink15043.xml" ContentType="application/inkml+xml"/>
  <Override PartName="/ppt/ink/ink15044.xml" ContentType="application/inkml+xml"/>
  <Override PartName="/ppt/ink/ink15045.xml" ContentType="application/inkml+xml"/>
  <Override PartName="/ppt/ink/ink15046.xml" ContentType="application/inkml+xml"/>
  <Override PartName="/ppt/ink/ink15047.xml" ContentType="application/inkml+xml"/>
  <Override PartName="/ppt/ink/ink15048.xml" ContentType="application/inkml+xml"/>
  <Override PartName="/ppt/ink/ink15049.xml" ContentType="application/inkml+xml"/>
  <Override PartName="/ppt/ink/ink15050.xml" ContentType="application/inkml+xml"/>
  <Override PartName="/ppt/ink/ink15051.xml" ContentType="application/inkml+xml"/>
  <Override PartName="/ppt/ink/ink15052.xml" ContentType="application/inkml+xml"/>
  <Override PartName="/ppt/ink/ink15053.xml" ContentType="application/inkml+xml"/>
  <Override PartName="/ppt/ink/ink15054.xml" ContentType="application/inkml+xml"/>
  <Override PartName="/ppt/ink/ink15055.xml" ContentType="application/inkml+xml"/>
  <Override PartName="/ppt/ink/ink15056.xml" ContentType="application/inkml+xml"/>
  <Override PartName="/ppt/ink/ink15057.xml" ContentType="application/inkml+xml"/>
  <Override PartName="/ppt/ink/ink15058.xml" ContentType="application/inkml+xml"/>
  <Override PartName="/ppt/ink/ink15059.xml" ContentType="application/inkml+xml"/>
  <Override PartName="/ppt/ink/ink15060.xml" ContentType="application/inkml+xml"/>
  <Override PartName="/ppt/ink/ink15061.xml" ContentType="application/inkml+xml"/>
  <Override PartName="/ppt/ink/ink15062.xml" ContentType="application/inkml+xml"/>
  <Override PartName="/ppt/ink/ink15063.xml" ContentType="application/inkml+xml"/>
  <Override PartName="/ppt/ink/ink15064.xml" ContentType="application/inkml+xml"/>
  <Override PartName="/ppt/ink/ink15065.xml" ContentType="application/inkml+xml"/>
  <Override PartName="/ppt/ink/ink15066.xml" ContentType="application/inkml+xml"/>
  <Override PartName="/ppt/ink/ink15067.xml" ContentType="application/inkml+xml"/>
  <Override PartName="/ppt/ink/ink15068.xml" ContentType="application/inkml+xml"/>
  <Override PartName="/ppt/ink/ink15069.xml" ContentType="application/inkml+xml"/>
  <Override PartName="/ppt/ink/ink15070.xml" ContentType="application/inkml+xml"/>
  <Override PartName="/ppt/ink/ink15071.xml" ContentType="application/inkml+xml"/>
  <Override PartName="/ppt/ink/ink15072.xml" ContentType="application/inkml+xml"/>
  <Override PartName="/ppt/ink/ink15073.xml" ContentType="application/inkml+xml"/>
  <Override PartName="/ppt/ink/ink15074.xml" ContentType="application/inkml+xml"/>
  <Override PartName="/ppt/ink/ink15075.xml" ContentType="application/inkml+xml"/>
  <Override PartName="/ppt/ink/ink15076.xml" ContentType="application/inkml+xml"/>
  <Override PartName="/ppt/ink/ink15077.xml" ContentType="application/inkml+xml"/>
  <Override PartName="/ppt/ink/ink15078.xml" ContentType="application/inkml+xml"/>
  <Override PartName="/ppt/ink/ink15079.xml" ContentType="application/inkml+xml"/>
  <Override PartName="/ppt/ink/ink15080.xml" ContentType="application/inkml+xml"/>
  <Override PartName="/ppt/ink/ink15081.xml" ContentType="application/inkml+xml"/>
  <Override PartName="/ppt/ink/ink15082.xml" ContentType="application/inkml+xml"/>
  <Override PartName="/ppt/ink/ink15083.xml" ContentType="application/inkml+xml"/>
  <Override PartName="/ppt/ink/ink15084.xml" ContentType="application/inkml+xml"/>
  <Override PartName="/ppt/ink/ink15085.xml" ContentType="application/inkml+xml"/>
  <Override PartName="/ppt/ink/ink15086.xml" ContentType="application/inkml+xml"/>
  <Override PartName="/ppt/ink/ink15087.xml" ContentType="application/inkml+xml"/>
  <Override PartName="/ppt/ink/ink15088.xml" ContentType="application/inkml+xml"/>
  <Override PartName="/ppt/ink/ink15089.xml" ContentType="application/inkml+xml"/>
  <Override PartName="/ppt/ink/ink15090.xml" ContentType="application/inkml+xml"/>
  <Override PartName="/ppt/ink/ink15091.xml" ContentType="application/inkml+xml"/>
  <Override PartName="/ppt/ink/ink15092.xml" ContentType="application/inkml+xml"/>
  <Override PartName="/ppt/ink/ink15093.xml" ContentType="application/inkml+xml"/>
  <Override PartName="/ppt/ink/ink15094.xml" ContentType="application/inkml+xml"/>
  <Override PartName="/ppt/ink/ink15095.xml" ContentType="application/inkml+xml"/>
  <Override PartName="/ppt/ink/ink15096.xml" ContentType="application/inkml+xml"/>
  <Override PartName="/ppt/ink/ink15097.xml" ContentType="application/inkml+xml"/>
  <Override PartName="/ppt/ink/ink15098.xml" ContentType="application/inkml+xml"/>
  <Override PartName="/ppt/ink/ink15099.xml" ContentType="application/inkml+xml"/>
  <Override PartName="/ppt/ink/ink15100.xml" ContentType="application/inkml+xml"/>
  <Override PartName="/ppt/ink/ink15101.xml" ContentType="application/inkml+xml"/>
  <Override PartName="/ppt/ink/ink15102.xml" ContentType="application/inkml+xml"/>
  <Override PartName="/ppt/ink/ink15103.xml" ContentType="application/inkml+xml"/>
  <Override PartName="/ppt/ink/ink15104.xml" ContentType="application/inkml+xml"/>
  <Override PartName="/ppt/ink/ink15105.xml" ContentType="application/inkml+xml"/>
  <Override PartName="/ppt/ink/ink15106.xml" ContentType="application/inkml+xml"/>
  <Override PartName="/ppt/ink/ink15107.xml" ContentType="application/inkml+xml"/>
  <Override PartName="/ppt/ink/ink15108.xml" ContentType="application/inkml+xml"/>
  <Override PartName="/ppt/ink/ink15109.xml" ContentType="application/inkml+xml"/>
  <Override PartName="/ppt/ink/ink15110.xml" ContentType="application/inkml+xml"/>
  <Override PartName="/ppt/ink/ink15111.xml" ContentType="application/inkml+xml"/>
  <Override PartName="/ppt/ink/ink15112.xml" ContentType="application/inkml+xml"/>
  <Override PartName="/ppt/ink/ink15113.xml" ContentType="application/inkml+xml"/>
  <Override PartName="/ppt/ink/ink15114.xml" ContentType="application/inkml+xml"/>
  <Override PartName="/ppt/ink/ink15115.xml" ContentType="application/inkml+xml"/>
  <Override PartName="/ppt/ink/ink15116.xml" ContentType="application/inkml+xml"/>
  <Override PartName="/ppt/ink/ink15117.xml" ContentType="application/inkml+xml"/>
  <Override PartName="/ppt/ink/ink15118.xml" ContentType="application/inkml+xml"/>
  <Override PartName="/ppt/ink/ink15119.xml" ContentType="application/inkml+xml"/>
  <Override PartName="/ppt/ink/ink15120.xml" ContentType="application/inkml+xml"/>
  <Override PartName="/ppt/ink/ink15121.xml" ContentType="application/inkml+xml"/>
  <Override PartName="/ppt/ink/ink15122.xml" ContentType="application/inkml+xml"/>
  <Override PartName="/ppt/ink/ink15123.xml" ContentType="application/inkml+xml"/>
  <Override PartName="/ppt/ink/ink15124.xml" ContentType="application/inkml+xml"/>
  <Override PartName="/ppt/ink/ink15125.xml" ContentType="application/inkml+xml"/>
  <Override PartName="/ppt/ink/ink15126.xml" ContentType="application/inkml+xml"/>
  <Override PartName="/ppt/ink/ink15127.xml" ContentType="application/inkml+xml"/>
  <Override PartName="/ppt/ink/ink15128.xml" ContentType="application/inkml+xml"/>
  <Override PartName="/ppt/ink/ink15129.xml" ContentType="application/inkml+xml"/>
  <Override PartName="/ppt/ink/ink15130.xml" ContentType="application/inkml+xml"/>
  <Override PartName="/ppt/ink/ink15131.xml" ContentType="application/inkml+xml"/>
  <Override PartName="/ppt/ink/ink15132.xml" ContentType="application/inkml+xml"/>
  <Override PartName="/ppt/ink/ink15133.xml" ContentType="application/inkml+xml"/>
  <Override PartName="/ppt/ink/ink15134.xml" ContentType="application/inkml+xml"/>
  <Override PartName="/ppt/ink/ink15135.xml" ContentType="application/inkml+xml"/>
  <Override PartName="/ppt/ink/ink15136.xml" ContentType="application/inkml+xml"/>
  <Override PartName="/ppt/ink/ink15137.xml" ContentType="application/inkml+xml"/>
  <Override PartName="/ppt/ink/ink15138.xml" ContentType="application/inkml+xml"/>
  <Override PartName="/ppt/ink/ink15139.xml" ContentType="application/inkml+xml"/>
  <Override PartName="/ppt/ink/ink15140.xml" ContentType="application/inkml+xml"/>
  <Override PartName="/ppt/ink/ink15141.xml" ContentType="application/inkml+xml"/>
  <Override PartName="/ppt/ink/ink15142.xml" ContentType="application/inkml+xml"/>
  <Override PartName="/ppt/ink/ink15143.xml" ContentType="application/inkml+xml"/>
  <Override PartName="/ppt/ink/ink15144.xml" ContentType="application/inkml+xml"/>
  <Override PartName="/ppt/ink/ink15145.xml" ContentType="application/inkml+xml"/>
  <Override PartName="/ppt/ink/ink15146.xml" ContentType="application/inkml+xml"/>
  <Override PartName="/ppt/ink/ink15147.xml" ContentType="application/inkml+xml"/>
  <Override PartName="/ppt/ink/ink15148.xml" ContentType="application/inkml+xml"/>
  <Override PartName="/ppt/ink/ink15149.xml" ContentType="application/inkml+xml"/>
  <Override PartName="/ppt/ink/ink15150.xml" ContentType="application/inkml+xml"/>
  <Override PartName="/ppt/ink/ink15151.xml" ContentType="application/inkml+xml"/>
  <Override PartName="/ppt/ink/ink15152.xml" ContentType="application/inkml+xml"/>
  <Override PartName="/ppt/ink/ink15153.xml" ContentType="application/inkml+xml"/>
  <Override PartName="/ppt/ink/ink15154.xml" ContentType="application/inkml+xml"/>
  <Override PartName="/ppt/ink/ink15155.xml" ContentType="application/inkml+xml"/>
  <Override PartName="/ppt/ink/ink15156.xml" ContentType="application/inkml+xml"/>
  <Override PartName="/ppt/ink/ink15157.xml" ContentType="application/inkml+xml"/>
  <Override PartName="/ppt/ink/ink15158.xml" ContentType="application/inkml+xml"/>
  <Override PartName="/ppt/ink/ink15159.xml" ContentType="application/inkml+xml"/>
  <Override PartName="/ppt/ink/ink15160.xml" ContentType="application/inkml+xml"/>
  <Override PartName="/ppt/ink/ink15161.xml" ContentType="application/inkml+xml"/>
  <Override PartName="/ppt/ink/ink15162.xml" ContentType="application/inkml+xml"/>
  <Override PartName="/ppt/ink/ink15163.xml" ContentType="application/inkml+xml"/>
  <Override PartName="/ppt/ink/ink15164.xml" ContentType="application/inkml+xml"/>
  <Override PartName="/ppt/ink/ink15165.xml" ContentType="application/inkml+xml"/>
  <Override PartName="/ppt/ink/ink15166.xml" ContentType="application/inkml+xml"/>
  <Override PartName="/ppt/ink/ink15167.xml" ContentType="application/inkml+xml"/>
  <Override PartName="/ppt/ink/ink15168.xml" ContentType="application/inkml+xml"/>
  <Override PartName="/ppt/ink/ink15169.xml" ContentType="application/inkml+xml"/>
  <Override PartName="/ppt/ink/ink15170.xml" ContentType="application/inkml+xml"/>
  <Override PartName="/ppt/ink/ink15171.xml" ContentType="application/inkml+xml"/>
  <Override PartName="/ppt/ink/ink15172.xml" ContentType="application/inkml+xml"/>
  <Override PartName="/ppt/ink/ink15173.xml" ContentType="application/inkml+xml"/>
  <Override PartName="/ppt/ink/ink15174.xml" ContentType="application/inkml+xml"/>
  <Override PartName="/ppt/ink/ink15175.xml" ContentType="application/inkml+xml"/>
  <Override PartName="/ppt/ink/ink15176.xml" ContentType="application/inkml+xml"/>
  <Override PartName="/ppt/ink/ink15177.xml" ContentType="application/inkml+xml"/>
  <Override PartName="/ppt/ink/ink15178.xml" ContentType="application/inkml+xml"/>
  <Override PartName="/ppt/ink/ink15179.xml" ContentType="application/inkml+xml"/>
  <Override PartName="/ppt/ink/ink15180.xml" ContentType="application/inkml+xml"/>
  <Override PartName="/ppt/ink/ink15181.xml" ContentType="application/inkml+xml"/>
  <Override PartName="/ppt/ink/ink15182.xml" ContentType="application/inkml+xml"/>
  <Override PartName="/ppt/ink/ink15183.xml" ContentType="application/inkml+xml"/>
  <Override PartName="/ppt/ink/ink15184.xml" ContentType="application/inkml+xml"/>
  <Override PartName="/ppt/ink/ink15185.xml" ContentType="application/inkml+xml"/>
  <Override PartName="/ppt/ink/ink15186.xml" ContentType="application/inkml+xml"/>
  <Override PartName="/ppt/ink/ink15187.xml" ContentType="application/inkml+xml"/>
  <Override PartName="/ppt/ink/ink15188.xml" ContentType="application/inkml+xml"/>
  <Override PartName="/ppt/ink/ink15189.xml" ContentType="application/inkml+xml"/>
  <Override PartName="/ppt/ink/ink15190.xml" ContentType="application/inkml+xml"/>
  <Override PartName="/ppt/ink/ink15191.xml" ContentType="application/inkml+xml"/>
  <Override PartName="/ppt/ink/ink15192.xml" ContentType="application/inkml+xml"/>
  <Override PartName="/ppt/ink/ink15193.xml" ContentType="application/inkml+xml"/>
  <Override PartName="/ppt/ink/ink15194.xml" ContentType="application/inkml+xml"/>
  <Override PartName="/ppt/ink/ink15195.xml" ContentType="application/inkml+xml"/>
  <Override PartName="/ppt/ink/ink15196.xml" ContentType="application/inkml+xml"/>
  <Override PartName="/ppt/ink/ink15197.xml" ContentType="application/inkml+xml"/>
  <Override PartName="/ppt/ink/ink15198.xml" ContentType="application/inkml+xml"/>
  <Override PartName="/ppt/ink/ink15199.xml" ContentType="application/inkml+xml"/>
  <Override PartName="/ppt/ink/ink15200.xml" ContentType="application/inkml+xml"/>
  <Override PartName="/ppt/ink/ink15201.xml" ContentType="application/inkml+xml"/>
  <Override PartName="/ppt/ink/ink15202.xml" ContentType="application/inkml+xml"/>
  <Override PartName="/ppt/ink/ink15203.xml" ContentType="application/inkml+xml"/>
  <Override PartName="/ppt/ink/ink15204.xml" ContentType="application/inkml+xml"/>
  <Override PartName="/ppt/ink/ink15205.xml" ContentType="application/inkml+xml"/>
  <Override PartName="/ppt/ink/ink15206.xml" ContentType="application/inkml+xml"/>
  <Override PartName="/ppt/ink/ink15207.xml" ContentType="application/inkml+xml"/>
  <Override PartName="/ppt/ink/ink15208.xml" ContentType="application/inkml+xml"/>
  <Override PartName="/ppt/ink/ink15209.xml" ContentType="application/inkml+xml"/>
  <Override PartName="/ppt/ink/ink15210.xml" ContentType="application/inkml+xml"/>
  <Override PartName="/ppt/ink/ink15211.xml" ContentType="application/inkml+xml"/>
  <Override PartName="/ppt/ink/ink15212.xml" ContentType="application/inkml+xml"/>
  <Override PartName="/ppt/ink/ink15213.xml" ContentType="application/inkml+xml"/>
  <Override PartName="/ppt/ink/ink15214.xml" ContentType="application/inkml+xml"/>
  <Override PartName="/ppt/ink/ink15215.xml" ContentType="application/inkml+xml"/>
  <Override PartName="/ppt/ink/ink15216.xml" ContentType="application/inkml+xml"/>
  <Override PartName="/ppt/ink/ink15217.xml" ContentType="application/inkml+xml"/>
  <Override PartName="/ppt/ink/ink15218.xml" ContentType="application/inkml+xml"/>
  <Override PartName="/ppt/ink/ink15219.xml" ContentType="application/inkml+xml"/>
  <Override PartName="/ppt/ink/ink15220.xml" ContentType="application/inkml+xml"/>
  <Override PartName="/ppt/ink/ink15221.xml" ContentType="application/inkml+xml"/>
  <Override PartName="/ppt/ink/ink15222.xml" ContentType="application/inkml+xml"/>
  <Override PartName="/ppt/ink/ink15223.xml" ContentType="application/inkml+xml"/>
  <Override PartName="/ppt/ink/ink15224.xml" ContentType="application/inkml+xml"/>
  <Override PartName="/ppt/ink/ink15225.xml" ContentType="application/inkml+xml"/>
  <Override PartName="/ppt/ink/ink15226.xml" ContentType="application/inkml+xml"/>
  <Override PartName="/ppt/ink/ink15227.xml" ContentType="application/inkml+xml"/>
  <Override PartName="/ppt/ink/ink15228.xml" ContentType="application/inkml+xml"/>
  <Override PartName="/ppt/ink/ink15229.xml" ContentType="application/inkml+xml"/>
  <Override PartName="/ppt/ink/ink15230.xml" ContentType="application/inkml+xml"/>
  <Override PartName="/ppt/ink/ink15231.xml" ContentType="application/inkml+xml"/>
  <Override PartName="/ppt/ink/ink15232.xml" ContentType="application/inkml+xml"/>
  <Override PartName="/ppt/ink/ink15233.xml" ContentType="application/inkml+xml"/>
  <Override PartName="/ppt/ink/ink15234.xml" ContentType="application/inkml+xml"/>
  <Override PartName="/ppt/ink/ink15235.xml" ContentType="application/inkml+xml"/>
  <Override PartName="/ppt/ink/ink15236.xml" ContentType="application/inkml+xml"/>
  <Override PartName="/ppt/ink/ink15237.xml" ContentType="application/inkml+xml"/>
  <Override PartName="/ppt/ink/ink15238.xml" ContentType="application/inkml+xml"/>
  <Override PartName="/ppt/ink/ink15239.xml" ContentType="application/inkml+xml"/>
  <Override PartName="/ppt/ink/ink15240.xml" ContentType="application/inkml+xml"/>
  <Override PartName="/ppt/ink/ink15241.xml" ContentType="application/inkml+xml"/>
  <Override PartName="/ppt/ink/ink15242.xml" ContentType="application/inkml+xml"/>
  <Override PartName="/ppt/ink/ink15243.xml" ContentType="application/inkml+xml"/>
  <Override PartName="/ppt/ink/ink15244.xml" ContentType="application/inkml+xml"/>
  <Override PartName="/ppt/ink/ink15245.xml" ContentType="application/inkml+xml"/>
  <Override PartName="/ppt/ink/ink15246.xml" ContentType="application/inkml+xml"/>
  <Override PartName="/ppt/ink/ink15247.xml" ContentType="application/inkml+xml"/>
  <Override PartName="/ppt/ink/ink15248.xml" ContentType="application/inkml+xml"/>
  <Override PartName="/ppt/ink/ink15249.xml" ContentType="application/inkml+xml"/>
  <Override PartName="/ppt/ink/ink15250.xml" ContentType="application/inkml+xml"/>
  <Override PartName="/ppt/ink/ink15251.xml" ContentType="application/inkml+xml"/>
  <Override PartName="/ppt/ink/ink15252.xml" ContentType="application/inkml+xml"/>
  <Override PartName="/ppt/ink/ink15253.xml" ContentType="application/inkml+xml"/>
  <Override PartName="/ppt/ink/ink15254.xml" ContentType="application/inkml+xml"/>
  <Override PartName="/ppt/ink/ink15255.xml" ContentType="application/inkml+xml"/>
  <Override PartName="/ppt/ink/ink15256.xml" ContentType="application/inkml+xml"/>
  <Override PartName="/ppt/ink/ink15257.xml" ContentType="application/inkml+xml"/>
  <Override PartName="/ppt/ink/ink15258.xml" ContentType="application/inkml+xml"/>
  <Override PartName="/ppt/ink/ink15259.xml" ContentType="application/inkml+xml"/>
  <Override PartName="/ppt/ink/ink15260.xml" ContentType="application/inkml+xml"/>
  <Override PartName="/ppt/ink/ink15261.xml" ContentType="application/inkml+xml"/>
  <Override PartName="/ppt/ink/ink15262.xml" ContentType="application/inkml+xml"/>
  <Override PartName="/ppt/ink/ink15263.xml" ContentType="application/inkml+xml"/>
  <Override PartName="/ppt/ink/ink15264.xml" ContentType="application/inkml+xml"/>
  <Override PartName="/ppt/ink/ink15265.xml" ContentType="application/inkml+xml"/>
  <Override PartName="/ppt/ink/ink15266.xml" ContentType="application/inkml+xml"/>
  <Override PartName="/ppt/ink/ink15267.xml" ContentType="application/inkml+xml"/>
  <Override PartName="/ppt/ink/ink15268.xml" ContentType="application/inkml+xml"/>
  <Override PartName="/ppt/ink/ink15269.xml" ContentType="application/inkml+xml"/>
  <Override PartName="/ppt/ink/ink15270.xml" ContentType="application/inkml+xml"/>
  <Override PartName="/ppt/ink/ink15271.xml" ContentType="application/inkml+xml"/>
  <Override PartName="/ppt/ink/ink15272.xml" ContentType="application/inkml+xml"/>
  <Override PartName="/ppt/ink/ink15273.xml" ContentType="application/inkml+xml"/>
  <Override PartName="/ppt/ink/ink15274.xml" ContentType="application/inkml+xml"/>
  <Override PartName="/ppt/ink/ink15275.xml" ContentType="application/inkml+xml"/>
  <Override PartName="/ppt/ink/ink15276.xml" ContentType="application/inkml+xml"/>
  <Override PartName="/ppt/ink/ink15277.xml" ContentType="application/inkml+xml"/>
  <Override PartName="/ppt/ink/ink15278.xml" ContentType="application/inkml+xml"/>
  <Override PartName="/ppt/ink/ink15279.xml" ContentType="application/inkml+xml"/>
  <Override PartName="/ppt/ink/ink15280.xml" ContentType="application/inkml+xml"/>
  <Override PartName="/ppt/ink/ink15281.xml" ContentType="application/inkml+xml"/>
  <Override PartName="/ppt/ink/ink15282.xml" ContentType="application/inkml+xml"/>
  <Override PartName="/ppt/ink/ink15283.xml" ContentType="application/inkml+xml"/>
  <Override PartName="/ppt/ink/ink15284.xml" ContentType="application/inkml+xml"/>
  <Override PartName="/ppt/ink/ink15285.xml" ContentType="application/inkml+xml"/>
  <Override PartName="/ppt/ink/ink15286.xml" ContentType="application/inkml+xml"/>
  <Override PartName="/ppt/ink/ink15287.xml" ContentType="application/inkml+xml"/>
  <Override PartName="/ppt/ink/ink15288.xml" ContentType="application/inkml+xml"/>
  <Override PartName="/ppt/ink/ink15289.xml" ContentType="application/inkml+xml"/>
  <Override PartName="/ppt/ink/ink15290.xml" ContentType="application/inkml+xml"/>
  <Override PartName="/ppt/ink/ink15291.xml" ContentType="application/inkml+xml"/>
  <Override PartName="/ppt/ink/ink15292.xml" ContentType="application/inkml+xml"/>
  <Override PartName="/ppt/ink/ink15293.xml" ContentType="application/inkml+xml"/>
  <Override PartName="/ppt/ink/ink15294.xml" ContentType="application/inkml+xml"/>
  <Override PartName="/ppt/ink/ink15295.xml" ContentType="application/inkml+xml"/>
  <Override PartName="/ppt/ink/ink15296.xml" ContentType="application/inkml+xml"/>
  <Override PartName="/ppt/ink/ink15297.xml" ContentType="application/inkml+xml"/>
  <Override PartName="/ppt/ink/ink15298.xml" ContentType="application/inkml+xml"/>
  <Override PartName="/ppt/ink/ink15299.xml" ContentType="application/inkml+xml"/>
  <Override PartName="/ppt/ink/ink15300.xml" ContentType="application/inkml+xml"/>
  <Override PartName="/ppt/ink/ink15301.xml" ContentType="application/inkml+xml"/>
  <Override PartName="/ppt/ink/ink15302.xml" ContentType="application/inkml+xml"/>
  <Override PartName="/ppt/ink/ink15303.xml" ContentType="application/inkml+xml"/>
  <Override PartName="/ppt/ink/ink15304.xml" ContentType="application/inkml+xml"/>
  <Override PartName="/ppt/ink/ink15305.xml" ContentType="application/inkml+xml"/>
  <Override PartName="/ppt/ink/ink15306.xml" ContentType="application/inkml+xml"/>
  <Override PartName="/ppt/ink/ink15307.xml" ContentType="application/inkml+xml"/>
  <Override PartName="/ppt/ink/ink15308.xml" ContentType="application/inkml+xml"/>
  <Override PartName="/ppt/ink/ink15309.xml" ContentType="application/inkml+xml"/>
  <Override PartName="/ppt/ink/ink15310.xml" ContentType="application/inkml+xml"/>
  <Override PartName="/ppt/ink/ink15311.xml" ContentType="application/inkml+xml"/>
  <Override PartName="/ppt/ink/ink15312.xml" ContentType="application/inkml+xml"/>
  <Override PartName="/ppt/ink/ink15313.xml" ContentType="application/inkml+xml"/>
  <Override PartName="/ppt/ink/ink15314.xml" ContentType="application/inkml+xml"/>
  <Override PartName="/ppt/ink/ink15315.xml" ContentType="application/inkml+xml"/>
  <Override PartName="/ppt/ink/ink15316.xml" ContentType="application/inkml+xml"/>
  <Override PartName="/ppt/ink/ink15317.xml" ContentType="application/inkml+xml"/>
  <Override PartName="/ppt/ink/ink15318.xml" ContentType="application/inkml+xml"/>
  <Override PartName="/ppt/ink/ink15319.xml" ContentType="application/inkml+xml"/>
  <Override PartName="/ppt/ink/ink15320.xml" ContentType="application/inkml+xml"/>
  <Override PartName="/ppt/ink/ink15321.xml" ContentType="application/inkml+xml"/>
  <Override PartName="/ppt/ink/ink15322.xml" ContentType="application/inkml+xml"/>
  <Override PartName="/ppt/ink/ink15323.xml" ContentType="application/inkml+xml"/>
  <Override PartName="/ppt/ink/ink15324.xml" ContentType="application/inkml+xml"/>
  <Override PartName="/ppt/ink/ink15325.xml" ContentType="application/inkml+xml"/>
  <Override PartName="/ppt/ink/ink15326.xml" ContentType="application/inkml+xml"/>
  <Override PartName="/ppt/ink/ink15327.xml" ContentType="application/inkml+xml"/>
  <Override PartName="/ppt/ink/ink15328.xml" ContentType="application/inkml+xml"/>
  <Override PartName="/ppt/ink/ink15329.xml" ContentType="application/inkml+xml"/>
  <Override PartName="/ppt/ink/ink15330.xml" ContentType="application/inkml+xml"/>
  <Override PartName="/ppt/ink/ink15331.xml" ContentType="application/inkml+xml"/>
  <Override PartName="/ppt/ink/ink15332.xml" ContentType="application/inkml+xml"/>
  <Override PartName="/ppt/ink/ink15333.xml" ContentType="application/inkml+xml"/>
  <Override PartName="/ppt/ink/ink15334.xml" ContentType="application/inkml+xml"/>
  <Override PartName="/ppt/ink/ink15335.xml" ContentType="application/inkml+xml"/>
  <Override PartName="/ppt/ink/ink15336.xml" ContentType="application/inkml+xml"/>
  <Override PartName="/ppt/ink/ink15337.xml" ContentType="application/inkml+xml"/>
  <Override PartName="/ppt/ink/ink15338.xml" ContentType="application/inkml+xml"/>
  <Override PartName="/ppt/ink/ink15339.xml" ContentType="application/inkml+xml"/>
  <Override PartName="/ppt/ink/ink15340.xml" ContentType="application/inkml+xml"/>
  <Override PartName="/ppt/ink/ink15341.xml" ContentType="application/inkml+xml"/>
  <Override PartName="/ppt/ink/ink15342.xml" ContentType="application/inkml+xml"/>
  <Override PartName="/ppt/ink/ink15343.xml" ContentType="application/inkml+xml"/>
  <Override PartName="/ppt/ink/ink15344.xml" ContentType="application/inkml+xml"/>
  <Override PartName="/ppt/ink/ink15345.xml" ContentType="application/inkml+xml"/>
  <Override PartName="/ppt/ink/ink15346.xml" ContentType="application/inkml+xml"/>
  <Override PartName="/ppt/ink/ink15347.xml" ContentType="application/inkml+xml"/>
  <Override PartName="/ppt/ink/ink15348.xml" ContentType="application/inkml+xml"/>
  <Override PartName="/ppt/ink/ink15349.xml" ContentType="application/inkml+xml"/>
  <Override PartName="/ppt/ink/ink15350.xml" ContentType="application/inkml+xml"/>
  <Override PartName="/ppt/ink/ink15351.xml" ContentType="application/inkml+xml"/>
  <Override PartName="/ppt/ink/ink15352.xml" ContentType="application/inkml+xml"/>
  <Override PartName="/ppt/ink/ink15353.xml" ContentType="application/inkml+xml"/>
  <Override PartName="/ppt/ink/ink15354.xml" ContentType="application/inkml+xml"/>
  <Override PartName="/ppt/ink/ink15355.xml" ContentType="application/inkml+xml"/>
  <Override PartName="/ppt/ink/ink15356.xml" ContentType="application/inkml+xml"/>
  <Override PartName="/ppt/ink/ink15357.xml" ContentType="application/inkml+xml"/>
  <Override PartName="/ppt/ink/ink15358.xml" ContentType="application/inkml+xml"/>
  <Override PartName="/ppt/ink/ink15359.xml" ContentType="application/inkml+xml"/>
  <Override PartName="/ppt/ink/ink15360.xml" ContentType="application/inkml+xml"/>
  <Override PartName="/ppt/ink/ink15361.xml" ContentType="application/inkml+xml"/>
  <Override PartName="/ppt/ink/ink15362.xml" ContentType="application/inkml+xml"/>
  <Override PartName="/ppt/ink/ink15363.xml" ContentType="application/inkml+xml"/>
  <Override PartName="/ppt/ink/ink15364.xml" ContentType="application/inkml+xml"/>
  <Override PartName="/ppt/ink/ink15365.xml" ContentType="application/inkml+xml"/>
  <Override PartName="/ppt/ink/ink15366.xml" ContentType="application/inkml+xml"/>
  <Override PartName="/ppt/ink/ink15367.xml" ContentType="application/inkml+xml"/>
  <Override PartName="/ppt/ink/ink15368.xml" ContentType="application/inkml+xml"/>
  <Override PartName="/ppt/ink/ink15369.xml" ContentType="application/inkml+xml"/>
  <Override PartName="/ppt/ink/ink15370.xml" ContentType="application/inkml+xml"/>
  <Override PartName="/ppt/ink/ink15371.xml" ContentType="application/inkml+xml"/>
  <Override PartName="/ppt/ink/ink15372.xml" ContentType="application/inkml+xml"/>
  <Override PartName="/ppt/ink/ink15373.xml" ContentType="application/inkml+xml"/>
  <Override PartName="/ppt/ink/ink15374.xml" ContentType="application/inkml+xml"/>
  <Override PartName="/ppt/ink/ink15375.xml" ContentType="application/inkml+xml"/>
  <Override PartName="/ppt/ink/ink15376.xml" ContentType="application/inkml+xml"/>
  <Override PartName="/ppt/ink/ink15377.xml" ContentType="application/inkml+xml"/>
  <Override PartName="/ppt/ink/ink15378.xml" ContentType="application/inkml+xml"/>
  <Override PartName="/ppt/ink/ink15379.xml" ContentType="application/inkml+xml"/>
  <Override PartName="/ppt/ink/ink15380.xml" ContentType="application/inkml+xml"/>
  <Override PartName="/ppt/ink/ink15381.xml" ContentType="application/inkml+xml"/>
  <Override PartName="/ppt/ink/ink15382.xml" ContentType="application/inkml+xml"/>
  <Override PartName="/ppt/ink/ink15383.xml" ContentType="application/inkml+xml"/>
  <Override PartName="/ppt/ink/ink15384.xml" ContentType="application/inkml+xml"/>
  <Override PartName="/ppt/ink/ink15385.xml" ContentType="application/inkml+xml"/>
  <Override PartName="/ppt/ink/ink15386.xml" ContentType="application/inkml+xml"/>
  <Override PartName="/ppt/ink/ink15387.xml" ContentType="application/inkml+xml"/>
  <Override PartName="/ppt/ink/ink15388.xml" ContentType="application/inkml+xml"/>
  <Override PartName="/ppt/ink/ink15389.xml" ContentType="application/inkml+xml"/>
  <Override PartName="/ppt/ink/ink15390.xml" ContentType="application/inkml+xml"/>
  <Override PartName="/ppt/ink/ink15391.xml" ContentType="application/inkml+xml"/>
  <Override PartName="/ppt/ink/ink15392.xml" ContentType="application/inkml+xml"/>
  <Override PartName="/ppt/ink/ink15393.xml" ContentType="application/inkml+xml"/>
  <Override PartName="/ppt/ink/ink15394.xml" ContentType="application/inkml+xml"/>
  <Override PartName="/ppt/ink/ink15395.xml" ContentType="application/inkml+xml"/>
  <Override PartName="/ppt/ink/ink15396.xml" ContentType="application/inkml+xml"/>
  <Override PartName="/ppt/ink/ink15397.xml" ContentType="application/inkml+xml"/>
  <Override PartName="/ppt/ink/ink15398.xml" ContentType="application/inkml+xml"/>
  <Override PartName="/ppt/ink/ink15399.xml" ContentType="application/inkml+xml"/>
  <Override PartName="/ppt/ink/ink15400.xml" ContentType="application/inkml+xml"/>
  <Override PartName="/ppt/ink/ink15401.xml" ContentType="application/inkml+xml"/>
  <Override PartName="/ppt/ink/ink15402.xml" ContentType="application/inkml+xml"/>
  <Override PartName="/ppt/ink/ink15403.xml" ContentType="application/inkml+xml"/>
  <Override PartName="/ppt/ink/ink15404.xml" ContentType="application/inkml+xml"/>
  <Override PartName="/ppt/ink/ink15405.xml" ContentType="application/inkml+xml"/>
  <Override PartName="/ppt/ink/ink15406.xml" ContentType="application/inkml+xml"/>
  <Override PartName="/ppt/ink/ink15407.xml" ContentType="application/inkml+xml"/>
  <Override PartName="/ppt/ink/ink15408.xml" ContentType="application/inkml+xml"/>
  <Override PartName="/ppt/ink/ink15409.xml" ContentType="application/inkml+xml"/>
  <Override PartName="/ppt/ink/ink15410.xml" ContentType="application/inkml+xml"/>
  <Override PartName="/ppt/ink/ink15411.xml" ContentType="application/inkml+xml"/>
  <Override PartName="/ppt/ink/ink15412.xml" ContentType="application/inkml+xml"/>
  <Override PartName="/ppt/ink/ink15413.xml" ContentType="application/inkml+xml"/>
  <Override PartName="/ppt/ink/ink15414.xml" ContentType="application/inkml+xml"/>
  <Override PartName="/ppt/ink/ink15415.xml" ContentType="application/inkml+xml"/>
  <Override PartName="/ppt/ink/ink15416.xml" ContentType="application/inkml+xml"/>
  <Override PartName="/ppt/ink/ink15417.xml" ContentType="application/inkml+xml"/>
  <Override PartName="/ppt/ink/ink15418.xml" ContentType="application/inkml+xml"/>
  <Override PartName="/ppt/ink/ink15419.xml" ContentType="application/inkml+xml"/>
  <Override PartName="/ppt/ink/ink15420.xml" ContentType="application/inkml+xml"/>
  <Override PartName="/ppt/ink/ink15421.xml" ContentType="application/inkml+xml"/>
  <Override PartName="/ppt/ink/ink15422.xml" ContentType="application/inkml+xml"/>
  <Override PartName="/ppt/ink/ink15423.xml" ContentType="application/inkml+xml"/>
  <Override PartName="/ppt/ink/ink15424.xml" ContentType="application/inkml+xml"/>
  <Override PartName="/ppt/ink/ink15425.xml" ContentType="application/inkml+xml"/>
  <Override PartName="/ppt/ink/ink15426.xml" ContentType="application/inkml+xml"/>
  <Override PartName="/ppt/ink/ink15427.xml" ContentType="application/inkml+xml"/>
  <Override PartName="/ppt/ink/ink15428.xml" ContentType="application/inkml+xml"/>
  <Override PartName="/ppt/ink/ink15429.xml" ContentType="application/inkml+xml"/>
  <Override PartName="/ppt/ink/ink15430.xml" ContentType="application/inkml+xml"/>
  <Override PartName="/ppt/ink/ink15431.xml" ContentType="application/inkml+xml"/>
  <Override PartName="/ppt/ink/ink15432.xml" ContentType="application/inkml+xml"/>
  <Override PartName="/ppt/ink/ink15433.xml" ContentType="application/inkml+xml"/>
  <Override PartName="/ppt/ink/ink15434.xml" ContentType="application/inkml+xml"/>
  <Override PartName="/ppt/ink/ink15435.xml" ContentType="application/inkml+xml"/>
  <Override PartName="/ppt/ink/ink15436.xml" ContentType="application/inkml+xml"/>
  <Override PartName="/ppt/ink/ink15437.xml" ContentType="application/inkml+xml"/>
  <Override PartName="/ppt/ink/ink15438.xml" ContentType="application/inkml+xml"/>
  <Override PartName="/ppt/ink/ink15439.xml" ContentType="application/inkml+xml"/>
  <Override PartName="/ppt/ink/ink15440.xml" ContentType="application/inkml+xml"/>
  <Override PartName="/ppt/ink/ink15441.xml" ContentType="application/inkml+xml"/>
  <Override PartName="/ppt/ink/ink15442.xml" ContentType="application/inkml+xml"/>
  <Override PartName="/ppt/ink/ink15443.xml" ContentType="application/inkml+xml"/>
  <Override PartName="/ppt/ink/ink15444.xml" ContentType="application/inkml+xml"/>
  <Override PartName="/ppt/ink/ink15445.xml" ContentType="application/inkml+xml"/>
  <Override PartName="/ppt/ink/ink15446.xml" ContentType="application/inkml+xml"/>
  <Override PartName="/ppt/ink/ink15447.xml" ContentType="application/inkml+xml"/>
  <Override PartName="/ppt/ink/ink15448.xml" ContentType="application/inkml+xml"/>
  <Override PartName="/ppt/ink/ink15449.xml" ContentType="application/inkml+xml"/>
  <Override PartName="/ppt/ink/ink15450.xml" ContentType="application/inkml+xml"/>
  <Override PartName="/ppt/ink/ink15451.xml" ContentType="application/inkml+xml"/>
  <Override PartName="/ppt/ink/ink15452.xml" ContentType="application/inkml+xml"/>
  <Override PartName="/ppt/ink/ink15453.xml" ContentType="application/inkml+xml"/>
  <Override PartName="/ppt/ink/ink15454.xml" ContentType="application/inkml+xml"/>
  <Override PartName="/ppt/ink/ink15455.xml" ContentType="application/inkml+xml"/>
  <Override PartName="/ppt/ink/ink15456.xml" ContentType="application/inkml+xml"/>
  <Override PartName="/ppt/ink/ink15457.xml" ContentType="application/inkml+xml"/>
  <Override PartName="/ppt/ink/ink15458.xml" ContentType="application/inkml+xml"/>
  <Override PartName="/ppt/ink/ink15459.xml" ContentType="application/inkml+xml"/>
  <Override PartName="/ppt/ink/ink15460.xml" ContentType="application/inkml+xml"/>
  <Override PartName="/ppt/ink/ink15461.xml" ContentType="application/inkml+xml"/>
  <Override PartName="/ppt/ink/ink15462.xml" ContentType="application/inkml+xml"/>
  <Override PartName="/ppt/ink/ink15463.xml" ContentType="application/inkml+xml"/>
  <Override PartName="/ppt/ink/ink15464.xml" ContentType="application/inkml+xml"/>
  <Override PartName="/ppt/ink/ink15465.xml" ContentType="application/inkml+xml"/>
  <Override PartName="/ppt/ink/ink15466.xml" ContentType="application/inkml+xml"/>
  <Override PartName="/ppt/ink/ink15467.xml" ContentType="application/inkml+xml"/>
  <Override PartName="/ppt/ink/ink15468.xml" ContentType="application/inkml+xml"/>
  <Override PartName="/ppt/ink/ink15469.xml" ContentType="application/inkml+xml"/>
  <Override PartName="/ppt/ink/ink15470.xml" ContentType="application/inkml+xml"/>
  <Override PartName="/ppt/ink/ink15471.xml" ContentType="application/inkml+xml"/>
  <Override PartName="/ppt/ink/ink15472.xml" ContentType="application/inkml+xml"/>
  <Override PartName="/ppt/ink/ink15473.xml" ContentType="application/inkml+xml"/>
  <Override PartName="/ppt/ink/ink15474.xml" ContentType="application/inkml+xml"/>
  <Override PartName="/ppt/ink/ink15475.xml" ContentType="application/inkml+xml"/>
  <Override PartName="/ppt/ink/ink15476.xml" ContentType="application/inkml+xml"/>
  <Override PartName="/ppt/ink/ink15477.xml" ContentType="application/inkml+xml"/>
  <Override PartName="/ppt/ink/ink15478.xml" ContentType="application/inkml+xml"/>
  <Override PartName="/ppt/ink/ink15479.xml" ContentType="application/inkml+xml"/>
  <Override PartName="/ppt/ink/ink15480.xml" ContentType="application/inkml+xml"/>
  <Override PartName="/ppt/ink/ink15481.xml" ContentType="application/inkml+xml"/>
  <Override PartName="/ppt/ink/ink15482.xml" ContentType="application/inkml+xml"/>
  <Override PartName="/ppt/ink/ink15483.xml" ContentType="application/inkml+xml"/>
  <Override PartName="/ppt/ink/ink15484.xml" ContentType="application/inkml+xml"/>
  <Override PartName="/ppt/ink/ink15485.xml" ContentType="application/inkml+xml"/>
  <Override PartName="/ppt/ink/ink15486.xml" ContentType="application/inkml+xml"/>
  <Override PartName="/ppt/ink/ink15487.xml" ContentType="application/inkml+xml"/>
  <Override PartName="/ppt/ink/ink15488.xml" ContentType="application/inkml+xml"/>
  <Override PartName="/ppt/ink/ink15489.xml" ContentType="application/inkml+xml"/>
  <Override PartName="/ppt/ink/ink15490.xml" ContentType="application/inkml+xml"/>
  <Override PartName="/ppt/ink/ink15491.xml" ContentType="application/inkml+xml"/>
  <Override PartName="/ppt/ink/ink15492.xml" ContentType="application/inkml+xml"/>
  <Override PartName="/ppt/ink/ink15493.xml" ContentType="application/inkml+xml"/>
  <Override PartName="/ppt/ink/ink15494.xml" ContentType="application/inkml+xml"/>
  <Override PartName="/ppt/ink/ink15495.xml" ContentType="application/inkml+xml"/>
  <Override PartName="/ppt/ink/ink15496.xml" ContentType="application/inkml+xml"/>
  <Override PartName="/ppt/ink/ink15497.xml" ContentType="application/inkml+xml"/>
  <Override PartName="/ppt/ink/ink15498.xml" ContentType="application/inkml+xml"/>
  <Override PartName="/ppt/ink/ink15499.xml" ContentType="application/inkml+xml"/>
  <Override PartName="/ppt/ink/ink15500.xml" ContentType="application/inkml+xml"/>
  <Override PartName="/ppt/ink/ink15501.xml" ContentType="application/inkml+xml"/>
  <Override PartName="/ppt/ink/ink15502.xml" ContentType="application/inkml+xml"/>
  <Override PartName="/ppt/ink/ink15503.xml" ContentType="application/inkml+xml"/>
  <Override PartName="/ppt/ink/ink15504.xml" ContentType="application/inkml+xml"/>
  <Override PartName="/ppt/ink/ink15505.xml" ContentType="application/inkml+xml"/>
  <Override PartName="/ppt/ink/ink15506.xml" ContentType="application/inkml+xml"/>
  <Override PartName="/ppt/ink/ink15507.xml" ContentType="application/inkml+xml"/>
  <Override PartName="/ppt/ink/ink15508.xml" ContentType="application/inkml+xml"/>
  <Override PartName="/ppt/ink/ink15509.xml" ContentType="application/inkml+xml"/>
  <Override PartName="/ppt/ink/ink15510.xml" ContentType="application/inkml+xml"/>
  <Override PartName="/ppt/ink/ink15511.xml" ContentType="application/inkml+xml"/>
  <Override PartName="/ppt/ink/ink15512.xml" ContentType="application/inkml+xml"/>
  <Override PartName="/ppt/ink/ink15513.xml" ContentType="application/inkml+xml"/>
  <Override PartName="/ppt/ink/ink15514.xml" ContentType="application/inkml+xml"/>
  <Override PartName="/ppt/ink/ink15515.xml" ContentType="application/inkml+xml"/>
  <Override PartName="/ppt/ink/ink15516.xml" ContentType="application/inkml+xml"/>
  <Override PartName="/ppt/ink/ink15517.xml" ContentType="application/inkml+xml"/>
  <Override PartName="/ppt/ink/ink15518.xml" ContentType="application/inkml+xml"/>
  <Override PartName="/ppt/ink/ink15519.xml" ContentType="application/inkml+xml"/>
  <Override PartName="/ppt/ink/ink15520.xml" ContentType="application/inkml+xml"/>
  <Override PartName="/ppt/ink/ink15521.xml" ContentType="application/inkml+xml"/>
  <Override PartName="/ppt/ink/ink15522.xml" ContentType="application/inkml+xml"/>
  <Override PartName="/ppt/ink/ink15523.xml" ContentType="application/inkml+xml"/>
  <Override PartName="/ppt/ink/ink15524.xml" ContentType="application/inkml+xml"/>
  <Override PartName="/ppt/ink/ink15525.xml" ContentType="application/inkml+xml"/>
  <Override PartName="/ppt/ink/ink15526.xml" ContentType="application/inkml+xml"/>
  <Override PartName="/ppt/ink/ink15527.xml" ContentType="application/inkml+xml"/>
  <Override PartName="/ppt/ink/ink15528.xml" ContentType="application/inkml+xml"/>
  <Override PartName="/ppt/ink/ink15529.xml" ContentType="application/inkml+xml"/>
  <Override PartName="/ppt/ink/ink15530.xml" ContentType="application/inkml+xml"/>
  <Override PartName="/ppt/ink/ink15531.xml" ContentType="application/inkml+xml"/>
  <Override PartName="/ppt/ink/ink15532.xml" ContentType="application/inkml+xml"/>
  <Override PartName="/ppt/ink/ink15533.xml" ContentType="application/inkml+xml"/>
  <Override PartName="/ppt/ink/ink15534.xml" ContentType="application/inkml+xml"/>
  <Override PartName="/ppt/ink/ink15535.xml" ContentType="application/inkml+xml"/>
  <Override PartName="/ppt/ink/ink15536.xml" ContentType="application/inkml+xml"/>
  <Override PartName="/ppt/ink/ink15537.xml" ContentType="application/inkml+xml"/>
  <Override PartName="/ppt/ink/ink15538.xml" ContentType="application/inkml+xml"/>
  <Override PartName="/ppt/ink/ink15539.xml" ContentType="application/inkml+xml"/>
  <Override PartName="/ppt/ink/ink15540.xml" ContentType="application/inkml+xml"/>
  <Override PartName="/ppt/ink/ink15541.xml" ContentType="application/inkml+xml"/>
  <Override PartName="/ppt/ink/ink15542.xml" ContentType="application/inkml+xml"/>
  <Override PartName="/ppt/ink/ink15543.xml" ContentType="application/inkml+xml"/>
  <Override PartName="/ppt/ink/ink15544.xml" ContentType="application/inkml+xml"/>
  <Override PartName="/ppt/ink/ink15545.xml" ContentType="application/inkml+xml"/>
  <Override PartName="/ppt/ink/ink15546.xml" ContentType="application/inkml+xml"/>
  <Override PartName="/ppt/ink/ink15547.xml" ContentType="application/inkml+xml"/>
  <Override PartName="/ppt/ink/ink15548.xml" ContentType="application/inkml+xml"/>
  <Override PartName="/ppt/ink/ink15549.xml" ContentType="application/inkml+xml"/>
  <Override PartName="/ppt/ink/ink15550.xml" ContentType="application/inkml+xml"/>
  <Override PartName="/ppt/ink/ink15551.xml" ContentType="application/inkml+xml"/>
  <Override PartName="/ppt/ink/ink15552.xml" ContentType="application/inkml+xml"/>
  <Override PartName="/ppt/ink/ink15553.xml" ContentType="application/inkml+xml"/>
  <Override PartName="/ppt/ink/ink15554.xml" ContentType="application/inkml+xml"/>
  <Override PartName="/ppt/ink/ink15555.xml" ContentType="application/inkml+xml"/>
  <Override PartName="/ppt/ink/ink15556.xml" ContentType="application/inkml+xml"/>
  <Override PartName="/ppt/ink/ink15557.xml" ContentType="application/inkml+xml"/>
  <Override PartName="/ppt/ink/ink15558.xml" ContentType="application/inkml+xml"/>
  <Override PartName="/ppt/ink/ink15559.xml" ContentType="application/inkml+xml"/>
  <Override PartName="/ppt/ink/ink15560.xml" ContentType="application/inkml+xml"/>
  <Override PartName="/ppt/ink/ink15561.xml" ContentType="application/inkml+xml"/>
  <Override PartName="/ppt/ink/ink15562.xml" ContentType="application/inkml+xml"/>
  <Override PartName="/ppt/ink/ink15563.xml" ContentType="application/inkml+xml"/>
  <Override PartName="/ppt/ink/ink15564.xml" ContentType="application/inkml+xml"/>
  <Override PartName="/ppt/ink/ink15565.xml" ContentType="application/inkml+xml"/>
  <Override PartName="/ppt/ink/ink15566.xml" ContentType="application/inkml+xml"/>
  <Override PartName="/ppt/ink/ink15567.xml" ContentType="application/inkml+xml"/>
  <Override PartName="/ppt/ink/ink15568.xml" ContentType="application/inkml+xml"/>
  <Override PartName="/ppt/ink/ink15569.xml" ContentType="application/inkml+xml"/>
  <Override PartName="/ppt/ink/ink15570.xml" ContentType="application/inkml+xml"/>
  <Override PartName="/ppt/ink/ink15571.xml" ContentType="application/inkml+xml"/>
  <Override PartName="/ppt/ink/ink15572.xml" ContentType="application/inkml+xml"/>
  <Override PartName="/ppt/ink/ink15573.xml" ContentType="application/inkml+xml"/>
  <Override PartName="/ppt/ink/ink15574.xml" ContentType="application/inkml+xml"/>
  <Override PartName="/ppt/ink/ink15575.xml" ContentType="application/inkml+xml"/>
  <Override PartName="/ppt/ink/ink15576.xml" ContentType="application/inkml+xml"/>
  <Override PartName="/ppt/ink/ink15577.xml" ContentType="application/inkml+xml"/>
  <Override PartName="/ppt/ink/ink15578.xml" ContentType="application/inkml+xml"/>
  <Override PartName="/ppt/ink/ink15579.xml" ContentType="application/inkml+xml"/>
  <Override PartName="/ppt/ink/ink15580.xml" ContentType="application/inkml+xml"/>
  <Override PartName="/ppt/ink/ink15581.xml" ContentType="application/inkml+xml"/>
  <Override PartName="/ppt/ink/ink15582.xml" ContentType="application/inkml+xml"/>
  <Override PartName="/ppt/ink/ink15583.xml" ContentType="application/inkml+xml"/>
  <Override PartName="/ppt/ink/ink15584.xml" ContentType="application/inkml+xml"/>
  <Override PartName="/ppt/ink/ink15585.xml" ContentType="application/inkml+xml"/>
  <Override PartName="/ppt/ink/ink15586.xml" ContentType="application/inkml+xml"/>
  <Override PartName="/ppt/ink/ink15587.xml" ContentType="application/inkml+xml"/>
  <Override PartName="/ppt/ink/ink15588.xml" ContentType="application/inkml+xml"/>
  <Override PartName="/ppt/ink/ink15589.xml" ContentType="application/inkml+xml"/>
  <Override PartName="/ppt/ink/ink15590.xml" ContentType="application/inkml+xml"/>
  <Override PartName="/ppt/ink/ink15591.xml" ContentType="application/inkml+xml"/>
  <Override PartName="/ppt/ink/ink15592.xml" ContentType="application/inkml+xml"/>
  <Override PartName="/ppt/ink/ink15593.xml" ContentType="application/inkml+xml"/>
  <Override PartName="/ppt/ink/ink15594.xml" ContentType="application/inkml+xml"/>
  <Override PartName="/ppt/ink/ink15595.xml" ContentType="application/inkml+xml"/>
  <Override PartName="/ppt/ink/ink15596.xml" ContentType="application/inkml+xml"/>
  <Override PartName="/ppt/ink/ink15597.xml" ContentType="application/inkml+xml"/>
  <Override PartName="/ppt/ink/ink15598.xml" ContentType="application/inkml+xml"/>
  <Override PartName="/ppt/ink/ink15599.xml" ContentType="application/inkml+xml"/>
  <Override PartName="/ppt/ink/ink15600.xml" ContentType="application/inkml+xml"/>
  <Override PartName="/ppt/ink/ink15601.xml" ContentType="application/inkml+xml"/>
  <Override PartName="/ppt/ink/ink15602.xml" ContentType="application/inkml+xml"/>
  <Override PartName="/ppt/ink/ink15603.xml" ContentType="application/inkml+xml"/>
  <Override PartName="/ppt/ink/ink15604.xml" ContentType="application/inkml+xml"/>
  <Override PartName="/ppt/ink/ink15605.xml" ContentType="application/inkml+xml"/>
  <Override PartName="/ppt/ink/ink15606.xml" ContentType="application/inkml+xml"/>
  <Override PartName="/ppt/ink/ink15607.xml" ContentType="application/inkml+xml"/>
  <Override PartName="/ppt/ink/ink15608.xml" ContentType="application/inkml+xml"/>
  <Override PartName="/ppt/ink/ink15609.xml" ContentType="application/inkml+xml"/>
  <Override PartName="/ppt/ink/ink15610.xml" ContentType="application/inkml+xml"/>
  <Override PartName="/ppt/ink/ink15611.xml" ContentType="application/inkml+xml"/>
  <Override PartName="/ppt/ink/ink15612.xml" ContentType="application/inkml+xml"/>
  <Override PartName="/ppt/ink/ink15613.xml" ContentType="application/inkml+xml"/>
  <Override PartName="/ppt/ink/ink15614.xml" ContentType="application/inkml+xml"/>
  <Override PartName="/ppt/ink/ink15615.xml" ContentType="application/inkml+xml"/>
  <Override PartName="/ppt/ink/ink15616.xml" ContentType="application/inkml+xml"/>
  <Override PartName="/ppt/ink/ink15617.xml" ContentType="application/inkml+xml"/>
  <Override PartName="/ppt/ink/ink15618.xml" ContentType="application/inkml+xml"/>
  <Override PartName="/ppt/ink/ink15619.xml" ContentType="application/inkml+xml"/>
  <Override PartName="/ppt/ink/ink15620.xml" ContentType="application/inkml+xml"/>
  <Override PartName="/ppt/ink/ink15621.xml" ContentType="application/inkml+xml"/>
  <Override PartName="/ppt/ink/ink15622.xml" ContentType="application/inkml+xml"/>
  <Override PartName="/ppt/ink/ink15623.xml" ContentType="application/inkml+xml"/>
  <Override PartName="/ppt/ink/ink15624.xml" ContentType="application/inkml+xml"/>
  <Override PartName="/ppt/ink/ink15625.xml" ContentType="application/inkml+xml"/>
  <Override PartName="/ppt/ink/ink15626.xml" ContentType="application/inkml+xml"/>
  <Override PartName="/ppt/ink/ink15627.xml" ContentType="application/inkml+xml"/>
  <Override PartName="/ppt/ink/ink15628.xml" ContentType="application/inkml+xml"/>
  <Override PartName="/ppt/ink/ink15629.xml" ContentType="application/inkml+xml"/>
  <Override PartName="/ppt/ink/ink15630.xml" ContentType="application/inkml+xml"/>
  <Override PartName="/ppt/ink/ink15631.xml" ContentType="application/inkml+xml"/>
  <Override PartName="/ppt/ink/ink15632.xml" ContentType="application/inkml+xml"/>
  <Override PartName="/ppt/ink/ink15633.xml" ContentType="application/inkml+xml"/>
  <Override PartName="/ppt/ink/ink15634.xml" ContentType="application/inkml+xml"/>
  <Override PartName="/ppt/ink/ink15635.xml" ContentType="application/inkml+xml"/>
  <Override PartName="/ppt/ink/ink15636.xml" ContentType="application/inkml+xml"/>
  <Override PartName="/ppt/ink/ink15637.xml" ContentType="application/inkml+xml"/>
  <Override PartName="/ppt/ink/ink15638.xml" ContentType="application/inkml+xml"/>
  <Override PartName="/ppt/ink/ink15639.xml" ContentType="application/inkml+xml"/>
  <Override PartName="/ppt/ink/ink15640.xml" ContentType="application/inkml+xml"/>
  <Override PartName="/ppt/ink/ink15641.xml" ContentType="application/inkml+xml"/>
  <Override PartName="/ppt/ink/ink15642.xml" ContentType="application/inkml+xml"/>
  <Override PartName="/ppt/ink/ink15643.xml" ContentType="application/inkml+xml"/>
  <Override PartName="/ppt/ink/ink15644.xml" ContentType="application/inkml+xml"/>
  <Override PartName="/ppt/ink/ink15645.xml" ContentType="application/inkml+xml"/>
  <Override PartName="/ppt/ink/ink15646.xml" ContentType="application/inkml+xml"/>
  <Override PartName="/ppt/ink/ink15647.xml" ContentType="application/inkml+xml"/>
  <Override PartName="/ppt/ink/ink15648.xml" ContentType="application/inkml+xml"/>
  <Override PartName="/ppt/ink/ink15649.xml" ContentType="application/inkml+xml"/>
  <Override PartName="/ppt/ink/ink15650.xml" ContentType="application/inkml+xml"/>
  <Override PartName="/ppt/ink/ink15651.xml" ContentType="application/inkml+xml"/>
  <Override PartName="/ppt/ink/ink15652.xml" ContentType="application/inkml+xml"/>
  <Override PartName="/ppt/ink/ink15653.xml" ContentType="application/inkml+xml"/>
  <Override PartName="/ppt/ink/ink15654.xml" ContentType="application/inkml+xml"/>
  <Override PartName="/ppt/ink/ink15655.xml" ContentType="application/inkml+xml"/>
  <Override PartName="/ppt/ink/ink15656.xml" ContentType="application/inkml+xml"/>
  <Override PartName="/ppt/ink/ink15657.xml" ContentType="application/inkml+xml"/>
  <Override PartName="/ppt/ink/ink15658.xml" ContentType="application/inkml+xml"/>
  <Override PartName="/ppt/ink/ink15659.xml" ContentType="application/inkml+xml"/>
  <Override PartName="/ppt/ink/ink15660.xml" ContentType="application/inkml+xml"/>
  <Override PartName="/ppt/ink/ink15661.xml" ContentType="application/inkml+xml"/>
  <Override PartName="/ppt/ink/ink15662.xml" ContentType="application/inkml+xml"/>
  <Override PartName="/ppt/ink/ink15663.xml" ContentType="application/inkml+xml"/>
  <Override PartName="/ppt/ink/ink15664.xml" ContentType="application/inkml+xml"/>
  <Override PartName="/ppt/ink/ink15665.xml" ContentType="application/inkml+xml"/>
  <Override PartName="/ppt/ink/ink15666.xml" ContentType="application/inkml+xml"/>
  <Override PartName="/ppt/ink/ink15667.xml" ContentType="application/inkml+xml"/>
  <Override PartName="/ppt/ink/ink15668.xml" ContentType="application/inkml+xml"/>
  <Override PartName="/ppt/ink/ink15669.xml" ContentType="application/inkml+xml"/>
  <Override PartName="/ppt/ink/ink15670.xml" ContentType="application/inkml+xml"/>
  <Override PartName="/ppt/ink/ink15671.xml" ContentType="application/inkml+xml"/>
  <Override PartName="/ppt/ink/ink15672.xml" ContentType="application/inkml+xml"/>
  <Override PartName="/ppt/ink/ink15673.xml" ContentType="application/inkml+xml"/>
  <Override PartName="/ppt/ink/ink15674.xml" ContentType="application/inkml+xml"/>
  <Override PartName="/ppt/ink/ink15675.xml" ContentType="application/inkml+xml"/>
  <Override PartName="/ppt/ink/ink15676.xml" ContentType="application/inkml+xml"/>
  <Override PartName="/ppt/ink/ink15677.xml" ContentType="application/inkml+xml"/>
  <Override PartName="/ppt/ink/ink15678.xml" ContentType="application/inkml+xml"/>
  <Override PartName="/ppt/ink/ink15679.xml" ContentType="application/inkml+xml"/>
  <Override PartName="/ppt/ink/ink15680.xml" ContentType="application/inkml+xml"/>
  <Override PartName="/ppt/ink/ink15681.xml" ContentType="application/inkml+xml"/>
  <Override PartName="/ppt/ink/ink15682.xml" ContentType="application/inkml+xml"/>
  <Override PartName="/ppt/ink/ink15683.xml" ContentType="application/inkml+xml"/>
  <Override PartName="/ppt/ink/ink15684.xml" ContentType="application/inkml+xml"/>
  <Override PartName="/ppt/ink/ink15685.xml" ContentType="application/inkml+xml"/>
  <Override PartName="/ppt/ink/ink15686.xml" ContentType="application/inkml+xml"/>
  <Override PartName="/ppt/ink/ink15687.xml" ContentType="application/inkml+xml"/>
  <Override PartName="/ppt/ink/ink15688.xml" ContentType="application/inkml+xml"/>
  <Override PartName="/ppt/ink/ink15689.xml" ContentType="application/inkml+xml"/>
  <Override PartName="/ppt/ink/ink15690.xml" ContentType="application/inkml+xml"/>
  <Override PartName="/ppt/ink/ink15691.xml" ContentType="application/inkml+xml"/>
  <Override PartName="/ppt/ink/ink15692.xml" ContentType="application/inkml+xml"/>
  <Override PartName="/ppt/ink/ink15693.xml" ContentType="application/inkml+xml"/>
  <Override PartName="/ppt/ink/ink15694.xml" ContentType="application/inkml+xml"/>
  <Override PartName="/ppt/ink/ink15695.xml" ContentType="application/inkml+xml"/>
  <Override PartName="/ppt/ink/ink15696.xml" ContentType="application/inkml+xml"/>
  <Override PartName="/ppt/ink/ink15697.xml" ContentType="application/inkml+xml"/>
  <Override PartName="/ppt/ink/ink15698.xml" ContentType="application/inkml+xml"/>
  <Override PartName="/ppt/ink/ink15699.xml" ContentType="application/inkml+xml"/>
  <Override PartName="/ppt/ink/ink15700.xml" ContentType="application/inkml+xml"/>
  <Override PartName="/ppt/ink/ink15701.xml" ContentType="application/inkml+xml"/>
  <Override PartName="/ppt/ink/ink15702.xml" ContentType="application/inkml+xml"/>
  <Override PartName="/ppt/ink/ink15703.xml" ContentType="application/inkml+xml"/>
  <Override PartName="/ppt/ink/ink15704.xml" ContentType="application/inkml+xml"/>
  <Override PartName="/ppt/ink/ink15705.xml" ContentType="application/inkml+xml"/>
  <Override PartName="/ppt/ink/ink15706.xml" ContentType="application/inkml+xml"/>
  <Override PartName="/ppt/ink/ink15707.xml" ContentType="application/inkml+xml"/>
  <Override PartName="/ppt/ink/ink15708.xml" ContentType="application/inkml+xml"/>
  <Override PartName="/ppt/ink/ink15709.xml" ContentType="application/inkml+xml"/>
  <Override PartName="/ppt/ink/ink15710.xml" ContentType="application/inkml+xml"/>
  <Override PartName="/ppt/ink/ink15711.xml" ContentType="application/inkml+xml"/>
  <Override PartName="/ppt/ink/ink15712.xml" ContentType="application/inkml+xml"/>
  <Override PartName="/ppt/ink/ink15713.xml" ContentType="application/inkml+xml"/>
  <Override PartName="/ppt/ink/ink15714.xml" ContentType="application/inkml+xml"/>
  <Override PartName="/ppt/ink/ink15715.xml" ContentType="application/inkml+xml"/>
  <Override PartName="/ppt/ink/ink15716.xml" ContentType="application/inkml+xml"/>
  <Override PartName="/ppt/ink/ink15717.xml" ContentType="application/inkml+xml"/>
  <Override PartName="/ppt/ink/ink15718.xml" ContentType="application/inkml+xml"/>
  <Override PartName="/ppt/ink/ink15719.xml" ContentType="application/inkml+xml"/>
  <Override PartName="/ppt/ink/ink15720.xml" ContentType="application/inkml+xml"/>
  <Override PartName="/ppt/ink/ink15721.xml" ContentType="application/inkml+xml"/>
  <Override PartName="/ppt/ink/ink15722.xml" ContentType="application/inkml+xml"/>
  <Override PartName="/ppt/ink/ink15723.xml" ContentType="application/inkml+xml"/>
  <Override PartName="/ppt/ink/ink15724.xml" ContentType="application/inkml+xml"/>
  <Override PartName="/ppt/ink/ink15725.xml" ContentType="application/inkml+xml"/>
  <Override PartName="/ppt/ink/ink15726.xml" ContentType="application/inkml+xml"/>
  <Override PartName="/ppt/ink/ink15727.xml" ContentType="application/inkml+xml"/>
  <Override PartName="/ppt/ink/ink15728.xml" ContentType="application/inkml+xml"/>
  <Override PartName="/ppt/ink/ink15729.xml" ContentType="application/inkml+xml"/>
  <Override PartName="/ppt/ink/ink15730.xml" ContentType="application/inkml+xml"/>
  <Override PartName="/ppt/ink/ink15731.xml" ContentType="application/inkml+xml"/>
  <Override PartName="/ppt/ink/ink15732.xml" ContentType="application/inkml+xml"/>
  <Override PartName="/ppt/ink/ink15733.xml" ContentType="application/inkml+xml"/>
  <Override PartName="/ppt/ink/ink15734.xml" ContentType="application/inkml+xml"/>
  <Override PartName="/ppt/ink/ink15735.xml" ContentType="application/inkml+xml"/>
  <Override PartName="/ppt/ink/ink15736.xml" ContentType="application/inkml+xml"/>
  <Override PartName="/ppt/ink/ink15737.xml" ContentType="application/inkml+xml"/>
  <Override PartName="/ppt/ink/ink15738.xml" ContentType="application/inkml+xml"/>
  <Override PartName="/ppt/ink/ink15739.xml" ContentType="application/inkml+xml"/>
  <Override PartName="/ppt/ink/ink15740.xml" ContentType="application/inkml+xml"/>
  <Override PartName="/ppt/ink/ink15741.xml" ContentType="application/inkml+xml"/>
  <Override PartName="/ppt/ink/ink15742.xml" ContentType="application/inkml+xml"/>
  <Override PartName="/ppt/ink/ink15743.xml" ContentType="application/inkml+xml"/>
  <Override PartName="/ppt/ink/ink15744.xml" ContentType="application/inkml+xml"/>
  <Override PartName="/ppt/ink/ink15745.xml" ContentType="application/inkml+xml"/>
  <Override PartName="/ppt/ink/ink15746.xml" ContentType="application/inkml+xml"/>
  <Override PartName="/ppt/ink/ink15747.xml" ContentType="application/inkml+xml"/>
  <Override PartName="/ppt/ink/ink15748.xml" ContentType="application/inkml+xml"/>
  <Override PartName="/ppt/ink/ink15749.xml" ContentType="application/inkml+xml"/>
  <Override PartName="/ppt/ink/ink15750.xml" ContentType="application/inkml+xml"/>
  <Override PartName="/ppt/ink/ink15751.xml" ContentType="application/inkml+xml"/>
  <Override PartName="/ppt/ink/ink15752.xml" ContentType="application/inkml+xml"/>
  <Override PartName="/ppt/ink/ink15753.xml" ContentType="application/inkml+xml"/>
  <Override PartName="/ppt/ink/ink15754.xml" ContentType="application/inkml+xml"/>
  <Override PartName="/ppt/ink/ink15755.xml" ContentType="application/inkml+xml"/>
  <Override PartName="/ppt/ink/ink15756.xml" ContentType="application/inkml+xml"/>
  <Override PartName="/ppt/ink/ink15757.xml" ContentType="application/inkml+xml"/>
  <Override PartName="/ppt/ink/ink15758.xml" ContentType="application/inkml+xml"/>
  <Override PartName="/ppt/ink/ink15759.xml" ContentType="application/inkml+xml"/>
  <Override PartName="/ppt/ink/ink15760.xml" ContentType="application/inkml+xml"/>
  <Override PartName="/ppt/ink/ink15761.xml" ContentType="application/inkml+xml"/>
  <Override PartName="/ppt/ink/ink15762.xml" ContentType="application/inkml+xml"/>
  <Override PartName="/ppt/ink/ink15763.xml" ContentType="application/inkml+xml"/>
  <Override PartName="/ppt/ink/ink15764.xml" ContentType="application/inkml+xml"/>
  <Override PartName="/ppt/ink/ink15765.xml" ContentType="application/inkml+xml"/>
  <Override PartName="/ppt/ink/ink15766.xml" ContentType="application/inkml+xml"/>
  <Override PartName="/ppt/ink/ink15767.xml" ContentType="application/inkml+xml"/>
  <Override PartName="/ppt/ink/ink15768.xml" ContentType="application/inkml+xml"/>
  <Override PartName="/ppt/ink/ink15769.xml" ContentType="application/inkml+xml"/>
  <Override PartName="/ppt/ink/ink15770.xml" ContentType="application/inkml+xml"/>
  <Override PartName="/ppt/ink/ink15771.xml" ContentType="application/inkml+xml"/>
  <Override PartName="/ppt/ink/ink15772.xml" ContentType="application/inkml+xml"/>
  <Override PartName="/ppt/ink/ink15773.xml" ContentType="application/inkml+xml"/>
  <Override PartName="/ppt/ink/ink15774.xml" ContentType="application/inkml+xml"/>
  <Override PartName="/ppt/ink/ink15775.xml" ContentType="application/inkml+xml"/>
  <Override PartName="/ppt/ink/ink15776.xml" ContentType="application/inkml+xml"/>
  <Override PartName="/ppt/ink/ink15777.xml" ContentType="application/inkml+xml"/>
  <Override PartName="/ppt/ink/ink15778.xml" ContentType="application/inkml+xml"/>
  <Override PartName="/ppt/ink/ink15779.xml" ContentType="application/inkml+xml"/>
  <Override PartName="/ppt/ink/ink15780.xml" ContentType="application/inkml+xml"/>
  <Override PartName="/ppt/ink/ink15781.xml" ContentType="application/inkml+xml"/>
  <Override PartName="/ppt/ink/ink15782.xml" ContentType="application/inkml+xml"/>
  <Override PartName="/ppt/ink/ink15783.xml" ContentType="application/inkml+xml"/>
  <Override PartName="/ppt/ink/ink15784.xml" ContentType="application/inkml+xml"/>
  <Override PartName="/ppt/ink/ink15785.xml" ContentType="application/inkml+xml"/>
  <Override PartName="/ppt/ink/ink15786.xml" ContentType="application/inkml+xml"/>
  <Override PartName="/ppt/ink/ink15787.xml" ContentType="application/inkml+xml"/>
  <Override PartName="/ppt/ink/ink15788.xml" ContentType="application/inkml+xml"/>
  <Override PartName="/ppt/ink/ink15789.xml" ContentType="application/inkml+xml"/>
  <Override PartName="/ppt/ink/ink15790.xml" ContentType="application/inkml+xml"/>
  <Override PartName="/ppt/ink/ink15791.xml" ContentType="application/inkml+xml"/>
  <Override PartName="/ppt/ink/ink15792.xml" ContentType="application/inkml+xml"/>
  <Override PartName="/ppt/ink/ink15793.xml" ContentType="application/inkml+xml"/>
  <Override PartName="/ppt/ink/ink15794.xml" ContentType="application/inkml+xml"/>
  <Override PartName="/ppt/ink/ink15795.xml" ContentType="application/inkml+xml"/>
  <Override PartName="/ppt/ink/ink15796.xml" ContentType="application/inkml+xml"/>
  <Override PartName="/ppt/ink/ink15797.xml" ContentType="application/inkml+xml"/>
  <Override PartName="/ppt/ink/ink15798.xml" ContentType="application/inkml+xml"/>
  <Override PartName="/ppt/ink/ink15799.xml" ContentType="application/inkml+xml"/>
  <Override PartName="/ppt/ink/ink15800.xml" ContentType="application/inkml+xml"/>
  <Override PartName="/ppt/ink/ink15801.xml" ContentType="application/inkml+xml"/>
  <Override PartName="/ppt/ink/ink15802.xml" ContentType="application/inkml+xml"/>
  <Override PartName="/ppt/ink/ink15803.xml" ContentType="application/inkml+xml"/>
  <Override PartName="/ppt/ink/ink15804.xml" ContentType="application/inkml+xml"/>
  <Override PartName="/ppt/ink/ink15805.xml" ContentType="application/inkml+xml"/>
  <Override PartName="/ppt/ink/ink15806.xml" ContentType="application/inkml+xml"/>
  <Override PartName="/ppt/ink/ink15807.xml" ContentType="application/inkml+xml"/>
  <Override PartName="/ppt/ink/ink15808.xml" ContentType="application/inkml+xml"/>
  <Override PartName="/ppt/ink/ink15809.xml" ContentType="application/inkml+xml"/>
  <Override PartName="/ppt/ink/ink15810.xml" ContentType="application/inkml+xml"/>
  <Override PartName="/ppt/ink/ink15811.xml" ContentType="application/inkml+xml"/>
  <Override PartName="/ppt/ink/ink15812.xml" ContentType="application/inkml+xml"/>
  <Override PartName="/ppt/ink/ink15813.xml" ContentType="application/inkml+xml"/>
  <Override PartName="/ppt/ink/ink15814.xml" ContentType="application/inkml+xml"/>
  <Override PartName="/ppt/ink/ink15815.xml" ContentType="application/inkml+xml"/>
  <Override PartName="/ppt/ink/ink15816.xml" ContentType="application/inkml+xml"/>
  <Override PartName="/ppt/ink/ink15817.xml" ContentType="application/inkml+xml"/>
  <Override PartName="/ppt/ink/ink15818.xml" ContentType="application/inkml+xml"/>
  <Override PartName="/ppt/ink/ink15819.xml" ContentType="application/inkml+xml"/>
  <Override PartName="/ppt/ink/ink15820.xml" ContentType="application/inkml+xml"/>
  <Override PartName="/ppt/ink/ink15821.xml" ContentType="application/inkml+xml"/>
  <Override PartName="/ppt/ink/ink15822.xml" ContentType="application/inkml+xml"/>
  <Override PartName="/ppt/ink/ink15823.xml" ContentType="application/inkml+xml"/>
  <Override PartName="/ppt/ink/ink15824.xml" ContentType="application/inkml+xml"/>
  <Override PartName="/ppt/ink/ink15825.xml" ContentType="application/inkml+xml"/>
  <Override PartName="/ppt/ink/ink15826.xml" ContentType="application/inkml+xml"/>
  <Override PartName="/ppt/ink/ink15827.xml" ContentType="application/inkml+xml"/>
  <Override PartName="/ppt/ink/ink15828.xml" ContentType="application/inkml+xml"/>
  <Override PartName="/ppt/ink/ink15829.xml" ContentType="application/inkml+xml"/>
  <Override PartName="/ppt/ink/ink15830.xml" ContentType="application/inkml+xml"/>
  <Override PartName="/ppt/ink/ink15831.xml" ContentType="application/inkml+xml"/>
  <Override PartName="/ppt/ink/ink15832.xml" ContentType="application/inkml+xml"/>
  <Override PartName="/ppt/ink/ink15833.xml" ContentType="application/inkml+xml"/>
  <Override PartName="/ppt/ink/ink15834.xml" ContentType="application/inkml+xml"/>
  <Override PartName="/ppt/ink/ink15835.xml" ContentType="application/inkml+xml"/>
  <Override PartName="/ppt/ink/ink15836.xml" ContentType="application/inkml+xml"/>
  <Override PartName="/ppt/ink/ink15837.xml" ContentType="application/inkml+xml"/>
  <Override PartName="/ppt/ink/ink15838.xml" ContentType="application/inkml+xml"/>
  <Override PartName="/ppt/ink/ink15839.xml" ContentType="application/inkml+xml"/>
  <Override PartName="/ppt/ink/ink15840.xml" ContentType="application/inkml+xml"/>
  <Override PartName="/ppt/ink/ink15841.xml" ContentType="application/inkml+xml"/>
  <Override PartName="/ppt/ink/ink15842.xml" ContentType="application/inkml+xml"/>
  <Override PartName="/ppt/ink/ink15843.xml" ContentType="application/inkml+xml"/>
  <Override PartName="/ppt/ink/ink15844.xml" ContentType="application/inkml+xml"/>
  <Override PartName="/ppt/ink/ink15845.xml" ContentType="application/inkml+xml"/>
  <Override PartName="/ppt/ink/ink15846.xml" ContentType="application/inkml+xml"/>
  <Override PartName="/ppt/ink/ink15847.xml" ContentType="application/inkml+xml"/>
  <Override PartName="/ppt/ink/ink15848.xml" ContentType="application/inkml+xml"/>
  <Override PartName="/ppt/ink/ink15849.xml" ContentType="application/inkml+xml"/>
  <Override PartName="/ppt/ink/ink15850.xml" ContentType="application/inkml+xml"/>
  <Override PartName="/ppt/ink/ink15851.xml" ContentType="application/inkml+xml"/>
  <Override PartName="/ppt/ink/ink15852.xml" ContentType="application/inkml+xml"/>
  <Override PartName="/ppt/ink/ink15853.xml" ContentType="application/inkml+xml"/>
  <Override PartName="/ppt/ink/ink15854.xml" ContentType="application/inkml+xml"/>
  <Override PartName="/ppt/ink/ink15855.xml" ContentType="application/inkml+xml"/>
  <Override PartName="/ppt/ink/ink15856.xml" ContentType="application/inkml+xml"/>
  <Override PartName="/ppt/ink/ink15857.xml" ContentType="application/inkml+xml"/>
  <Override PartName="/ppt/ink/ink15858.xml" ContentType="application/inkml+xml"/>
  <Override PartName="/ppt/ink/ink15859.xml" ContentType="application/inkml+xml"/>
  <Override PartName="/ppt/ink/ink15860.xml" ContentType="application/inkml+xml"/>
  <Override PartName="/ppt/ink/ink15861.xml" ContentType="application/inkml+xml"/>
  <Override PartName="/ppt/ink/ink15862.xml" ContentType="application/inkml+xml"/>
  <Override PartName="/ppt/ink/ink15863.xml" ContentType="application/inkml+xml"/>
  <Override PartName="/ppt/ink/ink15864.xml" ContentType="application/inkml+xml"/>
  <Override PartName="/ppt/ink/ink15865.xml" ContentType="application/inkml+xml"/>
  <Override PartName="/ppt/ink/ink15866.xml" ContentType="application/inkml+xml"/>
  <Override PartName="/ppt/ink/ink15867.xml" ContentType="application/inkml+xml"/>
  <Override PartName="/ppt/ink/ink15868.xml" ContentType="application/inkml+xml"/>
  <Override PartName="/ppt/ink/ink15869.xml" ContentType="application/inkml+xml"/>
  <Override PartName="/ppt/ink/ink15870.xml" ContentType="application/inkml+xml"/>
  <Override PartName="/ppt/ink/ink15871.xml" ContentType="application/inkml+xml"/>
  <Override PartName="/ppt/ink/ink15872.xml" ContentType="application/inkml+xml"/>
  <Override PartName="/ppt/ink/ink15873.xml" ContentType="application/inkml+xml"/>
  <Override PartName="/ppt/ink/ink15874.xml" ContentType="application/inkml+xml"/>
  <Override PartName="/ppt/ink/ink15875.xml" ContentType="application/inkml+xml"/>
  <Override PartName="/ppt/ink/ink15876.xml" ContentType="application/inkml+xml"/>
  <Override PartName="/ppt/ink/ink15877.xml" ContentType="application/inkml+xml"/>
  <Override PartName="/ppt/ink/ink15878.xml" ContentType="application/inkml+xml"/>
  <Override PartName="/ppt/ink/ink15879.xml" ContentType="application/inkml+xml"/>
  <Override PartName="/ppt/ink/ink15880.xml" ContentType="application/inkml+xml"/>
  <Override PartName="/ppt/ink/ink15881.xml" ContentType="application/inkml+xml"/>
  <Override PartName="/ppt/ink/ink15882.xml" ContentType="application/inkml+xml"/>
  <Override PartName="/ppt/ink/ink15883.xml" ContentType="application/inkml+xml"/>
  <Override PartName="/ppt/ink/ink15884.xml" ContentType="application/inkml+xml"/>
  <Override PartName="/ppt/ink/ink15885.xml" ContentType="application/inkml+xml"/>
  <Override PartName="/ppt/ink/ink15886.xml" ContentType="application/inkml+xml"/>
  <Override PartName="/ppt/ink/ink15887.xml" ContentType="application/inkml+xml"/>
  <Override PartName="/ppt/ink/ink15888.xml" ContentType="application/inkml+xml"/>
  <Override PartName="/ppt/ink/ink15889.xml" ContentType="application/inkml+xml"/>
  <Override PartName="/ppt/ink/ink15890.xml" ContentType="application/inkml+xml"/>
  <Override PartName="/ppt/ink/ink15891.xml" ContentType="application/inkml+xml"/>
  <Override PartName="/ppt/ink/ink15892.xml" ContentType="application/inkml+xml"/>
  <Override PartName="/ppt/ink/ink15893.xml" ContentType="application/inkml+xml"/>
  <Override PartName="/ppt/ink/ink15894.xml" ContentType="application/inkml+xml"/>
  <Override PartName="/ppt/ink/ink15895.xml" ContentType="application/inkml+xml"/>
  <Override PartName="/ppt/ink/ink15896.xml" ContentType="application/inkml+xml"/>
  <Override PartName="/ppt/ink/ink15897.xml" ContentType="application/inkml+xml"/>
  <Override PartName="/ppt/ink/ink15898.xml" ContentType="application/inkml+xml"/>
  <Override PartName="/ppt/ink/ink15899.xml" ContentType="application/inkml+xml"/>
  <Override PartName="/ppt/ink/ink15900.xml" ContentType="application/inkml+xml"/>
  <Override PartName="/ppt/ink/ink15901.xml" ContentType="application/inkml+xml"/>
  <Override PartName="/ppt/ink/ink15902.xml" ContentType="application/inkml+xml"/>
  <Override PartName="/ppt/ink/ink15903.xml" ContentType="application/inkml+xml"/>
  <Override PartName="/ppt/ink/ink15904.xml" ContentType="application/inkml+xml"/>
  <Override PartName="/ppt/ink/ink15905.xml" ContentType="application/inkml+xml"/>
  <Override PartName="/ppt/ink/ink15906.xml" ContentType="application/inkml+xml"/>
  <Override PartName="/ppt/ink/ink15907.xml" ContentType="application/inkml+xml"/>
  <Override PartName="/ppt/ink/ink15908.xml" ContentType="application/inkml+xml"/>
  <Override PartName="/ppt/ink/ink15909.xml" ContentType="application/inkml+xml"/>
  <Override PartName="/ppt/ink/ink15910.xml" ContentType="application/inkml+xml"/>
  <Override PartName="/ppt/ink/ink15911.xml" ContentType="application/inkml+xml"/>
  <Override PartName="/ppt/ink/ink15912.xml" ContentType="application/inkml+xml"/>
  <Override PartName="/ppt/ink/ink15913.xml" ContentType="application/inkml+xml"/>
  <Override PartName="/ppt/ink/ink15914.xml" ContentType="application/inkml+xml"/>
  <Override PartName="/ppt/ink/ink15915.xml" ContentType="application/inkml+xml"/>
  <Override PartName="/ppt/ink/ink15916.xml" ContentType="application/inkml+xml"/>
  <Override PartName="/ppt/ink/ink15917.xml" ContentType="application/inkml+xml"/>
  <Override PartName="/ppt/ink/ink15918.xml" ContentType="application/inkml+xml"/>
  <Override PartName="/ppt/ink/ink15919.xml" ContentType="application/inkml+xml"/>
  <Override PartName="/ppt/ink/ink15920.xml" ContentType="application/inkml+xml"/>
  <Override PartName="/ppt/ink/ink15921.xml" ContentType="application/inkml+xml"/>
  <Override PartName="/ppt/ink/ink15922.xml" ContentType="application/inkml+xml"/>
  <Override PartName="/ppt/ink/ink15923.xml" ContentType="application/inkml+xml"/>
  <Override PartName="/ppt/ink/ink15924.xml" ContentType="application/inkml+xml"/>
  <Override PartName="/ppt/ink/ink15925.xml" ContentType="application/inkml+xml"/>
  <Override PartName="/ppt/ink/ink15926.xml" ContentType="application/inkml+xml"/>
  <Override PartName="/ppt/ink/ink15927.xml" ContentType="application/inkml+xml"/>
  <Override PartName="/ppt/ink/ink15928.xml" ContentType="application/inkml+xml"/>
  <Override PartName="/ppt/ink/ink15929.xml" ContentType="application/inkml+xml"/>
  <Override PartName="/ppt/ink/ink15930.xml" ContentType="application/inkml+xml"/>
  <Override PartName="/ppt/ink/ink15931.xml" ContentType="application/inkml+xml"/>
  <Override PartName="/ppt/ink/ink15932.xml" ContentType="application/inkml+xml"/>
  <Override PartName="/ppt/ink/ink15933.xml" ContentType="application/inkml+xml"/>
  <Override PartName="/ppt/ink/ink15934.xml" ContentType="application/inkml+xml"/>
  <Override PartName="/ppt/ink/ink15935.xml" ContentType="application/inkml+xml"/>
  <Override PartName="/ppt/ink/ink15936.xml" ContentType="application/inkml+xml"/>
  <Override PartName="/ppt/ink/ink15937.xml" ContentType="application/inkml+xml"/>
  <Override PartName="/ppt/ink/ink15938.xml" ContentType="application/inkml+xml"/>
  <Override PartName="/ppt/ink/ink15939.xml" ContentType="application/inkml+xml"/>
  <Override PartName="/ppt/ink/ink15940.xml" ContentType="application/inkml+xml"/>
  <Override PartName="/ppt/ink/ink15941.xml" ContentType="application/inkml+xml"/>
  <Override PartName="/ppt/ink/ink15942.xml" ContentType="application/inkml+xml"/>
  <Override PartName="/ppt/ink/ink15943.xml" ContentType="application/inkml+xml"/>
  <Override PartName="/ppt/ink/ink15944.xml" ContentType="application/inkml+xml"/>
  <Override PartName="/ppt/ink/ink15945.xml" ContentType="application/inkml+xml"/>
  <Override PartName="/ppt/ink/ink15946.xml" ContentType="application/inkml+xml"/>
  <Override PartName="/ppt/ink/ink15947.xml" ContentType="application/inkml+xml"/>
  <Override PartName="/ppt/ink/ink15948.xml" ContentType="application/inkml+xml"/>
  <Override PartName="/ppt/ink/ink15949.xml" ContentType="application/inkml+xml"/>
  <Override PartName="/ppt/ink/ink15950.xml" ContentType="application/inkml+xml"/>
  <Override PartName="/ppt/ink/ink15951.xml" ContentType="application/inkml+xml"/>
  <Override PartName="/ppt/ink/ink15952.xml" ContentType="application/inkml+xml"/>
  <Override PartName="/ppt/ink/ink15953.xml" ContentType="application/inkml+xml"/>
  <Override PartName="/ppt/ink/ink15954.xml" ContentType="application/inkml+xml"/>
  <Override PartName="/ppt/ink/ink15955.xml" ContentType="application/inkml+xml"/>
  <Override PartName="/ppt/ink/ink15956.xml" ContentType="application/inkml+xml"/>
  <Override PartName="/ppt/ink/ink15957.xml" ContentType="application/inkml+xml"/>
  <Override PartName="/ppt/ink/ink15958.xml" ContentType="application/inkml+xml"/>
  <Override PartName="/ppt/ink/ink15959.xml" ContentType="application/inkml+xml"/>
  <Override PartName="/ppt/ink/ink15960.xml" ContentType="application/inkml+xml"/>
  <Override PartName="/ppt/ink/ink15961.xml" ContentType="application/inkml+xml"/>
  <Override PartName="/ppt/ink/ink15962.xml" ContentType="application/inkml+xml"/>
  <Override PartName="/ppt/ink/ink15963.xml" ContentType="application/inkml+xml"/>
  <Override PartName="/ppt/ink/ink15964.xml" ContentType="application/inkml+xml"/>
  <Override PartName="/ppt/ink/ink15965.xml" ContentType="application/inkml+xml"/>
  <Override PartName="/ppt/ink/ink15966.xml" ContentType="application/inkml+xml"/>
  <Override PartName="/ppt/ink/ink15967.xml" ContentType="application/inkml+xml"/>
  <Override PartName="/ppt/ink/ink15968.xml" ContentType="application/inkml+xml"/>
  <Override PartName="/ppt/ink/ink15969.xml" ContentType="application/inkml+xml"/>
  <Override PartName="/ppt/ink/ink15970.xml" ContentType="application/inkml+xml"/>
  <Override PartName="/ppt/ink/ink15971.xml" ContentType="application/inkml+xml"/>
  <Override PartName="/ppt/ink/ink15972.xml" ContentType="application/inkml+xml"/>
  <Override PartName="/ppt/ink/ink15973.xml" ContentType="application/inkml+xml"/>
  <Override PartName="/ppt/ink/ink15974.xml" ContentType="application/inkml+xml"/>
  <Override PartName="/ppt/ink/ink15975.xml" ContentType="application/inkml+xml"/>
  <Override PartName="/ppt/ink/ink15976.xml" ContentType="application/inkml+xml"/>
  <Override PartName="/ppt/ink/ink15977.xml" ContentType="application/inkml+xml"/>
  <Override PartName="/ppt/ink/ink15978.xml" ContentType="application/inkml+xml"/>
  <Override PartName="/ppt/ink/ink15979.xml" ContentType="application/inkml+xml"/>
  <Override PartName="/ppt/ink/ink15980.xml" ContentType="application/inkml+xml"/>
  <Override PartName="/ppt/ink/ink15981.xml" ContentType="application/inkml+xml"/>
  <Override PartName="/ppt/ink/ink15982.xml" ContentType="application/inkml+xml"/>
  <Override PartName="/ppt/ink/ink15983.xml" ContentType="application/inkml+xml"/>
  <Override PartName="/ppt/ink/ink15984.xml" ContentType="application/inkml+xml"/>
  <Override PartName="/ppt/ink/ink15985.xml" ContentType="application/inkml+xml"/>
  <Override PartName="/ppt/ink/ink15986.xml" ContentType="application/inkml+xml"/>
  <Override PartName="/ppt/ink/ink15987.xml" ContentType="application/inkml+xml"/>
  <Override PartName="/ppt/ink/ink15988.xml" ContentType="application/inkml+xml"/>
  <Override PartName="/ppt/ink/ink15989.xml" ContentType="application/inkml+xml"/>
  <Override PartName="/ppt/ink/ink15990.xml" ContentType="application/inkml+xml"/>
  <Override PartName="/ppt/ink/ink15991.xml" ContentType="application/inkml+xml"/>
  <Override PartName="/ppt/ink/ink15992.xml" ContentType="application/inkml+xml"/>
  <Override PartName="/ppt/ink/ink15993.xml" ContentType="application/inkml+xml"/>
  <Override PartName="/ppt/ink/ink15994.xml" ContentType="application/inkml+xml"/>
  <Override PartName="/ppt/ink/ink15995.xml" ContentType="application/inkml+xml"/>
  <Override PartName="/ppt/ink/ink15996.xml" ContentType="application/inkml+xml"/>
  <Override PartName="/ppt/ink/ink15997.xml" ContentType="application/inkml+xml"/>
  <Override PartName="/ppt/ink/ink15998.xml" ContentType="application/inkml+xml"/>
  <Override PartName="/ppt/ink/ink15999.xml" ContentType="application/inkml+xml"/>
  <Override PartName="/ppt/ink/ink16000.xml" ContentType="application/inkml+xml"/>
  <Override PartName="/ppt/ink/ink16001.xml" ContentType="application/inkml+xml"/>
  <Override PartName="/ppt/ink/ink16002.xml" ContentType="application/inkml+xml"/>
  <Override PartName="/ppt/ink/ink16003.xml" ContentType="application/inkml+xml"/>
  <Override PartName="/ppt/ink/ink16004.xml" ContentType="application/inkml+xml"/>
  <Override PartName="/ppt/ink/ink16005.xml" ContentType="application/inkml+xml"/>
  <Override PartName="/ppt/ink/ink16006.xml" ContentType="application/inkml+xml"/>
  <Override PartName="/ppt/ink/ink16007.xml" ContentType="application/inkml+xml"/>
  <Override PartName="/ppt/ink/ink16008.xml" ContentType="application/inkml+xml"/>
  <Override PartName="/ppt/ink/ink16009.xml" ContentType="application/inkml+xml"/>
  <Override PartName="/ppt/ink/ink16010.xml" ContentType="application/inkml+xml"/>
  <Override PartName="/ppt/ink/ink16011.xml" ContentType="application/inkml+xml"/>
  <Override PartName="/ppt/ink/ink16012.xml" ContentType="application/inkml+xml"/>
  <Override PartName="/ppt/ink/ink16013.xml" ContentType="application/inkml+xml"/>
  <Override PartName="/ppt/ink/ink16014.xml" ContentType="application/inkml+xml"/>
  <Override PartName="/ppt/ink/ink16015.xml" ContentType="application/inkml+xml"/>
  <Override PartName="/ppt/ink/ink16016.xml" ContentType="application/inkml+xml"/>
  <Override PartName="/ppt/ink/ink16017.xml" ContentType="application/inkml+xml"/>
  <Override PartName="/ppt/ink/ink16018.xml" ContentType="application/inkml+xml"/>
  <Override PartName="/ppt/ink/ink16019.xml" ContentType="application/inkml+xml"/>
  <Override PartName="/ppt/ink/ink16020.xml" ContentType="application/inkml+xml"/>
  <Override PartName="/ppt/ink/ink16021.xml" ContentType="application/inkml+xml"/>
  <Override PartName="/ppt/ink/ink16022.xml" ContentType="application/inkml+xml"/>
  <Override PartName="/ppt/ink/ink16023.xml" ContentType="application/inkml+xml"/>
  <Override PartName="/ppt/ink/ink16024.xml" ContentType="application/inkml+xml"/>
  <Override PartName="/ppt/ink/ink16025.xml" ContentType="application/inkml+xml"/>
  <Override PartName="/ppt/ink/ink16026.xml" ContentType="application/inkml+xml"/>
  <Override PartName="/ppt/ink/ink16027.xml" ContentType="application/inkml+xml"/>
  <Override PartName="/ppt/ink/ink16028.xml" ContentType="application/inkml+xml"/>
  <Override PartName="/ppt/ink/ink16029.xml" ContentType="application/inkml+xml"/>
  <Override PartName="/ppt/ink/ink16030.xml" ContentType="application/inkml+xml"/>
  <Override PartName="/ppt/ink/ink16031.xml" ContentType="application/inkml+xml"/>
  <Override PartName="/ppt/ink/ink16032.xml" ContentType="application/inkml+xml"/>
  <Override PartName="/ppt/ink/ink16033.xml" ContentType="application/inkml+xml"/>
  <Override PartName="/ppt/ink/ink16034.xml" ContentType="application/inkml+xml"/>
  <Override PartName="/ppt/ink/ink16035.xml" ContentType="application/inkml+xml"/>
  <Override PartName="/ppt/ink/ink16036.xml" ContentType="application/inkml+xml"/>
  <Override PartName="/ppt/ink/ink16037.xml" ContentType="application/inkml+xml"/>
  <Override PartName="/ppt/ink/ink16038.xml" ContentType="application/inkml+xml"/>
  <Override PartName="/ppt/ink/ink16039.xml" ContentType="application/inkml+xml"/>
  <Override PartName="/ppt/ink/ink16040.xml" ContentType="application/inkml+xml"/>
  <Override PartName="/ppt/ink/ink16041.xml" ContentType="application/inkml+xml"/>
  <Override PartName="/ppt/ink/ink16042.xml" ContentType="application/inkml+xml"/>
  <Override PartName="/ppt/ink/ink16043.xml" ContentType="application/inkml+xml"/>
  <Override PartName="/ppt/ink/ink16044.xml" ContentType="application/inkml+xml"/>
  <Override PartName="/ppt/ink/ink16045.xml" ContentType="application/inkml+xml"/>
  <Override PartName="/ppt/ink/ink16046.xml" ContentType="application/inkml+xml"/>
  <Override PartName="/ppt/ink/ink16047.xml" ContentType="application/inkml+xml"/>
  <Override PartName="/ppt/ink/ink16048.xml" ContentType="application/inkml+xml"/>
  <Override PartName="/ppt/ink/ink16049.xml" ContentType="application/inkml+xml"/>
  <Override PartName="/ppt/ink/ink16050.xml" ContentType="application/inkml+xml"/>
  <Override PartName="/ppt/ink/ink16051.xml" ContentType="application/inkml+xml"/>
  <Override PartName="/ppt/ink/ink16052.xml" ContentType="application/inkml+xml"/>
  <Override PartName="/ppt/ink/ink16053.xml" ContentType="application/inkml+xml"/>
  <Override PartName="/ppt/ink/ink16054.xml" ContentType="application/inkml+xml"/>
  <Override PartName="/ppt/ink/ink16055.xml" ContentType="application/inkml+xml"/>
  <Override PartName="/ppt/ink/ink16056.xml" ContentType="application/inkml+xml"/>
  <Override PartName="/ppt/ink/ink16057.xml" ContentType="application/inkml+xml"/>
  <Override PartName="/ppt/ink/ink16058.xml" ContentType="application/inkml+xml"/>
  <Override PartName="/ppt/ink/ink16059.xml" ContentType="application/inkml+xml"/>
  <Override PartName="/ppt/ink/ink16060.xml" ContentType="application/inkml+xml"/>
  <Override PartName="/ppt/ink/ink16061.xml" ContentType="application/inkml+xml"/>
  <Override PartName="/ppt/ink/ink16062.xml" ContentType="application/inkml+xml"/>
  <Override PartName="/ppt/ink/ink16063.xml" ContentType="application/inkml+xml"/>
  <Override PartName="/ppt/ink/ink16064.xml" ContentType="application/inkml+xml"/>
  <Override PartName="/ppt/ink/ink16065.xml" ContentType="application/inkml+xml"/>
  <Override PartName="/ppt/ink/ink16066.xml" ContentType="application/inkml+xml"/>
  <Override PartName="/ppt/ink/ink16067.xml" ContentType="application/inkml+xml"/>
  <Override PartName="/ppt/ink/ink16068.xml" ContentType="application/inkml+xml"/>
  <Override PartName="/ppt/ink/ink16069.xml" ContentType="application/inkml+xml"/>
  <Override PartName="/ppt/ink/ink16070.xml" ContentType="application/inkml+xml"/>
  <Override PartName="/ppt/ink/ink16071.xml" ContentType="application/inkml+xml"/>
  <Override PartName="/ppt/ink/ink16072.xml" ContentType="application/inkml+xml"/>
  <Override PartName="/ppt/ink/ink16073.xml" ContentType="application/inkml+xml"/>
  <Override PartName="/ppt/ink/ink16074.xml" ContentType="application/inkml+xml"/>
  <Override PartName="/ppt/ink/ink16075.xml" ContentType="application/inkml+xml"/>
  <Override PartName="/ppt/ink/ink16076.xml" ContentType="application/inkml+xml"/>
  <Override PartName="/ppt/ink/ink16077.xml" ContentType="application/inkml+xml"/>
  <Override PartName="/ppt/ink/ink16078.xml" ContentType="application/inkml+xml"/>
  <Override PartName="/ppt/ink/ink16079.xml" ContentType="application/inkml+xml"/>
  <Override PartName="/ppt/ink/ink16080.xml" ContentType="application/inkml+xml"/>
  <Override PartName="/ppt/ink/ink16081.xml" ContentType="application/inkml+xml"/>
  <Override PartName="/ppt/ink/ink16082.xml" ContentType="application/inkml+xml"/>
  <Override PartName="/ppt/ink/ink16083.xml" ContentType="application/inkml+xml"/>
  <Override PartName="/ppt/ink/ink16084.xml" ContentType="application/inkml+xml"/>
  <Override PartName="/ppt/ink/ink16085.xml" ContentType="application/inkml+xml"/>
  <Override PartName="/ppt/ink/ink16086.xml" ContentType="application/inkml+xml"/>
  <Override PartName="/ppt/ink/ink16087.xml" ContentType="application/inkml+xml"/>
  <Override PartName="/ppt/ink/ink16088.xml" ContentType="application/inkml+xml"/>
  <Override PartName="/ppt/ink/ink16089.xml" ContentType="application/inkml+xml"/>
  <Override PartName="/ppt/ink/ink16090.xml" ContentType="application/inkml+xml"/>
  <Override PartName="/ppt/ink/ink16091.xml" ContentType="application/inkml+xml"/>
  <Override PartName="/ppt/ink/ink16092.xml" ContentType="application/inkml+xml"/>
  <Override PartName="/ppt/ink/ink16093.xml" ContentType="application/inkml+xml"/>
  <Override PartName="/ppt/ink/ink16094.xml" ContentType="application/inkml+xml"/>
  <Override PartName="/ppt/ink/ink16095.xml" ContentType="application/inkml+xml"/>
  <Override PartName="/ppt/ink/ink16096.xml" ContentType="application/inkml+xml"/>
  <Override PartName="/ppt/ink/ink16097.xml" ContentType="application/inkml+xml"/>
  <Override PartName="/ppt/ink/ink16098.xml" ContentType="application/inkml+xml"/>
  <Override PartName="/ppt/ink/ink16099.xml" ContentType="application/inkml+xml"/>
  <Override PartName="/ppt/ink/ink16100.xml" ContentType="application/inkml+xml"/>
  <Override PartName="/ppt/ink/ink16101.xml" ContentType="application/inkml+xml"/>
  <Override PartName="/ppt/ink/ink16102.xml" ContentType="application/inkml+xml"/>
  <Override PartName="/ppt/ink/ink16103.xml" ContentType="application/inkml+xml"/>
  <Override PartName="/ppt/ink/ink16104.xml" ContentType="application/inkml+xml"/>
  <Override PartName="/ppt/ink/ink16105.xml" ContentType="application/inkml+xml"/>
  <Override PartName="/ppt/ink/ink16106.xml" ContentType="application/inkml+xml"/>
  <Override PartName="/ppt/ink/ink16107.xml" ContentType="application/inkml+xml"/>
  <Override PartName="/ppt/ink/ink16108.xml" ContentType="application/inkml+xml"/>
  <Override PartName="/ppt/ink/ink16109.xml" ContentType="application/inkml+xml"/>
  <Override PartName="/ppt/ink/ink16110.xml" ContentType="application/inkml+xml"/>
  <Override PartName="/ppt/ink/ink16111.xml" ContentType="application/inkml+xml"/>
  <Override PartName="/ppt/ink/ink16112.xml" ContentType="application/inkml+xml"/>
  <Override PartName="/ppt/ink/ink16113.xml" ContentType="application/inkml+xml"/>
  <Override PartName="/ppt/ink/ink16114.xml" ContentType="application/inkml+xml"/>
  <Override PartName="/ppt/ink/ink16115.xml" ContentType="application/inkml+xml"/>
  <Override PartName="/ppt/ink/ink16116.xml" ContentType="application/inkml+xml"/>
  <Override PartName="/ppt/ink/ink16117.xml" ContentType="application/inkml+xml"/>
  <Override PartName="/ppt/ink/ink16118.xml" ContentType="application/inkml+xml"/>
  <Override PartName="/ppt/ink/ink16119.xml" ContentType="application/inkml+xml"/>
  <Override PartName="/ppt/ink/ink16120.xml" ContentType="application/inkml+xml"/>
  <Override PartName="/ppt/ink/ink16121.xml" ContentType="application/inkml+xml"/>
  <Override PartName="/ppt/ink/ink16122.xml" ContentType="application/inkml+xml"/>
  <Override PartName="/ppt/ink/ink16123.xml" ContentType="application/inkml+xml"/>
  <Override PartName="/ppt/ink/ink16124.xml" ContentType="application/inkml+xml"/>
  <Override PartName="/ppt/ink/ink16125.xml" ContentType="application/inkml+xml"/>
  <Override PartName="/ppt/ink/ink16126.xml" ContentType="application/inkml+xml"/>
  <Override PartName="/ppt/ink/ink16127.xml" ContentType="application/inkml+xml"/>
  <Override PartName="/ppt/ink/ink16128.xml" ContentType="application/inkml+xml"/>
  <Override PartName="/ppt/ink/ink16129.xml" ContentType="application/inkml+xml"/>
  <Override PartName="/ppt/ink/ink16130.xml" ContentType="application/inkml+xml"/>
  <Override PartName="/ppt/ink/ink16131.xml" ContentType="application/inkml+xml"/>
  <Override PartName="/ppt/ink/ink16132.xml" ContentType="application/inkml+xml"/>
  <Override PartName="/ppt/ink/ink16133.xml" ContentType="application/inkml+xml"/>
  <Override PartName="/ppt/ink/ink16134.xml" ContentType="application/inkml+xml"/>
  <Override PartName="/ppt/ink/ink16135.xml" ContentType="application/inkml+xml"/>
  <Override PartName="/ppt/ink/ink16136.xml" ContentType="application/inkml+xml"/>
  <Override PartName="/ppt/ink/ink16137.xml" ContentType="application/inkml+xml"/>
  <Override PartName="/ppt/ink/ink16138.xml" ContentType="application/inkml+xml"/>
  <Override PartName="/ppt/ink/ink16139.xml" ContentType="application/inkml+xml"/>
  <Override PartName="/ppt/ink/ink16140.xml" ContentType="application/inkml+xml"/>
  <Override PartName="/ppt/ink/ink16141.xml" ContentType="application/inkml+xml"/>
  <Override PartName="/ppt/ink/ink16142.xml" ContentType="application/inkml+xml"/>
  <Override PartName="/ppt/ink/ink16143.xml" ContentType="application/inkml+xml"/>
  <Override PartName="/ppt/ink/ink16144.xml" ContentType="application/inkml+xml"/>
  <Override PartName="/ppt/ink/ink16145.xml" ContentType="application/inkml+xml"/>
  <Override PartName="/ppt/ink/ink16146.xml" ContentType="application/inkml+xml"/>
  <Override PartName="/ppt/ink/ink16147.xml" ContentType="application/inkml+xml"/>
  <Override PartName="/ppt/ink/ink16148.xml" ContentType="application/inkml+xml"/>
  <Override PartName="/ppt/ink/ink16149.xml" ContentType="application/inkml+xml"/>
  <Override PartName="/ppt/ink/ink16150.xml" ContentType="application/inkml+xml"/>
  <Override PartName="/ppt/ink/ink16151.xml" ContentType="application/inkml+xml"/>
  <Override PartName="/ppt/ink/ink16152.xml" ContentType="application/inkml+xml"/>
  <Override PartName="/ppt/ink/ink16153.xml" ContentType="application/inkml+xml"/>
  <Override PartName="/ppt/ink/ink16154.xml" ContentType="application/inkml+xml"/>
  <Override PartName="/ppt/ink/ink16155.xml" ContentType="application/inkml+xml"/>
  <Override PartName="/ppt/ink/ink16156.xml" ContentType="application/inkml+xml"/>
  <Override PartName="/ppt/ink/ink16157.xml" ContentType="application/inkml+xml"/>
  <Override PartName="/ppt/ink/ink16158.xml" ContentType="application/inkml+xml"/>
  <Override PartName="/ppt/ink/ink16159.xml" ContentType="application/inkml+xml"/>
  <Override PartName="/ppt/ink/ink16160.xml" ContentType="application/inkml+xml"/>
  <Override PartName="/ppt/ink/ink16161.xml" ContentType="application/inkml+xml"/>
  <Override PartName="/ppt/ink/ink16162.xml" ContentType="application/inkml+xml"/>
  <Override PartName="/ppt/ink/ink16163.xml" ContentType="application/inkml+xml"/>
  <Override PartName="/ppt/ink/ink16164.xml" ContentType="application/inkml+xml"/>
  <Override PartName="/ppt/ink/ink16165.xml" ContentType="application/inkml+xml"/>
  <Override PartName="/ppt/ink/ink16166.xml" ContentType="application/inkml+xml"/>
  <Override PartName="/ppt/ink/ink16167.xml" ContentType="application/inkml+xml"/>
  <Override PartName="/ppt/ink/ink16168.xml" ContentType="application/inkml+xml"/>
  <Override PartName="/ppt/ink/ink16169.xml" ContentType="application/inkml+xml"/>
  <Override PartName="/ppt/ink/ink16170.xml" ContentType="application/inkml+xml"/>
  <Override PartName="/ppt/ink/ink16171.xml" ContentType="application/inkml+xml"/>
  <Override PartName="/ppt/ink/ink16172.xml" ContentType="application/inkml+xml"/>
  <Override PartName="/ppt/ink/ink16173.xml" ContentType="application/inkml+xml"/>
  <Override PartName="/ppt/ink/ink16174.xml" ContentType="application/inkml+xml"/>
  <Override PartName="/ppt/ink/ink16175.xml" ContentType="application/inkml+xml"/>
  <Override PartName="/ppt/ink/ink16176.xml" ContentType="application/inkml+xml"/>
  <Override PartName="/ppt/ink/ink16177.xml" ContentType="application/inkml+xml"/>
  <Override PartName="/ppt/ink/ink16178.xml" ContentType="application/inkml+xml"/>
  <Override PartName="/ppt/ink/ink16179.xml" ContentType="application/inkml+xml"/>
  <Override PartName="/ppt/ink/ink16180.xml" ContentType="application/inkml+xml"/>
  <Override PartName="/ppt/ink/ink16181.xml" ContentType="application/inkml+xml"/>
  <Override PartName="/ppt/ink/ink16182.xml" ContentType="application/inkml+xml"/>
  <Override PartName="/ppt/ink/ink16183.xml" ContentType="application/inkml+xml"/>
  <Override PartName="/ppt/ink/ink16184.xml" ContentType="application/inkml+xml"/>
  <Override PartName="/ppt/ink/ink16185.xml" ContentType="application/inkml+xml"/>
  <Override PartName="/ppt/ink/ink16186.xml" ContentType="application/inkml+xml"/>
  <Override PartName="/ppt/ink/ink16187.xml" ContentType="application/inkml+xml"/>
  <Override PartName="/ppt/ink/ink16188.xml" ContentType="application/inkml+xml"/>
  <Override PartName="/ppt/ink/ink16189.xml" ContentType="application/inkml+xml"/>
  <Override PartName="/ppt/ink/ink16190.xml" ContentType="application/inkml+xml"/>
  <Override PartName="/ppt/ink/ink16191.xml" ContentType="application/inkml+xml"/>
  <Override PartName="/ppt/ink/ink16192.xml" ContentType="application/inkml+xml"/>
  <Override PartName="/ppt/ink/ink16193.xml" ContentType="application/inkml+xml"/>
  <Override PartName="/ppt/ink/ink16194.xml" ContentType="application/inkml+xml"/>
  <Override PartName="/ppt/ink/ink16195.xml" ContentType="application/inkml+xml"/>
  <Override PartName="/ppt/ink/ink16196.xml" ContentType="application/inkml+xml"/>
  <Override PartName="/ppt/ink/ink16197.xml" ContentType="application/inkml+xml"/>
  <Override PartName="/ppt/ink/ink16198.xml" ContentType="application/inkml+xml"/>
  <Override PartName="/ppt/ink/ink16199.xml" ContentType="application/inkml+xml"/>
  <Override PartName="/ppt/ink/ink16200.xml" ContentType="application/inkml+xml"/>
  <Override PartName="/ppt/ink/ink16201.xml" ContentType="application/inkml+xml"/>
  <Override PartName="/ppt/ink/ink16202.xml" ContentType="application/inkml+xml"/>
  <Override PartName="/ppt/ink/ink16203.xml" ContentType="application/inkml+xml"/>
  <Override PartName="/ppt/ink/ink16204.xml" ContentType="application/inkml+xml"/>
  <Override PartName="/ppt/ink/ink16205.xml" ContentType="application/inkml+xml"/>
  <Override PartName="/ppt/ink/ink16206.xml" ContentType="application/inkml+xml"/>
  <Override PartName="/ppt/ink/ink16207.xml" ContentType="application/inkml+xml"/>
  <Override PartName="/ppt/ink/ink16208.xml" ContentType="application/inkml+xml"/>
  <Override PartName="/ppt/ink/ink16209.xml" ContentType="application/inkml+xml"/>
  <Override PartName="/ppt/ink/ink16210.xml" ContentType="application/inkml+xml"/>
  <Override PartName="/ppt/ink/ink16211.xml" ContentType="application/inkml+xml"/>
  <Override PartName="/ppt/ink/ink16212.xml" ContentType="application/inkml+xml"/>
  <Override PartName="/ppt/ink/ink16213.xml" ContentType="application/inkml+xml"/>
  <Override PartName="/ppt/ink/ink16214.xml" ContentType="application/inkml+xml"/>
  <Override PartName="/ppt/ink/ink16215.xml" ContentType="application/inkml+xml"/>
  <Override PartName="/ppt/ink/ink16216.xml" ContentType="application/inkml+xml"/>
  <Override PartName="/ppt/ink/ink16217.xml" ContentType="application/inkml+xml"/>
  <Override PartName="/ppt/ink/ink16218.xml" ContentType="application/inkml+xml"/>
  <Override PartName="/ppt/ink/ink16219.xml" ContentType="application/inkml+xml"/>
  <Override PartName="/ppt/ink/ink16220.xml" ContentType="application/inkml+xml"/>
  <Override PartName="/ppt/ink/ink16221.xml" ContentType="application/inkml+xml"/>
  <Override PartName="/ppt/ink/ink16222.xml" ContentType="application/inkml+xml"/>
  <Override PartName="/ppt/ink/ink16223.xml" ContentType="application/inkml+xml"/>
  <Override PartName="/ppt/ink/ink16224.xml" ContentType="application/inkml+xml"/>
  <Override PartName="/ppt/ink/ink16225.xml" ContentType="application/inkml+xml"/>
  <Override PartName="/ppt/ink/ink16226.xml" ContentType="application/inkml+xml"/>
  <Override PartName="/ppt/ink/ink16227.xml" ContentType="application/inkml+xml"/>
  <Override PartName="/ppt/ink/ink16228.xml" ContentType="application/inkml+xml"/>
  <Override PartName="/ppt/ink/ink16229.xml" ContentType="application/inkml+xml"/>
  <Override PartName="/ppt/ink/ink16230.xml" ContentType="application/inkml+xml"/>
  <Override PartName="/ppt/ink/ink16231.xml" ContentType="application/inkml+xml"/>
  <Override PartName="/ppt/ink/ink16232.xml" ContentType="application/inkml+xml"/>
  <Override PartName="/ppt/ink/ink16233.xml" ContentType="application/inkml+xml"/>
  <Override PartName="/ppt/ink/ink16234.xml" ContentType="application/inkml+xml"/>
  <Override PartName="/ppt/ink/ink16235.xml" ContentType="application/inkml+xml"/>
  <Override PartName="/ppt/ink/ink16236.xml" ContentType="application/inkml+xml"/>
  <Override PartName="/ppt/ink/ink16237.xml" ContentType="application/inkml+xml"/>
  <Override PartName="/ppt/ink/ink16238.xml" ContentType="application/inkml+xml"/>
  <Override PartName="/ppt/ink/ink16239.xml" ContentType="application/inkml+xml"/>
  <Override PartName="/ppt/ink/ink16240.xml" ContentType="application/inkml+xml"/>
  <Override PartName="/ppt/ink/ink16241.xml" ContentType="application/inkml+xml"/>
  <Override PartName="/ppt/ink/ink16242.xml" ContentType="application/inkml+xml"/>
  <Override PartName="/ppt/ink/ink16243.xml" ContentType="application/inkml+xml"/>
  <Override PartName="/ppt/ink/ink16244.xml" ContentType="application/inkml+xml"/>
  <Override PartName="/ppt/ink/ink16245.xml" ContentType="application/inkml+xml"/>
  <Override PartName="/ppt/ink/ink16246.xml" ContentType="application/inkml+xml"/>
  <Override PartName="/ppt/ink/ink16247.xml" ContentType="application/inkml+xml"/>
  <Override PartName="/ppt/ink/ink16248.xml" ContentType="application/inkml+xml"/>
  <Override PartName="/ppt/ink/ink16249.xml" ContentType="application/inkml+xml"/>
  <Override PartName="/ppt/ink/ink16250.xml" ContentType="application/inkml+xml"/>
  <Override PartName="/ppt/ink/ink16251.xml" ContentType="application/inkml+xml"/>
  <Override PartName="/ppt/ink/ink16252.xml" ContentType="application/inkml+xml"/>
  <Override PartName="/ppt/ink/ink16253.xml" ContentType="application/inkml+xml"/>
  <Override PartName="/ppt/ink/ink16254.xml" ContentType="application/inkml+xml"/>
  <Override PartName="/ppt/ink/ink16255.xml" ContentType="application/inkml+xml"/>
  <Override PartName="/ppt/ink/ink16256.xml" ContentType="application/inkml+xml"/>
  <Override PartName="/ppt/ink/ink16257.xml" ContentType="application/inkml+xml"/>
  <Override PartName="/ppt/ink/ink16258.xml" ContentType="application/inkml+xml"/>
  <Override PartName="/ppt/ink/ink16259.xml" ContentType="application/inkml+xml"/>
  <Override PartName="/ppt/ink/ink16260.xml" ContentType="application/inkml+xml"/>
  <Override PartName="/ppt/ink/ink16261.xml" ContentType="application/inkml+xml"/>
  <Override PartName="/ppt/ink/ink16262.xml" ContentType="application/inkml+xml"/>
  <Override PartName="/ppt/ink/ink16263.xml" ContentType="application/inkml+xml"/>
  <Override PartName="/ppt/ink/ink16264.xml" ContentType="application/inkml+xml"/>
  <Override PartName="/ppt/ink/ink16265.xml" ContentType="application/inkml+xml"/>
  <Override PartName="/ppt/ink/ink16266.xml" ContentType="application/inkml+xml"/>
  <Override PartName="/ppt/ink/ink16267.xml" ContentType="application/inkml+xml"/>
  <Override PartName="/ppt/ink/ink16268.xml" ContentType="application/inkml+xml"/>
  <Override PartName="/ppt/ink/ink16269.xml" ContentType="application/inkml+xml"/>
  <Override PartName="/ppt/ink/ink16270.xml" ContentType="application/inkml+xml"/>
  <Override PartName="/ppt/ink/ink16271.xml" ContentType="application/inkml+xml"/>
  <Override PartName="/ppt/ink/ink16272.xml" ContentType="application/inkml+xml"/>
  <Override PartName="/ppt/ink/ink16273.xml" ContentType="application/inkml+xml"/>
  <Override PartName="/ppt/ink/ink16274.xml" ContentType="application/inkml+xml"/>
  <Override PartName="/ppt/ink/ink16275.xml" ContentType="application/inkml+xml"/>
  <Override PartName="/ppt/ink/ink16276.xml" ContentType="application/inkml+xml"/>
  <Override PartName="/ppt/ink/ink16277.xml" ContentType="application/inkml+xml"/>
  <Override PartName="/ppt/ink/ink16278.xml" ContentType="application/inkml+xml"/>
  <Override PartName="/ppt/ink/ink16279.xml" ContentType="application/inkml+xml"/>
  <Override PartName="/ppt/ink/ink16280.xml" ContentType="application/inkml+xml"/>
  <Override PartName="/ppt/ink/ink16281.xml" ContentType="application/inkml+xml"/>
  <Override PartName="/ppt/ink/ink16282.xml" ContentType="application/inkml+xml"/>
  <Override PartName="/ppt/ink/ink16283.xml" ContentType="application/inkml+xml"/>
  <Override PartName="/ppt/ink/ink16284.xml" ContentType="application/inkml+xml"/>
  <Override PartName="/ppt/ink/ink16285.xml" ContentType="application/inkml+xml"/>
  <Override PartName="/ppt/ink/ink16286.xml" ContentType="application/inkml+xml"/>
  <Override PartName="/ppt/ink/ink16287.xml" ContentType="application/inkml+xml"/>
  <Override PartName="/ppt/ink/ink16288.xml" ContentType="application/inkml+xml"/>
  <Override PartName="/ppt/ink/ink16289.xml" ContentType="application/inkml+xml"/>
  <Override PartName="/ppt/ink/ink16290.xml" ContentType="application/inkml+xml"/>
  <Override PartName="/ppt/ink/ink16291.xml" ContentType="application/inkml+xml"/>
  <Override PartName="/ppt/ink/ink16292.xml" ContentType="application/inkml+xml"/>
  <Override PartName="/ppt/ink/ink16293.xml" ContentType="application/inkml+xml"/>
  <Override PartName="/ppt/ink/ink16294.xml" ContentType="application/inkml+xml"/>
  <Override PartName="/ppt/ink/ink16295.xml" ContentType="application/inkml+xml"/>
  <Override PartName="/ppt/ink/ink16296.xml" ContentType="application/inkml+xml"/>
  <Override PartName="/ppt/ink/ink16297.xml" ContentType="application/inkml+xml"/>
  <Override PartName="/ppt/ink/ink16298.xml" ContentType="application/inkml+xml"/>
  <Override PartName="/ppt/ink/ink16299.xml" ContentType="application/inkml+xml"/>
  <Override PartName="/ppt/ink/ink16300.xml" ContentType="application/inkml+xml"/>
  <Override PartName="/ppt/ink/ink16301.xml" ContentType="application/inkml+xml"/>
  <Override PartName="/ppt/ink/ink16302.xml" ContentType="application/inkml+xml"/>
  <Override PartName="/ppt/ink/ink16303.xml" ContentType="application/inkml+xml"/>
  <Override PartName="/ppt/ink/ink16304.xml" ContentType="application/inkml+xml"/>
  <Override PartName="/ppt/ink/ink16305.xml" ContentType="application/inkml+xml"/>
  <Override PartName="/ppt/ink/ink16306.xml" ContentType="application/inkml+xml"/>
  <Override PartName="/ppt/ink/ink16307.xml" ContentType="application/inkml+xml"/>
  <Override PartName="/ppt/ink/ink16308.xml" ContentType="application/inkml+xml"/>
  <Override PartName="/ppt/ink/ink16309.xml" ContentType="application/inkml+xml"/>
  <Override PartName="/ppt/ink/ink16310.xml" ContentType="application/inkml+xml"/>
  <Override PartName="/ppt/ink/ink16311.xml" ContentType="application/inkml+xml"/>
  <Override PartName="/ppt/ink/ink16312.xml" ContentType="application/inkml+xml"/>
  <Override PartName="/ppt/ink/ink16313.xml" ContentType="application/inkml+xml"/>
  <Override PartName="/ppt/ink/ink16314.xml" ContentType="application/inkml+xml"/>
  <Override PartName="/ppt/ink/ink16315.xml" ContentType="application/inkml+xml"/>
  <Override PartName="/ppt/ink/ink16316.xml" ContentType="application/inkml+xml"/>
  <Override PartName="/ppt/ink/ink16317.xml" ContentType="application/inkml+xml"/>
  <Override PartName="/ppt/ink/ink16318.xml" ContentType="application/inkml+xml"/>
  <Override PartName="/ppt/ink/ink16319.xml" ContentType="application/inkml+xml"/>
  <Override PartName="/ppt/ink/ink16320.xml" ContentType="application/inkml+xml"/>
  <Override PartName="/ppt/ink/ink16321.xml" ContentType="application/inkml+xml"/>
  <Override PartName="/ppt/ink/ink16322.xml" ContentType="application/inkml+xml"/>
  <Override PartName="/ppt/ink/ink16323.xml" ContentType="application/inkml+xml"/>
  <Override PartName="/ppt/ink/ink16324.xml" ContentType="application/inkml+xml"/>
  <Override PartName="/ppt/ink/ink16325.xml" ContentType="application/inkml+xml"/>
  <Override PartName="/ppt/ink/ink16326.xml" ContentType="application/inkml+xml"/>
  <Override PartName="/ppt/ink/ink16327.xml" ContentType="application/inkml+xml"/>
  <Override PartName="/ppt/ink/ink16328.xml" ContentType="application/inkml+xml"/>
  <Override PartName="/ppt/ink/ink16329.xml" ContentType="application/inkml+xml"/>
  <Override PartName="/ppt/ink/ink16330.xml" ContentType="application/inkml+xml"/>
  <Override PartName="/ppt/ink/ink16331.xml" ContentType="application/inkml+xml"/>
  <Override PartName="/ppt/ink/ink16332.xml" ContentType="application/inkml+xml"/>
  <Override PartName="/ppt/ink/ink16333.xml" ContentType="application/inkml+xml"/>
  <Override PartName="/ppt/ink/ink16334.xml" ContentType="application/inkml+xml"/>
  <Override PartName="/ppt/ink/ink16335.xml" ContentType="application/inkml+xml"/>
  <Override PartName="/ppt/ink/ink16336.xml" ContentType="application/inkml+xml"/>
  <Override PartName="/ppt/ink/ink16337.xml" ContentType="application/inkml+xml"/>
  <Override PartName="/ppt/ink/ink16338.xml" ContentType="application/inkml+xml"/>
  <Override PartName="/ppt/ink/ink16339.xml" ContentType="application/inkml+xml"/>
  <Override PartName="/ppt/ink/ink16340.xml" ContentType="application/inkml+xml"/>
  <Override PartName="/ppt/ink/ink16341.xml" ContentType="application/inkml+xml"/>
  <Override PartName="/ppt/ink/ink16342.xml" ContentType="application/inkml+xml"/>
  <Override PartName="/ppt/ink/ink16343.xml" ContentType="application/inkml+xml"/>
  <Override PartName="/ppt/ink/ink16344.xml" ContentType="application/inkml+xml"/>
  <Override PartName="/ppt/ink/ink16345.xml" ContentType="application/inkml+xml"/>
  <Override PartName="/ppt/ink/ink16346.xml" ContentType="application/inkml+xml"/>
  <Override PartName="/ppt/ink/ink16347.xml" ContentType="application/inkml+xml"/>
  <Override PartName="/ppt/ink/ink16348.xml" ContentType="application/inkml+xml"/>
  <Override PartName="/ppt/ink/ink16349.xml" ContentType="application/inkml+xml"/>
  <Override PartName="/ppt/ink/ink16350.xml" ContentType="application/inkml+xml"/>
  <Override PartName="/ppt/ink/ink16351.xml" ContentType="application/inkml+xml"/>
  <Override PartName="/ppt/ink/ink16352.xml" ContentType="application/inkml+xml"/>
  <Override PartName="/ppt/ink/ink16353.xml" ContentType="application/inkml+xml"/>
  <Override PartName="/ppt/ink/ink16354.xml" ContentType="application/inkml+xml"/>
  <Override PartName="/ppt/ink/ink16355.xml" ContentType="application/inkml+xml"/>
  <Override PartName="/ppt/ink/ink16356.xml" ContentType="application/inkml+xml"/>
  <Override PartName="/ppt/ink/ink16357.xml" ContentType="application/inkml+xml"/>
  <Override PartName="/ppt/ink/ink16358.xml" ContentType="application/inkml+xml"/>
  <Override PartName="/ppt/ink/ink16359.xml" ContentType="application/inkml+xml"/>
  <Override PartName="/ppt/ink/ink16360.xml" ContentType="application/inkml+xml"/>
  <Override PartName="/ppt/ink/ink16361.xml" ContentType="application/inkml+xml"/>
  <Override PartName="/ppt/ink/ink16362.xml" ContentType="application/inkml+xml"/>
  <Override PartName="/ppt/ink/ink16363.xml" ContentType="application/inkml+xml"/>
  <Override PartName="/ppt/ink/ink16364.xml" ContentType="application/inkml+xml"/>
  <Override PartName="/ppt/ink/ink16365.xml" ContentType="application/inkml+xml"/>
  <Override PartName="/ppt/ink/ink16366.xml" ContentType="application/inkml+xml"/>
  <Override PartName="/ppt/ink/ink16367.xml" ContentType="application/inkml+xml"/>
  <Override PartName="/ppt/ink/ink16368.xml" ContentType="application/inkml+xml"/>
  <Override PartName="/ppt/ink/ink16369.xml" ContentType="application/inkml+xml"/>
  <Override PartName="/ppt/ink/ink16370.xml" ContentType="application/inkml+xml"/>
  <Override PartName="/ppt/ink/ink16371.xml" ContentType="application/inkml+xml"/>
  <Override PartName="/ppt/ink/ink16372.xml" ContentType="application/inkml+xml"/>
  <Override PartName="/ppt/ink/ink16373.xml" ContentType="application/inkml+xml"/>
  <Override PartName="/ppt/ink/ink16374.xml" ContentType="application/inkml+xml"/>
  <Override PartName="/ppt/ink/ink16375.xml" ContentType="application/inkml+xml"/>
  <Override PartName="/ppt/ink/ink16376.xml" ContentType="application/inkml+xml"/>
  <Override PartName="/ppt/ink/ink16377.xml" ContentType="application/inkml+xml"/>
  <Override PartName="/ppt/ink/ink16378.xml" ContentType="application/inkml+xml"/>
  <Override PartName="/ppt/ink/ink16379.xml" ContentType="application/inkml+xml"/>
  <Override PartName="/ppt/ink/ink16380.xml" ContentType="application/inkml+xml"/>
  <Override PartName="/ppt/ink/ink16381.xml" ContentType="application/inkml+xml"/>
  <Override PartName="/ppt/ink/ink16382.xml" ContentType="application/inkml+xml"/>
  <Override PartName="/ppt/ink/ink16383.xml" ContentType="application/inkml+xml"/>
  <Override PartName="/ppt/ink/ink16384.xml" ContentType="application/inkml+xml"/>
  <Override PartName="/ppt/ink/ink16385.xml" ContentType="application/inkml+xml"/>
  <Override PartName="/ppt/ink/ink16386.xml" ContentType="application/inkml+xml"/>
  <Override PartName="/ppt/ink/ink16387.xml" ContentType="application/inkml+xml"/>
  <Override PartName="/ppt/ink/ink16388.xml" ContentType="application/inkml+xml"/>
  <Override PartName="/ppt/ink/ink16389.xml" ContentType="application/inkml+xml"/>
  <Override PartName="/ppt/ink/ink16390.xml" ContentType="application/inkml+xml"/>
  <Override PartName="/ppt/ink/ink16391.xml" ContentType="application/inkml+xml"/>
  <Override PartName="/ppt/ink/ink16392.xml" ContentType="application/inkml+xml"/>
  <Override PartName="/ppt/ink/ink16393.xml" ContentType="application/inkml+xml"/>
  <Override PartName="/ppt/ink/ink16394.xml" ContentType="application/inkml+xml"/>
  <Override PartName="/ppt/ink/ink16395.xml" ContentType="application/inkml+xml"/>
  <Override PartName="/ppt/ink/ink16396.xml" ContentType="application/inkml+xml"/>
  <Override PartName="/ppt/ink/ink16397.xml" ContentType="application/inkml+xml"/>
  <Override PartName="/ppt/ink/ink16398.xml" ContentType="application/inkml+xml"/>
  <Override PartName="/ppt/ink/ink16399.xml" ContentType="application/inkml+xml"/>
  <Override PartName="/ppt/ink/ink16400.xml" ContentType="application/inkml+xml"/>
  <Override PartName="/ppt/ink/ink16401.xml" ContentType="application/inkml+xml"/>
  <Override PartName="/ppt/ink/ink16402.xml" ContentType="application/inkml+xml"/>
  <Override PartName="/ppt/ink/ink16403.xml" ContentType="application/inkml+xml"/>
  <Override PartName="/ppt/ink/ink16404.xml" ContentType="application/inkml+xml"/>
  <Override PartName="/ppt/ink/ink16405.xml" ContentType="application/inkml+xml"/>
  <Override PartName="/ppt/ink/ink16406.xml" ContentType="application/inkml+xml"/>
  <Override PartName="/ppt/ink/ink16407.xml" ContentType="application/inkml+xml"/>
  <Override PartName="/ppt/ink/ink16408.xml" ContentType="application/inkml+xml"/>
  <Override PartName="/ppt/ink/ink16409.xml" ContentType="application/inkml+xml"/>
  <Override PartName="/ppt/ink/ink16410.xml" ContentType="application/inkml+xml"/>
  <Override PartName="/ppt/ink/ink16411.xml" ContentType="application/inkml+xml"/>
  <Override PartName="/ppt/ink/ink16412.xml" ContentType="application/inkml+xml"/>
  <Override PartName="/ppt/ink/ink16413.xml" ContentType="application/inkml+xml"/>
  <Override PartName="/ppt/ink/ink16414.xml" ContentType="application/inkml+xml"/>
  <Override PartName="/ppt/ink/ink16415.xml" ContentType="application/inkml+xml"/>
  <Override PartName="/ppt/ink/ink16416.xml" ContentType="application/inkml+xml"/>
  <Override PartName="/ppt/ink/ink16417.xml" ContentType="application/inkml+xml"/>
  <Override PartName="/ppt/ink/ink16418.xml" ContentType="application/inkml+xml"/>
  <Override PartName="/ppt/ink/ink16419.xml" ContentType="application/inkml+xml"/>
  <Override PartName="/ppt/ink/ink16420.xml" ContentType="application/inkml+xml"/>
  <Override PartName="/ppt/ink/ink16421.xml" ContentType="application/inkml+xml"/>
  <Override PartName="/ppt/ink/ink16422.xml" ContentType="application/inkml+xml"/>
  <Override PartName="/ppt/ink/ink16423.xml" ContentType="application/inkml+xml"/>
  <Override PartName="/ppt/ink/ink16424.xml" ContentType="application/inkml+xml"/>
  <Override PartName="/ppt/ink/ink16425.xml" ContentType="application/inkml+xml"/>
  <Override PartName="/ppt/ink/ink16426.xml" ContentType="application/inkml+xml"/>
  <Override PartName="/ppt/ink/ink16427.xml" ContentType="application/inkml+xml"/>
  <Override PartName="/ppt/ink/ink16428.xml" ContentType="application/inkml+xml"/>
  <Override PartName="/ppt/ink/ink16429.xml" ContentType="application/inkml+xml"/>
  <Override PartName="/ppt/ink/ink16430.xml" ContentType="application/inkml+xml"/>
  <Override PartName="/ppt/ink/ink16431.xml" ContentType="application/inkml+xml"/>
  <Override PartName="/ppt/ink/ink16432.xml" ContentType="application/inkml+xml"/>
  <Override PartName="/ppt/ink/ink16433.xml" ContentType="application/inkml+xml"/>
  <Override PartName="/ppt/ink/ink16434.xml" ContentType="application/inkml+xml"/>
  <Override PartName="/ppt/ink/ink16435.xml" ContentType="application/inkml+xml"/>
  <Override PartName="/ppt/ink/ink16436.xml" ContentType="application/inkml+xml"/>
  <Override PartName="/ppt/ink/ink16437.xml" ContentType="application/inkml+xml"/>
  <Override PartName="/ppt/ink/ink16438.xml" ContentType="application/inkml+xml"/>
  <Override PartName="/ppt/ink/ink16439.xml" ContentType="application/inkml+xml"/>
  <Override PartName="/ppt/ink/ink16440.xml" ContentType="application/inkml+xml"/>
  <Override PartName="/ppt/ink/ink16441.xml" ContentType="application/inkml+xml"/>
  <Override PartName="/ppt/ink/ink16442.xml" ContentType="application/inkml+xml"/>
  <Override PartName="/ppt/ink/ink16443.xml" ContentType="application/inkml+xml"/>
  <Override PartName="/ppt/ink/ink16444.xml" ContentType="application/inkml+xml"/>
  <Override PartName="/ppt/ink/ink16445.xml" ContentType="application/inkml+xml"/>
  <Override PartName="/ppt/ink/ink16446.xml" ContentType="application/inkml+xml"/>
  <Override PartName="/ppt/ink/ink16447.xml" ContentType="application/inkml+xml"/>
  <Override PartName="/ppt/ink/ink16448.xml" ContentType="application/inkml+xml"/>
  <Override PartName="/ppt/ink/ink16449.xml" ContentType="application/inkml+xml"/>
  <Override PartName="/ppt/ink/ink16450.xml" ContentType="application/inkml+xml"/>
  <Override PartName="/ppt/ink/ink16451.xml" ContentType="application/inkml+xml"/>
  <Override PartName="/ppt/ink/ink16452.xml" ContentType="application/inkml+xml"/>
  <Override PartName="/ppt/ink/ink16453.xml" ContentType="application/inkml+xml"/>
  <Override PartName="/ppt/ink/ink16454.xml" ContentType="application/inkml+xml"/>
  <Override PartName="/ppt/ink/ink16455.xml" ContentType="application/inkml+xml"/>
  <Override PartName="/ppt/ink/ink16456.xml" ContentType="application/inkml+xml"/>
  <Override PartName="/ppt/ink/ink16457.xml" ContentType="application/inkml+xml"/>
  <Override PartName="/ppt/ink/ink16458.xml" ContentType="application/inkml+xml"/>
  <Override PartName="/ppt/ink/ink16459.xml" ContentType="application/inkml+xml"/>
  <Override PartName="/ppt/ink/ink16460.xml" ContentType="application/inkml+xml"/>
  <Override PartName="/ppt/ink/ink16461.xml" ContentType="application/inkml+xml"/>
  <Override PartName="/ppt/ink/ink16462.xml" ContentType="application/inkml+xml"/>
  <Override PartName="/ppt/ink/ink16463.xml" ContentType="application/inkml+xml"/>
  <Override PartName="/ppt/ink/ink16464.xml" ContentType="application/inkml+xml"/>
  <Override PartName="/ppt/ink/ink16465.xml" ContentType="application/inkml+xml"/>
  <Override PartName="/ppt/ink/ink16466.xml" ContentType="application/inkml+xml"/>
  <Override PartName="/ppt/ink/ink16467.xml" ContentType="application/inkml+xml"/>
  <Override PartName="/ppt/ink/ink16468.xml" ContentType="application/inkml+xml"/>
  <Override PartName="/ppt/ink/ink16469.xml" ContentType="application/inkml+xml"/>
  <Override PartName="/ppt/ink/ink16470.xml" ContentType="application/inkml+xml"/>
  <Override PartName="/ppt/ink/ink16471.xml" ContentType="application/inkml+xml"/>
  <Override PartName="/ppt/ink/ink16472.xml" ContentType="application/inkml+xml"/>
  <Override PartName="/ppt/ink/ink16473.xml" ContentType="application/inkml+xml"/>
  <Override PartName="/ppt/ink/ink16474.xml" ContentType="application/inkml+xml"/>
  <Override PartName="/ppt/ink/ink16475.xml" ContentType="application/inkml+xml"/>
  <Override PartName="/ppt/ink/ink16476.xml" ContentType="application/inkml+xml"/>
  <Override PartName="/ppt/ink/ink16477.xml" ContentType="application/inkml+xml"/>
  <Override PartName="/ppt/ink/ink16478.xml" ContentType="application/inkml+xml"/>
  <Override PartName="/ppt/ink/ink16479.xml" ContentType="application/inkml+xml"/>
  <Override PartName="/ppt/ink/ink16480.xml" ContentType="application/inkml+xml"/>
  <Override PartName="/ppt/ink/ink16481.xml" ContentType="application/inkml+xml"/>
  <Override PartName="/ppt/ink/ink16482.xml" ContentType="application/inkml+xml"/>
  <Override PartName="/ppt/ink/ink16483.xml" ContentType="application/inkml+xml"/>
  <Override PartName="/ppt/ink/ink16484.xml" ContentType="application/inkml+xml"/>
  <Override PartName="/ppt/ink/ink16485.xml" ContentType="application/inkml+xml"/>
  <Override PartName="/ppt/ink/ink16486.xml" ContentType="application/inkml+xml"/>
  <Override PartName="/ppt/ink/ink16487.xml" ContentType="application/inkml+xml"/>
  <Override PartName="/ppt/ink/ink16488.xml" ContentType="application/inkml+xml"/>
  <Override PartName="/ppt/ink/ink16489.xml" ContentType="application/inkml+xml"/>
  <Override PartName="/ppt/ink/ink16490.xml" ContentType="application/inkml+xml"/>
  <Override PartName="/ppt/ink/ink16491.xml" ContentType="application/inkml+xml"/>
  <Override PartName="/ppt/ink/ink16492.xml" ContentType="application/inkml+xml"/>
  <Override PartName="/ppt/ink/ink16493.xml" ContentType="application/inkml+xml"/>
  <Override PartName="/ppt/ink/ink16494.xml" ContentType="application/inkml+xml"/>
  <Override PartName="/ppt/ink/ink16495.xml" ContentType="application/inkml+xml"/>
  <Override PartName="/ppt/ink/ink16496.xml" ContentType="application/inkml+xml"/>
  <Override PartName="/ppt/ink/ink16497.xml" ContentType="application/inkml+xml"/>
  <Override PartName="/ppt/ink/ink16498.xml" ContentType="application/inkml+xml"/>
  <Override PartName="/ppt/ink/ink16499.xml" ContentType="application/inkml+xml"/>
  <Override PartName="/ppt/ink/ink16500.xml" ContentType="application/inkml+xml"/>
  <Override PartName="/ppt/ink/ink16501.xml" ContentType="application/inkml+xml"/>
  <Override PartName="/ppt/ink/ink16502.xml" ContentType="application/inkml+xml"/>
  <Override PartName="/ppt/ink/ink16503.xml" ContentType="application/inkml+xml"/>
  <Override PartName="/ppt/ink/ink16504.xml" ContentType="application/inkml+xml"/>
  <Override PartName="/ppt/ink/ink16505.xml" ContentType="application/inkml+xml"/>
  <Override PartName="/ppt/ink/ink16506.xml" ContentType="application/inkml+xml"/>
  <Override PartName="/ppt/ink/ink16507.xml" ContentType="application/inkml+xml"/>
  <Override PartName="/ppt/ink/ink16508.xml" ContentType="application/inkml+xml"/>
  <Override PartName="/ppt/ink/ink16509.xml" ContentType="application/inkml+xml"/>
  <Override PartName="/ppt/ink/ink16510.xml" ContentType="application/inkml+xml"/>
  <Override PartName="/ppt/ink/ink16511.xml" ContentType="application/inkml+xml"/>
  <Override PartName="/ppt/ink/ink16512.xml" ContentType="application/inkml+xml"/>
  <Override PartName="/ppt/ink/ink16513.xml" ContentType="application/inkml+xml"/>
  <Override PartName="/ppt/ink/ink16514.xml" ContentType="application/inkml+xml"/>
  <Override PartName="/ppt/ink/ink16515.xml" ContentType="application/inkml+xml"/>
  <Override PartName="/ppt/ink/ink16516.xml" ContentType="application/inkml+xml"/>
  <Override PartName="/ppt/ink/ink16517.xml" ContentType="application/inkml+xml"/>
  <Override PartName="/ppt/ink/ink16518.xml" ContentType="application/inkml+xml"/>
  <Override PartName="/ppt/ink/ink16519.xml" ContentType="application/inkml+xml"/>
  <Override PartName="/ppt/ink/ink16520.xml" ContentType="application/inkml+xml"/>
  <Override PartName="/ppt/ink/ink16521.xml" ContentType="application/inkml+xml"/>
  <Override PartName="/ppt/ink/ink16522.xml" ContentType="application/inkml+xml"/>
  <Override PartName="/ppt/ink/ink16523.xml" ContentType="application/inkml+xml"/>
  <Override PartName="/ppt/ink/ink16524.xml" ContentType="application/inkml+xml"/>
  <Override PartName="/ppt/ink/ink16525.xml" ContentType="application/inkml+xml"/>
  <Override PartName="/ppt/ink/ink16526.xml" ContentType="application/inkml+xml"/>
  <Override PartName="/ppt/ink/ink16527.xml" ContentType="application/inkml+xml"/>
  <Override PartName="/ppt/ink/ink16528.xml" ContentType="application/inkml+xml"/>
  <Override PartName="/ppt/ink/ink16529.xml" ContentType="application/inkml+xml"/>
  <Override PartName="/ppt/ink/ink16530.xml" ContentType="application/inkml+xml"/>
  <Override PartName="/ppt/ink/ink16531.xml" ContentType="application/inkml+xml"/>
  <Override PartName="/ppt/ink/ink16532.xml" ContentType="application/inkml+xml"/>
  <Override PartName="/ppt/ink/ink16533.xml" ContentType="application/inkml+xml"/>
  <Override PartName="/ppt/ink/ink16534.xml" ContentType="application/inkml+xml"/>
  <Override PartName="/ppt/ink/ink16535.xml" ContentType="application/inkml+xml"/>
  <Override PartName="/ppt/ink/ink16536.xml" ContentType="application/inkml+xml"/>
  <Override PartName="/ppt/ink/ink16537.xml" ContentType="application/inkml+xml"/>
  <Override PartName="/ppt/ink/ink16538.xml" ContentType="application/inkml+xml"/>
  <Override PartName="/ppt/ink/ink16539.xml" ContentType="application/inkml+xml"/>
  <Override PartName="/ppt/ink/ink16540.xml" ContentType="application/inkml+xml"/>
  <Override PartName="/ppt/ink/ink16541.xml" ContentType="application/inkml+xml"/>
  <Override PartName="/ppt/ink/ink16542.xml" ContentType="application/inkml+xml"/>
  <Override PartName="/ppt/ink/ink16543.xml" ContentType="application/inkml+xml"/>
  <Override PartName="/ppt/ink/ink16544.xml" ContentType="application/inkml+xml"/>
  <Override PartName="/ppt/ink/ink16545.xml" ContentType="application/inkml+xml"/>
  <Override PartName="/ppt/ink/ink16546.xml" ContentType="application/inkml+xml"/>
  <Override PartName="/ppt/ink/ink16547.xml" ContentType="application/inkml+xml"/>
  <Override PartName="/ppt/ink/ink16548.xml" ContentType="application/inkml+xml"/>
  <Override PartName="/ppt/ink/ink16549.xml" ContentType="application/inkml+xml"/>
  <Override PartName="/ppt/ink/ink16550.xml" ContentType="application/inkml+xml"/>
  <Override PartName="/ppt/ink/ink16551.xml" ContentType="application/inkml+xml"/>
  <Override PartName="/ppt/ink/ink16552.xml" ContentType="application/inkml+xml"/>
  <Override PartName="/ppt/ink/ink16553.xml" ContentType="application/inkml+xml"/>
  <Override PartName="/ppt/ink/ink16554.xml" ContentType="application/inkml+xml"/>
  <Override PartName="/ppt/ink/ink16555.xml" ContentType="application/inkml+xml"/>
  <Override PartName="/ppt/ink/ink16556.xml" ContentType="application/inkml+xml"/>
  <Override PartName="/ppt/ink/ink16557.xml" ContentType="application/inkml+xml"/>
  <Override PartName="/ppt/ink/ink16558.xml" ContentType="application/inkml+xml"/>
  <Override PartName="/ppt/ink/ink16559.xml" ContentType="application/inkml+xml"/>
  <Override PartName="/ppt/ink/ink16560.xml" ContentType="application/inkml+xml"/>
  <Override PartName="/ppt/ink/ink16561.xml" ContentType="application/inkml+xml"/>
  <Override PartName="/ppt/ink/ink16562.xml" ContentType="application/inkml+xml"/>
  <Override PartName="/ppt/ink/ink16563.xml" ContentType="application/inkml+xml"/>
  <Override PartName="/ppt/ink/ink16564.xml" ContentType="application/inkml+xml"/>
  <Override PartName="/ppt/ink/ink16565.xml" ContentType="application/inkml+xml"/>
  <Override PartName="/ppt/ink/ink16566.xml" ContentType="application/inkml+xml"/>
  <Override PartName="/ppt/ink/ink16567.xml" ContentType="application/inkml+xml"/>
  <Override PartName="/ppt/ink/ink16568.xml" ContentType="application/inkml+xml"/>
  <Override PartName="/ppt/ink/ink16569.xml" ContentType="application/inkml+xml"/>
  <Override PartName="/ppt/ink/ink16570.xml" ContentType="application/inkml+xml"/>
  <Override PartName="/ppt/ink/ink16571.xml" ContentType="application/inkml+xml"/>
  <Override PartName="/ppt/ink/ink16572.xml" ContentType="application/inkml+xml"/>
  <Override PartName="/ppt/ink/ink16573.xml" ContentType="application/inkml+xml"/>
  <Override PartName="/ppt/ink/ink16574.xml" ContentType="application/inkml+xml"/>
  <Override PartName="/ppt/ink/ink16575.xml" ContentType="application/inkml+xml"/>
  <Override PartName="/ppt/ink/ink16576.xml" ContentType="application/inkml+xml"/>
  <Override PartName="/ppt/ink/ink16577.xml" ContentType="application/inkml+xml"/>
  <Override PartName="/ppt/ink/ink16578.xml" ContentType="application/inkml+xml"/>
  <Override PartName="/ppt/ink/ink16579.xml" ContentType="application/inkml+xml"/>
  <Override PartName="/ppt/ink/ink16580.xml" ContentType="application/inkml+xml"/>
  <Override PartName="/ppt/ink/ink16581.xml" ContentType="application/inkml+xml"/>
  <Override PartName="/ppt/ink/ink16582.xml" ContentType="application/inkml+xml"/>
  <Override PartName="/ppt/ink/ink16583.xml" ContentType="application/inkml+xml"/>
  <Override PartName="/ppt/ink/ink16584.xml" ContentType="application/inkml+xml"/>
  <Override PartName="/ppt/ink/ink16585.xml" ContentType="application/inkml+xml"/>
  <Override PartName="/ppt/ink/ink16586.xml" ContentType="application/inkml+xml"/>
  <Override PartName="/ppt/ink/ink16587.xml" ContentType="application/inkml+xml"/>
  <Override PartName="/ppt/ink/ink16588.xml" ContentType="application/inkml+xml"/>
  <Override PartName="/ppt/ink/ink16589.xml" ContentType="application/inkml+xml"/>
  <Override PartName="/ppt/ink/ink16590.xml" ContentType="application/inkml+xml"/>
  <Override PartName="/ppt/ink/ink16591.xml" ContentType="application/inkml+xml"/>
  <Override PartName="/ppt/ink/ink16592.xml" ContentType="application/inkml+xml"/>
  <Override PartName="/ppt/ink/ink16593.xml" ContentType="application/inkml+xml"/>
  <Override PartName="/ppt/ink/ink16594.xml" ContentType="application/inkml+xml"/>
  <Override PartName="/ppt/ink/ink16595.xml" ContentType="application/inkml+xml"/>
  <Override PartName="/ppt/ink/ink16596.xml" ContentType="application/inkml+xml"/>
  <Override PartName="/ppt/ink/ink16597.xml" ContentType="application/inkml+xml"/>
  <Override PartName="/ppt/ink/ink16598.xml" ContentType="application/inkml+xml"/>
  <Override PartName="/ppt/ink/ink16599.xml" ContentType="application/inkml+xml"/>
  <Override PartName="/ppt/ink/ink16600.xml" ContentType="application/inkml+xml"/>
  <Override PartName="/ppt/ink/ink16601.xml" ContentType="application/inkml+xml"/>
  <Override PartName="/ppt/ink/ink16602.xml" ContentType="application/inkml+xml"/>
  <Override PartName="/ppt/ink/ink16603.xml" ContentType="application/inkml+xml"/>
  <Override PartName="/ppt/ink/ink16604.xml" ContentType="application/inkml+xml"/>
  <Override PartName="/ppt/ink/ink16605.xml" ContentType="application/inkml+xml"/>
  <Override PartName="/ppt/ink/ink16606.xml" ContentType="application/inkml+xml"/>
  <Override PartName="/ppt/ink/ink16607.xml" ContentType="application/inkml+xml"/>
  <Override PartName="/ppt/ink/ink16608.xml" ContentType="application/inkml+xml"/>
  <Override PartName="/ppt/ink/ink16609.xml" ContentType="application/inkml+xml"/>
  <Override PartName="/ppt/ink/ink16610.xml" ContentType="application/inkml+xml"/>
  <Override PartName="/ppt/ink/ink16611.xml" ContentType="application/inkml+xml"/>
  <Override PartName="/ppt/ink/ink16612.xml" ContentType="application/inkml+xml"/>
  <Override PartName="/ppt/ink/ink16613.xml" ContentType="application/inkml+xml"/>
  <Override PartName="/ppt/ink/ink16614.xml" ContentType="application/inkml+xml"/>
  <Override PartName="/ppt/ink/ink16615.xml" ContentType="application/inkml+xml"/>
  <Override PartName="/ppt/ink/ink16616.xml" ContentType="application/inkml+xml"/>
  <Override PartName="/ppt/ink/ink16617.xml" ContentType="application/inkml+xml"/>
  <Override PartName="/ppt/ink/ink16618.xml" ContentType="application/inkml+xml"/>
  <Override PartName="/ppt/ink/ink16619.xml" ContentType="application/inkml+xml"/>
  <Override PartName="/ppt/ink/ink16620.xml" ContentType="application/inkml+xml"/>
  <Override PartName="/ppt/ink/ink16621.xml" ContentType="application/inkml+xml"/>
  <Override PartName="/ppt/ink/ink16622.xml" ContentType="application/inkml+xml"/>
  <Override PartName="/ppt/ink/ink16623.xml" ContentType="application/inkml+xml"/>
  <Override PartName="/ppt/ink/ink16624.xml" ContentType="application/inkml+xml"/>
  <Override PartName="/ppt/ink/ink16625.xml" ContentType="application/inkml+xml"/>
  <Override PartName="/ppt/ink/ink16626.xml" ContentType="application/inkml+xml"/>
  <Override PartName="/ppt/ink/ink16627.xml" ContentType="application/inkml+xml"/>
  <Override PartName="/ppt/ink/ink16628.xml" ContentType="application/inkml+xml"/>
  <Override PartName="/ppt/ink/ink16629.xml" ContentType="application/inkml+xml"/>
  <Override PartName="/ppt/ink/ink16630.xml" ContentType="application/inkml+xml"/>
  <Override PartName="/ppt/ink/ink16631.xml" ContentType="application/inkml+xml"/>
  <Override PartName="/ppt/ink/ink16632.xml" ContentType="application/inkml+xml"/>
  <Override PartName="/ppt/ink/ink16633.xml" ContentType="application/inkml+xml"/>
  <Override PartName="/ppt/ink/ink16634.xml" ContentType="application/inkml+xml"/>
  <Override PartName="/ppt/ink/ink16635.xml" ContentType="application/inkml+xml"/>
  <Override PartName="/ppt/ink/ink16636.xml" ContentType="application/inkml+xml"/>
  <Override PartName="/ppt/ink/ink16637.xml" ContentType="application/inkml+xml"/>
  <Override PartName="/ppt/ink/ink16638.xml" ContentType="application/inkml+xml"/>
  <Override PartName="/ppt/ink/ink16639.xml" ContentType="application/inkml+xml"/>
  <Override PartName="/ppt/ink/ink16640.xml" ContentType="application/inkml+xml"/>
  <Override PartName="/ppt/ink/ink16641.xml" ContentType="application/inkml+xml"/>
  <Override PartName="/ppt/ink/ink16642.xml" ContentType="application/inkml+xml"/>
  <Override PartName="/ppt/ink/ink16643.xml" ContentType="application/inkml+xml"/>
  <Override PartName="/ppt/ink/ink16644.xml" ContentType="application/inkml+xml"/>
  <Override PartName="/ppt/ink/ink16645.xml" ContentType="application/inkml+xml"/>
  <Override PartName="/ppt/ink/ink16646.xml" ContentType="application/inkml+xml"/>
  <Override PartName="/ppt/ink/ink16647.xml" ContentType="application/inkml+xml"/>
  <Override PartName="/ppt/ink/ink16648.xml" ContentType="application/inkml+xml"/>
  <Override PartName="/ppt/ink/ink16649.xml" ContentType="application/inkml+xml"/>
  <Override PartName="/ppt/ink/ink16650.xml" ContentType="application/inkml+xml"/>
  <Override PartName="/ppt/ink/ink16651.xml" ContentType="application/inkml+xml"/>
  <Override PartName="/ppt/ink/ink16652.xml" ContentType="application/inkml+xml"/>
  <Override PartName="/ppt/ink/ink16653.xml" ContentType="application/inkml+xml"/>
  <Override PartName="/ppt/ink/ink16654.xml" ContentType="application/inkml+xml"/>
  <Override PartName="/ppt/ink/ink16655.xml" ContentType="application/inkml+xml"/>
  <Override PartName="/ppt/ink/ink16656.xml" ContentType="application/inkml+xml"/>
  <Override PartName="/ppt/ink/ink16657.xml" ContentType="application/inkml+xml"/>
  <Override PartName="/ppt/ink/ink16658.xml" ContentType="application/inkml+xml"/>
  <Override PartName="/ppt/ink/ink16659.xml" ContentType="application/inkml+xml"/>
  <Override PartName="/ppt/ink/ink16660.xml" ContentType="application/inkml+xml"/>
  <Override PartName="/ppt/ink/ink16661.xml" ContentType="application/inkml+xml"/>
  <Override PartName="/ppt/ink/ink16662.xml" ContentType="application/inkml+xml"/>
  <Override PartName="/ppt/ink/ink16663.xml" ContentType="application/inkml+xml"/>
  <Override PartName="/ppt/ink/ink16664.xml" ContentType="application/inkml+xml"/>
  <Override PartName="/ppt/ink/ink16665.xml" ContentType="application/inkml+xml"/>
  <Override PartName="/ppt/ink/ink16666.xml" ContentType="application/inkml+xml"/>
  <Override PartName="/ppt/ink/ink16667.xml" ContentType="application/inkml+xml"/>
  <Override PartName="/ppt/ink/ink16668.xml" ContentType="application/inkml+xml"/>
  <Override PartName="/ppt/ink/ink16669.xml" ContentType="application/inkml+xml"/>
  <Override PartName="/ppt/ink/ink16670.xml" ContentType="application/inkml+xml"/>
  <Override PartName="/ppt/ink/ink16671.xml" ContentType="application/inkml+xml"/>
  <Override PartName="/ppt/ink/ink16672.xml" ContentType="application/inkml+xml"/>
  <Override PartName="/ppt/ink/ink16673.xml" ContentType="application/inkml+xml"/>
  <Override PartName="/ppt/ink/ink16674.xml" ContentType="application/inkml+xml"/>
  <Override PartName="/ppt/ink/ink16675.xml" ContentType="application/inkml+xml"/>
  <Override PartName="/ppt/ink/ink16676.xml" ContentType="application/inkml+xml"/>
  <Override PartName="/ppt/ink/ink16677.xml" ContentType="application/inkml+xml"/>
  <Override PartName="/ppt/ink/ink16678.xml" ContentType="application/inkml+xml"/>
  <Override PartName="/ppt/ink/ink16679.xml" ContentType="application/inkml+xml"/>
  <Override PartName="/ppt/ink/ink16680.xml" ContentType="application/inkml+xml"/>
  <Override PartName="/ppt/ink/ink16681.xml" ContentType="application/inkml+xml"/>
  <Override PartName="/ppt/ink/ink16682.xml" ContentType="application/inkml+xml"/>
  <Override PartName="/ppt/ink/ink16683.xml" ContentType="application/inkml+xml"/>
  <Override PartName="/ppt/ink/ink16684.xml" ContentType="application/inkml+xml"/>
  <Override PartName="/ppt/ink/ink16685.xml" ContentType="application/inkml+xml"/>
  <Override PartName="/ppt/ink/ink16686.xml" ContentType="application/inkml+xml"/>
  <Override PartName="/ppt/ink/ink16687.xml" ContentType="application/inkml+xml"/>
  <Override PartName="/ppt/ink/ink16688.xml" ContentType="application/inkml+xml"/>
  <Override PartName="/ppt/ink/ink16689.xml" ContentType="application/inkml+xml"/>
  <Override PartName="/ppt/ink/ink16690.xml" ContentType="application/inkml+xml"/>
  <Override PartName="/ppt/ink/ink16691.xml" ContentType="application/inkml+xml"/>
  <Override PartName="/ppt/ink/ink16692.xml" ContentType="application/inkml+xml"/>
  <Override PartName="/ppt/ink/ink16693.xml" ContentType="application/inkml+xml"/>
  <Override PartName="/ppt/ink/ink16694.xml" ContentType="application/inkml+xml"/>
  <Override PartName="/ppt/ink/ink16695.xml" ContentType="application/inkml+xml"/>
  <Override PartName="/ppt/ink/ink16696.xml" ContentType="application/inkml+xml"/>
  <Override PartName="/ppt/ink/ink16697.xml" ContentType="application/inkml+xml"/>
  <Override PartName="/ppt/ink/ink16698.xml" ContentType="application/inkml+xml"/>
  <Override PartName="/ppt/ink/ink16699.xml" ContentType="application/inkml+xml"/>
  <Override PartName="/ppt/ink/ink16700.xml" ContentType="application/inkml+xml"/>
  <Override PartName="/ppt/ink/ink16701.xml" ContentType="application/inkml+xml"/>
  <Override PartName="/ppt/ink/ink16702.xml" ContentType="application/inkml+xml"/>
  <Override PartName="/ppt/ink/ink16703.xml" ContentType="application/inkml+xml"/>
  <Override PartName="/ppt/ink/ink16704.xml" ContentType="application/inkml+xml"/>
  <Override PartName="/ppt/ink/ink16705.xml" ContentType="application/inkml+xml"/>
  <Override PartName="/ppt/ink/ink16706.xml" ContentType="application/inkml+xml"/>
  <Override PartName="/ppt/ink/ink16707.xml" ContentType="application/inkml+xml"/>
  <Override PartName="/ppt/ink/ink16708.xml" ContentType="application/inkml+xml"/>
  <Override PartName="/ppt/ink/ink16709.xml" ContentType="application/inkml+xml"/>
  <Override PartName="/ppt/ink/ink16710.xml" ContentType="application/inkml+xml"/>
  <Override PartName="/ppt/ink/ink16711.xml" ContentType="application/inkml+xml"/>
  <Override PartName="/ppt/ink/ink16712.xml" ContentType="application/inkml+xml"/>
  <Override PartName="/ppt/ink/ink16713.xml" ContentType="application/inkml+xml"/>
  <Override PartName="/ppt/ink/ink16714.xml" ContentType="application/inkml+xml"/>
  <Override PartName="/ppt/ink/ink16715.xml" ContentType="application/inkml+xml"/>
  <Override PartName="/ppt/ink/ink16716.xml" ContentType="application/inkml+xml"/>
  <Override PartName="/ppt/ink/ink16717.xml" ContentType="application/inkml+xml"/>
  <Override PartName="/ppt/ink/ink16718.xml" ContentType="application/inkml+xml"/>
  <Override PartName="/ppt/ink/ink16719.xml" ContentType="application/inkml+xml"/>
  <Override PartName="/ppt/ink/ink16720.xml" ContentType="application/inkml+xml"/>
  <Override PartName="/ppt/ink/ink16721.xml" ContentType="application/inkml+xml"/>
  <Override PartName="/ppt/ink/ink16722.xml" ContentType="application/inkml+xml"/>
  <Override PartName="/ppt/ink/ink16723.xml" ContentType="application/inkml+xml"/>
  <Override PartName="/ppt/ink/ink16724.xml" ContentType="application/inkml+xml"/>
  <Override PartName="/ppt/ink/ink16725.xml" ContentType="application/inkml+xml"/>
  <Override PartName="/ppt/ink/ink16726.xml" ContentType="application/inkml+xml"/>
  <Override PartName="/ppt/ink/ink16727.xml" ContentType="application/inkml+xml"/>
  <Override PartName="/ppt/ink/ink16728.xml" ContentType="application/inkml+xml"/>
  <Override PartName="/ppt/ink/ink16729.xml" ContentType="application/inkml+xml"/>
  <Override PartName="/ppt/ink/ink16730.xml" ContentType="application/inkml+xml"/>
  <Override PartName="/ppt/ink/ink16731.xml" ContentType="application/inkml+xml"/>
  <Override PartName="/ppt/ink/ink16732.xml" ContentType="application/inkml+xml"/>
  <Override PartName="/ppt/ink/ink16733.xml" ContentType="application/inkml+xml"/>
  <Override PartName="/ppt/ink/ink16734.xml" ContentType="application/inkml+xml"/>
  <Override PartName="/ppt/ink/ink16735.xml" ContentType="application/inkml+xml"/>
  <Override PartName="/ppt/ink/ink16736.xml" ContentType="application/inkml+xml"/>
  <Override PartName="/ppt/ink/ink16737.xml" ContentType="application/inkml+xml"/>
  <Override PartName="/ppt/ink/ink16738.xml" ContentType="application/inkml+xml"/>
  <Override PartName="/ppt/ink/ink16739.xml" ContentType="application/inkml+xml"/>
  <Override PartName="/ppt/ink/ink16740.xml" ContentType="application/inkml+xml"/>
  <Override PartName="/ppt/ink/ink16741.xml" ContentType="application/inkml+xml"/>
  <Override PartName="/ppt/ink/ink16742.xml" ContentType="application/inkml+xml"/>
  <Override PartName="/ppt/ink/ink16743.xml" ContentType="application/inkml+xml"/>
  <Override PartName="/ppt/ink/ink16744.xml" ContentType="application/inkml+xml"/>
  <Override PartName="/ppt/ink/ink16745.xml" ContentType="application/inkml+xml"/>
  <Override PartName="/ppt/ink/ink16746.xml" ContentType="application/inkml+xml"/>
  <Override PartName="/ppt/ink/ink16747.xml" ContentType="application/inkml+xml"/>
  <Override PartName="/ppt/ink/ink16748.xml" ContentType="application/inkml+xml"/>
  <Override PartName="/ppt/ink/ink16749.xml" ContentType="application/inkml+xml"/>
  <Override PartName="/ppt/ink/ink16750.xml" ContentType="application/inkml+xml"/>
  <Override PartName="/ppt/ink/ink16751.xml" ContentType="application/inkml+xml"/>
  <Override PartName="/ppt/ink/ink16752.xml" ContentType="application/inkml+xml"/>
  <Override PartName="/ppt/ink/ink16753.xml" ContentType="application/inkml+xml"/>
  <Override PartName="/ppt/ink/ink16754.xml" ContentType="application/inkml+xml"/>
  <Override PartName="/ppt/ink/ink16755.xml" ContentType="application/inkml+xml"/>
  <Override PartName="/ppt/ink/ink16756.xml" ContentType="application/inkml+xml"/>
  <Override PartName="/ppt/ink/ink16757.xml" ContentType="application/inkml+xml"/>
  <Override PartName="/ppt/ink/ink16758.xml" ContentType="application/inkml+xml"/>
  <Override PartName="/ppt/ink/ink16759.xml" ContentType="application/inkml+xml"/>
  <Override PartName="/ppt/ink/ink16760.xml" ContentType="application/inkml+xml"/>
  <Override PartName="/ppt/ink/ink16761.xml" ContentType="application/inkml+xml"/>
  <Override PartName="/ppt/ink/ink16762.xml" ContentType="application/inkml+xml"/>
  <Override PartName="/ppt/ink/ink16763.xml" ContentType="application/inkml+xml"/>
  <Override PartName="/ppt/ink/ink16764.xml" ContentType="application/inkml+xml"/>
  <Override PartName="/ppt/ink/ink16765.xml" ContentType="application/inkml+xml"/>
  <Override PartName="/ppt/ink/ink16766.xml" ContentType="application/inkml+xml"/>
  <Override PartName="/ppt/ink/ink16767.xml" ContentType="application/inkml+xml"/>
  <Override PartName="/ppt/ink/ink16768.xml" ContentType="application/inkml+xml"/>
  <Override PartName="/ppt/ink/ink16769.xml" ContentType="application/inkml+xml"/>
  <Override PartName="/ppt/ink/ink16770.xml" ContentType="application/inkml+xml"/>
  <Override PartName="/ppt/ink/ink16771.xml" ContentType="application/inkml+xml"/>
  <Override PartName="/ppt/ink/ink16772.xml" ContentType="application/inkml+xml"/>
  <Override PartName="/ppt/ink/ink16773.xml" ContentType="application/inkml+xml"/>
  <Override PartName="/ppt/ink/ink16774.xml" ContentType="application/inkml+xml"/>
  <Override PartName="/ppt/ink/ink16775.xml" ContentType="application/inkml+xml"/>
  <Override PartName="/ppt/ink/ink16776.xml" ContentType="application/inkml+xml"/>
  <Override PartName="/ppt/ink/ink16777.xml" ContentType="application/inkml+xml"/>
  <Override PartName="/ppt/ink/ink16778.xml" ContentType="application/inkml+xml"/>
  <Override PartName="/ppt/ink/ink16779.xml" ContentType="application/inkml+xml"/>
  <Override PartName="/ppt/ink/ink16780.xml" ContentType="application/inkml+xml"/>
  <Override PartName="/ppt/ink/ink16781.xml" ContentType="application/inkml+xml"/>
  <Override PartName="/ppt/ink/ink16782.xml" ContentType="application/inkml+xml"/>
  <Override PartName="/ppt/ink/ink16783.xml" ContentType="application/inkml+xml"/>
  <Override PartName="/ppt/ink/ink16784.xml" ContentType="application/inkml+xml"/>
  <Override PartName="/ppt/ink/ink16785.xml" ContentType="application/inkml+xml"/>
  <Override PartName="/ppt/ink/ink16786.xml" ContentType="application/inkml+xml"/>
  <Override PartName="/ppt/ink/ink16787.xml" ContentType="application/inkml+xml"/>
  <Override PartName="/ppt/ink/ink16788.xml" ContentType="application/inkml+xml"/>
  <Override PartName="/ppt/ink/ink16789.xml" ContentType="application/inkml+xml"/>
  <Override PartName="/ppt/ink/ink16790.xml" ContentType="application/inkml+xml"/>
  <Override PartName="/ppt/ink/ink16791.xml" ContentType="application/inkml+xml"/>
  <Override PartName="/ppt/ink/ink16792.xml" ContentType="application/inkml+xml"/>
  <Override PartName="/ppt/ink/ink16793.xml" ContentType="application/inkml+xml"/>
  <Override PartName="/ppt/ink/ink16794.xml" ContentType="application/inkml+xml"/>
  <Override PartName="/ppt/ink/ink16795.xml" ContentType="application/inkml+xml"/>
  <Override PartName="/ppt/ink/ink16796.xml" ContentType="application/inkml+xml"/>
  <Override PartName="/ppt/ink/ink16797.xml" ContentType="application/inkml+xml"/>
  <Override PartName="/ppt/ink/ink16798.xml" ContentType="application/inkml+xml"/>
  <Override PartName="/ppt/ink/ink16799.xml" ContentType="application/inkml+xml"/>
  <Override PartName="/ppt/ink/ink16800.xml" ContentType="application/inkml+xml"/>
  <Override PartName="/ppt/ink/ink16801.xml" ContentType="application/inkml+xml"/>
  <Override PartName="/ppt/ink/ink16802.xml" ContentType="application/inkml+xml"/>
  <Override PartName="/ppt/ink/ink16803.xml" ContentType="application/inkml+xml"/>
  <Override PartName="/ppt/ink/ink16804.xml" ContentType="application/inkml+xml"/>
  <Override PartName="/ppt/ink/ink16805.xml" ContentType="application/inkml+xml"/>
  <Override PartName="/ppt/ink/ink16806.xml" ContentType="application/inkml+xml"/>
  <Override PartName="/ppt/ink/ink16807.xml" ContentType="application/inkml+xml"/>
  <Override PartName="/ppt/ink/ink16808.xml" ContentType="application/inkml+xml"/>
  <Override PartName="/ppt/ink/ink16809.xml" ContentType="application/inkml+xml"/>
  <Override PartName="/ppt/ink/ink16810.xml" ContentType="application/inkml+xml"/>
  <Override PartName="/ppt/ink/ink16811.xml" ContentType="application/inkml+xml"/>
  <Override PartName="/ppt/ink/ink16812.xml" ContentType="application/inkml+xml"/>
  <Override PartName="/ppt/ink/ink16813.xml" ContentType="application/inkml+xml"/>
  <Override PartName="/ppt/ink/ink16814.xml" ContentType="application/inkml+xml"/>
  <Override PartName="/ppt/ink/ink16815.xml" ContentType="application/inkml+xml"/>
  <Override PartName="/ppt/ink/ink16816.xml" ContentType="application/inkml+xml"/>
  <Override PartName="/ppt/ink/ink16817.xml" ContentType="application/inkml+xml"/>
  <Override PartName="/ppt/ink/ink16818.xml" ContentType="application/inkml+xml"/>
  <Override PartName="/ppt/ink/ink16819.xml" ContentType="application/inkml+xml"/>
  <Override PartName="/ppt/ink/ink16820.xml" ContentType="application/inkml+xml"/>
  <Override PartName="/ppt/ink/ink16821.xml" ContentType="application/inkml+xml"/>
  <Override PartName="/ppt/ink/ink16822.xml" ContentType="application/inkml+xml"/>
  <Override PartName="/ppt/ink/ink16823.xml" ContentType="application/inkml+xml"/>
  <Override PartName="/ppt/ink/ink16824.xml" ContentType="application/inkml+xml"/>
  <Override PartName="/ppt/ink/ink16825.xml" ContentType="application/inkml+xml"/>
  <Override PartName="/ppt/ink/ink16826.xml" ContentType="application/inkml+xml"/>
  <Override PartName="/ppt/ink/ink16827.xml" ContentType="application/inkml+xml"/>
  <Override PartName="/ppt/ink/ink16828.xml" ContentType="application/inkml+xml"/>
  <Override PartName="/ppt/ink/ink16829.xml" ContentType="application/inkml+xml"/>
  <Override PartName="/ppt/ink/ink16830.xml" ContentType="application/inkml+xml"/>
  <Override PartName="/ppt/ink/ink16831.xml" ContentType="application/inkml+xml"/>
  <Override PartName="/ppt/ink/ink16832.xml" ContentType="application/inkml+xml"/>
  <Override PartName="/ppt/ink/ink16833.xml" ContentType="application/inkml+xml"/>
  <Override PartName="/ppt/ink/ink16834.xml" ContentType="application/inkml+xml"/>
  <Override PartName="/ppt/ink/ink16835.xml" ContentType="application/inkml+xml"/>
  <Override PartName="/ppt/ink/ink16836.xml" ContentType="application/inkml+xml"/>
  <Override PartName="/ppt/ink/ink16837.xml" ContentType="application/inkml+xml"/>
  <Override PartName="/ppt/ink/ink16838.xml" ContentType="application/inkml+xml"/>
  <Override PartName="/ppt/ink/ink16839.xml" ContentType="application/inkml+xml"/>
  <Override PartName="/ppt/ink/ink16840.xml" ContentType="application/inkml+xml"/>
  <Override PartName="/ppt/ink/ink16841.xml" ContentType="application/inkml+xml"/>
  <Override PartName="/ppt/ink/ink16842.xml" ContentType="application/inkml+xml"/>
  <Override PartName="/ppt/ink/ink16843.xml" ContentType="application/inkml+xml"/>
  <Override PartName="/ppt/ink/ink16844.xml" ContentType="application/inkml+xml"/>
  <Override PartName="/ppt/ink/ink16845.xml" ContentType="application/inkml+xml"/>
  <Override PartName="/ppt/ink/ink16846.xml" ContentType="application/inkml+xml"/>
  <Override PartName="/ppt/ink/ink16847.xml" ContentType="application/inkml+xml"/>
  <Override PartName="/ppt/ink/ink16848.xml" ContentType="application/inkml+xml"/>
  <Override PartName="/ppt/ink/ink16849.xml" ContentType="application/inkml+xml"/>
  <Override PartName="/ppt/ink/ink16850.xml" ContentType="application/inkml+xml"/>
  <Override PartName="/ppt/ink/ink16851.xml" ContentType="application/inkml+xml"/>
  <Override PartName="/ppt/ink/ink16852.xml" ContentType="application/inkml+xml"/>
  <Override PartName="/ppt/ink/ink16853.xml" ContentType="application/inkml+xml"/>
  <Override PartName="/ppt/ink/ink16854.xml" ContentType="application/inkml+xml"/>
  <Override PartName="/ppt/ink/ink16855.xml" ContentType="application/inkml+xml"/>
  <Override PartName="/ppt/ink/ink16856.xml" ContentType="application/inkml+xml"/>
  <Override PartName="/ppt/ink/ink16857.xml" ContentType="application/inkml+xml"/>
  <Override PartName="/ppt/ink/ink16858.xml" ContentType="application/inkml+xml"/>
  <Override PartName="/ppt/ink/ink16859.xml" ContentType="application/inkml+xml"/>
  <Override PartName="/ppt/ink/ink16860.xml" ContentType="application/inkml+xml"/>
  <Override PartName="/ppt/ink/ink16861.xml" ContentType="application/inkml+xml"/>
  <Override PartName="/ppt/ink/ink16862.xml" ContentType="application/inkml+xml"/>
  <Override PartName="/ppt/ink/ink16863.xml" ContentType="application/inkml+xml"/>
  <Override PartName="/ppt/ink/ink16864.xml" ContentType="application/inkml+xml"/>
  <Override PartName="/ppt/ink/ink16865.xml" ContentType="application/inkml+xml"/>
  <Override PartName="/ppt/ink/ink16866.xml" ContentType="application/inkml+xml"/>
  <Override PartName="/ppt/ink/ink16867.xml" ContentType="application/inkml+xml"/>
  <Override PartName="/ppt/ink/ink16868.xml" ContentType="application/inkml+xml"/>
  <Override PartName="/ppt/ink/ink16869.xml" ContentType="application/inkml+xml"/>
  <Override PartName="/ppt/ink/ink16870.xml" ContentType="application/inkml+xml"/>
  <Override PartName="/ppt/ink/ink16871.xml" ContentType="application/inkml+xml"/>
  <Override PartName="/ppt/ink/ink16872.xml" ContentType="application/inkml+xml"/>
  <Override PartName="/ppt/ink/ink16873.xml" ContentType="application/inkml+xml"/>
  <Override PartName="/ppt/ink/ink16874.xml" ContentType="application/inkml+xml"/>
  <Override PartName="/ppt/ink/ink16875.xml" ContentType="application/inkml+xml"/>
  <Override PartName="/ppt/ink/ink16876.xml" ContentType="application/inkml+xml"/>
  <Override PartName="/ppt/ink/ink16877.xml" ContentType="application/inkml+xml"/>
  <Override PartName="/ppt/ink/ink16878.xml" ContentType="application/inkml+xml"/>
  <Override PartName="/ppt/ink/ink16879.xml" ContentType="application/inkml+xml"/>
  <Override PartName="/ppt/ink/ink16880.xml" ContentType="application/inkml+xml"/>
  <Override PartName="/ppt/ink/ink16881.xml" ContentType="application/inkml+xml"/>
  <Override PartName="/ppt/ink/ink16882.xml" ContentType="application/inkml+xml"/>
  <Override PartName="/ppt/ink/ink16883.xml" ContentType="application/inkml+xml"/>
  <Override PartName="/ppt/ink/ink16884.xml" ContentType="application/inkml+xml"/>
  <Override PartName="/ppt/ink/ink16885.xml" ContentType="application/inkml+xml"/>
  <Override PartName="/ppt/ink/ink16886.xml" ContentType="application/inkml+xml"/>
  <Override PartName="/ppt/ink/ink16887.xml" ContentType="application/inkml+xml"/>
  <Override PartName="/ppt/ink/ink16888.xml" ContentType="application/inkml+xml"/>
  <Override PartName="/ppt/ink/ink16889.xml" ContentType="application/inkml+xml"/>
  <Override PartName="/ppt/ink/ink16890.xml" ContentType="application/inkml+xml"/>
  <Override PartName="/ppt/ink/ink16891.xml" ContentType="application/inkml+xml"/>
  <Override PartName="/ppt/ink/ink16892.xml" ContentType="application/inkml+xml"/>
  <Override PartName="/ppt/ink/ink16893.xml" ContentType="application/inkml+xml"/>
  <Override PartName="/ppt/ink/ink16894.xml" ContentType="application/inkml+xml"/>
  <Override PartName="/ppt/ink/ink16895.xml" ContentType="application/inkml+xml"/>
  <Override PartName="/ppt/ink/ink16896.xml" ContentType="application/inkml+xml"/>
  <Override PartName="/ppt/ink/ink16897.xml" ContentType="application/inkml+xml"/>
  <Override PartName="/ppt/ink/ink16898.xml" ContentType="application/inkml+xml"/>
  <Override PartName="/ppt/ink/ink16899.xml" ContentType="application/inkml+xml"/>
  <Override PartName="/ppt/ink/ink16900.xml" ContentType="application/inkml+xml"/>
  <Override PartName="/ppt/ink/ink16901.xml" ContentType="application/inkml+xml"/>
  <Override PartName="/ppt/ink/ink16902.xml" ContentType="application/inkml+xml"/>
  <Override PartName="/ppt/ink/ink16903.xml" ContentType="application/inkml+xml"/>
  <Override PartName="/ppt/ink/ink16904.xml" ContentType="application/inkml+xml"/>
  <Override PartName="/ppt/ink/ink16905.xml" ContentType="application/inkml+xml"/>
  <Override PartName="/ppt/ink/ink16906.xml" ContentType="application/inkml+xml"/>
  <Override PartName="/ppt/ink/ink16907.xml" ContentType="application/inkml+xml"/>
  <Override PartName="/ppt/ink/ink16908.xml" ContentType="application/inkml+xml"/>
  <Override PartName="/ppt/ink/ink16909.xml" ContentType="application/inkml+xml"/>
  <Override PartName="/ppt/ink/ink16910.xml" ContentType="application/inkml+xml"/>
  <Override PartName="/ppt/ink/ink16911.xml" ContentType="application/inkml+xml"/>
  <Override PartName="/ppt/ink/ink16912.xml" ContentType="application/inkml+xml"/>
  <Override PartName="/ppt/ink/ink16913.xml" ContentType="application/inkml+xml"/>
  <Override PartName="/ppt/ink/ink16914.xml" ContentType="application/inkml+xml"/>
  <Override PartName="/ppt/ink/ink16915.xml" ContentType="application/inkml+xml"/>
  <Override PartName="/ppt/ink/ink16916.xml" ContentType="application/inkml+xml"/>
  <Override PartName="/ppt/ink/ink16917.xml" ContentType="application/inkml+xml"/>
  <Override PartName="/ppt/ink/ink16918.xml" ContentType="application/inkml+xml"/>
  <Override PartName="/ppt/ink/ink16919.xml" ContentType="application/inkml+xml"/>
  <Override PartName="/ppt/ink/ink16920.xml" ContentType="application/inkml+xml"/>
  <Override PartName="/ppt/ink/ink16921.xml" ContentType="application/inkml+xml"/>
  <Override PartName="/ppt/ink/ink16922.xml" ContentType="application/inkml+xml"/>
  <Override PartName="/ppt/ink/ink16923.xml" ContentType="application/inkml+xml"/>
  <Override PartName="/ppt/ink/ink16924.xml" ContentType="application/inkml+xml"/>
  <Override PartName="/ppt/ink/ink16925.xml" ContentType="application/inkml+xml"/>
  <Override PartName="/ppt/ink/ink16926.xml" ContentType="application/inkml+xml"/>
  <Override PartName="/ppt/ink/ink16927.xml" ContentType="application/inkml+xml"/>
  <Override PartName="/ppt/ink/ink16928.xml" ContentType="application/inkml+xml"/>
  <Override PartName="/ppt/ink/ink16929.xml" ContentType="application/inkml+xml"/>
  <Override PartName="/ppt/ink/ink16930.xml" ContentType="application/inkml+xml"/>
  <Override PartName="/ppt/ink/ink16931.xml" ContentType="application/inkml+xml"/>
  <Override PartName="/ppt/ink/ink16932.xml" ContentType="application/inkml+xml"/>
  <Override PartName="/ppt/ink/ink16933.xml" ContentType="application/inkml+xml"/>
  <Override PartName="/ppt/ink/ink16934.xml" ContentType="application/inkml+xml"/>
  <Override PartName="/ppt/ink/ink16935.xml" ContentType="application/inkml+xml"/>
  <Override PartName="/ppt/ink/ink16936.xml" ContentType="application/inkml+xml"/>
  <Override PartName="/ppt/ink/ink16937.xml" ContentType="application/inkml+xml"/>
  <Override PartName="/ppt/ink/ink16938.xml" ContentType="application/inkml+xml"/>
  <Override PartName="/ppt/ink/ink16939.xml" ContentType="application/inkml+xml"/>
  <Override PartName="/ppt/ink/ink16940.xml" ContentType="application/inkml+xml"/>
  <Override PartName="/ppt/ink/ink16941.xml" ContentType="application/inkml+xml"/>
  <Override PartName="/ppt/ink/ink16942.xml" ContentType="application/inkml+xml"/>
  <Override PartName="/ppt/ink/ink16943.xml" ContentType="application/inkml+xml"/>
  <Override PartName="/ppt/ink/ink16944.xml" ContentType="application/inkml+xml"/>
  <Override PartName="/ppt/ink/ink16945.xml" ContentType="application/inkml+xml"/>
  <Override PartName="/ppt/ink/ink16946.xml" ContentType="application/inkml+xml"/>
  <Override PartName="/ppt/ink/ink16947.xml" ContentType="application/inkml+xml"/>
  <Override PartName="/ppt/ink/ink16948.xml" ContentType="application/inkml+xml"/>
  <Override PartName="/ppt/ink/ink16949.xml" ContentType="application/inkml+xml"/>
  <Override PartName="/ppt/ink/ink16950.xml" ContentType="application/inkml+xml"/>
  <Override PartName="/ppt/ink/ink16951.xml" ContentType="application/inkml+xml"/>
  <Override PartName="/ppt/ink/ink16952.xml" ContentType="application/inkml+xml"/>
  <Override PartName="/ppt/ink/ink16953.xml" ContentType="application/inkml+xml"/>
  <Override PartName="/ppt/ink/ink16954.xml" ContentType="application/inkml+xml"/>
  <Override PartName="/ppt/ink/ink16955.xml" ContentType="application/inkml+xml"/>
  <Override PartName="/ppt/ink/ink16956.xml" ContentType="application/inkml+xml"/>
  <Override PartName="/ppt/ink/ink16957.xml" ContentType="application/inkml+xml"/>
  <Override PartName="/ppt/ink/ink16958.xml" ContentType="application/inkml+xml"/>
  <Override PartName="/ppt/ink/ink16959.xml" ContentType="application/inkml+xml"/>
  <Override PartName="/ppt/ink/ink16960.xml" ContentType="application/inkml+xml"/>
  <Override PartName="/ppt/ink/ink16961.xml" ContentType="application/inkml+xml"/>
  <Override PartName="/ppt/ink/ink16962.xml" ContentType="application/inkml+xml"/>
  <Override PartName="/ppt/ink/ink16963.xml" ContentType="application/inkml+xml"/>
  <Override PartName="/ppt/ink/ink16964.xml" ContentType="application/inkml+xml"/>
  <Override PartName="/ppt/ink/ink16965.xml" ContentType="application/inkml+xml"/>
  <Override PartName="/ppt/ink/ink16966.xml" ContentType="application/inkml+xml"/>
  <Override PartName="/ppt/ink/ink16967.xml" ContentType="application/inkml+xml"/>
  <Override PartName="/ppt/ink/ink16968.xml" ContentType="application/inkml+xml"/>
  <Override PartName="/ppt/ink/ink16969.xml" ContentType="application/inkml+xml"/>
  <Override PartName="/ppt/ink/ink16970.xml" ContentType="application/inkml+xml"/>
  <Override PartName="/ppt/ink/ink16971.xml" ContentType="application/inkml+xml"/>
  <Override PartName="/ppt/ink/ink16972.xml" ContentType="application/inkml+xml"/>
  <Override PartName="/ppt/ink/ink16973.xml" ContentType="application/inkml+xml"/>
  <Override PartName="/ppt/ink/ink16974.xml" ContentType="application/inkml+xml"/>
  <Override PartName="/ppt/ink/ink16975.xml" ContentType="application/inkml+xml"/>
  <Override PartName="/ppt/ink/ink16976.xml" ContentType="application/inkml+xml"/>
  <Override PartName="/ppt/ink/ink16977.xml" ContentType="application/inkml+xml"/>
  <Override PartName="/ppt/ink/ink16978.xml" ContentType="application/inkml+xml"/>
  <Override PartName="/ppt/ink/ink16979.xml" ContentType="application/inkml+xml"/>
  <Override PartName="/ppt/ink/ink16980.xml" ContentType="application/inkml+xml"/>
  <Override PartName="/ppt/ink/ink16981.xml" ContentType="application/inkml+xml"/>
  <Override PartName="/ppt/ink/ink16982.xml" ContentType="application/inkml+xml"/>
  <Override PartName="/ppt/ink/ink16983.xml" ContentType="application/inkml+xml"/>
  <Override PartName="/ppt/ink/ink16984.xml" ContentType="application/inkml+xml"/>
  <Override PartName="/ppt/ink/ink16985.xml" ContentType="application/inkml+xml"/>
  <Override PartName="/ppt/ink/ink16986.xml" ContentType="application/inkml+xml"/>
  <Override PartName="/ppt/ink/ink16987.xml" ContentType="application/inkml+xml"/>
  <Override PartName="/ppt/ink/ink16988.xml" ContentType="application/inkml+xml"/>
  <Override PartName="/ppt/ink/ink16989.xml" ContentType="application/inkml+xml"/>
  <Override PartName="/ppt/ink/ink16990.xml" ContentType="application/inkml+xml"/>
  <Override PartName="/ppt/ink/ink16991.xml" ContentType="application/inkml+xml"/>
  <Override PartName="/ppt/ink/ink16992.xml" ContentType="application/inkml+xml"/>
  <Override PartName="/ppt/ink/ink16993.xml" ContentType="application/inkml+xml"/>
  <Override PartName="/ppt/ink/ink16994.xml" ContentType="application/inkml+xml"/>
  <Override PartName="/ppt/ink/ink16995.xml" ContentType="application/inkml+xml"/>
  <Override PartName="/ppt/ink/ink16996.xml" ContentType="application/inkml+xml"/>
  <Override PartName="/ppt/ink/ink16997.xml" ContentType="application/inkml+xml"/>
  <Override PartName="/ppt/ink/ink16998.xml" ContentType="application/inkml+xml"/>
  <Override PartName="/ppt/ink/ink16999.xml" ContentType="application/inkml+xml"/>
  <Override PartName="/ppt/ink/ink17000.xml" ContentType="application/inkml+xml"/>
  <Override PartName="/ppt/ink/ink17001.xml" ContentType="application/inkml+xml"/>
  <Override PartName="/ppt/ink/ink17002.xml" ContentType="application/inkml+xml"/>
  <Override PartName="/ppt/ink/ink17003.xml" ContentType="application/inkml+xml"/>
  <Override PartName="/ppt/ink/ink17004.xml" ContentType="application/inkml+xml"/>
  <Override PartName="/ppt/ink/ink17005.xml" ContentType="application/inkml+xml"/>
  <Override PartName="/ppt/ink/ink17006.xml" ContentType="application/inkml+xml"/>
  <Override PartName="/ppt/ink/ink17007.xml" ContentType="application/inkml+xml"/>
  <Override PartName="/ppt/ink/ink17008.xml" ContentType="application/inkml+xml"/>
  <Override PartName="/ppt/ink/ink17009.xml" ContentType="application/inkml+xml"/>
  <Override PartName="/ppt/ink/ink17010.xml" ContentType="application/inkml+xml"/>
  <Override PartName="/ppt/ink/ink17011.xml" ContentType="application/inkml+xml"/>
  <Override PartName="/ppt/ink/ink17012.xml" ContentType="application/inkml+xml"/>
  <Override PartName="/ppt/ink/ink17013.xml" ContentType="application/inkml+xml"/>
  <Override PartName="/ppt/ink/ink17014.xml" ContentType="application/inkml+xml"/>
  <Override PartName="/ppt/ink/ink17015.xml" ContentType="application/inkml+xml"/>
  <Override PartName="/ppt/ink/ink17016.xml" ContentType="application/inkml+xml"/>
  <Override PartName="/ppt/ink/ink17017.xml" ContentType="application/inkml+xml"/>
  <Override PartName="/ppt/ink/ink17018.xml" ContentType="application/inkml+xml"/>
  <Override PartName="/ppt/ink/ink17019.xml" ContentType="application/inkml+xml"/>
  <Override PartName="/ppt/ink/ink17020.xml" ContentType="application/inkml+xml"/>
  <Override PartName="/ppt/ink/ink17021.xml" ContentType="application/inkml+xml"/>
  <Override PartName="/ppt/ink/ink17022.xml" ContentType="application/inkml+xml"/>
  <Override PartName="/ppt/ink/ink17023.xml" ContentType="application/inkml+xml"/>
  <Override PartName="/ppt/ink/ink17024.xml" ContentType="application/inkml+xml"/>
  <Override PartName="/ppt/ink/ink17025.xml" ContentType="application/inkml+xml"/>
  <Override PartName="/ppt/ink/ink17026.xml" ContentType="application/inkml+xml"/>
  <Override PartName="/ppt/ink/ink17027.xml" ContentType="application/inkml+xml"/>
  <Override PartName="/ppt/ink/ink17028.xml" ContentType="application/inkml+xml"/>
  <Override PartName="/ppt/ink/ink17029.xml" ContentType="application/inkml+xml"/>
  <Override PartName="/ppt/ink/ink17030.xml" ContentType="application/inkml+xml"/>
  <Override PartName="/ppt/ink/ink17031.xml" ContentType="application/inkml+xml"/>
  <Override PartName="/ppt/ink/ink17032.xml" ContentType="application/inkml+xml"/>
  <Override PartName="/ppt/ink/ink17033.xml" ContentType="application/inkml+xml"/>
  <Override PartName="/ppt/ink/ink17034.xml" ContentType="application/inkml+xml"/>
  <Override PartName="/ppt/ink/ink17035.xml" ContentType="application/inkml+xml"/>
  <Override PartName="/ppt/ink/ink17036.xml" ContentType="application/inkml+xml"/>
  <Override PartName="/ppt/ink/ink17037.xml" ContentType="application/inkml+xml"/>
  <Override PartName="/ppt/ink/ink17038.xml" ContentType="application/inkml+xml"/>
  <Override PartName="/ppt/ink/ink17039.xml" ContentType="application/inkml+xml"/>
  <Override PartName="/ppt/ink/ink17040.xml" ContentType="application/inkml+xml"/>
  <Override PartName="/ppt/ink/ink17041.xml" ContentType="application/inkml+xml"/>
  <Override PartName="/ppt/ink/ink17042.xml" ContentType="application/inkml+xml"/>
  <Override PartName="/ppt/ink/ink17043.xml" ContentType="application/inkml+xml"/>
  <Override PartName="/ppt/ink/ink17044.xml" ContentType="application/inkml+xml"/>
  <Override PartName="/ppt/ink/ink17045.xml" ContentType="application/inkml+xml"/>
  <Override PartName="/ppt/ink/ink17046.xml" ContentType="application/inkml+xml"/>
  <Override PartName="/ppt/ink/ink17047.xml" ContentType="application/inkml+xml"/>
  <Override PartName="/ppt/ink/ink17048.xml" ContentType="application/inkml+xml"/>
  <Override PartName="/ppt/ink/ink17049.xml" ContentType="application/inkml+xml"/>
  <Override PartName="/ppt/ink/ink17050.xml" ContentType="application/inkml+xml"/>
  <Override PartName="/ppt/ink/ink17051.xml" ContentType="application/inkml+xml"/>
  <Override PartName="/ppt/ink/ink17052.xml" ContentType="application/inkml+xml"/>
  <Override PartName="/ppt/ink/ink17053.xml" ContentType="application/inkml+xml"/>
  <Override PartName="/ppt/ink/ink17054.xml" ContentType="application/inkml+xml"/>
  <Override PartName="/ppt/ink/ink17055.xml" ContentType="application/inkml+xml"/>
  <Override PartName="/ppt/ink/ink17056.xml" ContentType="application/inkml+xml"/>
  <Override PartName="/ppt/ink/ink17057.xml" ContentType="application/inkml+xml"/>
  <Override PartName="/ppt/ink/ink17058.xml" ContentType="application/inkml+xml"/>
  <Override PartName="/ppt/ink/ink17059.xml" ContentType="application/inkml+xml"/>
  <Override PartName="/ppt/ink/ink17060.xml" ContentType="application/inkml+xml"/>
  <Override PartName="/ppt/ink/ink17061.xml" ContentType="application/inkml+xml"/>
  <Override PartName="/ppt/ink/ink17062.xml" ContentType="application/inkml+xml"/>
  <Override PartName="/ppt/ink/ink17063.xml" ContentType="application/inkml+xml"/>
  <Override PartName="/ppt/ink/ink17064.xml" ContentType="application/inkml+xml"/>
  <Override PartName="/ppt/ink/ink17065.xml" ContentType="application/inkml+xml"/>
  <Override PartName="/ppt/ink/ink17066.xml" ContentType="application/inkml+xml"/>
  <Override PartName="/ppt/ink/ink17067.xml" ContentType="application/inkml+xml"/>
  <Override PartName="/ppt/ink/ink17068.xml" ContentType="application/inkml+xml"/>
  <Override PartName="/ppt/ink/ink17069.xml" ContentType="application/inkml+xml"/>
  <Override PartName="/ppt/ink/ink17070.xml" ContentType="application/inkml+xml"/>
  <Override PartName="/ppt/ink/ink17071.xml" ContentType="application/inkml+xml"/>
  <Override PartName="/ppt/ink/ink17072.xml" ContentType="application/inkml+xml"/>
  <Override PartName="/ppt/ink/ink17073.xml" ContentType="application/inkml+xml"/>
  <Override PartName="/ppt/ink/ink17074.xml" ContentType="application/inkml+xml"/>
  <Override PartName="/ppt/ink/ink17075.xml" ContentType="application/inkml+xml"/>
  <Override PartName="/ppt/ink/ink17076.xml" ContentType="application/inkml+xml"/>
  <Override PartName="/ppt/ink/ink17077.xml" ContentType="application/inkml+xml"/>
  <Override PartName="/ppt/ink/ink17078.xml" ContentType="application/inkml+xml"/>
  <Override PartName="/ppt/ink/ink17079.xml" ContentType="application/inkml+xml"/>
  <Override PartName="/ppt/ink/ink17080.xml" ContentType="application/inkml+xml"/>
  <Override PartName="/ppt/ink/ink17081.xml" ContentType="application/inkml+xml"/>
  <Override PartName="/ppt/ink/ink17082.xml" ContentType="application/inkml+xml"/>
  <Override PartName="/ppt/ink/ink17083.xml" ContentType="application/inkml+xml"/>
  <Override PartName="/ppt/ink/ink17084.xml" ContentType="application/inkml+xml"/>
  <Override PartName="/ppt/ink/ink17085.xml" ContentType="application/inkml+xml"/>
  <Override PartName="/ppt/ink/ink17086.xml" ContentType="application/inkml+xml"/>
  <Override PartName="/ppt/ink/ink17087.xml" ContentType="application/inkml+xml"/>
  <Override PartName="/ppt/ink/ink17088.xml" ContentType="application/inkml+xml"/>
  <Override PartName="/ppt/ink/ink17089.xml" ContentType="application/inkml+xml"/>
  <Override PartName="/ppt/ink/ink17090.xml" ContentType="application/inkml+xml"/>
  <Override PartName="/ppt/ink/ink17091.xml" ContentType="application/inkml+xml"/>
  <Override PartName="/ppt/ink/ink17092.xml" ContentType="application/inkml+xml"/>
  <Override PartName="/ppt/ink/ink17093.xml" ContentType="application/inkml+xml"/>
  <Override PartName="/ppt/ink/ink17094.xml" ContentType="application/inkml+xml"/>
  <Override PartName="/ppt/ink/ink17095.xml" ContentType="application/inkml+xml"/>
  <Override PartName="/ppt/ink/ink17096.xml" ContentType="application/inkml+xml"/>
  <Override PartName="/ppt/ink/ink17097.xml" ContentType="application/inkml+xml"/>
  <Override PartName="/ppt/ink/ink17098.xml" ContentType="application/inkml+xml"/>
  <Override PartName="/ppt/ink/ink17099.xml" ContentType="application/inkml+xml"/>
  <Override PartName="/ppt/ink/ink17100.xml" ContentType="application/inkml+xml"/>
  <Override PartName="/ppt/ink/ink17101.xml" ContentType="application/inkml+xml"/>
  <Override PartName="/ppt/ink/ink17102.xml" ContentType="application/inkml+xml"/>
  <Override PartName="/ppt/ink/ink17103.xml" ContentType="application/inkml+xml"/>
  <Override PartName="/ppt/ink/ink17104.xml" ContentType="application/inkml+xml"/>
  <Override PartName="/ppt/ink/ink17105.xml" ContentType="application/inkml+xml"/>
  <Override PartName="/ppt/ink/ink17106.xml" ContentType="application/inkml+xml"/>
  <Override PartName="/ppt/ink/ink17107.xml" ContentType="application/inkml+xml"/>
  <Override PartName="/ppt/ink/ink17108.xml" ContentType="application/inkml+xml"/>
  <Override PartName="/ppt/ink/ink17109.xml" ContentType="application/inkml+xml"/>
  <Override PartName="/ppt/ink/ink17110.xml" ContentType="application/inkml+xml"/>
  <Override PartName="/ppt/ink/ink17111.xml" ContentType="application/inkml+xml"/>
  <Override PartName="/ppt/ink/ink17112.xml" ContentType="application/inkml+xml"/>
  <Override PartName="/ppt/ink/ink17113.xml" ContentType="application/inkml+xml"/>
  <Override PartName="/ppt/ink/ink17114.xml" ContentType="application/inkml+xml"/>
  <Override PartName="/ppt/ink/ink17115.xml" ContentType="application/inkml+xml"/>
  <Override PartName="/ppt/ink/ink17116.xml" ContentType="application/inkml+xml"/>
  <Override PartName="/ppt/ink/ink17117.xml" ContentType="application/inkml+xml"/>
  <Override PartName="/ppt/ink/ink17118.xml" ContentType="application/inkml+xml"/>
  <Override PartName="/ppt/ink/ink17119.xml" ContentType="application/inkml+xml"/>
  <Override PartName="/ppt/ink/ink17120.xml" ContentType="application/inkml+xml"/>
  <Override PartName="/ppt/ink/ink17121.xml" ContentType="application/inkml+xml"/>
  <Override PartName="/ppt/ink/ink17122.xml" ContentType="application/inkml+xml"/>
  <Override PartName="/ppt/ink/ink17123.xml" ContentType="application/inkml+xml"/>
  <Override PartName="/ppt/ink/ink17124.xml" ContentType="application/inkml+xml"/>
  <Override PartName="/ppt/ink/ink17125.xml" ContentType="application/inkml+xml"/>
  <Override PartName="/ppt/ink/ink17126.xml" ContentType="application/inkml+xml"/>
  <Override PartName="/ppt/ink/ink17127.xml" ContentType="application/inkml+xml"/>
  <Override PartName="/ppt/ink/ink17128.xml" ContentType="application/inkml+xml"/>
  <Override PartName="/ppt/ink/ink17129.xml" ContentType="application/inkml+xml"/>
  <Override PartName="/ppt/ink/ink17130.xml" ContentType="application/inkml+xml"/>
  <Override PartName="/ppt/ink/ink17131.xml" ContentType="application/inkml+xml"/>
  <Override PartName="/ppt/ink/ink17132.xml" ContentType="application/inkml+xml"/>
  <Override PartName="/ppt/ink/ink17133.xml" ContentType="application/inkml+xml"/>
  <Override PartName="/ppt/ink/ink17134.xml" ContentType="application/inkml+xml"/>
  <Override PartName="/ppt/ink/ink17135.xml" ContentType="application/inkml+xml"/>
  <Override PartName="/ppt/ink/ink17136.xml" ContentType="application/inkml+xml"/>
  <Override PartName="/ppt/ink/ink17137.xml" ContentType="application/inkml+xml"/>
  <Override PartName="/ppt/ink/ink17138.xml" ContentType="application/inkml+xml"/>
  <Override PartName="/ppt/ink/ink17139.xml" ContentType="application/inkml+xml"/>
  <Override PartName="/ppt/ink/ink17140.xml" ContentType="application/inkml+xml"/>
  <Override PartName="/ppt/ink/ink17141.xml" ContentType="application/inkml+xml"/>
  <Override PartName="/ppt/ink/ink17142.xml" ContentType="application/inkml+xml"/>
  <Override PartName="/ppt/ink/ink17143.xml" ContentType="application/inkml+xml"/>
  <Override PartName="/ppt/ink/ink17144.xml" ContentType="application/inkml+xml"/>
  <Override PartName="/ppt/ink/ink17145.xml" ContentType="application/inkml+xml"/>
  <Override PartName="/ppt/ink/ink17146.xml" ContentType="application/inkml+xml"/>
  <Override PartName="/ppt/ink/ink17147.xml" ContentType="application/inkml+xml"/>
  <Override PartName="/ppt/ink/ink17148.xml" ContentType="application/inkml+xml"/>
  <Override PartName="/ppt/ink/ink17149.xml" ContentType="application/inkml+xml"/>
  <Override PartName="/ppt/ink/ink17150.xml" ContentType="application/inkml+xml"/>
  <Override PartName="/ppt/ink/ink17151.xml" ContentType="application/inkml+xml"/>
  <Override PartName="/ppt/ink/ink17152.xml" ContentType="application/inkml+xml"/>
  <Override PartName="/ppt/ink/ink17153.xml" ContentType="application/inkml+xml"/>
  <Override PartName="/ppt/ink/ink17154.xml" ContentType="application/inkml+xml"/>
  <Override PartName="/ppt/ink/ink17155.xml" ContentType="application/inkml+xml"/>
  <Override PartName="/ppt/ink/ink17156.xml" ContentType="application/inkml+xml"/>
  <Override PartName="/ppt/ink/ink17157.xml" ContentType="application/inkml+xml"/>
  <Override PartName="/ppt/ink/ink17158.xml" ContentType="application/inkml+xml"/>
  <Override PartName="/ppt/ink/ink17159.xml" ContentType="application/inkml+xml"/>
  <Override PartName="/ppt/ink/ink17160.xml" ContentType="application/inkml+xml"/>
  <Override PartName="/ppt/ink/ink17161.xml" ContentType="application/inkml+xml"/>
  <Override PartName="/ppt/ink/ink17162.xml" ContentType="application/inkml+xml"/>
  <Override PartName="/ppt/ink/ink17163.xml" ContentType="application/inkml+xml"/>
  <Override PartName="/ppt/ink/ink17164.xml" ContentType="application/inkml+xml"/>
  <Override PartName="/ppt/ink/ink17165.xml" ContentType="application/inkml+xml"/>
  <Override PartName="/ppt/ink/ink17166.xml" ContentType="application/inkml+xml"/>
  <Override PartName="/ppt/ink/ink17167.xml" ContentType="application/inkml+xml"/>
  <Override PartName="/ppt/ink/ink17168.xml" ContentType="application/inkml+xml"/>
  <Override PartName="/ppt/ink/ink17169.xml" ContentType="application/inkml+xml"/>
  <Override PartName="/ppt/ink/ink17170.xml" ContentType="application/inkml+xml"/>
  <Override PartName="/ppt/ink/ink17171.xml" ContentType="application/inkml+xml"/>
  <Override PartName="/ppt/ink/ink17172.xml" ContentType="application/inkml+xml"/>
  <Override PartName="/ppt/ink/ink17173.xml" ContentType="application/inkml+xml"/>
  <Override PartName="/ppt/ink/ink17174.xml" ContentType="application/inkml+xml"/>
  <Override PartName="/ppt/ink/ink17175.xml" ContentType="application/inkml+xml"/>
  <Override PartName="/ppt/ink/ink17176.xml" ContentType="application/inkml+xml"/>
  <Override PartName="/ppt/ink/ink17177.xml" ContentType="application/inkml+xml"/>
  <Override PartName="/ppt/ink/ink17178.xml" ContentType="application/inkml+xml"/>
  <Override PartName="/ppt/ink/ink17179.xml" ContentType="application/inkml+xml"/>
  <Override PartName="/ppt/ink/ink17180.xml" ContentType="application/inkml+xml"/>
  <Override PartName="/ppt/ink/ink17181.xml" ContentType="application/inkml+xml"/>
  <Override PartName="/ppt/ink/ink17182.xml" ContentType="application/inkml+xml"/>
  <Override PartName="/ppt/ink/ink17183.xml" ContentType="application/inkml+xml"/>
  <Override PartName="/ppt/ink/ink17184.xml" ContentType="application/inkml+xml"/>
  <Override PartName="/ppt/ink/ink17185.xml" ContentType="application/inkml+xml"/>
  <Override PartName="/ppt/ink/ink17186.xml" ContentType="application/inkml+xml"/>
  <Override PartName="/ppt/ink/ink17187.xml" ContentType="application/inkml+xml"/>
  <Override PartName="/ppt/ink/ink17188.xml" ContentType="application/inkml+xml"/>
  <Override PartName="/ppt/ink/ink17189.xml" ContentType="application/inkml+xml"/>
  <Override PartName="/ppt/ink/ink17190.xml" ContentType="application/inkml+xml"/>
  <Override PartName="/ppt/ink/ink17191.xml" ContentType="application/inkml+xml"/>
  <Override PartName="/ppt/ink/ink17192.xml" ContentType="application/inkml+xml"/>
  <Override PartName="/ppt/ink/ink17193.xml" ContentType="application/inkml+xml"/>
  <Override PartName="/ppt/ink/ink17194.xml" ContentType="application/inkml+xml"/>
  <Override PartName="/ppt/ink/ink17195.xml" ContentType="application/inkml+xml"/>
  <Override PartName="/ppt/ink/ink17196.xml" ContentType="application/inkml+xml"/>
  <Override PartName="/ppt/ink/ink17197.xml" ContentType="application/inkml+xml"/>
  <Override PartName="/ppt/ink/ink17198.xml" ContentType="application/inkml+xml"/>
  <Override PartName="/ppt/ink/ink17199.xml" ContentType="application/inkml+xml"/>
  <Override PartName="/ppt/ink/ink17200.xml" ContentType="application/inkml+xml"/>
  <Override PartName="/ppt/ink/ink17201.xml" ContentType="application/inkml+xml"/>
  <Override PartName="/ppt/ink/ink17202.xml" ContentType="application/inkml+xml"/>
  <Override PartName="/ppt/ink/ink17203.xml" ContentType="application/inkml+xml"/>
  <Override PartName="/ppt/ink/ink17204.xml" ContentType="application/inkml+xml"/>
  <Override PartName="/ppt/ink/ink17205.xml" ContentType="application/inkml+xml"/>
  <Override PartName="/ppt/ink/ink17206.xml" ContentType="application/inkml+xml"/>
  <Override PartName="/ppt/ink/ink17207.xml" ContentType="application/inkml+xml"/>
  <Override PartName="/ppt/ink/ink17208.xml" ContentType="application/inkml+xml"/>
  <Override PartName="/ppt/ink/ink17209.xml" ContentType="application/inkml+xml"/>
  <Override PartName="/ppt/ink/ink17210.xml" ContentType="application/inkml+xml"/>
  <Override PartName="/ppt/ink/ink17211.xml" ContentType="application/inkml+xml"/>
  <Override PartName="/ppt/ink/ink17212.xml" ContentType="application/inkml+xml"/>
  <Override PartName="/ppt/ink/ink17213.xml" ContentType="application/inkml+xml"/>
  <Override PartName="/ppt/ink/ink17214.xml" ContentType="application/inkml+xml"/>
  <Override PartName="/ppt/ink/ink17215.xml" ContentType="application/inkml+xml"/>
  <Override PartName="/ppt/ink/ink17216.xml" ContentType="application/inkml+xml"/>
  <Override PartName="/ppt/ink/ink17217.xml" ContentType="application/inkml+xml"/>
  <Override PartName="/ppt/ink/ink17218.xml" ContentType="application/inkml+xml"/>
  <Override PartName="/ppt/ink/ink17219.xml" ContentType="application/inkml+xml"/>
  <Override PartName="/ppt/ink/ink17220.xml" ContentType="application/inkml+xml"/>
  <Override PartName="/ppt/ink/ink17221.xml" ContentType="application/inkml+xml"/>
  <Override PartName="/ppt/ink/ink17222.xml" ContentType="application/inkml+xml"/>
  <Override PartName="/ppt/ink/ink17223.xml" ContentType="application/inkml+xml"/>
  <Override PartName="/ppt/ink/ink17224.xml" ContentType="application/inkml+xml"/>
  <Override PartName="/ppt/ink/ink17225.xml" ContentType="application/inkml+xml"/>
  <Override PartName="/ppt/ink/ink17226.xml" ContentType="application/inkml+xml"/>
  <Override PartName="/ppt/ink/ink17227.xml" ContentType="application/inkml+xml"/>
  <Override PartName="/ppt/ink/ink17228.xml" ContentType="application/inkml+xml"/>
  <Override PartName="/ppt/ink/ink17229.xml" ContentType="application/inkml+xml"/>
  <Override PartName="/ppt/ink/ink17230.xml" ContentType="application/inkml+xml"/>
  <Override PartName="/ppt/ink/ink17231.xml" ContentType="application/inkml+xml"/>
  <Override PartName="/ppt/ink/ink17232.xml" ContentType="application/inkml+xml"/>
  <Override PartName="/ppt/ink/ink17233.xml" ContentType="application/inkml+xml"/>
  <Override PartName="/ppt/ink/ink17234.xml" ContentType="application/inkml+xml"/>
  <Override PartName="/ppt/ink/ink17235.xml" ContentType="application/inkml+xml"/>
  <Override PartName="/ppt/ink/ink17236.xml" ContentType="application/inkml+xml"/>
  <Override PartName="/ppt/ink/ink17237.xml" ContentType="application/inkml+xml"/>
  <Override PartName="/ppt/ink/ink17238.xml" ContentType="application/inkml+xml"/>
  <Override PartName="/ppt/ink/ink17239.xml" ContentType="application/inkml+xml"/>
  <Override PartName="/ppt/ink/ink17240.xml" ContentType="application/inkml+xml"/>
  <Override PartName="/ppt/ink/ink17241.xml" ContentType="application/inkml+xml"/>
  <Override PartName="/ppt/ink/ink17242.xml" ContentType="application/inkml+xml"/>
  <Override PartName="/ppt/ink/ink17243.xml" ContentType="application/inkml+xml"/>
  <Override PartName="/ppt/ink/ink17244.xml" ContentType="application/inkml+xml"/>
  <Override PartName="/ppt/ink/ink17245.xml" ContentType="application/inkml+xml"/>
  <Override PartName="/ppt/ink/ink17246.xml" ContentType="application/inkml+xml"/>
  <Override PartName="/ppt/ink/ink17247.xml" ContentType="application/inkml+xml"/>
  <Override PartName="/ppt/ink/ink17248.xml" ContentType="application/inkml+xml"/>
  <Override PartName="/ppt/ink/ink17249.xml" ContentType="application/inkml+xml"/>
  <Override PartName="/ppt/ink/ink17250.xml" ContentType="application/inkml+xml"/>
  <Override PartName="/ppt/ink/ink17251.xml" ContentType="application/inkml+xml"/>
  <Override PartName="/ppt/ink/ink17252.xml" ContentType="application/inkml+xml"/>
  <Override PartName="/ppt/ink/ink17253.xml" ContentType="application/inkml+xml"/>
  <Override PartName="/ppt/ink/ink17254.xml" ContentType="application/inkml+xml"/>
  <Override PartName="/ppt/ink/ink17255.xml" ContentType="application/inkml+xml"/>
  <Override PartName="/ppt/ink/ink17256.xml" ContentType="application/inkml+xml"/>
  <Override PartName="/ppt/ink/ink17257.xml" ContentType="application/inkml+xml"/>
  <Override PartName="/ppt/ink/ink17258.xml" ContentType="application/inkml+xml"/>
  <Override PartName="/ppt/ink/ink17259.xml" ContentType="application/inkml+xml"/>
  <Override PartName="/ppt/ink/ink17260.xml" ContentType="application/inkml+xml"/>
  <Override PartName="/ppt/ink/ink17261.xml" ContentType="application/inkml+xml"/>
  <Override PartName="/ppt/ink/ink17262.xml" ContentType="application/inkml+xml"/>
  <Override PartName="/ppt/ink/ink17263.xml" ContentType="application/inkml+xml"/>
  <Override PartName="/ppt/ink/ink17264.xml" ContentType="application/inkml+xml"/>
  <Override PartName="/ppt/ink/ink17265.xml" ContentType="application/inkml+xml"/>
  <Override PartName="/ppt/ink/ink17266.xml" ContentType="application/inkml+xml"/>
  <Override PartName="/ppt/ink/ink17267.xml" ContentType="application/inkml+xml"/>
  <Override PartName="/ppt/ink/ink17268.xml" ContentType="application/inkml+xml"/>
  <Override PartName="/ppt/ink/ink17269.xml" ContentType="application/inkml+xml"/>
  <Override PartName="/ppt/ink/ink17270.xml" ContentType="application/inkml+xml"/>
  <Override PartName="/ppt/ink/ink17271.xml" ContentType="application/inkml+xml"/>
  <Override PartName="/ppt/ink/ink17272.xml" ContentType="application/inkml+xml"/>
  <Override PartName="/ppt/ink/ink17273.xml" ContentType="application/inkml+xml"/>
  <Override PartName="/ppt/ink/ink17274.xml" ContentType="application/inkml+xml"/>
  <Override PartName="/ppt/ink/ink17275.xml" ContentType="application/inkml+xml"/>
  <Override PartName="/ppt/ink/ink17276.xml" ContentType="application/inkml+xml"/>
  <Override PartName="/ppt/ink/ink17277.xml" ContentType="application/inkml+xml"/>
  <Override PartName="/ppt/ink/ink17278.xml" ContentType="application/inkml+xml"/>
  <Override PartName="/ppt/ink/ink17279.xml" ContentType="application/inkml+xml"/>
  <Override PartName="/ppt/ink/ink17280.xml" ContentType="application/inkml+xml"/>
  <Override PartName="/ppt/ink/ink17281.xml" ContentType="application/inkml+xml"/>
  <Override PartName="/ppt/ink/ink17282.xml" ContentType="application/inkml+xml"/>
  <Override PartName="/ppt/ink/ink17283.xml" ContentType="application/inkml+xml"/>
  <Override PartName="/ppt/ink/ink17284.xml" ContentType="application/inkml+xml"/>
  <Override PartName="/ppt/ink/ink17285.xml" ContentType="application/inkml+xml"/>
  <Override PartName="/ppt/ink/ink17286.xml" ContentType="application/inkml+xml"/>
  <Override PartName="/ppt/ink/ink17287.xml" ContentType="application/inkml+xml"/>
  <Override PartName="/ppt/ink/ink17288.xml" ContentType="application/inkml+xml"/>
  <Override PartName="/ppt/ink/ink17289.xml" ContentType="application/inkml+xml"/>
  <Override PartName="/ppt/ink/ink17290.xml" ContentType="application/inkml+xml"/>
  <Override PartName="/ppt/ink/ink17291.xml" ContentType="application/inkml+xml"/>
  <Override PartName="/ppt/ink/ink17292.xml" ContentType="application/inkml+xml"/>
  <Override PartName="/ppt/ink/ink17293.xml" ContentType="application/inkml+xml"/>
  <Override PartName="/ppt/ink/ink17294.xml" ContentType="application/inkml+xml"/>
  <Override PartName="/ppt/ink/ink17295.xml" ContentType="application/inkml+xml"/>
  <Override PartName="/ppt/ink/ink17296.xml" ContentType="application/inkml+xml"/>
  <Override PartName="/ppt/ink/ink17297.xml" ContentType="application/inkml+xml"/>
  <Override PartName="/ppt/ink/ink17298.xml" ContentType="application/inkml+xml"/>
  <Override PartName="/ppt/ink/ink17299.xml" ContentType="application/inkml+xml"/>
  <Override PartName="/ppt/ink/ink17300.xml" ContentType="application/inkml+xml"/>
  <Override PartName="/ppt/ink/ink17301.xml" ContentType="application/inkml+xml"/>
  <Override PartName="/ppt/ink/ink17302.xml" ContentType="application/inkml+xml"/>
  <Override PartName="/ppt/ink/ink17303.xml" ContentType="application/inkml+xml"/>
  <Override PartName="/ppt/ink/ink17304.xml" ContentType="application/inkml+xml"/>
  <Override PartName="/ppt/ink/ink17305.xml" ContentType="application/inkml+xml"/>
  <Override PartName="/ppt/ink/ink17306.xml" ContentType="application/inkml+xml"/>
  <Override PartName="/ppt/ink/ink17307.xml" ContentType="application/inkml+xml"/>
  <Override PartName="/ppt/ink/ink17308.xml" ContentType="application/inkml+xml"/>
  <Override PartName="/ppt/ink/ink17309.xml" ContentType="application/inkml+xml"/>
  <Override PartName="/ppt/ink/ink17310.xml" ContentType="application/inkml+xml"/>
  <Override PartName="/ppt/ink/ink17311.xml" ContentType="application/inkml+xml"/>
  <Override PartName="/ppt/ink/ink17312.xml" ContentType="application/inkml+xml"/>
  <Override PartName="/ppt/ink/ink17313.xml" ContentType="application/inkml+xml"/>
  <Override PartName="/ppt/ink/ink17314.xml" ContentType="application/inkml+xml"/>
  <Override PartName="/ppt/ink/ink17315.xml" ContentType="application/inkml+xml"/>
  <Override PartName="/ppt/ink/ink17316.xml" ContentType="application/inkml+xml"/>
  <Override PartName="/ppt/ink/ink17317.xml" ContentType="application/inkml+xml"/>
  <Override PartName="/ppt/ink/ink17318.xml" ContentType="application/inkml+xml"/>
  <Override PartName="/ppt/ink/ink17319.xml" ContentType="application/inkml+xml"/>
  <Override PartName="/ppt/ink/ink17320.xml" ContentType="application/inkml+xml"/>
  <Override PartName="/ppt/ink/ink17321.xml" ContentType="application/inkml+xml"/>
  <Override PartName="/ppt/ink/ink17322.xml" ContentType="application/inkml+xml"/>
  <Override PartName="/ppt/ink/ink17323.xml" ContentType="application/inkml+xml"/>
  <Override PartName="/ppt/ink/ink17324.xml" ContentType="application/inkml+xml"/>
  <Override PartName="/ppt/ink/ink17325.xml" ContentType="application/inkml+xml"/>
  <Override PartName="/ppt/ink/ink17326.xml" ContentType="application/inkml+xml"/>
  <Override PartName="/ppt/ink/ink17327.xml" ContentType="application/inkml+xml"/>
  <Override PartName="/ppt/ink/ink17328.xml" ContentType="application/inkml+xml"/>
  <Override PartName="/ppt/ink/ink17329.xml" ContentType="application/inkml+xml"/>
  <Override PartName="/ppt/ink/ink17330.xml" ContentType="application/inkml+xml"/>
  <Override PartName="/ppt/ink/ink17331.xml" ContentType="application/inkml+xml"/>
  <Override PartName="/ppt/ink/ink17332.xml" ContentType="application/inkml+xml"/>
  <Override PartName="/ppt/ink/ink17333.xml" ContentType="application/inkml+xml"/>
  <Override PartName="/ppt/ink/ink17334.xml" ContentType="application/inkml+xml"/>
  <Override PartName="/ppt/ink/ink17335.xml" ContentType="application/inkml+xml"/>
  <Override PartName="/ppt/ink/ink17336.xml" ContentType="application/inkml+xml"/>
  <Override PartName="/ppt/ink/ink17337.xml" ContentType="application/inkml+xml"/>
  <Override PartName="/ppt/ink/ink17338.xml" ContentType="application/inkml+xml"/>
  <Override PartName="/ppt/ink/ink17339.xml" ContentType="application/inkml+xml"/>
  <Override PartName="/ppt/ink/ink17340.xml" ContentType="application/inkml+xml"/>
  <Override PartName="/ppt/ink/ink17341.xml" ContentType="application/inkml+xml"/>
  <Override PartName="/ppt/ink/ink17342.xml" ContentType="application/inkml+xml"/>
  <Override PartName="/ppt/ink/ink17343.xml" ContentType="application/inkml+xml"/>
  <Override PartName="/ppt/ink/ink17344.xml" ContentType="application/inkml+xml"/>
  <Override PartName="/ppt/ink/ink17345.xml" ContentType="application/inkml+xml"/>
  <Override PartName="/ppt/ink/ink17346.xml" ContentType="application/inkml+xml"/>
  <Override PartName="/ppt/ink/ink17347.xml" ContentType="application/inkml+xml"/>
  <Override PartName="/ppt/ink/ink17348.xml" ContentType="application/inkml+xml"/>
  <Override PartName="/ppt/ink/ink17349.xml" ContentType="application/inkml+xml"/>
  <Override PartName="/ppt/ink/ink17350.xml" ContentType="application/inkml+xml"/>
  <Override PartName="/ppt/ink/ink17351.xml" ContentType="application/inkml+xml"/>
  <Override PartName="/ppt/ink/ink17352.xml" ContentType="application/inkml+xml"/>
  <Override PartName="/ppt/ink/ink17353.xml" ContentType="application/inkml+xml"/>
  <Override PartName="/ppt/ink/ink17354.xml" ContentType="application/inkml+xml"/>
  <Override PartName="/ppt/ink/ink17355.xml" ContentType="application/inkml+xml"/>
  <Override PartName="/ppt/ink/ink17356.xml" ContentType="application/inkml+xml"/>
  <Override PartName="/ppt/ink/ink17357.xml" ContentType="application/inkml+xml"/>
  <Override PartName="/ppt/ink/ink17358.xml" ContentType="application/inkml+xml"/>
  <Override PartName="/ppt/ink/ink17359.xml" ContentType="application/inkml+xml"/>
  <Override PartName="/ppt/ink/ink17360.xml" ContentType="application/inkml+xml"/>
  <Override PartName="/ppt/ink/ink17361.xml" ContentType="application/inkml+xml"/>
  <Override PartName="/ppt/ink/ink17362.xml" ContentType="application/inkml+xml"/>
  <Override PartName="/ppt/ink/ink17363.xml" ContentType="application/inkml+xml"/>
  <Override PartName="/ppt/ink/ink17364.xml" ContentType="application/inkml+xml"/>
  <Override PartName="/ppt/ink/ink17365.xml" ContentType="application/inkml+xml"/>
  <Override PartName="/ppt/ink/ink17366.xml" ContentType="application/inkml+xml"/>
  <Override PartName="/ppt/ink/ink17367.xml" ContentType="application/inkml+xml"/>
  <Override PartName="/ppt/ink/ink17368.xml" ContentType="application/inkml+xml"/>
  <Override PartName="/ppt/ink/ink17369.xml" ContentType="application/inkml+xml"/>
  <Override PartName="/ppt/ink/ink17370.xml" ContentType="application/inkml+xml"/>
  <Override PartName="/ppt/ink/ink17371.xml" ContentType="application/inkml+xml"/>
  <Override PartName="/ppt/ink/ink17372.xml" ContentType="application/inkml+xml"/>
  <Override PartName="/ppt/ink/ink17373.xml" ContentType="application/inkml+xml"/>
  <Override PartName="/ppt/ink/ink17374.xml" ContentType="application/inkml+xml"/>
  <Override PartName="/ppt/ink/ink17375.xml" ContentType="application/inkml+xml"/>
  <Override PartName="/ppt/ink/ink17376.xml" ContentType="application/inkml+xml"/>
  <Override PartName="/ppt/ink/ink17377.xml" ContentType="application/inkml+xml"/>
  <Override PartName="/ppt/ink/ink17378.xml" ContentType="application/inkml+xml"/>
  <Override PartName="/ppt/ink/ink17379.xml" ContentType="application/inkml+xml"/>
  <Override PartName="/ppt/ink/ink17380.xml" ContentType="application/inkml+xml"/>
  <Override PartName="/ppt/ink/ink17381.xml" ContentType="application/inkml+xml"/>
  <Override PartName="/ppt/ink/ink17382.xml" ContentType="application/inkml+xml"/>
  <Override PartName="/ppt/ink/ink17383.xml" ContentType="application/inkml+xml"/>
  <Override PartName="/ppt/ink/ink17384.xml" ContentType="application/inkml+xml"/>
  <Override PartName="/ppt/ink/ink17385.xml" ContentType="application/inkml+xml"/>
  <Override PartName="/ppt/ink/ink17386.xml" ContentType="application/inkml+xml"/>
  <Override PartName="/ppt/ink/ink17387.xml" ContentType="application/inkml+xml"/>
  <Override PartName="/ppt/ink/ink17388.xml" ContentType="application/inkml+xml"/>
  <Override PartName="/ppt/ink/ink17389.xml" ContentType="application/inkml+xml"/>
  <Override PartName="/ppt/ink/ink17390.xml" ContentType="application/inkml+xml"/>
  <Override PartName="/ppt/ink/ink17391.xml" ContentType="application/inkml+xml"/>
  <Override PartName="/ppt/ink/ink17392.xml" ContentType="application/inkml+xml"/>
  <Override PartName="/ppt/ink/ink17393.xml" ContentType="application/inkml+xml"/>
  <Override PartName="/ppt/ink/ink17394.xml" ContentType="application/inkml+xml"/>
  <Override PartName="/ppt/ink/ink17395.xml" ContentType="application/inkml+xml"/>
  <Override PartName="/ppt/ink/ink17396.xml" ContentType="application/inkml+xml"/>
  <Override PartName="/ppt/ink/ink17397.xml" ContentType="application/inkml+xml"/>
  <Override PartName="/ppt/ink/ink17398.xml" ContentType="application/inkml+xml"/>
  <Override PartName="/ppt/ink/ink17399.xml" ContentType="application/inkml+xml"/>
  <Override PartName="/ppt/ink/ink17400.xml" ContentType="application/inkml+xml"/>
  <Override PartName="/ppt/ink/ink17401.xml" ContentType="application/inkml+xml"/>
  <Override PartName="/ppt/ink/ink17402.xml" ContentType="application/inkml+xml"/>
  <Override PartName="/ppt/ink/ink17403.xml" ContentType="application/inkml+xml"/>
  <Override PartName="/ppt/ink/ink17404.xml" ContentType="application/inkml+xml"/>
  <Override PartName="/ppt/ink/ink17405.xml" ContentType="application/inkml+xml"/>
  <Override PartName="/ppt/ink/ink17406.xml" ContentType="application/inkml+xml"/>
  <Override PartName="/ppt/ink/ink17407.xml" ContentType="application/inkml+xml"/>
  <Override PartName="/ppt/ink/ink17408.xml" ContentType="application/inkml+xml"/>
  <Override PartName="/ppt/ink/ink17409.xml" ContentType="application/inkml+xml"/>
  <Override PartName="/ppt/ink/ink17410.xml" ContentType="application/inkml+xml"/>
  <Override PartName="/ppt/ink/ink17411.xml" ContentType="application/inkml+xml"/>
  <Override PartName="/ppt/ink/ink17412.xml" ContentType="application/inkml+xml"/>
  <Override PartName="/ppt/ink/ink17413.xml" ContentType="application/inkml+xml"/>
  <Override PartName="/ppt/ink/ink17414.xml" ContentType="application/inkml+xml"/>
  <Override PartName="/ppt/ink/ink17415.xml" ContentType="application/inkml+xml"/>
  <Override PartName="/ppt/ink/ink17416.xml" ContentType="application/inkml+xml"/>
  <Override PartName="/ppt/ink/ink17417.xml" ContentType="application/inkml+xml"/>
  <Override PartName="/ppt/ink/ink17418.xml" ContentType="application/inkml+xml"/>
  <Override PartName="/ppt/ink/ink17419.xml" ContentType="application/inkml+xml"/>
  <Override PartName="/ppt/ink/ink17420.xml" ContentType="application/inkml+xml"/>
  <Override PartName="/ppt/ink/ink17421.xml" ContentType="application/inkml+xml"/>
  <Override PartName="/ppt/ink/ink17422.xml" ContentType="application/inkml+xml"/>
  <Override PartName="/ppt/ink/ink17423.xml" ContentType="application/inkml+xml"/>
  <Override PartName="/ppt/ink/ink17424.xml" ContentType="application/inkml+xml"/>
  <Override PartName="/ppt/ink/ink17425.xml" ContentType="application/inkml+xml"/>
  <Override PartName="/ppt/ink/ink17426.xml" ContentType="application/inkml+xml"/>
  <Override PartName="/ppt/ink/ink17427.xml" ContentType="application/inkml+xml"/>
  <Override PartName="/ppt/ink/ink17428.xml" ContentType="application/inkml+xml"/>
  <Override PartName="/ppt/ink/ink17429.xml" ContentType="application/inkml+xml"/>
  <Override PartName="/ppt/ink/ink17430.xml" ContentType="application/inkml+xml"/>
  <Override PartName="/ppt/ink/ink17431.xml" ContentType="application/inkml+xml"/>
  <Override PartName="/ppt/ink/ink17432.xml" ContentType="application/inkml+xml"/>
  <Override PartName="/ppt/ink/ink17433.xml" ContentType="application/inkml+xml"/>
  <Override PartName="/ppt/ink/ink17434.xml" ContentType="application/inkml+xml"/>
  <Override PartName="/ppt/ink/ink17435.xml" ContentType="application/inkml+xml"/>
  <Override PartName="/ppt/ink/ink17436.xml" ContentType="application/inkml+xml"/>
  <Override PartName="/ppt/ink/ink17437.xml" ContentType="application/inkml+xml"/>
  <Override PartName="/ppt/ink/ink17438.xml" ContentType="application/inkml+xml"/>
  <Override PartName="/ppt/ink/ink17439.xml" ContentType="application/inkml+xml"/>
  <Override PartName="/ppt/ink/ink17440.xml" ContentType="application/inkml+xml"/>
  <Override PartName="/ppt/ink/ink17441.xml" ContentType="application/inkml+xml"/>
  <Override PartName="/ppt/ink/ink17442.xml" ContentType="application/inkml+xml"/>
  <Override PartName="/ppt/ink/ink17443.xml" ContentType="application/inkml+xml"/>
  <Override PartName="/ppt/ink/ink17444.xml" ContentType="application/inkml+xml"/>
  <Override PartName="/ppt/ink/ink17445.xml" ContentType="application/inkml+xml"/>
  <Override PartName="/ppt/ink/ink17446.xml" ContentType="application/inkml+xml"/>
  <Override PartName="/ppt/ink/ink17447.xml" ContentType="application/inkml+xml"/>
  <Override PartName="/ppt/ink/ink17448.xml" ContentType="application/inkml+xml"/>
  <Override PartName="/ppt/ink/ink17449.xml" ContentType="application/inkml+xml"/>
  <Override PartName="/ppt/ink/ink17450.xml" ContentType="application/inkml+xml"/>
  <Override PartName="/ppt/ink/ink17451.xml" ContentType="application/inkml+xml"/>
  <Override PartName="/ppt/ink/ink17452.xml" ContentType="application/inkml+xml"/>
  <Override PartName="/ppt/ink/ink17453.xml" ContentType="application/inkml+xml"/>
  <Override PartName="/ppt/ink/ink17454.xml" ContentType="application/inkml+xml"/>
  <Override PartName="/ppt/ink/ink17455.xml" ContentType="application/inkml+xml"/>
  <Override PartName="/ppt/ink/ink17456.xml" ContentType="application/inkml+xml"/>
  <Override PartName="/ppt/ink/ink17457.xml" ContentType="application/inkml+xml"/>
  <Override PartName="/ppt/ink/ink17458.xml" ContentType="application/inkml+xml"/>
  <Override PartName="/ppt/ink/ink17459.xml" ContentType="application/inkml+xml"/>
  <Override PartName="/ppt/ink/ink17460.xml" ContentType="application/inkml+xml"/>
  <Override PartName="/ppt/ink/ink17461.xml" ContentType="application/inkml+xml"/>
  <Override PartName="/ppt/ink/ink17462.xml" ContentType="application/inkml+xml"/>
  <Override PartName="/ppt/ink/ink17463.xml" ContentType="application/inkml+xml"/>
  <Override PartName="/ppt/ink/ink17464.xml" ContentType="application/inkml+xml"/>
  <Override PartName="/ppt/ink/ink17465.xml" ContentType="application/inkml+xml"/>
  <Override PartName="/ppt/ink/ink17466.xml" ContentType="application/inkml+xml"/>
  <Override PartName="/ppt/ink/ink17467.xml" ContentType="application/inkml+xml"/>
  <Override PartName="/ppt/ink/ink17468.xml" ContentType="application/inkml+xml"/>
  <Override PartName="/ppt/ink/ink17469.xml" ContentType="application/inkml+xml"/>
  <Override PartName="/ppt/ink/ink17470.xml" ContentType="application/inkml+xml"/>
  <Override PartName="/ppt/ink/ink17471.xml" ContentType="application/inkml+xml"/>
  <Override PartName="/ppt/ink/ink17472.xml" ContentType="application/inkml+xml"/>
  <Override PartName="/ppt/ink/ink17473.xml" ContentType="application/inkml+xml"/>
  <Override PartName="/ppt/ink/ink17474.xml" ContentType="application/inkml+xml"/>
  <Override PartName="/ppt/ink/ink17475.xml" ContentType="application/inkml+xml"/>
  <Override PartName="/ppt/ink/ink17476.xml" ContentType="application/inkml+xml"/>
  <Override PartName="/ppt/ink/ink17477.xml" ContentType="application/inkml+xml"/>
  <Override PartName="/ppt/ink/ink17478.xml" ContentType="application/inkml+xml"/>
  <Override PartName="/ppt/ink/ink17479.xml" ContentType="application/inkml+xml"/>
  <Override PartName="/ppt/ink/ink17480.xml" ContentType="application/inkml+xml"/>
  <Override PartName="/ppt/ink/ink17481.xml" ContentType="application/inkml+xml"/>
  <Override PartName="/ppt/ink/ink17482.xml" ContentType="application/inkml+xml"/>
  <Override PartName="/ppt/ink/ink17483.xml" ContentType="application/inkml+xml"/>
  <Override PartName="/ppt/ink/ink17484.xml" ContentType="application/inkml+xml"/>
  <Override PartName="/ppt/ink/ink17485.xml" ContentType="application/inkml+xml"/>
  <Override PartName="/ppt/ink/ink17486.xml" ContentType="application/inkml+xml"/>
  <Override PartName="/ppt/ink/ink17487.xml" ContentType="application/inkml+xml"/>
  <Override PartName="/ppt/ink/ink17488.xml" ContentType="application/inkml+xml"/>
  <Override PartName="/ppt/ink/ink17489.xml" ContentType="application/inkml+xml"/>
  <Override PartName="/ppt/ink/ink17490.xml" ContentType="application/inkml+xml"/>
  <Override PartName="/ppt/ink/ink17491.xml" ContentType="application/inkml+xml"/>
  <Override PartName="/ppt/ink/ink17492.xml" ContentType="application/inkml+xml"/>
  <Override PartName="/ppt/ink/ink17493.xml" ContentType="application/inkml+xml"/>
  <Override PartName="/ppt/ink/ink17494.xml" ContentType="application/inkml+xml"/>
  <Override PartName="/ppt/ink/ink17495.xml" ContentType="application/inkml+xml"/>
  <Override PartName="/ppt/ink/ink17496.xml" ContentType="application/inkml+xml"/>
  <Override PartName="/ppt/ink/ink17497.xml" ContentType="application/inkml+xml"/>
  <Override PartName="/ppt/ink/ink17498.xml" ContentType="application/inkml+xml"/>
  <Override PartName="/ppt/ink/ink17499.xml" ContentType="application/inkml+xml"/>
  <Override PartName="/ppt/ink/ink17500.xml" ContentType="application/inkml+xml"/>
  <Override PartName="/ppt/ink/ink17501.xml" ContentType="application/inkml+xml"/>
  <Override PartName="/ppt/ink/ink17502.xml" ContentType="application/inkml+xml"/>
  <Override PartName="/ppt/ink/ink17503.xml" ContentType="application/inkml+xml"/>
  <Override PartName="/ppt/ink/ink17504.xml" ContentType="application/inkml+xml"/>
  <Override PartName="/ppt/ink/ink17505.xml" ContentType="application/inkml+xml"/>
  <Override PartName="/ppt/ink/ink17506.xml" ContentType="application/inkml+xml"/>
  <Override PartName="/ppt/ink/ink17507.xml" ContentType="application/inkml+xml"/>
  <Override PartName="/ppt/ink/ink17508.xml" ContentType="application/inkml+xml"/>
  <Override PartName="/ppt/ink/ink17509.xml" ContentType="application/inkml+xml"/>
  <Override PartName="/ppt/ink/ink17510.xml" ContentType="application/inkml+xml"/>
  <Override PartName="/ppt/ink/ink17511.xml" ContentType="application/inkml+xml"/>
  <Override PartName="/ppt/ink/ink17512.xml" ContentType="application/inkml+xml"/>
  <Override PartName="/ppt/ink/ink17513.xml" ContentType="application/inkml+xml"/>
  <Override PartName="/ppt/ink/ink17514.xml" ContentType="application/inkml+xml"/>
  <Override PartName="/ppt/ink/ink17515.xml" ContentType="application/inkml+xml"/>
  <Override PartName="/ppt/ink/ink17516.xml" ContentType="application/inkml+xml"/>
  <Override PartName="/ppt/ink/ink17517.xml" ContentType="application/inkml+xml"/>
  <Override PartName="/ppt/ink/ink17518.xml" ContentType="application/inkml+xml"/>
  <Override PartName="/ppt/ink/ink17519.xml" ContentType="application/inkml+xml"/>
  <Override PartName="/ppt/ink/ink17520.xml" ContentType="application/inkml+xml"/>
  <Override PartName="/ppt/ink/ink17521.xml" ContentType="application/inkml+xml"/>
  <Override PartName="/ppt/ink/ink17522.xml" ContentType="application/inkml+xml"/>
  <Override PartName="/ppt/ink/ink17523.xml" ContentType="application/inkml+xml"/>
  <Override PartName="/ppt/ink/ink17524.xml" ContentType="application/inkml+xml"/>
  <Override PartName="/ppt/ink/ink17525.xml" ContentType="application/inkml+xml"/>
  <Override PartName="/ppt/ink/ink17526.xml" ContentType="application/inkml+xml"/>
  <Override PartName="/ppt/ink/ink17527.xml" ContentType="application/inkml+xml"/>
  <Override PartName="/ppt/ink/ink17528.xml" ContentType="application/inkml+xml"/>
  <Override PartName="/ppt/ink/ink17529.xml" ContentType="application/inkml+xml"/>
  <Override PartName="/ppt/ink/ink17530.xml" ContentType="application/inkml+xml"/>
  <Override PartName="/ppt/ink/ink17531.xml" ContentType="application/inkml+xml"/>
  <Override PartName="/ppt/ink/ink17532.xml" ContentType="application/inkml+xml"/>
  <Override PartName="/ppt/ink/ink17533.xml" ContentType="application/inkml+xml"/>
  <Override PartName="/ppt/ink/ink17534.xml" ContentType="application/inkml+xml"/>
  <Override PartName="/ppt/ink/ink17535.xml" ContentType="application/inkml+xml"/>
  <Override PartName="/ppt/ink/ink17536.xml" ContentType="application/inkml+xml"/>
  <Override PartName="/ppt/ink/ink17537.xml" ContentType="application/inkml+xml"/>
  <Override PartName="/ppt/ink/ink17538.xml" ContentType="application/inkml+xml"/>
  <Override PartName="/ppt/ink/ink17539.xml" ContentType="application/inkml+xml"/>
  <Override PartName="/ppt/ink/ink17540.xml" ContentType="application/inkml+xml"/>
  <Override PartName="/ppt/ink/ink17541.xml" ContentType="application/inkml+xml"/>
  <Override PartName="/ppt/ink/ink17542.xml" ContentType="application/inkml+xml"/>
  <Override PartName="/ppt/ink/ink17543.xml" ContentType="application/inkml+xml"/>
  <Override PartName="/ppt/ink/ink17544.xml" ContentType="application/inkml+xml"/>
  <Override PartName="/ppt/ink/ink17545.xml" ContentType="application/inkml+xml"/>
  <Override PartName="/ppt/ink/ink17546.xml" ContentType="application/inkml+xml"/>
  <Override PartName="/ppt/ink/ink17547.xml" ContentType="application/inkml+xml"/>
  <Override PartName="/ppt/ink/ink17548.xml" ContentType="application/inkml+xml"/>
  <Override PartName="/ppt/ink/ink17549.xml" ContentType="application/inkml+xml"/>
  <Override PartName="/ppt/ink/ink17550.xml" ContentType="application/inkml+xml"/>
  <Override PartName="/ppt/ink/ink17551.xml" ContentType="application/inkml+xml"/>
  <Override PartName="/ppt/ink/ink17552.xml" ContentType="application/inkml+xml"/>
  <Override PartName="/ppt/ink/ink17553.xml" ContentType="application/inkml+xml"/>
  <Override PartName="/ppt/ink/ink17554.xml" ContentType="application/inkml+xml"/>
  <Override PartName="/ppt/ink/ink17555.xml" ContentType="application/inkml+xml"/>
  <Override PartName="/ppt/ink/ink17556.xml" ContentType="application/inkml+xml"/>
  <Override PartName="/ppt/ink/ink17557.xml" ContentType="application/inkml+xml"/>
  <Override PartName="/ppt/ink/ink17558.xml" ContentType="application/inkml+xml"/>
  <Override PartName="/ppt/ink/ink17559.xml" ContentType="application/inkml+xml"/>
  <Override PartName="/ppt/ink/ink17560.xml" ContentType="application/inkml+xml"/>
  <Override PartName="/ppt/ink/ink17561.xml" ContentType="application/inkml+xml"/>
  <Override PartName="/ppt/ink/ink17562.xml" ContentType="application/inkml+xml"/>
  <Override PartName="/ppt/ink/ink17563.xml" ContentType="application/inkml+xml"/>
  <Override PartName="/ppt/ink/ink17564.xml" ContentType="application/inkml+xml"/>
  <Override PartName="/ppt/ink/ink17565.xml" ContentType="application/inkml+xml"/>
  <Override PartName="/ppt/ink/ink17566.xml" ContentType="application/inkml+xml"/>
  <Override PartName="/ppt/ink/ink17567.xml" ContentType="application/inkml+xml"/>
  <Override PartName="/ppt/ink/ink17568.xml" ContentType="application/inkml+xml"/>
  <Override PartName="/ppt/ink/ink17569.xml" ContentType="application/inkml+xml"/>
  <Override PartName="/ppt/ink/ink17570.xml" ContentType="application/inkml+xml"/>
  <Override PartName="/ppt/ink/ink17571.xml" ContentType="application/inkml+xml"/>
  <Override PartName="/ppt/ink/ink17572.xml" ContentType="application/inkml+xml"/>
  <Override PartName="/ppt/ink/ink17573.xml" ContentType="application/inkml+xml"/>
  <Override PartName="/ppt/ink/ink17574.xml" ContentType="application/inkml+xml"/>
  <Override PartName="/ppt/ink/ink17575.xml" ContentType="application/inkml+xml"/>
  <Override PartName="/ppt/ink/ink17576.xml" ContentType="application/inkml+xml"/>
  <Override PartName="/ppt/ink/ink17577.xml" ContentType="application/inkml+xml"/>
  <Override PartName="/ppt/ink/ink17578.xml" ContentType="application/inkml+xml"/>
  <Override PartName="/ppt/ink/ink17579.xml" ContentType="application/inkml+xml"/>
  <Override PartName="/ppt/ink/ink17580.xml" ContentType="application/inkml+xml"/>
  <Override PartName="/ppt/ink/ink17581.xml" ContentType="application/inkml+xml"/>
  <Override PartName="/ppt/ink/ink17582.xml" ContentType="application/inkml+xml"/>
  <Override PartName="/ppt/ink/ink17583.xml" ContentType="application/inkml+xml"/>
  <Override PartName="/ppt/ink/ink17584.xml" ContentType="application/inkml+xml"/>
  <Override PartName="/ppt/ink/ink17585.xml" ContentType="application/inkml+xml"/>
  <Override PartName="/ppt/ink/ink17586.xml" ContentType="application/inkml+xml"/>
  <Override PartName="/ppt/ink/ink17587.xml" ContentType="application/inkml+xml"/>
  <Override PartName="/ppt/ink/ink17588.xml" ContentType="application/inkml+xml"/>
  <Override PartName="/ppt/ink/ink17589.xml" ContentType="application/inkml+xml"/>
  <Override PartName="/ppt/ink/ink17590.xml" ContentType="application/inkml+xml"/>
  <Override PartName="/ppt/ink/ink17591.xml" ContentType="application/inkml+xml"/>
  <Override PartName="/ppt/ink/ink17592.xml" ContentType="application/inkml+xml"/>
  <Override PartName="/ppt/ink/ink17593.xml" ContentType="application/inkml+xml"/>
  <Override PartName="/ppt/ink/ink17594.xml" ContentType="application/inkml+xml"/>
  <Override PartName="/ppt/ink/ink17595.xml" ContentType="application/inkml+xml"/>
  <Override PartName="/ppt/ink/ink17596.xml" ContentType="application/inkml+xml"/>
  <Override PartName="/ppt/ink/ink17597.xml" ContentType="application/inkml+xml"/>
  <Override PartName="/ppt/ink/ink17598.xml" ContentType="application/inkml+xml"/>
  <Override PartName="/ppt/ink/ink17599.xml" ContentType="application/inkml+xml"/>
  <Override PartName="/ppt/ink/ink17600.xml" ContentType="application/inkml+xml"/>
  <Override PartName="/ppt/ink/ink17601.xml" ContentType="application/inkml+xml"/>
  <Override PartName="/ppt/ink/ink17602.xml" ContentType="application/inkml+xml"/>
  <Override PartName="/ppt/ink/ink17603.xml" ContentType="application/inkml+xml"/>
  <Override PartName="/ppt/ink/ink17604.xml" ContentType="application/inkml+xml"/>
  <Override PartName="/ppt/ink/ink17605.xml" ContentType="application/inkml+xml"/>
  <Override PartName="/ppt/ink/ink17606.xml" ContentType="application/inkml+xml"/>
  <Override PartName="/ppt/ink/ink17607.xml" ContentType="application/inkml+xml"/>
  <Override PartName="/ppt/ink/ink17608.xml" ContentType="application/inkml+xml"/>
  <Override PartName="/ppt/ink/ink17609.xml" ContentType="application/inkml+xml"/>
  <Override PartName="/ppt/ink/ink17610.xml" ContentType="application/inkml+xml"/>
  <Override PartName="/ppt/ink/ink17611.xml" ContentType="application/inkml+xml"/>
  <Override PartName="/ppt/ink/ink17612.xml" ContentType="application/inkml+xml"/>
  <Override PartName="/ppt/ink/ink17613.xml" ContentType="application/inkml+xml"/>
  <Override PartName="/ppt/ink/ink17614.xml" ContentType="application/inkml+xml"/>
  <Override PartName="/ppt/ink/ink17615.xml" ContentType="application/inkml+xml"/>
  <Override PartName="/ppt/ink/ink17616.xml" ContentType="application/inkml+xml"/>
  <Override PartName="/ppt/ink/ink17617.xml" ContentType="application/inkml+xml"/>
  <Override PartName="/ppt/ink/ink17618.xml" ContentType="application/inkml+xml"/>
  <Override PartName="/ppt/ink/ink17619.xml" ContentType="application/inkml+xml"/>
  <Override PartName="/ppt/ink/ink17620.xml" ContentType="application/inkml+xml"/>
  <Override PartName="/ppt/ink/ink17621.xml" ContentType="application/inkml+xml"/>
  <Override PartName="/ppt/ink/ink17622.xml" ContentType="application/inkml+xml"/>
  <Override PartName="/ppt/ink/ink17623.xml" ContentType="application/inkml+xml"/>
  <Override PartName="/ppt/ink/ink17624.xml" ContentType="application/inkml+xml"/>
  <Override PartName="/ppt/ink/ink17625.xml" ContentType="application/inkml+xml"/>
  <Override PartName="/ppt/ink/ink17626.xml" ContentType="application/inkml+xml"/>
  <Override PartName="/ppt/ink/ink17627.xml" ContentType="application/inkml+xml"/>
  <Override PartName="/ppt/ink/ink17628.xml" ContentType="application/inkml+xml"/>
  <Override PartName="/ppt/ink/ink17629.xml" ContentType="application/inkml+xml"/>
  <Override PartName="/ppt/ink/ink17630.xml" ContentType="application/inkml+xml"/>
  <Override PartName="/ppt/ink/ink17631.xml" ContentType="application/inkml+xml"/>
  <Override PartName="/ppt/ink/ink17632.xml" ContentType="application/inkml+xml"/>
  <Override PartName="/ppt/ink/ink17633.xml" ContentType="application/inkml+xml"/>
  <Override PartName="/ppt/ink/ink17634.xml" ContentType="application/inkml+xml"/>
  <Override PartName="/ppt/ink/ink17635.xml" ContentType="application/inkml+xml"/>
  <Override PartName="/ppt/ink/ink17636.xml" ContentType="application/inkml+xml"/>
  <Override PartName="/ppt/ink/ink17637.xml" ContentType="application/inkml+xml"/>
  <Override PartName="/ppt/ink/ink17638.xml" ContentType="application/inkml+xml"/>
  <Override PartName="/ppt/ink/ink17639.xml" ContentType="application/inkml+xml"/>
  <Override PartName="/ppt/ink/ink17640.xml" ContentType="application/inkml+xml"/>
  <Override PartName="/ppt/ink/ink17641.xml" ContentType="application/inkml+xml"/>
  <Override PartName="/ppt/ink/ink17642.xml" ContentType="application/inkml+xml"/>
  <Override PartName="/ppt/ink/ink17643.xml" ContentType="application/inkml+xml"/>
  <Override PartName="/ppt/ink/ink17644.xml" ContentType="application/inkml+xml"/>
  <Override PartName="/ppt/ink/ink17645.xml" ContentType="application/inkml+xml"/>
  <Override PartName="/ppt/ink/ink17646.xml" ContentType="application/inkml+xml"/>
  <Override PartName="/ppt/ink/ink17647.xml" ContentType="application/inkml+xml"/>
  <Override PartName="/ppt/ink/ink17648.xml" ContentType="application/inkml+xml"/>
  <Override PartName="/ppt/ink/ink17649.xml" ContentType="application/inkml+xml"/>
  <Override PartName="/ppt/ink/ink17650.xml" ContentType="application/inkml+xml"/>
  <Override PartName="/ppt/ink/ink17651.xml" ContentType="application/inkml+xml"/>
  <Override PartName="/ppt/ink/ink17652.xml" ContentType="application/inkml+xml"/>
  <Override PartName="/ppt/ink/ink17653.xml" ContentType="application/inkml+xml"/>
  <Override PartName="/ppt/ink/ink17654.xml" ContentType="application/inkml+xml"/>
  <Override PartName="/ppt/ink/ink17655.xml" ContentType="application/inkml+xml"/>
  <Override PartName="/ppt/ink/ink17656.xml" ContentType="application/inkml+xml"/>
  <Override PartName="/ppt/ink/ink17657.xml" ContentType="application/inkml+xml"/>
  <Override PartName="/ppt/ink/ink17658.xml" ContentType="application/inkml+xml"/>
  <Override PartName="/ppt/ink/ink17659.xml" ContentType="application/inkml+xml"/>
  <Override PartName="/ppt/ink/ink17660.xml" ContentType="application/inkml+xml"/>
  <Override PartName="/ppt/ink/ink17661.xml" ContentType="application/inkml+xml"/>
  <Override PartName="/ppt/ink/ink17662.xml" ContentType="application/inkml+xml"/>
  <Override PartName="/ppt/ink/ink17663.xml" ContentType="application/inkml+xml"/>
  <Override PartName="/ppt/ink/ink17664.xml" ContentType="application/inkml+xml"/>
  <Override PartName="/ppt/ink/ink17665.xml" ContentType="application/inkml+xml"/>
  <Override PartName="/ppt/ink/ink17666.xml" ContentType="application/inkml+xml"/>
  <Override PartName="/ppt/ink/ink17667.xml" ContentType="application/inkml+xml"/>
  <Override PartName="/ppt/ink/ink17668.xml" ContentType="application/inkml+xml"/>
  <Override PartName="/ppt/ink/ink17669.xml" ContentType="application/inkml+xml"/>
  <Override PartName="/ppt/ink/ink17670.xml" ContentType="application/inkml+xml"/>
  <Override PartName="/ppt/ink/ink17671.xml" ContentType="application/inkml+xml"/>
  <Override PartName="/ppt/ink/ink17672.xml" ContentType="application/inkml+xml"/>
  <Override PartName="/ppt/ink/ink17673.xml" ContentType="application/inkml+xml"/>
  <Override PartName="/ppt/ink/ink17674.xml" ContentType="application/inkml+xml"/>
  <Override PartName="/ppt/ink/ink17675.xml" ContentType="application/inkml+xml"/>
  <Override PartName="/ppt/ink/ink17676.xml" ContentType="application/inkml+xml"/>
  <Override PartName="/ppt/ink/ink17677.xml" ContentType="application/inkml+xml"/>
  <Override PartName="/ppt/ink/ink17678.xml" ContentType="application/inkml+xml"/>
  <Override PartName="/ppt/ink/ink17679.xml" ContentType="application/inkml+xml"/>
  <Override PartName="/ppt/ink/ink17680.xml" ContentType="application/inkml+xml"/>
  <Override PartName="/ppt/ink/ink17681.xml" ContentType="application/inkml+xml"/>
  <Override PartName="/ppt/ink/ink17682.xml" ContentType="application/inkml+xml"/>
  <Override PartName="/ppt/ink/ink17683.xml" ContentType="application/inkml+xml"/>
  <Override PartName="/ppt/ink/ink17684.xml" ContentType="application/inkml+xml"/>
  <Override PartName="/ppt/ink/ink17685.xml" ContentType="application/inkml+xml"/>
  <Override PartName="/ppt/ink/ink17686.xml" ContentType="application/inkml+xml"/>
  <Override PartName="/ppt/ink/ink17687.xml" ContentType="application/inkml+xml"/>
  <Override PartName="/ppt/ink/ink17688.xml" ContentType="application/inkml+xml"/>
  <Override PartName="/ppt/ink/ink17689.xml" ContentType="application/inkml+xml"/>
  <Override PartName="/ppt/ink/ink17690.xml" ContentType="application/inkml+xml"/>
  <Override PartName="/ppt/ink/ink17691.xml" ContentType="application/inkml+xml"/>
  <Override PartName="/ppt/ink/ink17692.xml" ContentType="application/inkml+xml"/>
  <Override PartName="/ppt/ink/ink17693.xml" ContentType="application/inkml+xml"/>
  <Override PartName="/ppt/ink/ink17694.xml" ContentType="application/inkml+xml"/>
  <Override PartName="/ppt/ink/ink17695.xml" ContentType="application/inkml+xml"/>
  <Override PartName="/ppt/ink/ink17696.xml" ContentType="application/inkml+xml"/>
  <Override PartName="/ppt/ink/ink17697.xml" ContentType="application/inkml+xml"/>
  <Override PartName="/ppt/ink/ink17698.xml" ContentType="application/inkml+xml"/>
  <Override PartName="/ppt/ink/ink17699.xml" ContentType="application/inkml+xml"/>
  <Override PartName="/ppt/ink/ink17700.xml" ContentType="application/inkml+xml"/>
  <Override PartName="/ppt/ink/ink17701.xml" ContentType="application/inkml+xml"/>
  <Override PartName="/ppt/ink/ink17702.xml" ContentType="application/inkml+xml"/>
  <Override PartName="/ppt/ink/ink17703.xml" ContentType="application/inkml+xml"/>
  <Override PartName="/ppt/ink/ink17704.xml" ContentType="application/inkml+xml"/>
  <Override PartName="/ppt/ink/ink17705.xml" ContentType="application/inkml+xml"/>
  <Override PartName="/ppt/ink/ink17706.xml" ContentType="application/inkml+xml"/>
  <Override PartName="/ppt/ink/ink17707.xml" ContentType="application/inkml+xml"/>
  <Override PartName="/ppt/ink/ink17708.xml" ContentType="application/inkml+xml"/>
  <Override PartName="/ppt/ink/ink17709.xml" ContentType="application/inkml+xml"/>
  <Override PartName="/ppt/ink/ink17710.xml" ContentType="application/inkml+xml"/>
  <Override PartName="/ppt/ink/ink17711.xml" ContentType="application/inkml+xml"/>
  <Override PartName="/ppt/ink/ink17712.xml" ContentType="application/inkml+xml"/>
  <Override PartName="/ppt/ink/ink17713.xml" ContentType="application/inkml+xml"/>
  <Override PartName="/ppt/ink/ink17714.xml" ContentType="application/inkml+xml"/>
  <Override PartName="/ppt/ink/ink17715.xml" ContentType="application/inkml+xml"/>
  <Override PartName="/ppt/ink/ink17716.xml" ContentType="application/inkml+xml"/>
  <Override PartName="/ppt/ink/ink17717.xml" ContentType="application/inkml+xml"/>
  <Override PartName="/ppt/ink/ink17718.xml" ContentType="application/inkml+xml"/>
  <Override PartName="/ppt/ink/ink17719.xml" ContentType="application/inkml+xml"/>
  <Override PartName="/ppt/ink/ink17720.xml" ContentType="application/inkml+xml"/>
  <Override PartName="/ppt/ink/ink17721.xml" ContentType="application/inkml+xml"/>
  <Override PartName="/ppt/ink/ink17722.xml" ContentType="application/inkml+xml"/>
  <Override PartName="/ppt/ink/ink17723.xml" ContentType="application/inkml+xml"/>
  <Override PartName="/ppt/ink/ink17724.xml" ContentType="application/inkml+xml"/>
  <Override PartName="/ppt/ink/ink17725.xml" ContentType="application/inkml+xml"/>
  <Override PartName="/ppt/ink/ink17726.xml" ContentType="application/inkml+xml"/>
  <Override PartName="/ppt/ink/ink17727.xml" ContentType="application/inkml+xml"/>
  <Override PartName="/ppt/ink/ink17728.xml" ContentType="application/inkml+xml"/>
  <Override PartName="/ppt/ink/ink17729.xml" ContentType="application/inkml+xml"/>
  <Override PartName="/ppt/ink/ink17730.xml" ContentType="application/inkml+xml"/>
  <Override PartName="/ppt/ink/ink17731.xml" ContentType="application/inkml+xml"/>
  <Override PartName="/ppt/ink/ink17732.xml" ContentType="application/inkml+xml"/>
  <Override PartName="/ppt/ink/ink17733.xml" ContentType="application/inkml+xml"/>
  <Override PartName="/ppt/ink/ink17734.xml" ContentType="application/inkml+xml"/>
  <Override PartName="/ppt/ink/ink17735.xml" ContentType="application/inkml+xml"/>
  <Override PartName="/ppt/ink/ink17736.xml" ContentType="application/inkml+xml"/>
  <Override PartName="/ppt/ink/ink17737.xml" ContentType="application/inkml+xml"/>
  <Override PartName="/ppt/ink/ink17738.xml" ContentType="application/inkml+xml"/>
  <Override PartName="/ppt/ink/ink17739.xml" ContentType="application/inkml+xml"/>
  <Override PartName="/ppt/ink/ink17740.xml" ContentType="application/inkml+xml"/>
  <Override PartName="/ppt/ink/ink17741.xml" ContentType="application/inkml+xml"/>
  <Override PartName="/ppt/ink/ink17742.xml" ContentType="application/inkml+xml"/>
  <Override PartName="/ppt/ink/ink17743.xml" ContentType="application/inkml+xml"/>
  <Override PartName="/ppt/ink/ink17744.xml" ContentType="application/inkml+xml"/>
  <Override PartName="/ppt/ink/ink17745.xml" ContentType="application/inkml+xml"/>
  <Override PartName="/ppt/ink/ink17746.xml" ContentType="application/inkml+xml"/>
  <Override PartName="/ppt/ink/ink17747.xml" ContentType="application/inkml+xml"/>
  <Override PartName="/ppt/ink/ink17748.xml" ContentType="application/inkml+xml"/>
  <Override PartName="/ppt/ink/ink17749.xml" ContentType="application/inkml+xml"/>
  <Override PartName="/ppt/ink/ink17750.xml" ContentType="application/inkml+xml"/>
  <Override PartName="/ppt/ink/ink17751.xml" ContentType="application/inkml+xml"/>
  <Override PartName="/ppt/ink/ink17752.xml" ContentType="application/inkml+xml"/>
  <Override PartName="/ppt/ink/ink17753.xml" ContentType="application/inkml+xml"/>
  <Override PartName="/ppt/ink/ink17754.xml" ContentType="application/inkml+xml"/>
  <Override PartName="/ppt/ink/ink17755.xml" ContentType="application/inkml+xml"/>
  <Override PartName="/ppt/ink/ink17756.xml" ContentType="application/inkml+xml"/>
  <Override PartName="/ppt/ink/ink17757.xml" ContentType="application/inkml+xml"/>
  <Override PartName="/ppt/ink/ink17758.xml" ContentType="application/inkml+xml"/>
  <Override PartName="/ppt/ink/ink17759.xml" ContentType="application/inkml+xml"/>
  <Override PartName="/ppt/ink/ink17760.xml" ContentType="application/inkml+xml"/>
  <Override PartName="/ppt/ink/ink17761.xml" ContentType="application/inkml+xml"/>
  <Override PartName="/ppt/ink/ink17762.xml" ContentType="application/inkml+xml"/>
  <Override PartName="/ppt/ink/ink17763.xml" ContentType="application/inkml+xml"/>
  <Override PartName="/ppt/ink/ink17764.xml" ContentType="application/inkml+xml"/>
  <Override PartName="/ppt/ink/ink17765.xml" ContentType="application/inkml+xml"/>
  <Override PartName="/ppt/ink/ink17766.xml" ContentType="application/inkml+xml"/>
  <Override PartName="/ppt/ink/ink17767.xml" ContentType="application/inkml+xml"/>
  <Override PartName="/ppt/ink/ink17768.xml" ContentType="application/inkml+xml"/>
  <Override PartName="/ppt/ink/ink17769.xml" ContentType="application/inkml+xml"/>
  <Override PartName="/ppt/ink/ink17770.xml" ContentType="application/inkml+xml"/>
  <Override PartName="/ppt/ink/ink17771.xml" ContentType="application/inkml+xml"/>
  <Override PartName="/ppt/ink/ink17772.xml" ContentType="application/inkml+xml"/>
  <Override PartName="/ppt/ink/ink17773.xml" ContentType="application/inkml+xml"/>
  <Override PartName="/ppt/ink/ink17774.xml" ContentType="application/inkml+xml"/>
  <Override PartName="/ppt/ink/ink17775.xml" ContentType="application/inkml+xml"/>
  <Override PartName="/ppt/ink/ink17776.xml" ContentType="application/inkml+xml"/>
  <Override PartName="/ppt/ink/ink17777.xml" ContentType="application/inkml+xml"/>
  <Override PartName="/ppt/ink/ink17778.xml" ContentType="application/inkml+xml"/>
  <Override PartName="/ppt/ink/ink17779.xml" ContentType="application/inkml+xml"/>
  <Override PartName="/ppt/ink/ink17780.xml" ContentType="application/inkml+xml"/>
  <Override PartName="/ppt/ink/ink17781.xml" ContentType="application/inkml+xml"/>
  <Override PartName="/ppt/ink/ink17782.xml" ContentType="application/inkml+xml"/>
  <Override PartName="/ppt/ink/ink17783.xml" ContentType="application/inkml+xml"/>
  <Override PartName="/ppt/ink/ink17784.xml" ContentType="application/inkml+xml"/>
  <Override PartName="/ppt/ink/ink17785.xml" ContentType="application/inkml+xml"/>
  <Override PartName="/ppt/ink/ink17786.xml" ContentType="application/inkml+xml"/>
  <Override PartName="/ppt/ink/ink17787.xml" ContentType="application/inkml+xml"/>
  <Override PartName="/ppt/ink/ink17788.xml" ContentType="application/inkml+xml"/>
  <Override PartName="/ppt/ink/ink17789.xml" ContentType="application/inkml+xml"/>
  <Override PartName="/ppt/ink/ink17790.xml" ContentType="application/inkml+xml"/>
  <Override PartName="/ppt/ink/ink17791.xml" ContentType="application/inkml+xml"/>
  <Override PartName="/ppt/ink/ink17792.xml" ContentType="application/inkml+xml"/>
  <Override PartName="/ppt/ink/ink17793.xml" ContentType="application/inkml+xml"/>
  <Override PartName="/ppt/ink/ink17794.xml" ContentType="application/inkml+xml"/>
  <Override PartName="/ppt/ink/ink17795.xml" ContentType="application/inkml+xml"/>
  <Override PartName="/ppt/ink/ink17796.xml" ContentType="application/inkml+xml"/>
  <Override PartName="/ppt/ink/ink17797.xml" ContentType="application/inkml+xml"/>
  <Override PartName="/ppt/ink/ink17798.xml" ContentType="application/inkml+xml"/>
  <Override PartName="/ppt/ink/ink17799.xml" ContentType="application/inkml+xml"/>
  <Override PartName="/ppt/ink/ink17800.xml" ContentType="application/inkml+xml"/>
  <Override PartName="/ppt/ink/ink17801.xml" ContentType="application/inkml+xml"/>
  <Override PartName="/ppt/ink/ink17802.xml" ContentType="application/inkml+xml"/>
  <Override PartName="/ppt/ink/ink17803.xml" ContentType="application/inkml+xml"/>
  <Override PartName="/ppt/ink/ink17804.xml" ContentType="application/inkml+xml"/>
  <Override PartName="/ppt/ink/ink17805.xml" ContentType="application/inkml+xml"/>
  <Override PartName="/ppt/ink/ink17806.xml" ContentType="application/inkml+xml"/>
  <Override PartName="/ppt/ink/ink17807.xml" ContentType="application/inkml+xml"/>
  <Override PartName="/ppt/ink/ink17808.xml" ContentType="application/inkml+xml"/>
  <Override PartName="/ppt/ink/ink17809.xml" ContentType="application/inkml+xml"/>
  <Override PartName="/ppt/ink/ink17810.xml" ContentType="application/inkml+xml"/>
  <Override PartName="/ppt/ink/ink17811.xml" ContentType="application/inkml+xml"/>
  <Override PartName="/ppt/ink/ink17812.xml" ContentType="application/inkml+xml"/>
  <Override PartName="/ppt/ink/ink17813.xml" ContentType="application/inkml+xml"/>
  <Override PartName="/ppt/ink/ink17814.xml" ContentType="application/inkml+xml"/>
  <Override PartName="/ppt/ink/ink17815.xml" ContentType="application/inkml+xml"/>
  <Override PartName="/ppt/ink/ink17816.xml" ContentType="application/inkml+xml"/>
  <Override PartName="/ppt/ink/ink17817.xml" ContentType="application/inkml+xml"/>
  <Override PartName="/ppt/ink/ink17818.xml" ContentType="application/inkml+xml"/>
  <Override PartName="/ppt/ink/ink17819.xml" ContentType="application/inkml+xml"/>
  <Override PartName="/ppt/ink/ink17820.xml" ContentType="application/inkml+xml"/>
  <Override PartName="/ppt/ink/ink17821.xml" ContentType="application/inkml+xml"/>
  <Override PartName="/ppt/ink/ink17822.xml" ContentType="application/inkml+xml"/>
  <Override PartName="/ppt/ink/ink17823.xml" ContentType="application/inkml+xml"/>
  <Override PartName="/ppt/ink/ink17824.xml" ContentType="application/inkml+xml"/>
  <Override PartName="/ppt/ink/ink17825.xml" ContentType="application/inkml+xml"/>
  <Override PartName="/ppt/ink/ink17826.xml" ContentType="application/inkml+xml"/>
  <Override PartName="/ppt/ink/ink17827.xml" ContentType="application/inkml+xml"/>
  <Override PartName="/ppt/ink/ink17828.xml" ContentType="application/inkml+xml"/>
  <Override PartName="/ppt/ink/ink17829.xml" ContentType="application/inkml+xml"/>
  <Override PartName="/ppt/ink/ink17830.xml" ContentType="application/inkml+xml"/>
  <Override PartName="/ppt/ink/ink17831.xml" ContentType="application/inkml+xml"/>
  <Override PartName="/ppt/ink/ink17832.xml" ContentType="application/inkml+xml"/>
  <Override PartName="/ppt/ink/ink17833.xml" ContentType="application/inkml+xml"/>
  <Override PartName="/ppt/ink/ink17834.xml" ContentType="application/inkml+xml"/>
  <Override PartName="/ppt/ink/ink17835.xml" ContentType="application/inkml+xml"/>
  <Override PartName="/ppt/ink/ink17836.xml" ContentType="application/inkml+xml"/>
  <Override PartName="/ppt/ink/ink17837.xml" ContentType="application/inkml+xml"/>
  <Override PartName="/ppt/ink/ink17838.xml" ContentType="application/inkml+xml"/>
  <Override PartName="/ppt/ink/ink17839.xml" ContentType="application/inkml+xml"/>
  <Override PartName="/ppt/ink/ink17840.xml" ContentType="application/inkml+xml"/>
  <Override PartName="/ppt/ink/ink17841.xml" ContentType="application/inkml+xml"/>
  <Override PartName="/ppt/ink/ink17842.xml" ContentType="application/inkml+xml"/>
  <Override PartName="/ppt/ink/ink17843.xml" ContentType="application/inkml+xml"/>
  <Override PartName="/ppt/ink/ink17844.xml" ContentType="application/inkml+xml"/>
  <Override PartName="/ppt/ink/ink17845.xml" ContentType="application/inkml+xml"/>
  <Override PartName="/ppt/ink/ink17846.xml" ContentType="application/inkml+xml"/>
  <Override PartName="/ppt/ink/ink17847.xml" ContentType="application/inkml+xml"/>
  <Override PartName="/ppt/ink/ink17848.xml" ContentType="application/inkml+xml"/>
  <Override PartName="/ppt/ink/ink17849.xml" ContentType="application/inkml+xml"/>
  <Override PartName="/ppt/ink/ink17850.xml" ContentType="application/inkml+xml"/>
  <Override PartName="/ppt/ink/ink17851.xml" ContentType="application/inkml+xml"/>
  <Override PartName="/ppt/ink/ink17852.xml" ContentType="application/inkml+xml"/>
  <Override PartName="/ppt/ink/ink17853.xml" ContentType="application/inkml+xml"/>
  <Override PartName="/ppt/ink/ink17854.xml" ContentType="application/inkml+xml"/>
  <Override PartName="/ppt/ink/ink17855.xml" ContentType="application/inkml+xml"/>
  <Override PartName="/ppt/ink/ink17856.xml" ContentType="application/inkml+xml"/>
  <Override PartName="/ppt/ink/ink17857.xml" ContentType="application/inkml+xml"/>
  <Override PartName="/ppt/ink/ink17858.xml" ContentType="application/inkml+xml"/>
  <Override PartName="/ppt/ink/ink17859.xml" ContentType="application/inkml+xml"/>
  <Override PartName="/ppt/ink/ink17860.xml" ContentType="application/inkml+xml"/>
  <Override PartName="/ppt/ink/ink17861.xml" ContentType="application/inkml+xml"/>
  <Override PartName="/ppt/ink/ink17862.xml" ContentType="application/inkml+xml"/>
  <Override PartName="/ppt/ink/ink17863.xml" ContentType="application/inkml+xml"/>
  <Override PartName="/ppt/ink/ink17864.xml" ContentType="application/inkml+xml"/>
  <Override PartName="/ppt/ink/ink17865.xml" ContentType="application/inkml+xml"/>
  <Override PartName="/ppt/ink/ink17866.xml" ContentType="application/inkml+xml"/>
  <Override PartName="/ppt/ink/ink17867.xml" ContentType="application/inkml+xml"/>
  <Override PartName="/ppt/ink/ink17868.xml" ContentType="application/inkml+xml"/>
  <Override PartName="/ppt/ink/ink17869.xml" ContentType="application/inkml+xml"/>
  <Override PartName="/ppt/ink/ink17870.xml" ContentType="application/inkml+xml"/>
  <Override PartName="/ppt/ink/ink17871.xml" ContentType="application/inkml+xml"/>
  <Override PartName="/ppt/ink/ink17872.xml" ContentType="application/inkml+xml"/>
  <Override PartName="/ppt/ink/ink17873.xml" ContentType="application/inkml+xml"/>
  <Override PartName="/ppt/ink/ink17874.xml" ContentType="application/inkml+xml"/>
  <Override PartName="/ppt/ink/ink17875.xml" ContentType="application/inkml+xml"/>
  <Override PartName="/ppt/ink/ink17876.xml" ContentType="application/inkml+xml"/>
  <Override PartName="/ppt/ink/ink17877.xml" ContentType="application/inkml+xml"/>
  <Override PartName="/ppt/ink/ink17878.xml" ContentType="application/inkml+xml"/>
  <Override PartName="/ppt/ink/ink17879.xml" ContentType="application/inkml+xml"/>
  <Override PartName="/ppt/ink/ink17880.xml" ContentType="application/inkml+xml"/>
  <Override PartName="/ppt/ink/ink17881.xml" ContentType="application/inkml+xml"/>
  <Override PartName="/ppt/ink/ink17882.xml" ContentType="application/inkml+xml"/>
  <Override PartName="/ppt/ink/ink17883.xml" ContentType="application/inkml+xml"/>
  <Override PartName="/ppt/ink/ink17884.xml" ContentType="application/inkml+xml"/>
  <Override PartName="/ppt/ink/ink17885.xml" ContentType="application/inkml+xml"/>
  <Override PartName="/ppt/ink/ink17886.xml" ContentType="application/inkml+xml"/>
  <Override PartName="/ppt/ink/ink17887.xml" ContentType="application/inkml+xml"/>
  <Override PartName="/ppt/ink/ink17888.xml" ContentType="application/inkml+xml"/>
  <Override PartName="/ppt/ink/ink17889.xml" ContentType="application/inkml+xml"/>
  <Override PartName="/ppt/ink/ink17890.xml" ContentType="application/inkml+xml"/>
  <Override PartName="/ppt/ink/ink17891.xml" ContentType="application/inkml+xml"/>
  <Override PartName="/ppt/ink/ink17892.xml" ContentType="application/inkml+xml"/>
  <Override PartName="/ppt/ink/ink17893.xml" ContentType="application/inkml+xml"/>
  <Override PartName="/ppt/ink/ink17894.xml" ContentType="application/inkml+xml"/>
  <Override PartName="/ppt/ink/ink17895.xml" ContentType="application/inkml+xml"/>
  <Override PartName="/ppt/ink/ink17896.xml" ContentType="application/inkml+xml"/>
  <Override PartName="/ppt/ink/ink17897.xml" ContentType="application/inkml+xml"/>
  <Override PartName="/ppt/ink/ink17898.xml" ContentType="application/inkml+xml"/>
  <Override PartName="/ppt/ink/ink17899.xml" ContentType="application/inkml+xml"/>
  <Override PartName="/ppt/ink/ink17900.xml" ContentType="application/inkml+xml"/>
  <Override PartName="/ppt/ink/ink17901.xml" ContentType="application/inkml+xml"/>
  <Override PartName="/ppt/ink/ink17902.xml" ContentType="application/inkml+xml"/>
  <Override PartName="/ppt/ink/ink17903.xml" ContentType="application/inkml+xml"/>
  <Override PartName="/ppt/ink/ink17904.xml" ContentType="application/inkml+xml"/>
  <Override PartName="/ppt/ink/ink17905.xml" ContentType="application/inkml+xml"/>
  <Override PartName="/ppt/ink/ink17906.xml" ContentType="application/inkml+xml"/>
  <Override PartName="/ppt/ink/ink17907.xml" ContentType="application/inkml+xml"/>
  <Override PartName="/ppt/ink/ink17908.xml" ContentType="application/inkml+xml"/>
  <Override PartName="/ppt/ink/ink17909.xml" ContentType="application/inkml+xml"/>
  <Override PartName="/ppt/ink/ink17910.xml" ContentType="application/inkml+xml"/>
  <Override PartName="/ppt/ink/ink17911.xml" ContentType="application/inkml+xml"/>
  <Override PartName="/ppt/ink/ink17912.xml" ContentType="application/inkml+xml"/>
  <Override PartName="/ppt/ink/ink17913.xml" ContentType="application/inkml+xml"/>
  <Override PartName="/ppt/ink/ink17914.xml" ContentType="application/inkml+xml"/>
  <Override PartName="/ppt/ink/ink17915.xml" ContentType="application/inkml+xml"/>
  <Override PartName="/ppt/ink/ink17916.xml" ContentType="application/inkml+xml"/>
  <Override PartName="/ppt/ink/ink17917.xml" ContentType="application/inkml+xml"/>
  <Override PartName="/ppt/ink/ink17918.xml" ContentType="application/inkml+xml"/>
  <Override PartName="/ppt/ink/ink17919.xml" ContentType="application/inkml+xml"/>
  <Override PartName="/ppt/ink/ink17920.xml" ContentType="application/inkml+xml"/>
  <Override PartName="/ppt/ink/ink17921.xml" ContentType="application/inkml+xml"/>
  <Override PartName="/ppt/ink/ink17922.xml" ContentType="application/inkml+xml"/>
  <Override PartName="/ppt/ink/ink17923.xml" ContentType="application/inkml+xml"/>
  <Override PartName="/ppt/ink/ink17924.xml" ContentType="application/inkml+xml"/>
  <Override PartName="/ppt/ink/ink17925.xml" ContentType="application/inkml+xml"/>
  <Override PartName="/ppt/ink/ink17926.xml" ContentType="application/inkml+xml"/>
  <Override PartName="/ppt/ink/ink17927.xml" ContentType="application/inkml+xml"/>
  <Override PartName="/ppt/ink/ink17928.xml" ContentType="application/inkml+xml"/>
  <Override PartName="/ppt/ink/ink17929.xml" ContentType="application/inkml+xml"/>
  <Override PartName="/ppt/ink/ink17930.xml" ContentType="application/inkml+xml"/>
  <Override PartName="/ppt/ink/ink17931.xml" ContentType="application/inkml+xml"/>
  <Override PartName="/ppt/ink/ink17932.xml" ContentType="application/inkml+xml"/>
  <Override PartName="/ppt/ink/ink17933.xml" ContentType="application/inkml+xml"/>
  <Override PartName="/ppt/ink/ink17934.xml" ContentType="application/inkml+xml"/>
  <Override PartName="/ppt/ink/ink17935.xml" ContentType="application/inkml+xml"/>
  <Override PartName="/ppt/ink/ink17936.xml" ContentType="application/inkml+xml"/>
  <Override PartName="/ppt/ink/ink17937.xml" ContentType="application/inkml+xml"/>
  <Override PartName="/ppt/ink/ink17938.xml" ContentType="application/inkml+xml"/>
  <Override PartName="/ppt/ink/ink17939.xml" ContentType="application/inkml+xml"/>
  <Override PartName="/ppt/ink/ink17940.xml" ContentType="application/inkml+xml"/>
  <Override PartName="/ppt/ink/ink17941.xml" ContentType="application/inkml+xml"/>
  <Override PartName="/ppt/ink/ink17942.xml" ContentType="application/inkml+xml"/>
  <Override PartName="/ppt/ink/ink17943.xml" ContentType="application/inkml+xml"/>
  <Override PartName="/ppt/ink/ink17944.xml" ContentType="application/inkml+xml"/>
  <Override PartName="/ppt/ink/ink17945.xml" ContentType="application/inkml+xml"/>
  <Override PartName="/ppt/ink/ink17946.xml" ContentType="application/inkml+xml"/>
  <Override PartName="/ppt/ink/ink17947.xml" ContentType="application/inkml+xml"/>
  <Override PartName="/ppt/ink/ink17948.xml" ContentType="application/inkml+xml"/>
  <Override PartName="/ppt/ink/ink17949.xml" ContentType="application/inkml+xml"/>
  <Override PartName="/ppt/ink/ink17950.xml" ContentType="application/inkml+xml"/>
  <Override PartName="/ppt/ink/ink17951.xml" ContentType="application/inkml+xml"/>
  <Override PartName="/ppt/ink/ink17952.xml" ContentType="application/inkml+xml"/>
  <Override PartName="/ppt/ink/ink17953.xml" ContentType="application/inkml+xml"/>
  <Override PartName="/ppt/ink/ink17954.xml" ContentType="application/inkml+xml"/>
  <Override PartName="/ppt/ink/ink17955.xml" ContentType="application/inkml+xml"/>
  <Override PartName="/ppt/ink/ink17956.xml" ContentType="application/inkml+xml"/>
  <Override PartName="/ppt/ink/ink17957.xml" ContentType="application/inkml+xml"/>
  <Override PartName="/ppt/ink/ink17958.xml" ContentType="application/inkml+xml"/>
  <Override PartName="/ppt/ink/ink17959.xml" ContentType="application/inkml+xml"/>
  <Override PartName="/ppt/ink/ink17960.xml" ContentType="application/inkml+xml"/>
  <Override PartName="/ppt/ink/ink17961.xml" ContentType="application/inkml+xml"/>
  <Override PartName="/ppt/ink/ink17962.xml" ContentType="application/inkml+xml"/>
  <Override PartName="/ppt/ink/ink17963.xml" ContentType="application/inkml+xml"/>
  <Override PartName="/ppt/ink/ink17964.xml" ContentType="application/inkml+xml"/>
  <Override PartName="/ppt/ink/ink17965.xml" ContentType="application/inkml+xml"/>
  <Override PartName="/ppt/ink/ink17966.xml" ContentType="application/inkml+xml"/>
  <Override PartName="/ppt/ink/ink17967.xml" ContentType="application/inkml+xml"/>
  <Override PartName="/ppt/ink/ink17968.xml" ContentType="application/inkml+xml"/>
  <Override PartName="/ppt/ink/ink17969.xml" ContentType="application/inkml+xml"/>
  <Override PartName="/ppt/ink/ink17970.xml" ContentType="application/inkml+xml"/>
  <Override PartName="/ppt/ink/ink17971.xml" ContentType="application/inkml+xml"/>
  <Override PartName="/ppt/ink/ink17972.xml" ContentType="application/inkml+xml"/>
  <Override PartName="/ppt/ink/ink17973.xml" ContentType="application/inkml+xml"/>
  <Override PartName="/ppt/ink/ink17974.xml" ContentType="application/inkml+xml"/>
  <Override PartName="/ppt/ink/ink17975.xml" ContentType="application/inkml+xml"/>
  <Override PartName="/ppt/ink/ink17976.xml" ContentType="application/inkml+xml"/>
  <Override PartName="/ppt/ink/ink17977.xml" ContentType="application/inkml+xml"/>
  <Override PartName="/ppt/ink/ink17978.xml" ContentType="application/inkml+xml"/>
  <Override PartName="/ppt/ink/ink17979.xml" ContentType="application/inkml+xml"/>
  <Override PartName="/ppt/ink/ink17980.xml" ContentType="application/inkml+xml"/>
  <Override PartName="/ppt/ink/ink17981.xml" ContentType="application/inkml+xml"/>
  <Override PartName="/ppt/ink/ink17982.xml" ContentType="application/inkml+xml"/>
  <Override PartName="/ppt/ink/ink17983.xml" ContentType="application/inkml+xml"/>
  <Override PartName="/ppt/ink/ink17984.xml" ContentType="application/inkml+xml"/>
  <Override PartName="/ppt/ink/ink17985.xml" ContentType="application/inkml+xml"/>
  <Override PartName="/ppt/ink/ink17986.xml" ContentType="application/inkml+xml"/>
  <Override PartName="/ppt/ink/ink17987.xml" ContentType="application/inkml+xml"/>
  <Override PartName="/ppt/ink/ink17988.xml" ContentType="application/inkml+xml"/>
  <Override PartName="/ppt/ink/ink17989.xml" ContentType="application/inkml+xml"/>
  <Override PartName="/ppt/ink/ink17990.xml" ContentType="application/inkml+xml"/>
  <Override PartName="/ppt/ink/ink17991.xml" ContentType="application/inkml+xml"/>
  <Override PartName="/ppt/ink/ink17992.xml" ContentType="application/inkml+xml"/>
  <Override PartName="/ppt/ink/ink17993.xml" ContentType="application/inkml+xml"/>
  <Override PartName="/ppt/ink/ink17994.xml" ContentType="application/inkml+xml"/>
  <Override PartName="/ppt/ink/ink17995.xml" ContentType="application/inkml+xml"/>
  <Override PartName="/ppt/ink/ink17996.xml" ContentType="application/inkml+xml"/>
  <Override PartName="/ppt/ink/ink17997.xml" ContentType="application/inkml+xml"/>
  <Override PartName="/ppt/ink/ink17998.xml" ContentType="application/inkml+xml"/>
  <Override PartName="/ppt/ink/ink17999.xml" ContentType="application/inkml+xml"/>
  <Override PartName="/ppt/ink/ink18000.xml" ContentType="application/inkml+xml"/>
  <Override PartName="/ppt/ink/ink18001.xml" ContentType="application/inkml+xml"/>
  <Override PartName="/ppt/ink/ink18002.xml" ContentType="application/inkml+xml"/>
  <Override PartName="/ppt/ink/ink18003.xml" ContentType="application/inkml+xml"/>
  <Override PartName="/ppt/ink/ink18004.xml" ContentType="application/inkml+xml"/>
  <Override PartName="/ppt/ink/ink18005.xml" ContentType="application/inkml+xml"/>
  <Override PartName="/ppt/ink/ink18006.xml" ContentType="application/inkml+xml"/>
  <Override PartName="/ppt/ink/ink18007.xml" ContentType="application/inkml+xml"/>
  <Override PartName="/ppt/ink/ink18008.xml" ContentType="application/inkml+xml"/>
  <Override PartName="/ppt/ink/ink18009.xml" ContentType="application/inkml+xml"/>
  <Override PartName="/ppt/ink/ink18010.xml" ContentType="application/inkml+xml"/>
  <Override PartName="/ppt/ink/ink18011.xml" ContentType="application/inkml+xml"/>
  <Override PartName="/ppt/ink/ink18012.xml" ContentType="application/inkml+xml"/>
  <Override PartName="/ppt/ink/ink18013.xml" ContentType="application/inkml+xml"/>
  <Override PartName="/ppt/ink/ink18014.xml" ContentType="application/inkml+xml"/>
  <Override PartName="/ppt/ink/ink18015.xml" ContentType="application/inkml+xml"/>
  <Override PartName="/ppt/ink/ink18016.xml" ContentType="application/inkml+xml"/>
  <Override PartName="/ppt/ink/ink18017.xml" ContentType="application/inkml+xml"/>
  <Override PartName="/ppt/ink/ink18018.xml" ContentType="application/inkml+xml"/>
  <Override PartName="/ppt/ink/ink18019.xml" ContentType="application/inkml+xml"/>
  <Override PartName="/ppt/ink/ink18020.xml" ContentType="application/inkml+xml"/>
  <Override PartName="/ppt/ink/ink18021.xml" ContentType="application/inkml+xml"/>
  <Override PartName="/ppt/ink/ink18022.xml" ContentType="application/inkml+xml"/>
  <Override PartName="/ppt/ink/ink18023.xml" ContentType="application/inkml+xml"/>
  <Override PartName="/ppt/ink/ink18024.xml" ContentType="application/inkml+xml"/>
  <Override PartName="/ppt/ink/ink18025.xml" ContentType="application/inkml+xml"/>
  <Override PartName="/ppt/ink/ink18026.xml" ContentType="application/inkml+xml"/>
  <Override PartName="/ppt/ink/ink18027.xml" ContentType="application/inkml+xml"/>
  <Override PartName="/ppt/ink/ink18028.xml" ContentType="application/inkml+xml"/>
  <Override PartName="/ppt/ink/ink18029.xml" ContentType="application/inkml+xml"/>
  <Override PartName="/ppt/ink/ink18030.xml" ContentType="application/inkml+xml"/>
  <Override PartName="/ppt/ink/ink18031.xml" ContentType="application/inkml+xml"/>
  <Override PartName="/ppt/ink/ink18032.xml" ContentType="application/inkml+xml"/>
  <Override PartName="/ppt/ink/ink18033.xml" ContentType="application/inkml+xml"/>
  <Override PartName="/ppt/ink/ink18034.xml" ContentType="application/inkml+xml"/>
  <Override PartName="/ppt/ink/ink18035.xml" ContentType="application/inkml+xml"/>
  <Override PartName="/ppt/ink/ink18036.xml" ContentType="application/inkml+xml"/>
  <Override PartName="/ppt/ink/ink18037.xml" ContentType="application/inkml+xml"/>
  <Override PartName="/ppt/ink/ink18038.xml" ContentType="application/inkml+xml"/>
  <Override PartName="/ppt/ink/ink18039.xml" ContentType="application/inkml+xml"/>
  <Override PartName="/ppt/ink/ink18040.xml" ContentType="application/inkml+xml"/>
  <Override PartName="/ppt/ink/ink18041.xml" ContentType="application/inkml+xml"/>
  <Override PartName="/ppt/ink/ink18042.xml" ContentType="application/inkml+xml"/>
  <Override PartName="/ppt/ink/ink18043.xml" ContentType="application/inkml+xml"/>
  <Override PartName="/ppt/ink/ink18044.xml" ContentType="application/inkml+xml"/>
  <Override PartName="/ppt/ink/ink18045.xml" ContentType="application/inkml+xml"/>
  <Override PartName="/ppt/ink/ink18046.xml" ContentType="application/inkml+xml"/>
  <Override PartName="/ppt/ink/ink18047.xml" ContentType="application/inkml+xml"/>
  <Override PartName="/ppt/ink/ink18048.xml" ContentType="application/inkml+xml"/>
  <Override PartName="/ppt/ink/ink18049.xml" ContentType="application/inkml+xml"/>
  <Override PartName="/ppt/ink/ink18050.xml" ContentType="application/inkml+xml"/>
  <Override PartName="/ppt/ink/ink18051.xml" ContentType="application/inkml+xml"/>
  <Override PartName="/ppt/ink/ink18052.xml" ContentType="application/inkml+xml"/>
  <Override PartName="/ppt/ink/ink18053.xml" ContentType="application/inkml+xml"/>
  <Override PartName="/ppt/ink/ink18054.xml" ContentType="application/inkml+xml"/>
  <Override PartName="/ppt/ink/ink18055.xml" ContentType="application/inkml+xml"/>
  <Override PartName="/ppt/ink/ink18056.xml" ContentType="application/inkml+xml"/>
  <Override PartName="/ppt/ink/ink18057.xml" ContentType="application/inkml+xml"/>
  <Override PartName="/ppt/ink/ink18058.xml" ContentType="application/inkml+xml"/>
  <Override PartName="/ppt/ink/ink18059.xml" ContentType="application/inkml+xml"/>
  <Override PartName="/ppt/ink/ink18060.xml" ContentType="application/inkml+xml"/>
  <Override PartName="/ppt/ink/ink18061.xml" ContentType="application/inkml+xml"/>
  <Override PartName="/ppt/ink/ink18062.xml" ContentType="application/inkml+xml"/>
  <Override PartName="/ppt/ink/ink18063.xml" ContentType="application/inkml+xml"/>
  <Override PartName="/ppt/ink/ink18064.xml" ContentType="application/inkml+xml"/>
  <Override PartName="/ppt/ink/ink18065.xml" ContentType="application/inkml+xml"/>
  <Override PartName="/ppt/ink/ink18066.xml" ContentType="application/inkml+xml"/>
  <Override PartName="/ppt/ink/ink18067.xml" ContentType="application/inkml+xml"/>
  <Override PartName="/ppt/ink/ink18068.xml" ContentType="application/inkml+xml"/>
  <Override PartName="/ppt/ink/ink18069.xml" ContentType="application/inkml+xml"/>
  <Override PartName="/ppt/ink/ink18070.xml" ContentType="application/inkml+xml"/>
  <Override PartName="/ppt/ink/ink18071.xml" ContentType="application/inkml+xml"/>
  <Override PartName="/ppt/ink/ink18072.xml" ContentType="application/inkml+xml"/>
  <Override PartName="/ppt/ink/ink18073.xml" ContentType="application/inkml+xml"/>
  <Override PartName="/ppt/ink/ink18074.xml" ContentType="application/inkml+xml"/>
  <Override PartName="/ppt/ink/ink18075.xml" ContentType="application/inkml+xml"/>
  <Override PartName="/ppt/ink/ink18076.xml" ContentType="application/inkml+xml"/>
  <Override PartName="/ppt/ink/ink18077.xml" ContentType="application/inkml+xml"/>
  <Override PartName="/ppt/ink/ink18078.xml" ContentType="application/inkml+xml"/>
  <Override PartName="/ppt/ink/ink18079.xml" ContentType="application/inkml+xml"/>
  <Override PartName="/ppt/ink/ink18080.xml" ContentType="application/inkml+xml"/>
  <Override PartName="/ppt/ink/ink18081.xml" ContentType="application/inkml+xml"/>
  <Override PartName="/ppt/ink/ink18082.xml" ContentType="application/inkml+xml"/>
  <Override PartName="/ppt/ink/ink18083.xml" ContentType="application/inkml+xml"/>
  <Override PartName="/ppt/ink/ink18084.xml" ContentType="application/inkml+xml"/>
  <Override PartName="/ppt/ink/ink18085.xml" ContentType="application/inkml+xml"/>
  <Override PartName="/ppt/ink/ink18086.xml" ContentType="application/inkml+xml"/>
  <Override PartName="/ppt/ink/ink18087.xml" ContentType="application/inkml+xml"/>
  <Override PartName="/ppt/ink/ink18088.xml" ContentType="application/inkml+xml"/>
  <Override PartName="/ppt/ink/ink18089.xml" ContentType="application/inkml+xml"/>
  <Override PartName="/ppt/ink/ink18090.xml" ContentType="application/inkml+xml"/>
  <Override PartName="/ppt/ink/ink18091.xml" ContentType="application/inkml+xml"/>
  <Override PartName="/ppt/ink/ink18092.xml" ContentType="application/inkml+xml"/>
  <Override PartName="/ppt/ink/ink18093.xml" ContentType="application/inkml+xml"/>
  <Override PartName="/ppt/ink/ink18094.xml" ContentType="application/inkml+xml"/>
  <Override PartName="/ppt/ink/ink18095.xml" ContentType="application/inkml+xml"/>
  <Override PartName="/ppt/ink/ink18096.xml" ContentType="application/inkml+xml"/>
  <Override PartName="/ppt/ink/ink18097.xml" ContentType="application/inkml+xml"/>
  <Override PartName="/ppt/ink/ink18098.xml" ContentType="application/inkml+xml"/>
  <Override PartName="/ppt/ink/ink18099.xml" ContentType="application/inkml+xml"/>
  <Override PartName="/ppt/ink/ink18100.xml" ContentType="application/inkml+xml"/>
  <Override PartName="/ppt/ink/ink18101.xml" ContentType="application/inkml+xml"/>
  <Override PartName="/ppt/ink/ink18102.xml" ContentType="application/inkml+xml"/>
  <Override PartName="/ppt/ink/ink18103.xml" ContentType="application/inkml+xml"/>
  <Override PartName="/ppt/ink/ink18104.xml" ContentType="application/inkml+xml"/>
  <Override PartName="/ppt/ink/ink18105.xml" ContentType="application/inkml+xml"/>
  <Override PartName="/ppt/ink/ink18106.xml" ContentType="application/inkml+xml"/>
  <Override PartName="/ppt/ink/ink18107.xml" ContentType="application/inkml+xml"/>
  <Override PartName="/ppt/ink/ink18108.xml" ContentType="application/inkml+xml"/>
  <Override PartName="/ppt/ink/ink18109.xml" ContentType="application/inkml+xml"/>
  <Override PartName="/ppt/ink/ink18110.xml" ContentType="application/inkml+xml"/>
  <Override PartName="/ppt/ink/ink18111.xml" ContentType="application/inkml+xml"/>
  <Override PartName="/ppt/ink/ink18112.xml" ContentType="application/inkml+xml"/>
  <Override PartName="/ppt/ink/ink18113.xml" ContentType="application/inkml+xml"/>
  <Override PartName="/ppt/ink/ink18114.xml" ContentType="application/inkml+xml"/>
  <Override PartName="/ppt/ink/ink18115.xml" ContentType="application/inkml+xml"/>
  <Override PartName="/ppt/ink/ink18116.xml" ContentType="application/inkml+xml"/>
  <Override PartName="/ppt/ink/ink18117.xml" ContentType="application/inkml+xml"/>
  <Override PartName="/ppt/ink/ink18118.xml" ContentType="application/inkml+xml"/>
  <Override PartName="/ppt/ink/ink18119.xml" ContentType="application/inkml+xml"/>
  <Override PartName="/ppt/ink/ink18120.xml" ContentType="application/inkml+xml"/>
  <Override PartName="/ppt/ink/ink18121.xml" ContentType="application/inkml+xml"/>
  <Override PartName="/ppt/ink/ink18122.xml" ContentType="application/inkml+xml"/>
  <Override PartName="/ppt/ink/ink18123.xml" ContentType="application/inkml+xml"/>
  <Override PartName="/ppt/ink/ink18124.xml" ContentType="application/inkml+xml"/>
  <Override PartName="/ppt/ink/ink18125.xml" ContentType="application/inkml+xml"/>
  <Override PartName="/ppt/ink/ink18126.xml" ContentType="application/inkml+xml"/>
  <Override PartName="/ppt/ink/ink18127.xml" ContentType="application/inkml+xml"/>
  <Override PartName="/ppt/ink/ink18128.xml" ContentType="application/inkml+xml"/>
  <Override PartName="/ppt/ink/ink18129.xml" ContentType="application/inkml+xml"/>
  <Override PartName="/ppt/ink/ink18130.xml" ContentType="application/inkml+xml"/>
  <Override PartName="/ppt/ink/ink18131.xml" ContentType="application/inkml+xml"/>
  <Override PartName="/ppt/ink/ink18132.xml" ContentType="application/inkml+xml"/>
  <Override PartName="/ppt/ink/ink18133.xml" ContentType="application/inkml+xml"/>
  <Override PartName="/ppt/ink/ink18134.xml" ContentType="application/inkml+xml"/>
  <Override PartName="/ppt/ink/ink18135.xml" ContentType="application/inkml+xml"/>
  <Override PartName="/ppt/ink/ink18136.xml" ContentType="application/inkml+xml"/>
  <Override PartName="/ppt/ink/ink18137.xml" ContentType="application/inkml+xml"/>
  <Override PartName="/ppt/ink/ink18138.xml" ContentType="application/inkml+xml"/>
  <Override PartName="/ppt/ink/ink18139.xml" ContentType="application/inkml+xml"/>
  <Override PartName="/ppt/ink/ink18140.xml" ContentType="application/inkml+xml"/>
  <Override PartName="/ppt/ink/ink18141.xml" ContentType="application/inkml+xml"/>
  <Override PartName="/ppt/ink/ink18142.xml" ContentType="application/inkml+xml"/>
  <Override PartName="/ppt/ink/ink18143.xml" ContentType="application/inkml+xml"/>
  <Override PartName="/ppt/ink/ink18144.xml" ContentType="application/inkml+xml"/>
  <Override PartName="/ppt/ink/ink18145.xml" ContentType="application/inkml+xml"/>
  <Override PartName="/ppt/ink/ink18146.xml" ContentType="application/inkml+xml"/>
  <Override PartName="/ppt/ink/ink18147.xml" ContentType="application/inkml+xml"/>
  <Override PartName="/ppt/ink/ink18148.xml" ContentType="application/inkml+xml"/>
  <Override PartName="/ppt/ink/ink18149.xml" ContentType="application/inkml+xml"/>
  <Override PartName="/ppt/ink/ink18150.xml" ContentType="application/inkml+xml"/>
  <Override PartName="/ppt/ink/ink18151.xml" ContentType="application/inkml+xml"/>
  <Override PartName="/ppt/ink/ink18152.xml" ContentType="application/inkml+xml"/>
  <Override PartName="/ppt/ink/ink18153.xml" ContentType="application/inkml+xml"/>
  <Override PartName="/ppt/ink/ink18154.xml" ContentType="application/inkml+xml"/>
  <Override PartName="/ppt/ink/ink18155.xml" ContentType="application/inkml+xml"/>
  <Override PartName="/ppt/ink/ink18156.xml" ContentType="application/inkml+xml"/>
  <Override PartName="/ppt/ink/ink18157.xml" ContentType="application/inkml+xml"/>
  <Override PartName="/ppt/ink/ink18158.xml" ContentType="application/inkml+xml"/>
  <Override PartName="/ppt/ink/ink18159.xml" ContentType="application/inkml+xml"/>
  <Override PartName="/ppt/ink/ink18160.xml" ContentType="application/inkml+xml"/>
  <Override PartName="/ppt/ink/ink18161.xml" ContentType="application/inkml+xml"/>
  <Override PartName="/ppt/ink/ink18162.xml" ContentType="application/inkml+xml"/>
  <Override PartName="/ppt/ink/ink18163.xml" ContentType="application/inkml+xml"/>
  <Override PartName="/ppt/ink/ink18164.xml" ContentType="application/inkml+xml"/>
  <Override PartName="/ppt/ink/ink18165.xml" ContentType="application/inkml+xml"/>
  <Override PartName="/ppt/ink/ink18166.xml" ContentType="application/inkml+xml"/>
  <Override PartName="/ppt/ink/ink18167.xml" ContentType="application/inkml+xml"/>
  <Override PartName="/ppt/ink/ink18168.xml" ContentType="application/inkml+xml"/>
  <Override PartName="/ppt/ink/ink18169.xml" ContentType="application/inkml+xml"/>
  <Override PartName="/ppt/ink/ink18170.xml" ContentType="application/inkml+xml"/>
  <Override PartName="/ppt/ink/ink18171.xml" ContentType="application/inkml+xml"/>
  <Override PartName="/ppt/ink/ink18172.xml" ContentType="application/inkml+xml"/>
  <Override PartName="/ppt/ink/ink18173.xml" ContentType="application/inkml+xml"/>
  <Override PartName="/ppt/ink/ink18174.xml" ContentType="application/inkml+xml"/>
  <Override PartName="/ppt/ink/ink18175.xml" ContentType="application/inkml+xml"/>
  <Override PartName="/ppt/ink/ink18176.xml" ContentType="application/inkml+xml"/>
  <Override PartName="/ppt/ink/ink18177.xml" ContentType="application/inkml+xml"/>
  <Override PartName="/ppt/ink/ink18178.xml" ContentType="application/inkml+xml"/>
  <Override PartName="/ppt/ink/ink18179.xml" ContentType="application/inkml+xml"/>
  <Override PartName="/ppt/ink/ink18180.xml" ContentType="application/inkml+xml"/>
  <Override PartName="/ppt/ink/ink18181.xml" ContentType="application/inkml+xml"/>
  <Override PartName="/ppt/ink/ink18182.xml" ContentType="application/inkml+xml"/>
  <Override PartName="/ppt/ink/ink18183.xml" ContentType="application/inkml+xml"/>
  <Override PartName="/ppt/ink/ink18184.xml" ContentType="application/inkml+xml"/>
  <Override PartName="/ppt/ink/ink18185.xml" ContentType="application/inkml+xml"/>
  <Override PartName="/ppt/ink/ink18186.xml" ContentType="application/inkml+xml"/>
  <Override PartName="/ppt/ink/ink18187.xml" ContentType="application/inkml+xml"/>
  <Override PartName="/ppt/ink/ink18188.xml" ContentType="application/inkml+xml"/>
  <Override PartName="/ppt/ink/ink18189.xml" ContentType="application/inkml+xml"/>
  <Override PartName="/ppt/ink/ink18190.xml" ContentType="application/inkml+xml"/>
  <Override PartName="/ppt/ink/ink18191.xml" ContentType="application/inkml+xml"/>
  <Override PartName="/ppt/ink/ink18192.xml" ContentType="application/inkml+xml"/>
  <Override PartName="/ppt/ink/ink18193.xml" ContentType="application/inkml+xml"/>
  <Override PartName="/ppt/ink/ink18194.xml" ContentType="application/inkml+xml"/>
  <Override PartName="/ppt/ink/ink18195.xml" ContentType="application/inkml+xml"/>
  <Override PartName="/ppt/ink/ink18196.xml" ContentType="application/inkml+xml"/>
  <Override PartName="/ppt/ink/ink18197.xml" ContentType="application/inkml+xml"/>
  <Override PartName="/ppt/ink/ink18198.xml" ContentType="application/inkml+xml"/>
  <Override PartName="/ppt/ink/ink18199.xml" ContentType="application/inkml+xml"/>
  <Override PartName="/ppt/ink/ink18200.xml" ContentType="application/inkml+xml"/>
  <Override PartName="/ppt/ink/ink18201.xml" ContentType="application/inkml+xml"/>
  <Override PartName="/ppt/ink/ink18202.xml" ContentType="application/inkml+xml"/>
  <Override PartName="/ppt/ink/ink18203.xml" ContentType="application/inkml+xml"/>
  <Override PartName="/ppt/ink/ink18204.xml" ContentType="application/inkml+xml"/>
  <Override PartName="/ppt/ink/ink18205.xml" ContentType="application/inkml+xml"/>
  <Override PartName="/ppt/ink/ink18206.xml" ContentType="application/inkml+xml"/>
  <Override PartName="/ppt/ink/ink18207.xml" ContentType="application/inkml+xml"/>
  <Override PartName="/ppt/ink/ink18208.xml" ContentType="application/inkml+xml"/>
  <Override PartName="/ppt/ink/ink18209.xml" ContentType="application/inkml+xml"/>
  <Override PartName="/ppt/ink/ink18210.xml" ContentType="application/inkml+xml"/>
  <Override PartName="/ppt/ink/ink18211.xml" ContentType="application/inkml+xml"/>
  <Override PartName="/ppt/ink/ink18212.xml" ContentType="application/inkml+xml"/>
  <Override PartName="/ppt/ink/ink18213.xml" ContentType="application/inkml+xml"/>
  <Override PartName="/ppt/ink/ink18214.xml" ContentType="application/inkml+xml"/>
  <Override PartName="/ppt/ink/ink18215.xml" ContentType="application/inkml+xml"/>
  <Override PartName="/ppt/ink/ink18216.xml" ContentType="application/inkml+xml"/>
  <Override PartName="/ppt/ink/ink18217.xml" ContentType="application/inkml+xml"/>
  <Override PartName="/ppt/ink/ink18218.xml" ContentType="application/inkml+xml"/>
  <Override PartName="/ppt/ink/ink18219.xml" ContentType="application/inkml+xml"/>
  <Override PartName="/ppt/ink/ink18220.xml" ContentType="application/inkml+xml"/>
  <Override PartName="/ppt/ink/ink18221.xml" ContentType="application/inkml+xml"/>
  <Override PartName="/ppt/ink/ink18222.xml" ContentType="application/inkml+xml"/>
  <Override PartName="/ppt/ink/ink18223.xml" ContentType="application/inkml+xml"/>
  <Override PartName="/ppt/ink/ink18224.xml" ContentType="application/inkml+xml"/>
  <Override PartName="/ppt/ink/ink18225.xml" ContentType="application/inkml+xml"/>
  <Override PartName="/ppt/ink/ink18226.xml" ContentType="application/inkml+xml"/>
  <Override PartName="/ppt/ink/ink18227.xml" ContentType="application/inkml+xml"/>
  <Override PartName="/ppt/ink/ink18228.xml" ContentType="application/inkml+xml"/>
  <Override PartName="/ppt/ink/ink18229.xml" ContentType="application/inkml+xml"/>
  <Override PartName="/ppt/ink/ink18230.xml" ContentType="application/inkml+xml"/>
  <Override PartName="/ppt/ink/ink18231.xml" ContentType="application/inkml+xml"/>
  <Override PartName="/ppt/ink/ink18232.xml" ContentType="application/inkml+xml"/>
  <Override PartName="/ppt/ink/ink18233.xml" ContentType="application/inkml+xml"/>
  <Override PartName="/ppt/ink/ink18234.xml" ContentType="application/inkml+xml"/>
  <Override PartName="/ppt/ink/ink18235.xml" ContentType="application/inkml+xml"/>
  <Override PartName="/ppt/ink/ink18236.xml" ContentType="application/inkml+xml"/>
  <Override PartName="/ppt/ink/ink18237.xml" ContentType="application/inkml+xml"/>
  <Override PartName="/ppt/ink/ink18238.xml" ContentType="application/inkml+xml"/>
  <Override PartName="/ppt/ink/ink18239.xml" ContentType="application/inkml+xml"/>
  <Override PartName="/ppt/ink/ink18240.xml" ContentType="application/inkml+xml"/>
  <Override PartName="/ppt/ink/ink18241.xml" ContentType="application/inkml+xml"/>
  <Override PartName="/ppt/ink/ink18242.xml" ContentType="application/inkml+xml"/>
  <Override PartName="/ppt/ink/ink18243.xml" ContentType="application/inkml+xml"/>
  <Override PartName="/ppt/ink/ink18244.xml" ContentType="application/inkml+xml"/>
  <Override PartName="/ppt/ink/ink18245.xml" ContentType="application/inkml+xml"/>
  <Override PartName="/ppt/ink/ink18246.xml" ContentType="application/inkml+xml"/>
  <Override PartName="/ppt/ink/ink18247.xml" ContentType="application/inkml+xml"/>
  <Override PartName="/ppt/ink/ink18248.xml" ContentType="application/inkml+xml"/>
  <Override PartName="/ppt/ink/ink18249.xml" ContentType="application/inkml+xml"/>
  <Override PartName="/ppt/ink/ink18250.xml" ContentType="application/inkml+xml"/>
  <Override PartName="/ppt/ink/ink18251.xml" ContentType="application/inkml+xml"/>
  <Override PartName="/ppt/ink/ink18252.xml" ContentType="application/inkml+xml"/>
  <Override PartName="/ppt/ink/ink18253.xml" ContentType="application/inkml+xml"/>
  <Override PartName="/ppt/ink/ink18254.xml" ContentType="application/inkml+xml"/>
  <Override PartName="/ppt/ink/ink18255.xml" ContentType="application/inkml+xml"/>
  <Override PartName="/ppt/ink/ink18256.xml" ContentType="application/inkml+xml"/>
  <Override PartName="/ppt/ink/ink18257.xml" ContentType="application/inkml+xml"/>
  <Override PartName="/ppt/ink/ink18258.xml" ContentType="application/inkml+xml"/>
  <Override PartName="/ppt/ink/ink18259.xml" ContentType="application/inkml+xml"/>
  <Override PartName="/ppt/ink/ink18260.xml" ContentType="application/inkml+xml"/>
  <Override PartName="/ppt/ink/ink18261.xml" ContentType="application/inkml+xml"/>
  <Override PartName="/ppt/ink/ink18262.xml" ContentType="application/inkml+xml"/>
  <Override PartName="/ppt/ink/ink18263.xml" ContentType="application/inkml+xml"/>
  <Override PartName="/ppt/ink/ink18264.xml" ContentType="application/inkml+xml"/>
  <Override PartName="/ppt/ink/ink18265.xml" ContentType="application/inkml+xml"/>
  <Override PartName="/ppt/ink/ink18266.xml" ContentType="application/inkml+xml"/>
  <Override PartName="/ppt/ink/ink18267.xml" ContentType="application/inkml+xml"/>
  <Override PartName="/ppt/ink/ink18268.xml" ContentType="application/inkml+xml"/>
  <Override PartName="/ppt/ink/ink18269.xml" ContentType="application/inkml+xml"/>
  <Override PartName="/ppt/ink/ink18270.xml" ContentType="application/inkml+xml"/>
  <Override PartName="/ppt/ink/ink18271.xml" ContentType="application/inkml+xml"/>
  <Override PartName="/ppt/ink/ink18272.xml" ContentType="application/inkml+xml"/>
  <Override PartName="/ppt/ink/ink18273.xml" ContentType="application/inkml+xml"/>
  <Override PartName="/ppt/ink/ink18274.xml" ContentType="application/inkml+xml"/>
  <Override PartName="/ppt/ink/ink18275.xml" ContentType="application/inkml+xml"/>
  <Override PartName="/ppt/ink/ink18276.xml" ContentType="application/inkml+xml"/>
  <Override PartName="/ppt/ink/ink18277.xml" ContentType="application/inkml+xml"/>
  <Override PartName="/ppt/ink/ink18278.xml" ContentType="application/inkml+xml"/>
  <Override PartName="/ppt/ink/ink18279.xml" ContentType="application/inkml+xml"/>
  <Override PartName="/ppt/ink/ink18280.xml" ContentType="application/inkml+xml"/>
  <Override PartName="/ppt/ink/ink18281.xml" ContentType="application/inkml+xml"/>
  <Override PartName="/ppt/ink/ink18282.xml" ContentType="application/inkml+xml"/>
  <Override PartName="/ppt/ink/ink18283.xml" ContentType="application/inkml+xml"/>
  <Override PartName="/ppt/ink/ink18284.xml" ContentType="application/inkml+xml"/>
  <Override PartName="/ppt/ink/ink18285.xml" ContentType="application/inkml+xml"/>
  <Override PartName="/ppt/ink/ink18286.xml" ContentType="application/inkml+xml"/>
  <Override PartName="/ppt/ink/ink18287.xml" ContentType="application/inkml+xml"/>
  <Override PartName="/ppt/ink/ink18288.xml" ContentType="application/inkml+xml"/>
  <Override PartName="/ppt/ink/ink18289.xml" ContentType="application/inkml+xml"/>
  <Override PartName="/ppt/ink/ink18290.xml" ContentType="application/inkml+xml"/>
  <Override PartName="/ppt/ink/ink18291.xml" ContentType="application/inkml+xml"/>
  <Override PartName="/ppt/ink/ink18292.xml" ContentType="application/inkml+xml"/>
  <Override PartName="/ppt/ink/ink18293.xml" ContentType="application/inkml+xml"/>
  <Override PartName="/ppt/ink/ink18294.xml" ContentType="application/inkml+xml"/>
  <Override PartName="/ppt/ink/ink18295.xml" ContentType="application/inkml+xml"/>
  <Override PartName="/ppt/ink/ink18296.xml" ContentType="application/inkml+xml"/>
  <Override PartName="/ppt/ink/ink18297.xml" ContentType="application/inkml+xml"/>
  <Override PartName="/ppt/ink/ink18298.xml" ContentType="application/inkml+xml"/>
  <Override PartName="/ppt/ink/ink18299.xml" ContentType="application/inkml+xml"/>
  <Override PartName="/ppt/ink/ink18300.xml" ContentType="application/inkml+xml"/>
  <Override PartName="/ppt/ink/ink18301.xml" ContentType="application/inkml+xml"/>
  <Override PartName="/ppt/ink/ink18302.xml" ContentType="application/inkml+xml"/>
  <Override PartName="/ppt/ink/ink18303.xml" ContentType="application/inkml+xml"/>
  <Override PartName="/ppt/ink/ink18304.xml" ContentType="application/inkml+xml"/>
  <Override PartName="/ppt/ink/ink18305.xml" ContentType="application/inkml+xml"/>
  <Override PartName="/ppt/ink/ink18306.xml" ContentType="application/inkml+xml"/>
  <Override PartName="/ppt/ink/ink18307.xml" ContentType="application/inkml+xml"/>
  <Override PartName="/ppt/ink/ink18308.xml" ContentType="application/inkml+xml"/>
  <Override PartName="/ppt/ink/ink18309.xml" ContentType="application/inkml+xml"/>
  <Override PartName="/ppt/ink/ink18310.xml" ContentType="application/inkml+xml"/>
  <Override PartName="/ppt/ink/ink18311.xml" ContentType="application/inkml+xml"/>
  <Override PartName="/ppt/ink/ink18312.xml" ContentType="application/inkml+xml"/>
  <Override PartName="/ppt/ink/ink18313.xml" ContentType="application/inkml+xml"/>
  <Override PartName="/ppt/ink/ink18314.xml" ContentType="application/inkml+xml"/>
  <Override PartName="/ppt/ink/ink18315.xml" ContentType="application/inkml+xml"/>
  <Override PartName="/ppt/ink/ink18316.xml" ContentType="application/inkml+xml"/>
  <Override PartName="/ppt/ink/ink18317.xml" ContentType="application/inkml+xml"/>
  <Override PartName="/ppt/ink/ink18318.xml" ContentType="application/inkml+xml"/>
  <Override PartName="/ppt/ink/ink18319.xml" ContentType="application/inkml+xml"/>
  <Override PartName="/ppt/ink/ink18320.xml" ContentType="application/inkml+xml"/>
  <Override PartName="/ppt/ink/ink18321.xml" ContentType="application/inkml+xml"/>
  <Override PartName="/ppt/ink/ink18322.xml" ContentType="application/inkml+xml"/>
  <Override PartName="/ppt/ink/ink18323.xml" ContentType="application/inkml+xml"/>
  <Override PartName="/ppt/ink/ink18324.xml" ContentType="application/inkml+xml"/>
  <Override PartName="/ppt/ink/ink18325.xml" ContentType="application/inkml+xml"/>
  <Override PartName="/ppt/ink/ink18326.xml" ContentType="application/inkml+xml"/>
  <Override PartName="/ppt/ink/ink18327.xml" ContentType="application/inkml+xml"/>
  <Override PartName="/ppt/ink/ink18328.xml" ContentType="application/inkml+xml"/>
  <Override PartName="/ppt/ink/ink18329.xml" ContentType="application/inkml+xml"/>
  <Override PartName="/ppt/ink/ink18330.xml" ContentType="application/inkml+xml"/>
  <Override PartName="/ppt/ink/ink18331.xml" ContentType="application/inkml+xml"/>
  <Override PartName="/ppt/ink/ink18332.xml" ContentType="application/inkml+xml"/>
  <Override PartName="/ppt/ink/ink18333.xml" ContentType="application/inkml+xml"/>
  <Override PartName="/ppt/ink/ink18334.xml" ContentType="application/inkml+xml"/>
  <Override PartName="/ppt/ink/ink18335.xml" ContentType="application/inkml+xml"/>
  <Override PartName="/ppt/ink/ink18336.xml" ContentType="application/inkml+xml"/>
  <Override PartName="/ppt/ink/ink18337.xml" ContentType="application/inkml+xml"/>
  <Override PartName="/ppt/ink/ink18338.xml" ContentType="application/inkml+xml"/>
  <Override PartName="/ppt/ink/ink18339.xml" ContentType="application/inkml+xml"/>
  <Override PartName="/ppt/ink/ink18340.xml" ContentType="application/inkml+xml"/>
  <Override PartName="/ppt/ink/ink18341.xml" ContentType="application/inkml+xml"/>
  <Override PartName="/ppt/ink/ink18342.xml" ContentType="application/inkml+xml"/>
  <Override PartName="/ppt/ink/ink18343.xml" ContentType="application/inkml+xml"/>
  <Override PartName="/ppt/ink/ink18344.xml" ContentType="application/inkml+xml"/>
  <Override PartName="/ppt/ink/ink18345.xml" ContentType="application/inkml+xml"/>
  <Override PartName="/ppt/ink/ink18346.xml" ContentType="application/inkml+xml"/>
  <Override PartName="/ppt/ink/ink18347.xml" ContentType="application/inkml+xml"/>
  <Override PartName="/ppt/ink/ink18348.xml" ContentType="application/inkml+xml"/>
  <Override PartName="/ppt/ink/ink18349.xml" ContentType="application/inkml+xml"/>
  <Override PartName="/ppt/ink/ink18350.xml" ContentType="application/inkml+xml"/>
  <Override PartName="/ppt/ink/ink18351.xml" ContentType="application/inkml+xml"/>
  <Override PartName="/ppt/ink/ink18352.xml" ContentType="application/inkml+xml"/>
  <Override PartName="/ppt/ink/ink18353.xml" ContentType="application/inkml+xml"/>
  <Override PartName="/ppt/ink/ink18354.xml" ContentType="application/inkml+xml"/>
  <Override PartName="/ppt/ink/ink18355.xml" ContentType="application/inkml+xml"/>
  <Override PartName="/ppt/ink/ink18356.xml" ContentType="application/inkml+xml"/>
  <Override PartName="/ppt/ink/ink18357.xml" ContentType="application/inkml+xml"/>
  <Override PartName="/ppt/ink/ink18358.xml" ContentType="application/inkml+xml"/>
  <Override PartName="/ppt/ink/ink18359.xml" ContentType="application/inkml+xml"/>
  <Override PartName="/ppt/ink/ink18360.xml" ContentType="application/inkml+xml"/>
  <Override PartName="/ppt/ink/ink18361.xml" ContentType="application/inkml+xml"/>
  <Override PartName="/ppt/ink/ink18362.xml" ContentType="application/inkml+xml"/>
  <Override PartName="/ppt/ink/ink18363.xml" ContentType="application/inkml+xml"/>
  <Override PartName="/ppt/ink/ink18364.xml" ContentType="application/inkml+xml"/>
  <Override PartName="/ppt/ink/ink18365.xml" ContentType="application/inkml+xml"/>
  <Override PartName="/ppt/ink/ink18366.xml" ContentType="application/inkml+xml"/>
  <Override PartName="/ppt/ink/ink18367.xml" ContentType="application/inkml+xml"/>
  <Override PartName="/ppt/ink/ink18368.xml" ContentType="application/inkml+xml"/>
  <Override PartName="/ppt/ink/ink18369.xml" ContentType="application/inkml+xml"/>
  <Override PartName="/ppt/ink/ink18370.xml" ContentType="application/inkml+xml"/>
  <Override PartName="/ppt/ink/ink18371.xml" ContentType="application/inkml+xml"/>
  <Override PartName="/ppt/ink/ink18372.xml" ContentType="application/inkml+xml"/>
  <Override PartName="/ppt/ink/ink18373.xml" ContentType="application/inkml+xml"/>
  <Override PartName="/ppt/ink/ink18374.xml" ContentType="application/inkml+xml"/>
  <Override PartName="/ppt/ink/ink18375.xml" ContentType="application/inkml+xml"/>
  <Override PartName="/ppt/ink/ink18376.xml" ContentType="application/inkml+xml"/>
  <Override PartName="/ppt/ink/ink18377.xml" ContentType="application/inkml+xml"/>
  <Override PartName="/ppt/ink/ink18378.xml" ContentType="application/inkml+xml"/>
  <Override PartName="/ppt/ink/ink18379.xml" ContentType="application/inkml+xml"/>
  <Override PartName="/ppt/ink/ink18380.xml" ContentType="application/inkml+xml"/>
  <Override PartName="/ppt/ink/ink18381.xml" ContentType="application/inkml+xml"/>
  <Override PartName="/ppt/ink/ink18382.xml" ContentType="application/inkml+xml"/>
  <Override PartName="/ppt/ink/ink18383.xml" ContentType="application/inkml+xml"/>
  <Override PartName="/ppt/ink/ink18384.xml" ContentType="application/inkml+xml"/>
  <Override PartName="/ppt/ink/ink18385.xml" ContentType="application/inkml+xml"/>
  <Override PartName="/ppt/ink/ink18386.xml" ContentType="application/inkml+xml"/>
  <Override PartName="/ppt/ink/ink18387.xml" ContentType="application/inkml+xml"/>
  <Override PartName="/ppt/ink/ink18388.xml" ContentType="application/inkml+xml"/>
  <Override PartName="/ppt/ink/ink18389.xml" ContentType="application/inkml+xml"/>
  <Override PartName="/ppt/ink/ink18390.xml" ContentType="application/inkml+xml"/>
  <Override PartName="/ppt/ink/ink18391.xml" ContentType="application/inkml+xml"/>
  <Override PartName="/ppt/ink/ink18392.xml" ContentType="application/inkml+xml"/>
  <Override PartName="/ppt/ink/ink18393.xml" ContentType="application/inkml+xml"/>
  <Override PartName="/ppt/ink/ink18394.xml" ContentType="application/inkml+xml"/>
  <Override PartName="/ppt/ink/ink18395.xml" ContentType="application/inkml+xml"/>
  <Override PartName="/ppt/ink/ink18396.xml" ContentType="application/inkml+xml"/>
  <Override PartName="/ppt/ink/ink18397.xml" ContentType="application/inkml+xml"/>
  <Override PartName="/ppt/ink/ink18398.xml" ContentType="application/inkml+xml"/>
  <Override PartName="/ppt/ink/ink18399.xml" ContentType="application/inkml+xml"/>
  <Override PartName="/ppt/ink/ink18400.xml" ContentType="application/inkml+xml"/>
  <Override PartName="/ppt/ink/ink18401.xml" ContentType="application/inkml+xml"/>
  <Override PartName="/ppt/ink/ink18402.xml" ContentType="application/inkml+xml"/>
  <Override PartName="/ppt/ink/ink18403.xml" ContentType="application/inkml+xml"/>
  <Override PartName="/ppt/ink/ink18404.xml" ContentType="application/inkml+xml"/>
  <Override PartName="/ppt/ink/ink18405.xml" ContentType="application/inkml+xml"/>
  <Override PartName="/ppt/ink/ink18406.xml" ContentType="application/inkml+xml"/>
  <Override PartName="/ppt/ink/ink18407.xml" ContentType="application/inkml+xml"/>
  <Override PartName="/ppt/ink/ink18408.xml" ContentType="application/inkml+xml"/>
  <Override PartName="/ppt/ink/ink18409.xml" ContentType="application/inkml+xml"/>
  <Override PartName="/ppt/ink/ink18410.xml" ContentType="application/inkml+xml"/>
  <Override PartName="/ppt/ink/ink18411.xml" ContentType="application/inkml+xml"/>
  <Override PartName="/ppt/ink/ink18412.xml" ContentType="application/inkml+xml"/>
  <Override PartName="/ppt/ink/ink18413.xml" ContentType="application/inkml+xml"/>
  <Override PartName="/ppt/ink/ink18414.xml" ContentType="application/inkml+xml"/>
  <Override PartName="/ppt/ink/ink18415.xml" ContentType="application/inkml+xml"/>
  <Override PartName="/ppt/ink/ink18416.xml" ContentType="application/inkml+xml"/>
  <Override PartName="/ppt/ink/ink18417.xml" ContentType="application/inkml+xml"/>
  <Override PartName="/ppt/ink/ink18418.xml" ContentType="application/inkml+xml"/>
  <Override PartName="/ppt/ink/ink18419.xml" ContentType="application/inkml+xml"/>
  <Override PartName="/ppt/ink/ink18420.xml" ContentType="application/inkml+xml"/>
  <Override PartName="/ppt/ink/ink18421.xml" ContentType="application/inkml+xml"/>
  <Override PartName="/ppt/ink/ink18422.xml" ContentType="application/inkml+xml"/>
  <Override PartName="/ppt/ink/ink18423.xml" ContentType="application/inkml+xml"/>
  <Override PartName="/ppt/ink/ink18424.xml" ContentType="application/inkml+xml"/>
  <Override PartName="/ppt/ink/ink18425.xml" ContentType="application/inkml+xml"/>
  <Override PartName="/ppt/ink/ink18426.xml" ContentType="application/inkml+xml"/>
  <Override PartName="/ppt/ink/ink18427.xml" ContentType="application/inkml+xml"/>
  <Override PartName="/ppt/ink/ink18428.xml" ContentType="application/inkml+xml"/>
  <Override PartName="/ppt/ink/ink18429.xml" ContentType="application/inkml+xml"/>
  <Override PartName="/ppt/ink/ink18430.xml" ContentType="application/inkml+xml"/>
  <Override PartName="/ppt/ink/ink18431.xml" ContentType="application/inkml+xml"/>
  <Override PartName="/ppt/ink/ink18432.xml" ContentType="application/inkml+xml"/>
  <Override PartName="/ppt/ink/ink18433.xml" ContentType="application/inkml+xml"/>
  <Override PartName="/ppt/ink/ink18434.xml" ContentType="application/inkml+xml"/>
  <Override PartName="/ppt/ink/ink18435.xml" ContentType="application/inkml+xml"/>
  <Override PartName="/ppt/ink/ink18436.xml" ContentType="application/inkml+xml"/>
  <Override PartName="/ppt/ink/ink18437.xml" ContentType="application/inkml+xml"/>
  <Override PartName="/ppt/ink/ink18438.xml" ContentType="application/inkml+xml"/>
  <Override PartName="/ppt/ink/ink18439.xml" ContentType="application/inkml+xml"/>
  <Override PartName="/ppt/ink/ink18440.xml" ContentType="application/inkml+xml"/>
  <Override PartName="/ppt/ink/ink18441.xml" ContentType="application/inkml+xml"/>
  <Override PartName="/ppt/ink/ink18442.xml" ContentType="application/inkml+xml"/>
  <Override PartName="/ppt/ink/ink18443.xml" ContentType="application/inkml+xml"/>
  <Override PartName="/ppt/ink/ink18444.xml" ContentType="application/inkml+xml"/>
  <Override PartName="/ppt/ink/ink18445.xml" ContentType="application/inkml+xml"/>
  <Override PartName="/ppt/ink/ink18446.xml" ContentType="application/inkml+xml"/>
  <Override PartName="/ppt/ink/ink18447.xml" ContentType="application/inkml+xml"/>
  <Override PartName="/ppt/ink/ink18448.xml" ContentType="application/inkml+xml"/>
  <Override PartName="/ppt/ink/ink18449.xml" ContentType="application/inkml+xml"/>
  <Override PartName="/ppt/ink/ink18450.xml" ContentType="application/inkml+xml"/>
  <Override PartName="/ppt/ink/ink18451.xml" ContentType="application/inkml+xml"/>
  <Override PartName="/ppt/ink/ink18452.xml" ContentType="application/inkml+xml"/>
  <Override PartName="/ppt/ink/ink18453.xml" ContentType="application/inkml+xml"/>
  <Override PartName="/ppt/ink/ink18454.xml" ContentType="application/inkml+xml"/>
  <Override PartName="/ppt/ink/ink18455.xml" ContentType="application/inkml+xml"/>
  <Override PartName="/ppt/ink/ink18456.xml" ContentType="application/inkml+xml"/>
  <Override PartName="/ppt/ink/ink18457.xml" ContentType="application/inkml+xml"/>
  <Override PartName="/ppt/ink/ink18458.xml" ContentType="application/inkml+xml"/>
  <Override PartName="/ppt/ink/ink18459.xml" ContentType="application/inkml+xml"/>
  <Override PartName="/ppt/ink/ink18460.xml" ContentType="application/inkml+xml"/>
  <Override PartName="/ppt/ink/ink18461.xml" ContentType="application/inkml+xml"/>
  <Override PartName="/ppt/ink/ink18462.xml" ContentType="application/inkml+xml"/>
  <Override PartName="/ppt/ink/ink18463.xml" ContentType="application/inkml+xml"/>
  <Override PartName="/ppt/ink/ink18464.xml" ContentType="application/inkml+xml"/>
  <Override PartName="/ppt/ink/ink18465.xml" ContentType="application/inkml+xml"/>
  <Override PartName="/ppt/ink/ink18466.xml" ContentType="application/inkml+xml"/>
  <Override PartName="/ppt/ink/ink18467.xml" ContentType="application/inkml+xml"/>
  <Override PartName="/ppt/ink/ink18468.xml" ContentType="application/inkml+xml"/>
  <Override PartName="/ppt/ink/ink18469.xml" ContentType="application/inkml+xml"/>
  <Override PartName="/ppt/ink/ink18470.xml" ContentType="application/inkml+xml"/>
  <Override PartName="/ppt/ink/ink18471.xml" ContentType="application/inkml+xml"/>
  <Override PartName="/ppt/ink/ink18472.xml" ContentType="application/inkml+xml"/>
  <Override PartName="/ppt/ink/ink18473.xml" ContentType="application/inkml+xml"/>
  <Override PartName="/ppt/ink/ink18474.xml" ContentType="application/inkml+xml"/>
  <Override PartName="/ppt/ink/ink18475.xml" ContentType="application/inkml+xml"/>
  <Override PartName="/ppt/ink/ink18476.xml" ContentType="application/inkml+xml"/>
  <Override PartName="/ppt/ink/ink18477.xml" ContentType="application/inkml+xml"/>
  <Override PartName="/ppt/ink/ink18478.xml" ContentType="application/inkml+xml"/>
  <Override PartName="/ppt/ink/ink18479.xml" ContentType="application/inkml+xml"/>
  <Override PartName="/ppt/ink/ink18480.xml" ContentType="application/inkml+xml"/>
  <Override PartName="/ppt/ink/ink18481.xml" ContentType="application/inkml+xml"/>
  <Override PartName="/ppt/ink/ink18482.xml" ContentType="application/inkml+xml"/>
  <Override PartName="/ppt/ink/ink18483.xml" ContentType="application/inkml+xml"/>
  <Override PartName="/ppt/ink/ink18484.xml" ContentType="application/inkml+xml"/>
  <Override PartName="/ppt/ink/ink18485.xml" ContentType="application/inkml+xml"/>
  <Override PartName="/ppt/ink/ink18486.xml" ContentType="application/inkml+xml"/>
  <Override PartName="/ppt/ink/ink18487.xml" ContentType="application/inkml+xml"/>
  <Override PartName="/ppt/ink/ink18488.xml" ContentType="application/inkml+xml"/>
  <Override PartName="/ppt/ink/ink18489.xml" ContentType="application/inkml+xml"/>
  <Override PartName="/ppt/ink/ink18490.xml" ContentType="application/inkml+xml"/>
  <Override PartName="/ppt/ink/ink18491.xml" ContentType="application/inkml+xml"/>
  <Override PartName="/ppt/ink/ink18492.xml" ContentType="application/inkml+xml"/>
  <Override PartName="/ppt/ink/ink18493.xml" ContentType="application/inkml+xml"/>
  <Override PartName="/ppt/ink/ink18494.xml" ContentType="application/inkml+xml"/>
  <Override PartName="/ppt/ink/ink18495.xml" ContentType="application/inkml+xml"/>
  <Override PartName="/ppt/ink/ink18496.xml" ContentType="application/inkml+xml"/>
  <Override PartName="/ppt/ink/ink18497.xml" ContentType="application/inkml+xml"/>
  <Override PartName="/ppt/ink/ink18498.xml" ContentType="application/inkml+xml"/>
  <Override PartName="/ppt/ink/ink18499.xml" ContentType="application/inkml+xml"/>
  <Override PartName="/ppt/ink/ink18500.xml" ContentType="application/inkml+xml"/>
  <Override PartName="/ppt/ink/ink18501.xml" ContentType="application/inkml+xml"/>
  <Override PartName="/ppt/ink/ink18502.xml" ContentType="application/inkml+xml"/>
  <Override PartName="/ppt/ink/ink18503.xml" ContentType="application/inkml+xml"/>
  <Override PartName="/ppt/ink/ink18504.xml" ContentType="application/inkml+xml"/>
  <Override PartName="/ppt/ink/ink18505.xml" ContentType="application/inkml+xml"/>
  <Override PartName="/ppt/ink/ink18506.xml" ContentType="application/inkml+xml"/>
  <Override PartName="/ppt/ink/ink18507.xml" ContentType="application/inkml+xml"/>
  <Override PartName="/ppt/ink/ink18508.xml" ContentType="application/inkml+xml"/>
  <Override PartName="/ppt/ink/ink18509.xml" ContentType="application/inkml+xml"/>
  <Override PartName="/ppt/ink/ink18510.xml" ContentType="application/inkml+xml"/>
  <Override PartName="/ppt/ink/ink18511.xml" ContentType="application/inkml+xml"/>
  <Override PartName="/ppt/ink/ink18512.xml" ContentType="application/inkml+xml"/>
  <Override PartName="/ppt/ink/ink18513.xml" ContentType="application/inkml+xml"/>
  <Override PartName="/ppt/ink/ink18514.xml" ContentType="application/inkml+xml"/>
  <Override PartName="/ppt/ink/ink18515.xml" ContentType="application/inkml+xml"/>
  <Override PartName="/ppt/ink/ink18516.xml" ContentType="application/inkml+xml"/>
  <Override PartName="/ppt/ink/ink18517.xml" ContentType="application/inkml+xml"/>
  <Override PartName="/ppt/ink/ink18518.xml" ContentType="application/inkml+xml"/>
  <Override PartName="/ppt/ink/ink18519.xml" ContentType="application/inkml+xml"/>
  <Override PartName="/ppt/ink/ink18520.xml" ContentType="application/inkml+xml"/>
  <Override PartName="/ppt/ink/ink18521.xml" ContentType="application/inkml+xml"/>
  <Override PartName="/ppt/ink/ink18522.xml" ContentType="application/inkml+xml"/>
  <Override PartName="/ppt/ink/ink18523.xml" ContentType="application/inkml+xml"/>
  <Override PartName="/ppt/ink/ink18524.xml" ContentType="application/inkml+xml"/>
  <Override PartName="/ppt/ink/ink18525.xml" ContentType="application/inkml+xml"/>
  <Override PartName="/ppt/ink/ink18526.xml" ContentType="application/inkml+xml"/>
  <Override PartName="/ppt/ink/ink18527.xml" ContentType="application/inkml+xml"/>
  <Override PartName="/ppt/ink/ink18528.xml" ContentType="application/inkml+xml"/>
  <Override PartName="/ppt/ink/ink18529.xml" ContentType="application/inkml+xml"/>
  <Override PartName="/ppt/ink/ink18530.xml" ContentType="application/inkml+xml"/>
  <Override PartName="/ppt/ink/ink18531.xml" ContentType="application/inkml+xml"/>
  <Override PartName="/ppt/ink/ink18532.xml" ContentType="application/inkml+xml"/>
  <Override PartName="/ppt/ink/ink18533.xml" ContentType="application/inkml+xml"/>
  <Override PartName="/ppt/ink/ink18534.xml" ContentType="application/inkml+xml"/>
  <Override PartName="/ppt/ink/ink18535.xml" ContentType="application/inkml+xml"/>
  <Override PartName="/ppt/ink/ink18536.xml" ContentType="application/inkml+xml"/>
  <Override PartName="/ppt/ink/ink18537.xml" ContentType="application/inkml+xml"/>
  <Override PartName="/ppt/ink/ink18538.xml" ContentType="application/inkml+xml"/>
  <Override PartName="/ppt/ink/ink18539.xml" ContentType="application/inkml+xml"/>
  <Override PartName="/ppt/ink/ink18540.xml" ContentType="application/inkml+xml"/>
  <Override PartName="/ppt/ink/ink18541.xml" ContentType="application/inkml+xml"/>
  <Override PartName="/ppt/ink/ink18542.xml" ContentType="application/inkml+xml"/>
  <Override PartName="/ppt/ink/ink18543.xml" ContentType="application/inkml+xml"/>
  <Override PartName="/ppt/ink/ink18544.xml" ContentType="application/inkml+xml"/>
  <Override PartName="/ppt/ink/ink18545.xml" ContentType="application/inkml+xml"/>
  <Override PartName="/ppt/ink/ink18546.xml" ContentType="application/inkml+xml"/>
  <Override PartName="/ppt/ink/ink18547.xml" ContentType="application/inkml+xml"/>
  <Override PartName="/ppt/ink/ink18548.xml" ContentType="application/inkml+xml"/>
  <Override PartName="/ppt/ink/ink18549.xml" ContentType="application/inkml+xml"/>
  <Override PartName="/ppt/ink/ink18550.xml" ContentType="application/inkml+xml"/>
  <Override PartName="/ppt/ink/ink18551.xml" ContentType="application/inkml+xml"/>
  <Override PartName="/ppt/ink/ink18552.xml" ContentType="application/inkml+xml"/>
  <Override PartName="/ppt/ink/ink18553.xml" ContentType="application/inkml+xml"/>
  <Override PartName="/ppt/ink/ink18554.xml" ContentType="application/inkml+xml"/>
  <Override PartName="/ppt/ink/ink18555.xml" ContentType="application/inkml+xml"/>
  <Override PartName="/ppt/ink/ink18556.xml" ContentType="application/inkml+xml"/>
  <Override PartName="/ppt/ink/ink18557.xml" ContentType="application/inkml+xml"/>
  <Override PartName="/ppt/ink/ink18558.xml" ContentType="application/inkml+xml"/>
  <Override PartName="/ppt/ink/ink18559.xml" ContentType="application/inkml+xml"/>
  <Override PartName="/ppt/ink/ink18560.xml" ContentType="application/inkml+xml"/>
  <Override PartName="/ppt/ink/ink18561.xml" ContentType="application/inkml+xml"/>
  <Override PartName="/ppt/ink/ink18562.xml" ContentType="application/inkml+xml"/>
  <Override PartName="/ppt/ink/ink18563.xml" ContentType="application/inkml+xml"/>
  <Override PartName="/ppt/ink/ink18564.xml" ContentType="application/inkml+xml"/>
  <Override PartName="/ppt/ink/ink18565.xml" ContentType="application/inkml+xml"/>
  <Override PartName="/ppt/ink/ink18566.xml" ContentType="application/inkml+xml"/>
  <Override PartName="/ppt/ink/ink18567.xml" ContentType="application/inkml+xml"/>
  <Override PartName="/ppt/ink/ink18568.xml" ContentType="application/inkml+xml"/>
  <Override PartName="/ppt/ink/ink18569.xml" ContentType="application/inkml+xml"/>
  <Override PartName="/ppt/ink/ink18570.xml" ContentType="application/inkml+xml"/>
  <Override PartName="/ppt/ink/ink18571.xml" ContentType="application/inkml+xml"/>
  <Override PartName="/ppt/ink/ink18572.xml" ContentType="application/inkml+xml"/>
  <Override PartName="/ppt/ink/ink18573.xml" ContentType="application/inkml+xml"/>
  <Override PartName="/ppt/ink/ink18574.xml" ContentType="application/inkml+xml"/>
  <Override PartName="/ppt/ink/ink18575.xml" ContentType="application/inkml+xml"/>
  <Override PartName="/ppt/ink/ink18576.xml" ContentType="application/inkml+xml"/>
  <Override PartName="/ppt/ink/ink18577.xml" ContentType="application/inkml+xml"/>
  <Override PartName="/ppt/ink/ink18578.xml" ContentType="application/inkml+xml"/>
  <Override PartName="/ppt/ink/ink18579.xml" ContentType="application/inkml+xml"/>
  <Override PartName="/ppt/ink/ink18580.xml" ContentType="application/inkml+xml"/>
  <Override PartName="/ppt/ink/ink18581.xml" ContentType="application/inkml+xml"/>
  <Override PartName="/ppt/ink/ink18582.xml" ContentType="application/inkml+xml"/>
  <Override PartName="/ppt/ink/ink18583.xml" ContentType="application/inkml+xml"/>
  <Override PartName="/ppt/ink/ink18584.xml" ContentType="application/inkml+xml"/>
  <Override PartName="/ppt/ink/ink18585.xml" ContentType="application/inkml+xml"/>
  <Override PartName="/ppt/ink/ink18586.xml" ContentType="application/inkml+xml"/>
  <Override PartName="/ppt/ink/ink18587.xml" ContentType="application/inkml+xml"/>
  <Override PartName="/ppt/ink/ink18588.xml" ContentType="application/inkml+xml"/>
  <Override PartName="/ppt/ink/ink18589.xml" ContentType="application/inkml+xml"/>
  <Override PartName="/ppt/ink/ink18590.xml" ContentType="application/inkml+xml"/>
  <Override PartName="/ppt/ink/ink18591.xml" ContentType="application/inkml+xml"/>
  <Override PartName="/ppt/ink/ink18592.xml" ContentType="application/inkml+xml"/>
  <Override PartName="/ppt/ink/ink18593.xml" ContentType="application/inkml+xml"/>
  <Override PartName="/ppt/ink/ink18594.xml" ContentType="application/inkml+xml"/>
  <Override PartName="/ppt/ink/ink18595.xml" ContentType="application/inkml+xml"/>
  <Override PartName="/ppt/ink/ink18596.xml" ContentType="application/inkml+xml"/>
  <Override PartName="/ppt/ink/ink18597.xml" ContentType="application/inkml+xml"/>
  <Override PartName="/ppt/ink/ink18598.xml" ContentType="application/inkml+xml"/>
  <Override PartName="/ppt/ink/ink18599.xml" ContentType="application/inkml+xml"/>
  <Override PartName="/ppt/ink/ink18600.xml" ContentType="application/inkml+xml"/>
  <Override PartName="/ppt/ink/ink18601.xml" ContentType="application/inkml+xml"/>
  <Override PartName="/ppt/ink/ink18602.xml" ContentType="application/inkml+xml"/>
  <Override PartName="/ppt/ink/ink18603.xml" ContentType="application/inkml+xml"/>
  <Override PartName="/ppt/ink/ink18604.xml" ContentType="application/inkml+xml"/>
  <Override PartName="/ppt/ink/ink18605.xml" ContentType="application/inkml+xml"/>
  <Override PartName="/ppt/ink/ink18606.xml" ContentType="application/inkml+xml"/>
  <Override PartName="/ppt/ink/ink18607.xml" ContentType="application/inkml+xml"/>
  <Override PartName="/ppt/ink/ink18608.xml" ContentType="application/inkml+xml"/>
  <Override PartName="/ppt/ink/ink18609.xml" ContentType="application/inkml+xml"/>
  <Override PartName="/ppt/ink/ink18610.xml" ContentType="application/inkml+xml"/>
  <Override PartName="/ppt/ink/ink18611.xml" ContentType="application/inkml+xml"/>
  <Override PartName="/ppt/ink/ink18612.xml" ContentType="application/inkml+xml"/>
  <Override PartName="/ppt/ink/ink18613.xml" ContentType="application/inkml+xml"/>
  <Override PartName="/ppt/ink/ink18614.xml" ContentType="application/inkml+xml"/>
  <Override PartName="/ppt/ink/ink18615.xml" ContentType="application/inkml+xml"/>
  <Override PartName="/ppt/ink/ink18616.xml" ContentType="application/inkml+xml"/>
  <Override PartName="/ppt/ink/ink18617.xml" ContentType="application/inkml+xml"/>
  <Override PartName="/ppt/ink/ink18618.xml" ContentType="application/inkml+xml"/>
  <Override PartName="/ppt/ink/ink18619.xml" ContentType="application/inkml+xml"/>
  <Override PartName="/ppt/ink/ink18620.xml" ContentType="application/inkml+xml"/>
  <Override PartName="/ppt/ink/ink18621.xml" ContentType="application/inkml+xml"/>
  <Override PartName="/ppt/ink/ink18622.xml" ContentType="application/inkml+xml"/>
  <Override PartName="/ppt/ink/ink18623.xml" ContentType="application/inkml+xml"/>
  <Override PartName="/ppt/ink/ink18624.xml" ContentType="application/inkml+xml"/>
  <Override PartName="/ppt/ink/ink18625.xml" ContentType="application/inkml+xml"/>
  <Override PartName="/ppt/ink/ink18626.xml" ContentType="application/inkml+xml"/>
  <Override PartName="/ppt/ink/ink18627.xml" ContentType="application/inkml+xml"/>
  <Override PartName="/ppt/ink/ink18628.xml" ContentType="application/inkml+xml"/>
  <Override PartName="/ppt/ink/ink18629.xml" ContentType="application/inkml+xml"/>
  <Override PartName="/ppt/ink/ink18630.xml" ContentType="application/inkml+xml"/>
  <Override PartName="/ppt/ink/ink18631.xml" ContentType="application/inkml+xml"/>
  <Override PartName="/ppt/ink/ink18632.xml" ContentType="application/inkml+xml"/>
  <Override PartName="/ppt/ink/ink18633.xml" ContentType="application/inkml+xml"/>
  <Override PartName="/ppt/ink/ink18634.xml" ContentType="application/inkml+xml"/>
  <Override PartName="/ppt/ink/ink18635.xml" ContentType="application/inkml+xml"/>
  <Override PartName="/ppt/ink/ink18636.xml" ContentType="application/inkml+xml"/>
  <Override PartName="/ppt/ink/ink18637.xml" ContentType="application/inkml+xml"/>
  <Override PartName="/ppt/ink/ink18638.xml" ContentType="application/inkml+xml"/>
  <Override PartName="/ppt/ink/ink18639.xml" ContentType="application/inkml+xml"/>
  <Override PartName="/ppt/ink/ink18640.xml" ContentType="application/inkml+xml"/>
  <Override PartName="/ppt/ink/ink18641.xml" ContentType="application/inkml+xml"/>
  <Override PartName="/ppt/ink/ink18642.xml" ContentType="application/inkml+xml"/>
  <Override PartName="/ppt/ink/ink18643.xml" ContentType="application/inkml+xml"/>
  <Override PartName="/ppt/ink/ink18644.xml" ContentType="application/inkml+xml"/>
  <Override PartName="/ppt/ink/ink18645.xml" ContentType="application/inkml+xml"/>
  <Override PartName="/ppt/ink/ink18646.xml" ContentType="application/inkml+xml"/>
  <Override PartName="/ppt/ink/ink18647.xml" ContentType="application/inkml+xml"/>
  <Override PartName="/ppt/ink/ink18648.xml" ContentType="application/inkml+xml"/>
  <Override PartName="/ppt/ink/ink18649.xml" ContentType="application/inkml+xml"/>
  <Override PartName="/ppt/ink/ink18650.xml" ContentType="application/inkml+xml"/>
  <Override PartName="/ppt/ink/ink18651.xml" ContentType="application/inkml+xml"/>
  <Override PartName="/ppt/ink/ink18652.xml" ContentType="application/inkml+xml"/>
  <Override PartName="/ppt/ink/ink18653.xml" ContentType="application/inkml+xml"/>
  <Override PartName="/ppt/ink/ink18654.xml" ContentType="application/inkml+xml"/>
  <Override PartName="/ppt/ink/ink18655.xml" ContentType="application/inkml+xml"/>
  <Override PartName="/ppt/ink/ink18656.xml" ContentType="application/inkml+xml"/>
  <Override PartName="/ppt/ink/ink18657.xml" ContentType="application/inkml+xml"/>
  <Override PartName="/ppt/ink/ink18658.xml" ContentType="application/inkml+xml"/>
  <Override PartName="/ppt/ink/ink18659.xml" ContentType="application/inkml+xml"/>
  <Override PartName="/ppt/ink/ink18660.xml" ContentType="application/inkml+xml"/>
  <Override PartName="/ppt/ink/ink18661.xml" ContentType="application/inkml+xml"/>
  <Override PartName="/ppt/ink/ink18662.xml" ContentType="application/inkml+xml"/>
  <Override PartName="/ppt/ink/ink18663.xml" ContentType="application/inkml+xml"/>
  <Override PartName="/ppt/ink/ink18664.xml" ContentType="application/inkml+xml"/>
  <Override PartName="/ppt/ink/ink18665.xml" ContentType="application/inkml+xml"/>
  <Override PartName="/ppt/ink/ink18666.xml" ContentType="application/inkml+xml"/>
  <Override PartName="/ppt/ink/ink18667.xml" ContentType="application/inkml+xml"/>
  <Override PartName="/ppt/ink/ink18668.xml" ContentType="application/inkml+xml"/>
  <Override PartName="/ppt/ink/ink18669.xml" ContentType="application/inkml+xml"/>
  <Override PartName="/ppt/ink/ink18670.xml" ContentType="application/inkml+xml"/>
  <Override PartName="/ppt/ink/ink18671.xml" ContentType="application/inkml+xml"/>
  <Override PartName="/ppt/ink/ink18672.xml" ContentType="application/inkml+xml"/>
  <Override PartName="/ppt/ink/ink18673.xml" ContentType="application/inkml+xml"/>
  <Override PartName="/ppt/ink/ink18674.xml" ContentType="application/inkml+xml"/>
  <Override PartName="/ppt/ink/ink18675.xml" ContentType="application/inkml+xml"/>
  <Override PartName="/ppt/ink/ink18676.xml" ContentType="application/inkml+xml"/>
  <Override PartName="/ppt/ink/ink18677.xml" ContentType="application/inkml+xml"/>
  <Override PartName="/ppt/ink/ink18678.xml" ContentType="application/inkml+xml"/>
  <Override PartName="/ppt/ink/ink18679.xml" ContentType="application/inkml+xml"/>
  <Override PartName="/ppt/ink/ink18680.xml" ContentType="application/inkml+xml"/>
  <Override PartName="/ppt/ink/ink18681.xml" ContentType="application/inkml+xml"/>
  <Override PartName="/ppt/ink/ink18682.xml" ContentType="application/inkml+xml"/>
  <Override PartName="/ppt/ink/ink18683.xml" ContentType="application/inkml+xml"/>
  <Override PartName="/ppt/ink/ink18684.xml" ContentType="application/inkml+xml"/>
  <Override PartName="/ppt/ink/ink18685.xml" ContentType="application/inkml+xml"/>
  <Override PartName="/ppt/ink/ink18686.xml" ContentType="application/inkml+xml"/>
  <Override PartName="/ppt/ink/ink18687.xml" ContentType="application/inkml+xml"/>
  <Override PartName="/ppt/ink/ink18688.xml" ContentType="application/inkml+xml"/>
  <Override PartName="/ppt/ink/ink18689.xml" ContentType="application/inkml+xml"/>
  <Override PartName="/ppt/ink/ink18690.xml" ContentType="application/inkml+xml"/>
  <Override PartName="/ppt/ink/ink18691.xml" ContentType="application/inkml+xml"/>
  <Override PartName="/ppt/ink/ink18692.xml" ContentType="application/inkml+xml"/>
  <Override PartName="/ppt/ink/ink18693.xml" ContentType="application/inkml+xml"/>
  <Override PartName="/ppt/ink/ink18694.xml" ContentType="application/inkml+xml"/>
  <Override PartName="/ppt/ink/ink18695.xml" ContentType="application/inkml+xml"/>
  <Override PartName="/ppt/ink/ink18696.xml" ContentType="application/inkml+xml"/>
  <Override PartName="/ppt/ink/ink18697.xml" ContentType="application/inkml+xml"/>
  <Override PartName="/ppt/ink/ink18698.xml" ContentType="application/inkml+xml"/>
  <Override PartName="/ppt/ink/ink18699.xml" ContentType="application/inkml+xml"/>
  <Override PartName="/ppt/ink/ink18700.xml" ContentType="application/inkml+xml"/>
  <Override PartName="/ppt/ink/ink18701.xml" ContentType="application/inkml+xml"/>
  <Override PartName="/ppt/ink/ink18702.xml" ContentType="application/inkml+xml"/>
  <Override PartName="/ppt/ink/ink18703.xml" ContentType="application/inkml+xml"/>
  <Override PartName="/ppt/ink/ink18704.xml" ContentType="application/inkml+xml"/>
  <Override PartName="/ppt/ink/ink18705.xml" ContentType="application/inkml+xml"/>
  <Override PartName="/ppt/ink/ink18706.xml" ContentType="application/inkml+xml"/>
  <Override PartName="/ppt/ink/ink18707.xml" ContentType="application/inkml+xml"/>
  <Override PartName="/ppt/ink/ink18708.xml" ContentType="application/inkml+xml"/>
  <Override PartName="/ppt/ink/ink18709.xml" ContentType="application/inkml+xml"/>
  <Override PartName="/ppt/ink/ink18710.xml" ContentType="application/inkml+xml"/>
  <Override PartName="/ppt/ink/ink18711.xml" ContentType="application/inkml+xml"/>
  <Override PartName="/ppt/ink/ink18712.xml" ContentType="application/inkml+xml"/>
  <Override PartName="/ppt/ink/ink18713.xml" ContentType="application/inkml+xml"/>
  <Override PartName="/ppt/ink/ink18714.xml" ContentType="application/inkml+xml"/>
  <Override PartName="/ppt/ink/ink18715.xml" ContentType="application/inkml+xml"/>
  <Override PartName="/ppt/ink/ink18716.xml" ContentType="application/inkml+xml"/>
  <Override PartName="/ppt/ink/ink18717.xml" ContentType="application/inkml+xml"/>
  <Override PartName="/ppt/ink/ink18718.xml" ContentType="application/inkml+xml"/>
  <Override PartName="/ppt/ink/ink18719.xml" ContentType="application/inkml+xml"/>
  <Override PartName="/ppt/ink/ink18720.xml" ContentType="application/inkml+xml"/>
  <Override PartName="/ppt/ink/ink18721.xml" ContentType="application/inkml+xml"/>
  <Override PartName="/ppt/ink/ink18722.xml" ContentType="application/inkml+xml"/>
  <Override PartName="/ppt/ink/ink18723.xml" ContentType="application/inkml+xml"/>
  <Override PartName="/ppt/ink/ink18724.xml" ContentType="application/inkml+xml"/>
  <Override PartName="/ppt/ink/ink18725.xml" ContentType="application/inkml+xml"/>
  <Override PartName="/ppt/ink/ink18726.xml" ContentType="application/inkml+xml"/>
  <Override PartName="/ppt/ink/ink18727.xml" ContentType="application/inkml+xml"/>
  <Override PartName="/ppt/ink/ink18728.xml" ContentType="application/inkml+xml"/>
  <Override PartName="/ppt/ink/ink18729.xml" ContentType="application/inkml+xml"/>
  <Override PartName="/ppt/ink/ink18730.xml" ContentType="application/inkml+xml"/>
  <Override PartName="/ppt/ink/ink18731.xml" ContentType="application/inkml+xml"/>
  <Override PartName="/ppt/ink/ink18732.xml" ContentType="application/inkml+xml"/>
  <Override PartName="/ppt/ink/ink18733.xml" ContentType="application/inkml+xml"/>
  <Override PartName="/ppt/ink/ink18734.xml" ContentType="application/inkml+xml"/>
  <Override PartName="/ppt/ink/ink18735.xml" ContentType="application/inkml+xml"/>
  <Override PartName="/ppt/ink/ink18736.xml" ContentType="application/inkml+xml"/>
  <Override PartName="/ppt/ink/ink18737.xml" ContentType="application/inkml+xml"/>
  <Override PartName="/ppt/ink/ink18738.xml" ContentType="application/inkml+xml"/>
  <Override PartName="/ppt/ink/ink18739.xml" ContentType="application/inkml+xml"/>
  <Override PartName="/ppt/ink/ink18740.xml" ContentType="application/inkml+xml"/>
  <Override PartName="/ppt/ink/ink18741.xml" ContentType="application/inkml+xml"/>
  <Override PartName="/ppt/ink/ink18742.xml" ContentType="application/inkml+xml"/>
  <Override PartName="/ppt/ink/ink18743.xml" ContentType="application/inkml+xml"/>
  <Override PartName="/ppt/ink/ink18744.xml" ContentType="application/inkml+xml"/>
  <Override PartName="/ppt/ink/ink18745.xml" ContentType="application/inkml+xml"/>
  <Override PartName="/ppt/ink/ink18746.xml" ContentType="application/inkml+xml"/>
  <Override PartName="/ppt/ink/ink18747.xml" ContentType="application/inkml+xml"/>
  <Override PartName="/ppt/ink/ink18748.xml" ContentType="application/inkml+xml"/>
  <Override PartName="/ppt/ink/ink18749.xml" ContentType="application/inkml+xml"/>
  <Override PartName="/ppt/ink/ink18750.xml" ContentType="application/inkml+xml"/>
  <Override PartName="/ppt/ink/ink18751.xml" ContentType="application/inkml+xml"/>
  <Override PartName="/ppt/ink/ink18752.xml" ContentType="application/inkml+xml"/>
  <Override PartName="/ppt/ink/ink18753.xml" ContentType="application/inkml+xml"/>
  <Override PartName="/ppt/ink/ink18754.xml" ContentType="application/inkml+xml"/>
  <Override PartName="/ppt/ink/ink18755.xml" ContentType="application/inkml+xml"/>
  <Override PartName="/ppt/ink/ink18756.xml" ContentType="application/inkml+xml"/>
  <Override PartName="/ppt/ink/ink18757.xml" ContentType="application/inkml+xml"/>
  <Override PartName="/ppt/ink/ink18758.xml" ContentType="application/inkml+xml"/>
  <Override PartName="/ppt/ink/ink18759.xml" ContentType="application/inkml+xml"/>
  <Override PartName="/ppt/ink/ink18760.xml" ContentType="application/inkml+xml"/>
  <Override PartName="/ppt/ink/ink18761.xml" ContentType="application/inkml+xml"/>
  <Override PartName="/ppt/ink/ink18762.xml" ContentType="application/inkml+xml"/>
  <Override PartName="/ppt/ink/ink18763.xml" ContentType="application/inkml+xml"/>
  <Override PartName="/ppt/ink/ink18764.xml" ContentType="application/inkml+xml"/>
  <Override PartName="/ppt/ink/ink18765.xml" ContentType="application/inkml+xml"/>
  <Override PartName="/ppt/ink/ink18766.xml" ContentType="application/inkml+xml"/>
  <Override PartName="/ppt/ink/ink18767.xml" ContentType="application/inkml+xml"/>
  <Override PartName="/ppt/ink/ink18768.xml" ContentType="application/inkml+xml"/>
  <Override PartName="/ppt/ink/ink18769.xml" ContentType="application/inkml+xml"/>
  <Override PartName="/ppt/ink/ink18770.xml" ContentType="application/inkml+xml"/>
  <Override PartName="/ppt/ink/ink18771.xml" ContentType="application/inkml+xml"/>
  <Override PartName="/ppt/ink/ink18772.xml" ContentType="application/inkml+xml"/>
  <Override PartName="/ppt/ink/ink18773.xml" ContentType="application/inkml+xml"/>
  <Override PartName="/ppt/ink/ink18774.xml" ContentType="application/inkml+xml"/>
  <Override PartName="/ppt/ink/ink18775.xml" ContentType="application/inkml+xml"/>
  <Override PartName="/ppt/ink/ink18776.xml" ContentType="application/inkml+xml"/>
  <Override PartName="/ppt/ink/ink18777.xml" ContentType="application/inkml+xml"/>
  <Override PartName="/ppt/ink/ink18778.xml" ContentType="application/inkml+xml"/>
  <Override PartName="/ppt/ink/ink18779.xml" ContentType="application/inkml+xml"/>
  <Override PartName="/ppt/ink/ink18780.xml" ContentType="application/inkml+xml"/>
  <Override PartName="/ppt/ink/ink18781.xml" ContentType="application/inkml+xml"/>
  <Override PartName="/ppt/ink/ink18782.xml" ContentType="application/inkml+xml"/>
  <Override PartName="/ppt/ink/ink18783.xml" ContentType="application/inkml+xml"/>
  <Override PartName="/ppt/ink/ink18784.xml" ContentType="application/inkml+xml"/>
  <Override PartName="/ppt/ink/ink18785.xml" ContentType="application/inkml+xml"/>
  <Override PartName="/ppt/ink/ink18786.xml" ContentType="application/inkml+xml"/>
  <Override PartName="/ppt/ink/ink18787.xml" ContentType="application/inkml+xml"/>
  <Override PartName="/ppt/ink/ink18788.xml" ContentType="application/inkml+xml"/>
  <Override PartName="/ppt/ink/ink18789.xml" ContentType="application/inkml+xml"/>
  <Override PartName="/ppt/ink/ink18790.xml" ContentType="application/inkml+xml"/>
  <Override PartName="/ppt/ink/ink18791.xml" ContentType="application/inkml+xml"/>
  <Override PartName="/ppt/ink/ink18792.xml" ContentType="application/inkml+xml"/>
  <Override PartName="/ppt/ink/ink18793.xml" ContentType="application/inkml+xml"/>
  <Override PartName="/ppt/ink/ink18794.xml" ContentType="application/inkml+xml"/>
  <Override PartName="/ppt/ink/ink18795.xml" ContentType="application/inkml+xml"/>
  <Override PartName="/ppt/ink/ink18796.xml" ContentType="application/inkml+xml"/>
  <Override PartName="/ppt/ink/ink18797.xml" ContentType="application/inkml+xml"/>
  <Override PartName="/ppt/ink/ink18798.xml" ContentType="application/inkml+xml"/>
  <Override PartName="/ppt/ink/ink18799.xml" ContentType="application/inkml+xml"/>
  <Override PartName="/ppt/ink/ink18800.xml" ContentType="application/inkml+xml"/>
  <Override PartName="/ppt/ink/ink18801.xml" ContentType="application/inkml+xml"/>
  <Override PartName="/ppt/ink/ink18802.xml" ContentType="application/inkml+xml"/>
  <Override PartName="/ppt/ink/ink18803.xml" ContentType="application/inkml+xml"/>
  <Override PartName="/ppt/ink/ink18804.xml" ContentType="application/inkml+xml"/>
  <Override PartName="/ppt/ink/ink18805.xml" ContentType="application/inkml+xml"/>
  <Override PartName="/ppt/ink/ink18806.xml" ContentType="application/inkml+xml"/>
  <Override PartName="/ppt/ink/ink18807.xml" ContentType="application/inkml+xml"/>
  <Override PartName="/ppt/ink/ink18808.xml" ContentType="application/inkml+xml"/>
  <Override PartName="/ppt/ink/ink18809.xml" ContentType="application/inkml+xml"/>
  <Override PartName="/ppt/ink/ink18810.xml" ContentType="application/inkml+xml"/>
  <Override PartName="/ppt/ink/ink18811.xml" ContentType="application/inkml+xml"/>
  <Override PartName="/ppt/ink/ink18812.xml" ContentType="application/inkml+xml"/>
  <Override PartName="/ppt/ink/ink18813.xml" ContentType="application/inkml+xml"/>
  <Override PartName="/ppt/ink/ink18814.xml" ContentType="application/inkml+xml"/>
  <Override PartName="/ppt/ink/ink18815.xml" ContentType="application/inkml+xml"/>
  <Override PartName="/ppt/ink/ink18816.xml" ContentType="application/inkml+xml"/>
  <Override PartName="/ppt/ink/ink18817.xml" ContentType="application/inkml+xml"/>
  <Override PartName="/ppt/ink/ink18818.xml" ContentType="application/inkml+xml"/>
  <Override PartName="/ppt/ink/ink18819.xml" ContentType="application/inkml+xml"/>
  <Override PartName="/ppt/ink/ink18820.xml" ContentType="application/inkml+xml"/>
  <Override PartName="/ppt/ink/ink18821.xml" ContentType="application/inkml+xml"/>
  <Override PartName="/ppt/ink/ink18822.xml" ContentType="application/inkml+xml"/>
  <Override PartName="/ppt/ink/ink18823.xml" ContentType="application/inkml+xml"/>
  <Override PartName="/ppt/ink/ink18824.xml" ContentType="application/inkml+xml"/>
  <Override PartName="/ppt/ink/ink18825.xml" ContentType="application/inkml+xml"/>
  <Override PartName="/ppt/ink/ink18826.xml" ContentType="application/inkml+xml"/>
  <Override PartName="/ppt/ink/ink18827.xml" ContentType="application/inkml+xml"/>
  <Override PartName="/ppt/ink/ink18828.xml" ContentType="application/inkml+xml"/>
  <Override PartName="/ppt/ink/ink18829.xml" ContentType="application/inkml+xml"/>
  <Override PartName="/ppt/ink/ink18830.xml" ContentType="application/inkml+xml"/>
  <Override PartName="/ppt/ink/ink18831.xml" ContentType="application/inkml+xml"/>
  <Override PartName="/ppt/ink/ink18832.xml" ContentType="application/inkml+xml"/>
  <Override PartName="/ppt/ink/ink18833.xml" ContentType="application/inkml+xml"/>
  <Override PartName="/ppt/ink/ink18834.xml" ContentType="application/inkml+xml"/>
  <Override PartName="/ppt/ink/ink18835.xml" ContentType="application/inkml+xml"/>
  <Override PartName="/ppt/ink/ink18836.xml" ContentType="application/inkml+xml"/>
  <Override PartName="/ppt/ink/ink18837.xml" ContentType="application/inkml+xml"/>
  <Override PartName="/ppt/ink/ink18838.xml" ContentType="application/inkml+xml"/>
  <Override PartName="/ppt/ink/ink18839.xml" ContentType="application/inkml+xml"/>
  <Override PartName="/ppt/ink/ink18840.xml" ContentType="application/inkml+xml"/>
  <Override PartName="/ppt/ink/ink18841.xml" ContentType="application/inkml+xml"/>
  <Override PartName="/ppt/ink/ink18842.xml" ContentType="application/inkml+xml"/>
  <Override PartName="/ppt/ink/ink18843.xml" ContentType="application/inkml+xml"/>
  <Override PartName="/ppt/ink/ink18844.xml" ContentType="application/inkml+xml"/>
  <Override PartName="/ppt/ink/ink18845.xml" ContentType="application/inkml+xml"/>
  <Override PartName="/ppt/ink/ink18846.xml" ContentType="application/inkml+xml"/>
  <Override PartName="/ppt/ink/ink18847.xml" ContentType="application/inkml+xml"/>
  <Override PartName="/ppt/ink/ink18848.xml" ContentType="application/inkml+xml"/>
  <Override PartName="/ppt/ink/ink18849.xml" ContentType="application/inkml+xml"/>
  <Override PartName="/ppt/ink/ink18850.xml" ContentType="application/inkml+xml"/>
  <Override PartName="/ppt/ink/ink18851.xml" ContentType="application/inkml+xml"/>
  <Override PartName="/ppt/ink/ink18852.xml" ContentType="application/inkml+xml"/>
  <Override PartName="/ppt/ink/ink18853.xml" ContentType="application/inkml+xml"/>
  <Override PartName="/ppt/ink/ink18854.xml" ContentType="application/inkml+xml"/>
  <Override PartName="/ppt/ink/ink18855.xml" ContentType="application/inkml+xml"/>
  <Override PartName="/ppt/ink/ink18856.xml" ContentType="application/inkml+xml"/>
  <Override PartName="/ppt/ink/ink18857.xml" ContentType="application/inkml+xml"/>
  <Override PartName="/ppt/ink/ink18858.xml" ContentType="application/inkml+xml"/>
  <Override PartName="/ppt/ink/ink18859.xml" ContentType="application/inkml+xml"/>
  <Override PartName="/ppt/ink/ink18860.xml" ContentType="application/inkml+xml"/>
  <Override PartName="/ppt/ink/ink18861.xml" ContentType="application/inkml+xml"/>
  <Override PartName="/ppt/ink/ink18862.xml" ContentType="application/inkml+xml"/>
  <Override PartName="/ppt/ink/ink18863.xml" ContentType="application/inkml+xml"/>
  <Override PartName="/ppt/ink/ink18864.xml" ContentType="application/inkml+xml"/>
  <Override PartName="/ppt/ink/ink18865.xml" ContentType="application/inkml+xml"/>
  <Override PartName="/ppt/ink/ink18866.xml" ContentType="application/inkml+xml"/>
  <Override PartName="/ppt/ink/ink18867.xml" ContentType="application/inkml+xml"/>
  <Override PartName="/ppt/ink/ink18868.xml" ContentType="application/inkml+xml"/>
  <Override PartName="/ppt/ink/ink18869.xml" ContentType="application/inkml+xml"/>
  <Override PartName="/ppt/ink/ink18870.xml" ContentType="application/inkml+xml"/>
  <Override PartName="/ppt/ink/ink18871.xml" ContentType="application/inkml+xml"/>
  <Override PartName="/ppt/ink/ink18872.xml" ContentType="application/inkml+xml"/>
  <Override PartName="/ppt/ink/ink18873.xml" ContentType="application/inkml+xml"/>
  <Override PartName="/ppt/ink/ink18874.xml" ContentType="application/inkml+xml"/>
  <Override PartName="/ppt/ink/ink18875.xml" ContentType="application/inkml+xml"/>
  <Override PartName="/ppt/ink/ink18876.xml" ContentType="application/inkml+xml"/>
  <Override PartName="/ppt/ink/ink18877.xml" ContentType="application/inkml+xml"/>
  <Override PartName="/ppt/ink/ink18878.xml" ContentType="application/inkml+xml"/>
  <Override PartName="/ppt/ink/ink18879.xml" ContentType="application/inkml+xml"/>
  <Override PartName="/ppt/ink/ink18880.xml" ContentType="application/inkml+xml"/>
  <Override PartName="/ppt/ink/ink18881.xml" ContentType="application/inkml+xml"/>
  <Override PartName="/ppt/ink/ink18882.xml" ContentType="application/inkml+xml"/>
  <Override PartName="/ppt/ink/ink18883.xml" ContentType="application/inkml+xml"/>
  <Override PartName="/ppt/ink/ink18884.xml" ContentType="application/inkml+xml"/>
  <Override PartName="/ppt/ink/ink18885.xml" ContentType="application/inkml+xml"/>
  <Override PartName="/ppt/ink/ink18886.xml" ContentType="application/inkml+xml"/>
  <Override PartName="/ppt/ink/ink18887.xml" ContentType="application/inkml+xml"/>
  <Override PartName="/ppt/ink/ink18888.xml" ContentType="application/inkml+xml"/>
  <Override PartName="/ppt/ink/ink18889.xml" ContentType="application/inkml+xml"/>
  <Override PartName="/ppt/ink/ink18890.xml" ContentType="application/inkml+xml"/>
  <Override PartName="/ppt/ink/ink18891.xml" ContentType="application/inkml+xml"/>
  <Override PartName="/ppt/ink/ink18892.xml" ContentType="application/inkml+xml"/>
  <Override PartName="/ppt/ink/ink18893.xml" ContentType="application/inkml+xml"/>
  <Override PartName="/ppt/ink/ink18894.xml" ContentType="application/inkml+xml"/>
  <Override PartName="/ppt/ink/ink18895.xml" ContentType="application/inkml+xml"/>
  <Override PartName="/ppt/ink/ink18896.xml" ContentType="application/inkml+xml"/>
  <Override PartName="/ppt/ink/ink18897.xml" ContentType="application/inkml+xml"/>
  <Override PartName="/ppt/ink/ink18898.xml" ContentType="application/inkml+xml"/>
  <Override PartName="/ppt/ink/ink18899.xml" ContentType="application/inkml+xml"/>
  <Override PartName="/ppt/ink/ink18900.xml" ContentType="application/inkml+xml"/>
  <Override PartName="/ppt/ink/ink18901.xml" ContentType="application/inkml+xml"/>
  <Override PartName="/ppt/ink/ink18902.xml" ContentType="application/inkml+xml"/>
  <Override PartName="/ppt/ink/ink18903.xml" ContentType="application/inkml+xml"/>
  <Override PartName="/ppt/ink/ink18904.xml" ContentType="application/inkml+xml"/>
  <Override PartName="/ppt/ink/ink18905.xml" ContentType="application/inkml+xml"/>
  <Override PartName="/ppt/ink/ink18906.xml" ContentType="application/inkml+xml"/>
  <Override PartName="/ppt/ink/ink18907.xml" ContentType="application/inkml+xml"/>
  <Override PartName="/ppt/ink/ink18908.xml" ContentType="application/inkml+xml"/>
  <Override PartName="/ppt/ink/ink18909.xml" ContentType="application/inkml+xml"/>
  <Override PartName="/ppt/ink/ink18910.xml" ContentType="application/inkml+xml"/>
  <Override PartName="/ppt/ink/ink18911.xml" ContentType="application/inkml+xml"/>
  <Override PartName="/ppt/ink/ink18912.xml" ContentType="application/inkml+xml"/>
  <Override PartName="/ppt/ink/ink18913.xml" ContentType="application/inkml+xml"/>
  <Override PartName="/ppt/ink/ink18914.xml" ContentType="application/inkml+xml"/>
  <Override PartName="/ppt/ink/ink18915.xml" ContentType="application/inkml+xml"/>
  <Override PartName="/ppt/ink/ink18916.xml" ContentType="application/inkml+xml"/>
  <Override PartName="/ppt/ink/ink18917.xml" ContentType="application/inkml+xml"/>
  <Override PartName="/ppt/ink/ink18918.xml" ContentType="application/inkml+xml"/>
  <Override PartName="/ppt/ink/ink18919.xml" ContentType="application/inkml+xml"/>
  <Override PartName="/ppt/ink/ink18920.xml" ContentType="application/inkml+xml"/>
  <Override PartName="/ppt/ink/ink18921.xml" ContentType="application/inkml+xml"/>
  <Override PartName="/ppt/ink/ink18922.xml" ContentType="application/inkml+xml"/>
  <Override PartName="/ppt/ink/ink18923.xml" ContentType="application/inkml+xml"/>
  <Override PartName="/ppt/ink/ink18924.xml" ContentType="application/inkml+xml"/>
  <Override PartName="/ppt/ink/ink18925.xml" ContentType="application/inkml+xml"/>
  <Override PartName="/ppt/ink/ink18926.xml" ContentType="application/inkml+xml"/>
  <Override PartName="/ppt/ink/ink18927.xml" ContentType="application/inkml+xml"/>
  <Override PartName="/ppt/ink/ink18928.xml" ContentType="application/inkml+xml"/>
  <Override PartName="/ppt/ink/ink18929.xml" ContentType="application/inkml+xml"/>
  <Override PartName="/ppt/ink/ink18930.xml" ContentType="application/inkml+xml"/>
  <Override PartName="/ppt/ink/ink18931.xml" ContentType="application/inkml+xml"/>
  <Override PartName="/ppt/ink/ink18932.xml" ContentType="application/inkml+xml"/>
  <Override PartName="/ppt/ink/ink18933.xml" ContentType="application/inkml+xml"/>
  <Override PartName="/ppt/ink/ink18934.xml" ContentType="application/inkml+xml"/>
  <Override PartName="/ppt/ink/ink18935.xml" ContentType="application/inkml+xml"/>
  <Override PartName="/ppt/ink/ink18936.xml" ContentType="application/inkml+xml"/>
  <Override PartName="/ppt/ink/ink18937.xml" ContentType="application/inkml+xml"/>
  <Override PartName="/ppt/ink/ink18938.xml" ContentType="application/inkml+xml"/>
  <Override PartName="/ppt/ink/ink18939.xml" ContentType="application/inkml+xml"/>
  <Override PartName="/ppt/ink/ink18940.xml" ContentType="application/inkml+xml"/>
  <Override PartName="/ppt/ink/ink18941.xml" ContentType="application/inkml+xml"/>
  <Override PartName="/ppt/ink/ink18942.xml" ContentType="application/inkml+xml"/>
  <Override PartName="/ppt/ink/ink18943.xml" ContentType="application/inkml+xml"/>
  <Override PartName="/ppt/ink/ink18944.xml" ContentType="application/inkml+xml"/>
  <Override PartName="/ppt/ink/ink18945.xml" ContentType="application/inkml+xml"/>
  <Override PartName="/ppt/ink/ink18946.xml" ContentType="application/inkml+xml"/>
  <Override PartName="/ppt/ink/ink18947.xml" ContentType="application/inkml+xml"/>
  <Override PartName="/ppt/ink/ink18948.xml" ContentType="application/inkml+xml"/>
  <Override PartName="/ppt/ink/ink18949.xml" ContentType="application/inkml+xml"/>
  <Override PartName="/ppt/ink/ink18950.xml" ContentType="application/inkml+xml"/>
  <Override PartName="/ppt/ink/ink18951.xml" ContentType="application/inkml+xml"/>
  <Override PartName="/ppt/ink/ink18952.xml" ContentType="application/inkml+xml"/>
  <Override PartName="/ppt/ink/ink18953.xml" ContentType="application/inkml+xml"/>
  <Override PartName="/ppt/ink/ink18954.xml" ContentType="application/inkml+xml"/>
  <Override PartName="/ppt/ink/ink18955.xml" ContentType="application/inkml+xml"/>
  <Override PartName="/ppt/ink/ink18956.xml" ContentType="application/inkml+xml"/>
  <Override PartName="/ppt/ink/ink18957.xml" ContentType="application/inkml+xml"/>
  <Override PartName="/ppt/ink/ink18958.xml" ContentType="application/inkml+xml"/>
  <Override PartName="/ppt/ink/ink18959.xml" ContentType="application/inkml+xml"/>
  <Override PartName="/ppt/ink/ink18960.xml" ContentType="application/inkml+xml"/>
  <Override PartName="/ppt/ink/ink18961.xml" ContentType="application/inkml+xml"/>
  <Override PartName="/ppt/ink/ink18962.xml" ContentType="application/inkml+xml"/>
  <Override PartName="/ppt/ink/ink18963.xml" ContentType="application/inkml+xml"/>
  <Override PartName="/ppt/ink/ink18964.xml" ContentType="application/inkml+xml"/>
  <Override PartName="/ppt/ink/ink18965.xml" ContentType="application/inkml+xml"/>
  <Override PartName="/ppt/ink/ink18966.xml" ContentType="application/inkml+xml"/>
  <Override PartName="/ppt/ink/ink18967.xml" ContentType="application/inkml+xml"/>
  <Override PartName="/ppt/ink/ink18968.xml" ContentType="application/inkml+xml"/>
  <Override PartName="/ppt/ink/ink18969.xml" ContentType="application/inkml+xml"/>
  <Override PartName="/ppt/ink/ink18970.xml" ContentType="application/inkml+xml"/>
  <Override PartName="/ppt/ink/ink18971.xml" ContentType="application/inkml+xml"/>
  <Override PartName="/ppt/ink/ink18972.xml" ContentType="application/inkml+xml"/>
  <Override PartName="/ppt/ink/ink18973.xml" ContentType="application/inkml+xml"/>
  <Override PartName="/ppt/ink/ink18974.xml" ContentType="application/inkml+xml"/>
  <Override PartName="/ppt/ink/ink18975.xml" ContentType="application/inkml+xml"/>
  <Override PartName="/ppt/ink/ink18976.xml" ContentType="application/inkml+xml"/>
  <Override PartName="/ppt/ink/ink18977.xml" ContentType="application/inkml+xml"/>
  <Override PartName="/ppt/ink/ink18978.xml" ContentType="application/inkml+xml"/>
  <Override PartName="/ppt/ink/ink18979.xml" ContentType="application/inkml+xml"/>
  <Override PartName="/ppt/ink/ink18980.xml" ContentType="application/inkml+xml"/>
  <Override PartName="/ppt/ink/ink18981.xml" ContentType="application/inkml+xml"/>
  <Override PartName="/ppt/ink/ink18982.xml" ContentType="application/inkml+xml"/>
  <Override PartName="/ppt/ink/ink18983.xml" ContentType="application/inkml+xml"/>
  <Override PartName="/ppt/ink/ink18984.xml" ContentType="application/inkml+xml"/>
  <Override PartName="/ppt/ink/ink18985.xml" ContentType="application/inkml+xml"/>
  <Override PartName="/ppt/ink/ink18986.xml" ContentType="application/inkml+xml"/>
  <Override PartName="/ppt/ink/ink18987.xml" ContentType="application/inkml+xml"/>
  <Override PartName="/ppt/ink/ink18988.xml" ContentType="application/inkml+xml"/>
  <Override PartName="/ppt/ink/ink18989.xml" ContentType="application/inkml+xml"/>
  <Override PartName="/ppt/ink/ink18990.xml" ContentType="application/inkml+xml"/>
  <Override PartName="/ppt/ink/ink18991.xml" ContentType="application/inkml+xml"/>
  <Override PartName="/ppt/ink/ink18992.xml" ContentType="application/inkml+xml"/>
  <Override PartName="/ppt/ink/ink18993.xml" ContentType="application/inkml+xml"/>
  <Override PartName="/ppt/ink/ink18994.xml" ContentType="application/inkml+xml"/>
  <Override PartName="/ppt/ink/ink18995.xml" ContentType="application/inkml+xml"/>
  <Override PartName="/ppt/ink/ink18996.xml" ContentType="application/inkml+xml"/>
  <Override PartName="/ppt/ink/ink18997.xml" ContentType="application/inkml+xml"/>
  <Override PartName="/ppt/ink/ink18998.xml" ContentType="application/inkml+xml"/>
  <Override PartName="/ppt/ink/ink18999.xml" ContentType="application/inkml+xml"/>
  <Override PartName="/ppt/ink/ink19000.xml" ContentType="application/inkml+xml"/>
  <Override PartName="/ppt/ink/ink19001.xml" ContentType="application/inkml+xml"/>
  <Override PartName="/ppt/ink/ink19002.xml" ContentType="application/inkml+xml"/>
  <Override PartName="/ppt/ink/ink19003.xml" ContentType="application/inkml+xml"/>
  <Override PartName="/ppt/ink/ink19004.xml" ContentType="application/inkml+xml"/>
  <Override PartName="/ppt/ink/ink19005.xml" ContentType="application/inkml+xml"/>
  <Override PartName="/ppt/ink/ink19006.xml" ContentType="application/inkml+xml"/>
  <Override PartName="/ppt/ink/ink19007.xml" ContentType="application/inkml+xml"/>
  <Override PartName="/ppt/ink/ink19008.xml" ContentType="application/inkml+xml"/>
  <Override PartName="/ppt/ink/ink19009.xml" ContentType="application/inkml+xml"/>
  <Override PartName="/ppt/ink/ink19010.xml" ContentType="application/inkml+xml"/>
  <Override PartName="/ppt/ink/ink19011.xml" ContentType="application/inkml+xml"/>
  <Override PartName="/ppt/ink/ink19012.xml" ContentType="application/inkml+xml"/>
  <Override PartName="/ppt/ink/ink19013.xml" ContentType="application/inkml+xml"/>
  <Override PartName="/ppt/ink/ink19014.xml" ContentType="application/inkml+xml"/>
  <Override PartName="/ppt/ink/ink19015.xml" ContentType="application/inkml+xml"/>
  <Override PartName="/ppt/ink/ink19016.xml" ContentType="application/inkml+xml"/>
  <Override PartName="/ppt/ink/ink19017.xml" ContentType="application/inkml+xml"/>
  <Override PartName="/ppt/ink/ink19018.xml" ContentType="application/inkml+xml"/>
  <Override PartName="/ppt/ink/ink19019.xml" ContentType="application/inkml+xml"/>
  <Override PartName="/ppt/ink/ink19020.xml" ContentType="application/inkml+xml"/>
  <Override PartName="/ppt/ink/ink19021.xml" ContentType="application/inkml+xml"/>
  <Override PartName="/ppt/ink/ink19022.xml" ContentType="application/inkml+xml"/>
  <Override PartName="/ppt/ink/ink19023.xml" ContentType="application/inkml+xml"/>
  <Override PartName="/ppt/ink/ink19024.xml" ContentType="application/inkml+xml"/>
  <Override PartName="/ppt/ink/ink19025.xml" ContentType="application/inkml+xml"/>
  <Override PartName="/ppt/ink/ink19026.xml" ContentType="application/inkml+xml"/>
  <Override PartName="/ppt/ink/ink19027.xml" ContentType="application/inkml+xml"/>
  <Override PartName="/ppt/ink/ink19028.xml" ContentType="application/inkml+xml"/>
  <Override PartName="/ppt/ink/ink19029.xml" ContentType="application/inkml+xml"/>
  <Override PartName="/ppt/ink/ink19030.xml" ContentType="application/inkml+xml"/>
  <Override PartName="/ppt/ink/ink19031.xml" ContentType="application/inkml+xml"/>
  <Override PartName="/ppt/ink/ink19032.xml" ContentType="application/inkml+xml"/>
  <Override PartName="/ppt/ink/ink19033.xml" ContentType="application/inkml+xml"/>
  <Override PartName="/ppt/ink/ink19034.xml" ContentType="application/inkml+xml"/>
  <Override PartName="/ppt/ink/ink19035.xml" ContentType="application/inkml+xml"/>
  <Override PartName="/ppt/ink/ink19036.xml" ContentType="application/inkml+xml"/>
  <Override PartName="/ppt/ink/ink19037.xml" ContentType="application/inkml+xml"/>
  <Override PartName="/ppt/ink/ink19038.xml" ContentType="application/inkml+xml"/>
  <Override PartName="/ppt/ink/ink19039.xml" ContentType="application/inkml+xml"/>
  <Override PartName="/ppt/ink/ink19040.xml" ContentType="application/inkml+xml"/>
  <Override PartName="/ppt/ink/ink19041.xml" ContentType="application/inkml+xml"/>
  <Override PartName="/ppt/ink/ink19042.xml" ContentType="application/inkml+xml"/>
  <Override PartName="/ppt/ink/ink19043.xml" ContentType="application/inkml+xml"/>
  <Override PartName="/ppt/ink/ink19044.xml" ContentType="application/inkml+xml"/>
  <Override PartName="/ppt/ink/ink19045.xml" ContentType="application/inkml+xml"/>
  <Override PartName="/ppt/ink/ink19046.xml" ContentType="application/inkml+xml"/>
  <Override PartName="/ppt/ink/ink19047.xml" ContentType="application/inkml+xml"/>
  <Override PartName="/ppt/ink/ink19048.xml" ContentType="application/inkml+xml"/>
  <Override PartName="/ppt/ink/ink19049.xml" ContentType="application/inkml+xml"/>
  <Override PartName="/ppt/ink/ink19050.xml" ContentType="application/inkml+xml"/>
  <Override PartName="/ppt/ink/ink19051.xml" ContentType="application/inkml+xml"/>
  <Override PartName="/ppt/ink/ink19052.xml" ContentType="application/inkml+xml"/>
  <Override PartName="/ppt/ink/ink19053.xml" ContentType="application/inkml+xml"/>
  <Override PartName="/ppt/ink/ink19054.xml" ContentType="application/inkml+xml"/>
  <Override PartName="/ppt/ink/ink19055.xml" ContentType="application/inkml+xml"/>
  <Override PartName="/ppt/ink/ink19056.xml" ContentType="application/inkml+xml"/>
  <Override PartName="/ppt/ink/ink19057.xml" ContentType="application/inkml+xml"/>
  <Override PartName="/ppt/ink/ink19058.xml" ContentType="application/inkml+xml"/>
  <Override PartName="/ppt/ink/ink19059.xml" ContentType="application/inkml+xml"/>
  <Override PartName="/ppt/ink/ink19060.xml" ContentType="application/inkml+xml"/>
  <Override PartName="/ppt/ink/ink19061.xml" ContentType="application/inkml+xml"/>
  <Override PartName="/ppt/ink/ink19062.xml" ContentType="application/inkml+xml"/>
  <Override PartName="/ppt/ink/ink19063.xml" ContentType="application/inkml+xml"/>
  <Override PartName="/ppt/ink/ink19064.xml" ContentType="application/inkml+xml"/>
  <Override PartName="/ppt/ink/ink19065.xml" ContentType="application/inkml+xml"/>
  <Override PartName="/ppt/ink/ink19066.xml" ContentType="application/inkml+xml"/>
  <Override PartName="/ppt/ink/ink19067.xml" ContentType="application/inkml+xml"/>
  <Override PartName="/ppt/ink/ink19068.xml" ContentType="application/inkml+xml"/>
  <Override PartName="/ppt/ink/ink19069.xml" ContentType="application/inkml+xml"/>
  <Override PartName="/ppt/ink/ink19070.xml" ContentType="application/inkml+xml"/>
  <Override PartName="/ppt/ink/ink19071.xml" ContentType="application/inkml+xml"/>
  <Override PartName="/ppt/ink/ink19072.xml" ContentType="application/inkml+xml"/>
  <Override PartName="/ppt/ink/ink19073.xml" ContentType="application/inkml+xml"/>
  <Override PartName="/ppt/ink/ink19074.xml" ContentType="application/inkml+xml"/>
  <Override PartName="/ppt/ink/ink19075.xml" ContentType="application/inkml+xml"/>
  <Override PartName="/ppt/ink/ink19076.xml" ContentType="application/inkml+xml"/>
  <Override PartName="/ppt/ink/ink19077.xml" ContentType="application/inkml+xml"/>
  <Override PartName="/ppt/ink/ink19078.xml" ContentType="application/inkml+xml"/>
  <Override PartName="/ppt/ink/ink19079.xml" ContentType="application/inkml+xml"/>
  <Override PartName="/ppt/ink/ink19080.xml" ContentType="application/inkml+xml"/>
  <Override PartName="/ppt/ink/ink19081.xml" ContentType="application/inkml+xml"/>
  <Override PartName="/ppt/ink/ink19082.xml" ContentType="application/inkml+xml"/>
  <Override PartName="/ppt/ink/ink19083.xml" ContentType="application/inkml+xml"/>
  <Override PartName="/ppt/ink/ink19084.xml" ContentType="application/inkml+xml"/>
  <Override PartName="/ppt/ink/ink19085.xml" ContentType="application/inkml+xml"/>
  <Override PartName="/ppt/ink/ink19086.xml" ContentType="application/inkml+xml"/>
  <Override PartName="/ppt/ink/ink19087.xml" ContentType="application/inkml+xml"/>
  <Override PartName="/ppt/ink/ink19088.xml" ContentType="application/inkml+xml"/>
  <Override PartName="/ppt/ink/ink19089.xml" ContentType="application/inkml+xml"/>
  <Override PartName="/ppt/ink/ink19090.xml" ContentType="application/inkml+xml"/>
  <Override PartName="/ppt/ink/ink19091.xml" ContentType="application/inkml+xml"/>
  <Override PartName="/ppt/ink/ink19092.xml" ContentType="application/inkml+xml"/>
  <Override PartName="/ppt/ink/ink19093.xml" ContentType="application/inkml+xml"/>
  <Override PartName="/ppt/ink/ink19094.xml" ContentType="application/inkml+xml"/>
  <Override PartName="/ppt/ink/ink19095.xml" ContentType="application/inkml+xml"/>
  <Override PartName="/ppt/ink/ink19096.xml" ContentType="application/inkml+xml"/>
  <Override PartName="/ppt/ink/ink19097.xml" ContentType="application/inkml+xml"/>
  <Override PartName="/ppt/ink/ink19098.xml" ContentType="application/inkml+xml"/>
  <Override PartName="/ppt/ink/ink19099.xml" ContentType="application/inkml+xml"/>
  <Override PartName="/ppt/ink/ink19100.xml" ContentType="application/inkml+xml"/>
  <Override PartName="/ppt/ink/ink19101.xml" ContentType="application/inkml+xml"/>
  <Override PartName="/ppt/ink/ink19102.xml" ContentType="application/inkml+xml"/>
  <Override PartName="/ppt/ink/ink19103.xml" ContentType="application/inkml+xml"/>
  <Override PartName="/ppt/ink/ink19104.xml" ContentType="application/inkml+xml"/>
  <Override PartName="/ppt/ink/ink19105.xml" ContentType="application/inkml+xml"/>
  <Override PartName="/ppt/ink/ink19106.xml" ContentType="application/inkml+xml"/>
  <Override PartName="/ppt/ink/ink19107.xml" ContentType="application/inkml+xml"/>
  <Override PartName="/ppt/ink/ink19108.xml" ContentType="application/inkml+xml"/>
  <Override PartName="/ppt/ink/ink19109.xml" ContentType="application/inkml+xml"/>
  <Override PartName="/ppt/ink/ink19110.xml" ContentType="application/inkml+xml"/>
  <Override PartName="/ppt/ink/ink19111.xml" ContentType="application/inkml+xml"/>
  <Override PartName="/ppt/ink/ink19112.xml" ContentType="application/inkml+xml"/>
  <Override PartName="/ppt/ink/ink19113.xml" ContentType="application/inkml+xml"/>
  <Override PartName="/ppt/ink/ink19114.xml" ContentType="application/inkml+xml"/>
  <Override PartName="/ppt/ink/ink19115.xml" ContentType="application/inkml+xml"/>
  <Override PartName="/ppt/ink/ink19116.xml" ContentType="application/inkml+xml"/>
  <Override PartName="/ppt/ink/ink19117.xml" ContentType="application/inkml+xml"/>
  <Override PartName="/ppt/ink/ink19118.xml" ContentType="application/inkml+xml"/>
  <Override PartName="/ppt/ink/ink19119.xml" ContentType="application/inkml+xml"/>
  <Override PartName="/ppt/ink/ink19120.xml" ContentType="application/inkml+xml"/>
  <Override PartName="/ppt/ink/ink19121.xml" ContentType="application/inkml+xml"/>
  <Override PartName="/ppt/ink/ink19122.xml" ContentType="application/inkml+xml"/>
  <Override PartName="/ppt/ink/ink19123.xml" ContentType="application/inkml+xml"/>
  <Override PartName="/ppt/ink/ink19124.xml" ContentType="application/inkml+xml"/>
  <Override PartName="/ppt/ink/ink19125.xml" ContentType="application/inkml+xml"/>
  <Override PartName="/ppt/ink/ink19126.xml" ContentType="application/inkml+xml"/>
  <Override PartName="/ppt/ink/ink19127.xml" ContentType="application/inkml+xml"/>
  <Override PartName="/ppt/ink/ink19128.xml" ContentType="application/inkml+xml"/>
  <Override PartName="/ppt/ink/ink19129.xml" ContentType="application/inkml+xml"/>
  <Override PartName="/ppt/ink/ink19130.xml" ContentType="application/inkml+xml"/>
  <Override PartName="/ppt/ink/ink19131.xml" ContentType="application/inkml+xml"/>
  <Override PartName="/ppt/ink/ink19132.xml" ContentType="application/inkml+xml"/>
  <Override PartName="/ppt/ink/ink19133.xml" ContentType="application/inkml+xml"/>
  <Override PartName="/ppt/ink/ink19134.xml" ContentType="application/inkml+xml"/>
  <Override PartName="/ppt/ink/ink19135.xml" ContentType="application/inkml+xml"/>
  <Override PartName="/ppt/ink/ink19136.xml" ContentType="application/inkml+xml"/>
  <Override PartName="/ppt/ink/ink19137.xml" ContentType="application/inkml+xml"/>
  <Override PartName="/ppt/ink/ink19138.xml" ContentType="application/inkml+xml"/>
  <Override PartName="/ppt/ink/ink19139.xml" ContentType="application/inkml+xml"/>
  <Override PartName="/ppt/ink/ink19140.xml" ContentType="application/inkml+xml"/>
  <Override PartName="/ppt/ink/ink19141.xml" ContentType="application/inkml+xml"/>
  <Override PartName="/ppt/ink/ink19142.xml" ContentType="application/inkml+xml"/>
  <Override PartName="/ppt/ink/ink19143.xml" ContentType="application/inkml+xml"/>
  <Override PartName="/ppt/ink/ink19144.xml" ContentType="application/inkml+xml"/>
  <Override PartName="/ppt/ink/ink19145.xml" ContentType="application/inkml+xml"/>
  <Override PartName="/ppt/ink/ink19146.xml" ContentType="application/inkml+xml"/>
  <Override PartName="/ppt/ink/ink19147.xml" ContentType="application/inkml+xml"/>
  <Override PartName="/ppt/ink/ink19148.xml" ContentType="application/inkml+xml"/>
  <Override PartName="/ppt/ink/ink19149.xml" ContentType="application/inkml+xml"/>
  <Override PartName="/ppt/ink/ink19150.xml" ContentType="application/inkml+xml"/>
  <Override PartName="/ppt/ink/ink19151.xml" ContentType="application/inkml+xml"/>
  <Override PartName="/ppt/ink/ink19152.xml" ContentType="application/inkml+xml"/>
  <Override PartName="/ppt/ink/ink19153.xml" ContentType="application/inkml+xml"/>
  <Override PartName="/ppt/ink/ink19154.xml" ContentType="application/inkml+xml"/>
  <Override PartName="/ppt/ink/ink19155.xml" ContentType="application/inkml+xml"/>
  <Override PartName="/ppt/ink/ink19156.xml" ContentType="application/inkml+xml"/>
  <Override PartName="/ppt/ink/ink19157.xml" ContentType="application/inkml+xml"/>
  <Override PartName="/ppt/ink/ink19158.xml" ContentType="application/inkml+xml"/>
  <Override PartName="/ppt/ink/ink19159.xml" ContentType="application/inkml+xml"/>
  <Override PartName="/ppt/ink/ink19160.xml" ContentType="application/inkml+xml"/>
  <Override PartName="/ppt/ink/ink19161.xml" ContentType="application/inkml+xml"/>
  <Override PartName="/ppt/ink/ink19162.xml" ContentType="application/inkml+xml"/>
  <Override PartName="/ppt/ink/ink19163.xml" ContentType="application/inkml+xml"/>
  <Override PartName="/ppt/ink/ink19164.xml" ContentType="application/inkml+xml"/>
  <Override PartName="/ppt/ink/ink19165.xml" ContentType="application/inkml+xml"/>
  <Override PartName="/ppt/ink/ink19166.xml" ContentType="application/inkml+xml"/>
  <Override PartName="/ppt/ink/ink19167.xml" ContentType="application/inkml+xml"/>
  <Override PartName="/ppt/ink/ink19168.xml" ContentType="application/inkml+xml"/>
  <Override PartName="/ppt/ink/ink19169.xml" ContentType="application/inkml+xml"/>
  <Override PartName="/ppt/ink/ink19170.xml" ContentType="application/inkml+xml"/>
  <Override PartName="/ppt/ink/ink19171.xml" ContentType="application/inkml+xml"/>
  <Override PartName="/ppt/ink/ink19172.xml" ContentType="application/inkml+xml"/>
  <Override PartName="/ppt/ink/ink19173.xml" ContentType="application/inkml+xml"/>
  <Override PartName="/ppt/ink/ink19174.xml" ContentType="application/inkml+xml"/>
  <Override PartName="/ppt/ink/ink19175.xml" ContentType="application/inkml+xml"/>
  <Override PartName="/ppt/ink/ink19176.xml" ContentType="application/inkml+xml"/>
  <Override PartName="/ppt/ink/ink19177.xml" ContentType="application/inkml+xml"/>
  <Override PartName="/ppt/ink/ink19178.xml" ContentType="application/inkml+xml"/>
  <Override PartName="/ppt/ink/ink19179.xml" ContentType="application/inkml+xml"/>
  <Override PartName="/ppt/ink/ink19180.xml" ContentType="application/inkml+xml"/>
  <Override PartName="/ppt/ink/ink19181.xml" ContentType="application/inkml+xml"/>
  <Override PartName="/ppt/ink/ink19182.xml" ContentType="application/inkml+xml"/>
  <Override PartName="/ppt/ink/ink19183.xml" ContentType="application/inkml+xml"/>
  <Override PartName="/ppt/ink/ink19184.xml" ContentType="application/inkml+xml"/>
  <Override PartName="/ppt/ink/ink19185.xml" ContentType="application/inkml+xml"/>
  <Override PartName="/ppt/ink/ink19186.xml" ContentType="application/inkml+xml"/>
  <Override PartName="/ppt/ink/ink19187.xml" ContentType="application/inkml+xml"/>
  <Override PartName="/ppt/ink/ink19188.xml" ContentType="application/inkml+xml"/>
  <Override PartName="/ppt/ink/ink19189.xml" ContentType="application/inkml+xml"/>
  <Override PartName="/ppt/ink/ink19190.xml" ContentType="application/inkml+xml"/>
  <Override PartName="/ppt/ink/ink19191.xml" ContentType="application/inkml+xml"/>
  <Override PartName="/ppt/ink/ink19192.xml" ContentType="application/inkml+xml"/>
  <Override PartName="/ppt/ink/ink19193.xml" ContentType="application/inkml+xml"/>
  <Override PartName="/ppt/ink/ink19194.xml" ContentType="application/inkml+xml"/>
  <Override PartName="/ppt/ink/ink19195.xml" ContentType="application/inkml+xml"/>
  <Override PartName="/ppt/ink/ink19196.xml" ContentType="application/inkml+xml"/>
  <Override PartName="/ppt/ink/ink19197.xml" ContentType="application/inkml+xml"/>
  <Override PartName="/ppt/ink/ink19198.xml" ContentType="application/inkml+xml"/>
  <Override PartName="/ppt/ink/ink19199.xml" ContentType="application/inkml+xml"/>
  <Override PartName="/ppt/ink/ink19200.xml" ContentType="application/inkml+xml"/>
  <Override PartName="/ppt/ink/ink19201.xml" ContentType="application/inkml+xml"/>
  <Override PartName="/ppt/ink/ink19202.xml" ContentType="application/inkml+xml"/>
  <Override PartName="/ppt/ink/ink19203.xml" ContentType="application/inkml+xml"/>
  <Override PartName="/ppt/ink/ink19204.xml" ContentType="application/inkml+xml"/>
  <Override PartName="/ppt/ink/ink19205.xml" ContentType="application/inkml+xml"/>
  <Override PartName="/ppt/ink/ink19206.xml" ContentType="application/inkml+xml"/>
  <Override PartName="/ppt/ink/ink19207.xml" ContentType="application/inkml+xml"/>
  <Override PartName="/ppt/ink/ink19208.xml" ContentType="application/inkml+xml"/>
  <Override PartName="/ppt/ink/ink19209.xml" ContentType="application/inkml+xml"/>
  <Override PartName="/ppt/ink/ink19210.xml" ContentType="application/inkml+xml"/>
  <Override PartName="/ppt/ink/ink19211.xml" ContentType="application/inkml+xml"/>
  <Override PartName="/ppt/ink/ink19212.xml" ContentType="application/inkml+xml"/>
  <Override PartName="/ppt/ink/ink19213.xml" ContentType="application/inkml+xml"/>
  <Override PartName="/ppt/ink/ink19214.xml" ContentType="application/inkml+xml"/>
  <Override PartName="/ppt/ink/ink19215.xml" ContentType="application/inkml+xml"/>
  <Override PartName="/ppt/ink/ink19216.xml" ContentType="application/inkml+xml"/>
  <Override PartName="/ppt/ink/ink19217.xml" ContentType="application/inkml+xml"/>
  <Override PartName="/ppt/ink/ink19218.xml" ContentType="application/inkml+xml"/>
  <Override PartName="/ppt/ink/ink19219.xml" ContentType="application/inkml+xml"/>
  <Override PartName="/ppt/ink/ink19220.xml" ContentType="application/inkml+xml"/>
  <Override PartName="/ppt/ink/ink19221.xml" ContentType="application/inkml+xml"/>
  <Override PartName="/ppt/ink/ink19222.xml" ContentType="application/inkml+xml"/>
  <Override PartName="/ppt/ink/ink19223.xml" ContentType="application/inkml+xml"/>
  <Override PartName="/ppt/ink/ink19224.xml" ContentType="application/inkml+xml"/>
  <Override PartName="/ppt/ink/ink19225.xml" ContentType="application/inkml+xml"/>
  <Override PartName="/ppt/ink/ink19226.xml" ContentType="application/inkml+xml"/>
  <Override PartName="/ppt/ink/ink19227.xml" ContentType="application/inkml+xml"/>
  <Override PartName="/ppt/ink/ink19228.xml" ContentType="application/inkml+xml"/>
  <Override PartName="/ppt/ink/ink19229.xml" ContentType="application/inkml+xml"/>
  <Override PartName="/ppt/ink/ink19230.xml" ContentType="application/inkml+xml"/>
  <Override PartName="/ppt/ink/ink19231.xml" ContentType="application/inkml+xml"/>
  <Override PartName="/ppt/ink/ink19232.xml" ContentType="application/inkml+xml"/>
  <Override PartName="/ppt/ink/ink19233.xml" ContentType="application/inkml+xml"/>
  <Override PartName="/ppt/ink/ink19234.xml" ContentType="application/inkml+xml"/>
  <Override PartName="/ppt/ink/ink19235.xml" ContentType="application/inkml+xml"/>
  <Override PartName="/ppt/ink/ink19236.xml" ContentType="application/inkml+xml"/>
  <Override PartName="/ppt/ink/ink19237.xml" ContentType="application/inkml+xml"/>
  <Override PartName="/ppt/ink/ink19238.xml" ContentType="application/inkml+xml"/>
  <Override PartName="/ppt/ink/ink19239.xml" ContentType="application/inkml+xml"/>
  <Override PartName="/ppt/ink/ink19240.xml" ContentType="application/inkml+xml"/>
  <Override PartName="/ppt/ink/ink19241.xml" ContentType="application/inkml+xml"/>
  <Override PartName="/ppt/ink/ink19242.xml" ContentType="application/inkml+xml"/>
  <Override PartName="/ppt/ink/ink19243.xml" ContentType="application/inkml+xml"/>
  <Override PartName="/ppt/ink/ink19244.xml" ContentType="application/inkml+xml"/>
  <Override PartName="/ppt/ink/ink19245.xml" ContentType="application/inkml+xml"/>
  <Override PartName="/ppt/ink/ink19246.xml" ContentType="application/inkml+xml"/>
  <Override PartName="/ppt/ink/ink19247.xml" ContentType="application/inkml+xml"/>
  <Override PartName="/ppt/ink/ink19248.xml" ContentType="application/inkml+xml"/>
  <Override PartName="/ppt/ink/ink19249.xml" ContentType="application/inkml+xml"/>
  <Override PartName="/ppt/ink/ink19250.xml" ContentType="application/inkml+xml"/>
  <Override PartName="/ppt/ink/ink19251.xml" ContentType="application/inkml+xml"/>
  <Override PartName="/ppt/ink/ink19252.xml" ContentType="application/inkml+xml"/>
  <Override PartName="/ppt/ink/ink19253.xml" ContentType="application/inkml+xml"/>
  <Override PartName="/ppt/ink/ink19254.xml" ContentType="application/inkml+xml"/>
  <Override PartName="/ppt/ink/ink19255.xml" ContentType="application/inkml+xml"/>
  <Override PartName="/ppt/ink/ink19256.xml" ContentType="application/inkml+xml"/>
  <Override PartName="/ppt/ink/ink19257.xml" ContentType="application/inkml+xml"/>
  <Override PartName="/ppt/ink/ink19258.xml" ContentType="application/inkml+xml"/>
  <Override PartName="/ppt/ink/ink19259.xml" ContentType="application/inkml+xml"/>
  <Override PartName="/ppt/ink/ink19260.xml" ContentType="application/inkml+xml"/>
  <Override PartName="/ppt/ink/ink19261.xml" ContentType="application/inkml+xml"/>
  <Override PartName="/ppt/ink/ink19262.xml" ContentType="application/inkml+xml"/>
  <Override PartName="/ppt/ink/ink19263.xml" ContentType="application/inkml+xml"/>
  <Override PartName="/ppt/ink/ink19264.xml" ContentType="application/inkml+xml"/>
  <Override PartName="/ppt/ink/ink19265.xml" ContentType="application/inkml+xml"/>
  <Override PartName="/ppt/ink/ink19266.xml" ContentType="application/inkml+xml"/>
  <Override PartName="/ppt/ink/ink19267.xml" ContentType="application/inkml+xml"/>
  <Override PartName="/ppt/ink/ink19268.xml" ContentType="application/inkml+xml"/>
  <Override PartName="/ppt/ink/ink19269.xml" ContentType="application/inkml+xml"/>
  <Override PartName="/ppt/ink/ink19270.xml" ContentType="application/inkml+xml"/>
  <Override PartName="/ppt/ink/ink19271.xml" ContentType="application/inkml+xml"/>
  <Override PartName="/ppt/ink/ink19272.xml" ContentType="application/inkml+xml"/>
  <Override PartName="/ppt/ink/ink19273.xml" ContentType="application/inkml+xml"/>
  <Override PartName="/ppt/ink/ink19274.xml" ContentType="application/inkml+xml"/>
  <Override PartName="/ppt/ink/ink19275.xml" ContentType="application/inkml+xml"/>
  <Override PartName="/ppt/ink/ink19276.xml" ContentType="application/inkml+xml"/>
  <Override PartName="/ppt/ink/ink19277.xml" ContentType="application/inkml+xml"/>
  <Override PartName="/ppt/ink/ink19278.xml" ContentType="application/inkml+xml"/>
  <Override PartName="/ppt/ink/ink19279.xml" ContentType="application/inkml+xml"/>
  <Override PartName="/ppt/ink/ink19280.xml" ContentType="application/inkml+xml"/>
  <Override PartName="/ppt/ink/ink19281.xml" ContentType="application/inkml+xml"/>
  <Override PartName="/ppt/ink/ink19282.xml" ContentType="application/inkml+xml"/>
  <Override PartName="/ppt/ink/ink19283.xml" ContentType="application/inkml+xml"/>
  <Override PartName="/ppt/ink/ink19284.xml" ContentType="application/inkml+xml"/>
  <Override PartName="/ppt/ink/ink19285.xml" ContentType="application/inkml+xml"/>
  <Override PartName="/ppt/ink/ink19286.xml" ContentType="application/inkml+xml"/>
  <Override PartName="/ppt/ink/ink19287.xml" ContentType="application/inkml+xml"/>
  <Override PartName="/ppt/ink/ink19288.xml" ContentType="application/inkml+xml"/>
  <Override PartName="/ppt/ink/ink19289.xml" ContentType="application/inkml+xml"/>
  <Override PartName="/ppt/ink/ink19290.xml" ContentType="application/inkml+xml"/>
  <Override PartName="/ppt/ink/ink19291.xml" ContentType="application/inkml+xml"/>
  <Override PartName="/ppt/ink/ink19292.xml" ContentType="application/inkml+xml"/>
  <Override PartName="/ppt/ink/ink19293.xml" ContentType="application/inkml+xml"/>
  <Override PartName="/ppt/ink/ink19294.xml" ContentType="application/inkml+xml"/>
  <Override PartName="/ppt/ink/ink19295.xml" ContentType="application/inkml+xml"/>
  <Override PartName="/ppt/ink/ink19296.xml" ContentType="application/inkml+xml"/>
  <Override PartName="/ppt/ink/ink19297.xml" ContentType="application/inkml+xml"/>
  <Override PartName="/ppt/ink/ink19298.xml" ContentType="application/inkml+xml"/>
  <Override PartName="/ppt/ink/ink19299.xml" ContentType="application/inkml+xml"/>
  <Override PartName="/ppt/ink/ink19300.xml" ContentType="application/inkml+xml"/>
  <Override PartName="/ppt/ink/ink19301.xml" ContentType="application/inkml+xml"/>
  <Override PartName="/ppt/ink/ink19302.xml" ContentType="application/inkml+xml"/>
  <Override PartName="/ppt/ink/ink19303.xml" ContentType="application/inkml+xml"/>
  <Override PartName="/ppt/ink/ink19304.xml" ContentType="application/inkml+xml"/>
  <Override PartName="/ppt/ink/ink19305.xml" ContentType="application/inkml+xml"/>
  <Override PartName="/ppt/ink/ink19306.xml" ContentType="application/inkml+xml"/>
  <Override PartName="/ppt/ink/ink19307.xml" ContentType="application/inkml+xml"/>
  <Override PartName="/ppt/ink/ink19308.xml" ContentType="application/inkml+xml"/>
  <Override PartName="/ppt/ink/ink19309.xml" ContentType="application/inkml+xml"/>
  <Override PartName="/ppt/ink/ink19310.xml" ContentType="application/inkml+xml"/>
  <Override PartName="/ppt/ink/ink19311.xml" ContentType="application/inkml+xml"/>
  <Override PartName="/ppt/ink/ink19312.xml" ContentType="application/inkml+xml"/>
  <Override PartName="/ppt/ink/ink19313.xml" ContentType="application/inkml+xml"/>
  <Override PartName="/ppt/ink/ink19314.xml" ContentType="application/inkml+xml"/>
  <Override PartName="/ppt/ink/ink19315.xml" ContentType="application/inkml+xml"/>
  <Override PartName="/ppt/ink/ink19316.xml" ContentType="application/inkml+xml"/>
  <Override PartName="/ppt/ink/ink19317.xml" ContentType="application/inkml+xml"/>
  <Override PartName="/ppt/ink/ink19318.xml" ContentType="application/inkml+xml"/>
  <Override PartName="/ppt/ink/ink19319.xml" ContentType="application/inkml+xml"/>
  <Override PartName="/ppt/ink/ink19320.xml" ContentType="application/inkml+xml"/>
  <Override PartName="/ppt/ink/ink19321.xml" ContentType="application/inkml+xml"/>
  <Override PartName="/ppt/ink/ink19322.xml" ContentType="application/inkml+xml"/>
  <Override PartName="/ppt/ink/ink19323.xml" ContentType="application/inkml+xml"/>
  <Override PartName="/ppt/ink/ink19324.xml" ContentType="application/inkml+xml"/>
  <Override PartName="/ppt/ink/ink19325.xml" ContentType="application/inkml+xml"/>
  <Override PartName="/ppt/ink/ink19326.xml" ContentType="application/inkml+xml"/>
  <Override PartName="/ppt/ink/ink19327.xml" ContentType="application/inkml+xml"/>
  <Override PartName="/ppt/ink/ink19328.xml" ContentType="application/inkml+xml"/>
  <Override PartName="/ppt/ink/ink19329.xml" ContentType="application/inkml+xml"/>
  <Override PartName="/ppt/ink/ink19330.xml" ContentType="application/inkml+xml"/>
  <Override PartName="/ppt/ink/ink19331.xml" ContentType="application/inkml+xml"/>
  <Override PartName="/ppt/ink/ink19332.xml" ContentType="application/inkml+xml"/>
  <Override PartName="/ppt/ink/ink19333.xml" ContentType="application/inkml+xml"/>
  <Override PartName="/ppt/ink/ink19334.xml" ContentType="application/inkml+xml"/>
  <Override PartName="/ppt/ink/ink19335.xml" ContentType="application/inkml+xml"/>
  <Override PartName="/ppt/ink/ink19336.xml" ContentType="application/inkml+xml"/>
  <Override PartName="/ppt/ink/ink19337.xml" ContentType="application/inkml+xml"/>
  <Override PartName="/ppt/ink/ink19338.xml" ContentType="application/inkml+xml"/>
  <Override PartName="/ppt/ink/ink19339.xml" ContentType="application/inkml+xml"/>
  <Override PartName="/ppt/ink/ink19340.xml" ContentType="application/inkml+xml"/>
  <Override PartName="/ppt/ink/ink19341.xml" ContentType="application/inkml+xml"/>
  <Override PartName="/ppt/ink/ink19342.xml" ContentType="application/inkml+xml"/>
  <Override PartName="/ppt/ink/ink19343.xml" ContentType="application/inkml+xml"/>
  <Override PartName="/ppt/ink/ink19344.xml" ContentType="application/inkml+xml"/>
  <Override PartName="/ppt/ink/ink19345.xml" ContentType="application/inkml+xml"/>
  <Override PartName="/ppt/ink/ink19346.xml" ContentType="application/inkml+xml"/>
  <Override PartName="/ppt/ink/ink19347.xml" ContentType="application/inkml+xml"/>
  <Override PartName="/ppt/ink/ink19348.xml" ContentType="application/inkml+xml"/>
  <Override PartName="/ppt/ink/ink19349.xml" ContentType="application/inkml+xml"/>
  <Override PartName="/ppt/ink/ink19350.xml" ContentType="application/inkml+xml"/>
  <Override PartName="/ppt/ink/ink19351.xml" ContentType="application/inkml+xml"/>
  <Override PartName="/ppt/ink/ink19352.xml" ContentType="application/inkml+xml"/>
  <Override PartName="/ppt/ink/ink19353.xml" ContentType="application/inkml+xml"/>
  <Override PartName="/ppt/ink/ink19354.xml" ContentType="application/inkml+xml"/>
  <Override PartName="/ppt/ink/ink19355.xml" ContentType="application/inkml+xml"/>
  <Override PartName="/ppt/ink/ink19356.xml" ContentType="application/inkml+xml"/>
  <Override PartName="/ppt/ink/ink19357.xml" ContentType="application/inkml+xml"/>
  <Override PartName="/ppt/ink/ink19358.xml" ContentType="application/inkml+xml"/>
  <Override PartName="/ppt/ink/ink19359.xml" ContentType="application/inkml+xml"/>
  <Override PartName="/ppt/ink/ink19360.xml" ContentType="application/inkml+xml"/>
  <Override PartName="/ppt/ink/ink19361.xml" ContentType="application/inkml+xml"/>
  <Override PartName="/ppt/ink/ink19362.xml" ContentType="application/inkml+xml"/>
  <Override PartName="/ppt/ink/ink19363.xml" ContentType="application/inkml+xml"/>
  <Override PartName="/ppt/ink/ink19364.xml" ContentType="application/inkml+xml"/>
  <Override PartName="/ppt/ink/ink19365.xml" ContentType="application/inkml+xml"/>
  <Override PartName="/ppt/ink/ink19366.xml" ContentType="application/inkml+xml"/>
  <Override PartName="/ppt/ink/ink19367.xml" ContentType="application/inkml+xml"/>
  <Override PartName="/ppt/ink/ink19368.xml" ContentType="application/inkml+xml"/>
  <Override PartName="/ppt/ink/ink19369.xml" ContentType="application/inkml+xml"/>
  <Override PartName="/ppt/ink/ink19370.xml" ContentType="application/inkml+xml"/>
  <Override PartName="/ppt/ink/ink19371.xml" ContentType="application/inkml+xml"/>
  <Override PartName="/ppt/ink/ink19372.xml" ContentType="application/inkml+xml"/>
  <Override PartName="/ppt/ink/ink19373.xml" ContentType="application/inkml+xml"/>
  <Override PartName="/ppt/ink/ink19374.xml" ContentType="application/inkml+xml"/>
  <Override PartName="/ppt/ink/ink19375.xml" ContentType="application/inkml+xml"/>
  <Override PartName="/ppt/ink/ink19376.xml" ContentType="application/inkml+xml"/>
  <Override PartName="/ppt/ink/ink19377.xml" ContentType="application/inkml+xml"/>
  <Override PartName="/ppt/ink/ink19378.xml" ContentType="application/inkml+xml"/>
  <Override PartName="/ppt/ink/ink19379.xml" ContentType="application/inkml+xml"/>
  <Override PartName="/ppt/ink/ink19380.xml" ContentType="application/inkml+xml"/>
  <Override PartName="/ppt/ink/ink19381.xml" ContentType="application/inkml+xml"/>
  <Override PartName="/ppt/ink/ink19382.xml" ContentType="application/inkml+xml"/>
  <Override PartName="/ppt/ink/ink19383.xml" ContentType="application/inkml+xml"/>
  <Override PartName="/ppt/ink/ink19384.xml" ContentType="application/inkml+xml"/>
  <Override PartName="/ppt/ink/ink19385.xml" ContentType="application/inkml+xml"/>
  <Override PartName="/ppt/ink/ink19386.xml" ContentType="application/inkml+xml"/>
  <Override PartName="/ppt/ink/ink19387.xml" ContentType="application/inkml+xml"/>
  <Override PartName="/ppt/ink/ink19388.xml" ContentType="application/inkml+xml"/>
  <Override PartName="/ppt/ink/ink19389.xml" ContentType="application/inkml+xml"/>
  <Override PartName="/ppt/ink/ink19390.xml" ContentType="application/inkml+xml"/>
  <Override PartName="/ppt/ink/ink19391.xml" ContentType="application/inkml+xml"/>
  <Override PartName="/ppt/ink/ink19392.xml" ContentType="application/inkml+xml"/>
  <Override PartName="/ppt/ink/ink19393.xml" ContentType="application/inkml+xml"/>
  <Override PartName="/ppt/ink/ink19394.xml" ContentType="application/inkml+xml"/>
  <Override PartName="/ppt/ink/ink19395.xml" ContentType="application/inkml+xml"/>
  <Override PartName="/ppt/ink/ink19396.xml" ContentType="application/inkml+xml"/>
  <Override PartName="/ppt/ink/ink19397.xml" ContentType="application/inkml+xml"/>
  <Override PartName="/ppt/ink/ink19398.xml" ContentType="application/inkml+xml"/>
  <Override PartName="/ppt/ink/ink19399.xml" ContentType="application/inkml+xml"/>
  <Override PartName="/ppt/ink/ink19400.xml" ContentType="application/inkml+xml"/>
  <Override PartName="/ppt/ink/ink19401.xml" ContentType="application/inkml+xml"/>
  <Override PartName="/ppt/ink/ink19402.xml" ContentType="application/inkml+xml"/>
  <Override PartName="/ppt/ink/ink19403.xml" ContentType="application/inkml+xml"/>
  <Override PartName="/ppt/ink/ink19404.xml" ContentType="application/inkml+xml"/>
  <Override PartName="/ppt/ink/ink19405.xml" ContentType="application/inkml+xml"/>
  <Override PartName="/ppt/ink/ink19406.xml" ContentType="application/inkml+xml"/>
  <Override PartName="/ppt/ink/ink19407.xml" ContentType="application/inkml+xml"/>
  <Override PartName="/ppt/ink/ink19408.xml" ContentType="application/inkml+xml"/>
  <Override PartName="/ppt/ink/ink19409.xml" ContentType="application/inkml+xml"/>
  <Override PartName="/ppt/ink/ink19410.xml" ContentType="application/inkml+xml"/>
  <Override PartName="/ppt/ink/ink19411.xml" ContentType="application/inkml+xml"/>
  <Override PartName="/ppt/ink/ink19412.xml" ContentType="application/inkml+xml"/>
  <Override PartName="/ppt/ink/ink19413.xml" ContentType="application/inkml+xml"/>
  <Override PartName="/ppt/ink/ink19414.xml" ContentType="application/inkml+xml"/>
  <Override PartName="/ppt/ink/ink19415.xml" ContentType="application/inkml+xml"/>
  <Override PartName="/ppt/ink/ink19416.xml" ContentType="application/inkml+xml"/>
  <Override PartName="/ppt/ink/ink19417.xml" ContentType="application/inkml+xml"/>
  <Override PartName="/ppt/ink/ink19418.xml" ContentType="application/inkml+xml"/>
  <Override PartName="/ppt/ink/ink19419.xml" ContentType="application/inkml+xml"/>
  <Override PartName="/ppt/ink/ink19420.xml" ContentType="application/inkml+xml"/>
  <Override PartName="/ppt/ink/ink19421.xml" ContentType="application/inkml+xml"/>
  <Override PartName="/ppt/ink/ink19422.xml" ContentType="application/inkml+xml"/>
  <Override PartName="/ppt/ink/ink19423.xml" ContentType="application/inkml+xml"/>
  <Override PartName="/ppt/ink/ink19424.xml" ContentType="application/inkml+xml"/>
  <Override PartName="/ppt/ink/ink19425.xml" ContentType="application/inkml+xml"/>
  <Override PartName="/ppt/ink/ink19426.xml" ContentType="application/inkml+xml"/>
  <Override PartName="/ppt/ink/ink19427.xml" ContentType="application/inkml+xml"/>
  <Override PartName="/ppt/ink/ink19428.xml" ContentType="application/inkml+xml"/>
  <Override PartName="/ppt/ink/ink19429.xml" ContentType="application/inkml+xml"/>
  <Override PartName="/ppt/ink/ink19430.xml" ContentType="application/inkml+xml"/>
  <Override PartName="/ppt/ink/ink19431.xml" ContentType="application/inkml+xml"/>
  <Override PartName="/ppt/ink/ink19432.xml" ContentType="application/inkml+xml"/>
  <Override PartName="/ppt/ink/ink19433.xml" ContentType="application/inkml+xml"/>
  <Override PartName="/ppt/ink/ink19434.xml" ContentType="application/inkml+xml"/>
  <Override PartName="/ppt/ink/ink19435.xml" ContentType="application/inkml+xml"/>
  <Override PartName="/ppt/ink/ink19436.xml" ContentType="application/inkml+xml"/>
  <Override PartName="/ppt/ink/ink19437.xml" ContentType="application/inkml+xml"/>
  <Override PartName="/ppt/ink/ink19438.xml" ContentType="application/inkml+xml"/>
  <Override PartName="/ppt/ink/ink19439.xml" ContentType="application/inkml+xml"/>
  <Override PartName="/ppt/ink/ink19440.xml" ContentType="application/inkml+xml"/>
  <Override PartName="/ppt/ink/ink19441.xml" ContentType="application/inkml+xml"/>
  <Override PartName="/ppt/ink/ink19442.xml" ContentType="application/inkml+xml"/>
  <Override PartName="/ppt/ink/ink19443.xml" ContentType="application/inkml+xml"/>
  <Override PartName="/ppt/ink/ink19444.xml" ContentType="application/inkml+xml"/>
  <Override PartName="/ppt/ink/ink19445.xml" ContentType="application/inkml+xml"/>
  <Override PartName="/ppt/ink/ink19446.xml" ContentType="application/inkml+xml"/>
  <Override PartName="/ppt/ink/ink19447.xml" ContentType="application/inkml+xml"/>
  <Override PartName="/ppt/ink/ink19448.xml" ContentType="application/inkml+xml"/>
  <Override PartName="/ppt/ink/ink19449.xml" ContentType="application/inkml+xml"/>
  <Override PartName="/ppt/ink/ink19450.xml" ContentType="application/inkml+xml"/>
  <Override PartName="/ppt/ink/ink19451.xml" ContentType="application/inkml+xml"/>
  <Override PartName="/ppt/ink/ink19452.xml" ContentType="application/inkml+xml"/>
  <Override PartName="/ppt/ink/ink19453.xml" ContentType="application/inkml+xml"/>
  <Override PartName="/ppt/ink/ink19454.xml" ContentType="application/inkml+xml"/>
  <Override PartName="/ppt/ink/ink19455.xml" ContentType="application/inkml+xml"/>
  <Override PartName="/ppt/ink/ink19456.xml" ContentType="application/inkml+xml"/>
  <Override PartName="/ppt/ink/ink19457.xml" ContentType="application/inkml+xml"/>
  <Override PartName="/ppt/ink/ink19458.xml" ContentType="application/inkml+xml"/>
  <Override PartName="/ppt/ink/ink19459.xml" ContentType="application/inkml+xml"/>
  <Override PartName="/ppt/ink/ink19460.xml" ContentType="application/inkml+xml"/>
  <Override PartName="/ppt/ink/ink19461.xml" ContentType="application/inkml+xml"/>
  <Override PartName="/ppt/ink/ink19462.xml" ContentType="application/inkml+xml"/>
  <Override PartName="/ppt/ink/ink19463.xml" ContentType="application/inkml+xml"/>
  <Override PartName="/ppt/ink/ink19464.xml" ContentType="application/inkml+xml"/>
  <Override PartName="/ppt/ink/ink19465.xml" ContentType="application/inkml+xml"/>
  <Override PartName="/ppt/ink/ink19466.xml" ContentType="application/inkml+xml"/>
  <Override PartName="/ppt/ink/ink19467.xml" ContentType="application/inkml+xml"/>
  <Override PartName="/ppt/ink/ink19468.xml" ContentType="application/inkml+xml"/>
  <Override PartName="/ppt/ink/ink19469.xml" ContentType="application/inkml+xml"/>
  <Override PartName="/ppt/ink/ink19470.xml" ContentType="application/inkml+xml"/>
  <Override PartName="/ppt/ink/ink19471.xml" ContentType="application/inkml+xml"/>
  <Override PartName="/ppt/ink/ink19472.xml" ContentType="application/inkml+xml"/>
  <Override PartName="/ppt/ink/ink19473.xml" ContentType="application/inkml+xml"/>
  <Override PartName="/ppt/ink/ink19474.xml" ContentType="application/inkml+xml"/>
  <Override PartName="/ppt/ink/ink19475.xml" ContentType="application/inkml+xml"/>
  <Override PartName="/ppt/ink/ink19476.xml" ContentType="application/inkml+xml"/>
  <Override PartName="/ppt/ink/ink19477.xml" ContentType="application/inkml+xml"/>
  <Override PartName="/ppt/ink/ink19478.xml" ContentType="application/inkml+xml"/>
  <Override PartName="/ppt/ink/ink19479.xml" ContentType="application/inkml+xml"/>
  <Override PartName="/ppt/ink/ink19480.xml" ContentType="application/inkml+xml"/>
  <Override PartName="/ppt/ink/ink19481.xml" ContentType="application/inkml+xml"/>
  <Override PartName="/ppt/ink/ink19482.xml" ContentType="application/inkml+xml"/>
  <Override PartName="/ppt/ink/ink19483.xml" ContentType="application/inkml+xml"/>
  <Override PartName="/ppt/ink/ink19484.xml" ContentType="application/inkml+xml"/>
  <Override PartName="/ppt/ink/ink19485.xml" ContentType="application/inkml+xml"/>
  <Override PartName="/ppt/ink/ink19486.xml" ContentType="application/inkml+xml"/>
  <Override PartName="/ppt/ink/ink19487.xml" ContentType="application/inkml+xml"/>
  <Override PartName="/ppt/ink/ink19488.xml" ContentType="application/inkml+xml"/>
  <Override PartName="/ppt/ink/ink19489.xml" ContentType="application/inkml+xml"/>
  <Override PartName="/ppt/ink/ink19490.xml" ContentType="application/inkml+xml"/>
  <Override PartName="/ppt/ink/ink19491.xml" ContentType="application/inkml+xml"/>
  <Override PartName="/ppt/ink/ink19492.xml" ContentType="application/inkml+xml"/>
  <Override PartName="/ppt/ink/ink19493.xml" ContentType="application/inkml+xml"/>
  <Override PartName="/ppt/ink/ink19494.xml" ContentType="application/inkml+xml"/>
  <Override PartName="/ppt/ink/ink19495.xml" ContentType="application/inkml+xml"/>
  <Override PartName="/ppt/ink/ink19496.xml" ContentType="application/inkml+xml"/>
  <Override PartName="/ppt/ink/ink19497.xml" ContentType="application/inkml+xml"/>
  <Override PartName="/ppt/ink/ink19498.xml" ContentType="application/inkml+xml"/>
  <Override PartName="/ppt/ink/ink19499.xml" ContentType="application/inkml+xml"/>
  <Override PartName="/ppt/ink/ink19500.xml" ContentType="application/inkml+xml"/>
  <Override PartName="/ppt/ink/ink19501.xml" ContentType="application/inkml+xml"/>
  <Override PartName="/ppt/ink/ink19502.xml" ContentType="application/inkml+xml"/>
  <Override PartName="/ppt/ink/ink19503.xml" ContentType="application/inkml+xml"/>
  <Override PartName="/ppt/ink/ink19504.xml" ContentType="application/inkml+xml"/>
  <Override PartName="/ppt/ink/ink19505.xml" ContentType="application/inkml+xml"/>
  <Override PartName="/ppt/ink/ink19506.xml" ContentType="application/inkml+xml"/>
  <Override PartName="/ppt/ink/ink19507.xml" ContentType="application/inkml+xml"/>
  <Override PartName="/ppt/ink/ink19508.xml" ContentType="application/inkml+xml"/>
  <Override PartName="/ppt/ink/ink19509.xml" ContentType="application/inkml+xml"/>
  <Override PartName="/ppt/ink/ink19510.xml" ContentType="application/inkml+xml"/>
  <Override PartName="/ppt/ink/ink19511.xml" ContentType="application/inkml+xml"/>
  <Override PartName="/ppt/ink/ink19512.xml" ContentType="application/inkml+xml"/>
  <Override PartName="/ppt/ink/ink19513.xml" ContentType="application/inkml+xml"/>
  <Override PartName="/ppt/ink/ink19514.xml" ContentType="application/inkml+xml"/>
  <Override PartName="/ppt/ink/ink19515.xml" ContentType="application/inkml+xml"/>
  <Override PartName="/ppt/ink/ink19516.xml" ContentType="application/inkml+xml"/>
  <Override PartName="/ppt/ink/ink19517.xml" ContentType="application/inkml+xml"/>
  <Override PartName="/ppt/ink/ink19518.xml" ContentType="application/inkml+xml"/>
  <Override PartName="/ppt/ink/ink19519.xml" ContentType="application/inkml+xml"/>
  <Override PartName="/ppt/ink/ink19520.xml" ContentType="application/inkml+xml"/>
  <Override PartName="/ppt/ink/ink19521.xml" ContentType="application/inkml+xml"/>
  <Override PartName="/ppt/ink/ink19522.xml" ContentType="application/inkml+xml"/>
  <Override PartName="/ppt/ink/ink19523.xml" ContentType="application/inkml+xml"/>
  <Override PartName="/ppt/ink/ink19524.xml" ContentType="application/inkml+xml"/>
  <Override PartName="/ppt/ink/ink19525.xml" ContentType="application/inkml+xml"/>
  <Override PartName="/ppt/ink/ink19526.xml" ContentType="application/inkml+xml"/>
  <Override PartName="/ppt/ink/ink19527.xml" ContentType="application/inkml+xml"/>
  <Override PartName="/ppt/ink/ink19528.xml" ContentType="application/inkml+xml"/>
  <Override PartName="/ppt/ink/ink19529.xml" ContentType="application/inkml+xml"/>
  <Override PartName="/ppt/ink/ink19530.xml" ContentType="application/inkml+xml"/>
  <Override PartName="/ppt/ink/ink19531.xml" ContentType="application/inkml+xml"/>
  <Override PartName="/ppt/ink/ink19532.xml" ContentType="application/inkml+xml"/>
  <Override PartName="/ppt/ink/ink19533.xml" ContentType="application/inkml+xml"/>
  <Override PartName="/ppt/ink/ink19534.xml" ContentType="application/inkml+xml"/>
  <Override PartName="/ppt/ink/ink19535.xml" ContentType="application/inkml+xml"/>
  <Override PartName="/ppt/ink/ink19536.xml" ContentType="application/inkml+xml"/>
  <Override PartName="/ppt/ink/ink19537.xml" ContentType="application/inkml+xml"/>
  <Override PartName="/ppt/ink/ink19538.xml" ContentType="application/inkml+xml"/>
  <Override PartName="/ppt/ink/ink19539.xml" ContentType="application/inkml+xml"/>
  <Override PartName="/ppt/ink/ink19540.xml" ContentType="application/inkml+xml"/>
  <Override PartName="/ppt/ink/ink19541.xml" ContentType="application/inkml+xml"/>
  <Override PartName="/ppt/ink/ink19542.xml" ContentType="application/inkml+xml"/>
  <Override PartName="/ppt/ink/ink19543.xml" ContentType="application/inkml+xml"/>
  <Override PartName="/ppt/ink/ink19544.xml" ContentType="application/inkml+xml"/>
  <Override PartName="/ppt/ink/ink19545.xml" ContentType="application/inkml+xml"/>
  <Override PartName="/ppt/ink/ink19546.xml" ContentType="application/inkml+xml"/>
  <Override PartName="/ppt/ink/ink19547.xml" ContentType="application/inkml+xml"/>
  <Override PartName="/ppt/ink/ink19548.xml" ContentType="application/inkml+xml"/>
  <Override PartName="/ppt/ink/ink19549.xml" ContentType="application/inkml+xml"/>
  <Override PartName="/ppt/ink/ink19550.xml" ContentType="application/inkml+xml"/>
  <Override PartName="/ppt/ink/ink19551.xml" ContentType="application/inkml+xml"/>
  <Override PartName="/ppt/ink/ink19552.xml" ContentType="application/inkml+xml"/>
  <Override PartName="/ppt/ink/ink19553.xml" ContentType="application/inkml+xml"/>
  <Override PartName="/ppt/ink/ink19554.xml" ContentType="application/inkml+xml"/>
  <Override PartName="/ppt/ink/ink19555.xml" ContentType="application/inkml+xml"/>
  <Override PartName="/ppt/ink/ink19556.xml" ContentType="application/inkml+xml"/>
  <Override PartName="/ppt/ink/ink19557.xml" ContentType="application/inkml+xml"/>
  <Override PartName="/ppt/ink/ink19558.xml" ContentType="application/inkml+xml"/>
  <Override PartName="/ppt/ink/ink19559.xml" ContentType="application/inkml+xml"/>
  <Override PartName="/ppt/ink/ink19560.xml" ContentType="application/inkml+xml"/>
  <Override PartName="/ppt/ink/ink19561.xml" ContentType="application/inkml+xml"/>
  <Override PartName="/ppt/ink/ink19562.xml" ContentType="application/inkml+xml"/>
  <Override PartName="/ppt/ink/ink19563.xml" ContentType="application/inkml+xml"/>
  <Override PartName="/ppt/ink/ink19564.xml" ContentType="application/inkml+xml"/>
  <Override PartName="/ppt/ink/ink19565.xml" ContentType="application/inkml+xml"/>
  <Override PartName="/ppt/ink/ink19566.xml" ContentType="application/inkml+xml"/>
  <Override PartName="/ppt/ink/ink19567.xml" ContentType="application/inkml+xml"/>
  <Override PartName="/ppt/ink/ink19568.xml" ContentType="application/inkml+xml"/>
  <Override PartName="/ppt/ink/ink19569.xml" ContentType="application/inkml+xml"/>
  <Override PartName="/ppt/ink/ink19570.xml" ContentType="application/inkml+xml"/>
  <Override PartName="/ppt/ink/ink19571.xml" ContentType="application/inkml+xml"/>
  <Override PartName="/ppt/ink/ink19572.xml" ContentType="application/inkml+xml"/>
  <Override PartName="/ppt/ink/ink19573.xml" ContentType="application/inkml+xml"/>
  <Override PartName="/ppt/ink/ink19574.xml" ContentType="application/inkml+xml"/>
  <Override PartName="/ppt/ink/ink19575.xml" ContentType="application/inkml+xml"/>
  <Override PartName="/ppt/ink/ink19576.xml" ContentType="application/inkml+xml"/>
  <Override PartName="/ppt/ink/ink19577.xml" ContentType="application/inkml+xml"/>
  <Override PartName="/ppt/ink/ink19578.xml" ContentType="application/inkml+xml"/>
  <Override PartName="/ppt/ink/ink19579.xml" ContentType="application/inkml+xml"/>
  <Override PartName="/ppt/ink/ink19580.xml" ContentType="application/inkml+xml"/>
  <Override PartName="/ppt/ink/ink19581.xml" ContentType="application/inkml+xml"/>
  <Override PartName="/ppt/ink/ink19582.xml" ContentType="application/inkml+xml"/>
  <Override PartName="/ppt/ink/ink19583.xml" ContentType="application/inkml+xml"/>
  <Override PartName="/ppt/ink/ink19584.xml" ContentType="application/inkml+xml"/>
  <Override PartName="/ppt/ink/ink19585.xml" ContentType="application/inkml+xml"/>
  <Override PartName="/ppt/ink/ink19586.xml" ContentType="application/inkml+xml"/>
  <Override PartName="/ppt/ink/ink19587.xml" ContentType="application/inkml+xml"/>
  <Override PartName="/ppt/ink/ink19588.xml" ContentType="application/inkml+xml"/>
  <Override PartName="/ppt/ink/ink19589.xml" ContentType="application/inkml+xml"/>
  <Override PartName="/ppt/ink/ink19590.xml" ContentType="application/inkml+xml"/>
  <Override PartName="/ppt/ink/ink19591.xml" ContentType="application/inkml+xml"/>
  <Override PartName="/ppt/ink/ink19592.xml" ContentType="application/inkml+xml"/>
  <Override PartName="/ppt/ink/ink19593.xml" ContentType="application/inkml+xml"/>
  <Override PartName="/ppt/ink/ink19594.xml" ContentType="application/inkml+xml"/>
  <Override PartName="/ppt/ink/ink19595.xml" ContentType="application/inkml+xml"/>
  <Override PartName="/ppt/ink/ink19596.xml" ContentType="application/inkml+xml"/>
  <Override PartName="/ppt/ink/ink19597.xml" ContentType="application/inkml+xml"/>
  <Override PartName="/ppt/ink/ink19598.xml" ContentType="application/inkml+xml"/>
  <Override PartName="/ppt/ink/ink19599.xml" ContentType="application/inkml+xml"/>
  <Override PartName="/ppt/ink/ink19600.xml" ContentType="application/inkml+xml"/>
  <Override PartName="/ppt/ink/ink19601.xml" ContentType="application/inkml+xml"/>
  <Override PartName="/ppt/ink/ink19602.xml" ContentType="application/inkml+xml"/>
  <Override PartName="/ppt/ink/ink19603.xml" ContentType="application/inkml+xml"/>
  <Override PartName="/ppt/ink/ink19604.xml" ContentType="application/inkml+xml"/>
  <Override PartName="/ppt/ink/ink19605.xml" ContentType="application/inkml+xml"/>
  <Override PartName="/ppt/ink/ink19606.xml" ContentType="application/inkml+xml"/>
  <Override PartName="/ppt/ink/ink19607.xml" ContentType="application/inkml+xml"/>
  <Override PartName="/ppt/ink/ink19608.xml" ContentType="application/inkml+xml"/>
  <Override PartName="/ppt/ink/ink19609.xml" ContentType="application/inkml+xml"/>
  <Override PartName="/ppt/ink/ink19610.xml" ContentType="application/inkml+xml"/>
  <Override PartName="/ppt/ink/ink19611.xml" ContentType="application/inkml+xml"/>
  <Override PartName="/ppt/ink/ink19612.xml" ContentType="application/inkml+xml"/>
  <Override PartName="/ppt/ink/ink19613.xml" ContentType="application/inkml+xml"/>
  <Override PartName="/ppt/ink/ink19614.xml" ContentType="application/inkml+xml"/>
  <Override PartName="/ppt/ink/ink19615.xml" ContentType="application/inkml+xml"/>
  <Override PartName="/ppt/ink/ink19616.xml" ContentType="application/inkml+xml"/>
  <Override PartName="/ppt/ink/ink19617.xml" ContentType="application/inkml+xml"/>
  <Override PartName="/ppt/ink/ink19618.xml" ContentType="application/inkml+xml"/>
  <Override PartName="/ppt/ink/ink19619.xml" ContentType="application/inkml+xml"/>
  <Override PartName="/ppt/ink/ink19620.xml" ContentType="application/inkml+xml"/>
  <Override PartName="/ppt/ink/ink19621.xml" ContentType="application/inkml+xml"/>
  <Override PartName="/ppt/ink/ink19622.xml" ContentType="application/inkml+xml"/>
  <Override PartName="/ppt/ink/ink19623.xml" ContentType="application/inkml+xml"/>
  <Override PartName="/ppt/ink/ink19624.xml" ContentType="application/inkml+xml"/>
  <Override PartName="/ppt/ink/ink19625.xml" ContentType="application/inkml+xml"/>
  <Override PartName="/ppt/ink/ink19626.xml" ContentType="application/inkml+xml"/>
  <Override PartName="/ppt/ink/ink19627.xml" ContentType="application/inkml+xml"/>
  <Override PartName="/ppt/ink/ink19628.xml" ContentType="application/inkml+xml"/>
  <Override PartName="/ppt/ink/ink19629.xml" ContentType="application/inkml+xml"/>
  <Override PartName="/ppt/ink/ink19630.xml" ContentType="application/inkml+xml"/>
  <Override PartName="/ppt/ink/ink19631.xml" ContentType="application/inkml+xml"/>
  <Override PartName="/ppt/ink/ink19632.xml" ContentType="application/inkml+xml"/>
  <Override PartName="/ppt/ink/ink19633.xml" ContentType="application/inkml+xml"/>
  <Override PartName="/ppt/ink/ink19634.xml" ContentType="application/inkml+xml"/>
  <Override PartName="/ppt/ink/ink19635.xml" ContentType="application/inkml+xml"/>
  <Override PartName="/ppt/ink/ink19636.xml" ContentType="application/inkml+xml"/>
  <Override PartName="/ppt/ink/ink19637.xml" ContentType="application/inkml+xml"/>
  <Override PartName="/ppt/ink/ink19638.xml" ContentType="application/inkml+xml"/>
  <Override PartName="/ppt/ink/ink19639.xml" ContentType="application/inkml+xml"/>
  <Override PartName="/ppt/ink/ink19640.xml" ContentType="application/inkml+xml"/>
  <Override PartName="/ppt/ink/ink19641.xml" ContentType="application/inkml+xml"/>
  <Override PartName="/ppt/ink/ink19642.xml" ContentType="application/inkml+xml"/>
  <Override PartName="/ppt/ink/ink19643.xml" ContentType="application/inkml+xml"/>
  <Override PartName="/ppt/ink/ink19644.xml" ContentType="application/inkml+xml"/>
  <Override PartName="/ppt/ink/ink19645.xml" ContentType="application/inkml+xml"/>
  <Override PartName="/ppt/ink/ink19646.xml" ContentType="application/inkml+xml"/>
  <Override PartName="/ppt/ink/ink19647.xml" ContentType="application/inkml+xml"/>
  <Override PartName="/ppt/ink/ink19648.xml" ContentType="application/inkml+xml"/>
  <Override PartName="/ppt/ink/ink19649.xml" ContentType="application/inkml+xml"/>
  <Override PartName="/ppt/ink/ink19650.xml" ContentType="application/inkml+xml"/>
  <Override PartName="/ppt/ink/ink19651.xml" ContentType="application/inkml+xml"/>
  <Override PartName="/ppt/ink/ink19652.xml" ContentType="application/inkml+xml"/>
  <Override PartName="/ppt/ink/ink19653.xml" ContentType="application/inkml+xml"/>
  <Override PartName="/ppt/ink/ink19654.xml" ContentType="application/inkml+xml"/>
  <Override PartName="/ppt/ink/ink19655.xml" ContentType="application/inkml+xml"/>
  <Override PartName="/ppt/ink/ink19656.xml" ContentType="application/inkml+xml"/>
  <Override PartName="/ppt/ink/ink19657.xml" ContentType="application/inkml+xml"/>
  <Override PartName="/ppt/ink/ink19658.xml" ContentType="application/inkml+xml"/>
  <Override PartName="/ppt/ink/ink19659.xml" ContentType="application/inkml+xml"/>
  <Override PartName="/ppt/ink/ink19660.xml" ContentType="application/inkml+xml"/>
  <Override PartName="/ppt/ink/ink19661.xml" ContentType="application/inkml+xml"/>
  <Override PartName="/ppt/ink/ink19662.xml" ContentType="application/inkml+xml"/>
  <Override PartName="/ppt/ink/ink19663.xml" ContentType="application/inkml+xml"/>
  <Override PartName="/ppt/ink/ink19664.xml" ContentType="application/inkml+xml"/>
  <Override PartName="/ppt/ink/ink19665.xml" ContentType="application/inkml+xml"/>
  <Override PartName="/ppt/ink/ink19666.xml" ContentType="application/inkml+xml"/>
  <Override PartName="/ppt/ink/ink19667.xml" ContentType="application/inkml+xml"/>
  <Override PartName="/ppt/ink/ink19668.xml" ContentType="application/inkml+xml"/>
  <Override PartName="/ppt/ink/ink19669.xml" ContentType="application/inkml+xml"/>
  <Override PartName="/ppt/ink/ink19670.xml" ContentType="application/inkml+xml"/>
  <Override PartName="/ppt/ink/ink19671.xml" ContentType="application/inkml+xml"/>
  <Override PartName="/ppt/ink/ink19672.xml" ContentType="application/inkml+xml"/>
  <Override PartName="/ppt/ink/ink19673.xml" ContentType="application/inkml+xml"/>
  <Override PartName="/ppt/ink/ink19674.xml" ContentType="application/inkml+xml"/>
  <Override PartName="/ppt/ink/ink19675.xml" ContentType="application/inkml+xml"/>
  <Override PartName="/ppt/ink/ink19676.xml" ContentType="application/inkml+xml"/>
  <Override PartName="/ppt/ink/ink19677.xml" ContentType="application/inkml+xml"/>
  <Override PartName="/ppt/ink/ink19678.xml" ContentType="application/inkml+xml"/>
  <Override PartName="/ppt/ink/ink19679.xml" ContentType="application/inkml+xml"/>
  <Override PartName="/ppt/ink/ink19680.xml" ContentType="application/inkml+xml"/>
  <Override PartName="/ppt/ink/ink19681.xml" ContentType="application/inkml+xml"/>
  <Override PartName="/ppt/ink/ink19682.xml" ContentType="application/inkml+xml"/>
  <Override PartName="/ppt/ink/ink19683.xml" ContentType="application/inkml+xml"/>
  <Override PartName="/ppt/ink/ink19684.xml" ContentType="application/inkml+xml"/>
  <Override PartName="/ppt/ink/ink19685.xml" ContentType="application/inkml+xml"/>
  <Override PartName="/ppt/ink/ink19686.xml" ContentType="application/inkml+xml"/>
  <Override PartName="/ppt/ink/ink19687.xml" ContentType="application/inkml+xml"/>
  <Override PartName="/ppt/ink/ink19688.xml" ContentType="application/inkml+xml"/>
  <Override PartName="/ppt/ink/ink19689.xml" ContentType="application/inkml+xml"/>
  <Override PartName="/ppt/ink/ink19690.xml" ContentType="application/inkml+xml"/>
  <Override PartName="/ppt/ink/ink19691.xml" ContentType="application/inkml+xml"/>
  <Override PartName="/ppt/ink/ink19692.xml" ContentType="application/inkml+xml"/>
  <Override PartName="/ppt/ink/ink19693.xml" ContentType="application/inkml+xml"/>
  <Override PartName="/ppt/ink/ink19694.xml" ContentType="application/inkml+xml"/>
  <Override PartName="/ppt/ink/ink19695.xml" ContentType="application/inkml+xml"/>
  <Override PartName="/ppt/ink/ink19696.xml" ContentType="application/inkml+xml"/>
  <Override PartName="/ppt/ink/ink19697.xml" ContentType="application/inkml+xml"/>
  <Override PartName="/ppt/ink/ink19698.xml" ContentType="application/inkml+xml"/>
  <Override PartName="/ppt/ink/ink19699.xml" ContentType="application/inkml+xml"/>
  <Override PartName="/ppt/ink/ink19700.xml" ContentType="application/inkml+xml"/>
  <Override PartName="/ppt/ink/ink19701.xml" ContentType="application/inkml+xml"/>
  <Override PartName="/ppt/ink/ink19702.xml" ContentType="application/inkml+xml"/>
  <Override PartName="/ppt/ink/ink19703.xml" ContentType="application/inkml+xml"/>
  <Override PartName="/ppt/ink/ink19704.xml" ContentType="application/inkml+xml"/>
  <Override PartName="/ppt/ink/ink19705.xml" ContentType="application/inkml+xml"/>
  <Override PartName="/ppt/ink/ink19706.xml" ContentType="application/inkml+xml"/>
  <Override PartName="/ppt/ink/ink19707.xml" ContentType="application/inkml+xml"/>
  <Override PartName="/ppt/ink/ink19708.xml" ContentType="application/inkml+xml"/>
  <Override PartName="/ppt/ink/ink19709.xml" ContentType="application/inkml+xml"/>
  <Override PartName="/ppt/ink/ink19710.xml" ContentType="application/inkml+xml"/>
  <Override PartName="/ppt/ink/ink19711.xml" ContentType="application/inkml+xml"/>
  <Override PartName="/ppt/ink/ink19712.xml" ContentType="application/inkml+xml"/>
  <Override PartName="/ppt/ink/ink19713.xml" ContentType="application/inkml+xml"/>
  <Override PartName="/ppt/ink/ink19714.xml" ContentType="application/inkml+xml"/>
  <Override PartName="/ppt/ink/ink19715.xml" ContentType="application/inkml+xml"/>
  <Override PartName="/ppt/ink/ink19716.xml" ContentType="application/inkml+xml"/>
  <Override PartName="/ppt/ink/ink19717.xml" ContentType="application/inkml+xml"/>
  <Override PartName="/ppt/ink/ink19718.xml" ContentType="application/inkml+xml"/>
  <Override PartName="/ppt/ink/ink19719.xml" ContentType="application/inkml+xml"/>
  <Override PartName="/ppt/ink/ink19720.xml" ContentType="application/inkml+xml"/>
  <Override PartName="/ppt/ink/ink19721.xml" ContentType="application/inkml+xml"/>
  <Override PartName="/ppt/ink/ink19722.xml" ContentType="application/inkml+xml"/>
  <Override PartName="/ppt/ink/ink19723.xml" ContentType="application/inkml+xml"/>
  <Override PartName="/ppt/ink/ink19724.xml" ContentType="application/inkml+xml"/>
  <Override PartName="/ppt/ink/ink19725.xml" ContentType="application/inkml+xml"/>
  <Override PartName="/ppt/ink/ink19726.xml" ContentType="application/inkml+xml"/>
  <Override PartName="/ppt/ink/ink19727.xml" ContentType="application/inkml+xml"/>
  <Override PartName="/ppt/ink/ink19728.xml" ContentType="application/inkml+xml"/>
  <Override PartName="/ppt/ink/ink19729.xml" ContentType="application/inkml+xml"/>
  <Override PartName="/ppt/ink/ink19730.xml" ContentType="application/inkml+xml"/>
  <Override PartName="/ppt/ink/ink19731.xml" ContentType="application/inkml+xml"/>
  <Override PartName="/ppt/ink/ink19732.xml" ContentType="application/inkml+xml"/>
  <Override PartName="/ppt/ink/ink19733.xml" ContentType="application/inkml+xml"/>
  <Override PartName="/ppt/ink/ink19734.xml" ContentType="application/inkml+xml"/>
  <Override PartName="/ppt/ink/ink19735.xml" ContentType="application/inkml+xml"/>
  <Override PartName="/ppt/ink/ink19736.xml" ContentType="application/inkml+xml"/>
  <Override PartName="/ppt/ink/ink19737.xml" ContentType="application/inkml+xml"/>
  <Override PartName="/ppt/ink/ink19738.xml" ContentType="application/inkml+xml"/>
  <Override PartName="/ppt/ink/ink19739.xml" ContentType="application/inkml+xml"/>
  <Override PartName="/ppt/ink/ink19740.xml" ContentType="application/inkml+xml"/>
  <Override PartName="/ppt/ink/ink19741.xml" ContentType="application/inkml+xml"/>
  <Override PartName="/ppt/ink/ink19742.xml" ContentType="application/inkml+xml"/>
  <Override PartName="/ppt/ink/ink19743.xml" ContentType="application/inkml+xml"/>
  <Override PartName="/ppt/ink/ink19744.xml" ContentType="application/inkml+xml"/>
  <Override PartName="/ppt/ink/ink19745.xml" ContentType="application/inkml+xml"/>
  <Override PartName="/ppt/ink/ink19746.xml" ContentType="application/inkml+xml"/>
  <Override PartName="/ppt/ink/ink19747.xml" ContentType="application/inkml+xml"/>
  <Override PartName="/ppt/ink/ink19748.xml" ContentType="application/inkml+xml"/>
  <Override PartName="/ppt/ink/ink19749.xml" ContentType="application/inkml+xml"/>
  <Override PartName="/ppt/ink/ink19750.xml" ContentType="application/inkml+xml"/>
  <Override PartName="/ppt/ink/ink19751.xml" ContentType="application/inkml+xml"/>
  <Override PartName="/ppt/ink/ink19752.xml" ContentType="application/inkml+xml"/>
  <Override PartName="/ppt/ink/ink19753.xml" ContentType="application/inkml+xml"/>
  <Override PartName="/ppt/ink/ink19754.xml" ContentType="application/inkml+xml"/>
  <Override PartName="/ppt/ink/ink19755.xml" ContentType="application/inkml+xml"/>
  <Override PartName="/ppt/ink/ink19756.xml" ContentType="application/inkml+xml"/>
  <Override PartName="/ppt/ink/ink19757.xml" ContentType="application/inkml+xml"/>
  <Override PartName="/ppt/ink/ink19758.xml" ContentType="application/inkml+xml"/>
  <Override PartName="/ppt/ink/ink19759.xml" ContentType="application/inkml+xml"/>
  <Override PartName="/ppt/ink/ink19760.xml" ContentType="application/inkml+xml"/>
  <Override PartName="/ppt/ink/ink19761.xml" ContentType="application/inkml+xml"/>
  <Override PartName="/ppt/ink/ink19762.xml" ContentType="application/inkml+xml"/>
  <Override PartName="/ppt/ink/ink19763.xml" ContentType="application/inkml+xml"/>
  <Override PartName="/ppt/ink/ink19764.xml" ContentType="application/inkml+xml"/>
  <Override PartName="/ppt/ink/ink19765.xml" ContentType="application/inkml+xml"/>
  <Override PartName="/ppt/ink/ink19766.xml" ContentType="application/inkml+xml"/>
  <Override PartName="/ppt/ink/ink19767.xml" ContentType="application/inkml+xml"/>
  <Override PartName="/ppt/ink/ink19768.xml" ContentType="application/inkml+xml"/>
  <Override PartName="/ppt/ink/ink19769.xml" ContentType="application/inkml+xml"/>
  <Override PartName="/ppt/ink/ink19770.xml" ContentType="application/inkml+xml"/>
  <Override PartName="/ppt/ink/ink19771.xml" ContentType="application/inkml+xml"/>
  <Override PartName="/ppt/ink/ink19772.xml" ContentType="application/inkml+xml"/>
  <Override PartName="/ppt/ink/ink19773.xml" ContentType="application/inkml+xml"/>
  <Override PartName="/ppt/ink/ink19774.xml" ContentType="application/inkml+xml"/>
  <Override PartName="/ppt/ink/ink19775.xml" ContentType="application/inkml+xml"/>
  <Override PartName="/ppt/ink/ink19776.xml" ContentType="application/inkml+xml"/>
  <Override PartName="/ppt/ink/ink19777.xml" ContentType="application/inkml+xml"/>
  <Override PartName="/ppt/ink/ink19778.xml" ContentType="application/inkml+xml"/>
  <Override PartName="/ppt/ink/ink19779.xml" ContentType="application/inkml+xml"/>
  <Override PartName="/ppt/ink/ink19780.xml" ContentType="application/inkml+xml"/>
  <Override PartName="/ppt/ink/ink19781.xml" ContentType="application/inkml+xml"/>
  <Override PartName="/ppt/ink/ink19782.xml" ContentType="application/inkml+xml"/>
  <Override PartName="/ppt/ink/ink19783.xml" ContentType="application/inkml+xml"/>
  <Override PartName="/ppt/ink/ink19784.xml" ContentType="application/inkml+xml"/>
  <Override PartName="/ppt/ink/ink19785.xml" ContentType="application/inkml+xml"/>
  <Override PartName="/ppt/ink/ink19786.xml" ContentType="application/inkml+xml"/>
  <Override PartName="/ppt/ink/ink19787.xml" ContentType="application/inkml+xml"/>
  <Override PartName="/ppt/ink/ink19788.xml" ContentType="application/inkml+xml"/>
  <Override PartName="/ppt/ink/ink19789.xml" ContentType="application/inkml+xml"/>
  <Override PartName="/ppt/ink/ink19790.xml" ContentType="application/inkml+xml"/>
  <Override PartName="/ppt/ink/ink19791.xml" ContentType="application/inkml+xml"/>
  <Override PartName="/ppt/ink/ink19792.xml" ContentType="application/inkml+xml"/>
  <Override PartName="/ppt/ink/ink19793.xml" ContentType="application/inkml+xml"/>
  <Override PartName="/ppt/ink/ink19794.xml" ContentType="application/inkml+xml"/>
  <Override PartName="/ppt/ink/ink19795.xml" ContentType="application/inkml+xml"/>
  <Override PartName="/ppt/ink/ink19796.xml" ContentType="application/inkml+xml"/>
  <Override PartName="/ppt/ink/ink19797.xml" ContentType="application/inkml+xml"/>
  <Override PartName="/ppt/ink/ink19798.xml" ContentType="application/inkml+xml"/>
  <Override PartName="/ppt/ink/ink19799.xml" ContentType="application/inkml+xml"/>
  <Override PartName="/ppt/ink/ink19800.xml" ContentType="application/inkml+xml"/>
  <Override PartName="/ppt/ink/ink19801.xml" ContentType="application/inkml+xml"/>
  <Override PartName="/ppt/ink/ink19802.xml" ContentType="application/inkml+xml"/>
  <Override PartName="/ppt/ink/ink19803.xml" ContentType="application/inkml+xml"/>
  <Override PartName="/ppt/ink/ink19804.xml" ContentType="application/inkml+xml"/>
  <Override PartName="/ppt/ink/ink19805.xml" ContentType="application/inkml+xml"/>
  <Override PartName="/ppt/ink/ink19806.xml" ContentType="application/inkml+xml"/>
  <Override PartName="/ppt/ink/ink19807.xml" ContentType="application/inkml+xml"/>
  <Override PartName="/ppt/ink/ink19808.xml" ContentType="application/inkml+xml"/>
  <Override PartName="/ppt/ink/ink19809.xml" ContentType="application/inkml+xml"/>
  <Override PartName="/ppt/ink/ink19810.xml" ContentType="application/inkml+xml"/>
  <Override PartName="/ppt/ink/ink19811.xml" ContentType="application/inkml+xml"/>
  <Override PartName="/ppt/ink/ink19812.xml" ContentType="application/inkml+xml"/>
  <Override PartName="/ppt/ink/ink19813.xml" ContentType="application/inkml+xml"/>
  <Override PartName="/ppt/ink/ink19814.xml" ContentType="application/inkml+xml"/>
  <Override PartName="/ppt/ink/ink19815.xml" ContentType="application/inkml+xml"/>
  <Override PartName="/ppt/ink/ink19816.xml" ContentType="application/inkml+xml"/>
  <Override PartName="/ppt/ink/ink19817.xml" ContentType="application/inkml+xml"/>
  <Override PartName="/ppt/ink/ink19818.xml" ContentType="application/inkml+xml"/>
  <Override PartName="/ppt/ink/ink19819.xml" ContentType="application/inkml+xml"/>
  <Override PartName="/ppt/ink/ink19820.xml" ContentType="application/inkml+xml"/>
  <Override PartName="/ppt/ink/ink19821.xml" ContentType="application/inkml+xml"/>
  <Override PartName="/ppt/ink/ink19822.xml" ContentType="application/inkml+xml"/>
  <Override PartName="/ppt/ink/ink19823.xml" ContentType="application/inkml+xml"/>
  <Override PartName="/ppt/ink/ink19824.xml" ContentType="application/inkml+xml"/>
  <Override PartName="/ppt/ink/ink19825.xml" ContentType="application/inkml+xml"/>
  <Override PartName="/ppt/ink/ink19826.xml" ContentType="application/inkml+xml"/>
  <Override PartName="/ppt/ink/ink19827.xml" ContentType="application/inkml+xml"/>
  <Override PartName="/ppt/ink/ink19828.xml" ContentType="application/inkml+xml"/>
  <Override PartName="/ppt/ink/ink19829.xml" ContentType="application/inkml+xml"/>
  <Override PartName="/ppt/ink/ink19830.xml" ContentType="application/inkml+xml"/>
  <Override PartName="/ppt/ink/ink19831.xml" ContentType="application/inkml+xml"/>
  <Override PartName="/ppt/ink/ink19832.xml" ContentType="application/inkml+xml"/>
  <Override PartName="/ppt/ink/ink19833.xml" ContentType="application/inkml+xml"/>
  <Override PartName="/ppt/ink/ink19834.xml" ContentType="application/inkml+xml"/>
  <Override PartName="/ppt/ink/ink19835.xml" ContentType="application/inkml+xml"/>
  <Override PartName="/ppt/ink/ink19836.xml" ContentType="application/inkml+xml"/>
  <Override PartName="/ppt/ink/ink19837.xml" ContentType="application/inkml+xml"/>
  <Override PartName="/ppt/ink/ink19838.xml" ContentType="application/inkml+xml"/>
  <Override PartName="/ppt/ink/ink19839.xml" ContentType="application/inkml+xml"/>
  <Override PartName="/ppt/ink/ink19840.xml" ContentType="application/inkml+xml"/>
  <Override PartName="/ppt/ink/ink19841.xml" ContentType="application/inkml+xml"/>
  <Override PartName="/ppt/ink/ink19842.xml" ContentType="application/inkml+xml"/>
  <Override PartName="/ppt/ink/ink19843.xml" ContentType="application/inkml+xml"/>
  <Override PartName="/ppt/ink/ink19844.xml" ContentType="application/inkml+xml"/>
  <Override PartName="/ppt/ink/ink19845.xml" ContentType="application/inkml+xml"/>
  <Override PartName="/ppt/ink/ink19846.xml" ContentType="application/inkml+xml"/>
  <Override PartName="/ppt/ink/ink19847.xml" ContentType="application/inkml+xml"/>
  <Override PartName="/ppt/ink/ink19848.xml" ContentType="application/inkml+xml"/>
  <Override PartName="/ppt/ink/ink19849.xml" ContentType="application/inkml+xml"/>
  <Override PartName="/ppt/ink/ink19850.xml" ContentType="application/inkml+xml"/>
  <Override PartName="/ppt/ink/ink19851.xml" ContentType="application/inkml+xml"/>
  <Override PartName="/ppt/ink/ink19852.xml" ContentType="application/inkml+xml"/>
  <Override PartName="/ppt/ink/ink19853.xml" ContentType="application/inkml+xml"/>
  <Override PartName="/ppt/ink/ink19854.xml" ContentType="application/inkml+xml"/>
  <Override PartName="/ppt/ink/ink19855.xml" ContentType="application/inkml+xml"/>
  <Override PartName="/ppt/ink/ink19856.xml" ContentType="application/inkml+xml"/>
  <Override PartName="/ppt/ink/ink19857.xml" ContentType="application/inkml+xml"/>
  <Override PartName="/ppt/ink/ink19858.xml" ContentType="application/inkml+xml"/>
  <Override PartName="/ppt/ink/ink19859.xml" ContentType="application/inkml+xml"/>
  <Override PartName="/ppt/ink/ink19860.xml" ContentType="application/inkml+xml"/>
  <Override PartName="/ppt/ink/ink19861.xml" ContentType="application/inkml+xml"/>
  <Override PartName="/ppt/ink/ink19862.xml" ContentType="application/inkml+xml"/>
  <Override PartName="/ppt/ink/ink19863.xml" ContentType="application/inkml+xml"/>
  <Override PartName="/ppt/ink/ink19864.xml" ContentType="application/inkml+xml"/>
  <Override PartName="/ppt/ink/ink19865.xml" ContentType="application/inkml+xml"/>
  <Override PartName="/ppt/ink/ink19866.xml" ContentType="application/inkml+xml"/>
  <Override PartName="/ppt/ink/ink19867.xml" ContentType="application/inkml+xml"/>
  <Override PartName="/ppt/ink/ink19868.xml" ContentType="application/inkml+xml"/>
  <Override PartName="/ppt/ink/ink19869.xml" ContentType="application/inkml+xml"/>
  <Override PartName="/ppt/ink/ink19870.xml" ContentType="application/inkml+xml"/>
  <Override PartName="/ppt/ink/ink19871.xml" ContentType="application/inkml+xml"/>
  <Override PartName="/ppt/ink/ink19872.xml" ContentType="application/inkml+xml"/>
  <Override PartName="/ppt/ink/ink19873.xml" ContentType="application/inkml+xml"/>
  <Override PartName="/ppt/ink/ink19874.xml" ContentType="application/inkml+xml"/>
  <Override PartName="/ppt/ink/ink19875.xml" ContentType="application/inkml+xml"/>
  <Override PartName="/ppt/ink/ink19876.xml" ContentType="application/inkml+xml"/>
  <Override PartName="/ppt/ink/ink19877.xml" ContentType="application/inkml+xml"/>
  <Override PartName="/ppt/ink/ink19878.xml" ContentType="application/inkml+xml"/>
  <Override PartName="/ppt/ink/ink19879.xml" ContentType="application/inkml+xml"/>
  <Override PartName="/ppt/ink/ink19880.xml" ContentType="application/inkml+xml"/>
  <Override PartName="/ppt/ink/ink19881.xml" ContentType="application/inkml+xml"/>
  <Override PartName="/ppt/ink/ink19882.xml" ContentType="application/inkml+xml"/>
  <Override PartName="/ppt/ink/ink19883.xml" ContentType="application/inkml+xml"/>
  <Override PartName="/ppt/ink/ink19884.xml" ContentType="application/inkml+xml"/>
  <Override PartName="/ppt/ink/ink19885.xml" ContentType="application/inkml+xml"/>
  <Override PartName="/ppt/ink/ink19886.xml" ContentType="application/inkml+xml"/>
  <Override PartName="/ppt/ink/ink19887.xml" ContentType="application/inkml+xml"/>
  <Override PartName="/ppt/ink/ink19888.xml" ContentType="application/inkml+xml"/>
  <Override PartName="/ppt/ink/ink19889.xml" ContentType="application/inkml+xml"/>
  <Override PartName="/ppt/ink/ink19890.xml" ContentType="application/inkml+xml"/>
  <Override PartName="/ppt/ink/ink19891.xml" ContentType="application/inkml+xml"/>
  <Override PartName="/ppt/ink/ink19892.xml" ContentType="application/inkml+xml"/>
  <Override PartName="/ppt/ink/ink19893.xml" ContentType="application/inkml+xml"/>
  <Override PartName="/ppt/ink/ink19894.xml" ContentType="application/inkml+xml"/>
  <Override PartName="/ppt/ink/ink19895.xml" ContentType="application/inkml+xml"/>
  <Override PartName="/ppt/ink/ink19896.xml" ContentType="application/inkml+xml"/>
  <Override PartName="/ppt/ink/ink19897.xml" ContentType="application/inkml+xml"/>
  <Override PartName="/ppt/ink/ink19898.xml" ContentType="application/inkml+xml"/>
  <Override PartName="/ppt/ink/ink19899.xml" ContentType="application/inkml+xml"/>
  <Override PartName="/ppt/ink/ink19900.xml" ContentType="application/inkml+xml"/>
  <Override PartName="/ppt/ink/ink19901.xml" ContentType="application/inkml+xml"/>
  <Override PartName="/ppt/ink/ink19902.xml" ContentType="application/inkml+xml"/>
  <Override PartName="/ppt/ink/ink19903.xml" ContentType="application/inkml+xml"/>
  <Override PartName="/ppt/ink/ink19904.xml" ContentType="application/inkml+xml"/>
  <Override PartName="/ppt/ink/ink19905.xml" ContentType="application/inkml+xml"/>
  <Override PartName="/ppt/ink/ink19906.xml" ContentType="application/inkml+xml"/>
  <Override PartName="/ppt/ink/ink19907.xml" ContentType="application/inkml+xml"/>
  <Override PartName="/ppt/ink/ink19908.xml" ContentType="application/inkml+xml"/>
  <Override PartName="/ppt/ink/ink19909.xml" ContentType="application/inkml+xml"/>
  <Override PartName="/ppt/ink/ink19910.xml" ContentType="application/inkml+xml"/>
  <Override PartName="/ppt/ink/ink19911.xml" ContentType="application/inkml+xml"/>
  <Override PartName="/ppt/ink/ink19912.xml" ContentType="application/inkml+xml"/>
  <Override PartName="/ppt/ink/ink19913.xml" ContentType="application/inkml+xml"/>
  <Override PartName="/ppt/ink/ink19914.xml" ContentType="application/inkml+xml"/>
  <Override PartName="/ppt/ink/ink19915.xml" ContentType="application/inkml+xml"/>
  <Override PartName="/ppt/ink/ink19916.xml" ContentType="application/inkml+xml"/>
  <Override PartName="/ppt/ink/ink19917.xml" ContentType="application/inkml+xml"/>
  <Override PartName="/ppt/ink/ink19918.xml" ContentType="application/inkml+xml"/>
  <Override PartName="/ppt/ink/ink19919.xml" ContentType="application/inkml+xml"/>
  <Override PartName="/ppt/ink/ink19920.xml" ContentType="application/inkml+xml"/>
  <Override PartName="/ppt/ink/ink19921.xml" ContentType="application/inkml+xml"/>
  <Override PartName="/ppt/ink/ink19922.xml" ContentType="application/inkml+xml"/>
  <Override PartName="/ppt/ink/ink19923.xml" ContentType="application/inkml+xml"/>
  <Override PartName="/ppt/ink/ink19924.xml" ContentType="application/inkml+xml"/>
  <Override PartName="/ppt/ink/ink19925.xml" ContentType="application/inkml+xml"/>
  <Override PartName="/ppt/ink/ink19926.xml" ContentType="application/inkml+xml"/>
  <Override PartName="/ppt/ink/ink19927.xml" ContentType="application/inkml+xml"/>
  <Override PartName="/ppt/ink/ink19928.xml" ContentType="application/inkml+xml"/>
  <Override PartName="/ppt/ink/ink19929.xml" ContentType="application/inkml+xml"/>
  <Override PartName="/ppt/ink/ink19930.xml" ContentType="application/inkml+xml"/>
  <Override PartName="/ppt/ink/ink19931.xml" ContentType="application/inkml+xml"/>
  <Override PartName="/ppt/ink/ink19932.xml" ContentType="application/inkml+xml"/>
  <Override PartName="/ppt/ink/ink19933.xml" ContentType="application/inkml+xml"/>
  <Override PartName="/ppt/ink/ink19934.xml" ContentType="application/inkml+xml"/>
  <Override PartName="/ppt/ink/ink19935.xml" ContentType="application/inkml+xml"/>
  <Override PartName="/ppt/ink/ink19936.xml" ContentType="application/inkml+xml"/>
  <Override PartName="/ppt/ink/ink19937.xml" ContentType="application/inkml+xml"/>
  <Override PartName="/ppt/ink/ink19938.xml" ContentType="application/inkml+xml"/>
  <Override PartName="/ppt/ink/ink19939.xml" ContentType="application/inkml+xml"/>
  <Override PartName="/ppt/ink/ink19940.xml" ContentType="application/inkml+xml"/>
  <Override PartName="/ppt/ink/ink19941.xml" ContentType="application/inkml+xml"/>
  <Override PartName="/ppt/ink/ink19942.xml" ContentType="application/inkml+xml"/>
  <Override PartName="/ppt/ink/ink19943.xml" ContentType="application/inkml+xml"/>
  <Override PartName="/ppt/ink/ink19944.xml" ContentType="application/inkml+xml"/>
  <Override PartName="/ppt/ink/ink19945.xml" ContentType="application/inkml+xml"/>
  <Override PartName="/ppt/ink/ink19946.xml" ContentType="application/inkml+xml"/>
  <Override PartName="/ppt/ink/ink19947.xml" ContentType="application/inkml+xml"/>
  <Override PartName="/ppt/ink/ink19948.xml" ContentType="application/inkml+xml"/>
  <Override PartName="/ppt/ink/ink19949.xml" ContentType="application/inkml+xml"/>
  <Override PartName="/ppt/ink/ink19950.xml" ContentType="application/inkml+xml"/>
  <Override PartName="/ppt/ink/ink19951.xml" ContentType="application/inkml+xml"/>
  <Override PartName="/ppt/ink/ink19952.xml" ContentType="application/inkml+xml"/>
  <Override PartName="/ppt/ink/ink19953.xml" ContentType="application/inkml+xml"/>
  <Override PartName="/ppt/ink/ink19954.xml" ContentType="application/inkml+xml"/>
  <Override PartName="/ppt/ink/ink19955.xml" ContentType="application/inkml+xml"/>
  <Override PartName="/ppt/ink/ink19956.xml" ContentType="application/inkml+xml"/>
  <Override PartName="/ppt/ink/ink19957.xml" ContentType="application/inkml+xml"/>
  <Override PartName="/ppt/ink/ink19958.xml" ContentType="application/inkml+xml"/>
  <Override PartName="/ppt/ink/ink19959.xml" ContentType="application/inkml+xml"/>
  <Override PartName="/ppt/ink/ink19960.xml" ContentType="application/inkml+xml"/>
  <Override PartName="/ppt/ink/ink19961.xml" ContentType="application/inkml+xml"/>
  <Override PartName="/ppt/ink/ink19962.xml" ContentType="application/inkml+xml"/>
  <Override PartName="/ppt/ink/ink19963.xml" ContentType="application/inkml+xml"/>
  <Override PartName="/ppt/ink/ink19964.xml" ContentType="application/inkml+xml"/>
  <Override PartName="/ppt/ink/ink19965.xml" ContentType="application/inkml+xml"/>
  <Override PartName="/ppt/ink/ink19966.xml" ContentType="application/inkml+xml"/>
  <Override PartName="/ppt/ink/ink19967.xml" ContentType="application/inkml+xml"/>
  <Override PartName="/ppt/ink/ink19968.xml" ContentType="application/inkml+xml"/>
  <Override PartName="/ppt/ink/ink19969.xml" ContentType="application/inkml+xml"/>
  <Override PartName="/ppt/ink/ink19970.xml" ContentType="application/inkml+xml"/>
  <Override PartName="/ppt/ink/ink19971.xml" ContentType="application/inkml+xml"/>
  <Override PartName="/ppt/ink/ink19972.xml" ContentType="application/inkml+xml"/>
  <Override PartName="/ppt/ink/ink19973.xml" ContentType="application/inkml+xml"/>
  <Override PartName="/ppt/ink/ink19974.xml" ContentType="application/inkml+xml"/>
  <Override PartName="/ppt/ink/ink19975.xml" ContentType="application/inkml+xml"/>
  <Override PartName="/ppt/ink/ink19976.xml" ContentType="application/inkml+xml"/>
  <Override PartName="/ppt/ink/ink19977.xml" ContentType="application/inkml+xml"/>
  <Override PartName="/ppt/ink/ink19978.xml" ContentType="application/inkml+xml"/>
  <Override PartName="/ppt/ink/ink19979.xml" ContentType="application/inkml+xml"/>
  <Override PartName="/ppt/ink/ink19980.xml" ContentType="application/inkml+xml"/>
  <Override PartName="/ppt/ink/ink19981.xml" ContentType="application/inkml+xml"/>
  <Override PartName="/ppt/ink/ink19982.xml" ContentType="application/inkml+xml"/>
  <Override PartName="/ppt/ink/ink19983.xml" ContentType="application/inkml+xml"/>
  <Override PartName="/ppt/ink/ink19984.xml" ContentType="application/inkml+xml"/>
  <Override PartName="/ppt/ink/ink19985.xml" ContentType="application/inkml+xml"/>
  <Override PartName="/ppt/ink/ink19986.xml" ContentType="application/inkml+xml"/>
  <Override PartName="/ppt/ink/ink19987.xml" ContentType="application/inkml+xml"/>
  <Override PartName="/ppt/ink/ink19988.xml" ContentType="application/inkml+xml"/>
  <Override PartName="/ppt/ink/ink19989.xml" ContentType="application/inkml+xml"/>
  <Override PartName="/ppt/ink/ink19990.xml" ContentType="application/inkml+xml"/>
  <Override PartName="/ppt/ink/ink19991.xml" ContentType="application/inkml+xml"/>
  <Override PartName="/ppt/ink/ink19992.xml" ContentType="application/inkml+xml"/>
  <Override PartName="/ppt/ink/ink19993.xml" ContentType="application/inkml+xml"/>
  <Override PartName="/ppt/ink/ink19994.xml" ContentType="application/inkml+xml"/>
  <Override PartName="/ppt/ink/ink19995.xml" ContentType="application/inkml+xml"/>
  <Override PartName="/ppt/ink/ink19996.xml" ContentType="application/inkml+xml"/>
  <Override PartName="/ppt/ink/ink19997.xml" ContentType="application/inkml+xml"/>
  <Override PartName="/ppt/ink/ink19998.xml" ContentType="application/inkml+xml"/>
  <Override PartName="/ppt/ink/ink19999.xml" ContentType="application/inkml+xml"/>
  <Override PartName="/ppt/ink/ink20000.xml" ContentType="application/inkml+xml"/>
  <Override PartName="/ppt/ink/ink20001.xml" ContentType="application/inkml+xml"/>
  <Override PartName="/ppt/ink/ink20002.xml" ContentType="application/inkml+xml"/>
  <Override PartName="/ppt/ink/ink20003.xml" ContentType="application/inkml+xml"/>
  <Override PartName="/ppt/ink/ink20004.xml" ContentType="application/inkml+xml"/>
  <Override PartName="/ppt/ink/ink20005.xml" ContentType="application/inkml+xml"/>
  <Override PartName="/ppt/ink/ink20006.xml" ContentType="application/inkml+xml"/>
  <Override PartName="/ppt/ink/ink20007.xml" ContentType="application/inkml+xml"/>
  <Override PartName="/ppt/ink/ink20008.xml" ContentType="application/inkml+xml"/>
  <Override PartName="/ppt/ink/ink20009.xml" ContentType="application/inkml+xml"/>
  <Override PartName="/ppt/ink/ink20010.xml" ContentType="application/inkml+xml"/>
  <Override PartName="/ppt/ink/ink20011.xml" ContentType="application/inkml+xml"/>
  <Override PartName="/ppt/ink/ink20012.xml" ContentType="application/inkml+xml"/>
  <Override PartName="/ppt/ink/ink20013.xml" ContentType="application/inkml+xml"/>
  <Override PartName="/ppt/ink/ink20014.xml" ContentType="application/inkml+xml"/>
  <Override PartName="/ppt/ink/ink20015.xml" ContentType="application/inkml+xml"/>
  <Override PartName="/ppt/ink/ink20016.xml" ContentType="application/inkml+xml"/>
  <Override PartName="/ppt/ink/ink20017.xml" ContentType="application/inkml+xml"/>
  <Override PartName="/ppt/ink/ink20018.xml" ContentType="application/inkml+xml"/>
  <Override PartName="/ppt/ink/ink20019.xml" ContentType="application/inkml+xml"/>
  <Override PartName="/ppt/ink/ink20020.xml" ContentType="application/inkml+xml"/>
  <Override PartName="/ppt/ink/ink20021.xml" ContentType="application/inkml+xml"/>
  <Override PartName="/ppt/ink/ink20022.xml" ContentType="application/inkml+xml"/>
  <Override PartName="/ppt/ink/ink20023.xml" ContentType="application/inkml+xml"/>
  <Override PartName="/ppt/ink/ink20024.xml" ContentType="application/inkml+xml"/>
  <Override PartName="/ppt/ink/ink20025.xml" ContentType="application/inkml+xml"/>
  <Override PartName="/ppt/ink/ink20026.xml" ContentType="application/inkml+xml"/>
  <Override PartName="/ppt/ink/ink20027.xml" ContentType="application/inkml+xml"/>
  <Override PartName="/ppt/ink/ink20028.xml" ContentType="application/inkml+xml"/>
  <Override PartName="/ppt/ink/ink20029.xml" ContentType="application/inkml+xml"/>
  <Override PartName="/ppt/ink/ink20030.xml" ContentType="application/inkml+xml"/>
  <Override PartName="/ppt/ink/ink20031.xml" ContentType="application/inkml+xml"/>
  <Override PartName="/ppt/ink/ink20032.xml" ContentType="application/inkml+xml"/>
  <Override PartName="/ppt/ink/ink20033.xml" ContentType="application/inkml+xml"/>
  <Override PartName="/ppt/ink/ink20034.xml" ContentType="application/inkml+xml"/>
  <Override PartName="/ppt/ink/ink20035.xml" ContentType="application/inkml+xml"/>
  <Override PartName="/ppt/ink/ink20036.xml" ContentType="application/inkml+xml"/>
  <Override PartName="/ppt/ink/ink20037.xml" ContentType="application/inkml+xml"/>
  <Override PartName="/ppt/ink/ink20038.xml" ContentType="application/inkml+xml"/>
  <Override PartName="/ppt/ink/ink20039.xml" ContentType="application/inkml+xml"/>
  <Override PartName="/ppt/ink/ink20040.xml" ContentType="application/inkml+xml"/>
  <Override PartName="/ppt/ink/ink20041.xml" ContentType="application/inkml+xml"/>
  <Override PartName="/ppt/ink/ink20042.xml" ContentType="application/inkml+xml"/>
  <Override PartName="/ppt/ink/ink20043.xml" ContentType="application/inkml+xml"/>
  <Override PartName="/ppt/ink/ink20044.xml" ContentType="application/inkml+xml"/>
  <Override PartName="/ppt/ink/ink20045.xml" ContentType="application/inkml+xml"/>
  <Override PartName="/ppt/ink/ink20046.xml" ContentType="application/inkml+xml"/>
  <Override PartName="/ppt/ink/ink20047.xml" ContentType="application/inkml+xml"/>
  <Override PartName="/ppt/ink/ink20048.xml" ContentType="application/inkml+xml"/>
  <Override PartName="/ppt/ink/ink20049.xml" ContentType="application/inkml+xml"/>
  <Override PartName="/ppt/ink/ink20050.xml" ContentType="application/inkml+xml"/>
  <Override PartName="/ppt/ink/ink20051.xml" ContentType="application/inkml+xml"/>
  <Override PartName="/ppt/ink/ink20052.xml" ContentType="application/inkml+xml"/>
  <Override PartName="/ppt/ink/ink20053.xml" ContentType="application/inkml+xml"/>
  <Override PartName="/ppt/ink/ink20054.xml" ContentType="application/inkml+xml"/>
  <Override PartName="/ppt/ink/ink20055.xml" ContentType="application/inkml+xml"/>
  <Override PartName="/ppt/ink/ink20056.xml" ContentType="application/inkml+xml"/>
  <Override PartName="/ppt/ink/ink20057.xml" ContentType="application/inkml+xml"/>
  <Override PartName="/ppt/ink/ink20058.xml" ContentType="application/inkml+xml"/>
  <Override PartName="/ppt/ink/ink20059.xml" ContentType="application/inkml+xml"/>
  <Override PartName="/ppt/ink/ink20060.xml" ContentType="application/inkml+xml"/>
  <Override PartName="/ppt/ink/ink20061.xml" ContentType="application/inkml+xml"/>
  <Override PartName="/ppt/ink/ink20062.xml" ContentType="application/inkml+xml"/>
  <Override PartName="/ppt/ink/ink20063.xml" ContentType="application/inkml+xml"/>
  <Override PartName="/ppt/ink/ink20064.xml" ContentType="application/inkml+xml"/>
  <Override PartName="/ppt/ink/ink20065.xml" ContentType="application/inkml+xml"/>
  <Override PartName="/ppt/ink/ink20066.xml" ContentType="application/inkml+xml"/>
  <Override PartName="/ppt/ink/ink20067.xml" ContentType="application/inkml+xml"/>
  <Override PartName="/ppt/ink/ink20068.xml" ContentType="application/inkml+xml"/>
  <Override PartName="/ppt/ink/ink20069.xml" ContentType="application/inkml+xml"/>
  <Override PartName="/ppt/ink/ink20070.xml" ContentType="application/inkml+xml"/>
  <Override PartName="/ppt/ink/ink20071.xml" ContentType="application/inkml+xml"/>
  <Override PartName="/ppt/ink/ink20072.xml" ContentType="application/inkml+xml"/>
  <Override PartName="/ppt/ink/ink20073.xml" ContentType="application/inkml+xml"/>
  <Override PartName="/ppt/ink/ink20074.xml" ContentType="application/inkml+xml"/>
  <Override PartName="/ppt/ink/ink20075.xml" ContentType="application/inkml+xml"/>
  <Override PartName="/ppt/ink/ink20076.xml" ContentType="application/inkml+xml"/>
  <Override PartName="/ppt/ink/ink20077.xml" ContentType="application/inkml+xml"/>
  <Override PartName="/ppt/ink/ink20078.xml" ContentType="application/inkml+xml"/>
  <Override PartName="/ppt/ink/ink20079.xml" ContentType="application/inkml+xml"/>
  <Override PartName="/ppt/ink/ink20080.xml" ContentType="application/inkml+xml"/>
  <Override PartName="/ppt/ink/ink20081.xml" ContentType="application/inkml+xml"/>
  <Override PartName="/ppt/ink/ink20082.xml" ContentType="application/inkml+xml"/>
  <Override PartName="/ppt/ink/ink20083.xml" ContentType="application/inkml+xml"/>
  <Override PartName="/ppt/ink/ink20084.xml" ContentType="application/inkml+xml"/>
  <Override PartName="/ppt/ink/ink20085.xml" ContentType="application/inkml+xml"/>
  <Override PartName="/ppt/ink/ink20086.xml" ContentType="application/inkml+xml"/>
  <Override PartName="/ppt/ink/ink20087.xml" ContentType="application/inkml+xml"/>
  <Override PartName="/ppt/ink/ink20088.xml" ContentType="application/inkml+xml"/>
  <Override PartName="/ppt/ink/ink20089.xml" ContentType="application/inkml+xml"/>
  <Override PartName="/ppt/ink/ink20090.xml" ContentType="application/inkml+xml"/>
  <Override PartName="/ppt/ink/ink20091.xml" ContentType="application/inkml+xml"/>
  <Override PartName="/ppt/ink/ink20092.xml" ContentType="application/inkml+xml"/>
  <Override PartName="/ppt/ink/ink20093.xml" ContentType="application/inkml+xml"/>
  <Override PartName="/ppt/ink/ink20094.xml" ContentType="application/inkml+xml"/>
  <Override PartName="/ppt/ink/ink20095.xml" ContentType="application/inkml+xml"/>
  <Override PartName="/ppt/ink/ink20096.xml" ContentType="application/inkml+xml"/>
  <Override PartName="/ppt/ink/ink20097.xml" ContentType="application/inkml+xml"/>
  <Override PartName="/ppt/ink/ink20098.xml" ContentType="application/inkml+xml"/>
  <Override PartName="/ppt/ink/ink20099.xml" ContentType="application/inkml+xml"/>
  <Override PartName="/ppt/ink/ink20100.xml" ContentType="application/inkml+xml"/>
  <Override PartName="/ppt/ink/ink20101.xml" ContentType="application/inkml+xml"/>
  <Override PartName="/ppt/ink/ink20102.xml" ContentType="application/inkml+xml"/>
  <Override PartName="/ppt/ink/ink20103.xml" ContentType="application/inkml+xml"/>
  <Override PartName="/ppt/ink/ink20104.xml" ContentType="application/inkml+xml"/>
  <Override PartName="/ppt/ink/ink20105.xml" ContentType="application/inkml+xml"/>
  <Override PartName="/ppt/ink/ink20106.xml" ContentType="application/inkml+xml"/>
  <Override PartName="/ppt/ink/ink20107.xml" ContentType="application/inkml+xml"/>
  <Override PartName="/ppt/ink/ink20108.xml" ContentType="application/inkml+xml"/>
  <Override PartName="/ppt/ink/ink20109.xml" ContentType="application/inkml+xml"/>
  <Override PartName="/ppt/ink/ink20110.xml" ContentType="application/inkml+xml"/>
  <Override PartName="/ppt/ink/ink20111.xml" ContentType="application/inkml+xml"/>
  <Override PartName="/ppt/ink/ink20112.xml" ContentType="application/inkml+xml"/>
  <Override PartName="/ppt/ink/ink20113.xml" ContentType="application/inkml+xml"/>
  <Override PartName="/ppt/ink/ink20114.xml" ContentType="application/inkml+xml"/>
  <Override PartName="/ppt/ink/ink20115.xml" ContentType="application/inkml+xml"/>
  <Override PartName="/ppt/ink/ink20116.xml" ContentType="application/inkml+xml"/>
  <Override PartName="/ppt/ink/ink20117.xml" ContentType="application/inkml+xml"/>
  <Override PartName="/ppt/ink/ink20118.xml" ContentType="application/inkml+xml"/>
  <Override PartName="/ppt/ink/ink20119.xml" ContentType="application/inkml+xml"/>
  <Override PartName="/ppt/ink/ink20120.xml" ContentType="application/inkml+xml"/>
  <Override PartName="/ppt/ink/ink20121.xml" ContentType="application/inkml+xml"/>
  <Override PartName="/ppt/ink/ink20122.xml" ContentType="application/inkml+xml"/>
  <Override PartName="/ppt/ink/ink20123.xml" ContentType="application/inkml+xml"/>
  <Override PartName="/ppt/ink/ink20124.xml" ContentType="application/inkml+xml"/>
  <Override PartName="/ppt/ink/ink20125.xml" ContentType="application/inkml+xml"/>
  <Override PartName="/ppt/ink/ink20126.xml" ContentType="application/inkml+xml"/>
  <Override PartName="/ppt/ink/ink20127.xml" ContentType="application/inkml+xml"/>
  <Override PartName="/ppt/ink/ink20128.xml" ContentType="application/inkml+xml"/>
  <Override PartName="/ppt/ink/ink20129.xml" ContentType="application/inkml+xml"/>
  <Override PartName="/ppt/ink/ink20130.xml" ContentType="application/inkml+xml"/>
  <Override PartName="/ppt/ink/ink20131.xml" ContentType="application/inkml+xml"/>
  <Override PartName="/ppt/ink/ink20132.xml" ContentType="application/inkml+xml"/>
  <Override PartName="/ppt/ink/ink20133.xml" ContentType="application/inkml+xml"/>
  <Override PartName="/ppt/ink/ink20134.xml" ContentType="application/inkml+xml"/>
  <Override PartName="/ppt/ink/ink20135.xml" ContentType="application/inkml+xml"/>
  <Override PartName="/ppt/ink/ink20136.xml" ContentType="application/inkml+xml"/>
  <Override PartName="/ppt/ink/ink20137.xml" ContentType="application/inkml+xml"/>
  <Override PartName="/ppt/ink/ink20138.xml" ContentType="application/inkml+xml"/>
  <Override PartName="/ppt/ink/ink20139.xml" ContentType="application/inkml+xml"/>
  <Override PartName="/ppt/ink/ink20140.xml" ContentType="application/inkml+xml"/>
  <Override PartName="/ppt/ink/ink20141.xml" ContentType="application/inkml+xml"/>
  <Override PartName="/ppt/ink/ink20142.xml" ContentType="application/inkml+xml"/>
  <Override PartName="/ppt/ink/ink20143.xml" ContentType="application/inkml+xml"/>
  <Override PartName="/ppt/ink/ink20144.xml" ContentType="application/inkml+xml"/>
  <Override PartName="/ppt/ink/ink20145.xml" ContentType="application/inkml+xml"/>
  <Override PartName="/ppt/ink/ink20146.xml" ContentType="application/inkml+xml"/>
  <Override PartName="/ppt/ink/ink20147.xml" ContentType="application/inkml+xml"/>
  <Override PartName="/ppt/ink/ink20148.xml" ContentType="application/inkml+xml"/>
  <Override PartName="/ppt/ink/ink20149.xml" ContentType="application/inkml+xml"/>
  <Override PartName="/ppt/ink/ink20150.xml" ContentType="application/inkml+xml"/>
  <Override PartName="/ppt/ink/ink20151.xml" ContentType="application/inkml+xml"/>
  <Override PartName="/ppt/ink/ink20152.xml" ContentType="application/inkml+xml"/>
  <Override PartName="/ppt/ink/ink20153.xml" ContentType="application/inkml+xml"/>
  <Override PartName="/ppt/ink/ink20154.xml" ContentType="application/inkml+xml"/>
  <Override PartName="/ppt/ink/ink20155.xml" ContentType="application/inkml+xml"/>
  <Override PartName="/ppt/ink/ink20156.xml" ContentType="application/inkml+xml"/>
  <Override PartName="/ppt/ink/ink20157.xml" ContentType="application/inkml+xml"/>
  <Override PartName="/ppt/ink/ink20158.xml" ContentType="application/inkml+xml"/>
  <Override PartName="/ppt/ink/ink20159.xml" ContentType="application/inkml+xml"/>
  <Override PartName="/ppt/ink/ink20160.xml" ContentType="application/inkml+xml"/>
  <Override PartName="/ppt/ink/ink20161.xml" ContentType="application/inkml+xml"/>
  <Override PartName="/ppt/ink/ink20162.xml" ContentType="application/inkml+xml"/>
  <Override PartName="/ppt/ink/ink20163.xml" ContentType="application/inkml+xml"/>
  <Override PartName="/ppt/ink/ink20164.xml" ContentType="application/inkml+xml"/>
  <Override PartName="/ppt/ink/ink20165.xml" ContentType="application/inkml+xml"/>
  <Override PartName="/ppt/ink/ink20166.xml" ContentType="application/inkml+xml"/>
  <Override PartName="/ppt/ink/ink20167.xml" ContentType="application/inkml+xml"/>
  <Override PartName="/ppt/ink/ink20168.xml" ContentType="application/inkml+xml"/>
  <Override PartName="/ppt/ink/ink20169.xml" ContentType="application/inkml+xml"/>
  <Override PartName="/ppt/ink/ink20170.xml" ContentType="application/inkml+xml"/>
  <Override PartName="/ppt/ink/ink20171.xml" ContentType="application/inkml+xml"/>
  <Override PartName="/ppt/ink/ink20172.xml" ContentType="application/inkml+xml"/>
  <Override PartName="/ppt/ink/ink20173.xml" ContentType="application/inkml+xml"/>
  <Override PartName="/ppt/ink/ink20174.xml" ContentType="application/inkml+xml"/>
  <Override PartName="/ppt/ink/ink20175.xml" ContentType="application/inkml+xml"/>
  <Override PartName="/ppt/ink/ink20176.xml" ContentType="application/inkml+xml"/>
  <Override PartName="/ppt/ink/ink20177.xml" ContentType="application/inkml+xml"/>
  <Override PartName="/ppt/ink/ink20178.xml" ContentType="application/inkml+xml"/>
  <Override PartName="/ppt/ink/ink20179.xml" ContentType="application/inkml+xml"/>
  <Override PartName="/ppt/ink/ink20180.xml" ContentType="application/inkml+xml"/>
  <Override PartName="/ppt/ink/ink20181.xml" ContentType="application/inkml+xml"/>
  <Override PartName="/ppt/ink/ink20182.xml" ContentType="application/inkml+xml"/>
  <Override PartName="/ppt/ink/ink20183.xml" ContentType="application/inkml+xml"/>
  <Override PartName="/ppt/ink/ink20184.xml" ContentType="application/inkml+xml"/>
  <Override PartName="/ppt/ink/ink20185.xml" ContentType="application/inkml+xml"/>
  <Override PartName="/ppt/ink/ink20186.xml" ContentType="application/inkml+xml"/>
  <Override PartName="/ppt/ink/ink20187.xml" ContentType="application/inkml+xml"/>
  <Override PartName="/ppt/ink/ink20188.xml" ContentType="application/inkml+xml"/>
  <Override PartName="/ppt/ink/ink20189.xml" ContentType="application/inkml+xml"/>
  <Override PartName="/ppt/ink/ink20190.xml" ContentType="application/inkml+xml"/>
  <Override PartName="/ppt/ink/ink20191.xml" ContentType="application/inkml+xml"/>
  <Override PartName="/ppt/ink/ink20192.xml" ContentType="application/inkml+xml"/>
  <Override PartName="/ppt/ink/ink20193.xml" ContentType="application/inkml+xml"/>
  <Override PartName="/ppt/ink/ink20194.xml" ContentType="application/inkml+xml"/>
  <Override PartName="/ppt/ink/ink20195.xml" ContentType="application/inkml+xml"/>
  <Override PartName="/ppt/ink/ink20196.xml" ContentType="application/inkml+xml"/>
  <Override PartName="/ppt/ink/ink20197.xml" ContentType="application/inkml+xml"/>
  <Override PartName="/ppt/ink/ink20198.xml" ContentType="application/inkml+xml"/>
  <Override PartName="/ppt/ink/ink20199.xml" ContentType="application/inkml+xml"/>
  <Override PartName="/ppt/ink/ink20200.xml" ContentType="application/inkml+xml"/>
  <Override PartName="/ppt/ink/ink20201.xml" ContentType="application/inkml+xml"/>
  <Override PartName="/ppt/ink/ink20202.xml" ContentType="application/inkml+xml"/>
  <Override PartName="/ppt/ink/ink20203.xml" ContentType="application/inkml+xml"/>
  <Override PartName="/ppt/ink/ink20204.xml" ContentType="application/inkml+xml"/>
  <Override PartName="/ppt/ink/ink20205.xml" ContentType="application/inkml+xml"/>
  <Override PartName="/ppt/ink/ink20206.xml" ContentType="application/inkml+xml"/>
  <Override PartName="/ppt/ink/ink20207.xml" ContentType="application/inkml+xml"/>
  <Override PartName="/ppt/ink/ink20208.xml" ContentType="application/inkml+xml"/>
  <Override PartName="/ppt/ink/ink20209.xml" ContentType="application/inkml+xml"/>
  <Override PartName="/ppt/ink/ink20210.xml" ContentType="application/inkml+xml"/>
  <Override PartName="/ppt/ink/ink20211.xml" ContentType="application/inkml+xml"/>
  <Override PartName="/ppt/ink/ink20212.xml" ContentType="application/inkml+xml"/>
  <Override PartName="/ppt/ink/ink20213.xml" ContentType="application/inkml+xml"/>
  <Override PartName="/ppt/ink/ink20214.xml" ContentType="application/inkml+xml"/>
  <Override PartName="/ppt/ink/ink20215.xml" ContentType="application/inkml+xml"/>
  <Override PartName="/ppt/ink/ink20216.xml" ContentType="application/inkml+xml"/>
  <Override PartName="/ppt/ink/ink20217.xml" ContentType="application/inkml+xml"/>
  <Override PartName="/ppt/ink/ink20218.xml" ContentType="application/inkml+xml"/>
  <Override PartName="/ppt/ink/ink20219.xml" ContentType="application/inkml+xml"/>
  <Override PartName="/ppt/ink/ink20220.xml" ContentType="application/inkml+xml"/>
  <Override PartName="/ppt/ink/ink20221.xml" ContentType="application/inkml+xml"/>
  <Override PartName="/ppt/ink/ink20222.xml" ContentType="application/inkml+xml"/>
  <Override PartName="/ppt/ink/ink20223.xml" ContentType="application/inkml+xml"/>
  <Override PartName="/ppt/ink/ink20224.xml" ContentType="application/inkml+xml"/>
  <Override PartName="/ppt/ink/ink20225.xml" ContentType="application/inkml+xml"/>
  <Override PartName="/ppt/ink/ink20226.xml" ContentType="application/inkml+xml"/>
  <Override PartName="/ppt/ink/ink20227.xml" ContentType="application/inkml+xml"/>
  <Override PartName="/ppt/ink/ink20228.xml" ContentType="application/inkml+xml"/>
  <Override PartName="/ppt/ink/ink20229.xml" ContentType="application/inkml+xml"/>
  <Override PartName="/ppt/ink/ink20230.xml" ContentType="application/inkml+xml"/>
  <Override PartName="/ppt/ink/ink20231.xml" ContentType="application/inkml+xml"/>
  <Override PartName="/ppt/ink/ink20232.xml" ContentType="application/inkml+xml"/>
  <Override PartName="/ppt/ink/ink20233.xml" ContentType="application/inkml+xml"/>
  <Override PartName="/ppt/ink/ink20234.xml" ContentType="application/inkml+xml"/>
  <Override PartName="/ppt/ink/ink20235.xml" ContentType="application/inkml+xml"/>
  <Override PartName="/ppt/ink/ink20236.xml" ContentType="application/inkml+xml"/>
  <Override PartName="/ppt/ink/ink20237.xml" ContentType="application/inkml+xml"/>
  <Override PartName="/ppt/ink/ink20238.xml" ContentType="application/inkml+xml"/>
  <Override PartName="/ppt/ink/ink20239.xml" ContentType="application/inkml+xml"/>
  <Override PartName="/ppt/ink/ink20240.xml" ContentType="application/inkml+xml"/>
  <Override PartName="/ppt/ink/ink20241.xml" ContentType="application/inkml+xml"/>
  <Override PartName="/ppt/ink/ink20242.xml" ContentType="application/inkml+xml"/>
  <Override PartName="/ppt/ink/ink20243.xml" ContentType="application/inkml+xml"/>
  <Override PartName="/ppt/ink/ink20244.xml" ContentType="application/inkml+xml"/>
  <Override PartName="/ppt/ink/ink20245.xml" ContentType="application/inkml+xml"/>
  <Override PartName="/ppt/ink/ink20246.xml" ContentType="application/inkml+xml"/>
  <Override PartName="/ppt/ink/ink20247.xml" ContentType="application/inkml+xml"/>
  <Override PartName="/ppt/ink/ink20248.xml" ContentType="application/inkml+xml"/>
  <Override PartName="/ppt/ink/ink20249.xml" ContentType="application/inkml+xml"/>
  <Override PartName="/ppt/ink/ink20250.xml" ContentType="application/inkml+xml"/>
  <Override PartName="/ppt/ink/ink20251.xml" ContentType="application/inkml+xml"/>
  <Override PartName="/ppt/ink/ink20252.xml" ContentType="application/inkml+xml"/>
  <Override PartName="/ppt/ink/ink20253.xml" ContentType="application/inkml+xml"/>
  <Override PartName="/ppt/ink/ink20254.xml" ContentType="application/inkml+xml"/>
  <Override PartName="/ppt/ink/ink20255.xml" ContentType="application/inkml+xml"/>
  <Override PartName="/ppt/ink/ink20256.xml" ContentType="application/inkml+xml"/>
  <Override PartName="/ppt/ink/ink20257.xml" ContentType="application/inkml+xml"/>
  <Override PartName="/ppt/ink/ink20258.xml" ContentType="application/inkml+xml"/>
  <Override PartName="/ppt/ink/ink20259.xml" ContentType="application/inkml+xml"/>
  <Override PartName="/ppt/ink/ink20260.xml" ContentType="application/inkml+xml"/>
  <Override PartName="/ppt/ink/ink20261.xml" ContentType="application/inkml+xml"/>
  <Override PartName="/ppt/ink/ink20262.xml" ContentType="application/inkml+xml"/>
  <Override PartName="/ppt/ink/ink20263.xml" ContentType="application/inkml+xml"/>
  <Override PartName="/ppt/ink/ink20264.xml" ContentType="application/inkml+xml"/>
  <Override PartName="/ppt/ink/ink20265.xml" ContentType="application/inkml+xml"/>
  <Override PartName="/ppt/ink/ink20266.xml" ContentType="application/inkml+xml"/>
  <Override PartName="/ppt/ink/ink20267.xml" ContentType="application/inkml+xml"/>
  <Override PartName="/ppt/ink/ink20268.xml" ContentType="application/inkml+xml"/>
  <Override PartName="/ppt/ink/ink20269.xml" ContentType="application/inkml+xml"/>
  <Override PartName="/ppt/ink/ink20270.xml" ContentType="application/inkml+xml"/>
  <Override PartName="/ppt/ink/ink20271.xml" ContentType="application/inkml+xml"/>
  <Override PartName="/ppt/ink/ink20272.xml" ContentType="application/inkml+xml"/>
  <Override PartName="/ppt/ink/ink20273.xml" ContentType="application/inkml+xml"/>
  <Override PartName="/ppt/ink/ink20274.xml" ContentType="application/inkml+xml"/>
  <Override PartName="/ppt/ink/ink20275.xml" ContentType="application/inkml+xml"/>
  <Override PartName="/ppt/ink/ink20276.xml" ContentType="application/inkml+xml"/>
  <Override PartName="/ppt/ink/ink20277.xml" ContentType="application/inkml+xml"/>
  <Override PartName="/ppt/ink/ink20278.xml" ContentType="application/inkml+xml"/>
  <Override PartName="/ppt/ink/ink20279.xml" ContentType="application/inkml+xml"/>
  <Override PartName="/ppt/ink/ink20280.xml" ContentType="application/inkml+xml"/>
  <Override PartName="/ppt/ink/ink20281.xml" ContentType="application/inkml+xml"/>
  <Override PartName="/ppt/ink/ink20282.xml" ContentType="application/inkml+xml"/>
  <Override PartName="/ppt/ink/ink20283.xml" ContentType="application/inkml+xml"/>
  <Override PartName="/ppt/ink/ink20284.xml" ContentType="application/inkml+xml"/>
  <Override PartName="/ppt/ink/ink20285.xml" ContentType="application/inkml+xml"/>
  <Override PartName="/ppt/ink/ink20286.xml" ContentType="application/inkml+xml"/>
  <Override PartName="/ppt/ink/ink20287.xml" ContentType="application/inkml+xml"/>
  <Override PartName="/ppt/ink/ink20288.xml" ContentType="application/inkml+xml"/>
  <Override PartName="/ppt/ink/ink20289.xml" ContentType="application/inkml+xml"/>
  <Override PartName="/ppt/ink/ink20290.xml" ContentType="application/inkml+xml"/>
  <Override PartName="/ppt/ink/ink20291.xml" ContentType="application/inkml+xml"/>
  <Override PartName="/ppt/ink/ink20292.xml" ContentType="application/inkml+xml"/>
  <Override PartName="/ppt/ink/ink20293.xml" ContentType="application/inkml+xml"/>
  <Override PartName="/ppt/ink/ink20294.xml" ContentType="application/inkml+xml"/>
  <Override PartName="/ppt/ink/ink20295.xml" ContentType="application/inkml+xml"/>
  <Override PartName="/ppt/ink/ink20296.xml" ContentType="application/inkml+xml"/>
  <Override PartName="/ppt/ink/ink20297.xml" ContentType="application/inkml+xml"/>
  <Override PartName="/ppt/ink/ink20298.xml" ContentType="application/inkml+xml"/>
  <Override PartName="/ppt/ink/ink20299.xml" ContentType="application/inkml+xml"/>
  <Override PartName="/ppt/ink/ink20300.xml" ContentType="application/inkml+xml"/>
  <Override PartName="/ppt/ink/ink20301.xml" ContentType="application/inkml+xml"/>
  <Override PartName="/ppt/ink/ink20302.xml" ContentType="application/inkml+xml"/>
  <Override PartName="/ppt/ink/ink20303.xml" ContentType="application/inkml+xml"/>
  <Override PartName="/ppt/ink/ink20304.xml" ContentType="application/inkml+xml"/>
  <Override PartName="/ppt/ink/ink20305.xml" ContentType="application/inkml+xml"/>
  <Override PartName="/ppt/ink/ink20306.xml" ContentType="application/inkml+xml"/>
  <Override PartName="/ppt/ink/ink20307.xml" ContentType="application/inkml+xml"/>
  <Override PartName="/ppt/ink/ink20308.xml" ContentType="application/inkml+xml"/>
  <Override PartName="/ppt/ink/ink20309.xml" ContentType="application/inkml+xml"/>
  <Override PartName="/ppt/ink/ink20310.xml" ContentType="application/inkml+xml"/>
  <Override PartName="/ppt/ink/ink20311.xml" ContentType="application/inkml+xml"/>
  <Override PartName="/ppt/ink/ink20312.xml" ContentType="application/inkml+xml"/>
  <Override PartName="/ppt/ink/ink20313.xml" ContentType="application/inkml+xml"/>
  <Override PartName="/ppt/ink/ink20314.xml" ContentType="application/inkml+xml"/>
  <Override PartName="/ppt/ink/ink20315.xml" ContentType="application/inkml+xml"/>
  <Override PartName="/ppt/ink/ink20316.xml" ContentType="application/inkml+xml"/>
  <Override PartName="/ppt/ink/ink20317.xml" ContentType="application/inkml+xml"/>
  <Override PartName="/ppt/ink/ink20318.xml" ContentType="application/inkml+xml"/>
  <Override PartName="/ppt/ink/ink20319.xml" ContentType="application/inkml+xml"/>
  <Override PartName="/ppt/ink/ink20320.xml" ContentType="application/inkml+xml"/>
  <Override PartName="/ppt/ink/ink20321.xml" ContentType="application/inkml+xml"/>
  <Override PartName="/ppt/ink/ink20322.xml" ContentType="application/inkml+xml"/>
  <Override PartName="/ppt/ink/ink20323.xml" ContentType="application/inkml+xml"/>
  <Override PartName="/ppt/ink/ink20324.xml" ContentType="application/inkml+xml"/>
  <Override PartName="/ppt/ink/ink20325.xml" ContentType="application/inkml+xml"/>
  <Override PartName="/ppt/ink/ink20326.xml" ContentType="application/inkml+xml"/>
  <Override PartName="/ppt/ink/ink20327.xml" ContentType="application/inkml+xml"/>
  <Override PartName="/ppt/ink/ink20328.xml" ContentType="application/inkml+xml"/>
  <Override PartName="/ppt/ink/ink20329.xml" ContentType="application/inkml+xml"/>
  <Override PartName="/ppt/ink/ink20330.xml" ContentType="application/inkml+xml"/>
  <Override PartName="/ppt/ink/ink20331.xml" ContentType="application/inkml+xml"/>
  <Override PartName="/ppt/ink/ink20332.xml" ContentType="application/inkml+xml"/>
  <Override PartName="/ppt/ink/ink20333.xml" ContentType="application/inkml+xml"/>
  <Override PartName="/ppt/ink/ink20334.xml" ContentType="application/inkml+xml"/>
  <Override PartName="/ppt/ink/ink20335.xml" ContentType="application/inkml+xml"/>
  <Override PartName="/ppt/ink/ink20336.xml" ContentType="application/inkml+xml"/>
  <Override PartName="/ppt/ink/ink20337.xml" ContentType="application/inkml+xml"/>
  <Override PartName="/ppt/ink/ink20338.xml" ContentType="application/inkml+xml"/>
  <Override PartName="/ppt/ink/ink20339.xml" ContentType="application/inkml+xml"/>
  <Override PartName="/ppt/ink/ink20340.xml" ContentType="application/inkml+xml"/>
  <Override PartName="/ppt/ink/ink20341.xml" ContentType="application/inkml+xml"/>
  <Override PartName="/ppt/ink/ink20342.xml" ContentType="application/inkml+xml"/>
  <Override PartName="/ppt/ink/ink20343.xml" ContentType="application/inkml+xml"/>
  <Override PartName="/ppt/ink/ink20344.xml" ContentType="application/inkml+xml"/>
  <Override PartName="/ppt/ink/ink20345.xml" ContentType="application/inkml+xml"/>
  <Override PartName="/ppt/ink/ink20346.xml" ContentType="application/inkml+xml"/>
  <Override PartName="/ppt/ink/ink20347.xml" ContentType="application/inkml+xml"/>
  <Override PartName="/ppt/ink/ink20348.xml" ContentType="application/inkml+xml"/>
  <Override PartName="/ppt/ink/ink20349.xml" ContentType="application/inkml+xml"/>
  <Override PartName="/ppt/ink/ink20350.xml" ContentType="application/inkml+xml"/>
  <Override PartName="/ppt/ink/ink20351.xml" ContentType="application/inkml+xml"/>
  <Override PartName="/ppt/ink/ink20352.xml" ContentType="application/inkml+xml"/>
  <Override PartName="/ppt/ink/ink20353.xml" ContentType="application/inkml+xml"/>
  <Override PartName="/ppt/ink/ink20354.xml" ContentType="application/inkml+xml"/>
  <Override PartName="/ppt/ink/ink20355.xml" ContentType="application/inkml+xml"/>
  <Override PartName="/ppt/ink/ink20356.xml" ContentType="application/inkml+xml"/>
  <Override PartName="/ppt/ink/ink20357.xml" ContentType="application/inkml+xml"/>
  <Override PartName="/ppt/ink/ink20358.xml" ContentType="application/inkml+xml"/>
  <Override PartName="/ppt/ink/ink20359.xml" ContentType="application/inkml+xml"/>
  <Override PartName="/ppt/ink/ink20360.xml" ContentType="application/inkml+xml"/>
  <Override PartName="/ppt/ink/ink20361.xml" ContentType="application/inkml+xml"/>
  <Override PartName="/ppt/ink/ink20362.xml" ContentType="application/inkml+xml"/>
  <Override PartName="/ppt/ink/ink20363.xml" ContentType="application/inkml+xml"/>
  <Override PartName="/ppt/ink/ink20364.xml" ContentType="application/inkml+xml"/>
  <Override PartName="/ppt/ink/ink20365.xml" ContentType="application/inkml+xml"/>
  <Override PartName="/ppt/ink/ink20366.xml" ContentType="application/inkml+xml"/>
  <Override PartName="/ppt/ink/ink20367.xml" ContentType="application/inkml+xml"/>
  <Override PartName="/ppt/ink/ink20368.xml" ContentType="application/inkml+xml"/>
  <Override PartName="/ppt/ink/ink20369.xml" ContentType="application/inkml+xml"/>
  <Override PartName="/ppt/ink/ink20370.xml" ContentType="application/inkml+xml"/>
  <Override PartName="/ppt/ink/ink20371.xml" ContentType="application/inkml+xml"/>
  <Override PartName="/ppt/ink/ink20372.xml" ContentType="application/inkml+xml"/>
  <Override PartName="/ppt/ink/ink20373.xml" ContentType="application/inkml+xml"/>
  <Override PartName="/ppt/ink/ink20374.xml" ContentType="application/inkml+xml"/>
  <Override PartName="/ppt/ink/ink20375.xml" ContentType="application/inkml+xml"/>
  <Override PartName="/ppt/ink/ink20376.xml" ContentType="application/inkml+xml"/>
  <Override PartName="/ppt/ink/ink20377.xml" ContentType="application/inkml+xml"/>
  <Override PartName="/ppt/ink/ink20378.xml" ContentType="application/inkml+xml"/>
  <Override PartName="/ppt/ink/ink20379.xml" ContentType="application/inkml+xml"/>
  <Override PartName="/ppt/ink/ink20380.xml" ContentType="application/inkml+xml"/>
  <Override PartName="/ppt/ink/ink20381.xml" ContentType="application/inkml+xml"/>
  <Override PartName="/ppt/ink/ink20382.xml" ContentType="application/inkml+xml"/>
  <Override PartName="/ppt/ink/ink20383.xml" ContentType="application/inkml+xml"/>
  <Override PartName="/ppt/ink/ink20384.xml" ContentType="application/inkml+xml"/>
  <Override PartName="/ppt/ink/ink20385.xml" ContentType="application/inkml+xml"/>
  <Override PartName="/ppt/ink/ink20386.xml" ContentType="application/inkml+xml"/>
  <Override PartName="/ppt/ink/ink20387.xml" ContentType="application/inkml+xml"/>
  <Override PartName="/ppt/ink/ink20388.xml" ContentType="application/inkml+xml"/>
  <Override PartName="/ppt/ink/ink20389.xml" ContentType="application/inkml+xml"/>
  <Override PartName="/ppt/ink/ink20390.xml" ContentType="application/inkml+xml"/>
  <Override PartName="/ppt/ink/ink20391.xml" ContentType="application/inkml+xml"/>
  <Override PartName="/ppt/ink/ink20392.xml" ContentType="application/inkml+xml"/>
  <Override PartName="/ppt/ink/ink20393.xml" ContentType="application/inkml+xml"/>
  <Override PartName="/ppt/ink/ink20394.xml" ContentType="application/inkml+xml"/>
  <Override PartName="/ppt/ink/ink20395.xml" ContentType="application/inkml+xml"/>
  <Override PartName="/ppt/ink/ink20396.xml" ContentType="application/inkml+xml"/>
  <Override PartName="/ppt/ink/ink20397.xml" ContentType="application/inkml+xml"/>
  <Override PartName="/ppt/ink/ink20398.xml" ContentType="application/inkml+xml"/>
  <Override PartName="/ppt/ink/ink20399.xml" ContentType="application/inkml+xml"/>
  <Override PartName="/ppt/ink/ink20400.xml" ContentType="application/inkml+xml"/>
  <Override PartName="/ppt/ink/ink20401.xml" ContentType="application/inkml+xml"/>
  <Override PartName="/ppt/ink/ink20402.xml" ContentType="application/inkml+xml"/>
  <Override PartName="/ppt/ink/ink20403.xml" ContentType="application/inkml+xml"/>
  <Override PartName="/ppt/ink/ink20404.xml" ContentType="application/inkml+xml"/>
  <Override PartName="/ppt/ink/ink20405.xml" ContentType="application/inkml+xml"/>
  <Override PartName="/ppt/ink/ink20406.xml" ContentType="application/inkml+xml"/>
  <Override PartName="/ppt/ink/ink20407.xml" ContentType="application/inkml+xml"/>
  <Override PartName="/ppt/ink/ink20408.xml" ContentType="application/inkml+xml"/>
  <Override PartName="/ppt/ink/ink20409.xml" ContentType="application/inkml+xml"/>
  <Override PartName="/ppt/ink/ink20410.xml" ContentType="application/inkml+xml"/>
  <Override PartName="/ppt/ink/ink20411.xml" ContentType="application/inkml+xml"/>
  <Override PartName="/ppt/ink/ink20412.xml" ContentType="application/inkml+xml"/>
  <Override PartName="/ppt/ink/ink20413.xml" ContentType="application/inkml+xml"/>
  <Override PartName="/ppt/ink/ink20414.xml" ContentType="application/inkml+xml"/>
  <Override PartName="/ppt/ink/ink20415.xml" ContentType="application/inkml+xml"/>
  <Override PartName="/ppt/ink/ink20416.xml" ContentType="application/inkml+xml"/>
  <Override PartName="/ppt/ink/ink20417.xml" ContentType="application/inkml+xml"/>
  <Override PartName="/ppt/ink/ink20418.xml" ContentType="application/inkml+xml"/>
  <Override PartName="/ppt/ink/ink20419.xml" ContentType="application/inkml+xml"/>
  <Override PartName="/ppt/ink/ink20420.xml" ContentType="application/inkml+xml"/>
  <Override PartName="/ppt/ink/ink20421.xml" ContentType="application/inkml+xml"/>
  <Override PartName="/ppt/ink/ink20422.xml" ContentType="application/inkml+xml"/>
  <Override PartName="/ppt/ink/ink20423.xml" ContentType="application/inkml+xml"/>
  <Override PartName="/ppt/ink/ink20424.xml" ContentType="application/inkml+xml"/>
  <Override PartName="/ppt/ink/ink20425.xml" ContentType="application/inkml+xml"/>
  <Override PartName="/ppt/ink/ink20426.xml" ContentType="application/inkml+xml"/>
  <Override PartName="/ppt/ink/ink20427.xml" ContentType="application/inkml+xml"/>
  <Override PartName="/ppt/ink/ink20428.xml" ContentType="application/inkml+xml"/>
  <Override PartName="/ppt/ink/ink20429.xml" ContentType="application/inkml+xml"/>
  <Override PartName="/ppt/ink/ink20430.xml" ContentType="application/inkml+xml"/>
  <Override PartName="/ppt/ink/ink20431.xml" ContentType="application/inkml+xml"/>
  <Override PartName="/ppt/ink/ink20432.xml" ContentType="application/inkml+xml"/>
  <Override PartName="/ppt/ink/ink20433.xml" ContentType="application/inkml+xml"/>
  <Override PartName="/ppt/ink/ink20434.xml" ContentType="application/inkml+xml"/>
  <Override PartName="/ppt/ink/ink20435.xml" ContentType="application/inkml+xml"/>
  <Override PartName="/ppt/ink/ink20436.xml" ContentType="application/inkml+xml"/>
  <Override PartName="/ppt/ink/ink20437.xml" ContentType="application/inkml+xml"/>
  <Override PartName="/ppt/ink/ink20438.xml" ContentType="application/inkml+xml"/>
  <Override PartName="/ppt/ink/ink20439.xml" ContentType="application/inkml+xml"/>
  <Override PartName="/ppt/ink/ink20440.xml" ContentType="application/inkml+xml"/>
  <Override PartName="/ppt/ink/ink20441.xml" ContentType="application/inkml+xml"/>
  <Override PartName="/ppt/ink/ink20442.xml" ContentType="application/inkml+xml"/>
  <Override PartName="/ppt/ink/ink20443.xml" ContentType="application/inkml+xml"/>
  <Override PartName="/ppt/ink/ink20444.xml" ContentType="application/inkml+xml"/>
  <Override PartName="/ppt/ink/ink20445.xml" ContentType="application/inkml+xml"/>
  <Override PartName="/ppt/ink/ink20446.xml" ContentType="application/inkml+xml"/>
  <Override PartName="/ppt/ink/ink20447.xml" ContentType="application/inkml+xml"/>
  <Override PartName="/ppt/ink/ink20448.xml" ContentType="application/inkml+xml"/>
  <Override PartName="/ppt/ink/ink20449.xml" ContentType="application/inkml+xml"/>
  <Override PartName="/ppt/ink/ink20450.xml" ContentType="application/inkml+xml"/>
  <Override PartName="/ppt/ink/ink20451.xml" ContentType="application/inkml+xml"/>
  <Override PartName="/ppt/ink/ink20452.xml" ContentType="application/inkml+xml"/>
  <Override PartName="/ppt/ink/ink20453.xml" ContentType="application/inkml+xml"/>
  <Override PartName="/ppt/ink/ink20454.xml" ContentType="application/inkml+xml"/>
  <Override PartName="/ppt/ink/ink20455.xml" ContentType="application/inkml+xml"/>
  <Override PartName="/ppt/ink/ink20456.xml" ContentType="application/inkml+xml"/>
  <Override PartName="/ppt/ink/ink20457.xml" ContentType="application/inkml+xml"/>
  <Override PartName="/ppt/ink/ink20458.xml" ContentType="application/inkml+xml"/>
  <Override PartName="/ppt/ink/ink20459.xml" ContentType="application/inkml+xml"/>
  <Override PartName="/ppt/ink/ink20460.xml" ContentType="application/inkml+xml"/>
  <Override PartName="/ppt/ink/ink20461.xml" ContentType="application/inkml+xml"/>
  <Override PartName="/ppt/ink/ink20462.xml" ContentType="application/inkml+xml"/>
  <Override PartName="/ppt/ink/ink20463.xml" ContentType="application/inkml+xml"/>
  <Override PartName="/ppt/ink/ink20464.xml" ContentType="application/inkml+xml"/>
  <Override PartName="/ppt/ink/ink20465.xml" ContentType="application/inkml+xml"/>
  <Override PartName="/ppt/ink/ink20466.xml" ContentType="application/inkml+xml"/>
  <Override PartName="/ppt/ink/ink20467.xml" ContentType="application/inkml+xml"/>
  <Override PartName="/ppt/ink/ink20468.xml" ContentType="application/inkml+xml"/>
  <Override PartName="/ppt/ink/ink20469.xml" ContentType="application/inkml+xml"/>
  <Override PartName="/ppt/ink/ink20470.xml" ContentType="application/inkml+xml"/>
  <Override PartName="/ppt/ink/ink20471.xml" ContentType="application/inkml+xml"/>
  <Override PartName="/ppt/ink/ink20472.xml" ContentType="application/inkml+xml"/>
  <Override PartName="/ppt/ink/ink20473.xml" ContentType="application/inkml+xml"/>
  <Override PartName="/ppt/ink/ink20474.xml" ContentType="application/inkml+xml"/>
  <Override PartName="/ppt/ink/ink20475.xml" ContentType="application/inkml+xml"/>
  <Override PartName="/ppt/ink/ink20476.xml" ContentType="application/inkml+xml"/>
  <Override PartName="/ppt/ink/ink20477.xml" ContentType="application/inkml+xml"/>
  <Override PartName="/ppt/ink/ink20478.xml" ContentType="application/inkml+xml"/>
  <Override PartName="/ppt/ink/ink20479.xml" ContentType="application/inkml+xml"/>
  <Override PartName="/ppt/ink/ink20480.xml" ContentType="application/inkml+xml"/>
  <Override PartName="/ppt/ink/ink20481.xml" ContentType="application/inkml+xml"/>
  <Override PartName="/ppt/ink/ink20482.xml" ContentType="application/inkml+xml"/>
  <Override PartName="/ppt/ink/ink20483.xml" ContentType="application/inkml+xml"/>
  <Override PartName="/ppt/ink/ink20484.xml" ContentType="application/inkml+xml"/>
  <Override PartName="/ppt/ink/ink20485.xml" ContentType="application/inkml+xml"/>
  <Override PartName="/ppt/ink/ink20486.xml" ContentType="application/inkml+xml"/>
  <Override PartName="/ppt/ink/ink20487.xml" ContentType="application/inkml+xml"/>
  <Override PartName="/ppt/ink/ink20488.xml" ContentType="application/inkml+xml"/>
  <Override PartName="/ppt/ink/ink20489.xml" ContentType="application/inkml+xml"/>
  <Override PartName="/ppt/ink/ink20490.xml" ContentType="application/inkml+xml"/>
  <Override PartName="/ppt/ink/ink20491.xml" ContentType="application/inkml+xml"/>
  <Override PartName="/ppt/ink/ink20492.xml" ContentType="application/inkml+xml"/>
  <Override PartName="/ppt/ink/ink20493.xml" ContentType="application/inkml+xml"/>
  <Override PartName="/ppt/ink/ink20494.xml" ContentType="application/inkml+xml"/>
  <Override PartName="/ppt/ink/ink20495.xml" ContentType="application/inkml+xml"/>
  <Override PartName="/ppt/ink/ink20496.xml" ContentType="application/inkml+xml"/>
  <Override PartName="/ppt/ink/ink20497.xml" ContentType="application/inkml+xml"/>
  <Override PartName="/ppt/ink/ink20498.xml" ContentType="application/inkml+xml"/>
  <Override PartName="/ppt/ink/ink20499.xml" ContentType="application/inkml+xml"/>
  <Override PartName="/ppt/ink/ink20500.xml" ContentType="application/inkml+xml"/>
  <Override PartName="/ppt/ink/ink20501.xml" ContentType="application/inkml+xml"/>
  <Override PartName="/ppt/ink/ink20502.xml" ContentType="application/inkml+xml"/>
  <Override PartName="/ppt/ink/ink20503.xml" ContentType="application/inkml+xml"/>
  <Override PartName="/ppt/ink/ink20504.xml" ContentType="application/inkml+xml"/>
  <Override PartName="/ppt/ink/ink20505.xml" ContentType="application/inkml+xml"/>
  <Override PartName="/ppt/ink/ink20506.xml" ContentType="application/inkml+xml"/>
  <Override PartName="/ppt/ink/ink20507.xml" ContentType="application/inkml+xml"/>
  <Override PartName="/ppt/ink/ink20508.xml" ContentType="application/inkml+xml"/>
  <Override PartName="/ppt/ink/ink20509.xml" ContentType="application/inkml+xml"/>
  <Override PartName="/ppt/ink/ink20510.xml" ContentType="application/inkml+xml"/>
  <Override PartName="/ppt/ink/ink20511.xml" ContentType="application/inkml+xml"/>
  <Override PartName="/ppt/ink/ink20512.xml" ContentType="application/inkml+xml"/>
  <Override PartName="/ppt/ink/ink20513.xml" ContentType="application/inkml+xml"/>
  <Override PartName="/ppt/ink/ink20514.xml" ContentType="application/inkml+xml"/>
  <Override PartName="/ppt/ink/ink20515.xml" ContentType="application/inkml+xml"/>
  <Override PartName="/ppt/ink/ink20516.xml" ContentType="application/inkml+xml"/>
  <Override PartName="/ppt/ink/ink20517.xml" ContentType="application/inkml+xml"/>
  <Override PartName="/ppt/ink/ink20518.xml" ContentType="application/inkml+xml"/>
  <Override PartName="/ppt/ink/ink20519.xml" ContentType="application/inkml+xml"/>
  <Override PartName="/ppt/ink/ink20520.xml" ContentType="application/inkml+xml"/>
  <Override PartName="/ppt/ink/ink20521.xml" ContentType="application/inkml+xml"/>
  <Override PartName="/ppt/ink/ink20522.xml" ContentType="application/inkml+xml"/>
  <Override PartName="/ppt/ink/ink20523.xml" ContentType="application/inkml+xml"/>
  <Override PartName="/ppt/ink/ink20524.xml" ContentType="application/inkml+xml"/>
  <Override PartName="/ppt/ink/ink20525.xml" ContentType="application/inkml+xml"/>
  <Override PartName="/ppt/ink/ink20526.xml" ContentType="application/inkml+xml"/>
  <Override PartName="/ppt/ink/ink20527.xml" ContentType="application/inkml+xml"/>
  <Override PartName="/ppt/ink/ink20528.xml" ContentType="application/inkml+xml"/>
  <Override PartName="/ppt/ink/ink20529.xml" ContentType="application/inkml+xml"/>
  <Override PartName="/ppt/ink/ink20530.xml" ContentType="application/inkml+xml"/>
  <Override PartName="/ppt/ink/ink20531.xml" ContentType="application/inkml+xml"/>
  <Override PartName="/ppt/ink/ink20532.xml" ContentType="application/inkml+xml"/>
  <Override PartName="/ppt/ink/ink20533.xml" ContentType="application/inkml+xml"/>
  <Override PartName="/ppt/ink/ink20534.xml" ContentType="application/inkml+xml"/>
  <Override PartName="/ppt/ink/ink20535.xml" ContentType="application/inkml+xml"/>
  <Override PartName="/ppt/ink/ink20536.xml" ContentType="application/inkml+xml"/>
  <Override PartName="/ppt/ink/ink20537.xml" ContentType="application/inkml+xml"/>
  <Override PartName="/ppt/ink/ink20538.xml" ContentType="application/inkml+xml"/>
  <Override PartName="/ppt/ink/ink20539.xml" ContentType="application/inkml+xml"/>
  <Override PartName="/ppt/ink/ink20540.xml" ContentType="application/inkml+xml"/>
  <Override PartName="/ppt/ink/ink20541.xml" ContentType="application/inkml+xml"/>
  <Override PartName="/ppt/ink/ink20542.xml" ContentType="application/inkml+xml"/>
  <Override PartName="/ppt/ink/ink20543.xml" ContentType="application/inkml+xml"/>
  <Override PartName="/ppt/ink/ink20544.xml" ContentType="application/inkml+xml"/>
  <Override PartName="/ppt/ink/ink20545.xml" ContentType="application/inkml+xml"/>
  <Override PartName="/ppt/ink/ink20546.xml" ContentType="application/inkml+xml"/>
  <Override PartName="/ppt/ink/ink20547.xml" ContentType="application/inkml+xml"/>
  <Override PartName="/ppt/ink/ink20548.xml" ContentType="application/inkml+xml"/>
  <Override PartName="/ppt/ink/ink20549.xml" ContentType="application/inkml+xml"/>
  <Override PartName="/ppt/ink/ink20550.xml" ContentType="application/inkml+xml"/>
  <Override PartName="/ppt/ink/ink20551.xml" ContentType="application/inkml+xml"/>
  <Override PartName="/ppt/ink/ink20552.xml" ContentType="application/inkml+xml"/>
  <Override PartName="/ppt/ink/ink20553.xml" ContentType="application/inkml+xml"/>
  <Override PartName="/ppt/ink/ink20554.xml" ContentType="application/inkml+xml"/>
  <Override PartName="/ppt/ink/ink20555.xml" ContentType="application/inkml+xml"/>
  <Override PartName="/ppt/ink/ink20556.xml" ContentType="application/inkml+xml"/>
  <Override PartName="/ppt/ink/ink20557.xml" ContentType="application/inkml+xml"/>
  <Override PartName="/ppt/ink/ink20558.xml" ContentType="application/inkml+xml"/>
  <Override PartName="/ppt/ink/ink20559.xml" ContentType="application/inkml+xml"/>
  <Override PartName="/ppt/ink/ink20560.xml" ContentType="application/inkml+xml"/>
  <Override PartName="/ppt/ink/ink20561.xml" ContentType="application/inkml+xml"/>
  <Override PartName="/ppt/ink/ink20562.xml" ContentType="application/inkml+xml"/>
  <Override PartName="/ppt/ink/ink20563.xml" ContentType="application/inkml+xml"/>
  <Override PartName="/ppt/ink/ink20564.xml" ContentType="application/inkml+xml"/>
  <Override PartName="/ppt/ink/ink20565.xml" ContentType="application/inkml+xml"/>
  <Override PartName="/ppt/ink/ink20566.xml" ContentType="application/inkml+xml"/>
  <Override PartName="/ppt/ink/ink20567.xml" ContentType="application/inkml+xml"/>
  <Override PartName="/ppt/ink/ink20568.xml" ContentType="application/inkml+xml"/>
  <Override PartName="/ppt/ink/ink20569.xml" ContentType="application/inkml+xml"/>
  <Override PartName="/ppt/ink/ink20570.xml" ContentType="application/inkml+xml"/>
  <Override PartName="/ppt/ink/ink20571.xml" ContentType="application/inkml+xml"/>
  <Override PartName="/ppt/ink/ink20572.xml" ContentType="application/inkml+xml"/>
  <Override PartName="/ppt/ink/ink20573.xml" ContentType="application/inkml+xml"/>
  <Override PartName="/ppt/ink/ink20574.xml" ContentType="application/inkml+xml"/>
  <Override PartName="/ppt/ink/ink20575.xml" ContentType="application/inkml+xml"/>
  <Override PartName="/ppt/ink/ink20576.xml" ContentType="application/inkml+xml"/>
  <Override PartName="/ppt/ink/ink20577.xml" ContentType="application/inkml+xml"/>
  <Override PartName="/ppt/ink/ink20578.xml" ContentType="application/inkml+xml"/>
  <Override PartName="/ppt/ink/ink20579.xml" ContentType="application/inkml+xml"/>
  <Override PartName="/ppt/ink/ink20580.xml" ContentType="application/inkml+xml"/>
  <Override PartName="/ppt/ink/ink20581.xml" ContentType="application/inkml+xml"/>
  <Override PartName="/ppt/ink/ink20582.xml" ContentType="application/inkml+xml"/>
  <Override PartName="/ppt/ink/ink20583.xml" ContentType="application/inkml+xml"/>
  <Override PartName="/ppt/ink/ink20584.xml" ContentType="application/inkml+xml"/>
  <Override PartName="/ppt/ink/ink20585.xml" ContentType="application/inkml+xml"/>
  <Override PartName="/ppt/ink/ink20586.xml" ContentType="application/inkml+xml"/>
  <Override PartName="/ppt/ink/ink20587.xml" ContentType="application/inkml+xml"/>
  <Override PartName="/ppt/ink/ink20588.xml" ContentType="application/inkml+xml"/>
  <Override PartName="/ppt/ink/ink20589.xml" ContentType="application/inkml+xml"/>
  <Override PartName="/ppt/ink/ink20590.xml" ContentType="application/inkml+xml"/>
  <Override PartName="/ppt/ink/ink20591.xml" ContentType="application/inkml+xml"/>
  <Override PartName="/ppt/ink/ink20592.xml" ContentType="application/inkml+xml"/>
  <Override PartName="/ppt/ink/ink20593.xml" ContentType="application/inkml+xml"/>
  <Override PartName="/ppt/ink/ink20594.xml" ContentType="application/inkml+xml"/>
  <Override PartName="/ppt/ink/ink20595.xml" ContentType="application/inkml+xml"/>
  <Override PartName="/ppt/ink/ink20596.xml" ContentType="application/inkml+xml"/>
  <Override PartName="/ppt/ink/ink20597.xml" ContentType="application/inkml+xml"/>
  <Override PartName="/ppt/ink/ink20598.xml" ContentType="application/inkml+xml"/>
  <Override PartName="/ppt/ink/ink20599.xml" ContentType="application/inkml+xml"/>
  <Override PartName="/ppt/ink/ink20600.xml" ContentType="application/inkml+xml"/>
  <Override PartName="/ppt/ink/ink20601.xml" ContentType="application/inkml+xml"/>
  <Override PartName="/ppt/ink/ink20602.xml" ContentType="application/inkml+xml"/>
  <Override PartName="/ppt/ink/ink20603.xml" ContentType="application/inkml+xml"/>
  <Override PartName="/ppt/ink/ink20604.xml" ContentType="application/inkml+xml"/>
  <Override PartName="/ppt/ink/ink20605.xml" ContentType="application/inkml+xml"/>
  <Override PartName="/ppt/ink/ink20606.xml" ContentType="application/inkml+xml"/>
  <Override PartName="/ppt/ink/ink20607.xml" ContentType="application/inkml+xml"/>
  <Override PartName="/ppt/ink/ink20608.xml" ContentType="application/inkml+xml"/>
  <Override PartName="/ppt/ink/ink20609.xml" ContentType="application/inkml+xml"/>
  <Override PartName="/ppt/ink/ink20610.xml" ContentType="application/inkml+xml"/>
  <Override PartName="/ppt/ink/ink20611.xml" ContentType="application/inkml+xml"/>
  <Override PartName="/ppt/ink/ink20612.xml" ContentType="application/inkml+xml"/>
  <Override PartName="/ppt/ink/ink20613.xml" ContentType="application/inkml+xml"/>
  <Override PartName="/ppt/ink/ink20614.xml" ContentType="application/inkml+xml"/>
  <Override PartName="/ppt/ink/ink20615.xml" ContentType="application/inkml+xml"/>
  <Override PartName="/ppt/ink/ink20616.xml" ContentType="application/inkml+xml"/>
  <Override PartName="/ppt/ink/ink20617.xml" ContentType="application/inkml+xml"/>
  <Override PartName="/ppt/ink/ink20618.xml" ContentType="application/inkml+xml"/>
  <Override PartName="/ppt/ink/ink20619.xml" ContentType="application/inkml+xml"/>
  <Override PartName="/ppt/ink/ink20620.xml" ContentType="application/inkml+xml"/>
  <Override PartName="/ppt/ink/ink20621.xml" ContentType="application/inkml+xml"/>
  <Override PartName="/ppt/ink/ink20622.xml" ContentType="application/inkml+xml"/>
  <Override PartName="/ppt/ink/ink20623.xml" ContentType="application/inkml+xml"/>
  <Override PartName="/ppt/ink/ink20624.xml" ContentType="application/inkml+xml"/>
  <Override PartName="/ppt/ink/ink20625.xml" ContentType="application/inkml+xml"/>
  <Override PartName="/ppt/ink/ink20626.xml" ContentType="application/inkml+xml"/>
  <Override PartName="/ppt/ink/ink20627.xml" ContentType="application/inkml+xml"/>
  <Override PartName="/ppt/ink/ink20628.xml" ContentType="application/inkml+xml"/>
  <Override PartName="/ppt/ink/ink20629.xml" ContentType="application/inkml+xml"/>
  <Override PartName="/ppt/ink/ink20630.xml" ContentType="application/inkml+xml"/>
  <Override PartName="/ppt/ink/ink20631.xml" ContentType="application/inkml+xml"/>
  <Override PartName="/ppt/ink/ink20632.xml" ContentType="application/inkml+xml"/>
  <Override PartName="/ppt/ink/ink20633.xml" ContentType="application/inkml+xml"/>
  <Override PartName="/ppt/ink/ink20634.xml" ContentType="application/inkml+xml"/>
  <Override PartName="/ppt/ink/ink20635.xml" ContentType="application/inkml+xml"/>
  <Override PartName="/ppt/ink/ink20636.xml" ContentType="application/inkml+xml"/>
  <Override PartName="/ppt/ink/ink20637.xml" ContentType="application/inkml+xml"/>
  <Override PartName="/ppt/ink/ink20638.xml" ContentType="application/inkml+xml"/>
  <Override PartName="/ppt/ink/ink20639.xml" ContentType="application/inkml+xml"/>
  <Override PartName="/ppt/ink/ink20640.xml" ContentType="application/inkml+xml"/>
  <Override PartName="/ppt/ink/ink20641.xml" ContentType="application/inkml+xml"/>
  <Override PartName="/ppt/ink/ink20642.xml" ContentType="application/inkml+xml"/>
  <Override PartName="/ppt/ink/ink20643.xml" ContentType="application/inkml+xml"/>
  <Override PartName="/ppt/ink/ink20644.xml" ContentType="application/inkml+xml"/>
  <Override PartName="/ppt/ink/ink20645.xml" ContentType="application/inkml+xml"/>
  <Override PartName="/ppt/ink/ink20646.xml" ContentType="application/inkml+xml"/>
  <Override PartName="/ppt/ink/ink20647.xml" ContentType="application/inkml+xml"/>
  <Override PartName="/ppt/ink/ink20648.xml" ContentType="application/inkml+xml"/>
  <Override PartName="/ppt/ink/ink20649.xml" ContentType="application/inkml+xml"/>
  <Override PartName="/ppt/ink/ink20650.xml" ContentType="application/inkml+xml"/>
  <Override PartName="/ppt/ink/ink20651.xml" ContentType="application/inkml+xml"/>
  <Override PartName="/ppt/ink/ink20652.xml" ContentType="application/inkml+xml"/>
  <Override PartName="/ppt/ink/ink20653.xml" ContentType="application/inkml+xml"/>
  <Override PartName="/ppt/ink/ink20654.xml" ContentType="application/inkml+xml"/>
  <Override PartName="/ppt/ink/ink20655.xml" ContentType="application/inkml+xml"/>
  <Override PartName="/ppt/ink/ink20656.xml" ContentType="application/inkml+xml"/>
  <Override PartName="/ppt/ink/ink20657.xml" ContentType="application/inkml+xml"/>
  <Override PartName="/ppt/ink/ink20658.xml" ContentType="application/inkml+xml"/>
  <Override PartName="/ppt/ink/ink20659.xml" ContentType="application/inkml+xml"/>
  <Override PartName="/ppt/ink/ink20660.xml" ContentType="application/inkml+xml"/>
  <Override PartName="/ppt/ink/ink20661.xml" ContentType="application/inkml+xml"/>
  <Override PartName="/ppt/ink/ink20662.xml" ContentType="application/inkml+xml"/>
  <Override PartName="/ppt/ink/ink20663.xml" ContentType="application/inkml+xml"/>
  <Override PartName="/ppt/ink/ink20664.xml" ContentType="application/inkml+xml"/>
  <Override PartName="/ppt/ink/ink20665.xml" ContentType="application/inkml+xml"/>
  <Override PartName="/ppt/ink/ink20666.xml" ContentType="application/inkml+xml"/>
  <Override PartName="/ppt/ink/ink20667.xml" ContentType="application/inkml+xml"/>
  <Override PartName="/ppt/ink/ink20668.xml" ContentType="application/inkml+xml"/>
  <Override PartName="/ppt/ink/ink20669.xml" ContentType="application/inkml+xml"/>
  <Override PartName="/ppt/ink/ink20670.xml" ContentType="application/inkml+xml"/>
  <Override PartName="/ppt/ink/ink20671.xml" ContentType="application/inkml+xml"/>
  <Override PartName="/ppt/ink/ink20672.xml" ContentType="application/inkml+xml"/>
  <Override PartName="/ppt/ink/ink20673.xml" ContentType="application/inkml+xml"/>
  <Override PartName="/ppt/ink/ink20674.xml" ContentType="application/inkml+xml"/>
  <Override PartName="/ppt/ink/ink20675.xml" ContentType="application/inkml+xml"/>
  <Override PartName="/ppt/ink/ink20676.xml" ContentType="application/inkml+xml"/>
  <Override PartName="/ppt/ink/ink20677.xml" ContentType="application/inkml+xml"/>
  <Override PartName="/ppt/ink/ink20678.xml" ContentType="application/inkml+xml"/>
  <Override PartName="/ppt/ink/ink20679.xml" ContentType="application/inkml+xml"/>
  <Override PartName="/ppt/ink/ink20680.xml" ContentType="application/inkml+xml"/>
  <Override PartName="/ppt/ink/ink20681.xml" ContentType="application/inkml+xml"/>
  <Override PartName="/ppt/ink/ink20682.xml" ContentType="application/inkml+xml"/>
  <Override PartName="/ppt/ink/ink20683.xml" ContentType="application/inkml+xml"/>
  <Override PartName="/ppt/ink/ink20684.xml" ContentType="application/inkml+xml"/>
  <Override PartName="/ppt/ink/ink20685.xml" ContentType="application/inkml+xml"/>
  <Override PartName="/ppt/ink/ink20686.xml" ContentType="application/inkml+xml"/>
  <Override PartName="/ppt/ink/ink20687.xml" ContentType="application/inkml+xml"/>
  <Override PartName="/ppt/ink/ink20688.xml" ContentType="application/inkml+xml"/>
  <Override PartName="/ppt/ink/ink20689.xml" ContentType="application/inkml+xml"/>
  <Override PartName="/ppt/ink/ink20690.xml" ContentType="application/inkml+xml"/>
  <Override PartName="/ppt/ink/ink20691.xml" ContentType="application/inkml+xml"/>
  <Override PartName="/ppt/ink/ink20692.xml" ContentType="application/inkml+xml"/>
  <Override PartName="/ppt/ink/ink20693.xml" ContentType="application/inkml+xml"/>
  <Override PartName="/ppt/ink/ink20694.xml" ContentType="application/inkml+xml"/>
  <Override PartName="/ppt/ink/ink20695.xml" ContentType="application/inkml+xml"/>
  <Override PartName="/ppt/ink/ink20696.xml" ContentType="application/inkml+xml"/>
  <Override PartName="/ppt/ink/ink20697.xml" ContentType="application/inkml+xml"/>
  <Override PartName="/ppt/ink/ink20698.xml" ContentType="application/inkml+xml"/>
  <Override PartName="/ppt/ink/ink20699.xml" ContentType="application/inkml+xml"/>
  <Override PartName="/ppt/ink/ink20700.xml" ContentType="application/inkml+xml"/>
  <Override PartName="/ppt/ink/ink20701.xml" ContentType="application/inkml+xml"/>
  <Override PartName="/ppt/ink/ink20702.xml" ContentType="application/inkml+xml"/>
  <Override PartName="/ppt/ink/ink20703.xml" ContentType="application/inkml+xml"/>
  <Override PartName="/ppt/ink/ink20704.xml" ContentType="application/inkml+xml"/>
  <Override PartName="/ppt/ink/ink20705.xml" ContentType="application/inkml+xml"/>
  <Override PartName="/ppt/ink/ink20706.xml" ContentType="application/inkml+xml"/>
  <Override PartName="/ppt/ink/ink20707.xml" ContentType="application/inkml+xml"/>
  <Override PartName="/ppt/ink/ink20708.xml" ContentType="application/inkml+xml"/>
  <Override PartName="/ppt/ink/ink20709.xml" ContentType="application/inkml+xml"/>
  <Override PartName="/ppt/ink/ink20710.xml" ContentType="application/inkml+xml"/>
  <Override PartName="/ppt/ink/ink20711.xml" ContentType="application/inkml+xml"/>
  <Override PartName="/ppt/ink/ink20712.xml" ContentType="application/inkml+xml"/>
  <Override PartName="/ppt/ink/ink20713.xml" ContentType="application/inkml+xml"/>
  <Override PartName="/ppt/ink/ink20714.xml" ContentType="application/inkml+xml"/>
  <Override PartName="/ppt/ink/ink20715.xml" ContentType="application/inkml+xml"/>
  <Override PartName="/ppt/ink/ink20716.xml" ContentType="application/inkml+xml"/>
  <Override PartName="/ppt/ink/ink20717.xml" ContentType="application/inkml+xml"/>
  <Override PartName="/ppt/ink/ink20718.xml" ContentType="application/inkml+xml"/>
  <Override PartName="/ppt/ink/ink20719.xml" ContentType="application/inkml+xml"/>
  <Override PartName="/ppt/ink/ink20720.xml" ContentType="application/inkml+xml"/>
  <Override PartName="/ppt/ink/ink20721.xml" ContentType="application/inkml+xml"/>
  <Override PartName="/ppt/ink/ink20722.xml" ContentType="application/inkml+xml"/>
  <Override PartName="/ppt/ink/ink20723.xml" ContentType="application/inkml+xml"/>
  <Override PartName="/ppt/ink/ink20724.xml" ContentType="application/inkml+xml"/>
  <Override PartName="/ppt/ink/ink20725.xml" ContentType="application/inkml+xml"/>
  <Override PartName="/ppt/ink/ink20726.xml" ContentType="application/inkml+xml"/>
  <Override PartName="/ppt/ink/ink20727.xml" ContentType="application/inkml+xml"/>
  <Override PartName="/ppt/ink/ink20728.xml" ContentType="application/inkml+xml"/>
  <Override PartName="/ppt/ink/ink20729.xml" ContentType="application/inkml+xml"/>
  <Override PartName="/ppt/ink/ink20730.xml" ContentType="application/inkml+xml"/>
  <Override PartName="/ppt/ink/ink20731.xml" ContentType="application/inkml+xml"/>
  <Override PartName="/ppt/ink/ink20732.xml" ContentType="application/inkml+xml"/>
  <Override PartName="/ppt/ink/ink20733.xml" ContentType="application/inkml+xml"/>
  <Override PartName="/ppt/ink/ink20734.xml" ContentType="application/inkml+xml"/>
  <Override PartName="/ppt/ink/ink20735.xml" ContentType="application/inkml+xml"/>
  <Override PartName="/ppt/ink/ink20736.xml" ContentType="application/inkml+xml"/>
  <Override PartName="/ppt/ink/ink20737.xml" ContentType="application/inkml+xml"/>
  <Override PartName="/ppt/ink/ink20738.xml" ContentType="application/inkml+xml"/>
  <Override PartName="/ppt/ink/ink20739.xml" ContentType="application/inkml+xml"/>
  <Override PartName="/ppt/ink/ink20740.xml" ContentType="application/inkml+xml"/>
  <Override PartName="/ppt/ink/ink20741.xml" ContentType="application/inkml+xml"/>
  <Override PartName="/ppt/ink/ink20742.xml" ContentType="application/inkml+xml"/>
  <Override PartName="/ppt/ink/ink20743.xml" ContentType="application/inkml+xml"/>
  <Override PartName="/ppt/ink/ink20744.xml" ContentType="application/inkml+xml"/>
  <Override PartName="/ppt/ink/ink20745.xml" ContentType="application/inkml+xml"/>
  <Override PartName="/ppt/ink/ink20746.xml" ContentType="application/inkml+xml"/>
  <Override PartName="/ppt/ink/ink20747.xml" ContentType="application/inkml+xml"/>
  <Override PartName="/ppt/ink/ink20748.xml" ContentType="application/inkml+xml"/>
  <Override PartName="/ppt/ink/ink20749.xml" ContentType="application/inkml+xml"/>
  <Override PartName="/ppt/ink/ink20750.xml" ContentType="application/inkml+xml"/>
  <Override PartName="/ppt/ink/ink20751.xml" ContentType="application/inkml+xml"/>
  <Override PartName="/ppt/ink/ink20752.xml" ContentType="application/inkml+xml"/>
  <Override PartName="/ppt/ink/ink20753.xml" ContentType="application/inkml+xml"/>
  <Override PartName="/ppt/ink/ink20754.xml" ContentType="application/inkml+xml"/>
  <Override PartName="/ppt/ink/ink20755.xml" ContentType="application/inkml+xml"/>
  <Override PartName="/ppt/ink/ink20756.xml" ContentType="application/inkml+xml"/>
  <Override PartName="/ppt/ink/ink20757.xml" ContentType="application/inkml+xml"/>
  <Override PartName="/ppt/ink/ink20758.xml" ContentType="application/inkml+xml"/>
  <Override PartName="/ppt/ink/ink20759.xml" ContentType="application/inkml+xml"/>
  <Override PartName="/ppt/ink/ink20760.xml" ContentType="application/inkml+xml"/>
  <Override PartName="/ppt/ink/ink20761.xml" ContentType="application/inkml+xml"/>
  <Override PartName="/ppt/ink/ink20762.xml" ContentType="application/inkml+xml"/>
  <Override PartName="/ppt/ink/ink20763.xml" ContentType="application/inkml+xml"/>
  <Override PartName="/ppt/ink/ink20764.xml" ContentType="application/inkml+xml"/>
  <Override PartName="/ppt/ink/ink20765.xml" ContentType="application/inkml+xml"/>
  <Override PartName="/ppt/ink/ink20766.xml" ContentType="application/inkml+xml"/>
  <Override PartName="/ppt/ink/ink20767.xml" ContentType="application/inkml+xml"/>
  <Override PartName="/ppt/ink/ink20768.xml" ContentType="application/inkml+xml"/>
  <Override PartName="/ppt/ink/ink20769.xml" ContentType="application/inkml+xml"/>
  <Override PartName="/ppt/ink/ink20770.xml" ContentType="application/inkml+xml"/>
  <Override PartName="/ppt/ink/ink20771.xml" ContentType="application/inkml+xml"/>
  <Override PartName="/ppt/ink/ink20772.xml" ContentType="application/inkml+xml"/>
  <Override PartName="/ppt/ink/ink20773.xml" ContentType="application/inkml+xml"/>
  <Override PartName="/ppt/ink/ink20774.xml" ContentType="application/inkml+xml"/>
  <Override PartName="/ppt/ink/ink20775.xml" ContentType="application/inkml+xml"/>
  <Override PartName="/ppt/ink/ink20776.xml" ContentType="application/inkml+xml"/>
  <Override PartName="/ppt/ink/ink20777.xml" ContentType="application/inkml+xml"/>
  <Override PartName="/ppt/ink/ink20778.xml" ContentType="application/inkml+xml"/>
  <Override PartName="/ppt/ink/ink20779.xml" ContentType="application/inkml+xml"/>
  <Override PartName="/ppt/ink/ink20780.xml" ContentType="application/inkml+xml"/>
  <Override PartName="/ppt/ink/ink20781.xml" ContentType="application/inkml+xml"/>
  <Override PartName="/ppt/ink/ink20782.xml" ContentType="application/inkml+xml"/>
  <Override PartName="/ppt/ink/ink20783.xml" ContentType="application/inkml+xml"/>
  <Override PartName="/ppt/ink/ink20784.xml" ContentType="application/inkml+xml"/>
  <Override PartName="/ppt/ink/ink20785.xml" ContentType="application/inkml+xml"/>
  <Override PartName="/ppt/ink/ink20786.xml" ContentType="application/inkml+xml"/>
  <Override PartName="/ppt/ink/ink20787.xml" ContentType="application/inkml+xml"/>
  <Override PartName="/ppt/ink/ink20788.xml" ContentType="application/inkml+xml"/>
  <Override PartName="/ppt/ink/ink20789.xml" ContentType="application/inkml+xml"/>
  <Override PartName="/ppt/ink/ink20790.xml" ContentType="application/inkml+xml"/>
  <Override PartName="/ppt/ink/ink20791.xml" ContentType="application/inkml+xml"/>
  <Override PartName="/ppt/ink/ink20792.xml" ContentType="application/inkml+xml"/>
  <Override PartName="/ppt/ink/ink20793.xml" ContentType="application/inkml+xml"/>
  <Override PartName="/ppt/ink/ink20794.xml" ContentType="application/inkml+xml"/>
  <Override PartName="/ppt/ink/ink20795.xml" ContentType="application/inkml+xml"/>
  <Override PartName="/ppt/ink/ink20796.xml" ContentType="application/inkml+xml"/>
  <Override PartName="/ppt/ink/ink20797.xml" ContentType="application/inkml+xml"/>
  <Override PartName="/ppt/ink/ink20798.xml" ContentType="application/inkml+xml"/>
  <Override PartName="/ppt/ink/ink20799.xml" ContentType="application/inkml+xml"/>
  <Override PartName="/ppt/ink/ink20800.xml" ContentType="application/inkml+xml"/>
  <Override PartName="/ppt/ink/ink20801.xml" ContentType="application/inkml+xml"/>
  <Override PartName="/ppt/ink/ink20802.xml" ContentType="application/inkml+xml"/>
  <Override PartName="/ppt/ink/ink20803.xml" ContentType="application/inkml+xml"/>
  <Override PartName="/ppt/ink/ink20804.xml" ContentType="application/inkml+xml"/>
  <Override PartName="/ppt/ink/ink20805.xml" ContentType="application/inkml+xml"/>
  <Override PartName="/ppt/ink/ink20806.xml" ContentType="application/inkml+xml"/>
  <Override PartName="/ppt/ink/ink20807.xml" ContentType="application/inkml+xml"/>
  <Override PartName="/ppt/ink/ink20808.xml" ContentType="application/inkml+xml"/>
  <Override PartName="/ppt/ink/ink20809.xml" ContentType="application/inkml+xml"/>
  <Override PartName="/ppt/ink/ink20810.xml" ContentType="application/inkml+xml"/>
  <Override PartName="/ppt/ink/ink20811.xml" ContentType="application/inkml+xml"/>
  <Override PartName="/ppt/ink/ink20812.xml" ContentType="application/inkml+xml"/>
  <Override PartName="/ppt/ink/ink20813.xml" ContentType="application/inkml+xml"/>
  <Override PartName="/ppt/ink/ink20814.xml" ContentType="application/inkml+xml"/>
  <Override PartName="/ppt/ink/ink20815.xml" ContentType="application/inkml+xml"/>
  <Override PartName="/ppt/ink/ink20816.xml" ContentType="application/inkml+xml"/>
  <Override PartName="/ppt/ink/ink20817.xml" ContentType="application/inkml+xml"/>
  <Override PartName="/ppt/ink/ink20818.xml" ContentType="application/inkml+xml"/>
  <Override PartName="/ppt/ink/ink20819.xml" ContentType="application/inkml+xml"/>
  <Override PartName="/ppt/ink/ink20820.xml" ContentType="application/inkml+xml"/>
  <Override PartName="/ppt/ink/ink20821.xml" ContentType="application/inkml+xml"/>
  <Override PartName="/ppt/ink/ink20822.xml" ContentType="application/inkml+xml"/>
  <Override PartName="/ppt/ink/ink20823.xml" ContentType="application/inkml+xml"/>
  <Override PartName="/ppt/ink/ink20824.xml" ContentType="application/inkml+xml"/>
  <Override PartName="/ppt/ink/ink20825.xml" ContentType="application/inkml+xml"/>
  <Override PartName="/ppt/ink/ink20826.xml" ContentType="application/inkml+xml"/>
  <Override PartName="/ppt/ink/ink20827.xml" ContentType="application/inkml+xml"/>
  <Override PartName="/ppt/ink/ink20828.xml" ContentType="application/inkml+xml"/>
  <Override PartName="/ppt/ink/ink20829.xml" ContentType="application/inkml+xml"/>
  <Override PartName="/ppt/ink/ink20830.xml" ContentType="application/inkml+xml"/>
  <Override PartName="/ppt/ink/ink20831.xml" ContentType="application/inkml+xml"/>
  <Override PartName="/ppt/ink/ink20832.xml" ContentType="application/inkml+xml"/>
  <Override PartName="/ppt/ink/ink20833.xml" ContentType="application/inkml+xml"/>
  <Override PartName="/ppt/ink/ink20834.xml" ContentType="application/inkml+xml"/>
  <Override PartName="/ppt/ink/ink20835.xml" ContentType="application/inkml+xml"/>
  <Override PartName="/ppt/ink/ink20836.xml" ContentType="application/inkml+xml"/>
  <Override PartName="/ppt/ink/ink20837.xml" ContentType="application/inkml+xml"/>
  <Override PartName="/ppt/ink/ink20838.xml" ContentType="application/inkml+xml"/>
  <Override PartName="/ppt/ink/ink20839.xml" ContentType="application/inkml+xml"/>
  <Override PartName="/ppt/ink/ink20840.xml" ContentType="application/inkml+xml"/>
  <Override PartName="/ppt/ink/ink20841.xml" ContentType="application/inkml+xml"/>
  <Override PartName="/ppt/ink/ink20842.xml" ContentType="application/inkml+xml"/>
  <Override PartName="/ppt/ink/ink20843.xml" ContentType="application/inkml+xml"/>
  <Override PartName="/ppt/ink/ink20844.xml" ContentType="application/inkml+xml"/>
  <Override PartName="/ppt/ink/ink20845.xml" ContentType="application/inkml+xml"/>
  <Override PartName="/ppt/ink/ink20846.xml" ContentType="application/inkml+xml"/>
  <Override PartName="/ppt/ink/ink20847.xml" ContentType="application/inkml+xml"/>
  <Override PartName="/ppt/ink/ink20848.xml" ContentType="application/inkml+xml"/>
  <Override PartName="/ppt/ink/ink20849.xml" ContentType="application/inkml+xml"/>
  <Override PartName="/ppt/ink/ink20850.xml" ContentType="application/inkml+xml"/>
  <Override PartName="/ppt/ink/ink20851.xml" ContentType="application/inkml+xml"/>
  <Override PartName="/ppt/ink/ink20852.xml" ContentType="application/inkml+xml"/>
  <Override PartName="/ppt/ink/ink20853.xml" ContentType="application/inkml+xml"/>
  <Override PartName="/ppt/ink/ink20854.xml" ContentType="application/inkml+xml"/>
  <Override PartName="/ppt/ink/ink20855.xml" ContentType="application/inkml+xml"/>
  <Override PartName="/ppt/ink/ink20856.xml" ContentType="application/inkml+xml"/>
  <Override PartName="/ppt/ink/ink20857.xml" ContentType="application/inkml+xml"/>
  <Override PartName="/ppt/ink/ink20858.xml" ContentType="application/inkml+xml"/>
  <Override PartName="/ppt/ink/ink20859.xml" ContentType="application/inkml+xml"/>
  <Override PartName="/ppt/ink/ink20860.xml" ContentType="application/inkml+xml"/>
  <Override PartName="/ppt/ink/ink20861.xml" ContentType="application/inkml+xml"/>
  <Override PartName="/ppt/ink/ink20862.xml" ContentType="application/inkml+xml"/>
  <Override PartName="/ppt/ink/ink20863.xml" ContentType="application/inkml+xml"/>
  <Override PartName="/ppt/ink/ink20864.xml" ContentType="application/inkml+xml"/>
  <Override PartName="/ppt/ink/ink20865.xml" ContentType="application/inkml+xml"/>
  <Override PartName="/ppt/ink/ink20866.xml" ContentType="application/inkml+xml"/>
  <Override PartName="/ppt/ink/ink20867.xml" ContentType="application/inkml+xml"/>
  <Override PartName="/ppt/ink/ink20868.xml" ContentType="application/inkml+xml"/>
  <Override PartName="/ppt/ink/ink20869.xml" ContentType="application/inkml+xml"/>
  <Override PartName="/ppt/ink/ink20870.xml" ContentType="application/inkml+xml"/>
  <Override PartName="/ppt/ink/ink20871.xml" ContentType="application/inkml+xml"/>
  <Override PartName="/ppt/ink/ink20872.xml" ContentType="application/inkml+xml"/>
  <Override PartName="/ppt/ink/ink20873.xml" ContentType="application/inkml+xml"/>
  <Override PartName="/ppt/ink/ink20874.xml" ContentType="application/inkml+xml"/>
  <Override PartName="/ppt/ink/ink20875.xml" ContentType="application/inkml+xml"/>
  <Override PartName="/ppt/ink/ink20876.xml" ContentType="application/inkml+xml"/>
  <Override PartName="/ppt/ink/ink20877.xml" ContentType="application/inkml+xml"/>
  <Override PartName="/ppt/ink/ink20878.xml" ContentType="application/inkml+xml"/>
  <Override PartName="/ppt/ink/ink20879.xml" ContentType="application/inkml+xml"/>
  <Override PartName="/ppt/ink/ink20880.xml" ContentType="application/inkml+xml"/>
  <Override PartName="/ppt/ink/ink20881.xml" ContentType="application/inkml+xml"/>
  <Override PartName="/ppt/ink/ink20882.xml" ContentType="application/inkml+xml"/>
  <Override PartName="/ppt/ink/ink20883.xml" ContentType="application/inkml+xml"/>
  <Override PartName="/ppt/ink/ink20884.xml" ContentType="application/inkml+xml"/>
  <Override PartName="/ppt/ink/ink20885.xml" ContentType="application/inkml+xml"/>
  <Override PartName="/ppt/ink/ink20886.xml" ContentType="application/inkml+xml"/>
  <Override PartName="/ppt/ink/ink20887.xml" ContentType="application/inkml+xml"/>
  <Override PartName="/ppt/ink/ink20888.xml" ContentType="application/inkml+xml"/>
  <Override PartName="/ppt/ink/ink20889.xml" ContentType="application/inkml+xml"/>
  <Override PartName="/ppt/ink/ink20890.xml" ContentType="application/inkml+xml"/>
  <Override PartName="/ppt/ink/ink20891.xml" ContentType="application/inkml+xml"/>
  <Override PartName="/ppt/ink/ink20892.xml" ContentType="application/inkml+xml"/>
  <Override PartName="/ppt/ink/ink20893.xml" ContentType="application/inkml+xml"/>
  <Override PartName="/ppt/ink/ink20894.xml" ContentType="application/inkml+xml"/>
  <Override PartName="/ppt/ink/ink20895.xml" ContentType="application/inkml+xml"/>
  <Override PartName="/ppt/ink/ink20896.xml" ContentType="application/inkml+xml"/>
  <Override PartName="/ppt/ink/ink20897.xml" ContentType="application/inkml+xml"/>
  <Override PartName="/ppt/ink/ink20898.xml" ContentType="application/inkml+xml"/>
  <Override PartName="/ppt/ink/ink20899.xml" ContentType="application/inkml+xml"/>
  <Override PartName="/ppt/ink/ink20900.xml" ContentType="application/inkml+xml"/>
  <Override PartName="/ppt/ink/ink20901.xml" ContentType="application/inkml+xml"/>
  <Override PartName="/ppt/ink/ink20902.xml" ContentType="application/inkml+xml"/>
  <Override PartName="/ppt/ink/ink20903.xml" ContentType="application/inkml+xml"/>
  <Override PartName="/ppt/ink/ink20904.xml" ContentType="application/inkml+xml"/>
  <Override PartName="/ppt/ink/ink20905.xml" ContentType="application/inkml+xml"/>
  <Override PartName="/ppt/ink/ink20906.xml" ContentType="application/inkml+xml"/>
  <Override PartName="/ppt/ink/ink20907.xml" ContentType="application/inkml+xml"/>
  <Override PartName="/ppt/ink/ink20908.xml" ContentType="application/inkml+xml"/>
  <Override PartName="/ppt/ink/ink20909.xml" ContentType="application/inkml+xml"/>
  <Override PartName="/ppt/ink/ink20910.xml" ContentType="application/inkml+xml"/>
  <Override PartName="/ppt/ink/ink20911.xml" ContentType="application/inkml+xml"/>
  <Override PartName="/ppt/ink/ink20912.xml" ContentType="application/inkml+xml"/>
  <Override PartName="/ppt/ink/ink20913.xml" ContentType="application/inkml+xml"/>
  <Override PartName="/ppt/ink/ink20914.xml" ContentType="application/inkml+xml"/>
  <Override PartName="/ppt/ink/ink20915.xml" ContentType="application/inkml+xml"/>
  <Override PartName="/ppt/ink/ink20916.xml" ContentType="application/inkml+xml"/>
  <Override PartName="/ppt/ink/ink20917.xml" ContentType="application/inkml+xml"/>
  <Override PartName="/ppt/ink/ink20918.xml" ContentType="application/inkml+xml"/>
  <Override PartName="/ppt/ink/ink20919.xml" ContentType="application/inkml+xml"/>
  <Override PartName="/ppt/ink/ink20920.xml" ContentType="application/inkml+xml"/>
  <Override PartName="/ppt/ink/ink20921.xml" ContentType="application/inkml+xml"/>
  <Override PartName="/ppt/ink/ink20922.xml" ContentType="application/inkml+xml"/>
  <Override PartName="/ppt/ink/ink20923.xml" ContentType="application/inkml+xml"/>
  <Override PartName="/ppt/ink/ink20924.xml" ContentType="application/inkml+xml"/>
  <Override PartName="/ppt/ink/ink20925.xml" ContentType="application/inkml+xml"/>
  <Override PartName="/ppt/ink/ink20926.xml" ContentType="application/inkml+xml"/>
  <Override PartName="/ppt/ink/ink20927.xml" ContentType="application/inkml+xml"/>
  <Override PartName="/ppt/ink/ink20928.xml" ContentType="application/inkml+xml"/>
  <Override PartName="/ppt/ink/ink20929.xml" ContentType="application/inkml+xml"/>
  <Override PartName="/ppt/ink/ink20930.xml" ContentType="application/inkml+xml"/>
  <Override PartName="/ppt/ink/ink20931.xml" ContentType="application/inkml+xml"/>
  <Override PartName="/ppt/ink/ink20932.xml" ContentType="application/inkml+xml"/>
  <Override PartName="/ppt/ink/ink20933.xml" ContentType="application/inkml+xml"/>
  <Override PartName="/ppt/ink/ink20934.xml" ContentType="application/inkml+xml"/>
  <Override PartName="/ppt/ink/ink20935.xml" ContentType="application/inkml+xml"/>
  <Override PartName="/ppt/ink/ink20936.xml" ContentType="application/inkml+xml"/>
  <Override PartName="/ppt/ink/ink20937.xml" ContentType="application/inkml+xml"/>
  <Override PartName="/ppt/ink/ink20938.xml" ContentType="application/inkml+xml"/>
  <Override PartName="/ppt/ink/ink20939.xml" ContentType="application/inkml+xml"/>
  <Override PartName="/ppt/ink/ink20940.xml" ContentType="application/inkml+xml"/>
  <Override PartName="/ppt/ink/ink20941.xml" ContentType="application/inkml+xml"/>
  <Override PartName="/ppt/ink/ink20942.xml" ContentType="application/inkml+xml"/>
  <Override PartName="/ppt/ink/ink20943.xml" ContentType="application/inkml+xml"/>
  <Override PartName="/ppt/ink/ink20944.xml" ContentType="application/inkml+xml"/>
  <Override PartName="/ppt/ink/ink20945.xml" ContentType="application/inkml+xml"/>
  <Override PartName="/ppt/ink/ink20946.xml" ContentType="application/inkml+xml"/>
  <Override PartName="/ppt/ink/ink20947.xml" ContentType="application/inkml+xml"/>
  <Override PartName="/ppt/ink/ink20948.xml" ContentType="application/inkml+xml"/>
  <Override PartName="/ppt/ink/ink20949.xml" ContentType="application/inkml+xml"/>
  <Override PartName="/ppt/ink/ink20950.xml" ContentType="application/inkml+xml"/>
  <Override PartName="/ppt/ink/ink20951.xml" ContentType="application/inkml+xml"/>
  <Override PartName="/ppt/ink/ink20952.xml" ContentType="application/inkml+xml"/>
  <Override PartName="/ppt/ink/ink20953.xml" ContentType="application/inkml+xml"/>
  <Override PartName="/ppt/ink/ink20954.xml" ContentType="application/inkml+xml"/>
  <Override PartName="/ppt/ink/ink20955.xml" ContentType="application/inkml+xml"/>
  <Override PartName="/ppt/ink/ink20956.xml" ContentType="application/inkml+xml"/>
  <Override PartName="/ppt/ink/ink20957.xml" ContentType="application/inkml+xml"/>
  <Override PartName="/ppt/ink/ink20958.xml" ContentType="application/inkml+xml"/>
  <Override PartName="/ppt/ink/ink20959.xml" ContentType="application/inkml+xml"/>
  <Override PartName="/ppt/ink/ink20960.xml" ContentType="application/inkml+xml"/>
  <Override PartName="/ppt/ink/ink20961.xml" ContentType="application/inkml+xml"/>
  <Override PartName="/ppt/ink/ink20962.xml" ContentType="application/inkml+xml"/>
  <Override PartName="/ppt/ink/ink20963.xml" ContentType="application/inkml+xml"/>
  <Override PartName="/ppt/ink/ink20964.xml" ContentType="application/inkml+xml"/>
  <Override PartName="/ppt/ink/ink20965.xml" ContentType="application/inkml+xml"/>
  <Override PartName="/ppt/ink/ink20966.xml" ContentType="application/inkml+xml"/>
  <Override PartName="/ppt/ink/ink20967.xml" ContentType="application/inkml+xml"/>
  <Override PartName="/ppt/ink/ink20968.xml" ContentType="application/inkml+xml"/>
  <Override PartName="/ppt/ink/ink20969.xml" ContentType="application/inkml+xml"/>
  <Override PartName="/ppt/ink/ink20970.xml" ContentType="application/inkml+xml"/>
  <Override PartName="/ppt/ink/ink20971.xml" ContentType="application/inkml+xml"/>
  <Override PartName="/ppt/ink/ink20972.xml" ContentType="application/inkml+xml"/>
  <Override PartName="/ppt/ink/ink20973.xml" ContentType="application/inkml+xml"/>
  <Override PartName="/ppt/ink/ink20974.xml" ContentType="application/inkml+xml"/>
  <Override PartName="/ppt/ink/ink20975.xml" ContentType="application/inkml+xml"/>
  <Override PartName="/ppt/ink/ink20976.xml" ContentType="application/inkml+xml"/>
  <Override PartName="/ppt/ink/ink20977.xml" ContentType="application/inkml+xml"/>
  <Override PartName="/ppt/ink/ink20978.xml" ContentType="application/inkml+xml"/>
  <Override PartName="/ppt/ink/ink20979.xml" ContentType="application/inkml+xml"/>
  <Override PartName="/ppt/ink/ink20980.xml" ContentType="application/inkml+xml"/>
  <Override PartName="/ppt/ink/ink20981.xml" ContentType="application/inkml+xml"/>
  <Override PartName="/ppt/ink/ink20982.xml" ContentType="application/inkml+xml"/>
  <Override PartName="/ppt/ink/ink20983.xml" ContentType="application/inkml+xml"/>
  <Override PartName="/ppt/ink/ink20984.xml" ContentType="application/inkml+xml"/>
  <Override PartName="/ppt/ink/ink20985.xml" ContentType="application/inkml+xml"/>
  <Override PartName="/ppt/ink/ink20986.xml" ContentType="application/inkml+xml"/>
  <Override PartName="/ppt/ink/ink20987.xml" ContentType="application/inkml+xml"/>
  <Override PartName="/ppt/ink/ink20988.xml" ContentType="application/inkml+xml"/>
  <Override PartName="/ppt/ink/ink20989.xml" ContentType="application/inkml+xml"/>
  <Override PartName="/ppt/ink/ink20990.xml" ContentType="application/inkml+xml"/>
  <Override PartName="/ppt/ink/ink20991.xml" ContentType="application/inkml+xml"/>
  <Override PartName="/ppt/ink/ink20992.xml" ContentType="application/inkml+xml"/>
  <Override PartName="/ppt/ink/ink20993.xml" ContentType="application/inkml+xml"/>
  <Override PartName="/ppt/ink/ink20994.xml" ContentType="application/inkml+xml"/>
  <Override PartName="/ppt/ink/ink20995.xml" ContentType="application/inkml+xml"/>
  <Override PartName="/ppt/ink/ink20996.xml" ContentType="application/inkml+xml"/>
  <Override PartName="/ppt/ink/ink20997.xml" ContentType="application/inkml+xml"/>
  <Override PartName="/ppt/ink/ink20998.xml" ContentType="application/inkml+xml"/>
  <Override PartName="/ppt/ink/ink20999.xml" ContentType="application/inkml+xml"/>
  <Override PartName="/ppt/ink/ink21000.xml" ContentType="application/inkml+xml"/>
  <Override PartName="/ppt/ink/ink21001.xml" ContentType="application/inkml+xml"/>
  <Override PartName="/ppt/ink/ink21002.xml" ContentType="application/inkml+xml"/>
  <Override PartName="/ppt/ink/ink21003.xml" ContentType="application/inkml+xml"/>
  <Override PartName="/ppt/ink/ink21004.xml" ContentType="application/inkml+xml"/>
  <Override PartName="/ppt/ink/ink21005.xml" ContentType="application/inkml+xml"/>
  <Override PartName="/ppt/ink/ink21006.xml" ContentType="application/inkml+xml"/>
  <Override PartName="/ppt/ink/ink21007.xml" ContentType="application/inkml+xml"/>
  <Override PartName="/ppt/ink/ink21008.xml" ContentType="application/inkml+xml"/>
  <Override PartName="/ppt/ink/ink21009.xml" ContentType="application/inkml+xml"/>
  <Override PartName="/ppt/ink/ink21010.xml" ContentType="application/inkml+xml"/>
  <Override PartName="/ppt/ink/ink21011.xml" ContentType="application/inkml+xml"/>
  <Override PartName="/ppt/ink/ink21012.xml" ContentType="application/inkml+xml"/>
  <Override PartName="/ppt/ink/ink21013.xml" ContentType="application/inkml+xml"/>
  <Override PartName="/ppt/ink/ink21014.xml" ContentType="application/inkml+xml"/>
  <Override PartName="/ppt/ink/ink21015.xml" ContentType="application/inkml+xml"/>
  <Override PartName="/ppt/ink/ink21016.xml" ContentType="application/inkml+xml"/>
  <Override PartName="/ppt/ink/ink21017.xml" ContentType="application/inkml+xml"/>
  <Override PartName="/ppt/ink/ink21018.xml" ContentType="application/inkml+xml"/>
  <Override PartName="/ppt/ink/ink21019.xml" ContentType="application/inkml+xml"/>
  <Override PartName="/ppt/ink/ink21020.xml" ContentType="application/inkml+xml"/>
  <Override PartName="/ppt/ink/ink21021.xml" ContentType="application/inkml+xml"/>
  <Override PartName="/ppt/ink/ink21022.xml" ContentType="application/inkml+xml"/>
  <Override PartName="/ppt/ink/ink21023.xml" ContentType="application/inkml+xml"/>
  <Override PartName="/ppt/ink/ink21024.xml" ContentType="application/inkml+xml"/>
  <Override PartName="/ppt/ink/ink21025.xml" ContentType="application/inkml+xml"/>
  <Override PartName="/ppt/ink/ink21026.xml" ContentType="application/inkml+xml"/>
  <Override PartName="/ppt/ink/ink21027.xml" ContentType="application/inkml+xml"/>
  <Override PartName="/ppt/ink/ink21028.xml" ContentType="application/inkml+xml"/>
  <Override PartName="/ppt/ink/ink21029.xml" ContentType="application/inkml+xml"/>
  <Override PartName="/ppt/ink/ink21030.xml" ContentType="application/inkml+xml"/>
  <Override PartName="/ppt/ink/ink21031.xml" ContentType="application/inkml+xml"/>
  <Override PartName="/ppt/ink/ink21032.xml" ContentType="application/inkml+xml"/>
  <Override PartName="/ppt/ink/ink21033.xml" ContentType="application/inkml+xml"/>
  <Override PartName="/ppt/ink/ink21034.xml" ContentType="application/inkml+xml"/>
  <Override PartName="/ppt/ink/ink21035.xml" ContentType="application/inkml+xml"/>
  <Override PartName="/ppt/ink/ink21036.xml" ContentType="application/inkml+xml"/>
  <Override PartName="/ppt/ink/ink21037.xml" ContentType="application/inkml+xml"/>
  <Override PartName="/ppt/ink/ink21038.xml" ContentType="application/inkml+xml"/>
  <Override PartName="/ppt/ink/ink21039.xml" ContentType="application/inkml+xml"/>
  <Override PartName="/ppt/ink/ink21040.xml" ContentType="application/inkml+xml"/>
  <Override PartName="/ppt/ink/ink21041.xml" ContentType="application/inkml+xml"/>
  <Override PartName="/ppt/ink/ink21042.xml" ContentType="application/inkml+xml"/>
  <Override PartName="/ppt/ink/ink21043.xml" ContentType="application/inkml+xml"/>
  <Override PartName="/ppt/ink/ink21044.xml" ContentType="application/inkml+xml"/>
  <Override PartName="/ppt/ink/ink21045.xml" ContentType="application/inkml+xml"/>
  <Override PartName="/ppt/ink/ink21046.xml" ContentType="application/inkml+xml"/>
  <Override PartName="/ppt/ink/ink21047.xml" ContentType="application/inkml+xml"/>
  <Override PartName="/ppt/ink/ink21048.xml" ContentType="application/inkml+xml"/>
  <Override PartName="/ppt/ink/ink21049.xml" ContentType="application/inkml+xml"/>
  <Override PartName="/ppt/ink/ink21050.xml" ContentType="application/inkml+xml"/>
  <Override PartName="/ppt/ink/ink21051.xml" ContentType="application/inkml+xml"/>
  <Override PartName="/ppt/ink/ink21052.xml" ContentType="application/inkml+xml"/>
  <Override PartName="/ppt/ink/ink21053.xml" ContentType="application/inkml+xml"/>
  <Override PartName="/ppt/ink/ink21054.xml" ContentType="application/inkml+xml"/>
  <Override PartName="/ppt/ink/ink21055.xml" ContentType="application/inkml+xml"/>
  <Override PartName="/ppt/ink/ink21056.xml" ContentType="application/inkml+xml"/>
  <Override PartName="/ppt/ink/ink21057.xml" ContentType="application/inkml+xml"/>
  <Override PartName="/ppt/ink/ink21058.xml" ContentType="application/inkml+xml"/>
  <Override PartName="/ppt/ink/ink21059.xml" ContentType="application/inkml+xml"/>
  <Override PartName="/ppt/ink/ink21060.xml" ContentType="application/inkml+xml"/>
  <Override PartName="/ppt/ink/ink21061.xml" ContentType="application/inkml+xml"/>
  <Override PartName="/ppt/ink/ink21062.xml" ContentType="application/inkml+xml"/>
  <Override PartName="/ppt/ink/ink21063.xml" ContentType="application/inkml+xml"/>
  <Override PartName="/ppt/ink/ink21064.xml" ContentType="application/inkml+xml"/>
  <Override PartName="/ppt/ink/ink21065.xml" ContentType="application/inkml+xml"/>
  <Override PartName="/ppt/ink/ink21066.xml" ContentType="application/inkml+xml"/>
  <Override PartName="/ppt/ink/ink21067.xml" ContentType="application/inkml+xml"/>
  <Override PartName="/ppt/ink/ink21068.xml" ContentType="application/inkml+xml"/>
  <Override PartName="/ppt/ink/ink21069.xml" ContentType="application/inkml+xml"/>
  <Override PartName="/ppt/ink/ink21070.xml" ContentType="application/inkml+xml"/>
  <Override PartName="/ppt/ink/ink21071.xml" ContentType="application/inkml+xml"/>
  <Override PartName="/ppt/ink/ink21072.xml" ContentType="application/inkml+xml"/>
  <Override PartName="/ppt/ink/ink21073.xml" ContentType="application/inkml+xml"/>
  <Override PartName="/ppt/ink/ink21074.xml" ContentType="application/inkml+xml"/>
  <Override PartName="/ppt/ink/ink21075.xml" ContentType="application/inkml+xml"/>
  <Override PartName="/ppt/ink/ink21076.xml" ContentType="application/inkml+xml"/>
  <Override PartName="/ppt/ink/ink21077.xml" ContentType="application/inkml+xml"/>
  <Override PartName="/ppt/ink/ink21078.xml" ContentType="application/inkml+xml"/>
  <Override PartName="/ppt/ink/ink21079.xml" ContentType="application/inkml+xml"/>
  <Override PartName="/ppt/ink/ink21080.xml" ContentType="application/inkml+xml"/>
  <Override PartName="/ppt/ink/ink21081.xml" ContentType="application/inkml+xml"/>
  <Override PartName="/ppt/ink/ink21082.xml" ContentType="application/inkml+xml"/>
  <Override PartName="/ppt/ink/ink21083.xml" ContentType="application/inkml+xml"/>
  <Override PartName="/ppt/ink/ink21084.xml" ContentType="application/inkml+xml"/>
  <Override PartName="/ppt/ink/ink21085.xml" ContentType="application/inkml+xml"/>
  <Override PartName="/ppt/ink/ink21086.xml" ContentType="application/inkml+xml"/>
  <Override PartName="/ppt/ink/ink21087.xml" ContentType="application/inkml+xml"/>
  <Override PartName="/ppt/ink/ink21088.xml" ContentType="application/inkml+xml"/>
  <Override PartName="/ppt/ink/ink21089.xml" ContentType="application/inkml+xml"/>
  <Override PartName="/ppt/ink/ink21090.xml" ContentType="application/inkml+xml"/>
  <Override PartName="/ppt/ink/ink21091.xml" ContentType="application/inkml+xml"/>
  <Override PartName="/ppt/ink/ink21092.xml" ContentType="application/inkml+xml"/>
  <Override PartName="/ppt/ink/ink21093.xml" ContentType="application/inkml+xml"/>
  <Override PartName="/ppt/ink/ink21094.xml" ContentType="application/inkml+xml"/>
  <Override PartName="/ppt/ink/ink21095.xml" ContentType="application/inkml+xml"/>
  <Override PartName="/ppt/ink/ink21096.xml" ContentType="application/inkml+xml"/>
  <Override PartName="/ppt/ink/ink21097.xml" ContentType="application/inkml+xml"/>
  <Override PartName="/ppt/ink/ink21098.xml" ContentType="application/inkml+xml"/>
  <Override PartName="/ppt/ink/ink21099.xml" ContentType="application/inkml+xml"/>
  <Override PartName="/ppt/ink/ink21100.xml" ContentType="application/inkml+xml"/>
  <Override PartName="/ppt/ink/ink21101.xml" ContentType="application/inkml+xml"/>
  <Override PartName="/ppt/ink/ink21102.xml" ContentType="application/inkml+xml"/>
  <Override PartName="/ppt/ink/ink21103.xml" ContentType="application/inkml+xml"/>
  <Override PartName="/ppt/ink/ink21104.xml" ContentType="application/inkml+xml"/>
  <Override PartName="/ppt/ink/ink21105.xml" ContentType="application/inkml+xml"/>
  <Override PartName="/ppt/ink/ink21106.xml" ContentType="application/inkml+xml"/>
  <Override PartName="/ppt/ink/ink21107.xml" ContentType="application/inkml+xml"/>
  <Override PartName="/ppt/ink/ink21108.xml" ContentType="application/inkml+xml"/>
  <Override PartName="/ppt/ink/ink21109.xml" ContentType="application/inkml+xml"/>
  <Override PartName="/ppt/ink/ink21110.xml" ContentType="application/inkml+xml"/>
  <Override PartName="/ppt/ink/ink21111.xml" ContentType="application/inkml+xml"/>
  <Override PartName="/ppt/ink/ink21112.xml" ContentType="application/inkml+xml"/>
  <Override PartName="/ppt/ink/ink21113.xml" ContentType="application/inkml+xml"/>
  <Override PartName="/ppt/ink/ink21114.xml" ContentType="application/inkml+xml"/>
  <Override PartName="/ppt/ink/ink21115.xml" ContentType="application/inkml+xml"/>
  <Override PartName="/ppt/ink/ink21116.xml" ContentType="application/inkml+xml"/>
  <Override PartName="/ppt/ink/ink21117.xml" ContentType="application/inkml+xml"/>
  <Override PartName="/ppt/ink/ink21118.xml" ContentType="application/inkml+xml"/>
  <Override PartName="/ppt/ink/ink21119.xml" ContentType="application/inkml+xml"/>
  <Override PartName="/ppt/ink/ink21120.xml" ContentType="application/inkml+xml"/>
  <Override PartName="/ppt/ink/ink21121.xml" ContentType="application/inkml+xml"/>
  <Override PartName="/ppt/ink/ink21122.xml" ContentType="application/inkml+xml"/>
  <Override PartName="/ppt/ink/ink21123.xml" ContentType="application/inkml+xml"/>
  <Override PartName="/ppt/ink/ink21124.xml" ContentType="application/inkml+xml"/>
  <Override PartName="/ppt/ink/ink21125.xml" ContentType="application/inkml+xml"/>
  <Override PartName="/ppt/ink/ink21126.xml" ContentType="application/inkml+xml"/>
  <Override PartName="/ppt/ink/ink21127.xml" ContentType="application/inkml+xml"/>
  <Override PartName="/ppt/ink/ink21128.xml" ContentType="application/inkml+xml"/>
  <Override PartName="/ppt/ink/ink21129.xml" ContentType="application/inkml+xml"/>
  <Override PartName="/ppt/ink/ink21130.xml" ContentType="application/inkml+xml"/>
  <Override PartName="/ppt/ink/ink21131.xml" ContentType="application/inkml+xml"/>
  <Override PartName="/ppt/ink/ink21132.xml" ContentType="application/inkml+xml"/>
  <Override PartName="/ppt/ink/ink21133.xml" ContentType="application/inkml+xml"/>
  <Override PartName="/ppt/ink/ink21134.xml" ContentType="application/inkml+xml"/>
  <Override PartName="/ppt/ink/ink21135.xml" ContentType="application/inkml+xml"/>
  <Override PartName="/ppt/ink/ink21136.xml" ContentType="application/inkml+xml"/>
  <Override PartName="/ppt/ink/ink21137.xml" ContentType="application/inkml+xml"/>
  <Override PartName="/ppt/ink/ink21138.xml" ContentType="application/inkml+xml"/>
  <Override PartName="/ppt/ink/ink21139.xml" ContentType="application/inkml+xml"/>
  <Override PartName="/ppt/ink/ink21140.xml" ContentType="application/inkml+xml"/>
  <Override PartName="/ppt/ink/ink21141.xml" ContentType="application/inkml+xml"/>
  <Override PartName="/ppt/ink/ink21142.xml" ContentType="application/inkml+xml"/>
  <Override PartName="/ppt/ink/ink21143.xml" ContentType="application/inkml+xml"/>
  <Override PartName="/ppt/ink/ink21144.xml" ContentType="application/inkml+xml"/>
  <Override PartName="/ppt/ink/ink21145.xml" ContentType="application/inkml+xml"/>
  <Override PartName="/ppt/ink/ink21146.xml" ContentType="application/inkml+xml"/>
  <Override PartName="/ppt/ink/ink21147.xml" ContentType="application/inkml+xml"/>
  <Override PartName="/ppt/ink/ink21148.xml" ContentType="application/inkml+xml"/>
  <Override PartName="/ppt/ink/ink21149.xml" ContentType="application/inkml+xml"/>
  <Override PartName="/ppt/ink/ink21150.xml" ContentType="application/inkml+xml"/>
  <Override PartName="/ppt/ink/ink21151.xml" ContentType="application/inkml+xml"/>
  <Override PartName="/ppt/ink/ink21152.xml" ContentType="application/inkml+xml"/>
  <Override PartName="/ppt/ink/ink21153.xml" ContentType="application/inkml+xml"/>
  <Override PartName="/ppt/ink/ink21154.xml" ContentType="application/inkml+xml"/>
  <Override PartName="/ppt/ink/ink21155.xml" ContentType="application/inkml+xml"/>
  <Override PartName="/ppt/ink/ink21156.xml" ContentType="application/inkml+xml"/>
  <Override PartName="/ppt/ink/ink21157.xml" ContentType="application/inkml+xml"/>
  <Override PartName="/ppt/ink/ink21158.xml" ContentType="application/inkml+xml"/>
  <Override PartName="/ppt/ink/ink21159.xml" ContentType="application/inkml+xml"/>
  <Override PartName="/ppt/ink/ink21160.xml" ContentType="application/inkml+xml"/>
  <Override PartName="/ppt/ink/ink21161.xml" ContentType="application/inkml+xml"/>
  <Override PartName="/ppt/ink/ink21162.xml" ContentType="application/inkml+xml"/>
  <Override PartName="/ppt/ink/ink21163.xml" ContentType="application/inkml+xml"/>
  <Override PartName="/ppt/ink/ink21164.xml" ContentType="application/inkml+xml"/>
  <Override PartName="/ppt/ink/ink21165.xml" ContentType="application/inkml+xml"/>
  <Override PartName="/ppt/ink/ink21166.xml" ContentType="application/inkml+xml"/>
  <Override PartName="/ppt/ink/ink21167.xml" ContentType="application/inkml+xml"/>
  <Override PartName="/ppt/ink/ink21168.xml" ContentType="application/inkml+xml"/>
  <Override PartName="/ppt/ink/ink21169.xml" ContentType="application/inkml+xml"/>
  <Override PartName="/ppt/ink/ink21170.xml" ContentType="application/inkml+xml"/>
  <Override PartName="/ppt/ink/ink21171.xml" ContentType="application/inkml+xml"/>
  <Override PartName="/ppt/ink/ink21172.xml" ContentType="application/inkml+xml"/>
  <Override PartName="/ppt/ink/ink21173.xml" ContentType="application/inkml+xml"/>
  <Override PartName="/ppt/ink/ink21174.xml" ContentType="application/inkml+xml"/>
  <Override PartName="/ppt/ink/ink21175.xml" ContentType="application/inkml+xml"/>
  <Override PartName="/ppt/ink/ink21176.xml" ContentType="application/inkml+xml"/>
  <Override PartName="/ppt/ink/ink21177.xml" ContentType="application/inkml+xml"/>
  <Override PartName="/ppt/ink/ink21178.xml" ContentType="application/inkml+xml"/>
  <Override PartName="/ppt/ink/ink21179.xml" ContentType="application/inkml+xml"/>
  <Override PartName="/ppt/ink/ink21180.xml" ContentType="application/inkml+xml"/>
  <Override PartName="/ppt/ink/ink21181.xml" ContentType="application/inkml+xml"/>
  <Override PartName="/ppt/ink/ink21182.xml" ContentType="application/inkml+xml"/>
  <Override PartName="/ppt/ink/ink21183.xml" ContentType="application/inkml+xml"/>
  <Override PartName="/ppt/ink/ink21184.xml" ContentType="application/inkml+xml"/>
  <Override PartName="/ppt/ink/ink21185.xml" ContentType="application/inkml+xml"/>
  <Override PartName="/ppt/ink/ink21186.xml" ContentType="application/inkml+xml"/>
  <Override PartName="/ppt/ink/ink21187.xml" ContentType="application/inkml+xml"/>
  <Override PartName="/ppt/ink/ink21188.xml" ContentType="application/inkml+xml"/>
  <Override PartName="/ppt/ink/ink21189.xml" ContentType="application/inkml+xml"/>
  <Override PartName="/ppt/ink/ink21190.xml" ContentType="application/inkml+xml"/>
  <Override PartName="/ppt/ink/ink21191.xml" ContentType="application/inkml+xml"/>
  <Override PartName="/ppt/ink/ink21192.xml" ContentType="application/inkml+xml"/>
  <Override PartName="/ppt/ink/ink21193.xml" ContentType="application/inkml+xml"/>
  <Override PartName="/ppt/ink/ink21194.xml" ContentType="application/inkml+xml"/>
  <Override PartName="/ppt/ink/ink21195.xml" ContentType="application/inkml+xml"/>
  <Override PartName="/ppt/ink/ink21196.xml" ContentType="application/inkml+xml"/>
  <Override PartName="/ppt/ink/ink21197.xml" ContentType="application/inkml+xml"/>
  <Override PartName="/ppt/ink/ink21198.xml" ContentType="application/inkml+xml"/>
  <Override PartName="/ppt/ink/ink21199.xml" ContentType="application/inkml+xml"/>
  <Override PartName="/ppt/ink/ink21200.xml" ContentType="application/inkml+xml"/>
  <Override PartName="/ppt/ink/ink21201.xml" ContentType="application/inkml+xml"/>
  <Override PartName="/ppt/ink/ink21202.xml" ContentType="application/inkml+xml"/>
  <Override PartName="/ppt/ink/ink21203.xml" ContentType="application/inkml+xml"/>
  <Override PartName="/ppt/ink/ink21204.xml" ContentType="application/inkml+xml"/>
  <Override PartName="/ppt/ink/ink21205.xml" ContentType="application/inkml+xml"/>
  <Override PartName="/ppt/ink/ink21206.xml" ContentType="application/inkml+xml"/>
  <Override PartName="/ppt/ink/ink21207.xml" ContentType="application/inkml+xml"/>
  <Override PartName="/ppt/ink/ink21208.xml" ContentType="application/inkml+xml"/>
  <Override PartName="/ppt/ink/ink21209.xml" ContentType="application/inkml+xml"/>
  <Override PartName="/ppt/ink/ink21210.xml" ContentType="application/inkml+xml"/>
  <Override PartName="/ppt/ink/ink21211.xml" ContentType="application/inkml+xml"/>
  <Override PartName="/ppt/ink/ink21212.xml" ContentType="application/inkml+xml"/>
  <Override PartName="/ppt/ink/ink21213.xml" ContentType="application/inkml+xml"/>
  <Override PartName="/ppt/ink/ink21214.xml" ContentType="application/inkml+xml"/>
  <Override PartName="/ppt/ink/ink21215.xml" ContentType="application/inkml+xml"/>
  <Override PartName="/ppt/ink/ink21216.xml" ContentType="application/inkml+xml"/>
  <Override PartName="/ppt/ink/ink21217.xml" ContentType="application/inkml+xml"/>
  <Override PartName="/ppt/ink/ink21218.xml" ContentType="application/inkml+xml"/>
  <Override PartName="/ppt/ink/ink21219.xml" ContentType="application/inkml+xml"/>
  <Override PartName="/ppt/ink/ink21220.xml" ContentType="application/inkml+xml"/>
  <Override PartName="/ppt/ink/ink21221.xml" ContentType="application/inkml+xml"/>
  <Override PartName="/ppt/ink/ink21222.xml" ContentType="application/inkml+xml"/>
  <Override PartName="/ppt/ink/ink21223.xml" ContentType="application/inkml+xml"/>
  <Override PartName="/ppt/ink/ink21224.xml" ContentType="application/inkml+xml"/>
  <Override PartName="/ppt/ink/ink21225.xml" ContentType="application/inkml+xml"/>
  <Override PartName="/ppt/ink/ink21226.xml" ContentType="application/inkml+xml"/>
  <Override PartName="/ppt/ink/ink21227.xml" ContentType="application/inkml+xml"/>
  <Override PartName="/ppt/ink/ink21228.xml" ContentType="application/inkml+xml"/>
  <Override PartName="/ppt/ink/ink21229.xml" ContentType="application/inkml+xml"/>
  <Override PartName="/ppt/ink/ink21230.xml" ContentType="application/inkml+xml"/>
  <Override PartName="/ppt/ink/ink21231.xml" ContentType="application/inkml+xml"/>
  <Override PartName="/ppt/ink/ink21232.xml" ContentType="application/inkml+xml"/>
  <Override PartName="/ppt/ink/ink21233.xml" ContentType="application/inkml+xml"/>
  <Override PartName="/ppt/ink/ink21234.xml" ContentType="application/inkml+xml"/>
  <Override PartName="/ppt/ink/ink21235.xml" ContentType="application/inkml+xml"/>
  <Override PartName="/ppt/ink/ink21236.xml" ContentType="application/inkml+xml"/>
  <Override PartName="/ppt/ink/ink21237.xml" ContentType="application/inkml+xml"/>
  <Override PartName="/ppt/ink/ink21238.xml" ContentType="application/inkml+xml"/>
  <Override PartName="/ppt/ink/ink21239.xml" ContentType="application/inkml+xml"/>
  <Override PartName="/ppt/ink/ink21240.xml" ContentType="application/inkml+xml"/>
  <Override PartName="/ppt/ink/ink21241.xml" ContentType="application/inkml+xml"/>
  <Override PartName="/ppt/ink/ink21242.xml" ContentType="application/inkml+xml"/>
  <Override PartName="/ppt/ink/ink21243.xml" ContentType="application/inkml+xml"/>
  <Override PartName="/ppt/ink/ink21244.xml" ContentType="application/inkml+xml"/>
  <Override PartName="/ppt/ink/ink21245.xml" ContentType="application/inkml+xml"/>
  <Override PartName="/ppt/ink/ink21246.xml" ContentType="application/inkml+xml"/>
  <Override PartName="/ppt/ink/ink21247.xml" ContentType="application/inkml+xml"/>
  <Override PartName="/ppt/ink/ink21248.xml" ContentType="application/inkml+xml"/>
  <Override PartName="/ppt/ink/ink21249.xml" ContentType="application/inkml+xml"/>
  <Override PartName="/ppt/ink/ink21250.xml" ContentType="application/inkml+xml"/>
  <Override PartName="/ppt/ink/ink21251.xml" ContentType="application/inkml+xml"/>
  <Override PartName="/ppt/ink/ink21252.xml" ContentType="application/inkml+xml"/>
  <Override PartName="/ppt/ink/ink21253.xml" ContentType="application/inkml+xml"/>
  <Override PartName="/ppt/ink/ink21254.xml" ContentType="application/inkml+xml"/>
  <Override PartName="/ppt/ink/ink21255.xml" ContentType="application/inkml+xml"/>
  <Override PartName="/ppt/ink/ink21256.xml" ContentType="application/inkml+xml"/>
  <Override PartName="/ppt/ink/ink21257.xml" ContentType="application/inkml+xml"/>
  <Override PartName="/ppt/ink/ink21258.xml" ContentType="application/inkml+xml"/>
  <Override PartName="/ppt/ink/ink21259.xml" ContentType="application/inkml+xml"/>
  <Override PartName="/ppt/ink/ink21260.xml" ContentType="application/inkml+xml"/>
  <Override PartName="/ppt/ink/ink21261.xml" ContentType="application/inkml+xml"/>
  <Override PartName="/ppt/ink/ink21262.xml" ContentType="application/inkml+xml"/>
  <Override PartName="/ppt/ink/ink21263.xml" ContentType="application/inkml+xml"/>
  <Override PartName="/ppt/ink/ink21264.xml" ContentType="application/inkml+xml"/>
  <Override PartName="/ppt/ink/ink21265.xml" ContentType="application/inkml+xml"/>
  <Override PartName="/ppt/ink/ink21266.xml" ContentType="application/inkml+xml"/>
  <Override PartName="/ppt/ink/ink21267.xml" ContentType="application/inkml+xml"/>
  <Override PartName="/ppt/ink/ink21268.xml" ContentType="application/inkml+xml"/>
  <Override PartName="/ppt/ink/ink21269.xml" ContentType="application/inkml+xml"/>
  <Override PartName="/ppt/ink/ink21270.xml" ContentType="application/inkml+xml"/>
  <Override PartName="/ppt/ink/ink21271.xml" ContentType="application/inkml+xml"/>
  <Override PartName="/ppt/ink/ink21272.xml" ContentType="application/inkml+xml"/>
  <Override PartName="/ppt/ink/ink21273.xml" ContentType="application/inkml+xml"/>
  <Override PartName="/ppt/ink/ink21274.xml" ContentType="application/inkml+xml"/>
  <Override PartName="/ppt/ink/ink21275.xml" ContentType="application/inkml+xml"/>
  <Override PartName="/ppt/ink/ink21276.xml" ContentType="application/inkml+xml"/>
  <Override PartName="/ppt/ink/ink21277.xml" ContentType="application/inkml+xml"/>
  <Override PartName="/ppt/ink/ink21278.xml" ContentType="application/inkml+xml"/>
  <Override PartName="/ppt/ink/ink21279.xml" ContentType="application/inkml+xml"/>
  <Override PartName="/ppt/ink/ink21280.xml" ContentType="application/inkml+xml"/>
  <Override PartName="/ppt/ink/ink21281.xml" ContentType="application/inkml+xml"/>
  <Override PartName="/ppt/ink/ink21282.xml" ContentType="application/inkml+xml"/>
  <Override PartName="/ppt/ink/ink21283.xml" ContentType="application/inkml+xml"/>
  <Override PartName="/ppt/ink/ink21284.xml" ContentType="application/inkml+xml"/>
  <Override PartName="/ppt/ink/ink21285.xml" ContentType="application/inkml+xml"/>
  <Override PartName="/ppt/ink/ink21286.xml" ContentType="application/inkml+xml"/>
  <Override PartName="/ppt/ink/ink21287.xml" ContentType="application/inkml+xml"/>
  <Override PartName="/ppt/ink/ink21288.xml" ContentType="application/inkml+xml"/>
  <Override PartName="/ppt/ink/ink21289.xml" ContentType="application/inkml+xml"/>
  <Override PartName="/ppt/ink/ink21290.xml" ContentType="application/inkml+xml"/>
  <Override PartName="/ppt/ink/ink21291.xml" ContentType="application/inkml+xml"/>
  <Override PartName="/ppt/ink/ink21292.xml" ContentType="application/inkml+xml"/>
  <Override PartName="/ppt/ink/ink21293.xml" ContentType="application/inkml+xml"/>
  <Override PartName="/ppt/ink/ink21294.xml" ContentType="application/inkml+xml"/>
  <Override PartName="/ppt/ink/ink21295.xml" ContentType="application/inkml+xml"/>
  <Override PartName="/ppt/ink/ink21296.xml" ContentType="application/inkml+xml"/>
  <Override PartName="/ppt/ink/ink21297.xml" ContentType="application/inkml+xml"/>
  <Override PartName="/ppt/ink/ink21298.xml" ContentType="application/inkml+xml"/>
  <Override PartName="/ppt/ink/ink21299.xml" ContentType="application/inkml+xml"/>
  <Override PartName="/ppt/ink/ink21300.xml" ContentType="application/inkml+xml"/>
  <Override PartName="/ppt/ink/ink21301.xml" ContentType="application/inkml+xml"/>
  <Override PartName="/ppt/ink/ink21302.xml" ContentType="application/inkml+xml"/>
  <Override PartName="/ppt/ink/ink21303.xml" ContentType="application/inkml+xml"/>
  <Override PartName="/ppt/ink/ink21304.xml" ContentType="application/inkml+xml"/>
  <Override PartName="/ppt/ink/ink21305.xml" ContentType="application/inkml+xml"/>
  <Override PartName="/ppt/ink/ink21306.xml" ContentType="application/inkml+xml"/>
  <Override PartName="/ppt/ink/ink21307.xml" ContentType="application/inkml+xml"/>
  <Override PartName="/ppt/ink/ink21308.xml" ContentType="application/inkml+xml"/>
  <Override PartName="/ppt/ink/ink21309.xml" ContentType="application/inkml+xml"/>
  <Override PartName="/ppt/ink/ink21310.xml" ContentType="application/inkml+xml"/>
  <Override PartName="/ppt/ink/ink21311.xml" ContentType="application/inkml+xml"/>
  <Override PartName="/ppt/ink/ink21312.xml" ContentType="application/inkml+xml"/>
  <Override PartName="/ppt/ink/ink21313.xml" ContentType="application/inkml+xml"/>
  <Override PartName="/ppt/ink/ink21314.xml" ContentType="application/inkml+xml"/>
  <Override PartName="/ppt/ink/ink21315.xml" ContentType="application/inkml+xml"/>
  <Override PartName="/ppt/ink/ink21316.xml" ContentType="application/inkml+xml"/>
  <Override PartName="/ppt/ink/ink21317.xml" ContentType="application/inkml+xml"/>
  <Override PartName="/ppt/ink/ink21318.xml" ContentType="application/inkml+xml"/>
  <Override PartName="/ppt/ink/ink21319.xml" ContentType="application/inkml+xml"/>
  <Override PartName="/ppt/ink/ink21320.xml" ContentType="application/inkml+xml"/>
  <Override PartName="/ppt/ink/ink21321.xml" ContentType="application/inkml+xml"/>
  <Override PartName="/ppt/ink/ink21322.xml" ContentType="application/inkml+xml"/>
  <Override PartName="/ppt/ink/ink21323.xml" ContentType="application/inkml+xml"/>
  <Override PartName="/ppt/ink/ink21324.xml" ContentType="application/inkml+xml"/>
  <Override PartName="/ppt/ink/ink21325.xml" ContentType="application/inkml+xml"/>
  <Override PartName="/ppt/ink/ink21326.xml" ContentType="application/inkml+xml"/>
  <Override PartName="/ppt/ink/ink21327.xml" ContentType="application/inkml+xml"/>
  <Override PartName="/ppt/ink/ink21328.xml" ContentType="application/inkml+xml"/>
  <Override PartName="/ppt/ink/ink21329.xml" ContentType="application/inkml+xml"/>
  <Override PartName="/ppt/ink/ink21330.xml" ContentType="application/inkml+xml"/>
  <Override PartName="/ppt/ink/ink21331.xml" ContentType="application/inkml+xml"/>
  <Override PartName="/ppt/ink/ink21332.xml" ContentType="application/inkml+xml"/>
  <Override PartName="/ppt/ink/ink21333.xml" ContentType="application/inkml+xml"/>
  <Override PartName="/ppt/ink/ink21334.xml" ContentType="application/inkml+xml"/>
  <Override PartName="/ppt/ink/ink21335.xml" ContentType="application/inkml+xml"/>
  <Override PartName="/ppt/ink/ink21336.xml" ContentType="application/inkml+xml"/>
  <Override PartName="/ppt/ink/ink21337.xml" ContentType="application/inkml+xml"/>
  <Override PartName="/ppt/ink/ink21338.xml" ContentType="application/inkml+xml"/>
  <Override PartName="/ppt/ink/ink21339.xml" ContentType="application/inkml+xml"/>
  <Override PartName="/ppt/ink/ink21340.xml" ContentType="application/inkml+xml"/>
  <Override PartName="/ppt/ink/ink21341.xml" ContentType="application/inkml+xml"/>
  <Override PartName="/ppt/ink/ink21342.xml" ContentType="application/inkml+xml"/>
  <Override PartName="/ppt/ink/ink21343.xml" ContentType="application/inkml+xml"/>
  <Override PartName="/ppt/ink/ink21344.xml" ContentType="application/inkml+xml"/>
  <Override PartName="/ppt/ink/ink21345.xml" ContentType="application/inkml+xml"/>
  <Override PartName="/ppt/ink/ink21346.xml" ContentType="application/inkml+xml"/>
  <Override PartName="/ppt/ink/ink21347.xml" ContentType="application/inkml+xml"/>
  <Override PartName="/ppt/ink/ink21348.xml" ContentType="application/inkml+xml"/>
  <Override PartName="/ppt/ink/ink21349.xml" ContentType="application/inkml+xml"/>
  <Override PartName="/ppt/ink/ink21350.xml" ContentType="application/inkml+xml"/>
  <Override PartName="/ppt/ink/ink21351.xml" ContentType="application/inkml+xml"/>
  <Override PartName="/ppt/ink/ink21352.xml" ContentType="application/inkml+xml"/>
  <Override PartName="/ppt/ink/ink21353.xml" ContentType="application/inkml+xml"/>
  <Override PartName="/ppt/ink/ink21354.xml" ContentType="application/inkml+xml"/>
  <Override PartName="/ppt/ink/ink21355.xml" ContentType="application/inkml+xml"/>
  <Override PartName="/ppt/ink/ink21356.xml" ContentType="application/inkml+xml"/>
  <Override PartName="/ppt/ink/ink21357.xml" ContentType="application/inkml+xml"/>
  <Override PartName="/ppt/ink/ink21358.xml" ContentType="application/inkml+xml"/>
  <Override PartName="/ppt/ink/ink21359.xml" ContentType="application/inkml+xml"/>
  <Override PartName="/ppt/ink/ink21360.xml" ContentType="application/inkml+xml"/>
  <Override PartName="/ppt/ink/ink21361.xml" ContentType="application/inkml+xml"/>
  <Override PartName="/ppt/ink/ink21362.xml" ContentType="application/inkml+xml"/>
  <Override PartName="/ppt/ink/ink21363.xml" ContentType="application/inkml+xml"/>
  <Override PartName="/ppt/ink/ink21364.xml" ContentType="application/inkml+xml"/>
  <Override PartName="/ppt/ink/ink21365.xml" ContentType="application/inkml+xml"/>
  <Override PartName="/ppt/ink/ink21366.xml" ContentType="application/inkml+xml"/>
  <Override PartName="/ppt/ink/ink21367.xml" ContentType="application/inkml+xml"/>
  <Override PartName="/ppt/ink/ink21368.xml" ContentType="application/inkml+xml"/>
  <Override PartName="/ppt/ink/ink21369.xml" ContentType="application/inkml+xml"/>
  <Override PartName="/ppt/ink/ink21370.xml" ContentType="application/inkml+xml"/>
  <Override PartName="/ppt/ink/ink21371.xml" ContentType="application/inkml+xml"/>
  <Override PartName="/ppt/ink/ink21372.xml" ContentType="application/inkml+xml"/>
  <Override PartName="/ppt/ink/ink21373.xml" ContentType="application/inkml+xml"/>
  <Override PartName="/ppt/ink/ink21374.xml" ContentType="application/inkml+xml"/>
  <Override PartName="/ppt/ink/ink21375.xml" ContentType="application/inkml+xml"/>
  <Override PartName="/ppt/ink/ink21376.xml" ContentType="application/inkml+xml"/>
  <Override PartName="/ppt/ink/ink21377.xml" ContentType="application/inkml+xml"/>
  <Override PartName="/ppt/ink/ink21378.xml" ContentType="application/inkml+xml"/>
  <Override PartName="/ppt/ink/ink21379.xml" ContentType="application/inkml+xml"/>
  <Override PartName="/ppt/ink/ink21380.xml" ContentType="application/inkml+xml"/>
  <Override PartName="/ppt/ink/ink21381.xml" ContentType="application/inkml+xml"/>
  <Override PartName="/ppt/ink/ink21382.xml" ContentType="application/inkml+xml"/>
  <Override PartName="/ppt/ink/ink21383.xml" ContentType="application/inkml+xml"/>
  <Override PartName="/ppt/ink/ink21384.xml" ContentType="application/inkml+xml"/>
  <Override PartName="/ppt/ink/ink21385.xml" ContentType="application/inkml+xml"/>
  <Override PartName="/ppt/ink/ink21386.xml" ContentType="application/inkml+xml"/>
  <Override PartName="/ppt/ink/ink21387.xml" ContentType="application/inkml+xml"/>
  <Override PartName="/ppt/ink/ink21388.xml" ContentType="application/inkml+xml"/>
  <Override PartName="/ppt/ink/ink21389.xml" ContentType="application/inkml+xml"/>
  <Override PartName="/ppt/ink/ink21390.xml" ContentType="application/inkml+xml"/>
  <Override PartName="/ppt/ink/ink21391.xml" ContentType="application/inkml+xml"/>
  <Override PartName="/ppt/ink/ink21392.xml" ContentType="application/inkml+xml"/>
  <Override PartName="/ppt/ink/ink21393.xml" ContentType="application/inkml+xml"/>
  <Override PartName="/ppt/ink/ink21394.xml" ContentType="application/inkml+xml"/>
  <Override PartName="/ppt/ink/ink21395.xml" ContentType="application/inkml+xml"/>
  <Override PartName="/ppt/ink/ink21396.xml" ContentType="application/inkml+xml"/>
  <Override PartName="/ppt/ink/ink21397.xml" ContentType="application/inkml+xml"/>
  <Override PartName="/ppt/ink/ink21398.xml" ContentType="application/inkml+xml"/>
  <Override PartName="/ppt/ink/ink21399.xml" ContentType="application/inkml+xml"/>
  <Override PartName="/ppt/ink/ink21400.xml" ContentType="application/inkml+xml"/>
  <Override PartName="/ppt/ink/ink21401.xml" ContentType="application/inkml+xml"/>
  <Override PartName="/ppt/ink/ink21402.xml" ContentType="application/inkml+xml"/>
  <Override PartName="/ppt/ink/ink21403.xml" ContentType="application/inkml+xml"/>
  <Override PartName="/ppt/ink/ink21404.xml" ContentType="application/inkml+xml"/>
  <Override PartName="/ppt/ink/ink21405.xml" ContentType="application/inkml+xml"/>
  <Override PartName="/ppt/ink/ink21406.xml" ContentType="application/inkml+xml"/>
  <Override PartName="/ppt/ink/ink21407.xml" ContentType="application/inkml+xml"/>
  <Override PartName="/ppt/ink/ink21408.xml" ContentType="application/inkml+xml"/>
  <Override PartName="/ppt/ink/ink21409.xml" ContentType="application/inkml+xml"/>
  <Override PartName="/ppt/ink/ink21410.xml" ContentType="application/inkml+xml"/>
  <Override PartName="/ppt/ink/ink21411.xml" ContentType="application/inkml+xml"/>
  <Override PartName="/ppt/ink/ink21412.xml" ContentType="application/inkml+xml"/>
  <Override PartName="/ppt/ink/ink21413.xml" ContentType="application/inkml+xml"/>
  <Override PartName="/ppt/ink/ink21414.xml" ContentType="application/inkml+xml"/>
  <Override PartName="/ppt/ink/ink21415.xml" ContentType="application/inkml+xml"/>
  <Override PartName="/ppt/ink/ink21416.xml" ContentType="application/inkml+xml"/>
  <Override PartName="/ppt/ink/ink21417.xml" ContentType="application/inkml+xml"/>
  <Override PartName="/ppt/ink/ink21418.xml" ContentType="application/inkml+xml"/>
  <Override PartName="/ppt/ink/ink21419.xml" ContentType="application/inkml+xml"/>
  <Override PartName="/ppt/ink/ink21420.xml" ContentType="application/inkml+xml"/>
  <Override PartName="/ppt/ink/ink21421.xml" ContentType="application/inkml+xml"/>
  <Override PartName="/ppt/ink/ink21422.xml" ContentType="application/inkml+xml"/>
  <Override PartName="/ppt/ink/ink21423.xml" ContentType="application/inkml+xml"/>
  <Override PartName="/ppt/ink/ink21424.xml" ContentType="application/inkml+xml"/>
  <Override PartName="/ppt/ink/ink21425.xml" ContentType="application/inkml+xml"/>
  <Override PartName="/ppt/ink/ink21426.xml" ContentType="application/inkml+xml"/>
  <Override PartName="/ppt/ink/ink21427.xml" ContentType="application/inkml+xml"/>
  <Override PartName="/ppt/ink/ink21428.xml" ContentType="application/inkml+xml"/>
  <Override PartName="/ppt/ink/ink21429.xml" ContentType="application/inkml+xml"/>
  <Override PartName="/ppt/ink/ink21430.xml" ContentType="application/inkml+xml"/>
  <Override PartName="/ppt/ink/ink21431.xml" ContentType="application/inkml+xml"/>
  <Override PartName="/ppt/ink/ink21432.xml" ContentType="application/inkml+xml"/>
  <Override PartName="/ppt/ink/ink21433.xml" ContentType="application/inkml+xml"/>
  <Override PartName="/ppt/ink/ink21434.xml" ContentType="application/inkml+xml"/>
  <Override PartName="/ppt/ink/ink21435.xml" ContentType="application/inkml+xml"/>
  <Override PartName="/ppt/ink/ink21436.xml" ContentType="application/inkml+xml"/>
  <Override PartName="/ppt/ink/ink21437.xml" ContentType="application/inkml+xml"/>
  <Override PartName="/ppt/ink/ink21438.xml" ContentType="application/inkml+xml"/>
  <Override PartName="/ppt/ink/ink21439.xml" ContentType="application/inkml+xml"/>
  <Override PartName="/ppt/ink/ink21440.xml" ContentType="application/inkml+xml"/>
  <Override PartName="/ppt/ink/ink21441.xml" ContentType="application/inkml+xml"/>
  <Override PartName="/ppt/ink/ink21442.xml" ContentType="application/inkml+xml"/>
  <Override PartName="/ppt/ink/ink21443.xml" ContentType="application/inkml+xml"/>
  <Override PartName="/ppt/ink/ink21444.xml" ContentType="application/inkml+xml"/>
  <Override PartName="/ppt/ink/ink21445.xml" ContentType="application/inkml+xml"/>
  <Override PartName="/ppt/ink/ink21446.xml" ContentType="application/inkml+xml"/>
  <Override PartName="/ppt/ink/ink21447.xml" ContentType="application/inkml+xml"/>
  <Override PartName="/ppt/ink/ink21448.xml" ContentType="application/inkml+xml"/>
  <Override PartName="/ppt/ink/ink21449.xml" ContentType="application/inkml+xml"/>
  <Override PartName="/ppt/ink/ink21450.xml" ContentType="application/inkml+xml"/>
  <Override PartName="/ppt/ink/ink21451.xml" ContentType="application/inkml+xml"/>
  <Override PartName="/ppt/ink/ink21452.xml" ContentType="application/inkml+xml"/>
  <Override PartName="/ppt/ink/ink21453.xml" ContentType="application/inkml+xml"/>
  <Override PartName="/ppt/ink/ink21454.xml" ContentType="application/inkml+xml"/>
  <Override PartName="/ppt/ink/ink21455.xml" ContentType="application/inkml+xml"/>
  <Override PartName="/ppt/ink/ink21456.xml" ContentType="application/inkml+xml"/>
  <Override PartName="/ppt/ink/ink21457.xml" ContentType="application/inkml+xml"/>
  <Override PartName="/ppt/ink/ink21458.xml" ContentType="application/inkml+xml"/>
  <Override PartName="/ppt/ink/ink21459.xml" ContentType="application/inkml+xml"/>
  <Override PartName="/ppt/ink/ink21460.xml" ContentType="application/inkml+xml"/>
  <Override PartName="/ppt/ink/ink21461.xml" ContentType="application/inkml+xml"/>
  <Override PartName="/ppt/ink/ink21462.xml" ContentType="application/inkml+xml"/>
  <Override PartName="/ppt/ink/ink21463.xml" ContentType="application/inkml+xml"/>
  <Override PartName="/ppt/ink/ink21464.xml" ContentType="application/inkml+xml"/>
  <Override PartName="/ppt/ink/ink21465.xml" ContentType="application/inkml+xml"/>
  <Override PartName="/ppt/ink/ink21466.xml" ContentType="application/inkml+xml"/>
  <Override PartName="/ppt/ink/ink21467.xml" ContentType="application/inkml+xml"/>
  <Override PartName="/ppt/ink/ink21468.xml" ContentType="application/inkml+xml"/>
  <Override PartName="/ppt/ink/ink21469.xml" ContentType="application/inkml+xml"/>
  <Override PartName="/ppt/ink/ink21470.xml" ContentType="application/inkml+xml"/>
  <Override PartName="/ppt/ink/ink21471.xml" ContentType="application/inkml+xml"/>
  <Override PartName="/ppt/ink/ink21472.xml" ContentType="application/inkml+xml"/>
  <Override PartName="/ppt/ink/ink21473.xml" ContentType="application/inkml+xml"/>
  <Override PartName="/ppt/ink/ink21474.xml" ContentType="application/inkml+xml"/>
  <Override PartName="/ppt/ink/ink21475.xml" ContentType="application/inkml+xml"/>
  <Override PartName="/ppt/ink/ink21476.xml" ContentType="application/inkml+xml"/>
  <Override PartName="/ppt/ink/ink21477.xml" ContentType="application/inkml+xml"/>
  <Override PartName="/ppt/ink/ink21478.xml" ContentType="application/inkml+xml"/>
  <Override PartName="/ppt/ink/ink21479.xml" ContentType="application/inkml+xml"/>
  <Override PartName="/ppt/ink/ink21480.xml" ContentType="application/inkml+xml"/>
  <Override PartName="/ppt/ink/ink21481.xml" ContentType="application/inkml+xml"/>
  <Override PartName="/ppt/ink/ink21482.xml" ContentType="application/inkml+xml"/>
  <Override PartName="/ppt/ink/ink21483.xml" ContentType="application/inkml+xml"/>
  <Override PartName="/ppt/ink/ink21484.xml" ContentType="application/inkml+xml"/>
  <Override PartName="/ppt/ink/ink21485.xml" ContentType="application/inkml+xml"/>
  <Override PartName="/ppt/ink/ink21486.xml" ContentType="application/inkml+xml"/>
  <Override PartName="/ppt/ink/ink21487.xml" ContentType="application/inkml+xml"/>
  <Override PartName="/ppt/ink/ink21488.xml" ContentType="application/inkml+xml"/>
  <Override PartName="/ppt/ink/ink21489.xml" ContentType="application/inkml+xml"/>
  <Override PartName="/ppt/ink/ink21490.xml" ContentType="application/inkml+xml"/>
  <Override PartName="/ppt/ink/ink21491.xml" ContentType="application/inkml+xml"/>
  <Override PartName="/ppt/ink/ink21492.xml" ContentType="application/inkml+xml"/>
  <Override PartName="/ppt/ink/ink21493.xml" ContentType="application/inkml+xml"/>
  <Override PartName="/ppt/ink/ink21494.xml" ContentType="application/inkml+xml"/>
  <Override PartName="/ppt/ink/ink21495.xml" ContentType="application/inkml+xml"/>
  <Override PartName="/ppt/ink/ink21496.xml" ContentType="application/inkml+xml"/>
  <Override PartName="/ppt/ink/ink21497.xml" ContentType="application/inkml+xml"/>
  <Override PartName="/ppt/ink/ink21498.xml" ContentType="application/inkml+xml"/>
  <Override PartName="/ppt/ink/ink21499.xml" ContentType="application/inkml+xml"/>
  <Override PartName="/ppt/ink/ink21500.xml" ContentType="application/inkml+xml"/>
  <Override PartName="/ppt/ink/ink21501.xml" ContentType="application/inkml+xml"/>
  <Override PartName="/ppt/ink/ink21502.xml" ContentType="application/inkml+xml"/>
  <Override PartName="/ppt/ink/ink21503.xml" ContentType="application/inkml+xml"/>
  <Override PartName="/ppt/ink/ink21504.xml" ContentType="application/inkml+xml"/>
  <Override PartName="/ppt/ink/ink21505.xml" ContentType="application/inkml+xml"/>
  <Override PartName="/ppt/ink/ink21506.xml" ContentType="application/inkml+xml"/>
  <Override PartName="/ppt/ink/ink21507.xml" ContentType="application/inkml+xml"/>
  <Override PartName="/ppt/ink/ink21508.xml" ContentType="application/inkml+xml"/>
  <Override PartName="/ppt/ink/ink21509.xml" ContentType="application/inkml+xml"/>
  <Override PartName="/ppt/ink/ink21510.xml" ContentType="application/inkml+xml"/>
  <Override PartName="/ppt/ink/ink21511.xml" ContentType="application/inkml+xml"/>
  <Override PartName="/ppt/ink/ink21512.xml" ContentType="application/inkml+xml"/>
  <Override PartName="/ppt/ink/ink21513.xml" ContentType="application/inkml+xml"/>
  <Override PartName="/ppt/ink/ink21514.xml" ContentType="application/inkml+xml"/>
  <Override PartName="/ppt/ink/ink21515.xml" ContentType="application/inkml+xml"/>
  <Override PartName="/ppt/ink/ink21516.xml" ContentType="application/inkml+xml"/>
  <Override PartName="/ppt/ink/ink21517.xml" ContentType="application/inkml+xml"/>
  <Override PartName="/ppt/ink/ink21518.xml" ContentType="application/inkml+xml"/>
  <Override PartName="/ppt/ink/ink21519.xml" ContentType="application/inkml+xml"/>
  <Override PartName="/ppt/ink/ink21520.xml" ContentType="application/inkml+xml"/>
  <Override PartName="/ppt/ink/ink21521.xml" ContentType="application/inkml+xml"/>
  <Override PartName="/ppt/ink/ink21522.xml" ContentType="application/inkml+xml"/>
  <Override PartName="/ppt/ink/ink21523.xml" ContentType="application/inkml+xml"/>
  <Override PartName="/ppt/ink/ink21524.xml" ContentType="application/inkml+xml"/>
  <Override PartName="/ppt/ink/ink21525.xml" ContentType="application/inkml+xml"/>
  <Override PartName="/ppt/ink/ink21526.xml" ContentType="application/inkml+xml"/>
  <Override PartName="/ppt/ink/ink21527.xml" ContentType="application/inkml+xml"/>
  <Override PartName="/ppt/ink/ink21528.xml" ContentType="application/inkml+xml"/>
  <Override PartName="/ppt/ink/ink21529.xml" ContentType="application/inkml+xml"/>
  <Override PartName="/ppt/ink/ink21530.xml" ContentType="application/inkml+xml"/>
  <Override PartName="/ppt/ink/ink21531.xml" ContentType="application/inkml+xml"/>
  <Override PartName="/ppt/ink/ink21532.xml" ContentType="application/inkml+xml"/>
  <Override PartName="/ppt/ink/ink21533.xml" ContentType="application/inkml+xml"/>
  <Override PartName="/ppt/ink/ink21534.xml" ContentType="application/inkml+xml"/>
  <Override PartName="/ppt/ink/ink21535.xml" ContentType="application/inkml+xml"/>
  <Override PartName="/ppt/ink/ink21536.xml" ContentType="application/inkml+xml"/>
  <Override PartName="/ppt/ink/ink21537.xml" ContentType="application/inkml+xml"/>
  <Override PartName="/ppt/ink/ink21538.xml" ContentType="application/inkml+xml"/>
  <Override PartName="/ppt/ink/ink21539.xml" ContentType="application/inkml+xml"/>
  <Override PartName="/ppt/ink/ink21540.xml" ContentType="application/inkml+xml"/>
  <Override PartName="/ppt/ink/ink21541.xml" ContentType="application/inkml+xml"/>
  <Override PartName="/ppt/ink/ink21542.xml" ContentType="application/inkml+xml"/>
  <Override PartName="/ppt/ink/ink21543.xml" ContentType="application/inkml+xml"/>
  <Override PartName="/ppt/ink/ink21544.xml" ContentType="application/inkml+xml"/>
  <Override PartName="/ppt/ink/ink21545.xml" ContentType="application/inkml+xml"/>
  <Override PartName="/ppt/ink/ink21546.xml" ContentType="application/inkml+xml"/>
  <Override PartName="/ppt/ink/ink21547.xml" ContentType="application/inkml+xml"/>
  <Override PartName="/ppt/ink/ink21548.xml" ContentType="application/inkml+xml"/>
  <Override PartName="/ppt/ink/ink21549.xml" ContentType="application/inkml+xml"/>
  <Override PartName="/ppt/ink/ink21550.xml" ContentType="application/inkml+xml"/>
  <Override PartName="/ppt/ink/ink21551.xml" ContentType="application/inkml+xml"/>
  <Override PartName="/ppt/ink/ink21552.xml" ContentType="application/inkml+xml"/>
  <Override PartName="/ppt/ink/ink21553.xml" ContentType="application/inkml+xml"/>
  <Override PartName="/ppt/ink/ink21554.xml" ContentType="application/inkml+xml"/>
  <Override PartName="/ppt/ink/ink21555.xml" ContentType="application/inkml+xml"/>
  <Override PartName="/ppt/ink/ink21556.xml" ContentType="application/inkml+xml"/>
  <Override PartName="/ppt/ink/ink21557.xml" ContentType="application/inkml+xml"/>
  <Override PartName="/ppt/ink/ink21558.xml" ContentType="application/inkml+xml"/>
  <Override PartName="/ppt/ink/ink21559.xml" ContentType="application/inkml+xml"/>
  <Override PartName="/ppt/ink/ink21560.xml" ContentType="application/inkml+xml"/>
  <Override PartName="/ppt/ink/ink21561.xml" ContentType="application/inkml+xml"/>
  <Override PartName="/ppt/ink/ink21562.xml" ContentType="application/inkml+xml"/>
  <Override PartName="/ppt/ink/ink21563.xml" ContentType="application/inkml+xml"/>
  <Override PartName="/ppt/ink/ink21564.xml" ContentType="application/inkml+xml"/>
  <Override PartName="/ppt/ink/ink21565.xml" ContentType="application/inkml+xml"/>
  <Override PartName="/ppt/ink/ink21566.xml" ContentType="application/inkml+xml"/>
  <Override PartName="/ppt/ink/ink21567.xml" ContentType="application/inkml+xml"/>
  <Override PartName="/ppt/ink/ink21568.xml" ContentType="application/inkml+xml"/>
  <Override PartName="/ppt/ink/ink21569.xml" ContentType="application/inkml+xml"/>
  <Override PartName="/ppt/ink/ink21570.xml" ContentType="application/inkml+xml"/>
  <Override PartName="/ppt/ink/ink21571.xml" ContentType="application/inkml+xml"/>
  <Override PartName="/ppt/ink/ink21572.xml" ContentType="application/inkml+xml"/>
  <Override PartName="/ppt/ink/ink21573.xml" ContentType="application/inkml+xml"/>
  <Override PartName="/ppt/ink/ink21574.xml" ContentType="application/inkml+xml"/>
  <Override PartName="/ppt/ink/ink21575.xml" ContentType="application/inkml+xml"/>
  <Override PartName="/ppt/ink/ink21576.xml" ContentType="application/inkml+xml"/>
  <Override PartName="/ppt/ink/ink21577.xml" ContentType="application/inkml+xml"/>
  <Override PartName="/ppt/ink/ink21578.xml" ContentType="application/inkml+xml"/>
  <Override PartName="/ppt/ink/ink21579.xml" ContentType="application/inkml+xml"/>
  <Override PartName="/ppt/ink/ink21580.xml" ContentType="application/inkml+xml"/>
  <Override PartName="/ppt/ink/ink21581.xml" ContentType="application/inkml+xml"/>
  <Override PartName="/ppt/ink/ink21582.xml" ContentType="application/inkml+xml"/>
  <Override PartName="/ppt/ink/ink21583.xml" ContentType="application/inkml+xml"/>
  <Override PartName="/ppt/ink/ink21584.xml" ContentType="application/inkml+xml"/>
  <Override PartName="/ppt/ink/ink21585.xml" ContentType="application/inkml+xml"/>
  <Override PartName="/ppt/ink/ink21586.xml" ContentType="application/inkml+xml"/>
  <Override PartName="/ppt/ink/ink21587.xml" ContentType="application/inkml+xml"/>
  <Override PartName="/ppt/ink/ink21588.xml" ContentType="application/inkml+xml"/>
  <Override PartName="/ppt/ink/ink21589.xml" ContentType="application/inkml+xml"/>
  <Override PartName="/ppt/ink/ink21590.xml" ContentType="application/inkml+xml"/>
  <Override PartName="/ppt/ink/ink21591.xml" ContentType="application/inkml+xml"/>
  <Override PartName="/ppt/ink/ink21592.xml" ContentType="application/inkml+xml"/>
  <Override PartName="/ppt/ink/ink21593.xml" ContentType="application/inkml+xml"/>
  <Override PartName="/ppt/ink/ink21594.xml" ContentType="application/inkml+xml"/>
  <Override PartName="/ppt/ink/ink21595.xml" ContentType="application/inkml+xml"/>
  <Override PartName="/ppt/ink/ink21596.xml" ContentType="application/inkml+xml"/>
  <Override PartName="/ppt/ink/ink21597.xml" ContentType="application/inkml+xml"/>
  <Override PartName="/ppt/ink/ink21598.xml" ContentType="application/inkml+xml"/>
  <Override PartName="/ppt/ink/ink21599.xml" ContentType="application/inkml+xml"/>
  <Override PartName="/ppt/ink/ink21600.xml" ContentType="application/inkml+xml"/>
  <Override PartName="/ppt/ink/ink21601.xml" ContentType="application/inkml+xml"/>
  <Override PartName="/ppt/ink/ink21602.xml" ContentType="application/inkml+xml"/>
  <Override PartName="/ppt/ink/ink21603.xml" ContentType="application/inkml+xml"/>
  <Override PartName="/ppt/ink/ink21604.xml" ContentType="application/inkml+xml"/>
  <Override PartName="/ppt/ink/ink21605.xml" ContentType="application/inkml+xml"/>
  <Override PartName="/ppt/ink/ink21606.xml" ContentType="application/inkml+xml"/>
  <Override PartName="/ppt/ink/ink21607.xml" ContentType="application/inkml+xml"/>
  <Override PartName="/ppt/ink/ink21608.xml" ContentType="application/inkml+xml"/>
  <Override PartName="/ppt/ink/ink21609.xml" ContentType="application/inkml+xml"/>
  <Override PartName="/ppt/ink/ink21610.xml" ContentType="application/inkml+xml"/>
  <Override PartName="/ppt/ink/ink21611.xml" ContentType="application/inkml+xml"/>
  <Override PartName="/ppt/ink/ink21612.xml" ContentType="application/inkml+xml"/>
  <Override PartName="/ppt/ink/ink21613.xml" ContentType="application/inkml+xml"/>
  <Override PartName="/ppt/ink/ink21614.xml" ContentType="application/inkml+xml"/>
  <Override PartName="/ppt/ink/ink21615.xml" ContentType="application/inkml+xml"/>
  <Override PartName="/ppt/ink/ink21616.xml" ContentType="application/inkml+xml"/>
  <Override PartName="/ppt/ink/ink21617.xml" ContentType="application/inkml+xml"/>
  <Override PartName="/ppt/ink/ink21618.xml" ContentType="application/inkml+xml"/>
  <Override PartName="/ppt/ink/ink21619.xml" ContentType="application/inkml+xml"/>
  <Override PartName="/ppt/ink/ink21620.xml" ContentType="application/inkml+xml"/>
  <Override PartName="/ppt/ink/ink21621.xml" ContentType="application/inkml+xml"/>
  <Override PartName="/ppt/ink/ink21622.xml" ContentType="application/inkml+xml"/>
  <Override PartName="/ppt/ink/ink21623.xml" ContentType="application/inkml+xml"/>
  <Override PartName="/ppt/ink/ink21624.xml" ContentType="application/inkml+xml"/>
  <Override PartName="/ppt/ink/ink21625.xml" ContentType="application/inkml+xml"/>
  <Override PartName="/ppt/ink/ink21626.xml" ContentType="application/inkml+xml"/>
  <Override PartName="/ppt/ink/ink21627.xml" ContentType="application/inkml+xml"/>
  <Override PartName="/ppt/ink/ink21628.xml" ContentType="application/inkml+xml"/>
  <Override PartName="/ppt/ink/ink21629.xml" ContentType="application/inkml+xml"/>
  <Override PartName="/ppt/ink/ink21630.xml" ContentType="application/inkml+xml"/>
  <Override PartName="/ppt/ink/ink21631.xml" ContentType="application/inkml+xml"/>
  <Override PartName="/ppt/ink/ink21632.xml" ContentType="application/inkml+xml"/>
  <Override PartName="/ppt/ink/ink21633.xml" ContentType="application/inkml+xml"/>
  <Override PartName="/ppt/ink/ink21634.xml" ContentType="application/inkml+xml"/>
  <Override PartName="/ppt/ink/ink21635.xml" ContentType="application/inkml+xml"/>
  <Override PartName="/ppt/ink/ink21636.xml" ContentType="application/inkml+xml"/>
  <Override PartName="/ppt/ink/ink21637.xml" ContentType="application/inkml+xml"/>
  <Override PartName="/ppt/ink/ink21638.xml" ContentType="application/inkml+xml"/>
  <Override PartName="/ppt/ink/ink21639.xml" ContentType="application/inkml+xml"/>
  <Override PartName="/ppt/ink/ink21640.xml" ContentType="application/inkml+xml"/>
  <Override PartName="/ppt/ink/ink21641.xml" ContentType="application/inkml+xml"/>
  <Override PartName="/ppt/ink/ink21642.xml" ContentType="application/inkml+xml"/>
  <Override PartName="/ppt/ink/ink21643.xml" ContentType="application/inkml+xml"/>
  <Override PartName="/ppt/ink/ink21644.xml" ContentType="application/inkml+xml"/>
  <Override PartName="/ppt/ink/ink21645.xml" ContentType="application/inkml+xml"/>
  <Override PartName="/ppt/ink/ink21646.xml" ContentType="application/inkml+xml"/>
  <Override PartName="/ppt/ink/ink21647.xml" ContentType="application/inkml+xml"/>
  <Override PartName="/ppt/ink/ink21648.xml" ContentType="application/inkml+xml"/>
  <Override PartName="/ppt/ink/ink21649.xml" ContentType="application/inkml+xml"/>
  <Override PartName="/ppt/ink/ink21650.xml" ContentType="application/inkml+xml"/>
  <Override PartName="/ppt/ink/ink21651.xml" ContentType="application/inkml+xml"/>
  <Override PartName="/ppt/ink/ink21652.xml" ContentType="application/inkml+xml"/>
  <Override PartName="/ppt/ink/ink21653.xml" ContentType="application/inkml+xml"/>
  <Override PartName="/ppt/ink/ink21654.xml" ContentType="application/inkml+xml"/>
  <Override PartName="/ppt/ink/ink21655.xml" ContentType="application/inkml+xml"/>
  <Override PartName="/ppt/ink/ink21656.xml" ContentType="application/inkml+xml"/>
  <Override PartName="/ppt/ink/ink21657.xml" ContentType="application/inkml+xml"/>
  <Override PartName="/ppt/ink/ink21658.xml" ContentType="application/inkml+xml"/>
  <Override PartName="/ppt/ink/ink21659.xml" ContentType="application/inkml+xml"/>
  <Override PartName="/ppt/ink/ink21660.xml" ContentType="application/inkml+xml"/>
  <Override PartName="/ppt/ink/ink21661.xml" ContentType="application/inkml+xml"/>
  <Override PartName="/ppt/ink/ink21662.xml" ContentType="application/inkml+xml"/>
  <Override PartName="/ppt/ink/ink21663.xml" ContentType="application/inkml+xml"/>
  <Override PartName="/ppt/ink/ink21664.xml" ContentType="application/inkml+xml"/>
  <Override PartName="/ppt/ink/ink21665.xml" ContentType="application/inkml+xml"/>
  <Override PartName="/ppt/ink/ink21666.xml" ContentType="application/inkml+xml"/>
  <Override PartName="/ppt/ink/ink21667.xml" ContentType="application/inkml+xml"/>
  <Override PartName="/ppt/ink/ink21668.xml" ContentType="application/inkml+xml"/>
  <Override PartName="/ppt/ink/ink21669.xml" ContentType="application/inkml+xml"/>
  <Override PartName="/ppt/ink/ink21670.xml" ContentType="application/inkml+xml"/>
  <Override PartName="/ppt/ink/ink21671.xml" ContentType="application/inkml+xml"/>
  <Override PartName="/ppt/ink/ink21672.xml" ContentType="application/inkml+xml"/>
  <Override PartName="/ppt/ink/ink21673.xml" ContentType="application/inkml+xml"/>
  <Override PartName="/ppt/ink/ink21674.xml" ContentType="application/inkml+xml"/>
  <Override PartName="/ppt/ink/ink21675.xml" ContentType="application/inkml+xml"/>
  <Override PartName="/ppt/ink/ink21676.xml" ContentType="application/inkml+xml"/>
  <Override PartName="/ppt/ink/ink21677.xml" ContentType="application/inkml+xml"/>
  <Override PartName="/ppt/ink/ink21678.xml" ContentType="application/inkml+xml"/>
  <Override PartName="/ppt/ink/ink21679.xml" ContentType="application/inkml+xml"/>
  <Override PartName="/ppt/ink/ink21680.xml" ContentType="application/inkml+xml"/>
  <Override PartName="/ppt/ink/ink21681.xml" ContentType="application/inkml+xml"/>
  <Override PartName="/ppt/ink/ink21682.xml" ContentType="application/inkml+xml"/>
  <Override PartName="/ppt/ink/ink21683.xml" ContentType="application/inkml+xml"/>
  <Override PartName="/ppt/ink/ink21684.xml" ContentType="application/inkml+xml"/>
  <Override PartName="/ppt/ink/ink21685.xml" ContentType="application/inkml+xml"/>
  <Override PartName="/ppt/ink/ink21686.xml" ContentType="application/inkml+xml"/>
  <Override PartName="/ppt/ink/ink21687.xml" ContentType="application/inkml+xml"/>
  <Override PartName="/ppt/ink/ink21688.xml" ContentType="application/inkml+xml"/>
  <Override PartName="/ppt/ink/ink21689.xml" ContentType="application/inkml+xml"/>
  <Override PartName="/ppt/ink/ink21690.xml" ContentType="application/inkml+xml"/>
  <Override PartName="/ppt/ink/ink21691.xml" ContentType="application/inkml+xml"/>
  <Override PartName="/ppt/ink/ink21692.xml" ContentType="application/inkml+xml"/>
  <Override PartName="/ppt/ink/ink21693.xml" ContentType="application/inkml+xml"/>
  <Override PartName="/ppt/ink/ink21694.xml" ContentType="application/inkml+xml"/>
  <Override PartName="/ppt/ink/ink21695.xml" ContentType="application/inkml+xml"/>
  <Override PartName="/ppt/ink/ink21696.xml" ContentType="application/inkml+xml"/>
  <Override PartName="/ppt/ink/ink21697.xml" ContentType="application/inkml+xml"/>
  <Override PartName="/ppt/ink/ink21698.xml" ContentType="application/inkml+xml"/>
  <Override PartName="/ppt/ink/ink21699.xml" ContentType="application/inkml+xml"/>
  <Override PartName="/ppt/ink/ink21700.xml" ContentType="application/inkml+xml"/>
  <Override PartName="/ppt/ink/ink21701.xml" ContentType="application/inkml+xml"/>
  <Override PartName="/ppt/ink/ink21702.xml" ContentType="application/inkml+xml"/>
  <Override PartName="/ppt/ink/ink21703.xml" ContentType="application/inkml+xml"/>
  <Override PartName="/ppt/ink/ink21704.xml" ContentType="application/inkml+xml"/>
  <Override PartName="/ppt/ink/ink21705.xml" ContentType="application/inkml+xml"/>
  <Override PartName="/ppt/ink/ink21706.xml" ContentType="application/inkml+xml"/>
  <Override PartName="/ppt/ink/ink21707.xml" ContentType="application/inkml+xml"/>
  <Override PartName="/ppt/ink/ink21708.xml" ContentType="application/inkml+xml"/>
  <Override PartName="/ppt/ink/ink21709.xml" ContentType="application/inkml+xml"/>
  <Override PartName="/ppt/ink/ink21710.xml" ContentType="application/inkml+xml"/>
  <Override PartName="/ppt/ink/ink21711.xml" ContentType="application/inkml+xml"/>
  <Override PartName="/ppt/ink/ink21712.xml" ContentType="application/inkml+xml"/>
  <Override PartName="/ppt/ink/ink21713.xml" ContentType="application/inkml+xml"/>
  <Override PartName="/ppt/ink/ink21714.xml" ContentType="application/inkml+xml"/>
  <Override PartName="/ppt/ink/ink21715.xml" ContentType="application/inkml+xml"/>
  <Override PartName="/ppt/ink/ink21716.xml" ContentType="application/inkml+xml"/>
  <Override PartName="/ppt/ink/ink21717.xml" ContentType="application/inkml+xml"/>
  <Override PartName="/ppt/ink/ink21718.xml" ContentType="application/inkml+xml"/>
  <Override PartName="/ppt/ink/ink21719.xml" ContentType="application/inkml+xml"/>
  <Override PartName="/ppt/ink/ink21720.xml" ContentType="application/inkml+xml"/>
  <Override PartName="/ppt/ink/ink21721.xml" ContentType="application/inkml+xml"/>
  <Override PartName="/ppt/ink/ink21722.xml" ContentType="application/inkml+xml"/>
  <Override PartName="/ppt/ink/ink21723.xml" ContentType="application/inkml+xml"/>
  <Override PartName="/ppt/ink/ink21724.xml" ContentType="application/inkml+xml"/>
  <Override PartName="/ppt/ink/ink21725.xml" ContentType="application/inkml+xml"/>
  <Override PartName="/ppt/ink/ink21726.xml" ContentType="application/inkml+xml"/>
  <Override PartName="/ppt/ink/ink21727.xml" ContentType="application/inkml+xml"/>
  <Override PartName="/ppt/ink/ink21728.xml" ContentType="application/inkml+xml"/>
  <Override PartName="/ppt/ink/ink21729.xml" ContentType="application/inkml+xml"/>
  <Override PartName="/ppt/ink/ink21730.xml" ContentType="application/inkml+xml"/>
  <Override PartName="/ppt/ink/ink21731.xml" ContentType="application/inkml+xml"/>
  <Override PartName="/ppt/ink/ink21732.xml" ContentType="application/inkml+xml"/>
  <Override PartName="/ppt/ink/ink21733.xml" ContentType="application/inkml+xml"/>
  <Override PartName="/ppt/ink/ink21734.xml" ContentType="application/inkml+xml"/>
  <Override PartName="/ppt/ink/ink21735.xml" ContentType="application/inkml+xml"/>
  <Override PartName="/ppt/ink/ink21736.xml" ContentType="application/inkml+xml"/>
  <Override PartName="/ppt/ink/ink21737.xml" ContentType="application/inkml+xml"/>
  <Override PartName="/ppt/ink/ink21738.xml" ContentType="application/inkml+xml"/>
  <Override PartName="/ppt/ink/ink21739.xml" ContentType="application/inkml+xml"/>
  <Override PartName="/ppt/ink/ink21740.xml" ContentType="application/inkml+xml"/>
  <Override PartName="/ppt/ink/ink21741.xml" ContentType="application/inkml+xml"/>
  <Override PartName="/ppt/ink/ink21742.xml" ContentType="application/inkml+xml"/>
  <Override PartName="/ppt/ink/ink21743.xml" ContentType="application/inkml+xml"/>
  <Override PartName="/ppt/ink/ink21744.xml" ContentType="application/inkml+xml"/>
  <Override PartName="/ppt/ink/ink21745.xml" ContentType="application/inkml+xml"/>
  <Override PartName="/ppt/ink/ink21746.xml" ContentType="application/inkml+xml"/>
  <Override PartName="/ppt/ink/ink21747.xml" ContentType="application/inkml+xml"/>
  <Override PartName="/ppt/ink/ink21748.xml" ContentType="application/inkml+xml"/>
  <Override PartName="/ppt/ink/ink21749.xml" ContentType="application/inkml+xml"/>
  <Override PartName="/ppt/ink/ink21750.xml" ContentType="application/inkml+xml"/>
  <Override PartName="/ppt/ink/ink21751.xml" ContentType="application/inkml+xml"/>
  <Override PartName="/ppt/ink/ink21752.xml" ContentType="application/inkml+xml"/>
  <Override PartName="/ppt/ink/ink21753.xml" ContentType="application/inkml+xml"/>
  <Override PartName="/ppt/ink/ink21754.xml" ContentType="application/inkml+xml"/>
  <Override PartName="/ppt/ink/ink21755.xml" ContentType="application/inkml+xml"/>
  <Override PartName="/ppt/ink/ink21756.xml" ContentType="application/inkml+xml"/>
  <Override PartName="/ppt/ink/ink21757.xml" ContentType="application/inkml+xml"/>
  <Override PartName="/ppt/ink/ink21758.xml" ContentType="application/inkml+xml"/>
  <Override PartName="/ppt/ink/ink21759.xml" ContentType="application/inkml+xml"/>
  <Override PartName="/ppt/ink/ink21760.xml" ContentType="application/inkml+xml"/>
  <Override PartName="/ppt/ink/ink21761.xml" ContentType="application/inkml+xml"/>
  <Override PartName="/ppt/ink/ink21762.xml" ContentType="application/inkml+xml"/>
  <Override PartName="/ppt/ink/ink21763.xml" ContentType="application/inkml+xml"/>
  <Override PartName="/ppt/ink/ink21764.xml" ContentType="application/inkml+xml"/>
  <Override PartName="/ppt/ink/ink21765.xml" ContentType="application/inkml+xml"/>
  <Override PartName="/ppt/ink/ink21766.xml" ContentType="application/inkml+xml"/>
  <Override PartName="/ppt/ink/ink21767.xml" ContentType="application/inkml+xml"/>
  <Override PartName="/ppt/ink/ink21768.xml" ContentType="application/inkml+xml"/>
  <Override PartName="/ppt/ink/ink21769.xml" ContentType="application/inkml+xml"/>
  <Override PartName="/ppt/ink/ink21770.xml" ContentType="application/inkml+xml"/>
  <Override PartName="/ppt/ink/ink21771.xml" ContentType="application/inkml+xml"/>
  <Override PartName="/ppt/ink/ink21772.xml" ContentType="application/inkml+xml"/>
  <Override PartName="/ppt/ink/ink21773.xml" ContentType="application/inkml+xml"/>
  <Override PartName="/ppt/ink/ink21774.xml" ContentType="application/inkml+xml"/>
  <Override PartName="/ppt/ink/ink21775.xml" ContentType="application/inkml+xml"/>
  <Override PartName="/ppt/ink/ink21776.xml" ContentType="application/inkml+xml"/>
  <Override PartName="/ppt/ink/ink21777.xml" ContentType="application/inkml+xml"/>
  <Override PartName="/ppt/ink/ink21778.xml" ContentType="application/inkml+xml"/>
  <Override PartName="/ppt/ink/ink21779.xml" ContentType="application/inkml+xml"/>
  <Override PartName="/ppt/ink/ink21780.xml" ContentType="application/inkml+xml"/>
  <Override PartName="/ppt/ink/ink21781.xml" ContentType="application/inkml+xml"/>
  <Override PartName="/ppt/ink/ink21782.xml" ContentType="application/inkml+xml"/>
  <Override PartName="/ppt/ink/ink21783.xml" ContentType="application/inkml+xml"/>
  <Override PartName="/ppt/ink/ink21784.xml" ContentType="application/inkml+xml"/>
  <Override PartName="/ppt/ink/ink21785.xml" ContentType="application/inkml+xml"/>
  <Override PartName="/ppt/ink/ink21786.xml" ContentType="application/inkml+xml"/>
  <Override PartName="/ppt/ink/ink21787.xml" ContentType="application/inkml+xml"/>
  <Override PartName="/ppt/ink/ink21788.xml" ContentType="application/inkml+xml"/>
  <Override PartName="/ppt/ink/ink21789.xml" ContentType="application/inkml+xml"/>
  <Override PartName="/ppt/ink/ink21790.xml" ContentType="application/inkml+xml"/>
  <Override PartName="/ppt/ink/ink21791.xml" ContentType="application/inkml+xml"/>
  <Override PartName="/ppt/ink/ink21792.xml" ContentType="application/inkml+xml"/>
  <Override PartName="/ppt/ink/ink21793.xml" ContentType="application/inkml+xml"/>
  <Override PartName="/ppt/ink/ink21794.xml" ContentType="application/inkml+xml"/>
  <Override PartName="/ppt/ink/ink21795.xml" ContentType="application/inkml+xml"/>
  <Override PartName="/ppt/ink/ink21796.xml" ContentType="application/inkml+xml"/>
  <Override PartName="/ppt/ink/ink21797.xml" ContentType="application/inkml+xml"/>
  <Override PartName="/ppt/ink/ink21798.xml" ContentType="application/inkml+xml"/>
  <Override PartName="/ppt/ink/ink21799.xml" ContentType="application/inkml+xml"/>
  <Override PartName="/ppt/ink/ink21800.xml" ContentType="application/inkml+xml"/>
  <Override PartName="/ppt/ink/ink21801.xml" ContentType="application/inkml+xml"/>
  <Override PartName="/ppt/ink/ink21802.xml" ContentType="application/inkml+xml"/>
  <Override PartName="/ppt/ink/ink21803.xml" ContentType="application/inkml+xml"/>
  <Override PartName="/ppt/ink/ink21804.xml" ContentType="application/inkml+xml"/>
  <Override PartName="/ppt/ink/ink21805.xml" ContentType="application/inkml+xml"/>
  <Override PartName="/ppt/ink/ink21806.xml" ContentType="application/inkml+xml"/>
  <Override PartName="/ppt/ink/ink21807.xml" ContentType="application/inkml+xml"/>
  <Override PartName="/ppt/ink/ink21808.xml" ContentType="application/inkml+xml"/>
  <Override PartName="/ppt/ink/ink21809.xml" ContentType="application/inkml+xml"/>
  <Override PartName="/ppt/ink/ink21810.xml" ContentType="application/inkml+xml"/>
  <Override PartName="/ppt/ink/ink21811.xml" ContentType="application/inkml+xml"/>
  <Override PartName="/ppt/ink/ink21812.xml" ContentType="application/inkml+xml"/>
  <Override PartName="/ppt/ink/ink21813.xml" ContentType="application/inkml+xml"/>
  <Override PartName="/ppt/ink/ink21814.xml" ContentType="application/inkml+xml"/>
  <Override PartName="/ppt/ink/ink21815.xml" ContentType="application/inkml+xml"/>
  <Override PartName="/ppt/ink/ink21816.xml" ContentType="application/inkml+xml"/>
  <Override PartName="/ppt/ink/ink21817.xml" ContentType="application/inkml+xml"/>
  <Override PartName="/ppt/ink/ink21818.xml" ContentType="application/inkml+xml"/>
  <Override PartName="/ppt/ink/ink21819.xml" ContentType="application/inkml+xml"/>
  <Override PartName="/ppt/ink/ink21820.xml" ContentType="application/inkml+xml"/>
  <Override PartName="/ppt/ink/ink21821.xml" ContentType="application/inkml+xml"/>
  <Override PartName="/ppt/ink/ink21822.xml" ContentType="application/inkml+xml"/>
  <Override PartName="/ppt/ink/ink21823.xml" ContentType="application/inkml+xml"/>
  <Override PartName="/ppt/ink/ink21824.xml" ContentType="application/inkml+xml"/>
  <Override PartName="/ppt/ink/ink21825.xml" ContentType="application/inkml+xml"/>
  <Override PartName="/ppt/ink/ink21826.xml" ContentType="application/inkml+xml"/>
  <Override PartName="/ppt/ink/ink21827.xml" ContentType="application/inkml+xml"/>
  <Override PartName="/ppt/ink/ink21828.xml" ContentType="application/inkml+xml"/>
  <Override PartName="/ppt/ink/ink21829.xml" ContentType="application/inkml+xml"/>
  <Override PartName="/ppt/ink/ink21830.xml" ContentType="application/inkml+xml"/>
  <Override PartName="/ppt/ink/ink21831.xml" ContentType="application/inkml+xml"/>
  <Override PartName="/ppt/ink/ink21832.xml" ContentType="application/inkml+xml"/>
  <Override PartName="/ppt/ink/ink21833.xml" ContentType="application/inkml+xml"/>
  <Override PartName="/ppt/ink/ink21834.xml" ContentType="application/inkml+xml"/>
  <Override PartName="/ppt/ink/ink21835.xml" ContentType="application/inkml+xml"/>
  <Override PartName="/ppt/ink/ink21836.xml" ContentType="application/inkml+xml"/>
  <Override PartName="/ppt/ink/ink21837.xml" ContentType="application/inkml+xml"/>
  <Override PartName="/ppt/ink/ink21838.xml" ContentType="application/inkml+xml"/>
  <Override PartName="/ppt/ink/ink21839.xml" ContentType="application/inkml+xml"/>
  <Override PartName="/ppt/ink/ink21840.xml" ContentType="application/inkml+xml"/>
  <Override PartName="/ppt/ink/ink21841.xml" ContentType="application/inkml+xml"/>
  <Override PartName="/ppt/ink/ink21842.xml" ContentType="application/inkml+xml"/>
  <Override PartName="/ppt/ink/ink21843.xml" ContentType="application/inkml+xml"/>
  <Override PartName="/ppt/ink/ink21844.xml" ContentType="application/inkml+xml"/>
  <Override PartName="/ppt/ink/ink21845.xml" ContentType="application/inkml+xml"/>
  <Override PartName="/ppt/ink/ink21846.xml" ContentType="application/inkml+xml"/>
  <Override PartName="/ppt/ink/ink21847.xml" ContentType="application/inkml+xml"/>
  <Override PartName="/ppt/ink/ink21848.xml" ContentType="application/inkml+xml"/>
  <Override PartName="/ppt/ink/ink21849.xml" ContentType="application/inkml+xml"/>
  <Override PartName="/ppt/ink/ink21850.xml" ContentType="application/inkml+xml"/>
  <Override PartName="/ppt/ink/ink21851.xml" ContentType="application/inkml+xml"/>
  <Override PartName="/ppt/ink/ink21852.xml" ContentType="application/inkml+xml"/>
  <Override PartName="/ppt/ink/ink21853.xml" ContentType="application/inkml+xml"/>
  <Override PartName="/ppt/ink/ink21854.xml" ContentType="application/inkml+xml"/>
  <Override PartName="/ppt/ink/ink21855.xml" ContentType="application/inkml+xml"/>
  <Override PartName="/ppt/ink/ink21856.xml" ContentType="application/inkml+xml"/>
  <Override PartName="/ppt/ink/ink21857.xml" ContentType="application/inkml+xml"/>
  <Override PartName="/ppt/ink/ink21858.xml" ContentType="application/inkml+xml"/>
  <Override PartName="/ppt/ink/ink21859.xml" ContentType="application/inkml+xml"/>
  <Override PartName="/ppt/ink/ink21860.xml" ContentType="application/inkml+xml"/>
  <Override PartName="/ppt/ink/ink21861.xml" ContentType="application/inkml+xml"/>
  <Override PartName="/ppt/ink/ink21862.xml" ContentType="application/inkml+xml"/>
  <Override PartName="/ppt/ink/ink21863.xml" ContentType="application/inkml+xml"/>
  <Override PartName="/ppt/ink/ink21864.xml" ContentType="application/inkml+xml"/>
  <Override PartName="/ppt/ink/ink21865.xml" ContentType="application/inkml+xml"/>
  <Override PartName="/ppt/ink/ink21866.xml" ContentType="application/inkml+xml"/>
  <Override PartName="/ppt/ink/ink21867.xml" ContentType="application/inkml+xml"/>
  <Override PartName="/ppt/ink/ink21868.xml" ContentType="application/inkml+xml"/>
  <Override PartName="/ppt/ink/ink21869.xml" ContentType="application/inkml+xml"/>
  <Override PartName="/ppt/ink/ink21870.xml" ContentType="application/inkml+xml"/>
  <Override PartName="/ppt/ink/ink21871.xml" ContentType="application/inkml+xml"/>
  <Override PartName="/ppt/ink/ink21872.xml" ContentType="application/inkml+xml"/>
  <Override PartName="/ppt/ink/ink21873.xml" ContentType="application/inkml+xml"/>
  <Override PartName="/ppt/ink/ink21874.xml" ContentType="application/inkml+xml"/>
  <Override PartName="/ppt/ink/ink21875.xml" ContentType="application/inkml+xml"/>
  <Override PartName="/ppt/ink/ink21876.xml" ContentType="application/inkml+xml"/>
  <Override PartName="/ppt/ink/ink21877.xml" ContentType="application/inkml+xml"/>
  <Override PartName="/ppt/ink/ink21878.xml" ContentType="application/inkml+xml"/>
  <Override PartName="/ppt/ink/ink21879.xml" ContentType="application/inkml+xml"/>
  <Override PartName="/ppt/ink/ink21880.xml" ContentType="application/inkml+xml"/>
  <Override PartName="/ppt/ink/ink21881.xml" ContentType="application/inkml+xml"/>
  <Override PartName="/ppt/ink/ink21882.xml" ContentType="application/inkml+xml"/>
  <Override PartName="/ppt/ink/ink21883.xml" ContentType="application/inkml+xml"/>
  <Override PartName="/ppt/ink/ink21884.xml" ContentType="application/inkml+xml"/>
  <Override PartName="/ppt/ink/ink21885.xml" ContentType="application/inkml+xml"/>
  <Override PartName="/ppt/ink/ink21886.xml" ContentType="application/inkml+xml"/>
  <Override PartName="/ppt/ink/ink21887.xml" ContentType="application/inkml+xml"/>
  <Override PartName="/ppt/ink/ink21888.xml" ContentType="application/inkml+xml"/>
  <Override PartName="/ppt/ink/ink21889.xml" ContentType="application/inkml+xml"/>
  <Override PartName="/ppt/ink/ink21890.xml" ContentType="application/inkml+xml"/>
  <Override PartName="/ppt/ink/ink21891.xml" ContentType="application/inkml+xml"/>
  <Override PartName="/ppt/ink/ink21892.xml" ContentType="application/inkml+xml"/>
  <Override PartName="/ppt/ink/ink21893.xml" ContentType="application/inkml+xml"/>
  <Override PartName="/ppt/ink/ink21894.xml" ContentType="application/inkml+xml"/>
  <Override PartName="/ppt/ink/ink21895.xml" ContentType="application/inkml+xml"/>
  <Override PartName="/ppt/ink/ink21896.xml" ContentType="application/inkml+xml"/>
  <Override PartName="/ppt/ink/ink21897.xml" ContentType="application/inkml+xml"/>
  <Override PartName="/ppt/ink/ink21898.xml" ContentType="application/inkml+xml"/>
  <Override PartName="/ppt/ink/ink21899.xml" ContentType="application/inkml+xml"/>
  <Override PartName="/ppt/ink/ink21900.xml" ContentType="application/inkml+xml"/>
  <Override PartName="/ppt/ink/ink21901.xml" ContentType="application/inkml+xml"/>
  <Override PartName="/ppt/ink/ink21902.xml" ContentType="application/inkml+xml"/>
  <Override PartName="/ppt/ink/ink21903.xml" ContentType="application/inkml+xml"/>
  <Override PartName="/ppt/ink/ink21904.xml" ContentType="application/inkml+xml"/>
  <Override PartName="/ppt/ink/ink21905.xml" ContentType="application/inkml+xml"/>
  <Override PartName="/ppt/ink/ink21906.xml" ContentType="application/inkml+xml"/>
  <Override PartName="/ppt/ink/ink21907.xml" ContentType="application/inkml+xml"/>
  <Override PartName="/ppt/ink/ink21908.xml" ContentType="application/inkml+xml"/>
  <Override PartName="/ppt/ink/ink21909.xml" ContentType="application/inkml+xml"/>
  <Override PartName="/ppt/ink/ink21910.xml" ContentType="application/inkml+xml"/>
  <Override PartName="/ppt/ink/ink21911.xml" ContentType="application/inkml+xml"/>
  <Override PartName="/ppt/ink/ink21912.xml" ContentType="application/inkml+xml"/>
  <Override PartName="/ppt/ink/ink21913.xml" ContentType="application/inkml+xml"/>
  <Override PartName="/ppt/ink/ink21914.xml" ContentType="application/inkml+xml"/>
  <Override PartName="/ppt/ink/ink21915.xml" ContentType="application/inkml+xml"/>
  <Override PartName="/ppt/ink/ink21916.xml" ContentType="application/inkml+xml"/>
  <Override PartName="/ppt/ink/ink21917.xml" ContentType="application/inkml+xml"/>
  <Override PartName="/ppt/ink/ink21918.xml" ContentType="application/inkml+xml"/>
  <Override PartName="/ppt/ink/ink21919.xml" ContentType="application/inkml+xml"/>
  <Override PartName="/ppt/ink/ink21920.xml" ContentType="application/inkml+xml"/>
  <Override PartName="/ppt/ink/ink21921.xml" ContentType="application/inkml+xml"/>
  <Override PartName="/ppt/ink/ink21922.xml" ContentType="application/inkml+xml"/>
  <Override PartName="/ppt/ink/ink21923.xml" ContentType="application/inkml+xml"/>
  <Override PartName="/ppt/ink/ink21924.xml" ContentType="application/inkml+xml"/>
  <Override PartName="/ppt/ink/ink21925.xml" ContentType="application/inkml+xml"/>
  <Override PartName="/ppt/ink/ink21926.xml" ContentType="application/inkml+xml"/>
  <Override PartName="/ppt/ink/ink21927.xml" ContentType="application/inkml+xml"/>
  <Override PartName="/ppt/ink/ink21928.xml" ContentType="application/inkml+xml"/>
  <Override PartName="/ppt/ink/ink21929.xml" ContentType="application/inkml+xml"/>
  <Override PartName="/ppt/ink/ink21930.xml" ContentType="application/inkml+xml"/>
  <Override PartName="/ppt/ink/ink21931.xml" ContentType="application/inkml+xml"/>
  <Override PartName="/ppt/ink/ink21932.xml" ContentType="application/inkml+xml"/>
  <Override PartName="/ppt/ink/ink21933.xml" ContentType="application/inkml+xml"/>
  <Override PartName="/ppt/ink/ink21934.xml" ContentType="application/inkml+xml"/>
  <Override PartName="/ppt/ink/ink21935.xml" ContentType="application/inkml+xml"/>
  <Override PartName="/ppt/ink/ink21936.xml" ContentType="application/inkml+xml"/>
  <Override PartName="/ppt/ink/ink21937.xml" ContentType="application/inkml+xml"/>
  <Override PartName="/ppt/ink/ink21938.xml" ContentType="application/inkml+xml"/>
  <Override PartName="/ppt/ink/ink21939.xml" ContentType="application/inkml+xml"/>
  <Override PartName="/ppt/ink/ink21940.xml" ContentType="application/inkml+xml"/>
  <Override PartName="/ppt/ink/ink21941.xml" ContentType="application/inkml+xml"/>
  <Override PartName="/ppt/ink/ink21942.xml" ContentType="application/inkml+xml"/>
  <Override PartName="/ppt/ink/ink21943.xml" ContentType="application/inkml+xml"/>
  <Override PartName="/ppt/ink/ink21944.xml" ContentType="application/inkml+xml"/>
  <Override PartName="/ppt/ink/ink21945.xml" ContentType="application/inkml+xml"/>
  <Override PartName="/ppt/ink/ink21946.xml" ContentType="application/inkml+xml"/>
  <Override PartName="/ppt/ink/ink21947.xml" ContentType="application/inkml+xml"/>
  <Override PartName="/ppt/ink/ink21948.xml" ContentType="application/inkml+xml"/>
  <Override PartName="/ppt/ink/ink21949.xml" ContentType="application/inkml+xml"/>
  <Override PartName="/ppt/ink/ink21950.xml" ContentType="application/inkml+xml"/>
  <Override PartName="/ppt/ink/ink21951.xml" ContentType="application/inkml+xml"/>
  <Override PartName="/ppt/ink/ink21952.xml" ContentType="application/inkml+xml"/>
  <Override PartName="/ppt/ink/ink21953.xml" ContentType="application/inkml+xml"/>
  <Override PartName="/ppt/ink/ink21954.xml" ContentType="application/inkml+xml"/>
  <Override PartName="/ppt/ink/ink21955.xml" ContentType="application/inkml+xml"/>
  <Override PartName="/ppt/ink/ink21956.xml" ContentType="application/inkml+xml"/>
  <Override PartName="/ppt/ink/ink21957.xml" ContentType="application/inkml+xml"/>
  <Override PartName="/ppt/ink/ink21958.xml" ContentType="application/inkml+xml"/>
  <Override PartName="/ppt/ink/ink21959.xml" ContentType="application/inkml+xml"/>
  <Override PartName="/ppt/ink/ink21960.xml" ContentType="application/inkml+xml"/>
  <Override PartName="/ppt/ink/ink21961.xml" ContentType="application/inkml+xml"/>
  <Override PartName="/ppt/ink/ink21962.xml" ContentType="application/inkml+xml"/>
  <Override PartName="/ppt/ink/ink21963.xml" ContentType="application/inkml+xml"/>
  <Override PartName="/ppt/ink/ink21964.xml" ContentType="application/inkml+xml"/>
  <Override PartName="/ppt/ink/ink21965.xml" ContentType="application/inkml+xml"/>
  <Override PartName="/ppt/ink/ink21966.xml" ContentType="application/inkml+xml"/>
  <Override PartName="/ppt/ink/ink21967.xml" ContentType="application/inkml+xml"/>
  <Override PartName="/ppt/ink/ink21968.xml" ContentType="application/inkml+xml"/>
  <Override PartName="/ppt/ink/ink21969.xml" ContentType="application/inkml+xml"/>
  <Override PartName="/ppt/ink/ink21970.xml" ContentType="application/inkml+xml"/>
  <Override PartName="/ppt/ink/ink21971.xml" ContentType="application/inkml+xml"/>
  <Override PartName="/ppt/ink/ink21972.xml" ContentType="application/inkml+xml"/>
  <Override PartName="/ppt/ink/ink21973.xml" ContentType="application/inkml+xml"/>
  <Override PartName="/ppt/ink/ink21974.xml" ContentType="application/inkml+xml"/>
  <Override PartName="/ppt/ink/ink21975.xml" ContentType="application/inkml+xml"/>
  <Override PartName="/ppt/ink/ink21976.xml" ContentType="application/inkml+xml"/>
  <Override PartName="/ppt/ink/ink21977.xml" ContentType="application/inkml+xml"/>
  <Override PartName="/ppt/ink/ink21978.xml" ContentType="application/inkml+xml"/>
  <Override PartName="/ppt/ink/ink21979.xml" ContentType="application/inkml+xml"/>
  <Override PartName="/ppt/ink/ink21980.xml" ContentType="application/inkml+xml"/>
  <Override PartName="/ppt/ink/ink21981.xml" ContentType="application/inkml+xml"/>
  <Override PartName="/ppt/ink/ink21982.xml" ContentType="application/inkml+xml"/>
  <Override PartName="/ppt/ink/ink21983.xml" ContentType="application/inkml+xml"/>
  <Override PartName="/ppt/ink/ink21984.xml" ContentType="application/inkml+xml"/>
  <Override PartName="/ppt/ink/ink21985.xml" ContentType="application/inkml+xml"/>
  <Override PartName="/ppt/ink/ink21986.xml" ContentType="application/inkml+xml"/>
  <Override PartName="/ppt/ink/ink21987.xml" ContentType="application/inkml+xml"/>
  <Override PartName="/ppt/ink/ink21988.xml" ContentType="application/inkml+xml"/>
  <Override PartName="/ppt/ink/ink21989.xml" ContentType="application/inkml+xml"/>
  <Override PartName="/ppt/ink/ink21990.xml" ContentType="application/inkml+xml"/>
  <Override PartName="/ppt/ink/ink21991.xml" ContentType="application/inkml+xml"/>
  <Override PartName="/ppt/ink/ink21992.xml" ContentType="application/inkml+xml"/>
  <Override PartName="/ppt/ink/ink21993.xml" ContentType="application/inkml+xml"/>
  <Override PartName="/ppt/ink/ink21994.xml" ContentType="application/inkml+xml"/>
  <Override PartName="/ppt/ink/ink21995.xml" ContentType="application/inkml+xml"/>
  <Override PartName="/ppt/ink/ink21996.xml" ContentType="application/inkml+xml"/>
  <Override PartName="/ppt/ink/ink21997.xml" ContentType="application/inkml+xml"/>
  <Override PartName="/ppt/ink/ink21998.xml" ContentType="application/inkml+xml"/>
  <Override PartName="/ppt/ink/ink21999.xml" ContentType="application/inkml+xml"/>
  <Override PartName="/ppt/ink/ink22000.xml" ContentType="application/inkml+xml"/>
  <Override PartName="/ppt/ink/ink22001.xml" ContentType="application/inkml+xml"/>
  <Override PartName="/ppt/ink/ink22002.xml" ContentType="application/inkml+xml"/>
  <Override PartName="/ppt/ink/ink22003.xml" ContentType="application/inkml+xml"/>
  <Override PartName="/ppt/ink/ink22004.xml" ContentType="application/inkml+xml"/>
  <Override PartName="/ppt/ink/ink22005.xml" ContentType="application/inkml+xml"/>
  <Override PartName="/ppt/ink/ink22006.xml" ContentType="application/inkml+xml"/>
  <Override PartName="/ppt/ink/ink22007.xml" ContentType="application/inkml+xml"/>
  <Override PartName="/ppt/ink/ink22008.xml" ContentType="application/inkml+xml"/>
  <Override PartName="/ppt/ink/ink22009.xml" ContentType="application/inkml+xml"/>
  <Override PartName="/ppt/ink/ink22010.xml" ContentType="application/inkml+xml"/>
  <Override PartName="/ppt/ink/ink22011.xml" ContentType="application/inkml+xml"/>
  <Override PartName="/ppt/ink/ink22012.xml" ContentType="application/inkml+xml"/>
  <Override PartName="/ppt/ink/ink22013.xml" ContentType="application/inkml+xml"/>
  <Override PartName="/ppt/ink/ink22014.xml" ContentType="application/inkml+xml"/>
  <Override PartName="/ppt/ink/ink22015.xml" ContentType="application/inkml+xml"/>
  <Override PartName="/ppt/ink/ink22016.xml" ContentType="application/inkml+xml"/>
  <Override PartName="/ppt/ink/ink22017.xml" ContentType="application/inkml+xml"/>
  <Override PartName="/ppt/ink/ink22018.xml" ContentType="application/inkml+xml"/>
  <Override PartName="/ppt/ink/ink22019.xml" ContentType="application/inkml+xml"/>
  <Override PartName="/ppt/ink/ink22020.xml" ContentType="application/inkml+xml"/>
  <Override PartName="/ppt/ink/ink22021.xml" ContentType="application/inkml+xml"/>
  <Override PartName="/ppt/ink/ink22022.xml" ContentType="application/inkml+xml"/>
  <Override PartName="/ppt/ink/ink22023.xml" ContentType="application/inkml+xml"/>
  <Override PartName="/ppt/ink/ink22024.xml" ContentType="application/inkml+xml"/>
  <Override PartName="/ppt/ink/ink22025.xml" ContentType="application/inkml+xml"/>
  <Override PartName="/ppt/ink/ink22026.xml" ContentType="application/inkml+xml"/>
  <Override PartName="/ppt/ink/ink22027.xml" ContentType="application/inkml+xml"/>
  <Override PartName="/ppt/ink/ink22028.xml" ContentType="application/inkml+xml"/>
  <Override PartName="/ppt/ink/ink22029.xml" ContentType="application/inkml+xml"/>
  <Override PartName="/ppt/ink/ink22030.xml" ContentType="application/inkml+xml"/>
  <Override PartName="/ppt/ink/ink22031.xml" ContentType="application/inkml+xml"/>
  <Override PartName="/ppt/ink/ink22032.xml" ContentType="application/inkml+xml"/>
  <Override PartName="/ppt/ink/ink22033.xml" ContentType="application/inkml+xml"/>
  <Override PartName="/ppt/ink/ink22034.xml" ContentType="application/inkml+xml"/>
  <Override PartName="/ppt/ink/ink22035.xml" ContentType="application/inkml+xml"/>
  <Override PartName="/ppt/ink/ink22036.xml" ContentType="application/inkml+xml"/>
  <Override PartName="/ppt/ink/ink22037.xml" ContentType="application/inkml+xml"/>
  <Override PartName="/ppt/ink/ink22038.xml" ContentType="application/inkml+xml"/>
  <Override PartName="/ppt/ink/ink22039.xml" ContentType="application/inkml+xml"/>
  <Override PartName="/ppt/ink/ink22040.xml" ContentType="application/inkml+xml"/>
  <Override PartName="/ppt/ink/ink22041.xml" ContentType="application/inkml+xml"/>
  <Override PartName="/ppt/ink/ink22042.xml" ContentType="application/inkml+xml"/>
  <Override PartName="/ppt/ink/ink22043.xml" ContentType="application/inkml+xml"/>
  <Override PartName="/ppt/ink/ink22044.xml" ContentType="application/inkml+xml"/>
  <Override PartName="/ppt/ink/ink22045.xml" ContentType="application/inkml+xml"/>
  <Override PartName="/ppt/ink/ink22046.xml" ContentType="application/inkml+xml"/>
  <Override PartName="/ppt/ink/ink22047.xml" ContentType="application/inkml+xml"/>
  <Override PartName="/ppt/ink/ink22048.xml" ContentType="application/inkml+xml"/>
  <Override PartName="/ppt/ink/ink22049.xml" ContentType="application/inkml+xml"/>
  <Override PartName="/ppt/ink/ink22050.xml" ContentType="application/inkml+xml"/>
  <Override PartName="/ppt/ink/ink22051.xml" ContentType="application/inkml+xml"/>
  <Override PartName="/ppt/ink/ink22052.xml" ContentType="application/inkml+xml"/>
  <Override PartName="/ppt/ink/ink22053.xml" ContentType="application/inkml+xml"/>
  <Override PartName="/ppt/ink/ink22054.xml" ContentType="application/inkml+xml"/>
  <Override PartName="/ppt/ink/ink22055.xml" ContentType="application/inkml+xml"/>
  <Override PartName="/ppt/ink/ink22056.xml" ContentType="application/inkml+xml"/>
  <Override PartName="/ppt/ink/ink22057.xml" ContentType="application/inkml+xml"/>
  <Override PartName="/ppt/ink/ink22058.xml" ContentType="application/inkml+xml"/>
  <Override PartName="/ppt/ink/ink22059.xml" ContentType="application/inkml+xml"/>
  <Override PartName="/ppt/ink/ink22060.xml" ContentType="application/inkml+xml"/>
  <Override PartName="/ppt/ink/ink22061.xml" ContentType="application/inkml+xml"/>
  <Override PartName="/ppt/ink/ink22062.xml" ContentType="application/inkml+xml"/>
  <Override PartName="/ppt/ink/ink22063.xml" ContentType="application/inkml+xml"/>
  <Override PartName="/ppt/ink/ink22064.xml" ContentType="application/inkml+xml"/>
  <Override PartName="/ppt/ink/ink22065.xml" ContentType="application/inkml+xml"/>
  <Override PartName="/ppt/ink/ink22066.xml" ContentType="application/inkml+xml"/>
  <Override PartName="/ppt/ink/ink22067.xml" ContentType="application/inkml+xml"/>
  <Override PartName="/ppt/ink/ink22068.xml" ContentType="application/inkml+xml"/>
  <Override PartName="/ppt/ink/ink22069.xml" ContentType="application/inkml+xml"/>
  <Override PartName="/ppt/ink/ink22070.xml" ContentType="application/inkml+xml"/>
  <Override PartName="/ppt/ink/ink22071.xml" ContentType="application/inkml+xml"/>
  <Override PartName="/ppt/ink/ink22072.xml" ContentType="application/inkml+xml"/>
  <Override PartName="/ppt/ink/ink22073.xml" ContentType="application/inkml+xml"/>
  <Override PartName="/ppt/ink/ink22074.xml" ContentType="application/inkml+xml"/>
  <Override PartName="/ppt/ink/ink22075.xml" ContentType="application/inkml+xml"/>
  <Override PartName="/ppt/ink/ink22076.xml" ContentType="application/inkml+xml"/>
  <Override PartName="/ppt/ink/ink22077.xml" ContentType="application/inkml+xml"/>
  <Override PartName="/ppt/ink/ink22078.xml" ContentType="application/inkml+xml"/>
  <Override PartName="/ppt/ink/ink22079.xml" ContentType="application/inkml+xml"/>
  <Override PartName="/ppt/ink/ink22080.xml" ContentType="application/inkml+xml"/>
  <Override PartName="/ppt/ink/ink22081.xml" ContentType="application/inkml+xml"/>
  <Override PartName="/ppt/ink/ink22082.xml" ContentType="application/inkml+xml"/>
  <Override PartName="/ppt/ink/ink22083.xml" ContentType="application/inkml+xml"/>
  <Override PartName="/ppt/ink/ink22084.xml" ContentType="application/inkml+xml"/>
  <Override PartName="/ppt/ink/ink22085.xml" ContentType="application/inkml+xml"/>
  <Override PartName="/ppt/ink/ink22086.xml" ContentType="application/inkml+xml"/>
  <Override PartName="/ppt/ink/ink22087.xml" ContentType="application/inkml+xml"/>
  <Override PartName="/ppt/ink/ink22088.xml" ContentType="application/inkml+xml"/>
  <Override PartName="/ppt/ink/ink22089.xml" ContentType="application/inkml+xml"/>
  <Override PartName="/ppt/ink/ink22090.xml" ContentType="application/inkml+xml"/>
  <Override PartName="/ppt/ink/ink22091.xml" ContentType="application/inkml+xml"/>
  <Override PartName="/ppt/ink/ink22092.xml" ContentType="application/inkml+xml"/>
  <Override PartName="/ppt/ink/ink22093.xml" ContentType="application/inkml+xml"/>
  <Override PartName="/ppt/ink/ink22094.xml" ContentType="application/inkml+xml"/>
  <Override PartName="/ppt/ink/ink22095.xml" ContentType="application/inkml+xml"/>
  <Override PartName="/ppt/ink/ink22096.xml" ContentType="application/inkml+xml"/>
  <Override PartName="/ppt/ink/ink22097.xml" ContentType="application/inkml+xml"/>
  <Override PartName="/ppt/ink/ink22098.xml" ContentType="application/inkml+xml"/>
  <Override PartName="/ppt/ink/ink22099.xml" ContentType="application/inkml+xml"/>
  <Override PartName="/ppt/ink/ink22100.xml" ContentType="application/inkml+xml"/>
  <Override PartName="/ppt/ink/ink22101.xml" ContentType="application/inkml+xml"/>
  <Override PartName="/ppt/ink/ink22102.xml" ContentType="application/inkml+xml"/>
  <Override PartName="/ppt/ink/ink22103.xml" ContentType="application/inkml+xml"/>
  <Override PartName="/ppt/ink/ink22104.xml" ContentType="application/inkml+xml"/>
  <Override PartName="/ppt/ink/ink22105.xml" ContentType="application/inkml+xml"/>
  <Override PartName="/ppt/ink/ink22106.xml" ContentType="application/inkml+xml"/>
  <Override PartName="/ppt/ink/ink22107.xml" ContentType="application/inkml+xml"/>
  <Override PartName="/ppt/ink/ink22108.xml" ContentType="application/inkml+xml"/>
  <Override PartName="/ppt/ink/ink22109.xml" ContentType="application/inkml+xml"/>
  <Override PartName="/ppt/ink/ink22110.xml" ContentType="application/inkml+xml"/>
  <Override PartName="/ppt/ink/ink22111.xml" ContentType="application/inkml+xml"/>
  <Override PartName="/ppt/ink/ink22112.xml" ContentType="application/inkml+xml"/>
  <Override PartName="/ppt/ink/ink22113.xml" ContentType="application/inkml+xml"/>
  <Override PartName="/ppt/ink/ink22114.xml" ContentType="application/inkml+xml"/>
  <Override PartName="/ppt/ink/ink22115.xml" ContentType="application/inkml+xml"/>
  <Override PartName="/ppt/ink/ink22116.xml" ContentType="application/inkml+xml"/>
  <Override PartName="/ppt/ink/ink22117.xml" ContentType="application/inkml+xml"/>
  <Override PartName="/ppt/ink/ink22118.xml" ContentType="application/inkml+xml"/>
  <Override PartName="/ppt/ink/ink22119.xml" ContentType="application/inkml+xml"/>
  <Override PartName="/ppt/ink/ink22120.xml" ContentType="application/inkml+xml"/>
  <Override PartName="/ppt/ink/ink22121.xml" ContentType="application/inkml+xml"/>
  <Override PartName="/ppt/ink/ink22122.xml" ContentType="application/inkml+xml"/>
  <Override PartName="/ppt/ink/ink22123.xml" ContentType="application/inkml+xml"/>
  <Override PartName="/ppt/ink/ink22124.xml" ContentType="application/inkml+xml"/>
  <Override PartName="/ppt/ink/ink22125.xml" ContentType="application/inkml+xml"/>
  <Override PartName="/ppt/ink/ink22126.xml" ContentType="application/inkml+xml"/>
  <Override PartName="/ppt/ink/ink22127.xml" ContentType="application/inkml+xml"/>
  <Override PartName="/ppt/ink/ink22128.xml" ContentType="application/inkml+xml"/>
  <Override PartName="/ppt/ink/ink22129.xml" ContentType="application/inkml+xml"/>
  <Override PartName="/ppt/ink/ink22130.xml" ContentType="application/inkml+xml"/>
  <Override PartName="/ppt/ink/ink22131.xml" ContentType="application/inkml+xml"/>
  <Override PartName="/ppt/ink/ink22132.xml" ContentType="application/inkml+xml"/>
  <Override PartName="/ppt/ink/ink22133.xml" ContentType="application/inkml+xml"/>
  <Override PartName="/ppt/ink/ink22134.xml" ContentType="application/inkml+xml"/>
  <Override PartName="/ppt/ink/ink22135.xml" ContentType="application/inkml+xml"/>
  <Override PartName="/ppt/ink/ink22136.xml" ContentType="application/inkml+xml"/>
  <Override PartName="/ppt/ink/ink22137.xml" ContentType="application/inkml+xml"/>
  <Override PartName="/ppt/ink/ink22138.xml" ContentType="application/inkml+xml"/>
  <Override PartName="/ppt/ink/ink22139.xml" ContentType="application/inkml+xml"/>
  <Override PartName="/ppt/ink/ink22140.xml" ContentType="application/inkml+xml"/>
  <Override PartName="/ppt/ink/ink22141.xml" ContentType="application/inkml+xml"/>
  <Override PartName="/ppt/ink/ink22142.xml" ContentType="application/inkml+xml"/>
  <Override PartName="/ppt/ink/ink22143.xml" ContentType="application/inkml+xml"/>
  <Override PartName="/ppt/ink/ink22144.xml" ContentType="application/inkml+xml"/>
  <Override PartName="/ppt/ink/ink22145.xml" ContentType="application/inkml+xml"/>
  <Override PartName="/ppt/ink/ink22146.xml" ContentType="application/inkml+xml"/>
  <Override PartName="/ppt/ink/ink22147.xml" ContentType="application/inkml+xml"/>
  <Override PartName="/ppt/ink/ink22148.xml" ContentType="application/inkml+xml"/>
  <Override PartName="/ppt/ink/ink22149.xml" ContentType="application/inkml+xml"/>
  <Override PartName="/ppt/ink/ink22150.xml" ContentType="application/inkml+xml"/>
  <Override PartName="/ppt/ink/ink22151.xml" ContentType="application/inkml+xml"/>
  <Override PartName="/ppt/ink/ink22152.xml" ContentType="application/inkml+xml"/>
  <Override PartName="/ppt/ink/ink22153.xml" ContentType="application/inkml+xml"/>
  <Override PartName="/ppt/ink/ink22154.xml" ContentType="application/inkml+xml"/>
  <Override PartName="/ppt/ink/ink22155.xml" ContentType="application/inkml+xml"/>
  <Override PartName="/ppt/ink/ink22156.xml" ContentType="application/inkml+xml"/>
  <Override PartName="/ppt/ink/ink22157.xml" ContentType="application/inkml+xml"/>
  <Override PartName="/ppt/ink/ink22158.xml" ContentType="application/inkml+xml"/>
  <Override PartName="/ppt/ink/ink22159.xml" ContentType="application/inkml+xml"/>
  <Override PartName="/ppt/ink/ink22160.xml" ContentType="application/inkml+xml"/>
  <Override PartName="/ppt/ink/ink22161.xml" ContentType="application/inkml+xml"/>
  <Override PartName="/ppt/ink/ink22162.xml" ContentType="application/inkml+xml"/>
  <Override PartName="/ppt/ink/ink22163.xml" ContentType="application/inkml+xml"/>
  <Override PartName="/ppt/ink/ink22164.xml" ContentType="application/inkml+xml"/>
  <Override PartName="/ppt/ink/ink22165.xml" ContentType="application/inkml+xml"/>
  <Override PartName="/ppt/ink/ink22166.xml" ContentType="application/inkml+xml"/>
  <Override PartName="/ppt/ink/ink22167.xml" ContentType="application/inkml+xml"/>
  <Override PartName="/ppt/ink/ink22168.xml" ContentType="application/inkml+xml"/>
  <Override PartName="/ppt/ink/ink22169.xml" ContentType="application/inkml+xml"/>
  <Override PartName="/ppt/ink/ink22170.xml" ContentType="application/inkml+xml"/>
  <Override PartName="/ppt/ink/ink22171.xml" ContentType="application/inkml+xml"/>
  <Override PartName="/ppt/ink/ink22172.xml" ContentType="application/inkml+xml"/>
  <Override PartName="/ppt/ink/ink22173.xml" ContentType="application/inkml+xml"/>
  <Override PartName="/ppt/ink/ink22174.xml" ContentType="application/inkml+xml"/>
  <Override PartName="/ppt/ink/ink22175.xml" ContentType="application/inkml+xml"/>
  <Override PartName="/ppt/ink/ink22176.xml" ContentType="application/inkml+xml"/>
  <Override PartName="/ppt/ink/ink22177.xml" ContentType="application/inkml+xml"/>
  <Override PartName="/ppt/ink/ink22178.xml" ContentType="application/inkml+xml"/>
  <Override PartName="/ppt/ink/ink22179.xml" ContentType="application/inkml+xml"/>
  <Override PartName="/ppt/ink/ink22180.xml" ContentType="application/inkml+xml"/>
  <Override PartName="/ppt/ink/ink22181.xml" ContentType="application/inkml+xml"/>
  <Override PartName="/ppt/ink/ink22182.xml" ContentType="application/inkml+xml"/>
  <Override PartName="/ppt/ink/ink22183.xml" ContentType="application/inkml+xml"/>
  <Override PartName="/ppt/ink/ink22184.xml" ContentType="application/inkml+xml"/>
  <Override PartName="/ppt/ink/ink22185.xml" ContentType="application/inkml+xml"/>
  <Override PartName="/ppt/ink/ink22186.xml" ContentType="application/inkml+xml"/>
  <Override PartName="/ppt/ink/ink22187.xml" ContentType="application/inkml+xml"/>
  <Override PartName="/ppt/ink/ink22188.xml" ContentType="application/inkml+xml"/>
  <Override PartName="/ppt/ink/ink22189.xml" ContentType="application/inkml+xml"/>
  <Override PartName="/ppt/ink/ink22190.xml" ContentType="application/inkml+xml"/>
  <Override PartName="/ppt/ink/ink22191.xml" ContentType="application/inkml+xml"/>
  <Override PartName="/ppt/ink/ink22192.xml" ContentType="application/inkml+xml"/>
  <Override PartName="/ppt/ink/ink22193.xml" ContentType="application/inkml+xml"/>
  <Override PartName="/ppt/ink/ink22194.xml" ContentType="application/inkml+xml"/>
  <Override PartName="/ppt/ink/ink22195.xml" ContentType="application/inkml+xml"/>
  <Override PartName="/ppt/ink/ink22196.xml" ContentType="application/inkml+xml"/>
  <Override PartName="/ppt/ink/ink22197.xml" ContentType="application/inkml+xml"/>
  <Override PartName="/ppt/ink/ink22198.xml" ContentType="application/inkml+xml"/>
  <Override PartName="/ppt/ink/ink22199.xml" ContentType="application/inkml+xml"/>
  <Override PartName="/ppt/ink/ink22200.xml" ContentType="application/inkml+xml"/>
  <Override PartName="/ppt/ink/ink22201.xml" ContentType="application/inkml+xml"/>
  <Override PartName="/ppt/ink/ink22202.xml" ContentType="application/inkml+xml"/>
  <Override PartName="/ppt/ink/ink22203.xml" ContentType="application/inkml+xml"/>
  <Override PartName="/ppt/ink/ink22204.xml" ContentType="application/inkml+xml"/>
  <Override PartName="/ppt/ink/ink22205.xml" ContentType="application/inkml+xml"/>
  <Override PartName="/ppt/ink/ink22206.xml" ContentType="application/inkml+xml"/>
  <Override PartName="/ppt/ink/ink22207.xml" ContentType="application/inkml+xml"/>
  <Override PartName="/ppt/ink/ink22208.xml" ContentType="application/inkml+xml"/>
  <Override PartName="/ppt/ink/ink22209.xml" ContentType="application/inkml+xml"/>
  <Override PartName="/ppt/ink/ink22210.xml" ContentType="application/inkml+xml"/>
  <Override PartName="/ppt/ink/ink22211.xml" ContentType="application/inkml+xml"/>
  <Override PartName="/ppt/ink/ink22212.xml" ContentType="application/inkml+xml"/>
  <Override PartName="/ppt/ink/ink22213.xml" ContentType="application/inkml+xml"/>
  <Override PartName="/ppt/ink/ink22214.xml" ContentType="application/inkml+xml"/>
  <Override PartName="/ppt/ink/ink22215.xml" ContentType="application/inkml+xml"/>
  <Override PartName="/ppt/ink/ink22216.xml" ContentType="application/inkml+xml"/>
  <Override PartName="/ppt/ink/ink22217.xml" ContentType="application/inkml+xml"/>
  <Override PartName="/ppt/ink/ink22218.xml" ContentType="application/inkml+xml"/>
  <Override PartName="/ppt/ink/ink22219.xml" ContentType="application/inkml+xml"/>
  <Override PartName="/ppt/ink/ink22220.xml" ContentType="application/inkml+xml"/>
  <Override PartName="/ppt/ink/ink22221.xml" ContentType="application/inkml+xml"/>
  <Override PartName="/ppt/ink/ink22222.xml" ContentType="application/inkml+xml"/>
  <Override PartName="/ppt/ink/ink22223.xml" ContentType="application/inkml+xml"/>
  <Override PartName="/ppt/ink/ink22224.xml" ContentType="application/inkml+xml"/>
  <Override PartName="/ppt/ink/ink22225.xml" ContentType="application/inkml+xml"/>
  <Override PartName="/ppt/ink/ink22226.xml" ContentType="application/inkml+xml"/>
  <Override PartName="/ppt/ink/ink22227.xml" ContentType="application/inkml+xml"/>
  <Override PartName="/ppt/ink/ink22228.xml" ContentType="application/inkml+xml"/>
  <Override PartName="/ppt/ink/ink22229.xml" ContentType="application/inkml+xml"/>
  <Override PartName="/ppt/ink/ink22230.xml" ContentType="application/inkml+xml"/>
  <Override PartName="/ppt/ink/ink22231.xml" ContentType="application/inkml+xml"/>
  <Override PartName="/ppt/ink/ink22232.xml" ContentType="application/inkml+xml"/>
  <Override PartName="/ppt/ink/ink22233.xml" ContentType="application/inkml+xml"/>
  <Override PartName="/ppt/ink/ink22234.xml" ContentType="application/inkml+xml"/>
  <Override PartName="/ppt/ink/ink22235.xml" ContentType="application/inkml+xml"/>
  <Override PartName="/ppt/ink/ink22236.xml" ContentType="application/inkml+xml"/>
  <Override PartName="/ppt/ink/ink22237.xml" ContentType="application/inkml+xml"/>
  <Override PartName="/ppt/ink/ink22238.xml" ContentType="application/inkml+xml"/>
  <Override PartName="/ppt/ink/ink22239.xml" ContentType="application/inkml+xml"/>
  <Override PartName="/ppt/ink/ink22240.xml" ContentType="application/inkml+xml"/>
  <Override PartName="/ppt/ink/ink22241.xml" ContentType="application/inkml+xml"/>
  <Override PartName="/ppt/ink/ink22242.xml" ContentType="application/inkml+xml"/>
  <Override PartName="/ppt/ink/ink22243.xml" ContentType="application/inkml+xml"/>
  <Override PartName="/ppt/ink/ink22244.xml" ContentType="application/inkml+xml"/>
  <Override PartName="/ppt/ink/ink22245.xml" ContentType="application/inkml+xml"/>
  <Override PartName="/ppt/ink/ink22246.xml" ContentType="application/inkml+xml"/>
  <Override PartName="/ppt/ink/ink22247.xml" ContentType="application/inkml+xml"/>
  <Override PartName="/ppt/ink/ink22248.xml" ContentType="application/inkml+xml"/>
  <Override PartName="/ppt/ink/ink22249.xml" ContentType="application/inkml+xml"/>
  <Override PartName="/ppt/ink/ink22250.xml" ContentType="application/inkml+xml"/>
  <Override PartName="/ppt/ink/ink22251.xml" ContentType="application/inkml+xml"/>
  <Override PartName="/ppt/ink/ink22252.xml" ContentType="application/inkml+xml"/>
  <Override PartName="/ppt/ink/ink22253.xml" ContentType="application/inkml+xml"/>
  <Override PartName="/ppt/ink/ink22254.xml" ContentType="application/inkml+xml"/>
  <Override PartName="/ppt/ink/ink22255.xml" ContentType="application/inkml+xml"/>
  <Override PartName="/ppt/ink/ink22256.xml" ContentType="application/inkml+xml"/>
  <Override PartName="/ppt/ink/ink22257.xml" ContentType="application/inkml+xml"/>
  <Override PartName="/ppt/ink/ink22258.xml" ContentType="application/inkml+xml"/>
  <Override PartName="/ppt/ink/ink22259.xml" ContentType="application/inkml+xml"/>
  <Override PartName="/ppt/ink/ink22260.xml" ContentType="application/inkml+xml"/>
  <Override PartName="/ppt/ink/ink22261.xml" ContentType="application/inkml+xml"/>
  <Override PartName="/ppt/ink/ink22262.xml" ContentType="application/inkml+xml"/>
  <Override PartName="/ppt/ink/ink22263.xml" ContentType="application/inkml+xml"/>
  <Override PartName="/ppt/ink/ink22264.xml" ContentType="application/inkml+xml"/>
  <Override PartName="/ppt/ink/ink22265.xml" ContentType="application/inkml+xml"/>
  <Override PartName="/ppt/ink/ink22266.xml" ContentType="application/inkml+xml"/>
  <Override PartName="/ppt/ink/ink22267.xml" ContentType="application/inkml+xml"/>
  <Override PartName="/ppt/ink/ink22268.xml" ContentType="application/inkml+xml"/>
  <Override PartName="/ppt/ink/ink22269.xml" ContentType="application/inkml+xml"/>
  <Override PartName="/ppt/ink/ink22270.xml" ContentType="application/inkml+xml"/>
  <Override PartName="/ppt/ink/ink22271.xml" ContentType="application/inkml+xml"/>
  <Override PartName="/ppt/ink/ink22272.xml" ContentType="application/inkml+xml"/>
  <Override PartName="/ppt/ink/ink22273.xml" ContentType="application/inkml+xml"/>
  <Override PartName="/ppt/ink/ink22274.xml" ContentType="application/inkml+xml"/>
  <Override PartName="/ppt/ink/ink22275.xml" ContentType="application/inkml+xml"/>
  <Override PartName="/ppt/ink/ink22276.xml" ContentType="application/inkml+xml"/>
  <Override PartName="/ppt/ink/ink22277.xml" ContentType="application/inkml+xml"/>
  <Override PartName="/ppt/ink/ink22278.xml" ContentType="application/inkml+xml"/>
  <Override PartName="/ppt/ink/ink22279.xml" ContentType="application/inkml+xml"/>
  <Override PartName="/ppt/ink/ink22280.xml" ContentType="application/inkml+xml"/>
  <Override PartName="/ppt/ink/ink22281.xml" ContentType="application/inkml+xml"/>
  <Override PartName="/ppt/ink/ink22282.xml" ContentType="application/inkml+xml"/>
  <Override PartName="/ppt/ink/ink22283.xml" ContentType="application/inkml+xml"/>
  <Override PartName="/ppt/ink/ink22284.xml" ContentType="application/inkml+xml"/>
  <Override PartName="/ppt/ink/ink22285.xml" ContentType="application/inkml+xml"/>
  <Override PartName="/ppt/ink/ink22286.xml" ContentType="application/inkml+xml"/>
  <Override PartName="/ppt/ink/ink22287.xml" ContentType="application/inkml+xml"/>
  <Override PartName="/ppt/ink/ink22288.xml" ContentType="application/inkml+xml"/>
  <Override PartName="/ppt/ink/ink22289.xml" ContentType="application/inkml+xml"/>
  <Override PartName="/ppt/ink/ink22290.xml" ContentType="application/inkml+xml"/>
  <Override PartName="/ppt/ink/ink22291.xml" ContentType="application/inkml+xml"/>
  <Override PartName="/ppt/ink/ink22292.xml" ContentType="application/inkml+xml"/>
  <Override PartName="/ppt/ink/ink22293.xml" ContentType="application/inkml+xml"/>
  <Override PartName="/ppt/ink/ink22294.xml" ContentType="application/inkml+xml"/>
  <Override PartName="/ppt/ink/ink22295.xml" ContentType="application/inkml+xml"/>
  <Override PartName="/ppt/ink/ink22296.xml" ContentType="application/inkml+xml"/>
  <Override PartName="/ppt/ink/ink22297.xml" ContentType="application/inkml+xml"/>
  <Override PartName="/ppt/ink/ink22298.xml" ContentType="application/inkml+xml"/>
  <Override PartName="/ppt/ink/ink22299.xml" ContentType="application/inkml+xml"/>
  <Override PartName="/ppt/ink/ink22300.xml" ContentType="application/inkml+xml"/>
  <Override PartName="/ppt/ink/ink22301.xml" ContentType="application/inkml+xml"/>
  <Override PartName="/ppt/ink/ink22302.xml" ContentType="application/inkml+xml"/>
  <Override PartName="/ppt/ink/ink22303.xml" ContentType="application/inkml+xml"/>
  <Override PartName="/ppt/ink/ink22304.xml" ContentType="application/inkml+xml"/>
  <Override PartName="/ppt/ink/ink22305.xml" ContentType="application/inkml+xml"/>
  <Override PartName="/ppt/ink/ink22306.xml" ContentType="application/inkml+xml"/>
  <Override PartName="/ppt/ink/ink22307.xml" ContentType="application/inkml+xml"/>
  <Override PartName="/ppt/ink/ink22308.xml" ContentType="application/inkml+xml"/>
  <Override PartName="/ppt/ink/ink22309.xml" ContentType="application/inkml+xml"/>
  <Override PartName="/ppt/ink/ink22310.xml" ContentType="application/inkml+xml"/>
  <Override PartName="/ppt/ink/ink22311.xml" ContentType="application/inkml+xml"/>
  <Override PartName="/ppt/ink/ink22312.xml" ContentType="application/inkml+xml"/>
  <Override PartName="/ppt/ink/ink22313.xml" ContentType="application/inkml+xml"/>
  <Override PartName="/ppt/ink/ink22314.xml" ContentType="application/inkml+xml"/>
  <Override PartName="/ppt/ink/ink22315.xml" ContentType="application/inkml+xml"/>
  <Override PartName="/ppt/ink/ink22316.xml" ContentType="application/inkml+xml"/>
  <Override PartName="/ppt/ink/ink22317.xml" ContentType="application/inkml+xml"/>
  <Override PartName="/ppt/ink/ink22318.xml" ContentType="application/inkml+xml"/>
  <Override PartName="/ppt/ink/ink22319.xml" ContentType="application/inkml+xml"/>
  <Override PartName="/ppt/ink/ink22320.xml" ContentType="application/inkml+xml"/>
  <Override PartName="/ppt/ink/ink22321.xml" ContentType="application/inkml+xml"/>
  <Override PartName="/ppt/ink/ink22322.xml" ContentType="application/inkml+xml"/>
  <Override PartName="/ppt/ink/ink22323.xml" ContentType="application/inkml+xml"/>
  <Override PartName="/ppt/ink/ink22324.xml" ContentType="application/inkml+xml"/>
  <Override PartName="/ppt/ink/ink22325.xml" ContentType="application/inkml+xml"/>
  <Override PartName="/ppt/ink/ink22326.xml" ContentType="application/inkml+xml"/>
  <Override PartName="/ppt/ink/ink22327.xml" ContentType="application/inkml+xml"/>
  <Override PartName="/ppt/ink/ink22328.xml" ContentType="application/inkml+xml"/>
  <Override PartName="/ppt/ink/ink22329.xml" ContentType="application/inkml+xml"/>
  <Override PartName="/ppt/ink/ink22330.xml" ContentType="application/inkml+xml"/>
  <Override PartName="/ppt/ink/ink22331.xml" ContentType="application/inkml+xml"/>
  <Override PartName="/ppt/ink/ink22332.xml" ContentType="application/inkml+xml"/>
  <Override PartName="/ppt/ink/ink22333.xml" ContentType="application/inkml+xml"/>
  <Override PartName="/ppt/ink/ink22334.xml" ContentType="application/inkml+xml"/>
  <Override PartName="/ppt/ink/ink22335.xml" ContentType="application/inkml+xml"/>
  <Override PartName="/ppt/ink/ink22336.xml" ContentType="application/inkml+xml"/>
  <Override PartName="/ppt/ink/ink22337.xml" ContentType="application/inkml+xml"/>
  <Override PartName="/ppt/ink/ink22338.xml" ContentType="application/inkml+xml"/>
  <Override PartName="/ppt/ink/ink22339.xml" ContentType="application/inkml+xml"/>
  <Override PartName="/ppt/ink/ink22340.xml" ContentType="application/inkml+xml"/>
  <Override PartName="/ppt/ink/ink22341.xml" ContentType="application/inkml+xml"/>
  <Override PartName="/ppt/ink/ink22342.xml" ContentType="application/inkml+xml"/>
  <Override PartName="/ppt/ink/ink22343.xml" ContentType="application/inkml+xml"/>
  <Override PartName="/ppt/ink/ink22344.xml" ContentType="application/inkml+xml"/>
  <Override PartName="/ppt/ink/ink22345.xml" ContentType="application/inkml+xml"/>
  <Override PartName="/ppt/ink/ink22346.xml" ContentType="application/inkml+xml"/>
  <Override PartName="/ppt/ink/ink22347.xml" ContentType="application/inkml+xml"/>
  <Override PartName="/ppt/ink/ink22348.xml" ContentType="application/inkml+xml"/>
  <Override PartName="/ppt/ink/ink22349.xml" ContentType="application/inkml+xml"/>
  <Override PartName="/ppt/ink/ink22350.xml" ContentType="application/inkml+xml"/>
  <Override PartName="/ppt/ink/ink22351.xml" ContentType="application/inkml+xml"/>
  <Override PartName="/ppt/ink/ink22352.xml" ContentType="application/inkml+xml"/>
  <Override PartName="/ppt/ink/ink22353.xml" ContentType="application/inkml+xml"/>
  <Override PartName="/ppt/ink/ink22354.xml" ContentType="application/inkml+xml"/>
  <Override PartName="/ppt/ink/ink22355.xml" ContentType="application/inkml+xml"/>
  <Override PartName="/ppt/ink/ink22356.xml" ContentType="application/inkml+xml"/>
  <Override PartName="/ppt/ink/ink22357.xml" ContentType="application/inkml+xml"/>
  <Override PartName="/ppt/ink/ink22358.xml" ContentType="application/inkml+xml"/>
  <Override PartName="/ppt/ink/ink22359.xml" ContentType="application/inkml+xml"/>
  <Override PartName="/ppt/ink/ink22360.xml" ContentType="application/inkml+xml"/>
  <Override PartName="/ppt/ink/ink22361.xml" ContentType="application/inkml+xml"/>
  <Override PartName="/ppt/ink/ink22362.xml" ContentType="application/inkml+xml"/>
  <Override PartName="/ppt/ink/ink22363.xml" ContentType="application/inkml+xml"/>
  <Override PartName="/ppt/ink/ink22364.xml" ContentType="application/inkml+xml"/>
  <Override PartName="/ppt/ink/ink22365.xml" ContentType="application/inkml+xml"/>
  <Override PartName="/ppt/ink/ink22366.xml" ContentType="application/inkml+xml"/>
  <Override PartName="/ppt/ink/ink22367.xml" ContentType="application/inkml+xml"/>
  <Override PartName="/ppt/ink/ink22368.xml" ContentType="application/inkml+xml"/>
  <Override PartName="/ppt/ink/ink22369.xml" ContentType="application/inkml+xml"/>
  <Override PartName="/ppt/ink/ink22370.xml" ContentType="application/inkml+xml"/>
  <Override PartName="/ppt/ink/ink22371.xml" ContentType="application/inkml+xml"/>
  <Override PartName="/ppt/ink/ink22372.xml" ContentType="application/inkml+xml"/>
  <Override PartName="/ppt/ink/ink22373.xml" ContentType="application/inkml+xml"/>
  <Override PartName="/ppt/ink/ink22374.xml" ContentType="application/inkml+xml"/>
  <Override PartName="/ppt/ink/ink22375.xml" ContentType="application/inkml+xml"/>
  <Override PartName="/ppt/ink/ink22376.xml" ContentType="application/inkml+xml"/>
  <Override PartName="/ppt/ink/ink22377.xml" ContentType="application/inkml+xml"/>
  <Override PartName="/ppt/ink/ink22378.xml" ContentType="application/inkml+xml"/>
  <Override PartName="/ppt/ink/ink22379.xml" ContentType="application/inkml+xml"/>
  <Override PartName="/ppt/ink/ink22380.xml" ContentType="application/inkml+xml"/>
  <Override PartName="/ppt/ink/ink22381.xml" ContentType="application/inkml+xml"/>
  <Override PartName="/ppt/ink/ink22382.xml" ContentType="application/inkml+xml"/>
  <Override PartName="/ppt/ink/ink22383.xml" ContentType="application/inkml+xml"/>
  <Override PartName="/ppt/ink/ink22384.xml" ContentType="application/inkml+xml"/>
  <Override PartName="/ppt/ink/ink22385.xml" ContentType="application/inkml+xml"/>
  <Override PartName="/ppt/ink/ink22386.xml" ContentType="application/inkml+xml"/>
  <Override PartName="/ppt/ink/ink22387.xml" ContentType="application/inkml+xml"/>
  <Override PartName="/ppt/ink/ink22388.xml" ContentType="application/inkml+xml"/>
  <Override PartName="/ppt/ink/ink22389.xml" ContentType="application/inkml+xml"/>
  <Override PartName="/ppt/ink/ink22390.xml" ContentType="application/inkml+xml"/>
  <Override PartName="/ppt/ink/ink22391.xml" ContentType="application/inkml+xml"/>
  <Override PartName="/ppt/ink/ink22392.xml" ContentType="application/inkml+xml"/>
  <Override PartName="/ppt/ink/ink22393.xml" ContentType="application/inkml+xml"/>
  <Override PartName="/ppt/ink/ink22394.xml" ContentType="application/inkml+xml"/>
  <Override PartName="/ppt/ink/ink22395.xml" ContentType="application/inkml+xml"/>
  <Override PartName="/ppt/ink/ink22396.xml" ContentType="application/inkml+xml"/>
  <Override PartName="/ppt/ink/ink22397.xml" ContentType="application/inkml+xml"/>
  <Override PartName="/ppt/ink/ink22398.xml" ContentType="application/inkml+xml"/>
  <Override PartName="/ppt/ink/ink22399.xml" ContentType="application/inkml+xml"/>
  <Override PartName="/ppt/ink/ink22400.xml" ContentType="application/inkml+xml"/>
  <Override PartName="/ppt/ink/ink22401.xml" ContentType="application/inkml+xml"/>
  <Override PartName="/ppt/ink/ink22402.xml" ContentType="application/inkml+xml"/>
  <Override PartName="/ppt/ink/ink22403.xml" ContentType="application/inkml+xml"/>
  <Override PartName="/ppt/ink/ink22404.xml" ContentType="application/inkml+xml"/>
  <Override PartName="/ppt/ink/ink22405.xml" ContentType="application/inkml+xml"/>
  <Override PartName="/ppt/ink/ink22406.xml" ContentType="application/inkml+xml"/>
  <Override PartName="/ppt/ink/ink22407.xml" ContentType="application/inkml+xml"/>
  <Override PartName="/ppt/ink/ink22408.xml" ContentType="application/inkml+xml"/>
  <Override PartName="/ppt/ink/ink22409.xml" ContentType="application/inkml+xml"/>
  <Override PartName="/ppt/ink/ink22410.xml" ContentType="application/inkml+xml"/>
  <Override PartName="/ppt/ink/ink22411.xml" ContentType="application/inkml+xml"/>
  <Override PartName="/ppt/ink/ink22412.xml" ContentType="application/inkml+xml"/>
  <Override PartName="/ppt/ink/ink22413.xml" ContentType="application/inkml+xml"/>
  <Override PartName="/ppt/ink/ink22414.xml" ContentType="application/inkml+xml"/>
  <Override PartName="/ppt/ink/ink22415.xml" ContentType="application/inkml+xml"/>
  <Override PartName="/ppt/ink/ink22416.xml" ContentType="application/inkml+xml"/>
  <Override PartName="/ppt/ink/ink22417.xml" ContentType="application/inkml+xml"/>
  <Override PartName="/ppt/ink/ink22418.xml" ContentType="application/inkml+xml"/>
  <Override PartName="/ppt/ink/ink22419.xml" ContentType="application/inkml+xml"/>
  <Override PartName="/ppt/ink/ink22420.xml" ContentType="application/inkml+xml"/>
  <Override PartName="/ppt/ink/ink22421.xml" ContentType="application/inkml+xml"/>
  <Override PartName="/ppt/ink/ink22422.xml" ContentType="application/inkml+xml"/>
  <Override PartName="/ppt/ink/ink22423.xml" ContentType="application/inkml+xml"/>
  <Override PartName="/ppt/ink/ink22424.xml" ContentType="application/inkml+xml"/>
  <Override PartName="/ppt/ink/ink22425.xml" ContentType="application/inkml+xml"/>
  <Override PartName="/ppt/ink/ink22426.xml" ContentType="application/inkml+xml"/>
  <Override PartName="/ppt/ink/ink22427.xml" ContentType="application/inkml+xml"/>
  <Override PartName="/ppt/ink/ink22428.xml" ContentType="application/inkml+xml"/>
  <Override PartName="/ppt/ink/ink22429.xml" ContentType="application/inkml+xml"/>
  <Override PartName="/ppt/ink/ink22430.xml" ContentType="application/inkml+xml"/>
  <Override PartName="/ppt/ink/ink22431.xml" ContentType="application/inkml+xml"/>
  <Override PartName="/ppt/ink/ink22432.xml" ContentType="application/inkml+xml"/>
  <Override PartName="/ppt/ink/ink22433.xml" ContentType="application/inkml+xml"/>
  <Override PartName="/ppt/ink/ink22434.xml" ContentType="application/inkml+xml"/>
  <Override PartName="/ppt/ink/ink22435.xml" ContentType="application/inkml+xml"/>
  <Override PartName="/ppt/ink/ink22436.xml" ContentType="application/inkml+xml"/>
  <Override PartName="/ppt/ink/ink22437.xml" ContentType="application/inkml+xml"/>
  <Override PartName="/ppt/ink/ink22438.xml" ContentType="application/inkml+xml"/>
  <Override PartName="/ppt/ink/ink22439.xml" ContentType="application/inkml+xml"/>
  <Override PartName="/ppt/ink/ink22440.xml" ContentType="application/inkml+xml"/>
  <Override PartName="/ppt/ink/ink22441.xml" ContentType="application/inkml+xml"/>
  <Override PartName="/ppt/ink/ink22442.xml" ContentType="application/inkml+xml"/>
  <Override PartName="/ppt/ink/ink22443.xml" ContentType="application/inkml+xml"/>
  <Override PartName="/ppt/ink/ink22444.xml" ContentType="application/inkml+xml"/>
  <Override PartName="/ppt/ink/ink22445.xml" ContentType="application/inkml+xml"/>
  <Override PartName="/ppt/ink/ink22446.xml" ContentType="application/inkml+xml"/>
  <Override PartName="/ppt/ink/ink22447.xml" ContentType="application/inkml+xml"/>
  <Override PartName="/ppt/ink/ink22448.xml" ContentType="application/inkml+xml"/>
  <Override PartName="/ppt/ink/ink22449.xml" ContentType="application/inkml+xml"/>
  <Override PartName="/ppt/ink/ink22450.xml" ContentType="application/inkml+xml"/>
  <Override PartName="/ppt/ink/ink22451.xml" ContentType="application/inkml+xml"/>
  <Override PartName="/ppt/ink/ink22452.xml" ContentType="application/inkml+xml"/>
  <Override PartName="/ppt/ink/ink22453.xml" ContentType="application/inkml+xml"/>
  <Override PartName="/ppt/ink/ink22454.xml" ContentType="application/inkml+xml"/>
  <Override PartName="/ppt/ink/ink22455.xml" ContentType="application/inkml+xml"/>
  <Override PartName="/ppt/ink/ink22456.xml" ContentType="application/inkml+xml"/>
  <Override PartName="/ppt/ink/ink22457.xml" ContentType="application/inkml+xml"/>
  <Override PartName="/ppt/ink/ink22458.xml" ContentType="application/inkml+xml"/>
  <Override PartName="/ppt/ink/ink22459.xml" ContentType="application/inkml+xml"/>
  <Override PartName="/ppt/ink/ink22460.xml" ContentType="application/inkml+xml"/>
  <Override PartName="/ppt/ink/ink22461.xml" ContentType="application/inkml+xml"/>
  <Override PartName="/ppt/ink/ink22462.xml" ContentType="application/inkml+xml"/>
  <Override PartName="/ppt/ink/ink22463.xml" ContentType="application/inkml+xml"/>
  <Override PartName="/ppt/ink/ink22464.xml" ContentType="application/inkml+xml"/>
  <Override PartName="/ppt/ink/ink22465.xml" ContentType="application/inkml+xml"/>
  <Override PartName="/ppt/ink/ink22466.xml" ContentType="application/inkml+xml"/>
  <Override PartName="/ppt/ink/ink22467.xml" ContentType="application/inkml+xml"/>
  <Override PartName="/ppt/ink/ink22468.xml" ContentType="application/inkml+xml"/>
  <Override PartName="/ppt/ink/ink22469.xml" ContentType="application/inkml+xml"/>
  <Override PartName="/ppt/ink/ink22470.xml" ContentType="application/inkml+xml"/>
  <Override PartName="/ppt/ink/ink22471.xml" ContentType="application/inkml+xml"/>
  <Override PartName="/ppt/ink/ink22472.xml" ContentType="application/inkml+xml"/>
  <Override PartName="/ppt/ink/ink22473.xml" ContentType="application/inkml+xml"/>
  <Override PartName="/ppt/ink/ink22474.xml" ContentType="application/inkml+xml"/>
  <Override PartName="/ppt/ink/ink22475.xml" ContentType="application/inkml+xml"/>
  <Override PartName="/ppt/ink/ink22476.xml" ContentType="application/inkml+xml"/>
  <Override PartName="/ppt/ink/ink22477.xml" ContentType="application/inkml+xml"/>
  <Override PartName="/ppt/ink/ink22478.xml" ContentType="application/inkml+xml"/>
  <Override PartName="/ppt/ink/ink22479.xml" ContentType="application/inkml+xml"/>
  <Override PartName="/ppt/ink/ink22480.xml" ContentType="application/inkml+xml"/>
  <Override PartName="/ppt/ink/ink22481.xml" ContentType="application/inkml+xml"/>
  <Override PartName="/ppt/ink/ink22482.xml" ContentType="application/inkml+xml"/>
  <Override PartName="/ppt/ink/ink22483.xml" ContentType="application/inkml+xml"/>
  <Override PartName="/ppt/ink/ink22484.xml" ContentType="application/inkml+xml"/>
  <Override PartName="/ppt/ink/ink22485.xml" ContentType="application/inkml+xml"/>
  <Override PartName="/ppt/ink/ink22486.xml" ContentType="application/inkml+xml"/>
  <Override PartName="/ppt/ink/ink22487.xml" ContentType="application/inkml+xml"/>
  <Override PartName="/ppt/ink/ink22488.xml" ContentType="application/inkml+xml"/>
  <Override PartName="/ppt/ink/ink22489.xml" ContentType="application/inkml+xml"/>
  <Override PartName="/ppt/ink/ink22490.xml" ContentType="application/inkml+xml"/>
  <Override PartName="/ppt/ink/ink22491.xml" ContentType="application/inkml+xml"/>
  <Override PartName="/ppt/ink/ink22492.xml" ContentType="application/inkml+xml"/>
  <Override PartName="/ppt/ink/ink22493.xml" ContentType="application/inkml+xml"/>
  <Override PartName="/ppt/ink/ink22494.xml" ContentType="application/inkml+xml"/>
  <Override PartName="/ppt/ink/ink22495.xml" ContentType="application/inkml+xml"/>
  <Override PartName="/ppt/ink/ink22496.xml" ContentType="application/inkml+xml"/>
  <Override PartName="/ppt/ink/ink22497.xml" ContentType="application/inkml+xml"/>
  <Override PartName="/ppt/ink/ink22498.xml" ContentType="application/inkml+xml"/>
  <Override PartName="/ppt/ink/ink22499.xml" ContentType="application/inkml+xml"/>
  <Override PartName="/ppt/ink/ink22500.xml" ContentType="application/inkml+xml"/>
  <Override PartName="/ppt/ink/ink22501.xml" ContentType="application/inkml+xml"/>
  <Override PartName="/ppt/ink/ink22502.xml" ContentType="application/inkml+xml"/>
  <Override PartName="/ppt/ink/ink22503.xml" ContentType="application/inkml+xml"/>
  <Override PartName="/ppt/ink/ink22504.xml" ContentType="application/inkml+xml"/>
  <Override PartName="/ppt/ink/ink22505.xml" ContentType="application/inkml+xml"/>
  <Override PartName="/ppt/ink/ink22506.xml" ContentType="application/inkml+xml"/>
  <Override PartName="/ppt/ink/ink22507.xml" ContentType="application/inkml+xml"/>
  <Override PartName="/ppt/ink/ink22508.xml" ContentType="application/inkml+xml"/>
  <Override PartName="/ppt/ink/ink22509.xml" ContentType="application/inkml+xml"/>
  <Override PartName="/ppt/ink/ink22510.xml" ContentType="application/inkml+xml"/>
  <Override PartName="/ppt/ink/ink22511.xml" ContentType="application/inkml+xml"/>
  <Override PartName="/ppt/ink/ink22512.xml" ContentType="application/inkml+xml"/>
  <Override PartName="/ppt/ink/ink22513.xml" ContentType="application/inkml+xml"/>
  <Override PartName="/ppt/ink/ink22514.xml" ContentType="application/inkml+xml"/>
  <Override PartName="/ppt/ink/ink22515.xml" ContentType="application/inkml+xml"/>
  <Override PartName="/ppt/ink/ink22516.xml" ContentType="application/inkml+xml"/>
  <Override PartName="/ppt/ink/ink22517.xml" ContentType="application/inkml+xml"/>
  <Override PartName="/ppt/ink/ink22518.xml" ContentType="application/inkml+xml"/>
  <Override PartName="/ppt/ink/ink22519.xml" ContentType="application/inkml+xml"/>
  <Override PartName="/ppt/ink/ink22520.xml" ContentType="application/inkml+xml"/>
  <Override PartName="/ppt/ink/ink22521.xml" ContentType="application/inkml+xml"/>
  <Override PartName="/ppt/ink/ink22522.xml" ContentType="application/inkml+xml"/>
  <Override PartName="/ppt/ink/ink22523.xml" ContentType="application/inkml+xml"/>
  <Override PartName="/ppt/ink/ink22524.xml" ContentType="application/inkml+xml"/>
  <Override PartName="/ppt/ink/ink22525.xml" ContentType="application/inkml+xml"/>
  <Override PartName="/ppt/ink/ink22526.xml" ContentType="application/inkml+xml"/>
  <Override PartName="/ppt/ink/ink22527.xml" ContentType="application/inkml+xml"/>
  <Override PartName="/ppt/ink/ink22528.xml" ContentType="application/inkml+xml"/>
  <Override PartName="/ppt/ink/ink22529.xml" ContentType="application/inkml+xml"/>
  <Override PartName="/ppt/ink/ink22530.xml" ContentType="application/inkml+xml"/>
  <Override PartName="/ppt/ink/ink22531.xml" ContentType="application/inkml+xml"/>
  <Override PartName="/ppt/ink/ink22532.xml" ContentType="application/inkml+xml"/>
  <Override PartName="/ppt/ink/ink22533.xml" ContentType="application/inkml+xml"/>
  <Override PartName="/ppt/ink/ink22534.xml" ContentType="application/inkml+xml"/>
  <Override PartName="/ppt/ink/ink22535.xml" ContentType="application/inkml+xml"/>
  <Override PartName="/ppt/ink/ink22536.xml" ContentType="application/inkml+xml"/>
  <Override PartName="/ppt/ink/ink22537.xml" ContentType="application/inkml+xml"/>
  <Override PartName="/ppt/ink/ink22538.xml" ContentType="application/inkml+xml"/>
  <Override PartName="/ppt/ink/ink22539.xml" ContentType="application/inkml+xml"/>
  <Override PartName="/ppt/ink/ink22540.xml" ContentType="application/inkml+xml"/>
  <Override PartName="/ppt/ink/ink22541.xml" ContentType="application/inkml+xml"/>
  <Override PartName="/ppt/ink/ink22542.xml" ContentType="application/inkml+xml"/>
  <Override PartName="/ppt/ink/ink22543.xml" ContentType="application/inkml+xml"/>
  <Override PartName="/ppt/ink/ink22544.xml" ContentType="application/inkml+xml"/>
  <Override PartName="/ppt/ink/ink22545.xml" ContentType="application/inkml+xml"/>
  <Override PartName="/ppt/ink/ink22546.xml" ContentType="application/inkml+xml"/>
  <Override PartName="/ppt/ink/ink22547.xml" ContentType="application/inkml+xml"/>
  <Override PartName="/ppt/ink/ink22548.xml" ContentType="application/inkml+xml"/>
  <Override PartName="/ppt/ink/ink22549.xml" ContentType="application/inkml+xml"/>
  <Override PartName="/ppt/ink/ink22550.xml" ContentType="application/inkml+xml"/>
  <Override PartName="/ppt/ink/ink22551.xml" ContentType="application/inkml+xml"/>
  <Override PartName="/ppt/ink/ink22552.xml" ContentType="application/inkml+xml"/>
  <Override PartName="/ppt/ink/ink22553.xml" ContentType="application/inkml+xml"/>
  <Override PartName="/ppt/ink/ink22554.xml" ContentType="application/inkml+xml"/>
  <Override PartName="/ppt/ink/ink22555.xml" ContentType="application/inkml+xml"/>
  <Override PartName="/ppt/ink/ink22556.xml" ContentType="application/inkml+xml"/>
  <Override PartName="/ppt/ink/ink22557.xml" ContentType="application/inkml+xml"/>
  <Override PartName="/ppt/ink/ink22558.xml" ContentType="application/inkml+xml"/>
  <Override PartName="/ppt/ink/ink22559.xml" ContentType="application/inkml+xml"/>
  <Override PartName="/ppt/ink/ink22560.xml" ContentType="application/inkml+xml"/>
  <Override PartName="/ppt/ink/ink22561.xml" ContentType="application/inkml+xml"/>
  <Override PartName="/ppt/ink/ink22562.xml" ContentType="application/inkml+xml"/>
  <Override PartName="/ppt/ink/ink22563.xml" ContentType="application/inkml+xml"/>
  <Override PartName="/ppt/ink/ink22564.xml" ContentType="application/inkml+xml"/>
  <Override PartName="/ppt/ink/ink22565.xml" ContentType="application/inkml+xml"/>
  <Override PartName="/ppt/ink/ink22566.xml" ContentType="application/inkml+xml"/>
  <Override PartName="/ppt/ink/ink22567.xml" ContentType="application/inkml+xml"/>
  <Override PartName="/ppt/ink/ink22568.xml" ContentType="application/inkml+xml"/>
  <Override PartName="/ppt/ink/ink22569.xml" ContentType="application/inkml+xml"/>
  <Override PartName="/ppt/ink/ink22570.xml" ContentType="application/inkml+xml"/>
  <Override PartName="/ppt/ink/ink22571.xml" ContentType="application/inkml+xml"/>
  <Override PartName="/ppt/ink/ink22572.xml" ContentType="application/inkml+xml"/>
  <Override PartName="/ppt/ink/ink22573.xml" ContentType="application/inkml+xml"/>
  <Override PartName="/ppt/ink/ink22574.xml" ContentType="application/inkml+xml"/>
  <Override PartName="/ppt/ink/ink22575.xml" ContentType="application/inkml+xml"/>
  <Override PartName="/ppt/ink/ink22576.xml" ContentType="application/inkml+xml"/>
  <Override PartName="/ppt/ink/ink22577.xml" ContentType="application/inkml+xml"/>
  <Override PartName="/ppt/ink/ink22578.xml" ContentType="application/inkml+xml"/>
  <Override PartName="/ppt/ink/ink22579.xml" ContentType="application/inkml+xml"/>
  <Override PartName="/ppt/ink/ink22580.xml" ContentType="application/inkml+xml"/>
  <Override PartName="/ppt/ink/ink22581.xml" ContentType="application/inkml+xml"/>
  <Override PartName="/ppt/ink/ink22582.xml" ContentType="application/inkml+xml"/>
  <Override PartName="/ppt/ink/ink22583.xml" ContentType="application/inkml+xml"/>
  <Override PartName="/ppt/ink/ink22584.xml" ContentType="application/inkml+xml"/>
  <Override PartName="/ppt/ink/ink22585.xml" ContentType="application/inkml+xml"/>
  <Override PartName="/ppt/ink/ink22586.xml" ContentType="application/inkml+xml"/>
  <Override PartName="/ppt/ink/ink22587.xml" ContentType="application/inkml+xml"/>
  <Override PartName="/ppt/ink/ink22588.xml" ContentType="application/inkml+xml"/>
  <Override PartName="/ppt/ink/ink22589.xml" ContentType="application/inkml+xml"/>
  <Override PartName="/ppt/ink/ink22590.xml" ContentType="application/inkml+xml"/>
  <Override PartName="/ppt/ink/ink22591.xml" ContentType="application/inkml+xml"/>
  <Override PartName="/ppt/ink/ink22592.xml" ContentType="application/inkml+xml"/>
  <Override PartName="/ppt/ink/ink22593.xml" ContentType="application/inkml+xml"/>
  <Override PartName="/ppt/ink/ink22594.xml" ContentType="application/inkml+xml"/>
  <Override PartName="/ppt/ink/ink22595.xml" ContentType="application/inkml+xml"/>
  <Override PartName="/ppt/ink/ink22596.xml" ContentType="application/inkml+xml"/>
  <Override PartName="/ppt/ink/ink22597.xml" ContentType="application/inkml+xml"/>
  <Override PartName="/ppt/ink/ink22598.xml" ContentType="application/inkml+xml"/>
  <Override PartName="/ppt/ink/ink22599.xml" ContentType="application/inkml+xml"/>
  <Override PartName="/ppt/ink/ink22600.xml" ContentType="application/inkml+xml"/>
  <Override PartName="/ppt/ink/ink22601.xml" ContentType="application/inkml+xml"/>
  <Override PartName="/ppt/ink/ink22602.xml" ContentType="application/inkml+xml"/>
  <Override PartName="/ppt/ink/ink22603.xml" ContentType="application/inkml+xml"/>
  <Override PartName="/ppt/ink/ink22604.xml" ContentType="application/inkml+xml"/>
  <Override PartName="/ppt/ink/ink22605.xml" ContentType="application/inkml+xml"/>
  <Override PartName="/ppt/ink/ink22606.xml" ContentType="application/inkml+xml"/>
  <Override PartName="/ppt/ink/ink22607.xml" ContentType="application/inkml+xml"/>
  <Override PartName="/ppt/ink/ink22608.xml" ContentType="application/inkml+xml"/>
  <Override PartName="/ppt/ink/ink22609.xml" ContentType="application/inkml+xml"/>
  <Override PartName="/ppt/ink/ink22610.xml" ContentType="application/inkml+xml"/>
  <Override PartName="/ppt/ink/ink22611.xml" ContentType="application/inkml+xml"/>
  <Override PartName="/ppt/ink/ink22612.xml" ContentType="application/inkml+xml"/>
  <Override PartName="/ppt/ink/ink22613.xml" ContentType="application/inkml+xml"/>
  <Override PartName="/ppt/ink/ink22614.xml" ContentType="application/inkml+xml"/>
  <Override PartName="/ppt/ink/ink22615.xml" ContentType="application/inkml+xml"/>
  <Override PartName="/ppt/ink/ink22616.xml" ContentType="application/inkml+xml"/>
  <Override PartName="/ppt/ink/ink22617.xml" ContentType="application/inkml+xml"/>
  <Override PartName="/ppt/ink/ink22618.xml" ContentType="application/inkml+xml"/>
  <Override PartName="/ppt/ink/ink22619.xml" ContentType="application/inkml+xml"/>
  <Override PartName="/ppt/ink/ink22620.xml" ContentType="application/inkml+xml"/>
  <Override PartName="/ppt/ink/ink22621.xml" ContentType="application/inkml+xml"/>
  <Override PartName="/ppt/ink/ink22622.xml" ContentType="application/inkml+xml"/>
  <Override PartName="/ppt/ink/ink22623.xml" ContentType="application/inkml+xml"/>
  <Override PartName="/ppt/ink/ink22624.xml" ContentType="application/inkml+xml"/>
  <Override PartName="/ppt/ink/ink22625.xml" ContentType="application/inkml+xml"/>
  <Override PartName="/ppt/ink/ink22626.xml" ContentType="application/inkml+xml"/>
  <Override PartName="/ppt/ink/ink22627.xml" ContentType="application/inkml+xml"/>
  <Override PartName="/ppt/ink/ink22628.xml" ContentType="application/inkml+xml"/>
  <Override PartName="/ppt/ink/ink22629.xml" ContentType="application/inkml+xml"/>
  <Override PartName="/ppt/ink/ink22630.xml" ContentType="application/inkml+xml"/>
  <Override PartName="/ppt/ink/ink22631.xml" ContentType="application/inkml+xml"/>
  <Override PartName="/ppt/ink/ink22632.xml" ContentType="application/inkml+xml"/>
  <Override PartName="/ppt/ink/ink22633.xml" ContentType="application/inkml+xml"/>
  <Override PartName="/ppt/ink/ink22634.xml" ContentType="application/inkml+xml"/>
  <Override PartName="/ppt/ink/ink22635.xml" ContentType="application/inkml+xml"/>
  <Override PartName="/ppt/ink/ink22636.xml" ContentType="application/inkml+xml"/>
  <Override PartName="/ppt/ink/ink22637.xml" ContentType="application/inkml+xml"/>
  <Override PartName="/ppt/ink/ink22638.xml" ContentType="application/inkml+xml"/>
  <Override PartName="/ppt/ink/ink22639.xml" ContentType="application/inkml+xml"/>
  <Override PartName="/ppt/ink/ink22640.xml" ContentType="application/inkml+xml"/>
  <Override PartName="/ppt/ink/ink22641.xml" ContentType="application/inkml+xml"/>
  <Override PartName="/ppt/ink/ink22642.xml" ContentType="application/inkml+xml"/>
  <Override PartName="/ppt/ink/ink22643.xml" ContentType="application/inkml+xml"/>
  <Override PartName="/ppt/ink/ink22644.xml" ContentType="application/inkml+xml"/>
  <Override PartName="/ppt/ink/ink22645.xml" ContentType="application/inkml+xml"/>
  <Override PartName="/ppt/ink/ink22646.xml" ContentType="application/inkml+xml"/>
  <Override PartName="/ppt/ink/ink22647.xml" ContentType="application/inkml+xml"/>
  <Override PartName="/ppt/ink/ink22648.xml" ContentType="application/inkml+xml"/>
  <Override PartName="/ppt/ink/ink22649.xml" ContentType="application/inkml+xml"/>
  <Override PartName="/ppt/ink/ink22650.xml" ContentType="application/inkml+xml"/>
  <Override PartName="/ppt/ink/ink22651.xml" ContentType="application/inkml+xml"/>
  <Override PartName="/ppt/ink/ink22652.xml" ContentType="application/inkml+xml"/>
  <Override PartName="/ppt/ink/ink22653.xml" ContentType="application/inkml+xml"/>
  <Override PartName="/ppt/ink/ink22654.xml" ContentType="application/inkml+xml"/>
  <Override PartName="/ppt/ink/ink22655.xml" ContentType="application/inkml+xml"/>
  <Override PartName="/ppt/ink/ink22656.xml" ContentType="application/inkml+xml"/>
  <Override PartName="/ppt/ink/ink22657.xml" ContentType="application/inkml+xml"/>
  <Override PartName="/ppt/ink/ink22658.xml" ContentType="application/inkml+xml"/>
  <Override PartName="/ppt/ink/ink22659.xml" ContentType="application/inkml+xml"/>
  <Override PartName="/ppt/ink/ink22660.xml" ContentType="application/inkml+xml"/>
  <Override PartName="/ppt/ink/ink22661.xml" ContentType="application/inkml+xml"/>
  <Override PartName="/ppt/ink/ink22662.xml" ContentType="application/inkml+xml"/>
  <Override PartName="/ppt/ink/ink22663.xml" ContentType="application/inkml+xml"/>
  <Override PartName="/ppt/ink/ink22664.xml" ContentType="application/inkml+xml"/>
  <Override PartName="/ppt/ink/ink22665.xml" ContentType="application/inkml+xml"/>
  <Override PartName="/ppt/ink/ink22666.xml" ContentType="application/inkml+xml"/>
  <Override PartName="/ppt/ink/ink22667.xml" ContentType="application/inkml+xml"/>
  <Override PartName="/ppt/ink/ink22668.xml" ContentType="application/inkml+xml"/>
  <Override PartName="/ppt/ink/ink22669.xml" ContentType="application/inkml+xml"/>
  <Override PartName="/ppt/ink/ink22670.xml" ContentType="application/inkml+xml"/>
  <Override PartName="/ppt/ink/ink22671.xml" ContentType="application/inkml+xml"/>
  <Override PartName="/ppt/ink/ink22672.xml" ContentType="application/inkml+xml"/>
  <Override PartName="/ppt/ink/ink22673.xml" ContentType="application/inkml+xml"/>
  <Override PartName="/ppt/ink/ink22674.xml" ContentType="application/inkml+xml"/>
  <Override PartName="/ppt/ink/ink22675.xml" ContentType="application/inkml+xml"/>
  <Override PartName="/ppt/ink/ink22676.xml" ContentType="application/inkml+xml"/>
  <Override PartName="/ppt/ink/ink22677.xml" ContentType="application/inkml+xml"/>
  <Override PartName="/ppt/ink/ink22678.xml" ContentType="application/inkml+xml"/>
  <Override PartName="/ppt/ink/ink22679.xml" ContentType="application/inkml+xml"/>
  <Override PartName="/ppt/ink/ink22680.xml" ContentType="application/inkml+xml"/>
  <Override PartName="/ppt/ink/ink22681.xml" ContentType="application/inkml+xml"/>
  <Override PartName="/ppt/ink/ink22682.xml" ContentType="application/inkml+xml"/>
  <Override PartName="/ppt/ink/ink22683.xml" ContentType="application/inkml+xml"/>
  <Override PartName="/ppt/ink/ink22684.xml" ContentType="application/inkml+xml"/>
  <Override PartName="/ppt/ink/ink22685.xml" ContentType="application/inkml+xml"/>
  <Override PartName="/ppt/ink/ink22686.xml" ContentType="application/inkml+xml"/>
  <Override PartName="/ppt/ink/ink22687.xml" ContentType="application/inkml+xml"/>
  <Override PartName="/ppt/ink/ink22688.xml" ContentType="application/inkml+xml"/>
  <Override PartName="/ppt/ink/ink22689.xml" ContentType="application/inkml+xml"/>
  <Override PartName="/ppt/ink/ink22690.xml" ContentType="application/inkml+xml"/>
  <Override PartName="/ppt/ink/ink22691.xml" ContentType="application/inkml+xml"/>
  <Override PartName="/ppt/ink/ink22692.xml" ContentType="application/inkml+xml"/>
  <Override PartName="/ppt/ink/ink22693.xml" ContentType="application/inkml+xml"/>
  <Override PartName="/ppt/ink/ink22694.xml" ContentType="application/inkml+xml"/>
  <Override PartName="/ppt/ink/ink22695.xml" ContentType="application/inkml+xml"/>
  <Override PartName="/ppt/ink/ink22696.xml" ContentType="application/inkml+xml"/>
  <Override PartName="/ppt/ink/ink22697.xml" ContentType="application/inkml+xml"/>
  <Override PartName="/ppt/ink/ink22698.xml" ContentType="application/inkml+xml"/>
  <Override PartName="/ppt/ink/ink22699.xml" ContentType="application/inkml+xml"/>
  <Override PartName="/ppt/ink/ink22700.xml" ContentType="application/inkml+xml"/>
  <Override PartName="/ppt/ink/ink22701.xml" ContentType="application/inkml+xml"/>
  <Override PartName="/ppt/ink/ink22702.xml" ContentType="application/inkml+xml"/>
  <Override PartName="/ppt/ink/ink22703.xml" ContentType="application/inkml+xml"/>
  <Override PartName="/ppt/ink/ink22704.xml" ContentType="application/inkml+xml"/>
  <Override PartName="/ppt/ink/ink22705.xml" ContentType="application/inkml+xml"/>
  <Override PartName="/ppt/ink/ink22706.xml" ContentType="application/inkml+xml"/>
  <Override PartName="/ppt/ink/ink22707.xml" ContentType="application/inkml+xml"/>
  <Override PartName="/ppt/ink/ink22708.xml" ContentType="application/inkml+xml"/>
  <Override PartName="/ppt/ink/ink22709.xml" ContentType="application/inkml+xml"/>
  <Override PartName="/ppt/ink/ink22710.xml" ContentType="application/inkml+xml"/>
  <Override PartName="/ppt/ink/ink22711.xml" ContentType="application/inkml+xml"/>
  <Override PartName="/ppt/ink/ink22712.xml" ContentType="application/inkml+xml"/>
  <Override PartName="/ppt/ink/ink22713.xml" ContentType="application/inkml+xml"/>
  <Override PartName="/ppt/ink/ink22714.xml" ContentType="application/inkml+xml"/>
  <Override PartName="/ppt/ink/ink22715.xml" ContentType="application/inkml+xml"/>
  <Override PartName="/ppt/ink/ink22716.xml" ContentType="application/inkml+xml"/>
  <Override PartName="/ppt/ink/ink22717.xml" ContentType="application/inkml+xml"/>
  <Override PartName="/ppt/ink/ink22718.xml" ContentType="application/inkml+xml"/>
  <Override PartName="/ppt/ink/ink22719.xml" ContentType="application/inkml+xml"/>
  <Override PartName="/ppt/ink/ink22720.xml" ContentType="application/inkml+xml"/>
  <Override PartName="/ppt/ink/ink22721.xml" ContentType="application/inkml+xml"/>
  <Override PartName="/ppt/ink/ink22722.xml" ContentType="application/inkml+xml"/>
  <Override PartName="/ppt/ink/ink22723.xml" ContentType="application/inkml+xml"/>
  <Override PartName="/ppt/ink/ink22724.xml" ContentType="application/inkml+xml"/>
  <Override PartName="/ppt/ink/ink22725.xml" ContentType="application/inkml+xml"/>
  <Override PartName="/ppt/ink/ink22726.xml" ContentType="application/inkml+xml"/>
  <Override PartName="/ppt/ink/ink22727.xml" ContentType="application/inkml+xml"/>
  <Override PartName="/ppt/ink/ink22728.xml" ContentType="application/inkml+xml"/>
  <Override PartName="/ppt/ink/ink22729.xml" ContentType="application/inkml+xml"/>
  <Override PartName="/ppt/ink/ink22730.xml" ContentType="application/inkml+xml"/>
  <Override PartName="/ppt/ink/ink22731.xml" ContentType="application/inkml+xml"/>
  <Override PartName="/ppt/ink/ink22732.xml" ContentType="application/inkml+xml"/>
  <Override PartName="/ppt/ink/ink22733.xml" ContentType="application/inkml+xml"/>
  <Override PartName="/ppt/ink/ink22734.xml" ContentType="application/inkml+xml"/>
  <Override PartName="/ppt/ink/ink22735.xml" ContentType="application/inkml+xml"/>
  <Override PartName="/ppt/ink/ink22736.xml" ContentType="application/inkml+xml"/>
  <Override PartName="/ppt/ink/ink22737.xml" ContentType="application/inkml+xml"/>
  <Override PartName="/ppt/ink/ink22738.xml" ContentType="application/inkml+xml"/>
  <Override PartName="/ppt/ink/ink22739.xml" ContentType="application/inkml+xml"/>
  <Override PartName="/ppt/ink/ink22740.xml" ContentType="application/inkml+xml"/>
  <Override PartName="/ppt/ink/ink22741.xml" ContentType="application/inkml+xml"/>
  <Override PartName="/ppt/ink/ink22742.xml" ContentType="application/inkml+xml"/>
  <Override PartName="/ppt/ink/ink22743.xml" ContentType="application/inkml+xml"/>
  <Override PartName="/ppt/ink/ink22744.xml" ContentType="application/inkml+xml"/>
  <Override PartName="/ppt/ink/ink22745.xml" ContentType="application/inkml+xml"/>
  <Override PartName="/ppt/ink/ink22746.xml" ContentType="application/inkml+xml"/>
  <Override PartName="/ppt/ink/ink22747.xml" ContentType="application/inkml+xml"/>
  <Override PartName="/ppt/ink/ink22748.xml" ContentType="application/inkml+xml"/>
  <Override PartName="/ppt/ink/ink22749.xml" ContentType="application/inkml+xml"/>
  <Override PartName="/ppt/ink/ink22750.xml" ContentType="application/inkml+xml"/>
  <Override PartName="/ppt/ink/ink22751.xml" ContentType="application/inkml+xml"/>
  <Override PartName="/ppt/ink/ink22752.xml" ContentType="application/inkml+xml"/>
  <Override PartName="/ppt/ink/ink22753.xml" ContentType="application/inkml+xml"/>
  <Override PartName="/ppt/ink/ink22754.xml" ContentType="application/inkml+xml"/>
  <Override PartName="/ppt/ink/ink22755.xml" ContentType="application/inkml+xml"/>
  <Override PartName="/ppt/ink/ink22756.xml" ContentType="application/inkml+xml"/>
  <Override PartName="/ppt/ink/ink22757.xml" ContentType="application/inkml+xml"/>
  <Override PartName="/ppt/ink/ink22758.xml" ContentType="application/inkml+xml"/>
  <Override PartName="/ppt/ink/ink22759.xml" ContentType="application/inkml+xml"/>
  <Override PartName="/ppt/ink/ink22760.xml" ContentType="application/inkml+xml"/>
  <Override PartName="/ppt/ink/ink22761.xml" ContentType="application/inkml+xml"/>
  <Override PartName="/ppt/ink/ink22762.xml" ContentType="application/inkml+xml"/>
  <Override PartName="/ppt/ink/ink22763.xml" ContentType="application/inkml+xml"/>
  <Override PartName="/ppt/ink/ink22764.xml" ContentType="application/inkml+xml"/>
  <Override PartName="/ppt/ink/ink22765.xml" ContentType="application/inkml+xml"/>
  <Override PartName="/ppt/ink/ink22766.xml" ContentType="application/inkml+xml"/>
  <Override PartName="/ppt/ink/ink22767.xml" ContentType="application/inkml+xml"/>
  <Override PartName="/ppt/ink/ink22768.xml" ContentType="application/inkml+xml"/>
  <Override PartName="/ppt/ink/ink22769.xml" ContentType="application/inkml+xml"/>
  <Override PartName="/ppt/ink/ink22770.xml" ContentType="application/inkml+xml"/>
  <Override PartName="/ppt/ink/ink22771.xml" ContentType="application/inkml+xml"/>
  <Override PartName="/ppt/ink/ink22772.xml" ContentType="application/inkml+xml"/>
  <Override PartName="/ppt/ink/ink22773.xml" ContentType="application/inkml+xml"/>
  <Override PartName="/ppt/ink/ink22774.xml" ContentType="application/inkml+xml"/>
  <Override PartName="/ppt/ink/ink22775.xml" ContentType="application/inkml+xml"/>
  <Override PartName="/ppt/ink/ink22776.xml" ContentType="application/inkml+xml"/>
  <Override PartName="/ppt/ink/ink22777.xml" ContentType="application/inkml+xml"/>
  <Override PartName="/ppt/ink/ink22778.xml" ContentType="application/inkml+xml"/>
  <Override PartName="/ppt/ink/ink22779.xml" ContentType="application/inkml+xml"/>
  <Override PartName="/ppt/ink/ink22780.xml" ContentType="application/inkml+xml"/>
  <Override PartName="/ppt/ink/ink22781.xml" ContentType="application/inkml+xml"/>
  <Override PartName="/ppt/ink/ink22782.xml" ContentType="application/inkml+xml"/>
  <Override PartName="/ppt/ink/ink22783.xml" ContentType="application/inkml+xml"/>
  <Override PartName="/ppt/ink/ink22784.xml" ContentType="application/inkml+xml"/>
  <Override PartName="/ppt/ink/ink22785.xml" ContentType="application/inkml+xml"/>
  <Override PartName="/ppt/ink/ink22786.xml" ContentType="application/inkml+xml"/>
  <Override PartName="/ppt/ink/ink22787.xml" ContentType="application/inkml+xml"/>
  <Override PartName="/ppt/ink/ink22788.xml" ContentType="application/inkml+xml"/>
  <Override PartName="/ppt/ink/ink22789.xml" ContentType="application/inkml+xml"/>
  <Override PartName="/ppt/ink/ink22790.xml" ContentType="application/inkml+xml"/>
  <Override PartName="/ppt/ink/ink22791.xml" ContentType="application/inkml+xml"/>
  <Override PartName="/ppt/ink/ink22792.xml" ContentType="application/inkml+xml"/>
  <Override PartName="/ppt/ink/ink22793.xml" ContentType="application/inkml+xml"/>
  <Override PartName="/ppt/ink/ink22794.xml" ContentType="application/inkml+xml"/>
  <Override PartName="/ppt/ink/ink22795.xml" ContentType="application/inkml+xml"/>
  <Override PartName="/ppt/ink/ink22796.xml" ContentType="application/inkml+xml"/>
  <Override PartName="/ppt/ink/ink22797.xml" ContentType="application/inkml+xml"/>
  <Override PartName="/ppt/ink/ink22798.xml" ContentType="application/inkml+xml"/>
  <Override PartName="/ppt/ink/ink22799.xml" ContentType="application/inkml+xml"/>
  <Override PartName="/ppt/ink/ink22800.xml" ContentType="application/inkml+xml"/>
  <Override PartName="/ppt/ink/ink22801.xml" ContentType="application/inkml+xml"/>
  <Override PartName="/ppt/ink/ink22802.xml" ContentType="application/inkml+xml"/>
  <Override PartName="/ppt/ink/ink22803.xml" ContentType="application/inkml+xml"/>
  <Override PartName="/ppt/ink/ink22804.xml" ContentType="application/inkml+xml"/>
  <Override PartName="/ppt/ink/ink22805.xml" ContentType="application/inkml+xml"/>
  <Override PartName="/ppt/ink/ink22806.xml" ContentType="application/inkml+xml"/>
  <Override PartName="/ppt/ink/ink22807.xml" ContentType="application/inkml+xml"/>
  <Override PartName="/ppt/ink/ink22808.xml" ContentType="application/inkml+xml"/>
  <Override PartName="/ppt/ink/ink22809.xml" ContentType="application/inkml+xml"/>
  <Override PartName="/ppt/ink/ink22810.xml" ContentType="application/inkml+xml"/>
  <Override PartName="/ppt/ink/ink22811.xml" ContentType="application/inkml+xml"/>
  <Override PartName="/ppt/ink/ink22812.xml" ContentType="application/inkml+xml"/>
  <Override PartName="/ppt/ink/ink22813.xml" ContentType="application/inkml+xml"/>
  <Override PartName="/ppt/ink/ink22814.xml" ContentType="application/inkml+xml"/>
  <Override PartName="/ppt/ink/ink22815.xml" ContentType="application/inkml+xml"/>
  <Override PartName="/ppt/ink/ink22816.xml" ContentType="application/inkml+xml"/>
  <Override PartName="/ppt/ink/ink22817.xml" ContentType="application/inkml+xml"/>
  <Override PartName="/ppt/ink/ink22818.xml" ContentType="application/inkml+xml"/>
  <Override PartName="/ppt/ink/ink22819.xml" ContentType="application/inkml+xml"/>
  <Override PartName="/ppt/ink/ink22820.xml" ContentType="application/inkml+xml"/>
  <Override PartName="/ppt/ink/ink22821.xml" ContentType="application/inkml+xml"/>
  <Override PartName="/ppt/ink/ink22822.xml" ContentType="application/inkml+xml"/>
  <Override PartName="/ppt/ink/ink22823.xml" ContentType="application/inkml+xml"/>
  <Override PartName="/ppt/ink/ink22824.xml" ContentType="application/inkml+xml"/>
  <Override PartName="/ppt/ink/ink22825.xml" ContentType="application/inkml+xml"/>
  <Override PartName="/ppt/ink/ink22826.xml" ContentType="application/inkml+xml"/>
  <Override PartName="/ppt/ink/ink22827.xml" ContentType="application/inkml+xml"/>
  <Override PartName="/ppt/ink/ink22828.xml" ContentType="application/inkml+xml"/>
  <Override PartName="/ppt/ink/ink22829.xml" ContentType="application/inkml+xml"/>
  <Override PartName="/ppt/ink/ink22830.xml" ContentType="application/inkml+xml"/>
  <Override PartName="/ppt/ink/ink22831.xml" ContentType="application/inkml+xml"/>
  <Override PartName="/ppt/ink/ink22832.xml" ContentType="application/inkml+xml"/>
  <Override PartName="/ppt/ink/ink22833.xml" ContentType="application/inkml+xml"/>
  <Override PartName="/ppt/ink/ink22834.xml" ContentType="application/inkml+xml"/>
  <Override PartName="/ppt/ink/ink22835.xml" ContentType="application/inkml+xml"/>
  <Override PartName="/ppt/ink/ink22836.xml" ContentType="application/inkml+xml"/>
  <Override PartName="/ppt/ink/ink22837.xml" ContentType="application/inkml+xml"/>
  <Override PartName="/ppt/ink/ink22838.xml" ContentType="application/inkml+xml"/>
  <Override PartName="/ppt/ink/ink22839.xml" ContentType="application/inkml+xml"/>
  <Override PartName="/ppt/ink/ink22840.xml" ContentType="application/inkml+xml"/>
  <Override PartName="/ppt/ink/ink22841.xml" ContentType="application/inkml+xml"/>
  <Override PartName="/ppt/ink/ink22842.xml" ContentType="application/inkml+xml"/>
  <Override PartName="/ppt/ink/ink22843.xml" ContentType="application/inkml+xml"/>
  <Override PartName="/ppt/ink/ink22844.xml" ContentType="application/inkml+xml"/>
  <Override PartName="/ppt/ink/ink22845.xml" ContentType="application/inkml+xml"/>
  <Override PartName="/ppt/ink/ink22846.xml" ContentType="application/inkml+xml"/>
  <Override PartName="/ppt/ink/ink22847.xml" ContentType="application/inkml+xml"/>
  <Override PartName="/ppt/ink/ink22848.xml" ContentType="application/inkml+xml"/>
  <Override PartName="/ppt/ink/ink22849.xml" ContentType="application/inkml+xml"/>
  <Override PartName="/ppt/ink/ink22850.xml" ContentType="application/inkml+xml"/>
  <Override PartName="/ppt/ink/ink22851.xml" ContentType="application/inkml+xml"/>
  <Override PartName="/ppt/ink/ink22852.xml" ContentType="application/inkml+xml"/>
  <Override PartName="/ppt/ink/ink22853.xml" ContentType="application/inkml+xml"/>
  <Override PartName="/ppt/ink/ink22854.xml" ContentType="application/inkml+xml"/>
  <Override PartName="/ppt/ink/ink22855.xml" ContentType="application/inkml+xml"/>
  <Override PartName="/ppt/ink/ink22856.xml" ContentType="application/inkml+xml"/>
  <Override PartName="/ppt/ink/ink22857.xml" ContentType="application/inkml+xml"/>
  <Override PartName="/ppt/ink/ink22858.xml" ContentType="application/inkml+xml"/>
  <Override PartName="/ppt/ink/ink22859.xml" ContentType="application/inkml+xml"/>
  <Override PartName="/ppt/ink/ink22860.xml" ContentType="application/inkml+xml"/>
  <Override PartName="/ppt/ink/ink22861.xml" ContentType="application/inkml+xml"/>
  <Override PartName="/ppt/ink/ink22862.xml" ContentType="application/inkml+xml"/>
  <Override PartName="/ppt/ink/ink22863.xml" ContentType="application/inkml+xml"/>
  <Override PartName="/ppt/ink/ink22864.xml" ContentType="application/inkml+xml"/>
  <Override PartName="/ppt/ink/ink22865.xml" ContentType="application/inkml+xml"/>
  <Override PartName="/ppt/ink/ink22866.xml" ContentType="application/inkml+xml"/>
  <Override PartName="/ppt/ink/ink22867.xml" ContentType="application/inkml+xml"/>
  <Override PartName="/ppt/ink/ink22868.xml" ContentType="application/inkml+xml"/>
  <Override PartName="/ppt/ink/ink22869.xml" ContentType="application/inkml+xml"/>
  <Override PartName="/ppt/ink/ink22870.xml" ContentType="application/inkml+xml"/>
  <Override PartName="/ppt/ink/ink22871.xml" ContentType="application/inkml+xml"/>
  <Override PartName="/ppt/ink/ink22872.xml" ContentType="application/inkml+xml"/>
  <Override PartName="/ppt/ink/ink22873.xml" ContentType="application/inkml+xml"/>
  <Override PartName="/ppt/ink/ink22874.xml" ContentType="application/inkml+xml"/>
  <Override PartName="/ppt/ink/ink22875.xml" ContentType="application/inkml+xml"/>
  <Override PartName="/ppt/ink/ink22876.xml" ContentType="application/inkml+xml"/>
  <Override PartName="/ppt/ink/ink22877.xml" ContentType="application/inkml+xml"/>
  <Override PartName="/ppt/ink/ink22878.xml" ContentType="application/inkml+xml"/>
  <Override PartName="/ppt/ink/ink22879.xml" ContentType="application/inkml+xml"/>
  <Override PartName="/ppt/ink/ink22880.xml" ContentType="application/inkml+xml"/>
  <Override PartName="/ppt/ink/ink22881.xml" ContentType="application/inkml+xml"/>
  <Override PartName="/ppt/ink/ink22882.xml" ContentType="application/inkml+xml"/>
  <Override PartName="/ppt/ink/ink22883.xml" ContentType="application/inkml+xml"/>
  <Override PartName="/ppt/ink/ink22884.xml" ContentType="application/inkml+xml"/>
  <Override PartName="/ppt/ink/ink22885.xml" ContentType="application/inkml+xml"/>
  <Override PartName="/ppt/ink/ink22886.xml" ContentType="application/inkml+xml"/>
  <Override PartName="/ppt/ink/ink22887.xml" ContentType="application/inkml+xml"/>
  <Override PartName="/ppt/ink/ink22888.xml" ContentType="application/inkml+xml"/>
  <Override PartName="/ppt/ink/ink22889.xml" ContentType="application/inkml+xml"/>
  <Override PartName="/ppt/ink/ink22890.xml" ContentType="application/inkml+xml"/>
  <Override PartName="/ppt/ink/ink22891.xml" ContentType="application/inkml+xml"/>
  <Override PartName="/ppt/ink/ink22892.xml" ContentType="application/inkml+xml"/>
  <Override PartName="/ppt/ink/ink22893.xml" ContentType="application/inkml+xml"/>
  <Override PartName="/ppt/ink/ink22894.xml" ContentType="application/inkml+xml"/>
  <Override PartName="/ppt/ink/ink22895.xml" ContentType="application/inkml+xml"/>
  <Override PartName="/ppt/ink/ink22896.xml" ContentType="application/inkml+xml"/>
  <Override PartName="/ppt/ink/ink22897.xml" ContentType="application/inkml+xml"/>
  <Override PartName="/ppt/ink/ink22898.xml" ContentType="application/inkml+xml"/>
  <Override PartName="/ppt/ink/ink22899.xml" ContentType="application/inkml+xml"/>
  <Override PartName="/ppt/ink/ink22900.xml" ContentType="application/inkml+xml"/>
  <Override PartName="/ppt/ink/ink22901.xml" ContentType="application/inkml+xml"/>
  <Override PartName="/ppt/ink/ink22902.xml" ContentType="application/inkml+xml"/>
  <Override PartName="/ppt/ink/ink22903.xml" ContentType="application/inkml+xml"/>
  <Override PartName="/ppt/ink/ink22904.xml" ContentType="application/inkml+xml"/>
  <Override PartName="/ppt/ink/ink22905.xml" ContentType="application/inkml+xml"/>
  <Override PartName="/ppt/ink/ink22906.xml" ContentType="application/inkml+xml"/>
  <Override PartName="/ppt/ink/ink22907.xml" ContentType="application/inkml+xml"/>
  <Override PartName="/ppt/ink/ink22908.xml" ContentType="application/inkml+xml"/>
  <Override PartName="/ppt/ink/ink22909.xml" ContentType="application/inkml+xml"/>
  <Override PartName="/ppt/ink/ink22910.xml" ContentType="application/inkml+xml"/>
  <Override PartName="/ppt/ink/ink22911.xml" ContentType="application/inkml+xml"/>
  <Override PartName="/ppt/ink/ink22912.xml" ContentType="application/inkml+xml"/>
  <Override PartName="/ppt/ink/ink22913.xml" ContentType="application/inkml+xml"/>
  <Override PartName="/ppt/ink/ink22914.xml" ContentType="application/inkml+xml"/>
  <Override PartName="/ppt/ink/ink22915.xml" ContentType="application/inkml+xml"/>
  <Override PartName="/ppt/ink/ink22916.xml" ContentType="application/inkml+xml"/>
  <Override PartName="/ppt/ink/ink22917.xml" ContentType="application/inkml+xml"/>
  <Override PartName="/ppt/ink/ink22918.xml" ContentType="application/inkml+xml"/>
  <Override PartName="/ppt/ink/ink22919.xml" ContentType="application/inkml+xml"/>
  <Override PartName="/ppt/ink/ink22920.xml" ContentType="application/inkml+xml"/>
  <Override PartName="/ppt/ink/ink22921.xml" ContentType="application/inkml+xml"/>
  <Override PartName="/ppt/ink/ink22922.xml" ContentType="application/inkml+xml"/>
  <Override PartName="/ppt/ink/ink22923.xml" ContentType="application/inkml+xml"/>
  <Override PartName="/ppt/ink/ink22924.xml" ContentType="application/inkml+xml"/>
  <Override PartName="/ppt/ink/ink22925.xml" ContentType="application/inkml+xml"/>
  <Override PartName="/ppt/ink/ink22926.xml" ContentType="application/inkml+xml"/>
  <Override PartName="/ppt/ink/ink22927.xml" ContentType="application/inkml+xml"/>
  <Override PartName="/ppt/ink/ink22928.xml" ContentType="application/inkml+xml"/>
  <Override PartName="/ppt/ink/ink22929.xml" ContentType="application/inkml+xml"/>
  <Override PartName="/ppt/ink/ink22930.xml" ContentType="application/inkml+xml"/>
  <Override PartName="/ppt/ink/ink22931.xml" ContentType="application/inkml+xml"/>
  <Override PartName="/ppt/ink/ink22932.xml" ContentType="application/inkml+xml"/>
  <Override PartName="/ppt/ink/ink22933.xml" ContentType="application/inkml+xml"/>
  <Override PartName="/ppt/ink/ink22934.xml" ContentType="application/inkml+xml"/>
  <Override PartName="/ppt/ink/ink22935.xml" ContentType="application/inkml+xml"/>
  <Override PartName="/ppt/ink/ink22936.xml" ContentType="application/inkml+xml"/>
  <Override PartName="/ppt/ink/ink22937.xml" ContentType="application/inkml+xml"/>
  <Override PartName="/ppt/ink/ink22938.xml" ContentType="application/inkml+xml"/>
  <Override PartName="/ppt/ink/ink22939.xml" ContentType="application/inkml+xml"/>
  <Override PartName="/ppt/ink/ink22940.xml" ContentType="application/inkml+xml"/>
  <Override PartName="/ppt/ink/ink22941.xml" ContentType="application/inkml+xml"/>
  <Override PartName="/ppt/ink/ink22942.xml" ContentType="application/inkml+xml"/>
  <Override PartName="/ppt/ink/ink22943.xml" ContentType="application/inkml+xml"/>
  <Override PartName="/ppt/ink/ink22944.xml" ContentType="application/inkml+xml"/>
  <Override PartName="/ppt/ink/ink22945.xml" ContentType="application/inkml+xml"/>
  <Override PartName="/ppt/ink/ink22946.xml" ContentType="application/inkml+xml"/>
  <Override PartName="/ppt/ink/ink22947.xml" ContentType="application/inkml+xml"/>
  <Override PartName="/ppt/ink/ink22948.xml" ContentType="application/inkml+xml"/>
  <Override PartName="/ppt/ink/ink22949.xml" ContentType="application/inkml+xml"/>
  <Override PartName="/ppt/ink/ink22950.xml" ContentType="application/inkml+xml"/>
  <Override PartName="/ppt/ink/ink22951.xml" ContentType="application/inkml+xml"/>
  <Override PartName="/ppt/ink/ink22952.xml" ContentType="application/inkml+xml"/>
  <Override PartName="/ppt/ink/ink22953.xml" ContentType="application/inkml+xml"/>
  <Override PartName="/ppt/ink/ink22954.xml" ContentType="application/inkml+xml"/>
  <Override PartName="/ppt/ink/ink22955.xml" ContentType="application/inkml+xml"/>
  <Override PartName="/ppt/ink/ink22956.xml" ContentType="application/inkml+xml"/>
  <Override PartName="/ppt/ink/ink22957.xml" ContentType="application/inkml+xml"/>
  <Override PartName="/ppt/ink/ink22958.xml" ContentType="application/inkml+xml"/>
  <Override PartName="/ppt/ink/ink22959.xml" ContentType="application/inkml+xml"/>
  <Override PartName="/ppt/ink/ink22960.xml" ContentType="application/inkml+xml"/>
  <Override PartName="/ppt/ink/ink22961.xml" ContentType="application/inkml+xml"/>
  <Override PartName="/ppt/ink/ink22962.xml" ContentType="application/inkml+xml"/>
  <Override PartName="/ppt/ink/ink22963.xml" ContentType="application/inkml+xml"/>
  <Override PartName="/ppt/ink/ink22964.xml" ContentType="application/inkml+xml"/>
  <Override PartName="/ppt/ink/ink22965.xml" ContentType="application/inkml+xml"/>
  <Override PartName="/ppt/ink/ink22966.xml" ContentType="application/inkml+xml"/>
  <Override PartName="/ppt/ink/ink22967.xml" ContentType="application/inkml+xml"/>
  <Override PartName="/ppt/ink/ink22968.xml" ContentType="application/inkml+xml"/>
  <Override PartName="/ppt/ink/ink22969.xml" ContentType="application/inkml+xml"/>
  <Override PartName="/ppt/ink/ink22970.xml" ContentType="application/inkml+xml"/>
  <Override PartName="/ppt/ink/ink22971.xml" ContentType="application/inkml+xml"/>
  <Override PartName="/ppt/ink/ink22972.xml" ContentType="application/inkml+xml"/>
  <Override PartName="/ppt/ink/ink22973.xml" ContentType="application/inkml+xml"/>
  <Override PartName="/ppt/ink/ink22974.xml" ContentType="application/inkml+xml"/>
  <Override PartName="/ppt/ink/ink22975.xml" ContentType="application/inkml+xml"/>
  <Override PartName="/ppt/ink/ink22976.xml" ContentType="application/inkml+xml"/>
  <Override PartName="/ppt/ink/ink22977.xml" ContentType="application/inkml+xml"/>
  <Override PartName="/ppt/ink/ink22978.xml" ContentType="application/inkml+xml"/>
  <Override PartName="/ppt/ink/ink22979.xml" ContentType="application/inkml+xml"/>
  <Override PartName="/ppt/ink/ink22980.xml" ContentType="application/inkml+xml"/>
  <Override PartName="/ppt/ink/ink22981.xml" ContentType="application/inkml+xml"/>
  <Override PartName="/ppt/ink/ink22982.xml" ContentType="application/inkml+xml"/>
  <Override PartName="/ppt/ink/ink22983.xml" ContentType="application/inkml+xml"/>
  <Override PartName="/ppt/ink/ink22984.xml" ContentType="application/inkml+xml"/>
  <Override PartName="/ppt/ink/ink22985.xml" ContentType="application/inkml+xml"/>
  <Override PartName="/ppt/ink/ink22986.xml" ContentType="application/inkml+xml"/>
  <Override PartName="/ppt/ink/ink22987.xml" ContentType="application/inkml+xml"/>
  <Override PartName="/ppt/ink/ink22988.xml" ContentType="application/inkml+xml"/>
  <Override PartName="/ppt/ink/ink22989.xml" ContentType="application/inkml+xml"/>
  <Override PartName="/ppt/ink/ink22990.xml" ContentType="application/inkml+xml"/>
  <Override PartName="/ppt/ink/ink22991.xml" ContentType="application/inkml+xml"/>
  <Override PartName="/ppt/ink/ink22992.xml" ContentType="application/inkml+xml"/>
  <Override PartName="/ppt/ink/ink22993.xml" ContentType="application/inkml+xml"/>
  <Override PartName="/ppt/ink/ink22994.xml" ContentType="application/inkml+xml"/>
  <Override PartName="/ppt/ink/ink22995.xml" ContentType="application/inkml+xml"/>
  <Override PartName="/ppt/ink/ink22996.xml" ContentType="application/inkml+xml"/>
  <Override PartName="/ppt/ink/ink22997.xml" ContentType="application/inkml+xml"/>
  <Override PartName="/ppt/ink/ink22998.xml" ContentType="application/inkml+xml"/>
  <Override PartName="/ppt/ink/ink22999.xml" ContentType="application/inkml+xml"/>
  <Override PartName="/ppt/ink/ink23000.xml" ContentType="application/inkml+xml"/>
  <Override PartName="/ppt/ink/ink23001.xml" ContentType="application/inkml+xml"/>
  <Override PartName="/ppt/ink/ink23002.xml" ContentType="application/inkml+xml"/>
  <Override PartName="/ppt/ink/ink23003.xml" ContentType="application/inkml+xml"/>
  <Override PartName="/ppt/ink/ink23004.xml" ContentType="application/inkml+xml"/>
  <Override PartName="/ppt/ink/ink23005.xml" ContentType="application/inkml+xml"/>
  <Override PartName="/ppt/ink/ink23006.xml" ContentType="application/inkml+xml"/>
  <Override PartName="/ppt/ink/ink23007.xml" ContentType="application/inkml+xml"/>
  <Override PartName="/ppt/ink/ink23008.xml" ContentType="application/inkml+xml"/>
  <Override PartName="/ppt/ink/ink23009.xml" ContentType="application/inkml+xml"/>
  <Override PartName="/ppt/ink/ink23010.xml" ContentType="application/inkml+xml"/>
  <Override PartName="/ppt/ink/ink23011.xml" ContentType="application/inkml+xml"/>
  <Override PartName="/ppt/ink/ink23012.xml" ContentType="application/inkml+xml"/>
  <Override PartName="/ppt/ink/ink23013.xml" ContentType="application/inkml+xml"/>
  <Override PartName="/ppt/ink/ink23014.xml" ContentType="application/inkml+xml"/>
  <Override PartName="/ppt/ink/ink23015.xml" ContentType="application/inkml+xml"/>
  <Override PartName="/ppt/ink/ink23016.xml" ContentType="application/inkml+xml"/>
  <Override PartName="/ppt/ink/ink23017.xml" ContentType="application/inkml+xml"/>
  <Override PartName="/ppt/ink/ink23018.xml" ContentType="application/inkml+xml"/>
  <Override PartName="/ppt/ink/ink23019.xml" ContentType="application/inkml+xml"/>
  <Override PartName="/ppt/ink/ink23020.xml" ContentType="application/inkml+xml"/>
  <Override PartName="/ppt/ink/ink23021.xml" ContentType="application/inkml+xml"/>
  <Override PartName="/ppt/ink/ink23022.xml" ContentType="application/inkml+xml"/>
  <Override PartName="/ppt/ink/ink23023.xml" ContentType="application/inkml+xml"/>
  <Override PartName="/ppt/ink/ink23024.xml" ContentType="application/inkml+xml"/>
  <Override PartName="/ppt/ink/ink23025.xml" ContentType="application/inkml+xml"/>
  <Override PartName="/ppt/ink/ink23026.xml" ContentType="application/inkml+xml"/>
  <Override PartName="/ppt/ink/ink23027.xml" ContentType="application/inkml+xml"/>
  <Override PartName="/ppt/ink/ink23028.xml" ContentType="application/inkml+xml"/>
  <Override PartName="/ppt/ink/ink23029.xml" ContentType="application/inkml+xml"/>
  <Override PartName="/ppt/ink/ink23030.xml" ContentType="application/inkml+xml"/>
  <Override PartName="/ppt/ink/ink23031.xml" ContentType="application/inkml+xml"/>
  <Override PartName="/ppt/ink/ink23032.xml" ContentType="application/inkml+xml"/>
  <Override PartName="/ppt/ink/ink23033.xml" ContentType="application/inkml+xml"/>
  <Override PartName="/ppt/ink/ink23034.xml" ContentType="application/inkml+xml"/>
  <Override PartName="/ppt/ink/ink23035.xml" ContentType="application/inkml+xml"/>
  <Override PartName="/ppt/ink/ink23036.xml" ContentType="application/inkml+xml"/>
  <Override PartName="/ppt/ink/ink23037.xml" ContentType="application/inkml+xml"/>
  <Override PartName="/ppt/ink/ink23038.xml" ContentType="application/inkml+xml"/>
  <Override PartName="/ppt/ink/ink23039.xml" ContentType="application/inkml+xml"/>
  <Override PartName="/ppt/ink/ink23040.xml" ContentType="application/inkml+xml"/>
  <Override PartName="/ppt/ink/ink23041.xml" ContentType="application/inkml+xml"/>
  <Override PartName="/ppt/ink/ink23042.xml" ContentType="application/inkml+xml"/>
  <Override PartName="/ppt/ink/ink23043.xml" ContentType="application/inkml+xml"/>
  <Override PartName="/ppt/ink/ink23044.xml" ContentType="application/inkml+xml"/>
  <Override PartName="/ppt/ink/ink23045.xml" ContentType="application/inkml+xml"/>
  <Override PartName="/ppt/ink/ink23046.xml" ContentType="application/inkml+xml"/>
  <Override PartName="/ppt/ink/ink23047.xml" ContentType="application/inkml+xml"/>
  <Override PartName="/ppt/ink/ink23048.xml" ContentType="application/inkml+xml"/>
  <Override PartName="/ppt/ink/ink23049.xml" ContentType="application/inkml+xml"/>
  <Override PartName="/ppt/ink/ink23050.xml" ContentType="application/inkml+xml"/>
  <Override PartName="/ppt/ink/ink23051.xml" ContentType="application/inkml+xml"/>
  <Override PartName="/ppt/ink/ink23052.xml" ContentType="application/inkml+xml"/>
  <Override PartName="/ppt/ink/ink23053.xml" ContentType="application/inkml+xml"/>
  <Override PartName="/ppt/ink/ink23054.xml" ContentType="application/inkml+xml"/>
  <Override PartName="/ppt/ink/ink23055.xml" ContentType="application/inkml+xml"/>
  <Override PartName="/ppt/ink/ink23056.xml" ContentType="application/inkml+xml"/>
  <Override PartName="/ppt/ink/ink23057.xml" ContentType="application/inkml+xml"/>
  <Override PartName="/ppt/ink/ink23058.xml" ContentType="application/inkml+xml"/>
  <Override PartName="/ppt/ink/ink23059.xml" ContentType="application/inkml+xml"/>
  <Override PartName="/ppt/ink/ink23060.xml" ContentType="application/inkml+xml"/>
  <Override PartName="/ppt/ink/ink23061.xml" ContentType="application/inkml+xml"/>
  <Override PartName="/ppt/ink/ink23062.xml" ContentType="application/inkml+xml"/>
  <Override PartName="/ppt/ink/ink23063.xml" ContentType="application/inkml+xml"/>
  <Override PartName="/ppt/ink/ink23064.xml" ContentType="application/inkml+xml"/>
  <Override PartName="/ppt/ink/ink23065.xml" ContentType="application/inkml+xml"/>
  <Override PartName="/ppt/ink/ink23066.xml" ContentType="application/inkml+xml"/>
  <Override PartName="/ppt/ink/ink23067.xml" ContentType="application/inkml+xml"/>
  <Override PartName="/ppt/ink/ink23068.xml" ContentType="application/inkml+xml"/>
  <Override PartName="/ppt/ink/ink23069.xml" ContentType="application/inkml+xml"/>
  <Override PartName="/ppt/ink/ink23070.xml" ContentType="application/inkml+xml"/>
  <Override PartName="/ppt/ink/ink23071.xml" ContentType="application/inkml+xml"/>
  <Override PartName="/ppt/ink/ink23072.xml" ContentType="application/inkml+xml"/>
  <Override PartName="/ppt/ink/ink23073.xml" ContentType="application/inkml+xml"/>
  <Override PartName="/ppt/ink/ink23074.xml" ContentType="application/inkml+xml"/>
  <Override PartName="/ppt/ink/ink23075.xml" ContentType="application/inkml+xml"/>
  <Override PartName="/ppt/ink/ink23076.xml" ContentType="application/inkml+xml"/>
  <Override PartName="/ppt/ink/ink23077.xml" ContentType="application/inkml+xml"/>
  <Override PartName="/ppt/ink/ink23078.xml" ContentType="application/inkml+xml"/>
  <Override PartName="/ppt/ink/ink23079.xml" ContentType="application/inkml+xml"/>
  <Override PartName="/ppt/ink/ink23080.xml" ContentType="application/inkml+xml"/>
  <Override PartName="/ppt/ink/ink23081.xml" ContentType="application/inkml+xml"/>
  <Override PartName="/ppt/ink/ink23082.xml" ContentType="application/inkml+xml"/>
  <Override PartName="/ppt/ink/ink23083.xml" ContentType="application/inkml+xml"/>
  <Override PartName="/ppt/ink/ink23084.xml" ContentType="application/inkml+xml"/>
  <Override PartName="/ppt/ink/ink23085.xml" ContentType="application/inkml+xml"/>
  <Override PartName="/ppt/ink/ink23086.xml" ContentType="application/inkml+xml"/>
  <Override PartName="/ppt/ink/ink23087.xml" ContentType="application/inkml+xml"/>
  <Override PartName="/ppt/ink/ink23088.xml" ContentType="application/inkml+xml"/>
  <Override PartName="/ppt/ink/ink23089.xml" ContentType="application/inkml+xml"/>
  <Override PartName="/ppt/ink/ink23090.xml" ContentType="application/inkml+xml"/>
  <Override PartName="/ppt/ink/ink23091.xml" ContentType="application/inkml+xml"/>
  <Override PartName="/ppt/ink/ink23092.xml" ContentType="application/inkml+xml"/>
  <Override PartName="/ppt/ink/ink23093.xml" ContentType="application/inkml+xml"/>
  <Override PartName="/ppt/ink/ink23094.xml" ContentType="application/inkml+xml"/>
  <Override PartName="/ppt/ink/ink23095.xml" ContentType="application/inkml+xml"/>
  <Override PartName="/ppt/ink/ink23096.xml" ContentType="application/inkml+xml"/>
  <Override PartName="/ppt/ink/ink23097.xml" ContentType="application/inkml+xml"/>
  <Override PartName="/ppt/ink/ink23098.xml" ContentType="application/inkml+xml"/>
  <Override PartName="/ppt/ink/ink23099.xml" ContentType="application/inkml+xml"/>
  <Override PartName="/ppt/ink/ink23100.xml" ContentType="application/inkml+xml"/>
  <Override PartName="/ppt/ink/ink23101.xml" ContentType="application/inkml+xml"/>
  <Override PartName="/ppt/ink/ink23102.xml" ContentType="application/inkml+xml"/>
  <Override PartName="/ppt/ink/ink23103.xml" ContentType="application/inkml+xml"/>
  <Override PartName="/ppt/ink/ink23104.xml" ContentType="application/inkml+xml"/>
  <Override PartName="/ppt/ink/ink23105.xml" ContentType="application/inkml+xml"/>
  <Override PartName="/ppt/ink/ink23106.xml" ContentType="application/inkml+xml"/>
  <Override PartName="/ppt/ink/ink23107.xml" ContentType="application/inkml+xml"/>
  <Override PartName="/ppt/ink/ink23108.xml" ContentType="application/inkml+xml"/>
  <Override PartName="/ppt/ink/ink23109.xml" ContentType="application/inkml+xml"/>
  <Override PartName="/ppt/ink/ink23110.xml" ContentType="application/inkml+xml"/>
  <Override PartName="/ppt/ink/ink23111.xml" ContentType="application/inkml+xml"/>
  <Override PartName="/ppt/ink/ink23112.xml" ContentType="application/inkml+xml"/>
  <Override PartName="/ppt/ink/ink23113.xml" ContentType="application/inkml+xml"/>
  <Override PartName="/ppt/ink/ink23114.xml" ContentType="application/inkml+xml"/>
  <Override PartName="/ppt/ink/ink23115.xml" ContentType="application/inkml+xml"/>
  <Override PartName="/ppt/ink/ink23116.xml" ContentType="application/inkml+xml"/>
  <Override PartName="/ppt/ink/ink23117.xml" ContentType="application/inkml+xml"/>
  <Override PartName="/ppt/ink/ink23118.xml" ContentType="application/inkml+xml"/>
  <Override PartName="/ppt/ink/ink23119.xml" ContentType="application/inkml+xml"/>
  <Override PartName="/ppt/ink/ink23120.xml" ContentType="application/inkml+xml"/>
  <Override PartName="/ppt/ink/ink23121.xml" ContentType="application/inkml+xml"/>
  <Override PartName="/ppt/ink/ink23122.xml" ContentType="application/inkml+xml"/>
  <Override PartName="/ppt/ink/ink23123.xml" ContentType="application/inkml+xml"/>
  <Override PartName="/ppt/ink/ink23124.xml" ContentType="application/inkml+xml"/>
  <Override PartName="/ppt/ink/ink23125.xml" ContentType="application/inkml+xml"/>
  <Override PartName="/ppt/ink/ink23126.xml" ContentType="application/inkml+xml"/>
  <Override PartName="/ppt/ink/ink23127.xml" ContentType="application/inkml+xml"/>
  <Override PartName="/ppt/ink/ink23128.xml" ContentType="application/inkml+xml"/>
  <Override PartName="/ppt/ink/ink23129.xml" ContentType="application/inkml+xml"/>
  <Override PartName="/ppt/ink/ink23130.xml" ContentType="application/inkml+xml"/>
  <Override PartName="/ppt/ink/ink23131.xml" ContentType="application/inkml+xml"/>
  <Override PartName="/ppt/ink/ink23132.xml" ContentType="application/inkml+xml"/>
  <Override PartName="/ppt/ink/ink23133.xml" ContentType="application/inkml+xml"/>
  <Override PartName="/ppt/ink/ink23134.xml" ContentType="application/inkml+xml"/>
  <Override PartName="/ppt/ink/ink23135.xml" ContentType="application/inkml+xml"/>
  <Override PartName="/ppt/ink/ink23136.xml" ContentType="application/inkml+xml"/>
  <Override PartName="/ppt/ink/ink23137.xml" ContentType="application/inkml+xml"/>
  <Override PartName="/ppt/ink/ink23138.xml" ContentType="application/inkml+xml"/>
  <Override PartName="/ppt/ink/ink23139.xml" ContentType="application/inkml+xml"/>
  <Override PartName="/ppt/ink/ink23140.xml" ContentType="application/inkml+xml"/>
  <Override PartName="/ppt/ink/ink23141.xml" ContentType="application/inkml+xml"/>
  <Override PartName="/ppt/ink/ink23142.xml" ContentType="application/inkml+xml"/>
  <Override PartName="/ppt/ink/ink23143.xml" ContentType="application/inkml+xml"/>
  <Override PartName="/ppt/ink/ink23144.xml" ContentType="application/inkml+xml"/>
  <Override PartName="/ppt/ink/ink23145.xml" ContentType="application/inkml+xml"/>
  <Override PartName="/ppt/ink/ink23146.xml" ContentType="application/inkml+xml"/>
  <Override PartName="/ppt/ink/ink23147.xml" ContentType="application/inkml+xml"/>
  <Override PartName="/ppt/ink/ink23148.xml" ContentType="application/inkml+xml"/>
  <Override PartName="/ppt/ink/ink23149.xml" ContentType="application/inkml+xml"/>
  <Override PartName="/ppt/ink/ink23150.xml" ContentType="application/inkml+xml"/>
  <Override PartName="/ppt/ink/ink23151.xml" ContentType="application/inkml+xml"/>
  <Override PartName="/ppt/ink/ink23152.xml" ContentType="application/inkml+xml"/>
  <Override PartName="/ppt/ink/ink23153.xml" ContentType="application/inkml+xml"/>
  <Override PartName="/ppt/ink/ink23154.xml" ContentType="application/inkml+xml"/>
  <Override PartName="/ppt/ink/ink23155.xml" ContentType="application/inkml+xml"/>
  <Override PartName="/ppt/ink/ink23156.xml" ContentType="application/inkml+xml"/>
  <Override PartName="/ppt/ink/ink23157.xml" ContentType="application/inkml+xml"/>
  <Override PartName="/ppt/ink/ink23158.xml" ContentType="application/inkml+xml"/>
  <Override PartName="/ppt/ink/ink23159.xml" ContentType="application/inkml+xml"/>
  <Override PartName="/ppt/ink/ink23160.xml" ContentType="application/inkml+xml"/>
  <Override PartName="/ppt/ink/ink23161.xml" ContentType="application/inkml+xml"/>
  <Override PartName="/ppt/ink/ink23162.xml" ContentType="application/inkml+xml"/>
  <Override PartName="/ppt/ink/ink23163.xml" ContentType="application/inkml+xml"/>
  <Override PartName="/ppt/ink/ink23164.xml" ContentType="application/inkml+xml"/>
  <Override PartName="/ppt/ink/ink23165.xml" ContentType="application/inkml+xml"/>
  <Override PartName="/ppt/ink/ink23166.xml" ContentType="application/inkml+xml"/>
  <Override PartName="/ppt/ink/ink23167.xml" ContentType="application/inkml+xml"/>
  <Override PartName="/ppt/ink/ink23168.xml" ContentType="application/inkml+xml"/>
  <Override PartName="/ppt/ink/ink23169.xml" ContentType="application/inkml+xml"/>
  <Override PartName="/ppt/ink/ink23170.xml" ContentType="application/inkml+xml"/>
  <Override PartName="/ppt/ink/ink23171.xml" ContentType="application/inkml+xml"/>
  <Override PartName="/ppt/ink/ink23172.xml" ContentType="application/inkml+xml"/>
  <Override PartName="/ppt/ink/ink23173.xml" ContentType="application/inkml+xml"/>
  <Override PartName="/ppt/ink/ink23174.xml" ContentType="application/inkml+xml"/>
  <Override PartName="/ppt/ink/ink23175.xml" ContentType="application/inkml+xml"/>
  <Override PartName="/ppt/ink/ink23176.xml" ContentType="application/inkml+xml"/>
  <Override PartName="/ppt/ink/ink23177.xml" ContentType="application/inkml+xml"/>
  <Override PartName="/ppt/ink/ink23178.xml" ContentType="application/inkml+xml"/>
  <Override PartName="/ppt/ink/ink23179.xml" ContentType="application/inkml+xml"/>
  <Override PartName="/ppt/ink/ink23180.xml" ContentType="application/inkml+xml"/>
  <Override PartName="/ppt/ink/ink23181.xml" ContentType="application/inkml+xml"/>
  <Override PartName="/ppt/ink/ink23182.xml" ContentType="application/inkml+xml"/>
  <Override PartName="/ppt/ink/ink23183.xml" ContentType="application/inkml+xml"/>
  <Override PartName="/ppt/ink/ink23184.xml" ContentType="application/inkml+xml"/>
  <Override PartName="/ppt/ink/ink23185.xml" ContentType="application/inkml+xml"/>
  <Override PartName="/ppt/ink/ink23186.xml" ContentType="application/inkml+xml"/>
  <Override PartName="/ppt/ink/ink23187.xml" ContentType="application/inkml+xml"/>
  <Override PartName="/ppt/ink/ink23188.xml" ContentType="application/inkml+xml"/>
  <Override PartName="/ppt/ink/ink23189.xml" ContentType="application/inkml+xml"/>
  <Override PartName="/ppt/ink/ink23190.xml" ContentType="application/inkml+xml"/>
  <Override PartName="/ppt/ink/ink23191.xml" ContentType="application/inkml+xml"/>
  <Override PartName="/ppt/ink/ink23192.xml" ContentType="application/inkml+xml"/>
  <Override PartName="/ppt/ink/ink23193.xml" ContentType="application/inkml+xml"/>
  <Override PartName="/ppt/ink/ink23194.xml" ContentType="application/inkml+xml"/>
  <Override PartName="/ppt/ink/ink23195.xml" ContentType="application/inkml+xml"/>
  <Override PartName="/ppt/ink/ink23196.xml" ContentType="application/inkml+xml"/>
  <Override PartName="/ppt/ink/ink23197.xml" ContentType="application/inkml+xml"/>
  <Override PartName="/ppt/ink/ink23198.xml" ContentType="application/inkml+xml"/>
  <Override PartName="/ppt/ink/ink23199.xml" ContentType="application/inkml+xml"/>
  <Override PartName="/ppt/ink/ink23200.xml" ContentType="application/inkml+xml"/>
  <Override PartName="/ppt/ink/ink23201.xml" ContentType="application/inkml+xml"/>
  <Override PartName="/ppt/ink/ink23202.xml" ContentType="application/inkml+xml"/>
  <Override PartName="/ppt/ink/ink23203.xml" ContentType="application/inkml+xml"/>
  <Override PartName="/ppt/ink/ink23204.xml" ContentType="application/inkml+xml"/>
  <Override PartName="/ppt/ink/ink23205.xml" ContentType="application/inkml+xml"/>
  <Override PartName="/ppt/ink/ink23206.xml" ContentType="application/inkml+xml"/>
  <Override PartName="/ppt/ink/ink23207.xml" ContentType="application/inkml+xml"/>
  <Override PartName="/ppt/ink/ink23208.xml" ContentType="application/inkml+xml"/>
  <Override PartName="/ppt/ink/ink23209.xml" ContentType="application/inkml+xml"/>
  <Override PartName="/ppt/ink/ink23210.xml" ContentType="application/inkml+xml"/>
  <Override PartName="/ppt/ink/ink23211.xml" ContentType="application/inkml+xml"/>
  <Override PartName="/ppt/ink/ink23212.xml" ContentType="application/inkml+xml"/>
  <Override PartName="/ppt/ink/ink23213.xml" ContentType="application/inkml+xml"/>
  <Override PartName="/ppt/ink/ink23214.xml" ContentType="application/inkml+xml"/>
  <Override PartName="/ppt/ink/ink23215.xml" ContentType="application/inkml+xml"/>
  <Override PartName="/ppt/ink/ink23216.xml" ContentType="application/inkml+xml"/>
  <Override PartName="/ppt/ink/ink23217.xml" ContentType="application/inkml+xml"/>
  <Override PartName="/ppt/ink/ink23218.xml" ContentType="application/inkml+xml"/>
  <Override PartName="/ppt/ink/ink23219.xml" ContentType="application/inkml+xml"/>
  <Override PartName="/ppt/ink/ink23220.xml" ContentType="application/inkml+xml"/>
  <Override PartName="/ppt/ink/ink23221.xml" ContentType="application/inkml+xml"/>
  <Override PartName="/ppt/ink/ink23222.xml" ContentType="application/inkml+xml"/>
  <Override PartName="/ppt/ink/ink23223.xml" ContentType="application/inkml+xml"/>
  <Override PartName="/ppt/ink/ink23224.xml" ContentType="application/inkml+xml"/>
  <Override PartName="/ppt/ink/ink23225.xml" ContentType="application/inkml+xml"/>
  <Override PartName="/ppt/ink/ink23226.xml" ContentType="application/inkml+xml"/>
  <Override PartName="/ppt/ink/ink23227.xml" ContentType="application/inkml+xml"/>
  <Override PartName="/ppt/ink/ink23228.xml" ContentType="application/inkml+xml"/>
  <Override PartName="/ppt/ink/ink23229.xml" ContentType="application/inkml+xml"/>
  <Override PartName="/ppt/ink/ink23230.xml" ContentType="application/inkml+xml"/>
  <Override PartName="/ppt/ink/ink23231.xml" ContentType="application/inkml+xml"/>
  <Override PartName="/ppt/ink/ink23232.xml" ContentType="application/inkml+xml"/>
  <Override PartName="/ppt/ink/ink23233.xml" ContentType="application/inkml+xml"/>
  <Override PartName="/ppt/ink/ink23234.xml" ContentType="application/inkml+xml"/>
  <Override PartName="/ppt/ink/ink23235.xml" ContentType="application/inkml+xml"/>
  <Override PartName="/ppt/ink/ink23236.xml" ContentType="application/inkml+xml"/>
  <Override PartName="/ppt/ink/ink23237.xml" ContentType="application/inkml+xml"/>
  <Override PartName="/ppt/ink/ink23238.xml" ContentType="application/inkml+xml"/>
  <Override PartName="/ppt/ink/ink23239.xml" ContentType="application/inkml+xml"/>
  <Override PartName="/ppt/ink/ink23240.xml" ContentType="application/inkml+xml"/>
  <Override PartName="/ppt/ink/ink23241.xml" ContentType="application/inkml+xml"/>
  <Override PartName="/ppt/ink/ink23242.xml" ContentType="application/inkml+xml"/>
  <Override PartName="/ppt/ink/ink23243.xml" ContentType="application/inkml+xml"/>
  <Override PartName="/ppt/ink/ink23244.xml" ContentType="application/inkml+xml"/>
  <Override PartName="/ppt/ink/ink23245.xml" ContentType="application/inkml+xml"/>
  <Override PartName="/ppt/ink/ink23246.xml" ContentType="application/inkml+xml"/>
  <Override PartName="/ppt/ink/ink23247.xml" ContentType="application/inkml+xml"/>
  <Override PartName="/ppt/ink/ink23248.xml" ContentType="application/inkml+xml"/>
  <Override PartName="/ppt/ink/ink23249.xml" ContentType="application/inkml+xml"/>
  <Override PartName="/ppt/ink/ink23250.xml" ContentType="application/inkml+xml"/>
  <Override PartName="/ppt/ink/ink23251.xml" ContentType="application/inkml+xml"/>
  <Override PartName="/ppt/ink/ink23252.xml" ContentType="application/inkml+xml"/>
  <Override PartName="/ppt/ink/ink23253.xml" ContentType="application/inkml+xml"/>
  <Override PartName="/ppt/ink/ink23254.xml" ContentType="application/inkml+xml"/>
  <Override PartName="/ppt/ink/ink23255.xml" ContentType="application/inkml+xml"/>
  <Override PartName="/ppt/ink/ink23256.xml" ContentType="application/inkml+xml"/>
  <Override PartName="/ppt/ink/ink23257.xml" ContentType="application/inkml+xml"/>
  <Override PartName="/ppt/ink/ink23258.xml" ContentType="application/inkml+xml"/>
  <Override PartName="/ppt/ink/ink23259.xml" ContentType="application/inkml+xml"/>
  <Override PartName="/ppt/ink/ink23260.xml" ContentType="application/inkml+xml"/>
  <Override PartName="/ppt/ink/ink23261.xml" ContentType="application/inkml+xml"/>
  <Override PartName="/ppt/ink/ink23262.xml" ContentType="application/inkml+xml"/>
  <Override PartName="/ppt/ink/ink23263.xml" ContentType="application/inkml+xml"/>
  <Override PartName="/ppt/ink/ink23264.xml" ContentType="application/inkml+xml"/>
  <Override PartName="/ppt/ink/ink23265.xml" ContentType="application/inkml+xml"/>
  <Override PartName="/ppt/ink/ink23266.xml" ContentType="application/inkml+xml"/>
  <Override PartName="/ppt/ink/ink23267.xml" ContentType="application/inkml+xml"/>
  <Override PartName="/ppt/ink/ink23268.xml" ContentType="application/inkml+xml"/>
  <Override PartName="/ppt/ink/ink23269.xml" ContentType="application/inkml+xml"/>
  <Override PartName="/ppt/ink/ink23270.xml" ContentType="application/inkml+xml"/>
  <Override PartName="/ppt/ink/ink23271.xml" ContentType="application/inkml+xml"/>
  <Override PartName="/ppt/ink/ink23272.xml" ContentType="application/inkml+xml"/>
  <Override PartName="/ppt/ink/ink23273.xml" ContentType="application/inkml+xml"/>
  <Override PartName="/ppt/ink/ink23274.xml" ContentType="application/inkml+xml"/>
  <Override PartName="/ppt/ink/ink23275.xml" ContentType="application/inkml+xml"/>
  <Override PartName="/ppt/ink/ink23276.xml" ContentType="application/inkml+xml"/>
  <Override PartName="/ppt/ink/ink23277.xml" ContentType="application/inkml+xml"/>
  <Override PartName="/ppt/ink/ink23278.xml" ContentType="application/inkml+xml"/>
  <Override PartName="/ppt/ink/ink23279.xml" ContentType="application/inkml+xml"/>
  <Override PartName="/ppt/ink/ink23280.xml" ContentType="application/inkml+xml"/>
  <Override PartName="/ppt/ink/ink23281.xml" ContentType="application/inkml+xml"/>
  <Override PartName="/ppt/ink/ink23282.xml" ContentType="application/inkml+xml"/>
  <Override PartName="/ppt/ink/ink23283.xml" ContentType="application/inkml+xml"/>
  <Override PartName="/ppt/ink/ink23284.xml" ContentType="application/inkml+xml"/>
  <Override PartName="/ppt/ink/ink23285.xml" ContentType="application/inkml+xml"/>
  <Override PartName="/ppt/ink/ink23286.xml" ContentType="application/inkml+xml"/>
  <Override PartName="/ppt/ink/ink23287.xml" ContentType="application/inkml+xml"/>
  <Override PartName="/ppt/ink/ink23288.xml" ContentType="application/inkml+xml"/>
  <Override PartName="/ppt/ink/ink23289.xml" ContentType="application/inkml+xml"/>
  <Override PartName="/ppt/ink/ink23290.xml" ContentType="application/inkml+xml"/>
  <Override PartName="/ppt/ink/ink23291.xml" ContentType="application/inkml+xml"/>
  <Override PartName="/ppt/ink/ink23292.xml" ContentType="application/inkml+xml"/>
  <Override PartName="/ppt/ink/ink23293.xml" ContentType="application/inkml+xml"/>
  <Override PartName="/ppt/ink/ink23294.xml" ContentType="application/inkml+xml"/>
  <Override PartName="/ppt/ink/ink23295.xml" ContentType="application/inkml+xml"/>
  <Override PartName="/ppt/ink/ink23296.xml" ContentType="application/inkml+xml"/>
  <Override PartName="/ppt/ink/ink23297.xml" ContentType="application/inkml+xml"/>
  <Override PartName="/ppt/ink/ink23298.xml" ContentType="application/inkml+xml"/>
  <Override PartName="/ppt/ink/ink23299.xml" ContentType="application/inkml+xml"/>
  <Override PartName="/ppt/ink/ink23300.xml" ContentType="application/inkml+xml"/>
  <Override PartName="/ppt/ink/ink23301.xml" ContentType="application/inkml+xml"/>
  <Override PartName="/ppt/ink/ink23302.xml" ContentType="application/inkml+xml"/>
  <Override PartName="/ppt/ink/ink23303.xml" ContentType="application/inkml+xml"/>
  <Override PartName="/ppt/ink/ink23304.xml" ContentType="application/inkml+xml"/>
  <Override PartName="/ppt/ink/ink23305.xml" ContentType="application/inkml+xml"/>
  <Override PartName="/ppt/ink/ink23306.xml" ContentType="application/inkml+xml"/>
  <Override PartName="/ppt/ink/ink23307.xml" ContentType="application/inkml+xml"/>
  <Override PartName="/ppt/ink/ink23308.xml" ContentType="application/inkml+xml"/>
  <Override PartName="/ppt/ink/ink23309.xml" ContentType="application/inkml+xml"/>
  <Override PartName="/ppt/ink/ink23310.xml" ContentType="application/inkml+xml"/>
  <Override PartName="/ppt/ink/ink23311.xml" ContentType="application/inkml+xml"/>
  <Override PartName="/ppt/ink/ink23312.xml" ContentType="application/inkml+xml"/>
  <Override PartName="/ppt/ink/ink23313.xml" ContentType="application/inkml+xml"/>
  <Override PartName="/ppt/ink/ink23314.xml" ContentType="application/inkml+xml"/>
  <Override PartName="/ppt/ink/ink23315.xml" ContentType="application/inkml+xml"/>
  <Override PartName="/ppt/ink/ink23316.xml" ContentType="application/inkml+xml"/>
  <Override PartName="/ppt/ink/ink23317.xml" ContentType="application/inkml+xml"/>
  <Override PartName="/ppt/ink/ink23318.xml" ContentType="application/inkml+xml"/>
  <Override PartName="/ppt/ink/ink23319.xml" ContentType="application/inkml+xml"/>
  <Override PartName="/ppt/ink/ink23320.xml" ContentType="application/inkml+xml"/>
  <Override PartName="/ppt/ink/ink23321.xml" ContentType="application/inkml+xml"/>
  <Override PartName="/ppt/ink/ink23322.xml" ContentType="application/inkml+xml"/>
  <Override PartName="/ppt/ink/ink23323.xml" ContentType="application/inkml+xml"/>
  <Override PartName="/ppt/ink/ink23324.xml" ContentType="application/inkml+xml"/>
  <Override PartName="/ppt/ink/ink23325.xml" ContentType="application/inkml+xml"/>
  <Override PartName="/ppt/ink/ink23326.xml" ContentType="application/inkml+xml"/>
  <Override PartName="/ppt/ink/ink23327.xml" ContentType="application/inkml+xml"/>
  <Override PartName="/ppt/ink/ink23328.xml" ContentType="application/inkml+xml"/>
  <Override PartName="/ppt/ink/ink23329.xml" ContentType="application/inkml+xml"/>
  <Override PartName="/ppt/ink/ink23330.xml" ContentType="application/inkml+xml"/>
  <Override PartName="/ppt/ink/ink23331.xml" ContentType="application/inkml+xml"/>
  <Override PartName="/ppt/ink/ink23332.xml" ContentType="application/inkml+xml"/>
  <Override PartName="/ppt/ink/ink23333.xml" ContentType="application/inkml+xml"/>
  <Override PartName="/ppt/ink/ink23334.xml" ContentType="application/inkml+xml"/>
  <Override PartName="/ppt/ink/ink23335.xml" ContentType="application/inkml+xml"/>
  <Override PartName="/ppt/ink/ink23336.xml" ContentType="application/inkml+xml"/>
  <Override PartName="/ppt/ink/ink23337.xml" ContentType="application/inkml+xml"/>
  <Override PartName="/ppt/ink/ink23338.xml" ContentType="application/inkml+xml"/>
  <Override PartName="/ppt/ink/ink23339.xml" ContentType="application/inkml+xml"/>
  <Override PartName="/ppt/ink/ink23340.xml" ContentType="application/inkml+xml"/>
  <Override PartName="/ppt/ink/ink23341.xml" ContentType="application/inkml+xml"/>
  <Override PartName="/ppt/ink/ink23342.xml" ContentType="application/inkml+xml"/>
  <Override PartName="/ppt/ink/ink23343.xml" ContentType="application/inkml+xml"/>
  <Override PartName="/ppt/ink/ink23344.xml" ContentType="application/inkml+xml"/>
  <Override PartName="/ppt/ink/ink23345.xml" ContentType="application/inkml+xml"/>
  <Override PartName="/ppt/ink/ink23346.xml" ContentType="application/inkml+xml"/>
  <Override PartName="/ppt/ink/ink23347.xml" ContentType="application/inkml+xml"/>
  <Override PartName="/ppt/ink/ink23348.xml" ContentType="application/inkml+xml"/>
  <Override PartName="/ppt/ink/ink23349.xml" ContentType="application/inkml+xml"/>
  <Override PartName="/ppt/ink/ink23350.xml" ContentType="application/inkml+xml"/>
  <Override PartName="/ppt/ink/ink23351.xml" ContentType="application/inkml+xml"/>
  <Override PartName="/ppt/ink/ink23352.xml" ContentType="application/inkml+xml"/>
  <Override PartName="/ppt/ink/ink23353.xml" ContentType="application/inkml+xml"/>
  <Override PartName="/ppt/ink/ink23354.xml" ContentType="application/inkml+xml"/>
  <Override PartName="/ppt/ink/ink23355.xml" ContentType="application/inkml+xml"/>
  <Override PartName="/ppt/ink/ink23356.xml" ContentType="application/inkml+xml"/>
  <Override PartName="/ppt/ink/ink23357.xml" ContentType="application/inkml+xml"/>
  <Override PartName="/ppt/ink/ink23358.xml" ContentType="application/inkml+xml"/>
  <Override PartName="/ppt/ink/ink23359.xml" ContentType="application/inkml+xml"/>
  <Override PartName="/ppt/ink/ink23360.xml" ContentType="application/inkml+xml"/>
  <Override PartName="/ppt/ink/ink23361.xml" ContentType="application/inkml+xml"/>
  <Override PartName="/ppt/ink/ink23362.xml" ContentType="application/inkml+xml"/>
  <Override PartName="/ppt/ink/ink23363.xml" ContentType="application/inkml+xml"/>
  <Override PartName="/ppt/ink/ink23364.xml" ContentType="application/inkml+xml"/>
  <Override PartName="/ppt/ink/ink23365.xml" ContentType="application/inkml+xml"/>
  <Override PartName="/ppt/ink/ink23366.xml" ContentType="application/inkml+xml"/>
  <Override PartName="/ppt/ink/ink23367.xml" ContentType="application/inkml+xml"/>
  <Override PartName="/ppt/ink/ink23368.xml" ContentType="application/inkml+xml"/>
  <Override PartName="/ppt/ink/ink23369.xml" ContentType="application/inkml+xml"/>
  <Override PartName="/ppt/ink/ink23370.xml" ContentType="application/inkml+xml"/>
  <Override PartName="/ppt/ink/ink23371.xml" ContentType="application/inkml+xml"/>
  <Override PartName="/ppt/ink/ink23372.xml" ContentType="application/inkml+xml"/>
  <Override PartName="/ppt/ink/ink23373.xml" ContentType="application/inkml+xml"/>
  <Override PartName="/ppt/ink/ink23374.xml" ContentType="application/inkml+xml"/>
  <Override PartName="/ppt/ink/ink23375.xml" ContentType="application/inkml+xml"/>
  <Override PartName="/ppt/ink/ink23376.xml" ContentType="application/inkml+xml"/>
  <Override PartName="/ppt/ink/ink23377.xml" ContentType="application/inkml+xml"/>
  <Override PartName="/ppt/ink/ink23378.xml" ContentType="application/inkml+xml"/>
  <Override PartName="/ppt/ink/ink23379.xml" ContentType="application/inkml+xml"/>
  <Override PartName="/ppt/ink/ink23380.xml" ContentType="application/inkml+xml"/>
  <Override PartName="/ppt/ink/ink23381.xml" ContentType="application/inkml+xml"/>
  <Override PartName="/ppt/ink/ink23382.xml" ContentType="application/inkml+xml"/>
  <Override PartName="/ppt/ink/ink23383.xml" ContentType="application/inkml+xml"/>
  <Override PartName="/ppt/ink/ink23384.xml" ContentType="application/inkml+xml"/>
  <Override PartName="/ppt/ink/ink23385.xml" ContentType="application/inkml+xml"/>
  <Override PartName="/ppt/ink/ink23386.xml" ContentType="application/inkml+xml"/>
  <Override PartName="/ppt/ink/ink23387.xml" ContentType="application/inkml+xml"/>
  <Override PartName="/ppt/ink/ink23388.xml" ContentType="application/inkml+xml"/>
  <Override PartName="/ppt/ink/ink23389.xml" ContentType="application/inkml+xml"/>
  <Override PartName="/ppt/ink/ink23390.xml" ContentType="application/inkml+xml"/>
  <Override PartName="/ppt/ink/ink23391.xml" ContentType="application/inkml+xml"/>
  <Override PartName="/ppt/ink/ink23392.xml" ContentType="application/inkml+xml"/>
  <Override PartName="/ppt/ink/ink23393.xml" ContentType="application/inkml+xml"/>
  <Override PartName="/ppt/ink/ink23394.xml" ContentType="application/inkml+xml"/>
  <Override PartName="/ppt/ink/ink23395.xml" ContentType="application/inkml+xml"/>
  <Override PartName="/ppt/ink/ink23396.xml" ContentType="application/inkml+xml"/>
  <Override PartName="/ppt/ink/ink23397.xml" ContentType="application/inkml+xml"/>
  <Override PartName="/ppt/ink/ink23398.xml" ContentType="application/inkml+xml"/>
  <Override PartName="/ppt/ink/ink23399.xml" ContentType="application/inkml+xml"/>
  <Override PartName="/ppt/ink/ink23400.xml" ContentType="application/inkml+xml"/>
  <Override PartName="/ppt/ink/ink23401.xml" ContentType="application/inkml+xml"/>
  <Override PartName="/ppt/ink/ink23402.xml" ContentType="application/inkml+xml"/>
  <Override PartName="/ppt/ink/ink23403.xml" ContentType="application/inkml+xml"/>
  <Override PartName="/ppt/ink/ink23404.xml" ContentType="application/inkml+xml"/>
  <Override PartName="/ppt/ink/ink23405.xml" ContentType="application/inkml+xml"/>
  <Override PartName="/ppt/ink/ink23406.xml" ContentType="application/inkml+xml"/>
  <Override PartName="/ppt/ink/ink23407.xml" ContentType="application/inkml+xml"/>
  <Override PartName="/ppt/ink/ink23408.xml" ContentType="application/inkml+xml"/>
  <Override PartName="/ppt/ink/ink23409.xml" ContentType="application/inkml+xml"/>
  <Override PartName="/ppt/ink/ink23410.xml" ContentType="application/inkml+xml"/>
  <Override PartName="/ppt/ink/ink23411.xml" ContentType="application/inkml+xml"/>
  <Override PartName="/ppt/ink/ink23412.xml" ContentType="application/inkml+xml"/>
  <Override PartName="/ppt/ink/ink23413.xml" ContentType="application/inkml+xml"/>
  <Override PartName="/ppt/ink/ink23414.xml" ContentType="application/inkml+xml"/>
  <Override PartName="/ppt/ink/ink23415.xml" ContentType="application/inkml+xml"/>
  <Override PartName="/ppt/ink/ink23416.xml" ContentType="application/inkml+xml"/>
  <Override PartName="/ppt/ink/ink23417.xml" ContentType="application/inkml+xml"/>
  <Override PartName="/ppt/ink/ink23418.xml" ContentType="application/inkml+xml"/>
  <Override PartName="/ppt/ink/ink23419.xml" ContentType="application/inkml+xml"/>
  <Override PartName="/ppt/ink/ink23420.xml" ContentType="application/inkml+xml"/>
  <Override PartName="/ppt/ink/ink23421.xml" ContentType="application/inkml+xml"/>
  <Override PartName="/ppt/ink/ink23422.xml" ContentType="application/inkml+xml"/>
  <Override PartName="/ppt/ink/ink23423.xml" ContentType="application/inkml+xml"/>
  <Override PartName="/ppt/ink/ink23424.xml" ContentType="application/inkml+xml"/>
  <Override PartName="/ppt/ink/ink23425.xml" ContentType="application/inkml+xml"/>
  <Override PartName="/ppt/ink/ink23426.xml" ContentType="application/inkml+xml"/>
  <Override PartName="/ppt/ink/ink23427.xml" ContentType="application/inkml+xml"/>
  <Override PartName="/ppt/ink/ink23428.xml" ContentType="application/inkml+xml"/>
  <Override PartName="/ppt/ink/ink23429.xml" ContentType="application/inkml+xml"/>
  <Override PartName="/ppt/ink/ink23430.xml" ContentType="application/inkml+xml"/>
  <Override PartName="/ppt/ink/ink23431.xml" ContentType="application/inkml+xml"/>
  <Override PartName="/ppt/ink/ink23432.xml" ContentType="application/inkml+xml"/>
  <Override PartName="/ppt/ink/ink23433.xml" ContentType="application/inkml+xml"/>
  <Override PartName="/ppt/ink/ink23434.xml" ContentType="application/inkml+xml"/>
  <Override PartName="/ppt/ink/ink23435.xml" ContentType="application/inkml+xml"/>
  <Override PartName="/ppt/ink/ink23436.xml" ContentType="application/inkml+xml"/>
  <Override PartName="/ppt/ink/ink23437.xml" ContentType="application/inkml+xml"/>
  <Override PartName="/ppt/ink/ink23438.xml" ContentType="application/inkml+xml"/>
  <Override PartName="/ppt/ink/ink23439.xml" ContentType="application/inkml+xml"/>
  <Override PartName="/ppt/ink/ink23440.xml" ContentType="application/inkml+xml"/>
  <Override PartName="/ppt/ink/ink23441.xml" ContentType="application/inkml+xml"/>
  <Override PartName="/ppt/ink/ink23442.xml" ContentType="application/inkml+xml"/>
  <Override PartName="/ppt/ink/ink23443.xml" ContentType="application/inkml+xml"/>
  <Override PartName="/ppt/ink/ink23444.xml" ContentType="application/inkml+xml"/>
  <Override PartName="/ppt/ink/ink23445.xml" ContentType="application/inkml+xml"/>
  <Override PartName="/ppt/ink/ink23446.xml" ContentType="application/inkml+xml"/>
  <Override PartName="/ppt/ink/ink23447.xml" ContentType="application/inkml+xml"/>
  <Override PartName="/ppt/ink/ink23448.xml" ContentType="application/inkml+xml"/>
  <Override PartName="/ppt/ink/ink23449.xml" ContentType="application/inkml+xml"/>
  <Override PartName="/ppt/ink/ink23450.xml" ContentType="application/inkml+xml"/>
  <Override PartName="/ppt/ink/ink23451.xml" ContentType="application/inkml+xml"/>
  <Override PartName="/ppt/ink/ink23452.xml" ContentType="application/inkml+xml"/>
  <Override PartName="/ppt/ink/ink23453.xml" ContentType="application/inkml+xml"/>
  <Override PartName="/ppt/ink/ink23454.xml" ContentType="application/inkml+xml"/>
  <Override PartName="/ppt/ink/ink23455.xml" ContentType="application/inkml+xml"/>
  <Override PartName="/ppt/ink/ink23456.xml" ContentType="application/inkml+xml"/>
  <Override PartName="/ppt/ink/ink23457.xml" ContentType="application/inkml+xml"/>
  <Override PartName="/ppt/ink/ink23458.xml" ContentType="application/inkml+xml"/>
  <Override PartName="/ppt/ink/ink23459.xml" ContentType="application/inkml+xml"/>
  <Override PartName="/ppt/ink/ink23460.xml" ContentType="application/inkml+xml"/>
  <Override PartName="/ppt/ink/ink23461.xml" ContentType="application/inkml+xml"/>
  <Override PartName="/ppt/ink/ink23462.xml" ContentType="application/inkml+xml"/>
  <Override PartName="/ppt/ink/ink23463.xml" ContentType="application/inkml+xml"/>
  <Override PartName="/ppt/ink/ink23464.xml" ContentType="application/inkml+xml"/>
  <Override PartName="/ppt/ink/ink23465.xml" ContentType="application/inkml+xml"/>
  <Override PartName="/ppt/ink/ink23466.xml" ContentType="application/inkml+xml"/>
  <Override PartName="/ppt/ink/ink23467.xml" ContentType="application/inkml+xml"/>
  <Override PartName="/ppt/ink/ink23468.xml" ContentType="application/inkml+xml"/>
  <Override PartName="/ppt/ink/ink23469.xml" ContentType="application/inkml+xml"/>
  <Override PartName="/ppt/ink/ink23470.xml" ContentType="application/inkml+xml"/>
  <Override PartName="/ppt/ink/ink23471.xml" ContentType="application/inkml+xml"/>
  <Override PartName="/ppt/ink/ink23472.xml" ContentType="application/inkml+xml"/>
  <Override PartName="/ppt/ink/ink23473.xml" ContentType="application/inkml+xml"/>
  <Override PartName="/ppt/ink/ink23474.xml" ContentType="application/inkml+xml"/>
  <Override PartName="/ppt/ink/ink23475.xml" ContentType="application/inkml+xml"/>
  <Override PartName="/ppt/ink/ink23476.xml" ContentType="application/inkml+xml"/>
  <Override PartName="/ppt/ink/ink23477.xml" ContentType="application/inkml+xml"/>
  <Override PartName="/ppt/ink/ink23478.xml" ContentType="application/inkml+xml"/>
  <Override PartName="/ppt/ink/ink23479.xml" ContentType="application/inkml+xml"/>
  <Override PartName="/ppt/ink/ink23480.xml" ContentType="application/inkml+xml"/>
  <Override PartName="/ppt/ink/ink23481.xml" ContentType="application/inkml+xml"/>
  <Override PartName="/ppt/ink/ink23482.xml" ContentType="application/inkml+xml"/>
  <Override PartName="/ppt/ink/ink23483.xml" ContentType="application/inkml+xml"/>
  <Override PartName="/ppt/ink/ink23484.xml" ContentType="application/inkml+xml"/>
  <Override PartName="/ppt/ink/ink23485.xml" ContentType="application/inkml+xml"/>
  <Override PartName="/ppt/ink/ink23486.xml" ContentType="application/inkml+xml"/>
  <Override PartName="/ppt/ink/ink23487.xml" ContentType="application/inkml+xml"/>
  <Override PartName="/ppt/ink/ink23488.xml" ContentType="application/inkml+xml"/>
  <Override PartName="/ppt/ink/ink23489.xml" ContentType="application/inkml+xml"/>
  <Override PartName="/ppt/ink/ink23490.xml" ContentType="application/inkml+xml"/>
  <Override PartName="/ppt/ink/ink23491.xml" ContentType="application/inkml+xml"/>
  <Override PartName="/ppt/ink/ink23492.xml" ContentType="application/inkml+xml"/>
  <Override PartName="/ppt/ink/ink23493.xml" ContentType="application/inkml+xml"/>
  <Override PartName="/ppt/ink/ink23494.xml" ContentType="application/inkml+xml"/>
  <Override PartName="/ppt/ink/ink23495.xml" ContentType="application/inkml+xml"/>
  <Override PartName="/ppt/ink/ink23496.xml" ContentType="application/inkml+xml"/>
  <Override PartName="/ppt/ink/ink23497.xml" ContentType="application/inkml+xml"/>
  <Override PartName="/ppt/ink/ink23498.xml" ContentType="application/inkml+xml"/>
  <Override PartName="/ppt/ink/ink23499.xml" ContentType="application/inkml+xml"/>
  <Override PartName="/ppt/ink/ink23500.xml" ContentType="application/inkml+xml"/>
  <Override PartName="/ppt/ink/ink23501.xml" ContentType="application/inkml+xml"/>
  <Override PartName="/ppt/ink/ink23502.xml" ContentType="application/inkml+xml"/>
  <Override PartName="/ppt/ink/ink23503.xml" ContentType="application/inkml+xml"/>
  <Override PartName="/ppt/ink/ink23504.xml" ContentType="application/inkml+xml"/>
  <Override PartName="/ppt/ink/ink23505.xml" ContentType="application/inkml+xml"/>
  <Override PartName="/ppt/ink/ink23506.xml" ContentType="application/inkml+xml"/>
  <Override PartName="/ppt/ink/ink23507.xml" ContentType="application/inkml+xml"/>
  <Override PartName="/ppt/ink/ink23508.xml" ContentType="application/inkml+xml"/>
  <Override PartName="/ppt/ink/ink23509.xml" ContentType="application/inkml+xml"/>
  <Override PartName="/ppt/ink/ink23510.xml" ContentType="application/inkml+xml"/>
  <Override PartName="/ppt/ink/ink23511.xml" ContentType="application/inkml+xml"/>
  <Override PartName="/ppt/ink/ink23512.xml" ContentType="application/inkml+xml"/>
  <Override PartName="/ppt/ink/ink23513.xml" ContentType="application/inkml+xml"/>
  <Override PartName="/ppt/ink/ink23514.xml" ContentType="application/inkml+xml"/>
  <Override PartName="/ppt/ink/ink23515.xml" ContentType="application/inkml+xml"/>
  <Override PartName="/ppt/ink/ink23516.xml" ContentType="application/inkml+xml"/>
  <Override PartName="/ppt/ink/ink23517.xml" ContentType="application/inkml+xml"/>
  <Override PartName="/ppt/ink/ink23518.xml" ContentType="application/inkml+xml"/>
  <Override PartName="/ppt/ink/ink23519.xml" ContentType="application/inkml+xml"/>
  <Override PartName="/ppt/ink/ink23520.xml" ContentType="application/inkml+xml"/>
  <Override PartName="/ppt/ink/ink23521.xml" ContentType="application/inkml+xml"/>
  <Override PartName="/ppt/ink/ink23522.xml" ContentType="application/inkml+xml"/>
  <Override PartName="/ppt/ink/ink23523.xml" ContentType="application/inkml+xml"/>
  <Override PartName="/ppt/ink/ink23524.xml" ContentType="application/inkml+xml"/>
  <Override PartName="/ppt/ink/ink23525.xml" ContentType="application/inkml+xml"/>
  <Override PartName="/ppt/ink/ink23526.xml" ContentType="application/inkml+xml"/>
  <Override PartName="/ppt/ink/ink23527.xml" ContentType="application/inkml+xml"/>
  <Override PartName="/ppt/ink/ink23528.xml" ContentType="application/inkml+xml"/>
  <Override PartName="/ppt/ink/ink23529.xml" ContentType="application/inkml+xml"/>
  <Override PartName="/ppt/ink/ink23530.xml" ContentType="application/inkml+xml"/>
  <Override PartName="/ppt/ink/ink23531.xml" ContentType="application/inkml+xml"/>
  <Override PartName="/ppt/ink/ink23532.xml" ContentType="application/inkml+xml"/>
  <Override PartName="/ppt/ink/ink23533.xml" ContentType="application/inkml+xml"/>
  <Override PartName="/ppt/ink/ink23534.xml" ContentType="application/inkml+xml"/>
  <Override PartName="/ppt/ink/ink23535.xml" ContentType="application/inkml+xml"/>
  <Override PartName="/ppt/ink/ink23536.xml" ContentType="application/inkml+xml"/>
  <Override PartName="/ppt/ink/ink23537.xml" ContentType="application/inkml+xml"/>
  <Override PartName="/ppt/ink/ink23538.xml" ContentType="application/inkml+xml"/>
  <Override PartName="/ppt/ink/ink23539.xml" ContentType="application/inkml+xml"/>
  <Override PartName="/ppt/ink/ink23540.xml" ContentType="application/inkml+xml"/>
  <Override PartName="/ppt/ink/ink23541.xml" ContentType="application/inkml+xml"/>
  <Override PartName="/ppt/ink/ink23542.xml" ContentType="application/inkml+xml"/>
  <Override PartName="/ppt/ink/ink23543.xml" ContentType="application/inkml+xml"/>
  <Override PartName="/ppt/ink/ink23544.xml" ContentType="application/inkml+xml"/>
  <Override PartName="/ppt/ink/ink23545.xml" ContentType="application/inkml+xml"/>
  <Override PartName="/ppt/ink/ink23546.xml" ContentType="application/inkml+xml"/>
  <Override PartName="/ppt/ink/ink23547.xml" ContentType="application/inkml+xml"/>
  <Override PartName="/ppt/ink/ink23548.xml" ContentType="application/inkml+xml"/>
  <Override PartName="/ppt/ink/ink23549.xml" ContentType="application/inkml+xml"/>
  <Override PartName="/ppt/ink/ink23550.xml" ContentType="application/inkml+xml"/>
  <Override PartName="/ppt/ink/ink23551.xml" ContentType="application/inkml+xml"/>
  <Override PartName="/ppt/ink/ink23552.xml" ContentType="application/inkml+xml"/>
  <Override PartName="/ppt/ink/ink23553.xml" ContentType="application/inkml+xml"/>
  <Override PartName="/ppt/ink/ink23554.xml" ContentType="application/inkml+xml"/>
  <Override PartName="/ppt/ink/ink23555.xml" ContentType="application/inkml+xml"/>
  <Override PartName="/ppt/ink/ink23556.xml" ContentType="application/inkml+xml"/>
  <Override PartName="/ppt/ink/ink23557.xml" ContentType="application/inkml+xml"/>
  <Override PartName="/ppt/ink/ink23558.xml" ContentType="application/inkml+xml"/>
  <Override PartName="/ppt/ink/ink23559.xml" ContentType="application/inkml+xml"/>
  <Override PartName="/ppt/ink/ink23560.xml" ContentType="application/inkml+xml"/>
  <Override PartName="/ppt/ink/ink23561.xml" ContentType="application/inkml+xml"/>
  <Override PartName="/ppt/ink/ink23562.xml" ContentType="application/inkml+xml"/>
  <Override PartName="/ppt/ink/ink23563.xml" ContentType="application/inkml+xml"/>
  <Override PartName="/ppt/ink/ink23564.xml" ContentType="application/inkml+xml"/>
  <Override PartName="/ppt/ink/ink23565.xml" ContentType="application/inkml+xml"/>
  <Override PartName="/ppt/ink/ink23566.xml" ContentType="application/inkml+xml"/>
  <Override PartName="/ppt/ink/ink23567.xml" ContentType="application/inkml+xml"/>
  <Override PartName="/ppt/ink/ink23568.xml" ContentType="application/inkml+xml"/>
  <Override PartName="/ppt/ink/ink23569.xml" ContentType="application/inkml+xml"/>
  <Override PartName="/ppt/ink/ink23570.xml" ContentType="application/inkml+xml"/>
  <Override PartName="/ppt/ink/ink23571.xml" ContentType="application/inkml+xml"/>
  <Override PartName="/ppt/ink/ink23572.xml" ContentType="application/inkml+xml"/>
  <Override PartName="/ppt/ink/ink23573.xml" ContentType="application/inkml+xml"/>
  <Override PartName="/ppt/ink/ink23574.xml" ContentType="application/inkml+xml"/>
  <Override PartName="/ppt/ink/ink23575.xml" ContentType="application/inkml+xml"/>
  <Override PartName="/ppt/ink/ink23576.xml" ContentType="application/inkml+xml"/>
  <Override PartName="/ppt/ink/ink23577.xml" ContentType="application/inkml+xml"/>
  <Override PartName="/ppt/ink/ink23578.xml" ContentType="application/inkml+xml"/>
  <Override PartName="/ppt/ink/ink23579.xml" ContentType="application/inkml+xml"/>
  <Override PartName="/ppt/ink/ink23580.xml" ContentType="application/inkml+xml"/>
  <Override PartName="/ppt/ink/ink23581.xml" ContentType="application/inkml+xml"/>
  <Override PartName="/ppt/ink/ink23582.xml" ContentType="application/inkml+xml"/>
  <Override PartName="/ppt/ink/ink23583.xml" ContentType="application/inkml+xml"/>
  <Override PartName="/ppt/ink/ink23584.xml" ContentType="application/inkml+xml"/>
  <Override PartName="/ppt/ink/ink23585.xml" ContentType="application/inkml+xml"/>
  <Override PartName="/ppt/ink/ink23586.xml" ContentType="application/inkml+xml"/>
  <Override PartName="/ppt/ink/ink23587.xml" ContentType="application/inkml+xml"/>
  <Override PartName="/ppt/ink/ink23588.xml" ContentType="application/inkml+xml"/>
  <Override PartName="/ppt/ink/ink23589.xml" ContentType="application/inkml+xml"/>
  <Override PartName="/ppt/ink/ink23590.xml" ContentType="application/inkml+xml"/>
  <Override PartName="/ppt/ink/ink23591.xml" ContentType="application/inkml+xml"/>
  <Override PartName="/ppt/ink/ink23592.xml" ContentType="application/inkml+xml"/>
  <Override PartName="/ppt/ink/ink23593.xml" ContentType="application/inkml+xml"/>
  <Override PartName="/ppt/ink/ink23594.xml" ContentType="application/inkml+xml"/>
  <Override PartName="/ppt/ink/ink23595.xml" ContentType="application/inkml+xml"/>
  <Override PartName="/ppt/ink/ink23596.xml" ContentType="application/inkml+xml"/>
  <Override PartName="/ppt/ink/ink23597.xml" ContentType="application/inkml+xml"/>
  <Override PartName="/ppt/ink/ink23598.xml" ContentType="application/inkml+xml"/>
  <Override PartName="/ppt/ink/ink23599.xml" ContentType="application/inkml+xml"/>
  <Override PartName="/ppt/ink/ink23600.xml" ContentType="application/inkml+xml"/>
  <Override PartName="/ppt/ink/ink23601.xml" ContentType="application/inkml+xml"/>
  <Override PartName="/ppt/ink/ink23602.xml" ContentType="application/inkml+xml"/>
  <Override PartName="/ppt/ink/ink23603.xml" ContentType="application/inkml+xml"/>
  <Override PartName="/ppt/ink/ink23604.xml" ContentType="application/inkml+xml"/>
  <Override PartName="/ppt/ink/ink23605.xml" ContentType="application/inkml+xml"/>
  <Override PartName="/ppt/ink/ink23606.xml" ContentType="application/inkml+xml"/>
  <Override PartName="/ppt/ink/ink23607.xml" ContentType="application/inkml+xml"/>
  <Override PartName="/ppt/ink/ink23608.xml" ContentType="application/inkml+xml"/>
  <Override PartName="/ppt/ink/ink23609.xml" ContentType="application/inkml+xml"/>
  <Override PartName="/ppt/ink/ink23610.xml" ContentType="application/inkml+xml"/>
  <Override PartName="/ppt/ink/ink23611.xml" ContentType="application/inkml+xml"/>
  <Override PartName="/ppt/ink/ink23612.xml" ContentType="application/inkml+xml"/>
  <Override PartName="/ppt/ink/ink23613.xml" ContentType="application/inkml+xml"/>
  <Override PartName="/ppt/ink/ink23614.xml" ContentType="application/inkml+xml"/>
  <Override PartName="/ppt/ink/ink23615.xml" ContentType="application/inkml+xml"/>
  <Override PartName="/ppt/ink/ink23616.xml" ContentType="application/inkml+xml"/>
  <Override PartName="/ppt/ink/ink23617.xml" ContentType="application/inkml+xml"/>
  <Override PartName="/ppt/ink/ink23618.xml" ContentType="application/inkml+xml"/>
  <Override PartName="/ppt/ink/ink23619.xml" ContentType="application/inkml+xml"/>
  <Override PartName="/ppt/ink/ink23620.xml" ContentType="application/inkml+xml"/>
  <Override PartName="/ppt/ink/ink23621.xml" ContentType="application/inkml+xml"/>
  <Override PartName="/ppt/ink/ink23622.xml" ContentType="application/inkml+xml"/>
  <Override PartName="/ppt/ink/ink23623.xml" ContentType="application/inkml+xml"/>
  <Override PartName="/ppt/ink/ink23624.xml" ContentType="application/inkml+xml"/>
  <Override PartName="/ppt/ink/ink23625.xml" ContentType="application/inkml+xml"/>
  <Override PartName="/ppt/ink/ink23626.xml" ContentType="application/inkml+xml"/>
  <Override PartName="/ppt/ink/ink23627.xml" ContentType="application/inkml+xml"/>
  <Override PartName="/ppt/ink/ink23628.xml" ContentType="application/inkml+xml"/>
  <Override PartName="/ppt/ink/ink23629.xml" ContentType="application/inkml+xml"/>
  <Override PartName="/ppt/ink/ink23630.xml" ContentType="application/inkml+xml"/>
  <Override PartName="/ppt/ink/ink23631.xml" ContentType="application/inkml+xml"/>
  <Override PartName="/ppt/ink/ink23632.xml" ContentType="application/inkml+xml"/>
  <Override PartName="/ppt/ink/ink23633.xml" ContentType="application/inkml+xml"/>
  <Override PartName="/ppt/ink/ink23634.xml" ContentType="application/inkml+xml"/>
  <Override PartName="/ppt/ink/ink23635.xml" ContentType="application/inkml+xml"/>
  <Override PartName="/ppt/ink/ink23636.xml" ContentType="application/inkml+xml"/>
  <Override PartName="/ppt/ink/ink23637.xml" ContentType="application/inkml+xml"/>
  <Override PartName="/ppt/ink/ink23638.xml" ContentType="application/inkml+xml"/>
  <Override PartName="/ppt/ink/ink23639.xml" ContentType="application/inkml+xml"/>
  <Override PartName="/ppt/ink/ink23640.xml" ContentType="application/inkml+xml"/>
  <Override PartName="/ppt/ink/ink23641.xml" ContentType="application/inkml+xml"/>
  <Override PartName="/ppt/ink/ink23642.xml" ContentType="application/inkml+xml"/>
  <Override PartName="/ppt/ink/ink23643.xml" ContentType="application/inkml+xml"/>
  <Override PartName="/ppt/ink/ink23644.xml" ContentType="application/inkml+xml"/>
  <Override PartName="/ppt/ink/ink23645.xml" ContentType="application/inkml+xml"/>
  <Override PartName="/ppt/ink/ink23646.xml" ContentType="application/inkml+xml"/>
  <Override PartName="/ppt/ink/ink23647.xml" ContentType="application/inkml+xml"/>
  <Override PartName="/ppt/ink/ink23648.xml" ContentType="application/inkml+xml"/>
  <Override PartName="/ppt/ink/ink23649.xml" ContentType="application/inkml+xml"/>
  <Override PartName="/ppt/ink/ink23650.xml" ContentType="application/inkml+xml"/>
  <Override PartName="/ppt/ink/ink23651.xml" ContentType="application/inkml+xml"/>
  <Override PartName="/ppt/ink/ink23652.xml" ContentType="application/inkml+xml"/>
  <Override PartName="/ppt/ink/ink23653.xml" ContentType="application/inkml+xml"/>
  <Override PartName="/ppt/ink/ink23654.xml" ContentType="application/inkml+xml"/>
  <Override PartName="/ppt/ink/ink23655.xml" ContentType="application/inkml+xml"/>
  <Override PartName="/ppt/ink/ink23656.xml" ContentType="application/inkml+xml"/>
  <Override PartName="/ppt/ink/ink23657.xml" ContentType="application/inkml+xml"/>
  <Override PartName="/ppt/ink/ink23658.xml" ContentType="application/inkml+xml"/>
  <Override PartName="/ppt/ink/ink23659.xml" ContentType="application/inkml+xml"/>
  <Override PartName="/ppt/ink/ink23660.xml" ContentType="application/inkml+xml"/>
  <Override PartName="/ppt/ink/ink23661.xml" ContentType="application/inkml+xml"/>
  <Override PartName="/ppt/ink/ink23662.xml" ContentType="application/inkml+xml"/>
  <Override PartName="/ppt/ink/ink23663.xml" ContentType="application/inkml+xml"/>
  <Override PartName="/ppt/ink/ink23664.xml" ContentType="application/inkml+xml"/>
  <Override PartName="/ppt/ink/ink23665.xml" ContentType="application/inkml+xml"/>
  <Override PartName="/ppt/ink/ink23666.xml" ContentType="application/inkml+xml"/>
  <Override PartName="/ppt/ink/ink23667.xml" ContentType="application/inkml+xml"/>
  <Override PartName="/ppt/ink/ink23668.xml" ContentType="application/inkml+xml"/>
  <Override PartName="/ppt/ink/ink23669.xml" ContentType="application/inkml+xml"/>
  <Override PartName="/ppt/ink/ink23670.xml" ContentType="application/inkml+xml"/>
  <Override PartName="/ppt/ink/ink23671.xml" ContentType="application/inkml+xml"/>
  <Override PartName="/ppt/ink/ink23672.xml" ContentType="application/inkml+xml"/>
  <Override PartName="/ppt/ink/ink23673.xml" ContentType="application/inkml+xml"/>
  <Override PartName="/ppt/ink/ink23674.xml" ContentType="application/inkml+xml"/>
  <Override PartName="/ppt/ink/ink23675.xml" ContentType="application/inkml+xml"/>
  <Override PartName="/ppt/ink/ink23676.xml" ContentType="application/inkml+xml"/>
  <Override PartName="/ppt/ink/ink23677.xml" ContentType="application/inkml+xml"/>
  <Override PartName="/ppt/ink/ink23678.xml" ContentType="application/inkml+xml"/>
  <Override PartName="/ppt/ink/ink23679.xml" ContentType="application/inkml+xml"/>
  <Override PartName="/ppt/ink/ink23680.xml" ContentType="application/inkml+xml"/>
  <Override PartName="/ppt/ink/ink23681.xml" ContentType="application/inkml+xml"/>
  <Override PartName="/ppt/ink/ink23682.xml" ContentType="application/inkml+xml"/>
  <Override PartName="/ppt/ink/ink23683.xml" ContentType="application/inkml+xml"/>
  <Override PartName="/ppt/ink/ink23684.xml" ContentType="application/inkml+xml"/>
  <Override PartName="/ppt/ink/ink23685.xml" ContentType="application/inkml+xml"/>
  <Override PartName="/ppt/ink/ink23686.xml" ContentType="application/inkml+xml"/>
  <Override PartName="/ppt/ink/ink23687.xml" ContentType="application/inkml+xml"/>
  <Override PartName="/ppt/ink/ink23688.xml" ContentType="application/inkml+xml"/>
  <Override PartName="/ppt/ink/ink23689.xml" ContentType="application/inkml+xml"/>
  <Override PartName="/ppt/ink/ink23690.xml" ContentType="application/inkml+xml"/>
  <Override PartName="/ppt/ink/ink23691.xml" ContentType="application/inkml+xml"/>
  <Override PartName="/ppt/ink/ink23692.xml" ContentType="application/inkml+xml"/>
  <Override PartName="/ppt/ink/ink23693.xml" ContentType="application/inkml+xml"/>
  <Override PartName="/ppt/ink/ink23694.xml" ContentType="application/inkml+xml"/>
  <Override PartName="/ppt/ink/ink23695.xml" ContentType="application/inkml+xml"/>
  <Override PartName="/ppt/ink/ink23696.xml" ContentType="application/inkml+xml"/>
  <Override PartName="/ppt/ink/ink23697.xml" ContentType="application/inkml+xml"/>
  <Override PartName="/ppt/ink/ink23698.xml" ContentType="application/inkml+xml"/>
  <Override PartName="/ppt/ink/ink23699.xml" ContentType="application/inkml+xml"/>
  <Override PartName="/ppt/ink/ink23700.xml" ContentType="application/inkml+xml"/>
  <Override PartName="/ppt/ink/ink23701.xml" ContentType="application/inkml+xml"/>
  <Override PartName="/ppt/ink/ink23702.xml" ContentType="application/inkml+xml"/>
  <Override PartName="/ppt/ink/ink23703.xml" ContentType="application/inkml+xml"/>
  <Override PartName="/ppt/ink/ink23704.xml" ContentType="application/inkml+xml"/>
  <Override PartName="/ppt/ink/ink23705.xml" ContentType="application/inkml+xml"/>
  <Override PartName="/ppt/ink/ink23706.xml" ContentType="application/inkml+xml"/>
  <Override PartName="/ppt/ink/ink23707.xml" ContentType="application/inkml+xml"/>
  <Override PartName="/ppt/ink/ink23708.xml" ContentType="application/inkml+xml"/>
  <Override PartName="/ppt/ink/ink23709.xml" ContentType="application/inkml+xml"/>
  <Override PartName="/ppt/ink/ink23710.xml" ContentType="application/inkml+xml"/>
  <Override PartName="/ppt/ink/ink23711.xml" ContentType="application/inkml+xml"/>
  <Override PartName="/ppt/ink/ink23712.xml" ContentType="application/inkml+xml"/>
  <Override PartName="/ppt/ink/ink23713.xml" ContentType="application/inkml+xml"/>
  <Override PartName="/ppt/ink/ink23714.xml" ContentType="application/inkml+xml"/>
  <Override PartName="/ppt/ink/ink23715.xml" ContentType="application/inkml+xml"/>
  <Override PartName="/ppt/ink/ink23716.xml" ContentType="application/inkml+xml"/>
  <Override PartName="/ppt/ink/ink23717.xml" ContentType="application/inkml+xml"/>
  <Override PartName="/ppt/ink/ink23718.xml" ContentType="application/inkml+xml"/>
  <Override PartName="/ppt/ink/ink23719.xml" ContentType="application/inkml+xml"/>
  <Override PartName="/ppt/ink/ink23720.xml" ContentType="application/inkml+xml"/>
  <Override PartName="/ppt/ink/ink23721.xml" ContentType="application/inkml+xml"/>
  <Override PartName="/ppt/ink/ink23722.xml" ContentType="application/inkml+xml"/>
  <Override PartName="/ppt/ink/ink23723.xml" ContentType="application/inkml+xml"/>
  <Override PartName="/ppt/ink/ink23724.xml" ContentType="application/inkml+xml"/>
  <Override PartName="/ppt/ink/ink23725.xml" ContentType="application/inkml+xml"/>
  <Override PartName="/ppt/ink/ink23726.xml" ContentType="application/inkml+xml"/>
  <Override PartName="/ppt/ink/ink23727.xml" ContentType="application/inkml+xml"/>
  <Override PartName="/ppt/ink/ink23728.xml" ContentType="application/inkml+xml"/>
  <Override PartName="/ppt/ink/ink23729.xml" ContentType="application/inkml+xml"/>
  <Override PartName="/ppt/ink/ink23730.xml" ContentType="application/inkml+xml"/>
  <Override PartName="/ppt/ink/ink23731.xml" ContentType="application/inkml+xml"/>
  <Override PartName="/ppt/ink/ink23732.xml" ContentType="application/inkml+xml"/>
  <Override PartName="/ppt/ink/ink23733.xml" ContentType="application/inkml+xml"/>
  <Override PartName="/ppt/ink/ink23734.xml" ContentType="application/inkml+xml"/>
  <Override PartName="/ppt/ink/ink23735.xml" ContentType="application/inkml+xml"/>
  <Override PartName="/ppt/ink/ink23736.xml" ContentType="application/inkml+xml"/>
  <Override PartName="/ppt/ink/ink23737.xml" ContentType="application/inkml+xml"/>
  <Override PartName="/ppt/ink/ink23738.xml" ContentType="application/inkml+xml"/>
  <Override PartName="/ppt/ink/ink23739.xml" ContentType="application/inkml+xml"/>
  <Override PartName="/ppt/ink/ink23740.xml" ContentType="application/inkml+xml"/>
  <Override PartName="/ppt/ink/ink23741.xml" ContentType="application/inkml+xml"/>
  <Override PartName="/ppt/ink/ink23742.xml" ContentType="application/inkml+xml"/>
  <Override PartName="/ppt/ink/ink23743.xml" ContentType="application/inkml+xml"/>
  <Override PartName="/ppt/ink/ink23744.xml" ContentType="application/inkml+xml"/>
  <Override PartName="/ppt/ink/ink23745.xml" ContentType="application/inkml+xml"/>
  <Override PartName="/ppt/ink/ink23746.xml" ContentType="application/inkml+xml"/>
  <Override PartName="/ppt/ink/ink23747.xml" ContentType="application/inkml+xml"/>
  <Override PartName="/ppt/ink/ink23748.xml" ContentType="application/inkml+xml"/>
  <Override PartName="/ppt/ink/ink23749.xml" ContentType="application/inkml+xml"/>
  <Override PartName="/ppt/ink/ink23750.xml" ContentType="application/inkml+xml"/>
  <Override PartName="/ppt/ink/ink23751.xml" ContentType="application/inkml+xml"/>
  <Override PartName="/ppt/ink/ink23752.xml" ContentType="application/inkml+xml"/>
  <Override PartName="/ppt/ink/ink23753.xml" ContentType="application/inkml+xml"/>
  <Override PartName="/ppt/ink/ink23754.xml" ContentType="application/inkml+xml"/>
  <Override PartName="/ppt/ink/ink23755.xml" ContentType="application/inkml+xml"/>
  <Override PartName="/ppt/ink/ink23756.xml" ContentType="application/inkml+xml"/>
  <Override PartName="/ppt/ink/ink23757.xml" ContentType="application/inkml+xml"/>
  <Override PartName="/ppt/ink/ink23758.xml" ContentType="application/inkml+xml"/>
  <Override PartName="/ppt/ink/ink23759.xml" ContentType="application/inkml+xml"/>
  <Override PartName="/ppt/ink/ink23760.xml" ContentType="application/inkml+xml"/>
  <Override PartName="/ppt/ink/ink23761.xml" ContentType="application/inkml+xml"/>
  <Override PartName="/ppt/ink/ink23762.xml" ContentType="application/inkml+xml"/>
  <Override PartName="/ppt/ink/ink23763.xml" ContentType="application/inkml+xml"/>
  <Override PartName="/ppt/ink/ink23764.xml" ContentType="application/inkml+xml"/>
  <Override PartName="/ppt/ink/ink23765.xml" ContentType="application/inkml+xml"/>
  <Override PartName="/ppt/ink/ink23766.xml" ContentType="application/inkml+xml"/>
  <Override PartName="/ppt/ink/ink23767.xml" ContentType="application/inkml+xml"/>
  <Override PartName="/ppt/ink/ink23768.xml" ContentType="application/inkml+xml"/>
  <Override PartName="/ppt/ink/ink23769.xml" ContentType="application/inkml+xml"/>
  <Override PartName="/ppt/ink/ink23770.xml" ContentType="application/inkml+xml"/>
  <Override PartName="/ppt/ink/ink23771.xml" ContentType="application/inkml+xml"/>
  <Override PartName="/ppt/ink/ink23772.xml" ContentType="application/inkml+xml"/>
  <Override PartName="/ppt/ink/ink23773.xml" ContentType="application/inkml+xml"/>
  <Override PartName="/ppt/ink/ink23774.xml" ContentType="application/inkml+xml"/>
  <Override PartName="/ppt/ink/ink23775.xml" ContentType="application/inkml+xml"/>
  <Override PartName="/ppt/ink/ink23776.xml" ContentType="application/inkml+xml"/>
  <Override PartName="/ppt/ink/ink23777.xml" ContentType="application/inkml+xml"/>
  <Override PartName="/ppt/ink/ink23778.xml" ContentType="application/inkml+xml"/>
  <Override PartName="/ppt/ink/ink23779.xml" ContentType="application/inkml+xml"/>
  <Override PartName="/ppt/ink/ink23780.xml" ContentType="application/inkml+xml"/>
  <Override PartName="/ppt/ink/ink23781.xml" ContentType="application/inkml+xml"/>
  <Override PartName="/ppt/ink/ink23782.xml" ContentType="application/inkml+xml"/>
  <Override PartName="/ppt/ink/ink23783.xml" ContentType="application/inkml+xml"/>
  <Override PartName="/ppt/ink/ink23784.xml" ContentType="application/inkml+xml"/>
  <Override PartName="/ppt/ink/ink23785.xml" ContentType="application/inkml+xml"/>
  <Override PartName="/ppt/ink/ink23786.xml" ContentType="application/inkml+xml"/>
  <Override PartName="/ppt/ink/ink23787.xml" ContentType="application/inkml+xml"/>
  <Override PartName="/ppt/ink/ink23788.xml" ContentType="application/inkml+xml"/>
  <Override PartName="/ppt/ink/ink23789.xml" ContentType="application/inkml+xml"/>
  <Override PartName="/ppt/ink/ink23790.xml" ContentType="application/inkml+xml"/>
  <Override PartName="/ppt/ink/ink23791.xml" ContentType="application/inkml+xml"/>
  <Override PartName="/ppt/ink/ink23792.xml" ContentType="application/inkml+xml"/>
  <Override PartName="/ppt/ink/ink23793.xml" ContentType="application/inkml+xml"/>
  <Override PartName="/ppt/ink/ink23794.xml" ContentType="application/inkml+xml"/>
  <Override PartName="/ppt/ink/ink23795.xml" ContentType="application/inkml+xml"/>
  <Override PartName="/ppt/ink/ink23796.xml" ContentType="application/inkml+xml"/>
  <Override PartName="/ppt/ink/ink23797.xml" ContentType="application/inkml+xml"/>
  <Override PartName="/ppt/ink/ink23798.xml" ContentType="application/inkml+xml"/>
  <Override PartName="/ppt/ink/ink23799.xml" ContentType="application/inkml+xml"/>
  <Override PartName="/ppt/ink/ink23800.xml" ContentType="application/inkml+xml"/>
  <Override PartName="/ppt/ink/ink23801.xml" ContentType="application/inkml+xml"/>
  <Override PartName="/ppt/ink/ink23802.xml" ContentType="application/inkml+xml"/>
  <Override PartName="/ppt/ink/ink23803.xml" ContentType="application/inkml+xml"/>
  <Override PartName="/ppt/ink/ink23804.xml" ContentType="application/inkml+xml"/>
  <Override PartName="/ppt/ink/ink23805.xml" ContentType="application/inkml+xml"/>
  <Override PartName="/ppt/ink/ink23806.xml" ContentType="application/inkml+xml"/>
  <Override PartName="/ppt/ink/ink23807.xml" ContentType="application/inkml+xml"/>
  <Override PartName="/ppt/ink/ink23808.xml" ContentType="application/inkml+xml"/>
  <Override PartName="/ppt/ink/ink23809.xml" ContentType="application/inkml+xml"/>
  <Override PartName="/ppt/ink/ink23810.xml" ContentType="application/inkml+xml"/>
  <Override PartName="/ppt/ink/ink23811.xml" ContentType="application/inkml+xml"/>
  <Override PartName="/ppt/ink/ink23812.xml" ContentType="application/inkml+xml"/>
  <Override PartName="/ppt/ink/ink23813.xml" ContentType="application/inkml+xml"/>
  <Override PartName="/ppt/ink/ink23814.xml" ContentType="application/inkml+xml"/>
  <Override PartName="/ppt/ink/ink23815.xml" ContentType="application/inkml+xml"/>
  <Override PartName="/ppt/ink/ink23816.xml" ContentType="application/inkml+xml"/>
  <Override PartName="/ppt/ink/ink23817.xml" ContentType="application/inkml+xml"/>
  <Override PartName="/ppt/ink/ink23818.xml" ContentType="application/inkml+xml"/>
  <Override PartName="/ppt/ink/ink23819.xml" ContentType="application/inkml+xml"/>
  <Override PartName="/ppt/ink/ink23820.xml" ContentType="application/inkml+xml"/>
  <Override PartName="/ppt/ink/ink23821.xml" ContentType="application/inkml+xml"/>
  <Override PartName="/ppt/ink/ink23822.xml" ContentType="application/inkml+xml"/>
  <Override PartName="/ppt/ink/ink23823.xml" ContentType="application/inkml+xml"/>
  <Override PartName="/ppt/ink/ink23824.xml" ContentType="application/inkml+xml"/>
  <Override PartName="/ppt/ink/ink23825.xml" ContentType="application/inkml+xml"/>
  <Override PartName="/ppt/ink/ink23826.xml" ContentType="application/inkml+xml"/>
  <Override PartName="/ppt/ink/ink23827.xml" ContentType="application/inkml+xml"/>
  <Override PartName="/ppt/ink/ink23828.xml" ContentType="application/inkml+xml"/>
  <Override PartName="/ppt/ink/ink23829.xml" ContentType="application/inkml+xml"/>
  <Override PartName="/ppt/ink/ink23830.xml" ContentType="application/inkml+xml"/>
  <Override PartName="/ppt/ink/ink23831.xml" ContentType="application/inkml+xml"/>
  <Override PartName="/ppt/ink/ink23832.xml" ContentType="application/inkml+xml"/>
  <Override PartName="/ppt/ink/ink23833.xml" ContentType="application/inkml+xml"/>
  <Override PartName="/ppt/ink/ink23834.xml" ContentType="application/inkml+xml"/>
  <Override PartName="/ppt/ink/ink23835.xml" ContentType="application/inkml+xml"/>
  <Override PartName="/ppt/ink/ink23836.xml" ContentType="application/inkml+xml"/>
  <Override PartName="/ppt/ink/ink23837.xml" ContentType="application/inkml+xml"/>
  <Override PartName="/ppt/ink/ink23838.xml" ContentType="application/inkml+xml"/>
  <Override PartName="/ppt/ink/ink23839.xml" ContentType="application/inkml+xml"/>
  <Override PartName="/ppt/ink/ink23840.xml" ContentType="application/inkml+xml"/>
  <Override PartName="/ppt/ink/ink23841.xml" ContentType="application/inkml+xml"/>
  <Override PartName="/ppt/ink/ink23842.xml" ContentType="application/inkml+xml"/>
  <Override PartName="/ppt/ink/ink23843.xml" ContentType="application/inkml+xml"/>
  <Override PartName="/ppt/ink/ink23844.xml" ContentType="application/inkml+xml"/>
  <Override PartName="/ppt/ink/ink23845.xml" ContentType="application/inkml+xml"/>
  <Override PartName="/ppt/ink/ink23846.xml" ContentType="application/inkml+xml"/>
  <Override PartName="/ppt/ink/ink23847.xml" ContentType="application/inkml+xml"/>
  <Override PartName="/ppt/ink/ink23848.xml" ContentType="application/inkml+xml"/>
  <Override PartName="/ppt/ink/ink23849.xml" ContentType="application/inkml+xml"/>
  <Override PartName="/ppt/ink/ink23850.xml" ContentType="application/inkml+xml"/>
  <Override PartName="/ppt/ink/ink23851.xml" ContentType="application/inkml+xml"/>
  <Override PartName="/ppt/ink/ink23852.xml" ContentType="application/inkml+xml"/>
  <Override PartName="/ppt/ink/ink23853.xml" ContentType="application/inkml+xml"/>
  <Override PartName="/ppt/ink/ink23854.xml" ContentType="application/inkml+xml"/>
  <Override PartName="/ppt/ink/ink23855.xml" ContentType="application/inkml+xml"/>
  <Override PartName="/ppt/ink/ink23856.xml" ContentType="application/inkml+xml"/>
  <Override PartName="/ppt/ink/ink23857.xml" ContentType="application/inkml+xml"/>
  <Override PartName="/ppt/ink/ink23858.xml" ContentType="application/inkml+xml"/>
  <Override PartName="/ppt/ink/ink23859.xml" ContentType="application/inkml+xml"/>
  <Override PartName="/ppt/ink/ink23860.xml" ContentType="application/inkml+xml"/>
  <Override PartName="/ppt/ink/ink23861.xml" ContentType="application/inkml+xml"/>
  <Override PartName="/ppt/ink/ink23862.xml" ContentType="application/inkml+xml"/>
  <Override PartName="/ppt/ink/ink23863.xml" ContentType="application/inkml+xml"/>
  <Override PartName="/ppt/ink/ink23864.xml" ContentType="application/inkml+xml"/>
  <Override PartName="/ppt/ink/ink23865.xml" ContentType="application/inkml+xml"/>
  <Override PartName="/ppt/ink/ink23866.xml" ContentType="application/inkml+xml"/>
  <Override PartName="/ppt/ink/ink23867.xml" ContentType="application/inkml+xml"/>
  <Override PartName="/ppt/ink/ink23868.xml" ContentType="application/inkml+xml"/>
  <Override PartName="/ppt/ink/ink23869.xml" ContentType="application/inkml+xml"/>
  <Override PartName="/ppt/ink/ink23870.xml" ContentType="application/inkml+xml"/>
  <Override PartName="/ppt/ink/ink23871.xml" ContentType="application/inkml+xml"/>
  <Override PartName="/ppt/ink/ink23872.xml" ContentType="application/inkml+xml"/>
  <Override PartName="/ppt/ink/ink23873.xml" ContentType="application/inkml+xml"/>
  <Override PartName="/ppt/ink/ink23874.xml" ContentType="application/inkml+xml"/>
  <Override PartName="/ppt/ink/ink23875.xml" ContentType="application/inkml+xml"/>
  <Override PartName="/ppt/ink/ink23876.xml" ContentType="application/inkml+xml"/>
  <Override PartName="/ppt/ink/ink23877.xml" ContentType="application/inkml+xml"/>
  <Override PartName="/ppt/ink/ink23878.xml" ContentType="application/inkml+xml"/>
  <Override PartName="/ppt/ink/ink23879.xml" ContentType="application/inkml+xml"/>
  <Override PartName="/ppt/ink/ink23880.xml" ContentType="application/inkml+xml"/>
  <Override PartName="/ppt/ink/ink23881.xml" ContentType="application/inkml+xml"/>
  <Override PartName="/ppt/ink/ink23882.xml" ContentType="application/inkml+xml"/>
  <Override PartName="/ppt/ink/ink23883.xml" ContentType="application/inkml+xml"/>
  <Override PartName="/ppt/ink/ink23884.xml" ContentType="application/inkml+xml"/>
  <Override PartName="/ppt/ink/ink23885.xml" ContentType="application/inkml+xml"/>
  <Override PartName="/ppt/ink/ink23886.xml" ContentType="application/inkml+xml"/>
  <Override PartName="/ppt/ink/ink23887.xml" ContentType="application/inkml+xml"/>
  <Override PartName="/ppt/ink/ink23888.xml" ContentType="application/inkml+xml"/>
  <Override PartName="/ppt/ink/ink23889.xml" ContentType="application/inkml+xml"/>
  <Override PartName="/ppt/ink/ink23890.xml" ContentType="application/inkml+xml"/>
  <Override PartName="/ppt/ink/ink23891.xml" ContentType="application/inkml+xml"/>
  <Override PartName="/ppt/ink/ink23892.xml" ContentType="application/inkml+xml"/>
  <Override PartName="/ppt/ink/ink23893.xml" ContentType="application/inkml+xml"/>
  <Override PartName="/ppt/ink/ink23894.xml" ContentType="application/inkml+xml"/>
  <Override PartName="/ppt/ink/ink23895.xml" ContentType="application/inkml+xml"/>
  <Override PartName="/ppt/ink/ink23896.xml" ContentType="application/inkml+xml"/>
  <Override PartName="/ppt/ink/ink23897.xml" ContentType="application/inkml+xml"/>
  <Override PartName="/ppt/ink/ink23898.xml" ContentType="application/inkml+xml"/>
  <Override PartName="/ppt/ink/ink23899.xml" ContentType="application/inkml+xml"/>
  <Override PartName="/ppt/ink/ink23900.xml" ContentType="application/inkml+xml"/>
  <Override PartName="/ppt/ink/ink23901.xml" ContentType="application/inkml+xml"/>
  <Override PartName="/ppt/ink/ink23902.xml" ContentType="application/inkml+xml"/>
  <Override PartName="/ppt/ink/ink23903.xml" ContentType="application/inkml+xml"/>
  <Override PartName="/ppt/ink/ink23904.xml" ContentType="application/inkml+xml"/>
  <Override PartName="/ppt/ink/ink23905.xml" ContentType="application/inkml+xml"/>
  <Override PartName="/ppt/ink/ink23906.xml" ContentType="application/inkml+xml"/>
  <Override PartName="/ppt/ink/ink23907.xml" ContentType="application/inkml+xml"/>
  <Override PartName="/ppt/ink/ink23908.xml" ContentType="application/inkml+xml"/>
  <Override PartName="/ppt/ink/ink23909.xml" ContentType="application/inkml+xml"/>
  <Override PartName="/ppt/ink/ink23910.xml" ContentType="application/inkml+xml"/>
  <Override PartName="/ppt/ink/ink23911.xml" ContentType="application/inkml+xml"/>
  <Override PartName="/ppt/ink/ink23912.xml" ContentType="application/inkml+xml"/>
  <Override PartName="/ppt/ink/ink23913.xml" ContentType="application/inkml+xml"/>
  <Override PartName="/ppt/ink/ink23914.xml" ContentType="application/inkml+xml"/>
  <Override PartName="/ppt/ink/ink23915.xml" ContentType="application/inkml+xml"/>
  <Override PartName="/ppt/ink/ink23916.xml" ContentType="application/inkml+xml"/>
  <Override PartName="/ppt/ink/ink23917.xml" ContentType="application/inkml+xml"/>
  <Override PartName="/ppt/ink/ink23918.xml" ContentType="application/inkml+xml"/>
  <Override PartName="/ppt/ink/ink23919.xml" ContentType="application/inkml+xml"/>
  <Override PartName="/ppt/ink/ink23920.xml" ContentType="application/inkml+xml"/>
  <Override PartName="/ppt/ink/ink23921.xml" ContentType="application/inkml+xml"/>
  <Override PartName="/ppt/ink/ink23922.xml" ContentType="application/inkml+xml"/>
  <Override PartName="/ppt/ink/ink23923.xml" ContentType="application/inkml+xml"/>
  <Override PartName="/ppt/ink/ink23924.xml" ContentType="application/inkml+xml"/>
  <Override PartName="/ppt/ink/ink23925.xml" ContentType="application/inkml+xml"/>
  <Override PartName="/ppt/ink/ink23926.xml" ContentType="application/inkml+xml"/>
  <Override PartName="/ppt/ink/ink23927.xml" ContentType="application/inkml+xml"/>
  <Override PartName="/ppt/ink/ink23928.xml" ContentType="application/inkml+xml"/>
  <Override PartName="/ppt/ink/ink23929.xml" ContentType="application/inkml+xml"/>
  <Override PartName="/ppt/ink/ink23930.xml" ContentType="application/inkml+xml"/>
  <Override PartName="/ppt/ink/ink23931.xml" ContentType="application/inkml+xml"/>
  <Override PartName="/ppt/ink/ink23932.xml" ContentType="application/inkml+xml"/>
  <Override PartName="/ppt/ink/ink23933.xml" ContentType="application/inkml+xml"/>
  <Override PartName="/ppt/ink/ink23934.xml" ContentType="application/inkml+xml"/>
  <Override PartName="/ppt/ink/ink23935.xml" ContentType="application/inkml+xml"/>
  <Override PartName="/ppt/ink/ink23936.xml" ContentType="application/inkml+xml"/>
  <Override PartName="/ppt/ink/ink23937.xml" ContentType="application/inkml+xml"/>
  <Override PartName="/ppt/ink/ink23938.xml" ContentType="application/inkml+xml"/>
  <Override PartName="/ppt/ink/ink23939.xml" ContentType="application/inkml+xml"/>
  <Override PartName="/ppt/ink/ink23940.xml" ContentType="application/inkml+xml"/>
  <Override PartName="/ppt/ink/ink23941.xml" ContentType="application/inkml+xml"/>
  <Override PartName="/ppt/ink/ink23942.xml" ContentType="application/inkml+xml"/>
  <Override PartName="/ppt/ink/ink23943.xml" ContentType="application/inkml+xml"/>
  <Override PartName="/ppt/ink/ink23944.xml" ContentType="application/inkml+xml"/>
  <Override PartName="/ppt/ink/ink23945.xml" ContentType="application/inkml+xml"/>
  <Override PartName="/ppt/ink/ink23946.xml" ContentType="application/inkml+xml"/>
  <Override PartName="/ppt/ink/ink23947.xml" ContentType="application/inkml+xml"/>
  <Override PartName="/ppt/ink/ink23948.xml" ContentType="application/inkml+xml"/>
  <Override PartName="/ppt/ink/ink23949.xml" ContentType="application/inkml+xml"/>
  <Override PartName="/ppt/ink/ink23950.xml" ContentType="application/inkml+xml"/>
  <Override PartName="/ppt/ink/ink23951.xml" ContentType="application/inkml+xml"/>
  <Override PartName="/ppt/ink/ink23952.xml" ContentType="application/inkml+xml"/>
  <Override PartName="/ppt/ink/ink23953.xml" ContentType="application/inkml+xml"/>
  <Override PartName="/ppt/ink/ink23954.xml" ContentType="application/inkml+xml"/>
  <Override PartName="/ppt/ink/ink23955.xml" ContentType="application/inkml+xml"/>
  <Override PartName="/ppt/ink/ink23956.xml" ContentType="application/inkml+xml"/>
  <Override PartName="/ppt/ink/ink23957.xml" ContentType="application/inkml+xml"/>
  <Override PartName="/ppt/ink/ink23958.xml" ContentType="application/inkml+xml"/>
  <Override PartName="/ppt/ink/ink23959.xml" ContentType="application/inkml+xml"/>
  <Override PartName="/ppt/ink/ink23960.xml" ContentType="application/inkml+xml"/>
  <Override PartName="/ppt/ink/ink23961.xml" ContentType="application/inkml+xml"/>
  <Override PartName="/ppt/ink/ink23962.xml" ContentType="application/inkml+xml"/>
  <Override PartName="/ppt/ink/ink23963.xml" ContentType="application/inkml+xml"/>
  <Override PartName="/ppt/ink/ink23964.xml" ContentType="application/inkml+xml"/>
  <Override PartName="/ppt/ink/ink23965.xml" ContentType="application/inkml+xml"/>
  <Override PartName="/ppt/ink/ink23966.xml" ContentType="application/inkml+xml"/>
  <Override PartName="/ppt/ink/ink23967.xml" ContentType="application/inkml+xml"/>
  <Override PartName="/ppt/ink/ink23968.xml" ContentType="application/inkml+xml"/>
  <Override PartName="/ppt/ink/ink23969.xml" ContentType="application/inkml+xml"/>
  <Override PartName="/ppt/ink/ink23970.xml" ContentType="application/inkml+xml"/>
  <Override PartName="/ppt/ink/ink23971.xml" ContentType="application/inkml+xml"/>
  <Override PartName="/ppt/ink/ink23972.xml" ContentType="application/inkml+xml"/>
  <Override PartName="/ppt/ink/ink23973.xml" ContentType="application/inkml+xml"/>
  <Override PartName="/ppt/ink/ink23974.xml" ContentType="application/inkml+xml"/>
  <Override PartName="/ppt/ink/ink23975.xml" ContentType="application/inkml+xml"/>
  <Override PartName="/ppt/ink/ink23976.xml" ContentType="application/inkml+xml"/>
  <Override PartName="/ppt/ink/ink23977.xml" ContentType="application/inkml+xml"/>
  <Override PartName="/ppt/ink/ink23978.xml" ContentType="application/inkml+xml"/>
  <Override PartName="/ppt/ink/ink23979.xml" ContentType="application/inkml+xml"/>
  <Override PartName="/ppt/ink/ink23980.xml" ContentType="application/inkml+xml"/>
  <Override PartName="/ppt/ink/ink23981.xml" ContentType="application/inkml+xml"/>
  <Override PartName="/ppt/ink/ink23982.xml" ContentType="application/inkml+xml"/>
  <Override PartName="/ppt/ink/ink23983.xml" ContentType="application/inkml+xml"/>
  <Override PartName="/ppt/ink/ink23984.xml" ContentType="application/inkml+xml"/>
  <Override PartName="/ppt/ink/ink23985.xml" ContentType="application/inkml+xml"/>
  <Override PartName="/ppt/ink/ink23986.xml" ContentType="application/inkml+xml"/>
  <Override PartName="/ppt/ink/ink23987.xml" ContentType="application/inkml+xml"/>
  <Override PartName="/ppt/ink/ink23988.xml" ContentType="application/inkml+xml"/>
  <Override PartName="/ppt/ink/ink23989.xml" ContentType="application/inkml+xml"/>
  <Override PartName="/ppt/ink/ink23990.xml" ContentType="application/inkml+xml"/>
  <Override PartName="/ppt/ink/ink23991.xml" ContentType="application/inkml+xml"/>
  <Override PartName="/ppt/ink/ink23992.xml" ContentType="application/inkml+xml"/>
  <Override PartName="/ppt/ink/ink23993.xml" ContentType="application/inkml+xml"/>
  <Override PartName="/ppt/ink/ink23994.xml" ContentType="application/inkml+xml"/>
  <Override PartName="/ppt/ink/ink23995.xml" ContentType="application/inkml+xml"/>
  <Override PartName="/ppt/ink/ink23996.xml" ContentType="application/inkml+xml"/>
  <Override PartName="/ppt/ink/ink23997.xml" ContentType="application/inkml+xml"/>
  <Override PartName="/ppt/ink/ink23998.xml" ContentType="application/inkml+xml"/>
  <Override PartName="/ppt/ink/ink23999.xml" ContentType="application/inkml+xml"/>
  <Override PartName="/ppt/ink/ink24000.xml" ContentType="application/inkml+xml"/>
  <Override PartName="/ppt/ink/ink24001.xml" ContentType="application/inkml+xml"/>
  <Override PartName="/ppt/ink/ink24002.xml" ContentType="application/inkml+xml"/>
  <Override PartName="/ppt/ink/ink24003.xml" ContentType="application/inkml+xml"/>
  <Override PartName="/ppt/ink/ink24004.xml" ContentType="application/inkml+xml"/>
  <Override PartName="/ppt/ink/ink24005.xml" ContentType="application/inkml+xml"/>
  <Override PartName="/ppt/ink/ink24006.xml" ContentType="application/inkml+xml"/>
  <Override PartName="/ppt/ink/ink24007.xml" ContentType="application/inkml+xml"/>
  <Override PartName="/ppt/ink/ink24008.xml" ContentType="application/inkml+xml"/>
  <Override PartName="/ppt/ink/ink24009.xml" ContentType="application/inkml+xml"/>
  <Override PartName="/ppt/ink/ink24010.xml" ContentType="application/inkml+xml"/>
  <Override PartName="/ppt/ink/ink24011.xml" ContentType="application/inkml+xml"/>
  <Override PartName="/ppt/ink/ink24012.xml" ContentType="application/inkml+xml"/>
  <Override PartName="/ppt/ink/ink24013.xml" ContentType="application/inkml+xml"/>
  <Override PartName="/ppt/ink/ink24014.xml" ContentType="application/inkml+xml"/>
  <Override PartName="/ppt/ink/ink24015.xml" ContentType="application/inkml+xml"/>
  <Override PartName="/ppt/ink/ink24016.xml" ContentType="application/inkml+xml"/>
  <Override PartName="/ppt/ink/ink24017.xml" ContentType="application/inkml+xml"/>
  <Override PartName="/ppt/ink/ink24018.xml" ContentType="application/inkml+xml"/>
  <Override PartName="/ppt/ink/ink24019.xml" ContentType="application/inkml+xml"/>
  <Override PartName="/ppt/ink/ink24020.xml" ContentType="application/inkml+xml"/>
  <Override PartName="/ppt/ink/ink24021.xml" ContentType="application/inkml+xml"/>
  <Override PartName="/ppt/ink/ink24022.xml" ContentType="application/inkml+xml"/>
  <Override PartName="/ppt/ink/ink24023.xml" ContentType="application/inkml+xml"/>
  <Override PartName="/ppt/ink/ink24024.xml" ContentType="application/inkml+xml"/>
  <Override PartName="/ppt/ink/ink24025.xml" ContentType="application/inkml+xml"/>
  <Override PartName="/ppt/ink/ink24026.xml" ContentType="application/inkml+xml"/>
  <Override PartName="/ppt/ink/ink24027.xml" ContentType="application/inkml+xml"/>
  <Override PartName="/ppt/ink/ink24028.xml" ContentType="application/inkml+xml"/>
  <Override PartName="/ppt/ink/ink24029.xml" ContentType="application/inkml+xml"/>
  <Override PartName="/ppt/ink/ink24030.xml" ContentType="application/inkml+xml"/>
  <Override PartName="/ppt/ink/ink24031.xml" ContentType="application/inkml+xml"/>
  <Override PartName="/ppt/ink/ink24032.xml" ContentType="application/inkml+xml"/>
  <Override PartName="/ppt/ink/ink24033.xml" ContentType="application/inkml+xml"/>
  <Override PartName="/ppt/ink/ink24034.xml" ContentType="application/inkml+xml"/>
  <Override PartName="/ppt/ink/ink24035.xml" ContentType="application/inkml+xml"/>
  <Override PartName="/ppt/ink/ink24036.xml" ContentType="application/inkml+xml"/>
  <Override PartName="/ppt/ink/ink24037.xml" ContentType="application/inkml+xml"/>
  <Override PartName="/ppt/ink/ink24038.xml" ContentType="application/inkml+xml"/>
  <Override PartName="/ppt/ink/ink24039.xml" ContentType="application/inkml+xml"/>
  <Override PartName="/ppt/ink/ink24040.xml" ContentType="application/inkml+xml"/>
  <Override PartName="/ppt/ink/ink24041.xml" ContentType="application/inkml+xml"/>
  <Override PartName="/ppt/ink/ink24042.xml" ContentType="application/inkml+xml"/>
  <Override PartName="/ppt/ink/ink24043.xml" ContentType="application/inkml+xml"/>
  <Override PartName="/ppt/ink/ink24044.xml" ContentType="application/inkml+xml"/>
  <Override PartName="/ppt/ink/ink24045.xml" ContentType="application/inkml+xml"/>
  <Override PartName="/ppt/ink/ink24046.xml" ContentType="application/inkml+xml"/>
  <Override PartName="/ppt/ink/ink24047.xml" ContentType="application/inkml+xml"/>
  <Override PartName="/ppt/ink/ink24048.xml" ContentType="application/inkml+xml"/>
  <Override PartName="/ppt/ink/ink24049.xml" ContentType="application/inkml+xml"/>
  <Override PartName="/ppt/ink/ink24050.xml" ContentType="application/inkml+xml"/>
  <Override PartName="/ppt/ink/ink24051.xml" ContentType="application/inkml+xml"/>
  <Override PartName="/ppt/ink/ink24052.xml" ContentType="application/inkml+xml"/>
  <Override PartName="/ppt/ink/ink24053.xml" ContentType="application/inkml+xml"/>
  <Override PartName="/ppt/ink/ink24054.xml" ContentType="application/inkml+xml"/>
  <Override PartName="/ppt/ink/ink24055.xml" ContentType="application/inkml+xml"/>
  <Override PartName="/ppt/ink/ink24056.xml" ContentType="application/inkml+xml"/>
  <Override PartName="/ppt/ink/ink24057.xml" ContentType="application/inkml+xml"/>
  <Override PartName="/ppt/ink/ink24058.xml" ContentType="application/inkml+xml"/>
  <Override PartName="/ppt/ink/ink24059.xml" ContentType="application/inkml+xml"/>
  <Override PartName="/ppt/ink/ink24060.xml" ContentType="application/inkml+xml"/>
  <Override PartName="/ppt/ink/ink24061.xml" ContentType="application/inkml+xml"/>
  <Override PartName="/ppt/ink/ink24062.xml" ContentType="application/inkml+xml"/>
  <Override PartName="/ppt/ink/ink24063.xml" ContentType="application/inkml+xml"/>
  <Override PartName="/ppt/ink/ink24064.xml" ContentType="application/inkml+xml"/>
  <Override PartName="/ppt/ink/ink24065.xml" ContentType="application/inkml+xml"/>
  <Override PartName="/ppt/ink/ink24066.xml" ContentType="application/inkml+xml"/>
  <Override PartName="/ppt/ink/ink24067.xml" ContentType="application/inkml+xml"/>
  <Override PartName="/ppt/ink/ink24068.xml" ContentType="application/inkml+xml"/>
  <Override PartName="/ppt/ink/ink24069.xml" ContentType="application/inkml+xml"/>
  <Override PartName="/ppt/ink/ink24070.xml" ContentType="application/inkml+xml"/>
  <Override PartName="/ppt/ink/ink24071.xml" ContentType="application/inkml+xml"/>
  <Override PartName="/ppt/ink/ink24072.xml" ContentType="application/inkml+xml"/>
  <Override PartName="/ppt/ink/ink24073.xml" ContentType="application/inkml+xml"/>
  <Override PartName="/ppt/ink/ink24074.xml" ContentType="application/inkml+xml"/>
  <Override PartName="/ppt/ink/ink24075.xml" ContentType="application/inkml+xml"/>
  <Override PartName="/ppt/ink/ink24076.xml" ContentType="application/inkml+xml"/>
  <Override PartName="/ppt/ink/ink24077.xml" ContentType="application/inkml+xml"/>
  <Override PartName="/ppt/ink/ink24078.xml" ContentType="application/inkml+xml"/>
  <Override PartName="/ppt/ink/ink24079.xml" ContentType="application/inkml+xml"/>
  <Override PartName="/ppt/ink/ink24080.xml" ContentType="application/inkml+xml"/>
  <Override PartName="/ppt/ink/ink24081.xml" ContentType="application/inkml+xml"/>
  <Override PartName="/ppt/ink/ink24082.xml" ContentType="application/inkml+xml"/>
  <Override PartName="/ppt/ink/ink24083.xml" ContentType="application/inkml+xml"/>
  <Override PartName="/ppt/ink/ink24084.xml" ContentType="application/inkml+xml"/>
  <Override PartName="/ppt/ink/ink24085.xml" ContentType="application/inkml+xml"/>
  <Override PartName="/ppt/ink/ink24086.xml" ContentType="application/inkml+xml"/>
  <Override PartName="/ppt/ink/ink24087.xml" ContentType="application/inkml+xml"/>
  <Override PartName="/ppt/ink/ink24088.xml" ContentType="application/inkml+xml"/>
  <Override PartName="/ppt/ink/ink24089.xml" ContentType="application/inkml+xml"/>
  <Override PartName="/ppt/ink/ink24090.xml" ContentType="application/inkml+xml"/>
  <Override PartName="/ppt/ink/ink24091.xml" ContentType="application/inkml+xml"/>
  <Override PartName="/ppt/ink/ink24092.xml" ContentType="application/inkml+xml"/>
  <Override PartName="/ppt/ink/ink24093.xml" ContentType="application/inkml+xml"/>
  <Override PartName="/ppt/ink/ink24094.xml" ContentType="application/inkml+xml"/>
  <Override PartName="/ppt/ink/ink24095.xml" ContentType="application/inkml+xml"/>
  <Override PartName="/ppt/ink/ink24096.xml" ContentType="application/inkml+xml"/>
  <Override PartName="/ppt/ink/ink24097.xml" ContentType="application/inkml+xml"/>
  <Override PartName="/ppt/ink/ink24098.xml" ContentType="application/inkml+xml"/>
  <Override PartName="/ppt/ink/ink24099.xml" ContentType="application/inkml+xml"/>
  <Override PartName="/ppt/ink/ink24100.xml" ContentType="application/inkml+xml"/>
  <Override PartName="/ppt/ink/ink24101.xml" ContentType="application/inkml+xml"/>
  <Override PartName="/ppt/ink/ink24102.xml" ContentType="application/inkml+xml"/>
  <Override PartName="/ppt/ink/ink24103.xml" ContentType="application/inkml+xml"/>
  <Override PartName="/ppt/ink/ink24104.xml" ContentType="application/inkml+xml"/>
  <Override PartName="/ppt/ink/ink24105.xml" ContentType="application/inkml+xml"/>
  <Override PartName="/ppt/ink/ink24106.xml" ContentType="application/inkml+xml"/>
  <Override PartName="/ppt/ink/ink24107.xml" ContentType="application/inkml+xml"/>
  <Override PartName="/ppt/ink/ink24108.xml" ContentType="application/inkml+xml"/>
  <Override PartName="/ppt/ink/ink24109.xml" ContentType="application/inkml+xml"/>
  <Override PartName="/ppt/ink/ink24110.xml" ContentType="application/inkml+xml"/>
  <Override PartName="/ppt/ink/ink24111.xml" ContentType="application/inkml+xml"/>
  <Override PartName="/ppt/ink/ink24112.xml" ContentType="application/inkml+xml"/>
  <Override PartName="/ppt/ink/ink24113.xml" ContentType="application/inkml+xml"/>
  <Override PartName="/ppt/ink/ink24114.xml" ContentType="application/inkml+xml"/>
  <Override PartName="/ppt/ink/ink24115.xml" ContentType="application/inkml+xml"/>
  <Override PartName="/ppt/ink/ink24116.xml" ContentType="application/inkml+xml"/>
  <Override PartName="/ppt/ink/ink24117.xml" ContentType="application/inkml+xml"/>
  <Override PartName="/ppt/ink/ink24118.xml" ContentType="application/inkml+xml"/>
  <Override PartName="/ppt/ink/ink24119.xml" ContentType="application/inkml+xml"/>
  <Override PartName="/ppt/ink/ink24120.xml" ContentType="application/inkml+xml"/>
  <Override PartName="/ppt/ink/ink24121.xml" ContentType="application/inkml+xml"/>
  <Override PartName="/ppt/ink/ink24122.xml" ContentType="application/inkml+xml"/>
  <Override PartName="/ppt/ink/ink24123.xml" ContentType="application/inkml+xml"/>
  <Override PartName="/ppt/ink/ink24124.xml" ContentType="application/inkml+xml"/>
  <Override PartName="/ppt/ink/ink24125.xml" ContentType="application/inkml+xml"/>
  <Override PartName="/ppt/ink/ink24126.xml" ContentType="application/inkml+xml"/>
  <Override PartName="/ppt/ink/ink24127.xml" ContentType="application/inkml+xml"/>
  <Override PartName="/ppt/ink/ink24128.xml" ContentType="application/inkml+xml"/>
  <Override PartName="/ppt/ink/ink24129.xml" ContentType="application/inkml+xml"/>
  <Override PartName="/ppt/ink/ink24130.xml" ContentType="application/inkml+xml"/>
  <Override PartName="/ppt/ink/ink24131.xml" ContentType="application/inkml+xml"/>
  <Override PartName="/ppt/ink/ink24132.xml" ContentType="application/inkml+xml"/>
  <Override PartName="/ppt/ink/ink24133.xml" ContentType="application/inkml+xml"/>
  <Override PartName="/ppt/ink/ink24134.xml" ContentType="application/inkml+xml"/>
  <Override PartName="/ppt/ink/ink24135.xml" ContentType="application/inkml+xml"/>
  <Override PartName="/ppt/ink/ink24136.xml" ContentType="application/inkml+xml"/>
  <Override PartName="/ppt/ink/ink24137.xml" ContentType="application/inkml+xml"/>
  <Override PartName="/ppt/ink/ink24138.xml" ContentType="application/inkml+xml"/>
  <Override PartName="/ppt/ink/ink24139.xml" ContentType="application/inkml+xml"/>
  <Override PartName="/ppt/ink/ink24140.xml" ContentType="application/inkml+xml"/>
  <Override PartName="/ppt/ink/ink24141.xml" ContentType="application/inkml+xml"/>
  <Override PartName="/ppt/ink/ink24142.xml" ContentType="application/inkml+xml"/>
  <Override PartName="/ppt/ink/ink24143.xml" ContentType="application/inkml+xml"/>
  <Override PartName="/ppt/ink/ink24144.xml" ContentType="application/inkml+xml"/>
  <Override PartName="/ppt/ink/ink24145.xml" ContentType="application/inkml+xml"/>
  <Override PartName="/ppt/ink/ink24146.xml" ContentType="application/inkml+xml"/>
  <Override PartName="/ppt/ink/ink24147.xml" ContentType="application/inkml+xml"/>
  <Override PartName="/ppt/ink/ink24148.xml" ContentType="application/inkml+xml"/>
  <Override PartName="/ppt/ink/ink24149.xml" ContentType="application/inkml+xml"/>
  <Override PartName="/ppt/ink/ink24150.xml" ContentType="application/inkml+xml"/>
  <Override PartName="/ppt/ink/ink24151.xml" ContentType="application/inkml+xml"/>
  <Override PartName="/ppt/ink/ink24152.xml" ContentType="application/inkml+xml"/>
  <Override PartName="/ppt/ink/ink24153.xml" ContentType="application/inkml+xml"/>
  <Override PartName="/ppt/ink/ink24154.xml" ContentType="application/inkml+xml"/>
  <Override PartName="/ppt/ink/ink24155.xml" ContentType="application/inkml+xml"/>
  <Override PartName="/ppt/ink/ink24156.xml" ContentType="application/inkml+xml"/>
  <Override PartName="/ppt/ink/ink24157.xml" ContentType="application/inkml+xml"/>
  <Override PartName="/ppt/ink/ink24158.xml" ContentType="application/inkml+xml"/>
  <Override PartName="/ppt/ink/ink24159.xml" ContentType="application/inkml+xml"/>
  <Override PartName="/ppt/ink/ink24160.xml" ContentType="application/inkml+xml"/>
  <Override PartName="/ppt/ink/ink24161.xml" ContentType="application/inkml+xml"/>
  <Override PartName="/ppt/ink/ink24162.xml" ContentType="application/inkml+xml"/>
  <Override PartName="/ppt/ink/ink24163.xml" ContentType="application/inkml+xml"/>
  <Override PartName="/ppt/ink/ink24164.xml" ContentType="application/inkml+xml"/>
  <Override PartName="/ppt/ink/ink24165.xml" ContentType="application/inkml+xml"/>
  <Override PartName="/ppt/ink/ink24166.xml" ContentType="application/inkml+xml"/>
  <Override PartName="/ppt/ink/ink24167.xml" ContentType="application/inkml+xml"/>
  <Override PartName="/ppt/ink/ink24168.xml" ContentType="application/inkml+xml"/>
  <Override PartName="/ppt/ink/ink24169.xml" ContentType="application/inkml+xml"/>
  <Override PartName="/ppt/ink/ink24170.xml" ContentType="application/inkml+xml"/>
  <Override PartName="/ppt/ink/ink24171.xml" ContentType="application/inkml+xml"/>
  <Override PartName="/ppt/ink/ink24172.xml" ContentType="application/inkml+xml"/>
  <Override PartName="/ppt/ink/ink24173.xml" ContentType="application/inkml+xml"/>
  <Override PartName="/ppt/ink/ink24174.xml" ContentType="application/inkml+xml"/>
  <Override PartName="/ppt/ink/ink24175.xml" ContentType="application/inkml+xml"/>
  <Override PartName="/ppt/ink/ink24176.xml" ContentType="application/inkml+xml"/>
  <Override PartName="/ppt/ink/ink24177.xml" ContentType="application/inkml+xml"/>
  <Override PartName="/ppt/ink/ink24178.xml" ContentType="application/inkml+xml"/>
  <Override PartName="/ppt/ink/ink24179.xml" ContentType="application/inkml+xml"/>
  <Override PartName="/ppt/ink/ink24180.xml" ContentType="application/inkml+xml"/>
  <Override PartName="/ppt/ink/ink24181.xml" ContentType="application/inkml+xml"/>
  <Override PartName="/ppt/ink/ink24182.xml" ContentType="application/inkml+xml"/>
  <Override PartName="/ppt/ink/ink24183.xml" ContentType="application/inkml+xml"/>
  <Override PartName="/ppt/ink/ink24184.xml" ContentType="application/inkml+xml"/>
  <Override PartName="/ppt/ink/ink24185.xml" ContentType="application/inkml+xml"/>
  <Override PartName="/ppt/ink/ink24186.xml" ContentType="application/inkml+xml"/>
  <Override PartName="/ppt/ink/ink24187.xml" ContentType="application/inkml+xml"/>
  <Override PartName="/ppt/ink/ink24188.xml" ContentType="application/inkml+xml"/>
  <Override PartName="/ppt/ink/ink24189.xml" ContentType="application/inkml+xml"/>
  <Override PartName="/ppt/ink/ink24190.xml" ContentType="application/inkml+xml"/>
  <Override PartName="/ppt/ink/ink24191.xml" ContentType="application/inkml+xml"/>
  <Override PartName="/ppt/ink/ink24192.xml" ContentType="application/inkml+xml"/>
  <Override PartName="/ppt/ink/ink24193.xml" ContentType="application/inkml+xml"/>
  <Override PartName="/ppt/ink/ink24194.xml" ContentType="application/inkml+xml"/>
  <Override PartName="/ppt/ink/ink24195.xml" ContentType="application/inkml+xml"/>
  <Override PartName="/ppt/ink/ink24196.xml" ContentType="application/inkml+xml"/>
  <Override PartName="/ppt/ink/ink24197.xml" ContentType="application/inkml+xml"/>
  <Override PartName="/ppt/ink/ink24198.xml" ContentType="application/inkml+xml"/>
  <Override PartName="/ppt/ink/ink24199.xml" ContentType="application/inkml+xml"/>
  <Override PartName="/ppt/ink/ink24200.xml" ContentType="application/inkml+xml"/>
  <Override PartName="/ppt/ink/ink24201.xml" ContentType="application/inkml+xml"/>
  <Override PartName="/ppt/ink/ink24202.xml" ContentType="application/inkml+xml"/>
  <Override PartName="/ppt/ink/ink24203.xml" ContentType="application/inkml+xml"/>
  <Override PartName="/ppt/ink/ink24204.xml" ContentType="application/inkml+xml"/>
  <Override PartName="/ppt/ink/ink24205.xml" ContentType="application/inkml+xml"/>
  <Override PartName="/ppt/ink/ink24206.xml" ContentType="application/inkml+xml"/>
  <Override PartName="/ppt/ink/ink24207.xml" ContentType="application/inkml+xml"/>
  <Override PartName="/ppt/ink/ink24208.xml" ContentType="application/inkml+xml"/>
  <Override PartName="/ppt/ink/ink24209.xml" ContentType="application/inkml+xml"/>
  <Override PartName="/ppt/ink/ink24210.xml" ContentType="application/inkml+xml"/>
  <Override PartName="/ppt/ink/ink24211.xml" ContentType="application/inkml+xml"/>
  <Override PartName="/ppt/ink/ink24212.xml" ContentType="application/inkml+xml"/>
  <Override PartName="/ppt/ink/ink24213.xml" ContentType="application/inkml+xml"/>
  <Override PartName="/ppt/ink/ink24214.xml" ContentType="application/inkml+xml"/>
  <Override PartName="/ppt/ink/ink24215.xml" ContentType="application/inkml+xml"/>
  <Override PartName="/ppt/ink/ink24216.xml" ContentType="application/inkml+xml"/>
  <Override PartName="/ppt/ink/ink24217.xml" ContentType="application/inkml+xml"/>
  <Override PartName="/ppt/ink/ink24218.xml" ContentType="application/inkml+xml"/>
  <Override PartName="/ppt/ink/ink24219.xml" ContentType="application/inkml+xml"/>
  <Override PartName="/ppt/ink/ink24220.xml" ContentType="application/inkml+xml"/>
  <Override PartName="/ppt/ink/ink24221.xml" ContentType="application/inkml+xml"/>
  <Override PartName="/ppt/ink/ink24222.xml" ContentType="application/inkml+xml"/>
  <Override PartName="/ppt/ink/ink24223.xml" ContentType="application/inkml+xml"/>
  <Override PartName="/ppt/ink/ink24224.xml" ContentType="application/inkml+xml"/>
  <Override PartName="/ppt/ink/ink24225.xml" ContentType="application/inkml+xml"/>
  <Override PartName="/ppt/ink/ink24226.xml" ContentType="application/inkml+xml"/>
  <Override PartName="/ppt/ink/ink24227.xml" ContentType="application/inkml+xml"/>
  <Override PartName="/ppt/ink/ink24228.xml" ContentType="application/inkml+xml"/>
  <Override PartName="/ppt/ink/ink24229.xml" ContentType="application/inkml+xml"/>
  <Override PartName="/ppt/ink/ink24230.xml" ContentType="application/inkml+xml"/>
  <Override PartName="/ppt/ink/ink24231.xml" ContentType="application/inkml+xml"/>
  <Override PartName="/ppt/ink/ink24232.xml" ContentType="application/inkml+xml"/>
  <Override PartName="/ppt/ink/ink24233.xml" ContentType="application/inkml+xml"/>
  <Override PartName="/ppt/ink/ink24234.xml" ContentType="application/inkml+xml"/>
  <Override PartName="/ppt/ink/ink24235.xml" ContentType="application/inkml+xml"/>
  <Override PartName="/ppt/ink/ink24236.xml" ContentType="application/inkml+xml"/>
  <Override PartName="/ppt/ink/ink24237.xml" ContentType="application/inkml+xml"/>
  <Override PartName="/ppt/ink/ink24238.xml" ContentType="application/inkml+xml"/>
  <Override PartName="/ppt/ink/ink24239.xml" ContentType="application/inkml+xml"/>
  <Override PartName="/ppt/ink/ink24240.xml" ContentType="application/inkml+xml"/>
  <Override PartName="/ppt/ink/ink24241.xml" ContentType="application/inkml+xml"/>
  <Override PartName="/ppt/ink/ink24242.xml" ContentType="application/inkml+xml"/>
  <Override PartName="/ppt/ink/ink24243.xml" ContentType="application/inkml+xml"/>
  <Override PartName="/ppt/ink/ink24244.xml" ContentType="application/inkml+xml"/>
  <Override PartName="/ppt/ink/ink24245.xml" ContentType="application/inkml+xml"/>
  <Override PartName="/ppt/ink/ink24246.xml" ContentType="application/inkml+xml"/>
  <Override PartName="/ppt/ink/ink24247.xml" ContentType="application/inkml+xml"/>
  <Override PartName="/ppt/ink/ink24248.xml" ContentType="application/inkml+xml"/>
  <Override PartName="/ppt/ink/ink24249.xml" ContentType="application/inkml+xml"/>
  <Override PartName="/ppt/ink/ink24250.xml" ContentType="application/inkml+xml"/>
  <Override PartName="/ppt/ink/ink24251.xml" ContentType="application/inkml+xml"/>
  <Override PartName="/ppt/ink/ink24252.xml" ContentType="application/inkml+xml"/>
  <Override PartName="/ppt/ink/ink24253.xml" ContentType="application/inkml+xml"/>
  <Override PartName="/ppt/ink/ink24254.xml" ContentType="application/inkml+xml"/>
  <Override PartName="/ppt/ink/ink24255.xml" ContentType="application/inkml+xml"/>
  <Override PartName="/ppt/ink/ink24256.xml" ContentType="application/inkml+xml"/>
  <Override PartName="/ppt/ink/ink24257.xml" ContentType="application/inkml+xml"/>
  <Override PartName="/ppt/ink/ink24258.xml" ContentType="application/inkml+xml"/>
  <Override PartName="/ppt/ink/ink24259.xml" ContentType="application/inkml+xml"/>
  <Override PartName="/ppt/ink/ink24260.xml" ContentType="application/inkml+xml"/>
  <Override PartName="/ppt/ink/ink24261.xml" ContentType="application/inkml+xml"/>
  <Override PartName="/ppt/ink/ink24262.xml" ContentType="application/inkml+xml"/>
  <Override PartName="/ppt/ink/ink24263.xml" ContentType="application/inkml+xml"/>
  <Override PartName="/ppt/ink/ink24264.xml" ContentType="application/inkml+xml"/>
  <Override PartName="/ppt/ink/ink24265.xml" ContentType="application/inkml+xml"/>
  <Override PartName="/ppt/ink/ink24266.xml" ContentType="application/inkml+xml"/>
  <Override PartName="/ppt/ink/ink24267.xml" ContentType="application/inkml+xml"/>
  <Override PartName="/ppt/ink/ink24268.xml" ContentType="application/inkml+xml"/>
  <Override PartName="/ppt/ink/ink24269.xml" ContentType="application/inkml+xml"/>
  <Override PartName="/ppt/ink/ink24270.xml" ContentType="application/inkml+xml"/>
  <Override PartName="/ppt/ink/ink24271.xml" ContentType="application/inkml+xml"/>
  <Override PartName="/ppt/ink/ink24272.xml" ContentType="application/inkml+xml"/>
  <Override PartName="/ppt/ink/ink24273.xml" ContentType="application/inkml+xml"/>
  <Override PartName="/ppt/ink/ink24274.xml" ContentType="application/inkml+xml"/>
  <Override PartName="/ppt/ink/ink24275.xml" ContentType="application/inkml+xml"/>
  <Override PartName="/ppt/ink/ink24276.xml" ContentType="application/inkml+xml"/>
  <Override PartName="/ppt/ink/ink24277.xml" ContentType="application/inkml+xml"/>
  <Override PartName="/ppt/ink/ink24278.xml" ContentType="application/inkml+xml"/>
  <Override PartName="/ppt/ink/ink24279.xml" ContentType="application/inkml+xml"/>
  <Override PartName="/ppt/ink/ink24280.xml" ContentType="application/inkml+xml"/>
  <Override PartName="/ppt/ink/ink24281.xml" ContentType="application/inkml+xml"/>
  <Override PartName="/ppt/ink/ink24282.xml" ContentType="application/inkml+xml"/>
  <Override PartName="/ppt/ink/ink24283.xml" ContentType="application/inkml+xml"/>
  <Override PartName="/ppt/ink/ink24284.xml" ContentType="application/inkml+xml"/>
  <Override PartName="/ppt/ink/ink24285.xml" ContentType="application/inkml+xml"/>
  <Override PartName="/ppt/ink/ink24286.xml" ContentType="application/inkml+xml"/>
  <Override PartName="/ppt/ink/ink24287.xml" ContentType="application/inkml+xml"/>
  <Override PartName="/ppt/ink/ink24288.xml" ContentType="application/inkml+xml"/>
  <Override PartName="/ppt/ink/ink24289.xml" ContentType="application/inkml+xml"/>
  <Override PartName="/ppt/ink/ink24290.xml" ContentType="application/inkml+xml"/>
  <Override PartName="/ppt/ink/ink24291.xml" ContentType="application/inkml+xml"/>
  <Override PartName="/ppt/ink/ink24292.xml" ContentType="application/inkml+xml"/>
  <Override PartName="/ppt/ink/ink24293.xml" ContentType="application/inkml+xml"/>
  <Override PartName="/ppt/ink/ink24294.xml" ContentType="application/inkml+xml"/>
  <Override PartName="/ppt/ink/ink24295.xml" ContentType="application/inkml+xml"/>
  <Override PartName="/ppt/ink/ink24296.xml" ContentType="application/inkml+xml"/>
  <Override PartName="/ppt/ink/ink24297.xml" ContentType="application/inkml+xml"/>
  <Override PartName="/ppt/ink/ink24298.xml" ContentType="application/inkml+xml"/>
  <Override PartName="/ppt/ink/ink24299.xml" ContentType="application/inkml+xml"/>
  <Override PartName="/ppt/ink/ink24300.xml" ContentType="application/inkml+xml"/>
  <Override PartName="/ppt/ink/ink24301.xml" ContentType="application/inkml+xml"/>
  <Override PartName="/ppt/ink/ink24302.xml" ContentType="application/inkml+xml"/>
  <Override PartName="/ppt/ink/ink24303.xml" ContentType="application/inkml+xml"/>
  <Override PartName="/ppt/ink/ink24304.xml" ContentType="application/inkml+xml"/>
  <Override PartName="/ppt/ink/ink24305.xml" ContentType="application/inkml+xml"/>
  <Override PartName="/ppt/ink/ink24306.xml" ContentType="application/inkml+xml"/>
  <Override PartName="/ppt/ink/ink24307.xml" ContentType="application/inkml+xml"/>
  <Override PartName="/ppt/ink/ink24308.xml" ContentType="application/inkml+xml"/>
  <Override PartName="/ppt/ink/ink24309.xml" ContentType="application/inkml+xml"/>
  <Override PartName="/ppt/ink/ink24310.xml" ContentType="application/inkml+xml"/>
  <Override PartName="/ppt/ink/ink24311.xml" ContentType="application/inkml+xml"/>
  <Override PartName="/ppt/ink/ink24312.xml" ContentType="application/inkml+xml"/>
  <Override PartName="/ppt/ink/ink24313.xml" ContentType="application/inkml+xml"/>
  <Override PartName="/ppt/ink/ink24314.xml" ContentType="application/inkml+xml"/>
  <Override PartName="/ppt/ink/ink24315.xml" ContentType="application/inkml+xml"/>
  <Override PartName="/ppt/ink/ink24316.xml" ContentType="application/inkml+xml"/>
  <Override PartName="/ppt/ink/ink24317.xml" ContentType="application/inkml+xml"/>
  <Override PartName="/ppt/ink/ink24318.xml" ContentType="application/inkml+xml"/>
  <Override PartName="/ppt/ink/ink24319.xml" ContentType="application/inkml+xml"/>
  <Override PartName="/ppt/ink/ink24320.xml" ContentType="application/inkml+xml"/>
  <Override PartName="/ppt/ink/ink24321.xml" ContentType="application/inkml+xml"/>
  <Override PartName="/ppt/ink/ink24322.xml" ContentType="application/inkml+xml"/>
  <Override PartName="/ppt/ink/ink24323.xml" ContentType="application/inkml+xml"/>
  <Override PartName="/ppt/ink/ink24324.xml" ContentType="application/inkml+xml"/>
  <Override PartName="/ppt/ink/ink24325.xml" ContentType="application/inkml+xml"/>
  <Override PartName="/ppt/ink/ink24326.xml" ContentType="application/inkml+xml"/>
  <Override PartName="/ppt/ink/ink24327.xml" ContentType="application/inkml+xml"/>
  <Override PartName="/ppt/ink/ink24328.xml" ContentType="application/inkml+xml"/>
  <Override PartName="/ppt/ink/ink24329.xml" ContentType="application/inkml+xml"/>
  <Override PartName="/ppt/ink/ink24330.xml" ContentType="application/inkml+xml"/>
  <Override PartName="/ppt/ink/ink24331.xml" ContentType="application/inkml+xml"/>
  <Override PartName="/ppt/ink/ink24332.xml" ContentType="application/inkml+xml"/>
  <Override PartName="/ppt/ink/ink24333.xml" ContentType="application/inkml+xml"/>
  <Override PartName="/ppt/ink/ink24334.xml" ContentType="application/inkml+xml"/>
  <Override PartName="/ppt/ink/ink24335.xml" ContentType="application/inkml+xml"/>
  <Override PartName="/ppt/ink/ink24336.xml" ContentType="application/inkml+xml"/>
  <Override PartName="/ppt/ink/ink24337.xml" ContentType="application/inkml+xml"/>
  <Override PartName="/ppt/ink/ink24338.xml" ContentType="application/inkml+xml"/>
  <Override PartName="/ppt/ink/ink24339.xml" ContentType="application/inkml+xml"/>
  <Override PartName="/ppt/ink/ink24340.xml" ContentType="application/inkml+xml"/>
  <Override PartName="/ppt/ink/ink24341.xml" ContentType="application/inkml+xml"/>
  <Override PartName="/ppt/ink/ink24342.xml" ContentType="application/inkml+xml"/>
  <Override PartName="/ppt/ink/ink24343.xml" ContentType="application/inkml+xml"/>
  <Override PartName="/ppt/ink/ink24344.xml" ContentType="application/inkml+xml"/>
  <Override PartName="/ppt/ink/ink24345.xml" ContentType="application/inkml+xml"/>
  <Override PartName="/ppt/ink/ink24346.xml" ContentType="application/inkml+xml"/>
  <Override PartName="/ppt/ink/ink24347.xml" ContentType="application/inkml+xml"/>
  <Override PartName="/ppt/ink/ink24348.xml" ContentType="application/inkml+xml"/>
  <Override PartName="/ppt/ink/ink24349.xml" ContentType="application/inkml+xml"/>
  <Override PartName="/ppt/ink/ink24350.xml" ContentType="application/inkml+xml"/>
  <Override PartName="/ppt/ink/ink24351.xml" ContentType="application/inkml+xml"/>
  <Override PartName="/ppt/ink/ink24352.xml" ContentType="application/inkml+xml"/>
  <Override PartName="/ppt/ink/ink24353.xml" ContentType="application/inkml+xml"/>
  <Override PartName="/ppt/ink/ink24354.xml" ContentType="application/inkml+xml"/>
  <Override PartName="/ppt/ink/ink24355.xml" ContentType="application/inkml+xml"/>
  <Override PartName="/ppt/ink/ink24356.xml" ContentType="application/inkml+xml"/>
  <Override PartName="/ppt/ink/ink24357.xml" ContentType="application/inkml+xml"/>
  <Override PartName="/ppt/ink/ink24358.xml" ContentType="application/inkml+xml"/>
  <Override PartName="/ppt/ink/ink24359.xml" ContentType="application/inkml+xml"/>
  <Override PartName="/ppt/ink/ink24360.xml" ContentType="application/inkml+xml"/>
  <Override PartName="/ppt/ink/ink24361.xml" ContentType="application/inkml+xml"/>
  <Override PartName="/ppt/ink/ink24362.xml" ContentType="application/inkml+xml"/>
  <Override PartName="/ppt/ink/ink24363.xml" ContentType="application/inkml+xml"/>
  <Override PartName="/ppt/ink/ink24364.xml" ContentType="application/inkml+xml"/>
  <Override PartName="/ppt/ink/ink24365.xml" ContentType="application/inkml+xml"/>
  <Override PartName="/ppt/ink/ink24366.xml" ContentType="application/inkml+xml"/>
  <Override PartName="/ppt/ink/ink24367.xml" ContentType="application/inkml+xml"/>
  <Override PartName="/ppt/ink/ink24368.xml" ContentType="application/inkml+xml"/>
  <Override PartName="/ppt/ink/ink24369.xml" ContentType="application/inkml+xml"/>
  <Override PartName="/ppt/ink/ink24370.xml" ContentType="application/inkml+xml"/>
  <Override PartName="/ppt/ink/ink24371.xml" ContentType="application/inkml+xml"/>
  <Override PartName="/ppt/ink/ink24372.xml" ContentType="application/inkml+xml"/>
  <Override PartName="/ppt/ink/ink24373.xml" ContentType="application/inkml+xml"/>
  <Override PartName="/ppt/ink/ink24374.xml" ContentType="application/inkml+xml"/>
  <Override PartName="/ppt/ink/ink24375.xml" ContentType="application/inkml+xml"/>
  <Override PartName="/ppt/ink/ink24376.xml" ContentType="application/inkml+xml"/>
  <Override PartName="/ppt/ink/ink24377.xml" ContentType="application/inkml+xml"/>
  <Override PartName="/ppt/ink/ink24378.xml" ContentType="application/inkml+xml"/>
  <Override PartName="/ppt/ink/ink24379.xml" ContentType="application/inkml+xml"/>
  <Override PartName="/ppt/ink/ink24380.xml" ContentType="application/inkml+xml"/>
  <Override PartName="/ppt/ink/ink24381.xml" ContentType="application/inkml+xml"/>
  <Override PartName="/ppt/ink/ink24382.xml" ContentType="application/inkml+xml"/>
  <Override PartName="/ppt/ink/ink24383.xml" ContentType="application/inkml+xml"/>
  <Override PartName="/ppt/ink/ink24384.xml" ContentType="application/inkml+xml"/>
  <Override PartName="/ppt/ink/ink24385.xml" ContentType="application/inkml+xml"/>
  <Override PartName="/ppt/ink/ink24386.xml" ContentType="application/inkml+xml"/>
  <Override PartName="/ppt/ink/ink24387.xml" ContentType="application/inkml+xml"/>
  <Override PartName="/ppt/ink/ink24388.xml" ContentType="application/inkml+xml"/>
  <Override PartName="/ppt/ink/ink24389.xml" ContentType="application/inkml+xml"/>
  <Override PartName="/ppt/ink/ink24390.xml" ContentType="application/inkml+xml"/>
  <Override PartName="/ppt/ink/ink24391.xml" ContentType="application/inkml+xml"/>
  <Override PartName="/ppt/ink/ink24392.xml" ContentType="application/inkml+xml"/>
  <Override PartName="/ppt/ink/ink24393.xml" ContentType="application/inkml+xml"/>
  <Override PartName="/ppt/ink/ink24394.xml" ContentType="application/inkml+xml"/>
  <Override PartName="/ppt/ink/ink24395.xml" ContentType="application/inkml+xml"/>
  <Override PartName="/ppt/ink/ink24396.xml" ContentType="application/inkml+xml"/>
  <Override PartName="/ppt/ink/ink24397.xml" ContentType="application/inkml+xml"/>
  <Override PartName="/ppt/ink/ink24398.xml" ContentType="application/inkml+xml"/>
  <Override PartName="/ppt/ink/ink24399.xml" ContentType="application/inkml+xml"/>
  <Override PartName="/ppt/ink/ink24400.xml" ContentType="application/inkml+xml"/>
  <Override PartName="/ppt/ink/ink24401.xml" ContentType="application/inkml+xml"/>
  <Override PartName="/ppt/ink/ink24402.xml" ContentType="application/inkml+xml"/>
  <Override PartName="/ppt/ink/ink24403.xml" ContentType="application/inkml+xml"/>
  <Override PartName="/ppt/ink/ink24404.xml" ContentType="application/inkml+xml"/>
  <Override PartName="/ppt/ink/ink24405.xml" ContentType="application/inkml+xml"/>
  <Override PartName="/ppt/ink/ink24406.xml" ContentType="application/inkml+xml"/>
  <Override PartName="/ppt/ink/ink24407.xml" ContentType="application/inkml+xml"/>
  <Override PartName="/ppt/ink/ink24408.xml" ContentType="application/inkml+xml"/>
  <Override PartName="/ppt/ink/ink24409.xml" ContentType="application/inkml+xml"/>
  <Override PartName="/ppt/ink/ink24410.xml" ContentType="application/inkml+xml"/>
  <Override PartName="/ppt/ink/ink24411.xml" ContentType="application/inkml+xml"/>
  <Override PartName="/ppt/ink/ink24412.xml" ContentType="application/inkml+xml"/>
  <Override PartName="/ppt/ink/ink24413.xml" ContentType="application/inkml+xml"/>
  <Override PartName="/ppt/ink/ink24414.xml" ContentType="application/inkml+xml"/>
  <Override PartName="/ppt/ink/ink24415.xml" ContentType="application/inkml+xml"/>
  <Override PartName="/ppt/ink/ink24416.xml" ContentType="application/inkml+xml"/>
  <Override PartName="/ppt/ink/ink24417.xml" ContentType="application/inkml+xml"/>
  <Override PartName="/ppt/ink/ink24418.xml" ContentType="application/inkml+xml"/>
  <Override PartName="/ppt/ink/ink24419.xml" ContentType="application/inkml+xml"/>
  <Override PartName="/ppt/ink/ink24420.xml" ContentType="application/inkml+xml"/>
  <Override PartName="/ppt/ink/ink24421.xml" ContentType="application/inkml+xml"/>
  <Override PartName="/ppt/ink/ink24422.xml" ContentType="application/inkml+xml"/>
  <Override PartName="/ppt/ink/ink24423.xml" ContentType="application/inkml+xml"/>
  <Override PartName="/ppt/ink/ink24424.xml" ContentType="application/inkml+xml"/>
  <Override PartName="/ppt/ink/ink24425.xml" ContentType="application/inkml+xml"/>
  <Override PartName="/ppt/ink/ink24426.xml" ContentType="application/inkml+xml"/>
  <Override PartName="/ppt/ink/ink24427.xml" ContentType="application/inkml+xml"/>
  <Override PartName="/ppt/ink/ink24428.xml" ContentType="application/inkml+xml"/>
  <Override PartName="/ppt/ink/ink24429.xml" ContentType="application/inkml+xml"/>
  <Override PartName="/ppt/ink/ink24430.xml" ContentType="application/inkml+xml"/>
  <Override PartName="/ppt/ink/ink24431.xml" ContentType="application/inkml+xml"/>
  <Override PartName="/ppt/ink/ink24432.xml" ContentType="application/inkml+xml"/>
  <Override PartName="/ppt/ink/ink24433.xml" ContentType="application/inkml+xml"/>
  <Override PartName="/ppt/ink/ink24434.xml" ContentType="application/inkml+xml"/>
  <Override PartName="/ppt/ink/ink24435.xml" ContentType="application/inkml+xml"/>
  <Override PartName="/ppt/ink/ink24436.xml" ContentType="application/inkml+xml"/>
  <Override PartName="/ppt/ink/ink24437.xml" ContentType="application/inkml+xml"/>
  <Override PartName="/ppt/ink/ink24438.xml" ContentType="application/inkml+xml"/>
  <Override PartName="/ppt/ink/ink24439.xml" ContentType="application/inkml+xml"/>
  <Override PartName="/ppt/ink/ink24440.xml" ContentType="application/inkml+xml"/>
  <Override PartName="/ppt/ink/ink24441.xml" ContentType="application/inkml+xml"/>
  <Override PartName="/ppt/ink/ink24442.xml" ContentType="application/inkml+xml"/>
  <Override PartName="/ppt/ink/ink24443.xml" ContentType="application/inkml+xml"/>
  <Override PartName="/ppt/ink/ink24444.xml" ContentType="application/inkml+xml"/>
  <Override PartName="/ppt/ink/ink24445.xml" ContentType="application/inkml+xml"/>
  <Override PartName="/ppt/ink/ink24446.xml" ContentType="application/inkml+xml"/>
  <Override PartName="/ppt/ink/ink24447.xml" ContentType="application/inkml+xml"/>
  <Override PartName="/ppt/ink/ink24448.xml" ContentType="application/inkml+xml"/>
  <Override PartName="/ppt/ink/ink24449.xml" ContentType="application/inkml+xml"/>
  <Override PartName="/ppt/ink/ink24450.xml" ContentType="application/inkml+xml"/>
  <Override PartName="/ppt/ink/ink24451.xml" ContentType="application/inkml+xml"/>
  <Override PartName="/ppt/ink/ink24452.xml" ContentType="application/inkml+xml"/>
  <Override PartName="/ppt/ink/ink24453.xml" ContentType="application/inkml+xml"/>
  <Override PartName="/ppt/ink/ink24454.xml" ContentType="application/inkml+xml"/>
  <Override PartName="/ppt/ink/ink24455.xml" ContentType="application/inkml+xml"/>
  <Override PartName="/ppt/ink/ink24456.xml" ContentType="application/inkml+xml"/>
  <Override PartName="/ppt/ink/ink24457.xml" ContentType="application/inkml+xml"/>
  <Override PartName="/ppt/ink/ink24458.xml" ContentType="application/inkml+xml"/>
  <Override PartName="/ppt/ink/ink24459.xml" ContentType="application/inkml+xml"/>
  <Override PartName="/ppt/ink/ink24460.xml" ContentType="application/inkml+xml"/>
  <Override PartName="/ppt/ink/ink24461.xml" ContentType="application/inkml+xml"/>
  <Override PartName="/ppt/ink/ink24462.xml" ContentType="application/inkml+xml"/>
  <Override PartName="/ppt/ink/ink24463.xml" ContentType="application/inkml+xml"/>
  <Override PartName="/ppt/ink/ink24464.xml" ContentType="application/inkml+xml"/>
  <Override PartName="/ppt/ink/ink24465.xml" ContentType="application/inkml+xml"/>
  <Override PartName="/ppt/ink/ink24466.xml" ContentType="application/inkml+xml"/>
  <Override PartName="/ppt/ink/ink24467.xml" ContentType="application/inkml+xml"/>
  <Override PartName="/ppt/ink/ink24468.xml" ContentType="application/inkml+xml"/>
  <Override PartName="/ppt/ink/ink24469.xml" ContentType="application/inkml+xml"/>
  <Override PartName="/ppt/ink/ink24470.xml" ContentType="application/inkml+xml"/>
  <Override PartName="/ppt/ink/ink24471.xml" ContentType="application/inkml+xml"/>
  <Override PartName="/ppt/ink/ink24472.xml" ContentType="application/inkml+xml"/>
  <Override PartName="/ppt/ink/ink24473.xml" ContentType="application/inkml+xml"/>
  <Override PartName="/ppt/ink/ink24474.xml" ContentType="application/inkml+xml"/>
  <Override PartName="/ppt/ink/ink24475.xml" ContentType="application/inkml+xml"/>
  <Override PartName="/ppt/ink/ink24476.xml" ContentType="application/inkml+xml"/>
  <Override PartName="/ppt/ink/ink24477.xml" ContentType="application/inkml+xml"/>
  <Override PartName="/ppt/ink/ink24478.xml" ContentType="application/inkml+xml"/>
  <Override PartName="/ppt/ink/ink24479.xml" ContentType="application/inkml+xml"/>
  <Override PartName="/ppt/ink/ink24480.xml" ContentType="application/inkml+xml"/>
  <Override PartName="/ppt/ink/ink24481.xml" ContentType="application/inkml+xml"/>
  <Override PartName="/ppt/ink/ink24482.xml" ContentType="application/inkml+xml"/>
  <Override PartName="/ppt/ink/ink24483.xml" ContentType="application/inkml+xml"/>
  <Override PartName="/ppt/ink/ink24484.xml" ContentType="application/inkml+xml"/>
  <Override PartName="/ppt/ink/ink24485.xml" ContentType="application/inkml+xml"/>
  <Override PartName="/ppt/ink/ink24486.xml" ContentType="application/inkml+xml"/>
  <Override PartName="/ppt/ink/ink24487.xml" ContentType="application/inkml+xml"/>
  <Override PartName="/ppt/ink/ink24488.xml" ContentType="application/inkml+xml"/>
  <Override PartName="/ppt/ink/ink24489.xml" ContentType="application/inkml+xml"/>
  <Override PartName="/ppt/ink/ink24490.xml" ContentType="application/inkml+xml"/>
  <Override PartName="/ppt/ink/ink24491.xml" ContentType="application/inkml+xml"/>
  <Override PartName="/ppt/ink/ink24492.xml" ContentType="application/inkml+xml"/>
  <Override PartName="/ppt/ink/ink24493.xml" ContentType="application/inkml+xml"/>
  <Override PartName="/ppt/ink/ink24494.xml" ContentType="application/inkml+xml"/>
  <Override PartName="/ppt/ink/ink24495.xml" ContentType="application/inkml+xml"/>
  <Override PartName="/ppt/ink/ink24496.xml" ContentType="application/inkml+xml"/>
  <Override PartName="/ppt/ink/ink24497.xml" ContentType="application/inkml+xml"/>
  <Override PartName="/ppt/ink/ink24498.xml" ContentType="application/inkml+xml"/>
  <Override PartName="/ppt/ink/ink24499.xml" ContentType="application/inkml+xml"/>
  <Override PartName="/ppt/ink/ink24500.xml" ContentType="application/inkml+xml"/>
  <Override PartName="/ppt/ink/ink24501.xml" ContentType="application/inkml+xml"/>
  <Override PartName="/ppt/ink/ink24502.xml" ContentType="application/inkml+xml"/>
  <Override PartName="/ppt/ink/ink24503.xml" ContentType="application/inkml+xml"/>
  <Override PartName="/ppt/ink/ink24504.xml" ContentType="application/inkml+xml"/>
  <Override PartName="/ppt/ink/ink24505.xml" ContentType="application/inkml+xml"/>
  <Override PartName="/ppt/ink/ink24506.xml" ContentType="application/inkml+xml"/>
  <Override PartName="/ppt/ink/ink24507.xml" ContentType="application/inkml+xml"/>
  <Override PartName="/ppt/ink/ink24508.xml" ContentType="application/inkml+xml"/>
  <Override PartName="/ppt/ink/ink24509.xml" ContentType="application/inkml+xml"/>
  <Override PartName="/ppt/ink/ink24510.xml" ContentType="application/inkml+xml"/>
  <Override PartName="/ppt/ink/ink24511.xml" ContentType="application/inkml+xml"/>
  <Override PartName="/ppt/ink/ink24512.xml" ContentType="application/inkml+xml"/>
  <Override PartName="/ppt/ink/ink24513.xml" ContentType="application/inkml+xml"/>
  <Override PartName="/ppt/ink/ink24514.xml" ContentType="application/inkml+xml"/>
  <Override PartName="/ppt/ink/ink24515.xml" ContentType="application/inkml+xml"/>
  <Override PartName="/ppt/ink/ink24516.xml" ContentType="application/inkml+xml"/>
  <Override PartName="/ppt/ink/ink24517.xml" ContentType="application/inkml+xml"/>
  <Override PartName="/ppt/ink/ink24518.xml" ContentType="application/inkml+xml"/>
  <Override PartName="/ppt/ink/ink24519.xml" ContentType="application/inkml+xml"/>
  <Override PartName="/ppt/ink/ink24520.xml" ContentType="application/inkml+xml"/>
  <Override PartName="/ppt/ink/ink24521.xml" ContentType="application/inkml+xml"/>
  <Override PartName="/ppt/ink/ink24522.xml" ContentType="application/inkml+xml"/>
  <Override PartName="/ppt/ink/ink24523.xml" ContentType="application/inkml+xml"/>
  <Override PartName="/ppt/ink/ink24524.xml" ContentType="application/inkml+xml"/>
  <Override PartName="/ppt/ink/ink24525.xml" ContentType="application/inkml+xml"/>
  <Override PartName="/ppt/ink/ink24526.xml" ContentType="application/inkml+xml"/>
  <Override PartName="/ppt/ink/ink24527.xml" ContentType="application/inkml+xml"/>
  <Override PartName="/ppt/ink/ink24528.xml" ContentType="application/inkml+xml"/>
  <Override PartName="/ppt/ink/ink24529.xml" ContentType="application/inkml+xml"/>
  <Override PartName="/ppt/ink/ink24530.xml" ContentType="application/inkml+xml"/>
  <Override PartName="/ppt/ink/ink24531.xml" ContentType="application/inkml+xml"/>
  <Override PartName="/ppt/ink/ink24532.xml" ContentType="application/inkml+xml"/>
  <Override PartName="/ppt/ink/ink24533.xml" ContentType="application/inkml+xml"/>
  <Override PartName="/ppt/ink/ink24534.xml" ContentType="application/inkml+xml"/>
  <Override PartName="/ppt/ink/ink24535.xml" ContentType="application/inkml+xml"/>
  <Override PartName="/ppt/ink/ink24536.xml" ContentType="application/inkml+xml"/>
  <Override PartName="/ppt/ink/ink24537.xml" ContentType="application/inkml+xml"/>
  <Override PartName="/ppt/ink/ink24538.xml" ContentType="application/inkml+xml"/>
  <Override PartName="/ppt/ink/ink24539.xml" ContentType="application/inkml+xml"/>
  <Override PartName="/ppt/ink/ink24540.xml" ContentType="application/inkml+xml"/>
  <Override PartName="/ppt/ink/ink24541.xml" ContentType="application/inkml+xml"/>
  <Override PartName="/ppt/ink/ink24542.xml" ContentType="application/inkml+xml"/>
  <Override PartName="/ppt/ink/ink24543.xml" ContentType="application/inkml+xml"/>
  <Override PartName="/ppt/ink/ink24544.xml" ContentType="application/inkml+xml"/>
  <Override PartName="/ppt/ink/ink24545.xml" ContentType="application/inkml+xml"/>
  <Override PartName="/ppt/ink/ink24546.xml" ContentType="application/inkml+xml"/>
  <Override PartName="/ppt/ink/ink24547.xml" ContentType="application/inkml+xml"/>
  <Override PartName="/ppt/ink/ink24548.xml" ContentType="application/inkml+xml"/>
  <Override PartName="/ppt/ink/ink24549.xml" ContentType="application/inkml+xml"/>
  <Override PartName="/ppt/ink/ink24550.xml" ContentType="application/inkml+xml"/>
  <Override PartName="/ppt/ink/ink24551.xml" ContentType="application/inkml+xml"/>
  <Override PartName="/ppt/ink/ink24552.xml" ContentType="application/inkml+xml"/>
  <Override PartName="/ppt/ink/ink24553.xml" ContentType="application/inkml+xml"/>
  <Override PartName="/ppt/ink/ink24554.xml" ContentType="application/inkml+xml"/>
  <Override PartName="/ppt/ink/ink24555.xml" ContentType="application/inkml+xml"/>
  <Override PartName="/ppt/ink/ink24556.xml" ContentType="application/inkml+xml"/>
  <Override PartName="/ppt/ink/ink24557.xml" ContentType="application/inkml+xml"/>
  <Override PartName="/ppt/ink/ink24558.xml" ContentType="application/inkml+xml"/>
  <Override PartName="/ppt/ink/ink24559.xml" ContentType="application/inkml+xml"/>
  <Override PartName="/ppt/ink/ink24560.xml" ContentType="application/inkml+xml"/>
  <Override PartName="/ppt/ink/ink24561.xml" ContentType="application/inkml+xml"/>
  <Override PartName="/ppt/ink/ink24562.xml" ContentType="application/inkml+xml"/>
  <Override PartName="/ppt/ink/ink24563.xml" ContentType="application/inkml+xml"/>
  <Override PartName="/ppt/ink/ink24564.xml" ContentType="application/inkml+xml"/>
  <Override PartName="/ppt/ink/ink24565.xml" ContentType="application/inkml+xml"/>
  <Override PartName="/ppt/ink/ink24566.xml" ContentType="application/inkml+xml"/>
  <Override PartName="/ppt/ink/ink24567.xml" ContentType="application/inkml+xml"/>
  <Override PartName="/ppt/ink/ink24568.xml" ContentType="application/inkml+xml"/>
  <Override PartName="/ppt/ink/ink24569.xml" ContentType="application/inkml+xml"/>
  <Override PartName="/ppt/ink/ink24570.xml" ContentType="application/inkml+xml"/>
  <Override PartName="/ppt/ink/ink24571.xml" ContentType="application/inkml+xml"/>
  <Override PartName="/ppt/ink/ink24572.xml" ContentType="application/inkml+xml"/>
  <Override PartName="/ppt/ink/ink24573.xml" ContentType="application/inkml+xml"/>
  <Override PartName="/ppt/ink/ink24574.xml" ContentType="application/inkml+xml"/>
  <Override PartName="/ppt/ink/ink24575.xml" ContentType="application/inkml+xml"/>
  <Override PartName="/ppt/ink/ink24576.xml" ContentType="application/inkml+xml"/>
  <Override PartName="/ppt/ink/ink24577.xml" ContentType="application/inkml+xml"/>
  <Override PartName="/ppt/ink/ink24578.xml" ContentType="application/inkml+xml"/>
  <Override PartName="/ppt/ink/ink24579.xml" ContentType="application/inkml+xml"/>
  <Override PartName="/ppt/ink/ink24580.xml" ContentType="application/inkml+xml"/>
  <Override PartName="/ppt/ink/ink24581.xml" ContentType="application/inkml+xml"/>
  <Override PartName="/ppt/ink/ink24582.xml" ContentType="application/inkml+xml"/>
  <Override PartName="/ppt/ink/ink24583.xml" ContentType="application/inkml+xml"/>
  <Override PartName="/ppt/ink/ink24584.xml" ContentType="application/inkml+xml"/>
  <Override PartName="/ppt/ink/ink24585.xml" ContentType="application/inkml+xml"/>
  <Override PartName="/ppt/ink/ink24586.xml" ContentType="application/inkml+xml"/>
  <Override PartName="/ppt/ink/ink24587.xml" ContentType="application/inkml+xml"/>
  <Override PartName="/ppt/ink/ink24588.xml" ContentType="application/inkml+xml"/>
  <Override PartName="/ppt/ink/ink24589.xml" ContentType="application/inkml+xml"/>
  <Override PartName="/ppt/ink/ink24590.xml" ContentType="application/inkml+xml"/>
  <Override PartName="/ppt/ink/ink24591.xml" ContentType="application/inkml+xml"/>
  <Override PartName="/ppt/ink/ink24592.xml" ContentType="application/inkml+xml"/>
  <Override PartName="/ppt/ink/ink24593.xml" ContentType="application/inkml+xml"/>
  <Override PartName="/ppt/ink/ink24594.xml" ContentType="application/inkml+xml"/>
  <Override PartName="/ppt/ink/ink24595.xml" ContentType="application/inkml+xml"/>
  <Override PartName="/ppt/ink/ink24596.xml" ContentType="application/inkml+xml"/>
  <Override PartName="/ppt/ink/ink24597.xml" ContentType="application/inkml+xml"/>
  <Override PartName="/ppt/ink/ink24598.xml" ContentType="application/inkml+xml"/>
  <Override PartName="/ppt/ink/ink24599.xml" ContentType="application/inkml+xml"/>
  <Override PartName="/ppt/ink/ink24600.xml" ContentType="application/inkml+xml"/>
  <Override PartName="/ppt/ink/ink24601.xml" ContentType="application/inkml+xml"/>
  <Override PartName="/ppt/ink/ink24602.xml" ContentType="application/inkml+xml"/>
  <Override PartName="/ppt/ink/ink24603.xml" ContentType="application/inkml+xml"/>
  <Override PartName="/ppt/ink/ink24604.xml" ContentType="application/inkml+xml"/>
  <Override PartName="/ppt/ink/ink24605.xml" ContentType="application/inkml+xml"/>
  <Override PartName="/ppt/ink/ink24606.xml" ContentType="application/inkml+xml"/>
  <Override PartName="/ppt/ink/ink24607.xml" ContentType="application/inkml+xml"/>
  <Override PartName="/ppt/ink/ink24608.xml" ContentType="application/inkml+xml"/>
  <Override PartName="/ppt/ink/ink24609.xml" ContentType="application/inkml+xml"/>
  <Override PartName="/ppt/ink/ink24610.xml" ContentType="application/inkml+xml"/>
  <Override PartName="/ppt/ink/ink24611.xml" ContentType="application/inkml+xml"/>
  <Override PartName="/ppt/ink/ink24612.xml" ContentType="application/inkml+xml"/>
  <Override PartName="/ppt/ink/ink24613.xml" ContentType="application/inkml+xml"/>
  <Override PartName="/ppt/ink/ink24614.xml" ContentType="application/inkml+xml"/>
  <Override PartName="/ppt/ink/ink24615.xml" ContentType="application/inkml+xml"/>
  <Override PartName="/ppt/ink/ink24616.xml" ContentType="application/inkml+xml"/>
  <Override PartName="/ppt/ink/ink24617.xml" ContentType="application/inkml+xml"/>
  <Override PartName="/ppt/ink/ink24618.xml" ContentType="application/inkml+xml"/>
  <Override PartName="/ppt/ink/ink24619.xml" ContentType="application/inkml+xml"/>
  <Override PartName="/ppt/ink/ink24620.xml" ContentType="application/inkml+xml"/>
  <Override PartName="/ppt/ink/ink24621.xml" ContentType="application/inkml+xml"/>
  <Override PartName="/ppt/ink/ink24622.xml" ContentType="application/inkml+xml"/>
  <Override PartName="/ppt/ink/ink24623.xml" ContentType="application/inkml+xml"/>
  <Override PartName="/ppt/ink/ink24624.xml" ContentType="application/inkml+xml"/>
  <Override PartName="/ppt/ink/ink24625.xml" ContentType="application/inkml+xml"/>
  <Override PartName="/ppt/ink/ink24626.xml" ContentType="application/inkml+xml"/>
  <Override PartName="/ppt/ink/ink24627.xml" ContentType="application/inkml+xml"/>
  <Override PartName="/ppt/ink/ink24628.xml" ContentType="application/inkml+xml"/>
  <Override PartName="/ppt/ink/ink24629.xml" ContentType="application/inkml+xml"/>
  <Override PartName="/ppt/ink/ink24630.xml" ContentType="application/inkml+xml"/>
  <Override PartName="/ppt/ink/ink24631.xml" ContentType="application/inkml+xml"/>
  <Override PartName="/ppt/ink/ink24632.xml" ContentType="application/inkml+xml"/>
  <Override PartName="/ppt/ink/ink24633.xml" ContentType="application/inkml+xml"/>
  <Override PartName="/ppt/ink/ink24634.xml" ContentType="application/inkml+xml"/>
  <Override PartName="/ppt/ink/ink24635.xml" ContentType="application/inkml+xml"/>
  <Override PartName="/ppt/ink/ink24636.xml" ContentType="application/inkml+xml"/>
  <Override PartName="/ppt/ink/ink24637.xml" ContentType="application/inkml+xml"/>
  <Override PartName="/ppt/ink/ink24638.xml" ContentType="application/inkml+xml"/>
  <Override PartName="/ppt/ink/ink24639.xml" ContentType="application/inkml+xml"/>
  <Override PartName="/ppt/ink/ink24640.xml" ContentType="application/inkml+xml"/>
  <Override PartName="/ppt/ink/ink24641.xml" ContentType="application/inkml+xml"/>
  <Override PartName="/ppt/ink/ink24642.xml" ContentType="application/inkml+xml"/>
  <Override PartName="/ppt/ink/ink24643.xml" ContentType="application/inkml+xml"/>
  <Override PartName="/ppt/ink/ink24644.xml" ContentType="application/inkml+xml"/>
  <Override PartName="/ppt/ink/ink24645.xml" ContentType="application/inkml+xml"/>
  <Override PartName="/ppt/ink/ink24646.xml" ContentType="application/inkml+xml"/>
  <Override PartName="/ppt/ink/ink24647.xml" ContentType="application/inkml+xml"/>
  <Override PartName="/ppt/ink/ink24648.xml" ContentType="application/inkml+xml"/>
  <Override PartName="/ppt/ink/ink24649.xml" ContentType="application/inkml+xml"/>
  <Override PartName="/ppt/ink/ink24650.xml" ContentType="application/inkml+xml"/>
  <Override PartName="/ppt/ink/ink24651.xml" ContentType="application/inkml+xml"/>
  <Override PartName="/ppt/ink/ink24652.xml" ContentType="application/inkml+xml"/>
  <Override PartName="/ppt/ink/ink24653.xml" ContentType="application/inkml+xml"/>
  <Override PartName="/ppt/ink/ink24654.xml" ContentType="application/inkml+xml"/>
  <Override PartName="/ppt/ink/ink24655.xml" ContentType="application/inkml+xml"/>
  <Override PartName="/ppt/ink/ink24656.xml" ContentType="application/inkml+xml"/>
  <Override PartName="/ppt/ink/ink24657.xml" ContentType="application/inkml+xml"/>
  <Override PartName="/ppt/ink/ink24658.xml" ContentType="application/inkml+xml"/>
  <Override PartName="/ppt/ink/ink24659.xml" ContentType="application/inkml+xml"/>
  <Override PartName="/ppt/ink/ink24660.xml" ContentType="application/inkml+xml"/>
  <Override PartName="/ppt/ink/ink24661.xml" ContentType="application/inkml+xml"/>
  <Override PartName="/ppt/ink/ink24662.xml" ContentType="application/inkml+xml"/>
  <Override PartName="/ppt/ink/ink24663.xml" ContentType="application/inkml+xml"/>
  <Override PartName="/ppt/ink/ink24664.xml" ContentType="application/inkml+xml"/>
  <Override PartName="/ppt/ink/ink24665.xml" ContentType="application/inkml+xml"/>
  <Override PartName="/ppt/ink/ink24666.xml" ContentType="application/inkml+xml"/>
  <Override PartName="/ppt/ink/ink24667.xml" ContentType="application/inkml+xml"/>
  <Override PartName="/ppt/ink/ink24668.xml" ContentType="application/inkml+xml"/>
  <Override PartName="/ppt/ink/ink24669.xml" ContentType="application/inkml+xml"/>
  <Override PartName="/ppt/ink/ink24670.xml" ContentType="application/inkml+xml"/>
  <Override PartName="/ppt/ink/ink24671.xml" ContentType="application/inkml+xml"/>
  <Override PartName="/ppt/ink/ink24672.xml" ContentType="application/inkml+xml"/>
  <Override PartName="/ppt/ink/ink24673.xml" ContentType="application/inkml+xml"/>
  <Override PartName="/ppt/ink/ink24674.xml" ContentType="application/inkml+xml"/>
  <Override PartName="/ppt/ink/ink24675.xml" ContentType="application/inkml+xml"/>
  <Override PartName="/ppt/ink/ink24676.xml" ContentType="application/inkml+xml"/>
  <Override PartName="/ppt/ink/ink24677.xml" ContentType="application/inkml+xml"/>
  <Override PartName="/ppt/ink/ink24678.xml" ContentType="application/inkml+xml"/>
  <Override PartName="/ppt/ink/ink24679.xml" ContentType="application/inkml+xml"/>
  <Override PartName="/ppt/ink/ink24680.xml" ContentType="application/inkml+xml"/>
  <Override PartName="/ppt/ink/ink24681.xml" ContentType="application/inkml+xml"/>
  <Override PartName="/ppt/ink/ink24682.xml" ContentType="application/inkml+xml"/>
  <Override PartName="/ppt/ink/ink24683.xml" ContentType="application/inkml+xml"/>
  <Override PartName="/ppt/ink/ink24684.xml" ContentType="application/inkml+xml"/>
  <Override PartName="/ppt/ink/ink24685.xml" ContentType="application/inkml+xml"/>
  <Override PartName="/ppt/ink/ink24686.xml" ContentType="application/inkml+xml"/>
  <Override PartName="/ppt/ink/ink24687.xml" ContentType="application/inkml+xml"/>
  <Override PartName="/ppt/ink/ink24688.xml" ContentType="application/inkml+xml"/>
  <Override PartName="/ppt/ink/ink24689.xml" ContentType="application/inkml+xml"/>
  <Override PartName="/ppt/ink/ink24690.xml" ContentType="application/inkml+xml"/>
  <Override PartName="/ppt/ink/ink24691.xml" ContentType="application/inkml+xml"/>
  <Override PartName="/ppt/ink/ink24692.xml" ContentType="application/inkml+xml"/>
  <Override PartName="/ppt/ink/ink24693.xml" ContentType="application/inkml+xml"/>
  <Override PartName="/ppt/ink/ink24694.xml" ContentType="application/inkml+xml"/>
  <Override PartName="/ppt/ink/ink24695.xml" ContentType="application/inkml+xml"/>
  <Override PartName="/ppt/ink/ink24696.xml" ContentType="application/inkml+xml"/>
  <Override PartName="/ppt/ink/ink24697.xml" ContentType="application/inkml+xml"/>
  <Override PartName="/ppt/ink/ink24698.xml" ContentType="application/inkml+xml"/>
  <Override PartName="/ppt/ink/ink24699.xml" ContentType="application/inkml+xml"/>
  <Override PartName="/ppt/ink/ink24700.xml" ContentType="application/inkml+xml"/>
  <Override PartName="/ppt/ink/ink24701.xml" ContentType="application/inkml+xml"/>
  <Override PartName="/ppt/ink/ink24702.xml" ContentType="application/inkml+xml"/>
  <Override PartName="/ppt/ink/ink24703.xml" ContentType="application/inkml+xml"/>
  <Override PartName="/ppt/ink/ink24704.xml" ContentType="application/inkml+xml"/>
  <Override PartName="/ppt/ink/ink24705.xml" ContentType="application/inkml+xml"/>
  <Override PartName="/ppt/ink/ink24706.xml" ContentType="application/inkml+xml"/>
  <Override PartName="/ppt/ink/ink24707.xml" ContentType="application/inkml+xml"/>
  <Override PartName="/ppt/ink/ink24708.xml" ContentType="application/inkml+xml"/>
  <Override PartName="/ppt/ink/ink24709.xml" ContentType="application/inkml+xml"/>
  <Override PartName="/ppt/ink/ink24710.xml" ContentType="application/inkml+xml"/>
  <Override PartName="/ppt/ink/ink24711.xml" ContentType="application/inkml+xml"/>
  <Override PartName="/ppt/ink/ink24712.xml" ContentType="application/inkml+xml"/>
  <Override PartName="/ppt/ink/ink24713.xml" ContentType="application/inkml+xml"/>
  <Override PartName="/ppt/ink/ink24714.xml" ContentType="application/inkml+xml"/>
  <Override PartName="/ppt/ink/ink24715.xml" ContentType="application/inkml+xml"/>
  <Override PartName="/ppt/ink/ink24716.xml" ContentType="application/inkml+xml"/>
  <Override PartName="/ppt/ink/ink24717.xml" ContentType="application/inkml+xml"/>
  <Override PartName="/ppt/ink/ink24718.xml" ContentType="application/inkml+xml"/>
  <Override PartName="/ppt/ink/ink24719.xml" ContentType="application/inkml+xml"/>
  <Override PartName="/ppt/ink/ink24720.xml" ContentType="application/inkml+xml"/>
  <Override PartName="/ppt/ink/ink24721.xml" ContentType="application/inkml+xml"/>
  <Override PartName="/ppt/ink/ink24722.xml" ContentType="application/inkml+xml"/>
  <Override PartName="/ppt/ink/ink24723.xml" ContentType="application/inkml+xml"/>
  <Override PartName="/ppt/ink/ink24724.xml" ContentType="application/inkml+xml"/>
  <Override PartName="/ppt/ink/ink24725.xml" ContentType="application/inkml+xml"/>
  <Override PartName="/ppt/ink/ink24726.xml" ContentType="application/inkml+xml"/>
  <Override PartName="/ppt/ink/ink24727.xml" ContentType="application/inkml+xml"/>
  <Override PartName="/ppt/ink/ink24728.xml" ContentType="application/inkml+xml"/>
  <Override PartName="/ppt/ink/ink24729.xml" ContentType="application/inkml+xml"/>
  <Override PartName="/ppt/ink/ink24730.xml" ContentType="application/inkml+xml"/>
  <Override PartName="/ppt/ink/ink24731.xml" ContentType="application/inkml+xml"/>
  <Override PartName="/ppt/ink/ink24732.xml" ContentType="application/inkml+xml"/>
  <Override PartName="/ppt/ink/ink24733.xml" ContentType="application/inkml+xml"/>
  <Override PartName="/ppt/ink/ink24734.xml" ContentType="application/inkml+xml"/>
  <Override PartName="/ppt/ink/ink24735.xml" ContentType="application/inkml+xml"/>
  <Override PartName="/ppt/ink/ink24736.xml" ContentType="application/inkml+xml"/>
  <Override PartName="/ppt/ink/ink24737.xml" ContentType="application/inkml+xml"/>
  <Override PartName="/ppt/ink/ink24738.xml" ContentType="application/inkml+xml"/>
  <Override PartName="/ppt/ink/ink24739.xml" ContentType="application/inkml+xml"/>
  <Override PartName="/ppt/ink/ink24740.xml" ContentType="application/inkml+xml"/>
  <Override PartName="/ppt/ink/ink24741.xml" ContentType="application/inkml+xml"/>
  <Override PartName="/ppt/ink/ink24742.xml" ContentType="application/inkml+xml"/>
  <Override PartName="/ppt/ink/ink24743.xml" ContentType="application/inkml+xml"/>
  <Override PartName="/ppt/ink/ink24744.xml" ContentType="application/inkml+xml"/>
  <Override PartName="/ppt/ink/ink24745.xml" ContentType="application/inkml+xml"/>
  <Override PartName="/ppt/ink/ink24746.xml" ContentType="application/inkml+xml"/>
  <Override PartName="/ppt/ink/ink24747.xml" ContentType="application/inkml+xml"/>
  <Override PartName="/ppt/ink/ink24748.xml" ContentType="application/inkml+xml"/>
  <Override PartName="/ppt/ink/ink24749.xml" ContentType="application/inkml+xml"/>
  <Override PartName="/ppt/ink/ink24750.xml" ContentType="application/inkml+xml"/>
  <Override PartName="/ppt/ink/ink24751.xml" ContentType="application/inkml+xml"/>
  <Override PartName="/ppt/ink/ink24752.xml" ContentType="application/inkml+xml"/>
  <Override PartName="/ppt/ink/ink24753.xml" ContentType="application/inkml+xml"/>
  <Override PartName="/ppt/ink/ink24754.xml" ContentType="application/inkml+xml"/>
  <Override PartName="/ppt/ink/ink24755.xml" ContentType="application/inkml+xml"/>
  <Override PartName="/ppt/ink/ink24756.xml" ContentType="application/inkml+xml"/>
  <Override PartName="/ppt/ink/ink24757.xml" ContentType="application/inkml+xml"/>
  <Override PartName="/ppt/ink/ink24758.xml" ContentType="application/inkml+xml"/>
  <Override PartName="/ppt/ink/ink24759.xml" ContentType="application/inkml+xml"/>
  <Override PartName="/ppt/ink/ink24760.xml" ContentType="application/inkml+xml"/>
  <Override PartName="/ppt/ink/ink24761.xml" ContentType="application/inkml+xml"/>
  <Override PartName="/ppt/ink/ink24762.xml" ContentType="application/inkml+xml"/>
  <Override PartName="/ppt/ink/ink24763.xml" ContentType="application/inkml+xml"/>
  <Override PartName="/ppt/ink/ink24764.xml" ContentType="application/inkml+xml"/>
  <Override PartName="/ppt/ink/ink24765.xml" ContentType="application/inkml+xml"/>
  <Override PartName="/ppt/ink/ink24766.xml" ContentType="application/inkml+xml"/>
  <Override PartName="/ppt/ink/ink24767.xml" ContentType="application/inkml+xml"/>
  <Override PartName="/ppt/ink/ink24768.xml" ContentType="application/inkml+xml"/>
  <Override PartName="/ppt/ink/ink24769.xml" ContentType="application/inkml+xml"/>
  <Override PartName="/ppt/ink/ink24770.xml" ContentType="application/inkml+xml"/>
  <Override PartName="/ppt/ink/ink24771.xml" ContentType="application/inkml+xml"/>
  <Override PartName="/ppt/ink/ink24772.xml" ContentType="application/inkml+xml"/>
  <Override PartName="/ppt/ink/ink24773.xml" ContentType="application/inkml+xml"/>
  <Override PartName="/ppt/ink/ink24774.xml" ContentType="application/inkml+xml"/>
  <Override PartName="/ppt/ink/ink24775.xml" ContentType="application/inkml+xml"/>
  <Override PartName="/ppt/ink/ink24776.xml" ContentType="application/inkml+xml"/>
  <Override PartName="/ppt/ink/ink24777.xml" ContentType="application/inkml+xml"/>
  <Override PartName="/ppt/ink/ink24778.xml" ContentType="application/inkml+xml"/>
  <Override PartName="/ppt/ink/ink24779.xml" ContentType="application/inkml+xml"/>
  <Override PartName="/ppt/ink/ink24780.xml" ContentType="application/inkml+xml"/>
  <Override PartName="/ppt/ink/ink24781.xml" ContentType="application/inkml+xml"/>
  <Override PartName="/ppt/ink/ink24782.xml" ContentType="application/inkml+xml"/>
  <Override PartName="/ppt/ink/ink24783.xml" ContentType="application/inkml+xml"/>
  <Override PartName="/ppt/ink/ink24784.xml" ContentType="application/inkml+xml"/>
  <Override PartName="/ppt/ink/ink24785.xml" ContentType="application/inkml+xml"/>
  <Override PartName="/ppt/ink/ink24786.xml" ContentType="application/inkml+xml"/>
  <Override PartName="/ppt/ink/ink24787.xml" ContentType="application/inkml+xml"/>
  <Override PartName="/ppt/ink/ink24788.xml" ContentType="application/inkml+xml"/>
  <Override PartName="/ppt/ink/ink24789.xml" ContentType="application/inkml+xml"/>
  <Override PartName="/ppt/ink/ink24790.xml" ContentType="application/inkml+xml"/>
  <Override PartName="/ppt/ink/ink24791.xml" ContentType="application/inkml+xml"/>
  <Override PartName="/ppt/ink/ink24792.xml" ContentType="application/inkml+xml"/>
  <Override PartName="/ppt/ink/ink24793.xml" ContentType="application/inkml+xml"/>
  <Override PartName="/ppt/ink/ink24794.xml" ContentType="application/inkml+xml"/>
  <Override PartName="/ppt/ink/ink24795.xml" ContentType="application/inkml+xml"/>
  <Override PartName="/ppt/ink/ink24796.xml" ContentType="application/inkml+xml"/>
  <Override PartName="/ppt/ink/ink24797.xml" ContentType="application/inkml+xml"/>
  <Override PartName="/ppt/ink/ink24798.xml" ContentType="application/inkml+xml"/>
  <Override PartName="/ppt/ink/ink24799.xml" ContentType="application/inkml+xml"/>
  <Override PartName="/ppt/ink/ink24800.xml" ContentType="application/inkml+xml"/>
  <Override PartName="/ppt/ink/ink24801.xml" ContentType="application/inkml+xml"/>
  <Override PartName="/ppt/ink/ink24802.xml" ContentType="application/inkml+xml"/>
  <Override PartName="/ppt/ink/ink24803.xml" ContentType="application/inkml+xml"/>
  <Override PartName="/ppt/ink/ink24804.xml" ContentType="application/inkml+xml"/>
  <Override PartName="/ppt/ink/ink24805.xml" ContentType="application/inkml+xml"/>
  <Override PartName="/ppt/ink/ink24806.xml" ContentType="application/inkml+xml"/>
  <Override PartName="/ppt/ink/ink24807.xml" ContentType="application/inkml+xml"/>
  <Override PartName="/ppt/ink/ink24808.xml" ContentType="application/inkml+xml"/>
  <Override PartName="/ppt/ink/ink24809.xml" ContentType="application/inkml+xml"/>
  <Override PartName="/ppt/ink/ink24810.xml" ContentType="application/inkml+xml"/>
  <Override PartName="/ppt/ink/ink24811.xml" ContentType="application/inkml+xml"/>
  <Override PartName="/ppt/ink/ink24812.xml" ContentType="application/inkml+xml"/>
  <Override PartName="/ppt/ink/ink24813.xml" ContentType="application/inkml+xml"/>
  <Override PartName="/ppt/ink/ink24814.xml" ContentType="application/inkml+xml"/>
  <Override PartName="/ppt/ink/ink24815.xml" ContentType="application/inkml+xml"/>
  <Override PartName="/ppt/ink/ink24816.xml" ContentType="application/inkml+xml"/>
  <Override PartName="/ppt/ink/ink24817.xml" ContentType="application/inkml+xml"/>
  <Override PartName="/ppt/ink/ink24818.xml" ContentType="application/inkml+xml"/>
  <Override PartName="/ppt/ink/ink24819.xml" ContentType="application/inkml+xml"/>
  <Override PartName="/ppt/ink/ink24820.xml" ContentType="application/inkml+xml"/>
  <Override PartName="/ppt/ink/ink24821.xml" ContentType="application/inkml+xml"/>
  <Override PartName="/ppt/ink/ink24822.xml" ContentType="application/inkml+xml"/>
  <Override PartName="/ppt/ink/ink24823.xml" ContentType="application/inkml+xml"/>
  <Override PartName="/ppt/ink/ink24824.xml" ContentType="application/inkml+xml"/>
  <Override PartName="/ppt/ink/ink24825.xml" ContentType="application/inkml+xml"/>
  <Override PartName="/ppt/ink/ink24826.xml" ContentType="application/inkml+xml"/>
  <Override PartName="/ppt/ink/ink24827.xml" ContentType="application/inkml+xml"/>
  <Override PartName="/ppt/ink/ink24828.xml" ContentType="application/inkml+xml"/>
  <Override PartName="/ppt/ink/ink24829.xml" ContentType="application/inkml+xml"/>
  <Override PartName="/ppt/ink/ink24830.xml" ContentType="application/inkml+xml"/>
  <Override PartName="/ppt/ink/ink24831.xml" ContentType="application/inkml+xml"/>
  <Override PartName="/ppt/ink/ink24832.xml" ContentType="application/inkml+xml"/>
  <Override PartName="/ppt/ink/ink24833.xml" ContentType="application/inkml+xml"/>
  <Override PartName="/ppt/ink/ink24834.xml" ContentType="application/inkml+xml"/>
  <Override PartName="/ppt/ink/ink24835.xml" ContentType="application/inkml+xml"/>
  <Override PartName="/ppt/ink/ink24836.xml" ContentType="application/inkml+xml"/>
  <Override PartName="/ppt/ink/ink24837.xml" ContentType="application/inkml+xml"/>
  <Override PartName="/ppt/ink/ink24838.xml" ContentType="application/inkml+xml"/>
  <Override PartName="/ppt/ink/ink24839.xml" ContentType="application/inkml+xml"/>
  <Override PartName="/ppt/ink/ink24840.xml" ContentType="application/inkml+xml"/>
  <Override PartName="/ppt/ink/ink24841.xml" ContentType="application/inkml+xml"/>
  <Override PartName="/ppt/ink/ink24842.xml" ContentType="application/inkml+xml"/>
  <Override PartName="/ppt/ink/ink24843.xml" ContentType="application/inkml+xml"/>
  <Override PartName="/ppt/ink/ink24844.xml" ContentType="application/inkml+xml"/>
  <Override PartName="/ppt/ink/ink24845.xml" ContentType="application/inkml+xml"/>
  <Override PartName="/ppt/ink/ink24846.xml" ContentType="application/inkml+xml"/>
  <Override PartName="/ppt/ink/ink24847.xml" ContentType="application/inkml+xml"/>
  <Override PartName="/ppt/ink/ink24848.xml" ContentType="application/inkml+xml"/>
  <Override PartName="/ppt/ink/ink24849.xml" ContentType="application/inkml+xml"/>
  <Override PartName="/ppt/ink/ink24850.xml" ContentType="application/inkml+xml"/>
  <Override PartName="/ppt/ink/ink24851.xml" ContentType="application/inkml+xml"/>
  <Override PartName="/ppt/ink/ink24852.xml" ContentType="application/inkml+xml"/>
  <Override PartName="/ppt/ink/ink24853.xml" ContentType="application/inkml+xml"/>
  <Override PartName="/ppt/ink/ink24854.xml" ContentType="application/inkml+xml"/>
  <Override PartName="/ppt/ink/ink24855.xml" ContentType="application/inkml+xml"/>
  <Override PartName="/ppt/ink/ink24856.xml" ContentType="application/inkml+xml"/>
  <Override PartName="/ppt/ink/ink24857.xml" ContentType="application/inkml+xml"/>
  <Override PartName="/ppt/ink/ink24858.xml" ContentType="application/inkml+xml"/>
  <Override PartName="/ppt/ink/ink24859.xml" ContentType="application/inkml+xml"/>
  <Override PartName="/ppt/ink/ink24860.xml" ContentType="application/inkml+xml"/>
  <Override PartName="/ppt/ink/ink24861.xml" ContentType="application/inkml+xml"/>
  <Override PartName="/ppt/ink/ink24862.xml" ContentType="application/inkml+xml"/>
  <Override PartName="/ppt/ink/ink24863.xml" ContentType="application/inkml+xml"/>
  <Override PartName="/ppt/ink/ink24864.xml" ContentType="application/inkml+xml"/>
  <Override PartName="/ppt/ink/ink24865.xml" ContentType="application/inkml+xml"/>
  <Override PartName="/ppt/ink/ink24866.xml" ContentType="application/inkml+xml"/>
  <Override PartName="/ppt/ink/ink24867.xml" ContentType="application/inkml+xml"/>
  <Override PartName="/ppt/ink/ink24868.xml" ContentType="application/inkml+xml"/>
  <Override PartName="/ppt/ink/ink24869.xml" ContentType="application/inkml+xml"/>
  <Override PartName="/ppt/ink/ink24870.xml" ContentType="application/inkml+xml"/>
  <Override PartName="/ppt/ink/ink24871.xml" ContentType="application/inkml+xml"/>
  <Override PartName="/ppt/ink/ink24872.xml" ContentType="application/inkml+xml"/>
  <Override PartName="/ppt/ink/ink24873.xml" ContentType="application/inkml+xml"/>
  <Override PartName="/ppt/ink/ink24874.xml" ContentType="application/inkml+xml"/>
  <Override PartName="/ppt/ink/ink24875.xml" ContentType="application/inkml+xml"/>
  <Override PartName="/ppt/ink/ink24876.xml" ContentType="application/inkml+xml"/>
  <Override PartName="/ppt/ink/ink24877.xml" ContentType="application/inkml+xml"/>
  <Override PartName="/ppt/ink/ink24878.xml" ContentType="application/inkml+xml"/>
  <Override PartName="/ppt/ink/ink24879.xml" ContentType="application/inkml+xml"/>
  <Override PartName="/ppt/ink/ink24880.xml" ContentType="application/inkml+xml"/>
  <Override PartName="/ppt/ink/ink24881.xml" ContentType="application/inkml+xml"/>
  <Override PartName="/ppt/ink/ink24882.xml" ContentType="application/inkml+xml"/>
  <Override PartName="/ppt/ink/ink24883.xml" ContentType="application/inkml+xml"/>
  <Override PartName="/ppt/ink/ink24884.xml" ContentType="application/inkml+xml"/>
  <Override PartName="/ppt/ink/ink24885.xml" ContentType="application/inkml+xml"/>
  <Override PartName="/ppt/ink/ink24886.xml" ContentType="application/inkml+xml"/>
  <Override PartName="/ppt/ink/ink24887.xml" ContentType="application/inkml+xml"/>
  <Override PartName="/ppt/ink/ink24888.xml" ContentType="application/inkml+xml"/>
  <Override PartName="/ppt/ink/ink24889.xml" ContentType="application/inkml+xml"/>
  <Override PartName="/ppt/ink/ink24890.xml" ContentType="application/inkml+xml"/>
  <Override PartName="/ppt/ink/ink24891.xml" ContentType="application/inkml+xml"/>
  <Override PartName="/ppt/ink/ink24892.xml" ContentType="application/inkml+xml"/>
  <Override PartName="/ppt/ink/ink24893.xml" ContentType="application/inkml+xml"/>
  <Override PartName="/ppt/ink/ink24894.xml" ContentType="application/inkml+xml"/>
  <Override PartName="/ppt/ink/ink24895.xml" ContentType="application/inkml+xml"/>
  <Override PartName="/ppt/ink/ink24896.xml" ContentType="application/inkml+xml"/>
  <Override PartName="/ppt/ink/ink24897.xml" ContentType="application/inkml+xml"/>
  <Override PartName="/ppt/ink/ink24898.xml" ContentType="application/inkml+xml"/>
  <Override PartName="/ppt/ink/ink24899.xml" ContentType="application/inkml+xml"/>
  <Override PartName="/ppt/ink/ink24900.xml" ContentType="application/inkml+xml"/>
  <Override PartName="/ppt/ink/ink24901.xml" ContentType="application/inkml+xml"/>
  <Override PartName="/ppt/ink/ink24902.xml" ContentType="application/inkml+xml"/>
  <Override PartName="/ppt/ink/ink24903.xml" ContentType="application/inkml+xml"/>
  <Override PartName="/ppt/ink/ink24904.xml" ContentType="application/inkml+xml"/>
  <Override PartName="/ppt/ink/ink24905.xml" ContentType="application/inkml+xml"/>
  <Override PartName="/ppt/ink/ink24906.xml" ContentType="application/inkml+xml"/>
  <Override PartName="/ppt/ink/ink24907.xml" ContentType="application/inkml+xml"/>
  <Override PartName="/ppt/ink/ink24908.xml" ContentType="application/inkml+xml"/>
  <Override PartName="/ppt/ink/ink24909.xml" ContentType="application/inkml+xml"/>
  <Override PartName="/ppt/ink/ink24910.xml" ContentType="application/inkml+xml"/>
  <Override PartName="/ppt/ink/ink24911.xml" ContentType="application/inkml+xml"/>
  <Override PartName="/ppt/ink/ink24912.xml" ContentType="application/inkml+xml"/>
  <Override PartName="/ppt/ink/ink24913.xml" ContentType="application/inkml+xml"/>
  <Override PartName="/ppt/ink/ink24914.xml" ContentType="application/inkml+xml"/>
  <Override PartName="/ppt/ink/ink24915.xml" ContentType="application/inkml+xml"/>
  <Override PartName="/ppt/ink/ink24916.xml" ContentType="application/inkml+xml"/>
  <Override PartName="/ppt/ink/ink24917.xml" ContentType="application/inkml+xml"/>
  <Override PartName="/ppt/ink/ink24918.xml" ContentType="application/inkml+xml"/>
  <Override PartName="/ppt/ink/ink24919.xml" ContentType="application/inkml+xml"/>
  <Override PartName="/ppt/ink/ink24920.xml" ContentType="application/inkml+xml"/>
  <Override PartName="/ppt/ink/ink24921.xml" ContentType="application/inkml+xml"/>
  <Override PartName="/ppt/ink/ink24922.xml" ContentType="application/inkml+xml"/>
  <Override PartName="/ppt/ink/ink24923.xml" ContentType="application/inkml+xml"/>
  <Override PartName="/ppt/ink/ink24924.xml" ContentType="application/inkml+xml"/>
  <Override PartName="/ppt/ink/ink24925.xml" ContentType="application/inkml+xml"/>
  <Override PartName="/ppt/ink/ink24926.xml" ContentType="application/inkml+xml"/>
  <Override PartName="/ppt/ink/ink24927.xml" ContentType="application/inkml+xml"/>
  <Override PartName="/ppt/ink/ink24928.xml" ContentType="application/inkml+xml"/>
  <Override PartName="/ppt/ink/ink24929.xml" ContentType="application/inkml+xml"/>
  <Override PartName="/ppt/ink/ink24930.xml" ContentType="application/inkml+xml"/>
  <Override PartName="/ppt/ink/ink24931.xml" ContentType="application/inkml+xml"/>
  <Override PartName="/ppt/ink/ink24932.xml" ContentType="application/inkml+xml"/>
  <Override PartName="/ppt/ink/ink24933.xml" ContentType="application/inkml+xml"/>
  <Override PartName="/ppt/ink/ink24934.xml" ContentType="application/inkml+xml"/>
  <Override PartName="/ppt/ink/ink24935.xml" ContentType="application/inkml+xml"/>
  <Override PartName="/ppt/ink/ink24936.xml" ContentType="application/inkml+xml"/>
  <Override PartName="/ppt/ink/ink24937.xml" ContentType="application/inkml+xml"/>
  <Override PartName="/ppt/ink/ink24938.xml" ContentType="application/inkml+xml"/>
  <Override PartName="/ppt/ink/ink24939.xml" ContentType="application/inkml+xml"/>
  <Override PartName="/ppt/ink/ink24940.xml" ContentType="application/inkml+xml"/>
  <Override PartName="/ppt/ink/ink24941.xml" ContentType="application/inkml+xml"/>
  <Override PartName="/ppt/ink/ink24942.xml" ContentType="application/inkml+xml"/>
  <Override PartName="/ppt/ink/ink24943.xml" ContentType="application/inkml+xml"/>
  <Override PartName="/ppt/ink/ink24944.xml" ContentType="application/inkml+xml"/>
  <Override PartName="/ppt/ink/ink24945.xml" ContentType="application/inkml+xml"/>
  <Override PartName="/ppt/ink/ink24946.xml" ContentType="application/inkml+xml"/>
  <Override PartName="/ppt/ink/ink24947.xml" ContentType="application/inkml+xml"/>
  <Override PartName="/ppt/ink/ink24948.xml" ContentType="application/inkml+xml"/>
  <Override PartName="/ppt/ink/ink24949.xml" ContentType="application/inkml+xml"/>
  <Override PartName="/ppt/ink/ink24950.xml" ContentType="application/inkml+xml"/>
  <Override PartName="/ppt/ink/ink24951.xml" ContentType="application/inkml+xml"/>
  <Override PartName="/ppt/ink/ink24952.xml" ContentType="application/inkml+xml"/>
  <Override PartName="/ppt/ink/ink24953.xml" ContentType="application/inkml+xml"/>
  <Override PartName="/ppt/ink/ink24954.xml" ContentType="application/inkml+xml"/>
  <Override PartName="/ppt/ink/ink24955.xml" ContentType="application/inkml+xml"/>
  <Override PartName="/ppt/ink/ink24956.xml" ContentType="application/inkml+xml"/>
  <Override PartName="/ppt/ink/ink24957.xml" ContentType="application/inkml+xml"/>
  <Override PartName="/ppt/ink/ink24958.xml" ContentType="application/inkml+xml"/>
  <Override PartName="/ppt/ink/ink24959.xml" ContentType="application/inkml+xml"/>
  <Override PartName="/ppt/ink/ink24960.xml" ContentType="application/inkml+xml"/>
  <Override PartName="/ppt/ink/ink24961.xml" ContentType="application/inkml+xml"/>
  <Override PartName="/ppt/ink/ink24962.xml" ContentType="application/inkml+xml"/>
  <Override PartName="/ppt/ink/ink24963.xml" ContentType="application/inkml+xml"/>
  <Override PartName="/ppt/ink/ink24964.xml" ContentType="application/inkml+xml"/>
  <Override PartName="/ppt/ink/ink24965.xml" ContentType="application/inkml+xml"/>
  <Override PartName="/ppt/ink/ink24966.xml" ContentType="application/inkml+xml"/>
  <Override PartName="/ppt/ink/ink24967.xml" ContentType="application/inkml+xml"/>
  <Override PartName="/ppt/ink/ink24968.xml" ContentType="application/inkml+xml"/>
  <Override PartName="/ppt/ink/ink24969.xml" ContentType="application/inkml+xml"/>
  <Override PartName="/ppt/ink/ink24970.xml" ContentType="application/inkml+xml"/>
  <Override PartName="/ppt/ink/ink24971.xml" ContentType="application/inkml+xml"/>
  <Override PartName="/ppt/ink/ink24972.xml" ContentType="application/inkml+xml"/>
  <Override PartName="/ppt/ink/ink24973.xml" ContentType="application/inkml+xml"/>
  <Override PartName="/ppt/ink/ink24974.xml" ContentType="application/inkml+xml"/>
  <Override PartName="/ppt/ink/ink24975.xml" ContentType="application/inkml+xml"/>
  <Override PartName="/ppt/ink/ink24976.xml" ContentType="application/inkml+xml"/>
  <Override PartName="/ppt/ink/ink24977.xml" ContentType="application/inkml+xml"/>
  <Override PartName="/ppt/ink/ink24978.xml" ContentType="application/inkml+xml"/>
  <Override PartName="/ppt/ink/ink24979.xml" ContentType="application/inkml+xml"/>
  <Override PartName="/ppt/ink/ink24980.xml" ContentType="application/inkml+xml"/>
  <Override PartName="/ppt/ink/ink24981.xml" ContentType="application/inkml+xml"/>
  <Override PartName="/ppt/ink/ink24982.xml" ContentType="application/inkml+xml"/>
  <Override PartName="/ppt/ink/ink24983.xml" ContentType="application/inkml+xml"/>
  <Override PartName="/ppt/ink/ink24984.xml" ContentType="application/inkml+xml"/>
  <Override PartName="/ppt/ink/ink24985.xml" ContentType="application/inkml+xml"/>
  <Override PartName="/ppt/ink/ink24986.xml" ContentType="application/inkml+xml"/>
  <Override PartName="/ppt/ink/ink24987.xml" ContentType="application/inkml+xml"/>
  <Override PartName="/ppt/ink/ink24988.xml" ContentType="application/inkml+xml"/>
  <Override PartName="/ppt/ink/ink24989.xml" ContentType="application/inkml+xml"/>
  <Override PartName="/ppt/ink/ink24990.xml" ContentType="application/inkml+xml"/>
  <Override PartName="/ppt/ink/ink24991.xml" ContentType="application/inkml+xml"/>
  <Override PartName="/ppt/ink/ink24992.xml" ContentType="application/inkml+xml"/>
  <Override PartName="/ppt/ink/ink24993.xml" ContentType="application/inkml+xml"/>
  <Override PartName="/ppt/ink/ink24994.xml" ContentType="application/inkml+xml"/>
  <Override PartName="/ppt/ink/ink24995.xml" ContentType="application/inkml+xml"/>
  <Override PartName="/ppt/ink/ink24996.xml" ContentType="application/inkml+xml"/>
  <Override PartName="/ppt/ink/ink24997.xml" ContentType="application/inkml+xml"/>
  <Override PartName="/ppt/ink/ink24998.xml" ContentType="application/inkml+xml"/>
  <Override PartName="/ppt/ink/ink24999.xml" ContentType="application/inkml+xml"/>
  <Override PartName="/ppt/ink/ink25000.xml" ContentType="application/inkml+xml"/>
  <Override PartName="/ppt/ink/ink25001.xml" ContentType="application/inkml+xml"/>
  <Override PartName="/ppt/ink/ink25002.xml" ContentType="application/inkml+xml"/>
  <Override PartName="/ppt/ink/ink25003.xml" ContentType="application/inkml+xml"/>
  <Override PartName="/ppt/ink/ink25004.xml" ContentType="application/inkml+xml"/>
  <Override PartName="/ppt/ink/ink25005.xml" ContentType="application/inkml+xml"/>
  <Override PartName="/ppt/ink/ink25006.xml" ContentType="application/inkml+xml"/>
  <Override PartName="/ppt/ink/ink25007.xml" ContentType="application/inkml+xml"/>
  <Override PartName="/ppt/ink/ink25008.xml" ContentType="application/inkml+xml"/>
  <Override PartName="/ppt/ink/ink25009.xml" ContentType="application/inkml+xml"/>
  <Override PartName="/ppt/ink/ink25010.xml" ContentType="application/inkml+xml"/>
  <Override PartName="/ppt/ink/ink25011.xml" ContentType="application/inkml+xml"/>
  <Override PartName="/ppt/ink/ink25012.xml" ContentType="application/inkml+xml"/>
  <Override PartName="/ppt/ink/ink25013.xml" ContentType="application/inkml+xml"/>
  <Override PartName="/ppt/ink/ink25014.xml" ContentType="application/inkml+xml"/>
  <Override PartName="/ppt/ink/ink25015.xml" ContentType="application/inkml+xml"/>
  <Override PartName="/ppt/ink/ink25016.xml" ContentType="application/inkml+xml"/>
  <Override PartName="/ppt/ink/ink25017.xml" ContentType="application/inkml+xml"/>
  <Override PartName="/ppt/ink/ink25018.xml" ContentType="application/inkml+xml"/>
  <Override PartName="/ppt/ink/ink25019.xml" ContentType="application/inkml+xml"/>
  <Override PartName="/ppt/ink/ink25020.xml" ContentType="application/inkml+xml"/>
  <Override PartName="/ppt/ink/ink25021.xml" ContentType="application/inkml+xml"/>
  <Override PartName="/ppt/ink/ink25022.xml" ContentType="application/inkml+xml"/>
  <Override PartName="/ppt/ink/ink25023.xml" ContentType="application/inkml+xml"/>
  <Override PartName="/ppt/ink/ink25024.xml" ContentType="application/inkml+xml"/>
  <Override PartName="/ppt/ink/ink25025.xml" ContentType="application/inkml+xml"/>
  <Override PartName="/ppt/ink/ink25026.xml" ContentType="application/inkml+xml"/>
  <Override PartName="/ppt/ink/ink25027.xml" ContentType="application/inkml+xml"/>
  <Override PartName="/ppt/ink/ink25028.xml" ContentType="application/inkml+xml"/>
  <Override PartName="/ppt/ink/ink25029.xml" ContentType="application/inkml+xml"/>
  <Override PartName="/ppt/ink/ink25030.xml" ContentType="application/inkml+xml"/>
  <Override PartName="/ppt/ink/ink25031.xml" ContentType="application/inkml+xml"/>
  <Override PartName="/ppt/ink/ink25032.xml" ContentType="application/inkml+xml"/>
  <Override PartName="/ppt/ink/ink25033.xml" ContentType="application/inkml+xml"/>
  <Override PartName="/ppt/ink/ink25034.xml" ContentType="application/inkml+xml"/>
  <Override PartName="/ppt/ink/ink25035.xml" ContentType="application/inkml+xml"/>
  <Override PartName="/ppt/ink/ink25036.xml" ContentType="application/inkml+xml"/>
  <Override PartName="/ppt/ink/ink25037.xml" ContentType="application/inkml+xml"/>
  <Override PartName="/ppt/ink/ink25038.xml" ContentType="application/inkml+xml"/>
  <Override PartName="/ppt/ink/ink25039.xml" ContentType="application/inkml+xml"/>
  <Override PartName="/ppt/ink/ink25040.xml" ContentType="application/inkml+xml"/>
  <Override PartName="/ppt/ink/ink25041.xml" ContentType="application/inkml+xml"/>
  <Override PartName="/ppt/ink/ink25042.xml" ContentType="application/inkml+xml"/>
  <Override PartName="/ppt/ink/ink25043.xml" ContentType="application/inkml+xml"/>
  <Override PartName="/ppt/ink/ink25044.xml" ContentType="application/inkml+xml"/>
  <Override PartName="/ppt/ink/ink25045.xml" ContentType="application/inkml+xml"/>
  <Override PartName="/ppt/ink/ink25046.xml" ContentType="application/inkml+xml"/>
  <Override PartName="/ppt/ink/ink25047.xml" ContentType="application/inkml+xml"/>
  <Override PartName="/ppt/ink/ink25048.xml" ContentType="application/inkml+xml"/>
  <Override PartName="/ppt/ink/ink25049.xml" ContentType="application/inkml+xml"/>
  <Override PartName="/ppt/ink/ink25050.xml" ContentType="application/inkml+xml"/>
  <Override PartName="/ppt/ink/ink25051.xml" ContentType="application/inkml+xml"/>
  <Override PartName="/ppt/ink/ink25052.xml" ContentType="application/inkml+xml"/>
  <Override PartName="/ppt/ink/ink25053.xml" ContentType="application/inkml+xml"/>
  <Override PartName="/ppt/ink/ink25054.xml" ContentType="application/inkml+xml"/>
  <Override PartName="/ppt/ink/ink25055.xml" ContentType="application/inkml+xml"/>
  <Override PartName="/ppt/ink/ink25056.xml" ContentType="application/inkml+xml"/>
  <Override PartName="/ppt/ink/ink25057.xml" ContentType="application/inkml+xml"/>
  <Override PartName="/ppt/ink/ink25058.xml" ContentType="application/inkml+xml"/>
  <Override PartName="/ppt/ink/ink25059.xml" ContentType="application/inkml+xml"/>
  <Override PartName="/ppt/ink/ink25060.xml" ContentType="application/inkml+xml"/>
  <Override PartName="/ppt/ink/ink25061.xml" ContentType="application/inkml+xml"/>
  <Override PartName="/ppt/ink/ink25062.xml" ContentType="application/inkml+xml"/>
  <Override PartName="/ppt/ink/ink25063.xml" ContentType="application/inkml+xml"/>
  <Override PartName="/ppt/ink/ink25064.xml" ContentType="application/inkml+xml"/>
  <Override PartName="/ppt/ink/ink25065.xml" ContentType="application/inkml+xml"/>
  <Override PartName="/ppt/ink/ink25066.xml" ContentType="application/inkml+xml"/>
  <Override PartName="/ppt/ink/ink25067.xml" ContentType="application/inkml+xml"/>
  <Override PartName="/ppt/ink/ink25068.xml" ContentType="application/inkml+xml"/>
  <Override PartName="/ppt/ink/ink25069.xml" ContentType="application/inkml+xml"/>
  <Override PartName="/ppt/ink/ink25070.xml" ContentType="application/inkml+xml"/>
  <Override PartName="/ppt/ink/ink25071.xml" ContentType="application/inkml+xml"/>
  <Override PartName="/ppt/ink/ink25072.xml" ContentType="application/inkml+xml"/>
  <Override PartName="/ppt/ink/ink25073.xml" ContentType="application/inkml+xml"/>
  <Override PartName="/ppt/ink/ink25074.xml" ContentType="application/inkml+xml"/>
  <Override PartName="/ppt/ink/ink25075.xml" ContentType="application/inkml+xml"/>
  <Override PartName="/ppt/ink/ink25076.xml" ContentType="application/inkml+xml"/>
  <Override PartName="/ppt/ink/ink25077.xml" ContentType="application/inkml+xml"/>
  <Override PartName="/ppt/ink/ink25078.xml" ContentType="application/inkml+xml"/>
  <Override PartName="/ppt/ink/ink25079.xml" ContentType="application/inkml+xml"/>
  <Override PartName="/ppt/ink/ink25080.xml" ContentType="application/inkml+xml"/>
  <Override PartName="/ppt/ink/ink25081.xml" ContentType="application/inkml+xml"/>
  <Override PartName="/ppt/ink/ink25082.xml" ContentType="application/inkml+xml"/>
  <Override PartName="/ppt/ink/ink25083.xml" ContentType="application/inkml+xml"/>
  <Override PartName="/ppt/ink/ink25084.xml" ContentType="application/inkml+xml"/>
  <Override PartName="/ppt/ink/ink25085.xml" ContentType="application/inkml+xml"/>
  <Override PartName="/ppt/ink/ink25086.xml" ContentType="application/inkml+xml"/>
  <Override PartName="/ppt/ink/ink25087.xml" ContentType="application/inkml+xml"/>
  <Override PartName="/ppt/ink/ink25088.xml" ContentType="application/inkml+xml"/>
  <Override PartName="/ppt/ink/ink25089.xml" ContentType="application/inkml+xml"/>
  <Override PartName="/ppt/ink/ink25090.xml" ContentType="application/inkml+xml"/>
  <Override PartName="/ppt/ink/ink25091.xml" ContentType="application/inkml+xml"/>
  <Override PartName="/ppt/ink/ink25092.xml" ContentType="application/inkml+xml"/>
  <Override PartName="/ppt/ink/ink25093.xml" ContentType="application/inkml+xml"/>
  <Override PartName="/ppt/ink/ink25094.xml" ContentType="application/inkml+xml"/>
  <Override PartName="/ppt/ink/ink25095.xml" ContentType="application/inkml+xml"/>
  <Override PartName="/ppt/ink/ink25096.xml" ContentType="application/inkml+xml"/>
  <Override PartName="/ppt/ink/ink25097.xml" ContentType="application/inkml+xml"/>
  <Override PartName="/ppt/ink/ink25098.xml" ContentType="application/inkml+xml"/>
  <Override PartName="/ppt/ink/ink25099.xml" ContentType="application/inkml+xml"/>
  <Override PartName="/ppt/ink/ink25100.xml" ContentType="application/inkml+xml"/>
  <Override PartName="/ppt/ink/ink25101.xml" ContentType="application/inkml+xml"/>
  <Override PartName="/ppt/ink/ink25102.xml" ContentType="application/inkml+xml"/>
  <Override PartName="/ppt/ink/ink25103.xml" ContentType="application/inkml+xml"/>
  <Override PartName="/ppt/ink/ink25104.xml" ContentType="application/inkml+xml"/>
  <Override PartName="/ppt/ink/ink25105.xml" ContentType="application/inkml+xml"/>
  <Override PartName="/ppt/ink/ink25106.xml" ContentType="application/inkml+xml"/>
  <Override PartName="/ppt/ink/ink25107.xml" ContentType="application/inkml+xml"/>
  <Override PartName="/ppt/ink/ink25108.xml" ContentType="application/inkml+xml"/>
  <Override PartName="/ppt/ink/ink25109.xml" ContentType="application/inkml+xml"/>
  <Override PartName="/ppt/ink/ink25110.xml" ContentType="application/inkml+xml"/>
  <Override PartName="/ppt/ink/ink25111.xml" ContentType="application/inkml+xml"/>
  <Override PartName="/ppt/ink/ink25112.xml" ContentType="application/inkml+xml"/>
  <Override PartName="/ppt/ink/ink25113.xml" ContentType="application/inkml+xml"/>
  <Override PartName="/ppt/ink/ink25114.xml" ContentType="application/inkml+xml"/>
  <Override PartName="/ppt/ink/ink25115.xml" ContentType="application/inkml+xml"/>
  <Override PartName="/ppt/ink/ink25116.xml" ContentType="application/inkml+xml"/>
  <Override PartName="/ppt/ink/ink25117.xml" ContentType="application/inkml+xml"/>
  <Override PartName="/ppt/ink/ink25118.xml" ContentType="application/inkml+xml"/>
  <Override PartName="/ppt/ink/ink25119.xml" ContentType="application/inkml+xml"/>
  <Override PartName="/ppt/ink/ink25120.xml" ContentType="application/inkml+xml"/>
  <Override PartName="/ppt/ink/ink25121.xml" ContentType="application/inkml+xml"/>
  <Override PartName="/ppt/ink/ink25122.xml" ContentType="application/inkml+xml"/>
  <Override PartName="/ppt/ink/ink25123.xml" ContentType="application/inkml+xml"/>
  <Override PartName="/ppt/ink/ink25124.xml" ContentType="application/inkml+xml"/>
  <Override PartName="/ppt/ink/ink25125.xml" ContentType="application/inkml+xml"/>
  <Override PartName="/ppt/ink/ink25126.xml" ContentType="application/inkml+xml"/>
  <Override PartName="/ppt/ink/ink25127.xml" ContentType="application/inkml+xml"/>
  <Override PartName="/ppt/ink/ink25128.xml" ContentType="application/inkml+xml"/>
  <Override PartName="/ppt/ink/ink25129.xml" ContentType="application/inkml+xml"/>
  <Override PartName="/ppt/ink/ink25130.xml" ContentType="application/inkml+xml"/>
  <Override PartName="/ppt/ink/ink25131.xml" ContentType="application/inkml+xml"/>
  <Override PartName="/ppt/ink/ink25132.xml" ContentType="application/inkml+xml"/>
  <Override PartName="/ppt/ink/ink25133.xml" ContentType="application/inkml+xml"/>
  <Override PartName="/ppt/ink/ink25134.xml" ContentType="application/inkml+xml"/>
  <Override PartName="/ppt/ink/ink25135.xml" ContentType="application/inkml+xml"/>
  <Override PartName="/ppt/ink/ink25136.xml" ContentType="application/inkml+xml"/>
  <Override PartName="/ppt/ink/ink25137.xml" ContentType="application/inkml+xml"/>
  <Override PartName="/ppt/ink/ink25138.xml" ContentType="application/inkml+xml"/>
  <Override PartName="/ppt/ink/ink25139.xml" ContentType="application/inkml+xml"/>
  <Override PartName="/ppt/ink/ink25140.xml" ContentType="application/inkml+xml"/>
  <Override PartName="/ppt/ink/ink25141.xml" ContentType="application/inkml+xml"/>
  <Override PartName="/ppt/ink/ink25142.xml" ContentType="application/inkml+xml"/>
  <Override PartName="/ppt/ink/ink25143.xml" ContentType="application/inkml+xml"/>
  <Override PartName="/ppt/ink/ink25144.xml" ContentType="application/inkml+xml"/>
  <Override PartName="/ppt/ink/ink25145.xml" ContentType="application/inkml+xml"/>
  <Override PartName="/ppt/ink/ink25146.xml" ContentType="application/inkml+xml"/>
  <Override PartName="/ppt/ink/ink25147.xml" ContentType="application/inkml+xml"/>
  <Override PartName="/ppt/ink/ink25148.xml" ContentType="application/inkml+xml"/>
  <Override PartName="/ppt/ink/ink25149.xml" ContentType="application/inkml+xml"/>
  <Override PartName="/ppt/ink/ink25150.xml" ContentType="application/inkml+xml"/>
  <Override PartName="/ppt/ink/ink25151.xml" ContentType="application/inkml+xml"/>
  <Override PartName="/ppt/ink/ink25152.xml" ContentType="application/inkml+xml"/>
  <Override PartName="/ppt/ink/ink25153.xml" ContentType="application/inkml+xml"/>
  <Override PartName="/ppt/ink/ink25154.xml" ContentType="application/inkml+xml"/>
  <Override PartName="/ppt/ink/ink25155.xml" ContentType="application/inkml+xml"/>
  <Override PartName="/ppt/ink/ink25156.xml" ContentType="application/inkml+xml"/>
  <Override PartName="/ppt/ink/ink25157.xml" ContentType="application/inkml+xml"/>
  <Override PartName="/ppt/ink/ink25158.xml" ContentType="application/inkml+xml"/>
  <Override PartName="/ppt/ink/ink25159.xml" ContentType="application/inkml+xml"/>
  <Override PartName="/ppt/ink/ink25160.xml" ContentType="application/inkml+xml"/>
  <Override PartName="/ppt/ink/ink25161.xml" ContentType="application/inkml+xml"/>
  <Override PartName="/ppt/ink/ink25162.xml" ContentType="application/inkml+xml"/>
  <Override PartName="/ppt/ink/ink25163.xml" ContentType="application/inkml+xml"/>
  <Override PartName="/ppt/ink/ink25164.xml" ContentType="application/inkml+xml"/>
  <Override PartName="/ppt/ink/ink25165.xml" ContentType="application/inkml+xml"/>
  <Override PartName="/ppt/ink/ink25166.xml" ContentType="application/inkml+xml"/>
  <Override PartName="/ppt/ink/ink25167.xml" ContentType="application/inkml+xml"/>
  <Override PartName="/ppt/ink/ink25168.xml" ContentType="application/inkml+xml"/>
  <Override PartName="/ppt/ink/ink25169.xml" ContentType="application/inkml+xml"/>
  <Override PartName="/ppt/ink/ink25170.xml" ContentType="application/inkml+xml"/>
  <Override PartName="/ppt/ink/ink25171.xml" ContentType="application/inkml+xml"/>
  <Override PartName="/ppt/ink/ink25172.xml" ContentType="application/inkml+xml"/>
  <Override PartName="/ppt/ink/ink25173.xml" ContentType="application/inkml+xml"/>
  <Override PartName="/ppt/ink/ink25174.xml" ContentType="application/inkml+xml"/>
  <Override PartName="/ppt/ink/ink25175.xml" ContentType="application/inkml+xml"/>
  <Override PartName="/ppt/ink/ink25176.xml" ContentType="application/inkml+xml"/>
  <Override PartName="/ppt/ink/ink25177.xml" ContentType="application/inkml+xml"/>
  <Override PartName="/ppt/ink/ink25178.xml" ContentType="application/inkml+xml"/>
  <Override PartName="/ppt/ink/ink25179.xml" ContentType="application/inkml+xml"/>
  <Override PartName="/ppt/ink/ink25180.xml" ContentType="application/inkml+xml"/>
  <Override PartName="/ppt/ink/ink25181.xml" ContentType="application/inkml+xml"/>
  <Override PartName="/ppt/ink/ink25182.xml" ContentType="application/inkml+xml"/>
  <Override PartName="/ppt/ink/ink25183.xml" ContentType="application/inkml+xml"/>
  <Override PartName="/ppt/ink/ink25184.xml" ContentType="application/inkml+xml"/>
  <Override PartName="/ppt/ink/ink25185.xml" ContentType="application/inkml+xml"/>
  <Override PartName="/ppt/ink/ink25186.xml" ContentType="application/inkml+xml"/>
  <Override PartName="/ppt/ink/ink25187.xml" ContentType="application/inkml+xml"/>
  <Override PartName="/ppt/ink/ink25188.xml" ContentType="application/inkml+xml"/>
  <Override PartName="/ppt/ink/ink25189.xml" ContentType="application/inkml+xml"/>
  <Override PartName="/ppt/ink/ink25190.xml" ContentType="application/inkml+xml"/>
  <Override PartName="/ppt/ink/ink25191.xml" ContentType="application/inkml+xml"/>
  <Override PartName="/ppt/ink/ink25192.xml" ContentType="application/inkml+xml"/>
  <Override PartName="/ppt/ink/ink25193.xml" ContentType="application/inkml+xml"/>
  <Override PartName="/ppt/ink/ink25194.xml" ContentType="application/inkml+xml"/>
  <Override PartName="/ppt/ink/ink25195.xml" ContentType="application/inkml+xml"/>
  <Override PartName="/ppt/ink/ink25196.xml" ContentType="application/inkml+xml"/>
  <Override PartName="/ppt/ink/ink25197.xml" ContentType="application/inkml+xml"/>
  <Override PartName="/ppt/ink/ink25198.xml" ContentType="application/inkml+xml"/>
  <Override PartName="/ppt/ink/ink25199.xml" ContentType="application/inkml+xml"/>
  <Override PartName="/ppt/ink/ink25200.xml" ContentType="application/inkml+xml"/>
  <Override PartName="/ppt/ink/ink25201.xml" ContentType="application/inkml+xml"/>
  <Override PartName="/ppt/ink/ink25202.xml" ContentType="application/inkml+xml"/>
  <Override PartName="/ppt/ink/ink25203.xml" ContentType="application/inkml+xml"/>
  <Override PartName="/ppt/ink/ink25204.xml" ContentType="application/inkml+xml"/>
  <Override PartName="/ppt/ink/ink25205.xml" ContentType="application/inkml+xml"/>
  <Override PartName="/ppt/ink/ink25206.xml" ContentType="application/inkml+xml"/>
  <Override PartName="/ppt/ink/ink25207.xml" ContentType="application/inkml+xml"/>
  <Override PartName="/ppt/ink/ink25208.xml" ContentType="application/inkml+xml"/>
  <Override PartName="/ppt/ink/ink25209.xml" ContentType="application/inkml+xml"/>
  <Override PartName="/ppt/ink/ink25210.xml" ContentType="application/inkml+xml"/>
  <Override PartName="/ppt/ink/ink25211.xml" ContentType="application/inkml+xml"/>
  <Override PartName="/ppt/ink/ink25212.xml" ContentType="application/inkml+xml"/>
  <Override PartName="/ppt/ink/ink25213.xml" ContentType="application/inkml+xml"/>
  <Override PartName="/ppt/ink/ink25214.xml" ContentType="application/inkml+xml"/>
  <Override PartName="/ppt/ink/ink25215.xml" ContentType="application/inkml+xml"/>
  <Override PartName="/ppt/ink/ink25216.xml" ContentType="application/inkml+xml"/>
  <Override PartName="/ppt/ink/ink25217.xml" ContentType="application/inkml+xml"/>
  <Override PartName="/ppt/ink/ink25218.xml" ContentType="application/inkml+xml"/>
  <Override PartName="/ppt/ink/ink25219.xml" ContentType="application/inkml+xml"/>
  <Override PartName="/ppt/ink/ink25220.xml" ContentType="application/inkml+xml"/>
  <Override PartName="/ppt/ink/ink25221.xml" ContentType="application/inkml+xml"/>
  <Override PartName="/ppt/ink/ink25222.xml" ContentType="application/inkml+xml"/>
  <Override PartName="/ppt/ink/ink25223.xml" ContentType="application/inkml+xml"/>
  <Override PartName="/ppt/ink/ink25224.xml" ContentType="application/inkml+xml"/>
  <Override PartName="/ppt/ink/ink25225.xml" ContentType="application/inkml+xml"/>
  <Override PartName="/ppt/ink/ink25226.xml" ContentType="application/inkml+xml"/>
  <Override PartName="/ppt/ink/ink25227.xml" ContentType="application/inkml+xml"/>
  <Override PartName="/ppt/ink/ink25228.xml" ContentType="application/inkml+xml"/>
  <Override PartName="/ppt/ink/ink25229.xml" ContentType="application/inkml+xml"/>
  <Override PartName="/ppt/ink/ink25230.xml" ContentType="application/inkml+xml"/>
  <Override PartName="/ppt/ink/ink25231.xml" ContentType="application/inkml+xml"/>
  <Override PartName="/ppt/ink/ink25232.xml" ContentType="application/inkml+xml"/>
  <Override PartName="/ppt/ink/ink25233.xml" ContentType="application/inkml+xml"/>
  <Override PartName="/ppt/ink/ink25234.xml" ContentType="application/inkml+xml"/>
  <Override PartName="/ppt/ink/ink25235.xml" ContentType="application/inkml+xml"/>
  <Override PartName="/ppt/ink/ink25236.xml" ContentType="application/inkml+xml"/>
  <Override PartName="/ppt/ink/ink25237.xml" ContentType="application/inkml+xml"/>
  <Override PartName="/ppt/ink/ink25238.xml" ContentType="application/inkml+xml"/>
  <Override PartName="/ppt/ink/ink25239.xml" ContentType="application/inkml+xml"/>
  <Override PartName="/ppt/ink/ink25240.xml" ContentType="application/inkml+xml"/>
  <Override PartName="/ppt/ink/ink25241.xml" ContentType="application/inkml+xml"/>
  <Override PartName="/ppt/ink/ink25242.xml" ContentType="application/inkml+xml"/>
  <Override PartName="/ppt/ink/ink25243.xml" ContentType="application/inkml+xml"/>
  <Override PartName="/ppt/ink/ink25244.xml" ContentType="application/inkml+xml"/>
  <Override PartName="/ppt/ink/ink25245.xml" ContentType="application/inkml+xml"/>
  <Override PartName="/ppt/ink/ink25246.xml" ContentType="application/inkml+xml"/>
  <Override PartName="/ppt/ink/ink25247.xml" ContentType="application/inkml+xml"/>
  <Override PartName="/ppt/ink/ink25248.xml" ContentType="application/inkml+xml"/>
  <Override PartName="/ppt/ink/ink25249.xml" ContentType="application/inkml+xml"/>
  <Override PartName="/ppt/ink/ink25250.xml" ContentType="application/inkml+xml"/>
  <Override PartName="/ppt/ink/ink25251.xml" ContentType="application/inkml+xml"/>
  <Override PartName="/ppt/ink/ink25252.xml" ContentType="application/inkml+xml"/>
  <Override PartName="/ppt/ink/ink25253.xml" ContentType="application/inkml+xml"/>
  <Override PartName="/ppt/ink/ink25254.xml" ContentType="application/inkml+xml"/>
  <Override PartName="/ppt/ink/ink25255.xml" ContentType="application/inkml+xml"/>
  <Override PartName="/ppt/ink/ink25256.xml" ContentType="application/inkml+xml"/>
  <Override PartName="/ppt/ink/ink25257.xml" ContentType="application/inkml+xml"/>
  <Override PartName="/ppt/ink/ink25258.xml" ContentType="application/inkml+xml"/>
  <Override PartName="/ppt/ink/ink25259.xml" ContentType="application/inkml+xml"/>
  <Override PartName="/ppt/ink/ink25260.xml" ContentType="application/inkml+xml"/>
  <Override PartName="/ppt/ink/ink25261.xml" ContentType="application/inkml+xml"/>
  <Override PartName="/ppt/ink/ink25262.xml" ContentType="application/inkml+xml"/>
  <Override PartName="/ppt/ink/ink25263.xml" ContentType="application/inkml+xml"/>
  <Override PartName="/ppt/ink/ink25264.xml" ContentType="application/inkml+xml"/>
  <Override PartName="/ppt/ink/ink25265.xml" ContentType="application/inkml+xml"/>
  <Override PartName="/ppt/ink/ink25266.xml" ContentType="application/inkml+xml"/>
  <Override PartName="/ppt/ink/ink25267.xml" ContentType="application/inkml+xml"/>
  <Override PartName="/ppt/ink/ink25268.xml" ContentType="application/inkml+xml"/>
  <Override PartName="/ppt/ink/ink25269.xml" ContentType="application/inkml+xml"/>
  <Override PartName="/ppt/ink/ink25270.xml" ContentType="application/inkml+xml"/>
  <Override PartName="/ppt/ink/ink25271.xml" ContentType="application/inkml+xml"/>
  <Override PartName="/ppt/ink/ink25272.xml" ContentType="application/inkml+xml"/>
  <Override PartName="/ppt/ink/ink25273.xml" ContentType="application/inkml+xml"/>
  <Override PartName="/ppt/ink/ink25274.xml" ContentType="application/inkml+xml"/>
  <Override PartName="/ppt/ink/ink25275.xml" ContentType="application/inkml+xml"/>
  <Override PartName="/ppt/ink/ink25276.xml" ContentType="application/inkml+xml"/>
  <Override PartName="/ppt/ink/ink25277.xml" ContentType="application/inkml+xml"/>
  <Override PartName="/ppt/ink/ink25278.xml" ContentType="application/inkml+xml"/>
  <Override PartName="/ppt/ink/ink25279.xml" ContentType="application/inkml+xml"/>
  <Override PartName="/ppt/ink/ink25280.xml" ContentType="application/inkml+xml"/>
  <Override PartName="/ppt/ink/ink25281.xml" ContentType="application/inkml+xml"/>
  <Override PartName="/ppt/ink/ink25282.xml" ContentType="application/inkml+xml"/>
  <Override PartName="/ppt/ink/ink25283.xml" ContentType="application/inkml+xml"/>
  <Override PartName="/ppt/ink/ink25284.xml" ContentType="application/inkml+xml"/>
  <Override PartName="/ppt/ink/ink25285.xml" ContentType="application/inkml+xml"/>
  <Override PartName="/ppt/ink/ink25286.xml" ContentType="application/inkml+xml"/>
  <Override PartName="/ppt/ink/ink25287.xml" ContentType="application/inkml+xml"/>
  <Override PartName="/ppt/ink/ink25288.xml" ContentType="application/inkml+xml"/>
  <Override PartName="/ppt/ink/ink25289.xml" ContentType="application/inkml+xml"/>
  <Override PartName="/ppt/ink/ink25290.xml" ContentType="application/inkml+xml"/>
  <Override PartName="/ppt/ink/ink25291.xml" ContentType="application/inkml+xml"/>
  <Override PartName="/ppt/ink/ink25292.xml" ContentType="application/inkml+xml"/>
  <Override PartName="/ppt/ink/ink25293.xml" ContentType="application/inkml+xml"/>
  <Override PartName="/ppt/ink/ink25294.xml" ContentType="application/inkml+xml"/>
  <Override PartName="/ppt/ink/ink25295.xml" ContentType="application/inkml+xml"/>
  <Override PartName="/ppt/ink/ink25296.xml" ContentType="application/inkml+xml"/>
  <Override PartName="/ppt/ink/ink25297.xml" ContentType="application/inkml+xml"/>
  <Override PartName="/ppt/ink/ink25298.xml" ContentType="application/inkml+xml"/>
  <Override PartName="/ppt/ink/ink25299.xml" ContentType="application/inkml+xml"/>
  <Override PartName="/ppt/ink/ink25300.xml" ContentType="application/inkml+xml"/>
  <Override PartName="/ppt/ink/ink25301.xml" ContentType="application/inkml+xml"/>
  <Override PartName="/ppt/ink/ink25302.xml" ContentType="application/inkml+xml"/>
  <Override PartName="/ppt/ink/ink25303.xml" ContentType="application/inkml+xml"/>
  <Override PartName="/ppt/ink/ink25304.xml" ContentType="application/inkml+xml"/>
  <Override PartName="/ppt/ink/ink25305.xml" ContentType="application/inkml+xml"/>
  <Override PartName="/ppt/ink/ink25306.xml" ContentType="application/inkml+xml"/>
  <Override PartName="/ppt/ink/ink25307.xml" ContentType="application/inkml+xml"/>
  <Override PartName="/ppt/ink/ink25308.xml" ContentType="application/inkml+xml"/>
  <Override PartName="/ppt/ink/ink25309.xml" ContentType="application/inkml+xml"/>
  <Override PartName="/ppt/ink/ink25310.xml" ContentType="application/inkml+xml"/>
  <Override PartName="/ppt/ink/ink25311.xml" ContentType="application/inkml+xml"/>
  <Override PartName="/ppt/ink/ink25312.xml" ContentType="application/inkml+xml"/>
  <Override PartName="/ppt/ink/ink25313.xml" ContentType="application/inkml+xml"/>
  <Override PartName="/ppt/ink/ink25314.xml" ContentType="application/inkml+xml"/>
  <Override PartName="/ppt/ink/ink25315.xml" ContentType="application/inkml+xml"/>
  <Override PartName="/ppt/ink/ink25316.xml" ContentType="application/inkml+xml"/>
  <Override PartName="/ppt/ink/ink25317.xml" ContentType="application/inkml+xml"/>
  <Override PartName="/ppt/ink/ink25318.xml" ContentType="application/inkml+xml"/>
  <Override PartName="/ppt/ink/ink25319.xml" ContentType="application/inkml+xml"/>
  <Override PartName="/ppt/ink/ink25320.xml" ContentType="application/inkml+xml"/>
  <Override PartName="/ppt/ink/ink25321.xml" ContentType="application/inkml+xml"/>
  <Override PartName="/ppt/ink/ink25322.xml" ContentType="application/inkml+xml"/>
  <Override PartName="/ppt/ink/ink25323.xml" ContentType="application/inkml+xml"/>
  <Override PartName="/ppt/ink/ink25324.xml" ContentType="application/inkml+xml"/>
  <Override PartName="/ppt/ink/ink25325.xml" ContentType="application/inkml+xml"/>
  <Override PartName="/ppt/ink/ink25326.xml" ContentType="application/inkml+xml"/>
  <Override PartName="/ppt/ink/ink25327.xml" ContentType="application/inkml+xml"/>
  <Override PartName="/ppt/ink/ink25328.xml" ContentType="application/inkml+xml"/>
  <Override PartName="/ppt/ink/ink25329.xml" ContentType="application/inkml+xml"/>
  <Override PartName="/ppt/ink/ink25330.xml" ContentType="application/inkml+xml"/>
  <Override PartName="/ppt/ink/ink25331.xml" ContentType="application/inkml+xml"/>
  <Override PartName="/ppt/ink/ink25332.xml" ContentType="application/inkml+xml"/>
  <Override PartName="/ppt/ink/ink25333.xml" ContentType="application/inkml+xml"/>
  <Override PartName="/ppt/ink/ink25334.xml" ContentType="application/inkml+xml"/>
  <Override PartName="/ppt/ink/ink25335.xml" ContentType="application/inkml+xml"/>
  <Override PartName="/ppt/ink/ink25336.xml" ContentType="application/inkml+xml"/>
  <Override PartName="/ppt/ink/ink25337.xml" ContentType="application/inkml+xml"/>
  <Override PartName="/ppt/ink/ink25338.xml" ContentType="application/inkml+xml"/>
  <Override PartName="/ppt/ink/ink25339.xml" ContentType="application/inkml+xml"/>
  <Override PartName="/ppt/ink/ink25340.xml" ContentType="application/inkml+xml"/>
  <Override PartName="/ppt/ink/ink25341.xml" ContentType="application/inkml+xml"/>
  <Override PartName="/ppt/ink/ink25342.xml" ContentType="application/inkml+xml"/>
  <Override PartName="/ppt/ink/ink25343.xml" ContentType="application/inkml+xml"/>
  <Override PartName="/ppt/ink/ink25344.xml" ContentType="application/inkml+xml"/>
  <Override PartName="/ppt/ink/ink25345.xml" ContentType="application/inkml+xml"/>
  <Override PartName="/ppt/ink/ink25346.xml" ContentType="application/inkml+xml"/>
  <Override PartName="/ppt/ink/ink25347.xml" ContentType="application/inkml+xml"/>
  <Override PartName="/ppt/ink/ink25348.xml" ContentType="application/inkml+xml"/>
  <Override PartName="/ppt/ink/ink25349.xml" ContentType="application/inkml+xml"/>
  <Override PartName="/ppt/ink/ink25350.xml" ContentType="application/inkml+xml"/>
  <Override PartName="/ppt/ink/ink25351.xml" ContentType="application/inkml+xml"/>
  <Override PartName="/ppt/ink/ink25352.xml" ContentType="application/inkml+xml"/>
  <Override PartName="/ppt/ink/ink25353.xml" ContentType="application/inkml+xml"/>
  <Override PartName="/ppt/ink/ink25354.xml" ContentType="application/inkml+xml"/>
  <Override PartName="/ppt/ink/ink25355.xml" ContentType="application/inkml+xml"/>
  <Override PartName="/ppt/ink/ink25356.xml" ContentType="application/inkml+xml"/>
  <Override PartName="/ppt/ink/ink25357.xml" ContentType="application/inkml+xml"/>
  <Override PartName="/ppt/ink/ink25358.xml" ContentType="application/inkml+xml"/>
  <Override PartName="/ppt/ink/ink25359.xml" ContentType="application/inkml+xml"/>
  <Override PartName="/ppt/ink/ink25360.xml" ContentType="application/inkml+xml"/>
  <Override PartName="/ppt/ink/ink25361.xml" ContentType="application/inkml+xml"/>
  <Override PartName="/ppt/ink/ink25362.xml" ContentType="application/inkml+xml"/>
  <Override PartName="/ppt/ink/ink25363.xml" ContentType="application/inkml+xml"/>
  <Override PartName="/ppt/ink/ink25364.xml" ContentType="application/inkml+xml"/>
  <Override PartName="/ppt/ink/ink25365.xml" ContentType="application/inkml+xml"/>
  <Override PartName="/ppt/ink/ink25366.xml" ContentType="application/inkml+xml"/>
  <Override PartName="/ppt/ink/ink25367.xml" ContentType="application/inkml+xml"/>
  <Override PartName="/ppt/ink/ink25368.xml" ContentType="application/inkml+xml"/>
  <Override PartName="/ppt/ink/ink25369.xml" ContentType="application/inkml+xml"/>
  <Override PartName="/ppt/ink/ink25370.xml" ContentType="application/inkml+xml"/>
  <Override PartName="/ppt/ink/ink25371.xml" ContentType="application/inkml+xml"/>
  <Override PartName="/ppt/ink/ink25372.xml" ContentType="application/inkml+xml"/>
  <Override PartName="/ppt/ink/ink25373.xml" ContentType="application/inkml+xml"/>
  <Override PartName="/ppt/ink/ink25374.xml" ContentType="application/inkml+xml"/>
  <Override PartName="/ppt/ink/ink25375.xml" ContentType="application/inkml+xml"/>
  <Override PartName="/ppt/ink/ink25376.xml" ContentType="application/inkml+xml"/>
  <Override PartName="/ppt/ink/ink25377.xml" ContentType="application/inkml+xml"/>
  <Override PartName="/ppt/ink/ink25378.xml" ContentType="application/inkml+xml"/>
  <Override PartName="/ppt/ink/ink25379.xml" ContentType="application/inkml+xml"/>
  <Override PartName="/ppt/ink/ink25380.xml" ContentType="application/inkml+xml"/>
  <Override PartName="/ppt/ink/ink25381.xml" ContentType="application/inkml+xml"/>
  <Override PartName="/ppt/ink/ink25382.xml" ContentType="application/inkml+xml"/>
  <Override PartName="/ppt/ink/ink25383.xml" ContentType="application/inkml+xml"/>
  <Override PartName="/ppt/ink/ink25384.xml" ContentType="application/inkml+xml"/>
  <Override PartName="/ppt/ink/ink25385.xml" ContentType="application/inkml+xml"/>
  <Override PartName="/ppt/ink/ink25386.xml" ContentType="application/inkml+xml"/>
  <Override PartName="/ppt/ink/ink25387.xml" ContentType="application/inkml+xml"/>
  <Override PartName="/ppt/ink/ink25388.xml" ContentType="application/inkml+xml"/>
  <Override PartName="/ppt/ink/ink25389.xml" ContentType="application/inkml+xml"/>
  <Override PartName="/ppt/ink/ink25390.xml" ContentType="application/inkml+xml"/>
  <Override PartName="/ppt/ink/ink25391.xml" ContentType="application/inkml+xml"/>
  <Override PartName="/ppt/ink/ink25392.xml" ContentType="application/inkml+xml"/>
  <Override PartName="/ppt/ink/ink25393.xml" ContentType="application/inkml+xml"/>
  <Override PartName="/ppt/ink/ink25394.xml" ContentType="application/inkml+xml"/>
  <Override PartName="/ppt/ink/ink25395.xml" ContentType="application/inkml+xml"/>
  <Override PartName="/ppt/ink/ink25396.xml" ContentType="application/inkml+xml"/>
  <Override PartName="/ppt/ink/ink25397.xml" ContentType="application/inkml+xml"/>
  <Override PartName="/ppt/ink/ink25398.xml" ContentType="application/inkml+xml"/>
  <Override PartName="/ppt/ink/ink25399.xml" ContentType="application/inkml+xml"/>
  <Override PartName="/ppt/ink/ink25400.xml" ContentType="application/inkml+xml"/>
  <Override PartName="/ppt/ink/ink25401.xml" ContentType="application/inkml+xml"/>
  <Override PartName="/ppt/ink/ink25402.xml" ContentType="application/inkml+xml"/>
  <Override PartName="/ppt/ink/ink25403.xml" ContentType="application/inkml+xml"/>
  <Override PartName="/ppt/ink/ink25404.xml" ContentType="application/inkml+xml"/>
  <Override PartName="/ppt/ink/ink25405.xml" ContentType="application/inkml+xml"/>
  <Override PartName="/ppt/ink/ink25406.xml" ContentType="application/inkml+xml"/>
  <Override PartName="/ppt/ink/ink25407.xml" ContentType="application/inkml+xml"/>
  <Override PartName="/ppt/ink/ink25408.xml" ContentType="application/inkml+xml"/>
  <Override PartName="/ppt/ink/ink25409.xml" ContentType="application/inkml+xml"/>
  <Override PartName="/ppt/ink/ink25410.xml" ContentType="application/inkml+xml"/>
  <Override PartName="/ppt/ink/ink25411.xml" ContentType="application/inkml+xml"/>
  <Override PartName="/ppt/ink/ink25412.xml" ContentType="application/inkml+xml"/>
  <Override PartName="/ppt/ink/ink25413.xml" ContentType="application/inkml+xml"/>
  <Override PartName="/ppt/ink/ink25414.xml" ContentType="application/inkml+xml"/>
  <Override PartName="/ppt/ink/ink25415.xml" ContentType="application/inkml+xml"/>
  <Override PartName="/ppt/ink/ink25416.xml" ContentType="application/inkml+xml"/>
  <Override PartName="/ppt/ink/ink25417.xml" ContentType="application/inkml+xml"/>
  <Override PartName="/ppt/ink/ink25418.xml" ContentType="application/inkml+xml"/>
  <Override PartName="/ppt/ink/ink25419.xml" ContentType="application/inkml+xml"/>
  <Override PartName="/ppt/ink/ink25420.xml" ContentType="application/inkml+xml"/>
  <Override PartName="/ppt/ink/ink25421.xml" ContentType="application/inkml+xml"/>
  <Override PartName="/ppt/ink/ink25422.xml" ContentType="application/inkml+xml"/>
  <Override PartName="/ppt/ink/ink25423.xml" ContentType="application/inkml+xml"/>
  <Override PartName="/ppt/ink/ink25424.xml" ContentType="application/inkml+xml"/>
  <Override PartName="/ppt/ink/ink25425.xml" ContentType="application/inkml+xml"/>
  <Override PartName="/ppt/ink/ink25426.xml" ContentType="application/inkml+xml"/>
  <Override PartName="/ppt/ink/ink25427.xml" ContentType="application/inkml+xml"/>
  <Override PartName="/ppt/ink/ink25428.xml" ContentType="application/inkml+xml"/>
  <Override PartName="/ppt/ink/ink25429.xml" ContentType="application/inkml+xml"/>
  <Override PartName="/ppt/ink/ink25430.xml" ContentType="application/inkml+xml"/>
  <Override PartName="/ppt/ink/ink25431.xml" ContentType="application/inkml+xml"/>
  <Override PartName="/ppt/ink/ink25432.xml" ContentType="application/inkml+xml"/>
  <Override PartName="/ppt/ink/ink25433.xml" ContentType="application/inkml+xml"/>
  <Override PartName="/ppt/ink/ink25434.xml" ContentType="application/inkml+xml"/>
  <Override PartName="/ppt/ink/ink25435.xml" ContentType="application/inkml+xml"/>
  <Override PartName="/ppt/ink/ink25436.xml" ContentType="application/inkml+xml"/>
  <Override PartName="/ppt/ink/ink25437.xml" ContentType="application/inkml+xml"/>
  <Override PartName="/ppt/ink/ink25438.xml" ContentType="application/inkml+xml"/>
  <Override PartName="/ppt/ink/ink25439.xml" ContentType="application/inkml+xml"/>
  <Override PartName="/ppt/ink/ink25440.xml" ContentType="application/inkml+xml"/>
  <Override PartName="/ppt/ink/ink25441.xml" ContentType="application/inkml+xml"/>
  <Override PartName="/ppt/ink/ink25442.xml" ContentType="application/inkml+xml"/>
  <Override PartName="/ppt/ink/ink25443.xml" ContentType="application/inkml+xml"/>
  <Override PartName="/ppt/ink/ink25444.xml" ContentType="application/inkml+xml"/>
  <Override PartName="/ppt/ink/ink25445.xml" ContentType="application/inkml+xml"/>
  <Override PartName="/ppt/ink/ink25446.xml" ContentType="application/inkml+xml"/>
  <Override PartName="/ppt/ink/ink25447.xml" ContentType="application/inkml+xml"/>
  <Override PartName="/ppt/ink/ink25448.xml" ContentType="application/inkml+xml"/>
  <Override PartName="/ppt/ink/ink25449.xml" ContentType="application/inkml+xml"/>
  <Override PartName="/ppt/ink/ink25450.xml" ContentType="application/inkml+xml"/>
  <Override PartName="/ppt/ink/ink25451.xml" ContentType="application/inkml+xml"/>
  <Override PartName="/ppt/ink/ink25452.xml" ContentType="application/inkml+xml"/>
  <Override PartName="/ppt/ink/ink25453.xml" ContentType="application/inkml+xml"/>
  <Override PartName="/ppt/ink/ink25454.xml" ContentType="application/inkml+xml"/>
  <Override PartName="/ppt/ink/ink25455.xml" ContentType="application/inkml+xml"/>
  <Override PartName="/ppt/ink/ink25456.xml" ContentType="application/inkml+xml"/>
  <Override PartName="/ppt/ink/ink25457.xml" ContentType="application/inkml+xml"/>
  <Override PartName="/ppt/ink/ink25458.xml" ContentType="application/inkml+xml"/>
  <Override PartName="/ppt/ink/ink25459.xml" ContentType="application/inkml+xml"/>
  <Override PartName="/ppt/ink/ink25460.xml" ContentType="application/inkml+xml"/>
  <Override PartName="/ppt/ink/ink25461.xml" ContentType="application/inkml+xml"/>
  <Override PartName="/ppt/ink/ink25462.xml" ContentType="application/inkml+xml"/>
  <Override PartName="/ppt/ink/ink25463.xml" ContentType="application/inkml+xml"/>
  <Override PartName="/ppt/ink/ink25464.xml" ContentType="application/inkml+xml"/>
  <Override PartName="/ppt/ink/ink25465.xml" ContentType="application/inkml+xml"/>
  <Override PartName="/ppt/ink/ink25466.xml" ContentType="application/inkml+xml"/>
  <Override PartName="/ppt/ink/ink25467.xml" ContentType="application/inkml+xml"/>
  <Override PartName="/ppt/ink/ink25468.xml" ContentType="application/inkml+xml"/>
  <Override PartName="/ppt/ink/ink25469.xml" ContentType="application/inkml+xml"/>
  <Override PartName="/ppt/ink/ink25470.xml" ContentType="application/inkml+xml"/>
  <Override PartName="/ppt/ink/ink25471.xml" ContentType="application/inkml+xml"/>
  <Override PartName="/ppt/ink/ink25472.xml" ContentType="application/inkml+xml"/>
  <Override PartName="/ppt/ink/ink25473.xml" ContentType="application/inkml+xml"/>
  <Override PartName="/ppt/ink/ink25474.xml" ContentType="application/inkml+xml"/>
  <Override PartName="/ppt/ink/ink25475.xml" ContentType="application/inkml+xml"/>
  <Override PartName="/ppt/ink/ink25476.xml" ContentType="application/inkml+xml"/>
  <Override PartName="/ppt/ink/ink25477.xml" ContentType="application/inkml+xml"/>
  <Override PartName="/ppt/ink/ink25478.xml" ContentType="application/inkml+xml"/>
  <Override PartName="/ppt/ink/ink25479.xml" ContentType="application/inkml+xml"/>
  <Override PartName="/ppt/ink/ink25480.xml" ContentType="application/inkml+xml"/>
  <Override PartName="/ppt/ink/ink25481.xml" ContentType="application/inkml+xml"/>
  <Override PartName="/ppt/ink/ink25482.xml" ContentType="application/inkml+xml"/>
  <Override PartName="/ppt/ink/ink25483.xml" ContentType="application/inkml+xml"/>
  <Override PartName="/ppt/ink/ink25484.xml" ContentType="application/inkml+xml"/>
  <Override PartName="/ppt/ink/ink25485.xml" ContentType="application/inkml+xml"/>
  <Override PartName="/ppt/ink/ink25486.xml" ContentType="application/inkml+xml"/>
  <Override PartName="/ppt/ink/ink25487.xml" ContentType="application/inkml+xml"/>
  <Override PartName="/ppt/ink/ink25488.xml" ContentType="application/inkml+xml"/>
  <Override PartName="/ppt/ink/ink25489.xml" ContentType="application/inkml+xml"/>
  <Override PartName="/ppt/ink/ink25490.xml" ContentType="application/inkml+xml"/>
  <Override PartName="/ppt/ink/ink25491.xml" ContentType="application/inkml+xml"/>
  <Override PartName="/ppt/ink/ink25492.xml" ContentType="application/inkml+xml"/>
  <Override PartName="/ppt/ink/ink25493.xml" ContentType="application/inkml+xml"/>
  <Override PartName="/ppt/ink/ink25494.xml" ContentType="application/inkml+xml"/>
  <Override PartName="/ppt/ink/ink25495.xml" ContentType="application/inkml+xml"/>
  <Override PartName="/ppt/ink/ink25496.xml" ContentType="application/inkml+xml"/>
  <Override PartName="/ppt/ink/ink25497.xml" ContentType="application/inkml+xml"/>
  <Override PartName="/ppt/ink/ink25498.xml" ContentType="application/inkml+xml"/>
  <Override PartName="/ppt/ink/ink25499.xml" ContentType="application/inkml+xml"/>
  <Override PartName="/ppt/ink/ink25500.xml" ContentType="application/inkml+xml"/>
  <Override PartName="/ppt/ink/ink25501.xml" ContentType="application/inkml+xml"/>
  <Override PartName="/ppt/ink/ink25502.xml" ContentType="application/inkml+xml"/>
  <Override PartName="/ppt/ink/ink25503.xml" ContentType="application/inkml+xml"/>
  <Override PartName="/ppt/ink/ink25504.xml" ContentType="application/inkml+xml"/>
  <Override PartName="/ppt/ink/ink25505.xml" ContentType="application/inkml+xml"/>
  <Override PartName="/ppt/ink/ink25506.xml" ContentType="application/inkml+xml"/>
  <Override PartName="/ppt/ink/ink25507.xml" ContentType="application/inkml+xml"/>
  <Override PartName="/ppt/ink/ink25508.xml" ContentType="application/inkml+xml"/>
  <Override PartName="/ppt/ink/ink25509.xml" ContentType="application/inkml+xml"/>
  <Override PartName="/ppt/ink/ink25510.xml" ContentType="application/inkml+xml"/>
  <Override PartName="/ppt/ink/ink25511.xml" ContentType="application/inkml+xml"/>
  <Override PartName="/ppt/ink/ink25512.xml" ContentType="application/inkml+xml"/>
  <Override PartName="/ppt/ink/ink25513.xml" ContentType="application/inkml+xml"/>
  <Override PartName="/ppt/ink/ink25514.xml" ContentType="application/inkml+xml"/>
  <Override PartName="/ppt/ink/ink25515.xml" ContentType="application/inkml+xml"/>
  <Override PartName="/ppt/ink/ink25516.xml" ContentType="application/inkml+xml"/>
  <Override PartName="/ppt/ink/ink25517.xml" ContentType="application/inkml+xml"/>
  <Override PartName="/ppt/ink/ink25518.xml" ContentType="application/inkml+xml"/>
  <Override PartName="/ppt/ink/ink25519.xml" ContentType="application/inkml+xml"/>
  <Override PartName="/ppt/ink/ink25520.xml" ContentType="application/inkml+xml"/>
  <Override PartName="/ppt/ink/ink25521.xml" ContentType="application/inkml+xml"/>
  <Override PartName="/ppt/ink/ink25522.xml" ContentType="application/inkml+xml"/>
  <Override PartName="/ppt/ink/ink25523.xml" ContentType="application/inkml+xml"/>
  <Override PartName="/ppt/ink/ink25524.xml" ContentType="application/inkml+xml"/>
  <Override PartName="/ppt/ink/ink25525.xml" ContentType="application/inkml+xml"/>
  <Override PartName="/ppt/ink/ink25526.xml" ContentType="application/inkml+xml"/>
  <Override PartName="/ppt/ink/ink25527.xml" ContentType="application/inkml+xml"/>
  <Override PartName="/ppt/ink/ink25528.xml" ContentType="application/inkml+xml"/>
  <Override PartName="/ppt/ink/ink25529.xml" ContentType="application/inkml+xml"/>
  <Override PartName="/ppt/ink/ink25530.xml" ContentType="application/inkml+xml"/>
  <Override PartName="/ppt/ink/ink25531.xml" ContentType="application/inkml+xml"/>
  <Override PartName="/ppt/ink/ink25532.xml" ContentType="application/inkml+xml"/>
  <Override PartName="/ppt/ink/ink25533.xml" ContentType="application/inkml+xml"/>
  <Override PartName="/ppt/ink/ink25534.xml" ContentType="application/inkml+xml"/>
  <Override PartName="/ppt/ink/ink25535.xml" ContentType="application/inkml+xml"/>
  <Override PartName="/ppt/ink/ink25536.xml" ContentType="application/inkml+xml"/>
  <Override PartName="/ppt/ink/ink25537.xml" ContentType="application/inkml+xml"/>
  <Override PartName="/ppt/ink/ink25538.xml" ContentType="application/inkml+xml"/>
  <Override PartName="/ppt/ink/ink25539.xml" ContentType="application/inkml+xml"/>
  <Override PartName="/ppt/ink/ink25540.xml" ContentType="application/inkml+xml"/>
  <Override PartName="/ppt/ink/ink25541.xml" ContentType="application/inkml+xml"/>
  <Override PartName="/ppt/ink/ink25542.xml" ContentType="application/inkml+xml"/>
  <Override PartName="/ppt/ink/ink25543.xml" ContentType="application/inkml+xml"/>
  <Override PartName="/ppt/ink/ink25544.xml" ContentType="application/inkml+xml"/>
  <Override PartName="/ppt/ink/ink25545.xml" ContentType="application/inkml+xml"/>
  <Override PartName="/ppt/ink/ink25546.xml" ContentType="application/inkml+xml"/>
  <Override PartName="/ppt/ink/ink25547.xml" ContentType="application/inkml+xml"/>
  <Override PartName="/ppt/ink/ink25548.xml" ContentType="application/inkml+xml"/>
  <Override PartName="/ppt/ink/ink25549.xml" ContentType="application/inkml+xml"/>
  <Override PartName="/ppt/ink/ink25550.xml" ContentType="application/inkml+xml"/>
  <Override PartName="/ppt/ink/ink25551.xml" ContentType="application/inkml+xml"/>
  <Override PartName="/ppt/ink/ink25552.xml" ContentType="application/inkml+xml"/>
  <Override PartName="/ppt/ink/ink25553.xml" ContentType="application/inkml+xml"/>
  <Override PartName="/ppt/ink/ink25554.xml" ContentType="application/inkml+xml"/>
  <Override PartName="/ppt/ink/ink25555.xml" ContentType="application/inkml+xml"/>
  <Override PartName="/ppt/ink/ink25556.xml" ContentType="application/inkml+xml"/>
  <Override PartName="/ppt/ink/ink25557.xml" ContentType="application/inkml+xml"/>
  <Override PartName="/ppt/ink/ink25558.xml" ContentType="application/inkml+xml"/>
  <Override PartName="/ppt/ink/ink25559.xml" ContentType="application/inkml+xml"/>
  <Override PartName="/ppt/ink/ink25560.xml" ContentType="application/inkml+xml"/>
  <Override PartName="/ppt/ink/ink25561.xml" ContentType="application/inkml+xml"/>
  <Override PartName="/ppt/ink/ink25562.xml" ContentType="application/inkml+xml"/>
  <Override PartName="/ppt/ink/ink25563.xml" ContentType="application/inkml+xml"/>
  <Override PartName="/ppt/ink/ink25564.xml" ContentType="application/inkml+xml"/>
  <Override PartName="/ppt/ink/ink25565.xml" ContentType="application/inkml+xml"/>
  <Override PartName="/ppt/ink/ink25566.xml" ContentType="application/inkml+xml"/>
  <Override PartName="/ppt/ink/ink25567.xml" ContentType="application/inkml+xml"/>
  <Override PartName="/ppt/ink/ink25568.xml" ContentType="application/inkml+xml"/>
  <Override PartName="/ppt/ink/ink25569.xml" ContentType="application/inkml+xml"/>
  <Override PartName="/ppt/ink/ink25570.xml" ContentType="application/inkml+xml"/>
  <Override PartName="/ppt/ink/ink25571.xml" ContentType="application/inkml+xml"/>
  <Override PartName="/ppt/ink/ink25572.xml" ContentType="application/inkml+xml"/>
  <Override PartName="/ppt/ink/ink25573.xml" ContentType="application/inkml+xml"/>
  <Override PartName="/ppt/ink/ink25574.xml" ContentType="application/inkml+xml"/>
  <Override PartName="/ppt/ink/ink25575.xml" ContentType="application/inkml+xml"/>
  <Override PartName="/ppt/ink/ink25576.xml" ContentType="application/inkml+xml"/>
  <Override PartName="/ppt/ink/ink25577.xml" ContentType="application/inkml+xml"/>
  <Override PartName="/ppt/ink/ink25578.xml" ContentType="application/inkml+xml"/>
  <Override PartName="/ppt/ink/ink25579.xml" ContentType="application/inkml+xml"/>
  <Override PartName="/ppt/ink/ink25580.xml" ContentType="application/inkml+xml"/>
  <Override PartName="/ppt/ink/ink25581.xml" ContentType="application/inkml+xml"/>
  <Override PartName="/ppt/ink/ink25582.xml" ContentType="application/inkml+xml"/>
  <Override PartName="/ppt/ink/ink25583.xml" ContentType="application/inkml+xml"/>
  <Override PartName="/ppt/ink/ink25584.xml" ContentType="application/inkml+xml"/>
  <Override PartName="/ppt/ink/ink25585.xml" ContentType="application/inkml+xml"/>
  <Override PartName="/ppt/ink/ink25586.xml" ContentType="application/inkml+xml"/>
  <Override PartName="/ppt/ink/ink25587.xml" ContentType="application/inkml+xml"/>
  <Override PartName="/ppt/ink/ink25588.xml" ContentType="application/inkml+xml"/>
  <Override PartName="/ppt/ink/ink25589.xml" ContentType="application/inkml+xml"/>
  <Override PartName="/ppt/ink/ink25590.xml" ContentType="application/inkml+xml"/>
  <Override PartName="/ppt/ink/ink25591.xml" ContentType="application/inkml+xml"/>
  <Override PartName="/ppt/ink/ink25592.xml" ContentType="application/inkml+xml"/>
  <Override PartName="/ppt/ink/ink25593.xml" ContentType="application/inkml+xml"/>
  <Override PartName="/ppt/ink/ink25594.xml" ContentType="application/inkml+xml"/>
  <Override PartName="/ppt/ink/ink25595.xml" ContentType="application/inkml+xml"/>
  <Override PartName="/ppt/ink/ink25596.xml" ContentType="application/inkml+xml"/>
  <Override PartName="/ppt/ink/ink25597.xml" ContentType="application/inkml+xml"/>
  <Override PartName="/ppt/ink/ink25598.xml" ContentType="application/inkml+xml"/>
  <Override PartName="/ppt/ink/ink25599.xml" ContentType="application/inkml+xml"/>
  <Override PartName="/ppt/ink/ink25600.xml" ContentType="application/inkml+xml"/>
  <Override PartName="/ppt/ink/ink25601.xml" ContentType="application/inkml+xml"/>
  <Override PartName="/ppt/ink/ink25602.xml" ContentType="application/inkml+xml"/>
  <Override PartName="/ppt/ink/ink25603.xml" ContentType="application/inkml+xml"/>
  <Override PartName="/ppt/ink/ink25604.xml" ContentType="application/inkml+xml"/>
  <Override PartName="/ppt/ink/ink25605.xml" ContentType="application/inkml+xml"/>
  <Override PartName="/ppt/ink/ink25606.xml" ContentType="application/inkml+xml"/>
  <Override PartName="/ppt/ink/ink25607.xml" ContentType="application/inkml+xml"/>
  <Override PartName="/ppt/ink/ink25608.xml" ContentType="application/inkml+xml"/>
  <Override PartName="/ppt/ink/ink25609.xml" ContentType="application/inkml+xml"/>
  <Override PartName="/ppt/ink/ink25610.xml" ContentType="application/inkml+xml"/>
  <Override PartName="/ppt/ink/ink25611.xml" ContentType="application/inkml+xml"/>
  <Override PartName="/ppt/ink/ink25612.xml" ContentType="application/inkml+xml"/>
  <Override PartName="/ppt/ink/ink25613.xml" ContentType="application/inkml+xml"/>
  <Override PartName="/ppt/ink/ink25614.xml" ContentType="application/inkml+xml"/>
  <Override PartName="/ppt/ink/ink25615.xml" ContentType="application/inkml+xml"/>
  <Override PartName="/ppt/ink/ink25616.xml" ContentType="application/inkml+xml"/>
  <Override PartName="/ppt/ink/ink25617.xml" ContentType="application/inkml+xml"/>
  <Override PartName="/ppt/ink/ink25618.xml" ContentType="application/inkml+xml"/>
  <Override PartName="/ppt/ink/ink25619.xml" ContentType="application/inkml+xml"/>
  <Override PartName="/ppt/ink/ink25620.xml" ContentType="application/inkml+xml"/>
  <Override PartName="/ppt/ink/ink25621.xml" ContentType="application/inkml+xml"/>
  <Override PartName="/ppt/ink/ink25622.xml" ContentType="application/inkml+xml"/>
  <Override PartName="/ppt/ink/ink25623.xml" ContentType="application/inkml+xml"/>
  <Override PartName="/ppt/ink/ink25624.xml" ContentType="application/inkml+xml"/>
  <Override PartName="/ppt/ink/ink25625.xml" ContentType="application/inkml+xml"/>
  <Override PartName="/ppt/ink/ink25626.xml" ContentType="application/inkml+xml"/>
  <Override PartName="/ppt/ink/ink25627.xml" ContentType="application/inkml+xml"/>
  <Override PartName="/ppt/ink/ink25628.xml" ContentType="application/inkml+xml"/>
  <Override PartName="/ppt/ink/ink25629.xml" ContentType="application/inkml+xml"/>
  <Override PartName="/ppt/ink/ink25630.xml" ContentType="application/inkml+xml"/>
  <Override PartName="/ppt/ink/ink25631.xml" ContentType="application/inkml+xml"/>
  <Override PartName="/ppt/ink/ink25632.xml" ContentType="application/inkml+xml"/>
  <Override PartName="/ppt/ink/ink25633.xml" ContentType="application/inkml+xml"/>
  <Override PartName="/ppt/ink/ink25634.xml" ContentType="application/inkml+xml"/>
  <Override PartName="/ppt/ink/ink25635.xml" ContentType="application/inkml+xml"/>
  <Override PartName="/ppt/ink/ink25636.xml" ContentType="application/inkml+xml"/>
  <Override PartName="/ppt/ink/ink25637.xml" ContentType="application/inkml+xml"/>
  <Override PartName="/ppt/ink/ink25638.xml" ContentType="application/inkml+xml"/>
  <Override PartName="/ppt/ink/ink25639.xml" ContentType="application/inkml+xml"/>
  <Override PartName="/ppt/ink/ink25640.xml" ContentType="application/inkml+xml"/>
  <Override PartName="/ppt/ink/ink25641.xml" ContentType="application/inkml+xml"/>
  <Override PartName="/ppt/ink/ink25642.xml" ContentType="application/inkml+xml"/>
  <Override PartName="/ppt/ink/ink25643.xml" ContentType="application/inkml+xml"/>
  <Override PartName="/ppt/ink/ink25644.xml" ContentType="application/inkml+xml"/>
  <Override PartName="/ppt/ink/ink25645.xml" ContentType="application/inkml+xml"/>
  <Override PartName="/ppt/ink/ink25646.xml" ContentType="application/inkml+xml"/>
  <Override PartName="/ppt/ink/ink25647.xml" ContentType="application/inkml+xml"/>
  <Override PartName="/ppt/ink/ink25648.xml" ContentType="application/inkml+xml"/>
  <Override PartName="/ppt/ink/ink25649.xml" ContentType="application/inkml+xml"/>
  <Override PartName="/ppt/ink/ink25650.xml" ContentType="application/inkml+xml"/>
  <Override PartName="/ppt/ink/ink25651.xml" ContentType="application/inkml+xml"/>
  <Override PartName="/ppt/ink/ink25652.xml" ContentType="application/inkml+xml"/>
  <Override PartName="/ppt/ink/ink25653.xml" ContentType="application/inkml+xml"/>
  <Override PartName="/ppt/ink/ink25654.xml" ContentType="application/inkml+xml"/>
  <Override PartName="/ppt/ink/ink25655.xml" ContentType="application/inkml+xml"/>
  <Override PartName="/ppt/ink/ink25656.xml" ContentType="application/inkml+xml"/>
  <Override PartName="/ppt/ink/ink25657.xml" ContentType="application/inkml+xml"/>
  <Override PartName="/ppt/ink/ink25658.xml" ContentType="application/inkml+xml"/>
  <Override PartName="/ppt/ink/ink25659.xml" ContentType="application/inkml+xml"/>
  <Override PartName="/ppt/ink/ink25660.xml" ContentType="application/inkml+xml"/>
  <Override PartName="/ppt/ink/ink25661.xml" ContentType="application/inkml+xml"/>
  <Override PartName="/ppt/ink/ink25662.xml" ContentType="application/inkml+xml"/>
  <Override PartName="/ppt/ink/ink25663.xml" ContentType="application/inkml+xml"/>
  <Override PartName="/ppt/ink/ink25664.xml" ContentType="application/inkml+xml"/>
  <Override PartName="/ppt/ink/ink25665.xml" ContentType="application/inkml+xml"/>
  <Override PartName="/ppt/ink/ink25666.xml" ContentType="application/inkml+xml"/>
  <Override PartName="/ppt/ink/ink25667.xml" ContentType="application/inkml+xml"/>
  <Override PartName="/ppt/ink/ink25668.xml" ContentType="application/inkml+xml"/>
  <Override PartName="/ppt/ink/ink25669.xml" ContentType="application/inkml+xml"/>
  <Override PartName="/ppt/ink/ink25670.xml" ContentType="application/inkml+xml"/>
  <Override PartName="/ppt/ink/ink25671.xml" ContentType="application/inkml+xml"/>
  <Override PartName="/ppt/ink/ink25672.xml" ContentType="application/inkml+xml"/>
  <Override PartName="/ppt/ink/ink25673.xml" ContentType="application/inkml+xml"/>
  <Override PartName="/ppt/ink/ink25674.xml" ContentType="application/inkml+xml"/>
  <Override PartName="/ppt/ink/ink25675.xml" ContentType="application/inkml+xml"/>
  <Override PartName="/ppt/ink/ink25676.xml" ContentType="application/inkml+xml"/>
  <Override PartName="/ppt/ink/ink25677.xml" ContentType="application/inkml+xml"/>
  <Override PartName="/ppt/ink/ink25678.xml" ContentType="application/inkml+xml"/>
  <Override PartName="/ppt/ink/ink25679.xml" ContentType="application/inkml+xml"/>
  <Override PartName="/ppt/ink/ink25680.xml" ContentType="application/inkml+xml"/>
  <Override PartName="/ppt/ink/ink25681.xml" ContentType="application/inkml+xml"/>
  <Override PartName="/ppt/ink/ink25682.xml" ContentType="application/inkml+xml"/>
  <Override PartName="/ppt/ink/ink25683.xml" ContentType="application/inkml+xml"/>
  <Override PartName="/ppt/ink/ink25684.xml" ContentType="application/inkml+xml"/>
  <Override PartName="/ppt/ink/ink25685.xml" ContentType="application/inkml+xml"/>
  <Override PartName="/ppt/ink/ink25686.xml" ContentType="application/inkml+xml"/>
  <Override PartName="/ppt/ink/ink25687.xml" ContentType="application/inkml+xml"/>
  <Override PartName="/ppt/ink/ink25688.xml" ContentType="application/inkml+xml"/>
  <Override PartName="/ppt/ink/ink25689.xml" ContentType="application/inkml+xml"/>
  <Override PartName="/ppt/ink/ink25690.xml" ContentType="application/inkml+xml"/>
  <Override PartName="/ppt/ink/ink25691.xml" ContentType="application/inkml+xml"/>
  <Override PartName="/ppt/ink/ink25692.xml" ContentType="application/inkml+xml"/>
  <Override PartName="/ppt/ink/ink25693.xml" ContentType="application/inkml+xml"/>
  <Override PartName="/ppt/ink/ink25694.xml" ContentType="application/inkml+xml"/>
  <Override PartName="/ppt/ink/ink25695.xml" ContentType="application/inkml+xml"/>
  <Override PartName="/ppt/ink/ink25696.xml" ContentType="application/inkml+xml"/>
  <Override PartName="/ppt/ink/ink25697.xml" ContentType="application/inkml+xml"/>
  <Override PartName="/ppt/ink/ink25698.xml" ContentType="application/inkml+xml"/>
  <Override PartName="/ppt/ink/ink25699.xml" ContentType="application/inkml+xml"/>
  <Override PartName="/ppt/ink/ink25700.xml" ContentType="application/inkml+xml"/>
  <Override PartName="/ppt/ink/ink25701.xml" ContentType="application/inkml+xml"/>
  <Override PartName="/ppt/ink/ink25702.xml" ContentType="application/inkml+xml"/>
  <Override PartName="/ppt/ink/ink25703.xml" ContentType="application/inkml+xml"/>
  <Override PartName="/ppt/ink/ink25704.xml" ContentType="application/inkml+xml"/>
  <Override PartName="/ppt/ink/ink25705.xml" ContentType="application/inkml+xml"/>
  <Override PartName="/ppt/ink/ink25706.xml" ContentType="application/inkml+xml"/>
  <Override PartName="/ppt/ink/ink25707.xml" ContentType="application/inkml+xml"/>
  <Override PartName="/ppt/ink/ink25708.xml" ContentType="application/inkml+xml"/>
  <Override PartName="/ppt/ink/ink25709.xml" ContentType="application/inkml+xml"/>
  <Override PartName="/ppt/ink/ink25710.xml" ContentType="application/inkml+xml"/>
  <Override PartName="/ppt/ink/ink25711.xml" ContentType="application/inkml+xml"/>
  <Override PartName="/ppt/ink/ink25712.xml" ContentType="application/inkml+xml"/>
  <Override PartName="/ppt/ink/ink25713.xml" ContentType="application/inkml+xml"/>
  <Override PartName="/ppt/ink/ink25714.xml" ContentType="application/inkml+xml"/>
  <Override PartName="/ppt/ink/ink25715.xml" ContentType="application/inkml+xml"/>
  <Override PartName="/ppt/ink/ink25716.xml" ContentType="application/inkml+xml"/>
  <Override PartName="/ppt/ink/ink25717.xml" ContentType="application/inkml+xml"/>
  <Override PartName="/ppt/ink/ink25718.xml" ContentType="application/inkml+xml"/>
  <Override PartName="/ppt/ink/ink25719.xml" ContentType="application/inkml+xml"/>
  <Override PartName="/ppt/ink/ink25720.xml" ContentType="application/inkml+xml"/>
  <Override PartName="/ppt/ink/ink25721.xml" ContentType="application/inkml+xml"/>
  <Override PartName="/ppt/ink/ink25722.xml" ContentType="application/inkml+xml"/>
  <Override PartName="/ppt/ink/ink25723.xml" ContentType="application/inkml+xml"/>
  <Override PartName="/ppt/ink/ink25724.xml" ContentType="application/inkml+xml"/>
  <Override PartName="/ppt/ink/ink25725.xml" ContentType="application/inkml+xml"/>
  <Override PartName="/ppt/ink/ink25726.xml" ContentType="application/inkml+xml"/>
  <Override PartName="/ppt/ink/ink25727.xml" ContentType="application/inkml+xml"/>
  <Override PartName="/ppt/ink/ink25728.xml" ContentType="application/inkml+xml"/>
  <Override PartName="/ppt/ink/ink25729.xml" ContentType="application/inkml+xml"/>
  <Override PartName="/ppt/ink/ink25730.xml" ContentType="application/inkml+xml"/>
  <Override PartName="/ppt/ink/ink25731.xml" ContentType="application/inkml+xml"/>
  <Override PartName="/ppt/ink/ink25732.xml" ContentType="application/inkml+xml"/>
  <Override PartName="/ppt/ink/ink25733.xml" ContentType="application/inkml+xml"/>
  <Override PartName="/ppt/ink/ink25734.xml" ContentType="application/inkml+xml"/>
  <Override PartName="/ppt/ink/ink25735.xml" ContentType="application/inkml+xml"/>
  <Override PartName="/ppt/ink/ink25736.xml" ContentType="application/inkml+xml"/>
  <Override PartName="/ppt/ink/ink25737.xml" ContentType="application/inkml+xml"/>
  <Override PartName="/ppt/ink/ink25738.xml" ContentType="application/inkml+xml"/>
  <Override PartName="/ppt/ink/ink25739.xml" ContentType="application/inkml+xml"/>
  <Override PartName="/ppt/ink/ink25740.xml" ContentType="application/inkml+xml"/>
  <Override PartName="/ppt/ink/ink25741.xml" ContentType="application/inkml+xml"/>
  <Override PartName="/ppt/ink/ink25742.xml" ContentType="application/inkml+xml"/>
  <Override PartName="/ppt/ink/ink25743.xml" ContentType="application/inkml+xml"/>
  <Override PartName="/ppt/ink/ink25744.xml" ContentType="application/inkml+xml"/>
  <Override PartName="/ppt/ink/ink25745.xml" ContentType="application/inkml+xml"/>
  <Override PartName="/ppt/ink/ink25746.xml" ContentType="application/inkml+xml"/>
  <Override PartName="/ppt/ink/ink25747.xml" ContentType="application/inkml+xml"/>
  <Override PartName="/ppt/ink/ink25748.xml" ContentType="application/inkml+xml"/>
  <Override PartName="/ppt/ink/ink25749.xml" ContentType="application/inkml+xml"/>
  <Override PartName="/ppt/ink/ink25750.xml" ContentType="application/inkml+xml"/>
  <Override PartName="/ppt/ink/ink25751.xml" ContentType="application/inkml+xml"/>
  <Override PartName="/ppt/ink/ink25752.xml" ContentType="application/inkml+xml"/>
  <Override PartName="/ppt/ink/ink25753.xml" ContentType="application/inkml+xml"/>
  <Override PartName="/ppt/ink/ink25754.xml" ContentType="application/inkml+xml"/>
  <Override PartName="/ppt/ink/ink25755.xml" ContentType="application/inkml+xml"/>
  <Override PartName="/ppt/ink/ink25756.xml" ContentType="application/inkml+xml"/>
  <Override PartName="/ppt/ink/ink25757.xml" ContentType="application/inkml+xml"/>
  <Override PartName="/ppt/ink/ink25758.xml" ContentType="application/inkml+xml"/>
  <Override PartName="/ppt/ink/ink25759.xml" ContentType="application/inkml+xml"/>
  <Override PartName="/ppt/ink/ink25760.xml" ContentType="application/inkml+xml"/>
  <Override PartName="/ppt/ink/ink25761.xml" ContentType="application/inkml+xml"/>
  <Override PartName="/ppt/ink/ink25762.xml" ContentType="application/inkml+xml"/>
  <Override PartName="/ppt/ink/ink25763.xml" ContentType="application/inkml+xml"/>
  <Override PartName="/ppt/ink/ink25764.xml" ContentType="application/inkml+xml"/>
  <Override PartName="/ppt/ink/ink25765.xml" ContentType="application/inkml+xml"/>
  <Override PartName="/ppt/ink/ink25766.xml" ContentType="application/inkml+xml"/>
  <Override PartName="/ppt/ink/ink25767.xml" ContentType="application/inkml+xml"/>
  <Override PartName="/ppt/ink/ink25768.xml" ContentType="application/inkml+xml"/>
  <Override PartName="/ppt/ink/ink25769.xml" ContentType="application/inkml+xml"/>
  <Override PartName="/ppt/ink/ink25770.xml" ContentType="application/inkml+xml"/>
  <Override PartName="/ppt/ink/ink25771.xml" ContentType="application/inkml+xml"/>
  <Override PartName="/ppt/ink/ink25772.xml" ContentType="application/inkml+xml"/>
  <Override PartName="/ppt/ink/ink25773.xml" ContentType="application/inkml+xml"/>
  <Override PartName="/ppt/ink/ink25774.xml" ContentType="application/inkml+xml"/>
  <Override PartName="/ppt/ink/ink25775.xml" ContentType="application/inkml+xml"/>
  <Override PartName="/ppt/ink/ink25776.xml" ContentType="application/inkml+xml"/>
  <Override PartName="/ppt/ink/ink25777.xml" ContentType="application/inkml+xml"/>
  <Override PartName="/ppt/ink/ink25778.xml" ContentType="application/inkml+xml"/>
  <Override PartName="/ppt/ink/ink25779.xml" ContentType="application/inkml+xml"/>
  <Override PartName="/ppt/ink/ink25780.xml" ContentType="application/inkml+xml"/>
  <Override PartName="/ppt/ink/ink25781.xml" ContentType="application/inkml+xml"/>
  <Override PartName="/ppt/ink/ink25782.xml" ContentType="application/inkml+xml"/>
  <Override PartName="/ppt/ink/ink25783.xml" ContentType="application/inkml+xml"/>
  <Override PartName="/ppt/ink/ink25784.xml" ContentType="application/inkml+xml"/>
  <Override PartName="/ppt/ink/ink25785.xml" ContentType="application/inkml+xml"/>
  <Override PartName="/ppt/ink/ink25786.xml" ContentType="application/inkml+xml"/>
  <Override PartName="/ppt/ink/ink25787.xml" ContentType="application/inkml+xml"/>
  <Override PartName="/ppt/ink/ink25788.xml" ContentType="application/inkml+xml"/>
  <Override PartName="/ppt/ink/ink25789.xml" ContentType="application/inkml+xml"/>
  <Override PartName="/ppt/ink/ink25790.xml" ContentType="application/inkml+xml"/>
  <Override PartName="/ppt/ink/ink25791.xml" ContentType="application/inkml+xml"/>
  <Override PartName="/ppt/ink/ink25792.xml" ContentType="application/inkml+xml"/>
  <Override PartName="/ppt/ink/ink25793.xml" ContentType="application/inkml+xml"/>
  <Override PartName="/ppt/ink/ink25794.xml" ContentType="application/inkml+xml"/>
  <Override PartName="/ppt/ink/ink25795.xml" ContentType="application/inkml+xml"/>
  <Override PartName="/ppt/ink/ink25796.xml" ContentType="application/inkml+xml"/>
  <Override PartName="/ppt/ink/ink25797.xml" ContentType="application/inkml+xml"/>
  <Override PartName="/ppt/ink/ink25798.xml" ContentType="application/inkml+xml"/>
  <Override PartName="/ppt/ink/ink25799.xml" ContentType="application/inkml+xml"/>
  <Override PartName="/ppt/ink/ink25800.xml" ContentType="application/inkml+xml"/>
  <Override PartName="/ppt/ink/ink25801.xml" ContentType="application/inkml+xml"/>
  <Override PartName="/ppt/ink/ink25802.xml" ContentType="application/inkml+xml"/>
  <Override PartName="/ppt/ink/ink25803.xml" ContentType="application/inkml+xml"/>
  <Override PartName="/ppt/ink/ink25804.xml" ContentType="application/inkml+xml"/>
  <Override PartName="/ppt/ink/ink25805.xml" ContentType="application/inkml+xml"/>
  <Override PartName="/ppt/ink/ink25806.xml" ContentType="application/inkml+xml"/>
  <Override PartName="/ppt/ink/ink25807.xml" ContentType="application/inkml+xml"/>
  <Override PartName="/ppt/ink/ink25808.xml" ContentType="application/inkml+xml"/>
  <Override PartName="/ppt/ink/ink25809.xml" ContentType="application/inkml+xml"/>
  <Override PartName="/ppt/ink/ink25810.xml" ContentType="application/inkml+xml"/>
  <Override PartName="/ppt/ink/ink25811.xml" ContentType="application/inkml+xml"/>
  <Override PartName="/ppt/ink/ink25812.xml" ContentType="application/inkml+xml"/>
  <Override PartName="/ppt/ink/ink25813.xml" ContentType="application/inkml+xml"/>
  <Override PartName="/ppt/ink/ink25814.xml" ContentType="application/inkml+xml"/>
  <Override PartName="/ppt/ink/ink25815.xml" ContentType="application/inkml+xml"/>
  <Override PartName="/ppt/ink/ink25816.xml" ContentType="application/inkml+xml"/>
  <Override PartName="/ppt/ink/ink25817.xml" ContentType="application/inkml+xml"/>
  <Override PartName="/ppt/ink/ink25818.xml" ContentType="application/inkml+xml"/>
  <Override PartName="/ppt/ink/ink25819.xml" ContentType="application/inkml+xml"/>
  <Override PartName="/ppt/ink/ink25820.xml" ContentType="application/inkml+xml"/>
  <Override PartName="/ppt/ink/ink25821.xml" ContentType="application/inkml+xml"/>
  <Override PartName="/ppt/ink/ink25822.xml" ContentType="application/inkml+xml"/>
  <Override PartName="/ppt/ink/ink25823.xml" ContentType="application/inkml+xml"/>
  <Override PartName="/ppt/ink/ink25824.xml" ContentType="application/inkml+xml"/>
  <Override PartName="/ppt/ink/ink25825.xml" ContentType="application/inkml+xml"/>
  <Override PartName="/ppt/ink/ink25826.xml" ContentType="application/inkml+xml"/>
  <Override PartName="/ppt/ink/ink25827.xml" ContentType="application/inkml+xml"/>
  <Override PartName="/ppt/ink/ink25828.xml" ContentType="application/inkml+xml"/>
  <Override PartName="/ppt/ink/ink25829.xml" ContentType="application/inkml+xml"/>
  <Override PartName="/ppt/ink/ink25830.xml" ContentType="application/inkml+xml"/>
  <Override PartName="/ppt/ink/ink25831.xml" ContentType="application/inkml+xml"/>
  <Override PartName="/ppt/ink/ink25832.xml" ContentType="application/inkml+xml"/>
  <Override PartName="/ppt/ink/ink25833.xml" ContentType="application/inkml+xml"/>
  <Override PartName="/ppt/ink/ink25834.xml" ContentType="application/inkml+xml"/>
  <Override PartName="/ppt/ink/ink25835.xml" ContentType="application/inkml+xml"/>
  <Override PartName="/ppt/ink/ink25836.xml" ContentType="application/inkml+xml"/>
  <Override PartName="/ppt/ink/ink25837.xml" ContentType="application/inkml+xml"/>
  <Override PartName="/ppt/ink/ink25838.xml" ContentType="application/inkml+xml"/>
  <Override PartName="/ppt/ink/ink25839.xml" ContentType="application/inkml+xml"/>
  <Override PartName="/ppt/ink/ink25840.xml" ContentType="application/inkml+xml"/>
  <Override PartName="/ppt/ink/ink25841.xml" ContentType="application/inkml+xml"/>
  <Override PartName="/ppt/ink/ink25842.xml" ContentType="application/inkml+xml"/>
  <Override PartName="/ppt/ink/ink25843.xml" ContentType="application/inkml+xml"/>
  <Override PartName="/ppt/ink/ink25844.xml" ContentType="application/inkml+xml"/>
  <Override PartName="/ppt/ink/ink25845.xml" ContentType="application/inkml+xml"/>
  <Override PartName="/ppt/ink/ink25846.xml" ContentType="application/inkml+xml"/>
  <Override PartName="/ppt/ink/ink25847.xml" ContentType="application/inkml+xml"/>
  <Override PartName="/ppt/ink/ink25848.xml" ContentType="application/inkml+xml"/>
  <Override PartName="/ppt/ink/ink25849.xml" ContentType="application/inkml+xml"/>
  <Override PartName="/ppt/ink/ink25850.xml" ContentType="application/inkml+xml"/>
  <Override PartName="/ppt/ink/ink25851.xml" ContentType="application/inkml+xml"/>
  <Override PartName="/ppt/ink/ink25852.xml" ContentType="application/inkml+xml"/>
  <Override PartName="/ppt/ink/ink25853.xml" ContentType="application/inkml+xml"/>
  <Override PartName="/ppt/ink/ink25854.xml" ContentType="application/inkml+xml"/>
  <Override PartName="/ppt/ink/ink25855.xml" ContentType="application/inkml+xml"/>
  <Override PartName="/ppt/ink/ink25856.xml" ContentType="application/inkml+xml"/>
  <Override PartName="/ppt/ink/ink25857.xml" ContentType="application/inkml+xml"/>
  <Override PartName="/ppt/ink/ink25858.xml" ContentType="application/inkml+xml"/>
  <Override PartName="/ppt/ink/ink25859.xml" ContentType="application/inkml+xml"/>
  <Override PartName="/ppt/ink/ink25860.xml" ContentType="application/inkml+xml"/>
  <Override PartName="/ppt/ink/ink25861.xml" ContentType="application/inkml+xml"/>
  <Override PartName="/ppt/ink/ink25862.xml" ContentType="application/inkml+xml"/>
  <Override PartName="/ppt/ink/ink25863.xml" ContentType="application/inkml+xml"/>
  <Override PartName="/ppt/ink/ink25864.xml" ContentType="application/inkml+xml"/>
  <Override PartName="/ppt/ink/ink25865.xml" ContentType="application/inkml+xml"/>
  <Override PartName="/ppt/ink/ink25866.xml" ContentType="application/inkml+xml"/>
  <Override PartName="/ppt/ink/ink25867.xml" ContentType="application/inkml+xml"/>
  <Override PartName="/ppt/ink/ink25868.xml" ContentType="application/inkml+xml"/>
  <Override PartName="/ppt/ink/ink25869.xml" ContentType="application/inkml+xml"/>
  <Override PartName="/ppt/ink/ink25870.xml" ContentType="application/inkml+xml"/>
  <Override PartName="/ppt/ink/ink25871.xml" ContentType="application/inkml+xml"/>
  <Override PartName="/ppt/ink/ink25872.xml" ContentType="application/inkml+xml"/>
  <Override PartName="/ppt/ink/ink25873.xml" ContentType="application/inkml+xml"/>
  <Override PartName="/ppt/ink/ink25874.xml" ContentType="application/inkml+xml"/>
  <Override PartName="/ppt/ink/ink25875.xml" ContentType="application/inkml+xml"/>
  <Override PartName="/ppt/ink/ink25876.xml" ContentType="application/inkml+xml"/>
  <Override PartName="/ppt/ink/ink25877.xml" ContentType="application/inkml+xml"/>
  <Override PartName="/ppt/ink/ink25878.xml" ContentType="application/inkml+xml"/>
  <Override PartName="/ppt/ink/ink25879.xml" ContentType="application/inkml+xml"/>
  <Override PartName="/ppt/ink/ink25880.xml" ContentType="application/inkml+xml"/>
  <Override PartName="/ppt/ink/ink25881.xml" ContentType="application/inkml+xml"/>
  <Override PartName="/ppt/ink/ink25882.xml" ContentType="application/inkml+xml"/>
  <Override PartName="/ppt/ink/ink25883.xml" ContentType="application/inkml+xml"/>
  <Override PartName="/ppt/ink/ink25884.xml" ContentType="application/inkml+xml"/>
  <Override PartName="/ppt/ink/ink25885.xml" ContentType="application/inkml+xml"/>
  <Override PartName="/ppt/ink/ink25886.xml" ContentType="application/inkml+xml"/>
  <Override PartName="/ppt/ink/ink25887.xml" ContentType="application/inkml+xml"/>
  <Override PartName="/ppt/ink/ink25888.xml" ContentType="application/inkml+xml"/>
  <Override PartName="/ppt/ink/ink25889.xml" ContentType="application/inkml+xml"/>
  <Override PartName="/ppt/ink/ink25890.xml" ContentType="application/inkml+xml"/>
  <Override PartName="/ppt/ink/ink25891.xml" ContentType="application/inkml+xml"/>
  <Override PartName="/ppt/ink/ink25892.xml" ContentType="application/inkml+xml"/>
  <Override PartName="/ppt/ink/ink25893.xml" ContentType="application/inkml+xml"/>
  <Override PartName="/ppt/ink/ink25894.xml" ContentType="application/inkml+xml"/>
  <Override PartName="/ppt/ink/ink25895.xml" ContentType="application/inkml+xml"/>
  <Override PartName="/ppt/ink/ink25896.xml" ContentType="application/inkml+xml"/>
  <Override PartName="/ppt/ink/ink25897.xml" ContentType="application/inkml+xml"/>
  <Override PartName="/ppt/ink/ink25898.xml" ContentType="application/inkml+xml"/>
  <Override PartName="/ppt/ink/ink25899.xml" ContentType="application/inkml+xml"/>
  <Override PartName="/ppt/ink/ink25900.xml" ContentType="application/inkml+xml"/>
  <Override PartName="/ppt/ink/ink25901.xml" ContentType="application/inkml+xml"/>
  <Override PartName="/ppt/ink/ink25902.xml" ContentType="application/inkml+xml"/>
  <Override PartName="/ppt/ink/ink25903.xml" ContentType="application/inkml+xml"/>
  <Override PartName="/ppt/ink/ink25904.xml" ContentType="application/inkml+xml"/>
  <Override PartName="/ppt/ink/ink25905.xml" ContentType="application/inkml+xml"/>
  <Override PartName="/ppt/ink/ink25906.xml" ContentType="application/inkml+xml"/>
  <Override PartName="/ppt/ink/ink25907.xml" ContentType="application/inkml+xml"/>
  <Override PartName="/ppt/ink/ink25908.xml" ContentType="application/inkml+xml"/>
  <Override PartName="/ppt/ink/ink25909.xml" ContentType="application/inkml+xml"/>
  <Override PartName="/ppt/ink/ink25910.xml" ContentType="application/inkml+xml"/>
  <Override PartName="/ppt/ink/ink25911.xml" ContentType="application/inkml+xml"/>
  <Override PartName="/ppt/ink/ink25912.xml" ContentType="application/inkml+xml"/>
  <Override PartName="/ppt/ink/ink25913.xml" ContentType="application/inkml+xml"/>
  <Override PartName="/ppt/ink/ink25914.xml" ContentType="application/inkml+xml"/>
  <Override PartName="/ppt/ink/ink25915.xml" ContentType="application/inkml+xml"/>
  <Override PartName="/ppt/ink/ink25916.xml" ContentType="application/inkml+xml"/>
  <Override PartName="/ppt/ink/ink25917.xml" ContentType="application/inkml+xml"/>
  <Override PartName="/ppt/ink/ink25918.xml" ContentType="application/inkml+xml"/>
  <Override PartName="/ppt/ink/ink25919.xml" ContentType="application/inkml+xml"/>
  <Override PartName="/ppt/ink/ink25920.xml" ContentType="application/inkml+xml"/>
  <Override PartName="/ppt/ink/ink25921.xml" ContentType="application/inkml+xml"/>
  <Override PartName="/ppt/ink/ink25922.xml" ContentType="application/inkml+xml"/>
  <Override PartName="/ppt/ink/ink25923.xml" ContentType="application/inkml+xml"/>
  <Override PartName="/ppt/ink/ink25924.xml" ContentType="application/inkml+xml"/>
  <Override PartName="/ppt/ink/ink25925.xml" ContentType="application/inkml+xml"/>
  <Override PartName="/ppt/ink/ink25926.xml" ContentType="application/inkml+xml"/>
  <Override PartName="/ppt/ink/ink25927.xml" ContentType="application/inkml+xml"/>
  <Override PartName="/ppt/ink/ink25928.xml" ContentType="application/inkml+xml"/>
  <Override PartName="/ppt/ink/ink25929.xml" ContentType="application/inkml+xml"/>
  <Override PartName="/ppt/ink/ink25930.xml" ContentType="application/inkml+xml"/>
  <Override PartName="/ppt/ink/ink25931.xml" ContentType="application/inkml+xml"/>
  <Override PartName="/ppt/ink/ink25932.xml" ContentType="application/inkml+xml"/>
  <Override PartName="/ppt/ink/ink25933.xml" ContentType="application/inkml+xml"/>
  <Override PartName="/ppt/ink/ink25934.xml" ContentType="application/inkml+xml"/>
  <Override PartName="/ppt/ink/ink25935.xml" ContentType="application/inkml+xml"/>
  <Override PartName="/ppt/ink/ink25936.xml" ContentType="application/inkml+xml"/>
  <Override PartName="/ppt/ink/ink25937.xml" ContentType="application/inkml+xml"/>
  <Override PartName="/ppt/ink/ink25938.xml" ContentType="application/inkml+xml"/>
  <Override PartName="/ppt/ink/ink25939.xml" ContentType="application/inkml+xml"/>
  <Override PartName="/ppt/ink/ink25940.xml" ContentType="application/inkml+xml"/>
  <Override PartName="/ppt/ink/ink25941.xml" ContentType="application/inkml+xml"/>
  <Override PartName="/ppt/ink/ink25942.xml" ContentType="application/inkml+xml"/>
  <Override PartName="/ppt/ink/ink25943.xml" ContentType="application/inkml+xml"/>
  <Override PartName="/ppt/ink/ink25944.xml" ContentType="application/inkml+xml"/>
  <Override PartName="/ppt/ink/ink25945.xml" ContentType="application/inkml+xml"/>
  <Override PartName="/ppt/ink/ink25946.xml" ContentType="application/inkml+xml"/>
  <Override PartName="/ppt/ink/ink25947.xml" ContentType="application/inkml+xml"/>
  <Override PartName="/ppt/ink/ink25948.xml" ContentType="application/inkml+xml"/>
  <Override PartName="/ppt/ink/ink25949.xml" ContentType="application/inkml+xml"/>
  <Override PartName="/ppt/ink/ink25950.xml" ContentType="application/inkml+xml"/>
  <Override PartName="/ppt/ink/ink25951.xml" ContentType="application/inkml+xml"/>
  <Override PartName="/ppt/ink/ink25952.xml" ContentType="application/inkml+xml"/>
  <Override PartName="/ppt/ink/ink25953.xml" ContentType="application/inkml+xml"/>
  <Override PartName="/ppt/ink/ink25954.xml" ContentType="application/inkml+xml"/>
  <Override PartName="/ppt/ink/ink25955.xml" ContentType="application/inkml+xml"/>
  <Override PartName="/ppt/ink/ink25956.xml" ContentType="application/inkml+xml"/>
  <Override PartName="/ppt/ink/ink25957.xml" ContentType="application/inkml+xml"/>
  <Override PartName="/ppt/ink/ink25958.xml" ContentType="application/inkml+xml"/>
  <Override PartName="/ppt/ink/ink25959.xml" ContentType="application/inkml+xml"/>
  <Override PartName="/ppt/ink/ink25960.xml" ContentType="application/inkml+xml"/>
  <Override PartName="/ppt/ink/ink25961.xml" ContentType="application/inkml+xml"/>
  <Override PartName="/ppt/ink/ink25962.xml" ContentType="application/inkml+xml"/>
  <Override PartName="/ppt/ink/ink25963.xml" ContentType="application/inkml+xml"/>
  <Override PartName="/ppt/ink/ink25964.xml" ContentType="application/inkml+xml"/>
  <Override PartName="/ppt/ink/ink25965.xml" ContentType="application/inkml+xml"/>
  <Override PartName="/ppt/ink/ink25966.xml" ContentType="application/inkml+xml"/>
  <Override PartName="/ppt/ink/ink25967.xml" ContentType="application/inkml+xml"/>
  <Override PartName="/ppt/ink/ink25968.xml" ContentType="application/inkml+xml"/>
  <Override PartName="/ppt/ink/ink25969.xml" ContentType="application/inkml+xml"/>
  <Override PartName="/ppt/ink/ink25970.xml" ContentType="application/inkml+xml"/>
  <Override PartName="/ppt/ink/ink25971.xml" ContentType="application/inkml+xml"/>
  <Override PartName="/ppt/ink/ink25972.xml" ContentType="application/inkml+xml"/>
  <Override PartName="/ppt/ink/ink25973.xml" ContentType="application/inkml+xml"/>
  <Override PartName="/ppt/ink/ink25974.xml" ContentType="application/inkml+xml"/>
  <Override PartName="/ppt/ink/ink25975.xml" ContentType="application/inkml+xml"/>
  <Override PartName="/ppt/ink/ink25976.xml" ContentType="application/inkml+xml"/>
  <Override PartName="/ppt/ink/ink25977.xml" ContentType="application/inkml+xml"/>
  <Override PartName="/ppt/ink/ink25978.xml" ContentType="application/inkml+xml"/>
  <Override PartName="/ppt/ink/ink25979.xml" ContentType="application/inkml+xml"/>
  <Override PartName="/ppt/ink/ink25980.xml" ContentType="application/inkml+xml"/>
  <Override PartName="/ppt/ink/ink25981.xml" ContentType="application/inkml+xml"/>
  <Override PartName="/ppt/ink/ink25982.xml" ContentType="application/inkml+xml"/>
  <Override PartName="/ppt/ink/ink25983.xml" ContentType="application/inkml+xml"/>
  <Override PartName="/ppt/ink/ink25984.xml" ContentType="application/inkml+xml"/>
  <Override PartName="/ppt/ink/ink25985.xml" ContentType="application/inkml+xml"/>
  <Override PartName="/ppt/ink/ink25986.xml" ContentType="application/inkml+xml"/>
  <Override PartName="/ppt/ink/ink25987.xml" ContentType="application/inkml+xml"/>
  <Override PartName="/ppt/ink/ink25988.xml" ContentType="application/inkml+xml"/>
  <Override PartName="/ppt/ink/ink25989.xml" ContentType="application/inkml+xml"/>
  <Override PartName="/ppt/ink/ink25990.xml" ContentType="application/inkml+xml"/>
  <Override PartName="/ppt/ink/ink25991.xml" ContentType="application/inkml+xml"/>
  <Override PartName="/ppt/ink/ink25992.xml" ContentType="application/inkml+xml"/>
  <Override PartName="/ppt/ink/ink25993.xml" ContentType="application/inkml+xml"/>
  <Override PartName="/ppt/ink/ink25994.xml" ContentType="application/inkml+xml"/>
  <Override PartName="/ppt/ink/ink25995.xml" ContentType="application/inkml+xml"/>
  <Override PartName="/ppt/ink/ink25996.xml" ContentType="application/inkml+xml"/>
  <Override PartName="/ppt/ink/ink25997.xml" ContentType="application/inkml+xml"/>
  <Override PartName="/ppt/ink/ink25998.xml" ContentType="application/inkml+xml"/>
  <Override PartName="/ppt/ink/ink25999.xml" ContentType="application/inkml+xml"/>
  <Override PartName="/ppt/ink/ink26000.xml" ContentType="application/inkml+xml"/>
  <Override PartName="/ppt/ink/ink26001.xml" ContentType="application/inkml+xml"/>
  <Override PartName="/ppt/ink/ink26002.xml" ContentType="application/inkml+xml"/>
  <Override PartName="/ppt/ink/ink26003.xml" ContentType="application/inkml+xml"/>
  <Override PartName="/ppt/ink/ink26004.xml" ContentType="application/inkml+xml"/>
  <Override PartName="/ppt/ink/ink26005.xml" ContentType="application/inkml+xml"/>
  <Override PartName="/ppt/ink/ink26006.xml" ContentType="application/inkml+xml"/>
  <Override PartName="/ppt/ink/ink26007.xml" ContentType="application/inkml+xml"/>
  <Override PartName="/ppt/ink/ink26008.xml" ContentType="application/inkml+xml"/>
  <Override PartName="/ppt/ink/ink26009.xml" ContentType="application/inkml+xml"/>
  <Override PartName="/ppt/ink/ink26010.xml" ContentType="application/inkml+xml"/>
  <Override PartName="/ppt/ink/ink26011.xml" ContentType="application/inkml+xml"/>
  <Override PartName="/ppt/ink/ink26012.xml" ContentType="application/inkml+xml"/>
  <Override PartName="/ppt/ink/ink26013.xml" ContentType="application/inkml+xml"/>
  <Override PartName="/ppt/ink/ink26014.xml" ContentType="application/inkml+xml"/>
  <Override PartName="/ppt/ink/ink26015.xml" ContentType="application/inkml+xml"/>
  <Override PartName="/ppt/ink/ink26016.xml" ContentType="application/inkml+xml"/>
  <Override PartName="/ppt/ink/ink26017.xml" ContentType="application/inkml+xml"/>
  <Override PartName="/ppt/ink/ink26018.xml" ContentType="application/inkml+xml"/>
  <Override PartName="/ppt/ink/ink26019.xml" ContentType="application/inkml+xml"/>
  <Override PartName="/ppt/ink/ink26020.xml" ContentType="application/inkml+xml"/>
  <Override PartName="/ppt/ink/ink26021.xml" ContentType="application/inkml+xml"/>
  <Override PartName="/ppt/ink/ink26022.xml" ContentType="application/inkml+xml"/>
  <Override PartName="/ppt/ink/ink26023.xml" ContentType="application/inkml+xml"/>
  <Override PartName="/ppt/ink/ink26024.xml" ContentType="application/inkml+xml"/>
  <Override PartName="/ppt/ink/ink26025.xml" ContentType="application/inkml+xml"/>
  <Override PartName="/ppt/ink/ink26026.xml" ContentType="application/inkml+xml"/>
  <Override PartName="/ppt/ink/ink26027.xml" ContentType="application/inkml+xml"/>
  <Override PartName="/ppt/ink/ink26028.xml" ContentType="application/inkml+xml"/>
  <Override PartName="/ppt/ink/ink26029.xml" ContentType="application/inkml+xml"/>
  <Override PartName="/ppt/ink/ink26030.xml" ContentType="application/inkml+xml"/>
  <Override PartName="/ppt/ink/ink26031.xml" ContentType="application/inkml+xml"/>
  <Override PartName="/ppt/ink/ink26032.xml" ContentType="application/inkml+xml"/>
  <Override PartName="/ppt/ink/ink26033.xml" ContentType="application/inkml+xml"/>
  <Override PartName="/ppt/ink/ink26034.xml" ContentType="application/inkml+xml"/>
  <Override PartName="/ppt/ink/ink26035.xml" ContentType="application/inkml+xml"/>
  <Override PartName="/ppt/ink/ink26036.xml" ContentType="application/inkml+xml"/>
  <Override PartName="/ppt/ink/ink26037.xml" ContentType="application/inkml+xml"/>
  <Override PartName="/ppt/ink/ink26038.xml" ContentType="application/inkml+xml"/>
  <Override PartName="/ppt/ink/ink26039.xml" ContentType="application/inkml+xml"/>
  <Override PartName="/ppt/ink/ink26040.xml" ContentType="application/inkml+xml"/>
  <Override PartName="/ppt/ink/ink26041.xml" ContentType="application/inkml+xml"/>
  <Override PartName="/ppt/ink/ink26042.xml" ContentType="application/inkml+xml"/>
  <Override PartName="/ppt/ink/ink26043.xml" ContentType="application/inkml+xml"/>
  <Override PartName="/ppt/ink/ink26044.xml" ContentType="application/inkml+xml"/>
  <Override PartName="/ppt/ink/ink26045.xml" ContentType="application/inkml+xml"/>
  <Override PartName="/ppt/ink/ink26046.xml" ContentType="application/inkml+xml"/>
  <Override PartName="/ppt/ink/ink26047.xml" ContentType="application/inkml+xml"/>
  <Override PartName="/ppt/ink/ink26048.xml" ContentType="application/inkml+xml"/>
  <Override PartName="/ppt/ink/ink26049.xml" ContentType="application/inkml+xml"/>
  <Override PartName="/ppt/ink/ink26050.xml" ContentType="application/inkml+xml"/>
  <Override PartName="/ppt/ink/ink26051.xml" ContentType="application/inkml+xml"/>
  <Override PartName="/ppt/ink/ink26052.xml" ContentType="application/inkml+xml"/>
  <Override PartName="/ppt/ink/ink26053.xml" ContentType="application/inkml+xml"/>
  <Override PartName="/ppt/ink/ink26054.xml" ContentType="application/inkml+xml"/>
  <Override PartName="/ppt/ink/ink26055.xml" ContentType="application/inkml+xml"/>
  <Override PartName="/ppt/ink/ink26056.xml" ContentType="application/inkml+xml"/>
  <Override PartName="/ppt/ink/ink26057.xml" ContentType="application/inkml+xml"/>
  <Override PartName="/ppt/ink/ink26058.xml" ContentType="application/inkml+xml"/>
  <Override PartName="/ppt/ink/ink26059.xml" ContentType="application/inkml+xml"/>
  <Override PartName="/ppt/ink/ink26060.xml" ContentType="application/inkml+xml"/>
  <Override PartName="/ppt/ink/ink26061.xml" ContentType="application/inkml+xml"/>
  <Override PartName="/ppt/ink/ink26062.xml" ContentType="application/inkml+xml"/>
  <Override PartName="/ppt/ink/ink26063.xml" ContentType="application/inkml+xml"/>
  <Override PartName="/ppt/ink/ink26064.xml" ContentType="application/inkml+xml"/>
  <Override PartName="/ppt/ink/ink26065.xml" ContentType="application/inkml+xml"/>
  <Override PartName="/ppt/ink/ink26066.xml" ContentType="application/inkml+xml"/>
  <Override PartName="/ppt/ink/ink26067.xml" ContentType="application/inkml+xml"/>
  <Override PartName="/ppt/ink/ink26068.xml" ContentType="application/inkml+xml"/>
  <Override PartName="/ppt/ink/ink26069.xml" ContentType="application/inkml+xml"/>
  <Override PartName="/ppt/ink/ink26070.xml" ContentType="application/inkml+xml"/>
  <Override PartName="/ppt/ink/ink26071.xml" ContentType="application/inkml+xml"/>
  <Override PartName="/ppt/ink/ink26072.xml" ContentType="application/inkml+xml"/>
  <Override PartName="/ppt/ink/ink26073.xml" ContentType="application/inkml+xml"/>
  <Override PartName="/ppt/ink/ink26074.xml" ContentType="application/inkml+xml"/>
  <Override PartName="/ppt/ink/ink26075.xml" ContentType="application/inkml+xml"/>
  <Override PartName="/ppt/ink/ink26076.xml" ContentType="application/inkml+xml"/>
  <Override PartName="/ppt/ink/ink26077.xml" ContentType="application/inkml+xml"/>
  <Override PartName="/ppt/ink/ink26078.xml" ContentType="application/inkml+xml"/>
  <Override PartName="/ppt/ink/ink26079.xml" ContentType="application/inkml+xml"/>
  <Override PartName="/ppt/ink/ink26080.xml" ContentType="application/inkml+xml"/>
  <Override PartName="/ppt/ink/ink26081.xml" ContentType="application/inkml+xml"/>
  <Override PartName="/ppt/ink/ink26082.xml" ContentType="application/inkml+xml"/>
  <Override PartName="/ppt/ink/ink26083.xml" ContentType="application/inkml+xml"/>
  <Override PartName="/ppt/ink/ink26084.xml" ContentType="application/inkml+xml"/>
  <Override PartName="/ppt/ink/ink26085.xml" ContentType="application/inkml+xml"/>
  <Override PartName="/ppt/ink/ink26086.xml" ContentType="application/inkml+xml"/>
  <Override PartName="/ppt/ink/ink26087.xml" ContentType="application/inkml+xml"/>
  <Override PartName="/ppt/ink/ink26088.xml" ContentType="application/inkml+xml"/>
  <Override PartName="/ppt/ink/ink26089.xml" ContentType="application/inkml+xml"/>
  <Override PartName="/ppt/ink/ink26090.xml" ContentType="application/inkml+xml"/>
  <Override PartName="/ppt/ink/ink26091.xml" ContentType="application/inkml+xml"/>
  <Override PartName="/ppt/ink/ink26092.xml" ContentType="application/inkml+xml"/>
  <Override PartName="/ppt/ink/ink26093.xml" ContentType="application/inkml+xml"/>
  <Override PartName="/ppt/ink/ink26094.xml" ContentType="application/inkml+xml"/>
  <Override PartName="/ppt/ink/ink26095.xml" ContentType="application/inkml+xml"/>
  <Override PartName="/ppt/ink/ink26096.xml" ContentType="application/inkml+xml"/>
  <Override PartName="/ppt/ink/ink26097.xml" ContentType="application/inkml+xml"/>
  <Override PartName="/ppt/ink/ink26098.xml" ContentType="application/inkml+xml"/>
  <Override PartName="/ppt/ink/ink26099.xml" ContentType="application/inkml+xml"/>
  <Override PartName="/ppt/ink/ink26100.xml" ContentType="application/inkml+xml"/>
  <Override PartName="/ppt/ink/ink26101.xml" ContentType="application/inkml+xml"/>
  <Override PartName="/ppt/ink/ink26102.xml" ContentType="application/inkml+xml"/>
  <Override PartName="/ppt/ink/ink26103.xml" ContentType="application/inkml+xml"/>
  <Override PartName="/ppt/ink/ink26104.xml" ContentType="application/inkml+xml"/>
  <Override PartName="/ppt/ink/ink26105.xml" ContentType="application/inkml+xml"/>
  <Override PartName="/ppt/ink/ink26106.xml" ContentType="application/inkml+xml"/>
  <Override PartName="/ppt/ink/ink26107.xml" ContentType="application/inkml+xml"/>
  <Override PartName="/ppt/ink/ink26108.xml" ContentType="application/inkml+xml"/>
  <Override PartName="/ppt/ink/ink26109.xml" ContentType="application/inkml+xml"/>
  <Override PartName="/ppt/ink/ink26110.xml" ContentType="application/inkml+xml"/>
  <Override PartName="/ppt/ink/ink26111.xml" ContentType="application/inkml+xml"/>
  <Override PartName="/ppt/ink/ink26112.xml" ContentType="application/inkml+xml"/>
  <Override PartName="/ppt/ink/ink26113.xml" ContentType="application/inkml+xml"/>
  <Override PartName="/ppt/ink/ink26114.xml" ContentType="application/inkml+xml"/>
  <Override PartName="/ppt/ink/ink26115.xml" ContentType="application/inkml+xml"/>
  <Override PartName="/ppt/ink/ink26116.xml" ContentType="application/inkml+xml"/>
  <Override PartName="/ppt/ink/ink26117.xml" ContentType="application/inkml+xml"/>
  <Override PartName="/ppt/ink/ink26118.xml" ContentType="application/inkml+xml"/>
  <Override PartName="/ppt/ink/ink26119.xml" ContentType="application/inkml+xml"/>
  <Override PartName="/ppt/ink/ink26120.xml" ContentType="application/inkml+xml"/>
  <Override PartName="/ppt/ink/ink26121.xml" ContentType="application/inkml+xml"/>
  <Override PartName="/ppt/ink/ink26122.xml" ContentType="application/inkml+xml"/>
  <Override PartName="/ppt/ink/ink26123.xml" ContentType="application/inkml+xml"/>
  <Override PartName="/ppt/ink/ink26124.xml" ContentType="application/inkml+xml"/>
  <Override PartName="/ppt/ink/ink26125.xml" ContentType="application/inkml+xml"/>
  <Override PartName="/ppt/ink/ink26126.xml" ContentType="application/inkml+xml"/>
  <Override PartName="/ppt/ink/ink26127.xml" ContentType="application/inkml+xml"/>
  <Override PartName="/ppt/ink/ink26128.xml" ContentType="application/inkml+xml"/>
  <Override PartName="/ppt/ink/ink26129.xml" ContentType="application/inkml+xml"/>
  <Override PartName="/ppt/ink/ink26130.xml" ContentType="application/inkml+xml"/>
  <Override PartName="/ppt/ink/ink26131.xml" ContentType="application/inkml+xml"/>
  <Override PartName="/ppt/ink/ink26132.xml" ContentType="application/inkml+xml"/>
  <Override PartName="/ppt/ink/ink26133.xml" ContentType="application/inkml+xml"/>
  <Override PartName="/ppt/ink/ink26134.xml" ContentType="application/inkml+xml"/>
  <Override PartName="/ppt/ink/ink26135.xml" ContentType="application/inkml+xml"/>
  <Override PartName="/ppt/ink/ink26136.xml" ContentType="application/inkml+xml"/>
  <Override PartName="/ppt/ink/ink26137.xml" ContentType="application/inkml+xml"/>
  <Override PartName="/ppt/ink/ink26138.xml" ContentType="application/inkml+xml"/>
  <Override PartName="/ppt/ink/ink26139.xml" ContentType="application/inkml+xml"/>
  <Override PartName="/ppt/ink/ink26140.xml" ContentType="application/inkml+xml"/>
  <Override PartName="/ppt/ink/ink26141.xml" ContentType="application/inkml+xml"/>
  <Override PartName="/ppt/ink/ink26142.xml" ContentType="application/inkml+xml"/>
  <Override PartName="/ppt/ink/ink26143.xml" ContentType="application/inkml+xml"/>
  <Override PartName="/ppt/ink/ink26144.xml" ContentType="application/inkml+xml"/>
  <Override PartName="/ppt/ink/ink26145.xml" ContentType="application/inkml+xml"/>
  <Override PartName="/ppt/ink/ink26146.xml" ContentType="application/inkml+xml"/>
  <Override PartName="/ppt/ink/ink26147.xml" ContentType="application/inkml+xml"/>
  <Override PartName="/ppt/ink/ink26148.xml" ContentType="application/inkml+xml"/>
  <Override PartName="/ppt/ink/ink26149.xml" ContentType="application/inkml+xml"/>
  <Override PartName="/ppt/ink/ink26150.xml" ContentType="application/inkml+xml"/>
  <Override PartName="/ppt/ink/ink26151.xml" ContentType="application/inkml+xml"/>
  <Override PartName="/ppt/ink/ink26152.xml" ContentType="application/inkml+xml"/>
  <Override PartName="/ppt/ink/ink26153.xml" ContentType="application/inkml+xml"/>
  <Override PartName="/ppt/ink/ink26154.xml" ContentType="application/inkml+xml"/>
  <Override PartName="/ppt/ink/ink26155.xml" ContentType="application/inkml+xml"/>
  <Override PartName="/ppt/ink/ink26156.xml" ContentType="application/inkml+xml"/>
  <Override PartName="/ppt/ink/ink26157.xml" ContentType="application/inkml+xml"/>
  <Override PartName="/ppt/ink/ink26158.xml" ContentType="application/inkml+xml"/>
  <Override PartName="/ppt/ink/ink26159.xml" ContentType="application/inkml+xml"/>
  <Override PartName="/ppt/ink/ink26160.xml" ContentType="application/inkml+xml"/>
  <Override PartName="/ppt/ink/ink26161.xml" ContentType="application/inkml+xml"/>
  <Override PartName="/ppt/ink/ink26162.xml" ContentType="application/inkml+xml"/>
  <Override PartName="/ppt/ink/ink26163.xml" ContentType="application/inkml+xml"/>
  <Override PartName="/ppt/ink/ink26164.xml" ContentType="application/inkml+xml"/>
  <Override PartName="/ppt/ink/ink26165.xml" ContentType="application/inkml+xml"/>
  <Override PartName="/ppt/ink/ink26166.xml" ContentType="application/inkml+xml"/>
  <Override PartName="/ppt/ink/ink26167.xml" ContentType="application/inkml+xml"/>
  <Override PartName="/ppt/ink/ink26168.xml" ContentType="application/inkml+xml"/>
  <Override PartName="/ppt/ink/ink26169.xml" ContentType="application/inkml+xml"/>
  <Override PartName="/ppt/ink/ink26170.xml" ContentType="application/inkml+xml"/>
  <Override PartName="/ppt/ink/ink26171.xml" ContentType="application/inkml+xml"/>
  <Override PartName="/ppt/ink/ink26172.xml" ContentType="application/inkml+xml"/>
  <Override PartName="/ppt/ink/ink26173.xml" ContentType="application/inkml+xml"/>
  <Override PartName="/ppt/ink/ink26174.xml" ContentType="application/inkml+xml"/>
  <Override PartName="/ppt/ink/ink26175.xml" ContentType="application/inkml+xml"/>
  <Override PartName="/ppt/ink/ink26176.xml" ContentType="application/inkml+xml"/>
  <Override PartName="/ppt/ink/ink26177.xml" ContentType="application/inkml+xml"/>
  <Override PartName="/ppt/ink/ink26178.xml" ContentType="application/inkml+xml"/>
  <Override PartName="/ppt/ink/ink26179.xml" ContentType="application/inkml+xml"/>
  <Override PartName="/ppt/ink/ink26180.xml" ContentType="application/inkml+xml"/>
  <Override PartName="/ppt/ink/ink26181.xml" ContentType="application/inkml+xml"/>
  <Override PartName="/ppt/ink/ink26182.xml" ContentType="application/inkml+xml"/>
  <Override PartName="/ppt/ink/ink26183.xml" ContentType="application/inkml+xml"/>
  <Override PartName="/ppt/ink/ink26184.xml" ContentType="application/inkml+xml"/>
  <Override PartName="/ppt/ink/ink26185.xml" ContentType="application/inkml+xml"/>
  <Override PartName="/ppt/ink/ink26186.xml" ContentType="application/inkml+xml"/>
  <Override PartName="/ppt/ink/ink26187.xml" ContentType="application/inkml+xml"/>
  <Override PartName="/ppt/ink/ink26188.xml" ContentType="application/inkml+xml"/>
  <Override PartName="/ppt/ink/ink26189.xml" ContentType="application/inkml+xml"/>
  <Override PartName="/ppt/ink/ink26190.xml" ContentType="application/inkml+xml"/>
  <Override PartName="/ppt/ink/ink26191.xml" ContentType="application/inkml+xml"/>
  <Override PartName="/ppt/ink/ink26192.xml" ContentType="application/inkml+xml"/>
  <Override PartName="/ppt/ink/ink26193.xml" ContentType="application/inkml+xml"/>
  <Override PartName="/ppt/ink/ink26194.xml" ContentType="application/inkml+xml"/>
  <Override PartName="/ppt/ink/ink26195.xml" ContentType="application/inkml+xml"/>
  <Override PartName="/ppt/ink/ink26196.xml" ContentType="application/inkml+xml"/>
  <Override PartName="/ppt/ink/ink26197.xml" ContentType="application/inkml+xml"/>
  <Override PartName="/ppt/ink/ink26198.xml" ContentType="application/inkml+xml"/>
  <Override PartName="/ppt/ink/ink26199.xml" ContentType="application/inkml+xml"/>
  <Override PartName="/ppt/ink/ink26200.xml" ContentType="application/inkml+xml"/>
  <Override PartName="/ppt/ink/ink26201.xml" ContentType="application/inkml+xml"/>
  <Override PartName="/ppt/ink/ink26202.xml" ContentType="application/inkml+xml"/>
  <Override PartName="/ppt/ink/ink26203.xml" ContentType="application/inkml+xml"/>
  <Override PartName="/ppt/ink/ink26204.xml" ContentType="application/inkml+xml"/>
  <Override PartName="/ppt/ink/ink26205.xml" ContentType="application/inkml+xml"/>
  <Override PartName="/ppt/ink/ink26206.xml" ContentType="application/inkml+xml"/>
  <Override PartName="/ppt/ink/ink26207.xml" ContentType="application/inkml+xml"/>
  <Override PartName="/ppt/ink/ink26208.xml" ContentType="application/inkml+xml"/>
  <Override PartName="/ppt/ink/ink26209.xml" ContentType="application/inkml+xml"/>
  <Override PartName="/ppt/ink/ink26210.xml" ContentType="application/inkml+xml"/>
  <Override PartName="/ppt/ink/ink26211.xml" ContentType="application/inkml+xml"/>
  <Override PartName="/ppt/ink/ink26212.xml" ContentType="application/inkml+xml"/>
  <Override PartName="/ppt/ink/ink26213.xml" ContentType="application/inkml+xml"/>
  <Override PartName="/ppt/ink/ink26214.xml" ContentType="application/inkml+xml"/>
  <Override PartName="/ppt/ink/ink26215.xml" ContentType="application/inkml+xml"/>
  <Override PartName="/ppt/ink/ink26216.xml" ContentType="application/inkml+xml"/>
  <Override PartName="/ppt/ink/ink26217.xml" ContentType="application/inkml+xml"/>
  <Override PartName="/ppt/ink/ink26218.xml" ContentType="application/inkml+xml"/>
  <Override PartName="/ppt/ink/ink26219.xml" ContentType="application/inkml+xml"/>
  <Override PartName="/ppt/ink/ink26220.xml" ContentType="application/inkml+xml"/>
  <Override PartName="/ppt/ink/ink26221.xml" ContentType="application/inkml+xml"/>
  <Override PartName="/ppt/ink/ink26222.xml" ContentType="application/inkml+xml"/>
  <Override PartName="/ppt/ink/ink26223.xml" ContentType="application/inkml+xml"/>
  <Override PartName="/ppt/ink/ink26224.xml" ContentType="application/inkml+xml"/>
  <Override PartName="/ppt/ink/ink26225.xml" ContentType="application/inkml+xml"/>
  <Override PartName="/ppt/ink/ink26226.xml" ContentType="application/inkml+xml"/>
  <Override PartName="/ppt/ink/ink26227.xml" ContentType="application/inkml+xml"/>
  <Override PartName="/ppt/ink/ink26228.xml" ContentType="application/inkml+xml"/>
  <Override PartName="/ppt/ink/ink26229.xml" ContentType="application/inkml+xml"/>
  <Override PartName="/ppt/ink/ink26230.xml" ContentType="application/inkml+xml"/>
  <Override PartName="/ppt/ink/ink26231.xml" ContentType="application/inkml+xml"/>
  <Override PartName="/ppt/ink/ink26232.xml" ContentType="application/inkml+xml"/>
  <Override PartName="/ppt/ink/ink26233.xml" ContentType="application/inkml+xml"/>
  <Override PartName="/ppt/ink/ink26234.xml" ContentType="application/inkml+xml"/>
  <Override PartName="/ppt/ink/ink26235.xml" ContentType="application/inkml+xml"/>
  <Override PartName="/ppt/ink/ink26236.xml" ContentType="application/inkml+xml"/>
  <Override PartName="/ppt/ink/ink26237.xml" ContentType="application/inkml+xml"/>
  <Override PartName="/ppt/ink/ink26238.xml" ContentType="application/inkml+xml"/>
  <Override PartName="/ppt/ink/ink26239.xml" ContentType="application/inkml+xml"/>
  <Override PartName="/ppt/ink/ink26240.xml" ContentType="application/inkml+xml"/>
  <Override PartName="/ppt/ink/ink26241.xml" ContentType="application/inkml+xml"/>
  <Override PartName="/ppt/ink/ink26242.xml" ContentType="application/inkml+xml"/>
  <Override PartName="/ppt/ink/ink26243.xml" ContentType="application/inkml+xml"/>
  <Override PartName="/ppt/ink/ink26244.xml" ContentType="application/inkml+xml"/>
  <Override PartName="/ppt/ink/ink26245.xml" ContentType="application/inkml+xml"/>
  <Override PartName="/ppt/ink/ink26246.xml" ContentType="application/inkml+xml"/>
  <Override PartName="/ppt/ink/ink26247.xml" ContentType="application/inkml+xml"/>
  <Override PartName="/ppt/ink/ink26248.xml" ContentType="application/inkml+xml"/>
  <Override PartName="/ppt/ink/ink26249.xml" ContentType="application/inkml+xml"/>
  <Override PartName="/ppt/ink/ink26250.xml" ContentType="application/inkml+xml"/>
  <Override PartName="/ppt/ink/ink26251.xml" ContentType="application/inkml+xml"/>
  <Override PartName="/ppt/ink/ink26252.xml" ContentType="application/inkml+xml"/>
  <Override PartName="/ppt/ink/ink26253.xml" ContentType="application/inkml+xml"/>
  <Override PartName="/ppt/ink/ink26254.xml" ContentType="application/inkml+xml"/>
  <Override PartName="/ppt/ink/ink26255.xml" ContentType="application/inkml+xml"/>
  <Override PartName="/ppt/ink/ink26256.xml" ContentType="application/inkml+xml"/>
  <Override PartName="/ppt/ink/ink26257.xml" ContentType="application/inkml+xml"/>
  <Override PartName="/ppt/ink/ink26258.xml" ContentType="application/inkml+xml"/>
  <Override PartName="/ppt/ink/ink26259.xml" ContentType="application/inkml+xml"/>
  <Override PartName="/ppt/ink/ink26260.xml" ContentType="application/inkml+xml"/>
  <Override PartName="/ppt/ink/ink26261.xml" ContentType="application/inkml+xml"/>
  <Override PartName="/ppt/ink/ink26262.xml" ContentType="application/inkml+xml"/>
  <Override PartName="/ppt/ink/ink26263.xml" ContentType="application/inkml+xml"/>
  <Override PartName="/ppt/ink/ink26264.xml" ContentType="application/inkml+xml"/>
  <Override PartName="/ppt/ink/ink26265.xml" ContentType="application/inkml+xml"/>
  <Override PartName="/ppt/ink/ink26266.xml" ContentType="application/inkml+xml"/>
  <Override PartName="/ppt/ink/ink26267.xml" ContentType="application/inkml+xml"/>
  <Override PartName="/ppt/ink/ink26268.xml" ContentType="application/inkml+xml"/>
  <Override PartName="/ppt/ink/ink26269.xml" ContentType="application/inkml+xml"/>
  <Override PartName="/ppt/ink/ink26270.xml" ContentType="application/inkml+xml"/>
  <Override PartName="/ppt/ink/ink26271.xml" ContentType="application/inkml+xml"/>
  <Override PartName="/ppt/ink/ink26272.xml" ContentType="application/inkml+xml"/>
  <Override PartName="/ppt/ink/ink26273.xml" ContentType="application/inkml+xml"/>
  <Override PartName="/ppt/ink/ink26274.xml" ContentType="application/inkml+xml"/>
  <Override PartName="/ppt/ink/ink26275.xml" ContentType="application/inkml+xml"/>
  <Override PartName="/ppt/ink/ink26276.xml" ContentType="application/inkml+xml"/>
  <Override PartName="/ppt/ink/ink26277.xml" ContentType="application/inkml+xml"/>
  <Override PartName="/ppt/ink/ink26278.xml" ContentType="application/inkml+xml"/>
  <Override PartName="/ppt/ink/ink26279.xml" ContentType="application/inkml+xml"/>
  <Override PartName="/ppt/ink/ink26280.xml" ContentType="application/inkml+xml"/>
  <Override PartName="/ppt/ink/ink26281.xml" ContentType="application/inkml+xml"/>
  <Override PartName="/ppt/ink/ink26282.xml" ContentType="application/inkml+xml"/>
  <Override PartName="/ppt/ink/ink26283.xml" ContentType="application/inkml+xml"/>
  <Override PartName="/ppt/ink/ink26284.xml" ContentType="application/inkml+xml"/>
  <Override PartName="/ppt/ink/ink26285.xml" ContentType="application/inkml+xml"/>
  <Override PartName="/ppt/ink/ink26286.xml" ContentType="application/inkml+xml"/>
  <Override PartName="/ppt/ink/ink26287.xml" ContentType="application/inkml+xml"/>
  <Override PartName="/ppt/ink/ink26288.xml" ContentType="application/inkml+xml"/>
  <Override PartName="/ppt/ink/ink26289.xml" ContentType="application/inkml+xml"/>
  <Override PartName="/ppt/ink/ink26290.xml" ContentType="application/inkml+xml"/>
  <Override PartName="/ppt/ink/ink26291.xml" ContentType="application/inkml+xml"/>
  <Override PartName="/ppt/ink/ink26292.xml" ContentType="application/inkml+xml"/>
  <Override PartName="/ppt/ink/ink26293.xml" ContentType="application/inkml+xml"/>
  <Override PartName="/ppt/ink/ink26294.xml" ContentType="application/inkml+xml"/>
  <Override PartName="/ppt/ink/ink26295.xml" ContentType="application/inkml+xml"/>
  <Override PartName="/ppt/ink/ink26296.xml" ContentType="application/inkml+xml"/>
  <Override PartName="/ppt/ink/ink26297.xml" ContentType="application/inkml+xml"/>
  <Override PartName="/ppt/ink/ink26298.xml" ContentType="application/inkml+xml"/>
  <Override PartName="/ppt/ink/ink26299.xml" ContentType="application/inkml+xml"/>
  <Override PartName="/ppt/ink/ink26300.xml" ContentType="application/inkml+xml"/>
  <Override PartName="/ppt/ink/ink26301.xml" ContentType="application/inkml+xml"/>
  <Override PartName="/ppt/ink/ink26302.xml" ContentType="application/inkml+xml"/>
  <Override PartName="/ppt/ink/ink26303.xml" ContentType="application/inkml+xml"/>
  <Override PartName="/ppt/ink/ink26304.xml" ContentType="application/inkml+xml"/>
  <Override PartName="/ppt/ink/ink26305.xml" ContentType="application/inkml+xml"/>
  <Override PartName="/ppt/ink/ink26306.xml" ContentType="application/inkml+xml"/>
  <Override PartName="/ppt/ink/ink26307.xml" ContentType="application/inkml+xml"/>
  <Override PartName="/ppt/ink/ink26308.xml" ContentType="application/inkml+xml"/>
  <Override PartName="/ppt/ink/ink26309.xml" ContentType="application/inkml+xml"/>
  <Override PartName="/ppt/ink/ink26310.xml" ContentType="application/inkml+xml"/>
  <Override PartName="/ppt/ink/ink26311.xml" ContentType="application/inkml+xml"/>
  <Override PartName="/ppt/ink/ink26312.xml" ContentType="application/inkml+xml"/>
  <Override PartName="/ppt/ink/ink26313.xml" ContentType="application/inkml+xml"/>
  <Override PartName="/ppt/ink/ink26314.xml" ContentType="application/inkml+xml"/>
  <Override PartName="/ppt/ink/ink26315.xml" ContentType="application/inkml+xml"/>
  <Override PartName="/ppt/ink/ink26316.xml" ContentType="application/inkml+xml"/>
  <Override PartName="/ppt/ink/ink26317.xml" ContentType="application/inkml+xml"/>
  <Override PartName="/ppt/ink/ink26318.xml" ContentType="application/inkml+xml"/>
  <Override PartName="/ppt/ink/ink26319.xml" ContentType="application/inkml+xml"/>
  <Override PartName="/ppt/ink/ink26320.xml" ContentType="application/inkml+xml"/>
  <Override PartName="/ppt/ink/ink26321.xml" ContentType="application/inkml+xml"/>
  <Override PartName="/ppt/ink/ink26322.xml" ContentType="application/inkml+xml"/>
  <Override PartName="/ppt/ink/ink26323.xml" ContentType="application/inkml+xml"/>
  <Override PartName="/ppt/ink/ink26324.xml" ContentType="application/inkml+xml"/>
  <Override PartName="/ppt/ink/ink26325.xml" ContentType="application/inkml+xml"/>
  <Override PartName="/ppt/ink/ink26326.xml" ContentType="application/inkml+xml"/>
  <Override PartName="/ppt/ink/ink26327.xml" ContentType="application/inkml+xml"/>
  <Override PartName="/ppt/ink/ink26328.xml" ContentType="application/inkml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23"/>
  </p:notesMasterIdLst>
  <p:sldIdLst>
    <p:sldId id="258" r:id="rId2"/>
    <p:sldId id="259" r:id="rId3"/>
    <p:sldId id="260" r:id="rId4"/>
    <p:sldId id="261" r:id="rId5"/>
    <p:sldId id="262" r:id="rId6"/>
    <p:sldId id="263" r:id="rId7"/>
    <p:sldId id="264" r:id="rId8"/>
    <p:sldId id="265" r:id="rId9"/>
    <p:sldId id="266" r:id="rId10"/>
    <p:sldId id="267" r:id="rId11"/>
    <p:sldId id="268" r:id="rId12"/>
    <p:sldId id="269" r:id="rId13"/>
    <p:sldId id="270" r:id="rId14"/>
    <p:sldId id="271" r:id="rId15"/>
    <p:sldId id="272" r:id="rId16"/>
    <p:sldId id="273" r:id="rId17"/>
    <p:sldId id="274" r:id="rId18"/>
    <p:sldId id="275" r:id="rId19"/>
    <p:sldId id="276" r:id="rId20"/>
    <p:sldId id="277" r:id="rId21"/>
    <p:sldId id="278" r:id="rId22"/>
    <p:sldId id="279" r:id="rId23"/>
    <p:sldId id="280" r:id="rId24"/>
    <p:sldId id="281" r:id="rId25"/>
    <p:sldId id="282" r:id="rId26"/>
    <p:sldId id="283" r:id="rId27"/>
    <p:sldId id="284" r:id="rId28"/>
    <p:sldId id="285" r:id="rId29"/>
    <p:sldId id="286" r:id="rId30"/>
    <p:sldId id="287" r:id="rId31"/>
    <p:sldId id="288" r:id="rId32"/>
    <p:sldId id="289" r:id="rId33"/>
    <p:sldId id="290" r:id="rId34"/>
    <p:sldId id="291" r:id="rId35"/>
    <p:sldId id="292" r:id="rId36"/>
    <p:sldId id="293" r:id="rId37"/>
    <p:sldId id="294" r:id="rId38"/>
    <p:sldId id="295" r:id="rId39"/>
    <p:sldId id="296" r:id="rId40"/>
    <p:sldId id="297" r:id="rId41"/>
    <p:sldId id="298" r:id="rId42"/>
    <p:sldId id="299" r:id="rId43"/>
    <p:sldId id="300" r:id="rId44"/>
    <p:sldId id="301" r:id="rId45"/>
    <p:sldId id="302" r:id="rId46"/>
    <p:sldId id="303" r:id="rId47"/>
    <p:sldId id="304" r:id="rId48"/>
    <p:sldId id="305" r:id="rId49"/>
    <p:sldId id="306" r:id="rId50"/>
    <p:sldId id="307" r:id="rId51"/>
    <p:sldId id="308" r:id="rId52"/>
    <p:sldId id="309" r:id="rId53"/>
    <p:sldId id="310" r:id="rId54"/>
    <p:sldId id="311" r:id="rId55"/>
    <p:sldId id="312" r:id="rId56"/>
    <p:sldId id="313" r:id="rId57"/>
    <p:sldId id="314" r:id="rId58"/>
    <p:sldId id="315" r:id="rId59"/>
    <p:sldId id="316" r:id="rId60"/>
    <p:sldId id="317" r:id="rId61"/>
    <p:sldId id="318" r:id="rId62"/>
    <p:sldId id="319" r:id="rId63"/>
    <p:sldId id="320" r:id="rId64"/>
    <p:sldId id="321" r:id="rId65"/>
    <p:sldId id="322" r:id="rId66"/>
    <p:sldId id="323" r:id="rId67"/>
    <p:sldId id="324" r:id="rId68"/>
    <p:sldId id="325" r:id="rId69"/>
    <p:sldId id="326" r:id="rId70"/>
    <p:sldId id="327" r:id="rId71"/>
    <p:sldId id="328" r:id="rId72"/>
    <p:sldId id="329" r:id="rId73"/>
    <p:sldId id="330" r:id="rId74"/>
    <p:sldId id="331" r:id="rId75"/>
    <p:sldId id="332" r:id="rId76"/>
    <p:sldId id="333" r:id="rId77"/>
    <p:sldId id="334" r:id="rId78"/>
    <p:sldId id="335" r:id="rId79"/>
    <p:sldId id="336" r:id="rId80"/>
    <p:sldId id="337" r:id="rId81"/>
    <p:sldId id="338" r:id="rId82"/>
    <p:sldId id="339" r:id="rId83"/>
    <p:sldId id="340" r:id="rId84"/>
    <p:sldId id="341" r:id="rId85"/>
    <p:sldId id="342" r:id="rId86"/>
    <p:sldId id="343" r:id="rId87"/>
    <p:sldId id="344" r:id="rId88"/>
    <p:sldId id="345" r:id="rId89"/>
    <p:sldId id="346" r:id="rId90"/>
    <p:sldId id="347" r:id="rId91"/>
    <p:sldId id="348" r:id="rId92"/>
    <p:sldId id="349" r:id="rId93"/>
    <p:sldId id="350" r:id="rId94"/>
    <p:sldId id="351" r:id="rId95"/>
    <p:sldId id="352" r:id="rId96"/>
    <p:sldId id="353" r:id="rId97"/>
    <p:sldId id="354" r:id="rId98"/>
    <p:sldId id="355" r:id="rId99"/>
    <p:sldId id="356" r:id="rId100"/>
    <p:sldId id="357" r:id="rId101"/>
    <p:sldId id="358" r:id="rId102"/>
    <p:sldId id="359" r:id="rId103"/>
    <p:sldId id="360" r:id="rId104"/>
    <p:sldId id="361" r:id="rId105"/>
    <p:sldId id="362" r:id="rId106"/>
    <p:sldId id="363" r:id="rId107"/>
    <p:sldId id="364" r:id="rId108"/>
    <p:sldId id="365" r:id="rId109"/>
    <p:sldId id="366" r:id="rId110"/>
    <p:sldId id="367" r:id="rId111"/>
    <p:sldId id="368" r:id="rId112"/>
    <p:sldId id="369" r:id="rId113"/>
    <p:sldId id="378" r:id="rId114"/>
    <p:sldId id="370" r:id="rId115"/>
    <p:sldId id="371" r:id="rId116"/>
    <p:sldId id="372" r:id="rId117"/>
    <p:sldId id="373" r:id="rId118"/>
    <p:sldId id="374" r:id="rId119"/>
    <p:sldId id="375" r:id="rId120"/>
    <p:sldId id="376" r:id="rId121"/>
    <p:sldId id="377" r:id="rId122"/>
  </p:sldIdLst>
  <p:sldSz cx="12192000" cy="6858000"/>
  <p:notesSz cx="6858000" cy="9144000"/>
  <p:defaultTextStyle>
    <a:defPPr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969" autoAdjust="0"/>
    <p:restoredTop sz="95118" autoAdjust="0"/>
  </p:normalViewPr>
  <p:slideViewPr>
    <p:cSldViewPr snapToGrid="0">
      <p:cViewPr varScale="1">
        <p:scale>
          <a:sx n="90" d="100"/>
          <a:sy n="90" d="100"/>
        </p:scale>
        <p:origin x="126" y="78"/>
      </p:cViewPr>
      <p:guideLst/>
    </p:cSldViewPr>
  </p:slideViewPr>
  <p:outlineViewPr>
    <p:cViewPr>
      <p:scale>
        <a:sx n="33" d="100"/>
        <a:sy n="33" d="100"/>
      </p:scale>
      <p:origin x="0" y="-472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7494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27" Type="http://schemas.openxmlformats.org/officeDocument/2006/relationships/tableStyles" Target="tableStyles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viewProps" Target="viewProp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61" Type="http://schemas.openxmlformats.org/officeDocument/2006/relationships/slide" Target="slides/slide60.xml"/><Relationship Id="rId82" Type="http://schemas.openxmlformats.org/officeDocument/2006/relationships/slide" Target="slides/slide81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6.7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92 334 2176,'-9'-2'1616,"-1"3"964,3 20-1400,6-13-1068,2 0 1,-1 0-1,1 0 1,0 0 0,0 0-1,1-1 1,0 1-1,1 0 1,0-1 0,0 0-1,0 1 1,1-1-1,0 0 1,7 8-1,2 4 110,1-2-1,0 0 0,2 0 0,17 13 0,-17-17-145,1-2 0,0 0 0,1-1 0,0-1 0,1-1 0,0 0 0,0-2 0,0 0 0,1-1 0,0-1-1,0-1 1,0 0 0,1-2 0,-1 0 0,0-2 0,26-2 0,-9-2 53,0-1 0,-1-1 0,0-2 1,-1-2-1,0-1 0,-1-2 0,0-1 0,35-21 1,-60 30-85,0 0 1,0-1-1,-1 0 0,1 0 1,-2 0-1,1-1 1,-1 0-1,0-1 1,-1 0-1,0 0 1,0 0-1,-1-1 1,7-18-1,-9 20-14,-1 1 0,0-1 0,-1 0 1,0 0-1,0 0 0,0 0 0,-1 0 0,-1 0 0,1 0 0,-1 0 0,-1 1 0,1-1 0,-1 0 1,-1 0-1,1 1 0,-1-1 0,0 1 0,-1 0 0,-7-11 0,-3-1-4,-1 2 0,-1 0 0,0 1-1,-1 0 1,0 1 0,-2 1 0,-35-21-1,21 16-43,-1 2 0,0 2 0,-1 1-1,-40-11 1,43 18-38,0 1 0,-1 2 0,0 1 0,0 2 0,0 1 0,0 1-1,1 2 1,-1 1 0,0 2 0,1 1 0,-61 22 0,80-24-11,1 1 1,0 0-1,1 1 1,0 0-1,0 0 1,0 2-1,1-1 0,0 1 1,-12 14-1,19-19 38,0-1 0,1 1 0,-1 0 0,1 0 0,-1 0-1,1 0 1,0 1 0,1-1 0,-1 0 0,1 1 0,0-1 0,0 1-1,0 0 1,1-1 0,-1 1 0,1 0 0,0-1 0,1 1-1,-1 0 1,1-1 0,0 1 0,0-1 0,0 1 0,1-1 0,0 1-1,-1-1 1,1 0 0,5 8 0,0-4-50,0 0 0,0 0 0,0 0 0,1-1 0,0 0 0,0-1 0,1 0 0,9 6 0,79 35-927,-10-16-381,11-7-150</inkml:trace>
</inkml:ink>
</file>

<file path=ppt/ink/ink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0.6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8 616 1536,'-1'1'141,"0"1"-1,1-1 1,-1 0-1,0 1 1,0-1-1,1 0 1,-1 1-1,1-1 1,0 1-1,-1-1 1,1 1 0,0-1-1,0 1 1,0 0-1,0-1 1,0 1-1,0-1 1,0 1-1,1-1 1,-1 1 0,0-1-1,1 1 1,-1-1-1,1 0 1,0 1-1,-1-1 1,1 0-1,0 1 1,0-1-1,0 0 1,0 0 0,0 0-1,0 1 1,0-1-1,0 0 1,1-1-1,-1 1 1,0 0-1,1 0 1,-1 0 0,3 0-1,3 3-1,0 0 1,1-1-1,-1 0 1,1-1-1,0 1 1,-1-2-1,10 2 0,-4-2 7,0-2-1,0 1 0,0-2 0,0 0 1,0 0-1,0-1 0,0-1 1,-1 0-1,0-1 0,0 0 0,0-1 1,0 0-1,-1-1 0,0 0 1,12-10-1,18-18 181,-2 0 0,49-58 0,-82 86-301,28-30 219,-1-2-1,51-81 1,-76 109-171,-1-1 0,-1-1 0,0 1 0,-1-1 0,0 0 0,-1 0 0,0-1 0,-1 1 0,-1-1 0,0 0 0,-1 0 0,0 1 0,-1-1 0,-1 0 0,-4-23 0,5 35-60,-1 0 0,1 1 0,-1-1 0,1 0 0,-1 0 0,0 1 0,0-1-1,0 0 1,0 1 0,0-1 0,0 1 0,-2-3 0,-3 6 101,3 14-76,4 12-1,2-1-1,0 0 1,2 0-1,1 0 1,13 34 0,59 132 105,-66-165-141,141 252 67,-4-12 98,21 137-97,-137-308 43,-4 2 0,21 133 1,-40-173-25,-2 1 1,-3 0 0,-3 0 0,-2 0 0,-9 63 0,8-114-59,-1-1 1,0 0 0,0 0-1,-1 0 1,0 0-1,-1 0 1,0 0-1,0-1 1,0 0 0,-1 0-1,0 0 1,-1 0-1,1-1 1,-1 0-1,-10 8 1,5-6 40,0-1 0,0 0-1,0-1 1,-1-1 0,0 1 0,-1-2 0,1 0-1,-1 0 1,-18 2 0,6-3 51,1 0 0,-1-2 0,1-1 0,-1-1 0,1-2 0,0 0 0,0-1 0,0-1 0,0-2-1,-42-16 1,20 0 107,2-2 0,-72-54-1,-72-75 110,155 126-372,1-1-1,1-2 0,-51-66 1,74 85-9,0-1 0,1 0 0,0 0 0,1-1 1,1 1-1,-6-23 0,9 27-9,0 0-1,1 0 1,0 0 0,1 0-1,0 0 1,0 0 0,1 0-1,1 0 1,-1 0-1,1 0 1,5-13 0,-6 18-168,1 0 0,0 0 1,0 0-1,0 0 0,0 0 0,0 1 1,1-1-1,0 1 0,-1 0 1,1 0-1,1 0 0,-1 0 0,0 0 1,1 1-1,-1-1 0,1 1 0,0 0 1,-1 0-1,1 1 0,0-1 1,0 1-1,1-1 0,-1 1 0,0 1 1,0-1-1,1 1 0,-1-1 0,0 1 1,7 1-1,2 1-1977,-11 6 21</inkml:trace>
</inkml:ink>
</file>

<file path=ppt/ink/ink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3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326 9 4480,'11'-9'2176,"1"32"-1664,-12-19 3840,-6 7-4096,-11-7 0,-10 9 0,-17 20 0,-12 9-768,2 4 0,-19 4-896,2 19 0</inkml:trace>
</inkml:ink>
</file>

<file path=ppt/ink/ink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1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2816,'11'-11'2133,"-7"25"97,-8 44 985,3-40-2964,-3 887 5573,6-875-5732,1-1-1,2 1 1,1 0 0,2-1-1,0 0 1,2-1 0,14 28-1,-20-47-232,0 0 0,1-1 0,0 1 0,1-1 0,0-1 0,0 1-1,1-1 1,0 0 0,0 0 0,1-1 0,-1 0 0,1 0 0,1-1 0,-1 0-1,1 0 1,0-1 0,0 0 0,0-1 0,0 0 0,1-1 0,0 1 0,-1-2-1,1 1 1,14-1 0,0-1-1361,-16 1 943,0-1 0,0 0 0,1 0 0,-1-1 1,0 0-1,0-1 0,14-4 0,7-8-1510</inkml:trace>
</inkml:ink>
</file>

<file path=ppt/ink/ink10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5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7552,'32'-24'3712,"10"16"-1152,-33 4 4735,34 4-6783,-6 0 128,31 7 128,-17-2 128,4 3-1664,-7-5 0,-1 10-1792,-10-10 128,-3 1-511,-6-4 127</inkml:trace>
</inkml:ink>
</file>

<file path=ppt/ink/ink10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5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132 325 10496,'-5'38'8772,"15"-7"-3621,-7-26-4892,0 0 0,0-1 0,1 0 0,0 0 1,0 0-1,0 0 0,1 0 0,-1-1 1,1 0-1,8 5 0,5 0-289,1 0 1,0-2-1,0 0 1,0-1-1,36 5 1,-54-10 35,98 10 547,-87-9-492,-1-1-1,1-1 1,-1 0 0,1 0 0,-1-1-1,1-1 1,11-3 0,-17 4-48,0-1 0,0 1 1,0-1-1,0 0 0,-1-1 0,1 1 0,-1-1 1,0 0-1,0-1 0,0 1 0,-1-1 1,0 0-1,0 0 0,0 0 0,0-1 1,-1 0-1,1 1 0,-2-1 0,1 0 1,-1 0-1,0 0 0,0-1 0,0 1 1,-1-1-1,0 1 0,0-1 0,-1 1 1,0-12-1,0 15-10,0-9 11,0 0 1,0 0 0,-2 0-1,1 0 1,-1 0-1,-1 0 1,0 1 0,-1-1-1,-7-15 1,2 10 25,-1 1 1,0 1-1,-1-1 0,0 2 1,-2-1-1,1 2 0,-2 0 0,-16-13 1,17 19-53,1 1 0,-1 0 0,-1 1 0,1 0 1,-1 1-1,0 1 0,0 0 0,0 1 0,0 0 0,0 1 0,-1 1 1,1 0-1,0 1 0,0 1 0,0 0 0,0 1 0,-22 7 0,18-4-431,1 1 0,-1 1 0,1 1-1,1 0 1,0 1 0,0 1 0,1 1-1,-17 16 1,-32 28-3141</inkml:trace>
</inkml:ink>
</file>

<file path=ppt/ink/ink10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0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1 495 5504,'31'-22'10255,"9"7"-5184,55-4-3790,-64 14-390,52-15 0,-44 7-545,-2-2 0,0-1 0,67-41 0,-90 48-290,-1 0 0,0-1 0,-1-1 0,0 0 0,-1 0 0,0-1 0,-1 0 0,0-1 0,-1 0 0,-1-1 0,0 0 0,12-28 0,-19 39-38,0 0 0,-1 0 0,1 0 0,0-1 0,-1 1 0,0 0 0,0 0 0,0-1 0,0 1 1,0 0-1,-1 0 0,0-1 0,1 1 0,-1 0 0,0 0 0,0 0 0,-1 0 0,1 0 0,-1 0 1,0 0-1,1 0 0,-1 1 0,0-1 0,-1 1 0,1-1 0,0 1 0,-1 0 0,1 0 1,-1 0-1,0 0 0,1 0 0,-6-1 0,-4-4 43,-1 1 0,0 1 0,0 0 0,0 1 0,0 1 0,-17-3 0,23 5-27,1 1 0,-1 0 0,0 0 0,1 0 0,-1 1 0,0 0 0,1 0 1,-1 0-1,1 1 0,0 0 0,-1 1 0,1-1 0,0 1 0,0 0 1,1 1-1,-1-1 0,1 1 0,-8 6 0,7-4-10,0 0-1,1 0 1,-1 1 0,1 0-1,0-1 1,1 2-1,0-1 1,0 0 0,0 1-1,1 0 1,0 0-1,1 0 1,0 0 0,-2 14-1,4 2 12,1 0-1,1 0 1,1-1 0,1 1-1,1-1 1,2 0 0,10 28-1,-9-31-14,1 0-1,0-1 0,1 0 1,1-1-1,1 0 0,28 32 0,-32-42-72,0 1 0,0-1 0,1-1 0,0 1 0,1-2 0,0 1 0,0-1 0,0-1 0,1 1 0,-1-2 0,1 0-1,1 0 1,-1-1 0,12 2 0,-18-5-138,1 0 0,-1 0 0,0 0 0,0-1 0,-1 0 0,1 0 0,0 0 0,0-1 0,0 0 0,-1 0 0,1 0 0,-1 0 0,1-1 0,7-5 0,22-11-3984,-14 8 719</inkml:trace>
</inkml:ink>
</file>

<file path=ppt/ink/ink10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0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252 71 6272,'-6'-16'5234,"-11"-18"3886,-5 19-7304,18 14-1757,0 0 1,1 0-1,-1 0 1,0 0-1,0 1 1,0-1-1,-1 1 1,1 0-1,0 1 1,0-1-1,0 1 1,0 0-1,0-1 1,1 2-1,-7 1 1,0 2 447,1 1 1,-1 0 0,1 0 0,-10 10-1,-3 1-328,17-12-119,0-1 0,0 1-1,0 0 1,1 0 0,-1 1 0,1-1-1,1 1 1,-1 0 0,1 0 0,0 1-1,-4 10 1,6-14-57,0 0 0,0 0 0,0 0-1,1 1 1,-1-1 0,1 0 0,0 0-1,0 1 1,0-1 0,0 0 0,1 0 0,-1 1-1,1-1 1,0 0 0,0 0 0,0 0-1,0 0 1,1 0 0,-1 0 0,1 0 0,-1 0-1,1-1 1,0 1 0,0-1 0,5 5 0,0-4-6,1 1 1,0-1 0,0-1 0,0 0 0,0 0 0,0 0-1,1-1 1,-1-1 0,1 1 0,13-2 0,5 2 4,54 4 11,-53-4 2,1 0 1,-1 2 0,0 2-1,0 0 1,35 13 0,-35-8-18,0 2 1,46 28-1,-61-32 56,0 1 0,-1 0 0,0 1 0,-1 0 0,0 1 0,-1 0 0,14 19 0,-23-28-9,0-1 0,0 1 1,0 0-1,0 1 1,0-1-1,0 0 1,-1 0-1,1 0 0,-1 0 1,0 1-1,1-1 1,-1 0-1,0 0 1,0 0-1,-1 1 0,1-1 1,0 0-1,-1 0 1,1 0-1,-1 1 1,0-1-1,0 0 0,0 0 1,0 0-1,0 0 1,0 0-1,0-1 1,-1 1-1,1 0 0,0-1 1,-3 3-1,-5 5 126,-1-1 1,1 0-1,-1-1 0,-15 8 0,17-10-70,-26 13 137,0-2 1,-1-1-1,-1-1 0,0-3 0,-60 13 0,74-20-192,-1-1-1,0-1 0,0 0 1,0-2-1,0-1 0,0-1 1,-44-9-1,65 11-73,0 0-1,0 0 1,0 0-1,0 0 1,0-1-1,0 1 1,0-1-1,0 1 1,0-1 0,0 0-1,0 0 1,0 0-1,0 0 1,1 0-1,-1 0 1,0-1-1,1 1 1,-1 0 0,1-1-1,0 1 1,-1-1-1,1 0 1,0 1-1,0-1 1,0 0-1,0 0 1,0 1 0,0-1-1,1 0 1,-1 0-1,1 0 1,-1 0-1,1 0 1,0 0-1,0-4 1,0 6-69,1-1 0,0 0 0,-1 0 0,1 0 0,0 0 0,0 0 0,0 1 0,0-1 0,-1 0 0,1 1 0,0-1 0,0 1 0,0-1 0,1 1 0,-1-1 0,0 1 0,0 0 1,0 0-1,0-1 0,0 1 0,0 0 0,0 0 0,1 0 0,-1 0 0,0 0 0,2 1 0,44-1-3457,-35 1 1940,23-1-2248</inkml:trace>
</inkml:ink>
</file>

<file path=ppt/ink/ink10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1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11136,'-14'23'5503,"10"-3"-4991,4-15 8192,0 22-8320,0-8 128,15 20 128,-12-12 0,11 12-1024,1-10 128,8-13 384,-4-6 128,10-1-1152,-6-2 128,5-7-2816,-10 0 128</inkml:trace>
</inkml:ink>
</file>

<file path=ppt/ink/ink10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1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14080,'-37'7'7039,"40"5"-9599,-3-12 11776,0 4-12032,0-1 0,-9 6-3967,6-2-1</inkml:trace>
</inkml:ink>
</file>

<file path=ppt/ink/ink10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2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1 577 7168,'6'-4'10939,"20"1"-7313,10-2-2341,-25-1-1137,-1 0 1,0-1-1,0 0 1,0-1-1,-1 0 1,0 0-1,0-1 0,-1 0 1,0-1-1,12-18 1,12-14 437,-14 21-319,-2-1 1,0 0-1,22-45 1,-32 56-237,-1 0-1,-1 0 1,0-1 0,0 0-1,-1 1 1,-1-1 0,0 0-1,-1 0 1,0 0 0,-1-22 0,-2 26 2,0 0 0,-1 0 1,0 0-1,0 0 1,0 1-1,-1-1 0,-8-11 1,11 17-20,-1-1 1,1 1-1,-1 0 0,1-1 1,-1 1-1,0 0 0,0 0 1,0 0-1,0 0 0,0 0 1,0 1-1,-1-1 0,1 1 1,-1-1-1,1 1 0,-1 0 1,1 0-1,-1 0 0,0 0 1,1 1-1,-1-1 0,0 1 0,0-1 1,1 1-1,-5 0 1,-5 8 118,20 0-55,-3-6-59,0 0-1,0-1 1,0 1-1,0-1 1,0 0-1,7 0 1,500-24 374,-434 16-253,-47 5-55,0-2 1,38-10-1,-119 82-85,28-39 0,1 0 0,1 1 0,-24 52 0,33-58 15,1 0-1,2 1 1,-6 29 0,12-47-10,1 0 0,0 1 1,0-1-1,0 0 0,1 1 1,0-1-1,1 1 0,0-1 1,0 0-1,1 0 0,-1 0 1,2 1-1,-1-1 0,1-1 1,0 1-1,4 7 0,-5-12 1,0 1-1,0-1 0,0 0 0,0 0 0,0 1 0,1-1 0,-1-1 0,1 1 0,-1 0 0,1-1 0,0 1 0,-1-1 0,1 0 0,0 0 0,0 0 0,0 0 0,0 0 0,0-1 0,0 1 0,3-1 0,6 0-22,-1-1 0,0 0 1,1-1-1,12-3 0,-13 3-5,5-2-27,-1-1 0,1-1 0,-1 0 0,-1 0-1,1-2 1,-1 0 0,16-12 0,85-75-581,-95 77 480,-10 7 87,0 0 1,-1 0-1,0-1 0,0 0 0,-1 0 0,-1-1 0,7-17 1,6-8 95,-20 38-19,0-1 0,0 1 0,0-1 1,0 1-1,1-1 0,-1 1 0,0-1 0,0 1 1,1-1-1,-1 1 0,0 0 0,1-1 0,-1 1 1,0-1-1,1 1 0,-1 0 0,1-1 0,-1 1 1,1 0-1,-1 0 0,0-1 0,1 1 0,-1 0 0,1 0 1,-1 0-1,1 0 0,0-1 0,-1 1 0,1 0 1,-1 0-1,1 0 0,-1 0 0,1 0 0,-1 0 1,1 0-1,-1 1 0,1-1 0,-1 0 0,1 0 1,-1 0-1,1 0 0,-1 1 0,1-1 0,-1 0 1,1 0-1,-1 1 0,0-1 0,1 0 0,-1 1 0,0-1 1,1 1-1,-1-1 0,0 0 0,1 1 0,-1-1 1,0 1-1,1-1 0,-1 1 0,0-1 0,0 1 1,0-1-1,0 1 0,0-1 0,1 1 0,-1-1 1,0 2-1,12 36 633,-12-36-603,7 25 347,-2-2-162,2-1 1,0 1 0,11 23-1,-14-40-244,0 0-1,1-1 1,0 0 0,0 1-1,1-2 1,-1 1 0,1-1-1,1 1 1,-1-2 0,1 1-1,0-1 1,13 8 0,-12-9-290,1 1 0,-1-2 0,1 1 0,0-1 1,17 4-1,-21-6-66,-1-1 1,0 0-1,0 0 1,1 0-1,-1 0 1,0 0-1,1-1 1,-1 0-1,0 0 1,0 0-1,0-1 1,0 1-1,0-1 1,0 0-1,0 0 1,4-3-1,23-26-3234,-2-1 0</inkml:trace>
</inkml:ink>
</file>

<file path=ppt/ink/ink10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2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20 13440,'-47'0'6655,"76"20"-9983,-20-17 13184,10-10-11264,-5-2 0,4-7-5248,2 6 129</inkml:trace>
</inkml:ink>
</file>

<file path=ppt/ink/ink10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3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389 29 5888,'0'0'185,"0"0"1,0 0-1,0 0 1,-1 0-1,1 0 1,0 0-1,0-1 1,0 1-1,0 0 1,-1 0 0,1 0-1,0 0 1,0 0-1,0 0 1,0 0-1,0 0 1,-1 0-1,1-1 1,0 1-1,0 0 1,0 0-1,0 0 1,0 0-1,0 0 1,0-1-1,0 1 1,0 0-1,-1 0 1,1 0-1,0 0 1,0-1-1,0 1 1,0 0-1,0 0 1,0 0-1,0 0 1,0-1-1,0 1 1,0 0 0,0 0-1,0 0 1,0 0-1,0-1 1,1 1-1,-1 0 1,0 0-1,-6 1 4023,1-4-3951,-1 0-1,0 1 1,0 0 0,1 0-1,-1 0 1,-1 1-1,-9-1 1,4 0 506,3 0-493,0 1-1,1 0 0,-1 1 1,0 0-1,0 0 0,0 1 1,0 0-1,1 0 0,-1 1 1,1 0-1,-1 1 0,-9 4 1,5-1-88,1 0 1,0 1-1,1 0 1,-1 1-1,2 0 1,-1 1-1,-16 18 1,18-17-115,0 1 1,1 0-1,0 0 1,1 1-1,0 0 0,1 0 1,-8 23-1,11-26-9,1-1 0,0 1-1,0 0 1,1 0 0,0-1-1,1 1 1,0 0 0,0 0-1,1 0 1,0 0 0,0 0-1,4 9 1,-2-9-28,1 0 0,0-1 0,1 1 1,-1-1-1,2 0 0,-1 0 0,1-1 0,0 1 0,1-1 0,-1-1 0,2 1 0,-1-1 1,0-1-1,1 1 0,0-1 0,1 0 0,-1-1 0,1 0 0,0 0 0,0-1 0,0 0 1,0-1-1,12 2 0,3 0-30,-1-1 0,1-1 0,0-2 0,-1 0 0,1-1 0,0-1 0,-1-2 0,1 0 0,-1-1-1,0-2 1,-1 0 0,1-1 0,-1-2 0,-1 0 0,0-1 0,-1-1 0,0-1 0,0-1 0,-2 0 0,1-2 0,24-27 0,-26 11 10,-15 18 32,-2 14-41,0-1 0,0 1-1,0 0 1,-1 0-1,1 0 1,0-1-1,0 1 1,0 0 0,0 0-1,-1 0 1,1 0-1,0 0 1,0-1-1,0 1 1,0 0 0,-1 0-1,1 0 1,0 0-1,0 0 1,0 0-1,-1 0 1,1 0 0,0 0-1,0 0 1,-1 0-1,1 0 1,0 0-1,0 0 1,0 0-1,-1 0 1,1 0 0,0 0-1,0 0 1,-1 0-1,1 0 1,0 0-1,0 0 1,0 0 0,-1 0-1,1 0 1,0 1-1,0-1 1,0 0-1,0 0 1,-1 0 0,1 1-1,-1-1 1,-1 1-1,1 0 1,0 0 0,0 0-1,0 0 1,0 0-1,0 0 1,0 0 0,0 1-1,0-1 1,0 0-1,0 0 1,1 1 0,-1-1-1,1 1 1,-1-1-1,1 1 1,-1-1 0,1 0-1,0 1 1,0-1-1,-1 1 1,1 0 0,0-1-1,0 1 1,1-1-1,-1 1 1,0-1 0,0 1-1,1-1 1,-1 0-1,1 1 1,0-1 0,-1 1-1,1-1 1,0 0-1,0 1 1,-1-1 0,3 1-1,0 4 7,0-1 0,1 0 0,0 0 0,0 0 0,0 0 0,1-1 0,9 8 0,9-1 59,0-2-1,1 0 1,0-2 0,0 0-1,0-2 1,1 0 0,31 0-1,10 0 247,101-6 0,-113-1-171,-40 2-90,0-1 0,-1-1-1,1 0 1,0-1-1,-1 0 1,1-1 0,-1 0-1,17-10 1,-23 11-35,-1 0 0,0-1-1,-1 0 1,1 0 0,-1-1 0,0 1 0,0-1 0,0 0 0,-1-1-1,1 1 1,-1-1 0,-1 0 0,1 0 0,-1 0 0,0 0 0,0-1 0,3-11-1,-6 13-9,1-1-1,-1 0 0,0 1 1,0-1-1,0 0 0,-1 1 1,0-1-1,0 1 1,0-1-1,-1 1 0,0 0 1,0-1-1,0 1 0,-1 0 1,1 0-1,-1 0 0,-1 1 1,1-1-1,-1 1 0,-6-7 1,-4-3 13,0 1 0,-1 0 1,0 1-1,-25-14 0,19 14-38,0 1 0,-1 1 1,-1 1-1,1 0 0,-48-9 0,55 15 10,-1 0 0,1 1 0,-1 1 0,0 1 0,0 0 0,1 1 0,-1 0 0,0 1 0,1 1-1,-23 7 1,15-2-87,0 2 0,0 0-1,1 1 1,1 2-1,-36 25 1,51-33-179,-1-1 1,1 2-1,0-1 0,0 1 0,0-1 0,1 2 1,0-1-1,0 0 0,1 1 0,0 0 1,0 0-1,0 1 0,1-1 0,0 1 1,0-1-1,1 1 0,0 0 0,1 0 0,-1 0 1,2 0-1,-1 0 0,1 0 0,1 11 1,1-9-483,0 0 1,1 0 0,0 0 0,7 13 0,15 32-3106</inkml:trace>
</inkml:ink>
</file>

<file path=ppt/ink/ink10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4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9344,'7'62'9596,"1"-2"-6051,-5-29-3044,2-1 0,2 1 0,1-1 0,15 41 0,-8-29 571,12 60 1,-25-95-1008,3 18 299,-8-19-135,-8-12-12,6 1-211,1 0 0,0 0 0,0-1 0,0 0 1,0 1-1,1-1 0,0-1 0,0 1 0,1 0 0,0-1 1,0 1-1,0-1 0,1 0 0,0 0 0,0 1 0,1-15 1,0 4-18,1 0 1,0 0 0,1 0-1,1 0 1,8-26-1,-5 27 77,1 0-1,1 0 0,0 0 0,1 1 0,1 0 0,0 1 0,1 0 0,1 1 1,0 0-1,21-18 0,-25 25-3,-1 0 1,1 0-1,0 0 0,0 1 1,1 0-1,0 1 1,0 0-1,0 0 0,0 1 1,1 0-1,-1 1 1,1 0-1,-1 1 0,1-1 1,0 2-1,0-1 1,-1 2-1,1-1 0,0 1 1,12 3-1,-12 0-41,0 1 1,-1 0-1,0 0 0,0 1 1,0 0-1,0 1 0,-1-1 1,0 2-1,-1-1 0,1 1 1,-2 0-1,1 1 0,-1 0 1,9 17-1,-1-1 17,-2 0 1,-1 1-1,0 0 1,9 44-1,-15-49-335,-1 0-1,-1 0 1,0 36 0,-3-46 72,-1 0 1,0 0-1,-1-1 1,0 1-1,0-1 1,-1 1-1,-1-1 1,0 0-1,-5 11 1,9-21 123,0 1 0,-1-1 0,1 0 0,0 0 0,0 0 0,0 1 0,0-1 1,0 0-1,0 0 0,0 0 0,-1 0 0,1 1 0,0-1 0,0 0 0,0 0 1,0 0-1,-1 0 0,1 0 0,0 0 0,0 1 0,0-1 0,0 0 0,-1 0 1,1 0-1,0 0 0,0 0 0,-1 0 0,1 0 0,0 0 0,0 0 0,0 0 1,-1 0-1,1 0 0,0 0 0,0 0 0,0 0 0,-1 0 0,1 0 0,0 0 1,0-1-1,0 1 0,-1 0 0,1 0 0,0 0 0,0 0 0,0 0 1,0 0-1,-1-1 0,1 1 0,0 0 0,0 0 0,0 0 0,0 0 0,0-1 1,0 1-1,0 0 0,-1 0 0,1 0 0,0-1 0,0 1 0,0 0 0,0 0 1,0 0-1,0-1 0,0 1 0,-4-14-2788,3 14 2580,-4-14-3424</inkml:trace>
</inkml:ink>
</file>

<file path=ppt/ink/ink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2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3328,'9'-11'1664,"39"22"-2304,-16-11 3072,11 4-1920,9-4 128,19-4 0,18-3 128,10 3-1152,-15-8 128,1 8 128,-5 1 128,-5 3-1152,-24 3 128</inkml:trace>
</inkml:ink>
</file>

<file path=ppt/ink/ink10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4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26 273 8192,'3'37'9177,"5"-4"-3892,-5-27-5082,0 1 1,1-1 0,0 1-1,0-1 1,0 0-1,1-1 1,0 1 0,0-1-1,0 0 1,1 0-1,0 0 1,9 5 0,1 0 32,1 0 1,0-1-1,0-1 1,1-1 0,0 0-1,1-1 1,-1-1-1,1-1 1,0-1 0,27 2-1,-23-6-75,1-2 0,0 0 0,-1-1 0,1-1 0,-1-1 0,0-2 0,-1 0 0,30-15 0,-36 15-78,0-1 1,0-1 0,-1 0 0,0-1-1,-1 0 1,0-1 0,-1-1-1,0 0 1,-1-1 0,-1 0 0,15-23-1,-24 32-84,1 1 0,-1-1 0,0 1 0,-1-1 0,1 0 0,-1 0 0,0 1-1,0-1 1,0 0 0,-1 0 0,1 0 0,-1 0 0,0 0 0,-1 0 0,0 0-1,1 0 1,-1 0 0,-3-6 0,3 6-22,0 0 0,-1 0 0,0 0 0,0 1 0,-1-1 0,1 0 0,-1 1 0,0 0 0,0-1 0,0 1 0,-1 0 0,0 1 0,0-1 0,1 1 0,-2-1 0,1 1 0,0 0 0,-8-3 0,-4-4-31,1 0 36,0 1 0,0 1-1,-1 1 1,0 0-1,0 1 1,-1 1-1,-25-5 1,16 3 16,10 3 2,0 1 0,-1 0 0,1 1 0,-1 0 0,0 2 0,1 0 0,-1 1 0,0 0 0,1 1 0,-23 7 0,23-6-77,0 1 0,0 1 1,0 1-1,1 1 0,0 0 0,0 0 1,1 2-1,0 0 0,0 0 0,1 1 0,0 1 1,1 0-1,0 1 0,1 0 0,0 1 0,1 0 1,0 1-1,1 0 0,-7 16 0,11-20-340,1 0 0,0 0 0,0 0 0,1 0 0,1 0 0,0 1 0,0-1 0,1 1 1,0-1-1,2 22 0,-1-27 85,0 1 0,0-1 1,1 1-1,0-1 0,0 1 1,0-1-1,1 1 1,0-1-1,0 0 0,0 0 1,0 0-1,1 0 0,0 0 1,0-1-1,0 1 1,1-1-1,0 0 0,-1 0 1,1 0-1,1 0 0,4 3 1,36 34-3402</inkml:trace>
</inkml:ink>
</file>

<file path=ppt/ink/ink10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5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283 1 5376,'-3'2'827,"1"1"-1,-1-1 1,0 0 0,0-1 0,-1 1 0,1 0-1,0-1 1,0 0 0,-1 0 0,1 0-1,-1 0 1,1 0 0,-1-1 0,1 1 0,-7-1-1,-32 8 1860,23-1-2270,1 1 0,0 0 0,-31 21 0,42-25-196,0 1 1,1 0-1,0 1 1,0 0-1,0 0 1,1 0-1,-1 0 0,2 1 1,-1 0-1,1 0 1,-7 15-1,10-21-208,0 1 0,1-1-1,-1 1 1,1-1 0,-1 1-1,1 0 1,-1-1 0,1 1-1,0 0 1,0-1 0,0 1-1,0 0 1,0-1 0,0 1-1,0 0 1,1-1 0,-1 1-1,1 0 1,-1-1 0,1 1 0,0-1-1,-1 1 1,1-1 0,0 1-1,0-1 1,0 0 0,0 1-1,0-1 1,0 0 0,0 0-1,1 1 1,-1-1 0,0 0-1,1 0 1,-1-1 0,1 1-1,-1 0 1,1 0 0,-1-1-1,1 1 1,3 0 0,32 4 47,65 0 1,-21-1-8,-14 0 78,-26-2-47,-1 1 0,0 2 0,63 16 0,-94-18-38,0-1 0,0 2 0,0-1 0,0 2 0,-1-1 0,1 1 0,-1 0 0,0 1 0,-1-1 0,0 2 0,1-1 0,-2 1 0,1 0 0,-1 0 0,0 1 0,-1 0 0,0 0 0,0 0 0,-1 1 0,5 10 0,-8-16 6,0 1 0,0-1 0,0 1 0,-1-1 0,1 1-1,-1 0 1,0-1 0,0 1 0,0 0 0,0-1 0,-1 1-1,1 0 1,-1-1 0,0 1 0,0-1 0,0 1-1,-3 5 1,0-4 34,0 1 0,0-1 0,0 0 0,0 0-1,-1 0 1,0 0 0,0-1 0,0 0 0,-8 5-1,-4 1 116,0-1-1,-1-1 0,0 0 0,0-1 0,-1-1 1,-23 4-1,-1-2-18,0-2 0,-1-2 1,1-2-1,-1-1 0,0-3 1,1-2-1,-52-10 0,36-8-1781,57 21-533,4 0-1456,9-2 1270,-11 3 1827,10-3-3476</inkml:trace>
</inkml:ink>
</file>

<file path=ppt/ink/ink10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6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460 52 5888,'0'-1'513,"0"0"1,1 0-1,-1 0 1,0 0-1,0 0 1,1 0-1,-1 0 1,0 0-1,0 0 0,0 0 1,0 0-1,0-1 1,-1 1-1,1 0 1,0 0-1,0 0 1,-1 0-1,0-2 1,-12-7 5256,-4 3-5510,5 4 15,1 0 1,-1 1-1,0 0 0,0 1 1,0 0-1,0 1 0,0 0 1,0 1-1,0 0 0,1 1 1,-1 0-1,0 1 0,-19 8 1,7-2 77,1 1 0,0 2 0,1 0 0,0 1 0,-27 22 0,41-29-308,2 0 0,-1 1 1,1-1-1,0 1 0,0 1 0,1-1 0,0 1 0,0 0 0,1 0 1,0 0-1,0 1 0,1-1 0,0 1 0,1 0 0,-3 18 0,4-21-35,1 0 0,0 0-1,0 0 1,1-1-1,-1 1 1,2 0 0,-1 0-1,0 0 1,1-1-1,0 1 1,0-1 0,1 1-1,0-1 1,0 0-1,0 0 1,0 0-1,1 0 1,0-1 0,0 1-1,0-1 1,0 0-1,1 0 1,-1-1 0,1 1-1,0-1 1,10 4-1,15 5-250,1-2-1,0-1 1,0-1-1,62 6 1,-22-3-1559,-59-9 771,0 0 1,1-1 0,-1 0 0,20-3-1,2-1-2555</inkml:trace>
</inkml:ink>
</file>

<file path=ppt/ink/ink10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6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129 377 8576,'4'-3'980,"1"1"0,-1 0 0,1 0 0,-1 0 0,1 1 1,0 0-1,0 0 0,0 0 0,0 1 0,5-1 0,8-1 1038,8-4-1643,-1-1-1,0 0 0,0-2 1,0-1-1,-2-1 0,1-1 0,-1-1 1,-1-1-1,0 0 0,29-28 1,-46 38-317,-1-1 1,0 0 0,1 0-1,-2 0 1,1 0 0,-1-1 0,0 1-1,0-1 1,0 0 0,-1 0 0,0 0-1,0 0 1,1-7 0,-2 10-52,-1-1 1,0 1-1,0-1 1,0 1-1,-1-1 1,1 1-1,-1-1 1,0 1-1,0-1 0,0 1 1,0 0-1,0 0 1,-1-1-1,0 1 1,1 0-1,-1 0 1,0 1-1,-1-1 1,1 0-1,0 1 1,-1-1-1,1 1 1,-1 0-1,0 0 1,0 0-1,-4-2 1,-8-4 50,0 1 1,0 0-1,0 1 1,-1 1 0,0 1-1,0 0 1,0 1-1,-1 1 1,1 0 0,-1 1-1,1 1 1,-32 4 0,33-2 60,-1 0 0,1 1 0,0 1 1,0 1-1,0 0 0,0 1 0,1 0 1,0 1-1,0 1 0,1 0 1,0 1-1,1 0 0,-19 18 0,26-22-46,1 1-1,0 0 0,0 0 0,0 1 0,0-1 0,1 1 0,0 0 1,1-1-1,-1 2 0,1-1 0,1 0 0,-1 0 0,1 0 1,1 1-1,-1-1 0,2 13 0,1-1 67,0 0-1,2 0 1,0 0 0,13 35-1,-12-42-90,1 0 0,0 0 0,1-1 0,0 0 0,1 0 0,0-1 0,0 0 0,1 0 0,1-1 0,-1 0 0,14 9 0,-4-5 5,0-1 1,1 0-1,0-2 0,0 0 1,27 8-1,-27-12-220,-1 0 0,1-1-1,1-1 1,-1-1-1,1-1 1,-1-1 0,1 0-1,-1-2 1,1 0 0,-1-2-1,1 0 1,37-11-1,-4-6-1389</inkml:trace>
</inkml:ink>
</file>

<file path=ppt/ink/ink10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7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548 80 8064,'-9'-11'8918,"-6"1"-4201,-42-13-3605,30 13 140,18 5-1062,-1 1 0,1 1 0,-1 0 0,0 0 0,1 1-1,-1 0 1,0 0 0,-1 1 0,1 1 0,0 0 0,0 0 0,0 1-1,0 0 1,0 1 0,0 0 0,0 0 0,0 1 0,1 1 0,-14 6-1,0 3-53,2 1-1,0 2 0,0 0 0,2 0 0,-31 35 0,43-44-121,0 0 0,0 0 0,1 1-1,0 0 1,1 0 0,-1 1 0,2-1 0,-1 1-1,1 0 1,1 0 0,-1 0 0,2 1 0,-1-1-1,1 1 1,1 0 0,-1 16 0,4-12-22,1-1-1,0 0 1,1 0 0,0 0 0,2-1 0,-1 0-1,1 0 1,1 0 0,0 0 0,1-1 0,0 0-1,14 13 1,-14-17-73,0 0 0,1-1 0,0 0-1,0-1 1,1 0 0,0 0 0,0-1 0,0 0-1,0-1 1,0 0 0,1-1 0,0 0 0,-1 0-1,1-1 1,0-1 0,-1 0 0,1 0 0,17-3-1,1-1-940,0-2-1,-1 0 0,0-2 0,0-1 0,40-18 0,-4-2-2561</inkml:trace>
</inkml:ink>
</file>

<file path=ppt/ink/ink10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8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9600,'0'0'183,"0"-1"1,0 1-1,0-1 1,0 1-1,0-1 0,0 1 1,0-1-1,0 1 1,0-1-1,0 1 1,0-1-1,0 1 1,1-1-1,-1 1 0,0-1 1,0 1-1,0-1 1,1 1-1,-1 0 1,0-1-1,1 1 1,-1-1-1,0 1 1,1 0-1,-1-1 0,0 1 1,1 0-1,-1-1 1,1 1-1,-1 0 1,1 0-1,-1-1 1,0 1-1,1 0 0,-1 0 1,1 0-1,0 0 1,0 0 27,0 0 0,0 0 0,0 0 0,0 0 0,-1 0 0,1 0 0,0 1-1,0-1 1,0 0 0,-1 1 0,1-1 0,0 0 0,0 1 0,-1-1 0,1 1 0,0-1 0,-1 1 0,1 0 0,-1-1 0,1 1 0,-1 0 0,1-1 0,-1 1 0,1 0 0,-1 0 0,0-1 0,1 1 0,-1 0 0,0 0-1,1 0 1,-1-1 0,0 1 0,0 1 0,23 78 2008,-2 69-2411,41 212 1941,-38-231-1343,80 358 1343,-99-470-1617,-1-6 25,-1-1 0,-1 0 0,0 1 0,1 17 0,-6-24 75,-2-19-190,-5-22-60,7 16 31,0-2 0,1 1 0,2 0 1,0 0-1,1 0 0,1 0 0,6-27 0,-6 39 0,1 1 0,0-1 0,0 1 0,1 0-1,-1-1 1,2 2 0,-1-1 0,1 0 0,1 1 0,-1 0 0,1 0 0,0 1 0,1 0-1,0 0 1,0 0 0,0 1 0,0 0 0,1 0 0,12-5 0,-10 5 4,0 1 0,0 0 1,1 1-1,-1 1 0,1-1 1,-1 2-1,1-1 0,0 2 1,0-1-1,-1 1 0,1 1 1,0 0-1,0 1 0,-1 0 1,17 5-1,10 10 111</inkml:trace>
</inkml:ink>
</file>

<file path=ppt/ink/ink10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8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0 131 11520,'0'0'5759,"6"-62"-13822,-6 49 5759,5-19 512,-5 9 128</inkml:trace>
</inkml:ink>
</file>

<file path=ppt/ink/ink10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19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1 219 9088,'7'4'1674,"0"0"0,0-1 1,0 0-1,1 0 1,-1 0-1,1-1 0,10 2 1,-7-3-923,-1 0 1,1-1-1,-1 0 1,21-3 0,-6-2-654,-1-2 1,1 0 0,40-19 0,-57 22 63,1 0 1,-1-1 0,0 0-1,-1-1 1,1 0 0,-1 0-1,0 0 1,-1-1 0,9-11 0,-12 15-118,0-1 1,-1 1 0,0-1 0,1 0 0,-1 0-1,0 0 1,-1 0 0,1 0 0,-1 0 0,1 0-1,-1-1 1,-1 1 0,1 0 0,-1-1 0,1 1-1,-1-1 1,-1 1 0,1 0 0,0-1 0,-1 1-1,-1-5 1,0 6-21,0 1 0,1-1 0,-1 1 0,0-1-1,-1 1 1,1 0 0,0 0 0,-1 0 0,1 0 0,-1 0 0,1 0 0,-1 1-1,0-1 1,0 1 0,0 0 0,1 0 0,-1 0 0,0 0 0,-1 0 0,1 1-1,0 0 1,0-1 0,0 1 0,0 0 0,0 0 0,-4 1 0,-8 0 124,-1 1 1,1 0 0,-26 7-1,31-5-86,0-1 0,-1 2 0,2-1 0,-1 2 0,0-1 0,1 1 0,0 0 0,1 1 0,-1 0 0,1 1 0,1 0 0,-1 0 0,1 0 0,1 1 0,0 0 0,0 0 0,0 1 0,1-1 0,1 1 0,0 1 0,-6 19 0,9-22-35,-1-1-1,1 1 0,1 0 0,-1-1 1,1 1-1,0 0 0,1-1 0,0 1 1,0 0-1,1-1 0,0 0 0,0 1 1,1-1-1,0 0 0,0 0 0,6 10 1,-5-10-19,0 3-1,2-1 0,0 1 0,0-1 0,0 0 0,1 0 0,1-1 0,-1 0 0,1-1 1,1 1-1,-1-1 0,1-1 0,1 0 0,13 7 0,-6-2-8,1-1-1,0 0 0,1-1 0,0-1 0,1-1 0,-1-1 0,1 0 0,1-2 0,-1 0 0,27 1 0,-44-4 0,36 3-93,-1-2 0,0-1-1,1-1 1,60-10 0,-58 2-1786,77-24 0,-110 29 1273,0 1 0,0-1 0,0-1-1,0 1 1,-1-1 0,0-1 0,0 1 0,0-1-1,0-1 1,-1 1 0,9-10 0,10-20-3384</inkml:trace>
</inkml:ink>
</file>

<file path=ppt/ink/ink10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9:20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5376,'0'0'142,"0"1"1,0-1 0,0 1-1,0-1 1,0 1-1,0-1 1,0 1 0,0-1-1,0 0 1,0 1-1,0-1 1,0 1 0,0-1-1,0 1 1,1-1-1,-1 0 1,0 1-1,0-1 1,0 1 0,1-1-1,-1 0 1,0 1-1,1-1 1,-1 0 0,0 1-1,1-1 1,-1 0-1,0 1 1,1-1 0,-1 0-1,0 0 1,1 0-1,0 1 1,10-13 7140,0-1-4717,3 0-4165,-9 11 1814,-1 0-1,0 0 1,1 1-1,-1-1 1,1 1-1,-1 0 1,1 0-1,-1 0 1,1 1-1,0 0 1,0 0-1,-1 0 1,6 1-1,61 15 1092,-69-15-1276,1 0 0,-1 0 0,0 1 0,0-1 0,0 0 0,0 1 0,-1-1 0,1 1 0,0 0-1,-1 0 1,1 0 0,-1 0 0,1 0 0,-1 0 0,0 0 0,0 0 0,0 0 0,0 1 0,0-1 0,-1 0 0,1 1 0,-1-1-1,1 0 1,-1 1 0,0 4 0,0 7 91,0 1 0,0 0 0,-4 15 0,2-17-81,-2 26 220,-2 0 1,-19 60 0,20-82-685,-2-1 0,0 1 0,-10 15 0,11-22-875,0-1 1,-1 0 0,0 0-1,-1 0 1,-13 11 0,11-12-1667</inkml:trace>
</inkml:ink>
</file>

<file path=ppt/ink/ink10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06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9 346 4992,'0'0'330,"-1"0"0,1 0 1,-1-1-1,1 1 0,-1 0 0,1 0 1,-1-1-1,1 1 0,0 0 0,-1-1 1,1 1-1,0-1 0,-1 1 0,1 0 1,0-1-1,-1 1 0,1-1 0,0 1 1,0-1-1,0 1 0,-1-1 0,1 1 1,0-1-1,0 1 0,0-2 0,4-16 2675,21-24-3079,-16 29 1698,10-18-683,-1 1 71,1 0 1,29-34 0,-39 54-828,0 1 0,1 0 1,-1 1-1,2 0 0,-1 1 0,1 0 0,0 0 0,1 1 0,-1 1 0,14-5 1,-15 6-110,-1 0 0,1 1 0,0 0 0,0 1 1,0 0-1,0 1 0,0 0 0,0 0 0,0 1 0,0 0 1,1 1-1,-1 0 0,15 4 0,7 7-41,0 0 0,-1 2-1,0 1 1,-1 2 0,31 23-1,-43-27-28,0 2-1,-1 0 0,-1 0 1,0 2-1,-1 0 0,-1 1 1,0 0-1,17 34 0,-28-46 33,0 1-1,0 0 1,-1 0 0,0 0-1,0 0 1,-1 1-1,0-1 1,0 0 0,-1 1-1,1-1 1,-2 0-1,1 1 1,-1-1 0,0 0-1,-1 0 1,0 1-1,0-1 1,0 0 0,-1-1-1,0 1 1,0 0-1,-1-1 1,0 0-1,0 0 1,0 0 0,-1 0-1,0 0 1,0-1-1,-7 5 1,2-1 17,-1 0 0,0-1 0,0 0-1,0 0 1,-1-2 0,-1 1 0,1-2 0,-1 0 0,0 0-1,0-1 1,0-1 0,0 0 0,-1 0 0,1-2 0,-18 1-1,18-3-34,0 0-1,1-1 0,-1 0 0,0-1 0,1-1 1,0 0-1,0 0 0,0-1 0,-19-11 0,0 1 56,27 15-89,1-1 0,-1-1 0,0 1 0,1-1 0,-1 1 0,1-1 0,0 0 0,0 0 0,0 0 0,0-1 0,0 1 0,0-1 0,0 0 0,1 0 0,-4-4 0,6 6-63,0 0 0,1 1 0,-1-1 0,0 1 0,1-1 0,-1 0 1,0 1-1,1-1 0,-1 1 0,1-1 0,-1 1 0,1 0 0,-1-1 0,1 1 0,0-1 0,-1 1 0,1 0 0,-1 0 0,1-1 0,0 1 0,-1 0 0,1 0 0,0 0 0,-1 0 0,1-1 0,0 1 0,-1 0 1,1 0-1,0 0 0,-1 0 0,1 1 0,0-1 0,0 0 0,28 0-3145,-28 0 2788,20 0-3022</inkml:trace>
</inkml:ink>
</file>

<file path=ppt/ink/ink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2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4608,'5'16'2304,"4"50"-3072,-3-50 3968,3 9-3328,1-2 128,4-12 0,-1 1 0,12 1-384,-2-6 128,5-4-896,-5 10 128</inkml:trace>
</inkml:ink>
</file>

<file path=ppt/ink/ink10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06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98 304 6656,'-3'1'788,"1"0"1,0-1 0,0 1-1,0 0 1,1 0 0,-1 1-1,0-1 1,0 0 0,0 0-1,1 1 1,-1-1 0,1 1-1,-1 0 1,1-1 0,0 1-1,0 0 1,-1 0 0,0 3-1,2 20-1351,4-13 867,0 0 0,0-1 0,1 0 0,1 0 1,0 0-1,0-1 0,1 1 0,0-1 0,1-1 1,0 0-1,1 0 0,-1 0 0,2-1 0,-1-1 1,1 1-1,17 8 0,-14-8-259,0-1 0,1-1 0,0 0 0,0-1 0,0-1 1,0 0-1,1-1 0,-1 0 0,1-1 0,0-1 0,0 0 0,0-2 0,20-1 0,-18-2 9,1-1 0,0 0 0,-1-2 0,0 0 0,-1-1 0,0 0 0,26-18 0,-17 8 94,-1-1 0,-1-1 0,37-39 0,-54 51-116,0 0 0,0 0 0,-1-1 0,0 0 0,0 0 0,-1 0 0,0 0 0,-1-1 0,0 0 0,-1 1 0,0-1 0,0 0 0,-1 0 0,0 0 0,-1-1 0,0 1 0,0 0 0,-1 0 0,-1 0 0,0 0 0,0 0 0,-1 0 0,-7-17 0,7 20-24,-1 0 0,1 0 0,-1 0-1,-1 0 1,1 1 0,-1 0 0,0 0 0,-1 0 0,1 0-1,-1 1 1,0 0 0,0 0 0,-1 1 0,0 0 0,1 0-1,-1 0 1,-14-4 0,8 2 0,-1-1 4,0 1-1,-1 1 1,0 0-1,0 1 0,-1 1 1,1 1-1,-1 0 0,1 0 1,-1 2-1,-30 2 0,38-2-8,-14 2-127,1 1 0,0 0 0,-1 2 0,2 0 0,-1 2 0,1 0 0,0 1 0,0 1-1,1 1 1,0 1 0,1 0 0,0 2 0,1 0 0,0 0 0,1 2 0,0 0-1,2 1 1,0 0 0,1 1 0,0 1 0,-14 27 0,25-41-200,0 0 1,0 0-1,0 1 1,1-1-1,-1 1 1,1 0-1,0-1 1,1 1-1,-1 0 0,1 0 1,0-1-1,0 1 1,0 0-1,1 0 1,0-1-1,0 1 1,0 0-1,0-1 1,1 1-1,0-1 0,-1 0 1,2 1-1,-1-1 1,0 0-1,1 0 1,0 0-1,0-1 1,0 1-1,6 4 0,25 29-3259</inkml:trace>
</inkml:ink>
</file>

<file path=ppt/ink/ink10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07.6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15 7168,'-5'-14'5203,"16"22"715,5 10-2040,-5-4-4798,90 220 4291,-94-216-3264,2 5 124,-1 0 0,-1 1 0,-1 0 0,-1 0 0,4 46 0,-17-137 284,3 33-423,1 0-1,1-44 1,4 58-64,2 1 0,0-1 0,1 1 1,1 0-1,9-25 0,-11 39-13,-1 0 0,1-1-1,-1 1 1,2 0-1,-1 0 1,0 1-1,1-1 1,0 1 0,0 0-1,0 0 1,1 0-1,-1 0 1,1 1 0,0-1-1,0 1 1,0 1-1,1-1 1,-1 1-1,1 0 1,-1 0 0,8-1-1,-8 2 7,-1 1-1,0-1 0,1 1 1,-1 1-1,1-1 1,-1 1-1,1 0 0,-1 0 1,0 0-1,0 0 1,1 1-1,-1-1 0,8 6 1,42 33 83,-50-37-110,20 19-10,-2 1 0,0 1 0,-2 1 0,0 1 0,-2 0 0,-1 1 0,14 32 0,-29-55 16,0-1 0,-1 0 0,1 1 0,-1-1 0,0 1 0,0-1 0,-1 1 0,1 0 0,-1-1 0,0 1 0,0 0 0,0-1 0,-1 8 0,0-9 0,1 0 0,-1 0 0,0 1 0,-1-1 0,1 0 0,0 0 0,-1 0 0,1-1 0,-1 1 0,1 0 0,-1 0 0,0-1 0,0 1 0,0-1 0,1 0 0,-2 1 0,1-1 0,0 0 0,0 0 0,0 0 0,0 0 0,-4 0 0,5-1-1,0 1-1,0-1 1,0 0 0,0 0-1,0 0 1,0 0 0,0 0-1,0 0 1,0 0 0,0 0-1,0 0 1,0-1-1,0 1 1,-1 0 0,2-1-1,-1 1 1,0 0 0,0-1-1,0 1 1,0-1-1,0 0 1,0 1 0,0-1-1,1 0 1,-1 1 0,0-1-1,0 0 1,1 0 0,-1 0-1,1 0 1,-1 0-1,1 1 1,-1-1 0,1 0-1,-1 0 1,1 0 0,0 0-1,0 0 1,0 0 0,-1-1-1,1 1 1,0-1-1,-1-6-13,0 0 0,1 0 0,0 0 0,0 0 0,2-10 0,1-2 0,1 0 1,1 1-1,0-1 1,1 1-1,2 1 1,15-31-1,-18 40 39,0 1-1,0 0 1,0 1-1,1-1 1,1 1 0,-1 0-1,1 1 1,0 0-1,0 0 1,1 0-1,0 1 1,0 0-1,0 0 1,1 1-1,-1 0 1,14-3-1,-15 6 10,0 0 0,-1 1-1,1 0 1,0 1-1,-1-1 1,1 1 0,-1 0-1,1 1 1,-1 0-1,1 0 1,-1 0 0,0 1-1,0 0 1,0 0-1,0 0 1,0 1 0,6 5-1,14 12 91,0 1 1,25 26-1,-35-32-77,3 4-32,31 43 0,-5-6-42,-41-52 1,0 1 1,0-1-1,-1 1 1,0 0-1,0 0 0,0 0 1,-1 0-1,0 1 0,0-1 1,0 0-1,-1 1 1,0 0-1,0-1 0,0 10 1,-2-11-525,1-1 1,-1 0-1,1 0 0,-1 0 1,0 0-1,0 0 1,-1 0-1,-2 7 1,-2-2-2928</inkml:trace>
</inkml:ink>
</file>

<file path=ppt/ink/ink10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08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12 7808,'0'0'174,"0"0"0,0 0-1,-1 0 1,1-1 0,0 1 0,0 0 0,0 0 0,-1-1 0,1 1 0,0 0 0,0 0 0,0-1 0,0 1-1,0 0 1,-1-1 0,1 1 0,0 0 0,0 0 0,0-1 0,0 1 0,0 0 0,0-1 0,0 1-1,0 0 1,0-1 0,0 1 0,0 0 0,0-1 0,0 1 0,1 0 0,-1 0 0,0-1 0,0 1-1,0 0 1,0-1 0,0 1 0,1 0 0,-1 0 0,0-1 0,0 1 0,1 0 0,-1 0 0,0 0 0,1-1-1,-1 1 51,1 1 0,0-1 0,0 0-1,0 1 1,0-1 0,-1 1-1,1-1 1,0 1 0,0-1-1,-1 1 1,1-1 0,0 1 0,-1 0-1,1-1 1,-1 1 0,1 0-1,-1 0 1,1-1 0,-1 1-1,0 0 1,1 0 0,-1 0 0,0 0-1,1 1 1,43 102 1899,108 186-1,-152-290-2112,0 0-1,1 1 0,-1-1 0,0 0 1,0 0-1,1 0 0,-1 1 1,0-1-1,0 0 0,1 0 0,-1 1 1,0-1-1,0 0 0,0 1 1,0-1-1,1 0 0,-1 1 1,0-1-1,0 0 0,0 1 0,0-1 1,0 0-1,0 1 0,0-1 1,0 0-1,0 1 0,0-1 1,0 0-1,0 1 0,0-1 0,0 0 1,0 1-1,-1-1 0,1 0 1,0 1-1,0-1 0,0 0 0,0 1 1,-1-1-1,-14-16 345,5-1-341,2-2 1,-1 1 0,2-1 0,0 0 0,2-1 0,0 1 0,-4-34 0,8 46 1,1 0 1,-1 1 0,1-1 0,0 0 0,0 1 0,1-1-1,0 0 1,1 1 0,-1-1 0,1 1 0,0-1 0,1 1 0,-1 0-1,1 0 1,0 0 0,1 0 0,0 1 0,0-1 0,0 1-1,0 0 1,1 0 0,0 0 0,0 1 0,0 0 0,0 0-1,1 0 1,6-3 0,-6 4 12,0 1-1,0 0 0,0 0 1,0 1-1,1 0 0,-1 0 1,0 0-1,1 1 1,-1 0-1,12 1 0,61 16 286,-69-14-287,4 1-15,0 2-1,-1 0 1,0 1 0,0 0-1,0 1 1,-1 0-1,0 1 1,-1 0-1,0 1 1,0 0 0,-1 1-1,14 20 1,-17-23-11,-1 0 1,0 1 0,0 0-1,-1 1 1,-1-1-1,1 1 1,-2 0 0,1 0-1,-1 0 1,-1 0 0,0 0-1,0 1 1,-1-1-1,-1 1 1,1 0 0,-2-1-1,1 1 1,-4 15-1,-6-10 15,-2-20-24,10 1 7,0 1-1,1-1 1,-1 0 0,0 0 0,1 0-1,-1 0 1,1 0 0,0 0 0,0 0 0,0 0-1,0-4 1,-1-9-5,0-1-1,1 1 1,1 0-1,0-1 1,1 1-1,1-1 0,1 1 1,0 0-1,1 0 1,1 0-1,0 1 1,1 0-1,1 0 1,0 0-1,1 1 1,16-21-1,-18 28 9,1 1 1,0 0-1,1 1 0,-1 0 0,1 0 0,0 1 0,1 0 1,-1 0-1,1 1 0,-1 0 0,1 0 0,0 1 1,0 0-1,0 1 0,0 0 0,0 0 0,16 2 1,-14 0 6,0 0 0,0 1 1,-1 1-1,1 0 0,0 0 1,-1 1-1,0 0 0,0 1 1,0 0-1,0 1 0,-1 0 1,0 0-1,0 1 0,-1 0 1,12 13-1,7 8 26,-1 2-1,42 65 1,-54-74-148,19 43-1,-30-58 82,0 0 1,-1 0 0,1 1-1,-2-1 1,1 1-1,-1-1 1,0 1-1,0-1 1,-1 1-1,1 0 1,-3 12 0,2-17-58,-1 0 0,1-1 0,-1 1 0,0-1 0,0 0 0,1 1 1,-1-1-1,0 0 0,0 1 0,0-1 0,-1 0 0,1 0 0,0 0 1,0 0-1,-1 0 0,1 0 0,0 0 0,-1 0 0,1-1 0,-1 1 1,1-1-1,-1 1 0,1-1 0,-1 1 0,0-1 0,1 0 0,-3 1 1,-1-1-784,0 0 1,1 0-1,-1 0 1,0-1 0,1 0-1,-1 1 1,0-2-1,-5-1 1,-1-1-2349</inkml:trace>
</inkml:ink>
</file>

<file path=ppt/ink/ink10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09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142 441 7552,'-1'8'9613,"11"12"-6027,16 12-3239,-10-22-86,0 0-1,0-2 1,1 0 0,0 0 0,0-2-1,1 0 1,-1-1 0,27 3 0,-35-6-137,1-1 0,-1-1 0,1 1 0,-1-1 0,1-1 0,-1 0 0,0 0 0,1-1 0,9-3 0,-2 1 44,6-2 49,-1-1 1,0-1-1,0-1 1,-1-1 0,0-1-1,0-1 1,-1-1-1,-1 0 1,28-27 0,-38 33-195,-1-2 0,-1 1 0,0-1 1,0 0-1,-1-1 0,0 1 0,0-1 1,-1 0-1,0-1 0,-1 1 1,-1-1-1,1 0 0,-2 0 0,1 0 1,-2 0-1,1-1 0,-1 1 0,-1-1 1,0 1-1,-1 0 0,-2-13 0,2 17-42,-1 0-1,0 0 0,0 0 0,0 0 0,-1 0 0,0 1 0,0-1 0,-1 1 1,0 0-1,0 0 0,0 0 0,-1 0 0,1 1 0,-1 0 0,-1 0 0,1 0 1,-1 1-1,-9-6 0,13 8 14,-9-6-25,0 0 1,-1 1 0,0 1 0,0 0 0,0 1 0,-1 0 0,1 0 0,-1 1-1,0 1 1,-1 1 0,-21-3 0,23 3 8,-15-1-80,0 1 0,0 2 0,-1 0 0,1 2 0,0 1 0,1 1 0,-1 1 0,1 1 0,0 1 0,0 2 0,1 1 0,0 0 1,0 2-1,2 1 0,-1 1 0,2 1 0,-22 19 0,39-30 37,0 1 0,0 0 0,1 0 0,0 1 0,0-1 0,1 1 0,0 0 0,0 0 1,0 0-1,0 0 0,-1 8 0,3-11 35,0 0 0,1 0-1,-1 0 1,1-1 0,0 1 0,0 0 0,0 0 0,0 0 0,1 0 0,-1 0 0,1 0 0,-1-1 0,1 1 0,0 0 0,0-1 0,0 1-1,1 0 1,-1-1 0,1 1 0,-1-1 0,1 0 0,0 1 0,0-1 0,0 0 0,0 0 0,0 0 0,4 2 0,3 1-14,-1-1 1,1 0 0,0-1-1,0 0 1,0 0 0,0-1-1,14 2 1,65 1-144,-44-6 193,-1-2 1,0-2-1,0-2 0,-1-1 0,0-3 0,65-25 0,-76 19 160,19-9 181,-48 26-295,0-1 1,0 0-1,0 1 0,0 0 1,0-1-1,0 1 1,0 0-1,0 0 0,0 0 1,0 0-1,0 1 1,0-1-1,0 1 1,0-1-1,0 1 0,0-1 1,0 1-1,-1 0 1,1 0-1,0 0 0,0 0 1,-1 0-1,3 2 1,1 3 157,0 1 1,0 0 0,0 0-1,-1 0 1,0 0 0,-1 1-1,0 0 1,0-1 0,0 1-1,1 9 1,21 48 1119,-19-54-1175,0 0-1,1 0 1,1-1-1,-1 0 0,2 0 1,-1-1-1,2 0 0,-1-1 1,1 0-1,0 0 0,1-1 1,-1 0-1,2-1 0,-1 0 1,0-1-1,14 4 0,7 1-639,1-2 0,0-2-1,67 5 1,-76-10-1371,0-1 0,1-2 0,37-6 0,-18-4-2112</inkml:trace>
</inkml:ink>
</file>

<file path=ppt/ink/ink10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7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35 272 4736,'-1'0'351,"1"0"0,-1 0 1,0 0-1,0 0 0,0 1 1,1-1-1,-1 0 0,0 0 1,0 0-1,1 1 0,-1-1 1,0 0-1,1 0 0,-1 1 1,0-1-1,1 1 0,-1-1 0,0 1 1,1-1-1,-1 1 0,1-1 1,-1 1-1,1 0 0,-1-1 1,1 1-1,0-1 0,-1 1 1,1 0-1,0 0 0,-1-1 0,1 1 1,0 1-1,3 30 3970,21 28-2700,-21-55-1473,0 0 0,0 0-1,0 0 1,1 0-1,-1-1 1,1 1 0,1-1-1,-1 0 1,0 0-1,1 0 1,0-1 0,0 1-1,6 2 1,14 10 239,-11-7-208,1 1 0,0-2 0,0 0 0,1-1 0,0-1 0,0 0 0,1-1 0,-1-1 0,19 3 0,-4-3-19,0-2 1,0-1-1,56-5 1,-71 3-131,0-1 1,0-1 0,0-1-1,-1 0 1,1-1 0,-1 0-1,0-1 1,0-1 0,-1-1-1,0 0 1,0-1 0,-1 0-1,0-1 1,-1 0 0,16-17-1,-17 14 10,0 1-1,0-1 0,-2-1 1,0 0-1,0 0 0,-1-1 1,-1 0-1,-1-1 1,0 1-1,-1-1 0,0 0 1,4-32-1,-9 42-27,1 1 0,-1-1 0,0 1 1,-1 0-1,1-1 0,-1 1 0,0 0 0,-1-1 0,1 1 0,-1 0 0,-4-10 1,0 7 8,0 0 1,0 0 0,-1 0 0,-13-11 0,19 18-21,-6-6 7,-1 1 0,0 0 0,0 0 0,-1 1 0,0 0 0,0 0 0,0 1 0,0 0 0,-1 1 0,0 0 0,1 1 0,-1 0 0,0 0 0,0 1 0,-19 0 0,17 0-8,-9-1-10,0 2 0,0 1 0,0 0 0,1 1-1,-1 2 1,0 0 0,1 1 0,0 1 0,-27 12 0,37-14 4,-20 7-48,0 2-1,1 2 0,1 0 0,0 2 0,2 0 0,-26 23 0,39-31-84,1 1-1,0 0 1,1 1-1,0 0 0,0 1 1,1 0-1,1 0 0,0 1 1,1 1-1,-8 15 1,14-24-29,-1 0 1,1 1-1,0-1 1,0 1-1,1 0 1,-1-1 0,1 1-1,0 9 1,2-11-82,-1-1 1,1 1 0,0 0-1,0-1 1,0 1-1,1 0 1,-1-1 0,1 0-1,0 1 1,0-1-1,0 0 1,5 6 0,23 29-3230</inkml:trace>
</inkml:ink>
</file>

<file path=ppt/ink/ink10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8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 8704,'-1'0'199,"1"0"0,-1 0 0,1 0 0,-1 0 0,1 0 0,-1 0 0,0-1 0,1 2 0,-1-1 0,1 0 0,-1 0 0,1 0 0,-1 0 0,1 0 0,-1 0 0,1 0 0,-1 1 0,1-1 0,-1 0 0,1 1 0,-1-1 0,1 0 0,-1 0 0,1 1 0,0-1 0,-1 1 0,1-1 0,-1 0 0,1 1 0,0-1 0,0 1 0,-1 0 0,-3 24 5177,12 36-616,-6-51-5442,50 312 2090,-5 33 63,-39-283-1357,-2-11-4,3 0 1,3-1-1,23 75 0,-33-131-273,-1 1 0,1 0 0,0-1 0,1 1 0,-1-1 0,1 0 0,0 0 0,0 0 0,1 0 0,-1 0 0,1-1 0,-1 1 0,1-1 0,0 0 0,1 0 0,-1-1 0,0 1 0,1-1 0,-1 0 0,1 0 0,0 0 0,0-1 0,0 0 0,0 0 0,0 0 0,0 0 0,0-1 0,0 0 0,0 0 0,0 0 0,7-2 0,2 0-468,0-1 0,-1-1 0,0 0-1,0-1 1,0 0 0,0-1 0,-1-1-1,0 0 1,0 0 0,13-12 0,10-11-2825</inkml:trace>
</inkml:ink>
</file>

<file path=ppt/ink/ink10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8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6400,'18'0'3200,"15"-7"-1920,-24 2 5119,29-2-5631,-10 0 0,43-9 512,-19 7 0,22 9-1664,-17 0 0,9 0 128,-14 0 0,-10 5-2304,-10-5 1</inkml:trace>
</inkml:ink>
</file>

<file path=ppt/ink/ink10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8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8320,'6'8'3712,"4"51"5639,-2 37-7012,-4-46-1230,12 235-405,-11-204-275,2 45 412,32 172 1,-37-288-829,1 1-1,0-1 1,1 0 0,0 0-1,0 0 1,1-1-1,1 0 1,-1 0-1,2 0 1,-1 0 0,1-1-1,0 0 1,1-1-1,0 1 1,0-1 0,1-1-1,-1 0 1,1 0-1,15 6 1,-16-8-438,1-1 0,1 0 0,-1 0 0,0-1 0,0-1 0,1 0 0,-1 0 0,1 0 0,-1-1 0,1-1 1,-1 0-1,1 0 0,-1-1 0,13-3 0,12-9-2903,-9 0-149</inkml:trace>
</inkml:ink>
</file>

<file path=ppt/ink/ink10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9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91 9984,'28'-12'4992,"66"1"-5632,-74 6 8575,40-2-7423,-8 0 128,37-6 0,-23 6 128,10-2-1536,-15 6 0,-5-4-2048,-13-2 128</inkml:trace>
</inkml:ink>
</file>

<file path=ppt/ink/ink10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9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1 397 8576,'5'-1'900,"0"1"1,0-1-1,1 1 1,-1 0 0,0 0-1,0 1 1,0 0-1,6 1 1,20 1 1745,-8-2-2239,0-2 0,0-1 0,0-1 0,0-1 0,0 0 0,43-17 0,-53 16-221,-1-1 1,0 0 0,-1-1-1,0-1 1,0 0-1,0 0 1,-1-1 0,0 0-1,-1-1 1,0 0 0,-1 0-1,1-1 1,8-16 0,-12 17-67,1-1 1,-1 1 0,-1-1 0,1 0 0,-2-1 0,0 1 0,0 0 0,-1-1 0,-1 0-1,1 1 1,-2-19 0,0 26-103,-1 1 0,0-1 1,1 1-1,-1 0 0,0-1 0,-1 1 0,1 0 0,-1 0 0,1 0 0,-1 0 0,0 0 1,0 0-1,0 0 0,0 1 0,-1-1 0,1 1 0,-1 0 0,0-1 0,1 1 0,-1 0 1,0 1-1,0-1 0,0 0 0,-1 1 0,1 0 0,-6-2 0,-2 0 33,0 0 0,0 1 0,0 1 0,0 0 0,0 0-1,0 1 1,-13 1 0,14 1-18,-1-1 0,1 2 0,-1-1 0,1 1 0,0 1 0,0 0 0,0 0 0,0 1 0,1 0 0,0 1 0,-14 10 0,20-13-24,-9 6 24,0 1 0,1 0 0,1 0 0,0 1 0,0 1 0,1-1 0,0 2 0,1-1 0,0 1 0,1 0 0,1 1 0,0 0 0,1 0 0,0 0 0,-3 19 0,6-24-16,1 1 0,0-1-1,0 1 1,1-1 0,0 1-1,0-1 1,1 1-1,1-1 1,0 0 0,0 1-1,0-1 1,1 0-1,1 0 1,0-1 0,0 1-1,0-1 1,1 1 0,0-2-1,1 1 1,0 0-1,0-1 1,1 0 0,-1-1-1,1 1 1,11 6-1,-3-3-417,0-1-1,1 0 0,0-1 0,1-1 0,0-1 0,0 0 0,0-1 0,0-1 0,1 0 0,0-2 0,0 0 1,0-1-1,-1 0 0,1-2 0,0 0 0,0-1 0,0-1 0,0 0 0,-1-2 0,0 0 0,0-1 0,0 0 1,-1-1-1,25-16 0,0 2-3075</inkml:trace>
</inkml:ink>
</file>

<file path=ppt/ink/ink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2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4 7552,'-32'-4'3712,"32"40"-5632,3-29 7552,3 0-5632,-1 6 0,-1 3-1024,6-4 0,3 2-384,-17-1 128</inkml:trace>
</inkml:ink>
</file>

<file path=ppt/ink/ink10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0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34 12160,'0'0'278,"-1"1"0,1 0 1,-1-1-1,1 1 0,-1 0 1,1 0-1,0-1 0,-1 1 0,1 0 1,0 0-1,0-1 0,0 1 1,-1 0-1,1 0 0,0 0 1,0-1-1,0 1 0,0 0 1,1 0-1,-1 0 0,0-1 1,0 1-1,0 0 0,1 0 1,-1 0-1,0-1 0,1 1 1,-1 0-1,1 1 0,19 29 5128,-5-8-5850,9 42 967,-2 1-1,13 71 1,-28-107-192,-4-21-215,-2-6-80,0 0 0,0 0 1,0 0-1,-1 0 0,1 0 1,-1 0-1,1 0 1,-1 0-1,0 0 0,0 0 1,0 0-1,-1 0 0,1 0 1,-2 5-1,1-8-32,1 0-1,0 0 1,-1 0-1,1 0 1,-1 0-1,1 0 1,0 0 0,-1 0-1,1 0 1,-1 0-1,1 0 1,-1 0-1,1-1 1,0 1-1,-1 0 1,1 0 0,0 0-1,-1 0 1,1-1-1,-1 1 1,1 0-1,0 0 1,-1-1-1,1 1 1,0 0 0,0-1-1,-1 1 1,1 0-1,0-1 1,0 1-1,-1 0 1,1-1-1,0 1 1,0 0 0,0-1-1,0 1 1,0-1-1,-1 1 1,-11-25 70,4 5-68,1 0 0,1-1 0,0 0 0,2 0 0,1 0 0,0 0 0,2-1 0,2-41 0,-1 54 4,2-1 1,-1 1 0,1 0-1,1 0 1,0-1 0,0 2-1,1-1 1,0 0 0,0 1-1,1 0 1,0 0 0,0 0-1,1 0 1,0 1 0,1 0-1,-1 0 1,1 1 0,1 0-1,-1 0 1,1 1 0,0 0-1,14-7 1,-9 7 84,0 1 0,0 0-1,0 1 1,1 0 0,-1 1 0,1 1-1,-1 0 1,1 1 0,-1 0 0,1 1-1,-1 1 1,1 0 0,-1 1 0,0 0-1,0 1 1,21 9 0,-16-5 34,0 0 0,0 2 0,-1 0 0,-1 0 0,0 2 0,0 0 0,-1 1-1,-1 0 1,0 1 0,22 29 0,-31-36-561,-1 0 0,0 0 0,0 0 0,-1 1 0,0-1 0,0 1 0,-1 0 0,0-1 0,0 1 1,-1 0-1,0 0 0,0 1 0,-1-1 0,0 0 0,-1 0 0,0 0 0,0 0 0,0 0 0,-1 0 0,0 0 0,-1-1 0,0 1 0,0-1 0,0 1 0,-1-1 0,0 0 0,-8 9 0,1-2-3429</inkml:trace>
</inkml:ink>
</file>

<file path=ppt/ink/ink10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0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92 275 8576,'-1'1'221,"0"0"1,0-1 0,0 1-1,1 0 1,-1 0-1,0 0 1,1 0 0,-1 0-1,1 0 1,-1 0 0,1 0-1,0 0 1,-1 1-1,1-1 1,0 0 0,0 0-1,-1 2 1,-1 13 1879,1 0-1,1-1 1,0 1 0,4 27-1,-2-34-1435,-1 1 0,2-1 0,-1 0 0,2 0 0,-1-1 0,6 11-1,-6-14-828,0-1 0,0 0 0,0 1 0,0-1 0,1-1 0,0 1 0,6 5 0,1-3 186,0 1 1,0-2-1,0 1 0,1-2 1,0 0-1,0 0 1,0-1-1,0 0 0,1-1 1,-1 0-1,1-2 1,-1 1-1,1-1 0,-1-1 1,1 0-1,-1-1 1,1 0-1,-1-1 0,19-7 1,-1-3 53,-2-1 0,1-2 0,-2-1 1,0-1-1,-1-1 0,31-31 0,-44 39-67,-1-1 1,0-1-1,0 0 0,-1 0 1,-1-1-1,0 0 1,-1-1-1,-1 0 0,0-1 1,-1 1-1,-1-1 0,0-1 1,-2 1-1,1-1 0,2-26 0,-7 39-3,0-1 0,0 1 0,0-1-1,-1 1 1,0 0 0,0-1-1,0 1 1,0 0 0,-1-1 0,1 1-1,-1 0 1,0 0 0,0 0-1,-1 1 1,1-1 0,-1 0 0,0 1-1,0 0 1,0-1 0,0 1-1,-1 0 1,1 1 0,-1-1-1,0 1 1,1-1 0,-1 1 0,0 0-1,-1 1 1,-5-3 0,-7-2 4,0 1 1,-1 1-1,0 0 1,1 1 0,-35-1-1,24 4-40,-1 1 0,1 1 1,0 2-1,0 0 0,0 2 0,1 1 0,0 2 0,0 0 0,-42 22 0,50-23-117,0 0 0,1 1-1,0 2 1,1-1 0,0 2-1,0 0 1,1 2-1,1-1 1,0 2 0,-23 29-1,35-40 10,0 0-1,1 1 1,-1 0-1,1-1 1,0 1-1,0 0 1,0 0 0,0 7-1,2-11 26,0 1 0,0 0 1,0-1-1,0 1 0,0 0 0,1 0 0,-1-1 0,0 1 0,1-1 0,0 1 1,-1 0-1,1-1 0,0 1 0,0-1 0,0 1 0,0-1 0,0 0 1,0 1-1,0-1 0,1 0 0,-1 0 0,0 0 0,1 0 0,-1 0 1,1 0-1,-1 0 0,1 0 0,-1-1 0,1 1 0,-1 0 0,1-1 1,3 1-1,49 8-2981,0 0-233</inkml:trace>
</inkml:ink>
</file>

<file path=ppt/ink/ink10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1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683 1 6016,'-1'1'632,"0"1"0,0-1-1,0 1 1,1-1 0,-1 1 0,1 0 0,-1-1 0,1 1 0,-1 0-1,1 0 1,0-1 0,0 1 0,0 2 0,4 35 2845,18 42-3153,-17-64 340,15 37-28,3 0 0,2-1 0,47 72-1,-13-21-212,-31-47 83,-2 1 1,-4 1 0,31 123-1,-49-169-335,-1 0 0,-1 0-1,0 0 1,0 1 0,-2-1-1,1 0 1,-2 1 0,0-1-1,0 0 1,-1 0 0,-1 0-1,0 0 1,-1 0 0,-7 16-1,3-16 9,-1 0 0,0 0 0,-1-1 0,0 0 0,-1-1-1,0 0 1,-1 0 0,-1-2 0,1 1 0,-1-2 0,-1 0 0,-26 12-1,25-14-98,0 0 0,0-1 0,0-1 0,-1-1-1,0 0 1,0-1 0,0 0 0,0-2 0,0 0-1,-16-2 1,25 2-62,-36-3 103,0-2-1,0-2 0,-57-17 0,88 21-110,-21-6 11,1-2 1,0 0-1,0-3 0,1 0 1,-35-23-1,50 26-130,-1 0-1,1-1 1,1 0 0,0-1-1,1-1 1,0 0 0,1-1-1,1 0 1,-11-18 0,18 25 28,1 0 0,0-1 0,0 1 0,1-1 0,0 0 0,0 0 0,1 0 0,0 0 0,1-1 0,0 1 0,0 0 0,1-1 0,0 1 0,1 0 0,0-1 0,0 1 0,1 0 0,0 0 0,1 0-1,5-13 1,-3 14-371,-1-1 0,2 1 0,-1 0-1,1 0 1,0 0 0,1 1-1,0 0 1,0 0 0,0 0-1,15-9 1,-1 3-1644,1 1 0,45-19 0,-8 7-1381</inkml:trace>
</inkml:ink>
</file>

<file path=ppt/ink/ink10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1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35 318 9088,'0'0'163,"0"-1"0,-1 0 1,1 0-1,0 1 0,0-1 0,0 0 1,0 0-1,0 1 0,0-1 0,0 0 1,0 0-1,0 1 0,0-1 1,0 0-1,0 0 0,0 1 0,1-1 1,-1 0-1,0 1 0,1-1 0,-1 0 1,0 1-1,1-1 0,0-1 1,14 9 3744,24 37 420,-31-33-4849,25 26 1430,-5-4-350,33 30-1,-54-58-418,-1-1-1,1 1 1,0-1-1,1 0 1,-1-1-1,1 0 0,-1 0 1,1 0-1,0-1 1,0 0-1,0-1 1,0 0-1,14 0 1,-5-1 109,1 0 1,0-2-1,-1 0 1,33-9-1,-29 5-110,1-1 0,-1-2-1,-1 0 1,0-1 0,0-1-1,-1 0 1,0-2 0,-1 0-1,0-2 1,-1 0-1,23-26 1,-34 35-112,-1-2 1,1 1-1,-1 0 0,-1-1 0,1 0 0,-1 0 1,-1-1-1,1 1 0,-1-1 0,-1 1 1,0-1-1,0 0 0,0 0 0,-1 0 0,-1 0 1,0 0-1,0 0 0,0 0 0,-1 0 1,-1 0-1,1 0 0,-2 0 0,1 0 0,-1 1 1,0-1-1,-1 1 0,0 0 0,-9-15 0,8 17-19,0-1-1,0 1 0,-1 0 0,0 0 0,0 1 0,0 0 0,-1 0 1,0 0-1,1 1 0,-2 0 0,1 0 0,0 1 0,-1 0 1,0 0-1,1 0 0,-10 0 0,4-1-1,-4-1 7,-1 1 0,0 0 0,0 2-1,0 0 1,0 1 0,0 0-1,0 2 1,0 0 0,-21 5-1,37-6-11,-22 4-3,1 0-1,1 2 0,-1 0 1,1 2-1,0 0 0,0 1 1,-36 23-1,44-24-53,-1 0 0,2 2-1,-1-1 1,2 2 0,-1 0 0,1 0-1,1 1 1,0 0 0,1 1 0,-10 16-1,16-24-18,0 1 0,0-1 0,1 1 0,-1 0-1,1 0 1,1 1 0,-1-1 0,1 0-1,0 1 1,0-1 0,1 1 0,0 0 0,0 0-1,1-1 1,0 1 0,0 0 0,0 0-1,2 7 1,-1-9-80,1 1-1,-1-1 1,1 0 0,0 0-1,1 0 1,-1 0 0,1 0-1,0 0 1,0-1 0,0 0-1,1 1 1,0-1 0,-1 0-1,1-1 1,1 1 0,-1-1-1,1 0 1,-1 0 0,1 0-1,0 0 1,0-1 0,0 0-1,0 0 1,0 0-1,6 1 1,11 2-799,-1-1 0,1 0-1,0-2 1,36 0 0,36-2-2523</inkml:trace>
</inkml:ink>
</file>

<file path=ppt/ink/ink10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2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0 7168,'-4'1'10604,"2"6"-6428,2 20-4648,1-9 1843,-2 81 278,3 134-351,0-183-716,4 0 0,17 79 1,-14-106-397,-1-18-136,-7-8-45,-1 1 0,1-1 1,0 1-1,-1-1 0,0 1 0,1-1 1,-1 1-1,0-1 0,0 0 0,0 1 0,-1-1 1,1 1-1,-1-1 0,1 1 0,-2-4 0,-5-18-23,0 1 0,-2 1 0,-13-27 0,-17-46-75,35 86 87,2-1 0,0 1 0,0-1 0,1 0 0,0 1 0,0-1 0,2-19 0,0 22 21,0 0-1,1 0 1,0 0 0,0 0-1,1 0 1,-1 1 0,1-1-1,1 1 1,-1 0 0,1 0-1,0 0 1,1 0 0,0 1-1,-1-1 1,1 1 0,1 1-1,-1-1 1,1 1 0,0 0-1,0 0 1,0 0 0,1 1-1,-1 0 1,1 0 0,0 1-1,-1 0 1,12-2 0,0 0 35,-1 2 1,1 0 0,1 1-1,-1 0 1,0 2 0,0 0-1,0 1 1,0 1 0,24 7-1,-34-8-31,-1 0 0,0 1 0,0 0 0,0 1 0,0 0 0,-1 0 0,0 0 0,1 0 0,-1 1 0,-1 0 0,1 1 0,-1-1 0,9 13 0,-7-7 27,-1 0 0,0 0 0,-1 0 0,0 1-1,-1 0 1,0 0 0,3 22 0,-2 9-754,-1 0 1,-3 0 0,-8 83-1,6-120 242,0 25-2239,4-24 652,5-14-915,1-6-615</inkml:trace>
</inkml:ink>
</file>

<file path=ppt/ink/ink10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2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53 300 10496,'0'3'296,"-1"0"0,1-1-1,0 1 1,1 0 0,-1 0 0,0-1 0,1 1 0,0 0 0,-1-1 0,1 1 0,0-1 0,0 1 0,0-1-1,1 1 1,-1-1 0,1 0 0,-1 1 0,1-1 0,3 3 0,2-1 356,-1 0 0,1-1 0,0 0 1,0 0-1,0-1 0,0 0 0,11 2 0,33 4 606,98 4 0,-88-9-574,-35-1-250,0-2 0,0 0 0,-1-2 0,43-8 0,-52 6-291,-1-1 0,1 0 0,-1-1 0,0 0-1,-1-1 1,0-1 0,0-1 0,17-12 0,-28 19-141,0 0 1,0 0-1,-1 0 0,1-1 1,-1 1-1,1-1 1,-1 1-1,0-1 0,0 0 1,0 0-1,0 0 0,0 0 1,-1 0-1,1 0 0,-1-1 1,0 1-1,0 0 0,0-1 1,-1 1-1,1-1 0,-1 1 1,0-1-1,0 1 0,0-1 1,0 1-1,0-1 0,-1 1 1,0 0-1,1-1 0,-1 1 1,-1 0-1,1-1 0,0 1 1,-1 0-1,0 0 0,1 0 1,-1 0-1,0 0 0,-1 1 1,-3-5-1,-9-8 3,1 1 1,-2 0-1,0 1 0,-1 1 1,-23-13-1,15 11 18,-1 1 0,0 1 0,-1 1 0,0 2 0,-32-7 0,53 14-12,-19-4 60,0 0-1,0 2 0,-1 1 0,0 1 0,1 1 0,-29 2 0,40 0-34,0 1 0,0 0 0,1 0 0,-1 2 0,1 0 0,-19 8 0,25-9-44,1 0-1,0 0 1,0 1 0,0 0 0,1 0-1,-1 1 1,1 0 0,0 0 0,0 0-1,1 0 1,-1 1 0,1 0 0,1 0-1,-6 10 1,4-2-365,2 1-1,0-1 1,0 0 0,1 1 0,1-1-1,1 1 1,0 0 0,1-1-1,0 1 1,1-1 0,1 1-1,0-1 1,10 26 0,12 25-3361</inkml:trace>
</inkml:ink>
</file>

<file path=ppt/ink/ink10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3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40 311 9600,'-3'2'455,"1"1"1,-1-1-1,1 1 1,0 0-1,0-1 1,0 1-1,0 0 1,1 0 0,-1 0-1,1 0 1,0 1-1,0-1 1,0 0-1,0 1 1,0 2-1,1 0 54,1-1 0,-1 0 0,1 0-1,0 1 1,0-1 0,1 0 0,-1 0-1,1 0 1,1 0 0,3 6 0,-3-4-426,0 1 0,1-1 0,0 0 0,0 0 1,1-1-1,0 1 0,0-1 0,1 0 0,-1 0 1,1-1-1,0 0 0,1 0 0,-1 0 0,1-1 1,0 0-1,0 0 0,1-1 0,-1 0 0,16 4 1,2-2 108,1-2 0,0-1 0,0-1 0,0-1 0,0-2 0,48-8 0,-48 4-109,0-1 1,0-2-1,-1 0 1,0-2-1,-1-1 1,0-1-1,-1-1 1,0 0 0,-1-2-1,-1-1 1,21-21-1,-33 31-70,-1-1-1,0 0 1,-1-1-1,0 0 0,0 0 1,0 0-1,-1-1 1,-1 0-1,0 0 1,0 0-1,3-12 1,-6 17-9,-1 0 0,1-1 1,-1 1-1,0-1 1,-1 1-1,1-1 1,-1 1-1,0-1 0,-1 1 1,1-1-1,-1 1 1,0 0-1,0-1 1,-1 1-1,1 0 0,-1 0 1,0-1-1,-1 1 1,1 1-1,-1-1 1,0 0-1,0 1 0,-1-1 1,-4-4-1,-4-2-1,0 1-1,0 0 1,-1 1-1,0 0 1,-1 1-1,-28-12 1,26 13 9,0 1 1,-1 0 0,0 1 0,0 1 0,0 1-1,-1 0 1,1 2 0,-1 0 0,-25 1 0,22 1-2,1 0 0,0 1 1,-1 1-1,1 1 0,1 1 1,-1 1-1,1 0 1,0 1-1,0 2 0,0 0 1,2 0-1,-1 2 0,1 0 1,-17 16-1,21-17-85,0 0-1,1 2 0,0-1 1,1 2-1,1-1 0,-1 1 1,2 1-1,0 0 0,-12 26 1,19-32-218,0 1 0,0-1 1,0 1-1,1 0 1,1 0-1,0 0 1,0 0-1,0-1 1,1 1-1,1 0 1,-1 0-1,1-1 0,1 1 1,0-1-1,0 0 1,0 0-1,1 0 1,0 0-1,1 0 1,0-1-1,0 0 1,1 0-1,7 8 0,35 26-3035</inkml:trace>
</inkml:ink>
</file>

<file path=ppt/ink/ink10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3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19 3840,'-3'-18'1558,"3"19"2219,-1 5 1277,-1 13-4385,2 0 1,0 1 0,1-1-1,0 1 1,2-1-1,1 0 1,7 25-1,-3-10-265,69 518 3542,-65-422-3825,34 282-215,8-148-3794,-43-229 1093,-2-13-276</inkml:trace>
</inkml:ink>
</file>

<file path=ppt/ink/ink10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4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1 149 8576,'36'-30'3227,"5"-8"-2574,-32 29-245,-1 1 301,1 1 1,-1 1-1,1-1 1,0 1-1,1 1 1,-1 0-1,16-6 0,-13 7-361,-1 1-1,1 0 0,0 1 0,0 0 1,21 0-1,-2 3-164,-1 2 1,1 2-1,57 15 0,-70-16 92,-2 1-81,-1 0-1,1 0 0,-1 2 1,-1 0-1,1 1 1,-1 0-1,0 1 0,-1 0 1,16 16-1,-20-18-92,-1 2 0,0-1 0,-1 1 0,0 0 1,0 0-1,-1 1 0,0 0 0,-1 0 0,0 1 0,-1 0 0,0-1 0,0 1 0,2 16 1,-6-20-41,0 1 1,0-1 0,0 1 0,-1-1 0,0 0 0,-1 1 0,1-1-1,-1 0 1,-1 0 0,1 0 0,-1 0 0,-1-1 0,1 1 0,-1-1-1,0 0 1,-1 0 0,1 0 0,-1 0 0,0-1 0,-1 0 0,1 0-1,-1 0 1,0-1 0,-7 4 0,-4 4 9,-1-2-1,-1 0 1,1-1 0,-2-1-1,1 0 1,-1-2 0,-35 7 0,26-8-174,-57 2 0,75-7-152,0 0 1,0-1-1,1 0 1,-1-1-1,1 0 1,-1 0 0,1-1-1,-19-9 1,27 11 5,0 0-1,0 0 1,0 0 0,0-1 0,0 1 0,1-1 0,-1 1 0,0-1 0,1 0 0,0 0 0,-1 1 0,1-1 0,0 0 0,0 0-1,0 0 1,0-1 0,0 1 0,1 0 0,-1 0 0,0 0 0,1-1 0,0 1 0,0 0 0,-1 0 0,1-1 0,1 1 0,-1 0 0,0-1-1,0 1 1,1 0 0,0 0 0,-1 0 0,1-1 0,0 1 0,0 0 0,1-2 0,13-22-3100</inkml:trace>
</inkml:ink>
</file>

<file path=ppt/ink/ink10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5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1 361 6912,'4'3'355,"0"-1"1,0 0-1,1 0 1,-1 0-1,1 0 1,0-1-1,-1 0 1,1 0-1,0 0 1,0-1-1,9 0 1,52-7 3335,-51 2-3363,1-1 1,-1 0-1,0-1 1,0 0-1,-1-2 1,0 1-1,15-13 1,-8 7-397,31-20 431,-18 13 563,43-35-1,-69 50-719,0-1 0,-1-1 0,0 1 0,0-1 0,-1 0 0,0-1 0,0 1 0,-1-1 0,0-1 0,4-10 0,-8 18-167,0 0 1,-1 0-1,1 0 1,-1 0-1,1 0 1,-1 0-1,0 0 1,0 0-1,0 0 1,0 0-1,0 0 1,0 0 0,-1 0-1,1 0 1,-1 0-1,1 0 1,-1 1-1,0-1 1,0 0-1,0 0 1,0 0-1,0 1 1,0-1-1,0 0 1,-1 1-1,1-1 1,0 1-1,-1-1 1,1 1-1,-1 0 1,0 0 0,-2-2-1,-1 1 46,0-1 0,0 1 0,0 0 0,-1 0 0,1 1 0,-1-1 0,1 1 0,-1 0 0,-11 0 0,5 2 27,-1 0-1,0 1 0,0 0 0,1 1 1,0 1-1,-1 0 0,-18 9 1,4 0 67,2 1 1,-25 18 0,41-26-131,1 0 0,1 1 0,-1 0 0,1 0 1,0 0-1,1 1 0,-1 0 0,2 0 1,-1 1-1,1-1 0,-6 14 0,9-15-35,0-1 0,0 0 0,1 1 0,-1-1-1,1 0 1,1 1 0,-1 0 0,1-1 0,0 1 0,1-1-1,0 1 1,0-1 0,0 1 0,0-1 0,1 1-1,1-1 1,-1 0 0,6 10 0,-1-5-3,1 0 1,0-1-1,1 0 1,0 0-1,0 0 1,1-1-1,1-1 0,-1 0 1,1 0-1,1-1 1,-1-1-1,1 0 1,17 6-1,2 0 34,1-2 0,0-1-1,0-1 1,50 4 0,-48-9-15,1-2 0,59-5 1,-76 2-23,0 0 0,1-2 1,-1 0-1,-1-1 0,1-1 1,31-14-1,-41 14-23,1 0 0,-1-1-1,-1 0 1,1 0 0,-1-1-1,0 0 1,-1 0 0,0 0 0,0-1-1,-1 0 1,0 0 0,0-1-1,-1 1 1,5-19 0,-2 4-29,-1 0 1,-1 0-1,-1-1 1,-1 0-1,-1-26 1,-5 10 45,3 39 12,0 0 0,0 1 0,-1-1 0,1 0 0,-1 1 0,1-1 0,-1 0 1,1 1-1,-1-1 0,0 0 0,0 1 0,0-1 0,0 1 0,0 0 0,0-1 0,0 1 0,-2-2 1,3 3-8,-1 0 0,1 0 0,0 0 1,0 0-1,0-1 0,0 1 0,0 0 1,0 0-1,0 0 0,-1 0 0,1 0 1,0 0-1,0 0 0,0 0 0,0 0 1,0 0-1,-1 0 0,1 0 0,0 0 1,0 0-1,0 0 0,0 0 0,0 0 1,-1 0-1,1 0 0,0 0 0,0 0 1,0 0-1,0 0 0,0 0 0,0 0 1,-1 0-1,1 0 0,0 0 0,0 1 1,0-1-1,0 0 0,0 0 0,0 0 1,0 0-1,-1 0 0,1 0 1,0 0-1,0 1 0,0-1 0,0 0 1,0 0-1,0 0 0,0 0 0,0 0 1,0 0-1,0 1 0,0-1 0,0 0 1,2 12 338,10 13 39,-8-22-354,-1 1-1,1 0 1,0-1-1,1 0 1,-1 0-1,1 0 1,-1-1-1,1 1 1,0-1-1,0 0 1,0-1-1,0 1 1,0-1-1,0 0 1,9 1-1,10 0 2,-1-2 0,31-2 0,-40 1 3,59-6 93,0-4 0,94-26 0,-144 36-116,-24 6 10,-14 3 114,-4 0 16,1 1-1,0 0 1,0 2-1,1 0 1,0 1-1,1 0 1,0 1-1,1 1 1,-13 16-1,24-24-97,1-1 1,0 0-1,0 1 0,0 0 0,1-1 1,0 1-1,0 0 0,1 0 0,-1 1 1,1-1-1,0 0 0,1 0 0,0 1 1,0-1-1,0 0 0,1 0 0,-1 1 1,3 6-1,-1-4-7,1-1 0,0 1 0,0-1 0,0 1 0,1-1 0,1 0 0,-1 0 0,1-1 0,1 1 1,-1-1-1,1 0 0,10 8 0,0-2-185,0-2 0,1 0 1,1-1-1,0-1 0,0 0 1,0-2-1,1 0 0,0-1 1,1 0-1,-1-2 0,30 3 1,-28-5-1340,0-1 0,0-1 0,1 0 1,-1-2-1,0-1 0,31-7 1,-9-2-2513</inkml:trace>
</inkml:ink>
</file>

<file path=ppt/ink/ink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3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480 737 3200,'-7'-5'4170,"25"4"-2648,19-4 210,13-11-1780,-32 12 302,1-2-1,-2 0 0,1-2 0,-1 1 0,18-12 1,45-31 538,75-52 234,-141 90-944,0 0 0,0-1 0,-1 0 0,-1-1 0,0 0 0,-1-1 0,16-28 0,-23 35-65,-1 1 1,0-1-1,-1 1 0,1-1 0,-2 0 0,1 0 0,-1 0 1,0 0-1,-1 0 0,0-1 0,0 1 0,0 0 0,-1 0 1,-1 0-1,1 0 0,-1 0 0,-1 1 0,0-1 1,0 0-1,0 1 0,-1 0 0,0 0 0,-9-13 0,3 6 4,-1 2 0,0-1 0,-1 2-1,0-1 1,0 2 0,-2 0-1,1 0 1,-1 1 0,0 1-1,-27-12 1,16 11-30,1 1 0,-2 1 0,1 0 0,-1 3 0,0 0 0,0 1 0,0 1 0,0 2 0,0 1 0,-42 6 0,55-5 4,0 1 0,0 0 1,0 1-1,1 0 0,-1 1 0,1 1 0,0 0 0,0 0 0,1 1 0,0 1 0,0 0 0,1 0 0,0 1 0,0 0 0,1 1 0,0 0 0,1 1 0,0 0 0,1 0 0,0 0 0,1 1 0,-7 18 0,6-7 42,1-1 0,1 1 1,1 1-1,1-1 0,1 1 0,2-1 1,0 1-1,4 28 0,38 184 353,-40-227-368,79 257 532,-21-81-234,-56-170-306,59 231 318,-52-192-161,-2 0-1,2 92 0,-11-119-91,-1-1 1,-1 1-1,-1-1 0,-2 0 1,-1 0-1,-1 0 1,-12 29-1,11-36-15,-1-1 0,-1 1 0,-1-2 1,-1 0-1,0 0 0,-1-1 0,-1 0 0,-1-1 0,0-1 0,-23 17 0,33-27-56,-13 10 23,0-1 0,-1-1 0,0-1 0,-22 10 0,36-18-38,0-1 0,-1-1-1,1 1 1,-1-1-1,1 0 1,-1 0 0,1 0-1,-1-1 1,0 0-1,1 0 1,-1 0 0,1-1-1,-1 0 1,0 0-1,1 0 1,0-1-1,-1 0 1,1 0 0,0 0-1,0-1 1,-6-3-1,2-1-224,0 1 0,0-1 0,1-1 0,0 1 0,1-1 0,-1-1 0,2 1 0,-1-1 0,1 0 0,1-1 0,-1 1 0,2-1 0,-8-19 0,8 13-687,1-1 0,0 1 0,0-1 0,2 1 0,0-1 0,1 0 0,1 0 0,3-21 0,0 10-1129</inkml:trace>
</inkml:ink>
</file>

<file path=ppt/ink/ink10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5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20 337 7040,'-1'0'375,"0"0"0,0 0 0,1 0 1,-1 0-1,0 1 0,0-1 0,0 0 0,1 0 1,-1 0-1,0 1 0,0-1 0,0 0 0,1 1 1,-1-1-1,0 1 0,1-1 0,-1 1 0,0-1 1,1 1-1,-1-1 0,1 1 0,-1 0 0,0-1 1,1 1-1,0 0 0,-1-1 0,0 3 0,8 10 5213,4-1-6044,6 3 607,1 0 1,0 0 0,2-2-1,-1 0 1,1-2 0,1 0 0,0-1-1,1-1 1,0-1 0,0-1-1,0-1 1,1-1 0,0-1-1,0-1 1,0-1 0,1-1 0,-1-1-1,0-1 1,1-1 0,-1-1-1,0-1 1,-1-1 0,1-1-1,-1-1 1,0-1 0,30-15 0,-42 18-136,0 0 1,0-1 0,-1 0-1,0 0 1,0-1 0,-1 0-1,0-1 1,0 1 0,-1-2-1,0 1 1,0-1 0,-1 0 0,0 0-1,0-1 1,-1 0 0,-1 0-1,1 0 1,-2-1 0,0 1-1,0-1 1,0 0 0,0-16 0,-2 20-11,-1 0 0,-1 0 1,1 0-1,-1 0 0,0 0 1,-1 1-1,1-1 0,-1 0 1,-1 1-1,1-1 0,-1 1 1,0 0-1,-1 0 0,0 0 1,1 0-1,-9-8 0,8 8-7,-3-3 3,0 0-1,-1 0 1,-1 0 0,1 1-1,-1 0 1,0 1 0,-1 0-1,0 1 1,0 0 0,0 0-1,-1 1 1,-12-4 0,11 3 9,-2 1 1,1 1 0,0 0-1,-1 1 1,1 0 0,-1 1 0,0 0-1,-15 1 1,4 3-17,0 0 0,0 2 0,-42 12 0,36-8-35,2 2 0,-1 0 0,1 3 0,-28 15 0,47-22-6,0 1-1,0 0 1,1 0-1,-1 1 1,2 0-1,-9 10 0,13-13 1,0 0-1,1 0 1,-1 0-1,1 1 1,1 0-1,-1-1 1,1 1-1,0 0 0,0 0 1,0 0-1,1 0 1,-1 10-1,2-13 4,0 1 0,0-1 0,1 1 0,-1-1 0,1 0-1,0 1 1,0-1 0,0 0 0,0 1 0,1-1 0,-1 0 0,1 0-1,0 0 1,0 0 0,0-1 0,0 1 0,0-1 0,1 1 0,-1-1 0,1 1-1,0-1 1,-1 0 0,1 0 0,0-1 0,0 1 0,0-1 0,6 3-1,1 0-130,1-1-1,0 0 0,0 0 0,0-1 0,0 0 0,22 0 0,7-4-432,0-1 0,-1-2 1,1-2-1,42-13 0,152-58-2355,-162 51 2302,-64 24 633,32-7 448,-39 10-332,0 1 0,0-1 0,0 0 0,0 0 0,-1 1 0,1-1 0,0 0 0,0 1 0,0-1-1,0 1 1,-1-1 0,1 1 0,0-1 0,0 1 0,-1-1 0,1 1 0,0 0 0,-1-1 0,1 1 0,-1 0-1,1 0 1,-1 0 0,1-1 0,-1 1 0,0 0 0,1 0 0,-1 0 0,0 0 0,0 0 0,1 0-1,-1 0 1,0 0 0,0-1 0,0 1 0,0 0 0,0 0 0,0 0 0,-1 1 0,1 11 388,1 0 0,0-1 1,1 0-1,0 1 0,1-1 0,1 0 1,-1 0-1,2 0 0,0 0 1,0-1-1,13 19 0,-13-23-429,0 0 0,1-1-1,-1 0 1,1 0 0,1 0 0,-1-1-1,1 0 1,0 0 0,0 0 0,0-1-1,1 0 1,-1-1 0,1 0-1,0 0 1,0 0 0,0-1 0,0 0-1,16 1 1,-6-2-970,0-1-1,-1 0 0,28-5 1,4-4-2428</inkml:trace>
</inkml:ink>
</file>

<file path=ppt/ink/ink10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6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 7040,'-5'13'9009,"5"2"-4475,14 37-4174,-6-26 947,5 22-820,2-1 0,2-1 0,2 0 0,2-2 0,42 66 1,-48-94-303,-15-16-173,0 0 0,0-1 1,0 1-1,0 0 0,0 0 0,1 0 0,-1-1 1,0 1-1,0 0 0,0 0 0,0 0 0,0 0 1,0-1-1,0 1 0,1 0 0,-1 0 0,0 0 1,0 0-1,0 0 0,0 0 0,0 0 0,1-1 1,-1 1-1,0 0 0,0 0 0,0 0 0,0 0 1,1 0-1,-1 0 0,0 0 0,0 0 0,0 0 1,1 0-1,-1 0 0,0 0 0,0 0 0,0 0 1,1 0-1,-24-47 139,15 34-121,1 0 0,1 0 0,0-1 0,1 0 0,0 0 0,1 0 0,1-1 1,0 1-1,1-1 0,0 0 0,1-17 0,2 20 2,1 0 0,0 0 0,0 0 0,1 1 0,1-1 0,0 1 0,0 0 0,1-1 0,1 2 0,0-1 0,0 1 0,1 0 0,0 0 0,1 1 0,13-13 0,-6 12 9,1 0 1,0 0-1,0 2 0,1 0 1,0 1-1,1 1 0,0 0 1,-1 1-1,2 1 0,-1 1 1,0 1-1,1 0 0,-1 1 1,1 2-1,26 2 0,-37-2-30,0 0 0,0 0 0,0 1 1,0 0-1,0 1 0,0-1 0,-1 2 0,1-1 0,-1 1 0,0 0 0,0 0 0,0 1 0,-1 0 0,0 0 1,0 1-1,0 0 0,0 0 0,-1 0 0,0 0 0,0 1 0,-1 0 0,0 0 0,0 0 0,5 15 0,1 10 17,-1 1 0,-1 0-1,-2 0 1,3 59-1,-6-59-37,2 2 27,-1-6-962,-3-7-3118,-1-22 585</inkml:trace>
</inkml:ink>
</file>

<file path=ppt/ink/ink10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7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24 367 6656,'1'13'9868,"3"2"-4733,3 4-4020,1-1-1,12 24 0,-15-34-1053,-1-1 0,1 0 0,0 0 0,0 0 0,1-1 0,-1 1 0,2-1 0,-1-1-1,1 1 1,0-1 0,0 0 0,0-1 0,0 0 0,1 0 0,0 0 0,0-1 0,0 0 0,0-1 0,0 0 0,10 1 0,-1-2 33,0-1 0,0 0 1,0-1-1,-1-1 0,1-1 0,0-1 0,-1 0 1,0-1-1,0 0 0,0-1 0,18-11 1,-4 2-34,-1-2 0,-1-1 0,0-1 1,-2-1-1,0-1 0,-1-1 1,39-46-1,-60 62-56,1 1 1,-1-1-1,0 0 0,0-1 1,-1 1-1,0 0 0,0-1 1,0 0-1,-1 0 0,0 0 1,0 0-1,-1 0 0,0 0 1,0-1-1,-1 1 0,0 0 1,0 0-1,-1-1 0,0 1 1,0 0-1,0 0 0,-1 0 1,-5-12-1,1 7 6,-1 1-1,-1 1 1,0-1 0,0 2-1,-1-1 1,-1 1 0,1 0-1,-1 1 1,-19-12 0,11 11-18,-1 1 1,0 1-1,-1 1 1,0 1-1,1 1 0,-2 0 1,1 1-1,0 2 1,-1 0-1,1 1 1,0 1-1,-34 5 0,24 0-48,-1 1 0,2 1-1,-1 2 1,-38 18-1,60-25-28,-1 1 0,1 0 0,0 1 1,0 0-1,0 0 0,1 0 0,0 1 0,0 0 0,0 1 0,1 0 0,0 0 0,0 0 0,1 0 0,-7 12 1,10-14-57,-1-1 1,1 1 0,0 0 0,0 0 0,0 0-1,1 1 1,0-1 0,0 0 0,0 1-1,0-1 1,1 0 0,0 1 0,0-1 0,1 0-1,-1 1 1,1-1 0,0 0 0,1 1 0,-1-1-1,5 9 1,-6-13 97,2 6-247,0 0-1,1-1 0,0 1 1,0-1-1,0 0 0,1 0 1,0 0-1,0 0 0,0-1 1,1 1-1,0-1 0,0 0 0,0-1 1,0 1-1,1-1 0,0 0 1,0 0-1,8 3 0,48 30-3165</inkml:trace>
</inkml:ink>
</file>

<file path=ppt/ink/ink10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7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 8576,'-1'0'150,"0"-1"0,1 1 0,-1 0 0,1-1 0,-1 1 1,0 0-1,1 0 0,-1 0 0,1-1 0,-1 1 0,0 0 0,1 0 1,-1 0-1,0 0 0,1 0 0,-1 0 0,0 0 0,1 1 0,-1-1 1,1 0-1,-1 0 0,0 0 0,1 1 0,-1-1 0,1 0 0,-1 1 1,1-1-1,-1 0 0,1 1 0,-1-1 0,1 1 0,-1-1 0,1 1 1,-1-1-1,1 1 0,0-1 0,-1 1 0,1-1 0,0 1 0,-1-1 1,1 1-1,0 0 0,0-1 0,0 1 0,-1 0 0,15 35 6380,4 6-5183,3 70-877,27 230 2474,-19 46-726,-24-325-2047,-3-17-188,2 1 0,1-1 0,3 0 0,24 79-1,-32-124-70,1 1-1,-1-1 0,1 0 0,-1 1 0,1-1 1,-1 0-1,1 1 0,0-1 0,0 0 0,-1 0 0,1 0 1,0 0-1,0 0 0,0 0 0,0 0 0,1 0 1,-1 0-1,0 0 0,0 0 0,0-1 0,1 1 0,-1-1 1,0 1-1,2 0 0,-1-1-166,0-1 0,-1 1 0,1-1 1,-1 1-1,1-1 0,-1 0 0,1 1 0,-1-1 0,0 0 1,1 0-1,-1 0 0,0 0 0,1 0 0,-1 0 0,0-1 1,0 1-1,0 0 0,0 0 0,1-4 0,13-18-3457</inkml:trace>
</inkml:ink>
</file>

<file path=ppt/ink/ink10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27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82 277 13056,'-1'3'611,"0"0"0,0 0 0,1 0 1,0 0-1,-1 0 0,1 0 0,0 0 0,1 0 1,-1 0-1,0 0 0,1 0 0,0 0 1,0 0-1,2 5 0,0-1-28,0-1 0,1 0 0,0 0 0,0-1 0,0 1 0,7 5 0,4 4-354,2-1 0,0-1 0,26 16 0,-31-22-162,2-1 1,-1 0 0,1-1 0,-1 0 0,2-1 0,-1-1 0,0 0 0,1-1 0,-1 0 0,1-1 0,-1-1 0,1-1 0,-1 0 0,27-5 0,-19 2 94,0-2-1,0-1 1,0 0 0,-1-2-1,0 0 1,-1-1 0,0-1-1,35-27 1,-51 35-154,0 0-1,-1 0 1,1 0 0,-1-1 0,0 0-1,0 1 1,0-1 0,-1 0-1,1-1 1,-1 1 0,0 0-1,0-1 1,-1 1 0,1-1-1,-1 1 1,0-1 0,0 0-1,-1 0 1,1-8 0,-1 5-34,-1 0 0,-1-1 0,1 1 0,-1 0 0,0 0 0,-1 0 0,0 1-1,0-1 1,-8-12 0,4 8-17,-1 1 0,0-1 0,-1 2 0,-1-1 0,1 1 0,-2 0 0,-20-14 0,18 13 3,0 1 0,0 1-1,-1 0 1,0 1-1,0 1 1,-1 0-1,0 1 1,0 1-1,-1 0 1,-29-5-1,25 6-13,-1 1-1,0 1 1,0 1-1,0 1 1,0 0-1,1 2 1,-1 1-1,-23 5 0,30-6-103,-1 2 0,1 0-1,-1 0 1,1 1 0,1 1-1,-1 0 1,1 1 0,-15 10-1,23-13-102,1-1-1,-1 1 0,1 0 0,0 0 1,0 0-1,1 0 0,-1 1 0,1 0 1,0-1-1,0 1 0,0 1 0,1-1 1,0 0-1,0 0 0,0 1 1,1-1-1,-1 1 0,1 0 0,1-1 1,-1 1-1,1 0 0,0 7 0,4 36-3322</inkml:trace>
</inkml:ink>
</file>

<file path=ppt/ink/ink10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38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8 409 4992,'-8'10'2537,"10"-20"1841,-1 7-3841,0 0 0,0 1 0,0-1 0,1 0 0,-1 1-1,0-1 1,1 1 0,0-1 0,0 1 0,3-3 0,-3 5-278,0 1 0,0 0 0,0-1 0,0 1 0,0 0 0,0 0 0,0 0 0,0 0 0,-1 1 0,1-1 0,0 0 0,-1 1 0,3 2 0,14 17 984,-10-10-857,1 0 0,0-1 0,0 0-1,1-1 1,1 0 0,-1-1-1,1 0 1,15 8 0,-4-6-225,1-1 1,0-1-1,1-1 1,0-1-1,0-1 1,37 3 0,-45-7-136,0-2 0,0 0 0,0 0 0,0-2 1,-1 0-1,1-1 0,-1 0 0,0-1 1,0-1-1,-1 0 0,1-1 0,-1-1 0,19-13 1,-14 6-25,0 0 0,0-1 0,-2-1 0,0-1 0,-1 0 0,-1-1 0,23-38 0,-33 49-2,-1 0 0,0 0 0,0-1 0,-1 0 0,0 1 0,0-1 0,-1 0 0,-1 0 0,1 0 0,-1-1 0,-1 1 0,0 0 0,-1-13 0,0 15 8,0 0 0,0 1 0,0-1-1,-1 0 1,0 1 0,-1 0 0,1-1-1,-1 1 1,-1 0 0,1 0-1,-1 1 1,0-1 0,0 1 0,0 0-1,-1 0 1,0 0 0,0 1 0,0-1-1,-1 1 1,-6-4 0,-3 0 2,-1-1 0,0 2 1,-1 0-1,0 1 0,0 1 1,-21-4-1,24 6-18,0 1 0,0 1 0,0 0-1,0 1 1,1 1 0,-1 0 0,0 1 0,0 0-1,0 1 1,1 1 0,-1 0 0,-12 6 0,26-10 7,-18 6-81,0 0-1,0 1 0,1 1 0,0 1 0,0 1 1,1 0-1,1 1 0,0 0 0,0 2 0,1 0 0,1 0 1,0 1-1,0 1 0,2 0 0,0 0 0,-15 29 1,23-38-71,0 0 1,1 0 0,0 0 0,0 0 0,0 1 0,0-1-1,1 1 1,0-1 0,0 11 0,2-14-33,-1 1-1,1 0 1,0 0 0,0 0 0,0-1-1,0 1 1,1 0 0,-1-1 0,1 1-1,0-1 1,0 0 0,0 0 0,1 0-1,-1 0 1,1 0 0,0 0 0,0-1-1,0 1 1,5 3 0,55 24-2930,-3-8-212</inkml:trace>
</inkml:ink>
</file>

<file path=ppt/ink/ink10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38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9728,'-3'2'379,"1"1"1,-1-1 0,0 1-1,1 0 1,0 0 0,0 0-1,0 0 1,0 0 0,0 1-1,1-1 1,-1 0 0,1 1-1,0-1 1,0 1 0,0 0-1,0-1 1,1 1 0,-1 6-1,2 8 1267,0-1 0,1 1 0,5 19 0,2 12-937,-5-24-375,35 275 1231,-11 119-669,-27-296-651,-3-68-141,2 0 1,3 0-1,3 1 1,16 74-1,0-72 33,-20-55-250,0-1 1,-1 1-1,1 0 1,0 0-1,1-1 1,-1 1-1,0-1 1,1 0-1,-1 0 1,1 0-1,0 0 1,0 0-1,-1 0 1,1-1-1,5 2 1,-7-2-36,0-1 1,0 0 0,0 1 0,0-1 0,0 0 0,0 0 0,0 0-1,0 0 1,0 0 0,0 0 0,-1 0 0,1-1 0,0 1 0,0 0-1,0 0 1,0-1 0,0 1 0,0 0 0,0-1 0,0 1 0,0-1-1,-1 1 1,1-1 0,0 0 0,0 1 0,-1-1 0,1 0-1,0 0 1,-1 1 0,1-1 0,0-1 0,-1 1-30,10-10-3279</inkml:trace>
</inkml:ink>
</file>

<file path=ppt/ink/ink10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38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0 177 7936,'28'28'3937,"14"11"2695,0-20-4956,-29-14-1420,0-2 1,0 0-1,0-1 1,1 0 0,-1-1-1,1 0 1,-1-1-1,0 0 1,1-2 0,24-4-1,-31 4-132,0 0 0,-1 0 1,0-1-1,1 0 0,-1 0 0,0 0 0,0-1 0,-1 0 1,1 0-1,-1 0 0,0-1 0,0 0 0,0 0 0,-1 0 1,0 0-1,0-1 0,0 0 0,-1 0 0,1 0 1,-1 0-1,-1 0 0,1-1 0,1-8 0,-3 10-92,0 0 0,0-1 0,-1 1 0,0-1 0,0 1 0,0-1 0,-1 1 0,0 0 0,0-1 0,0 1 0,0 0 0,-1 0 0,0 0 0,0 0 0,0 0 0,-1 0 0,0 0 0,0 1 0,0-1 0,0 1 0,-1 0 0,0 0 0,0 0 0,0 0 0,0 1 0,0 0 0,-7-4 0,6 4-14,1 1-1,-1-1 1,1 1-1,-1 1 1,0-1-1,0 1 1,0 0-1,0 0 0,0 0 1,0 0-1,0 1 1,0 0-1,0 0 1,0 0-1,0 1 1,0 0-1,0 0 1,0 0-1,0 1 1,-6 2-1,-3 2 93,0 0-1,1 1 1,0 1-1,0 0 1,-13 11-1,18-11-16,-1 1 0,2 0 0,-1 0 1,2 1-1,-1 0 0,1 0 0,1 1 0,-1-1 0,2 1 0,0 0 0,0 1 0,1-1 0,0 0 1,1 1-1,0 0 0,1 0 0,0 19 0,2-21-27,-1-1-1,1 0 1,1 0-1,-1 0 1,1 1 0,1-2-1,0 1 1,0 0 0,1-1-1,8 14 1,-8-16-41,0 0 0,0-1-1,1 0 1,0 0 0,0 0 0,0-1 0,0 0-1,1 0 1,-1 0 0,1-1 0,0 1 0,1-1-1,-1-1 1,0 1 0,13 2 0,8-1-501,0 0 0,1-2 0,51-3 0,35-9-3615,-45 0 251</inkml:trace>
</inkml:ink>
</file>

<file path=ppt/ink/ink10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39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98 963 4480,'0'0'127,"0"0"-1,0 0 1,-1 1 0,1-1 0,0 0-1,0 0 1,0 1 0,0-1 0,0 0-1,0 0 1,0 1 0,-1-1 0,1 0-1,0 0 1,0 1 0,0-1 0,0 0-1,0 1 1,0-1 0,0 0 0,0 0-1,0 1 1,1-1 0,-1 0 0,0 1-1,0-1 1,0 0 0,0 0 0,0 1-1,0-1 1,0 0 0,1 0 0,-1 1-1,0-1 1,0 0 0,0 0 0,1 0-1,-1 1 1,0-1 0,0 0 0,1 0 0,-1 0-1,0 0 1,0 0 0,1 0 0,-1 1-1,0-1 1,0 0 0,1 0 0,-1 0-1,0 0 1,0 0 0,1 0 0,-1 0-1,1 0 1,21-12 4346,20-23-2583,-4 2-498,43-29 0,-8 6 26,-40 29-970,-3-2 0,0-1 0,-2-1 0,46-66 0,-54 68-285,-1 0-1,28-61 0,-40 76-155,-2-1 0,0 0-1,-1 0 1,0 0 0,-1 0 0,-1-1 0,-1 1-1,0-1 1,-2-22 0,1 27-31,-2 1 1,0 0 0,0 0-1,0 0 1,-2 0-1,1 0 1,-1 1-1,0 0 1,-1-1-1,0 2 1,-1-1-1,0 0 1,0 1-1,-1 0 1,0 1-1,0-1 1,-1 1 0,1 1-1,-15-9 1,9 7 5,-2 0 0,1 1 0,-1 1 0,0 1 0,0 0 0,-1 1 0,1 0 0,-24-1 0,10 3 59,-1 1-1,1 2 0,-46 6 1,65-6 5,-1 1 0,1 0 0,0 0 0,0 1 0,0 1 0,0 0 0,0 0 0,1 1 0,0 0 0,0 0 0,0 1 0,0 1 0,1-1 0,0 1 0,1 1 0,0-1 0,0 1 0,-9 13 0,6-1 84,0 1 0,1 1 1,2-1-1,0 1 0,1 0 0,1 1 0,1-1 0,1 1 0,0 37 1,4-27 18,1 0 0,1 0 0,2 0 0,1-1 0,2 0 0,1 0 1,15 35-1,-20-56-105,18 54 84,3-1 0,3-1 0,3-1 0,62 93 0,-75-131-81,0-1 1,1-1-1,1-1 0,1-1 1,45 34-1,-55-46-200,0-1-1,1-1 1,0 0-1,1-1 1,-1 0 0,20 5-1,-23-8-249,0-1-1,0 0 1,0 0 0,0-1-1,0 0 1,0 0 0,0-1-1,0-1 1,0 1 0,13-5-1,21-8-3180</inkml:trace>
</inkml:ink>
</file>

<file path=ppt/ink/ink10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40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484 127 6528,'-5'-9'1160,"0"1"1,0 0 0,0 0-1,-1 0 1,0 1-1,-1 0 1,1 0 0,-12-8-1,-35-22 320,48 35-1374,-1 0 0,1 0-1,0 0 1,-1 1 0,1 0 0,-1 0 0,1 0 0,-1 1 0,0 0 0,1 0-1,-1 0 1,-6 2 0,-70 15 1915,64-12-1706,6-1-110,1 1 0,0 0 0,0 1 0,0 0 0,0 1 0,1 0 0,0 0 0,1 1 0,0 0 0,0 1 0,0 0 0,1 1 0,1 0 0,0 0 0,0 0 0,1 1 0,-7 15 0,10-19-141,0 0 0,0 0 0,1 0 0,0 1 1,0-1-1,1 1 0,0-1 0,0 1 0,1-1 0,0 1 0,0-1 0,1 1 0,0-1 0,0 1 0,1-1 0,0 1 0,0-1 0,0 0 1,1 0-1,0 0 0,1 0 0,0-1 0,0 0 0,9 12 0,-5-8-29,1-1-1,0 0 1,0-1-1,1 0 1,-1 0-1,2-1 1,-1-1-1,1 1 1,0-2 0,1 1-1,-1-2 1,1 1-1,0-2 1,0 1-1,14 1 1,7-3-19,1 0 1,-1-2 0,0-1-1,1-2 1,-1-2-1,-1 0 1,1-3 0,44-15-1,57-19-16,-133 41-4,1 1 0,0 0 0,-1 1 0,1-1 0,-1 0 0,1 0-1,0 1 1,-1-1 0,1 1 0,-1 0 0,1-1 0,-1 1 0,1 0 0,-1 0 0,1 0 0,-1 0-1,0 0 1,0 0 0,1 0 0,-1 0 0,0 0 0,0 1 0,1 1 0,13 10-26,7 0 55,1 0 1,1-2-1,0-1 1,0-1-1,1-1 0,0-1 1,0-1-1,0-1 0,1-2 1,0 0-1,27-2 0,-19-1 33,1-2 0,-1-1 0,0-2 0,0-1 0,-1-2 0,0-1 0,59-25 0,-83 30-58,-1 0 0,0 0 1,-1-1-1,1 0 0,-1 0 0,0-1 0,-1 0 0,1 0 1,-1-1-1,9-12 0,-12 15-1,-1 0 0,0 0 0,0 0 0,0 0 0,-1 0 0,1-1 0,-1 1 0,0-1 0,0 1 0,-1-1 0,0 1 0,1-1 0,-1 1 0,-1-1 0,1 1 1,-1-1-1,1 1 0,-1-1 0,-1 1 0,1-1 0,-1 1 0,1 0 0,-5-6 0,-2-2-32,-1 1 0,0-1 0,0 2 0,-2 0 0,1 0 0,-1 1 0,-1 0 0,1 0 0,-1 2 0,-27-13 0,24 12 5,-2 1-1,1 1 1,-1 0 0,0 2 0,0 0-1,0 0 1,-1 2 0,-27-1-1,44 3 28,-23-1-19,0 1 1,1 1-1,-1 1 0,1 1 1,-1 1-1,1 2 0,0 0 1,1 1-1,-1 1 0,2 1 1,-1 1-1,-36 23 0,54-30 15,0-1-1,-1 0 0,1 1 1,0 0-1,0 0 0,1 0 1,-1 1-1,1-1 1,-1 1-1,1 0 0,0 0 1,1 0-1,-1 0 1,1 0-1,-1 1 0,1-1 1,1 1-1,-3 6 0,3-8-6,1 0 0,-1 0 0,1 0 0,0-1 0,0 1 0,0 0 0,0 0 0,0 0 0,1 0 0,-1 0 0,1 0 0,0 0 0,-1 0 0,2 0 0,-1-1 0,0 1 0,0 0 0,1-1 0,0 1 0,-1-1 0,1 1 0,0-1 0,0 0 0,0 0 0,0 0 0,1 0 0,-1 0 0,1-1 0,2 2 0,3 3-103,1-2 0,0 1 0,0-1 0,1-1 0,-1 0 0,1 0 0,12 1 1,1-1-327,1-1 0,0-2 1,0 0-1,0-2 1,0 0-1,0-2 1,-1 0-1,38-13 1,-34 8-125,0-2 1,-1 0 0,0-2 0,-1 0 0,-1-2-1,43-34 1,-53 41 1699,-9 13 91,-11 30 1294,-2 5-233,8-32-2085,0 0 0,1 0 0,-1 0 0,1 0 0,1 0 0,0 0 1,0 0-1,0 0 0,1-1 0,0 1 0,1-1 0,0 0 0,0 1 0,0-2 0,1 1 0,0-1 1,0 1-1,11 8 0,-5-7-96,0 0 1,1-1 0,0 0 0,0-1-1,0-1 1,1 0 0,0 0 0,-1-1-1,2-1 1,-1 0 0,0-1-1,18 0 1,67-3-1108,-3-10-3993,-63 3 1367,-6-3-213</inkml:trace>
</inkml:ink>
</file>

<file path=ppt/ink/ink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3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3712,'18'-16'1792,"33"9"-1664,-22 2 3584,8 5-3456,11-8 0,4 8 0,5 0 0,-11 4-384,-3 0 0,-1-8-256,-4 4 128,-10 4-1024,-5 1 128</inkml:trace>
</inkml:ink>
</file>

<file path=ppt/ink/ink10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09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1007 4992,'3'2'10435,"5"-5"-9564,105-80 1753,-85 64-1895,0-2 0,-2 0-1,0-2 1,42-49 0,73-119 1344,-128 172-1976,-1-1-1,-1-1 0,-1 0 0,0 0 1,-2-1-1,-1 0 0,0 0 1,-2-1-1,0 0 0,1-34 1,-5 43-122,-1 0 1,-1 0 0,0-1-1,-1 1 1,-1 0 0,0 0-1,-1 1 1,-1-1 0,0 1-1,0 0 1,-1 0 0,-1 0-1,0 1 1,-1 0 0,0 0-1,-1 1 1,0 0 0,-12-10 0,16 16 12,-1 0 1,1 1-1,-1 0 0,0 0 1,0 0-1,-1 1 1,1-1-1,-1 2 1,0-1-1,0 1 1,0 0-1,0 0 1,0 1-1,0 0 1,0 0-1,0 1 1,-1 0-1,1 0 1,0 0-1,0 1 1,-1 0-1,-10 4 1,10-2 10,-1 0 0,1 1 1,-1 0-1,1 0 0,0 1 0,1 0 1,-1 0-1,1 1 0,0 0 1,1 0-1,-1 0 0,1 1 1,0 0-1,1 1 0,0-1 1,0 1-1,-6 13 0,2 3 42,0 0-1,1 1 1,2 0 0,1 0-1,-3 28 1,-2 134 408,9-123-246,0-7-17,3-1 1,2 0-1,3 0 0,2 0 0,2-1 0,3 0 0,2-1 1,3-1-1,2 0 0,50 90 0,69 72 347,-139-214-530,0 1-1,0-1 1,0 1-1,0-1 0,0 1 1,0-1-1,1 0 0,-1 0 1,0 0-1,1 0 0,-1 0 1,1 0-1,-1 0 1,1 0-1,0 0 0,-1-1 1,1 1-1,0-1 0,-1 1 1,1-1-1,0 0 0,0 1 1,-1-1-1,1 0 1,0 0-1,0 0 0,1-1 1,0 0-40,0-1 1,-1 1-1,1-1 1,0 0-1,-1 1 1,0-1-1,1 0 0,-1-1 1,0 1-1,0 0 1,0-1-1,0 1 1,-1-1-1,1 1 1,-1-1-1,2-4 1,8-15-455,53-100-4629,-26 64 1536</inkml:trace>
</inkml:ink>
</file>

<file path=ppt/ink/ink10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0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255 303 4480,'4'-20'3681,"0"0"1,1-34-1,-4-9-2331,0 61-1188,-1-1-1,0 1 1,0-1-1,-1 1 0,1-1 1,0 0-1,-1 1 1,1-1-1,-1 1 1,0-1-1,0 1 1,0 0-1,0-1 0,0 1 1,-1 0-1,1 0 1,-1 0-1,1 0 1,-1 0-1,0 0 1,0 0-1,0 1 1,0-1-1,-4-2 0,1 2-15,1 1 0,-1-1 0,0 1-1,0 0 1,0 0 0,0 1-1,0 0 1,0 0 0,-1 0 0,1 0-1,0 1 1,-6 1 0,1 1-22,1-1 1,0 2-1,-1-1 0,1 1 1,0 1-1,1 0 1,-1 0-1,1 0 1,0 1-1,0 0 0,1 1 1,0 0-1,0 0 1,0 1-1,-8 12 1,11-15-56,1 0 0,0 0 0,0 0 0,0 0 0,1 1 0,0-1 0,0 1 0,0-1 0,1 1 0,0 0 1,0-1-1,0 1 0,1 0 0,-1 0 0,2 0 0,-1 0 0,0-1 0,1 1 0,0 0 0,1 0 0,-1-1 0,1 1 0,0-1 1,1 1-1,-1-1 0,1 0 0,6 9 0,-1-4 40,2 0 1,0-1-1,0 0 1,0 0-1,1-1 1,0 0-1,1-1 1,0 0-1,0-1 1,0 0-1,1-1 0,0-1 1,15 4-1,-11-4-44,1 0-1,0-2 0,0 0 1,0-1-1,0 0 0,0-2 1,0 0-1,-1-1 0,28-7 1,-28 4-47,-1-2 0,0 0 1,0 0-1,0-2 0,-1 0 0,26-20 1,-14-4-140,-24 29 109,0-1-1,0 1 0,1 0 1,0-1-1,-1 2 0,2-1 1,-1 0-1,5-3 0,-7 9 33,0 0 0,0 0 0,0 0 0,-1 0 0,1 1-1,-1-1 1,0 0 0,1 1 0,-1-1 0,0 1 0,0-1 0,-1 1 0,1-1-1,-1 1 1,1 3 0,6 14 174,-2-12-143,0 0 0,0-1 0,1 1 0,0-2 0,1 1 0,-1-1 0,1 1 1,1-2-1,-1 1 0,1-1 0,0 0 0,0-1 0,0 0 0,0 0 0,1-1 0,0 0 0,0 0 0,0-1 0,0 0 0,15 0 0,-5 0 13,1-1-1,0-1 0,0 0 1,-1-2-1,1-1 1,-1 0-1,1-1 0,31-12 1,-28 8-47,-1-2 1,-1 0 0,0-1-1,0-2 1,-1 0 0,35-30-1,-49 38-26,0-1-1,0 0 1,0 0-1,-1-1 0,0 0 1,-1 0-1,1 0 1,-1 0-1,-1-1 0,1 1 1,-1-1-1,0 0 1,-1 0-1,0 0 0,-1-1 1,1 1-1,-1 0 1,-1-1-1,0 1 0,0-1 1,0 1-1,-1 0 1,-3-11-1,2 12-17,0-1 0,-1 0 0,0 1 1,0-1-1,0 1 0,-1 0 0,-1 0 0,1 0 0,-1 1 0,0-1 0,0 1 1,-1 0-1,0 1 0,0-1 0,0 1 0,-1 1 0,0-1 0,0 1 1,0 0-1,0 0 0,0 1 0,-1 0 0,0 1 0,0-1 0,1 2 0,-1-1 1,-14-1-1,7 2 1,0 1 1,0 0 0,0 1 0,0 1 0,0 0-1,0 1 1,0 0 0,1 1 0,0 1 0,0 1-1,0 0 1,0 0 0,1 1 0,-17 13-1,14-8 72,1 1-1,0 0 1,1 1-1,1 1 0,-21 27 1,29-35-32,1 0-1,-1 1 1,1 0-1,0 0 1,1 0 0,0 0-1,0 0 1,1 1 0,0-1-1,0 1 1,1 0 0,0 0-1,1-1 1,0 1-1,1 11 1,0-16-73,0 0 0,0 0-1,0 0 1,0 0 0,1 0 0,-1 0-1,1-1 1,0 1 0,1-1 0,-1 1-1,0-1 1,1 0 0,0 0 0,0 0-1,0 0 1,0 0 0,0-1 0,0 1 0,1-1-1,-1 0 1,6 2 0,2 1-727,1-1 1,0-1 0,0 0-1,0 0 1,23 1-1,29 1-3054</inkml:trace>
</inkml:ink>
</file>

<file path=ppt/ink/ink10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1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1 894 6272,'12'-11'1296,"0"2"1,0 0-1,1 1 1,0 0 0,1 0-1,0 2 1,0 0-1,15-5 1,5-3-862,-1-2 0,0-1 0,-1-2 1,-1-1-1,-1-1 0,-1-2 0,-1-1 0,-1-1 0,37-44 1,-47 49-184,-1 0 0,-1-1 1,-1 0-1,0-2 1,-2 1-1,10-26 0,-18 38-236,-1 0 0,0 1-1,-1-1 1,0 0-1,0-1 1,-1 1 0,0 0-1,-1 0 1,0 0 0,-1-1-1,0 1 1,-1 0-1,0 0 1,0 0 0,-1 0-1,0 1 1,-10-19 0,5 14-82,0 0 0,-1 0 0,-1 1 0,0 0 0,-1 0 0,-1 2 1,1-1-1,-2 1 0,0 1 0,0 0 0,-1 1 0,-24-12 0,25 15 24,0 1-1,0 0 1,0 1 0,0 1-1,-1 0 1,0 1-1,1 0 1,-1 1-1,0 1 1,0 0-1,0 1 1,0 0-1,1 1 1,-1 1-1,-18 5 1,25-5 105,-1 1 0,1 0 0,0 0 0,0 1 0,1 0 0,-1 0-1,1 0 1,0 1 0,1 0 0,-1 0 0,1 0 0,0 1 0,1 0 0,-1 0 0,1 0 0,1 0 0,-1 1 0,1-1 0,1 1 0,-3 12 0,-3 10 247,2 0-1,1 1 0,-1 59 1,6-41-69,3 0 0,1 0 0,3 0 1,1 0-1,3-1 0,24 64 1,-7-40-57,3-1 1,3-1 0,57 85-1,-75-128-412,2-1-1,0-1 1,1 0-1,2-2 1,25 24-1,-46-47 172,0 0 0,1 1 0,-1-1 0,0 0 0,0 0 0,0 1 0,1-1 0,-1 0 0,0 0 0,0 0 0,0 0 0,1 1 0,-1-1 0,0 0 0,0 0 0,1 0 0,-1 0 1,0 0-1,1 0 0,-1 0 0,0 0 0,0 0 0,1 0 0,-1 0 0,0 0 0,1 0 0,-1 0 0,0 0 0,0 0 0,1 0 0,-1 0 0,0 0 0,1 0 0,-1 0 0,0 0 0,0-1 0,1 1 0,-1 0 0,0 0 0,0 0 0,0 0 0,1-1 0,-1 1 0,0 0 0,0 0 0,0-1 0,0 1 0,1 0 0,-1 0 0,0-1 0,0 1 0,0 0 0,0-1 0,2-18-3513,-2-9 114</inkml:trace>
</inkml:ink>
</file>

<file path=ppt/ink/ink10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2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2 253 5888,'-1'7'1131,"0"4"277,8-9 4906,-2 6-2077,3 15-2853,-6-17-1373,0 0 256,1 0 1,0 1 0,0-1 0,0 0-1,1-1 1,0 1 0,0-1 0,1 1-1,-1-1 1,1-1 0,0 1 0,0-1-1,1 1 1,-1-1 0,1-1 0,7 4-1,-4-3-74,1 0 1,-1-1-1,1 0 0,0-1 0,0 0 0,0-1 0,1 0 0,-1 0 1,0-1-1,11-1 0,-4-1-126,0 0 1,0-2-1,0 1 0,-1-2 1,0 0-1,0-2 0,0 1 1,-1-2-1,1 0 0,-2-1 1,1 0-1,24-22 0,-30 22-58,0-1-1,0 0 0,-1 0 0,10-17 0,-16 23-15,1 0 1,-1-1-1,0 1 1,0-1-1,-1 1 1,0-1-1,1 0 1,-1 0-1,-1 0 1,1 0-1,-1 0 1,0 0-1,0 0 1,0 0-1,-2-7 0,-1 3-24,1 1 0,-2-1-1,1 1 1,-1 0 0,-1 0-1,1 0 1,-1 0-1,-1 1 1,1 0 0,-1 0-1,-1 1 1,1-1 0,-14-8-1,10 7 5,0 2 0,-1-1 0,0 2 0,0-1 0,-1 2 0,1-1 0,-1 2 0,0-1-1,-22-2 1,24 5-14,0 0 0,0 1 0,0 0 0,0 0 0,1 1 0,-1 1 0,0-1-1,0 2 1,1-1 0,0 1 0,-1 1 0,-10 5 0,13-5-31,1 0-1,-1 1 1,1 0-1,0 0 1,0 0 0,1 1-1,0 0 1,0 0 0,0 0-1,1 0 1,-1 1 0,2 0-1,-1 0 1,1 0 0,0 0-1,-4 15 1,6-18-149,0 0 0,1-1 0,-1 1 0,1 0 1,0 0-1,0-1 0,0 1 0,0 0 0,1 0 0,-1-1 0,1 1 0,0 0 1,0-1-1,1 1 0,-1-1 0,1 1 0,-1-1 0,1 0 0,0 0 0,0 0 1,1 0-1,2 3 0,1 0-243,0 0-1,1-1 1,0 0 0,-1 0 0,2-1-1,-1 0 1,0 0 0,17 5 0,70 14-2864</inkml:trace>
</inkml:ink>
</file>

<file path=ppt/ink/ink10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3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1087 4992,'0'0'285,"0"-1"1,0 0-1,0 0 1,0 0-1,1 0 1,-1 0-1,0 0 0,0 0 1,1 1-1,-1-1 1,0 0-1,1 0 1,-1 0-1,1 1 1,-1-1-1,1 0 1,-1 0-1,1 1 0,-1-1 1,1 0-1,0 1 1,-1-1-1,1 1 1,0-1-1,0 1 1,0-1-1,25-18 2525,-5 12-2179,-1-1 1,-1-1-1,0-1 1,35-23-1,46-36 1735,-69 50-1924,-1-2 0,0 0 0,-2-2 1,-1-2-1,0 0 0,40-51 0,-54 56-387,-1 0-1,-1 0 1,0-1-1,-2-1 1,0 1-1,-2-2 1,0 1-1,-2-1 1,0 0-1,-1 0 0,-2 0 1,0-27-1,-2 31-70,-1 0 0,-1 0 0,-1 0-1,0 1 1,-2-1 0,0 1 0,-1 0-1,-1 0 1,0 1 0,-1 0 0,-1 0-1,-1 1 1,0 0 0,-1 0 0,-18-18-1,20 25-4,0 1 0,-1-1-1,0 2 1,-1-1 0,1 1-1,-1 1 1,-1 0 0,1 1-1,-1 0 1,0 0 0,0 1-1,-1 1 1,1 0 0,-1 1-1,1 0 1,-1 1 0,0 0-1,0 1 1,0 1 0,1 0-1,-1 1 1,0 0 0,1 0-1,0 2 1,-1 0 0,1 0-1,-15 8 1,21-8 52,0 0-1,0 0 1,0 1 0,0 0 0,1 0-1,-1 0 1,1 1 0,1-1 0,-1 1-1,1 0 1,0 1 0,0-1 0,1 1 0,0 0-1,0 0 1,1 0 0,0 0 0,0 0-1,-2 13 1,0 8 119,1 0 0,1 0 0,2 0 0,2 29 0,3-13 123,1 0 0,2-1 0,2 0 0,25 69 1,152 424 685,-174-489-1098,2 8-874,-2-21-2634,-10-34 489,6-6-297</inkml:trace>
</inkml:ink>
</file>

<file path=ppt/ink/ink10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3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0 353 7424,'32'-9'10578,"6"-12"-6885,37-36-4207,-60 45 1092,-1 1-357,-2 0-1,0-1 0,0 0 1,-1-1-1,-1 0 1,0-1-1,12-22 0,-20 32-199,0 0-1,0 0 1,-1-1 0,1 1-1,-1 0 1,0-1 0,0 1-1,-1-1 1,1 0-1,-1 1 1,0-1 0,0 1-1,-2-8 1,1 8-20,0 1-1,0 0 1,-1-1 0,0 1 0,1 0 0,-1 0 0,0 0 0,-1 1-1,1-1 1,0 0 0,-1 1 0,0 0 0,1-1 0,-1 1 0,0 0-1,0 0 1,0 1 0,0-1 0,-1 1 0,-3-2 0,4 2 32,0-1 0,-1 1 1,1 0-1,-1 0 0,1 0 0,-1 0 1,1 1-1,-1-1 0,1 1 1,-1 0-1,1 0 0,-1 0 1,0 1-1,1-1 0,-1 1 1,1 0-1,0 0 0,-1 0 0,1 0 1,0 1-1,-1-1 0,1 1 1,0 0-1,0 0 0,0 0 1,1 0-1,-1 1 0,0-1 0,1 1 1,-1 0-1,1-1 0,0 1 1,0 0-1,0 0 0,1 1 1,-1-1-1,-1 4 0,-2 6 161,0 0 0,0 1 0,1-1-1,1 1 1,0 0 0,1 0 0,0 28 0,2-30-31,1 0 1,1 0 0,0 0 0,0 0-1,1 0 1,0 0 0,1-1 0,1 0-1,0 1 1,0-2 0,1 1 0,1-1-1,14 19 1,-15-22-103,1 0 0,-1 0 1,1-1-1,0 0 0,1-1 0,-1 1 1,1-1-1,0-1 0,0 0 0,1 0 1,-1 0-1,1-1 0,0 0 0,0-1 0,0 0 1,0-1-1,0 0 0,17 1 0,-10-3-197,0-1 0,-1-1 0,1 0 0,-1-1 0,0 0 0,0-1 0,24-12 0,-22 8-909,0 0 0,-1-1-1,19-17 1,13-18-2795</inkml:trace>
</inkml:ink>
</file>

<file path=ppt/ink/ink10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4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5376,'0'-41'3291,"0"13"4020,0 27-5754,0 1-447,0 0 340,0 0-212,0 9-1110,25 279 5910,-2-62-4226,-19-98-1033,-4-60-478,3 1 0,4 0-1,2-1 1,20 77 0,-25-133-285,0-1 1,0 1 0,1-1 0,1 1-1,0-1 1,0-1 0,15 19 0,-18-26-43,-1 0 0,1-1 1,-1 0-1,1 1 1,0-1-1,0 0 1,0 0-1,0-1 1,0 1-1,0-1 1,0 1-1,1-1 1,-1 0-1,1 0 1,-1 0-1,1-1 1,-1 1-1,1-1 1,-1 0-1,1 0 1,-1 0-1,1-1 1,-1 1-1,1-1 1,-1 0-1,1 0 1,-1 0-1,0 0 1,1 0-1,-1-1 1,5-3-1,65-45-2459,5-3-4160,-45 36 2783</inkml:trace>
</inkml:ink>
</file>

<file path=ppt/ink/ink10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4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82 5888,'-12'-5'756,"11"4"-383,-1 1-1,0 0 0,1-1 1,0 1-1,-1-1 0,1 1 1,-1-1-1,1 0 1,0 0-1,-1 1 0,1-1 1,0 0-1,0 0 0,0 0 1,-1-1-1,1 1 0,0 0 1,1 0-1,-1-1 0,0 1 1,0 0-1,0-1 0,1 1 1,-1-1-1,1 1 0,-1 0 1,1-1-1,0 0 0,-1 1 1,1-1-1,0-1 0,1 2-327,-1 0 0,1 0 0,-1 0 0,1 0 0,-1 0 0,1 0 0,0 0 0,0 0 0,0 0 0,-1 1 0,1-1 0,0 0 0,0 1 0,0-1 0,0 0-1,0 1 1,0-1 0,0 1 0,0-1 0,2 1 0,22-8 803,22 0 312,1 3 0,-1 2 1,73 4-1,-36 0-915,-68-1-557,33 1-1937,-19 3-2636,-17 0 1686</inkml:trace>
</inkml:ink>
</file>

<file path=ppt/ink/ink10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5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 7552,'0'-1'353,"-1"1"1,1-1 0,-1 1-1,0 0 1,1-1 0,-1 1-1,1 0 1,-1 0-1,1 0 1,-1-1 0,0 1-1,1 0 1,-1 0 0,0 0-1,1 0 1,-1 0-1,1 0 1,-1 0 0,0 0-1,1 0 1,-1 1 0,0-1-1,1 0 1,-1 0-1,1 0 1,-1 1 0,1-1-1,-1 0 1,1 1 0,-1-1-1,1 0 1,-1 1-1,1-1 1,-1 1 0,1-1-1,-1 1 1,0 0 0,-10 32 3852,7 46-4463,4-75 555,1 45 405,3 0 1,2-1-1,15 58 1,48 140 1940,-64-230-2599,4 18 137,-2 0 0,-2 0 0,2 52 0,1 2-206,-7-80-57,0-1-1,0 1 1,1-1-1,0 1 1,0-1-1,1 0 0,0 0 1,0 0-1,0 0 1,7 8-1,-8-12-61,0-1 0,1 0 0,-1 0-1,0 0 1,1 0 0,-1 0 0,1-1 0,0 1-1,0-1 1,-1 0 0,1 1 0,0-1 0,0 0 0,0-1-1,0 1 1,0-1 0,1 1 0,-1-1 0,0 0-1,0 0 1,0 0 0,0-1 0,0 1 0,0-1-1,0 1 1,0-1 0,3-2 0,12-3-1315,-1-1 0,0-1 1,-1-1-1,0 0 0,15-12 0,8-5-2125</inkml:trace>
</inkml:ink>
</file>

<file path=ppt/ink/ink10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5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18 101 6144,'-1'1'120,"1"-1"-1,-1 0 1,1 0 0,-1 0 0,0 0 0,1 0-1,-1 0 1,1 0 0,-1 0 0,1 0-1,-1 0 1,1 0 0,-1 0 0,1 0 0,-1 0-1,0-1 1,1 1 0,-1 0 0,1 0-1,-1-1 1,1 1 0,0 0 0,-1 0 0,1-1-1,-1 1 1,1-1 0,0 1 0,-1 0 0,1-1-1,-1 1 1,1-1 0,0 1 0,0-1-1,-1 1 1,1-1 0,0 0 0,20-10 5626,22-1-657,-20 8-4805,45-6-320,198-38 2398,-210 40-7184,-44 8 1751</inkml:trace>
</inkml:ink>
</file>

<file path=ppt/ink/ink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4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23 317 5376,'-23'-30'2688,"37"65"-3712,-5-27 4736,2 11-3712,-2 4 0,0 2 0,-1-5 0,7-6-512,-1-5 128,0 1-1024,0 6 128</inkml:trace>
  <inkml:trace contextRef="#ctx0" brushRef="#br0" timeOffset="1">197 17 7808,'-28'-16'3840,"47"35"-5888,-10-12 7424,6 6-6656,-1 3 0,-5 3-2432,-9 8 0</inkml:trace>
</inkml:ink>
</file>

<file path=ppt/ink/ink10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6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29 278 5248,'1'-2'255,"-1"1"-1,0-1 1,1 1-1,0-1 1,-1 1 0,1-1-1,0 1 1,0-1 0,-1 1-1,1 0 1,0-1 0,1 1-1,-1 0 1,0 0 0,0 0-1,0 0 1,1 0 0,-1 0-1,0 0 1,1 0 0,2-1-1,35-14 5663,18-6-2500,-24 8-2970,0-2 0,31-21 0,-61 35-412,0 1 0,0-1 1,-1 0-1,1 0 1,0 0-1,-1 0 0,0-1 1,1 1-1,-1-1 1,0 1-1,0-1 0,-1 0 1,1 1-1,0-1 0,-1 0 1,0 0-1,1-1 1,-1 1-1,1-5 0,-3 5-30,1 0-1,0 1 1,-1-1-1,1 1 1,-1-1-1,0 1 1,0-1-1,0 1 1,0-1-1,0 1 1,-1 0-1,1 0 1,-1-1-1,1 1 1,-1 0-1,0 0 1,0 1-1,0-1 1,-2-2-1,-3-1 3,-1 0 0,1 1 0,-1-1 0,0 2 0,0-1 0,0 1 0,0 0 0,-1 1 1,1 0-1,-1 0 0,1 1 0,-1 0 0,-16 0 0,18 2 58,-1 0 0,1 0 0,-1 1 0,1 0 0,-1 0 0,1 1 0,0 0 1,0 0-1,1 1 0,-1 0 0,1 0 0,-1 0 0,1 1 0,1 0 0,-1 0 0,1 0 0,0 1 1,0 0-1,0 0 0,1 0 0,0 1 0,0 0 0,0-1 0,1 1 0,0 0 0,1 1 1,0-1-1,0 0 0,0 1 0,1-1 0,-1 9 0,1-4 61,0 1 0,1 0 0,0 0 1,1-1-1,0 1 0,1 0 0,0-1 0,1 0 0,1 1 0,0-1 0,1-1 1,0 1-1,0 0 0,2-1 0,-1 0 0,1-1 0,1 0 0,10 12 1,-6-11-25,0 0 1,1-1-1,1-1 1,-1 0-1,1-1 1,1 0 0,0-1-1,0-1 1,0 0-1,1-1 1,22 4 0,-24-7-257,1 0-1,-1-1 1,1 0 0,0-1 0,21-3 0,-23 1-456,0-1-1,-1 0 0,1-1 1,-1 0-1,0-1 0,18-10 1,14-15-2868</inkml:trace>
</inkml:ink>
</file>

<file path=ppt/ink/ink10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7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6 112 1024,'0'-1'85,"-1"1"1,1-1-1,-1 1 0,1-1 1,0 1-1,-1-1 0,1 1 1,0-1-1,-1 1 1,1-1-1,0 0 0,-1 1 1,1-1-1,0 1 0,0-1 1,0 0-1,0 1 0,0-1 1,0 0-1,0 1 0,0-1 1,0 0-1,0 1 1,0-1-1,0 1 0,0-2 1,16-23 5211,-12 20-3491,-3 4-1557,0 0 0,0 0 0,1 1 1,-1-1-1,0 0 0,1 1 1,-1-1-1,0 1 0,1 0 0,-1-1 1,0 1-1,1 0 0,-1 0 0,1 0 1,-1 0-1,1 0 0,-1 0 0,0 1 1,1-1-1,2 1 0,37 10 2862,-27-6-2283,13 0-223,0 0 1,-1-2-1,1-1 1,0-1-1,0-1 0,1-2 1,31-5-1,-17-1-477,-2-2 0,1-2 0,74-32-1,-90 35-90,-36 21 149,-41 25 211,49-35-377,2-1-13,-30 19 365,-44 40 1,66-52-315,1 0 1,0 1 0,1 0 0,-1 1-1,2 0 1,-1 0 0,2 0-1,-10 22 1,13-25-31,1-1-1,0 0 1,1 1 0,-1-1-1,1 0 1,0 1-1,1-1 1,-1 1-1,1-1 1,1 0 0,-1 0-1,1 1 1,0-1-1,1 0 1,-1-1 0,1 1-1,0 0 1,0-1-1,6 7 1,-2-2 39,1 1-1,0-1 1,1-1 0,0 0-1,0 0 1,1-1 0,0 0-1,18 11 1,-15-13-48,0-1-1,0 0 1,1-1 0,0 0-1,-1-1 1,1-1-1,0 0 1,0 0-1,1-2 1,-1 0 0,0 0-1,0-1 1,18-4-1,-12 1-684,-1-1-1,1-1 1,-1-1-1,0 0 1,0-2-1,-1 0 1,0-1-1,27-20 1,-1-8-2812</inkml:trace>
</inkml:ink>
</file>

<file path=ppt/ink/ink10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7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93 263 4352,'-2'2'588,"-1"1"1,1-1-1,0 1 1,0-1-1,0 1 1,1 0-1,-1 0 1,0 0-1,1 0 1,0 0-1,0 0 0,0 0 1,0 0-1,0 0 1,1 1-1,-1-1 1,1 0-1,0 6 1,1-5-256,0 1 0,0-1 1,0 1-1,1-1 0,-1 1 1,1-1-1,0 0 0,0 0 1,1 0-1,-1 0 0,7 7 0,-3-4-58,1 0 0,0 0-1,0-1 1,1 0 0,0 0 0,0-1-1,0 0 1,0-1 0,1 0-1,0 0 1,0 0 0,15 3-1,-6-5-73,0 0-1,0-1 1,0 0 0,0-2-1,0 0 1,0-1-1,0-1 1,-1 0-1,1-2 1,-1 0-1,17-7 1,-23 7-188,0 0-1,-1 0 1,0-1-1,0 0 1,-1 0-1,0-1 1,0-1-1,0 0 1,-1 0 0,0 0-1,-1-1 1,0 0-1,0-1 1,-1 1-1,0-1 1,-1-1-1,0 1 1,5-15 0,-8 17-58,0 1 0,-1-1 1,0 0-1,0 1 1,-1-1-1,0 0 0,0 0 1,-1 1-1,0-1 1,0 0-1,-1 1 0,1-1 1,-2 1-1,1-1 1,-1 1-1,-1 0 0,1 0 1,-1 0-1,0 1 1,0-1-1,-1 1 1,-7-8-1,3 6-25,1 0 1,-1 0-1,0 1 1,-1 0-1,0 0 0,0 1 1,-1 1-1,1-1 1,-1 2-1,0 0 1,0 0-1,-1 1 0,1 0 1,-17-1-1,9 2-7,-1 1 1,1 2-1,0 0 0,-1 0 0,1 2 0,0 1 0,0 0 0,0 1 1,1 1-1,-30 14 0,38-15 96,0 0 0,1 0 0,-1 2 0,1-1-1,1 1 1,-1 0 0,1 1 0,0 0 0,1 0 0,0 0 0,0 1 0,1 0 0,0 1 0,0 0 0,1-1 0,1 2 0,-1-1 0,2 0-1,0 1 1,-3 12 0,5-17-54,1 1-1,-1-1 0,1 0 0,0 0 0,1 1 1,0-1-1,0 0 0,0 0 0,1 0 1,-1 0-1,2 0 0,-1 0 0,1 0 0,-1-1 1,1 1-1,1-1 0,-1 0 0,1 0 1,0 0-1,0 0 0,1-1 0,-1 0 0,1 0 1,0 0-1,0 0 0,0-1 0,11 6 0,-3-3-563,1 1 0,0-2 0,1 1-1,-1-2 1,1 0 0,0-1-1,0-1 1,0 0 0,0-1-1,23-1 1,19-5-2366</inkml:trace>
</inkml:ink>
</file>

<file path=ppt/ink/ink10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8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5504,'0'0'160,"1"0"0,-1 0 1,0 0-1,0 0 0,1 0 0,-1-1 0,0 1 1,1 0-1,-1 0 0,0 0 0,1 0 1,-1 0-1,1 0 0,-1 0 0,0 0 1,1 0-1,-1 0 0,0 0 0,1 0 0,-1 1 1,0-1-1,1 0 0,-1 0 0,0 0 1,0 0-1,1 0 0,-1 1 0,0-1 1,1 0-1,-1 0 0,0 1 0,0-1 1,0 0-1,1 0 0,-1 1 0,2 16 4444,-9 26 617,5-34-4793,0 2-116,0 0 0,1 1 0,0-1 0,1 1-1,0-1 1,1 1 0,1-1 0,-1 1 0,2-1 0,0 0 0,0 0 0,1 0 0,5 11 0,-5-16-163,-1 0-1,1-1 1,0 0 0,1 0-1,-1 0 1,1 0 0,0 0 0,0-1-1,1 0 1,-1 0 0,1-1-1,0 0 1,0 1 0,0-2-1,0 1 1,1-1 0,-1 0-1,1 0 1,-1-1 0,1 0-1,-1 0 1,1-1 0,12 0-1,-2-1-317,0-1-1,-1 0 0,0-1 1,1-1-1,-1-1 0,-1-1 0,1 0 1,25-14-1,-15 6-1116,-1-1 0,0-2 0,-2-1 0,24-22 0,7-21-2554</inkml:trace>
</inkml:ink>
</file>

<file path=ppt/ink/ink10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8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35 970 8192,'72'-20'6893,"-54"16"-5496,-1 0-1,0-1 1,30-13-1,-10 0-873,0-2 0,-2-1-1,61-48 1,-83 58-407,-1-1 1,0 0-1,-1 0 1,0-1-1,-1 0 1,0-1-1,-1-1 1,-1 1 0,0-1-1,-1 0 1,-1-1-1,7-25 1,-7 15-119,-1 0 1,-2 0 0,0 0-1,-2-1 1,-1 1-1,-1-1 1,-1 1 0,-10-49-1,7 57-85,0-1-1,-2 1 1,0 0-1,-1 1 1,-1 0-1,0 0 1,-1 1-1,-1 0 1,-1 1-1,0 0 1,-1 1-1,0 0 1,-19-14-1,21 20 48,0 1 1,-1 0-1,1 1 0,-1 0 0,-1 1 0,1 0 0,-1 1 0,0 1 1,0 0-1,0 0 0,0 2 0,-1-1 0,1 2 0,-16 0 0,22 0 63,-1 1 0,0 0 0,1 0 0,-1 0 0,1 1 0,-1 0 0,1 1 0,0 0 0,0 0 0,0 0 0,0 1 0,1 0 0,-1 0-1,1 1 1,0-1 0,0 2 0,1-1 0,-1 0 0,1 1 0,0 0 0,1 0 0,0 1 0,0-1 0,0 1 0,1 0 0,-4 9 0,2 3 130,0 1 0,1 0 0,1 1 0,1-1 0,0 0 0,2 1 0,0-1 0,2 1 0,5 26 0,7 20 628,33 95 0,-9-39-55,-23-70-504,-3 0-1,-2 1 0,-2 1 0,-2-1 1,-3 1-1,-3 0 0,-10 98 1,8-145-236,1 1 27,-1 0-1,1 1 0,1-1 1,0 13-1,0-20-67,0 0 1,0 0-1,1 0 0,-1 0 0,1 0 1,-1 0-1,1 0 0,0 0 0,0 0 1,-1-1-1,2 1 0,-1 0 1,0-1-1,0 1 0,0 0 0,1-1 1,-1 1-1,1-1 0,-1 0 1,1 0-1,-1 1 0,1-1 0,0 0 1,0 0-1,-1-1 0,4 2 1,3 0-422,-1-1 1,0 1 0,1-2 0,0 1 0,-1-1 0,1 0 0,-1-1-1,1 1 1,-1-2 0,8-1 0,78-28-3578,3-12 576</inkml:trace>
</inkml:ink>
</file>

<file path=ppt/ink/ink10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19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17 308 4480,'-1'0'291,"0"-1"-1,0 1 1,0 0-1,1 0 1,-1-1 0,0 1-1,0 0 1,1-1 0,-1 1-1,0-1 1,1 1 0,-1-1-1,0 0 1,1 1 0,-1-1-1,1 1 1,-1-1 0,1 0-1,-1 0 1,1 1 0,-1-1-1,1 0 1,0 0 0,-1 1-1,1-1 1,0 0 0,0 0-1,0 0 1,-1 0 0,1 1-1,0-1 1,0 0 0,0-1-1,2 0-57,-1 0 0,0 1 1,0-1-1,0 1 0,1-1 0,-1 1 0,1 0 0,-1-1 0,1 1 0,0 0 0,0 0 0,-1 0 0,4-1 0,63-22 1213,-35 15-102,-5 3-571,0-2 1,0-1-1,32-16 1,-55 22-739,0 0 0,0 0 0,0-1 0,-1 0 0,1 0 0,-1 0 1,0-1-1,-1 1 0,1-1 0,-1 0 0,1 0 0,-2 0 0,1-1 0,0 1 1,-1-1-1,0 1 0,2-11 0,-4 13-51,1 0 0,-1 0 1,0 0-1,1 0 0,-2 0 0,1-1 1,0 1-1,0 0 0,-1 0 0,0 0 0,0 0 1,0 1-1,0-1 0,0 0 0,0 0 0,-1 0 1,1 1-1,-1-1 0,0 1 0,0-1 0,0 1 1,0 0-1,0 0 0,0 0 0,-1 0 1,1 0-1,-1 0 0,1 0 0,-1 1 0,0 0 1,1-1-1,-1 1 0,0 0 0,0 0 0,-5 0 1,0-1 42,0 0 1,0 1 0,0 0 0,0 0 0,0 1 0,0 0 0,0 0 0,0 1-1,0 0 1,0 1 0,1 0 0,-1 0 0,0 0 0,1 1 0,-1 0 0,1 1-1,0 0 1,0 0 0,0 0 0,1 1 0,-1 0 0,1 0 0,-6 7-1,5-4 119,1 0-1,-1 0 1,1 1-1,1 0 0,0 0 1,0 1-1,0-1 0,1 1 1,1 0-1,0 0 0,0 0 1,1 1-1,0-1 0,1 1 1,0-1-1,1 1 0,1 14 1,0-17-22,1 0 1,0 0-1,0 0 0,1 0 1,0 0-1,1-1 1,-1 1-1,2-1 0,-1 0 1,1 0-1,0-1 0,0 1 1,0-1-1,1 0 1,0 0-1,1-1 0,-1 0 1,1 0-1,13 7 1,-6-4-16,0-1 1,0-1-1,0 0 1,1-1 0,0 0-1,-1-1 1,2-1 0,-1-1-1,28 2 1,-22-5-463,-1-1 0,0-1 0,0-1 0,0 0 1,0-2-1,-1 0 0,1-1 0,35-19 0,-31 12-881,0-1 0,0-1-1,-2 0 1,0-2 0,37-39 0,2-21-2627</inkml:trace>
</inkml:ink>
</file>

<file path=ppt/ink/ink10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0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398 127 4352,'-1'-13'6695,"7"-9"-4193,9-16-1715,-14 37-739,-1 0 1,1 0 0,0-1 0,0 1 0,-1 0 0,1 0 0,-1-1 0,1 1 0,-1 0 0,1-1 0,-1 1 0,0 0-1,0-1 1,0 1 0,0 0 0,0-1 0,0 1 0,0-1 0,0 1 0,0 0 0,0-1 0,-1 1 0,1 0 0,-1-1-1,1 1 1,-1 0 0,0 0 0,1-1 0,-1 1 0,0 0 0,0 0 0,0 0 0,0 0 0,0 0 0,0 0-1,0 0 1,0 0 0,0 1 0,0-1 0,0 0 0,0 1 0,-1-1 0,1 0 0,0 1 0,-1 0 0,1-1 0,0 1-1,-1 0 1,1 0 0,0-1 0,-1 1 0,-1 0 0,-10 0 180,-1 0 0,1 1 0,-1 0 0,-16 4 0,18-4-148,-22 6 298,-59 19 0,43-11-6,-15 8-5,61-22-336,0 1-1,0 0 1,0 0-1,0 0 1,0 0 0,1 1-1,-1 0 1,1-1-1,0 1 1,0 0 0,0 1-1,0-1 1,-3 4-1,6-6-19,0 0-1,0 0 1,0 1 0,0-1-1,0 0 1,0 0-1,0 0 1,0 0-1,0 0 1,0 0-1,1 1 1,-1-1 0,0 0-1,1 0 1,-1 0-1,1 0 1,-1 0-1,1 0 1,-1 0-1,1 0 1,0 0 0,0-1-1,-1 1 1,1 0-1,0 0 1,0-1-1,0 1 1,0 0-1,0-1 1,0 1 0,0-1-1,2 1 1,36 15 97,-5-9-40,0-2 0,37 0 1,19 3 127,-47-2-154,0 2 0,0 1 0,43 17-1,-72-21-43,0 1-1,0 0 0,0 1 1,-1 0-1,0 1 0,0 1 1,-1 0-1,0 1 0,-1 0 1,0 1-1,-1 0 0,13 16 1,-21-24 6,0 0 0,-1 0-1,1 0 1,0 0 0,-1 1 0,1-1 0,-1 0 0,0 1 0,0-1 0,-1 1 0,1-1 0,-1 1 0,0-1 0,1 1 0,-2-1 0,1 1 0,0-1 0,-1 1-1,-1 5 1,0-5 3,0 1 0,0 0 0,-1-1-1,0 1 1,0-1 0,0 0 0,0 0-1,-1 0 1,1 0 0,-1-1 0,-8 7-1,-2-1 15,0-1-1,0 0 0,-1-1 1,0 0-1,0-2 1,-1 1-1,-21 3 0,26-8-42,0 0 0,0 0-1,0-2 1,0 1 0,0-1-1,1-1 1,-1 0 0,0 0-1,1-1 1,-1-1 0,1 0-1,0 0 1,0-1 0,1 0-1,-1 0 1,1-1 0,-12-10-1,19 14-93,0 0 0,0 0 0,0 0 0,0 0 0,0-1 0,1 1 0,-1 0 0,1-1 0,-1 1 0,1-1 0,0 0 0,0 1 0,0-1 0,1 0 0,-2-5 0,2 7-52,0 0 0,0 0-1,0 0 1,0-1-1,1 1 1,-1 0 0,0 0-1,0 0 1,1 0-1,-1 0 1,1 0-1,-1 0 1,1 0 0,-1 0-1,1 0 1,0 0-1,-1 0 1,1 0 0,0 1-1,0-1 1,0 0-1,0 0 1,-1 1 0,1-1-1,0 0 1,0 1-1,0-1 1,0 1 0,1 0-1,-1-1 1,0 1-1,0 0 1,0 0-1,0-1 1,0 1 0,0 0-1,0 0 1,1 0-1,-1 0 1,2 1 0,11-1-2521</inkml:trace>
</inkml:ink>
</file>

<file path=ppt/ink/ink10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1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2560,'0'-2'257,"0"1"1,1-1-1,-1 0 1,1 0-1,-1 0 1,1 1-1,0-1 1,0 0-1,-1 1 1,1-1-1,0 1 1,1-1-1,-1 1 1,0-1-1,0 1 1,1 0-1,-1-1 1,0 1-1,1 0 1,-1 0-1,1 0 1,0 0-1,-1 0 1,1 1-1,0-1 1,-1 0-1,1 1 1,0-1-1,0 1 1,0 0-1,2-1 1,-2 1 75,1 0 0,-1 0-1,1 0 1,-1 0 0,0 0 0,1 0 0,-1 1 0,1-1 0,-1 1 0,0 0 0,1-1 0,-1 1 0,4 2-1,-5-2-359,1 0 0,-1 0 0,0 0 0,0 0 0,1 1 0,-1-1 0,0 0 0,0 0 0,0 1 0,0-1 0,-1 1 0,1-1 0,1 3 0,18 67 3247,-14-45-2131,17 45-1,-20-64-1020,1 0 0,-1 0 0,1-1 0,0 1 0,0-1 0,1 0-1,0 0 1,0-1 0,0 0 0,13 10 0,-16-14-67,1 0 0,0 1 1,0-1-1,-1-1 0,1 1 0,0 0 0,0-1 0,0 1 0,0-1 1,0 0-1,0 0 0,0 0 0,0 0 0,0-1 0,0 1 1,0-1-1,0 0 0,0 0 0,-1 0 0,1 0 0,0 0 1,0-1-1,3-1 0,2-2-39,-1 0 1,1 0-1,-1-1 1,0 0-1,0 0 1,7-9-1,10-17-83,-1-2 1,30-60-1,-52 93 152,-1 0 1,1 0 0,0 0 0,-1 0 0,1 0-1,-1 0 1,1 0 0,-1 0 0,1 0-1,-1 0 1,0 0 0,1 0 0,-1 0 0,0-1-1,0 1 1,0 0 0,0 0 0,0 0-1,0 0 1,0-1 0,0 1 0,-1 0 0,1 0-1,0 0 1,-1 0 0,1 0 0,-1 0-1,1 0 1,-2-2 0,1 3 19,0 0 0,-1 1 0,1-1 0,0 0 0,0 1 0,0-1 0,0 1 0,0-1 0,-1 1 0,1 0 0,0-1 0,0 1 0,1 0 0,-1 0 0,0 0 0,0 0 0,0 0 0,0 0 0,1 0 0,-1 0 0,0 0 0,1 0 0,-1 0 0,1 0 0,0 0 0,-1 1 0,1-1 0,-1 2 0,-2 8 96,0-1 1,1 1 0,0-1-1,1 1 1,0 0 0,1 0-1,0-1 1,0 1 0,1 0-1,0 0 1,1-1 0,1 1-1,0-1 1,0 0 0,6 13-1,-6-14-241,1-1-1,0 1 1,1-1-1,0 0 1,0 0-1,1 0 1,0 0-1,0-1 1,0 0-1,1-1 1,1 1-1,-1-1 1,1-1-1,0 1 1,0-1-1,0-1 0,15 7 1,-17-10-360,0 0 1,0 0-1,0-1 0,0 1 1,1-1-1,-1-1 0,0 1 1,0-1-1,0 0 0,0 0 1,0-1-1,0 0 0,0 0 0,8-4 1,23-12-2640</inkml:trace>
</inkml:ink>
</file>

<file path=ppt/ink/ink10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1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7296,'-20'29'3584,"16"17"-2176,8-34 5375,7 8-6527,3-4 128,0 3-128,-1 1 0,6-4-896,1-12 128,3-1-1280,5-6 129,1-6-769,-6-2 0</inkml:trace>
</inkml:ink>
</file>

<file path=ppt/ink/ink10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2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8576,'-14'16'4224,"23"-32"-8448,-9 16 7936,0 0-6656,-5 9 0</inkml:trace>
</inkml:ink>
</file>

<file path=ppt/ink/ink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5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508 51 2304,'0'-1'65,"0"0"1,0 0-1,0 0 1,-1 0-1,1 0 0,0 0 1,-1 0-1,1 0 1,-1 1-1,1-1 1,-1 0-1,1 0 0,-1 0 1,0 0-1,1 1 1,-1-1-1,0 0 1,0 1-1,0-1 0,1 1 1,-1-1-1,0 1 1,0-1-1,0 1 0,0-1 1,0 1-1,0 0 1,0 0-1,-1-1 1,0 1 81,-1-1 1,1 0-1,0 0 1,0-1-1,0 1 1,0 0-1,0-1 1,0 1 0,0-1-1,0 1 1,-2-4-1,3 4-68,-1 0 0,1 0 0,-1 0 0,0 0 0,1 0 0,-1 0 0,0 0 0,0 0 0,1 1 0,-1-1 0,0 1 0,0-1 0,0 1 0,0 0 0,0 0 0,0 0 0,0 0 0,-2 0 0,-42 5 430,37-3-599,-17 2 344,-1 1 0,1 2 0,0 1 0,1 1 0,0 1 0,0 1 0,1 1 1,1 1-1,0 2 0,-24 18 0,39-26-170,1 1-1,-1 0 1,1 1 0,0 0 0,1 0 0,0 0 0,-5 12 0,9-19-62,1 1-1,-1 0 1,1 0 0,0 0 0,-1 1-1,1-1 1,1 0 0,-1 0 0,0 1-1,1-1 1,0 0 0,-1 1 0,2-1-1,-1 0 1,0 1 0,0-1 0,1 0-1,0 1 1,0-1 0,0 0-1,0 0 1,0 0 0,1 0 0,-1 0-1,1 0 1,0 0 0,2 3 0,5 1 40,0 0 1,1-1-1,0 0 1,0 0 0,0-1-1,0-1 1,1 0-1,0 0 1,20 3-1,8 1 138,61 3-1,-22-9 88,-1-4 0,95-14 0,-49 3 4,-106 10-211,1 0 1,28-9-1,-15 3 63,-28 9-15,21 14 128,55 6-256,-52-12 5,0-1 0,1-1 1,52 3-1,-37-9 131,58-8 0,-89 6-98,1 0 1,0-1-1,0 0 1,-1-1-1,0 0 1,0-1-1,0-1 1,18-11 0,-27 15-28,0 0 1,-1 0 0,1 0 0,0 0 0,-1-1 0,0 1 0,1-1 0,-1 1 0,0-1 0,0 0-1,-1 0 1,1 0 0,0 0 0,-1-1 0,0 1 0,0 0 0,0 0 0,0-1 0,0 1 0,-1-1-1,0 1 1,1-1 0,-1 1 0,0-1 0,-1 1 0,1 0 0,-1-1 0,1 1 0,-1-1 0,0 1-1,0 0 1,-1 0 0,1-1 0,-1 1 0,1 0 0,-1 0 0,-2-2 0,-4-6 21,0 0-1,-1 1 1,0 0 0,-1 1-1,0 0 1,0 0 0,-1 1-1,-18-10 1,14 11-30,0 0 0,-1 2 0,0 0 0,0 0 1,0 1-1,0 1 0,-1 1 0,1 1 0,-26 0 0,17 1-22,0 2-1,0 1 1,0 0 0,0 2-1,-39 13 1,57-16 4,1 0 1,-1 0-1,1 1 0,0 0 1,-1 0-1,1 0 1,1 1-1,-1 0 0,0 0 1,1 0-1,0 1 1,0 0-1,0 0 1,1 0-1,0 1 0,0-1 1,0 1-1,-6 12 1,10-16 8,0-1 1,-1 1 0,1-1 0,0 1-1,0-1 1,0 1 0,0-1 0,0 1-1,0-1 1,1 1 0,-1-1 0,0 1 0,1-1-1,-1 0 1,1 1 0,-1-1 0,1 1-1,0-1 1,0 0 0,-1 0 0,1 1 0,2 1-1,1 0-3,-1 0-1,1 0 0,0 0 0,0 0 1,0-1-1,0 1 0,7 2 0,8 2-9,1-1 0,30 6 0,-48-12 19,36 7-2,0-1 0,0-2 0,1-1 0,-1-3 1,1-1-1,-1-2 0,1-1 0,-1-2 1,0-2-1,-1-1 0,64-25 0,-102 35 26,0 0-1,0 0 0,1 0 1,-1 0-1,0 0 1,1 0-1,-1 0 0,1 0 1,-1 0-1,1 0 1,0 0-1,-1 1 0,1-1 1,0 0-1,0 0 1,0 0-1,0 1 0,0-1 1,0 0-1,0 0 1,0 1-1,0-1 0,1 0 1,-1 0-1,0 0 1,1 0-1,-1 1 0,1 0 1,1 2 25,0 1 1,-1-1-1,2 1 1,-1-1-1,0 0 1,1 0-1,0 0 1,0 0-1,3 4 0,6 2 43,0 0 0,1-1 0,0 0-1,0-1 1,1-1 0,0 0-1,0 0 1,17 4 0,-6-4-923,0-1 0,0 0 1,0-2-1,33 1 1,-19-4-1346</inkml:trace>
</inkml:ink>
</file>

<file path=ppt/ink/ink10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2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423 34 3584,'-34'-16'4235,"29"13"-2971,-1 0-1,1 1 1,0-1 0,-1 1-1,-10-2 1,-22 5-1881,8 5 1436,8-3-355,0 2-1,0 0 0,0 1 0,-36 16 0,32-9-174,13-8-129,0 1 0,0 1 0,1 0 0,0 1 0,0 0 0,-14 13-1,26-20-155,-1-1-1,1 0 1,0 0-1,-1 1 1,1-1-1,0 0 1,0 1 0,-1-1-1,1 1 1,0-1-1,0 0 1,0 1-1,-1-1 1,1 1-1,0-1 1,0 0-1,0 1 1,0-1-1,0 1 1,0-1-1,0 1 1,0-1-1,0 0 1,0 1-1,0-1 1,0 1-1,0-1 1,1 1-1,-1-1 1,0 0-1,0 1 1,0-1-1,0 0 1,1 1-1,-1-1 1,0 1-1,1-1 1,-1 0-1,0 0 1,0 1-1,1-1 1,-1 0-1,1 1 1,-1-1-1,0 0 1,1 0-1,-1 0 1,0 1-1,1-1 1,-1 0 0,1 0-1,-1 0 1,1 0-1,-1 0 1,0 0-1,1 0 1,-1 0-1,1 0 1,-1 0-1,1 0 1,32 2 40,-30-2-47,70 0 2,195 5 4,-218-1-8,0 2-1,-1 2 0,64 20 0,-107-27-2,0 1-1,0 1 1,0-1-1,0 1 1,0 0-1,0 0 1,-1 1-1,1 0 1,-1 0-1,0 0 1,0 0-1,-1 1 1,8 9 0,-10-11 12,0 0 1,-1 1-1,0-1 1,0 0-1,0 1 1,0-1-1,0 1 1,0 0 0,-1-1-1,0 1 1,0-1-1,0 1 1,0 0-1,0-1 1,-1 1-1,0-1 1,0 1 0,0-1-1,0 1 1,0-1-1,-1 0 1,1 1-1,-1-1 1,0 0 0,-4 5-1,0 0 23,-1-1-1,1 0 0,-1 0 1,-1-1-1,1 1 1,-1-2-1,0 1 1,-1-1-1,1-1 1,-1 1-1,0-1 1,0-1-1,-17 5 1,1-2 56,0-1 1,0-1 0,0-1 0,-34 0-1,35-3-522,0-2-1,0-1 1,0-1 0,-34-9-1,54 11-1842,6-4-278</inkml:trace>
</inkml:ink>
</file>

<file path=ppt/ink/ink10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3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6 5120,'-11'-6'2560,"25"19"-896,-8-10 2432,-6 10-3584,0 13 128,5 6 128,-1 11 128,10-7-1280,5-4 128,-1 10 256,7-15 128,-2-4-1792,-5-11 128,2-4-512,-1-8 0</inkml:trace>
</inkml:ink>
</file>

<file path=ppt/ink/ink10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3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6784,'-34'3'3328,"45"20"-7296,-11-23 6272,4 0-4352,-4 8 0</inkml:trace>
</inkml:ink>
</file>

<file path=ppt/ink/ink10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4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6016,'3'8'1373,"0"0"0,-1 0 0,0 0 0,0 0 0,-1 0 0,0 9 0,7 32 301,0-10-999,-2 0 1,1 61-1,-7-136-755,8-64 0,-6 89 72,-1 1 0,2 0 0,0 0 0,0 0 0,1 0 0,0 1 0,0-1 0,1 1 0,0 0 0,1 0 0,7-7 0,-6 10 48,1 0 0,0 1 0,1 0 0,-1 1-1,1 0 1,0 0 0,0 1 0,0 0-1,0 0 1,17-2 0,-3 0 56,-15 3-21,0 1 1,0 0 0,1 0 0,-1 1-1,0 0 1,0 0 0,1 1-1,-1 0 1,0 0 0,0 1 0,0 0-1,0 1 1,-1 0 0,1 0-1,0 0 1,-1 1 0,0 0 0,0 1-1,0-1 1,11 12 0,-12-11-53,-1 0 1,0 1-1,0 0 1,-1 0-1,1 0 1,-1 0-1,-1 0 1,1 1-1,-1 0 1,0 0 0,-1 0-1,0 0 1,0 0-1,0 0 1,-1 1-1,0-1 1,0 0-1,-1 1 1,0-1-1,0 1 1,-1-1-1,0 1 1,-2 8-1,2-12-55,-15 41-64,15-44 81,1-1-1,0 1 1,0 0-1,-1-1 1,1 1-1,0-1 1,-1 0-1,1 1 1,0-1-1,-1 1 1,1-1-1,-1 1 1,1-1-1,-1 0 1,1 1-1,-1-1 1,1 0-1,-1 0 1,1 1-1,-1-1 1,1 0 0,-1 0-1,0 0 1,0 1-1,0-2-34,0 0 0,0 1 0,0-1 0,0 0 0,1 1 0,-1-1 0,0 0 0,0 0 0,1 1 0,-1-1 0,0 0 0,1 0 1,-1 0-1,1 0 0,-1 0 0,1 0 0,0 0 0,-1 0 0,1-2 0,-1-1-104,0 0-1,1 0 1,-1-1 0,1 1 0,0 0 0,0-1 0,1 1 0,-1 0 0,1 0-1,0-1 1,0 1 0,2-5 0,21-48-893,-20 48 1094,0 1 0,1 0-1,-1 0 1,2 1 0,-1 0-1,1-1 1,0 2 0,0-1-1,1 1 1,0 0 0,0 0 0,1 1-1,-1 0 1,1 0 0,0 1-1,0 0 1,1 1 0,-1-1-1,1 1 1,0 1 0,0 0 0,0 0-1,0 1 1,0 0 0,0 1-1,0-1 1,0 2 0,0-1-1,0 2 1,0-1 0,0 1 0,0 0-1,0 1 1,-1 0 0,1 0-1,12 8 1,176 110 1745,-193-118-1786,-1-1 0,1 1 0,0 0 0,-1 0 1,1 0-1,-1 0 0,0 1 0,0-1 0,0 1 0,-1 0 0,1 0 0,-1 0 0,0 0 1,0 0-1,-1 0 0,1 0 0,-1 1 0,0-1 0,0 1 0,0-1 0,0 1 0,-1-1 0,0 1 1,0 8-1,-2-5-7,0 0 1,-1 0 0,0 0 0,0 0-1,-1 0 1,0-1 0,0 1 0,0-1-1,-1 0 1,0-1 0,-1 1 0,-9 9-1,1-6-1659,11-9-1379,7-8 699,11-4-220</inkml:trace>
</inkml:ink>
</file>

<file path=ppt/ink/ink10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5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11 2944,'-7'-1'556,"7"1"-443,-1 0 0,1 0-1,0 0 1,0 0 0,0-1-1,0 1 1,-1 0 0,1 0-1,0 0 1,0 0 0,0 0-1,0 0 1,0-1 0,-1 1-1,1 0 1,0 0 0,0 0 0,0 0-1,0-1 1,0 1 0,0 0-1,0 0 1,0 0 0,0-1-1,0 1 1,0 0 0,0 0-1,0 0 1,0-1 0,0 1-1,0 0 1,0 0 0,0 0-1,0-1 1,0 1 0,0 0-1,0 0 1,0 0 0,0 0-1,0-1 1,0 1 0,0 0-1,1 0 1,-1 0 0,0 0 0,0-1-1,0 1 1,0 0 0,0 0-1,1 0 1,-1 0 0,0 0-1,0 0 1,0 0 0,1-1-1,-1 1 1,0 0 0,0 0-1,0 0 1,1 0 1146,0 42 191,44 222 2488,-29-186-3311,6 14 204,35 92 0,7 25-210,-62-203-619,-1 0-1,0 0 1,0 0 0,0 0-1,-1 1 1,0-1 0,0 0-1,-1 0 1,0 0 0,0 0-1,0 1 1,-1-1 0,-2 7-1,2-10-1,0 0 0,1 0 0,-1 0 0,0 0 0,-1-1 0,1 1 0,0-1 0,-1 1 0,1-1 0,-1 0-1,0 0 1,0 0 0,0-1 0,0 1 0,0 0 0,0-1 0,0 0 0,-1 0 0,1 0 0,0 0 0,-1-1 0,1 1 0,0-1 0,-1 0-1,-4 0 1,8-2-7,0 0-1,1 0 1,-1 0-1,1 0 0,0 0 1,0 1-1,0-1 0,0 0 1,0 0-1,0 1 1,0-1-1,0 1 0,3-3 1,20-27-159,-2 0 1,-1-2 0,18-38-1,-34 62 166,0 1-1,0 1 0,1-1 0,0 1 0,0 0 0,1 0 0,0 0 0,0 1 0,0 0 0,1 1 0,0 0 0,0 0 1,0 0-1,1 1 0,-1 0 0,1 1 0,0 0 0,0 1 0,1-1 0,-1 2 0,13-2 0,12 1 86,0 1 1,0 1-1,0 2 0,48 10 0,-71-11-41,-1 1 0,0 1 0,0-1 1,0 2-1,0 0 0,0 0 0,-1 0 0,1 1 1,-1 1-1,0-1 0,-1 2 0,0-1 0,0 1 1,0 0-1,-1 1 0,0 0 0,8 11 0,-8-8 17,-1 1-1,0-1 1,-1 1-1,0 0 1,-1 1-1,0-1 1,-1 1-1,-1 0 1,0 0-1,0 0 1,-1 0-1,-1 0 1,-2 20-1,1-15-32,-2-1-1,1 1 1,-2-1-1,0 0 1,-11 27-1,13-40-24,1 0 1,-1 0-1,0 0 0,0-1 0,-1 1 0,1-1 0,-1 1 0,1-1 1,-1 0-1,0 0 0,0 0 0,-1 0 0,1 0 0,-1-1 0,1 1 1,-1-1-1,0 0 0,0 0 0,0-1 0,0 1 0,0-1 0,0 0 1,0 0-1,0 0 0,-1-1 0,1 1 0,0-1 0,-7 0 0,-4-3-2,1 0-1,0-1 1,0 0-1,0-1 0,0-1 1,1 0-1,-15-9 1,-1-3-56,-53-42 0,63 43-407,1-2 0,0-1 0,-20-29 0,-1-1-2703,23 34 605</inkml:trace>
</inkml:ink>
</file>

<file path=ppt/ink/ink10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5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59 241 5504,'0'0'176,"-1"0"-1,0-1 1,0 1 0,1 0-1,-1 0 1,0 0 0,0 0-1,1 0 1,-1 0 0,0 0 0,0 0-1,1 1 1,-1-1 0,0 0-1,0 0 1,1 1 0,-1-1 0,0 0-1,1 1 1,-1-1 0,0 1-1,1-1 1,-1 1 0,1-1-1,-1 1 1,1-1 0,-1 1 0,1-1-1,-1 1 1,1 0 0,-1 0-1,1 1 64,0-1-1,1 1 1,-1-1-1,0 1 1,1-1-1,0 1 0,-1-1 1,1 0-1,0 1 1,-1-1-1,1 0 1,0 1-1,0-1 0,2 2 1,46 42 1614,-44-41-2132,5 4 377,1 0 0,0-1 0,0-1 0,1 0 0,-1 0 0,1-1 0,1-1 0,-1 0 1,1 0-1,-1-2 0,1 1 0,0-2 0,0 1 0,19-2 0,-13-1 4,0-1 1,-1 0-1,1-2 1,-1 0-1,1-1 1,-2-1-1,1 0 1,0-2-1,18-10 1,-32 15-96,0 1-1,0-1 1,0 0 0,-1 0 0,1 0 0,-1-1-1,0 1 1,0-1 0,0 1 0,-1-1 0,1 0 0,-1 0-1,0 0 1,0-1 0,0 1 0,-1 0 0,1-1-1,-1 1 1,0-1 0,-1 1 0,1-1 0,-1 0-1,0-5 1,0 3-1,0 0 1,-1 0-1,0 0 0,-1 1 0,0-1 0,0 0 0,0 0 1,-1 1-1,0-1 0,0 1 0,0 0 0,-1 0 0,0 0 1,-9-9-1,0 2-7,0 1 0,-1 0 1,0 1-1,-1 1 0,0 0 1,-1 1-1,0 1 0,0 1 1,-1 0-1,0 1 0,0 0 1,0 2-1,-20-4 0,26 7-7,-1 0 0,1 0-1,-1 1 1,1 0 0,-1 1-1,1 0 1,0 1 0,-1 0 0,1 1-1,0 0 1,0 1 0,1 0-1,-1 1 1,1 0 0,0 1 0,0 0-1,1 0 1,0 1 0,0 0-1,0 1 1,-12 13 0,18-17-45,-1 1 0,1-1 0,0 0-1,0 1 1,1 0 0,-1-1 0,1 1 0,0 0 0,0 0 0,1 0 0,-1 1 0,1-1 0,0 0 0,1 1-1,-1-1 1,1 9 0,1-7-192,1-1-1,-1 1 0,1-1 1,0 1-1,1-1 0,-1 0 1,1 0-1,0 0 0,1 0 1,0-1-1,-1 1 1,10 8-1,26 26-2079</inkml:trace>
</inkml:ink>
</file>

<file path=ppt/ink/ink10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6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1161 4480,'3'-2'248,"0"0"0,-1 0 0,1 0 0,0 0 0,0 0-1,1 0 1,-1 1 0,0 0 0,0-1 0,1 1 0,-1 0 0,1 1 0,-1-1 0,1 1 0,-1-1 0,8 2 0,-5-2 205,1 1 0,-1-1 0,1 0 0,-1-1 0,10-2 0,13-10-133,0-1 0,-1-1 0,-1-1 0,0-2 0,-1 0 0,-1-2 0,-2-1 0,0-1 0,-1-1 0,-1-1 0,24-37 0,-31 37-281,-2 0 0,-1-1 0,-1 0 0,-1-1 0,-1 0 1,-1-1-1,-2 0 0,-1 0 0,-1 0 0,-1 0 0,-4-54 0,-5 47-86,-1 0 0,-2 0 0,-1 1 0,-2 0 1,-1 1-1,-2 1 0,-1 0 0,-2 1 0,-23-29 0,29 42 38,-1 1 0,-28-27 0,38 41 11,1 0 1,-1-1 0,1 1-1,-1 0 1,0 1-1,-1-1 1,1 1-1,0 0 1,-1 0-1,1 0 1,-1 0-1,1 1 1,-1 0-1,0 0 1,0 0 0,1 0-1,-1 1 1,-9 0-1,12 1 21,-1 0 0,1 0 0,0 0 0,-1 0 0,1 1 0,0-1 0,0 1 0,0-1 0,0 1 0,0 0 0,0 0 0,0-1 0,1 1 0,-1 1 0,-1 2 0,-21 41 313,16-29-186,-13 32 236,1 2 0,3 0 1,3 1-1,1 0 1,-5 58-1,-9 276 1541,29-292-1466,5 0 0,29 151 0,-7-70-330,-23-87-200,-6-80-120,-1 1 0,0-1 0,0 0 0,0 0 0,-1 0 0,-1 0 0,1 0 0,-6 12 0,22-34-5777,30-22 1159,-13 14 2503</inkml:trace>
</inkml:ink>
</file>

<file path=ppt/ink/ink10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6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27 271 6912,'-13'0'3456,"-1"12"-3968,14-12 7295,0 7-6143,0 13 128,4 8 128,1-1 0,4 5-1280,11 0 0,-6 2 640,4-6 128,1-8-1536,4-4 128,-3-9-1535,-2-7 127</inkml:trace>
  <inkml:trace contextRef="#ctx0" brushRef="#br0" timeOffset="1">212 1 9600,'-34'0'4736,"34"16"-6400,0-13 8319,0 3-7551,0-6 0,5 3-3967,10 8 127</inkml:trace>
</inkml:ink>
</file>

<file path=ppt/ink/ink10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7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2 468 2304,'-1'-10'939,"5"0"-539,0 0 0,1 1 0,0 0 0,0 0 0,1 0 0,11-11 0,53-57 2193,-21 25-904,-25 26-1094,1 1 1,0 1-1,2 1 1,1 2-1,0 1 0,2 1 1,0 1-1,1 2 0,1 1 1,59-19-1,-81 31-475,1 0 0,-1 1 0,1 1 0,0-1 0,-1 2 0,1 0 0,0 0 0,0 1 0,-1 0 0,1 1 0,-1 0 1,15 5-1,-18-4-72,0 0 0,-1 0 0,1 1 0,-1 0 0,0 0 0,0 0 0,-1 1 0,1 0 1,-1 0-1,0 0 0,0 1 0,-1 0 0,0-1 0,0 2 0,0-1 0,0 0 0,-1 1 1,4 11-1,-3-4-43,-1 0 0,0 1 1,-1-1-1,-1 1 0,0 0 1,-1-1-1,0 1 0,-1 0 1,-1-1-1,0 1 0,-1-1 1,-1 0-1,0 0 0,-1 0 1,0 0-1,-1-1 0,-1 0 1,0 0-1,-11 15 0,15-25-9,0 0 0,0 0 0,0-1 1,-1 1-1,1-1 0,-1 0 0,1 0 0,-1 0 0,0-1 0,1 1 0,-1-1 0,0 0 0,0 0 0,0 0 0,0 0 0,0-1 0,-1 0 0,1 0 0,0 0 0,0 0 0,0 0 0,0-1 0,0 0 0,0 0 0,0 0 0,0 0 0,0-1 0,1 0 0,-8-3 0,7 3-214,0 0-1,-1 0 1,1-1 0,1 1-1,-1-1 1,0 0-1,0 0 1,1 0 0,0-1-1,0 1 1,0-1-1,0 1 1,0-1 0,1 0-1,-1 0 1,1-1-1,0 1 1,1 0 0,-1-1-1,1 1 1,-1-1 0,1 1-1,1-1 1,-1 0-1,1 1 1,0-9 0,7-18-2214</inkml:trace>
</inkml:ink>
</file>

<file path=ppt/ink/ink10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8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0 257 3072,'11'-3'883,"0"1"0,0-1-1,0 2 1,0 0 0,20 0 0,-19 2-325,0-2-1,0 0 1,0 0-1,19-5 1,-8-2-320,1-1 0,-2-1 0,22-12 0,-34 17-90,-1-1-1,0 0 1,0-1 0,-1 1 0,0-2 0,0 1 0,0-1 0,12-17 0,-19 23-118,0-1 1,1 1-1,-1 0 1,0 0-1,0-1 1,0 1-1,-1 0 1,1-1-1,0 1 1,-1-1-1,0 1 1,1-1-1,-1 1 1,0-1-1,0 1 1,-1-1-1,1 1 1,0-1-1,-1 1 1,0 0-1,1-1 1,-1 1 0,0 0-1,0-1 1,0 1-1,-1 0 1,1 0-1,-1 0 1,1 0-1,-1 0 1,1 0-1,-1 0 1,0 1-1,0-1 1,0 0-1,0 1 1,0 0-1,0-1 1,0 1-1,-1 0 1,1 0-1,-3 0 1,-4-3 17,0 0 0,1 1 0,-1 0 0,0 1 0,-1 0 0,1 1 0,0 0 0,-1 0 0,-17 1 0,20 1-22,0 1 1,0-1-1,0 1 1,0 1-1,0-1 1,1 1-1,-1 0 1,1 1-1,-1-1 1,1 1 0,1 0-1,-1 1 1,0 0-1,1 0 1,0 0-1,0 0 1,1 1-1,-1 0 1,1 0 0,0 0-1,1 0 1,0 1-1,0-1 1,0 1-1,1 0 1,0 0-1,-2 11 1,1-6 86,2 1-1,-1 0 1,2 0-1,0-1 1,0 1-1,1 0 1,1 0-1,0 0 1,1-1 0,0 1-1,1-1 1,0 0-1,1 0 1,11 20-1,-8-19-88,1 0-1,0-1 1,1 0-1,0 0 0,1-1 1,15 13-1,-18-18-555,0-1-1,0 0 1,0 0 0,1-1-1,0 0 1,17 5 0,0-4-1793</inkml:trace>
</inkml:ink>
</file>

<file path=ppt/ink/ink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5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78 128,'-3'-8'31,"2"6"185,1 1 1,-1-1 0,0 1-1,1-1 1,0 0-1,-1 1 1,1-1 0,0 0-1,-1 1 1,1-1 0,0 0-1,0 1 1,1-1-1,-1 0 1,0 1 0,0-1-1,1 1 1,-1-1 0,1 0-1,0 1 1,-1-1 0,2-1-1,18-27 900,-41 59-845,19-26-181,0-1 0,0 1 0,0-1 0,1 1 0,-1-1 1,1 1-1,0 0 0,0 0 0,0 0 0,0 0 0,0 0 0,1 0 0,-1 0 1,1 0-1,0 0 0,0 0 0,0 6 0,0 8 186,-8 120 581,-7 81 1744,16 242 0,3-363-2041,-4-59-426,2 1 0,1-1 1,2 0-1,2 0 0,16 55 0,-21-87-135,1 0-1,-1 0 0,1 0 1,0 0-1,0 0 0,1-1 1,0 1-1,0-1 0,0 0 1,1 0-1,-1-1 0,1 0 1,0 1-1,0-1 0,1-1 1,-1 1-1,1-1 1,0 0-1,0 0 0,0-1 1,0 0-1,0 0 0,1 0 1,-1-1-1,7 1 0,-5-2-201,-1 0 0,0-1-1,0 0 1,0 0 0,0 0-1,0-1 1,0 0-1,0-1 1,0 1 0,-1-1-1,1-1 1,-1 1 0,0-1-1,11-9 1,-13 9-122,1 0 0,-1 0 1,0-1-1,0 1 0,0-1 1,-1 0-1,0 0 0,0 0 0,0-1 1,-1 1-1,1-1 0,-1 1 0,0-1 1,-1 0-1,0 0 0,0 0 1,1-6-1,-1-36-1595</inkml:trace>
</inkml:ink>
</file>

<file path=ppt/ink/ink10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8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55 2432,'-1'-3'459,"0"1"1,0-1-1,0 0 0,-1 1 1,1 0-1,-1-1 1,1 1-1,-1 0 0,0 0 1,1 0-1,-1 0 1,0 0-1,0 0 0,-1 0 1,1 1-1,-5-3 1,2 1-203,-1 1 0,0 0 1,1 0-1,-1 0 1,0 1-1,0 0 1,-9-1-1,-3 2-127,-1 0-1,0 1 1,0 1-1,-21 5 1,18-2 312,0 0 0,0 1 0,0 2 1,1 0-1,0 1 0,1 1 0,0 1 0,0 1 0,2 1 1,-22 18-1,36-27-348,1 0 1,-1 0-1,1 0 1,0 1-1,0 0 1,1 0-1,-1 0 1,1 0-1,0 0 1,0 0-1,1 0 1,0 1-1,0-1 1,0 0-1,0 1 1,1-1-1,0 1 1,0-1-1,0 1 1,1-1-1,0 1 1,2 6-1,-1-5-35,0 0 1,1-1-1,-1 1 0,1-1 0,1 1 0,0-1 0,-1 0 0,2 0 0,-1-1 0,1 1 1,0-1-1,0 0 0,0 0 0,1-1 0,-1 1 0,11 5 0,1-2-378,0 0 1,1-2-1,0 0 0,0 0 0,31 4 0,47-3-4018,-58-10 1756</inkml:trace>
</inkml:ink>
</file>

<file path=ppt/ink/ink10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9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109 343 4992,'-8'14'8885,"11"6"-5971,17 13-2170,-14-29-603,-1 1 0,1-1-1,0 0 1,0-1-1,1 0 1,-1 0-1,0 0 1,1-1 0,0 0-1,0 0 1,0 0-1,0-1 1,0 0-1,0-1 1,0 1-1,0-1 1,0-1 0,0 1-1,0-1 1,0 0-1,0-1 1,10-3-1,5-2-42,0-1 0,0-1-1,-1-1 1,-1-1-1,32-21 1,-46 28-90,1-1-1,-1 1 1,0-1 0,0-1 0,-1 1-1,0-1 1,0 0 0,0 0-1,0-1 1,-1 1 0,0-1-1,-1 0 1,1 0 0,-1 0 0,2-9-1,-4 10-12,0-1-1,-1 1 0,0-1 1,0 0-1,0 1 0,-1-1 1,1 1-1,-2-1 0,1 1 1,-1 0-1,0-1 0,0 1 1,-1 0-1,0 0 0,0 0 1,0 1-1,-8-11 0,2 5 1,-1-1 1,0 1-1,0 1 0,-1 0 0,-1 1 0,0 0 0,0 1 0,0 0 0,-1 0 0,-1 2 0,1 0 0,-1 0 0,0 1 0,0 1 0,0 0 1,-1 1-1,1 1 0,-1 0 0,0 1 0,0 0 0,1 1 0,-1 1 0,0 1 0,0 0 0,-18 5 0,25-5-10,1 1-1,-1 0 1,1 0-1,0 1 1,0 0-1,0 0 1,1 0-1,-1 1 0,1 0 1,0 1-1,0-1 1,1 1-1,0 0 1,0 0-1,0 1 1,1-1-1,-1 1 1,2 0-1,-1 1 0,1-1 1,-4 15-1,5-16-195,1 0 0,0 1 0,0-1 0,1 1 0,-1-1 0,1 1 0,1-1 0,-1 1 0,1-1 0,1 0 0,-1 1 0,1-1 0,0 0 0,0 0 0,1 0 0,-1 0 0,2 0 0,-1 0 0,0-1 0,1 0 0,0 0 0,1 0 0,-1 0 0,1 0 0,-1-1 0,2 0 0,4 4 0,31 17-2370</inkml:trace>
</inkml:ink>
</file>

<file path=ppt/ink/ink10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19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65 3712,'0'0'157,"-1"0"-1,1 0 1,0 0-1,0 0 1,-1 0 0,1 0-1,0 0 1,-1 0 0,1 0-1,0 0 1,0 0-1,-1 0 1,1 0 0,0 0-1,-1 0 1,1 1 0,0-1-1,0 0 1,-1 0-1,1 0 1,0 0 0,0 0-1,-1 1 1,1-1 0,0 0-1,0 0 1,0 0-1,0 1 1,-1-1 0,1 0-1,0 0 1,0 1 0,0-1-1,0 0 1,0 0-1,-1 1 1,1-1 0,0 0-1,0 1 1,-3 21 3015,5 42-2090,-1-28-1063,3 28 1023,-2-48-898,-1-1-1,0 0 0,-1 1 0,0-1 1,-1 0-1,-1 1 0,-1-1 0,0 0 1,-6 16-1,-3-15-234,6-26 26,6-33-248,0 43 309,8-44-690,21-69 0,-25 101 648,0 0 0,1 0 0,1 1 0,-1 0-1,2 0 1,0 0 0,0 1 0,1 0 0,0 1 0,16-15 0,-12 13 236,1 1 0,-1 0-1,2 1 1,-1 1 0,1 0 0,1 1 0,-1 1 0,1 0 0,29-7 0,-31 10 20,-1 0 1,1 1 0,0 1 0,0 0 0,0 1 0,0 0 0,0 1 0,0 0-1,21 6 1,-27-5-139,-1 1 0,0-1 0,0 1 0,-1 0 0,1 0 0,0 1 0,-1 0-1,0 0 1,0 0 0,0 0 0,-1 1 0,1 0 0,-1 0 0,0 0 0,0 0 0,-1 1 0,0 0-1,0-1 1,0 1 0,-1 0 0,3 7 0,-1 1-10,-1 0-1,0 0 1,-1 0-1,0 0 1,-1 0-1,0 0 0,-2 0 1,1 1-1,-2-1 1,0 0-1,-1 0 1,0-1-1,-1 1 1,0 0-1,-1-1 1,-12 23-1,-3 12-432,9-21-1452,1-3-3385,7-22 2627</inkml:trace>
</inkml:ink>
</file>

<file path=ppt/ink/ink10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20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111 185 4608,'-2'1'526,"0"1"1,0-1-1,0 1 0,1 0 1,-1 0-1,0-1 0,1 1 1,-1 0-1,1 0 0,0 1 1,0-1-1,0 0 0,0 0 1,0 1-1,0-1 0,0 0 1,0 5-1,-13 47 2223,13-49-2684,1-1 0,-1 0-1,1 1 1,0-1-1,0 1 1,0-1 0,0 1-1,1-1 1,0 1-1,0-1 1,0 0 0,1 0-1,-1 1 1,1-1-1,0 0 1,0 0 0,0 0-1,1-1 1,-1 1-1,1-1 1,0 1 0,0-1-1,0 0 1,1 0-1,-1 0 1,1 0 0,0-1-1,5 4 1,10 3 304,0 0 1,1-1-1,0-2 0,37 9 1,-51-14-357,7 2-3,0-2 1,1 0 0,-1 0-1,1-1 1,-1-1 0,1-1-1,-1 1 1,0-2 0,0 0-1,0-1 1,0 0 0,0-1-1,-1 0 1,0-1 0,0 0-1,0-1 1,-1 0 0,0-1-1,0-1 1,-1 1 0,0-2-1,-1 1 1,15-20 0,-21 24-36,0 0 0,-1 0 0,0 0 0,0-1 0,0 1 1,-1 0-1,1-1 0,-1 1 0,-1-1 0,1 1 0,-1-1 0,0 0 1,0 1-1,0-1 0,-1 1 0,0-1 0,0 1 0,-1-1 0,1 1 1,-1 0-1,-3-7 0,-4-6-58,-1 1 1,0 0-1,-1 1 0,-18-22 1,22 30 58,-1 0 1,1 0 0,-1 1-1,0 1 1,-1-1 0,0 1-1,0 0 1,0 1 0,0 0 0,-1 1-1,0 0 1,0 0 0,0 1-1,0 1 1,-1-1 0,1 2-1,-1-1 1,1 2 0,-1-1-1,0 1 1,1 1 0,-1 0-1,-20 5 1,17-3 14,1 1 0,-1 0-1,1 1 1,0 0 0,1 2 0,-1-1 0,1 1-1,0 1 1,1 0 0,0 1 0,0 0 0,1 1-1,0 0 1,1 0 0,0 1 0,0 1 0,-9 17-1,9-14-133,2 1 0,0 0 0,1 1-1,-7 31 1,11-41-147,1 1 0,0 0-1,0-1 1,1 1 0,0 0 0,1-1 0,0 1 0,0 0 0,0-1-1,1 1 1,0-1 0,1 0 0,3 9 0,12 13-2035</inkml:trace>
</inkml:ink>
</file>

<file path=ppt/ink/ink10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20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272 1 2688,'-3'-1'3214,"2"3"844,2 10-2989,-3 39 457,-1 0 1,-20 90-1,-37 91 838,-11 47-689,14 156-477,47-336-1030,8-81-276,-7 48-298,8-62 22,1 0 0,-1 0 0,-1 0 1,1-1-1,-1 1 0,1 0 0,-1 0 0,0-1 0,-1 1 0,1-1 1,0 0-1,-6 5 0,4-6-1221,3-2-1675,1 0 720</inkml:trace>
</inkml:ink>
</file>

<file path=ppt/ink/ink10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21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66 297 2816,'-15'-3'3915,"5"4"3625,0 21-7326,3 0 442,1 0 1,1 1-1,0-1 0,2 1 1,-1 30-1,4-46-522,0 0-1,1 1 1,-1-1-1,2 0 1,-1 0-1,1 1 0,0-1 1,0 0-1,1-1 1,0 1-1,0 0 1,0-1-1,1 0 1,0 1-1,1-2 1,-1 1-1,1 0 1,0-1-1,1 0 1,9 8-1,-9-10-108,1 0 0,0 0 0,-1-1 0,1 0 0,0 0 0,0 0 0,0-1 0,0 0 0,0-1 0,0 1 0,8-2 0,-3 1-8,0-1 1,1 0-1,-1-1 1,0 0 0,20-7-1,-22 4-55,-1 0-1,1 0 0,-1-1 1,0 0-1,0-1 0,-1 0 1,0 0-1,0-1 0,-1 0 1,0 0-1,0 0 0,-1-1 1,0 0-1,-1-1 0,0 1 1,0-1-1,-1 0 0,0 0 1,-1-1-1,0 1 0,-1-1 1,2-12-1,-1 2-82,-1 0 0,-1 1 1,-1-1-1,-1 0 0,-1 0 0,-1 1 0,0-1 0,-2 1 0,0 0 1,-16-38-1,15 46 47,0 1 0,-2-1 0,1 1 1,-1 1-1,-1-1 0,0 1 0,0 1 1,-1 0-1,0 0 0,-13-8 0,15 11 72,1 1-1,-1 1 0,-1-1 1,1 1-1,-1 1 1,1-1-1,-1 1 0,0 1 1,0 0-1,0 0 0,0 1 1,-1 0-1,1 0 1,0 1-1,-14 2 0,22-2 10,-1 0-1,0 0 0,0 0 0,0 0 0,1 1 0,-1-1 1,0 1-1,0-1 0,1 1 0,-1 0 0,0-1 0,1 1 0,-1 0 1,1 0-1,-1 0 0,1 0 0,0 1 0,-1-1 0,1 0 1,0 1-1,0-1 0,0 1 0,0-1 0,0 1 0,0-1 0,0 1 1,0-1-1,1 1 0,-1 0 0,0 0 0,1-1 0,0 1 1,-1 0-1,1 0 0,0 0 0,0-1 0,0 1 0,0 0 0,0 0 1,1 0-1,0 2 0,0 2 31,1-1-1,1 1 1,-1-1-1,1 1 1,0-1 0,0 0-1,0 0 1,1-1 0,0 1-1,8 8 1,0-5 41,0 0 1,0 0-1,0-1 1,1-1 0,1 0-1,-1-1 1,1 0-1,-1-1 1,1 0-1,0-1 1,1-1 0,-1 0-1,0-1 1,1-1-1,21-2 1,-9 0-172,1-1 0,-1-2-1,0 0 1,0-2 0,0-1 0,-1-1 0,29-15 0,-43 18-547,0-1 0,0 0 0,0-1 0,-1 0 0,17-16 0,-10-1-1941</inkml:trace>
</inkml:ink>
</file>

<file path=ppt/ink/ink10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7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66 369 9600,'-5'16'4736,"16"-4"-5760,-8-12 8575,8 14-7167,-2 2 128,5 20 512,-5-4 0,14 4-1280,-3-6 128,8 5 640,-10-3 0,7-12-896,-7-6 128,10-8-2816,-5-3 0</inkml:trace>
  <inkml:trace contextRef="#ctx0" brushRef="#br0" timeOffset="1">90 1 14336,'-89'35'7167,"89"-15"-10495,0-17 12288,9 1-15360,1-4 129,8 0-385,-4 0 0</inkml:trace>
</inkml:ink>
</file>

<file path=ppt/ink/ink10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5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31 491 4736,'-15'11'1715,"6"-5"1319,4-6 2201,5 0-5132,0-1 1,-1 1 0,1 0 0,0-1-1,0 1 1,0 0 0,0-1 0,0 1-1,-1 0 1,1-1 0,0 1-1,0-1 1,0 1 0,0 0 0,0-1-1,0 1 1,0 0 0,0-1 0,1 1-1,-1 0 1,0-1 0,0 1 0,0 0-1,0-1 1,0 1 0,0 0 0,1-1-1,-1 1 1,0 0 0,0-1 0,1 1-1,-1 0 1,0 0 0,0-1 0,1 1-1,-1 0 1,0 0 0,1 0 0,0-1-1,22-20 1948,18-16-380,-11 0-1040,-2-2 0,29-49 0,-50 75-570,0 0 0,-1-1 0,0 0 0,-1 0 0,-1 0-1,0 0 1,-1-1 0,0 1 0,-2-1 0,1 0 0,-2-22 0,-1 31 3,0 0-1,0 1 0,-1-1 0,0 0 1,0 1-1,0 0 0,-4-6 1,-4-11 69,10 22-130,0 0-1,0-1 1,0 1-1,0 0 1,0 0-1,-1-1 1,1 1 0,0 0-1,0 0 1,0-1-1,0 1 1,0 0-1,0 0 1,0-1-1,0 1 1,1 0-1,-1 0 1,0-1 0,0 1-1,0 0 1,0 0-1,0 0 1,0-1-1,0 1 1,1 0-1,-1 0 1,0 0-1,0-1 1,0 1-1,0 0 1,1 0 0,-1 0-1,0 0 1,0-1-1,0 1 1,1 0-1,-1 0 1,0 0-1,0 0 1,1 0-1,-1 0 1,0 0 0,0 0-1,1 0 1,-1 0-1,0 0 1,0 0-1,1 0 1,-1 0-1,0 0 1,0 0-1,1 0 1,-1 0 0,0 0-1,0 0 1,1 0-1,-1 0 1,0 0-1,0 0 1,0 1-1,1-1 1,-1 0-1,0 0 1,0 0 0,20 9 194,8 12-163,-1 2 0,-1 0 0,29 34 0,63 87-149,-91-110 124,3 3-102,-1 2 0,-2 1 1,36 70-1,-59-102 130,-1 0 1,0 0 0,-1 1 0,1-1 0,-2 1 0,1-1 0,-1 1-1,-1 0 1,1 0 0,-1-1 0,-1 1 0,0 0 0,0 0 0,-1-1 0,0 1-1,0-1 1,-1 1 0,0-1 0,0 0 0,-1 0 0,0 0 0,-1-1-1,0 1 1,0-1 0,0 0 0,-1-1 0,0 1 0,0-1 0,-1 0-1,0-1 1,0 1 0,0-1 0,0-1 0,-1 1 0,0-2 0,0 1 0,0-1-1,0 0 1,-12 3 0,7-3 42,1 0 1,-1-1-1,0 0 0,0-1 1,0 0-1,0-1 0,0-1 0,0 0 1,0-1-1,0 0 0,0-1 1,-22-8-1,27 8-435,0-1 1,0 0-1,0-1 1,1 0 0,-1 0-1,1 0 1,-8-9-1,8 8-2286,12 10-734,1 2-208</inkml:trace>
</inkml:ink>
</file>

<file path=ppt/ink/ink10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6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1135 6656,'7'-2'2986,"-4"1"-2530,66-20 5576,-47 13-5895,0 0 0,0-2 0,-1 0-1,-1-1 1,0-1 0,21-17-1,5-8 728,67-72 0,-73 62-274,-2-1-1,-3-3 0,56-105 0,-77 129-439,-1-1 1,-2-1-1,-1 0 1,-1-1-1,-2 0 1,-1 0-1,-1-1 1,-2 1-1,0-52 1,-4 71-142,-1 1 1,0 0-1,0 0 1,-1 0-1,-1 0 1,0 0-1,0 1 1,-1 0 0,0-1-1,0 2 1,-1-1-1,0 1 1,-1 0-1,0 0 1,0 0-1,0 1 1,-1 0 0,0 1-1,-1 0 1,1 0-1,-1 1 1,0 0-1,-1 0 1,-13-4-1,10 4-41,0 0-1,1 2 0,-1-1 0,-1 2 0,1-1 1,0 2-1,0 0 0,-1 0 0,1 2 1,-1-1-1,1 2 0,0 0 0,-1 0 1,1 1-1,1 1 0,-1 0 0,0 1 0,-16 8 1,19-6 17,0 1 0,0 0 1,1 0-1,0 0 1,0 2-1,1-1 0,0 1 1,1 0-1,0 0 1,1 1-1,0 0 1,0 0-1,1 0 0,1 1 1,0 0-1,0 0 1,-2 18-1,1 5 16,1 1 1,2-1-1,1 1 0,7 53 1,2-22 166,4 0 0,2-1 0,3-1 0,3 0 0,3-1 0,3-1 0,40 71 0,-43-99-89,1 0 0,2-1 0,1-2 1,2-1-1,1-1 0,39 30 0,-63-55-444,0-1 0,0 1 0,1-1 0,0 0 0,0 0 0,10 3-1,-14-6 24,-1 0-1,1-1 0,0 1 1,0 0-1,-1-1 0,1 0 1,0 0-1,0 0 0,0 0 1,-1 0-1,1 0 1,0-1-1,0 1 0,-1-1 1,1 0-1,0 0 0,-1 0 1,5-2-1,13-9-2622</inkml:trace>
</inkml:ink>
</file>

<file path=ppt/ink/ink10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6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86 232 5632,'-1'0'-15,"-1"-8"1699,6 9 2209,23 6 2064,-20-7-5814,0-1 0,-1 0 0,1-1 0,0 1 0,-1-1 0,1 0 0,-1-1 0,0 0 0,7-4 0,52-35 1291,-58 37-1204,-2 1-114,0 0 1,-1 0 0,1 0-1,-1-1 1,0 0 0,-1 0-1,1 0 1,-1 0 0,0 0 0,0 0-1,0-1 1,-1 0 0,0 1-1,3-13 1,-4 15-92,-1 1 0,0-1 0,0 1-1,0-1 1,0 0 0,0 1 0,0-1 0,-1 0 0,1 1 0,-1-1-1,0 1 1,1-1 0,-1 1 0,-1-1 0,1 1 0,0-1 0,0 1-1,-1 0 1,0 0 0,1 0 0,-1 0 0,0 0 0,0 0 0,0 0-1,0 1 1,0-1 0,0 1 0,-1-1 0,1 1 0,0 0 0,-1 0 0,1 0-1,-1 0 1,1 0 0,-6 0 0,1 0 9,0 0-1,0 0 1,0 1 0,-1 0-1,1 0 1,0 1 0,0 0-1,0 0 1,0 0 0,0 1-1,0 0 1,0 1 0,1 0-1,-1 0 1,-7 4-1,1 1 55,1 0 1,0 1-1,0 0 0,0 1 0,-19 21 0,26-24-31,-1 1 1,1 0-1,0 0 1,1 0-1,0 0 1,0 1-1,1-1 0,0 1 1,1 0-1,0 0 1,-2 17-1,3-10 38,0 0 0,1 0 0,1 1 0,0-1-1,7 24 1,-6-30-72,2 0-1,-1 0 1,1-1-1,1 0 1,0 0-1,0 0 1,0 0-1,1-1 1,1 0-1,-1 0 1,1-1-1,1 0 1,-1 0-1,1 0 1,0-1-1,1-1 1,16 10 0,-5-5-535,1-1 0,0-1 0,0-1 0,1-1 0,0 0 0,39 4 0,7-3-2198</inkml:trace>
</inkml:ink>
</file>

<file path=ppt/ink/ink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5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56 3072,'-34'-32'1536,"54"32"-2432,-6-4 3072,4 0-1792,10 1 0,11-1 512,-7-1 128,20 5-1152,10 0 128,7-4 512,16 8 128,10-4-256,-12 0 128,-6 0-1024,-17 0 128,-8 0-896,-19 5 0</inkml:trace>
</inkml:ink>
</file>

<file path=ppt/ink/ink10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7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18 605 4352,'4'-7'3029,"15"-26"-2293,19-47 0,-33 67-270,-1-1 0,-1 1-1,0-1 1,-1 1 0,0-20 0,-9 20 2800,7 12-3163,-1 1 1,0-1 0,0 0 0,1 1 0,-1-1 0,1 0-1,-1 0 1,1 0 0,-1 1 0,1-1 0,-1 0 0,1 0 0,0 0-1,0 0 1,-1 0 0,1 0 0,0 0 0,0 0 0,0 0-1,0 0 1,0 1 0,0-1 0,0 0 0,0 0 0,0 0 0,1 0-1,-1 0 1,0 0 0,1 0 0,0-1 0,22-47 1228,-18 42-1290,-1-1 0,0 1-1,0-1 1,-1 0-1,0 0 1,-1-1-1,0 1 1,2-13-1,-3 15 1,-1-1 0,1 1 0,-1-1 0,-1 0 0,1 1 0,-1-1 0,-1 1 0,1-1 0,-1 1 0,0 0 0,0 0 0,-7-12 0,4 10 49,0 1 0,-1 0 0,0 1 0,-1 0 0,1 0 0,-1 0 0,0 0 1,-15-8-1,-15-17 31,24 16-49,13 15-68,0 0 0,0 0 0,0-1-1,0 1 1,0 0 0,0 0 0,1 0-1,-1 0 1,0 0 0,0 0 0,0 0 0,0 0-1,0 0 1,0 0 0,0 0 0,0-1-1,0 1 1,0 0 0,0 0 0,0 0-1,0 0 1,0 0 0,0 0 0,0 0-1,0 0 1,0 0 0,0-1 0,0 1 0,0 0-1,0 0 1,0 0 0,0 0 0,0 0-1,0 0 1,0 0 0,0 0 0,0 0-1,0 0 1,0-1 0,0 1 0,-1 0 0,1 0-1,0 0 1,39 26 178,-33-21-150,0 0 0,1 0-1,0-1 1,0 0 0,0 0 0,0-1 0,0 0 0,1 0 0,7 1 0,16 0-30,-1-2 1,1-1-1,-1-1 1,1-2-1,54-10 1,15 0-4,-87 11 1,-4-1-15,1 1-1,-1 1 1,0 0 0,18 1 0,-26 0 10,0-1 1,0 0-1,0 0 0,0 1 1,0-1-1,0 0 1,0 1-1,0-1 1,0 1-1,0-1 1,0 1-1,-1-1 0,1 1 1,0 0-1,0 0 1,0-1-1,-1 1 1,1 0-1,-1 0 0,1 0 1,0 1-1,-1-1-1,0 1-1,1-1 0,-1 1 1,0 0-1,0-1 1,-1 1-1,1 0 0,0-1 1,0 1-1,-1-1 0,1 1 1,-1-1-1,0 1 0,1-1 1,-1 1-1,0-1 1,0 1-1,-1 0 0,-21 33 6,15-25 0,1 2 0,0-1 0,0 1 0,1 0 0,-5 16 0,6-10 3,0 1 0,2 0 0,0 0-1,1 0 1,1 0 0,1 1 0,0-1-1,2 0 1,0 0 0,1 0 0,1 0-1,12 34 1,-14-45-1,1-1 0,0 1 0,1-1 0,0 1 1,0-1-1,0-1 0,1 1 0,0-1 0,1 1 0,-1-1 0,1-1 0,0 1 0,0-1 0,1 0 0,0-1 0,0 1 1,0-1-1,0-1 0,1 1 0,-1-1 0,1 0 0,0-1 0,0 0 0,0 0 0,0-1 0,0 0 0,0-1 0,0 1 1,0-1-1,1-1 0,-1 0 0,0 0 0,8-2 0,8-4-9,0 0 0,-1-2 0,0-1 0,0 0-1,-1-2 1,-1 0 0,0-2 0,0 0 0,-2-1 0,0-1 0,-1-1 0,0-1 0,-1 0-1,19-28 1,-32 41 10,0-1 1,-1 1-1,1 0 0,-1-1 0,-1 0 0,1 0 0,-1 0 0,0 0 0,0 0 0,0 0 1,-1-1-1,0 1 0,-1-1 0,1 1 0,-1 0 0,0-1 0,-1 1 0,0-1 0,0 1 1,0 0-1,-1-1 0,1 1 0,-2 0 0,1 0 0,-1 0 0,0 1 0,0-1 0,0 1 1,-1-1-1,0 1 0,0 0 0,0 0 0,0 1 0,-1-1 0,0 1 0,0 0 0,0 0 1,-1 1-1,1-1 0,-1 1 0,0 1 0,0-1 0,0 1 0,0 0 0,0 0 0,0 1 1,-10-2-1,11 3 23,0 0 0,-1 0 0,1 1 0,0-1 0,0 1 0,0 0 0,0 1 0,0-1 0,1 1 0,-1 0-1,0 0 1,1 0 0,-1 1 0,1 0 0,0 0 0,0 0 0,-5 5 0,-2 2 111,0 0 0,2 1 0,-1 1 0,-11 19 0,14-20-36,1 1 1,0 0 0,1 1-1,0-1 1,1 1 0,1 0 0,0 0-1,1 0 1,0 0 0,1 1-1,0-1 1,1 0 0,2 17 0,-1-20-32,1 1 1,0 0-1,1-1 1,0 1 0,0-1-1,1 0 1,0 0-1,1 0 1,0-1-1,1 1 1,0-1 0,0 0-1,1-1 1,0 0-1,0 0 1,16 12 0,-13-11-328,1-2 0,-1 1 0,1-2 0,1 1 0,-1-2 0,1 1 0,0-1 0,1-1 0,-1-1 0,1 1 0,-1-2 0,1 0 0,0 0 0,0-2 0,0 1 0,0-1 0,0-1 0,0-1 0,0 0 0,0 0 0,23-8 0,12-12-2751,-8 1-191</inkml:trace>
</inkml:ink>
</file>

<file path=ppt/ink/ink10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8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159 452 6784,'4'9'11904,"14"11"-7768,2 2-3899,-14-13-75,0 0 1,1 0 0,0-1-1,1 0 1,-1 0 0,1-1-1,1 0 1,-1-1 0,1 0-1,1 0 1,-1-1 0,1 0-1,0 0 1,0-1 0,15 4-1,-14-4-106,0 0-1,0-1 1,0-1-1,1 0 1,-1 0-1,0-1 0,1 0 1,-1-1-1,1-1 1,-1 0-1,1 0 1,-1-1-1,0 0 1,15-6-1,-13 3-33,-1 0-1,0-1 0,0-1 1,-1 0-1,1-1 0,-2 0 1,1 0-1,-1-1 0,0 0 1,-1-1-1,0 0 0,-1-1 1,0 0-1,-1 0 0,0-1 1,6-13-1,-8 13-33,0 0 0,-1 0 1,-1-1-1,0 1 0,0-1 0,-2 0 1,1 1-1,-2-1 0,1 0 1,-2 0-1,0 0 0,0 0 0,-1 0 1,-1 1-1,0-1 0,-1 1 0,0 0 1,-1 0-1,-11-20 0,9 18-16,-1 0-1,-1 1 1,0 0-1,0 1 1,-2 0 0,1 0-1,-1 1 1,-20-15-1,14 17-1,-1 0 0,0 2 0,0 0-1,0 1 1,-1 0 0,0 2 0,0 0-1,-1 2 1,1 0 0,-1 1 0,-31 2 0,33 0-48,1 2 1,0 0 0,0 1 0,0 0-1,1 2 1,-1 0 0,1 0 0,1 2-1,-1 0 1,1 1 0,-23 18 0,27-19-49,2 1 0,-1 0-1,1 0 1,1 1 0,0 0 0,0 1 0,1 0 0,0 0 0,1 0 0,0 1 0,1 0 0,0 0 0,1 1 0,1-1 0,-4 23 0,6-28-75,0-1 1,1 1-1,1 0 1,-1-1-1,1 1 0,0-1 1,0 1-1,1-1 1,0 0-1,0 1 1,0-1-1,1 0 1,0 0-1,0 0 1,1-1-1,-1 1 1,1-1-1,0 0 1,1 0-1,-1 0 1,1-1-1,0 1 1,0-1-1,1 0 0,-1-1 1,1 1-1,0-1 1,0 0-1,7 2 1,32 15-2509</inkml:trace>
</inkml:ink>
</file>

<file path=ppt/ink/ink10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8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612 1 8320,'0'5'1114,"0"1"0,1 0 1,0-1-1,0 1 0,0-1 1,1 1-1,0-1 0,4 9 1,-2-6-505,1 0 1,0 0 0,1-1-1,11 13 1,6 1-1206,0-1 0,37 23 1,-18-13 1605,-16-8-939,-2 2 1,-1 0-1,0 1 1,22 34-1,-34-42 3,-1 0 0,0 1-1,-2 1 1,0 0 0,-1 0-1,-1 0 1,0 1 0,-2-1-1,0 1 1,-1 1 0,-2-1-1,0 0 1,-2 26 0,1-23 119,-1-1 0,-2 0-1,0 1 1,-1-1 0,-1 0 0,-1-1 0,-2 1 0,0-1 0,0 0 0,-20 30 0,7-19 172,-2-1 0,-1-2 1,-1 0-1,-2-1 0,-45 35 0,57-52-228,0-1 0,-1 0-1,0-1 1,0-1 0,-1-1 0,-1 0 0,1-1-1,-1-1 1,0 0 0,0-2 0,0 0-1,0-1 1,-1-1 0,1 0 0,0-2-1,-1 0 1,1-1 0,0-1 0,-1 0-1,2-2 1,-34-12 0,27 8-221,1-1 1,0-2-1,0 0 1,1-2-1,1 0 0,0-1 1,1-1-1,1-1 1,1-1-1,0-1 0,1 0 1,1-1-1,1-1 1,-23-40-1,33 52-380,1 1-1,0-1 1,1 0-1,0 0 1,0 0-1,1-1 1,0 1-1,1-1 1,0 1-1,0-11 1,1-29-3271</inkml:trace>
</inkml:ink>
</file>

<file path=ppt/ink/ink10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9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1 269 3840,'8'13'9484,"1"18"-5499,5 14-2585,-7-36-1132,1 0 0,0-1 0,0 0 1,0 0-1,1-1 0,0 0 0,0-1 1,1 0-1,0 0 0,0-1 0,0 0 1,1-1-1,0 0 0,0-1 0,0 0 1,0-1-1,21 2 0,-4-2-27,1-1-1,0-1 1,0-2-1,-1-1 1,44-10 0,-55 9-193,0-1 0,0-1 0,0 0 0,-1-2 0,0 0 0,-1 0 0,0-1 0,0-1 0,-1-1 0,0 0 0,0-1 0,-2 0 0,1-1 0,-2 0 0,12-17 0,-19 25-44,-1 0-1,1 0 1,-1 0 0,0 0 0,0-1 0,-1 1 0,1-1 0,-1 0 0,-1 0 0,1 1 0,-1-1 0,0 0 0,0-1 0,0 1 0,-1 0 0,0 0 0,-1 0 0,1 0 0,-1 0 0,0 0 0,0 0-1,-1 0 1,0 0 0,0 0 0,0 1 0,-4-6 0,-1 1-4,-1 1 0,1 0 0,-2 0 0,1 1 0,-1 0 0,-1 0 0,1 1 0,-1 1 0,0-1 0,-1 2 0,0-1 0,0 2 0,0-1 0,0 1 0,-22-4 0,17 5 2,1 1 0,0 0 0,0 1 0,-1 1 0,1 0 0,-1 2 0,1-1 0,0 2 0,0 0 0,-19 6 0,14-3 11,1 1 0,0 1 1,0 0-1,0 1 0,1 1 1,1 1-1,-23 18 0,32-24-57,0 1 0,0 0 0,1 1-1,0 0 1,0 0 0,1 0 0,0 0 0,0 1 0,1 0-1,0 1 1,0-1 0,1 1 0,-6 17 0,8-20-62,0 0 0,1 0 0,-1 0 0,1 0 0,1 0 0,-1 0 0,1 0 0,0 0 0,0 0 0,1 1 0,0-1 0,0 0 0,1 0 0,-1 0 0,1-1 0,0 1 0,7 11 0,-5-10-259,1 0-1,0-1 1,0 1-1,1-1 1,0 0-1,0 0 1,1-1-1,-1 0 1,1 0-1,0-1 1,15 8-1,32 14-2833</inkml:trace>
</inkml:ink>
</file>

<file path=ppt/ink/ink10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39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1106 8064,'36'-1'12010,"12"-5"-9429,-31 3-2454,0-2-1,0 0 1,-1-1 0,1 0-1,-1-1 1,0-1-1,25-18 1,-5 0 263,56-53-1,-77 64-344,0-1-1,-2-1 0,0 0 1,0-1-1,-2 0 1,11-24-1,-5 5-55,-1-1 0,11-45 0,-21 58-68,-1-1 0,-1 0 0,-1 1 1,-1-1-1,-2 0 0,-1 0 0,0 0 0,-2 0 1,-1 0-1,-1 1 0,-1-1 0,-15-36 1,15 46 5,0 0 1,-1 0 0,-1 1-1,0-1 1,-2 2 0,1-1 0,-2 1-1,0 1 1,0 0 0,-1 1-1,-1 0 1,0 0 0,-1 2-1,0-1 1,-1 2 0,1 0 0,-25-10-1,31 16 73,-1 0 0,0 1 0,1 0 0,-1 1 0,0-1 0,0 2 0,0-1 0,0 1 0,0 1 0,0 0 0,0 0-1,0 1 1,-11 3 0,7-1 67,0 1 0,0 1 0,0 0-1,1 1 1,0 1 0,1-1 0,-16 14 0,20-14-4,0 0 1,0 0 0,0 1-1,1-1 1,1 1 0,-1 1-1,1-1 1,0 1 0,1 0-1,0 0 1,1 0 0,-5 18-1,6-18-16,-7 21 134,3 0 0,0 1 0,2-1 0,1 1-1,2 31 1,15 148 482,-11-178-597,4 48 261,4 0 0,40 149 0,-33-169-108,3-2 0,28 57 0,-34-87-535,0 0 0,2-1 1,1-1-1,1 0 0,42 43 1,-61-68 227,1-1 0,0 1 1,0 0-1,-1-1 1,1 1-1,0 0 1,0-1-1,0 1 0,0-1 1,0 0-1,0 1 1,0-1-1,0 0 1,0 1-1,0-1 0,0 0 1,0 0-1,0 0 1,0 0-1,0 0 1,0 0-1,0 0 0,0 0 1,0-1-1,0 1 1,0 0-1,0-1 1,0 1-1,0 0 0,0-1 1,0 1-1,0-1 1,0 0-1,-1 1 1,1-1-1,0 0 0,0 1 1,-1-1-1,1 0 1,0 0-1,-1 1 1,2-3-1,24-45-5104,-25 44 4785,13-27-2921</inkml:trace>
</inkml:ink>
</file>

<file path=ppt/ink/ink10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40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22 316 7168,'1'1'228,"-1"0"1,0 0-1,0 0 0,1 0 1,-1 0-1,0 0 0,1 0 1,-1 0-1,1 0 1,0 0-1,-1 0 0,1 0 1,0 0-1,-1 0 0,1 0 1,0-1-1,0 1 1,0 0-1,0-1 0,0 1 1,0 0-1,0-1 1,0 1-1,1 0 0,41 10 5113,-27-9-4376,1-1 1,-1-1-1,29-3 0,-29 0-893,1 0 0,0-2 0,-1 0 0,0 0 0,0-2 0,-1 0 0,21-13 0,-17 9 151,-2-2-1,0 0 0,-1-1 1,0-1-1,-1 0 0,14-18 1,-26 28-184,0 1 0,0 0 0,-1-1 0,1 1 0,-1-1 0,0 0 0,-1 1 0,1-1 0,-1 0 0,0 0 0,0 0 1,-1 0-1,1-8 0,-2 9-14,1 0 0,-1 0 0,0 0 0,-1 0 0,1 0 1,-1 0-1,0 1 0,0-1 0,0 0 0,0 1 0,-1-1 0,1 1 1,-1 0-1,0 0 0,0 0 0,0 0 0,0 0 0,-7-3 1,3 1 48,0 1 1,0 0 0,0 0-1,0 0 1,-1 1 0,1 1-1,-1-1 1,0 1 0,0 0-1,0 1 1,-10-1 0,1 4 93,-1 0 1,1 1 0,0 1 0,0 0 0,0 1 0,1 1 0,0 1 0,0 0-1,0 1 1,1 1 0,-27 20 0,32-21-60,1 1-1,0-1 0,1 2 1,0-1-1,1 1 1,0 0-1,0 1 1,1-1-1,1 1 1,-1 1-1,-4 16 0,7-20-54,0 0-1,0 0 0,1 0 1,0 1-1,0-1 0,1 0 1,0 1-1,0-1 0,1 1 1,0 0-1,1-1 0,0 1 1,0-1-1,1 1 0,0-1 1,1 0-1,0 0 0,0 0 1,0 0-1,1 0 0,0-1 1,1 0-1,7 11 0,-3-8-389,1-1 0,0 0 0,0-1 0,0 1 0,1-2 0,0 0 0,1 0 0,0-1 0,0 0 1,0-1-1,1-1 0,-1 0 0,1-1 0,0 0 0,26 2 0,45 5-3526</inkml:trace>
</inkml:ink>
</file>

<file path=ppt/ink/ink10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42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47 4992,'-2'-3'601,"0"-1"1,0 1-1,-1 0 0,0 0 1,0 0-1,0 0 1,0 0-1,0 0 0,0 1 1,0 0-1,-1 0 1,0 0-1,1 0 0,-1 0 1,0 1-1,0-1 0,-7 0 1,4 1-326,0 0 1,0 1-1,0 0 1,0 1-1,0-1 1,0 1-1,0 1 1,0-1-1,-10 5 1,-6 3-73,0 2 1,1 0-1,0 2 1,-33 25 0,46-32-27,0 1 0,0 0 1,1 0-1,0 1 0,0 0 0,1 1 1,0 0-1,1 0 0,-1 0 1,2 1-1,-1-1 0,2 2 0,-1-1 1,1 0-1,1 1 0,0 0 0,0 0 1,1-1-1,0 2 0,1-1 1,1 0-1,0 0 0,0 0 0,1 0 1,0 0-1,1 0 0,5 17 1,-5-21-160,1 0 1,0 0 0,0 0 0,1-1 0,0 1-1,0-1 1,0 0 0,1 0 0,0 0-1,0-1 1,0 0 0,1 0 0,0 0 0,0-1-1,11 7 1,7 2 38,1-1 0,45 15 0,-64-25-58,17 5-64,1 0-1,-1-2 0,1-1 1,0-1-1,0-1 1,0-1-1,0-1 1,36-5-1,-6-4-161,-1-1 0,81-28 1,-129 37 192,35-8-80,-38 9 105,0 1 1,0-1 0,0 1 0,0 0-1,0 0 1,-1 0 0,1 0-1,0 0 1,-1 0 0,1 0-1,0 0 1,-1 1 0,1-1-1,-1 0 1,0 1 0,0 0 0,2 2-1,1 0 16,0-1-1,0 1 1,0 0-1,0-1 1,1 0-1,-1 0 1,1 0 0,0-1-1,-1 0 1,1 0-1,1 0 1,-1 0-1,0-1 1,7 1-1,12 2 182,48 1 0,-25-5-4,-1-2 0,82-14 0,64-40 465,-176 51-596,-4 1-37,1-1 0,-1 0 1,-1-1-1,18-11 1,-25 15-52,-1 0 0,0 0 1,0-1-1,0 1 1,-1-1-1,1 0 0,0 0 1,-1 0-1,0 0 1,0 0-1,0 0 0,0-1 1,0 1-1,-1-1 1,1 1-1,-1-1 0,0 0 1,0 1-1,-1-1 1,1-5-1,-2 0-57,-1-1 0,0 1 0,-1 0 0,0 0 0,0 1 0,-1-1 0,0 1 0,-1 0 0,0 0 0,0 0 0,0 0 0,-1 1 0,0 0 0,-9-8 0,5 5 35,-1 1 1,0-1 0,0 2-1,-1 0 1,0 0 0,-1 1-1,0 0 1,-13-4 0,12 5 41,-2-1 61,0 1-1,0 1 1,0 1 0,-1 0 0,0 1 0,0 1 0,0 1 0,0 0 0,-32 3 0,10 3 223,0 2 0,-71 21 1,90-22-162,-1 2 0,1 0 1,1 1-1,-1 0 0,1 2 1,1 0-1,-21 18 0,32-25-169,1 1 0,-1 0 0,1 1-1,0-1 1,1 1 0,-1 0 0,1 1-1,1-1 1,-1 1 0,1 0 0,0 0-1,1 1 1,-1-1 0,1 1 0,1-1 0,-3 15-1,3-18-122,1 1-1,0-1 1,0 0-1,1 1 1,0-1 0,-1 1-1,1-1 1,1 0-1,-1 1 1,1-1-1,0 1 1,0-1-1,0 0 1,0 0-1,1 0 1,-1 1-1,1-1 1,0-1 0,1 1-1,-1 0 1,1 0-1,-1-1 1,1 0-1,6 7 1,27 34-2910</inkml:trace>
</inkml:ink>
</file>

<file path=ppt/ink/ink10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42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21 7424,'0'0'150,"1"0"0,-1 0 0,1 0 0,-1 1 1,0-1-1,1 0 0,-1 0 0,1 0 0,-1 1 0,1-1 0,-1 0 1,0 1-1,1-1 0,-1 0 0,0 1 0,1-1 0,-1 0 0,0 1 1,1-1-1,-1 1 0,0-1 0,0 1 0,1-1 0,-1 0 0,0 1 1,0 0-1,4 24 1098,-3-20-278,21 112 6189,-10-65-6474,-2 2-1,-2-1 0,-3 1 0,-2 73 1,-3-126-670,0-1 1,0 1-1,0 0 1,0-1-1,0 1 1,0 0-1,0-1 1,0 1-1,0 0 1,0 0 0,0-1-1,0 1 1,-1 0-1,1-1 1,0 1-1,0 0 1,-1-1-1,1 1 1,0 0-1,-1-1 1,1 1 0,-1-1-1,1 1 1,-1-1-1,1 1 1,-1-1-1,1 1 1,-1-1-1,0 0 1,1 1-1,-1-1 1,1 0 0,-1 1-1,-1-1 1,0 0-9,0-1 0,1 0 1,-1 1-1,0-1 1,1 0-1,-1 0 0,1 0 1,-1 0-1,1 0 1,0-1-1,-1 1 0,1 0 1,-1-2-1,-38-53-126,40 56 124,-8-13-15,1-1 0,1 1 0,0-1 1,1 0-1,1 0 0,0 0 0,1-1 0,0 0 0,1 1 1,1-1-1,0 0 0,1 0 0,2-19 0,0 22 26,0 1 0,0-1 0,1 0 0,1 1 0,0 0 0,0 0 0,1 0 0,1 0 0,-1 1 0,2 0 0,0 0 0,0 0 0,0 1-1,1 0 1,1 1 0,-1 0 0,12-8 0,-9 8 51,1 2 0,-1-1-1,1 1 1,1 1 0,-1 0-1,1 1 1,0 0 0,0 1-1,0 1 1,0 0 0,1 0-1,-1 1 1,1 1 0,-1 1-1,0 0 1,1 0 0,-1 1-1,0 1 1,0 0 0,0 1-1,0 0 1,-1 1 0,0 1-1,0 0 1,0 0 0,0 1-1,-1 1 1,-1 0 0,1 0-1,-1 1 1,11 13 0,10 14 29,-2 1 0,-2 2 0,-1 0-1,-2 2 1,24 57 0,-43-87-81,-1 0-1,-1 1 0,1-1 0,-2 0 1,0 1-1,0 0 0,-1-1 0,0 15 1,-1-20-105,-1 1 1,1-1 0,-1 1-1,-1 0 1,1-1 0,-1 0-1,0 1 1,-1-1 0,0 0-1,1 0 1,-2 0 0,1-1-1,-1 1 1,0-1 0,-6 8-1,-7-3-2854,2-12-512</inkml:trace>
</inkml:ink>
</file>

<file path=ppt/ink/ink10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3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0 584 6144,'3'3'1250,"0"-1"0,0 1 0,0-1 0,0 0 0,0 0 0,1 0 0,-1 0 0,5 1 0,-3-2-901,-1 1 0,1-1 0,0-1 0,-1 1 0,1-1 0,0 0 0,-1 0 0,1 0 0,0 0 0,4-2 0,-2 1-563,0-1 0,0 0 1,-1-1-1,1 1 0,-1-1 0,7-5 1,15-14 1979,8-13-1295,81-88 744,-102 106-1166,20-24 331,-2-1 0,31-53 0,-55 79-304,-1 0 0,0-1 0,-1 0 0,-1 0 1,-1 0-1,-1-1 0,0 0 0,-1 1 0,-1-2 0,0-20 0,-16 245-1078,16-106-65,4-1 0,37 196 1,-41-285 996,2 3 38,-2-1 1,0 1 0,0 0-1,-1 0 1,-1 26-1,0-36 38,-1-1 0,1 1 0,-1-1 0,0 1 0,0-1 0,0 1 0,0-1 0,0 1 0,-1-1 0,1 0 0,-1 0 0,1 0 0,-1 0 0,0 0 0,0 0 0,0 0 0,0 0 0,0-1 0,0 1 0,0-1 0,-1 0 0,1 1 0,-1-1 0,1 0 0,-1 0 0,1-1 0,-1 1 0,1 0 0,-1-1 0,0 0 0,1 1 0,-1-1 0,0 0 0,1 0 0,-4-1 0,-18 1 63,0-1 1,0-1-1,-47-10 0,58 12 64,13 0-122,-1 0 0,0 0 0,0 0 0,0 0 0,0 1 0,0-1 0,1 0 0,-1-1 0,0 1 0,0 0 0,0 0 1,0 0-1,0 0 0,1-1 0,-1 1 0,0 0 0,0-1 0,0 1 0,1 0 0,-1-1 0,0 1 0,1-1 0,-1 1 0,0-1 0,1 0 0,-1 1 0,1-1 0,-1 0 0,1 1 0,-1-1 0,1 0 0,-1 0 0,1 1 0,0-1 0,-1 0 0,1 0 0,0 0 0,0 1 0,0-1 0,-1 0 0,1 0 0,0 0 0,0 0 0,0 0 0,1-1 0,44 10 501,189-4 874,-143-5-980,-89 1-462,-1 0-1,0-1 1,1 1-1,-1 0 1,1 0-1,-1 0 1,0 1 0,1-1-1,-1 0 1,1 0-1,-1 1 1,0-1-1,1 1 1,-1-1-1,0 1 1,0-1-1,1 1 1,-1 0-1,0 0 1,0 0-1,0-1 1,0 1-1,0 0 1,0 0 0,0 0-1,0 1 1,0-1-1,-1 0 1,1 0-1,0 0 1,-1 1-1,1-1 1,0 2-1,5 7-1488,2-19-1006,1-4-392</inkml:trace>
</inkml:ink>
</file>

<file path=ppt/ink/ink10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4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47 117 5248,'3'-1'12046,"3"1"-11015,-2 1-777,8 1 174,1 0 0,-1-1 0,1 0-1,19-1 1,-30 0-418,0 0 0,-1 0 0,1 0 0,0 0 0,0-1 1,0 1-1,0-1 0,0 1 0,-1-1 0,1 0 0,0 1 0,-1-1 0,1 0 0,0 0 0,-1 0 0,1 0 0,-1-1 0,1 1 0,-1 0 0,0-1 0,0 1 0,1-1 1,-1 1-1,0-1 0,0 1 0,0-1 0,-1 0 0,1 1 0,0-1 0,-1 0 0,1 0 0,-1 0 0,1 0 0,-1 1 0,0-1 0,0 0 0,0 0 0,0 0 1,0 0-1,0 0 0,-1-2 0,1 1 9,0 0 0,-1 0 1,1 0-1,-1 0 1,0 0-1,0 0 0,0 1 1,0-1-1,0 0 1,-1 0-1,1 1 0,-1-1 1,1 0-1,-1 1 1,0 0-1,0-1 0,0 1 1,-1 0-1,1 0 1,0 0-1,-1 1 0,1-1 1,-1 0-1,0 1 1,1 0-1,-1-1 0,0 1 1,0 0-1,0 1 1,0-1-1,0 0 0,0 1 1,0 0-1,0-1 1,0 1-1,0 1 0,0-1 1,0 0-1,-5 2 1,3-1 12,-1 1 0,1-1 0,-1 2 0,1-1 0,-1 0 0,1 1 0,0 0 1,0 0-1,1 1 0,-1 0 0,1-1 0,-1 1 0,1 1 0,0-1 1,1 1-1,-1-1 0,1 1 0,0 0 0,0 0 0,-3 7 0,6-11-71,-1 0 0,1 0 0,0 0 0,-1 1 0,1-1 0,0 0 0,0 0 1,-1 0-1,1 0 0,0 0 0,0 0 0,0 0 0,0 0 0,1 0 0,-1 1 0,0-1 0,0 0 0,1 0 0,-1 0 0,0 0 0,1 0 0,-1 0 0,1 0 0,-1 0 0,1 0 0,0 0 0,-1-1 0,1 1 0,0 0 0,0 0 0,0 0 0,-1-1 0,1 1 0,0-1 0,0 1 0,0 0 0,0-1 0,0 0 0,0 1 0,0-1 0,0 0 0,1 1 0,-1-1 0,0 0 1,0 0-1,0 0 0,0 0 0,2 0 0,6 1-753,0-1 1,1-1-1,-1 1 0,12-3 1,-20 2 578,29-3-2602</inkml:trace>
</inkml:ink>
</file>

<file path=ppt/ink/ink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4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59 435 2688,'4'29'3109,"2"-1"-1077,-5-19-1863,0 0 1,0-1-1,1 1 0,0-1 0,1 1 1,0-1-1,0 0 0,1 0 0,0 0 1,5 8-1,2 0-133,0 0 0,0-2-1,23 23 1,-25-29 84,1 0-1,0-1 1,0 0-1,0 0 0,1-1 1,0-1-1,0 1 0,1-2 1,-1 0-1,1 0 1,0-1-1,0-1 0,0 0 1,0 0-1,1-1 0,-1-1 1,0 0-1,1-1 1,16-3-1,-5 0 14,0-1 0,-1-2 0,1 0 0,-1-2 0,0 0 0,-1-2-1,-1 0 1,39-28 0,-48 31-78,-1-1 1,0-1-1,-1 0 0,0 0 0,0-1 1,-1 0-1,-1-1 0,0 0 0,0 0 0,-1-1 1,-1 0-1,0 0 0,-1-1 0,4-15 0,-6 18-32,-1 0 0,-1 0-1,0 0 1,0 0-1,-1 0 1,-1 0 0,0 0-1,0 0 1,-1 1-1,0-1 1,-1 0 0,0 1-1,-1-1 1,0 1-1,-1 0 1,0 0-1,0 1 1,-1 0 0,-9-11-1,-4-2-20,-1 0-1,-1 2 1,-1 0-1,-1 2 1,-1 0-1,0 2 1,-1 0-1,-1 2 1,0 1-1,-1 1 1,-30-9-1,37 15-27,0 0 0,-1 2 0,1 0 0,-1 2 0,0 0 0,0 1 0,-24 3 0,31-1-24,0 1 0,0 1 0,0 1 0,1-1 0,-1 2 0,1 0 0,0 1 0,1 0 1,-1 1-1,1 0 0,-14 11 0,21-14-2,0 1 1,0 0-1,0 0 1,1 0-1,-1 0 1,1 1-1,0-1 1,1 1-1,0 0 1,0 0-1,0 0 1,0 1-1,1-1 1,-2 8-1,3-3-103,-1 0-1,1-1 1,1 1-1,0 0 0,0-1 1,1 1-1,1 0 1,3 13-1,1-2-276,1-1-1,1 0 1,1-1 0,1 0-1,1 0 1,1-1-1,26 34 1,26 12-1189,2-9-43</inkml:trace>
</inkml:ink>
</file>

<file path=ppt/ink/ink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23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4480,'14'13'2176,"-9"68"-1408,0-61 2304,-5 7-2816,0 17 0,0 11 128,0 4 0,0 10-512,0-1 0,15-6 256,-1 0 128,4-10-128,15-13 0,-9-12-512,4-19 0,0-8-1152,19-23 128</inkml:trace>
</inkml:ink>
</file>

<file path=ppt/ink/ink10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5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5632,'0'-15'2121,"0"13"-1512,0 0 0,0 0 0,1 1 1,-1-1-1,0 0 0,1 0 0,-1 1 0,1-1 1,-1 0-1,1 1 0,0-1 0,-1 1 0,1-1 0,0 1 1,0-1-1,0 1 0,1 0 0,0-2 0,-1 24 778,-3 87 1870,-1-35-2288,3 0 1,14 104-1,-12-162-943,1-1-1,1 1 1,0-1-1,8 17 1,-11-27-36,1-1 0,0 1 1,0-1-1,0 0 0,0 0 1,1 0-1,-1 0 0,1 0 1,0 0-1,0 0 0,0-1 1,0 0-1,0 1 0,0-1 1,1-1-1,-1 1 0,1 0 1,0-1-1,-1 1 0,1-1 1,4 0-1,2 1-210,0-2 0,0 1 0,-1-1-1,1-1 1,0 0 0,0 0 0,18-6 0,-20 5-325,-1-1 0,1 0 0,0 0 0,-1-1 0,0 0 0,0 0 0,0-1 0,0 1 0,9-10 0,10-11-2782</inkml:trace>
</inkml:ink>
</file>

<file path=ppt/ink/ink10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6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34 4992,'-2'2'3420,"-14"7"6363,11 7-8757,5-14-898,1 1 0,-1-1 0,1 1 0,0-1-1,0 0 1,0 1 0,0-1 0,0 0 0,0 0 0,0 0 0,1 0 0,-1 0 0,1 0 0,0 0 0,-1 0 0,1-1 0,0 1 0,0-1 0,4 3 0,-2-1-99,0-1 0,0 0 0,0 0 0,0 0 1,0-1-1,0 1 0,1-1 0,-1 0 0,0 0 0,7 0 1,-3-1-38,0-1 1,0 0-1,0 0 0,-1-1 1,1 0-1,7-3 1,-13 4 9,-1 1-1,1 0 1,-1-1 0,1 1 0,-1-1 0,0 0 0,1 0 0,-1 1-1,0-1 1,1 0 0,-1 0 0,0 0 0,0 0 0,0-1 0,0 1-1,0 0 1,0 0 0,0-1 0,0 1 0,0 0 0,-1-1 0,1 1-1,-1-1 1,1 1 0,-1-1 0,1 1 0,-1-1 0,0 1 0,0-1-1,0 1 1,0-1 0,0 1 0,0-1 0,0 0 0,0 1 0,0-1-1,-1 1 1,1-1 0,-2-2 0,0 0 2,-1 0-1,0 0 1,0 0 0,0 0 0,0 1-1,-1-1 1,0 1 0,1 0 0,-1 0-1,0 0 1,0 0 0,-1 1 0,1 0-1,-1 0 1,1 0 0,-7-2-1,8 3-123,0 0-1,0 0 1,0 1-1,0-1 0,0 1 1,0 0-1,0-1 0,0 1 1,0 1-1,0-1 1,0 0-1,0 1 0,0-1 1,0 1-1,1 0 1,-1 0-1,0 0 0,0 1 1,1-1-1,-1 1 0,0-1 1,1 1-1,0 0 1,-1 0-1,1 0 0,0 0 1,0 0-1,-3 5 0,-4 7-2566</inkml:trace>
</inkml:ink>
</file>

<file path=ppt/ink/ink10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6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8064,'0'5'3968,"29"-1"-2688</inkml:trace>
</inkml:ink>
</file>

<file path=ppt/ink/ink10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6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315 0 128,'0'0'0</inkml:trace>
  <inkml:trace contextRef="#ctx0" brushRef="#br0" timeOffset="1">0 217 7424,'15'-9'3712,"17"9"-1792,-22 0 3711,-1 4-5503,0 1 128,11 2-128,-6-3 128,14 5-1024,-10-6 128,10-3-1663,-4 0 127</inkml:trace>
</inkml:ink>
</file>

<file path=ppt/ink/ink10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7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39 3968,'-9'-6'1626,"18"4"3254,-9 2-4069,0 0-256,0 0 298,4-2-21,4-1-525,0-1-1,0 2 1,1-1 0,-1 1-1,1 0 1,-1 1 0,1-1-1,0 2 1,0-1 0,0 2-1,-1-1 1,1 1-1,0 0 1,0 1 0,9 2-1,-10-1-93,1-1 0,-1 0 0,1-1 0,0 0 0,-1 0 0,1-1 0,0-1 0,11 0 0,31-1 68,76 1-1751,-109 0-3,0-2 1,32-8-1,-17 3-1108</inkml:trace>
</inkml:ink>
</file>

<file path=ppt/ink/ink10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8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13 6016,'-2'-10'3334,"2"8"6999,1 14-3574,0 4-9778,-2 52 5183,-1-22-1484,3 1 1,1-1-1,12 62 0,-13-101-676,1 0 0,0 0 0,0 0-1,1-1 1,0 1 0,0-1 0,1 0-1,-1 0 1,1 0 0,1 0-1,-1-1 1,1 1 0,0-1 0,8 6-1,-9-8-89,0 0-1,0-1 0,1 0 0,-1 0 0,1 0 0,0 0 1,-1-1-1,1 0 0,0 0 0,0 0 0,0 0 0,-1-1 1,1 0-1,0 0 0,0 0 0,0-1 0,0 1 0,0-1 1,0-1-1,-1 1 0,1 0 0,6-4 0,3-1-750,0 0 1,-1-2-1,0 1 0,0-2 1,0 1-1,-1-2 0,-1 0 0,12-11 1,7-16-2641</inkml:trace>
</inkml:ink>
</file>

<file path=ppt/ink/ink10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9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1 263 2944,'6'-1'1868,"1"-1"1,0 1-1,0 1 1,-1-1-1,1 1 1,10 2-1,-7-2-846,10 1-313,0 1-1,-1 2 1,1 0 0,-1 0 0,0 2-1,25 11 1,4 0 68,-36-14-586,0-1 0,0 0 0,0-1 0,0 0 0,0-1 0,0-1 1,0 1-1,1-2 0,-1 0 0,22-6 0,-16 3-41,-1-1 1,0-1 0,0 0 0,0-1 0,-1-1 0,24-17 0,-32 20-132,-1 0 0,0-1 0,0 0 0,-1 0 0,0-1 0,7-10 0,-11 14-10,1 0 0,-1 0 0,0-1 0,0 1 0,-1 0 0,0-1 0,1 1 0,-1-1 0,-1 1 0,1-1 0,-1 0 0,0 1 0,0-1 0,0 0 0,-1-6 0,-1 5 5,0 0 0,-1 0 1,1 0-1,-1 1 0,0-1 0,-1 1 0,1 0 1,-1 0-1,0 0 0,0 0 0,-1 0 1,1 1-1,-1 0 0,0 0 0,0 0 0,0 1 1,-1 0-1,1 0 0,-1 0 0,0 0 1,0 1-1,0 0 0,0 0 0,0 1 0,0 0 1,-8-1-1,3 3 17,1 1 0,0 0 1,1 0-1,-1 1 0,0 0 1,1 1-1,-1 0 0,1 1 0,0 0 1,1 0-1,-1 0 0,1 1 1,0 1-1,0 0 0,-11 13 0,3-2 82,0 1-1,2 1 0,0 0 0,1 1 0,-15 33 0,24-44-79,0-1 0,1 1 0,0 0 0,1 0 0,0 0 0,0 0 0,1 1 0,0-1 0,1 0 0,0 1 0,4 18 0,-1-12 38,1-1 1,1 0-1,1 0 1,0-1-1,1 1 1,11 16-1,-14-23-48,1-1-1,0 1 0,1-1 1,0 0-1,0-1 1,1 1-1,0-1 1,0-1-1,0 1 1,1-1-1,0-1 1,0 1-1,1-1 0,-1-1 1,1 0-1,0 0 1,1 0-1,17 3 1,-3-5-424,1 0 1,-1-2-1,1-1 0,-1-1 1,0-2-1,0 0 1,0-1-1,36-13 1,-30 7-864,0-1 1,-1-2 0,-1-1 0,36-24 0,-51 31 795,76-47-3265</inkml:trace>
</inkml:ink>
</file>

<file path=ppt/ink/ink10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48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75 13440,'-4'-32'6655,"28"9"-9215,-16 17 12544,3 3-10112,-7-1 128,-4 4-2560,0 0 0,-4-3 384,4-1 128</inkml:trace>
</inkml:ink>
</file>

<file path=ppt/ink/ink10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0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71 4480,'0'-2'265,"0"1"1,0-1-1,1 1 1,-1-1-1,0 1 0,1-1 1,-1 1-1,1 0 1,-1-1-1,1 1 1,0 0-1,0 0 1,-1-1-1,1 1 0,0 0 1,2-2-1,8-1 6615,-9 52-3339,-2-46-3484,0 0 1,1 0 0,-1-1 0,1 1-1,-1 0 1,1 0 0,-1-1-1,1 1 1,0-1 0,0 1 0,0-1-1,0 1 1,0-1 0,0 1 0,0-1-1,1 0 1,-1 0 0,0 1-1,1-1 1,-1 0 0,1 0 0,-1 0-1,1-1 1,-1 1 0,1 0-1,2 0 1,0-1 11,-1 1 0,1-1 1,0 0-1,0-1 0,-1 1 0,1-1 0,0 1 0,-1-1 0,1 0 1,0 0-1,6-4 0,5-3 93,0 0 1,0-1-1,-1-1 0,18-15 1,-32 25-160,1-1 0,0 1 1,0-1-1,0 0 0,0 1 1,0-1-1,-1 0 0,1 0 0,0 1 1,-1-1-1,1 0 0,-1 0 1,1 0-1,-1 0 0,1 0 1,-1 0-1,1 0 0,-1 0 1,0 0-1,0 0 0,1 0 1,-1 0-1,0 0 0,0 0 0,0 0 1,0 0-1,0 0 0,0 0 1,-1 0-1,1-2 0,-2 1 7,1 1-1,-1-1 1,1 1-1,-1-1 1,0 1-1,1 0 1,-1 0-1,0 0 1,0 0-1,0 0 1,0 0-1,0 0 1,0 1-1,-3-1 1,-9-3 35,-1 1 1,1 1-1,-27 0 0,33 2-45,-1 0 0,1 1 0,0 0 0,0 1 0,0-1 0,0 2 0,-13 4 0,19-6 0,0 0 0,0 0 0,0 0 0,0 0 0,0 0 0,0 1 0,0-1 0,1 1 0,-1-1 0,0 1 0,1-1 0,-1 1 0,1 0 0,0 0 0,0 0 0,0 0 0,0 0 0,0 0 0,0 0 0,0 0 0,0 1 0,1-1 0,-1 0 0,1 0 0,0 1 0,0-1 0,0 0 0,0 0 0,0 1 0,0-1 0,0 0 0,1 0 0,1 4 0,-1-2-78,1 0 0,0 0-1,0 0 1,0 0 0,0-1-1,1 1 1,-1-1 0,1 1-1,0-1 1,0 0 0,1 0-1,-1 0 1,0-1 0,1 1-1,6 2 1,-2 0-307,0-1 1,0-1-1,1 0 0,-1 0 0,1 0 1,14 1-1,7 1-2452</inkml:trace>
</inkml:ink>
</file>

<file path=ppt/ink/ink10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1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7808,'-2'6'859,"1"1"1,0-1 0,0 1 0,0 0-1,1-1 1,0 1 0,0 0 0,1-1-1,1 9 1,17 67 3449,-7-34-4672,39 269 641,-43-261-479,-3 1 0,-2 0-1,-3 0 1,-11 94 0,7-101-585,3-34 375,1-4-382,-1-1 0,0 1 0,0-1 0,-1 0 0,-1 1 0,0-1 0,0 0 0,-1-1 0,-5 12 0,-2-10-1639</inkml:trace>
</inkml:ink>
</file>

<file path=ppt/ink/ink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23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 8576,'-52'19'4224,"49"36"-6144,12-39 7935,14-3-9726,14 3 127</inkml:trace>
</inkml:ink>
</file>

<file path=ppt/ink/ink10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1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1 214 6784,'3'-7'538,"0"0"-1,0 0 1,1 0 0,0 1 0,1-1 0,-1 1 0,1 0-1,1 0 1,-1 0 0,1 1 0,0 0 0,9-6 0,6-4 978,2 0 0,27-12 1,-27 15-1166,0 2-1,1 0 1,0 1 0,0 2 0,1 1 0,0 0-1,0 2 1,0 1 0,0 1 0,1 1 0,-1 1-1,1 1 1,-1 2 0,0 0 0,0 2 0,0 0-1,28 11 1,-28-6-181,0 1-1,-1 1 1,-1 0 0,30 23-1,-43-28-127,0 0-1,-1 1 0,0 0 1,0 1-1,-1 0 0,0 1 1,-1-1-1,0 1 0,0 1 1,-1-1-1,9 22 0,-14-30-39,-1 1-1,1-1 1,0 0 0,-1 0-1,1 1 1,-1-1-1,0 0 1,0 1-1,0-1 1,0 0 0,0 1-1,-1-1 1,1 0-1,-1 0 1,1 1-1,-1-1 1,0 0 0,0 0-1,0 0 1,0 0-1,0 0 1,0 0 0,-1 0-1,1 0 1,0 0-1,-1-1 1,0 1-1,1 0 1,-1-1 0,0 1-1,0-1 1,-3 2-1,-5 2 11,0-1 0,0 1 0,-1-2-1,0 1 1,-14 1 0,6 0-7,-20 5-309,-1-2 0,0-2 0,-59 2 0,76-7 40,1-2 0,-1 0 0,0-1 0,1-2 0,-1 0 0,1-2 0,-33-12 0,54 18 196,0 0-77,0 0 1,0-1-1,0 1 0,0 0 0,0-1 0,0 1 0,0 0 1,0-1-1,0 0 0,0 1 0,0-1 0,0 1 1,1-1-1,-1 0 0,0 0 0,0 1 0,1-1 1,-1 0-1,0 0 0,1 0 0,-1 0 0,1 0 0,-1 0 1,1 0-1,0 0 0,-1 0 0,1 0 0,0 0 1,-1 0-1,1 0 0,0 0 0,0 0 0,0-2 0,0-13-3054</inkml:trace>
</inkml:ink>
</file>

<file path=ppt/ink/ink10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2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166 214 5632,'0'0'103,"0"0"0,0 0 0,0 0-1,0 0 1,0 0 0,0-1 0,1 1 0,-1 0 0,0 0 0,0 0 0,0 0 0,0 0-1,0 0 1,0-1 0,0 1 0,0 0 0,0 0 0,0 0 0,0 0 0,0 0 0,0 0 0,0-1-1,0 1 1,0 0 0,0 0 0,0 0 0,0 0 0,0 0 0,0-1 0,0 1 0,0 0-1,0 0 1,0 0 0,0 0 0,0 0 0,0 0 0,0-1 0,0 1 0,0 0 0,0 0 0,-1 0-1,1 0 1,0 0 0,0 0 0,0 0 0,0 0 0,0-1 0,0 1 0,0 0 0,-1 0 0,1 0-1,0 0 1,0 0 0,0 0 0,0 0 0,0 0 0,-1 0 0,1 0 0,0 0 0,-1 0 232,0 0 1,0 0-1,0 0 1,0 0-1,0 0 1,0 0-1,1 1 1,-1-1 0,0 0-1,0 1 1,0-1-1,0 0 1,0 1-1,1-1 1,-1 1 0,0 0-1,0-1 1,1 1-1,-2 0 1,-4 5 44,1-1 1,-1 1 0,1 0-1,0 0 1,1 0-1,0 1 1,0 0-1,0-1 1,-5 14 0,9-17-294,-1 0 0,0 0 0,1 0 0,-1 0 0,1 0 0,0 0 0,0 0 1,0 0-1,0 0 0,1 0 0,-1 0 0,1 0 0,0 0 0,-1-1 0,1 1 0,1 0 1,-1 0-1,0-1 0,1 1 0,-1-1 0,1 1 0,0-1 0,0 1 0,0-1 1,0 0-1,0 0 0,0 0 0,1 0 0,-1-1 0,5 3 0,3 2 22,0-1-1,1-1 1,-1 0 0,1 0-1,0-1 1,0 0-1,0-1 1,1-1-1,21 1 1,-1-2-59,0-1 1,40-7 0,-57 6-43,0-1 0,1-1 0,-1-1 0,-1 0 1,1 0-1,-1-2 0,0 1 0,0-2 0,-1 0 1,0-1-1,-1 0 0,17-16 0,-25 22-17,0-1 0,0 0 0,0-1 0,0 1-1,-1-1 1,0 1 0,0-1 0,0 0 0,-1 0 0,0 0 0,0 0-1,0-1 1,0 1 0,-1-1 0,0 1 0,0-1 0,-1 1 0,1-1-1,-1 1 1,0-1 0,-1 0 0,1 1 0,-1-1 0,0 1 0,-1-1-1,1 1 1,-4-7 0,0 1-13,-1 1 0,0 0-1,-1 0 1,0 1 0,0 0 0,-1 0-1,0 1 1,-1 0 0,0 0 0,0 1-1,-1 0 1,0 1 0,0 0 0,0 0-1,-1 1 1,0 0 0,0 1 0,0 1-1,0 0 1,0 0 0,-1 1-1,-13-1 1,3 3-39,0 1-1,0 1 0,0 1 1,0 1-1,1 1 1,-1 1-1,1 1 1,0 1-1,-20 11 0,29-14-120,0 2 0,0-1 0,1 2 0,0 0 0,0 0 0,1 0 0,0 2-1,1-1 1,0 1 0,0 0 0,1 1 0,1 0 0,0 0 0,0 1 0,1 0-1,-8 22 1,13-32 51,1 0 0,-1 0 0,1 1 1,-1-1-1,1 0 0,0 0 0,0 0 0,0 1 0,1-1 0,-1 0 0,0 0 0,1 0 0,-1 0 0,1 1 0,0-1 0,0 0 0,0 0 0,0 0 0,0 0 0,0-1 0,0 1 0,1 0 0,-1 0 0,1-1 1,-1 1-1,1-1 0,0 1 0,-1-1 0,1 0 0,0 0 0,0 1 0,0-1 0,0-1 0,0 1 0,0 0 0,0 0 0,0-1 0,1 1 0,2-1 0,12 4-750,0-1-1,-1-2 0,1 1 1,18-2-1,-30 0 801,69 0-2607</inkml:trace>
</inkml:ink>
</file>

<file path=ppt/ink/ink10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2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21 8576,'-1'-17'1765,"7"13"3135,-5 5-4555,0 0 0,0 0 0,0 0 1,0-1-1,0 1 0,0 0 0,0 1 0,-1-1 0,1 0 0,0 0 0,-1 0 0,1 0 1,0 1-1,-1-1 0,0 0 0,1 0 0,-1 1 0,0-1 0,1 2 0,1 17 50,2 1 0,1-1-1,0-1 1,1 1 0,1-1-1,18 35 1,-21-47-513,0-1 0,0 0 1,1 0-1,0 0 0,0-1 0,1 1 0,-1-1 0,1-1 1,0 1-1,0-1 0,1 0 0,-1 0 0,1-1 1,0 1-1,0-2 0,0 1 0,0-1 0,1 0 0,-1 0 1,0-1-1,12 0 0,11 0-2741,-1-1-340</inkml:trace>
</inkml:ink>
</file>

<file path=ppt/ink/ink10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2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7 11008,'-20'-3'5503,"72"-1"-18046,-38 4 8959</inkml:trace>
</inkml:ink>
</file>

<file path=ppt/ink/ink10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3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341 216 128,'14'-22'0</inkml:trace>
  <inkml:trace contextRef="#ctx0" brushRef="#br0" timeOffset="1">458 82 7552,'-5'-49'6767,"4"47"-6587,1 0 0,-1 1-1,1-1 1,-1 0-1,0 1 1,0-1 0,0 1-1,0-1 1,0 1 0,0-1-1,0 1 1,0 0-1,-1-1 1,1 1 0,0 0-1,-1 0 1,1 0-1,-1 0 1,1 0 0,-1 0-1,0 1 1,1-1 0,-1 0-1,0 1 1,0 0-1,1-1 1,-3 1 0,-9 0-69,-1 0 1,0 1-1,1 1 1,0 0-1,-1 1 1,1 0-1,-23 10 1,-85 43 382,108-49-384,-1 0 0,1 1 0,0 0 0,0 1 0,1 1 0,1 0 0,-1 1 0,2 0 0,-1 1 0,2 0 0,0 0 0,-8 14 0,15-23-96,1 0-1,0-1 1,0 1 0,1-1 0,-1 1 0,1 0 0,-1 0 0,1-1 0,0 1 0,0 0 0,0 0 0,0 0-1,0-1 1,1 1 0,-1 0 0,1-1 0,0 1 0,0 0 0,0-1 0,0 1 0,0-1 0,1 1-1,-1-1 1,1 0 0,-1 1 0,1-1 0,4 3 0,0 1 15,0 0-1,1 0 1,0-1 0,0 0-1,1-1 1,-1 0 0,13 5-1,-7-4-48,0-1 0,0 0 0,0-2 0,0 1 0,0-1 0,0-1 0,20-1 0,-4 1-54,12 2-649,0-2 0,0-1 1,0-3-1,-1-1 0,1-2 1,-1-1-1,53-18 0,-19 0-2092</inkml:trace>
</inkml:ink>
</file>

<file path=ppt/ink/ink10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3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8320,'4'5'3328,"6"12"-1964,-1 0 1,0 1 0,-2 1-1,0-1 1,6 25 0,22 112-212,-16-63-745,3-3 246,-4 1 0,6 100 0,-14 23 535,-9-128-796,3 1 0,30 159 0,-26-201-507,-6-30-291,-1-46-121,-1-18-102,8-61-1,-6 94 581,1 1 0,1 0 0,0 1-1,1-1 1,1 1 0,0-1 0,16-26-1,-20 39 88,1-1-1,-1 1 0,1 0 0,0 0 1,0 0-1,0 0 0,1 0 1,-1 0-1,1 1 0,-1 0 0,1 0 1,0 0-1,0 0 0,0 0 1,0 1-1,0 0 0,0 0 0,0 0 1,1 0-1,-1 1 0,0-1 1,1 1-1,-1 0 0,0 0 0,1 1 1,-1 0-1,0-1 0,0 1 1,0 1-1,0-1 0,0 0 0,8 5 1,-3-2 70,0 1 1,0 0-1,0 1 1,0 0 0,-1 0-1,0 1 1,0 0-1,-1 1 1,1-1-1,-2 1 1,1 1 0,8 15-1,-13-18-82,0-1 0,0 1 0,-1-1-1,0 1 1,0-1 0,0 1 0,-1 0-1,0 0 1,0-1 0,0 1 0,-1 0-1,0-1 1,0 1 0,-1 0 0,1-1 0,-1 1-1,0-1 1,-1 0 0,-3 6 0,2-2-165,-1-1 0,0 1 0,0-1 0,-1-1 0,0 1 0,-1-1 0,0 0 1,0 0-1,0-1 0,-13 9 0,19-15 10,0 1 1,1-1 0,-1 1-1,0-1 1,1 1-1,-1-1 1,0 0-1,0 1 1,0-1 0,1 0-1,-1 0 1,0 1-1,0-1 1,0 0-1,0 0 1,1 0-1,-1 0 1,0 0 0,0 0-1,0 0 1,-1-1-1,2 1-1,0-1 0,0 1 0,0-1 0,0 1 0,0-1-1,-1 1 1,1-1 0,0 1 0,0-1 0,0 1 0,0-1-1,0 1 1,1-1 0,-1 1 0,0-1 0,0 1 0,0-1-1,0 1 1,1-1 0,-1 1 0,0 0 0,0-1 0,1 1 0,-1-1-1,0 1 1,1-1 0,-1 1 0,1-1 0,9-10-3092</inkml:trace>
</inkml:ink>
</file>

<file path=ppt/ink/ink10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4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0 302 11008,'2'1'458,"0"-1"0,0 1 0,0-1 0,-1 1 0,1-1 0,0 1 0,-1 0 0,1 0 0,-1 0 0,1 0 0,-1 0 0,1 0 0,-1 0 0,0 0 0,1 1 0,1 1 0,23 18 4577,-15-16-4606,71 29 625,-76-32-975,0-1 0,0 1 0,0-1 0,0 0 0,0-1 0,1 1 0,-1-1 0,0 0 0,0-1 0,0 0 0,10-2 1,34-9 369,-42 11-444,1-1-1,-1 0 0,0 0 0,0-1 0,0 1 0,-1-2 0,1 1 0,-1-1 0,12-8 0,-11 6-65,-1 0-1,1-1 0,-1 0 1,-1 0-1,1 0 0,-1-1 1,-1 0-1,1 0 1,-1-1-1,-1 1 0,1-1 1,-2 0-1,1 0 0,-1-1 1,0 1-1,-1-1 0,0 1 1,-1-1-1,0 0 1,0 0-1,-1 1 0,-1-1 1,1 0-1,-2 0 0,1 1 1,-4-11-1,3 13 0,-1-1 0,-1 1 0,1 0-1,-1 0 1,0 1 0,0-1 0,-1 1-1,0 0 1,0 0 0,-1 0 0,-9-7 0,10 11 31,0 2-1,0-1 1,0 0 0,0 1 0,0 0 0,0 0 0,0 0 0,0 1 0,0 0 0,0 0 0,0 0 0,0 0 0,1 1 0,-8 3 0,-60 33-143,53-24 187,0 1 1,1 0 0,1 1 0,0 1 0,1 1-1,1 0 1,1 1 0,1 1 0,0 0 0,2 1-1,-14 32 1,20-40 31,0 0 0,1 1 0,1-1 0,0 1 0,1 0 1,1 0-1,0 0 0,0 0 0,3 17 0,-1-21 6,1-1 1,1 1-1,-1 0 0,1-1 1,1 0-1,0 0 0,0 0 1,1 0-1,0-1 0,0 1 1,1-1-1,0 0 1,0-1-1,9 8 0,-10-10-25,1 0 0,0-1 0,0 0 0,0 0-1,0 0 1,1-1 0,-1 0 0,1 0 0,0 0-1,0-1 1,0 0 0,0-1 0,13 2 0,1-2-336,1-1 1,0-1 0,25-5 0,-4 1-864,-31 4 341,0-1 0,1 0 0,-1-1 0,0 0 0,12-6 0,11-4-2367</inkml:trace>
</inkml:ink>
</file>

<file path=ppt/ink/ink10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54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13568,'-14'39'6783,"53"48"-8831,-30-67 12928,48 3-10368,-16-4 0,78-3-640,-36-9 128,49-53-3840,-27 11 0</inkml:trace>
</inkml:ink>
</file>

<file path=ppt/ink/ink10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1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0 842 5504,'1'0'119,"-1"0"1,0 0-1,0-1 1,1 1-1,-1 0 1,0 0 0,0 0-1,1 0 1,-1-1-1,0 1 1,1 0-1,-1 0 1,0 0-1,1 0 1,-1 0-1,0 0 1,1 0-1,-1 0 1,0 0-1,0 0 1,1 0-1,-1 0 1,0 0 0,1 0-1,-1 0 1,0 1-1,1-1 1,-1 0-1,0 0 1,1 0-1,-1 0 1,0 1-1,0-1 1,1 0-1,-1 0 1,0 0-1,0 1 1,0-1-1,1 0 1,-1 0 0,0 1-1,0-1 1,0 0-1,0 1 1,1-1-1,-1 0 1,0 0-1,0 1 1,0-1-1,0 0 1,0 1-1,0-1 1,0 0-1,0 1 1,0-1-1,0 0 1,0 1 0,0-1-1,0 0 1,0 1-1,0-1 1,-1 0-1,1 1 1,0-1-1,0 0 1,0 1-1,27-16 3136,-13 1-1470,-9 9-1601,1-1 1,-1 1-1,1 1 0,0-1 0,0 1 0,0 0 0,0 0 1,1 1-1,7-3 0,30-11 976,-10 5 105,40-20 1,-25 6-559,96-58 636,-124 69-1228,0-2-1,0 0 1,-2-1 0,26-30 0,-26 24-73,-1 0 1,-1-1-1,24-49 1,-34 60-41,-1-1 1,-1 0-1,0 0 1,-1 0-1,0 0 0,-1-1 1,-1 0-1,0-30 1,-3 37-17,0 1 1,-1-1 0,0 1 0,0 0 0,-1 0 0,0 0 0,-1 0 0,0 0 0,0 1 0,0 0 0,-1 0 0,0 0 0,-1 0-1,0 1 1,1 0 0,-2 0 0,1 0 0,-1 1 0,0 0 0,0 0 0,0 1 0,-1 0 0,0 0 0,0 1 0,0 0 0,0 0 0,0 1-1,0 0 1,-1 0 0,-12 0 0,9 2 1,0 1 0,0 0 0,0 0-1,0 1 1,1 1 0,-1 0 0,0 0 0,1 2-1,0-1 1,0 1 0,0 1 0,1 0 0,-1 0 0,1 1-1,1 0 1,0 1 0,0 0 0,0 1 0,1 0-1,-14 19 1,2 7 16,1 2 1,1 0-1,2 1 0,-16 60 1,22-55 68,2 0 0,3 0 0,1 1 0,2 0 0,2-1 0,10 79 0,-5-81 4,3 0 1,1-1-1,2 0 0,2-1 1,1 0-1,2-1 1,27 45-1,-33-67-68,0 0 1,2 0-1,0-1 0,0-1 0,1 0 0,1 0 0,1-1 1,29 20-1,-37-29-169,0 0-1,-1-1 1,2 0 0,-1 0-1,0 0 1,0-1 0,1 0-1,0-1 1,-1 1 0,1-1-1,0-1 1,-1 0 0,1 0-1,0 0 1,0-1 0,-1 0-1,1 0 1,-1-1 0,1 0 0,-1-1-1,1 1 1,-1-2 0,0 1-1,10-7 1,35-31-2955,-8 0-341</inkml:trace>
</inkml:ink>
</file>

<file path=ppt/ink/ink10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1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 10112,'-23'55'4992,"14"59"-5376,9-91 7679,-14 39-8703,3-19 128,-12 17-4223,9-13 127</inkml:trace>
</inkml:ink>
</file>

<file path=ppt/ink/ink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31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1 449 2176,'22'-11'4271,"4"0"-4031,0 0 1,32-7-1,-14 8 32,0-2 0,-1-1 0,0-3 0,-1-1 0,-1-2 0,-1-2 0,42-29 0,-77 47-248,-1 0 0,1-1 0,-1 1 0,0-1 0,0 0 0,0 0 0,0-1 0,0 1 0,-1-1 0,0 0 0,0 0 0,-1 0 0,1 0 0,-1-1 0,0 1 0,2-8-1,-4 9-11,0-1 0,0 1-1,0-1 1,0 1-1,0-1 1,-1 1-1,0-1 1,0 1-1,0 0 1,-1 0-1,1-1 1,-1 1-1,0 0 1,0 0-1,-1 1 1,1-1-1,-1 0 1,0 1-1,0-1 1,0 1 0,-5-4-1,1 0-11,0 1 1,-1 0-1,0 0 1,0 0-1,-1 1 1,0 1-1,1-1 1,-2 2-1,1-1 0,0 1 1,-17-3-1,19 5-1,0 0-1,-1 1 1,1 0-1,0 0 1,0 1-1,0 0 1,0 0 0,0 1-1,0 0 1,0 0-1,0 0 1,1 1-1,-1 0 1,1 0-1,0 1 1,0 0-1,-7 5 1,-4 4-11,0 2 0,1 0 1,0 0-1,1 2 1,1 0-1,1 1 0,0 0 1,1 0-1,1 2 0,-16 37 1,22-41 3,1-1 0,0 1 0,1-1 0,0 1 0,2 0 0,-1 0 0,2 0 0,0 0 0,2 0 0,-1 0 0,2 0 0,0 0 0,1-1 0,0 1 0,12 26 0,-13-36 9,9 21 58,0 0 0,2-1 1,27 40-1,-35-60-39,-1 1 0,1-1 1,0 0-1,0 0 0,0-1 0,1 0 0,13 8 0,-16-11-14,0 0 0,1-1-1,-1 1 1,0-1 0,1 0-1,-1 0 1,1 0 0,0 0 0,-1-1-1,1 0 1,-1 0 0,1 0-1,0-1 1,-1 1 0,6-3-1,11-3-181,-1-1-1,0-1 0,-1-1 0,0-1 1,0-1-1,18-14 0,19-21-996</inkml:trace>
</inkml:ink>
</file>

<file path=ppt/ink/ink10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2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7 507 5760,'0'0'160,"0"-1"-1,0 1 1,0 0 0,0 0 0,0-1 0,1 1-1,-1 0 1,0 0 0,0-1 0,0 1 0,0 0-1,0 0 1,0-1 0,0 1 0,0 0 0,0 0-1,0-1 1,0 1 0,0 0 0,0 0-1,-1-1 1,1 1 0,0 0 0,0 0 0,0-1-1,0 1 1,0 0 0,0 0 0,-1-1 0,1 1-1,0 0 1,0 0 0,0 0 0,-1 0 0,1-1-1,0 1 1,0 0 0,-1 0 0,1 0 0,0 0-1,0 0 1,-1 0 0,1 0 0,0-1 0,0 1-1,-1 0 1,1 0 0,0 0 0,0 0 0,-1 0-1,1 0 1,0 0 0,0-1 331,0 1 554,1-1-866,0 1 1,1-1 0,-1 0-1,0 1 1,0-1 0,0 1-1,0-1 1,0 1 0,1-1-1,-1 1 1,0 0 0,0 0-1,1 0 1,-1-1 0,0 1-1,1 0 1,-1 1-1,2-1 1,2 3 43,0 1 1,-1-1-1,0 1 0,1 0 1,-1 0-1,-1 0 0,1 1 0,-1-1 1,4 6-1,-3-3-51,1 0-1,0 0 1,1-1 0,-1 0-1,1 0 1,8 5 0,7 2 169,0-2 0,1-1 1,0 0-1,39 10 0,-55-19-305,0 0 1,0 0-1,-1 0 0,1-1 0,0 1 0,0-1 0,0-1 0,0 1 1,0-1-1,0 0 0,0-1 0,-1 1 0,1-1 0,0 0 0,-1 0 0,0-1 1,1 0-1,-1 0 0,0 0 0,0 0 0,5-6 0,10-4 65,0 0-57,-1 0 0,-1-2 0,0 0 1,-1 0-1,-1-2 0,0 0 0,-1-1 0,-1-1 0,-1 0 0,0 0 0,-2-1 0,0-1 0,-2 0 0,10-27 1,-15 35-35,0 0 1,-1 0 0,0-1-1,-1 1 1,0-1 0,-1 1-1,-1-1 1,0 1 0,-4-23-1,4 29-16,-2 1-1,1 0 1,-1-1 0,0 1-1,0 0 1,0 0-1,-1 0 1,0 1 0,0-1-1,-1 0 1,1 1 0,-1 0-1,0 0 1,-1 0-1,1 1 1,-1-1 0,0 1-1,-11-7 1,13 9-1,-3-4 0,-1 1-1,0 1 1,0-1-1,-1 1 1,1 1-1,-1-1 1,0 1-1,0 0 1,0 1-1,0 0 1,0 1-1,-1-1 1,1 1-1,-1 1 1,1 0-1,-13 1 1,13-1 6,-10 0-23,-1 1-1,1 1 0,0 1 1,0 1-1,0 0 1,0 1-1,1 1 0,-1 0 1,1 2-1,1 0 0,0 1 1,-28 19-1,33-19-86,0 0-1,0 0 0,1 1 1,0 0-1,1 1 1,0 0-1,0 1 1,2-1-1,-1 2 0,1-1 1,1 1-1,-6 17 1,11-27 49,0 0 1,1 1 0,-1-1 0,1 0-1,0 0 1,0 0 0,0 0-1,0 0 1,0 0 0,1 0 0,-1 1-1,1-1 1,0 0 0,0 0-1,0-1 1,0 1 0,1 0 0,-1 0-1,1 0 1,-1-1 0,1 1 0,0-1-1,0 1 1,0-1 0,1 0-1,3 3 1,2 0-135,0 0 0,0 0 1,0-1-1,1 0 0,-1 0 0,1-1 0,12 2 0,-4-1-155,1-1 0,-1-1 0,1 0 0,-1-1-1,1-2 1,-1 1 0,35-7 0,-2-5-1466,66-23 1,-90 26 516,1-2-1,30-16 1,-46 20 1284,0 1-1,-1-1 1,0 0 0,0-1-1,0 0 1,-1-1-1,12-15 1,-21 24 170,0 0-1,0 0 1,0 0-1,0 0 1,-1 0-1,1 0 1,0 0-1,0 0 1,0 0-1,0 0 1,0 0 0,-1 0-1,1 0 1,0 0-1,0 0 1,0 0-1,0-1 1,0 1-1,0 0 1,-1 0-1,1 0 1,0 0-1,0 0 1,0 0 0,0 0-1,0 0 1,0-1-1,0 1 1,0 0-1,0 0 1,-1 0-1,1 0 1,0 0-1,0 0 1,0-1 0,0 1-1,0 0 1,0 0-1,-1 1 67,0 0 0,0 0 0,0 0 0,0 1 0,0-1 0,0 0 0,0 1 0,0-1 0,1 0 0,-1 1 0,1-1 0,-1 1 0,1 0 0,-1-1 0,1 1 0,0 1 0,0 15 652,1 0-1,1 0 1,1-1 0,8 29 0,2 17 123,-10-46-851,0 1 0,0-1 0,2 0 0,0 0 0,1-1 0,0 1 0,11 16 0,-16-31-247,0 0 1,1 0-1,-1 0 0,1 0 0,-1-1 0,1 1 0,0-1 1,0 1-1,-1-1 0,1 0 0,0 1 0,0-1 1,0 0-1,1 0 0,-1 0 0,0-1 0,0 1 0,0-1 1,1 1-1,-1-1 0,0 1 0,1-1 0,2 0 1,1-1-406,-1 0 0,0 0 0,1 0-1,-1 0 1,0-1 0,0 0 0,0 0 0,7-5 0,21-12-2819</inkml:trace>
</inkml:ink>
</file>

<file path=ppt/ink/ink10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3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29 306 5248,'-1'0'297,"1"0"0,-1 0 0,0 0 1,1 0-1,-1 0 0,1 0 0,-1 0 0,0 0 0,1 0 1,-1 0-1,0 0 0,1 1 0,-1-1 0,1 0 1,-1 0-1,0 1 0,1-1 0,-1 0 0,1 1 1,-1-1-1,1 0 0,-1 1 0,1-1 0,-1 1 0,1-1 1,0 1-1,-1-1 0,1 1 0,-1 0 0,-7 25 3512,4 33-2631,4-55-979,2 19 259,1-1 1,1 1 0,0-1-1,2 1 1,1-1 0,0-1-1,2 0 1,0 0 0,24 38-1,-31-55-439,1 1 1,1-1-1,-1 0 0,0 0 0,1 0 0,0 0 0,0 0 1,0-1-1,0 0 0,1 0 0,-1 0 0,1 0 0,0-1 0,0 1 1,0-1-1,0-1 0,0 1 0,8 1 0,-6-3 15,-1 0-1,1 0 1,0-1-1,-1 1 0,1-1 1,-1-1-1,1 0 1,-1 0-1,1 0 1,-1 0-1,0-1 0,0 0 1,6-4-1,3-4 25,0 0-1,0-1 1,-1 0 0,0-1-1,-1-1 1,-1 0-1,0-1 1,-1 0 0,14-26-1,-18 29-58,-1-1-1,0-1 1,-1 1 0,0-1-1,-1 0 1,-1 0-1,0 0 1,-1 0-1,0-1 1,-1 1 0,-1-1-1,0 1 1,-1 0-1,-5-23 1,1 19-9,0 1 0,-2 1 0,0-1 1,-1 1-1,0 1 0,-1-1 0,-1 1 0,-1 1 0,0 0 0,-1 1 1,0 0-1,-28-23 0,20 24-22,0 1 0,-1 1-1,0 0 1,-26-7 0,35 13 10,-1 0-1,0 1 1,0 1 0,1 0 0,-1 1-1,0 0 1,-1 1 0,1 0-1,-15 3 1,11 4-73,21 0 135,33 0 271,187-20 596,-120 4-641,-95 9-314,-1 0 0,0 1 1,0 0-1,13 3 0,21 2-2635,-42-6 2498,1 0 1,0 0 0,0-1 0,0 1 0,-1 0 0,1 0-1,0 0 1,0 0 0,-1-1 0,1 1 0,0 0 0,-1-1-1,1 1 1,0-1 0,-1 1 0,1-1 0,0 1 0,-1-1-1,1 1 1,-1-1 0,1 1 0,-1-1 0,1 0 0,-1 1-1,0-1 1,1-1 0,0 1 15,5-9-3158</inkml:trace>
</inkml:ink>
</file>

<file path=ppt/ink/ink10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3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6 278 5632,'-4'9'11040,"2"13"-8133,4 20-1665,2 19-1022,-3-37 173,0 0 0,1 0-1,2-1 1,0 1 0,1-1-1,2 0 1,0 0 0,18 37-1,-21-55-370,0 1 0,0-1 0,0 1 1,1-1-1,0 0 0,0-1 0,0 1 0,0-1 0,1 0 0,0-1 0,-1 1 0,1-1 0,1 0 0,-1 0 0,0-1 0,1 0 0,-1 0 0,1-1 1,0 1-1,0-2 0,-1 1 0,1-1 0,0 0 0,0 0 0,0 0 0,-1-1 0,1 0 0,10-4 0,1-2-42,0 0 0,-1-2 0,0 0 0,0-1-1,-1-1 1,0-1 0,-1 0 0,26-26 0,-32 28-7,1-1 1,-1 1-1,-1-2 0,0 1 1,-1-1-1,0 0 0,-1-1 1,0 0-1,-1 1 0,0-2 1,-1 1-1,-1-1 0,3-21 1,-6 5-198,-1 0 0,-2 0 0,0 0 0,-3 0 0,-13-45 0,15 62 146,0 1 0,-1 1-1,0-1 1,-1 1 0,0-1 0,-1 2 0,0-1 0,0 1 0,-1 0 0,-1 0 0,0 1 0,-16-13 0,17 16 68,-1 1 0,0 0 0,0 1 0,0-1 0,-1 2 1,1-1-1,-1 2 0,0-1 0,0 1 0,0 0 0,0 1 0,0 1 0,0-1 0,0 1 0,-19 3 0,19-2 82,1 1 0,-1 0 0,1 0-1,0 1 1,-1 0 0,1 0 0,1 1-1,-1 0 1,0 1 0,-9 6 0,18-11-61,0 1 1,0-1 0,-1 0-1,1 0 1,0 0 0,0 1 0,0-1-1,-1 0 1,1 0 0,0 1-1,0-1 1,0 0 0,0 1-1,-1-1 1,1 0 0,0 0 0,0 1-1,0-1 1,0 0 0,0 1-1,0-1 1,0 0 0,0 1-1,0-1 1,0 0 0,0 1 0,0-1-1,0 0 1,0 1 0,0-1-1,0 0 1,1 0 0,-1 1-1,0-1 1,0 0 0,0 1 0,0-1-1,1 0 1,-1 0 0,0 1-1,0-1 1,0 0 0,1 0-1,-1 0 1,0 1 0,0-1 0,1 0-1,-1 0 1,0 0 0,1 0-1,-1 1 1,29 7 510,5-9-171,-1 0-1,1-2 1,52-12 0,-47 7-214,0 2 0,54-1 0,-21 7-627,-24 0-3778,-34 0 1068</inkml:trace>
</inkml:ink>
</file>

<file path=ppt/ink/ink10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4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5 203 4992,'-1'0'377,"1"1"1,-1-1-1,1 1 0,0-1 0,-1 1 1,1-1-1,0 1 0,-1 0 1,1-1-1,0 1 0,0-1 1,0 1-1,0 0 0,0-1 1,-1 1-1,1 0 0,0-1 1,0 1-1,1 0 0,-1-1 1,0 1-1,0-1 0,0 1 1,0 0-1,0-1 0,1 1 1,-1-1-1,0 1 0,1 0 1,0 0-1,20 13 2860,-12-11-3318,-1 0 0,1-1-1,0 0 1,13 0-1,-11-1 294,0-1-1,-1-1 1,1 0-1,0 0 0,-1-1 1,1-1-1,-1 1 0,0-2 1,0 1-1,12-7 0,-7 1-75,0 0-1,-1-1 0,0 0 0,-1-1 0,21-22 0,-31 29-127,0 0 0,0 0 0,0 0 0,0-1 0,-1 1 0,1-1 0,-1 0 0,0 1 0,-1-1 0,1 0 0,-1 0 0,0 0 0,0-9 0,-1 12-10,1-1 0,-1 1-1,0-1 1,-1 1 0,1-1-1,0 1 1,-1-1 0,1 1-1,-1 0 1,0-1 0,0 1 0,0 0-1,0 0 1,0-1 0,0 1-1,-1 0 1,1 0 0,-1 0-1,1 0 1,-1 1 0,0-1-1,0 0 1,0 1 0,0-1 0,0 1-1,0 0 1,0-1 0,0 1-1,-5-1 1,-4 0 54,1 0-1,-1 1 1,0 1 0,1 0-1,-1 0 1,0 1 0,1 0-1,-1 1 1,1 0-1,-1 1 1,1 0 0,0 1-1,0 0 1,0 0 0,1 1-1,-1 1 1,1-1 0,-11 10-1,11-5 7,0 0 0,0 1-1,1 0 1,0 1-1,1-1 1,1 1 0,0 1-1,0-1 1,1 1 0,1 0-1,0 0 1,1 1-1,0-1 1,1 1 0,1-1-1,0 1 1,0 0 0,2 0-1,0-1 1,0 1-1,7 26 1,-5-27-57,0-1-1,1 0 0,1 0 1,0-1-1,0 1 1,1-1-1,1 0 1,-1 0-1,2-1 1,0 0-1,0 0 1,0-1-1,1 0 1,1-1-1,0 0 1,0 0-1,0-1 1,1 0-1,0-1 1,0 0-1,1-1 1,0 0-1,0-1 1,23 6-1,-18-8-374,0 0-1,0-1 1,1-1 0,-1 0-1,27-5 1,-32 3-362,0 0 1,-1-1 0,1 0-1,-1-1 1,0 0 0,0-1 0,0 0-1,0-1 1,11-8 0,12-13-2337</inkml:trace>
</inkml:ink>
</file>

<file path=ppt/ink/ink10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4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42 129 7552,'2'9'942,"0"0"0,1 0 0,0 0 0,0 0 0,1-1 0,0 1 0,1-1 0,-1 0 1,2 0-1,-1 0 0,8 7 0,12 21-66,1 7-236,47 60 0,-67-95-375,-1-3-151,0 0 0,-1 1 0,0 0 1,0 0-1,0 0 0,-1 0 1,0 1-1,0-1 0,4 13 1,-7-19-115,0 0 1,0 0-1,0 1 0,0-1 1,-1 0-1,1 0 1,0 1-1,0-1 1,0 0-1,0 0 0,0 1 1,0-1-1,0 0 1,0 0-1,-1 0 1,1 1-1,0-1 1,0 0-1,0 0 0,0 0 1,-1 0-1,1 1 1,0-1-1,0 0 1,-1 0-1,1 0 0,0 0 1,0 0-1,0 0 1,-1 0-1,1 0 1,0 0-1,0 1 1,-1-1-1,1 0 0,0 0 1,0 0-1,-1 0 1,1 0-1,0-1 1,-1 1-1,-16-5-38,-16-13-82,31 17 110,-12-10-58,0 0 0,1-2 0,1 1 0,0-2 0,1 0 0,0 0 0,-13-24 0,-6-6-6,21 32 89,1 0-1,1-1 1,0 0 0,1 0 0,0-1 0,1 0 0,1 0-1,0 0 1,0 0 0,2 0 0,-2-24 0,4 33-3,-1 0 0,1 0 0,1 0-1,-1 1 1,1-1 0,-1 0 0,1 0 0,1 1 0,-1-1 0,1 1 0,0-1 0,0 1 0,0 0-1,0-1 1,1 1 0,0 1 0,-1-1 0,2 0 0,-1 0 0,0 1 0,1 0 0,-1 0 0,1 0 0,0 0-1,0 0 1,0 1 0,1 0 0,-1 0 0,0 0 0,1 0 0,-1 1 0,1 0 0,0 0 0,-1 0-1,1 0 1,8 0 0,28 0-2095,1 1-1,72 11 1,-69-5-626</inkml:trace>
</inkml:ink>
</file>

<file path=ppt/ink/ink10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5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8192,'-1'0'256,"0"1"0,0-1 1,0 1-1,0-1 1,0 1-1,0-1 0,0 1 1,0 0-1,0-1 0,0 1 1,0 0-1,1 0 0,-1 0 1,0-1-1,1 1 0,-1 0 1,0 0-1,1 0 0,-1 0 1,1 0-1,-1 1 1,1-1-1,0 0 0,-1 0 1,1 0-1,0 0 0,0 0 1,0 0-1,0 1 0,0-1 1,0 2-1,7 45 5471,-4-30-5962,72 428 4353,-67-388-3732,10 78 125,58 222 0,-72-345-539,0 0 1,1-1 0,0 0 0,1 0 0,0 0 0,1-1 0,1 0-1,-1 0 1,13 12 0,-17-20-141,0 0 0,1-1-1,-1 1 1,1-1 0,-1 0-1,1 0 1,0 0 0,-1 0-1,1-1 1,0 1 0,0-1-1,0 0 1,0 0 0,1-1-1,-1 1 1,0-1 0,0 0-1,0 0 1,0 0 0,1-1-1,-1 0 1,0 1 0,0-1-1,0-1 1,0 1 0,0 0-1,0-1 1,-1 0 0,1 0-1,-1 0 1,1-1 0,-1 1-1,6-5 1,33-31-2947,2-2-212</inkml:trace>
</inkml:ink>
</file>

<file path=ppt/ink/ink10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5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9856,'24'16'4864,"9"-16"-5376,-24 0 8191,29-7-7551,-10 7 128,24-4-128,-10-1 0,6 1-896,-10 1 128,-1-1-1536,-9 1 0,-10 3-639,-4 0-1</inkml:trace>
</inkml:ink>
</file>

<file path=ppt/ink/ink10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6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1 283 7936,'3'2'518,"0"0"1,0-1-1,0 1 1,0-1-1,1 0 1,-1 0-1,0 0 1,1 0-1,-1-1 1,1 1-1,-1-1 1,1 0-1,-1 0 1,1 0-1,-1 0 1,1-1-1,-1 1 1,1-1-1,-1 0 1,6-3-1,10-3 575,-1-1 1,27-15-1,-24 11-1096,-21 12 2,21-11 59,-1 0 0,0-1 1,30-25-1,-46 33-33,1 1 0,-2-1 0,1 0 0,0 0 1,-1 0-1,0-1 0,0 1 0,0-1 0,0 0 0,-1 1 0,0-1 1,0 0-1,0-1 0,0 1 0,-1 0 0,0 0 0,0-1 1,-1 1-1,1-1 0,-1 1 0,0 0 0,-1-7 0,0 10-29,0-1-1,0 1 1,0-1 0,0 1-1,-1 0 1,1 0-1,-1-1 1,1 1 0,-1 0-1,0 0 1,0 0-1,0 1 1,0-1 0,0 0-1,0 1 1,0-1-1,0 1 1,-1 0 0,1 0-1,-1 0 1,1 0-1,-1 0 1,-4-1 0,-3 0 25,-1-1 0,0 2 0,1 0 0,-15 0 0,17 1 22,1 0 0,0 1 0,-1 0 0,1 0 0,0 1 0,0 0-1,0 0 1,0 0 0,0 1 0,0 0 0,1 1 0,-1 0 0,1 0 0,0 0-1,0 0 1,1 1 0,-7 7 0,5-4 48,0 0 0,1 1 0,0 0 0,1 0 1,0 1-1,0 0 0,1-1 0,0 1 0,1 1 0,0-1 0,-2 14 0,3-11 20,1 0-1,0 0 1,1 0-1,0 0 1,1 0-1,1 0 1,0 0-1,0 0 1,6 16-1,-5-21-52,0 0-1,1 1 1,0-1-1,0-1 1,1 1 0,0 0-1,0-1 1,1 0-1,-1 0 1,2-1-1,-1 0 1,1 0 0,13 9-1,-10-9-152,1-1 0,0 0 1,0-1-1,0 0 0,0-1 0,0 0 0,1-1 0,0 0 1,-1-1-1,18 0 0,-4-1-1255,0-2 0,0-1 1,44-11-1,-14-1-2000</inkml:trace>
</inkml:ink>
</file>

<file path=ppt/ink/ink10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6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91 6656,'1'-1'431,"0"1"-1,0-1 1,0 1 0,0 0 0,0 0-1,0-1 1,0 1 0,0 0 0,1 0 0,-1 0-1,0 0 1,0 0 0,0 1 0,0-1 0,0 0-1,1 0 1,-1 1 0,0-1 0,0 1-1,0-1 1,0 1 0,0-1 0,0 1 0,0 0-1,0-1 1,-1 1 0,1 0 0,0 0-1,0 0 1,1 1 0,18 36 1005,-1 0 1,25 72-1,-43-105-1348,15 54 924,-15-56-961,0 0 1,-1 0-1,0 0 1,1 0-1,-1 0 1,0 0-1,-1 0 1,1-1-1,0 1 1,-1 0-1,1 0 1,-1 0-1,0 0 1,0 0-1,0-1 1,-1 1-1,-1 2 1,3-4-47,0-1 0,-1 1 1,1-1-1,-1 0 0,1 1 0,0-1 0,-1 0 1,1 0-1,-1 1 0,1-1 0,-1 0 1,1 0-1,-1 0 0,1 0 0,0 1 0,-1-1 1,1 0-1,-1 0 0,1 0 0,-1 0 1,1 0-1,-1 0 0,1 0 0,-1 0 0,1 0 1,-1-1-1,1 1 0,-1 0 0,1 0 1,-1 0-1,1-1 0,-1 1 0,1 0 0,0 0 1,-1-1-1,1 1 0,-1 0 0,1-1 1,0 1-1,-1 0 0,1-1 0,0 1 0,-1-1 1,1 1-1,0 0 0,0-1 0,-1 0 1,-10-28 148,7 6-154,0 0 0,2 0 0,1-32 0,1 45 0,1 1 0,0-1 0,1 1 0,0 0 0,1-1 0,0 1 0,0 0 0,1 0 0,0 1 0,0-1 0,11-14 0,-6 12 32,0 1 0,1 0 0,0 0 0,0 1 0,1 1 0,0-1 0,1 2 0,0 0 0,0 0 0,0 1 0,1 1 0,0 0 0,0 0 0,0 1 0,1 1 0,-1 1 0,1 0 0,0 0 0,15 1 0,-14 1 13,0 0-1,0 1 1,0 0 0,-1 2-1,1-1 1,-1 2-1,1 0 1,-1 1 0,0 0-1,24 14 1,-30-16-30,-1 1 1,0 0-1,0 1 0,-1 0 1,1 0-1,-1 0 1,0 1-1,0-1 0,-1 2 1,0-1-1,0 0 1,0 1-1,-1 0 1,0 0-1,0 1 0,-1-1 1,5 16-1,-4 7-442,-1 0 1,-1 0-1,-2 0 1,-6 52-1,7-66-3072,10-22-341,-1-7 257</inkml:trace>
</inkml:ink>
</file>

<file path=ppt/ink/ink10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7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196 84 9216,'4'-6'614,"0"1"0,0 0 1,0 0-1,1 0 1,0 0-1,0 1 0,0 0 1,0 0-1,1 0 0,-1 1 1,1-1-1,0 1 1,0 1-1,0-1 0,0 1 1,8-2-1,-1 0-160,0 1 1,0 0-1,0 1 1,0 0-1,0 1 0,1 1 1,18 1-1,-28 0-393,0 0 0,1 0 0,-1 0 0,0 0 0,0 1-1,0 0 1,0 0 0,0 0 0,-1 0 0,1 1 0,-1-1 0,1 1 0,-1 0-1,0 0 1,0 0 0,0 0 0,-1 1 0,1-1 0,-1 1 0,1 0 0,-1-1-1,-1 1 1,1 0 0,0 0 0,-1 0 0,0 1 0,0-1 0,1 7-1,1 9 88,-2 0 0,0 1-1,-1 0 1,-3 29-1,2-39-196,-1 1 65,0-1 0,0 1 1,-1-1-1,-1 0 0,0 0 1,0 0-1,-1-1 1,-10 16-1,-5 5 32,-30 34-1,36-48-33,-7 9 52,-1-2 0,-2 0 1,0-2-1,-1 0 0,-1-2 1,-1-1-1,-1-1 0,-31 15 1,52-30-54,0 0 0,0 0 0,0-1 1,0 0-1,0-1 0,-1 1 0,1-1 0,-14 0 1,19-1-16,0 0 0,1 0 0,-1 0 1,0-1-1,1 1 0,-1 0 0,0-1 1,1 1-1,-1-1 0,1 1 1,-1-1-1,1 0 0,-1 1 0,1-1 1,-1 0-1,1 0 0,0 0 0,-1 0 1,1-1-1,0 1 0,0 0 1,0 0-1,0-1 0,0 1 0,0-1 1,0 1-1,0-1 0,1 1 0,-1-1 1,1 1-1,-1-1 0,1 0 1,-1 1-1,1-1 0,0 0 0,0 1 1,0-1-1,0 0 0,0 1 0,0-1 1,1 0-1,-1 1 0,1-3 1,1-2-8,0 0 0,0 0 0,1 0 0,-1 0 1,1 0-1,1 1 0,-1 0 0,1-1 1,0 1-1,0 1 0,1-1 0,-1 0 0,1 1 1,0 0-1,0 0 0,1 1 0,7-5 1,-3 2 25,2 0 0,-1 1 0,0 0 0,1 1 0,0 0 0,0 1 0,24-4 0,-19 6 37,1 1-1,0 0 0,0 2 1,0 0-1,-1 0 0,1 2 1,-1 0-1,0 1 0,0 1 1,0 0-1,17 11 0,-25-13-68,1 0 0,-1 0-1,1-1 1,0 0 0,20 2 0,-26-4-315,1-1 1,0-1-1,0 1 1,-1-1-1,1 1 1,0-1-1,-1-1 0,1 1 1,-1-1-1,0 1 1,1-1-1,-1 0 1,0-1-1,7-4 1,1-1-2807,-1 4-213</inkml:trace>
</inkml:ink>
</file>

<file path=ppt/ink/ink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37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2 1664,'-12'-1'6000,"-44"1"-4427,38 1-1447,-1 2 0,0 0 0,1 1 0,0 1-1,0 1 1,0 0 0,1 1 0,0 1 0,-22 14 0,21-11-94,1 2 0,0 0 0,1 1 0,0 0 0,1 1 0,1 1 0,1 0 0,-19 29 0,29-39-26,0-1 1,0 1 0,0-1 0,1 1 0,-1 0-1,1 0 1,1 0 0,-1 1 0,1-1 0,0 0-1,1 1 1,-1-1 0,1 0 0,1 1-1,-1-1 1,1 0 0,0 1 0,0-1 0,1 0-1,0 0 1,0 0 0,1 0 0,-1 0 0,1-1-1,0 1 1,1-1 0,-1 1 0,1-1 0,0 0-1,0-1 1,1 1 0,6 5 0,2 0-168,0 1 1,1-2-1,0 0 1,1-1-1,0 0 1,0-1-1,0-1 1,1 0-1,0-1 1,27 5-1,-19-7-187,0 0 0,0-2 0,0-1 0,0-1-1,0 0 1,44-10 0,-27 2-953</inkml:trace>
</inkml:ink>
</file>

<file path=ppt/ink/ink10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7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10112,'0'7'4992,"39"-3"-5888,-30-4 8063,28 3-6911,-3-3 128,18 5 384,-10-5 0,5 0-1280,-10 0 128,0 0-896,-8 0 0,-10 4-1536,-1 3 129</inkml:trace>
</inkml:ink>
</file>

<file path=ppt/ink/ink10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8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9856,'-18'20'4864,"13"15"-5504,5-31 8063,5 21-7167,-1-11 0,15-2 896,-5 1 0,33-6-1280</inkml:trace>
</inkml:ink>
</file>

<file path=ppt/ink/ink10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8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571 34 12800,'-16'-4'5333,"-53"-14"-3179,24 7 2491,10 12-4055,11 2-385,-4 2-231,-1 0 0,1 2 0,0 1 0,1 1 0,-1 1 0,2 2 0,0 0 0,-45 31 0,63-38-27,0 1 0,0-1 0,0 2 0,1-1 0,0 1 0,1 1 0,-1-1 1,1 1-1,-8 14 0,12-19 18,0 0 0,1 0 0,0 0 0,0 0 0,-1 0 0,2 0-1,-1 0 1,0 1 0,1-1 0,-1 0 0,1 0 0,0 0 0,0 1 0,0-1 0,1 0 0,-1 0 0,1 1 0,0-1 0,-1 0 0,1 0 0,1 0 0,-1 0 0,0 0 0,1 0 0,0 0 0,-1-1 0,1 1 0,0 0-1,1-1 1,-1 0 0,0 1 0,5 2 0,-1 0-21,0-1 0,0-1 0,0 1 0,1-1 0,-1-1 0,1 1-1,0-1 1,-1 0 0,1 0 0,0-1 0,0 0 0,0 0 0,0-1 0,1 1 0,-1-2-1,0 1 1,9-3 0,12-2-40,-1-2 0,1-2 1,28-12-1,-9 3 81,13-1 16,-25 9 73,49-22 1,-73 29 656,-16 16-301,-7 15 179,10-20-475,-1 1-1,2 0 0,-1-1 1,1 1-1,1 0 0,0 0 1,0 0-1,1 0 0,0-1 1,0 1-1,1 0 0,0 0 1,0-1-1,1 0 0,0 1 1,1-1-1,0 0 0,0-1 1,8 12-1,-3-10-39,-1 0 1,2 0-1,-1 0 0,1-1 1,1-1-1,-1 1 0,1-2 1,0 0-1,1 0 1,0-1-1,-1 0 0,2-1 1,-1 0-1,0-1 0,1-1 1,0 0-1,21 1 0,1-3-1162,1-2-1,-1-1 0,0-1 0,0-2 0,38-12 0,-4 1-2515</inkml:trace>
</inkml:ink>
</file>

<file path=ppt/ink/ink10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39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0 189 3584,'1'7'1301,"1"-11"1850,10-12 3304,-11 15-6474,-1 1 0,1 0 0,-1 0-1,1 0 1,-1 0 0,1 0 0,0-1 0,-1 1-1,1 0 1,-1 0 0,1 1 0,0-1 0,-1 0-1,1 0 1,-1 0 0,1 0 0,-1 0 0,1 1-1,-1-1 1,1 0 0,-1 0 0,1 1 0,-1-1 0,1 0-1,-1 1 1,1 0 0,4 4 131,-1-1 0,0 1 0,0 1 0,-1-1 0,0 0 0,0 1 0,0 0 0,0 0 0,-1 0 0,0 0 0,0 0 0,-1 0 0,0 0 0,0 1 0,0 6 0,-1-12-90,0-1 1,0 1 0,0-1-1,0 0 1,0 1-1,0-1 1,0 1-1,0-1 1,0 0-1,1 1 1,-1-1-1,0 1 1,0-1 0,0 0-1,0 1 1,1-1-1,-1 0 1,0 1-1,0-1 1,1 0-1,-1 1 1,0-1 0,1 0-1,-1 0 1,0 1-1,1-1 1,-1 0-1,0 0 1,1 0-1,-1 1 1,0-1 0,1 0-1,-1 0 1,1 0-1,-1 0 1,0 0-1,1 0 1,-1 0-1,1 0 1,0 0 0,18-9 645,2 0 43,-11 9-550,-1-2-1,1 0 1,-1 0 0,1 0 0,-1-2 0,0 1 0,0-1-1,0 0 1,-1-1 0,1 0 0,12-9 0,-1-2-297,0-1 0,0 0 0,19-25 0,-31 34-487,0-1 0,-1 0-1,-1 0 1,1-1-1,-2 0 1,1 0 0,-1-1-1,3-11 1,3-11-1830</inkml:trace>
</inkml:ink>
</file>

<file path=ppt/ink/ink10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0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322 10 5888,'-10'-2'1259,"0"-1"0,0 2 0,0-1 0,0 1 0,0 1 1,-1 0-1,1 0 0,-11 2 0,11 0-1075,1 1 0,-1 0 0,1 0 0,0 0 1,-10 6-1,5 0 58,0-1-1,1 2 1,-1-1 0,2 2 0,-1 0-1,2 0 1,-1 1 0,-18 27 0,27-35-210,1-1 0,0 1 0,0 0 0,0 1 0,0-1 0,0 0 0,1 1 0,0-1 0,0 0 0,0 1 0,0-1 0,1 1 0,0 0 0,0-1 0,0 1 0,0-1 0,1 1 0,0-1 0,-1 1 0,2-1 0,-1 1 0,1-1 0,-1 0 0,1 0 0,0 0 0,1 0 0,-1 0 0,1 0 0,-1 0 0,1-1 0,0 1 0,1-1 0,-1 0 0,1 0 0,-1 0 0,1-1 0,0 1 0,0-1 0,0 0 0,0 0 0,7 3 0,1-3-75,-1 1 0,1-1 1,-1-1-1,1 0 0,0-1 1,0 0-1,0 0 0,-1-1 1,19-5-1,111-33-2544,-110 29 1185,-18 5 649,1 0 0,-2-1 1,1 0-1,-1-1 0,0 0 0,20-15 1,13-15-1936</inkml:trace>
</inkml:ink>
</file>

<file path=ppt/ink/ink10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0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7040,'-2'1'132,"0"0"0,1 0 0,0 1 0,-1-1 0,1 0 0,0 1 0,-1-1 0,1 0 0,0 1 0,0 0 0,0-1 0,0 1 0,1-1 1,-1 1-1,0 0 0,1 0 0,-1-1 0,1 1 0,0 0 0,-1 2 0,2 0 309,0-1-1,0 1 1,0 0 0,0-1 0,0 1 0,1 0-1,0-1 1,2 4 0,12 27 1821,35 109 191,-6 1 1,-7 3-1,25 193 0,-63-301-2293,-3-19-42,3-20-116,0 1 0,0-1-1,0 0 1,0 0 0,0 0 0,0 0 0,0 1 0,0-1-1,0 0 1,0 0 0,0 0 0,0 0 0,0 1 0,0-1-1,0 0 1,0 0 0,0 0 0,-1 0 0,1 0 0,0 1-1,0-1 1,0 0 0,0 0 0,0 0 0,0 0 0,0 0-1,-1 0 1,1 1 0,0-1 0,0 0 0,0 0 0,0 0-1,0 0 1,-1 0 0,1 0 0,0 0 0,0 0 0,0 0-1,0 0 1,-1 0 0,1 0 0,0 0 0,0 0 0,0 0-1,0 0 1,-1 0 0,1 0 0,0 0 0,0 0 0,0 0-1,0 0 1,-1 0 0,1 0 0,0-1 0,0 1 0,0 0-1,0 0 1,-1-2 2,0-1 0,0 1 0,1 0-1,-1-1 1,1 1 0,0 0 0,0-1-1,0 1 1,0-1 0,0 1 0,0-1-1,1 1 1,-1 0 0,2-5 0,11-40-9,-11 42-25,5-18 48,2 1 0,0 0 0,1 0 0,1 1 0,1 0 0,1 1 0,1 1 0,1 0 0,0 1 0,1 0 0,1 1 0,26-19 0,-40 34 5,0 0-1,0 0 1,0 0 0,1 0-1,-1 0 1,1 1 0,-1-1-1,1 1 1,-1 0 0,1 0-1,0 1 1,0-1-1,-1 1 1,1 0 0,0 0-1,0 0 1,0 0 0,0 1-1,-1-1 1,8 3 0,-6-1 13,0 1 0,0 0 1,-1 0-1,1 0 1,0 1-1,-1 0 0,0-1 1,0 1-1,0 1 0,-1-1 1,1 1-1,3 6 1,5 12 55,0 0-1,-2 0 1,-1 1 0,11 44 0,-2-8-158,-11-39-296,0 0 0,3 23 0,-11-43 299,1-1 1,0 0-1,0 1 0,0-1 1,0 1-1,0-1 0,0 1 0,0-1 1,0 1-1,0-1 0,0 1 1,0-1-1,0 1 0,0-1 0,1 1 1,-1-1-1,0 1 0,0-1 1,0 0-1,1 1 0,-1-1 0,0 1 1,1-1-1,-1 0 0,0 1 1,1-1-1,-1 0 0,0 1 0,1-1 1,-1 0-1,1 1 0,-1-1 1,0 0-1,1 0 0,-1 0 0,1 1 1,-1-1-1,1 0 0,-1 0 1,1 0-1,0 0 0,13-17-4449,-6 0 1163</inkml:trace>
</inkml:ink>
</file>

<file path=ppt/ink/ink10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1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1 123 10880,'23'18'4587,"-18"-15"-4263,1 0 0,-1 0-1,1-1 1,0 0 0,0 0 0,10 2 0,13 3 5835,-10-2-5774,-1-2 1,0 0 0,1-1-1,0-1 1,-1-1-1,36-4 1,-41 2-317,1 0 0,-1-1-1,0 0 1,-1-1 0,1 0 0,-1-1-1,0 0 1,0-1 0,0-1 0,15-11-1,-23 15-35,-1 0 0,1 0 0,-1-1 0,0 1 0,0-1 0,-1 0 0,1 0 0,-1 0 0,4-8-1,-6 11-26,1-1 0,-1 0 0,1 1-1,-1-1 1,0 1 0,1-1-1,-1 0 1,0 0 0,0 1 0,-1-1-1,1 0 1,0 1 0,0-1-1,-1 0 1,1 1 0,-1-1 0,0 1-1,1-1 1,-1 1 0,0-1 0,0 1-1,0-1 1,0 1 0,0 0-1,0-1 1,0 1 0,0 0 0,-1 0-1,1 0 1,0 0 0,-3-1-1,-3-2-11,0 0-1,0 1 0,0 0 0,-1 1 0,1-1 1,-1 1-1,0 1 0,0-1 0,0 1 0,0 1 0,0-1 1,0 2-1,0-1 0,-13 3 0,4 0 74,0 1 0,0 0 0,1 2-1,0 0 1,-28 14 0,36-15-3,1-1 0,-1 2 0,1-1 0,-1 1 0,2 0 0,-1 0 0,1 1 0,0 0 0,0 0 0,1 1 0,-7 10 0,10-14-39,0 0 0,0-1 0,1 1 0,-1 0 0,1 0-1,-1 0 1,1 0 0,1 0 0,-1 1 0,0-1 0,1 0 0,0 0 0,0 0 0,0 1-1,1-1 1,-1 0 0,1 0 0,0 0 0,0 0 0,1 0 0,-1 0 0,1 0 0,0 0-1,0 0 1,0-1 0,0 1 0,4 4 0,2 6 46,4 6-28,0 0 1,1-1-1,1 0 0,1-1 0,1-1 0,0 0 1,1-1-1,1-1 0,0-1 0,27 16 0,-30-21-418,0-2-1,0 0 0,0-1 1,1 0-1,0-1 0,21 3 1,-22-6-585,-1-1 0,0 0 0,1-1 0,-1 0 0,0-1 0,0-1 0,26-6 0,5-3-2773</inkml:trace>
</inkml:ink>
</file>

<file path=ppt/ink/ink10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1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17 8064,'-1'-11'285,"-1"5"6721,0 12 610,1 4-6246,1 19-877,0 12 775,7 65 1,-7-97-1248,2-1 0,-1 1 1,1-1-1,1 0 0,-1 0 0,1 0 1,1 0-1,0 0 0,0-1 0,0 1 1,1-1-1,0 0 0,11 11 0,-14-16-145,0 0-1,0 0 1,0-1-1,0 1 1,0-1-1,1 0 1,-1 0-1,0 0 1,1 0-1,-1 0 1,1 0-1,-1-1 1,1 1-1,0-1 1,-1 1-1,1-1 0,0 0 1,-1 0-1,1-1 1,-1 1-1,1 0 1,4-2-1,-1 0-526,0-1 0,0 0-1,0 0 1,0-1-1,0 0 1,10-8 0,18-14-2827</inkml:trace>
</inkml:ink>
</file>

<file path=ppt/ink/ink10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2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80 12928,'-29'4'6399,"38"-1"-8319,-9-3 11264,14 0-9472,-5 0 128,5-7 128,-3-2 0,-2-10-256,-4 8 0,-5-5-896,0 0 0,-5 13-2304,5-3 0</inkml:trace>
</inkml:ink>
</file>

<file path=ppt/ink/ink10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2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418 38 4608,'-8'-23'5778,"4"10"-129,3 12-5505,0 1 1,-1 0 0,1 0 0,0 0-1,0 0 1,-1 0 0,1 0 0,0 0-1,0 0 1,-1 0 0,1 1 0,0-1-1,0 0 1,0 1 0,-1-1 0,0 2-1,-5 2 164,0-1-1,1 1 0,0 1 1,0 0-1,-7 6 0,-11 9 111,-7 2-91,1 2 0,1 1 0,1 2 0,2 0 0,0 2 0,2 1 0,1 0 1,-27 50-1,42-67-200,2 1 1,-1 0-1,2 1 1,0-1-1,1 1 1,0 0-1,1 0 1,1 0 0,-1 31-1,3-36-72,1-1 0,0 1 0,1 0 0,0 0 0,0-1 0,1 0 0,1 1 0,-1-1 0,1 0 0,1-1 0,0 1-1,0-1 1,1 0 0,0 0 0,12 13 0,0-5-17,0 0 0,2-2 0,0 0-1,0-1 1,1 0 0,42 16 0,-26-15-1387,59 15 1,-58-25-1574,-7-4-300</inkml:trace>
</inkml:ink>
</file>

<file path=ppt/ink/ink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38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59 347 2816,'1'5'270,"0"0"-1,0 0 1,0 0 0,1-1 0,0 1 0,0-1-1,0 1 1,0-1 0,1 0 0,-1 0 0,1 0-1,0 0 1,0 0 0,1 0 0,5 4-1,5 5 213,1-1-1,27 16 0,-33-22-409,1-1 0,0 0 1,1-1-1,-1 0 0,1-1 1,0 0-1,-1 0 0,1-1 1,0-1-1,1 0 1,-1 0-1,0-1 0,0-1 1,0 1-1,0-2 0,0 0 1,0 0-1,0-1 0,0 0 1,-1-1-1,0 0 0,1-1 1,-2 0-1,1-1 0,0 0 1,-1 0-1,0-1 0,-1 0 1,1 0-1,-2-1 0,1 0 1,-1-1-1,0 0 0,-1 0 1,1 0-1,-2-1 1,0 0-1,0 0 0,-1 0 1,0-1-1,0 1 0,-1-1 1,-1 0-1,0 0 0,1-15 1,-3 15-48,-1-1 1,0 1 0,-1-1-1,0 1 1,-1-1 0,0 1 0,0 0-1,-1 0 1,-1 0 0,0 1-1,0 0 1,-1 0 0,-1 0-1,0 0 1,0 1 0,0 0-1,-1 1 1,-1 0 0,1 0 0,-1 1-1,-1 0 1,1 0 0,-1 1-1,0 0 1,-1 1 0,1 0-1,-1 1 1,0 0 0,0 1 0,0 0-1,-1 0 1,1 1 0,-1 1-1,1 0 1,-1 1 0,0 0-1,1 1 1,-1 0 0,1 0-1,-1 1 1,1 1 0,0 0 0,-14 6-1,11-3-31,1 1 0,0 0 1,1 1-1,0 1 0,0 0 0,1 0 0,0 1 0,1 0 0,0 1 0,-17 23 0,21-26-33,1 1 1,0 0-1,0 0 0,0 1 0,2 0 0,-1-1 0,1 1 1,0 0-1,1 0 0,0 1 0,1-1 0,0 0 0,1 1 0,0-1 1,0 1-1,3 12 0,-2-18-81,1 1-1,0-1 1,0 0-1,1 0 1,-1 0 0,1 0-1,0 0 1,0 0-1,1-1 1,0 1 0,-1-1-1,1 0 1,1 0 0,-1-1-1,0 1 1,1-1-1,0 0 1,0 0 0,0 0-1,0-1 1,9 3-1,9 3-670,0-2-1,0 0 0,39 4 1,-57-10 697,66 8-1442</inkml:trace>
</inkml:ink>
</file>

<file path=ppt/ink/ink10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3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14 7424,'0'-1'225,"-1"1"0,1 0 0,0 0-1,0-1 1,0 1 0,0-1 0,-1 1 0,1 0 0,0-1 0,0 1 0,0 0 0,0-1 0,0 1 0,0-1-1,0 1 1,0 0 0,0-1 0,0 1 0,0 0 0,0-1 0,0 1 0,1-1 0,-1 1 0,0 0 0,0-1-1,0 1 1,0 0 0,1-1 0,-1 1 0,0 0 0,0 0 0,1-1 0,-1 1 0,0 0 0,1-1 0,-1 1 0,0 0-1,0 0 1,1 0 0,-1 0 0,1-1 0,19 9 4131,35 33-3248,-37-27-637,14 10 16,-1 1 0,-1 2 0,44 50 0,-63-65-395,-1 1 0,-1 0 0,0 1 0,0 0-1,-2 0 1,0 1 0,0 0 0,-1 0 0,-1 1 0,-1-1-1,5 29 1,-9-29-79,-1 0 0,0 0 0,-1 0 0,0 0 0,-2 0-1,1 0 1,-2-1 0,0 1 0,-1-1 0,-13 24 0,7-18-396,0 0 0,-1 0 0,-1-1 0,-1-1 0,-1-1 1,-22 20-1,35-34-118,0 0 1,-1-1 0,1 0 0,-1 1 0,1-1 0,-1-1 0,0 1 0,-7 1-1,-2 1-2698</inkml:trace>
</inkml:ink>
</file>

<file path=ppt/ink/ink10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4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91 4480,'0'-3'370,"0"1"1,1-1-1,-1 1 0,1-1 1,-1 1-1,1 0 1,0-1-1,0 1 0,0 0 1,0 0-1,0-1 0,0 1 1,1 0-1,-1 0 1,1 0-1,-1 1 0,1-1 1,0 0-1,0 0 0,0 1 1,0 0-1,0-1 1,0 1-1,0 0 0,4-2 1,6-4 549,-1 1 1,1 1-1,20-7 0,-24 10-618,1 0 0,-1 1 0,1 0-1,-1 0 1,1 1 0,0 0-1,-1 1 1,1-1 0,0 2 0,-1-1-1,1 1 1,-1 1 0,8 3-1,-13-4-250,0 1-1,-1 0 1,1 0-1,-1 0 1,0 0-1,0 0 1,0 1 0,0-1-1,-1 1 1,1-1-1,-1 1 1,0 0-1,0-1 1,0 1-1,-1 0 1,1 0-1,-1-1 1,0 8-1,0 6 185,0-1 0,-5 31-1,3-37-247,-2 0-1,0-1 0,0 1 0,0-1 1,-1 0-1,-1-1 0,0 1 1,0-1-1,0 0 0,-1-1 0,0 1 1,-1-1-1,-11 8 0,2-1-18,-1-1 0,0-1 0,-1-1 0,0-1 0,-28 11 0,44-19 0,-1-1 0,1 1 0,-1-1 0,1 0 0,-1 0 0,0 0 0,0-1 0,0 0 0,1 1 0,-1-1 0,0-1 0,0 1 0,0 0 0,1-1 0,-8-2 0,11 3 39,-1-1-1,1 0 1,0 0-1,0 1 0,0-1 1,0 0-1,-1 0 1,1 1-1,0-1 1,0 0-1,0 0 1,1 0-1,-1 1 0,0-1 1,0 0-1,0 0 1,0 1-1,1-1 1,-1 0-1,0 0 0,1 1 1,-1-1-1,1 0 1,-1 1-1,1-1 1,-1 1-1,1-1 1,0 0-1,21-19 341,-15 17-247,1 0 1,0 1 0,0 0 0,-1 0 0,1 1-1,0 0 1,0 1 0,0-1 0,0 2-1,0-1 1,0 1 0,0 0 0,0 1 0,0 0-1,-1 0 1,1 0 0,0 1 0,-1 0-1,0 1 1,0 0 0,0 0 0,0 0 0,-1 1-1,0 0 1,0 0 0,0 1 0,0 0-1,5 7 1,5 9 102,-13-16-267,1 0-1,0-1 1,0 0 0,1 1 0,-1-2-1,1 1 1,10 7 0,-12-10-263,1-1 0,-1 0 0,0 0 0,0 0 1,1 0-1,-1-1 0,0 1 0,1-1 0,-1 0 1,1 0-1,-1 0 0,0-1 0,1 1 0,-1-1 0,1 0 1,-1 1-1,0-2 0,0 1 0,5-3 0,35-16-2936,-4-3-65</inkml:trace>
</inkml:ink>
</file>

<file path=ppt/ink/ink10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4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6272,'11'0'3072,"3"0"-1920,-14 0 4863,15 6-5631,-3-3 128,8 1 0,-6-1 0,14-3-1024,-5 0 0,6-7-1151,-6 4 127,0-6-768,-4-2 128</inkml:trace>
</inkml:ink>
</file>

<file path=ppt/ink/ink10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5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7936,'37'-4'3968,"9"8"-4992,-32-4 7423,15 0-6527,-6 0 0,11-4-1279,-6-3-1,-10-2 0,-4 6 0</inkml:trace>
</inkml:ink>
</file>

<file path=ppt/ink/ink10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5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7 7424,'-4'-6'3143,"7"14"-223,-3 2 3134,-55 329-1510,52-319-4305,2 0 1,0 1 0,1-1 0,5 34 0,-4-46-194,1 0 1,0-1 0,0 1-1,1 0 1,0-1 0,0 0-1,1 1 1,0-1-1,0-1 1,0 1 0,1-1-1,0 1 1,0-1 0,8 6-1,-9-10-106,0 0 0,0-1 0,0 0 0,0 1 0,0-1-1,0-1 1,0 1 0,1 0 0,-1-1 0,0 0 0,0 0 0,1 0-1,-1-1 1,0 0 0,0 1 0,0-1 0,1-1 0,4-1 0,10-3-1415,1-1-1,27-15 1,-10 1-1639,-4 0-107</inkml:trace>
</inkml:ink>
</file>

<file path=ppt/ink/ink10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5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52 12160,'0'-4'6015,"14"1"-8702,-14 3 11390,0-9-9471,0 2 0,-6-6-4864,3 6 1,-8 4 5759,8-3 128</inkml:trace>
</inkml:ink>
</file>

<file path=ppt/ink/ink10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6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6144,'0'0'8667,"2"0"-4148,4 15-1471,-3 62-2414,-3-52 64,0 0-1,2 0 0,8 38 0,-8-54-634,1-1 1,0 0-1,0 1 0,1-2 1,0 1-1,0 0 0,1-1 1,0 0-1,0 0 0,1 0 1,0 0-1,0-1 1,0 0-1,11 7 0,-12-10-274,1 0 0,-1 0 1,1-1-1,0 0 0,0 0 0,0 0 0,1-1 0,-1 0 0,0 0 1,0 0-1,1-1 0,-1 0 0,0 0 0,1-1 0,-1 0 0,0 0 0,0 0 1,0-1-1,1 0 0,-2 0 0,1 0 0,0-1 0,0 0 0,-1 0 1,9-7-1,26-14-3139</inkml:trace>
</inkml:ink>
</file>

<file path=ppt/ink/ink10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6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20 12544,'-39'3'6271,"26"10"-7039,13-13 10112,-5 3-9088,0 1 0,1-1 0,-1 1 0,14-11-1792,1 3 0,13-15-1920,-5-1 128</inkml:trace>
</inkml:ink>
</file>

<file path=ppt/ink/ink10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6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 9472,'4'8'4736,"24"-12"-3840,-19 4 4863,20 0-5375,-6 0 128,25-7 384,-11-2 0,29-7-1536,-15 9 128,15 3-384,-14 1 128,-10-10-2048,-8 6 129</inkml:trace>
</inkml:ink>
</file>

<file path=ppt/ink/ink10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7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10112,'33'-9'4992,"10"18"-5888,-34-9 8063,9 7-7295,-4-4 128,14 3-128,-5-3 0,6-3-1792,-4 0 0,12-3-639,-8-3-1</inkml:trace>
</inkml:ink>
</file>

<file path=ppt/ink/ink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38.7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7 2560,'-4'-6'598,"2"10"354,3 25 1366,8 47-533,-1-15-818,-3 1 0,-5 119 0,-6-147-676,6-33-269,0 1-1,0-1 1,0 0 0,0 0-1,-1 1 1,1-1 0,-1 0-1,1 0 1,-1 0 0,1 0-1,-1 0 1,0 1 0,1-1 0,-1 0-1,0-1 1,0 1 0,0 0-1,0 0 1,0 0 0,0 0-1,0-1 1,-2 2 0,2-2-18,0-1 1,1 1 0,-1 0 0,0-1 0,0 1 0,1-1-1,-1 0 1,0 1 0,1-1 0,-1 1 0,0-1-1,1 0 1,-1 0 0,1 1 0,-1-1 0,1 0 0,-1 0-1,1 0 1,0 1 0,-1-1 0,1 0 0,0 0-1,0 0 1,0 0 0,0 0 0,0 0 0,-1 1-1,2-3 1,-3-30-15,3 29 30,-1-18-19,1 1-1,1-1 1,1 1 0,1 0-1,0 0 1,2 0 0,12-27-1,-14 37-1,1 1-1,0 0 0,1 0 1,0 1-1,1 0 0,0 0 1,1 0-1,-1 1 0,2 0 1,-1 1-1,1-1 0,0 2 1,0-1-1,1 1 0,18-8 1,-18 11 20,0 0-1,0 0 1,1 1 0,-1 1 0,0 0 0,1 0 0,-1 1 0,1 0 0,-1 1-1,0 0 1,1 0 0,-1 1 0,0 1 0,11 4 0,16 7 91,-1 1 1,47 27 0,-77-38-108,8 4 40,0 1 0,0 0-1,-1 1 1,-1 1 0,1 0-1,-2 0 1,0 2 0,0-1-1,-1 1 1,-1 1 0,0 0-1,0 0 1,-2 0 0,0 1-1,0 1 1,-2-1 0,7 30-1,-11-43-214,-1 1 0,0-1 1,0 0-1,0 0 0,0 0 0,0 0 0,-1 0 0,1 0 0,-1 0 0,1 0 0,-1 0 0,0 0 0,1 0 0,-1 0 1,0 0-1,-2 2 0,-2 3-1492</inkml:trace>
</inkml:ink>
</file>

<file path=ppt/ink/ink10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7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59 6144,'-19'8'3072,"29"-8"-1408,-10 0 4351,18 0-5247,-4 0 0,24-8 256,-5 1 0,19-5-1408,-9-1 0,28 6-512,-20 0 128,1-2-1663,-10 6-1</inkml:trace>
</inkml:ink>
</file>

<file path=ppt/ink/ink10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8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1 478 6656,'10'-1'2192,"1"0"-1,-1-1 1,0 0 0,19-7-1,21-6-222,-17 2-1694,-2-1-1,0-2 0,0-1 1,-2-1-1,0-1 0,28-26 0,-44 33-223,0-1 0,-1 0 0,0-1 0,-1-1 0,-1 0 0,17-31 0,-23 38-49,0 0 0,-1-1-1,0 1 1,0-1 0,0 0 0,-1 0 0,-1 0 0,0 0-1,0 0 1,0 0 0,-1 0 0,-1-1 0,0 1 0,-3-18-1,3 25 3,1 0-1,-1 0 0,1 1 1,-1-1-1,0 0 0,0 0 1,0 0-1,0 1 0,0-1 1,0 0-1,0 1 1,-1-1-1,-1-1 0,3 3 4,-1 0 1,1 0-1,-1 0 0,1-1 0,-1 1 1,1 0-1,-1 0 0,1 0 0,-1 0 0,1 0 1,-1 0-1,1 0 0,-1 0 0,1 0 0,0 0 1,-1 0-1,1 0 0,-1 1 0,1-1 1,-1 0-1,1 0 0,-1 0 0,1 1 0,0-1 1,-1 0-1,1 0 0,-1 1 0,1-1 1,0 0-1,-1 1 0,1 0 0,-2 1 13,0 1-1,0 0 1,0 0-1,0 0 1,1 0-1,0 1 1,-1-1-1,1 0 1,1 1-1,-1-1 1,0 4-1,-3 54-19,2 1 0,3-1 0,3 0 0,15 77 0,-10-97-42,2 0-1,2-1 0,19 43 1,-17-37-423,-14-45 415,-1 1 0,0-1 1,0 1-1,0-1 0,1 1 1,-1-1-1,-1 1 0,1-1 1,0 0-1,0 1 0,0-1 0,-1 1 1,1-1-1,-1 1 0,1-1 1,-1 0-1,0 1 0,1-1 1,-1 0-1,0 1 0,0-1 1,0 0-1,0 0 0,0 0 1,0 0-1,0 0 0,-2 1 1,-12 5-294,0-1 0,0 0-1,-1-1 1,0-1 0,0 0 0,0-1 0,0-1 0,-1-1 0,1 0 0,0-1 0,-20-3 0,1-3 866,35 6-492,0 0-1,-1 0 1,1 0 0,0 0-1,0-1 1,0 1 0,0 0 0,0 0-1,-1 0 1,1-1 0,0 1 0,0 0-1,0 0 1,0 0 0,0-1-1,0 1 1,0 0 0,0 0 0,0 0-1,0-1 1,0 1 0,0 0-1,0 0 1,0-1 0,0 1 0,0 0-1,0 0 1,0 0 0,0-1-1,0 1 1,0 0 0,0 0 0,1 0-1,-1-1 1,0 1 0,0 0 0,0 0-1,0 0 1,0 0 0,1 0-1,-1-1 1,0 1 0,0 0 0,0 0-1,0 0 1,1 0 0,-1 0-1,0 0 1,0 0 0,0-1 0,1 1-1,-1 0 1,0 0 0,0 0-1,1 0 1,-1 0 0,0 0 0,0 0-1,8-3 456,0 1-1,0-1 0,0 1 1,1 1-1,7-2 0,24 1 413,-1 1-1,0 2 0,45 7 1,46 12-1620,-124-19 585,15 1-2594,-3-2-469</inkml:trace>
</inkml:ink>
</file>

<file path=ppt/ink/ink10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8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16384,'-10'145'8191</inkml:trace>
</inkml:ink>
</file>

<file path=ppt/ink/ink10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49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3840,'0'-3'1920,"32"-24"-5632,-21 14 1920</inkml:trace>
</inkml:ink>
</file>

<file path=ppt/ink/ink10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2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69 7424,'3'-7'292,"8"-29"6950,-11 36-7070,0-1 1,1 0-1,-1 0 0,0 0 1,0 0-1,0 1 1,0-1-1,0 0 1,0 0-1,0 0 1,0 0-1,0 0 0,0 1 1,0-1-1,0 0 1,0 0-1,-1 0 1,1 0-1,0 1 1,-1-1-1,1 0 0,-1 0 1,1 1-1,-1-1 1,1 0-1,-1 1 1,1-1-1,-1 1 1,0-1-1,1 0 0,-1 1 1,0-1-1,-1 0 1,1 1-142,1 0 1,-1 0-1,0 0 1,0 0-1,0 0 1,1 0-1,-1 1 1,0-1 0,0 0-1,0 0 1,1 0-1,-1 1 1,0-1-1,0 1 1,1-1-1,-1 0 1,0 1-1,1-1 1,-1 1-1,0-1 1,1 1 0,-1 0-1,1-1 1,-1 1-1,1 0 1,-1-1-1,1 1 1,0 0-1,-1 0 1,1-1-1,0 1 1,-1 0-1,1 0 1,0-1 0,0 1-1,0 0 1,0 0-1,0 0 1,0 0-1,0-1 1,0 1-1,0 0 1,0 0-1,0 0 1,0-1-1,1 2 1,7 45 1707,11 31-960,17 153-1,-33-204-748,27 308-230,-16 31-888,-6-159-121,-7-72-5284,-1-115 3550</inkml:trace>
</inkml:ink>
</file>

<file path=ppt/ink/ink10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3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1 238 3072,'-1'-13'5126,"2"13"-4929,0-1 0,-1 0 0,1 0 0,0 1 0,0-1 0,0 0 0,-1 1 0,1-1 0,0 1 0,0-1 0,0 1 0,0-1 0,0 1 0,0 0 0,0 0 0,0-1 0,2 1 0,37 2 5872,-30-1-5717,-1 0-1,0 0 1,1-1 0,-1 0 0,1-1 0,-1 0 0,0 0-1,1-1 1,-1 0 0,0-1 0,10-4 0,33-7 460,208-65 788,-178 50-1621,165-33-1,-192 54-3284,113-4-1,-133 12 108</inkml:trace>
</inkml:ink>
</file>

<file path=ppt/ink/ink10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3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16 157 5760,'-11'0'3214,"6"-1"6018,16-1-3302,5 1-8584,26-3 3528,1-1-1,-1-3 1,51-15 0,-63 13-2018,50-23 1,-61 23-973,-2 0 1,1-1 0,23-19 0,-31 22-978</inkml:trace>
</inkml:ink>
</file>

<file path=ppt/ink/ink10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3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9472,'0'5'4736,"9"2"-5376,-9-7 9087,5 20-7807,-1-1 0,6 13 256,-1-9 128,0 23-1408,2-6 128,3-1 512,-5-4 0,14-15-1408,-3-1 0,8-29-2048,-5 1 1</inkml:trace>
</inkml:ink>
</file>

<file path=ppt/ink/ink10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4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12800,'-18'23'6399,"27"-16"-15230,-9-7 11007,23-3-5248,-3-1 0</inkml:trace>
</inkml:ink>
</file>

<file path=ppt/ink/ink10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4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55 7168,'-5'-9'1550,"11"9"3171,-4 0-4192,-1 1-1,1 0 1,-1 0 0,1 0 0,-1 0 0,0 0-1,0 0 1,1 0 0,-1 0 0,0 1 0,0-1-1,0 1 1,1 1 0,9 23 633,15 54 0,-8-19-627,57 147 1491,-70-182-1840,-8-28-102,-4-17 9,-4-19-57,1 10-37,2 0 0,2-1 1,0 0-1,-3-48 1,9 69 16,0 0 0,1 0 0,-1 0 1,1 1-1,1-1 0,0 0 0,0 0 0,0 1 1,1-1-1,0 1 0,1 0 0,-1 0 0,2 0 0,-1 0 1,1 1-1,-1 0 0,2 0 0,-1 0 0,1 0 1,0 1-1,0 0 0,12-8 0,-7 6 36,0 1 1,1 0-1,0 1 0,-1 0 0,2 1 0,-1 0 1,0 1-1,1 0 0,-1 1 0,1 1 0,0 0 1,0 1-1,0 0 0,-1 0 0,21 5 0,-23-3-29,-1 1-1,1 0 0,0 1 0,-1 0 1,0 0-1,0 1 0,0 0 0,-1 1 1,0 0-1,0 0 0,0 1 0,-1 0 1,1 0-1,-2 1 0,1 0 0,-1 0 0,-1 0 1,1 1-1,7 18 0,-5-9-29,-2 1 0,0 0 0,-1 0 0,-1 0 0,0 0 0,-2 1-1,0 21 1,0 35-3469,-2-74 3319,-1-2 72,1 0 1,0 0 0,0 0 0,0 0 0,0 0 0,0 0 0,0-1 0,0 1-1,1 0 1,-1 0 0,0 0 0,0 0 0,0 0 0,0 0 0,0 0-1,0-1 1,0 1 0,0 0 0,0 0 0,0 0 0,0 0 0,0 0-1,0 0 1,0 0 0,0 0 0,1 0 0,-1 0 0,0-1 0,0 1-1,0 0 1,0 0 0,0 0 0,0 0 0,0 0 0,1 0 0,-1 0-1,0 0 1,0 0 0,0 0 0,0 0 0,0 0 0,0 0 0,0 0 0,1 0-1,-1 0 1,0 0 0,0 0 0,0 0 0,0 0 0,0 0 0,0 0-1,0 0 1,0 1 0,1-1 0,-1 0 0,0 0 0,0 0 0,0 0-1,0 0 1,1-1-371,2-6-2894</inkml:trace>
</inkml:ink>
</file>

<file path=ppt/ink/ink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39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3456,'-9'7'1664,"13"39"-128,1-30 1664,0 13-2816,-1 5 0,1 1 0,4 13 128,5-5-768,6-4 128,3 0-256,6-16 128,3-7-1152,16-16 0</inkml:trace>
</inkml:ink>
</file>

<file path=ppt/ink/ink10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5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20 396 3712,'0'1'6630,"3"11"2956,7 21-7130,7 4-3692,0-19 4258,-9-13-2936,0-1 1,1 1-1,-1-2 1,1 1-1,0-1 0,0 0 1,0-1-1,0 0 1,0-1-1,18 1 1,-10-2 102,0 0 0,0-2 0,0 0 0,0-1 0,28-8 0,-27 5-76,0 0-1,-1-1 1,0-1-1,0-1 0,-1 0 1,0-1-1,-1 0 1,0-2-1,-1 0 1,0 0-1,20-24 0,-28 28-141,-1 1-1,0-1 0,0 0 0,-1 0 0,0 0 0,-1-1 0,1 1 1,-2-1-1,1 0 0,-1 0 0,-1 0 0,1 0 0,-2 0 0,1 0 0,-1 0 1,-1-1-1,1 1 0,-2 0 0,1 0 0,-1 0 0,0 0 0,-1 1 1,0-1-1,-6-11 0,3 9-31,0 1-1,-1 0 1,0 0 0,-1 1-1,0 0 1,0 0 0,-1 1-1,0 0 1,-1 0 0,1 1-1,-2 0 1,1 1 0,-1 0-1,1 1 1,-20-7 0,15 8 9,1 1 0,-1 1-1,1 0 1,-1 1 0,0 0 0,1 1 0,-1 1 0,0 0 0,1 1 0,-1 1 0,1 0 0,-1 1 0,1 1 0,1 0 0,-1 1 0,-13 7 0,17-7-3,0 0 1,0 0-1,0 1 0,1 1 0,0-1 0,0 1 1,1 1-1,0 0 0,-7 10 0,11-13-11,0 1-1,1-1 0,0 1 1,0 0-1,0 0 0,1 0 1,-1 0-1,2 0 0,-1 1 1,1-1-1,0 1 1,1-1-1,0 0 0,1 15 1,0-17 18,1-1 1,-1 0 0,1 1 0,-1-1-1,1 0 1,0 0 0,1 0 0,-1 0-1,1 0 1,0 0 0,0-1 0,0 1-1,0-1 1,1 0 0,-1 0 0,1 0-1,0-1 1,0 1 0,0-1 0,0 0-1,0 0 1,0 0 0,1 0 0,-1-1-1,0 0 1,1 0 0,7 1 0,3 1 13,1-1 1,0-1-1,0 0 1,0-1-1,0-1 1,22-4-1,-6-2 68,1-3 0,-1 0 1,60-29-1,1-1 875,-91 39-862,-1 1 0,0-1 0,1 1 0,-1 0 0,0 0 0,1 0 0,-1 0 0,0 0 1,1 0-1,-1 0 0,0 0 0,1 0 0,-1 0 0,0 1 0,1-1 0,-1 1 0,0-1 0,0 1 1,1-1-1,-1 1 0,0 0 0,0 0 0,0 0 0,0-1 0,0 1 0,0 0 0,0 0 0,0 0 1,0 0-1,-1 1 0,1-1 0,0 0 0,-1 0 0,1 0 0,0 1 0,-1-1 0,0 0 1,1 1-1,-1-1 0,0 0 0,0 1 0,1 1 0,2 12 321,-1 1 1,-1-1-1,1 18 1,-1-3-28,0-22-251,0-1 1,0 1 0,1-1 0,0 0 0,0 0 0,1 1 0,-1-1-1,2-1 1,-1 1 0,1 0 0,0-1 0,0 0 0,1 0 0,0 0-1,0-1 1,0 1 0,1-1 0,0 0 0,0-1 0,0 1 0,0-1-1,1-1 1,-1 1 0,1-1 0,0 0 0,12 3 0,-7-4-212,-1-1 0,0 0 0,1-1-1,0 0 1,-1-1 0,1 0 0,-1-1 0,0 0 0,0-1 0,15-5 0,-3-1-1285,-1-1 0,-1-1 0,0-1-1,22-16 1,1-3-2306</inkml:trace>
</inkml:ink>
</file>

<file path=ppt/ink/ink10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6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214 909 6656,'1'-2'502,"1"0"1,-1 0-1,1 1 1,0-1-1,0 1 1,0-1-1,0 1 1,0 0-1,0-1 1,1 1-1,-1 1 1,0-1-1,0 0 1,1 0 0,-1 1-1,0-1 1,5 1-1,16-7 1844,4-8-1670,-2-1 0,1-2-1,-2 0 1,33-33 0,-11 11-87,-28 24-325,0 0 0,-2-1 0,1-1 0,-2-1 0,0 0 0,-2-1 0,18-32 0,-20 31-186,0 0 1,-2 0-1,0-1 0,-2 0 0,0-1 1,-1 1-1,-2-1 0,3-33 0,-6 46-69,-1-1 1,0 1-1,-1 0 0,0-1 0,-1 1 0,0 0 0,-1 0 0,0 0 1,0 0-1,-1 0 0,-1 0 0,1 1 0,-9-12 0,8 12-9,-1 0 0,-1 0 0,0 0 0,0 1 0,0-1 0,-1 2 0,0-1 0,-1 1 0,-9-6 0,0 3 0,-1 0 0,-1 1 0,-34-11 0,38 14 0,1 1 0,-1 1 0,0 0 0,0 1 0,0 1 0,0 1 0,0 0 0,-1 1 0,1 1 0,0 0 0,0 1 0,-26 7 0,26-4 20,0 1 0,0 1 0,1 0-1,0 1 1,0 0 0,1 1 0,0 1 0,-16 14-1,23-16 22,-1 0 0,1 0 0,0 0-1,1 1 1,0 0 0,0 0 0,1 1-1,1 0 1,-1 0 0,1 0 0,1 0-1,0 0 1,1 1 0,-3 15 0,5 31 241,2 0 0,2 0 0,13 61 0,-17-118-280,6 41 153,4 27 170,3-2 1,22 70-1,-3-47 5,46 88 1,-68-157-268,1 0 1,1-1-1,1 0 0,27 30 0,-34-43-157,-1 0 0,1 0 1,0-1-1,0 0 0,0 0 0,1-1 0,0 1 0,0-2 0,0 1 0,0-1 1,0 0-1,1 0 0,0-1 0,-1 0 0,1 0 0,9 0 0,-8-3-678,-1-1-1,0 0 1,0 0-1,0-1 1,0 0-1,-1 0 1,1-1-1,-1 0 1,0-1-1,0 1 1,9-9-1,10-4-1711,9-7-1121</inkml:trace>
</inkml:ink>
</file>

<file path=ppt/ink/ink10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7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65 8576,'-1'3'990,"0"-1"0,0 1 1,0-1-1,0 1 0,0 0 0,1-1 1,0 1-1,-1 0 0,1 0 1,0-1-1,1 5 0,8 35 3220,31 44-5079,-28-64 1538,80 138 1582,-61-108-1622,-36-64-619,0 0 1,0 0 0,1 0-1,1-1 1,0 1-1,1-1 1,0 1 0,1-1-1,0 0 1,2-16 0,0 5-2,1 1 0,1-1-1,1 1 1,1 0 0,9-23 0,-9 32 40,0 0 1,2 0-1,13-22 0,-17 31-28,1 0 0,0 0 0,-1 1 0,1 0 0,1 0 0,-1 0 0,1 0 0,-1 1 0,1-1 0,0 1 0,0 0 0,1 1 0,9-4 0,-8 4 8,1 0-1,-1 0 1,1 1 0,0 0-1,0 1 1,-1-1 0,1 2 0,0-1-1,0 1 1,-1 0 0,1 1 0,0 0-1,-1 0 1,0 0 0,1 1 0,-1 0-1,0 1 1,10 6 0,-8-3-9,0 0 0,0 0 1,-1 1-1,0 0 0,0 1 0,-1 0 1,0 0-1,0 0 0,-1 1 1,-1 0-1,9 20 0,71 160-20,-85-190 1,1 1-1,-1-1 1,0 1-1,1-1 0,-1 0 1,1 1-1,-1-1 1,0 1-1,0 0 1,1-1-1,-1 1 1,0-1-1,0 1 1,0-1-1,0 1 1,1-1-1,-1 1 0,0 0 1,0-1-1,0 1 1,0-1-1,0 1 1,0 0-1,-1-1 1,1 1-1,0-1 1,0 1-1,0-1 1,0 1-1,-1 0 0,1-1 1,0 1-1,-1-1 1,1 1-1,0-1 1,-1 0-1,1 1 1,-1-1-1,1 1 1,0-1-1,-1 0 1,1 1-1,-1-1 0,1 0 1,-2 1-1,0-3-19,1-1-1,-1 0 0,1 1 0,-1-1 0,1 0 0,0 0 0,0 0 0,0 0 0,1 0 0,-1 0 0,1 0 1,-1 0-1,1 0 0,0-4 0,-2-15-113,1 0 1,0 0-1,2 0 1,0 0-1,2 0 1,6-29-1,-7 44 126,0 0-1,0 0 0,1 0 0,0 0 0,0 1 0,1-1 0,0 1 0,0 0 0,0 0 0,1 0 0,0 1 1,0-1-1,0 1 0,1 0 0,0 1 0,0 0 0,0-1 0,0 2 0,1-1 0,-1 1 0,1 0 0,11-3 0,0 1 76,1 2 0,-1 0-1,0 1 1,1 0 0,-1 2-1,1 0 1,-1 1 0,1 1-1,33 8 1,-40-7 15,0 1 0,0 0 0,0 0-1,0 2 1,-1-1 0,0 1 0,0 1 0,0 0 0,-1 1 0,0 0 0,0 0 0,-1 1 0,0 0 0,14 20-1,-15-17 28,-1-1 0,0 1 0,-1 0-1,0 1 1,-1-1 0,0 1-1,-1 0 1,0 1 0,-1-1 0,-1 0-1,0 1 1,-1 0 0,-1 14-1,1-19-337,-4 45 98,3-52-92,0 0 0,-1-1 0,1 1 0,0 0 0,-1 0 0,1-1 0,-1 1 0,0 0-1,1 0 1,-1-1 0,0 1 0,0-1 0,0 1 0,0-1 0,0 1 0,0-1 0,-1 0 0,1 1 0,0-1 0,-1 0 0,1 0 0,-1 0 0,1 0 0,-3 1 0,-1-2-3618</inkml:trace>
</inkml:ink>
</file>

<file path=ppt/ink/ink10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7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0 296 3584,'34'-7'8448,"14"-4"-3167,66-13-2349,-95 21-2207,0-1 0,0-1 0,-1-1 1,1-1-1,-1 0 0,30-19 0,-42 23-653,1 0 0,-1-1 0,0 0-1,-1 0 1,1-1 0,-1 0 0,0 0 0,0 0-1,0 0 1,-1-1 0,0 0 0,0 0-1,0 0 1,-1 0 0,0 0 0,0-1 0,0 0-1,-1 1 1,0-1 0,0 0 0,0-10 0,-2 15-56,0-1 0,0 1 0,0-1 0,-1 1 0,1 0 0,-1-1 0,0 1 0,1 0 0,-1-1 0,0 1 0,0 0 0,-1 0 0,1 0 0,0 0 0,-1 0 0,1 0 0,-1 0 1,0 0-1,0 1 0,1-1 0,-1 1 0,0-1 0,0 1 0,-1 0 0,1-1 0,0 1 0,-4-1 0,-2-1 12,0 1 0,-1 0 1,1 1-1,-1-1 0,-15 1 0,10 1-3,-1 2 0,1-1 0,0 1 0,0 1 0,0 1 1,1 0-1,-1 0 0,1 2 0,0-1 0,0 2 0,1 0 0,0 0 0,0 1 0,0 1 0,-17 16 0,21-18-8,1 1 0,0 0-1,0 0 1,0 1 0,1-1-1,0 1 1,1 1 0,0-1-1,0 1 1,1 0 0,0 0-1,1 0 1,0 0 0,1 1-1,0 0 1,0-1 0,1 1-1,1 0 1,0-1 0,0 1-1,3 12 1,-1-15-9,1 1 0,0-1 0,1 0 1,0 0-1,0-1 0,1 1 0,0-1 0,0 0 0,0 0 0,1-1 0,0 0 0,1 0 1,-1 0-1,1-1 0,0 0 0,1 0 0,-1 0 0,1-1 0,0 0 0,0-1 0,9 3 1,6 2-129,1 0 0,0-2 0,0-1 0,1-1 0,-1-1 0,36 0 0,-37-4-1002,0-2 0,-1 0 0,1-2-1,34-11 1,-23 4-2334</inkml:trace>
</inkml:ink>
</file>

<file path=ppt/ink/ink10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8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92 7680,'6'36'9579,"3"1"-3952,4 7-2770,7 22-3157,1 3-595,-8-25 3077,-13-43-2158,0 0 0,1 0-1,-1 0 1,0 0 0,1 0 0,-1 0 0,0 0 0,0 0 0,0-1 0,0 1 0,0 0-1,0 0 1,0 0 0,0 0 0,0 0 0,0 0 0,-1 0 0,1 0 0,0 0 0,-1 0-1,1 0 1,-1 0 0,0 0-11,1-1 0,-1 0 0,0 0 0,1 0-1,-1 0 1,0 0 0,0 0 0,1 0 0,-1 0 0,0-1-1,1 1 1,-1 0 0,0 0 0,1-1 0,-1 1 0,1 0-1,-1-1 1,0 1 0,1 0 0,-1-1 0,1 1 0,-1-1 0,-5-3 16,2-1 1,-1 1 0,0-1 0,1 0 0,-7-10 0,5 5-28,1 0 1,0 0 0,1-1-1,0 0 1,0 0 0,1 0-1,1 0 1,0 0 0,0-1-1,1 1 1,1-1-1,1-20 1,0 24 18,1-1-1,0 1 1,0 0 0,1 0-1,-1 1 1,2-1 0,-1 1-1,1-1 1,1 1 0,-1 0-1,1 0 1,0 1 0,1-1-1,-1 1 1,1 1 0,0-1-1,1 1 1,10-7-1,2 1 89,0 2-1,0 0 0,1 2 1,0 0-1,1 1 0,-1 1 1,1 1-1,0 0 0,0 2 1,1 1-1,-1 0 0,24 3 0,-28 0-8,0 1 0,-1 1 0,0 0-1,0 1 1,0 1 0,0 0-1,28 18 1,-37-21-91,-1 1 0,0 0-1,0 0 1,-1 1 0,1 0-1,-1 0 1,0 0 0,-1 0 0,1 1-1,-1 0 1,0 0 0,0 0 0,-1 0-1,0 1 1,0-1 0,0 1 0,-1 0-1,0 0 1,0 0 0,1 12 0,-5 12-321,-1 1 1,-1 0-1,-2-1 0,-1 0 1,-12 33-1,6-18-3365,12-43 179,1-3-236</inkml:trace>
</inkml:ink>
</file>

<file path=ppt/ink/ink10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8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28 8832,'-1'-24'3311,"6"20"-872,8 12 3864,-9-2-5902,-1 1 1,0 0 0,0 0-1,-1 0 1,0 0 0,0 0-1,-1 1 1,1-1 0,-2 0-1,1 14 1,0-8-596,32 310 3521,-2-17-1343,-21-235-1763,34 298 134,-43-359-372,0 16-35,1 1 0,2 0 0,0-1 0,13 41 0,-16-64-18,-1-1-1,1 1 1,0-1-1,0 0 1,0 0-1,1 1 1,-1-1-1,1 0 1,-1 0-1,1 0 1,0 0-1,-1-1 1,1 1-1,0 0 1,0-1-1,0 1 1,1-1-1,-1 0 1,0 1-1,0-1 1,1 0-1,-1 0 1,1-1-1,-1 1 1,0-1-1,1 1 1,0-1-1,-1 0 1,1 1-1,-1-1 1,1-1-1,-1 1 1,1 0 0,-1-1-1,1 1 1,-1-1-1,1 0 1,-1 0-1,0 0 1,5-2-1,8-4-1026,-1-2 0,1 1 0,-1-2 0,-1 0 0,14-13 0,15-17-2359,-6 9-127</inkml:trace>
</inkml:ink>
</file>

<file path=ppt/ink/ink10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9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87 8960,'23'-12'4480,"29"-11"-3840,-38 16 7551,29-6-7679,-11 6 0,39 2 128,-14 5 0,12 0-1024,-16 0 128,3 0-256,-14 0 0,-4-4-1920,-10 4 128,-5-7-767,-3-2-1</inkml:trace>
</inkml:ink>
</file>

<file path=ppt/ink/ink10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1:59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1 294 7424,'2'2'357,"0"-1"1,0 1-1,0-1 1,0 0-1,0 1 1,1-1-1,-1 0 1,0 0 0,1-1-1,-1 1 1,1 0-1,-1-1 1,1 1-1,-1-1 1,1 0-1,2 0 1,3 0 540,0-1 0,0 0 0,0-1-1,0 1 1,8-4 0,13-6 1581,49-27-1,-60 29-3157,13-6 1153,42-29-1,-65 39-303,0-1 0,-1-1 0,0 1 0,0-1-1,0 0 1,-1-1 0,0 1 0,0-1 0,7-14 0,-12 19-152,0 1 0,0 0 0,0 0 0,0 0 0,0-1 0,0 1 0,-1-1 1,1 1-1,-1 0 0,1-1 0,-1 1 0,0-1 0,0 1 0,0-1 0,-1 1 1,1-1-1,0 1 0,-1-1 0,0 1 0,1 0 0,-1-1 0,0 1 0,0 0 1,-1 0-1,1-1 0,0 1 0,-1 0 0,1 0 0,-1 1 0,1-1 0,-1 0 1,0 0-1,0 1 0,0-1 0,0 1 0,0 0 0,0-1 0,-1 1 0,1 0 1,0 0-1,0 1 0,-3-2 0,-4-1 35,-1 1 0,1 0 1,0 0-1,0 1 0,-1 0 0,1 0 1,-1 1-1,1 0 0,-1 1 1,-14 3-1,9 0 106,-1 1 0,1 0 1,-1 1-1,2 1 0,-28 16 1,34-18-81,0 1 0,0 0 0,1 0 0,0 0 0,0 1 0,1 0 0,0 1 0,0-1 0,1 1 1,0 0-1,0 0 0,-4 13 0,6-13-20,0 1 0,0-1 0,1 1 0,0 0-1,1 0 1,0 0 0,0 0 0,1 0 0,1 0 0,-1 1 0,1-1 0,1 0 0,-1-1 0,5 13 0,-2-11 14,1 1 0,0-1-1,1 0 1,0 0 0,0 0 0,1-1 0,1 0-1,-1 0 1,1-1 0,12 10 0,-5-6-183,1-1 1,0 0-1,0-2 0,2 1 0,-1-2 1,1 0-1,0-1 0,0-1 1,1-1-1,0-1 0,0 0 0,0-1 1,25 0-1,-38-3-248,0 0-1,0-1 1,0 1 0,0-1-1,0-1 1,0 1-1,-1-1 1,1 0 0,0 0-1,-1-1 1,1 1-1,-1-1 1,0-1 0,5-3-1,24-15-3481</inkml:trace>
</inkml:ink>
</file>

<file path=ppt/ink/ink10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0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480 50 5760,'-10'-2'1715,"0"-1"0,1 0 1,-1 0-1,-16-9 0,18 8-1376,0 0 0,0 0 0,0 1 0,-1 0 0,1 1-1,-1 0 1,0 0 0,-16-1 0,4 6 336,-1 1-1,0 0 1,1 2 0,0 0-1,0 2 1,0 0 0,-24 14-1,31-15-402,0 0 0,1 1 0,-1 0 0,2 1 0,-1 0 0,1 1 0,-16 18 0,27-28-254,0 1-1,1 0 1,-1-1-1,0 1 1,1 0-1,-1-1 1,1 1 0,-1 0-1,1 0 1,-1 0-1,1 0 1,-1-1-1,1 1 1,0 0-1,0 0 1,-1 0-1,1 0 1,0 0-1,0 0 1,0 0 0,0 0-1,0 0 1,0 0-1,0 0 1,0 0-1,1-1 1,-1 1-1,0 0 1,0 0-1,1 0 1,-1 0-1,2 1 1,0 0 7,0 0 1,0 0-1,0 0 1,1-1-1,-1 1 1,1-1-1,-1 1 1,1-1-1,0 0 1,-1 0-1,4 1 1,14 2 25,-1 0 1,29 2 0,-42-5-46,90 8 72,-17-3 66,-1 4 1,154 39 0,-215-44-116,0 2 0,1 0 1,-2 1-1,29 18 1,-41-24-17,0 1 0,0 0 1,-1 0-1,1 0 1,-1 0-1,1 1 1,-1 0-1,0-1 0,0 1 1,-1 0-1,1 0 1,-1 1-1,0-1 1,0 0-1,0 1 0,-1-1 1,1 1-1,-1 0 1,0-1-1,-1 1 1,1 0-1,-1 0 0,0 8 1,-2-4 11,0 0 1,-1 0 0,0 0-1,0 0 1,-1-1-1,0 1 1,0-1 0,-1 0-1,0-1 1,-1 1-1,0-1 1,0 0 0,0 0-1,-1-1 1,0 0-1,0 0 1,-1 0 0,0-1-1,-16 8 1,3-4 30,0-2-1,0 0 1,-1-1 0,0-1 0,-1-1-1,-35 1 1,42-4-53,0 0 1,0-2-1,0 0 0,0-1 1,0 0-1,0-2 0,1 0 1,-1 0-1,1-1 0,-21-11 0,32 14-100,0 0 0,0-1-1,0 1 1,1-1 0,-1 0 0,1 0-1,-1 0 1,1 0 0,0-1-1,1 1 1,-1-1 0,0 0-1,1 0 1,0 0 0,-3-7-1,5 9-44,1 1-1,-1 0 1,1-1 0,0 1-1,0 0 1,0 0 0,-1-1-1,1 1 1,0 0-1,0 0 1,1 0 0,-1 0-1,0 0 1,0 0-1,0 1 1,1-1 0,-1 0-1,0 1 1,2-2 0,33-13-2901,-29 12 2043,59-17-5144,-31 12 3051</inkml:trace>
</inkml:ink>
</file>

<file path=ppt/ink/ink10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0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33 388 10624,'-15'-4'5248,"1"8"-6400,14-4 11007,-3 9-9599,3-6 0,0 24 256,0-8 0,8 21-640,-2-12 0,12 8 256,-4-10 0,20 6-1280,-8-12 128,13-20-2304,-12 0 128</inkml:trace>
  <inkml:trace contextRef="#ctx0" brushRef="#br0" timeOffset="1">173 0 14080,'-75'7'7039,"72"38"-11135,3-38 12288,18 5-14336,-4-1 1</inkml:trace>
</inkml:ink>
</file>

<file path=ppt/ink/ink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39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33 7936,'-71'-32'3968,"77"59"-5888,11-22 7680,17-2-7808,-11-3 0,25 11-1920,-7-11 128</inkml:trace>
</inkml:ink>
</file>

<file path=ppt/ink/ink10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1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6656,'-2'0'8571,"2"11"-3505,4 34-2123,8 47-2500,0-40 336,32 84-1,-7-28-393,-37-108-382,0 1 0,0-1 1,0 0-1,1 0 0,-1 0 1,0 0-1,0 0 0,0 0 1,0 1-1,0-1 0,1 0 1,-1 0-1,0 0 0,0 0 1,0 1-1,0-1 0,0 0 1,0 0-1,0 0 0,0 1 1,0-1-1,0 0 0,0 0 1,0 0-1,0 1 0,0-1 1,0 0-1,0 0 0,0 1 1,0-1-1,0 0 0,0 0 1,0 0-1,0 0 1,0 1-1,0-1 0,0 0 1,0 0-1,0 0 0,0 1 1,-1-1-1,1 0 0,0 0 1,0 0-1,0 0 0,0 0 1,-1 1-1,1-1 0,0 0 1,0 0-1,0 0 0,0 0 1,-1 0-1,1 0 0,0 0 1,0 0-1,0 0 0,-1 0 1,1 0-1,0 0 0,-1 0 1,-13-12 83,-15-22-125,23 26 44,1-2 0,0 1 1,0 0-1,1-1 1,1 0-1,-1 0 0,2 0 1,-1 0-1,1-1 1,1 1-1,0 0 0,0-1 1,1 0-1,0 1 1,1-1-1,1 1 0,-1 0 1,1-1-1,5-12 1,-1 10 41,0 1 0,0 0 1,2 0-1,-1 1 0,1 0 1,1 0-1,0 1 0,0 0 1,1 0-1,0 1 0,1 1 1,0 0-1,0 0 0,24-11 1,-21 14 5,0 0 1,0 2-1,1-1 0,-1 2 1,1 0-1,-1 1 1,1 0-1,-1 1 0,1 1 1,25 4-1,-31-3-21,1 1 0,-1 0 0,0 0 1,0 1-1,-1 0 0,1 0 0,-1 1 0,0 0 0,0 1 0,0 0 1,-1 0-1,0 0 0,0 1 0,0 0 0,-1 1 0,0-1 0,7 13 0,-2 3 11,-1 0 0,-1 1 0,-1 0 0,-2 0 0,0 1 0,-1 0 0,1 35 0,11 44-1761,-14-102-2206,6-9 1020,-4-5-574</inkml:trace>
</inkml:ink>
</file>

<file path=ppt/ink/ink10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2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11 230 7168,'4'-8'10724,"3"19"-7149,7 17-1576,-10-19-1834,1-1-1,0 0 1,0 0-1,1 0 1,0-1-1,0 0 1,1 0-1,0-1 1,0 0-1,0 0 1,1 0 0,0-1-1,0 0 1,12 5-1,-6-2-115,-2-2 63,1 0 0,-1-1 0,1 0 0,0-1-1,1-1 1,-1 0 0,0-1 0,1 0 0,0-1-1,-1 0 1,1-1 0,0-1 0,-1 0 0,21-5 0,-19 3-72,0-1 0,-1 0 0,0-1 0,0 0 0,0-2 0,-1 1 0,0-2-1,0 1 1,-1-2 0,0 0 0,0 0 0,18-21 0,-25 25-33,-1 0 0,-1 0 0,1 0 0,-1 0 0,0 0 0,0-1-1,0 0 1,-1 0 0,0 1 0,0-1 0,-1 0 0,1-1-1,-1 1 1,-1 0 0,1-11 0,-2 9-5,0 0-1,0 0 1,-1 0 0,-1 0-1,1 0 1,-1 1 0,0-1-1,-1 1 1,0-1 0,-7-10-1,5 11 7,1 0 0,-1 0-1,0 0 1,-1 1 0,1-1-1,-1 2 1,-1-1-1,1 1 1,-1 0 0,0 0-1,0 1 1,0 0 0,-14-4-1,11 4-2,0 0 0,0 1 0,-1 1 0,1 0 0,-1 0 0,1 1 0,-1 0 0,0 1-1,1 0 1,-1 1 0,1 1 0,-21 4 0,8 1 8,0 1 0,0 2 0,1 0-1,-34 20 1,46-24-52,-1 1-1,1 1 0,1 0 1,0 0-1,0 1 1,0 0-1,1 0 0,1 1 1,-1 1-1,2-1 1,-9 15-1,13-19-62,0 1 0,1-1 0,0 0 0,0 1 0,1-1 0,-1 1 0,2-1 0,-1 1 0,1-1 0,-1 1 0,2 0 0,-1-1 0,1 1 0,0 0 0,0-1 0,1 1 0,0-1 0,0 0 0,1 0 0,-1 1 0,2-1 1,-1-1-1,5 8 0,-3-7-282,1 0 0,0 0 0,0 0 0,1-1 0,-1 0 0,1 0 0,0-1 0,1 0 0,-1 0 0,1 0 0,0-1 0,0 0 0,0-1 0,0 0 0,0 0 0,0-1 0,0 0 0,1 0 0,-1-1 0,1 0 0,13-2 0,22-3-2709</inkml:trace>
</inkml:ink>
</file>

<file path=ppt/ink/ink10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2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6 9344,'0'0'75,"0"0"0,-1 0 0,1 0 0,0 0 1,0 0-1,0 0 0,0 0 0,0 0 0,-1 0 0,1 0 0,0 0 1,0 0-1,0 0 0,0 0 0,0 0 0,-1 0 0,1 0 1,0 0-1,0 0 0,0-1 0,0 1 0,0 0 0,0 0 1,-1 0-1,1 0 0,0 0 0,0 0 0,0 0 0,0 0 0,0 0 1,0-1-1,0 1 0,0 0 0,0 0 0,0 0 0,-1 0 1,1 0-1,0-1 0,0 1 0,0 0 0,0 0 0,0 0 1,0 0-1,0 0 0,0 0 0,0-1 0,0 1 0,0 0 0,0 0 1,0 0-1,0 0 0,0 0 0,1-1 0,-1 1 0,0 0 1,0 0-1,0 0 0,0 0 0,0 0 0,0-1 0,-17 2 423,15 0 180,-3 7 5978,7 22-4647,1-3-563,2 88-489,24 126-1,-13-120-110,3 138 0,-15-157-333,23 133-1,-24-210-427,5 17 76,2 29 211,-11-67-366,1 0 1,1-1-1,-1 1 1,0-1-1,1 1 0,0-1 1,0 0-1,0 1 0,0-1 1,0 0-1,1 1 1,-1-1-1,3 3 0,-3-5-96,1 1-1,-1-1 1,1 1-1,-1-1 0,1 0 1,-1 1-1,1-1 1,0 0-1,0 0 1,0 0-1,0-1 0,-1 1 1,1 0-1,0-1 1,0 1-1,0-1 1,3 1-1,2-2-381,0 1 0,0-1-1,0 0 1,0 0 0,0-1 0,0 0 0,-1 0-1,1-1 1,-1 0 0,1 0 0,-1 0 0,6-5-1,31-20-2855,-4 0-255</inkml:trace>
</inkml:ink>
</file>

<file path=ppt/ink/ink10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3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 9984,'-5'-4'4992,"28"17"-5632,-17-13 8063,26 0-6783,-8 0 128,17 3 256,-7 1 0,32-1-1536,-15 1 128,15-4 0,-14 0 0,-1-7-2688,-8 3 128</inkml:trace>
</inkml:ink>
</file>

<file path=ppt/ink/ink10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3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85 334 9728,'-15'-4'1856,"13"3"797,41 6 2949,-33-5-5354,0 1-1,0 1 0,-1-1 0,1 1 0,-1 0 0,1 0 1,-1 1-1,0-1 0,0 1 0,0 0 0,8 7 1,-5-4 39,0-1 1,0 0 0,0-1 0,1 0 0,9 4 0,-4-5-201,-1 0 0,1-1 0,0 0 1,-1-1-1,1-1 0,0 0 0,0-1 1,0-1-1,-1 0 0,1 0 1,-1-2-1,1 1 0,-1-2 0,0 0 1,-1 0-1,1-1 0,-1-1 0,0 0 1,0-1-1,-1 0 0,0 0 1,-1-2-1,0 1 0,0-1 0,-1 0 1,0-1-1,-1 0 0,0-1 0,-1 0 1,-1 0-1,1 0 0,4-15 1,-10 23-90,1-1 0,-1 1 0,0-1 0,-1 0 1,1 0-1,-1 1 0,0-1 0,0 0 1,0 0-1,-1 1 0,1-1 0,-1 0 0,0 1 1,-1-1-1,1 0 0,-1 1 0,0 0 1,0-1-1,0 1 0,-1 0 0,-4-5 0,1 2-19,0 0-1,-1 1 0,0 0 1,0 1-1,0 0 0,-1 0 1,1 0-1,-1 1 0,-17-7 1,4 4-68,-1 0 0,1 2 0,-1 0 1,0 2-1,0 0 0,0 1 1,-1 1-1,1 1 0,0 2 1,0 0-1,0 1 0,0 1 0,0 1 1,0 1-1,1 1 0,0 0 1,1 2-1,-32 18 0,45-22-27,-1 0-1,1 0 0,1 1 1,-1 0-1,1 1 1,0-1-1,-8 13 0,13-18 91,0 0-1,0 0 0,0 1 1,0-1-1,0 0 0,0 1 1,1-1-1,-1 1 0,0 0 1,1-1-1,-1 1 0,1-1 1,0 1-1,-1 0 0,1-1 1,0 1-1,0 0 0,0-1 1,0 1-1,1-1 0,-1 1 0,0 0 1,1-1-1,-1 1 0,1 0 1,-1-1-1,1 1 0,0-1 1,0 0-1,-1 1 0,1-1 1,0 1-1,0-1 0,1 0 1,-1 0-1,0 0 0,0 0 1,0 1-1,1-2 0,-1 1 1,1 0-1,-1 0 0,1 0 1,-1-1-1,1 1 0,-1-1 1,1 1-1,2 0 0,12 2 71,0-1 0,0 0 0,0-1 0,0-1 0,1 0 0,-1-1 0,0-1 0,0-1-1,17-4 1,55-6 349,129 10 781,-212 3-1113,1 0 0,-1 1 0,1 0 0,-1 0 0,0 0 1,1 1-1,-1 0 0,0 0 0,0 0 0,0 0 1,-1 1-1,1 0 0,0 0 0,-1 0 0,0 1 0,0-1 1,0 1-1,0 0 0,0 0 0,-1 1 0,0-1 0,5 9 1,-2-4 154,0-1 1,1 0-1,0 0 1,0-1-1,1 0 1,12 9-1,-1-4 120,1-1 0,1-1 1,-1-1-1,2-1 0,-1 0 0,31 5 0,-26-8-1881,1-1 0,49 1 0,-42-5-2189</inkml:trace>
</inkml:ink>
</file>

<file path=ppt/ink/ink10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4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481 106 6912,'-4'-1'500,"0"-1"1,-1 0 0,1 0 0,0 0-1,0 0 1,0-1 0,1 1-1,-1-1 1,1 0 0,-1 0-1,1-1 1,0 1 0,0-1-1,1 1 1,-5-7 0,5 6-101,-1-1 1,0 1 0,0 0-1,0 1 1,-1-1 0,1 0-1,-1 1 1,0 0-1,0 0 1,0 0 0,-1 1-1,1-1 1,0 1-1,-1 0 1,-9-3 0,5 4-313,0 0 0,0 0 0,0 1 0,-1 1-1,1-1 1,0 1 0,0 1 0,0 0 0,0 0 0,1 1 0,-13 5 0,2 1 363,-1 0 0,1 2-1,-24 17 1,33-21-356,0 0-1,1 0 0,0 1 1,0 0-1,1 0 0,0 1 0,0 0 1,1 1-1,0-1 0,0 1 1,2 1-1,-1-1 0,1 1 1,1 0-1,-1 0 0,2 1 1,0-1-1,-3 21 0,6-28-87,-1 0 0,1 0-1,0 1 1,1-1 0,-1 0-1,1 0 1,0 0 0,0 1-1,0-1 1,0 0 0,1 0-1,-1 0 1,1-1 0,0 1 0,0 0-1,1-1 1,-1 1 0,1-1-1,0 0 1,-1 0 0,2 0-1,-1 0 1,0 0 0,0-1-1,1 1 1,4 1 0,2 1-13,1 0 0,-1-1 0,1-1 0,0 0 1,0 0-1,0-1 0,0 0 0,17 0 0,9-2-634,1-2 0,-1-1 0,0-2 0,-1-2 0,1-1 0,-1-2 0,44-18 0,-1-4-2560</inkml:trace>
</inkml:ink>
</file>

<file path=ppt/ink/ink10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5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6656,'21'1'10875,"-20"-1"-10729,1 1 1,0 0 0,-1-1-1,1 1 1,-1 0-1,1 0 1,-1 0 0,1 0-1,-1 0 1,0 0 0,1 1-1,-1-1 1,2 3-1,3 7 628,1-1-1,-2 1 1,9 23-1,-3 4-789,7 45 0,-12-53 26,53 295 2700,-31-164-2231,28 164 300,-54-313-792,0 0 0,-1 0-1,0 1 1,-1-1 0,0 0-1,-1 1 1,-3 19 0,4-32 13,0 1-1,0-1 1,0 0 0,0 0 0,0 0 0,0 1 0,0-1 0,0 0 0,-1 0 0,1 0 0,0 1 0,0-1 0,0 0 0,0 0 0,0 0 0,0 1 0,0-1 0,0 0 0,0 0 0,-1 0 0,1 0 0,0 1 0,0-1 0,0 0 0,0 0 0,0 0 0,-1 0 0,1 0 0,0 0 0,0 0 0,0 1 0,-1-1 0,1 0 0,0 0 0,0 0 0,0 0 0,-1 0 0,1 0 0,0 0 0,0 0-1,0 0 1,-1 0 0,1 0 0,0 0 0,0 0 0,0 0 0,-1 0 0,1-1 0,0 1 0,0 0 0,0 0 0,0 0 0,-1 0 0,1 0 0,-9-16 39,-1-32 30,10 37-78,0 0 0,1 1-1,1-1 1,0 1 0,0-1-1,1 1 1,1 0 0,-1 0-1,2 0 1,-1 0 0,1 1-1,1 0 1,0 0 0,0 0-1,15-15 1,-2 2 15,1 2 1,0 0-1,2 2 0,0 0 1,35-20-1,-50 33 30,1 2-1,-1-1 1,1 1 0,-1 0-1,1 1 1,0 0-1,0 0 1,0 1 0,0 0-1,15 0 1,-18 1 0,0 1 0,0 0 0,0 0 0,0 1 1,0-1-1,0 1 0,-1 0 0,1 1 0,-1-1 0,1 1 0,-1 0 0,0 0 0,0 0 0,0 0 0,0 1 0,-1-1 1,0 1-1,1 0 0,2 5 0,-1 0 22,1 0 0,-1 0 1,-1 0-1,0 1 0,0-1 1,-1 1-1,0 0 0,-1 0 1,2 19-1,-2 5 86,-4 57 1,-1-60-130,3 0 0,3 40 0,5 18-1807,-4-87 31,2-12-743,9-21-2515,-11 22 3829,7-18-2287</inkml:trace>
</inkml:ink>
</file>

<file path=ppt/ink/ink10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5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0 215 9472,'9'3'1061,"-1"-1"0,1-1 0,0 1 0,-1-1 0,1-1 0,0 0 0,0 0 0,-1 0 0,1-1 0,14-4 0,11 1 387,-13 2-1019,0-1 0,0-1 0,0 0 0,-1-2 0,23-9-1,-35 12-316,0-1-1,1-1 1,-1 1-1,-1-1 1,1 0-1,-1-1 1,0 0-1,0 0 1,-1-1-1,0 0 1,0 0-1,0 0 1,-1-1-1,8-13 1,-12 19-103,0 0 0,0 1 0,-1-1 0,1 1 0,0-1 0,0 0 0,-1 0 0,1 0 0,-1 1 0,0-1 0,1 0 1,-1 0-1,0 0 0,0 0 0,0 0 0,0 1 0,-1-1 0,1 0 0,0 0 0,-1 0 0,1 1 0,-1-1 0,0 0 1,1 0-1,-1 1 0,0-1 0,0 1 0,0-1 0,0 1 0,-1-1 0,1 1 0,0-1 0,-1 1 0,1 0 1,0 0-1,-1 0 0,0 0 0,1 0 0,-1 0 0,-1-1 0,-5-1 14,0 1 0,1 0-1,-1 0 1,0 0 0,0 1 0,0 0-1,-12 1 1,12 0 11,-1 1 1,1 1-1,0-1 0,-1 1 0,1 0 1,0 1-1,0 0 0,1 0 0,-1 1 0,1 0 1,0 0-1,-1 1 0,-8 7 0,2 1 105,0-1 0,2 2 0,-1-1 0,-18 28-1,24-30-66,0 1-1,1-1 0,0 1 0,1 0 0,0 0 0,1 1 0,0 0 0,1-1 0,1 1 1,0 0-1,0 0 0,2 1 0,-1-1 0,2 0 0,0 0 0,0 0 0,6 20 0,-5-25-74,1-1-1,0 1 0,1-1 0,0 0 0,0 0 0,1 0 1,-1-1-1,1 1 0,1-1 0,-1-1 0,1 1 0,0-1 0,0 0 1,1 0-1,0 0 0,0-1 0,0 0 0,0-1 0,0 1 1,1-1-1,14 3 0,-2 0-740,1-1 0,0-1 0,0-1 0,0-1-1,0-1 1,0-1 0,24-2 0,9-6-3096</inkml:trace>
</inkml:ink>
</file>

<file path=ppt/ink/ink10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6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16 514 7680,'-1'-2'364,"-1"1"-1,1-1 1,-1 0 0,1 1 0,0-1 0,0 0 0,0 0-1,0 0 1,0 0 0,0 0 0,1 0 0,-1 0 0,1 0-1,-1 0 1,1 0 0,0-1 0,0 1 0,0-3 0,16-38 3414,-6 23-3398,6-16-192,-10 19 139,1 1 0,1 0-1,0 1 1,1-1 0,1 1-1,21-25 1,-1 11 295,1 1 1,1 1-1,1 2 1,56-33-1,-71 47-438,2 1 1,-1 1-1,1 0 1,1 2-1,0 0 1,-1 2-1,2 0 1,-1 1-1,1 1 1,39 0-1,-52 3-171,0 1 0,0 0 0,1 1 0,-1 0 0,-1 0 0,1 1 0,0 0 0,-1 0 0,1 1 0,-1 0 0,0 1 0,0 0 0,-1 0 0,1 1 0,-1-1 0,0 2 0,-1-1 0,0 1 0,0 0 0,0 0 0,-1 1 0,0-1 0,0 1 0,-1 0 0,0 1 0,0-1 0,-1 1 0,0-1 0,-1 1 0,3 14 1,-4-12-16,1 0 0,-2 0 1,0 1-1,0-1 0,-1 0 1,0 0-1,-1 0 0,0 1 1,-1-2-1,0 1 1,0 0-1,-2-1 0,1 1 1,-1-1-1,-1 0 0,0-1 1,0 1-1,-1-1 1,0 0-1,0-1 0,-1 0 1,0 0-1,-1-1 0,-13 10 1,9-8-200,-1 0 0,-1-1 0,0-1 0,0 0 0,0-1 1,0 0-1,-1-2 0,0 1 0,0-2 0,-1 0 0,-19 0 0,34-3 87,1 0 0,0 0 0,0 0-1,0 0 1,0 0 0,0 0 0,-1 0 0,1-1-1,0 1 1,0 0 0,0-1 0,0 1-1,0-1 1,0 1 0,0-1 0,0 1 0,0-1-1,0 0 1,0 0 0,0 1 0,0-1-1,1 0 1,-1 0 0,0 0 0,1 0 0,-1 0-1,0 0 1,1 0 0,-1 0 0,1 0 0,0 0-1,-1 0 1,1-1 0,0 1 0,0 0-1,-1 0 1,1-2 0,1 0-254,-1 1 1,1-1-1,-1 0 0,1 0 1,0 1-1,0-1 0,0 0 0,0 1 1,1-1-1,-1 1 0,1-1 1,-1 1-1,1 0 0,2-3 1,15-15-2833</inkml:trace>
</inkml:ink>
</file>

<file path=ppt/ink/ink10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6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27 204 9216,'-2'-1'246,"1"1"0,-1 0 1,1 0-1,0 0 0,-1 0 0,1 0 1,-1 0-1,1 0 0,-1 1 1,1-1-1,0 0 0,-1 1 1,1-1-1,0 1 0,-1 0 0,-1 1 1,3-2-47,0 1 0,1 0 0,-1-1-1,0 1 1,1-1 0,-1 1 0,0 0 0,1-1 0,-1 1 0,1-1 0,-1 1 0,1-1 0,-1 0 0,1 1 0,-1-1 0,1 1 0,-1-1 0,1 0 0,0 1 0,-1-1 0,1 0 0,0 0 0,-1 0 0,2 1-1,4 1 286,0 0-1,0 0 1,0-1-1,0 1 1,0-1-1,1-1 1,-1 1-1,13-1 1,25-11 58,-1-2 1,46-19-1,-49 17-82,-27 12-359,1-2 0,-1 0 1,0-1-1,0 0 1,-1 0-1,0-2 0,0 1 1,-1-2-1,18-15 1,-28 23-100,0-1 1,0 1 0,0 0-1,0-1 1,-1 1 0,1-1 0,0 1-1,-1-1 1,1 1 0,-1-1 0,0 1-1,1-1 1,-1 1 0,0-1-1,0 0 1,0 1 0,0-1 0,0 0-1,-1 1 1,1-1 0,0 1 0,-1-1-1,1 1 1,-1-1 0,1 1-1,-1-1 1,0 1 0,0-1 0,0 1-1,0 0 1,0-1 0,0 1 0,0 0-1,0 0 1,0 0 0,0 0-1,-1 0 1,1 0 0,0 0 0,-1 0-1,-2 0 1,-1-3 17,-1 1-1,0 0 1,0 1 0,0 0-1,0 0 1,0 0 0,-1 1 0,1-1-1,0 1 1,-13 0 0,-3 5 103,0 0 1,0 1 0,0 1 0,0 1 0,1 2 0,-28 14 0,40-19-59,0 2 0,1-1 0,-1 1 0,1 0 0,0 1 0,1 0 0,0 0 0,0 1-1,0 0 1,1 0 0,1 0 0,-1 1 0,1 0 0,0 0 0,1 0 0,0 1 0,1-1 0,0 1 0,0 0-1,1 0 1,-1 17 0,2-16 13,1 1 0,0 0-1,0-1 1,2 1-1,-1-1 1,1 0 0,1 1-1,0-1 1,1 0 0,0 0-1,0-1 1,2 1-1,-1-1 1,1 0 0,0-1-1,1 1 1,0-1-1,15 15 1,-4-10-202,-1-1 1,2-1-1,0-1 0,0 0 1,1-1-1,0-1 0,0-1 1,1-1-1,0-1 0,1-1 1,23 3-1,-34-6-1093,0-1 0,0-1 0,0 0 0,0 0 0,0-1 0,12-3 0,-3-1-2623</inkml:trace>
</inkml:ink>
</file>

<file path=ppt/ink/ink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7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761 23 768,'-23'-11'1081,"21"10"-961,0-1 0,0 1 0,0 0 0,0 0 0,0 0 0,0 0 0,0 0 0,-1 0 0,1 1 0,0-1 0,0 1 0,-1 0-1,1-1 1,-1 1 0,1 0 0,0 0 0,-1 1 0,1-1 0,0 0 0,-1 1 0,1 0 0,-3 0 0,-23 11 392,0 2 0,1 0 0,1 2 0,0 0 0,-36 32 0,13-6-175,2 2 1,2 2-1,2 2 1,3 1-1,1 3 0,3 1 1,2 1-1,3 2 1,2 1-1,-27 76 1,47-104-277,1 1 1,1 0-1,1 0 0,2 1 1,2-1-1,0 1 1,2 0-1,1 0 1,2-1-1,1 1 0,1-1 1,2 0-1,0 0 1,3-1-1,0 0 1,2 0-1,1-1 1,1-1-1,1 0 0,2-1 1,0-1-1,2 0 1,1-2-1,37 36 1,-39-43-82,7 7 226,47 34-1,-62-51-279,0 0 0,0-1-1,1 0 1,-1 0 0,1-1-1,0-1 1,0 1 0,22 2-1,-4-5-927</inkml:trace>
</inkml:ink>
</file>

<file path=ppt/ink/ink10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7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50 387 4736,'-3'-23'1034,"4"20"-420,0 0 0,0-1 1,0 1-1,0 0 1,1 0-1,-1 1 1,1-1-1,0 0 1,0 0-1,0 1 1,0-1-1,0 1 1,3-3-1,14-16 779,12-18 596,-13 14-1481,1 1 0,2 1 0,0 0 1,2 2-1,0 0 0,39-25 0,-40 33 18,0 0 0,1 2 0,46-18 0,-62 27-429,-1 0-1,1 0 0,0 0 1,-1 1-1,1-1 1,0 2-1,0-1 0,0 1 1,0 0-1,0 0 1,0 1-1,-1 0 0,1 0 1,0 1-1,0 0 1,-1 0-1,1 1 0,-1-1 1,11 7-1,-13-5-56,-1-1-1,1 1 1,-1 0-1,1 0 1,-1 0-1,-1 0 1,1 0 0,-1 1-1,1-1 1,-1 1-1,0 0 1,-1 0-1,1 0 1,-1 0-1,0 0 1,0 0-1,0 9 1,-1 0-9,-1-1-1,0 1 1,0-1 0,-1 0 0,-6 20-1,-1-7 4,0 0 0,-2 0 0,-1-1 0,-25 39 0,-71 86 146,52-76-146,44-59-34,-1 0 0,0-1 0,-1-1 0,-1-1 0,0 0 0,0 0 0,-1-2 0,0 0 0,-1 0 0,0-2 0,-1 0 0,0-1 0,0-1 0,0-1 0,-26 5 0,39-9-27,0-1 0,-1 1 0,1-1 0,-1 0 0,1 0 0,0-1 0,-1 1 0,1-1 0,0 0 1,-10-4-1,13 4 10,0 1 0,1-1 1,-1 0-1,0 1 0,1-1 1,-1 0-1,1 0 0,0 0 1,-1-1-1,1 1 0,0 0 1,-1 0-1,1-1 0,0 1 1,0-1-1,0 1 1,0-1-1,0 1 0,1-1 1,-1 0-1,0 1 0,1-1 1,-1 0-1,1 1 0,0-1 1,0 0-1,-1 0 0,1 1 1,0-1-1,0 0 0,1 0 1,-1 0-1,0 1 1,0-1-1,2-2 0,-1 1 11,1 0-1,0 0 0,0 0 1,0 0-1,0 1 1,1-1-1,-1 1 1,1-1-1,-1 1 0,1 0 1,0 0-1,0 0 1,0 0-1,0 1 0,0-1 1,1 1-1,-1 0 1,0 0-1,1 0 1,-1 0-1,0 1 0,1-1 1,-1 1-1,1 0 1,4 0-1,6-1 71,-1 1 0,1 1 0,-1 0 0,26 6 1,50 24 329,-68-22-264,0-1 1,0-1 0,44 8 0,-42-12-400,-2 1-1171,1-2 0,31 1 0,-47-3 1098,0-1-1,1 1 0,-1-1 1,0 0-1,0-1 0,0 1 0,0-1 1,-1-1-1,1 1 0,0-1 1,-1 0-1,0 0 0,8-6 0,-3 1-2984</inkml:trace>
</inkml:ink>
</file>

<file path=ppt/ink/ink10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7.7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 5376,'-4'-4'2688,"22"11"-1280,-12-7 2944,8 0-3200,0 0 0,14-3 895,-1 3 129,16 0-2688,-9 0 0,8 0 1664,-10 0 128,-3 3-1280,-6-3 0,0-3-2432,-4-1 128,-4 4-639,-7 0 127</inkml:trace>
</inkml:ink>
</file>

<file path=ppt/ink/ink10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8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8320,'0'-19'4096,"51"15"-4352,-36 4 7679,18 0-7551,-9 0 128,8 0-640,-4 0 0,0 4-384,-4-4 1,-1 0-1409,-4 0 0</inkml:trace>
</inkml:ink>
</file>

<file path=ppt/ink/ink10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8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11264,'74'0'5631,"12"-13"-10238,-69 10 11006,35 3-11134,-13 0 127,-16 3 0,-5 3 0</inkml:trace>
</inkml:ink>
</file>

<file path=ppt/ink/ink10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9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45 381 5888,'-14'17'12673,"4"19"-8048,9 2-6142,5-20 3271,0-6-1377,1 0-1,-1-1 1,2 0-1,0 0 1,0 0 0,1 0-1,11 13 1,-10-17-286,0 0 0,0 0 1,0-1-1,1 0 0,0-1 0,1 1 1,-1-2-1,1 1 0,14 3 1,-5-2-34,0 0 0,0-2 0,0 0 0,1-2 0,0 0 0,-1-1 0,1 0 1,0-2-1,0-1 0,-1 0 0,1-1 0,30-10 0,-24 4-35,0-1 0,-1-1-1,0-1 1,0-2 0,-2 0-1,1-2 1,-2 0 0,29-28-1,-43 37-31,0-1 0,0 0-1,-1 0 1,0-1-1,0 1 1,-1-1-1,0-1 1,-1 1-1,0-1 1,-1 0-1,0-1 1,0 1-1,-1-1 1,-1 1-1,1-1 1,-2 0-1,2-21 1,-4 20-23,0-1 0,0 1 0,-1 0 0,0 0 0,-1 0 0,-1 0 0,0 1 0,0-1 0,-1 1 0,0 0 0,-11-16 0,4 15-24,-1 0 0,0 0 0,0 2 0,-1-1 0,0 2 0,-31-16 0,18 12-60,-1 1 1,0 1 0,-35-8 0,37 13 31,-1 2 1,0 0-1,0 1 1,0 2 0,0 1-1,0 1 1,0 1-1,0 2 1,1 0 0,-30 10-1,44-11 35,0 1-1,0 1 0,0 0 0,1 1 1,0 0-1,0 1 0,0 0 1,1 1-1,0 0 0,-12 13 1,19-18 35,0 0 0,0 0 0,1 1 0,-1-1 0,1 1 1,0-1-1,0 1 0,1 0 0,-1 0 0,1 0 0,0 0 0,0 0 1,0 0-1,0 0 0,1 1 0,-1-1 0,1 0 0,0 0 0,1 0 1,-1 1-1,1-1 0,-1 0 0,1 0 0,1 0 0,-1 0 0,0 0 1,1 0-1,0 0 0,0-1 0,0 1 0,0-1 0,1 1 1,0-1-1,-1 0 0,6 5 0,8 5 3,0-1 1,1 0-1,0-1 0,1-1 1,0-1-1,1 0 0,38 11 1,-19-7-64,0-2 1,0-1-1,1-3 1,1-1-1,-1-1 1,1-3-1,0-1 1,78-9-1,-79 5-118,-30 4 150,1-2-1,-1 1 0,1-1 1,-1 0-1,0-1 0,0 0 1,0-1-1,0 0 0,0 0 1,0-1-1,-1 0 0,15-9 1,-32 114 3604,9-83-3375,1 0 0,1 1-1,1-1 1,0 0 0,1 0 0,1 0-1,1-1 1,10 22 0,-11-30-323,0 0-1,0-1 1,1 1 0,0-1-1,1 0 1,14 13 0,-16-16-278,1 0 1,0-1 0,0 0 0,1 0 0,-1-1-1,1 0 1,0 0 0,0 0 0,0-1 0,10 2 0,18 3-3065</inkml:trace>
</inkml:ink>
</file>

<file path=ppt/ink/ink10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9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5376,'6'7'2688,"17"-1"256,-18-6 640,13 0-2432,-4 0 127,34-6 513,-10-1 128,31 3-2560,-12 1 128,9-6 1152,-15 5 0,15-3-1920,-15 2 0,6-6-1407,-14 2-1</inkml:trace>
</inkml:ink>
</file>

<file path=ppt/ink/ink10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09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7040,'0'0'230,"-1"0"1,1 0-1,0 0 1,-1 0-1,1 0 1,0 0-1,-1 0 1,1 1-1,0-1 1,0 0-1,-1 0 1,1 0-1,0 0 1,-1 0-1,1 0 0,0 1 1,0-1-1,-1 0 1,1 0-1,0 0 1,0 0-1,-1 1 1,1-1-1,0 0 1,0 0-1,0 1 1,0-1-1,-1 0 1,1 1-1,0-1 1,0 0-1,0 0 1,0 1-1,0-1 1,0 0-1,0 1 1,0-1-1,0 0 1,0 1-1,0-1 0,0 0 1,0 0-1,0 1 1,0-1-1,0 0 1,0 1-1,0-1 1,0 0-1,0 0 1,1 1-1,-4 37 2596,3 37-2815,2-43 501,2 0 0,1 0 0,10 33 0,-11-52-488,0 0-1,1-1 0,0 0 0,1 0 1,1 0-1,0-1 0,0 0 0,1-1 1,0 1-1,12 10 0,-15-16-940,6 4-650,-7-3-2967,-4-6 1441</inkml:trace>
</inkml:ink>
</file>

<file path=ppt/ink/ink10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0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7936,'-9'23'3968,"-9"36"-2560,13-50 6143,-4 14-6527,-2 0 0,11 12 128,0 1 128,20-6-1792,-6-1 0,24-10 384,-10-3 128,18-9-3072,-8-3 0</inkml:trace>
</inkml:ink>
</file>

<file path=ppt/ink/ink10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0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11264,'-5'3'5631,"38"6"-17918,-24-9 8447</inkml:trace>
</inkml:ink>
</file>

<file path=ppt/ink/ink10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1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0 7680,'-2'2'545,"1"1"0,-1-1 0,0 1 0,1-1 0,0 1 0,-1-1-1,1 1 1,0 0 0,1-1 0,-1 1 0,0 0 0,1 0 0,-1 0 0,1 5 0,1 48 5320,0-33-6571,46 913 5440,-47-933-4732,-2 44 195,0-35-82,2-35-65,0 17-51,-1-9-42,2-1 0,4-30 0,-4 41 33,1-1-1,-1 1 1,1 0-1,0 0 1,1-1-1,-1 1 1,1 1-1,0-1 1,0 0-1,0 1 0,1-1 1,0 1-1,4-4 1,4-1 17,0 0-1,0 0 1,1 2 0,0-1-1,0 2 1,1 0 0,0 0-1,0 1 1,0 1 0,0 0-1,28-2 1,5 2 268,0 3 1,68 7-1,-112-6-264,18 3 85,0 0 0,0 2-1,0 0 1,-1 1 0,1 1-1,-1 1 1,-1 1 0,0 0-1,24 16 1,-35-19-53,0 0 0,0 1 0,-1-1 0,1 1 0,-2 1 0,1-1 0,-1 1-1,0 0 1,8 15 0,-11-17-19,-1 0 0,0-1 0,0 1 0,-1 0 0,1 0 0,-1 0-1,-1 0 1,1 1 0,-1-1 0,0 0 0,0 0 0,-1 0 0,0 0 0,0 0-1,0 0 1,-4 11 0,2-12-5,1-1-1,-1 0 1,0 0 0,0 0-1,-1 0 1,1 0-1,-1 0 1,0-1 0,0 0-1,0 0 1,0 0 0,0 0-1,-1-1 1,1 1-1,-1-1 1,0 0 0,-7 1-1,-14 6 127,-52 8-1,58-14-107,-33 7 107,-1-2 0,0-3 0,-57-1 0,-158-18-1744,262 13 1242,0 1 0,0-1-1,1-1 1,-1 1 0,0-1-1,1 0 1,-1-1-1,1 1 1,0-1 0,0 0-1,0-1 1,0 0-1,0 0 1,-5-5 0,-19-16-3248</inkml:trace>
</inkml:ink>
</file>

<file path=ppt/ink/ink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8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36 266 1664,'9'39'5376,"-3"-18"-5079,-3-6 63,2 0 0,0-1-1,11 23 1,-13-31-269,1 0 1,0-1 0,0 0 0,1 0 0,0 0-1,-1 0 1,1-1 0,1 0 0,-1 0-1,1 0 1,7 4 0,-1-3 35,0 0 0,0 0-1,0-1 1,0-1 0,0 0 0,1 0 0,0-2 0,-1 1-1,1-2 1,0 1 0,-1-2 0,1 0 0,20-4-1,-2-2 151,1-1-1,-1-2 1,-1-1-1,31-16 0,-51 22-202,-1 0 0,1-1 0,-1 1 0,0-2 0,0 1 0,-1-1 0,0-1 0,0 1 0,-1-1 0,0-1 0,0 1 0,-1-1 0,0-1 0,7-13 0,-10 16-51,-1 1 0,0-1 1,0 0-1,-1 1 0,0-1 0,0 0 0,0 0 0,-1 0 0,0 0 0,-1 0 0,1 0 0,-1 1 0,0-1 0,-1 0 1,0 0-1,0 1 0,0-1 0,-1 1 0,0 0 0,0 0 0,-1 0 0,0 0 0,-6-8 0,-1 2-15,0 0 0,0 1 0,-1 0 1,-1 0-1,0 2 0,0-1 0,-1 2 0,0 0 0,0 0 0,-1 1 0,0 1 0,0 1 0,-1 0 0,1 1 1,-26-3-1,13 3-32,0 2 0,0 2 0,0 0 0,0 2 0,-1 0 0,2 2 1,-1 2-1,-30 9 0,52-13 10,-1 0-1,1 0 1,0 1 0,0 0-1,0 0 1,1 0 0,-1 1 0,1 0-1,-1 0 1,1 0 0,1 1-1,-1 0 1,1 0 0,-1 0 0,-3 8-1,6-11 1,1 1-1,0-1 1,0 1-1,0 0 1,0 0-1,1 0 1,-1-1-1,1 1 1,0 0-1,-1 0 0,1 0 1,1 0-1,-1 0 1,0 0-1,2 4 1,-1-3-2,1 0 1,0 0 0,0 0-1,0 0 1,0 0-1,1-1 1,-1 1 0,1-1-1,0 1 1,0-1-1,1 0 1,5 4 0,6 3-4,-1 0 0,2-2 0,-1 1-1,1-2 1,1 0 0,-1-1 0,1-1 0,0-1 0,23 4 0,23 0-70,78 0-1,-83-6 76,198-1 142,-254-1-119,0-1 1,0 1 0,0 0 0,1 0-1,-1 0 1,0 1 0,0-1-1,0 0 1,0 1 0,0-1 0,0 1-1,0 0 1,0 0 0,0 0 0,0 0-1,0 0 1,0 0 0,0 0 0,-1 1-1,1-1 1,0 1 0,-1-1 0,0 1-1,1-1 1,1 5 0,-1-1 33,-1 0 1,0 0 0,0 1-1,0-1 1,-1 0 0,0 1-1,0-1 1,-1 8 0,0 12 78,1-18-58,0 0 1,0 1-1,1-1 1,0 0 0,1 0-1,-1 0 1,1 0 0,0 0-1,1 0 1,5 10 0,-5-12-22,1-1 1,-1 1-1,1-1 1,0 0 0,0-1-1,0 1 1,1-1 0,-1 1-1,1-1 1,0-1-1,-1 1 1,1-1 0,1 0-1,8 3 1,1-1-509,1-1 1,0 0-1,0-1 1,0-1-1,0 0 0,1-2 1,-1 0-1,27-4 1,-2-6-1456</inkml:trace>
</inkml:ink>
</file>

<file path=ppt/ink/ink10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2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1 245 8192,'3'-1'597,"0"0"0,1 0-1,-1 1 1,0-1 0,1 1 0,-1 0 0,0 0 0,1 0 0,-1 1 0,0-1 0,1 1-1,-1-1 1,0 1 0,0 0 0,1 1 0,-1-1 0,0 0 0,0 1 0,0 0 0,-1 0-1,1 0 1,3 3 0,39 18 160,-25-19-565,0 0 0,1-1 0,-1-1 0,1-1 0,-1-1 0,1 0 0,-1-2 0,1-1 0,24-6 0,-29 5-33,-1-2 1,0 0 0,0-1 0,0 0-1,-1-1 1,0-1 0,-1 0 0,13-12-1,-8 5 10,-1 0 0,0-1 0,-1-1 0,23-34 0,-37 50-164,-1 0 0,0 0 0,1 0 1,-1 0-1,0-1 0,0 1 0,0 0 0,-1-1 0,1 1 0,0 0 0,-1-1 0,0 1 0,0-1 0,1 1 1,-1-1-1,-1 1 0,1-1 0,0 1 0,-1-1 0,1 1 0,-1 0 0,0-1 0,1 1 0,-1 0 0,-2-4 1,1 4-7,0 0 1,-1 0 0,1 0 0,-1 0 0,1 0-1,-1 0 1,1 1 0,-1-1 0,0 1 0,0 0 0,0-1-1,0 1 1,0 1 0,0-1 0,0 0 0,0 1-1,0 0 1,0-1 0,0 1 0,0 1 0,-1-1 0,1 0-1,-3 1 1,-12 3 17,-1 0-1,1 1 1,0 0 0,1 2-1,0 0 1,0 1-1,0 1 1,-16 11 0,22-12 15,0 0 1,1 1-1,0 1 1,1-1 0,0 1-1,0 1 1,1 0 0,1 0-1,0 0 1,0 1-1,1 0 1,0 1 0,1-1-1,1 1 1,0 0 0,1 0-1,0 0 1,1 1-1,0-1 1,2 1 0,-1-1-1,1 1 1,1-1 0,1 0-1,0 1 1,0-1-1,1 0 1,1 0 0,0 0-1,1 0 1,0-1 0,1 0-1,14 22 1,-10-21 2,-1 1-1,2-1 1,0-1 0,1 0 0,0 0-1,0-1 1,2-1 0,-1 0 0,1 0 0,0-2-1,1 0 1,16 6 0,-14-8-478,0 0 1,0-1-1,1-1 1,0-1 0,0-1-1,33 1 1,38-3-5446,-54 0 2283</inkml:trace>
</inkml:ink>
</file>

<file path=ppt/ink/ink10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2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153 211 7936,'0'-3'450,"-1"0"1,0 0-1,1 0 1,0 0 0,0 0-1,0-1 1,0 1-1,1 0 1,-1 0-1,1 0 1,0 0-1,-1 0 1,1 0 0,1 0-1,-1 0 1,3-4-1,21-21 3538,-1 10-4308,3 1 593,2 2-1,-1 0 1,2 2-1,0 1 0,35-9 1,-52 17-105,0 1 0,0 0 1,0 1-1,1 0 1,-1 1-1,1 1 0,-1 0 1,1 1-1,-1 0 0,1 1 1,-1 1-1,0 0 1,0 0-1,22 10 0,-31-10-110,0-1 0,0 0 0,0 1 0,0 0-1,-1 0 1,0 0 0,1 0 0,-1 0 0,0 1-1,0-1 1,-1 1 0,1 0 0,-1 0 0,0 0-1,0 0 1,0 1 0,-1-1 0,1 0 0,0 5 0,-1-1-6,0 0 1,-1 0 0,0-1 0,0 1 0,0 0 0,-1 0 0,-1-1 0,1 1 0,-4 9 0,-4 16 21,-2-1 1,-2-1 0,0 0-1,-2-1 1,-2 0 0,0-1-1,-2-1 1,-1-1 0,-44 47-1,23-32 76,-2-2-1,-2-2 0,-1-2 1,-76 46-1,106-73-116,-1 1 57,-1 0 0,-30 11 0,44-19-86,1-1 0,0 0-1,-1 0 1,1 0 0,-1 0-1,0-1 1,1 1 0,-1-1-1,1 0 1,-1 0 0,0 0-1,1-1 1,-1 1 0,1-1-1,-1 0 1,1 0 0,-1 0-1,1 0 1,0-1 0,-1 1-1,-3-4 1,5 4-14,1-1 1,-1 0-1,1 0 0,0 0 1,-1 0-1,1 0 0,0-1 1,0 1-1,0 0 0,1 0 1,-1-1-1,1 1 0,-1-1 1,1 1-1,0 0 0,-1-1 1,1 1-1,0-1 0,1 1 1,-1 0-1,0-1 0,1 1 1,-1-1-1,1 1 0,0 0 1,0 0-1,0-1 0,0 1 1,2-3-1,5-10-63,0 1-1,1 0 1,12-14-1,-14 19 61,-2 1 13,1 1 1,0 0 0,1 0 0,-1 1-1,1 0 1,11-8 0,-16 13 6,0 0 0,0 0 0,0-1 1,0 1-1,0 1 0,0-1 0,0 0 0,0 0 0,0 1 1,1-1-1,-1 1 0,0 0 0,0 0 0,1 0 0,-1 0 1,0 0-1,0 0 0,1 0 0,-1 1 0,0-1 0,0 1 1,0 0-1,0-1 0,0 1 0,0 0 0,0 0 0,0 0 1,0 1-1,0-1 0,0 0 0,2 3 0,31 44 133,-28-37-117,1 1 1,1-1-1,-1-1 0,13 12 0,-7-9-533,1-1-1,1 0 1,0-2-1,0 0 1,1-1-1,35 15 1,-45-22 264,0 1-1,0-1 1,1-1 0,-1 1-1,1-1 1,-1 0 0,0-1-1,1 0 1,-1 0 0,1-1-1,-1 0 1,1 0 0,-1 0-1,0-1 1,1 0-1,-1-1 1,0 0 0,-1 0-1,1 0 1,12-9 0,-9 1-3018,-4 0 43</inkml:trace>
</inkml:ink>
</file>

<file path=ppt/ink/ink10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3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5760,'9'-7'2816,"19"7"-1152,-17 0 4480,12-3-5249,-5-1 129,10 4 128,-8 0 128,23 4-1792,-11-1 0,10-3 896,-4 0 0,-5 4-1536,-9-1 0,4-3-1535,-5 0 127</inkml:trace>
</inkml:ink>
</file>

<file path=ppt/ink/ink10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3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43 7296,'-5'0'3584,"33"-7"-3712,-13-2 5248,8 5-3969,-4 1 129,24-6 512,-6 5 0,18 1-2432,-7-1 0,18 11 1408,-14-3 0,5 5-1024,-15-2 0,-13 2-1280,-6-6 128,-5-3-1535,-4 0 127</inkml:trace>
</inkml:ink>
</file>

<file path=ppt/ink/ink10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4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7296,'0'-9'3584,"32"2"-2560,-21 3 5503,21 1-6015,-9 3 0,25 3 384,-11 1 128,20 3-1408,-14-2 128,8-1 384,-8-1 128,3-3-1664,-9 0 128,1-16-1535,-10 6 127</inkml:trace>
</inkml:ink>
</file>

<file path=ppt/ink/ink10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4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1 7296,'-1'0'282,"0"0"0,0 1 0,0-1 0,0 0 0,0 1 0,0-1 0,0 1 0,0-1 0,0 1 0,0 0 1,0-1-1,0 1 0,0 0 0,1 0 0,-1-1 0,0 1 0,1 0 0,-1 0 0,0 0 0,1 0 0,-1 0 0,1 0 0,0 0 0,-1 1 1,-5 35 5446,2-3-5775,-54 182 2030,-21-9-1459,1-7 124,78-198-658,-10 37-583,12-24-941,-2-15 1446,0 1 0,1-1 0,-1 0 0,0 0-1,1 0 1,-1 1 0,0-1 0,1 0 0,-1 0 0,0 0 0,1 0 0,-1 0 0,0 1 0,1-1-1,-1 0 1,0 0 0,1 0 0,-1 0 0,0 0 0,1 0 0,-1 0 0,1 0 0,-1 0 0,0-1 0,1 1-1,-1 0 1,0 0 0,1 0 0,-1 0 0,0 0 0,1-1 0,-1 1 0,0 0 0,0 0 0,1-1-1,9-4-2855</inkml:trace>
</inkml:ink>
</file>

<file path=ppt/ink/ink10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4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127 257 4864,'1'0'348,"0"1"1,-1 0-1,1 0 1,-1 0-1,1-1 0,-1 1 1,1 0-1,-1 0 1,1 0-1,-1 0 1,0 0-1,0 0 0,1 0 1,-1 0-1,0 0 1,0 0-1,0 0 1,0 0-1,0 0 1,0 0-1,0 0 0,-1 0 1,1 0-1,-1 2 1,-4 37 5237,4-34-5569,-3 14 659,2 0 0,1 1 0,0-1 0,3 24 0,-1-34-548,0 0-1,1-1 0,1 1 0,-1-1 0,2 0 1,-1 0-1,1 0 0,0 0 0,1 0 0,0-1 0,10 12 1,-9-13-47,0-1 1,0 1-1,1-2 1,0 1 0,0-1-1,0 0 1,1 0 0,0 0-1,0-1 1,0-1-1,0 1 1,0-2 0,1 1-1,0-1 1,-1 0 0,1-1-1,0 0 1,0 0-1,0-1 1,0 0 0,0 0-1,17-4 1,0-2 35,0-1 1,0-1-1,0-2 0,-1 0 1,-1-2-1,0 0 0,25-18 1,-32 18-64,0 0 1,-1-1 0,-1 0 0,0-1 0,0-1 0,-2-1 0,0 0-1,0 0 1,-2-1 0,0-1 0,-1 0 0,-1 0 0,11-31-1,-18 42-55,0-1 0,0 1 0,-1-1-1,0 0 1,-1 0 0,1 1 0,-1-1-1,-1 0 1,1 0 0,-1 1 0,-1-1-1,0 1 1,0-1 0,0 1 0,-1-1-1,-5-10 1,4 10-13,1 0-1,-1 0 1,-1 0 0,0 1-1,0 0 1,0 0-1,-1 0 1,0 0 0,0 1-1,-1 0 1,1 0 0,-1 1-1,-1 0 1,1 0-1,-1 1 1,-11-6 0,11 6 2,-6-3-16,1 0 0,-1 1 0,0 1 1,-1 1-1,1 0 0,-1 0 0,0 2 0,0 0 0,0 0 0,0 1 0,0 1 0,-17 2 1,11 0-47,-1 0 1,1 0-1,0 2 1,1 1-1,-1 1 1,1 0-1,0 2 1,-36 18-1,39-17-229,1 0 0,-1 1 1,2 1-1,-1 0 0,2 2 0,-1-1 0,2 2 0,-19 22 0,23-25-238,1 2 1,0-1-1,1 1 0,0 0 0,1 1 0,1 0 1,0-1-1,1 2 0,0-1 0,1 0 0,-1 16 0,-1 42-2786</inkml:trace>
</inkml:ink>
</file>

<file path=ppt/ink/ink10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6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94 268 4992,'-2'-7'7618,"4"1"-3855,14-7-2406,0 0-762,4-5 981,33-40 0,-42 45-1258,0 0 0,1 0 0,1 1 0,0 0 0,1 1 0,0 1 0,15-9 0,-13 11-171,0 1 0,0 0 0,1 1 0,-1 0 0,1 2 0,0 0 0,25-2 0,-32 5-98,1 0-1,-1 1 1,1 1-1,-1 0 1,0 0-1,1 1 1,-1 0-1,0 1 1,0 0-1,0 0 1,-1 1-1,1 1 1,17 10 0,-23-12-45,-1 0 0,0 0 0,0 0 0,0 1 1,0-1-1,0 1 0,-1 0 0,0 0 0,0-1 1,0 2-1,0-1 0,0 0 0,-1 0 0,1 0 0,-1 1 1,-1-1-1,1 1 0,0-1 0,-1 0 0,0 1 1,0-1-1,-1 1 0,1-1 0,-2 8 0,1 0-2,-1 12 6,-2 0 1,0 0-1,-2-1 0,0 0 0,-2 0 0,0 0 0,-2-1 1,0 0-1,-2-1 0,0 0 0,-1-1 0,-1 0 1,-1-2-1,-32 33 0,14-20 11,-1-2 1,-1-2-1,-1-1 0,-2-2 1,0-2-1,-1-1 0,-43 16 1,60-28-72,0 0 1,-1-2 0,0-1 0,-34 5 0,43-13-166,16-7-23,17-10 35,-7 13 222,0 0-1,1 1 1,-1 0-1,1 1 1,0 0-1,0 1 1,0 0-1,1 1 0,-1 1 1,0 0-1,1 1 1,-1 0-1,24 4 1,0 4 173,-1 3 0,0 0 0,55 27 0,-84-34-178,21 8-202,-1 0 257,47 15-1,-67-24-475,1-1-1,0-1 1,0 1-1,0-2 1,0 1-1,0-1 1,0 0-1,1 0 1,-1-1-1,0 0 1,8-3-1,-15 4 257,0 0-1,-1 0 0,1 0 1,0 0-1,-1 0 0,1 0 0,-1-1 1,1 1-1,0 0 0,-1 0 1,1-1-1,-1 1 0,1 0 0,-1-1 1,1 1-1,-1 0 0,1-1 1,-1 1-1,1-1 0,-1 1 1,1-1-1,-1 1 0,0-1 0,1 1 1,-1-1-1,0 1 0,1-1 1,-1 0-1,0 1 0,0-1 1,0 1-1,0-1 0,1 0 0,-1 1 1,0-1-1,0 0 0,0 1 1,-1-2-1,1-13-3067</inkml:trace>
</inkml:ink>
</file>

<file path=ppt/ink/ink10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7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9600,'-5'0'4736,"33"20"-5504,-19-16 9087,25-1-7807,-6 1 128,33-1 128,-10 3 0,15-3-1280,-14 1 0,5-1-384,-15-3 0,-10 4-2176,-3-4 129</inkml:trace>
</inkml:ink>
</file>

<file path=ppt/ink/ink10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7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44 282 5248,'-16'-7'9157,"4"11"-3649,11-3-5261,0 1 0,-1 0 0,1-1 0,0 1 0,0 0 0,0-1 0,0 1 0,1 0 0,-1 0 0,0 0 0,1 0 0,-1 0 0,0 2 0,0 7-159,0-1-1,1 0 0,0 1 0,1 13 0,1-16 118,1 0-1,0 0 1,0 0-1,1-1 1,0 1 0,0-1-1,0 0 1,1 0-1,0 0 1,1-1-1,0 0 1,0 0-1,0 0 1,0-1-1,1 0 1,12 7 0,-9-5-136,0-1 1,0 0 0,1 0 0,0-1 0,1 0-1,-1-1 1,1-1 0,0 0 0,-1 0 0,1-1 0,1 0-1,12-1 1,-9-1-19,1-1-1,0-1 0,0 0 1,0-2-1,-1 0 1,1 0-1,-1-2 0,17-7 1,-13 4-48,-1-1 0,-1-1 1,0-1-1,0 0 0,-1-1 1,-1-1-1,0-1 0,-1 0 1,0-1-1,-2 0 0,1-1 1,-2-1-1,20-37 0,-29 48-27,0-1 0,0 1 0,-1 0 0,0-1 0,0 0 0,-1 1 0,0-1 0,0 0-1,-1 0 1,0 1 0,0-1 0,-1 0 0,0 0 0,0 0 0,-1 1 0,0-1 0,0 1-1,-1-1 1,0 1 0,0 0 0,-1 0 0,-9-12 0,5 10-34,0 0 1,-1 2-1,0-1 1,-1 1-1,0 0 0,0 1 1,0 0-1,-1 1 1,0 0-1,0 0 1,0 1-1,-1 1 0,1 0 1,-1 0-1,0 1 1,0 1-1,-21 0 1,11 1-68,0 0 0,-1 2 1,1 1-1,0 0 0,0 2 1,0 0-1,1 2 0,0 0 1,-22 12-1,30-13 23,0 1-1,0 1 1,1 0 0,0 1-1,0 0 1,1 1-1,1 0 1,-1 0 0,-11 17-1,22-26 84,-1 1 0,0-1-1,1 1 1,-1 0 0,1-1-1,-1 1 1,1 0 0,0-1-1,-1 1 1,1 0-1,0 0 1,0-1 0,1 1-1,-1 0 1,0-1 0,0 1-1,1 0 1,-1-1 0,1 1-1,0 0 1,-1-1 0,1 1-1,0-1 1,0 1 0,0-1-1,0 1 1,0-1 0,0 0-1,0 1 1,1-1 0,-1 0-1,0 0 1,1 0 0,-1 0-1,1 0 1,1 1 0,6 3-39,0 1 1,0-2-1,0 1 1,19 5 0,-3-3 69,1-1 1,1-2-1,-1 0 1,1-2-1,0-1 1,36-3-1,1-4 264,93-22 1,-125 19 23,-27 7-178,0 0 1,0 0-1,0 1 1,1-1-1,-1 1 1,0 0-1,1 1 1,-1-1 0,1 1-1,-1 1 1,11 0-1,-15 0-66,1 0 0,-1 1 0,1-1-1,-1 0 1,0 1 0,1-1 0,-1 1 0,0-1-1,0 1 1,0-1 0,0 1 0,0 0 0,-1-1-1,1 1 1,0 0 0,-1 0 0,1 0 0,-1 2-1,10 45 552,-8-33-461,0-8-152,0-1 0,0 0 0,1 0 0,0 0 0,0 0 0,0 0 0,1 0 0,0-1 0,1 0-1,-1 0 1,1 0 0,1 0 0,-1-1 0,1 0 0,-1 0 0,2 0 0,-1-1 0,0 0 0,1 0-1,0-1 1,11 5 0,-9-5-565,-1 0-1,1-1 1,0 0-1,0 0 1,0-1-1,1 0 0,-1-1 1,0 0-1,0-1 1,18-2-1,17-6-3012</inkml:trace>
</inkml:ink>
</file>

<file path=ppt/ink/ink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4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3072,'32'84'1635,"-25"-62"-743,1 0-1,17 32 0,-1-6-187,1-2 42,-3 1 1,22 68 0,57 297 398,-89-341-615,-3 0-1,-3 0 1,-6 134 0,-1-187-415,-1 0 0,-1 0 0,0 0 0,-2 0 0,0-1 0,-1 0 1,-11 24-1,11-30-149,-1-1-1,0 0 1,0 0 0,-1 0 0,0-1 0,-1-1 0,0 1 0,0-2 0,-1 1 0,0-1 0,-17 9 0,24-14-159,0 0 0,-1-1-1,1 0 1,0 1 0,-1-1 0,1-1 0,-1 1-1,1 0 1,-1-1 0,1 0 0,-1 1 0,1-1 0,-1-1-1,1 1 1,-1 0 0,1-1 0,-6-1 0,1 2-1708,16 2 218,8-10-109</inkml:trace>
</inkml:ink>
</file>

<file path=ppt/ink/ink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8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312 737 2816,'0'-2'133,"0"1"0,1-1-1,-1 0 1,0 1 0,1-1 0,-1 0 0,1 1-1,0-1 1,0 1 0,0-1 0,-1 1 0,1-1 0,0 1-1,1 0 1,-1-1 0,0 1 0,0 0 0,1 0-1,-1 0 1,0 0 0,1 0 0,-1 0 0,1 0 0,2-1-1,49-14 1748,-20 7-1320,0-7-335,-1-3 0,0 0 1,40-33-1,-10 6 495,-42 33-557,-1-2-1,-1 0 1,0-1 0,-1-1-1,24-31 1,-37 42-135,1 0-1,-1 0 0,0-1 1,0 1-1,-1-1 0,1 0 1,-2 0-1,1 0 1,-1-1-1,0 1 0,0-1 1,-1 1-1,0-1 1,-1 1-1,1-1 0,-2 0 1,1 1-1,-1-1 0,0 1 1,0-1-1,-5-12 1,0 7 9,-2 0 1,0 0 0,0 1 0,-1 0 0,-1 0 0,0 1-1,0 0 1,-1 1 0,-1 0 0,1 1 0,-2 0 0,1 1-1,-1 0 1,0 1 0,-16-6 0,2 1 49,0 2 0,0 1 0,-1 1 0,0 2 0,0 0 0,-1 2 0,-31-1 0,42 5-38,0 1 0,1 0 0,-1 1 0,0 1 0,1 0 0,0 2 0,0 0 0,0 0 0,1 2 0,-1 0 0,-23 15 0,29-14-23,0 0 0,0 1 0,1 0 0,0 0 0,1 1 0,0 0 0,0 1-1,1 0 1,1 0 0,0 1 0,0 0 0,1 0 0,0 1 0,2 0 0,-7 21 0,5-6 39,2 1 1,0-1 0,2 1 0,1 0-1,2 0 1,1 0 0,0-1-1,3 1 1,0-1 0,2 0 0,0 0-1,3 0 1,0-1 0,18 32 0,-3-11 82,3-2 1,2-1 0,2-1-1,2-2 1,1-1 0,72 62-1,-3 2 23,-104-104-213,1-1 1,-1 1-1,1-1 1,-1 1-1,1-1 1,-1 0-1,1 1 1,-1-1-1,1 1 1,-1-1-1,1 0 1,0 1-1,-1-1 0,1 0 1,-1 0-1,1 0 1,0 1-1,-1-1 1,1 0-1,0 0 1,0 0-1,-1 0 1,1 0-1,0 0 1,-1 0-1,1 0 1,0-1-1,-1 1 1,2 0-1,12-17-2790,-4 2 1513,7-1-729</inkml:trace>
</inkml:ink>
</file>

<file path=ppt/ink/ink10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8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 3456,'0'-1'367,"1"0"0,-1 1 0,0-1-1,1 0 1,-1 1 0,0-1 0,1 0 0,-1 1 0,1-1 0,-1 1 0,1-1-1,-1 1 1,1-1 0,-1 1 0,1-1 0,0 1 0,-1 0 0,1-1 0,0 1-1,-1 0 1,1-1 0,0 1 0,-1 0 0,1 0 0,0 0 0,0 0 0,-1 0-1,1 0 1,0 0 0,-1 0 0,1 0 0,1 0 0,-1 1-51,0 0 0,0 0 0,0 1 1,0-1-1,-1 0 0,1 1 0,0-1 1,0 0-1,-1 1 0,1-1 0,-1 1 1,1-1-1,-1 1 0,0 2 0,7 75 659,-7-61 805,3 30-596,-2-23-862,1 1-1,1-1 0,1 0 1,1 0-1,1 0 1,12 30-1,-18-53-311,0-1 1,1 0-1,-1 0 0,0 1 0,1-1 1,0 0-1,-1 0 0,1 0 0,0 0 1,-1 0-1,1 0 0,0 0 0,0 0 1,0 0-1,0 0 0,0 0 0,0 0 0,0-1 1,0 1-1,0 0 0,1-1 0,-1 1 1,2 0-1,-2-1-3,0-1 1,0 0-1,0 1 1,0-1-1,0 1 0,0-1 1,0 0-1,0 0 1,0 1-1,-1-1 1,1 0-1,0 0 1,0 0-1,-1 0 0,1 0 1,-1 0-1,1 0 1,-1 0-1,1 0 1,-1-2-1,4-8-6,0-1 0,-1 1 0,1-18 0,-1 7-3,-1-10-41,1 1 1,2-1 0,2 1-1,0 0 1,22-55 0,-26 80 40,0-1 0,1 1 0,-1 0 0,1 0 0,1 0 0,-1 1 0,1 0 0,0-1 0,0 1 0,0 1 0,1-1 0,0 1 0,0 0 0,0 1 0,0-1 0,0 1 0,1 0 0,0 1 0,-1-1 0,1 1 0,0 1 0,0-1 0,0 1 0,0 1 0,1-1 0,-1 1 0,0 0 0,0 1 0,0-1 1,0 2-1,0-1 0,0 1 0,9 3 0,-3 0 17,-1 0 1,0 0-1,0 2 1,0-1-1,-1 2 1,0-1 0,-1 1-1,1 1 1,-1 0-1,-1 1 1,0 0-1,0 0 1,-1 0 0,-1 1-1,0 1 1,0-1-1,7 19 1,-6-10 12,-2 0-1,-1 1 1,5 28 0,-9-41-18,0 0 0,0 1 1,-1-1-1,0 0 0,-1 0 1,0 1-1,0-1 0,0 0 1,-1 0-1,-1 0 0,-5 15 1,7-22-16,0 0 1,1 0-1,-1-1 1,0 1 0,1 0-1,-1 0 1,0 0 0,0-1-1,0 1 1,0 0 0,1-1-1,-1 1 1,0 0 0,0-1-1,0 0 1,-1 1 0,0 0-1,1-1-1,1-1-1,-1 1 1,1 0-1,-1 0 1,1 0-1,-1 0 1,1-1 0,-1 1-1,1 0 1,0 0-1,-1-1 1,1 1-1,-1 0 1,1-1-1,-1 1 1,1 0-1,0-1 1,-1 1-1,1-1 1,0 1 0,0 0-1,-1-1 1,1 1-1,0-1 1,0 1-1,-1-1 1,1 1-1,0-1 1,0 1-1,0-1 1,0 1-1,0-1 1,0 0 0,0 1-1,0-1 1,0 1-1,0-1 1,0 1-1,0-1 1,1 1-1,-1-1 1,0 1-1,1-2 1,2-21-171,1 0 0,2 0 0,0 0 0,2 1 0,0 0-1,2 0 1,0 1 0,1 0 0,15-20 0,-22 35 193,1 1 1,-1-1-1,1 1 0,0 0 0,0 1 1,0-1-1,1 1 0,0 0 0,0 0 1,0 1-1,0 0 0,0 0 0,1 0 1,-1 1-1,1 0 0,0 0 0,-1 1 1,1 0-1,0 0 0,0 0 0,0 1 1,0 0-1,0 0 0,0 1 0,0 0 0,0 0 1,-1 1-1,10 3 0,-5-1 55,1 0 0,-1 2 0,0-1 0,-1 1 0,1 1 0,-1 0 0,-1 1 0,1-1 0,-1 2 0,-1-1 0,1 1 0,-2 1 0,1 0 0,12 20 0,-7 0 7,0 0-1,-2 1 1,11 49 0,4 11-5637,-21-80 2231</inkml:trace>
</inkml:ink>
</file>

<file path=ppt/ink/ink10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19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1 115 7936,'2'8'1629,"1"-1"1,-1 0 0,1 0-1,1-1 1,-1 1-1,1-1 1,5 7 0,8 16-972,0 11 212,2 0-1,1-2 0,33 47 1,-59-95-819,0 0 1,1-1 0,1 0 0,0 0-1,0 0 1,1-1 0,0 1 0,1-1-1,0 0 1,1 1 0,0-1 0,2-15-1,-1 13-55,2 0-1,-1 1 1,1-1-1,1 0 1,1 1-1,0 0 1,0 0-1,2 0 1,-1 0-1,1 1 1,11-15-1,-14 22 20,1 0-1,-1 0 1,1 0 0,1 0-1,-1 1 1,1 0 0,-1-1-1,1 2 1,1-1 0,-1 1-1,0 0 1,1 0-1,-1 0 1,1 1 0,0 0-1,0 0 1,0 0 0,0 1-1,0 0 1,1 0-1,-1 0 1,0 1 0,0 0-1,0 0 1,1 1 0,-1-1-1,0 2 1,0-1-1,0 1 1,0-1 0,0 2-1,0-1 1,-1 1 0,10 4-1,-2 2 26,1 0-1,-1 0 0,-1 2 1,1-1-1,-2 1 1,1 1-1,-2 0 0,0 1 1,0 0-1,-1 0 0,-1 1 1,9 19-1,-8-15-13,-1 0 0,-1 1 0,0 0 0,-2 1 1,0-1-1,-1 1 0,-1 0 0,1 31 0,-3-94-199,2 1 1,9-51 0,-8 71 102,1 1 1,1 0 0,1 0-1,0 1 1,2 0 0,15-27-1,-22 43 77,0 1 0,1-1 0,0 1 0,-1-1-1,1 1 1,0 0 0,0 0 0,1 1 0,-1-1 0,1 0 0,-1 1-1,1 0 1,5-2 0,-3 2 9,0 1 0,0-1 0,0 2 0,1-1 0,-1 1 0,0 0 0,0 0 0,0 0 0,10 3 0,32 7 112</inkml:trace>
</inkml:ink>
</file>

<file path=ppt/ink/ink10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5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91 5120,'11'-9'8269,"10"-13"-5962,33-29-1342,-52 50-728,0 0 0,0 0 0,0 0 0,0 0-1,1 0 1,-1 0 0,0 1 0,1-1 0,-1 1 0,0 0 0,1-1 0,-1 1 0,1 0 0,-1 0 0,0 1 0,1-1 0,-1 0 0,0 1 0,1 0-1,-1-1 1,3 2 0,51 31 2681,-49-28-2766,0 0 0,0-1-1,0 0 1,0 0 0,1 0-1,-1-1 1,15 4 0,-19-7-136,0 0 0,0 1 1,0-1-1,0 1 1,0 0-1,0 0 0,0 0 1,0 1-1,-1-1 1,1 0-1,0 1 0,-1 0 1,1 0-1,-1 0 1,1 0-1,-1 0 0,0 0 1,0 0-1,0 1 1,0-1-1,0 1 0,-1 0 1,1-1-1,-1 1 1,0 0-1,0 0 0,0 0 1,0 0-1,0 0 1,0 0-1,-1 0 0,0 0 1,1 0-1,-2 5 1,0 11 55,-1 1 0,-1-1 1,0 0-1,-12 32 0,2-1 123,8-32-246,-3 11 133,8-29-159,1 0 1,-1 0-1,0 0 1,0 0-1,0 0 1,0-1-1,1 1 1,-1 0-1,0 0 1,0 0-1,0 0 1,0 0 0,1 0-1,-1 0 1,0 0-1,0 0 1,0 0-1,1 0 1,-1 0-1,0 0 1,0 0-1,0 0 1,1 0-1,-1 0 1,0 0-1,0 0 1,0 0-1,0 0 1,1 0-1,-1 0 1,0 1-1,0-1 1,0 0-1,0 0 1,1 0-1,-1 0 1,0 0-1,0 0 1,0 1-1,0-1 1,0 0-1,0 0 1,1 0 0,-1 0-1,0 1 1,0-1-1,0 0 1,0 0-1,0 0 1,0 1-1,0-1 1,10-8-3274</inkml:trace>
</inkml:ink>
</file>

<file path=ppt/ink/ink10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5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1 220 7296,'5'4'10657,"9"-3"-5469,26-4-3937,-16 1-940,-9 2-84,0-2 0,-1 1 0,1-2-1,-1 0 1,1 0 0,-1-1 0,0-1 0,22-11 0,-27 11-107,-1 0 1,1 0 0,-1 0 0,0-2 0,0 1 0,0-1-1,-1 0 1,0 0 0,-1-1 0,0 1 0,0-2 0,0 1 0,5-13-1,-10 20-109,0-1-1,0 0 0,-1 1 0,1-1 0,0 0 0,-1 1 0,0-1 0,1 0 0,-1 0 1,0 0-1,0 1 0,0-1 0,0 0 0,0 0 0,0 0 0,-1 1 0,1-1 0,-1 0 1,1 0-1,-1 1 0,0-1 0,1 0 0,-1 1 0,-2-3 0,1 1 1,-1 1-1,1 0 0,-1 0 0,0 0 1,1 0-1,-1 0 0,0 0 1,0 1-1,-1 0 0,1-1 1,0 1-1,-5 0 0,-2-2 26,-1 1 1,0 1-1,0 0 0,-1 1 0,1 0 0,-21 3 0,24-1 1,0 1 0,1-1 0,-1 2 0,1-1 0,0 1 0,0 0 0,0 0 0,0 1 0,1 0 0,0 0 0,0 1 0,0-1 0,1 1 0,0 1 0,0-1 0,0 1 0,1 0 0,0 0 0,0 0 0,1 0 0,0 1 0,0-1 0,-2 12 0,3-12-11,0 0 0,1 1 0,0-1 0,0 0 0,1 1 0,0-1 0,0 1 0,0-1 0,1 1-1,0-1 1,1 0 0,0 1 0,0-1 0,0 0 0,1 0 0,0-1 0,0 1 0,1 0 0,0-1 0,0 0 0,0 0 0,1 0 0,0-1-1,10 10 1,0-4 17,1-1-1,1 0 0,0-1 0,0-1 0,0 0 0,1-2 0,35 9 0,-38-12-303,1 0 0,-1-2-1,0 0 1,19-1-1,-24-1-477,0 0 0,1 0 0,-1-1 0,0-1 0,0 0 0,16-7 0,-21 7-192,1 0 0,-1 0 1,0 0-1,0-1 0,0 0 1,0 0-1,6-8 0,9-11-2908</inkml:trace>
</inkml:ink>
</file>

<file path=ppt/ink/ink10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6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12160,'-1'0'167,"1"0"1,-1 1 0,1-1 0,-1 1-1,0-1 1,1 0 0,-1 1-1,1-1 1,-1 1 0,1-1 0,0 1-1,-1 0 1,1-1 0,-1 1-1,1-1 1,0 1 0,0 0 0,-1-1-1,1 1 1,0 0 0,0-1 0,0 1-1,-1 0 1,1-1 0,0 1-1,0 0 1,0-1 0,0 1 0,1 0-1,-1 0 1,5 33 6479,-1-5-3240,22 374-1435,-14-276-1427,15 83 177,-20-180-1319,0 0 1,2 0-1,2-1 0,25 53 1,-34-80 156,-1 0 1,1 0 0,-1 0 0,1 0 0,-1 0 0,1 0 0,0 0 0,0 0 0,0-1 0,0 1-1,3 1 1,5 2-3401</inkml:trace>
</inkml:ink>
</file>

<file path=ppt/ink/ink10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6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10112,'19'-16'4992,"10"24"-3712,-20-8 7039,14 12-7807,-4-5 0,33 6 256,-15-6 128,26 12-1280,-17 3 128,14-28-128,-17 6 0,14-10-2944,-11 1 128,-7-7-255,-7 5-1</inkml:trace>
</inkml:ink>
</file>

<file path=ppt/ink/ink10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6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12416,'-3'24'3497,"0"-1"0,2 1 0,1 32 0,5 33 1068,-3-53-5562,1 16 1213,19 265 622,-13-236-416,36 145 1,-37-198-467,2 1 0,20 43 1,-26-63-138,1 0 0,0-1 0,1 1-1,0-1 1,0-1 0,1 1 0,-1-1 0,2 0 0,-1-1 0,1 0 0,11 8 0,-15-12-220,0-1 0,0 1 0,0-1 0,0 0 1,1 0-1,-1 0 0,0 0 0,0-1 0,1 0 0,-1 0 0,0 0 0,0 0 0,1-1 0,-1 1 0,0-1 1,0 0-1,0-1 0,0 1 0,0-1 0,0 1 0,0-1 0,0 0 0,-1-1 0,1 1 0,-1-1 1,1 1-1,-1-1 0,4-5 0,18-13-3460</inkml:trace>
</inkml:ink>
</file>

<file path=ppt/ink/ink10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7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1 107 10496,'0'0'5248,"51"3"-5632,-37-3 9599,10-3-8959,-5-1 128,33-15-128,-15 6 128,43-10-1024,-20-2 0,6 18-1024,-18 0 128,-5 2-1664,-11 1 129</inkml:trace>
</inkml:ink>
</file>

<file path=ppt/ink/ink10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7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92 318 8576,'9'1'1030,"-1"-1"0,0 0 0,1 0 0,-1 0 0,0-1 0,0 0 0,1-1 0,-1 0 0,0 0 0,0-1 0,-1 0 0,1 0 0,10-6 0,43-27 2956,-10-2-5454,-45 33 1569,-1 1 1,1-1-1,-1-1 1,0 1 0,0-1-1,-1 0 1,0 0-1,0 0 1,0 0-1,0-1 1,-1 0-1,3-10 1,-5 13-86,-1 0-1,1 0 1,-1 0 0,0 0-1,-1 0 1,1 0 0,-1 1-1,1-1 1,-1 0 0,0 0-1,0 0 1,-1 1 0,1-1 0,-1 0-1,0 1 1,0 0 0,0-1-1,0 1 1,-1 0 0,1 0-1,-1 0 1,0 0 0,0 1-1,0-1 1,-6-3 0,1 1 39,0 0 0,-1 1 0,0-1 0,1 2-1,-2-1 1,1 1 0,0 1 0,-1-1 0,1 2 0,-1-1 0,1 1 0,-1 1 0,0 0 0,0 0 0,1 1 0,-1 0 0,1 1 0,-1 0 0,1 0-1,-1 1 1,1 0 0,0 1 0,0 0 0,1 1 0,-1-1 0,1 2 0,0-1 0,0 1 0,1 0 0,0 1 0,0-1 0,0 2 0,1-1 0,0 1-1,0-1 1,1 2 0,0-1 0,1 1 0,-4 9 0,4-11 24,2 1 1,-1 0-1,1 0 0,1 1 0,-1-1 1,2 0-1,-1 1 0,1-1 0,0 0 0,1 1 1,-1-1-1,2 0 0,-1 1 0,1-1 1,1 0-1,-1 0 0,1 0 0,1-1 1,-1 1-1,9 11 0,-3-6-77,0 0-1,1 0 1,0-1-1,1-1 1,0 0-1,1 0 1,0-1-1,1 0 1,0-1-1,0-1 1,1 0-1,0-1 1,22 8-1,-28-13-309,-1 0-1,1 0 1,-1-1-1,1 0 0,-1 0 1,1-1-1,-1 0 0,1 0 1,0-1-1,-1 0 1,1 0-1,-1-1 0,1 0 1,13-5-1,38-11-3659</inkml:trace>
</inkml:ink>
</file>

<file path=ppt/ink/ink10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8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8576,'0'12'4224,"3"8"-1024,-3-20 3583,0 23-6015,0-7 0,0 23 256,0-12 0,15 12-1536,-10-7 128,18 0 768,-3-9 0,17-12-1280,-5-2 128,16-18-2560,-11 5 0</inkml:trace>
</inkml:ink>
</file>

<file path=ppt/ink/ink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9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4 118 2048,'0'1'126,"0"-1"0,0 0 0,0 0 0,0 0 0,0 0 0,0 0 0,0 1-1,0-1 1,0 0 0,0 0 0,0 0 0,0 0 0,0 1 0,0-1 0,0 0 0,0 0 0,0 0 0,0 0 0,0 0 0,0 1 0,0-1 0,0 0 0,0 0 0,0 0-1,0 0 1,0 0 0,-1 0 0,1 1 0,0-1 0,0 0 0,0 0 0,0 0 0,0 0 0,0 0 0,-1 0 0,1 0 0,0 0 0,0 0 0,0 0 0,0 0 0,0 0 0,-1 0-1,1 0 1,0 0 0,0 0 0,0 0 0,-1 0 0,9 23 2533,-8-1-1932,-1-10-450,0 0 0,1 0 0,1 0 0,0 0 0,1 0 1,0 0-1,1-1 0,8 23 0,-11-41-220,-1 0-1,1 0 1,0 0-1,1 0 1,-1 0 0,2 0-1,-1 1 1,1-1 0,3-9-1,0-6-3,2-5-79,1 1 0,1-1 1,1 1-1,18-33 1,-27 57 30,1-1 1,0 1 0,0 0 0,0 0 0,0-1 0,0 1 0,1 1-1,-1-1 1,1 0 0,-1 1 0,1-1 0,-1 1 0,1 0 0,0-1 0,0 1-1,-1 1 1,1-1 0,0 0 0,0 1 0,0-1 0,0 1 0,0 0 0,0 0-1,0 0 1,0 1 0,0-1 0,0 1 0,5 1 0,12 3 100,-1 0 0,-1 2 0,24 11 0,-20-9 46,-7-2-85,-1 1 0,0 1-1,0 0 1,-1 1 0,-1 0-1,0 1 1,0 0 0,-1 1-1,0 0 1,-1 1 0,0 0-1,-1 0 1,-1 1 0,0 1-1,7 18 1,-13-27-25,0-1 0,-1 1 0,0 0 0,0 0 0,0 0 0,-1 0 0,0-1 0,0 1 0,0 0 0,-1 0 0,-2 11 0,3-15-29,-1 0-1,1 0 1,-1 0-1,1 0 1,-1-1-1,0 1 0,0 0 1,0 0-1,0-1 1,0 1-1,0-1 1,0 1-1,0-1 1,-1 1-1,1-1 1,-1 0-1,1 1 0,-1-1 1,1 0-1,-1 0 1,0 0-1,1 0 1,-1-1-1,0 1 1,0 0-1,0-1 1,0 1-1,1-1 0,-1 0 1,0 0-1,0 1 1,0-1-1,0 0 1,0-1-1,0 1 1,0 0-1,0 0 1,0-1-1,-2 0 0,2-1-11,-1 1-1,1-1 0,0 0 1,0 1-1,-1-1 0,1 0 0,1 0 1,-1 0-1,0-1 0,0 1 0,1 0 1,-1-1-1,1 1 0,0-1 0,0 0 1,0 1-1,0-1 0,0 0 1,1 1-1,-1-1 0,1 0 0,-1-4 1,-2-66-114,5 63 102,-1 1 1,2 0-1,-1-1 0,1 1 1,0 0-1,1 1 0,0-1 1,1 1-1,0-1 1,0 1-1,0 0 0,1 1 1,1 0-1,-1 0 1,1 0-1,0 0 0,0 1 1,1 1-1,0-1 0,0 1 1,11-5-1,-6 3-10,0 1-1,-1 1 1,2 0 0,-1 0-1,1 1 1,-1 1-1,1 0 1,0 1 0,0 1-1,0 0 1,0 1-1,0 1 1,26 3-1,-19 1 17,34 7-36,68 25-1,-106-30 83,0 0 0,-1 1-1,0 1 1,0 0-1,-1 1 1,0 1 0,-1 0-1,13 15 1,-19-19 42,-1 1 1,-1 0-1,0 0 1,0 0-1,0 1 1,-1 0-1,-1 0 0,1 1 1,-2-1-1,1 1 1,-1 0-1,-1 0 1,1 0-1,-2 0 1,1 1-1,-1 15 1,-2-12 69,-1-1 1,0 1 0,0-1 0,-2 0-1,0 0 1,0 0 0,-1 0 0,0-1-1,-1 0 1,-1 0 0,-15 22 0,22-34-153,0 1 0,-1-1 1,1 1-1,0-1 0,0 0 1,-1 1-1,1-1 0,0 1 1,0-1-1,-1 0 0,1 1 1,0-1-1,-1 0 0,1 1 1,-1-1-1,1 0 0,0 0 1,-1 1-1,1-1 0,-1 0 1,1 0-1,-1 0 0,1 1 1,0-1-1,-1 0 0,1 0 1,-1 0-1,1 0 0,-1 0 1,-2-13-1628,6-21-3892,-2 19 3065</inkml:trace>
</inkml:ink>
</file>

<file path=ppt/ink/ink10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8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11136,'5'-10'5503,"27"-10"-9086,-21 17 8318,7-6-9214,1 5 127</inkml:trace>
</inkml:ink>
</file>

<file path=ppt/ink/ink10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8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71 8704,'-2'0'246,"1"0"0,-1 1 0,1-1 1,-1 1-1,1 0 0,0 0 0,-1-1 1,1 1-1,0 0 0,0 0 0,0 0 0,0 0 1,0 0-1,0 0 0,0 1 0,-1 0 1,8 21 8542,1-3-7471,1 2-586,1 1 0,0-2 1,2 1-1,0-1 1,25 33-1,-50-67-356,11 10-375,0 0 0,1 0 0,-1-1 0,1 0 0,0 1 0,-1-1 0,-1-7 0,1 1-3,1 0 0,1-1 0,0 1 0,1-1 1,-1 1-1,2-1 0,0 1 0,0-1 0,1 1 0,0 0 0,1-1 0,0 1 0,0 1 0,9-18 0,-9 22 16,-1 0 0,1 1 0,0-1-1,0 1 1,0-1 0,1 1 0,0 0-1,-1 1 1,1-1 0,1 1 0,-1-1-1,0 1 1,1 1 0,0-1 0,-1 1-1,1-1 1,0 1 0,0 1 0,0-1 0,1 1-1,-1 0 1,0 0 0,1 0 0,-1 1-1,0-1 1,1 1 0,-1 1 0,0-1-1,9 3 1,0 0 26,-1 1 0,0 0 0,-1 1 0,1 0 0,-1 1 0,0 0 0,0 1 0,-1 1 0,0 0 0,0 0 0,-1 1 0,0 0 0,0 1 0,-1 0 0,9 13 0,83 112 512,-58-73-2384,-38-55-1368,0-3-512</inkml:trace>
</inkml:ink>
</file>

<file path=ppt/ink/ink10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29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33 393 7424,'0'-1'103,"0"1"0,0 0 0,0 0 0,0 0 0,0 0 0,0 0 0,-1 0 0,1 0 0,0 0 1,0-1-1,0 1 0,0 0 0,0 0 0,0 0 0,0 0 0,0 0 0,0-1 0,-1 1 0,1 0 0,0 0 0,0 0 0,0 0 0,0-1 1,0 1-1,0 0 0,0 0 0,0 0 0,0 0 0,0-1 0,0 1 0,0 0 0,0 0 0,1 0 0,-1 0 0,0 0 0,0-1 1,0 1-1,0 0 0,0 0 0,0 0 0,0 0 0,0 0 0,0-1 0,1 1 0,-1 0 0,0 0 0,0 0 0,0 0 0,0 0 1,0 0-1,1 0 0,11 1 4489,-9 0-4250,-1 0 0,0 0 0,1 0 0,-1 0 0,0 0 0,0 1 0,0-1 0,0 1 0,0 0 0,0-1 1,0 1-1,0 0 0,1 2 0,18 34-47,-8-14 355,1-1 0,1 0 0,28 33 0,-38-50-572,1 0 1,0-1-1,-1 0 1,2 0-1,-1-1 1,1 0 0,-1 0-1,1 0 1,0-1-1,0 0 1,1 0-1,-1-1 1,1 1 0,-1-2-1,1 1 1,0-1-1,11 0 1,-13-1-58,1 0 0,-1-1 0,1 1 0,-1-1 0,1-1 0,-1 1 0,0-1 0,0 0 0,0-1 0,0 1 0,0-1 0,0 0 0,-1-1 0,1 1 0,-1-1 0,0 0 1,0-1-1,0 1 0,-1-1 0,0 0 0,0 0 0,0 0 0,0 0 0,-1-1 0,0 0 0,4-8 0,-3 2-16,0 0 0,-1 0 0,0 0 0,-1-1 1,-1 1-1,0-1 0,0 0 0,-1 1 0,-1-1 0,0 1 0,-1-1 1,0 1-1,-5-17 0,-1 6-30,0 0 1,-2 1-1,0 1 1,-1-1-1,-1 2 0,-1 0 1,-1 0-1,-25-27 1,26 34 3,0 1 0,0 0 1,-1 0-1,-1 2 0,1-1 0,-2 2 1,0 0-1,0 1 0,0 1 0,-1 0 1,0 1-1,-21-4 0,33 8 4,0 1-1,0 0 1,0 1-1,-1-1 1,1 1-1,0 0 1,0 0 0,-1 1-1,1-1 1,0 1-1,0 0 1,0 1-1,0-1 1,0 1-1,0 0 1,0 0-1,1 1 1,-1-1 0,1 1-1,0 0 1,-7 5-1,11-7 20,-1-1 0,0 1 0,0 0 0,1-1 0,-1 1 0,0-1 0,1 1 0,-1 0 1,1 0-1,-1-1 0,1 1 0,-1 0 0,1 0 0,0 0 0,-1-1 0,1 1 0,0 0 0,0 0 0,-1 0 0,1 0 0,0 0 0,0 0 0,0-1 0,0 1 0,0 0 0,0 0 0,1 0 0,-1 0 0,0 0 0,0 0 0,1-1 0,-1 1 0,0 0 0,1 0 0,-1 0 0,1-1 0,-1 1 0,1 0 0,-1 0 1,1-1-1,-1 1 0,1 0 0,0-1 0,-1 1 0,1-1 0,0 1 0,0-1 0,-1 1 0,1-1 0,2 1 0,42 15 278,167 16 637,-175-26-1123,0-3-1,0 0 1,49-4-1,-23 0-2444,-62 1 2447,0-1 80,-1 1 1,0 0 0,1 0 0,-1 0 0,0 0-1,1 0 1,-1 0 0,0 0 0,1 0-1,-1 0 1,1 0 0,-1 0 0,0 0-1,1 0 1,-1 0 0,0 0 0,1 0-1,-1 0 1,0 0 0,1 0 0,-1 1-1,0-1 1,1 0 0,-1 0 0,0 0-1,1 1 1,-1-1 0,0 0 0,0 0 0,1 1-1,-1-1 1,0 0 0,0 1 0,0-1-1,1 0 1,-1 0 0,0 1 0,0-1-1,0 0 1,0 1 0,0-1 0,0 1-1,0 3-3331</inkml:trace>
</inkml:ink>
</file>

<file path=ppt/ink/ink10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0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42 298 9472,'0'0'78,"0"-1"-1,0 1 1,0 0 0,0 0 0,0 0 0,0 0 0,0 0-1,0 0 1,0 0 0,0 0 0,0 0 0,0 0 0,0 0 0,0 0-1,0 0 1,0-1 0,0 1 0,0 0 0,0 0 0,0 0-1,0 0 1,0 0 0,0 0 0,0 0 0,0 0 0,0 0 0,-1 0-1,1 0 1,0 0 0,0 0 0,0-1 0,0 1 0,0 0-1,0 0 1,0 0 0,0 0 0,0 0 0,0 0 0,0 0 0,0 0-1,0 0 1,0 0 0,0 0 0,-1 0 0,1 0 0,0 0-1,0 0 1,0 0 0,0 0 0,0 0 0,0 0 0,0 0 0,0 0-1,0 0 1,11-5 4720,28-3 96,-21 6-4702,0-1 0,0-1 0,0 0 0,0-1 0,-1-1 0,0-1 0,24-12 0,-33 14-153,-1 1-1,1-2 1,-1 1 0,0-1 0,-1 0 0,0 0 0,0-1 0,0 0 0,-1 0 0,1 0 0,-2-1 0,1 1 0,-1-1 0,0 0 0,-1-1 0,0 1 0,0 0 0,-1-1 0,0 0 0,-1 0 0,1 1 0,-1-16 0,-2 22-34,1-1 1,0 1 0,0 0-1,-1 0 1,0 0 0,1 0-1,-1-1 1,0 1 0,0 0-1,0 0 1,0 1 0,0-1 0,-1 0-1,1 0 1,-1 0 0,1 1-1,-1-1 1,1 1 0,-1-1-1,0 1 1,0 0 0,0 0-1,0 0 1,0 0 0,0 0 0,0 0-1,0 0 1,0 1 0,0-1-1,-3 0 1,-3 0 4,1 1 0,0 0 0,-1 0 0,1 0 0,0 1 0,-1 0 0,-11 3 0,6 0 19,0 1 0,0 1 0,1-1 0,-1 2 0,2 0 0,-1 0 0,1 1 0,0 1 0,0 0 0,1 0 0,0 1 0,-11 14 0,11-10-2,0 0-1,0 0 0,1 1 0,1 0 0,1 0 1,0 1-1,1 0 0,1 1 0,-4 17 1,8-29-21,0 1 0,1-1 0,-1 0 0,1 1 0,0-1 0,1 0 0,0 1 0,-1-1 0,2 0 0,-1 0 0,0 0 0,1 0 0,0 0 0,0 0 0,5 6 0,-3-4 12,1-1 0,1 1 0,-1-1 0,1 0 0,0-1 1,0 1-1,1-1 0,0 0 0,8 4 0,1-1-101,-1 0 0,1-2-1,1 0 1,-1-1 0,1 0 0,0-1 0,0-1-1,0-1 1,22 0 0,-14-3-1295,-1-1 0,1-1 0,-1-1 0,39-13-1,-29 8-1948</inkml:trace>
</inkml:ink>
</file>

<file path=ppt/ink/ink10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0.4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1 239 10880,'8'2'4458,"0"3"-2813,-1 1 0,0 0 0,-1 0 0,10 12 0,22 37 1648,23 73-3621,-25-49 1276,6 5-393,-38-70-442,-16-16-140,7 0 11,1-1 1,-1 1 0,1-1 0,0 0-1,0 0 1,-7-7 0,-57-87-280,37 50 120,21 33 146,1-1 0,0-1 0,1 0 0,0 0 0,2 0 0,0-1 0,1 0-1,0 0 1,2-1 0,0 1 0,1-1 0,0-35 0,2 44 18,1-1-1,1 1 1,-1-1 0,1 1-1,1 0 1,0-1 0,0 1-1,1 1 1,0-1 0,0 0-1,1 1 1,0 0 0,1 0 0,0 1-1,0-1 1,1 1 0,-1 0-1,1 1 1,1 0 0,-1 0-1,1 0 1,0 1 0,1 1 0,14-7-1,-8 6-620,1 0 0,0 2 0,-1 0 0,1 0 0,0 2 0,1 0 0,-1 1 0,0 0 0,0 2 0,0 0 0,0 0 0,0 2 0,-1 0 0,1 0 0,25 13 0,-12-6-2695</inkml:trace>
</inkml:ink>
</file>

<file path=ppt/ink/ink10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1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338 72 3712,'9'-23'3971,"-8"22"-3519,0-1 0,0 0 1,0 1-1,-1-1 0,1 0 1,0 0-1,-1 0 0,1 0 1,-1 0-1,0 0 0,1 0 1,-1 0-1,0 0 0,0 0 1,0 1-1,-1-1 0,1 0 1,-1-4-1,-1 5-207,0-1 1,-1 1-1,1 0 0,0 0 1,0 1-1,-1-1 1,1 0-1,0 1 0,-1 0 1,1-1-1,0 1 1,-1 0-1,-3 0 0,-43 2 2336,31 2-2378,0 0 0,1 0 1,0 2-1,0 0 1,0 1-1,1 1 0,0 0 1,0 2-1,1-1 0,0 2 1,1 0-1,0 1 0,1 0 1,-19 22-1,31-32-201,0-1-1,-1 1 1,1 0 0,0 0-1,0 0 1,0 0 0,0 0-1,0 0 1,1 0 0,-1 0-1,1 0 1,-1 0-1,1 0 1,-1 4 0,2-5 1,-1 1 0,0-1-1,1 0 1,-1 0 0,0 0 0,1 0 0,-1 0 0,1 0 0,0 0 0,-1 0-1,1-1 1,0 1 0,-1 0 0,1 0 0,0 0 0,0-1 0,0 1 0,0 0 0,0-1-1,2 2 1,6 1 23,0 0-1,0-1 0,0 1 1,1-2-1,16 2 0,-15-2-6,77 7 182,-19-2 120,128 27 0,-176-27-235,0 0 0,-1 1 1,0 1-1,0 1 0,0 1 1,-1 1-1,-1 0 0,0 2 1,0 0-1,19 20 0,-34-31-40,19 24 190,-21-25-226,0 0 0,-1 0 0,1-1 0,-1 1 1,1 0-1,-1 0 0,0 0 0,1-1 1,-1 1-1,0 0 0,0 0 0,1 0 0,-1 0 1,0 0-1,0 0 0,0 0 0,0 0 1,0-1-1,0 1 0,-1 0 0,1 0 0,0 0 1,0 0-1,-1 0 0,1 0 0,0 0 1,-1-1-1,1 1 0,-1 0 0,1 0 0,-1-1 1,0 2-1,-7 3 23,0 0 0,0 0 0,-1-1 0,1-1 0,-1 1 0,0-2 0,0 1 0,0-1 0,0 0-1,-16 0 1,-103 3 160,115-5-194,-73 2-77,44 0-1140,-1-1 0,-56-9-1,95 9-1355,15 1 50,4 2-953</inkml:trace>
</inkml:ink>
</file>

<file path=ppt/ink/ink10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1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155 265 10240,'-4'1'947,"3"-1"-717,-1 0 0,1 0 0,0 0-1,0 0 1,-1 0 0,1 1-1,0-1 1,0 1 0,-1-1-1,1 1 1,0-1 0,0 1-1,0 0 1,0-1 0,0 1-1,0 0 1,0 0 0,-2 1 0,9 3 5757,14 10-5639,-6 1 186,1-1-1,1-1 1,0 0 0,1-1-1,0 0 1,24 12-1,-30-20-357,0 0-1,0 0 1,1-1-1,-1 0 0,1-1 1,0 0-1,0-1 1,0-1-1,0 1 1,0-2-1,0 0 1,18-2-1,-10-1-50,1-1 0,0-1-1,-1-1 1,0-1 0,-1-1-1,28-14 1,-41 19-112,0-1-1,-1 0 0,1 0 1,-1-1-1,1 0 1,-1 0-1,-1 0 1,1 0-1,-1-1 0,5-7 1,-7 9-13,0-1-1,0 1 1,-1-1-1,0 1 1,1-1-1,-1 0 1,-1 1 0,1-1-1,-1 0 1,0 0-1,0 0 1,0 0-1,0 1 1,-1-1 0,0 0-1,-2-6 1,0 1-11,0 1 0,0 0 1,-1 1-1,0-1 0,-1 1 1,0-1-1,0 2 0,-1-1 1,0 0-1,0 1 0,-10-8 1,-7-2-42,-1 2-1,0 0 1,-1 2 0,-1 1 0,0 1 0,-1 1 0,0 1 0,-43-8-1,44 13-20,0 0 0,0 2-1,-1 1 1,-34 3-1,49-1-67,-1 1 0,1 0 0,0 0 0,0 2-1,0-1 1,1 2 0,-1 0 0,1 0 0,0 1 0,-18 12 0,26-16-68,0 0 1,0 0 0,1 1 0,-1-1-1,0 1 1,1 0 0,0 0 0,0 0-1,-1 0 1,2 0 0,-1 0 0,0 0-1,1 1 1,-1-1 0,1 1 0,0-1-1,0 1 1,1-1 0,-1 1 0,0 6-1,-4 24-3247</inkml:trace>
</inkml:ink>
</file>

<file path=ppt/ink/ink10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2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22 493 6784,'-1'0'160,"1"0"1,-1-1-1,1 1 0,-1 0 1,0 0-1,1 0 0,-1 0 1,0-1-1,1 1 0,-1 0 1,0 0-1,1 0 1,-1 0-1,1 1 0,-1-1 1,0 0-1,1 0 0,-1 0 1,0 0-1,1 1 0,-1-1 1,1 0-1,-1 1 1,1-1-1,-1 0 0,1 1 1,-1-1-1,1 1 0,-1-1 1,1 1-1,-1-1 1,1 1-1,-1-1 0,1 1 1,0-1-1,0 1 0,-1-1 1,1 1-1,0 0 0,0-1 1,-1 1-1,1-1 1,0 1-1,0 0 0,0-1 1,0 1-1,0 0 0,0-1 1,0 1-1,0 0 0,0-1 1,1 2-1,-1-1 133,1 1 0,-1-1 0,1 1 0,0-1 0,0 1 0,-1-1 0,1 1 0,0-1 0,0 0 0,0 1 0,1-1 0,-1 0 0,0 0-1,0 0 1,1 0 0,-1 0 0,1 0 0,-1 0 0,0-1 0,1 1 0,0 0 0,-1-1 0,4 1 0,2 0-141,1-1-1,-1 0 1,1 0-1,-1-1 1,1 0-1,-1-1 1,0 1-1,1-1 1,-1-1-1,0 1 1,0-1-1,-1 0 1,1-1-1,0 0 1,7-6-1,12-9 575,-1-1 0,25-25 0,-49 43-741,10-10 48,0-1 1,-2 0 0,0-1 0,0 0 0,-1-1 0,-1 0 0,0 0 0,-1 0 0,-1-1 0,0 0 0,-2 0 0,1 0 0,-2-1 0,0 1 0,-1-1 0,-1 1-1,0-1 1,-1 1 0,-1-1 0,-1 1 0,-8-28 0,10 40-39,-1 1 0,0-1 0,0 1 0,0-1 1,0 1-1,-1 0 0,1 0 0,-1 0 0,0 0 0,0 1 0,0-1 0,-5-2 0,7 4 3,-1 0 1,1 0-1,0 0 0,0 1 0,-1-1 0,1 0 1,-1 1-1,1-1 0,-1 1 0,1 0 1,-1-1-1,1 1 0,-1 0 0,1 0 1,-1 0-1,1 0 0,-1 0 0,1 1 0,-1-1 1,1 0-1,-1 1 0,1-1 0,-1 1 1,1-1-1,0 1 0,-1 0 0,1-1 0,0 1 1,-1 0-1,1 0 0,0 0 0,0 0 1,0 0-1,0 0 0,-2 3 0,3-3 5,-1-1 0,1 1-1,-1 0 1,1 0 0,0 0 0,0 0-1,-1 0 1,1 0 0,0 0 0,0 0-1,0 0 1,0-1 0,0 1 0,0 0-1,0 0 1,0 0 0,0 0 0,1 0-1,-1 0 1,0 0 0,1 0-1,-1 0 1,0-1 0,1 1 0,-1 0-1,1 0 1,-1 0 0,1-1 0,0 1-1,-1 0 1,1-1 0,0 1 0,0 0-1,1 0 1,1 2 17,1-1 0,0 1 0,-1-1 0,1 0 0,0 0 0,0 0 0,9 2 0,43 5 196,0-3 0,73 0 0,-69-3-75,243-3 519,-256 0 67,-52 0-713,0 1 0,0 0 0,1 1 0,-1-1 0,0 1 0,1 0 0,-1 0 0,1 0 0,0 1 0,-1 0 0,1-1 0,0 1 0,1 1 0,-1-1 1,0 1-1,1-1 0,-4 7 0,-3 3-46,0 0 1,1 1 0,-12 25 0,14-25 27,0 1-1,1 0 1,1 0-1,1 0 1,0 0-1,1 1 1,0-1-1,0 19 1,4-27-2,-1-1 1,1 0-1,0 0 1,0 0 0,0 0-1,1 0 1,0 0-1,0 0 1,1 0-1,-1-1 1,1 1 0,1-1-1,-1 0 1,1 1-1,0-2 1,0 1-1,0 0 1,0-1 0,1 0-1,0 0 1,0 0-1,0-1 1,7 4-1,-1-1-62,0 0-1,1-1 0,0-1 0,-1 0 0,1 0 0,1-1 0,-1-1 1,0 0-1,1 0 0,17-1 0,-11-2-167,0-1-1,-1 0 1,1-2 0,-1 0 0,0-1-1,22-9 1,6-7-408,-1-2 0,-1-2 0,-1-2 0,48-39 0,-75 53 761,-1-1 0,0 0 1,-1-2-1,0 1 0,16-27 1,-39 58 285,0 1-1,1 0 1,1 0 0,0 1 0,-5 24 0,11-37-406,0 0 0,0 0 0,1 1 0,0-1 0,0 0 0,0 1 1,1-1-1,-1 0 0,1 0 0,1 1 0,-1-1 0,1 0 0,0 0 0,0 0 0,0 0 0,1-1 0,-1 1 0,1-1 0,0 1 0,1-1 0,-1 0 0,1 0 0,7 6 0,-3-4-175,-1-1 0,2 0 0,-1 0 0,1-1 0,-1 0 0,1-1 0,16 5 0,-13-5-808,1 0-1,0-1 0,0 0 1,0-1-1,1-1 0,-1 0 1,0-1-1,24-4 0,6-7-2468</inkml:trace>
</inkml:ink>
</file>

<file path=ppt/ink/ink10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3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12544,'32'0'6271,"54"-4"-21630,-69 1 12415,8-6 2944,-7 2 0</inkml:trace>
</inkml:ink>
</file>

<file path=ppt/ink/ink10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3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411 39 7680,'0'-1'457,"1"0"0,0-1 0,0 1 0,-1 0 0,1 0 0,-1-1-1,1 1 1,-1 0 0,1-1 0,-1 1 0,0-1 0,0 1 0,0 0 0,1-1 0,-1 1 0,-1-1 0,1 1 0,0 0 0,0-1 0,0 1 0,-2-3 0,1 3-334,1 1 0,-1-1 0,0 0 0,0 1 0,0-1 0,0 1 0,0-1 0,0 1 0,0 0 1,0-1-1,0 1 0,-1 0 0,1 0 0,0 0 0,0 0 0,0 0 0,0 0 0,0 0 0,0 0 0,0 0 0,-2 1 0,-9 1-411,0 2 0,0-1 0,-18 9 0,24-9 989,-51 19-496,-169 78 2278,223-99-2426,0 1 0,0-1 0,0 1 1,0 0-1,1 0 0,-1 0 0,1 0 1,-1 0-1,1 0 0,0 1 0,-4 5 1,6-8-39,0 1 0,0-1 0,0 1 0,0 0 1,0-1-1,0 1 0,0-1 0,0 1 1,0-1-1,0 1 0,0-1 0,0 1 1,1 0-1,-1-1 0,0 1 0,0-1 0,1 1 1,-1-1-1,0 0 0,1 1 0,-1-1 1,0 1-1,1-1 0,-1 1 0,1-1 1,-1 0-1,1 1 0,-1-1 0,1 0 0,-1 0 1,1 1-1,-1-1 0,1 0 0,-1 0 1,1 0-1,0 0 0,0 1 0,10 1 103,0 0 0,0 0 0,0-1-1,20 0 1,61 3 305,0 4 0,132 30-1,-205-34-349,-1 1 0,0 2 0,0 0-1,0 0 1,-1 2 0,0 0 0,-1 1 0,0 1-1,19 16 1,-34-26-69,0 0-1,1-1 1,-1 1 0,0 0-1,0 0 1,0 0 0,0 0-1,0 0 1,0 0-1,0 0 1,-1 1 0,1-1-1,0 0 1,0 0-1,-1 1 1,1-1 0,-1 0-1,1 1 1,-1-1 0,1 3-1,-2-2 12,-1 0-1,1 0 0,0-1 1,0 1-1,-1 0 0,1 0 1,-1-1-1,1 1 0,-1-1 1,0 0-1,0 1 1,1-1-1,-1 0 0,0 0 1,0 0-1,0 0 0,-3 0 1,-15 6 36,0 0 0,-1-2 1,0 0-1,0-2 0,0 0 1,-1-1-1,1-2 0,-25-1 1,-30 3-21,62-2-95,-179 19-1885,177-19-1969,29-5 511,0 2 54</inkml:trace>
</inkml:ink>
</file>

<file path=ppt/ink/ink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0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115 211 2944,'93'-16'6592,"-65"9"-6155,-1 0 0,1-2 1,-2-1-1,1-2 0,-1 0 1,-1-1-1,37-27 0,-61 39-414,0 1 0,0-1-1,1 0 1,-1 0 0,0 0-1,0 0 1,0 0 0,0 0 0,-1 0-1,1 0 1,0 0 0,0-1-1,-1 1 1,1 0 0,-1-1-1,1 1 1,-1 0 0,1-1 0,-1 1-1,0 0 1,0-1 0,0 1-1,1-1 1,-1 1 0,-1 0-1,1-1 1,0 1 0,0-1 0,0 1-1,-1 0 1,1-1 0,-1 1-1,1 0 1,-1-1 0,1 1-1,-1 0 1,0 0 0,0 0 0,0 0-1,0-1 1,1 1 0,-1 0-1,-1 1 1,0-2 0,-2-2 23,0 1 1,0 0-1,-1 0 0,1 0 1,-1 1-1,1 0 1,-1 0-1,0 0 1,0 0-1,0 1 0,-10-2 1,-4 2 5,-1 1 0,0 1-1,1 1 1,-1 1 0,1 0 0,-1 1 0,1 2-1,1 0 1,-1 0 0,1 2 0,0 0 0,1 1-1,-25 18 1,33-21-50,0 1-1,1 0 1,0 0-1,1 1 0,-1 0 1,2 1-1,-1-1 1,1 1-1,0 1 1,1-1-1,0 1 1,1 0-1,0 0 1,0 0-1,-4 20 1,7-22-13,0 0 0,1 1 0,0-1 0,0 0 1,0 0-1,1 0 0,1 0 0,-1 0 1,1 0-1,0-1 0,1 1 0,0 0 1,0-1-1,1 0 0,0 0 0,0 0 1,1 0-1,-1 0 0,2-1 0,-1 0 1,9 7-1,0 0-33,1-1 0,1-1 0,0 0 0,0-2-1,1 1 1,0-2 0,1 0 0,0-1 0,0-1 0,0-1 0,1-1 0,0 0 0,35 2 0,-35-6-544,0 0 0,1-1 0,-1-1 0,0 0 0,0-2 0,0 0 0,-1-2 0,27-10 0,-11-2-1332</inkml:trace>
</inkml:ink>
</file>

<file path=ppt/ink/ink10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3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0 10496,'-1'1'282,"-1"-1"1,1 1 0,-1 0 0,1 0 0,-1 0-1,1-1 1,-1 1 0,1 1 0,0-1 0,0 0-1,-1 0 1,1 0 0,0 1 0,0-1 0,0 0-1,0 1 1,1-1 0,-1 1 0,0-1 0,1 1-1,-1 0 1,1-1 0,-1 1 0,1-1-1,-1 4 1,6 45 7063,-3-38-7069,54 489 326,-46-378-438,-9-118-184,4 119 90,-6-113-253,0 1-1,0 0 1,-1 0-1,-1-1 1,0 1-1,0-1 1,-11 22-1,14-32 31,0 0-1,0 0 1,-1 0 0,1 0-1,0 0 1,-1 0-1,1 0 1,-1 0-1,1 0 1,-1 0 0,0-1-1,1 1 1,-1 0-1,0 0 1,0 0-1,0-1 1,1 1 0,-1 0-1,0-1 1,0 1-1,0-1 1,0 1-1,0-1 1,0 0 0,0 1-1,0-1 1,0 0-1,0 1 1,0-1 0,-1 0-1,1 0 1,0 0-1,0 0 1,0 0-1,0 0 1,0-1 0,0 1-1,0 0 1,0-1-1,0 1 1,0 0-1,0-1 1,0 1 0,0-1-1,0 1 1,0-1-1,0 0 1,0 1-1,1-1 1,-1 0 0,0 0-1,0 0 1,1 1-1,-1-1 1,1 0-1,-1 0 1,0 0 0,1 0-1,0 0 1,-1 0-1,1-1 1,-15-21-3069</inkml:trace>
</inkml:ink>
</file>

<file path=ppt/ink/ink10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4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0 144 9984,'19'-18'4023,"6"5"-3978,12-5 5550,-12 3-5049,1 2 0,0 1 0,1 1 0,0 1-1,1 2 1,0 0 0,0 2 0,51-4 0,-65 9-410,1 1 1,0 0 0,0 1-1,0 1 1,0 0 0,0 1-1,-1 1 1,1 0 0,-1 1-1,0 1 1,-1 0 0,1 0-1,-1 2 1,0-1 0,-1 2-1,0 0 1,0 0 0,17 19 0,-25-23-115,1 0 1,-1 1 0,0-1 0,0 1 0,-1 0 0,0 0 0,0 0 0,0 1 0,3 12 0,-6-16-17,1 1-1,-1-1 1,1 0 0,-1 1 0,0-1 0,0 1-1,-1-1 1,1 0 0,-1 1 0,0-1 0,1 0-1,-2 1 1,1-1 0,0 0 0,0 0 0,-1 0-1,0 0 1,0 0 0,0 0 0,0-1 0,0 1-1,-5 4 1,-2 0-43,0 0 0,-1-1 0,0 0 0,0 0 1,0-1-1,-1 0 0,0-1 0,0 0 0,0-1 0,0 0 0,-1-1 0,-18 2 0,10-3-95,0 0-1,0-1 0,0-1 1,0-1-1,1-1 1,-34-9-1,17-5-2883,36 16 2813,-1 1 0,1-1 0,-1 1-1,0-1 1,1 1 0,-1-1 0,1 1 0,-1-1-1,1 1 1,-1-1 0,1 1 0,-1-1-1,1 0 1,0 1 0,-1-1 0,1 0 0,0 0-1,0 1 1,0-1 0,-1 0 0,1 1-1,0-1 1,0 0 0,0 0 0,0 1 0,0-1-1,0 0 1,0 0 0,1 1 0,-1-1 0,0 0-1,0 0 1,0 1 0,1-1 0,-1 0-1,0 1 1,1-1 0,-1 0 0,1 1 0,-1-1-1,1 1 1,0-2 0,8-7-3018</inkml:trace>
</inkml:ink>
</file>

<file path=ppt/ink/ink10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4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196 260 9728,'4'-2'749,"0"-1"1,0 1 0,0 1 0,0-1 0,0 0-1,0 1 1,0 0 0,1 0 0,-1 0-1,0 1 1,7-1 0,29-6 2242,-30 3-2772,0-1 1,0 1 0,-1-2 0,0 1-1,0-1 1,0-1 0,0 1 0,-1-2-1,0 1 1,10-14 0,-15 18-142,0-1-1,0 0 1,0 0-1,0 0 1,-1 0 0,1-1-1,-1 1 1,0-1 0,-1 1-1,1-1 1,-1 0 0,0 0-1,0 1 1,0-1 0,-1 0-1,0 0 1,0 0 0,0 0-1,-1 0 1,1 0 0,-1 0-1,0 1 1,0-1 0,-4-8-1,4 11-60,0 0 0,-1 0 1,1 1-1,0-1 0,-1 0 0,0 0 0,1 1 0,-1-1 0,0 1 0,0 0 1,0-1-1,0 1 0,0 0 0,0 0 0,0 0 0,0 0 0,0 0 0,0 1 1,-1-1-1,1 1 0,0 0 0,-1-1 0,-3 1 0,-9-2 81,7 0-52,0 1 1,-1 0 0,1 0 0,0 1 0,-1 0-1,1 1 1,-1 0 0,1 0 0,0 1 0,0-1-1,-10 5 1,2-1 19,3-2 3,0 1 0,0 0 0,1 1 1,0 1-1,0 0 0,1 0 1,-1 1-1,1 1 0,1 0 1,0 0-1,0 1 0,0 0 1,1 1-1,0 0 0,1 1 1,1-1-1,-1 1 0,2 1 1,-1 0-1,2 0 0,-1 0 0,2 0 1,0 1-1,0 0 0,1 0 1,-2 19-1,5-25-31,1 1-1,0-1 0,0 1 1,0-1-1,1 1 0,0-1 1,1 0-1,-1 0 1,1 0-1,1 0 0,0 0 1,-1-1-1,2 0 1,4 7-1,6 5 42,1-1 0,0-1 0,20 16 0,-21-20-237,1 0 1,0-2-1,0 0 1,1 0-1,0-2 1,20 8-1,-19-10-908,1-1 1,-1-1-1,24 3 1,16 0-2670</inkml:trace>
</inkml:ink>
</file>

<file path=ppt/ink/ink10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5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16 8192,'3'-16'4813,"4"26"895,1 10-1576,-3-2-4044,-3 14 414,-1 0-1,-1 0 1,-10 63 0,8-74 29,-34 262 2093,26-68-1706,11-177-684,1 0 1,2 0 0,16 68-1,-17-96-206,1 1 1,0-1-1,0 0 0,1-1 0,1 1 0,-1-1 1,2 0-1,-1 0 0,1 0 0,0-1 0,1 0 1,0-1-1,0 0 0,1 0 0,0-1 0,0 0 1,15 7-1,-12-7-367,1-1 1,0 0-1,0-1 1,0-1-1,0 0 1,0 0-1,1-2 1,21 1-1,-31-2-37,0 0-1,1 0 0,-1-1 0,0 0 0,1 0 0,-1 0 0,0 0 0,0 0 1,0-1-1,0 0 0,0 0 0,0 0 0,0 0 0,4-5 0,21-13-3463</inkml:trace>
</inkml:ink>
</file>

<file path=ppt/ink/ink10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5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4352,'0'-4'2176,"29"13"2560,-21-9 256,16 4-3585,-5-1 129,36 1 640,-12 1 0,28-1-2944,-19-1 128,22-3 1280,-17 0 128,4-3-2176,-13-1 0,-34-5-1664,-5 2 1</inkml:trace>
</inkml:ink>
</file>

<file path=ppt/ink/ink10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5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 8832,'0'0'85,"0"0"0,0 0 0,0 0 1,0-1-1,0 1 0,0 0 0,0 0 1,0 0-1,0 0 0,0 0 0,0-1 0,-1 1 1,1 0-1,0 0 0,0 0 0,0 0 1,0 0-1,0 0 0,0 0 0,0-1 0,-1 1 1,1 0-1,0 0 0,0 0 0,0 0 1,0 0-1,0 0 0,-1 0 0,1 0 0,0 0 1,0 0-1,0 0 0,0 0 0,0 0 1,-1 0-1,1 0 0,0 0 0,0 0 0,0 0 1,0 0-1,-1 0 0,1 0 0,0 0 1,0 0-1,0 0 0,0 0 0,0 0 0,0 1 1,-1-1-1,1 0 0,0 0 0,0 0 1,0 0-1,0 0 0,0 0 0,0 0 0,0 1 1,0-1-1,-1 0 0,1 0 0,0 0 1,-3 18 5290,4 34 1169,-1-36-7239,37 604 4683,-31-572-3710,11 48 0,-13-82-369,0-1-1,0 1 1,2-1-1,-1 0 1,2-1 0,-1 1-1,2-1 1,8 11-1,-12-19-169,-1-1 0,0 0-1,1 0 1,-1 0-1,1-1 1,0 1 0,0-1-1,0 0 1,0 0-1,0 0 1,0-1 0,1 1-1,-1-1 1,0 0-1,1 0 1,-1-1 0,1 1-1,-1-1 1,1 0-1,-1 0 1,1-1 0,-1 1-1,1-1 1,-1 0-1,1 0 1,-1 0-1,0-1 1,7-3 0,28-12-3474</inkml:trace>
</inkml:ink>
</file>

<file path=ppt/ink/ink10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6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6016,'66'-3'2944,"-4"-10"0,-48 6 2175,38-2-3839,-10 6 128,38 3 640,-19 0 128,19 3-2816,-20 3 0,26-6 1152,-26 0 0,-3-6-3328,-14 3 128</inkml:trace>
</inkml:ink>
</file>

<file path=ppt/ink/ink10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6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0 252 8576,'28'12'5642,"-25"-12"-5243,-1 1 0,1 0-1,-1 0 1,0 0 0,1 0 0,-1 0 0,0 1-1,0-1 1,0 1 0,0-1 0,0 1 0,0 0 0,0-1-1,-1 1 1,1 0 0,0 0 0,0 3 0,16 37 2225,-17-38-2478,0 1 0,1 0 1,-1-1-1,1 1 0,0-1 0,1 1 1,-1-1-1,1 0 0,0 0 0,0 0 1,0 0-1,0 0 0,5 3 1,1-2-50,0 0 0,1 0 0,0-1 0,0 0 0,0 0 0,0-2 0,0 1 0,0-1 0,1 0 0,-1-1 0,1-1 0,0 0 0,-1 0 0,1 0 0,-1-2 0,1 1 0,-1-1 0,0-1 0,0 0 0,12-5 0,-9 4 2,-1-1 0,0-1 1,0 0-1,0 0 0,0-2 1,-1 1-1,0-1 0,-1-1 1,0 0-1,0 0 0,-1-1 1,0 0-1,-1-1 0,0 0 1,11-19-1,-16 23-110,0 0 1,0 0-1,0 0 0,-1-1 1,0 1-1,-1-1 0,0 1 1,0-1-1,0 0 0,-1 1 1,0-1-1,-1 0 0,0 1 1,0-1-1,0 0 0,-1 1 1,0-1-1,-1 1 0,1 0 1,-1 0-1,-6-9 0,6 10-2,-1 1 0,0 0 0,0 0 0,-1 0 0,1 0-1,-1 1 1,0-1 0,0 1 0,-1 0 0,1 1-1,-1 0 1,0-1 0,0 2 0,0-1 0,0 1 0,0 0-1,-1 0 1,-6-1 0,-5-2-14,1 0-82,0 1-1,0 1 1,0 1-1,-1 0 1,1 1-1,-1 1 1,1 1-1,-1 0 1,-23 5-1,16 0-1019,0 1 0,1 0 0,-26 13 1,-4 4-2606</inkml:trace>
</inkml:ink>
</file>

<file path=ppt/ink/ink10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8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51 175 1280,'-1'0'101,"1"0"-1,0 0 1,0 0-1,0 0 1,0 0-1,-1 0 1,1 0 0,0 0-1,0 0 1,0 0-1,0 0 1,-1 0-1,1 0 1,0 0-1,0 0 1,0 0 0,0 0-1,-1 0 1,1 0-1,0 0 1,0 0-1,0 0 1,0 0 0,-1 0-1,1 0 1,0 0-1,0-1 1,0 1-1,0 0 1,0 0 0,0 0-1,-1 0 1,1 0-1,0-1 1,0 1-1,0 0 1,0 0 0,0 0-1,0 0 1,0 0-1,0-1 1,0 1-1,0 0 1,0 0 0,0 0-1,0 0 1,0-1-1,0 1 1,0 0-1,0 0 1,0 0-1,0 0 1,0-1 0,0 1-1,0 0 1,0 0-1,0-18 3914,0 5-433,-9 28 393,5-2-3340,0-1 1,1 1-1,0 0 0,0-1 1,2 1-1,-1 19 1,2-10-373,2 0 1,1 0-1,0 0 1,1-1-1,10 27 1,-13-43-242,1 0 1,0-1 0,0 1 0,1 0 0,-1-1 0,1 1 0,0-1 0,0 0-1,1 0 1,-1 0 0,1 0 0,0-1 0,0 1 0,0-1 0,0 0 0,1 0-1,4 2 1,0-1-19,-1-1 0,1 0 0,0-1-1,0 1 1,0-2 0,0 1 0,1-2 0,17 1-1,-3-3-10,-1 0 0,0-2 0,0-1 0,0 0 0,0-2 0,34-15 0,-29 9 8,-1 0 0,-1-2 0,0-1 0,30-25 1,-47 33 9,0 0 1,-1 0-1,0-1 1,0 0 0,-1 0-1,0-1 1,-1 0 0,0 0-1,-1 0 1,0-1 0,0 0-1,-1 0 1,4-18 0,-7 23-4,0 0 1,-1 1 0,0-1 0,0 0 0,0 0 0,-1 0 0,0 0 0,0 0 0,0 0-1,-1 1 1,0-1 0,0 0 0,0 1 0,-1 0 0,0 0 0,0-1 0,0 1-1,-1 1 1,-7-10 0,1 5 5,1 0-1,-1 1 0,0 0 0,-1 0 1,0 1-1,0 0 0,-23-9 1,19 11-18,-1 1 1,0 0 0,0 1 0,-1 1 0,1 0 0,-1 1-1,1 1 1,-1 0 0,1 2 0,0 0 0,-1 0 0,1 2-1,0 0 1,1 1 0,-1 0 0,1 1 0,-19 11 0,20-10-136,-1 0 1,2 2 0,-1-1 0,1 2-1,0 0 1,1 0 0,0 1 0,1 1-1,0 0 1,1 1 0,0 0 0,1 0 0,0 1-1,1 0 1,1 0 0,0 1 0,-7 25-1,13-35-27,0 0-1,0-1 1,0 1-1,1 0 0,-1 0 1,1 0-1,0-1 1,1 1-1,-1 0 1,1 0-1,0 0 0,0-1 1,1 1-1,-1-1 1,1 1-1,0-1 1,0 1-1,1-1 0,-1 0 1,1 0-1,0 0 1,6 6-1,-3-6-190,-1 0 0,1 0 0,0 0 0,0-1 0,0 0 0,0 0 0,1 0 0,-1-1 0,1 0 0,0-1 0,0 1 0,-1-1-1,1 0 1,0-1 0,0 0 0,10-1 0,61-12-2244,-9-4 42</inkml:trace>
</inkml:ink>
</file>

<file path=ppt/ink/ink10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8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9728,'2'-3'5215,"8"6"170,3 5-1759,-3 6-3687,4 27 1102,9 43 1,-14-48-14,24 64-1,-31-95-1038,1 0 0,0 0-1,0 0 1,0 0 0,0-1 0,1 1-1,0-1 1,0 0 0,0 0 0,0-1 0,0 1-1,1-1 1,0 0 0,0 0 0,0 0-1,8 3 1,-5-4-489,0 1 0,0-2 0,0 1 0,0-1 0,0 0 1,10 0-1,29-1-2978</inkml:trace>
</inkml:ink>
</file>

<file path=ppt/ink/ink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4352,'3'14'3855,"8"40"-2298,2 16-548,48 178 2170,-56-224-2608,-15-37-303,-12-40-211,19 41-57,1-1 1,0 0 0,0 0 0,2 0 0,0 1 0,0-1-1,1 0 1,0 0 0,2 0 0,-1 1 0,1-1 0,1 1 0,6-15-1,-5 18-23,0 0 0,0 0 0,1 0 0,0 1 0,0 0-1,1 0 1,0 1 0,0 0 0,1 0 0,-1 0-1,2 1 1,-1 0 0,1 1 0,0 0 0,0 1 0,0-1-1,15-3 1,-17 6 21,0 0-1,0 0 0,0 1 1,0 0-1,0 0 0,1 1 1,-1 0-1,0 0 0,0 1 1,0 0-1,1 0 0,-1 0 1,0 1-1,0 0 1,-1 1-1,8 3 0,-5-1 28,1 1 1,-1 0-1,-1 0 0,1 1 0,-1 0 0,0 1 0,-1 0 0,0 0 0,0 0 1,5 10-1,-2-2 19,-1-1 1,-1 1-1,0 1 1,-1 0-1,-1 0 1,-1 0 0,-1 0-1,0 1 1,-1 0-1,0 0 1,-2 0-1,-1 33 1,-4-28-119,-1 4-985,5-27 994,0 0-1,-1 0 0,1 0 1,0 0-1,0 1 1,0-1-1,0 0 1,0 0-1,0 0 1,0 0-1,0 1 1,0-1-1,-1 0 1,1 0-1,0 0 1,0 1-1,0-1 1,0 0-1,0 0 1,0 0-1,0 0 1,0 1-1,1-1 1,-1 0-1,0 0 1,0 0-1,0 1 1,0-1-1,0 0 1,0 0-1,0 0 1,0 0-1,0 1 1,0-1-1,1 0 1,-1 0-1,0 0 1,0 0-1,0 0 1,0 0-1,0 1 1,1-1-1,-1 0 1,0 0-1,0 0 0,0 0 1,0 0-1,1 0 1,-1 0-1,0 0 1,0 0-1,0 0 1,1 0-1,-1 0 1,0 0-1,0 0 1,0 0-1,0 0 1,1 0-1,-1 0 1,0 0-1,0 0 1,0 0-1,1 0 1,-1 0-1,0 0 1,0 0-1,0-1 1,14-7-1855</inkml:trace>
</inkml:ink>
</file>

<file path=ppt/ink/ink10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9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1 668 4224,'0'-1'752,"0"-1"0,0 1 0,0-1 0,1 0 0,-1 1 0,1 0-1,-1-1 1,1 1 0,0-1 0,-1 1 0,1 0 0,0-1 0,0 1 0,0 0 0,1-2 0,37-25 3049,-11 9-4124,-11 4 1022,14-10 305,-1-2 0,-1-1-1,48-62 1,-24 16-421,-34 50-398,0-1 0,-2-1 0,-1-1 0,-1 0 0,-2 0 0,12-34 0,-23 57-159,-1-1 0,0 1 0,-1-1 0,1 1 0,-1-1 1,1 0-1,-2 1 0,1-1 0,0 0 0,-1 1 1,0-1-1,0 1 0,0-1 0,0 1 0,-1 0 0,0-1 1,0 1-1,0 0 0,0 0 0,-1 0 0,-3-5 1,3 7-17,1 1 0,0-1 1,-1 0-1,1 0 0,-1 1 1,1 0-1,-1-1 0,0 1 1,0 0-1,1 0 0,-1 0 1,0 1-1,0-1 0,0 1 1,0 0-1,0-1 0,0 1 1,0 1-1,0-1 0,0 0 1,0 1-1,0-1 0,1 1 1,-4 1-1,-12 3 63,1 1 1,-29 15-1,32-14-61,-7 2-2,0 1-1,0 2 0,-32 23 0,47-30-4,-1 1 0,2-1 0,-1 1 0,1 1 0,-1-1 0,2 1 0,-1 0 0,1 0 0,0 0 0,0 1 0,1-1 0,0 1 0,-4 15 0,3 12 3,1 0-1,3 55 1,0-55-10,0 5 7,12 303 299,-7-304-254,0 0 0,3 0 1,1-1-1,2 0 1,1-1-1,29 58 0,-39-90-31,0 0 0,1 0 0,0 0 0,0 0 0,0-1 0,1 1 0,-1-1-1,1 0 1,0 0 0,0 0 0,1 0 0,-1-1 0,1 1 0,0-1 0,0 0-1,0-1 1,0 1 0,0-1 0,0 0 0,1-1 0,-1 1 0,1-1-1,-1 0 1,1 0 0,6 0 0,1-3-293,-1 0 0,1-1 0,-1-1 0,1 0 0,-1 0 0,0-1 0,-1 0 0,1-1 0,-1-1 0,0 0 0,0 0 0,17-17 0,72-62-6020,-56 46 2711</inkml:trace>
</inkml:ink>
</file>

<file path=ppt/ink/ink10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39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 5504,'-8'-1'3699,"8"7"6190,1-3-9398,17 84 2889,14 119-2792,5 133 1524,-1-6-1995,-25-246-362,-8-35-92,-4-41 18,1 0 1,1 0 0,0 0-1,0 0 1,1 0-1,0 0 1,1-1 0,0 1-1,1-1 1,5 12-1,1-18-2561,-6-4-319</inkml:trace>
</inkml:ink>
</file>

<file path=ppt/ink/ink10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0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0 209 2560,'1'-7'399,"0"0"-1,0-1 1,1 1 0,0 0-1,0 0 1,1 1 0,0-1 0,0 0-1,1 1 1,-1 0 0,1 0-1,1 0 1,-1 0 0,10-9 0,-3 5 392,0 0 0,0 1 0,0 0 1,1 0-1,1 1 0,25-12 1,-22 14-249,1 1 1,-1 1 0,0 1-1,1 0 1,0 1-1,0 0 1,0 2 0,-1 0-1,1 1 1,0 1 0,0 0-1,-1 1 1,31 10 0,-15-2-349,0 1 1,-1 1 0,0 2-1,-1 2 1,-1 0 0,29 24 0,-25-18-43,-22-15-60,1-1 0,-1 2 0,-1 0-1,1 0 1,-2 1 0,1 0 0,12 17 0,-22-26-72,1 0 1,-1 0-1,0 0 1,1 0-1,-1 0 1,0 0-1,0 0 1,0 0-1,0 0 1,1 0-1,-1 0 1,-1 0-1,1 1 1,0-1-1,0 0 1,0 0-1,-1 0 1,1 0-1,0 0 1,-1-1-1,1 1 1,-1 0-1,1 0 1,-1 0-1,1 0 1,-1 0-1,0-1 1,1 1-1,-1 0 1,0 0-1,0-1 1,1 1-1,-1-1 1,0 1-1,0 0 1,0-1-1,0 0 1,-1 1-1,-47 19 597,34-15-538,-369 131-848,375-132 109,-1-1 1,0 0 0,1-1 0,-1 0-1,0-1 1,-14 1 0,-6-2-2564</inkml:trace>
</inkml:ink>
</file>

<file path=ppt/ink/ink10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0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7 188 7552,'-6'4'3590,"9"-5"910,7-1-904,-2 4-3997,1 4 573,1 0-1,-2 1 1,1 1 0,-1-1 0,0 1 0,-1 1 0,0-1 0,0 1-1,7 14 1,7 6-98,137 169 2422,-144-183-2069,-21-25 106,-16-23-85,-62-86-278,77 108-183,0-1 1,1 1-1,0-1 0,1 0 0,1-1 0,0 0 1,1 1-1,0-1 0,-4-26 0,6 29 5,1 1-1,0-1 1,1 0-1,0 0 1,0 1-1,1-1 1,0 0-1,1 1 0,0-1 1,0 1-1,1 0 1,0 0-1,1 0 1,6-12-1,-6 16-40,0 0 0,1 0 1,-1 1-1,1 0 0,0 0 0,0 0 0,0 0 0,1 1 0,-1 0 0,1 0 0,-1 0 1,1 1-1,0 0 0,0 0 0,0 0 0,1 1 0,11-1 0,-8 1-121,0 0 0,0 1 0,0 1 0,0 0-1,0 0 1,0 0 0,0 2 0,0-1 0,-1 1 0,16 7-1,-6 5-2453,-3-1-319</inkml:trace>
</inkml:ink>
</file>

<file path=ppt/ink/ink10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1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89 336 6912,'0'0'122,"-1"-1"-1,1 1 1,0 0 0,0 0 0,-1 0-1,1 0 1,0-1 0,0 1 0,-1 0 0,1 0-1,0 0 1,0-1 0,-1 1 0,1 0-1,0 0 1,0-1 0,0 1 0,0 0-1,-1-1 1,1 1 0,0 0 0,0 0 0,0-1-1,0 1 1,0 0 0,0-1 0,0 1-1,0 0 1,0-1 0,0 1 0,0 0 0,0-1-1,0 1 1,0 0 0,0 0 0,0-1-1,0 1 1,1 0 0,-1-1 0,0 1-1,0 0 1,0-1 0,18-5 4303,26 5-753,-39 3-3510,0 1 1,1-1 0,-1 1-1,0 0 1,0 0 0,0 1 0,-1 0-1,1-1 1,-1 2 0,0-1-1,0 0 1,0 1 0,-1 0-1,0-1 1,1 1 0,-2 1 0,1-1-1,2 6 1,-2-3 11,1-1 1,0 0-1,0 0 0,1-1 1,-1 1-1,2-1 1,-1 0-1,1-1 0,0 1 1,0-1-1,9 7 1,-6-8-78,1-1 0,-1 0 0,0 0 0,1-1 1,-1 0-1,1 0 0,0-1 0,-1 0 0,1-1 1,0 0-1,0-1 0,10-2 0,12-2 271,0-3 0,40-14 0,-52 15-216,0 0-1,-1-2 0,1-1 1,-2 0-1,1-1 0,-2-1 0,1-1 1,-2 0-1,0-1 0,18-21 0,-30 31-129,0 0-1,-1 0 0,0-1 1,0 1-1,0-1 0,0 0 1,-1 0-1,1 0 0,-1 0 1,-1 0-1,1 0 0,-1-1 1,0 1-1,0-1 0,0 1 1,-1-1-1,0 1 0,0-1 1,0 1-1,-1-1 0,0 1 1,0 0-1,0-1 0,0 1 1,-5-9-1,1 4-55,-1 0 0,0 0 0,-1 0 0,0 1-1,0 0 1,-1 1 0,-1-1 0,1 2 0,-12-9 0,-2 4-28,-1 0 0,-1 2 0,0 1 0,0 0 0,-1 2 1,0 1-1,0 1 0,0 1 0,-42-1 0,36 3-64,1 2 1,-1 1-1,1 1 1,-1 1-1,1 2 0,0 1 1,1 1-1,-32 13 0,51-16-25,0 1-1,1 1 1,-1-1-1,1 2 1,0-1-1,1 1 1,0 0-1,0 1 0,-9 10 1,13-12-235,0 0 0,0 0 0,0 0 0,1 1 0,0-1 0,0 1 0,1-1 0,0 1 0,-2 8 0,-5 29-3092</inkml:trace>
</inkml:ink>
</file>

<file path=ppt/ink/ink10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2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123 309 5504,'-1'-1'218,"1"1"1,0 0-1,-1 0 1,1 0-1,0-1 1,-1 1-1,1 0 1,-1 0 0,1 0-1,0 0 1,-1 0-1,1 0 1,-1 0-1,1 0 1,-1 0-1,1 0 1,0 0-1,-1 0 1,1 0-1,-1 0 1,1 0-1,0 1 1,-1-1-1,1 0 1,-1 0-1,1 0 1,0 1-1,-1-1 1,1 0-1,0 0 1,-1 1-1,1-1 1,0 0-1,0 1 1,-1-1 0,1 0-1,-1 1 1,1 20 4249,14 23-1497,-9-37-2704,-1 0-1,1 0 1,1 0 0,-1-1-1,1 0 1,0 0-1,0-1 1,1 0-1,12 8 1,11 9 161,-21-15-376,1-1 1,0-1 0,1 1-1,-1-2 1,1 0 0,0 0 0,0-1-1,0 0 1,1-1 0,-1 0-1,0 0 1,1-2 0,-1 1-1,1-2 1,0 1 0,14-4 0,-8 1-41,0-1 1,0-1 0,0 0 0,-1-1 0,0-1-1,0-1 1,0-1 0,-1 0 0,-1-1 0,0 0-1,0-1 1,-1-1 0,0-1 0,-1 0 0,0 0-1,-1-1 1,-1-1 0,0 0 0,16-31 0,-24 40-8,0 0 1,-1 0 0,0 0 0,0-1 0,0 1-1,-1 0 1,0-1 0,0 1 0,-1-1 0,1 1-1,-2-1 1,1 1 0,-1-1 0,1 1 0,-2-1-1,1 1 1,-1-1 0,-2-5 0,-1 1-4,-1 1 0,1 0 0,-1 0 0,-1 1 0,0 0 0,0 0 0,-1 0 0,-15-12 0,15 15 5,0 0 0,0 0 0,0 1 0,-1 0 0,1 1 1,-1 0-1,-1 0 0,1 1 0,0 0 0,-1 0 1,1 1-1,-1 1 0,0-1 0,-12 1 0,11 0-8,-8-1-41,0 2-1,-1 0 0,1 1 1,-1 1-1,1 0 0,0 2 1,0 0-1,-28 11 0,24-8-168,1 2 1,0 0-1,0 2 0,1 0 0,1 1 0,0 2 0,-23 19 1,30-22-491,0 2 1,1 0 0,0 0 0,1 1 0,-17 29-1,-2 11-2498</inkml:trace>
</inkml:ink>
</file>

<file path=ppt/ink/ink10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3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5632,'0'1'205,"-1"-1"0,0 0 0,1 0 0,-1 0-1,0 1 1,1-1 0,-1 0 0,0 0 0,1 1 0,-1-1 0,1 1 0,-1-1 0,0 1 0,1-1 0,-1 0 0,1 1 0,0 0 0,-1-1-1,1 1 1,-1-1 0,1 1 0,0 0 0,-1-1 0,1 1 0,0 0 0,0-1 0,-1 1 0,1 0 0,0-1 0,0 1 0,0 0 0,0-1-1,0 1 1,0 0 0,0 0 0,0-1 0,0 1 0,1 0 0,-1 1 0,9 44 5548,-3-20-5752,22 102 3199,18 194-2410,-34-197 350,11 80-83,-22-196-1142,27 150 819,-22-133-1610,2 0-1,0-1 1,1 0-1,14 26 1,-20-45-1637,-6-11-606,-2-4-102</inkml:trace>
</inkml:ink>
</file>

<file path=ppt/ink/ink10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3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180 350 10752,'3'5'660,"1"-1"-1,0 0 1,0 0 0,1 0 0,-1 0 0,1-1 0,0 0 0,0 0 0,0 0 0,0-1-1,0 1 1,1-1 0,6 1 0,33 17 1131,-35-15-1606,1-1 1,0 0 0,0-1 0,0 0-1,0-1 1,0 0 0,0 0-1,22-1 1,-22 0 41,-3-1-87,0-1 0,0 0 0,0 0 0,0 0 0,-1-1 0,1 0 0,-1-1 0,1 0 0,-1 0 0,0 0 0,0-1 0,0 0 0,-1 0 0,1-1 0,-1 0 0,8-8 0,3-4 126,-1 0 1,-1-1-1,-1-1 1,14-22-1,-25 37-256,-1-1-1,1 0 1,-1 0 0,0 0-1,0 0 1,0 0-1,-1-1 1,0 1 0,0-1-1,0 1 1,0-1-1,-1 1 1,0-1 0,-1 1-1,1-1 1,-1 1-1,0-1 1,0 1 0,-4-10-1,1 6-2,0 0-1,0 0 0,-1 1 1,-1 0-1,0 0 1,0 0-1,0 1 0,-1-1 1,-9-7-1,6 7-20,0 1-1,0-1 1,-1 2-1,0-1 0,-1 2 1,1-1-1,-1 2 1,0-1-1,0 2 1,-20-4-1,9 3-30,0 2 1,0 1-1,0 1 0,-37 5 0,43-3-60,0 1 0,0 0 0,1 1 0,-1 1 0,1 1 0,0 1 0,1 0 0,-1 1 0,1 0-1,-18 14 1,24-15-222,0 1-1,0 0 0,1 0 0,0 1 1,1 0-1,0 0 0,0 1 0,1 0 1,0 0-1,1 0 0,0 1 0,0 0 1,1 0-1,1 0 0,-4 17 0,7-24-13,-1 1-1,1 0 1,0 0-1,0 0 1,0 0-1,1 0 1,-1 0-1,1-1 1,1 1-1,-1 0 0,0-1 1,1 1-1,0-1 1,0 1-1,6 7 1,-5-6-61,21 36-2819</inkml:trace>
</inkml:ink>
</file>

<file path=ppt/ink/ink10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4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6272,'4'-11'2402,"-1"12"807,-2 24 3806,-2 12-2245,-1-12-5889,-3 185 4730,5-154-3020,2 18 691,24 141 0,34 68-752,-16-82-808,-42-192 201,0 0 0,0-1-1,1 1 1,0-1 0,1 0-1,0 0 1,0 0 0,1 0 0,6 9-1,-8-15-162,-1 1 0,0-1 0,1 0 1,-1 0-1,1 0 0,0 0 0,0 0 0,0 0 0,0-1 0,0 1 0,6 1 0,-6-3-241,1 1-1,-1-1 1,1 1 0,-1-1 0,1 0 0,-1-1-1,1 1 1,-1 0 0,1-1 0,-1 0 0,1 0-1,-1 0 1,4-2 0,17-13-3188,0 0 64</inkml:trace>
</inkml:ink>
</file>

<file path=ppt/ink/ink10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4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7680,'4'0'3840,"19"4"-3200,-12-4 7167,26 0-7295,-8 0 0,22 9 128,-8-6 128,31 1-1024,-17-4 0,18 0 0,-18 0 0,-6 3-1792,-13 1 0,-10-4-895,-8 0 127</inkml:trace>
</inkml:ink>
</file>

<file path=ppt/ink/ink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1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48 241 4736,'1'-1'91,"0"0"0,-1 0 0,1 0 0,0 0 0,0 0 0,0 1 0,0-1 0,0 0 0,0 0 0,0 1 0,0-1 0,0 0 0,0 1 0,1-1 0,-1 1 0,0 0 0,0-1 0,0 1 0,1 0 0,-1 0 0,0-1 0,1 1 0,1 1 0,1-1 169,0 1 0,0 0 0,0 0 0,0 0 0,0 0 0,-1 0 0,1 1 0,3 2 0,0 0 161,0 0 1,0 1 0,-1 0 0,0 0 0,0 0-1,0 1 1,-1-1 0,9 13 0,-9-11-274,0 1 0,0-1 0,1 0 0,0 0 1,1-1-1,-1 0 0,1 0 0,0 0 1,1-1-1,-1 0 0,1 0 0,0-1 0,0 0 1,1-1-1,-1 0 0,1 0 0,-1 0 0,12 1 1,0-2 139,1 0 0,-1-1 0,1-1 0,-1-1 0,0-1-1,1-1 1,20-5 0,-23 4-191,-1-1-1,1 0 1,-1-2-1,-1 0 1,1-1-1,-1 0 0,0-2 1,24-18-1,-36 25-88,1-1 0,-1 1 0,-1-1-1,1 0 1,0 0 0,-1-1-1,0 1 1,0-1 0,0 1 0,-1-1-1,1 0 1,-1 0 0,-1 0 0,1-1-1,0 1 1,-1 0 0,0-1-1,-1 1 1,1 0 0,-1-1 0,0 1-1,0-1 1,-1 1 0,1-1 0,-1 1-1,0 0 1,-1 0 0,1-1-1,-1 1 1,0 0 0,-1 0 0,1 0-1,-6-6 1,3 1 4,-1 2-1,-1-1 1,0 1-1,0 0 0,0 0 1,-1 1-1,-1 0 1,1 0-1,-1 1 1,0 0-1,-12-5 1,6 4-14,-1 1 0,1 0 0,-1 2 0,0 0 1,0 0-1,-29-1 0,15 4-27,1 1 0,-1 1 0,1 2 0,0 1 0,0 1 0,1 1 0,-51 19 0,60-17-61,-1 0-1,1 1 1,1 2-1,0 0 1,-30 23-1,44-30 13,0 0 0,0 0-1,0 0 1,0 1 0,0-1 0,1 1 0,0 0-1,0 0 1,1 1 0,-1-1 0,-1 7 0,3-8-30,0 0 1,1 0 0,-1 0-1,1 0 1,0 0 0,0 0 0,1 0-1,-1 0 1,1 0 0,0-1 0,0 1-1,0 0 1,1 0 0,-1-1 0,1 1-1,0 0 1,0-1 0,3 4 0,-1-1-179,1 0 0,0 0 0,1-1 0,-1 0 1,1 0-1,0 0 0,1-1 0,-1 0 0,1 0 1,0 0-1,-1-1 0,15 4 0,0 0-433,1-2 0,0-1 0,25 3 0,48-4-1585</inkml:trace>
</inkml:ink>
</file>

<file path=ppt/ink/ink10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4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7424,'1'2'647,"0"-1"1,0 0-1,-1 0 1,1 1-1,0-1 1,-1 0-1,1 1 1,-1-1-1,0 1 1,1-1-1,-1 1 1,0-1-1,0 0 1,0 1-1,0-1 1,0 1-1,-1 2 1,-1 40 2907,-5 9-1573,-12 161-999,18-134 308,15 128-1,-6-155-1003,-1 2 105,3-1 0,28 92 0,-33-132-415,0 0 1,1 0 0,1 0 0,0-1 0,1 0 0,1-1 0,0 1 0,1-1 0,0-1 0,0 0-1,1-1 1,1 0 0,0 0 0,20 12 0,-29-20-163,0-1 0,0 1 0,1-1 0,-1 0-1,0 0 1,1 0 0,-1 0 0,0-1 0,4 1 0,-4-1-193,-1 0-1,1 0 1,-1 0 0,0-1 0,1 1-1,-1-1 1,0 0 0,1 1 0,-1-1 0,0 0-1,0 0 1,0 0 0,3-3 0,14-11-3356</inkml:trace>
</inkml:ink>
</file>

<file path=ppt/ink/ink10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5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9472,'33'0'4736,"-1"7"-2944,-21-7 6271,17 13-7551,-4-4 0,36 10 256,-12-5 0,12-1-1152,-8-6 128,19-7-128,-14 0 0,-2-11-2048,-7 2 0,-16 2-896,-7-5 1</inkml:trace>
</inkml:ink>
</file>

<file path=ppt/ink/ink10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5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91 335 10368,'12'14'1079,"1"9"4945,3 6 1372,0-11-6130,-7-9-1146,0 0 1,1-1-1,0-1 1,0 0 0,1 0-1,0-1 1,0 0 0,0-1-1,1 0 1,0-1 0,0 0-1,0-1 1,0 0 0,0-1-1,1-1 1,12 1-1,-16-2-39,1-1-1,0 0 0,-1 0 1,0-1-1,1-1 1,-1 1-1,0-1 0,0-1 1,0 0-1,0 0 0,-1-1 1,0 0-1,0 0 0,0-1 1,-1 0-1,1 0 0,-1-1 1,-1 0-1,1 0 0,-1 0 1,5-9-1,-7 9-48,0 1 0,-1 0 0,0-1 0,0 0 0,0 0 0,-1 0 0,0 0 0,0 0 0,-1 0 0,0 0-1,0-1 1,-1 1 0,0 0 0,-1-15 0,-2 8-45,0 1-1,-1-1 0,0 1 1,-1-1-1,-1 1 1,-8-15-1,6 14-47,-1 0-1,0 0 1,-1 1 0,-1 0-1,0 0 1,0 2 0,-19-15-1,23 19 29,0 1 0,-1 1 1,1-1-1,-2 1 0,1 1 0,0 0 0,-1 0 0,0 0 0,0 1 0,0 0 0,0 1 0,0 0 0,-1 1 0,1 0 0,0 0 0,-1 1 0,1 0 0,-1 0 0,1 1 0,-1 1 0,-16 4 0,13-2-155,0 1 0,0 0 0,1 1 0,-1 0 0,1 1 0,1 0 0,-1 1 0,1 1 0,-17 17 0,20-19-322,1 1 0,0 1-1,1-1 1,0 1 0,0 0 0,1 0-1,0 1 1,1-1 0,0 1 0,0 0-1,1 0 1,1 1 0,-3 16-1,0 26-3073</inkml:trace>
</inkml:ink>
</file>

<file path=ppt/ink/ink10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6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298 5 7168,'-4'-1'908,"0"0"0,0 0 0,0 1 0,-1-1 1,1 1-1,0 0 0,0 0 0,-9 1 0,-30 15 3078,27-6-3366,0 1-1,-27 24 1,29-23-303,1-2 8,1 0-1,1 2 0,0-1 0,0 1 1,1 1-1,1 0 0,0 0 0,-10 21 1,16-28-231,1 1 0,0-1 0,0 1 1,0-1-1,1 1 0,0 0 0,0 0 1,1 0-1,0-1 0,0 1 0,1 0 1,0 0-1,0 0 0,0-1 0,1 1 1,0 0-1,0-1 0,1 1 0,-1-1 1,2 0-1,5 9 0,-5-9-110,1 1-1,0-1 0,1 0 1,-1 0-1,1-1 0,0 0 1,1 0-1,-1 0 1,1-1-1,0 1 0,0-2 1,1 1-1,11 3 1,-5-2-155,1-1 0,0-1 0,1-1 0,-1 0 0,26 0 0,-11-3-828,0-1 1,-1-1-1,1-1 1,-1-2 0,0-1-1,0-2 1,-1 0 0,0-2-1,39-22 1,2-3-2223</inkml:trace>
</inkml:ink>
</file>

<file path=ppt/ink/ink10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6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9728,'-11'2'383,"-1"2"4440,23 2-120,-4-2-4373,-5-3-293,0 0 0,1 1-1,-1 0 1,0 0 0,0 0-1,0 0 1,0 0 0,0 0-1,0 0 1,-1 1-1,1-1 1,-1 1 0,0-1-1,1 1 1,-1-1 0,0 1-1,-1 0 1,2 3 0,3 9 184,91 172 1229,19 91 918,26 170-215,-139-440-2151,2 3 6,-1-1 1,1 1-1,1-1 1,6 11 0,-9-21-4,0 0 0,-1 0 0,1-1 0,-1 1 0,1 0 0,-1-1 1,1 1-1,-1-1 0,0 0 0,1 1 0,-1-1 0,0 0 0,1 0 1,-1 0-1,0 0 0,0 0 0,0 0 0,0 0 0,0 0 0,0 0 1,0-1-1,1-1 0,37-40 69,12-31-148,-30 41 62,31-35 0,-44 58 42,0 2 0,1-1-1,0 1 1,0 1 0,1-1 0,0 2 0,0-1-1,15-5 1,-23 11-20,0 0-1,0 0 1,0 0-1,0 1 1,0-1-1,0 1 1,1-1-1,-1 1 1,0 0-1,0 0 0,1 0 1,-1 0-1,0 0 1,0 0-1,0 1 1,1-1-1,-1 1 1,0 0-1,0-1 1,0 1-1,0 0 1,3 2-1,-1 0 10,-1 0 0,0 0 0,0 0-1,0 1 1,-1-1 0,1 1 0,-1-1 0,0 1-1,0 0 1,0 0 0,1 5 0,2 6 17,-1 0 0,0 1 1,-1-1-1,-1 1 0,0 25 0,-3 11 47,0-28-138,1 0 0,0 0 0,2-1 0,8 42 0,-9-64 9,-1 1-1,1 0 0,-1-1 0,1 1 1,-1-1-1,1 1 0,0 0 0,0-1 1,0 0-1,0 1 0,0-1 0,0 0 1,0 1-1,0-1 0,0 0 0,1 0 1,-1 0-1,0 0 0,1 0 0,2 1 1,-2-1-172,-1-1-1,1 0 1,0 0 0,0 0 0,-1 0 0,1 0 0,0-1 0,-1 1 0,1 0 0,0-1 0,-1 1 0,1-1 0,0 1 0,-1-1 0,1 0 0,-1 0 0,1 0 0,-1 0 0,1 0 0,-1 0 0,0 0 0,0 0 0,1-1 0,-1 1-1,0 0 1,1-3 0,12-13-3238</inkml:trace>
</inkml:ink>
</file>

<file path=ppt/ink/ink10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6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1 330 11392,'85'6'6707,"-13"0"-46,-23-6-5566,86 0-689,-119-1-336,0 0 0,0-1 1,0-1-1,-1 0 1,1-1-1,-1 0 0,0-2 1,0 0-1,-1 0 1,0-1-1,0-1 0,0-1 1,-1 0-1,0 0 1,-1-1-1,0-1 0,-1 0 1,0-1-1,18-24 0,-27 33-47,-1-1 0,1 1-1,-1 0 1,0-1-1,0 1 1,0-1 0,0 1-1,-1-1 1,1 1-1,-1-1 1,0 1-1,0-1 1,-1 1 0,1-1-1,0 1 1,-1-1-1,0 1 1,0-1 0,0 1-1,-1 0 1,1-1-1,-1 1 1,1 0-1,-1 0 1,-3-4 0,-1-1-1,0 1 1,-1-1-1,0 1 1,0 0 0,-1 1-1,0-1 1,-13-7-1,11 9-11,1 1-1,-1 0 0,0 1 0,0 0 0,-1 0 0,1 1 0,-1 0 1,1 1-1,-1 0 0,1 1 0,-1 0 0,0 1 0,1 0 1,-1 1-1,1 0 0,0 0 0,-1 1 0,1 1 0,-10 4 0,7-3-7,0 1-1,1 0 0,-1 1 0,1 1 1,1 0-1,-1 0 0,1 1 1,1 1-1,0-1 0,0 2 0,1-1 1,0 2-1,-11 18 0,17-23 9,0 0 1,0 0-1,1 0 0,0 0 1,1 1-1,0-1 0,0 0 1,0 1-1,1-1 0,0 1 1,0-1-1,1 0 0,0 1 0,0-1 1,1 0-1,5 15 0,1-3 83,1 1 0,0-1 0,2-1 0,18 25-1,-16-26-66,1 0 0,1-1 0,0-1 0,2 0 0,-1-1 0,2-1 0,0-1 0,0 0 0,1-2 0,0 0 0,1-1 0,0-1 0,1 0 0,-1-2 0,1 0 0,1-2 0,-1 0-1,35 1 1,-50-5-421,0 0-1,-1 0 0,1-1 1,0 0-1,0 0 1,0-1-1,-1 1 0,1-1 1,-1 0-1,1-1 0,6-3 1,18-11-3340</inkml:trace>
</inkml:ink>
</file>

<file path=ppt/ink/ink10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7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0 338 8832,'29'11'6878,"57"13"1,1-11-2710,0-13-3353,-64-2-1071,-1-1 1,0-1-1,0-1 0,0-1 1,35-15-1,-37 12 799,-1-1 1,-1 0-1,27-21 0,-32 21-475,0-1 1,-1 0-1,0-1 0,-1 0 0,18-25 0,-23 29-55,-2-1-1,1 1 1,-1-1-1,0 0 0,-1 0 1,0 0-1,-1-1 1,0 1-1,0-1 0,-1 1 1,0-15-1,0 21-13,-2 1 0,1-1 0,0 0 0,0 1 0,-1-1 0,1 1 0,-1-1 1,0 0-1,0 1 0,0-1 0,0 1 0,0 0 0,-1-1 0,1 1 0,-1 0 0,1 0 0,-1 0 0,0 0 0,0 0 0,0 0 0,0 0 0,0 1 0,0-1 0,-1 1 0,1-1 0,0 1 0,-1 0 0,1 0 0,-6-1 1,2 0 11,0 1 0,0 0 1,0 1-1,-1-1 0,1 1 0,0 0 1,0 1-1,-1-1 0,1 1 1,0 0-1,-7 3 0,2 0 28,1 0 0,-1 1-1,1 0 1,0 1 0,1 0 0,0 0-1,0 1 1,0 0 0,1 1-1,0 0 1,0 0 0,1 1-1,0 0 1,1 0 0,-1 0-1,2 1 1,0 0 0,0 0-1,0 1 1,2-1 0,-1 1-1,1 0 1,1 0 0,0 0-1,-1 18 1,2-17-30,0 1 0,1-1 0,1 1 0,0-1-1,1 0 1,0 0 0,1 1 0,0-1 0,1-1 0,0 1 0,1-1 0,0 1-1,1-1 1,0-1 0,1 1 0,0-1 0,1 0 0,0-1 0,0 0-1,1 0 1,0-1 0,15 11 0,-14-13-225,0-1 0,0 0-1,1-1 1,-1 0 0,1-1-1,0 0 1,0-1 0,0 0-1,0-1 1,1 0 0,-1 0 0,0-1-1,22-3 1,-12-1-1201,1 0 0,-1-1-1,0-2 1,-1 0 0,0-1 0,20-11-1,0-2-2422</inkml:trace>
</inkml:ink>
</file>

<file path=ppt/ink/ink10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8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 11008,'-43'16'5503,"54"30"-5375,-7-37 10624,15 25-9984,-5-10 0,18 19 256,-7-11 128,50 2-1536,-18-9 0,41-18 128,-22 0 0,33-46-3584,-31 9 128</inkml:trace>
</inkml:ink>
</file>

<file path=ppt/ink/ink10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9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2 357 3584,'-1'-4'759,"1"-1"0,-1 1-1,1 0 1,1 0 0,-1 0 0,0 0 0,1 0 0,0 0 0,0 1-1,0-1 1,1 0 0,-1 0 0,1 0 0,2-3 0,1-3 124,0 1 0,1 0 0,0 0 1,0 1-1,9-9 0,13-9-204,1 0 1,1 2-1,2 1 0,0 2 1,39-19-1,-48 28-451,1 1-1,1 1 0,0 2 1,0 0-1,0 1 0,1 2 1,0 1-1,42-2 1,-63 6-201,-1-1 0,1 2 0,0-1 0,0 0 0,-1 1 0,1 0 0,0 0 1,-1 0-1,1 1 0,-1 0 0,1 0 0,-1 0 0,0 0 0,0 0 0,0 1 0,0 0 1,0 0-1,-1 0 0,1 0 0,5 8 0,-5-5-10,-1 0 0,0 0-1,-1 1 1,1-1 0,-1 1 0,0-1-1,-1 1 1,0 0 0,0 0 0,0-1-1,-1 1 1,0 0 0,-1 7 0,-2 8 33,0 0 1,-1-1-1,-2 1 1,0-1-1,-1-1 1,-1 1-1,-1-1 1,-15 24-1,0-9 42,-1 0 0,-3-2-1,0-1 1,-45 39 0,12-20 105,-89 58 0,138-101-270,0-1-1,-1 0 1,0 0-1,-24 8 0,36-14 65,-1-1-1,0 1 0,0 0 1,1-1-1,-1 0 0,0 1 1,0-1-1,1 0 0,-1 0 1,0 0-1,0 0 0,1 0 1,-1 0-1,0 0 0,0-1 1,0 1-1,1-1 0,-1 1 1,0-1-1,1 0 0,-1 0 1,1 0-1,-1 1 0,1-2 1,-1 1-1,1 0 1,0 0-1,-1 0 0,1-1 1,0 1-1,0 0 0,0-1 1,0 1-1,0-1 0,0 1 1,0-1-1,1 0 0,-1 1 1,0-1-1,1 0 0,0 0 1,-1 1-1,1-1 0,0 0 1,0 0-1,0 1 0,0-4 0,4-50-265,-4 52 267,0 1 0,1-1 0,-1 1 1,1-1-1,0 1 0,0 0 0,0 0 0,0-1 0,0 1 0,0 0 0,1 0 0,-1 0 0,1 0 0,-1 0 0,1 0 0,0 1 0,0-1 0,2-1 0,-3 3 2,1 0 0,0 0 0,0 1 0,-1-1 0,1 0 0,0 1 0,0-1-1,-1 1 1,1 0 0,-1 0 0,1-1 0,-1 1 0,1 0 0,-1 0 0,1 1 0,-1-1 0,2 2 0,15 8 8,12-2 35,-1-2 0,1-2-1,0 0 1,1-2 0,49-1-1,-43-2-827,0 2 0,1 1 0,46 11 0,-81-13 253,0 0 0,0 0 0,1 0 0,-1 0 0,0 1 0,0 0 0,0-1 0,4 5 0,4 2-2811</inkml:trace>
</inkml:ink>
</file>

<file path=ppt/ink/ink10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49.9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9600,'-9'8'4736,"18"8"-4736,-4-16 7167,4 3-6911,2 2 0,7-1 640,-4-4 128,23 0-1152,-8 0 0,19-9 256,-11 6 0,-9-5-896,-5 8 0,-5 0-2304,-4 0 1</inkml:trace>
</inkml:ink>
</file>

<file path=ppt/ink/ink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2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1 132 2816,'10'-5'907,"0"1"1,1 1 0,-1-1-1,1 2 1,13-2-1,15 0-248,48 1-1,-45 3-487,36-2 469,0-3 0,0-3 0,-1-4 0,95-27 0,-128 20-170,-29 8-155,-15 11-307,0-1 0,-1 1-1,1-1 1,0 1 0,0 0 0,0-1-1,0 1 1,-1 0 0,1 0-1,0-1 1,0 1 0,-1 0 0,1-1-1,0 1 1,-1 0 0,1 0-1,0 0 1,-1-1 0,1 1 0,0 0-1,-1 0 1,1 0 0,0 0-1,-1 0 1,1 0 0,-1-1 0,1 1-1,0 0 1,-1 0 0,1 0-1,0 0 1,-1 0 0,1 1 0,-1-1-1,1 0 1,0 0 0,-1 0-1,1 0 1,0 0 0,-1 0 0,0 1-1,-13 0 17,0 1 1,-1 0-1,1 1 0,0 0 0,0 2 1,1-1-1,-1 2 0,1 0 0,0 0 1,0 1-1,1 1 0,-13 10 0,12-8-25,0 0-1,0 2 1,1-1-1,0 2 1,1 0-1,1 0 1,0 0-1,1 2 1,0-1-1,-9 22 1,16-29-1,-1 0-1,2 0 1,-1 0 0,1 1 0,0-1 0,1 0-1,0 1 1,0-1 0,0 0 0,1 1-1,0-1 1,1 0 0,0 0 0,0 0 0,0 0-1,1 0 1,0 0 0,0 0 0,1-1 0,-1 0-1,10 12 1,-7-11-4,0 0 1,0 0-1,1-1 1,0 0-1,0 0 1,0-1-1,0 1 0,1-2 1,0 1-1,0-1 1,1 0-1,-1-1 0,1 0 1,-1 0-1,1-1 1,0 0-1,15 1 1,6-5-163,0 0 1,0-2 0,-1-2 0,0 0 0,33-13 0,-49 14-55,1-1-1,-1 0 1,0-1 0,0 0-1,0-1 1,-1-1 0,-1 0-1,21-20 1,0-6-808,38-54-1,-56 71 869,-13 16 290,-11 23 747,9-14-790,1-1 1,0 1-1,0-1 1,1 1-1,0-1 0,0 0 1,0 1-1,1-1 1,0 0-1,0 0 1,0 0-1,1 0 1,0 0-1,0 0 1,1-1-1,0 0 0,7 9 1,-6-9-357,-1-1 1,1 1 0,0-1-1,0-1 1,0 1-1,0-1 1,1 1 0,-1-2-1,1 1 1,0-1-1,8 3 1,-12-6-1202,-7-8 43</inkml:trace>
</inkml:ink>
</file>

<file path=ppt/ink/ink10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0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5376,'20'-14'2688,"12"9"128,-22 5 1792,8 12-4224,-4-5 0,6 2-1,-6 4 129,4-6-1024,1 0 129,-1-11-1537,2 1 0</inkml:trace>
</inkml:ink>
</file>

<file path=ppt/ink/ink10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0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1 316 8448,'11'-4'1457,"-1"1"0,1-1 0,-1-1 0,0 0 0,0 0 1,0-1-1,17-14 0,18-10-677,-34 23-667,0 0 0,0-1 1,-1 0-1,0-1 0,0 0 0,-1-1 1,0 0-1,11-17 0,-17 23-45,1-1 0,-1 0 0,0 0 1,-1 0-1,1 0 0,-1 0 0,0-1 0,0 1 0,-1-1 0,1 0 0,-1 1 0,0-1 0,-1 0 0,0 0 0,1 0 0,-2 1 1,1-1-1,-1 0 0,0 0 0,0 1 0,-3-8 0,-5 1 194,2 18 5,1 20-7,7-15-213,0-1-1,0 1 1,1 0-1,6 16 0,-5-15-34,0 1-1,0-1 0,1 22 1,-4 17 217,-15 98 0,5-63-111,9-69-2246,1-24-1568,0-1 603</inkml:trace>
</inkml:ink>
</file>

<file path=ppt/ink/ink10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1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5888,'5'0'2944,"4"4"-2560,-9-4 2432,6 0-1536,-6 0 0,17 0 1023,-2 0 129,18-4-3072,-4 0 128,14 4 1536,-11 0 128,5 8-2048,-9-5 128,-5 1-1919,-3-4 127</inkml:trace>
</inkml:ink>
</file>

<file path=ppt/ink/ink10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1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8064,'33'-23'3968,"19"23"-3840,-38 0 6143,24-6-5887,-10 6 128,9 6-128,-8-3 128,-1 4-2432,-5 2 128,-14-2-511,-3-3 127</inkml:trace>
</inkml:ink>
</file>

<file path=ppt/ink/ink10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2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165 318 5632,'-8'2'2057,"0"0"0,-1 0 0,1 1 0,0-1 0,-9 6 1,-3 2-1730,14-7-62,0 1 0,1 0-1,-1 1 1,1-1-1,0 1 1,0 0-1,1 0 1,0 1-1,0-1 1,0 1-1,0 0 1,1 0-1,0 1 1,1-1-1,-5 13 1,4-8 51,0 1 0,0 0 0,1 0 0,1 0 0,0 0-1,0 0 1,3 21 0,0-23-276,0 0 0,0 0 0,1 0 0,1 0 0,0-1 0,0 1 0,0-1 0,1 0 0,1-1 0,0 1 0,0-1 0,0 0 0,1 0 0,0-1 0,1 0 0,0 0 0,0-1-1,0 0 1,1 0 0,0-1 0,0 0 0,0-1 0,1 0 0,14 4 0,-8-3 10,-1-1 1,2 0-1,-1-2 0,0 0 0,1 0 0,-1-2 1,1 0-1,-1-1 0,0 0 0,1-2 0,-1 0 1,0 0-1,0-2 0,21-8 0,-7-3-51,0-1 0,-1-1 0,-1-1 0,-1-2 0,0 0 0,-2-2 0,33-38 0,-47 49-17,0 0 0,-2-1 0,1 1 0,-2-2 0,1 1 0,-2-1 0,0-1 0,-1 1 0,0-1 0,-1 0-1,-1-1 1,0 1 0,-1-1 0,1-23 0,-4 24-11,0-1 0,-2 1-1,0 0 1,-1 0 0,0 0-1,-1 0 1,-1 1 0,-7-15-1,8 18 0,-1 1-1,-1 0 1,0 1-1,0 0 0,-1 0 1,0 0-1,0 0 0,-1 1 1,0 0-1,0 1 0,-1 0 1,-15-9-1,7 8-2,-1 2 0,0 0 0,0 1 0,0 0 0,0 2 0,-1 0 0,1 1 0,-1 1 0,0 0 0,1 2 0,-20 3 0,8-1-117,0 1 0,0 2-1,0 1 1,-54 20-1,76-23 107,0-1-1,0 1 0,1 0 1,-1 1-1,1 0 0,0 0 1,0 1-1,1-1 0,-1 1 1,1 1-1,1-1 0,-1 1 1,1 0-1,0 1 0,1-1 1,0 1-1,0 0 0,0 0 1,1 0-1,-3 14 0,5-18 37,1 1 0,-1 0-1,1 0 1,1-1 0,-1 1 0,1 0-1,-1 0 1,1-1 0,1 1 0,-1-1-1,0 1 1,1-1 0,0 1-1,0-1 1,1 0 0,-1 0 0,1 0-1,0 0 1,0-1 0,0 1 0,5 4-1,5 3-11,0 0 0,0-1 0,1-1-1,22 12 1,-13-10-52,1-1-1,1-1 0,-1-1 0,2-1 1,-1-1-1,1-2 0,0 0 1,34 0-1,6-4-175,0-2 0,70-12 0,-122 12 220,-7 2 29,1-1 0,0 0 0,-1 0 1,0 0-1,1-1 0,-1 0 0,0-1 1,0 0-1,0 0 0,0 0 0,8-6 1,-15 9 11,0-1 0,1 1 0,-1 0 0,1 0 0,-1-1 0,0 1 0,1 0 1,-1-1-1,0 1 0,1 0 0,-1-1 0,0 1 0,0-1 0,1 1 0,-1-1 1,0 1-1,0 0 0,0-1 0,0 1 0,0-1 0,1 1 0,-1-1 0,0 1 0,0-1 1,0 1-1,0-1 0,0 1 0,-1-1 0,1 1 0,0-1 0,0 1 0,0 0 1,0-1-1,0 1 0,-1-1 0,1 1 0,0-1 0,0 1 0,-1 0 0,1-1 0,0 1 1,0 0-1,-1-1 0,1 1 0,-1 0 0,1-1 0,0 1 0,-1 0 0,1 0 1,-1-1-1,1 1 0,0 0 0,-1 0 0,1 0 0,-1 0 0,1-1 0,-1 1 0,1 0 1,-1 0-1,1 0 0,-1 0 0,1 0 0,-1 0 0,1 0 0,0 1 0,-1-1 0,1 0 1,-2 0-1,-38 1 1038,35-1-922,-1 1 0,0 0-1,1 1 1,-1-1 0,0 1-1,1 0 1,0 0 0,-1 1-1,1-1 1,0 1-1,0 1 1,1-1 0,-1 1-1,1-1 1,-1 1 0,-4 7-1,3-3-31,1 0-1,0 1 1,1 0-1,0 0 1,1 0-1,0 0 1,0 1-1,1-1 0,-2 15 1,1-7-33,2 0 0,0 1 0,1-1 0,0 1 0,1-1 0,2 1 0,-1-1 1,2 0-1,8 23 0,-10-33-170,0-1 0,1 1 1,0-1-1,0 0 0,0 0 1,1 0-1,0 0 0,0 0 0,1-1 1,0 0-1,0 0 0,0 0 1,0-1-1,1 1 0,-1-1 1,1 0-1,0-1 0,1 0 0,-1 0 1,0 0-1,1 0 0,0-1 1,-1-1-1,1 1 0,0-1 1,9 1-1,25-3-2946,-6 0-405</inkml:trace>
</inkml:ink>
</file>

<file path=ppt/ink/ink10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4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22 121 2944,'-11'4'293,"1"-2"4964,22-8 3358,49-9-2324,34 9-3514,6-1-1947,-44 1-444,105 1 0,-103 6-249,83-11-1,-30 0-97,177 5 0,-174 6-138,-37 1 101,-43 0-45,1-2 0,44-5-1,10-2 1,1 4 0,141 14 0,7-1 44,-162-9-10,54 0-50,144-18-1,-254 15 20,1 2-1,-1 0 1,41 7-1,27 0-53,-46-9 94,53-9 0,-53 4 0,54 0 0,10-2-78,-29 2 28,4-4 40,-56 6-49,48-2 0,-55 10 129,-17 1-1247,-4-3 758,0 0 0,0-1 1,0 0-1,0 1 0,0-1 0,0 0 0,0 0 1,0 0-1,0 0 0,0 0 0,1 0 1,-1 0-1,0-1 0,0 1 0,-2-2 0,-6-1-2908</inkml:trace>
</inkml:ink>
</file>

<file path=ppt/ink/ink10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5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154 246 6784,'-4'-1'768,"1"1"0,0 0-1,-1-1 1,1 1 0,0 1 0,-1-1 0,1 0 0,0 1 0,-1 0 0,1 0 0,0 0 0,0 0-1,0 0 1,-5 3 0,2-1-180,0 1 0,1 0 0,0 0-1,0 1 1,0 0 0,-9 10 0,7-6-261,1 1 1,0-1-1,0 1 1,1 1-1,0-1 1,1 1-1,0-1 1,-4 17 0,7-21-263,0-1 0,1 0 0,-1 0 0,1 1 1,0-1-1,1 0 0,-1 0 0,1 1 1,0-1-1,0 0 0,1 0 0,0 0 0,0 0 1,0 0-1,0 0 0,1-1 0,-1 1 1,1-1-1,0 0 0,1 1 0,-1-1 0,1-1 1,0 1-1,0-1 0,0 1 0,0-1 1,0 0-1,1 0 0,-1-1 0,1 1 0,0-1 1,7 2-1,12 4-40,-1-1 0,1-2 1,0 0-1,1-1 0,36 0 1,-44-3-5,0-1 0,0-1 0,0-1 1,0 0-1,-1-2 0,1 0 1,-1 0-1,0-1 0,0-1 1,0-1-1,-1-1 0,0 0 1,-1 0-1,0-2 0,0 1 1,-1-2-1,13-12 0,-19 15-36,-1 0 1,0 0-1,0-1 0,-1 0 0,0 0 0,0 0 0,-1 0 0,-1-1 0,1 1 0,-2-1 0,1 0 0,-1 0 0,1-20 0,-2 10-83,-1 1 0,0 0 0,-2 0 0,0 0 0,-1 0 0,-7-23 0,6 31 52,0 1 1,0 1-1,-1-1 1,-1 1-1,0 0 1,0 0-1,0 0 1,-1 1-1,0 0 1,-16-13-1,16 15 30,1 1-1,0 1 0,-1-1 0,0 1 1,0 0-1,-1 0 0,1 1 0,-1 0 1,1 1-1,-1-1 0,0 2 0,0-1 1,0 1-1,0 0 0,-12 0 1,1 4 63,1 0 0,0 1 1,0 0-1,0 2 1,0 0-1,1 1 1,0 1-1,-27 17 1,35-20 3,1 1 1,-1-1-1,1 1 1,1 1 0,0 0-1,0 0 1,0 0 0,0 1-1,1 0 1,1 0-1,-1 0 1,1 1 0,1 0-1,0 0 1,0 0 0,1 1-1,0-1 1,-2 13-1,4-19-24,1 1-1,0 0 0,0-1 0,0 1 0,0 0 0,1-1 0,-1 1 0,1-1 0,0 1 0,0-1 1,0 1-1,1-1 0,-1 1 0,1-1 0,0 0 0,0 0 0,3 4 0,0-2 0,-1-1 0,0 0 0,1-1 0,0 1 0,0-1 0,0 0-1,1 0 1,-1 0 0,12 3 0,0-1-26,0-1-1,0 0 1,0-2-1,1 0 1,0-1-1,31-2 1,-17-4-104,-1-2 1,0-1-1,0-1 0,-1-2 1,0-1-1,51-29 0,-81 41 113,0 0-1,1-1 1,-1 1-1,1 0 1,-1 0-1,1 0 1,-1-1-1,1 1 1,-1 0-1,1 0 1,-1 0-1,0 0 1,1 0-1,-1 0 1,1 0-1,-1 0 1,1 0-1,-1 0 1,1 1-1,-1-1 0,1 0 1,-1 0-1,1 0 1,-1 0-1,1 1 1,-1-1-1,0 0 1,1 0-1,-1 1 1,0-1-1,1 0 1,-1 1-1,0-1 1,1 1-1,-1-1 1,0 0-1,1 1 1,-1-1-1,0 1 1,0-1-1,0 1 0,1-1 1,-1 0-1,0 1 1,0-1-1,0 1 1,0-1-1,0 1 1,0-1-1,0 1 1,0-1-1,0 1 1,0-1-1,0 1 1,0-1-1,0 1 1,-1 0-1,-5 49 714,1-11-186,5-13-283,1 0-1,1 0 1,2 0 0,12 48 0,-13-64-331,0-1 0,1 1 1,0-1-1,1 1 0,0-1 1,0 0-1,1-1 0,0 0 1,0 0-1,1 0 0,0 0 1,1-1-1,0 0 0,0-1 1,15 10-1,-20-15-265,0 1 0,0-1 1,0 0-1,0 0 0,1 0 0,-1 0 0,1 0 0,-1-1 0,0 0 1,1 1-1,-1-1 0,1-1 0,-1 1 0,1 0 0,-1-1 1,0 0-1,1 0 0,-1 0 0,0 0 0,0 0 0,0 0 0,1-1 1,-1 0-1,-1 0 0,1 0 0,0 0 0,4-4 0,11-6-3496</inkml:trace>
</inkml:ink>
</file>

<file path=ppt/ink/ink10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5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42 5760,'4'1'1126,"-1"1"1,1-1-1,0 0 0,0 0 1,0-1-1,0 1 0,0-1 1,1 0-1,6-1 0,-2-1-361,1 0-1,0-1 1,-1 0 0,0-1-1,10-4 1,-11 3-416,0 2 0,0-1 0,1 1 1,-1 0-1,1 1 0,0 0 0,18-1 1,-23 2-287,0 1 0,0 0 0,-1 1 1,1-1-1,0 1 0,0 0 1,0 0-1,0 0 0,0 0 0,-1 0 1,1 1-1,0 0 0,-1 0 1,5 3-1,-6-3-40,-1 0 1,1-1-1,-1 1 0,0 0 0,0 0 1,0 0-1,0 0 0,0 0 1,-1 0-1,1 1 0,0-1 1,-1 0-1,0 0 0,1 0 1,-1 1-1,0-1 0,0 0 0,0 0 1,-1 1-1,1-1 0,0 0 1,-1 0-1,1 0 0,-1 0 1,0 1-1,-1 2 0,-5 14-14,5-11 5,-1 0 0,1 0 0,-1-1 0,0 1 1,-1-1-1,0 0 0,0 0 0,0 0 0,-1 0 0,0-1 0,-1 0 0,1 0 0,-1 0 1,0-1-1,-10 7 0,-8 1 101,-46 18-1,46-21-5,0 0-1,-41 27 1,56-35-26,21-8 47,8 1-113,-3 0 31,1 1 1,-1 1-1,1 0 1,0 2 0,0 0-1,0 0 1,27 4-1,-42-2-8,1 1 0,-1-1 0,1 1 0,-1-1-1,0 1 1,0 0 0,0 0 0,0 0 0,0 1 0,0-1-1,-1 1 1,1 0 0,-1-1 0,0 1 0,1 0 0,1 5-1,-3-5-62,0-1 0,0 0 0,1 0 0,-1 0 0,0 0 0,1 0 0,-1 0 0,1 0 0,0-1 0,-1 1 0,1 0 0,0-1 0,0 1 0,0-1 0,0 0 0,0 0-1,1 0 1,-1 0 0,0 0 0,1 0 0,-1-1 0,0 1 0,1-1 0,-1 1 0,0-1 0,1 0 0,-1 0 0,1 0 0,-1 0 0,1-1 0,-1 1 0,0-1 0,4 0-1,7-3-1420,0-1-1,0 0 1,-1 0-1,0-1 1,0-1-1,17-12 1,-14 8-2033</inkml:trace>
</inkml:ink>
</file>

<file path=ppt/ink/ink10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6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65 9216,'0'14'4608,"37"-21"-4864,-28 3 8191,14 1-7295,-3-3 0,22 3 256,-10-1 0,20-5-1280,-10 2 0,6 0 128,-10-2 128,-1 6-1536,-8-5 128,-6 3-1536,-4 2 1</inkml:trace>
</inkml:ink>
</file>

<file path=ppt/ink/ink10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6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5376,'0'4'12260,"-2"5"-6641,-8 42-6282,6-29 3073,-1 0-2207,2 0 1,0 1-1,1 0 1,1-1-1,1 1 1,1 0-1,1 0 1,1-1-1,1 1 1,1-1-1,1 0 1,11 26-1,-11-25-1978,-6-23 1628,0 1-1,1-1 0,-1 0 0,0 1 0,0-1 0,0 0 0,0 0 1,0 1-1,0-1 0,0 1 0,1-1 0,-1 0 0,0 1 1,0-1-1,0 0 0,0 1 0,0-1 0,-1 0 0,1 1 0,0-1 1,0 0-1,0 1 0,0-1 0,0 0 0,0 1 0,0-1 1,-1 0-1,1 1 0,0-1 0,0 0 0,-1 0 0,1 1 0,0-1 1,0 0-1,-1 0 0,1 1 0,0-1 0,0 0 0,-1 0 1,1 0-1,0 0 0,-1 1 0,1-1 0,0 0 0,-1 0 0,-5-1-3435</inkml:trace>
</inkml:ink>
</file>

<file path=ppt/ink/ink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2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 4992,'-14'-7'2432,"51"41"-6144,-22-26 4992,4 3-2432,-15 2 0</inkml:trace>
</inkml:ink>
</file>

<file path=ppt/ink/ink10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7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8448,'-1'2'569,"0"0"1,1-1 0,-1 1 0,0-1-1,1 1 1,0 0 0,-1 0-1,1-1 1,0 1 0,0 0-1,0-1 1,0 1 0,0 0 0,1 0-1,-1-1 1,0 1 0,1 0-1,-1-1 1,1 1 0,0-1-1,0 1 1,-1-1 0,1 1-1,0-1 1,0 1 0,2 1 0,5 13-1489,4 24 1638,-2-1-1,-1 2 1,5 62-1,-5 123 624,-6-67-843,-3-152-476,1 0 0,-1 0 0,1 0 0,0 0 0,1 0 0,0 0 1,0 0-1,0 0 0,1-1 0,0 1 0,8 11 0,-25-65-535,8 35 417,1-1 1,0-1-1,1 1 0,1 0 0,0-1 0,1 0 0,-1-20 1,3 30 86,1 1-1,-1-1 1,1 0 0,0 0 0,0 0 0,0 1 0,0-1 0,1 0 0,0 1 0,-1-1 0,1 1 0,1 0 0,-1 0 0,0 0 0,1 0 0,-1 0 0,1 0 0,0 0 0,0 1 0,0 0 0,1-1 0,-1 1 0,0 0 0,1 1 0,-1-1-1,1 1 1,0-1 0,-1 1 0,1 0 0,0 0 0,0 1 0,5-1 0,16-3 121,0 2-1,0 0 0,0 1 1,0 2-1,0 1 0,0 1 1,0 1-1,0 1 1,37 12-1,-42-10-7,0 1 1,-1 0-1,0 2 1,0 0-1,-1 1 1,-1 1-1,1 0 1,-2 2-1,0 0 1,-1 0-1,22 28 0,-35-40-87,0 0-1,0 1 0,0 0 1,0-1-1,-1 1 0,1 0 1,-1 0-1,0 0 0,0 0 0,0 0 1,0 0-1,0 0 0,-1 1 1,0-1-1,1 0 0,-1 0 0,0 0 1,-1 1-1,1-1 0,0 0 1,-1 0-1,0 0 0,0 0 0,0 0 1,0 0-1,0 0 0,0 0 1,-4 5-1,2-5 6,0 1 0,-1-1 0,0 1 0,1-1 0,-1 0 0,0 0 0,0 0 0,-1-1 0,1 0 0,-1 0 0,1 0 0,-1 0 0,0-1 0,1 1 0,-1-1 0,0 0 0,0-1 0,-7 1 0,-41 1-23,0-2 0,0-3 0,1-2 0,-99-22 0,146 26-167,0 0 0,0-1 0,0 1 0,0-1 0,1 0 0,-1 0 0,-6-5 0,10 7 73,1-1 1,-1 1-1,1-1 0,-1 1 1,1-1-1,0 1 0,-1-1 1,1 1-1,0-1 0,-1 1 1,1-1-1,0 0 0,0 1 1,0-1-1,-1 1 0,1-1 1,0 0-1,0 1 0,0-1 1,0 0-1,0 1 0,0-1 1,0 1-1,0-1 1,1 0-1,0-1-287,0 0 0,0 0 0,0 0 1,0 0-1,0 0 0,1 0 0,-1 1 0,1-1 1,-1 1-1,1-1 0,2-1 0,20-14-3160,0 4-64</inkml:trace>
</inkml:ink>
</file>

<file path=ppt/ink/ink10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8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0 109 5120,'1'-1'173,"-1"0"1,0 0-1,1 0 1,-1 1-1,1-1 1,-1 0-1,1 0 1,-1 0-1,1 1 1,0-1-1,-1 0 1,1 1-1,0-1 1,0 0-1,-1 1 1,1-1-1,0 1 1,0-1-1,0 1 1,0 0-1,1-1 1,13-9 4499,-1-1-3961,0 1-1,1 1 0,-1 0 1,2 1-1,21-8 0,-27 12-308,1 0 0,-1 1 0,1 0 1,0 1-1,-1 0 0,1 1 0,0 0 0,0 1 0,20 2 0,-28-2-293,0 0-1,0 1 1,1 0 0,-1 0 0,0 0 0,0 0 0,0 0 0,0 1-1,-1-1 1,1 1 0,0 0 0,-1 0 0,1 0 0,-1 0 0,1 0-1,-1 0 1,0 1 0,0-1 0,0 1 0,0 0 0,-1-1 0,1 1-1,-1 0 1,1 0 0,-1 0 0,0 0 0,0 0 0,0 0 0,-1 0-1,1 1 1,-1-1 0,0 0 0,0 0 0,0 1 0,0-1 0,0 0-1,-1 0 1,0 0 0,-1 6 0,0 1-60,-1-1 0,0 1-1,-1-1 1,0 0 0,0 0 0,-1 0 0,0 0-1,0-1 1,-1 0 0,-1 0 0,-10 11 0,-3-3-12,0-1 1,-38 22-1,48-32-39,1 0 0,-1 0 0,0-1 0,0-1 0,-1 1 0,1-2 0,-1 1 0,-19 1 0,30-4 1,-1 0 0,1 0 0,0 0 0,-1 0 0,1 0 0,-1 0 0,1 0 0,-1 0 0,1 0 0,-1 0 0,1 0 0,-1 0 0,1 0 0,0 0 0,-1 0 0,1 0 0,-1 0 0,1-1 0,-1 1 0,1 0 0,0 0 0,-1 0 0,1-1 0,0 1 0,-1 0 0,1-1 0,0 1 0,-1 0 0,1-1 0,0 1 0,-1 0 0,1-1 0,0 1 0,0 0 0,-1-1 0,1 1 0,0-1 0,0 1 0,0-1 0,0 1 0,0-1 0,0 1 0,0 0 0,0-1 0,0 1 0,0-1 0,0 1 0,0-1 0,0 1 0,0-1 0,0 1 0,0 0 0,0-1 0,1 0 0,17-19 0,-14 17 21,1 0-1,-1 1 1,1 0 0,0 0-1,0 0 1,0 0 0,0 1-1,0 0 1,0 0 0,0 0-1,1 1 1,-1 0 0,0 0-1,0 0 1,1 0 0,-1 1-1,0 0 1,0 0 0,0 1-1,6 1 1,-2 2 115,-1 0 0,1 0-1,-1 0 1,0 1 0,-1 1 0,1-1 0,-1 1-1,0 1 1,8 11 0,-11-14-166,0 1 0,0-1 0,0 0 0,1 0 0,-1 0 0,1-1 0,0 0 0,1 0 0,-1 0 0,1 0-1,0-1 1,0 0 0,0 0 0,0-1 0,0 0 0,1 0 0,-1 0 0,1-1 0,-1 0 0,1 0 0,9 0 0,30-9-3149,-5-1-533</inkml:trace>
</inkml:ink>
</file>

<file path=ppt/ink/ink10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8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20 4736,'-1'3'2707,"0"6"6285,12-8-7124,170-14 3274,-78 7-5933,-37-3-2792,-31 4 512</inkml:trace>
</inkml:ink>
</file>

<file path=ppt/ink/ink10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9.5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6016,'10'-12'6960,"-12"32"3485,0-7-8368,1 0-4386,0 61 4474,1 64 39,1-123-2173,0-1 0,1 0 0,1 1 0,1-1 0,0 0 0,11 25 0,-14-37-286,1 0 0,-1 1-1,1-1 1,0 0 0,0 0 0,0 0 0,1 0-1,-1 0 1,0-1 0,1 1 0,-1-1-1,1 1 1,-1-1 0,1 0 0,0 0-1,0 0 1,-1 0 0,1-1 0,0 1 0,0-1-1,0 0 1,0 1 0,-1-1 0,1-1-1,0 1 1,0 0 0,5-2 0,12-1-3223</inkml:trace>
</inkml:ink>
</file>

<file path=ppt/ink/ink10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2:59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27 11392,'-28'-27'5631,"22"34"-7422,6-7 9086,6 4-7295,-1 1 0,-5-5-128,0 0 0,9-5-768,0 5 128,-4 0-2048,-5 0 129</inkml:trace>
</inkml:ink>
</file>

<file path=ppt/ink/ink10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0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13 4224,'31'-11'5589,"-28"10"-2218,-3 1-1963,0 0-363,0 0 597,-2 0-1454,0 0-1,1 1 0,-1 0 1,0-1-1,1 1 0,-1 0 1,1-1-1,-1 1 0,1 0 0,-1 0 1,1 0-1,-3 3 0,4-4 88,-4 6 50,0 0-1,0 0 1,1 0 0,-1 0 0,2 1 0,-1-1-1,1 1 1,0-1 0,0 1 0,0 0 0,1 0-1,0 13 1,-1 6 369,4 50 0,35 155-24,-23-167-467,-4 0 1,5 98-1,-22-110-325,0-30-33,9-30 50,1 1 0,-1-1 0,1 0 0,1 1 0,-1 0 0,1 0 0,8-12 0,15-29-548,-25 44 652,0 1 0,0-1 0,0 0-1,0 1 1,1 0 0,-1 0 0,1 0 0,0 0 0,0 0 0,0 0 0,0 1 0,1-1 0,-1 1 0,1 0 0,-1 0 0,1 0 0,0 1 0,0-1 0,0 1 0,-1 0 0,1 0 0,0 0 0,8 0 0,8 0 4,-1 1 0,0 0 0,36 7 0,-21-3 10,-9-2 93,0 2 1,0 1 0,-1 1-1,1 1 1,-1 1 0,28 14-1,-41-17-66,0 0 0,-1 1 0,0 0 0,-1 1 0,1 1 0,-1-1 0,-1 1 0,1 1 0,-2-1 0,1 1 0,-1 1 0,0 0 0,-1 0 0,0 0 0,5 13 0,-9-18-24,-1-1 1,1 0-1,-1 0 0,0 1 0,0-1 1,-1 1-1,1-1 0,-1 1 0,0-1 1,0 0-1,-1 1 0,1-1 0,-1 1 1,0-1-1,0 0 0,-1 1 1,-2 7-1,0-7 16,1 1 1,-1-1 0,0 1-1,-1-1 1,1 0 0,-1-1-1,0 1 1,0-1 0,-1 0-1,-10 6 1,0-1 16,0-2 0,-1 0 1,0-1-1,0 0 0,-1-2 0,1 0 0,-35 3 1,31-7-45,1-1 1,-1 0-1,0-2 1,1 0 0,0-2-1,-37-12 1,16 1-1100,0-1 0,-40-25 0,60 27-1935,6 5-321</inkml:trace>
</inkml:ink>
</file>

<file path=ppt/ink/ink10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2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86 2432,'-8'2'6094,"-16"7"317,25-6-4121,20-4-62,49-3-690,76 5 0,14 0-1264,-61-5 177,211 0 1018,-21 0-1512,-223 1 263,-1 3 1,127 16-1,-164-13-206,0-1 0,38-3-1,17 1 96,72 9 904,164-12 0,-116-11-629,-190 11-350,0-1-1,-1 0 1,1 0 0,-1-1-1,0-1 1,0 0 0,0-1-1,14-10 1,-3 2 175,-19 13-168,0 1 0,1-1 0,0 1 0,-1 0 0,1 0-1,0 0 1,-1 1 0,10-1 0,22-3-4,-33 2-47,0 1 0,0 0 0,1 0-1,-1 0 1,0 0 0,0 0 0,1 1-1,-1 0 1,1-1 0,-1 1-1,0 1 1,1-1 0,-1 0 0,1 1-1,-1-1 1,0 1 0,0 0 0,1 0-1,-1 1 1,0-1 0,0 1-1,0-1 1,0 1 0,0 0 0,-1 0-1,4 3 1,-5-3-32,1-1-1,0 1 0,0-1 1,0 1-1,-1-1 1,1 0-1,1 1 1,-1-1-1,0 0 0,0 0 1,0-1-1,0 1 1,1 0-1,-1-1 0,0 1 1,1-1-1,-1 0 1,1 0-1,2 0 1,53-7-479,-16 1 379,-15 5 116,46 5-162,-58-4-272,-12-3-5544,-3-1 2676</inkml:trace>
</inkml:ink>
</file>

<file path=ppt/ink/ink10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3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105 177 6528,'-1'-1'438,"1"1"0,-1 0 0,1 0 0,-1-1 0,1 1 0,-1 0 0,1 0 0,-1 0 0,1 0 0,-1 0 0,0 0 0,1 0 0,-1 0 0,1 0 0,-1 0 0,1 0 0,-1 0 0,1 0 0,-1 0 0,1 0 0,-1 0 0,1 1 0,-1-1 0,1 0 0,-1 1 0,-19 11 3901,-11 16-3277,27-24-941,0 1 1,0 0 0,1 0 0,-1 0-1,1 0 1,0 1 0,1-1-1,-1 1 1,1 0 0,0-1 0,1 1-1,0 0 1,0 0 0,0 0-1,0 0 1,1 1 0,0-1 0,0 0-1,1 0 1,-1 0 0,2 0-1,-1 0 1,0 0 0,1 0 0,0-1-1,1 1 1,-1-1 0,1 1 0,0-1-1,0 0 1,1 0 0,0 0-1,6 7 1,5-2-108,-1-1-1,1 0 1,1-1 0,-1-1-1,1-1 1,1 0 0,-1-1-1,1-1 1,0 0 0,0-1-1,0-1 1,0-1 0,1 0-1,25-3 1,-31 1-30,0 0 0,0-1 0,0-1-1,-1 0 1,1-1 0,-1 0 0,0-1 0,0 0 0,18-11 0,-22 11-7,-1 0 1,1-1-1,-1 1 0,0-1 0,-1-1 1,0 1-1,0-1 0,0 0 0,0 0 1,-1 0-1,-1-1 0,1 1 0,-1-1 1,0 0-1,1-9 0,-1 6-46,-1-1 0,-1 0-1,0 0 1,0 0 0,-1 0-1,-1 0 1,0 0 0,0 0 0,-2 0-1,1 0 1,-1 0 0,-1 1-1,0-1 1,-1 1 0,0 0 0,-1 1-1,-8-14 1,8 16 38,0 0 0,0 0 0,-1 1 0,0 0 0,-1 0 0,1 0 0,-1 1 0,-1 0 0,1 1 0,-1 0 0,0 0 0,0 1 0,0 0 0,0 0 0,-1 1 0,0 1 0,0-1 0,0 2 0,0-1 0,-13 1 0,0 1 40,0 1 0,0 1 1,-37 8-1,49-7-2,0 0 0,1 1 0,0 0 0,0 1 0,0 0-1,0 0 1,1 1 0,0 0 0,-9 9 0,15-13-7,1 0 0,-1 0 0,1 0 1,0 0-1,0 0 0,0 1 0,1-1 0,-1 1 0,0-1 0,1 1 0,0 0 0,-1 0 0,1 0 0,0 0 0,0 0 0,1 0 0,-1 0 0,0 3 1,2-3-2,-1-1 1,1 1-1,-1-1 1,1 1 0,0-1-1,0 1 1,0-1-1,0 0 1,0 1 0,1-1-1,-1 0 1,1 0-1,-1 0 1,1 0 0,0 0-1,3 3 1,4 2-11,0-1-1,0 0 1,1-1 0,-1 0 0,1-1-1,0 0 1,1 0 0,14 3 0,21 0-110,1-1 1,-1-3-1,1-2 1,68-6-1,12 0-130,-124 4 302,-1 1 0,1 0 0,0 0 0,0 0 0,0 0-1,-1 1 1,1-1 0,0 1 0,0-1 0,4 3 0,-7-2 7,0 0 1,0 0-1,-1 0 1,1 0-1,0 0 1,0 0-1,0 0 1,-1 0-1,1 0 1,-1 0 0,1 0-1,0 0 1,-1 0-1,0 0 1,1 0-1,-1 0 1,0-1-1,1 1 1,-1 0-1,-1 1 1,-1 2 30,-4 6 124,1-1 1,0 2 0,0-1 0,2 1-1,-1 0 1,1 0 0,1 0 0,-1 0 0,2 1-1,0-1 1,-1 17 0,3-21-202,0-1 0,0 1-1,1-1 1,0 0 0,0 1 0,0-1 0,1 0 0,0 0-1,0 0 1,0 0 0,1 0 0,0-1 0,0 1-1,1-1 1,-1 0 0,1 0 0,0 0 0,1 0 0,-1 0-1,1-1 1,0 0 0,6 4 0,-4-3-335,0-1 0,1 0 0,-1-1-1,1 0 1,14 4 0,21-2-5439,-29-5 2156</inkml:trace>
</inkml:ink>
</file>

<file path=ppt/ink/ink10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4.1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 6656,'0'-1'230,"0"0"1,0 0 0,1 0-1,-1 0 1,1 0-1,-1 1 1,1-1 0,-1 0-1,1 0 1,0 0-1,-1 0 1,1 1 0,0-1-1,-1 0 1,1 0-1,0 1 1,0-1 0,0 1-1,0-1 1,0 1-1,0-1 1,0 1 0,0 0-1,0-1 1,0 1-1,0 0 1,2-1 0,47-14 4510,-25 7-4548,1-3 339,-15 5 106,0 1-1,1 0 1,0 1-1,0 0 1,0 1-1,0 0 1,18-1-1,-28 4-568,-1 0 0,1 0 0,-1 0 0,1 0 0,0 1 0,-1-1 0,1 0 0,-1 1 0,1-1 0,-1 1 0,1 0 0,-1-1 0,1 1 0,-1 0 0,0 0 0,1 0 0,-1 0 0,0 0 0,0 0 0,0 0 0,0 0 0,0 1 0,0-1 0,1 2-1,-1 0-13,1 1-1,-1-1 0,0 0 1,0 1-1,-1-1 0,1 1 1,-1-1-1,0 1 0,0-1 1,0 7-1,-2 0-27,1 0 0,-1 0 0,-1-1 0,0 1 1,0-1-1,-1 0 0,-9 16 0,5-12 31,-2 0-1,0-1 1,0 0 0,-1-1 0,-22 17 0,27-23-34,-1 0 0,0 0 0,0-1 0,0 0 1,-1-1-1,1 0 0,-1 0 0,0 0 0,0-1 1,0 0-1,0-1 0,-15 2 0,23-3-24,-1 0 0,1 0 0,0 0 0,0 0 0,-1 0 0,1 0 0,0 0 0,0 1 0,-1-1 0,1 0 0,0 0 0,-1 0 0,1 0 0,0 0 0,0 0 0,-1 0 0,1-1 0,0 1 0,-1 0 0,1 0 0,0 0 0,0 0 0,-1 0 0,1 0 0,0 0 0,0-1 0,-1 1 0,1 0 0,0 0 0,0 0 0,-1 0 0,1-1 0,0 1 0,0 0 0,0 0 0,0-1 0,-1 1 0,1 0 0,0 0 0,0-1 0,0 1 0,0 0 0,0 0 0,0-1 0,0 1 0,12-12 0,22-6 0,-32 16 11,1 1 0,0 0-1,0 0 1,0 0 0,0 0 0,0 0-1,0 0 1,0 1 0,0 0 0,0-1-1,0 1 1,0 0 0,1 1-1,-1-1 1,0 0 0,0 1 0,0 0-1,0 0 1,0 0 0,0 0 0,-1 0-1,1 0 1,0 1 0,0-1 0,-1 1-1,1 0 1,-1 0 0,1 0-1,-1 0 1,2 3 0,2 4 54,-1 1 0,0-1 0,-1 1 0,0 0 1,0 0-1,-1 1 0,2 10 0,7 20 41,-12-39-190,1 0 0,-1 0 0,1 0 0,0-1-1,0 1 1,0 0 0,0-1 0,0 1 0,0 0 0,0-1 0,0 1 0,0-1-1,1 0 1,-1 1 0,1-1 0,-1 0 0,1 0 0,0 0 0,-1 0 0,1 0-1,0 0 1,-1 0 0,1-1 0,0 1 0,0-1 0,0 1 0,0-1-1,0 0 1,0 0 0,3 0 0,1-1-526,0 0 0,0 0 0,0-1 0,-1 0 0,1-1 0,0 1 0,8-6 0,25-13-2846</inkml:trace>
</inkml:ink>
</file>

<file path=ppt/ink/ink10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4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8448,'28'-13'4224,"24"3"-2816,-38 6 5631,18-1-6143,-4 1 128,24 4 256,-15 0 128,25 0-1920,-15 0 0,1-3 896,-11 3 128,-9-8-1280,-5 3 128,-3-6-2688,-2 8 128</inkml:trace>
</inkml:ink>
</file>

<file path=ppt/ink/ink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3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536 19 2432,'-5'-2'69,"1"-1"1,0 1 0,-1 0-1,0 0 1,0 0-1,1 1 1,-1 0-1,0 0 1,0 0 0,0 0-1,0 1 1,0 0-1,0 0 1,0 0-1,0 1 1,-6 1 0,-5 0 176,-176 19 3174,60-6-2936,73-4 315,56-11-725,-1 1 0,0 1 0,1-1 0,-1 0 0,1 1 0,0 0 0,-1 0 0,1 0 0,0 0 0,0 0 0,0 1 0,0-1 0,-2 5 0,5-7-71,0 1 0,0-1 1,0 1-1,0-1 1,0 1-1,0-1 0,0 1 1,0-1-1,0 1 1,0 0-1,1-1 0,-1 0 1,0 1-1,0-1 1,1 1-1,-1-1 0,0 1 1,1-1-1,-1 1 1,0-1-1,1 0 0,-1 1 1,1-1-1,-1 0 0,1 0 1,-1 1-1,0-1 1,1 0-1,-1 0 0,1 1 1,-1-1-1,1 0 1,-1 0-1,1 0 0,0 0 1,-1 0-1,1 0 1,-1 0-1,1 0 0,-1 0 1,1 0-1,-1 0 1,2 0-1,30 2 82,13 0 6,0 2-1,-1 1 0,0 3 0,56 16 0,-29-2 79,122 57 1,-178-72-111,0 1 1,-1 1 0,0 0 0,0 1-1,-1 0 1,-1 1 0,0 1 0,0 0-1,-1 0 1,0 1 0,-1 1-1,-1 0 1,0 0 0,8 19 0,-15-29-15,-1 0 1,0 0 0,0 0 0,0 1 0,-1-1-1,1 0 1,-1 0 0,0 0 0,0 1 0,0-1-1,-1 0 1,0 0 0,1 0 0,-1 0-1,-1 0 1,1 0 0,-1 0 0,1 0 0,-1 0-1,0 0 1,-1-1 0,1 1 0,-1-1 0,1 0-1,-1 0 1,0 0 0,0 0 0,0 0 0,-1 0-1,-4 2 1,-4 3 67,1-1-1,-2-1 1,1 0-1,0-1 1,-1 0-1,0-1 1,0 0-1,-17 2 1,-18 1 7,1-3 1,-96-3 0,139-2-153,0 1 1,0-1-1,1 1 0,-1-1 1,1 0-1,-1 0 0,1-1 0,-1 1 1,1-1-1,0 0 0,-1 0 0,1 0 1,-4-4-1,-7-3-804,48 5-3494,-12 4 2538</inkml:trace>
</inkml:ink>
</file>

<file path=ppt/ink/ink10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4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8064,'-4'3'1065,"1"0"0,0 0 0,1 1 0,-1-1 0,1 1 0,-1 0 0,1 0 0,0 0 0,1 0 0,-1 0-1,-1 6 1,1 0-420,0 1-1,0-1 0,1 1 0,1 14 1,1 8-608,14 64 0,-15-94 143,8 31 355,-5-25-479,0 0 0,-1 0 1,0 1-1,-1-1 0,0 1 0,0-1 0,-1 0 0,0 1 0,-1-1 0,-3 17 0,4-25-117,0-1 0,0 0 0,0 1 0,0-1-1,0 0 1,0 1 0,-1-1 0,1 0 0,0 1 0,0-1-1,0 0 1,0 0 0,-1 1 0,1-1 0,0 0 0,0 0-1,-1 1 1,1-1 0,0 0 0,0 0 0,-1 0 0,1 1-1,0-1 1,-1 0 0,1 0 0,0 0 0,-1 0 0,1 0-1,0 0 1,-1 0 0,1 1 0,0-1 0,-1 0 0,1 0-1,0 0 1,-1-1 0,1 1 0,0 0 0,-1 0-1,1 0 1,0 0 0,-1 0 0,1 0 0,-1-1 0,-10-12-3693,5-3 661</inkml:trace>
</inkml:ink>
</file>

<file path=ppt/ink/ink10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5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11136,'3'79'10317,"4"7"-4227,-2-15-6029,6 63-232,11 243 1558,-22-372-1378,0 2 2,0 0 0,0 0 0,0-1 0,-1 1 0,0 0 0,0 0-1,-1-1 1,-4 12 0,6-18-11,0-1 0,0 1 0,0 0-1,0 0 1,0 0 0,0 0 0,0 0 0,0 0 0,0 0-1,0-1 1,0 1 0,0 0 0,0 0 0,0 0 0,0 0-1,-1 0 1,1 0 0,0 0 0,0 0 0,0 0-1,0 0 1,0-1 0,0 1 0,0 0 0,0 0 0,-1 0-1,1 0 1,0 0 0,0 0 0,0 0 0,0 0 0,0 0-1,0 0 1,-1 0 0,1 0 0,0 0 0,0 0 0,0 0-1,0 0 1,0 0 0,0 0 0,-1 0 0,1 0-1,0 0 1,0 1 0,0-1 0,0 0 0,0 0 0,0 0-1,0 0 1,0 0 0,0 0 0,-1 0 0,1 0 0,0 0-1,0 0 1,0 1 0,0-1 0,0 0 0,0 0-1,-2-20-25,5-25-44,0 30 6,1 0 0,1 0 0,0 0 0,1 1 0,0 0 0,1 0 0,1 0 0,0 1 0,1 0 0,1 1 0,17-19 0,-23 28 65,1 1 0,0-1-1,-1 1 1,1 0 0,0 0-1,1 0 1,-1 0 0,0 1-1,0 0 1,1 0-1,-1 1 1,0 0 0,1-1-1,-1 2 1,1-1 0,8 2-1,1 1 41,0 0-1,0 0 1,0 2-1,28 12 1,-14-4 49,-1 2 1,0 1-1,29 23 0,-50-35-66,-1 1 0,0 0-1,0 0 1,-1 1-1,0-1 1,0 1 0,0 0-1,-1 1 1,1-1 0,-2 1-1,1 0 1,-1 0 0,0 0-1,0 0 1,-1 1 0,0-1-1,0 1 1,1 13-1,-4-17-3,0 0 0,0 0 0,0-1 0,0 1 0,0 0 0,-1-1 0,0 1 0,0-1 0,0 0 0,0 1 0,0-1 0,-1 0 0,1 0 0,-1 0 0,0-1 0,0 1 0,0-1 0,0 1 0,-1-1 0,1 0 0,0 0 0,-1-1 0,0 1 0,1-1 0,-5 2 0,-10 3 42,1 0 0,-1-2 0,-31 5 0,34-8-184,1 0 0,0-1 0,-1-1 0,1-1 0,-1 0 0,1-1 0,0 0 0,0-1 0,1-1 0,-1 0 0,1-1 0,0 0-1,0-1 1,1 0 0,0-1 0,0-1 0,-11-10 0,19 15-410,0 0 0,1 0-1,-1-1 1,1 1 0,0-1-1,1 0 1,-1 0 0,-3-9 0,-5-24-6688,6 19 3487</inkml:trace>
</inkml:ink>
</file>

<file path=ppt/ink/ink10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6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7296,'0'-1'350,"0"0"0,0 0 0,1 0 0,-1 0-1,0 0 1,0 0 0,1 0 0,-1 0 0,1 0 0,-1 0 0,1 0 0,-1 0 0,1 0 0,-1 0 0,1 0 0,0 1 0,0-1 0,-1 0 0,1 0 0,0 1 0,0-1-1,0 1 1,0-1 0,0 1 0,0-1 0,0 1 0,1-1 0,33-22 2587,-27 19-2765,-1 1 0,1 0 0,0 1 0,0 0-1,0 0 1,1 0 0,-1 1 0,0 1-1,1-1 1,-1 1 0,0 0 0,1 1 0,-1 0-1,10 3 1,-14-3-80,-1 0 0,1 0 0,-1 0 0,0 1 0,1-1 0,-1 1 0,0 0 0,0 0 0,0 0 0,0 0 0,0 0 0,-1 1 0,1 0 0,-1-1 0,0 1 0,1 0 0,-1 0 0,-1 0 0,1 0 0,0 0 0,-1 1 0,1-1 0,-1 1 0,0-1-1,0 1 1,0-1 0,-1 1 0,1-1 0,-1 1 0,0-1 0,0 1 0,0 0 0,-1-1 0,1 1 0,-2 4 0,0 2-85,0 0 0,-1 1 1,-1-1-1,0-1 0,0 1 0,-1 0 0,0-1 0,0 0 0,-1 0 1,-10 11-1,-5 4-11,-2-2 1,-28 22-1,10-8 0,40-36 4,-24 20-104,24-20 99,0 1 1,1-1 0,-1 1 0,0-1 0,1 1-1,-1-1 1,0 0 0,0 1 0,0-1 0,1 0-1,-1 0 1,0 1 0,0-1 0,0 0 0,0 0-1,1 0 1,-1 0 0,0 0 0,0 0 0,0 0-1,0-1 1,0 1 0,1 0 0,-1 0 0,0-1-1,0 1 1,0 0 0,1-1 0,-1 1 0,-1-2 0,2 1-2,0 0 1,0 0 0,0 0 0,0 0 0,0 0 0,0 0 0,1 0 0,-1 0 0,0 0 0,1 0 0,-1 0 0,1 0 0,-1 0-1,1 0 1,-1 0 0,1 0 0,-1 0 0,1 1 0,0-1 0,0 0 0,-1 0 0,1 1 0,0-1 0,1 0 0,-1-1 19,0 1 0,1 0 0,-1 0 0,0 0 0,0 0 1,0 0-1,1 0 0,-1 1 0,0-1 0,1 0 0,-1 1 1,1-1-1,-1 1 0,1-1 0,-1 1 0,1 0 0,2-1 1,1 4 154,0 1 0,-1-1 0,1 1 1,0 0-1,-1 0 0,0 0 1,0 0-1,0 1 0,3 5 1,-3-4-19,1 0 1,0 0-1,0-1 1,1 1 0,10 7-1,-9-9-228,0-1 0,0 1 0,1-1-1,-1-1 1,1 1 0,0-1 0,0 0 0,0-1-1,0 0 1,0 0 0,0-1 0,0 0 0,13-2-1,-6 0-761,-1-1 0,0 0 0,0-1 0,0 0 0,0-1 0,23-13 0,18-14-2767</inkml:trace>
</inkml:ink>
</file>

<file path=ppt/ink/ink10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09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59 11136,'-9'-39'5503,"4"20"-8062,14 22 5502,5 1-7166,20-1 127</inkml:trace>
</inkml:ink>
</file>

<file path=ppt/ink/ink10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0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599 39 6912,'-2'0'387,"1"0"1,0 0 0,0-1-1,-1 1 1,1 0-1,0-1 1,0 1-1,0-1 1,-1 0 0,1 1-1,0-1 1,0 0-1,0 0 1,0 0-1,0 0 1,0 1 0,1-1-1,-1 0 1,0-1-1,0 1 1,1 0-1,-1-1 1,0 0-144,0 1-1,0-1 1,0 1-1,0-1 1,-1 1 0,1 0-1,0-1 1,0 1-1,-1 0 1,1 0 0,-1 0-1,1 0 1,-1 0 0,1 1-1,-1-1 1,-3-1-1,-12 2 255,0 0 0,0 1 0,1 1-1,-1 0 1,0 1 0,1 1 0,0 1-1,-31 12 1,31-8-248,0 0-1,1 2 1,0-1-1,1 2 1,-26 26-1,-4 2 196,23-22-218,0 1 1,1 0-1,1 1 1,1 1-1,1 1 1,0 1-1,2 0 1,-21 43-1,35-64-217,-1 1 0,1 0 0,0-1-1,0 1 1,0 0 0,0 0 0,0 0-1,1 0 1,-1 0 0,1 0 0,0 0-1,0 0 1,0 0 0,0 0 0,0 0-1,1 0 1,0 0 0,-1 0 0,1 0-1,0 0 1,0 0 0,1 0 0,-1-1-1,0 1 1,1 0 0,0-1 0,0 1-1,-1-1 1,1 0 0,1 1 0,-1-1-1,0 0 1,1 0 0,-1-1 0,1 1-1,-1 0 1,1-1 0,0 0 0,4 2-1,11 4-18,2-1-1,-1-1 0,1 0 0,38 3 0,-38-6 32,75 16-56,-1 4 0,100 38 0,-149-45 8,-15-6 50,-1 3 1,0 0-1,0 2 0,-1 1 1,-1 1-1,29 22 0,-42-27 34,-1 1-1,0 0 1,-1 1-1,0 0 1,-1 1-1,-1 0 1,0 0-1,0 1 1,-2 1-1,0 0 0,-1 0 1,7 22-1,-6-7 91,-2 2 0,0-1-1,-3 0 1,0 1-1,-2 0 1,-2 0-1,-1-1 1,-1 1-1,-2-1 1,-1 1-1,-17 49 1,19-70-118,0 1 0,-1-1 0,-1 0 1,0 0-1,-1-1 0,0 0 0,0 0 0,-1 0 0,-1-1 0,0-1 0,0 1 0,-1-1 1,0-1-1,0 0 0,-1 0 0,-16 8 0,2-6 1,0-1 0,0-1-1,-1-1 1,0-1 0,0-1 0,0-2 0,-1 0 0,-42-3-1,48-1-11,1-1 0,-1-1-1,1-1 1,0 0 0,-36-14 0,20 1 31,-66-40 1,64 33-14,1-2 1,-40-37 0,59 46-135,1 0 0,0-1 0,1 0 0,2-2-1,-24-38 1,36 55 0,1 0-1,-1-1 0,1 1 0,0-1 1,0 1-1,0-1 0,0 1 1,1-1-1,-1 0 0,1 1 0,0-1 1,0 0-1,0 1 0,1-1 1,-1 0-1,1 1 0,0-1 0,0 1 1,0-1-1,1 1 0,-1 0 0,1-1 1,0 1-1,0 0 0,0 0 1,0 0-1,0 0 0,1 0 0,4-4 1,6-4-1085,1 0 0,1 0 0,0 2 0,28-15 1,-29 16 144,35-17-2931</inkml:trace>
</inkml:ink>
</file>

<file path=ppt/ink/ink10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1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7808,'-14'19'3840,"17"-3"-1280,3-12 4223,-6 19-5759,0 4 128,9 14 384,-4-8 128,9 26-2176,-5-11 0,5-2 1280,1-7 0,13-19-1152,-5-1 128,20-33-2048,-9 5 128</inkml:trace>
</inkml:ink>
</file>

<file path=ppt/ink/ink10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1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13696,'-48'11'6783,"76"-2"-16382,-19-9 9855,5 16-3072,-3-9 128</inkml:trace>
</inkml:ink>
</file>

<file path=ppt/ink/ink10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2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369 169 5632,'-2'-4'1011,"1"0"1,-1 0 0,1 0-1,0 0 1,0 0-1,0 0 1,0-7-1,1 8-228,0 0-1,0 0 1,-1 0-1,1 0 1,-1 0-1,0 0 1,0 0-1,0 0 1,0 1-1,0-1 1,-3-3-1,3 4-837,-1 1 0,1-1 0,-1 1 0,0-1 0,0 1 0,0 0 0,0 0 0,0 0 0,0 0 0,0 0 0,0 0 0,-4-1 0,-4 0 374,0-1 0,0 2 0,-1-1 0,1 2 0,-1-1 0,1 1 0,-1 1-1,1 0 1,0 0 0,-1 1 0,1 1 0,-18 5 0,14-2-117,-1 1-1,1 1 1,0 0 0,0 0 0,1 1 0,1 1-1,-22 21 1,29-26-146,1 1 0,1-1 0,-1 1 0,1 0 0,0 0 0,0 1-1,0-1 1,1 1 0,0-1 0,1 1 0,-1 0 0,1-1 0,0 1 0,1 0 0,0 0 0,0 0 0,0 0-1,1 0 1,0-1 0,0 1 0,1 0 0,0-1 0,0 1 0,1-1 0,-1 1 0,1-1 0,1 0 0,6 10-1,3-4-48,0 0 0,1-1 0,0 0-1,1-1 1,0-1 0,1 0-1,0-1 1,0-1 0,1-1-1,0 0 1,0-1 0,0-1 0,0 0-1,1-1 1,0-1 0,31-1-1,-19-1-64,0-1 0,0-2-1,-1 0 1,1-3 0,-1 0-1,0-2 1,0-1 0,-1-1-1,38-20 1,-58 26 55,-1 0 0,0-1 1,0 0-1,-1 0 0,1 0 0,-1-1 0,0 0 0,-1 0 1,0-1-1,0 1 0,0-1 0,0-1 0,-1 1 0,3-9 0,-7 16-3,0-1-1,0 1 0,0-1 0,0 1 0,1 0 0,-1-1 0,0 1 0,0-1 0,0 1 0,0 0 0,1-1 0,-1 1 0,0 0 0,0-1 0,1 1 0,-1 0 0,0-1 1,0 1-1,1 0 0,-1 0 0,0-1 0,1 1 0,-1 0 0,0 0 0,1-1 0,-1 1 0,1 0 0,-1 0 0,0 0 0,1 0 0,-1 0 0,1 0 0,-1 0 0,0 0 0,1 0 1,-1 0-1,1 0 0,-1 0 0,1 0 0,-1 0 0,0 0 0,1 0 0,-1 0 0,1 0 0,-1 1 0,1-1 0,15 20 169,-4-4-83,0-6-52,2-1 0,-1 0 0,1-1 0,0-1 0,0 0 1,1-1-1,0 0 0,0-1 0,1-1 0,-1 0 0,1-1 0,0-1 0,0-1 0,0 0 0,0-1 0,20-2 0,-10 0 68,0-2 0,0 0 0,-1-2-1,1 0 1,-1-2 0,-1-1 0,0-1 0,0-1-1,27-16 1,-46 23-59,5-2 59,1-1 0,-2 0 1,1-1-1,9-10 0,-17 16-90,0-1-1,0 1 1,0-1-1,0 1 1,0-1 0,-1 1-1,1-1 1,-1 0 0,0 0-1,0 0 1,0 0 0,0 0-1,0 0 1,-1 0 0,1 0-1,-1 0 1,0 0-1,0 0 1,0-1 0,0 1-1,-1 0 1,-1-5 0,-4-6-36,-1 1 0,0-1 0,-1 2 0,0-1 0,-2 1 0,1 0 0,-1 1-1,-1 0 1,0 1 0,-15-12 0,15 14 29,-1 0 0,0 1 0,0 0 0,-1 1 0,0 1 0,0 0 0,0 0 0,-1 1-1,0 1 1,-16-2 0,4 2 3,-1 2-1,1 0 0,-1 2 1,-33 5-1,48-5-46,1 1 1,-1 0-1,1 1 1,0 0-1,0 1 1,0 0-1,0 0 0,0 1 1,1 1-1,0 0 1,0 0-1,1 1 1,0 0-1,0 1 0,0 0 1,1 0-1,0 1 1,1 0-1,0 0 1,0 1-1,-8 17 0,13-23-87,0 0 0,1 1 0,-1 0 0,1-1 0,0 1 0,1 0 0,-1-1 0,1 1 0,0 0 0,0-1 0,0 1 0,1 0 0,-1 0 0,1-1 0,0 1 0,1-1 0,-1 1 0,1-1 0,0 1 0,0-1 0,0 0 0,1 0 0,-1 0 0,1 0 0,0 0 0,0-1 0,1 1 0,-1-1-1,7 5 1,3 2-831,0-1-1,0-1 1,1-1-1,0 1 1,0-2-1,0 0 1,1-1-1,16 4 1,23 4-2513</inkml:trace>
</inkml:ink>
</file>

<file path=ppt/ink/ink10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3.2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 7680,'-1'0'375,"-1"-1"0,1 1 0,0 0 0,-1 0 1,1 0-1,0 0 0,-1 0 0,1 0 0,0 0 1,-1 0-1,1 0 0,0 1 0,0-1 0,-1 1 0,1-1 1,0 1-1,0-1 0,0 1 0,-1 0 0,1-1 1,0 1-1,0 0 0,0 0 0,0 0 0,0 0 0,0 0 1,1 0-1,-1 0 0,-1 1 0,-5 26 5769,8-4-6328,6 11 503,1 1 0,1-1 0,2-1 0,27 58 0,16 48 326,-45-105-312,-20-56 98,-6-15-427,8 19 16,0 0-1,2 0 1,0 0-1,1-1 1,-7-30-1,12 41-5,0 1-1,0-1 0,1 0 1,0 0-1,1 1 0,-1-1 1,1 0-1,0 1 0,1-1 1,-1 1-1,1-1 0,1 1 1,-1 0-1,1 0 0,0 0 1,1 0-1,-1 0 0,1 1 1,7-9-1,-1 5 10,0 0 0,1 1 0,-1 0 1,2 0-1,-1 1 0,1 1 0,0 0 0,0 0 0,1 2 0,0-1 0,0 1 0,0 1 1,0 1-1,0 0 0,1 0 0,-1 1 0,26 2 0,-23 0-1,0 0 0,0 2 0,-1 0 0,1 0 0,-1 2 0,0 0 0,0 0 0,0 1 0,-1 1 0,0 1 0,0 0 0,-1 1 0,0 0 0,-1 1 0,18 17 0,-21-18-30,-1 1-1,0 1 0,-1-1 1,0 1-1,-1 1 1,0-1-1,-1 1 1,0 0-1,-1 0 1,0 1-1,-1-1 1,0 1-1,-1 0 1,1 15-1,0 20-245,1-30-1444,-4-18 1603,0 0-1,0 0 0,0 0 1,0 0-1,0 1 0,0-1 1,0 0-1,0 0 0,0 0 1,0 0-1,0 0 0,1 0 1,-1 1-1,0-1 0,0 0 1,0 0-1,0 0 1,0 0-1,0 0 0,0 0 1,0 0-1,1 0 0,-1 0 1,0 1-1,0-1 0,0 0 1,0 0-1,0 0 0,1 0 1,-1 0-1,0 0 0,0 0 1,0 0-1,0 0 1,0 0-1,1 0 0,-1 0 1,0 0-1,0 0 0,0 0 1,0 0-1,0 0 0,0-1 1,1 1-1,-1 0 0,0 0 1,0 0-1,0 0 0,0 0 1,0 0-1,0 0 1,1 0-1,-1 0 0,0 0 1,0-1-1,0 1 0,0 0 1,0 0-1,0 0 0,0 0 1,6-10-3511</inkml:trace>
</inkml:ink>
</file>

<file path=ppt/ink/ink10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3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395 39 9216,'-2'-3'952,"-1"0"0,1 0 0,-1 1 0,1-1 0,-1 1 0,0 0 0,0 0 0,0 0 0,0 0 0,-5-2 0,-38-6 3374,28 9-4020,0 2-1,0 0 1,-19 4 0,26-3-154,0 1 0,1 0 1,-1 1-1,0 0 1,1 0-1,0 1 1,0 1-1,1 0 0,-1 0 1,1 1-1,0 0 1,1 0-1,0 1 1,0 0-1,1 1 0,0 0 1,0 0-1,-7 14 1,7-12-24,2 0 1,-1 0-1,1 1 1,1-1-1,0 1 1,1 0 0,0 0-1,1 0 1,0 1-1,1-1 1,0 1-1,1-1 1,1 0-1,0 1 1,0-1 0,4 15-1,-1-18-108,-1 0-1,1-1 1,0 0-1,1 0 1,0 0-1,1 0 0,-1-1 1,1 1-1,1-2 1,-1 1-1,1-1 1,0 0-1,1 0 1,-1-1-1,1 1 1,0-2-1,1 1 1,-1-2-1,1 1 1,12 3-1,4 1-216,1-2 0,-1-1 0,1-1 0,-1-1 0,53-1-1,-58-3-525,0-1-1,-1 0 1,1-2-1,22-6 0,66-31-6647,-92 35 6194,28-10-2685</inkml:trace>
</inkml:ink>
</file>

<file path=ppt/ink/ink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3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230 0 3712,'0'4'1557,"-5"73"2387,15 40-3253,0-21-206,-9-62-472,3 178 209,-4-123 33,1-64-134,0 0 0,-6 38 0,5-60-110,0 0 0,0 0 0,-1 1 0,0-1 0,1 0 0,-1 0 0,0 0 0,-1 0 0,1 0 0,0 0 0,-1 0 0,0-1 0,1 1 0,-1-1 0,0 1 0,0-1 0,-1 1 0,1-1 0,0 0 0,-1 0 0,0 0 0,1 0 0,-1-1 0,0 1 0,0-1 0,0 0 0,0 1 0,0-1 0,0-1 0,-5 2 0,3-2-53,-1 0-1,0-1 0,0 0 1,0 0-1,0 0 1,1 0-1,-1-1 0,1 0 1,-1 0-1,1-1 0,0 1 1,0-1-1,0-1 0,0 1 1,-7-7-1,4 2-298,0 0-1,0-1 1,1 0 0,1 0-1,-1-1 1,2 0 0,-1 0-1,1 0 1,1 0 0,0-1-1,-3-12 1,-7-21-1088</inkml:trace>
</inkml:ink>
</file>

<file path=ppt/ink/ink10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4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 7424,'-4'-8'158,"3"0"5401,2 12 730,-1 10-4834,1 89 1713,7 135-2006,-2-150-268,25 228 1305,31-29-1365,-44-229-692,2 0 0,53 106-1,-64-148-114,1-1-1,0 1 1,1-2 0,0 0-1,2 0 1,-1-1-1,2-1 1,28 22 0,-37-30-31,1-1 1,-1 0 0,1 1 0,0-2 0,0 1-1,0-1 1,0 0 0,0 0 0,0 0-1,1-1 1,-1 0 0,0-1 0,1 1 0,-1-1-1,1 0 1,-1-1 0,1 1 0,-1-1-1,0-1 1,1 1 0,-1-1 0,0 0 0,0 0-1,0-1 1,0 0 0,-1 0 0,11-7-1,-9 4-19,0-1 0,0 0-1,-1 0 1,0 0-1,0 0 1,-1-1 0,0 0-1,7-13 1,25-76-214,-8 21 151,-20 59 86,-9 17 0,0-1 0,0 1 0,1 0 0,-1 0 0,0-1 0,0 1 0,1 0 0,-1 0 0,0 0 0,0-1 0,1 1 0,-1 0 0,0 0 0,1 0 0,-1 0 0,0 0 0,0-1 0,1 1 0,-1 0 0,0 0 0,1 0 0,-1 0 0,0 0 0,1 0 0,-1 0 0,0 0 0,1 0 0,-1 0 0,0 0 0,1 0 0,-1 1 0,0-1 0,1 0 0,2 3 24,1 1 1,-1 0-1,0 0 1,-1-1-1,1 2 0,-1-1 1,0 0-1,0 0 0,0 1 1,2 7-1,6 13 92,-6-18-111,0 1 0,0-1 1,1 0-1,0 0 0,0 0 0,1-1 0,0 0 0,0 0 0,0-1 1,1 1-1,0-1 0,0 0 0,0-1 0,1 0 0,-1 0 0,1-1 1,0 0-1,0 0 0,0-1 0,0 0 0,1 0 0,-1-1 1,1 0-1,-1 0 0,1-1 0,-1 0 0,1-1 0,9-1 0,3-3-5,1-1 0,-1 0 0,0-2 0,0 0 0,-1-2 0,0 0 0,-1-1 0,0-1 0,-1 0 0,0-2 0,-1 0 0,-1-1 0,17-19 0,-27 28 26,-1-1 0,1 0 0,-2 0 0,1 0 0,-1-1 0,0 0 0,-1 0 0,0 0 0,0 0-1,0 0 1,-1 0 0,-1-1 0,2-13 0,-3 21-17,0 1 0,0-1 0,0 0 0,0 0 0,0 0 0,0 1 0,0-1 0,0 0 0,-1 0 0,1 1 1,0-1-1,-1 0 0,1 0 0,0 1 0,-1-1 0,1 0 0,-1 1 0,1-1 0,-1 1 0,1-1 0,-1 0 0,1 1 0,-1-1 0,1 1 0,-1 0 0,0-1 0,1 1 0,-1-1 0,0 1 0,0 0 0,1 0 0,-1-1 0,0 1 0,0 0 1,1 0-1,-1 0 0,0 0 0,0 0 0,0 0 0,1 0 0,-1 0 0,0 0 0,0 0 0,1 0 0,-1 0 0,0 1 0,0-1 0,1 0 0,-1 1 0,0-1 0,0 0 0,1 1 0,-1-1 0,1 1 0,-1-1 0,0 1 0,1-1 0,-1 1 0,1 0 1,-1 0-1,-1 1 9,0-1 1,1 1 0,-1 0 0,0 0 0,1 0 0,0 0 0,-1 0 0,1 0 0,0 0 0,0 0-1,0 0 1,0 1 0,1-1 0,-1 0 0,1 1 0,-1-1 0,1 1 0,0-1 0,0 0 0,0 1-1,0-1 1,0 1 0,1-1 0,0 3 0,2 5 4,1 0 0,1 0 0,0 0 0,0-1 0,1 1 0,0-1 0,0-1 0,1 1 0,1-1 0,-1 0 0,1-1 0,0 0 0,1 0 0,0-1 0,0 0 0,0 0 0,1-1 0,0 0 0,0-1 0,0 0 0,0-1-1,1 0 1,-1 0 0,1-1 0,13 0 0,28-5-1381,-17-4-2851,-17 3 347</inkml:trace>
</inkml:ink>
</file>

<file path=ppt/ink/ink10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5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13 392 8448,'0'-24'3215,"2"17"-321,4 16 2196,-6-6-4988,1-1 0,-1 1 0,1-1 0,-1 1 0,0 0 0,0-1 0,0 1 0,-1-1 0,1 1 0,0-1 0,-2 4 0,1-2-13,0 0 1,1 1 0,-1-1 0,1 1-1,0-1 1,0 1 0,1 4 0,0 2 166,1-1 0,0 0 0,1 0 0,-1 0 0,2 0 0,0 0 0,0-1 0,1 0 0,0 1 0,0-2 0,1 1 0,0-1 0,1 1 0,11 9 0,-6-9-111,0-1 0,1-1 1,0 0-1,0-1 1,1 0-1,0-1 1,0-1-1,0 0 0,1-1 1,-1 0-1,1-1 1,-1-1-1,1 0 0,0-1 1,0-1-1,21-3 1,-16 1-116,1-1 1,-1-1-1,0 0 0,0-2 1,-1 0-1,1-1 1,-2-1-1,1-1 1,-1 0-1,-1-2 0,26-21 1,-27 18-13,0 0 0,-1-2 0,-1 0 0,20-30 0,-29 39-14,0 0 0,-1-1 0,0 1 0,-1-1 0,1 0 0,-2 0 0,1 0 0,-1-1 0,-1 1 0,0 0-1,0-1 1,-1 1 0,0-1 0,-2-12 0,0 11 2,-1 0 0,-1 0 0,0 0 0,0 0-1,-1 0 1,0 1 0,-1 0 0,0 0 0,-12-14 0,5 9 12,0 1 0,0 1 0,-1 0 0,-29-20 0,26 23-7,0 0 0,0 1-1,0 1 1,-1 1 0,0 1-1,-1 0 1,1 1 0,-1 1-1,-22-2 1,26 4-22,1 1 1,-1 0-1,0 1 0,1 0 1,-1 1-1,0 1 0,1 0 1,0 1-1,-1 1 0,1 0 1,-19 9-1,21-8-61,1-1-1,0 2 1,0-1 0,1 2-1,0-1 1,0 1 0,0 1-1,1 0 1,0 0 0,1 1-1,-1 0 1,2 0 0,-1 1-1,2 0 1,-1 1 0,1-1-1,1 1 1,0 0 0,0 1-1,1-1 1,1 1 0,-5 21-1,7-26-66,1 1 0,0-1 0,0 0-1,0 0 1,1 0 0,0 0 0,0 1 0,1-1 0,-1 0-1,2-1 1,-1 1 0,1 0 0,0-1 0,0 1 0,1-1-1,6 9 1,-2-6-394,0 0-1,0-1 1,0 0-1,1 0 1,1-1-1,-1 0 0,1 0 1,21 9-1,24 9-2921</inkml:trace>
</inkml:ink>
</file>

<file path=ppt/ink/ink10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5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9856,'-2'9'863,"1"1"1,0-1 0,1 0-1,0 0 1,1 1 0,0-1-1,0 0 1,1 0 0,0 1-1,1-1 1,0-1 0,0 1 0,8 15-1,15 50 1061,41 215 82,2 45-1089,-7-124-225,-30-109-462,26 149 0,-56-242-540,-2 0 1,1 0 0,-1 0 0,0 0-1,-1 0 1,0 0 0,0 0-1,-1 0 1,-4 11 0,7-18-6437,8-13 4020,0-4-623</inkml:trace>
</inkml:ink>
</file>

<file path=ppt/ink/ink10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6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0 249 10624,'35'15'4352,"47"3"-1835,-71-16-689,1-1 0,-1 0-1,0-1 1,20-1 0,-12-2-1570,0-1 0,0 0 0,-1-2 0,0 0 0,34-17 0,-47 21-213,-1-1 0,0 1 0,1-1 0,-1-1 0,0 1 0,0 0 0,-1-1 0,1 0 0,-1 0 0,0 0 0,0 0 0,0-1 0,0 1 0,-1-1-1,0 1 1,0-1 0,0 0 0,0 0 0,-1 0 0,0 0 0,0 0 0,0 0 0,-1 0 0,1-1 0,-1 1 0,0 0 0,-1 0 0,0 0 0,1-1 0,-2 1-1,1 0 1,0 0 0,-1 1 0,0-1 0,0 0 0,-1 0 0,1 1 0,-1-1 0,0 1 0,0 0 0,0 0 0,-1 0 0,0 1 0,1-1 0,-1 1-1,-9-6 1,4 4-16,0 1-1,0 0 1,-1 0-1,0 1 1,1 0-1,-1 1 1,0 0-1,0 1 0,-1 0 1,1 0-1,0 1 1,0 0-1,0 1 1,-13 2-1,15-1 5,1-1-1,0 1 1,0 0-1,0 1 1,0 0-1,0 0 1,1 0-1,-1 1 1,1 0-1,0 0 1,0 1-1,1-1 1,-1 1-1,1 1 1,0-1-1,0 1 1,1-1-1,-1 2 1,1-1-1,-4 8 1,4-4 10,0 0-1,0 0 1,1 0 0,1 1-1,-1-1 1,2 1-1,-1-1 1,2 1 0,-1 0-1,1 0 1,1-1 0,0 1-1,5 20 1,-1-10-10,1 0 0,1 0-1,0-1 1,2 0 0,0-1 0,1 0 0,1 0 0,1-1-1,1 0 1,0-1 0,2-1 0,27 26 0,-28-31-175,0-2 1,1 0-1,-1-1 1,2 0-1,-1-1 1,18 5 0,-23-9-153,0 0 1,0-1 0,0-1 0,0 1 0,0-2 0,0 1 0,1-2 0,-1 1 0,0-1 0,0-1 0,0 0 0,12-4 0,37-22-3398,-5 3-405</inkml:trace>
</inkml:ink>
</file>

<file path=ppt/ink/ink10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6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1073 9600,'4'-5'10660,"15"-3"-8145,24-4-2101,-32 9-167,27-6 62,1-2 0,-2-2 0,1-1 0,35-19 0,-47 17-127,0 0 1,-1-1 0,-2-2-1,0 0 1,0-2 0,-2-1-1,-1 0 1,0-1 0,-2-1-1,-1-1 1,-1-1 0,-1 0-1,-1-1 1,-1 0 0,13-44-1,-23 57-180,1 0-1,-2 0 0,0-1 1,-1 1-1,0-1 1,-1 1-1,-1-1 1,0 1-1,-1-1 1,-5-19-1,1 14-32,-1 0 0,0 0 0,-2 1 1,0 0-1,-1 1 0,-23-33 0,18 32-31,-1-1 1,-1 2-1,0 0 0,-2 1 0,0 1 1,0 1-1,-1 1 0,-1 0 0,-1 2 1,0 0-1,0 1 0,-46-14 1,57 23 59,-1 0 0,0 0 1,1 1-1,-1 0 1,0 1-1,0 0 1,0 1-1,1 1 1,-1 0-1,0 0 1,1 1-1,0 1 1,-14 5-1,18-6 22,0 1-1,0 0 1,1 0-1,-1 0 1,1 1 0,0 0-1,0 0 1,0 1-1,1 0 1,0 0-1,0 0 1,0 0-1,1 1 1,0 0-1,0 0 1,1 0 0,-3 8-1,0 3 72,1 1-1,0 0 1,2 1 0,0-1-1,0 26 1,2 3 151,2-1 1,11 67-1,-11-100-201,13 72 279,3-1 1,41 124-1,-56-202-300,128 418 535,-120-391-513,70 308-84,-58-194 92,-7 1 0,-8 283-1,-9-403-23,0-2 0,-2 1 0,-1 0 0,-1-1 0,-11 29-1,14-48-21,0 0 0,-1-1 0,0 1 0,-1-1-1,1 0 1,-1 0 0,-1 0 0,-11 11 0,13-15-10,-1 1 1,1-1-1,-1 0 1,0 0-1,0-1 1,0 0-1,0 1 1,-1-2-1,1 1 1,-1-1-1,1 1 1,-1-2-1,1 1 1,-11 0-1,9-2-26,-1 0 0,1-1 0,-1 0 0,1 0 0,0 0 1,0-1-1,0 0 0,0 0 0,1-1 0,-1 0 0,1 0 0,0-1 0,0 1 0,0-1 0,-5-6 0,-11-8-118,-8-5-151,1-3 1,1 0 0,-40-51-1,53 58-583,1 0-1,2 0 1,0-1-1,1-1 1,1 0 0,1-1-1,-9-33 1,9 16-2594</inkml:trace>
</inkml:ink>
</file>

<file path=ppt/ink/ink10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7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59 9344,'-14'-19'4608,"14"8"-2560,0 11 6271,5-9-7679,-5 9 0,24 0 384,-5 0 0,13 9-1408,-7-2 128,27-7 640,-6 0 0,14-7-896,-12-2 128,-5 2-1152,-11 0 0,-4 2-2048,-5 5 128</inkml:trace>
</inkml:ink>
</file>

<file path=ppt/ink/ink10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3:27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97 294 7936,'-26'6'8972,"9"13"-3463,15-15-5190,1 0 0,-1 0 0,1 0-1,0 0 1,0 1 0,0-1 0,1 0-1,-1 1 1,1-1 0,0 0 0,1 7 0,-1-7-269,1 1 1,-1 0-1,1 0 1,0-1-1,0 1 1,1 0-1,-1-1 1,1 1-1,0-1 1,1 0-1,-1 1 1,1-1-1,-1 0 1,1-1-1,0 1 1,1 0-1,-1-1 1,1 0 0,-1 0-1,1 0 1,0 0-1,0 0 1,7 2-1,7 0 80,0-2-1,0 0 1,0-1-1,0 0 0,0-2 1,1 0-1,-1-1 1,0-1-1,0-1 1,27-7-1,-15 1 50,0-2-1,-1-1 1,0-1 0,-1-1-1,34-24 1,-55 35-194,-1-1 0,1 0 0,-1-1 0,0 1 0,0-1 0,0-1 1,-1 1-1,0-1 0,0 0 0,0 0 0,-1 0 0,0-1 0,0 1 0,-1-1 0,0 0 0,0 0 0,0 0 0,-1-1 0,3-14 0,-4 16-25,-1 0 0,0 0 0,0 0 0,0 0 0,0 0 0,-1 0 0,0 0 0,-1 1 0,1-1 0,-1 0 0,0 1 0,-1-1 0,1 1 0,-1-1 0,-5-6 0,-1 3-55,-1 0-1,0 1 0,0 0 0,-1 1 0,0 0 0,-23-10 1,7 6-52,0 0 1,-31-7 0,56 17 140,-45-11-326,-87-12 1,121 22 291,0 2-1,0-1 1,0 2 0,0 0 0,-1 0-1,1 1 1,0 1 0,1 0 0,-1 1 0,1 0-1,-17 9 1,25-11 24,0 0 1,0 0-1,1 0 0,-1 1 0,1-1 0,0 1 1,0 0-1,0 0 0,0 1 0,1-1 0,-1 0 1,1 1-1,0 0 0,0-1 0,-2 5 1,3-5-5,0 0 1,1 1-1,-1-1 1,1 0-1,0 0 1,0 1-1,0-1 1,0 0-1,0 0 1,1 1-1,-1-1 1,1 0 0,0 0-1,0 0 1,0 0-1,1 0 1,-1 0-1,1 0 1,-1 0-1,5 4 1,-1 0-3,1-1-1,-1 0 1,1 0-1,1-1 1,-1 0 0,1 0-1,0 0 1,0-1 0,0 0-1,1 0 1,-1-1 0,1 0-1,0 0 1,0-1 0,0 0-1,14 2 1,11-1-96,1-1-1,64-6 1,-70 3 106,57-11 259,-63 8-62,0 1 0,0 0 1,0 2-1,38 2 1,-57-1-109,-1 1 1,1 0 0,-1 0-1,0 0 1,1 1 0,-1-1-1,0 1 1,0-1 0,0 1 0,0 0-1,0-1 1,0 1 0,-1 0-1,1 0 1,0 0 0,-1 1 0,0-1-1,1 0 1,-1 1 0,2 4-1,17 58 1148,-16-49-903,2 7 143,2 0 0,0 0 0,16 31 0,-19-46-396,0 0 0,0-1-1,0 1 1,1-1-1,0 0 1,0 0-1,1-1 1,0 0 0,0 0-1,1 0 1,-1-1-1,10 5 1,-5-5-133,0-1-1,0 0 1,1 0-1,0-1 1,-1 0-1,1-1 1,0-1-1,0 0 1,0-1-1,0 0 1,25-5-1,-20 2-966,0-1 0,0-1-1,0-1 1,28-13 0,8-8-2959</inkml:trace>
</inkml:ink>
</file>

<file path=ppt/ink/ink10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4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426 71 5248,'0'-1'248,"1"1"1,-1 0-1,0 0 1,0-1-1,1 1 1,-1 0-1,0-1 1,0 1-1,0 0 0,1-1 1,-1 1-1,0-1 1,0 1-1,0 0 1,0-1-1,0 1 1,0 0-1,0-1 1,0 1-1,0-1 0,0 1 1,0 0-1,0-1 1,0 1-1,0-1 1,0 1-1,0 0 1,-1-1-1,1 1 1,0 0-1,0-1 1,0 1-1,0 0 0,-1-1 1,1 1-1,-1-1 1,-16-18 2173,10 14-2143,1 0 0,-1 0 1,0 1-1,0 0 0,-11-5 0,12 8-104,-1-1 1,0 1-1,1 0 0,-1 0 0,0 1 0,0 0 1,0 0-1,0 1 0,1 0 0,-1 0 0,0 0 1,1 1-1,-8 3 0,-7 3 216,0 1 0,-28 17 1,36-17-295,1 0 1,0 1-1,1 0 0,0 0 1,1 1-1,0 1 1,0 0-1,1 0 1,1 1-1,0 0 0,1 0 1,0 1-1,1 0 1,1 0-1,0 0 1,-3 19-1,4-19-66,1 0-1,1 1 1,0-1-1,1 0 1,0 1-1,1 0 1,1-1-1,0 1 1,1-1 0,1 0-1,0 1 1,1-1-1,1 0 1,0-1-1,0 1 1,16 24 0,-16-31-97,0 0 0,1 0 0,0-1 1,1 0-1,-1 0 0,1 0 0,0-1 1,1 0-1,-1 0 0,1-1 0,0 0 1,0-1-1,0 1 0,1-1 0,-1-1 1,1 0-1,-1 0 0,1-1 0,0 0 0,0 0 1,0-1-1,0 0 0,-1-1 0,1 1 1,12-4-1,-1-1-677,-1 0 1,-1-1-1,1 0 1,-1-2-1,0 0 1,0-1 0,-1-1-1,-1-1 1,1 0-1,18-17 1,13-14-2202</inkml:trace>
</inkml:ink>
</file>

<file path=ppt/ink/ink10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4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156 375 6912,'36'21'7531,"-1"-1"-2063,-9-15-5156,-13-5-164,-1-1 0,1 0 0,-1-1 0,1-1 1,-1 0-1,0-1 0,0 0 0,-1 0 0,1-2 0,-1 1 0,0-1 0,0-1 0,11-9 0,-7 4 57,-1-1 0,0 0 0,-1-1 0,-1-1-1,0 0 1,-1-1 0,17-31 0,-24 41-190,-1 0 0,0 0 0,0 0-1,-1 0 1,1-1 0,-1 0 0,-1 1-1,1-1 1,-1 0 0,-1 0 0,1 1 0,-1-1-1,0 0 1,-1 0 0,1 0 0,-1 0-1,-1 1 1,1-1 0,-1 0 0,0 1-1,-1-1 1,0 1 0,0 0 0,0 0-1,-8-10 1,8 13-14,0 0-1,0 0 1,-1 0-1,1 0 0,-1 0 1,0 1-1,0 0 1,0 0-1,0 0 1,0 0-1,0 1 1,-1-1-1,1 1 1,0 0-1,-1 0 0,1 1 1,-1 0-1,1-1 1,-1 1-1,1 1 1,-6 0-1,-2-1 12,-5 0 3,0 2 1,0 0-1,-1 1 1,1 0-1,1 1 1,-1 1-1,-24 11 1,35-13-12,-11 2 22,0 2 0,1 0 0,0 1 1,1 0-1,0 2 0,0-1 0,1 2 1,0 0-1,1 1 0,0 0 0,1 1 1,-20 27-1,23-26-12,1 0 1,1 0-1,0 1 1,1 0-1,1 0 1,0 0-1,1 1 1,1 0-1,0 0 0,0 18 1,2-26-10,2 1-1,-1 0 1,1 0-1,0-1 1,1 1 0,0-1-1,0 1 1,1-1-1,0 0 1,1 0 0,0 0-1,0 0 1,0-1 0,1 1-1,0-1 1,1 0-1,0-1 1,0 1 0,0-1-1,14 10 1,-9-9-70,1 0 1,1 0-1,-1-1 0,1-1 1,0 0-1,0-1 1,0 0-1,1-1 0,21 3 1,-6-4-1044,-1-1 0,0-1 0,50-6 1,-24-1-1987</inkml:trace>
</inkml:ink>
</file>

<file path=ppt/ink/ink10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5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10 7680,'-7'-7'2378,"4"4"1717,4 6 368,4 10 101,-1 1-5494,6 38 2439,33 142 552,-38-176-1886,1-2-1,1 1 1,0-1-1,1 0 1,0 0-1,2-1 1,0 0 0,21 24-1,3-13-54,-32-25-119,-1 1 1,1-2-1,0 1 1,-1 0-1,1 0 1,0 0 0,0-1-1,0 1 1,0-1-1,-1 0 1,1 1-1,0-1 1,0 0 0,0 0-1,0 0 1,0 0-1,0 0 1,3-1-1,-5-1 0,1 0-1,0 1 0,-1-1 1,1 0-1,-1 0 0,1 0 0,-1 1 1,0-1-1,0 0 0,0 0 0,0 0 1,0 0-1,0 1 0,0-1 0,-1 0 1,1 0-1,-1 0 0,1 1 0,-1-1 1,0 0-1,-1-2 0,-16-44-27,18 48 27,-10-21-14,2-1 1,0 0-1,1 0 0,2-1 1,0 0-1,-1-26 0,5 44 13,1-1 0,0 0 0,0 0 0,0 1 0,1-1 0,0 0 0,0 1 0,0-1 0,1 1 0,0-1-1,0 1 1,0 0 0,1 0 0,0 0 0,0 0 0,0 0 0,0 0 0,1 1 0,0 0 0,0 0 0,0 0 0,0 0 0,1 0 0,0 1 0,-1 0-1,1 0 1,0 0 0,0 1 0,10-4 0,-2 2 82,1 1-1,0 0 1,0 1-1,1 0 1,-1 1-1,0 1 1,1 0-1,-1 1 1,18 3-1,11 4 478,65 22-1,-96-26-451,-1 0 0,0 1 0,0 0 0,0 1 0,0 0 0,-1 1 0,0 0 0,-1 0 0,0 1 0,0 1 0,12 14 0,-17-19-209,-1 1 0,0 0 0,0-1 0,0 1-1,0 0 1,-1 1 0,0-1 0,0 0-1,-1 1 1,1-1 0,-1 1 0,0-1 0,-1 1-1,1-1 1,-1 1 0,0 0 0,0-1-1,-1 1 1,0 0 0,0-1 0,0 1 0,-1-1-1,1 0 1,-1 1 0,-1-1 0,-3 7-1,-3-2-3245,-1-2-491</inkml:trace>
</inkml:ink>
</file>

<file path=ppt/ink/ink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4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1 512,'0'7'256,"11"-2"-128,-11-1-640,3-1 512,-3 1 0,0 5 0,0-2 0</inkml:trace>
</inkml:ink>
</file>

<file path=ppt/ink/ink10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5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87 6144,'-3'2'521,"1"0"0,0 0 0,0 0 0,0 0 0,0 0 0,0 0 0,0 1 0,0-1 0,1 1 0,0-1 0,-1 1 0,1-1 0,0 1 0,0 0 0,0 0 0,1 0 0,-1-1 0,0 5 0,-12 62 3339,12-61-3733,0 0 0,0-1 0,1 1-1,1 0 1,0 0 0,0 0 0,0 0-1,1 0 1,0-1 0,0 1 0,1 0-1,0-1 1,0 0 0,1 0 0,0 0-1,8 10 1,-4-9 36,0 0 0,0 0 0,1-1 0,0-1 0,1 1 0,-1-2 0,1 1 0,0-1 0,1-1 0,-1 0 0,1 0 0,0-1 0,12 2 0,-6-3-36,0 0 1,0-1 0,1-1-1,-1 0 1,1-2 0,-1 0-1,0-1 1,19-5-1,-16 2-51,0 0 0,0-2-1,-1 0 1,0-1 0,0-1-1,-1 0 1,-1-2 0,0 0-1,0-1 1,-1 0 0,-1-1-1,0-1 1,-1-1 0,21-30-1,-32 42-67,-1 0-1,1 0 1,-1 0 0,0 0-1,0-1 1,0 1 0,-1 0-1,1-1 1,-1 1-1,0-1 1,-1 0 0,1 1-1,-1-1 1,0 0-1,0 1 1,0-1 0,-1 0-1,1 1 1,-1-1 0,0 0-1,-1 1 1,1-1-1,-1 1 1,0 0 0,0 0-1,0-1 1,-3-3 0,-3 0-16,1 1 1,-1-1 0,-1 1 0,1 1 0,-1-1 0,0 2 0,-1-1 0,1 1 0,-1 1-1,0-1 1,-15-3 0,-12 3-26,0 1-1,0 1 1,0 3-1,-1 0 1,1 3-1,-57 11 1,74-10-63,1 0 0,0 2 0,0 0 0,0 2 0,0 0 0,1 0 0,-21 15 0,31-18-22,0 1 1,0 0 0,1 1-1,0-1 1,0 1 0,0 0-1,1 1 1,0 0 0,0 0-1,-7 15 1,10-16-58,0-1-1,1 1 1,-1-1 0,2 1-1,-1 0 1,1 0 0,0 0-1,0 0 1,1 0 0,0 0-1,1 0 1,-1 0 0,1 0-1,0 0 1,3 7 0,-3-10-32,1 1 0,-1-1 1,1 0-1,0 0 0,1 0 1,-1 0-1,1-1 0,-1 1 0,1-1 1,0 1-1,0-1 0,1 0 1,-1 0-1,1 0 0,-1-1 1,1 1-1,0-1 0,0 0 1,8 3-1,0 1-395,42 26-2491</inkml:trace>
</inkml:ink>
</file>

<file path=ppt/ink/ink10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6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8192,'-9'43'3734,"8"1"-2597,2-23 29,1 33 4648,6 2-5059,3 2-178,29 326 1749,-28-189-2095,57 548 1564,-56-694-2908,-13-48 824,1 1 1,0 0-1,0 0 1,0-1-1,1 1 1,-1 0-1,0-1 1,1 0-1,-1 1 1,1-1-1,-1 0 1,3 2-1,6 2-2911</inkml:trace>
</inkml:ink>
</file>

<file path=ppt/ink/ink10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6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72 394 10368,'-1'1'224,"0"1"1,0-1-1,1 0 1,-1 0-1,0 1 1,1-1-1,-1 0 1,1 1 0,0-1-1,-1 1 1,1-1-1,0 0 1,0 1-1,0-1 1,0 1-1,0-1 1,0 1-1,1-1 1,-1 0 0,0 1-1,1-1 1,-1 0-1,1 1 1,-1-1-1,1 0 1,0 1-1,-1-1 1,1 0-1,0 0 1,0 0-1,0 0 1,0 0 0,0 0-1,0 0 1,0 0-1,0 0 1,2 1-1,8 6 771,0 0 0,1 0 0,13 6-1,-7-4-1218,-7-3 380,1 0 1,0-1-1,1-1 0,-1 0 0,1-1 0,0 0 0,14 2 0,9 0 180,44 0-1,-52-5-39,-1-1-1,1-2 1,-1-1-1,1-1 1,-1-1-1,35-12 1,-45 12-228,0-2 0,-1 0 0,1-1-1,-1 0 1,-1-1 0,0-1 0,0-1 0,-1 0 0,0-1 0,13-14 0,-20 18-57,-1 0-1,-1-1 1,1 1 0,-1-1-1,-1-1 1,0 1 0,0 0 0,0-1-1,-2 0 1,1 0 0,1-13-1,-3 17-10,1-1 0,-2 1 0,1-1 0,-1 0 0,0 1 0,0-1 0,-1 0 0,0 1 0,0-1 0,0 1 0,-1-1 0,0 1 0,0 0 0,-1 0 0,0 0 0,0 0 0,0 0 0,-1 1 0,-6-9 0,3 5 1,1-1 0,-2 1 0,0 1 0,0 0 0,0 0 0,-1 0-1,0 1 1,0 0 0,-1 1 0,0 0 0,0 1 0,-1 0 0,-10-4 0,8 3 8,-3 0 11,0 0 0,0 0 1,-1 2-1,0 0 1,0 1-1,0 0 1,0 2-1,0 0 1,0 1-1,-33 3 0,38-2-10,-9 0-20,0 1 0,1 1 0,-1 0 0,1 2 0,-1 0 0,1 1 0,1 1 1,-1 1-1,1 1 0,1 1 0,0 0 0,0 2 0,1 0 0,-26 23 0,31-23-330,0-1 0,2 1 0,-1 1 0,1 0 0,1 0 0,1 1 1,0 1-1,0-1 0,2 1 0,0 0 0,0 0 0,2 1 0,0 0 0,-4 25 0,3 37-3116</inkml:trace>
</inkml:ink>
</file>

<file path=ppt/ink/ink10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7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16 6016,'-7'-16'4666,"7"28"1322,4 14-1636,-2-14-5769,58 172 5015,-40-129-2764,-2 2 1,16 84-1,-34-141-831,0 1 0,0-1-1,1 0 1,-1 0 0,0 0 0,0 1 0,0-1 0,0 0-1,1 1 1,-1-1 0,0 0 0,0 0 0,0 1 0,0-1-1,0 0 1,0 1 0,0-1 0,0 0 0,0 0 0,0 1-1,0-1 1,0 0 0,0 1 0,0-1 0,0 0 0,0 1-1,0-1 1,0 0 0,0 0 0,0 1 0,-1-1 0,1 0-1,0 1 1,0-1 0,0 0 0,0 0 0,-1 0 0,1 1-1,0-1 1,0 0 0,-1 0 0,1 0 0,0 1 0,0-1-1,-1 0 1,1 0 0,-1 0 0,-10-14 20,-11-27-11,14 22 10,1-1 1,1-1 0,-5-30-1,10 42-29,0 0-1,1 1 1,-1-1-1,2 0 1,-1 1-1,1-1 0,1 0 1,-1 1-1,1-1 1,1 1-1,4-10 1,-2 8 32,0 0 0,1 1 0,0 0 1,1 1-1,-1-1 0,2 1 1,-1 1-1,1-1 0,1 1 1,-1 0-1,1 1 0,0 0 0,1 1 1,-1 0-1,1 0 0,0 1 1,1 0-1,-1 1 0,14-3 1,10 0 94,0 1 1,0 2 0,0 2-1,64 4 1,-88-2-108,0-1 1,0 1-1,0 1 1,-1 0-1,1 0 1,0 1-1,-1 0 1,0 1-1,0 0 1,0 1-1,0-1 1,0 2-1,-1-1 1,0 1 0,0 0-1,-1 1 1,0 0-1,0 0 1,0 1-1,-1 0 1,0 0-1,-1 0 1,0 1-1,0-1 1,-1 1-1,0 0 1,0 1-1,-1-1 1,2 11-1,-1-6-154,-1 1-1,-1-1 0,0 0 1,-1 1-1,-1-1 1,0 1-1,-1-1 1,0 0-1,-1 1 0,-5 18 1,2-1-3348,5-31 749,0-2-609</inkml:trace>
</inkml:ink>
</file>

<file path=ppt/ink/ink10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8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79 224 9216,'-1'0'163,"0"1"0,0-1 1,0 1-1,0 0 0,0-1 0,0 1 1,1 0-1,-1-1 0,0 1 0,0 0 1,1 0-1,-1 0 0,1 0 0,-1-1 1,1 1-1,-1 0 0,1 0 1,-1 0-1,1 0 0,0 0 0,0 0 1,-1 0-1,1 0 0,0 0 0,0 1 1,0-1-1,0 0 0,0 0 1,0 0-1,1 0 0,-1 1 0,2 2 346,-1 1 0,1-1 0,0 0 1,1 0-1,-1 0 0,1 0 0,-1 0 0,4 3 0,14 13 1529,39 34 0,-46-43-2737,-6-5 769,-1-1-1,1-1 0,0 1 1,0-1-1,0 0 0,1-1 1,12 5-1,-1-1 144,-4-2-47,0-2 0,0 1 1,0-2-1,0 0 0,1-1 0,-1 0 0,0-1 0,1-1 0,-1-1 0,0 0 0,0 0 0,0-2 0,27-9 1,-21 7-83,-1-2 1,0 0 0,-1-1-1,1 0 1,-2-2 0,1 0-1,18-16 1,-30 21-61,0 0 0,0 0-1,-1 0 1,0-1 0,0 0 0,-1 0 0,0 0 0,0-1 0,0 0-1,-1 0 1,0 0 0,-1 0 0,0-1 0,0 1 0,-1-1 0,0 0-1,0 0 1,0-12 0,-2 16-24,-1 0 0,1 0 0,-1 0 0,0 1 0,0-1 0,0 0 0,-1 1 0,0-1 0,0 1 0,0 0 0,0-1 0,0 1 0,-1 0 0,0 1 0,0-1 0,0 0 0,0 1 0,-6-5 0,0-2 0,2 4 8,0-1 0,0 1-1,0 1 1,-1-1 0,0 1-1,0 1 1,0-1 0,0 1-1,-1 1 1,1 0 0,-1 0-1,0 0 1,0 1 0,-15-1-1,16 1 6,-15-1 27,-1 0-1,0 1 1,0 1 0,0 2-1,0 0 1,-43 9 0,48-7-48,0 1 0,0 1 0,0 0 0,0 2 0,1 0 0,0 1 0,1 1 1,-1 0-1,2 2 0,-1 0 0,2 0 0,-1 2 0,2 0 0,0 0 1,0 2-1,1-1 0,1 2 0,-14 23 0,20-29-194,0 0-1,1 0 1,1 0 0,0 0-1,0 1 1,-2 11 0,5-18-54,1 1 1,-1 0-1,1 0 1,0-1-1,0 1 1,0 0-1,1 0 1,-1-1-1,1 1 1,1 0-1,-1-1 1,0 1-1,1-1 0,0 1 1,0-1-1,0 0 1,5 6-1,-1-4-298,0 1-1,0-2 0,1 1 1,0-1-1,10 7 0,33 19-2900</inkml:trace>
</inkml:ink>
</file>

<file path=ppt/ink/ink10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8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23 7808,'-2'-4'715,"-7"-12"1312,9 16-1958,0 0 1,-1 0-1,1-1 1,0 1 0,0 0-1,-1 0 1,1 0-1,0-1 1,0 1-1,-1 0 1,1 0 0,0 0-1,-1 0 1,1-1-1,0 1 1,-1 0 0,1 0-1,0 0 1,-1 0-1,1 0 1,0 0-1,-1 0 1,1 0 0,0 0-1,-1 0 1,1 0-1,0 0 1,0 0 0,-1 0-1,1 1 1,0-1-1,-1 0 1,1 0-1,0 0 1,-1 0 0,1 1-1,0-1 1,0 0-1,-1 0 1,0 11 7779,10 5-7903,-8-15 813,2 5-631,-1 0-1,1 0 0,-1 0 1,0 0-1,-1 1 0,0-1 1,0 1-1,0-1 0,-1 1 1,0 8-1,3 29 72,29 244 3087,-8 75-791,-23-335-2357,20 276 929,-15-248-1000,3 0 0,3-1 0,27 79-1,-37-127-168,1 0 0,0 0-1,0 0 1,1 0-1,0 0 1,0-1 0,0 1-1,1-1 1,0-1 0,0 1-1,0 0 1,10 6-1,-11-10-179,1 1 0,-1-2 0,1 1 0,0 0 0,-1-1 0,1 0 0,0 0 0,0 0 0,0-1 0,0 1 0,0-1 0,0-1 0,-1 1 0,1-1 0,0 1 0,0-1 0,0-1 0,-1 1 0,1-1 0,5-2 0,25-14-3216,-5-4-235</inkml:trace>
</inkml:ink>
</file>

<file path=ppt/ink/ink10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9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8192,'18'-20'4096,"30"17"-2432,-39 3 5503,19 7-7039,-10 5 128,34 4-128,-10-5 128,10 2-640,-10-6 128,10 2-1792,-15 1 0,2-4-639,-12-3-1</inkml:trace>
</inkml:ink>
</file>

<file path=ppt/ink/ink10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6:59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97 455 7808,'-1'2'255,"0"-1"0,0 1 0,1-1 0,-1 1 0,0 0 0,1-1 0,-1 1 0,1 0 0,0-1 0,0 1 0,-1 0 0,1 0-1,0-1 1,0 1 0,1 0 0,-1 0 0,0-1 0,1 1 0,-1 0 0,2 2 0,0 1 479,0 0 0,1 0 0,-1 0-1,1 0 1,1-1 0,6 9 0,32 23 2591,-37-33-3336,-1 0 0,1 0 0,0-1-1,0 0 1,0 0 0,8 2 0,1-2 132,-1-1 0,0-1 0,0 0 0,0-1-1,0 0 1,0-1 0,26-7 0,-11 1 353,-1-2 0,40-19 0,-45 17-287,0 0 0,-1-1-1,0-2 1,-1 0 0,26-26-1,-36 32-119,-2 0 0,1-1-1,-1-1 1,-1 1 0,0-1-1,-1-1 1,0 1 0,0-1-1,-1 0 1,-1 0 0,5-22-1,-7 27-71,-2 0 0,1 0-1,-1 0 1,0 0 0,-1 0-1,0 0 1,0 0 0,0 0-1,-1 0 1,0 0 0,0 1-1,-1-1 1,0 1 0,0-1-1,0 1 1,-1 0 0,-7-9-1,2 4-14,-1 0 0,0 1 0,-1 1 0,1-1 0,-2 2 0,1 0 0,-19-10 0,11 9-7,1 0-1,-2 1 1,1 1-1,-1 1 0,0 1 1,-1 1-1,1 0 1,-1 2-1,-30-1 1,17 5-55,1 0 1,-1 2-1,1 2 1,-59 18 0,81-21 3,0 0 1,0 1 0,0 1-1,0 0 1,-10 7-1,19-11 52,0 0-1,0 0 0,1 1 1,-1-1-1,0 1 1,1 0-1,-1-1 0,1 1 1,0 0-1,-1 0 0,1 0 1,0 0-1,0 0 0,0 0 1,1 0-1,-1 0 0,0 1 1,1-1-1,-1 0 0,1 0 1,0 1-1,0-1 0,0 0 1,0 0-1,0 1 0,0-1 1,1 0-1,0 3 0,1-1-32,-1 0 0,1 1 0,1-1 0,-1 0 0,0 0 0,1-1 0,0 1 0,0 0 0,0-1 0,0 0 0,1 0 0,-1 0 0,1 0 0,0 0 0,0-1 0,0 0 0,0 1 0,0-2 1,0 1-1,1 0 0,-1-1 0,1 0 0,-1 0 0,10 1 0,7 1-171,0-1 0,1-1 0,0-1 0,28-3 0,20-5 90,194-11 878,-263 20-687,0-1 0,1 0 0,-1 1 0,0-1 0,0 1 0,0 0 0,0-1 0,0 1 0,0 0 0,0 0 0,0-1 0,-1 1 0,1 0 0,0 0 0,0 0 0,-1 0 0,1 0 0,0 0 0,-1 0 0,1 0 0,-1 1 0,0-1 0,1 0 0,-1 0 0,1 2 0,8 42 1043,-6-25-592,3-1-199,0 0 1,1 0-1,0 0 0,2-1 0,0-1 1,1 1-1,1-2 0,14 18 0,-17-25-352,-1-1 0,1 1 0,1-2-1,0 1 1,0-1 0,0-1 0,1 1 0,0-2-1,0 1 1,1-2 0,-1 1 0,1-1-1,0-1 1,0 0 0,14 2 0,-19-4-372,1-1 0,-1 1 0,1-1 0,-1-1 0,1 1 1,-1-1-1,0 0 0,1-1 0,-1 0 0,10-3 0,18-11-3035</inkml:trace>
</inkml:ink>
</file>

<file path=ppt/ink/ink10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00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6784,'-1'0'186,"1"0"1,0 1 0,0-1-1,0 0 1,0 0-1,0 0 1,0 0-1,0 0 1,0 0 0,0 0-1,0 0 1,0 1-1,0-1 1,0 0 0,0 0-1,0 0 1,0 0-1,-1 0 1,1 0 0,0 0-1,0 0 1,0 0-1,0 0 1,0 0-1,0 0 1,0 0 0,-1 0-1,1 1 1,0-1-1,0 0 1,0 0 0,0 0-1,16 6 5070,16 0-3075,0 3-714,35-2-645,1-4 0,91-6 0,-74 0-216,-7 1 2,87-15 0,-189 28-528,1 0 1,0 2-1,1 0 1,0 2-1,1 0 1,0 1 0,2 2-1,-23 23 1,30-24-52,0 0 1,1 1 0,1 0-1,1 1 1,-13 35 0,19-46-16,1 0 1,-1 1-1,2-1 1,-1 0 0,1 1-1,0 0 1,1-1 0,0 1-1,0-1 1,1 1 0,0-1-1,1 1 1,-1-1 0,2 1-1,-1-1 1,8 15-1,-7-19-29,1 0-1,-1 0 0,1 0 0,0 0 0,0-1 1,1 0-1,-1 0 0,1 0 0,0-1 0,-1 1 1,1-1-1,0 0 0,0-1 0,0 1 0,1-1 0,-1 0 1,0 0-1,0 0 0,1-1 0,-1 0 0,0 0 1,8-1-1,17-1-695,1-2 1,46-10 0,-65 11 261,96-13-4565,-63 13 1559</inkml:trace>
</inkml:ink>
</file>

<file path=ppt/ink/ink10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01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115 343 7936,'10'16'6750,"2"2"686,7-10-7841,6-5 695,1 0-1,-1-1 1,1-2 0,-1 0 0,1-2 0,-1-1 0,0-1 0,0-1 0,0-1-1,0-1 1,-1-1 0,0-1 0,-1-2 0,0 0 0,-1-1 0,36-26 0,-48 31-209,0-1 0,0 0 1,-1 0-1,9-11 0,-15 16-59,0-1-1,0 0 0,-1 0 0,0 1 1,1-2-1,-1 1 0,-1 0 0,1 0 0,0-1 1,-1 1-1,0 0 0,0-1 0,-1 0 1,1-5-1,-1 4-9,0 1 1,-1-1-1,0 0 0,0 0 1,0 0-1,-1 0 1,0 1-1,0-1 0,0 1 1,-1 0-1,0-1 1,0 1-1,0 0 0,-1 1 1,1-1-1,-1 0 0,0 1 1,0 0-1,-1 0 1,0 0-1,1 1 0,-1-1 1,0 1-1,0 0 1,-9-3-1,-2 0 17,0 0 0,0 1 0,0 1 0,0 1 0,-1 0 0,1 1 0,-30 0 0,25 2 23,0 0 0,0 1-1,0 1 1,0 1-1,0 1 1,0 1-1,1 1 1,0 0-1,0 2 1,0 0 0,-35 22-1,40-20 27,0 2 0,1-1-1,0 2 1,1 0 0,0 1 0,-19 26-1,26-31-27,0 0-1,0 1 1,1 0-1,1 0 1,-1 0-1,2 0 1,-1 1-1,1 0 1,1-1-1,0 1 1,1 0-1,0 0 1,0 13-1,2-15-30,0 1 0,1 0 0,-1-1 0,2 1 0,-1-1 0,2 0 0,-1 0 0,1 0 0,0 0-1,1-1 1,0 1 0,1-1 0,-1 0 0,9 7 0,-4-5-4,0 0 1,2-1-1,-1 0 0,1-1 0,0-1 1,0 0-1,1 0 0,24 8 1,-4-6-781,0 0 0,0-2 1,1-2-1,0-1 1,-1-1-1,2-2 0,41-4 1,-12-5-2820,-10-2-150</inkml:trace>
</inkml:ink>
</file>

<file path=ppt/ink/ink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4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4480,'40'-27'2176,"48"54"-2304,-65-21 4480,10-2-4224,17-4 0,11 9 128,10-5 128,6 2-512,-10-6 128,4 0 128,2-10 128,-9 5-384,-3-13 128,-5-1-512,-12 6 0,-17-1-1024,2 1 0</inkml:trace>
</inkml:ink>
</file>

<file path=ppt/ink/ink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5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1 133 1664,'0'-3'144,"0"0"0,0 0 0,0 0 0,0 0 0,1 0 0,-1 0 0,1 0 0,0 1 0,0-1 0,0 0 0,0 0 0,0 1 0,0-1 0,1 1 0,2-5 0,2 3 130,-1-1 0,1 1 1,-1 0-1,1 0 0,0 1 1,7-3-1,4-3 20,1 2 0,0 0 0,0 1-1,0 1 1,1 1 0,0 0 0,0 1 0,33 0 0,-5 0 48,-20 1-108,-1 1 0,46 5 0,-62-3-211,0 1 0,0 0 1,-1 1-1,1 0 1,-1 1-1,0 0 1,0 0-1,0 1 0,0 0 1,14 12-1,-14-8-9,1 1-1,-1-1 1,0 2-1,-1-1 1,-1 1-1,1 0 1,-2 1-1,0 0 1,0 0-1,-1 0 1,0 0-1,-1 1 1,-1 0-1,0 0 0,0 0 1,-2 0-1,1 1 1,-2 25-1,-1-33 4,0 0 0,0 0 0,0 0 0,-1-1 0,0 1 0,0 0 0,0-1 0,-1 0 0,0 1 0,0-1 0,0 0 0,-1 0 0,1-1 0,-1 1 0,-1-1 0,1 0 0,0 0 0,-1 0 0,0-1 0,0 1 0,0-1 0,0 0 0,0-1 0,-1 1 0,1-1 0,-9 2 0,-11 4 71,0-2-1,0 0 0,-1-2 1,-40 2-1,50-5-17,1-1 0,-1 0-1,-25-4 1,36 3-252,-1-1 1,0 1 0,0-1-1,1 0 1,-1 0-1,1-1 1,0 0-1,-1 0 1,1 0 0,1 0-1,-10-8 1,15 11-1078,6 4-42</inkml:trace>
</inkml:ink>
</file>

<file path=ppt/ink/ink10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02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500 124 2816,'1'-3'432,"0"-1"-1,-1 1 1,1 0-1,0-1 1,1 1 0,-1 0-1,0 0 1,1 0-1,3-4 1,-3 4 72,0 0 1,-1 0-1,1-1 0,-1 1 1,1 0-1,-1 0 0,0-1 1,0 1-1,1-7 0,-3 8-479,1 0-1,0 1 0,0-1 0,-1 1 0,1-1 0,-1 0 1,1 1-1,-1-1 0,0 1 0,1-1 0,-1 1 0,0 0 1,0-1-1,0 1 0,0 0 0,-2-2 0,-1 0 232,0 0-1,0 1 0,0 0 1,0 0-1,0 0 0,-1 0 1,1 1-1,-1 0 1,1 0-1,-1 0 0,1 0 1,-1 1-1,0-1 0,1 1 1,-1 1-1,0-1 0,-5 1 1,-10 0 96,-11 0 162,0 1-1,0 1 0,0 2 1,-50 14-1,67-15-386,0 1 1,0 0-1,1 1 1,-1 0-1,1 1 1,1 1-1,-1 0 1,1 1-1,1 0 0,0 1 1,-19 21-1,25-26-89,1 1-1,1 0 1,-1 0-1,1 1 1,0-1-1,0 1 1,1-1-1,0 1 1,0 0-1,1 0 1,-1 0-1,2 0 1,-1 0-1,1 0 1,0 1-1,0-1 1,1 0-1,0 0 1,0 0-1,1 0 1,0-1-1,0 1 1,1 0-1,-1-1 1,1 1-1,1-1 1,-1 0-1,1 0 1,0 0-1,1 0 1,0-1-1,8 9 1,3-1-16,0-1 1,1 0 0,1-1 0,-1-1-1,2-1 1,-1 0 0,1-2-1,0 0 1,1-1 0,0-1 0,0 0-1,0-2 1,35 2 0,-27-4-652,-1-1-1,1-2 1,-1 0 0,1-2 0,-1-1 0,0-1 0,-1-2 0,1 0 0,44-22-1,-16 0-2185</inkml:trace>
</inkml:ink>
</file>

<file path=ppt/ink/ink10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02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6144,'-1'0'141,"1"0"1,-1 1 0,0-1-1,1 1 1,-1-1-1,1 1 1,-1-1-1,1 1 1,-1-1 0,1 1-1,-1 0 1,1-1-1,0 1 1,-1-1 0,1 1-1,0 0 1,-1 0-1,1-1 1,0 1-1,0 0 1,0-1 0,0 1-1,0 0 1,0 0-1,0-1 1,0 1 0,0 0-1,0 0 1,0-1-1,0 1 1,0 0-1,1-1 1,-1 1 0,0 0-1,0-1 1,1 1-1,-1 0 1,1-1 0,-1 1-1,1 0 1,0 0-1,23 39 5385,-18-31-5223,11 21 632,-2 1-1,-1 1 1,17 57-1,-9-23-960,88 211 2138,-70-150-189,38 215-1,-66-281-1394,-11-56-336,-5-55-98,2 36-91,1 0 1,0 0-1,2-24 0,2 6 5,2 1 0,1 0 0,13-42 0,-16 64-2,0 0-1,0 1 1,1-1 0,0 1-1,0-1 1,1 1 0,0 1-1,1-1 1,0 1 0,0 0-1,0 0 1,1 1 0,0-1-1,0 2 1,1-1 0,13-7-1,-14 10 19,1 1 0,-1 1 0,1-1 0,0 1 0,0 1 0,0-1 0,-1 1 0,1 1 0,0-1 0,0 1 0,0 1 0,-1-1 0,1 2 0,-1-1 0,1 1 0,-1 0 0,0 0 0,0 0 0,0 1 0,12 10 0,-8-7 51,0 2 0,-1-1 1,0 1-1,0 1 0,-1 0 1,0 0-1,-1 1 1,0 0-1,-1 1 0,0-1 1,5 15-1,0 3 61,-2 2-1,-2-1 1,8 46-1,-15-63-166,0 0-1,0 0 0,-1 0 0,-1 0 0,0 0 0,0 0 0,-2 0 1,0 0-1,0 0 0,-10 22 0,13-35 10,1 0 0,-1 0 0,0 1 0,0-1 0,0 0 0,0 0 0,0 1 0,-1-1 0,1 0 0,0 0 0,0 0 0,0 1 0,0-1 0,0 0-1,0 0 1,0 0 0,0 1 0,0-1 0,-1 0 0,1 0 0,0 0 0,0 1 0,0-1 0,0 0 0,-1 0 0,1 0 0,0 0 0,0 0 0,0 0 0,-1 1 0,1-1 0,0 0 0,0 0 0,0 0 0,-1 0 0,1 0 0,0 0 0,0 0 0,-1 0-1,1 0 1,0 0 0,0 0 0,-1 0 0,1 0 0,0 0 0,0 0 0,0 0 0,-1 0 0,1-1 0,-4-13-1398,1-17-2266,3 28 3229,0 0-1,1 1 1,-1-1-1,0 1 0,1-1 1,0 1-1,-1-1 1,1 1-1,0 0 1,0-1-1,2-2 1,2-3-709,4-15-2417</inkml:trace>
</inkml:ink>
</file>

<file path=ppt/ink/ink10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03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91 201 7296,'26'21'3125,"-19"-15"-1619,0 0 0,1 0-1,-1-1 1,1 0 0,17 8-1,-6-6-901,1 0-1,0-1 0,1 0 1,35 3-1,-46-8-453,1-1 1,-1-1-1,1 0 0,-1 0 1,0-1-1,0 0 1,1-1-1,-2 0 0,1 0 1,0-1-1,15-9 1,-13 6 126,0 0 1,-1-1-1,1-1 1,-2 0-1,20-20 1,-26 24-216,0 0 1,0 0-1,0-1 1,0 1-1,-1-1 1,0 0-1,0 0 1,-1 0-1,0-1 1,0 1-1,0-1 1,-1 1-1,0-1 1,1-9-1,-2 12-46,-1 0 0,1 1 0,-1-1 0,0 0-1,0 0 1,0 1 0,0-1 0,-1 0 0,0 1 0,1 0-1,-1-1 1,0 1 0,-1 0 0,1 0 0,-1 0 0,1 0 0,-1 0-1,0 1 1,0-1 0,0 1 0,0 0 0,0 0 0,-1 0-1,1 0 1,-1 1 0,1-1 0,-1 1 0,1 0 0,-7-1 0,-8-3 42,0 2 1,0 0-1,0 1 1,-29 1-1,26 2 25,0 0-1,0 2 1,1 0 0,-1 2-1,1 0 1,0 1 0,-24 11-1,32-13-13,0 1 0,1 0 0,-1 1 0,2 0 0,-1 1 0,0 0 0,1 1 0,1 0 0,-1 0 0,1 1 0,1 0 0,-10 14-1,11-15-9,1 0-1,1 0 0,0 0 1,0 0-1,0 1 0,1 0 1,1 0-1,-1 0 0,1 0 1,1 0-1,0 1 0,0-1 0,1 1 1,0 11-1,0-13-37,2-1 0,-1 1 0,1-1 0,0 0 0,1 1 1,0-1-1,0 0 0,1 0 0,-1 0 0,1 0 0,1 0 0,0-1 0,-1 1 0,2-1 0,-1 0 0,1-1 0,0 1 1,0-1-1,1 0 0,9 7 0,3 2-95,1-2 0,0 0 0,1-1 1,0-2-1,29 11 0,-29-13-259,-1-1-1,1-1 1,0-1-1,1-1 1,31 2-1,-30-6-494,0 0 1,0 0-1,0-2 0,-1-1 1,1-1-1,-1-1 0,0 0 0,22-11 1,36-19-3035</inkml:trace>
</inkml:ink>
</file>

<file path=ppt/ink/ink10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1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569 73 4608,'1'-21'4935,"0"-10"1656,-4 14-6555,2 16 176,-1 1 0,0-1 0,0 1 0,0-1 0,0 1 0,0 0 0,0 0 0,0 0 0,1 0 0,-1 0 0,-3 1 0,4-1 17,-35 1 547,1 1-1,-1 2 0,-56 14 1,-94 40 569,167-51-1162,7-3-87,0 1 1,0 1 0,0 0-1,1 1 1,0 0 0,-14 11 0,22-15-79,-1 0 1,1 0 0,0 0 0,0 0 0,0 1-1,0-1 1,0 1 0,1 0 0,-1 0 0,1 0-1,0 0 1,1 0 0,-1 0 0,1 0 0,-1 1-1,1-1 1,1 1 0,-1-1 0,0 1 0,1-1-1,0 1 1,1 5 0,2 1-16,1 0-1,0 0 1,0 0 0,2-1-1,-1 1 1,1-1 0,1 0-1,0-1 1,0 0 0,16 16-1,-6-8-50,1-1-1,1 0 1,0-1-1,26 14 1,-27-19-109,-1 0 1,2-1-1,-1-2 1,1 1-1,1-2 1,-1-1 0,1 0-1,0-2 1,20 2-1,-21-5-691,1 0-1,0-1 1,-1-2-1,1 1 0,26-9 1,2-2-2117</inkml:trace>
</inkml:ink>
</file>

<file path=ppt/ink/ink10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1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303 287 6656,'0'2'919,"1"0"1,-1 0-1,1 1 1,-1-1-1,1 0 1,0 0-1,0 0 1,0 0-1,0 0 1,0 0-1,0 0 1,1 0 0,0 2-1,16 22 693,-10-16-1472,0 0-1,1 0 1,0-1 0,1 0 0,0-1 0,0 0 0,0-1-1,1 0 1,1-1 0,-1 0 0,1 0 0,0-1 0,0-1 0,0 0-1,0-1 1,1 0 0,0-1 0,0 0 0,-1-1 0,1-1-1,0 0 1,0 0 0,0-1 0,0-1 0,-1 0 0,15-5 0,-4-1-23,0-2 0,-1 0 1,0-2-1,-1 0 0,33-25 1,-49 32-102,1 1 1,-1-1 0,0 0 0,-1-1-1,1 1 1,-1-1 0,0 0 0,-1 0-1,1 0 1,-1 0 0,0 0 0,-1-1-1,3-9 1,-4 11-28,0 0 0,0 0 1,0 0-1,-1 0 0,0 0 0,0 0 0,0 0 0,-1 0 0,0 0 0,0 0 0,0 0 1,0 0-1,-1 0 0,0 1 0,0-1 0,0 1 0,0-1 0,-1 1 0,0 0 0,0 0 1,0 0-1,0 0 0,-5-4 0,-8-7-78,-1 0-1,0 1 1,-32-19 0,32 23 46,0 0 1,0 2 0,-1 0 0,-1 1-1,1 1 1,-1 0 0,0 2 0,-24-4 0,40 8 38,-34-6-88,0 2 0,0 2 0,-1 1 1,0 2-1,1 1 0,0 2 0,0 2 1,0 1-1,-39 13 0,61-15 38,-1 0 1,1 0-1,1 2 0,-1 0 0,-21 14 1,33-19 15,1-1 1,-1 0-1,1 1 1,0 0-1,0-1 0,0 1 1,0 0-1,0 0 1,1 0-1,-1 0 1,0 1-1,1-1 1,0 0-1,-1 1 1,1-1-1,0 1 1,0-1-1,0 1 1,1-1-1,-1 1 1,1 0-1,-1-1 1,1 1-1,0 0 1,0-1-1,0 1 1,0 0-1,1 0 0,-1-1 1,1 1-1,0-1 1,-1 1-1,1 0 1,0-1-1,1 1 1,-1-1-1,0 0 1,1 1-1,-1-1 1,1 0-1,3 4 1,2 1-355,1 0-1,0-1 1,0 0 0,0 0 0,0-1 0,1 0 0,16 7-1,67 21-2869,-18-13 425</inkml:trace>
</inkml:ink>
</file>

<file path=ppt/ink/ink10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2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7552,'1'2'590,"0"-1"0,0 1 0,0-1 0,0 1 0,0-1-1,0 1 1,-1 0 0,1-1 0,0 1 0,-1 0 0,0 0 0,1-1 0,-1 1 0,0 0 0,0 0 0,0 1 0,0 39 4656,-1-27-5162,-1 41 906,0-39-706,1 1 0,1-1 1,1 1-1,0-1 0,1 1 1,1-1-1,6 22 0,7-13 22,-16-26-299,0 0-1,1 0 0,-1 1 1,0-1-1,1 0 0,-1 0 1,0 0-1,1 0 0,-1 0 1,0 0-1,1 0 0,-1 0 1,0 0-1,1 0 0,-1 0 0,0 0 1,1 0-1,-1 0 0,0 0 1,1 0-1,-1 0 0,0 0 1,1-1-1,-1 1 0,0 0 1,1 0-1,-1 0 0,0 0 1,0-1-1,1 1 0,-1 0 1,0 0-1,0-1 0,0 1 1,1 0-1,-1 0 0,0-1 1,0 1-1,0-1 0,2-3 13,0 1-1,-1-1 1,0-1-1,0 1 1,0 0-1,0 0 1,0 0-1,-1-9 1,-9-87 95,6 83-113,1-1 1,0 1 0,1 0 0,1 0-1,1 0 1,0-1 0,8-32 0,-7 45 21,0 1 1,0-1 0,1 1-1,0-1 1,-1 1 0,2 0 0,-1 0-1,0 1 1,1-1 0,0 1 0,-1-1-1,2 1 1,-1 0 0,0 0 0,0 1-1,1 0 1,0-1 0,-1 2-1,1-1 1,0 0 0,0 1 0,0 0-1,0 0 1,8 0 0,1-1 62,0 1 0,0 1-1,0 0 1,0 1 0,0 1 0,0 0 0,17 5-1,-10-2 16,-1 1 0,0 1 0,-1 1 0,0 0 0,0 2 0,-1 0 0,0 1 0,0 1 0,-1 1 0,-1 0 0,-1 1 0,1 1 0,-2 0 0,17 23 0,-19-20-24,-1 1-1,0 1 0,-2 0 1,0 0-1,-1 1 1,-1 0-1,-1 0 1,-1 1-1,-1 0 1,-1 0-1,1 39 0,-1 16-386,2-45-2601,-4-22 475,-6-15-1506,1-5 208</inkml:trace>
</inkml:ink>
</file>

<file path=ppt/ink/ink10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3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143 306 3712,'-5'-5'4989,"1"3"2634,-11 14-5964,5-4-989,1 0 0,0 1 0,0 0 0,1 1 0,-13 18-1,17-22-541,1 0-1,0 0 1,0 0-1,1 0 0,0 0 1,0 1-1,0-1 1,1 1-1,0-1 0,0 1 1,0 0-1,1-1 1,1 12-1,1-3 38,1 1 0,0 0 0,7 16 0,-8-26-109,0 0 0,1 0 0,0-1 0,0 1 0,0 0-1,1-1 1,0 0 0,0 0 0,0 0 0,0 0 0,1-1 0,5 5 0,1-3-32,0 0 1,1-1 0,0 0 0,0-1 0,0 0 0,0-1 0,0-1 0,1 1 0,-1-2-1,1 0 1,20-1 0,-16-1-19,1-1-1,0-1 0,-1-1 0,0 0 1,0-1-1,0-1 0,18-9 0,9-7 38,47-32 0,-75 44-43,0-1 0,-1-1 0,-1 0 0,0-1 0,0 0 0,-2-1 0,1 0 0,-2-2 0,16-26 0,-21 32 0,-1-1 0,0 0 0,-1 0 0,0-1 0,-1 1 0,0-1 0,-1 0 0,0 0 0,-1 0 0,-1 0 0,0 0 0,0 0 0,-1 0 0,0 0 0,-5-18 0,2 21-7,1 0 0,-1 0 0,0 1 0,-1 0 0,1-1 0,-2 1 0,1 1 0,-1-1 0,-1 1-1,1 0 1,-1 1 0,0-1 0,-1 1 0,-15-9 0,4 3-19,-1 1 1,-1 2-1,0 0 0,-41-12 1,43 17-2,0 1 1,0 0-1,0 2 1,-1 0-1,1 1 1,0 1-1,0 1 1,0 0-1,0 2 1,0 0 0,0 1-1,1 1 1,0 1-1,0 0 1,1 1-1,0 1 1,0 1-1,1 1 1,0 0 0,1 1-1,1 0 1,-1 1-1,2 1 1,-23 28-1,32-34-44,-1 0 0,1 0 0,1 0-1,-1 1 1,2-1 0,-1 1 0,1 0-1,0-1 1,1 1 0,0 0 0,0 0-1,1 0 1,0 0 0,1 0 0,0 0-1,0 0 1,1 0 0,0 0 0,1-1 0,3 11-1,-3-11-95,1-1-1,-1 0 0,1 1 0,1-1 0,-1 0 1,1-1-1,0 0 0,1 1 0,-1-1 1,1-1-1,1 1 0,-1-1 0,1 0 1,-1-1-1,1 0 0,1 0 0,-1 0 1,1-1-1,-1 0 0,1 0 0,0-1 1,13 2-1,20-2-1930,-1-3 0,66-8 1,-52 2-463</inkml:trace>
</inkml:ink>
</file>

<file path=ppt/ink/ink10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3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20 4224,'-4'-1'811,"-15"-8"-1,13 0 4118,36 15-3051,-24-4-1643,-1 0-1,-1-1 1,1 2-1,0-1 1,0 0-1,-1 1 0,1 0 1,-1 0-1,0 1 1,0-1-1,0 1 1,-1 0-1,1 0 1,-1 0-1,0 0 1,0 0-1,0 1 0,3 8 1,2 6 415,-1 0 0,0 1 0,4 30 1,-4-19-110,7 42 683,7 116 1,-17-149-961,10 100 634,4 65 62,-21 137 64,3 75-361,1-402-760,-2-10 12,1 0 0,0 0 0,0 0 0,1 0 0,0 0 0,0 0 0,0 0-1,0 0 1,1 0 0,0-1 0,2 7 0,-4-11-14,1 0-1,-1 0 1,0 1-1,0-1 0,0 0 1,0 0-1,0 0 1,1 0-1,-1 0 1,0 1-1,0-1 0,0 0 1,1 0-1,-1 0 1,0 0-1,0 0 1,0 0-1,1 0 0,-1 0 1,0 0-1,0 0 1,0 1-1,1-1 1,-1 0-1,0 0 0,0 0 1,1-1-1,-1 1 1,0 0-1,0 0 1,0 0-1,1 0 0,-1 0 1,0 0-1,0 0 1,1 0-1,-1 0 1,0 0-1,0-1 0,0 1 1,1 0-1,-1-1-3227</inkml:trace>
</inkml:ink>
</file>

<file path=ppt/ink/ink10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4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7424,'-9'-7'5557,"12"21"2331,2 5-6976,3 31 24,1 0 0,3-1 0,23 61 0,-30-95-904,1 0 0,1-1 0,0 0 0,1-1 0,0 1 0,1-2 0,1 1 0,0-1 0,1-1 0,0 0 0,1 0 0,0-1 0,0 0 0,21 11 0,-30-20-34,0 1 1,0-1 0,0 0 0,1 0-1,-1-1 1,0 1 0,1-1 0,-1 1-1,0-1 1,1 0 0,-1-1-1,0 1 1,1 0 0,-1-1 0,0 0-1,5-1 1,0-1 0,0-1 1,0 0-1,0 0 0,0 0 0,-1-1 1,8-7-1,6-6 3,-1-2-1,33-40 1,-42 46-3,0-1 0,0-1 0,-2 0 0,12-26 0,-18 34 3,0 0 0,0 0 1,-1 0-1,0-1 0,0 1 0,-1-1 0,0 1 1,-1-1-1,0 0 0,0 1 0,-3-16 1,3 23 1,0 1 0,1-1-1,-1 0 1,0 1 0,0-1 0,0 0 0,-1 0 0,1 1 0,0-1 0,0 0 0,0 1 0,0-1 0,-1 0 0,1 1 0,0-1 0,-1 0 0,1 1 0,0-1 0,-1 1 0,1-1 0,-1 1 0,1-1 0,-1 1 0,1-1 0,-1 1 0,1-1 0,-1 1 0,0 0 0,1-1 0,-1 1 0,1 0 0,-1-1 0,0 1 0,1 0 0,-1 0 0,0 0 0,0 0 0,1 0-1,-1 0 1,0-1 0,1 2 0,-2-1 0,0 1 4,1 0 1,0 0-1,0 0 0,0 1 0,0-1 0,0 0 0,0 1 0,0-1 0,1 1 1,-1-1-1,1 1 0,-1-1 0,1 1 0,-1-1 0,1 1 0,0 0 0,-1-1 1,1 1-1,0-1 0,1 4 0,0 7 6,1 0 0,0-1-1,1 1 1,0-1 0,1 1 0,1-1 0,-1 0 0,2-1 0,-1 1 0,2-1-1,-1 0 1,1-1 0,1 1 0,0-2 0,0 1 0,1-1 0,0 0-1,0-1 1,17 11 0,-4-6 9,1-1 1,0-2-1,1 0 0,0-1 1,0-2-1,0 0 0,1-1 0,0-2 1,0-1-1,26 0 0,-17-5 14,1-1-1,-1-1 1,0-2-1,0-1 1,0-2 0,45-20-1,-25 10-38,-41 17-11,-1-1 0,0 0 0,0-1 0,-1-1 0,1 0 0,-1 0 0,18-15 0,-28 20 2,1-1 0,-1 1 0,1-1 0,-1 0 0,0 1 1,1-1-1,-1 0 0,0 0 0,0 0 0,0 0 0,-1 0 1,1 0-1,0 0 0,-1 0 0,0-1 0,1 1 0,-1 0 1,0 0-1,0 0 0,0 0 0,0-1 0,-1 1 1,1 0-1,0 0 0,-1 0 0,0 0 0,1 0 0,-2-3 1,-2-2-37,1 1 0,-1-1 1,0 1-1,-1 0 1,1 1-1,-11-11 1,4 7 2,1-1 0,-1 2 1,-1 0-1,0 0 0,0 1 0,-1 0 1,1 1-1,-1 1 0,-1 0 1,-18-4-1,26 7 55,1 1 0,0 0 0,-1 0 0,1 1 0,-1 0 0,1 0 0,-1 0 0,1 0 0,-1 1 0,1 0 1,0 0-1,-1 1 0,1-1 0,0 1 0,0 0 0,0 1 0,0-1 0,0 1 0,1 0 0,-1 0 0,1 0 0,0 1 0,0 0 0,0-1 0,0 1 0,1 1 0,-1-1 0,1 0 0,-4 8 0,3-3 28,0 1 0,0 0 0,1 0 0,0 0 0,0 1 0,1-1-1,1 0 1,0 1 0,0-1 0,1 1 0,0 0 0,1-1 0,0 1 0,1-1 0,0 0 0,1 1-1,0-1 1,0 0 0,1 0 0,0-1 0,10 16 0,-6-12-28,0 0 0,1 0 1,1-1-1,0 0 0,1-1 0,0 0 0,1-1 1,0 0-1,0 0 0,1-2 0,0 1 1,1-2-1,0 0 0,16 6 0,-5-4-430,0-1-1,0-2 1,0 0-1,1-2 0,0 0 1,0-2-1,0-1 1,30-3-1,-10-3-2588,-7 1-320</inkml:trace>
</inkml:ink>
</file>

<file path=ppt/ink/ink10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5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270 8 6912,'-2'-1'488,"0"0"0,0 0 1,1 0-1,-1 0 0,0 1 1,-1-1-1,1 1 0,0-1 0,0 1 1,0 0-1,0 0 0,0 0 1,0 0-1,0 0 0,-3 1 1,-35 7 1447,22 1-1628,0 1 1,1 0-1,0 2 0,1-1 1,0 2-1,1 0 0,0 1 1,1 1-1,1 0 0,-14 20 1,26-34-283,0 1 0,0-1 0,0 0 0,0 1-1,1-1 1,-1 1 0,1-1 0,-1 1 0,1-1 0,-1 1 0,1-1 0,0 1 0,-1-1 0,1 1 0,0 0 0,0-1 0,0 3 0,1-3-14,-1-1 0,1 1 0,-1 0 0,1 0 1,-1-1-1,1 1 0,-1 0 0,1-1 0,-1 1 0,1 0 1,0-1-1,-1 1 0,1-1 0,0 1 0,0-1 0,-1 0 1,1 1-1,0-1 0,0 0 0,0 1 0,1-1 0,5 1 21,0 0-1,0 0 0,0-1 0,0 0 0,11-2 0,-14 1-21,109-14 265,20-1-146,-87 14 23,85 7 0,-117-4-53,-1 1 1,1 1-1,-1 0 0,0 0 0,0 2 0,0 0 0,-1 0 0,1 1 0,-1 0 1,17 13-1,-25-16-24,0 0 1,-1 0-1,1 1 0,-1-1 1,0 1-1,0 0 1,0 0-1,0 0 1,-1 0-1,1 0 1,-1 1-1,0-1 0,0 1 1,-1-1-1,0 1 1,1 0-1,-1 0 1,-1 0-1,1-1 0,-1 1 1,0 0-1,0 0 1,0 0-1,-1 0 1,0 0-1,0-1 1,0 1-1,0 0 0,-1-1 1,0 1-1,0-1 1,0 1-1,0-1 1,-1 0-1,-4 6 1,-4 1 24,-1 0 0,0-2 0,0 1 0,-1-2 1,-1 1-1,1-2 0,-1 0 0,0-1 1,-1 0-1,1-1 0,-31 7 0,7-5 28,1-2-1,-1-1 0,-71-2 1,100-2-210,0-1 1,0 0-1,0 0 1,-1-1-1,1 0 1,0 0 0,1-1-1,-1 0 1,0-1-1,1 0 1,0 0 0,-14-9-1,21 12-28,0 0 0,1 0 0,-1 0-1,0 0 1,0 0 0,0 0 0,0 0 0,1 0-1,-1 0 1,1 0 0,-1 0 0,0 0 0,1-1-1,0 1 1,-1 0 0,1 0 0,0-1 0,0 1-1,0 0 1,0 0 0,0-1 0,0 1 0,0 0-1,0-1 1,0 1 0,0 0 0,1 0 0,-1-1-1,1 0 1,0-1-309,1 0-1,-1 1 1,1-1-1,0 1 0,-1-1 1,1 1-1,0 0 1,0 0-1,1 0 1,-1 0-1,5-3 1,13-6-2931</inkml:trace>
</inkml:ink>
</file>

<file path=ppt/ink/ink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5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81 241 2560,'-1'-1'72,"1"0"1,0 1-1,0-1 1,0 0-1,0 0 1,0 0-1,0 0 1,0 0-1,0 0 1,1 0-1,-1 0 1,0 1-1,1-1 1,-1 0-1,0 0 0,1 0 1,-1 0-1,1 1 1,-1-1-1,1 0 1,-1 0-1,1 1 1,1-2-1,26-23 1524,32-13-217,9 5-1506,-48 25 315,-1-2-1,0 0 1,-1-1 0,21-16-1,-38 26-166,-1 1 0,0-1 1,1 0-1,-1 0 0,0 0 0,0 0 0,0 0 0,0 0 1,0 0-1,0-1 0,0 1 0,0 0 0,-1-1 0,1 1 1,0 0-1,-1-1 0,1 1 0,-1-1 0,1 1 0,-1-1 1,0 1-1,1-4 0,-2 4 0,0 0 0,1 0 0,-1 0 0,0 0 0,0 0 0,0 0 0,0 0 0,0 0 0,0 0 0,0 0 0,0 0 0,0 1 0,0-1 0,0 0 0,-1 1 0,1-1 0,0 1 0,0 0 0,-1-1 0,-1 1 0,-12-4 99,-1 2-1,0 0 1,-19 0-1,28 2-117,-6 0 53,-1 0-1,1 1 1,-1 1-1,1 0 1,0 0 0,0 2-1,0-1 1,0 2-1,-18 8 1,23-9-26,0 1-1,1-1 1,0 1-1,-1 1 1,2-1-1,-1 1 1,1 1-1,0-1 1,0 1-1,1 0 1,-1 0 0,2 0-1,-1 1 1,1 0-1,-5 12 1,5-8-19,0 0 1,1 0 0,0 0 0,1 1 0,0-1-1,1 1 1,0-1 0,1 1 0,1-1 0,0 1-1,0-1 1,6 20 0,-4-21-13,1-1-1,1 1 1,0-1 0,0-1 0,1 1-1,0-1 1,1 0 0,0 0 0,0 0 0,1-1-1,0-1 1,0 1 0,1-1 0,15 10-1,-12-11-209,0 0 1,0-1-1,1 0 0,-1-1 0,1 0 0,0-1 0,0 0 0,0-1 0,1-1 0,-1 0 0,0 0 0,1-2 1,-1 0-1,22-4 0,0-4-1068</inkml:trace>
</inkml:ink>
</file>

<file path=ppt/ink/ink10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5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23 7936,'-22'-22'5461,"21"21"-1067,1 1-3114,16 30 662,50 178 810,20 114-150,-30-25-1620,-45-227-833,4 26 20,50 246 323,-62-330-476,1 1-1,1-1 1,0 0-1,0 0 1,1 0 0,1-1-1,0 0 1,0 0-1,1-1 1,11 11-1,-15-17-95,-1-1-1,1 0 1,0 0-1,0 0 1,0-1-1,0 1 1,0-1-1,0 0 1,1 0-1,-1-1 1,1 1-1,-1-1 0,1 0 1,0 0-1,0 0 1,-1-1-1,1 0 1,0 0-1,0 0 1,0 0-1,-1-1 1,1 0-1,0 0 1,-1 0-1,1 0 1,-1-1-1,1 0 0,-1 0 1,1 0-1,3-3 1,62-51-3953,-43 34 1581,7-6-897</inkml:trace>
</inkml:ink>
</file>

<file path=ppt/ink/ink10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6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4608,'9'-4'2304,"19"1"1792,-19-3 1152,11-4-4225,-6 4 1,27 6 128,-2 0 128,27 6-1792,-15-3 0,19 4 896,-13-1 128,5-19-1408,-16 10 128,6-10-1791,-15 6-1</inkml:trace>
</inkml:ink>
</file>

<file path=ppt/ink/ink10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6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76 346 5120,'3'3'363,"0"0"1,0-1-1,1 1 0,-1-1 1,0 1-1,1-1 0,0 0 1,-1 0-1,1-1 1,0 1-1,0-1 0,0 0 1,0 0-1,0 0 0,0 0 1,0-1-1,0 0 0,0 1 1,1-2-1,-1 1 1,0 0-1,0-1 0,0 0 1,0 0-1,0 0 0,0 0 1,0-1-1,0 1 0,5-5 1,-3 3-13,7-4-87,-1-1 1,0 0-1,0-1 1,-1 0-1,0 0 0,-1-2 1,0 1-1,13-17 0,-16 14 64,-1 0 1,1 0-1,-2-1 0,6-21 0,-9 30-214,-1-1 0,0 1 1,0-1-1,0 1 0,-1-1 1,0 1-1,0-1 0,0 1 1,-1-1-1,0 1 0,0-1 1,0 1-1,-1 0 0,0-1 1,0 1-1,-2-5 0,-1 4-20,0 0-1,0 0 0,0 1 0,-1-1 0,0 1 0,0 0 1,0 1-1,-1 0 0,1 0 0,-1 0 0,0 1 1,0 0-1,0 0 0,-1 0 0,1 1 0,0 0 0,-1 1 1,-9-1-1,9 1-11,0 0 0,0 1 0,0 0 0,0 1 0,0-1 0,0 1 0,0 1 0,0 0 0,1 0 0,-1 0-1,1 1 1,-1 0 0,1 1 0,0-1 0,0 1 0,1 1 0,-1-1 0,-8 9 0,9-7-46,0 0-1,1 1 0,0-1 0,0 1 1,0 0-1,1 0 0,0 0 0,0 1 1,1 0-1,0-1 0,1 1 1,-1 0-1,1 0 0,1 1 0,0-1 1,0 0-1,1 0 0,-1 1 1,2-1-1,-1 0 0,1 1 0,1-1 1,-1 0-1,1 0 0,4 9 1,1-3-17,0 0 0,1 0 0,0 0 0,1-1 0,0-1 1,1 1-1,1-2 0,0 1 0,1-1 0,0-1 1,0 0-1,20 11 0,-13-10-239,0-1 0,1-1 1,0 0-1,0-1 0,1-2 1,0 0-1,1-1 0,35 3 1,-51-7-136,1-1 1,-1 0-1,1 0 1,0 0-1,-1-1 1,1 0-1,-1 0 1,0-1 0,1 0-1,-1 0 1,0-1-1,11-5 1,23-17-2868</inkml:trace>
</inkml:ink>
</file>

<file path=ppt/ink/ink10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4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542 0 7168,'-94'12'11014,"47"-8"-10615,36-1-203,0-1 1,0 1 0,0 1 0,0 0-1,1 1 1,-1 0 0,1 0 0,0 1-1,1 0 1,-11 9 0,-10 10 874,-39 44-1,65-64-1045,-15 16 153,1 0 0,1 2 1,2 0-1,0 1 0,1 1 0,2 0 0,0 1 0,2 0 0,1 1 0,1-1 0,1 2 0,1-1 0,2 1 0,1 0 1,1 0-1,1 0 0,1 0 0,2 0 0,1 0 0,1 0 0,1 0 0,17 49 0,-13-56-169,1 0-1,0 0 1,2 0-1,0-2 1,2 1-1,0-2 1,1 0-1,0 0 1,26 21 0,-10-10-228,1-2 0,2-1 0,64 39 1,-72-50-837,2-1 1,0-1-1,0-2 1,1 0 0,0-2-1,34 5 1,-28-9-2167</inkml:trace>
</inkml:ink>
</file>

<file path=ppt/ink/ink10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5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193 516 7936,'-2'3'614,"0"1"0,0 0 0,0 1 0,1-1 0,0 0 0,-1 0 0,1 1 0,1-1 0,-1 0 0,1 1 0,0-1 0,0 1 0,0-1 0,0 1 0,1-1 1,0 0-1,0 1 0,0-1 0,3 6 0,3 12 598,2-1 1,15 29 0,-20-43-1623,1 3 461,0-1 0,1 0 0,0 0 0,11 12 0,-14-18 21,1 0 1,-1 0-1,0 0 1,1 0 0,0-1-1,0 1 1,0-1-1,0 0 1,0 0 0,0-1-1,0 1 1,1-1-1,-1 0 1,9 1 0,3-2 23,0-1 0,0-1 0,-1-1 0,1 0 0,-1-1 0,0 0 0,0-1 0,0-1 0,-1-1 0,1 0 0,-2-1 0,1 0 0,17-14 0,-10 3-52,0 0 1,-1-2-1,-1 0 1,-1-1 0,-1-1-1,0-1 1,-2 0-1,-1-1 1,-1 0 0,15-44-1,-21 49-77,0 1-1,-2-1 1,0 0-1,-1 0 1,-1-1-1,0-29 1,-3 42-3,0-1 1,0 1-1,-1-1 1,-1 1-1,1 0 1,-1-1 0,-1 1-1,1 0 1,-1 0-1,-1 0 1,0 1 0,0-1-1,0 1 1,-1 0-1,0 0 1,0 1 0,-11-11-1,15 16 34,-6-8-58,-1 1 0,0 0 0,-1 0 1,1 1-1,-1 0 0,-1 0 0,0 1 1,0 1-1,0-1 0,0 1 1,-1 1-1,0 0 0,0 1 0,-16-3 1,13 2-3,1 1 1,-1 1 0,1 1 0,-1 0 0,0 1 0,0 0-1,0 1 1,1 0 0,-1 1 0,0 1 0,1 0 0,0 1 0,0 0-1,-17 9 1,5-3-48,0 1-1,0 1 0,1 2 0,1 0 1,0 2-1,-34 30 0,42-34 68,0 1-1,1 1 0,1 0 1,0 1-1,1 0 0,1 1 1,0 0-1,-15 34 0,21-41 8,1 0 0,1 0 0,0 0 0,0 1 0,0-1 0,1 1 0,1 0 0,0 0 0,0 0 0,1 0 0,0 0 0,1 0 0,3 17 0,-3-21-3,0 0 0,0 0 1,1 0-1,0 0 1,0 0-1,1 0 0,-1-1 1,1 1-1,1-1 1,-1 0-1,1 0 0,0 0 1,0 0-1,0-1 1,1 1-1,-1-1 0,7 4 1,-4-4-22,1 0 1,0 0-1,0 0 1,1-1-1,-1-1 1,1 1-1,-1-1 1,1-1-1,0 0 1,17 1-1,1-4-34,0 0-1,-1-2 0,1 0 1,-1-2-1,0-1 1,0-1-1,30-14 0,-16 0 30,-1-1 0,-1-2 0,-1-2 0,-1-1 0,59-60 0,-54 55 450,-40 32-358,-1 1-1,1 0 1,0-1-1,-1 1 1,1 0 0,-1 0-1,1-1 1,0 1 0,-1 0-1,1 0 1,0 0 0,-1 0-1,1 0 1,-1 0 0,1 0-1,0 0 1,-1 0 0,1 0-1,0 0 1,-1 0-1,1 1 1,0-1 0,-1 0-1,2 1 1,-1 0 45,-1 0-1,1 0 0,-1 0 1,1 1-1,-1-1 1,1 0-1,-1 0 1,0 1-1,1-1 1,-1 0-1,0 0 0,0 1 1,0-1-1,0 0 1,0 1-1,0-1 1,0 0-1,-1 2 1,-2 11 352,-1 33 1006,7-21-1094,1 0 0,1-1 1,1 1-1,2-1 0,0 0 0,2-1 1,1 0-1,0 0 0,23 33 1,-16-32-1307,0-1 0,1 0 0,1-1 0,41 35 0,-40-42-2381</inkml:trace>
</inkml:ink>
</file>

<file path=ppt/ink/ink10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5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215 0 10368,'-32'40'5120,"-1"9"-5504,29-36 6655,-24 30-7807,8-4 128,-35 35-3967,12-15 127</inkml:trace>
</inkml:ink>
</file>

<file path=ppt/ink/ink10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6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5888,'0'-12'5384,"12"42"1882,12 64-4258,39 199-2027,-12 55 1259,-31 202-1024,-9-602-1333,20-63 0,-27 102 135,1 1 1,1-1-1,0 2 1,1-1-1,0 1 1,0 0 0,1 0-1,1 1 1,0 0-1,0 0 1,1 1 0,0 0-1,1 1 1,-1 0-1,2 1 1,-1 0 0,1 1-1,0 0 1,0 1-1,1 0 1,0 1-1,19-4 1,-10 4 14,0 1 0,0 1-1,0 2 1,1 0 0,-1 1 0,0 1-1,0 1 1,0 1 0,-1 0 0,1 2-1,-1 1 1,37 17 0,-54-22-30,31 15 82,34 22 1,-61-34-25,0 1 1,-1-1-1,1 2 1,-1-1 0,0 1-1,0 0 1,-1 0-1,0 1 1,9 16-1,-14-22-38,0 0 0,0 1-1,0-1 1,0 0 0,0 1-1,-1-1 1,0 0 0,1 1-1,-1-1 1,0 1 0,0-1-1,0 1 1,0-1 0,-1 0 0,1 1-1,-1-1 1,1 1 0,-1-1-1,0 0 1,0 1 0,0-1-1,0 0 1,0 0 0,-1 0-1,1 0 1,0 0 0,-1 0 0,0 0-1,-2 1 1,-3 3 15,0 0 1,-1 0-1,0-1 1,0-1-1,-13 6 1,17-8-34,-42 17-24,-2-2 0,1-2-1,-2-2 1,0-3 0,0-1-1,-1-3 1,0-2-1,0-2 1,0-2 0,-52-7-1,85 5-129,7 1-18,0 1 0,0-1 0,0-1 1,0 0-1,0-1 0,1 1 0,-1-2 0,1 0 1,-1 0-1,-12-8 0,18 10-8,4 1 84,-1 1 0,1 0 0,-1 0 1,1 0-1,-1 0 0,1-1 0,-1 1 1,1 0-1,-1 0 0,1-1 0,0 1 0,-1 0 1,1-1-1,-1 1 0,1-1 0,0 1 1,-1-1-1,1 1 0,0 0 0,0-1 0,-1 1 1,1-1-1,0 1 0,0-1 0,0 1 0,-1-1 1,1 1-1,0-1 0,0 0 0,0 1 1,0-1-1,0 1 0,0-1 0,0 1 0,0-1 1,0 1-1,0-1 0,1 1 0,-1-1 1,0 1-1,0-1 0,0 1 0,1-1 0,-1 1 1,0-1-1,1 1 0,-1-1 0,0 1 0,1-1 1,8-8-3388</inkml:trace>
</inkml:ink>
</file>

<file path=ppt/ink/ink10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7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4608,'1'-1'550,"0"0"1,1 0-1,-1 1 0,0-1 1,1 1-1,-1-1 0,1 1 1,-1 0-1,0-1 0,1 1 1,-1 0-1,1 0 0,-1 0 1,1 0-1,1 0 0,22 11 2852,17 26-2470,-35-30 30,92 102 382,-4 5 0,117 183 0,-170-234-937,-3 3 0,33 75 1,-60-116-268,-2 1 0,0 1 0,-2 0 1,-1 0-1,-2 1 0,0-1 0,-2 1 0,-1 0 0,-1 35 1,-5-39-283,-2 0-1,0-1 1,-1 0 0,-1-1 0,-2 1 0,0-2 0,-1 1 0,-19 26 0,-5 14-3315,16-25 235</inkml:trace>
</inkml:ink>
</file>

<file path=ppt/ink/ink10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7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49 293 8192,'-2'0'534,"1"1"0,0 0 1,-1-1-1,1 1 0,0 0 1,0 0-1,0 0 0,0 0 1,0 0-1,0 0 1,0 0-1,0 0 0,0 0 1,0 0-1,0 1 0,1-1 1,-1 0-1,0 0 0,1 1 1,-1-1-1,0 3 0,1 0-223,-1 0-1,1 0 0,0 0 0,0 0 1,0 0-1,1 0 0,0-1 1,1 7-1,0-3-345,0 0 0,0-1 0,1 1 1,0-1-1,0 1 0,1-1 0,0 0 0,0-1 0,0 1 1,8 7-1,-2-5 144,1-2 0,-1 1 1,1-1-1,0-1 0,1 0 1,-1-1-1,1 0 0,0 0 1,0-1-1,0-1 0,0 0 1,0-1-1,1 0 0,-1-1 1,0 0-1,13-3 0,2 0-21,0-1 0,-1-1 0,0-2 0,0-1 0,-1-1 0,28-13 0,-24 9 8,-1-2 0,-1 0 0,45-35 0,-66 45-64,0-1-1,0 1 1,0-1-1,-1-1 0,0 1 1,-1-1-1,1 0 1,4-10-1,-8 13-15,1-1-1,-1 1 1,1-1 0,-1 1-1,-1-1 1,1 0 0,-1 1-1,0-1 1,0 0 0,0 1-1,0-1 1,-1 0 0,0 1-1,0-1 1,-2-6 0,0 5-1,0 0 1,0-1-1,0 1 1,0 0-1,-1 1 1,0-1-1,-1 1 1,1 0-1,-1 0 1,0 0-1,0 0 1,-11-6-1,1-1 18,1 1-15,-1 0 1,-1 1-1,0 1 0,0 0 0,0 1 1,-35-10-1,42 14-18,-8-1-7,0 0 1,0 1-1,0 1 0,0 1 1,-1 0-1,1 1 0,-1 1 0,1 0 1,-1 2-1,1 0 0,0 1 0,0 0 1,0 1-1,0 2 0,0-1 0,1 2 1,0 0-1,-16 11 0,22-13-59,0 2-1,0-1 1,1 1-1,0 1 1,1-1-1,0 2 1,0-1 0,0 1-1,1 0 1,1 1-1,0 0 1,-10 19-1,13-21-20,0 1 0,0 0 0,0-1 0,2 1 0,-1 0 0,1 0-1,0 0 1,1 0 0,0 0 0,0 0 0,1 1 0,0-1 0,1-1 0,0 1 0,0 0-1,1 0 1,3 8 0,-1-7-302,0-1-1,0 0 0,1 0 1,0 0-1,1-1 1,-1 0-1,2 0 0,-1-1 1,1 0-1,0 0 1,1-1-1,-1 0 0,1 0 1,0-1-1,1 0 1,-1 0-1,1-1 0,10 2 1,44 14-2832</inkml:trace>
</inkml:ink>
</file>

<file path=ppt/ink/ink10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7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 5760,'0'0'168,"-1"0"1,1-1-1,-1 1 1,1 0-1,-1 0 1,0 0-1,1 0 0,-1 0 1,1 0-1,-1 0 1,1 0-1,-1 0 1,1 0-1,-1 0 1,0 0-1,1 0 1,-1 0-1,1 1 0,-1-1 1,1 0-1,-1 0 1,1 1-1,-1-1 1,1 0-1,0 1 1,-1-1-1,1 0 1,-1 1-1,1-1 0,0 1 1,-1 0-1,-8 21 4409,6 24-1233,7 25-2740,18 103-1,-10-94 110,51 348 1101,-33-240-1960,22 140-756,-23-113-2658,-27-202 2881,-2-11 417,1 0-1,-1 0 1,0 0-1,0 1 1,0-1 0,0 0-1,0 0 1,0 0 0,0 1-1,-1-1 1,1 0 0,-1 0-1,0 2 1,-3 8-2319</inkml:trace>
</inkml:ink>
</file>

<file path=ppt/ink/ink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5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16 2432,'0'-11'1267,"0"7"1179,-11 14-847,6-3-1566,-1 1-1,2-1 1,-1 1 0,1 0 0,0 0 0,1 0 0,0 1-1,0-1 1,-2 12 0,-10 84 924,13-82-792,-8 136 609,7 0-1,7 0 0,28 188 1,-26-309-662,1 0 0,2-1 0,27 70 0,-36-104-146,1 1 0,0-1 0,0 0 0,0 0 0,1 0 0,-1 0 0,0 0 0,1 0 0,0 0 0,-1 0 0,1 0 0,0 0 0,0-1 0,0 1 1,0-1-1,0 0 0,0 1 0,0-1 0,0 0 0,1 0 0,-1 0 0,0-1 0,4 2 0,-2-2-159,0 0 0,0 0-1,0-1 1,0 1 0,0-1 0,0 1-1,-1-1 1,1-1 0,0 1 0,0 0-1,0-1 1,-1 0 0,6-3 0,19-13-1343</inkml:trace>
</inkml:ink>
</file>

<file path=ppt/ink/ink10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8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1 158 7936,'2'-3'596,"1"-1"0,0 1 0,0 0 0,0 0 0,1 0 0,-1 0-1,1 0 1,0 1 0,-1 0 0,1 0 0,0 0 0,5-2 0,21-13 2430,-13 6-2680,1 0 1,0 1 0,1 1 0,0 1-1,33-11 1,-20 8-401,-13 5 198,0 1 1,0 1-1,0 0 0,1 1 0,-1 2 0,1 0 0,0 0 0,-1 2 0,1 1 0,-1 0 0,37 10 0,-45-9-64,0 0-1,0 1 1,0 0-1,-1 1 1,1 0-1,-1 0 1,-1 1-1,1 1 1,-1 0-1,0 0 0,0 1 1,-1 0-1,0 0 1,-1 1-1,0 0 1,0 0-1,-1 0 1,0 1-1,0 0 1,-1 1-1,5 13 1,-8-14-57,0 0 1,0 0-1,-1 1 1,0-1 0,0 0-1,-1 1 1,-1-1 0,0 0-1,0 0 1,-1 1-1,0-1 1,-1 0 0,0-1-1,-1 1 1,-7 14 0,8-18-20,-1 0 1,0 1 0,0-1 0,0 0 0,-1-1 0,0 1 0,0-1 0,0 0 0,-1 0 0,0-1-1,0 0 1,0 0 0,0 0 0,-1-1 0,1 1 0,-1-2 0,0 1 0,0-1 0,0 0 0,0 0-1,0-1 1,-14 1 0,8-2-19,-1-1-1,0 0 1,1-1-1,-1-1 1,1 0 0,-26-10-1,31 10-258,0 0 0,0-1 1,1 0-1,-1-1 0,1 1 0,0-1 0,0-1 1,0 1-1,1-1 0,0 0 0,0-1 0,-8-11 0,13 17 23,0 0 1,1-1-1,-1 1 0,0 0 0,1-1 0,-1 1 0,1 0 0,-1-1 0,1 1 0,0-1 0,-1 1 1,1-1-1,0 1 0,0-1 0,0 1 0,0 0 0,0-1 0,1 1 0,-1-1 0,0 1 1,1-1-1,-1 1 0,1-1 0,-1 1 0,1 0 0,0-1 0,-1 1 0,1 0 0,0 0 0,0 0 1,0 0-1,0-1 0,0 1 0,2-1 0,11-5-2715</inkml:trace>
</inkml:ink>
</file>

<file path=ppt/ink/ink10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19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124 438 8320,'5'2'545,"0"-1"0,0 1 0,0-1 0,0 1 0,0-2 0,0 1 0,1 0 0,-1-1 0,0 0 0,0 0 0,0-1 0,0 0 0,1 1 0,4-3 0,-3 1-232,0-1 0,-1 0-1,1 0 1,-1 0 0,0-1 0,1 0-1,-2 0 1,1-1 0,8-7 0,-8 6-237,0-1 1,-1 1-1,0-1 1,0 0-1,0 0 1,-1-1-1,0 1 1,0-1-1,-1 0 1,0 0-1,0 0 1,-1-1-1,0 1 1,-1 0 0,0-1-1,0 0 1,-1 1-1,0-12 1,-2 11-7,0-1 1,0 1 0,-1 0 0,0 0-1,-1 0 1,0 0 0,0 0 0,-1 1-1,0 0 1,0 0 0,-1 0 0,-9-9-1,10 11-20,0 1 0,-1 0-1,0 1 1,0 0 0,0-1-1,0 2 1,-1-1 0,1 1-1,-1 0 1,0 0-1,0 1 1,0 0 0,0 0-1,0 1 1,0 0 0,-1 0-1,-11 1 1,12 0-5,1 1 1,0-1-1,0 2 1,0-1-1,0 1 1,0 0-1,1 0 1,-1 0-1,0 1 0,1 0 1,0 0-1,0 1 1,0-1-1,0 1 1,0 0-1,1 0 1,-1 1-1,1 0 0,0-1 1,1 1-1,-1 0 1,1 1-1,0-1 1,0 1-1,1-1 1,-1 1-1,1 0 0,1 0 1,-2 6-1,-2 8 44,2 0-1,0 1 0,1-1 0,2 0 1,0 1-1,1-1 0,3 23 0,-1-29-73,1 0-1,0 0 1,0-1 0,1 1-1,1-1 1,1 0-1,0 0 1,0-1-1,1 0 1,1 0 0,0-1-1,0 0 1,1-1-1,1 0 1,-1 0 0,2-1-1,-1-1 1,18 11-1,-5-6 12,0-1 0,1-1-1,0 0 1,1-2-1,0-2 1,0 0 0,0-1-1,1-2 1,29 2 0,-45-6-14,0 1 0,-1-2 1,1 0-1,0 0 0,-1-1 0,1 0 1,-1 0-1,1-2 0,-1 1 1,0-1-1,-1-1 0,1 1 1,-1-2-1,1 1 0,-2-1 1,1-1-1,-1 0 0,13-12 1,-13 9-13,0 0 0,-1-1 0,0 0 0,0 0 0,-1 0 0,0-1 0,-1 1 0,-1-2 0,0 1 0,0 0 0,-1-1 0,-1 1 0,0-1 0,-1 0 0,0-14 0,-1 10 2,0-1 0,-1 1 1,-1-1-1,-1 1 0,0 0 0,-1-1 0,-1 2 0,-1-1 0,-7-16 1,4 24 196,17 15 92,13-1-214,1-1 0,0-1 0,1-1 0,-1-1-1,0 0 1,40-6 0,-13-1 43,0-3-1,54-16 0,-80 17-41,0-2-1,21-12 1,22-9 180,-135 113 168,56-67-397,2 0-1,-1 1 0,2 0 0,0 0 0,1 1 1,-9 24-1,15-31-15,0 1-1,0-1 1,1 1 0,1-1-1,0 1 1,0 0 0,1-1 0,0 1-1,1 0 1,0 0 0,1-1-1,3 13 1,-3-18-13,-1 0 0,1 0 0,0 0 0,1 0 0,-1-1 0,1 1 0,0-1 0,0 1 0,1-1 0,-1 0 0,1 0 0,0 0 0,0-1 0,0 0 0,1 1 0,-1-1 0,1-1 0,-1 1 0,1-1 0,0 0 0,0 0 0,0 0 0,0 0 0,1-1 0,-1 0 0,0 0 0,0-1 0,9 1 0,3-1 0,-1-1 0,1 0 0,0-1 0,-1-1 0,1 0 0,-1-1 0,0-1 0,20-9 0,10-6 0,59-35 0,-90 46 0,0-1 0,0 0 0,-1-1 0,-1-1 0,0 0 0,0-1 0,18-25 0,19 127-235,-42-80 251,1 0 0,0 0-1,1-1 1,0 0-1,0-1 1,0-1-1,1 1 1,0-1-1,0-1 1,1 0-1,0-1 1,-1 0-1,2-1 1,-1 0-1,0-1 1,0 0 0,1-1-1,-1 0 1,1-1-1,-1-1 1,1 0-1,19-4 1,-21 3 4,0 0 1,0-1 0,0-1 0,0 0-1,-1 0 1,0-1 0,0 0-1,0 0 1,0-1 0,-1-1-1,0 0 1,0 0 0,-1-1-1,0 0 1,0 0 0,-1-1 0,0 0-1,-1 0 1,1 0 0,-2-1-1,0 0 1,0 0 0,0-1-1,4-16 1,-8 16-66,1-1-1,-2 1 0,0 0 1,0 0-1,-1 0 1,0-1-1,-1 1 1,0 0-1,-1 0 0,0 1 1,-1-1-1,0 0 1,0 1-1,-1 0 0,-1 0 1,0 1-1,0-1 1,-1 1-1,0 1 1,0-1-1,-14-11 0,10 9 8,0 1 0,0 1 0,-1 0 0,-1 0 0,1 1 0,-1 1 0,-1 0 0,1 1 0,-1 0 0,0 1 0,0 1 0,-25-5 0,27 8 3,0 0 1,-1 0-1,1 1 1,0 1 0,0 0-1,0 0 1,0 1-1,0 1 1,0 0 0,1 1-1,-1 0 1,1 1-1,0 0 1,0 1 0,-11 7-1,16-9-24,0 1 1,1 0-1,0 0 0,-1 0 1,1 0-1,1 1 0,-1 0 0,1 0 1,0 0-1,1 0 0,0 1 1,-1 0-1,2 0 0,-1-1 0,1 1 1,0 1-1,1-1 0,0 0 0,0 0 1,0 1-1,1-1 0,0 0 1,0 1-1,1-1 0,0 0 0,1 0 1,2 9-1,-2-8-59,0 0 0,1 0 0,0 0-1,1-1 1,0 0 0,0 1 0,0-1 0,1-1 0,0 1-1,0-1 1,1 0 0,0 0 0,0 0 0,0-1 0,1 0 0,-1 0-1,1-1 1,0 1 0,1-2 0,-1 1 0,1-1 0,0 0-1,14 3 1,-12-4-28,0-1-1,0 0 1,0 0 0,0-1-1,1-1 1,-1 0-1,0 0 1,0-1-1,15-4 1,-5-2-76,0-1 0,-1 0 0,19-14 0,0 1 78,-21 12 156,-3 2 305,0 0 1,1 1 0,-1 0 0,19-5-1,-32 12-267,0 0 0,0 0 0,-1 0 0,1 0 0,0 1 0,0-1 0,0 0 0,0 0 0,0 1 0,0-1 0,-1 1 0,1-1 0,0 1-1,0-1 1,-1 1 0,1-1 0,0 1 0,-1 0 0,1-1 0,0 1 0,-1 0 0,1 0 0,-1-1 0,1 1 0,-1 0 0,0 0 0,1 0 0,-1 0-1,0-1 1,1 1 0,-1 1 0,7 31 597,-6-27-460,2 7 123,0 5 30,1-1-1,1 1 1,1-1-1,0 0 0,15 28 1,17 8 1</inkml:trace>
</inkml:ink>
</file>

<file path=ppt/ink/ink10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0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1 312 1024,'13'-48'8510,"5"0"-3937,-7 23-3583,1 1 1,1 0-1,26-34 1,-32 50-658,0 0-1,0 1 1,1 0 0,0 1 0,1 0 0,-1 0-1,1 1 1,1 0 0,-1 0 0,0 1-1,1 0 1,0 1 0,0 0 0,18-3 0,-21 5-269,0 1 0,0 0 1,1 0-1,-1 1 0,0 0 0,0 0 1,0 0-1,0 1 0,0 0 1,0 1-1,-1-1 0,11 6 0,1 2-44,-1 1 1,31 24-1,-40-27 10,0-1 0,0 1 0,0 1 0,-1 0 0,-1 0 0,1 0 0,-2 1 1,1-1-1,-1 2 0,-1-1 0,0 0 0,0 1 0,-1 0 0,0 0 0,-1 0 0,0 0 1,-1 0-1,0 0 0,-1 0 0,0 1 0,-1-1 0,0 0 0,-1 0 0,0 0 1,-1 0-1,0 0 0,0-1 0,-1 1 0,-1-1 0,0 0 0,0 0 0,-1 0 0,-12 15 1,1-4 148,-1 0 1,-1-1 0,-1-1 0,0-1 0,-1-1-1,-29 18 1,22-18 1,3 0-48,-1-2 1,0-1-1,-1-1 1,-1-1-1,-43 13 1,70-25-141,0 0 0,0 0 1,0 0-1,-1 0 0,1 0 1,0 0-1,0 0 0,0 0 1,0-1-1,-1 1 0,1 0 1,0-1-1,0 1 0,0-1 1,0 1-1,0-1 0,0 1 1,0-1-1,0 0 0,0 1 1,0-1-1,1 0 0,-1 0 1,0 0-1,0 0 0,1 0 1,-1 0-1,0 0 0,1 0 1,-1 0-1,1 0 0,0 0 1,-1 0-1,1 0 0,0 0 1,-1 0-1,1-1 1,0 1-1,0 0 0,0-1 1,0-4-19,-1 1 0,1 0 1,0 0-1,1-1 1,-1 1-1,1 0 1,3-9-1,-2 7 33,1-1-1,0 1 1,0 0-1,1 0 1,0 1-1,0-1 1,1 1-1,0 0 1,0 0-1,0 0 1,1 1-1,0 0 1,0 0-1,0 0 1,1 1-1,-1 0 1,1 0-1,0 0 1,0 1-1,0 0 1,1 1-1,-1 0 1,1 0-1,-1 0 1,1 1-1,0 0 1,0 1-1,-1-1 1,1 1-1,0 1 1,0 0-1,-1 0 1,1 0-1,0 1 1,-1 0-1,10 5 1,3 3 117,-1 2 1,0 1 0,-1 0 0,-1 1 0,0 1 0,26 30 0,-23-24-65,1-1 0,45 34 0,-58-48-98,1-1-1,0 0 1,0-1-1,0 0 0,0-1 1,1 1-1,-1-2 1,1 1-1,0-2 0,0 1 1,0-1-1,16-1 0,-11-1-568,-1-1-1,1-1 0,-1 0 0,1-2 1,-1 1-1,0-1 0,-1-1 0,15-8 0,5-7-2849</inkml:trace>
</inkml:ink>
</file>

<file path=ppt/ink/ink10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0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98 7680,'-23'11'3840,"23"-11"-2560,0 0 3839,17-7-4479,-8 3 128,30-8 256,-12 5 0,39-22-1408,-13 19 0,31-6 896,-18 3 0,5 6-1280,-14 4 0,-11 6-1920,-9 4 1</inkml:trace>
</inkml:ink>
</file>

<file path=ppt/ink/ink10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0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8448,'-5'0'4224,"19"29"-2816,-9-26 6143,4 27-7039,0-1 128,11 10 0,-6-9 0,14 25-1024,-4-16 0,13-3-128,-9-13 128,15-26-2560,-6-1 0</inkml:trace>
</inkml:ink>
</file>

<file path=ppt/ink/ink10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1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7168,'-23'15'3584,"40"-19"-10752,-17 4 3840</inkml:trace>
</inkml:ink>
</file>

<file path=ppt/ink/ink10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1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5 265 7808,'0'0'65,"-1"1"0,1-1 0,0 0-1,0 0 1,0 0 0,-1 0 0,1 0 0,0 0 0,0 0 0,0 0 0,0 0 0,-1 1 0,1-1 0,0 0 0,0 0-1,0 0 1,0 0 0,0 1 0,-1-1 0,1 0 0,0 0 0,0 0 0,0 1 0,0-1 0,0 0 0,0 0 0,0 0 0,0 1-1,0-1 1,0 0 0,0 0 0,0 0 0,0 1 0,0-1 0,0 0 0,0 0 0,0 0 0,0 1 0,0-1 0,0 0-1,0 0 1,0 0 0,0 1 0,1-1 0,-1 0 0,0 0 0,0 0 0,0 0 0,0 1 0,0-1 0,1 0 0,9 18 4057,-2-5-1679,6 16-1268,-5-10-891,0 0-1,1-1 1,18 23-1,-22-34-132,0 0 0,1 0 0,0-1-1,1 0 1,0 0 0,-1 0 0,2-1-1,-1-1 1,1 1 0,14 5 0,2-3 150,0 0 1,0-2 0,0-1-1,1-1 1,0-1 0,26-1 0,-37-2-220,1-1-1,0-1 1,-1-1 0,0 0 0,0-1 0,0 0 0,0-1 0,-1-1 0,0 0 0,0-1 0,-1-1 0,0 0 0,-1 0-1,1-2 1,-2 1 0,0-2 0,0 1 0,-1-1 0,0-1 0,-1 0 0,-1 0 0,0-1 0,-1 0 0,10-26 0,-14 33-68,-1-1 1,0 1 0,0-1 0,0 1 0,-1-1 0,0 0-1,-1 0 1,0 1 0,0-1 0,0 0 0,-1 0 0,0 1-1,-1-1 1,0 1 0,0-1 0,0 1 0,-1 0 0,0 0-1,-1 0 1,0 0 0,0 0 0,-6-8 0,-1 4-13,1 0 0,-2 1 0,0 0 0,0 0 1,0 1-1,-1 1 0,-1 0 0,1 1 0,-25-9 0,22 13-3,0 1 1,-1 0-1,1 2 0,-1-1 0,1 2 1,-1 1-1,-20 3 0,-1 3-60,-75 25 0,89-24-15,0 0 0,1 2-1,1 1 1,-26 17 0,41-24 5,0 0 0,1 0 0,-1 1 0,1-1 1,0 1-1,1 1 0,0-1 0,0 1 0,0 0 0,1 0 1,0 0-1,0 0 0,1 1 0,-1 0 0,-2 13 1,5-17-10,0 0 1,0 1-1,1-1 1,0 1 0,0-1-1,0 1 1,0 0 0,1-1-1,-1 1 1,1-1-1,0 0 1,1 1 0,-1-1-1,1 0 1,0 0-1,0 1 1,0-2 0,0 1-1,1 0 1,3 5 0,0-4-131,0 0 1,1 0 0,-1-1 0,1 1 0,0-2 0,0 1-1,0-1 1,0 0 0,1 0 0,8 2 0,8 1-692,0 0 1,0-2 0,1-1 0,32 1 0,23-1-1916</inkml:trace>
</inkml:ink>
</file>

<file path=ppt/ink/ink10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2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6 8448,'-1'0'117,"1"0"0,0 0 0,0 0 0,-1 0 0,1 0-1,0 0 1,0 0 0,-1 0 0,1 0 0,0 0 0,-1 0 0,1 1 0,0-1 0,0 0 0,-1 0 0,1 0 0,0 0 0,0 0 0,0 0 0,-1 1 0,1-1 0,0 0 0,0 0 0,0 0 0,-1 1-1,1-1 1,0 0 0,0 0 0,0 1 0,0-1 0,0 0 0,-1 0 0,1 1 0,0-1 0,0 0 0,0 0 0,0 1 0,0-1 0,0 0 0,0 1 0,0-1 0,0 0 0,0 0 0,0 1 0,3 23 4285,14 38 176,-11-44-4998,16 63 1154,30 122 1562,-52-174-1893,0-29-394,0 1 0,0-1 1,0 0-1,-1 1 0,1-1 1,0 1-1,0-1 0,-1 0 1,1 1-1,0-1 0,-1 0 0,1 0 1,-1 1-1,1-1 0,0 0 1,-1 0-1,1 1 0,-1-1 1,1 0-1,0 0 0,-1 0 1,1 0-1,-1 0 0,1 0 1,-1 0-1,1 0 0,0 0 1,-1 0-1,1 0 0,-1 0 1,1 0-1,-1 0 0,-3-2-3,1 1-1,0-1 1,0 0 0,0 0-1,0 0 1,0 0 0,1 0-1,-1-1 1,1 1-1,-1-1 1,1 0 0,0 0-1,-3-4 1,-7-13-71,1 0 1,0 0-1,1-1 0,2 0 1,0-1-1,1 0 0,-6-34 1,12 47 30,0 0 1,0 0-1,1 1 1,0-1-1,1 0 1,0 0-1,1 1 1,-1-1-1,7-16 1,-5 19 23,-1 1 1,1-1 0,1 1-1,-1 0 1,1 0-1,0 0 1,0 0 0,0 1-1,1 0 1,0-1-1,-1 2 1,2-1-1,-1 1 1,0-1 0,9-3-1,-3 3 28,-1 1 0,0 0 0,1 0 0,-1 1 0,1 1-1,0-1 1,0 2 0,-1-1 0,1 2 0,0-1 0,0 2 0,0-1-1,-1 1 1,1 1 0,-1 0 0,0 1 0,0-1 0,0 2 0,10 5 0,-3-1 20,0 1 1,-1 1 0,0 1 0,-1 0 0,0 1 0,-1 0 0,-1 1 0,0 1 0,18 26 0,-16-15-97,0 0 0,-2 2 0,14 42 1,-8-3-4661,-18-62 1752,-1-1-233</inkml:trace>
</inkml:ink>
</file>

<file path=ppt/ink/ink10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2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9856,'0'32'4864,"18"27"-6400,-13-49 8063,9 26-7167,0-1 0,9 5-1280,-3-5 1,12-8 767,-9-4 0</inkml:trace>
</inkml:ink>
</file>

<file path=ppt/ink/ink10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2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4 13440,'-43'0'6655,"43"-4"-9855,0 4 13056,11 7-14336,-3-3 128,-8 8-2175,0-4-1</inkml:trace>
</inkml:ink>
</file>

<file path=ppt/ink/ink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6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3328,'14'16'1664,"70"16"-1408,-51-32 2048,5 0-2048,13 0 0,11 0 128,4-9 0,9 2-768,0 0 128,-10 7-640,-8 7 0</inkml:trace>
</inkml:ink>
</file>

<file path=ppt/ink/ink10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3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1 888 4736,'3'2'1002,"0"0"1,0 0 0,0 0-1,1-1 1,-1 1-1,0-1 1,1 0-1,-1 0 1,1 0-1,-1 0 1,5 0-1,64 7 3287,-50-10-4116,0-1 0,1-1-1,-1-1 1,-1 0-1,1-2 1,-1-1 0,0-1-1,0 0 1,-1-1-1,33-24 1,0-2 264,-2-2 1,-1-2-1,54-58 0,-76 67-319,-2-1-1,42-68 0,-57 81-94,-1-1 0,-2 0 0,1 0 0,-2-1 0,-1 0-1,6-40 1,-10 52-31,-1 0 0,-1 0 0,0 0 0,0 1 0,0-1 0,-1 0 0,-1 0 0,0 0 0,0 0 0,0 1 0,-1-1 0,-1 1 0,1 0 0,-1 0 0,-6-9 0,6 10-8,0-1 0,0 1 0,0 0 0,-1 0 0,0 1 0,-1-1 0,0 1 0,0 0 0,0 1 0,0 0 0,-1 0 0,0 0 0,0 0 0,0 1 0,-1 1 0,1-1 0,-1 1 0,0 0 0,0 1 0,0 0 0,0 0 0,-1 1 0,-12-1 0,3 3-3,1 1-1,-1 1 0,0 0 0,1 2 1,-1 0-1,1 0 0,1 2 1,-1 0-1,1 1 0,0 1 1,1 0-1,-15 12 0,19-12 23,1 0 0,0 1-1,1 0 1,0 0 0,0 1-1,1 0 1,1 1 0,0 0-1,0 0 1,1 1 0,-7 22-1,6-12 14,1 1 0,2-1 0,0 1 0,1 0 0,1 33 0,3-23 37,1-1 0,2 1-1,1-1 1,2 1 0,1-2-1,22 59 1,-26-80-38,20 56-57,4-2-1,2 0 0,3-2 1,3-1-1,77 100 0,-107-154-287,-1-1-1,1-1 0,0 1 1,1-1-1,-1 0 0,1-1 1,0 1-1,1-1 0,-1-1 1,1 1-1,12 4 0,-19-9 192,0 0-1,0 1 0,0-1 1,1 0-1,-1 0 0,0 0 1,0 0-1,0 0 0,0 0 1,0 0-1,0 0 0,0 0 1,0 0-1,0-1 0,0 1 1,0 0-1,0-1 0,0 1 1,0-1-1,0 1 0,-1-1 1,1 0-1,0 1 0,0-1 1,0 0-1,-1 1 0,1-1 1,0 0-1,-1 0 0,1 0 1,0 0-1,-1 1 0,1-1 1,-1 0-1,0 0 0,1-2 1,0 2-69,10-19-2992</inkml:trace>
</inkml:ink>
</file>

<file path=ppt/ink/ink10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3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11264,'-23'66'5631,"14"28"-9598,9-78 11006,-11 27-12030,2-8-1</inkml:trace>
</inkml:ink>
</file>

<file path=ppt/ink/ink10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3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 7936,'-11'-3'3968,"11"26"-3200,0-20 8063,0 26-8191,0-6 128,11 23 128,-2-5 0,10 28-1408,-4-13 128,11 2 128,-6-10 0,23-28-1664,-11-10 128,16-29-1280,-11 3 1</inkml:trace>
</inkml:ink>
</file>

<file path=ppt/ink/ink10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4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10368,'-28'4'5120,"33"-4"-6784,-5 0 9343,4 0-9215,-4 0 0,10-4-3839,-10 4 127</inkml:trace>
</inkml:ink>
</file>

<file path=ppt/ink/ink10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4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8 194 9600,'-1'2'367,"-1"0"1,1 0-1,1 1 1,-1-1-1,0 0 1,1 0-1,-1 1 1,1-1-1,0 1 1,-1-1-1,1 0 1,0 1-1,1-1 1,-1 0-1,0 1 1,1-1 0,-1 0-1,1 1 1,0-1-1,-1 0 1,1 0-1,2 4 1,35 54 3479,-24-39-4436,55 62 2317,-69-83-1702,1 1 0,-1-1-1,0 0 1,1 1 0,-1-1-1,0 0 1,0 1 0,0-1-1,1 0 1,-1 1 0,0-1-1,0 1 1,0-1 0,0 0-1,0 1 1,1-1 0,-1 1 0,0-1-1,0 0 1,0 1 0,0-1-1,0 1 1,0-1 0,-1 0-1,1 1 1,0-1 0,0 1-1,0-1 1,0 0 0,0 1-1,-1-1 1,1 1 0,0-1-1,0 0 1,0 1 0,-1-1-1,1 0 1,0 0 0,-1 1-1,1-1 1,0 0 0,-1 0-1,1 1 1,0-1 0,-1 0 0,1 0-1,0 0 1,-1 1 0,1-1-1,-1 0 1,1 0 0,0 0-1,-2 0 1,-2-2 43,-1-1-1,0 0 1,1 0 0,-1-1-1,1 1 1,0-1 0,0 0-1,0 0 1,1 0 0,-1-1-1,1 1 1,-4-9 0,-28-60-23,30 60-47,0 0 1,1 0 0,0 0 0,2 0 0,-1 0 0,2-1 0,-1-17-1,2 25 7,1 0 0,-1 0-1,1 0 1,1 0 0,-1 0 0,1 1-1,0-1 1,0 0 0,1 1-1,-1-1 1,1 1 0,0 0-1,1 0 1,-1 0 0,1 0-1,0 1 1,1-1 0,6-5-1,2 1 58,0 1-1,0 0 1,0 1-1,1 0 1,0 1-1,0 1 1,0 0 0,1 1-1,0 0 1,0 2-1,0-1 1,0 2-1,0 0 1,0 1-1,0 0 1,28 5-1,-29-2-7,1-1 0,-1 2 0,0 0-1,0 1 1,0 0 0,0 1-1,-1 1 1,0 0 0,0 1-1,-1 0 1,0 1 0,-1 0 0,0 1-1,0 0 1,-1 1 0,0 0-1,12 18 1,-7-4-161,-1 2-1,-1-1 0,-1 2 1,-1 0-1,-2 0 0,11 53 1,-19-68-1178,-1-5-4088,0-8 2022</inkml:trace>
</inkml:ink>
</file>

<file path=ppt/ink/ink10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4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11 128,'-15'-11'0</inkml:trace>
</inkml:ink>
</file>

<file path=ppt/ink/ink10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5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288 30 5632,'-1'-2'291,"0"0"1,0 1-1,0-1 0,0 0 1,0 1-1,0-1 0,0 0 1,0 1-1,-1 0 0,1-1 1,-1 1-1,1 0 0,-1 0 1,1 0-1,-1 0 0,0 0 1,1 0-1,-1 0 0,0 0 1,0 1-1,0-1 0,0 1 1,1-1-1,-1 1 0,0 0 1,0 0-1,0 0 0,0 0 1,0 0-1,0 0 0,0 0 1,0 1-1,0-1 1,-2 2-1,-2-1 99,0 0-1,1 0 1,-1 1 0,1 0 0,-1 0 0,1 0-1,0 1 1,0-1 0,0 1 0,-9 8 0,9-4 36,-12 17 23,-30 35-1,34-44-366,0-1 0,1 2 1,1 0-1,0 0 0,1 1 0,-9 22 0,18-38-79,1 0 0,-1 0 0,1 0 0,0 1 1,-1-1-1,1 0 0,0 0 0,0 1 0,0-1 0,0 0 0,0 0 0,0 1 0,0-1 0,0 0 0,0 0 0,1 1 0,-1-1 0,0 0 0,1 0 0,-1 0 0,1 0 0,-1 0 0,1 1 0,0-1 0,0 0 0,-1 0 0,1 0 0,0-1 0,0 1 0,0 0 0,0 0 1,0 0-1,0-1 0,0 1 0,0 0 0,0-1 0,0 1 0,1-1 0,-1 0 0,1 1 0,6 1-3,-1-1 1,1 1-1,-1-2 1,1 1-1,9-1 0,-12 0 1,61-1 269,11 0 383,137 16-1,-190-11-487,0 1 0,0 1-1,-1 1 1,0 1-1,0 1 1,-1 1 0,0 1-1,0 1 1,32 24 0,-51-34-140,-1-1 0,1 1 0,-1 1 0,1-1 0,-1 0 0,0 0 0,0 1 1,0-1-1,0 1 0,-1 0 0,1 0 0,-1-1 0,1 1 0,-1 0 0,0 0 1,0 0-1,0 0 0,-1 1 0,1-1 0,-1 0 0,1 0 0,-1 0 0,0 0 1,0 1-1,-1-1 0,1 0 0,-1 0 0,0 0 0,1 0 0,-1 0 0,0 0 1,-1 0-1,1 0 0,-1 0 0,1 0 0,-1 0 0,0-1 0,0 1 0,0-1 1,0 0-1,0 1 0,-1-1 0,1 0 0,-6 3 0,-3 1 40,-1-1 0,1-1 0,-1 0-1,0-1 1,0 0 0,0 0 0,-1-1 0,1-1-1,-19 0 1,-12-2 123,-60-9 0,-131-33-2108,231 43-106,15-12-2609,-10 9 3638,13-9-2352</inkml:trace>
</inkml:ink>
</file>

<file path=ppt/ink/ink10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5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13 9728,'-38'-12'4864,"19"35"-5888,15-20 8191,4 19-7039,0-12 128,4 38 128,1-14 0,9 21-512,1-10 0,13-12-128,-5-1 128,14-9-2560,-8-7 129</inkml:trace>
</inkml:ink>
</file>

<file path=ppt/ink/ink10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6.1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0 10624,'-121'36'5248,"115"-6"-10240,6-27 8064,9 13-6528,0-7 128</inkml:trace>
</inkml:ink>
</file>

<file path=ppt/ink/ink10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6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0 281 5248,'40'11'6860,"42"9"-501,-65-17-6262,0-1 1,0 0-1,0-1 0,0-1 0,29-2 0,-11-4 464,-1 0 0,0-2-1,48-19 1,-64 20-425,-1-1-1,0 0 1,0-2-1,0 0 1,-1-1 0,-1 0-1,28-27 1,-40 34-112,0 1 0,0-1 0,0 0 0,-1 0 1,1 0-1,-1 0 0,0 0 0,0-1 0,0 1 0,-1-1 0,0 1 0,1-1 0,-2 1 0,2-6 1,-2 7-7,0 0 1,-1 0 0,1 0-1,0 0 1,-1 0 0,0 0 0,1 0-1,-1 0 1,0 0 0,-1 0-1,1 1 1,0-1 0,-1 0 0,0 1-1,1-1 1,-1 1 0,0 0-1,0-1 1,0 1 0,-1 0-1,1 0 1,0 0 0,-4-1 0,-7-3 74,0 0 0,-1 1 0,0 1 0,0 0 0,0 1 0,0 0 0,-1 1 0,1 1 0,-1 0 1,-27 2-1,31 1-40,0 0 1,0 0 0,0 1 0,0 0 0,0 1 0,0 0 0,1 1-1,0 0 1,0 1 0,0 0 0,1 0 0,0 1 0,0 0 0,0 1-1,1 0 1,0 0 0,1 1 0,0 0 0,0 0 0,1 1 0,-9 18-1,11-20-42,0 0 0,1 1-1,0-1 1,0 1 0,1 0-1,0 0 1,0-1 0,1 1-1,1 0 1,-1 0-1,1 1 1,1-1 0,0 0-1,0 0 1,1-1 0,0 1-1,0 0 1,1 0 0,0-1-1,0 0 1,1 1-1,1-2 1,-1 1 0,1 0-1,0-1 1,1 0 0,0 0-1,7 7 1,0-4-72,0 0 1,0 0 0,1-1-1,0-1 1,1 0-1,0-2 1,0 1-1,0-2 1,1 0-1,22 4 1,4-1-2101,0-3 1,81 1-1,-84-6-1038</inkml:trace>
</inkml:ink>
</file>

<file path=ppt/ink/ink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6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 3968,'23'-16'1920,"20"32"-2304,-29-28 2816,13 1-2560,15-1 128,6-1-384,9-3 0,-11 6-384,-14 1 0</inkml:trace>
  <inkml:trace contextRef="#ctx0" brushRef="#br0" timeOffset="1">24 355 5888,'37'-16'2944,"63"12"-4992,-45 0 5760,25-8-6272,-9-8 0</inkml:trace>
</inkml:ink>
</file>

<file path=ppt/ink/ink10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7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52 10368,'-7'12'8778,"10"8"-5384,14 28-4111,-8-25 1293,12 43-449,-12-34 206,2 0 0,0-1 0,2 0 0,27 45 0,-13-25 1417,-26-50-1558,-2-4 0,-20-78-239,14 60 39,1-1 0,1 1 1,1-1-1,-1-25 0,4 31 9,2 1-1,0-1 0,1 0 1,1 0-1,0 1 0,1 0 1,1 0-1,0 0 0,8-16 1,-11 26 13,1-1 0,0 1 0,0 0 0,0 0 0,0 0 0,1 0 0,0 0 0,0 1 0,1-1 0,-1 1 1,1 0-1,0 1 0,0-1 0,0 1 0,0 0 0,0 0 0,1 1 0,0-1 0,-1 1 0,1 0 1,0 1-1,0 0 0,0 0 0,0 0 0,0 0 0,12 1 0,-12 2 5,0-1-1,0 1 1,-1 0 0,1 1-1,-1-1 1,1 1 0,-1 0-1,0 1 1,0-1-1,0 1 1,0 0 0,-1 0-1,1 1 1,-1-1 0,6 10-1,6 8 53,-1 0 1,12 25-1,-11-13-6,-2-1-1,-1 2 0,14 62 1,-15-50 51,20 49 1,-22-76-96,-11-34-80,-10-22-31,1 8 1,0 1 1,2-1 0,1 0-1,1-1 1,2 0 0,-1-32-1,5 55 73,0 0 0,1 0 0,0 0 0,0 1 0,1-1 0,0 0 0,0 1 0,0-1 0,0 1 0,1 0 0,0 0 0,0 0 0,0 0 0,1 0 0,0 0 0,0 1 0,0 0 0,0 0 0,1 0 0,-1 0 0,1 1 0,0 0 0,0 0 0,0 0 0,1 0 0,-1 1 0,1 0 0,-1 0 0,1 1 0,0-1 0,9 0 0,3 0 18,0 2-1,0 0 1,0 0-1,0 2 1,0 0-1,0 1 0,-1 1 1,1 0-1,-1 2 1,0 0-1,-1 1 1,23 12-1,-20-8 51,0 0-1,-1 2 0,0 0 1,-1 1-1,0 1 1,-1 1-1,-1 0 1,0 1-1,21 33 1,-31-41-73,-1-1 1,0 1 0,-1 0-1,0 0 1,0 0 0,-1 0 0,0 0-1,0 1 1,-1-1 0,-1 0 0,1 1-1,-2-1 1,1 1 0,-1-1 0,-1 1-1,1-1 1,-2 0 0,1 0-1,-7 15 1,-7-9-1258,15-15 1158,1 1-1,0-1 0,0 0 0,-1 0 0,1 0 1,0 0-1,0 1 0,-1-1 0,1 0 0,0 0 1,-1 0-1,1 0 0,0 0 0,-1 0 0,1 0 1,0 0-1,-1 0 0,1 0 0,0 0 0,0 0 1,-1 0-1,1 0 0,0 0 0,-1 0 0,1 0 1,0 0-1,-1-1 0,1 1 0,0 0 0,0 0 1,-1 0-1,1 0 0,0-1 0,0 1 0,-1 0 1,1 0-1,0-1 0,0 1 0,0 0 0,-1 0 1,1-1-1,0 1 0,0 0 0,0-1 0,0 1 1,0 0-1,0 0 0,0-1 0,-1 1 0,1 0 1,0-1-1,0 1 0,0 0 0,0-1 1,0 1-1,0-7-3228</inkml:trace>
</inkml:ink>
</file>

<file path=ppt/ink/ink10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7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85 325 8704,'4'0'755,"1"0"0,-1 1 1,1-1-1,-1 1 0,0 0 0,1 0 1,-1 0-1,0 1 0,0 0 1,0-1-1,0 1 0,6 4 0,22 9 1501,-18-9-2004,-8-3-212,0-1-1,0 1 0,0-1 0,0 0 0,0 0 0,0-1 0,0 0 0,1 0 0,-1-1 1,0 1-1,1-1 0,-1-1 0,1 1 0,-1-1 0,0 0 0,7-2 0,-4-1 75,-1 1-1,1-1 0,-1-1 1,1 0-1,-1 0 0,0 0 1,-1-1-1,0 0 0,0-1 1,0 0-1,0 0 0,-1 0 1,-1-1-1,1 1 0,6-14 1,-9 14-68,-1 0 0,-1 1 0,1-1 0,-1 0 1,0 0-1,0 0 0,-1 0 0,0 0 1,0 0-1,-1 0 0,0 0 0,0 0 0,0 0 1,-1 0-1,0 1 0,-1-1 0,-4-9 0,1 5 18,-1 1 0,1 0 0,-2 0 0,1 0 0,-1 1 1,-1 1-1,0-1 0,0 1 0,-14-9 0,15 12-12,0 1 0,1 0 0,-1 0 0,0 1 0,-1 0 0,1 0 1,-1 1-1,1 0 0,-1 1 0,0 0 0,1 0 0,-1 1 0,0 0 1,0 1-1,1-1 0,-1 2 0,0-1 0,1 1 0,-1 1 1,1-1-1,0 1 0,0 1 0,0 0 0,0 0 0,1 0 0,-1 1 1,1 0-1,0 0 0,1 1 0,-1 0 0,1 0 0,0 1 0,1 0 1,-1 0-1,-5 11 0,3-3 33,2 0 1,0 0-1,0 1 0,2 0 1,0 0-1,1 0 0,0 0 1,2 0-1,-1 1 0,3 25 0,0-30-69,1-1 0,0 0 0,1 1 0,0-1 0,0 0-1,1-1 1,1 1 0,0-1 0,0 0 0,1 0-1,1 0 1,-1-1 0,1 0 0,1 0 0,0 0-1,0-1 1,1-1 0,16 12 0,-3-4-684,0-2 1,1 0-1,1-2 0,0-1 1,0 0-1,51 11 0,-6-4-2788</inkml:trace>
</inkml:ink>
</file>

<file path=ppt/ink/ink10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8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3 508 7552,'-3'-13'4460,"5"20"2123,4 17-767,0-8-7785,-4-12 2083,0 1 1,0-1-1,0 0 0,1-1 1,-1 1-1,1 0 0,0-1 1,0 1-1,0-1 0,1 0 1,-1 0-1,1-1 0,0 1 0,0-1 1,0 1-1,0-1 0,0 0 1,0-1-1,8 3 0,3-1 9,0 0 0,0-1 0,0 0 0,24-2 0,-8-1-42,-1-1 1,1-2-1,-1-1 0,0-1 1,0-1-1,-1-2 0,0-1 0,46-24 1,-59 26-64,0 0 0,-1-1 1,0-1-1,-1 0 1,0-2-1,-1 1 1,0-1-1,-1-1 1,0-1-1,-1 1 1,0-2-1,-2 1 1,1-1-1,-2-1 1,0 0-1,8-22 1,-13 28-22,-1 1 1,0 0 0,0-1 0,-1 1 0,0-1 0,-1 0 0,0 1 0,0-1 0,-1 1 0,0-1 0,-1 1 0,0-1 0,0 1 0,-1 0 0,-1 0 0,1 0 0,-1 0 0,-1 1 0,1-1 0,-9-9 0,4 8-8,0 1 0,0 0 1,-1 0-1,-1 1 0,1 0 1,-1 1-1,-1 0 0,1 1 1,-1 0-1,-24-8 0,21 12 9,-1 0 0,1 1 0,-1 0 0,1 1 0,-1 1-1,0 1 1,-27 6 0,16-2-29,1 2 1,0 1-1,-41 21 0,48-21-66,0 2 0,1 0 0,0 1 1,1 1-1,1 1 0,0 0 0,-21 25 0,31-32-38,0 1 1,1 0-1,0 0 0,0 0 1,0 1-1,1-1 0,1 1 1,-1 0-1,2 1 0,-1-1 1,1 0-1,0 1 0,1-1 1,0 1-1,1 0 1,0-1-1,0 1 0,4 16 1,-3-22-30,-1 1 0,1-1 0,1 0 0,-1 0 1,1 1-1,-1-1 0,1 0 0,0-1 0,1 1 1,-1 0-1,1-1 0,0 1 0,-1-1 0,1 0 1,1 0-1,-1 0 0,0 0 0,6 3 0,8 1-570,0 0 0,0-1 0,1-1 0,0-1 0,0 0 0,1-1 0,-1-1 0,0-1 0,1-1 0,32-3 0,28-6-1827</inkml:trace>
</inkml:ink>
</file>

<file path=ppt/ink/ink10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8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19 6016,'-13'-9'1374,"-3"-1"-506,25 22 6511,-6-8-7215,0 0-1,-1 0 1,1 0 0,-1 0 0,0 1 0,0-1-1,0 1 1,-1 0 0,0-1 0,0 1-1,0 0 1,0 5 0,6 21 523,38 208 593,-17 62 1813,-13 130-1920,-15-416-1462,0-8 37,0-1 0,1 1 0,0-1 0,0 0 0,0 1 0,3 6 0,-4-12 161,1-1 1,-1 1-1,0 0 1,1 0-1,-1-1 1,1 1-1,-1 0 1,1-1 0,-1 1-1,1-1 1,0 1-1,-1-1 1,1 1-1,0-1 1,-1 1-1,1-1 1,0 0-1,0 1 1,-1-1 0,1 0-1,1 1 1,0-1-123,-1 0 1,1 0-1,0-1 0,0 1 1,-1 0-1,1-1 1,0 1-1,-1-1 1,1 1-1,-1-1 1,1 0-1,-1 0 1,1 0-1,1-1 0,18-12-2346,-1 2-129</inkml:trace>
</inkml:ink>
</file>

<file path=ppt/ink/ink10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29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0 254 8192,'12'9'2591,"0"-1"0,1 0 1,24 12-1,-21-13-1885,1-1-1,-1 0 1,1-2 0,0 0-1,32 3 1,-37-5-624,-1-2 1,1 1-1,0-2 0,-1 1 1,1-2-1,-1 0 1,1 0-1,-1-1 0,0 0 1,0-1-1,0 0 0,0-1 1,-1 0-1,0-1 1,0 0-1,16-12 0,-23 14-36,0 0 0,1 1 0,-2-1-1,1 0 1,0-1 0,-1 1 0,0 0-1,0-1 1,0 0 0,-1 1 0,1-1-1,-1 0 1,0 0 0,0 1 0,-1-1-1,0 0 1,1 0 0,-2 0 0,1 0 0,0 0-1,-3-7 1,1 3-16,0-1-1,-1 1 0,0 0 1,0 0-1,-1 0 1,-1 0-1,1 1 1,-2-1-1,-8-11 1,8 14-13,1 0 0,-1 1 0,0 0 0,-1 0 0,0 0 0,1 0 0,-1 1 1,-1 0-1,1 1 0,0 0 0,-1 0 0,0 0 0,-14-2 0,9 3 17,0 1 0,-1 0 0,1 1 0,-1 0 1,1 1-1,-1 1 0,-16 3 0,23-3-8,0 0 0,0 0 0,0 1 0,0 0 0,0 0 1,1 1-1,-1-1 0,1 1 0,0 1 0,0-1 1,1 1-1,-1 0 0,1 0 0,0 1 0,0-1 0,1 1 1,0 0-1,0 1 0,0-1 0,1 1 0,0-1 1,0 1-1,1 0 0,0 0 0,0 0 0,0 1 0,1-1 1,0 0-1,1 1 0,-1-1 0,1 0 0,1 1 1,-1-1-1,1 0 0,1 1 0,-1-1 0,1 0 0,1 0 1,-1 0-1,1 0 0,0-1 0,1 1 0,7 10 1,-3-5-4,0-1 0,1 0 0,1 0 1,0-1-1,0 0 0,1-1 1,0 0-1,1 0 0,0-2 1,0 1-1,1-1 0,0-1 1,25 9-1,-18-10-406,0 0 0,0-1 0,29 2 1,-13-4-2024,46-4 1,-34-2-945</inkml:trace>
</inkml:ink>
</file>

<file path=ppt/ink/ink10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0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1070 4992,'3'-4'4119,"8"5"-233,29 1 204,-19-5-3713,-1-2 0,0 0 0,0-1 0,0-1 0,-1-1 0,0-1 0,31-19 0,115-85 1696,-163 112-2084,40-30 201,-2-1 0,-1-3 0,-2 0 1,-1-3-1,-2-1 0,38-56 1,-61 76-179,0 1 1,-2-2-1,0 1 1,-1-1 0,-1 0-1,-1-1 1,6-35-1,-10 40-26,-1 0-1,-1 0 1,0 0-1,-1 0 1,-1 0-1,0 0 1,-1 0-1,-1 1 1,0-1-1,-1 1 1,-10-19-1,9 22 2,0 0 1,-1 0-1,-1 1 0,0 0 0,0 0 0,-1 1 1,0 0-1,-1 1 0,0 0 0,-1 0 0,0 1 1,0 1-1,-1 0 0,1 0 0,-2 1 0,1 1 1,-1 0-1,0 0 0,-17-3 0,16 6 28,1 1-1,-1 0 0,0 1 0,0 1 0,0 0 1,0 1-1,0 0 0,1 1 0,-1 0 1,1 1-1,0 1 0,0 0 0,0 1 0,1 0 1,0 1-1,0 1 0,-21 16 0,17-7 69,1 1-1,0 0 0,1 1 0,1 0 1,1 1-1,1 0 0,1 1 1,1 0-1,0 1 0,2 0 0,0 1 1,2-1-1,-4 29 0,5 4 174,2-1 0,3 0 0,2 0 0,10 55 0,-7-80-158,1 1 0,2-2 0,0 1-1,2-2 1,1 1 0,2-1 0,0-1-1,2-1 1,1 0 0,0-1 0,27 27 0,-36-42-65,0-1 1,0-1 0,1 1 0,0-2 0,1 1 0,-1-1 0,1 0 0,20 8 0,-9-8 7,0 0 0,0-1 0,40 3 0,-27-5-26,0-1 0,1-2 0,-1-2 0,0 0 0,0-3-1,0-1 1,0-1 0,-1-2 0,36-14 0,25-21-79,104-65 0,-168 91-106,-1-2-1,0 0 0,-1-2 1,-2-1-1,0-2 0,-2 0 1,0-1-1,35-53 0,-50 63 29,0 0 0,-2 0 0,0 0-1,-1-1 1,0 0 0,-1-1 0,-1 1-1,2-26 1,-4 29 84,-1 0 0,-1-1 0,0 1 0,-1-1-1,-1 1 1,0 0 0,-1-1 0,-1 1 0,0 0-1,0 1 1,-2-1 0,1 1 0,-2 0 0,0 1 0,0-1-1,-1 1 1,-1 1 0,0-1 0,-1 1 0,0 1-1,0 0 1,-1 1 0,0 0 0,-1 0 0,0 1 0,-1 1-1,1 0 1,-1 0 0,0 2 0,-1-1 0,0 2-1,-25-6 1,24 6 96,0 1 0,-1 0 0,1 1-1,0 1 1,-1 0 0,1 1 0,-1 1-1,1 0 1,0 1 0,-1 1-1,1 0 1,-19 7 0,22-5 17,0 1 0,0 0 0,0 1 0,1 1 0,0-1 0,0 2 0,1 0 0,0 0 0,1 0-1,0 1 1,0 1 0,1 0 0,0 0 0,1 0 0,0 1 0,1 0 0,1 0 0,0 1 0,0 0 0,1 0 0,1 0 0,-3 23 0,4-16 29,1-1-1,0 1 1,2-1 0,1 1-1,0-1 1,1 0 0,1 0-1,1 0 1,1 0 0,0 0-1,2-1 1,0-1 0,0 1-1,2-1 1,14 20 0,4-4-57,0-2 0,2-1 1,1-1-1,1-1 1,2-2-1,1-2 1,0-1-1,2-1 0,0-2 1,2-2-1,0-2 1,1-1-1,47 11 1,-70-22-69,-1 0 1,1-1 0,0-1 0,0-1-1,0 0 1,1-1 0,-1-1 0,20-4 0,-29 4 16,0-1 0,0-1 0,0 1 1,0-1-1,-1-1 0,1 1 0,-1-1 1,0-1-1,0 1 0,0-1 0,-1 0 1,0-1-1,0 0 0,0 0 0,-1 0 1,1 0-1,6-14 0,-4 7-19,-1-1 0,0-1 0,-2 1-1,1-1 1,-2 0 0,0 0 0,3-28-1,-6 37 49,0-1-1,-1 1 0,0 0 0,0 0 0,0 0 0,-1 0 0,0 0 0,0 0 0,0 0 0,-1 0 0,0 0 0,0 0 1,-1 1-1,0-1 0,0 1 0,0-1 0,0 1 0,-1 0 0,0 1 0,0-1 0,-7-6 0,7 8 21,0 1-1,-1 0 0,1-1 0,0 1 1,-1 1-1,0-1 0,1 1 1,-1 0-1,0 0 0,0 0 1,1 0-1,-1 1 0,0 0 1,0 0-1,0 0 0,0 1 1,-7 1-1,0 1 56,0 0 0,0 1 0,1 1 0,0-1 0,-18 12 0,20-11-11,0 2 0,1-1 0,0 1 0,0 1 1,0-1-1,1 1 0,0 1 0,0-1 1,1 1-1,1 0 0,-1 1 0,1-1 0,1 1 1,0 0-1,0 0 0,1 1 0,-3 19 0,4-17 4,0 1 0,1-1-1,1 1 1,0-1-1,1 1 1,0-1-1,1 1 1,1-1-1,0 0 1,0 0-1,2 0 1,0 0-1,12 22 1,-11-22-35,1 0 1,1-1-1,0 0 0,1 0 1,0-1-1,1-1 1,0 1-1,1-1 0,0-1 1,0 0-1,1-1 1,0 0-1,0 0 0,20 7 1,-12-8-303,0-2 1,0 0 0,1-1-1,28 1 1,-37-4-414,-1 0 0,1-2 1,0 1-1,0-2 0,0 1 0,-1-2 0,1 1 0,-1-2 1,14-4-1,9-9-2929</inkml:trace>
</inkml:ink>
</file>

<file path=ppt/ink/ink10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1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466 119 5504,'-1'-3'796,"-1"-1"1,0 1-1,1-1 1,-1 1-1,1-1 1,0 0-1,0 1 0,0-7 1,-7-21 4224,-9 13-5157,9 13 331,0 1 1,1 0 0,-2 0-1,1 1 1,0 0-1,-1 1 1,1 0-1,-1 0 1,0 1 0,1 0-1,-1 0 1,0 1-1,0 0 1,0 1-1,-10 2 1,-9 2 446,0 1-1,0 1 1,-40 17 0,61-21-559,0 0 1,-1 0-1,1 0 1,0 1-1,1 0 0,-1 0 1,1 1-1,-1 0 1,1 0-1,1 0 1,-1 1-1,1-1 1,0 2-1,0-1 1,1 0-1,0 1 1,0 0-1,0 0 1,1 0-1,0 0 1,1 1-1,-4 15 1,3-8-16,1 1 0,1 0 0,1 0 1,0-1-1,1 1 0,0 0 0,1 0 1,1-1-1,6 19 0,-5-23-57,1-1 0,0 0 0,0 0 1,1 0-1,0-1 0,1 0 0,0 0 0,1 0 0,0-1 0,0 0 0,0-1 0,1 0 0,0 0 0,1-1 1,0 0-1,0 0 0,0-1 0,0-1 0,1 0 0,-1 0 0,17 3 0,-3-2 5,0 0-1,1-2 1,-1 0-1,1-2 1,-1-1 0,1 0-1,-1-2 1,48-10-1,-52 8-1,0 0-1,1-2 1,-1-1 0,-1 0-1,0-1 1,0-1-1,0-1 1,-1-1-1,-1 0 1,32-27 0,-35 74 220,-8-27-210,-1-1 0,1 1 0,0-1-1,1-1 1,0 0 0,0 0 0,1 0 0,-1 0-1,2-1 1,14 8 0,-5-4-21,1-2 0,-1 0 0,1-2 0,27 7 1,-30-9 4,1-1 1,0-1 0,-1-1 0,1 0 0,0-1 0,0 0 0,-1-2 0,1 0 0,0-1-1,-1 0 1,25-10 0,-23 8 4,-2-1-1,1-1 1,-1-1 0,0 0-1,21-15 1,-29 18-2,1-2 1,-2 1-1,1-1 1,-1 0-1,0-1 1,0 0-1,-1 0 1,0 0-1,0-1 1,-1 0-1,6-15 1,-7 14-23,-1-1 0,-1 1 1,0-1-1,0 0 0,-1 0 1,-1 0-1,0 0 0,0 0 1,-1 0-1,0 0 0,-1 0 0,-1 0 1,1 0-1,-2 1 0,1-1 1,-1 1-1,-7-12 1,5 12 0,0 0 0,0 0 0,-1 1 0,0-1 0,-1 2 0,0-1 1,0 1-1,-1 0 0,0 1 0,-1 0 0,1 0 0,-19-9 1,15 10-2,1-1 0,-1 2 1,-1 0-1,1 0 0,0 1 1,-1 1-1,0 0 0,0 1 1,0 1-1,0 0 0,-24 1 1,16 1-19,1 0 0,0 2 0,0 0 0,1 1 0,-1 1 0,1 1 0,0 1 0,0 1 0,1 0 0,-30 19 0,40-22-68,1 0 1,1 0-1,-1 1 0,1 1 0,0-1 0,0 1 0,1 0 0,0 0 0,0 1 0,1 0 1,0 0-1,0 0 0,1 0 0,0 1 0,0 0 0,1 0 0,0 0 0,1 0 0,0 1 1,0-1-1,1 0 0,0 1 0,1-1 0,0 1 0,2 12 0,-1-16-167,0 1-1,0-1 0,1 1 1,0-1-1,1 0 0,-1 0 1,1 0-1,0 0 0,1-1 1,-1 1-1,1-1 0,0 0 1,0 0-1,1 0 0,0 0 1,0-1-1,10 7 0,-6-5-395,1 0-1,1-1 0,-1-1 1,1 0-1,0 0 0,0-1 1,0 0-1,0-1 1,18 1-1,30 1-2048</inkml:trace>
</inkml:ink>
</file>

<file path=ppt/ink/ink10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1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7424,'-9'1'2663,"11"4"-1602,14 10 185,-14-13-819,0 0 214,0-1 0,0 1 0,0 0 0,-1 0 0,1 1 0,0-1 0,-1 0 0,0 1 0,3 4 0,-2-1-610,-1 1-1,0-1 1,0 0-1,0 1 1,0 10-1,0 7 609,13 230 1089,-11 100-768,-42 78-625,25-307-1033,12-30-2353,1-85 1107,-1-15-954,2-2 189</inkml:trace>
</inkml:ink>
</file>

<file path=ppt/ink/ink10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2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 7552,'35'-24'3196,"12"13"-2505,-31 8 51,59-8 4931,-37 8-4936,68 3-1,-90 1-650,1 2-1,-1 0 0,0 0 1,0 2-1,0 0 0,0 0 1,-1 2-1,0 0 0,0 1 1,-1 0-1,0 1 0,0 1 1,-1 0-1,19 19 0,-26-23 44,0 1 1,0 0-1,0 0 0,-1 0 0,0 1 0,-1 0 0,0 0 0,0 0 0,0 1 1,4 16-1,-7-20-56,0 0 0,0 0 0,0 1 0,-1-1 0,0 0 0,0 0 1,0 0-1,-1 0 0,1 0 0,-1 0 0,0 0 0,-1 0 0,1 0 1,-1 0-1,0-1 0,0 1 0,-1 0 0,1-1 0,-1 0 0,0 0 0,-6 7 1,0-3-65,-1 1 1,-1-1 0,0-1 0,0 0 0,0 0 0,-1-1 0,0-1-1,0 0 1,0-1 0,-1 0 0,0 0 0,0-2 0,0 1-1,0-2 1,0 0 0,0 0 0,0-1 0,0-1 0,0 0 0,0-1-1,0 0 1,0-1 0,0-1 0,1 0 0,-18-8 0,27 10-375,1 0 1,-1 0-1,1 0 1,-1-1-1,1 1 1,0 0-1,0-1 1,0 0-1,0 0 1,1 1-1,-1-1 1,1 0-1,-2-4 1,2 4-251,-4-9-2456</inkml:trace>
</inkml:ink>
</file>

<file path=ppt/ink/ink10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2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9728,'18'95'4382,"-9"-50"-1815,-2-6 2110,1 7-3565,30 202-240,-24-105-1533,-6 262-1,-9-390 420,-11 91-135,11-99 122,0-1 1,-1 1-1,0-1 1,0 0 0,0 0-1,-1 1 1,1-2-1,-2 1 1,1 0 0,-1-1-1,1 1 1,-1-1 0,-6 5-1,-3-7-2070,4-3-128</inkml:trace>
</inkml:ink>
</file>

<file path=ppt/ink/ink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1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0 600 2688,'2'1'108,"-1"1"-1,0-1 1,1 0 0,-1 0-1,1 0 1,0 0 0,-1 0-1,1 0 1,0 0 0,-1 0-1,1 0 1,0-1 0,0 1-1,0-1 1,-1 0 0,1 1-1,0-1 1,3 0 0,-2 1 235,15 3 442,-1 0 0,1-1-1,0 0 1,28-1 0,-27-3-648,-1-1 0,1-1 0,-1 0 0,0-1 0,0-1 0,-1-1 0,1-1 0,-1 0 0,-1-1 0,1-1 0,29-21 0,-32 19-58,-1-1 0,-1 0 0,1 0 1,-2-1-1,0-1 0,0 0 0,-2-1 0,0 1 0,14-32 1,-11 19-27,-2 0-1,0-1 1,-2 0 0,-1-1 0,3-32 0,-8 45-38,-1-1 1,-1 0-1,-1 1 0,0-1 0,-4-17 0,4 30-11,0-1-1,0 1 1,-1-1 0,1 1 0,-1 0 0,0 0-1,0 0 1,-1 0 0,1 0 0,-5-5-1,5 7-2,0 1 0,1-1 0,-1 1-1,0 0 1,0-1 0,0 1 0,0 0 0,-1 0-1,1 0 1,0 1 0,0-1 0,0 0 0,-1 1-1,1 0 1,0-1 0,-1 1 0,1 0-1,0 0 1,-1 0 0,1 1 0,-4 0 0,4-1-4,0 0 1,1 0-1,-1 1 1,1-1-1,-1 0 0,1 1 1,-1 0-1,1-1 1,-1 1-1,1 0 1,0-1-1,-1 1 1,1 0-1,0 0 1,0 0-1,-1 0 1,1 1-1,0-1 1,-1 2-1,2-2-2,-1 0-1,1 0 1,0 0-1,0 0 1,0 1-1,0-1 1,0 0-1,0 0 1,0 0-1,0 0 1,0 0-1,0 0 1,1 0 0,-1 0-1,0 1 1,1-1-1,-1 0 1,1 0-1,-1 0 1,2 1-1,1 2-13,1 0-1,-1 1 0,1-2 0,0 1 1,0 0-1,0-1 0,0 0 0,1 0 1,7 4-1,4 0 20,1-2-1,-1 1 1,1-2-1,0 0 1,0-2 0,0 1-1,1-2 1,-1 0-1,21-3 1,15-4 89,85-20-1,-105 19-48,-11 6 3,-22 1-41,0 0 0,0 0 0,1 0 0,-1 1 0,0-1 0,0 0-1,1 0 1,-1 0 0,0 1 0,0-1 0,0 0 0,1 0 0,-1 0 0,0 1 0,0-1 0,0 0 0,0 1 0,0-1-1,1 0 1,-1 0 0,0 1 0,0-1 0,0 0 0,0 0 0,0 1 0,0-1 0,0 0 0,0 1 0,0-1-1,0 0 1,0 1 0,0-1 0,0 0 0,-1 1 0,-19 32 133,7-14-102,3-2-34,2 1 0,0-1 1,1 1-1,0 0 1,2 1-1,0 0 0,1 0 1,-2 31-1,5-41 3,1 0-1,0 0 0,1 0 0,0 0 1,0 0-1,1 0 0,0 0 0,0-1 1,1 1-1,0-1 0,1 1 1,0-1-1,0 0 0,0 0 0,1-1 1,1 0-1,-1 1 0,1-2 0,0 1 1,11 8-1,-1-3 31,0-2 0,1 0-1,0 0 1,1-2 0,0 0 0,0-1 0,0-1-1,1-1 1,0-1 0,0 0 0,0-1 0,1-1-1,-1-1 1,26-2 0,-24 0 26,1-2 1,-1 0-1,0-1 1,0-2-1,-1 0 1,0-1-1,0-1 1,0 0-1,-1-2 1,0 0-1,-1-1 1,32-26-1,-41 28-23,0 0 0,0 0 0,-1-1 0,0-1-1,0 1 1,-1-1 0,9-21 0,-14 29-27,-1-1 0,1 0 0,-1 0 0,0 1 0,0-1 0,-1 0 0,1 0 0,-1 0 0,0 0 0,0 0 0,0 0 0,-2-7 0,1 8-2,0 1 0,0-1 0,0 1 0,0-1 1,-1 1-1,1 0 0,-1-1 0,0 1 0,0 0 0,0 0 1,1 0-1,-2 1 0,1-1 0,0 0 0,0 1 0,-1-1 1,1 1-1,-1 0 0,1 0 0,-5-2 0,4 2-7,-1 0 0,0 0 0,1 0 0,-1 0 0,0 1 0,0-1 0,1 1 0,-1 0 0,0 0 0,0 0 0,0 1 0,0 0 0,1-1 0,-1 1 0,0 0 0,1 1 0,-5 1 0,2 0-9,0 1 1,0 0 0,0 0 0,1 0 0,-1 1-1,1 0 1,0 0 0,-7 10 0,3-2-8,1 0 1,0 0-1,1 0 0,0 1 1,1 1-1,0-1 0,-5 28 1,9-33 28,2 0 0,-1 0 1,1 0-1,0 0 1,1 1-1,0-1 0,1 0 1,0 0-1,0-1 0,1 1 1,0 0-1,1-1 1,-1 0-1,2 0 0,-1 0 1,1 0-1,0 0 1,1-1-1,0 0 0,0-1 1,0 1-1,1-1 0,0 0 1,0 0-1,1-1 1,-1 0-1,1-1 0,0 1 1,1-2-1,9 5 1,-2-3 28,0 0 0,1 0 1,-1-2-1,1 0 0,-1-1 1,1 0-1,0-2 0,0 0 1,0 0-1,0-2 0,-1 0 1,1-1-1,-1-1 0,1 0 1,20-9-1,-28 8-29,0 1-1,0-1 1,0 0-1,-1-1 1,0 0 0,0-1-1,0 1 1,-1-1 0,0-1-1,0 0 1,-1 1 0,0-2-1,0 1 1,-1-1-1,0 0 1,-1 0 0,0 0-1,0-1 1,-1 1 0,0-1-1,2-17 1,-5 24-4,0 0 1,0 0-1,0 0 1,0 0-1,-1 0 1,0 0-1,1 0 1,-1 0-1,0 0 1,-2-3-1,-5-2 19,0 22 66,8-8-92,-1 0 1,1 1-1,0-1 0,1 0 0,-1 1 1,1-1-1,1 0 0,-1 0 0,1 0 1,0 0-1,1 0 0,-1 0 0,1 0 1,0-1-1,0 1 0,1-1 0,0 0 1,0 0-1,0 0 0,7 5 0,-3-1 22,1-1 0,0 0 0,0 0 0,1-1-1,0 0 1,0-1 0,1 0 0,0-1 0,0 0 0,15 4 0,1-5 52,1 0 0,0-3 0,0 0 0,0-2 1,0 0-1,-1-2 0,34-8 0,-57 10-58,6-1 12,0 0 0,-1-1 0,1-1 0,-1 1 0,0-1 0,0-1 0,0 0 0,-1 0 0,1-1 0,-1 0 0,0 0 0,-1-1 0,0 0 0,0 0-1,0-1 1,-1 1 0,0-2 0,-1 1 0,0-1 0,6-11 0,-8 12-17,1 0-1,-2 0 1,1 0-1,-1 0 1,0 0-1,-1 0 1,1-1-1,-2 1 1,1-1-1,-1 1 1,-1-1-1,1 1 1,-2 0-1,1-1 1,-1 1-1,0 0 1,-1 0 0,1 0-1,-2 0 1,1 0-1,-1 1 1,0-1-1,-1 1 1,-8-10-1,3 6-10,-1 1 1,0-1-1,-1 2 0,0 0 0,-1 0 1,0 1-1,0 1 0,-1 0 0,1 1 1,-1 0-1,-1 1 0,1 1 1,-1 0-1,0 1 0,0 0 0,0 1 1,0 1-1,-19 1 0,20 0-18,1 1-1,-1 1 1,1 0 0,-1 0-1,1 1 1,0 1-1,0 0 1,0 1 0,0 1-1,1 0 1,0 0-1,0 1 1,1 1 0,0 0-1,0 0 1,1 1-1,0 1 1,0 0 0,1 0-1,-11 16 1,18-23 10,0 0 1,0 0 0,0 0-1,1 0 1,-1 0 0,1 1-1,-1-1 1,1 1 0,0-1-1,1 1 1,-1-1 0,0 1-1,1 0 1,0-1-1,0 1 1,0-1 0,0 1-1,1 0 1,-1-1 0,1 1-1,0-1 1,0 1 0,2 4-1,1-3-4,0 1 0,0-1 0,1 0-1,-1 0 1,1 0 0,0-1 0,0 1-1,1-1 1,-1-1 0,1 1 0,0-1-1,8 4 1,1-1-15,0 0-1,1-1 1,-1-1-1,1 0 1,0-1-1,0-1 1,33 1-1,117-15-272,-118 7 192,23-8-43,-53 9 72,1 1 0,34-3 0,-52 6 83,0 1 1,0-1 0,0 0 0,0 1 0,-1-1 0,1 1-1,0-1 1,0 1 0,-1-1 0,1 1 0,0 0 0,-1-1 0,1 1-1,-1 0 1,1-1 0,-1 1 0,1 0 0,-1 0 0,0 0 0,1-1-1,-1 1 1,0 0 0,1 0 0,-1 2 0,8 32 99,-2-9 49,-2-16-60,0 0 17,1 1 0,0-1-1,1 1 1,7 9 0,-10-16-82,1 0-1,0 0 1,0-1 0,0 1 0,0-1 0,0 0 0,0 0 0,1-1 0,0 1 0,-1-1 0,1 0 0,6 1 0,-3-1-98,1 0 1,0-1 0,-1 0-1,1 0 1,0-1 0,0 0-1,-1-1 1,1 0-1,10-3 1,-7 2-671,0-1-1,0-1 1,0 0 0,0-1-1,19-11 1,2-9-1330</inkml:trace>
</inkml:ink>
</file>

<file path=ppt/ink/ink10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2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1 112 7936,'0'-3'367,"1"0"0,-1 1 0,1-1 0,0 1 1,0-1-1,0 1 0,0 0 0,0-1 0,0 1 1,1 0-1,-1 0 0,1 0 0,-1 0 0,1 0 0,0 0 1,0 0-1,0 1 0,0-1 0,0 1 0,0-1 1,1 1-1,3-2 0,65-24 4654,-44 18-5560,-11 3 679,1 1 0,0 0-1,0 2 1,0 0 0,1 1-1,-1 0 1,1 2-1,-1 0 1,0 1 0,1 1-1,-1 0 1,0 1 0,0 1-1,0 1 1,0 0-1,-1 1 1,0 1 0,0 1-1,-1 0 1,0 1 0,28 21-1,-38-25-109,0-1-1,-1 1 1,1 0-1,-1 1 1,0-1-1,0 1 1,-1 0 0,0-1-1,0 2 1,0-1-1,0 0 1,-1 0-1,0 1 1,-1 0-1,0-1 1,0 1-1,0 0 1,-1-1-1,1 1 1,-2 0-1,1 0 1,-1-1 0,0 1-1,0 0 1,-1-1-1,-3 9 1,3-8-16,-1 0 1,0 0 0,0 0 0,-1 0 0,0-1-1,0 0 1,-1 0 0,1 0 0,-1 0-1,-1-1 1,1 1 0,-1-1 0,0-1 0,0 1-1,0-1 1,0 0 0,-1-1 0,0 1-1,0-1 1,0-1 0,0 1 0,0-1-1,-8 1 1,8-2 25,-3 1-414,0-1 1,-1 0 0,1 0-1,-20-3 1,27 2-69,-1-1 0,1 0 1,0 0-1,0-1 1,-1 1-1,1-1 0,0 1 1,0-1-1,0 0 0,1 0 1,-1 0-1,0-1 1,1 1-1,0 0 0,-1-1 1,1 0-1,0 0 1,-2-2-1,-5-12-2651</inkml:trace>
</inkml:ink>
</file>

<file path=ppt/ink/ink10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3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10368,'-25'23'5120,"25"16"-6912,0-32 10111,10 36-8447,-1-8 0,-9 4 0,0-3 0,9-1-256,2-3 128,12-17-896,-5-3 0,16-8-1535,-11-1-1</inkml:trace>
</inkml:ink>
</file>

<file path=ppt/ink/ink10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3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4 10880,'-46'-4'5376,"51"16"-8064,-5-12 9599,4 4-11390,1 0 127,13 4-768,-4 0 128</inkml:trace>
</inkml:ink>
</file>

<file path=ppt/ink/ink10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3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52 286 7040,'43'23'10773,"-32"-25"-10288,0 1 0,0-2 0,1 1 0,14-7 1,7-1-480,-23 8 103,0-1 1,-1 1-1,0-2 1,1 1 0,-1-1-1,-1-1 1,1 0-1,0 0 1,-1 0-1,0-1 1,-1 0 0,1-1-1,-1 0 1,0 0-1,-1 0 1,0-1-1,0 0 1,0 0 0,-1-1-1,-1 0 1,8-16-1,-12 22-81,1-1 0,0 1-1,-1 0 1,0-1 0,0 1-1,0 0 1,0-1 0,0 1 0,-1 0-1,0-1 1,1 1 0,-1 0-1,0 0 1,-1-1 0,1 1-1,0 0 1,-1 0 0,0 1 0,0-1-1,0 0 1,0 1 0,0-1-1,-5-4 1,1 2 43,0 0-1,-1 0 1,0 0 0,0 0 0,-1 1-1,1 0 1,-1 1 0,-8-3 0,8 3 20,0 0 0,0 0 0,0 1 1,-1 0-1,1 1 0,-1 0 0,1 0 1,-1 1-1,1 0 0,-1 1 0,1 0 1,-1 0-1,1 0 0,0 1 0,-1 1 1,1-1-1,-12 7 0,11-3 16,1 0-1,0 1 1,1 0 0,-1 1-1,2-1 1,-1 1 0,1 1-1,0-1 1,0 1 0,1 0-1,1 1 1,0-1-1,0 1 1,-4 13 0,4-5 61,0-1 0,0 0 0,2 1 0,0 0 0,1 0 0,1-1 0,4 33 0,-1-37-81,0 0 1,1 0-1,0-1 1,1 1-1,0-1 0,1 0 1,1 0-1,0-1 0,0 0 1,1 0-1,0-1 0,1 0 1,0 0-1,17 13 1,3-1-507,0-1 1,2-1 0,64 30-1,-92-47 102,1-1 0,0 0-1,1 0 1,-1-1-1,0 1 1,0-1-1,1 0 1,-1 0-1,1 0 1,-1-1-1,1 0 1,-1 1-1,1-2 1,-1 1-1,1 0 1,6-3-1,14-4-3522</inkml:trace>
</inkml:ink>
</file>

<file path=ppt/ink/ink10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8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57 169 4992,'-1'0'187,"0"0"-1,1 0 1,-1 0 0,0 1-1,1-1 1,-1 0 0,0 0 0,1 1-1,-1-1 1,0 1 0,1-1-1,-1 0 1,1 1 0,-1-1 0,1 1-1,-1-1 1,1 1 0,-1 0-1,1-1 1,0 1 0,-1-1 0,1 1-1,0 0 1,-1-1 0,1 1-1,0 0 1,0-1 0,0 1 0,-1 0-1,1 0 1,0 0 0,0 37 5410,9 7-2240,4-10-4100,-5-18 1159,1 0 0,1-1 0,0 0 0,1-1 0,1 0 0,0-1 0,1 0 0,1-1 0,26 20 0,-22-24-269,0 1 0,0-2 1,1-1-1,0 0 0,1-1 0,-1-1 0,1-1 0,0-1 1,0-1-1,1 0 0,-1-2 0,0 0 0,39-6 1,-42 3-120,1 0 0,-1-2 0,0 0 0,-1-1 0,1 0 0,-1-1 0,0-1 0,-1-1 1,0 0-1,0-1 0,-1-1 0,0 0 0,-1-1 0,0 0 0,-1-1 0,13-17 1,-20 22-26,0 1 1,0-1 0,-1-1 0,0 1 0,0 0 0,-1-1 0,0 0 0,-1 0 0,0 0 0,0 0 0,-1 0 0,0-1 0,0 1 0,-1 0 0,-1 0 0,1-1 0,-2 1 0,1 0 0,-1 0 0,-1 0 0,1 0-1,-1 0 1,-1 1 0,0-1 0,0 1 0,-9-13 0,9 15-6,1 0 0,-2 0 0,1 0 0,-1 1 0,0 0 0,0-1 0,0 2 0,-1-1 0,0 1 0,0-1 0,0 2 0,-9-5 0,2 2-9,-1 1 0,0 1 0,-1 1 0,-14-3-1,-8-1-12,11 1 8,1 1 1,-1 1 0,0 1 0,0 1 0,0 1 0,-1 2 0,1 0 0,0 2 0,1 1 0,-1 1 0,0 1 0,1 2 0,1 0 0,-1 1 0,1 2 0,-36 21 0,48-25-36,1 0 0,-1 1 1,1 0-1,1 1 0,0 0 1,0 0-1,-15 20 0,23-26-18,0 0 0,-1 1 0,1-1 0,1 0-1,-1 1 1,1-1 0,-1 1 0,1 0 0,0-1 0,0 1-1,1 0 1,-1 0 0,1-1 0,0 1 0,0 0 0,0 0-1,0 0 1,0 0 0,1-1 0,0 1 0,0 0-1,0 0 1,0-1 0,1 1 0,-1-1 0,1 1 0,0-1-1,0 0 1,0 0 0,1 0 0,-1 0 0,6 5 0,5 4-701,0-1 0,0-1 0,1 0 0,1-1 0,0 0 0,0-1 0,0-1 0,1 0 0,0-2 0,23 6 1,38 7-2303</inkml:trace>
</inkml:ink>
</file>

<file path=ppt/ink/ink10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8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1 273 7040,'5'40'7751,"3"-4"-6293,19 51-1,-19-67-758,1-1-1,1-1 1,18 27-1,-21-36-405,-1-1-1,2 0 0,-1 0 1,1 0-1,0-1 0,1-1 0,-1 1 1,1-1-1,15 7 0,2-4 1,-1-1-1,1-1 1,0-2 0,1-1-1,-1-1 1,43 0-1,-50-4-240,0 0 0,0-2 0,0 0 0,0-1 0,-1-1 0,0-1 0,33-14 0,-21 5 4,0-2 0,0-1 0,32-27 0,-43 30-45,-1-1 0,0 0-1,-1-2 1,-1 0 0,14-21-1,-21 27-3,-2-1 0,1 0 1,-2 0-1,0-1 0,0 0 0,-1 0 0,-1 0 0,5-27 0,-9 33-7,1 1 0,-1 0 0,0-1 0,-1 1 0,1 0 0,-2 0 0,1-1 0,-1 1 0,0 0 0,0 0 0,-1 0 0,0 1 0,0-1 0,-1 1 0,0 0 0,0 0 0,0 0 0,-1 0 0,-6-6 0,-1 1 0,0 0 0,-1 1 0,0 0 0,-1 1 0,0 0 0,-1 1 0,-18-7 0,20 10-9,-1 1-1,1 0 1,-1 1-1,1 0 1,-1 1 0,0 0-1,0 2 1,0-1-1,0 2 1,-27 3-1,37-3 8,-15 1-31,1 0 0,-1 2 0,1 0 0,0 1 0,0 1 0,-27 14 0,15-4-139,1 2 0,-44 36 0,58-42-43,-1 1 0,2 0 0,0 1-1,0 1 1,2 0 0,0 0 0,0 2 0,2-1 0,0 1 0,0 1 0,-10 31 0,18-43 40,0 0-1,0 0 1,1 0 0,0 0 0,1 0 0,-1 0 0,1 0 0,0 0 0,1 0 0,0 0 0,-1 0 0,2 0 0,-1 0 0,1 0 0,0 0-1,0 0 1,1-1 0,-1 1 0,1-1 0,0 0 0,1 0 0,-1 0 0,1 0 0,0 0 0,1-1 0,-1 0 0,1 0 0,8 6-1,-3-5-415,0 0 1,0 0-1,19 4 0,-20-6 203,55 21-2556</inkml:trace>
</inkml:ink>
</file>

<file path=ppt/ink/ink10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9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 5888,'-2'0'252,"0"0"0,0 0 0,0 1 0,0-1-1,0 0 1,1 1 0,-1 0 0,0-1 0,0 1 0,1 0 0,-1 0 0,0 0 0,1 0 0,-1 0 0,1 0 0,-1 1 0,1-1-1,0 0 1,-1 1 0,1-1 0,0 1 0,-1 2 0,1 1 398,1 1 1,0 0-1,0-1 1,1 1-1,0-1 0,0 1 1,0 0-1,3 7 0,57 221 2339,90 428 1084,-140-595-3970,-3-2-481,4 0 0,2-1 0,27 75 1,-41-138 278,0 0 0,1 0 1,-1 0-1,0 0 0,0 0 0,0 0 1,1 0-1,-1-1 0,0 1 1,1 0-1,-1 0 0,1 0 1,-1-1-1,1 1 0,-1 0 1,1-1-1,0 1 0,-1 0 1,1-1-1,0 1 0,0-1 0,-1 1 1,1-1-1,0 1 0,0-1 1,0 1-1,-1-1 0,1 0 1,0 0-1,0 1 0,0-1 1,0 0-1,0 0 0,0 0 1,0 0-1,0 0 0,-1 0 0,1 0 1,0 0-1,1-1 0,1-1-371,-1 1 0,1-1 1,-1 0-1,0 0 0,0-1 0,0 1 0,0 0 0,0-1 0,0 1 0,2-6 0,10-16-2623</inkml:trace>
</inkml:ink>
</file>

<file path=ppt/ink/ink10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39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0 365 9728,'1'2'301,"0"1"0,-1 0 1,1-1-1,0 1 0,1 0 1,-1-1-1,0 0 0,1 1 1,-1-1-1,1 0 0,0 1 1,0-1-1,0 0 1,0 0-1,0-1 0,0 1 1,0 0-1,1-1 0,-1 1 1,0-1-1,1 0 0,0 0 1,-1 0-1,1 0 0,0 0 1,-1 0-1,1-1 0,3 1 1,14 2 804,-1-1 0,1 0 0,21-2 0,-10 0-2216,-18 0 1170,0-1 1,-1 0 0,1-1-1,0 0 1,-1-1 0,0-1-1,0 0 1,0 0 0,0-1-1,0-1 1,-1 0-1,0-1 1,-1 0 0,1 0-1,-1-1 1,-1 0 0,1-1-1,-1 0 1,10-14 0,-14 17-6,0-1 0,0 1 0,-1-1 0,0 0 0,0 0 1,0 0-1,-1-1 0,0 1 0,-1-1 0,0 0 0,0 1 0,0-1 1,-1 0-1,0 0 0,-1-1 0,0 1 0,0 0 0,0 0 1,-1 0-1,-1 0 0,1 0 0,-1 1 0,-1-1 0,1 0 0,-1 1 1,-1-1-1,1 1 0,-1 0 0,0 0 0,-6-7 0,4 8-28,1 0 0,-1 0 0,-1 1 0,1-1 0,-1 1 0,0 1 0,0-1 0,0 1 0,-1 1 0,1-1 0,-1 1 0,0 0 0,0 1 0,0 0 0,0 0 0,-1 1 0,1 0 0,0 0 0,-1 1 0,1 0 0,0 1 0,-1 0 0,1 0 0,0 0 0,0 1 0,0 1 0,0-1 0,0 1 0,0 1 0,1-1 0,0 1 0,-1 1 0,-7 5 0,3 3 25,0 0 1,0 0 0,1 1 0,1 0 0,1 1 0,0 1 0,1-1-1,0 1 1,1 1 0,1-1 0,1 1 0,0 0 0,1 0 0,1 1-1,1-1 1,0 1 0,1-1 0,2 19 0,0-21-17,0-1 0,1 1 0,1-1 0,0 0-1,1 0 1,1 0 0,0 0 0,0-1 0,2 0 0,8 14 0,-9-17-21,1-1-1,0-1 1,1 1 0,0-1 0,0 0 0,0-1-1,1 0 1,0 0 0,1-1 0,0 0 0,0-1-1,0 0 1,0-1 0,13 4 0,-11-4-75,1-1 1,0 0-1,0-1 0,0-1 1,0 0-1,0 0 1,0-2-1,0 1 0,0-2 1,0 0-1,0 0 1,0-1-1,-1-1 0,16-6 1,-12 3-275,0-1 0,-1-1 1,0-1-1,-1 0 0,0 0 0,0-2 1,-1 0-1,0 0 0,-1-1 0,10-15 1,7-12-1362,-2-2 1,44-88 0,-10-20 2659,-54 141 1042,-4 22-253,-2 38 701,-1-41-2121,0 10 8,1 0 0,0 1 0,2-1 1,0 0-1,2 0 0,12 36 0,-14-49-402,0 0 0,1 1 0,-1-2-1,2 1 1,-1 0 0,1-1 0,0 1-1,0-1 1,1-1 0,0 1 0,0-1-1,0 0 1,0 0 0,1-1 0,0 0-1,0 0 1,0-1 0,0 1 0,1-1-1,10 2 1,-12-4-411,-1 0 0,1-1-1,0 0 1,-1 0 0,1 0 0,0 0-1,-1-1 1,1 0 0,0 0 0,-1-1-1,0 0 1,1 0 0,-1 0 0,0 0-1,0-1 1,0 0 0,0 0 0,0 0-1,-1-1 1,0 1 0,7-8 0,15-10-2985</inkml:trace>
</inkml:ink>
</file>

<file path=ppt/ink/ink10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0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12928,'-42'4'6399,"61"-8"-9598,-19 4 13182,9 0-13055,5 0 128,-14 0-3455,0 0-1</inkml:trace>
</inkml:ink>
</file>

<file path=ppt/ink/ink10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0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10 462 8192,'-2'-2'381,"1"-1"1,0 1 0,0-1-1,0 1 1,0-1 0,0 1-1,1-1 1,-1 1 0,1-1-1,0 0 1,-1 0 0,1 1-1,1-1 1,-1-3 0,2 1 535,0 1 0,0-1 0,1 1 1,-1 0-1,1 0 0,6-7 0,-2 1-1031,35-39 550,2 1-1,3 2 0,1 2 0,81-57 0,-116 91-289,2 0 0,0 1 0,0 0 1,0 2-1,1-1 0,1 2 0,-1 0 0,1 1 0,0 1 0,0 0 0,0 2 0,29-2 0,-32 5-80,-1 1 0,1 0 0,0 1 0,-1 0 0,0 1 0,0 0 0,0 2 0,0-1 0,-1 1 0,0 1 0,0 0 0,-1 1 0,1 0 0,-2 1 0,1 0 0,-1 1 0,-1 0 0,0 0 0,0 1 1,12 22-1,-9-10-35,-1 0-1,0 0 1,-2 1 0,7 31 0,-12-39-26,-1 0 0,0 1-1,-1-1 1,0 1 0,-2 0-1,0-1 1,-4 30 0,2-40-6,0-1 1,0 0 0,0 0 0,0-1 0,-1 1 0,0 0 0,0-1-1,0 1 1,0-1 0,-1 0 0,0 0 0,0-1 0,0 1 0,0-1-1,0 1 1,-1-1 0,0-1 0,1 1 0,-1-1 0,0 0 0,0 0 0,-1 0-1,1-1 1,-10 2 0,7-1-53,-1 0 0,1-1 0,-1 0 0,0-1 0,0 0-1,1-1 1,-1 1 0,1-2 0,-1 1 0,1-1 0,-1 0 0,1-1 0,0 0-1,0 0 1,-10-6 0,12 5-111,-1-1-1,1 0 1,0 0-1,0-1 1,1 0-1,-1 1 0,-4-9 1,8 11-5,0-1 0,0 1 1,0-1-1,0 1 0,1-1 0,-1 1 1,1-1-1,0 0 0,1 0 0,-1 0 1,0 0-1,1 0 0,0 0 0,0 0 1,0 0-1,1 0 0,-1 1 0,2-7 1,3-4-393,1 1 1,0 0 0,1 0 0,0 0-1,1 1 1,1 0 0,0 0 0,0 1-1,15-14 1,4-1-900,1 1-1,47-30 1,-43 33 677,2 3 0,0 0-1,64-23 1,-66 32 1970,1 0-1,41-6 1,-72 16-933,-1-1 1,0 1-1,1 0 1,-1-1 0,0 1-1,1 0 1,-1 0-1,1 0 1,-1 1-1,0-1 1,1 1 0,-1-1-1,0 1 1,1 0-1,-1 0 1,0 0-1,0 0 1,0 0 0,0 0-1,0 1 1,0-1-1,0 1 1,0-1 0,0 1-1,-1 0 1,1 0-1,-1-1 1,3 4-1,-1 3 402,0 0 0,0 0 0,-1 1 0,0-1 0,-1 0-1,2 14 1,7 30 256,18 41 301,-19-56-974,20 49 1,-26-78-487,1 1 0,0-1 0,1 0 0,0 0 0,0-1 0,0 0 0,1 1 0,0-2 1,1 1-1,13 10 0,-18-15 39,-1-1 0,1 0 0,0 0 0,0 0 0,0 0 0,0 0 0,0 0 0,0 0 0,0 0 0,0-1 0,0 0 0,0 1 0,0-1 0,0 0 0,0 0 0,0 0 0,1 0 0,-1 0 0,0 0 0,0-1 0,0 1 0,0-1 0,3-1 0,19-5-2885</inkml:trace>
</inkml:ink>
</file>

<file path=ppt/ink/ink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2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528 874 768,'6'2'292,"-1"0"-1,1-1 1,-1 0-1,1 0 1,-1 0-1,1 0 1,0-1-1,-1 0 1,1 0-1,0-1 1,-1 1 0,1-1-1,-1 0 1,1-1-1,-1 0 1,1 1-1,-1-2 1,0 1-1,0-1 1,10-6-1,-9 5-237,0-1-1,0 0 1,1 1-1,0 0 0,-1 1 1,9-3-1,31-20 747,-29 12-597,-1-1 1,-1 0 0,0-1-1,-1 0 1,-1-1 0,-1-1-1,0 0 1,-1-1-1,-1 0 1,-1-1 0,-1 0-1,-1 0 1,0-1 0,-1 0-1,-2 0 1,0 0-1,-1-1 1,-1 1 0,-1-1-1,-1 1 1,-4-28 0,1 33-164,0 0 0,-1 0-1,-1 1 1,0-1 0,-1 1 0,-1 0 0,0 1 0,-1 0 0,-1 0 0,0 1 0,-1 0 0,0 0 0,-1 1 0,-23-20 0,18 18-25,-1 1 1,-1 1-1,0 1 0,-1 0 1,0 1-1,0 1 0,-1 1 1,0 1-1,-1 1 0,-34-7 1,34 10-33,-1 1 1,0 1 0,0 1 0,1 0 0,-1 2-1,0 1 1,1 0 0,-1 2 0,1 0-1,0 1 1,1 2 0,-1 0 0,1 1 0,-22 13-1,26-11 32,0 0-1,1 1 0,1 0 1,0 1-1,0 1 0,1 0 0,1 1 1,1 0-1,0 1 0,1 0 1,0 0-1,2 1 0,0 1 1,1-1-1,0 2 0,-6 28 1,5-4 77,2 0 0,2 0 0,1 1 0,3-1 0,1 1 1,14 86-1,-1-66 56,2 0 0,3-1 0,53 119 0,-62-158-114,2-1 1,0-1-1,1 0 1,1 0-1,1-2 1,1 0-1,1 0 1,1-2-1,0 0 0,1-1 1,1-1-1,35 22 1,-30-24 2,37 20 172,-58-32-210,1-1 0,-1 1 0,0-1 0,1 1 0,-1-1 1,1-1-1,-1 1 0,1-1 0,-1 1 0,1-1 0,0-1 0,4 0 1,-7 0-52,1 0 1,-1 0 0,0 0 0,1 0 0,-1-1 0,0 1 0,0-1-1,0 0 1,0 1 0,0-1 0,0 0 0,0 0 0,-1 0 0,1-1 0,-1 1-1,1 0 1,-1 0 0,0-1 0,0 1 0,0-1 0,1-3 0,12-62-2818,-11 48 1359,7-20-2202,-6 31 1920</inkml:trace>
</inkml:ink>
</file>

<file path=ppt/ink/ink10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1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0 10624,'-32'31'5248,"21"-12"-7168,11-15 9215,-3 8-12542,3-3 127</inkml:trace>
</inkml:ink>
</file>

<file path=ppt/ink/ink10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1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7680,'1'0'386,"0"1"-1,0-1 1,1 0 0,-1 0 0,-1 1 0,1-1-1,0 1 1,0-1 0,0 1 0,0-1 0,0 1 0,0-1-1,0 1 1,-1 0 0,1-1 0,0 1 0,0 0-1,-1 0 1,1 0 0,-1 0 0,1-1 0,-1 1 0,1 1-1,15 18 2438,-4 0-3300,21 55 1796,26 55-398,-37-89-127,-15-27-515,-1-1 0,1 0 0,1-1 0,0 1 1,1-2-1,1 1 0,-1-1 0,15 12 0,-23-23-268,-1 1 0,0-1 0,1 0 0,-1 0-1,1 0 1,-1 1 0,0-1 0,1 0 0,-1 0 0,1 0-1,-1 0 1,1 0 0,-1 0 0,1 0 0,-1 0 0,1 0 0,-1 0-1,0 0 1,1 0 0,-1 0 0,1 0 0,-1 0 0,1-1-1,-1 1 1,0 0 0,1 0 0,-1 0 0,1-1 0,-1 1-1,0 0 1,1-1 0,-1 1 0,0 0 0,1-1 0,-1 1 0,0 0-1,0-1 1,1 1 0,-1 0 0,0-1 0,0 1 0,0-1-1,1 1 1,-1-1 0,0 1 0,0 0 0,0-1 0,0 1-1,0-1 1,0 1 0,0-1 0,0 1 0,0-1 0,0 1 0,0-1-1,0 1 1,0-1 0,-1 1 0,1-1 0,-1-43 155,0 37-129,-1-29-69,1-1 1,5-51-1,-2 74 35,0 0 0,1 0 0,0 0 0,1 0 0,0 1 0,2-1 0,-1 1 0,2 1 0,12-21 1,-17 30 9,1 0 0,-1 0 0,1 0 1,0 0-1,0 0 0,0 1 0,1-1 1,-1 1-1,1 0 0,-1 0 0,1 0 0,0 1 1,-1-1-1,1 1 0,0 0 0,0 0 1,5-1-1,-1 2 3,-1 0 0,1 0 0,0 0 1,-1 1-1,1 0 0,-1 1 0,1-1 0,12 6 0,-4 0 8,0 0 0,-1 0-1,0 2 1,-1 0 0,0 1 0,0 0-1,-1 1 1,13 14 0,-6-2-21,-2 1 0,-1 1 0,0 1 0,-2 0 0,-1 0 0,20 56 0,-23-55-3,-8-21 0,0 0 0,-1 0 0,0 0 0,0 0 0,-1 0 0,1 0 0,0 12 0,-30-79-21,24 51-6,1-1 0,1 0 0,-1 1 0,2-1 0,0 0 0,0 0 0,1 0 0,0-1 0,1 1 0,0 0 0,1 1 0,0-1 0,0 0 0,2 0 0,-1 1 0,6-12 0,-1 8 14,-1 0 1,2 1-1,0 0 1,1 0-1,0 1 0,0 0 1,2 1-1,-1 0 1,1 1-1,24-16 1,-27 21 44,-1 1 1,1-1-1,0 2 1,0-1-1,0 1 1,1 0 0,-1 1-1,1 0 1,0 1-1,-1 0 1,1 0-1,0 1 1,0 0-1,0 1 1,-1 0 0,1 0-1,0 1 1,-1 1-1,1 0 1,-1 0-1,0 0 1,11 7 0,-7-3 16,0 0 1,-1 1-1,0 0 1,-1 1 0,1 1-1,-2 0 1,0 0 0,0 1-1,0 0 1,-2 0-1,1 1 1,-2 1 0,1-1-1,7 19 1,-4 1 20,-1 0-1,-2 0 1,6 41 0,-8 1-5448,-6-71 1922</inkml:trace>
</inkml:ink>
</file>

<file path=ppt/ink/ink10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2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31 3968,'-1'-1'184,"1"0"0,0-1 0,0 1 0,0 0 0,0 0 0,-1 0 0,1 0 0,1 0 0,-1-1 0,0 1 0,0 0 0,0 0 0,1 0 0,-1 0 0,0 0 0,1 0 0,-1 0 0,1 0 0,-1 0 0,1 0 0,0 0 0,-1 0 0,1 0 0,0 0 0,0 0 0,0 1 0,1-2-1,-1 2-18,0 0-1,0 0 0,1 0 0,-1 0 0,0 0 0,0 0 0,0 0 0,1 0 0,-1 1 0,0-1 0,0 0 0,0 1 1,0-1-1,0 1 0,0 0 0,0-1 0,0 1 0,0 0 0,0-1 0,0 1 0,0 0 0,0 0 0,-1 0 0,1 0 0,0 0 1,-1 0-1,1 0 0,0 0 0,-1 0 0,1 0 0,-1 0 0,0 0 0,1 2 0,41 106 284,58 214 3755,-9 66-1729,-67-274-2169,-8-35-129,3-2 0,47 127-1,-51-182-114,-14-23-59,-1 1-1,0-1 1,1 0 0,-1 0 0,0 0-1,0 0 1,1 0 0,-1 0 0,0 0-1,1 0 1,-1 0 0,0 0 0,0 0-1,1 0 1,-1 0 0,0 0-1,1 0 1,-1 0 0,0 0 0,0 0-1,1-1 1,-1 1 0,0 0 0,0 0-1,1 0 1,-1 0 0,0 0 0,0-1-1,1 1 1,-1 0 0,0 0-1,0-1 1,0 1 0,0 0 0,1 0-1,-1-1 1,0 1 0,0 0 0,0 0-1,0-1 1,0 1 0,10-47 121,-7 29-102,2-7 5,1 1 1,1-1 0,1 1 0,1 1 0,2-1-1,0 2 1,1 0 0,2 0 0,0 1 0,20-23-1,-24 34 9,0-1-1,0 1 0,1 1 1,1 0-1,0 1 0,0 0 1,0 1-1,1 0 0,0 1 1,0 1-1,1 0 0,-1 0 1,1 1-1,0 1 0,1 1 1,-1 0-1,0 0 0,0 2 1,17 0-1,-8 2 32,-1 2 1,-1 0-1,1 1 1,-1 1-1,1 0 1,-2 2-1,1 1 1,-1 1-1,-1 0 1,25 18-1,-28-18-2,-2 2-1,0 0 1,0 0-1,-1 1 1,-1 1 0,0 0-1,0 0 1,-2 1-1,0 1 1,-1 0-1,0 0 1,12 34-1,-19-42-16,1 1-1,-1 0 0,0-1 1,-1 1-1,0 0 0,-1 0 0,0 0 1,0 0-1,-1 0 0,0 0 1,0 0-1,-1-1 0,0 1 1,-1 0-1,0-1 0,0 0 1,-1 1-1,0-1 0,0-1 1,-1 1-1,0-1 0,0 1 1,-1-1-1,0-1 0,0 1 1,-1-1-1,1 0 0,-1-1 1,-1 0-1,1 0 0,-1 0 1,0-1-1,0 0 0,-9 3 1,-2 0-26,-1-2 1,0 0 0,1-1 0,-1-1 0,0 0 0,-1-2 0,1 0 0,-39-5 0,53 4-128,0-1 0,0 0 0,0 0 0,0-1-1,0 0 1,0 0 0,1 0 0,-1-1 0,1 1-1,0-1 1,0-1 0,0 1 0,0-1-1,0 0 1,1 0 0,-1 0 0,1 0 0,0-1-1,1 0 1,-1 0 0,1 0 0,0 0 0,0 0-1,0-1 1,1 1 0,0-1 0,0 0 0,0 0-1,1 0 1,0 0 0,0 0 0,1 0-1,0-11 1,0 13-180,0 1 0,0 0 0,1-1 0,-1 1 0,1 0 0,0-1 0,0 1-1,0 0 1,1 0 0,-1 0 0,1 0 0,-1 0 0,1 0 0,0 0 0,0 1 0,3-4-1,15-18-3040</inkml:trace>
</inkml:ink>
</file>

<file path=ppt/ink/ink10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2.9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321 337 8704,'-7'32'3142,"6"-31"-3031,2 0 0,-1 0-1,0 0 1,0 1 0,0-1-1,0 0 1,1 0 0,-1 0-1,0 0 1,1 0 0,-1 0-1,1 0 1,-1-1 0,1 1-1,-1 0 1,1 0 0,0 0-1,-1 0 1,1-1 0,0 1-1,0 0 1,0-1 0,0 1-1,1 1 1,17 15 5664,2 20-5138,-7-11-159,-10-20-412,1 0 0,0 1-1,0-2 1,0 1 0,1 0 0,-1-1-1,1 0 1,1-1 0,-1 1-1,1-1 1,0 0 0,0-1 0,0 1-1,0-2 1,0 1 0,1-1-1,-1 0 1,1 0 0,0-1-1,-1 0 1,1 0 0,0-1 0,0 0-1,8-1 1,21-9 375,0-2 0,63-29 0,-90 36-368,0-1 0,-1 0 0,1-1 0,-1 0-1,0 0 1,-1-1 0,0 0 0,0 0 0,0-1 0,-1 0 0,-1 0 0,1-1 0,-2 0 0,1 0 0,-1 0 0,-1-1 0,0 0 0,4-16 0,-7 20-50,0 0 0,0 0 1,-1 1-1,0-1 0,0 0 0,-1 0 0,1 0 0,-2 1 0,1-1 0,-1 0 1,0 1-1,0-1 0,-1 1 0,1 0 0,-8-11 0,6 9-9,-2-3 0,0 0 0,-1 0 0,-1 1 0,0 0-1,0 0 1,0 1 0,-2 0 0,1 0 0,-1 1-1,0 1 1,-1-1 0,-11-5 0,0 2-20,-1 1 0,0 1 0,0 1 0,-46-10 0,52 15 4,-1 1 0,1 0 0,0 1 0,0 1 0,0 1 0,-1 0 0,1 1 0,0 1 0,0 1 0,-31 11 0,25-9-99,1 1 0,0 1 0,1 1 0,-1 1 0,2 1 0,0 1 0,0 1 0,1 0 0,1 2 0,0 0 0,1 1 0,0 0 1,2 2-1,-26 35 0,38-48-136,-1 0 0,2 1 0,-1-1 0,0 1 0,1 0 0,0-1 0,0 1 0,1 0 0,0 0 1,0 0-1,0 0 0,1 0 0,0 0 0,0 1 0,0-1 0,1 0 0,0 0 0,2 7 0,6 32-3091</inkml:trace>
</inkml:ink>
</file>

<file path=ppt/ink/ink10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3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1193 3328,'6'-2'1263,"0"0"1,0 0-1,0 0 1,1 1-1,-1 0 1,0 0-1,9 0 1,28-2 937,-10-1-1760,-1-1 1,0-2-1,57-19 0,-60 17 226,-3 0-318,0-1 0,0-2 0,-1 0 0,-1-2 0,29-20 1,95-86 507,-130 103-759,7-3-10,-1-2-1,-2-1 1,0 0-1,-1-2 1,-2 0-1,0-1 1,-2-1-1,-1-1 1,13-30-1,-15 26-20,-1 0-1,-1-1 1,-2-1 0,-1 0-1,-2 0 1,-1 0 0,1-44-1,-6 66-61,-2-1 0,1 1 1,-2 0-1,1 0 0,-2 1 0,0-1 0,0 0 0,-1 1 0,0-1 0,-1 1 0,0 0 0,-1 1 0,0-1 0,-1 1 1,0 1-1,-1-1 0,0 1 0,0 0 0,-1 1 0,-14-11 0,8 9-20,-1 0 0,-1 1-1,0 1 1,0 1 0,-1 0 0,1 2-1,-1 0 1,-1 0 0,1 2 0,0 0-1,-1 2 1,0 0 0,-27 2 0,25 1 12,-1 1 0,1 1 1,0 2-1,0 0 0,1 1 1,0 0-1,-31 18 0,33-17 8,2 0-1,-1 1 0,1 1 0,1 1 1,0 0-1,0 1 0,1 1 0,0 0 1,2 1-1,-1 0 0,2 1 1,0 0-1,0 1 0,-9 20 0,8-7 117,1 2 0,2-1 0,1 1 0,1 1 0,2-1 0,1 1 0,1 0-1,3 40 1,3-18 156,3 0 0,2-1 0,21 71 0,-13-58 23,31 106 458,99 241-1,-35-193-778,-109-215-69,0-1 1,1 0-1,-1 0 1,1 0 0,0 0-1,0 0 1,0 0 0,0-1-1,1 0 1,0 1 0,0-1-1,-1-1 1,1 1 0,9 4-1,-10-7-107,0 0 1,0 1-1,-1-1 0,1-1 0,0 1 0,0 0 0,0-1 0,0 1 0,-1-1 1,1 0-1,0 0 0,-1 0 0,1 0 0,-1-1 0,1 1 0,-1-1 0,1 1 1,-1-1-1,0 0 0,0 0 0,0 0 0,0 0 0,0 0 0,0 0 0,-1-1 1,3-4-1,72-100-7178,-41 53 4694,51-56 1,-65 85 2898,-12 13 738,0 1-1,1 0 1,1 0 0,0 1-1,20-15 1,-31 25-829,1-1 0,0 1 0,0 0 0,0 0 0,0-1 0,0 1 0,-1 0 0,1 0 0,0 0 0,0 0 0,0 0 0,0 0 0,0 1 0,0-1 0,0 0 0,-1 0 0,1 1 0,0-1 1,0 0-1,0 1 0,-1-1 0,1 1 0,0-1 0,0 1 0,-1-1 0,1 1 0,0-1 0,-1 1 0,1 0 0,-1-1 0,1 1 0,-1 0 0,1 0 0,0 1 0,14 32 1926,-14-31-1854,7 24 537,-5-17-649,-1 1-1,2-1 1,-1 0 0,2 0-1,-1-1 1,1 1 0,12 17 0,-15-26-198,-1 0 0,0 0 0,0 0 1,1 0-1,-1-1 0,0 1 0,1 0 0,-1 0 1,1-1-1,-1 1 0,1-1 0,-1 0 0,1 1 1,0-1-1,-1 0 0,1 0 0,-1 0 0,1 0 1,0 0-1,-1 0 0,1 0 0,2-1 1,1 0-436,19 0-2141</inkml:trace>
</inkml:ink>
</file>

<file path=ppt/ink/ink10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4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 12672,'-66'19'6271,"66"8"-8063,0-24 11008,5 13-10880,-1 0 0,6-3-4736,-1-2 1</inkml:trace>
</inkml:ink>
</file>

<file path=ppt/ink/ink10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4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3 429 7040,'-2'-9'92,"2"-6"4774,2 11 214,2 15-2276,-2 1-2377,0 1 0,-2-1-1,1 0 1,-3 25 0,0-20 42,2-1 0,0 1 0,2 18 1,1-19-279,0 0 0,1-1 0,1 1 0,0-1 0,1 0 0,1-1 0,0 1 0,14 19 0,-15-26-148,0 0 0,0-1 1,0 0-1,1 0 0,0 0 0,1-1 0,0 0 0,-1 0 1,2-1-1,-1 0 0,1-1 0,-1 0 0,1 0 0,0 0 1,1-2-1,16 5 0,-7-6-26,1-1 0,-1-1 0,1 0 0,-1-1 0,1-1 0,-1-1 0,0-1 0,0-1 0,24-10 1,-19 4-20,0-2 0,0 0 0,-2-1 0,0-1 1,0-1-1,-2-1 0,0-1 0,-1-1 1,-1 0-1,-1-2 0,20-33 0,-28 41-8,0-1-1,-2 0 0,0 0 1,0-1-1,-1 0 0,-1 0 1,-1 0-1,-1-1 0,3-21 1,-4 24-2,0-1 0,-1 0 1,-1 0-1,0 0 0,-1 0 1,-1 0-1,0 0 0,-1 1 1,-1-1-1,-6-18 1,6 23 1,0-1 0,0 1 0,-1 0 0,0 1 0,-1-1 0,0 1 0,-1 0 0,0 1 0,0-1 0,0 2 0,-1-1 0,-1 1 0,1 0 0,-16-10 0,13 10-4,0 0 0,0 1 1,0 0-1,-1 0 0,1 1 0,-1 1 0,0 0 0,-1 1 0,1 0 1,-1 1-1,1 0 0,-1 1 0,0 0 0,0 1 0,0 1 0,1 0 0,-1 0 1,0 2-1,-21 5 0,10 0-32,0 1 1,0 0 0,1 2-1,0 1 1,0 0 0,-26 21-1,39-26-27,0 1-1,1-1 1,0 2-1,0-1 1,0 1-1,2 0 1,-1 1-1,1 0 1,0 0-1,1 1 1,0-1-1,1 1 1,0 1 0,1-1-1,-5 21 1,8-27 37,0-1 0,1 0 1,0 1-1,0-1 1,1 1-1,-1-1 0,1 1 1,0-1-1,0 0 1,0 0-1,1 1 0,-1-1 1,1 0-1,0 0 0,0 0 1,1-1-1,-1 1 1,4 3-1,-1-1-32,1 0 1,0-1-1,0 0 0,1 0 1,0-1-1,0 0 0,0 0 1,0 0-1,10 3 0,5 0-48,0-1 1,1 0-1,0-2 0,0-1 0,43 1 1,-43-4 108,0-2 0,-1-1 0,1-1 0,-1 0 0,28-10 1,100-47 104,-55 19 613,-95 42-696,1 0 0,-1 0 0,0 0 1,0 0-1,0 0 0,1 0 1,-1 0-1,0 0 0,0 0 0,0 0 1,1 0-1,-1 0 0,0 0 1,0 0-1,1 0 0,-1 0 0,0 0 1,0 0-1,0 0 0,1 0 1,-1 0-1,0 0 0,0 0 0,0 1 1,1-1-1,-1 0 0,0 0 1,0 0-1,0 0 0,0 0 0,1 1 1,-1-1-1,0 0 0,0 0 1,0 0-1,0 1 0,0-1 0,0 0 1,0 0-1,1 0 0,-1 1 1,0-1-1,0 0 0,0 1 0,0 15 537,-7 18 75,7-32-595,-4 23 192,1-1 0,1 1-1,1 0 1,2 0 0,5 42-1,-5-54-157,1 6-30,1-1 0,1 1 0,0-1 0,2 1 0,0-1 0,1-1 0,0 1 0,2-1 0,16 25 0,-15-28-551,1-1 1,0 0-1,1 0 0,0-1 1,1-1-1,19 14 1,-3-5-2516,-5 2-298</inkml:trace>
</inkml:ink>
</file>

<file path=ppt/ink/ink10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5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6656,'2'1'3301,"9"6"-2082,-7-6 2005,178-3 1867,269 7-3057,-360-4-3506,-82-1 559,0-2 0,0 1 0,-1-1 0,13-5 0,-6 2-1903</inkml:trace>
</inkml:ink>
</file>

<file path=ppt/ink/ink10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5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7040,'-2'1'374,"0"-1"1,1 1-1,-1-1 0,0 1 1,1 0-1,-1 0 0,1 0 1,-1-1-1,1 2 1,-1-1-1,1 0 0,0 0 1,-1 0-1,1 0 1,0 1-1,0-1 0,0 1 1,0-1-1,0 1 1,0-1-1,1 1 0,-1 0 1,0-1-1,1 1 0,-1 0 1,1 2-1,-5 54 5571,5-40-6745,0 7 1037,0 0 1,2-1 0,1 1 0,11 44 0,38 88 666,-27-91-821,-16-23-977,-9-42 728,0 0 1,0 0-1,1 0 0,-1 0 1,0 0-1,0 0 0,0 0 1,0 0-1,0 0 0,0 0 1,0 0-1,0 0 0,-1 0 1,1 0-1,0 0 0,0 0 1,-1 0-1,1 0 0,-1 0 1,1 0-1,-1 0 0,1-1 1,-1 1-1,0 0 0,1 0 1,-1 0-1,0-1 0,0 1 1,1-1-1,-1 1 0,0 0 1,0-1-1,0 1 0,0-1 1,0 0-1,0 1 0,-1-1 0,-7 0-2905</inkml:trace>
</inkml:ink>
</file>

<file path=ppt/ink/ink10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6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9984,'-14'27'4992,"5"53"-5376,9-69 8447,6 31-7551,-6-10 0,9 23 128,-6-12 128,17-7-1024,-6-4 0,18-2 384,-7-7 128,7-18-1280,-9-1 0,16-27-2176,-11 7 0</inkml:trace>
</inkml:ink>
</file>

<file path=ppt/ink/ink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2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3584,'14'13'1792,"-9"-13"-1664,-5 3 3712,4 17-3712,-4-4 128,0 3 0,0 4 128,0-3-512,-4-4 0,4-4-256,9-5 128,6-14-1024,8-2 128</inkml:trace>
</inkml:ink>
</file>

<file path=ppt/ink/ink10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6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4 12416,'-80'-4'6143,"66"15"-7551,14-11 10496,5 9-10112,-1-5 0,6 12-5504,-1-9 129</inkml:trace>
</inkml:ink>
</file>

<file path=ppt/ink/ink10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7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 6144,'-3'2'515,"0"0"1,0 0-1,-1 0 1,1 0 0,0 0-1,0-1 1,-1 1-1,1-1 1,-1 0-1,0 0 1,-4 0-1,3 4 4448,3 12-4434,1-11 251,0 24-408,2 0 0,0 0 1,2 0-1,2 0 0,0 0 0,12 34 0,-7-24 308,53 263 1454,-41-137-1612,2 317 1,-25-460-491,0 1 137,6-23-70,5-13-15,5-13-117,-1-1 1,15-40-1,-17 37-2,2 1-1,18-31 1,-26 50 55,0 1 1,0 0-1,1 0 1,0 1-1,0 0 1,0 0-1,1 1 1,0 0-1,1 0 1,16-8-1,-15 10 11,1 1-1,-1 1 1,1 0-1,-1 0 1,1 1-1,0 1 1,0-1-1,-1 2 1,1 0-1,0 0 1,11 3-1,17 4 118,56 19 0,-61-15-114,-1 2 1,64 34-1,-83-39-19,0 0-1,-1 0 1,0 1-1,0 1 1,-1 0 0,-1 1-1,0 0 1,16 23-1,-25-30 13,1 1 0,-1 0-1,0 0 1,0 0 0,-1 0-1,0 0 1,0 0 0,0 0-1,-1 0 1,1 0 0,-2 0-1,1 1 1,-1-1 0,0 0-1,0 0 1,0 0 0,-1 0-1,0 0 1,0-1 0,-1 1-1,0 0 1,0-1-1,-4 7 1,3-7 7,0 0-1,-1 1 0,1-2 1,-1 1-1,0 0 1,0-1-1,0 0 0,-1 0 1,1-1-1,-1 1 1,0-1-1,0 0 0,-11 3 1,-9 2 58,-50 10 1,60-15-85,-27 4-10,0-2 0,0-2-1,-1-2 1,1-2-1,0-1 1,-64-13-1,58 6-1716,-51-19 0,97 27 1216,-1 0 1,1 0 0,0 0-1,0-1 1,0 0 0,0 1 0,0-1-1,0 0 1,0 0 0,-4-5-1,-3-1-2952</inkml:trace>
</inkml:ink>
</file>

<file path=ppt/ink/ink10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7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3 320 7680,'0'0'96,"0"0"-1,0 0 1,0 0 0,0 0 0,-1 0 0,1 0-1,0-1 1,0 1 0,0 0 0,0 0 0,-1 0-1,1 0 1,0 0 0,0 0 0,0-1 0,0 1-1,0 0 1,0 0 0,0 0 0,-1 0 0,1-1-1,0 1 1,0 0 0,0 0 0,0 0 0,0 0-1,0-1 1,0 1 0,0 0 0,0 0 0,0 0-1,0-1 1,0 1 0,0 0 0,0 0 0,0 0-1,0-1 1,0 1 0,0 0 0,0 0 0,1 0-1,-1 0 1,0-1 0,0 1 0,0 0 0,0 0-1,0 0 1,0 0 0,1 0 0,-1-1 0,0 1-1,0 0 1,0 0 0,17 1 4341,36 15 420,-32-9-5373,16 4 847,0-3-1,1-1 0,73 4 1,-93-10-196,1-1 1,-1-1 0,1-1 0,-1-1 0,0-1 0,0 0 0,0-1 0,-1-1-1,1-1 1,19-10 0,-29 11-109,1 0 0,-1-1 0,0 0 0,-1-1 0,1 1 0,-2-1 0,1-1 0,-1 1 0,0-1 0,-1 0 0,0-1 1,0 1-1,-1-1 0,4-14 0,-7 18-28,0 0-1,0 0 1,-1 0 0,1 0 0,-1-1 0,-1 1 0,1 0 0,-1 0 0,0 0 0,0 0 0,-1 0 0,0 0 0,0 0 0,0 0 0,-1 1 0,0-1 0,0 1 0,0 0 0,-1 0 0,-6-8 0,7 9 5,-1-1 1,1 1 0,-1 0-1,0 0 1,-1 0 0,1 0-1,-1 1 1,0-1 0,0 1-1,0 0 1,0 1 0,0-1-1,-1 1 1,1 0 0,-1 1-1,1-1 1,-1 1 0,0 0-1,1 0 1,-1 1 0,0 0-1,-9 0 1,8 2 7,0 0 0,0 0 0,0 0 0,1 1 1,-1 0-1,1 0 0,-1 1 0,1 0 0,0 0 0,1 0 0,-1 1 1,1-1-1,-1 2 0,-4 6 0,3-3 20,1 0 1,0 0-1,1 1 1,0 0-1,0 0 1,1 1-1,1-1 1,-4 18-1,3-8 27,1 0 1,1 1-1,1-1 0,1 1 0,1-1 1,0 1-1,2-1 0,0 0 0,10 30 1,-9-38-35,1 0 0,0-1 0,1 0 0,0 0 1,1 0-1,0 0 0,1-1 0,0-1 1,1 1-1,0-1 0,0-1 0,1 0 0,0 0 1,0-1-1,1 0 0,0 0 0,0-1 1,16 5-1,-9-4-330,-1-2 1,1 0 0,0-1-1,0-1 1,0-1 0,0 0-1,1-1 1,-1-1 0,0-1-1,1-1 1,-1 0 0,20-6-1,-32 6-181,1 0-1,0 0 0,-1-1 0,1 0 0,-1 0 1,0-1-1,0 0 0,0 0 0,-1 0 1,7-7-1,13-10-2862</inkml:trace>
</inkml:ink>
</file>

<file path=ppt/ink/ink10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8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9984,'-38'9'4992,"70"34"-4992,-23-31 8575,16 12-8319,-7-5 128,48 13 0,-15-12 128,35-13-768,-21-4 128,44-13-896,-29-3 128,0-10-2176,-20 4 0</inkml:trace>
</inkml:ink>
</file>

<file path=ppt/ink/ink10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9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5248,'1'-17'9808,"0"27"-4980,2 27-2825,-3-11-1717,2-1-1,0 1 1,2 0-1,0-1 1,2 0-1,1 0 1,1-1 0,1 0-1,1 0 1,1-1-1,1 0 1,25 35-1,-32-53-282,0 0 0,1 0-1,-1 0 1,1-1 0,0 0 0,1 0-1,-1-1 1,1 1 0,-1-1 0,1-1-1,0 1 1,0-1 0,0-1 0,1 1-1,-1-1 1,0 0 0,0-1 0,1 0-1,-1 0 1,10-1 0,-4-1-20,0 0-1,-1 0 1,1-1 0,-1-1 0,0 0-1,0-1 1,0 0 0,-1-1 0,1 0-1,-1-1 1,15-12 0,-13 9-47,0-1 0,-1 0 0,-1-1 0,0 0 0,-1-1 0,0 0 0,0-1 0,-2 0 0,0 0 0,0 0 0,7-24 0,-10 19-83,0-1 0,-2 1-1,1-31 1,-3 41 72,-1 0 0,-1 0-1,1 0 1,-2 0-1,1 1 1,-1-1 0,0 0-1,-1 1 1,0 0-1,0-1 1,-5-7 0,7 15 65,0-1-1,0 0 1,0 1 0,0-1 0,0 0 0,-1 1 0,1-1 0,0 1-1,-1 0 1,1-1 0,-1 1 0,1 0 0,-1 0 0,0 0 0,1 0 0,-1 0-1,0 1 1,0-1 0,1 0 0,-1 1 0,0-1 0,0 1 0,0 0 0,0-1-1,0 1 1,0 0 0,-3 1 0,3 0 21,0 0 1,0 0-1,0 0 0,0 1 1,0-1-1,0 1 0,0-1 1,1 1-1,-1 0 0,1 0 1,-1 0-1,1 0 1,0 0-1,-1 0 0,1 0 1,0 0-1,0 0 0,1 1 1,-1-1-1,0 0 0,1 0 1,0 1-1,-1-1 0,1 5 1,-1 15 168,0-1 1,1 1 0,2-1 0,0 1 0,1-1 0,12 41 0,52 121 707,-1-45-2146,-66-137 1089,1 0 0,-1 0 0,0 0 0,1 0 0,-1 0 0,1-1 0,-1 1 0,1 0 0,0 0 0,-1 0 0,1 0 0,0-1 0,0 1 0,-1 0 0,1-1 1,0 1-1,0-1 0,0 1 0,0-1 0,0 1 0,0-1 0,0 0 0,0 1 0,0-1 0,0 0 0,2 1 0,-2-2-166,1 0 0,-1 0-1,1 1 1,-1-1 0,0 0 0,1 0-1,-1 0 1,0 0 0,0 0-1,0-1 1,0 1 0,0 0 0,0-1-1,0 1 1,0 0 0,0-3 0,11-16-2865</inkml:trace>
</inkml:ink>
</file>

<file path=ppt/ink/ink10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49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18 8064,'-4'7'3598,"12"19"-2226,-2-11 4473,7 30-4644,-2 1 0,9 78 0,-9-45-644,-1 33 1854,-18-213-2590,4 71 42,1 0 0,2 0 0,3-47 0,-1 69 100,1-1-1,-1 0 1,2 1-1,-1 0 0,1-1 1,0 1-1,1 0 1,0 0-1,0 1 1,1-1-1,0 1 0,0 0 1,0 0-1,1 1 1,0 0-1,13-11 1,-9 10 58,0-1 0,0 2 1,1-1-1,0 2 0,0-1 1,1 1-1,0 1 0,-1 0 1,1 1-1,1 0 0,-1 1 1,0 0-1,1 1 0,-1 0 1,0 1-1,1 1 0,15 2 1,-15-1 50,0 1-1,-1 1 1,1 0 0,-1 0 0,1 1 0,-1 1 0,-1 0 0,1 1 0,-1 0 0,0 0 0,-1 1 0,0 1 0,0 0-1,-1 0 1,0 1 0,-1 0 0,0 1 0,0-1 0,-1 2 0,0-1 0,-1 1 0,-1 0 0,0 0 0,0 0 0,-1 1 0,-1 0-1,0 0 1,-1 0 0,0 0 0,-1 0 0,0 0 0,-2 0 0,1 0 0,-5 22 0,-2-1 48,-1 0-1,-14 33 1,-10 37 54,32-103-277,0-1-1,0 1 1,0 0-1,0 0 1,0 0-1,0 0 1,0 0-1,-1 0 1,1 0-1,-1 0 1,1 0-1,0 0 0,-1-1 1,1 1-1,-1 0 1,0 0-1,1 0 1,-1-1-1,0 1 1,1 0-1,-1-1 1,0 1-1,0-1 1,1 1-1,-1-1 1,0 1-1,-1 0 1,-20-11-5064,12 3 3632,-5-1-1920</inkml:trace>
</inkml:ink>
</file>

<file path=ppt/ink/ink10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1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525 175 3712,'0'-6'695,"0"0"-1,0 0 1,1 0 0,0 0-1,0 0 1,0 0 0,1 1-1,0-1 1,0 0 0,6-9-1,4-19 2545,-11 32-3149,0 0 0,-1 0 1,1 0-1,-1 0 0,1 0 1,-1 0-1,0 0 1,0 0-1,0-1 0,0 1 1,0 0-1,0 0 0,-1 0 1,1 0-1,-1 0 1,1 0-1,-1 0 0,0 0 1,0 0-1,0 0 0,0 0 1,0 0-1,-2-1 1,1 1 35,-1 0 0,1 1 0,-1-1 0,1 1 0,-1-1 1,0 1-1,0 0 0,0 0 0,1 0 0,-1 0 0,0 1 1,0-1-1,0 1 0,-4 0 0,-10 0 231,0 1 0,0 1-1,0 0 1,-21 7 0,5 0-129,0 2 1,1 1-1,1 2 1,0 1 0,1 1-1,-56 40 1,74-47-125,0 2 0,0-1 0,1 1 1,0 1-1,1 0 0,-14 22 1,20-27-34,0 0 1,0 0 0,1 0-1,0 1 1,0-1 0,1 1 0,0 0-1,1 0 1,0 0 0,0 0-1,0 0 1,1 0 0,0 0 0,1 0-1,1 9 1,1-4 19,0 0 0,0-1 1,1 1-1,1-1 0,0 0 0,1-1 1,0 1-1,1-1 0,0 0 1,1-1-1,0 0 0,1 0 0,0-1 1,0 0-1,1 0 0,0-1 0,15 9 1,-8-7-42,1-1 0,-1-1 0,2-1 1,-1-1-1,1 0 0,0-1 0,0-1 1,1-1-1,-1-1 0,1 0 0,33-3 1,-19-2-20,0-1 0,0-2 0,0-1 0,-1-2 0,64-26 0,-74 27-90,-19 7 37,0 0-1,0 0 0,0-1 0,0 1 1,0-1-1,0 0 0,-1 0 0,1 0 1,0-1-1,-1 1 0,0-1 0,1 0 1,-1 0-1,0 0 0,-1 0 0,1 0 1,0-1-1,3-5 0,-6 8 16,0 1-1,0-1 1,0 1 0,0-1-1,0 1 1,1-1-1,-1 1 1,0-1 0,0 1-1,1-1 1,-1 1-1,0-1 1,1 1 0,-1-1-1,0 1 1,1 0-1,-1-1 1,1 1 0,-1 0-1,1-1 1,-1 1-1,1 0 1,-1 0 0,1-1-1,-1 1 1,1 0 0,-1 0-1,1 0 1,-1 0-1,1-1 1,-1 1 0,1 0-1,-1 0 1,1 0-1,0 0 1,-1 1 0,1-1-1,-1 0 1,1 0-1,-1 0 1,1 0 0,-1 0-1,1 1 1,-1-1-1,1 0 1,-1 1 0,1-1-1,-1 0 1,1 1-1,0 0 1,24 27 169,-14-15-75,0-4-25,0 0-1,0 0 1,1-2-1,0 1 1,1-2-1,-1 1 1,1-2-1,1 0 1,-1 0-1,1-1 1,-1-1-1,1 0 1,0-1-1,0 0 1,17-1-1,-3-1 19,-1-1 0,1-2-1,-1 0 1,0-2 0,0-1-1,-1-1 1,28-11-1,-43 13-70,1 0-1,-1-1 1,0 0-1,-1-1 1,0 0-1,0-1 1,0 0-1,-1 0 1,0-1-1,-1 0 1,0-1-1,0 0 1,-1 0-1,10-19 1,-13 22-38,-1 0 1,0-1 0,0 1 0,-1 0 0,0-1 0,-1 0 0,0 1 0,0-1 0,0 0-1,-1 1 1,0-1 0,0 0 0,-1 0 0,0 1 0,-1-1 0,0 0 0,0 1-1,0 0 1,-1-1 0,0 1 0,0 0 0,-1 0 0,0 1 0,-6-8 0,3 5-26,-1 0 1,0 1-1,0-1 1,-1 2-1,0-1 1,0 1 0,-1 1-1,0 0 1,0 0-1,-1 1 1,-16-6 0,10 5-16,-1 2 0,0 0-1,1 1 1,-1 0 0,0 2 0,-1 0 0,-17 2 0,10 1 15,1 1-1,0 1 1,0 1 0,1 1-1,0 2 1,0 0-1,0 2 1,1 0-1,0 1 1,-37 27 0,37-22 48,2 2 0,0 0 0,-25 30 0,41-43 7,1 1-1,0-1 0,0 1 1,1 0-1,0 0 0,0 1 1,0-1-1,-2 11 0,4-14 0,1 0 0,-1 0 0,1 0 0,0 0 0,0 0 0,0 0 0,0 0 0,1 0 0,-1 0 0,1 0 0,0 0 0,0 0 0,0 0 0,0 0 0,0 0-1,1-1 1,-1 1 0,1 0 0,3 4 0,0-3-23,-1-1-1,1 1 1,0-1 0,0 0-1,0 0 1,0 0 0,0-1-1,1 1 1,-1-1 0,1-1-1,0 1 1,-1-1-1,1 0 1,0 0 0,0-1-1,9 0 1,8 0-264,-1-1 0,43-8 0,9-9-1173,-2-4 1,0-3 0,-1-3 0,94-53 0,-124 51 214,-36 23 1236,-24 18 986,17-10-835,0 0 1,1 0 0,-1 1-1,0-1 1,1 0 0,-1 1-1,1-1 1,0 1 0,-1 0-1,1-1 1,0 1 0,0 0-1,0 0 1,0 0 0,0 0-1,0 0 1,1 0 0,-1 0-1,1 0 1,-1 0 0,1 0-1,0 0 1,0 0 0,0 1-1,0-1 1,0 0 0,0 0-1,1 0 1,-1 0 0,1 0-1,-1 0 1,1 0 0,0 0-1,0 0 1,0 0 0,0 0-1,2 3 1,5 6 442,1 0-1,0-1 1,0 0 0,19 16 0,-15-15-227,16 10-9,1 0-1,1-2 1,1-2-1,0 0 0,43 14 1,-71-30-550,-3 0 27,0-1 0,-1 1 0,1-1 0,0 1 0,0-1 0,0 0 0,0 1 0,-1-1 1,1 0-1,0 0 0,0 0 0,0 0 0,0 0 0,0 0 0,0 0 0,0 0 0,0 0 0,-1 0 0,1 0 1,0 0-1,0-1 0,0 1 0,0 0 0,0-1 0,-1 1 0,1-1 0,0 1 0,0-1 0,1 0 0,10-6-3282</inkml:trace>
</inkml:ink>
</file>

<file path=ppt/ink/ink10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2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7168,'1'1'420,"0"-1"0,0 0 1,0 0-1,0 0 0,0 1 0,0-1 1,0 1-1,-1-1 0,1 0 0,0 1 1,0-1-1,0 1 0,-1 0 0,1-1 1,0 1-1,-1 0 0,1-1 0,0 1 1,-1 0-1,1 0 0,-1-1 0,1 1 1,-1 0-1,1 2 0,14 26 1532,30 94-11,40 186 1,-83-287-1599,-8-27-81,-12-36-206,14 24-80,0 0 1,1 0-1,1 0 1,0 0-1,1-1 1,1 1-1,1-1 1,0 1-1,8-33 1,-7 38 24,2 0 1,-1 1-1,1-1 1,1 1-1,0 0 1,1 0-1,0 0 0,1 1 1,0 0-1,0 0 1,1 0-1,0 1 1,1 1-1,18-15 1,-23 20 27,1 1 1,0-1 0,0 1 0,0 0 0,0 0 0,0 1 0,0 0 0,0 0 0,1 0-1,-1 0 1,0 1 0,9 0 0,60 12 324,-69-11-350,10 3 45,0 2-1,-1 0 1,1 0-1,-1 1 1,-1 1-1,0 1 0,0 0 1,0 0-1,-1 1 1,-1 1-1,17 18 1,-8-7 3,-2 1 1,-1 1-1,0 0 0,-2 1 1,15 35-1,-27-54-23,20 56 113,-22-59-134,0-1 0,0 0 0,-1 0 0,1 1 0,-1-1 0,0 0 0,1 1 0,-1-1 0,0 0 0,0 1 0,-1-1 0,1 0 0,0 1 0,-1-1 0,1 0 0,-1 1 0,0-1 0,0 0 0,0 0 0,0 0 0,0 0 0,0 0 0,-2 2 0,2-3-12,-1-1 0,1 1 0,0-1 0,0 0 1,-1 1-1,1-1 0,0 0 0,-1 0 0,1 0 0,0 1 0,-1-2 0,1 1 1,0 0-1,-1 0 0,1 0 0,0 0 0,0-1 0,-1 1 0,1-1 1,0 1-1,0-1 0,0 0 0,-1 1 0,1-1 0,-1-1 0,-29-24-300,26 17 191,0 0 0,0 0 0,0 0 0,1-1 0,0 0 0,1 1 1,0-1-1,1-1 0,0 1 0,1 0 0,0 0 0,0-1 0,1 1 1,0 0-1,1-1 0,0 1 0,1 0 0,0 0 0,7-19 0,-6 19 86,0 0 0,1 1-1,0 0 1,1 0 0,0 0-1,0 1 1,1 0 0,0-1-1,0 2 1,1-1 0,0 1-1,1 0 1,-1 1 0,1 0-1,0 0 1,1 0 0,-1 1-1,1 0 1,0 1 0,1 0-1,9-3 1,-8 5 141,0-1 0,-1 1-1,1 1 1,0 0 0,0 1 0,0 0-1,0 0 1,0 1 0,0 1 0,0 0-1,0 0 1,-1 1 0,1 0 0,-1 1 0,0 0-1,0 1 1,0 0 0,0 1 0,-1 0-1,0 0 1,0 1 0,-1 0 0,13 14 0,0 0 73,83 93 334,-92-99-485,-2-1 0,0 2 0,0 0 0,-2 0 0,0 0 0,9 26 0,-16-34-29,1 0 1,-1 0 0,-1 0 0,1 0 0,-1 0 0,-1 0 0,0 1-1,0-1 1,0 0 0,-1-1 0,0 1 0,-1 0 0,1 0 0,-2-1-1,1 0 1,-7 10 0,7-11-356,-1 0 0,-1 0 0,1-1-1,-1 0 1,0 0 0,-10 9 0,15-14 268,0 0-1,-1 0 1,1 1 0,0-1 0,0 0 0,0 0 0,-1 1 0,1-1 0,0 0 0,0 0 0,0 0 0,-1 1-1,1-1 1,0 0 0,-1 0 0,1 0 0,0 0 0,0 0 0,-1 1 0,1-1 0,0 0 0,-1 0 0,1 0 0,0 0-1,-1 0 1,1 0 0,0 0 0,-1 0 0,1 0 0,0 0 0,0 0 0,-1-1 0,1 1 0,0 0 0,-1 0 0,1 0-1,0 0 1,0 0 0,-1-1 0,1 1 0,0 0 0,0 0 0,-1 0 0,1-1 0,0 1 0,0 0 0,0 0-1,-1-1 1,1 1 0,0 0 0,0 0 0,0-1 0,0 1 0,0 0 0,-1-1 0,1 1 0,0 0 0,0 0 0,0-1-1,0 0 1,-1-8-3247</inkml:trace>
</inkml:ink>
</file>

<file path=ppt/ink/ink10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2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7424,'0'0'76,"0"0"0,-1 0 0,1 0 0,0 0 0,0 0 0,-1-1 0,1 1 0,0 0 0,0 0 0,-1 0 0,1 0 1,0 0-1,0 0 0,-1 0 0,1 1 0,0-1 0,0 0 0,-1 0 0,1 0 0,0 0 0,0 0 0,-1 0 0,1 0 0,0 1 0,0-1 0,-1 0 0,1 0 1,0 0-1,0 0 0,0 1 0,0-1 0,-1 0 0,1 0 0,0 1 0,0-1 0,0 0 0,0 0 0,0 0 0,0 1 0,0-1 0,0 0 0,-1 0 0,1 1 1,0-1-1,0 1 0,1 22 3531,16 45 1896,-7-29-4801,62 255 999,-13-59-415,59 480-1393,-118-703-2083,-3-19-966,-1-2 2294,-13-23-2209</inkml:trace>
</inkml:ink>
</file>

<file path=ppt/ink/ink10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3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50 153 6912,'-1'-1'162,"1"0"1,0-1-1,-1 1 0,1 0 1,0-1-1,0 1 1,0-1-1,0 1 1,0-1-1,0 1 0,1 0 1,-1-1-1,0 1 1,1-1-1,-1 1 1,1 0-1,-1-1 0,1 1 1,0 0-1,1-2 1,27-26 3555,-8 16-965,40-18 1,-48 24-2335,6-1-199,0 1-1,0 0 1,1 2-1,0 0 1,0 1-1,0 1 0,0 1 1,0 0-1,1 2 1,-1 1-1,1 0 0,-1 1 1,34 9-1,-46-8-119,-1 1-1,1 0 0,0 0 0,-1 0 0,0 1 1,0 1-1,0-1 0,-1 1 0,0 0 0,0 0 1,0 1-1,-1 0 0,0 0 0,0 0 1,-1 1-1,0-1 0,4 9 0,-5-8-31,0-1 0,0 1-1,-1 0 1,0-1 0,0 1-1,-1 0 1,0 0 0,0 0-1,-1 1 1,0-1 0,0 0-1,-1 0 1,0 0 0,0 0-1,-1 0 1,0 0 0,-1-1 0,-4 12-1,-2-6-22,0 0 0,-1 0 0,0-1-1,-1 0 1,0-1 0,-1 0 0,0-1 0,-1 0 0,0-1-1,0-1 1,-1 0 0,0-1 0,-1 0 0,-26 8-1,25-9-40,1-2 0,-1 0-1,0-1 1,0 0-1,0-1 1,-1-1-1,1-1 1,0 0-1,-1-1 1,1-1-1,0 0 1,0-1-1,0-1 1,-22-9 0,26 8-75,1-1 0,0-1 0,0 0 0,1 0 0,0-1 0,0 0 0,-9-11 0,15 15-178,0-1 0,0 0 0,0 0 0,1 0 0,-1 0 0,1 0 0,0-1 0,1 1 0,0-1 0,0 0 0,0 0 0,0 0 0,1 0 0,0 0 1,0 0-1,1-9 0,0 13-78,0-1-1,1 0 1,0 0 0,0 1 0,-1-1 0,2 0 0,-1 1 0,0-1 0,0 1 0,1 0 0,-1-1-1,1 1 1,0 0 0,0 0 0,0 0 0,0 0 0,3-2 0,18-8-2894</inkml:trace>
</inkml:ink>
</file>

<file path=ppt/ink/ink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2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0 5632,'-25'4'2816,"59"4"-4608,-25-4 4864,10 0-5504,-5 8 128</inkml:trace>
</inkml:ink>
</file>

<file path=ppt/ink/ink10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3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241 451 7168,'0'0'84,"0"0"0,0 0 0,0 0 1,1 0-1,-1 1 0,0-1 0,0 0 1,0 0-1,0 0 0,0 0 0,1 0 1,-1 0-1,0 0 0,0 0 0,0 0 0,0 0 1,1 0-1,-1 0 0,0 0 0,0 0 1,0 0-1,0 0 0,1 0 0,-1 0 0,0 0 1,0 0-1,0 0 0,0 0 0,1 0 1,-1 0-1,0 0 0,0 0 0,0-1 1,0 1-1,0 0 0,1 0 0,-1 0 0,0 0 1,0 0-1,0 0 0,0 0 0,0-1 1,0 1-1,0 0 0,0 0 0,1 0 0,-1 0 1,0-1-1,0 1 0,0 0 0,0 0 1,0 0-1,0 0 0,0-1 0,0 1 1,0 0-1,0 0 0,0 0 0,0 0 0,0-1 1,0 1-1,0 0 0,0 0 0,14 16 7965,-10-6-7859,-1-1 0,2 0 0,-1 0-1,2 0 1,-1 0 0,1-1 0,0 0-1,1 0 1,-1-1 0,2 1 0,-1-1-1,1-1 1,0 0 0,0 0 0,1 0-1,0-1 1,0-1 0,17 7 0,-7-6-89,0 0-1,0-2 1,0 0 0,0-2 0,1 0 0,-1-1 0,0-1 0,1-1 0,-1 0 0,0-1 0,0-2 0,-1 0 0,33-13 0,-41 14-61,1 0 0,-1-1 0,0 0-1,0-1 1,-1-1 0,0 1 0,0-1 0,0-1 0,-1 1 0,0-1 0,0-1 0,-1 0 0,0 0-1,-1 0 1,0-1 0,-1 0 0,0 0 0,0 0 0,-1-1 0,0 1 0,-1-1 0,0 0-1,-1 0 1,2-19 0,-4 15-38,-1 1 0,-1 0 0,0-1 0,-1 1 1,-1 0-1,0 0 0,-1 1 0,0-1 0,-1 1 0,0 0 0,-1 0 0,-1 1 0,0 0 0,-1 0 0,0 1 0,0 0 0,-16-13 1,12 12 1,0 1 1,-1 0 0,-1 0 0,0 2 0,0-1 0,-1 2 0,0 0 0,0 1 0,-1 1 0,0 1 0,0 0 0,0 1 0,-32-4 0,26 8 22,1 1 1,0 1-1,0 0 1,0 2 0,0 1-1,0 0 1,1 2-1,0 0 1,0 2-1,0 0 1,1 1-1,1 1 1,0 1-1,-27 22 1,31-22-283,1 1-1,0 0 1,0 1 0,2 1 0,0 0-1,0 1 1,2 0 0,0 0 0,1 1-1,0 1 1,1-1 0,1 1 0,1 1 0,1-1-1,1 1 1,0 0 0,-1 22 0,7 42-3095</inkml:trace>
</inkml:ink>
</file>

<file path=ppt/ink/ink10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4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0 417 3840,'2'-3'546,"0"0"-1,0 0 1,0 1 0,1-1 0,-1 1 0,1 0 0,0-1-1,0 1 1,3-2 0,0 0 1548,-1 2-1711,-1 0 0,1 0 0,-1 1 0,1 0 1,-1 0-1,1 0 0,0 0 0,-1 1 0,1 0 0,0 0 1,0 0-1,7 1 0,15 0 886,131 0-207,12-1 1545,-138-2-2316,-9 2-109,-1-1 0,0-2 0,1 0-1,39-11 1,-57 12-166,0 0-1,0 0 1,0 0 0,-1 0-1,1-1 1,-1 0-1,0 0 1,0 0 0,0 0-1,0-1 1,0 0-1,-1 1 1,1-1 0,-1-1-1,0 1 1,0 0 0,-1-1-1,1 1 1,-1-1-1,0 0 1,0 0 0,-1 0-1,1 0 1,-1 0-1,0 0 1,0-9 0,-1 1-16,-1 1 0,-1 0 1,1 0-1,-2 0 1,0 0-1,0 0 1,-1 0-1,0 1 1,-1-1-1,-1 1 0,0 0 1,0 1-1,-1 0 1,-13-16-1,15 21 0,0-1-1,0 1 1,0 1-1,0-1 1,-1 1 0,0 0-1,0 0 1,0 1-1,0 0 1,-1 0 0,-11-4-1,13 6 20,0 1 0,0-1 0,0 1 0,0 0 0,0 0 0,0 0 0,0 0 0,0 1 0,0 0 0,0 0 0,0 1 0,1-1 0,-1 1 0,0 0 0,1 0 0,0 1 0,-1-1 0,-3 4 0,-3 2 59,0 1-1,1 0 0,0 1 0,1 0 1,0 1-1,1 0 0,0 0 1,0 0-1,1 1 0,1 1 1,0-1-1,1 1 0,0 0 0,1 0 1,0 0-1,1 1 0,-2 21 1,4-18 48,0-1 0,1 0 0,0 0 1,1 0-1,1 1 0,1-1 0,0-1 1,1 1-1,1 0 0,0-1 1,1 0-1,1 0 0,0-1 0,16 23 1,-13-24-60,1-1 1,0 0 0,1 0 0,0-1 0,1-1 0,0 0 0,1-1-1,0 0 1,0-1 0,1-1 0,0 0 0,0-1 0,0-1 0,1 0 0,0-1-1,0-1 1,27 3 0,-14-4-530,-1-1 0,1-1-1,48-7 1,-40 1-1704,-1-2 0,46-15 0,-37 8-1289</inkml:trace>
</inkml:ink>
</file>

<file path=ppt/ink/ink10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5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546 72 5248,'0'-5'557,"0"1"0,0-1-1,-1 0 1,1 1 0,-1 0 0,0-1 0,0 1 0,-3-7-1,3 9-332,0 0 1,0 1-1,-1-1 0,1 1 0,0-1 0,-1 1 0,1-1 0,-1 1 0,1 0 0,-1 0 0,1 0 0,-1 0 0,0 0 0,0 0 0,1 0 0,-1 0 0,0 1 0,0-1 1,0 1-1,0 0 0,0-1 0,0 1 0,-2 0 0,-14 0 141,0 0 0,-1 1 0,1 1 0,0 1-1,1 0 1,-1 1 0,0 1 0,-31 14 0,10 0 581,1 2 0,-59 41 0,85-54-758,2 1-1,0 0 1,0 1-1,0 0 1,1 0-1,1 1 1,0 0 0,0 1-1,1 0 1,1 0-1,0 0 1,0 1-1,1 0 1,-4 21-1,7-27-143,1 0-1,0-1 1,0 1-1,1 0 0,0 0 1,0 0-1,0 0 1,1 0-1,0 0 1,1 0-1,-1-1 1,1 1-1,1 0 1,-1-1-1,1 1 0,0-1 1,1 0-1,-1 0 1,1-1-1,0 1 1,1-1-1,-1 1 1,1-1-1,0-1 1,1 1-1,-1-1 0,1 0 1,0 0-1,0 0 1,10 4-1,1-1-97,1-1-1,-1-1 0,1 0 1,0-1-1,0-1 0,0-1 1,0-1-1,0 0 0,1-1 1,-1-1-1,26-5 0,10-4-978,-1-2 0,81-29 1,97-51-4366,-134 49 2199</inkml:trace>
</inkml:ink>
</file>

<file path=ppt/ink/ink10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6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 6144,'-1'-1'187,"1"1"0,0 0 0,-1-1 0,1 1-1,-1 0 1,1 0 0,-1 0 0,1 0 0,0-1 0,-1 1 0,1 0 0,-1 0 0,1 0 0,-1 0 0,1 0 0,-1 0 0,1 0-1,-1 0 1,1 0 0,-1 0 0,1 1 0,-1-1 0,1 0 0,0 0 0,-1 0 0,1 0 0,-1 1 0,1-1 0,0 0 0,-1 1-1,1-1 1,0 0 0,-1 0 0,1 1 0,0-1 0,-1 1 0,1-1 0,0 0 0,0 1 0,-1-1 0,1 1 0,0-1 0,0 0-1,0 1 1,-1-1 0,1 1 0,0 0 0,-6 27 2918,6-27-3151,-2 25 665,1 0 0,1 0 0,2 1 0,0-1 0,2 0 0,9 36 0,58 154-385,-28-97 1258,18 50-358,26 89-96,-75-217-896,-3 1-1,-1 0 1,-3 0-1,2 53 1,-7-80-135,1-8 4,-1-1 0,0 1 0,0 0 0,0 0 0,-1-1 0,0 1 0,0 0 0,0-1 0,-1 1-1,0-1 1,-1 0 0,-3 8 0,6-14-11,0 0 0,0 0 0,0 0-1,-1 1 1,1-1 0,0 0 0,0 0-1,0 0 1,0 0 0,-1 0 0,1 0 0,0 1-1,0-1 1,0 0 0,-1 0 0,1 0 0,0 0-1,0 0 1,0 0 0,-1 0 0,1 0-1,0 0 1,0 0 0,-1 0 0,1 0 0,0 0-1,0 0 1,0 0 0,-1 0 0,1 0 0,0 0-1,0 0 1,0-1 0,-1 1 0,1 0-1,0 0 1,0 0 0,0 0 0,-1 0 0,1 0-1,0-1 1,0 1 0,0 0 0,0 0 0,0 0-1,-1-1 1,1 1 0,0 0 0,0 0-1,-7-18-57,3-20-22,5 33 60,0 0 1,1 0-1,0 0 0,0 0 1,0 0-1,0 0 0,1 1 1,0-1-1,0 1 0,6-7 1,44-40-157,-21 23 77,-18 13 47,1 1-1,1 1 0,0 1 0,0 0 1,1 1-1,35-17 0,-47 26 69,1 0 0,-1 0 0,0 0 0,1 1 0,-1-1 0,1 1-1,-1 1 1,1-1 0,-1 1 0,1 0 0,0 0 0,-1 1-1,1-1 1,-1 1 0,1 0 0,-1 1 0,1 0 0,-1 0 0,0 0-1,0 0 1,0 1 0,0-1 0,0 1 0,-1 1 0,1-1-1,-1 1 1,0-1 0,0 1 0,6 8 0,-2-2 48,-1 1 0,0 0 0,-1 0 0,0 1 0,-1 0 0,6 21 0,17 82 150,-8-23-66,-16-81-164,7 29 18,-11-39-46,0 0 0,1 0 0,-1 0 1,0 1-1,0-1 0,0 0 0,1 0 1,-1 0-1,-1 0 0,1 0 1,0 0-1,0 0 0,0 1 0,0-1 1,-1 0-1,1 0 0,-1 0 0,1 0 1,-1 0-1,1 0 0,-1 0 0,1 0 1,-1 0-1,0-1 0,-1 2 1,1-2-263,0 0 0,-1 0 1,1 0-1,0 0 1,0-1-1,-1 1 1,1-1-1,0 1 1,0-1-1,-1 1 1,1-1-1,0 0 1,0 1-1,0-1 0,0 0 1,0 0-1,0 0 1,0 0-1,0 0 1,0 0-1,1 0 1,-1 0-1,0 0 1,1 0-1,-1 0 1,0-1-1,1 1 0,0 0 1,-1-1-1,0-1 1,0-19-3044</inkml:trace>
</inkml:ink>
</file>

<file path=ppt/ink/ink10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6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0 307 7168,'11'7'707,"1"0"0,0-1 0,0 0 0,0-1 0,0-1 0,1 1 0,0-2-1,0 0 1,0 0 0,0-2 0,0 1 0,0-2 0,18 0 0,-1-1 879,51-8 0,-57 4-1966,47-15 0,-48 11 653,0-1 0,-1-1 0,25-16-1,-36 20-200,0-1-1,0 0 1,-1-1 0,0 0-1,-1 0 1,0-1-1,11-16 1,-18 23-66,0 0 0,-1 0 0,1-1 0,-1 1 0,0-1 0,1 1 0,-2-1 0,1 0 0,0 1 0,-1-1 0,0 0 1,1 1-1,-2-1 0,1 0 0,0 0 0,-1 1 0,1-1 0,-1 1 0,0-1 0,0 0 0,-1 1 0,1 0 0,-1-1 0,0 1 0,0 0 1,0 0-1,0 0 0,0 0 0,-1 0 0,1 0 0,-1 1 0,-5-5 0,-1-1 86,-1 0-1,0 1 1,-1 0-1,0 1 1,0 0-1,0 0 1,-1 2-1,-16-6 1,22 9-5,0 0 0,-1 0 0,1 0 1,0 1-1,-1 0 0,1 0 0,-1 1 1,1 0-1,0 0 0,0 0 0,-1 1 1,1 0-1,0 0 0,0 1 0,0-1 1,1 1-1,-1 0 0,-5 5 1,4-3 37,0 1 0,0 0 0,0 0 0,1 0 0,0 1 1,1 0-1,-1 0 0,1 0 0,1 1 0,-1 0 1,1 0-1,-4 10 0,4-5-13,1 1 0,0-1 0,1 1 0,0-1-1,1 1 1,1 0 0,0-1 0,0 1 0,2 0 0,0-1 0,0 1 0,1-1 0,1 0 0,0 0-1,1 0 1,0 0 0,1-1 0,1 0 0,0 0 0,0-1 0,1 0 0,18 20 0,-14-19-222,0 1 0,2-1 0,-1-1 0,1-1 1,1 0-1,0 0 0,0-2 0,1 0 0,0-1 1,0 0-1,1-1 0,0-1 0,0-1 0,0 0 1,1-1-1,-1-1 0,25 0 0,20-10-3004,-5-13-364</inkml:trace>
</inkml:ink>
</file>

<file path=ppt/ink/ink10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7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1174 5504,'4'3'10343,"7"2"-8207,9-1-416,-9-1-1612,1 0 0,-1-1 0,1-1 0,-1 0 0,22-1 0,-3-4 327,0-1 0,-1-1-1,1-1 1,-1-2-1,38-17 1,-6-1 64,78-50 0,-77 38-297,-1-3 1,-3-3 0,55-53-1,-96 81-236,-1 0 1,0-1-1,-2-1 0,0 0 0,-1-1 0,-1 0 0,-1-1 0,0 0 0,-2-1 1,13-44-1,-19 50-29,0 0 1,-1 1 0,0-1 0,-2-1-1,0 1 1,0 0 0,-2 0 0,0 0-1,-1 1 1,0-1 0,-1 0 0,-1 1-1,-1 0 1,0 0 0,-1 1-1,0-1 1,-11-14 0,2 7-63,0 0 0,-2 2 0,0 0 0,-2 1 1,0 1-1,0 1 0,-2 0 0,0 2 0,-44-23 0,50 30 93,0 0-1,-1 2 0,1 0 1,-1 1-1,0 0 1,-1 1-1,1 1 0,-1 1 1,0 1-1,1 0 0,-1 1 1,0 1-1,0 1 1,1 0-1,-35 10 0,44-9 40,-1 0 0,1 1 0,0 0 0,1 1-1,-1-1 1,1 1 0,0 1 0,0-1 0,1 1-1,-1 1 1,-9 12 0,8-8 44,0 1 1,2 0-1,-1 0 1,1 1-1,1 0 1,0 0-1,-2 14 0,0 4 148,2 1 0,1 0 0,2 1-1,1-1 1,6 61 0,2-43 167,3-1 1,22 72-1,46 99 596,-29-87-527,-27-72-723,-3 1 0,-3 0 0,-2 2 0,-3 0 0,5 115 0,-16-149-4086,0-28 1175</inkml:trace>
</inkml:ink>
</file>

<file path=ppt/ink/ink10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7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0 297 4992,'86'-13'10319,"0"8"-6011,-62 6-3961,1-2 1,-1 0 0,0-2-1,1-1 1,-1-1-1,-1-1 1,45-17-1,-52 16-207,-1-1-1,0 0 0,0-2 1,-1 0-1,0 0 0,13-14 1,-24 22-138,-1-1-1,0 1 1,0-1 0,0 1 0,0-1-1,0 0 1,-1 0 0,1 0-1,-1 0 1,0 0 0,0 0 0,0 0-1,0 0 1,0 0 0,-1-1 0,0 1-1,1 0 1,-1 0 0,0-1 0,-1 1-1,1 0 1,0 0 0,-1-1 0,0 1-1,0 0 1,0 0 0,0 0 0,0 0-1,-1 0 1,1 0 0,-1 0 0,0 1-1,0-1 1,0 0 0,0 1 0,0 0-1,-1-1 1,1 1 0,-5-3 0,1 0 17,-1 0 0,0 1-1,0 0 1,0 0 0,-1 0 0,1 1 0,-1 0 0,0 1 0,1 0 0,-1 0 0,0 0 0,-1 1 0,1 1 0,0-1 0,0 1 0,0 0 0,0 1 0,0 0 0,0 0 0,0 1 0,0 0 0,-14 6-1,11-5 58,1 2-1,-1-1 1,1 1-1,-1 1 1,2 0-1,-1 0 0,1 1 1,0 0-1,0 0 1,1 1-1,0 1 1,0-1-1,1 1 0,0 0 1,-10 19-1,12-18-15,1 1 0,0-1 0,1 1 0,0 0-1,0 0 1,1 0 0,1 1 0,0-1 0,1 0 0,0 0-1,0 1 1,1-1 0,1 0 0,0 0 0,0 0 0,1 0-1,1 0 1,0 0 0,0-1 0,1 0 0,0 0 0,1 0-1,0 0 1,0-1 0,1 0 0,1 0 0,-1-1 0,1 0-1,1 0 1,-1-1 0,1 0 0,1-1 0,-1 0 0,1 0-1,0-1 1,1 0 0,-1-1 0,1 0 0,-1-1 0,13 3-1,-6-3-390,0-1-1,1 0 1,0-2-1,-1 0 0,36-4 1,-35 1-664,0-1 0,-1 0 1,1-2-1,-1 1 1,28-16-1,-4-7-2460</inkml:trace>
</inkml:ink>
</file>

<file path=ppt/ink/ink10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8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45 346 6912,'-9'3'8628,"4"6"-3627,1 18-2479,11 25-3634,-4-44 1247,1 0 0,0 0-1,0 0 1,0 0-1,1-1 1,0 1-1,0-1 1,1-1 0,0 1-1,0-1 1,1 0-1,0 0 1,0-1 0,0 0-1,0 0 1,1 0-1,0-1 1,15 6 0,3-1 74,-1 0 1,1-2-1,1-1 1,49 6 0,-55-11-148,0-1 1,0 0-1,0-2 1,0 0-1,0-1 1,0-1-1,39-14 1,-29 6-27,-2-1 1,1-1-1,-2-1 1,37-27-1,-57 37-43,0-1 0,-1 1-1,1-1 1,-1-1 0,-1 1-1,1-1 1,-1 0 0,-1-1 0,1 0-1,-1 1 1,-1-2 0,1 1-1,-1 0 1,-1-1 0,1 0-1,-2 0 1,1 0 0,-1 0 0,-1 0-1,1-1 1,-1 1 0,-1 0-1,0-1 1,0 1 0,-1 0-1,0-1 1,-1 1 0,0 0 0,-1 0-1,1 0 1,-2 0 0,1 0-1,-1 1 1,0 0 0,-1-1-1,0 2 1,-7-9 0,3 3-34,-1 0 1,-1 1-1,0 1 1,-1 0 0,0 0-1,-1 1 1,0 1-1,0 0 1,-1 1-1,-28-12 1,22 12 2,0 1 1,-1 1-1,1 1 0,-1 1 1,-1 1-1,1 1 1,-37 1-1,33 1 4,1 3 0,-1 0 0,1 1-1,-1 1 1,2 1 0,-1 2 0,1 0 0,0 1-1,0 2 1,1 0 0,1 1 0,0 2 0,1 0-1,-34 30 1,50-40-68,0-1-1,0 1 0,0 0 1,1 1-1,-1-1 1,1 1-1,0-1 0,1 1 1,-1 0-1,1 0 1,0 0-1,0 0 0,1 1 1,-1-1-1,1 0 1,0 1-1,1-1 0,-1 9 1,2-8-160,1-1 0,-1 1 0,1 0 1,0-1-1,0 1 0,1-1 0,0 0 1,0 0-1,0 0 0,1 0 0,-1-1 0,1 1 1,0-1-1,0 0 0,1 0 0,7 5 0,50 32-2788,19-2-43</inkml:trace>
</inkml:ink>
</file>

<file path=ppt/ink/ink10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9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7680,'0'0'147,"-1"1"0,0-1 0,0 0 0,1 0 0,-1 1 0,0-1 0,1 1 0,-1-1 0,1 0 0,-1 1 0,0-1 0,1 1 0,-1-1 0,1 1 0,-1 0 0,1-1 0,0 1 0,-1-1 0,1 1 0,-1 0 0,1-1 0,0 1 0,0 0 1,-1-1-1,1 3 0,-2 27 3831,16 48 1030,-8-53-5402,66 486 2005,-64-394-1266,-5 1 0,-17 161 0,-26-13-1519,39-255-510,5-19 69,6-21-760,4-16-334</inkml:trace>
</inkml:ink>
</file>

<file path=ppt/ink/ink10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7:59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1 141 6144,'1'-2'183,"-1"0"1,1 0-1,0 1 1,0-1-1,0 1 1,1-1-1,-1 1 1,0-1-1,1 1 0,-1 0 1,1 0-1,-1 0 1,1-1-1,1 0 1,39-21 3151,0 1 0,56-20 1,-78 36-2789,0 0 0,26-5 0,-16 7-385,-1 2 0,1 0 0,0 2 0,0 2 1,-1 0-1,35 9 0,-48-8 10,-1 0-1,0 2 1,0 0 0,-1 0 0,0 2 0,1-1 0,-2 2 0,1 0 0,-1 1 0,-1 0 0,0 1 0,0 0 0,15 17 0,-23-22-149,-1-1 0,0 1 0,0-1 1,0 1-1,0 0 0,-1 0 1,0 0-1,0 0 0,0 0 1,-1 1-1,0-1 0,0 1 0,0-1 1,-1 0-1,1 1 0,-1-1 1,-1 1-1,-1 10 0,0-9-13,0-1 0,0 1-1,-1-1 1,0 0 0,0 0-1,-1 0 1,1 0 0,-1 0-1,-1-1 1,1 0 0,-1 0-1,0 0 1,0 0 0,0-1-1,-9 5 1,1-1-50,-1-1-1,0 0 1,-1-1-1,1 0 1,-1-2 0,0 1-1,-1-2 1,1 0-1,-1-1 1,1-1 0,-1 0-1,1-1 1,-1 0 0,0-2-1,1 0 1,-1 0-1,1-2 1,0 0 0,0 0-1,0-1 1,1-1 0,0-1-1,0 0 1,0-1-1,1 0 1,0-1 0,-15-14-1,10-1-1350,18 24 1271,-1-1 0,1 0-1,0 0 1,0 1 0,0-1 0,0 0 0,0 0 0,0 0 0,0 1 0,0-1 0,0 0 0,0 0 0,0 0 0,0 1-1,0-1 1,1 0 0,-1 0 0,0 1 0,0-1 0,1 0 0,-1 1 0,1-1 0,-1 0 0,1 1 0,-1-1-1,1 0 1,-1 1 0,1-1 0,0 1 0,-1-1 0,1 1 0,0-1 0,20-11-2845</inkml:trace>
</inkml:ink>
</file>

<file path=ppt/ink/ink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3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640 1 7040,'-28'113'3456,"-70"33"-4608,78-103 7040,-17 19-6016,-25 9 128,-22 15-3584,8 4 0,-31-15 3456,-21-24 128</inkml:trace>
</inkml:ink>
</file>

<file path=ppt/ink/ink10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0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0 300 5120,'3'-3'465,"0"1"0,0 0 1,0 0-1,0 0 0,0 0 1,0 0-1,1 1 0,-1-1 1,1 1-1,-1 0 0,1 0 1,4 0-1,52-7 4147,-37 6-4265,31-3 1337,-13 1-979,58-12-1,-88 13-512,1 0 0,-1-1 0,0 0 0,0 0 0,0-2 0,-1 1 0,1-1 0,-2-1 0,16-12 0,-24 18-183,1 0 0,-1-1 0,1 1 0,-1-1 0,0 1 0,0-1 1,1 0-1,-1 0 0,0 1 0,-1-1 0,1 0 0,0 0 0,0 0 0,-1 0 1,1 0-1,-1 0 0,0 0 0,0 0 0,1 0 0,-1 0 0,-1 0 0,1-3 1,-1 1-7,0 0 1,-1 0 0,1 0 0,-1 0 0,0 1 0,0-1 0,0 0 0,-1 1 0,1 0 0,-5-5-1,-3-2-9,0 1-1,-1 0 1,0 1-1,0 0 1,-22-11-1,23 14 4,-1 1 0,0-1 0,0 2-1,0 0 1,0 0 0,0 1 0,-1 0 0,1 1 0,-1 0-1,1 1 1,-1 0 0,1 1 0,-1 0 0,-16 5 0,19-4 27,1 2 1,-1-1 0,1 1 0,0 0 0,0 1 0,0 0 0,1 0 0,-1 0 0,1 1 0,0 0 0,1 1 0,0 0 0,0-1 0,0 2 0,1-1 0,0 1 0,0 0 0,-7 17 0,10-19 12,1 1-1,-1 0 1,1 0 0,0 1 0,1-1 0,-1 0 0,1 0 0,1 0 0,0 0 0,0 1 0,0-1 0,0 0-1,1 0 1,1-1 0,-1 1 0,1 0 0,0-1 0,0 0 0,1 1 0,8 9 0,6 9 148,1-1-1,1-1 1,36 32 0,-39-39-86,1-2 1,0 0-1,1-1 0,1 0 0,0-2 0,1-1 1,0 0-1,0-1 0,38 9 0,-49-15-65,0-1-1,1-1 0,-1 1 1,1-1-1,-1-1 0,1 0 1,-1-1-1,1 0 0,-1 0 1,1-1-1,-1-1 0,0 1 1,0-2-1,0 1 0,0-2 1,-1 1-1,1-1 0,-1-1 1,0 1-1,-1-1 0,0-1 1,0 0-1,9-9 0,-9 6-107,0 0 0,0-1-1,-1 1 1,-1-2 0,0 1 0,0-1-1,-1 0 1,-1 0 0,0 0 0,-1-1-1,0 1 1,2-26 0,-3 21-44,-2-1 0,-1 0 0,0 1 0,-1-1 0,0 1 0,-2 0 0,0-1 1,-13-31-1,5 30 44,11 19 85,1 0 0,0 0 0,0-1 0,0 1 0,0 0 0,0 0 0,-1 0 0,1 0 0,0 0 0,0 0 0,0 0 0,0 0-1,-1 0 1,1 0 0,0 0 0,0 0 0,0 0 0,-1 0 0,1 0 0,0 0 0,0 0 0,0 0 0,0 0 0,-1 0 0,1 0 0,0 0 0,0 0 0,0 0 0,0 0 0,-1 0 0,1 0 0,0 1-1,0-1 1,0 0 0,0 0 0,0 0 0,0 0 0,-1 0 0,1 0 0,0 1 0,0-1 0,0 0 0,0 0 0,0 0 0,0 0 0,0 1 0,0-1 0,0 0 0,0 2 35,0 0 1,0-1 0,0 1-1,0 0 1,0-1 0,1 1-1,-1-1 1,1 1 0,-1-1-1,1 1 1,0-1-1,-1 1 1,1-1 0,0 1-1,0-1 1,0 0 0,0 1-1,0-1 1,0 0 0,1 0-1,-1 0 1,2 1 0,5 4 86,1-1 0,0 0 0,0-1 1,0 0-1,0 0 0,1-1 1,-1 0-1,16 2 0,82 6 456,-107-11-585,33 2 60,-1-2 0,0-1 0,0-2 0,0-1 0,0-2 0,-1-1 0,1-1 0,-2-2 0,35-15 0,-61 23-68,1-1 1,-1 0 0,1 0-1,-1 0 1,0-1 0,6-6 0,-10 10 3,1-1 0,-1 1 0,1-1 0,-1 1 0,0 0 0,1-1 0,-1 1 0,0-1 1,1 0-1,-1 1 0,0-1 0,0 1 0,0-1 0,1 1 0,-1-1 0,0 0 0,0 1 1,0-1-1,0 1 0,0-1 0,0 1 0,0-1 0,-1-1 0,1 2 0,-1-1 0,0 1 0,0-1 0,1 1 0,-1-1 0,0 1 0,0 0 0,0-1 0,0 1 0,0 0 0,1 0 0,-1 0 0,0-1 0,0 1 0,0 0-1,0 0 1,0 0 0,0 0 0,0 1 0,0-1 0,-1 0 0,-10 4 9,0 0 0,-1 0 1,2 1-1,-1 0 0,0 1 0,1 1 0,0 0 0,1 0 0,0 1 1,0 0-1,0 1 0,1 0 0,-11 14 0,15-14 20,0 0 1,0 0-1,0 0 0,1 0 0,1 1 0,0 0 0,0 0 1,1 0-1,0 0 0,1 0 0,-1 19 0,2-22-4,0 0 1,0 0-1,1 0 0,0 0 0,0 0 0,1-1 0,0 1 1,0-1-1,1 1 0,-1-1 0,1 0 0,1 0 0,-1 0 0,1 0 1,0 0-1,1-1 0,-1 0 0,1 0 0,5 5 0,3-2-21,0-1-1,0 0 0,0 0 0,1-1 0,0-1 0,1-1 0,-1 0 0,1 0 0,0-1 0,0-1 0,-1-1 0,1 0 0,1-1 0,-1-1 0,-1 0 0,1-1 0,17-4 0,1-1-96,-1-2 0,0-1 0,0-1 0,-1-2 0,-1-1-1,51-31 1,-80 44 81,32-24-100,-32 24 107,0 0-1,1 1 1,-1-1-1,0-1 1,-1 1-1,1 0 1,0 0-1,0 0 1,0 0-1,-1-1 1,1 1-1,0 0 1,-1-1-1,1 1 1,-1 0-1,0-1 1,1 1-1,-1-1 1,0 1-1,0 0 1,0-1-1,0 1 1,-1-3-1,1 4 8,0 0 0,0 0 0,0 1 0,0-1 0,0 0-1,0 0 1,0 0 0,0 0 0,0 0 0,0 1 0,0-1 0,0 0-1,0 0 1,-1 0 0,1 0 0,0 0 0,0 0 0,0 1 0,0-1 0,0 0-1,0 0 1,-1 0 0,1 0 0,0 0 0,0 0 0,0 0 0,0 0 0,0 0-1,-1 0 1,1 0 0,0 0 0,0 0 0,0 0 0,0 0 0,-1 0-1,1 0 1,0 0 0,0 0 0,0 0 0,0 0 0,-1 0 0,1 0 0,0 0-1,0 0 1,0 0 0,0 0 0,0 0 0,-1-1 0,1 1 0,0 0 0,0 0-1,0 0 1,0 0 0,0 0 0,0 0 0,0-1 0,0 1 0,-1 0-1,1 0 1,0 0 0,0 0 0,0 0 0,0-1 0,0 1 0,0 0 0,0 0-1,0 0 1,0 0 0,0-1 0,0 19 123,5-9-91,0 0 0,1 0 0,1 0 0,0 0 0,0-1 0,0 0 1,1-1-1,0 0 0,0 0 0,1 0 0,0-1 0,0-1 0,1 1 0,19 7 0,0-2 22,0-1-1,1-2 1,0 0 0,32 2-1,-53-8-30,0-1-1,0-1 0,0 0 0,0 0 0,0-1 0,0 0 0,0-1 0,0 0 0,0 0 0,0 0 0,0-2 0,-1 1 0,11-6 0,-14 6-30,-1 0 1,0 0-1,0-1 0,0 1 0,0-1 0,0 0 1,0 0-1,-1 0 0,0 0 0,0-1 0,0 1 1,-1-1-1,1 0 0,-1 0 0,0 0 1,-1 0-1,1 0 0,-1 0 0,0-1 0,0 1 1,-1 0-1,1-1 0,-1 1 0,-1-8 0,-1-2-78,-2 0-1,1 0 1,-2 0-1,0 1 1,-1 0-1,0 0 0,-1 0 1,-1 1-1,0 0 1,0 1-1,-1-1 1,-1 2-1,0-1 1,-1 1-1,0 1 0,-1 0 1,0 1-1,0 0 1,-1 1-1,0 0 1,-1 1-1,0 0 0,0 1 1,0 1-1,0 0 1,-1 1-1,-17-2 1,22 5 54,0 1-1,0 0 1,0 1 0,0 0 0,0 0 0,0 1 0,1 0 0,-1 1 0,1 0 0,0 1 0,-1 0 0,2 0 0,-1 1 0,0 0 0,1 1 0,-11 8 0,15-9 29,-1-1 0,1 1 0,0 0 1,0 0-1,0 0 0,0 1 0,1-1 0,0 1 0,1 0 1,-1 0-1,1 0 0,0 0 0,0 0 0,1 0 0,0 0 0,0 1 1,0-1-1,1 1 0,0-1 0,0 0 0,1 1 0,-1-1 1,1 1-1,1-1 0,-1 0 0,4 7 0,-2-4-24,1 1 0,1 0-1,-1-1 1,1 0 0,1 0-1,0-1 1,0 1 0,1-1-1,0 0 1,1-1 0,-1 0-1,1 0 1,0-1 0,1 0-1,0 0 1,0-1 0,0 0-1,1 0 1,-1-1 0,1-1-1,0 0 1,0 0 0,0-1-1,16 2 1,-12-3-67,0 0 1,0-1-1,0 0 0,-1-1 1,1-1-1,0 0 1,0-1-1,-1-1 0,1 0 1,-1-1-1,0 0 0,-1-1 1,1 0-1,-1-1 1,0 0-1,-1-1 0,21-18 1,-17 5 283,-15 20-164,1 1 0,-1-1 0,0 1 0,1-1 0,-1 1 0,0-1 0,1 1 0,-1-1 0,0 1 0,0-1 0,1 1 0,-1-1 0,0 0 0,0 1 0,0-1 0,0 1 0,0-1 0,0 1 0,0-1 0,0 0 1,0 1-1,0-1 0,0 1 0,0-1 0,-1 0 0,1 1 0,0-1 0,0 1 0,-1-1 0,1 1 0,0-1 0,-1 1 0,1-1 0,-1 0 0,-1 4 177,0 1 1,-1-1 0,2 1-1,-1-1 1,0 1-1,1 0 1,0-1-1,-1 1 1,2 0 0,-2 6-1,1-4-85,0 0 0,0 0-1,1 1 1,0-1 0,0 0-1,0 0 1,1 1 0,0-1 0,0 0-1,0 0 1,1 0 0,0 0-1,0-1 1,1 1 0,0 0-1,0-1 1,0 0 0,0 1 0,1-1-1,0-1 1,0 1 0,0 0-1,1-1 1,7 6 0,3 1-691,1-1 0,1-1 1,-1 0-1,1-1 0,1-1 0,34 9 1,-4 0-3036</inkml:trace>
</inkml:ink>
</file>

<file path=ppt/ink/ink10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1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0 361 2048,'1'-5'614,"0"-1"-1,0 0 1,0 1 0,-1-1-1,0 0 1,0 1 0,-2-9-1,1-23 3054,3 21-3119,1 1 1,1 0 0,0 1 0,1-1-1,1 1 1,0 0 0,1 0-1,0 0 1,1 1 0,1 0 0,0 1-1,1 0 1,0 1 0,19-18 0,-23 23-401,1 1 0,-1 0 0,1 1 0,-1 0 0,2 0 0,-1 0 0,0 1 0,1 0 0,-1 0 0,1 1 0,0 0 0,0 0 0,0 1 0,0 0 0,0 0 0,0 1 0,0 0 0,0 1 0,0-1 0,0 2 0,0-1 0,-1 1 0,1 0 0,0 1 0,-1 0 0,1 0 0,-1 0 0,0 1 0,9 6 0,-8-5-80,0 1-1,-1 0 1,1 1-1,-1 0 1,0 0 0,-1 0-1,0 1 1,0 0-1,-1 0 1,0 1-1,0-1 1,-1 1-1,5 12 1,-5-8-9,-1 1 0,0-1 0,-1 1 0,0 0 0,-1-1 0,-1 1 0,0 0 0,-4 23 0,0-12 15,-1-1-1,-2-1 0,0 1 0,-1-1 1,-2 0-1,0-1 0,-2 0 0,0-1 0,-1 0 1,-20 23-1,20-29 9,-1 0 0,0-1 0,-1 0-1,-1-2 1,0 0 0,-31 18 0,42-27-70,0 0-1,0-1 1,0 1-1,-1-1 1,1 0-1,-1 0 1,0-1-1,1 0 1,-1 0-1,0 0 1,0-1-1,0 1 1,1-1-1,-1-1 1,0 1 0,0-1-1,0 0 1,1-1-1,-1 1 1,1-1-1,-1 0 1,1 0-1,-1-1 1,1 1-1,0-1 1,0-1-1,-6-5 1,8 7-39,1-1 0,0 1 1,0-1-1,0 0 0,1 0 0,-1 0 0,1 0 1,-1 0-1,1 0 0,0-1 0,0 1 1,1 0-1,-1 0 0,1-1 0,-1 1 1,1-1-1,0 1 0,0 0 0,1-1 0,-1 1 1,1 0-1,0-1 0,-1 1 0,1 0 1,1 0-1,-1-1 0,0 1 0,1 0 1,0 1-1,-1-1 0,1 0 0,1 0 0,-1 1 1,0-1-1,0 1 0,1-1 0,-1 1 1,1 0-1,0 0 0,0 1 0,0-1 0,0 0 1,0 1-1,0 0 0,0-1 0,0 1 1,1 1-1,-1-1 0,0 0 0,5 0 1,6 1 66,-1-1 1,1 2-1,-1 0 1,1 0 0,-1 1-1,1 1 1,-1 0 0,0 1-1,-1 1 1,1 0 0,0 0-1,-1 1 1,0 1-1,-1 0 1,0 1 0,0 0-1,0 0 1,-1 1 0,0 1-1,9 12 1,-12-14-35,0 0 0,0 0 0,1 0-1,0-1 1,0 0 0,0-1 0,1 1 0,0-2 0,0 1 0,1-1 0,-1-1-1,1 0 1,0 0 0,1-1 0,-1 0 0,0-1 0,1 0 0,0 0 0,-1-1 0,1-1-1,0 0 1,-1 0 0,1-1 0,0-1 0,-1 0 0,1 0 0,-1-1 0,19-7 0,-8 1-794,0 0 1,21-14 0,-37 19-268,1 0 0,-1 0-1,1 0 1,-1 0-1,-1-1 1,9-9 0,-3 1-2273</inkml:trace>
</inkml:ink>
</file>

<file path=ppt/ink/ink10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2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7808,'37'-16'3840,"58"-3"-2944,-72 15 6399,9 4-6911,2-3 0,-6 3 0,-5 0 0,-3 3-768,-6 6 0,0 2-1024,-5-2 128,-9-6-1407,-5 4 127</inkml:trace>
</inkml:ink>
</file>

<file path=ppt/ink/ink10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2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8576,'-14'7'4224,"23"37"-3328,-4-33 7167,-5 12-7423,6 9 128,3-3 0,5 4 0,4-4-1152,6 1 0,3-10 0,2-8 0,-5-8-2688,-6-11 128</inkml:trace>
</inkml:ink>
</file>

<file path=ppt/ink/ink10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2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20 10368,'-32'-14'5120,"69"8"-6144,-28 12 7423,0-3-7423,2 1 128,-2 3-3071,-4 2 127,-5 1 3712,9 22 0</inkml:trace>
</inkml:ink>
</file>

<file path=ppt/ink/ink10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3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49 415 9856,'11'12'2371,"1"0"1,1-1-1,0-1 1,1 0 0,22 12-1,-28-19-2262,0 1 1,0-1-1,0-1 0,1 1 0,-1-1 1,1-1-1,15 2 0,14-3 52,0-1-1,0-2 1,0-1-1,0-3 1,58-16-1,-74 16-117,-1 0-1,0-2 0,-1 0 1,0-1-1,0-1 1,-1-1-1,-1-1 0,0 0 1,0-2-1,26-28 1,-40 39-50,0-1 0,0 1 0,0-1 0,-1 0 0,1-1 0,-1 1 0,-1 0 0,1-1 0,-1 0 0,0 1 0,0-1 0,-1 0 1,1 0-1,-1 0 0,-1 0 0,1 0 0,-1 0 0,0 0 0,0 0 0,-1-1 0,0 1 0,0 0 0,0 0 0,-1 1 1,0-1-1,0 0 0,-1 1 0,1-1 0,-1 1 0,0-1 0,-1 1 0,1 0 0,-1 1 0,0-1 0,0 0 0,-9-6 1,-1-2-7,-1 1 0,0 1 0,0 1 1,-1 0-1,0 1 0,-1 0 0,0 2 1,-1 0-1,1 1 0,-1 0 0,0 2 1,-1 0-1,-33-3 0,21 6-13,0 0 1,-1 2-1,1 1 0,0 2 1,0 1-1,1 1 0,-47 17 1,64-19 1,1 1 0,0 1 0,1 0 0,-1 0 0,1 2 0,0-1 0,1 1 0,0 1 0,0 0 0,1 0 0,0 1 0,0 0 0,1 0 0,-7 13 0,12-17-174,0 0 0,0 0-1,0 1 1,1-1 0,0 1 0,0 0 0,0 0-1,1-1 1,0 1 0,0 0 0,1 0 0,0 0-1,0 0 1,1 0 0,0 0 0,0 0 0,1 0-1,-1-1 1,2 1 0,-1-1 0,1 1 0,0-1-1,0 0 1,0 0 0,1 0 0,0 0 0,8 9-1,42 37-3001</inkml:trace>
</inkml:ink>
</file>

<file path=ppt/ink/ink10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3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 6656,'0'0'42,"0"0"1,0 0 0,0 0-1,0 0 1,0 0-1,-1 0 1,1 0 0,0 0-1,0-1 1,0 1-1,0 0 1,0 0 0,0 0-1,0 0 1,0 0-1,0 0 1,-1 0 0,1 0-1,0 0 1,0 0-1,0 0 1,0 0 0,0 0-1,0 0 1,0 0 0,-1 0-1,1 0 1,0 0-1,0 0 1,0 0 0,0 0-1,0 0 1,0 0-1,-1 0 1,1 0 0,0 0-1,0 0 1,0 0-1,0 0 1,0 0 0,0 0-1,0 0 1,0 0-1,-1 0 1,1 0 0,0 1-1,0-1 1,0 0-1,0 0 1,0 0 0,0 0-1,0 0 1,0 0-1,0 0 1,0 0 0,0 1-1,0-1 1,0 0-1,0 0 1,0 0 0,0 0-1,0 0 1,0 0 0,0 1-1,-5 15 3782,1 28 2190,5-4-5462,3 0 0,1-1 0,2 1 0,1-1 0,2-1 0,2 0 0,24 53 0,-35-90-526,0 1 0,0 0 0,0 0 0,0 0 0,-1-1 0,1 1 0,-1 0 0,1 0 0,-1 0 0,0 0 0,0 0 0,0 0 0,0 0 0,0 3 0,-7-5 127,-7-15-77,7 5-74,1 0 0,0 0 0,0 0 0,1-1 0,0 0 0,1 0 0,1-1 0,-1 1 0,2-1 0,0 0-1,0 0 1,1 1 0,0-1 0,1 0 0,1 0 0,0 0 0,0 0 0,1 0 0,1 1 0,7-21 0,-6 22-7,0 0 0,1 0-1,0 1 1,1 0 0,0 0-1,0 0 1,1 1 0,0 0 0,1 0-1,0 1 1,0 0 0,0 0 0,1 1-1,0 0 1,0 1 0,1-1-1,-1 2 1,1 0 0,0 0 0,1 0-1,-1 1 1,0 1 0,14-2 0,-5 2 45,0 1 1,0 0 0,1 1-1,-1 2 1,0 0 0,19 4 0,-28-4 1,0 1 0,-1 0 0,1 0 0,-1 1 0,0 0 0,0 1 0,0-1 0,-1 2 1,0 0-1,0 0 0,0 0 0,0 1 0,7 9 0,1 7 61,-1 0 0,-1 1 1,-1 0-1,-1 1 0,-2 1 0,0 0 0,-2 1 0,0-1 0,-2 1 0,-1 1 0,1 32 1,-6-57-163,0 0 1,0 0 0,0 0-1,0 0 1,-1 0 0,1 0-1,-1 0 1,0 0 0,0 0-1,-2 3 1,-6 1-1393,-2-22-1086,8 2-449,2-8-235</inkml:trace>
</inkml:ink>
</file>

<file path=ppt/ink/ink10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4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9600,'-9'32'4736,"32"33"-4608,-17-52 7551,8 6-7551,0 13 128,4 2 0,7 7 0,1-11-1152,13-1 128,-1-19-2048,-1-10 129</inkml:trace>
</inkml:ink>
</file>

<file path=ppt/ink/ink10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4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36 13312,'-41'-36'6655,"41"36"-8575,12 9 11648,13-9-9856,-7 0 128,2 4-2432,3-1 0,-4 5 128,-1-3 128</inkml:trace>
</inkml:ink>
</file>

<file path=ppt/ink/ink10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5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21 433 7168,'-1'0'205,"1"0"0,-1 0 0,0 0-1,0 0 1,0 0 0,1 0 0,-1-1 0,0 1 0,0 0 0,0 0 0,1 0 0,-1-1 0,0 1 0,1 0 0,-1-1-1,0 1 1,0-1 0,1 1 0,-1-1 0,1 1 0,-1-1 0,1 1 0,-1-1 0,0 0 0,1 1 0,0-1 0,-1 0-1,1 1 1,-1-2 0,1 0 200,-1 0-1,1 0 1,0 0 0,0 0-1,0 1 1,0-1-1,1 0 1,-1 0-1,0 0 1,1 0-1,1-3 1,12-25 2079,0 9-3448,12-8 1256,1 2 0,1 0 0,2 2-1,52-34 1,140-71 577,-199 118-722,-14 7-24,0 0 1,1 0-1,-1 1 1,1 0 0,0 1-1,0 0 1,19-2-1,-24 5-58,0 0 0,-1 0 0,1 1-1,0-1 1,-1 1 0,1 0-1,-1 1 1,1-1 0,-1 1-1,0 0 1,0 0 0,1 0-1,-1 0 1,0 1 0,-1 0-1,1-1 1,-1 1 0,1 1 0,5 6-1,205 202 214,-210-209-292,0 0 1,0 1 0,0-1 0,-1 1 0,1 0-1,-1 1 1,0-1 0,0 0 0,-1 1 0,5 9 0,-7-11 2,0 0 0,0 0 0,0 0 0,0 0 0,0-1 0,0 1 0,-1 0 1,1 0-1,-1 0 0,0-1 0,0 1 0,0 0 0,0-1 0,-1 1 1,1-1-1,-1 1 0,1-1 0,-1 1 0,0-1 0,0 0 0,-4 4 1,-11 10 8,-1-1 1,-1 0-1,-1-1 1,0-1-1,0-1 0,-1 0 1,-1-2-1,0-1 1,0 0-1,-1-2 1,0 0-1,0-2 1,-45 5-1,62-9-153,1-1-1,-1 0 1,1 0-1,-1-1 1,1 0-1,-1 1 0,1-2 1,0 1-1,-1-1 1,1 0-1,-9-4 1,12 5 69,1 0 1,0 0-1,-1 0 0,1 0 1,0 0-1,0 0 1,0 0-1,0-1 1,0 1-1,0 0 1,0-1-1,0 1 1,1-1-1,-1 1 1,0-1-1,1 1 0,-1-1 1,0-1-1,1 0-5,0 1 0,1-1 0,-1 1 0,0-1 0,1 1 0,-1-1 0,1 1 0,0-1 0,0 1 0,0 0-1,0-1 1,0 1 0,1 0 0,-1 0 0,3-3 0,25-25-2746,9 3-128</inkml:trace>
</inkml:ink>
</file>

<file path=ppt/ink/ink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5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0 4480,'8'13'3861,"-4"9"-295,-10 16-2588,-1 0-359,-9 530 1897,16-491-1960,0-62-603,-1 0 1,0 0-1,-1 0 1,-5 21-1,5-29-310,0-1-1,-1 1 1,0 0-1,0-1 1,0 0-1,-1 0 1,0 0-1,0 0 1,-1-1-1,0 1 0,-7 6 1,-4-1-1712</inkml:trace>
</inkml:ink>
</file>

<file path=ppt/ink/ink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3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3840,'-14'0'1920,"19"23"-768,-1-16 2048,-4 9-3072,5 0 128,4 10 0,5 3 0,6-2-384,3-4 128,6-11 0,-1-5 0,-5 6-1152,-3-20 0,-3-2-256,3-4 128</inkml:trace>
</inkml:ink>
</file>

<file path=ppt/ink/ink10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5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5120,'0'0'207,"0"0"1,0 1 0,0-1-1,0 0 1,0 0 0,0 0-1,0 0 1,0 0-1,0 1 1,0-1 0,0 0-1,0 0 1,0 0 0,0 0-1,0 0 1,0 0-1,0 1 1,-1-1 0,1 0-1,0 0 1,0 0-1,0 0 1,0 0 0,0 0-1,0 0 1,0 0 0,-1 0-1,1 1 1,0-1-1,0 0 1,0 0 0,0 0-1,0 0 1,0 0 0,-1 0-1,1 0 1,0 0-1,0 0 1,0 0 0,0 0-1,0 0 1,-1 0-1,1 0 1,0 0 0,0 0-1,0 0 1,0 0 0,0-1-1,-1 1 1,1 0-1,0 0 1,0 0 0,0 0-1,0 0 1,0 0 0,0 0-1,0 0 1,-1-1-1,1 28 2985,7 34-3530,0-25 637,1 0 0,2-1-1,1 0 1,2 0 0,1-1-1,2-1 1,27 43 0,-40-71-286,0-1 0,1 1 0,-1-1 0,1 0 0,0 0 0,0 0 0,0-1 0,1 1 0,-1-1 0,9 5 0,-11-7-16,1 0 0,-1-1 1,0 1-1,0 0 0,0-1 1,0 1-1,1-1 1,-1 0-1,0 1 0,1-1 1,-1 0-1,0-1 0,0 1 1,1 0-1,-1-1 1,0 1-1,0-1 0,0 0 1,1 1-1,-1-1 0,0 0 1,0 0-1,0-1 0,0 1 1,-1 0-1,1-1 1,0 1-1,0-1 0,2-2 1,7-10-46,0-1 0,-1 0 0,-1 0 0,0-1 0,-1 0 0,11-33 0,-4 0-104,10-57 0,-23 100 200,-1 0 0,1 0 1,-1-1-1,-1 1 0,1-1 1,-1 1-1,0 0 0,-1-1 1,1 1-1,-1-1 1,0 1-1,-1 0 0,0 0 1,-2-7-1,4 13-34,0 0-1,-1-1 1,1 1-1,0 0 1,0-1-1,0 1 1,-1 0-1,1-1 1,0 1-1,0 0 1,-1 0 0,1-1-1,0 1 1,-1 0-1,1 0 1,0-1-1,-1 1 1,1 0-1,0 0 1,-1 0-1,1 0 1,-1 0-1,1 0 1,0-1 0,-1 1-1,1 0 1,0 0-1,-1 0 1,1 0-1,-1 0 1,1 0-1,0 1 1,-1-1-1,1 0 1,-1 0 0,-7 13 410,1 20 200,7-21-520,0 0 0,1 0 0,0 0 0,1-1 0,1 1 0,0-1 0,0 1 0,1-1 0,0 0 1,7 11-1,8 13 31,40 54 1,-19-30-16,-33-48-300,31 43 562,-36-51-618,0-1-1,0 1 1,0-1-1,0 0 1,0 1-1,1-1 1,-1-1-1,1 1 1,-1 0-1,1-1 1,0 1-1,0-1 0,0 0 1,0 1-1,0-2 1,5 2-1,-7-2-75,0 0-1,0-1 1,0 1-1,0 0 1,0-1-1,0 1 1,0-1-1,0 1 1,0-1-1,0 0 1,0 1-1,0-1 1,-1 0-1,1 0 0,0 0 1,0 0-1,-1 1 1,1-1-1,0-2 1,1-7-2781</inkml:trace>
</inkml:ink>
</file>

<file path=ppt/ink/ink10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6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57 385 5760,'-2'1'-38,"-12"2"4834,17 2 3641,2 3-5306,2 6-4866,1 7 2430,1 1 0,24 39 1,-28-53-521,0 0 0,0-1 1,1 0-1,0 0 1,1 0-1,0-1 1,0 0-1,0 0 1,15 8-1,-17-12-138,0 1 0,0-1 0,1-1 0,-1 1 0,1-1 0,-1 0 0,1 0 0,-1-1 0,1 1 0,-1-1 0,1-1 0,0 1 0,-1-1 0,1 0 0,-1 0 0,1 0 0,-1-1 0,7-3 0,8 0 50,8-3-51,-1-1 0,0-1 0,-1-1 1,0-1-1,-1-1 0,0-2 0,-1 0 1,-1-2-1,33-29 0,-49 40-42,-1 0 0,0 0 0,0 0 0,0 0 0,-1-1 0,0 0 0,0-1-1,-1 1 1,0-1 0,0 1 0,-1-1 0,0 0 0,0 0 0,-1-1 0,0 1 0,0-1 0,-1 1 0,0-1-1,-1 1 1,0-13 0,-2 10-2,-1 0 1,0 0-1,-1 0 0,0 1 0,0-1 0,-1 1 1,0 0-1,-1 0 0,0 1 0,-1 0 0,0 0 1,-9-9-1,4 6-7,0 1 0,-1 0 0,0 1 1,-1 0-1,-1 1 0,1 1 0,-1 0 0,-20-7 1,13 7-10,1 2 0,-1 0 0,0 2 1,0 0-1,0 1 0,0 2 1,-1 0-1,1 1 0,-43 7 1,55-6-86,0 1-1,1 0 1,-1 0 0,1 1 0,0 1 0,0-1 0,0 2 0,0-1-1,1 1 1,-1 0 0,1 1 0,1 0 0,-1 0 0,1 1 0,0 0 0,0 0-1,1 0 1,0 1 0,0 0 0,1 1 0,0-1 0,1 1 0,0 0-1,-6 17 1,9-22-78,-1 1-1,1 0 1,1 0 0,-1 0-1,1 0 1,-1 0-1,2 0 1,-1 0 0,0 0-1,1 0 1,0 0-1,0 0 1,1 0-1,-1 0 1,1 0 0,0-1-1,0 1 1,1-1-1,-1 0 1,1 1-1,0-1 1,4 5 0,-6-9 145,34 54-3029</inkml:trace>
</inkml:ink>
</file>

<file path=ppt/ink/ink10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6.7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3 5504,'-3'-1'344,"-1"1"0,0-1 1,1 1-1,-1 0 0,1 0 1,-1 0-1,0 1 0,1-1 1,-1 1-1,1 0 0,-1 0 0,1 0 1,-1 0-1,1 0 0,0 1 1,0 0-1,-1-1 0,1 1 0,0 1 1,1-1-1,-1 0 0,0 1 1,1-1-1,-1 1 0,1 0 1,0 0-1,0 0 0,0 0 0,0 0 1,0 0-1,1 0 0,-1 1 1,1-1-1,-1 6 0,-2 3 445,0 0-1,1 1 1,-2 19-1,2 30-1251,4-33 684,0 0 1,3 0-1,0-1 1,13 47 0,5 16 739,28 203 675,-43-238-1453,-3 2 0,-3-1 0,-6 75 0,0-104-210,-1-1 1,0 0-1,-2-1 0,-1 1 1,-2-2-1,0 1 0,-28 43 1,35-63-144,-12 24-598,16-30 688,-1 1 0,1-1 0,0 0-1,0 1 1,0-1 0,-1 1 0,1-1-1,0 0 1,0 1 0,0-1 0,0 1 0,0-1-1,0 0 1,0 1 0,0-1 0,0 1-1,0-1 1,0 0 0,0 1 0,0-1 0,0 1-1,0-1 1,0 0 0,0 1 0,1-1 0,-1 1-1,0-1 1,0 0 0,0 1 0,1-1-1,-1 0 1,0 1 0,0-1 0,1 0 0,-1 1-1,0-1 1,1 0 0,-1 0 0,0 1-1,1-1 1,-1 0 0,0 0 0,1 0 0,-1 0-1,1 1 1,-1-1 0,0 0 0,1 0-1,-1 0 1,1 0 0,-1 0 0,1 0 0,-1 0-1,12 0-2990</inkml:trace>
</inkml:ink>
</file>

<file path=ppt/ink/ink10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7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1 204 7296,'18'4'7559,"11"3"-2318,1-4-4260,46 0 623,-42-1-1262,1-1 1,42-5 0,-67 3-271,1-1 0,-1 0 1,1-1-1,-1 0 0,0-1 0,0 0 0,0 0 0,0-1 1,-1 0-1,0-1 0,13-10 0,-19 14-78,0-1 0,0 1 0,0-1 0,-1 0 0,1 0 0,-1 0 0,1 0 0,-1 0-1,0-1 1,-1 1 0,1-1 0,0 1 0,-1-1 0,0 1 0,0-1 0,0 0 0,0 0 0,-1 1-1,1-1 1,-1-4 0,-1 4 1,0 0-1,0 1 1,0-1-1,-1 1 0,1-1 1,-1 1-1,0 0 1,0 0-1,0-1 1,0 1-1,0 1 0,-1-1 1,1 0-1,-1 1 1,0-1-1,0 1 1,0 0-1,0 0 1,0 0-1,0 0 0,-1 0 1,-4-1-1,-4-2 52,0 0-1,-1 1 0,0 1 1,1 0-1,-1 1 0,0 0 1,-1 1-1,1 0 0,0 1 1,0 1-1,-20 3 0,24-3-8,1 1 0,-1 0 0,0 1-1,1 0 1,0 0 0,0 1 0,0-1 0,0 2-1,1-1 1,-1 1 0,1 1 0,0-1 0,1 1-1,-1 0 1,1 1 0,0-1 0,1 1 0,0 0-1,-6 10 1,7-8 17,0 0 0,0 0-1,0 1 1,2 0 0,-1 0 0,1 0 0,0 0-1,1 0 1,0 0 0,1 0 0,0 0-1,1 0 1,0 0 0,0 0 0,1 0-1,0 0 1,1 0 0,0 0 0,1-1-1,0 1 1,0-1 0,1 0 0,0-1-1,9 12 1,-4-9-97,0 0-1,1-1 1,0-1-1,1 1 1,0-2-1,1 0 1,-1 0 0,1-2-1,1 1 1,-1-2-1,1 1 1,0-2-1,1 0 1,18 3-1,-22-5-360,0-1-1,0 1 0,0-2 0,1 0 1,-1 0-1,0-1 0,0 0 0,1-1 1,-1 0-1,0-1 0,-1 0 1,1-1-1,-1 0 0,1-1 0,-1 0 1,0 0-1,-1-1 0,1 0 0,9-10 1,28-32-2945</inkml:trace>
</inkml:ink>
</file>

<file path=ppt/ink/ink10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7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211 895 8832,'1'-1'366,"0"-1"0,1 1 1,-1 0-1,1-1 0,0 1 0,-1 0 1,1 0-1,0 0 0,0 0 0,-1 1 1,1-1-1,0 0 0,0 1 0,0-1 1,0 1-1,0 0 0,0-1 0,0 1 1,0 0-1,0 0 0,0 1 0,0-1 1,3 1-1,59 9 6010,-58-9-6375,18 3 263,1-1-1,-1-1 0,1-2 1,-1 0-1,1-1 1,-1-2-1,1-1 0,41-11 1,-27 3-98,-1-2 0,-1-1-1,0-2 1,53-33 0,-78 43-205,-1-1-1,0-1 1,0 0-1,-1-1 0,0 1 1,-1-2-1,0 0 1,0 0-1,-1 0 1,-1-1-1,0 0 1,-1 0-1,0-1 1,-1 0-1,7-24 0,-9 22-67,0-1 0,-1 0 0,0-1 0,-2 1 0,0 0-1,-1 0 1,0 0 0,-1 0 0,-1 0 0,0 0-1,-2 0 1,0 1 0,-8-19 0,0 6-78,-1 1-1,-1 1 1,-2 1 0,0 0 0,-2 1 0,-1 1-1,0 1 1,-27-23 0,36 36 154,0 0 0,-1 0 1,1 1-1,-2 0 0,1 1 0,-1 1 1,0 0-1,-1 1 0,1 0 0,-1 1 0,0 0 1,0 1-1,0 1 0,0 0 0,-1 1 0,1 0 1,-1 2-1,1-1 0,-17 4 0,23-2 79,1 0-1,-1 0 1,1 1-1,0 0 1,0 0-1,0 0 0,0 1 1,0 0-1,1 1 1,0-1-1,0 1 1,0 1-1,-10 10 1,10-7 29,0 0 1,1 0-1,0 0 1,0 1-1,1-1 1,0 1-1,1 0 1,0 0 0,-2 14-1,1 12 156,2-1 0,1 1 0,2-1 0,1 1 0,9 43 0,10 22 380,53 155 1,-14-59-327,42 242-57,-87-351-214,-4 2 0,-1 175-1,-11-254 5,1 0-1,-2 0 0,1 0 0,-2 0 0,1 0 0,-6 13 0,7-22-16,0 1 1,-1 0 0,1-1-1,0 1 1,-1-1 0,0 1-1,0-1 1,0 0-1,0 0 1,0 1 0,0-1-1,0-1 1,-1 1-1,1 0 1,0-1 0,-1 1-1,0-1 1,1 0 0,-1 0-1,0 0 1,0 0-1,0 0 1,0 0 0,1-1-1,-1 0 1,0 1 0,-6-1-1,1-1-7,0-1-1,0 1 0,-1-1 1,1-1-1,0 1 0,1-2 1,-1 1-1,-8-5 1,-59-41-93,55 35 64,-28-19-231,1-2-1,1-2 1,3-2-1,-52-59 1,77 77-69,-33-44-797,48 60 957,-1 0 0,2-1-1,-1 1 1,0-1-1,1 1 1,0-1-1,1 0 1,-1 1-1,1-1 1,-1-11-1,2 13 64,1 1 0,0 0-1,0 0 1,0-1 0,0 1-1,0 0 1,0 0 0,1 0-1,0 0 1,-1 1 0,1-1-1,0 0 1,1 1 0,-1-1 0,0 1-1,1 0 1,-1-1 0,1 1-1,0 1 1,-1-1 0,1 0-1,0 1 1,0-1 0,4 0-1,11-6-407,1 1-1,35-8 1,-39 11 223,42-11-710,80-20 364,-42 21 3333,-72 10-2384,-1 0 1,1-2 0,-1-1-1,0-1 1,35-17 0,32-11-497,15 3-272,19-5-3176,-88 22 1055</inkml:trace>
</inkml:ink>
</file>

<file path=ppt/ink/ink10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8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7936,'14'0'3968,"0"5"-1920,-14-1 5375,6 12-6399,-6 10 128,0 6 256,3 11 0,3 9-1920,8-13 0,4 3 1280,6-3 0,0-19-896,-1-13 0,0-10-1536,2-17 0,-8-19-1792,-2-4 128</inkml:trace>
</inkml:ink>
</file>

<file path=ppt/ink/ink10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8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13 11008,'-26'-13'5503,"67"33"-6014,-22-16 8958,1 1-8831,-8-2 0,2 5-1664,1 4 128,-1-1 0,0 5 129</inkml:trace>
</inkml:ink>
</file>

<file path=ppt/ink/ink10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9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12 155 8320,'-2'5'781,"0"-1"0,0 0 0,1 1 0,0 0 0,0-1 0,0 1 0,0 0 0,0-1 0,1 1 0,0 0 0,1 9 0,12 61 5968,-5-29-6231,3 2-753,-7-35 539,-1 1 0,-1-1 0,2 19 1,-28-120-284,20 69-63,0-1 0,1 1-1,1-1 1,1 1 0,1-1 0,0 0 0,1 1 0,2-1-1,6-28 1,-7 40 35,0 0 0,1 0 0,0 0 0,1 0 0,-1 0 0,1 1 0,1 0 0,-1 0 0,1 0 0,1 1 0,-1-1 0,1 1 0,0 0 0,1 1 0,-1 0 0,1 0 0,0 0 0,0 1 0,1 0 0,-1 0 0,1 1 0,0 0 0,0 0 0,13-2 0,-12 4 36,0 0 0,0 1 0,1 1 1,-1 0-1,0 0 0,0 0 1,0 1-1,0 1 0,0-1 0,-1 2 1,1-1-1,-1 1 0,0 0 1,13 10-1,-4-4 70,-1 2-1,-1 0 1,0 1 0,-1 0 0,0 1-1,12 16 1,-15-14-35,0 1 0,-1 0 0,-1 0 0,0 1 0,11 36-1,-18-49-63,0 1 1,0 0-1,0 0 0,-1 0 0,0 0 0,-1 1 0,1-1 0,-1 0 0,0 0 0,-1 0 0,1 1 0,-1-1 0,-1 0 0,1 0 0,-1 0 0,0 0 0,0-1 0,-1 1 0,1 0 0,-1-1 0,-1 0 0,-6 9 0,9-13-72,0 0 0,0 0 0,0 0 0,0 0 0,0 0-1,0-1 1,0 1 0,-1 0 0,1-1 0,0 1 0,0-1 0,-1 1 0,1-1-1,0 0 1,-1 0 0,1 1 0,0-1 0,-1 0 0,1 0 0,-2-1 0,-7-1-1102</inkml:trace>
</inkml:ink>
</file>

<file path=ppt/ink/ink10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09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17 7680,'5'-16'3840,"-19"35"768,8-3 1023,-3 0-4735,4 7 128,-4 20 128,4 5 128,5-5-1792,11 8 0,6-8 1024,8-11 128,2-9-1408,1-16 128,1-10-2688,-6-10 128</inkml:trace>
</inkml:ink>
</file>

<file path=ppt/ink/ink10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0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12288,'9'4'6143,"33"3"-7551,-31-7 9600,3-7-8192,-1 7 0,1-4-1920,0 4 0,0 4-256,-3-4 0</inkml:trace>
</inkml:ink>
</file>

<file path=ppt/ink/ink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3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40 5888,'-9'-32'2944,"9"25"-4608,9 11 6016,0 4-4736,2 7 128,-3-3-2048,1 4 0,-9 4 2176,-5-1 128</inkml:trace>
</inkml:ink>
</file>

<file path=ppt/ink/ink10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0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 7296,'1'-2'329,"0"0"-1,0-1 1,0 1 0,0 0-1,1 0 1,-1 0 0,1 0 0,-1 1-1,1-1 1,-1 0 0,1 1 0,0-1-1,0 1 1,0-1 0,0 1 0,0 0-1,0 0 1,0 0 0,0 0 0,3-1-1,-3 2-93,0 0 0,0 0 0,-1 1 0,1-1 0,0 0 0,-1 1 0,1 0 0,0-1 0,-1 1 0,1 0 0,-1 0-1,1-1 1,-1 1 0,1 0 0,-1 1 0,0-1 0,1 0 0,-1 0 0,0 0 0,0 1 0,0-1 0,0 1 0,0-1 0,0 1-1,-1-1 1,1 1 0,0-1 0,-1 1 0,1 0 0,0 1 0,2 9 101,0-1 1,-1 1-1,0 0 1,-1 0-1,0 0 1,-1 0-1,-2 21 1,1 10-426,6 214 1795,60 405 1,-60-635-1697,-2-11-64,0 0 1,0 0 0,-2 1 0,0-1-1,-1 1 1,0-1 0,-1 1 0,-5 20 0,6-36-25,0 0 0,-1 1 0,1-1 0,0 0 0,-1 0 1,1 0-1,-1 0 0,1 0 0,-1 0 0,1-1 1,-1 1-1,0 0 0,0 0 0,1 0 0,-1-1 0,0 1 1,0 0-1,0 0 0,0-1 0,0 1 0,0-1 1,0 1-1,0-1 0,0 0 0,0 1 0,0-1 1,0 0-1,0 1 0,0-1 0,0 0 0,0 0 0,0 0 1,0 0-1,-1 0 0,1 0 0,0-1 0,0 1 1,-1-1-1,-2 0-504,0-1 0,1 1 0,-1-1 0,1 0 1,0-1-1,-1 1 0,1 0 0,0-1 0,-4-5 0,-10-11-2873</inkml:trace>
</inkml:ink>
</file>

<file path=ppt/ink/ink10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0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84 9472,'9'-16'4736,"28"4"-4096,-14 5 7935,20-6-7935,23 6 128,8 4 0,26 6 0,-6-3-1152,0-3 0,-5-3 384,-9-1 128,-14 7-896,-9-3 0,-15 3-1664,-13-4 128,-17-1-1023,-6 10 127</inkml:trace>
</inkml:ink>
</file>

<file path=ppt/ink/ink10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1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1 321 8192,'4'-2'1126,"0"0"1,0 1-1,1-1 1,-1 1-1,1 0 0,0 1 1,-1-1-1,1 1 1,8 0-1,28 1 3301,-17 1-4865,8-2 986,6 1-245,0-2-1,-1-2 1,42-7 0,-69 8-325,1-1 0,-1 0 0,0 0 0,0-1 0,0-1 0,0 0 0,-1 0 0,0 0 0,0-1 0,0-1 0,-1 0 0,0 0 0,0 0 0,-1-1 1,10-13-1,-14 17-40,0-1 0,0 1 0,-1-1 0,0 0 0,0 0 0,0 0 0,-1 0 0,1 0 0,-1 0 0,0 0 0,-1 0 1,1 0-1,-1-1 0,0 1 0,-1 0 0,1 0 0,-1 0 0,0-1 0,0 1 0,0 0 0,-1 0 0,0 0 0,0 1 1,0-1-1,-4-5 0,3 4 36,-1 1 0,1 1 0,-1-1 1,0 0-1,-1 1 0,1 0 1,-1 0-1,0 0 0,0 1 0,0-1 1,0 1-1,-1 0 0,1 1 0,-1-1 1,1 1-1,-1 0 0,0 1 1,0-1-1,0 1 0,0 0 0,-9 1 1,2 0 141,-1 1 0,0 0 0,1 1 0,-1 1 0,1 0 0,0 1 0,0 0 0,0 1 0,0 0 0,1 1 0,0 1 0,0 0 0,0 0 0,1 1 0,1 1 0,-1 0 0,1 0-1,-16 21 1,10-8 270,0 1 0,2 0-1,0 1 1,2 1 0,1 0-1,1 1 1,0 0 0,-8 44-1,16-60-283,0 1 0,0 0 1,1-1-1,1 1 0,0 0 0,0 0 0,1 0 0,0-1 1,1 1-1,0 0 0,1-1 0,0 0 0,1 1 0,0-1 1,6 10-1,-6-13-179,1 0-1,-1-1 1,1 0 0,1 0 0,-1-1 0,1 1-1,0-1 1,0 0 0,0-1 0,1 1-1,0-1 1,0-1 0,0 1 0,0-1 0,0 0-1,1-1 1,-1 0 0,1 0 0,0-1 0,0 1-1,10-1 1,28-4-3251,-15-8-512</inkml:trace>
</inkml:ink>
</file>

<file path=ppt/ink/ink10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4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494 86 3840,'1'-1'617,"0"0"0,0 0 0,0 0 0,-1-1 1,1 1-1,0 0 0,-1 0 0,1-1 0,0 1 0,-1-1 0,0 1 0,1 0 1,-1-1-1,0 1 0,0-3 0,0 2-427,0 1 0,0 0 0,-1 0 0,1 0 0,0 0 0,-1 0 0,1 0 0,-1-1 0,0 1 0,1 0 0,-1 0 0,0 1 0,0-1 0,1 0 0,-3-1 0,-3-3-22,-1 1 0,0 0 0,0 0 0,0 1 0,-9-4 0,11 5 437,-7-2-294,0 1-1,0 0 1,0 1 0,0 0-1,-1 1 1,-17 0-1,-74 8 930,91-5-1139,0 0 0,0 1 0,0 0 0,0 1 0,1 1 0,0 0-1,0 1 1,0 0 0,1 0 0,-1 1 0,2 1 0,-1 0 0,1 1 0,-16 17 0,21-21-67,1 1-1,0 0 0,1 0 0,-1 0 1,1 1-1,0-1 0,1 1 1,0-1-1,0 1 0,0 0 0,1 0 1,0 0-1,0 0 0,1 0 1,0 0-1,0 0 0,2 10 0,1 5 31,1 0 0,1 0-1,1 0 1,9 20 0,-7-22-36,1 1 1,1-2-1,0 1 1,2-2 0,0 1-1,1-1 1,1-1-1,1-1 1,0 0 0,1-1-1,34 25 1,-36-30-44,0-1 0,1-1 0,1 0 1,-1-1-1,1-1 0,1-1 0,-1 0 1,1-1-1,-1 0 0,1-2 0,0 0 0,0-1 1,0 0-1,1-2 0,24-3 0,-29 2-13,-1-2-1,1 1 0,-1-2 1,0 1-1,0-2 1,0 1-1,-1-2 1,0 0-1,0 0 0,-1-1 1,0 0-1,12-13 1,-13 13 45,-2 0 0,1-1 1,-1 0-1,0-1 1,-1 0-1,0 0 0,-1 0 1,0-1-1,0 1 1,-1-1-1,-1-1 0,0 1 1,3-20-1,-8 17 137,-3 12 205,5 2-332,-1 1-1,1 0 1,0 0-1,-1 0 1,1 0 0,0 0-1,-1 0 1,1 0 0,0 0-1,0 0 1,0 0 0,0 1-1,0-1 1,0 0-1,0 0 1,0 0 0,1 0-1,-1 0 1,0 0 0,1 0-1,-1 0 1,0 0 0,2 1-1,2 5 26,0 1 1,1-1-1,0-1 0,0 1 0,1-1 0,-1 0 1,1 0-1,1 0 0,-1-1 0,1 0 0,0 0 1,0-1-1,1 0 0,-1 0 0,1-1 0,0 1 1,0-2-1,0 1 0,14 1 0,0 1 18,-1-2 1,1-1-1,0-1 0,-1 0 1,1-2-1,29-4 0,-20 1-13,3-1 122,1 0 0,-1-3 1,59-20-1,-86 26-158,-1-1 0,1 0 0,0-1 0,-1 1 0,1-1 1,-1 0-1,0-1 0,-1 0 0,1 0 0,-1 0 0,0 0 0,0-1 0,0 0 0,-1 0 0,0 0 0,0 0 1,-1-1-1,1 0 0,-2 1 0,1-1 0,-1 0 0,0-1 0,2-9 0,-4 10-27,0 0 0,0 0 0,0 0 0,-1 0 0,0 1 0,-1-1 0,1 0 0,-1 1 0,0-1 1,-1 1-1,0 0 0,0 0 0,0 0 0,-1 0 0,0 0 0,-6-7 0,-3-2-21,-1 1 0,0 0 1,-1 1-1,-19-12 0,18 13 3,-1 1-1,0 0 0,0 1 0,-1 1 0,-1 1 0,0 1 0,0 0 0,0 2 0,0 0 1,-1 1-1,-27-2 0,30 4-15,-1 2 0,0 0 0,1 1 1,-1 1-1,1 1 0,0 0 0,0 1 0,-21 8 0,28-8 15,-1 0-1,1 1 0,0 0 0,1 1 0,-1 0 0,1 0 0,0 1 0,1 0 0,0 1 1,0 0-1,0 0 0,1 1 0,1 0 0,-9 13 0,13-17-18,0-1 0,0 1-1,0-1 1,1 1 0,0 0 0,0 0 0,0 0-1,0 0 1,1 0 0,0 0 0,0-1-1,0 1 1,0 0 0,1 0 0,0 0-1,0 0 1,0 0 0,1 0 0,-1-1-1,1 1 1,1-1 0,-1 1 0,5 6 0,-2-4-173,1 0 1,-1-1-1,1 0 1,0 0-1,1 0 1,-1-1-1,1 1 1,0-2-1,1 1 1,-1-1-1,1 0 1,0-1-1,-1 0 0,12 3 1,59 4-2771,-5-6-340</inkml:trace>
</inkml:ink>
</file>

<file path=ppt/ink/ink10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4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 8192,'29'-11'11680,"7"9"-7112,44 9-5742,-28-1 2227,-17-5-481,-11 1-322,0 0 1,1-2-1,-1-1 1,0-1-1,0-1 1,41-11 0,-64 14-240,1-1 0,-1 1 0,0-1 0,0 1 1,1-1-1,-1 1 0,0-1 0,0 0 0,0 0 1,0 0-1,0 1 0,0-1 0,0 0 1,0 0-1,0-1 0,1 0 0,-2 1 0,0 1-1,0-1 1,0 1-1,0-1 1,0 1-1,0-1 1,0 1-1,0-1 1,0 1-1,0-1 1,0 0-1,0 1 1,0-1-1,0 1 1,-1-1 0,1 1-1,0-1 1,0 1-1,-1 0 1,1-1-1,0 1 1,-1-1-1,1 1 1,0-1-1,-1 1 1,1 0-1,-1-1 1,-1 0 13,0-1 1,-1 1-1,1 0 0,0-1 1,0 1-1,-1 0 0,1 1 1,-1-1-1,1 0 0,-1 1 1,1-1-1,-1 1 0,0 0 1,1 0-1,-4 0 0,-2 2-10,0 0 0,1 1 0,-1 0 0,0 0 0,1 1 1,0 0-1,0 0 0,0 1 0,0-1 0,-9 10 0,-53 57 236,58-58-199,1-1-1,1 1 0,0 1 0,1 0 0,0 0 0,1 1 0,1-1 0,0 2 0,1-1 1,1 0-1,0 1 0,1 0 0,-1 21 0,4-29-28,0 1 0,0-1 1,1 1-1,0-1 0,0 1 0,1-1 1,0 1-1,1-1 0,-1 0 0,2 0 1,-1 0-1,1-1 0,0 1 0,1-1 1,0 0-1,0 0 0,0 0 0,1-1 1,0 0-1,0 0 0,1 0 0,0-1 1,0 0-1,0-1 0,14 8 0,-9-7 35,1-1-1,0 0 0,0-1 1,0 0-1,0-1 0,0-1 0,1 0 1,-1-1-1,0 0 0,1-1 1,22-4-1,58-17-1493,-10-7-4479,-58 21 2204</inkml:trace>
</inkml:ink>
</file>

<file path=ppt/ink/ink10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5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1 100 7680,'72'-4'13580,"-23"-1"-10573,31-4-2697,26-3-1640,-39 6 3448,-3 1-1361,117-25 0,-176 28-727,-1 1-1,1-1 0,0 0 1,0 0-1,-1 0 0,1-1 1,4-2-1,2-2 14,-11 7-40,0 0 0,-1 0 0,1 0 0,0 0 0,0 0 0,0 0 0,0 0 0,0 0 0,0 0 0,0 0 0,0 0 0,0 0 0,0 0 0,-1 0 0,1 0 0,0 0 0,0 0 0,0-1 0,0 1 0,0 0 0,0 0 1,0 0-1,0 0 0,0 0 0,0 0 0,0 0 0,0 0 0,0 0 0,0 0 0,-1 0 0,1 0 0,0 0 0,0-1 0,0 1 0,0 0 0,0 0 0,0 0 0,0 0 0,0 0 0,0 0 0,0 0 1,-18 3 44,-20 6-97,12 2 46,0 1-1,1 2 1,0 0-1,1 1 1,-43 37-1,58-43 11,-1 0 1,2 1-1,-1 0 0,2 0 0,-1 0 0,1 1 1,1 1-1,0-1 0,0 1 0,1 0 0,1 0 1,0 1-1,1-1 0,0 1 0,1 0 0,0-1 1,0 18-1,2-20 5,0 0 1,1 1-1,0-1 1,1 0-1,0 0 1,0 0 0,1 0-1,0-1 1,1 1-1,0-1 1,1 0-1,0 0 1,0 0-1,1-1 1,0 1-1,0-1 1,1-1-1,0 1 1,0-1-1,1-1 1,15 12-1,-16-13 2,0 0 0,1-1 0,-1 1 0,1-2 0,0 1-1,0-1 1,0 0 0,1 0 0,-1-1 0,0-1-1,1 1 1,0-1 0,-1 0 0,1-1 0,0 0-1,8-2 1,7-3-497,-1-2-1,-1 0 1,1-1 0,41-23-1,-42 18-1398,-1 0 0,31-25-1,-21 9-1572</inkml:trace>
</inkml:ink>
</file>

<file path=ppt/ink/ink10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5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10880,'0'3'5376,"5"3"-5760,-5-6 8959,6 3-8319,-3 1 0,-3 12 128,0-4 128,6 11-512,-3 0 0,2 13 256,1 0 128,12-10-512,-4-6 128,11-1-768,-8-6 0,21-10-2688,-10-3 128</inkml:trace>
</inkml:ink>
</file>

<file path=ppt/ink/ink10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6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13952,'-43'11'6911,"57"5"-13054,-8-16 11774,8 9-10750,0-2 127</inkml:trace>
</inkml:ink>
</file>

<file path=ppt/ink/ink10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6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264 14 4736,'-4'-10'2973,"3"6"1857,-6 10-1085,-9 9-3816,-62 50 2234,55-49-1731,1 2 1,1 0-1,1 1 0,1 0 1,-27 37-1,45-55-413,1 0-1,-1-1 1,0 1 0,1 0 0,-1-1-1,1 1 1,0 0 0,-1 0-1,1-1 1,0 1 0,-1 0-1,1 0 1,0 0 0,0-1 0,-1 1-1,1 0 1,0 0 0,0 0-1,0 0 1,0 0 0,0-1-1,1 1 1,-1 0 0,0 0 0,0 0-1,0 0 1,1-1 0,-1 1-1,0 0 1,1 0 0,0 0-1,0 0 5,1 0-1,0 0 0,-1 0 0,1 0 1,0 0-1,0-1 0,-1 1 0,1-1 0,0 0 1,0 1-1,0-1 0,0 0 0,3 0 1,67-9 218,-66 8-197,156-17 465,-61 9-144,-74 6-190,-1 1-1,1 1 1,0 1-1,47 7 1,-65-6-112,-1 0 0,1 1 0,-1 1 0,0-1 0,1 1 0,-1 1 0,-1 0 0,1 0 0,0 0 0,-1 1 0,0 0 0,0 0 0,0 1 0,-1 0 0,0 0 0,0 0 0,0 1 0,4 8 0,-8-13-7,-1 1 1,0-1 0,0 1-1,0-1 1,0 1 0,0 0-1,0 0 1,0-1 0,-1 1-1,0 0 1,1 0 0,-1 0-1,0 0 1,-1 0 0,1 0 0,0-1-1,-1 1 1,1 0 0,-1 0-1,-1 3 1,-1-1 26,0 0 1,1 0-1,-2-1 0,1 1 1,-1 0-1,1-1 1,-1 0-1,0 0 0,-8 5 1,-3 2 74,-1-1 0,0 0 1,-1-1-1,-32 11 0,-132 37 546,157-52-949,0-1 0,-1 0-1,0-2 1,0-1 0,-33-3 0,40-2-3505,17 3 1600,7 0-420,4 1-1013</inkml:trace>
</inkml:ink>
</file>

<file path=ppt/ink/ink10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7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 3072,'-2'1'321,"1"0"0,-1 1 0,1-1 0,0 1 0,-1-1 0,1 1 0,0-1 0,0 1 0,0 0 0,0-1 0,0 1 0,0 0 0,0 0 0,1 0 0,-1 0 0,1 0 0,-1 4 0,0 37 5246,2-28-4987,2 34 165,2-1 0,3-1 0,23 81 0,-27-113-269,97 350 2852,-89-318-3184,114 494-182,-122-522-132,10 83-961,-13-95 718,-1 0 1,0 1 0,0-1-1,-1 0 1,0 0-1,0 0 1,-1 0 0,1 0-1,-2 0 1,1-1-1,-4 8 1,-4 3-2297</inkml:trace>
</inkml:ink>
</file>

<file path=ppt/ink/ink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4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13 108 3584,'0'3'349,"1"0"1,0 1-1,0-1 0,0 0 1,0 0-1,1 0 0,3 6 0,-1-1 459,0 0 0,-1 0 0,0 0 0,4 17 0,-5-14-510,-1-1 0,0 1 0,0 0 0,-1 0 0,-1-1 0,1 1 0,-2 0 0,1 0 0,-2-1 0,-5 17 0,8-26-253,0 0 1,0 0-1,0-1 1,0 1-1,-1 0 1,1 0-1,0 0 1,-1-1-1,1 1 1,-1 0-1,1-1 1,0 1-1,-1 0 1,1-1-1,-1 1 1,0-1-1,1 1 1,-1 0-1,1-1 1,-1 0-1,0 1 1,0-1-1,1 1 1,-1-1-1,-1 1 1,-8-15 362,0-31-229,9 32-161,0 0-1,1 1 0,0-1 1,1 1-1,0-1 1,1 1-1,0-1 0,1 1 1,1 0-1,0 0 0,0 0 1,2 0-1,-1 1 1,1 0-1,10-13 0,-11 17 7,1 0-1,0 1 0,1 0 0,-1 0 0,1 0 0,0 1 0,1 0 1,-1 1-1,1-1 0,0 1 0,0 1 0,0-1 0,1 2 0,-1-1 1,1 1-1,0 0 0,-1 1 0,1 0 0,0 0 0,0 1 1,0 0-1,14 2 0,-10 1 33,0 0 1,0 0-1,0 1 1,0 1-1,-1 0 1,1 1-1,14 9 1,80 59 95,-86-59-116,-7-5 18,-1 1 1,-1 0-1,1 1 0,-2 1 1,20 26-1,-28-35-36,0 1 1,0-1-1,0 1 1,-1-1-1,0 1 0,0 0 1,0 0-1,0 0 1,-1 0-1,0 0 1,0 1-1,0-1 0,-1 0 1,0 0-1,0 1 1,0-1-1,-1 0 0,1 0 1,-1 1-1,-1-1 1,1 0-1,-1 0 0,-2 6 1,1-7-15,1 0 0,-1 0-1,0-1 1,-1 1 0,1-1 0,-1 0 0,1 1 0,-1-2 0,-6 5-1,-20 3-2878,31-25-1349,-5-12 1920</inkml:trace>
</inkml:ink>
</file>

<file path=ppt/ink/ink10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7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1 181 8576,'3'-7'786,"1"1"0,-1-1 0,1 1-1,1 0 1,-1 0 0,1 0 0,0 1 0,0 0 0,1 0 0,-1 0 0,1 1 0,10-6 0,11-6 1418,44-19 1,-53 27-2730,2-1 641,0 2 0,0 0 1,1 1-1,0 1 0,1 1 1,-1 1-1,1 1 1,-1 1-1,1 1 0,21 3 1,-33-2-20,0 1 1,0 0 0,0 1 0,-1 0-1,1 0 1,-1 1 0,0 0 0,0 1 0,0 0-1,0 1 1,7 6 0,-11-9-58,-1 1-1,1 0 1,-1 0-1,0 1 1,-1-1 0,1 1-1,-1-1 1,0 1-1,0 0 1,0 1 0,-1-1-1,1 0 1,-1 1 0,-1-1-1,1 1 1,-1 0-1,0 0 1,0-1 0,-1 1-1,0 11 1,-2-4 1,-1 1 1,-1-1-1,0 1 0,-1-1 1,0 0-1,-1-1 0,0 1 1,-1-1-1,-1-1 0,0 1 1,0-1-1,-1-1 1,-1 1-1,0-1 0,0-1 1,-1 0-1,-22 14 0,18-13-29,1 0-1,-2-2 1,1 0-1,-1-1 1,0 0-1,-1-1 1,0-1 0,0-1-1,0 0 1,0-2-1,0 1 1,-1-2-1,1-1 1,-20-1-1,32 1-66,0-1 1,0 0-1,0-1 0,0 1 0,0-1 1,0 0-1,0 0 0,1 0 0,-1-1 1,1 1-1,-5-5 0,7 5-91,0 0 0,0 0-1,-1 0 1,2-1 0,-1 1 0,0-1 0,0 0 0,1 1-1,0-1 1,-1 0 0,1 0 0,0 0 0,0 0 0,1 0-1,-1 0 1,1 0 0,-1 0 0,1-5 0,0 6-26,0 1 1,0-1 0,0 0-1,0 1 1,0-1-1,1 0 1,-1 1 0,1-1-1,-1 1 1,1-1 0,-1 1-1,1-1 1,0 1-1,0-1 1,0 1 0,0-1-1,0 1 1,0 0 0,0 0-1,0 0 1,1 0-1,-1 0 1,0 0 0,1 0-1,-1 0 1,1 0 0,-1 0-1,1 1 1,2-2-1,20-9-3155</inkml:trace>
</inkml:ink>
</file>

<file path=ppt/ink/ink10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7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118 320 8704,'-1'0'308,"0"0"1,0 1 0,0-1-1,0 1 1,0-1 0,0 1-1,0-1 1,0 1 0,0-1-1,0 1 1,0 0 0,0-1-1,0 1 1,0 0 0,1 0-1,-1 0 1,0 0 0,1 0-1,-1 0 1,1 0 0,-1 0-1,1 0 1,-1 0 0,1 0-1,0 0 1,-1 0 0,1 0-1,0 0 1,0 0 0,0 0-1,0 1 1,0-1 0,0 0-1,0 2 1,0 1 55,1 1 0,-1-1 0,0 0 0,1 1 0,0-1-1,0 0 1,0 0 0,1 0 0,3 7 0,-1-4-276,1-1 0,1 1 0,-1-1 1,1 0-1,0 0 0,1-1 0,0 0 0,-1 0 1,1-1-1,1 1 0,-1-1 0,1-1 0,-1 0 0,1 0 1,0 0-1,0-1 0,0 0 0,1-1 0,-1 0 0,0 0 1,1 0-1,-1-1 0,0-1 0,1 1 0,-1-1 1,0-1-1,1 0 0,-1 0 0,14-6 0,16-7 48,0-1 0,-1-3 0,-1-1 0,-1-1 0,-1-2 0,0-1 0,45-45 0,-74 64-131,-1 1 0,0-1 1,0 0-1,-1-1 0,0 1 0,0 0 0,0-1 0,0 0 0,-1 0 0,0 0 0,0 0 1,-1 0-1,1 0 0,-1 0 0,-1 0 0,1-1 0,-1 1 0,0 0 0,-1 0 1,1-1-1,-1 1 0,0 0 0,-1 0 0,-2-7 0,1 6-5,-1 1 0,0 0 0,-1 0 0,1 1 0,-1-1 0,0 1 0,-1 0 0,1 0 0,-1 0 0,0 1 0,0 0 0,-11-5 0,4 2 0,-1 2 0,-1 0 0,1 0 0,0 1 0,-18-2 0,12 3 3,1 2 0,-1 0-1,0 0 1,0 2 0,1 1-1,-1 0 1,-34 10 0,28-6-3,0 1 0,1 2 0,0 0 0,0 2 0,-42 25 0,55-28-63,0-1 1,0 2-1,1-1 1,0 1 0,0 1-1,1 0 1,1 1-1,-17 22 1,22-26-80,0 0 0,0 1-1,1-1 1,-1 1 0,2 0 0,-1 0-1,1 0 1,0 0 0,1 0 0,0 0-1,0 1 1,1-1 0,0 0 0,0 0 0,4 16-1,-3-17-153,1 1 0,1-1 0,-1 1 0,1-1 0,0 0 0,1 0 0,0-1 0,0 1 0,0-1 0,1 0 0,0 0 0,0 0 0,1 0 0,-1-1 0,12 8 0,33 29-3031</inkml:trace>
</inkml:ink>
</file>

<file path=ppt/ink/ink10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8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7296,'-10'-1'5984,"10"1"-2771,7 5 1741,1 4-6007,4 7 1380,-2 1 1,0 1-1,-1-1 1,-1 2-1,-1-1 1,0 1-1,5 28 0,20 143 2153,-27-109-1606,-13-88-726,7 7-144,1 0 0,-1-1 1,0 1-1,0-1 0,0 1 1,0-1-1,1 1 1,-1-1-1,0 0 0,0 1 1,1-1-1,-1 0 0,0 1 1,1-1-1,-1 0 0,1 0 1,-1 0-1,1 1 0,-1-3 1,-3-11 0,0 0 0,1 0 1,1-1-1,1 0 0,0 1 0,0-1 0,2 0 1,0 1-1,0-1 0,2 1 0,-1-1 1,2 1-1,0 0 0,10-23 0,-11 30 7,1 0 0,-1-1-1,2 1 1,-1 0 0,1 1-1,0-1 1,0 1 0,1 0-1,0 0 1,0 1 0,0 0-1,1 0 1,-1 0 0,1 1-1,0 0 1,1 0 0,-1 1-1,1 0 1,-1 0 0,1 0-1,0 1 1,0 1 0,0-1-1,0 1 1,0 1 0,1-1-1,9 2 1,-10 0 9,1 1-1,-1 0 0,0 0 1,0 1-1,0 0 0,0 1 1,0-1-1,-1 1 0,0 1 1,0-1-1,0 1 1,0 1-1,-1-1 0,0 1 1,0 0-1,0 1 0,-1-1 1,0 1-1,0 0 0,-1 1 1,6 11-1,3 8-41,-1 1 0,-1 1-1,-2 0 1,11 52-1,-16-36-873,-4-42-1985,0-3-470</inkml:trace>
</inkml:ink>
</file>

<file path=ppt/ink/ink10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8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125 307 4864,'5'5'12262,"2"26"-8349,2 4-1635,-5-25-2154,0 0 1,1 0-1,0 0 1,1-1 0,0 0-1,0 0 1,1 0-1,0-1 1,0 0-1,1-1 1,0 0 0,0 0-1,1 0 1,0-1-1,0 0 1,1-1 0,-1 0-1,1-1 1,0 0-1,1 0 1,-1-1-1,1 0 1,-1-1 0,19 2-1,-5-4-34,0 0 0,0-1 0,0-1 0,0-2 0,-1 0 0,1-1 0,43-17 0,-52 16-54,-1 0-1,0-1 0,0-1 1,0 0-1,-1-1 1,0 0-1,-1-1 1,0 0-1,0-1 0,-1-1 1,-1 1-1,0-2 1,10-15-1,-15 20-55,-1 1 0,-1-1-1,1 0 1,-1 1 0,0-2-1,-1 1 1,0 0 0,0 0-1,-1-1 1,0 1 0,-1-1-1,1 1 1,-2-1 0,1 1-1,-1 0 1,0-1 0,-1 1-1,0 0 1,0-1 0,-5-8 0,1 5-35,0 1 1,-1-1 0,-1 1-1,0 0 1,0 1 0,-1 0-1,0 0 1,-1 1 0,0 1-1,-19-14 1,11 14-1,1 0-1,-1 2 0,0 0 0,0 0 1,0 2-1,-35-4 0,24 5-38,0 2-1,0 1 1,-55 7-1,63-5 21,0 2 0,0 0 0,1 2 0,0 0 0,0 1 0,1 1 0,0 1 0,0 1 0,1 1 0,0 0 0,1 1 0,0 1 0,1 0 0,0 1 0,1 1 0,-17 22 0,29-33-20,0 0 1,0 0-1,1 0 1,-1 1-1,1-1 1,0 1-1,0-1 1,1 1-1,-1 0 1,1 0-1,0 0 1,0-1-1,1 1 1,-1 0-1,1 0 1,0 0-1,1 0 1,-1 0-1,1 0 1,0 0-1,0 0 1,0 0-1,1-1 1,0 1-1,0 0 1,0-1-1,0 0 1,1 1-1,0-1 1,0 0-1,0 0 1,0 0 0,6 4-1,46 38-2743,-4-6-256</inkml:trace>
</inkml:ink>
</file>

<file path=ppt/ink/ink10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9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58 4992,'-1'-1'149,"-21"-27"3487,17 3 2968,5 25-6529,0-1 0,0 1 0,0 0 0,0 0 0,0 0 0,0 0 0,-1 0 0,1-1 0,0 1 0,0 0 0,0 0 0,0 0 0,0 0 0,0 0 0,0 0 1,-1-1-1,1 1 0,0 0 0,0 0 0,0 0 0,0 0 0,0 0 0,-1 0 0,1 0 0,0 0 0,0 0 0,0 0 0,0 0 0,-1 0 0,1 0 0,0 0 0,0 0 0,0 0 0,-1 0 0,1 0 0,0 0 0,0 0 0,0 0 0,0 0 0,-1 0 1,1 0-1,0 0 0,0 0 0,0 0 0,0 0 0,0 1 0,-1-1 0,1 0 0,0 0 0,0 0 0,0 0 0,0 0 0,0 0 0,0 1 0,0-1 0,0 0 0,-1 0 0,1 0 0,0 0 0,0 1 0,0-1 0,0 0 0,0 0 0,0 0 1,0 0-1,0 1 0,-1 0-76,1 1 0,-1-1 0,0 1 0,1 0 0,-1-1 0,1 1 0,-1-1 0,1 1 0,0 0 0,0-1 1,0 1-1,0 0 0,0 0 0,0-1 0,1 3 0,14 98 2945,51 185 341,58 435-1450,-114-685-4310,-10-37 811</inkml:trace>
</inkml:ink>
</file>

<file path=ppt/ink/ink10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19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69 320 10112,'-1'1'298,"1"0"1,-1 1-1,0-1 1,1 1 0,-1-1-1,1 1 1,-1-1-1,1 1 1,-1-1-1,1 1 1,0-1 0,0 1-1,0 0 1,0-1-1,0 1 1,0-1-1,1 1 1,-1 0 0,0-1-1,2 3 1,0 2 380,1-1 0,-1 0 0,1 0 0,0 0 0,1-1 0,3 6 0,8 5 631,0 0 1,28 22-1,-41-36-1316,6 7 89,0-1 0,1-1 0,0 0 0,0 0 0,0-1-1,1 0 1,0 0 0,0-1 0,0-1 0,0 1 0,1-2 0,-1 1-1,1-1 1,13 0 0,-6-4 82,-1-1 0,1 0 0,-1-1 0,0-1 0,0-1 0,31-14-1,-16 4-8,-1-2 0,44-32-1,-66 43-129,-1 0-1,0 0 0,0-1 0,0 0 0,-1 0 0,0-1 0,-1 0 0,0 0 0,0 0 1,-1-1-1,7-18 0,-10 21-37,0-1 0,0 1 0,-1-1 0,0 0 0,0 0 0,-1 0 0,0 0 0,0 1 0,-1-1 0,0 0 0,-1 0 0,1 1 0,-1-1 0,-1 1 0,1-1 0,-2 1 0,-5-11 0,3 7-23,0 1 0,0 0 0,-2 0 0,1 0 0,-1 1 0,0 0 0,-1 1 1,0 0-1,0 0 0,-15-8 0,12 11 0,-1 0 0,0 1 0,-1 0 0,1 1 0,-1 1-1,0 0 1,1 1 0,-16 1 0,5 0-35,1 2-1,-1 1 1,-44 10 0,41-5-3,0 1 0,1 1 0,0 1 0,1 1 0,-30 19 0,44-24-31,1 0-1,1 0 1,-1 1-1,1 1 0,1-1 1,-1 1-1,1 1 1,1-1-1,0 1 1,0 1-1,1-1 1,1 1-1,-1 0 1,-3 14-1,8-22 12,0 0 0,0 0 0,0 1 0,1-1 0,-1 0 0,1 1 0,0-1 0,0 0-1,0 1 1,0-1 0,1 0 0,-1 1 0,1-1 0,0 0 0,0 0 0,0 1 0,1-1 0,-1 0 0,4 5-1,-1-3-238,0-1 0,0 0 0,0 0 0,1 0-1,0-1 1,-1 0 0,1 1 0,1-2 0,6 4-1,38 18-2995</inkml:trace>
</inkml:ink>
</file>

<file path=ppt/ink/ink10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0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4352,'0'0'214,"0"0"-1,0 0 1,0 0 0,0 0-1,0 1 1,0-1 0,1 0-1,-1 0 1,0 0 0,0 0-1,0 0 1,0 0 0,0 0-1,0 0 1,1 0 0,-1 0 0,0 0-1,0 0 1,0 0 0,0 0-1,0 0 1,0 0 0,0 0-1,1 0 1,-1 0 0,0 0-1,0 0 1,0 0 0,0 0-1,0 0 1,0-1 0,0 1 0,1 0-1,-1 0 1,0 0 0,0 0-1,0 0 1,0 0 0,0 0-1,10 26 4605,9 37-3442,0 20-318,65 328 5820,-84-411-6872,0 0 0,0 0 0,0 0 0,1 0 0,-1 1 0,0-1 1,0 0-1,0 0 0,0 0 0,0 1 0,1-1 0,-1 0 0,0 0 1,0 1-1,0-1 0,0 0 0,0 0 0,0 1 0,0-1 0,0 0 1,0 0-1,0 1 0,0-1 0,0 0 0,0 0 0,0 0 0,0 1 0,0-1 1,-1 0-1,1 0 0,0 1 0,0-1 0,0 0 0,0 0 0,0 0 1,0 1-1,-1-1 0,1 0 0,0 0 0,0 0 0,0 0 0,0 1 1,-1-1-1,1 0 0,0 0 0,0 0 0,-1 0 0,1 0 0,0 0 1,0 0-1,-1 1 0,-10-15 93,-12-32-176,17 26 36,2 0 1,0-1-1,1 0 0,1 1 1,1-1-1,1 0 0,4-35 0,-2 45 24,0 0 0,1 0 0,0 1-1,0-1 1,2 1 0,-1 0 0,1 0-1,0 1 1,1-1 0,0 1 0,1 1-1,0-1 1,0 1 0,1 0 0,0 0-1,13-9 1,-16 14 33,-1 0 1,1 0-1,0 0 0,0 0 1,0 1-1,1 0 0,-1 0 0,1 0 1,-1 0-1,1 1 0,-1 0 1,1 0-1,0 1 0,-1 0 0,1 0 1,0 0-1,-1 1 0,1-1 1,0 1-1,-1 1 0,1-1 0,-1 1 1,0 0-1,1 0 0,-1 0 0,0 1 1,0 0-1,0 0 0,-1 0 1,1 1-1,-1-1 0,0 1 0,0 0 1,0 0-1,0 1 0,-1-1 1,6 9-1,2 12 36,-1 0 0,-1 0 0,-2 1 0,0 0 0,-1 0 0,-2 1 0,2 37 0,14 71-1855,-21-135 1665,1 1-1,0 0 1,0-1-1,0 1 1,0-1-1,1 1 1,-1 0-1,0-1 1,0 1-1,0 0 1,0-1-1,1 1 1,-1-1-1,0 1 0,1-1 1,-1 1-1,0 0 1,1-1-1,-1 1 1,1-1-1,-1 0 1,0 1-1,1-1 1,-1 1-1,1-1 1,0 1-1,6-12-3673,-2 0 357</inkml:trace>
</inkml:ink>
</file>

<file path=ppt/ink/ink10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0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91 228 3712,'10'-3'4390,"-9"3"-4249,-1-1-1,1 1 0,-1 0 0,1-1 0,-1 1 1,1 0-1,-1 0 0,1 0 0,-1-1 0,1 1 1,-1 0-1,1 0 0,-1 0 0,1 0 0,0 0 1,-1 0-1,1 0 0,-1 0 0,1 0 1,0 0-1,-1 0 0,1 0 0,-1 1 0,1-1 1,-1 0-1,1 0 0,-1 1 0,1-1 0,-1 0 1,1 1-1,-1-1 0,1 0 0,-1 1 0,1-1 1,-1 0-1,0 1 0,1-1 0,-1 1 1,0-1-1,1 1 0,-1-1 0,0 1 0,1 0 1,1 4 554,0 0 0,0 0 0,0 0 0,-1 0 0,1 0 0,0 9 1,-1-9-673,0 1 1,0 0 0,1 0-1,-1 0 1,1-1 0,1 1 0,5 9-1,-1-5 333,2-1-1,-1 0 0,1 0 1,0-1-1,1 0 0,0 0 1,0-1-1,0-1 0,1 0 1,0 0-1,1-1 1,-1 0-1,1-1 0,0 0 1,0-1-1,0-1 0,0 0 1,0 0-1,16-1 0,-5 0-244,0-1 0,1-2-1,-1 0 1,0-1-1,0-2 1,-1 0 0,1-1-1,-1-1 1,28-14 0,-29 11-30,-8 5-36,-1 0 0,1-2 0,-1 1 0,-1-1 0,1-1 0,-1 0 0,0-1 0,-1 0 0,0 0 0,13-16-1,-20 20-41,0 0-1,0 0 0,0-1 1,-1 1-1,1-1 0,-1 1 0,-1-1 1,1 0-1,-1 1 0,0-1 1,0 0-1,-1 0 0,1 0 0,-1 0 1,-1 0-1,1 0 0,-1 0 1,0 1-1,0-1 0,-1 0 0,0 0 1,0 1-1,0-1 0,-1 1 1,1 0-1,-1 0 0,-7-9 0,5 7-9,-1 0 0,0 1-1,0 0 1,0 0-1,-1 0 1,0 1 0,0 0-1,0 0 1,-1 0-1,1 1 1,-1 1-1,0-1 1,0 1 0,-1 1-1,-10-3 1,-6-3-24,3 0-7,-1 2 1,0 0-1,0 1 0,0 2 0,-1 0 1,1 1-1,-1 2 0,1 0 0,-1 2 1,1 0-1,-1 2 0,-28 8 0,26-6-195,1 2-1,1 1 0,-1 1 0,-44 26 0,55-27-360,1 0-1,0 1 1,0 0 0,1 2-1,-17 19 1,-21 26-2756</inkml:trace>
</inkml:ink>
</file>

<file path=ppt/ink/ink10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4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15 485 6912,'-1'-2'691,"0"1"0,-1 0 0,1 0 0,0 0 0,0-1 0,0 1 0,0 0 0,0-1 0,0 1-1,1-1 1,-1 1 0,0-1 0,0-3 0,2-22 3369,3 17-3943,0-1 0,1 1 0,9-17-1,-3 8 339,8-16 67,1 1-1,2 0 1,2 2-1,1 1 1,1 0-1,1 2 1,2 1-1,45-33 1,-67 55-483,0 2 0,1-1 0,-1 1 1,1 0-1,0 0 0,1 1 0,-1 0 1,0 1-1,1 0 0,-1 0 0,1 1 1,0 0-1,0 0 0,-1 1 0,1 0 1,0 0-1,0 1 0,-1 1 0,1-1 1,0 1-1,-1 1 0,0 0 0,1 0 1,11 7-1,41 21-206,60 42-1,-19-10-372,-90-56 477,0 0 0,-1 0 0,0 1 0,-1 1 0,0 0 0,12 13 0,-20-20 64,0 0 1,0 1-1,-1-1 1,1 1 0,-1 0-1,1-1 1,-1 1-1,0 0 1,0 0 0,0 0-1,0 0 1,-1 0-1,1 0 1,-1 0 0,0 0-1,0 0 1,0 0-1,0 0 1,0 0 0,-1 0-1,1 0 1,-1 0-1,0 0 1,0 0 0,0-1-1,0 1 1,-1 0-1,1 0 1,-1-1 0,1 1-1,-1-1 1,0 1-1,0-1 1,0 0 0,-4 3-1,-6 6 57,-1 0-1,-1-1 0,0 0 1,0-2-1,-31 15 0,-81 27 132,121-48-188,-9 3-79,0 0 1,0-1 0,0-1 0,-1 0 0,-24 0 0,35-3-121,1 0-1,-1 0 1,0 0-1,0-1 1,1 0 0,-1 0-1,0 0 1,1 0 0,-1-1-1,1 1 1,-5-3 0,6 2-111,0 0 1,0 1-1,0-1 1,0 0-1,0 0 1,1 0-1,-1 0 1,1-1-1,0 1 1,-1 0-1,1-1 1,0 1 0,0-1-1,0 1 1,1-1-1,-1 1 1,1-1-1,-1-2 1,4-17-2892,2 5-21</inkml:trace>
</inkml:ink>
</file>

<file path=ppt/ink/ink10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4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1 108 6016,'3'-5'907,"-3"3"-733,0 1 0,1 0 0,-1 0 0,1 0-1,-1 1 1,1-1 0,-1 0 0,1 0 0,0 0 0,0 0 0,-1 0 0,1 1 0,0-1-1,0 0 1,0 1 0,0-1 0,0 1 0,0-1 0,0 1 0,0-1 0,0 1-1,1-1 1,0-1 4805,-4-4-2061,-1 5-2113,-2 10 989,2 8-1443,0-1-1,1 1 1,1 0 0,1 0-1,0 0 1,1-1 0,0 1-1,2 0 1,0-1 0,1 1-1,0-1 1,2 0 0,0 0-1,0-1 1,10 16 0,-13-28-327,0 1 1,0-1 0,1 1 0,-1-1 0,1 0 0,0 0 0,0-1 0,0 1 0,0-1 0,0 0 0,1 0-1,-1 0 1,1-1 0,-1 0 0,1 1 0,0-2 0,-1 1 0,1 0 0,0-1 0,0 0 0,-1 0 0,1 0 0,0-1-1,-1 0 1,9-2 0,-1 1-4,-1-1-1,1-1 1,-1 0 0,0-1-1,0 0 1,0 0-1,-1-1 1,0-1-1,13-10 1,-12 6-20,0 0 0,0-1 0,-1 0 0,-1-1 0,0 0 0,-1-1 0,-1 1 0,0-2 0,0 1 0,-1-1 0,-1 0 0,-1 0 0,0 0 0,-1-1 0,-1 1 0,0-1 0,-1 0 0,-1 1 0,0-1 0,-4-25 0,4 40-1,0 0 0,0 0 0,0 1 0,0-1 0,0 0 0,-1 1 0,1-1 0,0 0 0,0 0 0,-1 1-1,1-1 1,0 0 0,-1 1 0,1-1 0,0 1 0,-1-1 0,1 0 0,-1 1 0,1-1 0,-1 1 0,1-1 0,-1 1 0,0 0 0,1-1 0,-1 1 0,0-1 0,1 1-1,-1 0 1,0 0 0,1-1 0,-1 1 0,0 0 0,0 0 0,1 0 0,-1 0 0,0 0 0,0 0 0,1 0 0,-2 0 0,1 1 5,-1-1 0,1 1 0,0 0 1,-1 0-1,1 0 0,0 0 0,0 0 0,0 0 0,0 0 1,0 0-1,0 1 0,0-1 0,0 0 0,0 0 1,1 1-1,-1-1 0,0 1 0,1-1 0,-1 1 1,0 2-1,-1 13 73,0 0-1,1 1 1,0-1 0,2 0 0,0 1 0,1-1-1,0 0 1,2 0 0,0 0 0,0-1 0,2 1-1,0-1 1,1 0 0,1-1 0,0 1 0,18 23-1,-20-33-102,0 0 0,0 0-1,0-1 1,1 0-1,0 0 1,0 0-1,0-1 1,0 0 0,1-1-1,-1 1 1,1-2-1,0 1 1,16 2-1,-17-3-487,0-1-1,1 0 0,-1 0 0,1-1 1,0 0-1,-1 0 0,1-1 1,-1 0-1,1 0 0,-1-1 0,1 0 1,-1 0-1,0 0 0,0-1 0,9-5 1,9-9-3221</inkml:trace>
</inkml:ink>
</file>

<file path=ppt/ink/ink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4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647 587 4352,'24'-3'1770,"33"5"-724,-8 0 85,0-1-1,55-8 1,-79 2-1056,-1-1 1,0 0 0,-1-2-1,0-1 1,0-1-1,-1-1 1,0-1 0,-1-1-1,0-1 1,27-23 0,-42 32-46,-1 0 0,1-1 0,-1 1 1,0-1-1,0-1 0,-1 1 1,0-1-1,0 1 0,0-1 0,-1 0 1,0-1-1,0 1 0,-1 0 0,0-1 1,0 0-1,-1 1 0,0-1 1,0 0-1,-1-14 0,-1 12-18,-1 0 1,0-1-1,-1 1 0,0 0 0,0 0 1,-1 1-1,0-1 0,-1 1 0,0 0 1,0 0-1,-1 0 0,0 0 0,-1 1 1,-9-9-1,-1 1-1,0 1 0,-1 0 0,0 1-1,-1 1 1,-1 1 0,0 1 0,0 1 0,-1 0 0,-43-12-1,52 18 15,1 2-1,-1-1 0,0 1 1,0 1-1,0 0 0,0 1 0,0 1 1,-1-1-1,1 2 0,0 0 1,1 0-1,-1 1 0,0 0 1,1 1-1,0 1 0,-1 0 0,2 0 1,-1 1-1,1 0 0,-18 14 1,19-10 18,0-1 1,0 2 0,1-1 0,0 1 0,1 0 0,0 0 0,1 1-1,0 0 1,1 0 0,0 1 0,1-1 0,0 1 0,-3 20-1,2 6 119,1 1-1,2-1 0,3 47 0,4-32-14,1 0 0,3-1 1,2 0-1,19 53 0,87 204 391,-40-115-254,-51-125-138,25 117 1,-45-159-39,-2 1-1,-1 0 0,-1-1 0,-1 1 1,-2 0-1,-1 0 0,-7 36 0,7-57-38,0 0 0,-1 0 0,0 0 0,0 0 0,0-1 0,-1 1 0,-1-1 0,1 0 0,-1 0 0,0 0 0,0-1 0,-1 0-1,0 0 1,0-1 0,-1 1 0,1-1 0,-1 0 0,0-1 0,-1 0 0,1 0 0,-1-1 0,1 1 0,-1-2 0,0 1 0,-16 2-1,-5 0 78,-1 0 0,1-2 0,-1-2 0,0-1-1,-45-5 1,30 0 60,-1-3 1,-86-27-1,111 27-378,1 0 0,0-2 1,1 0-1,0-1 1,0-1-1,1-1 0,1 0 1,0-2-1,1 1 0,1-2 1,0 0-1,1-1 1,1-1-1,0 0 0,2-1 1,0 0-1,1 0 0,0-1 1,2-1-1,1 1 0,-7-28 1,13 39-116,-1 1 1,1-1-1,0 0 1,1 1-1,0-1 1,0 0-1,1 0 1,0 1 0,1-1-1,0 1 1,0-1-1,1 1 1,5-14-1,-2 12-272,1-1 0,0 1 0,0 0 1,1 1-1,0 0 0,0 0 0,1 1 0,0 0 0,14-9 0,14-7-1254</inkml:trace>
</inkml:ink>
</file>

<file path=ppt/ink/ink10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6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0 853 7680,'18'0'8726,"14"-2"-4679,-18 1-3836,1 0 0,-1-1 0,1-1 0,-1-1 0,0 0 0,16-7 0,7-6 204,-1-2 0,0-2-1,-2-1 1,0-2 0,-2-1 0,0-1 0,-2-2-1,52-61 1,-61 60-402,-1 0 0,-1-1 0,-2-1-1,25-61 1,-40 86-11,0-1-1,0 0 1,-1 0-1,0 0 1,-1 0-1,1 0 1,-1 0-1,-1 0 1,1 0-1,-1 0 1,-1 0-1,1 0 1,-5-12 0,4 14-2,-1-1 0,1 1 0,-1 0 0,0 0 1,0 1-1,-1-1 0,1 1 0,-1-1 1,0 1-1,0 0 0,0 1 0,-1-1 1,1 1-1,-1 0 0,0 0 0,0 0 1,0 0-1,0 1 0,-1 0 0,-5-2 0,-5 0 0,-1 0-1,1 1 0,-1 1 0,1 0 0,-21 1 1,17 2 0,-1-1 0,1 2 0,0 1 0,-1 1 0,1 0 0,1 2 0,-1 0 0,1 1 0,0 1 0,0 1 0,1 0 0,0 1 0,-26 21 0,38-26 2,0 0 0,0 0 0,1 0 0,-1 1 0,1 0 0,0 0 0,1 0 0,0 0 0,0 1 0,0 0 0,1 0 0,-1 0 0,2 0 0,-1 1 0,-2 12 0,4-9 17,0 0 0,1-1 0,0 1-1,0 0 1,1-1 0,1 1 0,0-1 0,0 1 0,1-1 0,6 15 0,-1-7 46,1 1 0,1-2 1,1 1-1,0-1 0,1-1 1,0 0-1,2-1 0,0 0 1,0-1-1,2-1 0,27 19 1,-7-10 34,1-3 0,1-1 0,1-1 0,0-3 0,1-1 0,1-2 1,0-1-1,57 5 0,-66-12-38,-1-2-1,1-1 1,0-1 0,-1-1 0,1-2-1,-1-1 1,0-2 0,0-1 0,-1-1 0,0-2-1,39-19 1,-41 14-80,-2 0 0,0-2-1,0-1 1,-2-1 0,0-1-1,-2-1 1,0-1 0,-2-1 0,0-1-1,-2-1 1,-1 0 0,-1-1-1,23-53 1,-34 65-48,-1-1-1,0 1 1,-1-1-1,-1 0 1,-1 0-1,0-1 1,-1 1-1,0 0 1,-2 0-1,0 0 1,0 0-1,-2 0 1,0 1-1,-1-1 1,0 1-1,-8-16 1,9 24 37,-1-1 0,1 1 0,-1 0 0,0 1 0,-1-1 0,0 1 0,0 0 0,0 0 0,0 1 0,-1 0 0,0 0 0,0 1 0,-1-1 0,1 2 0,-1-1 0,0 1 0,0 0 0,0 1 0,0-1 0,0 2 0,-1-1 0,-13 0 0,-4 1-56,1 0 1,-1 2 0,1 1-1,-1 1 1,-48 12-1,60-10 123,0-1 0,1 1 1,0 1-1,0 1 0,1 0 0,-1 0 0,1 1 0,1 1 0,0 0 0,0 0 1,1 1-1,0 1 0,0-1 0,1 2 0,1-1 0,0 1 0,1 1 0,0-1 1,0 1-1,2 0 0,-1 1 0,2-1 0,0 1 0,1 0 0,0 0 0,-2 28 1,4-24 12,0 0 0,1 1 0,1-1 0,1 1 0,0-1 0,1 0 1,1 0-1,1 0 0,1-1 0,0 1 0,1-1 0,1-1 0,0 1 1,2-1-1,0-1 0,0 0 0,2 0 0,-1-1 0,2 0 1,0-1-1,15 11 0,2-4 25,1-2 0,0-1 0,1-1 1,0-2-1,2-2 0,-1 0 0,1-3 0,1-1 1,0-1-1,0-2 0,0-1 0,1-2 0,57-4 0,-78 2-77,1-2-1,0 0 1,-1-1-1,0 0 1,0-2-1,0 1 1,0-2-1,0 0 1,-1-1-1,0 0 1,-1-1-1,0-1 1,19-15-1,-28 20-31,0-1 0,0 0 0,0 0-1,-1 0 1,0 0 0,0 0 0,0-1 0,-1 1-1,1-1 1,-1 1 0,-1-1 0,1 0 0,-1 0 0,0 0-1,0 0 1,-1 0 0,0 0 0,0 0 0,0 0-1,-1-1 1,0 1 0,0 1 0,-1-1 0,1 0 0,-1 0-1,-5-10 1,5 12 10,-1 0 1,1 0-1,-1 0 0,1 0 1,-1 1-1,0-1 0,-1 1 0,1 0 1,0-1-1,-1 2 0,0-1 1,0 0-1,0 1 0,0 0 1,0 0-1,0 0 0,-1 0 0,1 1 1,0-1-1,-1 1 0,1 0 1,-1 1-1,0-1 0,-5 1 0,2-1 38,0 1 0,0 1-1,0-1 1,0 1 0,0 1-1,0-1 1,0 2 0,0-1-1,1 1 1,-1 0 0,1 0-1,0 1 1,-11 7-1,6-1 84,0 1 0,2 0-1,-1 1 1,1 0-1,1 0 1,0 1 0,1 0-1,1 0 1,0 1-1,0 0 1,1 1-1,-4 18 1,7-26-42,1 1-1,0-1 1,1 1 0,0 0 0,0-1-1,0 1 1,1 0 0,0 0 0,1-1-1,0 1 1,0 0 0,0-1 0,1 1-1,0-1 1,1 1 0,0-1-1,0 0 1,0 0 0,1 0 0,0-1-1,0 1 1,1-1 0,0 0 0,0 0-1,0-1 1,11 9 0,2-2 37,-1-1 0,2-1 1,0-1-1,0 0 0,1-1 1,-1-2-1,2 0 0,21 4 0,-22-7-549,0 0 0,1-2-1,-1 0 1,0-1 0,21-3-1,-35 2-101,0 1-1,-1-1 1,1-1-1,0 1 0,-1-1 1,1 0-1,-1 0 1,1-1-1,-1 0 1,5-3-1,14-11-3409</inkml:trace>
</inkml:ink>
</file>

<file path=ppt/ink/ink10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7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47 7296,'-10'-4'8443,"-14"1"-4995,-14-2-1665,16-1-1882,-6-3 1084,-1 2-1,-31-4 1,51 10-771,-1 1-1,1 0 1,0 0 0,-1 0-1,1 1 1,-1 1 0,1-1-1,0 2 1,0-1 0,-17 8-1,13-3-150,1 0 0,0 0 0,0 1 0,1 1 0,0 0 1,1 0-1,0 1 0,0 0 0,1 1 0,-11 17 0,16-23-15,0 1 1,1 0-1,0 0 1,1 0-1,-1 0 0,1 1 1,0-1-1,1 1 1,-1-1-1,1 1 1,1 0-1,-1-1 0,1 1 1,0 0-1,1-1 1,-1 1-1,1 0 1,1-1-1,-1 1 0,1-1 1,0 1-1,1-1 1,3 7-1,2 0 44,0 0 0,1-1 0,0 0 0,0-1 0,2 0 0,-1-1-1,1 0 1,1 0 0,0-1 0,0-1 0,1 0 0,0 0 0,0-1 0,0-1 0,1-1-1,0 0 1,22 5 0,-9-4-34,1-2 0,-1-1 0,0-1 0,1-2 0,0 0 0,-1-2 0,0-1 0,37-9 0,-30 5-66,15-3-73,58-21-1,-93 26 68,0-1 0,-1 0 0,1-1-1,-2-1 1,1 1 0,-1-2 0,0 0 0,16-17-1,-26 24-1,0 0 0,0 0 0,0 0 0,0 1 0,0-1 0,0 0 0,1 1 0,-1 0 0,0-1 0,1 1 0,-1 0 0,1 0 0,0 0 0,-1 0 0,1 1 0,0-1 0,-1 1 0,6 0 0,-4 0-24,1 1 0,0 0 0,-1 1 0,1-1 0,-1 1 0,1 0 0,-1 0 0,0 0 0,6 4 0,13 7 70,0-1 0,2-1 0,-1-2 0,1 0-1,0-2 1,1 0 0,0-2 0,0-1 0,39 2-1,-23-6 149,0 0 0,0-3 0,0-2 0,-1-1 0,50-15 0,-75 18-128,-1-1 1,0 0-1,-1-1 0,1-1 1,-1 0-1,0-1 1,0-1-1,-1 0 1,0 0-1,21-20 0,-31 26-50,-1-1 0,0 0 0,0 0-1,0 0 1,-1 0 0,1 0 0,-1-1-1,0 1 1,0 0 0,0-1 0,0 1-1,0-1 1,-1 1 0,1-1 0,-1 1-1,0-1 1,0 1 0,-1-1-1,1 1 1,-1-1 0,1 1 0,-1 0-1,0-1 1,0 1 0,-1 0 0,1-1-1,-1 1 1,1 0 0,-1 0 0,0 0-1,0 1 1,-1-1 0,-2-3 0,-6-7-20,-1 1 0,0 1 0,0 0 0,-1 0 0,-22-13 0,22 16 10,-2 1 0,1 0-1,-1 1 1,0 1-1,-1 0 1,1 1 0,-1 1-1,1 0 1,-1 1 0,-23 0-1,18 0-3,-9 0-3,1 1-1,-1 1 1,0 2 0,0 1-1,1 1 1,0 2-1,0 1 1,0 1-1,1 1 1,-53 26-1,54-24-54,1 2 0,-39 25-1,58-33 20,1 0 0,-1 0 0,1 1 0,0 0 0,1 0 0,-1 0 0,1 0 0,0 1 0,1 0 0,0 0 0,0 0 0,0 1-1,-3 11 1,5-14-41,1-1-1,0 0 0,1 1 1,-1-1-1,1 1 0,-1-1 0,1 1 1,1-1-1,-1 1 0,1-1 0,-1 0 1,1 1-1,1-1 0,-1 0 1,1 1-1,-1-1 0,1 0 0,0 0 1,1 0-1,-1-1 0,1 1 1,-1 0-1,1-1 0,0 0 0,7 6 1,0-1-479,0-1 1,0-1 0,1 0 0,0 0 0,0-1 0,1 0 0,21 6 0,45 10-3162</inkml:trace>
</inkml:ink>
</file>

<file path=ppt/ink/ink10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7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25 9344,'-9'-24'7166,"12"52"1006,2 7-8129,38 229 447,-31-197-84,52 319 554,-61-365-961,19 110-95,9 204 1,-31-329 17,-5 69-386,5-72 216,-1 0 1,1 0-1,-1 0 0,0 0 1,0 0-1,0 0 0,0 0 0,-1 0 1,1 0-1,-1 0 0,0-1 1,1 1-1,-1-1 0,-1 1 1,1-1-1,0 0 0,0 0 0,-6 4 1,7-5 68,0-1 0,0 0 1,0 1-1,0-1 0,0 0 0,0 1 1,0-1-1,0 0 0,0 0 1,0 0-1,0 0 0,0 0 0,0 0 1,0 0-1,0 0 0,0 0 1,0 0-1,0-1 0,0 1 0,1 0 1,-1-1-1,0 1 0,0-1 1,0 1-1,0-1 0,0 1 0,1-1 1,-1 0-1,0 1 0,0-1 1,1 0-1,-1 0 0,0 0 0,0 0-16,-14-15-3026</inkml:trace>
</inkml:ink>
</file>

<file path=ppt/ink/ink10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8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17 102 12288,'2'-6'600,"1"0"1,-1 0 0,1 0 0,0 0-1,0 1 1,7-10 0,-6 11-478,1-1 1,-1 1-1,1 0 1,0 0-1,0 0 1,0 1-1,0 0 1,1 0-1,6-3 0,-8 5 562,0-1 1,0 0-1,-1 1 0,1 0 0,0 0 0,0 0 0,1 1 0,6-1 0,33 0 530,78 6-1,-98-2-1057,0 1 0,0 1 0,-1 1 0,0 0-1,37 17 1,-50-18-138,0 0-1,-1 0 1,1 1-1,-1 0 1,-1 1-1,1 0 1,-1 0-1,0 1 1,-1 0-1,0 0 1,0 1-1,-1-1 1,0 2-1,8 15 0,-12-21 19,0 1-1,-1-1 0,0 0 1,0 0-1,0 1 0,0-1 0,0 0 1,-1 1-1,0-1 0,0 1 1,0-1-1,-1 1 0,1-1 0,-1 0 1,0 1-1,0-1 0,-1 0 0,-1 5 1,-1-2 21,0 0 0,-1 0 0,1-1-1,-1 0 1,0 0 0,-1 0 0,1-1 0,-1 0 0,-11 8 0,-2-1 50,0-1 1,-1 0-1,-1-2 0,1 0 0,-2-1 1,-23 5-1,-29 3-115,-2-3 0,-113 6 0,172-20 702,-9-2-4838,20 2-62,20 4 487,4 0 7</inkml:trace>
</inkml:ink>
</file>

<file path=ppt/ink/ink10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8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1408,'-2'109'9303,"1"28"-3146,11 15-6812,47 213 4687,24-28-2966,-2-5-1663,-77-324 153,0 0 1,-1 1-1,0-1 0,0 1 0,-1-1 1,0 1-1,0 0 0,-1-1 1,-3 16-1,0-11-2137</inkml:trace>
</inkml:ink>
</file>

<file path=ppt/ink/ink10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8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0 101 9984,'3'-4'419,"-1"-1"0,1 1 0,-1 0 0,1-1 0,1 1 0,-1 1 0,0-1 0,1 0 0,0 1 0,0 0 0,0 0 0,0 0 0,10-5 0,0 3 1212,1 0 0,0 0 0,24-3 0,-10 2-1158,-10 2-241,-9 1-50,0 0 0,0 1 0,0 1-1,1 0 1,20 0 0,0 4-82,1 1 0,-1 2 0,0 1-1,35 13 1,-52-16 13,-1 2-1,-1-1 1,1 2 0,-1-1-1,0 2 1,-1 0-1,1 0 1,-2 1-1,1 0 1,-1 1-1,0 0 1,10 15 0,-18-23-91,0 1 0,-1-1 1,1 0-1,-1 1 1,1-1-1,-1 1 1,0-1-1,0 1 1,0-1-1,-1 1 1,1 0-1,0-1 1,-1 1-1,0 0 0,0 0 1,0-1-1,0 1 1,0 0-1,0 0 1,-1 0-1,1-1 1,-1 1-1,0 0 1,-2 4-1,0-2 13,-1-1 0,0 1 0,-1-1 0,1 0 0,-1 0 0,1 0 0,-1 0 0,0-1 0,-1 0 0,1 0 0,-9 3 0,-31 11 57,-2-2 0,-48 9 0,86-22-91,0 0-7,-11 4-233,0-1 1,0 0-1,0-2 0,0-1 0,-1 0 1,1-1-1,0-1 0,-37-6 1,51 5-64,-10-4-651,15 5 856,1-1 0,0 1 0,0 0 1,-1 0-1,1-1 0,0 1 1,0 0-1,-1 0 0,1-1 1,0 1-1,0 0 0,0-1 1,-1 1-1,1 0 0,0-1 1,0 1-1,0-1 0,0 1 0,0 0 1,0-1-1,0 1 0,0 0 1,0-1-1,0 1 0,0 0 1,0-1-1,0 1 0,0-1 1,0 1-1,0 0 0,0-1 0,0 1 1,0 0-1,1-1 0,-1 0 1,4-7-3254</inkml:trace>
</inkml:ink>
</file>

<file path=ppt/ink/ink10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9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11264,'-23'16'5631,"9"-9"-6270,14-7 8958,0 23-8191,0 0 0,0 2 0,0-5 128,14 22-384,-5-10 128,16 2-384,-7-5 0,15-13-2816,-4-9 128</inkml:trace>
</inkml:ink>
</file>

<file path=ppt/ink/ink10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9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1 13440,'-77'16'6655,"59"3"-8831,13-15 11008,16 5-11520,-8-6 0,26 1-3967,-6 0-1</inkml:trace>
</inkml:ink>
</file>

<file path=ppt/ink/ink10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29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127 409 9856,'0'0'127,"0"1"0,0-1 0,0 0 1,1 1-1,-1-1 0,0 0 0,0 1 1,1-1-1,-1 0 0,0 1 0,0-1 0,1 0 1,-1 0-1,0 1 0,1-1 0,-1 0 1,0 0-1,1 0 0,-1 1 0,0-1 0,1 0 1,-1 0-1,1 0 0,-1 0 0,0 0 1,1 0-1,-1 0 0,0 0 0,1 0 0,-1 0 1,1 0-1,-1 0 0,0 0 0,1 0 1,-1 0-1,1 0 0,20-8 4634,1 0-2432,-7 5-2164,0-2 1,0 0 0,0-1 0,-1-1-1,0 0 1,0-1 0,0 0 0,-1-1-1,-1 0 1,0-1 0,0-1 0,10-12-1,-17 18-90,-1 0 1,0 0-1,0-1 0,0 0 0,-1 0 0,0 0 0,0 0 0,0 0 0,-1 0 0,0-1 1,0 1-1,-1-1 0,1 0 0,-2 0 0,1 1 0,-1-1 0,0 0 0,0 0 1,-1 0-1,-1-9 0,0 7-18,0 0 0,-1 1 0,0-1 0,-1 1 0,1-1 0,-1 1 0,-1 0-1,0 1 1,0-1 0,0 1 0,-1 0 0,0 0 0,-1 0 0,-7-5 0,11 9-12,-1 0 0,-1 1 0,1-1 0,0 1 0,0 0 0,-1 0 0,0 1 0,1-1 0,-1 1 0,0 0 0,1 0 0,-1 1 0,0-1 1,0 1-1,0 0 0,0 0 0,1 1 0,-1-1 0,0 1 0,0 0 0,1 1 0,-1-1 0,-7 4 0,-2 2 98,0 0 1,1 2-1,0-1 1,0 2-1,-17 15 0,18-14-39,1 0 0,1 0 0,0 1 0,1 0 0,0 0-1,1 1 1,0 1 0,1-1 0,0 1 0,1 0-1,1 1 1,0-1 0,1 1 0,1 0 0,0 0-1,1 1 1,1-1 0,0 0 0,1 1 0,1-1-1,0 0 1,1 0 0,8 29 0,-6-29-165,1 0 0,1 0 0,0 0 0,1-1 0,1 0 0,0 0 0,0-1 0,2 0 0,0-1 0,0 0 0,1 0 0,0-1 0,1 0 0,1-1 0,-1-1 0,2 0 0,-1-1 0,1 0-1,0-1 1,1 0 0,0-1 0,28 7 0,19-4-3224,-8-2-555</inkml:trace>
</inkml:ink>
</file>

<file path=ppt/ink/ink10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0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0 287 2816,'7'18'15677,"2"-4"-11857,0 1-5782,3 6 3030,-8-12-746,0 0-1,1-1 1,0 0 0,0 0 0,1 0-1,0-1 1,1 0 0,-1 0-1,1 0 1,1-1 0,7 6-1,1-4-208,-1 0 0,1-1 0,1 0-1,-1-1 1,1-1 0,0-1 0,0 0-1,1-1 1,-1-1 0,1-1 0,-1 0-1,1-1 1,20-3 0,-8-4-55,0-1 0,-1-1 0,0-1-1,0-2 1,-1-1 0,33-21 0,-50 27-32,-1-1-1,0 0 1,0-1 0,-1 0-1,0 0 1,0-1-1,-1 0 1,-1 0 0,10-18-1,-13 21-16,0 1 1,0-1-1,-1 0 0,1 0 1,-2 0-1,1-1 0,-1 1 1,0 0-1,-1-1 0,0 0 1,0 1-1,0-1 0,-1 0 1,0 1-1,-2-10 0,2 9-1,-1 1-1,-1 0 0,1 0 0,-1-1 0,0 1 0,0 0 0,-1 1 0,0-1 0,-1 0 0,1 1 1,-1 0-1,0 0 0,-1 0 0,1 0 0,-1 1 0,0-1 0,-8-5 0,13 11-7,-6-6 6,1 1 0,-1 0-1,0 1 1,-1 0 0,1-1 0,-1 2-1,1-1 1,-1 1 0,0 0-1,-1 1 1,1-1 0,0 1-1,-1 1 1,1 0 0,-1 0-1,1 0 1,-1 1 0,-11 0-1,7 0-6,-18 0-78,1 1 1,0 1-1,0 1 0,0 2 0,0 1 1,1 1-1,0 2 0,0 0 0,1 2 0,0 1 1,1 2-1,-30 19 0,45-26-113,0 0 0,0 1 0,1 0 0,1 1 0,-1 0 0,1 0 0,1 1 0,0 0 0,-11 17 0,16-22 12,1-1-1,0 1 1,0-1 0,0 1-1,1 0 1,-1 0-1,1-1 1,0 1 0,1 0-1,-1 0 1,1 0-1,0 0 1,0 0 0,0 0-1,1 0 1,0 0-1,0 0 1,0 0 0,2 5-1,0-3-306,1 0 1,0 0-1,0 0 0,0 0 0,0-1 0,1 1 0,0-1 0,1-1 0,-1 1 1,1-1-1,7 6 0,26 17-2734</inkml:trace>
</inkml:ink>
</file>

<file path=ppt/ink/ink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5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13 3072,'-9'0'1536,"37"3"-1536,-14-3 3072,10 0-2560,9 0 0,13 0 384,11 0 0,14 0-1152,13 0 0,-8 0 640,-1-3 128,-4-1-1408,-10-5 128,-10 15-640,-13-12 128</inkml:trace>
</inkml:ink>
</file>

<file path=ppt/ink/ink10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0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 5120,'-2'0'331,"0"0"1,0 0-1,0 0 0,0 1 1,0-1-1,0 1 1,0-1-1,0 1 0,0 0 1,0 0-1,1 0 1,-1 0-1,0 0 0,1 0 1,-1 0-1,0 1 1,1-1-1,0 0 0,-1 1 1,1-1-1,0 1 1,0 0-1,0-1 0,0 1 1,0 0-1,0 0 1,0 0-1,1 0 0,-1-1 1,0 4-1,-1 6 531,0 0 0,1-1 0,0 1 0,1 15 0,0-19-1472,3 32 1300,2 0 0,1 0-1,2-1 1,22 62 0,-9-30 85,84 420 2937,-103-479-3716,15 68 406,-17-79-439,0 1 1,0-1 0,0 0-1,0 1 1,0-1 0,0 0 0,0 1-1,0-1 1,0 0 0,0 1-1,0-1 1,0 0 0,0 1-1,0-1 1,1 0 0,-1 1-1,0-1 1,0 0 0,0 0-1,1 1 1,-1-1 0,0 0-1,0 0 1,1 1 0,-1-1-1,0 0 1,0 0 0,1 0-1,-1 1 1,0-1 0,1 0-1,-1 0 1,0 0 0,1 0-1,-1 0 1,0 0 0,1 0-1,-1 0 1,0 0 0,1 0 0,-1 0-1,0 0 1,1 0 0,-1 0-1,0 0 1,1 0 0,-1 0-1,0 0 1,1 0 0,1-4-520,0 0 0,0 0 0,-1 0 0,0 0 0,1 0 0,-1 0 0,-1 0 0,1-5 0,5-18-2900</inkml:trace>
</inkml:ink>
</file>

<file path=ppt/ink/ink10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1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149 212 9600,'0'2'145,"1"-1"-1,-1 0 1,1 1 0,-1-1 0,1 0 0,-1 0 0,1 0-1,0 0 1,-1 1 0,1-1 0,0 0 0,0 0 0,0 0 0,0 0-1,0-1 1,0 1 0,0 0 0,0 0 0,0-1 0,0 1 0,1 0-1,-1-1 1,0 1 0,0-1 0,1 0 0,-1 1 0,0-1-1,1 0 1,-1 0 0,0 0 0,1 0 0,-1 0 0,0 0 0,1 0-1,-1 0 1,0-1 0,1 1 0,-1 0 0,2-2 0,34-1 5836,-32 4-5880,0 0-1,1 0 0,-1-1 1,1 0-1,0 0 0,-1-1 1,1 1-1,-1-1 0,0-1 1,1 1-1,-1-1 0,0 1 1,0-2-1,0 1 0,0 0 0,0-1 1,0 0-1,-1 0 0,1-1 1,-1 1-1,0-1 0,0 0 1,0 0-1,-1 0 0,1 0 1,-1-1-1,0 0 0,0 1 1,-1-1-1,1 0 0,-1 0 1,0 0-1,0-1 0,-1 1 1,0 0-1,1-9 0,-1 11-72,-1-1-1,1 0 1,-1 1 0,0-1-1,-1 1 1,1-1 0,0 1-1,-1-1 1,0 1-1,0-1 1,0 1 0,0-1-1,0 1 1,-1 0 0,0 0-1,1 0 1,-1 0-1,-3-3 1,1 1-5,0 1-1,0 0 1,-1 1-1,0-1 1,1 1-1,-1 0 1,0 0-1,-1 0 1,1 1-1,-9-4 1,4 3-5,0 1 0,0-1 0,0 2 0,0-1 0,0 2 0,0-1 0,0 1 0,0 1-1,0 0 1,0 0 0,0 1 0,0 0 0,-14 5 0,13-2 24,1 0 1,0 1-1,0 1 0,1-1 0,-1 1 1,2 1-1,-1 0 0,1 0 0,0 0 0,0 1 1,-10 18-1,14-21-6,0 1-1,1-1 1,0 1 0,0 0 0,0 0 0,1 1-1,0-1 1,1 0 0,0 1 0,0-1 0,0 1 0,1-1-1,0 1 1,0-1 0,1 0 0,0 1 0,1-1-1,-1 1 1,1-1 0,4 8 0,0-2 4,1 0 0,1 0 0,-1-1 0,2-1 1,0 1-1,0-1 0,1-1 0,1 0 0,-1 0 0,2-1 0,15 11 1,-16-14-413,-1 1 1,2-1 0,-1-1 0,0 0 0,1 0 0,0-1-1,0-1 1,1 0 0,-1-1 0,0 0 0,1-1 0,-1 0-1,20-1 1,9-8-2829,-6 1-255</inkml:trace>
</inkml:ink>
</file>

<file path=ppt/ink/ink10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1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170 565 9216,'13'-8'1393,"0"1"0,0 0 1,0 1-1,17-5 0,44-20 2350,-53 21-3346,0-2-1,0 0 1,-1-1 0,36-31 0,-43 31-233,-1-1 0,0 0 0,-1-1 1,-1 0-1,0 0 0,12-30 0,-18 35-65,0 0 0,-1 0-1,0 0 1,-1-1 0,0 1-1,-1-1 1,0 1-1,0-1 1,-1 0 0,-1 1-1,0-1 1,-3-13 0,3 20-81,0-1 1,-1 1-1,0 0 1,0 0-1,0 0 1,0 0-1,-1 0 1,1 0 0,-1 1-1,0-1 1,0 1-1,0 0 1,-1-1-1,1 2 1,-1-1-1,1 0 1,-7-3-1,-1-1 11,0 0-4,1 1 0,-1 0 0,-1 1-1,1 0 1,-1 1 0,1 0 0,-1 1 0,0 1-1,-1-1 1,-18 0 0,2 2 67,-1 2 0,1 0-1,-32 7 1,52-7-47,0 0-1,0 1 1,0 0-1,1 1 1,-1 0-1,1 0 1,0 1-1,0-1 1,0 2-1,0-1 1,1 1-1,0 1 1,0-1 0,0 1-1,1 0 1,-1 1-1,2 0 1,-1 0-1,1 0 1,0 0-1,0 1 1,-4 10-1,0 7 103,1 0 0,1 0-1,1 1 1,1 0 0,2 0-1,0 0 1,3 49-1,2-51 8,1 0-1,1 0 1,1 0-1,2-1 1,0 1-1,1-2 0,1 1 1,19 32-1,1-8 191,1-2-1,57 65 0,-80-102-352,1 0 1,0-1-1,0 0 0,1 0 1,0-1-1,0 0 0,1 0 0,0-1 1,0 0-1,15 4 0,-18-6-289,1-1 0,0-1 0,0 1 0,0-1 0,0-1 0,11 0 0,-13 0-249,-1-1-1,1 1 0,-1-2 1,1 1-1,-1-1 0,1 1 1,-1-2-1,0 1 0,8-5 1,11-9-3187</inkml:trace>
</inkml:ink>
</file>

<file path=ppt/ink/ink10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2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64 6144,'1'1'152,"0"0"0,0-1 1,0 1-1,0-1 0,0 0 1,0 1-1,0-1 0,0 0 0,0 0 1,0 1-1,1-1 0,-1 0 1,0 0-1,0 0 0,0 0 0,0-1 1,0 1-1,0 0 0,0 0 1,1-1-1,-1 1 0,0 0 1,0-1-1,0 1 0,0-1 0,1-1 1,26-25 4995,-25 23-4361,0 1 1,0 0-1,0-1 0,0 1 0,1 0 0,-1 0 1,1 1-1,0-1 0,-1 1 0,8-4 0,-10 6-787,-1 0-1,0 0 1,1 0 0,-1 0-1,0 0 1,1 0-1,-1 0 1,0 0 0,0 0-1,1 0 1,-1 1-1,0-1 1,1 0 0,-1 0-1,0 0 1,0 0-1,1 0 1,-1 1 0,0-1-1,0 0 1,1 0-1,-1 0 1,0 1 0,0-1-1,1 0 1,-1 0-1,0 0 1,0 1 0,0-1-1,0 0 1,0 1-1,1-1 1,-1 0 0,0 0-1,0 1 1,0-1-1,0 0 1,0 1 0,0-1-1,0 0 1,0 1-1,0-1 1,0 0 0,0 0-1,0 1 1,0-1-1,0 0 1,0 1 0,-1-1-1,1 0 1,0 0-1,0 1 1,-8 42 2073,-15 52 0,-5 16-779,27-108-1273,-15 70 815,-12 145-1,27-195-776,0-1-1,2 0 0,1 1 0,0-1 0,2 0 0,1 0 0,0 0 0,2-1 0,0 0 0,2 0 0,14 27 0,-18-39-153,1-1 1,0 0-1,0-1 1,1 1-1,0-1 0,0 0 1,1-1-1,-1 0 0,1 0 1,1-1-1,-1 0 1,1 0-1,0-1 0,11 4 1,-14-6-300,1-1 0,0 1 0,-1-1 1,1 0-1,0-1 0,0 1 0,0-2 0,-1 1 1,8-2-1,-7 1-374,-1 0 0,0-1 1,0 0-1,0-1 0,-1 1 0,1-1 1,-1 0-1,1 0 0,-1-1 1,8-7-1,8-6-3093</inkml:trace>
</inkml:ink>
</file>

<file path=ppt/ink/ink10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2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8 5888,'-15'19'2944,"30"-3"-1280,-10-16 3840,0 0-4353,-5 0 129,18 4 768,2-4 128,31-4-2560,-5 1 0,31-2 1664,-17 5 0,26-4-1152,-21 0 0,1-3-1280,-14-5 0,-6 8-2048,-7 1 1</inkml:trace>
</inkml:ink>
</file>

<file path=ppt/ink/ink10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3.0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0 439 10496,'9'32'5248,"25"-24"-6016,-25-8 8447,16 16-7807,-7-4 128,5 15-1024,-4-11 128,10-13-1408,-6 1 1</inkml:trace>
  <inkml:trace contextRef="#ctx0" brushRef="#br0" timeOffset="1">189 0 15232,'-52'6'7551,"61"33"-14334,-4-32 13822,13 5-12799,-4-5 129</inkml:trace>
</inkml:ink>
</file>

<file path=ppt/ink/ink10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3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22 10368,'-18'-19'1771,"17"19"-1700,1 0 0,0 0 0,0 0 0,0 0 0,0-1 0,0 1 0,0 0 0,-1 0 0,1 0-1,0 0 1,0 0 0,0 0 0,0-1 0,0 1 0,-1 0 0,1 0 0,0 0 0,0 0 0,0 0 0,-1 0 0,1 0 0,0 0 0,0 0 0,0 0 0,0 0 0,-1 0-1,1 0 1,0 0 0,0 0 0,0 0 0,-1 0 0,1 0 0,0 0 0,0 0 0,0 0 0,0 0 0,-1 1 0,1-1 0,0 0 0,0 0 0,0 0 0,0 0 0,0 0 0,-1 0-1,1 1 1,0-1 0,0 0 0,0 0 0,0 0 0,7 52 4573,7 39-3535,14 210 129,-1-45 202,2 74-1600,-28-318-56,-1 64-870,0-71 574,-1 1 0,1 0 0,-1-1 0,-1 1 0,1-1 0,-1 1 0,0-1 0,0 0 0,0 0 0,-4 5 0,0-2-2559</inkml:trace>
</inkml:ink>
</file>

<file path=ppt/ink/ink10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3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95 11008,'34'-15'3808,"0"1"1,65-18 0,9 8-1774,-83 20-1893,1 1 0,-1 1 1,1 2-1,-1 0 1,1 2-1,-1 1 1,28 6-1,-40-6-51,1 1-1,-1 0 0,1 0 1,-1 1-1,-1 1 1,1 0-1,-1 1 1,0 1-1,0-1 0,-1 2 1,0 0-1,-1 0 1,0 1-1,10 12 1,-18-19-73,0-1 1,0 1-1,0 1 1,-1-1-1,1 0 1,-1 0 0,0 1-1,0-1 1,0 0-1,0 1 1,-1-1 0,1 1-1,-1-1 1,0 1-1,0-1 1,0 1 0,-1 0-1,1-1 1,-1 0-1,0 1 1,0-1-1,0 1 1,0-1 0,0 0-1,-1 0 1,0 1-1,1-1 1,-1 0 0,0-1-1,-5 6 1,-4 5 69,-2-1 0,0 0 0,0-1 0,-26 17 1,30-22-40,-12 8 7,-1-2 0,0 0-1,-1-2 1,0 0 0,0-2 0,-1 0-1,0-2 1,0-1 0,-1 0 0,1-2-1,-28 0 1,25-3-105,0 0 0,0-2 0,1-1-1,-1-1 1,0-1 0,1-2 0,0-1 0,1 0-1,0-2 1,-27-14 0,7-10-1671,31 20-1741,27 19-2344,3 4 2328</inkml:trace>
</inkml:ink>
</file>

<file path=ppt/ink/ink10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4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32 312 8192,'-1'1'258,"0"0"0,0 0 1,1 0-1,-1-1 0,0 1 1,1 0-1,-1 0 0,1 0 1,-1 0-1,1 0 0,0 0 1,-1 1-1,1-1 0,0 0 0,0 0 1,-1 0-1,1 0 0,0 0 1,0 0-1,0 0 0,1 0 1,-1 1-1,0 0 0,10 44 5656,6 2-2339,-2-15-4394,-6-18 810,1 5 310,1-2 0,1 1-1,15 20 1,-22-34-218,0 0 0,1 0-1,-1-1 1,1 0 0,0 0 0,0 0 0,0-1 0,0 1-1,0-1 1,1 0 0,0-1 0,-1 1 0,1-1 0,0-1 0,0 1-1,7 0 1,4-1 1,-1-1-1,1-1 1,-1 0-1,1-1 1,-1-1-1,1-1 1,-1 0-1,28-12 1,-19 6-17,0-1 0,-1-2 1,0 0-1,35-28 0,-51 35-48,-1-1-1,0 1 1,-1-1-1,0 0 1,0-1-1,0 1 1,-1-1-1,0-1 1,0 1-1,-1 0 1,0-1 0,-1 0-1,0 0 1,3-14-1,-4 9-2,-1-1 0,0 0 0,0 0 0,-2 1 0,0-1 0,0 0 0,-8-28 0,6 33-8,0-1 0,0 1 0,-1 0 0,-1 0 0,1 0 0,-2 1 0,1-1 0,-1 1 0,-1 1 0,0-1 0,0 1 0,0 0 0,-1 1 0,0 0 0,-10-7 0,6 5-8,0 0 0,0 1 0,-1 0 0,0 1 0,0 0 0,-1 1 0,0 1 0,0 0 0,0 1 0,-1 0 0,-16-1 0,18 2-155,-1 1 0,0 0 1,0 0-1,0 2 0,0 0 1,0 0-1,0 2 0,0 0 1,0 0-1,0 1 0,1 1 1,-1 0-1,1 1 0,0 0 1,1 1-1,-1 0 0,1 1 1,0 1-1,1 0 0,-1 1 1,2 0-1,-1 0 0,-12 15 1,20-21-68,1 1 1,-1-1-1,0 0 0,1 1 1,-1-1-1,1 1 1,0 0-1,1 0 1,-1 0-1,0 0 1,1 0-1,0 0 1,0 0-1,0 1 1,1-1-1,0 0 1,-1 1-1,1-1 1,1 0-1,-1 0 0,1 1 1,-1-1-1,1 0 1,0 0-1,3 6 1,11 37-3128</inkml:trace>
</inkml:ink>
</file>

<file path=ppt/ink/ink10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5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161 247 6272,'-18'45'9563,"14"3"-3819,4-37-5296,2 1 0,-1-1 0,1 0 0,1-1 0,0 1 0,1 0 0,5 12-1,-5-14-426,1 0 0,-1-1 0,1 0 0,1 0-1,0 0 1,0 0 0,0-1 0,1 0-1,0 0 1,0-1 0,1 0 0,0 0-1,0-1 1,0 0 0,1 0 0,-1-1 0,1 0-1,0 0 1,10 2 0,2-5 46,-1 0-1,1-1 1,-1-1 0,1 0-1,-1-2 1,1 0 0,19-7-1,-27 6-50,0-1 0,-1 0 1,1 0-1,-1-2 0,0 1 0,-1-2 0,1 1 0,-2-2 0,1 1 0,-1-1 0,10-12 0,-13 14-6,-1-1-1,0-1 0,0 1 0,0-1 1,-1 0-1,-1 0 0,1-1 0,-2 1 1,1-1-1,-1 0 0,-1 0 1,1 0-1,-2 0 0,0 0 0,0-13 1,-2 9-37,-1 1 1,-1 0-1,0 0 1,-1 0 0,0 0-1,-1 1 1,-1 0 0,0 0-1,0 0 1,-1 0 0,-1 1-1,0 0 1,0 1 0,-1 0-1,0 0 1,-14-10 0,12 11-4,0 1 0,0 0 0,-1 1 0,0 0 0,-1 1 0,1 0 0,-1 1 0,0 1 0,-1 0 0,1 0 1,-27-2-1,25 3 5,-12-1-22,0 0 1,0 2 0,0 2 0,0 0-1,-49 7 1,62-5 10,0 1 0,0 0-1,1 0 1,-1 2 0,1 0-1,0 0 1,-14 9 0,21-11 0,1 1 0,-1 0 1,1 0-1,0 0 1,0 0-1,1 1 0,-1 0 1,1 0-1,0 0 1,0 1-1,1-1 0,0 1 1,0 0-1,0 0 0,0 0 1,-1 9-1,3-12 12,1 1-1,0-1 0,0 0 1,0 0-1,1 0 0,-1 0 1,1 0-1,-1 0 0,1 0 1,0 0-1,0 0 0,1 0 1,-1 0-1,1 0 0,-1-1 1,1 1-1,0 0 0,0-1 1,0 0-1,0 1 0,0-1 1,1 0-1,-1 0 0,1 0 1,-1-1-1,1 1 0,3 1 1,7 5-71,-1-2 0,1 0 1,0 0-1,0-2 0,15 5 1,15 0 19,0-1 0,1-2 1,-1-2-1,1-2 0,0-2 1,0-2-1,0-2 0,-1-2 1,57-14-1,-70 3 367,-28 11 59,-20 6 414,7 2-476,0 1-1,0-1 1,1 2 0,0-1-1,-1 2 1,1-1 0,-14 10-1,20-12-216,1 1 0,-1 0 0,1 0-1,0 0 1,0 0 0,0 1 0,1-1 0,-1 1-1,1 0 1,0 0 0,-1 0 0,2 0-1,-1 0 1,0 0 0,1 0 0,0 1-1,0-1 1,0 0 0,1 1 0,0-1 0,-1 1-1,1-1 1,1 8 0,2 3 35,-1-1 0,2 1 0,0-1 0,0 0 0,2 0-1,-1-1 1,2 1 0,0-1 0,0 0 0,2-1 0,-1 0 0,1 0 0,1-1 0,0 0 0,1-1 0,12 10 0,-9-9-348,0-1 0,1 0-1,1-1 1,-1 0 0,1-2 0,1 0 0,-1 0 0,1-2 0,0 0 0,1-1 0,-1 0 0,1-2 0,26 1 0,5-5-3173,-9-2-426</inkml:trace>
</inkml:ink>
</file>

<file path=ppt/ink/ink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6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5 170 3072,'-1'1'191,"1"-1"0,0 0 0,-1 1 0,1-1 0,0 1 0,-1-1 0,1 1 0,0-1 0,-1 1 0,1-1 0,0 1 0,0 0 0,0-1 0,0 1 1,-1-1-1,1 1 0,0 0 0,0-1 0,0 1 0,0-1 0,0 1 0,1 0 0,-1-1 0,0 1 0,0-1 0,0 1 0,1 0 0,9 30 1251,17 24-1044,-21-46-198,-1 0 1,2 0-1,-1 0 1,1-1-1,1 1 1,-1-2-1,1 1 1,0-1-1,1-1 1,16 11-1,-17-14-128,0 1 0,0-1 0,0 0 0,0-1 0,1 0 0,-1 0 0,1-1 0,-1 0 0,1 0 0,0-1 0,-1 0 0,1-1 0,0 1 0,8-4 0,8-1 35,0-1-1,-1-1 1,0-1-1,-1-2 0,0 0 1,22-14-1,-37 20-91,-1 0 0,0-1-1,-1 1 1,1-1-1,-1-1 1,0 0 0,0 1-1,-1-2 1,0 1-1,0-1 1,0 1 0,-1-1-1,0-1 1,0 1 0,-1 0-1,0-1 1,0 0-1,-1 0 1,0 0 0,0 0-1,1-16 1,-3 18-8,-1-1 1,1 1-1,-1 0 1,-1-1-1,1 1 0,-1 0 1,0 0-1,0 0 1,-1 0-1,0 0 1,0 1-1,0-1 0,-1 1 1,0 0-1,0 0 1,0 0-1,0 1 1,-1-1-1,0 1 0,0 0 1,0 0-1,0 1 1,-1-1-1,1 1 1,-1 0-1,0 1 0,0 0 1,-11-4-1,1 2 3,0 0-1,-1 1 1,1 1-1,-1 0 1,1 2-1,-1-1 1,1 2-1,-1 0 1,1 1-1,-18 5 1,15-3-51,0 2 0,0 0 0,-24 12 0,38-15 28,-1 0 0,0 0-1,1 1 1,0 0 0,0 0 0,0 0-1,0 1 1,1-1 0,0 1 0,0 0-1,0 0 1,0 1 0,1-1-1,-4 8 1,6-10 6,0-1-1,1 1 0,-1-1 1,0 0-1,1 1 0,-1 0 1,1-1-1,0 1 0,0-1 1,0 1-1,0-1 0,0 1 1,1 0-1,-1-1 0,1 1 1,0-1-1,-1 1 0,1-1 1,0 0-1,1 1 1,-1-1-1,0 0 0,1 0 1,-1 0-1,1 0 0,-1 0 1,1 0-1,0 0 0,0 0 1,0-1-1,0 1 0,0-1 1,0 1-1,1-1 0,-1 0 1,0 0-1,4 1 0,5 3-2,0-1 0,0-1 0,0 0-1,1 0 1,-1-1 0,18 1 0,13-4-26,0-1 0,0-3 0,81-18 1,-104 18 50,-13 4-19,0 0 0,0 0 0,0 0 1,0 0-1,0 1 0,11 1 0,-15-1 18,-1 1 0,1-1-1,-1 1 1,1-1 0,-1 1-1,1 0 1,-1-1 0,0 1 0,1 0-1,-1 0 1,0 0 0,0 0-1,0 0 1,0 0 0,0 0-1,0 0 1,0 1 0,0-1-1,0 0 1,0 0 0,-1 1-1,1-1 1,0 1 0,-1-1-1,1 1 1,-1-1 0,0 1-1,1-1 1,-1 3 0,1 4-11,1-1 1,0 0 0,0 0 0,1 0 0,0 0 0,0 0 0,0 0 0,1-1-1,0 0 1,0 1 0,1-2 0,0 1 0,0 0 0,0-1 0,1 0 0,0 0 0,0-1-1,0 1 1,0-1 0,1-1 0,-1 1 0,1-1 0,0 0 0,0-1 0,0 0-1,0 0 1,1 0 0,-1-1 0,1 0 0,-1 0 0,0-1 0,9 0 0,-14-1-116,0 1 0,0 0 0,1-1 0,-1 1 0,0-1 0,0 1 0,0-1 0,0 0 0,-1 0 0,1 0 0,0 0 0,0 0 0,0-1 0,-1 1 0,1-1 0,-1 1 0,1-1 0,-1 1 0,0-1 0,1 0 0,-1 1 0,0-1 0,1-2 0,12-26-1808</inkml:trace>
</inkml:ink>
</file>

<file path=ppt/ink/ink10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6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1 12288,'-52'39'6143,"24"32"-7807,23-60 9728,-24 5-10624,11 0 0,-30-4-3583,11 2-1</inkml:trace>
</inkml:ink>
</file>

<file path=ppt/ink/ink10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6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199 201 10368,'-2'2'727,"0"1"0,0-1 0,0 1 1,0 0-1,0 0 0,0 0 0,1 0 0,0 0 1,-1 0-1,1 1 0,1-1 0,-1 0 1,0 1-1,1-1 0,-1 5 0,2 55 4167,0-51-5808,1 0 993,0 0 0,1 1 0,1-1-1,0-1 1,0 1 0,1-1 0,1 1-1,0-2 1,0 1 0,1 0 0,1-1-1,9 10 1,-12-14-12,1 0-1,-1-1 1,1 1-1,0-1 1,1 0-1,-1-1 1,1 0-1,0 0 0,0 0 1,0-1-1,14 4 1,-7-2-4,1-2-1,0 0 1,0 0-1,1-2 1,17 0-1,-23-1-35,0-1-1,0-1 1,0 0-1,1 0 0,-2-1 1,1 0-1,0-1 0,-1 0 1,1 0-1,11-9 0,-6 3-11,0 0-1,-1-2 1,0 1 0,23-27-1,-32 32-22,0-1-1,-1 1 1,0-1-1,0 0 1,-1 0-1,0 0 1,0 0-1,0-1 1,-1 1-1,0-1 1,-1 1-1,0-1 1,0 0-1,0 0 1,-1 1-1,0-1 1,-2-10-1,0 2-24,-2 0 0,0-1 0,0 1 0,-2 1 0,0-1 0,-13-23 0,13 27 3,-1 1 0,-1 0-1,0 1 1,0 0 0,-1 0 0,0 1 0,-1 0-1,0 1 1,0 0 0,-1 0 0,-18-9-1,19 10-20,0 2-1,-1 0 0,1 0 0,-1 1 1,0 0-1,0 1 0,-1 0 0,1 1 0,-1 0 1,-20 0-1,14 2-129,0 1 0,0 2 1,0 0-1,0 0 0,0 2 1,-17 6-1,12-2-668,1 1 1,0 1-1,0 0 1,1 2-1,1 1 0,0 0 1,0 2-1,-18 18 1,-6 11-2501</inkml:trace>
</inkml:ink>
</file>

<file path=ppt/ink/ink10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7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495 8 4480,'-15'9'2176,"1"-9"-640,14 0 1536,-9 0-2304,4 0 128,-13-4 256,4-1 128,-14 1-1408,4 1 128,-9 10 1152,4 2 127,-31 21-383,12-1 0,-22 29 128,14-15 128,-16 55-384</inkml:trace>
</inkml:ink>
</file>

<file path=ppt/ink/ink10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8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344 1 1280,'-8'0'1340,"0"0"0,0 0 0,0 1 0,0 0 0,0 0 0,0 1 0,1 0 0,-15 5 1,-13 7 1382,24-10-2681,6-1 227,0-1 0,0 1-1,0 0 1,0 1 0,1-1-1,-1 1 1,1 0 0,0 0 0,0 0-1,0 0 1,-4 9 0,-33 61 1282,4-7-780,28-54-586,-1 1 1,2-1 0,0 2-1,1-1 1,0 1 0,1 0-1,1 1 1,0-1 0,-4 30-1,7-27 31,2 0 0,0 1-1,1-1 1,1 0-1,0 1 1,2-1 0,0 0-1,10 27 1,-6-27-146,-1-1-1,2 0 1,13 20 0,-13-24-52,-1 1 1,0-1-1,-1 1 1,-1 0-1,0 1 1,-1-1-1,4 22 1,-8-30 11,0 0 0,0 1 0,1-1 0,0 0 0,0 0 0,0 0 1,1 0-1,0 0 0,0-1 0,0 1 0,1-1 0,0 0 1,0 0-1,0 0 0,0 0 0,1-1 0,0 0 0,0 0 1,0 0-1,1-1 0,-1 1 0,1-1 0,0 0 0,-1-1 1,1 0-1,1 0 0,-1 0 0,10 1 0,36 3-296,-20-4-1704,-3 3-3730,-24-5 2373</inkml:trace>
</inkml:ink>
</file>

<file path=ppt/ink/ink10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39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9088,'1'0'497,"0"0"1,0 0-1,0 0 1,-1 0-1,1 0 1,0 0-1,0 0 1,0 0-1,0 1 1,-1-1-1,1 0 1,0 0 0,0 1-1,-1-1 1,1 0-1,0 1 1,-1-1-1,1 1 1,0-1-1,-1 1 1,1-1-1,0 1 1,0 1-1,19 24 3119,11 37-4519,-27-54 2143,216 395 680,-206-383-1828,-2 1 0,0 0 1,-1 1-1,-1 0 0,7 29 1,-14-41-70,-1 0-1,0 0 1,-1 0 0,0 0 0,-1 1 0,0-1 0,-1 0 0,0 0 0,-1 0 0,0 0-1,-1 0 1,0 0 0,-9 20 0,4-14 6,-2 0 0,0-1 0,-1-1 0,-1 1 0,0-2 0,-1 1 0,-25 20 0,5-8-1465,-1-2 1,-54 30 0,34-22-2043</inkml:trace>
</inkml:ink>
</file>

<file path=ppt/ink/ink10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0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143 375 6016,'-1'0'155,"0"0"0,-1 0-1,1 0 1,0 0 0,0-1 0,0 1 0,0 0 0,-1-1 0,1 1 0,0-1-1,0 0 1,0 1 0,0-1 0,0 0 0,0 1 0,0-1 0,0 0 0,1 0 0,-1 0-1,0 0 1,0 0 0,1 0 0,-1 0 0,0 0 0,1 0 0,-1 0 0,1 0-1,0 0 1,-1-1 0,1 1 0,0 0 0,0 0 0,-1 0 0,1-2 0,0 1 291,0-1 0,-1 1 0,1 0 0,-1 0 0,1 0 0,-1 0 0,0 0 0,0 0 0,0 1 0,0-1 0,-2-2 0,3 3-383,0 1-1,-1 0 1,1-1 0,0 1 0,-1 0 0,1-1-1,0 1 1,-1 0 0,1 0 0,-1-1 0,1 1-1,-1 0 1,1 0 0,0 0 0,-1 0 0,1 0-1,-1-1 1,1 1 0,-1 0 0,1 0 0,-1 0-1,1 0 1,-1 0 0,1 1 0,-1-1 0,1 0-1,-1 0 1,1 0 0,-1 0 0,1 0 0,0 1-1,-1-1 1,1 0 0,-1 0 0,0 1 0,0 0 63,0 0 1,0 0 0,0 1 0,0-1-1,0 0 1,1 0 0,-1 1 0,0-1-1,1 0 1,-1 1 0,1-1 0,-1 0 0,1 1-1,0-1 1,-1 1 0,1 2 0,0 18 295,1-1 1,0 1 0,2-1 0,1 1 0,0-1-1,2 0 1,0 0 0,1-1 0,1 0-1,16 29 1,-18-41-370,-1 1 0,1-1 0,1 0 0,0-1 0,0 1 0,0-1-1,1-1 1,0 1 0,0-2 0,1 1 0,0-1 0,14 7 0,-7-6-23,0 0-1,0-1 1,1-1 0,-1 0 0,1-2-1,21 2 1,-19-3 5,-1-2-1,0 0 0,1-1 1,-1 0-1,0-2 1,0 0-1,21-8 1,-38 12-33,16-7 75,0 0 0,-1-1 0,0 0 0,0-2 0,-1 0 0,0 0 0,-1-2 0,-1 1 0,1-2 0,-2 0 0,0 0 0,0-1 0,-1-1 0,-1 0 0,-1 0 0,0-1 0,12-29 0,-15 30 11,0-1 0,0 0-1,-2 0 1,0 0 0,-1 0-1,0 0 1,-1-1 0,-1-28-1,-1 36-64,-1 0 0,1-1-1,-2 1 1,1 0-1,-2-1 1,1 1 0,-1 0-1,0 0 1,-1 1-1,0-1 1,0 1-1,-1 0 1,0 0 0,-1 0-1,1 1 1,-11-11-1,7 7-22,-1 1 0,1 0 0,-2 0 0,0 1 0,0 0 0,0 1 0,-1 1 0,0-1 0,-1 2 0,0 0 0,0 0 0,-15-4 0,9 4-25,1 1 0,-1 1 0,0 1 0,0 0-1,0 1 1,0 1 0,0 1 0,0 1 0,0 0-1,-30 7 1,49-8 25,-16 3-67,-1 0 0,1 1-1,0 0 1,0 1 0,1 1-1,0 1 1,0 0 0,0 1 0,1 1-1,0 0 1,0 0 0,-21 22-1,19-18-173,2 0-1,0 2 0,0-1 0,2 2 1,0 0-1,0 0 0,2 1 0,-16 32 1,22-42-45,0 1 0,1 0 1,0 0-1,0 0 0,0 1 1,1-1-1,1 1 1,-1-1-1,1 1 0,1 0 1,0-1-1,0 1 0,0 0 1,1 0-1,1-1 1,-1 1-1,5 10 0,12 47-3298</inkml:trace>
</inkml:ink>
</file>

<file path=ppt/ink/ink10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0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315 32 9344,'-36'-27'5184,"21"23"-283,-29 16-4619,19 3 428,1 0-1,0 2 0,-24 23 1,36-30-338,0 1 1,1 1 0,1 0 0,-1 0-1,-9 18 1,17-25-299,0-1 0,0 1-1,1 0 1,-1 1 0,1-1-1,1 0 1,-1 1 0,1-1-1,0 1 1,0-1 0,0 1-1,1 0 1,0-1 0,0 1-1,1 0 1,-1-1 0,3 8-1,-2-10-66,0 0-1,1 0 1,0 0-1,-1 0 1,1-1 0,0 1-1,0 0 1,1-1-1,-1 0 1,0 1-1,1-1 1,-1 0-1,1 0 1,0 0-1,0-1 1,0 1 0,0-1-1,0 1 1,0-1-1,5 1 1,6 2-9,0-1 1,0-1-1,17 1 0,-19-2 21,36 2 63,89-9 1,-82 2-2,64 4 1,-104 1-52,1 0 0,-1 1 0,0 1-1,0 1 1,0 0 0,0 1 0,0 1 0,22 12 0,-32-16-22,0 1 1,-1 0-1,0 0 1,1 0-1,-1 1 1,0 0 0,0-1-1,-1 1 1,1 1-1,-1-1 1,0 0-1,5 10 1,-7-10 3,0-1 1,-1 0 0,1 1 0,-1-1 0,1 1-1,-1-1 1,0 1 0,0-1 0,-1 0 0,1 1 0,-1-1-1,1 1 1,-1-1 0,0 0 0,0 1 0,-1-1-1,1 0 1,-1 0 0,0 0 0,1 0 0,-1 0-1,-4 3 1,-3 5 21,-1 0-1,0-1 1,0-1 0,-1 0-1,-1 0 1,0-1-1,0 0 1,0-1 0,-1-1-1,-17 7 1,-8 1 56,-1-2 0,-54 10 0,69-17-87,-1-1-1,0-1 0,1-2 1,-1 0-1,0-2 0,1-1 1,-1 0-1,-47-13 0,69 15-68,0-1-1,0 0 0,1 1 0,-1-1 0,0-1 0,1 1 0,-1 0 0,0 0 1,1-1-1,0 0 0,-1 1 0,1-1 0,0 0 0,0 0 0,0 0 0,0 0 1,0-1-1,-2-3 0,4 4-151,0 0 1,-1 0-1,1 0 1,0 0-1,0 0 1,1-1 0,-1 1-1,0 0 1,1 0-1,-1 0 1,1 0-1,0 0 1,0 1-1,-1-1 1,1 0-1,0 0 1,1 0-1,-1 1 1,0-1-1,0 0 1,1 1-1,-1-1 1,1 1 0,0 0-1,-1-1 1,1 1-1,2-1 1,26-17-3175,-1 4-85</inkml:trace>
</inkml:ink>
</file>

<file path=ppt/ink/ink10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1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25 146 7936,'11'-26'3790,"-3"17"2275,-12 27-1726,-1 2-3920,-2-1 218,0 0 1,2 0 0,0 1 0,1 0 0,-1 21 0,4-31-509,1-1 0,0 1 0,0-1 0,1 1 0,0 0 0,1-1 0,0 0 0,1 1 0,0-1 0,0 0 0,1 0-1,6 11 1,-7-15-151,1-1 0,0 1 0,0-1 0,0 0-1,0-1 1,1 1 0,-1-1 0,1 0-1,0 0 1,0 0 0,0-1 0,1 1 0,-1-1-1,0-1 1,1 1 0,-1-1 0,1 0-1,0 0 1,-1 0 0,1-1 0,0 0-1,0 0 1,-1 0 0,1-1 0,6-2 0,3 1-194,-1-1 1,1-1 0,-1-1-1,-1 0 1,1-1 0,-1 0 0,1-1-1,-2 0 1,16-12 0,-6 0-249,0-2 0,-1 0 1,-1-1-1,-2-1 0,28-42 0,-24 29 179,-2 0-1,-2-1 0,24-68 1,-34 83 1225,-11 37 860,-6 42 260,8-29-1700,2 0 0,0 0 0,2 0-1,1 0 1,1 0 0,1-1 0,12 31 0,-15-52-344,1 0-1,-1 0 1,1 0-1,0-1 0,1 1 1,-1-1-1,1 0 1,0 0-1,1-1 0,-1 1 1,1-1-1,0 0 1,0-1-1,7 4 0,6 1-243,-1 0 0,2-1-1,29 7 1,-45-13-12,0-1 1,0 1-1,1-1 1,-1 0-1,0 0 0,0 0 1,0-1-1,0 1 1,0-1-1,4-1 1,-2 0-788,0-1-1,0 1 1,0-1 0,-1 0 0,0 0 0,1-1 0,-1 0 0,-1 0 0,9-8 0,2-3-2557</inkml:trace>
</inkml:ink>
</file>

<file path=ppt/ink/ink10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1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12800,'-11'35'6399,"11"24"-8703,0-48 13568,5 21-11264,1 0 128,6 14-128,-1-7 0,3-16-512,0 2 0,9-14-1024,-5 1 128,2-12-2176,-1 0 128</inkml:trace>
</inkml:ink>
</file>

<file path=ppt/ink/ink10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2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13952,'-32'16'6911,"38"-9"-9599,-6-7 12416,18 5-13056,1-1 0,-1 6-3711,1 6 127</inkml:trace>
</inkml:ink>
</file>

<file path=ppt/ink/ink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6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 4352,'0'0'27,"0"0"-1,0 0 1,0 0 0,0 0-1,-1 0 1,1 0 0,0 0-1,0 0 1,0-1 0,0 1-1,0 0 1,0 0 0,0 0 0,0 0-1,0 0 1,-1 0 0,1-1-1,0 1 1,0 0 0,0 0-1,0 0 1,0 0 0,0-1-1,0 1 1,0 0 0,0 0-1,0 0 1,0 0 0,0 0 0,0-1-1,0 1 1,0 0 0,1 0-1,-1 0 1,0 0 0,0-1-1,0 1 1,0 0 0,0 0-1,0 0 1,0 0 0,0 0 0,0 0-1,0 0 1,1-1 0,-1 1-1,0 0 1,0 0 0,0 0-1,0 0 1,0 0 0,1 0-1,-1 0 1,0 0 0,0 0-1,0 0 1,0 0 0,0 0 0,1 0-1,-1 0 1,0 0 0,0 0-1,0 0 1,1 0 0,10 12 1599,-9-8-1388,1 1 0,-1-1 0,1 0 0,-1 1 0,-1 0 0,1-1 0,-1 1 1,2 9-1,-6 318 2500,-4-122-1146,6-116-712,7 164 772,-4-230-1547,2-1 0,1 1 0,2-1-1,0 0 1,2-1 0,1 0 0,13 26 0,-21-49-121,-1 0 0,0 0 0,1 0-1,0 0 1,0 0 0,0-1 0,0 1 0,0-1 0,0 1 0,1-1 0,-1 0 0,1 0 0,-1 0 0,1 0-1,0 0 1,0-1 0,0 1 0,0-1 0,0 0 0,0 0 0,0 0 0,1 0 0,-1 0 0,6 0 0,-1-2-188,-1-1 0,1 1 0,-1-2 0,0 1 0,0-1 0,0 0 0,0 0 0,-1 0 0,1-1 0,5-5 1,15-8-949,-12 8 352,0 0 0,-1-1 0,0 0 0,-1-1 0,12-13 0,1-12-1376</inkml:trace>
</inkml:ink>
</file>

<file path=ppt/ink/ink10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2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44 489 8704,'-2'-2'348,"0"1"1,1-1-1,-1 1 1,0 0-1,0-1 1,0 1-1,0 0 1,0 0-1,0 0 1,0 1-1,-5-2 1,-8 1 4748,17-27-3177,3 13-1739,1 0 0,0 0 0,1 1 0,1-1-1,0 1 1,15-19 0,67-69 1509,-78 88-1510,10-8 209,1 2-1,0 0 0,1 1 0,47-27 1,-52 34-203,1 2 1,0 0 0,0 1-1,1 0 1,1 2 0,-1 1-1,1 1 1,0 0 0,0 2-1,1 0 1,41 2 0,-50 1-137,0 1 0,0 1 1,0 0-1,-1 1 1,1 0-1,-1 1 0,0 1 1,0 0-1,0 1 1,0 0-1,-1 1 0,0 1 1,-1 0-1,0 0 1,16 15-1,-19-15-49,-1 1 1,1 0-1,-1 0 0,-1 1 0,0 0 1,0 0-1,-1 0 0,0 1 1,-1 0-1,0 0 0,-1 0 0,0 0 1,-1 0-1,0 1 0,-1-1 0,0 1 1,-1-1-1,0 1 0,-2 12 0,0-13 17,-1-1-1,0 1 0,-1 0 0,0-1 0,0 0 0,-1 0 0,-1 0 1,1 0-1,-2-1 0,1 0 0,-1-1 0,-1 1 0,1-1 0,-1-1 0,-1 1 1,0-1-1,0-1 0,0 0 0,-14 7 0,5-3-38,-1 0-1,-1-2 1,1 0-1,-1-1 1,-1-1-1,1-1 1,-1-1-1,0-1 1,-33 1-1,41-4-221,0-1 0,0-1 0,0 0 0,0 0-1,0-1 1,1-1 0,-15-6 0,25 9 6,-1 0-1,0 0 1,1 0 0,-1 0 0,1-1 0,-1 1-1,1-1 1,-1 0 0,1 1 0,0-1 0,0-1-1,0 1 1,0 0 0,0 0 0,1-1-1,-1 1 1,1 0 0,-1-1 0,1 0 0,0 1-1,0-1 1,0 0 0,0 0 0,1 1-1,-1-1 1,1 0 0,0 0 0,0 0 0,0 0-1,0 0 1,0 0 0,0 0 0,1 1 0,-1-1-1,1 0 1,0 0 0,0 1 0,0-1-1,3-4 1,23-35-3176,0 5 64</inkml:trace>
</inkml:ink>
</file>

<file path=ppt/ink/ink10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2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12672,'-24'43'6271,"20"16"-9726,4-43 13566,0 23-10239,0-3 128,9 22-128,0-12 128,10-3-256,-4-7 0,8-17-1024,-4 1 0,10-27-1920,-6 3 129</inkml:trace>
</inkml:ink>
</file>

<file path=ppt/ink/ink10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3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 13824,'-33'10'6911,"24"-17"-9727,9 7 12544,9 7-13056,-4-1 128,-1 1-3711,1 0 127</inkml:trace>
</inkml:ink>
</file>

<file path=ppt/ink/ink10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4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5 120 5632,'1'-1'216,"-1"1"0,0 0-1,0 0 1,0-1 0,0 1 0,0 0 0,0 0 0,0-1 0,0 1-1,0 0 1,0 0 0,0-1 0,0 1 0,0 0 0,0-1 0,0 1-1,0 0 1,0 0 0,0-1 0,0 1 0,0 0 0,0 0 0,-1-1-1,1 1 1,0 0 0,0 0 0,0 0 0,0-1 0,0 1 0,-1 0-1,1 0 1,0 0 0,0 0 0,0-1 0,-1 1 0,1 0 0,0 0-1,0 0 1,-1 0 0,1 0 0,0 0 0,0 0 0,-1-1 0,1 1-1,18-4 5149,-7 12-6490,68 134 5350,-73-131-4094,1-1-1,-2 1 0,1 0 0,-2 1 1,1 0-1,-2-1 0,1 1 0,-2 0 1,0 1-1,0-1 0,-1 0 0,0 0 1,-1 1-1,-1-1 0,0 1 0,-3 12 1,4-24-116,0-1 1,0 1 0,0-1 0,0 0 0,0 1 0,0-1 0,0 1 0,0-1 0,0 0 0,0 1 0,0-1 0,-1 1 0,1-1 0,0 0 0,0 1-1,0-1 1,-1 0 0,1 1 0,0-1 0,0 0 0,-1 0 0,1 1 0,0-1 0,-1 0 0,1 0 0,0 1 0,-1-1 0,1 0 0,0 0 0,-1 0-1,1 1 1,-1-1 0,-5-13 327,0-35-67,8 21-272,1 1 0,1-1 1,2 1-1,0 0 0,2 0 1,0 1-1,2 0 0,1 0 0,1 1 1,1 1-1,1 0 0,29-37 1,-39 55 14,1 0 0,-1 0 0,1 1 1,0 0-1,0 0 0,0 0 1,1 0-1,-1 1 0,1 0 1,0 0-1,0 0 0,0 1 1,0 0-1,1 0 0,7-1 1,-8 3-1,0 0 0,-1 0 0,1 0 0,0 1 0,-1 0 0,1 0 0,-1 0 0,1 1 0,-1 0 0,1 0 1,-1 0-1,0 1 0,0 0 0,0 0 0,0 0 0,-1 0 0,9 9 0,1 1 35,-1 2-1,0 0 1,-1 0-1,-1 1 1,0 0-1,-1 1 1,-1 1-1,12 30 1,-9-12-17,-1 1 1,-2 1-1,7 53 1,-14-31-16,-15-95-149,11 18 98,2-1 0,0 1 0,0-1-1,2 1 1,6-33 0,-4 28-45,-2 11 51,1 0 0,0 0 1,1 1-1,0-1 0,0 1 0,1 0 0,1 0 0,-1 1 1,2 0-1,-1 0 0,1 0 0,1 1 0,14-14 0,-10 12 11,0 1-1,1 0 0,0 1 0,0 1 0,1 0 1,0 0-1,0 1 0,0 1 0,26-5 1,-26 7 31,0 1 0,0 0 0,0 1 0,0 1 0,0 0 0,0 1 0,1 0 1,-1 2-1,-1-1 0,21 8 0,-24-7 24,-1 1 1,1 0-1,-1 1 0,0 0 1,-1 1-1,1 0 0,-1 0 1,0 1-1,0 0 0,-1 0 1,0 1-1,-1 0 0,1 0 1,-1 0-1,5 11 0,-9-15-19,0 1-1,0-1 1,-1 0-1,0 1 1,0-1-1,0 1 1,0-1-1,0 1 1,-1-1-1,0 1 1,0 0-1,-1 7 1,-17 55 80,2-16-776,16-50 470,-1 1 1,1 0-1,0 0 1,0-1-1,0 1 0,0 0 1,0 0-1,0 0 0,0-1 1,0 1-1,1 0 0,-1 0 1,1-1-1,-1 1 0,1 0 1,0 0-1,-1-1 0,1 1 1,0-1-1,0 1 0,3 2 1,10 15-3404</inkml:trace>
</inkml:ink>
</file>

<file path=ppt/ink/ink10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5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11 9344,'-10'-10'2890,"10"10"-2481,0 0 0,0 0 1,0 0-1,0 0 0,0 0 0,0 0 1,0 0-1,0 0 0,0 0 0,0 0 1,-1 0-1,1 0 0,0 0 0,0 0 1,0 0-1,0 1 0,0-1 0,0 0 1,-1 0-1,10 27 761,17 109 1251,-9-36-2474,60 261 1973,27 64-534,-99-408-1294,-2 0 0,0 0-1,-1 0 1,0 1 0,-2-1 0,0 0-1,0 1 1,-2-1 0,-5 26-1,7-42-83,0-1 0,0 1 0,0-1 0,0 1 0,-1-1 0,1 1 0,0 0 0,0-1-1,0 1 1,0-1 0,-1 1 0,1-1 0,0 1 0,0-1 0,-1 1 0,1-1 0,-1 1-1,1-1 1,0 0 0,-1 1 0,1-1 0,-1 0 0,1 1 0,-1-1 0,1 0 0,-1 1-1,1-1 1,-1 0 0,1 0 0,-1 0 0,1 1 0,-1-1 0,1 0 0,-2 0-1,1-1 6,-1-1-1,1 1 0,0 0 0,0-1 0,0 1 0,-1-1 0,1 1 0,0-1 0,1 0 0,-1 1 0,0-1 0,0 0 1,1 0-1,-1 1 0,1-4 0,-5-11-10,2 0 0,0-1 0,1 1 0,1-1 0,0 1 1,1-1-1,1 0 0,0 1 0,1-1 0,1 1 0,6-17 0,-2 11 14,1 0-1,1 1 1,0 0-1,2 1 1,1 0-1,0 1 1,24-29-1,-31 42-15,1 0 0,0 0 0,-1 1 0,2 0 0,-1 0 0,0 0 0,1 1 0,0 0 0,0 0 0,0 1 0,1 0 0,-1 0 0,1 1 0,15-3 0,-12 4 0,0 0 0,1 1 0,-1 0 0,0 1 0,0 0 0,0 1 0,0 0 0,0 1 0,19 7 0,-11-1 0,0 0 0,-1 1 0,0 0 0,-1 2 0,0 0 0,-1 1 0,0 0 0,-1 2 0,0-1 0,-2 2 0,17 22 0,-23-27 11,0 0-1,-1 0 1,0 1-1,-1-1 1,0 1-1,0 1 1,4 22-1,-8-30 15,-1 0-1,1 1 0,-1-1 0,-1 0 0,1 1 0,-1-1 1,1 0-1,-2 0 0,1 1 0,0-1 0,-1 0 0,0 0 1,0 0-1,-1-1 0,1 1 0,-1-1 0,0 1 0,0-1 0,-1 0 1,1 0-1,-1 0 0,-8 6 0,2-2 37,-1-1-1,-1 0 1,1-1-1,-1 0 1,0 0 0,0-2-1,-1 0 1,1 0-1,-17 2 1,10-2-112,-1-2 0,0 0-1,1-1 1,-1-1 0,-35-5 0,52 5-58,-1-1 0,0 0 0,1 1 1,-1-1-1,1-1 0,-1 1 0,1 0 0,0-1 1,0 0-1,-1 0 0,1 0 0,0 0 1,1 0-1,-1 0 0,0-1 0,1 1 0,-1-1 1,1 0-1,-4-6 0,5 6-168,0 1-1,0-1 1,1 0 0,-1 0-1,1 0 1,0 0 0,0 0-1,0 0 1,0 0 0,0 0-1,0 0 1,1 0 0,0 0-1,0 0 1,-1 0 0,2 0-1,-1 1 1,0-1 0,0 0-1,1 1 1,0-1 0,-1 1-1,1-1 1,0 1 0,0 0-1,3-2 1,27-24-3136,2 6-64</inkml:trace>
</inkml:ink>
</file>

<file path=ppt/ink/ink10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5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202 272 11520,'-4'12'1452,"0"0"0,0 0 1,1 1-1,0-1 0,2 1 1,-1 0-1,1 22 0,1-29-1092,1-1 0,0 1 0,0-1 0,0 0-1,1 1 1,-1-1 0,1 0 0,0 0 0,4 7-1,-3-9-410,-1 0 0,0 0 0,1 0 0,-1-1 0,1 1 0,0-1 0,0 1 0,0-1 0,0 0 0,0 0 0,0 0 0,1 0-1,-1-1 1,1 0 0,3 2 0,11 0 174,0-1 0,0-1-1,0 0 1,0-2 0,0 0-1,0 0 1,33-9 0,-30 5-15,-1-1 0,0-1 1,-1-1-1,1 0 1,31-21-1,78-63 244,-118 83-316,-1 0 1,0-1-1,0 0 0,16-21 1,-23 26-24,0 0 1,0 0-1,0 0 1,-1 0-1,0-1 1,0 1-1,0-1 1,0 1-1,-1-1 1,0 1-1,0-1 1,-1 0-1,1 0 1,-2-6-1,0 5 1,0-1 0,-1 1-1,0 0 1,0 0 0,0 0-1,-1 0 1,0 1 0,-1-1-1,0 1 1,0-1 0,0 1 0,0 1-1,-1-1 1,0 0 0,0 1-1,-7-5 1,3 3-4,-1 1 0,1-1 0,-1 2-1,0-1 1,-1 2 0,1-1 0,-1 1 0,0 1 0,0 0 0,-21-3-1,-2 4-51,1 2-1,0 1 0,-1 2 1,1 1-1,0 1 0,0 2 1,-42 15-1,54-15-114,0 2-1,0 0 1,1 1 0,1 1-1,-1 1 1,2 1 0,-31 27 0,40-33-227,0 1 0,0 0 0,0 0 0,1 1 0,1 1 0,-1-1 0,2 1 0,-1 0 0,1 1 0,-8 19 0,12-27 132,1 0 0,-1 1 0,1-1-1,0 1 1,0 0 0,0-1 0,1 1 0,-1 0 0,1-1 0,0 1 0,0 0 0,0 0 0,0-1 0,1 1 0,0 0 0,0-1 0,0 1 0,0-1 0,0 1 0,0-1 0,1 1 0,0-1 0,0 0 0,0 0 0,0 0 0,4 4 0,23 35-3332</inkml:trace>
</inkml:ink>
</file>

<file path=ppt/ink/ink10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6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110 893 12416,'0'-1'209,"1"0"1,-1 0-1,1 0 0,0 0 1,-1 0-1,1 0 1,0 1-1,0-1 1,-1 0-1,1 1 1,0-1-1,0 0 0,0 1 1,0-1-1,0 1 1,0-1-1,0 1 1,0 0-1,0-1 1,0 1-1,2 0 0,43-6 1059,25-4 5514,-19-7-6725,-12-2 98,-1-2-1,-2-1 1,55-43 0,-83 57-140,19-14 86,0-1 1,-2-2-1,0-1 1,-2-1-1,-1-1 0,19-31 1,-32 44-40,-1 0 1,-1-1-1,0 0 0,-1 0 1,-1-1-1,-1 0 0,0 0 1,-1 0-1,-1-1 0,0 1 1,-2-1-1,0-33 1,-2 41-45,0 0 0,0 0 0,-1 1 1,-1-1-1,1 1 0,-2-1 0,1 1 1,-1 0-1,-1 0 0,1 1 1,-2-1-1,1 1 0,-13-14 0,11 14-16,0 0-1,-1 1 0,0 0 0,0 0 0,0 1 0,-1 0 0,0 1 0,0 0 0,0 0 0,-1 1 0,1 0 0,-19-4 0,13 3-15,-1-1 5,-1 2 0,0-1-1,0 2 1,0 0 0,0 2-1,0 0 1,-1 0 0,1 2-1,0 0 1,0 1 0,0 0-1,0 2 1,0 0 0,0 1-1,-20 9 1,18-8 23,1 1 1,0 1-1,0 0 0,1 2 0,0 0 0,1 0 1,0 2-1,-15 14 0,19-12 35,0 1 1,0 1-1,2 0 0,0 1 0,1 0 1,1 0-1,0 1 0,1 0 0,1 0 0,1 1 1,1 0-1,-4 35 0,4-24 22,2 1 0,2-1 0,1 0 1,1 1-1,1-1 0,2 0 0,1 0 0,16 50 0,112 254 697,-107-274-626,0-2-124,-2 1 0,-3 1 0,23 105-1,-38-126-454,0 44 0,-5-30-2998,3-66-1113,-2 7 3336,3-13-2243</inkml:trace>
</inkml:ink>
</file>

<file path=ppt/ink/ink10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8:46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20 424 13440,'-14'34'6655,"8"33"-8575,6-54 12160,0 29-10496,0-11 128,6 20-640,-1-15 128,13-1 0,-4-8 0,20-11-2048,-11-9 128,14-21-896,-8-2 129</inkml:trace>
  <inkml:trace contextRef="#ctx0" brushRef="#br0" timeOffset="1">354 1 14080,'-34'14'7039,"45"11"-10367,-7-22 14336,1 8-12672,-5-2 0,14 7-5504,-5-5 129</inkml:trace>
</inkml:ink>
</file>

<file path=ppt/ink/ink10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6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152 139 4736,'-4'2'1252,"0"-1"1,0 0-1,0 0 1,0-1-1,-1 1 1,1-1-1,-8 0 1,-23 4 1089,33-4-2223,1 1-1,0-1 1,-1 1 0,1-1 0,0 1 0,-1 0-1,1 0 1,0-1 0,0 1 0,0 0 0,0 0-1,0 0 1,0 1 0,0-1 0,0 0 0,0 0-1,1 0 1,-1 1 0,0-1 0,1 0 0,-1 3-1,-13 36 819,5-14-524,1 0 0,-8 52 0,14-65-279,0 0 0,1 0 0,0 0 0,1 0 0,1 0 0,0 0 0,0 0 0,2 0 0,0-1 0,0 1-1,1-1 1,0 0 0,1 0 0,1 0 0,0 0 0,0-1 0,14 18 0,-8-15-46,0-1-1,1-1 1,1 0 0,0 0-1,0-1 1,1-1 0,31 15-1,-38-21-68,1-1 1,0 0-1,0 0 0,0-1 0,0 0 0,0-1 0,0 0 0,1 0 0,-1-1 0,0-1 0,1 1 1,-1-1-1,0-1 0,0 0 0,0 0 0,0-1 0,13-5 0,-20 7-10,21-9 94,0 0 1,39-26-1,-54 30-74,0 0 0,0-1 1,-1 0-1,0-1 0,0 0 0,0 0 0,-1 0 1,-1-1-1,1 1 0,5-15 0,-4 6 17,-1-1 0,-1 0 0,0 0-1,-1 0 1,-1-1 0,-1 1 0,-1-1 0,0 0-1,-2 1 1,0-1 0,-1 0 0,0 1 0,-2 0-1,0-1 1,-1 1 0,-15-32 0,15 37-18,-1 1 1,-1 0 0,0 0-1,0 1 1,-1 0-1,-1 0 1,0 1 0,0 0-1,-1 0 1,0 1-1,-1 0 1,0 1-1,0 0 1,-1 1 0,0 1-1,0-1 1,-1 2-1,1 0 1,-1 0 0,0 1-1,-1 1 1,1 0-1,-1 1 1,-16-1-1,8 5-58,-1 0 0,0 1-1,0 1 1,1 1-1,0 1 1,-32 13-1,49-18 27,1 1 0,0 0 0,-1 0 0,1 0 0,0 0 0,1 1 0,-1-1 0,0 1 0,1 0 0,-1 0 0,1 1 0,0-1 0,0 1 0,0-1 0,1 1 0,-1 0 0,1 0 0,-4 8 0,4-6-6,1 1 0,-1 0 0,1 1 0,0-1 0,1 0 0,0 0 0,0 0 0,0 0 0,1 1 0,0-1 0,2 7 0,2 5-91,1-1 0,1 0 0,1 0 1,0 0-1,1-1 0,1 0 0,24 30 1,-28-40 11,1 1 0,0-1 1,1-1-1,0 0 0,0 0 1,0 0-1,0-1 1,1 0-1,0-1 0,0 0 1,1 0-1,-1-1 0,1 0 1,-1-1-1,1 0 0,0-1 1,0 1-1,0-2 1,0 0-1,0 0 0,0-1 1,12-2-1,-2 0 137,0-2 0,0-1 0,-1 0 1,1-2-1,-2 0 0,1-1 0,-1 0 0,0-2 0,25-20 0,18-26 1021,-57 54-970,-1-1-1,1 0 1,-1 0 0,0 0 0,-1-1 0,1 1 0,-1-1 0,0 1 0,0-1 0,0 0 0,-1 0 0,1 0 0,0-7 0,1 74 345,2 0 0,3-1 1,3 0-1,2 0 1,40 108-1,-48-157-356,1 0 1,0 0-1,0-1 0,1 1 0,1-1 0,0-1 1,0 0-1,11 10 0,-14-15-263,1 0 0,0-1-1,1 1 1,-1-1 0,1-1 0,7 4-1,-7-4-600,0-1 0,0 0 0,0-1-1,0 1 1,1-1 0,13 0 0,-19-1 433,1 0 0,-1-1 1,1 1-1,-1 0 0,1-1 1,-1 0-1,0 1 1,1-1-1,-1 0 0,0 0 1,1-1-1,-1 1 1,0 0-1,0-1 0,0 1 1,0-1-1,0 0 0,2-2 1,3-3-700,22-20-2691</inkml:trace>
</inkml:ink>
</file>

<file path=ppt/ink/ink10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6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 6016,'11'-3'8738,"13"4"-4669,57 9-2541,-59-5-1149,0-1 0,0-2-1,1 0 1,-1-1 0,0-1-1,45-7 1,-50 4-735,-1-1-1,1-1 1,-1-1-1,-1 0 1,30-17-1,-41 20-141,-3 3 359,-1-1 0,1 1 1,-1-1-1,0 1 0,1 0 0,-1-1 1,1 1-1,-1 0 0,1-1 0,-1 1 0,1 0 1,-1-1-1,1 1 0,-1 0 0,1 0 1,-1 0-1,1 0 0,-1 0 0,1 0 0,0 0 1,-1 0-1,1 0 0,-1 0 0,2 0 0,-2 0-2676</inkml:trace>
</inkml:ink>
</file>

<file path=ppt/ink/ink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6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3712,'-9'11'1792,"50"-11"-2304,-22 0 3200,4-7-2304,6 7 128,4 7 256,10-3 128,12-4-1152,2 0 128,4 0 512,1-4 128,-5-3-512,-6 7 128,-10-4-1152,-7 4 0,-11 4-384,-9 3 0</inkml:trace>
</inkml:ink>
</file>

<file path=ppt/ink/ink10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7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6016,'2'8'12535,"0"33"-9913,0 10-3230,10 42 2435,7 141 1231,-19-215-3044,1-13-253,-1 1 1,0-1-1,0 1 1,0-1-1,-1 1 0,0-1 1,-1 0-1,-3 13 1,4-18-2600,1-1-362</inkml:trace>
</inkml:ink>
</file>

<file path=ppt/ink/ink10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7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37 354 3328,'-3'0'2597,"4"9"-1315,1 4 3009,-2-12-2861,2 18 3305,-1 6-4585,0-5 1231,1 0 1,6 29-1,-3-23-918,2-1-1,1-1 1,12 29-1,-16-46-399,1 0 1,0 0-1,0 0 0,0-1 0,1 0 0,-1 0 0,2 0 0,-1-1 1,1 0-1,-1 0 0,1 0 0,1-1 0,-1 0 0,1 0 1,12 3-1,4 1 73,0-1 1,0-1 0,46 4 0,-56-9-69,0-1 0,0-1 0,0-1 1,0 1-1,0-2 0,-1 0 0,1-1 1,-1 0-1,1-1 0,-1-1 0,-1 0 1,1 0-1,-1-2 0,12-8 1,-14 9-5,-1-1 0,1 0 1,-1-1-1,-1 1 1,0-2-1,0 1 1,0-1-1,-1-1 1,-1 1-1,8-18 0,-3 3 74,-1-1-1,-1-1 1,7-38-1,-12 49-119,0-1 0,-2 1 0,0-1 0,-1 0 0,0 0 0,-1 1 1,-1-1-1,-1 0 0,-1 1 0,0-1 0,-1 1 0,-10-28 0,6 30-34,0 1 1,0 0-1,-1 0 0,-1 1 1,0 1-1,-1-1 0,0 2 1,-1-1-1,0 1 0,-1 1 1,0 1-1,0 0 0,-1 0 1,-28-11-1,28 15-18,0-1 1,-1 2-1,1 0 0,-1 0 1,1 2-1,-1 0 0,0 0 0,0 2 1,0-1-1,-17 5 0,7 0-148,0 1 1,0 2-1,1 0 0,-40 20 0,55-24 51,0 0-1,0 1 1,0 0 0,0 0-1,1 1 1,0 1 0,0-1-1,1 1 1,0 0 0,0 1-1,0 0 1,1 0-1,0 0 1,1 1 0,0-1-1,0 2 1,1-1 0,-6 19-1,7-16-216,0 0 1,0-1-1,2 1 0,-1 0 0,2 0 0,0 1 0,0-1 0,1 0 0,0 0 1,1 0-1,1 0 0,0-1 0,8 22 0,-4-18-579,0 0-1,2 0 1,0-1 0,0 0-1,1-1 1,1 0 0,0 0-1,1-1 1,23 18 0,6 0-1505</inkml:trace>
</inkml:ink>
</file>

<file path=ppt/ink/ink10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8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9 996 3712,'-9'0'3522,"16"-9"648,13-12-1217,372-312 2785,101-95-3711,-406 369-1992,-58 41-679,-1-1-1,28-25 0,-52 40 50,0 0 1,-1 0-1,0 0 0,0 0 0,0-1 0,0 1 0,-1-1 0,2-6 0,1-8-1986</inkml:trace>
</inkml:ink>
</file>

<file path=ppt/ink/ink10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8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6912,'8'-2'8268,"-4"14"-3539,-2 30-1986,-1-17-2740,5 47 538,-4-40-112,1 1 0,1-1 0,2 0 0,1-1 0,18 49 0,-24-77-511,1 1-1,-1-1 1,1 0 0,0 0-1,0 0 1,0 0 0,0 0-1,1 0 1,-1-1 0,1 1-1,0-1 1,0 0 0,0 1-1,0-1 1,0-1 0,0 1 0,6 2-1,-6-3-179,-1-1 0,1 0 0,0 0-1,-1 0 1,1 0 0,0 0 0,-1 0 0,1-1 0,-1 1-1,1-1 1,-1 0 0,1 0 0,-1 0 0,1 0-1,-1 0 1,0 0 0,1-1 0,-1 1 0,0-1 0,0 0-1,0 1 1,0-1 0,0 0 0,-1 0 0,3-4-1,19-26-2872</inkml:trace>
</inkml:ink>
</file>

<file path=ppt/ink/ink10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9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13312,'0'0'6655,"14"0"-9471,-14 0 6656,5 4-9087,-5-4 127</inkml:trace>
</inkml:ink>
</file>

<file path=ppt/ink/ink10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9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7680,'9'-16'3840,"-4"9"-2304,-5 7 3839,15-4-5119,-7-1 128,21-2 128,-10 3 128,19 4-896,-10 0 0,4 4 384,-3-1 0,-6 1-896,-4 1 0,-4-5-1791,-1 0-1</inkml:trace>
</inkml:ink>
</file>

<file path=ppt/ink/ink10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19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7680,'0'0'3840,"8"-16"-2688,-4 13 5503,7-1-6015,-2 1 128,24-10 384,-15 6 0,19-2-1664,-8 6 128,-1 3 0,-5 0 128,-3 3-2560,-6 6 129</inkml:trace>
</inkml:ink>
</file>

<file path=ppt/ink/ink10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21.2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163 321 4480,'-26'7'8827,"1"6"-5288,22-12-3418,1 1-1,0-1 0,0 1 0,0 0 0,0 0 0,1 0 1,-1 0-1,0 0 0,1 1 0,-1-1 0,1 0 1,0 1-1,0-1 0,0 1 0,0-1 0,0 1 0,1 0 1,-1-1-1,1 1 0,0 3 0,-1 18 195,1-1 0,1 1 0,1-1 0,2 0 1,0 0-1,1 0 0,2 0 0,11 29 0,-13-41-274,0 0 0,1-1 0,0 0 0,1 0 0,0-1 1,0 0-1,1 0 0,13 11 0,-15-15-16,1 0 1,0 0-1,0-1 1,0 0-1,0-1 1,1 0-1,0 0 1,-1 0-1,1-1 1,0 0-1,0 0 1,0-1-1,12 0 1,-7 0 43,1-1 1,-1-1 0,0-1-1,1 0 1,-1 0 0,0-1-1,0-1 1,0 0 0,-1-1 0,1 0-1,-1-1 1,0 0 0,-1-1-1,15-11 1,-6 2 132,-2-1-1,0 0 1,-1-1 0,-1-1-1,0-1 1,-2 0 0,0-1-1,19-40 1,-27 49-151,-1-1 0,0 0 0,-1 0-1,0 0 1,-1 0 0,-1-1 0,0 0 0,-1 1 0,0-1 0,-1 0-1,-1 0 1,0 1 0,0-1 0,-2 0 0,0 1 0,0 0 0,-10-22 0,7 20-37,-1 1 0,0 1 0,-1-1 0,-1 1 1,0 1-1,-1 0 0,0 0 0,-15-13 1,3 10-37,0 1 1,-1 2 0,-1 0-1,0 1 1,0 2 0,-1 0-1,0 1 1,-36-5 0,48 12-20,0 0 0,0 0 0,-1 1 0,1 1 0,-1 0 0,1 1 0,0 1 0,0 0 0,0 0 0,0 1 0,1 1 0,0 0 0,0 1 0,0 0 0,0 1 0,1 1 0,0-1 0,-15 16 0,17-15-55,0 1 1,1 0-1,0 0 1,0 1-1,1 0 1,0 1-1,1 0 1,0 0 0,1 0-1,1 0 1,-1 1-1,2 0 1,-1 0-1,2 0 1,0 0-1,0 1 1,1-1 0,0 0-1,3 23 1,-1-27 31,1 0 1,0 1-1,0-1 1,1 0-1,0 0 1,0 0-1,1 0 1,0-1-1,0 1 1,1-1-1,0 0 1,7 6-1,-3-3-10,1 0-1,1-1 0,-1 0 0,2-1 0,-1-1 1,1 1-1,13 5 0,-3-4 10,-1-1 1,1 0-1,0-2 1,1 0-1,-1-2 1,1 0-1,0-2 0,0 0 1,25-2-1,-32-3 138,1 1-1,-1-2 0,1 0 1,-1-1-1,-1 0 0,1-2 0,-1 0 1,0 0-1,0-2 0,-1 0 1,0 0-1,-1-1 0,0-1 0,0 0 1,-1-1-1,-1 0 0,19-26 1,-27 33 493,-6 6-106,-7 18 519,0 25-494,3 0 1,1 1-1,1 83 0,5-121-501,0-1-1,1 1 0,0-1 1,0 0-1,1 1 1,0-1-1,0 0 0,0 0 1,1 0-1,0-1 1,0 1-1,0 0 0,1-1 1,0 0-1,0 0 1,0 0-1,1-1 0,-1 1 1,1-1-1,0 0 1,1 0-1,-1-1 0,1 1 1,-1-1-1,1 0 1,0-1-1,0 0 0,0 0 1,0 0-1,1 0 1,9 0-1,-4 0-326,1-1-1,-1 0 1,0-1 0,1 0 0,-1-1-1,24-4 1,-25 2-394,-1 0 0,1 0-1,-1-1 1,0 0 0,0-1 0,0 0 0,14-10-1,9-6-2589</inkml:trace>
</inkml:ink>
</file>

<file path=ppt/ink/ink10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21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518 100 4480,'5'-13'2531,"-3"10"-1306,-1 0 0,1 0 1,-1-1-1,0 1 0,0 0 1,-1 0-1,1-1 0,0-5 1,-1 8-1222,-1-1 0,1 1 1,0 0-1,-1-1 0,1 1 0,-1 0 1,1-1-1,-1 1 0,1 0 1,-1 0-1,0 0 0,0 0 0,1 0 1,-1 0-1,0 0 0,-2-2 0,-3-1 262,1 0 0,-1 1 0,0 0-1,0 0 1,0 1 0,-1-1 0,1 1-1,0 1 1,-1-1 0,1 1 0,-1 0-1,0 0 1,1 1 0,-1 0 0,-10 1-1,-10 2 281,0 2 0,-36 9 0,56-12-484,-8 3 48,0 0 1,-1 2-1,2-1 0,-1 2 0,1 0 0,0 0 0,1 2 1,0-1-1,1 2 0,0 0 0,0 0 0,-18 24 0,19-20-75,0 0 0,1 1-1,1 0 1,0 1 0,1 0-1,1 0 1,1 0 0,1 1-1,0 0 1,-4 33 0,8-41-27,1 0 1,1 0-1,0 0 1,0 0 0,1 0-1,0-1 1,1 1 0,0-1-1,0 1 1,1-1 0,0 0-1,1 0 1,0-1 0,1 1-1,-1-1 1,1 0 0,1-1-1,0 1 1,0-1-1,0-1 1,1 1 0,11 7-1,-4-4-93,0-1-1,1 0 0,-1-1 0,1-1 0,1 0 0,0-1 0,0-1 0,0-1 0,0 0 0,1-1 0,30 1 1,53-10-1774,-92 5 961,-1-1 0,1 0 1,-1 0-1,0 0 0,0-1 0,0-1 0,0 1 0,0-1 0,9-8 1,-5 4-1919</inkml:trace>
</inkml:ink>
</file>

<file path=ppt/ink/ink10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22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66 5248,'-29'-7'2560,"44"3"-512,-15 4 3456,17-12-4608,-2 8-1,18-12 641,-6 6 128,21 4-1792,-11 3 0,15-1 1280,-9 4 0,3 4-1024,-4-1 0,-13 13-2176,-6-3 128,2-6-1151,-7 5 127</inkml:trace>
</inkml:ink>
</file>

<file path=ppt/ink/ink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7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3712,'1'1'117,"-1"-1"-1,1 0 1,0 1-1,-1-1 1,1 1 0,0 0-1,-1-1 1,1 1-1,0-1 1,-1 1 0,1 0-1,-1 0 1,1-1 0,-1 1-1,0 0 1,1 0-1,-1-1 1,0 1 0,1 0-1,-1 0 1,0 0 0,0 0-1,0 0 1,0 1-1,7 35 3113,-6 4-2325,-6 53-1,0 16 319,4 0-1159,22 481 2967,-19-576-2980,0 1-1,1 0 1,1-1-1,1 0 1,0 0-1,9 18 1,-12-28-86,1 0 1,0 0-1,0 0 1,0 0-1,1-1 1,0 1-1,0-1 1,0 0 0,0 0-1,1 0 1,-1-1-1,1 0 1,0 1-1,0-2 1,0 1-1,0-1 1,1 1-1,-1-1 1,11 2 0,-11-5-295,1 1 1,-1-1-1,0 0 1,0 0 0,0 0-1,0-1 1,0 1 0,0-1-1,-1-1 1,1 1 0,0-1-1,-1 1 1,0-1 0,7-6-1,-4 4-233,22-19-1485</inkml:trace>
</inkml:ink>
</file>

<file path=ppt/ink/ink10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22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5888,'0'-1'303,"0"0"-1,0-1 1,0 1 0,0-1-1,1 1 1,-1 0 0,0-1 0,1 1-1,-1 0 1,1-1 0,-1 1 0,1 0-1,0 0 1,-1-1 0,1 1-1,0 0 1,0 0 0,0 0 0,0 0-1,0 0 1,0 0 0,0 0-1,0 0 1,0 1 0,1-1 0,-1 0-1,0 1 1,0-1 0,1 1 0,-1-1-1,0 1 1,1-1 0,-1 1-1,3 0 1,-3-1-274,1 1 1250,7 12 193,0 15-648,-2 0 0,-1 1 0,-2 0-1,2 41 1,-1-16-377,22 155 568,16 192-2926,-42-358 229,-9 68 0,5-85 310,-1-12-750,4-13 2004,0 1 0,0-1 1,-1 0-1,1 0 1,0 0-1,0 1 0,0-1 1,-1 0-1,1 1 1,0-1-1,0 0 0,0 0 1,0 1-1,0-1 1,0 0-1,0 1 0,0-1 1,0 0-1,-1 1 1,1-1-1,0 0 1,0 1-1,1-1 0,-1 0 1,0 1-1,0-1 1,0 0-1,0 1 0,0-1 1,0 0-1,0 0 1,0 1-1,1-1 0,-1 0 1,0 1-1,0-1 1,0 0-1,1 0 0,-1 1 1,0-1-1,1 0 1,3 0-2443</inkml:trace>
</inkml:ink>
</file>

<file path=ppt/ink/ink10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23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4992,'1'19'7639,"0"5"-3532,11 103-2670,6 172-167,1 5-748,-12-252-810,3 56-811,-10-96 166,0 1 0,-1 0 0,-4 17 0,-8 0-3654,7-19 2262</inkml:trace>
</inkml:ink>
</file>

<file path=ppt/ink/ink10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23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0 265 5632,'2'-7'745,"0"0"0,1 0 0,0 0 0,0 1 1,0-1-1,1 1 0,-1 0 0,2 0 0,-1 0 0,1 0 0,6-5 0,2-5 810,-10 13-1391,0 0 1,0 0 0,0 0 0,0 1-1,0-1 1,0 1 0,1 0 0,-1-1-1,1 2 1,-1-1 0,1 0 0,0 1 0,6-2-1,29-12 1199,-16 3-1173,3-1-104,53-19 0,-71 29-32,32-11 476,0 2 1,1 2 0,42-5-1,-33 11-77,0 1-1,0 3 0,-1 2 0,97 16 1,-133-16-420,0 1 1,-1 1 0,0 0 0,0 1 0,0 0 0,0 0 0,-1 2 0,0-1 0,0 1-1,0 1 1,-1 0 0,0 1 0,-1 0 0,0 0 0,0 1 0,12 19 0,-12-14-50,-2 1 0,0-1 0,-1 1 0,-1 0 0,0 1 0,-1 0 0,-1-1 0,0 1 0,-2 0 0,0 0 0,-1 23 0,-2-21 7,-1 0 1,-1-1-1,-1 1 1,-1-1-1,0 1 0,-1-2 1,-1 1-1,-1-1 1,0 0-1,-1-1 1,-1 0-1,0-1 1,-2 0-1,1 0 1,-2-2-1,-15 14 1,-16 10 103,-2-2 0,-2-2-1,-104 53 1,136-75-44,-1-2 1,0 0-1,-1-2 0,1 0 0,-2-1 0,1 0 1,-1-2-1,1 0 0,-23 0 0,40-4-45,1 1-1,-1-1 0,0 0 0,0 0 1,0 0-1,0 0 0,0-1 1,0 1-1,0 0 0,1-1 0,-1 0 1,0 1-1,0-1 0,0 0 1,1 0-1,-1 0 0,1 0 0,-1 0 1,0 0-1,1 0 0,0-1 1,-3-2-1,4 3-4,-1-1-1,1 1 1,0-1 0,-1 1 0,1-1-1,0 0 1,0 1 0,0-1-1,0 0 1,1 1 0,-1-1 0,0 1-1,1-1 1,-1 0 0,1 1-1,-1-1 1,1 1 0,0-1 0,0 1-1,0 0 1,1-2 0,1-2 22,1 0 1,0 0-1,0 0 1,1 1 0,-1-1-1,1 1 1,0 0-1,0 1 1,1-1-1,-1 1 1,1 0-1,-1 0 1,1 1-1,8-3 1,-4 3 49,0 1 1,0 0-1,0 0 0,0 1 1,0 1-1,0 0 0,-1 0 1,1 0-1,0 2 0,0-1 1,-1 1-1,1 0 0,-1 1 0,0 0 1,15 10-1,-7 3 115,-2 1 0,0 1 1,-1 0-1,-1 1 0,-1 1 0,16 34 0,26 42 543,-41-76-510,2-1-1,0 0 1,1-1-1,20 17 1,-29-29-146,1-1 0,0 0 0,0-1 0,1 0 0,0 0 1,0-1-1,0 0 0,0-1 0,1 0 0,-1 0 0,1-1 0,0 0 1,14 1-1,-7-2-214,1 0 0,-1-2 1,0 0-1,0 0 0,0-2 1,0 0-1,22-8 0,60-36-3188,-10 2-535</inkml:trace>
</inkml:ink>
</file>

<file path=ppt/ink/ink10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36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6 9728,'-5'-6'4864,"-4"46"-3584,9-35 4991,-14 29-5631,0-2 0,-18 42-768,7-19 128,-41 36-3072,20-25 128</inkml:trace>
</inkml:ink>
</file>

<file path=ppt/ink/ink10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38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386 7 5888,'11'-7'2944,"-3"7"-384,-8 0 2943,9 11-4607,-3 1 128,-21 35 512,1-12 128,-20 40-2176,8-17 0,-60 56-1408,26-23 128,-48 10-767,31-22-1,77-79 2560</inkml:trace>
</inkml:ink>
</file>

<file path=ppt/ink/ink10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0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62 190 4992,'-4'6'1388,"-1"1"0,2 0 0,-1 0 0,1 0 0,0 0 0,0 0 0,1 1 0,-2 10 0,2-7-738,0 1 1,2-1-1,-1 0 0,1 1 1,3 16-1,-1-17-560,0 1-1,0-1 0,1 0 1,1 0-1,0-1 1,1 1-1,-1-1 1,2 0-1,0 0 0,0 0 1,1-1-1,12 14 1,-6-10-3,1-2 1,1 1-1,0-2 1,0 0-1,1-1 0,0 0 1,1-1-1,0-1 1,26 7-1,-30-11-25,-1-1-1,1 0 1,0-1 0,0 0-1,0-1 1,0-1 0,0 0-1,0 0 1,0-2-1,-1 1 1,1-2 0,-1 1-1,0-2 1,0 0-1,0 0 1,0-1 0,13-9-1,-12 6 6,0 0 0,0-1 0,-1-1 0,0 0 1,-1-1-1,0 0 0,-1 0 0,0-1 0,-1 0 0,0-1 0,-1 0 0,-1 0 0,8-23 0,-11 27-60,0 0-1,-1 0 0,0 0 0,-1 0 1,0-1-1,-1 1 0,0-1 0,-1 1 1,0-1-1,-1 1 0,0-1 1,0 1-1,-1-1 0,0 1 0,-1 0 1,-5-13-1,1 11-27,0 0-1,-1 1 1,0 0 0,-1 0-1,0 1 1,0 0 0,-1 1-1,-1 0 1,1 0 0,-1 1-1,-1 0 1,0 1 0,0 1-1,0 0 1,-26-9 0,17 9-27,0 0 1,-1 1 0,1 2-1,-1 0 1,0 1-1,1 1 1,-1 1 0,0 1-1,0 1 1,-33 8 0,44-7-33,-1 0 0,1 1 0,-1 1 0,1 0 1,0 0-1,1 1 0,0 0 0,0 1 0,0 0 0,0 1 1,1 0-1,1 1 0,-1-1 0,1 2 0,1-1 0,0 1 1,0 0-1,1 0 0,0 1 0,-5 13 0,7-12-50,0 0 0,0 0-1,1 0 1,1 0 0,0 1 0,0 12-1,2-19 60,0 0-1,0-1 0,0 1 0,1-1 0,0 1 0,0 0 1,0-1-1,1 1 0,0-1 0,0 0 0,0 0 0,1 0 0,0 0 1,0 0-1,0 0 0,6 6 0,0-3 42,1-1-1,-1 0 0,1-1 1,0 0-1,0 0 1,1-1-1,0-1 1,0 0-1,0 0 1,0-1-1,1 0 1,-1-1-1,1-1 1,-1 0-1,1 0 1,0-1-1,0 0 1,18-4-1,4-1 83,1-2 0,-1-1 0,0-1 0,63-29 0,21-26 503,-103 62 0,-12 10 69,-13 22 494,3-14-749,7-5-205,-1-1 0,1 1 0,1 0 0,0-1 0,1 1 0,0-1 0,0 1 0,1-1 0,0 0 0,8 16 0,1 8 208,-10-29-334,0 1 0,1-1 0,0 0 0,-1 1 0,2-1 0,-1 0 0,1-1 0,-1 1 1,2-1-1,-1 1 0,0-1 0,1 0 0,-1-1 0,1 1 0,0-1 0,0 0 0,1 0 0,-1-1 0,6 3 0,3 0-473,0-1 0,0-1 1,0 0-1,1 0 0,-1-2 0,23 1 1,-31-2 13,0-1 1,-1 1 0,1-1 0,0 0-1,-1-1 1,1 1 0,-1-1-1,1 0 1,-1 0 0,0-1 0,0 0-1,0 0 1,7-5 0,-10 7 288,37-21-3217</inkml:trace>
</inkml:ink>
</file>

<file path=ppt/ink/ink10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4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1065 2944,'3'-9'5334,"15"-6"-3364,26-5-1210,-29 14-403,0 0 1,0-1-1,0 0 0,-1-1 1,0 0-1,17-15 1,78-73 1415,-83 71-1334,-2 2-70,-1-2 0,0-1-1,-2-1 1,-2-1 0,0 0 0,18-39-1,-32 55-285,-1-1-1,-1-1 1,0 1-1,0 0 1,-1-1-1,-1 1 1,-1-1-1,1 0 0,-2 1 1,0-1-1,-1 1 1,0-1-1,-6-18 1,-8-21 107,-41-95 1,47 127-95,0 1 0,-2 0 0,0 1 0,-1 0 0,-1 1 0,0 0 0,-28-24 0,39 39-87,-1 0 1,0 1-1,1-1 0,-1 1 0,0 0 0,0 0 0,-1 0 0,1 0 0,0 1 0,-1 0 0,1 0 0,-1 0 0,1 0 0,-1 1 0,1 0 0,-1 0 0,1 0 1,-1 0-1,1 1 0,-1-1 0,1 1 0,-8 3 0,6-2-14,0 0 0,1 1 1,-1-1-1,1 1 0,0 0 0,0 1 1,0-1-1,0 1 0,1 0 1,-1 0-1,1 1 0,0-1 0,0 1 1,1 0-1,-1 0 0,-2 6 0,-3 11 11,1-1 1,2 1-1,0 1 0,1-1 0,1 1 0,-1 34 0,3-5 15,9 96 1,1-103-59,21 69 1,-18-73 45,2-1 27,1-1 0,30 56 0,9 26-16,-43-92 25,-5-13-22,0-1 0,1-1-1,1 1 1,10 17-1,-15-28-18,1-1 0,0 1-1,0-1 1,0 0 0,0 0-1,0 0 1,0 0-1,1 0 1,0-1 0,-1 0-1,1 1 1,0-1-1,0-1 1,0 1 0,0-1-1,1 1 1,-1-1 0,0 0-1,0-1 1,7 1-1,4-1 29,0 0-1,0-1 0,1-1 0,-2-1 1,1 0-1,0-1 0,0 0 1,-1-1-1,21-11 0,7-7 74,64-46-1,-68 43-92,-10 6-2,-1-2 1,-1-1 0,-1-1-1,-1-1 1,-1-1 0,-2-1-1,0-1 1,-2 0 0,28-57-1,-39 68-74,-1-1 0,-1 0 0,0 0 0,-1-1 0,-1 0 0,-1 0 0,0 0 0,-2 0 0,-1-25 0,0 32 8,-2-1-1,0 0 1,0 0-1,-2 1 1,1-1-1,-1 1 0,-1 0 1,0 0-1,-1 1 1,0 0-1,-1 0 1,0 0-1,-17-19 0,16 21 42,0 1-1,0-1 1,-1 1 0,0 1-1,-1-1 1,1 1-1,-1 1 1,-1 0-1,1 1 1,-1 0-1,0 0 1,0 1-1,-1 1 1,-22-5-1,27 8 21,-1 0-1,1 0 0,0 1 0,0 0 0,0 0 0,1 1 1,-1 0-1,0 0 0,1 0 0,-1 1 0,1 0 1,-1 0-1,1 1 0,0 0 0,1 0 0,-1 0 0,1 1 1,0 0-1,0 0 0,0 0 0,1 0 0,-1 1 1,-5 11-1,0-2 47,2 2 1,-1-1-1,2 1 1,0 1-1,2-1 0,-1 1 1,-4 32-1,9-40-28,0 0-1,1 1 0,0-1 1,1 0-1,0 1 1,0-1-1,1 0 0,1 0 1,6 18-1,-1-1 32,6 23 169,2-2 0,2 0-1,46 87 1,-52-115-166,1 0 0,1-1-1,0 0 1,2-2 0,0 0-1,1 0 1,0-2-1,2 0 1,-1-1 0,32 18-1,-39-27-55,1-1 0,-1-1-1,0 1 1,1-2-1,0 1 1,0-2 0,-1 1-1,1-2 1,0 0 0,0 0-1,0-1 1,0 0-1,0-1 1,-1-1 0,1 0-1,-1 0 1,22-10 0,-22 8-4,0 0 1,-1-1-1,1 0 1,-1-1 0,0 0-1,-1-1 1,16-16 0,-20 19-7,0-1 1,0 0-1,-1 0 0,0-1 1,-1 1-1,1-1 1,-1 1-1,0-1 0,-1 0 1,0 0-1,0-1 1,0 1-1,0-8 0,-2 11-2,-1 0 0,1-1 0,-1 1 0,1 0 0,-1 0 0,0 0 1,-1 0-1,1 0 0,-1 0 0,0 0 0,0 0 0,0 1 0,0-1 0,-1 1 0,1-1 0,-1 1 0,0 0 0,0 0 0,0 0 0,0 0 0,-1 1 0,1-1 0,-1 1 0,0 0 0,-3-2 0,3 2 36,-1 0-1,1 0 0,-1 0 1,1 1-1,-1 0 1,1-1-1,-1 2 1,0-1-1,0 0 1,1 1-1,-1 0 1,0 0-1,0 0 1,1 1-1,-1 0 0,0 0 1,1 0-1,-1 0 1,0 1-1,1-1 1,0 1-1,-7 4 1,4 0 76,-1 1 1,1 0-1,0 0 1,1 1-1,0 0 1,0 0-1,1 0 1,0 1-1,0 0 1,1 0-1,0 0 1,0 0-1,1 1 1,0-1-1,1 1 1,0 0-1,1 0 1,0 0-1,1 0 1,0 0-1,0 0 1,1 0-1,0 0 1,1-1 0,0 1-1,0 0 1,1-1-1,7 17 1,-5-18-41,-1 0 1,1-1 0,0 0 0,1 0-1,-1 0 1,1-1 0,1 0 0,-1 0-1,1 0 1,0-1 0,0 0 0,1 0 0,0-1-1,14 6 1,-6-3-380,0-1 0,0-1-1,1 0 1,-1-1 0,1-1 0,25 1-1,-34-4-118,-1 0 0,0 0-1,0-1 1,1 0 0,-1 0-1,0-1 1,0 0 0,0 0-1,0-1 1,-1 0 0,9-5-1,26-16-2889</inkml:trace>
</inkml:ink>
</file>

<file path=ppt/ink/ink10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5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16 386 6144,'19'7'11263,"-9"25"-9854,2-2-1,19 37 0,-23-54-1149,0 0 0,0 0 0,2-1 0,-1 0 0,2-1 0,21 19 0,-26-26-212,0 0 1,0 0-1,1-1 1,-1 0-1,1-1 1,-1 0-1,1 0 1,0 0-1,0 0 1,0-1 0,0-1-1,0 1 1,0-1-1,0 0 1,0 0-1,0-1 1,0 0-1,0-1 1,0 1-1,0-1 1,-1 0-1,8-4 1,1 0-8,0-1 0,-1 0 0,0-1 0,0-1 0,-1 0 0,0 0 0,-1-2 0,0 1 0,11-14 0,-13 12-26,0-2 0,-1 1 1,0-1-1,-1-1 0,-1 0 0,0 0 0,-1 0 1,-1 0-1,0-1 0,-1 0 0,2-19 1,-5 21-23,-1 0 1,-1 0-1,0 1 1,0-1-1,-1 0 1,-1 0-1,-1 1 1,0 0-1,0-1 1,-1 2-1,-1-1 1,0 0 0,-1 1-1,0 0 1,-1 1-1,0 0 1,-1 0-1,0 1 1,-13-12-1,12 13-15,0 1 0,0 0 0,-1 1 0,0 0 0,0 1 0,-1 0 0,1 1 0,-1 0 0,0 1 0,-1 0 0,1 1 0,-1 0 0,-20-1 0,-11 2-136,-1 1 0,-68 8 1,95-5 82,-29 9-217,35-2 100,13-8 193,0 0 0,0-1 0,-1 1-1,1 0 1,0-1 0,1 1-1,-1 0 1,0-1 0,0 0 0,0 1-1,0-1 1,0 0 0,0 1-1,1-1 1,-1 0 0,0 0 0,0 0-1,2 0 1,437 44 1858,-409-41-2073,-18-2 17,61 2-1863,-29-11-2080,-24-1 920</inkml:trace>
</inkml:ink>
</file>

<file path=ppt/ink/ink10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5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3 280 5376,'-3'0'5823,"10"1"-2076,26 0-712,-17-1-2880,-1 0 0,0-1 1,28-6-1,-11-3 616,-1-2-1,33-16 1,-50 21-602,1-1 1,-1-1-1,0 0 1,-1-1-1,-1 0 1,18-18 0,-27 24-150,0 1 0,0-1 0,-1 0 0,1 1 0,-1-1 0,0 0 1,0 0-1,0-1 0,-1 1 0,1 0 0,-1-1 0,1-4 0,-2 6-17,0 1-1,0-1 1,0 1-1,-1-1 1,1 0 0,-1 1-1,1-1 1,-1 1-1,0-1 1,0 1-1,0 0 1,0-1-1,0 1 1,0 0-1,-1 0 1,1-1-1,-1 1 1,0 0-1,0 1 1,0-1 0,1 0-1,-4-2 1,-1 0 26,0 1 0,0-1 0,-1 1 0,1 0 1,-1 0-1,1 1 0,-1 0 0,0 0 0,0 1 1,0 0-1,0 0 0,0 0 0,0 1 0,0 0 1,-1 0-1,1 1 0,0 0 0,0 0 0,-13 5 1,9-2 47,0 0 1,0 0-1,1 1 1,-1 1-1,1 0 1,1 0-1,-1 1 1,1 0 0,0 1-1,0 0 1,-13 16-1,14-14-2,0 1-1,1 0 0,0 0 1,1 1-1,0 0 0,1 0 1,0 0-1,1 1 0,0 0 0,1 0 1,0 0-1,1 0 0,1 0 1,0 0-1,1 1 0,0-1 1,1 0-1,1 0 0,0 0 1,0 0-1,1 0 0,1 0 1,0 0-1,1-1 0,1 0 1,0 0-1,0 0 0,1-1 1,0 0-1,10 11 0,-9-15-203,0 0-1,0 0 0,1-1 1,0 0-1,0 0 1,0-1-1,1 0 0,0-1 1,0 0-1,0 0 1,0-1-1,1-1 0,-1 1 1,18 0-1,-7-1-1073,1-1-1,-1-1 1,1-1 0,-1-1-1,0-1 1,26-6 0,2-6-2125</inkml:trace>
</inkml:ink>
</file>

<file path=ppt/ink/ink10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6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427 112 5760,'1'-7'949,"0"0"1,-1 0-1,1 0 0,-2 0 1,1 0-1,-1 0 0,0 0 1,-1 1-1,-2-10 0,3 14-709,0 0 0,0 0 0,0 0-1,0 0 1,0 0 0,-1 0 0,1 1-1,-1-1 1,1 0 0,-1 1 0,0-1-1,0 1 1,1-1 0,-1 1 0,0 0-1,0 0 1,-4-2 0,2 2-316,1 1 1,0-1 0,-1 1-1,1-1 1,0 1 0,-1 0-1,1 0 1,-1 0 0,-4 2-1,-14 2 388,0 0 0,1 2 0,0 1 0,0 0 0,1 2 0,0 0 0,0 1 0,1 1 0,0 1 0,1 1 0,0 0 0,2 2 0,-1-1 0,2 2 0,-18 22 0,29-33-263,1 0 0,0 0 0,0 1 0,0-1 0,1 1 0,0 0 0,0 0 0,0 0 0,1-1 0,0 2 0,0-1 0,0 0 0,1 0 0,0 0-1,0 0 1,0 0 0,1 0 0,0 0 0,0 0 0,1 0 0,0 0 0,0 0 0,5 9 0,-3-8-42,0 0-1,1-1 1,0 1 0,0-1-1,1 0 1,-1 0 0,2-1-1,-1 1 1,0-1 0,1-1-1,0 1 1,0-1 0,0-1-1,1 1 1,-1-1 0,1 0-1,0-1 1,9 2 0,26 5-1196,87 5 1,-108-13 211,0-1 0,0-1 0,0-1 0,-1-1 0,1-1 0,22-7 0,10-6-2116</inkml:trace>
</inkml:ink>
</file>

<file path=ppt/ink/ink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7.4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3712,'28'7'1792,"66"9"-1024,-67-9 2688,16 2-3328,-1-2 128,19-7 0,-10 0 128,6-7-512,6 3 0,-3-1 256,-8-2 0,-5 0-896,-9 1 128,-15 6-640,-9 6 0</inkml:trace>
</inkml:ink>
</file>

<file path=ppt/ink/ink10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6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312 38 5632,'-2'-2'720,"1"-1"-1,-1 1 1,0-1 0,0 1-1,0 0 1,0 0 0,0 0 0,0 0-1,-1 0 1,1 0 0,0 0-1,-1 1 1,-3-2 0,-17-3-663,14 5 143,1 1 0,-1 0 0,0 0 0,1 1 0,-1 0 0,1 1 0,0-1 0,-1 1 0,1 1 0,0 0 0,0 0 1,0 1-1,1 0 0,-1 0 0,1 0 0,0 1 0,-10 9 0,7-5-1,0-1 1,1 1-1,1 1 1,0 0-1,0 0 1,1 1-1,0-1 1,0 1-1,1 1 0,1-1 1,-4 14-1,7-20-182,1-1 0,0 1 1,0-1-1,0 1 0,1 0 0,-1-1 0,1 1 0,0 0 0,0-1 0,1 1 0,0 0 0,0-1 0,0 1 0,0-1 0,0 1 0,1-1 0,0 1 1,0-1-1,0 0 0,1 0 0,-1 0 0,1 0 0,0-1 0,0 1 0,0-1 0,1 1 0,-1-1 0,1 0 0,0-1 0,0 1 0,0 0 0,0-1 1,0 0-1,0 0 0,1 0 0,-1-1 0,1 0 0,-1 1 0,6-1 0,21 4-456,0-2-1,0-1 1,0-1-1,40-5 1,-51 3-287,0-2 1,0 0 0,0-2-1,-1 0 1,33-13 0,12-10-1984</inkml:trace>
</inkml:ink>
</file>

<file path=ppt/ink/ink10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7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0 5888,'-3'4'534,"-1"-1"0,1 1 1,0 0-1,1 0 0,-1 0 0,0 1 0,1-1 1,0 0-1,0 1 0,1-1 0,-1 1 1,1 0-1,0 0 0,0-1 0,0 1 0,1 0 1,0 8-1,2 5 1046,1 1 0,0-1 0,10 30 0,-6-26-1815,63 205 1301,60 219 2412,-128-425-3282,-14-52-158,7 13-36,0 0-1,2 0 0,0 0 1,1-1-1,1 1 0,1 0 1,0-1-1,2 1 0,0-1 1,1 1-1,0 0 0,2 0 1,0 0-1,1 1 0,10-21 1,-14 34 11,0 0 1,0 1 0,1-1 0,-1 1 0,1-1 0,0 1-1,0 0 1,0 0 0,0 0 0,0 1 0,1-1 0,-1 1-1,1 0 1,0 0 0,0 0 0,0 0 0,0 1 0,0-1-1,0 1 1,0 0 0,0 0 0,0 1 0,0-1 0,1 1-1,-1 0 1,0 0 0,0 0 0,1 1 0,-1-1 0,0 1-1,0 0 1,0 1 0,0-1 0,0 0 0,0 1 0,6 4 0,9 3 95,-1 1 1,0 0-1,-1 2 1,0 0 0,-1 1-1,27 27 1,-38-34-82,0 0 1,0 0-1,0 0 1,-1 1-1,0 0 1,0 0-1,-1 0 1,0 0-1,0 0 1,-1 1-1,0-1 1,0 1-1,-1 0 0,1 0 1,-2-1-1,1 1 1,-1 0-1,0 0 1,-1 0-1,-3 14 1,-6 9-222,-1-1-1,-17 34 1,21-50-272,3-6-2690,6-12-1589,2-7 577,-1 6 4372,7-13-3661</inkml:trace>
</inkml:ink>
</file>

<file path=ppt/ink/ink10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7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10112,'0'16'4992,"0"-3"-6144,0-13 9855,0 23-8703,0-7 128,-4 19 0,-1-12 128,10 24-384,-1-12 0,6-12 0,-1-3 0,9 1-896,-4-10 128,11-2-2048,-7-6 129</inkml:trace>
</inkml:ink>
</file>

<file path=ppt/ink/ink10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7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40 12160,'-18'-11'6015,"32"7"-8062,-14 4 10494,9-8-10495,-4 4 128,4-3-4223,0 2 127</inkml:trace>
</inkml:ink>
</file>

<file path=ppt/ink/ink10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8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34 176 6144,'0'1'607,"1"1"-1,-1-1 1,0 1 0,0-1 0,1 0 0,-1 1 0,1-1 0,-1 0-1,1 1 1,0-1 0,0 0 0,-1 0 0,1 1 0,0-1-1,0 0 1,0 0 0,0 0 0,0 0 0,2 1 0,34 15 2682,-22-12-2777,0-2-1,0 0 0,22 1 0,-22-4-210,0 0 0,0-1 0,-1-1 0,1 0 0,0-1 0,23-8 0,-29 8-258,0 0 0,0-1 0,-1 0 0,1-1 0,-1 0 0,0 0 1,0 0-1,-1-1 0,0 0 0,0-1 0,9-10 0,-13 13-31,-1 0-1,0 0 0,1-1 1,-1 1-1,-1 0 0,1-1 1,-1 1-1,0-1 0,0 0 1,0 0-1,0 1 0,-1-1 1,0 0-1,0 0 0,0 1 1,-2-9-1,2 10-4,-1 0 0,0 0 0,0 0 0,0 0 1,-1 0-1,1 0 0,-1 1 0,1-1 0,-1 0 0,0 1 0,0-1 0,0 1 0,0 0 0,-1-1 0,1 1 0,-1 0 0,1 1 1,-1-1-1,0 0 0,0 1 0,0-1 0,1 1 0,-1 0 0,0 0 0,-1 0 0,-4-1 0,-8 2 44,0 0 1,0 1-1,0 1 0,0 0 0,1 1 0,-1 0 1,1 2-1,-1 0 0,-16 8 0,21-8-18,0 2-1,0-1 1,1 1-1,0 1 1,0 0-1,1 0 1,0 1-1,0 0 1,1 1-1,0 0 1,1 0-1,0 0 1,-9 20-1,8-13 34,1 0-1,0 0 1,1 1 0,2-1-1,-1 1 1,2 0-1,0 0 1,0 28-1,4-38-40,-1-1-1,1 1 0,1-1 0,-1 0 1,1 1-1,1-1 0,-1 0 0,1 0 1,0 0-1,1 0 0,0-1 0,0 1 0,0-1 1,1 0-1,-1 0 0,8 6 0,-1-3-190,-1 0 0,2 0 0,-1-1 0,1 0 0,0-1-1,1 0 1,17 6 0,36 12-1242</inkml:trace>
</inkml:ink>
</file>

<file path=ppt/ink/ink10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49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33 291 5760,'0'-4'927,"0"7"638,1 19 2695,-3 42 3302,1-42-7226,0 0 1,1 0-1,1 1 0,4 26 0,-4-43-257,0 0 0,1 0 0,0 0-1,-1 0 1,2-1 0,-1 1-1,1-1 1,0 1 0,0-1 0,0 0-1,1 0 1,0 0 0,0-1-1,0 1 1,0-1 0,1 0 0,0 0-1,-1-1 1,2 1 0,-1-1 0,9 4-1,0-2-67,1-1-1,-1-1 1,1 0-1,0-2 0,0 1 1,0-2-1,0 0 1,0 0-1,0-2 0,0 0 1,0 0-1,-1-1 1,1-1-1,-1-1 0,0 0 1,24-12-1,-21 8 90,0 0-1,0-1 1,-1-1 0,0 0-1,-1-1 1,0-1 0,-1-1-1,0 0 1,-1 0-1,-1-1 1,-1-1 0,17-28-1,-25 36-23,1 0 0,-1 0 0,-1 0-1,1-1 1,-2 1 0,1-1 0,-1 0 0,0 1-1,-1-1 1,0 0 0,0 0 0,-1 1 0,0-1-1,-4-14 1,1 8 2,-1 1 1,-1-1-1,0 1 1,-1 0-1,-1 0 0,-18-23 1,16 24-58,0 1-1,-1 0 1,-1 1 0,0 0 0,-1 1 0,1 0 0,-2 1 0,0 1 0,0 0 0,0 1 0,-27-10 0,29 13-23,1 1 0,-1 0 0,0 1-1,0 0 1,0 1 0,0 0-1,0 1 1,-1 0 0,1 1 0,0 0-1,0 1 1,0 1 0,1 0 0,-1 0-1,1 1 1,-14 7 0,15-6-68,-1 0-1,1 1 1,0 1 0,1 0 0,0 0 0,0 1-1,1 0 1,-1 0 0,2 1 0,-1 0-1,1 0 1,1 1 0,0 0 0,0 0 0,1 1-1,0-1 1,1 1 0,0 0 0,1 0-1,0 1 1,1-1 0,0 1 0,-1 22 0,3-26-233,1 1 0,-1 0 0,1 0 1,1 0-1,-1-1 0,1 1 1,1-1-1,0 1 0,0-1 0,1 0 1,0 0-1,0 0 0,1-1 0,0 0 1,0 0-1,0 0 0,1 0 1,0-1-1,1 0 0,10 8 0,32 19-3024</inkml:trace>
</inkml:ink>
</file>

<file path=ppt/ink/ink10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0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 6016,'2'-21'4100,"0"38"648,4 47 154,-5-57-5703,42 263 1603,-22-155-324,46 296 588,-8 151-1687,-52-318-3302,-6-234 3292,-1-6 191,0 0 1,0 0 0,0 0-1,-1 0 1,1-1-1,-1 1 1,0 0-1,-2 5 1,-2 4-2014</inkml:trace>
</inkml:ink>
</file>

<file path=ppt/ink/ink10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0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0 359 4992,'13'-21'1308,"1"0"1,1 1-1,0 1 1,21-20-1,81-71 3655,-61 58-4949,-49 45 106,0 0-1,0 0 0,0 1 0,1 0 1,0 0-1,0 1 0,1 0 0,-1 1 0,1-1 1,0 2-1,0-1 0,0 1 0,1 1 0,-1 0 1,1 0-1,13 0 0,-9 3 50,0 1 1,-1 0-1,1 2 0,-1-1 1,0 2-1,0-1 0,0 2 1,-1 0-1,0 0 0,0 1 1,0 1-1,-1 0 0,0 0 1,-1 1-1,0 1 0,0 0 1,-1 0-1,12 16 0,-10-10-39,0 1 0,0 0 0,-2 0 0,0 1 0,-1 0 0,-1 1 0,0 0 0,-1 0 0,-2 0 0,0 1 0,-1-1 0,1 30 0,-4-45-98,0 0 0,0 1 1,-1-1-1,0 0 1,0 0-1,0 1 1,0-1-1,-1 0 0,1 0 1,-1 0-1,0-1 1,0 1-1,-1 0 0,1-1 1,-1 1-1,0-1 1,1 0-1,-1 0 1,-1 0-1,1 0 0,0 0 1,-1-1-1,0 0 1,1 1-1,-1-1 0,0-1 1,0 1-1,0-1 1,0 1-1,0-1 1,-1 0-1,1 0 0,-7 0 1,-10 1 32,0-1 0,-1 0 0,1-2 1,0 0-1,-41-9 0,-116-31-381,105 21-2611,70 19 175,3 1-319</inkml:trace>
</inkml:ink>
</file>

<file path=ppt/ink/ink10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2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67 490 6272,'2'1'600,"-1"-1"0,1 1 0,0 0 1,-1 0-1,1-1 0,0 1 0,-1-1 0,1 1 1,0-1-1,0 0 0,0 0 0,-1 0 0,1 0 1,0 0-1,0 0 0,3-1 0,30-15 2306,-27 9-2911,1 0-1,-2 0 1,1 0-1,-1-1 1,10-13 0,-6 5 358,-1 0-1,-1-1 1,0 0 0,-1 0 0,-1-1 0,9-32 0,-15 44-292,0 0-1,0 1 1,-1-1 0,0 0 0,0 0 0,0 0 0,0 1-1,-1-1 1,0 0 0,0 0 0,-4-7 0,4 9-47,-1 0 0,-1 1 0,1-1 1,0 1-1,-1 0 0,1-1 0,-1 1 0,0 0 1,0 1-1,0-1 0,-1 0 0,1 1 1,-1 0-1,1 0 0,-1 0 0,0 0 0,-7-2 1,5 3 8,1-1 1,-1 1-1,1 0 1,-1 1-1,0-1 1,1 1 0,-1 0-1,0 1 1,1-1-1,-1 1 1,0 1-1,1-1 1,-1 0-1,1 1 1,0 0 0,-1 1-1,1-1 1,0 1-1,1 0 1,-1 0-1,0 1 1,1-1 0,-7 7-1,5-4 17,0 0-1,1 1 1,0 0-1,0 0 1,0 0-1,1 1 1,0-1-1,0 1 1,1 0-1,0 0 1,0 1-1,1-1 1,0 0-1,0 1 1,1-1-1,0 12 1,1-4-15,1 0 0,1 0 1,0 0-1,1 0 0,1 0 0,0-1 0,1 0 1,1 0-1,0 0 0,12 18 0,-9-19-20,0-1 0,2 0 0,-1-1 0,1 0 0,1-1 0,0 0 0,1-1 0,0 0 0,1-1-1,0 0 1,0-1 0,27 10 0,-29-14-1,0 0 0,1-1 0,-1-1-1,1 0 1,0 0 0,0-2 0,0 1-1,0-2 1,-1 0 0,1 0 0,0-1-1,0 0 1,-1-2 0,0 1 0,1-1 0,15-9-1,-14 6 2,-1-1-1,0 0 0,-1-2 1,0 1-1,0-1 1,-1-1-1,-1 0 1,1-1-1,-2 0 0,0 0 1,0-1-1,-1 0 1,-1-1-1,0 1 0,0-1 1,-2-1-1,0 1 1,-1-1-1,0 0 1,-1 0-1,-1 0 0,0-1 1,-1 1-1,0-1 1,-2 1-1,0 0 0,0-1 1,-6-18-1,-10-20 4,16 52-3,0 0 0,0 0 0,0 0 0,0 0 0,0 1 0,0-1 0,0 0 0,-1 1 0,1-1 0,0 1 0,-1-1 0,1 1 0,-1 0 0,0 0 0,1 0 0,-1 0 0,0 0 0,0 0 0,0 0 0,0 0 0,0 1 0,0-1 0,-2 0 0,4 1-3,-1 0-1,1 0 1,0 0-1,0 0 1,-1 0-1,1 0 1,0 0 0,0 0-1,0 0 1,-1 0-1,1 0 1,0 0-1,0 0 1,0 0-1,-1 0 1,1 0-1,0 1 1,0-1-1,0 0 1,-1 0-1,1 0 1,0 0 0,0 0-1,0 0 1,0 0-1,0 1 1,-1-1-1,1 0 1,0 0-1,0 0 1,0 1-1,0-1 1,0 0-1,0 0 1,0 0 0,-1 0-1,1 1 1,0-1-1,0 0 1,0 0-1,0 1 1,0-1-1,0 0 1,0 0-1,0 0 1,0 1-1,0-1 1,0 0-1,0 0 1,1 0 0,-1 1-1,0-1 1,10 15 117,18 10 64,-19-20-141,1-1-1,0-1 1,1 0 0,-1-1-1,0 0 1,1 0 0,-1-1-1,12 0 1,79-7 351,-68 1-265,0-2 0,0-1 0,-1-1 0,-1-2 0,1-1 0,-2-1 0,1-2 0,-2-1 0,55-40 0,-62 33 51,-21 19 21,-12 14-67,-3 4-124,1 1-1,0 0 1,1 1-1,1 0 1,1 0-1,0 2 1,1-1-1,0 1 1,2 0-1,0 1 1,1-1 0,1 2-1,1-1 1,-3 31-1,6-43-8,1 0 0,0 0 0,0 0 0,1 0 0,-1-1 0,2 1 0,-1 0 0,1 0 0,0-1 0,0 1 0,1-1 0,0 0 0,0 0 0,0 0 0,1 0 0,0 0 0,0-1 0,0 1 0,1-1 0,0 0 0,0-1 0,0 1 0,0-1 0,1 0 0,0 0 0,0-1 0,10 5 0,-5-3 0,1 0 0,0-1 0,0-1 0,0 0 0,1 0 0,-1-1 0,1-1 0,-1 0 0,1-1 0,-1 0 0,1-1 0,-1 0 0,1-1 0,22-6 0,-18 3-8,-1-1-1,1-1 1,-1-1-1,-1 0 0,1-1 1,-1 0-1,-1-1 1,0-1-1,0-1 1,-1 0-1,-1 0 1,0-1-1,0-1 1,13-22-1,-25 41 9,0 0-1,1-1 1,-1 1 0,1-1-1,0 1 1,0-1 0,0 1-1,0-1 1,1 0 0,0 0-1,0 1 1,0-1 0,1-1-1,-1 1 1,4 4 0,6 11 9,1 0 0,21 23 0,-29-37 11,0-1 0,1 1 1,0-1-1,0-1 0,0 1 1,1-1-1,-1 0 0,1-1 1,-1 1-1,1-1 0,0-1 1,0 1-1,0-1 0,0 0 1,0-1-1,0 0 0,0 0 1,0 0-1,0-1 0,12-3 1,4 0 98,-1-2 0,0 0 1,0-2-1,39-19 0,-50 21-73,-1 0 1,0 0-1,-1-1 0,1 0 0,-1-1 0,-1 0 0,0 0 0,0-1 0,0 0 0,-1 0 0,-1 0 0,1-1 0,-1-1 0,-1 1 0,0-1 0,-1 1 0,0-2 0,4-16 0,-6 16-61,0 1-1,0-1 1,-2 0 0,1 1-1,-1-1 1,-1 0 0,0 0-1,-1 1 1,0-1 0,-1 1-1,0-1 1,-1 1-1,-5-12 1,5 14-27,-1 0-1,0 1 0,0-1 1,0 1-1,-1 0 1,-1 1-1,1-1 1,-1 1-1,0 1 0,-1-1 1,0 1-1,0 0 1,0 1-1,0 0 1,-18-7-1,15 8-12,1 1 0,-1 0 1,-1 1-1,1 0 0,0 0 0,0 2 0,-1-1 1,1 1-1,-1 1 0,1 0 0,0 1 0,0 0 1,0 1-1,0 0 0,0 0 0,0 1 0,1 1 1,-1 0-1,1 0 0,-14 11 0,8-4-178,1 0 0,0 1 0,1 1 0,0 0 0,1 1 0,1 0 0,1 1 0,0 1 0,1-1 1,0 2-1,-8 22 0,16-36 137,0 0 0,0 1 0,1-1 0,-1 0 0,1 1 0,0-1 0,0 1 0,1-1 0,-1 1 0,1-1 0,0 1 0,1-1 0,-1 1 0,1-1 0,-1 1 0,1-1 0,1 0 0,-1 1 0,1-1 0,-1 0 0,1 0 0,0 0 0,1 0 0,-1 0 0,1-1 0,0 1 0,0 0 0,0-1 0,0 0 0,0 0 0,1 0 0,-1 0 0,1-1 0,0 1 0,0-1 0,0 0 0,0 0 0,0-1 0,0 1 0,1-1 0,-1 0 0,1 0 0,-1 0 0,1 0 0,8-1 0,1 1 24,0 0-1,0-2 1,0 1 0,1-2 0,-1 0 0,-1-1-1,1 0 1,0-1 0,25-11 0,-4-2 155,-1-2 1,38-29-1,30-17 1455,-96 61-1278,-6 4-229,0 0-1,0 0 0,0 1 0,0-1 1,0 0-1,0 0 0,0 0 1,0 0-1,1 0 0,-1 0 0,0 0 1,0 1-1,0-1 0,0 0 1,0 0-1,0 0 0,0 0 0,0 0 1,0 0-1,0 0 0,0 0 1,0 0-1,0 0 0,1 0 0,-1 0 1,0 0-1,0 1 0,0-1 0,0 0 1,0 0-1,0 0 0,0 0 1,0 0-1,1 0 0,-1 0 0,0 0 1,0 0-1,0 0 0,-4 13 940,2-3-783,1-1-1,0 1 1,0-1 0,0 1-1,2 0 1,-1-1-1,1 1 1,0-1 0,1 1-1,0-1 1,1 0 0,0 1-1,0-1 1,1-1 0,0 1-1,1 0 1,0-1 0,0 0-1,1 0 1,0-1 0,0 1-1,0-1 1,1 0 0,0-1-1,15 10 1,-11-8-323,0-1 0,1 0 1,-1-1-1,1-1 1,0 0-1,1 0 0,-1-1 1,18 3-1,-19-5-553,1-1 0,-1 0 0,0 0 0,1-2 0,-1 1 0,0-1 0,0-1 0,0 0 0,1 0 0,10-5 0,21-9-2894</inkml:trace>
</inkml:ink>
</file>

<file path=ppt/ink/ink10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3.0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49 100 7936,'9'-8'1477,"0"-1"0,1 2 1,0-1-1,1 1 0,0 1 0,13-6 1,-7 4-805,1 0 0,-1 2 1,31-7-1,-36 10-640,1 1-1,0 1 1,0 0 0,14 1 0,-22 0 48,0 1 1,0 0-1,0-1 1,0 2-1,0-1 1,0 0-1,-1 1 1,1 0-1,0 0 1,-1 1 0,0-1-1,0 1 1,1 0-1,4 5 1,-2-1 38,-1 1 0,0 1 0,0-1 1,-1 1-1,0 0 0,-1 0 0,1 1 1,-2-1-1,1 1 0,2 17 1,-2-7 58,-1-1 0,-1 1 0,-1 0 0,-2 31 0,-1-37-110,0-1 0,-2 0 0,0 0 0,0-1 1,-1 1-1,0-1 0,-1 0 0,-1-1 0,0 1 0,-1-1 0,0 0 0,0-1 0,-1 0 0,0 0 0,-1-1 0,-20 14 0,6-4 77,-2-2 1,0-1-1,-1-1 0,0-1 0,-1-1 0,-42 12 1,13-15 74,56-9-217,0-1 0,0 1 1,0-1-1,-1 0 1,1 0-1,0 0 0,0 0 1,-1 0-1,1 0 1,0 0-1,-1 0 0,1 0 1,0 0-1,0-1 1,0 1-1,-1-1 0,1 1 1,0-1-1,0 1 1,0-1-1,0 1 0,0-1 1,0 0-1,0 0 1,0 0-1,0 0 0,0 1 1,0-1-1,0 0 1,1 0-1,-1-1 1,0 1-1,1 0 0,-1 0 1,1 0-1,-1-3 1,1 3-6,1-1 0,-1 1 1,1 0-1,0-1 1,0 1-1,0-1 1,-1 1-1,1 0 1,0 0-1,1 0 1,-1-1-1,0 1 1,0 0-1,0 0 1,1 1-1,-1-1 1,0 0-1,1 0 0,-1 1 1,1-1-1,-1 1 1,1-1-1,-1 1 1,1-1-1,0 1 1,2 0-1,45-7-106,-45 7 101,28-3-3,-4 0 5,1 1 0,0 1 0,30 4 0,-51-2 5,0 0 1,-1 0-1,1 1 1,-1 0-1,1 1 1,-1 0 0,0 0-1,0 0 1,0 1-1,0 0 1,-1 1-1,1-1 1,-1 1-1,0 0 1,9 11 0,-8-7 4,1 0 0,0 0 0,1-1 1,-1 0-1,2-1 0,-1 0 1,1 0-1,16 7 0,-20-11-115,0-1-1,0 0 0,0 0 0,0-1 0,0 0 1,1 0-1,-1-1 0,0 1 0,1-1 0,-1 0 0,0-1 1,0 0-1,1 0 0,-1 0 0,0-1 0,0 0 0,10-4 1,-11 3-465,1 0 0,-1 0 0,1-1 0,-1 0 0,0 0 0,6-6 0,-7 7-16,16-15-2632</inkml:trace>
</inkml:ink>
</file>

<file path=ppt/ink/ink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6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22 2176,'-1'-1'169,"1"-1"0,-1 1 1,1-1-1,-1 1 0,1 0 0,-1-1 1,0 1-1,0 0 0,0 0 0,0-1 1,0 1-1,0 0 0,0 0 0,0 0 1,-2-1-1,2 2-83,1 0 0,-1 0-1,1 0 1,-1 0 0,1 1 0,-1-1 0,1 0 0,0 0 0,-1 1-1,1-1 1,-1 0 0,1 0 0,0 1 0,-1-1 0,1 1 0,0-1-1,0 0 1,-1 1 0,1-1 0,0 1 0,0-1 0,-1 0-1,1 1 1,0-1 0,0 1 0,0-1 0,0 1 0,0-1 0,0 1-1,0 0 1,-2 8 223,1 0-1,0 0 1,0-1-1,2 15 1,11 73 472,4 0-1,38 120 1,1 7-350,-25-92-118,7-2 0,73 172 0,-100-279 94,-11-35 12,-13-35-93,6 23-280,0 0 0,2 0 0,1-1 0,-3-37 0,7 55-53,0-1 0,1 1 1,0-1-1,1 1 0,0 0 0,0-1 0,1 1 0,0 0 0,0 0 0,1 0 0,0 0 1,1 0-1,-1 1 0,1-1 0,1 1 0,0 0 0,9-11 0,2 3 31,2 0 0,0 1 0,0 1 0,1 0-1,1 2 1,0 0 0,0 2 0,1 0 0,0 1 0,1 1 0,0 1-1,0 1 1,0 0 0,1 2 0,0 1 0,35 1 0,-23 2 79,0 2 0,57 11-1,-79-10-73,-1-1-1,1 2 0,-1 0 0,0 0 0,0 1 0,0 1 1,-1 0-1,0 0 0,-1 1 0,12 11 0,-11-9-2,-1-1-1,-1 2 1,0-1-1,0 1 0,-1 1 1,0-1-1,-1 2 1,0-1-1,-1 0 1,-1 1-1,0 0 0,-1 1 1,0-1-1,-1 1 1,0 0-1,-1 0 1,-1-1-1,0 1 0,-1 0 1,0 0-1,-1 0 1,-1 0-1,0 0 1,-1 0-1,-7 19 1,6-24-9,0 0 0,-1 0 0,0 0 1,0-1-1,-1 0 0,-1 0 0,1-1 1,-1 0-1,0 0 0,0 0 0,-1-1 1,0 0-1,0 0 0,-1-1 0,0 0 1,1-1-1,-2 0 0,1 0 0,-10 2 1,-4 1 39,0-1 0,0-1 1,0-1-1,-1-1 0,0-1 1,-46-2-1,54-1-55,0-1 0,0-1 0,0-1 0,-22-7-1,32 9-85,1 0-1,-1-1 1,1 0-1,-1 1 1,1-2-1,0 1 1,0-1-1,0 1 1,1-1-1,-1-1 1,1 1-1,0-1 1,0 1-1,-6-10 1,9 12-121,1 0 0,-1 0 0,0 0 0,1 0 0,0 0 0,-1 0 0,1 0 0,0 0 0,0 0 0,0 0 0,0 0 0,0 0 1,0 0-1,1 0 0,-1 0 0,1 0 0,-1 0 0,1 0 0,0 0 0,0 1 0,0-1 0,0 0 0,0 0 0,0 1 0,0-1 1,0 1-1,1-1 0,-1 1 0,1-1 0,-1 1 0,1 0 0,2-2 0,30-2-1736</inkml:trace>
</inkml:ink>
</file>

<file path=ppt/ink/ink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7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4480,'9'16'2176,"5"46"-1920,-9-42 3712,4-1-3712,0 4 128,0 6 0,2-3 128,3 3-768,4-3 128,-4 6 384,6-17 0,-3-3-640,8-5 128,-7-7-1280,-4 6 0</inkml:trace>
</inkml:ink>
</file>

<file path=ppt/ink/ink10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3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8576,'32'0'4224,"31"-4"-2944,-49 4 5503,18 0-6655,-7 0 128,16 7 0,-2 2 128,-13-5-1152,-1-1 128,-2-6-1792,-5 3 1,-4-16-257,1 0 0</inkml:trace>
</inkml:ink>
</file>

<file path=ppt/ink/ink10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3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15 385 9472,'-15'7'4736,"26"32"-5504,-7-35 9599,5 19-8831,-4-4 128,14 22-128,-4-11 128,11 13-768,-6-11 0,14-12-2176,-11-4 129</inkml:trace>
  <inkml:trace contextRef="#ctx0" brushRef="#br0" timeOffset="1">66 1 13568,'-60'14'6783,"74"-5"-8959,-14-9 11904,23 0-10752,-3 0 128,6-4-5248,-1-1 129,7-2 6015,-9 0 128</inkml:trace>
</inkml:ink>
</file>

<file path=ppt/ink/ink10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4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152 270 5120,'-20'42'12265,"15"-1"-9151,7-30-3050,0-1 1,0 1-1,1 0 0,1-1 0,7 19 1,-8-24 70,0 1 1,1 0-1,0-1 1,0 0-1,0 0 0,0 0 1,1 0-1,0-1 1,0 0-1,0 1 1,0-2-1,1 1 1,0-1-1,6 3 1,1 0 46,1 0 0,0-1 1,0-1-1,28 5 1,-29-7-80,1-1 0,0-1-1,-1 0 1,1-1 0,0 0 0,-1-1 0,1-1 0,-1 0 0,19-7 0,-3-2 144,0-1 0,45-27 0,-60 31-173,1 0-1,-1-1 0,-1-1 1,1 0-1,-2 0 0,0-2 1,0 1-1,-1-2 0,-1 1 1,0-1-1,-1-1 0,-1 0 1,0 0-1,-1-1 0,10-31 1,-15 42-60,-1 0 1,0-1-1,0 1 1,0-1-1,-1 1 1,0 0-1,0-1 1,0 1-1,-1-1 0,0 1 1,0 0-1,0-1 1,-1 1-1,1 0 1,-1 0-1,0 0 1,-1 0-1,1 0 1,-1 1-1,0-1 1,-1 1-1,1-1 1,-1 1-1,1 0 1,-7-5-1,-2 0-29,-1 0 0,0 0 0,0 1 0,-1 1 0,0 0 0,0 1 0,-21-7 0,20 9 3,1 1 0,-1 0 0,0 1 1,0 0-1,1 1 0,-1 1 1,0 0-1,0 1 0,0 1 1,0 0-1,-24 8 0,31-9 3,-19 5-76,0 2 0,1 0-1,0 1 1,0 2 0,1 1-1,1 1 1,0 1 0,1 1-1,0 0 1,-38 37 0,48-41-71,0 1 0,1 1 1,0 0-1,-17 26 0,25-33 51,1 0-1,0 0 0,0 1 0,0-1 0,1 1 0,0 0 0,0 0 0,1 0 0,0 0 0,0 0 0,0 0 0,1 0 0,1 13 0,0-15-73,0 0 1,1 1-1,-1-1 0,1 0 0,0 0 0,0 0 1,1 0-1,-1 0 0,1-1 0,0 1 0,1-1 1,-1 0-1,1 1 0,0-2 0,0 1 0,0 0 1,0-1-1,0 0 0,1 0 0,0 0 0,7 3 1,3 1-635,1-1 0,0-1 0,0-1 0,0 0 1,30 3-1,33 1-2152</inkml:trace>
</inkml:ink>
</file>

<file path=ppt/ink/ink10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4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28 5888,'-1'-1'128,"0"0"0,0 1 0,0-1 0,0 1 0,1-1 0,-1 0-1,0 0 1,1 1 0,-1-1 0,0 0 0,1 0 0,-1 0 0,1 0 0,-1 0 0,1 0 0,0 0 0,-1 0 0,1 0 0,0-1 0,7-5 2696,6 5 2544,-11 9-4740,1 1 0,-2 0 0,1 0 0,-1 0 0,0 0 0,-1 12 0,1-15-800,3 36 407,33 229 3776,-36-248-3977,-10-29 1,-14-34 2,19 29-29,0 1 0,1-1 0,1 0 0,0 0 0,1-1 0,0 1 0,1 0 0,0 0 0,1 0 0,0-1 0,5-18 0,-4 21 4,0-1-1,1 1 1,1 0-1,0 0 0,0 1 1,1-1-1,0 1 1,1 0-1,0 0 1,0 0-1,1 1 0,0 0 1,14-12-1,-16 16 20,1 0-1,0 0 1,0 1-1,1-1 0,-1 1 1,0 1-1,1-1 1,0 1-1,0 0 1,0 0-1,0 1 1,0 0-1,0 1 1,0-1-1,0 1 0,10 1 1,-7 1 15,-1 0 0,0 1 0,1 0 1,-1 0-1,0 1 0,-1 0 0,1 1 0,-1 0 0,0 0 1,0 1-1,8 7 0,-5-3-150,1 1 0,-2 1 0,1 0-1,-2 0 1,1 1 0,-2 0 0,0 0 0,0 1 0,-2 0-1,1 1 1,-2 0 0,0 0 0,-1 0 0,4 26 0,-7-30-255,2 23-2616,-3-34 2858,0 1 1,0-1 0,0 1-1,0-1 1,0 0-1,0 1 1,0-1-1,0 1 1,0-1 0,1 0-1,-1 1 1,0-1-1,0 1 1,0-1-1,0 0 1,1 1 0,-1-1-1,0 0 1,0 1-1,1-1 1,-1 0-1,0 1 1,1-1-1,-1 0 1,0 0 0,1 1-1,-1-1 1,0 0-1,1 0 1,-1 0-1,0 0 1,1 1 0,-1-1-1,1 0 1,-1 0-1,0 0 1,1 0-1,-1 0 1,1 0 0,-1 0-1,0 0 1,1 0-1,-1 0 1,1 0-1,-1 0 1,0 0 0,1-1-1,-1 1 1,1 0-1,-1 0 1,0 0-1,1 0 1,0-1 0,3-1-2956</inkml:trace>
</inkml:ink>
</file>

<file path=ppt/ink/ink10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5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9344,'25'-9'4608,"-21"37"-5504,-4-24 8319,0 19-7423,0 0 0,-4 16 0,4-3 0,9 22-128,-4-18 128,-1 4-128,1-10 0,9-18-1664,1-4 0,2-24-767,-2 5 127</inkml:trace>
</inkml:ink>
</file>

<file path=ppt/ink/ink10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5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13952,'0'0'6911,"23"-12"-13310,-14 8 14334,1-3-13439,-1-2 1</inkml:trace>
</inkml:ink>
</file>

<file path=ppt/ink/ink10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6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47 222 5248,'0'0'71,"-1"1"0,1-1 0,0 0 0,0 1 0,-1-1 0,1 0 0,0 0 0,-1 0 0,1 0 0,0 1 0,-1-1 0,1 0 0,0 0 0,-1 0 0,1 0 0,-1 0 0,1 0 0,0 0 0,-1 0 0,1 0 0,0 0 0,-1 0 0,1 0 0,-1 0 0,1 0 0,0 0 0,-1 0 0,1 0 0,0 0 0,-1-1 0,1 1 0,0 0 0,-1 0 0,1 0 0,0-1 0,-1 1 0,1 0 0,0 0 0,0-1 0,-1 1 0,1 0 0,0-1 0,0 1 0,0 0 0,-1-1 0,1 1 0,0 0 0,0-1 0,0 1 0,0 0 0,0-1 0,0 0 0,-8-7 3496,7 8-3372,0 0 0,0 0 0,1 0 0,-1 1 0,0-1 0,0 0 0,1 1 0,-1-1 0,0 0 0,1 1 0,-1-1 0,1 1 0,-1-1 0,1 1 0,-1-1 0,1 1 0,-1-1 0,1 1 0,-1 0 0,1-1 0,-1 1 0,1 0 0,0 0 0,-2 2-67,1 1 0,-1-1 0,1 0 0,0 0 0,1 1 0,-1-1 0,0 1 0,1-1 0,0 1 0,0-1 0,0 1 0,0-1 0,1 1 0,-1-1 0,1 1 0,0-1 0,2 6 0,26 59 2489,-23-55-2631,-1-5 94,-1 0 0,1 0 0,1 0 1,-1 0-1,1-1 0,0 0 0,1 0 0,0-1 1,0 1-1,0-2 0,1 1 0,0-1 0,0 0 1,0-1-1,1 1 0,-1-2 0,1 1 1,0-1-1,0-1 0,0 0 0,1 0 0,-1 0 1,0-2-1,12 1 0,7-1 36,-1-2 0,1-1-1,-1-1 1,0-2 0,0 0 0,50-20 0,-64 20-74,0 1 1,-1-2 0,0 1-1,0-2 1,0 0 0,-1 0-1,0-1 1,16-17 0,-23 23-27,0-1 1,-1 0 0,1 0-1,-1 0 1,0-1 0,0 1 0,-1-1-1,1 1 1,-1-1 0,0 0-1,-1 0 1,1 0 0,1-8 0,-3 4 5,0-1 0,0 0 1,-1 0-1,0 0 0,-3-12 1,2 12-7,1 1 6,-1-1 1,-1 0 0,1 1-1,-2 0 1,1-1 0,-1 1-1,-1 0 1,0 1 0,0-1-1,0 1 1,-1 0 0,0 1-1,-1-1 1,0 1 0,-15-12-1,13 12-20,0 0 1,0 1-1,-1 0 0,0 1 0,0 0 0,-1 0 0,1 1 1,-1 0-1,0 1 0,0 0 0,0 1 0,-1 1 0,1-1 1,0 2-1,-1-1 0,1 2 0,0-1 0,-1 2 0,1-1 1,0 2-1,-17 5 0,5-1-173,0 1 0,1 2-1,0 0 1,1 1 0,0 1 0,1 1 0,1 1 0,0 0-1,-19 20 1,33-29-21,0-1 0,0 1 0,1 0 0,0 1 0,0-1 0,0 1 0,1-1 0,-1 1 0,1 0 0,1 1 0,-1-1 0,1 0 0,0 1 0,1-1 0,0 1 0,0-1 0,0 13 0,0-13-139,1 0 0,-1 0 0,2 0-1,-1 0 1,1 0 0,0 0-1,0-1 1,0 1 0,1 0 0,0-1-1,0 1 1,0-1 0,1 1-1,0-1 1,0 0 0,4 6 0,21 33-2869</inkml:trace>
</inkml:ink>
</file>

<file path=ppt/ink/ink10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6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56 3840,'-2'-1'239,"0"1"-1,0-1 1,1 0 0,-1-1 0,0 1 0,1 0-1,-1 0 1,1-1 0,-1 1 0,1-1 0,-1 1-1,1-1 1,0 0 0,0 1 0,0-1 0,0 0-1,0 0 1,0 0 0,1 0 0,-1 0-1,1 1 1,-1-1 0,1 0 0,0-1 0,0 1-1,-1 0 1,1 0 0,1 0 0,-1 0 0,0-2-1,0 2 1576,3 2 410,-3 0-2217,0 0 0,1 0 0,-1 0 0,0 0 0,0 0 0,0 0 0,1 0 0,-1 0 0,0 0 0,0 0 0,0 0 0,1 0 0,-1 0 0,0 0 0,0 0 0,0 0 0,1 0 0,-1 0 0,0 0 0,0 0 0,0 0 0,0 0 0,1 1 0,-1-1 0,0 0 0,0 0 0,0 0 0,0 0 0,1 0 0,-1 0 0,0 1 0,0-1 0,0 0 0,0 0 0,0 0 0,0 0 0,0 1 0,0-1 0,1 0 0,-1 0 0,0 0 0,0 1 0,0-1 0,0 0 0,0 0 0,0 0 0,0 1 0,0-1 0,0 0 0,0 0 0,12 61 3515,10 107 1,-18-125-3016,10 99 626,48 323-261,-42-387-936,-18-71-278,1 1 1,0-1 0,0 0 0,0 0-1,1 0 1,0 0 0,10 11-1,-14-17 246,0-1-1,1 1 1,-1-1-1,1 0 1,-1 0-1,1 1 1,-1-1-1,1 0 1,-1 0-1,1 1 1,-1-1-1,1 0 1,-1 0 0,1 0-1,-1 0 1,1 0-1,-1 0 1,1 0-1,-1 0 1,1 0-1,-1 0 1,1 0-1,-1 0 1,1 0-1,-1 0 1,1-1-1,-1 1 1,1 0-1,-1 0 1,1-1-1,-1 1 1,1 0-1,-1 0 1,1-1-1,-1 1 1,0-1-1,1 1 1,-1 0-1,0-1 1,1 1-1,-1-1 1,0 1-1,1-1 1,-1 1-1,0-1 1,2-2-436,8-8-2561</inkml:trace>
</inkml:ink>
</file>

<file path=ppt/ink/ink10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7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11 243 10112,'-11'19'4992,"16"45"-5376,-5-48 8703,6-2-8319,-3-1 0,12 14-256,-5 1 128,13-5-1408,-5 0 128,11-14-1536,-6-2 129</inkml:trace>
  <inkml:trace contextRef="#ctx0" brushRef="#br0" timeOffset="1">171 4 12672,'-34'7'6271,"48"-1"-10622,-14-6 11774,20-9-12927,-6 2 1</inkml:trace>
</inkml:ink>
</file>

<file path=ppt/ink/ink10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7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1 449 6016,'0'-2'500,"0"-1"0,0 1 1,0 0-1,0 0 0,1 0 1,-1-1-1,1 1 0,0 0 1,-1 0-1,1 0 0,0 0 1,0 0-1,0 0 0,1 0 0,-1 1 1,0-1-1,1 0 0,-1 1 1,1-1-1,-1 0 0,1 1 1,3-2-1,17-24 1496,12-38-1641,-24 42 182,2 0 1,1 1-1,1 0 1,0 1 0,2 1-1,31-33 1,-45 52-514,21-22 573,47-33 0,-61 49-490,0 2-1,1-1 1,0 1-1,-1 1 0,2 0 1,-1 0-1,0 1 0,1 0 1,20-3-1,-16 6-75,1 1-1,-1 0 0,0 1 1,1 0-1,-1 1 0,0 1 1,0 0-1,-1 1 1,1 1-1,-1 0 0,25 16 1,-30-17-34,0 1 1,0 0-1,0 1 1,-1 0-1,0 0 1,0 1-1,-1 0 1,0 0-1,0 1 1,-1 0 0,0 0-1,-1 0 1,0 1-1,0-1 1,-1 1-1,0 1 1,4 17-1,-8-22 6,0 1 1,-1-1-1,0 0 0,0 0 0,0 1 1,-1-1-1,0 0 0,0 0 0,0 0 0,-1-1 1,1 1-1,-2-1 0,1 1 0,0-1 0,-1 0 1,0 0-1,-1 0 0,1-1 0,-1 0 1,1 0-1,-1 0 0,-9 5 0,4-2-103,0 0-1,0-1 1,0 0 0,-1-1-1,0 0 1,0-1-1,0 0 1,0-1 0,-1 0-1,1-1 1,-16 1 0,24-3-199,0 0 1,0 0 0,0 0 0,0 0 0,1-1 0,-1 1 0,0-1 0,0 0 0,0 0 0,1 0 0,-1 0 0,-3-2-1,5 2 45,0 0 0,0 0 0,0 0-1,0-1 1,0 1 0,0 0-1,0-1 1,0 1 0,1-1-1,-1 1 1,0-1 0,1 1-1,0-1 1,-1 1 0,1-1-1,0 1 1,0-1 0,-1 0-1,1 1 1,1-3 0,-1-21-2967</inkml:trace>
</inkml:ink>
</file>

<file path=ppt/ink/ink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8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7424,'20'-23'3712,"-12"23"-5376,-8 3 6528,9 1-4992,6 5 128,4 2-1408,-1-6 0,-7-2 384,-8 8 0</inkml:trace>
</inkml:ink>
</file>

<file path=ppt/ink/ink10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8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51 222 7040,'14'26'12693,"-13"-18"-12486,0 1 0,0-1 1,1 1-1,0-1 0,0 1 1,1-1-1,0 0 0,1 0 1,0 0-1,0-1 0,0 1 1,1-1-1,0 0 0,13 12 0,-11-11-55,1-1 0,0 1-1,0-2 1,1 1-1,0-1 1,0-1-1,0 0 1,1 0-1,0 0 1,0-2-1,19 6 1,-15-7-53,0-1 1,0 0 0,0-2 0,0 1 0,0-2 0,0 0 0,0 0 0,0-1-1,-1-1 1,1-1 0,13-6 0,-7 3 6,-1-1 0,-1-1 1,0-1-1,-1-1 0,0 0 0,0-1 0,17-19 1,-28 26-96,0 0 1,-1-1 0,0 1 0,-1-1 0,1 0 0,-1 0 0,-1-1 0,1 1 0,-1-1 0,-1 0 0,1 0 0,-1 0 0,0 0 0,-1 0 0,0 0 0,-1 0 0,1-1 0,-1 1 0,-1 0-1,0 0 1,0-1 0,-1 1 0,1 0 0,-7-15 0,5 16-13,-1 0-1,1 0 1,-2 0-1,1 0 1,-1 1-1,0-1 1,0 1-1,0 0 0,-1 1 1,0-1-1,0 1 1,-1 0-1,-7-4 1,2 4-7,1 1 0,-1 1 1,0-1-1,0 2 0,0 0 1,0 0-1,-1 1 0,-20 1 1,11 1-1,0 1 1,1 1-1,-1 1 1,-22 8-1,24-6-146,0 1 0,1 1 0,0 0 1,1 1-1,0 2 0,0 0 0,1 0 0,0 2 0,1 0 0,1 1 0,0 0 0,1 1 0,-21 29 1,30-37-295,0 1 1,0 1 0,1-1 0,-6 16 0,9-22 238,0 0 0,0 1 0,1-1 0,-1 1 0,1-1 0,0 1 0,-1-1 0,1 1 0,0-1-1,0 1 1,1-1 0,-1 1 0,0-1 0,1 0 0,0 1 0,-1-1 0,1 1 0,0-1 0,0 0 0,1 0 0,-1 0 0,0 1 0,2 1-1,2-1-256,-1 1 0,1-1 0,0 0-1,0-1 1,0 1 0,8 2 0,31 12-2862</inkml:trace>
</inkml:ink>
</file>

<file path=ppt/ink/ink10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2:59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3584,'-7'3'-566,"1"4"5520,6-8-4816,0 1 0,0 0 0,0 0 0,0 0 0,1 0 0,-1 0 0,0-1 0,0 1-1,0 0 1,0 0 0,0 0 0,0 0 0,1 0 0,-1 0 0,0 0 0,0 0 0,0 0 0,0-1 0,1 1-1,-1 0 1,0 0 0,0 0 0,0 0 0,0 0 0,1 0 0,-1 0 0,0 0 0,0 0 0,0 0 0,0 0 0,1 0-1,-1 0 1,0 1 0,0-1 0,0 0 0,0 0 0,1 0 0,-1 0 0,0 0 0,0 0 0,0 0 0,0 0 0,0 0-1,1 1 1,-1-1 0,0 0 0,0 0 0,0 0 0,0 0 0,0 0 0,0 1 0,0-1 0,0 0 0,0 0 0,0 0-1,0 0 1,0 1 0,1-1 0,-1 0 0,0 0 0,0 0 0,0 1 0,2-2-60,0 1-1,0 0 1,0 0 0,0 0 0,0 0-1,0 0 1,0 1 0,0-1 0,0 1-1,0-1 1,0 1 0,0 0 0,0 0-1,-1-1 1,1 1 0,0 1 0,0-1 0,-1 0-1,1 0 1,-1 1 0,1-1 0,-1 1-1,3 2 1,35 44 1661,-23-22-1278,-2 1 1,-1 1-1,-2 0 0,0 1 1,-2 0-1,-1 1 0,8 60 1,-6-45 156,-5-50-350,3-16-144,2-17-4,-3 14-61,0 1-1,1-1 0,2 1 1,0 1-1,15-24 1,-20 37-30,1 1 0,0-1 0,1 1 1,0 0-1,0 0 0,1 1 0,0 0 1,0 0-1,1 1 0,-1 0 0,1 1 1,1 0-1,-1 0 0,14-4 1,-19 8-11,1 0 0,0 1 0,-1-1 0,1 1 0,-1 0 0,1 1 0,0-1 0,-1 1 0,1 0 0,-1 0 0,1 0 0,-1 0 0,1 1 0,-1 0 0,0 0 0,0 0 0,0 1 0,0-1 0,0 1 0,-1 0 0,1 0 0,-1 0 0,4 4 0,10 11 26,-1 1-1,0 1 0,13 23 1,-19-28-61,-4-6 17,51 82-4,-52-82 6,-1-1-1,0 1 1,0 0 0,-1 0-1,0 1 1,0-1-1,-1 1 1,1 14 0,-6-12 97,-5-26-207,-3-25-270,10 29 333,0 0 1,1 0 0,0 0-1,1 0 1,0 0 0,1 0-1,0 0 1,1 0-1,0 1 1,0-1 0,1 1-1,0 0 1,1 0 0,0 0-1,0 0 1,1 1 0,0 0-1,0 0 1,11-10 0,-11 13 60,0 0 1,1 0 0,-1 0-1,1 0 1,0 1-1,1 0 1,-1 1 0,0 0-1,1 0 1,0 0-1,0 1 1,0 0 0,0 1-1,0 0 1,0 0-1,0 0 1,1 1 0,-1 1-1,0-1 1,0 1-1,0 1 1,0-1 0,0 1-1,10 4 1,4 3 54,-1 1 1,1 1-1,-1 1 0,-1 1 1,0 0-1,23 22 1,-35-28-51,0 0 1,0 1 0,-1-1 0,0 1 0,-1 1-1,0-1 1,0 1 0,-1 1 0,0-1 0,-1 0-1,0 1 1,0 0 0,-1 0 0,0 0 0,-1 1 0,0-1-1,0 12 1,-5 9-921,0 6-1532,4-37 2305,-1 0 0,0 0 0,0-1 0,0 1 0,0 0 0,0 0 0,0 0 0,0 0 0,1 0 0,-1 0 0,0 0 0,0 0 0,0 0 0,0 0 0,0-1 0,1 1 0,-1 0 0,0 0 0,0 0 0,0 0 0,0 0 0,1 0 0,-1 0 0,0 0 0,0 0 0,0 0 0,0 0 0,0 0 0,1 1 0,-1-1 0,0 0 0,0 0 0,0 0 0,0 0 0,0 0 0,1 0 0,-1 0 0,0 0 0,0 0 0,0 0-1,0 1 1,0-1 0,6-12-3202</inkml:trace>
</inkml:ink>
</file>

<file path=ppt/ink/ink10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0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7040,'1'1'441,"0"1"1,0-1-1,0 1 1,1-1-1,-1 0 1,0 0-1,1 1 1,-1-1-1,0 0 1,1 0-1,0-1 1,-1 1-1,1 0 1,-1 0-1,1-1 1,0 1-1,1 0 1,1 0 73,0 0 1,-1 1-1,1 0 1,-1 0-1,1 0 1,-1 0-1,0 0 1,4 3-1,3 7-222,-1 1 0,0-1 0,0 1-1,-1 1 1,12 27 0,22 78 342,-33-90-104,-1 6 54,-1 1 1,3 50-1,-10-83-293,0-42-243,2-1 0,2 0 0,10-42 0,-10 62-12,2 1 0,0 0 0,1 1-1,0-1 1,2 1 0,0 1-1,22-30 1,-28 42 1,0 1-1,1-1 1,-1 1 0,1 0-1,0 0 1,1 1 0,-1-1-1,1 1 1,-1 0 0,1 0-1,0 0 1,0 1-1,11-4 1,-12 6 5,0-1 0,0 1 0,0 0 0,0 0 0,1 0 0,-1 1 0,0 0 0,0-1 0,0 2 0,0-1 0,0 0 0,0 1 0,0-1 0,-1 1 0,1 0 0,-1 1 0,1-1 0,-1 1 0,4 3 0,20 16 82,-1 2 0,43 51 0,-58-61-124,0 0 0,-1 1 0,0 1 0,-2 0 0,0 0 1,0 1-1,7 25 0,-14-39-20,-1 0 0,1 0 1,0 0-1,-1 1 0,0-1 0,1 0 0,-1 0 1,-1 1-1,1-1 0,0 0 0,-1 0 1,0 0-1,1 1 0,-1-1 0,0 0 0,-1 0 1,1 0-1,-1 0 0,1-1 0,-1 1 1,0 0-1,0-1 0,0 1 0,-3 2 1,4-4 6,1-1 1,0 1 0,-1-1 0,1 0 0,-1 1 0,1-1 0,-1 0-1,1 0 1,-1 1 0,1-1 0,-1 0 0,1 0 0,-1 0 0,1 0-1,-1 0 1,0 1 0,1-1 0,-1 0 0,1 0 0,-1 0 0,1-1-1,-1 1 1,1 0 0,-1 0 0,0 0 0,1 0 0,-1 0 0,1-1 0,-1 1-1,1 0 1,-1 0 0,0-1 0,-12-20-363,11 15 309,0-1 0,0 1 1,0-1-1,1 0 0,0 0 1,1-10-1,1 4 2,1 0 1,1 0-1,0 0 1,1 1-1,0-1 1,1 1-1,0 0 1,1 0-1,0 1 1,11-14-1,-8 12 72,1 0-1,0 0 1,1 1 0,1 1-1,0 0 1,0 1 0,27-17-1,-33 23-8,2 1-1,-1 0 1,0 0 0,1 1-1,-1 0 1,1 0-1,0 1 1,-1-1-1,1 2 1,0-1 0,0 1-1,0 1 1,0-1-1,-1 1 1,1 1-1,0-1 1,-1 1 0,1 1-1,-1 0 1,1 0-1,8 5 1,10 6 23,-1 2 0,-1 0 1,-1 2-1,29 27 0,-44-36-12,0 0-1,0 1 1,-1 0 0,0 1-1,-1-1 1,0 1 0,-1 0-1,0 1 1,0-1 0,-1 1-1,-1 0 1,0 0 0,-1 0-1,0 0 1,0 21 0,-9 1-608,-6-16-3052,8-14 1089</inkml:trace>
</inkml:ink>
</file>

<file path=ppt/ink/ink10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0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29 310 7552,'2'0'728,"0"1"0,0 0 0,0-1 1,0 1-1,0 0 0,0 0 0,0 1 0,0-1 0,0 0 1,-1 1-1,1-1 0,3 4 0,19 19 2307,-13-10-2663,0-1 1,1 0-1,23 19 1,-28-27-138,0-1 0,0 1 0,0-1 0,1-1-1,-1 1 1,1-1 0,0-1 0,0 0 0,0 0 0,13 2 0,-8-3-64,0-1 0,0 0 0,0-1 0,0 0 0,0-1 0,0-1 0,24-7-1,3-5 125,39-21 0,-67 31-268,-5 2-43,0-1 1,0 1-1,0-1 0,0 0 1,0-1-1,-1 0 0,0 0 0,0 0 1,0-1-1,-1 1 0,1-1 1,-2-1-1,1 1 0,-1-1 0,1 0 1,-2 0-1,1 0 0,4-14 1,-7 11-48,0 0 1,0 1 0,-1-1 0,0 0-1,-1 0 1,0 1 0,0-1 0,-1 0 0,-1 1-1,0 0 1,0-1 0,0 1 0,-1 0-1,-1 1 1,1-1 0,-1 1 0,-1 0 0,0 0-1,0 0 1,0 1 0,-1 0 0,0 0-1,-11-7 1,8 7-12,-1 0-1,-1 1 0,1 0 1,-1 0-1,0 2 0,0-1 1,-1 2-1,1-1 0,-22-1 1,11 6-12,-1 1 1,1 1 0,0 1-1,0 1 1,0 1 0,1 1-1,0 1 1,0 1 0,1 1-1,0 1 1,1 1 0,0 0-1,1 2 1,-25 21 0,40-31 43,0-1-1,1 1 1,-1 0 0,1 0 0,0 1 0,0-1 0,0 1 0,1-1-1,-3 7 1,4-8 19,0-1-1,1 1 1,-1-1-1,1 1 1,0 0-1,0-1 1,0 1-1,0 0 1,0-1-1,1 1 1,-1-1-1,1 1 1,-1 0-1,1-1 1,0 1-1,0-1 1,0 0-1,1 1 1,-1-1-1,0 0 1,3 3-1,1 1-31,1-1 1,0 0-1,-1 0 0,2 0 0,-1-1 1,0 0-1,1 0 0,0-1 0,0 1 1,0-2-1,0 1 0,1-1 0,-1 0 1,0 0-1,1-1 0,0 0 0,9 0 1,0 0 3,0-1 1,0-1 0,0-1 0,0 0 0,0-1 0,-1-1 0,21-7-1,-18 3 34,-1-1-1,-1-1 0,30-21 1,30-18 1773,-76 49-1699,0 0 1,-1 0 0,1 0-1,0 1 1,0-1-1,0 0 1,-1 0 0,1 0-1,0 1 1,0-1-1,0 0 1,-1 1 0,1-1-1,0 0 1,0 1 0,-1-1-1,1 1 1,-1-1-1,1 1 1,0 0 0,-1-1-1,1 1 1,-1-1-1,1 1 1,-1 0 0,1 0-1,-1-1 1,0 1 0,1 0-1,-1 0 1,0 0-1,0-1 1,0 1 0,1 0-1,-1 0 1,0 0-1,0 1 1,10 45 1394,-8-34-1125,1-4-98,0 1 0,0-1 0,1 1 0,0-1 1,1 0-1,0-1 0,0 1 0,1-1 1,13 15-1,-5-9 24,1-1 1,0 0 0,27 17-1,-27-21-264,0 0 1,0-1-1,1-1 1,0-1-1,0 0 0,1-1 1,32 6-1,-29-9-928,1 0 1,-1-1-1,28-3 0,12-2-2645</inkml:trace>
</inkml:ink>
</file>

<file path=ppt/ink/ink10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1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2 264 6272,'0'1'408,"-1"-1"1,1 1-1,0-1 1,0 1-1,0-1 1,0 1-1,0-1 1,0 1-1,0-1 0,0 1 1,0-1-1,0 1 1,0-1-1,0 1 1,0-1-1,0 1 1,0-1-1,1 1 1,-1-1-1,0 1 1,0-1-1,1 0 0,-1 1 1,0-1-1,1 1 1,15 14 2603,27 5-1647,-21-16-1100,0-1 1,0-1-1,0-1 1,1-1-1,-1-1 1,0-1-1,0 0 1,39-12-1,-44 10-66,0-1-1,-1 0 1,0-1-1,0-1 1,0-1-1,-1 0 1,0-1 0,-1-1-1,0 0 1,0-1-1,-1-1 1,12-13-1,8-27 98,-31 49-284,-1-1 0,1 1 1,-1 0-1,0 0 0,0-1 0,0 1 0,-1-1 0,1 1 1,-1 0-1,0-1 0,0 1 0,0-1 0,0 1 0,-1-1 1,0-4-1,-1 4-4,-1-1 0,1 1 0,-1 0-1,0 0 1,0 0 0,-1 0 0,1 0 0,-1 1 0,1-1 0,-1 1 0,0 0 0,0 0 0,-1 0-1,1 1 1,-1 0 0,1 0 0,-1 0 0,0 0 0,0 1 0,1-1 0,-10 0 0,2 0 6,0 1-1,0 0 1,1 0 0,-1 2 0,0-1 0,0 1 0,1 1 0,-14 3 0,14-1 10,0 0 0,0 0 1,1 1-1,0 1 0,-1-1 1,2 2-1,-1-1 1,1 1-1,0 1 0,0 0 1,1 0-1,0 1 0,1 0 1,0 0-1,0 0 1,1 1-1,0 0 0,1 1 1,0-1-1,-6 20 0,9-23-1,0 0-1,1 0 0,-1 1 0,1-1 1,1 1-1,0-1 0,0 1 0,0-1 1,1 1-1,0-1 0,1 1 0,-1-1 1,1 0-1,5 11 0,-2-8-3,0 0 1,1-1-1,0 0 1,0 0-1,1 0 0,1 0 1,-1-1-1,1-1 1,11 9-1,-3-4-34,0-1-1,1 0 0,0-2 1,1 0-1,0-1 1,1 0-1,0-2 1,0 0-1,0-1 1,0-1-1,26 1 1,13-6-1678,-1-3 1,104-20 0,-81 10-1786</inkml:trace>
</inkml:ink>
</file>

<file path=ppt/ink/ink10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2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 6144,'0'0'174,"0"0"-1,-1 0 1,1 0 0,0-1 0,0 1 0,0 0-1,-1 0 1,1 0 0,0 0 0,0 0 0,0 0-1,-1 0 1,1 0 0,0 0 0,0 0 0,-1 0-1,1-1 1,0 1 0,0 0 0,-1 1-1,1-1 1,0 0 0,0 0 0,-1 0 0,1 0-1,0 0 1,0 0 0,-1 0 0,1 0 0,0 0-1,0 0 1,0 1 0,-1-1 0,1 0 0,0 0-1,0 0 1,0 0 0,0 1 0,-1-1 0,1 0-1,0 0 1,0 0 0,0 1 0,0-1 0,0 0-1,0 0 1,0 0 0,-1 1 0,1-1 0,-4 23 3088,4 34-3464,0-48 633,9 237 1576,-4-121-1326,-1 320 407,-9-202-1061,0 45-714,2-100-4989,3-188 3095</inkml:trace>
</inkml:ink>
</file>

<file path=ppt/ink/ink10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2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2 262 6016,'-1'-3'258,"1"0"-1,-1 0 1,1 1 0,0-1 0,0 0-1,1 0 1,-1 0 0,0 0 0,1 0 0,0 1-1,0-1 1,0 0 0,0 1 0,0-1-1,0 0 1,1 1 0,-1-1 0,1 1 0,-1 0-1,1 0 1,0-1 0,0 1 0,0 0-1,3-2 1,11-8 1189,0 0-1,31-17 0,-13 8-710,93-52-94,-108 64-351,-1 2 0,1 0 1,1 0-1,-1 2 0,38-5 1,-38 8-55,1 1 0,-1 1 0,1 1 0,-1 1 0,26 5 0,-37-5-190,1 0 0,-1 0 0,0 1 0,0 0 0,0 1 0,0 0 0,-1 0 1,1 0-1,-1 1 0,0 1 0,0-1 0,-1 1 0,0 0 0,0 0 1,6 8-1,-8-7-40,1 0-1,-1 0 1,-1 1 0,0-1 0,0 1 0,0 0 0,-1 0 0,0 0-1,0 0 1,-1 0 0,0 0 0,-1 0 0,0 0 0,0 1 0,0-1-1,-1 0 1,-1 0 0,1 0 0,-1 0 0,0 0 0,-1 0 0,0 0-1,-1-1 1,1 0 0,-1 1 0,0-1 0,-9 9 0,0 0 98,0 0 0,-1-1 1,-1-1-1,-1 0 0,0-1 1,0-1-1,-1-1 0,-1 0 0,0-1 1,-29 11-1,34-15-280,-1-2 0,1 0 1,-1 0-1,0-2 0,-1 1 0,1-2 0,0 0 1,-1-1-1,1 0 0,0-1 0,-1-1 0,1 0 1,0-1-1,0 0 0,0-1 0,-19-9 0,24 10-804,-6-6-3417,10 4 1324</inkml:trace>
</inkml:ink>
</file>

<file path=ppt/ink/ink10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2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1 192 8832,'21'52'10068,"0"-10"-9513,-4-7-287,-5-10-91,0 0 0,2-1 0,0-1 0,27 32-1,-26-37 101,-9-10-163,0 0 0,1-1 0,0 0 0,0 0-1,0 0 1,1-1 0,0 0 0,9 4 0,-17-10-111,0 0 1,0 0-1,1 0 0,-1 0 1,0 0-1,0 0 1,0 0-1,0 0 1,0 0-1,1 0 1,-1 0-1,0 0 0,0 0 1,0 0-1,0 0 1,0 0-1,0 0 1,1-1-1,-1 1 1,0 0-1,0 0 0,0 0 1,0 0-1,0 0 1,0 0-1,0 0 1,0-1-1,0 1 1,0 0-1,0 0 0,1 0 1,-1 0-1,0 0 1,0-1-1,0 1 1,0 0-1,0 0 1,0 0-1,0 0 0,0 0 1,0-1-1,0 1 1,0 0-1,0 0 1,-1 0-1,1 0 1,0 0-1,0 0 0,0-1 1,0 1-1,0 0 1,0 0-1,0 0 1,0 0-1,0 0 1,0 0-1,0-1 0,-1 1 1,1 0-1,0 0 1,0 0-1,0 0 1,0 0-1,0 0 1,0 0-1,-1 0 1,1 0-1,0 0 0,0 0 1,-12-21 96,-14-19-79,9 17-9,1-1 0,0-1-1,2 0 1,1-1 0,1 0-1,2-1 1,0-1-1,2 1 1,1-2 0,-6-45-1,12 68 15,1 1-1,0-1 1,0 0-1,0 1 0,1-1 1,0 1-1,0-1 1,0 1-1,0-1 0,1 1 1,0 0-1,0 0 1,1-1-1,0 2 1,-1-1-1,2 0 0,-1 0 1,0 1-1,1 0 1,0 0-1,0 0 0,0 0 1,0 1-1,1-1 1,0 1-1,7-4 1,-2 3 21,-1 0-1,1 1 1,1 0 0,-1 0 0,0 1 0,1 1 0,-1-1 0,1 2 0,-1 0 0,1 0 0,0 1 0,-1 0 0,18 4 0,17 5-118,61 15-1296,-39-4-3125,-42-13 1527</inkml:trace>
</inkml:ink>
</file>

<file path=ppt/ink/ink10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3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131 265 7808,'2'11'1258,"0"0"0,1-1-1,0 1 1,0 0 0,1-1 0,1 0 0,7 14 0,-9-20-824,0-1-1,-1 1 1,2-1 0,-1 0 0,0 0 0,1 0 0,-1 0-1,7 3 1,-5-3-468,0-1 0,1 0 0,-1 0 0,1 0 0,0-1 0,0 1 0,8 0 0,6-3 345,0 1 0,0-2 0,-1-1 0,1-1 0,-1 0 0,33-12 0,-35 11-184,0 0-9,0 0 1,-1-2-1,0 1 0,0-2 0,0 0 0,-1-1 0,0 0 0,-1-2 1,0 1-1,-1-2 0,0 0 0,13-15 0,-22 22-129,0-1 0,-1 1 1,0-1-1,0 0 0,0 0 0,-1 0 0,0 0 0,0 0 0,0 0 0,-1 0 0,0-1 0,0 1 0,-1-1 1,0 1-1,0-1 0,0 1 0,-1-1 0,0 1 0,0 0 0,0-1 0,-1 1 0,0 0 0,0 0 1,-1 0-1,0 0 0,0 1 0,0-1 0,-1 1 0,0-1 0,0 1 0,0 1 0,0-1 0,-1 0 0,0 1 1,0 0-1,0 0 0,0 0 0,-1 1 0,1 0 0,-1 0 0,0 0 0,0 1 0,0 0 0,-11-2 1,-7-1 22,0 2 1,0 1 0,0 1 0,0 2 0,-1 0-1,1 1 1,0 1 0,0 2 0,-42 12 0,43-9-37,0 0 1,0 1-1,1 1 1,0 1-1,1 1 1,1 1-1,-1 1 1,2 0-1,-33 33 1,49-44-91,0 0 1,0 0-1,1 0 1,-1 0-1,1 0 1,0 1-1,0-1 1,0 1-1,1 0 1,-1-1-1,1 1 1,-1 0-1,1 0 1,1 0-1,-2 5 1,3-7-95,-1 1 1,1 0 0,-1 0 0,1 0 0,0 0-1,0 0 1,0-1 0,1 1 0,-1 0-1,0-1 1,1 1 0,0-1 0,0 0-1,-1 1 1,1-1 0,1 0 0,2 3-1,28 26-2991</inkml:trace>
</inkml:ink>
</file>

<file path=ppt/ink/ink10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4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111 188 7168,'-13'-6'1666,"-1"-2"470,4 6 4835,9 3-6879,1-1 0,-1 0 0,1 1 0,-1-1 1,0 1-1,1 0 0,-1-1 0,1 1 0,-1-1 1,1 1-1,0 0 0,-1 0 0,1-1 0,-1 1 0,1 0 1,0-1-1,0 1 0,0 0 0,-1 0 0,1 0 0,0-1 1,0 1-1,0 0 0,0 0 0,0 0 0,0-1 0,0 1 1,1 0-1,-1 1 0,3 22-63,1-10 214,1-1 0,1 1-1,0-1 1,1 0 0,0-1-1,1 1 1,14 16 0,-17-23-174,0-1 0,1 0 1,-1 0-1,1-1 1,1 1-1,-1-1 0,1 0 1,-1-1-1,1 0 1,0 0-1,0 0 0,0-1 1,1 0-1,8 1 1,5 1 48,0-2 0,0 0 1,34-3-1,-27 0-66,-1-2-1,0-1 1,0-1 0,0-1-1,0-2 1,28-11-1,-43 14-48,0-1 0,0 0 0,-1 0 0,0-1 0,0-1 0,0 0 0,-1-1 0,-1 1 0,1-2 0,-1 0 0,-1 0 0,0 0 0,0-1 0,6-12 0,-12 19 0,0 0 1,0 0 0,0-1-1,-1 1 1,0 0 0,0 0 0,0-1-1,0 1 1,-1-1 0,1 1 0,-1-1-1,0 1 1,-1-1 0,1 1-1,-1-1 1,0 1 0,0 0 0,0-1-1,-1 1 1,1 0 0,-1 0 0,0 0-1,0 0 1,-1 0 0,1 0-1,-1 0 1,-4-4 0,-1 0-16,-1 0 1,0 0-1,0 1 1,-1 0-1,0 1 0,0 0 1,0 1-1,-22-9 1,11 8 12,0 0 1,1 1 0,-2 1-1,1 1 1,0 1-1,-1 1 1,1 0 0,-1 2-1,1 1 1,-1 0 0,1 2-1,-26 7 1,12-3-183,0 1 0,0 2 0,-36 17 0,62-25-23,1 1 0,-1 0 0,1 1 0,0-1 0,0 2 0,1-1 0,-1 1 0,1 0 1,0 1-1,1 0 0,0 0 0,0 0 0,0 1 0,1 0 0,0 0 0,1 0 0,-6 14 0,9-19 3,0 1 0,1-1 0,-1 0 0,1 1 0,0-1 0,0 0 0,0 1 0,0-1 0,0 0 0,1 1 0,-1-1 0,1 0-1,0 0 1,0 1 0,1-1 0,-1 0 0,0 0 0,1 0 0,0 0 0,0-1 0,0 1 0,0 0 0,3 3 0,-4-6 184,23 36-2948</inkml:trace>
</inkml:ink>
</file>

<file path=ppt/ink/ink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8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16 5504,'-18'-9'2688,"75"9"-2816,-39 0 3968,5 0-3840,-3 0 0,-1 0 0,-10 0 0,-4-7-1280,-5 7 128,-19 0-256,-4 7 0</inkml:trace>
  <inkml:trace contextRef="#ctx0" brushRef="#br0" timeOffset="1">61 411 9344,'42'0'4608,"10"5"-11904,-38-10 9984,-9-2-4992,-28 0 0</inkml:trace>
</inkml:ink>
</file>

<file path=ppt/ink/ink10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4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1 116 128,'7'-12'1385,"0"1"0,0 0 0,2 1 0,-1-1-1,1 2 1,1-1 0,16-12 0,-11 8-1734,-25 16 920,0 1 127,15-9 764,-4 6-1367,0-1 0,0 1-1,-1-1 1,1 1 0,0 0 0,0-1-1,-1 1 1,1 0 0,0-1 0,0 1 0,0 0-1,0 0 1,-1 0 0,1 0 0,0 0 0,0 0-1,0 0 1,0 0 0,0 0 0,-1 0 0,1 0-1,0 0 1,0 1 0,0-1 0,-1 0 0,1 1-1,0-1 1,0 1 0,0-1 0,-1 1 0,1-1-1,0 1 1,-1-1 0,1 1 0,-1-1 0,1 1-1,-1 0 1,1-1 0,-1 1 0,1 0 0,-1 0-1,1 1 1,15 45-523,3 118 3657,-14-111-2682,28 180 1439,-23-176-1604,21 93 377,10 69-1518,-41-182 60,-1-32 205,1 0 0,0 0 0,0 0 0,0 1 0,0-1 0,1 0 0,2 8 0,4-8-2087,-1-2-128</inkml:trace>
</inkml:ink>
</file>

<file path=ppt/ink/ink10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4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21 278 10880,'-1'0'134,"1"0"0,-1-1 0,0 1 0,0 0 1,0 1-1,1-1 0,-1 0 0,0 0 0,0 0 0,1 0 1,-1 1-1,0-1 0,1 0 0,-1 0 0,0 1 0,1-1 1,-1 1-1,0-1 0,1 1 0,-1-1 0,0 1 0,1-1 1,-1 1-1,1-1 0,-1 1 0,1 0 0,0-1 0,-1 1 1,1 0-1,0-1 0,-1 1 0,1 0 0,0 0 0,0-1 1,0 1-1,-1 0 0,1 0 0,0-1 0,0 1 0,0 0 1,0 0-1,0-1 0,0 1 0,1 0 0,-1 0 1,0-1-1,1 2 0,0 1 155,1 0 0,0-1-1,0 1 1,0-1 0,0 0 0,0 0 0,0 0 0,0 0 0,1 0-1,-1 0 1,1-1 0,0 1 0,-1-1 0,4 2 0,25 9 39,0-1 0,0-1 1,1-1-1,0-2 0,1-2 1,41 3-1,-55-7-142,0-1 0,0-1 0,0-1-1,0-1 1,0 0 0,-1-2 0,1 0 0,-1 0 0,0-2 0,-1 0-1,1-2 1,18-11 0,-32 17-185,0 1 1,0-1-1,-1 0 0,1 0 1,-1-1-1,0 1 0,0-1 0,0 0 1,0 0-1,-1 1 0,1-2 1,-1 1-1,0 0 0,-1 0 0,1-1 1,-1 1-1,1-1 0,-1 1 1,0-10-1,0 5-14,-2 1-1,1 0 1,-1-1 0,0 1 0,-1 0-1,0 0 1,0 0 0,-1 0 0,-6-12 0,5 12 3,0 0 1,-1 0 0,0 0 0,-1 1-1,1 0 1,-2 0 0,1 0 0,-1 1 0,0 0-1,0 0 1,0 1 0,-16-9 0,15 9 1,-6-3 14,0 1 0,-1 1 1,0 0-1,0 1 1,0 1-1,-1 0 0,0 1 1,1 1-1,-1 0 1,0 1-1,0 1 0,0 0 1,0 1-1,0 1 1,1 1-1,-1 0 0,1 1 1,-1 0-1,-16 8 1,24-9-79,1 0 1,-1 1 0,1 0 0,0 0 0,0 0 0,0 1 0,1 0 0,0 0 0,0 1-1,0-1 1,1 2 0,-1-1 0,1 0 0,1 1 0,-1 0 0,1 0 0,1 0 0,-1 1-1,1-1 1,0 1 0,1 0 0,0 0 0,0 0 0,1 0 0,0 0 0,0 9 0,2-13-155,-1 1 0,1 0 0,1-1 0,-1 1 0,1-1 1,0 0-1,0 0 0,0 0 0,0 0 0,1 0 0,-1 0 0,1 0 1,0-1-1,0 1 0,1-1 0,-1 0 0,1 0 0,0 0 1,-1 0-1,7 2 0,2 2-715,0 0 0,1-1 0,-1 0 0,1-1 0,22 5 0,19 2-2387</inkml:trace>
</inkml:ink>
</file>

<file path=ppt/ink/ink10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5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16 7936,'3'-16'3257,"6"25"-1181,-8-8-1591,0 1 1,-1-1 0,1 0-1,0 0 1,-1 1-1,0-1 1,1 0-1,-1 0 1,0 1-1,0-1 1,0 1-1,1-1 1,-1 0-1,-1 3 1,-8 36 295,7-30 413,-6 35-650,2 0 0,2 1 0,2 53 0,3 47 395,8 0 0,48 260-1,-55-391-976,1 0-1,1 0 1,1 0 0,0-1-1,1 1 1,0-1-1,1 0 1,1-1 0,11 17-1,-17-29-70,0 1 0,0 0 0,0 0 0,0-1 0,0 0 1,1 1-1,-1-1 0,0 0 0,1 0 0,-1 0 0,1 0 0,-1-1 0,1 1 0,-1-1 0,1 1 0,0-1 0,-1 0 0,1 0 0,0 0 0,3-1 0,51-13-3499,-52 12 3232,35-12-2952</inkml:trace>
</inkml:ink>
</file>

<file path=ppt/ink/ink10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5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6912,'3'0'3456,"31"8"-640,-25-8 3455,33 3-5887,-10 2 128,45-1 0,-17 0 0,26-4-1024,-21 0 128,5 0-1024,-13 0 0,-15-4-1279,-10 0 127</inkml:trace>
</inkml:ink>
</file>

<file path=ppt/ink/ink10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6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 9856,'-3'2'435,"0"1"1,1 0 0,0 0 0,-1 0 0,1 0-1,1 0 1,-1 1 0,0-1 0,1 0 0,-1 1-1,1-1 1,0 1 0,0 0 0,1-1-1,-1 1 1,1 0 0,0 0 0,0-1 0,0 6-1,5 93 4573,-2-71-5654,28 304 2219,-19-269-1159,3-1 0,44 125 1,-55-180-428,0 0 0,1-1 0,0 1 0,0-1 0,1 0 0,1 0 0,-1-1 0,1 0 0,1 0 0,-1 0 0,1-1 0,9 6 0,-10-9-235,-1 0 0,1-1 0,0 0 1,1 0-1,-1 0 0,0-1 0,1 0 0,-1-1 1,1 0-1,0 0 0,-1 0 0,1-1 0,0 0 1,-1-1-1,1 1 0,0-2 0,7-1 0,81-25-5255,-44 11 2303</inkml:trace>
</inkml:ink>
</file>

<file path=ppt/ink/ink10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6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8064,'14'-12'3968,"52"4"-3200,-52 5 6911,52-2-7295,-18 5 0,23 5 0,-19-5 128,28 3-1024,-20 1 128,-3-4-1280,-14 0 0,-11-4-1151,-4 1 127</inkml:trace>
</inkml:ink>
</file>

<file path=ppt/ink/ink10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6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22 203 8064,'-1'0'161,"0"0"1,0 0 0,1 0-1,-1 0 1,0 0-1,0 0 1,1 0 0,-1 0-1,0 0 1,0 0 0,1 1-1,-1-1 1,0 0-1,1 0 1,-1 1 0,0-1-1,1 1 1,-1-1 0,0 0-1,1 1 1,-1-1-1,1 1 1,-1 0 0,1-1-1,-1 1 1,1-1 0,-1 1-1,1 0 1,0-1-1,-1 1 1,1 0 0,0-1-1,0 1 1,-1 0 0,1 0-1,0-1 1,0 1-1,0 0 1,0-1 0,0 2-1,0 2 364,1 1 1,0-1-1,0 0 0,0 0 0,1 0 1,-1 0-1,1 0 0,2 4 0,7 10 92,0-1 1,16 20-1,-19-27-509,1-1 1,0 0 0,1-1-1,0 0 1,0-1 0,0 0 0,1 0-1,0-1 1,1-1 0,-1 0-1,1 0 1,0-1 0,0-1-1,1 0 1,-1-1 0,1 0-1,-1-1 1,1 0 0,0-1 0,22-2-1,45-7 532,110-26 0,-179 33-617,0-1 1,0 0-1,0-1 0,0 0 0,-1 0 0,0-1 1,0-1-1,0 0 0,-1 0 0,0-1 0,0 0 0,0 0 1,-1-1-1,0 0 0,-1-1 0,0 1 0,0-1 1,-1-1-1,0 0 0,-1 1 0,0-2 0,7-16 1,-11 22-30,0 1 1,0 0 0,-1-1 0,1 1 0,-1 0 0,0-1 0,0 1 0,-1-1-1,1 1 1,-1-1 0,0 1 0,0 0 0,0 0 0,-1-1 0,1 1-1,-1 0 1,0 0 0,0 0 0,-1 1 0,1-1 0,-1 0 0,0 1 0,1 0-1,-7-6 1,0-1-16,3 2 5,-1 1-1,-1 0 1,1 0 0,-1 1-1,0 0 1,-1 0-1,0 1 1,0 0 0,0 0-1,0 1 1,0 0-1,-1 1 1,0 0 0,-15-3-1,17 4 7,-13-3-28,1 2-1,0 0 0,-1 1 1,0 0-1,1 2 0,-1 1 1,1 0-1,-22 5 0,32-4 25,-14 0-170,-1 2 1,1 1-1,0 1 1,0 1-1,0 1 1,1 1-1,1 2 1,-1 0-1,-39 27 1,57-34-150,1 0-1,0 0 1,0 0 0,0 1-1,0 0 1,0 0 0,-3 7-1,-17 28-2738</inkml:trace>
</inkml:ink>
</file>

<file path=ppt/ink/ink10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7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498 28 6144,'-4'0'791,"1"0"0,-1-1 0,1 1 1,0-1-1,-1 0 0,1 0 0,0 0 1,0 0-1,-1-1 0,-3-2 0,3 2-327,0 0-1,0 0 1,0 0-1,0 0 1,-1 1-1,1 0 1,0 0-1,-1 0 1,1 1 0,-9-1-1,-15 1-89,-1 1 1,0 2-1,1 0 0,0 2 1,0 2-1,0 0 0,1 2 0,0 1 1,1 1-1,-45 25 0,65-32-331,1-1 0,0 1-1,0 0 1,1 0 0,-1 0-1,1 1 1,0 0 0,-7 9-1,11-13-43,-1 0-1,1 0 0,-1 0 1,1 0-1,0 0 0,-1 0 1,1 0-1,0 0 0,0 0 1,0 1-1,0-1 0,0 0 1,0 0-1,0 0 0,0 0 1,0 0-1,1 0 0,-1 0 1,0 0-1,1 0 0,-1 0 1,1 0-1,-1 0 0,1 0 1,-1 0-1,1 0 0,0 0 1,-1-1-1,1 1 0,0 0 1,1 1-1,1 1-10,1-1 0,0 1 1,-1-1-1,1 0 0,0 0 1,0 0-1,1 0 0,-1-1 0,6 2 1,51 9-256,96 8 1,-31-7-55,-66-6 207,1 0-54,62 15-1,-107-19 165,0 2-1,0 0 1,0 1 0,-1 0-1,0 1 1,0 1-1,-1 1 1,26 19 0,-35-24 50,-1 0 0,1 1 0,-1 0 0,0 0 0,0 0 0,5 11 0,-8-14-24,0 0 0,0 0 0,0 0 0,0 1 0,-1-1 1,1 0-1,-1 0 0,1 1 0,-1-1 0,0 0 0,0 1 0,0-1 0,0 0 1,0 1-1,-1-1 0,1 0 0,-1 1 0,0-1 0,1 0 0,-1 0 1,0 0-1,0 0 0,-2 3 0,-2 1 34,0 0 1,-1-1 0,0 1-1,0-1 1,-1 0-1,0 0 1,1-1-1,-12 5 1,-64 28 479,54-28-380,-1-1-1,0-1 1,0-1-1,-1-1 1,0-2 0,-36-1-1,43-2-276,1-1 0,0-1 0,1-1 0,-1 0 0,0-2 0,1-1 0,0-1 0,-36-16 0,56 23 29,0-1-1,0 1 0,1 0 1,-1-1-1,0 1 0,0 0 0,1-1 1,-1 1-1,0-1 0,1 1 1,-1-1-1,1 1 0,-1-1 1,1 1-1,-1-1 0,1 0 1,-1 1-1,1-1 0,-1 0 1,1 1-1,0-1 0,-1 0 1,1 0-1,0 1 0,0-1 1,-1 0-1,1 0 0,0 0 1,0 1-1,0-1 0,0 0 0,0-1 1,1 1-119,0-1 1,0 1-1,0-1 0,0 1 1,1-1-1,-1 1 0,0 0 1,1 0-1,-1 0 0,1 0 1,-1 0-1,1 0 1,2-1-1,54-19-4405,-19 12 1416</inkml:trace>
</inkml:ink>
</file>

<file path=ppt/ink/ink10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8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86 8320,'-33'3'2436,"28"-2"-2110,13-1 1206,16 3 2877,-20-3-4214,0 1 0,-1-1-1,1 1 1,0 0-1,-1 0 1,1 0-1,-1 1 1,1-1 0,-1 1-1,1 0 1,-1 0-1,0 0 1,0 0-1,0 0 1,0 1 0,0 0-1,-1-1 1,1 1-1,-1 0 1,0 0-1,0 0 1,4 7-1,-1 3 345,-1 0 0,0 0 0,-1 1 0,-1-1 0,2 16-1,-2-13-113,0-1 0,1 0 0,7 19 0,-10-33-419,2 5 72,1 0 0,-1 0-1,1-1 1,0 1 0,6 7 0,-7-11-74,0 0 1,-1 0 0,1-1 0,0 1 0,0-1 0,0 0 0,0 0 0,0 1 0,0-1 0,0 0 0,0-1 0,0 1 0,1 0 0,-1-1 0,0 1 0,1-1-1,-1 0 1,0 1 0,0-1 0,4-1 0,15-2-5,-1-2 0,33-10 0,-31 8 0,-10 2 10,0 1-1,0-2 0,0 0 1,-1 0-1,0-1 0,0 0 1,-1-1-1,0 0 0,0-1 1,-1 0-1,0-1 0,0 0 1,-1 0-1,11-19 0,-10 13 25,-1 1 0,0-1 0,-1 0 0,-1-1-1,-1 1 1,0-1 0,-2 0 0,1-1 0,-2 1-1,1-25 1,-6 34 123,-3 18-10,-4 22 61,10-14-195,0 1 0,1 0 0,1-1-1,1 1 1,1-1 0,0 1 0,1-1 0,1-1-1,1 1 1,1-1 0,0 0 0,1-1 0,1 0-1,21 27 1,-28-40-273,1 0-1,-1 0 0,0-1 1,1 1-1,0-1 1,-1 0-1,1 0 0,0 0 1,0-1-1,0 1 1,1-1-1,-1 0 0,0 0 1,0-1-1,1 1 0,-1-1 1,0 0-1,0 0 1,1 0-1,-1 0 0,0-1 1,1 0-1,-1 0 1,5-2-1,-3 2-328,24-3-2867</inkml:trace>
</inkml:ink>
</file>

<file path=ppt/ink/ink10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08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29 478 11136,'-28'16'5503,"33"11"-5758,0-22 8574,4 19-8831,-3-5 0,6 8-896,2-11 0,15 12-640,-6-14 128,11-8-1151,-11-3 127</inkml:trace>
  <inkml:trace contextRef="#ctx0" brushRef="#br0" timeOffset="1">278 0 14080,'-27'4'7039,"50"15"-11007,-19-19 14976,21 6-14464,-7-3 128,1-12-3583,-5 2-1</inkml:trace>
</inkml:ink>
</file>

<file path=ppt/ink/ink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49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598 43 2432,'-7'-15'1084,"-6"-9"2123,13 24-3152,-1-1-1,0 1 1,1-1-1,-1 1 1,0 0-1,1-1 1,-1 1-1,0 0 1,0 0-1,1 0 1,-1 0-1,0-1 1,0 1-1,1 0 1,-1 0-1,0 0 1,0 0-1,1 1 0,-1-1 1,0 0-1,0 0 1,1 0-1,-1 1 1,0-1-1,1 0 1,-1 1-1,0-1 1,1 0-1,-1 1 1,0-1-1,1 1 1,-1-1-1,0 2 1,-78 44 1422,61-37-983,1 0 0,1 1-1,0 1 1,-20 17 0,-5 14-213,3 2 0,1 2 0,2 1 0,3 2 0,-47 94 0,59-99-193,2 1 1,2 0 0,2 1 0,2 1 0,2 0 0,2 1 0,2 0 0,1 78-1,5-88-14,3 0 0,1 0 0,2-1 0,1 1-1,2-1 1,1-1 0,3 0 0,0 0-1,3-1 1,0-1 0,28 41 0,-17-38 47,1-1-1,2-2 1,1 0 0,2-3-1,47 37 1,-9-17 381,138 74 0,-114-67-112,-61-36-329,59 30 0,-92-52-129,-1 0 1,1 0-1,-1 1 1,1-1 0,-1 0-1,1 0 1,-1 0-1,1 0 1,-1 0-1,1 0 1,-1 0 0,1 0-1,-1 0 1,1 0-1,-1 0 1,1 0-1,-1 0 1,1 0 0,-1 0-1,1 0 1,-1 0-1,1-1 1,-1 1-1,0 0 1,1 0 0,-1-1-1,1 1 1,-1 0-1,1-1 1,-1 1-1,0 0 1,1-1 0,-1 1-1,0-1 1,1 0-1,4-23-2392,-8-23-929,-5 11 1085</inkml:trace>
</inkml:ink>
</file>

<file path=ppt/ink/ink10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11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23 436 5888,'-1'0'201,"1"0"1,-1 0-1,0 0 1,1 0-1,-1 0 0,1 0 1,-1-1-1,1 1 1,-1 0-1,0 0 1,1 0-1,-1-1 1,1 1-1,-1 0 0,1 0 1,-1-1-1,1 1 1,0 0-1,-1-1 1,1 1-1,-1-1 1,1 1-1,0-1 0,-1 1 1,1-1-1,0 1 1,-1-1-1,1 1 1,0-1-1,0 1 1,0-1-1,-1 1 0,1-1 1,0 0-1,0 0 1,13-19 6754,9-15-5847,-16 19-892,5-12 214,-1 0 1,-2-1 0,7-38 0,-14 58-333,0 1 0,0 0 0,-1-1-1,0 1 1,-1-1 0,0 1 0,0 0 0,-1-1 0,0 1 0,0 0 0,-1 0 0,0 0 0,0 0 0,-1 1 0,0-1 0,-10-12 0,14 19-88,-1 0 0,1 0-1,-1 0 1,0 0-1,1 0 1,-1 0 0,0 1-1,0-1 1,0 0 0,1 0-1,-1 1 1,0-1 0,0 1-1,0-1 1,0 1 0,0-1-1,0 1 1,-1-1 0,1 1-1,0 0 1,0 0 0,0 0-1,0-1 1,0 1-1,0 0 1,0 1 0,-1-1-1,1 0 1,0 0 0,0 0-1,0 1 1,0-1 0,0 0-1,0 1 1,0-1 0,0 1-1,0-1 1,0 1 0,0 0-1,0-1 1,0 1 0,0 0-1,1 0 1,-1-1 0,0 1-1,0 0 1,1 0-1,-1 0 1,0 2 0,0-2-8,-1 1 0,1 0 0,0 0 1,1 0-1,-1 0 0,0 0 0,1 0 0,-1 0 0,1 0 1,-1 0-1,1 0 0,0 0 0,0 0 0,0 1 1,0-1-1,0 0 0,1 0 0,-1 0 0,0 0 1,1 0-1,0 0 0,0 0 0,-1 0 0,1 0 1,0 0-1,2 1 0,1 1-14,0-1 1,0 0 0,0 0-1,1-1 1,-1 1-1,1-1 1,0 0-1,0 0 1,-1 0-1,10 1 1,60 9 80,-48-9-25,64 5 190,132-4 0,-130-5-172,-83 2-35,-1-1 0,1 0 0,-1-1 0,1 1 0,-1-2 0,1 1-1,-1-1 1,0-1 0,0 1 0,0-1 0,0-1 0,15-8 0,-30 18-26,1-1-1,0 1 1,1 1 0,-1-1 0,1 1 0,0 0-1,1 0 1,0 0 0,0 1 0,0-1 0,1 1-1,-2 9 1,-2 4-2,2-1-1,0 2 1,-3 32-1,8-42 6,-1-1-1,2 1 0,0 0 1,0-1-1,1 1 1,1-1-1,0 0 0,8 21 1,-8-25-8,0 1 0,1-1 0,0 0 1,1 0-1,0 0 0,0-1 0,0 0 0,1 0 0,-1 0 1,2 0-1,-1-1 0,0 0 0,15 7 0,-3-3 3,1-2 0,0 0 0,1-1 0,0-1 0,0 0 0,0-2 0,40 2 0,-22-6 16,0-1 0,1-2 0,-1-2 1,-1-1-1,1-2 0,54-21 0,-74 23-25,-1 0 1,0-1 0,-1-1-1,0 0 1,0-1 0,-1-1-1,0-1 1,-1 0-1,0-1 1,-1 0 0,-1-1-1,0 0 1,-1-1 0,0 0-1,12-24 1,-21 32-13,1 1-1,-1 0 1,0-1 0,-1 1-1,0-1 1,0 0 0,0 1-1,-1-1 1,1 0 0,-2 1-1,1-1 1,-1 0 0,0 1-1,0-1 1,-5-11 0,5 15 17,-1-1 0,0 1 0,0 0 0,0 0 1,-1 0-1,1 0 0,-1 0 0,0 0 1,0 1-1,0-1 0,0 1 0,0 0 0,0 0 1,-1 0-1,1 0 0,-1 0 0,1 1 1,-1 0-1,1-1 0,-1 1 0,0 1 0,0-1 1,-4 0-1,-7-1-8,0 1 0,0 1 1,0 0-1,-25 4 0,32-3 17,1 1-1,-1 0 1,1 0-1,-1 1 0,1 0 1,0 0-1,0 1 1,0 0-1,1 0 1,-1 1-1,1-1 1,0 2-1,0-1 0,1 0 1,-1 1-1,1 0 1,1 1-1,-1-1 1,1 1-1,0-1 1,0 1-1,1 1 0,-3 8 1,3-8 0,1 0 0,-1 0-1,2 1 1,-1 0 0,1-1 0,0 1 0,1 0 0,0-1 0,1 1-1,-1 0 1,2-1 0,-1 1 0,1-1 0,1 1 0,-1-1-1,1 0 1,1 0 0,-1 0 0,1 0 0,1-1 0,6 10 0,-1-6-11,1-1 1,-1 1 0,2-2-1,-1 1 1,2-2 0,-1 0-1,1 0 1,18 7 0,-2-2-1,0-2 1,60 15 0,-76-24 5,0 0 0,0-1 1,-1 0-1,1-1 0,0-1 1,0 0-1,0-1 1,0 0-1,0-1 0,-1 0 1,0-1-1,1 0 1,14-9-1,10-6-9,-2-2 0,59-45 0,-89 62 35,-1 0-1,1 0 1,-1 0 0,0-1-1,0 0 1,0 0-1,-1 0 1,1 0 0,-1 0-1,-1-1 1,1 1-1,-1-1 1,0 0 0,2-7-1,-2 17 32,0 0-1,1-1 0,0 0 1,-1 1-1,1-1 0,0 0 0,5 3 1,-3-1 26,4 2-37,0 0 1,0-1-1,1 0 1,-1 0-1,2-1 1,-1-1-1,0 1 1,1-2-1,0 1 1,16 2 0,-9-5 4,-1 0 1,0-1-1,1 0 1,-1-1-1,1-1 1,-1-1-1,0-1 1,0 0-1,-1-1 1,1-1 0,20-10-1,-21 9-23,-1-1-1,0-1 0,0 0 1,-1-1-1,0 0 1,-1-2-1,0 1 1,0-1-1,-1-1 0,-1-1 1,0 1-1,-1-1 1,12-23-1,-20 31-38,1 1 0,-1-1 0,0 0 0,0 0 0,-1 0 0,1 0 0,-1-1 0,-1 1 0,1 0 1,-1 0-1,0-1 0,-1 1 0,1 0 0,-1 0 0,0-1 0,-1 1 0,-2-7 0,-1 2-26,0-1 0,0 1 1,-1 1-1,0-1 0,-1 1 1,-1 0-1,-11-12 0,11 14 10,1 1-1,-1 0 0,0 0 1,-1 1-1,1 0 0,-1 1 0,0 0 1,-1 0-1,1 1 0,-1 1 0,0-1 1,0 1-1,0 1 0,-1 0 1,1 0-1,0 1 0,-1 0 0,1 1 1,-12 1-1,4 1-36,0 0 1,0 1-1,1 1 1,-1 0-1,1 2 1,0 0-1,0 0 1,1 2 0,0 0-1,-23 16 1,31-18-11,-1 0 0,1 1 0,0 0 0,1 1 1,0-1-1,0 1 0,1 1 0,-10 15 0,13-18-11,0 1-1,1-1 1,-1 0-1,1 1 1,1-1-1,-1 1 1,1 0-1,0-1 1,1 1-1,0 0 1,0 0-1,0-1 1,1 1-1,2 11 1,-2-14 27,1 1 0,0-1 1,1 0-1,-1 0 1,1 1-1,0-2 0,0 1 1,0 0-1,0 0 1,0-1-1,1 0 1,0 0-1,0 0 0,0 0 1,0-1-1,0 1 1,0-1-1,1 0 0,-1 0 1,1-1-1,-1 1 1,8 1-1,-1-1-2,-1 0 0,1 0 0,-1-1 0,1 0 0,0 0 0,-1-2 0,1 1 0,0-1 1,-1-1-1,13-3 0,25-13 495,77-42 0,-58 26 39,-31 13-80,-30 16-253,0 1 1,0 0-1,0 0 1,1 1-1,-1 0 0,1 0 1,0 0-1,0 1 0,0 0 1,1 0-1,8 0 0,-15 2-115,0 1 0,0-1 0,-1 1-1,1-1 1,-1 1 0,1 0 0,-1-1-1,1 1 1,-1 0 0,1 0 0,-1-1-1,1 1 1,-1 0 0,0 0 0,1 0-1,-1 0 1,0-1 0,0 1 0,0 0 0,0 0-1,0 0 1,0 0 0,0 0 0,0 1-1,-1 27 251,1-24-214,0 5 29,0 1 0,1-1 0,1 0 0,-1 0 0,1 1 0,1-1 0,0 0 0,1-1 0,-1 1 0,2-1 0,0 1 0,0-1 0,0 0 0,1-1 0,0 0 1,1 0-1,0 0 0,15 12 0,-15-14-262,0-2 0,0 1 0,1-1 1,0 0-1,0 0 0,0-1 0,0 0 1,0-1-1,1 0 0,-1 0 0,1-1 1,0 0-1,-1 0 0,1-1 0,0 0 1,-1-1-1,1 0 0,0 0 0,-1 0 1,1-2-1,-1 1 0,9-4 0,-9 3-467,0-1 0,-1 0 0,1 0 0,-1 0 0,0-1 0,0 0 0,0 0 0,-1-1 0,0 0 0,8-10 0,20-24-3095</inkml:trace>
</inkml:ink>
</file>

<file path=ppt/ink/ink10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12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263 823 7808,'11'-1'1554,"-1"1"-1,1-2 1,0 1 0,-1-1 0,1-1 0,11-4-1,-8 1-737,0-1 0,0 0 0,22-15 0,1-6-994,-2-3 0,33-34 0,-49 46 758,11-12-217,-1-1-1,-1-2 1,-2-1 0,30-52-1,-46 68-230,-1-1-1,-1 1 1,-1-1-1,0-1 1,5-30 0,-11 43-113,0 1 0,-1 0 0,0-1 0,0 1 0,-1-1 0,1 1 1,-2 0-1,1-1 0,-1 1 0,0 0 0,0 0 0,-1 0 0,0 0 0,0 1 1,-1-1-1,-5-6 0,0 1 5,0 1-1,-1 0 1,0 1-1,0 0 1,-1 1 0,-25-16-1,28 19-23,-1 2 0,0-1 0,-1 1 0,1 0 0,-1 1 0,1 0 0,-1 1 0,0 0 0,0 0 0,0 1 0,0 1 0,0-1 0,-1 2 0,-9 0 0,9 0 0,-14 1 0,1 0 0,0 2 0,0 1 0,1 1 0,-1 1 0,-37 16 0,60-23 0,-24 10 0,1 2 0,0 0 0,1 1 0,1 1 0,-36 30 0,46-35 17,1 2-1,0-1 0,1 1 0,0 0 1,1 1-1,0 1 0,1-1 1,0 1-1,1 0 0,0 1 1,1 0-1,1 0 0,0 0 1,1 1-1,1-1 0,-2 18 1,2 2 92,1-1 1,2 0 0,2 1-1,1-1 1,1 0 0,14 51 0,1-15 214,3-1 0,2-1 0,4-2 1,60 107-1,-63-131-232,1-1 75,33 75 0,-55-104-158,28 57 106,-30-64-134,1 1-1,0-1 1,0 0 0,0 0-1,0-1 1,1 1 0,-1 0-1,1-1 1,0 0 0,0 0-1,0 0 1,5 2-1,-8-5-26,1 1 0,0-1-1,0 1 1,0-1 0,-1 0-1,1 0 1,0 0-1,0 0 1,0 0 0,0 0-1,-1 0 1,1-1 0,0 1-1,0-1 1,-1 1 0,1-1-1,0 0 1,-1 1-1,1-1 1,0 0 0,-1 0-1,1 0 1,-1 0 0,0-1-1,3-1 1,28-36-1593,-30 36 1540,14-24-1097,0-2 0,17-43 0,5-10-230,-24 55 1020,26-42-143,-37 64 659,1 0 1,-1 1-1,1-1 1,0 1-1,1-1 1,-1 1-1,1 1 1,0-1-1,8-5 1,-12 9-48,0 0 0,0 0 0,-1 0 0,1-1 0,0 1 0,0 0 0,-1 0 0,1 0 1,0 1-1,0-1 0,-1 0 0,1 0 0,0 0 0,-1 0 0,1 1 0,0-1 0,-1 0 0,1 1 1,0-1-1,-1 0 0,1 1 0,0-1 0,-1 1 0,1-1 0,-1 1 0,1-1 0,-1 1 0,1 0 0,-1-1 1,0 1-1,1-1 0,-1 1 0,0 0 0,1-1 0,-1 1 0,0 0 0,0 0 0,0-1 0,1 1 1,-1 0-1,0 0 0,0-1 0,0 2 0,6 43 1608,-6-35-1510,3 16 198,0 0 0,2 0 0,0 0 0,2-1 0,16 42 0,-21-63-465,0 0 0,0 0 0,0 0 0,1-1-1,-1 1 1,1 0 0,0-1 0,0 0 0,0 0 0,1 0-1,-1 0 1,1 0 0,-1-1 0,1 1 0,0-1 0,0 0-1,0 0 1,0-1 0,0 1 0,1-1 0,-1 0 0,0 0 0,1 0-1,-1-1 1,1 1 0,6-1 0,-2-1-592,0 0 0,0-1 0,0 0 0,-1 0 0,1-1 0,-1 0 0,0-1 0,1 0 0,-2 0 0,1 0 0,13-11 0,14-15-2651</inkml:trace>
</inkml:ink>
</file>

<file path=ppt/ink/ink10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12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95 12800,'-38'4'6399,"53"-28"-9982,-12 21 13310,11-13-11519,-5 3 128,2-13-4607,-8 10-1</inkml:trace>
</inkml:ink>
</file>

<file path=ppt/ink/ink10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3:12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 13440,'-6'6'6655,"29"-19"-22270,-17 10 11263</inkml:trace>
</inkml:ink>
</file>

<file path=ppt/ink/ink10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07.4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3968,'3'-19'9170,"6"-19"-4742,-6 26-2423,-5 17 2807,-1 3-4320,1 1 1,0 0-1,0-1 0,0 15 0,2-22-489,-1-1 0,1 1 1,0 0-1,0 0 0,0 0 0,0 0 0,0 0 0,0 0 0,0 0 0,0 0 1,1-1-1,-1 1 0,0 0 0,1 0 0,-1 0 0,0 0 0,1-1 0,-1 1 1,1 0-1,-1 0 0,1-1 0,-1 1 0,1 0 0,0-1 0,-1 1 0,1 0 1,0-1-1,-1 1 0,1-1 0,0 1 0,0-1 0,0 0 0,-1 1 0,1-1 1,0 0-1,0 1 0,0-1 0,0 0 0,0 0 0,0 0 0,0 0 0,-1 0 1,1 0-1,0 0 0,0 0 0,0 0 0,0 0 0,0-1 0,0 1 0,-1 0 1,1-1-1,0 1 0,0 0 0,0-1 0,-1 1 0,1-1 0,0 0 0,0 0 0,23-7-3842,-15 3 489</inkml:trace>
</inkml:ink>
</file>

<file path=ppt/ink/ink10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08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220 424 5248,'-6'-3'-515,"-32"-15"6905,37 17-6078,-1 1 0,1 0 0,-1-1 0,1 1-1,-1 0 1,1 0 0,-1 0 0,1 0 0,-1 0 0,1 1 0,-1-1 0,1 0 0,-1 1 0,1-1 0,0 1 0,-1-1 0,1 1 0,-1 0 0,1-1 0,0 1 0,0 0 0,0 0 0,-1 0 0,-1 2 0,-3 7 97,0 1 0,0-1-1,1 1 1,0 0 0,0 1 0,2-1 0,-1 1-1,2-1 1,-1 1 0,2 0 0,-1 15-1,-1-10-150,-3 34 151,1 1 1,3-1 0,1 1-1,3-1 1,13 72 0,-10-96-359,2 1 0,1-1 0,1 0 0,2-1 0,0 0 1,2 0-1,1-1 0,0-1 0,2-1 0,1 0 0,22 23 1,-30-36-47,0-1 1,1 1 0,0-2 0,0 1 0,1-2 0,0 1 0,0-2 0,1 1 0,0-1 0,0-1 0,1 0 0,-1-1 0,1 0-1,0-1 1,0-1 0,0 0 0,26 0 0,-21-3-6,0-1 0,0-1 0,-1-1 0,1 0 0,-1-1 0,29-14 0,-12 4 0,-2-3 0,38-25 0,-46 26-15,-1-2 0,0 0-1,-2-2 1,0 0 0,-1-1 0,27-41 0,-29 38 12,-2-1 0,0-2 1,-2 1-1,-1-2 0,-1 1 1,-1-2-1,7-34 0,-6 13-23,-1 0-1,-3 0 0,2-100 1,-10 126 11,0 0 0,-2 0 0,-1 1 0,-1-1 0,-1 1 0,-1-1 0,-1 1 0,-1 1 0,-20-41 0,21 49-3,0-1 0,-1 2-1,0-1 1,-1 1 0,-1 0-1,-1 1 1,0 0 0,0 1 0,-1 0-1,-1 1 1,0 0 0,0 1-1,-27-15 1,24 16 0,0 1 0,0 0-1,-1 2 1,1 0 0,-2 0-1,1 2 1,0 0 0,-1 1 0,0 1-1,0 0 1,0 2 0,1 0-1,-26 4 1,12-2 2,0 1 0,1 2 0,-1 2 0,1 0 0,1 2 0,0 2 0,-49 23 0,48-20-5,0 2 0,0 1-1,2 1 1,0 1 0,-49 46-1,68-57-24,0 0 1,0 1-1,1 0 0,0 1 1,1-1-1,0 1 0,0 1 0,1 0 1,0 0-1,1 0 0,1 0 1,-1 1-1,-2 15 0,6-20-102,0 1 0,0 1 0,1-1 0,0 0-1,0 0 1,1 0 0,0 0 0,1 0 0,-1-1 0,1 1 0,1 0-1,0-1 1,0 1 0,0-1 0,1 0 0,0 0 0,1 0 0,7 10-1,4 1-768,0-1-1,1 0 1,1-1-1,35 25 1,25 13-2304</inkml:trace>
</inkml:ink>
</file>

<file path=ppt/ink/ink10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09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9344,'2'1'711,"1"0"0,-1 0 0,0 1 0,1-1 0,-1 1 0,0 0 0,0-1 0,0 1 0,-1 0 0,1 0 0,0 0 0,-1 1 0,1-1 0,-1 0 0,2 5 0,28 50 2406,-29-53-3360,210 430 3166,-197-408-4410,-8-17-1125,-4-12-1993,-3-5 1256</inkml:trace>
</inkml:ink>
</file>

<file path=ppt/ink/ink10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09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5760,'12'-5'256,"-7"2"1079,1 0 0,-1 1 1,1 0-1,0 0 0,-1 0 1,11-1-1,-15 3-1021,1 0 0,-1 0 1,1 0-1,-1 1 0,1-1 1,-1 0-1,1 0 0,-1 1 1,1-1-1,-1 1 0,0 0 1,1-1-1,-1 1 0,0 0 0,1 0 1,1 1-1,10 18 206,-4 9-50,-1-1 0,5 33 1,-8-33 217,2-1-1,0 1 1,13 29 0,-17-50-600,0-1 0,0 1-1,1 0 1,0-1 0,1 0 0,0 0-1,-1 0 1,2-1 0,-1 1-1,1-1 1,0 0 0,0-1-1,0 0 1,0 0 0,1 0-1,8 3 1,-12-6-88,0 0 0,0 0 0,1 0 0,-1 0 0,1-1 0,-1 0 0,0 0 0,1 0 0,-1 0 0,1 0 0,-1 0 0,0-1 0,1 0 0,-1 0 0,0 0 0,5-2 0,0-1 0,-1 0 0,0 0 0,0 0 0,0-1 0,-1-1 0,10-8 0,-2-1 0,0-1 0,-1-1 0,-1 0 0,13-25 0,-14 23 0,0 0 0,-2 0 0,0-1 0,-1-1 0,-1 1 0,-1-1 0,-1-1 0,4-39 0,-9 60 0,0 0 1,0-1-1,0 1 0,0 0 1,0 0-1,-1-1 0,1 1 0,0 0 1,-1 0-1,1 0 0,-1 0 1,1-1-1,-1 1 0,1 0 0,-1 0 1,0 0-1,1 0 0,-3-1 1,-4 4-7,1 13-15,3 5 33,1 0 1,0 0-1,2 0 1,0 0-1,1 0 1,1 0-1,1 0 1,1 0-1,8 24 1,-9-33-252,2 1-1,-1-1 1,1 0 0,1 0 0,0-1-1,1 0 1,0 0 0,0 0 0,1-1-1,0 0 1,1-1 0,-1 1 0,2-2 0,-1 1-1,1-1 1,0-1 0,12 6 0,-16-9-430,0-1 1,0 0-1,0 0 1,1 0 0,-1-1-1,1 0 1,-1 0-1,13-1 1,11 0-2553</inkml:trace>
</inkml:ink>
</file>

<file path=ppt/ink/ink10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0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10880,'48'59'5376,"-21"3"-6912,-16-46 10111,3 20-8447,-5-6 128,5-2-1792,0-8 128,4 0-896,-4-4 129</inkml:trace>
</inkml:ink>
</file>

<file path=ppt/ink/ink10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0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0 14080,'-57'12'7039,"75"4"-15102,-12-16 12542,13 4-8830,-5 0-1</inkml:trace>
</inkml:ink>
</file>

<file path=ppt/ink/ink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0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75 378 2176,'-24'-10'2433,"2"0"1340,21 10-3751,1 0 0,-1 0 0,0 0 0,1 1 0,-1-1 0,0 0 0,1 0 0,-1 1 0,0-1 0,1 0 0,-1 1 0,1-1 0,-1 0 0,1 1 0,-1-1 0,1 1 0,-1-1 0,1 1 0,-1-1 0,1 1 0,0 0 0,-1-1 0,1 1 0,0-1 0,-1 1 0,1 0 0,0-1 0,0 1 0,0 0 0,-1-1 0,1 1 0,0 0 0,0 1 0,-4 19 491,0 1 0,1 0 0,2 1 0,0-1 0,1 0 0,1 0 0,1 1 0,1-1-1,11 37 1,-11-49-445,0 0 0,0-1 1,1 0-1,1 1 0,0-2 0,0 1 0,0 0 0,1-1 0,0 0 0,1-1 0,0 1 0,0-1 0,1 0 0,-1-1 0,2 0 0,-1 0 0,0-1 0,1 0 1,0-1-1,0 1 0,1-2 0,-1 1 0,16 2 0,-15-4-36,0-1 1,0-1-1,1 0 1,-1 0-1,0-1 0,1 0 1,-1-1-1,0 0 1,0-1-1,0 0 0,0-1 1,-1 1-1,1-2 1,-1 1-1,0-2 1,8-5-1,1-2 14,0-1 0,-2 0 1,0-1-1,-1 0 0,0-1 0,19-29 0,-17 21 0,-1-1 0,-1 0 0,-1-1-1,-1-1 1,-2 0 0,0 0-1,-2-1 1,-1 0 0,-2-1 0,0 0-1,-2 0 1,-1 0 0,-2-44-1,-2 64-34,0 0-1,0 0 0,-1 0 1,0 0-1,-1 1 0,0-1 1,0 0-1,-1 1 0,0 0 1,0 0-1,-1 0 0,0 1 1,0-1-1,-1 1 0,0 0 1,0 1-1,-1-1 0,-12-8 1,11 9-2,-2 1 0,1 0 0,0 1 0,-1 0 0,0 0 0,0 1 0,0 0 0,0 1 0,-1 0 0,1 0 0,0 1 0,-1 1 1,1 0-1,-1 0 0,-17 3 0,7 1-51,1 0 1,-1 2-1,2 0 1,-1 1-1,0 1 1,1 0-1,1 2 1,0 0-1,0 1 1,1 1 0,0 1-1,1 0 1,1 1-1,0 1 1,1 0-1,0 1 1,-18 28-1,30-40 8,-1 0 0,0 1-1,1-1 1,0 1 0,0 0 0,1-1-1,-1 1 1,1 0 0,0 0 0,-1 8-1,2-12 18,0 1 1,1 0-1,-1 0 0,0 0 0,1 0 0,-1 0 0,1-1 0,-1 1 0,1 0 0,0 0 1,0-1-1,0 1 0,0 0 0,0-1 0,0 1 0,0-1 0,1 0 0,-1 1 0,0-1 1,1 0-1,-1 0 0,1 0 0,-1 0 0,1 0 0,0 0 0,-1 0 0,1 0 0,0-1 1,0 1-1,0-1 0,2 1 0,22 5-234,1-1 1,0-2 0,-1-1-1,1 0 1,0-2-1,0-2 1,0 0 0,30-7-1,25-10-802,100-36 0,-114 32 592,20-1-4,-81 22 439,0 1 1,0 0-1,0 0 1,0 1-1,0 0 0,0 0 1,1 1-1,-1 0 0,0 0 1,7 2-1,-11-2 35,-1 1 0,1-1 0,-1 1-1,1 0 1,-1-1 0,0 1 0,1 0 0,-1 0 0,0 1 0,0-1 0,-1 0-1,1 1 1,0-1 0,-1 1 0,0-1 0,1 1 0,-1 0 0,0 0 0,0-1-1,0 1 1,0 5 0,1 7 107,0-1-1,-1 1 1,-2 17 0,1-3 122,3 14 232,1-1 0,3 0 0,13 52 0,-13-72-323,0-1 0,1-1-1,1 1 1,1-1-1,0-1 1,2 0 0,0 0-1,16 17 1,-23-31-373,1 0 0,-1-1 0,1 1-1,0-1 1,0-1 0,0 1 0,1-1 0,-1 0 0,1-1 0,0 0 0,-1 0-1,1 0 1,0-1 0,0 1 0,0-2 0,0 1 0,0-1 0,1 0-1,-1-1 1,0 0 0,0 0 0,0 0 0,0-1 0,11-4 0,8-9-1566</inkml:trace>
</inkml:ink>
</file>

<file path=ppt/ink/ink10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0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8320,'0'9'8800,"3"14"-4912,14 70-4804,-13-74 1815,3 22-947,0 2 445,16 55 1,-12-79-20,-5-30 125,-4-38 152,-2 15-349,1 1 0,2-1 0,11-52-1,-11 73-202,1 1-1,0-1 1,1 0-1,1 1 1,0 0-1,0 0 1,1 1-1,1 0 1,0 0-1,0 0 1,20-17-1,-22 22-86,0 1-1,1 1 1,-1-1-1,1 1 1,0 0-1,0 1 0,1-1 1,-1 1-1,1 1 1,-1 0-1,1 0 1,0 0-1,0 1 1,11-1-1,-7 2 20,0 1-1,-1 0 0,1 1 1,-1 0-1,0 1 1,1 0-1,-1 1 0,-1 0 1,14 7-1,-6-1 7,-1 1 0,0 0-1,0 1 1,-1 1 0,0 1 0,-1 0-1,-1 1 1,0 0 0,-1 1-1,18 31 1,-23-30-588,-1-1 0,-1 2 1,-1-1-1,-1 0 0,0 1 0,-1 0 0,-1 0 0,-1 0 0,0 0 0,-2 23 0,1-41-2781</inkml:trace>
</inkml:ink>
</file>

<file path=ppt/ink/ink10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1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31 306 7424,'-1'-20'2773,"1"19"-2539,1 1 0,-1-1 0,1 1 0,-1-1-1,1 1 1,-1-1 0,1 1 0,0-1 0,-1 1 0,1-1-1,0 1 1,-1 0 0,1 0 0,0-1 0,0 1 0,-1 0-1,1 0 1,0 0 0,0 0 0,0 0 0,-1 0 0,1 0-1,0 0 1,0 0 0,0 0 0,0 1-71,1 0-1,-1 0 1,0-1 0,0 1-1,0 0 1,0 0 0,0 0-1,0 1 1,0-1 0,-1 0-1,1 0 1,0 0 0,-1 1-1,1-1 1,-1 0 0,1 1-1,-1-1 1,1 0 0,-1 3-1,11 36 1192,-9-31-1481,-1-2 358,1-1 0,1 1 0,-1-1 0,1 0 0,0 0 0,1 0 0,-1 0 0,1 0 0,0-1 1,1 1-1,-1-1 0,1 0 0,0-1 0,0 1 0,1-1 0,-1 0 0,1 0 0,0-1 0,10 5 0,-9-6-135,1 1-1,-1-2 0,1 1 0,-1-1 1,1 0-1,0 0 0,0-1 0,0 0 0,-1-1 1,1 0-1,0 0 0,-1-1 0,1 1 1,-1-2-1,1 1 0,-1-1 0,10-5 1,11-7-49,0 0 0,-2-2 1,0 0-1,-1-2 1,-1-1-1,0-1 0,-2-1 1,25-31-1,-44 47-77,1 1-1,-1-1 1,0 0-1,0-1 1,-1 1-1,0 0 1,0-1-1,0 0 1,-1 1-1,0-1 1,0 0-1,-1 1 1,1-1 0,-2 0-1,1 0 1,-1 0-1,0 1 1,0-1-1,-1 1 1,0-1-1,0 1 1,0-1-1,-1 1 1,0 0-1,-1 0 1,1 0-1,-1 1 1,0-1-1,0 1 1,-1 0-1,1 0 1,-1 0-1,0 1 1,-1-1 0,1 1-1,-1 1 1,0-1-1,0 1 1,0 0-1,0 0 1,-12-3-1,-3 2-71,0 0-1,0 2 1,0 0 0,0 1-1,-1 2 1,1 0-1,0 1 1,0 1 0,-40 11-1,44-9-56,1 1-1,-1 0 1,1 1-1,0 1 1,1 1-1,-24 17 1,31-20-110,0 0 1,1 1-1,0 0 0,0 1 1,0-1-1,1 2 1,1-1-1,-1 0 1,1 1-1,1 0 1,-1 0-1,-2 12 0,5-16-61,0 0 0,1 0 0,0 0 0,0 0 0,0 0 0,1 0 0,0 0 0,0 0 0,0 1 0,0-1 0,1 0 0,0 0 0,0 0 0,0 0 0,1 0 0,2 5 0,11 26-2763</inkml:trace>
</inkml:ink>
</file>

<file path=ppt/ink/ink10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1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 8576,'-1'0'386,"0"0"0,1 0-1,-1 0 1,0 0 0,1 0 0,-1 0 0,0 0 0,1 0 0,-1 0 0,0 0 0,1 1-1,-1-1 1,1 0 0,-1 0 0,0 1 0,1-1 0,-1 0 0,1 1 0,-1-1 0,1 0 0,-1 1-1,1-1 1,-1 1 0,1-1 0,-1 1 0,1-1 0,-1 2 0,-7 22 3399,6 35-3622,2-50 827,22 357 568,22-13 41,-26-195-1534,15 112 260,0-92-5130,-33-177 4228,3 11-395,-1-8-3645,-2-4 1162</inkml:trace>
</inkml:ink>
</file>

<file path=ppt/ink/ink10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2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11392,'-19'27'5631,"42"9"-8574,-18-33 10878,15 17-9599,-6-4 128,4 16-3839,1-13-1</inkml:trace>
</inkml:ink>
</file>

<file path=ppt/ink/ink10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2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13952,'-29'12'6911,"44"3"-17918,-10-7 12671,-10 3-4480,-1 5 0</inkml:trace>
</inkml:ink>
</file>

<file path=ppt/ink/ink10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2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920 106 8192,'-13'-21'7758,"-1"3"-3614,8 12-3983,-1 1 0,1-1 0,-1 1 0,0 1 0,-1-1 0,1 1 1,-1 0-1,0 1 0,0 0 0,-14-4 0,4 3 65,0 0 0,-1 1 0,0 1 1,0 1-1,1 1 0,-1 0 0,0 2 0,0 0 0,1 1 0,-1 1 0,1 0 1,0 2-1,0 0 0,1 1 0,-31 16 0,6 1-126,1 2 0,1 1 0,1 2-1,-64 63 1,80-70-52,2 1 0,1 1 0,0 1 0,2 0 0,1 1 0,1 2 0,-24 55 0,33-64-2,1 0 0,0 0 0,1 0 0,2 0 0,0 1 1,-1 27-1,4-34-20,0 0 0,1 0 1,1 0-1,0-1 1,1 1-1,0 0 1,1-1-1,0 1 1,1-1-1,0 0 1,9 13-1,-2-9 8,0-1 0,2 0 0,-1-1-1,2-1 1,0 0 0,0-1 0,2 0-1,-1-1 1,1-1 0,1-1 0,24 10 0,-10-8 57,0-1 0,1-1 0,65 7 0,-84-14-72,22 2-22,1-2-1,0-1 0,-1-2 0,1-1 0,0-2 0,53-13 0,-50 9-97,194-48-2145,-196 43-1239,73-35 1,-78 31 7</inkml:trace>
</inkml:ink>
</file>

<file path=ppt/ink/ink10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3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14 5120,'-10'-14'7320,"3"23"-957,1 2-6585,1 0 400,1 0 0,0 1 1,1-1-1,0 1 0,1-1 0,0 1 1,1 0-1,0 0 0,1 0 1,0 0-1,4 21 0,-2-14 349,45 566 3051,-1-27-2804,-46-522-727,0-26-568,0-1-1,0 1 1,1-1 0,3 14-1,-4-23 472,0-1 0,0 1 0,0 0-1,0 0 1,1 0 0,-1 0 0,0 0-1,0 0 1,0 0 0,0 0 0,0 0-1,0 0 1,0 0 0,0 0 0,0 0 0,0 0-1,0 0 1,1 0 0,-1 0 0,0 0-1,0 0 1,0 0 0,0 0 0,0 0-1,0 0 1,0 0 0,0 0 0,0 0-1,1 0 1,-1 0 0,0 0 0,0 0 0,0 0-1,0 0 1,0 0 0,0 0 0,0 0-1,0 0 1,0 0 0,0 0 0,0 0-1,1 0 1,-1 1 0,0-1 0,0 0-1,0 0 1,0 0 0,0 0 0,0 0 0,0 0-1,0 0 1,0 0 0,0 0 0,0 0-1,0 1 1,0-1 0,0 0 0,0 0-1,0 0 1,4-11-1442,-3 6 644,5-16-2373</inkml:trace>
</inkml:ink>
</file>

<file path=ppt/ink/ink10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4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409 138 4864,'-4'-3'569,"1"-1"1,0 0-1,0 0 1,0 0-1,1 0 1,-1 0 0,1-1-1,0 1 1,0-1-1,1 1 1,-2-6-1,2 5-89,-1 0 1,1 1-1,-1-1 0,0 0 0,0 1 0,-1 0 1,1-1-1,-1 1 0,0 0 0,0 0 0,0 0 1,-8-5-1,8 6-402,-1 1 0,0-1 0,0 1 0,0 0 0,0 1 0,0-1 0,0 1 0,-1-1 0,1 1 0,-1 1 0,1-1 0,-1 0 0,1 1 0,-1 0 0,1 0 0,-8 2 0,3-1 166,0 2 0,0-1-1,0 2 1,0-1-1,0 1 1,1 0 0,-14 9-1,4 0 103,1 0 0,0 1 0,2 1-1,-1 0 1,2 1 0,-23 32 0,31-39-268,1 1 1,-1 0-1,2 0 1,-1 1 0,2-1-1,-1 1 1,1 0 0,1 0-1,0 0 1,0 0-1,2 0 1,-1 20 0,2-23-41,0 0 1,0 0-1,1 0 1,0-1-1,0 1 1,1 0-1,0-1 1,0 0-1,1 1 1,0-1-1,0-1 1,1 1-1,0-1 1,0 1-1,0-2 1,1 1-1,0 0 1,0-1-1,11 7 1,0-2-14,1 0 0,0-2 0,0 0 0,1-1 1,0-1-1,0-1 0,0-1 0,27 3 0,-16-4-10,1-1-1,0-2 0,0-1 1,54-8-1,-74 7-14,0-1 0,0 0 0,0-1 0,-1 0 0,0 0 0,0-1 0,0 0 0,0-1 0,-1 0 0,0-1 0,13-11 0,-21 17 1,-1 1 0,1 0 1,-1-1-1,1 1 0,0 0 0,-1-1 0,1 1 0,0 0 0,-1 0 0,1 0 0,0 0 1,-1 0-1,1 0 0,0 0 0,-1 0 0,1 0 0,0 0 0,-1 0 0,1 0 0,0 0 1,-1 0-1,1 0 0,-1 1 0,1-1 0,0 0 0,-1 1 0,1-1 0,-1 0 0,1 1 0,-1-1 1,1 1-1,-1-1 0,1 1 0,22 24 65,-6-7-42,-6-8 51,1 0 1,0-1-1,1-1 0,0 0 1,0 0-1,1-2 0,0 1 0,20 5 1,-13-7 63,1 0 1,0-2-1,0 0 1,0-2-1,33-1 1,-25-1 29,0-2 0,1 0 1,-2-2-1,1-1 0,39-14 1,-60 17-150,0 0-1,0-1 1,0 0 0,-1-1 0,0 0-1,0 0 1,0 0 0,-1-1 0,1-1-1,-1 1 1,-1-1 0,1 0 0,-1 0-1,-1-1 1,1 0 0,-1 0 0,-1 0-1,1-1 1,-1 0 0,-1 0 0,4-13-1,-5 15-21,-1 0-1,0 0 1,-1 0-1,1 0 1,-1 0-1,-1 0 0,0 0 1,1 0-1,-2 0 1,1 0-1,-1 0 1,0 0-1,-1 1 1,0-1-1,0 1 0,0-1 1,-7-8-1,3 5-22,-1 1-1,0-1 0,-1 1 1,0 1-1,-1 0 0,0 0 0,0 1 1,-17-9-1,11 8 6,0 0 0,0 1 0,-1 0 0,0 2 1,-1 0-1,1 1 0,-1 1 0,0 0 0,0 1 0,0 1 0,0 1 0,0 1 0,0 0 0,-22 5 0,9 0-65,0 1 0,1 1-1,0 2 1,1 1 0,0 1-1,-48 28 1,68-35 24,0 1 0,0 1 0,1-1 0,0 1 0,-10 11 0,15-15 21,0 1 1,1-1-1,-1 1 0,1 0 0,0 0 0,0 0 1,0 0-1,1 0 0,-1 0 0,1 0 0,0 1 1,1-1-1,-1 0 0,0 1 0,1 8 1,1-8-117,0 1 1,0-1 0,0 0-1,1 1 1,-1-1 0,1 0 0,1 0-1,-1 0 1,1 0 0,-1-1 0,1 1-1,1-1 1,-1 0 0,1 1 0,-1-1-1,1-1 1,0 1 0,1-1 0,-1 1-1,1-1 1,-1 0 0,1-1-1,7 4 1,7 1-827,-1 0-1,1-1 1,0-1-1,0-1 1,25 3-1,25 1-2216</inkml:trace>
</inkml:ink>
</file>

<file path=ppt/ink/ink10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4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10624,'0'15'4927,"1"36"3707,-1-41-8569,1-1-1,0 1 1,0 0-1,1 0 1,1-1 0,-1 1-1,1-1 1,1 0 0,6 12-1,0 2-124,-10-20 102,1 0 0,0-1 1,0 1-1,0-1 0,1 1 1,-1-1-1,1 1 0,-1-1 1,1 0-1,3 4 1,-5-6-41,0 0 1,0 0 0,0 0 0,1 0-1,-1 0 1,0 0 0,0 0 0,0 1 0,0-1-1,0 0 1,0 0 0,1 0 0,-1 0-1,0 0 1,0 0 0,0 0 0,0-1 0,0 1-1,1 0 1,-1 0 0,0 0 0,0 0-1,0 0 1,0 0 0,0 0 0,0 0 0,0 0-1,1 0 1,-1 0 0,0 0 0,0 0-1,0-1 1,0 1 0,0 0 0,0 0 0,0 0-1,0 0 1,0 0 0,0 0 0,0 0 0,0-1-1,0 1 1,1 0 0,-1 0 0,0 0-1,0 0 1,0 0 0,0 0 0,0-1 0,0 1-1,0 0 1,0 0 0,0 0 0,-1 0-1,1 0 1,0-1 0,0 1 0,0 0 0,-3-16 61,-9-22-60,11 35-2,-23-87-2,22 87 13,1 0 0,1 0 0,-1 0-1,0 0 1,1-1 0,0 1 0,-1 0 0,1-1-1,1 1 1,-1 0 0,0 0 0,1-1 0,0 1-1,-1 0 1,1 0 0,0 0 0,1 0 0,-1 0-1,1 0 1,-1 0 0,1 0 0,0 1 0,0-1-1,0 1 1,0-1 0,0 1 0,1 0 0,-1 0-1,1 0 1,0 0 0,-1 0 0,1 0 0,0 1-1,0-1 1,0 1 0,0 0 0,0 0 0,0 0-1,6 0 1,24 2 201,0 1-1,0 2 0,-1 1 1,1 1-1,56 21 0,35 29 396,-50-20-557,-27-9-336,-46-26 89,1-1-1,-1 1 1,0 0-1,1 0 0,-1 0 1,0 1-1,0-1 1,0 0-1,1 0 1,-1 1-1,0-1 1,-1 0-1,1 1 0,0-1 1,0 1-1,-1-1 1,1 1-1,-1 0 1,1-1-1,-1 1 1,1-1-1,-1 1 0,0 0 1,0 0-1,0-1 1,0 1-1,-1 1 1,-4 10-3283</inkml:trace>
</inkml:ink>
</file>

<file path=ppt/ink/ink10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5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8064,'-1'2'10352,"-1"11"-5377,0 61-4525,1-46 1180,-11 240-990,12 49 1109,0-302-1711,12 180 477,-9-171-496,1-1-1,1 0 1,1 0 0,1 0-1,1-1 1,15 30-1,-20-47-127,0 1 0,1-1 0,-1 0 0,1 0 0,0 0 0,0 0 0,1-1-1,-1 1 1,1-1 0,0-1 0,0 1 0,0 0 0,1-1 0,-1 0 0,12 4 0,-12-6-283,0 0 0,1 0 0,-1 0 0,0-1 0,0 0-1,1 0 1,-1 0 0,0-1 0,0 0 0,0 0 0,0 0 0,0-1 0,0 1 0,0-1 0,0 0 0,0 0 0,-1-1 0,6-4 0,20-13-3085</inkml:trace>
</inkml:ink>
</file>

<file path=ppt/ink/ink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0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321 0 4480,'-18'63'2176,"-25"17"-2048,29-47 3840,0 3-4096,-9 15 128,-16 5-2560,-8 2 128,-13-8 2304,-2-18 128</inkml:trace>
</inkml:ink>
</file>

<file path=ppt/ink/ink10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5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8064,'32'-16'3968,"62"13"-2688,-74-1 5759,37 4-6655,-16 0 128,39 0 0,-18 0 0,7 4-1536,-12-1 128,-5-3-1408,-10 0 129,-8-3-641,-11-1 128</inkml:trace>
</inkml:ink>
</file>

<file path=ppt/ink/ink10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6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8320,'0'-12'4096,"11"44"-3968,-8-29 8063,3 13-7807,-1-1 0,8 17 512,-3 3 128,8 4-1536,-4-3 0,6-10-768,-6-2 0,9-8-1536,-3-4 129</inkml:trace>
</inkml:ink>
</file>

<file path=ppt/ink/ink10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6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39 13056,'-46'-39'6527,"64"50"-12414,-13-11 12414,9-7-11518,0 3 127</inkml:trace>
</inkml:ink>
</file>

<file path=ppt/ink/ink10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6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64 229 8192,'1'3'292,"1"-1"0,0 0 0,-1 1 0,1-1 0,0 0 1,0 0-1,0 0 0,0-1 0,0 1 0,1 0 0,-1-1 1,1 0-1,-1 1 0,1-1 0,-1 0 0,1 0 0,0 0 0,2 0 1,2 0 313,0 0 1,0-1 0,0 0-1,0 0 1,0 0 0,0-1 0,7-1-1,52-17 2246,-15-3-3309,-39 17 596,-1-2 0,0 1-1,0-1 1,0-1 0,-1 0-1,0-1 1,-1 0 0,0 0-1,0-1 1,-1 0 0,9-13-1,-16 21-97,1-1 0,-1 1-1,0 0 1,0-1 0,0 1 0,0 0-1,0-1 1,0 1 0,-1-1-1,1 1 1,-1-1 0,0 0 0,0 1-1,0-1 1,0 1 0,0-1-1,0 1 1,-1-1 0,1 1 0,-1-1-1,0 1 1,0-1 0,0 1-1,0-1 1,0 1 0,0 0 0,-1 0-1,1 0 1,-3-3 0,0 1-1,1 1-1,-1 0 1,0 0 0,0 0 0,0 1 0,0 0 0,-1-1-1,1 2 1,-1-1 0,1 0 0,-1 1 0,1 0 0,-1 0-1,0 0 1,0 0 0,-9 1 0,-2 1-20,-1 0 0,1 1-1,0 0 1,-1 2 0,2 0 0,-1 1 0,0 0-1,1 1 1,0 1 0,0 0 0,1 2 0,0-1-1,-24 21 1,26-17-19,0 0-1,2 0 0,-1 2 1,-10 17-1,18-26-1,0 0-1,0 0 1,1 1 0,0-1-1,0 1 1,0 0 0,0-1-1,1 1 1,0 0-1,0 0 1,1 0 0,-1 0-1,1 0 1,1 0 0,-1 0-1,2 6 1,1-4-11,-1 0 0,1-1-1,1 0 1,-1 0 0,1 0 0,0 0 0,1-1 0,0 1-1,0-1 1,0 0 0,1-1 0,8 8 0,-3-5 28,-1-1 0,2 0 0,-1-1 0,1 0 0,0-1-1,0 0 1,14 3 0,-3-2-252,1-1 0,0-2 0,0 0 0,0-1 0,1-2-1,-1 0 1,43-7 0,-12-6-2431,-7 1-405</inkml:trace>
</inkml:ink>
</file>

<file path=ppt/ink/ink10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7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80 8576,'-1'0'426,"0"0"1,0 0-1,0 0 0,0 0 1,0 0-1,1 0 1,-1 0-1,0 1 1,0-1-1,0 0 1,0 1-1,0-1 0,1 1 1,-1-1-1,0 1 1,0-1-1,1 1 1,-1 0-1,0-1 0,1 1 1,-1 0-1,0 0 1,1-1-1,-1 1 1,1 0-1,-1 0 1,1 1-1,-3 32 2627,5-19-3144,1 0 0,9 27-1,2-1 939,2-1-1,40 71 0,-62-121-834,-1 0 0,2-1 0,-1 1 0,1-1 0,1 0 0,0-1 0,1 1 0,0-1 0,0 1 0,2-1 1,-1 0-1,1 0 0,1 0 0,0 0 0,1 0 0,0 0 0,1 1 0,0-1 0,1 0 0,0 1 0,1 0 0,6-13 0,-4 12 4,1 0 0,0 1 0,1 0 0,0 0 0,17-17 0,-22 25-9,1 0 1,-1 0-1,1 0 0,-1 1 1,1-1-1,0 1 0,0 0 0,0 0 1,0 0-1,0 0 0,0 1 0,0 0 1,1-1-1,-1 2 0,0-1 1,1 0-1,-1 1 0,1 0 0,-1 0 1,1 0-1,4 2 0,-7-2-3,24 6 129,0 1 0,37 16 0,-54-19-99,0 1 1,0 0-1,0 1 1,-1 0-1,0 1 0,0-1 1,-1 2-1,0-1 0,10 13 1,-6-5-131,0 0 0,-1 1 0,0 0 0,-2 0 0,0 1 0,-1 0 0,0 0 0,-1 1 0,-2 0 0,1 0 0,2 35 0,-7-49-1803,0-16-3733,0 4 2177</inkml:trace>
</inkml:ink>
</file>

<file path=ppt/ink/ink10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7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76 214 10880,'69'7'5290,"-56"-4"-4211,-1-1 0,0-1 0,1 0 0,-1-1-1,1 0 1,21-4 0,-26 3-816,24-5 174,0-1 1,32-13-1,-56 18-350,0-1 0,0-1 0,-1 1 0,1-2 0,-1 1 0,0-1 1,0 0-1,0 0 0,-1 0 0,0-1 0,0 0 0,0-1 0,7-10 1,-12 15-74,0-1 0,0 1 0,0 0 0,0-1 0,0 1 0,-1 0 0,1-1 0,-1 1 0,1-1 0,-1 1 0,0-1 0,0 1 0,0-1 0,0 1 1,-1-1-1,1 1 0,-1-1 0,1 1 0,-1-1 0,0 1 0,0-1 0,0 1 0,0 0 0,-1 0 0,1 0 0,0 0 0,-1 0 0,0 0 1,1 0-1,-1 0 0,0 0 0,0 1 0,-4-3 0,0-1-11,0 1-1,0 1 1,-1-1 0,0 1 0,1 0 0,-1 0-1,0 1 1,-1 0 0,1 0 0,0 1 0,-15-1 0,0 3 56,1 0 1,-1 2 0,1 0 0,0 2 0,0 0 0,0 1 0,0 2 0,1 0 0,0 0 0,-35 23 0,46-24-5,-1-1 0,1 2 1,0-1-1,0 1 0,1 1 1,1-1-1,-1 1 0,1 1 1,-11 19-1,15-22 0,0 0 0,0 1 0,0 0-1,1-1 1,1 1 0,-1 0 0,1 0 0,0 0 0,1 0 0,0 0 0,0 0 0,1 0-1,0 0 1,1 0 0,3 13 0,0-8-62,0 0 1,0-1-1,2 1 0,-1-1 0,2-1 1,-1 1-1,2-1 0,-1-1 0,1 1 1,1-2-1,0 1 0,0-1 0,1-1 1,0 0-1,1 0 0,22 10 0,-17-10-648,0-1 0,1 0-1,0-1 1,1-1 0,-1-1 0,1 0-1,0-2 1,0 0 0,0-1-1,0-1 1,28-3 0,19-7-3079</inkml:trace>
</inkml:ink>
</file>

<file path=ppt/ink/ink10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8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10 7040,'-7'-9'8120,"4"18"-1339,-1 9-7112,0-4 567,1 1 1,1 0-1,0 0 1,1 0-1,1 0 0,0 0 1,1 0-1,1 0 1,0 0-1,5 18 0,-5-25-141,1 0-1,0 0 1,0 0 0,1 0-1,0 0 1,0-1-1,1 0 1,0 0 0,0 0-1,1 0 1,-1-1-1,2 0 1,-1 0-1,0-1 1,1 0 0,0 0-1,1 0 1,-1-1-1,1 0 1,8 3 0,-8-4-80,1 0 1,0 0-1,-1-1 1,1 0-1,0-1 1,0 0 0,0 0-1,1-1 1,-1 0-1,0-1 1,0 0 0,0 0-1,0-1 1,0 0-1,-1 0 1,1-1 0,-1-1-1,1 1 1,-1-1-1,0-1 1,0 1-1,-1-1 1,1-1 0,-1 1-1,12-14 1,2 0-7,-2-1 0,22-28 0,-37 42-10,1-1 1,-1 0-1,0 1 1,0-2-1,-1 1 1,1 0 0,-2-1-1,1 0 1,-1 1-1,0-1 1,-1 0 0,1-11-1,-2 10 0,-2-31-3,2 39 5,0 0 0,0 0 0,0 0 0,0 0-1,0 0 1,0 1 0,0-1 0,-1 0 0,1 0 0,0 0-1,-1 0 1,1 0 0,0 0 0,-1 1 0,1-1 0,-1 0 0,0 0-1,1 1 1,-1-1 0,0 0 0,1 1 0,-1-1 0,0 0 0,0 1-1,1-1 1,-1 1 0,0-1 0,0 1 0,0 0 0,-1-1 0,1 2 5,-1-1 0,1 1 1,0 0-1,0-1 0,0 1 1,0 0-1,0 0 0,0 0 1,1 0-1,-1 0 0,0 0 1,0 0-1,1 0 0,-1 0 1,0 0-1,1 1 1,-1-1-1,1 0 0,0 0 1,-1 0-1,1 1 0,0-1 1,0 0-1,0 1 0,0-1 1,0 2-1,-3 40 77,3-43-81,2 15-4,0 1 0,0-1 0,1 0 0,1-1 0,1 1 1,0-1-1,1 1 0,0-1 0,1-1 0,1 0 0,0 0 1,1 0-1,0-1 0,16 16 0,-17-19-344,1-1-1,0 0 0,0-1 1,1 1-1,0-2 1,17 9-1,-23-13-191,0-1 0,-1 0 0,1 1 0,0-1 0,0 0 0,0-1 0,0 1 0,8-1 0,8 0-2683</inkml:trace>
</inkml:ink>
</file>

<file path=ppt/ink/ink10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9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17 10240,'0'0'194,"0"1"0,-1-1 0,1 1 0,0-1 0,0 0 0,0 1 0,-1-1 0,1 1 0,0-1 0,0 1 0,0-1 0,0 1 0,0-1 0,0 0 0,0 1-1,0-1 1,0 1 0,0-1 0,0 1 0,0-1 0,0 1 0,0-1 0,0 1 0,1-1 0,-1 0 0,0 1 0,0-1 0,0 1 0,1-1 0,-1 0 0,0 1 0,1-1 0,-1 1 0,0-1 0,1 0 0,-1 0 0,0 1 0,1-1 0,-1 0 0,1 0 0,-1 1 0,1-1 0,13 24 5182,26 134-3968,-36-147-1284,-1 0 0,0 1 1,-1-1-1,0 1 1,0 21-1,-2-49-125,-1-3 5,0 1 0,2-1-1,0 0 1,2 1 0,8-35 0,-6 38 27,2 0 0,0 0 0,1 0 1,13-17-1,-18 28-8,0 0 0,0 0 1,0 0-1,1 1 0,0-1 0,0 1 0,0 0 1,0 0-1,0 0 0,1 1 0,-1-1 0,1 1 1,0 0-1,0 1 0,0-1 0,-1 1 0,1 0 1,9-1-1,1 2 20,0 1 0,0 1 1,0 0-1,0 1 0,-1 0 1,1 2-1,-1-1 0,0 2 1,0 0-1,15 9 0,18 13 175,61 47 0,-94-65-213,28 19-439,-27-20-123,-1 1 0,0 0 0,0 1 0,-1 0 0,18 22 0,-28-27-2557,-3-2-236</inkml:trace>
</inkml:ink>
</file>

<file path=ppt/ink/ink10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19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423 50 6272,'-6'-4'190,"3"2"712,0 0 0,0 0 0,0 0 0,1 0 0,-1-1 0,0 1 0,1-1 0,0 1 0,0-1 0,-3-5 0,3 7-829,1 0 1,0-1 0,0 1 0,0 0 0,-1 0-1,1 0 1,0 0 0,-1 0 0,1 1 0,-1-1-1,1 0 1,-1 1 0,0-1 0,1 1 0,-1-1-1,1 1 1,-1 0 0,0 0 0,1-1 0,-1 1-1,0 1 1,1-1 0,-4 0 0,-43 8 571,42-7-758,-32 6 689,0 2 0,0 1 0,1 2 0,1 1 0,-41 21 0,76-33-556,-1-1-1,1 1 1,-1 0 0,1-1-1,-1 1 1,1 0-1,-1 0 1,1 0-1,0 0 1,-1 0-1,1 0 1,0 0-1,0 1 1,0-1-1,0 0 1,0 1 0,0-1-1,0 0 1,1 1-1,-1-1 1,0 1-1,1-1 1,-1 1-1,1 0 1,-1-1-1,1 1 1,0 0 0,0-1-1,0 1 1,0 0-1,0-1 1,0 3-1,2-1 13,0-1 0,0 1 0,0-1-1,0 0 1,1 0 0,-1 0 0,1 0-1,-1 0 1,1 0 0,-1-1 0,1 1-1,0-1 1,0 0 0,0 0 0,0 0-1,0 0 1,0 0 0,0-1 0,6 1-1,183 24 956,-115-18-413,-1 4 0,128 35 1,-190-41-494,-1 0-1,0 1 1,0 0 0,0 1 0,15 11 0,-24-15-58,0 0 0,-1 0 0,1 0-1,0 0 1,-1 1 0,0 0 0,0-1 0,0 1-1,0 0 1,0 1 0,-1-1 0,0 0 0,0 1-1,0-1 1,0 1 0,-1 0 0,1 6 0,-2-7-4,-1 0 1,0 1-1,0-1 1,0 0 0,0 0-1,-1 0 1,0 0 0,0-1-1,0 1 1,0 0 0,0-1-1,-1 1 1,0-1-1,1 0 1,-1 0 0,0 0-1,-1 0 1,1-1 0,0 1-1,-8 3 1,-9 7 45,-1-1 0,-25 11 0,43-21-54,-15 5 20,1 0 0,-1-1 1,0-1-1,0-1 0,-1 0 0,1-1 0,-1-1 0,-36-1 1,42-2-261,0 0 0,0-1 0,0 0 0,0-1 1,1-1-1,-1 0 0,1 0 0,0-1 0,0-1 1,0 0-1,1 0 0,0-2 0,-13-9 1,23 16-30,-1 0 0,1-1 1,0 1-1,-1 0 1,1 0-1,0-1 1,0 1-1,0-1 1,0 1-1,0-1 0,0 1 1,1-1-1,-1 0 1,0 1-1,0-4 1,1 4 78,1 1 1,-1-1-1,0 0 1,0 1-1,1-1 1,-1 0-1,0 1 1,1-1-1,-1 0 1,1 1-1,-1-1 1,1 1-1,-1-1 1,1 0-1,-1 1 1,1 0-1,0-1 1,-1 1 0,1-1-1,0 1 1,-1 0-1,1-1 1,0 1-1,-1 0 1,1 0-1,0 0 1,0-1-1,-1 1 1,1 0-1,0 0 1,0 0-1,-1 0 1,1 0-1,1 1 1,16-2-3043</inkml:trace>
</inkml:ink>
</file>

<file path=ppt/ink/ink10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0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95 168 6784,'-15'11'8843,"5"7"-3443,1 31-1815,8-23-3537,7 47 0,-5-65 1121,0-3-1076,0 0 0,0 0 1,1-1-1,-1 1 0,1 0 1,1 0-1,-1-1 0,1 0 1,-1 1-1,1-1 0,1 0 1,-1 0-1,0-1 1,1 1-1,0-1 0,0 1 1,0-1-1,6 3 0,3 2 65,0-1-1,1 0 0,0-1 0,23 7 0,-26-10-76,0-1 0,0 0 0,0 0 0,0-2-1,0 1 1,0-1 0,0-1 0,0 0-1,19-4 1,1-3 132,57-23 1,-74 25-190,-1 1-1,0 0-1,0-1 1,-1-1-1,0 0 1,0-1 0,-1 0-1,0 0 1,0-1-1,-1-1 1,0 0 0,-1 0-1,0-1 1,-1 0-1,0-1 1,0 0-1,8-19 1,-14 26-42,0 0 0,0-1 0,-1 1 0,1 0 0,-1-1 1,0 1-1,-1-1 0,1 1 0,-1-1 0,0 1 0,-1-1 0,1 1 0,-1-1 0,0 1 0,-1-1 0,1 1 0,-1 0 0,0 0 1,0 0-1,-1 0 0,1 0 0,-5-6 0,-1 0-39,-1 0 1,0 1-1,-1 0 0,0 0 1,-1 1-1,0 1 1,-17-12-1,15 13 1,1 1 0,-1 0 0,0 0 0,0 2 0,-1-1-1,1 2 1,-1 0 0,0 0 0,0 2 0,0-1 0,-17 2 0,-5 2-184,-1 1 0,-69 16 0,83-14 18,1 0 0,0 2-1,-33 14 1,50-19-20,1 0-1,0 1 1,-1-1-1,1 1 1,0 0-1,0 0 1,0 0-1,1 0 0,-1 1 1,1-1-1,0 1 1,0 0-1,0 0 1,0 1-1,1-1 1,0 0-1,-1 1 1,2-1-1,-1 1 1,0 0-1,0 8 1,-3 23-3235</inkml:trace>
</inkml:ink>
</file>

<file path=ppt/ink/ink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1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65 323 2176,'-7'-14'1590,"1"19"949,3 29-226,6-14-2047,1-1 0,1 0 0,0 0 0,2-1 0,0 1 0,1-1 0,1-1 0,0 0 0,2 0-1,16 21 1,-22-32-167,0 0 0,1 0 0,-1-1 0,1 0 0,1 0 0,-1 0 0,1 0 0,0-1 0,0 0 0,0-1 0,0 0 0,1 0 0,-1 0 0,1-1 0,0 0 0,0-1 0,-1 1 0,1-2 0,0 1 0,0-1-1,0 0 1,0-1 0,0 0 0,0 0 0,0 0 0,0-1 0,12-5 0,1-2 21,0 0-1,-1-2 1,0 0-1,-1-1 1,-1-1-1,1-1 1,-2-1-1,0 0 1,-1-1-1,23-29 1,-31 35-91,0 0 0,-1-1-1,-1 1 1,1-2 0,-1 1 0,-1-1 0,0 1-1,-1-1 1,0-1 0,-1 1 0,-1 0 0,0-1 0,0 0-1,-1 1 1,-1-1 0,0 0 0,0 1 0,-2-1 0,1 0-1,-5-15 1,2 18-21,0-1-1,-1 1 0,0 0 1,0 0-1,-1 0 0,0 1 1,-1 0-1,0 0 1,0 1-1,-1 0 0,0 0 1,0 0-1,-1 1 0,0 1 1,-17-10-1,11 8 12,1 2 0,-1 0 0,0 1 0,0 1 0,0 0 0,-1 1 0,1 0 0,-1 1 0,0 1 0,-25 2 0,23 0-61,0 1-1,1 1 0,-1 0 0,1 2 0,0 0 0,0 0 0,1 2 0,0 0 0,-23 14 0,28-14-85,1 0 0,0 0-1,0 1 1,1 1 0,0 0-1,1 0 1,0 0 0,0 1-1,1 0 1,0 1 0,0 0-1,2 0 1,-9 21 0,11-25-59,1 0 1,0-1 0,1 1 0,0 0-1,0 0 1,0 0 0,1 0 0,0 0-1,0 0 1,0 0 0,1 0 0,0-1-1,1 1 1,0 0 0,0 0 0,0-1-1,1 1 1,0-1 0,0 0 0,0 0-1,1 0 1,0 0 0,0-1 0,0 1-1,6 4 1,40 34-1755</inkml:trace>
</inkml:ink>
</file>

<file path=ppt/ink/ink10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1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5376,'-8'2'2180,"-1"4"8848,8 3-7046,1 7-4234,5 78 2497,31 160 0,-6-61-1082,-18-59-821,-8-66-236,27 130 1,-30-191-137,1-1 0,0 1 0,0-1 0,1 0 1,0 0-1,0 0 0,5 8 0,-6-12-38,0 0 0,-1-1 0,1 1 0,0 0-1,0-1 1,0 0 0,0 1 0,0-1 0,0 0 0,1 0 0,-1 0 0,0 0 0,1 0 0,-1-1-1,1 1 1,-1-1 0,0 1 0,1-1 0,-1 0 0,1 0 0,-1 0 0,1-1 0,-1 1 0,3-1 0,8-2-948,-1-1 0,0 0 0,0-1 0,-1 0 0,1-1 0,-1 0 0,14-11 0,10-8-2461</inkml:trace>
</inkml:ink>
</file>

<file path=ppt/ink/ink10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1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7936,'20'9'3968,"32"14"-4224,-38-19 6015,23-4-4991,-8 0 128,31-4 128,-17 1 0,28-10-1536,-14 6 0,-2-2-512,-13 6 128,-8-1-1663,-11 4-1</inkml:trace>
</inkml:ink>
</file>

<file path=ppt/ink/ink10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1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 7936,'1'-4'423,"0"0"1,0 0-1,0 1 0,0-1 1,0 0-1,1 0 0,0 1 1,0-1-1,0 1 0,0-1 1,0 1-1,5-5 1,0 8 5634,-3 9-4243,-2 10-1474,-2-19 170,-15 194 2027,9 10-352,3-155-1769,2-29-336,-2 18 93,2-1-1,1 1 0,2 0 1,10 52-1,-10-79-169,0-1-1,1 0 1,1 0-1,0-1 0,0 1 1,1-1-1,0 0 1,0 0-1,1 0 1,0-1-1,1 0 0,0 0 1,0 0-1,1-1 1,0 0-1,0-1 1,0 0-1,1 0 0,0-1 1,0 0-1,14 5 1,-8-4-247,1-1 0,-1-1 0,1 0 0,22 1 0,-29-4-380,0 0 0,0-1 0,0 0 0,0-1 0,-1 1 0,1-2 0,0 0 0,-1 0 0,16-5 0,5-6-2855</inkml:trace>
</inkml:ink>
</file>

<file path=ppt/ink/ink10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2.1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10112,'25'-3'4992,"55"15"-5760,-63-12 7551,35 4-6783,-15-4 128,40-4-128,-22-1 128,25-2-1024,-18-6 128,-5 13-1920,-16 0 129</inkml:trace>
</inkml:ink>
</file>

<file path=ppt/ink/ink10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2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109 211 9728,'-3'0'410,"-1"0"0,1 1 0,0 0 0,0 0 1,0 0-1,1 0 0,-1 0 0,0 0 0,0 1 0,1 0 1,-1-1-1,0 1 0,1 0 0,0 0 0,0 0 1,-1 1-1,1-1 0,0 0 0,1 1 0,-1-1 0,0 1 1,1 0-1,-1 0 0,1-1 0,0 1 0,0 0 1,0 0-1,0 0 0,1 0 0,-1 0 0,1 4 0,0-2 26,-1 0-1,2-1 0,-1 1 0,0-1 0,1 1 0,0-1 0,0 1 0,1-1 0,2 8 1,-2-8-536,0-1 0,0 1 0,0 0 0,1-1 0,-1 1 0,1-1 0,0 0 0,0 0 0,0 0 0,1 0 0,3 2 0,6 2 230,0 0 0,0-1 0,1 0 1,-1-1-1,1-1 0,1 0 1,-1-1-1,0 0 0,1-1 0,-1-1 1,1 0-1,0-1 0,-1-1 1,1 0-1,0-1 0,19-5 0,-14 1-100,1 0-1,-1-1 1,0-1-1,0-1 1,-1-1-1,0 0 0,-1-1 1,0-2-1,-1 1 1,29-29-1,-42 37-43,0 0-1,0-1 1,0 1-1,-1-1 1,1 1-1,-1-1 1,0-1-1,-1 1 1,1 0-1,-1 0 1,0-1-1,0 0 1,-1 1-1,1-1 1,-1 0 0,-1 0-1,1 1 1,-1-1-1,0 0 1,0 0-1,-1 0 1,0 0-1,0 1 1,0-1-1,-1 0 1,1 1-1,-4-6 1,1 4-21,-1 0 1,0 1-1,0 0 1,-1 0-1,0 0 1,0 1 0,0 0-1,0 0 1,-1 0-1,0 1 1,-11-5-1,-1 0-75,0 1 0,0 1 0,-27-6 1,20 8-127,0 0 0,-1 2 1,0 1-1,0 1 0,0 2 1,1 0-1,-30 6 0,34-3-777,1 1-1,-1 1 0,1 1 0,-38 18 0,56-23 617,-1 0-1,1 0 1,0 0 0,0 1-1,0-1 1,0 1 0,-4 5-1,-13 16-2929</inkml:trace>
</inkml:ink>
</file>

<file path=ppt/ink/ink10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3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12 8960,'5'-12'4480,"-10"24"-4096,5-12 7551,0 13-7295,0-2 128,-9 24 256,0-6 0,-2 20-1280,8-9 0,3 18 768,0-19 128,17 0-1024,-2-7 128,22-16-2944,-9-5 128,20-22-255,-10 3-1</inkml:trace>
</inkml:ink>
</file>

<file path=ppt/ink/ink10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3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40 12416,'-23'-39'6143,"32"53"-11646,-4-14 12670,13 5-12286,-4-1 127</inkml:trace>
</inkml:ink>
</file>

<file path=ppt/ink/ink10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3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89 9984,'-9'22'9181,"7"6"-4797,10 36-3597,-2-10-142,-7-39-720,0-12 148,1 0 1,-1 0 0,1 0-1,0 0 1,-1 0 0,1-1-1,1 1 1,-1 0 0,0 0-1,1 0 1,0 0 0,-1 0-1,1 0 1,0 0 0,1-1-1,-1 1 1,0 0 0,1-1-1,0 1 1,2 3 0,-3-48 310,-1 1-418,-1 9-115,5-50 0,-3 73 122,1-1 1,0 1-1,1-1 1,0 1-1,0-1 0,1 1 1,0 1-1,0-1 1,9-12-1,-11 18 28,0 1 0,0-1 0,0 1 0,0 0 0,0-1 0,0 1 0,0 0 0,1 1 0,-1-1 0,1 0 0,0 1 0,0-1 0,-1 1 0,1 0 0,0 0 0,0 0 0,0 0 0,0 0 0,0 1 0,5-1 0,-3 2 26,0-1 0,-1 1 0,1 0 1,0 0-1,-1 1 0,1-1 0,-1 1 0,0 0 0,0 0 1,1 1-1,-1-1 0,4 5 0,4 2 70,-1 2 1,0-1-1,-1 2 0,0-1 0,0 1 1,-2 1-1,11 18 0,-5-1-158,-1 0 0,-1 1 0,-2 0 0,-2 1 0,0 0 0,3 37 1,-10-59-2594,-2-18-666,1-1-136</inkml:trace>
</inkml:ink>
</file>

<file path=ppt/ink/ink10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4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27 8704,'-4'-3'618,"1"1"0,-1-1 0,0 0 1,0 1-1,0 0 0,-1 0 0,1 0 0,0 0 1,-1 1-1,1 0 0,-1 0 0,1 0 1,-1 0-1,-6 1 0,-7 0 568,0 1 0,-30 6 0,23-3-1495,-7 1 302,4-2 207,0 1 0,0 1 1,1 2-1,0 0 0,-41 19 1,67-26-185,0 0 1,0 1 0,0-1 0,0 1-1,-1-1 1,1 1 0,0 0 0,0-1 0,0 1-1,1 0 1,-1 0 0,0-1 0,0 1-1,0 0 1,1 0 0,-1 0 0,0 0-1,1 0 1,-1 0 0,1 1 0,-1-1-1,1 0 1,-1 0 0,1 0 0,0 0 0,0 0-1,-1 1 1,1 1 0,1-2 1,0 1 0,0 0 0,0-1 0,0 1 1,1-1-1,-1 1 0,0-1 0,1 1 0,-1-1 0,1 0 0,-1 0 0,1 0 1,-1 0-1,1 0 0,3 2 0,13 5 112,1-1 0,32 8 1,-41-13-40,46 11 410,72 7 0,-85-15-117,0 2 1,0 1-1,77 27 0,-115-33-347,14 5 159,-1 1 1,33 21-1,-47-27-156,-1 1-1,1 0 0,0 0 0,-1 0 1,0 1-1,0-1 0,0 1 1,3 4-1,-6-6-23,1-1 1,0 1-1,0 0 0,-1-1 0,1 1 1,-1 0-1,1 0 0,-1 0 1,0-1-1,0 1 0,0 0 1,0 0-1,0 0 0,0 0 1,0-1-1,0 1 0,-1 0 1,1 0-1,-1 0 0,-1 2 0,-2 1 22,0 0-1,0 0 0,-1 0 1,0 0-1,0-1 0,0 1 1,0-2-1,-1 1 0,1 0 0,-1-1 1,0 0-1,0 0 0,-9 2 1,7-1 15,-15 5-49,0 0-1,0-2 1,-1 0-1,0-2 1,-25 3-1,35-6-287,1-1-1,0-1 1,-1 0 0,1 0-1,0-2 1,0 1-1,0-2 1,0 0 0,0 0-1,0-1 1,-14-7 0,25 10 118,1 0 1,-1 1 0,1-1 0,0 0 0,-1 0 0,1 0-1,0 0 1,-1 0 0,1 0 0,0 0 0,0 0 0,0 0 0,0-1-1,0 1 1,0 0 0,1-1 0,-1 1 0,0-1 0,1 1-1,-1-1 1,1 1 0,-1-1 0,1 1 0,0-1 0,-1 0 0,1 1-1,0-1 1,0 1 0,0-1 0,1-2 0,-1-17-3312</inkml:trace>
</inkml:ink>
</file>

<file path=ppt/ink/ink10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4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6 10880,'-28'-5'5376,"-1"40"-6272,24-31 8831,-4 24-8063,0-5 128,0 6-128,4-6 128,10 12-256,-1-8 128,19 5-1152,-4-12 128,19-17-1664,-10 1 1</inkml:trace>
</inkml:ink>
</file>

<file path=ppt/ink/ink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2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2560,'7'26'963,"2"-1"1,0 1 0,2-2-1,1 1 1,17 26-1,94 147-536,91 155 1453,-32 17-6,-168-337-1679,-3 0 0,9 38 0,-17-56-121,0 0-1,-2 0 1,1 0-1,-2 0 1,0-1-1,-1 1 1,-5 29 0,0-23-36,-1 0 0,0-1 1,-2 1-1,0-2 1,-2 1-1,0-2 0,-17 22 1,22-30-402,-2-1-1,0 1 1,0-2 0,0 1 0,-1-1 0,0-1-1,-1 1 1,0-1 0,0-1 0,0 0 0,-1-1-1,0 0 1,0 0 0,0-1 0,-13 3 0,-1-6-1429</inkml:trace>
</inkml:ink>
</file>

<file path=ppt/ink/ink10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4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12544,'17'0'6271,"3"-7"-16254,-15 2 11263,8-6-3712,-3 2 0</inkml:trace>
</inkml:ink>
</file>

<file path=ppt/ink/ink10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5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86 179 3456,'6'3'2169,"0"-1"1,0 0 0,0 0-1,0 0 1,1-1-1,7 1 1,10 0-2104,-8-5 841,1 1-101,1-1 0,-1-1 1,17-7-1,-28 9-700,-1-1-1,1 1 1,-1-1-1,0-1 1,0 1-1,0-1 1,-1 1-1,1-2 1,-1 1-1,0 0 1,0-1-1,5-7 1,-7 10-74,-1 0 1,0 0 0,1 0 0,-1-1 0,0 1 0,0 0 0,0 0 0,-1-1 0,1 1-1,0-1 1,-1 1 0,0 0 0,1-1 0,-1 1 0,0-1 0,0 1 0,-1-1-1,1 1 1,0-1 0,-1 1 0,1 0 0,-1-1 0,-1-2 0,0 1 2,-1 1 0,1 0 0,-1 0 0,0 0 0,1 0 0,-1 0 0,-1 0 0,1 1 0,0 0 0,-1-1 0,1 1 0,-1 1 0,-4-3 0,-2 0-16,0 0 0,-1 1 1,1 1-1,-1-1 1,1 2-1,-1-1 1,0 1-1,0 1 1,1 0-1,-22 3 1,21 0-36,1 0 1,-1 1-1,1 0 1,0 1-1,0 0 1,-12 9-1,16-11 24,1 1 0,0 0 0,0 0-1,0 1 1,1 0 0,-1 0 0,1 0-1,0 0 1,1 1 0,-1-1 0,1 1-1,0 0 1,-2 7 0,2-3 28,1 1 0,0 0 0,1 0 1,0 0-1,1 0 0,0 0 0,1 0 1,0 0-1,1 0 0,0 0 0,1 0 0,0-1 1,1 1-1,0-1 0,0 0 0,1 0 0,0 0 1,1-1-1,0 1 0,1-1 0,0-1 0,8 9 1,-5-7-240,-1-1 1,2 0-1,-1 0 1,1-1-1,0-1 1,1 0-1,-1 0 1,14 4-1,-15-7-473,-1-1 0,1 0 0,0 0 0,0-1 0,0-1 0,0 1 0,0-2 0,0 1 0,1-2 0,18-2-1,11-5-2650</inkml:trace>
</inkml:ink>
</file>

<file path=ppt/ink/ink10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5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71 9216,'-1'1'667,"0"0"0,0 0 0,0 0 0,0 1 0,0-1 0,1 0 0,-1 1 0,0-1 0,1 1 0,-1-1 0,1 1 1,0-1-1,-1 1 0,1 1 0,1 30 2964,13 33-3658,-10-53 880,52 180 2944,-55-185-3278,-5-19-369,-6-22-243,8 25 47,-4-19-84,2 1 0,0 0 0,2-1 0,1-29 0,1 49 102,1 0 1,0 0-1,0 0 0,1 0 0,0 1 0,0-1 1,0 0-1,1 1 0,0 0 0,0-1 0,1 1 1,0 0-1,0 1 0,0-1 0,1 1 0,0 0 1,0 0-1,0 0 0,0 1 0,10-7 1,-13 10 36,0 0 1,0 0-1,0-1 1,0 1-1,0 1 1,0-1 0,0 0-1,1 0 1,-1 1-1,0-1 1,0 1-1,1 0 1,-1 0 0,0 0-1,0 0 1,1 0-1,-1 0 1,0 1-1,1-1 1,-1 1 0,0-1-1,4 3 1,-2-1 34,-1 0 1,1 1-1,-1 0 1,1 0-1,-1 0 1,0 0-1,-1 0 1,1 1-1,0-1 0,-1 1 1,3 5-1,3 9 138,0 0 0,-2 0 0,0 1 0,4 20 0,6 15 5,-12-44-148,0 0 0,-1 0 1,0 0-1,0 1 0,-1-1 1,-1 1-1,0-1 0,0 1 0,-1-1 1,-2 19-1,2-28-53,0 0 0,0 0 1,0 0-1,-1 0 0,1-1 0,0 1 0,0 0 0,-1 0 0,1 0 0,-1 0 1,1 0-1,-1 0 0,1 0 0,-1-1 0,1 1 0,-1 0 0,0 0 1,1-1-1,-1 1 0,0 0 0,0-1 0,1 1 0,-1-1 0,0 1 0,0-1 1,0 1-1,0-1 0,0 0 0,-1 1 0,1-2-12,0 1-1,0-1 1,0 1-1,1-1 1,-1 1 0,0-1-1,0 0 1,0 0-1,1 1 1,-1-1-1,0 0 1,1 0-1,-1 0 1,1 0 0,-1 0-1,1 0 1,-1 0-1,1 0 1,0 0-1,-1 0 1,1 0 0,0-2-1,-1-5-74,0 0 1,1 0-1,0-1 0,0 1 0,1 0 0,0 0 1,0 0-1,1 0 0,0 0 0,0 0 0,1 0 1,0 1-1,4-8 0,8-13-204,34-48 0,-45 70 278,7-10 27,0 2 0,1-1 0,0 2 0,1-1 0,1 2 0,0 0 0,0 0 0,1 2 0,1-1 0,0 2 0,0 0 0,24-8 0,-37 16 38,0 1 0,0-1 0,0 1 0,0 0 0,1 0-1,-1 0 1,0 0 0,0 0 0,0 1 0,0 0 0,1-1 0,-1 1-1,0 0 1,0 0 0,-1 1 0,1-1 0,0 1 0,0 0 0,-1-1 0,1 1-1,-1 0 1,1 0 0,-1 1 0,0-1 0,0 0 0,0 1 0,0-1-1,0 1 1,0 0 0,-1 0 0,2 3 0,3 6 123,0 1-1,-1-1 1,0 1 0,0 0-1,3 24 1,-3 9 44,-1 0-1,-5 72 1,-1-42-542,2-74-324,0-2-448,0 0-1366,0-3-1511,0-9 1572,0-1-1169</inkml:trace>
</inkml:ink>
</file>

<file path=ppt/ink/ink10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6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0 210 10368,'58'0'3359,"-45"1"-2084,1 0 1,-1-1 0,0-1 0,0 0 0,0-1-1,21-5 1,-30 5-1105,-1 1-1,1-1 1,-1 0 0,0 0-1,0 0 1,0-1-1,0 1 1,0-1 0,0 1-1,-1-1 1,1 0-1,-1 0 1,0 0-1,0 0 1,0-1 0,0 1-1,-1 0 1,1-1-1,-1 0 1,0 1 0,0-1-1,0 0 1,0 1-1,-1-1 1,1 0 0,-1 0-1,0 1 1,-1-7-1,1 3-168,0-3 20,0 0 0,0-1-1,-1 1 1,-1 0-1,-3-15 1,5 24-15,-1-1 0,0 1-1,1-1 1,-1 1 0,0-1 0,1 1 0,-1 0 0,0 0-1,0-1 1,0 1 0,0 0 0,-1 0 0,1 0 0,0 0 0,0 0-1,-1 0 1,1 0 0,-3-1 0,2 2 2,0 0-1,0-1 1,0 1 0,-1 0-1,1 0 1,0 1 0,0-1 0,0 0-1,0 1 1,0-1 0,0 1-1,0 0 1,0 0 0,0 0-1,0 0 1,0 0 0,0 0-1,-2 2 1,-3 1 76,0 0-2,1 0 1,0 0-1,0 1 0,0-1 0,1 1 0,-1 1 1,1-1-1,0 1 0,-6 10 0,1 7 192,1 0-1,2 1 0,0 0 1,2 0-1,0 1 0,-1 34 0,5-44-219,1 0 0,1 0-1,0 1 1,1-1 0,0 0-1,2-1 1,-1 1 0,2 0-1,0-1 1,0 0 0,2 0-1,0-1 1,0 1 0,1-1-1,16 18 1,-21-27-245,1 0 1,0-1-1,0 0 0,0 0 0,0 0 1,1 0-1,-1-1 0,1 0 1,0 0-1,-1 0 0,1 0 0,0-1 1,0 0-1,0 0 0,0 0 1,1 0-1,-1-1 0,7 0 0,-1 1-408,3-1-223,-1 0 0,1-1 0,-1 0-1,0-1 1,1 0 0,-1-1-1,0 0 1,21-10 0,-26 10 405,67-24-3573</inkml:trace>
</inkml:ink>
</file>

<file path=ppt/ink/ink10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7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7936,'0'0'186,"0"-1"1,1 1 0,-1-1 0,0 1-1,1-1 1,-1 1 0,1-1 0,-1 1-1,1-1 1,-1 1 0,1 0 0,0-1-1,-1 1 1,1 0 0,-1 0-1,1-1 1,0 1 0,-1 0 0,1 0-1,0 0 1,-1 0 0,1 0 0,-1 0-1,1 0 1,0 0 0,-1 0 0,1 0-1,0 0 1,-1 0 0,1 0-1,0 0 1,-1 1 0,1-1 0,-1 0-1,1 1 1,0-1 0,-1 0 0,1 1-1,-1-1 1,1 0 0,-1 1 0,1-1-1,-1 1 1,0-1 0,1 1 0,-1-1-1,1 1 1,-1-1 0,0 1-1,0 0 1,1-1 0,-1 2 0,20 41 2097,-5 9-1856,-2 1-1,-3 1 1,7 96 0,-12 168 299,-6-214-605,10 220-240,11-117-3988,-16-180 1525,-3-3-235</inkml:trace>
</inkml:ink>
</file>

<file path=ppt/ink/ink10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7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2 184 10368,'-1'-2'351,"1"-1"0,0 0 0,0 0 0,0 0 0,0 1 0,0-1-1,1 0 1,-1 0 0,1 1 0,0-1 0,-1 0 0,1 1 0,1-1 0,-1 1 0,0-1 0,1 1 0,-1-1 0,1 1 0,-1 0 0,1 0 0,0 0 0,0 0 0,0 0 0,4-2 0,5-4 481,0 1 0,0 1 0,24-11 0,-20 11-1543,19-7 892,1 2 0,0 1-1,1 2 1,66-6-1,-46 7 91,-20 1 54,1 2 0,0 1 0,66 5 1,-93-1-267,0 0 1,-1 0-1,1 1 1,0 0-1,0 1 1,-1 0-1,0 1 1,1 0-1,-1 0 1,-1 1-1,1 0 1,-1 1-1,0 0 1,0 0-1,0 1 1,-1 0 0,0 0-1,6 9 1,-10-12-35,0 0 0,-1 0-1,0 1 1,0-1 0,0 1 0,-1-1 0,1 1 0,-1 0 0,0 0 0,0-1 0,-1 1 0,0 0 0,0 0 0,0 0 0,0 0 0,-1 0 0,0 5 0,-3 2 34,0 1 1,0-1-1,-1 0 1,-13 22-1,10-23-43,0 0-1,-1 0 1,0-1 0,-1 0-1,0-1 1,-1 0-1,0-1 1,-1 0 0,1 0-1,-1-2 1,-1 1-1,1-1 1,-1-1 0,0 0-1,-16 3 1,-1 0-36,-1-1-1,0-1 1,0-2 0,0-1-1,-50-1 1,73-3-145,0 1 1,1-1-1,0 0 0,-1-1 0,1 0 0,0 0 0,-13-6 0,18 7-69,0 0 0,0 0 0,1-1 0,-1 1 0,0 0 0,1 0 0,-1-1 0,1 1-1,-1-1 1,1 1 0,0-1 0,0 0 0,-1 1 0,1-1 0,0 0 0,1 0 0,-1 0-1,0 0 1,1 0 0,-1 0 0,1 0 0,-1 0 0,1 0 0,0 0 0,0 0 0,0 0-1,0 0 1,0 0 0,0 0 0,1 0 0,0-4 0,4-10-2987</inkml:trace>
</inkml:ink>
</file>

<file path=ppt/ink/ink10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8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16 324 7168,'1'-2'239,"-1"1"0,0 0 1,1-1-1,0 1 0,-1 0 1,1-1-1,0 1 0,-1 0 1,1 0-1,0 0 0,0 0 1,0-1-1,0 1 0,0 1 1,0-1-1,0 0 0,0 0 1,1 0-1,-1 0 0,0 1 1,2-1-1,-2 1 5,0 0 0,0 0 0,0 0 0,0 0-1,1 1 1,-1-1 0,0 0 0,0 1 0,0-1 0,0 1 0,0-1 0,0 1-1,0-1 1,0 1 0,0 0 0,-1-1 0,1 1 0,0 0 0,0 0-1,0 1 1,6 7 529,-1 0-1,0 0 1,-1 1-1,5 10 1,-7-13-1561,34 85 1174,-30-69 120,2-1 0,0 0 0,24 40 0,-32-60-454,1 0-1,-1 0 1,0 0-1,1 0 1,-1 0-1,0 1 0,0-1 1,-1 1-1,1-1 1,0 4-1,-1-5-30,0-1-1,0 0 1,0 1-1,0-1 1,0 0-1,0 1 1,0-1-1,0 1 1,0-1-1,0 0 1,-1 0-1,1 1 1,0-1-1,0 0 1,0 1-1,-1-1 1,1 0-1,0 0 1,0 1-1,-1-1 1,1 0-1,0 0 1,-1 1-1,1-1 1,0 0-1,-1 0 1,1 0-1,0 0 1,-1 0-1,1 1 1,0-1-1,-1 0 1,1 0-1,0 0 1,-1 0-1,1 0 1,0 0-1,-1 0 1,-3-1 23,1 0 0,0 1 1,-1-1-1,1-1 0,0 1 1,0 0-1,0-1 0,0 0 0,0 1 1,0-1-1,1 0 0,-5-5 1,-4-4 0,1 0 0,1-2 0,0 1 0,1-1 0,0 0 0,-7-18 1,-29-83 242,40 104-274,-3-13 14,1 0 0,0 0 0,2-1 0,0 1 0,2-1 0,1 0 0,2-36 0,0 51-17,0 0 1,1 0-1,0 0 0,1 0 0,0 0 0,0 1 1,0-1-1,2 1 0,7-14 0,-8 18-8,0-1 0,0 1 0,0-1 0,0 1-1,1 1 1,-1-1 0,1 1 0,0-1 0,0 1-1,1 1 1,-1-1 0,0 1 0,1 0 0,0 0 0,-1 0-1,9 0 1,3 0-643,1 2 0,0 0-1,-1 1 1,1 1 0,-1 1 0,0 0-1,34 11 1,-3-1-1150,-29-9-1409</inkml:trace>
</inkml:ink>
</file>

<file path=ppt/ink/ink10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8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90 384 5632,'18'-1'9178,"-4"11"-4040,7 30-2533,-19-34-2605,0-1-1,1 0 0,-1 0 1,1 0-1,0-1 0,5 7 1,-1-6 215,0 0 0,1 0 1,0-1-1,-1 0 1,1-1-1,0 1 0,1-1 1,-1-1-1,1 0 0,-1 0 1,1 0-1,0-1 1,-1-1-1,1 0 0,0 0 1,0 0-1,-1-1 1,1 0-1,0-1 0,-1 0 1,17-6-1,-7 2-89,-1 0-1,0-2 1,0 0 0,0-1-1,-1-1 1,0 0-1,-1-1 1,0-1 0,16-16-1,-23 19-109,-1 0-1,0 0 0,-1-1 1,0 0-1,0 0 1,-1 0-1,0 0 0,-1-1 1,0 0-1,-1 0 1,0 0-1,-1-1 0,0 1 1,0-1-1,-2 1 1,1-1-1,-3-20 0,1 25-22,-1 0 0,1 0 0,-2 0 0,1 0-1,-1 0 1,0 0 0,0 1 0,-1-1 0,0 1-1,0 0 1,0 0 0,-1 1 0,0-1 0,0 1-1,0 0 1,-1 0 0,-8-5 0,1 1-11,0 1 0,-1 1 0,0 0 0,0 1 0,-1 1 0,-27-7-1,21 7 13,0 2-1,0 1 0,0 0 0,0 1 1,0 2-1,0 0 0,0 1 0,-30 7 1,39-6-307,-1 0 0,1 1-1,0 1 1,0 0 0,0 0 0,1 1 0,0 1 0,0 0 0,1 0 0,-1 1 0,2 1 0,-1-1-1,1 2 1,-11 14 0,18-22 31,0 0 1,0 1-1,0-1 0,1 1 0,-1-1 1,1 1-1,-1 0 0,1-1 0,0 1 1,0 0-1,1 0 0,-1 0 0,1 0 1,-1 0-1,1 0 0,0 0 0,0 0 0,0 0 1,0 0-1,1 0 0,-1 0 0,1-1 1,1 4-1,8 25-3195</inkml:trace>
</inkml:ink>
</file>

<file path=ppt/ink/ink10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9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30 6656,'-2'-25'1988,"5"21"-541,5 16 3544,-4-3-4211,-1 0-1,0 1 1,-1-1-1,2 16 1,2 79-192,-5-59 473,7 325 3054,-8-232-3516,1-40-314,19 445-2362,-19-524 989,0 0 0,0 0 0,-4 26 0,-3-16-2111</inkml:trace>
</inkml:ink>
</file>

<file path=ppt/ink/ink10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9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0 198 8832,'3'-9'460,"-1"1"1,1 0-1,0 0 0,1 0 1,-1 0-1,2 1 1,-1 0-1,1-1 1,0 2-1,0-1 0,12-11 1,-11 12 499,1 0-1,0 1 1,0-1 0,0 1 0,11-5-1,-2 2-827,1 1-1,30-9 1,-19 8 755,-7 2-749,0 2 1,0 1 0,0 0-1,0 1 1,0 2 0,0 0-1,0 1 1,0 1 0,0 1-1,0 1 1,29 9 0,-33-7 28,-1 0 0,0 1-1,0 1 1,-1 0 0,0 1 0,0 1 0,-1 0 0,-1 1 0,1 1 0,-2 0 0,16 19 0,-22-24-94,0 0-1,-1 1 1,0 0 0,-1 1-1,0-1 1,0 1 0,-1-1-1,0 1 1,4 18 0,-6-21-46,-1 0 1,1 0 0,-2 0-1,1 0 1,0 0 0,-1 0-1,0 0 1,-1 0-1,1 0 1,-1 0 0,0-1-1,-1 1 1,1 0 0,-1-1-1,0 0 1,-5 7 0,2-6-3,0 0 1,0 0 0,0 0 0,-1-1 0,0 0 0,0 0-1,-1-1 1,1 0 0,-1 0 0,0-1 0,0 0 0,0 0-1,0 0 1,-1-2 0,1 1 0,-1-1 0,1 0 0,-1 0-1,1-1 1,-16-2 0,-8 0-821,1-3-1,0 0 1,1-2-1,-41-14 1,55 14-2192,6 2-341</inkml:trace>
</inkml:ink>
</file>

<file path=ppt/ink/ink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2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 4480,'1'-2'137,"0"0"-1,0 0 1,-1 0 0,1 0 0,1 0 0,-1 1 0,0-1-1,0 0 1,1 1 0,-1-1 0,1 1 0,-1-1-1,1 1 1,-1 0 0,1-1 0,0 1 0,0 0-1,0 0 1,0 0 0,0 1 0,0-1 0,0 0 0,0 1-1,0-1 1,0 1 0,0 0 0,4-1 0,67-6 1429,571-41-1587,-642 48-116,0-1 0,0 1 0,0-1 0,0 1 0,1 0 0,-1 0 0,0 0 0,0 0 0,0 0-1,0 1 1,0-1 0,0 1 0,0-1 0,0 1 0,0 0 0,0-1 0,0 1 0,-1 0 0,1 0 0,0 1 0,0-1 0,-1 0 0,1 0 0,-1 1 0,3 2 0,-3 8-1164</inkml:trace>
</inkml:ink>
</file>

<file path=ppt/ink/ink10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29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104 251 5376,'9'-18'3111,"-1"24"2589,0 18-290,-5-6-5424,17 78 1565,20 125 2722,-40-199-4093,-9-30 8,-8-32 20,13 28-221,-1 0-1,0 1 1,-1 0-1,-8-13 1,-21-39-69,24 37 47,-50-124-35,56 134 102,0 0 0,1-1-1,0 1 1,1-1 0,1 0 0,1 0-1,1-22 1,0 34-12,0 0-1,0 1 1,1-1 0,0 1-1,0-1 1,0 1-1,0 0 1,1-1 0,0 1-1,-1 0 1,2 0-1,-1 0 1,0 0 0,1 1-1,0-1 1,0 1-1,0-1 1,0 1 0,0 0-1,1 0 1,-1 0-1,1 1 1,0-1 0,0 1-1,0 0 1,0 0-1,0 0 1,0 0 0,1 1-1,-1 0 1,0 0-1,1 0 1,-1 0 0,1 1-1,-1 0 1,7 0 0,38 2 173,58 10 1,-70-6-1139,1-2 0,0-1 0,56-4 1,-75 1-998</inkml:trace>
</inkml:ink>
</file>

<file path=ppt/ink/ink10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0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9216,'-15'16'4608,"30"4"-2560,-10-17 4351,4 17-5887,-4-1 0,9 10 128,1-2 0,2 5-896,3-2 0,-2-5 0,-8-6 128,5 1-2176,-7-6 128,1-18-895,0 1-1</inkml:trace>
</inkml:ink>
</file>

<file path=ppt/ink/ink10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0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12672,'-25'0'6271,"40"3"-10622,-15-3 12414,0 0-11391,0 0 129,10 0-2433,-10 0 128</inkml:trace>
</inkml:ink>
</file>

<file path=ppt/ink/ink10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0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52 266 7424,'12'-1'3343,"1"3"5430,-3 20-5658,-5-6-2843,0 0 0,1 0 0,1-1 0,1 0 0,0 0 0,1-1 0,1 0 0,0-1 0,0 0 0,2 0 0,14 12 0,-20-18-183,2 0 0,-1-1 0,1 0 0,0 0 0,0-1 0,1 0-1,0 0 1,0-1 0,0 0 0,0-1 0,0 0 0,1 0 0,0-1 0,-1-1 0,1 1-1,0-1 1,12-1 0,-2-3 76,1-1-1,-1-1 1,0-1-1,-1-1 1,1 0 0,31-19-1,-41 21-135,-1-1 0,0 0 0,0-1 0,0 1 1,-1-2-1,0 1 0,-1-1 0,0-1 0,0 1 0,0-1 0,-1 0 0,-1-1 0,0 0 0,0 1 0,0-1 1,-2-1-1,1 1 0,-1-1 0,-1 1 0,0-1 0,1-16 0,-2 18-35,-1 0 0,0 0 0,-1 1 0,0-1 0,0 0-1,-1 1 1,0-1 0,0 1 0,-1 0 0,0 0 0,-1 0 0,0 0 0,0 0-1,0 1 1,-1 0 0,-11-13 0,4 7-29,0 2 0,-1-1 0,0 2 0,0-1 0,-1 2 0,-1 0 0,-20-10 0,20 13-40,0 0 0,-1 1 1,1 1-1,-1 0 0,0 1 0,0 1 0,0 0 1,-1 1-1,1 1 0,0 1 0,0 0 0,0 1 1,-1 1-1,2 0 0,-1 1 0,0 1 0,-22 10 1,24-9-388,0 1 0,0 1 0,1 0 0,1 0 0,-1 2 0,1-1 0,1 2 0,0-1 0,0 2 0,1-1 0,-10 16 0,-15 26-3016</inkml:trace>
</inkml:ink>
</file>

<file path=ppt/ink/ink10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3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82 3328,'2'-2'700,"0"-1"-1,0 0 1,0-1 0,0 1 0,-1 0 0,1 0-1,-1-1 1,0 1 0,1-6 0,-2 8-482,0-1 0,1 1-1,-1-1 1,0 0 0,-1 1 0,1-1 0,0 1 0,0-1 0,-1 1 0,1-1-1,-1 1 1,1-1 0,-1 1 0,1-1 0,-1 1 0,-1-2 0,0 1-57,0 0 1,0 1-1,0-1 1,0 1-1,0 0 1,-1-1 0,1 1-1,0 0 1,-1 0-1,1 1 1,0-1-1,-1 0 1,1 1 0,-1-1-1,1 1 1,-1 0-1,1 0 1,-1 0-1,1 0 1,-1 0 0,1 1-1,-1-1 1,1 1-1,-4 1 1,-17 5 237,0 1-1,0 2 1,1 0 0,1 1 0,0 1-1,0 1 1,1 1 0,1 1 0,-20 19-1,-12 16 168,-78 99 1,115-130-461,1 0 1,1 1-1,1 0 1,1 1 0,1 1-1,1-1 1,1 1-1,0 1 1,2-1-1,-3 29 1,3-5 38,2-1 0,2 1 1,2 0-1,8 47 0,-4-57-124,2 1-1,1-1 1,2 0-1,1-1 1,2 0-1,2-1 1,37 64-1,-41-82-25,0 0-1,1-1 0,1 0 0,1-1 0,0 0 0,0-1 0,22 14 0,-24-20-2,0 1-1,1-2 0,0 0 0,1 0 1,-1-1-1,1-1 0,0 0 1,0-1-1,0 0 0,26 0 1,-25-2-108,43 0-477,-56-1 439,-1 0 0,0 0 0,1 0 0,-1 0-1,0-1 1,1 1 0,-1 0 0,0-1-1,0 1 1,1-1 0,-1 1 0,0-1 0,0 1-1,0-1 1,0 0 0,1 0 0,-1 0-1,0 1 1,0-1 0,-1 0 0,1 0-1,0 0 1,0-1 0,0 1 0,-1 0 0,1 0-1,0 0 1,-1 0 0,1-1 0,-1 1-1,0 0 1,1-1 0,-1 0 0,-7-10-2875,-2 4-171</inkml:trace>
</inkml:ink>
</file>

<file path=ppt/ink/ink10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3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0 8576,'-28'0'4224,"-6"46"-3840,30-38 7295,-1 27-7295,0-12 0,5 32 128,0-16 128,10 17-768,-6-17 128,24 5 256,-8-14 128,12-10-1152,-4-1 128,20-6-2304,-10-2 129</inkml:trace>
</inkml:ink>
</file>

<file path=ppt/ink/ink10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3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1 12544,'-71'19'6271,"71"1"-9726,0-17 10622,23 3-12799,-3-3 129</inkml:trace>
</inkml:ink>
</file>

<file path=ppt/ink/ink10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4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 4736,'17'37'12888,"8"46"-8068,-5 12-6206,-11-40 3239,-11 8-1207,0-29-161,5-29-234,-2-19-97,-25-118-282,23 119 89,1 0 0,0-1-1,1 1 1,0 0 0,1 0-1,0 0 1,1 0 0,1 0 0,0 0-1,1 1 1,0 0 0,1 0-1,0 0 1,1 1 0,0 0-1,1 0 1,0 0 0,13-11 0,-17 18 72,1-1 1,0 1 0,0 1-1,0-1 1,1 1 0,-1 0-1,1 0 1,-1 1 0,1-1-1,0 1 1,12-2 0,1 1 130,-1 1 0,32 1 0,-40 1-110,0 2 1,1 0-1,-1 0 1,0 0-1,0 1 1,-1 1-1,1 0 1,-1 0-1,0 1 1,0 0-1,0 1 1,0 0-1,-1 0 1,0 0-1,-1 1 1,1 1-1,-1-1 1,-1 1-1,1 0 1,-1 1-1,9 16 0,-7-10-39,0 0-1,-1 0 1,0 0-1,-2 1 1,0 0-1,0 0 1,-1 0-1,-1 1 0,-1-1 1,-1 1-1,0 0 1,-2 29-1,-1-35-190,0 1 0,0-1 0,-1 0 0,-5 11 0,7-18-466,-1-1 1,0 1-1,0-1 1,0 1-1,-1-1 1,1 0-1,-1 0 1,0 0-1,-3 3 0,1-2-2557</inkml:trace>
</inkml:ink>
</file>

<file path=ppt/ink/ink10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5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0 158 6656,'6'-22'2591,"-6"22"-2520,0-1-1,1 1 1,-1 0 0,0 0-1,1-1 1,-1 1-1,1 0 1,-1 0 0,1 0-1,-1-1 1,1 1-1,-1 0 1,0 0 0,1 0-1,-1 0 1,1 0-1,-1 0 1,1 0 0,-1 0-1,1 0 1,-1 0-1,1 1 1,-1-1 0,1 0-1,-1 0 1,1 0-1,-1 0 1,0 1 0,1-1-1,-1 0 1,1 0-1,-1 1 1,1 0 0,8-3 4152,13-22-3156,-21 22-683,0 0-274,9-12 351,1 0 1,0 1-1,1 0 0,15-12 0,-25 22-385,0 1 0,1 0 0,0 0 0,-1 0 0,1 1 0,0-1 0,0 1 0,0-1-1,0 1 1,0 0 0,0 0 0,1 0 0,-1 0 0,0 1 0,0 0 0,1-1 0,-1 1 0,0 0-1,1 0 1,-1 1 0,0-1 0,0 1 0,1 0 0,-1 0 0,0 0 0,0 0 0,0 0 0,0 0-1,4 3 1,-4-1-25,-1 0 0,1 0-1,-1 0 1,1 0 0,-1 0 0,0 0-1,0 0 1,-1 1 0,1-1-1,-1 1 1,1-1 0,-1 1 0,0 0-1,-1-1 1,2 8 0,2 57 390,-4-63-414,-1 15 104,2 1-1,0 0 0,1 0 0,1 0 1,1-1-1,10 31 0,-12-47-114,0 1 1,0-1-1,0 1 0,1-1 0,-1 0 0,1 0 0,0 0 1,0 0-1,1 0 0,-1-1 0,1 1 0,0-1 0,0 0 1,0 0-1,0-1 0,0 1 0,1-1 0,-1 0 0,1 0 1,-1 0-1,1-1 0,0 0 0,0 1 0,0-2 0,0 1 1,-1-1-1,1 1 0,0-1 0,0-1 0,0 1 0,10-2 1,3-3-6,1 0 1,0-1 0,-1 0 0,0-2 0,-1 0 0,0-1 0,0 0-1,23-19 1,-27 17-13,0-1-1,-1 0 0,-1-1 1,0 0-1,-1-1 0,0 0 1,-1 0-1,-1-1 0,0 0 1,-1-1-1,-1 0 1,8-31-1,-12 40-15,-1-1-1,0 0 1,0 0 0,-1 1 0,0-13 0,0 18 16,0 0 1,0 0 0,-1 0 0,1 0 0,0 0 0,-1 0 0,1 0-1,-1 1 1,0-1 0,0 0 0,0 0 0,1 0 0,-2 1 0,1-1 0,0 0-1,0 1 1,0-1 0,-1 1 0,1-1 0,-1 1 0,1 0 0,-1 0 0,0 0-1,-3-2 1,5 2 0,-1 1 0,0 0 0,1 0 0,-1 0 0,0 0 0,1 0 0,-1 0 0,0 0 0,1 0 0,-1 0 0,0 0 0,1 0 0,-1 0 0,1 0 0,-1 0 0,0 0 0,1 1 0,-1-1 0,0 0 0,1 1 0,-1-1 0,1 0 0,-1 1 0,1-1 1,-1 0-1,1 1 0,-1-1 0,1 1 0,-1-1 0,1 1 0,-7 24-51,10 32-27,3-20 333,2 0 0,21 64 0,-25-91-205,-1-1-1,1 0 1,1 0-1,0 0 1,0 0-1,0-1 1,1 0-1,1 0 1,-1 0-1,1-1 1,1 0-1,-1 0 1,1-1 0,0 0-1,15 8 1,-21-13-240,1 0 0,0 0 0,-1 0 1,1 0-1,0-1 0,0 1 0,-1-1 1,1 0-1,0 0 0,0 0 0,0 0 1,0 0-1,-1 0 0,1-1 0,0 0 1,0 1-1,-1-1 0,4-1 0,23-8-3138</inkml:trace>
</inkml:ink>
</file>

<file path=ppt/ink/ink10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6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5 103 7424,'-4'3'2051,"4"-3"2096,16-2 3123,-3 12-7213,5 24 612,-2 0 0,-1 1 0,15 53 0,-26-75-529,29 87 1396,-31-92-1341,-4-6-106,-8-19 32,3-6-122,0 0 1,1-1-1,2 0 0,0 0 1,2 0-1,0 0 0,4-40 1,-1 53-10,0 0 1,1 1-1,1-1 0,0 0 1,0 1-1,1-1 1,0 1-1,9-15 1,-9 20 8,0-1 0,0 1 0,0 0 0,1 0 0,0 0 0,0 1-1,0-1 1,0 1 0,1 0 0,0 1 0,0-1 0,0 1 0,0 1 0,13-5 0,-10 6 27,0-1 0,1 2 0,-1 0 0,1 0 0,-1 0 0,1 1-1,-1 1 1,0 0 0,0 0 0,0 1 0,0 0 0,0 0 0,16 9 0,-14-7-5,3 2 4,-1 0-1,1 1 0,-1 0 1,-1 1-1,1 1 1,-2 0-1,1 1 0,10 13 1,6 10-7,36 57 0,-59-83-16,0-1 0,-1 1 0,0 0 0,0 0 0,-1 1 0,0-1 0,0 1 0,-1 0 0,0-1 0,1 13 0,-3-20 3,0-1 0,0 1 0,1 0 0,-1-1 0,0 1 0,0 0 0,0-1 0,0 1 0,0 0 0,0-1 0,0 1 0,-1 0 1,1-1-1,0 1 0,0 0 0,0-1 0,-1 1 0,1 0 0,0-1 0,-1 1 0,1-1 0,0 1 0,-1-1 0,1 1 0,-1-1 1,1 1-1,-1-1 0,0 1 0,-12-11 69,-9-27-61,19 30-29,1 0 0,1 0 0,-1 0 0,1 0-1,0 0 1,1 0 0,-1-1 0,2 1 0,-1 0-1,1 0 1,0 0 0,0-1 0,1 1 0,0 0 0,0 1-1,1-1 1,0 0 0,6-10 0,2 0-36,1 0 0,0 0 0,1 1 0,1 1 0,21-18 1,-28 28 51,-1 1 1,1-1 0,0 1 0,0 1-1,0 0 1,1 0 0,-1 0 0,1 1 0,0 0-1,0 0 1,-1 1 0,1 0 0,0 0 0,0 1-1,0 0 1,0 0 0,0 1 0,0 0 0,11 3-1,-9-2 7,0 1 0,-1 0 0,1 0 0,-1 1 0,0 0 0,0 0 0,0 1 0,-1 0 0,0 1 0,0 0 1,0 0-1,0 1 0,-1 0 0,0 0 0,7 11 0,-6-5-63,-1 1 1,0 0 0,-1 0 0,-1 0-1,-1 0 1,0 1 0,0 0 0,-1 0 0,-1 0-1,-1 0 1,0 0 0,-1 1 0,-1-1 0,0 0-1,-1 0 1,-6 24 0,7-26-1888,1-8-1725,0-5 469</inkml:trace>
</inkml:ink>
</file>

<file path=ppt/ink/ink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2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2688,'1'0'171,"0"1"0,0 0 0,0 0 0,0 0 0,-1-1 0,1 1 0,0 0 0,-1 0 0,1 0 0,0 0 0,-1 1 0,1-1 0,-1 0 0,0 0 1,1 0-1,-1 0 0,0 0 0,1 1 0,-1-1 0,0 0 0,0 0 0,0 1 0,-1 1 0,4 50 1146,-2-29-425,5 33-360,3-1 0,18 66 0,5 24 411,-27-116-965,2 7-703,-2 1 0,1 42 0,-6-68-683</inkml:trace>
</inkml:ink>
</file>

<file path=ppt/ink/ink10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6.5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60 266 7936,'34'-5'3372,"-28"5"-2665,1-1 0,-1 1 1,1-1-1,-1-1 0,1 1 0,-1-1 0,1 0 0,-1-1 0,0 0 0,0 0 0,0 0 1,6-5-1,2-2-372,0 1 1,27-14-1,7-4 195,-39 21-333,1-1 0,-1 0 0,-1 0 1,0-1-1,0 0 0,0 0 0,6-10 0,-12 16-182,-1 0 0,0 0 0,0 0 0,0-1-1,-1 1 1,1 0 0,0 0 0,-1 0-1,1-1 1,-1 1 0,0 0 0,0-1 0,0 1-1,0 0 1,0 0 0,-1-1 0,1 1 0,0 0-1,-1 0 1,0-1 0,0 1 0,1 0 0,-1 0-1,0 0 1,-1 0 0,1 0 0,0 0 0,-1 1-1,1-1 1,-1 0 0,1 0 0,-1 1 0,0-1-1,0 1 1,1 0 0,-1 0 0,0-1-1,-4 0 1,1-1-3,1 1-1,-1 0 1,0 0 0,0 0-1,0 1 1,0 0-1,0 0 1,0 0-1,0 1 1,-1-1-1,1 1 1,0 0 0,0 1-1,0-1 1,0 1-1,-10 3 1,1 0 4,1 0 0,0 1 0,0 1 0,-21 12 1,21-9 14,0 0 0,1 1 0,0 1 0,1 0 0,0 0 0,1 1 0,0 0 0,0 1 0,2 0 0,-1 1 0,2 0 0,0 0 0,1 0 0,0 1 0,1 0 0,-4 18 0,7-23-16,0 0-1,1 0 1,0 0-1,0 1 1,1-1-1,0 0 0,1 0 1,0 0-1,1 0 1,0 0-1,0 0 1,1 0-1,0-1 0,1 1 1,0-1-1,1 0 1,0 0-1,0 0 1,1-1-1,0 0 0,1 0 1,-1 0-1,1-1 1,1 0-1,-1 0 0,10 5 1,-6-5-179,0 0 1,0-1 0,0-1-1,1 0 1,0 0-1,0-1 1,0 0-1,0-2 1,15 3-1,-16-4-616,1 0 0,0-1 0,0-1 0,0 0 0,23-4 0,4-3-2419</inkml:trace>
</inkml:ink>
</file>

<file path=ppt/ink/ink10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7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9600,'0'1'337,"1"1"1,-1-1 0,1 0-1,-1 0 1,1 0-1,0 1 1,0-1 0,0 0-1,0 0 1,-1 0-1,1 0 1,1 0 0,-1 0-1,0-1 1,0 1-1,0 0 1,0-1 0,1 1-1,1 1 1,32 12 5463,-26-10-5021,23 9-99,1-1 1,1-2 0,63 11 0,-81-19-552,1-1 0,-1 0 1,0-1-1,1-1 0,-1 0 0,0-1 1,1-1-1,-1-1 0,-1 0 0,17-7 1,-25 8-85,0-1 0,-1 0 0,0-1 0,0 1 1,8-9-1,-12 12-41,-1 1 0,0-1 0,0 0 0,1 0 0,-1 0 0,0 0 0,0 0 0,0 0 0,0-1 0,0 1 0,-1 0 0,1 0 0,0-1 0,-1 1-1,1-1 1,0 1 0,-1 0 0,0-1 0,1 1 0,-1-1 0,0 1 0,0-1 0,0 1 0,0-1 0,0 1 0,0-1 0,0 1 0,0-1 0,-1-1 0,0 2-5,0 0 0,0 0 0,0 1 0,0-1 0,0 1 0,-1-1 0,1 1 0,0-1 0,0 1 0,0 0 0,-1 0 0,1-1 0,0 1 0,0 0 0,-1 0 0,1 0 0,0 1 0,0-1 0,-1 0 0,1 0 0,0 0 0,0 1 0,-1-1 0,1 1 0,0-1 0,0 1 0,0 0 0,-2 0 0,-34 25 0,30-21 0,-5 5 33,1 0 0,0 0 0,0 1 0,1 1 0,0-1 1,1 2-1,1-1 0,0 1 0,1 1 0,0-1 0,1 1 0,0 0 0,1 1 0,1-1 0,0 1 0,1 0 0,1 0 0,0 0 0,1 21 0,1-31-21,0 0-1,0 0 1,1 0-1,-1-1 0,1 1 1,0 0-1,0 0 0,1 0 1,0-1-1,0 1 1,0-1-1,0 1 0,0-1 1,1 0-1,0 0 0,0 0 1,0 0-1,1 0 1,-1-1-1,1 1 0,0-1 1,-1 0-1,2 0 0,-1-1 1,0 1-1,0-1 0,1 0 1,0 0-1,-1 0 1,1-1-1,0 1 0,0-1 1,-1-1-1,11 2 0,-2-1-223,1-1-1,-1 0 0,1-1 1,-1 0-1,0-1 0,1-1 0,-1 0 1,0 0-1,0-1 0,-1-1 1,22-11-1,6-10-1276,-1-1 0,-2-3 0,-1 0 0,48-53 0,-70 63 1266,-12 17 381,0-1 0,0 1 0,0 0 0,0-1 0,0 1 0,0 0 0,1 1 0,0-1-1,-1 0 1,1 1 0,0-1 0,0 1 0,1 0 0,-1 0 0,7-3 0,0 34 3319,-7-10-2956,2 0-1,0 0 1,1 0 0,14 30-1,-18-45-693,1 1 0,-1-1-1,1 0 1,-1 1-1,1-1 1,1 0 0,-1-1-1,0 1 1,1-1 0,0 1-1,0-1 1,0 0 0,0 0-1,0-1 1,1 1 0,-1-1-1,1 0 1,-1 0-1,1-1 1,0 1 0,0-1-1,0 0 1,10 0 0,-14-1-115,1 0 1,0 0-1,-1 0 1,1 0-1,-1 0 1,1-1-1,0 1 1,-1-1-1,1 1 1,-1-1-1,1 1 1,-1-1-1,0 0 1,1 0-1,-1 0 1,0 0-1,1 0 1,-1 0-1,0 0 1,2-3-1,8-7-3039</inkml:trace>
</inkml:ink>
</file>

<file path=ppt/ink/ink10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7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12288,'23'0'6143,"14"-7"-17534,-28 2 12159,-9 5-2688,0 0 0</inkml:trace>
</inkml:ink>
</file>

<file path=ppt/ink/ink10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8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462 78 4608,'1'-2'424,"0"-1"0,-1 1 0,1 0 1,-1-1-1,0 1 0,0 0 0,0-1 0,0 1 0,0-1 1,0 1-1,0 0 0,-1-1 0,0 1 0,1 0 0,-1 0 1,0-1-1,0 1 0,0 0 0,0 0 0,0 0 0,-1 0 1,1 0-1,-1 0 0,1 1 0,-3-3 0,0 1-79,0 1 0,0 0 0,-1 0 0,1 0 0,0 0 0,-1 1 0,1 0 0,-1 0 0,0 0 0,1 0-1,-10 1 1,-6 0 236,0 1-1,0 1 0,0 1 0,-33 9 1,35-6-299,1 0 1,1 1 0,-1 0 0,1 1 0,1 1-1,-1 1 1,-24 20 0,30-21-196,1 0 0,0 0 0,1 1 0,0 0 0,0 0 0,1 1 0,1 0 0,-1 0 0,2 1 0,0 0 0,-5 13 0,9-21-79,0 0 0,0 0-1,1 0 1,-1 0-1,1 0 1,-1 0 0,1 0-1,1 0 1,-1 1 0,0-1-1,1 0 1,0 0 0,0 0-1,0 0 1,1-1 0,-1 1-1,1 0 1,0 0 0,0-1-1,4 6 1,-1-3 0,1-1-1,0 1 1,0-1-1,0 0 1,1 0-1,-1-1 1,1 1-1,0-2 1,1 1 0,7 2-1,9 2-8,0-1-1,0-1 1,0-1 0,0-1 0,1-2-1,36 0 1,-21-3-36,0-3 0,0-1 0,-1-3 0,56-16 0,-68 15-241,0-1-1,0-1 1,-1-2 0,-1 0-1,0-2 1,44-34 0,-68 48 271,-1 1 0,1-1 1,-1 1-1,1-1 0,0 1 0,-1-1 1,1 1-1,0-1 0,0 1 1,-1 0-1,1 0 0,0-1 1,0 1-1,0 0 0,-1 0 1,1 0-1,0 0 0,0 0 0,0 0 1,-1 0-1,1 0 0,0 0 1,0 0-1,0 0 0,-1 1 1,1-1-1,0 0 0,0 1 1,-1-1-1,1 0 0,0 1 0,-1-1 1,1 1-1,0-1 0,-1 1 1,1-1-1,0 2 0,19 30 254,-11-17-133,-2-4-42,0-1 0,1 0 0,1 0 0,-1-1 0,2 0 0,-1 0 0,1-1 0,0 0 0,1-1 0,0 0 0,0-1 0,0 0 0,1-1 0,0 0 0,22 5 0,-11-6 11,-1 0 0,1-2-1,0 0 1,0-2-1,0 0 1,-1-2 0,1-1-1,31-7 1,-37 6-28,-1-1 1,1 0-1,-2-1 0,1-1 1,0-1-1,-1 0 0,-1-1 1,1 0-1,-2-1 0,1-1 1,21-22-1,-31 28-51,0 0 0,0 0 0,-1-1 0,0 1 0,0-1-1,0 1 1,-1-1 0,0 0 0,0 0 0,0 0 0,-1 0 0,0 0 0,0-1-1,-1 1 1,1 0 0,-1 0 0,-1-1 0,1 1 0,-1 0 0,0 0 0,-1 0 0,1 0-1,-1 0 1,0 0 0,-1 0 0,1 0 0,-1 1 0,0-1 0,-1 1 0,1 0-1,-1 0 1,-5-5 0,4 4-3,0 1-1,0 0 0,0 1 1,0-1-1,-1 1 1,0 0-1,0 1 0,0-1 1,0 1-1,-1 0 1,1 1-1,-1 0 0,0 0 1,1 0-1,-1 1 1,-14-2-1,1 0 15,3 0-1,-1 0-1,0 2 1,0 0 0,0 1 0,0 1 0,0 0 0,-18 5 0,4 2 20,1 1 0,-60 27 0,66-26-115,1 1 1,0 1-1,1 1 0,0 2 1,1 0-1,1 1 1,0 1-1,-28 30 1,46-44-48,1 0 0,-1 0 0,0 0 0,1 0 0,-1 0 0,1 0 0,0 1 0,0-1 0,0 1 0,1 0 0,-1 0 0,1-1 0,0 1 0,0 0 0,0 0 0,1 0 0,0 0 0,-1 0 0,1 0 0,0 0 0,1 0 0,1 7 0,-2-8-31,1-1 1,0 0-1,0 0 1,0 0-1,0 1 0,0-1 1,1 0-1,-1-1 1,1 1-1,-1 0 1,1 0-1,0-1 1,-1 1-1,1-1 1,0 1-1,0-1 1,0 0-1,0 0 1,1 0-1,-1 0 1,0 0-1,0 0 0,1 0 1,-1-1-1,0 1 1,1-1-1,-1 0 1,0 0-1,4 0 1,7 2-612,40 10-2557</inkml:trace>
</inkml:ink>
</file>

<file path=ppt/ink/ink10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9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7 7552,'-1'-1'187,"1"1"0,0 0-1,0-1 1,0 1 0,-1 0 0,1-1 0,0 1 0,0 0 0,0-1 0,-1 1 0,1 0 0,0 0 0,-1 0-1,1-1 1,0 1 0,-1 0 0,1 0 0,0 0 0,-1-1 0,1 1 0,0 0 0,-1 0 0,1 0-1,0 0 1,-1 0 0,1 0 0,0 0 0,-1 0 0,1 0 0,-1 0 0,1 0 0,0 0 0,-1 0-1,1 0 1,0 0 0,-1 1 0,1-1 0,-1 0 0,1 17 6144,2 1-7152,1 25 1559,2-1-1,2 1 1,2-1-1,21 60 0,-28-93-712,1 21 229,-4-21-163,-1-15 55,-1-14-130,2 1-1,0-1 1,1 1 0,1-1 0,0 0-1,2 1 1,0 0 0,2-1 0,11-33-1,-13 45 6,1 1 1,-1-1-1,2 1 0,-1 0 0,1 0 0,0 1 0,0-1 1,0 1-1,1 0 0,0 0 0,10-6 0,-11 9 30,1 0 0,-1 0 1,1 0-1,0 1 0,0 0 0,0 0 0,0 1 0,1-1 0,-1 1 0,0 1 0,1-1 0,-1 1 0,0 0 1,1 1-1,-1-1 0,10 3 0,-2 2 76,-1-1 0,0 2 0,0-1 0,0 2 0,-1 0 0,0 0 0,-1 1 0,16 14 0,21 13 53,-41-31-165,0 1 0,0 0 0,0 1 0,-1 0 0,0 0 0,0 0 0,-1 1 0,1 0 0,-1 0 0,-1 0 0,1 1 0,-1-1 0,-1 1 0,1 0 0,-1 0 0,3 16 1,-6-24-20,0 0 1,1 1 0,-1-1 0,0 0 0,0 1 0,0-1 0,0 1 0,0-1 0,0 0 0,1 1 0,-1-1 0,0 1 0,0-1 0,0 0 0,0 1 0,0-1-1,-1 0 1,1 1 0,0-1 0,0 1 0,0-1 0,0 0 0,0 1 0,0-1 0,-1 0 0,1 1 0,0-1 0,0 0 0,0 1 0,-1-1 0,1 0 0,0 1-1,-1-1 1,1 0 0,0 0 0,0 1 0,-1-1 0,-13-8-257,-10-22-387,20 23 561,1-1 1,1 0-1,-1-1 1,1 1-1,1 0 1,0-1-1,0 1 1,0-1-1,1 1 1,0-1-1,1 1 1,0-1-1,0 1 1,1-1 0,0 1-1,6-14 1,-6 17 97,0 1 1,0 0 0,1 0 0,0 1-1,-1-1 1,1 0 0,1 1-1,-1 0 1,0 0 0,1 0 0,0 0-1,-1 0 1,1 1 0,0-1 0,1 1-1,-1 0 1,0 1 0,0-1 0,1 1-1,-1-1 1,1 1 0,-1 1 0,1-1-1,0 1 1,-1-1 0,1 1 0,0 1-1,-1-1 1,1 1 0,-1 0-1,9 2 1,22 7 135,-1 3-1,48 22 0,-7-2-55,-38-19-10,-24-10-36,1 0 1,-1 1-1,0 0 1,-1 1-1,0 1 1,0 0-1,0 0 1,-1 2-1,0-1 1,0 1-1,13 15 1,-23-23-63,0 0 1,0 0-1,0 0 1,0 0-1,-1 1 1,1-1-1,0 0 1,0 1-1,-1-1 1,1 0 0,-1 1-1,0-1 1,1 1-1,-1-1 1,0 1-1,0-1 1,0 1-1,0-1 1,0 1 0,0-1-1,0 1 1,0-1-1,-1 1 1,1-1-1,0 1 1,-1-1-1,0 1 1,1-1 0,-1 0-1,0 1 1,1-1-1,-1 0 1,0 0-1,0 1 1,0-1-1,0 0 1,0 0-1,-1 0 1,1 0 0,0-1-1,0 1 1,-1 0-1,1 0 1,0-1-1,-1 1 1,1-1-1,-1 1 1,1-1 0,-1 1-1,1-1 1,-1 0-1,1 0 1,-1 0-1,1 0 1,-1 0-1,1 0 1,-3 0 0,4-1-82,-1 1 0,1 0 0,-1 0 0,0 0 1,1 0-1,-1 0 0,0 0 0,1-1 0,-1 1 1,1 0-1,-1-1 0,1 1 0,-1 0 0,1-1 1,-1 1-1,1 0 0,-1-1 0,1 1 0,-1-1 1,1 1-1,0-1 0,-1 1 0,1-1 0,0 1 1,0-1-1,-1 0 0,1 1 0,0-1 1,0 1-1,0-1 0,-1 0 0,1 1 0,0-1 1,0 1-1,0-2 0,-1-2-664,-4-16-2567</inkml:trace>
</inkml:ink>
</file>

<file path=ppt/ink/ink10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39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9216,'0'1'351,"-1"1"0,1 0 1,0 0-1,0-1 0,0 1 0,0 0 1,1 0-1,-1-1 0,0 1 0,1 0 1,-1 0-1,1-1 0,0 1 0,-1-1 1,1 1-1,0-1 0,0 1 0,0-1 1,0 1-1,0-1 0,0 0 1,2 2-1,16 30 1660,1 37-926,12 77 1,-8-27-526,41 199 613,-38-80-2672,-26-207 1084,0 0 0,-3 1 0,0-1 0,-2 0 0,-13 48 0,4-48-2039,4-11-233</inkml:trace>
</inkml:ink>
</file>

<file path=ppt/ink/ink10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0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1 179 8832,'0'-5'246,"0"0"1,0 0-1,1 0 1,-1 0-1,1 0 1,0 1-1,0-1 1,1 0-1,0 0 1,-1 1-1,1-1 1,1 1-1,-1 0 1,1 0-1,0-1 1,0 2-1,5-6 1,20-16 4197,18 10-3790,-14 7 8,12-4-134,1 2 0,0 2 0,50-3 0,-61 9-256,-1 2 1,1 1-1,-1 1 0,60 13 1,-84-13-156,-1 1 0,1 0 0,-1 1 0,1-1 0,-1 2 0,0-1 0,-1 1 0,1 0-1,11 11 1,-15-11-63,1 0 0,-1 0 0,-1 0-1,1 1 1,-1-1 0,0 1 0,0 0 0,0 0-1,-1 0 1,0 0 0,0 0 0,-1 1-1,1-1 1,-1 0 0,0 8 0,-1-7-35,0-1 0,0 1 1,-1-1-1,0 1 1,0-1-1,0 1 0,-1-1 1,0 1-1,0-1 0,-1 0 1,0 0-1,0 0 1,0 0-1,-1-1 0,-6 9 1,3-6 19,-1 0 1,1-1-1,-1 0 0,-1-1 1,0 1-1,0-2 1,0 1-1,0-1 1,-14 5-1,11-5-117,0-1 0,0 0-1,-1-1 1,1 0 0,-1-1 0,0 0-1,0-1 1,1 0 0,-1-1 0,0-1-1,0 0 1,0-1 0,1 0 0,-1-1-1,1 0 1,-1-1 0,-11-5 0,17 5 71,-36-23-2804,41 26 2349,0-1 0,0 0 0,0 0 0,0 0 0,0 0 0,0 0-1,1 0 1,-1 0 0,1-1 0,-1 1 0,1 0 0,0-1 0,0 1 0,-1-6 0,1-4-2738</inkml:trace>
</inkml:ink>
</file>

<file path=ppt/ink/ink10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0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100 645 5888,'66'-3'9482,"-2"-5"-5034,-40 4-4231,0-2-1,0-1 0,-1-1 1,0-1-1,-1-1 0,24-13 1,-22 9 165,-1 0-1,-1-1 1,0-2 0,-1 0 0,-1-1 0,30-34 0,-44 44-373,0 1 0,0-1 0,-1-1 0,0 1 0,-1-1 0,0 1 0,0-1 0,-1 0 0,0-1 0,0 1 0,-1 0 0,0-1 0,-1 1 0,0-1 0,-1 0 0,0 1 0,0-1 0,-1 0 0,0 1 0,-1-1 0,0 1 0,-4-12 0,1 8-10,-1 1 1,0 0-1,0 0 1,-1 1-1,-1 0 1,0 0-1,-1 1 1,0 0-1,0 0 1,-1 1-1,0 0 0,-1 1 1,1 0-1,-2 1 1,1 0-1,-1 1 1,0 0-1,-1 1 1,1 0-1,-1 1 1,0 0-1,0 1 1,0 1-1,0 0 1,-1 1-1,1 0 1,0 1-1,-1 0 1,1 1-1,-1 1 1,1 0-1,0 1 1,0 0-1,0 1 1,1 1-1,-1 0 1,1 0-1,0 1 1,0 1-1,1 0 1,-15 12-1,13-8 22,2 1-1,-1 0 0,2 0 0,-1 1 0,2 1 1,0 0-1,0 0 0,-8 21 0,6-8 132,1 0 0,1 1 0,-8 47 0,13-57-69,1 1 1,1 0-1,1-1 1,0 1-1,2 0 1,0 0-1,1 0 1,1-1 0,0 1-1,1-1 1,8 20-1,-3-16 30,2 0 0,0-1-1,1 0 1,2 0 0,0-1-1,0-1 1,20 18 0,-21-23-500,2 0 0,0-1 1,0-1-1,1-1 0,0 0 1,1-1-1,0-1 0,1 0 1,25 8-1,-39-16-2152,-6-6-2456,1 3 3868,1-7-2094</inkml:trace>
</inkml:ink>
</file>

<file path=ppt/ink/ink10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1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53 256 8576,'57'-19'5863,"-39"13"-4961,1 0 0,-1-1 0,18-9 0,-16 3-583,-1 0-1,20-20 0,6-3 263,-42 34-518,-1-1-1,1 1 0,-1-1 1,0 0-1,1 1 0,-1-1 1,0 0-1,-1 0 0,1-1 1,-1 1-1,1 0 0,-1 0 1,0-1-1,0 1 0,0-1 1,-1 1-1,1-7 0,-1 8-49,0 0 0,0 0-1,0 1 1,0-1 0,0 0-1,-1 0 1,1 0 0,-1 0-1,0 1 1,1-1 0,-1 0-1,0 1 1,0-1 0,0 0 0,0 1-1,0-1 1,0 1 0,-1-1-1,1 1 1,0 0 0,-1 0-1,1-1 1,-1 1 0,1 0-1,-1 0 1,0 1 0,1-1 0,-1 0-1,0 0 1,0 1 0,0-1-1,1 1 1,-1 0 0,0-1-1,-3 1 1,-8 0 116,1 1 1,0 0-1,0 1 1,0 0-1,0 1 1,0 0-1,0 1 1,1 0-1,-1 1 1,1 0-1,0 1 1,1 0-1,0 1 0,0 0 1,0 0-1,0 1 1,-14 17-1,14-16 11,1 1-1,1 0 1,0 0 0,0 1-1,1 0 1,0 0-1,1 0 1,1 1-1,0 0 1,0 0 0,1 1-1,0-1 1,2 1-1,-1 0 1,1 0-1,1 0 1,0 16 0,2-24-105,0 0 1,0 0-1,0 0 1,0 0 0,1 1-1,0-2 1,0 1 0,1 0-1,-1 0 1,1-1 0,0 1-1,0-1 1,0 0 0,1 0-1,4 5 1,-1-4-20,1 1 0,-1-1 1,1 0-1,0-1 0,0 1 1,0-2-1,1 1 0,12 3 1,-3-3-447,-1 0-1,1-2 1,0 1 0,-1-2 0,1-1 0,0 0 0,0-1 0,0-1 0,19-5 0,22-10-2664,-11 1-233</inkml:trace>
</inkml:ink>
</file>

<file path=ppt/ink/ink10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1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353 36 896,'4'0'292,"0"0"0,-1 0 1,1 0-1,-1 0 0,1 0 0,-1-1 1,0 0-1,7-2 0,-9 3 77,0 0-1,1-1 1,-1 1-1,0-1 1,0 1-1,0-1 1,0 0-1,1 0 1,-1 1-1,0-1 1,0 0-1,0 0 1,-1 0 0,1 0-1,0 0 1,0 0-1,0 0 1,-1-1-1,1 1 1,-1 0-1,1 0 1,-1 0-1,1-1 1,-1 1-1,0 0 1,1-1-1,-1 0 1,-8-2 2398,-30 5-3443,7 5 2931,-59 20 1,2 0-1306,72-24-882,0 2 1,1-1 0,0 2 0,0 0-1,0 1 1,1 0 0,0 1 0,-19 13-1,33-20-65,-1 0 1,1 1-1,0-1 0,-1 0 0,1 0 0,0 0 0,-1 1 0,1-1 0,0 0 0,-1 1 1,1-1-1,0 0 0,0 1 0,0-1 0,-1 0 0,1 1 0,0-1 0,0 0 0,0 1 1,0-1-1,0 1 0,0-1 0,0 0 0,0 1 0,-1-1 0,1 1 0,1-1 0,-1 0 0,0 1 1,0-1-1,0 0 0,0 1 0,0-1 0,0 1 0,0-1 0,0 0 0,1 1 0,-1-1 1,0 0-1,1 1 0,18 9 301,37 1 262,-51-11-540,113 14 689,-52-7-304,85 19-1,-118-18-276,101 31 210,-119-33-292,1 0 0,-1 1 0,-1 0 0,1 1 0,25 20 0,-38-27-39,-1 0-1,1 1 1,-1-1 0,1 0 0,-1 1 0,1-1 0,-1 1 0,0 0 0,1-1 0,-1 1 0,0 0 0,0 0 0,0-1 0,-1 1 0,1 0 0,0 0 0,-1 0 0,1 0 0,-1 0 0,0 0 0,1 0-1,-1 0 1,0 0 0,0 0 0,-1 0 0,1 1 0,0-1 0,-1 0 0,1 0 0,-1-1 0,0 1 0,1 0 0,-2 2 0,-2 1 17,1 0-1,-1-1 1,0 1 0,0-1 0,0 0 0,0 0-1,-1 0 1,0-1 0,0 0 0,-5 3 0,-6 2 33,0-1 1,0 0 0,-1-2 0,1 0-1,-31 5 1,-84 4 142,119-13-176,-22 0-501,-65-7 0,65 3-997,28 2 945,6 2 409,-1-1 0,1 0 0,-1 0-1,1 0 1,0 0 0,-1 0 0,1 0-1,-1 0 1,1 0 0,-1 0 0,1 0-1,0 0 1,-1 0 0,1 0 0,-1 0-1,1 0 1,-1-1 0,1 1 0,0 0-1,-1 0 1,1 0 0,0-1 0,-1 1-1,1 0 1,0-1 0,-1 1 0,1 0-1,0 0 1,-1-1 0,1 1 0,0-1-1,0 1 1,0 0 0,-1-1 0,1 1-1,0-1 1,0 1 0,0-5-3235</inkml:trace>
</inkml:ink>
</file>

<file path=ppt/ink/ink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6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11 4992,'-27'-11'2432,"32"34"-2816,-5-19 4864,0 11-4480,0-5 0,0 3-2304,12 2 128,-8 8 1792,-8 0 128</inkml:trace>
</inkml:ink>
</file>

<file path=ppt/ink/ink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3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727 31 1792,'-5'-30'2176,"-33"46"277,16-4-2199,0 1-1,1 0 1,0 2 0,1 1-1,1 0 1,1 1-1,0 1 1,-28 38 0,10-8 235,-24 29 358,4 3-1,-53 100 1,70-96-518,4 1 1,4 2-1,3 2 1,4 0-1,5 1 1,3 1-1,4 1 1,0 135-1,13-189-239,1 0 0,2 0-1,1 0 1,3-1 0,1 0-1,1 0 1,2-1 0,2 0-1,1-1 1,24 41 0,-22-48-50,2-1 1,0-1 0,2 0-1,1-2 1,1 0-1,1-1 1,0-2 0,2 0-1,1-2 1,0-1 0,1-1-1,33 14 1,-26-14-107,-27-11-126,1-1 1,1-1-1,-1 1 0,1-2 0,-1 1 0,1-1 1,13 2-1,-22-5 80,0-1 0,0 1-1,-1 0 1,1-1 0,0 1 0,0-1 0,0 1 0,0-1 0,-1 1 0,1-1-1,0 0 1,0 1 0,-1-1 0,1 0 0,0 0 0,-1 0 0,1 1-1,-1-1 1,1 0 0,-1 0 0,0 0 0,1 0 0,-1 0 0,0 0 0,0 0-1,1 0 1,-1 0 0,0 0 0,0 0 0,0 0 0,0 0 0,0 0-1,0 0 1,-1 0 0,1 0 0,0 1 0,0-1 0,-1-1 0,-4-17-1936</inkml:trace>
</inkml:ink>
</file>

<file path=ppt/ink/ink10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2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559 43 7552,'-4'-7'380,"3"5"-52,0 0 1,0 0-1,0 0 1,0 0-1,0 0 1,0 0-1,-1 0 1,1 1-1,-1-1 1,1 0-1,-1 1 1,0-1-1,1 1 1,-1 0-1,0-1 1,0 1-1,0 0 1,0 0-1,0 0 1,0 1 0,0-1-1,0 0 1,-1 1-1,1-1 1,0 1-1,0 0 1,-3 0-1,-36 3 329,0 2 0,0 2 0,-40 12 0,2-1 192,25-8-37,39-9-630,0 1 1,0 1-1,0 0 0,1 1 1,-1 1-1,1 0 1,0 1-1,-24 13 1,38-18-171,-1-1 0,0 1 0,0-1 0,0 1 0,1-1 0,-1 1 0,0 0 0,1-1 0,-1 1 0,0 0 0,1-1 0,-1 1 0,1 0 0,-1 0-1,1 0 1,0 0 0,-1-1 0,1 1 0,0 0 0,-1 0 0,1 0 0,0 0 0,0 1 0,0-1-4,1 0 0,-1 0 0,1 0 0,-1-1 0,1 1 0,0 0 0,-1-1 0,1 1 0,0 0 0,-1-1 0,1 1 0,0-1 1,0 1-1,-1-1 0,1 1 0,0-1 0,0 0 0,0 1 0,1-1 0,9 3 29,0-1 0,0 0 1,22 0-1,-11-1-32,167 10 267,-153-6-206,-5-2-54,0 1 0,0 1 0,-1 2 0,0 1 0,0 1 0,32 16 0,-33-11 47,-18-10-16,0 1 0,-1 1 0,0-1 0,0 2 0,0-1 1,0 2-1,-1-1 0,0 1 0,10 12 0,-18-18-25,0-1 0,0 0 0,0 0 0,0 1 0,-1-1 1,1 0-1,0 1 0,-1-1 0,1 0 0,-1 1 0,0-1 0,1 1 0,-1-1 0,0 1 0,0-1 0,0 1 0,0-1 0,0 1 0,0-1 0,-1 1 0,1-1 0,0 1 0,-1-1 0,1 1 0,-1-1 0,-1 2 0,0 0 18,0 1-1,-1-1 0,1-1 0,-1 1 0,0 0 0,0-1 0,0 1 1,-1-1-1,1 0 0,-4 2 0,-11 5 70,-1-2 0,1 0 0,-21 5 0,36-11-97,-49 13 18,-73 20-200,40-15-2772,81-18 2540,-4 0-1466,15-6-843,-6 4 2482,8-7-2988</inkml:trace>
</inkml:ink>
</file>

<file path=ppt/ink/ink10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2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10112,'-33'32'4992,"24"14"-6144,9-37 8703,-6 17-7551,3-2 128,12 4-128,-4-5 0,24 6-896,-6-10 0,19-19-1792,-10 0 1</inkml:trace>
</inkml:ink>
</file>

<file path=ppt/ink/ink10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2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9 13312,'-37'-9'6655,"70"22"-21246,-24-13 12287,11 0 1536,-6 0 0</inkml:trace>
</inkml:ink>
</file>

<file path=ppt/ink/ink10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3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1 697 8192,'65'-3'7929,"-15"2"-4595,187-44-955,-227 43-2454,29-9 316,-1-2 0,-1-1 0,0-1-1,-1-3 1,-1 0 0,54-40 0,-79 51-214,-1 0 1,-1-1 0,1 0 0,-1-1 0,0 1 0,-1-1-1,0-1 1,-1 0 0,0 0 0,0 0 0,-1 0 0,0-1-1,-1 0 1,0 0 0,-1 0 0,0-1 0,-1 1-1,0-1 1,-1 1 0,0-1 0,-1 0 0,-2-15 0,2 20-49,-1 0 1,-1 1 0,1-1-1,-1 0 1,0 1 0,-1 0-1,0 0 1,0 0 0,0 0-1,0 0 1,-1 0 0,0 1-1,0-1 1,-1 1 0,1 1 0,-1-1-1,-9-6 1,9 6 2,-10-8-29,0 0 1,-1 1 0,0 1 0,-1 1 0,0 0-1,-1 2 1,1-1 0,-2 2 0,1 1-1,-1 0 1,-23-4 0,17 4-11,0 1-1,-1 1 1,-46-1 0,59 5 45,1 1-1,-1 0 1,1 1 0,-1 0 0,1 1 0,0 0 0,0 1 0,0 0 0,1 1-1,-18 10 1,16-5 38,0 0-1,1 1 0,0 0 0,1 0 0,1 2 1,0-1-1,0 1 0,1 1 0,1 0 0,-12 26 1,11-17 97,0 0 0,2 1 0,1 0 1,0 0-1,2 1 0,1 0 0,1 0 0,1 36 1,4-15 169,2-1 0,2 0 1,19 67-1,-19-88-250,1 0 0,1-1 0,1 0 0,1 0 0,1-1 0,1-1 0,20 25 0,-22-32-586,2 0 0,-1-1 0,2-1 1,0 0-1,0 0 0,20 11 0,-30-21 169,0 0 0,0 0 0,0 0 0,-1 0 0,2-1 0,-1 1 0,0-1 0,0 0 0,0-1 0,1 1 0,-1-1 0,0 1 0,0-1 0,5-1 0,21 1-2847</inkml:trace>
</inkml:ink>
</file>

<file path=ppt/ink/ink10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3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118 271 10496,'-1'1'425,"0"0"1,0 0 0,0 0 0,0 0-1,1 0 1,-1 0 0,0 0-1,1 0 1,-1 0 0,1 0 0,-1 0-1,1 1 1,0-1 0,-1 0-1,1 0 1,0 0 0,0 1 0,0-1-1,0 0 1,0 0 0,0 1 0,0-1-1,0 0 1,0 0 0,1 3-1,1 0-126,-1 0 0,1 0-1,0 0 1,1-1 0,-1 1-1,0 0 1,6 5 0,1 0-324,0 0 0,1 0 0,0-1 0,13 9 0,-13-12 120,-1-1 0,1 0 1,0 0-1,0-1 0,1 0 0,-1-1 1,1 0-1,-1-1 0,1 0 1,0-1-1,-1 0 0,1 0 1,-1-1-1,1-1 0,-1 0 0,1 0 1,13-5-1,-3-1-37,-2 1-1,1-2 1,-1-1-1,0 0 1,-1-1-1,0-1 1,19-18 0,-25 19-65,0 0 1,-1-1-1,14-18 1,-21 25-17,-1 0 0,0-1 1,0 1-1,0 0 0,-1-1 0,0 0 1,0 1-1,0-1 0,0 0 0,-1 0 1,1-11-1,-3 10-1,1 1 0,-1 0 0,0 0 0,-1-1 0,1 1 0,-1 0 0,0 0 0,-1 0 0,1 0 0,-1 1 0,-1-1 0,1 1 0,-1 0 0,0-1 0,0 2 0,-9-10 0,5 8-15,0-1 1,0 2-1,0-1 0,-1 1 0,0 0 0,0 0 0,0 1 0,-1 1 0,1 0 0,-1 0 0,-13-2 0,-10 3-67,1 2-1,0 1 0,0 1 1,-1 2-1,2 1 0,-56 17 1,59-14-107,0 2 1,-44 20-1,65-26 116,-1 1 0,1 0 0,0 0 0,0 0 0,-9 10-1,14-13 45,0 0 0,0 1 0,0-1 0,0 1 0,0 0 0,1-1 0,-1 1 0,1 0 0,0 0 0,0 0 0,0 0 0,0 0 0,1 0-1,-1 0 1,0 5 0,2-5-19,-1 0 0,1-1 0,-1 1 0,1 0 0,0 0 0,0 0 0,0-1 1,0 1-1,0 0 0,1-1 0,-1 1 0,1-1 0,0 0 0,0 1 0,0-1 0,0 0 0,0 0 0,0 0 0,0-1 0,1 1 0,-1 0 0,1-1 0,-1 1 0,1-1 0,-1 0 0,5 1 0,3 2-137,1-1-1,0 0 1,0-1-1,0 0 1,12 1-1,29 0-735,0-2-1,70-7 0,-98 3 615,0-1 1,0-1-1,-1-1 0,0-1 1,0 0-1,0-2 1,25-15-1,-33 13 433,-8 5 609,-9 11 2060,1-4-2593,0 1 0,1-1 1,-1 0-1,1 1 0,-1-1 0,1 0 1,0 1-1,0-1 0,-1 1 0,1-1 1,0 1-1,0-1 0,0 0 0,1 1 1,-1-1-1,0 1 0,0-1 0,1 1 1,-1-1-1,1 0 0,-1 1 1,1-1-1,0 0 0,-1 1 0,1-1 1,0 0-1,0 0 0,0 0 0,2 2 1,37 34 1954,-35-34-1806,10 8-111,1 0 0,0-1 0,1-1 0,-1-1 0,2 0 0,-1-2 1,33 9-1,-34-12-616,1 0-1,-1-1 1,29 0 0,-32-2-436,0-1 1,-1-1-1,1 0 1,-1-1-1,17-5 0,5-5-2492</inkml:trace>
</inkml:ink>
</file>

<file path=ppt/ink/ink10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4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386 134 5376,'3'-2'446,"1"0"1,-1 0 0,0 0-1,0-1 1,0 1-1,0-1 1,-1 0 0,1 0-1,-1 0 1,0 0 0,0 0-1,0 0 1,0-1-1,0 1 1,-1-1 0,1 1-1,-1-1 1,0 0-1,0 0 1,0 1 0,-1-1-1,1 0 1,-1 0-1,0 0 1,0 0 0,0 1-1,-1-1 1,0 0 0,1 0-1,-3-4 1,2 6-399,0 0 0,-1 0 1,1 0-1,-1 0 0,1 1 1,-1-1-1,0 0 0,0 1 1,0 0-1,0-1 0,0 1 1,0 0-1,0 0 0,0 0 1,0 0-1,-1 0 0,1 0 1,0 1-1,-1-1 0,1 1 1,0 0-1,-5-1 0,-49 2 739,28 4-74,1 1 0,0 1 0,-41 16 0,53-16-477,0 0 0,0 0-1,1 1 1,0 1-1,0 1 1,-23 21 0,30-24-132,1 1 1,0-1 0,0 1-1,-6 12 1,11-17-93,-1 0 0,1 0 0,-1-1-1,1 1 1,0 0 0,0 0 0,0 0 0,1 1 0,-1-1 0,1 0 0,0 0-1,0 0 1,0 0 0,0 0 0,0 1 0,2 4 0,2-1-18,0-1 1,0 0-1,1 0 0,0-1 1,0 1-1,0-1 0,1 0 1,-1 0-1,1-1 0,1 0 1,-1 0-1,0 0 0,1-1 1,0 0-1,0 0 0,11 2 1,10 4-205,2-1 0,48 6 1,-39-9-157,0-2 1,1-2 0,-1-1 0,42-7 0,-54 3 80,-1-1 1,0-1-1,0-2 0,-1 0 0,0-2 1,41-22-1,-47 21 345,0-2 1,-1 0-1,0-1 1,-1-1-1,19-22 1,-24 25 379,-2 3 208,-17 12 1080,12 6-1561,1-2 0,-1 1 0,1-1 0,0 0 0,12 10 0,-7-10-228,0 0 1,0-1-1,0 0 0,1-1 0,0-1 0,0 0 1,0 0-1,1-1 0,20 2 0,-15-3-71,0-1-1,0 0 1,0-1-1,-1-1 0,1-1 1,23-5-1,-29 3-65,0 0-1,0-1 0,-1 0 1,0-1-1,0 0 0,-1 0 1,1-2-1,-1 1 0,-1-1 1,1 0-1,-1-1 0,-1 0 1,0-1-1,0 0 0,6-11 1,-14 21 243,1 0 0,-1 0 0,0-1 1,1 1-1,-1 0 0,1 0 0,-1 0 1,1-1-1,-1 1 0,1 0 0,-1 0 1,1 0-1,-1 0 0,1 0 0,-1 0 1,1 0-1,-1 0 0,1 0 0,-1 0 1,1 0-1,-1 0 0,0 1 0,1-1 1,-1 0-1,1 0 0,-1 0 0,1 1 1,-1-1-1,0 0 0,1 1 0,-1-1 1,1 0-1,-1 1 0,0-1 0,1 0 1,-1 1-1,0-1 0,0 0 0,1 1 1,-1-1-1,0 1 0,0-1 0,0 1 1,0-1-1,1 1 0,-1-1 0,0 1 1,0 0-1,18 37 981,-10-21-664,-4-9-351,0-1 0,1 1 1,0-1-1,1 0 0,0 0 1,0 0-1,0-1 0,1 0 0,-1 0 1,2-1-1,-1 0 0,12 6 0,-13-8-368,0-1-1,0 0 0,1 0 0,-1-1 1,1 0-1,-1 0 0,1 0 0,-1-1 1,1 0-1,-1 0 0,1-1 0,0 1 1,-1-2-1,0 1 0,1-1 0,-1 0 1,9-4-1,6-2-2735</inkml:trace>
</inkml:ink>
</file>

<file path=ppt/ink/ink10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5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8576,'0'4'4224,"4"24"-2816,1-24 6143,1 3-7167,-3 5 0,6 12 128,-4-5 128,10 17-896,-7-13 128,17-4-128,-7-6 128,2-13-2560,-3 0 128,8-23-383,-7 7-1</inkml:trace>
</inkml:ink>
</file>

<file path=ppt/ink/ink10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5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13568,'-29'7'6783,"63"16"-18046,-25-19 14079,25 12-5760,-6-4 0</inkml:trace>
</inkml:ink>
</file>

<file path=ppt/ink/ink10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6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4480,'2'-2'571,"0"0"1,0 0-1,1 0 1,-1 0 0,0 0-1,1 0 1,-1 1-1,1-1 1,-1 1-1,1 0 1,0-1-1,0 1 1,0 1-1,0-1 1,-1 0-1,1 1 1,0-1 0,0 1-1,0 0 1,0 0-1,0 0 1,0 1-1,6 0 1,-7 1-492,-1 0 0,0 0 0,0 0 1,0 0-1,0 0 0,0 0 0,0 0 1,0 0-1,-1 1 0,1-1 0,-1 0 0,1 0 1,-1 1-1,0-1 0,0 0 0,0 1 1,0-1-1,-1 4 0,1 12 81,39 336 3905,29 3-5977,-64-339 1660,0 0-1500,0 0 0,1 27 0,-7-36-937,-4-5-21</inkml:trace>
</inkml:ink>
</file>

<file path=ppt/ink/ink10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6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1 134 7680,'0'-1'175,"-1"-1"1,1 0-1,1 0 1,-1 0-1,0 0 1,0 0-1,1 0 1,-1 0-1,1 1 1,0-1-1,-1 0 1,1 0-1,0 1 1,0-1-1,0 0 1,0 1-1,0-1 1,0 1-1,1 0 1,2-3-1,1 0 326,0 0 0,0 0-1,1 1 1,-1 0 0,1 0-1,8-3 1,11-2 610,0 1 1,31-5-1,-48 11-1268,0-1 325,61-12 501,0 3 1,91-2-1,-148 13-504,1 0 0,0 1 0,-1 0-1,1 1 1,-1 1 0,0 0 0,0 0-1,0 1 1,0 1 0,0 0-1,-1 1 1,0 0 0,0 0 0,-1 1-1,0 1 1,0 0 0,13 13 0,-21-18-137,0-1 0,-1 1 0,0-1 0,0 1 1,1-1-1,-2 1 0,1 0 0,0 0 0,0-1 1,-1 1-1,0 0 0,1 0 0,-1 0 0,0-1 1,0 1-1,-1 0 0,1 0 0,0 0 1,-1 0-1,0-1 0,0 1 0,0 0 0,0-1 1,0 1-1,0-1 0,-1 1 0,1-1 0,-1 1 1,-3 3-1,-5 6 75,0 0 0,-1 0 0,-22 17 0,13-15-38,0-1 0,-1-1 0,0-1 0,0-1-1,-1-1 1,-1-1 0,1 0 0,-47 7 0,45-9-9,-4 0-114,1 0 0,-35 2 0,54-8-241,1 1 1,-1-1 0,1-1-1,-1 1 1,1-1-1,-1-1 1,1 1 0,0-1-1,0 0 1,-1-1 0,2 0-1,-1 0 1,-7-5-1,1-8-2623,3 2-171</inkml:trace>
</inkml:ink>
</file>

<file path=ppt/ink/ink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4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20 2304,'0'-20'1212,"0"29"1084,-1 39-407,-2 108-257,6 1-1,25 161 1,-27-306-1578,9 65 304,3-1-1,3-1 0,30 83 1,-42-178-230,1 0 0,10-28 0,-9 38-128,0 1 0,1-1 0,-1 1 0,2 1 0,-1-1 0,1 1 0,1 1 0,-1-1 0,1 1 0,19-11 0,-3 1 0,-14 10 30,1-1 0,1 2 0,-1 0 0,1 0 0,0 2 0,0-1 1,0 1-1,0 1 0,1 1 0,0 0 0,-1 0 0,19 1 0,6 3 192,0 1 0,0 2 0,46 11 1,-72-13-133,0 1 0,0 0 1,0 1-1,0 0 1,-1 0-1,0 2 1,0-1-1,-1 1 1,0 1-1,0 0 1,16 18-1,-21-21-23,0 1 0,0-1 0,-1 1 0,0 0 0,0 1 0,-1-1 0,1 1 0,-1 0 0,-1-1 0,1 1 0,-1 0 0,-1 1 0,1-1 0,-1 0 0,-1 0 0,1 1 0,-1-1 0,0 0 0,-1 1 0,0-1 0,-2 9 0,0-4 61,-2 0 0,1 0-1,-2-1 1,1 0-1,-2 0 1,1 0-1,-1 0 1,-1-1-1,0-1 1,-1 1-1,-12 10 1,7-8-16,0-1 0,-1-1-1,0-1 1,0 0 0,-1-1 0,0 0 0,-31 9 0,29-12-61,0-1 1,0 0-1,-1-2 1,1 0 0,-1-1-1,1 0 1,-27-4-1,32 2-43,0-2 0,0 1-1,1-2 1,-1 1 0,1-2 0,-1 0-1,1 0 1,1-1 0,-1-1-1,-16-12 1,5 2-55,16 13-134,0 0 0,0 0 0,1-1 0,0 0 0,0-1 0,0 1 0,1-1 0,0 0 0,0-1 0,0 1 0,-7-14 0,12 18 7,1 0-1,-1 1 0,0-1 0,1 0 0,-1 1 1,1-1-1,-1 1 0,1-1 0,0 1 0,0-1 1,0 1-1,0-1 0,0 1 0,0 0 0,0-1 1,0 1-1,0 0 0,0 0 0,1 0 0,-1 0 1,1 0-1,-1 0 0,1 0 0,-1 0 0,1 1 1,-1-1-1,1 1 0,-1-1 0,1 1 0,2-1 1,7-3-978,13-10-1429</inkml:trace>
</inkml:ink>
</file>

<file path=ppt/ink/ink10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7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134 229 5888,'0'-1'4011,"4"-5"-2828,-3 6 2593,2 1 4085,15 16-7957,-9-8 291,0-1 0,1 0-1,0 0 1,0 0 0,1-2 0,0 1 0,0-1 0,0-1 0,1 0 0,22 7 0,-16-10-156,0 0 0,0-1 1,0-1-1,0 0 0,0-1 0,0-2 0,-1 1 0,1-2 0,0 0 0,-1-2 0,30-12 1,-41 15-41,0 0 0,-1 0 0,0 0 0,1-1 0,-1 0 1,0 0-1,-1 0 0,1-1 0,-1 1 0,0-1 1,0 0-1,0 0 0,-1-1 0,0 1 0,0-1 0,0 0 1,-1 1-1,0-1 0,0 0 0,0-1 0,-1 1 1,1 0-1,-2 0 0,1-1 0,-1-11 0,0 13-9,-1 0 0,0-1-1,0 1 1,0 0 0,-1 0 0,1 1-1,-1-1 1,0 0 0,-1 1 0,1-1-1,-1 1 1,0-1 0,0 1-1,0 0 1,-1 0 0,1 1 0,-1-1-1,0 1 1,0 0 0,0 0-1,-1 0 1,1 0 0,-1 1 0,-5-3-1,-5-2-6,-1 1-1,-1 0 0,1 1 1,-1 1-1,-31-4 1,15 4-42,-1 2 0,0 2 0,0 1 1,-35 6-1,50-5-84,0 2 1,1 1-1,-1 0 0,1 1 0,0 1 0,1 1 1,-1 0-1,-21 15 0,37-22 91,-1 1 0,1 0 0,-1-1 0,1 1 1,-1 0-1,1 0 0,0 1 0,0-1 0,0 0 0,0 1 0,1-1 0,-1 1 1,0-1-1,1 1 0,0 0 0,-1 3 0,2-5 9,0 0 0,0 1 0,0-1 0,0 0 0,0 1 0,1-1 0,-1 0 0,1 1 0,-1-1 0,1 0 0,-1 0-1,1 0 1,-1 1 0,1-1 0,0 0 0,0 0 0,0 0 0,0 0 0,0 0 0,0 0 0,0 0 0,0-1 0,0 1 0,2 1 0,8 3-200,0 1 1,1-2-1,0 0 1,0 0-1,20 3 1,40 8-852,87 5 1,-124-17 762,0-2 1,0-2-1,1-1 0,48-10 1,-20-8 2100,-64 20-1700,1 0 0,-1 0-1,0 0 1,0 0-1,1 0 1,-1 0-1,0 0 1,1 0-1,-1 0 1,0 0-1,0 0 1,1 0-1,-1 0 1,0 1-1,1-1 1,-1 0-1,0 0 1,0 0 0,1 0-1,-1 0 1,0 0-1,0 1 1,1-1-1,-1 0 1,0 0-1,0 0 1,0 1-1,1-1 1,-1 0-1,0 0 1,0 1-1,0-1 1,0 0 0,0 0-1,0 1 1,1-1-1,-1 0 1,0 1-1,0-1 1,0 0-1,0 0 1,0 1-1,0-1 1,0 0-1,0 1 1,0-1-1,0 0 1,-1 1-1,1 26 2357,0 8-1027,3-25-1309,1 0-1,0-1 1,1 0 0,0 0-1,0 0 1,1-1-1,0 1 1,0-1 0,1-1-1,0 1 1,1-1-1,-1-1 1,1 1-1,1-1 1,-1-1 0,1 1-1,10 3 1,-11-5-523,1 0 1,-1-1-1,1 0 1,0-1-1,-1 0 1,1 0-1,0-1 0,0 0 1,1-1-1,-1 0 1,0 0-1,13-2 1,8-3-2790</inkml:trace>
</inkml:ink>
</file>

<file path=ppt/ink/ink10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7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5504,'7'17'4203,"-6"-16"-3847,-1 1-1,0-1 1,1 1 0,0-1 0,-1 0 0,1 1-1,0-1 1,-1 0 0,1 1 0,0-1 0,0 0-1,0 0 1,0 0 0,0 0 0,0 0 0,0 0 0,1 0-1,-1 0 1,0 0 0,1-1 0,-1 1 0,0 0-1,1-1 1,2 1 0,66 19 2107,-38-17-2485,0-1 0,0-1 0,40-4 0,-59 2 122,6 0 92,144-13 1583,-147 12-1525,0-1 0,0 0 0,0-1 0,-1-1 0,0 0 0,0-2 1,26-13-1,-98 24 667,38 1-804,-1 0 1,1 2-1,0 1 0,0 0 1,1 1-1,-31 21 1,44-27-99,1 0 1,0 1 0,0-1 0,0 1 0,0 0 0,0 0 0,1 0-1,0 0 1,0 0 0,0 1 0,1 0 0,-1-1 0,1 1 0,0 0-1,0 0 1,1 0 0,0 1 0,0-1 0,0 0 0,0 0 0,1 1 0,0-1-1,0 0 1,0 1 0,1-1 0,-1 0 0,1 1 0,1-1 0,-1 0-1,1 0 1,2 6 0,1-3-15,0 0-1,1 0 1,-1-1 0,1 1-1,1-2 1,-1 1-1,1-1 1,0 0 0,1 0-1,-1-1 1,1 0-1,0 0 1,1 0 0,-1-2-1,1 1 1,12 3-1,1 0-1043,0 0-1,1-2 1,0-1 0,0-1-1,37 1 1,-24-4-2307</inkml:trace>
</inkml:ink>
</file>

<file path=ppt/ink/ink10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8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1 9600,'-2'7'3981,"-5"-3"-2969,-2-1 1009,2 3 3231,-2 12-4701,0 0-1,2 0 1,0 1 0,1 0-1,1 0 1,-5 33 0,8-40-353,-7 28-95,2 0 0,2 1-1,2 0 1,2 0 0,1 0 0,6 44-1,-4-70-102,1 1-1,1-1 0,0 1 0,1-1 0,1 0 1,0-1-1,1 0 0,1 0 0,0 0 0,0-1 1,2 0-1,0 0 0,0-1 0,1-1 0,0 0 1,1 0-1,0-1 0,24 15 0,-26-20-283,0 1 0,0-1 0,1-1-1,-1 0 1,1-1 0,0 0 0,0 0-1,21 2 1,-22-5-354,1 0-1,0 0 0,0-1 1,-1 0-1,1-1 0,-1 0 0,1-1 1,-1 0-1,0-1 0,0 0 1,0 0-1,0-1 0,-1 0 1,12-10-1,13-9-2582</inkml:trace>
</inkml:ink>
</file>

<file path=ppt/ink/ink10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8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75 9472,'-32'-4'4736,"98"4"-6912,-52 0 9087,52 0-6911,-20 0 0,39-12 128,-19 5 0,51-6-128,-28 1 0,0 1-896,-23 2 128,-9 6-1663,-15-1 127</inkml:trace>
</inkml:ink>
</file>

<file path=ppt/ink/ink10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9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9 238 9984,'9'2'900,"0"0"0,0 0 0,0-1 0,1-1 0,-1 0 1,0 0-1,0-1 0,0 0 0,1 0 0,14-5 0,91-30 1776,-105 32-3222,1 0 555,0 0 1,-1-1-1,0 0 0,0-1 0,-1 0 0,0-1 0,0 0 0,0 0 1,-1-1-1,0 0 0,0 0 0,-1-1 0,7-11 0,-12 18 11,-1 0 0,1 0-1,-1 0 1,0 0 0,0 0-1,0-1 1,0 1 0,0 0 0,0-1-1,-1 1 1,1-1 0,-1 1-1,1-1 1,-1 1 0,0-1-1,0 1 1,0-1 0,-1 1-1,1-1 1,-1 1 0,1-1 0,-1 1-1,0 0 1,0-1 0,-1-1-1,1 2 9,0 0-1,0 0 1,0 0 0,0 0-1,-1 1 1,1-1-1,-1 1 1,1-1 0,-1 1-1,0-1 1,1 1-1,-1 0 1,0 0 0,0 0-1,0 0 1,0 0-1,0 0 1,0 1-1,0-1 1,0 1 0,0-1-1,0 1 1,-1 0-1,1-1 1,0 1 0,0 1-1,0-1 1,0 0-1,0 0 1,-4 2-1,-8-2 142,-2 1 65,0-1 0,0 2 0,0 0-1,0 1 1,0 1 0,0 0 0,1 1-1,0 1 1,0 0 0,0 1 0,-22 14-1,29-15-92,0 0 0,0 1 0,0 0 0,1 0 0,0 1 0,0 0 0,1 0 0,0 0 0,0 1 0,1 0-1,0 0 1,1 1 0,0-1 0,0 1 0,1 0 0,0 0 0,1 0 0,-2 20 0,4-30-132,-1 7 65,0 1 1,0-1 0,1 0 0,0 0 0,1 0-1,-1 0 1,1 0 0,1 0 0,-1 0 0,1 0-1,1-1 1,5 14 0,1-11-129,0 0 0,0 0 0,1 0 0,0-1 0,1-1 0,-1 0 0,2 0 0,-1-1 0,1-1 0,-1 0 0,1 0 0,1-1 0,-1-1-1,26 4 1,-18-4-662,0-1 0,0-1 0,0 0 0,0-2 0,0 0-1,24-6 1,35-4-3124</inkml:trace>
</inkml:ink>
</file>

<file path=ppt/ink/ink10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49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7552,'2'1'682,"0"0"1,0 0 0,1 0-1,-1 1 1,0-1-1,0 1 1,-1 0-1,1-1 1,0 1 0,-1 0-1,1 0 1,-1 0-1,1 0 1,-1 1 0,0-1-1,1 3 1,2 27 2691,-4-16-3953,8 276 2841,-6-280-2199,-1-1 1,1 0-1,1 0 0,7 20 1,-8-26-139,0-1 1,0 0-1,0 0 1,0 0 0,1 0-1,-1 0 1,1 0-1,0-1 1,1 1-1,-1-1 1,0 0-1,1 0 1,6 4-1,-5-5-241,0 0 0,0 0 0,0-1 0,0 1 1,0-1-1,0-1 0,0 1 0,0-1 0,1 1 0,-1-1 0,0-1 0,0 1 0,1-1 0,9-3 0,-2 1-485,0-2-1,-1 0 1,1 0-1,14-10 1,28-16-2292</inkml:trace>
</inkml:ink>
</file>

<file path=ppt/ink/ink10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0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45 10240,'-14'-20'5120,"33"4"-14592,-15 13 10240,1-3-2304,-5 6 0</inkml:trace>
</inkml:ink>
</file>

<file path=ppt/ink/ink10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0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8448,'4'2'9444,"-1"11"-6080,3 20-3958,-5-24 1947,7 32-430,-2-18-761,-2 0 0,3 42-1,2 125 1482,-4-148-1616,-3-28-30,-1-23 0,8-78-83,-2 30 44,-5 38 55,1 1 0,1-1-1,11-32 1,-12 43 15,0 0-1,1 0 1,0 0 0,0 1 0,0-1 0,1 1-1,0 0 1,1 0 0,0 1 0,0 0-1,7-6 1,-10 10-12,1 0-1,0 0 0,-1 1 1,1-1-1,0 1 1,0 0-1,-1 0 0,1 1 1,0-1-1,0 1 1,0-1-1,0 1 1,0 1-1,0-1 0,0 0 1,0 1-1,0 0 1,0 0-1,0 0 0,-1 0 1,1 1-1,0 0 1,-1-1-1,1 1 0,-1 1 1,7 4-1,3 3 56,1 0-1,-1 2 0,-1-1 1,20 25-1,-5 1-70,28 48 0,13 20 0,-61-96-18,-3-5-86,-3-22-94,-2-24-396,0 18 224,1 1 0,6-43 1,-5 57 297,1 1 1,1-1 0,-1 1-1,2 0 1,-1-1 0,1 1-1,0 1 1,0-1-1,1 1 1,0-1 0,9-8-1,-5 6 146,1 1-1,0 0 1,0 0-1,0 1 1,1 1-1,1 0 1,-1 0 0,1 1-1,0 1 1,0 0-1,1 0 1,0 2-1,-1-1 1,16-1-1,-18 4 17,0 1 0,-1-1 0,1 2 0,0-1 0,-1 2 0,1-1 0,-1 1 0,1 0-1,-1 1 1,0 0 0,0 1 0,0 0 0,-1 0 0,1 1 0,-1 0 0,0 1 0,0-1 0,-1 2 0,13 12 0,-11-9-113,1 1 0,-2 0 1,0 1-1,0 0 1,-1 0-1,0 1 0,-1 0 1,-1 0-1,0 0 1,-1 1-1,0-1 0,-1 1 1,0 0-1,-1 0 1,-1 0-1,-1 25 1,8 5-2195,-2-19-2862,-6-15 1858</inkml:trace>
</inkml:ink>
</file>

<file path=ppt/ink/ink10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2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20 5888,'-5'-19'4158,"5"19"-3991,0 0-1,-1 0 1,1 0 0,0 0 0,0 0-1,0 0 1,0 0 0,0 0 0,0 0-1,0 0 1,0 0 0,0 0 0,0 0-1,0 0 1,0 0 0,0 0 0,0 0 0,0 0-1,0 0 1,0 0 0,-1 0 0,1 0-1,0 0 1,0 0 0,0 0 0,0 0-1,0 0 1,0 0 0,0 0 0,0 0-1,0 0 1,1 15 3340,3 10-4839,77 364 7476,-47-274-5504,-34-213-811,1 77 148,0-1 0,1 0 0,1 1 0,0-1 0,2 1 0,1 0 0,9-21 0,-12 34 51,0 0 0,1 0 0,0 1 0,1-1 0,0 1 0,0 0 0,0 0 0,1 1 1,0 0-1,0 0 0,1 0 0,-1 0 0,1 1 0,1 1 0,-1-1 0,1 1 0,-1 0 0,1 1 0,0 0 0,17-5 0,-19 7 23,0 0-1,0 0 1,1 0-1,-1 1 1,0 0-1,0 0 1,1 0-1,-1 1 0,0 0 1,0 0-1,0 1 1,0 0-1,0 0 1,0 0-1,-1 1 1,1 0-1,8 5 1,-5 0 8,0 0 1,0 1 0,0 0 0,-1 1 0,-1-1-1,0 2 1,12 20 0,-13-21-46,2 3-2,0 1-1,0-1 0,-1 1 1,-1 1-1,-1-1 1,0 1-1,0 0 0,-2 0 1,3 21-1,-6-34-40,0 0 1,0 0 0,0 0-1,0 0 1,0 0 0,-1 0-1,1 0 1,0 0-1,-1 0 1,0 0 0,1 0-1,-1-1 1,0 1-1,0 0 1,0-1 0,0 1-1,-1 0 1,1-1 0,0 1-1,-1-1 1,1 0-1,-1 1 1,1-1 0,-3 1-1,3-2-1,1 1 0,-1-1 0,1 0 0,-1 0-1,0 0 1,1 0 0,-1 0 0,0 0 0,1 0 0,-1 0 0,0 0-1,1 0 1,-1 0 0,0-1 0,1 1 0,-1 0 0,1 0 0,-1-1-1,0 1 1,1 0 0,-1-1 0,1 1 0,-1-1 0,1 1 0,-1 0-1,0-2 1,0 1-54,0-1-1,0 0 0,-1 0 1,1 0-1,1-1 1,-1 1-1,0 0 1,0 0-1,1-1 0,-1 1 1,1-4-1,-1-5-26,1 1 0,1-1 1,0 0-1,1 1 0,0-1 0,0 1 0,1 0 0,0-1 0,1 1 0,0 1 0,1-1 0,0 1 0,1-1 0,8-10 0,-5 7 188,1 0 0,1 1 0,0 1 0,0-1-1,1 2 1,0 0 0,1 0 0,0 1 0,21-10-1,-26 16 20,1 0 0,0 1 0,0 0 0,0 0 0,0 1 0,0 0 0,0 1-1,1 0 1,-1 0 0,0 1 0,0 0 0,0 1 0,0 0 0,0 0 0,0 1 0,-1 0-1,16 8 1,-2 0 86,-1 1 0,-1 0-1,0 2 1,0 0 0,29 29-1,-39-33-118,-1 0 0,1 1-1,-1 0 1,-1 1 0,0 0 0,-1 0-1,0 1 1,9 24 0,-14-31-126,-1-1 1,1 1-1,-1 0 1,0 0-1,0 0 0,-1 0 1,1 0-1,-1 0 1,-1 0-1,1 0 1,-1 0-1,0 0 0,-1 0 1,1 0-1,-1-1 1,0 1-1,0 0 1,-1-1-1,0 0 0,0 1 1,0-1-1,-8 9 1,-12 13-4184,17-14 1046</inkml:trace>
</inkml:ink>
</file>

<file path=ppt/ink/ink10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2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118 233 6912,'-1'0'122,"1"-1"-1,0 1 1,-1 0 0,1 0 0,0-1 0,-1 1 0,1 0-1,-1 0 1,1 0 0,-1 0 0,1-1 0,0 1 0,-1 0-1,1 0 1,-1 0 0,1 0 0,-1 0 0,1 0-1,-1 0 1,1 0 0,0 0 0,-1 1 0,1-1 0,-1 0-1,1 0 1,-1 0 0,1 0 0,0 1 0,-1-1 0,1 0-1,0 0 1,-1 1 0,1-1 0,0 0 0,-1 1 0,1-1-1,0 0 1,-1 1 0,-6 24 4194,6 45 475,2-54-5082,-2-11 418,1 0-1,0 0 0,1 0 1,-1 0-1,1 0 1,0 0-1,0 0 0,0-1 1,1 1-1,0 0 0,-1-1 1,2 1-1,-1-1 0,0 0 1,1 0-1,0 0 0,0 0 1,0 0-1,1-1 0,-1 1 1,1-1-1,0 0 1,0 0-1,0 0 0,6 3 1,2-3 3,0 0 1,0-1-1,1 0 1,-1 0-1,1-2 1,-1 0-1,0 0 1,1-1-1,-1 0 1,1-1-1,-1-1 1,0 0-1,0 0 1,0-1-1,21-12 1,-16 8-80,0-2 1,-1 0-1,0 0 1,-1-2-1,0 0 0,-1-1 1,-1 0-1,0-1 1,22-31-1,-30 37-100,-1 0 1,0-1-1,0 1 0,-1-1 0,-1 0 1,1 0-1,-1-1 0,-1 1 0,0 0 1,0-1-1,-1 1 0,0 0 0,0-1 1,-1 1-1,0-1 0,-1 1 0,0 0 1,-1 0-1,0 0 0,-7-15 0,8 19 5,0 0 0,0 1 0,-1-1 0,0 0 0,0 1 0,0-1 0,-1 1 0,1 0 0,-1 0 0,0 1-1,0-1 1,0 1 0,0 0 0,-1 0 0,0 0 0,-8-4 0,5 4-26,-1 1 1,1-1-1,-1 2 1,0-1-1,0 1 0,0 0 1,0 1-1,0 0 0,-11 2 1,-3 1-36,0 1 1,1 2 0,0 0-1,0 2 1,0 0 0,-37 20-1,45-20 89,0 1 0,0 0 0,0 1 0,2 1 0,-1 0 0,1 0 0,1 1 0,0 1 0,1 0 0,0 0 0,1 1 0,0 0 0,1 0 0,1 1 0,-7 19 0,12-30-3,1 0 0,0 0 0,-1 0 0,1 0 0,0 0 0,1 0-1,-1 0 1,1 0 0,0 0 0,0 0 0,0 1 0,0-1 0,1 0 0,-1 0-1,1 0 1,0 0 0,1 0 0,-1 0 0,1 0 0,-1-1 0,1 1 0,0 0-1,1-1 1,-1 0 0,1 1 0,-1-1 0,1 0 0,4 3 0,-1-2-40,1 0 0,1 0 0,-1-1 1,0 0-1,1 0 0,0-1 0,-1 0 1,1 0-1,0-1 0,0 0 1,0-1-1,0 1 0,0-1 0,0-1 1,0 0-1,0 0 0,0 0 0,-1-1 1,13-4-1,12-6-74,0 0 0,-1-2 0,37-23 0,116-79 1520,-184 115-1361,1 1 0,-1 0 0,0 1 0,0-1 0,1 0 0,-1 0 0,0 0 0,0 0 0,0 0 0,1 0 0,-1 0 0,0 0 0,0 0 0,0 0 0,1 0 0,-1 1 0,0-1 0,0 0 0,0 0 0,0 0 0,1 0 1,-1 1-1,0-1 0,0 0 0,0 0 0,0 0 0,0 1 0,0-1 0,0 0 0,1 0 0,-1 0 0,0 1 0,0-1 0,0 0 0,0 0 0,0 0 0,0 1 0,0-1 0,0 0 0,0 0 0,0 1 0,0-1 0,0 0 0,-1 0 0,1 0 0,0 1 1,0 23 820,-5 20 4,4-37-756,1 1 0,-1-1-1,2 0 1,-1 0 0,1 0 0,0 0-1,0 1 1,0-1 0,1-1 0,1 1-1,-1 0 1,1 0 0,0-1 0,0 1-1,1-1 1,0 0 0,0 0 0,0-1-1,1 1 1,0-1 0,0 0 0,0 0-1,1-1 1,6 5 0,0-1-260,-1-1-1,1-1 1,0 0-1,1-1 1,-1 0 0,1 0-1,0-2 1,0 0-1,0 0 1,1-1 0,23 0-1,89-9-5316,-68-2 2132</inkml:trace>
</inkml:ink>
</file>

<file path=ppt/ink/ink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4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1 4352,'-31'28'2176,"11"27"-2304,11-35 3072,-10 7-2816,-13 15 0,-16 3-256,-4-3 128,-5 5-896,2-8 0,2-4-256,12-12 0</inkml:trace>
</inkml:ink>
</file>

<file path=ppt/ink/ink10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3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1 291 2944,'3'-12'9732,"4"3"-6042,-6 9-3672,-1-1 0,1 1 0,-1 0 1,1 0-1,-1 0 0,1 0 0,-1-1 0,1 1 0,-1 0 0,1 0 1,0 0-1,-1 0 0,1 0 0,-1 1 0,1-1 0,-1 0 0,1 0 1,-1 0-1,1 0 0,-1 0 0,1 1 0,-1-1 0,1 0 0,-1 1 1,1-1-1,-1 0 0,1 1 0,-1-1 0,0 0 0,1 1 0,-1-1 1,0 1-1,1-1 0,-1 1 0,0-1 0,0 1 0,1-1 0,-1 1 1,0-1-1,0 1 0,0-1 0,0 1 0,1-1 0,-1 1 0,0-1 1,0 1-1,0 0 0,12 36 1990,-8-21-1411,1 0 0,1-1-1,1 0 1,0 0 0,10 16 0,-11-22-454,0 0-1,0 0 1,1 0-1,0-1 1,1 0 0,0 0-1,0-1 1,0 0-1,1-1 1,0 1-1,0-2 1,1 1 0,0-2-1,0 1 1,0-1-1,0 0 1,0-1 0,22 3-1,-30-5-130,14 0 46,-1 0 0,0 0 0,0-1 0,1-1 0,-1-1 0,0 0 0,0-1 0,18-5 0,-1-8-26,0-2 0,-1-1 0,-1-1 0,-1-2 0,53-49 0,-68 57-27,0-1 0,-1 0 0,0-1 0,-2-1 0,20-34 0,-27 41-18,0 1-1,0-1 0,-1 1 0,0-1 0,-1 0 0,0 0 0,0 0 1,-1-1-1,-1 1 0,0 0 0,0 0 0,-3-18 0,2 23 5,-1 0 0,1 0 0,-1 0 0,0 1 0,0-1 0,0 1 0,-1-1 0,0 1-1,0 0 1,0 0 0,0 0 0,-1 0 0,1 1 0,-1-1 0,0 1 0,0 0 0,0 0 0,0 0 0,-1 1 0,1-1 0,-1 1-1,0 0 1,1 1 0,-1-1 0,0 1 0,0 0 0,-8-1 0,-6 0-28,1 0 0,0 2 0,-1 0 1,1 1-1,0 1 0,-22 5 0,10-1-92,1 3-1,0 0 0,1 2 0,-37 19 1,38-17 9,-5 3-116,0 1 1,1 1-1,-31 24 0,51-34 50,1 1-1,0 0 1,1 0 0,0 1 0,0 0-1,1 0 1,0 1 0,1 1-1,0-1 1,1 1 0,-5 13 0,10-23 72,0 1 0,0-1 0,0 1 0,1 0 0,-1-1 0,1 1 0,0-1 0,0 1 1,0 0-1,0-1 0,0 1 0,0 0 0,1-1 0,-1 1 0,1-1 0,0 1 0,0-1 1,0 1-1,0-1 0,0 1 0,1-1 0,-1 0 0,1 0 0,-1 0 0,1 1 0,0-2 0,0 1 1,0 0-1,0 0 0,0-1 0,0 1 0,0-1 0,4 3 0,3 0-428,0 0-1,1-1 0,-1 0 1,0 0-1,1-1 1,0 0-1,18 0 1,32 2-2146</inkml:trace>
</inkml:ink>
</file>

<file path=ppt/ink/ink10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3.8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982 25 5888,'6'-22'1995,"11"19"2923,-6 3-312,-10 2-4456,0-1 0,0 0 0,0 1 0,0-1 0,-1 1 0,1-1 0,0 1 0,-1-1 0,1 1 0,0 0 0,-1-1 0,0 1 0,1-1 0,-1 1 0,0 0 0,0 0 0,0-1 0,0 1 0,0 0 0,-1 2 0,1 9 604,14 86 526,5-1-1,38 122 0,8 33-551,-40-142-629,-12-61-42,-2 1 0,-2 0 0,-3 0 0,1 103 0,-8-148-11,0 0 1,0 1 0,0-1 0,0 0 0,-1 0 0,0 0 0,-1 0 0,1-1 0,-1 1 0,0-1 0,0 1 0,-1-1 0,0 0 0,0 0 0,0 0 0,0-1 0,-1 0 0,1 1 0,-10 5 0,0-2 57,-1 0-1,0-1 0,0-1 1,0 0-1,-1-1 1,-16 3-1,-5 0 107,1-2-1,-1-1 0,-55 0 0,83-5-171,-30 0 92,0-2-1,0-1 1,0-3-1,-70-18 1,98 22-117,-51-15-20,0-3 0,-101-48 0,136 56-29,1-1-1,0-2 0,1 0 1,1-2-1,1-1 1,-27-25-1,42 36 8,0-1-1,0 0 0,1-1 1,0 0-1,0 0 1,1 0-1,0-1 1,1 0-1,0 0 1,0 0-1,1-1 1,-3-14-1,6 21-6,0 0 0,0 0 0,0 0 0,1 0 0,0 0-1,0 0 1,0-1 0,0 1 0,0 0 0,1 0 0,0 0 0,0 0 0,0 0 0,0 0-1,1 0 1,2-5 0,1 2-80,0 0-1,1 0 0,0 0 1,0 1-1,11-9 0,-2 1-83,10-10-892,1 0 1,1 1 0,1 2 0,1 1 0,1 1 0,51-23 0,28 2-2407,-15 4 21</inkml:trace>
</inkml:ink>
</file>

<file path=ppt/ink/ink10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4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8320,'0'-1'193,"1"0"-1,-1-1 1,0 1 0,0-1 0,1 1 0,-1 0 0,1-1 0,-1 1-1,1 0 1,0-1 0,-1 1 0,1 0 0,0 0 0,0 0-1,0 0 1,0 0 0,0 0 0,0 0 0,0 0 0,0 0 0,0 0-1,0 0 1,1 1 0,-1-1 0,0 0 0,1 1 0,-1-1 0,0 1-1,1-1 1,-1 1 0,0 0 0,1 0 0,2 0 0,-2-1 2,0 1 0,0 0 1,0-1-1,0 1 1,0 0-1,0 0 0,0 1 1,0-1-1,0 0 1,0 1-1,0-1 0,0 1 1,0 0-1,-1-1 1,1 1-1,0 0 1,0 0-1,0 0 0,-1 0 1,1 1-1,-1-1 1,1 0-1,-1 1 0,1-1 1,-1 1-1,0-1 1,0 1-1,2 2 0,4 17 364,0 0-1,-2 1 1,0 0-1,-2 0 1,3 43-1,6 42 657,-11-104-1333,-1 0 1,1-1-1,-1 1 1,1-1-1,0 1 1,0-1 0,0 1-1,1-1 1,-1 0-1,0 1 1,1-1-1,-1 0 1,1 0-1,3 3 1,-3-4-69,-1 0 0,0-1 0,0 1 0,1-1 0,-1 0 0,0 1 0,1-1 0,-1 0 0,1 0 0,-1 0 0,0 0 0,1 0 0,-1 0 0,0 0 0,1 0 0,-1-1 0,0 1 0,1 0 0,-1-1 0,0 1 0,1-1 0,-1 0 0,0 1 0,0-1 0,0 0 0,2-1 0,17-11-3035</inkml:trace>
</inkml:ink>
</file>

<file path=ppt/ink/ink10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4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7 10496,'-10'-7'5248,"58"7"-17536,-40 0 8960</inkml:trace>
</inkml:ink>
</file>

<file path=ppt/ink/ink10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5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7296,'-1'0'246,"1"0"0,0 0 0,-1-1 0,1 1 0,0 0 0,0 0 0,-1 0 1,1 0-1,0 0 0,-1 0 0,1 0 0,0 0 0,-1 0 0,1 0 0,0 0 0,-1 1 0,1-1 0,0 0 1,0 0-1,-1 0 0,1 0 0,0 0 0,0 0 0,-1 1 0,1-1 0,0 0 0,0 0 0,-1 0 1,1 1-1,0-1 0,0 0 0,0 0 0,0 1 0,-1-1 0,1 0 0,0 1 0,0 15 3340,15 33-4043,-6-21 1513,11 66-1210,-15-64 383,0-1 1,2 1-1,2-1 0,0-1 0,2 0 0,15 27 1,-20-50 841,-5-19-616,-6-31-242,4 37-75,-2-12-78,1 0 0,2 0 1,0 0-1,1 0 0,1 1 0,6-31 1,-5 39-52,0-1 0,1 1 1,0 0-1,1 0 0,1 0 0,-1 1 1,2-1-1,-1 1 0,1 1 1,1-1-1,16-15 0,-20 22 9,-1 0-1,1 0 1,0 0-1,0 0 1,0 1-1,0 0 1,1-1-1,-1 2 0,0-1 1,1 0-1,0 1 1,-1 0-1,1 0 1,0 0-1,-1 1 1,1 0-1,0 0 1,5 0-1,-3 1 21,0 1 0,0 0-1,0 0 1,0 1 0,0 0 0,-1 0-1,1 0 1,-1 1 0,0 0 0,10 8-1,3 5 31,-1 1-1,-1 0 1,0 2-1,-2 0 1,21 34-1,-19-23 14,17 42 0,-1-2-2028,-6-27-3500,-26-42 2333,-1-2 21</inkml:trace>
</inkml:ink>
</file>

<file path=ppt/ink/ink10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5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118 300 8320,'0'1'212,"1"0"1,-1-1-1,1 1 0,-1-1 1,1 1-1,-1-1 0,1 1 1,0-1-1,-1 1 1,1-1-1,0 0 0,0 1 1,-1-1-1,1 0 0,0 0 1,0 0-1,-1 1 1,1-1-1,0 0 0,0 0 1,0 0-1,-1 0 1,1 0-1,0 0 0,0-1 1,-1 1-1,1 0 0,0 0 1,1-1-1,-1 1 32,0-1 0,1 1 0,-1 0 0,0-1 0,1 1 1,-1 0-1,0 0 0,1 0 0,-1 0 0,0 0 0,1 1 0,-1-1 0,0 0 0,1 1 0,-1-1 0,0 0 0,0 1 0,1 0 0,-1-1 0,0 1 0,0 0 0,0-1 0,0 1 0,0 0 1,0 0-1,0 0 0,1 2 0,32 47 824,-24-32-844,2-1-1,0-1 1,17 18-1,-25-29-136,1-1 0,0 1-1,0-1 1,0-1 0,0 1 0,1-1-1,0 0 1,-1 0 0,1-1 0,0 1-1,1-1 1,-1-1 0,0 1 0,11 0 0,-6-1-30,0 0 0,0-1 1,0-1-1,1 0 0,-1-1 1,0 0-1,0 0 0,-1-1 1,1-1-1,-1 0 0,1 0 1,-1-1-1,0 0 0,-1-1 1,10-7-1,-8 2-55,0 0 0,-1-1 1,-1 0-1,0-1 0,-1 0 0,0 0 1,-1-1-1,0 0 0,-1 0 0,-1-1 1,0 1-1,-1-1 0,-1 0 0,0-1 1,-1 1-1,-1 0 0,0-1 0,-2-18 1,1 27-13,-1 1 1,0-1 0,0 0 0,-1 1-1,0-1 1,0 1 0,-1 0 0,0 0 0,0 0-1,0 0 1,-1 0 0,1 0 0,-1 1-1,-1 0 1,1 0 0,-1 0 0,0 0-1,0 1 1,-6-4 0,1 1-24,-1 1 1,0 1-1,0 0 0,0 1 0,0 0 1,-1 0-1,0 2 0,1-1 0,-15 0 1,5 1-47,0 1 1,0 1 0,-1 0 0,1 2-1,0 1 1,0 0 0,1 2 0,-1 0 0,1 1-1,0 1 1,-22 12 0,23-11-66,1 0 0,1 2 0,0 0 0,0 1 0,-20 18 0,31-25 65,1 1 0,-1 1 0,1-1 1,0 1-1,1 0 0,-1 0 0,1 0 0,1 1 1,-1 0-1,1-1 0,0 1 0,0 0 0,1 1 1,0-1-1,0 0 0,1 0 0,-1 12 0,2-16 53,1 0 0,-1-1-1,1 1 1,-1 0 0,1-1 0,0 1-1,0-1 1,0 1 0,0-1-1,0 0 1,1 1 0,-1-1-1,1 0 1,-1 0 0,1 0 0,0 0-1,0 0 1,0 0 0,0-1-1,0 1 1,0-1 0,0 1-1,1-1 1,-1 0 0,1 0 0,-1 0-1,1 0 1,-1 0 0,1 0-1,3 0 1,9 2 7,0-1 0,0 0 0,30-1 0,-40-1 14,34-3 8,0-1 0,0-2-1,-1-2 1,75-25 0,43-9 410,-153 41-324,1 1 0,-1-1 0,1 1-1,0-1 1,-1 1 0,1 0 0,-1 1 0,1-1 0,6 2 0,-9-2-45,0 1 1,0-1 0,-1 1 0,1 0 0,0-1-1,0 1 1,0 0 0,-1-1 0,1 1-1,0 0 1,-1 0 0,1 0 0,-1-1-1,1 1 1,-1 0 0,1 0 0,-1 0-1,0 0 1,0 0 0,1 0 0,-1 0-1,0 0 1,0 0 0,0 0 0,0 0-1,0 0 1,0 0 0,0 0 0,0 0 0,0 0-1,-1 0 1,1 0 0,-1 1 0,-1 8 90,1-1 0,0 1 0,0 0 1,1-1-1,0 1 0,0 0 0,1-1 1,1 1-1,-1 0 0,2-1 0,-1 0 1,1 1-1,1-1 0,0 0 0,0-1 1,0 1-1,1-1 0,10 13 0,-8-14-278,0 1-1,1-1 0,-1-1 1,2 1-1,-1-1 1,1-1-1,0 1 0,0-1 1,0-1-1,1 0 0,-1 0 1,1-1-1,0-1 0,0 1 1,0-1-1,20 0 1,-12-1-962,-1-1 0,0 0-1,0-2 1,27-5 0,6-4-2222</inkml:trace>
</inkml:ink>
</file>

<file path=ppt/ink/ink10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6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8448,'5'-2'3733,"1"0"-2599,0 1 0,0 0 0,0 0 0,0 1 0,0 0 0,1 0 0,-1 0 0,11 2 0,20 8-1292,6 4 646,1-1 0,1-2 0,56 6 1,-83-16-412,0 0 0,0 0 0,0-2 1,1 0-1,-1-2 0,0 0 0,0 0 1,-1-2-1,1 0 0,-1-1 0,21-11 1,-35 16-73,-1 0 0,0 0 0,1 0-1,-1 0 1,0 0 0,0 0 0,0-1 0,0 1-1,0-1 1,0 1 0,-1-1 0,1 0 0,0 0 0,-1 1-1,1-1 1,-1 0 0,0-1 0,0 1 0,0 0 0,0 0-1,1-3 1,-2 4-5,1 1-1,-1-1 1,0 1-1,0-1 1,0 1-1,0 0 0,0-1 1,0 1-1,0-1 1,0 1-1,0-1 1,0 1-1,0 0 1,0-1-1,0 1 1,-1-1-1,1 1 0,0-1 1,0 1-1,0 0 1,-1-1-1,1 1 1,0 0-1,0-1 1,-1 1-1,1 0 1,0-1-1,-1 1 0,1 0 1,0-1-1,-1 1 1,1 0-1,0 0 1,-1 0-1,1-1 1,-1 1-1,1 0 1,-1 0-1,1 0 1,-26 0-46,-30 15 4,55-14 45,-12 4-3,0 0 1,1 1 0,0 1-1,1 0 1,-1 0 0,1 1-1,-13 13 1,2 0-14,-37 46-1,52-58 26,1 0 1,0 0-1,0 1 0,1-1 0,0 1 0,1 0 0,0 1 0,1-1 1,0 1-1,0-1 0,1 1 0,0 0 0,1 0 0,1 0 0,0 0 1,0 0-1,2 11 0,0-13 3,0 0 0,0 0 0,1-1 0,0 1 0,1-1 0,0 0 0,0 0 0,0 0 0,1 0 0,1-1 0,-1 0 0,1 0 0,0 0 0,1-1 0,-1 0 0,1 0 0,1 0 0,-1-1 0,1 0 0,10 4 0,-2-2-22,-1-1 0,1-1 0,0-1 0,0-1 1,1 0-1,-1-1 0,1 0 0,-1-1 0,1-1 1,0-1-1,-1 0 0,1-2 0,24-5 0,-15 1-546,-1-1 0,0-1-1,0-1 1,-1-1-1,0-1 1,-1-1-1,37-27 1,-47 31 200,-1-1 0,0-1 1,0 0-1,-1 0 0,0-1 0,-1 0 0,0-1 1,-1 0-1,-1-1 0,0 0 0,-1 0 0,6-16 0,-9 20 1760,-3 15 361,3 21 625,0-16-2133,0 0-1,1 0 0,0 0 1,1 0-1,0-1 1,1 0-1,-1 0 0,2-1 1,-1 0-1,18 14 0,-19-17-425,0-1-1,0 0 0,0-1 0,1 1 0,0-1 1,-1 0-1,14 3 0,-15-5-230,0 0 0,0-1 1,0 1-1,0-1 0,0 0 0,1 0 1,-1-1-1,0 0 0,0 1 0,0-2 1,9-2-1,16-8-2696</inkml:trace>
</inkml:ink>
</file>

<file path=ppt/ink/ink10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6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12 10752,'-28'-7'5376,"51"10"-12288,-18-3 8832,13-3-4608,-4-1 128</inkml:trace>
</inkml:ink>
</file>

<file path=ppt/ink/ink10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7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0 211 6656,'11'11'1416,"-1"0"-1,0 1 1,-1 0 0,-1 0-1,0 1 1,8 17 0,12 17 1882,3-4-4091,-24-35 978,0 0 0,1 0-1,-1-1 1,2-1-1,-1 1 1,1-2-1,0 1 1,0-1 0,1 0-1,-1-1 1,1 0-1,0 0 1,0-1-1,1-1 1,-1 0 0,0 0-1,1-1 1,0 0-1,-1-1 1,1 0-1,-1-1 1,18-3 0,-10 1-134,-1-2 0,0 0 1,0-1-1,-1 0 1,0-1-1,0-1 0,0-1 1,-1 0-1,-1-1 1,1-1-1,-2 0 0,18-19 1,-24 24-66,-1-1 1,-1-1-1,0 1 1,0-1-1,0 0 1,-1 0-1,0 0 1,0 0-1,-1-1 0,0 0 1,2-11-1,-4 13-10,-1 0-1,0-1 0,0 1 0,0 0 1,-1 0-1,0 0 0,0 0 1,-1 0-1,0 0 0,0 0 0,0 1 1,-1-1-1,0 1 0,-1 0 0,1-1 1,-6-5-1,-2-1-29,-1 1-1,0 0 1,-1 1 0,0 1-1,-1 0 1,0 1 0,-1 0 0,0 1-1,0 0 1,-20-6 0,20 9 12,-1 1 1,0 0-1,0 2 0,0-1 1,0 2-1,0 0 1,-1 1-1,1 0 1,0 2-1,0 0 1,0 0-1,0 2 1,0 0-1,1 1 0,-1 0 1,1 1-1,1 1 1,-20 12-1,31-18 34,1 1 0,0 0 0,-1-1 0,1 1 1,0 0-1,0 1 0,0-1 0,0 0 0,1 0 0,-1 1 0,1-1 0,-1 1 0,1 0 0,0-1 0,0 1 0,0 0 0,0 0 0,1-1 0,-1 1 0,1 0 0,-1 0 0,1 0 0,0 0 0,0 0 0,1 0 0,-1 0 0,0 0 0,1-1 0,0 1 1,0 0-1,0 0 0,2 4 0,2 3 48,0 0 1,0 0-1,1-1 1,1 0 0,-1 0-1,16 15 1,-11-15 46,0 0 1,1-1 0,0 0-1,0-1 1,1 0 0,0-1-1,0-1 1,1 0-1,-1 0 1,1-1 0,0-1-1,0-1 1,1 0 0,-1 0-1,22-2 1,-6 0 38,0-2-1,1-1 1,-1-1 0,-1-2 0,1-1 0,37-14-1,-43 11-9,41-24-1,-6 2 444,-58 31-524,0 1 1,0-1 0,0 1-1,-1-1 1,1 1 0,0-1-1,0 1 1,0-1 0,0 1 0,0 0-1,0 0 1,0-1 0,0 1-1,0 0 1,0 0 0,0 0-1,0 0 1,0 0 0,0 0-1,0 0 1,0 1 0,0-1 0,0 0-1,0 1 1,0-1 0,0 0-1,0 1 1,0-1 0,0 1-1,0 0 1,0-1 0,-1 1-1,1-1 1,0 1 0,0 0 0,-1 0-1,1 0 1,0-1 0,0 3-1,1 2 82,-1 1 0,0 0-1,0 0 1,0-1 0,0 1 0,-1 8-1,1 11 157,2 8 38,2 0 0,11 44 0,-13-66-324,0 0 0,1 0 0,1 0 0,0 0 0,0-1 0,1 0-1,0 0 1,1-1 0,0 0 0,14 14 0,-17-19-194,0-1-1,0 0 1,1 0 0,-1 0 0,1-1-1,-1 1 1,1-1 0,0 0-1,0-1 1,0 1 0,0-1-1,0 0 1,0 0 0,0-1-1,1 1 1,-1-1 0,9-1-1,-7 1-156,48 0-3220</inkml:trace>
</inkml:ink>
</file>

<file path=ppt/ink/ink10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8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0 429 9472,'2'3'687,"-1"0"-1,0 0 1,1 0 0,-1 0 0,1 0 0,0 0 0,0 0-1,0 0 1,0-1 0,1 1 0,-1-1 0,1 0 0,-1 0 0,1 0-1,5 3 1,-3-2-270,0-1-1,0 0 0,1 0 1,0-1-1,-1 1 0,1-1 1,-1 0-1,10 0 1,4-2-355,1 0 1,0-1 0,-1-1 0,20-6 0,-34 8 139,15-4-95,0 0 0,-1-2 1,0 0-1,-1-1 0,33-19 1,-4 1 314,-19 11-303,0-2-1,-1 0 0,-1-2 1,43-40-1,-61 51-85,0-1-1,-1 0 1,0 0-1,0 0 1,-1-1-1,-1 0 1,8-17-1,-11 21-25,0 0 1,-1 0-1,1 0 0,-1 0 0,-1 0 0,1 0 1,-1-1-1,0 1 0,0 0 0,-1 0 0,0-1 1,0 1-1,0 0 0,-5-11 0,5 13-2,0 1 0,-1-1 0,1 1 0,-1-1 0,1 1 0,-1 0 0,0 0 0,0 0 0,-1 0 0,1 0 0,-1 0 0,1 0 0,-1 1 0,0 0 0,0-1 0,0 1 0,0 0 0,0 0 0,-1 1 0,1-1 0,-1 1 0,1-1 0,-1 1 0,1 0 0,-1 1 0,0-1 0,1 0 0,-1 1 0,0 0 0,1 0 0,-1 0 0,0 1 0,0-1 0,1 1 0,-1 0 0,0 0 0,1 0 0,-1 0 0,1 0 0,0 1 0,-1 0 0,1 0 0,0 0 0,0 0 0,0 0 0,-4 4 0,-5 6 12,0 1 0,1 0 0,1 0 0,0 1 0,0 0 0,2 1 0,0 0 0,1 0 0,-6 17 1,9-19-12,0 0 0,1 0 0,1 0 1,0 1-1,0-1 0,2 1 0,-1 0 1,2-1-1,0 1 0,1-1 1,0 1-1,1-1 0,0 0 0,1 0 1,1 0-1,9 18 0,-10-22-27,1 0 0,0-1 0,0 0 0,1 0 0,0-1 0,0 0 0,1 0 0,0 0-1,0-1 1,1 1 0,0-2 0,0 1 0,0-1 0,0-1 0,1 0 0,0 0 0,0 0 0,14 3 0,-11-4-349,0-1-1,1 0 1,-1 0 0,0-1 0,1-1 0,-1 0 0,0-1 0,0 0 0,1-1 0,-1 0 0,0-1 0,0 0 0,-1-1-1,15-7 1,19-15-2766,-6 5-191</inkml:trace>
</inkml:ink>
</file>

<file path=ppt/ink/ink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5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0 217 4480,'17'41'3847,"-5"-14"-2830,-8-13-914,1-1 1,0 1 0,2-1 0,-1-1 0,1 1-1,1-1 1,0 0 0,1-1 0,1 0-1,-1 0 1,1-1 0,1 0 0,0-1-1,1 0 1,14 8 0,-15-11-7,1 0 0,0-1 0,0-1-1,0 0 1,1 0 0,-1-1 0,1-1 0,0 0 0,0-1-1,0 0 1,0-1 0,0 0 0,0-1 0,0-1 0,0 0-1,22-7 1,-12 0 70,0-1-1,-1-2 0,-1 0 1,0-1-1,0-1 1,-1-1-1,-1-1 0,-1-1 1,27-30-1,-38 40-125,-1-1 0,0 0-1,-1 0 1,1 0-1,-1-1 1,-1 0 0,0 0-1,0 0 1,-1 0 0,0-1-1,-1 1 1,0-1 0,0 0-1,0-10 1,-2 13-21,0 1 0,-1 0-1,1-1 1,-1 1 0,0-1 0,-1 1 0,0 0 0,0 0 0,0 0 0,-1 0-1,0 0 1,0 1 0,0-1 0,-1 1 0,1 0 0,-1 0 0,-1 0 0,1 0-1,-1 1 1,1 0 0,-2 0 0,-7-5 0,-3-1 6,-1 2-1,-1 0 1,1 1 0,-1 1-1,0 0 1,-1 2 0,1 0-1,-1 1 1,0 1 0,0 1-1,0 0 1,0 1 0,-29 5 0,21-1-47,0 1 0,0 1 0,1 1 0,0 1 0,0 2 0,1 0 0,0 2 0,-43 28 0,66-39-20,-1 1 1,0 0-1,0 0 1,1 0 0,-1 0-1,1 0 1,0 1 0,-1-1-1,1 1 1,0-1-1,1 1 1,-1 0 0,0 0-1,1 0 1,0 0 0,-1 0-1,0 6 1,2-7-18,0 0 1,1 0 0,0 0-1,-1 0 1,1 0 0,0 0-1,0-1 1,0 1 0,0 0-1,0 0 1,0-1 0,1 1 0,-1-1-1,0 1 1,1-1 0,-1 1-1,1-1 1,0 0 0,-1 0-1,1 0 1,0 0 0,0 0-1,0 0 1,0 0 0,0-1-1,0 1 1,0-1 0,3 1-1,34 8-1169,1-1 1,-1-2-1,59 2 0,-90-8 1057,93 5-1643</inkml:trace>
</inkml:ink>
</file>

<file path=ppt/ink/ink10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8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11392,'-13'8'5631,"31"24"-6526,-13-29 10110,27 42-9343,-7-19 128,30 17-256,-7-11 0,22-9-640,-13-3 0,31-24-2304,-16 4 128</inkml:trace>
</inkml:ink>
</file>

<file path=ppt/ink/ink10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4:59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8576,'2'1'778,"0"0"-1,0 1 1,0-1 0,0 1 0,-1-1-1,1 1 1,-1-1 0,1 1 0,-1 0 0,0 0-1,1-1 1,0 4 0,10 30 2551,-4 44-4444,-7-56 2101,8 269 2214,-9-292-3197,0 0 1,0 0-1,0 0 0,0 0 0,-1 0 0,1 0 0,0 0 0,0 0 1,0 0-1,0 0 0,0 0 0,0 0 0,0 0 0,0 0 0,0 0 1,0 0-1,-1 0 0,1 0 0,0 0 0,0 0 0,0 0 1,0 0-1,0 1 0,0-1 0,0 0 0,0 0 0,0 0 0,0 0 1,0 0-1,0 0 0,0 0 0,0 0 0,0 0 0,0 0 0,0 1 1,0-1-1,0 0 0,0 0 0,0 0 0,0 0 0,0 0 1,0 0-1,0 0 0,0 0 0,0 1 0,-6-16 86,-3-32 40,9 28-128,0 0 1,2 0-1,0 0 1,1 0-1,0 0 0,2 1 1,0-1-1,2 1 1,0 0-1,0 1 1,2 0-1,0 0 0,13-17 1,-14 23 15,0 1 0,1 0 0,0 0 0,0 1 0,1 0 0,0 1 0,1 0 0,21-12 0,-24 16 17,1 0 1,0 1 0,0-1 0,0 2 0,0 0 0,1 0 0,-1 0 0,0 1 0,1 1 0,-1-1 0,1 2-1,-1-1 1,13 3 0,-7 1-11,1 0 0,-1 2 0,0-1 0,0 2 0,0 0 0,-1 0 0,0 2 0,-1 0 0,1 0 0,-2 1 0,17 17 0,-14-12 1,-1 1 0,0 0 0,-1 1 0,-1 0 0,-1 1 0,-1 1-1,0-1 1,9 27 0,-16-33-839,0 0-1,-1 1 1,0 0 0,-1-1-1,0 1 1,-2 24 0,0-3-1144,1-25-1263</inkml:trace>
</inkml:ink>
</file>

<file path=ppt/ink/ink10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0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30 9728,'-1'0'210,"1"1"0,-1-1 0,0 1 0,0-1 0,0 1 1,1-1-1,-1 1 0,0 0 0,1-1 0,-1 1 0,0 0 0,1 0 0,-1-1 1,1 1-1,-1 0 0,1 0 0,0 0 0,-1 0 0,1 0 0,0-1 1,0 1-1,-1 0 0,1 0 0,0 0 0,0 0 0,0 0 0,0 0 1,0 1-1,-1 34 4657,1-31-4415,1 10-337,1 0 1,0-1-1,1 1 1,1-1-1,0 0 1,1 0 0,1 0-1,0-1 1,1 0-1,0 0 1,10 14-1,-12-20-51,0 0-1,1-1 1,0 1-1,0-1 0,0 0 1,1-1-1,-1 0 1,1 0-1,1 0 1,-1-1-1,1 0 0,-1 0 1,1-1-1,0 0 1,0 0-1,1-1 1,-1 0-1,0-1 0,1 0 1,-1 0-1,1 0 1,0-1-1,-1-1 1,1 1-1,-1-1 0,1-1 1,12-3-1,-7 0-63,-1 0 0,1-1-1,-1-1 1,-1 0 0,1 0-1,-1-1 1,0-1 0,-1 0-1,0-1 1,-1 0 0,0 0-1,0-1 1,-1 0 0,0-1-1,9-19 1,-8 14-141,-2-2 1,12-34 0,-18 48 118,0-1 0,0 0 1,-1 1-1,0-1 0,-1 0 0,1 1 1,-1-1-1,0 0 0,0 0 1,-1 0-1,1 1 0,-2-1 1,1 0-1,-2-6 0,2 12 31,1-1-1,0 0 1,0 0 0,0 1-1,-1-1 1,1 0-1,0 1 1,0-1-1,-1 0 1,1 1 0,-1-1-1,1 1 1,-1-1-1,1 0 1,-1 1-1,1-1 1,-1 1 0,1 0-1,-1-1 1,0 1-1,1-1 1,-1 1-1,0 0 1,1-1 0,-1 1-1,0 0 1,1 0-1,-1 0 1,0 0-1,0-1 1,1 1 0,-1 0-1,0 0 1,0 0-1,1 1 1,-1-1-1,0 0 1,0 0 0,1 0-1,-1 0 1,0 1-1,1-1 1,-1 0-1,0 1 1,1-1 0,-1 0-1,1 1 1,-1-1-1,0 1 1,1-1-1,-1 1 1,1-1 0,-1 1-1,1 0 1,-1 0-1,-2 3 76,0 0 0,1 0 0,-1 0 0,1 0 0,0 1 0,1-1 0,-3 6 0,3 4 86,-1 1-1,2-1 1,0 1-1,1 0 0,0-1 1,1 1-1,1-1 1,7 25-1,-6-23-30,-1-6-136,1-1-1,0 1 1,0-1 0,1 0-1,0 0 1,0-1-1,1 0 1,0 0-1,0 0 1,1-1 0,0 1-1,1-2 1,-1 1-1,1-1 1,1 0 0,-1-1-1,1 0 1,12 5-1,-12-6-539,0 0-1,0-1 1,0 0 0,0-1-1,1 0 1,-1 0-1,1-1 1,0 0 0,-1-1-1,1 0 1,18-3-1,11-4-2918</inkml:trace>
</inkml:ink>
</file>

<file path=ppt/ink/ink10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1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46 821 7680,'11'-7'2579,"0"0"0,-1 0 0,17-15-1,9-8 120,59-36-1029,51-39-492,-126 89-978,-1-1 0,0-1-1,-2-1 1,30-42 0,-34 42-150,-2 0 0,0 0 0,-1-1 1,-1-1-1,-1 0 0,-1 0 1,-1 0-1,5-32 0,-10 44-49,0 1-1,-1-1 0,0 0 0,0 0 1,-1 0-1,0 0 0,-1 1 1,0-1-1,0 0 0,-1 1 0,0 0 1,0-1-1,-1 1 0,0 0 1,-1 1-1,1-1 0,-2 1 0,1 0 1,-1 0-1,0 1 0,0-1 1,-1 1-1,-11-8 0,12 10 1,0 0 0,0 0 0,0 1 0,-1 0 0,0 0 0,0 0 0,0 1 0,0 0 0,0 0 0,0 1 0,0 0 0,-1 0 0,1 1 0,0 0 0,-1 0 0,-8 2 0,1 1 0,-1 1 0,1 0 0,0 1 0,1 1 0,-1 0 0,-13 9 0,15-7-9,-1 0-1,2 1 0,-1 1 1,1 0-1,1 1 1,0 0-1,0 0 0,1 2 1,0-1-1,-11 22 1,3-1 1,1 2 1,-23 68-1,29-67 40,1 0 0,1 1 0,-5 65 0,12-82 15,2 0-1,0-1 1,1 1-1,1 0 0,1-1 1,1 0-1,1 1 1,0-1-1,1-1 1,1 1-1,1-1 0,1-1 1,0 1-1,1-1 1,1-1-1,17 20 1,-19-25 24,0 0 1,1-1 0,0 0-1,1-1 1,0 0-1,23 14 1,-10-11 45,0-2 1,47 15-1,-46-18-60,1-1 0,1-1 1,-1-1-1,1-2 0,-1-1 1,39-2-1,-19-4-49,0-1 1,83-24 0,-103 23-29,-1-1 1,-1-1 0,1-1 0,-2-2 0,1 0-1,-2-1 1,0-2 0,0 0 0,26-25 0,-14 9-149,-1 0 0,42-55 0,-57 63-25,-2 0-1,-1-1 1,-1 0-1,-1-1 1,17-45 0,-23 49-17,-1-1 0,-1-1 0,-1 1 1,-1 0-1,1-40 0,-4 48 96,-1 0 1,-1 0-1,0 1 0,0-1 0,-2 1 0,0 0 1,0 0-1,-1 0 0,0 0 0,-1 1 0,-9-13 1,9 15 63,-1 0 1,-1 1 0,0 0 0,0 0 0,0 1 0,-1 0 0,0 1-1,-1 0 1,0 0 0,0 1 0,0 0 0,-1 1 0,0 0-1,0 1 1,0 0 0,-1 0 0,1 1 0,-1 1 0,0 0 0,1 1-1,-1 0 1,-18 1 0,17 1 90,0 0-1,1 1 1,-1 1 0,1-1 0,-1 2-1,1 0 1,0 1 0,0 0 0,1 0-1,-1 1 1,1 1 0,0 0-1,1 1 1,0 0 0,0 0 0,1 1-1,0 0 1,0 1 0,1 0 0,1 0-1,-13 21 1,10-10 125,1 1 0,1 0 0,1 1 0,0-1 0,2 1 0,1 1-1,0-1 1,1 42 0,3-47-43,2 1 0,1-1-1,0 1 1,1-1 0,1 0-1,0 0 1,2 0 0,0-1 0,1 0-1,0-1 1,2 0 0,0 0-1,0 0 1,2-2 0,0 1-1,19 17 1,-2-5-52,2-2 0,1 0-1,0-3 1,2 0 0,1-3 0,55 25 0,-47-25-77,-30-12-5,0 0 1,0-2-1,0 0 1,1 0 0,23 4-1,-33-9-3,0 1 0,0-1-1,0 0 1,0-1 0,1 1-1,-1-1 1,0 0 0,0 0-1,0 0 1,-1 0 0,1-1-1,0 0 1,0 0 0,-1 0-1,1 0 1,-1 0 0,0-1-1,1 1 1,-1-1 0,0 0-1,-1 0 1,1 0 0,0 0-1,1-4 1,2-2 53,-1 1-1,1 1 1,1-1 0,-1 1 0,1 0 0,1 0-1,-1 1 1,1 0 0,0 0 0,13-6 0,-21 12-11,1 0 0,0-1 0,0 1 0,0 0 0,-1 0 1,1 0-1,0 0 0,0 0 0,-1 0 0,1 0 1,0 0-1,0 1 0,-1-1 0,1 0 0,0 0 1,0 1-1,-1-1 0,1 0 0,0 1 0,-1-1 1,1 0-1,0 1 0,-1-1 0,1 1 0,-1 0 0,1-1 1,-1 1-1,2 1 0,14 26 494,2 0-240,-14-22-263,1 0 0,0 0 0,1-1 0,-1 1 0,1-1 0,0-1 0,1 1 0,-1-1-1,1 0 1,0-1 0,-1 1 0,2-1 0,-1-1 0,0 1 0,1-1 0,-1-1 0,1 1 0,-1-1 0,1 0 0,0-1 0,-1 0 0,1 0 0,0-1 0,-1 0 0,1 0 0,10-4 0,1-1-11,-1 0 0,0-2 0,0 0 0,26-17 0,-35 19-34,1 0 1,-2-1 0,1 0-1,-1 0 1,0-1 0,0 0-1,-1-1 1,0 1 0,10-18-1,-15 21 1,0-1 0,-1 1 0,1 0 0,-1-1 0,0 1 0,0-1 0,-1 0 0,0 1 0,0-1 0,0 1 0,-1-1 0,1 0 0,-1 1 0,-1-1 0,1 1 0,-1 0 0,0-1 0,0 1 0,0 0 0,-1 0 0,-6-9 0,3 6-29,0-1 1,0 1-1,-1 0 0,0 1 1,-1 0-1,1 0 0,-1 0 1,-1 1-1,1 1 0,-1-1 1,-18-7-1,9 7-32,1 1 0,-1 1 0,0 0 1,0 2-1,0 0 0,-1 1 0,1 1 0,0 0 0,-22 4 1,31-3 20,0 0 0,0 1 0,0 0 0,0 1 0,0-1 1,0 2-1,0-1 0,1 1 0,0 0 0,0 1 1,0 0-1,0 0 0,1 1 0,0 0 0,0 0 0,0 1 1,1 0-1,0 0 0,-10 16 0,14-21 15,1 1-1,0 0 1,0-1 0,0 1-1,0 0 1,0-1-1,1 1 1,-1 0-1,1 0 1,-1 0 0,1 0-1,0-1 1,0 1-1,1 0 1,-1 0 0,0 0-1,1 0 1,0-1-1,0 1 1,0 0-1,2 4 1,0-3-8,0 0 0,0 0 0,0-1 1,1 1-1,-1-1 0,1 0 0,0 0 0,0 0 0,0 0 0,0-1 1,10 4-1,3 1-29,1-1 0,0-1 0,0-1 1,1-1-1,-1 0 0,23 0 1,19-4 160,114-18 1,-167 18 11,0 0 0,0 0 0,-1 1 0,1 1 0,0-1 1,7 2-1,-13-2-55,0 0 1,0 0 0,0 0-1,0 0 1,-1 1 0,1-1 0,0 0-1,0 0 1,0 1 0,-1-1-1,1 1 1,0-1 0,0 1-1,-1-1 1,1 1 0,0-1-1,-1 1 1,1-1 0,-1 1 0,1 0-1,-1-1 1,1 1 0,-1 0-1,1-1 1,-1 1 0,0 0-1,1 0 1,-1 0 0,0-1 0,0 1-1,1 0 1,-1 0 0,0 0-1,0 0 1,0-1 0,0 1-1,0 0 1,0 0 0,0 0 0,0 0-1,-1 0 1,1-1 0,0 1-1,0 0 1,-1 0 0,1 0-1,-1-1 1,1 1 0,0 0-1,-1-1 1,0 1 0,0 0 0,-1 3 36,0 1 1,1-1 0,-1 0 0,1 0 0,0 1-1,0-1 1,0 1 0,0-1 0,1 1 0,0-1-1,0 1 1,0-1 0,0 1 0,1-1 0,0 1-1,0-1 1,0 1 0,0-1 0,1 0 0,0 0-1,0 0 1,0 0 0,0 0 0,1 0 0,-1 0-1,1-1 1,0 1 0,0-1 0,0 0 0,1 0-1,-1 0 1,1 0 0,-1 0 0,1-1 0,0 0-1,0 0 1,0 0 0,1 0 0,7 2-1,0-2-471,1 0-1,-1 0 0,0-2 0,0 1 0,1-2 0,-1 1 0,0-2 0,0 0 0,1 0 0,-2-1 0,1 0 0,0-1 0,-1-1 0,1 0 0,11-7 0,11-4-2946</inkml:trace>
</inkml:ink>
</file>

<file path=ppt/ink/ink10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2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6016,'3'-2'503,"0"1"0,1-1 0,-1 0 0,0 1 0,1 0 0,-1 0 0,1 0 0,-1 0 0,1 1 0,-1-1 0,1 1 0,-1 0 0,1 0 0,0 0 0,-1 0 0,1 1 0,-1-1 0,1 1 0,-1 0 0,1 0 0,6 3 0,-3 0-26,0-1 0,0 1 0,0 0 0,-1 0 0,1 1 0,-1 0 0,0 0 0,8 9 0,0 5-204,0 0 0,-2 1 0,0 1 0,-1 0 0,10 26 0,29 107-85,-44-134 184,40 124 882,18 75-311,15 137-708,-67-305-193,-2 1 0,3 66 0,-12-91-8,-1-1 0,-2 1-1,0-1 1,-2 1 0,-1-1 0,-12 35-1,5-26-17,-2-2-1,-1 1 1,-39 59 0,41-72-1056,-2-1 0,0-1 1,-33 31-1,9-17-2288</inkml:trace>
</inkml:ink>
</file>

<file path=ppt/ink/ink10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4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8192,'-18'13'4096,"7"14"-2304,11-22 4095,0 22-5503,0-8 128,11 24 0,-2-11 128,14-6-1024,-4-10 128,13 0-384,-3-3 0,5 1-2048,-6-5 1</inkml:trace>
</inkml:ink>
</file>

<file path=ppt/ink/ink10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4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0 11264,'-41'7'5631,"73"22"-8958,-23-26 9726,16 13-9343,-7-9 129,1 1-2177,-5-3 0</inkml:trace>
</inkml:ink>
</file>

<file path=ppt/ink/ink10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4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243 185 5504,'0'0'197,"-1"-1"0,1 1 0,-1 0 1,1 0-1,0 0 0,-1 0 0,1 0 1,-1-1-1,1 1 0,0 0 0,-1 0 0,1 0 1,-1 0-1,1 0 0,0 0 0,-1 0 0,1 1 1,-1-1-1,1 0 0,0 0 0,-1 0 1,1 0-1,0 0 0,-1 1 0,1-1 0,0 0 1,-1 0-1,1 0 0,0 1 0,-1-1 0,1 0 1,0 1-1,0-1 0,-1 0 0,1 1 0,0-1 1,0 0-1,0 1 0,-1-1 0,1 0 1,0 1-1,0 0 0,0 27 2160,1-20-1912,1 1-1,1-1 0,0 1 1,0-1-1,7 13 0,-3-10-206,2 0-1,0-1 0,0 0 1,0-1-1,1 0 0,1-1 1,0 0-1,0 0 0,0-1 1,1 0-1,0-1 0,0-1 1,1 0-1,-1-1 0,22 5 1,-22-6-196,1-1 1,-1 0 0,0-1-1,1-1 1,-1 0 0,0-1-1,1 0 1,16-4 0,9-4 0,45-17 1,-78 24-25,7-2 8,-1 0 0,0-1 1,-1-1-1,1 0 0,-1 0 0,0-1 0,-1 0 0,1-1 0,14-15 0,-21 19-28,0 1-1,0-1 1,0 0 0,-1 0-1,1-1 1,-1 1 0,0 0-1,0-1 1,0 1 0,-1-1-1,0 0 1,0 0 0,0 1-1,0-1 1,-1 0 0,0 0-1,0 0 1,0 0 0,0 0-1,-1 1 1,0-1 0,0 0-1,0 0 1,-1 1 0,1-1-1,-5-8 1,0 4-12,0 0 0,0 0 0,-1 1 0,0-1 0,-1 2-1,1-1 1,-2 1 0,-16-12 0,6 7-16,1 1 0,-2 1 0,-27-11-1,28 15-7,1 1 1,-1 0-1,0 2 0,-1 0 0,1 1 0,-1 0 0,1 2 0,-28 3 0,27-2 7,-18 1-98,-1 3 0,1 0 0,1 3 0,-64 21 0,100-28 127,-18 4-169,1 2 0,0 0 0,0 1-1,-19 12 1,33-17-16,-1 0-1,0 1 1,1 0-1,0 0 1,-1 0-1,2 0 1,-1 1-1,0-1 1,1 1-1,0 0 1,0 0 0,0 0-1,1 1 1,0-1-1,0 1 1,0-1-1,1 1 1,-2 9-1,3-7-194,0-1 0,0 1 0,1-1 0,0 1 0,0-1 0,3 8 1,10 36-2436</inkml:trace>
</inkml:ink>
</file>

<file path=ppt/ink/ink10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5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 6400,'-1'-1'137,"1"1"0,-1-1 0,0 1 0,0 0 0,0-1 0,0 1 0,0 0 0,1 0 0,-1-1 0,0 1 0,0 0 0,0 0 0,0 0 0,0 0 1,0 0-1,0 1 0,0-1 0,0 0 0,1 0 0,-1 1 0,0-1 0,0 0 0,0 1 0,-1 0 0,6 26 6779,3-3-5397,33 187 849,-9 42-1826,-23-149 68,56 427 158,-53-470-815,-4-32-73,-2 0 1,1 46-1,-1-48-492,-5-26 535,0-1 1,0 1-1,0-1 1,0 0-1,0 1 1,0-1-1,0 1 1,0-1-1,0 0 1,0 1-1,1-1 1,-1 1-1,0-1 1,0 0-1,0 1 1,0-1-1,1 0 1,-1 1-1,0-1 1,1 0-1,-1 0 1,0 1-1,0-1 1,1 0-1,-1 0 1,0 1-1,1-1 1,-1 0-1,1 0 1,-1 0-1,0 0 1,1 0-1,-1 1 1,0-1-1,1 0 1,-1 0-1,1 0 1,-1 0-1,0 0 1,1 0-1,-1 0 1,1 0-1,-1 0 1,0-1-1,1 1 0,-1 0 1,1 0-1,-1 0 1,0 0-1,1-1 1,-1 1-1,0 0 1,1 0-1,-1 0 1,0-1-1,0 1 1,1 0-1,-1-1 1,0 1-1,0 0 1,1-1-1,-1 1 1,0 0-1,0-1 1,0 1-1,1-1 1,5-11-2633</inkml:trace>
</inkml:ink>
</file>

<file path=ppt/ink/ink10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5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1 294 8704,'48'2'6284,"9"0"-1358,-4-7-4361,-34 0-457,-1 0 0,1-2 0,-1 0 0,0-1-1,19-11 1,-28 13-27,0 0 0,0 0 0,-1 0-1,0-1 1,0-1 0,-1 1 0,0-1 0,0 0 0,-1-1-1,8-12 1,-12 17-65,0 1 0,-1-1 0,1 1-1,-1-1 1,0 0 0,0 1 0,-1-1-1,1 0 1,-1 0 0,0 1-1,0-1 1,0 0 0,0 0 0,-1 0-1,1 1 1,-1-1 0,0 0 0,0 0-1,-1 1 1,1-1 0,-1 1 0,0 0-1,1-1 1,-1 1 0,-4-4 0,2 2 15,0 1 1,0-1 0,-1 1 0,0 0-1,0 1 1,0-1 0,0 1 0,0 0-1,-1 0 1,1 1 0,-1-1 0,0 1-1,0 1 1,0-1 0,-9-1 0,7 3 40,0 0 0,-1 0 0,1 0 0,0 1 0,0 0 0,0 1 1,0 0-1,0 0 0,0 0 0,0 1 0,1 0 0,-1 1 0,1 0 0,-11 7 1,7-3 43,1 1 1,0-1-1,0 2 1,1-1-1,0 1 1,0 1-1,2-1 1,-1 2-1,-6 11 1,9-12-28,0 0 1,0 0 0,1 1-1,0-1 1,1 1-1,1 0 1,-1 0-1,2 0 1,0 0 0,0 14-1,2-18-55,0 0 0,0 1 0,0-1 0,1 0 0,1 0 0,-1-1 0,1 1 0,0 0 0,1-1 0,0 0 0,0 0 0,0 0 0,1 0 0,0-1 0,11 11 0,0-4-67,1 0 0,0-1 1,1 0-1,0-2 0,31 13 1,53 14-4594,-68-27 1298</inkml:trace>
</inkml:ink>
</file>

<file path=ppt/ink/ink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6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3840,'3'11'234,"1"1"1,1 0 0,0-1-1,1 0 1,0 0-1,1-1 1,0 1-1,0-1 1,1-1-1,12 12 1,-12-12 43,78 85 3206,90 105-2125,-87-92-880,86 132 0,-138-181-116,-3 1 0,-3 2 0,-2 1 0,30 93 0,-50-121-275,0 0 0,-3 0 0,0 1 0,-3 0 0,-1 0 0,-1 0 0,-2 0 0,-1 0 0,-2 0 0,-2 0 0,-1-1 0,-1 0 0,-2 0 0,-1-1 0,-23 45 0,30-71-210,0 1 0,-1-1-1,0 0 1,-1 0 0,0 0 0,0-1-1,0 0 1,-1 0 0,1 0 0,-1-1-1,-1 0 1,1-1 0,-1 1 0,0-1-1,0-1 1,0 0 0,0 0 0,0 0-1,-1-1 1,0 0 0,1-1 0,-1 0-1,0 0 1,1-1 0,-16-1 0,23 1-46,-1 0 0,0-1 0,0 1 0,0 0 0,1-1 0,-1 1 0,0-1 0,1 0 0,-1 1 0,0-1 0,1 0 0,-1 0 0,1 0 0,-1 0 0,1 0 0,-1 0 0,1-1 0,0 1 0,0 0 0,0-1 0,0 1 0,0-1 0,0 1 0,0-1 0,0 1 0,0-1 0,1 0 0,-1 0 0,1 1 0,-1-1 0,0-3 0,5-17-1752</inkml:trace>
</inkml:ink>
</file>

<file path=ppt/ink/ink10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6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79 7808,'0'0'175,"-1"0"0,0 1-1,1 0 1,-1-1 0,1 1 0,-1-1 0,1 1 0,-1 0 0,1-1 0,0 1 0,-1 0-1,1 0 1,0-1 0,-1 1 0,1 0 0,0 0 0,0-1 0,0 1 0,0 0 0,0 0-1,0-1 1,0 1 0,0 0 0,0 0 0,0 1 0,1 34 3176,0-22-2268,-2 33 751,3 76-563,-1-110-876,1 1-1,0-1 1,1 1-1,0-1 0,1 0 1,9 20-1,7-5 918,-20-28-1293,0 0 0,0 0 0,1 1 0,-1-1 0,0 0 0,0 0 0,1 0 0,-1 0 1,0 1-1,1-1 0,-1 0 0,0 0 0,1 0 0,-1 0 0,0 0 0,1 0 0,-1 0 0,0 0 0,1 0 1,-1 0-1,0 0 0,1 0 0,-1 0 0,0 0 0,1 0 0,-1 0 0,0 0 0,1 0 0,-1 0 0,0-1 1,0 1-1,1 0 0,5-20 301,-2-41-287,-3 23-13,1 1 0,3-1 0,1 1-1,11-38 1,-14 66 3,-1 0 0,2 1 0,-1 0 0,1 0 0,0 0 0,1 0 0,0 0 0,0 1 0,1 0 0,-1 0 0,2 0 0,-1 1 0,1 0 0,0 0 0,0 1 0,0 0 0,1 0 0,0 1 0,0 0 0,0 0 0,0 1 0,14-4 0,-4 5 50,1 0 1,-1 2-1,1 0 1,-1 1-1,0 1 1,1 1-1,-1 0 1,17 6-1,-20-4-19,-1 0 0,-1 1 0,1 0 0,-1 1 0,0 0 0,-1 1 0,1 1 0,-2 0-1,1 0 1,-1 2 0,-1-1 0,0 1 0,0 0 0,13 21 0,-9-9-56,-1 0-1,-1 1 1,-1 1-1,0 0 1,-2 0-1,-2 1 1,7 33 0,-10-42 965,1 0-4707,-1-16-951,-2-19 1653,-2-3-285</inkml:trace>
</inkml:ink>
</file>

<file path=ppt/ink/ink10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6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 7552,'-3'-7'2899,"11"16"1574,-6-6-3921,1 0-1,-1 0 1,0 0-1,-1 0 1,1 1-1,-1-1 1,1 1 0,-1-1-1,0 1 1,1 5-1,-2 14 190,5 50 1164,42 209-1095,-44-261-631,32 302 1733,-30-238-1809,16 162 198,-16-212-488,2 1-1,1-1 1,1 0-1,25 56 1,-34-89 98,1 0 0,0 0 1,0-1-1,0 1 1,0 0-1,0-1 1,1 1-1,-1-1 1,0 1-1,1-1 1,-1 0-1,1 1 1,-1-1-1,1 0 1,0 0-1,-1 0 0,1 0 1,0-1-1,0 1 1,0 0-1,0-1 1,-1 1-1,1-1 1,0 0-1,0 0 1,0 0-1,2 0 1,2 0-407,-1-1 0,0 0 0,0 0 0,0-1 0,0 0 0,0 0 0,0 0 0,7-5 0,19-12-2832</inkml:trace>
</inkml:ink>
</file>

<file path=ppt/ink/ink10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7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 8704,'-8'3'4352,"56"-3"-3712,-40 0 6271,39 4-6399,-10-1 0,48 6 512,-14-2 128,33-3-1408,-24 1 0,17-10 0,-20 1 128,3-3-1536,-20-2 128,-3 2-1536,-14-2 1</inkml:trace>
</inkml:ink>
</file>

<file path=ppt/ink/ink10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7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6 499 7936,'-5'58'3968,"5"-8"-3072,0-41 6399,5 14-6911,-1 0 0,6 2 0,-6-11 0,21-1-2048,-8-1 0,12-28-895,-6 7 127</inkml:trace>
  <inkml:trace contextRef="#ctx0" brushRef="#br0" timeOffset="1">29 20 13056,'-5'-19'6527,"39"19"-13822,-26 0 12542,21 0-9598,-6 0-1</inkml:trace>
</inkml:ink>
</file>

<file path=ppt/ink/ink10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8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489 720 8448,'2'4'985,"0"0"0,0-1-1,1 1 1,-1 0 0,1-1 0,0 1 0,0-1 0,0 0 0,0 0 0,0 0-1,6 3 1,-3-2-450,1-1 0,-1 1-1,1-1 1,0-1 0,0 1-1,11 1 1,-6-1-512,0-2-1,0 0 1,0 0-1,0-1 1,0 0 0,0-1-1,0-1 1,23-5 0,-7-3 157,0 0 1,-1-2 0,-1 0-1,0-2 1,0-1 0,-2-1-1,0-1 1,-1-1 0,40-41 0,-50 46-204,-2 0 1,0 0 0,0-1 0,-2-1 0,1 0 0,-2 0 0,0 0 0,-1-1-1,-1-1 1,0 1 0,-1-1 0,-1 0 0,0 0 0,-1 0 0,-1-1 0,-1 1-1,0-1 1,-3-19 0,0 24-18,0 1 0,-2 0-1,1 0 1,-1 0-1,-1 0 1,0 0 0,-1 1-1,0 0 1,0 0 0,-1 1-1,-10-11 1,16 18 34,-7-7-20,-1-1-1,0 2 1,0-1 0,-1 1 0,0 1 0,0 0 0,-1 0 0,0 1 0,-1 0 0,0 1 0,0 0 0,0 1 0,0 0 0,-1 1 0,0 1 0,-13-2 0,1 1-17,0 2-1,0 1 1,-1 1 0,1 1-1,0 2 1,0 0 0,-28 8-1,45-10 58,0 0 0,0 1 0,0 0 0,0 1 0,1 0-1,-1 0 1,1 1 0,-1-1 0,1 2 0,0-1 0,1 1 0,-1 0 0,1 0-1,0 1 1,0 0 0,1 0 0,0 0 0,0 1 0,-6 9 0,3 8 98,1 1 0,1 0 0,1 0 0,1 0 0,1 1 0,1-1 0,2 28 0,13 161 624,-12-202-704,7 50 192,3 0 0,30 99 0,-15-67-64,3 8-124,61 277-51,-84-341 22,-2 1 1,-1-1-1,-1 1 1,-3 0 0,-1 0-1,-10 52 1,10-81 14,0-1 0,-1 0 1,0 0-1,0-1 0,-1 1 1,0 0-1,0-1 0,-1 0 1,0 0-1,-1 0 0,1-1 1,-2 0-1,1 0 0,-1 0 1,0-1-1,0 0 1,-1-1-1,1 1 0,-1-1 1,0-1-1,-1 1 0,1-2 1,-1 1-1,0-1 0,0 0 1,0-1-1,0 0 0,-1 0 1,1-1-1,0-1 0,-19 0 1,11 0-141,0 0-1,0-1 1,0-1 0,1-1-1,-1 0 1,1-1 0,0-1-1,0 0 1,0-2 0,0 1 0,1-2-1,0 0 1,1-1 0,0 0-1,0-2 1,1 1 0,0-1-1,1-1 1,1 0 0,0-1 0,-11-15-1,-3-18-2291,2-2-1,-20-57 0,22 47-1044</inkml:trace>
</inkml:ink>
</file>

<file path=ppt/ink/ink10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8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9984,'0'0'4992,"48"4"-5760,-39-4 8447,34 0-7551,-11 0 0,34 0 0,-15 0 128,40-16-768,-25 3 0,14-6-1664,-20 8 0,-8 2-639,-10 2 127</inkml:trace>
</inkml:ink>
</file>

<file path=ppt/ink/ink10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08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0 339 9216,'4'0'4608,"16"12"-5120,-15-12 8575,4 11-7807,0-2 128,-4 21-256,0-11 128,-1 21-1024,1-12 0,-5 2-1920,0-10 129</inkml:trace>
  <inkml:trace contextRef="#ctx0" brushRef="#br0" timeOffset="1">203 17 12928,'-43'-16'6399,"47"21"-10622,-4-5 11134,28 4-12415,-3 3 129</inkml:trace>
</inkml:ink>
</file>

<file path=ppt/ink/ink10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0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15 7168,'0'-1'419,"-1"0"0,1 0-1,-1 0 1,1 0 0,-1 1 0,0-1 0,1 0 0,-1 0 0,0 1 0,1-1-1,-1 0 1,0 1 0,0-1 0,0 1 0,0-1 0,0 1 0,1 0 0,-3-1-1,-21-1 2929,-32 14-3101,35-7 362,-16 2 239,1 2-1,0 1 0,-42 17 0,69-23-725,0-1 0,1 2 1,-1-1-1,1 1 0,0 0 1,0 1-1,1 0 0,-1 0 1,1 1-1,1 0 0,-1 0 0,1 0 1,0 1-1,1 0 0,0 0 1,0 1-1,-4 10 0,7-14-110,1-1-1,1 1 0,-1 0 0,1 0 1,-1-1-1,1 1 0,1 0 1,-1 0-1,1-1 0,-1 1 1,2 0-1,-1-1 0,0 1 1,1-1-1,0 1 0,0-1 1,0 0-1,0 0 0,1 0 1,0 0-1,5 6 0,4 4 13,1-2 0,0 1 0,0-2 0,19 12 0,-17-14-3,1 0 0,0-1 0,1 0 1,0-2-1,0 0 0,1-1 0,0 0 1,0-2-1,0 0 0,0-1 1,0-1-1,35-2 0,-2-2 5,1-4 0,-1-1-1,65-19 1,-83 19-30,-23 6-7,0 0-1,0-1 0,-1 0 1,1 0-1,-1-1 0,0 0 0,15-10 1,6-3-10,-29 17 22,0-1 0,0 1 0,0 0 0,-1 0 0,1-1 0,0 1 0,0 0 0,0 0 0,0 0 0,0 0 0,0 0 0,0 0 0,0 0 0,0 0 0,0 1 0,-1-1 0,1 0 0,0 0 0,0 1 0,0-1 0,0 1 0,0-1 0,-1 1 0,1-1 0,0 1 0,0-1 0,-1 1 0,1 0 0,0 0 0,0 0 0,17 8 25,-1 0-1,2-1 1,-1-1 0,1 0-1,0-2 1,1 0-1,-1-1 1,1-1 0,36 1-1,3-6 65,0-2-1,59-13 0,-105 15-87,-7 1-8,-1 0-1,1 0 0,0 0 1,-1-1-1,1 0 0,-1 0 1,0 0-1,0-1 1,0 0-1,0 0 0,0 0 1,0 0-1,6-7 1,-9 8-4,0 0 1,-1 0 0,1 0 0,0 0 0,-1 0-1,0 0 1,1 0 0,-1 0 0,0 0 0,0-1 0,0 1-1,0-1 1,-1 1 0,1-1 0,-1 1 0,1-1-1,-1 1 1,0-1 0,0 1 0,0-1 0,0 1 0,-1-1-1,1 1 1,-1-1 0,1 1 0,-1 0 0,0-1-1,0 1 1,-1-3 0,-3-4-28,0 1 0,0 0 0,-1 0 0,0 1 0,-13-14 0,12 15 20,1 1-1,-1-1 0,0 1 1,0 0-1,0 1 0,-1-1 1,0 2-1,0-1 1,0 1-1,0 0 0,-13-2 1,2-1-15,-3 0-5,0 1 1,0 1-1,0 1 0,-1 1 0,-38 1 1,49 1 29,-22 0-97,0 2 0,0 1 0,-63 15 0,83-14-2,0 0 0,0 1-1,0 0 1,1 1 0,0 1 0,0 0-1,0 1 1,1 0 0,0 1-1,1 0 1,-11 12 0,20-20 69,1 0 0,0 0 1,-1 1-1,1-1 0,0 0 0,0 1 0,0-1 1,0 1-1,0-1 0,1 1 0,-1-1 1,0 1-1,1 0 0,-1-1 0,1 1 0,-1 0 1,1-1-1,0 1 0,0 0 0,0 0 0,0-1 1,0 1-1,0 0 0,0-1 0,1 4 0,1-3-2,-1 0-1,1 1 1,0-2-1,-1 1 1,1 0-1,0 0 1,0-1-1,0 1 1,0-1-1,1 1 1,-1-1-1,0 0 1,1 0-1,-1 0 1,4 1-1,14 3-127,1 0 0,-1-2 0,31 2-1,-38-4 84,73 6-534,0-4 0,0-4 1,96-13-1,-111-1 664,-46 10 1029,-54 15 2202,28-10-3228,1 0 0,-1 0 0,1 0 0,-1 0 0,1 0 0,-1 1 0,1-1 0,-1 0 1,1 0-1,0 1 0,-1-1 0,1 0 0,-1 1 0,1-1 0,0 0 0,-1 1 0,1-1 0,0 1 1,-1-1-1,1 1 0,0-1 0,0 1 0,-1-1 0,1 1 0,0-1 0,0 1 0,0-1 0,0 1 1,0-1-1,0 1 0,0-1 0,0 1 0,0-1 0,0 1 0,10 21 763,22 9-233,-15-20-533,1 0 0,0-2 0,0 0 0,1-1 1,0-1-1,1-1 0,0-1 0,0 0 0,0-1 1,27 0-1,-26-2-1134,1-2 0,0 0 0,-1-1 0,1-2-1,33-7 1,-12-3-2238</inkml:trace>
</inkml:ink>
</file>

<file path=ppt/ink/ink10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0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11 103 8064,'-4'-19'1423,"3"13"-631,-1 0-1,1 0 1,0 0-1,0 0 1,0 0 0,1 0-1,0 0 1,1 0-1,-1 0 1,1 0-1,3-10 1,-4 14-301,1 42 341,-1 156 1152,1 112-384,23 49-767,-15-280-663,4 0 0,38 128 1,-44-174-58,-6-18-71,-1-13-43,0 0 1,0 0-1,0 0 0,0 0 0,0 0 0,0 0 0,0 0 1,-1 0-1,1 0 0,0 0 0,0 0 0,0 0 0,0 0 1,0 0-1,0 0 0,0 0 0,0 0 0,0-1 0,0 1 1,0 0-1,0 0 0,0 0 0,-1 0 0,1 0 0,0 0 1,0 0-1,0 0 0,0 0 0,0 0 0,0 0 0,0 0 1,0 0-1,0 0 0,0 0 0,0 1 0,0-1 0,-1 0 1,1 0-1,0 0 0,0 0 0,0 0 0,0 0 0,0 0 1,0 0-1,0 0 0,0 0 0,0 0 0,0 0 1,0 0-1,0 0 0,0 0 0,0 0 0,0 0 0,0 1 1,0-1-1,0 0 0,0 0 0,0 0 0,-4-7-54,1-1-1,1 1 1,0-1-1,0 1 1,0-1-1,1 0 1,0 0-1,1-12 1,-2 0-64,1 13 68,0 0 0,1 0 0,0-1 0,0 1 0,1 0 0,-1-1 0,2 1 0,-1 0 0,1 0 0,0 0 0,0 0 0,1 0 0,0 1 1,0-1-1,1 1 0,8-12 0,-5 11 37,-1 1 1,1 0 0,0 0 0,0 1-1,0 0 1,1 0 0,0 1-1,0 0 1,0 0 0,0 1-1,1 0 1,9-2 0,8 0 100,-1 1 0,1 1 0,0 2 0,-1 0 0,1 2 0,0 1 0,-1 1 0,40 9 0,-45-7 27,-1 1 0,1 2 0,-1 0 0,0 0 0,-1 2 0,1 0 0,27 22 1,-39-26-94,-1 0 1,1 1-1,-1-1 1,0 1-1,0 0 1,-1 1 0,0-1-1,6 14 1,-9-16-29,0 0 1,0 0-1,-1 0 1,1 1-1,-1-1 1,-1 0-1,1 1 0,-1-1 1,0 0-1,0 1 1,0-1-1,-1 1 1,0-1-1,0 0 1,-3 7-1,2-8 7,0 0-1,0 0 1,-1 0 0,1 0-1,-1-1 1,0 1 0,0-1-1,0 0 1,-1 0-1,1 0 1,-1 0 0,0-1-1,0 1 1,0-1 0,0 0-1,0 0 1,0 0-1,0-1 1,-1 0 0,1 1-1,-1-1 1,1-1 0,-10 1-1,0 1-122,0-2-1,0 1 0,-1-2 1,1 0-1,0-1 0,-18-4 1,13 2-352,-31-12-1213,48 14 1344,0 1 0,0 0 0,0 0-1,1-1 1,-1 1 0,0-1 0,1 0-1,-1 1 1,1-1 0,-1 0 0,-1-4-1,-5-7-2854</inkml:trace>
</inkml:ink>
</file>

<file path=ppt/ink/ink10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1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12032,'-28'23'6015,"31"5"-9726,-3-24 10622,5 12-7295,1 0 0,3 7-256,0-7 0,14-5-512,-9 1 0,5-5-1535,-4 2-1</inkml:trace>
</inkml:ink>
</file>

<file path=ppt/ink/ink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6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4480,'25'0'2176,"49"0"-2688,-50 0 4352,9 0-3840,-1-13 0,2 13 0,-2 0 128,-3 0-640,-6 0 0,-9 0-768,-9 9 128</inkml:trace>
</inkml:ink>
</file>

<file path=ppt/ink/ink10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1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 6912,'-14'-7'3456,"51"21"-11264,-28-9 5504</inkml:trace>
</inkml:ink>
</file>

<file path=ppt/ink/ink10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1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1051 9472,'17'-21'3612,"-13"18"-3554,0 0 0,0 1 0,0-1 0,0 1 0,0 0 0,1 0 1,-1 0-1,1 1 0,5-2 0,24-9 5135,6-2-3844,-6 2-760,-1-1-1,55-32 1,-79 40-605,12-6 74,0-2 1,0 0 0,-2-2-1,1 0 1,-2-1 0,0 0-1,-1-2 1,27-35 0,-35 37-45,-1 0 0,-1 0 0,0-1 1,-1 0-1,-1 0 0,0-1 0,-1 0 0,-1 0 1,-1 1-1,-1-2 0,0-17 0,-2 17-52,0 1 0,-1-1 0,0 0 0,-2 1 0,0 0 0,-1 0 0,-1 0 0,-1 0-1,-1 1 1,0 0 0,-1 1 0,0-1 0,-17-19 0,8 12-27,-2 0 0,0 2 0,-1 0 0,-2 2 0,-36-27 0,44 36 56,0 1 0,-1 0 0,-1 2-1,1 0 1,-2 0 0,1 2 0,-1 0 0,0 1 0,0 1 0,-25-3-1,36 7 11,0 0-1,-1 1 1,1-1-1,0 2 0,0-1 1,-1 1-1,1 0 1,0 0-1,1 1 1,-1 0-1,0 0 0,1 1 1,0 0-1,0 0 1,0 0-1,0 1 1,0 0-1,-5 6 0,-2 4 50,0 1 0,0 0-1,2 1 1,-19 36-1,17-24 108,1 1 0,1 0 1,2 1-1,1 0 0,2 0 0,0 1 0,-1 58 0,7-25 370,2 1 0,18 106 0,-7-112-233,3-1 0,2 0 1,2-1-1,40 77 1,-57-127-332,5 7-475,-1 1-1,8 33 0,-14-45 382,0 0 0,-1 0 0,1-1-1,-1 1 1,0 0 0,0 0 0,0-1-1,-2 7 1,2-8 83,-1-1 0,1 1 0,-1-1 0,0 0 0,1 1 0,-1-1 0,0 0-1,0 0 1,0 0 0,0 0 0,0 1 0,0-1 0,0 0 0,0-1 0,0 1 0,0 0 0,0 0 0,-1 0 0,1-1 0,0 1-1,-1-1 1,-1 1 0,1 0-626,-1-1-1,1 1 1,0-1 0,-1 0-1,1 0 1,0 0-1,-1 0 1,1-1-1,-1 1 1,1-1-1,0 1 1,-3-2 0,-4-1-2398</inkml:trace>
</inkml:ink>
</file>

<file path=ppt/ink/ink10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2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0 244 8704,'2'-1'479,"0"1"0,0 0 1,0 0-1,-1 0 0,1 0 1,0 0-1,0 0 0,0 0 1,0 0-1,0 1 1,-1-1-1,1 1 0,0 0 1,0-1-1,2 2 0,42 18 5666,-25-11-5730,-10-7-319,0 0 0,0-1 0,1 0 0,-1-1 0,0 0 0,0-1 0,0 0 0,1 0 0,-1-2 0,0 1 0,19-9 0,-7 5 64,-1-1 0,0-1 0,-1-2 0,0 0 0,-1-1 0,1-1 0,23-19 0,-39 27-148,-1 0 0,1-1 0,-1 1 0,0-1 0,0-1 0,-1 1 0,6-10 0,-7 12-10,-1 0 0,0 0-1,0 0 1,0 0 0,0 0-1,-1 0 1,1 0 0,-1-1-1,1 1 1,-1 0-1,0 0 1,-1 0 0,1-1-1,0 1 1,-1 0 0,0 0-1,1 0 1,-3-3 0,1 2 10,0 0 0,0 0 0,-1 0 0,1 1 0,-1-1 0,0 1 0,0 0 0,-1 0 0,1 0 0,-1 0 0,1 1 0,-1-1 0,0 1 0,0 0 0,0 0 0,0 0 0,0 1 0,0-1 0,-1 1 0,1 0 0,0 0 0,-1 1 0,1-1 0,-1 1 0,1 0 0,-1 0 0,1 0 0,-7 2 0,-5 0 45,-1 2 0,1 0 0,0 0 0,0 1-1,1 1 1,-20 11 0,23-12 2,1 0-1,-1 2 0,1-1 0,0 1 1,1 1-1,0 0 0,0 1 1,0 0-1,1 0 0,1 1 1,0 0-1,0 0 0,1 1 1,-8 15-1,11-16-20,1 0 0,1 0 0,0 1 0,0-1-1,1 1 1,1-1 0,-1 1 0,2-1 0,-1 1 0,1-1 0,1 1 0,0-1 0,1 0 0,0 0 0,0 0 0,1 0 0,8 15-1,-6-15-28,1 0-1,0-1 0,0 1 0,1-2 0,0 1 0,0-1 0,1 0 0,0-1 1,1 0-1,-1 0 0,1-1 0,20 8 0,-4-2-290,1-2-1,0-1 1,53 10 0,-63-16-265,0-1 0,0-1 1,0 0-1,0-2 0,0 1 1,0-2-1,26-6 0,31-8-2909</inkml:trace>
</inkml:ink>
</file>

<file path=ppt/ink/ink10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3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375 222 4608,'-2'-1'227,"1"0"1,0 0-1,0-1 1,0 1-1,0-1 1,0 1 0,0-1-1,0 1 1,0-1-1,0 0 1,1 1-1,-1-1 1,1 0-1,-1 1 1,1-1-1,0 0 1,-1 0-1,1-2 1,3-39 3723,-1 1-2156,-3 36-1634,0 0 0,0 1 0,-1-1 1,1 1-1,-1-1 0,-1 1 0,1 0 0,-1 0 1,0 0-1,0 0 0,0 1 0,-1-1 0,1 1 1,-1 0-1,-9-8 0,10 10-44,0 0 0,0 0 0,0 1 0,-1-1 0,1 0 0,-1 1 0,1 0 0,-1 0 0,1 0 0,-1 0 0,0 1 0,1-1 0,-1 1 0,0 0 0,0 0 0,1 1 0,-1-1 0,0 1 0,1-1 0,-1 1 0,1 0 0,-1 1 0,1-1 0,-1 1 0,1-1 0,-5 4 0,-17 13 187,2 1 0,0 1 0,-24 26 0,36-34-271,1 1 0,1-1 0,0 1 0,0 1 1,1 0-1,1 0 0,1 0 0,0 1 0,0 0 0,2 0 0,0 1 0,1-1 0,0 1 0,1 0 0,0 22 0,2-27-28,1 0-1,0 0 1,0 0-1,1 0 1,1 0 0,0 0-1,0-1 1,1 1 0,0-1-1,1 0 1,0 0 0,1-1-1,0 1 1,1-1 0,-1 0-1,2-1 1,-1 0-1,1 0 1,0-1 0,1 0-1,0 0 1,0-1 0,11 7-1,-3-6-3,-1 1 0,1-2-1,1 0 1,-1-1 0,1-1-1,0-1 1,0 0 0,0-1-1,0-1 1,0-1 0,1-1-1,22-3 1,11-5-35,-1-2 0,-1-2-1,50-21 1,-6-11 56,-94 45-3,0 1 0,0-1-1,0 1 1,0 0 0,0-1 0,0 1 0,0-1 0,0 1 0,0-1 0,0 1 0,0-1 0,0 1 0,1 0 0,-1-1 0,0 1-1,0-1 1,0 1 0,1-1 0,-1 0 0,0 1 0,1-1 0,-1 1 0,1-1 0,-1 1 0,0-1 0,1 0 0,-1 1 0,1-1 0,-1 0-1,1 0 1,-1 1 0,2-1 0,14 13 231,-6-8-147,1-1 0,0-1-1,0 0 1,0 0-1,1-1 1,-1-1 0,0 0-1,1 0 1,20-3 0,-15 2-84,28 0 139,-1-2 0,0-2 0,1-2 1,54-15-1,-80 16-77,0-1 1,0-1 0,-1-1-1,0 0 1,0-2 0,-1 0-1,0 0 1,-1-2-1,-1 0 1,1-1 0,24-28-1,-36 37-51,1-1-1,-1 0 1,0-1-1,0 1 1,0-1-1,-1 0 0,0 0 1,0 0-1,-1 0 1,0 0-1,0-1 1,0 1-1,-1-1 1,0 1-1,0-1 1,0 0-1,-1 1 0,0-1 1,0 0-1,-2-9 1,-1 8-10,-1 0-1,1 1 1,-1-1 0,0 1 0,-1-1 0,0 1 0,0 1-1,-1-1 1,1 1 0,-1 0 0,-1 0 0,1 0-1,-9-4 1,-6 1 38,0 0 1,-1 2-1,0 0 0,0 2 0,0 0 0,-1 2 0,0 0 1,0 2-1,0 0 0,-30 4 0,32-1 6,0 2 0,0 0 0,0 2 0,1 0 0,0 1 0,0 1 0,-26 15 0,28-14-30,-1 1-1,2 1 1,0 0-1,0 2 1,-27 26 0,37-33-99,1 1 0,1 0 1,-1 0-1,1 0 0,0 1 1,1 0-1,-1 0 1,2 0-1,-1 0 0,1 1 1,1-1-1,-1 1 0,1 0 1,-1 17-1,2-23-124,1 1 0,0 0 1,0-1-1,0 1 0,0-1 0,0 1 0,1 0 0,0-1 0,-1 1 1,1-1-1,1 1 0,-1-1 0,0 0 0,1 1 0,0-1 0,0 0 1,0 0-1,0 0 0,0 0 0,0 0 0,1-1 0,0 1 0,-1-1 1,1 0-1,0 1 0,0-1 0,0-1 0,0 1 0,1 0 0,-1-1 1,0 1-1,1-1 0,3 1 0,60-1-3246,-1-5-148</inkml:trace>
</inkml:ink>
</file>

<file path=ppt/ink/ink10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4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53 9216,'-2'3'662,"1"1"1,0 0 0,0 0 0,0-1-1,1 1 1,-1 0 0,1 0-1,0 0 1,0 0 0,0 0 0,1 0-1,0 0 1,-1-1 0,1 1-1,2 4 1,8 19 864,-6-15-2564,40 82 945,-27-59 692,-1 0-1,18 56 0,-35-90-567,0-1-1,1 0 0,-1 1 0,0-1 1,0 0-1,1 1 0,-1-1 1,0 1-1,0-1 0,0 0 0,0 1 1,0-1-1,1 1 0,-1-1 0,0 1 1,0-1-1,0 0 0,0 1 1,0-1-1,0 1 0,0-1 0,-1 1 1,1-1-1,0 1 0,0-1 0,0 0 1,0 1-1,0-1 0,-1 1 1,1-1-1,0 0 0,0 1 0,-1-1 1,1 0-1,0 1 0,-1-1 0,1 1 1,-15-12 605,-15-23-287,22 23-328,0-1 0,0 0-1,1 0 1,1-1-1,0 0 1,0 0 0,2-1-1,-1 1 1,2-1-1,0 0 1,0 0 0,0-15-1,3 21 9,0-1-1,0 1 0,1-1 0,0 1 1,1-1-1,0 1 0,0-1 1,1 1-1,0 0 0,0 0 0,1 1 1,-1-1-1,2 1 0,-1-1 1,1 1-1,1 1 0,-1-1 0,1 1 1,0 0-1,11-9 0,-9 11 25,0 0-1,-1 0 1,1 1-1,0 0 1,1 0-1,-1 1 1,0 0-1,1 0 0,0 1 1,-1 0-1,1 1 1,-1 0-1,1 0 1,0 1-1,-1 0 1,1 0-1,12 5 1,-3-2-1,0 1 0,-1 1 0,1 1 0,-2 1 0,1 0 0,-1 1 0,22 16 0,-19-7-165,0 1 1,-1 1 0,0 0-1,-2 1 1,21 36 0,5 5-4938,-36-52 1827</inkml:trace>
</inkml:ink>
</file>

<file path=ppt/ink/ink10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4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17 7808,'-9'-16'3840,"24"16"-3968,-15 0 4096,14 3-3840,-5 2 128,0-1 1023,1 0 1,-6 24-1152,1-8 128,4 26 640,-4-14 128,10 7-128,-7-12 128,12 12-1536,-6-7 0,9-22-2304,-5 3 1</inkml:trace>
</inkml:ink>
</file>

<file path=ppt/ink/ink10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5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12800,'5'0'6399,"38"0"-13694,-34 0 10879,5 0-7424,0 0 0</inkml:trace>
</inkml:ink>
</file>

<file path=ppt/ink/ink10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6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1 536 6144,'4'-3'9266,"8"-3"-4613,73-37-3341,-68 35-920,0-1 0,0 0-1,-1-2 1,0 0 0,-1-1-1,24-23 1,-32 26-306,1-1 0,-1 1 0,-1-1 0,0 0 1,0 0-1,-1-1 0,-1 0 0,0 0 0,0 0 0,-1 0 0,0-1 0,1-14 1,-1 4-34,-1-1 0,-1 1 0,-4-43 0,3 59-57,0 1 1,-1 0-1,0 0 0,0 0 1,0 0-1,-1 0 0,0 0 1,0 1-1,0-1 0,0 0 1,-1 1-1,0 0 0,0-1 1,0 1-1,0 0 0,-1 1 1,1-1-1,-1 0 0,0 1 1,0 0-1,0 0 0,-9-4 1,13 7 2,0 0 0,0-1 1,0 1-1,-1 0 0,1 0 1,0 0-1,0-1 1,0 1-1,-1 0 0,1 0 1,0 0-1,0 0 1,-1 0-1,1-1 0,0 1 1,0 0-1,-1 0 0,1 0 1,0 0-1,-1 0 1,1 0-1,0 0 0,0 0 1,-1 0-1,1 0 1,0 0-1,-1 0 0,1 0 1,0 0-1,0 1 0,-1-1 1,1 0-1,0 0 1,0 0-1,-1 0 0,1 0 1,0 1-1,0-1 1,0 0-1,-1 0 0,1 0 1,0 0-1,0 1 0,0-1 1,0 0-1,-1 0 1,1 1-1,0-1 0,0 0 1,0 0-1,0 1 0,0-1 1,0 0-1,0 1 1,0-1-1,0 0 0,0 1 1,9 22 44,21 20 54,-25-38-80,1 0 0,-1-1-1,1 0 1,0 0 0,0 0-1,1-1 1,-1 0 0,1 0-1,-1-1 1,1 0-1,0 0 1,0 0 0,11 0-1,11 2 116,54 1-1,-14-3 2,-35-1-73,52-3 0,-85 2-64,3-1-5,-1 0-1,1 1 0,-1 0 1,1 0-1,-1 0 0,1 0 1,-1 0-1,1 1 0,-1 0 1,1 0-1,4 1 1,-11 4 23,-1-1 0,0 1 0,0-1 0,0 0 1,0-1-1,-9 8 0,1-2-15,1 1-1,0 0 1,1 1-1,1 0 1,0 0-1,0 1 0,1 1 1,1-1-1,0 1 1,1 0-1,-7 26 1,11-32 5,1 0 1,0 0 0,0 0-1,1 0 1,0 0-1,1 0 1,-1 1 0,2-1-1,-1 0 1,1 0-1,0-1 1,1 1 0,0 0-1,0-1 1,1 0-1,-1 1 1,2-1 0,-1-1-1,1 1 1,0-1-1,0 1 1,1-1 0,8 6-1,-5-4 0,1 0 0,0-1 0,1-1 0,0 1 1,0-2-1,0 0 0,22 7 0,3-1 38,46 6 1,-56-14-51,0-1-1,0-1 0,-1-1 1,1-1-1,0-2 1,-1 0-1,45-13 0,-38 7-24,-1-2-1,0 0 1,-1-3-1,0 0 1,46-32-1,-71 43-1,0-1 0,0 0 0,0 0 0,-1 0-1,1-1 1,-1 1 0,0-1 0,0 0 0,-1-1 0,0 1-1,6-12 1,-8 14 12,0-1 0,-1 1 0,1-1 0,0 1 0,-1-1 0,0 1 0,0-1 0,0 1 0,0-1 0,-1 1 0,1-1 0,-1 1-1,0-1 1,0 1 0,0-1 0,0 1 0,-1 0 0,1-1 0,-1 1 0,0 0 0,0 0 0,-4-4 0,-2-1-21,0 1 1,0 0-1,-1 0 0,0 1 1,-1 0-1,1 0 0,-1 1 1,0 1-1,0 0 0,-20-6 1,23 9 31,0 1 1,1-1 0,-1 1 0,0 0-1,0 1 1,0-1 0,0 1-1,1 1 1,-1-1 0,0 1 0,1 1-1,0-1 1,-1 1 0,-8 5 0,2 0-11,1-1 0,0 2 1,1-1-1,0 2 1,-18 18-1,25-23 34,0 0-1,1 0 0,0 1 0,0-1 1,0 1-1,1 0 0,0-1 1,0 1-1,0 0 0,1 0 0,0 0 1,0 1-1,1-1 0,-1 0 0,1 0 1,1 0-1,-1 0 0,1 1 1,0-1-1,0 0 0,1 0 0,0 0 1,0 0-1,0-1 0,1 1 1,0-1-1,0 1 0,0-1 0,1 0 1,-1 0-1,1 0 0,6 5 1,2-1 57,0-1 0,0 0 0,1 0 0,0-1 1,0-1-1,16 6 0,94 26 190,-89-28-243,-10-4-4,-1 0 0,1-2 1,0-1-1,0-1 0,0-1 1,0-1-1,45-6 0,-63 4-11,1 0 0,-1 0 0,-1 0 0,1-1 0,0 0 0,-1 0-1,1 0 1,-1-1 0,0 0 0,0 0 0,0 0 0,-1 0 0,1-1 0,-1 0-1,0 0 1,5-9 0,0-1 17,0 0 1,-2 0-1,0-1 0,9-29 0,-13 28 351,5 37 28,7 5-261,-13-21-131,0 0 0,-1-1 0,1 0 0,0 1 0,1-1 0,-1 0 0,1 0 0,-1 0 0,1-1 0,0 1-1,0-1 1,0 1 0,0-1 0,1 0 0,-1 0 0,1 0 0,-1-1 0,1 1 0,3 0 0,6 1 22,0-1 0,0 0-1,1-1 1,-1 0 0,0-1 0,0-1 0,1 0-1,-1-1 1,0 0 0,21-7 0,-4-2 29,0-1 0,0-1 0,33-21-1,-57 30-43,0 0 0,0-1 0,-1 1 0,1-1 0,-1-1 0,0 1 0,0-1 0,-1 1 0,0-1 0,0-1 0,0 1 0,3-9 0,-5 11-24,0 0 1,-1 0-1,1 0 0,-1 0 1,0-1-1,-1 1 1,1 0-1,-1-1 1,1 1-1,-1 0 1,-1-1-1,1 1 0,-1-1 1,1 1-1,-1 0 1,0 0-1,-1-1 1,1 1-1,-1 0 1,0 0-1,-4-7 0,1 5-43,0-1-1,-1 1 0,0 0 0,0 0 0,0 0 1,-1 1-1,0 0 0,0 1 0,0-1 0,-1 1 0,1 1 1,-1-1-1,-10-2 0,5 3-23,-1 0-1,1 0 1,-1 2-1,0 0 1,1 0-1,-1 1 1,-24 3 0,19 0-86,0 1 1,0 0-1,1 2 1,0 0-1,0 1 1,1 0-1,-1 1 1,2 2-1,-1-1 1,1 2 0,1 0-1,-15 14 1,26-21 62,1-1-1,0 1 1,0 0 0,0 0 0,0 0 0,1 0 0,-1 1 0,1-1 0,0 1 0,1-1 0,-1 1 0,1 0-1,0-1 1,-1 7 0,2-9 29,0 1-1,0-1 1,0 1-1,1-1 1,-1 1-1,1-1 1,-1 1-1,1-1 1,0 0 0,0 1-1,0-1 1,0 0-1,1 0 1,-1 0-1,0 0 1,1 0-1,0 0 1,-1 0-1,1 0 1,0 0-1,0-1 1,0 1-1,0-1 1,0 0-1,0 1 1,0-1-1,1 0 1,-1 0 0,3 0-1,1 1-27,0 0 1,0-1-1,0 0 1,0 0-1,0-1 0,1 0 1,-1 0-1,0 0 0,11-3 1,63-17-354,-3 2 323,52-5 1538,-128 22-1353,0 1 0,0 0 0,-1 0 0,1 0 0,0 0 0,0 0-1,0 0 1,0 0 0,0 0 0,0 1 0,0-1 0,0 0 0,0 0-1,0 1 1,0-1 0,-1 1 0,1-1 0,0 0 0,0 1 0,0 0-1,-1-1 1,1 1 0,0 0 0,-1-1 0,1 1 0,0 0 0,-1-1-1,1 1 1,-1 0 0,1 0 0,-1 0 0,1 1 0,2 34 1485,-2-8-837,1-15-393,0 0 1,2 0 0,-1-1 0,2 1-1,8 19 1,-10-28-241,-1 1 1,1-1-1,0 0 0,0 0 1,1 0-1,-1-1 0,1 1 0,0-1 1,0 1-1,0-1 0,0-1 1,0 1-1,1 0 0,-1-1 0,1 0 1,0 0-1,-1-1 0,9 3 1,-6-3-92,0 0 1,1-1 0,-1 0 0,1 0 0,0 0 0,-1-1-1,0 0 1,1-1 0,-1 0 0,0 0 0,0 0 0,0-1 0,10-5-1,0-1-861,-1-1 0,0-1 0,-1 0 0,15-15-1,9-7-2573</inkml:trace>
</inkml:ink>
</file>

<file path=ppt/ink/ink10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7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89 898 6016,'4'-1'987,"0"0"1,0 1-1,0 0 0,0 0 1,0 0-1,0 0 0,0 1 1,7 1-1,11 0 1518,-12-3-2215,1 0 0,-1-1 0,1 0 0,-1 0 0,0-1 0,0-1 0,0 0 0,0 0 0,0-1 0,-1 0 0,9-7 0,15-12-246,44-40-1,-50 40 614,15-13-230,-3-2 0,-1-1-1,-2-2 1,-2-2 0,31-52-1,-56 83-391,0-1 0,-1 0 0,-1 0 0,-1-1 0,0 0 1,0 0-1,-2 0 0,0-1 0,-1 1 0,0-1 0,-1 0 0,-1 0 0,-1-30 0,-2 36-39,1 1 0,-2-1 0,1 1 0,-1-1 0,0 1 0,-1 0-1,0 0 1,-1 1 0,0-1 0,0 1 0,-1 0 0,0 0 0,0 1 0,-1 0 0,0 0 0,0 0 0,0 1 0,-1 0 0,0 0 0,-17-8 0,15 9-6,-1 0 0,1 1 0,-1 0 0,0 1 0,0 1 0,0-1 0,0 2 0,-1-1 0,1 1 0,-1 1 0,1 0 0,-18 3 0,14-2-10,-8 0-5,0 0 0,1 1 0,-1 2-1,1 0 1,0 1 0,0 2 0,0 0 0,1 1-1,0 1 1,-30 18 0,39-20 26,0 0 0,1 1 0,0 1 0,0-1 1,1 2-1,0-1 0,0 1 0,1 1 0,1 0 0,0 0 0,0 1 0,1 0 1,1 0-1,0 0 0,0 1 0,1 0 0,1 0 0,-5 24 0,6-6 127,0 0 0,2 1 0,2-1 0,1 0 0,8 48 0,15 13 568,3 0-1,75 161 0,-20-56-93,-77-181-597,1 3 29,0 0 1,2-1 0,15 26-1,-22-41-92,0 0-1,0 0 0,0 0 0,0 0 0,1 0 0,-1 0 1,1-1-1,0 1 0,0-1 0,0 0 0,0 0 0,0 0 1,0 0-1,0-1 0,1 1 0,-1-1 0,1 0 0,-1 0 0,1 0 1,-1 0-1,1-1 0,0 0 0,-1 1 0,1-1 0,4-1 1,-3 0-223,1-1 0,-1 0 0,0 0 0,0 0 0,0-1 0,0 1 0,0-1 0,0-1 0,-1 1 0,5-4 0,42-44-3526,-34 33 2129,17-15-1671</inkml:trace>
</inkml:ink>
</file>

<file path=ppt/ink/ink10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7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 10240,'-6'-7'5120,"12"26"-5504,-1-15 8831,-1 12-8191,1-4 128,9 15 0,0-11 0,9 10-640,-3-6 128,12-4-256,-9 0 0,14-12-1792,-8 3 0,-1-21-895,-8 5-1</inkml:trace>
</inkml:ink>
</file>

<file path=ppt/ink/ink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6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7168,'51'13'3584,"49"-13"-5248,-54-7 7040,16-6-7296,-5 10 128,-5-10-1792,-12 13 0</inkml:trace>
</inkml:ink>
</file>

<file path=ppt/ink/ink10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18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23 13440,'-11'-10'6655,"49"4"-9983,-28 6 13440,13-3-11776,-3-1 0,-11 4-4992,-6 0 129</inkml:trace>
</inkml:ink>
</file>

<file path=ppt/ink/ink10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4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509 28 5632,'-1'-2'429,"0"1"0,1-1 0,-1 1 0,0-1-1,0 1 1,0-1 0,0 1 0,-1-1 0,1 1 0,0 0 0,-1 0 0,1-1 0,0 1 0,-1 0 0,1 0 0,-1 1 0,0-1 0,1 0 0,-1 0-1,0 1 1,-3-1 0,0 0-135,1 1-1,-1-1 0,0 1 1,1 1-1,-1-1 0,0 1 1,1 0-1,-8 2 0,-4 2 104,0 1-1,0 1 0,1 1 1,-16 10-1,9-3-36,2 1 0,0 1-1,1 1 1,0 0 0,2 2 0,-19 25-1,8-5-32,2 1 0,-27 55 0,42-70-230,0 0 1,2 1 0,1 0-1,-7 46 1,12-57-74,-3 16 48,1 0 0,2 1 0,1-1 0,1 1 0,2-1 0,2 0 0,12 63 0,-8-58-25,2-1-1,2-1 1,1 0 0,25 49 0,-26-62 44,2-1-1,0 0 1,1-1 0,2 0 0,0-1-1,0-1 1,38 30 0,-27-27 102,-6-6 89,-1 2-1,0 0 0,-1 1 0,31 38 1,-30-22 35,-16-26-306,0-1 0,1 1 0,0-1 0,0 0 0,0 0 0,1-1 0,11 11 0,-16-17-129,0 1 1,0-1 0,0 0-1,0 1 1,0-1 0,0 0-1,-1 0 1,1 0 0,0 0-1,0 0 1,0 0-1,0 0 1,0 0 0,0 0-1,0 0 1,0-1 0,0 1-1,0 0 1,0-1-1,0 1 1,0-1 0,0 1-1,0-1 1,-1 1 0,1-1-1,0 0 1,0 1 0,-1-1-1,1 0 1,0 1-1,-1-1 1,1 0 0,-1 0-1,1 0 1,-1 0 0,1 0-1,-1 0 1,0 1 0,1-1-1,-1 0 1,0-1-1,14-42-4756,-14 42 4587,6-30-3168</inkml:trace>
</inkml:ink>
</file>

<file path=ppt/ink/ink10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4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405 74 7936,'1'-6'1337,"0"-40"2570,-8 27 2240,5 18-6095,-1 1 0,1-1 0,-1 1 0,1-1 0,0 1-1,-1 0 1,1 0 0,-1 0 0,1 1 0,-1-1 0,1 0-1,-1 1 1,1 0 0,0 0 0,-1-1 0,1 1 0,0 0-1,-2 2 1,-10 1 158,-17 8 84,0 0 0,1 2 0,0 1 0,1 2 0,1 0 0,0 2-1,2 1 1,-31 30 0,50-43-160,1-1 0,-1 1-1,1 1 1,-7 11-1,12-18-117,0 0 0,0 1 0,0-1 0,0 0 0,1 1 0,-1-1 0,0 0 0,1 1 0,-1-1 0,1 1 0,0-1 0,-1 1 0,1-1 0,0 1 0,0 0 0,0-1 0,0 1 0,0-1 0,0 1 0,1-1 0,-1 1 0,0-1-1,1 1 1,-1-1 0,1 1 0,0-1 0,-1 0 0,1 1 0,0-1 0,0 0 0,0 1 0,0-1 0,0 0 0,0 0 0,0 0 0,2 1 0,10 4-13,0-1-1,1-1 1,0-1 0,0 0 0,0 0-1,0-1 1,15 0 0,-18-2-4,309 35 1,-297-32 2,-1 2 1,0 0-1,0 2 0,0 0 0,-1 2 0,0 0 0,-1 1 0,0 1 0,28 21 1,-43-29 22,0 1 1,0 0-1,-1 0 1,1 1 0,-1-1-1,0 1 1,0 0 0,-1 0-1,1 0 1,-1 1-1,2 5 1,-4-8-9,0-1 0,0 1 0,0 0 0,-1 0 0,1 0 0,-1 0 0,1 0 0,-1 0 1,0-1-1,0 1 0,-1 0 0,1 0 0,-1 0 0,1 0 0,-1 0 0,0 0 0,0-1 0,0 1 0,0 0 0,-1-1 0,1 1 0,-1 0 0,1-1 0,-1 0 0,0 1 0,-3 2 1,-5 3 52,-1 0 0,1-1 1,-1 0-1,-1 0 0,1-2 0,-1 1 1,0-1-1,-1-1 0,1 0 1,-1-1-1,1 0 0,-1-1 1,-22 1-1,6-1-85,1-2 1,0-1-1,0-1 0,0-1 0,-37-10 1,63 12-43,-5 0-195,1 0-1,-1-1 1,1 0-1,0-1 1,-1 1-1,1-1 1,0-1-1,0 1 1,-7-6-1,13 8 180,0 1 1,-1 0-1,1 0 0,0-1 0,0 1 0,0 0 0,0-1 1,0 1-1,0 0 0,0-1 0,0 1 0,0 0 0,0-1 1,0 1-1,0 0 0,0-1 0,0 1 0,0-1 0,0 1 0,0 0 1,0 0-1,0-1 0,0 1 0,1 0 0,-1-1 0,0 1 1,0 0-1,0-1 0,1 1 0,-1 0 0,0 0 0,0-1 1,1 1-1,-1 0 0,0 0 0,0 0 0,1-1 0,-1 1 1,0 0-1,1 0 0,-1 0 0,0 0 0,1 0 0,-1 0 1,0 0-1,1 0 0,-1-1 0,0 1 0,1 0 0,-1 0 0,0 0 1,1 1-1,-1-1 0,0 0 0,1 0 0,-1 0 0,1 0 1,2 0-546,12-4-2603</inkml:trace>
</inkml:ink>
</file>

<file path=ppt/ink/ink10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5.4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 7936,'0'-1'132,"0"1"0,0 0 0,-1 0 1,1 0-1,0 0 0,-1 0 0,1-1 1,0 1-1,-1 0 0,1 0 0,0 0 1,-1 0-1,1 0 0,0 0 0,0 0 1,-1 0-1,1 0 0,0 0 0,-1 0 1,1 1-1,0-1 0,-1 0 0,1 0 1,0 0-1,-1 0 0,1 0 0,0 1 1,0-1-1,-1 0 0,1 0 0,0 0 1,0 1-1,-1-1 0,1 0 0,0 1 1,-5 16 4156,6 32 741,-1-31-5265,1 3 465,1 0 0,0 0 1,2 0-1,0 0 1,2-1-1,0 1 0,1-1 1,1-1-1,12 22 1,-17-36-216,0-1 0,0 1 0,0-1 0,1 0 0,-1 0 0,1 0 0,0-1 0,1 1 0,-1-1 0,0 0 0,1 0 0,0-1 0,0 1 0,0-1 0,0 0 0,0 0 0,0-1 0,0 1 0,0-1 0,1 0 0,-1-1 0,1 1 0,-1-1 0,0 0 0,1-1 0,-1 1 0,1-1 0,-1 0 0,0 0 0,10-4 0,1-1 0,0 0 0,0-1-1,-1 0 1,0-1-1,0-1 1,-1 0 0,0-2-1,17-15 1,-24 20-13,-1 0 0,0 0 0,0-1 0,-1 0 0,0 0 0,0-1-1,-1 1 1,0-1 0,0 0 0,-1 0 0,0-1 0,0 1 0,-1 0 0,0-1 0,0 0 0,-1 1 0,0-1 0,-1 0 0,0 0 0,0 0 0,-3-11 0,2-8 186,1 22-119,0 1 1,0 0 0,-1-1 0,1 1 0,-1 0 0,0-1-1,-4-8 1,3 18 524,3 17-271,5 31-88,-2-35-185,0 0 0,1 0-1,1-1 1,0 0 0,1 0 0,1 0-1,1-1 1,0 0 0,1-1 0,0 0-1,1 0 1,1-1 0,0-1 0,22 18-1,-22-21-829,1-1 0,0 0 0,0-1 0,0-1 0,1 0 0,22 6 0,-21-7-2570</inkml:trace>
</inkml:ink>
</file>

<file path=ppt/ink/ink10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6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330 48 5760,'0'-2'686,"0"1"0,0-1 0,0 0 0,-1 1 0,1-1 0,0 1 0,-1-1 0,0 1 0,1-1 0,-1 1 0,0-1 0,0 1 0,0-1 0,1 1 0,-2 0 0,0-2 0,0 1-345,0 0 0,-1 0 0,1 1 0,-1-1 0,1 1 0,-1-1 0,1 1 0,-1 0 0,-4-1 0,3 1-217,0 0 1,0 0 0,0 0-1,-1 1 1,1 0-1,0 0 1,-1 0 0,1 0-1,0 1 1,0-1 0,-1 1-1,1 0 1,0 1 0,0-1-1,-5 3 1,-13 12 306,1 1-1,1 0 1,1 2 0,-25 30 0,43-49-430,-12 15 149,0 0 1,1 1 0,-18 32 0,27-41-137,-1 0-1,1 0 1,0 1 0,1 0 0,0-1-1,0 1 1,1 0 0,0 0-1,0 0 1,0 0 0,2 14 0,0-18-11,0 1 0,0-1 1,1 0-1,0 0 1,-1 0-1,1 0 1,0 0-1,1 0 1,-1 0-1,1-1 1,0 1-1,0-1 1,0 0-1,0 0 1,0 0-1,1 0 0,-1-1 1,1 1-1,6 2 1,4 2 3,0 0 1,0-1-1,0-1 1,18 4-1,-2-1-136,1-2-1,-1-1 1,1-1-1,0-2 1,0-1 0,0-1-1,0-2 1,0-1-1,0-2 1,35-9-1,-49 9 60,0-1 0,0 0 1,-1-2-1,0 0 0,0 0 0,-1-2 0,0 0 0,-1 0 0,0-1 0,-1-1 0,0-1 1,0 0-1,-2 0 0,1-1 0,-2-1 0,0 0 0,-1 0 0,13-30 0,-13 28 246,-6 11 22,0 0 1,0 0-1,0-1 1,-1 1 0,0 0-1,0-1 1,0 0-1,0-8 1,12 81 1170,-11-46-1221,1-1 0,12 36 0,-12-45-140,1 1-1,1-1 0,-1 0 1,2-1-1,-1 1 0,1-1 1,1 0-1,-1-1 0,2 0 1,-1 0-1,1-1 0,0 0 1,1 0-1,-1-1 0,1 0 1,16 6-1,-17-9-35,1 0 0,0 0 0,0-1 0,0 0 0,0-1 1,0 0-1,0 0 0,1-1 0,-1-1 0,0 0 0,0 0 0,0-1 0,0 0 0,0-1 0,0 0 1,-1 0-1,1-1 0,15-9 0,-14 6-41,0-1 1,0-1-1,-1 0 1,-1 0-1,1-1 0,-1 0 1,12-19-1,-15 20 42,0 0 0,0 0 0,-2 0 0,1 0-1,-1-1 1,0 0 0,-1 0 0,0 0 0,-1 0 0,0-1-1,0-11 1,-3 12 138,-3 13 48,1 24 318,6-17-430,1 0 1,-1 0 0,2 0-1,-1 0 1,1-1-1,1 0 1,0 0-1,0 0 1,0 0 0,1-1-1,1-1 1,-1 1-1,1-1 1,12 8 0,-4-2-565,2-1 1,-1-1-1,1-1 1,1 0-1,0-1 1,29 9 0,-46-18 194,0 1 1,-1 0 0,1-1 0,0 0 0,0 1 0,-1-1-1,1 0 1,0 0 0,0 0 0,0 0 0,-1 0 0,1 0-1,0 0 1,0-1 0,-1 1 0,1-1 0,2 0-1,5-6-3005</inkml:trace>
</inkml:ink>
</file>

<file path=ppt/ink/ink10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6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7552,'9'0'3712,"5"16"-1920,-9-16 5631,-1 13-6527,1-6 128,-1 12 256,1-3 128,0 23-1920,-1-12 128,10 18 1024,-3-12 0,7-4-896,-4-10 0,5 1-1536,-1-9 128,11-19-1536,-10 5 1</inkml:trace>
</inkml:ink>
</file>

<file path=ppt/ink/ink10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7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13 10112,'-4'-13'4992,"42"20"-16640,-29-7 8448</inkml:trace>
</inkml:ink>
</file>

<file path=ppt/ink/ink10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7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1017 6912,'-1'-2'158,"1"1"-1,-1-1 1,0 0 0,0 1-1,1-1 1,-1 0 0,1 1 0,0-1-1,-1 0 1,1 1 0,0-1-1,0 0 1,0 0 0,0-1 0,1 2-33,-1 0 0,0 0 0,1 1 0,-1-1 0,0 0 0,1 1 0,-1-1 0,1 0 0,-1 1 1,1-1-1,-1 1 0,1-1 0,0 1 0,-1-1 0,1 1 0,0-1 0,-1 1 0,1 0 0,0-1 0,0 1 1,-1 0-1,2-1 0,6 0 812,0 1 0,-1-1 0,1 1 0,0 0 0,12 3 0,29-2 1680,0-15-1988,0-3 1,-1-1-1,70-38 0,-59 24 204,101-70 1,-136 83-695,-1-1 1,0-1 0,-2 0 0,0-2 0,-2-1 0,21-33 0,-24 32-100,-2 0 0,-1 0 0,-1-1 0,-1-1 0,-1 0 0,-2 0 0,9-48 0,-16 67-50,-1 1 1,1-1 0,-1 0 0,-1 0 0,0 0 0,0 1 0,0-1 0,-1 0 0,-1 1 0,1-1 0,-1 1 0,0 0 0,0 0-1,-1 0 1,0 0 0,0 1 0,-1 0 0,0 0 0,-7-7 0,-1 0-41,-1 1-1,0 1 1,0 0 0,-1 1 0,-1 1-1,-30-14 1,21 13-6,1 0-1,-2 1 1,1 2 0,-1 0-1,0 2 1,-1 1 0,1 1-1,-1 2 1,1 0-1,-1 1 1,1 2 0,-1 1-1,-36 9 1,58-11 50,1 0-1,-1 0 1,1 0 0,-1 1-1,1 0 1,0 0 0,-1 0-1,1 0 1,0 1 0,1 0-1,-1-1 1,0 2 0,1-1-1,-1 0 1,1 1 0,0-1 0,-4 8-1,3-1 24,0 0 0,1 1 0,0-1 0,1 1 0,0-1-1,1 1 1,-1 17 0,2 73 246,4 0 0,27 162 1,-22-215-113,1-1-1,29 79 1,-32-106-232,2 0 0,1-1 0,0 1 0,1-2 0,1 0 0,1 0 0,1-1-1,16 16 1,-24-27-179,0 0-1,1-1 0,0 0 1,0-1-1,14 7 1,-18-9-30,0-1 0,0 0 0,0 0 0,0 0 0,0 0 0,0-1 0,0 1 0,0-1 0,0 0 0,1 0 0,-1 0 0,0 0 0,0 0-1,0-1 1,0 0 0,1 1 0,3-3 0,12-9-2909</inkml:trace>
</inkml:ink>
</file>

<file path=ppt/ink/ink10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8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49 253 10112,'4'2'804,"1"0"1,0-1-1,0 1 1,0-1-1,0 0 1,0 0 0,0-1-1,0 1 1,0-1-1,8-1 1,18 3 2270,-18-1-2956,0-1-1,0 0 1,0-1 0,-1 0 0,1-1 0,0 0 0,-1-1-1,1-1 1,-1 0 0,0 0 0,0-1 0,-1-1 0,1 0 0,-1 0-1,0-2 1,-1 1 0,0-1 0,0 0 0,-1-1 0,12-14 0,-18 20-100,-1 1 0,0-1 0,-1 1 0,1-1 0,0 0 0,-1 0 0,1 0 0,-1 0 0,0 0 0,0 0 0,0 0 0,-1 0 0,1 0 0,-1 0 0,0-1 0,1 1 0,-1 0 0,-1 0 0,1 0 0,0-1 0,-1 1 0,0 0 0,1 0 0,-1 0 0,-1 0 0,1 0 0,0 0 0,-1 0 0,1 0 0,-1 1 0,0-1 0,0 1 0,-3-4 0,0 1-7,-1-1 0,0 1-1,0 1 1,-1-1 0,1 1 0,-1 0-1,0 0 1,0 1 0,-1 0-1,1 0 1,-1 1 0,1 0 0,-11-2-1,5 3 37,0 0-1,0 1 0,0 1 0,0-1 1,0 2-1,0 0 0,-17 5 1,21-4-2,0-1 0,0 2 1,1-1-1,-1 1 1,1 1-1,0-1 0,0 1 1,1 1-1,0-1 0,-1 1 1,2 1-1,-7 6 1,4 2 3,1-1 0,0 1 1,1 1-1,1-1 1,1 1-1,0 0 0,1 1 1,1-1-1,0 1 1,0 20-1,3-31-47,0 1 0,0 0 0,0-1 1,1 1-1,0 0 0,0-1 0,1 1 0,0-1 0,0 0 0,0 1 0,1-1 0,0 0 0,0 0 0,0-1 1,1 1-1,6 6 0,-3-4-11,1 0 0,0-1 0,1 0 0,0-1 0,0 0 0,0 0 1,1-1-1,0 0 0,13 4 0,3-1-677,0-1 0,0-1 1,0-1-1,0-1 0,1-2 1,0-1-1,42-2 0,-15-4-2643</inkml:trace>
</inkml:ink>
</file>

<file path=ppt/ink/ink10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8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45 340 5376,'0'0'96,"0"-1"1,0 1-1,-1 0 1,1 0-1,0 0 1,0 0-1,-1 0 1,1 0-1,0 0 1,0 0-1,-1 0 1,1 0-1,0 0 1,0 0-1,-1 0 1,1 0-1,0 0 1,0 1-1,-1-1 1,1 0-1,0 0 1,0 0-1,0 0 1,-1 0-1,1 1 1,0-1-1,0 0 1,0 0-1,-1 0 1,1 0-1,0 1 1,0-1-1,0 0 1,0 0 0,0 1-1,-1-1 1,1 0-1,0 0 1,0 0-1,0 1 1,0-1-1,0 0 1,0 0-1,0 1 1,0-1-1,0 0 1,0 1-1,0-1 1,0 0-1,0 0 1,0 1-1,0-1 1,0 0-1,1 0 1,-1 0-1,0 1 1,0-1-1,0 0 1,0 0-1,0 1 1,0-1-1,1 0 1,-4 0 3508,3 0-2027,1 2 2221,7 14-3480,1-5 392,1 0-1,21 19 1,-1-3 357,-20-18-911,1 0 1,0-1-1,1 0 1,-1-1-1,2 0 1,-1-1-1,1-1 1,0 1-1,0-2 1,0 0-1,1-1 1,17 3 0,-16-4-114,1-1 1,-1 0 0,1-1 0,-1-1 0,1 0 0,-1-1 0,1-1 0,-1 0 0,0-1 0,0 0 0,27-14 0,-18 6 14,0-1 1,0-2-1,-2 0 1,0-2-1,31-29 1,-46 40-41,0-1 1,-1 0 0,0 0-1,0-1 1,-1 1 0,0-1-1,0 0 1,-1-1 0,0 1-1,0-1 1,-1 0 0,3-15 0,-4 18-15,-1 0 0,0-1 1,0 1-1,-1 0 0,1 0 1,-2 0-1,1 0 0,-1-1 1,1 1-1,-2 0 0,1 0 1,-1 0-1,0 1 0,0-1 1,0 0-1,-1 1 0,0-1 1,0 1-1,-7-8 0,6 5-5,-1 1 0,0 0 0,-1 1 0,0 0 0,0-1 0,0 2 0,0-1 0,-1 1 0,0 0 0,-1 0 0,1 1 0,-1 0 0,1 0 0,-1 1 0,-11-3 0,1-1 0,-1-1-10,-1 1-1,0 1 0,0 0 1,0 2-1,-1 1 0,0 0 1,0 1-1,0 2 0,1 0 1,-1 1-1,0 1 0,0 1 1,-33 9-1,33-7-20,1 2 0,-1 0 0,2 1 0,-1 2 0,1 0 0,1 0 0,0 2 0,0 0 0,1 1 0,-30 31 0,44-41-40,0 0 0,0 0 0,0 0 1,1 0-1,0 0 0,-1 1 1,1 0-1,0-1 0,1 1 0,-1 0 1,1 0-1,-1 0 0,1 0 1,0 0-1,1 0 0,-1 0 1,1 0-1,0 0 0,0 0 0,0 0 1,0 1-1,1-1 0,-1 0 1,1 0-1,0 0 0,1 0 1,-1 0-1,1-1 0,-1 1 0,1 0 1,0-1-1,1 1 0,-1-1 1,6 6-1,1 0-660,0-2 1,0 1-1,19 9 0,26 17-2597</inkml:trace>
</inkml:ink>
</file>

<file path=ppt/ink/ink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7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765 32 1408,'-27'-19'3972,"22"17"-3858,0 0 0,0 0 0,0 0 1,0 1-1,-1 0 0,1 0 0,-7 0 0,1 0 74,0 2 0,-1-1-1,1 1 1,0 1 0,0 0 0,0 1 0,1 0-1,-1 1 1,-18 8 0,0 3 374,1 0-1,-31 23 1,33-19-341,2 0 0,0 2 0,1 0 0,1 2 0,1 0 0,1 2 0,1 0 0,1 1 0,1 1 1,-14 31-1,-9 24 281,4 1 0,-32 108 0,53-134-261,2 1-1,2 0 1,3 1-1,-1 90 1,9-99-68,3 1 1,1 0 0,22 93-1,-18-115-131,1-1-1,1 1 0,2-2 0,1 0 0,1 0 0,1-1 1,35 44-1,73 73 273,-103-122-274,0-2-1,2-1 1,0 0-1,41 24 1,-61-41-102,0 0 1,0 1 0,0-1-1,1 0 1,-1 0-1,0-1 1,1 1-1,-1 0 1,0-1-1,1 1 1,-1-1 0,1 0-1,-1 0 1,0 0-1,1 0 1,-1 0-1,1-1 1,-1 1-1,0-1 1,1 1 0,-1-1-1,0 0 1,1 0-1,-1 0 1,0 0-1,2-2 1,0 0-347,0-1 1,0 0-1,-1 0 0,0 0 0,0 0 1,0-1-1,0 0 0,-1 1 0,1-1 1,1-7-1,6-16-1661</inkml:trace>
</inkml:ink>
</file>

<file path=ppt/ink/ink10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9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7808,'-1'4'7408,"4"9"-3693,12 48-3394,-9-40 672,14 81-236,12 195 0,-23 52 774,-9-273-1184,19 364-1158,-19-436 414,1 21-1440,-1-25 1713,0 1 0,0-1 0,0 0 0,0 1 0,0-1 1,0 1-1,0-1 0,0 0 0,0 1 0,0-1 0,-1 1 0,1-1 0,0 1 0,0-1 0,0 0 1,-1 1-1,1-1 0,0 0 0,0 1 0,-1-1 0,1 0 0,0 1 0,-1-1 0,1 0 0,0 0 1,-1 1-1,1-1 0,0 0 0,-1 0 0,1 0 0,-1 0 0,1 1 0,-1-1 0,0 0 0,-5 0-2947</inkml:trace>
</inkml:ink>
</file>

<file path=ppt/ink/ink10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29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0 152 8320,'6'-10'957,"0"0"1,0 1 0,1 0 0,0 0-1,0 0 1,1 1 0,0 0 0,1 1-1,0 0 1,0 0 0,13-7 0,-9 7-609,1 0 0,0 2 1,0-1-1,0 2 1,1 0-1,0 1 0,28-3 1,-23 4-256,0 2 0,0 0-1,0 2 1,0 0 0,0 1 0,0 1 0,-1 1 0,1 0 0,-1 2 0,0 0 0,-1 1 0,30 19 0,-37-20-10,-1 1 0,0 0 1,0 1-1,-1 0 0,0 0 0,0 1 1,-1 0-1,-1 1 0,0 0 1,0 0-1,-1 1 0,-1-1 1,0 1-1,0 0 0,-1 1 1,-1-1-1,0 1 0,0 0 1,-2-1-1,1 16 0,-2-24-54,0 1 1,-1 0-1,1-1 0,-1 1 0,0-1 0,-1 1 0,1-1 0,-1 1 1,0-1-1,0 0 0,0 0 0,-1 0 0,1 0 0,-1 0 0,0-1 1,0 1-1,0-1 0,-1 0 0,1 0 0,-1 0 0,0 0 0,0 0 1,0-1-1,0 0 0,0 0 0,0 0 0,0 0 0,-1-1 0,1 1 1,-9 0-1,-11 3-38,-1-1 0,0-2 1,0 0-1,-39-3 0,41 0-448,-60-3-303,75 3 40,1 0 1,-1-1 0,1 0 0,-1 0-1,1 0 1,0-1 0,0 0 0,-10-7-1,8 6-2608</inkml:trace>
</inkml:ink>
</file>

<file path=ppt/ink/ink10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1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0 342 7808,'5'-1'741,"0"0"-1,-1 0 1,1 0 0,0 1 0,0 0 0,0 0-1,-1 0 1,1 0 0,0 1 0,-1 0 0,1 0 0,9 3-1,-4-1-341,0-1 1,1-1-1,-1 0 0,17 0 0,-12-4-250,0 0 0,-1-1 0,0 0-1,0-1 1,0-1 0,0 0 0,-1-1 0,0-1 0,-1 0-1,13-10 1,-17 12-59,0-1 0,0 0 0,-1 0 0,0-1 0,0 1 0,-1-2 0,0 1 0,0-1 0,-1 0 0,0 0 0,-1 0 0,0-1 0,0 0 0,4-19 0,-7 25-82,-1 0 0,1 1 1,-1-1-1,0 0 0,0 0 1,-1 0-1,1 0 0,-1 0 1,0 1-1,0-1 0,0 0 1,0 1-1,-1-1 0,0 1 1,1-1-1,-1 1 0,-1 0 1,-3-6-1,2 5 21,-1-1 0,0 1 0,0 1 0,0-1 0,0 1 0,-1 0-1,1 0 1,-1 0 0,0 1 0,-11-4 0,4 3 45,1 0 0,-1 1 0,0 1 0,0 0 0,0 1 1,1 0-1,-1 0 0,0 2 0,0 0 0,0 0 0,-15 6 0,19-4-21,-1 0-1,1 1 1,0 0-1,1 0 1,-1 1-1,1 0 1,0 1 0,-9 10-1,12-12-25,1 0-1,0 0 1,0 0-1,1 0 0,-1 1 1,1 0-1,0-1 1,1 1-1,-1 0 0,1 1 1,0-1-1,1 0 1,0 1-1,0-1 1,-1 7-1,3-1 8,1 0 0,0-1 1,1 1-1,0-1 0,0 0 0,1 0 1,1 0-1,0-1 0,0 1 0,1-1 1,1 0-1,-1-1 0,2 1 0,-1-2 1,1 1-1,1-1 0,-1 0 0,1 0 1,16 9-1,-6-4 36,1 0 0,0-2 0,0 0 1,1-2-1,1 0 0,0-1 0,0-1 0,0-1 0,27 3 1,-31-7-57,0-1 0,1-1 1,-1-1-1,0 0 1,0-1-1,0-1 1,0-1-1,0 0 0,-1-2 1,29-12-1,-33 12-37,-2 0 0,1-1-1,-1 0 1,0-1-1,0-1 1,-1 1 0,0-1-1,-1-1 1,0 0-1,0-1 1,-1 1 0,-1-1-1,0-1 1,12-23 0,-12 19-6,-1 0 0,-1 1 0,0-2 0,-1 1 0,0-1 0,-1 1 0,-2-1 0,1 0 0,-2 0 0,0 0 0,-1 1 0,-1-1 0,-4-19 0,-3 11 86,7 18 180,9 10 35,21 12-91,-9-7-95,0-2 1,0 1-1,1-2 1,-1-1-1,1 0 1,0-2-1,0 0 1,1-1-1,36-3 1,-15-3-16,-1-2 1,0-1 0,74-26 0,-94 22-46,-40 20-31,5 1 34,0 1 0,0 0 0,1 1-1,1 1 1,-1 0 0,2 0 0,0 1 0,0 1-1,-11 20 1,18-28-15,1 0-1,0 1 1,0-1-1,1 1 1,-1 0-1,1-1 1,1 1-1,-1 0 1,1 0 0,1 0-1,-1 0 1,1 1-1,0-1 1,1 0-1,0 0 1,0 0-1,0 0 1,1 0-1,0-1 1,0 1-1,1 0 1,0-1 0,0 1-1,0-1 1,7 8-1,-3-5 3,1 0 0,0-1 0,0 0 0,0 0 0,1-1 0,1 0 0,-1-1 0,1 0 0,0 0 0,0-1 0,1-1 0,-1 0 0,18 5 0,-11-5 2,0-1 0,-1 0-1,1-2 1,0 0 0,0 0 0,0-2 0,0 0-1,29-6 1,-32 2-18,1 0 0,-1-1 0,-1-1 0,1 0 0,-1 0 0,0-2 0,-1 1 0,0-2 0,0 0 0,-1 0 0,-1-1 0,0 0 0,0-1 0,8-13 0,-9 7 0,-9 18 0,0-1 0,0 1 0,0 0 0,0-1 0,1 1 0,-1 0 0,0-1 0,0 1 0,0 0 0,0-1 0,1 1 0,-1 0 0,0-1 0,0 1 0,0 0 0,1 0 0,-1-1 0,0 1 0,1 0 0,-1 0 0,0-1 0,0 1 0,1 0 0,-1 0 0,0 0 0,1 0 0,-1 0 0,1 0 0,-1-1 0,0 1 0,1 0 0,-1 0 0,0 0 0,1 0 0,-1 0 0,0 0 0,1 0 0,-1 1 0,1-1 0,-1 0 0,0 0 0,1 0 0,-1 0 0,0 0 0,1 0 0,-1 1 0,0-1 0,0 0 0,1 0 0,-1 0 0,0 1 0,1-1 0,-1 0 0,0 1 0,0-1 0,0 0 0,1 0 0,-1 1 0,0-1 0,0 0 0,0 1 0,0-1 0,0 0 0,1 1 0,-1-1 0,0 1 0,0-1 0,0 0 0,0 1 0,8 19 0,-4-11 5,0-1-1,1 1 0,0-1 1,0 0-1,1-1 0,0 0 1,0 1-1,1-2 1,0 1-1,0-1 0,1 0 1,-1-1-1,16 9 0,-11-8 9,0-1 0,1 0-1,-1-1 1,1 0-1,0-1 1,0-1-1,0 0 1,1 0-1,17-1 1,-16-2-2,-1 0 0,1 0 1,0-2-1,-1 1 0,1-2 0,-1 0 1,0-1-1,17-8 0,-22 8-12,0 0 0,0 0 1,0-1-1,-1 0 0,0 0 0,0-1 0,-1 0 1,0-1-1,0 1 0,-1-1 0,0-1 0,6-8 0,-10 12-35,0 1-1,-1-1 1,1 0-1,-1 1 0,0-1 1,0 0-1,0 0 0,-1 0 1,1 0-1,-1 0 1,-1 0-1,1 0 0,-1 1 1,1-1-1,-2 0 0,1 0 1,0 0-1,-1 1 1,-4-9-1,-1-1-124,-1 0 1,0 2-1,-1-1 0,-20-22 1,18 26 71,0-1 1,0 2-1,-1-1 1,0 2-1,-1-1 1,0 2-1,0 0 1,0 0-1,-1 1 1,1 1-1,-1 0 1,0 1 0,-1 0-1,1 1 1,0 1-1,-29 1 1,22 0-22,0 2 1,-1 0-1,1 1 0,1 1 1,-1 1-1,0 1 1,1 0-1,0 2 0,1 0 1,-35 21-1,49-26 54,1 0 0,0 0-1,0 1 1,0-1-1,0 1 1,0 0 0,1 0-1,-1 0 1,1 0 0,0 1-1,0-1 1,-3 10-1,5-11 19,0 0 0,1 0 0,0 0 0,-1 0 0,1 0 0,0 0 0,1-1 0,-1 1 0,0 0-1,1 0 1,0 0 0,0 0 0,-1-1 0,2 1 0,-1 0 0,0-1 0,0 1 0,1-1 0,0 1-1,-1-1 1,1 1 0,0-1 0,0 0 0,4 3 0,0 0-48,2 1 0,-1-1 0,0 0-1,1-1 1,0 0 0,0 0 0,1-1 0,-1 0 0,1 0 0,-1-1 0,1 0 0,0-1-1,17 1 1,8-1-95,0-1 0,41-6 0,-43 1 184,0-2 1,0 0-1,-1-3 0,60-25 1,-69 26 384,-21 9-311,-1-1 0,1 1 0,0 0 0,-1 0 0,1 0 0,0 0 0,-1 0 0,1 1 0,0-1 0,-1 0 0,1 0 0,-1 0 0,1 1 0,0-1 0,-1 0 0,1 0 0,-1 1 0,1-1 1,-1 1-1,1-1 0,-1 0 0,1 1 0,-1-1 0,1 1 0,-1-1 0,1 1 0,-1-1 0,0 1 0,1 0 0,-1-1 0,0 1 0,0-1 0,1 1 0,-1 0 0,0-1 0,0 1 0,0 0 0,0 0 0,9 41 1117,-1-8-293,-4-23-805,1-1 1,0 0-1,1 0 1,0 0-1,0-1 1,1 0-1,0 0 1,1-1-1,0 0 1,0 0-1,17 12 1,-17-15-298,0 0-1,1-1 1,-1 0 0,1 0-1,0-1 1,11 4-1,-12-6-341,0 1 0,0-1-1,-1-1 1,1 1 0,0-1-1,0-1 1,0 1 0,8-3-1,18-4-2912</inkml:trace>
</inkml:ink>
</file>

<file path=ppt/ink/ink10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1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13 165 8192,'4'-7'1395,"0"0"0,0 0 0,1 1 0,0-1 1,0 1-1,1 1 0,-1-1 0,11-7 0,-4 5-847,1 0-1,-1 1 1,1 0 0,15-5-1,9-1-377,1 2-1,48-8 0,-85 18-100,14-2 91,56-8 402,-66 11-515,1-1 0,-1 1-1,0 1 1,1-1 0,-1 1 0,1 0 0,-1 0 0,0 0 0,1 1 0,5 2 0,-7-2-31,0 1 1,1-1 0,-1 1-1,0 0 1,0 1 0,0-1-1,-1 0 1,1 1 0,-1 0-1,0 0 1,0 0 0,0 0-1,-1 1 1,1-1 0,-1 1-1,0-1 1,0 1 0,-1 0-1,1 0 1,-1 0 0,0 0-1,-1 0 1,1 0 0,-1 0-1,0 0 1,0 0 0,0 0-1,-1 0 1,0 0 0,0 0-1,-2 7 1,-9 22 53,-2-2 1,0 1 0,-2-2-1,-2 0 1,-1-1-1,-1-1 1,-1 0-1,-1-2 1,-2 0 0,-1-2-1,-1-1 1,-45 33-1,57-49-60,1-1-1,-1-1 0,0 0 0,-1 0 1,0-2-1,1 0 0,-1-1 1,-25 3-1,21-3-71,16-2 59,0-1 1,0 0-1,0 0 1,0 0-1,0 0 1,0-1-1,0 1 1,0-1 0,-5-1-1,2-5-22,17-3-53,7 2 71,1 0 1,0 0 0,0 2 0,0 1 0,1 0 0,21-2 0,-9 5-101,1 1 1,0 1-1,0 2 0,-1 1 1,1 2-1,-1 1 0,36 11 1,-61-15-247,1 0 1,-1-1 0,1 0 0,0 0 0,-1-1 0,1 0 0,8-1 0,-12 0-316,0 1 1,0-1 0,0 0-1,0 0 1,0-1 0,0 1-1,0-1 1,-1 0 0,1 0-1,-1 0 1,1 0 0,-1-1-1,6-4 1,2-6-2426</inkml:trace>
</inkml:ink>
</file>

<file path=ppt/ink/ink10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2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8064,'3'3'3968,"21"-6"-3584,-19-1 7679,9 11-7551,-5-3 0,19 8 640,-8-5 0,32 9-1536,-15-3 128,23-6 384,-12-3 0,4-4-1408,-9 0 0,3-16-1792,-9 5 1</inkml:trace>
</inkml:ink>
</file>

<file path=ppt/ink/ink10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2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5 353 10368,'-5'16'5120,"5"3"-5888,0-19 8703,0 23-7423,0-3 0,11 19 0,-2-7 0,10 4-1536,-6-10 128,20-10-1920,-9-5 128</inkml:trace>
  <inkml:trace contextRef="#ctx0" brushRef="#br0" timeOffset="1">91 27 14080,'-57'-26'7039,"57"40"-10751,0-14 12288,9 12-13696,0-5 1,10 9-1281,1-3 0</inkml:trace>
</inkml:ink>
</file>

<file path=ppt/ink/ink10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3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119 325 6912,'-5'-1'9075,"5"7"-3885,10 19-2719,8 11-4521,-9-22 3641,-2-4-1454,0-1 1,1 0 0,0-1-1,0 0 1,1 0 0,0-1-1,1 0 1,-1 0 0,1-1 0,0-1-1,1 1 1,-1-2 0,1 1-1,0-2 1,0 1 0,1-1-1,-1-1 1,0 0 0,1-1-1,0 0 1,15-1 0,2-2-54,-1-1 0,1-1 1,-1-1-1,0-2 0,37-13 0,-45 12-64,0 0 0,-1-1-1,0-1 1,0-1 0,-1 0-1,-1-2 1,0 0 0,16-16 0,-27 23-11,0-1 0,0 1 0,-1-1 0,0 0 0,-1 0 0,0 0 1,0-1-1,0 0 0,-1 0 0,0 1 0,0-2 0,-1 1 0,2-11 1,-4 15-6,1-1 0,-1 0 1,1 0-1,-1 0 1,-1 0-1,1 1 1,-1-1-1,0 0 1,0 0-1,0 1 1,0-1-1,-1 0 1,0 1-1,0 0 1,0-1-1,-1 1 0,1 0 1,-1 0-1,0 0 1,0 1-1,0-1 1,-1 1-1,-7-7 1,1 0-6,0-1 1,-1 2 0,0-1 0,-1 2 0,0-1 0,0 2 0,0-1 0,-1 2 0,0 0 0,-1 0 0,1 1 0,-17-3 0,23 6 0,-22-7-42,0 1-1,-1 2 0,0 0 1,0 3-1,-1 0 0,1 2 1,0 1-1,-1 2 0,-40 6 1,37-3-140,-53 14 1,73-15 24,1 1 0,0 0-1,0 1 1,0 0-1,1 1 1,0 0 0,-14 12-1,23-17 50,1 1-1,-1-1 1,1 1-1,-1 0 1,1 0-1,0 0 1,0 1-1,0-1 1,0 0-1,1 1 1,-1-1-1,1 1 1,-1 4-1,1-6 4,1 0-1,0 1 0,0-1 1,0 0-1,0 1 0,0-1 0,1 0 1,-1 1-1,1-1 0,-1 0 0,1 0 1,0 0-1,0 1 0,0-1 1,0 0-1,0 0 0,0 0 0,1 0 1,-1-1-1,1 1 0,-1 0 1,1 0-1,0-1 0,0 1 0,-1-1 1,4 2-1,8 4-657,0 1 1,1-2-1,1 0 0,-1 0 1,1-2-1,-1 0 1,29 4-1,75 3-2309,-9-3 107</inkml:trace>
</inkml:ink>
</file>

<file path=ppt/ink/ink10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3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39 11520,'-1'2'460,"-1"-1"1,1 1 0,-1 0-1,1 0 1,0 0 0,0 0-1,0 0 1,0 0 0,0 0 0,0 1-1,1-1 1,-1 0 0,1 0-1,0 1 1,-1-1 0,1 0-1,0 0 1,0 1 0,0-1-1,1 0 1,0 4 0,12 63 4972,-9-47-6644,43 236 2064,-46-236-774,-6-28 14,-9-32 34,6 2-195,2-1 0,1 1 1,2-1-1,2 0 1,6-59-1,-4 89 68,0 0-1,0 1 0,1-1 1,1 1-1,-1-1 0,1 1 1,0 0-1,0 0 0,0 0 1,1 1-1,0-1 0,0 1 1,1 0-1,0 0 0,0 0 1,0 1-1,0-1 1,0 1-1,1 1 0,0-1 1,0 1-1,0 0 0,0 0 1,0 1-1,1-1 0,-1 1 1,1 1-1,0-1 0,-1 1 1,1 1-1,12-1 0,-8 1 34,0 0-1,-1 1 1,1 0 0,0 1-1,0 0 1,0 1-1,-1 0 1,0 1-1,1 0 1,-2 0-1,1 1 1,0 0-1,-1 1 1,0 0-1,0 1 1,-1 0-1,1 0 1,11 15 0,-10-8-25,-1 1 0,-1 0 0,0 1 0,-1-1 1,-1 1-1,6 20 0,19 107-371,-27-123 221,-3-16-31,11 48-988,-3-30-1178,-9-22 2206,0 1 1,0-1-1,0 0 1,1 1-1,-1-1 1,0 0-1,0 0 1,0 1-1,1-1 1,-1 0-1,0 1 1,0-1-1,1 0 1,-1 0-1,0 0 1,1 1-1,-1-1 1,0 0-1,1 0 1,-1 0-1,0 0 1,1 0-1,-1 0 0,0 0 1,1 1-1,-1-1 1,0 0-1,1 0 1,-1 0-1,0 0 1,1 0-1,-1-1 1,0 1-1,1 0 1,-1 0-1,1 0 1,0-1-3217</inkml:trace>
</inkml:ink>
</file>

<file path=ppt/ink/ink10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3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11648,'-10'42'5759,"58"1"-8318,-34-34 10366,4 17-9215,-4-6 0,14 7-3839,-8-2-1,-2-18 5760,1 2 0</inkml:trace>
</inkml:ink>
</file>

<file path=ppt/ink/ink10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4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28 14464,'-25'-28'7167,"54"37"-14974,-19-9 15870,4 0-13566,-1 0 127</inkml:trace>
</inkml:ink>
</file>

<file path=ppt/ink/ink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8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66 161 1664,'-1'0'180,"-1"0"-1,1 0 1,0-1 0,0 1-1,0 0 1,-1 1 0,1-1-1,0 0 1,0 0 0,0 0-1,-1 1 1,1-1-1,0 0 1,0 1 0,0 0-1,0-1 1,0 1 0,0-1-1,0 1 1,0 0 0,0 0-1,0 0 1,0-1 0,-1 3-1,-17 33 1688,14-21-1755,1 0 0,1 0-1,-2 24 1,4-26 108,1 0-1,0 0 1,1 0-1,1-1 1,0 1-1,1 0 1,0-1-1,0 1 1,2-1 0,-1 0-1,2-1 1,0 1-1,13 20 1,-14-26-151,0 0-1,0-1 1,0 1 0,0-1 0,1 0 0,0-1 0,0 0 0,0 0-1,1 0 1,-1 0 0,1-1 0,0 0 0,0-1 0,0 1 0,0-1-1,0-1 1,1 1 0,-1-1 0,1-1 0,-1 1 0,0-1 0,1-1-1,-1 1 1,1-1 0,10-3 0,11-3 32,-1-2 0,0 0-1,0-2 1,-1-1 0,-1-1 0,0-2 0,-1 0 0,0-2 0,-2 0-1,30-28 1,-44 35-67,1 0-1,-2-1 1,1 0-1,-1 0 1,-1 0-1,12-25 1,-17 30-26,0 0 0,0 0 1,0 0-1,-1-1 0,0 1 1,0 0-1,-1-1 0,1 1 0,-1 0 1,-1-1-1,1 1 0,-1 0 1,0-1-1,-1 1 0,0 0 1,0 0-1,-3-7 0,-1 1-11,-1 1 0,0 0 0,0 1 0,-1 0-1,-1 0 1,0 1 0,0 0 0,-1 0 0,0 1 0,0 0-1,-1 1 1,0 0 0,0 1 0,0 0 0,-1 1 0,0 0-1,0 1 1,-1 0 0,1 1 0,-1 0 0,0 1 0,0 0 0,1 1-1,-1 1 1,0 0 0,-16 3 0,-3 2-35,1 2 0,-44 16 0,59-17-22,0 1 0,0 0 0,1 1 0,0 0 0,0 1 0,-18 15 1,30-21 36,0-1 1,0 0-1,0 1 1,1 0-1,-1-1 1,1 1-1,0 0 1,0 0-1,0 1 1,0-1-1,0 0 1,1 1 0,-1-1-1,1 1 1,0-1-1,0 1 1,0-1-1,1 1 1,-1 0-1,1-1 1,0 1-1,0 0 1,0 0-1,1-1 1,-1 1-1,1 0 1,0-1 0,0 1-1,0-1 1,0 1-1,4 6 1,0-4-23,-1 0 1,1 1-1,1-2 1,-1 1-1,1-1 1,0 0-1,0 0 1,0 0-1,1-1 1,0 0-1,-1 0 0,2-1 1,-1 0-1,8 3 1,10 1 14,1-1-1,-1-1 1,1-1 0,0-2-1,0 0 1,32-3 0,154-24-147,-141 15 161,-64 8 17,8 0 15,0 0 0,-1 1 0,17 1 0,-29 0-14,0 0 1,-1 0-1,1 0 0,0 0 1,0 0-1,-1 0 0,1 0 1,0 1-1,-1-1 0,1 1 1,0-1-1,-1 1 0,1 0 1,-1 0-1,1-1 0,-1 1 1,1 0-1,-1 0 0,1 0 1,-1 1-1,0-1 0,0 0 1,0 0-1,0 1 0,0-1 1,0 1-1,0-1 0,0 1 1,0-1-1,-1 1 0,1 0 1,-1-1-1,1 1 0,-1 0 1,1 1-1,-7 87 510,3-63-215,1 0 0,1-1 0,2 1 1,5 41-1,-4-60-283,0 0 1,0 0-1,0 0 0,1-1 0,1 1 0,-1-1 1,1 0-1,1 0 0,-1 0 0,1 0 1,0-1-1,0 0 0,1 0 0,0 0 0,0-1 1,1 0-1,-1 0 0,1 0 0,11 5 1,-9-7-370,0 0 1,0 0-1,0-1 1,1 0-1,-1-1 1,0 0-1,1 0 1,-1-1-1,1 0 1,-1-1 0,1 0-1,18-5 1,19-1-1566</inkml:trace>
</inkml:ink>
</file>

<file path=ppt/ink/ink10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4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41 7168,'1'-1'415,"-1"1"1,1-1-1,-1 1 1,0-1-1,1 0 1,-1 1-1,0-1 1,0 1-1,1-1 1,-1 0-1,0 1 1,0-1-1,0 0 1,0 1 0,0-1-1,0 0 1,0 1-1,0-1 1,0 0-1,0 1 1,0-2-1,-11-12 2563,9 12-2847,1 1-1,-1 0 0,0 0 1,0 0-1,0 0 0,0 0 1,0 0-1,0 1 0,0-1 1,0 0-1,0 1 1,0 0-1,0 0 0,0-1 1,-1 1-1,-3 1 0,-88 19 766,84-19-740,1 2 0,0-1 0,0 1-1,0 1 1,0-1 0,1 1 0,-1 1-1,1 0 1,0 0 0,0 1-1,1 0 1,0 0 0,0 0 0,0 1-1,1 0 1,-7 9 0,10-13-137,1 1 0,0 0 0,-1-1 0,1 1-1,0 0 1,1 0 0,-1 0 0,1 0 0,-1 0 0,1 0 0,0 1 0,1-1 0,-1 0 0,1 1-1,0-1 1,0 0 0,0 1 0,1-1 0,-1 0 0,1 0 0,0 1 0,1-1 0,-1 0-1,1 0 1,-1 0 0,1 0 0,0-1 0,0 1 0,1 0 0,-1-1 0,1 1 0,0-1 0,0 0-1,0 0 1,4 3 0,2 0-115,-1 0 1,1-1-1,1 0 0,-1 0 0,1-1 0,0 0 0,0-1 1,0 0-1,0-1 0,13 2 0,11 0-1041,58 0 0,-46-6-1348,58-8 0,-40 2-608</inkml:trace>
</inkml:ink>
</file>

<file path=ppt/ink/ink10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5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10368,'-1'0'107,"1"0"0,-1 0 0,1 0 1,-1 0-1,0 0 0,1 0 0,-1 0 1,1 0-1,-1 0 0,0 0 0,1 0 1,-1 0-1,1 0 0,-1 0 0,1 1 1,-1-1-1,1 0 0,-1 0 0,0 1 1,1-1-1,-1 0 0,1 1 0,0-1 1,-1 0-1,1 1 0,-1-1 0,1 1 1,0-1-1,-1 1 0,1-1 0,0 1 1,-1-1-1,1 1 0,0-1 0,0 1 1,0-1-1,-1 1 0,1 0 0,0-1 1,0 2-1,1 39 3562,24 59-666,-20-80-3705,80 327 2458,56 187 1118,-138-523-2843,-3-8-26,1 0-1,0 0 1,-1 0 0,1 0-1,0 0 1,1 0 0,-1 0 0,0 0-1,1 0 1,0-1 0,-1 1-1,1-1 1,0 1 0,0-1-1,5 5 1,-6-7-5,-1 0-1,0 0 0,1 0 1,-1 0-1,0 0 1,0 0-1,1 0 1,-1 0-1,0 0 0,1 0 1,-1-1-1,0 1 1,1 0-1,-1 0 1,0 0-1,0 0 0,1 0 1,-1 0-1,0-1 1,1 1-1,-1 0 1,0 0-1,0 0 0,0-1 1,1 1-1,-1 0 1,0 0-1,0-1 1,0 1-1,0 0 0,1-1 1,-1 1-1,0 0 1,0 0-1,0-1 0,0 1 1,27-64-73,-22 48 55,1 1 0,0-1 0,1 2 0,1-1 0,1 1 0,0 0 0,0 0 0,12-11 0,-8 14 40,0 0-1,0 1 0,1 0 1,0 2-1,0-1 0,28-10 1,-39 18 2,1 0 0,-1-1 1,1 2-1,0-1 1,-1 0-1,1 1 1,0 0-1,0-1 0,-1 2 1,1-1-1,0 0 1,0 1-1,-1-1 0,1 1 1,0 0-1,-1 1 1,7 2-1,-4-1 26,0 1-1,-1 0 1,1 0-1,-1 1 1,0-1-1,0 1 1,-1 0-1,1 0 1,3 8-1,5 8 46,-1 1 0,-1 0-1,-1 1 1,10 31 0,-8 3-4,-10-46-493,0-1 0,0 1-1,1 0 1,5 11 0,-2-15-2810,-3-10-1022,-3 1 907</inkml:trace>
</inkml:ink>
</file>

<file path=ppt/ink/ink10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5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0 314 9728,'18'6'3542,"-5"6"-2890,2 2 741,5-6 3409,15 3-4047,1-2 0,0-1-1,48 3 1,-69-10-626,1-1 0,0-1 0,-1 0 0,1-1 0,-1 0 0,1-1-1,-1-1 1,0-1 0,0 0 0,27-14 0,-28 11 16,0-1-1,-1 0 1,1-1-1,-2 0 1,0-1-1,0-1 1,-1 0 0,11-15-1,-19 24-137,-1-1-1,0 0 0,0 0 0,0 0 1,0 0-1,-1 0 0,0 0 1,0 0-1,0 0 0,0-1 1,0 1-1,-1 0 0,0-1 1,0 1-1,0 0 0,0-1 1,-1 1-1,-2-8 0,1 5-12,-1 0 0,0 0-1,-1 0 1,1 1 0,-1-1 0,-1 1-1,1 0 1,-1 0 0,0 0-1,-8-6 1,3 3 13,0 1 0,0 0 0,-1 0 0,0 1 0,0 1 0,-1 0 0,0 1 0,0 0 0,-1 0 0,1 1 0,-1 1 0,0 0 1,-13 0-1,-27 6 199,50-3-187,1 1 1,-1-1-1,0 1 0,0 0 1,1 0-1,-1 0 0,1 0 1,-1 0-1,1 0 0,-1 1 1,1-1-1,0 1 0,-1-1 1,1 1-1,0 0 0,0 0 1,-3 4-1,2 2 56,1 1-1,-1-1 1,1 1 0,1-1-1,-1 1 1,1 0-1,1 0 1,0 0 0,0 0-1,1-1 1,2 11-1,-1-1 119,2-1-1,0 1 0,2-1 0,13 33 0,-14-40-149,1 0-1,0-1 1,1 1 0,0-1-1,0 0 1,1-1 0,0 0-1,0 0 1,1-1 0,0 0-1,0 0 1,1-1 0,-1 0-1,18 6 1,-12-4-357,1-1 0,0-1 0,0 0-1,0-1 1,1-1 0,0-1 0,0 0 0,0-1 0,0-1-1,29-1 1,57 0-3142</inkml:trace>
</inkml:ink>
</file>

<file path=ppt/ink/ink10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6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40 178 7936,'-1'-1'307,"1"1"1,0 0-1,-1 0 0,1-1 1,-1 1-1,1 0 0,-1 0 1,1-1-1,0 1 1,-1 0-1,1 0 0,-1 0 1,1 0-1,-1 0 1,1 0-1,-1 0 0,1 0 1,-1 0-1,1 0 0,0 0 1,-1 0-1,1 0 1,-1 0-1,1 0 0,-1 0 1,1 1-1,-1-1 1,1 0-1,0 0 0,-2 1 1,-5 15 3295,1 34-4123,5-34 1241,-3 11-408,0-1-1,2 1 1,1 1 0,1-1 0,1 0 0,2 0 0,1-1 0,8 36 0,-10-59-285,-1 1 0,1-1 1,0 0-1,0 0 0,0 0 1,1 0-1,-1 0 1,1 0-1,0 0 0,-1-1 1,1 1-1,0-1 0,0 0 1,1 0-1,-1 0 1,0 0-1,1-1 0,-1 1 1,1-1-1,0 0 0,-1 0 1,1 0-1,0-1 1,7 1-1,1 0 3,0 0 0,1-2 0,-1 1 0,1-2 0,22-5 1,-13 1 11,0-1 1,0-1-1,-1-1 1,0-1 0,0-1-1,35-26 1,-26 17 13,-5 4-8,-1-2-1,-1-1 1,0-1 0,24-27-1,-37 35-34,0 0 1,0-1-1,-1 0 0,-1 0 0,0-1 0,-1 0 0,-1-1 0,0 1 0,7-29 0,-12 38-18,0 0-1,-1 0 0,1 0 1,-1-1-1,0 1 0,-1 0 1,1 0-1,-1 0 1,0 0-1,-1 0 0,1 1 1,-1-1-1,0 0 0,0 0 1,0 1-1,0-1 1,-1 1-1,0 0 0,0 0 1,0 0-1,-1 0 0,-6-6 1,-1 2-15,1 0 0,-2 0 1,1 1-1,-1 1 0,0 0 1,0 0-1,-16-4 0,11 5-23,-1 1-1,0 1 0,0 0 1,0 1-1,-1 1 0,1 1 1,0 1-1,-1 0 0,1 2 1,0 0-1,0 0 0,1 2 1,-1 0-1,1 1 0,0 1 1,0 1-1,1 0 0,0 1 1,0 1-1,1 0 0,1 1 1,0 1-1,-25 25 0,36-33-18,-1-1-1,1 1 0,-1-1 0,1 1 1,0 0-1,1 0 0,-1 1 1,1-1-1,0 0 0,0 1 0,0-1 1,0 1-1,1 0 0,0 0 1,0-1-1,0 1 0,1 0 0,-1 0 1,1 0-1,0 0 0,1 0 1,-1 0-1,1 0 0,0 0 0,0-1 1,0 1-1,4 7 0,-2-7-64,-1-1-1,1 1 1,1-1-1,-1 1 1,1-1 0,-1 0-1,1 0 1,0-1-1,1 1 1,-1-1-1,1 0 1,-1 0-1,1 0 1,0-1-1,0 0 1,0 0-1,0 0 1,0 0-1,1-1 1,-1 0 0,1 0-1,-1 0 1,0-1-1,1 0 1,-1 0-1,11-1 1,13-3-432,0-1 0,-1 0 1,52-19-1,-80 23 550,238-94 307,-221 88 127,-14 5-327,2 0 122,0 0 0,0 0-1,0 1 1,0-1 0,0 1 0,7-1-1,-11 2-129,0 0 0,1 0-1,-1 0 1,0 0-1,1 1 1,-1-1 0,0 0-1,1 1 1,-1-1 0,0 1-1,0-1 1,1 1-1,-1 0 1,0-1 0,0 1-1,0 0 1,0 0 0,0 0-1,0 0 1,0 0-1,0 0 1,0 0 0,0 0-1,-1 0 1,1 0 0,0 0-1,-1 1 1,1-1-1,-1 0 1,0 0 0,1 3-1,64 212 2940,-63-207-2927,1-1 0,1 1 0,-1 0 1,1-1-1,1 0 0,0 0 0,0 0 1,0-1-1,1 1 0,0-1 0,1-1 1,-1 1-1,1-1 0,8 6 1,-10-10-131,0 1 0,0-1 0,0 1 0,0-2 0,0 1 0,1 0 0,-1-1 0,0 0 0,1 0 0,-1-1 0,1 1 0,-1-1 0,1-1 0,-1 1 0,1-1 0,-1 0 0,1 0 0,-1 0 0,0-1 0,0 1 0,1-2 0,-1 1 0,0 0 0,7-6 0,0 1-883,-1-1 0,-1 0 0,1-1-1,-2 0 1,1-1 0,-1 0 0,0 0 0,11-20-1,0-6-2544</inkml:trace>
</inkml:ink>
</file>

<file path=ppt/ink/ink10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7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5760,'0'1'145,"0"-1"-1,0 0 1,0 0 0,0 0-1,0 0 1,0 0 0,0 0 0,0 0-1,0 0 1,0 1 0,0-1 0,0 0-1,0 0 1,0 0 0,0 0 0,0 0-1,0 0 1,0 0 0,0 1-1,0-1 1,0 0 0,0 0 0,0 0-1,0 0 1,0 0 0,-1 0 0,1 0-1,0 0 1,0 0 0,0 1 0,0-1-1,0 0 1,0 0 0,0 0-1,0 0 1,0 0 0,0 0 0,-1 0-1,1 0 1,0 0 0,0 0 0,0 0-1,0 0 1,0 0 0,0 0-1,0 0 1,0 0 0,-1 0 0,1 0-1,0 0 1,0 0 0,0 0 0,0 0-1,0 0 1,0 0 0,0 0 0,-1 0-1,1 0 1,0 0 0,0 0-1,0 0 1,0 0 0,0 21 3066,11 45-437,96 330-776,28 121-284,-134-513-1713,4 25 6,2-2 0,13 33 0,-12-50 81,-4-21-66,-2-21-26,-1 16 18,0 1 0,1 0 0,0 0 0,1 0 0,1 0 0,0 0-1,1 1 1,1 0 0,0 0 0,1 0 0,1 1 0,0 0 0,0 0 0,13-14-1,-15 20 16,0 1-1,0-1 1,1 1-1,0 1 0,0-1 1,0 1-1,1 0 0,-1 1 1,1 0-1,0 0 0,1 1 1,-1 0-1,0 0 1,1 1-1,0 0 0,0 0 1,-1 1-1,1 0 0,0 1 1,0 0-1,0 0 0,0 1 1,0 0-1,12 4 1,0 1 21,-1 0 1,-1 2-1,0 0 1,0 1 0,0 1-1,32 23 1,-41-25-49,-1 0 1,1 1-1,-2 0 0,1 1 0,-1 0 1,-1 0-1,0 0 0,0 1 0,-1 1 1,0-1-1,-1 1 0,6 21 1,-10-29 15,0 0 0,0 1 1,0-1-1,-1 1 0,0-1 1,0 1-1,0-1 0,0 1 1,-1-1-1,1 1 0,-1-1 1,-1 0-1,1 1 0,0-1 1,-1 0-1,0 0 0,0 0 1,0 0-1,-1 0 0,1 0 1,-1-1-1,0 1 0,0-1 1,0 0-1,-1 0 0,1 0 1,-1 0-1,1-1 0,-1 1 1,0-1-1,-7 4 0,-13 4 61,0 0 0,0-1 0,0-1 0,-34 6 0,-1 1-97,38-8-214,-1 0-1,0-2 1,1-1-1,-2-1 1,1 0 0,0-2-1,-35-2 1,54 1 133,2 0-62,-1 0 0,1 0 0,-1 0 0,1-1 0,-1 1 0,1 0 0,-1 0 0,1-1 0,-1 1 0,1-1 0,-1 0 0,1 1 0,0-1 0,-1 0 0,1 0-1,0 0 1,-1 0 0,1 0 0,0 0 0,0 0 0,0 0 0,0 0 0,0 0 0,0-1 0,0 1 0,1 0 0,-2-4 0,-2-7-3189</inkml:trace>
</inkml:ink>
</file>

<file path=ppt/ink/ink10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8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7936,'1'0'2010,"13"18"4786,7 19-4403,10 44-1010,36 153 0,-20-56 182,106 404 440,-141-540-1976,-12-42-28,0 0 0,0-1 0,0 1 1,1 0-1,-1 0 0,0 0 0,0 0 1,0 0-1,0 0 0,0 0 0,0 0 1,0 0-1,0 0 0,0-1 0,1 1 1,-1 0-1,0 0 0,0 0 0,0 0 1,0 0-1,0 0 0,0 0 0,1 0 1,-1 0-1,0 0 0,0 0 0,0 0 1,0 0-1,0 0 0,0 0 0,0 0 1,1 0-1,-1 0 0,0 0 0,0 0 1,0 0-1,0 0 0,0 1 0,0-1 1,0 0-1,1 0 0,-1 0 0,0 0 1,0 0-1,0 0 0,0 0 0,0 0 1,0 0-1,0 0 0,0 1 0,0-1 1,0 0-1,0 0 0,0 0 0,0 0 1,1 0-1,-1 0 0,0 0 0,0 1 1,0-1-1,0 0 0,0 0 0,0 0 1,0 0-1,0 0 0,0 0 0,-1 1 1,4-29 119,-3 14-109,-1-3 2,0 1 0,2-1-1,0 1 1,1 0 0,1 0-1,0 0 1,1 0 0,1 0 0,9-21-1,-6 23 1,1 0 0,0 0 0,1 0 0,0 1 0,1 1 0,0 0 0,1 0 0,1 1 0,-1 1 0,2 0 0,0 0 0,0 2 0,0 0 0,1 0 0,18-5 0,-23 9-2,1 1-1,0 1 1,0 0-1,0 0 1,0 1-1,0 1 1,0 0-1,0 0 1,0 1-1,0 1 1,0-1-1,0 2 1,-1 0-1,1 0 1,-1 1 0,0 0-1,1 0 1,-2 1-1,1 1 1,-1 0-1,0 0 1,0 1-1,0 0 1,9 11-1,-1-2 42,0 2-1,-2 0 0,0 1 1,-1 0-1,16 31 1,-26-44-16,-1 0 1,0 0 0,0 0 0,-1 1-1,0-1 1,0 1 0,-1-1 0,1 1 0,-1 0-1,-1 0 1,0 0 0,1-1 0,-2 1-1,1 0 1,-1 0 0,0 0 0,-1-1-1,0 1 1,0-1 0,0 1 0,0-1 0,-1 0-1,0 0 1,-8 11 0,3-8-3,-1 0 0,1-1 0,-2 0 0,1-1 0,-1 0 0,0 0 0,-1-1-1,0 0 1,1-1 0,-2 0 0,1-1 0,-1 0 0,1-1 0,-1-1 0,0 1 0,0-2 0,-22 1 0,20-1-89,1-1 0,-1-1 0,1 0 0,-1-1 0,1 0 0,0-1 0,0 0 0,0-1 0,0-1 0,1 0 0,0-1 0,0 0 0,0-1 0,1 0 0,-20-16 0,28 20-60,0 1 0,0-1 1,1 0-1,0 0 0,-1-1 0,1 1 0,0 0 0,0-1 1,1 1-1,-3-6 0,4 8-61,0 0 0,0-1 1,-1 1-1,1-1 0,0 1 1,1-1-1,-1 1 0,0-1 1,0 1-1,0-1 0,1 1 0,-1 0 1,1-1-1,-1 1 0,1 0 1,0-1-1,-1 1 0,1 0 1,0 0-1,0 0 0,0-1 1,0 1-1,0 0 0,0 0 0,0 0 1,0 0-1,2-1 0,17-9-3281</inkml:trace>
</inkml:ink>
</file>

<file path=ppt/ink/ink10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8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7936,'6'7'3968,"-12"29"-1664,6-33 4479,-3 29-6015,-3-12 0,6 26 128,0-7 0,0 6-1280,0-6 0,15-9 256,-7-2 0,16-20-1920,-5 0 0,4-16-1023,-3 0-1</inkml:trace>
</inkml:ink>
</file>

<file path=ppt/ink/ink10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9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4 12160,'-34'-4'6015,"34"15"-8702,0-11 11646,11 5-10239,-3 3 0,12 8-4863,-6-9 127</inkml:trace>
</inkml:ink>
</file>

<file path=ppt/ink/ink10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39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152 346 4736,'-21'7'5025,"-7"5"3673,27-11-8613,1 0 1,-1-1 0,1 1 0,0 0 0,-1 0-1,1 0 1,0 0 0,-1 0 0,1 0 0,0 0-1,0 0 1,0 0 0,0 0 0,0 0 0,0 0-1,0 0 1,0 0 0,0 0 0,1 0 0,-1 0-1,0 0 1,1-1 0,-1 1 0,0 0 0,1 0-1,-1 0 1,1 0 0,0 0 0,-1-1 0,1 1-1,-1 0 1,2 0 0,11 18 338,0-1 1,2-1-1,0 0 0,1-1 0,0 0 1,22 14-1,-28-22-385,1-1 1,0-1-1,1 0 0,-1-1 0,1 0 1,0-1-1,1 0 0,-1-1 1,1 0-1,-1-1 0,1 0 0,0-1 1,13 0-1,-8-3-15,0-1 0,0 0-1,0-1 1,-1-1 0,0-1 0,0 0 0,0-1 0,-1-1-1,0 0 1,0-2 0,-1 1 0,0-2 0,-1 0 0,0-1 0,-1 0-1,19-22 1,-26 26-8,1 0 0,-2 0 0,1 0 0,-1-1-1,0 0 1,0 0 0,-1 0 0,-1-1 0,0 1 0,0-1-1,0 0 1,-2 0 0,1 0 0,-1 0 0,0 0-1,-1 0 1,0 0 0,-1 0 0,0 0 0,-1 0 0,0 0-1,0 0 1,-1 1 0,0-1 0,-1 1 0,0-1 0,-1 1-1,0 0 1,0 1 0,-9-12 0,6 8-16,-1 1 0,0 0 0,-1 0 0,0 1 0,-1 1 0,0-1 0,0 2 0,-1-1 0,-15-7 0,7 10-26,0 0-1,0 2 1,0 0 0,0 1 0,-1 1-1,0 1 1,1 1 0,-1 1 0,1 1-1,-1 0 1,1 2 0,-20 5 0,19-3-68,0 0 0,1 1 0,0 1 0,1 1 0,0 0 0,0 2 1,1 0-1,0 1 0,1 1 0,0 1 0,2 0 0,-1 1 0,2 0 0,-14 19 1,25-30 34,-1 1 0,1 0 0,0 0 1,0 0-1,0 1 0,1-1 0,0 1 1,0-1-1,-1 8 0,2-10 27,1 0-1,-1-1 1,1 1-1,0 0 1,0 0-1,1 0 1,-1 0-1,0 0 1,1 0 0,0-1-1,0 1 1,0 0-1,0-1 1,0 1-1,0 0 1,1-1 0,-1 1-1,1-1 1,-1 0-1,1 1 1,3 2-1,1-1-22,0 0-1,0 0 1,1 0 0,-1-1-1,1 0 1,0 0-1,0 0 1,0-1-1,0 0 1,0-1-1,12 2 1,5-1 21,0 0 0,35-3-1,-16-4 35,0-2 0,-1-2 0,0-2 0,-1-2 0,44-20 0,48-14 278,-129 45-234,0 1 0,0 0 1,0 0-1,0 0 0,0 0 1,0 1-1,0-1 0,1 1 0,-1 0 1,0 0-1,0 1 0,0 0 1,0-1-1,6 3 0,-8-2 32,1 1-1,-1 0 1,0-1 0,0 1-1,1 0 1,-1 0-1,0 1 1,-1-1-1,1 0 1,0 1 0,-1-1-1,1 1 1,-1-1-1,0 1 1,0 0-1,0-1 1,0 1-1,0 0 1,0 5 0,2 4-61,0 1 1,1-2 0,0 1 0,0 0 0,2-1 0,-1 0-1,1 0 1,1 0 0,0-1 0,0 0 0,1 0 0,1-1-1,-1 0 1,1-1 0,1 0 0,0 0 0,0-1-1,0 0 1,1-1 0,0 0 0,0 0 0,1-1 0,-1-1-1,1 0 1,0-1 0,0 0 0,1-1 0,-1 0 0,0-1-1,13 0 1,-19-1-377,0 0 0,0-1 0,0 0 0,-1 0 0,1 0 0,-1-1 0,1 1 0,-1-1 0,1-1 0,-1 1 0,8-6 0,-11 7 213,32-15-3180</inkml:trace>
</inkml:ink>
</file>

<file path=ppt/ink/ink10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0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7040,'0'2'396,"0"-1"0,0 1-1,0 0 1,0-1 0,0 1 0,0 0 0,1-1 0,-1 1 0,1 0-1,-1-1 1,1 1 0,-1-1 0,1 1 0,0-1 0,0 1 0,0-1-1,0 0 1,0 1 0,0-1 0,2 2 0,13 25 2512,10 34-1274,2 0-1,48 77 1,-43-82-754,-21-32-511,-8-19-195,-8-24-166,3 12-26,-3-11 38,1-1 0,0 0 0,2 1 0,0-1 0,1 0 0,1 0 1,3-23-1,-1 29-5,0 0 1,0 1-1,1-1 1,1 1-1,0-1 1,0 1 0,1 1-1,0-1 1,1 1-1,1 0 1,-1 0-1,11-8 1,-9 8 21,2 1 0,0 0-1,0 1 1,0 0 0,1 0 0,0 1 0,0 1-1,1 0 1,0 1 0,0 0 0,19-3 0,-25 6 1,0 1 1,0 0 0,1 1-1,-1 0 1,0 0 0,0 1-1,0-1 1,0 2 0,0-1-1,0 1 1,0 0-1,0 0 1,0 1 0,-1 0-1,1 0 1,-1 0 0,0 1-1,0 0 1,0 0 0,-1 1-1,1-1 1,-1 1 0,0 1-1,5 6 1,1 5 5,0 0 0,-1 1 0,-1 0 0,-1 1 0,0 0 0,-2 1 0,0-1 1,-1 1-1,-1 0 0,-1 0 0,-1 1 0,0-1 0,-2 1 0,-2 30 0,1-48-51,1 1-1,-1-1 1,0 1-1,0-1 0,0 0 1,0 1-1,0-1 1,-3 5-1,4-8 5,-1 0 0,1 0 0,0 0 0,0 1 0,0-1 0,0 0 0,0 0 0,0 0 0,-1 0 0,1 1 0,0-1 0,0 0 0,0 0 0,-1 0 0,1 0 0,0 0 0,0 0 0,0 0 0,-1 0 0,1 0 0,0 0 0,0 0 0,0 0 0,-1 1 0,1-1 0,0-1 0,0 1 0,0 0 0,-1 0 0,1 0 0,0 0 0,0 0 0,0 0 0,-1 0 0,1 0 0,0 0 0,0 0 0,0 0 0,-1 0 0,1-1 0,0 1 0,0 0-1,0 0 1,-1 0 0,-7-22-198,5 6 101,1 1-1,1 0 1,0-1 0,0 1-1,2-1 1,0 1 0,1-1 0,0 1-1,1 0 1,6-17 0,-5 22 91,-1 1 0,1 0 1,1 1-1,-1-1 1,1 1-1,1 0 0,0 0 1,0 0-1,0 1 0,1 0 1,0 0-1,1 0 0,-1 1 1,1 1-1,0-1 0,1 1 1,13-6-1,-12 7 44,1 0 0,0 0 0,0 1 0,0 1 0,1 0 1,-1 0-1,0 1 0,1 1 0,-1 0 0,1 0 0,-1 1 0,1 1 0,-1 0 0,0 0 0,0 1 0,0 1 0,0 0 0,-1 0 0,1 1 0,10 7 0,-7-3 13,-1 0 0,0 2 0,0-1 0,-1 2 0,-1-1 0,0 2 0,-1-1 0,0 2 0,-1-1 0,0 1 0,-1 0 0,-1 1 0,11 29 0,-12-28-69,0 0 0,-1 0-1,-1 1 1,-1-1 0,0 1-1,-1 0 1,-1 0 0,0 0-1,-4 27 1,-3-28-1811,6-16 1744,0 0 1,0 0-1,0 0 1,-1 0-1,1 0 0,0 0 1,0 0-1,0 1 1,0-1-1,-1 0 0,1 0 1,0 0-1,0 0 1,0 0-1,0 0 0,-1 0 1,1 0-1,0 0 1,0 0-1,0 0 0,0 0 1,-1 0-1,1 0 1,0 0-1,0 0 0,0 0 1,0 0-1,-1 0 1,1-1-1,0 1 0,0 0 1,0 0-1,0 0 1,-1 0-1,1 0 0,0 0 1,0 0-1,0 0 1,0-1-1,0 1 0,0 0 1,0 0-1,0 0 1,-1 0-1,1-1 0,0 1 1,0 0-1,0 0 1,0 0-1,0 0 0,0-1 1,0 1-1,0 0 1,0 0-1,0 0 0,0 0 1,0-1-1,0 1 1,0 0-1,0 0 0,0 0 1,0 0-1,0-1 1,0 1-1,0 0 0,1 0 1,-2-9-3134</inkml:trace>
</inkml:ink>
</file>

<file path=ppt/ink/ink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8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3072,'8'5'554,"1"-1"-1,0 1 1,0-1 0,0-1 0,1 0-1,17 3 1,8 3-113,53 7-1,-21-12 34,-1-3 1,1-3-1,90-14 0,-112 8-1742,57-18-1,-90 25 96</inkml:trace>
</inkml:ink>
</file>

<file path=ppt/ink/ink10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1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236 393 7296,'16'5'8221,"6"2"-4603,-13 0-3184,-1 0-1,0 1 0,0 0 0,-1 1 0,7 9 0,19 22 360,-23-30-443,0-1-1,1 0 0,0 0 0,1-1 1,15 8-1,-20-12-248,-1-1 1,1-1-1,0 1 0,0-1 1,0-1-1,0 1 0,0-1 1,0 0-1,0-1 0,0 1 1,0-2-1,12 0 1,-3-3-23,1 0 0,-1-1 0,0 0 0,-1-1 1,1-1-1,-1-1 0,-1 0 0,1-1 0,-2 0 1,1-1-1,18-18 0,-25 22-70,-1 0 1,0-1-1,0 1 0,-1-1 0,0-1 1,0 1-1,0-1 0,-1 1 1,0-1-1,-1-1 0,0 1 0,0 0 1,-1-1-1,0 1 0,0-1 1,-1 0-1,0 0 0,-1 0 0,0 1 1,0-1-1,-1 0 0,0 0 1,-4-15-1,-2 6-38,-1 2 1,-1-1 0,0 1-1,-2 0 1,1 1-1,-2 0 1,0 1-1,-1 0 1,0 1-1,-1 1 1,-21-16 0,22 19 4,0 1 1,0 0 0,-1 1-1,-1 0 1,1 1 0,-1 1 0,0 0-1,0 1 1,0 0 0,-26-2 0,24 3-17,-1 1 0,0 0 0,0 1 0,1 1 0,-1 1 1,0 1-1,0 0 0,1 1 0,-1 1 0,1 0 0,0 2 1,0 0-1,1 0 0,-24 15 0,23-11-210,1 0-1,1 1 0,0 1 1,1 1-1,0 0 0,1 1 1,0 0-1,1 1 0,1 0 1,0 1-1,-9 19 0,18-31 34,0 0 0,0 0 0,0 0 0,1 1 0,-1-1 0,1 0 0,0 1 0,0-1 0,1 1 0,-1-1 0,1 1 0,0 0 0,0-1 0,1 1 0,-1-1 0,1 1 0,0-1 0,0 1 0,0-1 0,1 1 0,0-1 0,2 5-1,16 29-2981</inkml:trace>
</inkml:ink>
</file>

<file path=ppt/ink/ink10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1.9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2 432 7424,'0'-9'5324,"-1"14"-855,1 18-1719,2-17-2665,0 1 0,0-1-1,1 0 1,-1 0 0,2 0-1,-1 0 1,0-1 0,1 1-1,0-1 1,1 0 0,-1 0-1,1-1 1,0 1 0,0-1-1,0 0 1,1 0-1,-1 0 1,1-1 0,0 0-1,0 0 1,0-1 0,10 3-1,7 2 167,1-1 0,-1-1-1,1-1 1,38 1-1,-48-4-159,0-2 0,0 0 0,0-1 0,0 0 0,-1-1 0,1 0 0,17-8 0,7-5 195,39-23 1,-47 24-180,-16 8-81,0-1-1,-1 0 0,0-1 1,-1 0-1,0-1 0,0-1 1,-1 0-1,0 0 0,-1-1 1,0 0-1,-1-1 0,-1 0 1,0 0-1,0-1 0,7-20 1,-13 25-38,0-1 1,0 1 0,-1-1 0,0 0 0,-1 0 0,0 0 0,-1 1 0,0-1 0,0 0 0,-1 1 0,0-1-1,-1 1 1,0-1 0,0 1 0,-1 0 0,0 0 0,-1 1 0,0-1 0,0 1 0,-1 0 0,0 1 0,-1-1-1,1 1 1,-14-11 0,12 11-5,0 1-1,0 0 1,-1 0-1,0 1 1,0 0-1,0 1 1,0 0-1,-1 0 0,1 1 1,-1 0-1,0 1 1,0 0-1,-12 0 1,18 1 13,-15-2-2,0 2 0,0 0 1,1 1-1,-1 0 1,0 2-1,0 0 1,1 2-1,0 0 0,-1 0 1,1 2-1,1 0 1,-1 1-1,-22 14 1,23-12-95,0 1 0,1 1 0,0 0 0,0 1 0,2 1 0,-1 0 0,2 1 0,0 0 0,1 2 1,-13 19-1,21-29-47,1-1 1,0 2 0,0-1 0,0 0-1,1 1 1,0-1 0,0 1 0,1 0-1,0-1 1,0 1 0,0 0-1,1 0 1,0 0 0,0-1 0,1 1-1,0 0 1,0 0 0,1-1 0,0 1-1,0 0 1,0-1 0,1 0 0,0 0-1,0 1 1,1-2 0,-1 1-1,1 0 1,1-1 0,-1 0 0,1 0-1,0 0 1,0 0 0,0-1 0,0 0-1,1 0 1,0 0 0,0-1 0,0 0-1,0 0 1,1 0 0,9 2-1,65 9-2456,-11-3-107</inkml:trace>
</inkml:ink>
</file>

<file path=ppt/ink/ink10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2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 5248,'0'0'61,"-1"0"0,1 0 0,-1-1 0,1 1 0,0 0 0,-1 0 0,1 0 0,-1 0 0,1 0 0,0 0 0,-1 0 0,1 0 0,-1 0 0,1 0 0,-1 0 0,1 0 0,0 0 0,-1 0 0,1 0 0,-1 0 0,1 0 0,0 1 0,-1-1 0,1 0 0,-1 0 0,1 0 0,0 1 0,-1-1 0,1 0 0,0 0 0,-1 1 0,1-1 0,0 0 0,0 1 0,-1 0 0,-6 21 3651,5 35 2346,2-50-5865,9 193 3069,-4-111-3302,15 205 1362,-15-219-1023,3 33 352,34 169-1,-40-265-1056,2-1 0,0 0 0,0 0-1,0 0 1,12 17 0,-15-26 312,0 0 0,0-1 0,0 1 1,0 0-1,0-1 0,0 0 0,1 1 0,-1-1 0,0 0 1,1 1-1,-1-1 0,1 0 0,0 0 0,-1 0 0,1 0 1,0-1-1,0 1 0,-1 0 0,1-1 0,0 1 0,0-1 1,0 0-1,0 0 0,0 1 0,-1-1 0,1 0 0,0 0 1,0-1-1,0 1 0,0 0 0,0-1 0,0 1 0,-1-1 0,1 0 1,0 1-1,0-1 0,-1 0 0,1 0 0,-1 0 0,1 0 1,1-2-1,16-10-2871</inkml:trace>
</inkml:ink>
</file>

<file path=ppt/ink/ink10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2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0 306 9600,'8'2'3904,"61"12"3665,-36-9-7366,-1-2 1,1-2 0,45-3-1,-67 1-139,0-1 0,0 0 0,0-1 0,-1 0 0,1-1 0,-1 0 0,0-1 0,0 0 0,0 0 0,11-10 0,-15 11-15,-1 0 0,1-1 0,-1 1 0,0-1 0,-1 0 0,1-1 0,-1 1-1,0-1 1,-1 0 0,1 0 0,-1 0 0,0-1 0,0 1 0,-1-1 0,0 1 0,2-10 0,-4 11-22,-1 0 0,1 0-1,-1 0 1,1 0-1,-1 0 1,-1 0 0,1 0-1,-1 1 1,0-1-1,0 0 1,0 1 0,0 0-1,-1-1 1,0 1-1,-6-7 1,-2-2-37,0 1-1,-1 0 1,-16-11-1,22 19 25,0 0 0,0 0 0,0 1-1,-1 0 1,1 0 0,-1 0 0,0 1-1,0 0 1,0 0 0,0 1 0,0 0 0,0 0-1,0 1 1,0 0 0,0 0 0,0 0-1,0 1 1,-11 3 0,9-2 35,0 0 1,0 1-1,1 1 0,-1 0 1,1 0-1,0 0 1,0 1-1,0 0 1,1 1-1,0-1 0,0 1 1,0 1-1,0 0 1,-5 8-1,4-3 25,0 0 0,1 0 0,1 1-1,0 0 1,1 0 0,1 0 0,0 1 0,0-1 0,1 1 0,1 0 0,0 0 0,1 0 0,1 0-1,0 1 1,1-1 0,1 0 0,0 0 0,5 17 0,-5-21-155,1 0 0,1 0 0,0 0 0,0-1 0,1 1 0,0-1 1,1 0-1,-1-1 0,2 1 0,-1-1 0,1 0 0,1-1 0,-1 0 0,1 0 0,1 0 0,-1-1 1,1 0-1,0-1 0,0 0 0,1-1 0,-1 0 0,1 0 0,0-1 0,20 4 0,-13-4-840,0-2-1,1 0 1,0-1-1,29-3 0,7-2-2277</inkml:trace>
</inkml:ink>
</file>

<file path=ppt/ink/ink10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3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191 622 5888,'0'1'351,"0"-1"0,0 1 0,0 0 0,0-1 0,1 1 0,-1 0-1,0-1 1,1 1 0,-1 0 0,1-1 0,-1 1 0,0-1 0,1 1 0,-1-1 0,1 1 0,0-1 0,-1 1 0,1-1 0,-1 0 0,1 1 0,0-1 0,-1 0 0,1 1 0,-1-1 0,1 0 0,0 0-1,1 0 1,32 5 3762,44-8-3717,-60 1-118,0-1 0,-1-1 0,1-1 0,-1 0 0,0-1 0,-1-1 0,1 0 0,-1-1 0,-1-1 0,1-1 0,15-13 0,-3 0-75,-2-1 1,-1-1-1,-1-1 0,32-46 0,-46 59-153,-1-1 0,0-1-1,-1 0 1,7-16 0,-13 24-43,1-1 1,-1 1 0,0-1 0,-1 1-1,0-1 1,0 0 0,-1 1 0,0-1-1,0 0 1,0 1 0,-3-9 0,0 6-19,0-1 1,-1 1 0,-1 0 0,0 0 0,0 1-1,-1 0 1,0 0 0,0 0 0,-1 0 0,0 1-1,-1 0 1,0 1 0,0 0 0,0 0 0,-1 1-1,0 0 1,-1 0 0,1 1 0,-1 0 0,0 1-1,0 0 1,-12-3 0,4 3-7,0 0-1,0 1 1,0 1-1,-1 1 1,1 1 0,0 0-1,-1 2 1,1-1-1,-23 7 1,7 0-16,0 2-1,1 1 1,0 2-1,-32 18 1,53-26 39,1 1 0,0 1 0,0 0 1,1 0-1,0 1 0,0 0 1,1 1-1,0 0 0,0 1 0,1-1 1,1 2-1,-1-1 0,2 1 0,-1 0 1,2 1-1,-6 13 0,6-3 65,1 0 0,1 1 1,1-1-1,1 1 0,1-1 0,0 1 0,2-1 0,10 45 0,92 319 1050,-17-74-613,-71-242-418,-4 0 0,4 117 0,-13-135-75,-1-20-71,-1-1 0,-1 0 0,-1 1 0,-2-1 1,-8 34-1,11-63-74,-1 1-1,1-1 1,-1 0 0,0 1 0,0-1-1,0 0 1,-1 0 0,1 0 0,0 0-1,-1 0 1,0 0 0,1 0 0,-1 0-1,0-1 1,0 1 0,0 0 0,0-1-1,0 0 1,0 1 0,0-1 0,0 0-1,-1 0 1,1-1 0,0 1 0,-1 0-1,1-1 1,-1 1 0,1-1 0,-1 0-1,1 0 1,-1 0 0,1 0 0,0 0-1,-4-1 1,-4-1-724,0-1 0,0 0-1,0 0 1,1-1 0,-1 0 0,-12-9 0,-17-11-2346</inkml:trace>
</inkml:ink>
</file>

<file path=ppt/ink/ink10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3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10624,'18'0'5248,"34"-7"-6912,-38 3 9599,34 8-7807,-11-4 0,20 3 384,-14 1 128,26 0-768,-17 1 128,13-2-256,-17-3 0,-1 0-896,-10 0 128,-3-12-2048,-11 1 129</inkml:trace>
</inkml:ink>
</file>

<file path=ppt/ink/ink10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4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7936,'4'-7'3968,"-4"7"-2560,0 0 5631,0 7-6655,0 2 128,0 14 512,0 0 0,11 13-1536,-8-4 128,11-12 384,0-4 128,6 3-1024,-6-8 128,4 1-1664,-4-5 1,0-14-385,1 4 0</inkml:trace>
</inkml:ink>
</file>

<file path=ppt/ink/ink10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4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11264,'-25'0'5631,"39"0"-12414,-14 0 11647,15 0-8448,-1 0 0</inkml:trace>
</inkml:ink>
</file>

<file path=ppt/ink/ink10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4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9344,'0'-1'84,"0"1"0,0 0 1,1 0-1,-1 0 1,0 0-1,0-1 0,0 1 1,1 0-1,-1 0 0,0 0 1,1 0-1,-1 0 0,0 0 1,0 0-1,1 0 1,-1 0-1,0 0 0,0 0 1,1 0-1,-1 0 0,0 0 1,0 0-1,1 0 0,-1 0 1,0 0-1,0 0 0,1 1 1,-1-1-1,0 0 1,0 0-1,1 0 0,-1 0 1,0 0-1,0 1 0,0-1 1,1 0-1,-1 0 0,0 0 1,0 1-1,0-1 1,0 0-1,1 0 0,-1 1 1,0-1-1,24 21 4026,-17-14-3500,0 1-1,0 0 0,-1 0 1,0 1-1,7 13 0,10 39 344,-2 0 0,23 121 0,-30-101 241,-32-192-810,16 94-368,0 0 0,2 0 0,0 0 0,0 0 0,2-1 0,0 1 0,1 0 0,0 1 0,9-25 0,-8 30-1,1 1 0,0-1 0,1 1 0,0 0 0,0 1 0,1-1 0,0 1 0,0 1 0,1-1 0,1 1-1,-1 1 1,1 0 0,1 0 0,19-11 0,-23 15 6,-1 1-1,1 0 0,0 0 0,0 1 1,1 0-1,-1 0 0,0 0 1,0 1-1,1 0 0,-1 0 1,0 0-1,0 1 0,0 0 1,1 0-1,-1 0 0,0 1 1,0 0-1,-1 1 0,1-1 0,0 1 1,-1 0-1,1 0 0,-1 1 1,0-1-1,6 7 0,8 6 3,-1 1-1,0 1 0,-2 1 1,28 39-1,-37-47-41,-1 0 0,-1 0-1,1 1 1,-2 0 0,1 0 0,-2 0-1,3 14 1,-2 32-1444,-4-52 922,-1-1 0,0 0 0,0 0 0,0 0 1,0 0-1,-1 0 0,0-1 0,-2 6 0,0-8-2552,-1-2-128</inkml:trace>
</inkml:ink>
</file>

<file path=ppt/ink/ink10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5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10368,'-9'40'5120,"5"15"-6272,4-46 9215,0 17-8191,0-10 128,9 7-640,-5 0 128,10-7-512,0-3 128,11-17-1919,-7 4 127</inkml:trace>
</inkml:ink>
</file>

<file path=ppt/ink/ink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7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877 21 1920,'-9'-4'355,"-1"1"1,1 0 0,-1 0-1,0 1 1,1 0-1,-1 0 1,0 1-1,0 1 1,0 0-1,0 0 1,-11 2-1,7 0-222,1 1 0,-1 1 0,1 0-1,0 0 1,0 1 0,1 1-1,0 0 1,0 1 0,0 0-1,0 1 1,1 0 0,1 1-1,-15 15 1,-10 12 457,2 2-1,-38 57 1,24-31-125,3 2 0,3 2 0,3 2 0,-57 146 0,54-86 123,-39 220-1,63-244-196,5 2-1,3 192 1,12-248-224,3-1-1,1-1 1,3 0 0,30 94 0,-29-114-191,1-1 0,2 0 0,1 0 0,1-2 0,1 0 0,2-1 0,0 0 0,45 42 1,-60-63-310,1 0 0,0-1 0,0 0 0,1 0 1,-1-1-1,1 1 0,-1-1 0,1-1 0,0 1 1,0-1-1,1 0 0,-1 0 0,0 0 0,11 0 1,5-2-1588</inkml:trace>
</inkml:ink>
</file>

<file path=ppt/ink/ink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8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3712,'-1'1'74,"1"-1"0,-1 0 1,0 1-1,0-1 0,1 0 1,-1 1-1,0-1 0,1 1 0,-1-1 1,0 1-1,1 0 0,-1-1 0,1 1 1,-1-1-1,1 1 0,-1 0 0,1 0 1,0-1-1,-1 1 0,1 0 1,0 0-1,-1-1 0,1 1 0,0 0 1,0 0-1,0 0 0,0 0 0,0-1 1,0 1-1,0 0 0,0 0 1,0 0-1,0-1 0,1 2 0,-3 43 2332,2-41-2163,0 55 13,3 0 0,2 0 0,3 0 0,3-1 0,2 0 0,35 95 0,-47-151-333,0 0 0,0 0 0,0 1 0,0-1 1,-1 0-1,1 0 0,-1 1 0,0-1 0,1 0 1,-1 0-1,0 1 0,-1-1 0,1 0 1,0 1-1,0-1 0,-1 0 0,0 0 0,1 1 1,-3 3-1,3-6 40,0 0 0,0 0 0,0 1 0,-1-1 1,1 0-1,0 0 0,0 0 0,0 0 0,-1 0 1,1 0-1,0 0 0,0 1 0,0-1 0,0 0 0,-1 0 1,1 0-1,0 0 0,0 0 0,0 0 0,-1 0 1,1 0-1,0 0 0,0 0 0,-1 0 0,1 0 0,0 0 1,0 0-1,0 0 0,-1-1 0,1 1 0,0 0 1,0 0-1,0 0 0,0 0 0,-1 0 0,1 0 1,0 0-1,0-1 0,0 1 0,0 0 0,0 0 0,-1 0 1,1 0-1,0-1 0,0 1 0,0 0 0,0 0 1,0 0-1,0 0 0,0-1 0,0 1 0,0 0 0,0 0 1,0-1-1,0 1 0,0 0 0,0 0 0,0 0 1,0-1-1,0 1 0,0 0 0,-1-8-1264</inkml:trace>
</inkml:ink>
</file>

<file path=ppt/ink/ink10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5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17 12544,'-43'0'6271,"57"3"-9854,-14-3 11774,20-3-11903,-8-1 129,8-5-2305,-6 6 128</inkml:trace>
</inkml:ink>
</file>

<file path=ppt/ink/ink10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5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12 8320,'-9'-12'6499,"4"13"-2065,2 24-291,12 59-4438,-7-67 873,60 482 1726,-51-413-2289,7 90 95,-18-154-469,0 0 1,-1 0-1,-1 0 1,-1-1-1,-10 37 1,7-51-184,3-8-978,3-3-4759,8-21 3335,-3 0 0</inkml:trace>
</inkml:ink>
</file>

<file path=ppt/ink/ink10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6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10240,'-14'1'3972,"31"2"-309,45 3-367,-54-6-3860,101 18 1421,-75-11-517,47 4-1,130-6 1117,-71-14-3424,-88 6-2618,-32 3 1621</inkml:trace>
</inkml:ink>
</file>

<file path=ppt/ink/ink10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6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154 432 8448,'-1'2'170,"-1"0"1,1 0-1,0 0 1,0-1-1,0 1 0,1 0 1,-1 0-1,0 0 1,1 0-1,-1 0 1,1 0-1,0 1 1,0-1-1,0 0 0,0 0 1,0 0-1,0 0 1,0 0-1,1 0 1,-1 0-1,1 0 1,0 0-1,-1 0 1,1 0-1,1 2 0,3 2 811,-1-1 0,1 0-1,0 0 1,0-1-1,0 1 1,10 4 0,29 28 2080,-38-33-2945,-1 1 0,1-1 1,0 0-1,0 0 1,0-1-1,1 0 0,-1 0 1,1 0-1,0-1 1,0 0-1,0 0 0,0-1 1,0 0-1,0 0 1,0-1-1,0 0 0,0 0 1,1 0-1,-1-1 1,0 0-1,0-1 0,0 1 1,11-5-1,-5 1 9,1 0-1,-1 0 1,0-1-1,-1-1 1,1 0-1,-1-1 1,-1 0-1,1-1 1,-1 0-1,-1-1 1,13-14 0,-14 12-92,-1 0 0,1-1 0,-2 0 0,0-1 0,-1 0 0,6-16 1,-10 22-41,1-1 1,-1 1-1,-1-1 1,0 0 0,0 0-1,0 0 1,-1 0 0,-1 0-1,0 0 1,0 1 0,0-1-1,-6-16 1,-1 4-30,-2 1-1,-1 0 1,0 1 0,-1 0 0,-1 1-1,-1 0 1,0 1 0,-2 0-1,-23-19 1,31 30 21,0 1-1,0 0 1,-1 0 0,1 1-1,-1 0 1,0 0 0,0 1-1,-1 0 1,1 1 0,-1 0-1,1 0 1,-1 1 0,0 0-1,-11 1 1,0 2-11,0 0 1,0 1-1,0 1 0,1 1 1,-26 10-1,36-11-47,-1 0 0,1 1 1,0 0-1,1 1 0,-1 0 0,1 0 0,0 1 0,0 0 0,1 1 0,0 0 0,-11 15 1,13-17-236,0 1-1,1 0 1,0 1 0,0-1 0,0 1 0,1 0 0,0 0 0,1 1 0,0-1 0,0 1 0,1 0 0,0-1 0,0 1 0,1 0 0,0 0 0,1 0 0,0 0 0,0 0 0,1 0 0,0 0 0,1 0 0,-1 0 0,2 0 0,6 15-1,10 17-2890</inkml:trace>
</inkml:ink>
</file>

<file path=ppt/ink/ink10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7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0 477 3456,'2'-22'3715,"-1"15"-1080,0 12 295,-1-4-1842,0-1 192,0 0 21,28 35 3307,-19-26-4352,0 0 0,1-1 0,0 0 0,1 0 0,-1-1 0,2-1 0,-1 0 0,1 0 0,-1-1 0,15 4 0,-14-6-146,1 0 0,1-1 0,-1 0 0,0-1 1,0 0-1,1-1 0,-1-1 0,22-4 0,7-3 34,47-15 1,-68 18-129,-1-1 1,0-1 0,-1-1 0,0-1-1,0-1 1,-1 0 0,0-1 0,-1-1-1,0-1 1,-1 0 0,0-2 0,-1 1-1,24-32 1,-33 39-24,-2-1-1,1 1 1,-1 0-1,0-1 1,0 0-1,-1 0 1,0 0-1,0-1 1,-1 1 0,0 0-1,-1-1 1,0 0-1,0 1 1,-1-1-1,0 0 1,0 1-1,-1-1 1,0 0-1,-4-12 1,0 9-7,-1 1 0,0 0 0,-1 1 1,0-1-1,-1 1 0,0 1 0,0-1 0,-1 1 1,0 1-1,-1 0 0,0 0 0,0 1 0,0 0 1,-1 1-1,0 0 0,-21-8 0,14 7-42,0 1-1,-1 1 1,0 1 0,0 0-1,0 1 1,0 1 0,0 1-1,0 1 1,-1 1-1,1 0 1,0 1 0,0 1-1,-19 6 1,16-4-81,0 0 1,0 2-1,1 1 1,0 0-1,0 1 1,1 2-1,0 0 1,0 1-1,-26 22 1,40-29 37,0 1 1,0 0 0,1 0 0,0 0-1,0 1 1,-6 10 0,10-14 55,-1 0 1,1 0 0,0 0-1,0 0 1,0 0-1,0 1 1,1-1 0,-1 0-1,1 0 1,0 0-1,0 1 1,0-1 0,0 0-1,1 0 1,-1 1-1,1-1 1,0 0-1,0 0 1,1 4 0,1-2 5,0-1 1,0 1-1,1 0 0,0-1 1,0 1-1,0-1 1,0 0-1,0-1 0,1 1 1,0-1-1,0 0 1,0 0-1,0 0 0,0 0 1,0-1-1,1 0 1,-1 0-1,1-1 0,0 0 1,7 1-1,13 2-12,1-2 0,53-1 0,-73-1 47,55-4-5,100-20-1,-35 3 407,-121 20-265,0 1-1,0-1 1,0 1-1,0 0 1,0 0-1,0 1 0,0-1 1,10 4-1,-13-3-13,0 0 0,-1 1 0,1-1 0,-1 1-1,1 0 1,-1 0 0,0 0 0,1 0 0,-1 0-1,0 0 1,-1 0 0,1 1 0,0-1 0,-1 1-1,1 0 1,-1-1 0,0 1 0,2 4 0,0 3-38,2 1 1,-1-1-1,1-1 1,0 1-1,1-1 1,0 0-1,1 0 1,0-1 0,0 1-1,1-2 1,0 1-1,0-1 1,1 0-1,0-1 1,0 0-1,1 0 1,-1-1-1,1 0 1,0-1 0,1 0-1,-1-1 1,20 4-1,21 1-1362,-7-4-256</inkml:trace>
</inkml:ink>
</file>

<file path=ppt/ink/ink10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8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169 271 6656,'-1'-2'444,"0"0"0,1 1 0,-1-1 0,1 0 0,0 1 0,-1-1 1,1 0-1,0 0 0,0 1 0,0-1 0,0 0 0,0 0 0,1 1 0,-1-1 0,1 0 1,-1 1-1,1-1 0,1-2 0,-2 3-328,1 0 0,-1 0 0,1 1 0,-1-1 1,1 0-1,0 1 0,-1-1 0,1 0 0,0 1 0,0-1 1,0 1-1,-1-1 0,1 1 0,0 0 0,0-1 0,0 1 0,0 0 1,0-1-1,0 1 0,0 0 0,-1 0 0,1 0 0,0 0 0,0 0 1,0 0-1,0 0 0,0 0 0,0 0 0,0 1 0,0-1 1,0 0-1,0 1 0,0-1 0,-1 0 0,1 1 0,1 0 0,0 1 28,0 0-1,-1 0 1,1 0-1,0 1 1,-1-1-1,0 0 0,0 1 1,1-1-1,-1 1 1,-1 0-1,1-1 1,0 1-1,-1-1 1,1 6-1,1-1 415,2 16 47,2-1 1,1 0-1,1-1 1,0 0-1,14 25 1,-19-41-556,1 1 0,-1-1 0,1 0 0,0 0 0,0 0 0,1 0 1,-1-1-1,1 1 0,0-1 0,0-1 0,0 1 0,1-1 0,-1 0 0,1 0 0,0 0 0,0-1 0,0 0 0,0 0 0,0 0 0,1-1 1,-1 0-1,0 0 0,1-1 0,9 0 0,-4-2-50,-1 0 0,1-1 0,0 0 0,-1-1 0,0 0 0,0-1 0,0 0 0,-1 0 0,1-1 0,-1-1 0,-1 0 0,1 0 0,-1-1 0,0 0 0,-1-1 0,14-17 1,-15 17-27,-1 0 0,0 0 1,0 0-1,-1-1 0,0 0 1,-1 0-1,0 0 0,0 0 1,-1-1-1,0 0 1,-1 1-1,-1-1 0,0 0 1,0 0-1,-1 0 0,0 0 1,-1 0-1,0 0 1,-3-11-1,2 12-3,-1 1-1,0-1 1,-1 1 0,0-1 0,0 1-1,-1 1 1,0-1 0,0 1 0,-1-1 0,-1 2-1,1-1 1,-1 1 0,0 0 0,-1 0-1,1 1 1,-1 0 0,-1 0 0,1 1-1,-1 0 1,0 0 0,0 1 0,-1 0-1,1 1 1,-1 0 0,1 1 0,-16-3 0,0 4-98,0 0-1,0 2 1,0 0 0,0 2 0,0 1 0,1 1 0,-35 11 0,41-11-66,0 2 1,0 0-1,0 1 0,1 1 1,0 0-1,1 1 0,0 1 1,1 1-1,0 0 0,-20 22 1,33-32 66,0 1-1,-1-1 1,1 1 0,1 0 0,-1-1 0,0 1 0,1 0 0,-1 0 0,1 0 0,0 1 0,0-1-1,0 0 1,1 0 0,-1 0 0,1 1 0,-1-1 0,1 0 0,0 1 0,1-1 0,-1 0 0,0 1 0,1-1-1,0 0 1,0 0 0,0 0 0,0 1 0,0-1 0,1 0 0,1 2 0,1 1-316,1 0 0,-1 0 0,1-1 0,1 0-1,-1 0 1,1-1 0,-1 1 0,1-1 0,1 0 0,-1-1 0,9 4 0,25 11-2267</inkml:trace>
</inkml:ink>
</file>

<file path=ppt/ink/ink10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8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651 10 4608,'0'-1'406,"1"0"0,0 1-1,0-1 1,-1 0 0,1 0 0,0 1 0,0-1 0,0 1 0,0-1-1,0 1 1,0-1 0,0 1 0,0 0 0,0-1 0,0 1 0,0 0-1,0 0 1,0 0 0,0 0 0,2 0 0,14 12 3254,6 35-2877,-19-36-310,23 59 678,-3 2 0,-3 1 0,-4 0 0,10 94 0,-17-106-868,-5-33-183,-2 1 1,0 0-1,-2 1 1,-2-1-1,-7 57 1,4-68 5,0 0 0,-2-1 0,0 1 0,0-1 0,-2 0 0,0-1 1,-1 0-1,-1 0 0,0-1 0,-18 21 0,20-27-31,0 1 0,0-1-1,0-1 1,-1 0 0,-1 0-1,1-1 1,-1 0 0,0 0-1,-1-1 1,0-1 0,1 0-1,-2 0 1,1-1 0,-1 0-1,1-1 1,-1 0 0,0-1-1,0-1 1,-13 1 0,1-3-26,0-2 1,0 0 0,0-1 0,1-2-1,-1 0 1,1-2 0,0 0 0,-41-23-1,40 17-31,1-2 0,0 0 0,1-2 0,1 0-1,-23-27 1,32 32-29,1 0 1,0-1-1,1 0 0,1-1 1,1 0-1,0 0 0,0 0 1,2-1-1,-7-25 0,8 27 1,1 0-1,0 0 0,2 0 1,0 0-1,0 0 0,1 0 1,1-1-1,0 1 0,1 0 1,1-1-1,0 1 0,1 0 1,0 0-1,1 0 1,1 1-1,0-1 0,9-16 0,-5 13-48,0 0 0,1 2 0,0-1 0,1 1-1,1 0 1,1 1 0,0 1 0,0 0 0,1 1-1,1 0 1,0 1 0,1 1 0,0 0-1,0 1 1,1 1 0,0 0 0,22-5 0,-19 7-415,0 2 0,0 0 1,1 1-1,-1 1 0,1 1 1,0 1-1,-1 1 0,1 0 1,38 9-1,-38-5-2093,0-1 0,38 2 0,-29-6-398</inkml:trace>
</inkml:ink>
</file>

<file path=ppt/ink/ink10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8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15 7936,'-3'-15'3968,"17"39"-4736,-10-21 7167,1 13-6015,-5-3 128,0 20 256,0-4 0,5 21-896,-1-2 128,19 3 512,-3-17 0,-6 5-640,0-11 0,14-8-2432,-4-9 1</inkml:trace>
</inkml:ink>
</file>

<file path=ppt/ink/ink10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9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13 12288,'-9'-9'6143,"4"6"-8318,5 3 10366,9 3-12287,0 1 1,-4 5-1921,-5-6 0</inkml:trace>
</inkml:ink>
</file>

<file path=ppt/ink/ink10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49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14 5760,'2'-9'1548,"-1"5"107,-3 5-163,0 2-1283,0-1 1,-1 0-1,1-1 1,0 1 0,-1 0-1,0-1 1,1 1 0,-1-1-1,0 0 1,1 0 0,-5 1-1,-17 7 629,0 1 0,0 1 0,-28 18-1,-30 14 1785,76-41-2473,0 1 0,0 0 0,1 1 0,-1-1-1,1 1 1,0 0 0,-6 6 0,10-9-137,0 0 1,0 0 0,0 1-1,0-1 1,0 0-1,0 1 1,1-1-1,-1 0 1,0 1-1,1-1 1,-1 1 0,1-1-1,-1 1 1,1 0-1,0-1 1,0 1-1,0-1 1,0 1 0,0 0-1,0-1 1,0 1-1,0-1 1,1 1-1,-1-1 1,1 1-1,-1-1 1,1 1 0,-1-1-1,1 1 1,0-1-1,0 0 1,0 1-1,0-1 1,0 0-1,2 3 1,2 0 7,0 1 0,0-1-1,1 0 1,0 0 0,-1 0 0,1-1-1,1 1 1,-1-2 0,0 1 0,10 2-1,74 13 181,-30-8-62,93 19 392,-113-24-226,0 2-1,-1 1 1,0 3-1,74 29 1,-106-37-227,-1 1 0,0 0 0,0 0 0,0 0 1,-1 0-1,0 1 0,1 0 0,-2 0 1,1 1-1,0-1 0,-1 1 0,5 9 0,-8-12-36,1 0 1,-1 1-1,1-1 0,-1 1 0,0-1 0,-1 1 0,1 0 0,-1-1 0,1 1 0,-1 0 0,0 0 0,-1-1 0,1 1 0,0 0 0,-1-1 0,0 1 0,0-1 0,0 1 0,-1-1 0,1 1 0,-1-1 0,1 0 0,-1 1 0,0-1 0,0 0 1,-3 2-1,-5 6 25,-1-1 0,1 0 1,-2-1-1,1-1 0,-1 0 1,-1 0-1,1-1 0,-1 0 1,0-2-1,-1 1 0,-14 3 1,0-1 8,0-2 0,0 0 1,-1-2-1,-52 0 1,51-4-48,0-2 1,-59-11-1,78 10-170,0 1 0,0-1-1,0-1 1,1 0 0,0 0 0,-1-1 0,2-1-1,-1 1 1,1-1 0,0-1 0,-13-11 0,10-3-1104,12 19 989,0 1-1,0 0 1,-1 0-1,1 0 1,0-1-1,0 1 1,1 0-1,-1 0 1,0 0-1,0-1 1,1 1-1,-1 0 1,0 0-1,1 0 1,-1 0-1,1 0 1,0 0-1,-1 0 1,1 0-1,0 0 1,0 0-1,-1 0 1,1 0-1,0 0 1,0 1-1,0-1 1,0 0-1,0 1 1,0-1-1,0 0 1,0 1-1,1-1 1,-1 1-1,0 0 1,0-1-1,2 1 1,15-4-2815</inkml:trace>
</inkml:ink>
</file>

<file path=ppt/ink/ink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59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2688,'-2'1'104,"1"0"1,-1-1 0,1 1-1,-1 0 1,1 0-1,-1 0 1,1 0-1,-1 0 1,1 0 0,0 0-1,0 0 1,-1 1-1,1-1 1,0 1-1,0-1 1,0 0 0,1 1-1,-1 0 1,0-1-1,0 1 1,1-1-1,-1 1 1,1 0 0,0-1-1,-1 3 1,0 52 1830,2-34-1896,-2 116 924,7 244 1334,-1-317-1704,3 0 0,3 0 0,35 114 0,84 178 495,-129-356-1072,0 1 1,-1-1-1,1 1 1,-1-1-1,0 1 1,1 0-1,-1-1 1,0 1-1,0 0 0,0-1 1,0 1-1,0 0 1,-1-1-1,0 3 1,1-4-8,0-1-1,-1 1 1,1-1 0,0 1 0,-1-1 0,1 0 0,0 1-1,0-1 1,0 0 0,-1 1 0,1-1 0,0 0 0,0 1-1,0-1 1,0 0 0,0 1 0,0-1 0,0 0 0,0 1-1,1-1 1,-1 0 0,0 1 0,0-1 0,0 1 0,1-1 0,-1 0-1,0 1 1,1-1 0,0 0 0,11-60 133,-8 37-148,1-1-1,1 1 1,13-32-1,-16 49-1,0 0-1,1 1 1,-1-1-1,2 1 0,-1 0 1,1 0-1,0 0 0,0 0 1,0 1-1,1 0 1,0 0-1,0 1 0,0-1 1,0 1-1,12-5 1,-1 3 18,1 0 0,0 1 0,0 1 0,1 1 0,-1 1 0,1 0 0,-1 1 0,1 1 1,0 1-1,-1 0 0,24 6 0,-7 0 101,-1 1 1,0 2-1,-1 2 0,0 0 1,33 20-1,-50-23-40,0 1 0,-1 1-1,0 1 1,0 0 0,-1 1 0,-1 1 0,0 0 0,-1 0-1,12 20 1,-19-26-21,0-1-1,0 1 1,-1 0 0,0 0-1,0 1 1,-1-1-1,0 1 1,-1 0-1,1-1 1,-2 1-1,1 0 1,-1 0 0,-1 0-1,0 1 1,0-1-1,-1 0 1,0 0-1,0 0 1,-1 0 0,-5 15-1,4-19-15,1-1 0,-1 1-1,0-1 1,-1 0 0,1 0 0,-1-1 0,0 1-1,0-1 1,0 0 0,0 0 0,0 0 0,-1 0-1,1-1 1,-1 1 0,0-1 0,0-1-1,-8 3 1,-2 0 58,0-1 0,-1 0-1,1-1 1,-26 0 0,-24-5 57,1-3 0,0-3 1,0-2-1,-79-26 0,-25-19-1919,198 55-4267,-2 1 3733</inkml:trace>
</inkml:ink>
</file>

<file path=ppt/ink/ink10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0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400 92 6912,'-17'-15'1630,"12"10"-110,-1 0 0,1 0 1,1 0-1,-1 0 0,-5-9 0,9 12-1386,0-1-1,-1 1 0,0-1 0,1 1 0,-1 0 0,0 0 0,0-1 1,0 1-1,-1 1 0,1-1 0,0 0 0,-1 1 0,1-1 0,-1 1 1,0-1-1,1 1 0,-1 0 0,0 0 0,-4 0 0,2 0-10,0 1 0,0 0-1,-1 0 1,1 0 0,0 1 0,0 0-1,0 0 1,0 0 0,0 0 0,-6 4-1,-7 2 205,2 2 0,-1 0 0,1 1-1,0 1 1,-17 15 0,23-18-209,0 1 0,0-1 0,1 1 0,0 1 0,0 0 0,1 0 0,1 1 0,-1 0 0,2 0 0,0 1 0,0 0 0,1 0 0,0 0 0,-5 23 0,9-20-91,-1-1-1,2 1 0,0 0 1,0-1-1,6 28 0,-4-33-25,0 0 0,0-1 0,1 1 1,0-1-1,1 0 0,0 0 0,0 0 0,1 0 0,0-1 0,0 0 0,12 13 0,-8-13-37,1 0-1,-1 0 1,1-1 0,0-1 0,1 0 0,-1 0 0,1-1-1,0 0 1,0-1 0,1 0 0,-1-1 0,1 0-1,-1 0 1,20-2 0,3 0-266,0-2 1,0-1-1,57-13 1,211-59-1897,-200 35 1302,-130 57 1024,28-15 793,13 0-286,32 1 142,-18-2-294,7 2-25,309 10 1772,-330-14-2205,-1 0 0,-1 0 0,1-1 0,0-1-1,0 0 1,11-4 0,-20 6-27,-1 0 0,1 0 0,0-1 0,-1 1-1,1 0 1,-1-1 0,1 0 0,-1 1 0,0-1 0,0 0-1,1 0 1,-2 0 0,1-1 0,0 1 0,0 0-1,-1-1 1,1 1 0,-1-1 0,0 0 0,0 1 0,0-1-1,0 0 1,0 0 0,0 0 0,-1 0 0,1 1 0,-1-1-1,0 0 1,0 0 0,-1-4 0,0-1-10,-1-1 1,-1 1-1,0 0 0,0 0 1,0 0-1,-1 0 0,0 1 1,-1-1-1,1 1 0,-10-10 1,-9-8-41,-1 1 0,-1 1 0,-1 1 1,-1 1-1,-1 2 0,-36-20 0,41 27 6,-1 1 0,0 1 0,-1 1 0,0 2 0,0 0 1,-1 1-1,0 2 0,-31-2 0,49 5-88,0 1 1,-1 0-1,1 1 0,-1-1 1,1 2-1,0-1 1,0 1-1,0 0 0,0 1 1,0 0-1,0 0 1,1 1-1,-1 0 0,1 0 1,0 1-1,0 0 1,1 0-1,-1 0 0,1 1 1,0 0-1,1 0 1,-1 1-1,1 0 0,1 0 1,-1 0-1,1 0 1,0 1-1,-3 11 0,-3 35-2724,4-4-235</inkml:trace>
</inkml:ink>
</file>

<file path=ppt/ink/ink10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1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24 6272,'-1'26'5653,"0"7"2290,7-12-7076,11 14 22,-2-4-403,1 0 0,26 36 0,-24-38-21,17 23 246,-34-49-679,1-1 0,0 0 0,-1 0 0,1 0-1,0-1 1,0 1 0,0 0 0,1-1 0,-1 0 0,0 1-1,1-1 1,-1 0 0,1 0 0,-1 0 0,1 0 0,-1-1-1,6 2 1,-7-5-12,0 1-1,1-1 1,-1 0-1,0 1 1,0-1 0,-1 0-1,1 0 1,-1 0-1,1 0 1,-1 1-1,0-6 1,-1-39 103,0 22-92,0 0 1,2 1-1,8-49 0,-7 66-10,-1 0 0,2 0-1,-1 0 1,1 1-1,0-1 1,0 1 0,1 0-1,-1-1 1,2 2-1,-1-1 1,1 0 0,-1 1-1,1 0 1,1 0-1,-1 0 1,1 1 0,0 0-1,9-5 1,-1 3 26,0 1 0,1 0 0,0 1 0,0 1 0,0 0 0,0 1 0,0 1 0,0 0 0,0 1 0,1 1 0,-1 0-1,0 1 1,0 1 0,15 4 0,0 1-36,0 1 0,-1 2-1,0 0 1,0 2-1,48 31 1,-69-39 7,0 1 1,0 0-1,-1 0 1,0 1-1,-1 0 1,1 0-1,-1 1 0,0-1 1,-1 1-1,0 1 1,0-1-1,4 13 1,-7-15-135,0-1 0,-1 1 0,0-1 0,0 1 0,0-1 1,-1 1-1,0-1 0,0 1 0,-1 8 0,0-9-378,0 1-1,-1-1 1,0 0 0,0 0-1,0 0 1,0 0-1,-1 0 1,1-1 0,-1 1-1,-7 7 1,9-11 232,0 0 1,1 0 0,-1 0-1,0 0 1,0 0 0,0 0-1,0 0 1,0 0 0,0 0-1,0-1 1,0 1 0,-1 0-1,1-1 1,0 1 0,0-1 0,0 1-1,-1-1 1,1 0 0,0 1-1,-1-1 1,1 0 0,0 0-1,-3 0 1,-11 0-2960</inkml:trace>
</inkml:ink>
</file>

<file path=ppt/ink/ink10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1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107 312 9472,'-1'3'361,"1"-1"0,-1 1 0,1 0 0,0-1 0,0 1 1,0-1-1,0 1 0,0 0 0,1-1 0,-1 1 0,1-1 0,0 1 1,-1-1-1,1 1 0,0-1 0,0 0 0,1 1 0,-1-1 0,0 0 1,1 0-1,0 0 0,-1 0 0,1 0 0,0 0 0,0 0 0,0-1 1,0 1-1,0-1 0,3 2 0,36 22 2582,0-6-3921,-20-12 1108,0-2 0,0 0 0,0-1 0,0-2 0,1 0 0,-1-1 0,1-1 0,-1-1 0,1-1 0,22-5 0,-35 5-59,0 0 0,0-1 0,-1-1 0,1 1 0,-1-1 0,0-1 0,0 1 0,0-1 0,-1-1 0,1 0 0,-1 0 0,-1 0 0,1 0 0,-1-1 0,0 0 0,-1-1 0,0 0 0,6-10 0,-7 10-43,0 1-1,0-1 1,-1 0-1,0-1 1,0 1-1,-1-1 1,0 1-1,-1-1 0,0 0 1,0 1-1,-1-1 1,0 0-1,0 0 1,-1 1-1,-1-1 0,1 0 1,-1 1-1,-1-1 1,-5-14-1,4 14-7,-1 1 0,0 0-1,0 0 1,-1 1 0,1-1-1,-2 1 1,1 0 0,-1 1-1,0 0 1,0 0 0,-1 0 0,-14-8-1,-4 4 24,-1 1 0,0 2-1,0 0 1,-1 2 0,0 1-1,0 1 1,0 1 0,-38 3-1,52 0-68,-1 1 0,0 0 0,1 2 0,-1-1 0,1 2 0,0 0 0,0 0 0,-22 14 0,28-16-115,1 2 0,0-1 0,0 1 0,0 0 0,0 0 0,1 1 0,0 0 0,0 0 0,0 1 0,-8 12 0,11-13-235,0 0 0,0 0 0,1 0 0,0 1 0,0-1 0,1 1 0,-1-1 1,2 1-1,-1-1 0,0 1 0,1 0 0,1-1 0,-1 1 0,2 6 0,2 27-2951</inkml:trace>
</inkml:ink>
</file>

<file path=ppt/ink/ink10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2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8448,'10'-15'4224,"5"26"-3200,-15-11 6271,9 9-6911,-4-2 128,4 22 256,0-3 128,10 20-1152,-5-6 0,18 15 512,-3-11 128,14-14-896,-11 2 128,7-21-1408,-2 1 128,-5-19-1407,-9-2 127</inkml:trace>
</inkml:ink>
</file>

<file path=ppt/ink/ink10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2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8704,'0'-7'4352,"42"0"-9344,-31 7 7168,7 0-4736,-4 0 128</inkml:trace>
</inkml:ink>
</file>

<file path=ppt/ink/ink10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2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 8192,'-1'0'248,"1"1"0,-1-1 1,0 1-1,0-1 0,1 1 0,-1 0 1,0 0-1,1-1 0,-1 1 1,1 0-1,-1 0 0,1 0 0,-1 0 1,1-1-1,-1 1 0,1 0 1,0 0-1,0 0 0,-1 0 1,1 0-1,0 0 0,0 0 0,0 0 1,0 0-1,0 0 0,0 0 1,0 0-1,1 0 0,-1 0 0,0 0 1,1 1-1,12 48 5659,-4-20-6554,1 42 869,7 32-5,-15-95-140,0 0 0,1-1 0,1 1-1,-1-1 1,1 0 0,1 0 0,-1 0 0,12 14-1,-16-22-72,0 0 0,0 0 0,0 0 0,0 0 0,1 0 0,-1 0 0,0 1 0,0-1 0,0 0-1,0 0 1,0 0 0,0 0 0,0 0 0,0 0 0,0 0 0,1 0 0,-1 1 0,0-1 0,0 0 0,0 0-1,0 0 1,0 0 0,0 0 0,1 0 0,-1 0 0,0 0 0,0 0 0,0 0 0,0 0 0,0 0 0,1 0-1,-1 0 1,0 0 0,0 0 0,0 0 0,0 0 0,0 0 0,0 0 0,1 0 0,-1 0 0,0 0 0,0 0-1,0-1 1,0 1 0,0 0 0,0 0 0,1 0 0,-1 0 0,0 0 0,0 0 0,0 0 0,0 0 0,0-1-1,0 1 1,0 0 0,0 0 0,0 0 0,0 0 0,0 0 0,2-15 109,-5-26 51,-2 13 32,0 0-149,1 1 1,1-1-1,2-53 1,1 75-39,1 1 1,-1-1-1,1 0 0,0 1 1,0-1-1,1 1 1,0 0-1,0-1 1,0 1-1,0 0 0,1 0 1,0 1-1,0-1 1,0 0-1,1 1 1,-1 0-1,1 0 0,0 0 1,0 0-1,1 0 1,-1 1-1,1 0 1,0 0-1,-1 0 0,1 1 1,6-3-1,3 2 50,0 0 0,0 0 1,0 2-1,0 0 0,0 0 0,0 2 0,0-1 0,0 2 0,0 0 0,0 0 0,0 2 1,-1 0-1,21 8 0,-3 1 87,-1 1 0,0 2 0,-1 1 0,38 29 0,-50-31-207,0 0 0,-1 1 1,-1 1-1,-1 0 0,0 1 1,-2 1-1,0 0 0,-1 1 1,13 31-1,5 6-2788,-29-57 2774,0 0 1,0 0 0,-1-1 0,1 1 0,0 0-1,-1 0 1,1 0 0,0 0 0,0 0 0,-1 0-1,1 0 1,0 0 0,-1 0 0,1 0 0,0 0-1,-1 0 1,1 0 0,0 0 0,0 0 0,-1 0-1,1 1 1,0-1 0,-1 0 0,1 0 0,0 0-1,0 0 1,-1 1 0,1-1 0,0 0 0,0 0-1,0 0 1,-1 1 0,1-1 0,0 0 0,0 0-1,0 1 1,0-1 0,-1 0 0,1 0 0,0 1-1,0-1 1,0 0 0,0 1 0,0-1 0,0 0-1,0 0 1,0 1 0,0-1 0,0 0 0,0 1-1,0-1 1,0 0 0,0 1 0,0-1 0,0 0-1,0 0 1,0 1 0,1-1 0,-1 0 0,0 1-1,0-1 1,0 0 0,0 0 0,1 1 0,-1-1-1,0 0 1,0 0 0,1 1 0,-13-1-3019</inkml:trace>
</inkml:ink>
</file>

<file path=ppt/ink/ink10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4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1 425 4992,'2'-8'8251,"3"0"-5461,6-19-1053,-6-3-1180,2 0 0,0 0-1,2 1 1,2 1 0,13-29-1,-17 45-330,0-1 1,0 1-1,1 1 0,1 0 0,0 0 0,0 0 0,1 1 1,0 1-1,1 0 0,0 0 0,1 1 0,0 0 0,22-10 1,-22 13-192,0 0 1,1 2-1,-1-1 1,1 1-1,0 1 1,0 0-1,0 1 1,0 1 0,0 0-1,0 0 1,0 2-1,0-1 1,0 2-1,0 0 1,0 0-1,-1 1 1,0 1 0,1 0-1,-2 0 1,1 1-1,-1 1 1,0 0-1,0 0 1,-1 1-1,1 1 1,-2 0 0,0 0-1,0 1 1,8 11-1,-3-2-42,-1 1-1,0 1 0,-2 0 0,-1 0 1,0 1-1,6 24 0,30 141-62,-37-144 66,-11-30 10,2-13-7,0 1 1,0-1-1,0 0 1,-1 0 0,1 0-1,0 0 1,0 0-1,0 1 1,0-1 0,0 0-1,0 0 1,-1 0-1,1 0 1,0 0 0,0 0-1,0 0 1,0 0-1,-1 0 1,1 0 0,0 0-1,0 0 1,0 0-1,0 0 1,-1 0 0,1 0-1,0 0 1,0 0-1,0 0 1,0 0 0,-1 0-1,1 0 1,0 0-1,0 0 1,0 0 0,0 0-1,-1 0 1,1 0-1,0 0 1,0 0 0,0-1-1,0 1 1,0 0-1,0 0 1,-1 0 0,1 0-1,0 0 1,0 0-1,0-1 1,0 1 0,0 0-1,0 0 1,0 0-1,0 0 1,0-1 0,0 1-1,0 0 1,0 0-1,-1 0 1,1 0 0,0-1-1,0 1 1,0 0-1,1 0 1,-1 0 0,0 0-1,0-1 1,-4-13-14,1 0 0,1 0-1,1 0 1,0-1 0,1 1 0,1-16 0,-1 0 6,1 11 0,-1-1 0,2 0 0,1 1 0,0-1 0,2 1 0,0 0 0,10-25 0,-12 38 6,-1 0-1,1 0 1,0 0-1,1 1 1,-1-1-1,1 1 1,0 0 0,0 0-1,1 1 1,-1-1-1,1 1 1,0 0-1,1 0 1,-1 1-1,1-1 1,-1 1-1,1 0 1,0 1-1,0-1 1,0 1 0,0 0-1,1 1 1,-1 0-1,0 0 1,13-1-1,-9 3 11,0 0-1,0 1 1,0 0-1,0 0 1,-1 1-1,1 0 1,-1 1-1,0 0 1,0 1-1,0-1 1,0 2-1,-1-1 1,0 1-1,0 1 1,0-1-1,11 15 0,4 6-33,-1 1 0,-1 1-1,21 39 1,-27-32-32,-24-57-140,5 3 54,0 0 1,1 0 0,1 0 0,0-20 0,2 28 71,1 0 1,0 0 0,0 0-1,1 0 1,0 0 0,0 1-1,1-1 1,1 1 0,4-11-1,-6 19 79,-1-1-1,1 0 1,-1 1-1,1-1 1,0 1-1,0 0 1,0 0-1,0-1 1,-1 1-1,2 1 1,-1-1-1,0 0 1,0 0-1,0 1 1,0-1-1,0 1 1,1 0-1,-1-1 1,0 1 0,4 1-1,55 3 347,-41-2-203,7 0-40,-1 2 0,0 0 0,0 2 0,0 0 0,-1 2 0,0 1 0,0 1 0,-1 1 0,0 2 0,-1 0 0,-1 1 0,32 26 0,-48-35-65,-1 0 0,0 0 0,0 1 0,-1 0 1,0 0-1,0 0 0,0 0 0,-1 1 1,0-1-1,0 1 0,0 0 0,-1 0 1,0 0-1,1 9 0,-1 3 81,-1 0 0,-2 0-1,-4 38 1,1-18-49,4-36-191,0 0 0,0 1 0,0-1-1,0 0 1,1 0 0,-1 0 0,1 1 0,2 4 0,5-2-2049,6-18-1687,-10 2 651,-3 2-129</inkml:trace>
</inkml:ink>
</file>

<file path=ppt/ink/ink10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4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110 330 8192,'-20'4'5144,"12"-2"-1163,16 11-1843,-3-6-1887,-1 0-1,0 0 1,0 1-1,-1 0 0,0-1 1,2 11-1,10 22-61,-10-30-71,1 0 1,0 0-1,0-1 1,1 0-1,0 0 1,16 15 0,-17-19-41,-1-1 1,1 0 0,0-1 0,0 1 0,0-1 0,1 0 0,-1-1 0,1 0 0,0 0 0,0 0 0,-1-1 0,15 1 0,0-1-7,-1-1 1,1-1 0,0-1 0,0-1-1,-1-1 1,1-1 0,-1-1-1,0 0 1,-1-1 0,0-2 0,0 0-1,0 0 1,-1-2 0,-1-1-1,0 0 1,0-1 0,-2 0 0,1-1-1,-2-1 1,0-1 0,22-31 0,-31 40-46,-1-1 0,0 1 0,0-1 0,-1 0 0,0 0 0,0 0 1,-1-1-1,0 1 0,0-1 0,-1 1 0,0-1 0,0 0 1,-1 1-1,-1-1 0,1 0 0,-1 1 0,-1-1 0,1 1 0,-2-1 1,1 1-1,-7-14 0,4 12-6,-1-1 1,-1 1-1,1 0 0,-2 0 1,1 1-1,-2 0 0,1 1 1,-1-1-1,0 2 0,-1-1 1,-16-9-1,-1 7-2,-1 2 0,0 1 0,0 1 0,0 2 0,0 0 0,-1 2 0,0 1 0,-50 6 0,57-2-23,0 1 1,1 2 0,-1 0 0,1 1 0,0 1 0,-33 18 0,45-22-59,0 1-1,0 0 1,0 0-1,1 0 1,0 1-1,0 1 1,0-1-1,1 1 1,0 0-1,0 1 1,1 0 0,0 0-1,-5 9 1,8-11-182,0 1 0,0-1 0,1 1 0,0-1 0,0 1 0,0 0 0,1 0 0,0 0 0,0 0 0,1 0 0,0 0 0,0 0 0,1 0 0,0 0 0,0 0 0,0 0 0,1 0 0,0-1 0,0 1 0,1 0 0,0-1 0,0 0 0,1 0 0,-1 0 0,1 0 0,1 0 0,-1-1 0,1 0 0,0 0 0,0 0 0,6 4 0,33 24-2977</inkml:trace>
</inkml:ink>
</file>

<file path=ppt/ink/ink10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5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8 250 3584,'-7'13'9627,"7"8"-6019,6 20-2496,-5-38-590,0 5-264,0 0 0,1 0 0,0 0 0,1 0 0,0-1 1,0 1-1,0-1 0,1 1 0,0-1 0,1-1 0,-1 1 0,2 0 0,-1-1 1,0 0-1,1-1 0,0 1 0,1-1 0,-1 0 0,9 5 0,-3-5-187,1 1 0,-1-2 0,1 0-1,0 0 1,0-1 0,1-1 0,-1 0-1,0-1 1,24-1 0,-5-2-22,1-1-1,58-14 1,-79 14-41,0 0 0,-1 0 0,1-1 0,-1-1 0,0 0 0,0 0 0,-1-1 0,0-1 0,0 0 0,0 0 1,-1-1-1,0 0 0,0 0 0,-1-1 0,0 0 0,0-1 0,-1 0 0,-1 0 0,0 0 0,0-1 1,-1 0-1,0 0 0,-1 0 0,0-1 0,-1 1 0,0-1 0,-1 0 0,1-24 0,-3 29-8,-1 0 0,0-1 0,0 1 0,0 0 0,-1 0 0,-1 0 0,1 0 0,-1 0-1,0 0 1,-1 0 0,1 1 0,-1 0 0,0 0 0,-1 0 0,0 0 0,0 1 0,0-1 0,-9-5 0,1 1 3,0 0 0,-1 1 0,0 1 1,-1 0-1,0 1 0,-28-9 1,26 12-13,0 0 1,0 1 0,0 1-1,0 1 1,-1 0 0,1 1 0,0 1-1,0 1 1,0 0 0,0 1-1,0 1 1,0 0 0,1 2-1,0 0 1,0 0 0,0 2 0,-28 18-1,37-22-132,0 0 0,0 0 0,1 1 0,0 0 1,0 1-1,0 0 0,0-1 0,1 2 0,0-1 0,0 1 0,1-1 0,0 1 0,0 0 0,1 1 0,0-1 0,0 1 0,0-1 0,1 1 0,0 0 0,1 0 0,0 0 0,0 0 0,1 0 0,-1 0 1,2 0-1,-1 0 0,4 14 0,-3-18-85,0 1 1,1-1-1,0 1 1,-1-1-1,2 0 1,-1 0-1,0 0 1,1 0-1,0 0 1,0-1-1,0 1 1,0-1-1,0 1 1,1-1-1,0 0 1,0-1-1,-1 1 1,1-1-1,1 1 1,5 1-1,-7-2 77,50 24-2923</inkml:trace>
</inkml:ink>
</file>

<file path=ppt/ink/ink10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5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16 7680,'-16'-16'1881,"19"24"1650,0-3-2648,0 1 0,-1 0-1,1 0 1,-1 0 0,3 13 0,7 198 1911,-4-116-1744,47 364-628,-40-402-2402,-15-62 1762,0 1 1,1-1-1,-1 1 0,0 0 0,1-1 0,-1 1 0,1-1 0,0 1 0,-1-1 1,1 1-1,0-1 0,0 1 0,0-1 0,0 0 0,0 0 0,0 1 0,1-1 1,-1 0-1,0 0 0,0 0 0,1 0 0,-1-1 0,1 1 0,-1 0 0,1 0 1,-1-1-1,1 1 0,2 0 0,10-5-2747</inkml:trace>
</inkml:ink>
</file>

<file path=ppt/ink/ink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0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448 1 5760,'-66'41'2816,"10"60"-3840,36-78 5248,-21 13-4480,-16 10 128,-5 5-2176,7-4 0,12 1 2048,-5-13 128</inkml:trace>
</inkml:ink>
</file>

<file path=ppt/ink/ink10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6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18 184 6784,'-2'6'970,"0"1"0,0-1 0,1 1 0,0 0 0,0 0 0,1-1 0,0 1 0,0 0 0,0 0 0,1-1 0,2 10 0,-1-10-673,0 1 0,1 0 0,0-1 1,0 0-1,0 1 0,1-1 0,0-1 0,0 1 1,8 8-1,-2-5-251,0 0 0,1 0 1,0-1-1,0-1 0,1 0 1,0-1-1,0 0 0,0-1 0,1 0 1,0-1-1,13 3 0,-8-3 51,0-1-1,0 0 1,0-2 0,0 0-1,0-1 1,0-1-1,26-4 1,-33 2-24,1 1 1,0-2-1,-1 1 1,0-2-1,1 0 1,-2 0-1,1 0 1,-1-2-1,0 1 1,0-1-1,0-1 1,14-14-1,-18 15-13,-1 1-1,0-1 0,-1 1 1,0-1-1,0 0 0,0-1 1,-1 1-1,0-1 1,0 1-1,-1-1 0,0 0 1,0 0-1,-1 0 0,0 0 1,0-1-1,-1 1 0,0 0 1,-1 0-1,0 0 0,0 0 1,0 0-1,-5-12 1,2 11-37,-1 0 0,1 0 0,-2 0 0,0 1 0,0 0 0,0 0 0,-1 1 0,0-1 1,0 1-1,-1 1 0,-9-7 0,-3 3-4,0 1 0,-1 1 0,0 0 0,0 2 0,-1 1 0,0 0 0,0 2 0,-25-2 0,31 4-87,1 1-1,0 0 0,0 1 1,0 0-1,0 2 1,0-1-1,1 2 0,-1 0 1,1 1-1,0 0 0,0 1 1,0 1-1,-19 12 1,30-17-141,-1 1 0,1-1 0,0 1 1,0 0-1,0 0 0,0 0 0,0 0 1,0 0-1,1 1 0,0-1 0,0 1 1,0 0-1,0 0 0,0 0 0,1 0 0,0 0 1,-1 0-1,2 0 0,-1 0 0,0 0 1,1 0-1,0 1 0,0-1 0,0 0 1,0 0-1,1 0 0,1 7 0,12 17-2990</inkml:trace>
</inkml:ink>
</file>

<file path=ppt/ink/ink10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6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80 5888,'-1'-1'124,"1"0"1,0 0-1,-1 0 1,1 0-1,-1 0 1,1 0-1,-1 0 0,0 1 1,1-1-1,-1 0 1,0 0-1,1 0 1,-1 1-1,0-1 1,0 0-1,0 1 1,0-1-1,0 1 0,0-1 1,0 1-1,0-1 1,0 1-1,0 0 1,0-1-1,0 1 1,0 0-1,0 0 1,0 0-1,0 0 0,0 0 1,-2 0-1,-1-1 587,5 0-362,1-1 0,-1 1 0,1-1 0,0 1 0,-1 0 0,1-1 0,0 1 0,0 0 0,0 0 1,0 0-1,0 1 0,0-1 0,3 0 0,-5 0-311,1 1 0,0-1 0,0 1 0,-1 0 0,1-1 0,0 1 0,0 0 0,0 0 0,0-1 0,0 1 0,0 0 0,-1 0 0,1 0 0,0 0 0,0 0 0,0 0 0,0 0 0,0 1 0,0-1 0,0 0 0,-1 0 1,1 1-1,0-1 0,0 0 0,0 1 0,0-1 0,-1 1 0,1-1 0,0 1 0,-1 0 0,1-1 0,0 1 0,-1 0 0,1-1 0,-1 1 0,1 0 0,-1-1 0,1 1 0,-1 0 0,0 0 0,1 0 0,-1 0 0,0-1 0,1 1 0,-1 0 0,0 0 0,0 0 0,0 0 0,0 0 0,0 1 0,0 29 1492,2 0-1,8 47 0,-5-56-1215,1 0 0,1 0-1,1 0 1,1-1 0,1-1 0,21 35-1,-28-51-302,1 0 1,-1 0-1,1 0 0,0 0 0,0-1 0,0 0 1,1 1-1,-1-2 0,1 1 0,-1 0 0,1-1 1,0 0-1,0 0 0,0 0 0,0-1 0,1 0 1,-1 0-1,0 0 0,0-1 0,1 1 0,-1-1 1,0 0-1,1-1 0,-1 0 0,0 1 0,1-2 1,8-2-1,-2 1-5,0-1 0,0 0-1,0-1 1,0-1 0,-1 0 0,0 0 0,0-1 0,0-1 0,-1 0 0,0 0-1,10-12 1,-8 5 15,-1 1-1,-1-2 1,-1 1-1,0-1 1,-1-1-1,0 1 1,8-33-1,-13 39 4,0 0-1,-1-1 0,0 0 0,-1 0 0,0 1 1,0-1-1,-1 0 0,-1 0 0,0 0 0,-1 1 1,1-1-1,-2 0 0,0 1 0,-6-16 0,9 25-20,-1 0 0,1 1 0,0-1 0,0 1 0,0-1 0,-1 1 0,1-1 0,0 0 0,-1 1 0,1-1 0,0 1 0,-1-1 0,1 1 1,-1 0-1,1-1 0,-1 1 0,1-1 0,-1 1 0,1 0 0,-1-1 0,1 1 0,-1 0 0,1 0 0,-1-1 0,0 1 0,1 0 0,-1 0 0,0 0 0,1 0 0,-1 0 0,1 0 0,-1 0 0,0 0 0,1 0 0,-1 0 0,0 0 0,1 0 0,-1 0 0,1 1 0,-1-1 0,0 0 0,1 0 0,-1 1 0,1-1 0,-1 0 0,1 1 0,-1-1 0,1 0 0,-1 1 0,1-1 0,-1 1 0,0 0 0,-18 31 93,15-20-152,1-1-1,0 1 1,1 0-1,0 0 1,1 0-1,1 0 0,-1 0 1,2 0-1,0 0 1,0-1-1,1 1 1,1 0-1,0 0 1,5 12-1,1-1-160,0-2 0,2 1 0,0-1 0,1-1 0,1 0-1,20 23 1,-17-22-1511,-2-3-192</inkml:trace>
</inkml:ink>
</file>

<file path=ppt/ink/ink10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7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223 30 7296,'-5'-24'3138,"5"24"-2987,0-1 1,-1 1 0,1 0-1,-1-1 1,1 1 0,0-1-1,-1 1 1,1 0 0,-1 0-1,1-1 1,0 1 0,-1 0-1,1 0 1,-1-1 0,1 1-1,-1 0 1,1 0 0,-1 0-1,1 0 1,-1 0 0,1 0-1,-1 0 1,0 0 0,1 0-1,-1 0 1,-4 1 324,1 1 0,-1 0 0,1 0-1,0 0 1,0 0 0,0 1 0,-4 3 0,2-2-997,-26 16 1278,-58 25-1,66-34 35,23-10-758,0-1-1,0 1 0,0-1 0,0 1 1,0-1-1,0 1 0,0 0 0,1 0 1,-1-1-1,0 1 0,0 0 0,1 0 1,-1 0-1,1 0 0,-1 0 0,0 0 1,1 0-1,0 0 0,-1 0 0,1 0 1,0 0-1,-1 0 0,1 0 1,0 2-1,0 0 2,0 0 1,1 0 0,-1 0-1,1 0 1,0 0 0,0-1-1,0 1 1,0 0 0,2 3-1,5 7 29,0-1 0,18 22 0,-21-29 3,4 4-33,1 0 0,-1-1 0,1 0 0,1-1 0,0 0 0,0 0 0,0-1 0,1-1 0,0 0-1,18 5 1,2 2 117,66 22 186,-52-19-166,51 24 1,-85-34-88,-1 1 1,0 0 0,0 1 0,-1 1 0,0-1 0,0 2-1,-1-1 1,0 1 0,10 13 0,-18-20-58,1 0 0,-1 0 0,1-1 0,-1 1 1,0 0-1,0 0 0,0 1 0,0-1 0,0 0 0,-1 0 0,1 0 0,-1 0 1,1 1-1,-1-1 0,0 0 0,0 1 0,0-1 0,0 0 0,0 0 0,0 1 0,-1-1 1,1 0-1,-1 0 0,1 1 0,-1-1 0,0 0 0,0 0 0,0 0 0,0 0 1,0 0-1,-1 0 0,1 0 0,-4 3 0,-2 1 51,0-1 1,0 1-1,-1-1 0,0 0 1,0-1-1,-15 6 0,-9 1-64,0-1 0,-1-2 0,0-2 0,0-1 0,0-1-1,0-2 1,-53-3 0,77 1-94,4 0-48,0 0 1,0 0-1,0 0 1,0-1 0,0 0-1,0 0 1,1 0-1,-1-1 1,0 0 0,1 0-1,-1 0 1,1 0 0,0-1-1,0 1 1,0-1-1,0 0 1,0 0 0,0-1-1,1 1 1,-4-5-1,5 5-239,1 0-1,-1 0 0,0-1 0,1 1 0,0 0 0,0-1 0,0 1 0,0-1 0,1 0 0,-1 1 0,1-1 1,0 0-1,0 1 0,0-1 0,0 0 0,1 1 0,-1-1 0,1 1 0,0-1 0,0 0 0,1 1 1,-1 0-1,1-1 0,-1 1 0,5-6 0,10-15-2724</inkml:trace>
</inkml:ink>
</file>

<file path=ppt/ink/ink10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8.2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7424,'0'-1'114,"1"1"1,-1 0-1,0 0 0,1 0 1,-1 0-1,0 0 1,1 0-1,-1 0 1,0 0-1,1 0 0,-1 0 1,0 0-1,1 0 1,-1 0-1,0 0 1,0 0-1,1 0 1,-1 0-1,0 0 0,1 0 1,-1 0-1,0 1 1,1-1-1,-1 0 1,0 0-1,0 0 0,1 1 1,-1-1-1,0 0 1,0 0-1,0 0 1,1 1-1,-1-1 0,0 0 1,0 1-1,0-1 1,0 0-1,1 0 1,-1 1-1,0-1 0,0 0 1,0 1-1,0-1 1,0 0-1,0 1 1,0-1-1,0 0 0,0 1 1,0-1-1,0 0 1,0 1-1,3 28 4550,-1-7-3844,2-3-433,1 0 0,1 0 0,0-1 0,1 0 0,2 0 0,16 28 0,-17-33-272,1-1 0,0-1-1,1 0 1,1 0 0,-1 0-1,2-2 1,19 15-1,-28-22-131,0-1 0,0 1 0,0-1 0,1 1-1,-1-1 1,0 0 0,0 0 0,1-1 0,-1 1-1,0-1 1,1 0 0,-1 1 0,1-1 0,-1-1-1,0 1 1,6-2 0,-5 1-36,0-1 1,-1 0-1,1 0 1,-1 0 0,1-1-1,-1 1 1,0-1-1,0 0 1,0 0-1,0 0 1,0 0-1,-1-1 1,1 1-1,-1-1 1,0 1-1,0-1 1,1-4-1,9-16-161,-2 0-1,7-26 1,-14 43 263,-1-1 1,-1 1-1,1-1 1,-1 0-1,0 1 1,-1-1-1,0 0 1,0 0-1,-1 1 1,0-1-1,0 0 1,-3-8-1,4 16-27,0-1-1,0 1 1,0 0 0,0 0-1,0-1 1,-1 1-1,1 0 1,0 0-1,0 0 1,0-1 0,0 1-1,0 0 1,0 0-1,0 0 1,0-1-1,-1 1 1,1 0-1,0 0 1,0 0 0,0 0-1,0-1 1,-1 1-1,1 0 1,0 0-1,0 0 1,0 0-1,-1 0 1,1 0 0,0-1-1,0 1 1,0 0-1,-1 0 1,1 0-1,0 0 1,0 0 0,-1 0-1,1 0 1,0 0-1,0 0 1,-1 0-1,1 0 1,0 0-1,-7 11 622,-1 20 305,9-19-854,0 0 1,1 1-1,0-1 1,1 0-1,0-1 1,1 1-1,0 0 1,1-1-1,0 0 1,1 0-1,0-1 1,1 1-1,8 10 1,5 2-40,0-1 1,1-1-1,1-1 0,30 21 1,-48-37-70,1-1 0,-1 0 1,1 0-1,-1 0 0,1-1 1,0 1-1,0-1 0,0-1 1,0 1-1,0-1 0,1 1 1,-1-2-1,0 1 1,11 0-1,-13-2-39,1 0-1,-1 1 1,0-2 0,1 1 0,-1 0-1,0-1 1,0 1 0,0-1 0,0 0-1,0 0 1,0 0 0,0 0 0,-1-1-1,1 1 1,-1-1 0,0 1 0,1-1-1,-1 0 1,-1 0 0,1 0 0,0 0-1,1-4 1,57-96-1461,-62 108 1661,1 1 0,0 0 1,0 0-1,1-1 1,-1 1-1,1 0 0,1 0 1,-1 0-1,1-1 0,0 1 1,3 11-1,-3-13-106,0 0-1,0 0 1,1 0-1,-1 0 1,1 0-1,0 0 1,0 0-1,1 0 1,-1-1-1,1 1 1,-1-1 0,1 0-1,0 0 1,1 0-1,-1 0 1,0 0-1,1-1 1,5 4-1,0-3-7,-1-1 0,1 1-1,0-2 1,0 1 0,0-1-1,0 0 1,0-1 0,0 0-1,0 0 1,0-1 0,0-1-1,0 1 1,11-4 0,-6 0-7,1-1 0,-1-1 0,0 0 0,0-1 0,0 0 0,18-16 0,-28 21-35,0-1-1,0 0 1,-1 0-1,1 0 1,-1-1-1,0 1 1,-1-1-1,1 1 1,-1-1-1,0 0 0,0 0 1,0 0-1,-1 0 1,1 0-1,0-9 1,-1 2-69,0 0 0,-1 0 1,0 0-1,-1 0 0,-3-19 1,2 23 29,0 0 1,-1 1-1,0-1 1,0 0 0,0 1-1,-1 0 1,0 0-1,-1 0 1,1 0 0,-1 0-1,-11-9 1,6 3-24,-2 1-72,-1 0 1,0 1-1,0 0 1,-1 1-1,-1 1 1,0 0-1,0 1 1,0 1-1,-1 0 1,0 1-1,-1 1 1,1 0-1,-1 1 1,0 1 0,0 1-1,0 0 1,0 1-1,-1 1 1,1 0-1,0 2 1,0 0-1,0 1 1,0 0-1,0 1 1,1 1-1,0 1 1,-21 10-1,34-15 0,1 0-1,-1 0 1,1 0-1,0 0 0,0 1 1,0-1-1,-1 0 1,1 1-1,0 0 0,1-1 1,-1 1-1,0 0 1,1 0-1,-1 0 0,1 0 1,-1 0-1,1 1 0,0-1 1,0 0-1,0 0 1,0 1-1,0-1 0,1 1 1,-1-1-1,1 1 1,-1-1-1,1 1 0,0-1 1,0 1-1,0-1 1,0 1-1,1-1 0,-1 1 1,1-1-1,-1 1 1,1-1-1,0 1 0,0-1 1,0 0-1,2 3 1,11 28-2673</inkml:trace>
</inkml:ink>
</file>

<file path=ppt/ink/ink10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8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 7168,'-9'-3'2635,"8"3"-139,8 5 3757,-9 0-5990,1-4-219,0 1 0,0-1-1,0 1 1,1-1-1,-1 1 1,0-1-1,1 1 1,-1 0-1,1-1 1,0 1 0,-1 0-1,1-1 1,0 1-1,0 0 1,0-1-1,0 1 1,0 0-1,1 1 1,5 38 158,-5-36 70,0 6 33,1 0 0,1 0 0,0 0 0,1 0 0,8 19 0,-9-26-360,0 1-1,0-1 0,1 0 0,0 0 1,-1 0-1,1-1 0,1 0 0,-1 1 1,0-1-1,1-1 0,0 1 0,-1-1 1,1 1-1,0-1 0,6 1 0,-4 0-510,-1-1 0,1 0 0,0 0 0,0 0 0,0-1 0,0 0-1,0-1 1,0 1 0,0-1 0,0 0 0,0-1 0,8-1 0,10-10-2250</inkml:trace>
</inkml:ink>
</file>

<file path=ppt/ink/ink10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9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251 1120 8064,'10'0'795,"-1"0"0,1-1 0,0 1 1,-1-2-1,0 0 0,1 0 0,-1 0 0,0-1 1,0-1-1,0 0 0,0 0 0,14-9 1,38-32 2062,-13-3-3489,-40 37 682,0-1 0,-1 0-1,0 0 1,0-1 0,-2 0 0,0 0 0,0 0 0,4-20 0,-1-10 168,4-52 0,-10 73-193,-1 0 1,-1-1 0,-1 1-1,-1 0 1,-1 0 0,-1 0-1,-1 0 1,-1 1 0,-1 0-1,-1 0 1,-14-27 0,3 7-66,-2 0 0,-2 2 0,-45-61 1,47 74 3,0 1 0,-2 1 1,0 1-1,-2 1 1,-52-36-1,69 53 19,0 1-1,0-1 1,-1 1 0,1 1-1,-1 0 1,-15-4 0,21 6 23,0 1 0,0-1 0,0 1 0,0 0 0,0 0 0,1 0 1,-1 1-1,0-1 0,0 1 0,0-1 0,0 1 0,0 0 0,0 0 1,1 1-1,-1-1 0,0 0 0,1 1 0,-1-1 0,1 1 0,-1 0 0,1 0 1,0 0-1,0 0 0,-3 5 0,-3 7 122,2 1 0,0-1 0,1 1 0,1 1 0,0-1 0,1 1 0,0-1 0,0 21 0,2-22-53,-7 68 532,4-1-1,4 1 0,19 153 1,81 235 397,-80-393-936,12 85-1,-29-137-250,0 1-1,-2 0 1,-1 0-1,-1 0 1,-2-1-1,0 1 1,-11 38-1,9-50-1581,3-10-233,9-9-450,3-3-752</inkml:trace>
</inkml:ink>
</file>

<file path=ppt/ink/ink10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5:59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0 234 6656,'3'1'3610,"14"4"-1545,-12-4 1476,21-1-2317,-1-1 0,32-5 1,-46 3-1074,0 1 1,-1-1-1,1-1 1,-1 0-1,0-1 1,0 1-1,18-14 1,-25 16-111,1-1 1,-1 0-1,0-1 1,0 1 0,-1-1-1,1 1 1,-1-1-1,1 0 1,-1 0-1,0 0 1,-1 0 0,1 0-1,-1 0 1,1 0-1,-1-1 1,-1 1-1,1 0 1,-1-1 0,1 1-1,-1-1 1,0 1-1,-1 0 1,1-1-1,-1 1 1,0-1 0,0 1-1,0 0 1,-1 0-1,-3-8 1,4 8 20,-1 0 1,0 1-1,0-1 0,0 1 1,0-1-1,0 1 1,-1 0-1,0-1 1,1 1-1,-1 1 0,0-1 1,0 0-1,-1 1 1,1-1-1,-1 1 0,1 0 1,-1 0-1,1 1 1,-1-1-1,0 1 0,0-1 1,0 1-1,0 0 1,0 1-1,0-1 0,0 1 1,0 0-1,0 0 1,-1 0-1,1 0 0,0 1 1,-5 1-1,3 0 43,1 1 0,-1-1-1,1 1 1,0 0 0,0 1-1,0-1 1,0 1 0,1 0-1,-1 0 1,-6 9 0,-32 52 919,38-57-915,1 1 0,0 0 0,1 1 1,0-1-1,0 0 0,1 1 0,0 0 0,1-1 0,0 20 0,0-17-48,0 4-85,1 1 0,1 0 0,0-1 0,1 1 0,1-1 0,1 1 0,0-1 0,1 0 0,1 0 0,0-1 0,1 0 0,0 0 0,2 0 0,0-1 0,20 24 0,-27-34-174,1-1 1,0 1-1,0-1 0,1 0 0,-1 0 0,1 0 0,0 0 1,-1 0-1,1-1 0,0 0 0,0 0 0,1 0 1,-1 0-1,0-1 0,1 1 0,-1-1 0,1 0 1,-1-1-1,1 1 0,-1-1 0,9 0 0,36 0-3258</inkml:trace>
</inkml:ink>
</file>

<file path=ppt/ink/ink10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6:02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225 32 2304,'16'-14'3217,"-1"-3"2099,-14 16-4228,-1 1-21,0 0-214,27 16 1941,-20-15-2682,0 0 0,0 0-1,0 1 1,0 0 0,0 1-1,-1-1 1,1 1 0,-1 1-1,0-1 1,0 1 0,0 0-1,0 0 1,0 1-1,-1 0 1,0 0 0,0 0-1,0 0 1,-1 1 0,0 0-1,0 0 1,0 0 0,-1 0-1,0 1 1,0-1 0,-1 1-1,1 0 1,-1 0-1,-1 0 1,2 8 0,-2-6-67,1-1 1,0 0 0,0 1 0,1-1-1,1 0 1,-1 0 0,1-1 0,0 1-1,1-1 1,0 0 0,0 0 0,12 12-1,-2-1 107,-10-11-133,1 1-1,-2 1 1,1-1-1,-1 1 1,-1 0-1,0-1 1,0 2-1,-1-1 1,0 0-1,0 0 1,-1 1-1,0-1 1,-1 1-1,-1 13 1,2-15-22,0-1 0,0 0 0,1 0-1,0 0 1,0-1 0,0 1 0,1 0 0,0-1 0,4 7 0,-3-7 11,-1-1 1,0 1-1,-1 0 0,1 0 1,-1 0-1,0 0 0,-1 0 0,1 1 1,-1-1-1,0 1 0,-1-1 0,0 0 1,0 11-1,-9 15 94,7-28-105,1 1 0,-1-1-1,1 1 1,-1 0 0,1-1 0,1 1 0,-1 0 0,1 0 0,0 0 0,0-1 0,0 1-1,0 0 1,1 0 0,0 0 0,0 0 0,0-1 0,1 1 0,2 5 0,-2-4 1,0-1 0,-1 1 1,0 0-1,0 0 0,-1-1 0,1 1 1,-1 0-1,0 0 0,-1 0 0,1 0 1,-4 9-1,2 15 1,2 16 1,-1 0 0,-3 0 0,-16 83 0,17-114 0,0 0 0,1 1 0,1-1 0,1 22 0,0-28 0,-1 6-5,-1-1-1,-1 0 1,0 0-1,0 0 1,-8 18-1,6-18-10,0-1 1,1 1-1,1 0 0,0 0 0,0 21 0,3-16 27,0 1 0,-1-1-1,-1 0 1,-1 0 0,0 0-1,-2 0 1,0 0 0,-1-1-1,-1 1 1,0-2 0,-21 34-1,22-39 82,0 0 0,0 0 0,1 0 0,1 0-1,-5 22 1,5-18 90,-1 0 1,0 0-1,-10 18 0,8-21-151,-1-1-1,-1 0 0,0-1 0,-1 0 1,0 0-1,-1-1 0,0 0 1,-19 12-1,15-10-47,5-3 190,0 1-1,0 0 1,1 1 0,-9 14-1,9-13 98,0 0-1,-1-1 1,-21 20 0,4-7 139,21-18-290,0 0 1,-1 0-1,0-1 1,0 1-1,-1-2 1,1 1-1,-12 4 1,16-8-85,0 1 0,0-1 0,0 1 0,0 0 0,1-1 0,-1 1 0,1 0 0,-1 1 0,1-1 0,0 0 0,0 1 0,0-1 0,-2 4 1,3-5-250,-1-21-2943,8 12 192,-1 1-257</inkml:trace>
</inkml:ink>
</file>

<file path=ppt/ink/ink10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6:03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8704,'0'-3'4352,"34"-1"-3968,-25 4 5759,11-5-8319,-6 1 1,0 4-2689,-5 0 128</inkml:trace>
</inkml:ink>
</file>

<file path=ppt/ink/ink10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47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66 2048,'-9'-6'626,"8"6"-462,0-1-1,0 1 1,0-1-1,0 1 1,0-1-1,0 0 1,0 1-1,0-1 1,1 0-1,-1 0 1,0 0-1,0 0 1,1 0 0,-1 0-1,1 0 1,-1 0-1,1 0 1,-1-1-1,-3-39 5938,4 38-4799,0 3-65,0 0-149,0 0-22,0 0-212,-5 43 1706,8 20-2287,4 1 1,2-1 0,21 72 0,14 97-367,-35-54 363,-9-126-151,2 0 1,2 0-1,20 87 0,-21-131-112,0 1-1,1-1 1,0 0-1,1-1 1,0 1-1,0-1 1,0 0-1,1 0 1,0 0-1,11 8 1,7 11-58,-22-25 54,0 1-1,0-1 0,0 0 1,0 0-1,0 0 1,0 0-1,0 0 0,0 0 1,0 0-1,0-1 0,1 1 1,-1-1-1,0 1 1,0-1-1,4 0 0,38-3-41,-31 2 62,89 0-2841,-58 1-2449,-29 0 2579</inkml:trace>
</inkml:ink>
</file>

<file path=ppt/ink/ink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0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0 176 3840,'1'6'757,"0"0"1,0 0-1,0-1 1,1 1-1,0 0 1,3 5-1,5 22 106,-6-12-415,-2-10-312,0 1 0,1-1 0,0 1 1,5 10-1,-6-18-92,0 1 0,1-1 0,-1-1 1,1 1-1,0 0 0,0-1 0,0 1 0,1-1 1,-1 0-1,1 0 0,-1 0 0,1-1 1,0 1-1,5 1 0,0 0 80,1 0 1,0 0-1,0-1 0,0-1 0,1 0 1,-1 0-1,1-1 0,-1 0 1,1-1-1,-1 0 0,1-1 1,-1 0-1,1 0 0,-1-1 0,0-1 1,19-7-1,-2-1 34,-1-1-1,0-1 1,-1-2 0,44-33-1,-58 40-122,-1-1 0,0 0-1,-1-1 1,0 0 0,-1 0-1,0-1 1,0 0 0,9-19-1,-15 26-26,0 1 0,0-1 0,-1 0 0,1 0 0,-1 0-1,0 0 1,0 0 0,0 0 0,-1 0 0,1 0-1,-1-1 1,0 1 0,0 0 0,-1 0 0,1 0 0,-1 0-1,0-1 1,0 1 0,0 0 0,-1 1 0,0-1-1,1 0 1,-1 0 0,0 1 0,-1-1 0,1 1 0,-1-1-1,1 1 1,-1 0 0,-5-4 0,-3-2 7,-1 1 1,-1 1-1,1 0 1,-1 0-1,0 1 1,-1 1 0,1 0-1,-1 1 1,0 0-1,0 1 1,-1 1-1,1 0 1,-19 1-1,15 1-27,0 1 0,-1 0 0,1 1 0,1 1 0,-1 1 0,0 1 0,1 0 0,0 1 0,0 1 0,-19 11 0,30-15-26,1 1 1,0-1-1,0 1 0,0 1 0,1-1 0,-1 0 1,1 1-1,0 0 0,1 0 0,-1 0 0,1 1 1,0-1-1,-3 8 0,5-10-40,0 0 0,0 0 0,0 0-1,0 0 1,1 0 0,0 1 0,-1-1 0,1 0 0,0 0 0,1 0 0,-1 1 0,0-1-1,1 0 1,0 0 0,0 0 0,0 0 0,0 0 0,0 0 0,1 0 0,-1 0 0,1-1-1,0 1 1,0 0 0,0-1 0,0 1 0,0-1 0,0 0 0,4 3 0,7 4-452,1 0 0,0 0 0,1-1 1,0-1-1,23 8 0,31 4-1283</inkml:trace>
</inkml:ink>
</file>

<file path=ppt/ink/ink10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48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0 213 3328,'11'-1'6877,"12"-1"-2833,-20 2-3957,-1 0 0,1 0 0,0 0 0,-1 1 0,1-1 0,-1 1 0,1 0 0,-1 0 0,1 0-1,-1 0 1,1 0 0,-1 0 0,4 4 0,3 2 380,0 0 0,1-1-1,0 0 1,0 0 0,0-1-1,1 0 1,-1-1 0,1 0-1,0-1 1,12 3 0,-15-5-354,0-1 1,0 1-1,0-1 0,0-1 1,0 1-1,0-1 1,0-1-1,-1 1 0,1-1 1,0-1-1,-1 1 0,0-1 1,1-1-1,-1 1 1,0-1-1,6-5 0,-6 4-2,0 0-1,0-1 1,-1 1-1,0-1 1,0 0 0,0-1-1,-1 0 1,0 1-1,0-2 1,0 1-1,-1 0 1,-1-1-1,1 0 1,-1 0-1,0 0 1,-1 0 0,0-1-1,0 1 1,-1 0-1,0-1 1,0-14-1,-2 20-84,1 0 0,-1-1 0,0 1 0,0 0 0,0 0 0,0 0 0,-1 0 0,1 0 0,-1 0 0,0 0 0,0 0 0,0 1 0,0-1 0,0 1 0,-1-1 0,1 1 0,-1 0 0,-4-3 0,1 2 9,1 0 0,-1 0-1,0 1 1,-1 0 0,1 0-1,0 0 1,0 1 0,-1 0 0,-7 0-1,0 0 3,0 1 0,0 1 0,0 0 0,0 1 0,1 0 0,-1 2 0,1-1 0,-19 8 0,27-8-27,-1-1 0,1 1 0,0 0 0,1 1 1,-1-1-1,1 1 0,-1 0 0,1 0 1,0 0-1,0 0 0,1 1 0,-1-1 0,1 1 1,0 0-1,0 0 0,1 1 0,-4 9 1,4-8 8,1 0 0,0 1 0,0-1 0,1 1 0,0-1 0,0 1 0,0-1 0,1 1 0,0-1 0,1 0 0,0 1 0,0-1 0,0 0 0,5 8 0,6 10-62,1-1 1,1-1-1,1 0 0,1 0 1,1-2-1,1 0 0,1-2 1,1 0-1,0-1 0,1-1 1,1-1-1,1-1 0,46 22 1,-60-33-438,0-1 0,0 0 0,0 0 0,0-1 0,0 0 0,1-1 0,17 0 0,15-1-2742</inkml:trace>
</inkml:ink>
</file>

<file path=ppt/ink/ink10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9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103 370 6400,'0'0'160,"0"0"0,0 0 0,0-1 0,0 1 0,0 0 0,0 0 1,0-1-1,0 1 0,1 0 0,-1 0 0,0 0 0,0 0 0,0-1 0,0 1 0,0 0 1,1 0-1,-1 0 0,0 0 0,0 0 0,0-1 0,1 1 0,-1 0 0,0 0 0,0 0 1,0 0-1,1 0 0,-1 0 0,0 0 0,0 0 0,1 0 0,-1 0 0,0 0 1,0 0-1,1 0 0,-1 0 0,0 0 0,0 0 0,0 0 0,1 0 0,-1 0 0,0 0 1,0 0-1,0 1 0,1-1 0,-1 0 0,0 0 0,0 0 0,0 0 0,1 0 0,-1 1 1,0-1-1,0 0 0,0 0 0,0 0 0,2 1 27,-1-1 0,0 1 0,0-1-1,0 0 1,0 1 0,0 0 0,0-1 0,0 1 0,0 0 0,0-1 0,0 1-1,0 0 1,-1 0 0,1 0 0,0 0 0,0 0 0,-1 0 0,1 0 0,0 2-1,6 10 52,0 0 0,2 0 0,-1 0-1,1-1 1,1 0 0,14 13-1,-18-19-89,0-1-1,0 0 1,1 0-1,0 0 1,0-1-1,0 0 0,0-1 1,1 1-1,0-1 1,-1-1-1,14 3 1,4 0 113,1-1 0,27 0 0,-49-4-232,21 0 97,-1-1 0,1-1 0,-1-2 0,0 0 0,0-1 0,0-1 0,-1-2 0,0 0 0,0-1 0,29-18 0,-40 21-98,0-2 0,0 1-1,-1-2 1,-1 1 0,1-1 0,-1-1-1,-1 0 1,0 0 0,9-13 0,-14 17-29,0 0-1,0-1 1,-1 1 0,0-1 0,0 1 0,-1-1 0,1 0 0,-1 0 0,-1 0 0,1 0 0,-1 0 0,-1 0 0,1 0 0,-1-1 0,-1 1 0,1 0-1,-1 0 1,0 0 0,-3-8 0,3 8-10,0-1-1,-1 0 0,0 1 1,-1-1-1,0 1 1,0 0-1,0 0 1,-1 0-1,0 0 0,-1 0 1,1 1-1,-1 0 1,0 0-1,-1 0 0,0 1 1,1 0-1,-2 0 1,1 0-1,-11-5 1,14 7 8,-14-9-25,0 2 1,0 0-1,-1 1 1,0 1-1,0 0 1,-1 2-1,0 0 1,0 1-1,-27-4 1,44 9 24,-24-4-90,-1 0 0,0 2-1,0 1 1,0 1 0,1 2-1,-1 0 1,-34 9 0,43-9-74,0 2 1,1 0-1,-1 1 1,1 1 0,0 1-1,1 0 1,-1 1-1,1 1 1,-27 20 0,35-24-69,1 1 0,-1 1 0,1-1 0,0 1 1,1 1-1,-1-1 0,1 1 0,1 0 0,0 0 1,-8 17-1,10-17-68,1-1 0,0 1-1,0-1 1,1 1 0,0 0 0,0 0 0,1 0 0,0-1 0,1 1 0,-1 0 0,1 0-1,1-1 1,4 15 0,-3-13-111,0-1-1,1 1 1,1 0-1,-1-1 1,1 0-1,10 12 1,44 44-2423</inkml:trace>
</inkml:ink>
</file>

<file path=ppt/ink/ink10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9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 8064,'-3'1'222,"1"1"1,-1 0-1,1 0 0,0-1 1,-1 2-1,1-1 1,0 0-1,0 0 1,1 1-1,-1-1 0,0 1 1,1-1-1,-2 5 1,-3 24 1183,4-2 2764,2-25-3453,-18 227 3315,15-115-3591,6 1-1,21 134 0,0 20 402,-21-204-546,-4 0 0,-9 72 0,9-128-362,-14 74 190,14-80-273,0 0 0,-1 0 0,1-1 0,-1 1 0,0 0 0,-1-1 1,1 1-1,-1-1 0,0 0 0,0 0 0,0 0 0,-1 0 0,-4 4 0,8-8 69,0 0-1,0-1 1,0 1-1,0 0 1,0 0 0,0-1-1,0 1 1,-1 0-1,1 0 1,0 0-1,0-1 1,0 1-1,0 0 1,0 0-1,0 0 1,0-1-1,0 1 1,-1 0-1,1 0 1,0 0 0,0 0-1,0-1 1,0 1-1,-1 0 1,1 0-1,0 0 1,0 0-1,0 0 1,-1 0-1,1-1 1,0 1-1,0 0 1,-1 0 0,1 0-1,0 0 1,0 0-1,0 0 1,-1 0-1,1 0 1,0 0-1,0 0 1,-1 0-1,1 0 1,0 0-1,0 0 1,0 1-1,-1-1 1,1 0 0,0 0-1,0 0 1,0 0-1,-1 0 1,1 0-1,0 1 1,0-1-1,-1 0 1,4-15-3013</inkml:trace>
</inkml:ink>
</file>

<file path=ppt/ink/ink10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0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1 314 6144,'8'7'712,"0"-1"0,1 0 0,0-1 0,0 0 0,0 0 0,0 0 1,1-1-1,0-1 0,0 0 0,0 0 0,0-1 0,0 0 0,0-1 0,1 0 0,-1-1 0,15 0 1,1-1 478,-1-1 0,28-6 0,37-16-2364,-71 18 1328,0-1-1,-1-1 1,0-1 0,-1 0-1,25-18 1,-37 23-154,0 0 1,-1 0-1,0 0 1,0-1-1,0 1 0,-1-1 1,1 0-1,-1 0 1,0-1-1,-1 1 0,1-1 1,-1 1-1,0-1 0,0 0 1,-1 0-1,0 0 1,0 0-1,0 0 0,-1 0 1,0 0-1,0 0 1,-1-7-1,0 7-3,0-1 1,0 1-1,0-1 0,-1 1 1,0 0-1,-1 0 1,1 0-1,-1 0 0,0 0 1,0 1-1,-1-1 0,0 1 1,0 0-1,0 0 1,0 1-1,-1-1 0,0 1 1,0 0-1,0 0 0,-1 0 1,1 1-1,-1 0 0,0 0 1,0 0-1,0 1 1,0-1-1,-7 0 0,1 0 51,1 1-1,-1 0 1,0 1 0,0 0-1,0 1 1,0 1-1,1 0 1,-1 0-1,0 1 1,0 0-1,1 1 1,-1 1 0,1 0-1,-11 5 1,7-1 82,1 1 1,-1 1-1,2 0 1,-1 1-1,1 0 1,1 1-1,0 1 1,1 0-1,1 0 1,0 1-1,0 0 1,-7 17-1,13-23-49,0 1 0,1-1 0,0 1 0,0-1 0,1 1-1,0 0 1,1 0 0,0 0 0,0 0 0,2 15 0,-1-17-38,2-1 1,-1 1 0,1-1 0,0 0 0,0 0 0,1 1 0,-1-1 0,1-1-1,1 1 1,-1 0 0,1-1 0,0 0 0,0 0 0,1 0 0,9 8 0,-3-4-126,1 0 0,0-2 0,0 1 0,0-2 0,1 1 0,0-2 1,0 0-1,1 0 0,-1-1 0,1-1 0,0 0 0,27 1 0,-18-3-923,-1-2-1,0 0 1,1-1-1,-1-2 1,0 0-1,0-1 0,29-11 1,10-7-2217</inkml:trace>
</inkml:ink>
</file>

<file path=ppt/ink/ink10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1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78 848 9856,'1'1'161,"-1"-1"-1,0 1 1,0 0 0,1-1 0,-1 1 0,0 0-1,1-1 1,-1 1 0,1-1 0,-1 1 0,1 0-1,-1-1 1,1 0 0,-1 1 0,1-1 0,0 1 0,-1-1-1,1 1 1,0-1 0,-1 0 0,1 0 0,0 1-1,-1-1 1,1 0 0,1 0 0,4 2 358,32 6 660,4-14 3309,5-4-3976,0-3 0,-1-1 0,-1-3 0,-1-1 0,51-30 0,-51 22-409,-1-3 0,-2-1 0,-1-2 0,53-54-1,-81 73-85,-1 0 0,-1-1 0,0 0-1,-1-1 1,-1 0 0,0-1 0,9-24 0,-14 30-59,0-1 0,-1 0 1,0 0-1,-1 0 0,0 0 1,-1 0-1,0-1 0,0 1 1,-1 0-1,-1 0 0,0 0 1,-6-19-1,3 17-21,0 1-1,-1 0 1,-1 0 0,0 0-1,0 0 1,-1 1 0,-1 0 0,0 1-1,0 0 1,-16-13 0,10 11 2,0 1 0,-1 0 0,0 2 0,-1-1 0,0 2 0,0 0 0,-28-7 0,29 10 49,0 1 0,0 1 0,-1 1 0,1 0 0,0 1 0,-1 1-1,1 1 1,-29 4 0,33-3 44,1 1-1,0 0 0,0 0 1,0 2-1,1-1 1,0 1-1,-1 1 0,2 0 1,-1 0-1,1 1 0,0 0 1,0 1-1,-8 9 1,12-10 36,-1 0 0,1 1 0,1 0 0,-1 0 1,1 0-1,1 0 0,-1 1 0,1 0 0,1-1 1,0 1-1,0 0 0,1 0 0,0 0 0,0 16 0,2 6 151,2-1 0,1 1 0,8 33 0,4 0 117,3-1-1,30 68 1,68 124 291,-7-15-447,-80-168-162,-3 1 0,-4 1 0,16 84 0,-34-127-26,-1 0-1,-1 0 1,-2 0-1,-1 0 1,-1 0-1,-2 0 0,-1 0 1,-1 0-1,-2-1 1,-15 44-1,18-64 4,0 0-1,-1 0 0,0-1 1,0 0-1,-1 0 1,0 0-1,-1-1 0,1 0 1,-2 0-1,1-1 0,-1 0 1,-12 9-1,13-12-18,0 0-1,0-1 0,0 0 1,-1 0-1,1 0 1,-1-1-1,1 0 1,-1-1-1,0 1 1,0-2-1,0 1 0,0-1 1,1 0-1,-1 0 1,0-1-1,-15-4 1,-2 0-218,-1-2 1,1-2 0,0 0-1,1-1 1,0-1 0,1-2-1,0 0 1,1-1 0,0-1-1,1-2 1,1 0 0,1-1-1,0 0 1,1-2 0,-19-28-1,32 40-204,1 0 1,0 0-1,0 0 0,1-1 0,0 1 0,0-1 0,1 0 1,0 0-1,-1-15 0,5-24-2519</inkml:trace>
</inkml:ink>
</file>

<file path=ppt/ink/ink10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1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7680,'14'-13'3840,"57"6"-4480,-42 4 5248,17-3-3840,6-1 127,10-12 129,4 6 0,-1-3-2432,-4 9 128,-13 7-639,-16-4 127</inkml:trace>
</inkml:ink>
</file>

<file path=ppt/ink/ink10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1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10 475 8448,'-9'36'4224,"32"10"-3840,-14-34 6527,5 11-7039,5-3 128,10-4-2176,14 0 1,-6-5 767,-5-11 128</inkml:trace>
  <inkml:trace contextRef="#ctx0" brushRef="#br0" timeOffset="1">52 0 8448,'-9'6'4224,"41"24"-13568,-17-27 6656</inkml:trace>
</inkml:ink>
</file>

<file path=ppt/ink/ink10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2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63 182 4480,'-19'-5'1150,"16"4"-921,0 1-1,0-1 1,0 0 0,0 0-1,1 0 1,-1 0 0,0 0-1,1-1 1,-1 1-1,-4-4 1,6 4 119,0 0 0,0-1 1,1 1-1,-1 0 0,0-1 0,0 1 1,1-1-1,-1 1 0,1-1 0,-1 1 1,1-1-1,0 1 0,0-1 0,0 1 1,0-4-1,0 5-316,0 0 1,0 0-1,0 0 1,0 0-1,0-1 1,0 1-1,0 0 1,0 0-1,0 0 1,0 0-1,1 0 1,-1 0-1,0 0 1,0-1-1,0 1 1,0 0-1,0 0 1,0 0-1,1 0 1,-1 0-1,0 0 1,0 0-1,0 0 1,0 0-1,0 0 1,1 0-1,-1 0 1,0 0-1,0 0 1,0 0-1,0 0 1,0 0-1,1 0 1,-1 0-1,0 0 1,0 0-1,0 0 1,0 0-1,0 0 1,1 0-1,-1 0 1,0 0-1,0 0 1,0 1-1,0-1 1,0 0-1,0 0 1,0 0-1,1 0 1,-1 0-1,0 0 1,0 0-1,0 1 1,0-1-1,0 0 1,0 0-1,0 0 1,0 0-1,0 0 1,0 1-1,0-1 1,0 0-1,0 0 1,0 0-1,0 0 1,0 0-1,0 1 1,8 9 701,3 14 578,-1 0 1,14 50-1,7 20 233,-26-83-1413,0 1 155,0 1 0,1-1 0,10 15 0,-15-26-52,-7-21 21,-3-8-233,1-1 1,1 1-1,1-1 1,-1-40-1,6 57-45,1 1 0,0 0 0,1 0 0,0 0 0,1 0 0,0 0 0,0 0 0,2 0 0,-1 1 0,1-1 0,1 1 0,0 0 0,0 0 0,12-15 0,-13 19 36,1 1 0,1 0 0,-1 0 0,1 1 0,0-1 1,0 1-1,0 0 0,0 1 0,0 0 0,1 0 0,0 0 1,0 1-1,0 0 0,0 0 0,0 0 0,0 1 0,0 0 0,0 1 1,1 0-1,7 0 0,-4 1 45,-1 1 1,0 0 0,1 0-1,-1 1 1,0 0-1,-1 0 1,1 2-1,0-1 1,-1 1-1,0 0 1,0 1-1,-1 0 1,11 10-1,-10-8-83,0 1 0,0 0 0,-1 1 0,-1 0 0,0 0 0,0 0 0,-1 1 0,0 0 0,-1 1 0,0-1 0,-1 1 0,0 0 0,-1 0 0,0 0 0,-1 1 0,0-1 0,-1 0 0,-1 1 0,0-1 0,0 1 0,-1-1 0,-1 1 0,-6 23 0,6-31-590,-4 17-654,6-11-3186,3-7 1255</inkml:trace>
</inkml:ink>
</file>

<file path=ppt/ink/ink10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2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8832,'-8'20'4352,"31"12"-5760,-18-22 6911,-5 10-5503,0 5 0,0 5 0,0-14 0,0 0-384,5 7 0,-1-16-1791,10 6-1</inkml:trace>
</inkml:ink>
</file>

<file path=ppt/ink/ink10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3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9984,'-24'7'4992,"67"9"-11392,-29-16 8704,-1 0-4992,1-8 0</inkml:trace>
</inkml:ink>
</file>

<file path=ppt/ink/ink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1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2560,'1'0'104,"0"-1"1,0 0 0,0 1-1,1-1 1,-1 1-1,0-1 1,0 1-1,1 0 1,-1-1-1,0 1 1,0 0 0,1 0-1,-1 0 1,0 0-1,1 0 1,-1 0-1,0 0 1,1 1-1,-1-1 1,0 0-1,0 1 1,0-1 0,1 1-1,-1-1 1,2 2-1,43 23 2130,-20-9-1874,8 3 23,-1 1-1,-1 3 1,-1 0 0,46 46 0,-36-32-271,6 5 496,-2 2 0,-2 1 0,-2 3 0,-2 1 0,52 88 0,-70-101-345,86 162 1221,-94-169-1242,-1 1 0,-2-1 1,-1 2-1,-1-1 0,4 41 0,-8 1 319,-6 89 0,-1-13 258,4-106-449,-1 1-1,-3 0 0,-1 0 1,-17 74-1,18-105-365,-1 0-1,0 0 1,0-1-1,-2 0 1,1 0-1,-1 0 1,-1 0-1,0-1 0,0 0 1,-1 0-1,0-1 1,-1 0-1,0-1 1,0 0-1,-1 0 1,0-1-1,0 0 1,-1-1-1,0 0 1,-21 8-1,0-2-984,0-2 0,-37 5-1,-8-8-1321</inkml:trace>
</inkml:ink>
</file>

<file path=ppt/ink/ink10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3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7936,'2'-3'339,"0"0"0,0 0 0,1 0 0,0 1 0,-1-1 1,1 1-1,0 0 0,0 0 0,6-4 0,-3 4-235,0 0 1,0 0-1,0 0 0,0 1 0,1 0 0,8-1 1,-1 0 702,23-4 3234,-16 1-2972,1 2 1,-1 0-1,37 1 0,-52 3-1080,0-1 1,0 1-1,0 0 1,-1 1-1,1-1 0,0 1 1,-1 0-1,0 1 1,1-1-1,-1 1 0,0 0 1,0 1-1,0-1 1,-1 1-1,1 0 1,-1 0-1,5 6 0,-3-2 32,0 0 0,0 0 1,-1 0-1,0 1 0,-1 0 0,0 0 0,0 1 0,-1-1 0,0 1 0,-1-1 0,0 1 0,1 12 0,-2-7-10,-1 0 0,-1 0-1,0 0 1,-1 0 0,0 0 0,-2 0 0,-6 21-1,1-12 6,-1-1-1,-1 0 0,-1-1 0,-1 0 0,-1-1 1,-1-1-1,-1 0 0,0-1 0,-27 24 0,-39 18 77,62-48-109,0 1-1,1 0 0,-28 29 1,47-43 16,0 1 1,0-1 0,0 0-1,-1 0 1,1 0-1,0 1 1,0-1 0,0 0-1,0 0 1,0 0 0,0 1-1,0-1 1,0 0 0,0 0-1,0 1 1,0-1-1,0 0 1,0 0 0,0 1-1,0-1 1,0 0 0,0 0-1,0 0 1,0 1 0,0-1-1,0 0 1,0 0-1,1 1 1,-1-1 0,0 0-1,0 0 1,0 0 0,0 0-1,1 1 1,-1-1 0,0 0-1,0 0 1,0 0-1,0 0 1,1 0 0,-1 1-1,0-1 1,0 0 0,1 0-1,-1 0 1,0 0 0,0 0-1,0 0 1,1 0-1,-1 0 1,0 0 0,0 0-1,1 0 1,-1 0 0,26 4-4,27-4 6,-10-2-115,47-3-1068,123 9 1,-188-5-1210,-6-6-297</inkml:trace>
</inkml:ink>
</file>

<file path=ppt/ink/ink10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3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7296,'43'-5'3584,"69"10"-3072,-87-5 4863,12 0-5247,6 0 0,8 0-512,-4 0 129,1 4-1537,-11-1 0,-14 5-256,-9-3 0</inkml:trace>
</inkml:ink>
</file>

<file path=ppt/ink/ink10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4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1 391 7296,'8'0'3584,"-8"64"-4736,0-44 7040,0 3-5888,0 4 0,6 8-896,3-6 128,5-3-768,0-10 0</inkml:trace>
  <inkml:trace contextRef="#ctx0" brushRef="#br0" timeOffset="1">66 0 8576,'-33'0'4224,"41"0"-5632,3 0 7167,-2 4-5887,5-1 128,-5 3-1407,-9 1-1,11 5 0,-2 2 128</inkml:trace>
</inkml:ink>
</file>

<file path=ppt/ink/ink10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4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32 391 6016,'-13'2'1827,"11"2"728,18 9 2629,8 7-3721,-16-9-1328,-1 0 1,2-1 0,0 0-1,0-1 1,1 0-1,0 0 1,0-1-1,1 0 1,0-1 0,0 0-1,1-1 1,0 0-1,0-1 1,1-1-1,-1 0 1,1 0 0,0-1-1,14 1 1,-12-3-76,0 0 0,0-1 1,0-1-1,0-1 0,0 0 1,0-1-1,0 0 0,-1-1 1,0-1-1,0 0 0,0-1 1,0-1-1,-1 0 0,0-1 1,20-15-1,-24 15-39,0-1 0,-1 0-1,0 0 1,-1 0 0,0-1 0,0 0 0,-1 0-1,-1-1 1,1 0 0,-2 0 0,0 0-1,0-1 1,-1 1 0,0-1 0,-1 0 0,0 0-1,-1 0 1,0 0 0,-1 0 0,-1 0 0,1 0-1,-2 0 1,0 0 0,0 1 0,-1-1-1,-1 1 1,0-1 0,0 1 0,-1 0 0,-1 0-1,0 1 1,0 0 0,-1 0 0,0 0 0,-1 1-1,0 0 1,0 0 0,-16-11 0,10 11 12,-1 1 0,0 0-1,0 1 1,-1 1 0,0 0 0,0 1 0,-1 1 0,1 0 0,-1 2 0,0-1 0,0 2 0,0 0 0,0 2 0,-33 3 0,38-2-56,0-1 1,0 2-1,1-1 1,-1 1 0,1 1-1,0 0 1,0 1-1,0 0 1,0 1 0,1 0-1,0 1 1,1 0-1,-1 0 1,1 1 0,0 0-1,1 0 1,0 1-1,1 1 1,-1-1 0,2 1-1,-1 0 1,-4 11-1,9-14-125,-1-1-1,1 1 0,1-1 1,-1 1-1,1 0 0,0-1 0,1 1 1,-1 0-1,1 0 0,1 0 1,-1 0-1,1-1 0,0 1 0,1 0 1,0-1-1,0 1 0,0-1 1,1 1-1,0-1 0,0 0 0,0 0 1,1 0-1,7 7 0,0 0-476,1-1 0,0 0 0,1-1 0,1 0 0,0-1 0,0-1 0,1 0 0,23 10 0,53 20-1956</inkml:trace>
</inkml:ink>
</file>

<file path=ppt/ink/ink10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5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7040,'-1'-7'1677,"13"7"-304,50 27 1145,-58-24-1900,0-1 0,0 1 0,0 0 1,-1 0-1,1 0 0,-1 0 1,0 1-1,0 0 0,3 3 0,-2 0-505,-1 0 1,0 0-1,0 0 0,0 1 0,-1-1 0,2 11 0,0-2 272,11 41 182,6 19-414,-4 0-1,13 118 0,-30-191-153,0 0-1,0 0 0,0 1 1,0-1-1,-1 0 0,1 0 1,-1 0-1,1 1 1,-1-1-1,-2 4 0,3-7 0,-1 0 0,1 1 0,0-1 0,0 0 0,0 0 0,0 0 0,0 1 0,-1-1 0,1 0 1,0 0-1,0 0 0,0 0 0,-1 0 0,1 0 0,0 1 0,0-1 0,-1 0 0,1 0 0,0 0 0,0 0 0,-1 0 0,1 0 0,0 0 0,0 0 0,0 0 0,-1 0 0,1 0 0,0 0 0,0 0 0,-1 0 0,1 0 0,0 0 0,0-1 0,-1 1 0,1 0 0,0 0 0,0 0 0,0 0 0,-1 0 0,1 0 0,0-1 0,0 1 0,-13-21-151,7 3 98,1 0 0,0 0 0,1 0 0,1 0 0,1 0 0,1-1 0,0 1-1,1-1 1,1 0 0,1 1 0,6-25 0,-4 22 72,2 0 0,0 0 0,2 1 0,0 0 0,1 0 0,1 1 0,1 0 1,1 1-1,20-25 0,-26 37 61,1 0 0,0 0 1,0 0-1,0 1 1,0 1-1,1-1 0,0 1 1,0 0-1,0 1 0,13-4 1,-18 6-40,0-1-1,0 2 1,1-1 0,-1 0 0,0 1 0,1-1-1,-1 1 1,1 0 0,-1 0 0,1 0 0,-1 1 0,0-1-1,1 1 1,-1 0 0,0 0 0,1 0 0,-1 0-1,0 0 1,0 1 0,0 0 0,0-1 0,0 1 0,0 0-1,-1 1 1,1-1 0,-1 0 0,1 1 0,-1-1-1,3 5 1,28 57 511,-2 2-1,-3 1 0,25 93 1,-49-148-516,-1 1 1,-1 0-1,3 24 1,-5-33-134,0 1 0,0-1 0,0 1 0,0-1 1,-1 0-1,0 1 0,1-1 0,-2 0 0,1 1 1,0-1-1,-1 0 0,0 0 0,0 0 0,-5 6 1,0-5-1240,6-7-3020,4-11 1393</inkml:trace>
</inkml:ink>
</file>

<file path=ppt/ink/ink10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5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8832,'-18'47'4352,"4"24"-4352,14-52 6655,0 1-6655,4 10 0,6-5-512,8-2 0,2-7-1664,8-12 1</inkml:trace>
</inkml:ink>
</file>

<file path=ppt/ink/ink10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5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 13440,'-29'-4'6655,"72"43"-10622,-34-32 12158,9 2-14335,7-5 129</inkml:trace>
</inkml:ink>
</file>

<file path=ppt/ink/ink10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6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0 617 5248,'9'-28'6757,"5"-13"-4064,-1-38-1239,-6 28-518,2 1 0,23-69 0,-27 104-831,1 0 0,1 1 1,0-1-1,1 1 0,0 1 1,1-1-1,1 2 0,0-1 0,1 1 1,0 1-1,25-20 0,-23 21-19,0 1-1,1 1 0,0 0 1,0 1-1,0 1 0,1 0 1,0 0-1,17-2 0,-29 7-59,0 1-1,0-1 0,0 1 1,1 0-1,-1 0 0,0 0 0,0 1 1,1-1-1,-1 1 0,0 0 1,0 0-1,0 0 0,0 0 1,0 0-1,0 1 0,0-1 0,-1 1 1,1 0-1,0 0 0,-1 0 1,1 0-1,-1 0 0,0 0 1,0 1-1,0-1 0,0 1 0,0 0 1,0 0-1,-1-1 0,2 5 1,5 10 83,-2 0 0,0 0 1,-1 1-1,4 21 0,-5-20-53,37 220 459,-29-158-475,-12-77-42,1-1 0,-1 1 0,0 0 0,0-1 0,0 1 0,0 0 0,-1-1 0,-1 6 0,2-9 1,0 0 1,0 0-1,0 1 0,0-1 0,0 0 0,0 0 1,0 0-1,0 0 0,0 0 0,0 0 0,0 0 0,0 1 1,0-1-1,0 0 0,0 0 0,0 0 0,0 0 1,-1 0-1,1 0 0,0 0 0,0 0 0,0 0 1,0 1-1,0-1 0,0 0 0,0 0 0,-1 0 0,1 0 1,0 0-1,0 0 0,0 0 0,0 0 0,0 0 1,0 0-1,0 0 0,-1 0 0,1 0 0,0 0 1,0 0-1,0 0 0,0 0 0,0 0 0,0 0 0,-1 0 1,1 0-1,0 0 0,0 0 0,0-1 0,0 1 1,0 0-1,0 0 0,0 0 0,0 0 0,-1 0 1,1 0-1,0 0 0,0 0 0,0 0 0,0-1 0,-7-18-188,4 5 114,0-1 1,1 1 0,1-1 0,0 0 0,1 1 0,0-1 0,2 0-1,-1 1 1,2-1 0,0 1 0,1 0 0,0 0 0,1 0-1,0 0 1,2 1 0,-1 0 0,1 0 0,1 0 0,1 1 0,16-19-1,-11 16 17,0 2-1,0-1 1,1 2-1,1 0 0,21-12 1,-34 22 58,-1 0-1,1 1 1,0-1 0,0 1-1,-1 0 1,1 0 0,0 0 0,0 0-1,0 0 1,1 1 0,-1-1 0,0 1-1,0 0 1,0 0 0,0 0 0,0 0-1,0 1 1,0-1 0,1 1-1,-1 0 1,0-1 0,0 2 0,-1-1-1,1 0 1,0 0 0,0 1 0,-1 0-1,1-1 1,-1 1 0,1 0 0,-1 1-1,0-1 1,1 0 0,-1 0 0,-1 1-1,1-1 1,0 1 0,0 0-1,-1 0 1,0-1 0,2 5 0,3 9 47,0-1 1,-1 1 0,0 1 0,-2-1 0,0 1-1,0-1 1,-1 20 0,-9 118 254,0-28-602,32-181-746,0-20 12,44-89-1,-58 141 1040,1 1-1,1 1 1,1 0 0,1 0 0,1 2-1,0 0 1,1 0 0,22-16 0,-37 33 59,1-1 0,0 1 0,0 0-1,0 0 1,0 0 0,0 0 0,1 0 0,-1 1 0,1-1 0,-1 1 0,1 0 0,-1 0 0,1 0 0,0 1-1,-1-1 1,1 1 0,0 0 0,0 0 0,-1 0 0,1 0 0,0 1 0,-1 0 0,1-1 0,0 1 0,-1 1-1,1-1 1,-1 0 0,0 1 0,1 0 0,-1 0 0,0 0 0,0 0 0,4 4 0,0 0 82,-1 1 0,0 1 1,-1-1-1,0 1 0,0 0 0,0 0 1,-1 0-1,0 0 0,-1 1 0,0 0 1,0 0-1,1 9 0,1 18 180,-2 0-1,-2 1 0,-1-1 0,-6 47 1,0 35-161,5-117-209,1 0 0,0 0-1,0 0 1,0 0 0,0 0-1,0 1 1,1-1 0,-1 0 0,0 0-1,0 0 1,1 0 0,-1 0-1,1 0 1,-1 0 0,1 0-1,-1 0 1,2 1 0,-1-1-56,-1-1 1,1 0-1,-1 0 0,1 0 1,-1 0-1,1 0 1,-1 0-1,1 0 1,-1 0-1,1 0 0,-1 0 1,1 0-1,-1 0 1,0 0-1,1 0 1,-1 0-1,1 0 0,-1 0 1,1-1-1,-1 1 1,1 0-1,-1 0 1,1-1-1,-1 1 0,1-1 1,23-26-5474,-15 10 2629</inkml:trace>
</inkml:ink>
</file>

<file path=ppt/ink/ink10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7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24 319 7040,'-5'3'7150,"5"13"-3114,5 14-2508,-3-23-1436,0 0-1,0 1 1,1-1 0,0-1-1,0 1 1,1 0-1,0-1 1,0 0 0,1 1-1,0-2 1,0 1-1,0-1 1,0 1 0,8 4-1,-4-4 11,1 0 0,-1-1 0,1 0 0,1 0 0,-1-1 0,0-1-1,1 0 1,19 4 0,-1-4-18,0-2 0,-1 0 1,1-2-1,0 0 0,0-3 0,45-10 0,-63 12-74,-1-1 1,0-1 0,1 0-1,-1 0 1,0-1-1,-1 0 1,1-1-1,-1 0 1,0 0-1,-1-1 1,0 0-1,15-16 1,-19 18-17,0-1 0,1-1 0,-2 1 1,1 0-1,-1-1 0,0 0 0,0 0 0,-1 0 1,0 0-1,0 0 0,-1 0 0,0 0 1,0-1-1,0 1 0,-1 0 0,0-1 1,-1 1-1,0 0 0,-3-14 0,0 8-15,0 0 0,-1 0 0,-1 1 0,0-1 0,-1 1 0,0 0 0,-1 1 0,0 0 0,-1 0 0,0 1 0,0 0 0,-1 1 0,-1 0 0,1 0-1,-2 1 1,-18-11 0,10 8-18,0 2 1,-1 0-1,0 0 0,-1 2 0,0 1 0,0 1 0,0 0 0,0 2 1,-31-1-1,41 4-19,1 0 0,-1 1 0,1 0 0,-1 1 0,1 0 0,0 1 0,0 0 1,0 1-1,-15 7 0,20-8-165,0 1-1,0 0 1,0 0 0,1 0 0,0 0 0,0 1-1,0 0 1,0 0 0,1 0 0,-1 1 0,2 0-1,-1-1 1,0 1 0,1 1 0,0-1 0,-3 13-1,-1 28-2463</inkml:trace>
</inkml:ink>
</file>

<file path=ppt/ink/ink10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7.7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533 14 7168,'-14'-3'4581,"-42"-7"-586,3 11-3803,0 2 0,0 3 0,1 2-1,0 2 1,-88 30 0,133-37-122,0 0-1,0 0 0,1 0 0,-1 1 0,-6 5 0,12-9-64,0 1 0,1-1 0,-1 1 0,0-1 0,0 1-1,1-1 1,-1 1 0,0 0 0,1-1 0,-1 1 0,1 0 0,-1-1 0,1 1-1,-1 0 1,1 0 0,0 0 0,-1-1 0,1 1 0,0 0 0,-1 0-1,1 0 1,0 0 0,0 0 0,0 0 0,0-1 0,0 1 0,0 0 0,0 0-1,0 0 1,0 0 0,1 0 0,-1 0 0,0 0 0,0-1 0,1 1 0,-1 0-1,1 0 1,-1 0 0,1-1 0,-1 1 0,1 0 0,-1-1 0,1 1 0,0 0-1,-1-1 1,1 1 0,0-1 0,-1 1 0,1-1 0,0 1 0,0-1 0,0 1-1,-1-1 1,2 1 0,30 14 172,1-1-1,0-1 1,0-2-1,1-2 0,39 7 1,86 26 172,-95-20-56,83 32 228,-127-45-447,-1 0 0,0 2 1,-1 0-1,0 1 0,17 15 0,-32-25-50,0 1 1,0 0 0,0 0 0,0 0 0,-1 0-1,1 0 1,-1 0 0,0 1 0,0-1 0,0 1-1,0 0 1,0-1 0,-1 1 0,0 0 0,0 0-1,0 0 1,0 0 0,-1 0 0,1 0-1,-1 0 1,0 0 0,0 0 0,-1 0 0,-1 7-1,1-6 10,-2-1 1,1 1-1,-1 0 0,1-1 0,-1 1 0,0-1 0,-1 0 0,1 0 0,-1 0 0,0-1 0,0 1 0,0-1 0,0 0 1,0 0-1,-1 0 0,0-1 0,1 1 0,-1-1 0,-8 2 0,-29 11 220,-1-3 0,0-2 0,-1-1 0,1-3 0,-1-1 0,-1-3 0,1-1 0,0-2 0,0-2 1,-58-12-1,26-9-196,71 22-224,0 0-1,-1-1 0,1 0 1,1 0-1,-1 0 0,0 0 1,1-1-1,-1 0 0,1 0 1,0 0-1,-4-6 0,8 9 36,-1 0 0,0 0-1,1 0 1,-1-1 0,1 1-1,-1 0 1,1 0-1,0-1 1,0 1 0,-1 0-1,1-1 1,0 1 0,0 0-1,0-1 1,0 1-1,0 0 1,1 0 0,-1-1-1,0 1 1,1 0 0,-1-1-1,1 1 1,-1 0 0,1 0-1,-1 0 1,1 0-1,0-1 1,0 1 0,0 0-1,-1 0 1,1 0 0,0 1-1,0-1 1,0 0 0,1 0-1,-1 0 1,2 0-1,28-13-2939</inkml:trace>
</inkml:ink>
</file>

<file path=ppt/ink/ink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5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17 1280,'-9'-4'640,"9"-8"-1792,0 12 640</inkml:trace>
</inkml:ink>
</file>

<file path=ppt/ink/ink10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8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43 4608,'-2'-3'502,"0"-1"1,0 1-1,0-1 1,1 0-1,-1 1 1,1-1-1,0 0 1,-1-7-1,2 9 2442,-5 19 1387,0 7-3983,2 0-1,0 1 1,1 0 0,2 32 0,0 2 579,-11 234 1430,-1 414-1130,12-682-1253,1 1 0,2-1 0,1 0 0,1-1 0,0 1 0,11 25 0,-14-44-125,0 0-1,0-1 0,1 0 1,0 1-1,0-1 1,0 0-1,1-1 0,0 1 1,-1 0-1,2-1 0,-1 0 1,0 0-1,1 0 0,0-1 1,0 0-1,0 1 0,0-2 1,0 1-1,1-1 1,-1 1-1,1-1 0,0-1 1,-1 1-1,1-1 0,0 0 1,0-1-1,0 1 0,0-1 1,0 0-1,0-1 0,6 0 1,47-16-2473,-2-7-85</inkml:trace>
</inkml:ink>
</file>

<file path=ppt/ink/ink10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8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7424,'34'-19'3712,"106"19"-3456,-88 0 6015,10 0-6271,22-4 0,-8-1 0,-1 5 128,-1 0-896,-6 0 129,-16 0-1537,-20 0 0</inkml:trace>
</inkml:ink>
</file>

<file path=ppt/ink/ink10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9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118 491 7168,'0'9'784,"0"0"0,0 0 0,1 0 0,0 1 0,0-1 0,1 0 0,0 0 0,1 0 0,0-1 0,5 12 0,50 94 4228,-34-70-5465,-20-36 536,1 1 0,-1-1-1,2 0 1,-1 0 0,1 0-1,1-1 1,10 10 0,-21-61-659,-6 15 279,-2 1 1,-1 1 0,-1 0-1,-1 1 1,-24-31-1,-34-62-314,70 114 580,-64-144-212,62 136 309,1-1 0,0 0 0,0 0 0,2 0-1,-1 0 1,2 0 0,0 0 0,1-1 0,2-18-1,-1 26 1,2 0-1,-1 0 0,1 0 1,0 0-1,0 0 1,1 1-1,-1-1 0,2 1 1,-1 0-1,1 0 0,0 1 1,0-1-1,0 1 0,1 0 1,0 0-1,0 1 0,0 0 1,0 0-1,1 0 0,-1 1 1,1 0-1,10-3 0,7-2 90,1 1 0,1 1 0,-1 1 0,1 1 0,29 0-1,-7 4-317,0 2-1,83 15 1,-131-17 147,3 0-220,0 0-1,0 1 1,0-1-1,0 1 0,0 0 1,-1-1-1,1 1 0,0 1 1,0-1-1,-1 0 1,1 1-1,-1-1 0,4 4 1,-3 5-2345</inkml:trace>
</inkml:ink>
</file>

<file path=ppt/ink/ink10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9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3 346 8320,'0'1'247,"-1"1"1,1-1-1,-1 0 1,1 1-1,0-1 1,0 1-1,0-1 1,0 1 0,0-1-1,0 0 1,0 1-1,0-1 1,0 1-1,1-1 1,-1 1-1,1-1 1,-1 0-1,1 1 1,-1-1-1,1 0 1,1 2-1,29 29 4760,-13-21-3940,0 1 0,23 9 0,-25-15-1003,0 0 1,0-1-1,0 0 0,1-2 1,0 0-1,0-1 1,-1 0-1,1-2 1,0 0-1,0-1 0,0 0 1,20-5-1,-15 1-24,0 0 0,-1-1-1,0-1 1,0-1 0,0-1-1,-1-1 1,-1-1 0,33-23-1,-48 31-67,0 0-1,0 0 1,0-1 0,-1 0-1,1 1 1,-1-2 0,0 1-1,0 0 1,0-1-1,-1 1 1,1-1 0,-1 0-1,0 1 1,-1-1-1,1 0 1,-1 0 0,1-9-1,-2 7-15,0 0 0,0 0-1,-1 0 1,0 0 0,-1 1-1,1-1 1,-1 0 0,-1 1-1,1-1 1,-1 1 0,-7-12-1,-1 2-52,0 1 0,-1 0-1,-1 0 1,0 1-1,-1 1 1,-1 0-1,0 1 1,-28-17-1,27 20 42,1 0 0,-1 1 0,-1 1 0,0 1 0,0 0 0,0 1 0,0 1 0,-1 1 0,1 0 0,-1 1 0,0 1 0,0 1 0,0 0 0,0 2 0,-30 5 0,44-6 46,0 0 0,0 0 0,1 0-1,-1 1 1,1 0 0,-1-1 0,1 1-1,-1 0 1,1 1 0,0-1-1,0 1 1,-5 4 0,7-5-3,-1 0 0,1 0 0,0 0 0,0 0 0,0 0 0,0 1 1,0-1-1,1 0 0,-1 0 0,1 1 0,-1-1 0,1 0 0,0 1 0,0-1 0,0 0 0,0 5 1,2-1-49,0 1 1,0-1 0,0 1 0,1-1 0,0 0 0,1 1 0,-1-2 0,1 1-1,0 0 1,0-1 0,1 0 0,0 0 0,9 8 0,3 0-169,0 0 1,2-1 0,-1-1-1,1-1 1,1 0 0,0-2-1,0 0 1,1-1 0,24 4-1,-20-5-173,0-2-1,1-1 1,-1-1-1,1-1 1,0-1-1,-1-1 0,40-8 1,-64 9 394,33-9-234,-24 4 763,-20-1 1043,9 6-1467,0 0-1,0 0 1,0 0 0,0 0 0,0 0 0,0 0 0,0 0 0,0 0 0,0 0 0,0 0 0,0 1 0,0-1 0,0 0 0,0 1 0,0-1 0,1 1 0,-1-1 0,0 1 0,0-1 0,0 1 0,1 0 0,-1-1 0,0 1 0,1 0 0,-2 1 0,-8 27 1222,9-21-1112,1-1 0,-1 0 0,2 1 1,-1-1-1,1 1 0,3 11 0,1-7-132,0-1 1,1 1-1,0-1 0,1 0 0,1-1 1,0 1-1,0-1 0,1-1 1,0 0-1,0 0 0,1-1 0,0 0 1,12 7-1,-11-8-400,-1-1 0,1 0 0,0-1-1,0 0 1,0 0 0,1-1 0,0-1 0,0 0-1,0 0 1,0-1 0,0-1 0,0 0 0,25-2-1,15-12-2361</inkml:trace>
</inkml:ink>
</file>

<file path=ppt/ink/ink10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0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5 138 3584,'-2'-12'888,"1"-1"0,0 1 0,0 0-1,1 0 1,1-1 0,0 1 0,3-13 0,-1-2 4403,8 178-2188,-2-53-2259,28 264 884,-32-270-1501,43 401 399,-45-475-616,1 0 0,0-1 1,2 0-1,0 0 0,1 0 0,0-1 0,1 0 0,12 17 1,-15-27-81,-1 1 1,1-1-1,1-1 1,-1 1 0,1-1-1,0 1 1,0-2 0,1 1-1,-1-1 1,1 0-1,0 0 1,0-1 0,0 0-1,1 0 1,-1 0 0,1-1-1,-1-1 1,1 1-1,0-1 1,13 0 0,-11-1-674,1 0 1,0-1 0,0 0-1,20-5 1,6-9-1967</inkml:trace>
</inkml:ink>
</file>

<file path=ppt/ink/ink10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1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7168,'20'-7'3584,"65"11"-3456,-53-4 4480,11-4-4608,17 4 0,11 0-128,-10-4 128,-4-8-1408,-6 8 128,-8 1-640,-6 3 128</inkml:trace>
</inkml:ink>
</file>

<file path=ppt/ink/ink10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1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14 373 8320,'5'-1'391,"-1"-1"1,1 1-1,0 0 0,0 1 1,0-1-1,0 1 1,0 0-1,-1 0 1,10 2-1,19-1 766,0-10 3201,-12 1-4106,0-1 0,0-1 1,-1-1-1,0 0 0,30-25 1,-43 31-337,0-1 1,-1 0 0,0-1 0,0 1 0,-1-1 0,0 0 0,0 0 0,0-1 0,-1 0 0,-1 1 0,1-1 0,-1-1 0,0 1 0,-1 0 0,0-1 0,0 1 0,-1-1 0,1-13 0,-2 18 27,0-1 0,-1 1 0,1-1 0,-1 1 0,0 0 0,0-1 0,-1 1 0,1 0 0,-1-1 0,0 1 0,0 0 0,0 0 0,0 1-1,-1-1 1,0 0 0,1 1 0,-6-5 0,2 3-1,1 1 0,-1 0-1,0 0 1,0 1-1,0 0 1,-1 0 0,1 0-1,-1 1 1,1 0-1,-12-2 1,7 2 90,1 0-1,-1 1 1,0 1-1,0 0 1,1 0-1,-1 1 1,0 1-1,1-1 1,-1 2-1,1-1 1,0 1-1,0 1 1,0 0-1,-18 10 1,22-9 47,-1 0 0,1 1 0,0 0 0,0 0 0,1 0 0,-1 1 0,1 0 0,1 0-1,0 0 1,0 1 0,0-1 0,1 1 0,0 0 0,0 0 0,1 0 0,0 0 0,0 0 0,1 1 0,0-1 0,1 0 0,0 1 0,0-1 0,2 9 0,-1-6 3,1 0 0,0 0 0,1 0-1,0-1 1,1 1 0,0-1 0,1 0 0,0 0 0,1 0 0,-1 0 0,2-1-1,0 0 1,0-1 0,0 1 0,1-2 0,17 15 0,-7-11-453,0-1 0,0 0 0,1-2 1,0 0-1,0-1 0,1-1 0,-1-1 1,36 4-1,-3-6-2083</inkml:trace>
</inkml:ink>
</file>

<file path=ppt/ink/ink10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48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68 288 3456,'-1'1'692,"0"0"-1,0 0 1,1 1 0,-1-1-1,1 0 1,-1 1 0,1-1-1,-1 1 1,1-1 0,0 1-1,0-1 1,0 1 0,0-1-1,0 1 1,0-1 0,0 0-1,0 1 1,0-1 0,1 3-1,16 42 3053,30 37-2890,-41-74-780,0 0 0,1 0 0,0-1-1,1 0 1,0 0 0,0-1 0,1 0-1,0 0 1,0-1 0,0-1 0,1 1-1,0-1 1,0-1 0,0 0 0,1 0-1,-1-1 1,1-1 0,0 1 0,0-2-1,0 1 1,0-2 0,0 1 0,0-2-1,0 1 1,0-2 0,0 1 0,0-1-1,-1-1 1,1 0 0,-1 0 0,1-1-1,-1-1 1,0 0 0,16-10 0,-18 9-35,4 0 48,0-1 1,0 0-1,-1-1 1,0-1-1,-1 0 0,0 0 1,0-1-1,-1 0 0,0-1 1,-1 1-1,10-17 1,-14 17-41,1 0 1,-2 0 0,0 0-1,0 0 1,0 0 0,-2-1-1,1 1 1,-1-1 0,-1 0-1,0 1 1,0-1 0,-1 0-1,0 1 1,-1-1 0,0 1 0,-7-19-1,5 19-48,-1 0 0,1 0 0,-1 1-1,-1 0 1,0 0 0,0 0 0,-1 1 0,0 0-1,0 0 1,-1 1 0,0 0 0,-17-12 0,7 8-61,0 1 1,-1 1-1,0 0 1,0 2 0,-28-7-1,31 9-22,0 2 0,-1 1 0,0 0 0,1 1 0,-1 0 0,0 2 0,0 0 0,1 0 0,-1 2 0,-18 5 0,22-5-22,0 2 0,0-1 0,0 2-1,1 0 1,0 0 0,0 1 0,1 1 0,0 0 0,0 0 0,0 1 0,1 0-1,-12 15 1,19-20 46,0 0 1,0 1-1,0-1 0,0 1 0,1-1 0,0 1 0,0 0 0,0 0 1,0 0-1,1 0 0,0 1 0,0-1 0,0 0 0,1 0 1,0 1-1,0-1 0,0 0 0,0 0 0,1 1 0,0-1 0,0 0 1,1 0-1,-1 0 0,1 0 0,0 0 0,1 0 0,-1 0 0,1-1 1,0 1-1,0-1 0,0 0 0,0 0 0,1 0 0,0 0 1,5 4-1,4 1-38,1 0-1,-1-1 1,1 0 0,1-2 0,0 1 0,-1-2 0,2 0 0,-1-1-1,1 0 1,-1-1 0,1-1 0,0 0 0,0-1 0,0-1 0,16-2 0,28-3 24,1-3 0,90-25 0,-148 33 50,1-2 148,0 1-1,1 0 1,-1 0 0,1 0 0,0 1-1,-1-1 1,1 1 0,6 1 0,-9 0-48,-1-1 0,1 1 0,-1 1 0,1-1 0,-1 0 0,1 0 0,-1 1 0,1-1 0,-1 0 1,0 1-1,0 0 0,0-1 0,0 1 0,0-1 0,0 1 0,0 0 0,-1 0 0,1 0 0,0-1 1,-1 4-1,7 16 222,1 1 1,1-2 0,1 1-1,0-1 1,2-1 0,0 0-1,1 0 1,1-1 0,1-1-1,22 21 1,-35-37-294,3 5-36,1-1 1,-1-1 0,1 1-1,0-1 1,0 0-1,0 0 1,13 5 0,-14-8-138,-1-1 0,0 0 0,0 0 0,1 0 0,-1 0 0,0 0 0,0-1 0,1 0 0,-1 0 0,0 0 0,0 0 0,0-1 0,0 0 0,0 1 1,-1-1-1,6-4 0,27-19-2734,-8 0-298</inkml:trace>
</inkml:ink>
</file>

<file path=ppt/ink/ink10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49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0 936 7552,'1'1'199,"-1"0"-1,0 0 1,1 1 0,-1-1 0,1 0-1,0 1 1,-1-1 0,1 0 0,0 0-1,0 0 1,0 0 0,-1 0 0,1 0-1,0 0 1,1 0 0,-1 0 0,0 0-1,0-1 1,0 1 0,0 0 0,1-1-1,-1 1 1,0-1 0,3 1 0,1 1 416,1-1-1,0 0 1,0-1 0,0 1 0,0-1 0,8-1 0,1 0 62,-1-1-1,1 0 1,-1-2-1,0 0 1,17-6 0,-7-2-455,-1 0 0,0-2 0,0-1 0,-2 0 0,0-2 0,-1 0 0,-1-2 0,0 0 0,18-24 0,-11 7 73,-2 0-1,-1-1 1,-2-1 0,-2-2 0,16-44 0,-22 48-256,-1-1 0,-2 0 0,-2 0 0,-1-1 0,3-65 1,-9 96-36,-2 1 1,1 0 0,0 0-1,-1 0 1,0 1 0,-1-1 0,1 0-1,-1 0 1,0 1 0,-1-1-1,1 1 1,-1-1 0,-3-4 0,-1 2 1,0 1 1,-1-1 0,1 1-1,-1 1 1,-14-9 0,15 10-7,-3-2 0,1 0 0,-1 1 0,0 0 0,-1 1 0,1 0 0,-1 1 0,0 0 0,-1 1 0,1 0 0,0 1 0,-1 0 0,1 1 0,-1 0 0,0 1 0,1 0 0,-1 1 0,0 0 0,1 1 0,-1 0 0,-13 5 0,9-2 19,1 2-1,0 0 0,1 1 0,0 0 1,0 1-1,0 0 0,1 2 1,1-1-1,0 1 0,0 1 0,1 0 1,1 1-1,-17 25 0,20-25 19,0 0 0,1 0 0,0 1 0,1-1 0,1 1 0,0 1-1,1-1 1,1 0 0,-2 28 0,3-36-22,-1 21 73,1-1-1,1 1 1,2-1-1,0 1 1,2-1-1,1 0 0,1 0 1,1 0-1,13 29 1,3 11 165,4-1 0,2-2 0,47 75 0,-49-96-393,2 0 0,1-2-1,2-1 1,2-2 0,53 45 0,-82-77-126,0-1 0,0 0 0,0-1 0,0 1 0,1-1 0,8 3 0,-12-5 48,0-1 0,0 1 0,-1-1-1,1 0 1,0 0 0,0 0 0,0 0-1,0 0 1,0 0 0,0 0 0,0-1-1,0 1 1,-1-1 0,1 1 0,0-1 0,0 0-1,-1 0 1,1 0 0,0 0 0,-1 0-1,1 0 1,-1 0 0,1 0 0,1-2-1,20-17-3236</inkml:trace>
</inkml:ink>
</file>

<file path=ppt/ink/ink10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0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 8320,'-1'0'93,"1"0"0,0 0-1,-1 0 1,1-1 0,0 1 0,0 0 0,-1 0 0,1 0 0,0 0 0,-1 0-1,1 0 1,0 0 0,-1 0 0,1 0 0,0 0 0,-1 0 0,1 0 0,0 0 0,-1 0-1,1 0 1,0 0 0,-1 0 0,1 0 0,0 0 0,-1 1 0,1-1 0,0 0 0,-1 0-1,1 0 1,0 0 0,0 1 0,-1-1 0,1 0 0,0 0 0,0 1 0,0-1 0,-1 0-1,1 1 1,0-1 0,0 0 0,0 0 0,-1 1 0,8 16 5975,2 9-2797,-4 20-2373,-2 0 0,-4 51 1,0-39-1034,2 41 679,16 104 0,-14-177-409,27 206 727,-21-183-775,2 0 0,28 80 0,-29-105-505,1 1 0,2-2 0,0 1 0,19 24 0,-32-47 217,1 0 0,0 1 1,0-1-1,1 0 0,-1 0 1,0 0-1,0 0 0,1 0 1,-1 0-1,0 0 1,1 0-1,-1 0 0,1-1 1,-1 1-1,1-1 0,-1 1 1,1-1-1,-1 0 0,1 1 1,0-1-1,-1 0 0,1 0 1,-1 0-1,1 0 1,0 0-1,-1 0 0,1-1 1,-1 1-1,1-1 0,-1 1 1,1-1-1,-1 1 0,1-1 1,-1 0-1,1 0 0,0-1 1,19-8-3021</inkml:trace>
</inkml:ink>
</file>

<file path=ppt/ink/ink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5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555 40 2688,'-1'-1'146,"0"0"0,1 0 0,-1 0 0,1 0 0,0 0 0,-1 0 0,1 0 0,0 0 0,0-1 0,-1 1-1,1 0 1,0 0 0,0 0 0,0 0 0,0 0 0,0 0 0,1-1 0,-1 0 0,-1-10 1785,-21 7-1579,4 7-157,-1 1 1,1 1 0,-1 0-1,1 1 1,0 2 0,1-1-1,-26 15 1,-1-1 180,18-8-242,0 1 0,2 1 0,-1 2 0,2 0 0,0 1 0,-38 39 0,50-46-88,1 1 1,1 0 0,-1 1 0,2-1-1,0 2 1,1-1 0,0 1-1,0 1 1,2-1 0,-1 1 0,2 0-1,0 0 1,1 0 0,0 1 0,-1 20-1,4-29-30,1 1 0,0-1 0,0 1-1,1-1 1,0 0 0,0 0 0,0 0 0,1 0-1,0 0 1,0 0 0,0-1 0,1 0-1,0 1 1,0-1 0,0 0 0,0-1 0,1 1-1,0-1 1,0 0 0,0 0 0,1-1-1,7 5 1,13 6 54,1-1-1,0-2 1,45 13-1,-60-20-48,222 58 183,29 8 0,-224-57-183,-1 2 0,-1 2-1,0 1 1,52 35 0,-75-43 11,0 0 0,-2 1 0,1 0 0,-1 1 0,-1 1 1,0 0-1,-1 0 0,0 1 0,-1 1 0,11 22 0,-17-30 28,-1 0-1,1 0 1,-1 0-1,0 0 0,-1 1 1,1-1-1,-2 0 1,1 1-1,-1-1 0,0 1 1,0-1-1,-1 1 1,0-1-1,-1 0 1,1 1-1,-1-1 0,-1 0 1,1 0-1,-1 0 1,0 0-1,-1-1 1,0 1-1,0-1 0,0 0 1,-10 10-1,7-10 48,0 1 0,-1-1-1,0 0 1,0-1 0,-1 0 0,0 0-1,0 0 1,-15 4 0,-82 21 889,83-25-777,0 0-48,0-2-1,0 0 1,-1-2 0,1 0-1,-1-2 1,1 0 0,0-2-1,0 0 1,0-2 0,0-1-1,0 0 1,-28-13 0,25 8-56,1-2 0,0 0 0,0-2 0,1-1 1,1 0-1,1-2 0,0-1 0,2 0 1,-31-38-1,41 45-81,4 6-58,0 0 0,1-1 0,0 0 0,0 0 0,1 0 0,0 0 0,0-1 0,0 0 0,1 0 0,0 0 0,1 0 0,-2-12 0,4 18-34,1 0 0,-1 0-1,1-1 1,0 1 0,0 0-1,0 0 1,0 0 0,0 1-1,0-1 1,1 0 0,-1 0-1,1 1 1,-1-1 0,1 1-1,0-1 1,-1 1 0,1-1-1,0 1 1,0 0-1,0 0 1,0 0 0,0 0-1,0 1 1,0-1 0,1 0-1,-1 1 1,0-1 0,3 1-1,4-2-387,0 0-1,0 1 0,1 0 0,-1 1 0,17 1 0,159 25-6422,-114-18 4544</inkml:trace>
</inkml:ink>
</file>

<file path=ppt/ink/ink10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0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9600,'14'0'4736,"52"3"-4992,-52-3 8191,34 0-7679,-11 0 128,29 0-128,-14 0 0,13-3-768,-13-1 128,8-1-640,-17 1 0,-6 8-1920,-8-4 129</inkml:trace>
</inkml:ink>
</file>

<file path=ppt/ink/ink10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0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84 359 9600,'-1'5'873,"0"-2"-639,1-1 1,-1 0 0,1 0 0,0 0 0,0 0 0,0 0 0,0 1 0,0-1 0,0 0 0,1 0 0,-1 0 0,1 0 0,0 0 0,1 4 0,10 10 6077,-6-8-5957,-2-1 0,1 1 1,-1 0-1,0 0 0,-1 0 0,0 0 1,3 12-1,-3-12-277,-1 1 1,1 0-1,1 0 1,0-1 0,0 0-1,11 15 1,2-1 328,3 4 321,-20-26-722,0 0-1,0 0 0,0 0 0,0 0 0,0 0 0,0 0 0,0 0 0,0 0 0,0 0 1,0 0-1,0 0 0,0 0 0,0-1 0,0 1 0,0 0 0,0 0 0,0 0 1,0 0-1,0 0 0,0 0 0,0 0 0,0 0 0,0 0 0,0 0 0,0 0 1,0 0-1,0 0 0,0-1 0,1 1 0,-1 0 0,0 0 0,0 0 0,0 0 1,0 0-1,0 0 0,0 0 0,0 0 0,0 0 0,0 0 0,0 0 0,0 0 0,0 0 1,0 0-1,0 0 0,1 0 0,-1 0 0,0 0 0,0 0 0,0 0 0,0 0 1,0 0-1,0 0 0,-8-21 102,-10-14-127,-34-48 1,-15-28-48,56 88 66,1 0 1,1 0 0,1-1 0,1 0-1,-6-38 1,12 55 18,0 1 1,0 0-1,1-1 0,0 1 0,0-1 1,1 1-1,0 0 0,0-1 0,0 1 0,1 0 1,0 0-1,0 0 0,0 0 0,1 0 1,0 0-1,0 0 0,1 1 0,-1 0 0,1 0 1,0 0-1,1 0 0,-1 0 0,1 1 1,0 0-1,0 0 0,6-3 0,-4 3 7,1 0 0,0 0 0,1 1 0,-1 0 0,0 1 0,1 0 0,0 0 0,-1 1 0,1 0 0,13 1 0,6 1-683,54 11 1,-54-7-3164,51 2 0,-55-7 600</inkml:trace>
</inkml:ink>
</file>

<file path=ppt/ink/ink10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1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11 333 8704,'6'3'730,"0"-1"1,-1 0-1,1 0 1,0 0-1,0-1 1,0 0 0,0 0-1,0-1 1,0 1-1,0-1 1,0-1-1,0 1 1,0-1-1,0 0 1,0 0 0,7-3-1,37-3 930,-41 7-1579,0-1 1,-1 0-1,1-1 0,-1 0 0,1 0 0,-1-1 0,0 0 0,0-1 0,0 1 0,0-2 1,0 1-1,12-11 0,2-3 335,-2 0 1,31-37-1,-47 50-367,0 0-1,-1 0 0,1 0 0,-1-1 1,-1 1-1,1-1 0,-1 0 0,0 0 1,0 0-1,2-11 0,-4 17-45,1-4 10,-1 0 0,0 0 1,0 0-1,0 0 0,0 0 1,0 0-1,-1 1 1,0-1-1,0 0 0,0 0 1,0 1-1,0-1 0,-1 0 1,0 1-1,0-1 1,0 1-1,0 0 0,0 0 1,-1 0-1,1 0 1,-1 0-1,0 0 0,0 1 1,0-1-1,0 1 0,-6-4 1,2 2 7,0 0 1,0 0-1,0 1 1,0 0-1,-1 0 0,1 1 1,-1 0-1,0 0 1,1 1-1,-1 0 1,0 0-1,-15 1 1,10 3 34,0-1 0,0 1 0,1 1 1,-1 0-1,1 1 0,0 1 1,0 0-1,1 0 0,-1 1 1,1 0-1,1 1 0,0 1 1,0-1-1,0 1 0,1 1 0,-13 17 1,16-19-13,0 0-1,1 1 1,-1 0 0,2 0 0,-1 0-1,1 0 1,1 0 0,0 1 0,0 0-1,1 0 1,0 0 0,1 0 0,0 0-1,0 0 1,1 0 0,0 0 0,1 0-1,0 0 1,1 0 0,0 0 0,6 16-1,-3-13-20,1-1-1,0-1 0,1 1 0,0-1 1,0 0-1,1-1 0,1 1 0,0-2 1,0 1-1,1-1 0,0-1 0,1 0 1,-1 0-1,14 6 0,-10-7-436,1-1-1,0 0 1,0-1 0,1-1 0,-1 0-1,1-1 1,0-1 0,0 0-1,0-1 1,30-3 0,12-2-3064</inkml:trace>
</inkml:ink>
</file>

<file path=ppt/ink/ink10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2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0 122 2432,'3'-6'161,"0"0"0,0 0 0,0 0 0,1 0 1,0 0-1,0 1 0,8-8 0,12-18 2011,-22 28-1418,0-1 0,0 0 0,0 1 0,-1-1 0,1 0 0,-1 0 0,1-7 0,-2 55 4912,7 13-3366,19 69-1948,-15-75 396,13 63-355,108 659-978,-130-753-230,0-15 378,-1 1 0,-1-1 0,1 0 0,-1 0 0,1 0 0,-1 1 0,-1-1 1,1 0-1,-1 0 0,0 0 0,-3 10 0,-1-13-2272</inkml:trace>
</inkml:ink>
</file>

<file path=ppt/ink/ink10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3.0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1 203 2560,'-1'-3'219,"1"1"-1,0-1 1,1 1-1,-1-1 1,0 1-1,1-1 1,-1 1 0,1-1-1,0 1 1,0-1-1,0 1 1,0 0 0,0-1-1,1 1 1,-1 0-1,1 0 1,-1 0 0,1 0-1,0 0 1,-1 0-1,1 1 1,0-1-1,3-1 1,8-6 1903,0 1 1,29-13-1,-19 9-1533,-15 8-651,125-58 1652,-114 55-1127,1 1 1,-1 1-1,1 1 1,0 0 0,27-1-1,-19 5-140,1 0 0,-1 1-1,0 2 1,0 1 0,0 2-1,0 0 1,50 19 0,-66-19-259,0-1 1,0 2 0,-1 0 0,0 0 0,0 1 0,-1 0 0,1 1-1,10 12 1,-15-14-52,0 1-1,-1 0 1,0 0-1,0 0 1,-1 0 0,0 1-1,0-1 1,-1 1-1,0 0 1,-1 0-1,0 1 1,1 16-1,-2-18-7,-1 0 0,0 0 0,-1-1 0,0 1-1,0 0 1,-1 0 0,1 0 0,-2-1 0,1 1-1,-1-1 1,0 0 0,-1 0 0,-7 12 0,3-9 4,1-1 1,-2 0 0,1 0 0,-1 0-1,0-1 1,-1 0 0,0-1 0,-15 8 0,10-7 15,0 0 1,-1-1-1,1-1 0,-1-1 1,-1 0-1,1-1 1,-1 0-1,1-2 1,-1 0-1,0-1 1,0 0-1,0-2 1,-21-2-1,17-1-54,1-2-1,-1 0 1,1-1-1,0-1 1,1-1-1,0-1 1,-22-14-1,27 14-891,0 0 1,0-2-1,1 1 1,1-2-1,-17-21 0,16 16-1894</inkml:trace>
</inkml:ink>
</file>

<file path=ppt/ink/ink10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3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7 296 3584,'-7'5'2111,"8"-8"2748,6 1-16,1 9-4838,0 4 34,0 1 0,-1 0-1,11 24 1,8 14 1065,26 31-236,35 64 397,-83-134-992,-9-11 9,-18-25 208,4-4-308,1 0-1,1-1 0,2-1 0,1-1 1,-12-43-1,19 52-77,0-1 1,2 1-1,1-1 0,1-1 1,1 1-1,1 0 0,1 0 1,5-39-1,-3 55-88,0 0 1,0 0-1,1 1 0,0-1 0,0 0 1,1 1-1,0 0 0,0 0 1,1 0-1,0 0 0,0 1 0,0 0 1,1 0-1,0 0 0,0 0 0,1 1 1,0 0-1,-1 1 0,2 0 1,-1 0-1,0 0 0,1 1 0,-1 0 1,1 0-1,0 1 0,0 0 1,0 0-1,0 1 0,1 0 0,-1 1 1,0-1-1,0 2 0,1-1 1,-1 1-1,0 0 0,0 1 0,11 3 1,35 15-1406,-6-3-3835,-21-6 2408</inkml:trace>
</inkml:ink>
</file>

<file path=ppt/ink/ink10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4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65 281 9216,'-1'8'845,"0"0"0,0-1 0,1 1 0,0 0 0,1 0 1,0 0-1,0 0 0,0 0 0,1-1 0,0 1 0,1 0 0,5 11 0,-5-14-488,0 0 0,0 0-1,0 0 1,1-1 0,-1 0-1,1 0 1,0 0 0,6 5-1,-6-6-399,0-1-1,0 1 1,1-1-1,-1 0 0,1 0 1,-1 0-1,1-1 1,0 1-1,0-1 0,6 1 1,9-2 154,0 0 1,0-1-1,0-1 0,-1-1 1,1 0-1,-1-2 1,0 0-1,33-14 1,-27 9 9,-1-2-1,0 0 1,0-2 0,-1 0 0,40-35 0,-58 44-113,1 0 1,-1 0 0,-1 0 0,1-1 0,-1 0-1,0 0 1,0 0 0,-1-1 0,1 1 0,3-14 0,-6 16-12,0 0 0,-1-1 0,1 1 1,-1 0-1,0 0 0,0-1 1,0 1-1,-1 0 0,1 0 0,-1 0 1,0-1-1,-1 1 0,1 0 1,-1 0-1,1 0 0,-1 1 0,0-1 1,-1 0-1,-4-5 0,-4-4-7,0 1 1,-1 1-1,0 0 0,-1 1 0,0 0 0,-1 1 0,0 1 0,0 0 1,-1 1-1,0 0 0,0 1 0,-31-7 0,15 5-11,0 3 0,0 0-1,-1 2 1,0 1 0,-52 5-1,69-3-176,0 2 0,1 0 0,-1 1-1,0 0 1,-19 8 0,32-10 134,-1 0 0,1 0 0,-1 0-1,1 0 1,0 1 0,0-1 0,-1 1 0,1-1 0,0 1 0,1 0-1,-1 0 1,0 0 0,0 0 0,1 0 0,-1 0 0,1 1 0,0-1-1,-1 0 1,1 1 0,0-1 0,1 1 0,-1-1 0,0 1 0,1 0-1,-1-1 1,1 1 0,0 0 0,0-1 0,0 1 0,0-1 0,0 1-1,1 0 1,-1-1 0,1 1 0,0-1 0,1 5 0,0-3-249,0 0 0,0 1 0,0-1 0,0 0 0,1 0 0,0-1 1,0 1-1,4 4 0,44 41-2652</inkml:trace>
</inkml:ink>
</file>

<file path=ppt/ink/ink10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4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7 6784,'-13'-3'1654,"-6"0"197,13 5 3369,7 108-2133,3 131-2462,90 764 1785,-89-955-3063,-5-37-1017,-5-33-870,-5-22-148</inkml:trace>
</inkml:ink>
</file>

<file path=ppt/ink/ink10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4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3 112 7296,'-1'-2'202,"1"0"0,-1 0 0,1 0 1,0 0-1,0 0 0,-1 0 0,2 0 1,-1 0-1,0 0 0,0 0 0,0 0 1,1 0-1,-1 1 0,1-1 0,0 0 1,0 0-1,-1 0 0,1 0 0,0 1 1,0-1-1,1 0 0,-1 1 0,0-1 1,0 1-1,1 0 0,1-2 0,4-2 436,-1 1-1,1 1 0,0-1 1,1 1-1,-1 0 1,0 0-1,11-1 0,20-6-52,1 2-1,0 2 0,78-2 0,-91 8-430,0 1 0,-1 1-1,1 1 1,0 2 0,-1 1 0,48 17 0,-54-16-38,3 2-34,-1 1 0,27 15-1,-44-22-80,1 0-1,0 1 0,-1-1 0,1 1 0,-1 0 0,0 0 0,0 0 0,-1 1 0,1 0 0,-1-1 0,0 1 0,0 0 0,-1 1 0,3 5 0,-4-7 0,-1 0 0,0 0 0,1 0 0,-1 0 0,-1 0 0,1 0 0,0-1 0,-1 1 0,0 0 0,0 0 0,0 0 0,0-1 0,-1 1 0,0 0 0,1-1 0,-1 0 0,0 1 0,-1-1 0,1 0 0,-1 0 0,1 0 0,-1 0 0,-3 2 0,-7 7 0,-2 0 0,1-1 0,-22 13 0,9-9 27,0-1 0,-1-1-1,0-1 1,-1-2 0,-44 10-1,23-10-328,1-2 0,-73 2 0,111-10 77,6 1-46,1-1 0,-1 0 0,1 1 0,-1-2 0,0 1 0,1-1 0,-1 1 0,1-1 0,-1-1 0,1 1 0,-6-3-1,-1-7-2415</inkml:trace>
</inkml:ink>
</file>

<file path=ppt/ink/ink10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5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133 378 9472,'-1'1'145,"1"0"0,-1 0 0,0-1 1,0 1-1,0 0 0,0 0 0,1 0 1,-1 0-1,0 0 0,1 0 0,-1 0 0,0 0 1,1 0-1,0 0 0,-1 0 0,1 1 1,0-1-1,-1 0 0,1 0 0,0 0 0,0 1 1,0-1-1,0 0 0,0 0 0,0 0 1,0 0-1,1 1 0,-1-1 0,0 0 1,1 0-1,-1 0 0,1 0 0,-1 0 0,2 2 1,26 53 3771,-12-27-3083,54 140-429,-64-148-287,-7-21-119,1 1 0,0-1 0,0 0-1,0 1 1,0-1 0,0 0-1,-1 1 1,1-1 0,0 0 0,0 0-1,0 1 1,-1-1 0,1 0-1,0 0 1,0 1 0,-1-1 0,1 0-1,0 0 1,-1 1 0,1-1-1,0 0 1,-1 0 0,1 0-1,0 0 1,-1 0 0,1 0 0,0 0-1,-1 0 1,1 0 0,-1 0-1,-2 0-4,0 0-1,1-1 1,-1 1-1,0-1 1,0 0-1,1 0 1,-1 0-1,1 0 1,-1-1-1,1 1 1,-3-3-1,-11-8-5,1-1 0,1 0 0,0-1 0,1-1 0,1 0 0,0-1 0,1-1 0,1 1 0,0-2 0,-14-36 0,13 26 65,1 0-1,2-1 0,1 0 1,1-1-1,2 1 1,-2-51-1,6 67 0,1-1 0,0 1 0,1 0 0,1-1-1,0 1 1,1 0 0,0 0 0,1 1 0,0-1 0,12-18 0,-14 26-22,0 0-1,1 0 1,-1 1 0,1-1 0,0 1 0,0 0 0,1 0 0,-1 1 0,1-1 0,0 1 0,0 0-1,0 0 1,0 1 0,0-1 0,1 1 0,-1 0 0,1 1 0,-1-1 0,1 1 0,0 0 0,0 1 0,-1-1-1,1 1 1,0 0 0,0 1 0,0-1 0,7 3 0,72 20-620,-2 8-4025,-51-16 2034</inkml:trace>
</inkml:ink>
</file>

<file path=ppt/ink/ink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6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3328,'-9'12'1664,"9"31"-1280,0-31 2944,6-1-3072,2 12 128,1 5 0,6 8 128,4-6-640,-1 6 0,1-8 384,5-5 0,-5-12-1024,4-2 128,0-9-640,-3-13 0</inkml:trace>
</inkml:ink>
</file>

<file path=ppt/ink/ink10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5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6912,'-23'3'3456,"32"17"-2304,-4-4 4607,0 4-5119,4-1 128,0 17 384,2-1 0,3 8-1664,4 5 128,5-12 640,2-6 0,2-2-1536,-8-8 128,-5-17-1535,-5-6-1</inkml:trace>
</inkml:ink>
</file>

<file path=ppt/ink/ink10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6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5376,'-11'32'2688,"54"-36"-8064,-34 8 2944</inkml:trace>
</inkml:ink>
</file>

<file path=ppt/ink/ink10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6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79 303 6656,'19'-1'2055,"1"0"0,-1-1 1,0-1-1,36-10 0,-36 6-1590,0 0-1,26-14 0,-15 6-229,-10 6-118,-1-2 0,0 0 0,0 0 0,20-18 0,-36 26-90,0 1-1,0 0 1,0-1-1,-1 0 1,1 0-1,-1 0 1,0 0-1,0 0 1,0 0-1,0 0 1,-1 0-1,1-1 1,-1 1-1,0-1 1,0 0-1,0 1 1,0-1 0,-1 0-1,1 1 1,-1-1-1,0 0 1,0 1-1,0-1 1,-1 0-1,1 0 1,-1 1-1,0-1 1,0 1-1,0-1 1,-4-6-1,2 6 4,1 0-1,-2 0 0,1 1 0,0-1 0,-1 1 0,1 0 0,-1 0 1,0 0-1,0 0 0,-1 1 0,1-1 0,0 1 0,-1 0 0,1 1 0,-1-1 1,0 1-1,1 0 0,-1 0 0,0 0 0,0 1 0,-7-1 0,-5 1 78,0 0-1,0 1 1,1 1-1,-32 7 1,28-4 87,0 0 0,1 2 0,0 0 0,0 2 1,0 0-1,1 1 0,-32 23 0,44-28-114,0 0-1,1 0 1,0 0-1,-1 1 1,2 0-1,-1 0 1,1 0-1,0 0 1,0 1-1,1 0 1,0-1-1,0 1 1,0 0-1,1 1 1,0-1-1,1 0 1,0 1-1,0-1 1,0 1-1,1-1 1,0 1-1,0-1 1,1 1-1,3 14 1,0-10 5,0 0-1,1 0 1,1 0 0,0 0 0,0-1 0,1 0-1,1 0 1,-1 0 0,2-1 0,0-1 0,0 1-1,0-1 1,1-1 0,1 0 0,-1 0-1,1-1 1,21 10 0,-18-10-401,2 0 0,-1-1-1,1 0 1,0-2 0,0 1 0,0-2-1,0 0 1,1-1 0,-1-1 0,1-1-1,0 0 1,-1-1 0,28-5 0,23-14-2906</inkml:trace>
</inkml:ink>
</file>

<file path=ppt/ink/ink10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6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 8704,'-1'0'335,"1"0"0,-1 0 0,1 0 0,-1 0 0,1 0 0,0-1 0,-1 1 0,1 0 0,-1 0 0,1 0 1,-1 1-1,1-1 0,-1 0 0,1 0 0,0 0 0,-1 0 0,1 0 0,-1 0 0,1 1 0,0-1 0,-1 0 0,1 0 0,-1 1 0,1-1 0,0 0 1,-1 0-1,1 1 0,0-1 0,-1 0 0,1 1 0,-8 18 2548,1 28-3595,6-40 1743,-6 145 472,22 272 0,-7-306-883,-8-118-619,20 219 652,-16-188-581,2-1 0,1 1 1,2-2-1,0 1 1,15 29-1,-20-52-128,0-1 0,0 1 0,0-1-1,1 0 1,0 0 0,0 0 0,0-1 0,1 0-1,0 0 1,0 0 0,0 0 0,1-1 0,-1 0-1,1-1 1,0 0 0,0 0 0,1 0 0,-1-1-1,0 0 1,1 0 0,-1-1 0,16 1 0,-14-1-418,0-2 1,0 1 0,0-1 0,0-1-1,0 0 1,0 0 0,0-1-1,-1 0 1,1 0 0,-1-1 0,0 0-1,10-6 1,26-23-2812,6 1-64</inkml:trace>
</inkml:ink>
</file>

<file path=ppt/ink/ink10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7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 6912,'17'-4'3456,"83"4"-1664,-68-3 5375,30-1-6655,7 1 0,26-6 0,13 2 0,0-9-1152,-4 3 0,-5 3-768,-19 1 0,-23 2-1279,-20 0 127</inkml:trace>
</inkml:ink>
</file>

<file path=ppt/ink/ink10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7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23 335 8448,'-1'6'731,"0"0"0,0 1 1,1 0-1,0-1 0,0 1 0,0-1 1,1 1-1,0-1 0,1 1 0,-1-1 1,1 0-1,4 9 0,-4-11-503,1 0 1,-1-1-1,1 1 0,0-1 1,0 1-1,1-1 0,-1 0 1,1 0-1,-1 0 1,1-1-1,0 1 0,0-1 1,0 0-1,1 0 0,-1-1 1,0 1-1,1-1 0,7 2 1,6 0-185,0-1 1,0-1 0,1-1-1,-1 0 1,0-1 0,0-1 0,0-1-1,0 0 1,0-1 0,0-1-1,-1-1 1,0-1 0,0 0-1,-1-1 1,1-1 0,-2 0-1,0-1 1,0-1 0,0-1 0,15-16-1,-24 22-85,-1-1 0,-1 1 0,1-1-1,-1 0 1,-1-1 0,1 1 0,-1 0 0,0-1-1,-1 0 1,0 0 0,0 0 0,0 0 0,-1 0-1,-1 0 1,1 0 0,-1 0 0,-1 0 0,1 0-1,-2-1 1,1 1 0,-1 0 0,0 1-1,0-1 1,-1 0 0,-7-14 0,5 12 1,-1 0 0,0 1-1,0 0 1,-1 0 0,0 0 0,-1 1 0,1 0 0,-2 0-1,1 1 1,-1 0 0,0 0 0,0 1 0,-1 0 0,0 1-1,0 0 1,0 1 0,-1 0 0,-15-4 0,8 5 6,0 1 0,0 0 0,0 1 0,0 1 0,0 1 0,0 1 0,-31 6 0,39-6 25,0 1 0,0 0 0,0 1 1,0 0-1,1 1 0,0-1 0,0 2 0,0-1 0,0 1 0,1 1 0,0 0 0,0 0 0,1 0 0,-9 11 0,14-15 13,0 1 0,0-1-1,1 1 1,-1-1 0,1 1 0,0-1-1,-1 1 1,2 0 0,-1 0-1,0 0 1,1-1 0,0 1 0,0 0-1,0 0 1,0 0 0,0 0-1,1-1 1,0 1 0,0 0 0,0 0-1,0-1 1,0 1 0,1-1-1,0 1 1,0-1 0,0 1 0,0-1-1,0 0 1,0 0 0,5 4-1,1 2 1,1 0 0,0-1 0,0 0 0,1-1-1,-1 0 1,2 0 0,-1-1 0,15 6 0,1-2-27,0-1 1,1-1-1,0-2 0,0 0 1,0-2-1,1-1 1,0-1-1,-1-1 0,1-2 1,0-1-1,-1 0 1,1-3-1,-1 0 0,0-2 1,0 0-1,43-20 1,-43 12-106,-17 3 227,-12 6-13,-5 5 113,5 1-136,-1 0 0,1 0 0,0 0 0,-1 0 0,1 0 0,0 0 1,-1 1-1,1-1 0,0 1 0,-1-1 0,1 1 0,0 0 0,0 0 0,0 0 0,0 0 1,0 0-1,0 1 0,0-1 0,0 1 0,0-1 0,1 1 0,-1 0 0,1-1 1,-1 1-1,1 0 0,0 0 0,-1 0 0,1 0 0,0 1 0,0-1 0,0 0 1,1 0-1,-1 0 0,1 1 0,-1-1 0,1 3 0,-1 1 45,0 0-1,0 0 0,1 0 1,0 0-1,1 0 1,-1 0-1,1 0 1,0 0-1,0 0 1,1-1-1,0 1 1,0 0-1,3 6 1,2-2-28,0 0 1,0 0 0,1-1 0,0 0 0,1 0 0,0-1 0,0 0 0,1 0 0,0-1 0,0-1 0,1 1-1,-1-2 1,2 0 0,-1 0 0,14 4 0,-15-6-351,0-1 0,1 0-1,-1-1 1,1 1 0,-1-2 0,1 0-1,-1 0 1,1-1 0,-1 0 0,1-1 0,-1 0-1,0-1 1,0 0 0,0 0 0,0-1-1,-1 0 1,1-1 0,8-6 0,26-25-2952</inkml:trace>
</inkml:ink>
</file>

<file path=ppt/ink/ink10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8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60 12928,'34'46'6399,"80"-37"-8191,-87-15 10496,12 3-8704,12-1 0,10-8-1664,-1-15 128,-3-1-896,-9-6 0</inkml:trace>
</inkml:ink>
</file>

<file path=ppt/ink/ink10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7:58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1 319 5504,'23'2'8831,"23"0"-4458,114-5-2580,-114-3-1764,-4 1 313,43-12 0,-69 13-249,-1-1 0,0-1 0,0 0 0,0-1 1,-1 0-1,16-12 0,-20 12-41,0 0 0,0-1 1,-1-1-1,1 1 0,8-13 0,-16 18-44,0 0 1,1 0-1,-1 0 0,-1 0 1,1 0-1,0 0 0,-1-1 0,0 1 1,0 0-1,0-1 0,0 1 1,0-1-1,-1 0 0,1 1 0,-1-1 1,0 1-1,0-1 0,0 0 1,-1 1-1,1-1 0,-1 1 0,0-1 1,-2-4-1,0 2-7,-1 0 0,0 0 0,-1 0 0,0 0 0,1 1 0,-2 0 0,1 0 0,-1 0 0,1 1 0,-1 0 0,0 0 0,-1 0 0,1 1 0,-1 0 0,1 0 0,-1 0 0,0 1 0,-9-2 0,8 2 15,0 0-1,0 1 1,0 0-1,0 0 1,0 1-1,0 0 1,0 0-1,0 1 1,0 0-1,0 0 1,0 1 0,0 0-1,0 0 1,1 1-1,-1 0 1,1 1-1,-9 4 1,7-1 52,0 0 0,1 1 0,0 0 1,0 0-1,1 1 0,0 0 0,1 1 0,0-1 1,0 1-1,1 0 0,0 1 0,1-1 1,0 1-1,0 0 0,2 0 0,-1 0 1,1 0-1,1 0 0,0 0 0,0 1 0,1-1 1,1 1-1,0-1 0,1 0 0,3 16 1,-2-15-70,0 0 1,1 0 0,0-1 0,1 1 0,0-1 0,1 0 0,0-1-1,1 1 1,0-1 0,0 0 0,1-1 0,1 0 0,-1 0 0,1-1 0,1 0-1,0 0 1,0-1 0,0-1 0,1 0 0,0 0 0,0-1 0,1 0-1,21 5 1,-16-7-582,0-1 1,0-1-1,0 0 0,0-2 0,1 0 0,-1-1 1,0 0-1,0-2 0,-1 0 0,22-8 0,42-16-2617</inkml:trace>
</inkml:ink>
</file>

<file path=ppt/ink/ink10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2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6400,'-1'42'3482,"0"-35"-3158,1 0 0,0 0 0,0 1 0,1-1-1,3 13 1,7 21 3189,10 44-2384,17 159 1,-32-193-936,56 656-108,-57-654-254,-3-39-254,0 0 0,-1 0 0,-2 27 0,-2-29-357,3-11 729,0-1 0,0 0 1,0 0-1,0 0 1,0 1-1,0-1 1,0 0-1,0 0 0,0 0 1,0 1-1,0-1 1,0 0-1,-1 0 1,1 0-1,0 0 0,0 1 1,0-1-1,0 0 1,0 0-1,-1 0 0,1 0 1,0 0-1,0 0 1,0 0-1,0 1 1,-1-1-1,1 0 0,0 0 1,0 0-1,0 0 1,-1 0-1,1 0 1,0 0-1,0 0 0,0 0 1,-1 0-1,1 0 1,0 0-1,0 0 0,0 0 1,-1 0-1,1 0 1,0 0-1,0 0 1,0-1-1,-1 1 0,1 0 1,0 0-1,0 0 1,0 0-1,0 0 1,-1 0-1,1-1 0,0 1 1,0 0-1,0 0 1,-13-16-2255</inkml:trace>
</inkml:ink>
</file>

<file path=ppt/ink/ink10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2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1 128 7680,'2'-4'292,"0"0"0,1 0-1,0 0 1,0 1 0,0-1 0,0 1 0,1 0 0,-1 0 0,1 0 0,0 0 0,0 1 0,0-1 0,6-2-1,65-23 3411,-45 19-2531,2-1-900,0 1 0,0 1 0,0 2 0,1 1 0,0 2 0,0 1 0,59 5 0,-65 0-207,0 1 1,-1 1 0,0 2 0,0 1 0,0 0-1,-1 2 1,-1 1 0,0 1 0,0 1 0,22 17-1,-36-23-27,-1 1 0,0 0-1,0 0 1,-1 0 0,0 1 0,0 1-1,-1-1 1,0 1 0,5 12-1,-9-17-18,0 1 0,-1-1 0,0 1 0,0 0 0,-1 0 0,1 0 0,-1 0 0,-1 1 0,1-1 0,-1 0-1,0 0 1,0 0 0,-1 0 0,0 1 0,0-1 0,0 0 0,-1 0 0,0 0 0,-3 6 0,-3 2 39,-1 0-1,0 0 1,-1-1 0,0-1 0,-1 0 0,0 0 0,-1-1 0,-1-1-1,1 0 1,-2 0 0,1-1 0,-1-1 0,-22 9 0,6-3 30,-1-2 1,-1-1 0,0-1 0,0-2 0,-52 6-1,59-12-311,-1-1 0,1-1 0,0-2 0,0 0 0,-41-10 0,63 11 103,1 1-37,1 0 0,-1 0 0,0 0 0,0 0-1,0-1 1,0 1 0,0-1 0,1 0 0,-1 1 0,0-1 0,0 0 0,1 0-1,-1 0 1,1 0 0,-1 0 0,1-1 0,-1 1 0,1 0 0,0-1-1,-1 1 1,1-1 0,0 1 0,0-1 0,-1-2 0,3-12-2551</inkml:trace>
</inkml:ink>
</file>

<file path=ppt/ink/ink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6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 5888,'-37'-3'2944,"51"22"-4352,-8-12 5632,6 2-6144,-1 11 0,-2-1-1024,-9-12 128</inkml:trace>
</inkml:ink>
</file>

<file path=ppt/ink/ink10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2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149 373 7680,'7'14'3200,"86"104"4251,67 57-7237,-126-138 184,-31-35-374,0 1 0,0 0 0,-1 0-1,1 1 1,-1-1 0,0 1-1,0-1 1,0 1 0,0-1-1,-1 1 1,2 6 0,-3-9-21,0 1 0,0 0 0,0-1 0,-1 1 0,1-1 0,0 1 1,-1-1-1,1 1 0,-1-1 0,0 0 0,0 1 0,1-1 0,-1 0 0,0 1 0,0-1 1,0 0-1,0 0 0,-1 0 0,1 0 0,0 0 0,0 0 0,-1 0 0,1 0 1,0 0-1,-1-1 0,1 1 0,-1-1 0,1 1 0,-1-1 0,1 1 0,-4-1 0,-5 3-14,0-2 0,0 1 0,0-1 0,0-1-1,0 0 1,0 0 0,0-1 0,0 0-1,0-1 1,0 0 0,0-1 0,0 0-1,1 0 1,-1-1 0,1 0 0,0-1 0,0 0-1,-12-9 1,1 0 23,1-1 0,0 0 1,2-1-1,-1-2 0,2 1 0,-26-37 0,29 34 52,1 0-1,1 0 0,1-1 1,0-1-1,2 0 0,-8-32 0,13 43-2,1 0-1,0 0 0,1-1 1,0 1-1,1-1 0,0 1 1,1 0-1,0-1 0,1 1 0,0 0 1,1 0-1,0 0 0,1 0 1,0 0-1,8-14 0,0 6 78,1 0 0,1 1 0,0 0-1,1 1 1,1 1 0,1 1 0,0 0-1,22-14 1,-25 20-92,1 0 0,0 1 0,0 0 0,1 1 0,0 1 0,0 1 0,1 0 0,-1 1 0,1 1 0,0 0 0,25 0 0,-40 3-157,0 0 0,0 0 0,1 0-1,-1 0 1,0 0 0,0 0 0,1 1 0,-1 0-1,0-1 1,0 1 0,0 0 0,0 0 0,0 0-1,0 0 1,0 0 0,2 2 0,-2-1-545,0 1 0,0 0 1,-1 0-1,1 0 0,-1 0 0,1 0 1,-1 0-1,0 0 0,1 6 1,6 7-2161</inkml:trace>
</inkml:ink>
</file>

<file path=ppt/ink/ink10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3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1 476 5888,'39'2'2898,"-32"-1"-2114,0 0-1,1 0 1,-1-1 0,0-1 0,1 1 0,-1-1-1,0 0 1,0-1 0,0 0 0,12-4-1,6-5-484,0-1 0,-1-1-1,0 0 1,-1-2 0,32-28-1,-25 18-540,-13 11 318,-1 0 1,0-1-1,17-22 1,-30 33-63,0 0 0,0 0 0,0 0 0,0-1-1,-1 1 1,0-1 0,0 0 0,0 0 0,-1 0 0,0 0 0,0 0 0,0 0 0,0 0-1,-1 0 1,0 0 0,0 0 0,0 0 0,0 0 0,-2-7 0,0 4 3,-1 0 1,0-1 0,0 1-1,0 1 1,-1-1 0,-1 0-1,1 1 1,-1 0 0,0 0-1,-1 0 1,1 1 0,-1 0-1,-1 0 1,1 0 0,-1 1-1,0 0 1,0 0 0,0 1-1,-1-1 1,0 2 0,0-1 0,0 1-1,0 1 1,0-1 0,-1 1-1,1 1 1,-1-1 0,1 1-1,-1 1 1,-8 0 0,7 0 56,0 1 1,0 0 0,0 1 0,0 0 0,0 0 0,1 1 0,-1 0 0,1 1 0,0 0 0,0 1 0,0 0 0,1 0 0,0 0 0,0 1-1,0 1 1,0-1 0,1 1 0,0 1 0,1-1 0,0 1 0,0 0 0,0 0 0,1 1 0,0 0 0,-6 17 0,8-18 12,1 1 0,0 0 0,1 0 0,0 0 0,0 1 0,1-1 0,0 0 0,0 0 0,1 0 0,0 0 0,1 0 1,0 0-1,0 0 0,1 0 0,0 0 0,1-1 0,0 0 0,0 0 0,1 0 0,10 13 0,-3-6 23,1 0 0,0 0-1,1-2 1,0 0 0,1 0-1,1-2 1,0 0 0,31 16 0,-12-10-587,75 25 0,-90-36-564,0-2-1,0 0 0,22 1 1,11-3-2053</inkml:trace>
</inkml:ink>
</file>

<file path=ppt/ink/ink10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3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460 64 5248,'-28'-36'7703,"-5"17"-5019,24 16-2590,-1 1-1,1 1 1,0 0-1,-1 0 1,1 1-1,-1 0 1,-10 2-1,4 0 71,0 0 0,1 2 0,-1 0 0,1 1 0,0 0 0,0 2 0,1-1 0,0 2 0,0 0 0,0 0 0,1 2 0,1-1 0,-1 2 0,2 0 0,-13 14 0,16-17-70,1 1 0,-1 0 0,2 1 0,-1 0 0,1 0 0,1 0 1,0 1-1,0-1 0,1 1 0,1 0 0,0 1 0,0-1 0,1 1 0,0-1 0,1 1 0,1-1 0,0 1 0,0 0 0,1-1 1,0 1-1,5 16 0,-3-19-76,1 0 1,0-1-1,1 0 0,0 0 1,0 0-1,1 0 1,-1-1-1,2 0 0,-1 0 1,1-1-1,0 1 1,0-2-1,1 1 1,0-1-1,0 0 0,0 0 1,0-1-1,1 0 1,0-1-1,0 0 0,10 2 1,6 2-281,0-2 0,0-1 0,0-1 0,0-1 0,1-1-1,41-4 1,9-9-2106,-5-7-319</inkml:trace>
</inkml:ink>
</file>

<file path=ppt/ink/ink10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4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177 264 7552,'34'0'5997,"26"0"-112,-5-6-4723,-46 4-1188,0-1 1,0 0-1,-1 0 0,1 0 1,-1-1-1,0-1 0,0 1 0,0-1 1,-1-1-1,0 1 0,7-8 0,-8 8 70,-1 0-1,0-1 1,0 1-1,0-1 1,0 0-1,-1-1 1,0 1-1,-1-1 0,5-9 1,-7 13-44,-1 0 1,1 0-1,-1 1 1,0-1-1,0 0 1,0 0-1,0 1 1,0-1-1,0 0 1,-1 0-1,1 1 0,-1-1 1,0 0-1,0 1 1,0-1-1,0 1 1,0-1-1,-1 1 1,1-1-1,-1 1 1,1 0-1,-1 0 1,0 0-1,0 0 1,0 0-1,0 0 0,0 0 1,-3-1-1,-6-5-16,0 1-1,0 1 0,-1-1 1,0 2-1,0 0 0,0 0 1,-1 1-1,1 1 0,-1 0 0,0 0 1,0 2-1,0-1 0,0 2 1,0 0-1,0 0 0,0 1 1,0 1-1,0 0 0,0 1 1,-13 4-1,15-3 77,1-1 0,0 2 0,1-1 0,-1 1 0,1 0 0,0 1 1,0 0-1,0 1 0,1 0 0,0 0 0,1 1 0,-1 0 0,2 0 0,-1 0 0,1 1 0,0 0 1,1 1-1,0-1 0,0 1 0,1 0 0,1 0 0,-1 0 0,2 1 0,-4 18 0,6-22 5,0 1 0,0-1 0,0 0 0,1 1 0,0-1-1,0 0 1,1 1 0,0-1 0,0 0 0,1 0 0,0-1 0,0 1-1,0 0 1,1-1 0,0 0 0,1 0 0,-1 0 0,1 0 0,0-1-1,0 0 1,1 0 0,0 0 0,0-1 0,0 1 0,6 2-1,9 5 9,0-2 1,1 0-1,0-1 0,0-1 0,1-1 0,37 6 0,-9-6-1350,55 1 1,-43-5-1313,-2 5-482</inkml:trace>
</inkml:ink>
</file>

<file path=ppt/ink/ink10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4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37 453 2560,'1'0'491,"-8"4"-452,39-9 3676,-31 5-3434,1 0 1,0 0-1,0 0 0,0 0 0,0 0 0,-1 0 1,1 1-1,0-1 0,0 0 0,0 1 1,-1 0-1,1-1 0,0 1 0,-1 0 0,1 0 1,-1 0-1,1 0 0,-1 0 0,1 0 1,-1 1-1,0-1 0,1 0 0,0 2 0,32 46 297,-10-14 1844,-16-26-2187,1 0-1,0 0 1,0-1 0,1 0-1,0-1 1,0 0 0,1 0-1,0-1 1,0-1 0,1 0-1,-1 0 1,1-1 0,0-1-1,0 0 1,1-1 0,-1 0-1,0-1 1,1 0 0,20-1-1,-3-1-161,1-1 0,-1-2-1,0-1 1,-1-1 0,1-1 0,-2-2-1,1 0 1,35-19 0,-54 23-85,1-1 0,-1-1 1,-1 0-1,1 0 0,-1-1 1,-1 0-1,1-1 0,-1 1 1,-1-2-1,9-12 0,-11 14-13,-1-1 0,0 0 0,-1 0 0,0 0 0,0-1 0,-1 1 0,0 0-1,0-1 1,-1 0 0,-1 1 0,0-1 0,0 0 0,0 1 0,-3-13 0,0 8-35,0 0 0,-1 1 0,0-1 0,-1 1 0,-1-1 0,0 1 0,0 1 0,-1-1 0,-1 1 0,0 1 0,-18-20 0,12 17-20,-2 0 0,1 0-1,-2 2 1,0 0 0,0 1-1,-1 1 1,-33-15 0,27 16 31,0 0 0,-1 2 0,0 0 0,-1 2 0,1 1 0,-1 0 0,0 3 0,0 0 0,0 1 0,0 1 0,0 2 0,1 1 0,-39 10 0,50-10 17,0 1 1,0 1 0,0 1 0,1-1-1,0 2 1,0 0 0,1 1-1,0 0 1,0 1 0,-11 12-1,19-17-43,0-1 0,1 1 0,-1 0-1,1 0 1,1 0 0,-1 1-1,1-1 1,-1 1 0,1-1 0,1 1-1,-1 0 1,1-1 0,0 1 0,1 0-1,-1 0 1,1 0 0,0 0-1,1 0 1,-1 0 0,1 0 0,1-1-1,-1 1 1,1 0 0,0-1 0,0 1-1,0-1 1,1 1 0,0-1-1,3 5 1,3 3-344,1 0 0,0-1 0,0 0 0,1-1 0,1 0 0,0-1 0,0 0 0,1-1 0,0-1 0,1 0 0,-1 0 0,2-1 0,25 8 0,52 7-2013</inkml:trace>
</inkml:ink>
</file>

<file path=ppt/ink/ink10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5.3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6656,'-1'2'188,"0"-1"-1,0 1 1,1 0 0,-1 0-1,0-1 1,1 1 0,-1 0 0,1 0-1,0 0 1,0-1 0,-1 1 0,1 0-1,0 0 1,1 2 0,11 185 8181,-3-107-7843,5 22 535,102 668 1100,-103-715-2146,-6-29-82,-1 1 0,-1 0 0,-2 0 0,1 40 0,-14-45-251,3-7-4249,7-17 1879</inkml:trace>
</inkml:ink>
</file>

<file path=ppt/ink/ink10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5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1 402 7808,'5'5'419,"1"1"1,-1-2 0,1 1-1,0-1 1,1 0-1,-1 0 1,1 0 0,-1-1-1,1 0 1,0-1-1,10 3 1,-11-3-15,3 0 650,0 1 1,1-1 0,-1-1-1,18 1 1,34-9 415,-33 0-1223,-1-2 1,29-12 0,-54 20-171,16-6-76,0-1 1,0-1-1,-1-1 1,0 0-1,-1-1 1,0-1 0,-1-1-1,19-19 1,-29 27-12,-1 0 0,0 0 0,0-1 1,0 0-1,0 0 0,-1 0 0,0 0 1,-1-1-1,1 1 0,-1-1 0,0 1 1,-1-1-1,1 0 0,-2 0 0,1 0 1,-1 0-1,0 1 0,0-1 0,0 0 1,-1 0-1,0 0 0,-1 0 0,0 1 1,0-1-1,0 0 0,-6-11 0,3 10-15,0-1 0,0 1 0,0 1 0,-1-1 0,0 1 0,-1 0 0,1 0 0,-1 1 0,-1 0 1,1 0-1,-1 1 0,0 0 0,0 0 0,0 1 0,-1 0 0,0 0 0,0 1 0,0 0 0,0 1 0,-16-2 0,14 2 52,-1 1 0,1 1 0,-1 0 0,1 1 0,0 0 0,-1 1 0,1 0 0,0 1 0,0 0-1,0 0 1,0 1 0,1 1 0,0 0 0,0 0 0,0 1 0,0 1 0,-8 7 0,6-4 92,1 1-1,0 1 0,1-1 0,0 2 0,1-1 0,1 2 0,0-1 0,0 1 1,1 0-1,1 0 0,1 1 0,-7 25 0,10-29-42,0-1 1,0 1-1,1-1 0,1 1 0,0 0 0,0-1 1,1 1-1,0 0 0,1-1 0,0 1 1,1-1-1,0 0 0,1 0 0,0 0 0,0 0 1,1-1-1,0 1 0,1-1 0,9 11 1,-2-5-70,1-1 0,1 0 0,0-1 0,1-1 0,0 0 0,1-2 1,0 1-1,1-2 0,36 14 0,-25-13-879,1-2 0,-1-1 0,1-2 0,0 0 0,0-2 0,32-1 0,12-2-2094</inkml:trace>
</inkml:ink>
</file>

<file path=ppt/ink/ink10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6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79 7936,'-6'24'2144,"1"-1"1,1 1-1,2 0 0,-1 48 1,5-25-1160,12 73 1,-11-104-858,0-1 0,0 0 0,2-1 0,9 23 0,-13-44-86,0 1 1,0 0 0,0-1-1,-1 1 1,0-14 0,-6-34-62,2 20 35,1 1 1,1-1 0,2 1-1,6-50 1,-4 74-14,0 0 0,0 0 0,1 0 0,0 0 0,0 0 0,1 1 0,1 0 0,-1-1 0,1 1 0,0 1 0,1-1 0,0 1 0,0 0 0,1 0 0,0 1 0,0 0 1,0 0-1,1 1 0,-1-1 0,17-6 0,-13 7 16,-1 1 0,0 1 0,1 0 0,0 1 0,0 0 0,-1 0 0,1 1 0,0 0 0,0 1 1,0 1-1,0 0 0,0 0 0,0 1 0,0 0 0,0 1 0,-1 0 0,1 1 0,-1 0 0,0 0 0,0 1 1,-1 1-1,13 9 0,-6-4 4,-1 0 1,0 2 0,-1 0-1,-1 0 1,0 1 0,-1 1-1,0 0 1,-1 1 0,-1 0-1,-1 1 1,0 0 0,7 21-1,-7-13-18,-1 2 0,5 34 0,-11-52-192,-1 0-1,0-1 1,-1 1-1,0 0 1,0 0-1,-1 0 1,0 0-1,0 0 0,-1 0 1,-6 16-1,0-17-3250,2-18 262,6 9 3135,-5-11-2647</inkml:trace>
</inkml:ink>
</file>

<file path=ppt/ink/ink10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6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4992,'0'0'110,"1"-1"0,-1 1 0,0-1 1,1 1-1,-1-1 0,0 1 0,1-1 0,-1 1 0,0 0 1,1-1-1,-1 1 0,1-1 0,-1 1 0,1 0 0,-1-1 1,1 1-1,-1 0 0,1 0 0,-1 0 0,1-1 1,-1 1-1,1 0 0,-1 0 0,1 0 0,0 0 0,-1 0 1,1 0-1,-1 0 0,1 0 0,-1 0 0,1 0 1,0 0-1,-1 0 0,1 0 0,-1 1 0,1-1 0,-1 0 1,1 0-1,-1 1 0,1-1 0,-1 0 0,1 1 0,-1-1 1,1 0-1,-1 1 0,0-1 0,1 1 0,2 1 342,-1 0 0,0 0-1,0 0 1,0 0 0,0 0 0,0 0-1,-1 1 1,1-1 0,-1 1-1,1-1 1,0 5 0,30 105 3308,4 66-4498,-18-85 1748,54 504 1426,-55-396-2120,-15-176-370,-1-8-214,0 0 0,1-1 0,1 1 0,0 0 0,1-1 0,1 1 0,11 25 0,-6-34-2206,0-13-235</inkml:trace>
</inkml:ink>
</file>

<file path=ppt/ink/ink10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7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20 7424,'-8'-15'1703,"14"10"327,29 11 1944,0 1-2060,136 15 1182,294 26-1478,-428-46-1764,156 9 472,-66-9-5988,-117 0 2974,-13 5-21</inkml:trace>
</inkml:ink>
</file>

<file path=ppt/ink/ink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7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0 846 2944,'2'-1'95,"-1"1"1,0-1-1,1 1 1,-1 0-1,0 0 1,0 0-1,1 0 0,-1 0 1,0 0-1,1 0 1,-1 0-1,0 0 1,0 1-1,1-1 1,-1 0-1,0 1 0,0-1 1,1 1-1,-1-1 1,0 1-1,0 0 1,0 0-1,0-1 1,0 1-1,1 2 0,0-2 105,1 1-1,-1-1 0,0 1 0,0-1 0,1 0 0,-1 0 0,1 0 0,-1 0 0,1 0 1,0 0-1,-1-1 0,1 1 0,4-1 0,17-3 262,-1-1 0,1-1-1,-1-1 1,29-12 0,-30 8-295,-1-1 0,0-2 0,-1 0 0,20-16 0,10-7 455,-24 18-448,0 0 0,-1-2 1,-2 0-1,1-2 0,-2-1 1,-1-1-1,-1 0 0,-1-2 1,-2 0-1,0-1 0,-2 0 1,0-2-1,-3 0 0,0 0 1,11-45-1,-20 62-144,-1 1 1,-1-1-1,0 1 1,-1-1-1,0 0 1,-1 0-1,0 1 1,0-1-1,-1 1 1,-1-1-1,0 1 1,-1 0-1,0 0 1,-1 0-1,0 0 1,-7-10-1,9 15-25,-2 0-1,1 0 0,-1 1 1,1 0-1,-2-1 1,1 2-1,0-1 1,-1 1-1,0-1 0,0 1 1,0 1-1,-1 0 1,1-1-1,-1 2 1,0-1-1,0 1 0,0 0 1,0 1-1,0-1 1,0 1-1,0 1 1,0-1-1,-1 1 0,1 1 1,0-1-1,0 1 1,-8 2-1,2 0-20,0 1 0,0 0 0,1 1 0,-1 1-1,1 0 1,0 0 0,1 1 0,-1 1 0,1 0 0,1 0-1,0 1 1,0 0 0,1 1 0,0 0 0,-10 14 0,10-9-3,0-1 0,0 2 0,2-1 1,0 1-1,1 0 0,0 1 0,1-1 0,1 1 1,1 0-1,0 0 0,0 28 0,3-9 11,2 0 0,1 0 0,2-1 0,1 1 0,2-1-1,2-1 1,0 0 0,3 0 0,1-1 0,1 0 0,2-1 0,1-1-1,38 49 1,-31-49 25,73 78 7,-87-98 20,0-1 0,1 0 0,0 0 0,1-2 1,0 0-1,0 0 0,17 7 0,-28-14-48,1 0 0,-1-1 0,0 1-1,1 0 1,-1-1 0,1 1 0,-1-1 0,1 0-1,-1 0 1,1 0 0,-1 0 0,1 0-1,-1-1 1,1 1 0,-1-1 0,1 0 0,-1 1-1,0-1 1,0 0 0,1-1 0,-1 1 0,0 0-1,0 0 1,0-1 0,0 1 0,0-1 0,0 0-1,-1 0 1,1 0 0,0 0 0,2-3 0,2-7-219,0 1 1,0-1 0,-1 0-1,6-25 1,0 5-286,-8 26 355,20-40-725,-22 45 870,-1 1 0,1-1 1,-1 0-1,1 1 0,-1-1 0,1 1 1,-1-1-1,1 0 0,0 1 0,-1 0 1,1-1-1,0 1 0,0-1 0,-1 1 1,1 0-1,0 0 0,0-1 0,0 1 1,-1 0-1,1 0 0,0 0 0,0 0 1,0 0-1,-1 0 0,1 0 0,0 0 1,0 0-1,0 0 0,-1 1 0,1-1 1,0 0-1,0 0 0,0 1 0,-1-1 1,1 1-1,0-1 0,-1 0 0,1 1 1,0-1-1,-1 1 0,1 0 0,-1-1 1,1 1-1,-1 0 0,1-1 0,-1 1 1,1 0-1,-1-1 0,0 1 0,1 0 1,-1 0-1,0-1 0,1 1 0,-1 1 1,4 5 121,1 1 0,0-1 0,1 0 0,0-1 0,0 1 1,0-1-1,1 0 0,-1-1 0,1 0 0,1 0 0,-1 0 0,1-1 1,0 0-1,0-1 0,11 4 0,-5-3 47,-1-1 1,1-1-1,0 0 0,0-1 0,0-1 1,0 0-1,1-1 0,-1 0 1,16-4-1,-11 1-71,0-1 0,0 0 0,0-2 1,-1 0-1,0-1 0,0 0 0,-1-2 1,0 0-1,-1-1 0,0-1 0,-1 0 0,0-1 1,-1 0-1,-1-2 0,0 1 0,-1-2 0,0 1 1,-1-2-1,-1 0 0,-1 0 0,14-34 0,-21 46-60,-1 0 0,0-1 0,0 1 0,0-1 0,-1 1 0,1-1 0,-1 0 0,-1 1 0,1-1 0,-1 1 0,0-1 0,0 1 0,-1-1 0,1 1 0,-1 0 0,0 0 0,-1 0 0,1 0 0,-1 0 0,0 0 0,0 1 0,-1-1 0,1 1 0,-1 0 0,-8-7 0,5 5-5,-1 0 0,0 1-1,0-1 1,-1 2 0,1-1-1,-1 1 1,0 0 0,0 1 0,0 0-1,-1 1 1,1 0 0,-1 0-1,1 1 1,-12 0 0,6 1-48,1 1 1,-1 1-1,0 0 0,1 1 1,-1 1-1,1 0 1,0 1-1,0 0 0,-14 8 1,20-9-19,1 1 1,-1-1 0,1 1-1,1 0 1,-1 1-1,1 0 1,0 0 0,0 0-1,0 1 1,1 0-1,0 0 1,0 0 0,1 0-1,0 1 1,0 0-1,1 0 1,-2 8-1,3-12 14,2 0 0,-1 0-1,0-1 1,1 1 0,0 0-1,0 0 1,0 0-1,0 0 1,0 0 0,1 0-1,0 0 1,0 0-1,0-1 1,0 1 0,1 0-1,-1-1 1,1 1-1,0-1 1,0 1 0,0-1-1,0 0 1,1 0-1,-1 0 1,1 0 0,0 0-1,0-1 1,0 1-1,0-1 1,7 3 0,-3 0-5,1-2 0,0 1 0,1-1 0,-1 0 0,1-1 0,-1 0 0,1 0 0,0-1 0,0 0 0,-1-1 0,1 0 0,9-1 1,7-2-50,0-2 0,0 0 0,-1-2 0,1-1 1,42-20-1,-58 24 81,0 0 0,1 1-1,-1 0 1,1 0 0,0 1 0,0 0 0,14-1 0,-20 3 19,0 0 0,0 1-1,0-1 1,0 1 0,0 0 0,0 0 0,0 0 0,0 0 0,-1 1 0,1 0-1,0 0 1,-1 0 0,1 0 0,-1 0 0,0 0 0,0 1 0,0 0-1,0 0 1,0 0 0,0 0 0,2 4 0,20 30 187,-12-18 25,0 0 0,18 18 0,-25-30-335,1-1 1,0 0-1,0-1 1,0 0 0,0 0-1,1-1 1,0 1-1,0-2 1,9 5 0,38 6-3203,-35-15 1238</inkml:trace>
</inkml:ink>
</file>

<file path=ppt/ink/ink10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7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0 419 8704,'0'0'136,"1"1"0,-1 0 0,0-1 1,1 1-1,-1 0 0,0-1 0,1 1 0,-1 0 1,1-1-1,-1 1 0,1-1 0,-1 1 0,1-1 1,-1 1-1,1-1 0,-1 1 0,1-1 0,0 0 1,-1 1-1,1-1 0,0 0 0,-1 0 0,1 1 1,0-1-1,0 0 0,9 2 634,0 0-1,0 0 1,0-1 0,0-1 0,0 0-1,0 0 1,0-1 0,0 0 0,0-1 0,17-5-1,30-13-596,44-20 631,34-16-757,-117 47 13,-1-1 1,0 0 0,-1-1 0,0-1 0,18-16 0,-31 24-56,1 1 1,-1-1-1,0 1 0,0-1 1,0 0-1,0 0 1,-1-1-1,1 1 1,-1-1-1,0 1 0,-1-1 1,1 1-1,-1-1 1,0 0-1,0 0 1,0 0-1,-1 0 1,1 0-1,-1 0 0,-1 0 1,1 1-1,-1-1 1,0 0-1,0 0 1,0 0-1,0 0 1,-1 1-1,0-1 0,-3-6 1,1 5-4,-1-1 1,1 1 0,-1 0-1,0 0 1,0 1 0,-1-1-1,1 1 1,-1 0 0,-1 1-1,1-1 1,-1 1 0,1 1-1,-1-1 1,0 1-1,0 0 1,-1 1 0,1 0-1,-13-3 1,5 4 68,1 0-1,-1 1 1,0 1 0,1 0-1,-1 1 1,0 0 0,1 2-1,0-1 1,0 2 0,0 0 0,0 0-1,1 1 1,0 1 0,0 0-1,-20 16 1,22-15 13,0 1 0,1-1 0,0 2 0,1-1 1,0 1-1,1 1 0,0-1 0,0 1 0,1 1 0,0 0 0,1-1 0,1 2 1,0-1-1,1 1 0,0 0 0,1 0 0,-3 19 0,5-25-63,1 1-1,0-1 0,1 0 1,0 0-1,0 0 1,0 0-1,1 0 0,0 0 1,0 0-1,1-1 1,0 1-1,0-1 0,0 1 1,1-1-1,0 0 1,0-1-1,1 1 0,0-1 1,0 1-1,0-2 1,0 1-1,1 0 0,0-1 1,-1 0-1,2 0 1,-1-1-1,0 0 0,12 4 1,5 1-362,0 0 1,0-2-1,1-1 1,0-1-1,1 0 1,47-1-1,-30-5-1401,0-2 0,71-15 0,1-1-1351</inkml:trace>
</inkml:ink>
</file>

<file path=ppt/ink/ink10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8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10 6656,'0'0'86,"-1"-1"0,1 0 0,-1 1 0,1-1 0,0 1 0,-1-1 0,1 1 0,-1-1 0,0 1 0,1-1 0,-1 1 0,1-1 0,-1 1 0,0-1 0,1 1 0,-1 0 0,0 0 0,1-1 0,-1 1 0,0 0 0,1 0 0,-1 0 0,0 0 0,0-1 0,1 1 0,-1 0 0,0 0 0,0 1 0,1-1 0,-1 0 0,0 0 0,0 0 0,1 0 0,-2 1 0,1 0 178,0 1 0,0-1 0,0 1 1,0 0-1,0-1 0,0 1 0,0 0 0,0 0 0,1-1 0,-1 1 0,1 0 0,0 0 0,-1 2 0,-1 10 875,1 1 0,1-1 0,0 17 0,7 8-734,0 0 0,3-1-1,1 0 1,23 51-1,-4-6 453,-19-55-681,6 23 96,-29-105-58,12 31-205,2 0 0,1 0 1,1 0-1,1 1 0,1 0 1,1 0-1,1 0 0,1 1 1,0 0-1,2 0 0,15-21 1,-19 31 0,1 1 0,0 1 1,0-1-1,1 1 1,1 1-1,-1 0 0,1 0 1,1 1-1,17-10 1,-20 13-4,1 1 0,-1 0-1,1 0 1,0 1 0,0 0 0,0 0 0,0 1 0,0 1 0,0-1 0,0 1 0,0 1 0,0 0 0,0 0 0,13 4 0,-13-3 50,-1 1-1,0 0 1,0 1 0,-1-1 0,1 1 0,-1 1 0,0-1 0,0 1-1,0 1 1,-1-1 0,1 1 0,7 10 0,-6-6 40,0 2 0,-1-1 0,0 1 1,-1 0-1,0 0 0,-1 1 0,5 16 0,-4-3 34,0 1-1,-2-1 1,-1 1-1,-1 0 0,-1 0 1,-2 0-1,-4 37 1,4-61-122,1 2-3,-1 0 0,0 0 0,0 0 0,0 0 0,0 0 0,-1-1 0,0 1 0,-3 5 1,5-10-15,0 0 0,0 0 0,-1 0 0,1 0 0,0 0 0,-1 0 0,1 0 0,0 0 0,0 0 0,-1 0 0,1 0 0,0 0 0,0 0 0,-1 0 0,1 0 0,0 0 0,0 0 0,-1-1 0,1 1 0,0 0 0,0 0 0,0 0 0,-1 0 0,1-1 0,0 1 0,0 0 0,0 0 0,-1 0 0,1-1 0,0 1 0,0 0 0,0 0 0,0-1 0,0 1 0,0 0 0,0 0 0,0-1 0,0 1 0,0 0 0,0 0 0,-1-1 0,1 1 0,1 0 0,-1 0 0,0-1 0,0 1 0,0 0 0,0-1 0,0 1 0,0 0 0,0 0 1,0-1-1,0 1 0,-2-18-287,3-4 85,1 0 0,1 0-1,1 1 1,0-1 0,2 1-1,1 0 1,0 1 0,2-1 0,0 2-1,16-27 1,-15 30 189,1 0 1,1 0-1,0 1 1,1 1-1,0 0 1,1 1-1,1 0 1,0 1-1,1 1 0,0 0 1,35-17-1,-40 24 103,1 0 0,-1 1 1,1 0-1,-1 1 0,1 0 0,0 0 0,0 2 0,0-1 0,0 2 0,0-1 0,0 2 0,0-1 0,-1 2 0,1 0 0,-1 0 0,1 1 0,-1 0 0,0 1 0,0 0 0,-1 1 0,0 0 0,0 1 0,0 0 1,-1 0-1,0 1 0,0 0 0,-1 1 0,0 0 0,0 0 0,-1 1 0,-1 0 0,1 0 0,-2 1 0,1-1 0,-2 1 0,1 0 0,-1 1 0,2 13 0,1 3-5,-1 0 0,-2 0 0,0 1-1,-2-1 1,-2 1 0,0-1 0,-2 1 0,-1 0-1,-9 35 1,12-62-159,0-1 0,0 1 0,0-1 0,0 1 0,-1-1 0,1 1 0,-1-1 0,1 0 0,-1 1 1,1-1-1,-1 0 0,0 1 0,1-1 0,-1 0 0,0 0 0,0 1 0,0-1 0,0 0 0,0 0 0,0 0 0,-1 0 0,1-1 0,0 1 0,0 0 0,-1 0 0,-1 0 0,1-2-90,1 0 0,-1 0 0,1 0 0,-1 0 1,1-1-1,0 1 0,0-1 0,0 1 0,0-1 0,0 1 0,0-1 0,0 1 1,0-1-1,0 0 0,1 1 0,-1-1 0,1 0 0,-1 0 0,1 0 0,0 1 1,0-4-1,-6-23-2921</inkml:trace>
</inkml:ink>
</file>

<file path=ppt/ink/ink10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8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162 235 6016,'6'4'6868,"13"7"-3166,-13-7-3346,0-1 0,0 0 0,1 0 0,-1-1 0,1 1 0,-1-1 0,13 1 0,0-2-259,0-2-1,0 0 1,-1-1 0,1 0-1,-1-2 1,1 0-1,17-8 1,-24 8 21,1-1 0,-2-1 0,1 0-1,0 0 1,-1-1 0,0-1 0,-1 0 0,0 0 0,0-1-1,16-20 1,-23 27-111,-1-2-1,1 1 1,-1 0 0,0 0-1,-1 0 1,1-1-1,0 1 1,-1-1-1,0 0 1,0 1 0,0-1-1,0 0 1,0 0-1,-1 0 1,0 1-1,0-9 1,-1 9-10,0 0 0,0 0 1,0 0-1,0 0 0,-1 0 0,1 0 0,-1 0 0,0 0 1,0 0-1,0 1 0,0-1 0,0 1 0,-1 0 0,1-1 1,-1 1-1,-2-2 0,-4-1-2,0 0-1,0 1 1,0 0 0,0 0-1,-1 1 1,1 0 0,-1 0 0,0 1-1,0 1 1,0 0 0,-18 0-1,2 3 31,1 1-1,-1 1 1,1 1-1,0 1 0,0 1 1,-33 15-1,43-15 7,-1 0 0,1 1 0,0 1 0,1 0 0,0 1 0,0 1 0,1 0 0,0 1 0,1 0 0,-16 22 0,24-29-9,0 0 0,0 1 0,1-1 0,0 1-1,0 0 1,1 0 0,-1 0 0,1 1 0,1-1 0,-1 0-1,1 1 1,0-1 0,0 1 0,1-1 0,0 1 0,0 0-1,1-1 1,0 1 0,0-1 0,0 1 0,1-1 0,0 0-1,0 0 1,0 0 0,1 0 0,0 0 0,0 0 0,1 0-1,-1-1 1,1 0 0,1 0 0,-1 0 0,1 0 0,-1-1-1,7 5 1,8 6-28,0-2-1,1 0 0,0-1 0,1-1 1,0-1-1,1-1 0,0-1 0,36 9 1,-37-13-680,1 0 0,-1-1 1,1-1-1,0-1 0,0-2 0,32-3 1,-2-4-2152</inkml:trace>
</inkml:ink>
</file>

<file path=ppt/ink/ink10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9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15 158 8192,'-1'0'272,"0"1"0,0-1 1,0 1-1,0 0 1,0 0-1,1 0 0,-1-1 1,0 1-1,0 0 0,0 0 1,1 0-1,-1 0 0,1 0 1,-1 1-1,0-1 0,1 0 1,0 0-1,-1 0 0,1 0 1,0 0-1,0 1 1,-1-1-1,1 0 0,0 0 1,0 1-1,0-1 0,1 0 1,-1 0-1,0 0 0,0 1 1,1-1-1,-1 0 0,0 0 1,1 0-1,-1 0 1,1 0-1,1 2 0,7 22-83,-3 13 438,-1 0 0,-2 0 0,-2 54 1,-1-62 234,-4-17-619,-3-20-116,-5-22-71,12 8-66,1 1 1,1-1-1,1 0 0,1 1 0,0-1 0,1 1 0,2 0 1,0 1-1,1-1 0,1 1 0,0 1 0,18-25 0,-18 29 20,2 1 0,0 0 0,0 1 0,2 0 0,-1 0-1,1 1 1,1 1 0,0 1 0,0 0 0,1 0 0,0 1-1,20-6 1,-29 12 39,0 0-1,0 1 0,0 0 1,0 0-1,1 1 1,-1 0-1,0 0 0,0 0 1,0 1-1,1-1 0,-1 2 1,0-1-1,0 1 1,0 0-1,6 3 0,-4-1 45,0 1 0,0 0 0,-1 0-1,1 1 1,-1 0 0,-1 0-1,1 0 1,-1 1 0,7 10 0,-1 1 28,-1 0 1,-1 0-1,-1 1 0,0 0 1,-2 0-1,0 1 1,-1 0-1,3 25 1,-1 39 54,-8-79-316,0 0-1,0 1 0,0-1 1,-1 0-1,0 0 1,0 0-1,0 0 0,0 0 1,-1 0-1,0 0 1,0 0-1,0-1 1,-6 8-1,8-11-7,0-1 1,-1 1-1,1-1 0,-1 1 1,1-1-1,-1 1 1,1-1-1,-1 1 0,1-1 1,-1 1-1,1-1 0,-1 0 1,1 1-1,-1-1 1,0 0-1,1 1 0,-1-1 1,1 0-1,-1 0 0,0 0 1,1 0-1,-1 0 1,0 1-1,1-1 0,-1 0 1,0 0-1,1-1 1,-1 1-1,0 0 0,1 0 1,-1 0-1,0 0 0,1-1 1,-1 1-1,0 0 1,1 0-1,-1-1 0,1 1 1,-1-1-1,1 1 0,-1 0 1,1-1-1,-1 1 1,1-1-1,-1 1 0,1-1 1,0 0-1,-1 1 0,0-2 1,-5-13-2946</inkml:trace>
</inkml:ink>
</file>

<file path=ppt/ink/ink10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9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5 101 6016,'-1'-5'224,"0"-1"1,0 1-1,1 0 0,-1-1 1,1 1-1,0 0 0,0-1 1,1 1-1,0 0 0,2-8 1,-3 11-47,1 0 0,0 0 0,0 0 1,1 0-1,-1 0 0,0 0 0,1 0 1,-1 0-1,1 1 0,0-1 0,-1 1 1,1-1-1,0 1 0,0 0 0,0-1 1,0 1-1,0 0 0,0 0 0,0 0 1,0 1-1,1-1 0,-1 1 0,0-1 1,0 1-1,1 0 0,-1-1 0,0 1 1,4 1-1,-5-1-24,0 1 0,0-1 0,0 1 0,0-1 0,0 1 0,0 0 0,0-1 0,0 1 0,0 0 0,-1-1 0,1 1 0,0 0 0,-1 0 0,1 0 0,0 0 0,-1 0 0,1 0 0,-1 0 0,0 0 0,1 0 0,-1 0 0,0 0 0,1 0 0,-1 0 0,0 2 0,6 37-38,-5-33-98,5 84 1521,-5 96-1,-2-52-241,4 615 2031,-4-732-3446,1 0 1,1 0 0,0 0-1,2 0 1,0-1 0,0 1-1,13 32 1,-15-48-9,0 0 0,0 0-1,0 0 1,0 0 0,1 0 0,-1-1 0,0 1-1,1 0 1,0-1 0,-1 1 0,1-1 0,0 0 0,0 0-1,0 1 1,0-1 0,0 0 0,0 0 0,0-1-1,0 1 1,0 0 0,0-1 0,0 1 0,1-1 0,-1 0-1,0 0 1,0 0 0,1 0 0,-1 0 0,0 0-1,0-1 1,0 1 0,1-1 0,-1 1 0,0-1 0,0 0-1,0 0 1,0 0 0,0 0 0,0 0 0,1-2-1,8-2-810,-1-2 0,0 0 0,-1 0 0,0-1 0,0 0 0,8-10 0,12-20-2156</inkml:trace>
</inkml:ink>
</file>

<file path=ppt/ink/ink10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0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7936,'52'-19'3968,"117"-1"-4352,-112 16 7935,26-4-7423,17 0 0,17 0-128,-8 4 128,-6 4-1152,-18 0 128,-10 0-1407,-18-4-1</inkml:trace>
</inkml:ink>
</file>

<file path=ppt/ink/ink10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0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0 342 8064,'54'1'3479,"29"-3"-845,-16-14 3178,-35 3-5599,-1 0 0,0-3 1,-1 0-1,32-23 0,-55 34-182,-1 1 1,-1-1-1,1-1 0,-1 1 0,0-1 0,0 1 0,0-2 0,-1 1 1,0 0-1,0-1 0,-1 0 0,1 1 0,-1-2 0,3-13 0,-5 17-31,0 0-1,-1 0 0,1-1 1,-1 1-1,0-1 0,0 1 0,-1 0 1,1-1-1,-1 1 0,0 0 1,0-1-1,0 1 0,-1 0 1,0 0-1,1 0 0,-1 0 0,-1 0 1,1 1-1,0-1 0,-1 1 1,0-1-1,0 1 0,0 0 0,0 0 1,-1 0-1,-4-3 0,4 4 7,0 0 0,0 0 0,-1 0 0,1 0 0,0 1 1,-1 0-1,0 0 0,1 0 0,-1 0 0,0 1 0,1 0 0,-1 0 0,0 0 0,0 0 0,1 1 0,-1 0 0,1 0 0,-1 0 0,0 0 0,1 1 0,-9 4 0,-1 1 82,1 0 0,-1 1 0,1 1 0,1 0 1,-15 14-1,13-11 67,0 2 0,1 0 0,1 0 0,0 1 0,1 1-1,1 0 1,1 0 0,0 1 0,-8 21 0,14-30-69,1 0 0,-1 0-1,2 0 1,-1 1 0,1-1-1,0 0 1,1 1 0,0-1-1,0 1 1,1-1 0,0 0-1,1 1 1,-1-1 0,2 0-1,-1 0 1,1 0 0,0 0-1,1 0 1,0-1 0,0 0-1,0 1 1,9 8 0,-5-7-70,1 0 1,0-1 0,0 0 0,1-1 0,0 0-1,0 0 1,1-1 0,0 0 0,0-1 0,0-1-1,1 1 1,0-2 0,-1 0 0,1 0 0,0-1-1,0 0 1,25-1 0,-15-1-911,0-1 0,0-1 0,0-1 0,0-1 0,-1-1 0,1-1 0,-1-1 0,38-18 0,-12-5-2455</inkml:trace>
</inkml:ink>
</file>

<file path=ppt/ink/ink10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1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1 6912,'-18'35'3456,"-11"43"-4992,15-54 3456,-5 4-4608,-13 6 128</inkml:trace>
</inkml:ink>
</file>

<file path=ppt/ink/ink10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2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423 0 4736,'0'0'2304,"0"27"-384,-5-18 1408,-4 10-2944,-5 8 128,-6 9-128,-8 3 128,-9 0-768,-15-4 0,-14 8-896,0 0 0,1-8-512,4 1 0</inkml:trace>
</inkml:ink>
</file>

<file path=ppt/ink/ink10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2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85 506 5760,'-3'3'611,"0"0"0,0 1 0,1-1 0,-1 0 0,1 1 0,0-1 0,0 1 0,0 0 0,0 0 0,0 0 0,1 0 0,0 0 0,0 0 0,0 0 0,0 0 0,1 5 0,0-4-411,0 0 0,1 0 0,0 0 0,0 0 0,0 0 0,0-1 0,1 1 0,0 0 0,0-1 0,0 1 0,1-1 0,3 5-1,0-1-171,1 1-1,1-1 0,0 0 0,0-1 0,0 1 0,1-2 0,0 1 0,0-1 0,1-1 0,0 0 0,17 7 0,-11-7 102,0-1 0,0-1 0,0-1 0,0 0 0,0-1 0,0-1 0,0 0 0,19-4 0,16-4 187,63-18-1,-89 19-277,-1-1-1,1-2 1,-2 0 0,0-2-1,0 0 1,-1-2-1,0 0 1,-2-1-1,1-1 1,20-23-1,-31 30-52,-1-1 1,0 0-1,-1-1 0,0 0 0,-1 0 0,0-1 0,0 1 0,-2-1 0,1-1 0,-1 1 1,-1-1-1,-1 0 0,1 0 0,-2 0 0,0-1 0,-1 1 0,0 0 0,-1-1 0,0 1 0,-1-1 1,-4-17-1,1 18-42,0 0 1,-2 1-1,1-1 0,-2 1 1,1 0-1,-2 1 1,1-1-1,-2 1 1,1 1-1,-2 0 1,1 0-1,-1 1 0,-1 0 1,0 0-1,0 2 1,0-1-1,-1 1 1,-23-10-1,8 6-42,1 1 1,-1 1-1,-1 1 0,0 1 1,0 2-1,0 1 0,-1 1 1,-32 1-1,39 3 117,0 0-1,1 2 0,-1 0 1,1 2-1,-1 0 1,1 2-1,1 0 0,-1 1 1,2 1-1,-1 1 1,1 1-1,-27 20 1,35-23-41,1 0 0,1 1 0,0 0 0,0 1 0,0 0 1,2 0-1,-1 1 0,1 0 0,1 0 0,0 1 0,0 0 1,1 0-1,1 0 0,0 0 0,1 1 0,0 0 0,1 0 1,0 0-1,1-1 0,0 2 0,1-1 0,2 13 0,-1-16-382,1-1 0,0 1-1,0-1 1,6 13 0,21 34-1920</inkml:trace>
</inkml:ink>
</file>

<file path=ppt/ink/ink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8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105 372 2688,'-5'1'238,"1"0"0,-1 0-1,1 1 1,0-1 0,0 1 0,0 0 0,0 0 0,0 1 0,0-1-1,0 1 1,1-1 0,-1 1 0,1 0 0,0 1 0,0-1 0,0 0-1,0 1 1,1 0 0,-1 0 0,1-1 0,0 1 0,0 1-1,1-1 1,-1 0 0,1 0 0,0 1 0,0-1 0,0 1 0,0 8-1,0 2-169,0-1 0,1 1 1,1 0-1,1 0 0,0-1 0,1 1 0,7 24 0,-4-23 121,0 0 0,1-1 0,1 0 0,0 0 0,1-1 1,0 0-1,1 0 0,1-1 0,0-1 0,1 0 0,0 0 1,27 19-1,-29-24-107,1-1 1,0 0 0,1-1-1,-1 0 1,1-1 0,0 0-1,0 0 1,1-2-1,-1 1 1,0-2 0,1 1-1,0-2 1,-1 0 0,1 0-1,-1-1 1,1-1 0,20-5-1,-8-2 4,-1-1-1,0-2 0,0 0 1,-2-2-1,0 0 0,0-2 1,24-22-1,-32 26-47,0 0 0,0-1 0,-2-1-1,0-1 1,0 1 0,-1-2 0,-1 1 0,0-2 0,-2 1 0,0-1 0,0 0 0,-2-1-1,0 0 1,5-27 0,-9 29-22,0 0 0,-1 1 0,0-1 0,-2 0-1,0 0 1,-1 0 0,0 1 0,-1-1 0,-1 1 0,0 0-1,-1 0 1,-1 0 0,0 1 0,-1-1 0,-1 2 0,0-1-1,-19-22 1,15 20-16,0 2 0,-2 0 0,0 0 0,0 1 0,-1 1 0,-1 1 0,0 0 0,0 1 0,-1 0 0,-1 2 0,1 0 0,-1 0 0,-1 2 0,1 1 0,-1 0 0,0 1 0,-26-2 0,23 7-63,-1 1 0,1 1 0,1 1 0,-1 0 0,0 2 0,1 0 0,0 2 0,1 0-1,0 2 1,-26 15 0,35-18-111,0 0 0,1 1 0,0 0 0,0 1 0,1 0 0,0 1-1,0 0 1,-11 17 0,16-20-49,0 0 0,1 0-1,0 1 1,0-1 0,1 1-1,-1 0 1,2-1 0,-1 1 0,1 0-1,0 0 1,1 0 0,0 0-1,0 0 1,3 16 0,14 33-1697</inkml:trace>
</inkml:ink>
</file>

<file path=ppt/ink/ink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7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70 138 2048,'-5'51'5814,"4"-41"-5649,-1 0 0,2 0 0,-1 0 1,1 0-1,2 13 0,-1-14-38,1 0 0,0 0 1,0-1-1,1 1 0,1-1 0,-1 1 0,1-1 0,0 0 1,1-1-1,0 1 0,0-1 0,1 0 0,0 0 1,0-1-1,0 1 0,1-1 0,8 5 0,-5-5-57,1 0 0,0 0 0,-1-2 0,1 1-1,1-1 1,-1-1 0,1 0 0,-1-1 0,1 0 0,0-1-1,22 0 1,-16-1-19,0-2-1,-1 0 0,1-1 1,-1-1-1,0 0 0,0-1 1,-1-1-1,17-8 0,-21 8 53,0 0 1,-1-1-1,0 0 0,0-1 0,-1 0 0,0-1 0,0 0 0,-1-1 0,0 0 0,12-17 1,-17 21-61,-1 1 0,0 0 0,0-1 0,-1 0 0,0 0 0,0 0 0,0 0 0,0 0 1,-1 0-1,0 0 0,-1 0 0,1 0 0,-1-1 0,0 1 0,-1 0 0,0 0 0,1 0 1,-2-1-1,1 1 0,-1 0 0,0 0 0,0 1 0,-1-1 0,0 0 0,0 1 0,0 0 1,0-1-1,-1 1 0,-7-7 0,0 1 2,-1-1 1,0 2-1,0 0 0,-1 0 1,-1 1-1,0 1 0,0 0 1,0 1-1,-1 1 0,-21-7 1,17 8-46,0 2 0,0 0 0,0 1 0,-1 1 0,1 0 0,0 2 0,0 0 0,-1 1 0,1 1 0,0 1 0,-20 7 0,27-7-23,0 0-1,0 1 1,0 1-1,1 0 1,-1 1-1,2 0 0,-19 15 1,23-17-9,1 1-1,-1 0 1,1 0 0,0 1-1,1 0 1,-1-1 0,1 1-1,1 1 1,-1-1 0,1 0-1,1 1 1,-1 0 0,-1 9 0,4-11-102,-1 0 1,1 1 0,0-1 0,0 0 0,1 1 0,0-1 0,0 0 0,0 0 0,1 1-1,0-1 1,0 0 0,0-1 0,1 1 0,0 0 0,0-1 0,1 1 0,-1-1-1,1 0 1,0 0 0,1-1 0,-1 1 0,1-1 0,0 0 0,7 5 0,47 28-1659</inkml:trace>
</inkml:ink>
</file>

<file path=ppt/ink/ink10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3.1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35 3328,'-2'0'184,"1"0"1,-1-1-1,0 1 0,0-1 0,0 1 1,1-1-1,-1 0 0,0 0 1,1 1-1,-1-1 0,0 0 1,1-1-1,0 1 0,-1 0 0,-1-2 1,-3-17 4930,31 23-1659,-20-1-3376,-1 1 0,0 0 0,0-1 0,0 1 0,0 1 0,-1-1 0,1 1 0,-1-1 0,0 1 0,0 0 0,0 0 0,0 0 0,-1 1 0,1-1 0,-1 1 0,-1-1 0,3 7 0,2 9 530,-2 1-1,5 36 1,-7-42-552,7 45 214,-3 0-1,-2 0 0,-3 0 0,-3 1 1,-2-1-1,-15 70 0,-2-48-240,10-44-482,2 1-1,-6 53 1,14-83-690,1 0 0,1 0 0,-1 0-1,1 0 1,3 10 0,-1-12-1291</inkml:trace>
</inkml:ink>
</file>

<file path=ppt/ink/ink10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3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5 369 4992,'0'0'90,"0"0"0,0 0 0,-1-1 1,1 1-1,0 0 0,0 0 0,-1 0 0,1 0 1,0 0-1,0-1 0,0 1 0,-1 0 0,1 0 0,0 0 1,0-1-1,0 1 0,-1 0 0,1 0 0,0-1 1,0 1-1,0 0 0,0 0 0,0-1 0,0 1 0,0 0 1,0-1-1,0 1 0,0 0 0,0 0 0,0-1 1,0 1-1,0 0 0,0 0 0,0-1 0,0 1 0,0 0 1,0-1-1,0 1 0,0 0 0,0 0 0,1-1 1,7-22 3836,18-19-890,4 14-2594,1 1 0,1 2 0,47-27 0,18-14 622,-74 48-782,-18 12-180,1 0 0,1 1 0,-1 0 0,1 0 0,0 1 0,0 0 0,0 0 0,1 1-1,-1 0 1,1 0 0,0 0 0,12-1 0,-19 4-81,0 0 1,0 0-1,1 0 1,-1 0-1,0 1 0,0-1 1,0 0-1,0 1 0,0-1 1,0 1-1,0-1 0,0 1 1,-1 0-1,1-1 0,0 1 1,0 0-1,0-1 1,0 1-1,-1 0 0,1 0 1,0 0-1,-1 0 0,1 0 1,-1 0-1,1 0 0,-1 0 1,0 0-1,1 0 1,-1 0-1,0 0 0,0 0 1,1 0-1,-1 0 0,0 0 1,0 2-1,-4 43 405,3-39-358,-4 29 189,-2 1 285,-1 74 0,8-99-456,1 1 0,0-1 1,1 1-1,0-1 0,1 0 1,0 0-1,1 0 0,1 0 1,0-1-1,7 12 0,-10-18-62,2 0-1,-1 0 0,1-1 1,-1 1-1,1-1 0,1 0 1,-1 0-1,0 0 0,1-1 1,0 0-1,0 0 0,0 0 1,0 0-1,0-1 0,1 0 1,5 2-1,-2-2-3,1 0-1,-1-1 1,1 0 0,-1-1 0,1 0 0,-1 0-1,1-1 1,-1 0 0,12-3 0,-1-2-30,-1 0 0,0-1 0,-1-1 0,0 0 1,0-2-1,0 0 0,-1-1 0,-1 0 0,17-16 1,-22 15 4,0 0 0,-1-1 0,0 0 0,-1-1 0,-1 0 1,0 0-1,-1-1 0,0 0 0,8-31 0,-4 6-161,-2-2 0,6-70 0,-15 98 99,0 0-31,2 18-102,9 76 150,-5-30 306,2 0-1,17 59 1,-21-95-188,1 0 0,1-1 1,0 0-1,0 1 0,2-2 0,-1 1 1,2-1-1,-1-1 0,2 1 0,-1-1 0,2-1 1,14 12-1,-22-19-180,1-1 0,0 0 0,0 0 0,1 0-1,-1-1 1,0 1 0,1-1 0,-1 0 0,0 0 0,1-1 0,-1 1 0,1-1 0,0 0 0,-1 0-1,1-1 1,5-1 0,-3 1-476,0 0-1,0-1 0,-1 0 1,1 0-1,-1-1 0,0 0 1,0 0-1,0-1 0,8-5 1,4-16-2506</inkml:trace>
</inkml:ink>
</file>

<file path=ppt/ink/ink10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4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38 435 5632,'-36'7'5013,"35"-7"-1365,23 32 481,-14-24-3608,6 8-372,1 0-1,1-1 0,0-1 1,0-1-1,2 0 0,0-2 1,0 0-1,1 0 0,0-2 1,1 0-1,0-2 0,0 0 1,1-1-1,0-1 1,36 4-1,-33-6-98,-1-1 0,1-1 0,0-2-1,-1 0 1,1-1 0,-1-1 0,1-1 0,-1-2 0,0 0 0,-1-1 0,1-2 0,-2 0-1,42-24 1,-54 28-54,-1-1-1,0 0 0,0-1 1,0 1-1,-1-2 0,0 1 1,0-1-1,-1 0 0,0 0 1,0-1-1,-1 0 0,0 0 1,0 0-1,-1 0 0,-1-1 1,1 0-1,-2 0 0,1 0 1,-1 0-1,-1 0 0,0 0 1,0 0-1,-1-1 0,0 1 1,-1 0-1,0 0 0,-1 0 1,0-1-1,-1 2 0,0-1 1,-5-12-1,-1 3-22,-1 0 1,-2 1-1,1 0 1,-2 0-1,0 1 0,-2 1 1,1 0-1,-2 1 1,0 1-1,-1 0 0,0 2 1,-1-1-1,-36-17 1,41 23 13,-1 1 0,0 0 0,0 1 1,0 0-1,-1 1 0,0 1 0,0 0 1,0 1-1,0 1 0,0 0 0,0 1 1,0 1-1,0 0 0,0 1 0,1 1 1,-1 0-1,0 1 0,1 0 1,0 2-1,-22 10 0,29-12 4,1 0 0,-1 1 1,1-1-1,0 1 0,0 1 0,1-1 0,0 1 1,0 0-1,0 1 0,1-1 0,-1 1 0,2 0 1,-1 0-1,1 0 0,0 0 0,0 1 0,1-1 1,0 1-1,0-1 0,1 1 0,0 0 0,0 0 1,1 10-1,1-7 8,0-1-1,0 0 1,1 1 0,1-1-1,0 0 1,0 0 0,1-1-1,0 1 1,0-1 0,1 1 0,0-2-1,1 1 1,0 0 0,1-1-1,-1 0 1,2-1 0,11 11-1,-3-6-48,1-1 0,1 0-1,0-1 1,0-1-1,1-1 1,0-1-1,0 0 1,1-2 0,-1 0-1,1-1 1,0-1-1,1-1 1,25 0 0,-18-2 9,0-2 1,0 0 0,0-2-1,-1-1 1,1-2-1,-1 0 1,0-2 0,-1-1-1,30-15 1,-57 25 66,1 0 1,0 1-1,0-1 1,0 0-1,0 0 0,0 0 1,0 1-1,-1-1 1,1 0-1,0 0 0,0 0 1,0 1-1,0-1 1,0 0-1,0 0 0,0 0 1,0 1-1,0-1 1,0 0-1,0 0 0,0 1 1,0-1-1,0 0 1,0 0-1,0 0 0,0 1 1,1-1-1,-1 0 1,0 0-1,0 0 0,0 1 1,0-1-1,0 0 1,0 0-1,1 0 0,-1 0 1,0 1-1,0-1 1,0 0-1,0 0 0,1 0 1,-1 0-1,0 0 0,0 0 1,0 1-1,1-1 1,-1 0-1,0 0 0,0 0 1,0 0-1,1 0 1,-1 0-1,0 0 0,0 0 1,1 0-1,-1 0 1,0 0-1,0 0 0,0 0 1,1 0-1,-1 0 1,0-1-1,1 1 0,-15 33 926,-4 10-180,17-37-701,0 0 0,0 1 0,0-1 0,1 0-1,0 1 1,0-1 0,1 0 0,-1 1 0,2-1 0,-1 0-1,0 1 1,1-1 0,0 0 0,1 0 0,-1-1 0,1 1-1,1 0 1,-1-1 0,1 0 0,-1 0 0,1 0-1,1 0 1,-1 0 0,1-1 0,0 0 0,0 0 0,0 0-1,0-1 1,1 1 0,7 2 0,3 1-478,0-1 0,1-1 0,0 0-1,0-1 1,0-1 0,0 0 0,1-2 0,-1 0 0,1-1 0,18-2 0,26-7-2687</inkml:trace>
</inkml:ink>
</file>

<file path=ppt/ink/ink10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5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73 6784,'-3'3'681,"-1"1"1,1 0-1,0 0 1,-1 0-1,2 1 1,-1-1-1,1 1 1,-1 0-1,1-1 1,0 1-1,1 0 1,-1 0-1,1 0 0,0 0 1,0 10-1,-4 85 1850,5-90-2462,0 2-147,-1 13 113,2 0-1,5 27 1,-6-47 25,1-1 0,-1 1 1,1 0-1,1-1 1,-1 1-1,1-1 1,0 0-1,0 1 0,0-1 1,0 0-1,1 0 1,-1 0-1,1-1 1,0 1-1,0 0 0,1-1 1,-1 0-1,5 3 1,-7-5-57,-1-1 0,1 1 0,0-1 1,-1 1-1,1-1 0,-1 0 0,1 0 0,0 1 1,-1-1-1,1 0 0,0 0 0,-1 0 1,1 0-1,0 1 0,-1-1 0,1 0 0,0 0 1,-1 0-1,1-1 0,0 1 0,0 0 1,-1 0-1,1 0 0,0 0 0,-1-1 0,1 1 1,-1 0-1,1-1 0,0 1 0,-1 0 1,1-1-1,-1 1 0,1-1 0,-1 1 0,1-1 1,-1 1-1,1-1 0,-1 1 0,0-1 1,1 1-1,-1-1 0,0 0 0,1 1 0,-1-1 1,0 0-1,0 1 0,0-1 0,1 0 0,-1 1 1,0-1-1,0 0 0,0 1 0,0-2 1,-2-43-23,2 40 0,-4-26-26,1-1 0,2 0 0,1-1 0,1 1 0,11-58 1,-9 81 30,-1 0-1,1 0 1,0 1 0,1 0 0,0-1 0,0 1 0,1 0 0,0 1 0,0-1 0,1 1 0,6-6 0,-6 8 22,0 0 0,0 1 0,0 0 0,0 0 0,0 1 0,1 0-1,0 0 1,0 1 0,0-1 0,0 1 0,0 1 0,0-1 0,0 1 0,0 1-1,13-1 1,1 3 73,-1 0-1,0 1 1,0 1 0,0 1-1,-1 0 1,1 2-1,-2 0 1,1 1-1,-1 1 1,0 1-1,0 1 1,-1 0 0,24 21-1,-24-17 57,0 0 0,-1 2-1,0-1 1,-1 2 0,-2 0 0,1 1-1,-2 0 1,-1 1 0,0 0-1,-2 1 1,15 42 0,-21-18 278,-2-44-487,-1-1-1,0 1 1,0 0 0,0 0 0,0 0 0,0 0 0,0 0-1,0-1 1,0 1 0,0 0 0,0 0 0,0 0-1,0 0 1,-1-1 0,1 1 0,0 0 0,-1 0-1,1 0 1,-1-1 0,1 1 0,0 0 0,-1-1 0,0 1-1,1 0 1,-1-1 0,1 1 0,-1-1 0,0 1-1,1-1 1,-1 1 0,0-1 0,0 1 0,1-1 0,-1 0-1,0 1 1,0-1 0,0 0 0,0 0 0,1 0-1,-1 1 1,0-1 0,0 0 0,0 0 0,0 0 0,-1-1-1,-3-2-2680,1-4-319</inkml:trace>
</inkml:ink>
</file>

<file path=ppt/ink/ink10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5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140 419 5504,'-5'1'1017,"-15"10"8382,17 17-6120,2-11-2918,1-1 0,1 0-1,1 1 1,7 29 0,-7-40-257,0 0 1,0-1 0,1 1 0,0-1-1,0 0 1,0 0 0,1 0 0,0 0-1,0 0 1,0-1 0,0 0 0,1 0-1,-1 0 1,1 0 0,0-1 0,9 5-1,5 1 26,1-1-1,-1-1 0,2-1 0,-1-1 1,1-1-1,0 0 0,0-2 0,0 0 1,0-1-1,0-2 0,0 0 1,0-1-1,0-1 0,0-1 0,33-10 1,-35 7-91,-1 1 0,0-2-1,0-1 1,0 0 0,-1-1 0,-1-1 0,23-19 0,-28 21-22,-2 0 0,1-1-1,-1 0 1,-1-1 0,0 0 0,0-1 0,-1 1-1,-1-1 1,0-1 0,0 1 0,4-17 0,-8 17-11,1 0 1,-2 0 0,0 0 0,0-1 0,-2 1-1,1 0 1,-1 0 0,-1 0 0,0 0-1,-1 0 1,0 1 0,-1-1 0,0 1 0,-1-1-1,0 1 1,-12-19 0,6 14-8,0 0 0,0 1 0,-2 0 0,0 1 1,0 1-1,-1 0 0,-1 0 0,0 2 0,-32-20 0,27 21-3,0 1 1,0 0-1,-1 2 0,0 0 0,0 2 0,0 0 0,-1 1 0,0 1 0,1 1 1,-1 1-1,0 1 0,-24 3 0,28 0-71,1 0-1,0 1 0,0 1 1,0 1-1,1 0 1,0 1-1,0 1 1,1 0-1,0 1 1,0 1-1,1 0 1,0 1-1,1 0 1,0 1-1,-18 22 1,26-27-82,-1 0 1,1 0 0,0 0-1,0 1 1,1 0 0,0 0-1,1 0 1,0 1 0,0-1-1,0 1 1,1-1 0,1 1-1,-1 0 1,1 0 0,1 0-1,0 0 1,0 0 0,1-1-1,0 1 1,4 17 0,-1-14-224,1-1 0,0 1 0,1-1 0,0 0 0,0 0 0,1-1 1,1 0-1,0 0 0,0-1 0,1 0 0,0 0 0,1-1 0,0 0 0,13 8 1,65 33-2693</inkml:trace>
</inkml:ink>
</file>

<file path=ppt/ink/ink10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6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1 4480,'-2'3'2069,"-9"26"4469,1 23-3208,2-4-2084,-48 470 897,20-127-40,13-245-1600,-9 86 124,31-223-683,0 1 0,1-1-1,0 0 1,1 1 0,0-1 0,1 0-1,3 13 1,-4-20-62,0 0 0,-1 0 0,1 0 1,1 0-1,-1 0 0,0 0 0,0 0 0,1-1 0,-1 1 0,1 0 1,-1-1-1,1 1 0,0-1 0,0 0 0,-1 1 0,1-1 0,0 0 1,0 0-1,0 0 0,1-1 0,-1 1 0,0 0 0,0-1 0,0 1 1,0-1-1,1 0 0,-1 0 0,0 0 0,0 0 0,1 0 0,-1 0 1,0 0-1,0-1 0,0 1 0,3-2 0,33-13-2719,3-17-128</inkml:trace>
</inkml:ink>
</file>

<file path=ppt/ink/ink10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6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17 267 8320,'-1'2'329,"-1"-1"0,1 0 0,0 0-1,0 0 1,-1 1 0,1-1 0,0 1 0,0-1 0,1 1 0,-1-1 0,0 1 0,0-1 0,1 1 0,-1 0 0,1-1 0,-1 1 0,1 0-1,0 0 1,0-1 0,0 1 0,0 0 0,0-1 0,0 1 0,0 0 0,0 0 0,1-1 0,-1 1 0,1 0 0,-1-1 0,1 1 0,0 0-1,0-1 1,-1 1 0,3 1 0,2 9 158,2-1 0,-1 0 1,14 17-1,-10-16-328,0-1 0,1 0 0,1-1 0,-1-1 0,2 0 0,-1 0 0,1-1 0,0-1 0,1 0 0,0 0 0,0-2 0,1 0 0,-1 0 0,1-2 0,0 0 0,16 2 0,-7-3-58,-1-1 0,1 0 0,-1-2 0,1-1-1,-1-1 1,0-1 0,0-1 0,0 0 0,40-18 0,-52 19-110,-2-1 1,1 0 0,0-1-1,-1 0 1,0 0-1,-1-1 1,1 0 0,-1-1-1,-1 0 1,1 0 0,11-18-1,-15 20-16,-1 0 0,0-1 0,0 0 0,0 1 0,-1-1 0,0 0 0,0 0 0,-1 0 0,0 0 0,0-1 0,0 1 0,-1 0 0,0 0 0,-1 0 0,0-1 0,0 1 0,0 0 0,-5-13 0,0 5-11,0 1 0,-1 0 0,-1 0 0,0 1 1,-1 0-1,-1 1 0,1 0 0,-2 0 1,0 1-1,0 1 0,-1-1 0,0 2 0,-1 0 1,0 0-1,0 1 0,-1 1 0,0 0 0,-1 1 1,1 1-1,-1 0 0,0 1 0,0 0 1,0 1-1,-1 1 0,1 1 0,-1 0 0,0 1 1,1 0-1,-1 1 0,-23 5 0,23-1 51,1-1-1,-1 2 0,1 0 1,1 1-1,-1 0 1,1 1-1,0 1 0,-18 15 1,27-20-71,1 0-1,-1 0 1,1 0 0,0 1 0,1-1 0,-1 1 0,1 0-1,0 0 1,0 0 0,0 1 0,1-1 0,0 1 0,0-1 0,0 1-1,1 0 1,0-1 0,0 1 0,0 0 0,1 0 0,0 0 0,0 0-1,0 0 1,1 0 0,0 0 0,0-1 0,3 9 0,0-4-296,0-1 0,1 0 0,0 0 0,0 0 0,1 0 0,0-1 0,1 0 0,0 0 0,0-1 0,1 0 0,11 9 0,53 28-2613</inkml:trace>
</inkml:ink>
</file>

<file path=ppt/ink/ink10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09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7808,'18'16'3840,"87"-16"-4352,-73-3 5248,5 3-6528,6 0 0,-6-13-2176,0 3 128</inkml:trace>
</inkml:ink>
</file>

<file path=ppt/ink/ink10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10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9600,'71'13'4736,"47"-13"-16128,-70 4 8832</inkml:trace>
</inkml:ink>
</file>

<file path=ppt/ink/ink10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7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201 309 6912,'-9'3'1054,"0"0"-1,0 1 1,0 0 0,1 0-1,0 1 1,0 0 0,0 1 0,1-1-1,-1 1 1,-11 14 0,13-12-785,0 1 0,1 0 0,0 0 0,0 0 0,-7 20 0,10-25-225,1 1 1,-1-1 0,1 0 0,0 1-1,0-1 1,0 1 0,1-1-1,0 1 1,0 0 0,0-1 0,0 1-1,1-1 1,-1 1 0,1-1-1,0 1 1,1-1 0,-1 0 0,1 1-1,0-1 1,0 0 0,0 0-1,0 0 1,1 0 0,4 4 0,-2-3 32,1 0 1,0-1-1,0 0 1,0 0 0,1 0-1,-1-1 1,1 0 0,0 0-1,0 0 1,0-1 0,0 0-1,0-1 1,0 0 0,13 1-1,4-1 22,-1-2-1,1 0 1,-1-1-1,1-2 0,-1 0 1,0-1-1,39-16 1,-29 8-27,-1-2 1,-1-1 0,0-1 0,44-33 0,-67 44-69,0 0 0,-1-1 0,0 0 0,0 0-1,-1 0 1,1-1 0,-2 0 0,1 0 0,-1 0 0,0-1 0,4-10-1,-7 12-21,0 0-1,0-1 0,-1 1 0,0 0 1,0-1-1,-1 0 0,0 1 1,0-1-1,-1 1 0,0-1 0,0 1 1,-1 0-1,0-1 0,-5-13 1,0 6-25,0 0 1,-1 1-1,0 0 1,-2 0-1,1 1 1,-1 0-1,-1 1 1,-1 0-1,0 1 1,0 0-1,-1 1 1,0 0-1,-19-10 1,20 13 7,-1 0 0,0 1 0,-1 0 0,0 1 1,0 1-1,0 0 0,0 1 0,0 0 0,-1 1 1,0 1-1,1 0 0,-1 1 0,1 1 0,-1 0 0,-17 4 1,11 1 18,-1 0 1,2 2 0,-1 0-1,1 2 1,0 0 0,1 1-1,-31 23 1,43-28 9,0-1 0,0 1 0,0 0 0,1 1 0,0 0 0,0 0 0,0 0 0,1 1-1,0-1 1,1 1 0,0 1 0,0-1 0,0 0 0,1 1 0,1 0 0,-1 0 0,1 0 0,1 0 0,0 0 0,0 0 0,1 10 0,1-10-17,1 1 0,1-1 0,0 0 0,0 0 0,0-1 0,1 1 1,0-1-1,1 1 0,0-1 0,1 0 0,-1-1 0,1 0 0,1 0 1,-1 0-1,1 0 0,0-1 0,1 0 0,14 8 0,-5-4-144,0 0-1,1-2 1,0 0 0,0-1-1,1 0 1,-1-2-1,1 0 1,22 2-1,-22-5-98,1-1 0,-1 0-1,0-1 1,1-1 0,-1-1-1,0-1 1,28-7-1,-37 6 243,0 1 0,1-1-1,-1-1 1,-1 0 0,1 0-1,-1-1 1,0 0 0,0-1-1,-1 0 1,0 0 0,0-1-1,-1 0 1,1 0 0,8-14-1,-7-13 1250,-8 34-1142,-1 0 1,0 0-1,0 0 0,1 1 1,-1-1-1,0 0 0,0 0 1,0 0-1,0 0 1,0 0-1,0 1 0,0-1 1,-1 0-1,1 0 0,0 0 1,0 0-1,-1 1 1,1-1-1,0 0 0,-1 0 1,1 0-1,-1 1 0,1-1 1,-1 0-1,1 1 1,-1-1-1,1 1 0,-1-1 1,0 0-1,1 1 0,-1-1 1,0 1-1,1 0 1,-1-1-1,0 1 0,-1-1 1,17 40 1900,2-13-1849,2-1 0,0-2 0,2 0 0,0 0 0,1-2 0,2-1 0,0-1 0,33 20 1,-54-37-267,0 0 0,0-1 0,0 1 0,0-1 0,0 1 0,1-1 0,-1 0 0,0 0 0,1-1 0,-1 1 0,1-1 0,-1 0 0,1 1 0,-1-2 0,1 1 0,6-1 0,-8 0-207,1 0 0,0 0 0,-1 0 0,1-1 0,0 1 0,-1 0 1,0-1-1,1 0 0,-1 1 0,0-1 0,0 0 0,0 0 0,0-1 0,2-1 0,10-18-2755</inkml:trace>
</inkml:ink>
</file>

<file path=ppt/ink/ink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8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35 2432,'-4'-15'2192,"4"15"-2129,0-1 0,0 0 0,0 0 0,0 1 0,0-1 0,0 0-1,0 0 1,0 1 0,-1-1 0,1 0 0,0 0 0,-1 1 0,1-1 0,0 0 0,-1 1-1,1-1 1,-1 0 0,1 1 0,-1-1 0,1 1 0,-1-1 0,1 1 0,-1-1-1,1 1 1,-1-1 0,0 1 0,1-1 0,-1 1 0,0 0 0,0 0 0,1-1 0,-1 1-1,0 0 1,0 0 0,1 0 0,-1 0 0,0-1 0,0 1 0,1 0 0,-1 1-1,0-1 1,0 0 0,1 0 0,-1 0 0,0 0 0,0 1 0,1-1 0,-1 0 0,0 0-1,1 1 1,-1-1 0,0 1 0,-15 5 95,1 0 0,0 1 0,1 1 1,0 0-1,0 1 0,1 1 0,0 0 0,1 0 0,0 2 0,0-1 0,1 1 0,1 1 1,0 0-1,1 1 0,0-1 0,-11 28 0,19-40-152,1 0 0,-1 1 0,1-1 0,-1 1 0,1-1 0,0 1-1,0-1 1,0 1 0,0-1 0,0 0 0,0 1 0,0-1 0,0 1 0,1-1 0,-1 1 0,0-1 0,1 1-1,-1-1 1,1 0 0,0 1 0,-1-1 0,1 0 0,0 0 0,0 1 0,0-1 0,0 0 0,0 0 0,0 0 0,0 0-1,0 0 1,1 0 0,-1-1 0,0 1 0,0 0 0,1 0 0,1 0 0,7 3 23,1 0 0,-1-1 0,1 0 1,12 1-1,-5 0-10,9 3 33,42 9 50,120 46 0,-130-37-27,75 44-1,-131-67-34,-1-1 0,1 1 0,-1-1 0,0 1-1,1 0 1,-1 0 0,0 0 0,0 0 0,-1 0-1,1 0 1,0 0 0,-1 1 0,1-1 0,-1 1-1,1-1 1,-1 1 0,0-1 0,0 1 0,-1 0-1,2 3 1,-3-3 12,1-1 0,0 0 0,-1 1 0,0-1 0,1 0 0,-1 0-1,0 1 1,0-1 0,-1 0 0,1 0 0,0 0 0,-1 0 0,1 0 0,-1-1 0,1 1 0,-1 0-1,0-1 1,0 1 0,0-1 0,0 1 0,0-1 0,0 0 0,0 0 0,-4 1 0,-58 26 734,-2-4 0,-134 31 0,123-35-499,-45 3-1024,114-22-2174,31-4 991,8-2-21</inkml:trace>
</inkml:ink>
</file>

<file path=ppt/ink/ink10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8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7680,'9'20'3002,"0"0"-1,8 32 1,1 43 338,-7 100-3366,-9-121 1104,4 636-43,-7-463-513,3-285-650,1-1 0,3 1 0,17-65 0,-21 95 137,0-1 0,1 1 0,0 1 0,1-1 1,0 0-1,0 1 0,0 0 0,1 0 0,0 0 0,1 1 0,-1-1 0,1 1 1,1 0-1,-1 1 0,1 0 0,0 0 0,0 0 0,9-4 0,-7 5 58,1 1 0,0 0-1,0 0 1,0 1 0,0 0-1,0 1 1,1 0 0,-1 1-1,1 0 1,-1 0 0,0 1-1,0 0 1,1 1 0,15 5-1,-11-2 58,0 1-1,-1 0 1,0 1-1,0 1 1,0 0-1,-1 1 1,0 0-1,-1 1 1,0 1 0,-1 0-1,0 0 1,-1 1-1,14 19 1,-19-23-94,1 0 0,-2 1 0,1-1 0,-1 1 0,0 0 1,-1 0-1,0 0 0,-1 0 0,1 0 0,-2 1 0,1-1 1,-2 1-1,1 0 0,-1-1 0,0 1 0,-1-1 0,0 1 1,-1-1-1,0 1 0,-1-1 0,1 0 0,-2 0 0,-6 15 1,6-18-27,0 1 1,-1-1-1,0 0 1,0 0-1,0 0 1,-1-1-1,1 0 1,-1 0 0,-1 0-1,1-1 1,-13 7-1,5-5 9,1 0 0,-1-1 1,0-1-1,0 0 0,-28 3 0,13-4 4,0-2 0,0-1 0,0-1-1,0-1 1,-54-13 0,-37-18-1585,106 28 1116,0 0-1,0-1 1,1-1-1,0 0 0,0-1 1,-15-13-1,17 10-2747</inkml:trace>
</inkml:ink>
</file>

<file path=ppt/ink/ink10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9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3712,'2'-13'1776,"7"16"536,14 9-256,-21-11-1865,1 0 0,-1 0 0,1 0 0,-1 0 0,0 0 0,1 1 0,-1-1 0,0 1 0,0 0 1,0 0-1,0-1 0,-1 1 0,1 0 0,0 1 0,-1-1 0,1 0 0,-1 0 0,0 1 0,0-1 0,0 1 0,1 3 1,1 6-79,-1 0 1,0 0 0,0 22-1,-1-16 71,-13 427 4697,0-254-3831,-6 101 3,-5 206-122,22-517-1086,2-30-181,6 15 221,0 0 0,3 0 0,0 1 0,3 0 0,0 1 0,2 1 0,21-32 0,-29 50 111,1 1 0,1 0 0,0 0 0,1 1 0,0 1-1,1-1 1,0 2 0,1-1 0,0 2 0,0 0 0,0 0 0,1 1-1,1 0 1,-1 1 0,1 1 0,0 0 0,0 1 0,0 1 0,23-3-1,-20 4 49,1 2-1,-1 0 0,0 1 0,0 0 1,0 1-1,0 1 0,0 1 0,17 6 0,-22-5-11,0 1 0,0 0-1,0 1 1,-1 0-1,0 0 1,-1 1-1,1 1 1,-2 0 0,1 0-1,-1 1 1,9 13-1,-7-9-9,-1 1 0,-1 0-1,-1 0 1,0 1-1,-1 0 1,-1 0-1,0 1 1,-1 0 0,-1 0-1,0 0 1,1 28-1,-4-36-21,-1-1 0,-1 1 0,1 0 0,-1-1 0,-1 1 0,0-1 0,0 1-1,0-1 1,-1 0 0,0 0 0,-1 0 0,0 0 0,0-1 0,-1 1 0,0-1 0,0 0-1,0-1 1,-1 1 0,0-1 0,-1 0 0,1 0 0,-1-1 0,0 0 0,0 0-1,-11 4 1,3-2-5,0-1-1,0-1 0,0-1 0,-1 0 0,0-1 1,1 0-1,-1-1 0,0-1 0,0-1 1,0 0-1,-31-5 0,12-1-147,0-2 1,1-1-1,0-1 1,-43-20-1,67 25-116,1 1-1,0-2 1,0 1-1,-9-8 1,15 11 13,0-1 0,0 1 0,0-1 1,1 0-1,-1 0 0,1 0 0,0 0 1,0 0-1,0 0 0,0-1 1,0 1-1,1-1 0,-1 1 0,0-5 1,3-16-2433</inkml:trace>
</inkml:ink>
</file>

<file path=ppt/ink/ink10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9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 8704,'-37'20'4352,"5"72"-4608,27-67 7039,-1-6-6655,3 8 128,-2 12 0,10 0 128,9-3-1024,9-4 0,6-13-1280,3-15 1,1-13-513,-15 6 0</inkml:trace>
</inkml:ink>
</file>

<file path=ppt/ink/ink10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29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 11392,'-29'-3'5631,"49"15"-9854,-6-12 11646,4 4-10111,1 3 1,-4 5-2305,-12 1 128</inkml:trace>
</inkml:ink>
</file>

<file path=ppt/ink/ink10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0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58 358 6144,'-13'11'1720,"9"-9"-805,0 1 1,0 0-1,0 1 0,0-1 1,1 1-1,0-1 1,0 1-1,0 0 1,-4 7-1,6-8-765,0 0 0,0 0-1,0 0 1,1 1 0,-1-1 0,1 0 0,0 0-1,0 0 1,0 1 0,0-1 0,2 5-1,-1-1-72,1 0-1,1-1 0,-1 1 1,1-1-1,0 1 0,1-1 1,0 0-1,-1 0 0,2-1 1,-1 1-1,1-1 0,0 0 1,0 0-1,0 0 0,1-1 1,-1 0-1,1 0 0,0 0 0,1-1 1,-1 0-1,0 0 0,1 0 1,0-1-1,0 0 0,6 1 1,7 1 75,1 0 0,-1-1 0,0-1 0,1-1-1,0-1 1,-1-1 0,29-5 0,-27 3-76,-2-2 0,1-1 0,0 0 0,-1-1-1,-1-2 1,1 0 0,-1-1 0,-1 0 0,23-18-1,-33 22-46,-1 0 0,1-1-1,-1 0 1,-1 0-1,1 0 1,-1-1-1,0 0 1,-1-1 0,0 1-1,0-1 1,-1 0-1,0 0 1,-1 0-1,0-1 1,0 1 0,-1-1-1,0 0 1,-1 0-1,0 1 1,0-1-1,-2-18 1,-1 14-47,-1 1 1,0-1-1,-1 1 1,0-1-1,-1 2 1,-1-1-1,0 0 1,-1 1-1,0 0 1,0 1-1,-2-1 0,1 1 1,-1 1-1,-1 0 1,0 0-1,0 1 1,-1 0-1,0 1 1,-1 0-1,1 1 1,-2 0-1,-21-9 1,21 11-46,0 0 1,0 1 0,0 0-1,-1 1 1,1 1 0,-1 0-1,1 1 1,-1 0 0,0 1 0,0 0-1,0 1 1,1 1 0,-1 0-1,1 1 1,-1 1 0,1 0-1,0 1 1,0 0 0,1 0 0,0 2-1,0 0 1,0 0 0,-11 10-1,17-13 5,0 1-1,1 0 1,0 1 0,0-1-1,0 1 1,1 0-1,0 1 1,0-1-1,0 1 1,1-1 0,0 1-1,0 0 1,1 0-1,0 0 1,0 1-1,1-1 1,-1 12 0,2-14 8,0 1-1,1-1 1,0 1 0,0-1 0,0 1 0,1-1 0,-1 0 0,1 0 0,1 1 0,-1-1 0,1-1 0,0 1-1,0 0 1,0-1 0,1 1 0,-1-1 0,1 0 0,0 0 0,1-1 0,-1 1 0,0-1 0,1 0 0,0 0 0,7 3-1,3 1-114,1-1-1,-1 0 1,1-1 0,0-1-1,0 0 1,33 2-1,105-3-615,-93-4 672,-24-4 302,-32 4-13,0 0 0,0 0-1,1 1 1,-1-1 0,0 1-1,7 1 1,-28 47 3703,15-44-3800,-1 1 1,1 0-1,1 0 1,-1 0 0,1 0-1,0 0 1,0 0-1,0 0 1,1 0 0,0 0-1,0 0 1,0 0-1,0 0 1,1-1-1,0 1 1,0 0 0,0-1-1,0 0 1,1 1-1,0-1 1,0 0 0,0 0-1,0 0 1,1-1-1,-1 1 1,1-1-1,0 0 1,6 4 0,4 2-62,0 0 0,0-1 1,0-1-1,1 0 0,0-1 1,1-1-1,24 6 0,50 1-1794,-78-11 894,-1-1 0,1-1 0,0 0 0,-1 0 0,19-6 0,-2-4-2321</inkml:trace>
</inkml:ink>
</file>

<file path=ppt/ink/ink10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1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80 148 7936,'0'2'502,"1"-1"0,-1 1 0,0 0 1,1 0-1,-1-1 0,0 1 0,0 0 1,0-1-1,0 1 0,0 0 0,-1 0 1,1-1-1,-1 1 0,1 0 0,-2 1 1,-12 42 2542,7-24-2713,-2 9 28,1 2 0,2-1 0,1 1 0,2 0 0,1 0 0,2 0 0,4 43 0,-4-60-296,-11-55 20,8 30-113,-1 1-1,1-1 0,1 0 0,-2-13 1,5-4-44,0 1 1,3 0-1,0 0 1,1 0-1,2 0 0,0 1 1,2 0-1,1 0 1,19-34-1,-19 40 20,2 1 0,0 1 0,19-22 0,-24 31 63,-1 1-1,2 0 0,-1 0 1,1 1-1,0 0 0,1 0 1,-1 1-1,19-8 0,-24 12 12,0 0-1,1 1 1,-1-1-1,1 1 1,-1 0-1,1 0 1,-1 1-1,1-1 0,-1 1 1,0 0-1,1-1 1,-1 2-1,0-1 1,0 0-1,1 0 1,-1 1-1,0 0 1,0 0-1,-1 0 0,1 0 1,0 0-1,-1 0 1,3 3-1,3 3 59,-1 0 1,0 0-1,-1 0 0,0 1 0,0-1 0,6 14 1,-4-4 73,-1 0 1,-1 0-1,-1 0 1,0 1 0,-1 0-1,-1 0 1,1 27-1,-4-9 64,-2-1-1,-12 70 0,9-75-172,3-18-23,0 1 0,-1-1 0,0 0 0,-6 13 0,-6-104-533,13 54 384,2 1 0,0-1 0,1 0 0,2 1 0,0-1 0,2 1 0,0 0 0,1 0 0,2 0 0,0 1 0,2 0 0,0 1 0,1 0 0,1 1 0,16-21 0,-25 36 135,0 1 0,1 0 0,-1 0 1,1 0-1,-1 0 0,1 1 0,0 0 0,0-1 0,1 1 0,-1 1 0,1-1 0,-1 1 0,1 0 0,0 0 0,0 0 0,0 0 0,0 1 0,0 0 0,11-1 0,-9 3 46,0 0-1,1 0 0,-1 1 1,0 0-1,0 0 1,0 1-1,0 0 0,0 0 1,-1 0-1,1 1 1,-1 0-1,0 0 1,7 7-1,3 2 82,-1 2 0,-1-1 0,0 2 0,-1 0 0,-1 0 0,0 1 1,-1 1-1,-1 0 0,-1 0 0,8 23 0,-13-32-104,0 1 1,-1-1-1,-1 1 1,1 0-1,-2 0 1,1 0-1,-1 0 1,-1 0-1,0 1 1,0-1-1,-1 0 1,0 0-1,-1 0 1,0 0-1,-1 0 1,0 0-1,0-1 0,-1 1 1,0-1-1,-1 0 1,0 0-1,-8 11 1,6-13 1,-1 0 0,1-1 0,-1 1 0,0-1 0,0-1 0,-1 1 0,0-2 0,0 1 0,0-1 0,-1 0 0,-9 2 0,19-6-58,0 0 1,0 0-1,0 0 0,-1 0 1,1 0-1,0 0 0,0 0 1,0 0-1,0 0 0,0 0 1,0 0-1,0 0 0,-1 0 1,1 0-1,0 0 0,0 0 1,0 0-1,0 0 0,0 0 1,0 0-1,0 0 0,-1 0 1,1 0-1,0 0 0,0 0 1,0 0-1,0 0 0,0 0 1,0 0-1,0 0 0,0 0 1,0 0-1,-1 0 0,1-1 1,0 1-1,0 0 0,0 0 1,0 0-1,0 0 0,0 0 1,0 0-1,0 0 0,0 0 1,0-1-1,0 1 0,0 0 1,0 0-1,0 0 0,0 0 1,0 0-1,0 0 0,0 0 1,0-1-1,0 1 0,0 0 1,0 0-1,0 0 0,0 0 1,0 0-1,0-1 0,6-10-1665,10-10-1537,3 4 135,4 5-107</inkml:trace>
</inkml:ink>
</file>

<file path=ppt/ink/ink10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1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38 374 6784,'0'0'197,"0"0"0,0-1-1,0 1 1,0 0 0,0 0 0,-1 0 0,1-1 0,0 1-1,0 0 1,0 0 0,0 0 0,0 0 0,-1-1 0,1 1 0,0 0-1,0 0 1,0 0 0,-1 0 0,1 0 0,0 0 0,0 0 0,-1 0-1,1-1 1,0 1 0,0 0 0,0 0 0,-1 0 0,1 0 0,0 0-1,0 0 1,-1 0 0,1 0 0,0 0 0,0 1 0,0-1 0,-1 0-1,1 0 1,0 0 0,0 0 0,-1 0 0,1 0 0,0 0 0,0 0-1,0 1 1,0-1 0,-1 0 0,1 0 0,0 0 0,0 0 0,0 1-1,0-1 1,0 0 0,-1 0 0,1 1 0,-10 20 2826,-3 29-3050,12-43 109,-1 0-1,2 0 1,-1 1 0,1-1-1,0 0 1,1 1-1,-1-1 1,1 0-1,1 0 1,0 0 0,0 0-1,0 0 1,1 0-1,-1-1 1,2 1-1,-1-1 1,1 1 0,0-1-1,0-1 1,1 1-1,0 0 1,0-1-1,0 0 1,0 0 0,8 4-1,-4-2 9,1-1 0,0-1 0,0 0 1,0 0-1,1-1 0,-1 0 0,1-1 0,0 0 0,0-1 0,0 0 0,0-1 0,0 0 1,1-1-1,-1 0 0,21-3 0,-17 1-57,-1-1 1,-1-1-1,1 0 1,-1-1-1,1 0 1,-1-1-1,-1-1 1,1 0-1,-1 0 1,0-1-1,18-17 1,-23 19-34,-1-1 0,0 0 0,0-1 0,-1 1 1,0-1-1,0 0 0,-1 0 0,0-1 0,-1 0 1,1 1-1,-2-1 0,1 0 0,-1 0 0,0 0 1,-1-1-1,0 1 0,-1 0 0,-1-19 0,-2 8 5,-1 1-1,-1-1 1,0 1-1,-2 0 1,0 1-1,-1 0 0,-1 0 1,0 0-1,-24-31 1,19 30-11,-1 0 1,-1 1-1,-1 0 1,0 2-1,-2 0 0,1 1 1,-40-24-1,51 35-8,1 1-1,-1 0 0,0 0 1,0 0-1,0 1 1,0 0-1,-1 1 0,1-1 1,-1 2-1,1-1 1,0 1-1,-1 0 0,-13 2 1,16-1-38,0 0 1,0 1 0,0 0 0,0 0 0,1 0-1,-1 1 1,1-1 0,-1 1 0,1 0 0,0 0-1,0 1 1,0-1 0,1 1 0,-1 0 0,1 0-1,0 0 1,0 1 0,0-1 0,1 0-1,-4 8 1,1 3-520,0-1 0,1 1 0,0 0 0,1 0 0,1 1 1,0-1-1,2 1 0,-1-1 0,2 1 0,0-1 0,1 0 0,0 1 0,2-1 0,-1 0 0,2 0 0,6 16 0,21 49-2394</inkml:trace>
</inkml:ink>
</file>

<file path=ppt/ink/ink10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3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1 565 5632,'6'-2'990,"-1"-1"1,1 2-1,0-1 0,0 1 1,0-1-1,1 2 1,-1-1-1,0 1 0,7 0 1,16-2 774,23-6-1050,-1-3 0,-1-2-1,58-23 1,-79 24-538,-1-1 0,-1-2-1,-1-1 1,0-1-1,0-1 1,36-35 0,-52 43-124,0-1 1,0 0-1,-1 0 1,-1-1-1,0-1 1,9-18-1,-14 26-67,0 0 0,-1-1 0,0 1 0,0-1 0,-1 0 0,1 1-1,-1-1 1,0 0 0,-1 0 0,0 0 0,0 0 0,0 0 0,0 0 0,-1 0 0,0 1 0,0-1 0,-1 0-1,-3-9 1,0 6-11,0 1-1,-1-1 0,0 2 0,0-1 1,-1 1-1,0 0 0,0 0 0,-1 0 1,0 1-1,0 1 0,0-1 0,-1 1 1,0 1-1,0-1 0,0 2 1,0-1-1,0 1 0,-1 1 0,0-1 1,1 2-1,-11-2 0,4 2 22,1 0 0,0 1 0,0 0 0,0 1 0,0 1 0,0 0 0,0 1 0,0 1 0,0 1 0,1 0 0,0 0 0,-22 13 0,25-11 27,0 1 1,0 0 0,1 1 0,1 0-1,-1 1 1,1 0 0,1 0 0,0 1-1,1 0 1,-13 24 0,10-13 0,1 1 1,1 0 0,1 1-1,-7 40 1,9-43-18,2 1 1,0-1 0,2 0 0,0 1-1,2-1 1,0 1 0,1-1 0,1 0 0,2 0-1,12 41 1,-8-43-80,0 0 0,1 0 0,1-1 0,0 0 0,2-1 0,28 30 0,-29-34-347,0-2 0,1 1 1,1-2-1,0 0 0,0 0 0,0-2 0,1 0 0,1 0 0,19 6 0,24 3-2162</inkml:trace>
</inkml:ink>
</file>

<file path=ppt/ink/ink10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4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1 9856,'6'51'4864,"-6"15"-6272,0-50 8063,-20 27-7295,6-8 0,-27 17-2815,7-17-1,-17 4 3072,17-16 0</inkml:trace>
</inkml:ink>
</file>

<file path=ppt/ink/ink10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4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2 364 5888,'0'0'185,"0"0"0,-1 0 1,1 0-1,0 1 0,0-1 0,0 0 0,0 0 1,0 0-1,0 0 0,0 1 0,0-1 1,-1 0-1,1 0 0,0 0 0,0 1 1,0-1-1,0 0 0,0 0 0,0 0 1,0 1-1,0-1 0,0 0 0,0 0 1,0 0-1,1 1 0,-1-1 0,0 0 0,0 0 1,0 0-1,0 1 0,0-1 0,0 0 1,0 0-1,0 0 0,1 0 0,-1 1 1,0-1-1,0 0 0,0 0 0,0 0 1,0 0-1,1 0 0,-1 0 0,0 0 1,0 1-1,0-1 0,1 0 0,-1 0 0,19 14 2946,-12-9-3034,1-1 0,0 0 1,0 0-1,14 4 0,7-2 451,0-1 1,0-1-1,0-2 1,0-1 0,1-2-1,-1 0 1,47-10-1,-35 3-175,0-3-1,0-1 0,-2-3 1,66-32-1,-93 41-324,-1 0 0,0-1 0,0-1 0,-1 0 0,0 0 0,0-1 0,11-14 0,-18 20-55,0 0 0,-1 0 1,1-1-1,-1 1 0,1-1 0,-1 0 0,0 1 0,0-1 0,-1 0 0,1-1 0,-1 1 1,0 0-1,0 0 0,0 0 0,-1-1 0,0 1 0,0 0 0,0-1 0,0 1 0,0 0 1,-1 0-1,0-1 0,-2-6 0,0 4-18,0 0 0,0 1 0,-1 0 0,0 0 0,0 0 0,-1 0 0,1 0 0,-1 1 0,-1 0 0,1 0 0,-1 0 0,-9-5 0,2 2-62,0 0 1,-1 1-1,0 1 0,0 0 1,-1 1-1,1 1 1,-31-5-1,30 5 12,-6 1-31,1 0 1,0 1 0,-1 1 0,1 1-1,-1 1 1,1 1 0,0 1-1,-22 5 1,22-4 7,-17 3-295,-54 17-1,80-21 271,0 1-1,1 1 1,-1 0-1,1 1 1,0-1-1,1 2 1,-1 0-1,-13 12 1,22-18 84,-1 1 0,1-1 0,-1 1 0,1 0 0,0-1 0,-1 1 0,1 0 0,0 0 0,0 0 1,0 0-1,0 0 0,1 0 0,-1 0 0,0 0 0,1 0 0,0 0 0,-1 0 0,1 0 0,0 0 0,0 0 1,0 1-1,0-1 0,1 3 0,1-2-27,-1 0-1,1 1 1,-1-1 0,1-1-1,0 1 1,0 0 0,1 0 0,-1-1-1,0 1 1,1-1 0,0 0-1,-1 0 1,4 2 0,8 4-206,0 0 0,0-1 0,0-1 0,30 9 0,-16-9-87,0-1 0,1-1 1,-1-1-1,1-2 0,56-4 0,-19-5-207,89-23 0,-139 28 817,0-2 0,0 0-1,27-13 1,-34 11 734,-21 6 354,-22 11 1115,32-8-2361,0-1-1,0 1 0,0 0 0,1-1 0,-1 1 0,0 0 1,1 0-1,-1 0 0,1 0 0,0 1 0,0-1 0,0 0 1,0 0-1,0 1 0,0-1 0,0 1 0,1-1 0,-1 1 0,1-1 1,0 1-1,0 3 0,1-2-4,-1 0-1,1 0 1,1-1 0,-1 1 0,1 0-1,-1-1 1,1 1 0,0-1 0,0 1-1,1-1 1,-1 0 0,5 4-1,2 2 40,1 0 0,0 0-1,1-1 1,-1-1 0,2 0-1,-1 0 1,16 6 0,-8-6-126,1 0 1,0-1-1,1 0 1,26 2 0,-33-7-623,0 0 1,-1-1 0,1-1 0,15-2-1,16-6-2451</inkml:trace>
</inkml:ink>
</file>

<file path=ppt/ink/ink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8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310 6 1408,'0'0'46,"0"1"-1,-1-1 1,1 0 0,-1 1-1,1-1 1,0 0 0,-1 0-1,1 0 1,-1 1 0,1-1-1,-1 0 1,1 0 0,-1 0-1,1 0 1,-1 0 0,1 0-1,-1 0 1,1 0 0,-1 0-1,1 0 1,0 0 0,-1 0-1,1 0 1,-1 0 0,1-1-1,-1 1 1,1 0 0,-1 0-1,1 0 1,0-1 0,-1 1-1,1 0 1,-1-1 0,0 0-1,1 1-3,-1-1 0,0 1 0,1-1 0,-1 1 1,0 0-1,0-1 0,0 1 0,1 0 0,-1-1 0,0 1 0,0 0 0,0 0 0,0 0 0,0 0 0,1-1 0,-1 1 0,0 1 0,0-1 0,0 0 0,0 0 0,0 0 0,0 0 0,1 1 0,-1-1 1,0 0-1,0 1 0,0-1 0,1 0 0,-1 1 0,0-1 0,0 2 0,-15 8 204,0 0 0,0-1 0,-23 8 0,23-10-67,1 0 0,0 1-1,0 0 1,-15 13-1,29-21-177,-10 8 149,0 2-1,0-1 0,1 1 0,0 1 0,0-1 0,1 2 1,-8 13-1,17-25-146,0 1 0,0-1 1,0 0-1,1 1 0,-1-1 1,0 1-1,0-1 0,0 1 1,1-1-1,-1 0 0,0 1 1,0-1-1,1 0 0,-1 1 1,0-1-1,1 0 0,-1 1 0,1-1 1,-1 0-1,0 0 0,1 1 1,-1-1-1,1 0 0,-1 0 1,0 0-1,1 1 0,-1-1 1,1 0-1,-1 0 0,1 0 1,-1 0-1,1 0 0,-1 0 1,1 0-1,20 3 237,-20-2-212,103 10 211,83 13 500,-165-19-678,1 0 1,-2 2-1,1 0 0,-1 2 1,0 0-1,21 14 1,-25-13 24,-1 1 0,0 1 0,-1 0 0,-1 1 0,0 1 0,13 15 0,-23-25-55,-1 1 0,0-1-1,0 0 1,0 1-1,-1 0 1,1 0 0,-1 0-1,0 0 1,0 0 0,-1 0-1,0 0 1,0 0-1,0 1 1,0-1 0,-1 0-1,0 1 1,0-1-1,0 1 1,-1-1 0,0 0-1,0 0 1,0 1 0,0-1-1,-1 0 1,0 0-1,-3 5 1,1-5 64,1-1 1,-1 0-1,0 0 1,0 0-1,0 0 1,-1-1-1,1 1 0,-1-1 1,0-1-1,0 1 1,0-1-1,0 1 1,0-1-1,-7 1 0,-5 2 273,-1 0-1,0-2 1,-20 2-1,-4-3 416,-64-6 1,75 2-961,0 0 0,-1 2 0,1 1 1,-41 8-1,48 0-1554,23-9 1671,1 0 0,0 0 0,-1 0 0,1 0-1,0 0 1,-1 0 0,1 0 0,0 0-1,-1 0 1,1 0 0,0 0 0,-1 0-1,1 0 1,0 1 0,0-1 0,-1 0 0,1 0-1,0 0 1,-1 1 0,1-1 0,0 0-1,0 0 1,0 1 0,-1-1 0,1 0-1,0 0 1,0 1 0,0-1 0,-1 0-1,1 1 1,0-1 0,0 0 0,0 1 0,0-1-1,0 0 1,0 1 0,0-1 0,0 0-1,0 1 1,0-1 0,0 0 0,0 1-1,0-1 1,0 0 0,0 1 0,0-1-1,0 0 1,1 1 0,-1-1 0,0 0 0,0 0-1,0 1 1,0-1 0,1 0 0,-1 1-1,0-1 1,0 0 0,1 0 0,-1 0-1,0 1 1,0-1 0,1 0 0,12 2-1860</inkml:trace>
</inkml:ink>
</file>

<file path=ppt/ink/ink10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5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167 599 8576,'33'-4'4704,"44"-12"1,-48 8-3791,0-1 0,0-2 0,40-21 0,-48 21-867,-2-1 1,0-1 0,0 0-1,-1-2 1,-1 0-1,0-1 1,-1 0 0,-1-1-1,-1-1 1,13-20 0,-23 30-23,0 0 1,-1 0 0,1 0 0,-2 0 0,1 0-1,-1 0 1,-1-1 0,0 1 0,0-1-1,0 1 1,-1-1 0,0 1 0,-1-1 0,0 1-1,0-1 1,-1 1 0,0 0 0,0-1-1,-1 1 1,0 0 0,-1 1 0,0-1 0,-9-14-1,8 15-25,0 0 0,0 0 0,-1 1 0,0 0 0,0 0 0,-1 0 0,1 1 0,-1 0 0,0 0 0,-1 0 0,1 1 0,-15-6 0,12 6 0,-7-4-8,0 2 0,0 0 0,-1 0 0,0 2 0,0 0 0,-1 1 0,1 1 0,-1 1 0,1 0 0,-1 2 0,1 0 0,-1 1 0,1 1 0,0 0 0,-34 12 0,41-11 2,0 1 0,0 0 0,0 1 0,0 0 0,1 1 0,0 0 0,1 0 0,0 1 0,0 0 0,0 1 0,1 0 0,0 0 0,1 1 0,0 0 0,1 1 0,0-1-1,0 1 1,1 0 0,0 0 0,-4 17 0,5-11-2,0 1-1,1-1 0,0 0 1,1 1-1,1 0 1,1-1-1,1 1 0,0 0 1,2-1-1,-1 0 1,2 1-1,1-1 1,0 0-1,7 16 0,-1-10-14,2 1-1,0-1 1,1-1-1,1-1 1,1 0-1,1-1 1,1 0-1,1-2 1,1 0-1,0-1 1,30 19 0,-25-21-834,1 0 1,29 10 0,-25-13-2199,56 14 1,-56-17 238</inkml:trace>
</inkml:ink>
</file>

<file path=ppt/ink/ink10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5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8960,'2'1'352,"1"1"1,-1 0 0,0 1-1,1-1 1,-1 0 0,-1 1-1,1-1 1,0 1 0,0-1-1,-1 1 1,0 0 0,1 0-1,-1 0 1,0-1 0,0 1-1,-1 0 1,1 1 0,-1-1-1,1 0 1,-1 0 0,0 0-1,0 0 1,-1 5 0,0 18 2453,-8 46 0,4-38-3293,4-13 678,1 1 0,1-1 1,0 0-1,10 40 1,29 82 139,-7-28 557,-30-103-856,0-1 0,1 0 0,0 0 0,0-1 1,1 1-1,8 11 0,-12-19-209,1-1-1,-1 0 1,1 0-1,-1 0 1,1 0-1,0 0 1,0 0-1,0-1 1,0 1-1,0 0 1,0-1-1,0 0 1,0 1-1,1-1 1,-1 0-1,0 0 1,1 0-1,-1-1 1,1 1-1,0 0 1,-1-1-1,1 0 1,-1 0-1,1 0 1,-1 0-1,1 0 1,0 0-1,-1 0 1,1-1-1,-1 0 1,1 1-1,3-2 1,17-10-2916</inkml:trace>
</inkml:ink>
</file>

<file path=ppt/ink/ink10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6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9984,'14'-4'4992,"62"-8"-6528,-58 8 7679,25-3-6143,-9-2 0,21 2 256,-13-5 0,-8 12-256,-5 0 0,-6 9-640,-6-6 0,-2-3-1791,-5 0-1</inkml:trace>
</inkml:ink>
</file>

<file path=ppt/ink/ink10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6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1 236 8192,'16'32'8217,"4"-2"-3790,51 56-3772,-19-26-237,-34-34-116,-14-20-260,-1 0 1,2 0-1,-1 0 0,1 0 0,0-1 0,0 0 0,9 7 1,-14-12-45,0 0 1,0 0 0,0 1-1,0-1 1,1 0-1,-1 0 1,0 0 0,0 0-1,0 0 1,0 0-1,0 0 1,0 0 0,1 0-1,-1 0 1,0 0 0,0 0-1,0 1 1,0-1-1,0 0 1,1 0 0,-1 0-1,0 0 1,0 0 0,0 0-1,0-1 1,1 1-1,-1 0 1,0 0 0,0 0-1,0 0 1,0 0-1,0 0 1,0 0 0,1 0-1,-1 0 1,0 0 0,0 0-1,0 0 1,0-1-1,0 1 1,0 0 0,0 0-1,1 0 1,-1 0 0,0 0-1,0 0 1,0-1-1,0 1 1,0 0 0,0 0-1,0 0 1,0 0-1,0 0 1,0-1 0,0 1-1,0 0 1,0 0 0,0 0-1,0 0 1,0 0-1,0-1 1,0 1 0,0 0-1,0 0 1,-4-19-225,-16-23-269,4 17 229,-5-6-59,2-1 0,-23-52-1,38 73 293,0-1-1,0 1 1,1-1 0,1 0-1,0 0 1,1 0-1,0 0 1,0 0 0,1 0-1,1 0 1,4-23-1,-4 29 10,1 0-1,0 0 0,0 0 1,1 1-1,-1-1 0,1 1 0,0-1 1,1 1-1,-1 0 0,1 0 1,0 0-1,0 1 0,1-1 1,-1 1-1,1 0 0,0 0 0,0 1 1,1 0-1,-1 0 0,1 0 1,-1 0-1,1 1 0,10-3 0,-2 1-591,0 1-1,1 1 0,-1 1 0,1 0 0,-1 0 0,1 2 0,-1 0 0,1 0 0,17 5 0,2 3-1836</inkml:trace>
</inkml:ink>
</file>

<file path=ppt/ink/ink10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6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71 294 8576,'-1'1'220,"0"0"0,0 0-1,0 0 1,1 0 0,-1 0 0,0 0 0,0 1 0,1-1 0,-1 0 0,1 0 0,-1 1-1,1-1 1,-1 0 0,1 1 0,0-1 0,-1 1 0,1-1 0,0 0 0,0 1-1,0-1 1,0 1 0,1-1 0,-1 2 0,1 0 188,0 0 0,1-1 0,-1 1 0,0-1 0,1 1 0,0-1 0,-1 0 0,1 1 0,0-1 0,0 0 0,3 2 0,1 1-105,0 0 0,1-1 0,-1 0 0,1 0 1,0 0-1,1-1 0,-1 0 0,0-1 0,9 3 1,6-2-131,1 0 0,0-2 0,0 0 0,-1-1 1,1-2-1,0 0 0,-1-1 0,1-2 0,-1 0 0,0-1 1,0-1-1,-1-2 0,0 0 0,0-1 0,-1 0 0,35-26 1,-46 29-143,1-1 1,-1 0-1,0 0 1,14-18-1,-20 22-59,0 1-1,-1-1 1,1 0-1,-1 0 1,0 0-1,0 0 1,0-1-1,-1 1 1,1 0-1,-1-1 1,0 1-1,0-1 1,-1 1-1,1-1 0,-1-5 1,-1 4-14,-1 0 0,1 1 0,-1-1 0,0 0 0,0 1-1,-1 0 1,0-1 0,0 1 0,0 0 0,0 1 0,-1-1 0,0 0 0,0 1 0,-5-5 0,-2 0-58,-1 0 0,1 0 0,-1 2 0,-20-11 0,17 11 50,-1 1 0,1 1-1,-1 1 1,0 0-1,0 1 1,0 0 0,-1 1-1,1 1 1,0 1-1,-1 0 1,1 1 0,-1 1-1,-27 7 1,17-2-416,-1 2 0,1 1 0,0 1 0,1 1 0,0 1 0,-40 28-1,16-5-2221</inkml:trace>
</inkml:ink>
</file>

<file path=ppt/ink/ink10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7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29 253 5888,'27'-15'5120,"-26"14"-1622,-1 1-2388,-10 17 1727,8-11-2674,0-1 0,0 1-1,1-1 1,0 1 0,0 0 0,0-1 0,1 1 0,-1 0 0,1 0 0,1 0 0,-1 0 0,1-1 0,0 1-1,0 0 1,1-1 0,0 1 0,0-1 0,0 1 0,0-1 0,1 0 0,6 9 0,-5-9-49,0 0 0,0-1 0,0 1 0,1-1 0,0 0 0,0 0 0,0 0 1,0 0-1,1-1 0,0 0 0,-1-1 0,1 1 0,0-1 0,0 0 0,0 0 0,12 1 0,5 1 68,-1-1 0,1-1 0,27-2-1,-28-1-108,0-1 1,0-1-1,-1-1 0,1-1 0,-1 0 0,22-10 0,-26 8-86,-1 1 1,-1-2-1,1 0 0,-1-1 0,0-1 0,-1 0 1,-1-1-1,1 0 0,20-24 0,-26 28-32,-1-1-1,0 0 0,-1 0 0,0 0 1,0-1-1,-1 0 0,0 0 1,0 0-1,-1 0 0,0-1 0,-1 0 1,0 0-1,3-18 0,-5 24 18,0 0-1,-1 0 0,0 1 0,0-1 1,0 0-1,0 0 0,0 0 1,-1 0-1,0 0 0,1 0 1,-1 1-1,-1-1 0,1 0 1,-4-5-1,1 3-16,0 1 1,0 0 0,-1 0-1,0 0 1,0 1-1,-8-6 1,8 7 17,-4-4-38,1 2 0,-1-1-1,-1 1 1,1 1-1,-1 0 1,0 0 0,0 1-1,0 0 1,0 0 0,0 1-1,-1 1 1,1 0 0,-15 0-1,9 0-21,-26-3-120,1 2 1,-1 2 0,0 2 0,0 1 0,-61 14-1,82-12-15,1 1 0,-29 12 0,43-16 118,1 0 1,0 1 0,0 0 0,0 0-1,0 1 1,0-1 0,0 1 0,1 0 0,0 0-1,0 0 1,0 1 0,1 0 0,-5 5-1,8-8 42,-1-1-1,0 1 0,0-1 0,1 1 0,-1 0 0,1 0 1,0-1-1,-1 1 0,1 0 0,0-1 0,0 1 0,0 0 0,0 0 1,0-1-1,0 1 0,1 0 0,-1 0 0,1-1 0,-1 1 1,1-1-1,-1 1 0,1 0 0,0-1 0,0 1 0,0-1 0,0 1 1,0-1-1,0 0 0,0 1 0,1-1 0,-1 0 0,0 0 1,1 0-1,-1 0 0,1 0 0,-1 0 0,1 0 0,-1-1 1,1 1-1,3 1 0,6 2-236,1 0-1,0-1 1,0 0 0,16 2 0,-24-5 276,39 4-462,1-2 1,-1-3-1,1-1 1,66-11-1,-85 9 369,35-6 147,80-25 0,-43 9 1102,-89 24-776,8 0 1393,-34 20 580,10-10-1853,0 1 0,1 0 1,0 0-1,1 1 0,-1-1 1,2 2-1,-5 10 0,8-17-398,1-1 1,1 0-1,-1 1 0,1-1 0,-1 1 0,1 0 1,0-1-1,0 1 0,0-1 0,1 1 0,-1-1 0,1 1 1,0-1-1,0 1 0,0-1 0,1 0 0,-1 0 0,1 1 1,-1-1-1,1 0 0,0 0 0,0-1 0,1 1 0,-1 0 1,0-1-1,6 5 0,-1 0 4,1-1-1,0 0 1,0-1 0,1 0 0,-1 0 0,1 0-1,0-1 1,1-1 0,17 6 0,7-5-672,-1-1 0,1-2 0,0-1 0,64-9 1,63-21-5066,-84 14 2455</inkml:trace>
</inkml:ink>
</file>

<file path=ppt/ink/ink10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8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5760,'0'0'127,"0"-1"0,0 1 0,1 0 1,-1-1-1,0 1 0,0 0 0,0-1 0,1 1 0,-1 0 1,0-1-1,0 1 0,1 0 0,-1 0 0,0-1 0,0 1 1,1 0-1,-1 0 0,0-1 0,1 1 0,-1 0 1,0 0-1,1 0 0,-1 0 0,1 0 0,-1 0 0,0-1 1,1 1-1,-1 0 0,0 0 0,1 0 0,-1 0 1,1 0-1,-1 0 0,0 0 0,1 1 0,-1-1 0,0 0 1,1 0-1,-1 0 0,0 0 0,1 0 0,0 1 0,0-1 91,0 0 0,0 0 0,0 0 0,0 0 0,0 0 0,0 1 0,0-1 0,0 0 0,0 1 0,0-1 0,0 0 0,0 1 0,0-1 0,0 1 0,0 0 0,0-1 0,0 1 0,0 0 0,-1-1 0,1 1 0,0 0 0,-1 0 0,1 0 0,0 0 0,0 1-1,4 15 575,-1 0-1,0 1 0,1 23 0,-4 108-1232,-3-82 1301,8 277 932,-11-31-2321,-4-104-2803,8-175 815,1-13-192</inkml:trace>
</inkml:ink>
</file>

<file path=ppt/ink/ink10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8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1 183 8320,'0'-3'172,"0"-1"0,1 1-1,-1-1 1,1 1 0,0-1 0,0 1 0,0-1 0,1 1 0,-1 0 0,1 0 0,0 0 0,-1 0-1,2 0 1,-1 0 0,0 0 0,0 1 0,1-1 0,0 1 0,-1-1 0,1 1 0,0 0-1,0 0 1,0 0 0,0 1 0,1-1 0,-1 1 0,0 0 0,1 0 0,3-1 0,35-17 4398,-30 13-3829,3-2-425,1 1 0,1 0 1,21-6-1,11 0 174,0 2 1,1 2 0,74-3-1,-94 13-383,0 1 0,0 1-1,-1 2 1,32 9 0,-50-11 0,1 1 0,-1 0 0,0 0 1,0 1-1,-1 0 0,1 1 0,-1 1 1,0-1-1,-1 2 0,16 13 0,-21-16-79,0-1 1,-1 1-1,1-1 0,-1 1 0,0 0 0,0 0 1,0 0-1,-1 1 0,0-1 0,0 1 0,0-1 0,-1 1 1,0 0-1,0-1 0,0 1 0,-1 0 0,0 0 1,0 0-1,0-1 0,-1 1 0,0 0 0,0 0 0,-3 9 1,-1-4-26,-1 0 0,0 0 0,-1-1 1,0 1-1,0-1 0,-1-1 1,-1 0-1,1 0 0,-1 0 0,-1-1 1,0-1-1,-13 9 0,9-8-163,0-1-1,0 0 1,-1 0-1,0-1 0,-1-1 1,1-1-1,-1 0 1,0-1-1,1-1 1,-2 0-1,1-2 1,0 1-1,0-2 0,0 0 1,0-1-1,0 0 1,0-2-1,-21-7 1,33 10-205,0 0 1,1 0 0,-1-1-1,1 0 1,-1 1 0,1-1 0,0-1-1,0 1 1,0 0 0,0-1-1,0 1 1,-4-7 0,-8-7-2601</inkml:trace>
</inkml:ink>
</file>

<file path=ppt/ink/ink10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9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7168,'1'-6'870,"-1"5"-713,0 1 0,-1-1 0,1 0 0,0 0 0,0 0 0,0 0 0,0 0 0,1 0 0,-1 1 0,0-1 0,0 0 0,0 0 0,1 0 0,-1 1 0,0-1 1,1 0-1,-1 0 0,1 1 0,-1-1 0,1 0 0,-1 0 0,1 1 0,-1-1 0,1 1 0,0-1 0,-1 1 0,1-1 0,0 1 0,0-1 0,1 0 0,4 5 5932,9 18-4647,-13-19-1334,5 10 473,0 1 0,-2-1 0,8 22 0,54 202-133,-46-158 266,19 157 1,-28-117-936,-6 1 1,-8 123 0,-10-151-596,10-85 348,1 1-1,-2-1 0,1 1 0,-1-1 0,0 0 0,-1 0 0,0 0 1,0 0-1,-5 6 0,-6 4-2496</inkml:trace>
</inkml:ink>
</file>

<file path=ppt/ink/ink10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9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1 213 9216,'-1'-4'300,"1"-1"0,1 0-1,-1 0 1,0 0 0,1 1 0,0-1 0,0 0 0,1 1 0,-1-1 0,4-6 0,-2 7 5,0 0 1,1 0 0,-1 1 0,1-1 0,0 1-1,0 0 1,0 0 0,0 0 0,0 0 0,1 1 0,-1 0-1,6-2 1,60-24 1116,0 4 1,114-23-1,-165 43-1157,0 0 1,1 1 0,-1 1-1,1 1 1,0 1 0,0 1 0,-1 0-1,1 2 1,-1 0 0,31 9-1,-46-10-208,1 1-1,-1-1 0,0 1 1,0-1-1,0 1 1,-1 0-1,1 1 0,-1-1 1,1 0-1,-1 1 1,0 0-1,-1 0 0,1 0 1,0 0-1,-1 0 1,0 1-1,0-1 0,-1 1 1,1-1-1,-1 1 0,0 0 1,0-1-1,0 7 1,0-2-23,0 1 1,-1-1 0,0 1 0,-1 0-1,0-1 1,0 0 0,-1 1 0,0-1 0,-1 0-1,0 0 1,-8 15 0,2-9-11,0 0-1,-2-1 1,0 0 0,0-1-1,-1 0 1,-1-1-1,0-1 1,-1 0 0,0 0-1,-1-2 1,0 1 0,0-2-1,-1 0 1,0-1 0,-20 6-1,20-8-181,0-1 0,0 0 0,-1-2-1,1 1 1,-1-2 0,0-1 0,-20-1-1,25 0-364,-1-1-1,0 0 1,0-1-1,1-1 1,0 0-1,0-1 1,0 0-1,0-1 1,-20-12-1,29 15 62,0 1-1,0 0 0,0-1 0,1 1 1,-1-1-1,1 0 0,-1 0 0,1 0 1,0 0-1,0 0 0,0 0 0,-2-7 1,-5-10-2610</inkml:trace>
</inkml:ink>
</file>

<file path=ppt/ink/ink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09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171 310 2816,'6'-2'483,"-1"0"-1,1-1 1,-1 0 0,0 0 0,0 0-1,0 0 1,0-1 0,6-5 0,20-15 569,-14 15-816,-1-2 0,-1 0 0,1-1 0,16-17 0,-27 24-168,0 1-1,0-1 1,-1-1-1,0 1 1,0-1 0,0 1-1,-1-1 1,1 0-1,-1-1 1,-1 1-1,1 0 1,-1-1 0,-1 0-1,1 1 1,0-9-1,-2 12-44,0 0 0,0 0-1,0 0 1,-1 0 0,1 0-1,-1 0 1,0 0 0,0 0-1,0 0 1,0 0 0,0 1 0,-1-1-1,1 0 1,-1 1 0,1-1-1,-1 1 1,0 0 0,0 0-1,-4-3 1,2 2-4,0 0 0,0 1 0,-1-1 0,1 1 0,-1 1-1,0-1 1,1 0 0,-1 1 0,0 0 0,-9-1 0,-3 2 6,0-1 0,0 2 0,0 1-1,0 0 1,-30 8 0,37-7-18,-1 0 1,0 1-1,1 1 1,0-1-1,0 2 0,0-1 1,0 1-1,1 1 1,0 0-1,1 0 0,-1 1 1,2 0-1,-1 0 1,1 1-1,0 0 1,1 0-1,-10 18 0,13-19-2,-1 0-1,1 1 0,1-1 0,0 1 0,0-1 1,0 1-1,1 0 0,1 0 0,-1 0 1,2 0-1,-1-1 0,1 1 0,0 0 0,1 0 1,0-1-1,0 1 0,1-1 0,0 1 1,1-1-1,0 0 0,0 0 0,0-1 0,7 9 1,-3-5 13,2 0 1,-1 0-1,1 0 1,1-2-1,0 1 1,0-1-1,1-1 1,0 0-1,0 0 1,1-2-1,0 1 1,0-2-1,1 1 1,0-2 0,0 0-1,0-1 1,0 0-1,16 1 1,-9-3 15,0-1 1,1 0 0,-1-2-1,0 0 1,0-1 0,-1-2-1,1 0 1,-1-1 0,0-1-1,0-1 1,30-16 0,-35 16 29,0-1 1,-1 0-1,-1-1 1,1-1-1,-1 0 1,-1 0 0,0-2-1,11-14 1,-18 19-32,0 1 0,-1-1-1,0 0 1,0 0 0,-1 0 0,0-1 0,0 1 0,-1-1 0,0 0 0,0 1 0,-1-1 0,-1 0-1,1 0 1,-1 0 0,-1 0 0,0 0 0,-2-10 0,-17-47 213,15 50-385,0 1 0,-6-33 0,11 48 126,1-1-1,-1 0 1,0 1-1,0-1 0,1 1 1,-1-1-1,0 1 1,1-1-1,-1 1 1,0-1-1,1 1 1,-1-1-1,1 1 0,-1-1 1,1 1-1,-1 0 1,1-1-1,-1 1 1,1 0-1,0-1 0,-1 1 1,1 0-1,-1 0 1,1 0-1,0 0 1,-1-1-1,1 1 1,-1 0-1,1 0 0,0 0 1,-1 0-1,1 0 1,0 1-1,-1-1 1,1 0-1,-1 0 0,1 0 1,1 1-1,38 5-60,-26-3 59,46 7 322,1-3 0,-1-2 0,1-3 0,81-8 1,-130 3-198,0 0 0,0 0 0,0-1 0,-1-1 0,19-10 0,-21 11 19,-44 19 475,22-9-584,-1 0 1,1 0-1,0 1 0,1 0 1,0 1-1,-18 16 1,18-12-14,1 0 0,0 2 0,0-1 1,2 1-1,0 1 0,0 0 1,1 0-1,-10 29 0,15-35 6,1 1-1,-1 0 1,2-1-1,-1 1 1,1 0-1,1 0 0,0 0 1,0 0-1,1 0 1,0 0-1,1 0 1,0-1-1,0 1 1,1-1-1,1 1 0,4 10 1,-3-10-37,1-1 0,-1 0 1,2 0-1,-1 0 0,1-1 1,0 0-1,1 0 0,0-1 1,0 0-1,0 0 0,1-1 0,0 0 1,1-1-1,-1 0 0,1 0 1,0-1-1,0 0 0,0-1 0,1 0 1,-1 0-1,1-1 0,0-1 1,-1 0-1,1 0 0,0-1 1,21-3-1,-19 3-635,0-2 1,1 0-1,-1-1 0,0 0 1,0-1-1,0 0 0,16-8 1,-3-4-1390</inkml:trace>
</inkml:ink>
</file>

<file path=ppt/ink/ink10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0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51 272 9472,'-2'-2'1147,"4"5"394,10 10 2083,22 19 1327,39 37-4729,-48-44-2,51 41 0,-61-56-123,-7-5 0,1 0 1,-1 1-1,0 1 0,-1-1 0,0 1 0,0 0 0,9 12 0,-16-19-94,0 0 0,0 0-1,1 0 1,-1 1 0,0-1-1,0 0 1,0 0-1,0 0 1,1 1 0,-1-1-1,0 0 1,0 0 0,0 1-1,0-1 1,0 0-1,0 0 1,0 1 0,0-1-1,0 0 1,0 1 0,0-1-1,0 0 1,0 0 0,0 1-1,0-1 1,0 0-1,0 0 1,0 1 0,0-1-1,0 0 1,0 0 0,0 1-1,-1-1 1,1 0 0,0 0-1,0 1 1,0-1-1,0 0 1,-1 0 0,1 0-1,0 0 1,-1 1 0,-14-1 2,-21-9-113,34 8 97,-7-1-15,1-1 1,0 0-1,0 0 0,0-1 0,1 0 0,-1 0 0,-7-7 0,-6-3-23,2 2 9,1 0 0,1-2-1,0 0 1,1-1 0,0 0 0,1-2-1,1 0 1,-14-21 0,22 28 34,-1 1 1,2 0-1,-1-1 1,2 0-1,-1-1 1,1 1-1,1-1 0,0 0 1,-3-15-1,6 19 1,-1 0-1,1 0 1,0 0-1,1 0 1,0-1-1,0 1 1,0 0-1,1 0 1,0 1-1,0-1 1,1 0-1,0 1 0,0-1 1,0 1-1,1 0 1,5-7-1,0 3-10,0 0 0,1 1 0,0 0 0,0 1 0,1 0 0,0 1 0,0 0 0,1 1 0,0 0 0,0 0 0,0 2 0,1-1 0,-1 2 0,1 0 0,0 0 0,0 1 0,1 1 0,-1 0 0,0 0 0,0 2 0,1 0 0,-1 0 0,0 1 0,0 1 0,0 0 0,0 1 0,-1 0 0,0 1 0,1 0 0,-2 1 0,22 14 0,-25-14-560,0 0 0,0 1 0,-1 1 0,0-1 0,0 1 0,0 0 0,7 13 1,-5 2-2113</inkml:trace>
</inkml:ink>
</file>

<file path=ppt/ink/ink10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0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1 260 7552,'3'9'8949,"6"6"-4334,2 2-4367,1-1 0,0 0 0,1-1 0,23 20 1,-25-27-91,1 0 0,0-1 1,1-1-1,-1 0 0,1 0 0,1-2 1,-1 1-1,1-2 0,-1 0 1,1 0-1,0-1 0,0-1 1,0 0-1,22-3 0,-5-1-31,1-1 0,-1-2 0,0-1 0,0-1 0,36-16 0,-53 18-113,-1 0 0,-1 0 0,1-1 0,-1-1 1,0 0-1,-1 0 0,0-1 0,14-16 1,-20 22-21,-1-1 1,1 0 0,-1 0 0,0-1 0,-1 1 0,1-1 0,-1 0-1,0 0 1,0 0 0,0-1 0,-1 1 0,0 0 0,0-1-1,0 0 1,-1 1 0,0-1 0,0 0 0,0 0 0,-1 0 0,0 0-1,0 1 1,0-1 0,-1 0 0,0 0 0,0 0 0,0 1 0,-1-1-1,-3-8 1,0 4-8,1 1-1,-1 0 0,-1 0 1,1 0-1,-1 1 1,-1-1-1,0 1 1,0 1-1,0 0 0,-18-13 1,12 13-1,-1 1 0,0 0-1,0 1 1,0 1 0,-1 0 0,1 1 0,-28-2-1,10 3-25,0 1 0,-53 6-1,62-2-178,1 1 0,0 1 0,-1 1-1,2 0 1,-42 20 0,50-20-276,1 1 0,0 0-1,1 1 1,0 1 0,0-1 0,0 2 0,1 0-1,1 0 1,0 0 0,-12 18 0,-5 16-2598</inkml:trace>
</inkml:ink>
</file>

<file path=ppt/ink/ink10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1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389 24 2816,'12'-14'6868,"-19"7"-3241,-31 5-1897,29 2-1667,-10 1 305,0 0 1,0 1 0,-1 1 0,1 1 0,1 1 0,-1 1 0,1 0 0,0 1 0,0 1 0,1 1 0,0 0 0,0 1 0,1 1 0,1 1-1,0 0 1,-26 27 0,39-36-358,0 0 0,0 0 0,0 0 0,0 0 0,0 0 0,0 1 0,1-1 0,0 1 0,-1-1-1,2 1 1,-1-1 0,0 1 0,0 0 0,1-1 0,0 1 0,0 0 0,0 0 0,0-1 0,1 1 0,-1 0-1,1-1 1,0 1 0,0 0 0,1-1 0,-1 0 0,0 1 0,1-1 0,0 0 0,0 1 0,0-1 0,0 0 0,1-1-1,2 4 1,4 3-31,0 0 0,1-1 0,0 0 0,0-1 0,1 0 0,0-1 0,0 0 0,1-1 0,12 5 0,10 0-929,0-2-1,1-1 1,0-2 0,0-1-1,1-2 1,-1-1 0,66-8 0,-38 0-1739</inkml:trace>
</inkml:ink>
</file>

<file path=ppt/ink/ink10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1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661 38 4608,'-3'-3'456,"1"0"0,-1 1 0,1-1-1,-1 1 1,0-1 0,0 1 0,0 0 0,-1 0 0,1 0 0,0 0 0,-1 1 0,-6-3 0,2 2-52,-1 0 1,1 1 0,0 0 0,0 0 0,-14 1 0,-6 3-199,0 0 1,-42 12 0,48-9 182,-23 4 127,0 2 1,1 3-1,-43 19 0,73-28-331,1 1 0,-1 0-1,1 1 1,1 0 0,0 1-1,0 1 1,1 0 0,0 0-1,0 1 1,1 0-1,1 1 1,0 0 0,-8 14-1,15-23-156,0 1-1,0 0 1,1 0-1,-1 0 1,1 0-1,0 0 1,0 1-1,0-1 1,0 0-1,1 0 1,0 1-1,0-1 1,0 0-1,0 1 1,1-1-1,0 0 1,0 0-1,0 0 1,2 6-1,0-5-18,0 0 0,0-1 0,0 1 0,1-1 0,-1 0 0,1 0 0,0 0 0,1 0 0,-1-1 0,1 0 0,-1 0 0,11 5 0,6 1-127,1 0-1,1-2 1,0-1 0,0 0 0,31 3 0,-1-5-1064,0-1 0,0-3 0,1-3 0,99-17 1,-69 7-1251</inkml:trace>
</inkml:ink>
</file>

<file path=ppt/ink/ink10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1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7552,'0'-7'3712,"0"43"-3840,0-33 6783,-3 20-6271,-3 2 128,6 2 256,0-1 128,20 10-1152,-8-4 0,22-9 512,-11-3 0,29-4-896,-15-9 0,20-14-1408,-14-2 129,-10-18-769,-1 8 128</inkml:trace>
</inkml:ink>
</file>

<file path=ppt/ink/ink10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2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13 9600,'-14'0'4736,"48"-9"-7296,-26 5 9599,16 4-8063,-5 0 128,18 4-3711,-8-4-1</inkml:trace>
</inkml:ink>
</file>

<file path=ppt/ink/ink10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2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0 345 2688,'1'-2'190,"0"1"1,-1-1-1,1 1 0,0-1 0,0 1 1,0 0-1,0-1 0,0 1 1,1 0-1,-1 0 0,0 0 0,1 0 1,-1 0-1,0 0 0,1 0 1,-1 0-1,1 0 0,-1 1 1,1-1-1,0 1 0,-1-1 0,1 1 1,0 0-1,-1-1 0,1 1 1,3 0-1,-3 0 30,0-1 0,0 1 0,0 0 0,1 0 0,-1 0 0,0 0 0,0 0 0,0 0-1,0 0 1,0 1 0,0-1 0,0 1 0,1-1 0,-1 1 0,-1 0 0,1 0 0,0 0 0,0 0 0,0 0 0,0 1 0,-1-1 0,4 3 0,9 36 3269,-13-33-3046,1 0 0,0 0 1,0-1-1,1 1 0,0-1 0,7 12 1,-3-9-228,-1-1 0,1 0-1,0 0 1,1-1 0,0 0 0,0 0 0,1-1 0,-1 0 0,1-1 0,1 1-1,-1-2 1,16 6 0,-10-6-91,0 0-1,1-1 0,-1-1 0,1-1 1,-1 0-1,1-1 0,-1 0 1,27-5-1,1-3 38,0-1 0,-1-3 0,-1-1 0,65-30 1,-86 33-124,0-2 0,-1 0 0,0-2 0,-1 0 0,33-32 0,-44 39-37,0 0-1,-1-1 1,0 1-1,0-1 1,-1 0-1,0-1 1,0 0-1,-1 1 1,0-1-1,-1-1 1,0 1 0,0 0-1,2-19 1,-4 22 2,0 1 0,-1-1 0,0 1 0,0-1 0,0 1 0,0-1 0,-1 1 0,0-1 0,0 1 0,-1 0 0,1-1 0,-1 1 1,0 0-1,-1 0 0,1 0 0,-1 0 0,0 1 0,0-1 0,-1 1 0,1-1 0,-1 1 0,0 0 0,0 1 0,0-1 0,-7-4 0,-4-1-19,0 0 0,-1 1 0,0 1 0,0 0 0,-1 1 0,-29-7 0,22 9-19,1 0 1,-1 1-1,0 2 1,1 0-1,-1 2 1,-46 6-1,47-4-9,-6 0-166,0 2 0,1 1 0,-1 1-1,-53 21 1,70-22-193,-1 0 1,1 0-1,0 2 0,1-1 1,-1 1-1,2 1 0,-1 0 1,1 1-1,1 0 0,0 0 0,-15 22 1,-6 14-2564</inkml:trace>
</inkml:ink>
</file>

<file path=ppt/ink/ink10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3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68 6784,'-4'-11'1372,"-4"-20"918,5 7 3456,3 23-4637,6 30 64,9 22 477,11 49-441,-19-54-914,-4-21-533,1-1 1,0 1 0,2-1 0,1-1 0,1 1 0,15 31-1,-23-53 62,1-1 0,0 1-1,0-1 1,0 1-1,0-1 1,0 1 0,1-1-1,-1 0 1,0 1-1,1-1 1,-1 0 0,0 0-1,1 0 1,0 0-1,-1 0 1,1 0 0,-1-1-1,1 1 1,0-1-1,0 1 1,-1-1-1,1 1 1,0-1 0,0 0-1,3 0 1,15 0-2533</inkml:trace>
</inkml:ink>
</file>

<file path=ppt/ink/ink10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4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29 7680,'-18'-13'3840,"41"1"-12544,-14 8 6144</inkml:trace>
</inkml:ink>
</file>

<file path=ppt/ink/ink10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4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 9600,'0'0'222,"0"0"1,0 0-1,1 1 0,-1-1 1,0 0-1,0 0 1,0 0-1,0 0 1,0 0-1,0 0 0,0 0 1,0 0-1,0 0 1,0 0-1,0 0 0,0 0 1,0 0-1,0 0 1,1 0-1,-1 0 1,0 0-1,0 0 0,0 0 1,0 0-1,0 0 1,0 0-1,0 0 1,0 0-1,0 0 0,0 0 1,1 0-1,-1 0 1,0 0-1,0 0 0,0 0 1,0 0-1,0 0 1,0 0-1,0 0 1,0 0-1,0 0 0,0 0 1,0 0-1,1 0 1,6 18 1679,7 34-1910,-6 38 224,6 44 1510,-10-121-1557,-3-15 67,-4-24 227,2 12-329,4-20-243,2 0-1,0 0 0,3 1 0,0 0 1,3 0-1,23-53 0,-31 81 138,-1-1 1,1 0-1,0 1 0,0 0 0,0 0 0,1 0 0,-1 0 0,1 0 0,1 1 0,-1 0 1,1 0-1,-1 0 0,1 0 0,0 1 0,0-1 0,1 2 0,-1-1 0,1 0 1,-1 1-1,1 0 0,0 0 0,0 1 0,0 0 0,0 0 0,0 0 0,0 0 1,0 1-1,0 0 0,1 1 0,-1-1 0,0 1 0,11 3 0,8 4 114,0 0 0,-1 1-1,0 2 1,0 0 0,-1 2 0,25 18-1,-37-23-106,-2-1 0,1 2 0,-1-1 1,0 2-1,-1-1 0,0 1 0,-1 0 0,13 22 0,17 24-73,-31-48-89,0 0 0,-1 1 0,0 0 0,-1 0 1,0 1-1,4 12 0,6 33-6943,-13-48 3871</inkml:trace>
</inkml:ink>
</file>

<file path=ppt/ink/ink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10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120 403 3200,'-2'4'411,"1"-1"0,-1 1-1,0 0 1,1-1 0,0 1 0,0 0 0,0 0 0,0 0-1,1 0 1,0 0 0,-1 0 0,1 0 0,1 0 0,-1 0-1,1 0 1,-1 0 0,3 6 0,20 71 23,-16-61-205,0 1 0,2-1-1,1 0 1,0-1 0,21 29 0,-26-42-138,0 0 1,1-1-1,-1 0 0,1 0 1,0 0-1,0-1 0,1 1 1,-1-2-1,1 1 0,0-1 1,0 0-1,0 0 0,0-1 1,0 0-1,1 0 0,-1-1 1,1 1-1,-1-2 1,12 1-1,-9-1-11,-1-1 0,1 0 0,-1 0 1,1-1-1,-1 0 0,0 0 0,1-1 0,-1 0 0,0-1 1,-1 0-1,1-1 0,-1 0 0,0 0 0,0 0 1,0-1-1,-1 0 0,0-1 0,0 0 0,-1 0 0,0 0 1,0-1-1,0 0 0,8-16 0,-8 11-23,0-1-1,-1 0 1,0 0 0,-1-1-1,-1 1 1,0-1-1,-1 0 1,-1 0 0,0 0-1,-1 0 1,0 0-1,-2 0 1,1 0 0,-8-27-1,1 19-30,0 0 0,-2 0 0,-1 0 0,0 1 0,-2 1 0,0 0 0,-1 1 0,-2 0 0,0 2 0,0-1 0,-21-15 0,19 18-50,0 2 0,0 0-1,-2 1 1,0 1 0,0 1 0,-1 0-1,0 2 1,-1 0 0,0 2 0,0 0 0,-44-6-1,58 12-5,0 0 0,-1 1 0,1 0 0,0 0-1,0 1 1,0 0 0,0 0 0,0 1-1,0 0 1,0 1 0,-14 6 0,22-9 29,-1 0 1,1 0-1,0 0 1,-1 1-1,1-1 1,0 0 0,0 0-1,-1 0 1,1 1-1,0-1 1,0 0-1,-1 0 1,1 1-1,0-1 1,0 0-1,0 0 1,-1 1-1,1-1 1,0 0-1,0 1 1,0-1-1,0 0 1,0 1 0,0-1-1,0 0 1,0 1-1,0-1 1,0 0-1,0 1 1,0-1-1,0 0 1,0 1-1,0-1 1,0 0-1,0 1 1,0-1-1,0 0 1,0 1-1,1-1 1,-1 0 0,0 1-1,0-1 1,18 11 17,23 0 114,30-7 263,-1-2 1,1-4-1,79-12 0,91-2 269,-236 16-666,0 0 0,0 0-1,0 0 1,0 1 0,0-1 0,0 1 0,8 3 0,-12-3-141,0-1 1,0 1 0,-1 0-1,1 0 1,0-1-1,0 1 1,-1 0-1,1 0 1,0 0-1,-1 0 1,1 0-1,-1 0 1,1 0-1,-1 0 1,0 0-1,1 0 1,-1 0-1,0 0 1,0 0 0,0 0-1,1 0 1,-1 1-1,0-1 1,-1 0-1,1 0 1,0 0-1,0 0 1,0 0-1,-1 0 1,1 0-1,0 0 1,-1 0-1,1 0 1,-1 0 0,1 0-1,-2 2 1,-8 34-4337,0-20 2176</inkml:trace>
</inkml:ink>
</file>

<file path=ppt/ink/ink10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5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7552,'0'-10'187,"2"-3"5150,0 34 2045,-3 71-5078,2 170-1621,2-183 282,25 145 0,-23-200-929,1 0 0,1-1 0,1 0-1,1 0 1,1 0 0,1-2 0,1 1 0,0-1 0,2-1 0,19 23 0,-28-38-144,1 1-1,-1-1 1,1 0 0,0 0-1,1 0 1,-1-1 0,1 0 0,-1 0-1,1-1 1,0 0 0,1 0 0,10 2-1,-11-4-407,0 0 0,-1 0-1,1-1 1,0 0 0,0 0 0,0-1-1,0 0 1,-1 0 0,8-2-1,12-6-2682</inkml:trace>
</inkml:ink>
</file>

<file path=ppt/ink/ink10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5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5888,'0'-16'2944,"41"-4"1024,-31 17 2559,37-1-6015,-10 0 0,29 4 768,-9 0 128,28-3-1920,-19 3 0,3 0-1792,-12 0 0,-14 0-383,-11 0-1</inkml:trace>
</inkml:ink>
</file>

<file path=ppt/ink/ink10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5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5 302 11136,'0'0'138,"-1"1"0,1-1 1,0 1-1,-1-1 0,1 1 1,0-1-1,-1 1 0,1-1 1,0 1-1,-1 0 0,1-1 0,0 1 1,0-1-1,0 1 0,0 0 1,0-1-1,0 1 0,0 0 1,0-1-1,0 1 0,0-1 1,0 1-1,0 0 0,0-1 1,0 1-1,0 0 0,1-1 1,-1 1-1,0-1 0,1 2 1,10 15-453,-4-9 2109,-1 0 0,2 0 0,-1-1 0,16 12 0,-10-9-1748,-1 0 1,0 1-1,0 0 1,18 25-1,24 24 78,-34-45-121,-16-13-11,0 0 0,0 0-1,0 1 1,-1 0 0,1-1-1,-1 1 1,0 0 0,0 1-1,0-1 1,0 0 0,-1 1-1,1 0 1,-1-1 0,0 1-1,0 0 1,0 0 0,1 6-1,-3-9-4,0-1 0,0 0 0,0 0 0,0 0 0,0 1 0,0-1 0,0 0 0,0 0 0,0 1 0,-1-1-1,1 0 1,0 0 0,0 0 0,0 0 0,0 1 0,0-1 0,-1 0 0,1 0 0,0 0 0,0 0 0,0 1 0,0-1 0,-1 0-1,1 0 1,0 0 0,0 0 0,0 0 0,-1 0 0,1 0 0,0 0 0,0 0 0,-1 0 0,1 1 0,0-1 0,0 0 0,-1 0 0,1-1-1,0 1 1,0 0 0,0 0 0,-1 0 0,1 0 0,0 0 0,0 0 0,-1 0 0,1 0 0,0 0 0,0 0 0,0 0 0,-1-1 0,-21-13-695,-4-13-142,-34-47 0,38 46 541,10 12 238,1 0 0,0-1 1,1 0-1,1-1 0,1 0 0,0 0 0,2-1 0,0 0 0,0 0 0,2 0 0,-2-27 0,5 37 150,0 1 1,1-1-1,0 0 0,1 1 0,0-1 1,0 1-1,0-1 0,2 1 0,-1-1 1,1 1-1,0 0 0,0 0 0,1 0 1,0 1-1,1-1 0,0 1 1,0 0-1,0 0 0,1 1 0,0-1 1,0 1-1,1 0 0,-1 1 0,1 0 1,1 0-1,-1 1 0,13-7 0,-13 9-12,-1-1 0,1 1 0,0 0 0,0 1 0,0 0 0,0 0 0,0 0 0,0 1 0,0 0 0,0 0 0,0 1 0,0 0 0,8 2 0,7 3-330,0 1-1,35 17 1,25 8-3849,-48-24 1146</inkml:trace>
</inkml:ink>
</file>

<file path=ppt/ink/ink10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6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158 117 2816,'0'10'7850,"-8"18"-3463,2-8-2998,1-1 0,-4 36 1,9-48-1220,1-1 0,0 1 0,0 0 0,1-1 1,0 1-1,0 0 0,1-1 0,0 0 0,0 0 1,0 0-1,1 0 0,-1 0 0,1-1 0,1 1 1,-1-1-1,1 0 0,0-1 0,0 1 0,1-1 0,-1 0 1,1 0-1,0 0 0,0-1 0,6 3 0,2 0-83,0 0-1,1-1 1,-1 0-1,1-2 0,0 1 1,0-2-1,0 0 1,0 0-1,0-2 1,23-1-1,-2-4 24,0 0 1,37-13-1,-57 14-58,-1-1 0,1-1 0,-1 0 0,-1-1 0,1-1 0,-2 0 0,23-17 0,-25 15-23,0-1 0,-1 0 1,18-23-1,-25 29-25,1-1 1,-1 1-1,0-1 1,-1 0-1,1 0 1,-1 0-1,0 0 0,-1 0 1,1 0-1,-1 0 1,0-11-1,-1 12-18,-1 0-1,1 1 0,-1-1 1,0 0-1,0 0 1,-1 1-1,1-1 1,-1 0-1,0 1 0,0 0 1,-1-1-1,1 1 1,-1 0-1,0 0 1,0 1-1,-1-1 0,1 0 1,-1 1-1,1 0 1,-6-4-1,-1-1-63,1 0 17,0 1-1,-1 0 0,-1 0 1,1 1-1,-1 0 0,0 1 1,0 1-1,0-1 1,-1 2-1,0-1 0,-13-1 1,18 4 32,-10-3-47,0 2 0,0 0-1,0 1 1,0 1 0,-1 1 0,1 0-1,0 1 1,0 1 0,1 0 0,-18 7-1,24-8 42,-23 7-221,0 2 0,1 2 0,0 0 0,-47 29 0,67-36 0,1 1 0,0-1 0,0 2 0,1 0 0,0 0 0,0 1 0,1 0 0,0 0 0,1 1 0,0 0 0,-12 21 0,17-26 29,0 0 0,0 0 0,1 0 0,-1 1 0,1-1 1,1 0-1,-1 1 0,1 0 0,-1 6 0,2-8 18,1 0-1,-1 0 1,1 0-1,0 0 1,0 0-1,0 0 1,1-1-1,-1 1 1,1 0-1,0-1 1,0 1-1,3 4 1,25 34-2500</inkml:trace>
</inkml:ink>
</file>

<file path=ppt/ink/ink10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7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13 170 3072,'2'-7'-519,"0"3"1579,0 1-1,0-1 1,-1 0-1,1 0 1,-1 0-1,0 0 1,0 0-1,-1 0 1,1-1-1,-1-3 1,-3 12-799,1-1 0,0 1 1,0 0-1,0 0 1,0 0-1,0 1 1,1-1-1,-1 5 1,2-9-56,-2 5-56,1 0-1,-1 0 0,1 0 1,0 0-1,1 0 0,-1 0 1,1 0-1,0 0 0,1 0 1,-1 0-1,1 0 0,0 0 1,0 0-1,0 0 0,1-1 1,0 1-1,-1 0 0,2-1 1,-1 1-1,1-1 0,-1 0 1,1 0-1,0 0 0,1 0 1,-1 0-1,6 4 0,2-2-63,0 0 0,0-1-1,1 0 1,0 0-1,0-2 1,0 1-1,0-2 1,0 0 0,1 0-1,20 0 1,1-2 176,0-1 0,56-10 0,-66 6-134,-1-1 0,-1-1 0,1-1 0,-1-1 0,-1-1 0,0-1 0,0-1 0,-1 0 0,0-2 0,18-17 0,-32 26-85,-1 0 0,1 0-1,-1-1 1,0 0 0,-1 0-1,1 0 1,4-9 0,-8 12-33,1 0 0,-1 0 0,0 0 0,0 0 0,0 0 1,0 0-1,-1 0 0,1 0 0,-1 0 0,0 0 0,0 0 1,0-1-1,0 1 0,0 0 0,-1 0 0,1 0 0,-1 0 0,0 0 1,0 0-1,-2-3 0,0 1-39,-1 0 1,1 1 0,-1-1-1,0 1 1,-1 0-1,1 0 1,-1 0-1,0 1 1,0 0-1,0 0 1,0 0 0,-1 0-1,1 1 1,-11-3-1,-8 0-54,-1 2 0,1 1 0,-1 0 0,0 2 0,0 1 1,1 1-1,-1 1 0,-40 10 0,25-2-253,-76 33-1,101-37 83,1 1-1,0 0 1,1 1-1,0 1 0,0 0 1,1 0-1,-18 20 0,27-27 8,0 0 0,0 1 0,0-1 0,0 0-1,1 1 1,0 0 0,-1-1 0,1 1-1,1 0 1,-1 0 0,0 0 0,1 0 0,0 1-1,0-1 1,0 0 0,0 8 0,1 13-2462</inkml:trace>
</inkml:ink>
</file>

<file path=ppt/ink/ink10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7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7168,'0'3'6649,"7"16"-1264,-4 5-5238,7 86 2925,21 199-2582,-31-300-432,21 220 1446,-14-180-2103,2 0 0,24 71 1,-30-111-110,0-1 1,1 0-1,0 0 1,0 0-1,7 9 0,3 0-2363</inkml:trace>
</inkml:ink>
</file>

<file path=ppt/ink/ink10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8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30 201 9728,'2'7'874,"-2"0"1,1-1 0,-1 1-1,0 0 1,-2 11 0,6-3 5244,29 18-3897,-26-26-2138,0-1 0,1-1 0,-1 1 0,1-1 0,1-1 0,-1 1 0,1-1 0,-1-1 0,1 0 0,0 0 0,0-1 0,0 0 0,1 0 0,-1-1 0,12 0 0,6-1 106,0-2 1,0-1-1,-1-1 1,1-1 0,-1-1-1,31-12 1,-40 11-179,0 0 1,-1-1-1,0-1 1,0 0-1,-1-1 1,0-1-1,-1 0 1,0-1-1,-1-1 1,14-16 0,-24 26-16,-1 0 1,1 0 0,-1 0 0,1-1 0,-1 1-1,0-1 1,-1 1 0,1-1 0,-1 0 0,1 1-1,-1-1 1,0 0 0,-1 0 0,1 0 0,-1 0-1,1 0 1,-1 0 0,0 0 0,-1 0 0,1 0-1,-1 0 1,-1-6 0,-1 4-24,0 1 1,0-1-1,0 1 0,-1 0 1,1 0-1,-1 1 0,-1-1 1,1 1-1,0 0 0,-1 0 1,0 0-1,-10-6 1,5 5 0,0-1 0,-1 2 0,1-1 0,-1 1 1,0 1-1,0 0 0,0 1 0,0 0 0,-1 0 0,1 1 1,-1 1-1,-11 1 0,-2 1-38,0 1-1,0 2 1,0 0-1,-24 10 1,12-3-104,1 1 0,-43 21 0,71-29 55,-1-1 0,0 2 0,1-1 0,0 1 0,1 1 0,-1-1 0,1 1 0,0 1 0,1-1-1,0 1 1,0 0 0,1 1 0,-6 10 0,9-15-60,0 1 0,0 0 0,0-1 0,1 1-1,0 0 1,0 0 0,0 0 0,0 0 0,1 0-1,0 0 1,0 0 0,0 0 0,1-1 0,-1 1 0,1 0-1,1 0 1,-1 0 0,0 0 0,1-1 0,0 1-1,0-1 1,1 1 0,-1-1 0,1 0 0,0 0-1,0 0 1,6 5 0,-3-4-281,2-1 1,-1 0-1,0 0 1,1-1-1,8 2 0,-14-4 332,52 19-2844</inkml:trace>
</inkml:ink>
</file>

<file path=ppt/ink/ink10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8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8448,'0'0'204,"-1"0"0,0 0 0,0 0 0,0 0 0,0 0 0,0 0 0,1 0 0,-1 1 0,0-1-1,0 0 1,0 1 0,1-1 0,-1 0 0,0 1 0,0-1 0,1 1 0,-1-1 0,0 1 0,1-1 0,-1 1 0,1 0 0,-1-1 0,0 1 0,1 0 0,-1-1 0,1 1 0,0 0 0,-1 0 0,1-1 0,0 1 0,-1 1 0,-7 41 5697,7 7-2240,3-14-3857,7 80 804,-3-17-171,5 0 0,28 119 1,-28-174-534,2 0 0,2-1 0,31 66 0,-44-106-71,-1-1 0,1 1 0,0 0 0,0 0 0,0-1 0,0 1 0,0-1 0,1 0 0,-1 0 0,1 1 0,-1-2 0,1 1 0,0 0 0,0 0 0,0-1 0,0 0 0,0 1 0,0-1 0,0-1 1,0 1-1,1 0 0,5 0 0,30 4-3055</inkml:trace>
</inkml:ink>
</file>

<file path=ppt/ink/ink10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8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8064,'0'-7'3968,"61"23"-2432,-47-16 4095,25 7-5119,-12-3 128,39 8 128,-13-3 128,27-18-1536,-25 2 128,25-9-1024,-18 4 0,-7 5-1151,-12-2-1</inkml:trace>
</inkml:ink>
</file>

<file path=ppt/ink/ink10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9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8192,'0'-22'3227,"0"22"-3139,1 0 1,-1-1-1,1 1 1,-1 0-1,1 0 0,-1-1 1,1 1-1,0 0 0,-1 0 1,1 0-1,0 0 1,-1 0-1,1 0 0,-1 0 1,1 0-1,0 0 1,-1 0-1,1 1 0,-1-1 1,1 0-1,0 0 0,-1 0 1,1 1-1,-1-1 1,2 1-1,9 11 5812,-5 10-3838,-2 22-2260,-4-35 1010,5 83 0,-10 141-1,5-232-792,-1 40 259,3 0-1,1 0 0,2 0 1,1-1-1,3 1 0,18 53 1,-24-83-280,1-1 1,0 1 0,0-1 0,2 0 0,-1 0-1,1-1 1,0 0 0,1 0 0,0 0 0,0-1-1,18 15 1,-19-18-171,1 0 0,0-1-1,0 0 1,1-1 0,-1 1-1,1-1 1,0-1 0,0 1-1,0-1 1,0-1 0,0 1-1,0-1 1,1-1 0,-1 0-1,0 0 1,10-2 0,68-16-4692,-48 10 1643</inkml:trace>
</inkml:ink>
</file>

<file path=ppt/ink/ink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11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4608,'0'7'2304,"0"25"-2432,0-20 4480,0-1-4224,0 17 128,5 8 0,0 3 128,-1 0-384,5-3 0,1 3 256,5-16 128,-1-4-512,0-3 128,-2-12-1152,8-4 0,-1-4-512,-1-12 128</inkml:trace>
</inkml:ink>
</file>

<file path=ppt/ink/ink10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9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 8576,'19'0'4224,"65"-3"-4480,-65-1 6399,38 4-5887,-16 0 128,39-12-128,-14 4 0,24-8-1536,-20 6 0,-8-6-1023,-10 7-1</inkml:trace>
</inkml:ink>
</file>

<file path=ppt/ink/ink10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39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1 322 8320,'3'5'1153,"1"-1"1,0 0-1,-1-1 1,1 1 0,1-1-1,-1 1 1,1-1-1,7 4 1,14 11 2437,-18-11-3480,1-1 0,-1-1 1,1 1-1,0-1 0,0-1 1,0 0-1,1 0 0,-1-1 1,1 0-1,0 0 0,0-1 1,0-1-1,0 0 1,0 0-1,19-1 0,2-2 212,0-2-1,-1 0 1,56-17 0,-75 18-294,1-2 1,-1 1 0,0-1-1,0-1 1,-1 0 0,0 0-1,19-16 1,-25 18-68,1 0 0,-1-1 0,1 1 0,-1-1 0,-1 0 0,1 0 0,-1 0-1,0-1 1,0 1 0,0-1 0,-1 0 0,0 1 0,0-1 0,0 0 0,-1 0 0,0 0 0,1-10 0,-4 5-61,0 0 1,0 0 0,-1 0 0,0 0 0,-1 1 0,0-1 0,-1 1 0,0 0-1,0 0 1,-1 0 0,-1 1 0,0 0 0,0 0 0,-10-9 0,10 11 26,-1 0 0,0 0 0,0 0 0,-1 1 0,1 0 0,-2 0 0,1 1 0,0 1 0,-1 0 0,0 0 0,0 0 1,0 1-1,-1 1 0,1 0 0,-14-1 0,11 3-88,-1 0 0,1 1 0,-1 0-1,1 1 1,0 0 0,-1 2 0,1-1 0,1 1 0,-1 1 0,1 1 0,-22 11 0,-40 36-2272,10-6-277</inkml:trace>
</inkml:ink>
</file>

<file path=ppt/ink/ink10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0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815 222 5888,'2'-4'372,"-1"1"-138,0 0 0,0 0 0,0 1 0,1-1 0,-1 1 1,1-1-1,-1 1 0,1-1 0,0 1 0,0 0 0,0 0 0,0 0 0,0 0 0,0 0 0,1 1 1,2-3-1,2-5 3503,-3-19-3144,-4 23-430,-1-1 0,0 1 0,0-1 0,0 1 1,0-1-1,-1 1 0,0 0 0,0-1 0,-1 1 0,1 0 0,-1 1 0,0-1 0,0 0 0,-1 1 0,1 0 0,-1-1 0,-8-5 0,6 5 1,0 0 0,0 1-1,-1 0 1,0 0 0,0 1-1,0 0 1,0 0 0,0 0-1,-1 1 1,1 0 0,-1 0-1,1 1 1,-11 0 0,11 0-98,-10 1 94,-1 0-1,1 0 1,0 2-1,-1 0 1,-21 6 0,-9 7 2,0 3 0,1 2 0,1 2 0,-44 28 0,64-33-38,1 0-1,1 1 0,1 2 0,0 1 1,2 0-1,0 1 0,2 2 0,-28 41 1,38-50-44,1 1 0,0 0 0,1 1 0,0 0 0,2 0 0,0 1 0,1-1 0,0 1 0,2 0 0,0 0 0,1 26 0,2-36-40,1 0 1,0 0-1,0 0 1,0-1-1,1 1 1,0-1-1,1 0 1,0 0-1,0 0 1,0 0 0,1 0-1,0-1 1,0 0-1,1 0 1,0-1-1,11 10 1,5 1 11,1 0-1,1-2 1,32 15 0,-32-18-35,1-1 1,0-1-1,1-1 1,0-1-1,36 4 1,-5-5-466,72-2 1,-96-5-571,0-1-1,1-1 0,54-14 1,-12-1-2076</inkml:trace>
</inkml:ink>
</file>

<file path=ppt/ink/ink10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1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7680,'6'23'7437,"-1"3"-3321,5 62-2925,-4-36-752,44 397 1046,-38-330-1540,-9-94-75,2 0 1,8 23-1,-1 2-2681,-11-48 2384,-1 0 0,1 0 1,-1 0-1,1 0 0,0 0 1,0 0-1,0 0 1,0 0-1,0 0 0,1 0 1,2 3-1,0 3-2282</inkml:trace>
</inkml:ink>
</file>

<file path=ppt/ink/ink10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2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384 29 7168,'-1'-2'427,"0"0"0,0 1 1,0-1-1,0 0 0,-1 0 0,1 1 1,0-1-1,-1 1 0,1-1 0,-1 1 1,1 0-1,-1 0 0,0-1 0,0 1 1,1 0-1,-1 0 0,0 1 0,0-1 1,0 0-1,-3 0 0,-24 7 2668,3 0-3195,26-5 96,-36 6 352,1 3 1,1 1-1,-39 17 1,65-25-246,1 0 1,0 1 0,0 0-1,0 0 1,1 0-1,0 1 1,-1 0 0,2 0-1,-1 1 1,0 0 0,1 0-1,0 0 1,1 0 0,-1 1-1,1 0 1,1 0-1,-1 0 1,1 0 0,0 1-1,1-1 1,-2 9 0,3-10-54,1 0 0,0 0 0,0-1 0,1 1 0,0 0 0,0 0 0,0-1 0,0 1 0,1-1 0,0 1 0,0-1 0,1 0 0,0 0 0,-1 0 0,7 8 0,0-2 30,-1-1 0,2-1 0,-1 1 0,1-2 0,13 10 0,0-2-12,1-2 0,1 0 0,-1-2 0,2 0 0,0-2 0,0-1 0,1-1 0,35 6 0,-18-8-11,1-1-1,-1-3 1,0-1 0,66-8 0,-91 5-31,-1-1 1,0-1 0,0-1-1,29-11 1,-42 14-22,0 0 0,0 0 0,0-1 0,0 1 0,0-1 0,-1 0 0,1-1 0,-1 1 1,0-1-1,0 0 0,0 0 0,0 0 0,-1 0 0,1-1 0,-1 1 0,-1-1 0,1 0 0,0 0 0,1-6 0,-4 9-2,0 1 0,0 0-1,0-1 1,1 1 0,-1 0 0,0-1-1,1 1 1,-1 0 0,1 0 0,-1-1-1,1 1 1,-1 0 0,1 0-1,0 0 1,0 0 0,-1 0 0,1 0-1,0 0 1,0 0 0,0 0 0,0 0-1,0 0 1,1 1 0,-1-1 0,0 0-1,0 1 1,0-1 0,1 1-1,-1-1 1,0 1 0,1 0 0,-1-1-1,0 1 1,1 0 0,-1 0 0,0 0-1,1 0 1,-1 0 0,0 0 0,2 1-1,6 2 38,-1 0-1,0 1 0,0 0 0,0 1 1,11 8-1,23 12 125,3-9 38,0-2-1,1-1 1,1-3-1,0-2 1,0-2-1,0-2 1,1-2-1,61-5 0,-93 2-173,0 0 0,0-2 0,0 0 0,0 0 0,-1-2 0,0 0 0,0-1 0,0 0 0,-1-1-1,0-1 1,0 0 0,17-14 0,-29 21-36,0-1-1,0 0 0,0 0 1,0 0-1,0 0 0,0 0 1,-1 0-1,1 0 1,-1-1-1,0 1 0,1-1 1,-1 1-1,0-1 1,0 1-1,-1-1 0,1 0 1,-1 1-1,1-1 1,-1 0-1,0 1 0,0-1 1,0 0-1,0 0 1,0 1-1,-1-1 0,1 0 1,-1 1-1,0-1 0,1 0 1,-1 1-1,-1-1 1,1 1-1,0 0 0,-4-5 1,-3-4-47,0 0 0,-1 1 0,0 1 0,-1-1 0,-14-10 0,19 17 46,-4-5-26,-1 1-1,-1 0 1,1 1-1,-1 0 1,0 1-1,0 0 1,-1 0-1,0 1 1,1 1-1,-1 0 1,0 1-1,-14-1 1,3-1-16,-9-1-34,0 2 0,0 1-1,0 2 1,1 1 0,-64 10-1,44-3-40,0 2 0,-64 21-1,92-23-72,0 1 1,0 2-1,0 0 0,1 1 0,1 1 0,-29 24 1,46-34 67,0 1 1,0-1 0,1 1 0,0-1 0,-1 1 0,2 0 0,-1 0 0,0 1 0,1-1 0,0 1-1,-4 8 1,6-10-35,-1 0-1,1 0 0,-1 1 1,1-1-1,0 0 1,1 0-1,-1 1 0,0-1 1,1 0-1,0 0 0,0 0 1,0 0-1,0 1 0,0-1 1,0-1-1,1 1 1,0 0-1,-1 0 0,1 0 1,0-1-1,5 5 0,43 33-2841,-1-7-193</inkml:trace>
</inkml:ink>
</file>

<file path=ppt/ink/ink10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42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42 3456,'0'1'109,"0"-1"1,-1 0-1,1 0 1,0 0-1,0-1 1,-1 1-1,1 0 1,0 0-1,0 0 1,-1 0-1,1 0 1,0 0-1,0 0 0,-1 0 1,1 0-1,0-1 1,0 1-1,-1 0 1,1 0-1,0 0 1,0 0-1,0-1 1,0 1-1,-1 0 1,1 0-1,0-1 1,0 1-1,0 0 1,0 0-1,0-1 0,0 1 1,-1 0-1,1 0 1,0-1-1,0 1 1,0 0-1,0 0 1,0-1-1,0 1 1,0 0-1,0-1 1,0 1-1,0 0 1,0 0-1,1-1 1,-1 1-1,0 0 0,0 0 1,0-1-1,0 1 1,0 0-1,0 0 1,1 0-1,-1-1 1,0 1-1,0 0 1,0 0 25,-1 0 0,0 0 0,1 0 0,-1 0 1,1 0-1,-1 1 0,0-1 0,1 0 0,-1 0 1,1 1-1,-1-1 0,1 0 0,-1 1 0,1-1 1,-1 1-1,1-1 0,-1 1 0,1-1 0,-1 1 1,1-1-1,0 1 0,-1-1 0,1 1 0,0-1 1,0 1-1,-1-1 0,1 1 0,0 0 0,0-1 1,0 1-1,0 0 0,0-1 0,0 1 0,0-1 1,0 1-1,0 0 0,0-1 0,0 1 0,0 0 1,1 2 54,0 0 1,-1 0 0,1 0 0,-1-1 0,0 1 0,0 0 0,0 0 0,0 0 0,0 0 0,-1-1 0,1 1 0,-2 4 0,1-2 176,0 0 1,0 0 0,0 0-1,1 0 1,0 0 0,1 7-1,9 36 895,2-1 0,21 52 0,-10-36-546,-17-39-618,-10-29-54,-12-34-122,10 16 14,0-1 1,2 0 0,1 1 0,1-1 0,2-47 0,0 62 69,1-1 1,0 1-1,1 0 1,0 0-1,1 0 1,0 1-1,0-1 1,1 1-1,0-1 0,0 1 1,1 0-1,0 1 1,0-1-1,1 1 1,0 0-1,1 0 1,-1 1-1,9-7 1,-10 10 33,0 1 1,0-1-1,0 1 0,1 0 1,-1 0-1,1 0 1,0 1-1,-1-1 1,1 2-1,0-1 1,-1 1-1,1-1 1,0 1-1,0 1 1,0-1-1,-1 1 1,1 0-1,0 1 1,-1-1-1,1 1 1,-1 0-1,0 1 1,1-1-1,-1 1 0,5 4 1,4 1 107,0 2 1,-1 0-1,0 0 1,-1 1-1,0 1 1,0 0-1,18 26 1,-10-4 249,28 61 1,-31-57-2441,35 55 1,-52-92 1796,0-1 0,1 1 1,-1-1-1,0 1 0,1-1 0,-1 0 0,1 1 0,-1-1 0,1 1 0,-1-1 0,1 0 1,-1 1-1,1-1 0,-1 0 0,1 0 0,-1 1 0,1-1 0,0 0 0,-1 0 0,1 0 0,-1 0 1,1 0-1,0 0 0,0 0 0,5 0-3104</inkml:trace>
</inkml:ink>
</file>

<file path=ppt/ink/ink10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4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13 569 6272,'-10'5'-48,"8"0"5572,3-5-5077,0 0 1,0 0-1,0 0 0,0 0 0,0-1 0,0 1 1,0 0-1,0-1 0,0 1 0,0 0 0,0-1 0,0 1 1,0-1-1,0 1 0,-1-1 0,1 0 0,0 1 1,1-2-1,51-42 420,-19 18-352,-2-2 1,0-1-1,32-40 1,-57 60-459,0-1 0,0 0 0,-1 0-1,0-1 1,0 0 0,-1 0 0,-1 0 0,0 0 0,-1-1 0,0 0 0,0 0 0,-2 1 0,1-1 0,-1-1 0,-2-21 0,0 28-50,0 0 0,0 0 1,0 0-1,-1 0 0,0 1 1,0-1-1,-1 1 1,0-1-1,0 1 0,0 0 1,0 0-1,-1 0 0,0 1 1,0-1-1,0 1 1,0 0-1,-10-7 0,7 6-28,0 1-1,-1 0 0,1 0 1,-1 1-1,0-1 0,0 2 0,0-1 1,-1 1-1,1 0 0,-1 1 1,1 0-1,-10 0 0,38-6-70,33-1 56,323-16 186,-244 24-44,-144 30-106,-11 7 11,5-12-23,2 1 0,1 1 0,1 0-1,1 1 1,-11 37 0,22-59 2,1 0 0,-1 1 0,1 0 0,1-1 0,-1 1 0,1-1 0,1 1 0,-1 0 0,1-1 0,0 1 0,0-1 0,1 1 0,0-1 0,0 0 0,1 1 0,0-1 0,0 0 0,0-1 0,0 1 0,1-1 0,0 1 0,0-1 0,1 0 0,-1 0 0,1-1 0,0 0 0,1 1 0,-1-2 0,8 5 0,-3-2 7,0-1 0,0 0 0,1-1 1,-1 0-1,1-1 0,0 0 0,0-1 1,16 2-1,89 0 18,-91-4-5,17 0 57,1-2 0,0-2 0,82-17 0,-111 17-94,0 0 1,1-1 0,-2 0-1,1-1 1,-1-1-1,1 0 1,-2-1 0,1 0-1,-1-1 1,-1 0-1,1-1 1,-2 0-1,1-1 1,12-17 0,-22 26 10,0 0 0,0 0 1,0 0-1,0 0 1,0 0-1,-1 0 0,1 0 1,-1 0-1,1 0 0,-1 0 1,0 0-1,0 0 1,0-1-1,0 1 0,0 0 1,0 0-1,-1 0 1,1 0-1,-1 0 0,1 0 1,-1 0-1,0 0 0,0 0 1,0 0-1,0 0 1,0 0-1,0 1 0,0-1 1,-1 0-1,-2-2 1,-1-2-47,-2 1 0,1-1 0,0 1 0,-1 0 0,0 0 0,-9-4 0,5 5 26,1 0 1,-1 1-1,1 1 0,-1-1 0,0 2 0,0-1 0,0 2 0,0-1 0,0 2 0,0-1 1,0 1-1,0 1 0,0 0 0,0 1 0,1 0 0,-1 0 0,-11 7 0,12-6 50,1 0 1,0 1-1,0 1 0,0-1 0,1 1 0,0 1 0,0 0 0,-9 10 0,13-13 4,1 1-1,-1 0 1,1 0-1,0 0 1,0 0-1,0 1 1,1-1 0,0 1-1,0-1 1,0 1-1,1 0 1,0 0-1,0 0 1,0 9-1,1-8 13,1-1-1,0 1 1,0-1-1,0 1 1,1-1-1,0 1 1,0-1 0,1 0-1,-1 0 1,1 0-1,1 0 1,6 9-1,-1-4 20,0-2-1,0 1 1,0-1-1,1 0 1,1-1-1,13 8 1,-4-4-94,0-1-1,1-1 1,0-1 0,0-1 0,1 0 0,0-2 0,30 5 0,-36-10-456,1 1 1,0-2-1,0 0 0,32-6 0,-37 4-476,0 0-1,0-1 0,-1-1 1,1 0-1,-1-1 0,0 0 1,15-10-1,-5 2-1987</inkml:trace>
</inkml:ink>
</file>

<file path=ppt/ink/ink10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5.2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344 44 8320,'0'0'91,"-1"-1"1,0 1-1,1 0 1,-1 0-1,0 0 0,1 0 1,-1-1-1,1 1 1,-1 0-1,1-1 1,-1 1-1,1 0 1,-1-1-1,1 1 0,-1 0 1,1-1-1,-1 1 1,1-1-1,-1 1 1,1-1-1,0 1 1,-1-1-1,1 0 1,0 1-1,0-1 0,-1 1 1,1-1-1,0 0 1,0 1-1,0-1 1,0 1-1,0-1 1,0 0-1,0 1 0,0-2 1,0 1 48,-1-1 0,1 1 0,0 0 1,0 0-1,-1-1 0,1 1 0,-1 0 0,1 0 0,-1-1 0,0 1 1,0 0-1,1 0 0,-1 0 0,0 0 0,0 0 0,0 0 0,0 0 1,0 1-1,0-1 0,0 0 0,0 0 0,0 1 0,-2-2 1,-9 2 70,0 0 0,0 0 0,0 1 0,0 1 0,0 0 0,0 0 0,0 2 0,0-1 0,-12 7 0,-2 1 493,0 2 1,-43 28-1,61-36-476,4-2-74,-1-1-1,1 1 1,0 0-1,0 0 0,0 1 1,0-1-1,0 1 1,1 0-1,0 0 1,0 0-1,-5 8 1,8-12-143,0 1 0,0-1 0,0 1 0,0-1 0,0 1 0,0-1 0,0 0 0,0 1 1,0-1-1,0 1 0,0-1 0,0 1 0,0-1 0,1 0 0,-1 1 0,0-1 0,0 1 0,0-1 0,1 0 1,-1 1-1,0-1 0,0 0 0,1 1 0,-1-1 0,0 0 0,1 1 0,-1-1 0,0 0 0,1 0 0,-1 1 1,0-1-1,1 0 0,-1 0 0,1 0 0,-1 0 0,1 1 0,-1-1 0,0 0 0,1 0 0,-1 0 1,1 0-1,0 0 0,33 3 237,123-6 446,-87 0-152,102 7-1,-154-2-445,0 0 1,0 1-1,0 1 0,-1 1 1,1 0-1,-1 1 1,-1 1-1,1 1 0,-1 0 1,25 18-1,-36-23-56,-1 1-1,1 0 0,-1 0 0,0 0 1,0 0-1,0 1 0,-1 0 0,1-1 1,-1 2-1,0-1 0,-1 0 0,1 0 1,-1 1-1,2 8 0,-3-10-2,-1 0-1,0 1 0,0-1 0,0 0 1,0 0-1,-1 0 0,0 0 0,0 0 1,0 0-1,0 0 0,0 0 0,-1 0 1,0 0-1,0-1 0,0 1 0,0 0 1,0-1-1,-1 0 0,0 0 0,1 1 1,-7 4-1,-4 3 60,-1-1-1,0 0 1,0 0 0,0-2-1,-2 0 1,1 0 0,-1-1-1,0-1 1,0-1 0,-19 4-1,-21 1-411,-95 7 0,137-16 152,-27 0-1230,-35 6-4209,51-2 2254</inkml:trace>
</inkml:ink>
</file>

<file path=ppt/ink/ink10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5.7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10112,'0'-2'230,"0"1"-1,1-1 1,-1 1 0,0-1 0,0 1 0,1-1 0,-1 1 0,1-1 0,-1 1 0,1-1-1,0 1 1,0-1 0,-1 1 0,1 0 0,0 0 0,0-1 0,0 1 0,0 0 0,1 0-1,-1 0 1,0 0 0,0 0 0,1 0 0,-1 1 0,0-1 0,3-1 0,47-21 4208,-50 22-4398,0 1 1,0 0-1,0-1 1,0 1-1,0 0 1,-1-1 0,1 1-1,0 0 1,0 0-1,0 0 1,0 0-1,0 0 1,0 0-1,0 0 1,0 1-1,0-1 1,0 0-1,0 0 1,0 1 0,0-1-1,0 1 1,0-1-1,-1 0 1,1 1-1,0 0 1,0-1-1,0 1 1,-1 0-1,1-1 1,0 1 0,-1 0-1,1-1 1,-1 1-1,1 0 1,-1 0-1,1 0 1,-1 0-1,1 0 1,-1 1-1,10 50 1046,-8-38-721,2 18 55,8 83 866,-19 194-59,6-291-1216,-2 43 114,0-23-86,1-1 1,2 1 0,2-1-1,1 1 1,10 45-1,-11-76-118,1-1 0,-1 0 1,1 0-1,0 0 0,1-1 0,-1 1 0,1-1 0,0 1 0,1-1 1,-1-1-1,1 1 0,0-1 0,0 1 0,0-1 0,1-1 0,-1 1 0,1-1 1,0 0-1,0 0 0,0-1 0,0 0 0,1 0 0,-1 0 0,0-1 1,1 0-1,0 0 0,-1 0 0,1-1 0,-1 0 0,1-1 0,0 1 0,10-3 1,22-10-2255,-1-1 1,54-28-1,-38 13-994</inkml:trace>
</inkml:ink>
</file>

<file path=ppt/ink/ink10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6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7680,'20'0'3840,"17"23"-3968,-28-19 5759,39-4-5631,-16 0 128,19 3-128,-8 3 128,18-19-1535,-10 6 127,2-9-896,-15 4 128</inkml:trace>
</inkml:ink>
</file>

<file path=ppt/ink/ink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11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68 8704,'-26'-16'4352,"40"-3"-4864,-5 19 9087,5 0-8575,0 0 0,-5 3-128,0-3 128,-9-7-1280,-3-2 0,-8-1-1279,-3 1-1</inkml:trace>
</inkml:ink>
</file>

<file path=ppt/ink/ink10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6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17 308 7936,'-16'13'5432,"20"-5"1596,13 13-6411,-12-14-590,0-1 0,0 1 0,1-2-1,0 1 1,0 0 0,0-1 0,1-1 0,0 1 0,0-1 0,0 0 0,0 0 0,1-1 0,0 0 0,-1 0 0,1-1 0,0 0 0,0-1 0,9 2 0,6 0 39,0 0 1,1-2 0,-1 0 0,0-2-1,1-1 1,-1 0 0,0-2-1,0 0 1,40-14 0,-45 11-61,0 0 0,0-1 0,-1 0 0,0-2 0,0 0 1,-1-1-1,0 0 0,-1-2 0,0 1 0,-1-2 0,-1 0 0,12-16 0,-22 26-20,0 0-1,-1-1 1,1 1-1,-1-1 1,0 0-1,0 1 1,0-1 0,-1 0-1,0 0 1,0 0-1,0 0 1,0 0-1,-1 0 1,0 0-1,0-1 1,-1 1-1,1 0 1,-1 0-1,0 0 1,0 0-1,-1 0 1,1 0-1,-5-8 1,1 5-25,1 1 0,-1-1-1,-1 1 1,0 0 0,0 1 0,0-1 0,-1 1-1,0 1 1,0-1 0,0 1 0,-1 0 0,1 1 0,-16-7-1,4 4-31,0 0 0,0 2 0,-1 0 0,0 1 0,0 1 0,0 1 0,0 1 0,0 1 0,-35 4-1,39-3-34,-1 2 0,1 0 0,0 1 0,-1 1 0,2 1 0,-1 0 0,1 0-1,0 2 1,0 0 0,1 1 0,0 0 0,-17 15 0,26-18-40,0-1 0,1 0 0,-1 1 0,1 0 0,0 0 0,1 1 0,-5 11 0,7-16 67,0-1-1,0 1 1,0 0 0,1 0 0,-1 1 0,1-1 0,-1 0 0,1 0 0,0 0 0,0 0-1,0 0 1,0 0 0,0 1 0,0-1 0,0 0 0,1 0 0,-1 0 0,1 0 0,0 0 0,0 0-1,-1 0 1,1 0 0,1 0 0,-1 0 0,0-1 0,0 1 0,1 0 0,-1-1 0,3 3 0,7 2-182,1 0 1,-1-1-1,1-1 1,0 0 0,0-1-1,0 0 1,1 0-1,-1-2 1,25 1 0,7-1-358,65-7 0,-61-1 363,-1-2 1,60-20-1,-32 8 1104,-55 20 1730,-21 14 719,-2 5-2221,3-11-786,0-1-1,0 1 0,1 0 0,0 0 0,0 0 0,1-1 0,0 1 0,0-1 1,0 1-1,1-1 0,0 0 0,0 0 0,1 0 0,-1 0 0,2 0 0,-1-1 1,0 0-1,1 0 0,10 9 0,-6-11-414,0 1 0,1-1 0,-1-1 0,0 1 0,1-2 0,0 1 0,-1-1 0,1-1 0,0 0 0,0 0 0,-1-1 0,18-3 0,0-2-1494,0 0-1,-1-2 1,32-13 0,-3-1-1603</inkml:trace>
</inkml:ink>
</file>

<file path=ppt/ink/ink10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7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6912,'0'-1'297,"0"1"1,1 0-1,-1-1 1,0 1 0,1 0-1,-1 0 1,0 0-1,1-1 1,-1 1-1,0 0 1,1 0-1,-1 0 1,0 0 0,1 0-1,-1 0 1,1 0-1,-1 0 1,0 0-1,1 0 1,-1 0-1,1 0 1,-1 0 0,0 0-1,1 0 1,-1 0-1,0 0 1,1 0-1,-1 0 1,1 1-1,-1-1 1,0 0 0,1 0-1,-1 0 1,0 1-1,0-1 1,1 0-1,-1 1 1,13 18 1896,2 20-2384,42 237 2985,-53-243-1899,-12-75-930,1 1 0,-2-66 1,9 97 25,0 0 1,0 0-1,1 0 1,0 0 0,0 0-1,1 0 1,1 0-1,0 0 1,0 1 0,1-1-1,0 1 1,0 0-1,1 0 1,1 1-1,-1-1 1,1 1 0,8-7-1,-8 9 24,1 1 0,1 0 0,-1 1-1,1 0 1,0 0 0,-1 0 0,2 1-1,-1 0 1,0 1 0,1 0 0,-1 0 0,1 1-1,-1 0 1,1 0 0,0 1 0,0 0-1,-1 1 1,1 0 0,0 0 0,-1 1 0,1 0-1,-1 0 1,16 7 0,-10-3 16,1 1-1,-1 0 1,0 1-1,-1 1 1,1 0-1,-2 0 1,0 2 0,0-1-1,0 2 1,-2-1-1,1 1 1,8 15 0,-11-15-21,9 14-142,-1 1 0,-1 0 0,23 59 1,-36-70-488,5 14-1705,-7-29 2182,1-1 0,-1 1 0,0-1 1,0 1-1,1-1 0,-1 1 0,0-1 1,1 1-1,-1-1 0,1 1 0,-1-1 1,1 0-1,-1 1 0,1-1 0,-1 0 0,1 1 1,-1-1-1,1 0 0,-1 1 0,1-1 1,-1 0-1,1 0 0,0 0 0,-1 0 1,1 0-1,-1 0 0,1 0 0,0 0 0,-1 0 1,1 0-1,-1 0 0,1 0 0,0 0 1,-1 0-1,1 0 0,-1-1 0,1 1 1,-1 0-1,1 0 0,0-1 0,0 1 1,7-5-2932</inkml:trace>
</inkml:ink>
</file>

<file path=ppt/ink/ink10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7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52 143 8320,'2'1'462,"0"0"1,0 1 0,0 0-1,0-1 1,0 1-1,-1 0 1,1 0 0,-1 0-1,0 0 1,1 0-1,-1 0 1,2 4 0,12 17 2888,10 1-2123,1-1 1,51 34-1,-66-50-1024,1-1 0,0 0 0,0-1 1,0 0-1,0-1 0,1 0 0,0-1 0,0 0 0,0-1 0,24 0 0,11-6 202,0-1-1,53-14 0,-91 17-410,1 0-1,-1-1 0,0 0 1,0-1-1,-1 0 1,1 0-1,-1-1 0,0-1 1,0 1-1,0-1 1,-1-1-1,0 1 0,0-2 1,-1 1-1,0-1 0,0 0 1,-1 0-1,10-17 1,-14 22-18,-1-1 0,0 1 1,0 0-1,0-1 1,-1 1-1,1-1 0,-1 1 1,0-1-1,0 1 0,0-1 1,0 1-1,-1-1 1,1 1-1,-1-1 0,0 1 1,0 0-1,0-1 1,0 1-1,-1 0 0,0 0 1,1 0-1,-1 0 0,0 0 1,0 0-1,-1 1 1,1-1-1,0 0 0,-1 1 1,-5-4-1,-4-3-34,-1 0-1,0 1 0,0 0 1,-1 1-1,-16-6 1,10 6 4,0 0 0,-1 1 1,0 1-1,-1 1 0,1 1 1,-28 0-1,33 1 16,-14 0-122,1 0 1,-1 2-1,0 1 0,1 1 0,0 2 0,-1 1 1,1 1-1,-47 17 0,62-17-444,0 0 1,1 2-1,-14 9 0,-27 20-2213</inkml:trace>
</inkml:ink>
</file>

<file path=ppt/ink/ink10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8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1 425 5760,'0'3'10348,"0"17"-8622,-1-12-1591,2 0 0,-1 0 0,1 0 1,1 0-1,-1-1 0,1 1 0,1-1 0,-1 1 0,1-1 0,1 0 0,-1 0 0,1 0 1,0-1-1,1 1 0,0-1 0,0 0 0,0 0 0,1 0 0,-1-1 0,11 7 0,-6-6-52,0-1 0,1 0 0,0 0 1,-1-1-1,1-1 0,1 0 0,-1 0 0,0-1 0,1 0 0,0-1 0,-1-1 0,1 0 0,-1 0 0,1-1 0,12-3 0,1-1 5,0-1 0,-1-2 0,0 0 0,0-1-1,36-21 1,-49 24-81,1-1-1,-1 0 1,0-1-1,-1-1 0,0 1 1,0-2-1,-1 1 1,0-1-1,-1-1 0,0 1 1,0-2-1,-1 1 1,-1-1-1,0 0 0,0 0 1,-2 0-1,1-1 1,-1 0-1,3-22 0,-6 24-22,-1 0 1,0 0-1,-1 0 0,0 0 0,-1 0 0,0 0 0,0 0 1,-1 1-1,-1-1 0,0 1 0,0 0 0,-1 0 0,0 0 1,-1 0-1,0 1 0,0 0 0,-1 0 0,-1 1 0,1 0 0,-15-12 1,6 7-15,1 0 0,-2 1 0,1 1 0,-1 1 0,-1 0 0,0 1 0,-1 1 1,1 1-1,-1 1 0,-36-8 0,31 11-28,-1 1 0,-43 2 0,57 0 51,0 1 1,1 0-1,-1 1 0,0 1 0,1-1 1,-1 2-1,1-1 0,-16 9 0,25-12 8,0 1 0,0-1 0,0 1 0,0-1 0,0 1-1,0 0 1,0-1 0,0 1 0,0 0 0,0 0 0,0 0 0,0 0-1,0 0 1,0 0 0,1 0 0,-1 0 0,0 0 0,1 0-1,-1 0 1,1 0 0,0 1 0,-1-1 0,1 0 0,-1 2 0,2-2 6,0 0 1,-1 0 0,1 0 0,0 0 0,-1 0 0,1 0 0,0-1 0,0 1-1,0 0 1,0 0 0,0-1 0,0 1 0,0-1 0,0 1 0,0-1 0,0 1-1,0-1 1,0 1 0,3-1 0,58 9 346,-62-9-353,82 1 771,140-18 1,-155 10-676,26 3-224,-85 4-329,0 1-1,-1 0 0,1 0 1,0 0-1,-1 1 1,0 0-1,1 1 0,-1 0 1,11 5-1,-15-2-2380,-3 1-128</inkml:trace>
</inkml:ink>
</file>

<file path=ppt/ink/ink10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9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47 249 7552,'4'4'3264,"27"37"4385,-17-23-7037,0 0 0,17 16 0,-26-29-584,1 0 0,-1 0 0,2-1 0,-1 0-1,0 0 1,1 0 0,-1-1 0,1 0 0,0 0 0,10 2-1,1-2 92,0 0-1,-1-1 0,1-1 1,1-1-1,-1 0 0,0-2 1,-1 0-1,1 0 0,32-11 0,-38 10-86,-1-1-1,1 0 1,-1-1-1,0-1 0,0 0 1,0 0-1,-1-1 1,0-1-1,0 1 0,-1-2 1,0 1-1,-1-1 0,0 0 1,0-1-1,7-12 1,-11 14-40,0 0 1,0 0 0,-1 0-1,0 0 1,-1-1 0,0 1 0,0-1-1,-1 0 1,0 1 0,0-1-1,-1 0 1,-1-13 0,0 16-20,0 0 1,0 0-1,-1 0 1,0 0 0,0 0-1,0 0 1,-1 0-1,0 1 1,0-1-1,0 1 1,-1 0-1,0 0 1,0 0 0,0 0-1,0 1 1,-1-1-1,0 1 1,-8-5-1,-1 1-94,0 1-1,-1 1 1,0 1 0,0 0-1,0 0 1,0 2-1,-1 0 1,1 1-1,-1 0 1,0 1 0,1 1-1,-22 3 1,11 0-199,0 2 0,0 0 0,0 2 0,1 1 0,0 1 0,1 1 0,0 1 0,1 1 0,-42 30 0,59-39 77,1 1 1,0 1 0,1-1-1,-1 1 1,1-1-1,-7 11 1,10-14 126,0 1 0,0-1 1,0 1-1,0-1 1,0 1-1,1-1 0,-1 1 1,1 0-1,-1-1 0,1 1 1,-1 0-1,1 0 1,0-1-1,0 1 0,0 0 1,0 0-1,0-1 0,1 1 1,-1 0-1,0-1 1,1 1-1,-1 0 0,1-1 1,0 1-1,-1 0 0,1-1 1,0 1-1,0-1 1,0 1-1,0-1 0,2 2 1,0-1-141,0 0 0,1 1 0,-1-1 0,1-1 0,-1 1 0,1 0 0,6 1 0,29 8-1792</inkml:trace>
</inkml:ink>
</file>

<file path=ppt/ink/ink10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9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53 2176,'5'-1'82,"30"-5"878,-35 5-899,1 1 0,-1 0-1,0-1 1,1 1 0,-1-1 0,0 1-1,1-1 1,-1 1 0,0-1 0,1 1-1,-1-1 1,0 1 0,0-1 0,0 1-1,0-1 1,0 0 0,1 1 0,-1-1-1,0 1 1,0-1 0,0 1 0,-1-1-1,1 0 1,0 1 0,0-1 0,0 1-1,0-1 1,0 1 0,-1-1 0,1 1-1,0-1 1,0 1 0,-1-1 0,1 1-1,0-1 1,-1 1 0,1-1 0,-1 1-1,1 0 1,-1-1 0,1 1 0,0 0-1,-1-1 1,0 1 0,1-1 180,-1 0 1,1 1 0,0-1-1,0 0 1,0 0 0,0 1-1,0-1 1,0 0-1,0 1 1,0-1 0,0 0-1,0 0 1,0 1-1,0-1 1,0 0 0,1 0-1,-1 1 1,0-1 0,0 0-1,1 1 1,0-2-1,0-4 2220,-17 12 1069,13-4-3387,-1 1-1,1 0 1,0 0-1,0 0 1,0 0-1,0 1 1,1-1-1,0 1 1,-1 0-1,1 0 1,0 0-1,1 0 1,-1 0-1,1 0 1,-1 0-1,1 0 1,1 0-1,-1 1 0,1-1 1,-1 0-1,2 9 1,-2-5 156,2 1-1,-1-1 1,1 0 0,1 1 0,-1-1 0,1 0-1,1 0 1,-1 0 0,2 0 0,3 8-1,-2-10-306,0 0 1,0-1-1,0 1 0,1-1 0,0 0 1,0 0-1,0-1 0,1 0 0,0 0 0,-1-1 1,1 1-1,0-1 0,1-1 0,-1 0 0,15 3 1,9 1-1771,0-2 0,44 0 1,-66-4 1218,45 0-2512</inkml:trace>
</inkml:ink>
</file>

<file path=ppt/ink/ink10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8:59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1 702 8064,'0'1'154,"1"0"0,0-1 0,0 1 0,-1 0 0,1-1-1,0 1 1,0 0 0,0-1 0,0 1 0,0-1 0,0 1 0,0-1 0,0 0 0,0 1 0,0-1 0,0 0 0,0 0 0,0 0 0,0 0 0,0 0 0,0 0 0,0 0 0,1 0 0,-1 0 0,0 0 0,1-1 0,41-8 3659,-20 3-2184,19 1-1333,-1-3 0,0-1-1,0-2 1,-1-2 0,-1-1-1,43-23 1,-3-7 397,124-92 0,-181 119-590,-1-2-1,-1 0 1,-1-1-1,28-38 0,-41 50-66,0 0 0,-1 0-1,0-1 1,0 0-1,-1 0 1,0 0 0,3-15-1,-6 19-23,0-1-1,0 1 1,-1-1-1,1 1 1,-2 0-1,1-1 1,0 1-1,-1-1 1,0 1 0,0 0-1,-1 0 1,0-1-1,1 1 1,-2 0-1,-4-8 1,1 5-34,0 0 0,0 0 0,-1 1 0,0 0 0,-1 0 1,1 1-1,-2 0 0,1 0 0,0 1 0,-1 0 0,0 0 1,0 1-1,0 0 0,-1 1 0,0 0 0,1 0 0,-1 1 1,-10-1-1,-21-2-117,0 2 0,-79 4 0,86 0 91,1 1 0,0 2 0,0 1 0,1 2 0,-1 1 0,2 1 0,-53 24 0,79-31 61,0 1 1,1 0 0,-1 0 0,0 0-1,1 0 1,0 1 0,0 0 0,0 0-1,0 0 1,1 0 0,-1 1 0,1-1-1,0 1 1,1 0 0,-1 0 0,1 0-1,0 0 1,0 1 0,-1 6 0,1-1 15,0 1 1,1-1 0,1 0-1,0 1 1,1-1-1,0 0 1,5 23 0,5 8 109,1 1 0,22 48 0,-9-26 41,75 179 225,-92-229-573,1 0 1,0 0-1,1-1 0,0-1 0,1 1 0,1-1 1,0-1-1,16 12 0,-17-16-400,0 0 1,1-1 0,0 0-1,0-1 1,1 0-1,14 4 1,17 2-2142</inkml:trace>
</inkml:ink>
</file>

<file path=ppt/ink/ink10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0.3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4 278 8576,'-3'29'4224,"3"29"-4736,0-51 6527,0 18-5887,0-11 0,14 11-384,-5-2 128,14-7-768,-3-5 128,8-11-1535,-5 0 127</inkml:trace>
  <inkml:trace contextRef="#ctx0" brushRef="#br0" timeOffset="1">113 1 10624,'-9'16'5248,"12"-20"-11008,-3 4 9600,6 4-7296,-1-1 0</inkml:trace>
</inkml:ink>
</file>

<file path=ppt/ink/ink10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0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88 308 8832,'1'-1'195,"-1"0"1,0 1 0,0-1 0,1 0-1,-1 0 1,0 0 0,1 1-1,-1-1 1,0 0 0,1 0 0,0 1-1,-1-1 1,1 1 0,-1-1-1,1 0 1,0 1 0,-1-1-1,1 1 1,0-1 0,-1 1 0,1 0-1,0-1 1,0 1 0,0 0-1,-1-1 1,1 1 0,0 0 0,0 0-1,0 0 1,0 0 0,-1 0-1,3 0 1,-2-1 0,0 1 0,1 0 0,-1 0 0,0 0 0,1 0 0,-1 0 0,1 0 0,-1 0 0,0 0 0,1 0 0,-1 1 0,0-1 0,1 1 0,-1-1 0,0 1 0,1-1 0,-1 1 0,0 0 0,0-1 0,0 1 0,0 0 0,0 0 0,0 0 0,0 0 0,0 0 0,0 0 0,1 2 0,0 2-143,0-1 0,0 0 0,0 0 0,0 0-1,1 0 1,0-1 0,-1 1 0,1-1 0,1 1 0,-1-1 0,0 0-1,1 0 1,0-1 0,-1 1 0,1-1 0,0 1 0,0-1 0,1 0 0,-1-1-1,0 1 1,1-1 0,4 1 0,47 11 534,64 5-1,-103-18-538,0 0-1,0-1 0,0 0 0,0-2 0,-1 0 1,1-1-1,-1 0 0,0-2 0,0 0 1,0 0-1,-1-2 0,0 0 0,22-15 1,-30 18-63,0 0 1,0 0 0,-1-1 0,0 0-1,0 0 1,0-1 0,-1 1 0,0-1 0,0 0-1,-1 0 1,0-1 0,0 0 0,-1 1-1,0-1 1,0 0 0,-1-1 0,0 1 0,0 0-1,-1-1 1,0 1 0,0-1 0,-1 1-1,0-1 1,-1 1 0,0-1 0,-4-14 0,3 17-9,0-1 1,0 1-1,-1 1 1,0-1 0,-1 0-1,1 1 1,-1-1-1,0 1 1,0 0 0,0 0-1,-1 1 1,0-1-1,0 1 1,0 0-1,-1 1 1,1-1 0,-1 1-1,1 0 1,-1 0-1,0 1 1,-9-3 0,-1 0-39,-1 2 0,1 0 1,-1 1-1,1 0 1,-1 1-1,-31 3 0,21 1 10,1 1-1,-1 2 0,1 0 0,0 2 0,0 1 0,-31 15 1,26-10-7,2 0 0,0 2 0,-37 27 0,55-34-34,-1 0 0,2 0 0,-1 1 0,2 1 0,-1-1 0,1 2 0,1-1 0,0 1 0,-12 24 0,19-34 48,1 0 1,-1 0-1,0 0 1,1 0-1,-1 0 1,1 0-1,0 0 1,-1 1-1,1-1 1,0 0-1,0 0 1,1 0-1,-1 1 1,0-1-1,1 0 1,-1 0-1,1 0 1,0 0-1,0 0 1,0 0-1,0 0 1,0 0-1,0 0 1,0 0-1,0-1 1,1 1-1,-1 0 1,1-1-1,-1 1 1,1-1-1,0 0 1,0 0-1,0 1 1,-1-1-1,1 0 1,0 0-1,0-1 1,0 1-1,4 1 1,7 2-439,-1 0 1,1-1-1,0-1 1,0 0-1,18 1 0,-2-3-729,1-1 0,-1-1 0,45-9 0,-70 10 1085,80-13-2327</inkml:trace>
</inkml:ink>
</file>

<file path=ppt/ink/ink10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1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8192,'-5'18'1463,"1"-1"0,0 1 1,2 0-1,0 0 0,1 0 1,1 0-1,1 0 0,3 23 0,0 23-1065,0 3 65,3 0-1,3-1 1,3 0-1,27 80 1,-22-84-205,-2 1 1,-2 1-1,-4 0 1,3 79 0,-12-39-1710,-1-104 1339,0 1-1,0-1 1,0 1 0,0-1 0,0 1-1,0-1 1,0 1 0,0-1-1,0 1 1,1-1 0,-1 1 0,0-1-1,0 1 1,0-1 0,1 1 0,-1-1-1,0 0 1,0 1 0,1-1 0,-1 1-1,0-1 1,1 0 0,-1 1-1,1-1 1,-1 0 0,0 0 0,1 1-1,-1-1 1,1 0 0,-1 0 0,1 0-1,-1 1 1,1-1 0,-1 0-1,1 0 1,-1 0 0,1 0 0,-1 0-1,1 0 1,-1 0 0,1 0 0,-1 0-1,1 0 1,-1 0 0,1 0-1,-1-1 1,0 1 0,1 0 0,-1 0-1,1 0 1,-1-1 0,1 1 0,-1 0-1,0-1 1,1 1 0,-1 0-1,1-1 1,-1 1 0,0 0 0,1-1-1,-1 1 1,0-1 0,1 1 60,8-8-3041</inkml:trace>
</inkml:ink>
</file>

<file path=ppt/ink/ink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2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377 33 1536,'0'-1'300,"0"0"0,0 0 0,0-1 0,0 1 0,-1 0 0,1 0 0,0 0 0,-1 0 0,1 0 0,-1 0 0,1 0 0,-1 0 0,1 0 0,-1 0 1,0 0-1,1 0 0,-1 0 0,0 0 0,-1-1 0,-23-8 2154,-39 9-1817,44 2 255,10-1-771,0 1 1,0 0-1,0 1 1,0 0 0,0 0-1,1 1 1,-1 0-1,1 1 1,0 0 0,-1 0-1,2 1 1,-1 1-1,1-1 1,0 1 0,0 0-1,0 1 1,1 0-1,0 0 1,-9 13 0,7-10-64,1 0 1,1 1 0,0 0 0,1 0-1,0 0 1,0 0 0,1 1 0,1 0 0,-5 21-1,7-25-43,1-1 1,0 1-1,1-1 0,0 1 0,0-1 0,0 1 0,1-1 0,1 1 0,-1-1 0,1 1 0,0-1 1,0 0-1,1 0 0,0 0 0,1 0 0,-1-1 0,1 1 0,5 5 0,2 1-4,0-1 0,1-1 0,1 0-1,0-1 1,0 0 0,1-1 0,0 0-1,0-1 1,1-1 0,0 0 0,1-1 0,17 4-1,16 2-85,-1-1 0,85 6 0,-117-15-245,0-1 0,0-1 0,-1 0 0,1-1 0,0 0 0,0-1 0,-1-1 0,0-1 0,1 0 0,-1-1 0,17-8 0,5-12-1493</inkml:trace>
</inkml:ink>
</file>

<file path=ppt/ink/ink10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1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136 216 9472,'9'6'1437,"0"-1"1,1 0 0,-1 0 0,1-1-1,0 0 1,0-1 0,13 3-1,-9-4-868,-1 0 1,0-1-1,0-1 0,1 0 0,18-2 0,-19 0-541,1 0-1,-1-1 1,0-1-1,-1 0 1,1-1-1,-1 0 1,0-1-1,0 0 1,0-1-1,-1 0 1,0-1-1,14-12 1,-23 18-45,1-1-1,-1 1 1,0-1 0,0 0-1,0 0 1,0 0 0,0 0-1,0 0 1,-1 0 0,0 0-1,1 0 1,-1-1 0,0 1-1,-1 0 1,1-1 0,-1 1-1,1-1 1,-1 1 0,0-1-1,0 1 1,-1 0 0,1-1-1,-1 1 1,1-1 0,-1 1-1,0 0 1,-1-1 0,1 1-1,0 0 1,-1 0 0,0 0-1,1 0 1,-1 0 0,-1 0-1,-3-3 1,1 0-39,0 0 0,-1 1-1,0 0 1,0 0 0,0 1 0,0 0 0,-1 0 0,0 0 0,0 1-1,0 0 1,0 0 0,0 1 0,-1 0 0,1 0 0,-1 0-1,-11 0 1,0 3 15,-1 1-1,1 1 1,0 0-1,0 2 1,0 0-1,0 1 1,1 1-1,0 0 1,1 1 0,-1 2-1,1-1 1,1 2-1,0 0 1,1 1-1,0 1 1,0 0-1,-15 19 1,25-25 76,0 0 1,0 0-1,0 0 1,1 1 0,0-1-1,0 1 1,1 0-1,0 0 1,1 1-1,0-1 1,0 0 0,0 1-1,1-1 1,0 14-1,2-15 3,-1-1-1,1 1 0,0-1 1,0 0-1,1 1 0,0-1 0,0 0 1,0 0-1,1 0 0,0 0 1,0 0-1,1-1 0,-1 1 1,1-1-1,0 0 0,1 0 1,-1 0-1,1-1 0,7 5 1,8 3-533,1-2 1,1 0 0,0-1 0,0-2 0,41 9-1,-53-14-66,0 0 0,0-1 0,0-1 0,0 1 0,0-2 0,0 1 0,0-1 0,0-1 0,18-5 0,25-6-2404</inkml:trace>
</inkml:ink>
</file>

<file path=ppt/ink/ink10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1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29 15616,'-28'26'7807,"28"-42"-19582,0 16 16766,-18-19-9086,4-1-1,14 20 4096</inkml:trace>
</inkml:ink>
</file>

<file path=ppt/ink/ink10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1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9 10624,'-3'-9'5248,"35"22"-12928,-21-13 8832,-8 7-3456,2 2 128</inkml:trace>
</inkml:ink>
</file>

<file path=ppt/ink/ink10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1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10368,'-18'55'5120,"32"-5"-4608,-10-41 5247,6 18-5887,-6-8 128,44 4-256,-16-7 128,44-12-768,-15 1 128,19-17-1920,-14-1 1</inkml:trace>
</inkml:ink>
</file>

<file path=ppt/ink/ink10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1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8320,'1'-1'261,"0"1"1,-1-1-1,1 1 0,0-1 1,0 1-1,0-1 1,0 1-1,0 0 1,0-1-1,-1 1 0,1 0 1,0 0-1,0 0 1,0 0-1,0 0 1,0 0-1,0 0 0,0 0 1,0 0-1,0 0 1,0 0-1,2 1 1,24 7 5372,-24-2-5474,-1 0-1,0 0 0,-1 0 0,1 1 0,-1-1 1,-1 1-1,1-1 0,-1 0 0,-1 13 1,1-6-323,8 77 473,3 84 382,-14-186-693,1 3-2,-1 0 0,1 0 1,1 0-1,0 0 0,0 0 0,2-13 0,0 9-4,1 0 0,1 1 0,0-1 0,1 1-1,0 0 1,1 0 0,0 0 0,1 1 0,1 0 0,-1 0 0,2 0 0,-1 1 0,2 0-1,15-16 1,-10 15 29,0 0-1,1 1 0,0 1 1,0 0-1,1 1 0,0 0 1,1 1-1,-1 1 0,1 1 1,0 0-1,1 2 0,31-4 1,-27 7 120,-1 0 1,1 2-1,-1 0 1,42 11-1,-52-10-41,0 0-1,0 1 1,-1 0 0,1 1-1,-1 0 1,0 0-1,-1 2 1,1-1 0,-1 1-1,-1 0 1,13 13 0,-10-6 52,-1 0 0,0 1 0,-1 0 0,-1 1 0,-1 0 0,0 0 0,-1 0 0,6 25 0,6 34-3742,-11-42 19,-2-16 371</inkml:trace>
</inkml:ink>
</file>

<file path=ppt/ink/ink10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3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92 363 4352,'-9'-5'-50,"2"-6"5231,9 8 340,11 13-2414,11 19-1726,-19-21-1209,0-2-1,0 1 0,1-1 1,0 1-1,0-2 0,0 1 0,1-1 1,11 7-1,-1-2-95,1-2-1,0 0 1,1-1 0,0-1-1,0 0 1,0-2-1,1 0 1,-1-2 0,1 0-1,27 0 1,-11-7 5,-1 0 0,0-3 0,0 0 0,54-23 0,-79 28-76,0-1 0,0 0 0,0-1 0,0 0 0,-1-1 0,0 0 0,0 0 0,-1-1 0,0 0 1,0-1-1,0 1 0,-1-2 0,0 1 0,-1-1 0,0 0 0,8-15 0,-11 17-37,0 0 1,0 0 0,-1 0 0,0 0-1,-1 0 1,0-1 0,0 1-1,0-1 1,-1 1 0,0-1-1,0 1 1,-1 0 0,0-1 0,-2-8-1,-3 6-2,0 0 0,-1 0 0,1 0 0,-2 1 0,0 0 0,0 1 0,0 0 0,-1 0 0,-12-8 0,2 3-41,-1 0 0,0 2 0,-39-17 0,38 20 9,0 1-1,0 0 0,-1 2 1,0 1-1,-34-3 1,18 7-22,0 1 1,-48 8 0,61-7 21,1 2-1,-1 0 1,1 2 0,0 1-1,1 1 1,-1 1-1,2 1 1,-23 13 0,42-22 52,0 0 1,1 1 0,0-1 0,-1 1-1,1 0 1,0 0 0,0 0 0,0 0-1,0 0 1,0 0 0,0 1-1,1-1 1,-1 1 0,1-1 0,0 1-1,0-1 1,0 1 0,0 0 0,0-1-1,0 1 1,1 0 0,-1 0-1,1 0 1,0 0 0,0-1 0,0 1-1,0 0 1,0 0 0,1 0 0,-1 0-1,1-1 1,0 1 0,0 0-1,0 0 1,0-1 0,0 1 0,1-1-1,-1 1 1,1-1 0,-1 0 0,1 1-1,0-1 1,0 0 0,4 3-1,14 10-287,1 0-1,0-1 0,1-2 1,0 0-1,1-2 0,29 11 0,-18-10-704,0-1-1,64 10 1,-78-17 570,76 14-1868</inkml:trace>
</inkml:ink>
</file>

<file path=ppt/ink/ink10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4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35 7424,'-1'0'243,"-24"-12"1974,22 1 136,11 0 2177,8 47-1692,-10-5-2207,-2 0 0,0 0 1,-2 38-1,0-21-212,17 145 1044,-9-111-942,10 51 95,8 72-98,-25-173-476,-2 0 0,-1 0 0,-2 0 0,-6 40 0,6-63-35,-1 0 0,0-1 1,0 0-1,0 1 1,-1-2-1,0 1 1,-1 0-1,0-1 0,0 0 1,-7 7-1,9-10-147,-1 0 0,1 0-1,-1 0 1,-1-1 0,1 0-1,0 0 1,-1 0 0,1 0-1,-1-1 1,0 1 0,0-1-1,0-1 1,0 1 0,0-1-1,-1 0 1,-9 1 0,13-1 15,1-1 0,0 0 0,0 0 0,-1 0 0,1-1 0,0 1 0,0 0 0,-1 0 0,1-1 0,0 1 0,0-1 0,-1 1 0,1-1 0,0 1 0,0-1 0,0 0 0,0 1 0,0-1 0,0 0 0,0 0 0,0 0 0,0 0 0,1 0 0,-1 0 0,0 0 0,1 0 0,-1 0 0,0 0 0,1-1 0,-1 1 0,1 0 0,0 0 0,-1 0 0,1-1 1,0-1-1,0 3 122,-9-24-3196</inkml:trace>
</inkml:ink>
</file>

<file path=ppt/ink/ink10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5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55 7424,'-5'7'3520,"-13"70"6863,16-61-9784,0 0 0,2 0 0,0 20-1,1-28-566,-1 0-1,1 0 1,1 0-1,0 0 0,0 0 1,0 0-1,1-1 1,0 1-1,0-1 1,1 0-1,0 0 0,0 0 1,1-1-1,0 1 1,0-1-1,0 0 0,1 0 1,11 8-1,-11-10-10,-1-1 0,1-1 0,0 1 0,-1-1 0,1 0 0,0 0 0,1-1 0,-1 0 0,0 0 0,0 0 0,0-1 0,10 0 0,4-2-19,-1 0-1,28-7 1,-30 5 3,0-2 1,-1 1 0,1-2 0,-1 0-1,-1-1 1,1-1 0,-1 0-1,-1-1 1,0-1 0,0 0 0,16-18-1,-24 24-31,-1-1 0,0-1 0,0 1-1,0-1 1,-1 0 0,0 0 0,0 0-1,-1 0 1,0-1 0,0 1 0,-1-1-1,1 0 1,-2 0 0,1 0 0,-1 0-1,-1 0 1,1 0 0,-1 0 0,-1 0-1,0 0 1,0 0 0,0 0 0,-1 0-1,0 0 1,0 0 0,-6-10 0,-5 3 43,13 15-14,0-1-1,0 1 0,0 0 0,-1 0 1,1-1-1,0 1 0,0 0 0,-1-1 0,1 1 1,0 0-1,-1 0 0,1 0 0,0-1 1,-1 1-1,1 0 0,0 0 0,-1 0 0,1 0 1,0 0-1,-1 0 0,1 0 0,0-1 1,-1 1-1,1 0 0,0 0 0,-1 0 0,1 1 1,0-1-1,-1 0 0,1 0 0,0 0 1,-1 0-1,1 0 0,0 0 0,-1 0 0,1 0 1,0 1-1,-1-1 0,1 0 0,10 16-3,4 0 24,2 14 122,88 144 478,-98-165-610,2 0 1,-1-1 0,1 0 0,1 0 0,0-1-1,0 0 1,0 0 0,0-1 0,1 0 0,0-1-1,1 0 1,-1-1 0,1 0 0,0 0 0,0-2 0,0 1-1,0-1 1,0-1 0,1 0 0,-1 0 0,15-2-1,0 0-148,-1-2-1,1 0 0,0-2 1,-1-1-1,0-1 0,0-1 1,-1-2-1,27-13 0,-44 20 30,1-2 0,-1 1 0,0-1 0,0 0-1,0 0 1,-1-1 0,1 0 0,7-9 0,-12 11 39,1 0 1,-1 0-1,0 0 0,0 0 1,0 0-1,0 0 0,-1-1 1,0 1-1,0-1 1,0 1-1,0-1 0,-1 0 1,0 1-1,0-1 1,0 1-1,0-1 0,-2-8 1,-1 3 0,0 1 0,0-1 0,-1 1 1,0 0-1,0 0 0,-1 0 0,-1 0 0,1 1 1,-2 0-1,-6-8 0,8 11 55,0 0 0,0 0 1,0 0-1,-1 0 0,0 1 0,0 0 1,0 0-1,0 1 0,-1-1 0,1 1 1,-1 1-1,0-1 0,0 1 0,0 1 0,-12-3 1,14 5 30,0-1 1,1 1-1,-1 0 1,1 0 0,-1 0-1,1 0 1,0 1-1,0 0 1,-1-1-1,1 2 1,0-1 0,0 0-1,1 1 1,-1 0-1,0 0 1,1 0-1,0 0 1,0 1 0,0-1-1,0 1 1,0 0-1,-3 6 1,-3 5 115,1 1-1,1 0 1,0 1 0,-6 21 0,10-28-60,1-1 0,0 0 0,0 0 0,1 1 0,0-1 0,1 1 0,0 0-1,0-1 1,1 1 0,0-1 0,1 0 0,0 1 0,1-1 0,0 0 0,0 0 0,1 0 0,0-1 0,0 1 0,1-1 0,0 0 0,0 0 0,1-1 0,8 9 0,-5-8-84,0 0 1,0-1-1,1 1 0,0-2 1,1 1-1,0-2 0,0 1 1,0-1-1,0-1 0,1 0 1,-1-1-1,1 0 0,0-1 1,0 0-1,0-1 0,1 0 1,16-2-1,-19 1-531,0-2 0,0 1 0,-1-1-1,1-1 1,-1 1 0,1-2 0,-1 1 0,0-1 0,-1-1 0,12-7-1,10-9-2531</inkml:trace>
</inkml:ink>
</file>

<file path=ppt/ink/ink10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5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322 17 8832,'1'0'202,"-1"-1"0,0 1 0,0 0 0,1-1 1,-1 1-1,0-1 0,0 1 0,0 0 0,0-1 1,1 1-1,-1 0 0,0-1 0,0 1 0,0-1 0,0 1 1,0-1-1,0 1 0,0 0 0,0-1 0,0 1 1,0-1-1,0 1 0,-1 0 0,1-1 0,0 1 0,0-1 1,0 1-1,0 0 0,-1-1 0,1 1 0,0 0 1,0-1-1,-1 1 0,1 0 0,0-1 0,-1 1 1,1 0-1,0 0 0,-1-1 0,1 1 0,0 0 0,-1 0 1,1 0-1,0 0 0,-1-1 0,1 1 0,-1 0 1,1 0-1,0 0 0,-1 0 0,1 0 0,-1 0 0,0 0 1,-39 3 1968,-41 17-2823,64-16 718,0 1 0,1 0 0,0 2-1,0-1 1,1 2 0,-1 0 0,2 1 0,-1 1 0,1 0 0,-12 12 0,25-21-66,0 0 1,0 0-1,0 0 1,0 0-1,1 0 0,-1 0 1,0 0-1,1 0 0,-1 1 1,1-1-1,-1 0 1,1 0-1,0 0 0,-1 1 1,1-1-1,0 0 0,0 0 1,0 1-1,0-1 1,0 0-1,0 1 0,0-1 1,1 0-1,-1 0 0,0 1 1,1-1-1,-1 0 1,1 0-1,-1 0 0,1 0 1,-1 1-1,1-1 0,0 0 1,0 0-1,-1 0 1,1 0-1,0-1 0,0 1 1,0 0-1,0 0 0,0 0 1,0-1-1,0 1 1,1 0-1,-1-1 0,0 1 1,0-1-1,2 1 0,7 3-20,0 0-1,0 0 0,1-1 0,10 2 1,60 10-15,-23-4 230,64 19 1,-106-25-39,0 1 0,-1 0 0,0 1 0,0 1 0,-1 0 1,0 1-1,-1 1 0,23 19 0,-34-27-98,1 0 0,-1 0 0,0 1 0,0-1 0,0 1 0,0-1 0,0 1 0,-1-1 0,1 1 1,-1 0-1,0 0 0,0 0 0,0 0 0,0 0 0,0 0 0,0 3 0,-2-4-40,1 1 1,-1-1 0,0 0-1,0-1 1,1 1 0,-2 0-1,1 0 1,0 0 0,0 0-1,0-1 1,-1 1 0,1-1-1,-1 1 1,0-1 0,1 1-1,-1-1 1,0 0 0,0 0-1,1 0 1,-1 0 0,0 0-1,0 0 1,0-1 0,0 1-1,-4 0 1,-23 7-4,0-1 0,-42 4 0,-33 7-299,80-15-468,19-2-6284,5-1 3942</inkml:trace>
</inkml:ink>
</file>

<file path=ppt/ink/ink10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5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0 9856,'-10'4'4235,"2"12"-4075,0 5 6154,-23 28-3994,18-29-1855,1 0 1,0 1-1,-16 42 0,21-41-489,0 0-1,2 0 1,0 1-1,1-1 1,2 1 0,-1 25-1,5-6 206,2 1-1,2-1 1,1-1-1,2 1 1,16 41-1,-18-60-371,2 0-1,1-1 1,0-1-1,1 1 0,2-2 1,0 0-1,1 0 1,1-1-1,1-1 1,32 29-1,-38-38-283,-8-7 226,0 0-1,0-1 1,0 1 0,0 0-1,0-1 1,1 1-1,-1-1 1,0 0 0,1 0-1,-1 0 1,1 0 0,-1 0-1,1-1 1,-1 1 0,1-1-1,2 1 1,11-1-2972</inkml:trace>
</inkml:ink>
</file>

<file path=ppt/ink/ink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3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16 2560,'-1'0'112,"-1"-1"0,1 1 0,0 0 0,0-1 0,0 1 0,0-1-1,-1 0 1,1 1 0,0-1 0,0 0 0,0 0 0,0 1 0,0-1 0,1 0 0,-1 0 0,0 0 0,0 0 0,1 0 0,-2-2 0,10 19 3515,50 243-513,0 5-1620,74 451 298,-112-617-1256,-18-91-181,-5-19 184,-2-12-516,1 1 0,1-1 0,1 0 0,1 0 0,1 0 0,1 0 0,6-32 0,-5 46-39,0 1 0,1-1 0,-1 1 0,2 0 0,-1 0 0,1 0 0,1 0 1,0 1-1,0-1 0,1 1 0,-1 0 0,2 1 0,-1 0 0,1 0 0,0 0 1,1 1-1,-1 0 0,1 0 0,1 1 0,16-9 0,-18 12 11,-1-1-1,0 1 0,1 1 1,-1-1-1,1 1 0,-1 0 1,1 1-1,0-1 0,-1 1 1,1 1-1,0-1 0,-1 1 1,1 0-1,-1 1 0,1-1 1,-1 1-1,1 1 0,-1-1 1,0 1-1,0 0 0,0 1 1,-1-1-1,1 1 0,-1 0 1,0 0-1,0 1 0,0 0 1,6 8-1,0 1 50,0 0 0,-2 0 0,0 1 1,0 1-1,-2-1 0,0 1 0,0 0 0,-2 1 0,7 30 0,-9-33-120,-1 0 0,0 0 0,-1-1 0,0 1 0,-1 0-1,-4 24 1,-2-33-1065,5-7-1792,4-8 885</inkml:trace>
</inkml:ink>
</file>

<file path=ppt/ink/ink10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6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 9216,'11'12'4608,"44"-17"-4224,-36 5 7039,24 0-6783,-11 0 128,39-3 0,-19 3 0,22-8-1152,-17 5 0,37-10 128,-19 6 128,16-9-1536,-22 7 128,-7 2-1536,-16 0 1</inkml:trace>
</inkml:ink>
</file>

<file path=ppt/ink/ink10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6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7 260 8576,'0'1'119,"-1"-1"0,1 0 0,-1 0 0,1 0 1,0 0-1,-1 1 0,1-1 0,0 0 0,-1 0 0,1 0 1,0 1-1,0-1 0,-1 0 0,1 1 0,0-1 0,0 0 1,-1 1-1,1-1 0,0 0 0,0 1 0,0-1 0,0 0 1,-1 1-1,1-1 0,0 0 0,0 1 0,0-1 0,0 1 1,0-1-1,0 0 0,0 1 0,0-1 0,0 1 0,0-1 1,0 0-1,1 1 0,-1-1 0,0 0 0,0 1 0,0-1 1,0 0-1,1 1 0,-1-1 0,0 0 0,0 1 0,1 0 1,21 26 5203,-13-18-4214,1 0 0,0 0 0,20 11-1,-19-13-983,0-1-1,0-1 0,0 0 0,1 0 0,0-1 1,0-1-1,0 0 0,0-1 0,0 0 1,1 0-1,-1-2 0,1 1 0,-1-2 1,0 0-1,1 0 0,20-6 0,1-5-81,52-31 0,-81 41-89,-1-1 1,0-1 0,0 1 0,0 0 0,-1-1 0,1 0 0,-1 0 0,0 0 0,0 0 0,0 0 0,-1-1 0,1 1 0,-1-1 0,0 0 0,0 0 0,1-6 0,1-8-286,0 0 1,2-34-1,-6 48 275,1-1-34,-1 0 1,1 0-1,-1 0 0,0 0 0,-1 0 0,0 0 1,0 1-1,0-1 0,0 0 0,-1 0 0,0 0 0,0 1 1,-1-1-1,1 1 0,-1 0 0,-1 0 0,1 0 0,-1 0 1,1 0-1,-1 1 0,-1 0 0,1 0 0,0 0 1,-1 0-1,0 1 0,0-1 0,0 1 0,-1 0 0,1 1 1,0-1-1,-1 1 0,0 0 0,0 1 0,1-1 1,-1 1-1,0 1 0,-11-1 0,5 1-32,-1 0 1,1 1-1,0 1 1,-1 0-1,1 0 0,0 2 1,0-1-1,-13 7 1,20-8 29,1 0 1,0 1-1,0-1 1,0 1 0,0 0-1,0 0 1,0 0-1,1 1 1,0-1 0,0 1-1,-3 4 1,4-6-9,1 1 1,-1 0-1,1 0 1,0 0-1,0-1 1,1 1-1,-1 0 1,1 0-1,-1 0 1,1 0-1,0 0 1,0 0-1,0 0 1,0 0-1,1 0 1,-1 0-1,1 0 1,0 0-1,1 4 1,1-1-118,0 0 0,0-1 1,1 1-1,0-1 0,0 1 1,0-1-1,0 0 0,1 0 0,0-1 1,0 0-1,0 0 0,0 0 1,1 0-1,-1-1 0,1 0 0,0 0 1,0 0-1,12 3 0,1-1 224,-1 0 1,1-2-1,0 0 0,0 0 0,26-2 0,-23-3 1593,-9 2 1763,-13 18-1115,0-9-1866,1 0 1,0 0-1,0 0 1,0 0-1,2 0 1,-1 0-1,1 0 0,0-1 1,0 0-1,1 1 1,0-1-1,1-1 1,9 14-1,-6-12-309,0 0-1,1 0 0,0 0 0,0-1 1,1 0-1,0-1 0,1 0 1,-1-1-1,1 0 0,0-1 0,1 0 1,-1 0-1,1-1 0,0-1 1,0 0-1,0-1 0,22 2 1,-26-3-427,0-1 0,0 1 0,0-2 0,0 1 1,0-1-1,0 0 0,0-1 0,0 0 1,0 0-1,-1-1 0,14-5 0,23-10-3102</inkml:trace>
</inkml:ink>
</file>

<file path=ppt/ink/ink10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2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1 666 6656,'0'-2'238,"0"0"0,1-1 0,-1 1 0,1 0 0,-1 0 1,1 0-1,0 0 0,0 0 0,0 0 0,0 0 0,0 0 0,1 0 0,-1 0 0,1 0 1,-1 1-1,1-1 0,-1 1 0,1-1 0,0 1 0,0 0 0,0-1 0,0 1 1,3-1-1,60-21 3696,-31 12-2704,7-4-174,1 2 0,69-11 0,-61 14 240,53-17 0,-59 8-778,1-1-1,-2-3 0,70-47 1,-101 62-518,0 0 0,0 0 0,-1-2 0,0 1 0,0-1 0,-1-1 0,-1 0 0,1 0 0,-2-1 0,0 0 0,0 0 0,-1-1 0,-1 0 0,0 0 0,6-19 0,-11 27-8,0 1 0,0-1 0,0 0 1,-1 1-1,1-1 0,-1 0 1,0 1-1,0-1 0,-1 0 1,0 1-1,1-1 0,-2 0 0,1 1 1,0-1-1,-1 1 0,0 0 1,0-1-1,0 1 0,-1 0 1,1 0-1,-1 0 0,0 1 0,0-1 1,-6-4-1,1 1-11,-1 1 0,0 0 0,0 1-1,0 0 1,-1 0 0,0 1 0,0 0 0,0 1 0,-12-3 0,5 3 6,0 1 1,-1 0 0,1 1-1,0 1 1,0 1 0,0 0-1,-1 1 1,1 1 0,-25 7-1,6 2 5,0 1-1,-66 35 0,87-40 9,0 0 0,1 1 0,0 1 0,1 0 0,0 0 0,0 2 0,2 0 0,-1 0 0,1 1 0,1 0 0,0 1 0,1 0 0,1 1 0,0 0 0,-6 15 0,7-13 0,0 0 0,2 1 0,0-1 0,1 1 0,0 0 0,2 0 0,0 0 0,1 1 0,1-1 0,1 0 0,0 0 0,7 33 0,-2-30-13,1 1 0,1-2 0,1 1-1,1-1 1,1-1 0,0 0 0,1 0-1,29 32 1,-32-42-323,1 0 1,0 0-1,0-1 1,1 0-1,0-1 0,22 11 1,-23-14-430,0 0 1,0-1 0,0 0-1,1-1 1,-1 0 0,1 0 0,0-1-1,-1 0 1,13-2 0,6 1-2308</inkml:trace>
</inkml:ink>
</file>

<file path=ppt/ink/ink10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2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11136,'-15'91'5503,"15"-10"-11646,0-61 11263,-23 23-8960,9-8 128</inkml:trace>
</inkml:ink>
</file>

<file path=ppt/ink/ink10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3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1 357 10880,'34'17'4355,"8"-13"-4500,-26-3 927,-6-1 255,0 1 1,0-2-1,1 1 1,-1-1 0,-1-1-1,18-4 1,-8-1-1267,0-1 0,0-1 0,32-20 0,-24 13 815,-12 8-537,6-4 8,0 0 0,-1-1 0,-1-2 0,28-24 1,-43 36-58,-1-1 0,0 1 0,0 0 0,0-1 1,0 0-1,0 0 0,-1 1 0,0-2 0,0 1 1,0 0-1,0 0 0,-1-1 0,1 1 0,-1-1 1,0 1-1,0-1 0,-1 1 0,0-1 0,0 0 1,0 1-1,0-1 0,0 0 0,-1 1 0,0-1 1,0 1-1,0-1 0,-1 1 0,1 0 0,-1-1 1,0 1-1,-3-4 0,1 3-1,1 0 0,-1 0 0,0 1 0,-1-1 0,1 1 0,-1 0 0,0 1 0,1-1 0,-2 1 1,1 0-1,0 0 0,-1 0 0,1 1 0,-1 0 0,0 0 0,0 1 0,1-1 0,-1 1 0,0 0 0,-12 1 0,3 0 70,1 0 0,-1 1 1,0 1-1,1 1 0,-1 0 0,1 1 0,-19 7 0,25-7-6,0 0 1,0 0-1,1 0 0,-1 1 0,1 0 0,0 1 1,1 0-1,0 0 0,-1 0 0,2 1 0,-1-1 1,-6 13-1,4-6 76,1 0-1,1 1 1,0-1-1,1 1 1,0 1 0,-3 17-1,7-24-87,0 0-1,1-1 1,-1 1-1,1 0 1,1 0-1,0-1 1,0 1-1,0 0 1,1-1-1,0 1 1,1-1-1,0 0 1,6 13-1,-1-7 7,0 0-1,1-1 0,0 0 1,1 0-1,21 19 1,-18-21-61,0-1 0,0 0 1,1-1-1,0-1 0,0 0 1,1-1-1,0-1 0,0 0 1,1-1-1,-1 0 0,1-1 1,23 1-1,-5-2-477,1-2 0,0 0 0,0-3-1,50-9 1,-60 6-413,-2 0-1,1-2 1,-1-1-1,37-18 1,-50 22 521,1-1 1,-1 0 0,-1-1 0,0 0 0,0 0 0,0-1 0,-1 0-1,0-1 1,0 0 0,-1 0 0,10-16 0,-20 27 2007,2-2-1538,1 0 0,-1 0-1,1 0 1,-1 1 0,1-1-1,-1 0 1,1 0 0,0 1 0,-1-1-1,1 0 1,-1 1 0,1-1-1,-1 0 1,1 1 0,0-1 0,-1 1-1,1-1 1,0 0 0,0 1-1,-1-1 1,1 1 0,0-1 0,0 1-1,0-1 1,0 1 0,-1-1-1,1 1 1,0-1 0,0 1 0,0 0-1,0-1 1,0 1 0,0-1-1,0 1 1,0-1 0,1 1 0,-1-1-1,0 1 1,0 0 0,3 3 219,-1 1 0,1-1 0,0 0-1,0 0 1,0 0 0,0 0 0,1-1 0,0 1 0,-1-1 0,1 0 0,1 0 0,-1 0 0,0-1 0,1 1 0,-1-1 0,8 2 0,77 28 179,-58-23-431,1-2 0,-1-1 0,1-2 0,0-1 0,0-1 0,1-2 0,-1-1 0,0-2 0,50-10 0,-76 12-84,0-1-1,0 0 1,-1 0-1,1-1 1,-1 1-1,1-1 1,-1 0-1,0-1 1,0 1-1,0-1 1,-1 0-1,1 0 1,-1 0-1,0-1 0,0 0 1,-1 0-1,1 0 1,-1 0-1,0 0 1,-1 0-1,1-1 1,-1 0-1,0 1 1,0-1-1,1-9 1,-2 9-27,-1 1 1,0 0-1,0-1 0,0 1 1,0 0-1,-1-1 0,0 1 1,0 0-1,-1 0 0,1 0 1,-1 0-1,0 0 0,-1 0 1,1 0-1,-6-7 0,-2-1-35,0 1-1,-1 1 0,0 0 1,-1 0-1,0 1 0,0 0 1,-18-9-1,8 8 9,0 2 0,-1 0 0,0 1 0,0 1 0,-1 2 0,0 0 0,0 1 0,0 2 0,-1 0 0,1 2 0,0 0 0,-1 2 1,1 1-1,-25 6 0,40-7 15,0 1 0,1 1 0,0-1 0,0 2 0,0-1 0,0 1 0,1 0 0,0 1 0,0-1 0,0 1 0,-11 14 0,15-17-39,1 0 1,-1 1 0,1-1-1,0 1 1,0 0-1,0 0 1,0 0 0,1 0-1,0 0 1,-1 0 0,1 0-1,1 0 1,-1 0-1,1 0 1,-1 1 0,1-1-1,0 0 1,1 0-1,-1 1 1,1-1 0,0 0-1,0 0 1,0 0 0,1 0-1,-1 0 1,1 0-1,3 5 1,1-1-346,0 0 1,0 0-1,1-1 0,0 0 1,1-1-1,-1 0 0,1 0 1,0 0-1,1-1 1,-1 0-1,1-1 0,0 0 1,0 0-1,1-1 0,10 2 1,43 12-2374</inkml:trace>
</inkml:ink>
</file>

<file path=ppt/ink/ink10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3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11648,'-6'8'676,"0"0"0,1 0 0,0 0 0,0 1 1,1-1-1,0 1 0,1 1 0,0-1 0,0 0 0,1 1 1,0-1-1,1 1 0,0 0 0,0 14 0,2 12 594,1 1-1,10 48 0,-9-67-1908,20 112 737,13 103 315,-33-198-264,-1 0 1,-2 0 0,-2 0-1,-10 57 1,9-78-243,0 0 1,-1 0-1,-1-1 1,-1 0-1,-9 18 1,-12 4-4452,21-28 1216</inkml:trace>
</inkml:ink>
</file>

<file path=ppt/ink/ink10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4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97 5632,'0'-1'291,"-1"-1"1,1 1 0,0 0-1,0 0 1,-1-1-1,1 1 1,0 0-1,0-1 1,1 1 0,-1 0-1,0-1 1,0 1-1,1 0 1,-1 0 0,1 0-1,-1-1 1,1 1-1,-1 0 1,1 0-1,0 0 1,-1 0 0,1 0-1,0 0 1,0 0-1,0 0 1,0 0-1,0 0 1,0 0 0,0 1-1,2-2 1,34-28 2722,-27 26-2724,0 0-1,0 1 1,1 0 0,-1 0 0,0 1 0,1 1-1,21-1 1,-6 0 80,-17 1-173,8-2 200,0 2-1,0 0 1,32 2 0,-46-1-342,0 0 1,0 0-1,0 1 1,1 0 0,-1-1-1,0 1 1,0 0-1,0 1 1,0-1 0,-1 0-1,1 1 1,0 0-1,-1-1 1,1 1 0,-1 0-1,1 1 1,-1-1-1,0 0 1,0 1 0,0-1-1,0 1 1,0-1 0,-1 1-1,1 0 1,-1 0-1,3 6 1,-2 4 58,-1-1-1,0 1 1,-1 1 0,0-1 0,-1 0-1,0 0 1,-1-1 0,-4 17-1,2-10-28,1 0-1,-1 30 1,4-43-72,0 0 1,0 0-1,1 0 0,0 0 1,1 0-1,-1 0 0,1 0 1,0 0-1,1-1 0,-1 1 1,1-1-1,4 6 1,-4-7-9,0-1 0,0 1 0,1-1 0,-1 0 0,1 0 0,0 0 0,0-1 1,0 1-1,0-1 0,0 0 0,1 0 0,-1-1 0,1 1 0,-1-1 0,1 0 1,-1 0-1,1-1 0,0 1 0,-1-1 0,1 0 0,0 0 0,-1-1 1,1 1-1,0-1 0,6-2 0,11-2 20,0-2 1,-1 0-1,36-18 0,-46 19-30,1-1 0,-1-1-1,-1 1 1,1-2 0,-2 1-1,1-1 1,-1-1 0,0 0-1,-1 0 1,0-1 0,11-20-1,-9 13-3,-1-1 0,0 0 0,-2 0 0,-1-1 0,0 0-1,5-34 1,-12 39-11,-5 18-24,4-2 40,1 1 0,0 0-1,0 0 1,0 0 0,1 0 0,-1 0-1,0 0 1,1 0 0,0 1 0,-1-1-1,1 0 1,0 0 0,0 0-1,0 3 1,4 15 30,1 1 0,12 29 0,2 8 46,-15-47-47,-1 0 1,1-1-1,1 1 1,0-1-1,0 0 1,1-1-1,8 11 1,23 17-1487,-33-34 818,0 0 0,1-1 0,-1 1 0,0-1 0,1 0 0,0 0 1,7 2-1,3-1-2450</inkml:trace>
</inkml:ink>
</file>

<file path=ppt/ink/ink10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4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14 260 8192,'-1'0'121,"1"0"1,0 0 0,0-1 0,0 1-1,0 0 1,0 0 0,0 0 0,0-1-1,0 1 1,0 0 0,0 0-1,0 0 1,0-1 0,0 1 0,0 0-1,0 0 1,0 0 0,0-1-1,0 1 1,0 0 0,0 0 0,0 0-1,1-1 1,-1 1 0,0 0-1,0 0 1,0 0 0,0 0 0,0 0-1,1-1 1,-1 1 0,0 0-1,0 0 1,0 0 0,0 0 0,1 0-1,-1 0 1,0-1 0,0 1 0,0 0-1,0 0 1,1 0 0,-1 0-1,0 0 1,1 0 0,8 8 6286,1 6-2227,-5-3-5266,-3-4 1200,1-1 1,0 0-1,0-1 0,0 1 0,0 0 0,1-1 0,0 0 1,0 0-1,1 0 0,-1 0 0,1-1 0,0 1 0,0-1 1,1-1-1,-1 1 0,1-1 0,0 0 0,10 5 0,-6-5-69,0 0-1,0 0 1,0-1-1,0 0 1,1-1-1,-1 0 0,0 0 1,1-1-1,-1-1 1,16-2-1,-12 1-52,-2-1-1,1 0 0,0-1 1,-1-1-1,1 0 0,-1-1 1,0 0-1,-1 0 1,0-1-1,0-1 0,0 0 1,-1-1-1,10-10 1,-15 13-17,-1 1 0,0-1 0,0 0 0,0-1 1,-1 1-1,0 0 0,0-1 0,-1 0 1,0 0-1,0 0 0,0 0 0,-1 0 1,0 0-1,0 0 0,-1 0 0,0 0 0,0 0 1,-1 0-1,0-1 0,0 1 0,-1 0 1,1 0-1,-2 1 0,1-1 0,-1 0 1,0 1-1,0-1 0,-1 1 0,0 0 0,0 0 1,0 1-1,-1-1 0,0 1 0,-6-6 1,0 2-63,-1 2 1,1-1 0,-1 2-1,-1-1 1,1 2 0,-1-1-1,0 2 1,0 0 0,-1 0-1,1 1 1,-1 1 0,-17-1-1,0 3-293,-55 5-1,77-4 253,1 0 0,-1 1 0,0 0 1,1 1-1,0 0 0,-1 0 0,1 1 0,1-1 0,-1 2 1,-10 7-1,16-11 72,0 1 1,1-1-1,-1 1 1,1-1-1,-1 1 1,1 0-1,0 0 1,-1-1-1,1 1 1,0 0-1,0 0 1,1 0-1,-1 0 1,0 1-1,1-1 1,-1 0 0,1 0-1,0 0 1,-1 0-1,1 1 1,0-1-1,0 0 1,1 0-1,-1 0 1,0 1-1,1-1 1,-1 0-1,1 0 1,0 0-1,0 0 1,1 2-1,1 3-121,1-2 0,0 1 0,0 0 0,0-1 0,1 0 0,0 0 0,0 0 0,9 6 0,-1-2-147,1-1 1,0-1-1,0 0 1,0-1-1,0-1 1,1 0-1,0-1 1,21 3-1,17 1-833,55-1 0,-65-4 718,34-8 29,-17 1 2119,-59 4-1570,-1 0 0,1 0 0,-1 1 0,1-1 0,0 0 0,-1 0 0,1 1 0,-1-1 1,1 0-1,-1 1 0,0-1 0,1 1 0,-1-1 0,1 0 0,-1 1 0,0-1 0,1 1 0,-1-1 0,0 1 0,1 0 0,-1-1 0,0 1 1,0-1-1,1 1 0,-1-1 0,0 1 0,0 0 0,0-1 0,0 1 0,0-1 0,0 1 0,0 0 0,0-1 0,0 1 0,0-1 0,0 1 0,-1 0 1,1-1-1,0 1 0,0-1 0,-1 2 0,-10 38 1966,4-20-1029,6-14-961,1-1 0,-1 1 1,1-1-1,0 1 0,0-1 0,1 0 0,0 1 0,0-1 0,0 1 0,1-1 0,-1 0 0,1 0 1,0 0-1,1 0 0,-1 0 0,1 0 0,0-1 0,0 1 0,1-1 0,-1 0 0,1 0 0,6 5 0,-1-2-549,0 0 0,0-1-1,1 0 1,0 0-1,0-1 1,0-1 0,1 1-1,0-2 1,21 5-1,-3-3-2766</inkml:trace>
</inkml:ink>
</file>

<file path=ppt/ink/ink10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5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0 181 9600,'3'-6'818,"1"1"-1,-1 0 1,1 0 0,0 0 0,0 1 0,0-1-1,1 1 1,9-7 0,50-30 3320,-28 18-3477,-23 15-456,0-1 0,1 2 0,0 0 0,0 0-1,0 2 1,1-1 0,0 2 0,0 0-1,0 1 1,0 0 0,1 1 0,-1 1 0,1 1-1,23 1 1,-37 0-166,0-1 0,0 0 0,0 1 0,0-1 0,0 1 0,-1 0 0,1 0 0,0 0 0,0 0 0,-1 0 0,1 0 0,0 0 0,-1 0 0,1 0 0,-1 1 0,0-1 0,1 1 1,-1-1-1,0 1 0,0 0 0,0-1 0,1 3 0,-1 0 9,0-1 0,0 1 0,-1-1 0,1 1 0,-1-1 0,0 1 0,0 0 0,0-1 0,-1 1 0,1-1 1,-2 6-1,-4 10 100,-1 0 1,0-1-1,-17 30 1,15-31-42,-4 7-48,1 1 1,1 0-1,1 0 0,2 1 0,0 0 1,2 1-1,1 0 0,-3 40 0,8-62-64,0 0 0,0 0 0,1 0 0,-1 0 0,1 0 0,1 0 0,-1-1 0,1 1 0,-1 0 0,1-1 0,1 1-1,-1-1 1,0 0 0,1 0 0,0 0 0,0 0 0,0 0 0,1-1 0,-1 1 0,1-1 0,0 0 0,0 0-1,0 0 1,0-1 0,9 5 0,0-3-649,-1 1 1,1-2-1,0 0 0,0 0 1,0-1-1,1-1 0,-1 0 0,24-2 1,-7 0-2697</inkml:trace>
</inkml:ink>
</file>

<file path=ppt/ink/ink10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5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10368,'0'-16'5120,"51"20"-6016,-36-4 7295,8 3-6143,-4-3 0,22 4 640,-7 1 0,23-1-1280,-15-1 0,10 10-256,-15-10 0,1-3-2048,-5 0 1</inkml:trace>
</inkml:ink>
</file>

<file path=ppt/ink/ink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3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1 349 3200,'18'-1'1100,"0"-1"-1,0-1 1,-1 0 0,26-8-1,72-30 1116,-85 29-2227,-6 3 281,-1-2-1,-1 0 1,0-2 0,25-17-1,-36 22-99,-1-1 0,1 0-1,-1 0 1,-1-1-1,0 0 1,0-1-1,-1 0 1,0 0 0,8-18-1,-14 27-145,-2 0-1,1 0 1,0 0-1,0 0 1,-1-1-1,1 1 1,-1 0 0,0 0-1,1-1 1,-1 1-1,0 0 1,-1 0-1,1-1 1,0 1-1,-1 0 1,1 0-1,-1-1 1,1 1-1,-1 0 1,0 0 0,0 0-1,0 0 1,0 0-1,-1 0 1,1 0-1,0 1 1,-1-1-1,1 0 1,-1 1-1,0-1 1,1 1-1,-1-1 1,0 1-1,0 0 1,0 0 0,0 0-1,0 0 1,0 0-1,0 0 1,-4 0-1,0-2 33,-1 1-1,1 1 0,-1 0 1,0-1-1,1 2 1,-1-1-1,0 1 0,1 0 1,-1 1-1,0-1 0,0 1 1,1 1-1,-9 2 1,4 1 19,0 0 0,0 1 0,1 1 0,0 0 1,1 0-1,-1 0 0,1 2 0,1-1 0,0 1 1,0 0-1,0 0 0,1 1 0,1 0 1,0 1-1,0-1 0,1 1 0,0 0 0,1 1 1,0-1-1,-2 14 0,4-15-59,0-1 0,1 0 0,0 1 0,1-1 0,0 1 0,0 0 0,1-1 0,1 1 0,-1-1 0,1 0 0,1 1 0,0-1 0,0 0 0,1-1 0,0 1-1,0 0 1,1-1 0,0 0 0,1 0 0,-1-1 0,2 1 0,-1-1 0,1-1 0,0 1 0,0-1 0,10 6 0,-4-5-464,-1-1-1,1-1 1,0 0 0,1-1 0,-1 0-1,1-1 1,0 0 0,0-1-1,0-1 1,0 0 0,0-1-1,0-1 1,0 0 0,0-1-1,14-3 1,12-7-1748</inkml:trace>
</inkml:ink>
</file>

<file path=ppt/ink/ink10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5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9 254 10752,'-5'13'5376,"1"30"-6272,4-36 8575,0 28-7807,0-15 128,0 24 0,0-14 0,4 6-384,1-9 0,9-2-2304,0-9 0,6-16-127,-6 0 127</inkml:trace>
  <inkml:trace contextRef="#ctx0" brushRef="#br0" timeOffset="1">146 0 11008,'9'4'5503,"25"-1"-12030,-26-3 11135,1 0-8192,2 0 128</inkml:trace>
</inkml:ink>
</file>

<file path=ppt/ink/ink10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6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81 197 10112,'-2'5'905,"0"-1"0,0 1 0,0 0 0,0 0 0,1 0 0,0 0 0,0 0 0,0 0 1,1 0-1,0 1 0,0-1 0,1 7 0,0-5-531,0 0 0,1 0 0,0 0 0,1-1 0,-1 1 0,1-1 0,1 1 0,4 6 0,-2-3-301,1-1 0,1 0 0,0-1 0,0 0 0,0 0 0,1-1 0,0 0 0,0 0 0,1-1 0,18 9 0,-19-12-21,1 0 0,0-1 1,-1 0-1,1 0 0,0-1 0,0 0 0,0-1 0,-1 0 0,1-1 1,0 0-1,0 0 0,0-1 0,-1 0 0,1-1 0,-1 0 0,17-9 1,-16 8-60,0-1 1,-1 0 0,0-1 0,-1 0 0,1 0 0,-1-1 0,0 0 0,0 0 0,-1-1 0,0 0 0,-1 0 0,0-1 0,0 0 0,0 0 0,7-19 0,-10 18-24,0 0 1,0 0 0,-2 0-1,1-1 1,-1 1 0,-1 0-1,1-1 1,-2 1 0,0 0-1,0-1 1,0 1 0,-2 0-1,1 0 1,-1 0 0,-8-18-1,7 21 6,0 1 1,0-1-1,0 1 0,-1 0 1,0 0-1,0 0 0,-1 1 0,0 0 1,0 0-1,0 0 0,0 1 1,-1 0-1,1 0 0,-1 0 0,0 1 1,-15-4-1,6 2-25,-1 2 0,1 0 0,-1 0 0,0 2 0,0 0 0,-20 2 0,23-1-46,1 1 1,-1 1 0,1 0-1,0 0 1,0 1 0,0 1-1,0 0 1,0 1 0,1 1-1,0-1 1,0 2 0,0 0-1,1 0 1,0 1 0,0 1 0,1 0-1,0 0 1,-12 16 0,20-23-34,0 0 1,1 0 0,-1 0 0,1 0 0,-1 0-1,1 1 1,0-1 0,0 0 0,0 1 0,1-1-1,-1 1 1,0-1 0,1 1 0,0-1 0,-1 1-1,1-1 1,0 1 0,0-1 0,1 1 0,-1 0-1,0-1 1,1 1 0,0-1 0,-1 1 0,1-1-1,0 0 1,0 1 0,0-1 0,1 0 0,2 4-1,-3-3-24,18 37-2942</inkml:trace>
</inkml:ink>
</file>

<file path=ppt/ink/ink10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6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26 135 6528,'-3'-8'1077,"3"-10"6115,2 11-952,-1 20-4494,-17 231 1784,8-165-3241,7-12-417,1-65 21,1-6-21,16-69-515,40-112 0,-48 164 582,0-1 0,2 1-1,0 1 1,1 0 0,1 0 0,1 2-1,1-1 1,0 2 0,26-23 0,-37 37 87,0 0 1,0 0 0,0 0-1,1 1 1,-1-1 0,1 1-1,-1 0 1,1 1 0,0-1-1,6 0 1,-9 1 0,0 1 1,0 0-1,0 0 0,0 0 0,0 0 0,0 1 0,0-1 1,0 0-1,0 1 0,0 0 0,0-1 0,0 1 1,-1 0-1,1 0 0,0 0 0,0 0 0,-1 0 1,1 0-1,0 1 0,-1-1 0,0 0 0,1 1 1,-1 0-1,0-1 0,1 1 0,-1 0 0,0-1 1,0 1-1,0 2 0,5 10 56,0 0 0,-1 1-1,-1 0 1,-1 0 0,0 0 0,1 19 0,-2 96 556,-2-79-557,0-37-410,-1 0-1,-1 0 1,0 0-1,-5 20 1,6-30 153,-1 1 0,1 0 1,-1-1-1,0 1 0,0-1 1,-1 1-1,1-1 0,-1 0 1,0 0-1,0 0 0,0-1 1,-1 1-1,1-1 0,-1 0 1,-7 6-1,1-8-2812,1-1-340</inkml:trace>
</inkml:ink>
</file>

<file path=ppt/ink/ink10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7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148 244 9472,'59'-4'6241,"-12"2"513,-15-5-5072,-22 5-1727,0-1 1,0-1 0,-1 0 0,12-6-1,-18 8 51,0 0-1,0 0 1,0-1-1,0 1 1,0-1-1,-1 1 1,1-1-1,-1 0 1,0 0-1,1 0 1,-1-1-1,-1 1 1,1 0-1,0-1 1,-1 1-1,2-8 1,0-3-97,0 0 1,-1-1 0,0-16-1,-2 27 86,0-1 1,0 1-1,-1 0 0,1 0 0,-1 0 0,1 0 1,-1 0-1,-1 1 0,1-1 0,0 0 0,-1 0 0,0 1 1,0-1-1,0 1 0,0-1 0,-1 1 0,-3-5 1,5 8 24,0-1 0,-1 0 0,1 1 0,0-1 0,0 1 0,0-1 0,0 1 0,-1 0 0,1 0 0,0-1 0,0 1 0,0 0 0,-1 0 0,1 0 0,0 0 0,0 0 0,-1 0 1,1 1-1,0-1 0,0 0 0,-2 1 0,-32 17 417,-26 35 261,55-47-610,-107 109 1170,98-99-1110,0 1 0,1 1 0,1 0 0,0 1 0,2 0 0,-16 35-1,24-46-104,0 0-1,0 1 0,0 0 0,1-1 0,0 1 0,1 0 0,0 0 0,0 0 0,1 0 0,0 0 0,1 0 0,0 0 0,0 0 0,1 0 1,0 0-1,1-1 0,-1 1 0,9 15 0,-6-15-205,1 0 0,1-1 0,0 1 0,0-1 0,1 0 0,-1-1 0,2 0 1,-1 0-1,1-1 0,0 0 0,0 0 0,1-1 0,-1-1 0,1 1 0,0-1 0,1-1 0,-1 0 1,1-1-1,-1 0 0,1 0 0,16 0 0,53-12-3080,-10 0-341</inkml:trace>
</inkml:ink>
</file>

<file path=ppt/ink/ink10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4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209 192 6144,'0'-1'151,"-1"0"0,0 1 0,1 0 0,-1-1 0,0 1 0,0-1 0,1 1 0,-1 0 0,0 0 0,0-1 0,0 1 0,1 0 0,-1 0 0,0 0 0,0 0 0,0 0 0,0 0 0,1 0 0,-1 0 0,0 0 0,0 1 0,0-1 0,0 0 0,1 0 0,-1 1 0,0-1 0,0 1 0,1-1 0,-1 0 0,0 1 0,1-1 0,-1 1 0,0 0 0,1-1 0,-1 1 0,1-1 0,-1 1 0,1 0 0,-1-1 0,1 1 0,0 0 0,-1 0 0,1-1 0,0 1 0,0 0 0,-1 0 0,1 0 0,0 1 0,-13 56 4889,10-37-5192,-8 46 574,3 0-1,3 0 0,5 77 1,0-116-201,0 47 232,4 0-1,19 113 0,-16-146-430,2-1-1,2 0 0,1 0 1,2-1-1,2-1 0,1 0 1,3-2-1,25 40 0,-30-58-4,0 1 0,1-2-1,2 0 1,-1-1-1,2-1 1,0-1-1,1-1 1,28 17 0,-40-28 0,0 1 0,-1-1 0,1 0 0,0-1 0,0 0 0,1 0 1,-1-1-1,0 0 0,0 0 0,1-1 0,-1 0 0,0-1 0,1 1 0,12-4 1,-2-2 3,-2 0 0,1 0 0,-1-2 0,0 0 0,18-12 1,-11 5 3,0-2-1,0-1 1,-2-1 0,32-33 0,-47 45-21,13-15 11,-1-1 0,-1 0 1,0-1-1,-2-1 0,-1-1 0,15-34 1,-15 28-17,9-19 6,-2 0-1,-2-2 0,-3 0 0,13-64 1,-23 82 11,-1-1 0,-2 0 0,-2 0 0,-1 0 0,-1 0 0,-3 0 0,-11-62 0,10 74 5,0 0 0,-3 0 1,0 1-1,-1 0 0,-1 0 1,-1 1-1,-1 0 0,-1 1 1,-1 0-1,-29-36 0,29 41 9,0 1-1,0 0 1,-1 1-1,-1 1 1,-1 0 0,0 1-1,0 0 1,-1 2-1,-1 0 1,1 1-1,-2 0 1,-37-11-1,35 13 5,0 0 0,-1 1 0,0 2-1,0 0 1,-1 1 0,1 2 0,-1 0-1,1 1 1,-1 1 0,1 1 0,-32 8 0,29-6 1,1 2-1,0 0 1,0 2 0,0 1 0,1 1 0,1 0 0,-1 2 0,2 1 0,0 0 0,-21 18 0,21-16-50,1 1 1,0 1 0,1 1 0,1 0-1,1 2 1,0 0 0,1 0 0,-21 40 0,28-45-57,1 1 0,1 0 1,0 0-1,1 1 1,1-1-1,0 1 1,2 1-1,0-1 1,0 0-1,2 1 0,0-1 1,3 22-1,-1-18-141,1-1-1,2 0 0,0 0 1,1 0-1,1 0 0,0-1 1,2 0-1,0 0 0,1-1 0,1 0 1,1-1-1,0 0 0,2 0 1,0-1-1,21 20 0,-3-7-742,2-2 0,1-1-1,1-1 1,1-2 0,1-1-1,44 17 1,14 6-1626</inkml:trace>
</inkml:ink>
</file>

<file path=ppt/ink/ink10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5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1 318 7296,'0'39'7191,"-1"15"-3016,4 35-3563,-1-68-448,1 0 1,0 0-1,1 0 0,15 41 0,-16-56-108,0 1-1,0-1 0,1 1 0,0-1 0,0 0 0,0-1 1,1 1-1,0-1 0,0 1 0,1-2 0,-1 1 0,1 0 1,0-1-1,0 0 0,7 3 0,-3-3 5,0 0 1,0-1-1,0 0 0,0-1 1,0 0-1,1 0 0,-1-1 1,1-1-1,18 0 0,-12-2-12,0 0 0,-1-1-1,1-1 1,-1 0 0,0-2 0,0 1 0,-1-2-1,1 0 1,-1-1 0,-1 0 0,0-2-1,0 1 1,14-14 0,-11 7-42,-1-1 1,-1-1-1,24-36 0,-33 44-8,0 0-1,-1 0 1,0 0 0,-1-1 0,0 0-1,-1 0 1,0 0 0,-1 0 0,0 0-1,0-20 1,-3 15-12,0-1 0,-1 1-1,-1 0 1,-1 0 0,0 0 0,-1 0 0,-1 1-1,-1 0 1,0 0 0,0 0 0,-2 1 0,0 0-1,0 1 1,-19-20 0,12 16 12,0 1 0,-1 0 0,-1 1-1,-1 1 1,0 1 0,0 1 0,-1 0 0,-1 2-1,-43-16 1,52 22-8,0 0-1,-1 1 0,1 1 1,-1 0-1,0 1 0,0 0 1,1 1-1,-1 0 0,-25 4 1,30 0 79,10 1-28,23 7 62,-8-6-56,0 0-1,0-2 1,1 0 0,-1-1 0,1 0-1,19-1 1,112-7 233,6 0-1612,-146 5 1119,-7 0-5,0 0-1,1 0 0,-1 0 1,1 0-1,-1 1 0,1-1 0,-1 1 1,0 0-1,1-1 0,-1 1 0,0 0 1,0 0-1,0 0 0,1 1 1,1 1-1,10 9-2618</inkml:trace>
</inkml:ink>
</file>

<file path=ppt/ink/ink10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5.8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8 557 8064,'-2'8'686,"0"-1"1,1 0-1,0 1 0,0 0 1,1-1-1,0 1 1,0-1-1,1 1 0,0 0 1,0-1-1,1 1 1,-1-1-1,2 0 1,-1 0-1,1 0 0,6 11 1,0 1-583,1 0 0,0 0 0,1-1 0,1-1 1,1 0-1,1 0 0,0-1 0,19 16 0,-25-26-70,0 1 0,0-1 1,1-1-1,-1 0 0,1 0 0,0 0 0,1-1 1,-1-1-1,1 0 0,0 0 0,0 0 0,0-2 1,0 1-1,0-1 0,0-1 0,0 1 0,0-2 1,1 1-1,17-5 0,-17 2-20,-1 1 0,0-2-1,0 0 1,0 0 0,-1-1 0,1 0 0,-1 0-1,0-1 1,-1 0 0,1-1 0,-1 0 0,0 0-1,-1-1 1,0 0 0,0 0 0,9-16 0,-6 4-66,-2 0-1,0 0 1,-1-1 0,-1 0 0,0-1 0,-2 1 0,-1-1 0,1-33-1,-3 25-56,-2 0 0,0 1-1,-3 0 1,0-1 0,-2 1-1,-1 1 1,-14-40 0,6 36 84,0 0 0,-2 1 0,-2 1 0,-1 0 0,-31-36 0,42 57 87,1 1-1,-1 0 0,0 0 0,-1 1 0,0 0 0,0 0 0,0 1 1,-1 1-1,0 0 0,0 0 0,0 1 0,-1 1 0,0 0 1,-21-3-1,29 5-12,1 1 1,-1 0-1,1 0 0,-1 0 1,1 0-1,-1 1 1,1-1-1,-1 1 1,1 0-1,0 0 0,-1 0 1,1 1-1,-5 2 1,7-4-26,0 1 1,1-1-1,-1 1 1,0-1-1,0 1 1,1 0-1,-1-1 1,1 1-1,-1 0 0,0 0 1,1-1-1,0 1 1,-1 0-1,1 0 1,-1 0-1,1 0 1,0-1-1,0 1 1,-1 0-1,1 0 1,0 2-1,0-2 15,1 1 1,-1-1-1,1 1 0,-1 0 1,1-1-1,0 1 0,-1-1 1,1 1-1,0-1 0,0 0 1,0 1-1,0-1 0,0 0 0,1 0 1,-1 0-1,3 2 0,9 5 151,1-1-1,0 0 0,0-1 0,1 0 0,0-2 0,0 1 1,0-2-1,22 3 0,-15-2 7,37 6 213,0-2 0,115 0 0,-136-9-1990,0-2-1,0-2 1,44-11-1,-63 11-1618</inkml:trace>
</inkml:ink>
</file>

<file path=ppt/ink/ink10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6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8832,'-3'13'4352,"26"29"-3968,-14-29 6015,0 10-6399,1-4 0,-1 28 0,0-12 0,16 1-512,-11-4 0,9-13-1920,-5-3 1</inkml:trace>
</inkml:ink>
</file>

<file path=ppt/ink/ink10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6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10752,'-52'35'5376,"52"-5"-9984,0-24 9088,9 8-8448,2-5 0</inkml:trace>
</inkml:ink>
</file>

<file path=ppt/ink/ink10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7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45 312 7296,'-8'-1'1418,"12"4"1230,-2-2-2158,0 0 0,0 0-1,1 0 1,-1 1 0,0-1-1,0 1 1,-1-1 0,1 1 0,0 0-1,-1 0 1,1 0 0,-1 0-1,3 3 1,-1 7-255,0-1 0,1 0 1,0 0-1,1 0 0,0 0 0,12 18 0,-12-23-155,-1 0-1,1-1 0,0 0 1,0 0-1,1-1 1,0 1-1,0-1 1,0 0-1,0-1 0,0 1 1,1-1-1,-1 0 1,1-1-1,7 2 0,13 0 113,-1 0 0,1-2 0,0-2 0,0 0 0,-1-2 0,37-6 0,-36 3-87,0-1 0,0-1-1,-1-1 1,0-1 0,0-1 0,36-22-1,-49 25-81,-1-2-1,1 0 0,-2-1 1,1 0-1,-1 0 1,-1-1-1,0-1 0,0 1 1,-1-2-1,-1 1 1,0-1-1,10-24 0,-16 32-22,0 0 0,0-1-1,-1 1 1,0 0 0,1-1 0,-2 1-1,1-1 1,-1 0 0,0 1 0,0-1-1,0 1 1,-1-1 0,0 1 0,0-1-1,-1 1 1,1-1 0,-1 1 0,0 0-1,0 0 1,-1 0 0,0 0-1,0 0 1,0 1 0,-6-7 0,0 0-11,-1 1-1,-1 1 1,0 0 0,0 1 0,-1 0 0,0 0 0,0 1 0,-15-6 0,9 6-16,0 1 1,0 0-1,-1 1 1,0 1-1,0 1 1,1 1-1,-2 0 1,1 2-1,-23 1 1,-2 4-57,0 1 1,-70 21 0,85-19 42,0 1 0,1 2 0,-29 14 0,50-21 10,0 0 0,-1 0 0,2 0 0,-1 1 0,0 0 0,1 0 0,0 1 0,0 0 0,1 0 0,0 0 0,0 1 0,0-1 0,1 1 0,0 0 0,-5 12 0,8-16 14,0-1 0,1 0 1,-1 0-1,1 0 1,0 0-1,0 1 0,0-1 1,0 0-1,0 0 0,0 1 1,0-1-1,1 0 1,-1 0-1,1 0 0,0 0 1,0 0-1,0 0 0,-1 0 1,2 0-1,-1 0 1,3 3-1,-1-1-20,1 0 0,0-1-1,0 0 1,0 0 0,0 0 0,1 0 0,-1-1 0,1 1-1,5 1 1,8 2-107,1 0-1,1-1 0,31 3 1,-18-4-52,-1-2 0,0-1 1,1-1-1,-1-2 0,1-2 1,-1 0-1,35-11 0,-26 7 8,3 0-160,-1-1 1,0-2-1,0-2 1,65-30-1,-95 29 394,-15 8 150,-13 6 263,5 3-198,1 0-1,0 0 0,0 1 0,1 0 1,-1 1-1,1 0 0,-1 0 0,2 1 1,-1 0-1,1 0 0,0 1 0,0 0 1,-9 11-1,13-14-169,1-1 1,0 1-1,-1-1 0,1 1 1,1 0-1,-1 0 0,0 0 1,1 0-1,0 0 1,0 0-1,0 0 0,1 0 1,-1 0-1,1 1 0,0-1 1,0 0-1,0 0 1,1 0-1,0 1 0,0-1 1,0 0-1,0 0 0,0 0 1,1 0-1,-1 0 1,1-1-1,0 1 0,1 0 1,-1-1-1,1 0 0,-1 1 1,1-1-1,0 0 1,6 5-1,3 2-9,2 0 0,-1-1 0,1 0-1,0-1 1,1-1 0,0 0 0,0-1 0,0 0 0,1-1 0,29 4 0,12 0-2299,99 0 0,-147-8 1747,45-1-2753</inkml:trace>
</inkml:ink>
</file>

<file path=ppt/ink/ink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8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239 1 3072,'0'14'1536,"-17"59"-256,7-50 1536,-7 23-2688,-12 4 0,-15 25-1024,6 3 0,-6 9 256,5 5 0</inkml:trace>
</inkml:ink>
</file>

<file path=ppt/ink/ink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4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2944,'-1'1'127,"0"0"0,0 0 0,0 0 1,0 0-1,0 0 0,1 0 0,-1 0 0,0 0 0,1 0 1,-1 0-1,0 0 0,1 0 0,-1 1 0,1-1 0,0 0 1,-1 0-1,1 1 0,0-1 0,0 0 0,0 1 0,0-1 1,0 0-1,0 0 0,0 1 0,0-1 0,1 0 0,-1 1 1,0-1-1,2 2 0,12 63 1126,-4-28-476,150 1172 3362,-159-1197-4102,0-9-35,0 1 0,0 0 0,-1-1 0,1 1-1,-1 0 1,0 0 0,-1 0 0,1-1 0,-1 1 0,0 0 0,0-1 0,0 1 0,-4 8 0,4-13-20,1 1-1,0-1 1,-1 0 0,1 1 0,0-1 0,0 1 0,-1-1 0,1 0 0,-1 1 0,1-1 0,0 0 0,-1 0 0,1 1 0,-1-1 0,1 0 0,-1 0 0,1 0 0,-1 1-1,1-1 1,-1 0 0,1 0 0,-1 0 0,1 0 0,-1 0 0,1 0 0,-1 0 0,1 0 0,-1 0 0,1 0 0,-1 0 0,1-1 0,-1 1 0,1 0 0,-1 0 0,0-1-1,-16-17-697,-6-30-776,4-2-65,-4-10-107</inkml:trace>
</inkml:ink>
</file>

<file path=ppt/ink/ink10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8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 3712,'9'-2'1361,"-8"1"-944,0 1 0,0-1 0,1 1-1,-1 0 1,0-1 0,0 1 0,0 0 0,0 0 0,0 0 0,0 0-1,0 0 1,0 0 0,0 0 0,1 1 0,-1-1 0,0 0 0,0 0 0,1 2-1,-1-1-143,0 1 0,0 0-1,0 1 1,0-1 0,-1 0-1,1 0 1,-1 0-1,1 0 1,-1 0 0,0 1-1,0-1 1,0 0 0,-1 4-1,4 40 581,1-1 1,2 1-1,2-1 0,27 81 1,-20-95-507,-15-31-339,1 0-1,-1 0 1,0 0 0,1 0 0,-1 0 0,0 0 0,1 0-1,-1 0 1,0 0 0,1-1 0,-1 1 0,0 0 0,0 0-1,1 0 1,-1 0 0,0 0 0,1-1 0,-1 1 0,0 0 0,0 0-1,1 0 1,-1-1 0,0 1 0,0 0 0,1 0 0,-1-1-1,0 1 1,0 0 0,0-1 0,0 1 0,1 0 0,-1-1-1,0 1 1,0 0 0,0-1 0,0 1 0,0 0 0,0-1 0,0 1-1,0 0 1,0-1 0,0 1 0,0-1 0,7-69 316,-6 53-402,2-25 126,-3 15-57,2 0 0,1 1-1,1-1 1,13-43 0,-14 63 15,-1 1 0,1-1-1,1 0 1,-1 1 0,1 0 0,0-1-1,1 2 1,-1-1 0,1 0 0,0 1-1,1 0 1,-1 0 0,1 1-1,0-1 1,0 1 0,1 0 0,-1 1-1,1 0 1,0 0 0,-1 0 0,15-3-1,-6 4 58,0 0-1,0 0 1,0 2-1,0 0 1,0 1-1,0 0 1,0 1-1,0 0 1,-1 2-1,1 0 1,-1 0-1,0 1 0,0 1 1,0 0-1,-1 1 1,0 1-1,0 0 1,-1 1-1,0 0 1,-1 0-1,0 2 1,0-1-1,-1 1 1,0 1-1,-1 0 1,0 0-1,12 24 1,-17-25-131,1 0 0,-2 0 0,1 1 0,-2-1 0,1 1 0,-2 0 0,1 0 0,-2-1 0,1 1 0,-2 0 0,0 0 0,0 0 0,-1 0 0,0-1 0,-7 20 0,2-16-452,7-28-176,7-26-30,2 13 542,2-5-51,30-57 0,-37 81 264,0 0-1,0 1 1,1-1-1,-1 1 0,2 0 1,-1 0-1,1 1 1,-1 0-1,2 0 1,-1 0-1,0 1 1,1-1-1,11-4 0,-10 7 38,-1 0-1,0 1 0,0 0 0,1 0 1,-1 0-1,1 1 0,-1 0 0,1 1 1,-1 0-1,10 2 0,67 21 602,-81-23-644,69 23 533,-47-18-388,0 2 0,0 1 0,-1 2 0,0 0-1,-1 1 1,0 1 0,21 17 0,-38-26-148,7 6 61,0 1 0,21 23 0,-31-31-72,0 0 0,0 1 0,-1 0 0,1 0 0,-1 0-1,0 0 1,0 0 0,0 0 0,-1 1 0,0-1 0,1 0 0,-1 1 0,-1-1-1,1 1 1,-1 9 0,0-6-98,-2 1 0,1-1 0,-1 0 0,-1 1 0,1-1 0,-1 0 0,-1-1-1,0 1 1,0 0 0,0-1 0,-1 0 0,0 0 0,0 0 0,-1-1 0,0 0 0,-12 11 0,17-17 24,1 1 0,0-1 0,-1 0 0,1 1 0,-1-1 0,1 0 0,0 1 0,-1-1 1,1 0-1,-1 0 0,1 1 0,-1-1 0,1 0 0,-1 0 0,0 0 0,1 0 0,-1 0 0,1 0 0,-1 0 1,1 0-1,-1 0 0,1 0 0,-1 0 0,1 0 0,-1 0 0,0 0 0,1 0 0,-1 0 0,1-1 1,-1 1-1,1 0 0,-1 0 0,1-1 0,0 1 0,-1 0 0,1-1 0,-1 1 0,1 0 0,0-1 0,-1 1 1,1-1-1,0 1 0,-1-1 0,1 1 0,0-1 0,-1 1 0,1-1 0,0 0 0,-3-3-722,-6-5-2178</inkml:trace>
</inkml:ink>
</file>

<file path=ppt/ink/ink10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8.6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1 228 8448,'35'8'5550,"66"6"0,-33-17-2546,-56 1-3133,0 0 0,1-2 1,17-6-1,-16 6 193,-1-2 0,1 0 0,-1 0 0,0-2 0,-1 1 0,0-1 0,0-1 0,-1 0 0,21-22 0,-30 29-65,0 0 1,0 0-1,-1-1 0,1 1 1,0 0-1,-1-1 1,0 0-1,1 1 1,-1-1-1,0 0 1,-1 0-1,1 1 1,0-1-1,-1 0 0,1 0 1,-1 0-1,0 0 1,0 0-1,0 0 1,-1 0-1,1 0 1,-1 1-1,1-1 1,-1 0-1,0 0 1,0 0-1,0 1 0,0-1 1,-4-4-1,2 2-13,-1 1-1,0 1 1,0-1-1,0 1 1,0-1-1,-1 1 1,1 0-1,-1 1 1,0-1-1,0 1 1,0 0-1,0 0 1,0 0-1,0 1 1,-1 0-1,1 0 1,-6 0-1,-1-1 8,0 1-1,-1 0 1,1 1-1,0 1 1,0 0 0,0 0-1,0 1 1,0 1-1,0 0 1,0 1-1,1 0 1,0 0-1,0 1 1,0 1-1,0 0 1,1 1-1,0 0 1,0 0-1,-9 10 1,9-7 58,1 1 0,1 0 0,0 0 0,0 1 0,1 0 0,1 0 0,0 1 0,0-1 0,2 1 0,-1 1 0,2-1 0,0 1-1,0-1 1,1 1 0,1 0 0,0 0 0,2 15 0,2-17 20,0 0-1,0-1 1,1 1-1,1-1 1,0 0 0,1 0-1,0 0 1,0-1-1,1 0 1,1 0-1,-1 0 1,2-1-1,-1-1 1,1 1-1,1-1 1,-1-1-1,1 0 1,1 0 0,-1-1-1,14 6 1,-11-6-263,1 0 0,0-1 0,0-1 1,0 0-1,1-1 0,-1 0 0,21 0 0,-24-2-363,0-1-1,0-1 0,0 0 0,0-1 1,0 0-1,0 0 0,0-1 0,-1-1 1,21-8-1,9-9-2537</inkml:trace>
</inkml:ink>
</file>

<file path=ppt/ink/ink10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9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9472,'15'26'10428,"-2"26"-7272,-5-18-2255,4-1-318,-5-16-450,-1 0 0,0 1 0,-1-1 0,-1 1 0,-1 0 0,1 26 0,-3-43-128,-1 0 1,0-1-1,0 1 0,0 0 1,0 0-1,0-1 0,1 1 0,-1 0 1,0-1-1,-1 1 0,1 0 0,0 0 1,0-1-1,0 1 0,0 0 0,0-1 1,-1 1-1,1 0 0,0-1 0,-1 1 1,1 0-1,0-1 0,-1 1 0,1-1 1,-1 1-1,1-1 0,-1 1 1,1-1-1,-1 1 0,1-1 0,-1 1 1,0-1-1,0 1 0,0-2-10,-1 1 0,1-1 0,0 0 0,-1 0 0,1 0 0,0 1 0,-1-1 0,1 0 0,0 0 0,0-1 0,0 1-1,0 0 1,0 0 0,-1-2 0,-4-6-203,1 0 0,-1 0-1,2-1 1,-8-19 0,9 22 81,1-1 0,0 0 0,0 0 0,1 0 1,0 0-1,1 0 0,-1 0 0,1 0 0,1 0 0,0 0 1,0 0-1,0 0 0,1 0 0,1 1 0,-1-1 1,1 1-1,5-10 0,-4 10 38,2 0-1,-1 0 1,1 0 0,0 1 0,0-1-1,1 2 1,0-1 0,0 1 0,0 0-1,0 0 1,1 1 0,0 0 0,15-5-1,-7 4 57,-1 2 0,1 0 0,0 0 0,1 2 0,-1 0 0,0 1-1,19 2 1,-8 1 61,0 1 0,0 2 0,-1 1-1,0 1 1,0 1 0,-1 1-1,0 2 1,-1 0 0,38 26 0,-12 3 141,-25-17-488,-25-24 192,1 1 0,0-1 0,0 1 0,-1-1 0,1 1 0,-1 0 0,1-1 0,0 1-1,-1 0 1,1 0 0,-1 0 0,0-1 0,1 1 0,-1 0 0,0 0 0,1 0 0,-1 0-1,0 0 1,0 0 0,0-1 0,0 1 0,0 0 0,0 1 0,0 6-2454</inkml:trace>
</inkml:ink>
</file>

<file path=ppt/ink/ink10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09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9600,'-1'0'159,"1"0"0,-1 0 0,0 1 1,0-1-1,1 1 0,-1-1 1,0 1-1,1-1 0,-1 1 0,1-1 1,-1 1-1,0-1 0,1 1 0,-1 0 1,1-1-1,0 1 0,-1 0 0,1 0 1,0-1-1,-1 1 0,1 0 0,0 0 1,0-1-1,-1 1 0,1 0 0,0 0 1,0 0-1,0-1 0,0 3 1,4 21 301,-4-21 230,11 53 4609,6 14-3104,13 62-1457,33 183-313,-45-233-43,7 24 51,-5 1 0,13 216 1,-33-310-467,0-1 1,1 1 0,1-1 0,3 13 0,-5-23-36,0 0-1,1 0 1,-1 0 0,1 0-1,0 0 1,-1 0 0,1 0-1,0 0 1,0-1 0,0 1-1,0 0 1,1-1-1,-1 1 1,0-1 0,1 1-1,-1-1 1,1 0 0,0 1-1,-1-1 1,1 0 0,0 0-1,-1 0 1,1 0 0,0-1-1,0 1 1,0 0 0,0-1-1,0 1 1,4-1 0,18 0-1235</inkml:trace>
</inkml:ink>
</file>

<file path=ppt/ink/ink10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0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9088,'28'-9'4480,"34"18"-2432,-49-9 3455,35 0-5503,-6 0 128,19 0-128,-10 0 0,15 4-640,-14-1 128,-1-3-1152,-8 0 0,-9 0-1023,-11 0-1</inkml:trace>
</inkml:ink>
</file>

<file path=ppt/ink/ink10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0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1 264 7040,'10'4'253,"2"2"903,1-1 0,-1 0 0,1-1 1,0 0-1,0-1 0,1 0 0,-1-1 0,1-1 0,-1 0 0,16-1 0,2-2-815,0-1 1,0-1-1,-1-2 0,48-15 1,-67 17-286,0 0 0,0 0 0,0-1 0,-1 0 0,1-1 0,-1-1 0,-1 1 0,1-1 0,-1-1 0,-1 0 0,1 0 0,-1-1 0,-1 0 0,1 0 0,7-14 0,-14 20-55,1 0 1,-1-1-1,0 1 1,0 0-1,0-1 1,-1 1 0,1-1-1,-1 1 1,1-1-1,-1 1 1,0-1-1,-1 0 1,1 1-1,-1-1 1,1 1 0,-1 0-1,0-1 1,0 1-1,-1-1 1,1 1-1,-1 0 1,1 0-1,-1 0 1,0 0 0,0 0-1,0 0 1,-1 1-1,1-1 1,-1 1-1,1-1 1,-1 1-1,0 0 1,0 0 0,0 0-1,-6-2 1,0-1 35,0 0 0,0 1 0,0 1 0,0 0 0,-1 0 1,1 0-1,-1 2 0,0-1 0,0 1 0,0 0 0,1 1 0,-1 0 0,-12 2 1,0 3 101,1 1 1,0 0 0,0 2 0,1 0 0,0 2 0,0 0 0,1 1-1,-20 15 1,33-22-83,1 1 0,0 0 0,0-1 0,1 2 0,0-1 0,-1 0-1,2 1 1,-1 0 0,1 0 0,-1 0 0,2 0 0,-1 1 0,1-1 0,0 1 0,0-1-1,1 1 1,-1 7 0,0-7-1,2 1 0,-1-1 0,1 0 0,0 0 0,0 0 0,1 0-1,0 0 1,1 1 0,-1-1 0,1-1 0,0 1 0,1 0 0,0 0 0,5 8 0,-1-4 25,0 0 0,2 0 0,-1-1 0,1 0 0,1-1 0,-1 0-1,16 11 1,0-3-110,0-1 0,2-1-1,0-2 1,0 0-1,1-2 1,39 10-1,-62-19-211,-1-1 0,0 0 0,1 0 0,-1 0 1,1 0-1,-1-1 0,1 0 0,-1 0 0,1 0 0,0-1 0,-1 1 0,1-1 0,-1 0 0,0 0 0,1-1 0,4-2 0,26-6-3215</inkml:trace>
</inkml:ink>
</file>

<file path=ppt/ink/ink10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1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1 9984,'5'0'4992,"1"78"-4224,-3-66 5119,-17 51-6015,5-17 128,-48 61-4736,15-29 1,-70 46 4479,26-24 0</inkml:trace>
</inkml:ink>
</file>

<file path=ppt/ink/ink10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2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0 9344,'-42'25'4608,"29"48"-5888,13-61 8703,0 47-7423,0-11 128,9 61-128,0-26 128,11 29-384,-6-28 0,4 17-384,1-23 0,-15 4-1024,1-23 129,-10 1-1025,1-14 128</inkml:trace>
</inkml:ink>
</file>

<file path=ppt/ink/ink10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2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10 180 8576,'-9'-64'3242,"10"61"-2904,0 0-1,0 0 0,1 0 0,0 0 1,-1 1-1,1-1 0,0 0 0,0 1 0,1-1 1,-1 1-1,1 0 0,-1-1 0,1 1 1,-1 1-1,1-1 0,0 0 0,0 1 1,0-1-1,0 1 0,3-1 0,-1-1-827,7-2 821,-1-1-1,1 2 1,0 0 0,1 0-1,17-3 1,69-7 160,105-3-1,-158 15-138,1 1 0,0 2 0,0 2 0,-1 3 0,68 16 0,-97-17-293,0 1 0,0 1-1,-1 0 1,0 1 0,0 1-1,-1 1 1,0 0 0,19 17-1,-31-24-50,1 0 0,-1 1 0,0-1-1,1 0 1,-2 1 0,1 0 0,0 0 0,-1 0-1,0 0 1,0 0 0,0 0 0,0 0 0,0 1-1,-1-1 1,0 1 0,0-1 0,0 1 0,-1-1-1,0 1 1,1 0 0,-2-1 0,1 1 0,0 0-1,-1-1 1,0 1 0,0-1 0,0 1 0,-1-1-1,1 0 1,-1 1 0,0-1 0,-1 0-1,1 0 1,-1 0 0,1-1 0,-1 1 0,0 0-1,-6 4 1,-8 6-8,-1 0 0,0-2 0,-1 0 0,-1 0 0,0-2 0,0-1 0,-33 11 0,26-13-182,-1 0-1,1-2 0,-1-2 1,0 0-1,0-2 0,0-1 1,0-1-1,1-1 0,-1-2 1,0 0-1,1-2 0,0-2 1,0 0-1,1-1 0,-30-16 1,19 14-2207,21 10-3563,20 1 3264</inkml:trace>
</inkml:ink>
</file>

<file path=ppt/ink/ink10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3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129 175 5760,'-17'41'11983,"12"-8"-8393,7-27-3486,0 0 0,0 0 1,1 0-1,0 0 1,0-1-1,1 1 0,-1-1 1,1 1-1,0-1 0,1-1 1,-1 1-1,1 0 1,0-1-1,0 0 0,0 0 1,0-1-1,1 0 0,0 1 1,0-2-1,0 1 1,0-1-1,0 0 0,0 0 1,0-1-1,1 1 0,-1-1 1,13 0-1,4-1-7,1 0 0,0-1-1,-1-2 1,1 0 0,-1-1 0,27-10-1,-40 11-101,0 0 0,0-2 0,0 1 0,-1-1 0,1 0 0,-1-1 0,-1 0 0,1-1 0,-1 0 0,0 0 0,0 0 0,-1-1 1,0 0-1,-1-1 0,11-18 0,-14 24-22,-2-1-1,1 0 1,0 0 0,-1 0 0,0 0 0,0 0 0,0-1 0,0 1 0,-1 0 0,0 0 0,0-1 0,0 1 0,0 0 0,-1 0-1,1-1 1,-1 1 0,0 0 0,0 0 0,-1 0 0,1 0 0,-3-5 0,-2 1-29,1-1 0,-2 1-1,1 1 1,-1-1 0,0 1 0,0 0-1,-12-8 1,11 9 14,0 0-1,0 1 1,-1 1-1,0-1 0,0 1 1,0 0-1,0 1 1,0 0-1,-1 1 0,1 0 1,-1 0-1,0 1 1,-14 0-1,12 0-1,-11-1-37,-1 2-1,0 0 1,1 1-1,-1 2 1,1 0-1,-39 11 0,50-11 45,1 1 0,-1 1-1,1 0 1,0 0 0,1 1 0,-1 0-1,1 1 1,1 1 0,-1-1-1,1 1 1,0 1 0,1-1-1,0 2 1,-9 12 0,16-20 23,-1 0 1,1 0 0,0 0-1,0-1 1,0 1 0,0 0-1,0 0 1,1 0 0,-1 0-1,1 0 1,-1 1 0,1-1-1,0 0 1,-1 0 0,1 0 0,0 0-1,0 0 1,1 0 0,-1 1-1,0-1 1,1 0 0,0 0-1,-1 0 1,1 0 0,0 0-1,0 0 1,0 0 0,0-1-1,0 1 1,0 0 0,1 0-1,-1-1 1,1 1 0,1 1-1,3 2-64,0-1-1,0-1 1,1 1-1,-1-1 1,1 0-1,-1 0 0,1-1 1,13 3-1,14 3-871,1-2-1,0-1 0,1-1 0,-1-3 0,1 0 0,62-9 1,-15-3-1738</inkml:trace>
</inkml:ink>
</file>

<file path=ppt/ink/ink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4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1 177 3328,'2'-5'263,"0"0"0,0 0 0,1 1 0,0-1 1,-1 0-1,2 1 0,-1 0 0,0 0 0,1 0 0,0 0 0,0 0 0,0 1 0,1-1 1,-1 1-1,1 0 0,-1 1 0,1-1 0,10-3 0,19-8 938,56-17 0,-63 23-1200,9-3 177,0 1-1,1 2 1,0 1-1,74-3 1,-90 10 1,-1 1 0,1 0 0,-1 2 1,0 1-1,0 0 0,0 1 0,0 1 0,-1 1 1,0 1-1,31 17 0,-41-18-109,0-1 0,0 2 0,-1-1 0,0 1 0,-1 1 0,1-1 0,-2 1 0,1 0 0,-1 1 0,0 0 0,-1 0 0,-1 0 0,1 0 0,-1 1 0,-1-1 1,0 1-1,-1 0 0,0 0 0,0 1 0,-1 11 0,0-13-29,-1 0-1,0 1 1,-1-1 0,0 0 0,0 1 0,-1-1 0,-1 0 0,0 0-1,0 0 1,0-1 0,-2 1 0,1-1 0,-1 0 0,0 0 0,-1 0-1,0-1 1,-1 0 0,1 0 0,-1-1 0,-1 1 0,0-2 0,-8 7 0,5-6 8,1-1 1,-1 0 0,-1 0 0,1-1 0,-1-1 0,0 0 0,0 0 0,-20 2 0,28-6-67,0 1 0,0-1-1,0 0 1,0-1-1,0 1 1,0-1 0,0 1-1,0-1 1,0 0-1,1-1 1,-1 1 0,0-1-1,1 1 1,-1-1-1,1 0 1,-1 0 0,1-1-1,0 1 1,0-1 0,0 0-1,0 0 1,0 0-1,1 0 1,-1 0 0,1 0-1,0-1 1,0 1-1,0-1 1,1 1 0,-1-1-1,0-4 1,1 5-165,0 1-1,0-1 1,0 1 0,1-1-1,-1 1 1,1-1 0,0 1-1,0-1 1,0 1 0,0-1-1,0 0 1,0 1 0,1-1 0,-1 1-1,1-1 1,0 1 0,1-5-1,1 3-205,-1 1 0,1-1 0,0 1 0,0 0-1,0 0 1,0 0 0,0 0 0,1 0-1,-1 1 1,5-3 0,24-14-1553</inkml:trace>
</inkml:ink>
</file>

<file path=ppt/ink/ink10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3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9216,'-9'10'4608,"23"19"-5376,-10-22 8447,7 16-7295,-3-3 0,1 12 0,2-9 128,-2 19-768,0-13 0,5 1 0,-5-5 128,19-14-1792,-8 1 0,8-15-895,-5-3-1</inkml:trace>
</inkml:ink>
</file>

<file path=ppt/ink/ink10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3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13 13312,'-28'-13'6655,"22"13"-10622,6 0 13438,14 4-13695,-5 1 128,-3-1-2175,-1-1-1</inkml:trace>
</inkml:ink>
</file>

<file path=ppt/ink/ink10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4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477 100 4352,'1'-2'416,"0"0"1,0-1-1,0 1 1,-1 0-1,1-1 1,-1 1-1,1 0 1,-1-1-1,0 1 0,0-1 1,0 1-1,0 0 1,-1-1-1,1 1 1,-1-1-1,1 1 1,-3-5-1,2 5-206,-1-1 1,0 0-1,0 1 0,0-1 0,0 1 1,0-1-1,0 1 0,-1 0 0,1 0 0,-1 0 1,0 0-1,-3-1 0,-1-1-157,-1 1 1,1 0-1,-1 0 0,0 1 1,0 0-1,0 0 0,0 1 1,0 0-1,0 1 0,-13 0 1,-1 4 247,0 0 1,1 2 0,-1 0 0,1 2 0,1 0 0,0 1 0,0 1 0,1 1 0,0 1 0,0 1 0,2 0 0,-32 30 0,44-38-247,0-1 0,1 1 0,-1 0 0,1 0 0,0 1 0,0-1 1,1 1-1,-1 0 0,1 0 0,1 0 0,-1 0 0,1 0 0,0 1 0,0-1 0,1 1 1,0-1-1,0 1 0,0 0 0,1 0 0,0-1 0,1 1 0,-1 0 0,3 9 0,0-10-49,-1-1-1,1-1 0,0 1 1,0 0-1,0-1 0,1 1 1,-1-1-1,1 0 1,0 0-1,0 0 0,1-1 1,-1 1-1,1-1 0,10 5 1,-1-1-101,1-1 0,1 0 0,23 5 1,-18-6-126,1-2-1,-1 0 1,0-2 0,1 0 0,-1-2 0,1 0 0,31-6 0,6-5-1470,70-25 0,-31 4-870</inkml:trace>
</inkml:ink>
</file>

<file path=ppt/ink/ink10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4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9728,'-2'5'480,"1"1"0,0 0 0,0 0 1,0 0-1,1 0 0,0 0 0,2 11 1,-1-7-357,2-1 0,-1 1 1,2-1-1,-1 0 1,6 10-1,-5-9 322,18 35 4410,2-3-3447,16 30-1551,120 252 654,-114-230-306,-5 2 0,35 119 0,-70-198-182,-2 0 0,0 0 0,-1 0 0,-1 1 0,0-1-1,-1 1 1,-1 0 0,-1-1 0,-1 1 0,0 0 0,-1-1-1,-1 0 1,0 0 0,-2 0 0,0 0 0,-13 26 0,-7-13 104,26-29-125,-1-1-1,1 1 1,0-1-1,-1 0 0,1 1 1,-1-1-1,1 0 1,-1 1-1,1-1 1,-1 0-1,1 1 1,-1-1-1,1 0 0,-1 0 1,1 0-1,-1 0 1,1 1-1,-1-1 1,1 0-1,-1 0 1,0 0-1,1 0 1,-1 0-1,1 0 0,-1 0 1,1-1-1,-1 1 1,1 0-1,-1 0 1,1 0-1,-1-1 1,1 1-1,-1 0 0,1 0 1,-1-1-1,1 1 1,-1 0-1,1-1 1,-1 1-1,1-1 1,0 1-1,-1 0 1,1-1-1,0 1 0,-1-1 1,1 1-1,0-1 1,0 1-1,-1-1 1,1 1-1,0-2 1,0 0 6,0-1 1,0 0 0,0 0 0,0 0-1,0 0 1,1 1 0,0-1-1,-1 0 1,1 0 0,0 1 0,0-1-1,0 1 1,1-1 0,-1 1 0,1-1-1,-1 1 1,5-4 0,36-44 56,-33 40-73,26-28 221,1 2-1,81-61 0,-108 90-99,1 0 0,0 1 0,0 1 0,0 0 0,1 0 0,-1 1 0,1 0 0,19-4 0,-26 7-55,0 1 0,0-1 0,0 1 0,0-1 0,1 1 0,-1 0 0,0 1 0,0-1 0,0 1 0,0 0 0,0 0 0,0 0 0,0 0 0,0 1 0,0 0 0,-1-1 0,1 1 0,0 1 0,-1-1 0,0 1 0,1-1 0,-1 1 0,0 0 0,-1 0 0,6 7 0,-2 0-2,-1 1 0,0 0 0,0 0-1,-1 0 1,-1 1 0,0-1 0,0 1-1,-2 0 1,1 0 0,-1 20 0,-1-5-245,-2-1 0,-1 0-1,-11 47 1,14-73 50,-1 1-1,1 0 1,0-1-1,0 1 1,-1-1-1,1 1 0,0 0 1,0-1-1,0 1 1,0 0-1,0-1 1,0 1-1,0-1 1,0 1-1,0 0 1,0-1-1,0 1 1,0 0-1,0-1 1,0 1-1,1 0 1,-1-1-1,0 1 1,0-1-1,1 1 0,-1-1 1,0 1-1,2 1 1,-2-3-87,1 1 1,0 0-1,-1-1 0,1 1 1,0-1-1,-1 1 0,1-1 1,0 1-1,-1-1 0,1 1 1,-1-1-1,1 1 0,-1-1 1,1 0-1,-1 1 0,1-1 1,-1 0-1,0 1 0,1-1 1,-1 0-1,0-1 0,6-13-3102</inkml:trace>
</inkml:ink>
</file>

<file path=ppt/ink/ink10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5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0 312 8192,'31'14'3695,"7"-14"-3087,-23-1 315,6 0 966,1 0-1,0-2 1,42-10-1,-43 7-1804,0-1-1,-1 0 0,0-2 1,0-1-1,-1 0 0,0-1 1,0-1-1,-2-1 1,0-1-1,0 0 0,17-20 1,-30 29-62,0 1 0,0-1 0,-1 0 1,0 0-1,0 0 0,0 0 0,0 0 0,-1-1 1,2-7-1,-3 9-16,-1 1-1,1 0 1,-1-1 0,0 1 0,0-1-1,0 1 1,0-1 0,-1 1 0,0 0-1,1-1 1,-1 1 0,-1 0 0,1 0-1,0-1 1,-1 1 0,-1-3 0,0 3 19,1-1-1,0 1 1,-1 0 0,0 1 0,0-1 0,0 0 0,0 1-1,0 0 1,0-1 0,-1 1 0,1 1 0,-1-1 0,1 0 0,-1 1-1,0 0 1,1 0 0,-1 0 0,0 0 0,0 0 0,0 1 0,0 0-1,0 0 1,0 0 0,-4 0 0,-8 2 132,0 1 1,0 0-1,1 1 0,-24 9 1,21-6 10,1 1 0,0 0 0,0 2 0,1 0 0,0 1 0,1 0 0,0 1 1,1 1-1,0 0 0,1 1 0,1 1 0,0 0 0,-13 22 0,19-27-78,1 1 1,0-1-1,0 1 0,1 0 0,1 0 0,0 0 1,0 1-1,1-1 0,1 0 0,-1 13 0,2-15-58,1 0-1,0 0 1,0 0-1,1-1 1,0 1-1,1 0 1,0-1-1,0 0 1,1 1 0,0-1-1,0-1 1,1 1-1,0 0 1,6 6-1,-4-6-139,-1-1 0,1 0-1,0-1 1,1 0 0,-1 0-1,1-1 1,0 1 0,1-2 0,-1 1-1,1-1 1,0-1 0,0 1-1,0-2 1,0 1 0,1-1-1,-1-1 1,17 2 0,-9-3-683,0-1 0,0 0 1,0-2-1,0 0 0,0 0 0,-1-2 0,1 0 1,27-13-1,12-7-2558</inkml:trace>
</inkml:ink>
</file>

<file path=ppt/ink/ink10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5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10112,'5'-20'4992,"-5"63"-3457,0-39 5121,0 31-6144,0 1 0,6 33 128,-3-14 0,31 20-1152,-11-16 128,62-27-1024,-19-6 128,107-76-1920,-37 18 129</inkml:trace>
</inkml:ink>
</file>

<file path=ppt/ink/ink10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6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13 8448,'2'-1'525,"0"-1"-1,0 1 1,1 0 0,-1 0 0,0-1 0,1 2 0,-1-1 0,1 0-1,-1 0 1,1 1 0,-1-1 0,1 1 0,0 0 0,-1 0 0,1 0 0,-1 0-1,1 0 1,0 1 0,4 1 0,-5-2-365,-1 1-1,0 0 1,1 0 0,-1 0-1,0 0 1,1 0-1,-1 0 1,0 0 0,0 0-1,0 0 1,0 0 0,0 1-1,0-1 1,0 1 0,0-1-1,0 0 1,-1 1 0,1 0-1,-1-1 1,1 1 0,-1-1-1,1 1 1,-1-1-1,0 1 1,0 0 0,0-1-1,0 1 1,0 0 0,0-1-1,0 1 1,-1 0 0,1-1-1,-1 1 1,0 1 0,-77 238 2080,76-232-2120,0 0 1,0 0-1,1 0 1,0 15-1,1-22-106,0 1 1,0-1-1,0 1 0,1-1 1,-1 1-1,1-1 0,-1 1 1,1-1-1,0 1 0,0-1 0,0 0 1,0 0-1,0 1 0,1-1 1,-1 0-1,1 0 0,-1 0 1,1 0-1,0-1 0,-1 1 1,4 2-1,0-2-55,0 0 1,0 0 0,0-1-1,0 0 1,0 0 0,1 0-1,-1 0 1,0-1-1,0 0 1,1 0 0,-1-1-1,0 1 1,9-3 0,3-1-384,0 0 1,27-12 0,-8-1-1797,56-34-1,-83 45 1798,54-32-3033</inkml:trace>
</inkml:ink>
</file>

<file path=ppt/ink/ink10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6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12416,'19'-5'6143,"19"10"-7167,-29-5 10240,10-5-9216,-5 5 0,-5 0-1536,0 0 128,-12 0-1280,-3 0 128</inkml:trace>
</inkml:ink>
</file>

<file path=ppt/ink/ink10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6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1 6656,'-3'0'245,"0"1"0,0 0 1,0 0-1,0 0 0,0 0 1,1 0-1,-1 1 0,0-1 1,0 1-1,1 0 0,0 0 1,-1 0-1,1 0 0,0 0 1,0 0-1,0 1 0,0-1 1,0 1-1,0-1 0,1 1 1,-2 4-1,-6 9 3195,-7-2-2653,-7 6-321,-108 124 1881,108-122-1922,1 0 0,0 2-1,2 1 1,1 0 0,1 2 0,1 0 0,1 1 0,1 0 0,2 1 0,1 1-1,-12 48 1,22-69-339,1 0 0,0 1 1,1-1-1,0 0 0,1 1 0,0-1 0,0 0 0,1 1 0,0-1 0,1 0 0,0 0 0,0-1 0,1 1 1,0-1-1,1 1 0,0-1 0,0 0 0,0-1 0,1 0 0,0 1 0,1-2 0,10 10 0,4 2-3,2 0 0,-1-2 0,2 0 0,0-2 0,1 0-1,41 15 1,-32-18-648,1-1-1,0-1 1,60 6 0,43-7-5110,-85-8 2348</inkml:trace>
</inkml:ink>
</file>

<file path=ppt/ink/ink10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7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9728,'28'-6'4200,"4"11"-3486,-19-2 281,-7-2-81,1 1 1,0 0-1,-1 0 0,1 0 1,-1 1-1,0 0 1,12 8-1,-4-1-722,-1 1 0,-1 1 0,22 25-1,-4-3 815,-3-7-958,-2 1 0,-1 2 1,37 59-1,-52-72 9,0 0 1,-2 0-1,0 1 1,-1 0-1,-1 0 1,0 0-1,-1 1 1,-2-1-1,2 38 1,-4-48-94,0-1 0,-1 1 0,0-1 1,0 1-1,-1-1 0,0 0 1,0 0-1,-1 0 0,1 0 0,-2 0 1,1 0-1,-1-1 0,0 0 1,0 1-1,-1-2 0,-6 9 0,4-8-536,1-1-1,-1 1 1,0-1-1,0-1 1,-1 1-1,0-1 1,1 0-1,-13 4 1,0-1-2522</inkml:trace>
</inkml:ink>
</file>

<file path=ppt/ink/ink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5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1 372 3200,'12'0'519,"1"-1"1,-1-1-1,0 0 1,0-1-1,0 0 0,0-1 1,0-1-1,0 1 1,-1-2-1,0 1 0,20-16 1,-22 15-538,0-2 0,0 1 0,-1-1 1,11-15-1,-9 10 233,-1 0 0,0-1 0,-2 0 0,1-1 0,8-25 0,-14 34-173,0 1 0,-1-1 1,0 0-1,1-1 0,-2 1 0,1 0 0,-1 0 0,0 0 0,0-1 0,-1 1 0,0 0 0,0 0 0,0 0 0,-1 0 0,1 0 0,-2 0 1,-4-10-1,4 13-25,1 0 0,0 0 0,-1 0-1,1 1 1,-1 0 0,0-1 0,0 1 0,0 0 0,0 0 0,0 1 0,0-1 0,-1 0 0,1 1 0,0 0 0,-1 0 0,1 0 0,-1 0 0,1 1 0,-1-1 0,0 1 0,1 0 0,-1 0 0,1 0 0,-1 1 0,-6 1 0,2-1 10,1 1 0,-1 0 0,0 1 1,1-1-1,0 1 0,0 1 0,0 0 1,0 0-1,0 0 0,1 0 0,-7 8 1,5-5 16,1 0 0,1 0 0,-1 1 0,1 0 1,1 1-1,-1-1 0,2 1 0,-1 0 0,1 0 1,0 1-1,1-1 0,0 1 0,1 0 1,0 0-1,0 0 0,1 0 0,0 16 0,2-14 13,1-1-1,0 1 1,0 0-1,1-1 1,1 0-1,0 0 1,0 0-1,1 0 0,1-1 1,0 1-1,0-1 1,1-1-1,0 1 1,14 13-1,-12-14-6,0 0 0,1-1 0,0 0 1,0 0-1,1-1 0,0-1 0,0 0 0,0 0 0,1-1 0,0-1 0,0 0 0,0 0 0,1-2 0,-1 1 0,1-1 0,0-1 0,-1 0 1,1-1-1,0-1 0,-1 0 0,20-4 0,-12 1-7,-1-1 0,-1-1 0,1-1 1,-1-1-1,0 0 0,-1-1 0,0-1 1,0-1-1,-1-1 0,0 0 0,-1 0 0,-1-2 1,15-16-1,-13 10-30,0 0-1,-1-1 1,-1 0 0,-1-2 0,-1 1 0,-1-1-1,-1-1 1,-1 0 0,6-28 0,-14 52-14,-1-1 0,0 1 1,1 0-1,-1-1 0,1 1 0,-1-1 0,1 1 1,-1 0-1,1-1 0,-1 1 0,1 0 1,-1 0-1,1-1 0,0 1 0,-1 0 0,1 0 1,-1 0-1,1 0 0,0 0 0,-1 0 1,1 0-1,-1 0 0,1 0 0,0 0 0,-1 0 1,1 0-1,-1 0 0,1 0 0,1 1 1,22 5 3,-18-5-4,4 0 3,-1-1 0,1 0 0,0-1 1,-1 0-1,1-1 0,-1 0 1,19-7-1,63-31 221,-52 21 26,-47 38-83,-1 0-1,0-1 0,-17 23 0,18-30-127,1 1 0,1 0 0,0 0 0,0 1-1,1 0 1,1-1 0,0 2 0,1-1-1,0 0 1,-1 22 0,4-30-18,0 1 0,0 0 0,0 0 1,1 0-1,0 0 0,0-1 0,0 1 0,1 0 0,0-1 1,0 1-1,0-1 0,1 0 0,0 0 0,0 0 0,0 0 1,1 0-1,-1 0 0,1-1 0,0 0 0,0 0 0,1 0 1,-1 0-1,1-1 0,0 1 0,0-1 0,10 4 0,-7-4-88,0 0 0,0-1 0,0 0 0,0-1 0,1 1 0,-1-1 0,0-1 0,1 0 0,-1 0-1,1-1 1,-1 0 0,9-2 0,8-3-1230,0-1 1,39-17-1,-14 5-771</inkml:trace>
</inkml:ink>
</file>

<file path=ppt/ink/ink10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8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17 150 4480,'9'-14'2224,"1"1"0,0 0-1,1 1 1,1 1 0,21-18 0,16 3-976,-29 19-644,0 1-1,1 0 1,0 2-1,-1 0 0,2 2 1,23-1-1,-42 3-576,0 0-1,0 1 0,-1-1 0,1 0 0,0 1 1,0 0-1,-1-1 0,1 1 0,0 0 1,-1 0-1,1 1 0,-1-1 0,0 0 0,1 1 1,-1 0-1,0-1 0,0 1 0,0 0 1,0 0-1,0 0 0,0 0 0,-1 1 0,1-1 1,-1 0-1,1 1 0,-1-1 0,0 1 1,0-1-1,0 1 0,-1 0 0,1 0 0,0-1 1,-1 1-1,0 0 0,1 0 0,-1-1 1,0 1-1,-1 0 0,1 0 0,0-1 0,-1 1 1,0 0-1,1-1 0,-1 1 0,0 0 0,-1-1 1,-1 4-1,-3 4-22,0 0-1,-1 0 1,0-1-1,0 0 1,-1 0 0,-16 13-1,-67 48-27,37-30-62,-107 82-704,161-122 778,0 0-1,-1 0 0,1 0 0,0 1 1,-1-1-1,1 0 0,0 0 1,-1 1-1,1-1 0,0 0 0,-1 1 1,1-1-1,0 0 0,0 1 1,0-1-1,-1 0 0,1 1 0,0-1 1,0 0-1,0 1 0,0-1 0,0 1 1,-1-1-1,1 0 0,0 1 1,0-1-1,0 1 0,0-1 0,0 0 1,0 1-1,1-1 0,-1 1 1,0-1-1,0 0 0,0 1 0,0-1 1,0 0-1,0 1 0,1-1 1,-1 0-1,0 1 0,0-1 0,1 0 1,-1 1-1,0-1 0,0 0 1,1 1-1,-1-1 0,0 0 0,1 0 1,-1 0-1,0 1 0,1-1 0,-1 0 1,1 0-1,0 0 0,30 10-443,-23-8 400,107 35 481,-69-21 755,58 12 0,-89-25-1523,1 0 1,-1-2-1,0 0 1,0 0-1,1-2 0,-1 0 1,0 0-1,18-5 0,14-7-2857</inkml:trace>
</inkml:ink>
</file>

<file path=ppt/ink/ink10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8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6272,'29'-4'3072,"37"0"-768,-52-4 3199,32 16-5119,-9-4 128,35 0-128,-16-4 128,14 0-1664,-17 0 128,-1 0-1151,-11 0 127</inkml:trace>
</inkml:ink>
</file>

<file path=ppt/ink/ink10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8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10496,'46'3'5248,"16"26"-6912,-48-26 9215,47-6-8191,-19-3 0,19-4-4735,-13 1-1</inkml:trace>
</inkml:ink>
</file>

<file path=ppt/ink/ink10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19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8832,'37'0'4352,"-5"0"-4480,-21 0 5887,30-4-7679,-7 1 1,26-10-2817,-12 6 128</inkml:trace>
</inkml:ink>
</file>

<file path=ppt/ink/ink10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0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1 613 9216,'42'-26'3498,"11"13"-2818,-37 10 1341,0 0-1,31-11 0,-23 2-1461,1-1-1,-2-1 1,34-27-1,-23 17-210,3-4-272,-1-2 1,-2-1 0,0-2 0,51-68 0,-75 91-42,-2 0 0,1-1 0,-2 0 0,1-1 0,-1 0 0,-1 0 0,0 0 0,-1-1 0,0 0 0,-1 0 0,-1 0 0,0 0 0,2-18 0,-5 30-36,0-1-1,0 1 0,0-1 0,0 1 0,0-1 1,0 1-1,0-1 0,-1 1 0,1-1 1,0 1-1,-1-1 0,1 1 0,-1 0 0,0-1 1,1 1-1,-1 0 0,0-1 0,0 1 1,0 0-1,0 0 0,0 0 0,0 0 1,0 0-1,0 0 0,0 0 0,-1 0 0,1 0 1,0 0-1,-1 1 0,1-1 0,0 1 1,-1-1-1,1 1 0,-1-1 0,1 1 0,-1 0 1,1 0-1,-1 0 0,1-1 0,-1 1 1,1 1-1,-1-1 0,1 0 0,-1 0 1,1 1-1,-1-1 0,1 0 0,-2 2 0,-1-1-6,1 0-1,-1 1 0,1 0 1,0-1-1,0 1 0,0 0 1,0 1-1,0-1 1,0 0-1,0 1 0,1 0 1,-1 0-1,1-1 0,0 1 1,0 1-1,0-1 0,0 0 1,0 0-1,1 1 0,0-1 1,-2 8-1,1 15-9,1 0 0,2 0 0,1 0 0,1 1 1,6 27-1,5 45 18,-8-17-128,-4 0 0,-13 130 0,-9-5-1280,20-206 1385,0-1 0,0 1 0,0-1 0,0 1 0,0-1 0,0 1-1,0 0 1,-1-1 0,1 1 0,0-1 0,0 1 0,-1-1 0,1 1 0,0-1-1,-1 1 1,1-1 0,0 0 0,-1 1 0,1-1 0,-1 1 0,1-1 0,-1 0-1,1 1 1,-1-1 0,1 0 0,-1 0 0,1 1 0,-1-1 0,0 0-1,0 0 1,-21-6-354,-27-28 92,37 24 150,4 5 127,-1 0 0,0 0 0,0 1 0,0 0 0,-1 1 1,0 0-1,1 0 0,-1 1 0,0 0 0,0 1 0,0 0 0,0 1 1,0 0-1,-1 0 0,1 1 0,0 0 0,0 1 0,-18 6 0,27-8 24,1 0 0,-1 0 0,1 0 0,-1 0 0,0 0 0,1 1 0,-1-1 0,1 0 0,-1 0 0,1 1 0,-1-1 0,1 0 0,-1 1-1,1-1 1,-1 1 0,1-1 0,0 0 0,-1 1 0,1-1 0,0 1 0,-1-1 0,1 1 0,0-1 0,0 1 0,-1 0 0,1-1 0,0 1-1,0-1 1,0 1 0,0-1 0,0 1 0,0 0 0,0 0 0,17 12 605,-6-10-336,0 1 1,1-1-1,18 2 0,23-4 14,-1-2 0,79-12-1,36-8-3604,-98 9 597</inkml:trace>
</inkml:ink>
</file>

<file path=ppt/ink/ink10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2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36 2944,'-24'3'3753,"14"-1"823,23-13-2537,-12 10-1421,-1 1-63,10-2 253,0 1 1,0 0-1,0 1 1,0 0-1,15 2 1,24 0 78,3-3-1964,95-13 0,-79 1-1376</inkml:trace>
</inkml:ink>
</file>

<file path=ppt/ink/ink10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8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1 356 5632,'2'0'305,"1"0"0,-1 0 0,0 0 0,1 1 0,-1-1 1,0 0-1,1 1 0,-1 0 0,0-1 0,0 1 0,0 0 0,0 0 1,0 0-1,0 1 0,0-1 0,0 0 0,2 3 0,-1-2 80,0 1 0,1-1 0,-1 0 0,1 0 0,0-1 0,-1 1 0,1-1 0,0 1 0,0-1 0,0 0 0,5 0 0,8-1-50,-1 0 0,1-2 0,-1 0 0,0-1 1,0 0-1,0-1 0,0-1 0,-1-1 0,0 0 1,0-1-1,0-1 0,24-16 0,-19 10-53,-1-1 0,0 0 0,0-2 0,-2 0 0,0-1 0,-1 0 0,24-38 0,-36 50-265,-1 1 1,1-1-1,-2 0 1,1 0-1,0 0 1,-1 0 0,0 0-1,-1 0 1,1-1-1,-1 1 1,0-1-1,-1 1 1,0-1 0,0 1-1,0-1 1,-2-9-1,1 14-15,0 0 0,0 0 0,0 0 0,-1 0 0,1 0 0,0 0 0,-1 0 0,0 0 0,1 0 0,-1 1 0,0-1 0,0 1 0,0-1 0,0 1 0,0 0 0,0 0 0,0 0 0,0 0 0,-1 0 0,1 0 0,0 1 0,-1-1 0,1 1 0,0-1 0,-1 1 0,1 0 0,-1 0 0,1 0 0,0 0 0,-1 0 0,-3 2 0,-4-1 7,1 1 1,-1 0-1,1 1 0,0 0 0,0 0 0,-12 7 0,11-4 6,1 0-1,1 0 1,-1 1-1,1 1 1,1-1 0,-1 1-1,1 0 1,1 1-1,-1 0 1,-5 11-1,2-1 31,1 0 0,0 0 0,2 1 0,-6 21-1,11-33-81,-1 1-1,2 0 1,-1-1-1,1 1 0,1 0 1,-1 0-1,2 0 1,-1 0-1,1 0 0,0 0 1,1 0-1,0-1 1,1 1-1,0 0 1,0-1-1,0 0 0,1 0 1,1 0-1,-1 0 1,1-1-1,0 0 0,1 0 1,0 0-1,0 0 1,1-1-1,-1 0 0,1-1 1,0 1-1,1-1 1,-1-1-1,1 1 1,0-1-1,1-1 0,-1 1 1,0-2-1,1 1 1,0-1-1,-1 0 0,1-1 1,0 0-1,9 0 1,8-2-1158,0-2 0,0-1 1,0-1-1,30-9 1,-12 1-1622</inkml:trace>
</inkml:ink>
</file>

<file path=ppt/ink/ink10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8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333 30 7936,'4'-4'923,"-3"4"-792,0-1 1,-1 1-1,1-1 1,0 1-1,0 0 1,-1-1-1,1 0 1,0 1-1,-1-1 1,1 1-1,-1-1 1,1 0-1,-1 1 1,1-1-1,-1 0 1,1 1-1,-1-1 1,0 0-1,1 0 1,-1 0-1,0 1 1,0-1-1,1 0 0,-1 0 1,0 0-1,0 0 1,0 1-1,0-1 1,0 0-1,0 0 1,0 0-1,-1 0 1,1 1-1,0-2 1,-5 3 5597,-8 6-5700,4-2 357,-82 37 242,-32 18-437,110-53-113,0 1 0,0 1 0,1 1 0,0 0 0,1 0 0,-16 18 0,26-27-78,1-1 1,-1 1-1,1-1 0,-1 1 0,1-1 1,-1 1-1,1 0 0,0-1 0,-1 1 1,1 0-1,0-1 0,-1 1 1,1 0-1,0-1 0,0 1 0,0 0 1,0 0-1,0-1 0,0 1 0,0 0 1,0-1-1,0 1 0,0 0 1,0 0-1,0-1 0,0 1 0,0 0 1,1-1-1,-1 1 0,0 0 1,1 1-1,1-1 4,-1 0 0,1 0 0,-1 0 0,1 0 1,0 0-1,-1 0 0,1 0 0,0 0 0,0-1 0,0 1 1,0-1-1,2 1 0,73 5 170,-59-6-112,51 7 455,79 18 1,-51-6-17,-71-16-290,0 2 0,0 1 0,0 2-1,-1 0 1,0 1 0,-1 2 0,0 0 0,39 26 0,-59-34-166,1 0 0,-1 0 0,0 1-1,0-1 1,-1 1 0,1 0 0,-1 0 0,0 0-1,0 0 1,0 1 0,0-1 0,-1 1 0,0-1-1,0 1 1,2 7 0,-4-9-16,1 1 0,-1 0-1,-1-1 1,1 1 0,0-1 0,-1 1 0,0 0-1,0-1 1,0 1 0,0-1 0,-1 0 0,1 1-1,-1-1 1,0 0 0,0 0 0,0 0 0,0 0-1,0 0 1,-1-1 0,1 1 0,-1-1 0,0 1-1,-3 1 1,-12 9 112,0-1 0,-1-1-1,0-1 1,-1 0 0,0-2-1,-1 0 1,1-1 0,-2-2-1,-27 5 1,-202 17-338,245-27 139,-50 4-1350,2 0-256</inkml:trace>
</inkml:ink>
</file>

<file path=ppt/ink/ink10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9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7936,'8'7'10377,"0"11"-7795,6 29-1568,50 228 692,-17 51-362,-27-45-1023,-12-142-258,-7-122-158,1 0 0,0 0 0,1-1 0,1 1 0,8 21 0,-11-34 55,1 0 0,0 0 0,-1-1 0,1 1 1,0-1-1,1 1 0,-1-1 0,1 0 0,-1 0 1,1 0-1,0 0 0,0 0 0,0-1 0,0 1 0,1-1 1,-1 0-1,1 0 0,-1 0 0,1 0 0,0-1 1,0 0-1,0 1 0,0-1 0,0-1 0,0 1 1,0 0-1,8-1 0,11-5-977,1-1 0,-1 0 0,0-2 1,-1-1-1,29-15 0,9-4-2076</inkml:trace>
</inkml:ink>
</file>

<file path=ppt/ink/ink10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9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7424,'41'-19'3712,"21"8"-3200,-48 6 5119,29-2-4991,-11 0 128,39-6 128,-14 10 128,4-1-1536,-15-1 0,7 14-384,-12-6 0,-13 17-1663,-4-13 127</inkml:trace>
</inkml:ink>
</file>

<file path=ppt/ink/ink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5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2688,'0'10'1344,"17"210"4731,-1-38-5089,7 151-988,6 228 1327,-29-549-1285,0-3-88,1 0 1,-2 0-1,1-1 0,-2 1 1,1 0-1,-1 0 0,-3 9 0,5-17 30,0-1-1,0 0 0,0 1 0,0-1 1,-1 1-1,1-1 0,0 0 0,0 1 1,0-1-1,0 0 0,-1 1 1,1-1-1,0 0 0,0 0 0,-1 1 1,1-1-1,0 0 0,0 0 0,-1 1 1,1-1-1,0 0 0,-1 0 0,1 0 1,0 1-1,-1-1 0,1 0 1,0 0-1,-1 0 0,1 0 0,0 0 1,-1 0-1,1 0 0,-1 0 0,1 0 1,0 0-1,-1 0 0,-11-12-773,-12-38-724,17 34 1061,-25-49-1102,-5-11 0</inkml:trace>
</inkml:ink>
</file>

<file path=ppt/ink/ink10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29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4 340 8192,'20'-10'1641,"0"1"0,35-10 0,-43 16-1062,1-1-1,-1 0 0,0-1 0,0 0 0,0-1 0,-1-1 0,0 0 0,0 0 0,-1-1 1,0 0-1,10-11 0,-8 6-562,0-1 0,-1 0 0,-1-1 0,14-25 0,-23 37-13,1 0 1,-1 1-1,1-2 0,-1 1 1,0 0-1,0 0 0,-1 0 1,1 0-1,-1-1 1,1 1-1,-1 0 0,0-1 1,0 1-1,0 0 1,-1 0-1,1-1 0,-1 1 1,0 0-1,0 0 1,0 0-1,0 0 0,-1 0 1,1 0-1,-1 0 1,1 0-1,-1 0 0,0 1 1,0-1-1,-1 1 1,1-1-1,0 1 0,-5-3 1,2 2 19,0 0 1,0 0 0,0 1-1,-1 0 1,1 0 0,-1 0-1,1 1 1,-1 0 0,0 0-1,1 0 1,-1 1 0,0 0-1,0 0 1,0 0 0,1 1-1,-1 0 1,0 0 0,1 0-1,-1 1 1,1 0 0,-1 0-1,1 0 1,-10 6 0,3-1 95,1 0 1,-1 0-1,1 1 0,1 0 1,0 1-1,0 1 1,0 0-1,-15 21 0,19-23-49,1 1 0,1 0 0,-1 0 0,1 0 0,1 0 0,0 1-1,0 0 1,1-1 0,0 1 0,1 0 0,0 0 0,0 0 0,1 0-1,1 0 1,0 0 0,0 0 0,1 0 0,0-1 0,0 1 0,1 0-1,0-1 1,1 0 0,0 0 0,1 0 0,0 0 0,0 0 0,1-1 0,0 0-1,0-1 1,1 1 0,0-1 0,0 0 0,1-1 0,0 0 0,0 0-1,0 0 1,1-1 0,0-1 0,16 7 0,6-2-859,0-2-1,1-1 1,0-2 0,64 1-1,-18-5-2282</inkml:trace>
</inkml:ink>
</file>

<file path=ppt/ink/ink10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0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56 10496,'-2'1'178,"1"0"0,-1 0 0,1 0-1,-1 0 1,1 0 0,0 0 0,-1 0 0,1 0 0,0 1 0,0-1 0,0 0 0,0 1 0,0-1 0,0 1 0,1-1 0,-1 1 0,0-1 0,1 1 0,-1-1 0,1 1 0,-1 0 0,1-1 0,0 1 0,0 0-1,0 0 1,0-1 0,0 1 0,0 0 0,0-1 0,2 4 0,1 2 533,1-1 0,0 1 1,0-1-1,0 0 0,1-1 0,8 9 0,3 4-176,29 48 424,-24-31-382,-18-31-510,-1-1 0,0 1 0,0-1 0,0 1 0,0 0 0,-1 0 1,1 0-1,-1 0 0,0 0 0,0 0 0,-1 0 0,1 1 0,-1-1 1,0 0-1,0 0 0,0 0 0,-1 1 0,0-1 0,1 0 0,-1 0 0,-1 0 1,1 0-1,-1 0 0,1 0 0,-1 0 0,0-1 0,0 1 0,-1-1 1,1 1-1,-1-1 0,0 0 0,0 0 0,-6 5 0,8-7-69,0 0 0,-1-1 0,1 1-1,-1-1 1,0 1 0,1-1 0,-1 0 0,1 1-1,-1-1 1,0 0 0,1 0 0,-1 0 0,1 0-1,-1 0 1,0-1 0,1 1 0,-1 0 0,1-1-1,-1 1 1,1-1 0,-1 0 0,1 1-1,-1-1 1,1 0 0,0 0 0,-1 0 0,1 0-1,-2-2 1,-27-34-62,28 34 63,1 0 0,0-1-1,-1 1 1,1 0 0,1-1-1,-1 1 1,0-1 0,1 1-1,0-1 1,-1 1 0,1-1-1,1 1 1,-1-1 0,0 1-1,1 0 1,0-1 0,0 1 0,0-1-1,0 1 1,2-3 0,5-11-19,0 0 1,18-24 0,-12 18-2,-6 10 26,0 0 1,1 0 0,0 1 0,1 0 0,0 1 0,1 0 0,0 1 0,1 0 0,0 0 0,1 2 0,0-1 0,0 2 0,1 0 0,-1 0-1,2 1 1,-1 1 0,21-5 0,-22 6 37,1 0-1,-1 1 1,1 0 0,0 1-1,0 1 1,0 0-1,-1 1 1,1 1-1,0 0 1,15 3-1,-19-1 8,0 0-1,-1 0 1,0 1-1,0 1 0,0-1 1,0 1-1,-1 1 1,0 0-1,0 0 0,0 0 1,-1 1-1,0 0 1,0 1-1,-1 0 0,6 9 1,-7-9-25,0 1-1,-1-1 1,0 1 0,0 0-1,-1 1 1,-1-1 0,1 0 0,-1 1-1,0 11 1,-1-15-278,0 0 0,-1-1 1,0 1-1,0 0 0,-1 0 0,0 0 1,0 0-1,0 0 0,0 0 0,-1 0 1,0-1-1,0 1 0,-1-1 0,1 0 0,-7 9 1,8-13 28,1 0 0,-1 0 0,0 0 0,1-1 0,-1 1 0,0 0 0,0 0 0,0-1 0,0 1 0,0-1 0,0 1 0,0-1 0,0 1 0,0-1 0,0 1 0,0-1 0,0 0 0,0 0 0,0 1 0,0-1 0,0 0 0,0 0 0,-2 0 0,-11 0-2997</inkml:trace>
</inkml:ink>
</file>

<file path=ppt/ink/ink10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1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450 129 5120,'3'-4'638,"-1"-1"0,1 1-1,-1-1 1,-1 0 0,1 1 0,-1-1 0,1 0 0,-1 0-1,-1 0 1,1 0 0,-1 0 0,0 0 0,0-7 0,-1 9-457,1 0 1,-1 1 0,0-1-1,0 1 1,0-1-1,0 1 1,0 0 0,0-1-1,-1 1 1,1 0-1,-1 0 1,1 0 0,-1 0-1,0 0 1,0 0 0,0 0-1,0 1 1,0-1-1,0 1 1,0 0 0,-1-1-1,1 1 1,0 0-1,-1 0 1,1 0 0,-1 1-1,1-1 1,-1 1-1,-3-1 1,-8 0-155,0 0 0,0 1 0,0 0 0,0 1 0,0 1 0,0 0 0,-26 9 0,-92 38 1378,114-41-1246,1 0 0,-30 20 0,41-24-121,0 0 0,1 1 0,0-1 0,0 1 1,0 0-1,1 0 0,0 1 0,0-1 0,0 1 0,-5 11 0,8-17-32,1 1 0,0 0-1,0-1 1,-1 1-1,1 0 1,0 0 0,0-1-1,0 1 1,0 0-1,0 0 1,0-1 0,0 1-1,0 0 1,0-1-1,0 1 1,0 0 0,1 0-1,-1-1 1,0 1-1,1 0 1,-1-1 0,0 1-1,1 0 1,-1-1-1,0 1 1,1-1 0,-1 1-1,1 0 1,0-1-1,-1 1 1,1 0 0,30 10 134,41-7 37,-65-4-162,101-6 117,-82 3-39,-1 1 0,0 1 0,1 1 0,-1 1-1,0 2 1,1 0 0,31 9 0,-39-5 35,-1 0-1,0 0 1,0 2-1,-1 0 1,0 1 0,29 23-1,-40-28-83,1-1 0,-1 1-1,-1-1 1,1 1 0,-1 1-1,1-1 1,-1 1 0,-1-1-1,1 1 1,-1 0 0,0 0-1,-1 1 1,1-1 0,-1 1-1,0-1 1,-1 1 0,0-1-1,0 1 1,0 0 0,-1 0-1,0 0 1,0-1 0,-2 9-1,2-12-27,-1-1 1,0 1-1,0-1 0,0 0 0,0 1 0,-1-1 0,1 0 0,-1 0 0,1 0 1,-1 0-1,0 0 0,1 0 0,-1-1 0,0 1 0,0-1 0,-1 1 1,1-1-1,0 1 0,0-1 0,-1 0 0,1 0 0,0 0 0,-1-1 1,-2 2-1,-6 0 10,0-1 0,0 1 0,0-2 0,-12 0 1,17 0-28,-2 0-12,-18 1-223,1-1 0,0-1 0,0-1 0,0-1 0,0-2 0,-28-9 1,52 15 170,1-1 0,-1 0 0,1 0 0,0 0 0,-1 0 0,1 0 0,0 0 0,-1 0 0,1 0 0,0 0 0,-1 0 0,1-1 0,0 1 0,-1 0 0,1 0 0,0 0 0,-1 0 0,1 0 0,0-1 1,-1 1-1,1 0 0,0 0 0,-1-1 0,1 1 0,0 0 0,0 0 0,0-1 0,-1 1 0,1 0 0,0-1 0,0 1 0,0 0 0,-1 0 0,1-1 0,0 1 0,0-1 0,0 1 0,0 0 0,0-1 0,0 1 1,0 0-1,0-1 0,0 1 0,0 0 0,0-1 0,0 1 0,0 0 0,0-1 0,0 1 0,0 0 0,1-1 0,-1 1 0,0 0 0,0-1 0,0 1 0,1 0 0,-1-1 0,0 1 0,0 0 0,0 0 0,1-1 0,-1 1 1,0 0-1,1 0 0,-1-1 0,1 1 0,9-9-3157</inkml:trace>
</inkml:ink>
</file>

<file path=ppt/ink/ink10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1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6 11392,'-19'-5'5631,"29"14"-7166,-10-9 9086,4 16-7551,1 0 128,10 14-128,-7 2 128,7-5-768,-1-8 0,20 1-1792,-11-8 128,5-12-639,-5 0 127</inkml:trace>
</inkml:ink>
</file>

<file path=ppt/ink/ink10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1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5 12544,'-51'-5'6271,"40"10"-12286,11-5 12926,6 4-11902,-1-1 127</inkml:trace>
</inkml:ink>
</file>

<file path=ppt/ink/ink10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2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100 228 7808,'-1'0'348,"0"1"1,-1-1-1,1 1 1,0-1-1,0 1 1,0 0-1,0 0 1,0-1-1,0 1 1,0 0-1,1 0 1,-1 0-1,0 0 1,0 0-1,1 0 1,-1 0-1,0 0 1,1 0-1,-1 0 0,1 1 1,0-1-1,-1 0 1,1 0-1,0 0 1,0 1-1,-1-1 1,1 2-1,-3 35 2204,3-33-2476,1 0 1,-1 0-1,1 0 1,1 0-1,-1 0 1,1-1-1,0 1 1,0-1-1,0 1 1,0-1-1,1 0 1,0 0-1,-1 0 1,2 0-1,-1 0 1,0-1-1,1 1 1,0-1-1,-1 0 1,1 0-1,1 0 0,-1-1 1,7 4-1,-1-1 52,0-1 0,1 0 0,-1 0 0,1-1 0,0-1 0,0 1 0,0-2 0,0 0-1,0 0 1,11-1 0,8-5-28,0-1-1,0-2 1,-1-1-1,0-1 1,41-21 0,-50 23-68,-1-1 0,1-2 0,-1 0 0,-1 0 0,0-2 0,-1 0 0,0-1 0,-1-1 0,-1 0 0,0-2 0,24-34 0,-37 49-38,-1-1 1,1 0 0,-1 1-1,1-1 1,-1 0 0,0 0-1,0 0 1,0 0 0,0 0-1,-1 0 1,1 0 0,-1 0-1,0-1 1,0 1 0,0 0-1,0 0 1,0 0 0,-1 0-1,0 0 1,1 0 0,-1 0-1,0 0 1,0 0 0,-1 0-1,1 0 1,-1 0 0,1 1-1,-1-1 1,0 0 0,0 1-1,0 0 1,0-1 0,-5-3-1,-3 0-51,1-1 0,-1 1-1,1 1 1,-2 0 0,1 0-1,-1 1 1,-18-5 0,11 4-4,0 1 1,0 1 0,0 1-1,0 1 1,0 0 0,-1 2 0,-27 3-1,23-2 10,-4-1-95,0 2 0,0 1 0,1 1 0,-1 1 0,1 1 0,0 1 0,1 2 0,0 0 0,0 2 0,1 1 0,1 1 0,-35 26 0,20-4-538,37-33 587,-1 0 0,1 0 0,-1 0 1,1 1-1,0-1 0,0 0 1,0 0-1,0 0 0,1 1 1,0-1-1,-1 1 0,1 3 0,0-4-40,1 0 0,-1 0-1,1 0 1,-1 0-1,1 0 1,0 0-1,0 0 1,0-1-1,0 1 1,0 0-1,1-1 1,-1 1 0,1-1-1,0 1 1,0-1-1,0 0 1,3 3-1,1 0-231,-1-1-1,2 0 0,-1 0 0,0 0 0,1-1 1,12 5-1,5 0-942,1-1 0,48 6 0,-70-12 1244,80 10-2513</inkml:trace>
</inkml:ink>
</file>

<file path=ppt/ink/ink10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2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9472,'-1'0'141,"1"1"1,-1-1-1,0 1 1,1-1-1,-1 1 1,0 0 0,1-1-1,-1 1 1,1 0-1,-1 0 1,1-1-1,0 1 1,-1 0-1,1 0 1,0 0-1,-1-1 1,1 1 0,0 0-1,0 0 1,0 0-1,0 0 1,-1 0-1,2 0 1,-1-1-1,0 1 1,0 0-1,0 0 1,0 0 0,1 1-1,9 24-192,-9-22 741,36 93 6949,18 106-6916,-48-178-270,2-1-1,18 41 0,-20-51-230,-6-11 55,-3-7-63,-13-20-390,1-2 0,2 1 0,0-2 0,2 0 0,1 0 0,1 0 0,1-1 0,2 0 0,0-1 0,2 1 0,1-38 0,2 63 194,0 0 1,1 1 0,-1-1 0,1 0 0,-1 1 0,1-1-1,0 1 1,0-1 0,0 1 0,0-1 0,0 1 0,1-1-1,-1 1 1,1 0 0,-1 0 0,1 0 0,0 0 0,0 0-1,0 0 1,0 0 0,5-2 0,-2 2 54,0-1-1,0 1 1,1 0-1,-1 1 1,1-1 0,-1 1-1,1 0 1,0 1-1,10-1 1,4 2 181,0 1 0,0 1 0,0 1 0,34 10 0,-37-7-159,1 0 1,-1 1-1,0 1 0,0 0 0,-1 2 0,-1 0 0,0 0 0,0 1 0,-1 1 1,-1 1-1,14 16 0,-17-17-174,-1 0 1,0 1-1,-1 0 1,0 0-1,-1 0 1,-1 1-1,0 0 1,-1 1-1,-1-1 1,0 1-1,-1 0 1,-1 0-1,1 23 1,-3-24-1490,0-10-278,0-8-1417,0-2 42</inkml:trace>
</inkml:ink>
</file>

<file path=ppt/ink/ink10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3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0 359 10368,'7'3'700,"-1"0"1,1 0-1,0 0 0,0-1 1,0 0-1,0 0 1,0-1-1,0 0 1,1 0-1,-1-1 1,0 0-1,1 0 1,-1-1-1,10-1 0,41-16 2522,-7-11-3745,-42 23 483,12-9 230,-1-1 0,0-1 0,32-35 0,-48 48-191,0 0 1,-1-1-1,0 1 0,0-1 1,0 1-1,0-1 0,-1 0 1,0 0-1,0-1 0,0 1 1,0 0-1,-1-1 0,0 1 1,0 0-1,-1-1 0,1 1 1,-1-1-1,-1 0 1,1 1-1,-1-1 0,1 1 1,-2 0-1,1-1 0,-4-7 1,2 7-21,0 0 0,0 0 1,-1 1-1,0-1 1,-1 1-1,1 0 1,-1 0-1,0 1 0,0-1 1,0 1-1,0 0 1,-1 1-1,0-1 1,0 1-1,0 0 0,0 1 1,0-1-1,0 1 1,-1 1-1,1-1 1,-1 1-1,1 0 0,-1 0 1,0 1-1,1 0 1,-1 0-1,-13 2 1,10 0 77,0 1 0,0 0 0,0 0 0,0 0 1,0 2-1,1-1 0,-1 1 0,1 0 1,0 1-1,1 0 0,-1 1 0,1 0 0,1 0 1,-1 0-1,1 1 0,1 0 0,-1 1 0,1 0 1,1-1-1,-1 2 0,-6 17 0,8-16-43,1 1 0,0 0 0,1-1 0,0 2-1,1-1 1,1 0 0,0 0 0,0 0 0,1 0 0,0 0-1,1 0 1,1 0 0,0 0 0,1-1 0,0 1 0,0-1-1,1 0 1,1 0 0,0-1 0,0 1 0,1-1 0,0-1 0,1 1-1,0-1 1,1-1 0,0 1 0,0-1 0,0-1 0,1 0-1,0 0 1,1-1 0,0 0 0,0-1 0,0-1 0,0 1-1,23 4 1,-17-6-757,0 0 0,0-2 0,0 0 0,1-1 0,24-3 0,12-1-2479</inkml:trace>
</inkml:ink>
</file>

<file path=ppt/ink/ink10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3.9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16 353 7296,'-10'-9'1835,"5"14"1470,4-4-2985,1 0 0,0 1 0,0-1 0,0 1 0,0-1 0,0 0 0,1 1 0,-1-1 0,0 1 0,1-1 1,-1 0-1,1 1 0,-1-1 0,1 0 0,0 0 0,-1 1 0,1-1 0,1 1 0,5 6-124,1-1 0,-1 1-1,2-1 1,-1-1 0,0 0 0,1 0 0,0-1 0,1 0 0,-1 0 0,1-1-1,0-1 1,0 1 0,0-1 0,0-1 0,1 0 0,-1-1 0,1 0-1,-1 0 1,1-1 0,-1-1 0,13-1 0,18-4 183,-1-1-1,0-3 1,70-25 0,-95 28-329,0 0 1,0 0 0,0-1 0,-1-1 0,-1-1-1,1 0 1,14-15 0,-7 4-25,-1-2 1,-2 0-1,17-27 1,-32 46-29,1-1 1,-1 0 0,0 0 0,0-1-1,-1 1 1,1 0 0,-1-1 0,-1 0-1,1 1 1,-1-1 0,0 0 0,0 0-1,0 0 1,-1 0 0,0 0 0,-1-7-1,1 10-11,-1-1-1,1 1 1,-1-1-1,0 1 1,0-1-1,0 1 1,-1 0-1,1 0 0,-1 0 1,0-1-1,0 1 1,0 1-1,0-1 1,0 0-1,-1 1 1,1-1-1,-1 1 1,0-1-1,1 1 1,-1 0-1,0 0 1,0 1-1,-1-1 1,1 1-1,-4-2 1,0-1-20,-1 0 0,1 1-1,0 0 1,-1 0 0,0 1-1,0 0 1,1 0-1,-1 1 1,0 0 0,0 0-1,-1 1 1,1 0-1,0 1 1,0 0-1,0 0 1,-11 3 0,-6 0-51,-9 1-196,0 2 1,1 1 0,0 2 0,1 1-1,0 2 1,1 1 0,0 1-1,1 1 1,1 2 0,-36 28 0,60-42 100,-1-1 0,1 1 0,0 1 0,0-1 0,0 1 0,0 0 0,1 0 0,0 0 0,0 0 0,0 1 0,1 0 0,0 0 0,0 0 0,0 0 0,1 0 0,0 0 0,-2 12 0,3-14-27,0-1 0,1 1 0,-1-1-1,1 1 1,0-1 0,0 1-1,0-1 1,1 1 0,-1-1-1,1 1 1,0-1 0,0 0 0,0 1-1,3 5 1,-2-6-40,1 0 0,-1 0 0,1-1 0,0 1 1,0 0-1,-1-1 0,2 0 0,-1 0 0,0 0 0,0 0 0,1 0 0,-1-1 1,1 0-1,-1 1 0,1-1 0,7 1 0,65 5-2186,-3-2 107</inkml:trace>
</inkml:ink>
</file>

<file path=ppt/ink/ink10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4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3712,'0'1'101,"1"-1"1,-1 0-1,1 1 1,-1-1-1,0 0 1,1 0-1,-1 1 1,1-1-1,-1 0 1,1 0-1,-1 1 1,1-1-1,-1 0 1,1 0-1,-1 0 1,1 0-1,0 0 1,-1 0-1,1 0 1,-1 0-1,1 0 1,-1 0-1,1 0 1,-1 0-1,1 0 1,-1-1-1,1 1 1,0 0-1,0-1 90,0 1 0,0 0-1,0-1 1,0 1 0,0 0-1,0 0 1,0 0 0,0 0-1,0 0 1,0 0 0,0 0-1,0 0 1,0 0 0,0 0-1,0 1 1,0-1 0,0 0-1,0 1 1,0-1 0,0 1-1,-1-1 1,1 1 0,0-1 0,0 1-1,0 0 1,-1-1 0,1 1-1,0 0 1,-1 0 0,1-1-1,0 3 1,24 33 982,-3 2 0,-1 1-1,-2 0 1,-1 2 0,21 75 0,32 216 1710,-19 98-2521,-52-425-497,1-1 0,0 0 0,0 0 0,0 0 0,0 0 0,1 0-1,-1 0 1,5 6 0,-6-9 53,0-1 0,0 0 0,1 1 0,-1-1 0,0 0-1,1 0 1,-1 0 0,0 1 0,1-1 0,-1 0 0,0 0 0,1 0 0,-1 0-1,1 0 1,-1 1 0,0-1 0,1 0 0,-1 0 0,0 0 0,1 0 0,-1 0-1,1 0 1,-1 0 0,0 0 0,1-1 0,-1 1 0,0 0 0,1 0-1,-1 0 1,1 0 0,-1 0 0,1-1 0,15-18-4290,-6 3 1535</inkml:trace>
</inkml:ink>
</file>

<file path=ppt/ink/ink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6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0 191 2560,'1'-4'107,"-1"1"0,0 0 0,1-1-1,0 1 1,0 0 0,0 0 0,0 0 0,0 0 0,1 0 0,-1 0 0,1 0 0,0 0-1,0 0 1,0 1 0,0-1 0,0 1 0,0-1 0,1 1 0,4-3 0,1-3 358,3-2 26,1 1 1,0 0 0,0 0-1,1 1 1,0 1 0,0 0 0,1 0-1,0 2 1,28-8 0,0 4-348,1 1 0,43-1 1,-35 5-141,-4-1 480,1 3 0,62 3-1,-90 1-305,0 1 0,-1 0-1,1 1 1,-1 1 0,0 1 0,-1 1-1,0 0 1,25 15 0,-38-20-131,0 1 0,0 0 0,-1 1 0,1-1 0,-1 1 1,0 0-1,0 0 0,0 0 0,0 0 0,-1 1 0,0-1 0,0 1 1,0 0-1,0 0 0,-1 0 0,0 1 0,0-1 0,0 0 1,-1 1-1,1-1 0,-1 1 0,-1 0 0,1-1 0,-1 1 0,0 0 1,0-1-1,-1 1 0,0 0 0,0-1 0,0 1 0,0-1 1,-1 1-1,0-1 0,-4 7 0,-2 5 67,-1-1 1,-1 0-1,0 0 1,-1-1-1,0 0 0,-2-1 1,0-1-1,0 0 1,-20 15-1,19-18-23,-1 0 1,0-1-1,0-1 0,-1 0 0,0-1 1,0-1-1,-1-1 0,0 0 0,0-1 1,0 0-1,-1-2 0,1 0 1,-1-1-1,1-1 0,-1 0 0,1-2 1,-35-6-1,45 5-127,0 0-1,0 0 1,0-1 0,1 0 0,-1-1 0,1 1 0,0-1-1,0-1 1,1 1 0,0-1 0,0 0 0,0 0 0,0 0-1,1-1 1,0 1 0,1-1 0,-1 0 0,1 0-1,1-1 1,-1 1 0,1 0 0,-1-11 0,2 16-110,1-1-1,0 1 1,0-1 0,0 1 0,0-1-1,1 0 1,-1 1 0,1-1 0,-1 1-1,1-1 1,0 1 0,0 0 0,0-1-1,0 1 1,0 0 0,1 0 0,-1-1-1,1 1 1,-1 0 0,1 1 0,0-1 0,0 0-1,2-1 1,6-5-890,-1 1 0,2 1-1,17-9 1,-17 9 499,26-13-1532</inkml:trace>
</inkml:ink>
</file>

<file path=ppt/ink/ink10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4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1 249 9600,'9'4'1084,"0"0"0,-1-1 0,1-1 0,0 1 1,1-2-1,-1 1 0,16 0 0,8 1 866,-19 0-1804,-1-1 0,0-1 1,1-1-1,-1 0 0,1 0 0,-1-1 0,0-1 0,23-6 0,-30 6-94,0 0-1,-1 0 1,0-1 0,1 0 0,-1 0-1,0 0 1,0-1 0,-1 1 0,1-1-1,-1 0 1,1-1 0,-1 1 0,-1-1 0,1 1-1,-1-1 1,1 0 0,-2-1 0,1 1-1,0 0 1,-1-1 0,2-7 0,-2 6-20,0 0 1,0-1 0,0 1 0,-1 0 0,0-1 0,-1 1 0,0-1-1,0 1 1,-1-1 0,-2-13 0,2 17-40,-1 0-1,1 0 1,-1 0-1,-1 0 1,1 0 0,0 0-1,-1 1 1,0-1-1,0 1 1,0 0 0,0-1-1,-1 2 1,1-1-1,-1 0 1,1 1 0,-1-1-1,0 1 1,0 0-1,-7-2 1,3 1 9,-1 1 1,1 0-1,0 1 0,-1 0 1,1 0-1,-1 1 1,0 0-1,1 0 0,-1 1 1,1 0-1,-1 0 0,1 1 1,0 1-1,0-1 1,0 1-1,0 0 0,-14 9 1,13-7 40,-1 1 0,1 0 0,0 0 0,0 1 0,1 0 0,0 1 0,1 0 1,-1 0-1,1 1 0,1-1 0,0 2 0,0-1 0,-7 17 0,9-18 20,1 1-1,0-1 0,0 1 1,1 0-1,0 0 0,1-1 1,0 1-1,0 0 1,1 0-1,0 0 0,1 0 1,0 0-1,0 0 0,1 0 1,0 0-1,6 14 1,-4-16-36,0-1 1,0 0 0,0 0 0,1 0 0,0-1 0,0 0 0,1 1-1,0-2 1,-1 1 0,1-1 0,1 0 0,-1 0 0,1-1 0,-1 0 0,1 0-1,0 0 1,0-1 0,1 0 0,12 2 0,0-1-509,0 0 1,0-1 0,1-1-1,-1-1 1,40-5-1,-38 1-895,1-2 0,-1 0 0,28-12 0,0 0-1823</inkml:trace>
</inkml:ink>
</file>

<file path=ppt/ink/ink10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5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172 972 8064,'24'-26'3568,"-7"6"-2055,3 4 2963,9-5-4306,-1-2 1,-1-1 0,-1-1-1,-1-1 1,-2-1 0,0-1-1,-2-1 1,-1-1 0,-2-1-1,-1-1 1,-1 0 0,-2-1-1,-1-1 1,-1 0 0,9-49-1,-18 67-127,0 0 0,-1 0-1,0 0 1,-2 0 0,0 0-1,0-1 1,-2 1 0,0 0-1,-1 0 1,0 1 0,-1-1-1,-1 1 1,-11-24 0,11 29-26,-2 0 1,0 0-1,0 0 1,-1 1 0,0 0-1,0 0 1,-1 1-1,0 0 1,-1 0-1,0 1 1,0 1 0,0 0-1,-1 0 1,0 1-1,0 0 1,-21-5-1,19 6 9,1 1 0,-1 0-1,0 1 1,0 0-1,-1 1 1,1 1 0,0 0-1,0 1 1,0 0-1,0 1 1,0 1 0,0 0-1,1 0 1,-23 10-1,25-8 7,1 1 0,-1-1 0,1 2 0,0-1 0,1 1 0,-1 1 0,2 0 0,-1 0 0,1 0 0,0 1 0,1 0 0,-1 0 0,2 1 0,0 0 0,0 0 0,1 0 0,0 0 0,0 1 0,-2 13 0,1 4 108,2 0-1,0 0 0,2 0 0,1 0 1,4 35-1,30 129 622,-29-169-672,48 176 856,-22-93-418,-4-3-218,-15-50-286,2 1 1,2-2-1,3 0 1,35 68-1,-53-119-159,-1 1 1,1 0-1,0-1 0,0 1 0,0-1 0,0 1 0,0-1 1,1 1-1,-1-1 0,0 1 0,0-1 0,1 0 1,-1 0-1,1 0 0,-1 0 0,1 0 0,0 0 0,-1 0 1,1-1-1,0 1 0,0-1 0,-1 1 0,1-1 1,0 1-1,0-1 0,0 0 0,0 0 0,0 0 0,2 0 1,21 0-3087</inkml:trace>
</inkml:ink>
</file>

<file path=ppt/ink/ink10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6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568 117 4352,'1'-2'370,"0"-1"1,0 1-1,0 0 1,-1-1-1,1 1 1,-1-1 0,0 1-1,0-1 1,0 1-1,0-1 1,0 1-1,0-1 1,-1 1-1,1-1 1,-1 1-1,1-1 1,-2-2-1,0 2-94,0-1-1,0 1 1,0 0-1,-1 0 1,1-1-1,-1 2 0,0-1 1,0 0-1,0 0 1,-5-2-1,1 0-182,0 1 0,-1 0 0,0 0 0,0 1 0,0 0 0,0 1 0,0-1 0,-1 2 0,1-1 1,0 1-1,-11 0 0,-21 5 784,0 2 0,-68 19 1,88-20-737,4-1 62,0 1 1,1 0-1,-1 1 1,1 1-1,0 1 1,-20 13 0,26-15-92,1 1 1,0-1 0,1 2 0,-1-1 0,1 1 0,1 0 0,0 0 0,0 1 0,0 0-1,-8 18 1,12-22-72,1 0-1,-1-1 1,1 1-1,0 0 1,0 0-1,1 0 0,-1 0 1,1 0-1,0 0 1,0 0-1,1 0 1,0 0-1,-1 0 0,2-1 1,-1 1-1,0 0 1,1 0-1,0-1 1,0 1-1,1-1 0,-1 0 1,5 7-1,0-3 16,0 0-1,0 0 1,1-1-1,0 0 1,0 0-1,1-1 1,0 0-1,18 9 1,-6-5 68,0-2 1,1 0 0,0-1-1,34 6 1,-21-6-2,30 7 170,1-2 0,88 3-1,-121-14-152,-1-1 0,0-2-1,0-1 1,0-2 0,0-1 0,51-16-1,-81 21-148,3 0-11,-1 0-1,1-1 0,-1 1 1,1-1-1,-1 0 0,0 0 0,0-1 1,0 1-1,0-1 0,0 0 1,-1 0-1,1 0 0,4-6 1,-8 8-2,0 0 1,0 0-1,0 0 1,0 0-1,0 1 1,0-1 0,0 0-1,0 0 1,0 0-1,-1 0 1,1 0-1,0 0 1,-1 0 0,1 0-1,-1 1 1,1-1-1,-1 0 1,1 0 0,-1 0-1,0 0 1,-1 0-206,12 10-35,10 8 325,1-1 0,1-2 0,0 0-1,1-1 1,0-1 0,1-1 0,0-1 0,1-1 0,0-1 0,0-1 0,1-2-1,0 0 1,0-2 0,0-1 0,0-1 0,1-1 0,-1-1 0,45-9 0,-58 7-51,-1 0 0,0-2 1,0 1-1,-1-1 0,1-1 1,-1 0-1,0-1 0,-1 0 1,0 0-1,0-1 0,0-1 1,-1 0-1,0 0 1,-1 0-1,0-1 0,-1-1 1,0 1-1,10-20 0,-15 25-31,0-1-1,0 1 1,0-1-1,-1 1 1,0-1 0,0 0-1,0 0 1,0 1-1,-1-1 1,0 0-1,-1 0 1,1 0-1,-1 1 1,0-1 0,-1 0-1,1 1 1,-1-1-1,0 1 1,0-1-1,-1 1 1,0 0-1,-3-6 1,-3-2-45,-1 1 0,-1-1 0,0 1 0,0 1-1,-1 0 1,-16-11 0,16 13 15,-1 1-1,0 0 0,0 0 1,-1 2-1,1-1 1,-2 2-1,-15-5 1,-1 4-75,1 0 0,-45-1 0,52 6 53,1 2 0,0 0-1,0 1 1,0 0 0,-39 12 0,50-11 56,0 0-1,0 1 1,0 0 0,1 1 0,0 0 0,0 1 0,0 0-1,1 1 1,0 0 0,0 0 0,1 1 0,0 0-1,-10 13 1,15-18 5,1 0-1,0 0 1,1 0 0,-1 1-1,1-1 1,-1 1-1,1-1 1,0 1 0,0-1-1,1 1 1,-1 0-1,1-1 1,-1 1 0,1 0-1,0 0 1,1-1-1,-1 1 1,1 0-1,0-1 1,-1 1 0,2-1-1,-1 1 1,0-1-1,1 1 1,-1-1 0,3 4-1,0-2-13,0 1 1,1-1-1,0 0 0,-1-1 0,2 1 1,-1-1-1,0 0 0,1 0 0,0 0 1,0-1-1,0 0 0,0 0 0,1 0 1,-1-1-1,8 2 0,12 1-65,1-1 1,0-2-1,0 0 0,0-2 0,0 0 1,35-6-1,168-39-549,-209 40 670,1-1 0,-1-1 0,0-1 0,-1-1 0,37-21 0,-57 26 1589,-11 5-607,9 0-922,0-1 1,1 1 0,-1-1-1,1 1 1,-1 0-1,0-1 1,1 1 0,0 0-1,-1 0 1,1 0 0,-1 0-1,1 1 1,0-1 0,0 0-1,0 0 1,0 1 0,0-1-1,-1 3 1,1-3-45,1 0 1,0 0-1,-1 0 1,1 0-1,0 0 0,0 1 1,0-1-1,-1 0 1,1 0-1,1 0 0,-1 0 1,0 0-1,0 1 1,0-1-1,1 0 0,-1 0 1,0 0-1,1 0 1,-1 0-1,1 0 0,-1 0 1,1 0-1,0 0 1,-1 0-1,3 2 0,-1-1 1,1 0 0,0 0-1,0 0 1,0 0 0,0-1-1,0 1 1,0-1 0,7 3-1,3-1 19,0 0-1,0-1 1,23 2 0,15-4-421,86-11 0,-15-6-4123,-116 16 4136,40-9-2859,-7-2-127</inkml:trace>
</inkml:ink>
</file>

<file path=ppt/ink/ink10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7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6912,'9'3'4003,"-8"-4"-3798,0 1-1,0 0 0,0 0 0,0 0 0,0 0 1,0 0-1,0 0 0,0 0 0,0 0 0,0 0 1,0 0-1,0 0 0,-1 1 0,1-1 1,0 0-1,0 1 0,0-1 0,0 1 0,0-1 1,-1 1-1,1-1 0,0 1 0,0-1 0,-1 1 1,1 0-1,0 0 0,-1-1 0,1 1 1,-1 0-1,1 0 0,0 1 0,27 147 2079,-21-127-1871,-2 3-19,2 0 1,1-1-1,1 0 1,1-1-1,24 42 1,-33-63-245,9-37 193,-2 10-362,1 0 1,1 0 0,1 1 0,1 0 0,1 1-1,1 0 1,2 1 0,0 1 0,19-20 0,-31 36 47,2 1 0,-1-1 0,1 1 0,-1 0 0,1 1 0,0-1 0,1 1 0,-1 0 0,0 0 0,1 1 0,0 0 0,-1 0 0,1 1 0,0 0 0,0 0 0,0 0 0,0 1 0,0 0 0,0 1 0,12 1 0,-12 0 28,0 1-1,0-1 1,0 1-1,0 0 1,0 1-1,-1 0 1,1 0-1,-1 0 1,0 1-1,-1 0 0,1 0 1,-1 0-1,0 1 1,0 0-1,0 0 1,-1 0-1,0 0 1,5 11-1,85 154 287,-99-230-2220,4 51 1771,-1 0 0,1 1 0,0-1-1,1 0 1,0 0 0,0 0 0,1 0 0,0 1-1,0-1 1,1 0 0,4-13 0,-4 18 113,0-1 0,0 0 0,1 0 1,0 1-1,-1-1 0,1 1 0,1 0 1,-1 0-1,0 0 0,1 0 0,-1 1 1,1-1-1,0 1 0,0 0 0,0 0 1,0 0-1,0 1 0,0-1 0,1 1 0,-1 0 1,0 0-1,1 1 0,-1-1 0,5 1 1,152-1 1123,-136 1-972,0 1-1,-1 2 1,1 0-1,-1 1 1,0 2 0,0 0-1,0 2 1,-1 0-1,0 2 1,-1 1-1,0 0 1,30 22-1,-50-32-147,1 1 0,-1 0 0,0 0 1,1 0-1,-1 0 0,0 0 0,0 0 0,0 0 0,-1 1 0,1-1 0,-1 1 0,1-1 0,-1 1 0,0 0 0,0 0 0,0-1 0,0 1 1,0 0-1,0 4 0,-2-4-12,1 1 0,-1-1 0,1 1 0,-1-1 0,0 0 0,-1 1 0,1-1 0,0 0 0,-1 0 0,0 0 1,0 0-1,0 0 0,0 0 0,0-1 0,-5 6 0,-35 29-2323,42-37 2246,0 0 1,0 0 0,1 0-1,-1 0 1,0 0 0,0 0-1,0 0 1,0 0 0,1 0-1,-1 0 1,0 0 0,0 0-1,0 0 1,0 0 0,0 0-1,1 0 1,-1 0 0,0 0-1,0 1 1,0-1 0,0 0-1,0 0 1,0 0 0,1 0-1,-1 0 1,0 0 0,0 1-1,0-1 1,0 0 0,0 0-1,0 0 1,0 0 0,0 0-1,0 1 1,0-1 0,0 0-1,0 0 1,0 0 0,0 0-1,0 1 1,0-1 0,0 0-1,0 0 1,0 0 0,0 0-1,0 0 1,0 1 0,3-2-792,7 1-2329</inkml:trace>
</inkml:ink>
</file>

<file path=ppt/ink/ink10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7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9856,'4'7'3412,"2"22"684,2 40 1451,1 145-4199,-3-107-1394,24 224 600,34 86-1770,-64-410 1090,2 44-1802,-2-49 1705,0 0 1,0-1-1,0 1 1,-1-1-1,1 1 1,-1-1-1,1 1 0,-1-1 1,0 1-1,1-1 1,-1 1-1,0-1 1,0 0-1,0 1 0,0-1 1,0 0-1,0 0 1,-1 0-1,1 0 1,0 0-1,-1 0 0,1 0 1,0 0-1,-1 0 1,1-1-1,-3 2 1,-15 4-2850</inkml:trace>
</inkml:ink>
</file>

<file path=ppt/ink/ink10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8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9856,'1'-3'253,"0"1"1,-1 0 0,1-1 0,0 1 0,0 0-1,0-1 1,0 1 0,1 0 0,-1 0-1,1 0 1,-1 0 0,1 0 0,0 0-1,0 1 1,-1-1 0,1 0 0,0 1-1,3-2 1,2-1 509,0 1 0,0 0 0,0 0 0,1 0 0,13-3 0,8 1 459,0 2-1,35-1 0,-57 4-1485,12 0 402,1 1-1,-1 0 0,1 2 1,-1 0-1,0 1 0,0 1 1,0 1-1,-1 1 1,22 11-1,-27-12-24,1 2-1,-1 0 1,-1 0-1,1 1 1,-1 1-1,-1 0 1,0 1 0,0 0-1,-1 0 1,-1 1-1,0 1 1,9 15 0,-16-24-101,1 0 0,-1 1 1,0-1-1,-1 0 0,1 1 1,-1 0-1,0-1 0,0 1 0,0 0 1,-1-1-1,0 1 0,1 0 1,-2 0-1,1 0 0,-1-1 1,1 1-1,-1 0 0,0-1 1,-1 1-1,1-1 0,-1 1 1,0-1-1,0 0 0,-1 1 1,1-1-1,-1 0 0,-4 5 1,1-3-35,0-1 1,0 0-1,-1 0 0,1-1 1,-1 1-1,0-2 1,0 1-1,0-1 1,-1 0-1,1 0 0,-1-1 1,1 0-1,-1 0 1,0-1-1,-14 1 1,1-1-243,-50 0-680,25-6-2584,45 5 3304,0 0 1,0-1-1,-1 1 0,1 0 1,0 0-1,0-1 1,0 1-1,0-1 0,0 1 1,0-1-1,0 1 1,0-1-1,0 0 0,0 0 1,0 1-1,1-1 1,-1 0-1,0 0 0,0 0 1,1 0-1,-1 0 1,1 0-1,-1 0 0,0 0 1,1 0-1,-1-2 1,-4-12-2977</inkml:trace>
</inkml:ink>
</file>

<file path=ppt/ink/ink10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38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143 238 8704,'4'2'3477,"-3"-2"-3561,3 2 700,0-1-1,0 1 1,0 0-1,0 0 1,-1 0-1,1 0 1,-1 1-1,1 0 1,-1-1-1,0 1 1,0 0-1,-1 1 1,5 4-1,3 3-466,0 0 1,1-1-1,1 0 0,0-1 1,0 0-1,1-1 0,0-1 1,0 0-1,0 0 0,1-2 1,0 1-1,1-2 0,-1 0 1,1-1-1,-1 0 0,1-1 1,0-1-1,0 0 0,0-1 1,0 0-1,0-2 0,0 1 1,0-2-1,-1 0 0,1-1 1,-1 0-1,0-1 0,0-1 1,0 0-1,-1-1 0,16-11 1,-21 13-134,0-1 1,-1 0 0,1-1 0,-1 0 0,12-15 0,-16 18-18,-1 0 0,1 0 0,-1 0 0,0 0 0,0 0 0,-1 0 0,1 0 0,-1 0 0,0-1 0,0 1 0,0 0 0,-1-1 0,1 1 0,-1-1 0,-1-6 0,0 2-16,-1 1 1,-1-1 0,1 1-1,-1-1 1,-1 1-1,1 0 1,-1 0 0,-1 0-1,0 1 1,0 0-1,0 0 1,-11-11 0,0 6 14,-1 1 0,-1 0 0,0 1 0,0 2 1,-1-1-1,0 2 0,0 1 0,-1 0 1,1 1-1,-1 1 0,-29-1 0,28 3-50,0 2-1,0 0 0,1 1 0,-1 1 1,1 1-1,-1 1 0,1 1 1,0 1-1,0 1 0,1 0 0,0 1 1,0 1-1,1 1 0,0 1 1,1 0-1,-19 17 0,31-24-180,-1 0-1,2 1 1,-1-1-1,0 1 1,1 0-1,0 0 1,0 1-1,1-1 1,-1 1 0,1 0-1,0-1 1,1 2-1,-1-1 1,1 0-1,0 0 1,1 1-1,-1 8 1,-4 33-2861</inkml:trace>
</inkml:ink>
</file>

<file path=ppt/ink/ink10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0.2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2 113 5120,'0'0'103,"0"0"0,-1 1 1,1-1-1,0 0 0,0 0 0,0 0 1,0 0-1,0 1 0,0-1 1,0 0-1,0 0 0,0 0 0,0 0 1,0 1-1,0-1 0,0 0 0,0 0 1,0 0-1,0 1 0,0-1 0,0 0 1,0 0-1,0 0 0,0 0 1,0 1-1,0-1 0,0 0 0,1 0 1,-1 0-1,0 0 0,0 0 0,0 1 1,0-1-1,0 0 0,0 0 0,1 0 1,-1 0-1,0 0 0,0 0 1,0 0-1,0 0 0,0 1 0,1-1 1,-1 0-1,0 0 0,0 0 0,16 6 3969,20 0-1264,73 0-535,151-10 1,-195-2-1651,0-3 0,0-3 0,100-33 1,-121 27-396,-42 17-207,-1 1 0,1-1-1,-1 0 1,1 0-1,-1 0 1,0 0 0,1-1-1,-1 1 1,0 0 0,0 0-1,0-1 1,1 1 0,-2-1-1,1 1 1,0-1-1,0 1 1,0-1 0,-1 0-1,1 1 1,-1-1 0,1-3-1,-1 5-15,0-1-1,0 1 1,0-1-1,0 1 1,0-1 0,0 1-1,0-1 1,-1 1-1,1-1 1,0 1-1,0-1 1,-1 1 0,1-1-1,0 1 1,-1-1-1,1 1 1,0 0-1,-1-1 1,1 1-1,-1 0 1,1-1 0,0 1-1,-1 0 1,1-1-1,-1 1 1,1 0-1,-1 0 1,1 0-1,-1-1 1,1 1 0,-1 0-1,0 0 1,-27 1-46,20 1 23,-1 1 0,1-1-1,0 1 1,1 1 0,-12 5-1,-10 11 4,1 2 0,1 0 0,0 2-1,2 1 1,1 1 0,-26 35 0,47-56 21,0 1 0,0-1 0,1 0 0,-1 1 0,1 0 0,0-1 0,1 1 0,-1 0 0,1 0 0,0 0 0,1 0 0,-1 0 0,1 0 0,0 0 0,1 0 0,0 0 0,0 0 0,0 0 0,0 0 0,1 0 0,0-1 0,0 1 0,1-1 0,0 1 0,0-1 0,0 0 0,0 0 0,1 0 0,0 0 0,0-1 0,0 0 0,0 1 0,1-1 0,0-1 0,-1 1 0,2-1 0,-1 0 0,7 3 0,22 6 50,0-2-1,1-2 1,0-1-1,63 3 1,-44-6-128,0-2 0,0-3 0,0-2 1,0-2-1,-1-3 0,0-2 0,0-2 1,-1-3-1,-1-2 0,63-30 0,-106 43-28,0-1 0,0 1 0,-1-2 0,12-9 0,-17 13 70,0 1-1,0-1 0,-1 0 1,1 0-1,-1 0 1,1 0-1,-1 0 0,1 0 1,-1 0-1,0-1 1,0 1-1,0 0 0,-1-1 1,1 1-1,0-1 1,-1 1-1,0-1 0,1 1 1,-1-1-1,0 1 1,-1-4-1,0 1-6,0-1-1,-1 1 1,0 1 0,0-1 0,-1 0 0,1 0-1,-1 1 1,0 0 0,0-1 0,0 1-1,-1 0 1,1 0 0,-1 1 0,0-1-1,0 1 1,0 0 0,-1 0 0,1 0-1,-1 1 1,1-1 0,-1 1 0,0 0-1,0 1 1,0-1 0,0 1 0,0 0-1,-1 0 1,1 1 0,-5-1 0,-12 0 38,1 1 0,0 1 1,0 1-1,0 1 0,-34 8 1,46-8 51,1 0 1,0 0-1,-1 1 0,1 0 1,1 1-1,-1-1 1,1 1-1,-1 1 1,1-1-1,1 1 0,-11 12 1,13-14 15,1 1 0,-1-1 1,1 1-1,0 0 0,0 0 1,0 0-1,1 0 0,-1 1 0,1-1 1,1 1-1,-1-1 0,1 1 0,0 0 1,0 0-1,1-1 0,-1 1 0,1 0 1,1 0-1,0 6 0,4 1 59,1-1 0,0 1 0,0-2 0,1 1 0,1-1 0,0 0 0,0 0 0,1-1 0,1 0 0,12 9 0,-11-9-104,1 0-1,0-1 0,1-1 0,0 0 1,0-1-1,1 0 0,-1-1 0,1-1 1,1 0-1,-1-1 0,1 0 1,0-1-1,0-1 0,0-1 0,0 0 1,0 0-1,0-2 0,0 0 0,0 0 1,0-2-1,17-4 0,-3-1-75,12-3-96,1-2 0,49-23 0,-79 31 137,-1-1 0,-1 0 0,1-1 0,-1 0 0,0-1 0,-1 0 0,0-1 0,0 0 0,-1 0 0,0 0-1,0-1 1,8-15 0,-14 21 161,-3 5-130,0-1 0,0 1 0,1-1 0,-1 1 0,0 0 0,1-1 0,-1 1 0,0-1 0,1 1 0,-1 0 0,1 0 0,0-1 0,-1 1 0,1 0 0,-1 0 0,1 0 0,0-1 0,0 1 0,-1 0 0,1 0 0,0 0 0,0 0 0,0 1 0,-4 22 374,5-20-372,0-1 1,-1 1-1,1 0 0,1-1 1,-1 1-1,1-1 0,-1 1 0,1-1 1,0 0-1,0 0 0,0 1 0,1-1 1,-1-1-1,1 1 0,-1 0 0,1-1 1,0 1-1,0-1 0,0 0 0,1 0 1,-1 0-1,5 2 0,16 8 11,1-2 0,0 0 0,0-1 0,1-2 0,0 0 0,0-2 0,1-1 0,-1-1 0,1-1 0,27-2 0,-25-3-24,0-1 0,0-1 0,-1-2 1,34-12-1,-49 14-11,0 0 0,-1-1 0,1 0 0,-1-1-1,0 0 1,-1-1 0,0 0 0,0-1 0,-1 0 0,0-1 0,10-12 0,-17 17-19,0 0-1,-1 0 0,1 0 1,-1 0-1,0 0 0,0 0 1,-1-1-1,1 1 0,-1-1 1,-1 1-1,1-1 0,-1 1 1,0-1-1,0 1 0,0-1 1,-1 1-1,0-1 0,-3-10 1,1 7-28,0-1 1,-1 1-1,0-1 1,-1 1 0,0 0-1,0 1 1,-1-1-1,0 1 1,-8-8-1,6 9 9,0 1 0,0-1 0,-1 2 0,0-1 0,0 1 0,0 0 0,-1 1 0,1 0 0,-1 1-1,0 0 1,0 0 0,0 1 0,-1 1 0,1-1 0,0 2 0,-13 0 0,-14 1-88,1 2-1,0 1 1,-46 12 0,69-13 40,0 1 1,0 0-1,0 1 1,1 0-1,-1 1 1,1 0-1,1 1 1,-16 12-1,24-17 58,0 0 0,0 0 0,1 1 0,-1-1 0,1 1 0,0 0 0,-1 0 0,1 0 0,1 0 0,-1 0 0,0 0 0,1 0 0,-1 1 0,1-1 0,0 0 0,0 1 0,1-1 0,-1 1 0,0 0 0,1-1 0,0 1-1,0-1 1,0 1 0,1-1 0,-1 1 0,1-1 0,0 1 0,0-1 0,0 1 0,0-1 0,0 0 0,1 1 0,0-1 0,-1 0 0,1 0 0,5 5 0,-2-2-31,0-1 1,0 0-1,0 0 1,1 0-1,0-1 1,0 0-1,0 0 1,1 0 0,-1-1-1,1 0 1,0 0-1,8 2 1,13 3-196,49 6 1,-63-11 165,12-1 170,1-1 0,-1-1 0,1-1 0,-1-1 0,0-1 0,0-2 0,45-13 0,-70 18 18,1 0 0,-1 0 0,1 0 0,-1 0 0,1 0-1,-1 1 1,0-1 0,1 0 0,-1 1 0,1-1 0,-1 1 0,0-1-1,1 1 1,-1 0 0,0 0 0,0 0 0,1-1 0,-1 1 0,0 0-1,0 1 1,0-1 0,0 0 0,0 0 0,-1 0 0,1 0 0,0 1-1,0-1 1,-1 0 0,1 1 0,-1-1 0,1 1 0,-1-1 0,0 0-1,1 4 1,13 21 744,-7-21-765,-1 1 1,1-1 0,1 0-1,-1 0 1,1-1 0,0 0-1,0-1 1,0 0-1,15 5 1,-6-4-190,0-1-1,0 0 0,0-1 1,18 0-1,-10-3-1027,1-1 0,31-7 0,-40 6 336,44-5-2652</inkml:trace>
</inkml:ink>
</file>

<file path=ppt/ink/ink10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0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0 694 5248,'2'-3'2226,"14"1"681,28 2 1898,-36 0-4354,35-3 663,-1-1 1,0-2 0,80-23-1,-113 27-1120,272-89 1934,-251 79-1596,0-3 0,-1 0 0,-1-2 0,0-1 0,-1-1 0,41-38 0,-60 50-306,-1 0 1,0-1 0,0 1 0,-1-1 0,0-1 0,-1 1 0,1-1 0,-1 0 0,-1 0 0,0-1-1,0 1 1,-1-1 0,-1 0 0,1 0 0,-1 0 0,-1 0 0,0 0 0,0-1 0,-1 1 0,-1 0-1,1 0 1,-4-11 0,3 15-32,-1 1-1,0 0 0,0-1 1,-1 1-1,0 0 1,0 0-1,0 1 0,0-1 1,-1 1-1,1-1 1,-1 1-1,0 0 0,-1 0 1,1 1-1,-1-1 1,0 1-1,1 0 1,-7-2-1,0-3-16,-6-2-11,0 1 1,0 1-1,-1 0 0,0 1 0,0 1 0,-33-7 0,44 11 29,-17-4-10,0 1 0,0 0 1,-1 2-1,1 1 1,-1 1-1,0 1 1,1 1-1,-1 1 0,1 1 1,-30 8-1,42-7 14,0 0 0,1 1 0,-1 1 0,1 0 0,1 0 0,-1 1 0,1 1 0,0 0 0,1 0 0,-1 1 0,2 0 0,-1 0 0,1 1 0,1 0 0,0 1 0,0 0 0,-7 17 0,8-16 12,0 1-1,1 0 0,1 0 1,0 0-1,1 1 0,0-1 1,-1 22-1,4-8 36,1-1-1,1 0 1,7 31 0,-2-23 59,1-1 1,1 0 0,2-1-1,1 0 1,2 0 0,19 32-1,2-14 48,3-1-1,1-3 1,71 66 0,-65-68-1067,-42-41-453,-12-15-3498,4 1 1537</inkml:trace>
</inkml:ink>
</file>

<file path=ppt/ink/ink10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1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49 203 8576,'22'-3'3447,"1"1"0,26 2 0,-29 0-2811,1 0 0,0-2 0,31-5 0,-37 4-526,0-1 1,0 0-1,0-1 1,-1-1-1,0 0 1,0 0-1,-1-2 1,1 0 0,-2 0-1,15-12 1,-26 19-102,0 0 1,0 0-1,0 0 1,0 0 0,0 0-1,0 0 1,0-1-1,0 1 1,0 0 0,0 0-1,-1-1 1,1 1-1,-1 0 1,1-1-1,-1 1 1,1-1 0,-1 1-1,0-1 1,0 1-1,1-1 1,-1 1 0,0-1-1,0 1 1,-1-1-1,1 1 1,0-1 0,0 1-1,-1 0 1,1-1-1,-1 1 1,1-1 0,-1 1-1,0 0 1,1-1-1,-1 1 1,0 0-1,0 0 1,-1-2 0,-2 0-23,0 0-1,-1 0 1,1 0 0,0 0 0,-1 1 0,0-1 0,0 1 0,-9-3 0,-89-19 269,95 22-194,-1 0 0,1 1 0,-1 0 0,0 1 0,0-1 0,1 2 0,-1-1 1,0 1-1,1 1 0,-1 0 0,1 0 0,-9 3 0,6-2 5,4-1 13,-1 0 0,1 0 0,0 0 0,0 1 0,0 0 0,0 0 0,0 1 0,0 0 0,1 0 0,0 0 0,0 1 0,0 0 0,1 0 0,-1 1 0,1-1 0,0 1 0,1 0 0,0 1 0,-1-1 0,2 1 0,-1 0 0,1 0 0,-3 10 0,3-6 36,1 1-1,1-1 0,0 1 1,0-1-1,1 1 1,1-1-1,0 1 0,1 0 1,0-1-1,0 0 1,1 0-1,1 1 0,0-2 1,0 1-1,1 0 0,0-1 1,1 0-1,0 0 1,1-1-1,0 0 0,12 12 1,-9-11-58,0 0 0,1 0 0,1-1 1,0-1-1,0 0 0,0 0 0,1-1 0,0-1 0,1 0 1,17 4-1,6-4-613,0-3 0,0-1 1,0-2-1,0-1 1,0-2-1,0-1 0,64-17 1,14-10-2924</inkml:trace>
</inkml:ink>
</file>

<file path=ppt/ink/ink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6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 3840,'-11'-2'1703,"13"12"1320,4 20-944,-17 296 844,4-81-1229,2 101-178,8-284-1262,2 0-1,4-1 0,25 96 0,-27-134-158,1 0 0,2 0 0,18 34 0,-23-48-64,0-1-1,1 0 1,0 1-1,0-2 1,1 1 0,0-1-1,0 0 1,0 0-1,1-1 1,0 0 0,17 8-1,-21-12-152,1 0-1,0-1 1,0 0-1,1 0 1,-1-1 0,0 1-1,0-1 1,0 0-1,0 0 1,0-1-1,1 0 1,-1 0 0,0 0-1,0 0 1,0-1-1,-1 0 1,8-3 0,-1-1-438,-1 1 0,0-2 0,0 1 0,0-2 0,-1 1 0,13-14 1,15-25-1745</inkml:trace>
</inkml:ink>
</file>

<file path=ppt/ink/ink10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8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19 279 7040,'-14'-9'7652,"16"-4"-5196,22-15-3206,-16 21 1525,29-28-267,1 1-1,2 3 1,1 1 0,68-36-1,-103 62-400,1 0 0,0 1-1,1 0 1,-1 1-1,0-1 1,1 1 0,0 1-1,-1-1 1,1 2-1,0-1 1,0 1-1,9 0 1,-12 1-41,-1 0 0,0 0-1,0 0 1,0 0 0,0 0 0,0 1-1,0 0 1,-1 0 0,1 0-1,0 0 1,-1 1 0,0-1 0,1 1-1,-1 0 1,0 0 0,-1 0 0,1 0-1,0 0 1,-1 1 0,0-1 0,0 1-1,0 0 1,0 0 0,2 6 0,0 5 34,0 1 0,-1-1 0,-1 1 0,0 0 0,-1 0 0,-1 0 0,-2 18 0,-18 119 100,15-124-112,2-8-81,-1 0 1,-1 0 0,-1-1 0,-1 1 0,0-2 0,-2 1 0,0-1-1,-1 0 1,-1 0 0,-1-2 0,0 1 0,-1-1 0,-1-1 0,-1-1-1,0 0 1,-1 0 0,0-2 0,-30 19 0,19-15-181,-55 26 0,73-39 142,0 0 1,0-1-1,0 0 0,0 0 1,-1-1-1,1 0 1,-1-1-1,0 0 0,1-1 1,-19-1-1,27 1 27,0 0 0,-1 0 0,1 0-1,0 0 1,0-1 0,0 1 0,0 0 0,0-1-1,0 1 1,0-1 0,0 1 0,0-1 0,0 1-1,0-1 1,0 0 0,0 0 0,1 1-1,-2-2 1,2 1-2,0 1 0,0-1-1,0 1 1,0-1 0,0 1 0,0-1-1,0 1 1,0-1 0,0 1-1,0-1 1,0 1 0,1-1 0,-1 1-1,0-1 1,0 1 0,0-1-1,1 1 1,-1 0 0,0-1 0,1 1-1,-1-1 1,0 1 0,1 0-1,-1-1 1,1 1 0,-1 0 0,1-1-1,3-2-25,1 0 0,-1 1 0,1-1 0,0 1 0,-1 0 0,1 0 0,8-1 0,8-2 183,0 2 0,0 1 0,0 0 0,0 2 0,0 0-1,39 6 1,-26 1 161,1 1 0,-1 1 0,43 20 0,-63-24-238,1 0 1,-1-1-1,1 0 0,0-1 1,1-1-1,-1 0 0,0-1 0,24-1 1,-1-5-1446,0-1 1,39-11-1,-69 15 953,12-2-2483,-6 0-192</inkml:trace>
</inkml:ink>
</file>

<file path=ppt/ink/ink10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9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5248,'13'-7'2560,"26"-9"768,-30 12 2175,23 1-4607,-4-1 128,15 4 384,-10 0 0,19 4-1920,-15-1 0,15 1 1152,-15-1 128,6 3-1408,-11 1 0,-4-14-2176,-3 1 129</inkml:trace>
</inkml:ink>
</file>

<file path=ppt/ink/ink10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49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0 174 5504,'79'-62'8657,"-27"26"-6174,-49 34-2466,14-8 267,0 1 0,1 0 0,0 2 0,0 0 1,1 1-1,32-7 0,-35 10 287,-7 0-223,0 1 1,0 0-1,0 1 1,0 0-1,0 1 1,13 0-1,-20 1-288,0-1-1,1 0 1,-1 1 0,0 0-1,0-1 1,0 1 0,0 0-1,0 0 1,0 1-1,0-1 1,0 0 0,0 0-1,0 1 1,-1 0 0,1-1-1,0 1 1,-1 0-1,0-1 1,1 1 0,-1 0-1,0 0 1,0 0 0,0 0-1,0 0 1,0 1-1,-1-1 1,1 0 0,0 0-1,-1 0 1,1 4 0,-1 4-9,1-1 0,-2 1 1,1-1-1,-1 1 1,0-1-1,-1 0 0,0 1 1,-1-1-1,0 0 1,-8 16-1,3-8 11,0-2 0,-2 1 1,0-1-1,0-1 0,-16 17 0,12-19-62,1-1 0,-2 0 0,0-1 0,0-1 0,0 0 0,-20 7 0,-1 2 0,33-16 17,0-1 0,0 1 0,1 0 0,-1 0-1,0 0 1,1 0 0,-1 0 0,1 0 0,0 1-1,0-1 1,0 1 0,-3 5 0,4-7-8,1 1-1,0-1 1,0 0 0,-1 0 0,1 1-1,0-1 1,0 0 0,0 1 0,0-1-1,1 0 1,-1 1 0,0-1 0,0 0-1,1 0 1,-1 1 0,1-1-1,-1 0 1,1 0 0,0 0 0,-1 0-1,1 1 1,0-1 0,0 0 0,0 0-1,0-1 1,0 1 0,0 0 0,0 0-1,0 0 1,0-1 0,0 1 0,0 0-1,0-1 1,0 1 0,3 0 0,7 4 85,2 0 1,-1 0 0,0-2-1,1 1 1,0-2-1,0 1 1,0-2 0,14 1-1,117-6 283,-48-1-4443,-87 5 994,0 0-255</inkml:trace>
</inkml:ink>
</file>

<file path=ppt/ink/ink10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0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98 3968,'7'-2'9222,"9"0"-4567,55 0-3788,-47 1 410,395-31 1667,-380 25-3668,0-1 0,53-19 0,-46 12-1584,-30 13-273,-2 2-235</inkml:trace>
</inkml:ink>
</file>

<file path=ppt/ink/ink10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0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7936,'1'2'3962,"6"17"-1791,-4-11 2127,4 42-2695,3 58 0,0 8-1289,0 5-152,-9-89-139,1 1 0,2 0 0,1 0 1,11 33-1,-15-63-1453,-1-19-3156,0 0 1749</inkml:trace>
</inkml:ink>
</file>

<file path=ppt/ink/ink10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1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0 583 7552,'82'-62'10569,"-6"3"-7165,23-20-2220,-20 14-704,-60 50-333,0 0 1,0-2-1,-2 0 1,0 0-1,-1-2 1,-1 0-1,0-1 1,-2 0 0,0-1-1,-2 0 1,14-35-1,-16 16-136,-9 39-8,0 1 0,0-1-1,0 0 1,0 1 0,0-1-1,0 0 1,0 1 0,0-1-1,0 0 1,0 0 0,0 1-1,0-1 1,0 0 0,0 1-1,-1-1 1,1 1-1,0-1 1,-1 0 0,1 1-1,0-1 1,-1 1 0,1-1-1,-1 0 1,1 1 0,-1-1-1,1 1 1,-1 0 0,1-1-1,-1 1 1,1-1 0,-1 1-1,0 0 1,1-1 0,-1 1-1,1 0 1,-1 0 0,0 0-1,1-1 1,-1 1 0,0 0-1,1 0 1,-1 0 0,0 0-1,0 0 1,1 0 0,-1 0-1,0 0 1,1 1 0,-1-1-1,0 0 1,0 1 0,-2 0 19,0 1 0,1-1 1,-1 1-1,1 0 1,-1 0-1,1 0 1,0 0-1,0 1 1,0-1-1,0 1 1,0-1-1,1 1 1,-1 0-1,1-1 0,0 1 1,-2 5-1,-15 50 304,16-51-287,-3 17 17,1 1 0,1 0 0,1 0 0,1 0 0,4 42 1,27 124 302,-11-88-287,13 39-712,-26-123-1359,-4-15-853,-4-10-233,1-1-242</inkml:trace>
</inkml:ink>
</file>

<file path=ppt/ink/ink10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1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10240,'14'-20'5120,"34"24"-6528,-39-4 8703,34 4-7039,-11-1 0,16-3 512,-11 0 0,15 0-896,-4 0 0,-2 0 256,-9 0 128,-3 0-1152,-6 0 0,-10-3-2176,-4-1 129</inkml:trace>
</inkml:ink>
</file>

<file path=ppt/ink/ink10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1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 10624,'37'-34'5248,"9"25"-6400,-31 6 8575,13-4-7423,-8 7 0,22 7-384,-10-7 128,6 0-1024,-10 0 128,1-13-1535,-6 6-1</inkml:trace>
</inkml:ink>
</file>

<file path=ppt/ink/ink10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2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3 256 9472,'-3'-3'2879,"10"3"-166,-5 0-2378,-1 0 0,1 1-1,-1-1 1,1 0 0,-1 1 0,0 0 0,1-1 0,-1 1 0,0 0 0,1 0-1,-1 0 1,0 0 0,0 0 0,0 0 0,1 0 0,0 2 0,15 21 1440,-9-11-1514,1 0 1,0 0-1,1-1 0,0 0 1,1-1-1,1 0 1,-1-1-1,2 0 0,-1 0 1,22 11-1,-17-14-129,0 0-1,0-1 0,0-1 0,1-1 1,0 0-1,-1-1 0,1-1 0,1-1 1,-1 0-1,0-2 0,0 0 0,18-3 1,-7-1-90,-2-2 1,1 0 0,-1-2-1,0-1 1,0-1 0,45-26 0,-63 31-33,1 0 1,-2-1-1,1 0 1,-1 0 0,0-1-1,0 0 1,-1 0 0,0-1-1,11-18 1,-16 24-12,0 0-1,0 0 1,0 0-1,-1-1 0,1 1 1,-1 0-1,0-1 1,0 1-1,0-1 1,-1 1-1,1-1 1,-1 0-1,0 1 0,0-1 1,0 1-1,0-1 1,-2-6-1,0 2-7,-1 0-1,-1 1 0,0-1 1,0 1-1,-9-13 0,0 0-10,7 10 19,-1 0 0,0 0 0,-1 1 0,0 0 0,0 0 0,-1 1 0,0 0 0,0 1 0,-1 0 0,0 0 0,0 1 0,0 0 0,-1 1 1,0 0-1,0 1 0,-1 0 0,1 1 0,-1 0 0,1 1 0,-1 0 0,0 1 0,-23 0 0,15 1 4,0 1-1,0 0 0,0 1 1,0 1-1,0 1 0,1 1 1,0 1-1,-25 10 1,26-6-208,1 1 0,0 1 0,0 0 0,1 1 0,1 1 1,0 0-1,1 1 0,-18 24 0,23-26-431,1-1 0,0 1 0,0 1 0,1-1 0,1 1 0,0 0 0,1 1 0,1 0 0,0-1 0,1 1 0,0 1 0,0 18 0,3 22-2713</inkml:trace>
</inkml:ink>
</file>

<file path=ppt/ink/ink10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3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5376,'4'-6'695,"1"0"0,1 1 0,-1-1 0,1 1 0,0 0 0,0 1 0,0-1 1,1 1-1,0 1 0,-1-1 0,15-4 0,-21 8-667,0 0 0,1 0 0,-1 0 0,0 0 0,0 0 0,1 0 0,-1 0 1,0 0-1,0 0 0,0 0 0,1 1 0,-1-1 0,0 0 0,0 0 0,0 0 0,0 0 0,1 0 0,-1 1 0,0-1 0,0 0 1,0 0-1,0 0 0,0 0 0,1 1 0,-1-1 0,0 0 0,0 0 0,0 1 0,0-1 0,0 0 0,0 0 0,0 0 0,0 1 1,0-1-1,0 0 0,0 0 0,0 1 0,0-1 0,0 0 0,0 0 0,0 1 0,0-1 0,-4 20 477,-9 24 60,12-39-154,-6 30 189,2 0 1,1 1 0,2-1-1,1 1 1,2 0 0,7 37-1,-8-69-580,4 32 280,2 1 1,1-1 0,21 59 0,49 91 262,-9-26-324,-62-145-235,0 1 1,-1-1-1,-1 2 0,4 31 0,-8-48-4,0 0 0,0-1 0,0 1 0,0 0 0,0 0 0,-1 0 0,1-1 0,0 1 0,0 0 0,0 0 0,0 0 0,0 0 0,-1 0 0,1-1 0,0 1 0,0 0 0,0 0 0,-1 0 0,1 0 0,0 0 0,0 0 0,0 0 0,-1 0 0,1-1 0,0 1 0,0 0 0,-1 0 0,1 0 0,0 0 0,0 0 0,0 0 0,-1 0 0,1 0 0,0 0 0,0 1 0,-1-1 0,1 0 0,0 0 0,0 0 0,0 0 0,-1 0 0,1 0 0,0 0 0,0 0 0,0 1 0,0-1 0,-1 0 0,1 0 0,0 0 0,0 0 0,0 1 0,0-1 0,0 0 0,-1 0 0,1 0 0,0 1 0,0-1 0,0 0 0,0 0 0,0 0 0,0 1 0,0-1 0,0 0 0,0 0 0,0 1 0,0-1 0,0 0 0,0 0 0,0 1 0,-11-13 0,7 7 4,1 0-1,0-1 0,-1 1 0,2-1 0,-1 0 0,1 1 1,0-1-1,0 0 0,1-1 0,-1 1 0,1 0 1,1 0-1,-1-1 0,1 1 0,0 0 0,1 0 1,-1-1-1,1 1 0,0 0 0,1 0 0,0 0 1,0 0-1,0 0 0,0 0 0,1 1 0,0-1 1,0 1-1,1-1 0,0 1 0,7-7 0,8-10 88,2 2-1,0 0 0,1 2 0,1 0 0,32-18 0,-49 33-48,0-1 1,0 1-1,0 1 0,1-1 0,-1 1 0,1 0 0,0 0 1,-1 1-1,1 0 0,0 0 0,0 1 0,0-1 0,0 2 0,0-1 1,0 1-1,0 0 0,0 0 0,-1 1 0,1 0 0,0 0 1,-1 1-1,0-1 0,1 1 0,-1 1 0,0-1 0,-1 1 1,1 0-1,0 1 0,-1-1 0,0 1 0,0 0 0,-1 0 0,0 1 1,1-1-1,-2 1 0,1 0 0,-1 0 0,0 0 0,0 1 1,0-1-1,2 10 0,9 48 156,11 116-1,-20-137-208,-5-40-7,4 59-203,-3-59 133,-1-1 1,0 1 0,0 0-1,0-1 1,0 1 0,-1-1-1,1 1 1,-1-1 0,1 1-1,-1-1 1,0 1 0,0-1-1,0 1 1,0-1 0,0 0-1,-1 0 1,1 0 0,-3 3-1,2-4-167,1-1-1,0 1 1,-1-1 0,1 0-1,-1 0 1,1 0-1,-1 0 1,1 0 0,0 0-1,-1 0 1,1 0-1,-1 0 1,1-1 0,0 1-1,-1-1 1,1 1 0,0-1-1,-1 1 1,1-1-1,0 0 1,0 1 0,0-1-1,-1 0 1,1 0-1,0 0 1,0 0 0,0 0-1,0 0 1,1 0-1,-1-1 1,0 1 0,0 0-1,1 0 1,-1-1-1,0-1 1,-8-11-2838</inkml:trace>
</inkml:ink>
</file>

<file path=ppt/ink/ink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6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2944,'37'-7'1408,"54"3"-256,-73-1 1152,10 1-1792,15 1 0,8 3 0,6 0 0,-2 3-768,2 1 0,-9 1 128,-10 2 128,-10 1-1152,9 8 0</inkml:trace>
</inkml:ink>
</file>

<file path=ppt/ink/ink10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3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0 354 8576,'1'0'339,"0"0"0,0 0 0,0 0 0,0 0 0,0 0 0,0 1 0,0-1 0,-1 0 0,1 0 0,0 1 0,0-1 0,0 1 0,-1-1 0,1 1 0,0-1 0,0 1 0,-1-1 0,1 1 0,0 0 0,-1-1 0,1 1 0,-1 0 0,1 0 0,-1-1 0,1 3 1,21 22 2898,-19-18-3140,1-1 1,-1 0 0,1 0-1,0 0 1,0-1 0,1 0-1,0 1 1,0-1 0,0-1-1,0 1 1,1-1 0,0 0-1,0 0 1,0-1 0,0 0-1,0 0 1,1 0 0,-1-1-1,1 1 1,0-2 0,0 1-1,0-1 1,0 0 0,0-1-1,7 1 1,3-1 90,0 0 1,1-1-1,-1-1 0,0-1 1,0 0-1,0-1 0,-1-1 1,1-1-1,15-7 0,-11 3-202,1-2 0,-2 0-1,1-1 1,-2-1 0,0-1-1,-1-1 1,31-33 0,-45 44-8,0-1 1,0 1-1,0-1 1,-1 1-1,0-1 1,0 0-1,0 0 1,-1 0-1,0-1 1,0 1-1,-1 0 1,0-1-1,0 0 1,0 1-1,-1-1 1,0 1-1,0-1 1,0 0-1,-1 1 1,0-1-1,-1 1 1,1-1 0,-1 1-1,-4-10 1,-2 6-11,1-1 1,-1 1 0,-1 1 0,0-1 0,0 2 0,-1-1 0,0 1 0,0 1 0,-1 0-1,0 0 1,0 1 0,-1 0 0,1 1 0,-1 0 0,0 1 0,-17-3 0,8 2-2,0 1 1,-1 1 0,1 1 0,0 1 0,-1 1 0,1 0-1,-1 2 1,1 1 0,0 0 0,0 1 0,0 2-1,-27 10 1,45-15 25,-1 0 1,1 0-1,0 0 0,0 0 0,0 1 0,0-1 1,0 1-1,0 0 0,0 0 0,0 0 0,1 0 0,-1 1 1,1-1-1,-1 1 0,1-1 0,0 1 0,0 0 1,0 0-1,1 0 0,-1 0 0,-1 5 0,2-7 2,1 1-1,0-1 1,-1 1-1,1 0 1,0-1-1,0 1 0,0 0 1,0-1-1,0 1 1,0 0-1,0-1 1,1 1-1,-1 0 1,1-1-1,-1 1 0,1-1 1,0 1-1,-1-1 1,1 1-1,0-1 1,0 0-1,1 2 1,1 0-2,0 1 1,1-1-1,-1-1 0,1 1 1,-1-1-1,1 1 1,0-1-1,6 2 1,8 3-51,1 0 0,37 6 0,-46-11-6,24 2-41,0-1 0,0-1-1,0-2 1,0-2 0,65-11-1,-54 7-44,-7 2-6,42-6-150,-74 9 250,-1 0 0,1-1-1,0 0 1,-1 0-1,0 0 1,1 0-1,-1-1 1,0 0-1,9-7 1,-11 4-53,-18 12 286,-25 17 538,37-20-631,-1-1 0,1 1 0,-1 0-1,1 0 1,0 0 0,0 0 0,1 1 0,-1-1 0,1 1-1,-1-1 1,1 1 0,0 0 0,0 0 0,1 0 0,-1 0-1,1 0 1,0 1 0,0-1 0,0 0 0,1 0 0,0 1-1,-1-1 1,2 1 0,-1-1 0,0 0 0,1 1 0,0-1-1,0 0 1,0 0 0,0 0 0,1 1 0,0-1 0,-1-1 0,1 1-1,1 0 1,-1 0 0,1-1 0,-1 1 0,1-1 0,0 0-1,4 4 1,6 5 28,1 0 0,0 0 0,1-1 1,0-1-1,0-1 0,26 13 0,-8-8-18,0-1 1,54 13-1,-84-25-303,1 0 0,0 0-1,0 0 1,0-1 0,0 1 0,0-1 0,0 0-1,0 0 1,0 0 0,0-1 0,0 1-1,-1-1 1,1 0 0,0 0 0,0 0-1,0-1 1,-1 1 0,1-1 0,-1 0 0,6-3-1,6-5-3120</inkml:trace>
</inkml:ink>
</file>

<file path=ppt/ink/ink10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4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1 573 9728,'0'1'229,"0"0"1,0 0-1,0 0 1,0 0-1,0 1 1,0-1 0,0 0-1,0 0 1,1 0-1,-1 0 1,0 0-1,1 0 1,-1 0-1,1 0 1,-1 0 0,1 0-1,0 0 1,-1 0-1,1 0 1,0 0-1,0-1 1,-1 1-1,1 0 1,0 0 0,0-1-1,0 1 1,0-1-1,0 1 1,0-1-1,0 1 1,0-1-1,0 0 1,0 1 0,1-1-1,-1 0 1,0 0-1,0 0 1,0 0-1,0 0 1,0 0-1,0 0 1,1 0 0,-1 0-1,0 0 1,2-1-1,7-2 660,0 0-1,0 0 1,0-1 0,10-5-1,-8 3-1533,6-2 729,1-1 1,-2-1-1,1-1 1,-1 0-1,-1-1 1,0-1-1,-1-1 1,0 0 0,-1-1-1,22-30 1,-28 33-57,0-1 1,0 0-1,-2-1 1,0 1-1,0-1 1,-1 0-1,-1-1 1,0 1-1,-1-1 1,-1 0 0,0 0-1,-1 1 1,0-1-1,-1 0 1,-3-17-1,3 25-33,-1 1 1,1 0-1,-1-1 0,-1 1 0,1 0 0,-1 0 0,0 0 0,-1 0 1,1 0-1,-1 0 0,0 0 0,-1 1 0,1 0 0,-1 0 1,0 0-1,0 0 0,-1 0 0,0 1 0,1 0 0,-1 0 0,-7-4 1,5 3 2,-1 0 1,0 1-1,0 0 1,0 1-1,-1 0 1,1 0 0,-1 0-1,1 1 1,-1 1-1,0-1 1,0 1 0,0 1-1,0 0 1,-11 1-1,19-1 2,1 0 0,0 0 0,0 0 0,0 0 0,-1 0 0,1-1 0,0 1 0,0 0 0,-1 0 0,1 0 0,0 1 0,0-1 0,-1 0 0,1 0-1,0 0 1,0 0 0,-1 0 0,1 0 0,0 0 0,0 0 0,0 0 0,-1 0 0,1 1 0,0-1 0,0 0 0,0 0 0,0 0 0,-1 0 0,1 1 0,0-1 0,0 0 0,0 0 0,0 0 0,0 1-1,0-1 1,-1 0 0,1 0 0,0 1 0,0-1 0,0 0 0,0 0 0,0 1 0,0-1 0,0 0 0,0 0 0,0 0 0,0 1 0,0-1 0,0 0 0,0 0 0,0 1 0,1-1 0,14 8-3,26 3 30,-28-9 7,0-1 0,0 0 0,0-1 0,0-1 0,0 0 0,0-1 0,13-3 0,37-5 163,183-6 208,-217 14-360,3 0 55,47 3 0,-71-1-86,-1 1-1,0 0 0,0 1 1,1-1-1,-1 1 0,0 1 1,-1-1-1,1 1 0,0 1 1,-1-1-1,11 8 1,-16-10-11,0 0 0,0 0 1,0 0-1,0 0 0,0 1 1,0-1-1,0 0 0,0 1 1,-1-1-1,1 0 0,0 1 1,-1-1-1,1 1 1,-1-1-1,0 0 0,1 1 1,-1-1-1,0 1 0,0 0 1,0-1-1,0 1 0,0-1 1,0 1-1,-1-1 1,1 1-1,0-1 0,-1 1 1,1-1-1,-1 0 0,0 1 1,1-1-1,-1 0 0,0 1 1,-1 0-1,-4 7 25,0 0 0,-1-1 0,-16 15 0,14-15-23,-45 41-5,36-34 0,2 0 0,-27 30 0,41-43-3,0 1 0,-1 0 0,2 0 0,-1 0 1,0 0-1,0 0 0,1 1 0,0-1 0,0 0 0,0 1 0,0-1 0,0 1 0,1-1 0,-1 1 0,1-1 0,0 1 0,0 0 0,0-1 0,2 6 1,-1-3-6,1-1 0,1 0 1,-1 0-1,1 0 1,0 0-1,0 0 1,0 0-1,1-1 1,0 0-1,-1 1 0,9 5 1,0 1 2,1 0 0,0-1 1,1 0-1,-1-1 0,2-1 0,-1 0 1,1-1-1,1 0 0,-1-2 0,1 1 1,0-2-1,0 0 0,1-1 0,-1-1 1,1 0-1,-1-2 0,22 0 1,-11-3 27,0 0 0,47-13 0,-64 12-19,0 0-1,0 0 1,-1-1 0,0 0 0,0 0-1,0-1 1,-1 0 0,1-1-1,13-14 1,-10 5-4,-8 10 0,-6 11 0,2-3 2,-1-1 0,0 1 0,1 0 0,0-1 0,-1 1 0,1 0 0,0 0 0,0-1 0,0 1 0,0 0 0,0 0 0,0 0 0,0-1 0,1 1 0,-1 0 0,1-1 0,-1 1 0,1 0 0,-1-1 0,1 1 0,2 2 0,0 1 11,0-1 1,1 0-1,0 0 0,0-1 0,0 1 0,0-1 0,7 5 0,8 3 61,0-1 0,35 13 1,-48-21-63,10 4 11,0-1 0,1-1 0,-1-1-1,1 0 1,0-1 0,0 0 0,0-2 0,0 0-1,25-4 1,4-3-6,0-3-1,47-16 0,-83 22-6,1 1 0,0-2 0,-1 1 0,10-7 0,-16 9-17,-1 0 1,0 0-1,0 0 0,-1-1 1,1 1-1,0-1 0,-1 0 1,1 1-1,-1-1 0,0 0 1,0 0-1,0-1 0,0 1 1,-1 0-1,1-1 0,0-4 1,-1 4-20,-1 0 1,1 0 0,-1 1-1,0-1 1,-1 0 0,1 0-1,-1 0 1,1 0 0,-1 0-1,0 0 1,-1 1 0,1-1-1,-1 0 1,1 1 0,-1-1-1,-4-4 1,-1-3-49,-1 1 1,-1 1-1,-12-12 0,9 10 17,0 1 0,0 1 1,-1 0-1,-1 1 0,1 0 0,-1 1 0,0 0 0,-24-6 0,15 5-16,0 1-1,-1 2 0,0 1 0,0 0 1,0 2-1,0 1 0,-1 0 1,1 2-1,0 1 0,-25 5 1,35-5-62,1 0 0,-1 0 1,0 1-1,1 1 1,0 1-1,0 0 1,0 0-1,0 1 1,1 1-1,0 0 0,1 1 1,-13 9-1,23-15 45,-1-1-1,0 0 1,1 1 0,-1 0-1,1-1 1,-1 1-1,1 0 1,0-1 0,0 1-1,0 0 1,0 0-1,0 0 1,0 0 0,0 0-1,1 0 1,-1 1-1,1-1 1,-1 0 0,1 0-1,0 0 1,0 0-1,0 1 1,0-1-1,0 0 1,1 0 0,-1 0-1,1 0 1,-1 0-1,1 1 1,0-1 0,0 0-1,0 0 1,0-1-1,0 1 1,3 4 0,0-2-299,1 1 0,0 0 0,0-1 1,0 0-1,1 0 0,0-1 1,-1 1-1,1-1 0,0-1 1,9 4-1,38 11-2576</inkml:trace>
</inkml:ink>
</file>

<file path=ppt/ink/ink10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5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10 7168,'-6'-9'3584,"12"32"-2176,-6-18 5375,9-1-6015,-4-1 128,13 13 384,-4-5 128,20 18-1920,-6-10 128,18-3 640,-8 0 128,4-12-1920,-8-4 0,3-13-1536,-8 3 129</inkml:trace>
</inkml:ink>
</file>

<file path=ppt/ink/ink10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5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1 296 2816,'4'-13'4696,"0"12"488,-2 11-281,-2-6-4670,0 0-1,0-1 1,1 1-1,-1 0 1,1 0-1,0 0 1,0 0-1,0-1 0,1 1 1,-1 0-1,1-1 1,0 1-1,0-1 1,0 0-1,0 0 0,1 1 1,-1-1-1,1-1 1,0 1-1,0 0 1,3 2-1,1-1-75,0 0-1,0-1 1,1 0-1,-1 0 1,1 0 0,-1-1-1,1 0 1,0-1-1,15 1 1,5-1-94,0-1 1,0-2-1,0-1 1,47-11 0,-44 7-48,-1-1 0,0-1 0,-1-2 0,0-1 0,0-1 0,-1-1 0,47-33 0,-69 42-27,0 0 0,0 0 1,-1 0-1,0-1 0,0 1 1,0-1-1,0 0 0,-1-1 1,0 1-1,-1-1 0,1 0 1,-1 0-1,2-9 0,-3 13-1,-1 0 1,0 0-1,-1 0 0,1 0 0,-1 0 0,1-1 0,-1 1 0,0 0 0,0-1 1,0 1-1,-1 0 0,1 0 0,-1 0 0,0-1 0,0 1 0,0 0 1,0 0-1,0 0 0,-1 0 0,0 0 0,1 1 0,-1-1 0,0 0 0,0 1 1,0-1-1,-1 1 0,-4-4 0,0-2-18,2 3 15,0-1 0,-1 1 0,1 0 1,-1 1-1,-1 0 0,1 0 0,-1 0 1,1 1-1,-1-1 0,0 2 0,0-1 1,0 1-1,-1 0 0,1 0 1,0 1-1,-14-1 0,2 0-12,-4-2-52,1 1-1,-1 1 1,1 1-1,-1 1 1,1 1-1,-1 1 1,1 1-1,0 1 1,-1 1-1,-40 16 1,41-13-188,1 2 1,-38 24 0,50-29-25,0 2-1,0-1 1,1 1 0,0 1-1,1-1 1,0 1 0,0 1-1,0-1 1,-6 13 0,11-18 118,1-1 0,0 1 0,0-1 0,0 1 0,0 0 1,0-1-1,0 1 0,1 0 0,-1 0 0,1 0 0,0-1 0,0 1 0,0 0 1,0 0-1,0 0 0,1 0 0,0 0 0,-1-1 0,1 1 0,0 0 1,0-1-1,0 1 0,0 0 0,1-1 0,-1 1 0,1-1 0,0 0 0,2 4 1,20 27-2772</inkml:trace>
</inkml:ink>
</file>

<file path=ppt/ink/ink10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6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 7424,'-13'16'3227,"12"-13"-3090,-1 0 0,1 0-1,0 1 1,1-1 0,-1 1-1,0-1 1,1 0 0,0 1 0,0-1-1,1 7 1,-2 21 5201,-12 216-1157,9 65-3456,13-73 858,-5-209-1545,1 0 1,1-1-1,1 0 1,1 0-1,22 47 1,-27-68-213,1-1 1,0 0-1,1 0 1,0 0 0,0 0-1,0-1 1,1 0 0,-1 0-1,9 6 1,-10-9-329,0-1 1,0 1-1,0-1 0,1 0 1,-1 0-1,1 0 1,-1-1-1,1 0 0,-1 0 1,1 0-1,0 0 1,0-1-1,-1 0 0,1 0 1,0 0-1,8-1 1,6-3-2571</inkml:trace>
</inkml:ink>
</file>

<file path=ppt/ink/ink10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6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6 424 10624,'-5'39'5248,"28"-7"-7040,-18-29 10495,4 17-8703,2-1 0,3 1 0,-5-4 0,19-2-512,-5 2 128,15-16-2432,-10 0 1</inkml:trace>
  <inkml:trace contextRef="#ctx0" brushRef="#br0" timeOffset="1">75 0 13056,'6'7'6527,"45"17"-20222,-37-19 11135,-5 6 1792,2-2 0</inkml:trace>
</inkml:ink>
</file>

<file path=ppt/ink/ink10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7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417 1 8192,'-7'0'1547,"0"0"0,0 0 1,0 0-1,0 1 0,-14 2 0,-16 8-335,17-5-1052,-23 7 670,-75 33 0,105-39-615,0 1 0,0 0 0,0 0-1,1 1 1,0 1 0,1 0 0,0 1 0,1 0-1,-11 15 1,19-24-193,1 1-1,-1-1 0,1 1 1,0 0-1,0-1 0,0 1 1,0 0-1,0 0 0,0 0 1,1 0-1,-1 0 0,1 0 1,0 0-1,0 0 0,0-1 0,0 1 1,1 0-1,-1 0 0,1 0 1,0 0-1,0 0 0,0 0 1,0-1-1,0 1 0,0 0 1,4 3-1,0 2 10,1 0-1,0-1 1,0 0-1,0 0 1,1-1-1,15 11 1,-11-10-15,0 0 1,0-1-1,0-1 1,1 0 0,0 0-1,0-1 1,18 3-1,-15-3-42,7 1-39,0-1-1,0-1 1,0-1 0,0-1-1,42-4 1,100-24-311,-128 19 136,-1-2 0,1-1 0,-1-2 0,-1-1 0,-1-1 0,0-2 0,50-36 0,-66 41 104,0-2-1,-2 0 1,24-26-1,-34 35 158,-1 1 0,-1-1 0,1 0-1,-1 0 1,1-1 0,-2 1 0,1 0 0,0-1 0,-1 0-1,0 0 1,-1 1 0,1-1 0,-1 0 0,0 0 0,-1 0 0,1-8-1,-1 14-2,0 0-1,0 0 0,0 0 1,0-1-1,0 1 0,0 0 1,0 0-1,0 0 0,0-1 1,0 1-1,0 0 0,0 0 0,0 0 1,0-1-1,0 1 0,0 0 1,0 0-1,-1 0 0,1-1 1,0 1-1,0 0 0,0 0 1,0 0-1,0 0 0,0-1 1,-1 1-1,1 0 0,0 0 1,0 0-1,0 0 0,0 0 0,-1 0 1,1 0-1,0-1 0,0 1 1,0 0-1,-1 0 0,1 0 1,0 0-1,0 0 0,0 0 1,-1 0-1,1 0 0,0 0 1,-9 8 483,-3 12 96,10-15-477,0 1 0,1-1 0,0 1 0,0-1 0,0 1 0,1 0 0,0-1 0,0 1 0,0-1 1,1 1-1,0 0 0,0-1 0,0 1 0,3 8 0,0-6-34,0 1 1,1-1 0,0 0-1,0-1 1,0 1-1,1-1 1,0 0-1,9 8 1,1-1-191,1-1 1,1 0-1,0-1 1,1-1-1,0-1 1,36 13 0,-48-20-353,1 0 1,-1-1 0,1 0 0,0 0 0,-1-1 0,1 0 0,0-1 0,0 0 0,-1 0 0,1 0 0,10-3-1,6-2-2615</inkml:trace>
</inkml:ink>
</file>

<file path=ppt/ink/ink10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7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52 11264,'-19'-19'5631,"47"6"-7678,-19 10 9342,0 3-9983,1 0 128,-1-13-2815,0 10-1</inkml:trace>
</inkml:ink>
</file>

<file path=ppt/ink/ink10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29:59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0 128,'0'6'0</inkml:trace>
</inkml:ink>
</file>

<file path=ppt/ink/ink10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0:04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1 182 3072,'7'-50'6444,"-4"-23"-1280,-1 14 2939,8 76-5905,-7 12-1921,-2 1 0,0-1 0,-6 42 0,2-24-233,1-13 3,-3 29-61,4 1 0,2 0 1,2-1-1,14 68 0,-11-99-366,-2-1 1,-1 1-1,-1 0 0,-2 0 1,-2 0-1,0-1 0,-2 1 0,-1-1 1,-11 33-1,14-56 385,1 0 1,-1 0-1,1 0 1,1 0-1,0 13 1,0-20-45,0 0 0,0 0 0,0 0 1,0 0-1,1 0 0,-1 0 0,0 0 1,0 0-1,1 0 0,-1 0 0,1-1 0,-1 1 1,1 0-1,-1 0 0,1 0 0,0 0 1,-1-1-1,1 1 0,0 0 0,1 0 1,0 0-132,-1-1 0,0 0-1,1 0 1,-1 0 0,0 0 0,1 0 0,-1 0 0,0 0 0,0-1 0,1 1 0,-1 0 0,0-1 0,1 1 0,-1-1 0,0 1 0,0-1 0,0 0 0,0 1 0,0-1 0,1 0 0,0-1-1,7-6-2516</inkml:trace>
</inkml:ink>
</file>

<file path=ppt/ink/ink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7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1 374 3584,'5'43'1792,"13"-16"-1664,-13-15 2304,4 4-2560,-4 7 128,1-10-640,3 3 0,5-9 0,0-7 0</inkml:trace>
  <inkml:trace contextRef="#ctx0" brushRef="#br0" timeOffset="1">100 1 6784,'-10'12'3328,"52"-12"-11648,-22 4 6912</inkml:trace>
</inkml:ink>
</file>

<file path=ppt/ink/ink10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0:05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54 6016,'-8'-3'10397,"7"7"-1995,1 8-9239,0-11 919,0 0 0,0 0 0,0 0 0,1 0 0,-1 0 0,0 0 0,1 0 0,-1 0 0,0 0 0,1 0 0,-1-1 0,1 1-1,-1 0 1,1 0 0,0 0 0,-1-1 0,1 1 0,0 0 0,0-1 0,-1 1 0,1-1 0,0 1 0,0-1 0,0 1 0,1 0 0,32 6 700,-27-7-729,1 0 0,0 0 0,0-1 0,-1 0 1,1 0-1,14-5 0,-21 6-53,1-1 0,0 0 0,0 0 0,-1 0 0,1 0 0,0 0 0,-1 0 0,1 0 0,-1 0 0,1-1 0,-1 1 0,0 0 0,0-1 0,0 1 0,1-1 0,-1 0 0,-1 1 0,1-1 0,0 0 0,0 0 0,-1 1 0,1-1 0,-1 0 0,1 0 0,-1 0 0,0 0 0,0 0 0,1 0 0,-1 0 0,-1 1 0,1-1 0,0 0 0,0 0 0,-1 0 0,1 0 0,-1 0 0,0 1 0,1-1 0,-1 0 0,0 0 0,0 1 0,0-1 0,0 1 0,-1-1 0,1 1 0,0-1 0,-1 1 0,1 0 0,0-1 0,-1 1 0,0 0 0,1 0 0,-1 0 0,0 0 0,1 1 0,-1-1 0,0 0 0,0 1 0,0-1 0,0 1 0,1 0 0,-1-1 0,0 1 0,0 0 0,0 0 0,-3 1 0,-54 9 481,33 3-693,25-13 147,1 1 1,-1-1 0,1 0-1,-1 1 1,1-1-1,0 1 1,-1-1 0,1 1-1,0-1 1,-1 1 0,1-1-1,0 1 1,-1 0 0,1-1-1,0 1 1,0-1-1,0 1 1,0-1 0,0 1-1,0 0 1,0-1 0,0 1-1,0-1 1,0 1 0,0 0-1,0-1 1,0 1-1,0-1 1,1 1 0,-1 0-1,0-1 1,0 1 0,1 0-1,0 0-70,-1-1 0,1 1 0,-1 0 0,1-1-1,0 1 1,-1-1 0,1 0 0,0 1 0,0-1 0,-1 1-1,1-1 1,0 0 0,0 0 0,-1 1 0,1-1 0,0 0 0,0 0-1,0 0 1,-1 0 0,1 0 0,0 0 0,0 0 0,0 0-1,0 0 1,-1 0 0,3-1 0,22-9-1163,-17 7 357,32-9-2514</inkml:trace>
</inkml:ink>
</file>

<file path=ppt/ink/ink10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7:31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588 1 3584,'5'13'1792,"-10"6"-896,5-19 1920,0 0-2432,-4 11 0,-1 1 256,0 6 0,-3 11-768,-5 1 128,-9 25 512,-13 12 128,-19 17-256,-21 5 0,4 18-512,-17 0 128,-14 4-1536,-4-16 0</inkml:trace>
</inkml:ink>
</file>

<file path=ppt/ink/ink10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2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2304,'6'-4'801,"12"-8"-143,-5 8 8507,-7 4-6976,7 3 1395,-3 22-1848,-1 7-1050,-2 1 1,-1 1 0,-2-1-1,0 57 1,-6-13-526,-12 79-1,10-131-161,-3 30 30,0 63 0,6-103-86,2 0 0,0-1 0,1 1 0,0 0 0,1-1 1,0 0-1,2 0 0,0 0 0,10 21 0,-13-31-4,1-1 1,0 1-1,0-1 0,0 1 0,0-1 0,0 0 0,1-1 0,-1 1 0,1-1 0,0 1 1,0-1-1,0 0 0,7 2 0,57 14-1064,-51-15 820,9 2-594,-1-1 0,1-1 0,0-1 0,-1-1 0,1-2 0,36-4 0,-12-4-1789</inkml:trace>
</inkml:ink>
</file>

<file path=ppt/ink/ink10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2.9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0 127 4352,'4'2'7529,"6"-5"-4255,17-12-2547,-14 8 500,23-8-882,1 1-1,1 3 1,42-9 0,-7 2 366,-43 10-528,52-7 0,-74 14-490,0 0 1,1 0-1,0 1 0,-1 0 1,1 1-1,-1 0 0,0 0 1,1 1-1,-1 0 0,16 6 1,-10 6-2041,-1-1-106</inkml:trace>
</inkml:ink>
</file>

<file path=ppt/ink/ink10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3.2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83 7296,'20'-7'3584,"22"1"-3200,-33 3 6015,29-4-6271,-10-2 128,9-2-768,-3-1 128,-2 4-1279,-7 0-1,-2 0-512,-5 5 0</inkml:trace>
</inkml:ink>
</file>

<file path=ppt/ink/ink10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3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287 32 5504,'-10'-5'1299,"-1"0"1,1 1-1,-1 0 1,1 1-1,-1 0 1,0 0-1,0 1 1,-23 0-1,18 2-1119,0 0 0,0 2 0,-21 4 0,30-5-74,-41 13 885,47-14-968,0 1 0,0-1-1,0 0 1,0 1 0,-1-1 0,1 1 0,1 0 0,-1-1 0,0 1 0,0 0-1,0 0 1,0-1 0,0 1 0,1 0 0,-1 0 0,0 0 0,1 0 0,-1 0-1,1 0 1,-1 0 0,1 0 0,-1 0 0,1 0 0,0 0 0,-1 0 0,1 1 0,0-1-1,0 0 1,0 0 0,0 0 0,0 0 0,0 0 0,0 1 0,0-1 0,1 2-1,1-1-14,-1 0-1,1 0 1,0-1-1,0 1 0,0 0 1,0-1-1,0 1 0,0-1 1,0 0-1,0 0 1,1 0-1,-1 0 0,0 0 1,1 0-1,-1-1 1,0 1-1,1-1 0,-1 1 1,1-1-1,-1 0 0,1 0 1,4-1-1,13 4 58,311 75 425,-237-51-319,-73-21-81,-1 1 0,-1 2-1,1 0 1,-2 0-1,1 2 1,-1 0 0,-1 2-1,0 0 1,19 18-1,-32-26-7,1 0 0,-1 0 0,0 0-1,0 1 1,0-1 0,-1 1 0,0 0 0,0 0-1,0 0 1,-1 0 0,0 1 0,0-1-1,0 1 1,-1-1 0,0 1 0,-1 0 0,1-1-1,-1 1 1,-1 0 0,1 0 0,-1-1-1,0 1 1,0-1 0,-1 1 0,0-1-1,0 1 1,-1-1 0,0 0 0,0 0 0,0 0-1,-1-1 1,1 1 0,-1-1 0,-1 0-1,1 0 1,-1 0 0,0 0 0,0-1 0,0 0-1,-1 0 1,-8 5 0,-9-1 160,0 0-1,-1-1 1,1-1 0,-2-1 0,-45 2 0,43-5-117,-1-1 1,0-2 0,0 0 0,-49-11 0,-98-38-435,136 39-421,28 8-212,0 0 0,0-1 0,0 0 0,-16-8 0,8-1-2408</inkml:trace>
</inkml:ink>
</file>

<file path=ppt/ink/ink10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4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65 289 7424,'13'4'9308,"9"-9"-6774,20-15-1555,-24 9-901,0 1 0,40-15 0,-53 23-14,1 0 0,-1-1 0,0 0 0,0 0 0,0 0 0,-1 0-1,1-1 1,-1 0 0,0 0 0,0 0 0,0 0 0,0-1 0,-1 0 0,0 0-1,0 0 1,0 0 0,3-7 0,-5 8-55,1 1-1,-1-1 0,0 0 1,0 1-1,0-1 1,0 0-1,-1 0 1,1 0-1,-1 0 1,0 1-1,0-1 1,0 0-1,-1 0 1,0 0-1,1 0 0,-1 1 1,0-1-1,-1 0 1,1 1-1,-1-1 1,0 1-1,1-1 1,-1 1-1,-1 0 1,1 0-1,0 0 1,-4-3-1,1 2-2,0-1 0,0 1 0,0 1 0,0-1 0,-1 1 1,1 0-1,-1 0 0,0 1 0,0-1 0,0 1 0,0 1 0,0-1 0,-1 1 0,1 0 0,0 1 1,-1-1-1,1 1 0,-1 0 0,1 1 0,-12 2 0,8 1 4,0 0-1,0 1 1,1 1-1,0-1 1,0 2-1,0-1 1,1 1-1,0 0 1,0 1 0,1 0-1,0 0 1,0 1-1,1 0 1,0 0-1,0 0 1,1 1 0,1-1-1,-1 1 1,2 1-1,-1-1 1,1 0-1,1 1 1,0 0-1,1-1 1,0 1 0,0 0-1,1 0 1,2 14-1,-1-7-10,2-1 0,0 1 0,1-1 0,0 0 0,2 0 0,0 0 0,1 0 0,0-1 0,2-1-1,-1 1 1,21 25 0,-22-32 9,0-1-1,1 0 0,-1-1 1,2 1-1,-1-1 1,1-1-1,0 0 0,0 0 1,0-1-1,1 0 0,0-1 1,0 0-1,0 0 1,1-1-1,-1 0 0,1-1 1,0 0-1,-1-1 1,1 0-1,0-1 0,12-1 1,-6-2 47,-1 0-1,0-1 1,0-1 0,-1 0 0,1-1 0,-1-1 0,-1 0-1,1-1 1,-1-1 0,0 0 0,-1-1 0,0-1 0,21-22 0,-29 26-60,-1 0 1,1-1 0,-2 0-1,1 0 1,-1 0 0,0 0 0,-1 0-1,0-1 1,0 1 0,-1-1-1,0 1 1,0-1 0,-1 0 0,-1-12-1,0 8-52,-1 1-1,0-1 1,-1 1-1,0-1 0,-1 1 1,-1 0-1,1 1 1,-2-1-1,-8-12 1,9 17 40,6 6 8,22 4 56,60 3 610,1-4 0,-1-3 0,0-5 0,144-27 0,-223 32-654,0 0 1,0-1-1,0 1 0,1-1 0,-2 0 0,1 0 1,0 0-1,0-1 0,5-4 0,-9 7-3,0 0-1,1-1 1,-1 1-1,0 0 1,0 0-1,1-1 1,-1 1-1,0 0 1,0 0-1,0-1 1,1 1-1,-1 0 1,0 0 0,0-1-1,0 1 1,0 0-1,0-1 1,0 1-1,0 0 1,0-1-1,0 1 1,0 0-1,0-1 1,0 1-1,0 0 1,0-1-1,0 1 1,0 0-1,0-1 1,0 1-1,0 0 1,0-1-1,0 1 1,-1 0 0,1 0-1,0-1 1,0 1-1,0 0 1,-1 0-1,1-1 1,0 1-1,-31-5-11,20 5 28,0 2 0,-1-1 0,1 2 0,0 0 0,0 0 0,0 0 0,1 2 0,-1-1 0,1 1 0,0 1 0,0 0 0,1 0 0,0 1 0,0 0 0,0 1 0,1 0 0,-14 18 0,16-20-2,1 0-1,1 1 1,-1 0-1,1 0 1,0 0-1,0 1 1,1-1 0,0 1-1,1 0 1,0 0-1,0 0 1,0 0-1,1 0 1,0 0-1,1 1 1,0-1-1,0 0 1,1 0-1,0 1 1,0-1 0,1 0-1,0 0 1,0 0-1,1-1 1,5 12-1,-3-12-3,0 1 0,1-1 0,-1 0 0,1-1 0,1 1-1,-1-1 1,1 0 0,1-1 0,-1 0 0,1 0 0,-1 0 0,1-1-1,1 0 1,-1-1 0,0 0 0,1 0 0,12 2 0,0-1-892,0-1 0,0-1 1,0 0-1,0-2 0,1 0 0,30-6 1,5-5-2341,-4-3-105</inkml:trace>
</inkml:ink>
</file>

<file path=ppt/ink/ink10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5.7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398 49 5504,'0'-1'216,"0"0"1,0 0 0,0 0-1,0 0 1,1 0 0,-1 0-1,0 0 1,0 0 0,1 0-1,-1 0 1,1 0 0,-1 1-1,1-1 1,0 0 0,-1 0-1,1 0 1,0 1 0,-1-1-1,1 0 1,0 1 0,0-1-1,-1 0 1,1 1 0,2-1-1,-4 0 2068,-18-8 768,14 6-2926,0 0 0,-1 1 0,0 0 1,0 0-1,1 1 0,-1-1 0,0 1 0,0 0 1,0 1-1,-1 0 0,1 0 0,0 0 1,-8 1-1,-9 4 434,0 0 0,-26 9-1,-19 4 90,58-16-558,1 1-1,-1-1 0,1 2 0,-1-1 0,1 1 0,0 1 0,0-1 0,1 2 0,-1-1 1,-14 14-1,21-17-65,0 0 0,0 1 0,0-1 1,0 0-1,0 1 0,1 0 1,-1-1-1,1 1 0,-1 0 0,1 0 1,0 0-1,0 0 0,1 0 0,-1 0 1,0 0-1,1 5 0,0-5-6,1 1-1,0-1 0,-1 1 0,2-1 0,-1 0 1,0 1-1,1-1 0,-1 0 0,1 0 1,0 0-1,0 0 0,0 0 0,1 0 1,-1 0-1,1-1 0,-1 1 0,6 3 1,10 7 8,0-1 0,0 0 0,1-2 0,1 0 1,0-1-1,0-1 0,1 0 0,0-2 1,0-1-1,42 6 0,-15-7-182,-1-1 0,1-3 0,95-11 1,-121 8-48,-1-1 0,0-1 0,-1-1 0,1 0 0,22-12 0,-34 14 71,0-1 0,0 0-1,-1 0 1,0-1-1,0 0 1,-1 0 0,1-1-1,-1 1 1,-1-2 0,1 1-1,-1-1 1,-1 0-1,6-10 1,-9 14 193,-1 0 1,0 0-1,0-1 0,0 1 0,0 0 1,-1-1-1,0 1 0,0-9 0,0 6 359,0 6 113,1 5 42,7 15-315,1 0 1,1-1 0,0 0-1,18 22 1,10 18 94,-30-44-847,0-1 0,2 0 1,13 15-1,-20-24 250,1 0 1,0-1-1,0 1 0,1-1 0,-1 0 1,1 0-1,-1-1 0,1 1 0,0-1 0,0 0 1,0-1-1,0 1 0,9 1 0,10 0-2574</inkml:trace>
</inkml:ink>
</file>

<file path=ppt/ink/ink10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6.1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8 11520,'-74'-8'5759,"97"23"-10238,-18-15 10110,18 0-10238,-8 0-1</inkml:trace>
</inkml:ink>
</file>

<file path=ppt/ink/ink10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6.7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27 229 4480,'0'-1'393,"-1"0"1,1 0-1,0 0 1,-1 0-1,1 0 1,0 0-1,-1-1 1,1 1-1,0 0 1,0 0-1,0 0 1,0 0-1,0 0 0,0 0 1,1 0-1,-1 0 1,0 0-1,0 0 1,1 0-1,-1 0 1,1 0-1,-1 0 1,1 0-1,-1 0 1,1 0-1,-1 0 1,2 0-1,10-18 3471,1 2-5583,1 0 2192,2 1-1,0 1 1,1 0 0,0 1-1,1 1 1,28-16-1,-34 22-363,1 1-1,0 0 0,0 1 1,0 0-1,0 1 0,1 0 1,0 2-1,0-1 0,0 2 0,0-1 1,19 2-1,-30 0-97,1 0-1,-1 0 1,0 1-1,0-1 1,0 1-1,0 0 1,1-1-1,-1 1 1,0 1-1,0-1 1,-1 0-1,1 1 1,0-1 0,0 1-1,-1 0 1,1 0-1,-1 0 1,1 0-1,-1 0 1,0 1-1,0-1 1,0 1-1,0 0 1,0-1-1,-1 1 1,1 0-1,-1 0 1,0 0 0,0 0-1,0 0 1,0 0-1,0 0 1,-1 0-1,0 1 1,1-1-1,-1 0 1,0 0-1,0 0 1,-1 1-1,0 4 1,-3 13-15,-1-1-1,-1 1 1,0-1 0,-19 38 0,16-37-2,-2 4 6,-1-1 0,-1-1 0,0 0 0,-2 0 0,-25 28 0,33-42 0,-1-1 0,-1 0 0,1 0 0,-2 0 0,1-1 0,-1-1 0,0 0 0,0 0 0,0-1 0,-1 0 0,0-1 0,0 0 0,0 0 0,-18 2 0,23-6-10,-1 1 0,1-2-1,0 1 1,0-1-1,0 0 1,0 0 0,0 0-1,0-1 1,0 0 0,0 0-1,1-1 1,-9-4 0,-10-4 16,23 11-6,0-1 0,-1 1-1,1-1 1,0 1 0,0-1 0,-1 0-1,1 1 1,0-1 0,0 0-1,0 0 1,0 0 0,0 0 0,0 0-1,0 0 1,0 0 0,0 0-1,1 0 1,-1-1 0,0 1 0,1 0-1,-1-1 1,0 0 0,2 1 3,-1 0 1,1 0 0,-1 0-1,1 0 1,0 0 0,-1 0-1,1 0 1,0 0 0,0 0-1,0 0 1,0 1 0,0-1-1,0 0 1,0 1 0,0-1-1,0 1 1,0-1-1,0 1 1,0-1 0,0 1-1,0 0 1,0 0 0,0-1-1,0 1 1,1 0 0,-1 0-1,0 0 1,0 0 0,0 0-1,2 1 1,44-3 43,-1 3 0,0 1 0,1 2 0,84 20 0,-125-22-219,82 14-189,-42-17-1807,-42 0 1463,0 0 0,0 0 0,0 0 0,0-1 0,0 1 0,0-1 0,-1 0 1,5-2-1,1-1-2111</inkml:trace>
</inkml:ink>
</file>

<file path=ppt/ink/ink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7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200 305 2944,'-2'-1'181,"1"1"-1,-1-1 1,1 1 0,-1 0 0,0 0 0,1 0-1,-1 0 1,1 0 0,-1 0 0,1 0 0,-1 1-1,1-1 1,-1 0 0,1 1 0,-1-1 0,1 1-1,0 0 1,-1-1 0,1 1 0,0 0 0,-1 0-1,1 0 1,0 0 0,0 0 0,0 0-1,-2 2 1,0 1-6,1 0 0,-1 0 0,1 0 0,0 1-1,0-1 1,1 1 0,-1 0 0,1-1 0,-1 6-1,0 1-31,1 0 0,0 0 0,0-1-1,1 1 1,1 0 0,0 0 0,0 0 0,5 14-1,-3-16-41,1 1 0,0-1 0,1-1 0,0 1 0,0-1-1,1 1 1,0-2 0,0 1 0,1-1 0,0 0 0,1 0-1,-1-1 1,1 0 0,0 0 0,1-1 0,-1 0 0,1 0-1,0-1 1,0 0 0,1-1 0,-1 0 0,1 0 0,0-1 0,0 0-1,-1-1 1,19 0 0,-12-1-33,-1 0 1,0-2-1,0 0 0,0 0 0,0-1 0,0-1 1,0-1-1,-1 0 0,0-1 0,0 0 1,0-1-1,-1-1 0,0 0 0,0-1 0,-1 0 1,22-22-1,-24 21-16,-1-1 1,0 0-1,0-1 1,-1 0-1,-1 0 0,0-1 1,0 0-1,-2 0 1,1-1-1,-2 0 0,4-16 1,-6 19-37,-1 0 1,-1 0 0,0 0 0,0 0-1,-1 0 1,-1 0 0,1 0-1,-2 0 1,0 1 0,0-1-1,-1 1 1,0-1 0,-1 1-1,0 0 1,-7-10 0,2 6-16,0 0 1,-2 1-1,0 0 1,0 1-1,-1 0 1,0 1-1,-1 0 1,0 1-1,-1 1 1,0 0-1,-1 1 1,1 1-1,-2 0 1,1 1-1,-1 1 1,1 0-1,-1 2 1,-1 0-1,-20-1 0,23 2-75,0 1-1,0 1 1,-1 1-1,1 0 1,0 1-1,0 0 1,1 2-1,-1-1 0,0 2 1,1 0-1,0 1 1,0 0-1,1 1 1,0 0-1,0 1 1,0 1-1,1 0 0,1 1 1,-1 0-1,2 0 1,-1 1-1,-11 16 1,16-17-272,-1 0 1,1 0 0,1 0 0,-9 22 0,13-29 221,0 1 0,0-1 1,1 1-1,-1-1 0,1 1 0,0 0 0,0-1 0,1 1 0,-1-1 1,1 1-1,-1 0 0,1-1 0,0 1 0,0-1 0,1 0 0,-1 1 1,1-1-1,0 0 0,2 4 0,43 45-1689</inkml:trace>
</inkml:ink>
</file>

<file path=ppt/ink/ink10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7.0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5760,'9'-20'2816,"19"20"-1152,-19 0 4352,11 0-5249,-2 0 129,10 4 384,-8 3 0,22 2-1792,-10-5 128,16 6 256,-10-4 128,-1-6-2048,-3 0 129,-8-9-769,-6-2 128</inkml:trace>
</inkml:ink>
</file>

<file path=ppt/ink/ink10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7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75 231 8704,'-9'-5'4352,"9"37"-5120,0-28 8447,0 28-7679,0-6 0,9 6 0,2-5 0,3 8-1152,0-3 128,10-5-1407,-7-4-1</inkml:trace>
  <inkml:trace contextRef="#ctx0" brushRef="#br0" timeOffset="1">34 20 10496,'-33'-20'5248,"70"27"-17536,-28-7 9344</inkml:trace>
</inkml:ink>
</file>

<file path=ppt/ink/ink10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8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1 424 5504,'1'-5'644,"0"-1"0,1 1 0,0-1 0,0 1 1,0 0-1,1 0 0,0 0 0,0 0 0,0 1 0,8-9 0,18-29 2383,-15 21-2458,1 0 1,1 2 0,22-23 0,15-19 116,-41 47-469,-1 1 1,2 0-1,-1 1 1,2 0-1,0 1 1,0 0-1,1 1 1,0 1-1,1 0 1,29-11-1,-34 16-182,1 0-1,0 1 1,0 0-1,0 1 1,0 0-1,1 1 0,-1 0 1,0 1-1,1 1 1,-1 0-1,0 0 1,1 1-1,-1 1 1,0 0-1,22 9 1,-26-7-61,-1 0-1,0 0 1,0 1 0,0 0 0,0 0 0,-1 1 0,0 0 0,-1 0 0,0 0 0,0 0 0,0 1 0,-1 0-1,0 0 1,5 17 0,-3-10-53,-1 0 0,-1 1 0,0-1 0,-1 1 0,-1 0 0,0 0 0,-2 26 0,0-38 92,0 0 1,0-1-1,-1 1 1,1 0 0,-1 0-1,0-1 1,0 1-1,-1-1 1,1 1 0,-1-1-1,1 1 1,-1-1-1,0 0 1,-1 0 0,1 0-1,0 0 1,-1 0-1,0 0 1,-3 3-1,1-4 21,-1 0 0,1 1 0,0-2 0,0 1 0,-1 0 0,1-1 0,-1 0 0,1-1 0,-1 1 0,0-1 0,1 0 0,-1 0-1,-8-2 1,-5 0 29,-6 0-169,0 0-1,1-2 1,0-1-1,-35-11 1,59 16 39,-1 0 0,0 0 0,0-1 0,1 1 0,-1 0 0,0 0 0,1 0 0,-1-1 0,0 1 0,1 0 0,-1-1 0,1 1 0,-1-1-1,1 1 1,-1 0 0,1-1 0,-1 1 0,1-1 0,-1 0 0,1 1 0,-1-1 0,1 1 0,0-1 0,-1 0 0,1 1 0,0-1 0,0 0 0,-1 1 0,1-1 0,0 0 0,0 1 0,0-1 0,0 0 0,0 1 0,0-1 0,0 0 0,0 1 0,0-1 0,0 0-1,0 0 1,1 1 0,-1-1 0,0 0 0,0 1 0,1-1 0,-1 1 0,0-1 0,1 0 0,-1 1 0,1-1 0,0 0 0,30-20-4148,-11 11 1762</inkml:trace>
</inkml:ink>
</file>

<file path=ppt/ink/ink10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8.7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9 7168,'3'-3'4906,"-2"9"-1836,-4 26-819,0-16-2133,2 1 0,0 30 0,4-32 153,0 0 0,1 0 0,0-1 1,1 1-1,0-1 0,16 26 0,-20-37-246,1 1 0,0-1-1,1 0 1,-1 0-1,1 0 1,-1 0-1,1 0 1,0 0-1,0-1 1,0 0 0,1 1-1,-1-1 1,0 0-1,1 0 1,-1-1-1,1 1 1,0-1 0,0 0-1,-1 0 1,1 0-1,0 0 1,0-1-1,0 1 1,0-1 0,0 0-1,0 0 1,0-1-1,0 1 1,0-1-1,-1 0 1,1 0-1,6-2 1,7-6-49,1 0-1,-2-1 1,0-1 0,0-1-1,0 0 1,-2-1-1,0 0 1,0-1 0,-1-1-1,-1 0 1,0-1-1,-2 0 1,16-28 0,-11-3-3,-14 45 36,-1 1-1,0 0 1,1 0-1,-1 0 0,1-1 1,-1 1-1,0 0 1,0-1-1,0 1 0,0 0 1,0-1-1,0 1 1,0 0-1,0 0 1,-1-1-1,1 1 0,0 0 1,-1 0-1,1-1 1,-1 1-1,1 0 1,-1 0-1,0 0 0,1 0 1,-1 0-1,0 0 1,0 0-1,0 0 1,0 0-1,-2-1 0,2 2 5,0 0-1,0 0 1,0 0 0,0 0-1,0 0 1,1 0-1,-1 1 1,0-1-1,0 0 1,0 1-1,0-1 1,0 1-1,0-1 1,0 1-1,1-1 1,-1 1 0,0 0-1,0-1 1,1 1-1,-1 0 1,0 0-1,1 0 1,-1-1-1,1 1 1,-1 0-1,1 0 1,-1 0 0,1 0-1,0 0 1,-1 0-1,1 0 1,0 1-1,-1 1 36,0 0-1,0 0 0,1 0 0,-1 1 1,1-1-1,0 0 0,0 0 1,0 0-1,0 0 0,0 0 0,2 5 1,5 14 8,2-1 1,0 0 0,23 35 0,-26-47-113,0 0 1,1 0-1,0-1 1,0 1-1,1-1 0,0-1 1,1 0-1,0 0 1,0-1-1,11 7 1,-2-4-624,34 13-3442,-34-17 1540</inkml:trace>
</inkml:ink>
</file>

<file path=ppt/ink/ink10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9.0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8576,'-6'10'4224,"12"53"-3968,-6-47 6655,3 12-6911,2-5 0,10 0-384,-6-7 0,10-3-1152,-5-6 129,15-4-1025,-11 1 0</inkml:trace>
</inkml:ink>
</file>

<file path=ppt/ink/ink10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09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36 9856,'-5'-12'4864,"28"5"-8576,-14 3 9088,10-5-9472,-4 6 0</inkml:trace>
</inkml:ink>
</file>

<file path=ppt/ink/ink10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0.4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0 101 5120,'0'0'87,"0"0"-1,1 0 1,-1 0 0,0 0 0,0 0 0,0 0-1,0 0 1,0 1 0,0-1 0,0 0-1,0 0 1,1 0 0,-1 0 0,0 0 0,0 0-1,0-1 1,0 1 0,0 0 0,0 0-1,0 0 1,1 0 0,-1 0 0,0 0 0,0 0-1,0 0 1,0 0 0,0 0 0,0 0-1,0 0 1,0 0 0,0 0 0,0 0 0,1 0-1,-1-1 1,0 1 0,0 0 0,0 0-1,0 0 1,0 0 0,0 0 0,0 0 0,0 0-1,0 0 1,0-1 0,0 1 0,0 0 0,0 0-1,0 0 1,0 0 0,0 0 0,0 0-1,0 0 1,0-1 0,0 1 0,0 0 0,0 0-1,0 0 1,0 0 0,0 0 0,0 0-1,0 0 1,11 9 4282,6 46-3466,-1 1 0,8 65 0,8 31 697,-31-149-1451,0-12-101,-1 1-1,0-1 1,-1 0 0,1 0-1,-2 1 1,1-1-1,-1 0 1,-1 1-1,-5-13 1,0-8-12,4 13-43,1 1 0,0-1 0,1 0 0,1 1 0,1-1 0,0 0-1,1 0 1,1 1 0,0-1 0,1 1 0,1-1 0,7-19 0,-7 26 23,0 0-1,1 0 1,-1 1 0,2 0 0,-1 0 0,1 0 0,1 1 0,-1 0-1,1 0 1,0 1 0,1 0 0,-1 0 0,1 0 0,0 1-1,1 0 1,-1 1 0,1 0 0,0 0 0,0 1 0,1 0 0,8-1-1,-10 2 33,0 0 0,0 1 0,1 0 0,-1 0 0,0 1-1,0 0 1,0 1 0,1 0 0,-1 0 0,0 1 0,0 0 0,0 0-1,-1 1 1,1 0 0,0 0 0,-1 0 0,14 10 0,-14-7-17,0 0-1,-1 1 1,0-1 0,0 1 0,0 1 0,-1-1 0,0 1 0,-1 0 0,0 0 0,0 0 0,0 1 0,-1-1-1,-1 1 1,1 0 0,-1 0 0,1 9 0,2 37 40,-4 92-1,-2-78-424,-7-33-1490,7-34 1580,1-1-1,-1 0 1,1 0-1,-1 1 1,1-1-1,-1 0 1,0 0-1,0 0 1,0 0-1,1 0 1,-1 0-1,0 0 1,0 0-1,0 0 1,-1 0-1,1 0 1,0-1-1,0 1 1,0 0-1,-1-1 0,1 1 1,0-1-1,-2 1 1,-7-1-2317</inkml:trace>
</inkml:ink>
</file>

<file path=ppt/ink/ink10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1.1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1 165 4864,'69'-48'8407,"49"-30"-4783,-117 77-3581,0 0 0,-1 1-1,1-1 1,0 1 0,-1-1-1,1 1 1,0-1-1,0 1 1,-1-1 0,1 1-1,0-1 1,0 1 0,0 0-1,0-1 1,-1 1-1,1 0 1,0 0 0,0 0-1,0 0 1,0 0 0,0 0-1,0 0 1,0 0-1,0 0 1,-1 0 0,1 1-1,0-1 1,0 0 0,0 0-1,0 1 1,0-1-1,-1 1 1,1-1 0,0 1-1,0-1 1,-1 1-1,1-1 1,0 1 0,-1 0-1,1-1 1,-1 1 0,1 0-1,-1 0 1,1-1-1,-1 1 1,1 0 0,-1 0-1,0 0 1,1-1 0,-1 1-1,0 0 1,0 0-1,1 0 1,-1 0 0,0 0-1,0 1 1,0 7 114,1 1 1,-1 0-1,-1-1 1,-2 12-1,2-13-174,-1 11 57,1 1 0,0-1 0,1 1 0,1-1 0,1 1 0,1-1 0,6 23 0,-8-36-33,1-1 0,0 1-1,0-1 1,1 0 0,-1 0-1,1 0 1,0 0-1,0 0 1,1 0 0,0-1-1,-1 1 1,2-1-1,-1 0 1,0 0 0,1-1-1,-1 0 1,1 1 0,0-1-1,0-1 1,1 1-1,-1-1 1,0 0 0,1 0-1,0 0 1,-1-1 0,1 0-1,0 0 1,7 0-1,0-1 7,0 0-1,1-1 0,-1 0 0,0-1 0,0-1 0,0 0 0,0-1 1,0 0-1,-1-1 0,15-8 0,-4 0-13,-1-1-1,0-1 1,38-35-1,-46 34 2,-1 1 0,-1-2 0,0 0 0,-1 0 0,-1-1 0,-1 0 0,0-1 0,-2 0 0,0 0 0,5-23 0,-11 39 15,0 0-1,0 1 0,-1-1 0,1 0 0,-1 0 1,1 0-1,-1 0 0,0 0 0,0 0 1,-1 0-1,1 0 0,-1 0 0,1 1 0,-1-1 1,0 0-1,0 0 0,-2-4 0,2 8-5,-1 0 0,1 0-1,0 0 1,0 0 0,-1 0 0,1 0-1,0 0 1,0 0 0,0 0-1,0 0 1,0 1 0,0-1-1,0 0 1,1 1 0,-1-1-1,0 1 1,1-1 0,-1 1-1,1-1 1,-1 3 0,-15 39 86,14-36-75,1 1 1,0 0 0,0 0 0,0 0 0,1-1-1,1 1 1,-1 0 0,1 0 0,0 0-1,1 0 1,0-1 0,0 1 0,1-1-1,0 1 1,0-1 0,0 0 0,8 11-1,-1-3 18,0 0 0,2 0 1,-1-1-1,2-1 0,0 0 0,22 17 0,-30-26-279,1-1 0,-1 0 1,0 0-1,1-1 0,0 1 1,0-1-1,0-1 1,0 1-1,0-1 0,6 1 1,14 3-2639,-6 0 192</inkml:trace>
</inkml:ink>
</file>

<file path=ppt/ink/ink10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2.1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 7168,'7'52'9723,"1"-4"-7948,-3-2-1465,19 75-1,-12-69-160,-8-146-234,-3 76 84,1 0 0,0 0 1,2 0-1,0 0 0,1 1 1,1-1-1,1 1 0,13-25 1,-18 38 14,1-1 0,-1 1 0,1 0 0,0 0 0,0 0 0,0 1 0,0-1 0,1 1 0,0 0 0,-1-1 0,1 2 0,0-1 0,1 0 0,-1 1 0,0 0 0,1 0 0,-1 0 0,1 0 0,-1 1 0,1 0 0,0 0 0,0 0 0,0 1 0,0-1 0,-1 1 0,1 0 0,0 0 0,0 1 0,0 0 0,0 0 0,-1 0 0,1 0 0,0 1 0,-1-1 0,1 1 0,5 4 0,1-1 65,0 1 0,-1 1 1,1 0-1,-1 1 1,-1 0-1,0 0 0,0 1 1,0 0-1,-1 1 1,0 0-1,-1 0 0,10 19 1,-6-5-3,0 0-1,-2 1 1,-1 0 0,-1 1 0,4 29 0,-6-17-93,-4-29-95,-7-28-18,2-1 5,1-1 1,0 1-1,2 0 1,0-1-1,3-31 0,-2 45 109,1 1 0,0 0-1,0 0 1,0 0 0,1 0-1,0 0 1,0 0 0,0 0 0,1 0-1,0 1 1,0-1 0,1 1-1,-1 0 1,1 0 0,0 0-1,0 0 1,1 1 0,-1 0-1,1 0 1,0 0 0,0 0-1,1 1 1,9-5 0,4 2 84,1 0 1,0 2 0,1 0-1,-1 2 1,1 0-1,-1 1 1,1 1-1,-1 1 1,1 1 0,32 6-1,-6 3 151,-1 2-1,0 2 0,66 31 0,-105-44-205,-1 1-1,0 1 1,1-1-1,-1 1 1,0 0-1,-1 1 1,1-1-1,-1 1 1,0 0-1,0 1 1,0-1-1,-1 1 1,0 0-1,0 0 0,0 0 1,4 13-1,-6-14-6,-1 0 1,0 1-1,0-1 0,-1 1 0,0 0 0,0-1 0,0 1 0,0-1 0,-1 1 0,0-1 0,0 1 0,-1-1 0,0 0 0,1 1 0,-2-1 0,1 0 0,-1 0 0,1-1 0,-1 1 0,-1 0 0,-6 7 0,4-5-322,0 0 0,0-1 0,0 0-1,-1 0 1,0-1 0,0 0 0,-1 0-1,-9 5 1,15-10-2096,2 0-276</inkml:trace>
</inkml:ink>
</file>

<file path=ppt/ink/ink10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2.6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81 193 9216,'68'-10'6498,"-53"7"-5274,1 0-1,0 1 0,16 0 0,-1 3-659,-13 0-482,1 0 0,-1-1 0,1-2 0,18-2 0,-34 3-73,0 1 0,0-1-1,0 1 1,-1-1 0,1 0-1,0 0 1,-1 0-1,1-1 1,0 1 0,-1 0-1,0-1 1,1 0 0,-1 0-1,0 1 1,0-1-1,0-1 1,0 1 0,0 0-1,0 0 1,-1-1 0,1 1-1,-1-1 1,1 1-1,-1-1 1,0 0 0,0 0-1,0 1 1,-1-1 0,1 0-1,-1 0 1,1 0-1,-1-3 1,0 3-19,-1-1 0,1 1-1,-1-1 1,0 1 0,0-1 0,-1 1 0,1-1 0,0 1-1,-1 0 1,0 0 0,0 0 0,0 0 0,0 0 0,0 0-1,-1 1 1,1-1 0,-1 1 0,0-1 0,0 1 0,0 0-1,0 0 1,0 0 0,-5-2 0,-3-1 33,-1 0 0,1 1 0,-1 0 0,0 1-1,-16-2 1,16 3 51,1 0 0,-1 1 0,0 1 0,1 0 0,-1 0 0,0 1 0,0 1 0,1 0 0,-1 1 0,1 0 0,0 0-1,0 1 1,0 1 0,0 0 0,1 0 0,-15 11 0,17-10-8,1 1 1,0 0-1,0 0 0,0 1 0,1 0 0,1 0 1,-1 0-1,1 1 0,1-1 0,-1 1 1,2 0-1,-1 1 0,1-1 0,0 1 0,1-1 1,0 1-1,1 0 0,0 0 0,1 16 1,0-17-13,0 0-1,1 0 1,1 0 0,-1 0 0,1 0 0,1 0 0,0 0 0,0-1 0,1 1 0,0-1 0,0 0 0,1 0-1,0 0 1,0-1 0,1 0 0,11 12 0,0-4-121,1-1-1,0 0 1,1-2-1,1 0 1,28 13 0,-39-21-306,1 0 0,-1 0 0,1-1 0,0-1 0,17 3 0,-13-3-734,0-2 0,0 0 1,1-1-1,-1 0 1,0-1-1,14-4 1,13-4-2115</inkml:trace>
</inkml:ink>
</file>

<file path=ppt/ink/ink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8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 2560,'0'0'19,"0"0"0,0 0 0,0 0 0,0 0 1,0 0-1,0 0 0,-1-1 0,1 1 0,0 0 0,0 0 0,0 0 1,0 0-1,0 0 0,-1 0 0,1 0 0,0 0 0,0 0 0,0 0 1,0 0-1,0 0 0,-1 0 0,1 0 0,0 0 0,0 0 0,0 0 1,0 0-1,-1 0 0,1 0 0,0 0 0,0 0 0,0 0 0,0 0 1,-1 0-1,1 0 0,0 0 0,0 0 0,0 0 0,0 0 0,0 1 1,0-1-1,-1 0 0,1 0 0,0 0 0,0 0 0,0 0 0,0 0 1,0 1-1,0-1 0,0 0 0,0 0 0,0 0 0,0 0 0,0 0 1,0 1-1,-1-1 0,1 0 0,0 0 0,0 0 0,0 0 0,0 1 1,0-1-1,0 0 0,1 0 0,-1 0 0,0 0 0,0 1 0,0-1 1,0 0-1,0 0 0,9 19 1349,8 19-23,81 1008 3924,-98-1046-5269,13 163 262,-10-136-216,2 0-1,1-1 1,1 0 0,10 27 0,-16-51-134,-1 0 0,1 0 0,0 0 0,-1-1-1,1 1 1,0 0 0,0 0 0,0 0 0,0-1 0,0 1 0,1-1 0,-1 1-1,0-1 1,1 1 0,-1-1 0,1 0 0,0 1 0,-1-1 0,1 0 0,0 0 0,0 0-1,2 0 1,-2-1-51,1-1-1,-1 0 0,0 0 0,0 0 1,0 0-1,0 0 0,0 0 1,-1-1-1,1 1 0,0-1 0,0 1 1,-1-1-1,1 0 0,-1 0 0,0 1 1,1-1-1,-1 0 0,0 0 0,1-4 1,9-12-1397</inkml:trace>
</inkml:ink>
</file>

<file path=ppt/ink/ink10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3.4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45 8064,'0'1'159,"0"0"1,-1-1-1,1 1 0,0 0 1,0 0-1,0-1 1,0 1-1,0 0 1,0 0-1,0-1 0,0 1 1,0 0-1,1 0 1,-1-1-1,0 1 1,0 0-1,1 0 1,-1-1-1,0 1 0,1 0 1,-1-1-1,1 1 1,-1-1-1,1 1 1,-1 0-1,1-1 0,-1 1 1,2 0-1,28 11 4338,44-3 182,-59-8-5423,21 1 1160,0-3 0,0 0 0,56-11 0,-46 5 176,-1-2 0,0-2 0,64-25 0,-104 35-549,18-9 69,-17 9-84,-10 5-19,-48 22-9,40-22 0,1 1 0,-1 0 0,2 1 0,-1 0 0,-11 9 0,12-5 0,0 0 0,1 1 0,1 0 0,0 0 0,0 1 0,1 0 0,0 0 0,1 0 0,1 1 0,0 0 0,1 1 0,0-1 0,1 1 0,-2 20 0,4-29-3,0-1-1,1 1 1,0 0-1,0-1 0,0 1 1,1 0-1,-1 0 1,1-1-1,0 1 1,0-1-1,1 1 1,0-1-1,-1 1 0,1-1 1,1 0-1,-1 0 1,5 5-1,-3-4-9,1 0 0,-1-1-1,1 0 1,1 0 0,-1 0-1,1 0 1,-1-1 0,1 0-1,0 0 1,0-1 0,8 3-1,3-1-32,-1-1 0,1 0 0,0-1-1,0 0 1,0-2 0,0 0 0,0-1-1,26-4 1,-23 0-165,0 0-1,0-2 0,-1 0 1,0-1-1,0 0 0,-1-2 1,0 0-1,-1-1 0,19-16 1,-25 18 100,0-1 0,-1 0 0,0 0 0,-1-1 0,0 0 0,-1-1 0,0 0 1,-1 0-1,0-1 0,-1 0 0,0 0 0,-1 0 0,6-28 0,-9 16 763,-1 61 275,7-6-868,2 0 1,0 0 0,2-1 0,17 30-1,-26-54-261,0 1 1,0-1-1,1 0 0,-1 0 0,1-1 0,0 1 0,0-1 1,1 1-1,-1-1 0,1-1 0,0 1 0,0-1 0,1 0 1,-1 0-1,0 0 0,1-1 0,0 1 0,0-2 0,-1 1 1,1 0-1,0-1 0,0 0 0,0-1 0,1 1 0,7-2 0,20 1-2613</inkml:trace>
</inkml:ink>
</file>

<file path=ppt/ink/ink10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3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12672,'5'5'6271,"56"2"-14334,-47-7 11391,28-7-6912,-8 2 128</inkml:trace>
</inkml:ink>
</file>

<file path=ppt/ink/ink10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4.6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557 38 5248,'-13'-8'7203,"-12"1"-3423,-41-2-2223,11 2-914,41 4-418,0 1-1,-1 1 0,1 1 0,0 0 0,-1 0 1,1 2-1,0 0 0,-1 0 0,-15 6 0,0 2 10,0 0 0,-56 30 0,79-36-227,0 0 1,1 1-1,0-1 0,0 1 0,0 1 0,1-1 0,0 1 0,0 0 0,0 0 0,0 0 1,1 1-1,0 0 0,1 0 0,-1 0 0,1 0 0,1 0 0,-1 1 0,1-1 0,1 1 1,-2 12-1,3-15 1,0-1 1,0 1 0,1 0 0,-1-1-1,1 1 1,0-1 0,1 1 0,-1-1-1,1 1 1,0-1 0,0 0-1,0 0 1,0 0 0,1 0 0,-1 0-1,1 0 1,0-1 0,1 1 0,4 3-1,5 5 13,1-1-1,0 0 0,22 12 1,-13-10-5,0-2 1,1 0-1,0-1 1,0-2-1,1 0 1,42 6 0,-47-11-18,-1-1 0,1 0 0,0-2 0,0 0 0,-1-2 0,1 0 0,-1-1 0,1-1 0,21-7 0,-34 8 0,0-1 1,0 0-1,0 0 0,0-1 0,-1 0 0,0 0 0,9-9 0,-11 10 23,0-1 0,1 1 0,0 0 0,-1 0 0,2 0 0,-1 1 0,0 0 0,1 0 0,-1 0-1,1 1 1,6-2 0,-11 4-13,1 0 0,-1 1 0,0-1-1,0 0 1,1 1 0,-1 0 0,0-1 0,0 1-1,0 0 1,0-1 0,0 1 0,0 0 0,0 0-1,0 0 1,0 0 0,0 0 0,-1 0-1,1 0 1,0 0 0,-1 0 0,1 0 0,-1 1-1,1-1 1,-1 0 0,1 0 0,-1 0 0,0 1-1,0-1 1,1 0 0,-1 1 0,0 0-1,7 17 95,-4-13-65,1-1-1,0 1 1,1-1 0,-1 0-1,1 0 1,0-1-1,0 1 1,0-1-1,1 0 1,-1 0-1,1-1 1,0 0-1,0 0 1,0 0 0,1-1-1,10 3 1,3-1 95,0-1 1,1-1 0,37-1 0,-25-2 39,0-1 0,-1-2 1,1-2-1,-1-1 0,-1-1 1,1-1-1,35-17 0,-61 24-158,0-1-1,-1 0 1,1 1-1,-1-2 1,0 1-1,0-1 1,0 1-1,0-1 1,-1-1-1,0 1 1,0-1-1,0 1 1,0-1-1,-1 0 1,0-1-1,0 1 1,0 0-1,0-1 1,-1 0-1,0 0 1,0 1-1,-1-1 1,0 0-1,1-8 1,-2 6-25,-1 1 1,0 0-1,-1-1 1,1 1 0,-2 0-1,1 0 1,-1 0-1,0 1 1,0-1-1,-1 1 1,-5-9-1,1 3-14,-1 1 0,-1 0 0,0 0-1,-19-15 1,20 19 5,-1 0 0,0 1 0,0 1 0,0-1 0,0 2 0,-1-1 0,0 2 0,0-1 0,0 2-1,0-1 1,-1 1 0,-13 0 0,19 1 11,-12-1-7,0 1-1,0 0 1,0 2-1,0 0 1,0 0-1,1 2 0,-1 0 1,0 1-1,-18 8 1,29-10-150,0 1 0,0 0 0,0 0 0,1 1 1,-1 0-1,1 0 0,0 1 0,0 0 0,0 0 0,1 0 1,0 1-1,0-1 0,0 1 0,1 1 0,-1-1 0,2 1 1,-1-1-1,1 1 0,0 0 0,0 0 0,1 0 1,-3 14-1,4-19 12,1 1 1,0 0-1,0-1 1,0 1-1,0 0 1,0-1-1,1 1 1,-1 0-1,1-1 1,0 1-1,0-1 1,-1 1-1,2-1 1,-1 1-1,0-1 1,0 0-1,1 1 1,-1-1-1,1 0 1,0 0-1,0 0 1,0 0-1,0-1 1,0 1-1,0 0 1,0-1-1,1 1 1,-1-1-1,0 0 1,1 0-1,3 1 1,3 4-365,41 25-2555</inkml:trace>
</inkml:ink>
</file>

<file path=ppt/ink/ink10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5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0 156 4224,'4'-6'8081,"3"14"-5370,6 18-1706,-11-11-443,0 0-1,-1-1 1,0 1 0,-1 0-1,-3 20 1,2-20-344,0 1-1,0-1 1,2 1 0,4 25-1,-6-40-213,1-1 1,0 0-1,0 0 0,0 0 0,0 0 0,0 0 0,0 0 0,0 1 0,0-1 0,0 0 0,0 0 0,0 0 1,1 0-1,-1 0 0,0 0 0,0 0 0,0 1 0,0-1 0,0 0 0,0 0 0,0 0 0,0 0 0,0 0 1,0 0-1,0 0 0,0 0 0,0 1 0,1-1 0,-1 0 0,0 0 0,0 0 0,0 0 0,0 0 0,0 0 1,0 0-1,0 0 0,1 0 0,-1 0 0,0 0 0,0 0 0,0 0 0,0 0 0,0 0 0,0 0 0,1 0 1,-1 0-1,0 0 0,0 0 0,0 0 0,0 0 0,0 0 0,0 0 0,0 0 0,1 0 0,-1 0 0,0 0 0,0 0 1,0-1-1,0 1 0,0 0 0,0 0 0,0 0 0,0 0 0,0 0 0,1 0 0,-1 0 0,8-14 148,4-16-66,-12 30-86,7-25 39,-1-1-1,6-46 1,-9 46-38,1 1 1,1-1 0,10-28-1,-13 48 7,0 0 0,1 0 0,0 0 0,0 0 0,1 0 0,0 1-1,0 0 1,0 0 0,0 0 0,1 0 0,0 1 0,0-1 0,0 1 0,0 0 0,1 1-1,11-6 1,-11 6 24,0 1-1,1 1 1,-1-1-1,1 1 1,-1 1-1,1-1 1,-1 1-1,1 0 0,-1 0 1,1 1-1,-1 0 1,1 0-1,-1 0 1,1 1-1,-1 0 1,0 0-1,0 1 1,0 0-1,0 0 1,0 0-1,-1 1 0,0 0 1,1 0-1,-1 0 1,5 6-1,2 2 6,0 0 1,-1 0-1,-1 1 0,0 1 0,-1 0 0,0 0 0,-1 0 0,11 29 0,-17-34-29,1-1 0,-1 1 0,-1 1 0,0-1 0,0 10 0,0-17-15,-1 1 0,0-1 0,0 1 0,0 0 0,0-1 0,-1 1 0,1-1 0,-1 1 0,0-1 0,1 1 0,-1-1 0,0 1 0,0-1 0,-1 0 0,1 1 0,0-1 0,-1 0 0,1 0 0,-1 0 0,0 0 0,-2 2 0,3-4-4,1 1 0,0-1 0,-1 0 1,1 1-1,-1-1 0,1 0 1,0 1-1,-1-1 0,1 0 0,-1 0 1,1 0-1,-1 1 0,1-1 0,-1 0 1,1 0-1,-1 0 0,1 0 0,-1 0 1,1 0-1,-1 0 0,1 0 1,-1 0-1,1 0 0,-1 0 0,1 0 1,-1 0-1,1-1 0,-1 1 0,1 0 1,-1 0-1,1 0 0,-1-1 0,1 1 1,-1 0-1,1-1 0,0 1 1,-1 0-1,1-1 0,0 1 0,-1 0 1,1-1-1,0 1 0,-1-1 0,1 1 1,0-1-1,0 1 0,0-1 1,-1 1-1,1-1 0,0 1 0,0-1 1,0 1-1,0-1 0,0 1 0,0-1 1,0 1-1,0-1 0,0 1 0,0-2 1,6-28-754,-1 16 667,1 1 1,0 0 0,1 0 0,1 1 0,0 0-1,1 0 1,0 1 0,0 0 0,1 0 0,1 1-1,14-10 1,-16 13 222,1 1-1,0 0 1,-1 0-1,2 1 1,-1 1-1,0 0 1,1 0-1,0 1 1,0 0-1,0 1 1,0 0-1,0 1 1,1 1-1,-1-1 1,17 3-1,-20-1-47,1 0-1,-1 0 1,0 1 0,0 1-1,0-1 1,0 1 0,0 1-1,-1-1 1,1 1 0,-1 0-1,0 1 1,0 0-1,-1 0 1,1 1 0,-1-1-1,0 1 1,0 1 0,-1-1-1,0 1 1,0 0 0,-1 0-1,0 0 1,0 1 0,3 8-1,-1 5-8,-1 0-1,0 1 0,-2 0 0,0 0 1,-2 0-1,0 0 0,-2 0 0,0 0 1,-6 31-1,7-53-106,0 1 0,0 0 1,-1-1-1,1 1 0,0-1 0,0 1 1,0-1-1,0 1 0,0-1 0,-1 1 0,1 0 1,0-1-1,0 1 0,-1-1 0,1 1 1,0-1-1,-1 0 0,1 1 0,-1-1 0,1 1 1,0-1-1,-1 0 0,1 1 0,-1-1 1,1 0-1,-1 1 0,1-1 0,-1 0 0,0 0 1,0 0-68,1 0 0,0 0-1,-1 0 1,1-1 0,0 1 0,0 0 0,-1-1 0,1 1 0,0 0 0,0 0 0,-1-1 0,1 1 0,0 0 0,0-1 0,0 1-1,0 0 1,-1-1 0,1 1 0,0-1 0,0 1 0,0 0 0,0-1 0,0 1 0,0 0 0,0-1 0,0 1 0,0-1 0,0 1-1,0 0 1,0-1 0,0 1 0,1 0 0,-1-1 0,0 1 0,0-1 0,0 1 0,0 0 0,1-1 0,-1 1 0,0 0 0,1-1-1,6-16-2837,-2-3-129</inkml:trace>
</inkml:ink>
</file>

<file path=ppt/ink/ink10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6.2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8 2688,'7'-4'-1479,"-6"0"7642,-4 9 1220,1 7-6693,-2 53 1606,7 84-1,33 172-958,1-2-1868,-35-289 402,1-2-209,-1 1 0,-2-1 0,0 1 0,-2-1 0,-1 1-1,-9 35 1,11-61 131,0-1-1,0 1 1,1-1-1,-2 1 1,1-1 0,0 1-1,0-1 1,-1 0-1,0 0 1,1 0-1,-1 0 1,-3 3 0,4-4 33,-1 0 1,1-1-1,0 1 1,-1-1-1,1 1 1,-1-1 0,1 0-1,-1 1 1,1-1-1,-1 0 1,1 0-1,-1 0 1,1 0 0,0 0-1,-1 0 1,1-1-1,-1 1 1,1 0-1,-2-1 1,-17-4-2152</inkml:trace>
</inkml:ink>
</file>

<file path=ppt/ink/ink10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6.5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12 170 5632,'-1'0'105,"0"-1"0,0 1 0,1-1 1,-1 0-1,0 1 0,1-1 0,-1 1 0,0-1 1,1 0-1,-1 0 0,1 1 0,-1-1 0,1 0 1,-1 0-1,1 0 0,-1 0 0,1 1 1,0-1-1,0 0 0,-1 0 0,1 0 0,0 0 1,0 0-1,0 0 0,0 0 0,0 0 0,0 0 1,1-1-1,0 0 128,0 0 1,0 0 0,0 1 0,0-1-1,0 0 1,1 1 0,-1-1 0,1 1-1,-1 0 1,1-1 0,-1 1-1,4-2 1,8-4 974,0 0 1,28-9-1,-34 14-1194,17-7 691,26-11-1,2 3-1,64-14 0,-78 25-37,0 1-1,0 2 0,63 2 0,-88 2-551,0 0-1,0 1 0,0 0 0,0 1 0,-1 1 0,1 0 1,-1 0-1,0 1 0,0 1 0,-1 0 0,1 1 0,-2 0 1,19 15-1,-27-20-105,0 0 1,0 0-1,0 0 1,0 0 0,-1 0-1,1 0 1,-1 0 0,0 1-1,1-1 1,-1 1-1,0-1 1,0 1 0,-1-1-1,1 1 1,-1-1-1,1 1 1,-1 0 0,0-1-1,0 1 1,0 0 0,0-1-1,0 1 1,-1 0-1,1-1 1,-1 1 0,1 0-1,-1-1 1,-2 5-1,-2 2-10,0-1 0,-1 0 0,0 0 0,0 0 0,0-1-1,-10 9 1,2-4 17,-1 0 0,0 0 0,-1-2 0,0 0 0,0-1-1,-1 0 1,0-2 0,0 0 0,-1-1 0,0 0 0,0-2 0,-27 4-1,31-6-241,0-1-1,0-1 0,0 0 0,0-1 0,-1-1 1,1 0-1,-20-6 0,24 5-349,1 0 0,-1-1 0,1 0 0,0-1-1,1 0 1,-1-1 0,1 1 0,0-2 0,0 1 0,1-1 0,-9-9 0,-4-10-2132</inkml:trace>
</inkml:ink>
</file>

<file path=ppt/ink/ink10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7.0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1 629 7040,'6'-4'411,"1"1"-1,0 1 1,0-1 0,0 1 0,1 0 0,-1 1 0,0-1-1,1 1 1,-1 1 0,0 0 0,1 0 0,14 2-1,46-3 4639,-28-6-4071,23-2-349,65-20-1,-111 24-523,0 0 0,-1-2 0,0 0-1,0 0 1,-1-2 0,1 0 0,-2 0 0,24-21-1,-33 25-102,0 0 0,-1-1 0,0 0 0,0 0 0,0 0-1,0 0 1,-1-1 0,0 0 0,-1 1 0,1-1 0,-1 0 0,-1 0-1,2-10 1,-1 3-49,-1 0 0,-1 0 0,0 0 0,-1 0 0,-4-20 0,2 22 8,-1 1 1,0-1-1,-1 1 0,0 0 0,0 0 0,-1 0 0,-1 1 0,0 0 0,0 1 0,-1-1 0,0 1 0,0 1 0,-1-1 0,-1 1 0,1 1 0,-1 0 0,0 0 0,-14-5 1,-4-3 15,-2 1 1,0 2-1,0 2 1,-1 0-1,-53-8 1,77 17 35,-10-3 48,1 2 0,-1 0 0,-31 1 0,44 1-49,-1 0-1,0 1 1,1 0 0,-1 0-1,1 0 1,0 0 0,-1 1-1,1 0 1,0 0 0,0 0-1,0 0 1,0 1 0,0-1-1,0 1 1,1 0 0,-1 0-1,1 1 1,0-1 0,-5 7-1,2 2 23,0 0 0,1 1-1,1-1 1,0 1 0,0 0-1,1 1 1,1-1-1,0 1 1,1-1 0,0 1-1,2 14 1,1 14 87,2 1 1,10 47-1,-2-40 56,35 89-1,-3-9 111,-28-70-271,-4-14-792,27 72 0,-38-115 551,0-1-1,0 1 0,0-1 0,0 0 0,0 1 0,0-1 0,1 0 0,0 0 1,-1 0-1,1 0 0,0 0 0,0 0 0,0 0 0,0-1 0,0 1 0,3 1 1,9 1-2335</inkml:trace>
</inkml:ink>
</file>

<file path=ppt/ink/ink10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7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0 175 5504,'29'2'7769,"5"4"-4378,-19-2-3057,1-1 1,-1-1 0,1-1 0,-1 0 0,1-1 0,22-2-1,-2-7 194,-1-1 0,-1-2 0,66-32 0,-96 42-524,-1 1 1,1-1-1,-1 0 0,0 1 0,1-1 0,-1-1 0,0 1 0,0 0 1,-1-1-1,1 0 0,0 1 0,-1-1 0,0 0 0,1 0 0,-1-1 0,-1 1 1,1 0-1,0-1 0,-1 1 0,1-1 0,-1 1 0,0-1 0,-1 0 0,1 1 1,0-1-1,-1 0 0,0 0 0,0 1 0,0-1 0,-1-7 0,0 9 5,1 1-3,0 1 0,0-1 0,-1 0 0,1 0 0,0 1 0,-1-1 0,1 0 0,0 0 0,-1 1 0,1-1 0,-1 0 0,1 1 0,-1-1 0,1 1 0,-1-1 0,1 0 0,-1 1 0,0-1 0,1 1 0,-1 0 0,0-1 0,0 1 0,1-1 0,-1 1 0,0 0 0,0 0 1,1-1-1,-1 1 0,0 0 0,0 0 0,0 0 0,1 0 0,-2 0 0,-31 2 324,0 1 1,1 2 0,0 1-1,0 1 1,-46 18 0,67-21-203,1 0 0,0 1 0,0 0 0,1 1 0,0-1 0,0 2 0,0 0 0,1 0 0,-12 12 0,17-16-80,1 0 0,0 0 1,0-1-1,0 1 1,0 1-1,0-1 0,0 0 1,1 0-1,0 1 1,0-1-1,0 0 0,0 1 1,0-1-1,1 1 1,-1 0-1,1-1 0,0 1 1,1 5-1,0-3-20,0-1 0,1 1 0,-1-1-1,2 0 1,-1 0 0,0 0 0,1 0 0,0 0 0,0 0-1,8 8 1,-4-4-196,1-1 0,1-1 0,-1 1 1,1-1-1,1 0 0,-1-1 0,1 0 0,0-1 0,1 0 0,-1-1 0,13 4 0,-7-5-576,1 0 1,-1-2-1,0 0 0,1-1 0,26-2 0,-38 1 493,59-3-2970</inkml:trace>
</inkml:ink>
</file>

<file path=ppt/ink/ink10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8.2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307 18 6272,'0'-1'131,"0"1"0,0-1 0,1 1 0,-1-1 1,0 1-1,0-1 0,0 1 0,0 0 0,0-1 0,0 1 1,0-1-1,0 1 0,0-1 0,0 1 0,0-1 0,0 1 1,0-1-1,0 1 0,-1-1 0,1 1 0,0 0 0,0-1 0,0 1 1,-1-1-1,1 1 0,0 0 0,-1-1 0,1 1 0,0 0 1,-1-1-1,1 1 0,0 0 0,-1-1 0,1 1 0,-1 0 1,-21-3 3586,-31 14-1028,49-10-2919,-62 12 1092,53-12-734,1 1 0,-1 0 0,1 1 0,0 0 0,-1 1 0,2 1 0,-1-1 0,0 2 0,1 0 0,-18 12 0,28-18-117,1 1-1,0-1 0,-1 0 0,1 1 1,-1-1-1,1 0 0,-1 1 1,1-1-1,0 1 0,-1-1 0,1 1 1,0-1-1,0 1 0,-1-1 0,1 1 1,0-1-1,0 1 0,-1-1 0,1 1 1,0-1-1,0 1 0,0-1 0,0 1 1,0-1-1,0 1 0,0-1 1,0 1-1,0 0 0,0-1 0,1 2 1,14 7 126,31-2-106,-43-7-18,278 38 732,-260-34-670,37 8 264,70 23-1,-111-30-166,-1 2-1,1 0 0,-1 2 0,-1-1 0,1 2 0,-2 0 0,1 0 0,17 18 0,-31-27-155,0 0 0,-1-1 0,1 1-1,0 0 1,0 0 0,-1 0 0,1 0 0,0 0-1,-1 0 1,1 0 0,-1 0 0,1 0-1,-1 0 1,0 0 0,1 0 0,-1 0 0,0 0-1,0 0 1,0 0 0,0 0 0,0 1-1,0-1 1,0 0 0,0 0 0,0 0 0,0 0-1,-1 0 1,1 0 0,-1 2 0,-1 0 11,0-1 0,-1 1 0,1-1 0,0 0 0,-1 0 0,1 0 0,-1 0 0,0 0 0,0 0 0,0-1 0,0 0 0,0 1 0,-4 0 0,-24 9 91,-1-1 0,0-2 0,-1-2 0,0 0 0,-61 1 0,38-8-947,0-2 0,-94-18 0,134 17-1860,16 1 796,20-1-499,-16 4 1938,22-4-2512</inkml:trace>
</inkml:ink>
</file>

<file path=ppt/ink/ink10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8.7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494 49 5504,'0'-1'392,"0"-1"-1,1 1 1,-1 0 0,0-1 0,0 1-1,0-1 1,0 1 0,0-1 0,0 1-1,0-1 1,0 1 0,-1 0 0,1-1-1,0 1 1,-1-1 0,1 1 0,-1 0-1,0 0 1,1-1 0,-1 1 0,0 0-1,0 0 1,0 0 0,-1-2 0,0 2-115,-1-1 1,1 0 0,-1 1 0,0 0 0,1 0-1,-1 0 1,0 0 0,0 0 0,0 0 0,0 1-1,-4-1 1,-12 0-473,0 2 0,0 0 0,-23 4 0,21-2 903,-19 0-476,0 1-1,1 2 0,0 2 0,0 2 0,-50 19 0,85-27-200,0 0 1,1 0-1,-1 1 0,0-1 0,1 1 1,0 0-1,-1 0 0,-4 6 0,7-8-24,1-1-1,-1 1 0,1 0 0,-1-1 0,1 1 1,0 0-1,-1 0 0,1-1 0,0 1 0,0 0 0,-1 0 1,1 0-1,0 0 0,0-1 0,0 1 0,0 0 1,0 0-1,0 0 0,0 0 0,0-1 0,1 2 0,0-1-1,-1 0 0,1 0 0,0 1 0,0-1 0,0 0 0,0-1 0,0 1 0,0 0 0,0 0 0,0 0 0,0-1 0,1 1 0,-1 0 0,0-1 0,0 1 0,1-1 0,-1 0 0,2 1 0,23 5 24,0-2 1,47 3-1,43 6 139,-42 4 52,-2 3 1,92 38-1,-136-48-99,17 8 182,44 23 0,-76-34-182,-1 1-1,0 0 1,0 0 0,-1 1 0,0 1-1,0 0 1,-1 0 0,9 13 0,-18-23-113,-1 1 0,1-1 0,-1 1 0,0-1 0,1 1 0,-1-1 1,1 1-1,-1-1 0,0 1 0,0 0 0,1-1 0,-1 1 0,0-1 0,0 1 1,0 0-1,0-1 0,0 1 0,0 0 0,0-1 0,0 1 0,0-1 0,0 1 1,0 0-1,0-1 0,0 1 0,0 0 0,-1-1 0,1 1 0,0-1 0,0 1 1,-1-1-1,1 1 0,0 0 0,-1-1 0,1 1 0,-1-1 0,1 0 1,0 1-1,-1-1 0,1 1 0,-1-1 0,1 0 0,-1 1 0,0-1 0,1 0 1,-1 1-1,1-1 0,-1 0 0,0 0 0,1 0 0,-1 0 0,1 0 0,-1 1 1,-1-1-1,-46 4 199,33-4-243,-330 8-2118,293-11-1942,37 2 1259</inkml:trace>
</inkml:ink>
</file>

<file path=ppt/ink/ink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1.6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59 3200,'1'18'902,"1"-1"1,1 1 0,1-1-1,1 0 1,11 28-1,4 16-67,11 42-777,19 78 1164,-47-166-1111,-1 0-1,-1 0 0,0-1 0,-1 1 0,-2 18 1,2-33-109,0 0 0,0 0 1,0 1-1,0-1 1,0 0-1,0 1 1,-1-1-1,1 0 0,0 0 1,0 1-1,0-1 1,0 0-1,0 0 0,0 1 1,-1-1-1,1 0 1,0 0-1,0 1 1,0-1-1,-1 0 0,1 0 1,0 0-1,0 0 1,-1 1-1,1-1 0,0 0 1,0 0-1,-1 0 1,1 0-1,0 0 1,0 0-1,-1 0 0,1 0 1,0 0-1,-1 0 1,1 0-1,0 0 0,0 0 1,-1 0-1,1 0 1,0 0-1,-1 0 1,1 0-1,0 0 0,0 0 1,-1 0-1,1 0 1,-20-14 169,-16-27 52,26 17-227,0 0 0,2-1 1,1-1-1,1 1 0,1-1 1,2 0-1,-2-39 0,6 51-8,-1 0-1,2 1 0,0-1 1,0 0-1,2 1 0,-1-1 1,2 1-1,0 0 0,0 0 1,1 1-1,1 0 0,0 0 1,0 0-1,1 1 0,19-20 1,-16 18 9,1 2 0,0-1 0,1 2 0,0-1 0,1 2 0,0 0 0,1 1 0,-1 0 1,2 1-1,-1 0 0,1 2 0,0 0 0,17-3 0,-13 5 59,0 2-1,0 0 1,0 1-1,0 1 1,0 1-1,0 1 1,0 1 0,0 1-1,-1 0 1,0 1-1,0 2 1,0 0-1,-1 0 1,0 2-1,-1 0 1,0 1 0,-1 1-1,0 0 1,-1 1-1,19 21 1,-16-15 27,-1 1 1,-1 1-1,-1 0 1,0 1-1,-2 1 0,-1 0 1,-1 1-1,0 0 1,-2 1-1,-1 0 0,-1 0 1,-1 1-1,-1-1 1,-2 1-1,1 33 1,-4-50-130,0 15 170,0 1 0,-7 35-1,6-55-199,0 1-1,0-1 0,0 0 0,-1 0 1,1 0-1,-1 0 0,-1 0 0,1-1 1,-1 1-1,0-1 0,0 1 0,0-1 1,0 0-1,-1 0 0,1 0 0,-1-1 1,0 1-1,-5 2 0,-2-3-1502,1-9-214</inkml:trace>
</inkml:ink>
</file>

<file path=ppt/ink/ink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9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1 496 3200,'1'-2'115,"1"0"0,-1 0 1,1 0-1,0 0 0,-1 0 0,1 0 0,0 0 1,0 0-1,1 1 0,-1-1 0,0 1 1,0 0-1,1 0 0,-1 0 0,1 0 0,-1 0 1,6-1-1,54-8 2083,-37 8-1350,8-4-627,-1-1 1,1-2 0,-2-1-1,1-2 1,42-21-1,-28 8-17,0-2 0,70-55 0,-102 72-109,-1-2 0,0 0 1,-1 0-1,0-1 0,-1 0 0,-1-1 0,0-1 0,-1 1 1,0-2-1,-1 1 0,-1-1 0,10-31 0,-16 46-82,-1-1-1,1 1 1,-1 0-1,0-1 1,1 1-1,-1-1 1,0 1-1,0-1 1,1 1-1,-1 0 1,0-1-1,-1 1 1,1-1-1,0 1 1,0-1-1,-1 1 1,1 0-1,-1-1 1,1 1-1,-1-2 1,0 3-7,0-1 0,0 1 1,1-1-1,-1 1 1,0 0-1,0 0 1,0-1-1,1 1 0,-1 0 1,0 0-1,0 0 1,0 0-1,0 0 1,1 0-1,-1 0 0,0 0 1,0 0-1,0 0 1,0 1-1,1-1 1,-1 0-1,0 1 0,0-1 1,0 1-1,-4 1-10,0 1 1,0 0-1,1 0 0,0 0 0,-1 0 0,1 1 0,0-1 0,1 1 0,-7 8 0,2 2-10,1 1 0,0 0-1,1 0 1,1 0 0,0 1-1,1 0 1,1 0 0,0 1-1,1-1 1,1 23-1,2 17-77,16 96 0,-7-79 72,66 383 297,-74-449-256,-1 0 0,0 0 0,0 0 0,-1-1 1,1 1-1,-2 0 0,1 0 0,-2 9 0,1-14-17,1 0 0,0 0 0,-1-1 0,0 1 0,1 0 1,-1-1-1,0 1 0,0-1 0,0 1 0,0-1 0,0 1 0,0-1 0,0 1 0,-1-1 0,1 0 0,0 0 1,-1 0-1,1 0 0,-1 0 0,1 0 0,-1 0 0,0 0 0,1-1 0,-1 1 0,0-1 0,0 1 0,1-1 1,-1 1-1,0-1 0,0 0 0,1 0 0,-1 0 0,0 0 0,0 0 0,0-1 0,-3 0 0,-117-29 19,37 6-24,75 22 3,-33-10-31,41 11 17,0 0 0,0 1 0,0-1-1,0-1 1,0 1 0,0 0 0,0 0-1,1-1 1,-1 1 0,0-1 0,1 1-1,-1-1 1,1 0 0,0 0-1,0 1 1,-2-4 0,3 4 15,0 0 1,-1 0-1,1 1 0,0-1 1,1 0-1,-1 0 0,0 0 1,0 1-1,0-1 0,0 0 1,1 1-1,-1-1 0,0 0 1,1 0-1,-1 1 0,0-1 1,1 0-1,-1 1 1,1-1-1,-1 1 0,1-1 1,-1 1-1,1-1 0,-1 1 1,1-1-1,0 1 0,-1-1 1,1 1-1,0-1 0,22-10 130,-22 11-131,32-10 171,0 1 0,1 2 1,0 1-1,1 2 0,-1 1 1,1 2-1,35 3 0,-28 0-783,1 2 0,-1 2 0,0 2 0,41 12 0,-48-10-1054</inkml:trace>
</inkml:ink>
</file>

<file path=ppt/ink/ink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8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0 238 2816,'24'0'1111,"0"-1"0,0-1 1,0-1-1,0-1 0,25-8 0,-42 10-1017,1-1-1,-1 0 0,0 0 0,0 0 1,0-1-1,0 0 0,-1 0 1,0 0-1,1-1 0,-1 0 0,-1 0 1,1-1-1,-1 0 0,0 0 1,-1 0-1,1 0 0,-1-1 0,0 0 1,4-10-1,-7 13-58,0 1 1,0 0-1,-1 0 0,1-1 1,-1 1-1,0 0 0,0-1 1,0 1-1,0 0 1,-1 0-1,1-1 0,-1 1 1,0 0-1,0 0 0,0 0 1,0 0-1,-1 0 0,1 0 1,-1 0-1,0 0 0,0 0 1,0 1-1,0-1 1,0 1-1,-1-1 0,1 1 1,-5-4-1,3 4 5,1-1 0,-1 1 1,0 0-1,1 0 0,-1 0 0,0 0 1,0 1-1,0-1 0,0 1 0,-1 0 0,1 0 1,0 1-1,0-1 0,-1 1 0,1 0 0,0 0 1,-1 1-1,1-1 0,0 1 0,-7 1 1,4 1-5,0 0 1,0 0-1,1 1 1,-1 0 0,1 0-1,0 0 1,0 1 0,0 0-1,0 0 1,1 1 0,0-1-1,0 1 1,1 0-1,-1 1 1,1-1 0,1 1-1,-1 0 1,1 0 0,0 0-1,1 0 1,0 0-1,0 0 1,0 1 0,1-1-1,0 1 1,0-1 0,1 1-1,0 0 1,1-1-1,-1 1 1,2-1 0,1 9-1,-1-5-2,1 1 0,0-1 0,1 0 0,0 0 0,1 0 0,0 0-1,1-1 1,0 1 0,1-2 0,0 1 0,0-1 0,1 0 0,0 0-1,1-1 1,0 0 0,0-1 0,0 0 0,1 0 0,0-1 0,12 6 0,-4-6-76,-1 0 1,1-1 0,-1-1 0,1-1 0,1-1 0,33 1-1,-43-3-324,1 0 0,-1-1 0,1 0 0,-1-1 1,1 0-1,-1 0 0,0-1 0,0 0 0,0-1 0,-1 0 0,1 0 0,-1-1 0,0 0 0,0 0 0,8-8 0,9-20-1554</inkml:trace>
</inkml:ink>
</file>

<file path=ppt/ink/ink1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9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0 8576,'0'0'4224,"-14"20"-4480,14-20 6271,0 19-5887,0-3 128,0 7 128,0 2 128,9 5-768,0-1 128,24-2-1280,-10-8 128,20-10-1151,-11-2-1</inkml:trace>
</inkml:ink>
</file>

<file path=ppt/ink/ink1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19.3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12544,'6'-8'6271,"68"12"-17150,-54-4 12287,8 4-3712,-10-4 0</inkml:trace>
</inkml:ink>
</file>

<file path=ppt/ink/ink1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2.9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0 265 768,'1'1'25,"0"0"1,-1 0-1,1 0 1,0 0-1,0 0 1,-1 0-1,1-1 1,0 1-1,0 0 1,0-1-1,0 1 1,0-1-1,0 1 0,0-1 1,0 1-1,0-1 1,0 0-1,0 1 1,1-1-1,-1 0 1,0 0-1,0 0 1,0 0-1,0 0 1,0 0-1,1 0 1,1-1-1,48-5 2077,-10 0-821,87 2 2731,-67 1-2562,93 6 0,54 2 258,-139-6-963,105-8 2,-141 9-660,-1-1 0,56-10 1,4 0 162,105 1 390,-149 7-639,0-1 0,82-20 0,-76 13-67,72-7 1,76 15 198,-103 3-200,100-13 1,301-25-62,-345 30 128,-51 1 0,4-3-6,29-1 118,192-5 144,72-16-234,-111 18-129,226 5 86,-294 7-79,280 8 200,-82 6-204,-9 0 80,183 8 24,-572-20 0,859 33 21,-534-24-44,-68-5 25,751 36-2,-697-32 28,-124-1-56,10-7 28,144 8 0,-238-1 13,132-11 1,-134 0 65,453-22-57,224 10 1,-489 20-46,-200-3 23,101-2 0,9-7 21,70-4-42,-4-3 21,-8 0 0,68 5 0,124 4 0,-133 9 0,-164-4 0,181 22 0,-182-7 0,26 4 0,134 23 0,-254-33 0,132-5 0,-54-2 0,273 8-22,-12-14-88,-138-2 114,108 6 230,608 10-84,-670-8-44,-131 2-68,393 13 201,-374 2 29,-34-1 110,235-9 0,-203-13-394,-105 5-104,106-15 0,-134 8 125,115 4-1,-121 5 150,0-3-1,79-13 1,72-32-346,-178 36 150,1 2 1,83-2 0,-79 7 165,-21-1 140,-24 2-264,1 1-1,-1 0 0,0 0 1,1 1-1,-1-1 0,1 2 0,-1-1 1,1 1-1,-1 0 0,0 0 1,12 4-1,-18-5-45,-1-1 0,1 1 0,0 0 0,0 0 0,0 0 0,0 0 0,-1 0 0,1 0 0,0 0 0,0 0 0,0 0 0,0 0 0,-1 0 0,1 0 0,0 0 1,0 0-1,0 0 0,-1 0 0,1 0 0,0 0 0,0 1 0,0-1 0,0 0 0,0 0 0,-1 0 0,1 0 0,0 0 0,0 0 0,0 0 0,0 1 0,0-1 0,-1 0 0,1 0 0,0 0 0,0 0 0,0 0 0,0 1 1,0-1-1,0 0 0,0 0 0,0 0 0,0 0 0,0 1 0,0-1 0,0 0 0,0 0 0,0 0 0,0 1 0,0-1 0,0 0 0,0 0 0,0 0 0,0 0 0,0 1 0,0-1 0,0 0 0,0 0 0,0 0 1,0 0-1,0 1 0,1-1 0,-1 0 0,0 0 0,0 0 0,-3 1-572,-8 3-1814</inkml:trace>
</inkml:ink>
</file>

<file path=ppt/ink/ink1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5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0 916 4608,'0'0'125,"0"0"1,1 0-1,-1 1 1,0-1-1,0 0 1,1 0-1,-1 0 1,0 0-1,0 0 1,1 0-1,-1 0 1,0 0-1,0 0 1,1 0-1,-1 0 1,0 0-1,1 0 1,-1 0-1,0 0 1,0 0-1,1 0 1,-1 0-1,0 0 1,0 0-1,0-1 1,1 1-1,-1 0 1,0 0 0,0 0-1,1 0 1,-1-1-1,0 1 1,0 0-1,0 0 1,0 0-1,1-1 1,-1 1-1,0 0 1,0 0-1,0 0 1,0-1-1,0 1 1,0 0-1,0 0 1,0-1-1,0 1 1,1 0-1,-1 0 1,0-1-1,0 1 1,0 0-1,-1-1 1,1 1-1,0 0 1,0 0-1,0-1 1,0 1-1,0 0 1,0 0-1,0 0 1,0-1-1,0 1 1,-1 0-1,1 0 1,0-1-1,0 1 1,0 0-1,-1 0 1,3 0 126,0-1-1,0 1 1,0 0 0,0 0 0,0-1 0,0 1-1,0-1 1,0 0 0,0 1 0,-1-1 0,1 0-1,0 0 1,0 0 0,1-2 0,118-126 2414,-101 109-2174,0-2-1,-1 0 0,-1-1 0,-1-1 0,16-32 0,55-128 778,-85 176-1239,5-10 53,-1 0 0,-1-1 0,-1 0 0,-1 0 1,0 0-1,-1-1 0,-2 1 0,0-1 0,0 1 1,-2-1-1,-1 1 0,0-1 0,-1 1 0,-1-1 1,-1 1-1,-1 1 0,-1-1 0,0 1 0,-14-24 1,21 41-82,0 1 0,0 0 0,-1 0 0,1 0 0,0-1 0,0 1 0,0 0 0,0 0 0,-1 0 0,1-1 0,0 1 0,0 0 0,-1 0 0,1 0 0,0 0 1,0 0-1,0 0 0,-1 0 0,1-1 0,0 1 0,-1 0 0,1 0 0,0 0 0,0 0 0,-1 0 0,1 0 0,0 0 0,0 0 0,-1 0 0,1 0 0,0 1 1,0-1-1,-1 0 0,1 0 0,0 0 0,0 0 0,-1 0 0,1 0 0,0 0 0,0 1 0,0-1 0,-1 0 0,1 0 0,0 0 0,0 1 0,0-1 0,0 0 1,-1 0-1,1 0 0,0 1 0,0-1 0,0 1 0,-8 29-5,8 34 78,9 75 0,19 21 23,-20-121-90,7 27 15,3-1 0,30 73 0,-8-28 15,97 291-145,-51-76-21,-76-269 102,-2 0-1,-3 1 0,-4 95 1,-2-137 26,0 0 0,-1 0 0,-1 0 0,0 0 0,-1-1 0,-1 0 0,0 0 0,-1 0 0,-1 0 0,0-1 0,0 0 0,-1-1 0,-1 0 0,0 0 0,-1 0 0,0-1 0,-22 17 0,24-22 11,-1-1 0,1 0 0,-1-1 0,0 1 0,-1-2 0,1 1 1,-1-1-1,1-1 0,-1 0 0,0 0 0,0-1 0,0 0 1,-12-1-1,0-1 34,1-1 1,-1-1-1,1-1 1,-35-11 0,35 7 28,0 0 1,1-1-1,0-2 1,1 0-1,0 0 1,1-2-1,0-1 1,1 0-1,0-1 1,2-1-1,-25-30 1,30 34-47,1-1 1,1 0-1,-1 0 1,2-1-1,0 0 1,1 0 0,0-1-1,1 1 1,1-1-1,0 0 1,1-1-1,1 1 1,0-1-1,2 1 1,-1-1-1,2 1 1,2-22 0,-2 32-117,0 0 1,0 0 0,0 0-1,1 1 1,0-1 0,0 0-1,0 1 1,0-1 0,1 1-1,0 0 1,5-7 0,-5 8-163,0 1 1,0 0-1,0 1 1,0-1-1,0 0 1,0 1-1,0 0 1,0 0 0,1 0-1,-1 0 1,0 0-1,1 1 1,-1-1-1,1 1 1,-1 0-1,1 0 1,-1 0-1,0 1 1,6 0-1,28 6-2950,-3 1-255</inkml:trace>
</inkml:ink>
</file>

<file path=ppt/ink/ink1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6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3 174 7552,'0'-1'327,"-1"0"0,1 1 0,0-1 0,0 0 1,-1 1-1,1-1 0,0 0 0,0 1 0,0-1 0,0 0 1,0 0-1,0 1 0,0-1 0,0 0 0,0 0 0,0 1 1,1-1-1,-1 0 0,0 1 0,0-1 0,1 0 0,-1 1 1,0-1-1,1 0 0,-1 1 0,1-1 0,16 0 2871,-13 2-3067,0 1-1,0-1 1,0 1 0,0 0 0,-1 0-1,1 0 1,6 6 0,-4-1 113,-1 1 1,1 1-1,-1-1 1,-1 1-1,0 0 1,0 0-1,0 0 1,-1 0-1,3 19 1,0 9 537,3 42 1,-8-69-723,0-1 0,-1 1-1,0-1 1,-1 0 0,0 1 0,0-1-1,-1 0 1,0 0 0,-7 17 0,10-26-59,-1 0 0,0 0 0,0 0 0,0 0 0,0-1 0,0 1 0,0 0 0,-1 0 0,1 0 0,0 0 0,0-1 0,0 1 0,0 0 0,0 0 0,0 0 0,0 0 0,0 0 0,0-1 0,0 1 0,0 0 0,-1 0 0,1 0 0,0 0 0,0 0 0,0 0 0,0-1 0,0 1 0,0 0 0,-1 0 0,1 0 0,0 0 0,0 0 0,0 0 0,0 0 0,-1 0 0,1 0 0,0 0 0,0 0 0,0 0 0,0 0 0,-1 0 0,1 0 0,0 0 0,0 0 0,0 0 0,0 0 0,-1 0 0,1 0 0,0 0 0,0 0 0,0 0 0,0 0 0,0 0 0,-1 1 0,1-1 0,0 0 0,0 0 0,0 0 0,0 0 0,0 0 0,0 0 0,-1 1 0,1-1 0,0 0 0,0 0 0,0 0 0,0 0 0,0 1 0,-7-29 36,3-4-6,0 0 0,3 0 0,0 0 0,5-35 0,-3 55-14,1 0-1,0 0 1,1 1 0,0-1-1,1 1 1,0 0 0,1 0 0,0 0-1,1 1 1,0-1 0,1 1-1,0 1 1,0-1 0,17-15 0,-9 13 74,0 1 1,1 0-1,0 1 1,1 1 0,0 1-1,1 0 1,0 1-1,0 1 1,0 1 0,1 0-1,-1 1 1,39-2 0,-46 5-63,1 1 1,0 0 0,0 1 0,-1 0 0,1 1 0,0 0-1,-1 1 1,0 1 0,0-1 0,0 2 0,0-1 0,0 2-1,-1-1 1,0 1 0,0 1 0,-1 0 0,0 0 0,0 1-1,0 0 1,-1 1 0,0-1 0,11 19 0,-12-15-31,0 0 1,-1 1-1,0 0 0,-1 1 1,-1-1-1,0 1 0,-1 0 1,0 0-1,-1 0 1,-1 0-1,-1 24 0,-1-10-181,-3 1 0,0-1 0,-2 1 0,-16 50 1,16-64-441,-1 2-550,5-5-2752,2-8 468</inkml:trace>
</inkml:ink>
</file>

<file path=ppt/ink/ink1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7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551 84 6656,'1'-4'673,"-1"1"1,0 0 0,0-1-1,-1 1 1,1-1-1,-1 1 1,1 0-1,-1-1 1,0 1 0,0 0-1,-3-5 1,2 5-447,0 1-1,0 1 1,-1-1 0,1 0 0,0 1 0,-1-1-1,1 1 1,-1-1 0,1 1 0,-1 0-1,0 0 1,0 0 0,1 1 0,-1-1 0,-3 0-1,-28-5 470,0 1 0,0 2 0,-1 1 0,1 2 0,0 1 0,0 1 0,-55 12 0,80-12-643,1-1 0,-1 2 0,1-1 1,-1 1-1,1 1 0,0 0 0,0 0 0,1 0 0,-1 1 0,1 0 0,0 0 0,0 1 0,1 0 0,0 0 0,0 1 0,0 0 0,1 0 1,-1 0-1,2 0 0,-1 1 0,1 0 0,0 0 0,1 0 0,0 0 0,0 1 0,1-1 0,0 1 0,1 0 0,0-1 0,0 1 0,0 0 1,1 0-1,1 0 0,0 0 0,0-1 0,0 1 0,1 0 0,1-1 0,-1 1 0,6 11 0,0-6-4,0 0 0,0-1-1,1 0 1,1 0 0,1-1-1,-1 0 1,2-1 0,0 0-1,0-1 1,0 0 0,2-1-1,-1-1 1,1 0 0,0 0-1,1-2 1,25 9 0,-6-4 12,1-1 1,1-2-1,0-1 1,0-2 0,0-2-1,48-1 1,-60-2-47,-1-2 0,0-1 0,1-1 0,-1 0 0,36-14 0,-46 14-10,-2-1 0,1-1 0,0 0 0,-1-1 0,0 0 0,-1 0 0,0-1 0,0-1-1,0 0 1,-1 0 0,15-20 0,13-26-5,-36 55 1,0 0 0,-1-1-1,1 1 1,0 0 0,0 0-1,0 0 1,0 0 0,0 1 0,-1-1-1,1 0 1,0 0 0,0 0-1,0 1 1,0-1 0,-1 0 0,1 1-1,0-1 1,0 1 0,-1-1-1,1 1 1,0-1 0,-1 1 0,1-1-1,-1 1 1,1 0 0,-1-1-1,1 1 1,-1 0 0,1 1-1,21 21 64,1-1 0,1-1-1,1-1 1,1-1-1,52 28 1,-60-37-15,1-2 0,1 0 1,0-1-1,0-1 0,0-1 1,1-1-1,-1-1 0,1-1 1,39 0-1,-41-3-17,1-1 0,0 0 0,-1-2 0,0 0 0,0-1 0,0-1 0,-1-1 0,0-1 0,0 0 0,0-1 0,20-15 0,-32 19-31,1-1 0,-1 1 0,0-1 0,0 0-1,-1-1 1,0 0 0,0 1 0,-1-2 0,0 1 0,0 0 0,0-1-1,-1 0 1,0 0 0,-1 0 0,0 0 0,0 0 0,0 0-1,-1 0 1,-1-1 0,1 1 0,-1 0 0,-1-1 0,0 1 0,-2-12-1,1 11-8,0-1-1,-1 1 1,0 0-1,0 1 0,-1-1 1,0 1-1,0-1 1,-1 1-1,-1 0 0,1 1 1,-1-1-1,0 1 1,-13-11-1,13 12 1,-2-2 1,0 0-1,-1 1 0,0 0 0,0 1 0,-1 0 1,0 0-1,0 1 0,0 0 0,0 0 0,-1 2 0,0-1 1,0 1-1,0 1 0,0 0 0,-12-1 0,18 3 5,-21-5-24,-1 2 0,0 0 0,0 2 0,0 1 0,0 2 0,0 0-1,0 2 1,1 0 0,-1 2 0,-35 13 0,32-8-70,1 1 0,-39 21 1,55-25-98,0 1 1,0-1 0,1 2 0,0 0 0,0 0-1,-19 24 1,28-31-31,0 0-1,1 1 1,-1 0-1,1 0 1,-1 0-1,1 0 1,0 0-1,1 0 1,-1 1-1,1-1 1,-1 0-1,2 1 1,-1 0-1,0-1 1,1 1-1,0-1 1,0 1-1,0-1 1,0 1-1,3 8 1,6 29-3254</inkml:trace>
</inkml:ink>
</file>

<file path=ppt/ink/ink1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8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368 31 5376,'0'-19'2346,"0"15"-1172,-14-3 1578,-31 7-46,-89 11 1,120-9-2417,0 1-1,0 1 0,1 0 1,-1 1-1,1 0 1,0 1-1,0 0 0,1 1 1,0 1-1,-16 12 1,27-20-279,0 1-1,0-1 1,0 1 0,0 0 0,0-1 0,1 1 0,-1 0 0,0 0-1,0-1 1,1 1 0,-1 0 0,1 0 0,-1 0 0,1 0 0,-1 0-1,1 0 1,-1 0 0,1 0 0,0 0 0,-1 0 0,1 0-1,0 0 1,0 0 0,0 0 0,0 0 0,0 0 0,0 0 0,0 0-1,0 0 1,0 0 0,1 0 0,-1 0 0,0 0 0,1 0 0,-1 0-1,1 0 1,-1 0 0,1 0 0,-1 0 0,1 0 0,0 0 0,-1 0-1,1-1 1,0 1 0,0 0 0,0-1 0,-1 1 0,1 0 0,0-1-1,0 1 1,0-1 0,0 1 0,0-1 0,0 0 0,0 1-1,2-1 1,21 7 171,0 0 0,0-2 1,0-1-1,1-1 0,44 0 0,8 2 368,240 47 1135,-285-45-1485,0 2 0,-1 1 0,30 14 0,-49-18-139,0 0 0,0 1 0,-1 0-1,1 1 1,-2 0 0,1 1 0,-1 0 0,-1 0-1,13 16 1,-20-22-45,1 1-1,-1-1 1,0 0-1,1 1 1,-2 0 0,1-1-1,0 1 1,-1 0-1,0 0 1,0 0-1,0 0 1,0 0-1,-1 0 1,1 0 0,-1 1-1,0-1 1,0 0-1,-1 0 1,1 0-1,-1 0 1,0 0-1,0 0 1,-1 0 0,1 0-1,-1 0 1,1-1-1,-1 1 1,0 0-1,-1-1 1,1 0-1,-1 1 1,1-1 0,-1 0-1,0 0 1,0-1-1,-5 4 1,-5 5 43,-1-1-1,0-1 1,-1 0 0,0-1-1,0-1 1,0 0 0,-21 5 0,10-4 7,1-2 0,-1-1 0,-1-1 0,1-2 0,-1 0 0,1-2 0,-53-5 0,66 3-117,0 0 0,0 0 1,1-2-1,-1 1 0,1-2 1,0 0-1,0 0 0,0-1 1,0 0-1,1-1 0,0-1 1,1 1-1,0-2 0,0 1 1,0-2-1,1 1 0,-12-17 1,18 21-93,1 1 0,-1-1 1,1 0-1,0 0 1,0 0-1,0 0 1,1 0-1,-2-7 1,3 10-69,0 0 0,-1 0 1,1 0-1,1 0 0,-1 0 1,0 0-1,0 0 1,1 0-1,-1 0 0,1 0 1,-1 1-1,1-1 0,0 0 1,0 0-1,0 1 0,0-1 1,0 0-1,0 1 0,0-1 1,0 1-1,1-1 0,-1 1 1,1 0-1,2-2 0,19-13-3116</inkml:trace>
</inkml:ink>
</file>

<file path=ppt/ink/ink1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8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203 259 4992,'-7'20'9764,"0"-4"-5728,2 3-3479,5-11-187,0 1 1,0-1-1,0 1 1,1-1-1,0 0 1,1 1-1,0-1 1,0 0-1,7 13 1,-7-16-292,0 0 1,1-1-1,-1 1 0,1-1 0,0 0 1,0 0-1,1 0 0,-1 0 0,1-1 1,0 1-1,0-1 0,0 0 0,0 0 1,1-1-1,-1 1 0,1-1 0,0 0 1,-1 0-1,10 2 0,6 0 91,0-2-1,0 0 1,1-1-1,-1-1 1,1 0-1,-1-2 1,0-1-1,0 0 1,0-1-1,0-1 1,0-1-1,31-15 1,-42 17-173,0 0 1,0-1 0,-1 0-1,0-1 1,0 1-1,0-2 1,0 1-1,-1-1 1,0 0 0,-1 0-1,1-1 1,-1 0-1,-1 0 1,0-1-1,0 1 1,-1-1 0,1 0-1,-2 0 1,0-1-1,0 1 1,0-1-1,-1 0 1,-1 1 0,0-1-1,0 0 1,-1 0-1,0 0 1,-1-10 0,0 13-35,-1 0 1,1 0-1,-1 0 1,-1 0-1,1 1 1,-1-1-1,0 0 1,0 1-1,-1 0 1,0 0-1,0 0 1,-1 0-1,1 1 1,-1-1-1,0 1 1,-10-7-1,11 9 18,-4-5-25,-1 1 1,-1 0-1,1 1 1,-1 0 0,0 0-1,0 1 1,-1 0-1,0 1 1,1 1 0,-1-1-1,-1 2 1,-13-3 0,0 0-33,2 0-16,0 0 1,0 2-1,0 1 1,-1 1-1,1 0 1,0 2 0,-1 1-1,1 1 1,0 1-1,0 0 1,0 2-1,1 1 1,-38 17 0,49-19 18,1 0 0,-1 1 1,1 0-1,1 0 1,-13 12-1,18-14 22,0 0 1,0 0-1,1 0 1,-1 0-1,1 1 0,0-1 1,0 1-1,1 0 1,0 0-1,0 0 0,0 0 1,0 0-1,1 0 1,-1 7-1,1-6-13,1 1 0,0-1 0,1 0 0,-1 1 0,1-1 0,0 1 0,1-1 0,0 0-1,0 0 1,0 0 0,1 0 0,-1 0 0,1 0 0,1-1 0,-1 1 0,1-1 0,0 0 0,0 0 0,1 0 0,-1-1 0,1 0 0,0 0 0,0 0 0,1 0 0,6 3 0,2 1-47,1 0 0,0-1 0,0-1 0,1 0 1,-1-1-1,2-1 0,-1 0 0,0-1 1,26 1-1,-1-3 61,-1-2 0,0-2 0,0-1 1,0-3-1,-1 0 0,1-3 0,-2-1 1,58-26-1,-75 22 491,-19 13-265,0 0-1,1 0 0,-1 0 0,0 0 0,1 0 0,0 1 0,-1-1 0,1 1 0,0 0 1,5-2-1,-5 11 440,-2 0 1,1 0 0,-1 1 0,0-1 0,0 14-1,-1-12-341,2-3-179,-1 0 0,1 0 0,1 0 0,-1 0 0,1 0 0,0 0 0,1-1 0,-1 0 1,1 1-1,1-2 0,-1 1 0,1 0 0,0-1 0,0 0 0,0 0 0,1 0 1,0-1-1,0 0 0,0 0 0,1 0 0,-1-1 0,1 0 0,-1 0 0,10 2 0,4 1-837,1 0 1,0-2-1,0 0 0,0-1 0,0-2 0,41-1 0,-17-1-2736</inkml:trace>
</inkml:ink>
</file>

<file path=ppt/ink/ink1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49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548 152 5248,'-1'-1'210,"-13"-36"4865,11 9 1799,2 25-6708,0 0-1,0 0 0,0 0 1,-1 0-1,1 0 0,-1 0 1,0 0-1,1 0 0,-1 1 1,-1-1-1,1 1 1,0-1-1,-1 1 0,1 0 1,-1 0-1,1 0 0,-1 0 1,-5-2-1,-54-26 533,50 28-501,-1 1 0,0 0 1,0 0-1,0 1 0,0 1 0,0 1 0,0-1 0,0 2 0,1 0 0,-17 6 0,1-2-39,12-3-104,1 1 1,-1 1 0,2 0 0,-1 0 0,1 2 0,0 0 0,0 0-1,1 1 1,0 1 0,0 0 0,1 1 0,1 0 0,-13 16 0,20-22-52,0 0 1,1 0 0,-1 0-1,1 1 1,0-1 0,1 1 0,-1 0-1,1 0 1,0 0 0,0 0 0,1 0-1,0 0 1,0 0 0,0 1-1,1-1 1,0 0 0,0 1 0,1-1-1,-1 0 1,2 0 0,-1 0-1,0 1 1,1-1 0,0-1 0,1 1-1,-1 0 1,1 0 0,6 8 0,1 2 7,1-1 1,1 0 0,0-1-1,1 0 1,1-1 0,0 0 0,0-1-1,32 19 1,-21-17-1,1-1 1,0 0-1,1-2 1,0-2-1,0 0 1,1-1-1,1-2 1,46 4-1,-53-8-16,-1-1 1,1-2-1,0 0 0,0-1 1,-1-1-1,1-1 0,-1-1 1,0-1-1,-1 0 1,1-2-1,-1-1 0,20-11 1,-30 13 20,1 0 1,-2-1 0,1 0 0,-1-1 0,0 0 0,-1 0 0,11-14 0,12-15 338,-26 41-288,0 0 0,-1 1 0,1-1 0,-1 1 0,0 0 0,0 1 0,0-1 0,5 8 0,19 19 77,-13-19-108,0 0 0,1-1 0,0-1 0,1 0 0,0-2 0,0 1 1,1-2-1,0-1 0,0 0 0,1-1 0,36 5 0,-24-7 106,0-1 1,0-2-1,0-1 0,0-1 1,0-2-1,54-14 0,-74 15-115,0 0 0,0-1 0,0-1 0,-1 0 0,1-1 0,-1 0 0,0 0 0,-1-1 0,0 0 0,0-1 0,9-9 0,-14 12-25,1 0-1,-1 0 1,-1 0 0,1-1-1,-1 1 1,0-1 0,0 0-1,-1 0 1,0 0 0,0 0-1,0 0 1,-1-1 0,0 1 0,0 0-1,0-1 1,-1 1 0,0-1-1,0 1 1,-1-1 0,0 1-1,0-1 1,-3-7 0,1 3-14,-1-1 1,-1 1-1,0 0 0,-1 1 1,0-1-1,0 1 0,-1 1 1,-1-1-1,1 1 0,-14-12 1,6 8-3,-1 1 1,0 1 0,-1 1-1,-1 0 1,1 1 0,-1 0-1,-26-7 1,17 10-10,-1 2-1,0 0 1,0 2-1,0 1 1,0 2-1,0 0 1,0 2-1,0 1 1,-52 14 0,60-11-73,0 1 1,0 0 0,1 1 0,0 2-1,-30 21 1,39-25-49,1 1-1,0 0 1,0 0 0,1 0-1,1 2 1,-1-1-1,1 1 1,1-1 0,0 2-1,0-1 1,-5 15 0,10-21 23,-1-1 0,1 1 0,1 0 0,-1-1 1,0 1-1,1 0 0,0-1 0,0 1 0,0 0 0,0-1 1,1 1-1,-1 0 0,1-1 0,0 1 0,0-1 1,0 1-1,1-1 0,-1 1 0,1-1 0,0 0 1,0 0-1,0 0 0,0 0 0,0 0 0,1 0 0,-1-1 1,1 1-1,0-1 0,4 3 0,5 3-622,0 0-1,1-2 1,0 1-1,0-1 1,27 7-1,30 8-2455</inkml:trace>
</inkml:ink>
</file>

<file path=ppt/ink/ink1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0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17 7936,'-1'3'933,"1"-1"0,-1 1 1,1 0-1,0 0 0,0 0 1,0 0-1,0 0 0,1 0 1,-1 0-1,1 0 1,1 5-1,7 28 2258,-6-24-3865,44 156 1289,-9-37 50,-37-130-647,-1 1 0,0-1 1,1 0-1,0 1 1,-1-1-1,1 1 1,0-1-1,-1 0 0,1 0 1,0 1-1,0-1 1,0 0-1,0 0 1,0 0-1,2 1 0,1-6 43,-9-18-54,-3-7-7,1-1 0,2 0 0,1 0 0,1 0 0,1 0 0,4-42 0,-1 65 48,0 0 0,0 0 0,0 0 0,1 0 0,0 0 0,0 0 0,1 1 0,0-1 0,0 1 0,1 0 0,0 0 0,0 0 0,0 0 0,0 1 0,1-1 0,0 1 0,0 0 0,1 1 0,0-1 0,-1 1 0,1 0 0,0 0 0,8-2 0,-10 4 5,1 1 0,-1 0 0,1 0 0,-1 0-1,1 0 1,0 1 0,-1 0 0,1 0 0,0 0-1,-1 0 1,1 1 0,0 0 0,-1 0 0,9 3-1,65 29 408,-60-24-410,8 4-66,-2 1 0,0 1 0,0 2 0,-2 0 0,0 1 0,-1 1 0,-1 1 0,-1 1 0,0 0 0,-2 2 0,22 36 0,-35-52-25,-1 0 1,-1 0 0,1 0 0,-1 0 0,0 0-1,1 10 1,-3-14-225,0 0 0,1 0-1,-1 0 1,-1 0 0,1 1 0,0-1-1,-1 0 1,1 0 0,-1 0 0,0 0-1,0 0 1,0 0 0,-1-1 0,1 1-1,-1 0 1,1 0 0,-4 3 0,-4 2-2829</inkml:trace>
</inkml:ink>
</file>

<file path=ppt/ink/ink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39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22 983 2688,'0'1'45,"0"-1"0,0 1-1,0-1 1,0 0 0,0 1 0,0-1 0,0 0 0,0 1 0,0-1 0,1 1-1,-1-1 1,0 0 0,0 1 0,0-1 0,1 0 0,-1 0 0,0 1-1,0-1 1,1 0 0,-1 1 0,0-1 0,1 0 0,-1 0 0,0 0-1,1 1 1,-1-1 0,0 0 0,1 0 0,-1 0 0,0 0 0,1 0-1,-1 0 1,1 0 0,-1 0 0,0 1 0,1-1 0,-1-1 0,1 1-1,-1 0 1,0 0 0,1 0 0,-1 0 0,0 0 0,1 0 0,-1 0-1,1-1 1,30-12 2293,33-28 346,-62 39-2710,57-39 485,-2-2 0,-2-2 1,-3-3-1,68-78 1,-104 107-361,-2 0 1,0 0-1,-1-2 1,-1 0-1,-1 0 1,-1-1-1,-1 0 1,-1-1 0,-1 0-1,-1 0 1,-1 0-1,-1-1 1,-1 0-1,-1 0 1,-1 0-1,-4-47 1,1 61-98,0 0 0,0 0 0,-1 0 0,-1 0-1,0 1 1,0-1 0,-1 1 0,0 0 0,0 0 0,-1 1 0,0-1 0,-1 1 0,1 1 0,-2-1 0,1 1-1,-1 0 1,0 1 0,-1 0 0,1 0 0,-1 1 0,0 0 0,0 0 0,-1 1 0,0 1 0,1 0-1,-1 0 1,-20-3 0,15 3-21,0 1-1,1 1 0,-1 0 0,0 1 1,1 1-1,-1 0 0,0 1 0,1 1 1,-1 0-1,1 0 0,0 2 0,0 0 1,1 0-1,-1 2 0,1-1 1,0 2-1,1 0 0,0 0 0,-12 11 1,13-9 35,1 1 0,0 1 0,1 0 0,0 0 1,0 1-1,2 0 0,-1 0 0,2 1 1,0 0-1,0 0 0,1 0 0,1 1 0,1 0 1,0-1-1,1 1 0,0 1 0,1-1 0,1 0 1,0 0-1,1 0 0,1 0 0,1 0 0,0 0 1,6 19-1,2 1 89,2 0-1,1-1 1,2 0 0,1-2 0,2 0-1,1 0 1,1-2 0,2-1-1,1 0 1,50 45 0,-45-48 24,1-2 0,1 0 0,1-2-1,50 26 1,-66-41-91,0 0-1,0 0 1,0-2-1,1 0 0,-1-1 1,1 0-1,0-1 1,0-1-1,1-1 0,-1-1 1,0 0-1,26-4 1,-17-1-2,-1 0 0,-1-2 0,1-1 1,-1-1-1,0-1 0,-1-1 0,0-1 1,-1-1-1,0-1 0,-1 0 0,-1-2 1,-1-1-1,0 0 0,-1-1 0,0-1 1,-2-1-1,0-1 0,-2 0 1,24-44-1,-20 22-131,-2 0 0,-1-1 0,-3 0 1,-1-1-1,-3 0 0,-1-1 0,-3 0 0,-2-80 1,-3 114 38,0 0 0,-1 1 0,0-1 0,-1 1 1,0 0-1,-1 0 0,-1 0 0,1 0 0,-2 1 1,1 0-1,-2 0 0,1 0 0,-9-9 1,10 13 33,0 1 0,-1 0 0,1 1 1,-1-1-1,0 1 0,0 0 1,0 1-1,0 0 0,-1 0 1,1 0-1,-1 0 0,0 1 0,0 0 1,0 1-1,0 0 0,0 0 1,0 0-1,0 1 0,0 0 1,-1 0-1,1 1 0,-8 1 1,3 0 4,1 1 1,-1 1 0,1-1 0,0 2-1,0 0 1,0 0 0,0 1 0,1 0 0,0 1-1,1 0 1,-1 1 0,1-1 0,1 2 0,-1 0-1,1 0 1,-9 14 0,0 4 45,2 0 1,1 1-1,1 1 1,-18 58 0,27-71 6,0 1 1,0 1 0,2-1-1,0 0 1,1 1 0,1-1 0,0 1-1,6 32 1,4-2 192,29 83 1,-27-96-120,2 0 0,2-2 0,1 1 0,2-2 0,1 0 0,27 33 0,-33-48-78,1 0 0,0-1 0,1-1 0,0 0-1,2-2 1,-1 1 0,2-2 0,0-1-1,0 0 1,1-1 0,35 12 0,-51-21-116,0 1 1,0-1 0,0 0-1,0-1 1,0 1 0,0-1-1,0 0 1,0 0-1,0 0 1,0 0 0,0 0-1,0-1 1,-1 0 0,1 0-1,0 0 1,0 0 0,0-1-1,-1 0 1,1 1-1,-1-1 1,1 0 0,-1-1-1,0 1 1,5-5 0,-3 1-308,-1 0-1,0 0 1,0 0 0,-1-1 0,0 1 0,0-1 0,0 0 0,-1 1 0,0-1 0,-1 0 0,1-1 0,0-11 0,3-27-1678</inkml:trace>
</inkml:ink>
</file>

<file path=ppt/ink/ink1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1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389 5 3584,'-35'2'8014,"-5"-7"-5237,36 5-2667,-9-1 169,-1 0 1,1 2-1,0 0 0,0 0 1,0 1-1,0 1 1,0 0-1,0 0 0,1 2 1,-19 8-1,14-5 193,-1 1 1,1 1-1,1 0 0,0 1 0,0 1 0,-20 21 0,35-32-437,0 0-1,0 0 0,0 0 1,-1 0-1,2 0 0,-1 1 1,0-1-1,0 0 0,0 1 1,0-1-1,1 0 0,-1 1 1,0 2-1,2-3-19,-1 0 0,1 0 1,-1 0-1,1 0 0,-1 0 0,1 0 0,0 0 0,0 0 0,-1 0 1,1-1-1,0 1 0,0 0 0,0 0 0,0-1 0,0 1 1,0 0-1,0-1 0,0 1 0,0-1 0,0 0 0,0 1 0,1-1 1,-1 0-1,0 1 0,2-1 0,28 8 261,0-2 0,61 6 1,-2-2 323,-20-1-81,-1 4 0,83 27 1,-121-30-289,-1 2 0,0 2 1,-1 0-1,36 25 1,-58-35-211,-1 0 0,0 1 0,0 0 0,0 0 0,-1 0 1,1 1-1,-1 0 0,-1 0 0,1 0 0,-1 0 0,0 1 0,0 0 0,-1 0 0,0 0 1,0 0-1,-1 0 0,0 1 0,0-1 0,-1 1 0,1 0 0,-2-1 0,1 1 0,-1 9 1,-2-10-5,1-1 0,-1 1 1,-1 0-1,1-1 0,-1 1 1,0-1-1,0 0 0,-1 0 1,0 0-1,0-1 0,0 1 1,-1-1-1,1 0 0,-1 0 1,-1 0-1,1-1 0,-1 0 1,1 0-1,-1 0 0,-1-1 1,-9 5-1,6-4 6,-1 1 0,0-2 0,1 1 0,-2-1 0,1-1 0,0 0 0,0-1 0,-1 0 0,1 0 0,-1-1 0,1-1 0,0 0 0,-12-3 1,-1-3-211,1-1 0,0-1 1,0-1-1,1-1 0,0-1 1,1-1-1,-25-20 0,45 33 109,0-1-1,0 1 1,0-1-1,0 0 1,1 0-1,-1 1 1,0-1-1,0 0 1,0 0-1,1 0 1,-1 0-1,0 0 1,1 0-1,-1 0 1,1 0-1,0 0 1,-1-1-1,1 1 1,0 0-1,-1 0 1,1 0-1,0 0 1,0 0-1,0-1 1,0 1-1,0 0 1,0 0-1,0 0 1,1-1-1,0-1 1,0 1-250,1 0 1,-1 0-1,1 0 1,0 0-1,0 0 1,0 0-1,0 1 1,0-1-1,0 1 1,1-1-1,-1 1 1,0 0-1,3-1 1,19-9-2894</inkml:trace>
</inkml:ink>
</file>

<file path=ppt/ink/ink1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1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0 11008,'-43'11'5503,"29"25"-7038,14-33 9214,5 29-7679,-5-9 0,14 20-128,-5-11 128,14 0-384,-3-9 0,17-10-2432,-8-3 129</inkml:trace>
</inkml:ink>
</file>

<file path=ppt/ink/ink1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1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13568,'-14'12'6783,"69"-12"-21374,-41 0 11775,9 0 2176,-3 0 0</inkml:trace>
</inkml:ink>
</file>

<file path=ppt/ink/ink1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2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50 3328,'-28'-21'9899,"22"17"-9662,0 0 0,-1 1 0,1 0 1,-1 0-1,0 0 0,0 1 1,-8-2-1,-7 3 277,-1 0 0,0 1 0,0 2 0,0 0-1,1 1 1,-1 2 0,1 0 0,0 1 0,1 1 0,-35 17 0,52-22-479,1 0 1,-1 0-1,1 0 0,0 1 0,0 0 1,0-1-1,0 1 0,0 0 1,1 0-1,-4 5 0,6-7-25,-1 0-1,1 0 1,-1 0 0,1 0-1,0 0 1,-1 0 0,1 0-1,0 0 1,0 0 0,-1 0-1,1 1 1,0-1 0,0 0-1,0 0 1,1 0 0,-1 0-1,0 0 1,0 0-1,1 0 1,-1 1 0,0-1-1,1 0 1,-1 0 0,1 0-1,0 0 1,-1 0 0,1-1-1,0 1 1,-1 0 0,1 0-1,0 0 1,0 0 0,0-1-1,0 1 1,0 0-1,0-1 1,0 1 0,0-1-1,0 1 1,0-1 0,0 0-1,0 1 1,0-1 0,0 0-1,2 0 1,32 10 155,57 9 0,-16-5 60,-25-3 44,52 4 1,36 8 172,-93-12-225,65 24 0,-97-30-137,0 1 0,0 1-1,0 0 1,-1 1 0,1 1 0,-2 0-1,0 0 1,18 18 0,-28-25-59,0 0 1,0 0-1,0 0 0,0 1 1,0-1-1,-1 1 0,1-1 1,-1 1-1,1-1 0,-1 1 1,0 0-1,0 0 0,0 0 1,-1-1-1,1 1 0,-1 0 1,1 0-1,-1 0 0,0 0 1,0 0-1,0 0 0,-1 0 1,1 0-1,-1 0 0,0 0 1,1 0-1,-1-1 0,0 1 1,-1 0-1,1-1 1,0 1-1,-1 0 0,0-1 1,1 0-1,-1 1 0,0-1 1,0 0-1,0 0 0,-1 0 1,-3 3-1,-4 1 71,1 1-1,-1-2 1,-1 1 0,1-1-1,-1-1 1,0 0 0,0 0-1,0-1 1,-21 3 0,-19-1 198,1-2 0,-55-4 0,77-1-342,0 0-1,1-2 1,0-2-1,0 0 0,-44-17 1,67 22-206,0 0 1,0-1-1,0 0 0,1 0 1,-1 0-1,1 0 1,0-1-1,-1 1 1,1-1-1,0 0 1,0 0-1,1 0 1,-4-4-1,28 2-5224,-1 1 2133</inkml:trace>
</inkml:ink>
</file>

<file path=ppt/ink/ink1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2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34 8192,'-8'-22'2858,"17"14"-926,4 5 2365,-12 3-4187,0 0 0,0 1 0,0-1 0,0 1 0,0-1 0,-1 1 0,1-1 0,0 1 0,0-1 0,0 1 0,-1 0 0,1 0 0,0-1 0,-1 1 0,1 0 0,-1 0 0,1 0 0,-1 0 0,1 0 0,-1-1 0,1 1 0,-1 0-1,0 0 1,0 0 0,1 0 0,-1 0 0,0 0 0,0 0 0,0 0 0,0 0 0,0 0 0,-1 1 0,3 39 1000,-2-38-1347,1 19 587,0 1 0,7 34 0,5 34 1202,2 236 1200,-6-182-2574,7 0 0,44 183-1,-58-318-390,0-1-1,1 0 0,1 0 0,7 16 1,-10-23 52,0 0 1,1 0 0,-1 0-1,0 0 1,1 0 0,0 0-1,-1 0 1,1 0 0,0-1-1,0 1 1,0-1 0,0 1-1,0-1 1,0 0 0,0 0-1,0 0 1,1 0 0,-1 0-1,0 0 1,1 0 0,-1-1-1,1 0 1,-1 1 0,4-1-1,27-10-2953,-3 2-235</inkml:trace>
</inkml:ink>
</file>

<file path=ppt/ink/ink1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2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85 9216,'66'-10'4608,"37"1"-4096,-80 5 6783,48-6-7423,-19-6 128,33 3-1408,-19 6 0,3-2-640,-12 2 129</inkml:trace>
</inkml:ink>
</file>

<file path=ppt/ink/ink1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3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20 232 5632,'0'2'343,"0"1"0,0-1 0,1 0 0,0 1 1,-1-1-1,1 0 0,0 1 0,0-1 0,0 0 0,0 0 0,0 0 1,1 0-1,-1 0 0,1 0 0,-1 0 0,1 0 0,0-1 1,-1 1-1,1-1 0,3 2 0,-2-1 105,1 0 1,0-1-1,0 1 0,0-1 1,0 0-1,0 0 0,0-1 1,0 1-1,0-1 1,0 0-1,5-1 0,13-1 327,0-2-1,-1-1 1,37-12 0,-45 13-1271,13-4 1007,0 0 155,1-1-1,39-19 1,-61 26-614,0 0-1,-1-1 0,1 1 0,-1-1 0,0 0 1,0 0-1,0 0 0,0-1 0,-1 0 0,1 1 1,-1-1-1,0 0 0,0-1 0,0 1 0,-1-1 1,1 1-1,-1-1 0,0 0 0,0 1 0,1-11 1,-3 12-44,0 0 1,0-1 0,0 1 0,-1 0-1,1 0 1,-1 0 0,0 0 0,0-1 0,0 1-1,-1 0 1,1 1 0,-1-1 0,1 0 0,-1 0-1,0 1 1,0-1 0,0 1 0,-1-1-1,1 1 1,0 0 0,-1 0 0,-3-2 0,-3-2 26,1 1 0,-1 1 0,0-1 0,0 2 0,0-1 0,-20-4 1,10 4 55,0 1 0,-1 0 0,1 1 0,-28 2 0,38 0-39,0 1 0,0 0 0,0 1 0,0 0 0,0 0-1,1 1 1,-1 0 0,1 1 0,0 0 0,0 0 0,0 1 0,-12 9 0,12-7 5,1-1 0,0 1 0,0 1 0,1-1 0,-1 1 0,2 1 0,-1-1 0,1 1-1,1 0 1,-1 0 0,2 0 0,-1 0 0,1 1 0,0-1 0,-2 21 0,4-17 58,1 0 0,0 0 1,1-1-1,0 1 0,1 0 0,1 0 1,0 0-1,0-1 0,2 0 1,-1 0-1,10 17 0,-6-15-30,0 0-1,1-1 0,0 0 1,1 0-1,1-1 1,0 0-1,1-1 1,0-1-1,17 13 0,-19-17-138,0 1 0,1-1-1,0-1 1,1 0 0,-1 0-1,1-1 1,0-1 0,0 0-1,0 0 1,0-1 0,0-1-1,19 0 1,-23-1-386,0-1 0,0 0-1,0 0 1,0-1 0,0 0 0,0 0 0,0-1-1,-1 0 1,1 0 0,10-7 0,22-14-3294</inkml:trace>
</inkml:ink>
</file>

<file path=ppt/ink/ink1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4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1 570 7808,'3'1'4346,"15"4"-1752,-13-4 1559,0-2-3913,0 1-1,1-1 1,-1 0 0,0-1 0,0 1 0,0-1 0,0 0 0,-1 0-1,1-1 1,0 1 0,-1-1 0,6-4 0,49-47 296,-40 35-52,-9 9-369,0-1 0,-1 0 0,0-1-1,-1 0 1,0 0 0,-1-1 0,0 0-1,-1 0 1,-1-1 0,0 1 0,-1-1-1,0 0 1,-1-1 0,-1 1 0,0-1-1,-1 1 1,-1-1 0,0 1 0,-1-1-1,0 1 1,-1-1 0,-1 1 0,0 0-1,-1 0 1,-1 0 0,0 0 0,-1 1-1,-10-19 1,12 27-100,1 0 0,-1 0 1,0 0-1,0 0 0,-1 1 0,1 0 0,-1 0 0,0 0 0,0 1 0,0-1 0,0 1 1,-1 0-1,1 1 0,-1-1 0,0 1 0,0 0 0,0 1 0,0 0 0,0-1 0,0 2 1,0-1-1,0 1 0,-11 0 0,10 4 6,15 0-21,29 4 22,86 10 216,167 16 105,-251-32-333,1-1-1,-1-3 1,0-1 0,0-2 0,54-13-1,-90 17-1,1-1-1,-1 1 0,1 0 0,-1-1 0,1 0 0,-1 0 0,0 0 0,0 0 0,0-1 1,0 1-1,3-5 0,-46 26 142,33-14-144,1 0-1,-1 1 1,1-1-1,1 2 1,-1-1 0,1 0-1,0 1 1,0 0-1,1 0 1,0 1-1,1-1 1,-1 1 0,-3 13-1,2-3 9,1 0 0,1 1 0,0-1-1,1 37 1,3-43-13,1 1 0,1-1 0,-1 0 0,2 0 0,0 0 0,1-1 0,0 1 0,0-1 0,1 0 0,1 0 0,0-1 0,0 0 0,14 14 0,-16-18-13,2-1-1,-1 1 1,1-1-1,0-1 1,0 1-1,0-1 1,0 0-1,1-1 1,0 1-1,0-2 1,0 1-1,0-1 1,0 0-1,0-1 1,1 0-1,-1 0 1,0-1-1,1 0 1,-1 0-1,0-1 1,1 0-1,12-3 1,-2-1-22,0 0 1,0 0 0,-1-2 0,0 0-1,0-1 1,0-1 0,-1-1 0,24-18 0,-29 19 18,-1 0 1,0 0-1,0-1 1,-1-1-1,0 0 1,-1 0 0,0-1-1,-1 0 1,0-1-1,-1 0 1,-1 0 0,0 0-1,-1-1 1,0 0-1,-1 0 1,0 0 0,1-18-1,-6 48-20,0-1 1,0 0-1,1 1 0,1-1 1,1 0-1,0 1 0,1-1 0,1 0 1,7 19-1,-7-24-28,0-1-1,1 0 1,0 0 0,1 0-1,0-1 1,1 0 0,-1 0-1,1 0 1,1-1 0,0 0-1,0-1 1,0 0 0,0 0-1,1-1 1,13 7 0,-18-10-226,0 0 1,0-1 0,0 1-1,0-1 1,0 0 0,0 0-1,0 0 1,0-1 0,0 0-1,0 1 1,0-1 0,1-1-1,-1 1 1,0-1 0,5 0-1,21-4-3038</inkml:trace>
</inkml:ink>
</file>

<file path=ppt/ink/ink1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4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9984,'5'3'4992,"47"-29"-15744,-38 17 7168</inkml:trace>
</inkml:ink>
</file>

<file path=ppt/ink/ink1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5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354 35 6784,'8'-11'5341,"-22"5"-1222,5 4-3937,-13-3 286,1 1 0,-1 1-1,1 1 1,-1 1 0,0 1-1,0 1 1,1 1 0,-1 0-1,1 2 1,-1 1 0,1 0-1,-36 16 1,56-21-464,0 0 0,-1 0 0,1 1 0,0-1 0,0 1 0,0-1 0,0 1 0,0 0 0,0-1 0,-1 1 0,2 0 0,-1 0 0,0 0 0,0-1 0,0 1 0,0 0 0,0 0 0,1 0 0,-1 0 0,0 1 0,1-1 0,-1 1 0,1-1 1,0 0-1,0 0 0,1 0 1,-1 0-1,0 0 0,1 0 1,-1 0-1,1 0 1,-1 0-1,1-1 0,0 1 1,-1 0-1,1 0 0,0-1 1,-1 1-1,1 0 1,0-1-1,0 1 0,0-1 1,1 2-1,50 19 111,136 27 148,62 20 242,-215-55-400,85 35 163,-109-43-212,-1 1-1,0 0 1,0 1 0,0 0-1,-1 0 1,0 1 0,-1 0 0,9 11-1,-14-17-34,-1 1 0,0 0 0,0 0 0,0-1 0,0 2 0,-1-1 0,1 0 0,-1 0 0,1 0 0,-1 1 0,0-1 0,-1 1 0,1-1 0,0 1 0,-1-1 0,0 1 0,0-1 0,0 1 0,0-1 0,-1 1 0,1-1 0,-1 1 0,0-1 0,0 1 0,0-1 0,0 0-1,-1 1 1,0-1 0,1 0 0,-1 0 0,0 0 0,0 0 0,-1-1 0,1 1 0,0-1 0,-1 1 0,0-1 0,1 0 0,-1 0 0,-6 3 0,-4 3 68,1 0 0,-2-2 0,1 1 0,-1-2 0,0 0 0,0 0 0,-1-2 0,1 0 0,-19 2 0,10-3-178,0-1 1,0-2-1,1 0 1,-1-1 0,0-1-1,1-1 1,0-2 0,0 0-1,0-1 1,0-1-1,1-1 1,1-1 0,-35-22-1,37 21-806,8 4-2808,22 8-147,2 2 523</inkml:trace>
</inkml:ink>
</file>

<file path=ppt/ink/ink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0.2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0 4224,'15'52'2048,"4"37"-1920,-15-64 3584,-4 5-3712,-9 13 128,-5 5 0,-9-2 0,-6-2-1280,6-1 128,-5 0-256,-10-20 0</inkml:trace>
</inkml:ink>
</file>

<file path=ppt/ink/ink1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5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174 251 8320,'0'0'549,"-1"1"-1,1-1 1,-1 1 0,0-1 0,1 1-1,0 0 1,-1-1 0,1 1 0,-1-1 0,1 1-1,0 0 1,-1 0 0,1-1 0,0 1-1,0 0 1,0-1 0,-1 1 0,1 0 0,0 0-1,0 0 1,0 1 0,2 29 2870,0-19-3436,0 0 0,1-1-1,8 20 1,-8-24 157,0 0 0,0-1-1,1 1 1,0 0-1,0-1 1,1 0 0,-1 0-1,1 0 1,1-1 0,-1 0-1,1 0 1,0 0 0,0 0-1,0-1 1,1 0-1,0-1 1,0 1 0,0-1-1,0-1 1,0 1 0,15 2-1,-4-2-98,1-2 0,0 0 0,0-1 0,-1 0 0,1-2 0,0 0-1,-1-1 1,1-1 0,-1-1 0,0-1 0,0 0 0,-1-1 0,0-1 0,0 0-1,-1-2 1,0 0 0,0-1 0,-1 0 0,-1-1 0,0-1 0,-1 0 0,0-1 0,18-24-1,-28 32-34,1 0 0,-1 0 0,0-1 0,0 1 0,-1-1 0,1 1 0,-2-1 0,1 0 0,-1 0 0,0 0 0,0 0 0,-1 0 0,0 0-1,0 0 1,-1 0 0,0 0 0,-2-12 0,1 13-11,1-1 0,-1 1 0,0-1 0,0 1 0,0 0 0,-1 0 0,0 0 0,-1 0-1,1 0 1,-1 0 0,0 1 0,0 0 0,-1 0 0,0 0 0,1 0 0,-2 1 0,1 0 0,0 0 0,-1 0 0,-9-4-1,4 1-4,0 1-1,-1 1 0,1-1 0,-1 2 0,0 0 0,0 0 0,-1 1 0,1 0 0,-1 1 1,0 1-1,1 0 0,-21 1 0,27 0 3,-25 0-63,1 1 0,-1 1 0,1 2 0,0 1 0,0 1 0,1 2-1,0 1 1,-52 23 0,69-28-201,0 2 0,1-1 0,-1 2 0,1-1 0,0 2 0,1-1 0,0 1 0,0 1 0,1 0 0,0 0 0,0 1 0,1 0 0,1 1 0,-1-1 0,-5 13 0,12-21 115,0 0 0,0 0 0,0 0 0,0 0 0,0 0 0,0 0 0,0 0 0,1 0 0,-1 0 0,1 0 0,-1 0 0,1 0 0,0 1 0,0-1 1,0 0-1,0 0 0,0 0 0,0 1 0,1-1 0,-1 0 0,1 0 0,0 0 0,-1 0 0,1 0 0,0 0 0,0 0 0,1 0 0,-1 0 0,0 0 0,0-1 0,1 1 0,-1 0 0,1-1 0,0 1 0,-1-1 0,1 0 0,0 1 0,2 0 0,30 27-3192</inkml:trace>
</inkml:ink>
</file>

<file path=ppt/ink/ink1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6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1180 5248,'0'1'143,"0"-1"-1,0 0 1,0 1 0,1-1 0,-1 0-1,0 1 1,0-1 0,0 0 0,0 1-1,0-1 1,0 0 0,1 0 0,-1 1-1,0-1 1,0 0 0,0 0 0,1 0-1,-1 1 1,0-1 0,0 0 0,1 0-1,-1 0 1,0 1 0,1-1 0,-1 0-1,0 0 1,0 0 0,1 0 0,-1 0-1,0 0 1,1 0 0,-1 0 0,0 0-1,1 0 1,-1 0 0,0 0 0,1 0-1,20-4 4695,27-15-1424,136-64-192,-149 66-3081,-1-1-1,58-41 0,-81 51-23,38-28 389,-2-2-1,45-47 1,-77 70-476,0-2-1,0 0 1,-2 0-1,0-1 0,-1-1 1,-1 0-1,0-1 1,9-25-1,-15 32-65,-1 1-1,0-1 0,0 0 0,-1-1 1,-1 1-1,0 0 0,-1-1 0,-1 1 1,0-1-1,-1 0 0,0 1 0,-5-24 1,3 21-5,-1 1 1,-1-1-1,0 1 1,-1 0-1,0 0 1,-1 1 0,-1 0-1,-1 0 1,1 0-1,-2 1 1,-11-11-1,16 17 28,-13-15-33,-1 2 1,0 0-1,-1 1 0,-1 1 1,-1 1-1,-1 1 1,0 1-1,-1 1 1,0 2-1,-50-20 1,51 24 58,-1 0 1,0 1 0,-1 2 0,1 0 0,-1 2-1,0 1 1,0 1 0,0 1 0,-31 3 0,48-2 11,0 1 1,1 0-1,-1 0 1,1 0-1,0 1 1,0 0-1,0 0 1,0 1-1,0 0 1,1 0-1,0 0 1,0 1-1,0 0 1,0 0-1,1 1 1,-1 0-1,2 0 1,-6 6-1,0 5 69,0 1 0,2 0 0,0 0 0,0 1 1,-6 27-1,7-17 61,1 0 0,1 1 0,1-1 1,2 1-1,2 37 0,0-46-77,18 371 1182,0-214-956,10 114 13,-26-248-688,-1-1 1,-2 1 0,-2 0 0,-14 70 0,16-110 160,1-2-3,-1-1-1,1 1 1,-1-1-1,1 1 0,0-1 1,-1 1-1,1-1 1,0 1-1,0-1 1,0 1-1,0-1 1,0 1-1,0-1 1,1 1-1,-1-1 1,1 0-1,-1 1 0,1-1 1,0 3-1,8 1-3113</inkml:trace>
</inkml:ink>
</file>

<file path=ppt/ink/ink1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6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5 434 9472,'-2'8'1431,"1"1"1,0-1-1,0 1 1,1 0-1,0-1 1,1 1 0,1 11-1,-1-15-1289,0 0-1,1 0 1,-1 0-1,1-1 1,0 1-1,0-1 1,1 1-1,-1-1 1,1 0-1,0 0 1,0 0-1,0 0 1,1-1 0,-1 1-1,7 3 1,2 1-67,0 0 1,0-2 0,1 1-1,0-1 1,1-1 0,-1-1 0,1 0-1,0 0 1,0-2 0,0 0-1,0 0 1,1-1 0,-1-1-1,18-2 1,-13 0-16,0 0 0,0-2-1,-1 0 1,0-2 0,1 0-1,-2 0 1,1-2 0,-1 0-1,0-1 1,23-17 0,-34 21-69,0 0 1,-1 0-1,0 0 1,0-1-1,0 0 1,0 0-1,-1 0 1,0 0-1,0-1 1,-1 0-1,1 0 1,-2 0 0,1 0-1,1-9 1,-1 4-27,-1 0 0,-1 0 0,0 0 0,0-1 1,-1 1-1,-1 0 0,-3-18 0,0 14-2,0 1 0,-1 0-1,-1 1 1,-1-1-1,0 1 1,-1 0 0,0 1-1,-1 0 1,0 0 0,-1 1-1,-1 0 1,0 1 0,-1 0-1,0 1 1,-17-12 0,8 7 60,-2 1 1,1 1 0,-1 0 0,-1 2-1,0 1 1,-1 1 0,0 1 0,-41-7-1,6 15 249,48 3-127,42 0 100,35-2 373,107-14 0,-113 6-1414,-1 2 0,108 7 0,-118 9-3962,-33-6 1431</inkml:trace>
</inkml:ink>
</file>

<file path=ppt/ink/ink1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7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68 288 8320,'0'1'170,"0"-1"0,0 1 0,-1-1-1,1 1 1,0 0 0,0-1 0,0 1 0,0-1 0,0 1 0,0-1 0,1 1 0,-1-1 0,0 1 0,0-1 0,0 1 0,0 0 0,1-1-1,-1 0 1,0 1 0,0-1 0,1 1 0,-1-1 0,0 1 0,1-1 0,-1 1 0,1-1 0,-1 0 0,0 1 0,1-1 0,-1 0-1,1 1 1,-1-1 0,1 0 0,0 1 0,30 5 5382,8-6-1873,-5-5-3348,-6 0-228,-1-2 1,0 0 0,-1-2-1,31-15 1,-46 19-18,0-1 1,-1-1-1,0 0 1,0 0-1,0-1 1,-1 0-1,0-1 1,-1 1-1,0-2 1,-1 1-1,1-1 1,8-16-1,-15 23-89,1 0-1,-1 0 0,0 0 1,0 0-1,0 0 0,0 0 1,-1 0-1,1 0 0,-1 0 1,1 0-1,-1 0 1,0 0-1,0-1 0,-1 1 1,1 0-1,-1 0 0,1 0 1,-1 0-1,0 0 0,0 0 1,0 0-1,-1 0 0,1 0 1,-1 1-1,0-1 1,-3-4-1,1 3 11,0-1 1,-1 1 0,0 0-1,1 1 1,-1 0-1,0-1 1,-1 1-1,1 1 1,0-1 0,-1 1-1,0 0 1,-9-2-1,5 2 6,-1 0 1,1 1-1,-1 1 0,1 0 0,-1 0 1,1 1-1,-1 0 0,1 1 0,-1 0 0,-11 4 1,18-5-10,-11 4 29,0 1 0,0 0 0,1 1 0,0 1 0,0 0 1,1 1-1,0 0 0,1 1 0,0 0 0,0 1 1,1 0-1,0 1 0,1 0 0,1 1 0,0 0 1,0 1-1,2 0 0,0 0 0,0 0 0,1 1 0,1 0 1,0 0-1,1 1 0,1-1 0,1 1 0,-2 16 1,5-24-45,-1 0 1,1 0 0,0-1-1,1 1 1,0-1 0,0 1 0,1-1-1,0 0 1,0 1 0,0-1-1,1-1 1,0 1 0,1-1 0,-1 1-1,1-1 1,0-1 0,1 1-1,0-1 1,-1 0 0,2 0 0,-1 0-1,0-1 1,1 0 0,0 0-1,9 3 1,3 1-529,1-1 0,0-1 0,0 0-1,0-2 1,1 0 0,-1-1 0,1-2 0,30 0 0,7-7-2533,-8 2-149</inkml:trace>
</inkml:ink>
</file>

<file path=ppt/ink/ink1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7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1 396 10496,'0'4'527,"1"0"1,-1 0-1,1 0 0,0 0 1,1 0-1,-1 0 1,1-1-1,0 1 1,0 0-1,0-1 1,0 0-1,0 1 0,4 2 1,45 46 2799,-18-19-4055,-11-6 889,29 47 0,-7-9 669,-43-62-741,1 0 0,0-1 0,0 1 0,-1 0 0,0 0 0,1 0 0,-1 0 0,0 0 0,0 5 0,0-8-62,-1 1 0,0 0 0,0-1-1,0 1 1,0 0 0,0-1 0,-1 1 0,1 0-1,0-1 1,0 1 0,0 0 0,0-1 0,-1 1-1,1 0 1,0-1 0,-1 1 0,1-1 0,0 1-1,-1-1 1,1 1 0,-1-1 0,1 1 0,-1-1 0,1 1-1,-1-1 1,1 1 0,-1-1 0,1 0 0,-1 1-1,0-1 1,1 0 0,-1 0 0,0 1 0,1-1-1,-1 0 1,1 0 0,-1 0 0,0 0 0,0 0-1,1 0 1,-1 0 0,0 0 0,0 0 0,-1 0 20,0-1 0,1 1 0,-1 0 1,0-1-1,1 1 0,-1-1 0,0 0 0,1 0 1,-1 1-1,0-1 0,1 0 0,0 0 1,-1 0-1,1-1 0,-1 1 0,1 0 0,0 0 1,-2-3-1,-21-34 280,19 29-207,-25-44 72,2-1 1,-33-90 0,54 123-137,1 0 0,1 0 0,1-1 0,0 0 0,2 0 0,1 0 0,0 0 0,2 0 0,1 0 0,6-33 0,-6 46-45,0 0 0,1 1-1,0-1 1,0 1 0,1 0-1,0 0 1,1 0 0,-1 1-1,2-1 1,-1 1 0,1 0-1,0 1 1,0-1 0,1 1-1,0 1 1,0-1 0,0 1-1,1 0 1,0 1 0,-1 0-1,2 0 1,-1 0 0,0 1-1,1 1 1,0-1 0,-1 1-1,1 1 1,0 0 0,0 0-1,0 1 1,0 0 0,0 0-1,0 1 1,0 0 0,13 4-1,-5 0-473,0 0-1,-1 2 1,0 0 0,0 0-1,-1 2 1,15 10 0,-12-8-1648,-2-3-983,-4-3-233</inkml:trace>
</inkml:ink>
</file>

<file path=ppt/ink/ink1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8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128 360 8320,'1'1'196,"0"1"1,0-1 0,0 0-1,0 0 1,0 0 0,0 0-1,0 0 1,1 0-1,-1 0 1,0 0 0,1 0-1,-1 0 1,0-1 0,1 1-1,-1 0 1,1-1 0,-1 0-1,1 1 1,0-1-1,-1 0 1,1 0 0,-1 0-1,1 0 1,-1 0 0,1 0-1,2 0 1,51-12 5492,-36 7-4144,153-43 985,-157 42-2420,1 0 0,-1-1 0,-1 0 0,1-1 0,-1-1 0,0 0 0,-1-1 0,20-19 0,-30 26-80,1-1 0,-1 1-1,0-1 1,-1 0 0,1 0-1,-1 0 1,1 0 0,-1 0-1,-1-1 1,1 1-1,0-1 1,-1 1 0,0-1-1,0 1 1,-1-1 0,1 0-1,-1 0 1,0 1 0,0-1-1,0 0 1,-1 1 0,0-1-1,0 0 1,0 1 0,0-1-1,-1 1 1,0-1 0,0 1-1,0 0 1,0 0 0,-1 0-1,1 0 1,-1 0 0,0 1-1,0-1 1,-1 1 0,1-1-1,-1 1 1,1 0 0,-7-3-1,1 0 32,-1 0-1,1 1 1,-1 0-1,0 1 1,0 0-1,-1 1 1,1 0-1,-21-3 1,8 3 123,0 1 0,0 1-1,-25 2 1,34 0-86,0 1 0,0 1 0,1 0-1,-1 0 1,1 1 0,0 1 0,0 0-1,1 1 1,-1 1 0,1 0 0,-22 16-1,23-15-2,0 0-1,0 0 0,1 1 0,0 0 1,1 1-1,0 0 0,0 0 0,1 1 0,1 0 1,0 1-1,-7 15 0,10-19-42,1 0-1,0 0 1,0 0-1,1 0 1,0 1 0,1-1-1,0 1 1,0 0-1,0-1 1,1 1-1,1 0 1,0-1 0,0 1-1,0-1 1,1 1-1,4 11 1,0-4-18,1-2 1,0 1-1,1-1 0,1 0 1,0 0-1,0-1 1,17 17-1,-10-15-69,0 0-1,1-2 0,0 1 1,1-2-1,1-1 1,0 0-1,0-1 1,1-1-1,0-1 1,1-1-1,23 5 0,-24-6-559,0 0 0,1-2 0,0-1 0,0 0 0,0-2-1,0 0 1,0-2 0,-1 0 0,37-7 0,6-5-3139</inkml:trace>
</inkml:ink>
</file>

<file path=ppt/ink/ink1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2:59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13 239 4352,'-1'0'82,"1"0"1,0 0-1,0 0 1,-1 1-1,1-1 1,0 0-1,-1 0 1,1 0-1,0 0 1,-1 0-1,1 0 1,0 0-1,-1 0 1,1 0 0,0 0-1,-1 0 1,1 0-1,0 0 1,-1 0-1,1 0 1,0 0-1,0 0 1,-1-1-1,1 1 1,0 0-1,-1 0 1,1 0-1,0 0 1,0-1-1,-1 1 1,1 0-1,0 0 1,0 0-1,-1-1 1,1 1-1,0 0 1,0-1-1,0 1 1,0 0-1,-1 0 1,1-1-1,0 1 1,0-1-1,13-11 5656,6-4-1948,-11 3-4021,-5 5 520,1 0 0,0 1-1,1-1 1,0 1 0,0 0-1,0 0 1,11-10 0,48-40 1818,-55 50-2022,1-2 212,1 1 0,1 0 1,16-8-1,-23 13-206,-1 1 0,1 0 1,0 0-1,0 1 0,0-1 0,0 1 0,0 0 0,0 0 0,0 1 0,0 0 0,8 0 0,-11 1-61,0-1 0,0 1-1,0 0 1,0 0-1,-1-1 1,1 2 0,0-1-1,-1 0 1,1 0 0,0 0-1,-1 1 1,1-1 0,-1 1-1,0-1 1,0 1-1,1-1 1,-1 1 0,0 0-1,0 0 1,-1 0 0,1-1-1,0 1 1,-1 0 0,1 0-1,-1 0 1,1 0-1,-1 0 1,0 0 0,0 0-1,0 3 1,1 9 60,-2 0-1,1 0 1,-4 16-1,3-23-64,-8 50 143,4-31-131,1 0 1,1 0-1,1 0 0,2 32 1,1-51-44,0 1 0,0-1 0,1 1 0,0-1 0,0 0 0,1 0 0,0 0 0,0 0 0,0-1 0,1 1-1,0-1 1,1 0 0,-1 0 0,1 0 0,0-1 0,1 1 0,-1-1 0,1-1 0,8 7 0,-1-3 16,0-1 0,0 0 0,1-1 0,-1-1-1,1 0 1,1 0 0,-1-2 0,0 0 0,1 0 0,0-1 0,0-1-1,19-1 1,-13-1 49,-1-1-1,0-1 1,27-6 0,-37 6-34,-1 0 0,0-1 0,0 0 1,0 0-1,-1-1 0,0 0 0,0 0 1,0-1-1,0 0 0,8-9 0,-5 3 15,-1-1-1,0 0 1,-1-1-1,-1 0 1,0 0-1,-1-1 1,0 0-1,-1 0 1,-1-1-1,-1 1 1,5-27-1,-4 5 67,-2 0-1,-1-1 1,-7-73-1,1 82 55,4 29-156,0-1 0,0 0 0,-1 1 0,1-1 0,0 0 0,0 1 0,-1-1 0,1 1 0,0-1 0,-1 0 0,1 1 1,0-1-1,-1 1 0,1-1 0,-1 1 0,1-1 0,-1 1 0,1-1 0,-1 1 0,0 0 0,1-1 0,-1 1 0,1 0 0,-1-1 0,0 1 0,1 0 0,-1 0 0,-1-1 1,2 2-2,-1-1 0,1 0 0,0 0 0,-1 1 0,1-1 0,0 0 1,-1 0-1,1 1 0,0-1 0,-1 0 0,1 1 0,0-1 0,0 0 1,-1 1-1,1-1 0,0 1 0,0-1 0,0 0 0,0 1 0,-1-1 1,1 1-1,0-1 0,0 0 0,0 1 0,0-1 0,0 1 0,0-1 1,0 1-1,0-1 0,0 0 0,1 1 0,-1-1 0,0 1 0,0 0 1,5 28 31,0-4 33,0 98-45,-6-93-41,1 0 0,2 0 0,1 0 0,1 0 0,15 52-1,-16-76-84,0 0-1,0 0 0,1 0 0,0 0 1,0-1-1,0 0 0,0 0 0,1 0 1,0 0-1,0-1 0,0 1 0,1-1 1,7 4-1,-8-5-732,1 0 0,-1-1 0,0 0 0,1 0 0,-1 0 0,1 0 0,-1-1 0,1 0-1,10 0 1,-3-6-2534,1 1 21</inkml:trace>
</inkml:ink>
</file>

<file path=ppt/ink/ink1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0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8064,'0'-1'189,"0"1"0,0 0 0,0-1 1,0 1-1,0 0 0,0-1 0,1 1 1,-1 0-1,0-1 0,0 1 0,0 0 0,0 0 1,0-1-1,0 1 0,0 0 0,1-1 1,-1 1-1,0 0 0,0 0 0,0-1 0,1 1 1,-1 0-1,0 0 0,0 0 0,1-1 1,-1 1-1,0 0 0,0 0 0,1 0 1,-1 0-1,0 0 0,1 0 0,-1-1 0,0 1 1,0 0-1,1 0 0,-1 0 0,0 0 1,1 0-1,-1 0 0,0 0 0,1 0 0,-1 0 1,0 0-1,1 0 0,-1 1 0,0-1 1,0 0-1,1 0 0,-1 0 0,0 0 0,1 0 1,-1 1-1,0-1 0,0 0 0,1 0 1,-1 0-1,0 1 0,0-1 0,1 0 1,11 30 3322,4 43-3808,-15-70 662,12 64-105,-5-31 249,-1 1 0,2 71 1,-11-97-443,-3-21 40,-6-32 36,7 11-147,1 0 1,1-1 0,2 0 0,5-53 0,-4 77 4,1 0 0,-1 0 1,2 0-1,-1 0 0,1 0 0,0 0 0,0 1 1,1-1-1,0 1 0,1 0 0,-1 0 1,1 0-1,1 1 0,-1 0 0,1 0 0,0 0 1,1 1-1,-1-1 0,1 2 0,0-1 1,0 1-1,0 0 0,9-3 0,-8 4 23,0 1 0,0 1 0,0-1 0,0 1 0,1 0 0,-1 1 0,0 0 0,0 1 0,1-1 0,-1 1 0,12 4 0,2 1 53,-1 1 0,38 18 0,-38-15-2,-1 1 0,0 2 0,-1 0 0,0 1 0,-1 0 0,0 2 0,-2 0 0,0 1 0,0 1 1,12 19-1,-22-28-151,0-1 1,-1 1-1,0 1 1,0-1-1,-1 1 1,-1-1 0,1 1-1,-2 0 1,1 0-1,-1 1 1,-1-1-1,0 0 1,0 1-1,-1-1 1,0 0 0,-1 1-1,0-1 1,-1 0-1,0 1 1,0-1-1,-1 0 1,-1 0-1,0-1 1,-9 17 0,8-18 279,0-5-4081,6-18-2949,3 4 3604</inkml:trace>
</inkml:ink>
</file>

<file path=ppt/ink/ink1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0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60 410 9856,'17'26'3115,"-6"-9"-419,1 0-1,21 22 1,-29-34-2577,1-1 1,0 0 0,1 1-1,-1-2 1,0 1-1,1 0 1,0-1 0,0 0-1,0-1 1,0 1-1,1-1 1,8 2 0,4-1 168,1-1 1,0-1 0,0-1-1,0 0 1,0-1 0,0-1-1,-1-1 1,38-11-1,-48 11-290,-1 0 0,1 0-1,-1-1 1,0 1-1,0-2 1,-1 1-1,1-1 1,-1-1-1,0 1 1,-1-1-1,1 0 1,-1-1-1,0 1 1,-1-1-1,1 0 1,-2-1 0,1 1-1,-1-1 1,0 0-1,0 0 1,-1-1-1,0 1 1,2-11-1,-3 9-96,0-2 0,-1 1 1,0 0-1,-1 0 0,0 0 0,0 0 0,-1-1 0,-1 1 0,0 0 0,-5-16 0,-4 9-38,-1 0-1,0 1 0,-2 0 0,0 1 1,0 1-1,-1 0 0,-1 1 1,-1 0-1,0 2 0,-20-13 1,22 16 97,0 0 0,-1 1 0,0 1 0,0 0 0,0 1 0,-1 1 0,0 1 0,0 0 0,0 1 0,0 1 0,-1 0 0,1 1 0,-1 1 0,1 1 0,-27 5 0,40-6 20,-1 1 0,0 0 0,0 1 1,0-1-1,0 1 0,1 0 0,-1 0 1,1 0-1,-1 1 0,1 0 0,0 0 1,0 0-1,0 0 0,1 1 0,-1-1 1,1 1-1,-1 0 0,1 0 0,1 0 1,-1 0-1,0 1 0,1-1 0,0 1 1,0-1-1,0 1 0,-1 7 0,3-4-32,1-1 0,-1 1-1,1 0 1,1 0-1,0-1 1,0 1 0,0-1-1,1 1 1,0-1-1,0 0 1,1 0 0,0 0-1,0 0 1,9 10 0,1 0-72,1 0 0,1 0 1,32 25-1,-30-30 72,1-2-1,0 0 1,0-1-1,1-1 0,0-1 1,1 0-1,0-2 0,39 5 1,-42-6 13,-7-2 74,-1 0-1,1-1 0,0 0 0,0-1 0,0 0 0,-1 0 0,1-1 0,0-1 1,0 0-1,-1 0 0,1-1 0,-1-1 0,0 1 0,11-7 0,-18 8 60,-1 1-1,0 0 1,0 0-1,1 0 1,-1 0-1,1 0 1,-1 1-1,1-1 1,-1 1-1,1-1 0,3 1 1,-5 0-24,0 0 0,0 1 0,0-1 0,0 0 0,0 0 0,0 1 0,0-1 0,0 1 0,-1-1 1,1 1-1,0-1 0,0 1 0,0 0 0,-1-1 0,1 1 0,0 0 0,0-1 0,-1 1 0,1 0 0,0 1 0,2 4 266,-1 1-1,0-1 1,0 1 0,-1-1-1,0 1 1,0 0-1,0 7 1,4 24 232,-3-26-437,1-1 1,0 0 0,1 1-1,1-2 1,-1 1 0,2 0-1,-1-1 1,2 0 0,-1 0-1,1-1 1,1 0 0,-1 0-1,2 0 1,17 14 0,-18-18-447,0 0 1,0 0-1,1-1 1,-1 0 0,1 0-1,0-1 1,0 0 0,0-1-1,1 0 1,-1 0-1,0-1 1,16 0 0,15-1-3036</inkml:trace>
</inkml:ink>
</file>

<file path=ppt/ink/ink1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1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0 435 8064,'16'4'2518,"-1"-1"1,1 0-1,0-2 1,24 1-1,7 0-1521,7 5-357,0-4 0,1-1 0,-1-3 0,76-12 0,-121 12-609,0-1 1,0 0-1,0 0 1,0-1-1,0 0 1,-1-1-1,0 0 1,0 0-1,0-1 1,0 0-1,0 0 1,-1-1-1,0 0 1,0 0-1,-1-1 1,0 0-1,0 0 1,0 0-1,-1-1 1,0 0-1,-1 0 1,0 0-1,0-1 1,0 1-1,-1-1 1,-1 0-1,1 0 1,-2 0 0,1 0-1,-1 0 1,0 0-1,-1 0 1,0-1-1,-1 1 1,0 0-1,0 0 1,-1 0-1,0 0 1,0 0-1,-1 0 1,0 1-1,-1-1 1,-6-10-1,6 13-27,-1-1 1,0 1-1,0 0 0,-1 0 0,1 0 1,-1 1-1,-1 0 0,1 0 0,-1 0 1,0 1-1,0 0 0,0 1 0,0-1 1,-1 1-1,1 1 0,-1 0 0,0 0 1,0 0-1,0 1 0,0 0 0,0 0 1,-15 2-1,13-1-3,0 0 1,0 1 0,0 1-1,0 0 1,0 0-1,0 1 1,1 0 0,0 0-1,-1 1 1,1 1-1,0-1 1,1 2 0,-1-1-1,1 1 1,0 0-1,1 1 1,-1 0 0,-9 11-1,9-6-1,1-1-1,0 1 0,1 1 1,0-1-1,1 1 1,-4 14-1,7-19 10,0 0-1,0 0 1,1 0-1,0 0 1,0 0-1,1 0 1,0 0-1,1 0 1,0 0-1,0 0 1,1 0-1,3 12 1,1-6 22,1-1 1,0 0-1,1 0 1,1-1-1,0 0 1,0 0-1,1-1 1,0 0-1,1-1 1,1 0-1,-1-1 1,1 0 0,1-1-1,0 0 1,0-1-1,0-1 1,1 0-1,29 8 1,10 0 85,1-2 0,1-3 0,99 4 0,-132-12-118,0 0 1,0-2 0,0 0 0,0-2 0,0 0 0,32-10 0,-41 9 0,0-2 0,0 1 0,-1-1 0,0-1 0,0 0 0,-1-1 0,0 0 0,0 0 0,-1-2 0,0 1 0,11-15 1,-20 23 5,0 0 0,-1 0 0,1 1 0,0-1 1,-1 0-1,1 0 0,0 1 0,0-1 0,0 0 1,0 1-1,0-1 0,0 1 0,0-1 0,0 1 1,0 0-1,0-1 0,0 1 0,0 0 0,0 0 1,0 0-1,0 0 0,0 0 0,0 0 0,0 0 1,0 0-1,0 0 0,0 0 0,0 0 0,1 1 1,-1-1-1,0 0 0,0 1 0,0-1 0,-1 1 1,1-1-1,0 1 0,0-1 0,1 2 0,29 35 194,-24-27-151,-3-5-38,1-1-1,0 1 1,-1-1 0,1 0-1,1 0 1,-1 0-1,1-1 1,-1 0-1,1 0 1,0 0 0,0-1-1,7 3 1,7 0 14,1-1-1,26 3 1,-34-5 19,1-1-27,0 0 1,1 0-1,-1-2 0,0 0 1,0 0-1,0-1 0,0-1 1,0 0-1,0-1 0,-1-1 1,1 0-1,-1-1 0,0 0 1,-1-1-1,22-16 0,-28 19-24,0-1-1,-1 1 0,0-2 1,0 1-1,0-1 0,0 1 1,-1-1-1,0 0 0,0-1 1,-1 1-1,1-1 0,-1 0 0,-1 0 1,1 0-1,-1 0 0,-1 0 1,2-11-1,-2 6-34,-1-1 1,0 0-1,0 1 1,-2-1-1,1 0 1,-2 1-1,0 0 1,-8-22-1,6 22 2,0 0-1,-1 0 1,0 1-1,-1 0 0,-1 1 1,1-1-1,-2 1 1,1 1-1,-1 0 0,-1 0 1,-15-11-1,19 15 16,-8-7-20,-1 2 0,0 0-1,-1 0 1,0 2-1,0 0 1,-1 0-1,0 2 1,-1 0-1,1 1 1,-23-3 0,22 3 11,-20-3-86,-1 1 0,0 2 0,0 1 0,0 2 0,0 2 0,0 2 0,-72 11 0,95-10-5,0 1 0,1 0 1,0 1-1,-1 1 0,2 0 0,-1 1 0,1 1 0,0 0 0,1 1 0,-20 16 1,29-21 42,0-1 1,0 1-1,0 0 1,1 1-1,0-1 1,0 1 0,0-1-1,0 1 1,1 0-1,-1 0 1,1 0-1,1 1 1,-1-1-1,1 0 1,0 1 0,0-1-1,0 1 1,1-1-1,0 1 1,0-1-1,0 1 1,1-1 0,0 1-1,0-1 1,0 0-1,1 1 1,0-1-1,0 0 1,0 0 0,0 0-1,1 0 1,0-1-1,0 1 1,5 6-1,3 2-265,1 0 0,0 0 0,0-2 0,2 1 0,-1-2 0,1 0 0,1 0 0,-1-1 0,31 12-1,-9-6-784,0-2 0,1-1 0,49 9 0,-2-4-1556</inkml:trace>
</inkml:ink>
</file>

<file path=ppt/ink/ink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0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84 297 1024,'1'1'147,"-1"1"0,0-1 0,0 0 1,0 0-1,0 1 0,0-1 0,0 0 0,0 1 0,0-1 1,0 0-1,-1 0 0,1 1 0,0-1 0,-1 0 0,1 0 0,-1 0 1,0 0-1,1 0 0,-1 0 0,0 1 0,0-1 0,1-1 1,-1 1-1,0 0 0,0 0 0,0 0 0,0 0 0,-2 0 1,1 0 32,1 1 1,-1-1-1,1 1 1,-1-1-1,1 1 1,0-1-1,0 1 1,-1 0-1,1-1 1,0 1 0,1 0-1,-1 0 1,0 0-1,0 3 1,0 1-77,1 0 1,0 1-1,0-1 1,1 0 0,0 0-1,0 1 1,0-1-1,1 0 1,0 0-1,0 0 1,0 0-1,1 0 1,0-1 0,0 1-1,1-1 1,-1 0-1,1 0 1,5 6-1,-3-6 31,-1 1 0,1-1 0,0 0 0,0 0 0,1-1 0,0 1 0,-1-2 0,1 1 0,0-1 0,1 0 0,-1 0 0,1-1-1,-1 0 1,16 2 0,-8-3-47,0-1-1,0 0 1,0-1-1,0-1 1,0-1 0,0 0-1,-1 0 1,1-2-1,-1 0 1,0 0-1,0-1 1,-1-1-1,0-1 1,0 1-1,0-2 1,-1 0-1,-1 0 1,1-2 0,-1 1-1,-1-1 1,0 0-1,-1-1 1,0 0-1,-1-1 1,0 0-1,-1 0 1,0-1-1,5-17 1,-10 23-81,1 0-1,-1-1 1,-1 1 0,1-1 0,-2 1 0,1-1-1,-1 0 1,0 1 0,-1-1 0,0 0 0,0 1-1,-1-1 1,0 1 0,-1 0 0,0-1 0,0 1-1,-1 0 1,1 1 0,-2-1 0,1 1 0,-1 0-1,0 0 1,-1 0 0,0 0 0,0 1 0,0 0-1,-1 1 1,0-1 0,-14-8 0,6 5-20,-1 1 0,0 0 0,0 1 0,0 1 0,-1 0-1,0 1 1,0 1 0,0 1 0,0 0 0,-1 1 0,1 1 0,-1 1 0,-28 2 0,15 3-89,-48 13-1,72-17 74,1 1-1,-1 0 1,1 1-1,0 0 1,0 0-1,0 0 1,0 1-1,0 0 0,1 0 1,0 0-1,0 0 1,0 1-1,-7 8 1,11-11 22,0 0 0,-1 1 0,1-1 0,0 0 0,0 0-1,0 1 1,1-1 0,-1 1 0,1-1 0,-1 1 0,1-1 0,0 1 0,0-1 0,0 1 0,0-1 0,0 1 0,0-1 0,1 1 0,1 3 0,-1-2 0,1 0-1,0 0 1,1 0-1,-1 0 1,1-1-1,-1 1 1,1-1-1,0 0 1,1 1-1,4 2 1,3 3-17,1-1 1,1-1 0,-1 0 0,1 0-1,26 8 1,-14-8 19,0-1 0,0-1 1,1-1-1,-1-1 0,1-2 0,28-1 1,154-23 19,-78 5 101,-130 18-117,1 0 0,-1 0 0,1 0 0,-1-1 0,0 1 0,1 0 0,-1 0 0,1 0 0,-1 0 0,1 0 0,-1 0 0,1 1 1,-1-1-1,0 0 0,1 0 0,-1 0 0,1 0 0,-1 0 0,0 0 0,1 1 0,-1-1 0,1 0 0,-1 0 0,0 1 0,1-1 0,-1 0 0,0 1 1,1-1-1,-1 0 0,0 1 0,0-1 0,1 0 0,-1 1 0,0-1 0,0 1 0,0-1 0,0 0 0,1 1 0,-1-1 0,0 1 0,0-1 1,0 1-1,0-1 0,0 0 0,0 1 0,0-1 0,0 1 0,0-1 0,0 1 0,0-1 0,-1 1 0,1-1 0,0 1 0,-14 32 79,2-7-12,10-20-39,1-1 1,0 1-1,-1 0 1,2 1-1,-1-1 1,1 0-1,0 0 1,0 0 0,1 0-1,0 0 1,0 0-1,0 0 1,1 0-1,0 0 1,0-1-1,0 1 1,1 0-1,0-1 1,0 0-1,4 6 1,1-2-181,0 0 0,1-1 1,-1-1-1,2 0 1,-1 0-1,1 0 0,0-1 1,0-1-1,18 8 1,-18-9-220,49 17-2458,-30-20 1037</inkml:trace>
</inkml:ink>
</file>

<file path=ppt/ink/ink1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2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42 5248,'0'-2'234,"0"0"0,0 1 1,0-1-1,-1 1 0,1-1 0,0 1 1,-1 0-1,1-1 0,-1 1 1,1-1-1,-1 1 0,0 0 0,0-1 1,0 1-1,1 0 0,-1 0 0,0 0 1,0-1-1,-2 0 0,-6-9 6600,8 11-6746,1 0-1,0 0 1,-1-1-1,1 1 1,0 0-1,-1 0 0,1 0 1,0 0-1,-1-1 1,1 1-1,0 0 1,-1 0-1,1 0 0,-1 0 1,1 0-1,0 0 1,-1 0-1,1 0 1,0 0-1,-1 0 0,1 0 1,-1 0-1,1 0 1,0 1-1,-1-1 1,1 0-1,0 0 0,-1 0 1,1 0-1,0 1 1,-1-1-1,1 0 1,0 0-1,-1 1 0,1-1 1,0 0-1,0 0 1,-1 1-1,1-1 1,0 0-1,0 1 0,0-1 1,0 0-1,-1 1 1,1-1-1,0 0 1,0 1-1,0-1 0,0 1 1,0-1-1,-9 20 62,3 5 655,2 1 0,0 0-1,0 49 1,2-45-691,-10 142 1347,-4 123-146,12 252-248,4-536-1132,1-5-67,0-1 1,-1 0-1,0 0 0,0 0 0,-1 1 1,1-1-1,-1 0 0,0 0 0,0 0 0,-1 0 1,0 0-1,-2 5 0,3-9 60,1-1-1,0 0 1,0 0-1,-1 0 1,1 0-1,0 0 1,-1 0-1,1 0 1,0 0-1,0 0 1,-1 0-1,1 0 1,0 0-1,-1 0 1,1 0-1,0 0 1,0 0-1,-1 0 1,1 0-1,0 0 1,-1 0-1,1 0 1,0-1-1,0 1 1,-1 0-1,1 0 1,0 0-1,0 0 1,-1-1-1,1 1 1,0 0-1,0 0 0,0-1 1,-1 1-1,1 0 1,0 0-1,0-1 1,0 1-1,0 0 1,0-1-1,-9-19-2509,-1-16-1292,6 11 420</inkml:trace>
</inkml:ink>
</file>

<file path=ppt/ink/ink1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3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1 347 2304,'0'-3'458,"0"0"-1,0 0 1,0 0 0,1 0-1,-1 1 1,1-1-1,0 0 1,0 0 0,0 1-1,0-1 1,0 1 0,0-1-1,1 1 1,-1-1 0,1 1-1,0 0 1,2-3 0,21-25 4181,-13 17-4588,7-4 1023,0 2 0,25-16 1,-4 2 181,-20 13-666,1 1-1,0 1 0,1 1 1,0 1-1,1 1 0,0 1 1,38-11-1,-58 20-505,1 1 0,-1-1 1,1 1-1,0-1 0,-1 1 0,1 0 1,0 0-1,-1 1 0,5 0 0,-7 0-49,0-1 1,0 0-1,0 1 0,0-1 0,0 1 0,0-1 0,0 1 1,0 0-1,0-1 0,0 1 0,0 0 0,-1 0 1,1-1-1,0 1 0,-1 0 0,1 0 0,-1 0 0,1 0 1,-1 0-1,1 0 0,0 1 0,-1 5 77,1-1 0,-1 1-1,0-1 1,0 1 0,-1-1 0,0 1 0,0-1-1,-3 9 1,1 1-46,1-7-49,0 1 0,1 0 0,0 0 0,1-1 0,0 1 0,0 0 0,1 0 0,0 0 0,1 0 0,5 15-1,-5-20-11,0 0-1,1 0 0,-1-1 0,1 1 0,0-1 0,0 0 0,0 1 0,1-1 1,-1-1-1,1 1 0,0-1 0,0 1 0,0-1 0,1 0 0,-1 0 0,1-1 1,0 0-1,0 1 0,-1-2 0,1 1 0,8 1 0,1 1-8,0-2 1,-1 0-1,1-1 0,0 0 0,0-1 1,0 0-1,0-2 0,0 1 0,0-2 1,-1 1-1,1-2 0,-1 0 0,0-1 0,0 0 1,0-1-1,12-7 0,-17 7 1,1 0 0,-1 0 0,0-1 1,-1 0-1,0 0 0,0-1 0,0 0 0,-1 0 0,0 0 0,-1-1 0,0 0 0,0 0 0,-1 0 0,0-1 1,-1 0-1,0 1 0,0-1 0,-1 0 0,0-1 0,-1 1 0,0-18 0,-1 25 3,0 0 0,0 0 0,0 0 0,-1 0 0,1 0 0,-1 0 0,1 0 0,-1 1 0,0-1 0,0 0 0,-1 0 0,1 1 0,-3-5 0,4 7 0,-1 0 0,1-1 0,0 1 0,-1 0 0,1-1 0,0 1 0,-1 0 0,1 0 0,0 0 0,-1-1 0,1 1 0,-1 0 0,1 0 0,-1 0 0,1 0 0,0 0 0,-1 0 0,1 0 0,-1 0 0,1 0 0,-1 0 0,1 0 0,0 0 0,-1 0 0,1 0 0,-1 0 0,1 1 0,-1-1 0,1 0 0,-1 1 0,-15 20 0,12-13 0,0 0 0,1 0 0,1 1 0,-1-1 0,1 1 0,1 0 0,0-1 0,0 1 0,0 0 0,1 0 0,1 0 0,0 0 0,0-1 0,0 1 0,1 0 0,0-1 0,1 1 0,0-1 0,0 0 0,1 0 0,0 0 0,0 0 0,1-1 0,0 1 0,1-1 0,-1-1 0,1 1 0,0-1 0,1 0 0,0 0 0,0-1 0,0 0 0,0 0 0,1 0 0,8 3 0,-2-3-18,-1-1-1,1 0 1,0 0 0,0-2-1,0 1 1,21-1-1,-31-1 5,-1-1 0,1 0 0,0 0 1,0-1-1,0 1 0,0-1 0,-1 1 0,1-1 0,0-1 0,-1 1 0,1 0 0,0-1 0,-1 0 0,0 1 0,1-2 0,-1 1 0,0 0 0,0 0 0,0-1 0,0 0 0,-1 0 0,1 1 1,-1-1-1,0-1 0,0 1 0,0 0 0,0-1 0,2-3 0,-4 6 13,0 0 1,0 0-1,0 0 0,0 0 1,1 0-1,-1 0 0,0 0 1,1 0-1,-1 0 0,1 0 1,-1 0-1,1 0 0,-1 0 1,1 1-1,-1-1 1,1 0-1,0 0 0,0 1 1,-1-1-1,1 0 0,1 0 1,8 16 15,-8-12-13,-1 1 0,1-1 0,0 0 0,-1 0 0,1 0 0,1 0 0,-1 0 0,0 0 0,4 3 0,13 7 145,0-1 1,0 0-1,2-2 0,37 15 0,-46-21-67,1 0 0,1-1 0,-1 0 0,0-1 0,1-1 0,-1 0 0,1-1 0,-1 0 0,20-4 0,-27 3-64,14-1 18,-1-2 1,1-1 0,-1 0 0,19-9-1,-33 12-39,1-1-1,-1 0 0,0 0 0,0-1 1,0 1-1,0-1 0,0 0 0,-1-1 0,0 1 1,0-1-1,0 0 0,0 0 0,-1 0 1,0 0-1,0-1 0,0 1 0,2-10 0,-2 6-35,-1-1 0,-1 0-1,0 0 1,0 0-1,-1 0 1,0 0 0,-1 0-1,0 0 1,0 1-1,-1-1 1,-1 0 0,0 1-1,0-1 1,0 1-1,-1 0 1,-10-16-1,7 14-34,-1 0-1,0 0 0,-1 1 0,0 0 0,0 1 0,-1 0 0,0 0 1,-1 1-1,0 1 0,0 0 0,-1 0 0,0 1 0,0 0 0,0 1 0,-1 1 1,1 0-1,-1 0 0,0 2 0,-1-1 0,1 2 0,-15-1 0,15 1-88,1 0-1,0 1 0,-1 1 0,1 0 1,-1 1-1,1 0 0,0 1 0,0 0 0,0 1 1,1 0-1,-1 1 0,1 0 0,0 1 1,0 0-1,1 1 0,-1 0 0,2 1 1,-1 0-1,1 0 0,0 1 0,1 0 0,-13 18 1,19-24 91,0 0 1,1 0-1,-1 1 1,1-1-1,0 0 1,0 1-1,0-1 1,0 0-1,0 1 1,1 0-1,0-1 1,-1 1-1,1-1 1,1 1-1,-1-1 1,0 1-1,1-1 1,0 1-1,0-1 1,0 1-1,1 3 1,2-1-28,-1-1 1,1 1 0,0-1-1,0 0 1,0 0 0,1 0 0,-1 0-1,1-1 1,0 0 0,12 7-1,-7-4-67,1-1 0,0 0 0,1-1 0,-1 0 0,1-1-1,0-1 1,0 0 0,0 0 0,0-1 0,1-1 0,-1 0-1,18 0 1,1-7-84,0-1 1,0-1-1,-1-2 0,32-15 1,-61 25 296,-1 0 1,0 0-1,0-1 1,0 1-1,1 0 1,-1 0 0,0-1-1,0 1 1,1 0-1,-1 0 1,0 0 0,0 0-1,1-1 1,-1 1-1,0 0 1,1 0 0,-1 0-1,0 0 1,1 0-1,-1 0 1,0 0 0,1 0-1,-1 0 1,0 0-1,0 0 1,1 0 0,-1 0-1,0 0 1,1 0-1,-1 0 1,0 0 0,1 0-1,-1 0 1,0 1-1,0-1 1,1 0 0,-1 0-1,0 0 1,1 0-1,-1 1 1,0-1 0,0 0-1,0 0 1,1 1-1,-1-1 1,0 0 0,0 0-1,0 1 1,0-1-1,1 0 1,-1 1 0,0-1-1,0 0 1,0 0-1,0 1 1,0-1-1,0 0 1,0 1 0,0-1-1,0 0 1,0 1-1,0-1 1,-9 32 1560,-2 11 401,11-39-1920,0 0-1,0 1 1,1-1 0,0 1 0,0-1 0,0 0 0,1 1 0,-1-1-1,1 0 1,0 0 0,0 0 0,0 0 0,1 0 0,-1-1 0,1 1-1,0-1 1,0 0 0,1 1 0,-1-1 0,0-1 0,1 1 0,0 0-1,-1-1 1,1 0 0,0 0 0,6 2 0,0 0-407,-1-1 0,0-1 0,1 0 0,0 0 0,-1 0 1,1-1-1,0-1 0,0 0 0,0 0 0,-1-1 0,12-2 0,26-6-2752</inkml:trace>
</inkml:ink>
</file>

<file path=ppt/ink/ink1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4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0 274 5248,'7'-21'10021,"15"-18"-7178,-9 19-2231,1 0-1,17-19 0,-17 24-141,1 1 0,0 0 0,1 1-1,1 1 1,0 0 0,0 1 0,25-11 0,-32 18-350,-1 0 0,1 1 0,0 0 1,0 1-1,0 0 0,0 0 0,0 1 1,0 1-1,1-1 0,-1 2 0,0-1 0,0 2 1,0-1-1,0 1 0,0 1 0,16 5 1,-23-6-112,1 1 0,0-1 0,-1 1 0,0 0 0,1 0 1,-1 0-1,0 1 0,-1-1 0,1 1 0,-1-1 0,1 1 1,-1 0-1,0 0 0,0 0 0,-1 0 0,1 0 0,-1 0 1,0 0-1,0 1 0,-1-1 0,1 0 0,-1 1 1,0-1-1,0 8 0,0 7 24,-2 1 1,1 0-1,-10 38 0,-2-6-84,-2-1 0,-2-1 0,-3-1-1,-41 78 1,43-102 98,-34 40 0,14-20-13,37-44-34,0 0-1,-1 0 1,1 1 0,0-1-1,0 1 1,0-1-1,0 1 1,0-1 0,1 1-1,-1 0 1,0-1-1,1 1 1,-1 0 0,1 0-1,0-1 1,0 1-1,-1 0 1,1 0 0,0 2-1,1-3 0,0-1 0,-1 1 0,1 0-1,-1 0 1,1 0 0,0-1 0,0 1 0,-1 0-1,1 0 1,0-1 0,0 1 0,0-1 0,0 1-1,0-1 1,0 1 0,0-1 0,0 0 0,0 1-1,0-1 1,0 0 0,0 0 0,0 0 0,2 0-1,11 1-34,0-2 0,0 1 0,25-6-1,-29 4 6,55-4-665,-45 5-262,-1 0 0,1-1 1,-1-2-1,0 0 0,35-12 0,-25 3-2241</inkml:trace>
</inkml:ink>
</file>

<file path=ppt/ink/ink1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4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8576,'43'0'4224,"-1"-4"-3840,-33 4 5759,39 0-5887,-11 0 128,20 4 0,-10-1 0,1 1-1280,-11-1 0,-14 10-1536,0-10 129</inkml:trace>
</inkml:ink>
</file>

<file path=ppt/ink/ink1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4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6 428 8704,'-6'26'4352,"6"29"-4480,0-42 6527,11 6-6527,-7-3 128,6 15-1280,-6-12 128,1-3-639,-1 0 127</inkml:trace>
  <inkml:trace contextRef="#ctx0" brushRef="#br0" timeOffset="1">52 27 10368,'0'-26'5120,"11"33"-7936,-11-7 8703,9 7-10494,-1-2 127,-11-5-128,3 0 0</inkml:trace>
</inkml:ink>
</file>

<file path=ppt/ink/ink1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5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9 326 6144,'-1'3'714,"0"0"0,0 0-1,0 1 1,0-1 0,0 0 0,1 0 0,-1 1 0,1-1 0,0 0-1,0 1 1,0-1 0,1 0 0,-1 1 0,1-1 0,-1 0 0,2 4-1,7 30 3683,-1-13-5418,-5-17 1138,1 0 0,0 0 0,1 0 0,-1-1 0,1 0 0,1 0 0,-1 0 0,1-1 0,0 1 0,0-1 0,1-1 0,-1 1 0,1-1 0,0 0 0,0-1 0,9 4 0,7 1 206,-1-1 1,1 0-1,1-2 0,25 3 1,-38-7-272,0 0 0,1-1 1,-1 0-1,1-1 1,-1-1-1,0 0 1,1 0-1,-1-1 1,0 0-1,0-1 1,-1 0-1,1-1 0,-1 0 1,0-1-1,0 0 1,12-10-1,-17 11-74,-1 0 0,1 0 0,0-1 0,-1 1 0,0-1 0,-1-1-1,1 1 1,-1 0 0,-1-1 0,1 1 0,-1-1 0,0 0 0,0 0 0,-1 0 0,0 0-1,0 0 1,-1-10 0,0-4-98,-1-1-1,-2 1 0,0 0 1,-7-23-1,7 30 51,-2 0 0,0 0 0,-1 0 0,0 1 0,-1 0 0,-1 0-1,0 1 1,-1 0 0,0 0 0,0 1 0,-1 0 0,-1 1 0,0 0 0,0 0 0,-15-7-1,12 7-25,0 2-1,-1 0 0,0 1 0,0 1 0,-1 0 0,0 1 0,0 0 0,0 1 0,0 1 0,-1 1 0,1 1 1,-26 0-1,34 1-3,0 1 0,-1 0 0,1 1 0,0-1 0,0 2 0,0-1 0,-8 4 0,13-4-17,-1 0 0,1 0 0,-1 0 0,1 1 0,0-1-1,0 1 1,0 0 0,0 0 0,0 0 0,1 0 0,-1 0 0,1 0-1,0 1 1,0-1 0,0 1 0,-2 5 0,3-2-255,-1 0 1,1 0 0,1 1 0,-1-1-1,1 0 1,1 0 0,-1 0 0,1 0-1,0 0 1,1 0 0,0 0 0,0 0-1,0 0 1,1-1 0,0 1 0,0-1-1,0 0 1,1 0 0,5 7 0,21 28-2444</inkml:trace>
</inkml:ink>
</file>

<file path=ppt/ink/ink1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5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9600,'19'19'4736,"24"-15"-6144,-34-4 9599,28 7-8703,-8-2 0,8-5-3583,-9 0-1,-4-12 3712,-5-1 128</inkml:trace>
</inkml:ink>
</file>

<file path=ppt/ink/ink1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5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12032,'94'16'6015,"-51"-35"-20862,-34 15 12031</inkml:trace>
</inkml:ink>
</file>

<file path=ppt/ink/ink1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6.9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6912,'-3'3'568,"-1"0"0,1 0 0,0 0 0,0 0 0,0 0 0,1 1 0,-1-1 0,1 1 0,0 0 0,0 0 0,0 0 0,0 0 0,1 0 1,-1 0-1,1 1 0,0-1 0,1 0 0,-2 9 0,1 3-291,1 0 1,0-1 0,1 1-1,5 23 1,4 6 303,28 72 0,-26-86-565,-1-1 0,-1 2 0,-2-1 0,-2 1 0,5 57 0,-11-85 0,0 0 0,-1-1 0,0 1 0,0-1 0,0 1-1,0-1 1,0 0 0,-1 1 0,1-1 0,-5 6 0,6-8-7,-1-1 0,1 1 1,-1 0-1,1 0 0,-1-1 0,0 1 1,1 0-1,-1-1 0,0 1 1,1-1-1,-1 1 0,0-1 1,1 1-1,-1-1 0,0 0 1,0 1-1,0-1 0,0 0 1,1 0-1,-1 1 0,0-1 1,0 0-1,0 0 0,0 0 0,0 0 1,1 0-1,-1 0 0,0 0 1,0-1-1,0 1 0,0 0 1,0 0-1,1-1 0,-1 1 1,0 0-1,0-1 0,0 1 1,1-1-1,-1 1 0,0-1 1,1 1-1,-1-1 0,0 0 0,1 1 1,-1-1-1,1 0 0,-1 1 1,1-1-1,-1-1 0,-2-4 12,1-1-1,0 1 0,1-1 0,0 1 1,0-1-1,0 0 0,1 1 0,-1-1 0,2 0 1,-1 1-1,1-1 0,2-10 0,-1 5-5,1-11-1,2 1 1,0 0 0,2 0 0,0 1-1,1 0 1,1 0 0,1 0 0,1 2-1,17-24 1,-17 27 169,1 1 1,0 0-1,1 0 1,1 2-1,0 0 1,1 0-1,0 1 0,1 1 1,1 0-1,34-15 1,-45 23-82,-1 1 1,1 1-1,0-1 1,0 1-1,0 0 1,0 0-1,0 1 1,0-1-1,0 2 1,0-1-1,0 0 1,0 1-1,0 0 1,12 4-1,-10-1-30,0 0-1,0 0 0,0 0 1,0 1-1,-1 0 0,0 1 0,0 0 1,0 0-1,7 8 0,-1 3-71,0 0 0,-1 1 0,-1 0 0,-1 0 0,0 1-1,-1 1 1,11 37 0,-5-2-555,-1 2-1,8 96 0,-21-147 179,0-1 0,-1 1 0,0 0 0,-1 0 0,1-1 0,-1 1 0,0-1 0,0 1 0,-1 0 0,0-1 0,0 0 0,0 1 0,-1-1 0,1 0 0,-5 5 0,-7 2-2695</inkml:trace>
</inkml:ink>
</file>

<file path=ppt/ink/ink1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7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0 349 11008,'7'-4'4245,"95"-13"2018,-63 12-6201,1-1 0,-1-2 0,-1-2-1,1-2 1,46-20 0,-77 27-29,0 0 0,0-1 0,-1 0 0,0 0 0,0-1-1,0 0 1,-1 0 0,0 0 0,0-1 0,0 0 0,-1 0-1,4-10 1,-8 15-16,1 0 0,-1 0 0,1 0 0,-1-1-1,0 1 1,0 0 0,-1-1 0,1 1 0,-1-1 0,0 1-1,0 0 1,0-1 0,0 1 0,0-1 0,-1 1 0,1-1-1,-1 1 1,0 0 0,0-1 0,0 1 0,-1 0 0,1 0-1,-1 0 1,0 0 0,0 0 0,0 0 0,0 1 0,0-1-1,-1 1 1,1-1 0,-1 1 0,1 0 0,-1 0 0,0 0-1,0 0 1,0 0 0,-4-1 0,-19-6 189,1 0 0,-1 2 1,-1 1-1,1 1 0,-36-2 0,51 6-101,-1 1-1,1 0 1,-1 1-1,1 0 1,0 1-1,-17 4 1,22-4-40,0 0 0,1 1 0,-1-1 0,1 1 0,-1 0 0,1 0 0,0 1 0,0 0 0,0 0 1,1 0-1,-1 0 0,1 1 0,-6 8 0,6-6-11,0 0 0,0 1 1,1-1-1,0 1 0,0 0 1,1 0-1,0 0 0,0 0 1,1 1-1,0-1 0,0 0 0,1 1 1,0-1-1,1 1 0,0-1 1,0 0-1,1 0 0,0 0 1,0 1-1,1-2 0,4 11 1,5 8 15,2-1 1,0-1-1,1 0 1,1-1 0,2-1-1,0 0 1,1-2 0,1 0-1,1-1 1,1-1 0,31 20-1,-36-27-357,0-1 0,1-1-1,1 0 1,-1-2 0,1 0-1,1-1 1,23 4 0,-30-8-437,0 0 1,0-1-1,0-1 1,1 0-1,-1-1 1,0-1-1,0 0 1,-1 0-1,1-1 1,0-1-1,20-8 0,11-8-2731</inkml:trace>
</inkml:ink>
</file>

<file path=ppt/ink/ink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1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254 0 3584,'-1'3'222,"0"0"0,0 0 0,-1 0 0,1 0 0,-1 0 0,1-1 0,-1 1 0,0-1 0,0 1 0,-1-1 0,1 0 1,0 0-1,-1 0 0,1 0 0,-1 0 0,0 0 0,0-1 0,1 0 0,-1 1 0,0-1 0,-5 1 0,-31 9 556,23-7-434,1 1-1,-1 0 1,1 1-1,-24 13 1,36-17-254,-5 2 182,0 1-1,0 0 1,1 1 0,-12 10 0,18-15-241,0 0 0,1 0 0,-1 0 1,0 0-1,1 0 0,-1-1 0,1 1 1,-1 0-1,1 0 0,-1 1 0,1-1 0,-1 0 1,1 0-1,0 0 0,0 0 0,0 0 1,0 0-1,0 0 0,0 0 0,0 2 1,1-2-14,-1 1 1,1-1-1,0 0 1,0 1-1,0-1 1,0 0-1,0 0 1,0 0-1,0 0 1,1 0-1,-1 0 1,0 0-1,0 0 1,1-1-1,-1 1 1,1 0-1,-1-1 1,1 1-1,2 0 1,35 10 393,77 10 1,-19-4-108,-30-4-136,-36-8-41,0 1 1,0 1-1,-1 1 0,0 2 1,52 25-1,-78-33-98,0 0-1,-1 0 1,1 1 0,-1 0-1,1-1 1,-1 1-1,0 1 1,0-1 0,-1 0-1,1 1 1,-1-1 0,1 1-1,-1 0 1,0 0 0,0 0-1,-1 0 1,1 0 0,-1 0-1,1 7 1,-2-8-5,0 1-1,0 0 0,-1 0 1,0 0-1,0 0 1,0 0-1,0-1 1,0 1-1,-1 0 0,0-1 1,0 1-1,0-1 1,0 1-1,0-1 1,0 0-1,-1 0 0,0 0 1,0-1-1,0 1 1,0 0-1,-5 2 0,-15 12 85,-1-2-1,0-1 0,-1-1 0,-1-1 0,0-1 0,0-1 0,-1-1 0,0-2 0,-1-1 0,0-1 0,0-1 1,0-1-1,0-2 0,-48-4 0,68 2-131,0-1 0,0 1 0,0-2 1,1 1-1,-9-5 0,16 7-5,-1 0 1,0-1-1,0 1 1,0 0-1,1 0 0,-1-1 1,0 1-1,0-1 0,1 1 1,-1-1-1,0 1 1,1-1-1,-1 1 0,1-1 1,-1 1-1,0-1 0,1 0 1,0 1-1,-1-1 1,1 0-1,-1 0 0,1 1 1,0-1-1,-1 0 0,1 0 1,0 1-1,0-1 1,0 0-1,-1 0 0,1 0 1,0 0-1,0 1 0,0-1 1,1 0-1,-1 0 0,0 0 1,0 1-1,0-1 1,0 0-1,1 0 0,-1 0 1,0 1-1,1-1 0,-1 0 1,1 1-1,-1-1 1,1 0-1,-1 1 0,1-1 1,-1 0-1,1 1 0,0-1 1,-1 1-1,1-1 1,0 1-1,-1-1 0,1 1 1,0 0-1,0-1 0,-1 1 1,1 0-1,1-1 0,21-13-1267,13-8-1694,40-19-1,-26 19 921</inkml:trace>
</inkml:ink>
</file>

<file path=ppt/ink/ink1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8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58 6656,'-8'-12'4561,"1"15"1408,3 14-1139,5-3-5407,100 369 3073,-99-378-2519,0 1-1,0-1 1,-1 1-1,0 0 1,0-1-1,0 1 1,-1 0 0,0 0-1,-1 10 1,-10-58 471,10 13-414,1 0 1,2 0-1,1 0 0,1 0 1,1 1-1,2 0 1,0 0-1,2 0 1,1 1-1,2 0 1,0 1-1,23-34 1,-30 53 0,0 0 0,1 0 0,-1 1 0,2-1 1,-1 2-1,1-1 0,0 0 0,0 1 1,0 1-1,1-1 0,0 1 0,0 0 0,0 1 1,0 0-1,0 0 0,1 1 0,-1 0 1,1 0-1,0 1 0,16 0 0,-14 1 27,-1 1 0,1 0 0,-1 0 0,1 1 0,-1 0 0,0 1 0,0 0 0,0 1 0,0 0 0,-1 0 0,1 1 0,-1 1 0,0-1 0,-1 2 0,1-1 0,-1 1 0,12 13 1,-1 5-101,0 0 1,-2 1 0,-1 1-1,-1 0 1,-1 1 0,-2 1-1,-1 0 1,-1 1 0,-1 0-1,-2 0 1,5 44 0,-14-36-1711,2-37 1564,0-1 1,0 1 0,0 0 0,0-1 0,0 1 0,0 0 0,0-1 0,0 1 0,0 0 0,-1-1 0,1 1-1,0-1 1,0 1 0,-1 0 0,1-1 0,0 1 0,-1-1 0,1 1 0,-1-1 0,1 1 0,-1-1 0,1 1-1,-1-1 1,1 0 0,-1 1 0,1-1 0,-1 1 0,0-1 0,1 0 0,-1 0 0,0 1 0,1-1-1,-1 0 1,0 0 0,1 0 0,-1 0 0,0 0 0,1 0 0,-1 0 0,0 0 0,1 0 0,-2 0 0,-7-4-3145</inkml:trace>
</inkml:ink>
</file>

<file path=ppt/ink/ink1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8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186 364 10368,'7'5'850,"0"-1"0,0 0 0,1 0 0,0-1 0,0 0 0,0 0 1,0-1-1,0 0 0,1-1 0,-1 0 0,0 0 0,14 0 0,1 1 514,-15-2-1345,1 0 0,-1 0 0,1 0 0,0-1 0,-1 0 0,0-1 0,1 0 0,-1 0-1,0-1 1,0 0 0,0 0 0,0-1 0,-1 0 0,9-7 0,3-3-53,-1 0 1,-1-2-1,29-33 1,-43 44 42,1 1 1,0-1-1,-1 0 0,0 0 1,0 0-1,-1-1 1,1 1-1,-1-1 1,0 1-1,0-1 1,-1 0-1,0 0 0,0 1 1,0-1-1,-1 0 1,0 0-1,0 0 1,-1 0-1,0-7 0,-1 6 13,0 0 0,0 0-1,-1 1 1,1-1-1,-2 0 1,1 1-1,-1-1 1,0 1-1,0 0 1,0 1-1,-1-1 1,0 1-1,0 0 1,-1 0-1,-11-8 1,8 6 44,-1 1 0,0 1 0,1 0 0,-2 0 0,1 1 0,0 0 0,-1 0-1,0 2 1,0-1 0,-19-1 0,11 6 33,0 0-1,1 1 1,-1 1-1,1 1 1,0 1-1,1 0 0,-1 1 1,1 1-1,0 1 1,1 0-1,0 1 1,-15 13-1,19-14-49,0 0-1,1 0 0,0 1 1,1 0-1,0 1 0,0 0 1,2 1-1,-1 0 0,1 0 1,1 1-1,0 0 0,1 0 1,0 1-1,-5 22 1,9-23-47,1 0 1,0 0 0,1 0 0,1 0 0,0 0 0,1 0-1,0-1 1,1 1 0,0 0 0,1-1 0,0 0 0,1 0 0,1 0-1,10 17 1,-8-18-50,0-1 0,1-1 0,0 0 0,0 0 0,1 0 0,0-1 0,1-1-1,0 0 1,0 0 0,0-1 0,1-1 0,0 0 0,0 0 0,0-1 0,25 4 0,-6-2-848,0-1 0,1-2 0,-1-2 0,1 0 1,37-5-1,-5-1-2327</inkml:trace>
</inkml:ink>
</file>

<file path=ppt/ink/ink1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8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10880,'-5'15'5376,"10"49"-5632,1-54 8447,2 22-8191,1-9 0,11 20 0,-6-11 128,14 11-1152,-4-11 128,8-20-2176,-8-1 129</inkml:trace>
</inkml:ink>
</file>

<file path=ppt/ink/ink1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9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 12416,'-5'0'6143,"25"16"-19454,-17-13 10495,3 4 2304,-1 2 0</inkml:trace>
</inkml:ink>
</file>

<file path=ppt/ink/ink1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09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471 120 5376,'1'-2'602,"1"-1"1,0 0-1,-1 1 0,0-1 1,1 0-1,-1 0 0,0 0 1,-1 0-1,1 0 0,0 0 1,-1 0-1,0 0 0,1 0 1,-1 0-1,0 0 0,-1-5 1,0 5-68,1 0 1,-1 0 0,1-1 0,-1 1-1,0 0 1,-1 0 0,1 0 0,0 0-1,-4-4 1,-13-8-1734,4 11 1393,1 1 0,-1 0 0,0 1 0,0 0 0,-1 1 0,1 1 0,0 0 0,0 1 0,0 0 0,-1 1-1,2 1 1,-1 0 0,-22 9 0,15-5-48,1 1 0,0 1 1,0 1-1,1 0 0,0 2 0,1 0 0,0 1 0,-23 23 1,38-32-106,-1-1 1,0 1-1,1 1 1,0-1-1,0 1 1,0-1 0,1 1-1,-1 0 1,1 0-1,0 0 1,1 0-1,-1 0 1,1 0 0,0 0-1,0 1 1,0-1-1,1 0 1,1 10-1,0-9-18,0 0 0,1-1 0,-1 1 0,1-1-1,1 1 1,-1-1 0,1 0 0,0 0 0,0 0-1,1 0 1,-1 0 0,1-1 0,0 0 0,0 0-1,1 0 1,-1 0 0,11 6 0,13 6 10,1-1 0,0-2 0,1 0 0,55 14 1,-23-16 42,0-3 0,1-2 1,1-3-1,83-8 1,-17 3 47,-63-1-210,-50 1 9,1 1 0,0 1 0,0 0 0,-1 1 0,1 1 0,0 1 0,-1 0 1,22 8-1,45 27 56,-64-26 35,2-2 0,0-1 0,0 0 0,0-2 0,1-1 0,46 8 0,-47-13 33,-1 0 1,0-2-1,1 0 1,-1-1-1,0-1 1,0-1-1,0-1 1,-1-1-1,0-1 1,29-13-1,-45 17-40,1 0-1,-1 0 1,0 0-1,0 0 1,0-1-1,-1 0 0,1 1 1,-1-1-1,0-1 1,0 1-1,0 0 1,-1-1-1,1 1 1,-1-1-1,0 0 1,-1 0-1,1 0 1,1-9-1,0-4 22,-1-1-1,-1 1 1,-2-32-1,1 40-20,-1 0-1,0-1 1,0 1-1,-1 0 1,-1 0-1,0 0 0,0 1 1,-1-1-1,0 1 1,0 0-1,-1 0 1,-1 0-1,1 0 1,-1 1-1,-1 0 1,0 0-1,0 1 1,0 0-1,-12-8 1,6 5 16,-2 1 0,1 1 0,-1 0 0,-1 1 0,1 1 1,-1 0-1,0 1 0,-1 0 0,1 2 0,-1 0 0,0 1 1,1 0-1,-1 2 0,-21 1 0,7 3-7,1 1-1,-1 1 1,2 1 0,-1 2-1,1 2 1,0 0-1,1 2 1,-43 26 0,57-31-118,-74 47-237,81-49 164,0-1 0,0 1 1,1 0-1,0 0 0,0 1 0,1 0 1,0 0-1,0 0 0,-6 13 1,10-18 54,0-1 1,0 1 0,0-1 0,1 1 0,-1 0 0,0-1 0,1 1-1,-1 0 1,1 0 0,0 0 0,0-1 0,-1 1 0,1 0-1,0 0 1,1 0 0,-1 0 0,0-1 0,1 1 0,-1 0 0,0 0-1,1-1 1,0 1 0,-1 0 0,1-1 0,0 1 0,0 0 0,0-1-1,0 1 1,0-1 0,1 0 0,-1 1 0,0-1 0,1 0-1,-1 0 1,1 0 0,-1 0 0,1 0 0,2 1 0,25 19-3104</inkml:trace>
</inkml:ink>
</file>

<file path=ppt/ink/ink1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0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91 5248,'0'0'185,"0"0"0,0 0 1,0-1-1,1 1 0,-1 0 0,0 0 1,0 0-1,0 0 0,0 0 1,0 0-1,1 0 0,-1 0 0,0 0 1,0 0-1,0 0 0,0 0 0,0-1 1,0 1-1,0 0 0,0 0 0,1 0 1,-1 0-1,0 0 0,0 0 1,0-1-1,0 1 0,0 0 0,0 0 1,0 0-1,0 0 0,0 0 0,0-1 1,0 1-1,0 0 0,0 0 0,0 0 1,0 0-1,0 0 0,0-1 1,0 1-1,0 0 0,0 0 0,0 0 1,0 0-1,0 0 0,-1-1 0,1 1 1,0 0-1,0 0 0,0 0 1,0 0-1,0 0 0,8 6 5321,-4 1-5664,15 47 1188,-2 0-1,-3 2 0,10 81 1,-22-128-639,-1-16-211,0-34-163,1-2 77,0 28-65,1 0 1,1 0-1,0 1 0,1-1 0,0 1 1,1 0-1,1 1 0,0-1 0,1 1 1,1 1-1,-1 0 0,2 0 0,0 0 0,0 1 1,1 1-1,1 0 0,-1 1 0,2 0 1,-1 0-1,1 1 0,0 1 0,1 0 1,0 1-1,0 1 0,0 0 0,22-4 1,-28 8-16,0 1 0,0 0 0,0 0 0,0 1 0,0 0 0,-1 0 1,1 1-1,0 0 0,-1 0 0,1 1 0,-1 0 0,0 1 0,0-1 1,0 1-1,0 0 0,-1 1 0,1 0 0,-1 0 0,-1 0 0,1 1 1,-1 0-1,7 9 0,1 2 23,-1 2-1,0-1 1,-2 2 0,0-1-1,-1 1 1,-1 1 0,6 22-1,-11-32-36,0 1 0,-1-1 0,-1 1 0,1 0 0,-2-1 0,0 1 0,0 0 0,-1 0 0,0-1 0,-1 1 0,-1-1 0,-5 19 0,8-22-194,1-7 185,-1-1 0,0 0 0,1 0 0,-1 0 0,0 0 0,1 0 0,-1 0 1,0 0-1,1 0 0,-1 0 0,1 0 0,-1 0 0,0 0 0,1-1 0,-1 1 0,0 0 0,1 0 0,-1 0 0,0 0 0,0 0 1,1-1-1,-1 1 0,0 0 0,1 0 0,-1-1 0,0 1 0,0 0 0,0 0 0,1-1 0,-1 1 0,0 0 0,0-1 0,0 1 1,0 0-1,1-1 0,-1 1 0,0-1 0,19-30-241,-1-1 0,-1 0 1,12-36-1,-16 34 157,2 1 1,1 1-1,32-48 1,-41 71 106,0 1 0,0 0 0,1 0 0,0 0 0,0 1 0,1 0 0,0 1 0,0 0 0,0 0 0,1 1 0,0 0 0,0 1 0,0 0 0,1 0 0,-1 1 0,13-2 0,-17 5 14,0 0 0,0 0 0,0 1 0,-1-1 0,1 1 0,0 0 0,0 1 0,-1-1 0,1 1 0,-1 1 0,1-1 0,-1 1 0,0 0 0,0 0 0,0 0 0,0 0 0,-1 1 0,1 0 0,-1 0 0,0 0 0,0 1 0,4 6 0,11 14 192,-2 1 0,29 54 0,-34-57-116,88 197 536,-92-194-1123,-7-19-3748,-1-7 881</inkml:trace>
</inkml:ink>
</file>

<file path=ppt/ink/ink1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1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 5632,'10'-1'3194,"23"0"902,-32 1-3946,0 0-1,0 0 1,0 1-1,0-1 1,0 0-1,0 0 1,0 0-1,0 1 1,0-1-1,0 1 1,0-1 0,0 0-1,0 1 1,0 0-1,-1-1 1,1 1-1,0-1 1,0 1-1,-1 0 1,1 0-1,0-1 1,-1 1-1,1 0 1,-1 0-1,1 0 1,-1 0-1,1 1 1,3 26 272,-1 0 0,-1 0 0,-4 49 1,-15 87 1521,10-106-1673,-49 370 945,41-199-2288,15-190-58,2 0 1,2-1-1,1 1 0,11 38 1,-7-39-1708</inkml:trace>
</inkml:ink>
</file>

<file path=ppt/ink/ink1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1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1 121 7808,'-1'-3'241,"2"0"1,-1 1 0,0-1-1,0 0 1,1 1-1,0-1 1,-1 0 0,1 1-1,0-1 1,0 1 0,1 0-1,-1-1 1,0 1-1,1 0 1,-1-1 0,1 1-1,0 0 1,0 0-1,0 1 1,0-1 0,3-2-1,4 0 370,-1 1 0,1 0 0,0 0 0,1 1 0,17-2 0,85-17-121,175-2 662,-251 20-899,0 2 0,1 2 0,-1 1 0,0 2 0,0 1 0,48 14 0,-71-15-141,-1 1 0,0 0-1,0 1 1,0 0 0,-1 1 0,0 0 0,11 10-1,-18-15-79,-1 1 0,0 0-1,0 0 1,0 0 0,-1 0-1,1 0 1,-1 0 0,1 1-1,-1-1 1,0 1 0,0-1-1,-1 1 1,1 0 0,-1 0-1,0 0 1,0 0 0,0 0-1,0 0 1,-1 0 0,0 0-1,0 0 1,0 0 0,0 0-1,0 0 1,-1 0 0,-2 8-1,-1-4-13,-1 1 0,0-1 0,0 1 0,-1-2 0,0 1 0,0-1-1,-1 1 1,-9 6 0,-63 49 163,57-49-101,-1-1 1,0-1-1,-1-1 1,0-1 0,-1-1-1,0-1 1,0-1-1,-44 6 1,26-7-51,-1-2 0,1-2 0,0-2-1,-45-5 1,78 4-199,1 0 0,-1-1 0,1 0 0,0 0 0,0-1 0,-14-6 0,20 7-104,-1 0 1,1 0-1,0 0 0,0 0 1,0 0-1,1 0 1,-1-1-1,1 1 1,-1-1-1,1 0 1,0 0-1,0 0 1,0 0-1,0 0 1,0 0-1,1-1 0,-1 1 1,1-1-1,-1-3 1,-3-17-2693</inkml:trace>
</inkml:ink>
</file>

<file path=ppt/ink/ink1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2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60 781 5888,'30'1'4107,"20"-2"1992,-12-5-5106,6-5-422,0-2 0,-1-2-1,42-22 1,-37 14 360,77-49-1,-104 57-689,0 0 0,-1-2 0,-1 0 0,-1-1 0,28-35 0,-41 47-209,-1-1 1,0 0-1,0 0 1,0 0-1,-1-1 1,0 1 0,-1-1-1,1 0 1,-1 1-1,-1-1 1,0 0-1,0 0 1,0 0 0,-2-11-1,0 8-18,0-1 0,-2 1 0,1 0 1,-2 0-1,1 0 0,-1 0 0,-1 0 0,0 1 0,-8-13 0,1 6-36,0 0 0,-1 1-1,-1 0 1,-1 2 0,0-1 0,0 2 0,-2 0-1,1 1 1,-2 0 0,1 1 0,-25-10-1,16 11-9,-1 2 0,-1 0 0,1 1 0,-1 2 0,0 1 0,-1 1 0,-37 2 0,56 1 32,-1 1 0,1 0 0,0 1 0,0 0 0,-1 1 0,1 0 0,1 0 0,-1 1 0,0 1 0,-13 8 0,16-8 17,0 0-1,0 1 0,1-1 0,0 2 1,0-1-1,0 1 0,1 0 1,0 0-1,0 0 0,1 1 0,-1-1 1,2 1-1,-1 0 0,-3 13 0,-1 9 120,1 0 0,-4 47-1,10-74-124,-3 39 156,1 0 0,2 0 0,2 1 0,1-1 0,11 49 0,-10-63-77,2 0-1,1 0 1,1-1 0,2 1-1,0-2 1,2 1-1,1-1 1,1-1 0,29 42-1,-24-43-552,33 32-1,-46-50-171,1 0 0,0-1-1,1 0 1,-1 0 0,1 0 0,0-1 0,0 0-1,0 0 1,1-1 0,13 5 0,0-4-2458</inkml:trace>
</inkml:ink>
</file>

<file path=ppt/ink/ink1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2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115 178 5760,'0'0'106,"0"0"1,1 0-1,-1 0 1,0 1 0,0-1-1,1 0 1,-1 0-1,0 0 1,0 0-1,1 0 1,-1 0-1,0 0 1,0 0 0,1 0-1,-1 1 1,0-1-1,0 0 1,0 0-1,1 0 1,-1 0-1,0 1 1,0-1 0,0 0-1,1 0 1,-1 0-1,0 1 1,0-1-1,0 0 1,0 0-1,0 1 1,0-1-1,0 0 1,0 0 0,0 1-1,0-1 1,0 0-1,0 0 1,0 1-1,0-1 1,0 0-1,0 0 1,0 1 0,0-1-1,0 0 1,0 0-1,0 1 1,0 0 134,-1-1 1,1 1-1,0 0 1,0 0-1,0-1 1,0 1-1,0 0 1,0 0-1,0-1 1,0 1-1,0 0 1,0 0-1,0-1 1,1 1-1,-1 0 1,0 0-1,0-1 1,1 1-1,-1 0 1,0-1-1,1 1 1,-1 0-1,1-1 1,-1 1-1,1-1 1,-1 1-1,1-1 0,0 1 1,-1-1-1,1 1 1,1 0-1,1 2-104,1 0-1,-1 1 0,1-1 0,0-1 1,0 1-1,0 0 0,0-1 0,1 0 1,-1 0-1,0 0 0,1-1 0,0 0 0,-1 0 1,6 1-1,0-1 38,0 0 0,0-1-1,0 0 1,0-1 0,0 0 0,17-4 0,-16 3-17,0-1 1,0-1 0,0 0 0,-1 0 0,0-1 0,1 0-1,-2-1 1,1 0 0,-1-1 0,0 0 0,0 0-1,15-17 1,-22 21-124,0-1 0,0 1 0,-1 0 1,1-1-1,-1 1 0,0-1 0,0 1 0,0-1 0,0 0 0,0 0 0,-1 1 0,0-1 0,0 0 0,0 0 0,0 1 0,-1-1 0,1 0 0,-1 0 1,0 1-1,0-1 0,0 1 0,-1-1 0,1 1 0,-3-4 0,2 3-7,-1 0 1,1 0-1,-1 0 1,0 0-1,-1 1 1,1-1-1,0 1 1,-1 0-1,0 0 1,0 0-1,0 0 1,0 1 0,0 0-1,-1-1 1,1 2-1,-1-1 1,1 0-1,-1 1 1,0 0-1,-5-1 1,0 1 38,0 0-1,0 1 1,-1 0 0,1 0 0,-1 1 0,1 1 0,0 0 0,0 0 0,0 1 0,-13 5 0,3 3 36,0 2 0,1 0 0,0 1 0,1 1-1,1 1 1,0 0 0,2 1 0,-22 29 0,32-38-86,0 1 0,0-1 0,1 1 0,0 1 0,0-1 0,1 0 0,1 1 0,-1 0 0,1 0 0,1-1 0,0 1 0,1 0 0,-1 0 0,2 0 0,0 0 0,0 0 0,0 0 0,1 0 0,1-1 0,0 1 0,0-1 0,1 1 0,6 10 0,-7-14-139,2 0 1,-1 0-1,0 0 0,1-1 1,0 0-1,1 0 0,-1 0 1,1 0-1,0-1 0,0 0 1,0 0-1,1 0 0,-1-1 1,1 0-1,0-1 0,0 1 1,8 1-1,6 0-762,1 0-1,0-1 1,0-1 0,24-1 0,32-1-2465</inkml:trace>
</inkml:ink>
</file>

<file path=ppt/ink/ink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2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515 35 3328,'-5'-4'200,"0"0"0,0 1 0,0-1 0,-1 1 0,1 1 0,-1-1 0,1 1 0,-1 0 0,0 0 0,0 0 0,0 1 0,0 0 1,0 0-1,0 1 0,0 0 0,0 0 0,-1 0 0,-7 2 0,-13 1 367,-1 1 1,-45 13 0,-65 33 59,46-15 559,90-35-1153,0 1 0,0-1 1,0 1-1,0 0 0,0-1 0,1 1 0,-1 0 1,0 0-1,0 0 0,1 0 0,-1 1 1,1-1-1,-1 0 0,1 1 0,-1-1 0,1 1 1,0-1-1,0 1 0,0 0 0,0-1 0,0 1 1,0 0-1,0 0 0,0 0 0,1 0 0,-1 0 1,1-1-1,-1 5 0,2-4-25,-1 1-1,1-1 1,0 1 0,0-1-1,0 1 1,0-1-1,1 0 1,-1 1 0,1-1-1,-1 0 1,1 0-1,0 0 1,0 0 0,0 0-1,0-1 1,0 1 0,0-1-1,1 1 1,-1-1-1,0 0 1,5 2 0,36 15 33,0-3 1,2-1 0,79 13 0,39 12 68,-122-26-35,2-1 8,-1 2 0,0 2 0,-1 2 0,47 27 1,-84-42-50,0-1 0,0 1 0,-1 0 0,1 0 1,-1 0-1,0 0 0,0 1 0,0-1 0,0 1 1,0 0-1,-1 0 0,0 0 0,0 0 0,0 0 1,0 1-1,2 7 0,-4-9 6,0 0 0,0 0 0,0 1 0,0-1 1,-1 0-1,1 0 0,-1 0 0,0 1 0,0-1 0,0 0 0,0 0 0,-1 0 0,1-1 0,-1 1 0,1 0 1,-1 0-1,0-1 0,0 1 0,-1-1 0,1 0 0,0 1 0,-1-1 0,1 0 0,-1-1 0,0 1 0,-2 1 1,-11 6 48,-1-1 0,1 0 1,-1-2-1,0 0 0,-1-1 1,0 0-1,-24 2 0,-9-1 173,-74-1-1,108-4-347,2-1-261,-1 0 0,1 0 0,-21-5 0,33 5 282,1 0 0,-1-1 1,1 1-1,-1-1 0,1 0 1,0 0-1,-1 1 0,1-2 1,0 1-1,-1 0 0,1 0 1,0-1-1,0 1 0,0-1 1,0 0-1,1 0 0,-1 1 0,0-1 1,1 0-1,-1 0 0,1-1 1,0 1-1,-1 0 0,1 0 1,0-1-1,1 1 0,-2-4 1,2 3-92,0 1 0,1 0 0,-1 0 0,1-1 1,-1 1-1,1 0 0,0 0 0,0 0 0,0 0 0,0 0 1,0 0-1,0 0 0,1 0 0,-1 0 0,1 1 0,-1-1 1,1 0-1,0 1 0,-1-1 0,1 1 0,0 0 1,2-1-1,32-22-1764</inkml:trace>
</inkml:ink>
</file>

<file path=ppt/ink/ink1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3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56 8320,'0'-2'217,"1"0"1,0 0-1,0 0 1,-1 0-1,1 0 1,-1 0-1,1 0 1,-1 0-1,0 0 1,0 0-1,0 0 1,0-1-1,0 1 1,0 0-1,-1 0 1,1 0-1,-1 0 1,0 0 0,0-3-1,-1 4-66,1 0-1,0 0 0,0 0 1,0 0-1,-1 0 1,1 0-1,0 1 1,-1-1-1,1 0 1,-1 1-1,1-1 1,-1 1-1,1-1 1,-1 1-1,1 0 1,-1 0-1,1 0 1,-1-1-1,0 1 1,-1 1-1,-12 1 322,-1 0-1,1 1 1,0 1-1,-20 8 1,19-7-698,-28 9 766,24-9-133,-1 0 0,1 2 0,1 1 1,0 0-1,0 1 0,0 1 0,-22 17 0,40-26-373,0-1-1,0 1 0,0-1 1,0 1-1,0-1 1,0 1-1,0 0 0,1-1 1,-1 1-1,0 0 1,0 0-1,1 0 0,-1 0 1,1 0-1,-1-1 0,1 1 1,-1 0-1,1 0 1,-1 0-1,1 0 0,0 1 1,0-1-1,-1 0 0,1 0 1,0 0-1,0 0 1,0 0-1,0 0 0,0 0 1,0 0-1,1 0 0,-1 0 1,0 0-1,0 1 1,1-1-1,-1 0 0,1 0 1,-1-1-1,1 1 1,-1 0-1,1 0 0,0 0 1,-1 0-1,1 0 0,1 0 1,3 3 33,0-1-1,-1 0 1,1-1 0,1 1-1,-1-1 1,0 0 0,6 1 0,181 40 571,-47-13-316,-51-6-45,137 53 0,-222-73-232,0 0 0,0 0-1,0 1 1,0 1-1,-1-1 1,0 1 0,0 1-1,9 8 1,-15-12-18,0 0 0,1 0-1,-1 0 1,0 1 0,-1-1 0,1 0 0,0 1-1,-1-1 1,0 1 0,0-1 0,0 1 0,0 0 0,-1 0-1,1-1 1,-1 1 0,0 0 0,0 0 0,0-1-1,-1 1 1,1 0 0,-1-1 0,0 1 0,-2 6 0,1-7-4,1 0 0,-1 0 0,1 0 0,-1 0 0,0 0 0,0 0 0,0-1 0,-1 1 1,1-1-1,-1 1 0,1-1 0,-1 0 0,0 0 0,0 0 0,0 0 0,0-1 0,0 1 1,0-1-1,-1 0 0,1 0 0,0 0 0,-1 0 0,-2 0 0,-11 4 63,-17 5 33,-1-2 1,0-2-1,0-1 1,-1-1-1,1-2 1,-51-3-1,23-4-7,0-3 1,-102-25-1,163 32-153,-46-14-161,47 15 131,-1-1-1,1 1 1,-1-1-1,0 0 1,1 1 0,-1-1-1,1 0 1,-1 0 0,1 0-1,0 0 1,-1 0-1,1 0 1,0-1 0,0 1-1,0 0 1,0-1-1,0 1 1,0 0 0,0-1-1,0 1 1,-1-4 0,2 4-67,1 0 1,-1 0-1,0 1 1,1-1-1,-1 0 1,0 0-1,1 0 1,-1 1-1,1-1 1,-1 0-1,1 1 1,0-1-1,-1 0 1,1 1-1,-1-1 1,1 1-1,0-1 1,0 1-1,-1-1 1,1 1-1,0-1 1,0 1-1,0 0 1,0-1-1,32-8-3806,15 2 553,-3 3-65</inkml:trace>
</inkml:ink>
</file>

<file path=ppt/ink/ink1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3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558 69 2560,'1'-2'220,"0"0"0,0 0 1,0-1-1,-1 1 0,1 0 0,-1 0 0,1-1 1,-1 1-1,0 0 0,0 0 0,0-1 0,0 1 1,0 0-1,0-1 0,-1 1 0,1 0 0,-1-1 1,1 1-1,-3-4 0,2 4 33,-1 1 1,1-1 0,-1 1-1,0-1 1,1 1-1,-1 0 1,0 0 0,0 0-1,0 0 1,0 0-1,0 0 1,0 0-1,0 0 1,0 1 0,0-1-1,0 1 1,-3 0-1,-10-1 668,-1 1-1,1 1 1,0 0-1,-27 6 0,27-4-1434,14-3 513,-188 36 3019,156-28-2204,1 2-1,-1 1 1,-42 21-1,72-30-771,-1 0-1,1-1 0,0 1 1,0 0-1,0 1 0,0-1 1,0 0-1,0 1 1,1 0-1,-1 0 0,1-1 1,-3 6-1,4-7-38,1 0-1,0 0 1,0 1-1,0-1 1,0 0-1,0 0 1,0 0-1,0 0 1,0 0 0,0 0-1,0 0 1,1 1-1,-1-1 1,0 0-1,1 0 1,-1 0-1,1 0 1,-1 0 0,1 0-1,0-1 1,-1 1-1,1 0 1,0 0-1,0 0 1,0 0-1,-1-1 1,1 1 0,0 0-1,0-1 1,0 1-1,0-1 1,0 1-1,0-1 1,0 0 0,0 1-1,0-1 1,1 0-1,-1 0 1,2 1-1,11 3-20,0 0-1,0 0 1,1-1-1,-1-1 0,30 1 1,23 2 23,7 2 89,182 29 405,-224-29-257,1 2 1,-2 1-1,1 1 1,-1 2-1,53 30 1,-80-41-179,0 1 1,0 0 0,0 0 0,-1 0 0,1 0 0,-1 0 0,0 1 0,0 0 0,0-1 0,-1 1 0,1 0 0,-1 0-1,0 1 1,2 4 0,-3-6-19,-1 0-1,1 0 1,-1 0-1,0 0 1,1 1-1,-2-1 1,1 0 0,0 0-1,0 0 1,-1 0-1,0 0 1,0 0-1,0 0 1,0 0-1,0-1 1,0 1-1,-1 0 1,1 0-1,-1-1 1,0 1-1,0-1 1,0 0-1,0 1 1,-3 2 0,-7 4 11,1 1 0,-2-2 1,1 0-1,-1 0 1,0-2-1,0 1 1,-1-1-1,0-1 1,0-1-1,-28 6 0,1-4-75,-1-1-1,-67 0 1,88-5-41,0-1 1,-28-5-1,44 5-65,1 0 0,0 1 0,0-1-1,-1-1 1,1 1 0,0-1 0,0 1 0,0-1 0,0-1-1,0 1 1,1 0 0,-1-1 0,1 0 0,0 0-1,-1 0 1,1 0 0,-3-4 0,7 5-269,0 0-1,0 0 1,0 0-1,0 0 1,0 0 0,1 0-1,-1 0 1,1 1-1,-1-1 1,1 1 0,0-1-1,-1 1 1,1-1-1,0 1 1,0 0 0,2-1-1,1-1-491,15-16-2464</inkml:trace>
</inkml:ink>
</file>

<file path=ppt/ink/ink1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4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25 10752,'-9'-25'5376,"0"57"-6784,9-28 9855,-5 15-8575,5-3 128,0 23-128,0-7 128,14-1-256,-5 1 128,20-6-1792,-10-1 0,19-14-895,-5-2-1</inkml:trace>
</inkml:ink>
</file>

<file path=ppt/ink/ink1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4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47 13312,'-9'-30'6655,"57"21"-18430,-35 5 13183,6 1-3840,-4 3 128</inkml:trace>
</inkml:ink>
</file>

<file path=ppt/ink/ink1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4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13312,'52'-36'6655</inkml:trace>
</inkml:ink>
</file>

<file path=ppt/ink/ink1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7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1 151 5120,'1'-5'720,"-1"4"-561,0 0 1,0 0-1,1 0 1,-1 0-1,0 0 0,0 0 1,1 0-1,-1 0 1,0 0-1,1 0 1,-1 0-1,1 0 0,-1 0 1,1 0-1,0 0 1,-1 1-1,1-1 0,0 0 1,-1 1-1,1-1 1,0 0-1,0 1 1,0-1-1,0 1 0,0-1 1,0 1-1,0-1 1,5-6 5248,-6 6-5392,0 1 1,0 0-1,0-1 1,0 1-1,0 0 1,0-1-1,1 1 1,-1 0-1,0-1 0,0 1 1,0 0-1,0-1 1,1 1-1,-1 0 1,0-1-1,0 1 1,0 0-1,1-1 1,-1 1-1,0 0 1,1 0-1,-1-1 1,0 1-1,1 0 1,-1 0-1,0 0 1,1 0-1,-1-1 1,0 1-1,1 0 1,-1 0-1,1 0 1,2 0 68,0-1 0,0 0 0,-1 1 0,1-1-1,0 0 1,-1 0 0,1-1 0,0 1 0,-1 0 0,0-1 0,1 0 0,-1 1 0,0-1 0,0 0 0,0 0 0,4-5 0,15-12 774,-8 12-548,0 1-1,0 0 0,1 1 0,-1 0 1,1 1-1,1 0 0,16-1 0,30-9 408,-55 13-672,1-1-1,0 2 0,0-1 0,0 1 0,0 0 1,0 0-1,0 1 0,0 0 0,-1 0 1,1 0-1,0 1 0,-1 0 0,1 1 1,-1-1-1,1 1 0,-1 1 0,0-1 0,-1 1 1,1 0-1,0 0 0,-1 1 0,0-1 1,5 7-1,-1-1-39,1 1 0,-2 0 0,1 0 0,-1 1 0,-1 0 0,-1 1 0,1 0 0,-2 0 0,0 0 0,5 21 0,-9-28-6,0 0 0,-1 0 0,0 0 1,0 0-1,-1 0 0,1 0 0,-1 0 0,-1 0 0,1 0 0,-1 0 0,-4 10 0,-38 64 97,19-35-45,-82 140 332,91-141-219,14-37-177,1-1 1,-1 0-1,-1 1 1,1-1 0,-1 0-1,-5 8 1,-10 10-58,12-17 67,1-1 0,0 1 0,1 0 0,0 0 0,0 1 0,0-1 0,-3 12 0,-11 32 21,13-37-206,0 1 0,0-1-1,2 1 1,-3 17-1,6-31 97,-1 0 0,1 0-1,0 0 1,0-1 0,0 1-1,0 0 1,0 0 0,0 0-1,0-1 1,0 1-1,1 0 1,-1 0 0,0 0-1,0 0 1,1-1 0,-1 1-1,0 0 1,1 0 0,-1-1-1,1 1 1,-1 0 0,1-1-1,-1 1 1,1-1 0,-1 1-1,1 0 1,0-1 0,-1 1-1,1-1 1,0 0 0,-1 1-1,1-1 1,0 1 0,0-1-1,0 0 1,-1 0-1,1 1 1,1-1 0,13 4-2746</inkml:trace>
</inkml:ink>
</file>

<file path=ppt/ink/ink1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9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571 238 2432,'30'-65'4319,"8"-18"2942,-36 75-7100,1 0-1,-2 0 1,1-1 0,-1 1-1,0-10 1,-1 17-54,-1-1 1,1 1 0,0-1 0,-1 1 0,1-1 0,-1 1 0,1 0 0,-1-1 0,0 1 0,0 0 0,0-1 0,0 1 0,1 0 0,-2 0-1,1 0 1,0 0 0,0 0 0,0 0 0,0 0 0,-1 0 0,1 1 0,0-1 0,-1 0 0,1 1 0,0-1 0,-1 1 0,1-1 0,-1 1 0,1 0-1,-1 0 1,1-1 0,-1 1 0,1 0 0,-3 1 0,-58 3 881,53-3-764,-50 6 337,0 4 0,-60 18 0,92-21-398,0 2 1,1 1-1,0 0 1,0 3 0,2 0-1,-35 25 1,52-33-142,-1 1 0,1-1 1,1 1-1,-1 1 0,1-1 1,0 1-1,1 0 0,0 1 0,0-1 1,1 1-1,0 0 0,0 0 1,1 0-1,1 0 0,-1 1 1,1-1-1,1 1 0,0 0 1,0-1-1,1 1 0,0 0 1,1 0-1,0-1 0,0 1 1,1-1-1,1 1 0,-1-1 1,2 0-1,-1 0 0,1 0 0,0 0 1,1 0-1,0-1 0,0 0 1,1 0-1,0-1 0,1 1 1,-1-1-1,1-1 0,1 1 1,-1-1-1,12 7 0,47 29-23,-36-22 0,1-1 0,40 17 0,200 77-106,-236-97 90,27 11 41,72 42 1,-115-57 63,0 1 0,0 1 0,-2 0 0,0 2 0,0 0-1,-2 0 1,20 27 0,-33-39-67,0 0-1,1-1 1,-1 1-1,-1 0 0,1 1 1,0-1-1,-1 0 1,0 0-1,0 1 1,0-1-1,-1 1 0,1-1 1,-1 0-1,0 1 1,-1-1-1,1 1 1,-1-1-1,1 1 0,-1-1 1,-1 0-1,-1 5 1,-2 3 95,-1 0 0,0 0 0,-1 0 0,0-1 0,-13 15 0,7-11 23,-1 0 0,-1 0 1,0-2-1,-1 0 0,-1-1 0,-29 17 1,-1-4 61,-58 22 0,65-31-75,-1-2 1,1-2-1,-2-1 0,-55 6 1,70-15-112,0 0 0,0-2 1,0-1-1,0-1 1,1-1-1,-1-2 1,-45-13-1,68 17-110,0 0 0,1-1-1,-1 0 1,0 1 0,1-1-1,-1-1 1,1 1 0,-1 0-1,1-1 1,0 0 0,0 0-1,1 0 1,-1 0 0,0 0-1,1 0 1,0-1 0,0 1 0,0-1-1,0 0 1,0 1 0,1-1-1,0 0 1,0 0 0,0 0-1,0 0 1,0 0 0,1 0-1,0 0 1,0 0 0,0 0-1,0-1 1,1 1 0,-1 0 0,1 0-1,0 0 1,0 0 0,3-6-1,-1 5-507,0 0 0,0 1 1,1-1-1,-1 1 0,1-1 0,0 1 0,0 0 0,0 1 0,1-1 0,-1 1 1,1 0-1,0 0 0,6-3 0,13-8-2619</inkml:trace>
</inkml:ink>
</file>

<file path=ppt/ink/ink1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9.3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9728,'0'5'4864,"0"19"-6912,0-21 9087,0 20-7039,0-3 0,6 19 128,-3-4 0,8 17-256,-2-16 128,8 3-640,-2-13 128,13-3-1919,-5-7-1</inkml:trace>
</inkml:ink>
</file>

<file path=ppt/ink/ink1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19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12288,'-34'0'6143,"45"16"-17918,-8-16 11135,12 3-768,-1-3 0</inkml:trace>
</inkml:ink>
</file>

<file path=ppt/ink/ink1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0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63 7424,'-2'-13'1118,"1"9"-897,1 1 1,-1 0-1,1 0 0,0 0 0,-1 0 1,1 0-1,1 0 0,-1-1 0,0 1 1,1 0-1,0 0 0,0 0 0,0 0 1,1-3-1,1 6 7318,-1 9-5472,0 15-964,-21 303 2460,-10 20-1729,28-331-1809,-8 95 234,8 166 0,3-245-268,1 0 1,1 0-1,2 0 0,2-1 1,0 0-1,2-1 1,2 0-1,0 0 0,2-2 1,21 33-1,-30-54-97,0 0-1,1 0 1,0 0-1,0-1 1,0 0-1,1-1 1,0 1 0,0-1-1,0 0 1,1-1-1,0 0 1,0 0-1,0-1 1,12 4-1,-7-4-595,1-1 0,0 0 1,0-1-1,0 0 0,0-1 0,0-1 0,0 0 0,14-4 0,16-3-2776</inkml:trace>
</inkml:ink>
</file>

<file path=ppt/ink/ink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2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0 249 3200,'6'-5'272,"0"1"0,0 1-1,0-1 1,1 1 0,-1 0 0,1 0 0,-1 1-1,1 0 1,0 0 0,0 1 0,13-1 0,27-9 1138,-16-1-760,0-1 1,0-2 0,-2 0-1,0-3 1,44-33 0,-72 51-610,0-1 1,1 0-1,-1 0 1,0 0-1,1 0 1,-1 0-1,0 0 1,0 0-1,0-1 1,0 1-1,0 0 1,0 0-1,0-1 1,0 1-1,-1-1 0,1 1 1,-1-1-1,1 1 1,-1-1-1,1 1 1,-1-1-1,0 1 1,0-1-1,0 0 1,0 1-1,0-1 1,0 1-1,0-1 1,0 0-1,0 1 1,-1-1-1,1 1 1,-1-1-1,1 1 1,-2-2-1,0 0 1,0 1-1,0 0 1,0 0-1,0 0 1,0 0-1,-1 0 1,1 1-1,-1-1 1,1 1 0,-1-1-1,0 1 1,1 0-1,-1 0 1,0 0-1,0 0 1,0 1-1,0-1 1,-4 1-1,-8-2 82,-1 2 0,0 0 0,0 0 0,1 2 1,-1 0-1,1 1 0,-1 0 0,1 1 0,0 1 0,-26 12 0,32-12-28,0 0 1,0 1-1,1 0 1,0 0-1,0 1 1,0 0-1,1 1 1,1-1-1,-1 1 0,1 1 1,0-1-1,1 1 1,0 0-1,0 0 1,1 1-1,0-1 1,-4 20-1,6-21-18,1 0-1,0 0 0,0 1 1,1-1-1,0 0 1,0 1-1,1-1 0,0 0 1,1 1-1,-1-1 1,2 0-1,-1 0 0,1 0 1,0-1-1,1 1 1,0-1-1,0 0 0,1 0 1,-1 0-1,2 0 1,-1-1-1,1 0 0,9 8 1,14 11 252,1-2 1,0-2-1,67 35 0,-50-29-45,-33-19-256,1 0 0,0-1 0,1-1 0,20 6 0,-31-11-371,0 1 0,0-1 0,0 0 0,0-1-1,0 1 1,0-1 0,1 0 0,-1 0-1,0-1 1,0 1 0,0-1 0,0 0 0,0-1-1,0 1 1,0-1 0,0 0 0,5-3 0,-3-4-2260,-2-5 22</inkml:trace>
</inkml:ink>
</file>

<file path=ppt/ink/ink1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0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 8064,'-5'-10'3968,"30"10"-3200,-22 0 4863,26 0-5119,-6 0 0,16 7 128,-12-4 0,44 10-896,-14-10 0,23 6 0,-20-5 0,25-4-2304,-19 0 1</inkml:trace>
</inkml:ink>
</file>

<file path=ppt/ink/ink1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0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153 453 8832,'1'7'1540,"0"0"0,0 0 0,1 0 0,0-1 0,1 1 0,3 7 1,13 27 1830,-7-18-3956,21 67 880,-25-65-308,2 1 0,13 25 0,-12-24 173,-10-23-145,1 0 1,-1 0-1,1 0 0,-1 0 1,1 0-1,0 0 0,1 0 1,-1 0-1,0-1 0,1 1 1,0-1-1,0 0 1,0 0-1,0 0 0,5 3 1,-7-8 1,0 0 1,-1 0-1,1 0 1,-1 1-1,0-1 1,1 0-1,-1 0 1,0 0-1,0 0 1,0 0 0,-1 0-1,1 0 1,0 0-1,-1 0 1,1 0-1,-1 0 1,0 0-1,-1-3 1,-13-47 139,0 17-174,-1 1 0,-2 0 0,-1 1-1,-2 1 1,-38-47 0,53 72 14,-25-34-9,-32-56 0,52 78 13,1-1-1,1 0 0,1-1 1,1 0-1,-5-25 0,11 40 7,0 1 1,0-1-1,0 0 0,1 0 0,0 0 0,0 0 0,1 0 1,0 0-1,0 0 0,0 1 0,0-1 0,1 0 0,0 1 1,0-1-1,6-9 0,-3 8 14,0 1 0,0-1 0,1 1 0,0 1 0,0-1 0,0 1-1,1 0 1,-1 0 0,1 1 0,11-5 0,4-1-9,2 1 0,-1 1-1,1 1 1,1 2 0,-1 0-1,43-2 1,-45 5-328,0 1-1,1 2 1,23 2-1,-40-2-125,1 0 0,-1 0 0,0 1-1,0 0 1,0 0 0,0 0 0,-1 0 0,1 1-1,-1 0 1,1 0 0,-1 1 0,0 0 0,0 0-1,-1 0 1,9 9 0,2 4-2523</inkml:trace>
</inkml:ink>
</file>

<file path=ppt/ink/ink1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1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0 328 5632,'3'2'7492,"4"12"-4542,4 18 69,-9-23-2685,0 0 0,1-1 0,0 1 0,1-1 0,0 1 0,0-1 0,10 13 0,-12-18-208,0 0 0,0 0 0,0 0 0,0-1 0,1 1 0,-1-1 0,1 0 0,0 1 0,-1-1 0,1-1 0,0 1 0,0 0 0,0-1 0,1 1 0,-1-1 0,0 0 0,0 0 0,1 0 0,-1 0 0,1-1 0,-1 1 0,1-1 0,6-1 0,10-4 32,0-1 1,-1 0 0,0-2 0,0 0 0,0-2-1,-1 0 1,0-1 0,-1 0 0,31-28 0,-38 30-167,0-1 0,0 0-1,-1 0 1,0-1 0,0 0 0,-1 0 0,-1-1 0,0 0 0,-1 0 0,0-1 0,-1 0 0,0 0 0,-1 0-1,-1 0 1,0-1 0,1-14 0,-4 21-32,0 1 1,-1 0-1,0-1 0,0 1 1,-1 0-1,0 0 0,0 0 0,0 0 1,-1 0-1,0 1 0,0-1 0,0 1 1,-1-1-1,0 1 0,0 0 1,0 1-1,0-1 0,-1 1 0,0 0 1,0 0-1,0 0 0,0 1 0,-1-1 1,0 1-1,1 1 0,-11-4 0,1 0-106,-1 0-1,1 2 1,-1 0-1,0 0 1,0 2-1,-1 0 0,1 1 1,0 1-1,-18 1 1,15 1-170,1 1 0,-34 10 0,48-12 227,1 0 0,-1 0 0,1 0 0,0 0 0,-1 1 0,1 0 0,0-1 1,0 1-1,0 0 0,0 1 0,1-1 0,-1 0 0,0 1 0,1-1 0,0 1 0,0 0 0,-1 0 0,2 0 0,-1 0 0,-2 5 0,4-6 15,0 0 0,1 0 1,-1 0-1,1 0 0,-1 0 1,1 0-1,0 0 1,0-1-1,0 1 0,0 0 1,0-1-1,0 1 0,0 0 1,1-1-1,-1 0 0,0 1 1,1-1-1,-1 0 1,1 0-1,0 1 0,-1-1 1,1 0-1,0-1 0,0 1 1,2 1-1,55 22-859,-53-22 837,14 4-34,1 0-1,1-2 1,28 2 0,-31-4 543,0 0 0,0 2 0,35 10 0,-47-11-126,-1 0 0,1 0 1,-1 1-1,1 0 0,-1 0 0,0 0 1,-1 1-1,1 0 0,-1 0 0,0 1 1,0-1-1,-1 1 0,1 0 0,3 8 1,39 88 2677,-39-79-2539,2 1 1,1-1 0,1-1 0,22 32 0,-29-48-461,-1 0 0,2-1 0,-1 0-1,1 0 1,-1 0 0,1 0 0,0-1 0,1 0 0,-1-1-1,1 1 1,0-1 0,0-1 0,0 1 0,0-1-1,0 0 1,1-1 0,-1 1 0,0-2 0,14 1-1,-15-1-372,0 0 0,0-1 0,-1 0-1,1 0 1,0 0 0,-1 0 0,1-1-1,-1 0 1,1 0 0,7-5 0,16-7-3071</inkml:trace>
</inkml:ink>
</file>

<file path=ppt/ink/ink1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1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9984,'-1'0'294,"0"1"1,0 0 0,0-1 0,0 1-1,0 0 1,0-1 0,0 1-1,0 0 1,1 0 0,-1 0-1,0 0 1,0 0 0,1 0 0,-1 0-1,1 0 1,-1 0 0,1 0-1,-1 0 1,1 0 0,0 0-1,-1 0 1,1 1 0,0-1 0,0 2-1,-6 37 5137,6-37-5152,-8 131 1207,7 1 0,23 205 0,-17-293-1571,3 0-1,1-1 1,2 0 0,2 0 0,3-1-1,1-1 1,2-1 0,2 0-1,52 78 1,-67-114-439,0 0 1,1 0-1,-1-1 0,1 0 1,12 8-1,-15-11-125,-1-1 0,1 0 1,0 0-1,-1 0 0,1-1 0,0 0 0,0 1 1,5 0-1,6-2-2572</inkml:trace>
</inkml:ink>
</file>

<file path=ppt/ink/ink1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2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7040,'-43'7'3456,"52"15"-3072,-9-22 4608,20 3-4097,-6 1 1,29-1 512,-11-3 128,39-3-1920,-11-1 128,43-5 1024,-23 2 128,15-2-640,-24 6 128,3 3-1152,-11 0 0,-26 3-2048,-9 6 1</inkml:trace>
</inkml:ink>
</file>

<file path=ppt/ink/ink1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2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8320,'5'53'9866,"-2"73"-3583,-11 119-4513,8-232-1797,10 289 733,-6-261-666,2 0-1,2 0 1,1-1 0,3-1 0,18 45 0,-25-71-94,2-1 0,-1 1 0,2-1 1,0 0-1,9 11 0,-13-19-110,0 1 0,0-1 1,0 0-1,1-1 0,-1 1 0,1-1 0,0 0 0,0 0 0,0 0 1,1-1-1,-1 0 0,1 0 0,-1 0 0,1 0 0,7 0 1,-2-1-616,1-1 0,-1-1 1,0 1-1,0-2 0,1 0 1,-1 0-1,0-1 0,-1 0 1,1-1-1,0 0 1,11-7-1,21-10-2570</inkml:trace>
</inkml:ink>
</file>

<file path=ppt/ink/ink1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3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63 10368,'-5'-27'5120,"85"35"-7808,-60-8 10367,26-4-7295,-7 0 128,41-1 384,-20 2 0,49 3-1280,-26 0 0,31-4-896,-25 4 128,-9-16-1664,-18 9 129</inkml:trace>
</inkml:ink>
</file>

<file path=ppt/ink/ink1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3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18 443 8704,'-7'0'2045,"-4"2"8023,13 5-6895,5 7-4102,1 0 1485,0 1-389,0-1 0,1 0 1,16 19-1,-21-28-113,0-1 0,1 0 0,0 0 0,0 0 1,0-1-1,0 1 0,0-1 0,1 0 1,-1-1-1,1 1 0,0-1 0,0 0 0,10 1 1,-1-1 35,0-1 0,-1-1 1,1-1-1,-1 0 0,1-1 1,-1 0-1,1-1 0,-1-1 1,26-9-1,-8-1 79,-1 0 0,0-2-1,29-22 1,-45 28-121,0 0 0,-1-1 0,24-26 0,-33 32-58,0-1-1,-1 0 0,1-1 1,-1 1-1,0-1 0,-1 0 1,0 0-1,0 0 0,0 0 1,-1-1-1,2-10 0,-4 4-83,0 0-1,-1 0 1,-1 0-1,0 0 1,-1 0-1,-1 1 1,0-1-1,0 1 1,-2 0-1,1 0 1,-2 1 0,0-1-1,-12-16 1,11 19-9,0 1 1,0 0-1,-1 0 0,0 0 1,0 1-1,-1 1 1,0 0-1,0 0 1,-1 1-1,0 0 1,-13-5-1,3 3-90,-1 1 0,0 2-1,0 0 1,-41-4-1,51 8 105,0 0-1,0 1 0,0 1 1,0 0-1,0 1 1,0 0-1,0 1 1,0 0-1,-18 8 0,23-9 50,4-1 11,0 0 0,0-1-1,0 1 1,0 0-1,0 1 1,1-1-1,-1 0 1,0 1-1,1-1 1,-1 1-1,1 0 1,0 0 0,-1 0-1,1 0 1,0 1-1,0-1 1,0 0-1,1 1 1,-1-1-1,0 1 1,1 0 0,0-1-1,-2 5 1,3-5 3,-1 1 1,1-1-1,0 1 1,0-1-1,0 1 1,0-1 0,0 1-1,0-1 1,1 1-1,-1-1 1,1 0-1,-1 1 1,1-1-1,0 1 1,0-1 0,0 0-1,0 0 1,1 0-1,-1 0 1,1 0-1,-1 0 1,1 0-1,0 0 1,-1 0 0,1-1-1,0 1 1,0-1-1,0 0 1,3 2-1,6 4-51,0-1-1,0 0 0,1-1 0,15 5 1,28 8 141,105 20 0,-150-36 102,0 0-1,0 0 1,-1 1 0,1 0 0,-1 1 0,11 5 0,-16-7-39,-1 1 1,0-1-1,1 1 1,-1-1-1,0 1 1,0 0-1,-1 0 1,1 1-1,-1-1 1,1 0-1,-1 1 1,0 0-1,0-1 1,-1 1-1,1 0 1,-1 0-1,2 6 1,4 30 1050,-6-28-892,1 0 1,0 0-1,1 0 0,0-1 0,1 1 0,0-1 1,1 0-1,7 12 0,-5-13-255,0 0 0,1 0 0,1-1-1,0 0 1,0 0 0,0-1 0,1-1 0,1 1 0,-1-2-1,1 1 1,0-1 0,0-1 0,1 0 0,0-1-1,0 0 1,16 3 0,-15-5-845,0 0 0,0-1 0,1-1 0,-1 0 0,0-1 0,1 0 0,-1-1 0,0 0 0,24-9 0,7-5-2897</inkml:trace>
</inkml:ink>
</file>

<file path=ppt/ink/ink1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4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109 260 6656,'-5'-2'676,"1"0"0,-1 1 0,1 0 0,-1 0 0,1 0 0,-1 0 0,0 1 0,0 0 0,1 0 0,-10 1 0,11 0-346,1-1 0,-1 1-1,1 0 1,0 1-1,0-1 1,-1 0 0,1 1-1,0-1 1,0 1 0,0-1-1,0 1 1,0 0 0,1 0-1,-1 0 1,1 0 0,-1 0-1,1 0 1,0 1-1,-1-1 1,1 0 0,0 1-1,-1 4 1,1-2-243,0 0 0,0 0 0,0 0 0,0 1 0,1-1 0,0 0 0,0 0 0,0 1 0,1-1 0,0 0 0,0 0 0,0 0 0,1 0-1,-1 0 1,1 0 0,0 0 0,1 0 0,-1-1 0,1 1 0,0-1 0,0 0 0,0 0 0,1 0 0,0 0 0,-1 0 0,9 5 0,-1-1 18,0 0-1,0-1 1,1 0-1,0-1 1,0-1 0,1 0-1,-1 0 1,1-1-1,0-1 1,22 4 0,30-5 37,0-2 0,115-15 0,-157 12-132,1 0 0,-1-2 0,0-1 0,0-1 0,-1-1 0,0 0 0,0-2 0,-1-1 0,0 0 0,-1-2 0,0 0 0,-1-1 0,-1-1 0,23-23 0,-35 31-5,1-1 0,-1 0 0,0 0 0,-1 0 1,0-1-1,0 0 0,6-17 0,-10 21-16,1 0 0,-1 0 0,0-1-1,0 1 1,-1 0 0,0-1 0,0 1-1,0 0 1,0-1 0,-1 1 0,0 0-1,0-1 1,0 1 0,-1 0 0,0 0-1,-4-9 1,1 6-7,0 0 0,-1 0-1,0 0 1,-1 1 0,1 0 0,-1 0-1,-1 1 1,1 0 0,-1 0-1,0 1 1,0 0 0,-1 0 0,-11-4-1,-14-1-29,0 1 0,-1 2 0,0 1 0,0 1 0,0 3 0,-1 0 0,-49 6 0,58-1-30,1 0 1,0 2-1,0 2 0,1 0 0,-34 15 1,46-17-75,1 1 1,1 0 0,-1 1-1,1 0 1,0 1 0,1 0-1,0 1 1,0 0 0,1 1-1,0 0 1,-14 20 0,21-25-28,-1 0 1,1 0-1,0 0 1,0 0-1,0 1 1,1-1-1,0 0 1,0 1-1,0-1 1,1 1-1,0-1 0,0 1 1,0-1-1,1 1 1,0-1-1,0 1 1,0-1-1,0 0 1,1 0-1,4 10 1,-2-7-312,1 0 1,0 0 0,0 0-1,0-1 1,1 0-1,0 0 1,1-1-1,-1 0 1,1 0-1,1 0 1,-1-1-1,16 9 1,38 10-2092,-2 1 21</inkml:trace>
</inkml:ink>
</file>

<file path=ppt/ink/ink1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4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8 7552,'-14'-6'1303,"16"5"1074,-1 1-2231,0 1 0,0-1 0,0 1 0,0-1 0,0 1 0,0 0 0,0 0 0,-1-1 0,1 1-1,0 0 1,-1 0 0,1 0 0,0 0 0,-1 0 0,1 0 0,-1 0 0,1 0 0,-1 0 0,1 0-1,-1 0 1,0 2 0,5 39 744,-2 0 0,-1 0 0,-3 1 0,-6 44 0,6-74-583,-4 43 763,-3 0 0,-15 55 0,2-20 72,1 2-516,4 0 0,-7 156 0,30-62-3250,-7-182 2334,0 0 0,0 0 0,1 0 0,0 0 1,0 0-1,1 0 0,-1 0 0,5 8 0,-6-12 71,1 1 0,0-1 0,0 0 0,0 1 0,0-1 0,0 0 0,0 1 0,0-1 0,0 0 0,0 0 0,0 0 0,1 0 0,-1 0 0,0 0 0,1 0 0,-1-1 0,1 1 0,-1 0 0,1-1 0,-1 1 0,1-1 0,0 0 0,-1 1 0,1-1 0,-1 0 0,1 0 0,0 0 0,2 0 0,9-1-2746</inkml:trace>
</inkml:ink>
</file>

<file path=ppt/ink/ink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3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0 229 3712,'5'13'1024,"0"1"0,1-1 0,0-1 0,1 1 0,1-1 0,14 17 0,-11-14-898,2-2 1,-1 0-1,2 0 1,0-2-1,0 1 1,1-2-1,0 0 1,1 0-1,0-2 1,1 0-1,0-1 1,0-1-1,0 0 1,1-1 0,0-1-1,0-1 1,0 0-1,0-1 1,0-2-1,1 1 1,-1-2-1,0 0 1,0-2-1,0 0 1,0-1-1,0 0 1,-1-2-1,27-11 1,-35 13-90,10-6 30,0 0 0,0-1-1,-1-1 1,0 0 0,20-20-1,-34 29-54,-1-1-1,1 0 0,-1 1 1,0-1-1,0 0 0,-1-1 1,1 1-1,-1 0 0,0-1 1,0 1-1,-1-1 1,1 0-1,-1 1 0,0-1 1,0 0-1,-1 0 0,1 0 1,-1 0-1,0 0 0,0 0 1,-1 0-1,0 0 0,1 1 1,-2-1-1,1 0 0,0 0 1,-1 1-1,0-1 0,0 1 1,-3-6-1,-6-5-12,0-1-1,-1 1 1,0 1-1,-1 0 0,0 1 1,-1 0-1,-1 1 1,0 0-1,-1 2 1,0 0-1,-1 0 0,0 2 1,0 0-1,0 1 1,-30-8-1,21 8-44,0 0 0,0 2 0,-1 1-1,0 1 1,0 2 0,0 0 0,0 2 0,0 1-1,0 1 1,-36 8 0,56-9-27,0 1 0,0-1 0,0 1 0,0 0 0,1 0 0,0 1 1,0 0-1,0 0 0,0 0 0,-9 10 0,13-13 20,1 1 1,-1 0-1,1 0 0,0 0 1,0 0-1,0 1 0,0-1 1,0 0-1,0 0 0,0 1 1,1-1-1,-1 0 0,1 1 1,-1-1-1,1 1 0,0-1 1,0 1-1,0-1 0,1 0 1,-1 1-1,0-1 0,1 1 1,0-1-1,-1 0 0,1 0 1,0 1-1,0-1 0,0 0 1,1 0-1,-1 0 0,0 0 1,1 0-1,0 0 0,3 3 1,1 1-171,1 0 1,0 0 0,0-1 0,1 0-1,-1-1 1,1 1 0,0-1 0,0-1-1,1 1 1,-1-2 0,11 3 0,11 2-681,0-1 0,33 1 0,19-3-633</inkml:trace>
</inkml:ink>
</file>

<file path=ppt/ink/ink1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4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9 427 12416,'-8'47'6143,"36"-24"-10622,-19-18 12670,10 9-13695,-6-1 129</inkml:trace>
  <inkml:trace contextRef="#ctx0" brushRef="#br0" timeOffset="1">141 1 11264,'-18'7'5631,"27"-11"-19454,-9 4 11263</inkml:trace>
</inkml:ink>
</file>

<file path=ppt/ink/ink1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5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9472,'-14'0'4736,"9"44"-5632,5-37 9471,-4 32-7935,-1-10 128,-1 21 128,6-18 128,15 19-1408,-6-12 0,30-5 256,-13-2 0,31-28-2944,-14-1 128</inkml:trace>
</inkml:ink>
</file>

<file path=ppt/ink/ink1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5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27 13184,'-34'-7'6527,"82"-2"-12158,-36 5 10622,27 1-9726,-10-1 127</inkml:trace>
</inkml:ink>
</file>

<file path=ppt/ink/ink1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6.1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17 128,'0'-16'0</inkml:trace>
</inkml:ink>
</file>

<file path=ppt/ink/ink1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6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56 9600,'-20'-5'3874,"20"5"-3770,0 0 0,0 0-1,-1 0 1,1 0 0,0 1 0,0-1 0,0 0-1,-1 0 1,1 0 0,0 0 0,0 0-1,0 1 1,0-1 0,-1 0 0,1 0 0,0 0-1,0 0 1,0 1 0,0-1 0,0 0-1,0 0 1,0 1 0,0-1 0,0 0 0,-1 0-1,1 0 1,0 1 0,0-1 0,0 0-1,0 0 1,0 1 0,0-1 0,1 0 0,-1 0-1,0 0 1,0 1 0,0-1 0,0 0-1,0 0 1,0 1 0,21 35 5711,-6-13-6832,-4 1 1340,-2 0 0,-1 1-1,0 0 1,-2 0 0,-1 1-1,-1 0 1,1 46 0,-5-70-251,0-1-34,1 0 0,-1 0 0,0 0-1,0 0 1,0 0 0,0 0 0,0 0 0,0 0-1,0 0 1,0-1 0,0 1 0,-1 0 0,1 0-1,0 0 1,-1 0 0,1 0 0,0 0-1,-1 0 1,1-1 0,-1 1 0,1 0 0,-1 0-1,0 0 1,1-1 0,-1 1 0,0 0-1,-1 0 1,1-6 5,1 0-1,-1 0 1,1-1-1,0 1 1,0 0-1,1 0 1,1-11-1,-1 14-40,1-20-1,2 1 1,1-1 0,0 1 0,2 0-1,0 0 1,2 1 0,0 0 0,21-33 0,-24 44 0,0 0 0,2 0 1,-1 1-1,1 0 1,0 0-1,0 1 0,1 0 1,0 1-1,0-1 1,1 2-1,0-1 0,0 2 1,0-1-1,1 1 1,-1 1-1,1 0 0,0 0 1,0 1-1,13-1 1,-18 2 13,0 1 1,0 0 0,-1 0-1,1 1 1,0 0 0,0 0 0,-1 0-1,1 0 1,0 1 0,-1 0 0,0 0-1,1 1 1,-1-1 0,0 1-1,0 0 1,8 7 0,-7-4 0,0 1 0,0-1 0,-1 1 0,0 1 0,0-1 0,0 1 0,-1-1-1,0 1 1,-1 1 0,3 8 0,1 8 4,-1 1 1,-1 0-1,-2 0 0,0 0 0,-2 1 0,-3 35 0,-8 25-149,14-79-39,3-19 10,6-19-31,-4-1 4,2-4-33,11-59 0,-21 84 216,0 0 0,1-1 0,1 1 0,0 0 0,0 1 1,1-1-1,0 0 0,1 1 0,0 0 0,0 0 0,1 1 1,11-13-1,-13 16 17,1 1 0,0 0 0,1 0 0,-1 0 0,1 1 0,0 0 0,0 0 0,0 1 0,0-1 0,0 1 0,0 0 0,1 1 0,-1 0 0,1 0 0,-1 0 0,1 1 0,0 0 0,-1 0 0,1 0 0,-1 1 0,7 2 0,22 3 79,-1 2 0,-1 2 0,61 25 0,-75-26-10,-1 0 1,1 1 0,-2 1 0,0 1 0,0 1 0,-1 0 0,27 29-1,-38-37-38,0 1-1,-1 0 0,0 0 0,1 0 0,-2 1 0,1-1 0,-1 1 0,0 0 0,0 0 0,1 9 1,-3-9-26,-1-1 1,0 0 0,0 1-1,0-1 1,-1 1 0,0-1 0,0 0-1,-1 0 1,0 0 0,0 0-1,-1 0 1,-4 9 0,-2 3-353,-2 0 0,-17 24 0,25-37-245,-1 0 1,0 0 0,0 0 0,-1 0 0,1-1 0,-1 0 0,0 0 0,0 0 0,0-1 0,-1 1 0,1-1 0,-10 3 0,0-2-2902</inkml:trace>
</inkml:ink>
</file>

<file path=ppt/ink/ink1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6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6 9216,'-4'-5'3388,"8"18"603,10 36 811,9 317-3906,-37 45-1259,-12-155-87,-3 37-3601,29-267 1598,0-9-235</inkml:trace>
</inkml:ink>
</file>

<file path=ppt/ink/ink1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7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0 109 9216,'21'-15'1295,"0"2"-1,2 0 1,-1 1 0,1 2 0,1 0 0,0 1-1,41-9 1,-44 15-1141,0 0 0,0 1-1,0 1 1,0 1 0,0 1-1,25 4 1,-23-1-115,1 1 1,-2 1-1,1 2 1,40 17-1,-54-21 49,0 1 0,0 0 0,-1 1-1,0 0 1,0 0 0,0 0 0,0 1 0,-1 0 0,0 1-1,-1 0 1,0 0 0,0 0 0,0 1 0,5 13 0,-10-18-31,0 0 0,0 0 1,0 0-1,0 0 0,-1 0 0,0 0 1,0 1-1,0-1 0,-1 0 0,1 0 1,-1 0-1,0 0 0,0 0 1,0 0-1,-1 0 0,1 0 0,-1 0 1,0-1-1,-4 7 0,-5 5 132,1 0-1,-2-2 0,-14 15 0,13-16-165,0-1-1,-1 0 1,0-1-1,-1-1 1,1-1-1,-2 0 1,1 0-1,-1-2 1,0 0-1,-1-1 1,0 0-1,1-1 1,-1-1 0,0-1-1,-1 0 1,1-2-1,-33-2 1,47 2-226,1 0 1,-1 0 0,0 0 0,1-1 0,-1 1 0,0-1 0,1 0 0,-1 0 0,1 0 0,-1 0-1,1 0 1,0 0 0,-1-1 0,1 1 0,0-1 0,0 1 0,0-1 0,-4-4 0,-8-7-2892</inkml:trace>
</inkml:ink>
</file>

<file path=ppt/ink/ink1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7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230 228 9728,'-2'0'345,"0"1"0,0 0 1,0 0-1,0 0 0,1 0 1,-1 0-1,0 1 0,1-1 1,-1 0-1,1 1 0,-1 0 1,1-1-1,-1 1 0,1 0 1,0-1-1,0 1 0,0 0 1,0 0-1,-1 3 0,0 1 253,1-1-1,0 1 1,0 0 0,0 0-1,1 0 1,-1 0-1,2 8 1,0-2-347,1 0 0,0 0 0,1 0 0,0 0 0,1 0 0,0 0 0,9 16 0,-9-20-113,0 0 0,1-1 1,0 1-1,1-1 0,-1 0 0,1 0 0,1 0 0,-1-1 0,1 0 0,0 0 0,1-1 1,-1 0-1,1 0 0,0-1 0,0 0 0,1-1 0,-1 1 0,16 3 0,-8-6-75,-1 0 0,1-1 0,0 0 0,-1-2 0,1 1 0,-1-2 0,0 0 0,0-1 0,0-1 0,0 0 0,-1-1 0,16-8 0,-17 7-42,-1 0 0,0-1-1,0 0 1,-1-1 0,0 0 0,0-1-1,-1 0 1,-1 0 0,1-1 0,-2-1-1,0 1 1,0-1 0,9-19 0,-14 23-15,-1 1 0,0 0 0,0-1 1,0 1-1,-1-1 0,0 0 0,0 1 1,-1-1-1,0 0 0,-1 1 1,1-1-1,-1 0 0,-1 1 0,0-1 1,0 1-1,0-1 0,-5-8 0,1 4-6,0 1-1,-1 0 0,0 0 1,-1 0-1,0 1 0,0 0 1,-1 1-1,-20-16 0,14 14-1,-1 0 0,-1 2 0,0 0 0,0 1 0,-1 0-1,0 1 1,0 2 0,-1 0 0,1 0 0,-1 2 0,-26-2 0,13 3-76,0 2 1,0 1-1,0 1 1,0 2-1,-59 15 1,71-13-157,0 0 0,-27 13 1,42-17 45,1 0-1,0 0 1,-1 1 0,1 0 0,0 0 0,0 0-1,1 0 1,-1 0 0,1 1 0,0 0 0,-1 0-1,2 0 1,-1 0 0,0 0 0,-3 8 0,5-10 20,1 0 1,-1-1-1,1 1 1,-1 0-1,1 0 1,-1-1 0,1 1-1,0 0 1,0 0-1,0 0 1,0-1-1,0 1 1,0 0 0,1 0-1,-1-1 1,0 1-1,1 0 1,0 0-1,-1-1 1,1 1 0,0 0-1,0-1 1,0 1-1,0-1 1,0 1-1,0-1 1,0 0 0,1 1-1,-1-1 1,0 0-1,1 0 1,2 2-1,21 21-3159</inkml:trace>
</inkml:ink>
</file>

<file path=ppt/ink/ink1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8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241 26 8192,'0'-1'163,"1"-1"1,-1 1-1,1 0 1,-1-1 0,1 1-1,-1 0 1,1 0-1,0-1 1,0 1-1,0 0 1,0 0-1,0 0 1,0 0-1,0 0 1,0 0 0,0 0-1,0 0 1,0 1-1,1-1 1,-1 0-1,0 1 1,1-1-1,-1 1 1,0-1 0,1 1-1,2-1 1,-9 5 5314,-38 27-3298,-30-1-1920,50-21 342,0 0 0,1 1-1,-34 21 1,54-30-553,0 1 0,0 0 0,0-1 1,0 1-1,0 0 0,0 0 0,1 0 0,-1 0 1,0 0-1,1 0 0,-2 3 0,3-4-17,0 0-1,-1 0 1,1 0-1,0 0 1,0 0-1,0 0 1,0 0-1,0 0 1,0 0-1,0 0 0,0 1 1,0-1-1,0 0 1,0 0-1,1 0 1,-1 0-1,0 0 1,1 0-1,0 1 1,1 1 20,1 0 0,0-1 0,-1 1 0,1 0 1,0-1-1,0 0 0,0 0 0,0 0 0,1 0 1,-1 0-1,1-1 0,6 3 0,49 13 90,1-2-1,112 13 0,-120-22-46,0 2-1,-1 2 1,0 2-1,63 25 0,-101-31-60,0 0 1,0 1-1,-1 0 0,0 1 0,13 12 0,-22-18-20,0 0-1,-1 0 0,1 1 0,-1-1 0,1 1 0,-1-1 0,0 1 0,0 0 1,-1 0-1,1 0 0,0 0 0,-1 1 0,0-1 0,0 0 0,0 1 0,0-1 1,0 0-1,-1 1 0,1-1 0,-1 1 0,0-1 0,0 1 0,0-1 0,-2 7 1,0-6 9,0 0 1,0-1 0,-1 1 0,0-1 0,1 1 0,-1-1 0,0 0 0,-1 0 0,1 0 0,0-1-1,-1 1 1,0-1 0,0 0 0,1 0 0,-1 0 0,0 0 0,0-1 0,-6 2 0,-13 4 112,-44 8 1,62-14-118,-15 2-107,0-1 0,0-1 0,0 0-1,0-2 1,0 0 0,0-1 0,0-1 0,1-1 0,-1-1-1,1-1 1,0 0 0,1-1 0,-1-1 0,-28-18 0,13-5-6270,29 26 3031</inkml:trace>
</inkml:ink>
</file>

<file path=ppt/ink/ink1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8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59 7552,'-13'-56'4245,"12"54"-1173,1 2-1664,-1 0-1205,0 0 0,0 1 0,0-1 0,0 1 0,0-1 0,1 1 0,-1-1 1,0 1-1,0-1 0,0 1 0,1 0 0,-1-1 0,1 1 0,-1 0 0,0 0 0,1 0 0,-1-1 0,1 1 0,0 0 1,-1 0-1,1 0 0,-1 2 0,-11 35-573,10-31 741,-47 240 3277,39-191-3209,3 1 0,3 0 1,2 0-1,5 61 1,4-63-391,2 0-1,2-1 1,2 0 0,3-1 0,2-1-1,35 69 1,-46-107-233,1-1-1,0 0 1,1 0-1,1-1 1,16 17 0,-20-23-427,1 0 0,-1-1 0,1 0 0,0-1 0,0 0 0,0 0 0,9 3 0,8 2-2739</inkml:trace>
</inkml:ink>
</file>

<file path=ppt/ink/ink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3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40 4864,'-6'-4'264,"-40"-26"878,45 30-1136,0-1 0,0 0 0,-1 1 0,1-1 0,0 1 0,0-1 0,0 1 0,-1-1 0,1 1 0,0 0 0,0 0 0,-1-1 0,1 1 0,0 0-1,0 0 1,-1 0 0,1 1 0,0-1 0,-3 1 0,3 0 30,0 0-1,0 0 0,0 0 1,0 0-1,0 1 1,0-1-1,0 0 1,1 1-1,-1-1 1,0 1-1,1-1 0,-1 1 1,1-1-1,0 1 1,-1-1-1,1 1 1,0 3-1,-3 63 2666,8 834 1608,28-390-2666,-33-513-1668,1 1 1,-1 0 0,0 0 0,0-1 0,0 1 0,1 0 0,-1 0 0,0-1-1,1 1 1,-1 0 0,0 0 0,0 0 0,1 0 0,-1-1 0,0 1 0,1 0-1,-1 0 1,0 0 0,1 0 0,-1 0 0,1 0 0,-1 0 0,0 0 0,1 0-1,-1 0 1,0 0 0,1 0 0,-1 0 0,0 0 0,1 0 0,-1 0 0,0 1-1,1-1 1,-1 0 0,0 0 0,1 0 0,-1 0 0,0 1 0,0-1 0,1 0-1,-1 0 1,0 1 0,0-1 0,1 0 0,-1 0 0,0 1 0,0-1 0,0 0-1,0 1 1,1-1 0,-1 0 0,0 1 0,0-1 0,0 0 0,0 1 0,0-1-1,0 0 1,0 1 0,0 0 0,20-39-1716,-13 25 533,31-35-2505,-10 18 1899</inkml:trace>
</inkml:ink>
</file>

<file path=ppt/ink/ink1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8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27 10752,'-74'-3'5376,"125"3"-7040,-37 0 7935,29-4-6271,-11 4 0,59-9 384,-26 6 0,62 6-256,-39 2 128,55-10 128,-35 2 0,18-1-1152,-31 0 128,-10 4-2176,-25 0 129</inkml:trace>
</inkml:ink>
</file>

<file path=ppt/ink/ink1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29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34 497 7936,'10'-31'7381,"-5"26"-3462,-7 19-990,-1 0-2901,-7 46 1717,10-56-1614,0-1-1,0 1 1,0-1-1,1 1 1,-1-1-1,1 1 1,0-1-1,0 0 1,0 0-1,1 1 0,-1-1 1,1 0-1,-1 0 1,1 0-1,5 5 1,-3-4-65,1 0-1,0 0 1,0 0-1,1-1 1,-1 0 0,1 0-1,-1-1 1,1 1 0,0-1-1,0 0 1,0-1 0,0 1-1,0-1 1,1-1 0,-1 1-1,0-1 1,0 0-1,8-1 1,14-2 87,0-1 0,46-13 1,-52 12-112,-2 1-44,0-1 0,0-1 0,-1 0 0,0-2 0,-1 0 1,1-1-1,-1-1 0,-1 0 0,0-2 0,15-13 0,-23 17-18,0 0 0,0-1-1,-1 0 1,-1-1 0,0 0 0,0 0 0,-1 0 0,0-1-1,0 0 1,-2 0 0,1-1 0,-1 1 0,-1-1 0,0 0 0,-1 0-1,0 0 1,0-18 0,-2 22-7,0-1 0,-1 1-1,0-1 1,-1 1 0,0-1 0,0 1-1,-1 0 1,0 0 0,0 0 0,-1 0-1,0 1 1,0-1 0,-1 1 0,0 0-1,0 0 1,-1 1 0,-7-7 0,2 1-10,0 1 0,-1 0 0,0 1 0,0 0 0,-1 1 0,-1 1 1,1 0-1,-1 1 0,-1 0 0,-20-7 0,6 3-77,0 2 1,0 0-1,-1 2 0,0 1 0,0 2 1,0 0-1,-1 3 0,-32 1 0,50 1 22,1 0 0,-1 1-1,-20 6 1,31-8 63,0 1-1,-1-1 1,1 1 0,0 0 0,0-1-1,0 1 1,0 0 0,0 0-1,0 0 1,1 0 0,-1 1 0,0-1-1,0 1 1,1-1 0,-1 1-1,1-1 1,0 1 0,-1 0 0,1-1-1,0 1 1,0 0 0,0 0-1,0 0 1,0 0 0,-1 4 0,3-2-23,0-1 0,0 1 0,1 0 0,-1 0 0,1-1 0,0 1 0,0-1 0,0 1 0,0-1 0,1 0 0,-1 0 0,1 0 0,0 0 0,0-1 0,0 1 0,0-1 0,0 1 0,1-1 0,3 2 0,76 39-406,-72-37 420,45 16 5,1-2 0,0-3 0,66 12 0,4 1 527,-122-29-427,0 0 1,0 1-1,0-1 0,-1 1 0,1 0 0,-1 1 0,1-1 0,-1 1 0,0 0 0,0 0 0,0 0 1,5 6-1,-7-7-17,-1 0 0,0 0 1,0 0-1,0 1 0,0-1 1,0 0-1,-1 1 1,1-1-1,-1 1 0,0-1 1,1 0-1,-1 1 0,0-1 1,0 1-1,-1-1 0,1 1 1,0-1-1,-1 0 1,1 1-1,-1-1 0,0 0 1,0 1-1,0-1 0,0 0 1,0 0-1,-1 0 1,-2 4-1,-4 7 159,-2 2-11,0 0 0,1 1 0,1 0 0,-8 24 0,15-36-187,0 0 1,0 0-1,0 1 0,0-1 1,0 1-1,1-1 1,0 1-1,0-1 0,0 0 1,1 1-1,-1-1 0,1 1 1,0-1-1,0 0 1,1 0-1,-1 1 0,1-1 1,0 0-1,0 0 0,1 0 1,-1-1-1,1 1 0,5 5 1,-3-4-137,0 0-1,1-1 1,0 1 0,0-1 0,0-1-1,1 1 1,-1-1 0,1 0 0,0-1-1,0 1 1,0-1 0,0-1 0,0 1-1,8-1 1,-1 0-688,0 0-1,0-1 1,0-1-1,0-1 1,-1 0-1,18-5 1,18-6-2536</inkml:trace>
</inkml:ink>
</file>

<file path=ppt/ink/ink1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0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6016,'2'0'3581,"9"3"-1434,-6-1 2365,23 6-3462,2 0 0,-1-2 1,1-1-1,-1-1 0,44-1 1,-1-4-64,80-12 1,-134 12-842,-1-2 1,1-1 0,-1 0-1,0-1 1,0 0 0,-1-2-1,25-12 1,-40 18-137,-1 1 0,1 0 0,-1 0 0,1 0 0,-1 0 1,0 0-1,1 0 0,-1-1 0,1 1 0,-1 0 0,1 0 0,-1-1 0,0 1 0,1 0 1,-1-1-1,1 1 0,-1 0 0,0-1 0,0 1 0,1-1 0,-1 1 0,0 0 0,1-1 1,-1 1-1,0-1 0,0 1 0,0-1 0,0 1 0,0-1 0,1 1 0,-1-1 0,0 1 0,0-1 1,0 1-1,0-1 0,0 1 0,-1-1 0,1 0 0,-21-1 186,-32 10 3,36-2-166,0 1 0,1 0 0,0 1 0,0 1 0,0 0 0,2 1-1,-1 1 1,1 0 0,0 1 0,1 0 0,-22 29 0,29-32 19,0 1-1,0-1 1,1 2 0,0-1 0,1 1-1,0-1 1,1 1 0,0 0-1,1 0 1,0 1 0,1-1 0,0 0-1,1 1 1,0-1 0,0 0 0,2 1-1,-1-1 1,1 0 0,6 16-1,-3-10 48,1-2 0,1 1 0,0-1 0,2 0-1,-1 0 1,2-1 0,0 0 0,23 23 0,-25-28-184,0-2 0,0 1 0,1-1 0,0 0 0,1-1 0,-1 0 1,1-1-1,1 0 0,-1 0 0,1-1 0,-1 0 0,1-1 0,0 0 0,17 1 0,-3-4-1113,0-1 0,0-1 0,0-1 0,0-1 0,37-12-1,-4-2-2385</inkml:trace>
</inkml:ink>
</file>

<file path=ppt/ink/ink1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0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70 382 7680,'7'4'1106,"0"0"0,0 0 0,0 0 0,1-1 0,0-1 0,0 1 0,-1-1 0,1 0 0,16 1-1,28 1 2004,-9-3-3454,-17-2 480,1-1 0,-1-1 0,1-1 0,-1-2 0,0 0 0,25-11 0,-32 10 16,-1 0 0,-1-2 0,1 0 0,-1-1 0,-1-1 0,0 0 0,0-1 0,19-20 0,-32 29-125,-1 0 0,0 1-1,1-1 1,-1 0 0,0 0 0,0-1-1,-1 1 1,1 0 0,-1-1-1,1 1 1,-1 0 0,0-1 0,0 0-1,-1 1 1,1-1 0,-1 1-1,0-1 1,0 0 0,0 1 0,0-1-1,0 0 1,-1 1 0,0-1-1,0 0 1,0 1 0,0 0 0,-3-6-1,-1 0 11,0 0 1,-1 1-1,0-1 0,-1 1 0,0 1 0,0-1 0,-1 1 0,-11-8 1,6 6 6,0 0 0,0 1 1,-1 1-1,0 0 1,-1 1-1,0 0 0,-20-4 1,15 4-7,1 0 27,0 1 0,0 1 0,0 1 0,-1 0 0,1 2 0,0 0 0,-35 4 0,42-2-15,0 0 0,0 1 0,0 1 0,0-1 1,1 2-1,-1 0 0,1 0 0,0 1 1,0 1-1,1-1 0,0 2 0,-12 8 1,15-10-21,1 0 0,0 0 0,-1 0 0,2 1 0,-1 0 0,1 0 0,0 0 0,0 1 0,0-1 0,1 1 0,0 0 0,1 1 0,-1-1 0,1 1 0,1-1 0,0 1 0,0 0 0,0 0 0,1 0 0,0 0 0,1 0 0,-1 0 0,2 1 0,1 11 0,3 2 4,2 1 0,1-1 0,1 0 1,1-1-1,0 0 0,2 0 0,0-2 0,25 31 1,-21-30-187,1-1 0,0-1 0,1-1 1,2 0-1,-1-1 0,38 22 0,-30-23-1112,0-2 1,47 18-1,5-4-2085</inkml:trace>
</inkml:ink>
</file>

<file path=ppt/ink/ink1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1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10 459 5248,'-1'-1'457,"0"0"1,0 0-1,1 0 1,-1 0-1,0 0 1,0 0-1,1 0 0,-1 0 1,1 0-1,-1 0 1,1 0-1,-1 0 1,1-1-1,0 1 0,0 0 1,-1 0-1,1 0 1,0-1-1,0 1 1,0 0-1,1-3 1,11-30 2202,26-22-2201,2 12 493,3 3-1,1 0 1,2 3-1,94-59 1,-39 30 434,-71 54-791,-30 13-585,0 0 0,0 0 1,1 0-1,-1 0 0,0 0 0,0 0 0,1 0 0,-1 0 0,0 0 1,0 0-1,1 0 0,-1 0 0,0 1 0,0-1 0,1 0 0,-1 0 0,0 0 1,0 0-1,0 0 0,1 1 0,-1-1 0,0 0 0,0 0 0,0 0 1,0 1-1,1-1 0,-1 0 0,0 0 0,0 0 0,0 1 0,0-1 0,0 0 1,0 0-1,0 1 0,0-1 0,0 0 0,0 0 0,0 1 0,0-1 1,0 1-1,-8 24 579,-97 143-269,90-143-301,2 1 0,1 0-1,0 1 1,2 1 0,2 0-1,0 0 1,-6 44 0,14-68-13,0 0 0,0 0 1,0 0-1,0 0 1,1 0-1,0 0 1,-1 0-1,1 0 1,1 0-1,-1-1 1,0 1-1,1 0 1,0-1-1,0 1 1,0-1-1,0 1 1,5 4-1,-2-3 7,1 0 0,0 0 0,0-1 0,0 1 1,1-1-1,-1-1 0,1 1 0,12 4 0,6 0 17,1-2 0,-1 0 0,1-1 0,31 0 0,-39-4-30,0-1 1,1 0 0,-2-2 0,1 0 0,0-1 0,0-1 0,-1-1 0,0 0 0,0-1 0,0-1 0,0 0 0,-1-2 0,-1 1-1,1-2 1,-2 0 0,1-1 0,-1-1 0,22-23 0,-24 21-3,0-1 0,0 0 0,-1 0-1,-1-1 1,-1 0 0,0-1 0,-2 0 0,1 0 0,-2-1-1,0 0 1,-2 0 0,0-1 0,0 1 0,-2-1 0,0 1-1,-2-1 1,-2-30 0,2 46 2,0 1 1,0-1-1,0 0 0,-1 1 0,1-1 1,-1 0-1,0 1 0,0-1 0,0 1 1,0 0-1,0-1 0,-1 1 0,1 0 0,-1 0 1,1-1-1,-4-2 0,4 5 3,0-1-1,0 1 1,-1-1 0,1 1-1,0-1 1,0 1-1,0 0 1,-1-1 0,1 1-1,0 0 1,0 0 0,-1 0-1,1 0 1,0 0-1,0 1 1,-1-1 0,1 0-1,0 0 1,0 1-1,0-1 1,-1 1 0,1-1-1,0 1 1,-1 0-1,-3 3 3,0-1-1,0 1 0,1 0 0,-1 0 0,1 1 1,0-1-1,1 1 0,-1 0 0,1 0 0,0 0 1,0 0-1,0 1 0,-2 7 0,2 0 26,0-1 1,1 1-1,1 0 0,0 0 1,0 0-1,1 0 0,1 0 0,0 0 1,1 0-1,1 0 0,-1 0 1,2 0-1,0-1 0,7 15 1,-2-6-422,2 0 1,0-1 0,2 0 0,0-1 0,1-1 0,0 0 0,24 22 0,-34-37-144,11 18-4052,-10-10 1237</inkml:trace>
</inkml:ink>
</file>

<file path=ppt/ink/ink1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2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85 7680,'-2'76'12768,"0"-15"-9755,3 36-3314,0-75 515,1-1 1,1 1 0,1-1-1,0 0 1,12 28-1,-7-34-42,-8-29 40,-6-28 44,1 8-256,1-1 0,1 1 0,6-70 0,-3 94 18,1 0 0,-1 0 0,1 0 1,1 0-1,0 0 0,1 0 0,0 1 0,0-1 0,1 1 0,0 0 0,0 0 0,1 1 0,0 0 0,1 0 0,0 0 0,0 1 0,11-9 1,-8 9 7,0 0 0,1 1 1,-1 0-1,1 1 0,0 0 1,0 1-1,1 0 0,0 1 1,-1 0-1,1 1 0,0 0 1,0 1-1,0 1 0,0-1 1,14 3-1,4 2 83,0 1 1,0 2-1,0 1 1,47 20-1,-31-8 107,0 2 0,45 30 0,-80-45-152,1 1 0,-1 0 0,0 1 0,-1 1 0,0-1 0,-1 2 0,0-1 0,0 1 0,-1 1 0,-1-1 0,0 1 0,-1 1 0,7 16 1,-9-18-124,-1 0 1,0 1 0,-1-1 0,0 1 0,-1 0 0,0 17 0,-2-15-472,-1-1-1,1 0 1,-2 0 0,0 0 0,-1 0 0,-5 12-1,9-24 345,-1 0 0,1-1 0,0 1 0,0 0-1,-1 0 1,1-1 0,0 1 0,0 0 0,0 0 0,0-1-1,0 1 1,0 0 0,0 0 0,0-1 0,0 1-1,0 0 1,0 0 0,0-1 0,1 1 0,-1 0 0,0-1-1,1 1 1,-1 0 0,0-1 0,1 1 0,-1 0 0,1-1-1,-1 1 1,1-1 0,-1 1 0,1-1 0,0 2-1,8 6-3268</inkml:trace>
</inkml:ink>
</file>

<file path=ppt/ink/ink1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3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471 61 5760,'-1'-2'366,"0"-1"0,-1 1 0,1 0 0,-1 0 1,0 0-1,1 1 0,-1-1 0,0 0 0,0 1 0,0-1 0,0 1 0,-1-1 1,1 1-1,0 0 0,-1 0 0,1 0 0,0 0 0,-1 1 0,-4-2 1,-54-5 2170,54 7-2648,-94-11 1474,69 6-655,0 1 0,-1 2 0,0 1 0,1 2 0,-40 5-1,71-6-676,0 0 0,0 0-1,0 1 1,0-1 0,0 0 0,0 0-1,0 1 1,0-1 0,0 1-1,0-1 1,0 1 0,0-1 0,0 1-1,0 0 1,0-1 0,0 1-1,1 0 1,-1 0 0,0 0-1,0-1 1,1 1 0,-1 0 0,1 0-1,-1 0 1,1 0 0,-1 0-1,1 0 1,-1 2 0,2-2-13,-1 0 1,1 1-1,-1-1 0,1 0 1,0 0-1,-1 1 0,1-1 1,0 0-1,0 0 1,0 0-1,0 0 0,0 0 1,0 0-1,0 0 0,0 0 1,0-1-1,1 1 1,-1 0-1,0-1 0,0 1 1,1 0-1,-1-1 0,0 0 1,1 1-1,-1-1 1,3 0-1,87 23 366,132 62 171,-192-73-475,30 10 267,86 46 0,-132-60-256,0 1-1,0 0 1,-1 1-1,-1 1 1,0 1-1,0 0 1,-1 0 0,0 1-1,-1 0 1,12 21-1,-21-31-78,0 1 0,0 0 0,0-1 0,-1 1 0,1 0-1,-1 0 1,0 0 0,0 1 0,0-1 0,-1 0 0,0 0 0,1 0-1,-1 0 1,-1 1 0,1-1 0,-1 0 0,1 0 0,-3 5 0,1-3 15,0-1 0,-1 0 1,0 0-1,0 0 1,-1 0-1,1 0 1,-1-1-1,0 0 1,0 1-1,0-1 0,-10 6 1,1-1 15,-1-2-1,1 1 1,-1-2 0,0 0-1,-1 0 1,0-1 0,0-1-1,0-1 1,-29 3 0,-2-6-243,1-1 1,-50-10 0,92 11 117,0 0-1,0 0 1,-1-1-1,1 1 0,0-1 1,0 1-1,0-1 1,1 0-1,-1 0 1,0-1-1,0 1 1,0-1-1,1 1 1,-1-1-1,1 0 0,-1 0 1,1 0-1,0 0 1,0 0-1,0-1 1,0 1-1,-3-4 1,4 3-89,0 1-1,1-1 1,-1 1 0,0 0 0,1-1 0,-1 0 0,1 1 0,0-1 0,0 1 0,0-1 0,0 1 0,0-1 0,0 0 0,1 1 0,-1-1 0,1 1-1,0 0 1,0-1 0,0 1 0,0-1 0,0 1 0,0 0 0,1 0 0,-1 0 0,1 0 0,0 0 0,-1 0 0,4-3 0,6-6-994,0 0 0,1 1 0,16-11 0,16-9-2035</inkml:trace>
</inkml:ink>
</file>

<file path=ppt/ink/ink1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3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20 299 10112,'-14'0'4992,"8"7"-6528,6-7 9855,0 20-8063,0-1 0,0 17 256,0-4 128,11 11-896,-7-4 128,15 7 256,-1-10 128,10-1-1152,-8-12 0,23-10-2048,-6-1 1</inkml:trace>
  <inkml:trace contextRef="#ctx0" brushRef="#br0" timeOffset="1">100 13 12544,'-23'-13'6271,"26"33"-12414,3-11 10750,8-6-8830,-5 1-1</inkml:trace>
</inkml:ink>
</file>

<file path=ppt/ink/ink1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3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348 22 8064,'-5'-3'428,"0"0"0,0 1 1,1-1-1,-1 1 0,-1 1 0,1-1 1,0 1-1,0-1 0,-1 1 1,1 1-1,0-1 0,-1 1 0,1 0 1,-1 0-1,-6 2 0,-86 9 1167,75-7-1302,-53 11 953,72-14-1078,-1 0 1,1 1 0,-1 0 0,1 0 0,-1 0 0,1 1 0,0-1-1,0 1 1,0 0 0,1 0 0,-1 0 0,-4 6 0,8-8-146,-1 0 1,1-1 0,-1 1 0,1 0-1,0 0 1,0-1 0,0 1 0,-1 0-1,1 0 1,0 0 0,0 0 0,0 0-1,0-1 1,0 1 0,0 0 0,1 0-1,-1 0 1,0-1 0,0 1 0,1 0-1,-1 0 1,0 0 0,1-1 0,-1 1-1,0 0 1,1 0 0,-1-1 0,1 1-1,0-1 1,-1 1 0,1 0 0,-1-1-1,1 1 1,0-1 0,0 1 0,-1-1-1,1 0 1,0 1 0,0-1 0,-1 0-1,1 1 1,0-1 0,0 0 0,1 0-1,40 13 165,-39-12-164,97 21 578,-1 4 1,-1 5 0,126 57-1,-213-82-517,1 0 0,-1 1 0,-1 0 0,1 1 0,-1 0 0,-1 1-1,13 13 1,-19-19-63,-1-1-1,0 1 1,0 0-1,0 0 1,0-1-1,-1 1 0,1 1 1,-1-1-1,0 0 1,1 0-1,-2 0 1,1 1-1,0-1 0,-1 1 1,1-1-1,-1 0 1,0 1-1,0-1 1,0 1-1,-1-1 1,1 0-1,-1 1 0,0-1 1,0 0-1,0 1 1,0-1-1,0 0 1,-1 0-1,0 0 0,1 0 1,-1 0-1,0-1 1,-3 4-1,-6 5 33,-1 0 1,0-2-1,0 1 0,-1-1 0,0-1 0,0 0 0,-1-1 0,0-1 1,0 0-1,-1 0 0,0-2 0,-19 4 0,-9 1 90,1-3 0,-1-1 0,-54-2 0,86-3-382,1 0 0,0-1 1,0 0-1,-19-5 0,26 5 126,-1 0 1,1 0 0,1 0-1,-1-1 1,0 1-1,0-1 1,0 0-1,1 0 1,-1 0 0,1 0-1,-1 0 1,1 0-1,0-1 1,0 1-1,0-1 1,0 1-1,1-1 1,-4-6 0,5 8-105,-1-1 1,1 0 0,0 1 0,-1-1 0,1 0 0,0 0 0,0 0-1,0 1 1,0-1 0,0 0 0,1 0 0,-1 1 0,0-1-1,1 0 1,-1 0 0,1 1 0,0-1 0,0 1 0,-1-1-1,1 1 1,0-1 0,2-1 0,-2 1 22,13-18-3134</inkml:trace>
</inkml:ink>
</file>

<file path=ppt/ink/ink1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4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 7552,'-2'-3'8928,"6"7"-5757,-2-1-2988,0 0 0,-1 0 0,0 0 0,1 0 1,-1 1-1,0-1 0,0 0 0,-1 1 0,1 5 0,9 99 52,9 189 2495,-20 96-1334,-3-160-1362,4-199-197,5 45 0,-3-69-59,-1 0 0,2 0-1,-1-1 1,1 1 0,1-1 0,0 1 0,0-1-1,9 14 1,-11-21 34,0 1 0,0-1 0,0 0 0,0 0 0,0 0 0,1 0 0,-1 0 0,1 0 0,-1-1 0,1 1 0,-1-1 0,1 0-1,0 0 1,0 0 0,0 0 0,-1 0 0,1 0 0,0-1 0,0 0 0,0 1 0,0-1 0,4 0 0,-5 0 33,37 1-3044</inkml:trace>
</inkml:ink>
</file>

<file path=ppt/ink/ink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4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83 197 4352,'1'2'128,"0"0"-1,-1 0 1,1 0 0,0-1 0,0 1 0,0 0-1,1-1 1,-1 1 0,0-1 0,0 1-1,1-1 1,-1 1 0,1-1 0,0 0 0,-1 0-1,1 0 1,0 0 0,-1 0 0,1 0-1,3 1 1,0-1 192,0 0-1,-1-1 1,1 1 0,-1-1-1,1 0 1,0 0-1,-1 0 1,9-2 0,-2-1-95,-1 1 0,0-1 0,0-1 0,0 0 0,0-1 0,0 1 0,12-10 0,-16 9-73,1-1 1,-1 0-1,1 0 1,-2 0-1,7-8 1,-11 11-104,1 1-1,-1 0 1,1 0 0,-1-1 0,0 1 0,0 0 0,0-1 0,0 1 0,0-1-1,-1 0 1,1 1 0,-1-1 0,0 0 0,1 1 0,-1-1 0,0 0-1,-1 1 1,1-1 0,0 0 0,-2-3 0,0 1-15,0 0 1,0-1-1,-1 1 1,1 1-1,-1-1 1,0 0-1,-1 0 1,1 1-1,-1 0 1,0 0-1,0 0 0,0 0 1,-1 1-1,1-1 1,-1 1-1,0 0 1,0 1-1,0-1 1,0 1-1,0 0 1,-1 0-1,1 1 1,0-1-1,-1 1 0,0 0 1,1 1-1,-1-1 1,1 1-1,-1 0 1,0 1-1,1-1 1,-1 1-1,1 0 1,-1 1-1,1-1 1,-1 1-1,1 0 0,-6 4 1,2-2-22,0 1 1,1 0 0,0 1-1,0 0 1,0 0-1,1 1 1,0 0-1,0 0 1,1 0 0,0 1-1,0 0 1,1 0-1,0 1 1,0-1 0,1 1-1,-5 14 1,7-15-2,0 0 0,0 0 1,1 0-1,0 0 1,0 0-1,1 1 0,0-1 1,0 0-1,1 0 0,0 0 1,0 0-1,1 0 1,0 0-1,1 0 0,0-1 1,0 1-1,0-1 0,1 1 1,0-1-1,7 8 1,-2-4-25,0 0 1,2 0-1,-1-1 1,1 0-1,1-1 1,-1 0 0,2-1-1,-1 0 1,1-1-1,0-1 1,1 0-1,-1 0 1,19 3 0,-17-5-433,1-1 0,0 0 0,0-2 0,1 0 0,-1 0 0,0-2 0,22-2 0,16-5-1476</inkml:trace>
</inkml:ink>
</file>

<file path=ppt/ink/ink1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4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7808,'9'-4'3840,"34"20"-4352,-34-16 5120,25 4-3713,-11-1 1,48 1 512,-20 0 128,52 4-1920,-23-4 0,34-8 1152,-30-4 0,19 4-1280,-18 0 0,-24 4-2176,-13 0 129</inkml:trace>
</inkml:ink>
</file>

<file path=ppt/ink/ink1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5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91 436 9472,'1'1'288,"0"1"1,0-1-1,0 1 0,0-1 1,0 1-1,1-1 1,-1 0-1,1 1 0,-1-1 1,1 0-1,-1 0 1,1 0-1,0 0 0,-1-1 1,1 1-1,0 0 1,0-1-1,-1 1 1,1-1-1,0 1 0,0-1 1,0 0-1,0 0 1,2 0-1,47-5 4533,-31 0-4768,-2 0 0,1-2-1,-1 0 1,0 0-1,0-2 1,-1 0 0,0-1-1,0-1 1,-2-1 0,1 0-1,-1-1 1,-1 0-1,0-1 1,19-27 0,-28 34-26,-1 1 1,-1-1-1,0 0 0,1 0 1,-2 0-1,1 0 1,-1 0-1,-1-1 0,1 1 1,-1-1-1,0 0 1,-1 1-1,0-1 1,0 1-1,-1-1 0,1 0 1,-2 1-1,1-1 1,-1 1-1,0 0 1,-1 0-1,0 0 0,0 0 1,0 0-1,-1 0 1,0 1-1,-6-8 1,6 8 6,-1 1 0,1 0 1,-1 0-1,-1 1 0,1-1 1,0 1-1,-1 0 0,0 1 1,0 0-1,0-1 0,0 2 1,-1-1-1,1 1 1,-1 0-1,0 0 0,1 1 1,-11-1-1,11 1-12,-8-2 52,0 1 1,-1 1 0,1 1-1,0 0 1,0 1 0,0 0-1,-1 1 1,1 1 0,-17 5-1,22-6-18,1 0-1,-1 0 0,1 1 0,0 0 1,0 1-1,0 0 0,0 0 0,1 0 1,-1 1-1,1 0 0,0 1 1,1 0-1,-1 0 0,1 0 0,1 1 1,-1-1-1,1 1 0,0 1 0,1-1 1,-1 1-1,-4 14 0,5-12-26,2 0-1,0 0 1,0 1-1,1-1 0,0 1 1,0 0-1,2-1 1,-1 1-1,1-1 1,1 1-1,0-1 1,0 1-1,1-1 0,0 0 1,1 0-1,0 0 1,1-1-1,0 0 1,0 1-1,1-1 1,0-1-1,1 0 0,8 9 1,2-1-107,1-1 1,1-1-1,1-1 0,-1 0 1,2-2-1,31 13 0,-11-7-1860,2-2 1,68 15-1,-52-18-1284</inkml:trace>
</inkml:ink>
</file>

<file path=ppt/ink/ink1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5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1 249 8192,'4'-2'332,"0"1"0,0 0-1,0 0 1,0 1 0,0-1 0,0 1 0,1 0 0,-1 0 0,0 0 0,0 0 0,0 1 0,0 0 0,1 0-1,-1 0 1,0 0 0,-1 1 0,8 3 0,16 4 1651,-23-8-1885,0 0 1,0 0 0,0 0-1,0 1 1,0 0-1,-1-1 1,1 1 0,0 1-1,-1-1 1,0 0-1,1 1 1,-1 0 0,0 0-1,-1 0 1,1 0-1,0 0 1,-1 0 0,0 1-1,1-1 1,-1 1-1,-1 0 1,1 0 0,0-1-1,-1 1 1,0 0-1,0 0 1,0 1 0,-1-1-1,1 0 1,-1 0-1,0 5 1,-1 7 508,-1 1-1,0-1 1,-1 0 0,-1 0 0,0 0 0,-11 22-1,15-37-575,-9 28 883,9-28-881,-1 0 1,1 0 0,0 0-1,0 1 1,0-1 0,-1 0-1,1 0 1,0 0 0,1 1-1,-1-1 1,0 0 0,0 0-1,0 0 1,1 0 0,-1 1-1,0-1 1,1 0 0,-1 0 0,1 0-1,0 0 1,0 1 0,2-3-13,-1 0 0,1 0 1,-1 0-1,1-1 0,-1 1 1,0-1-1,0 0 0,0 0 1,0 0-1,0 0 0,0 0 1,-1 0-1,1 0 0,-1-1 1,3-3-1,11-26 3,-1 0 0,-2-1 0,9-37 0,4-10 29,-4 17-99,-11 27 6,21-44-1,-27 72 43,-1 1 0,2-1-1,-1 1 1,1 0 0,0 0-1,0 0 1,1 1 0,0-1 0,0 2-1,1-1 1,6-5 0,-8 9 17,0 1 1,1-1 0,-1 1 0,0 0 0,0 0 0,1 0 0,-1 1 0,0-1 0,1 1 0,-1 1 0,0-1 0,0 1-1,1 0 1,-1 0 0,0 1 0,0-1 0,0 1 0,0 0 0,0 0 0,9 6 0,1 1 38,0 0 0,-1 1 1,0 0-1,0 1 0,12 14 1,-14-12-4,0 1 1,-1 0 0,-1 0 0,-1 2-1,0-1 1,0 1 0,-2 0 0,0 1-1,-1 0 1,7 32 0,-9-25 9,-1-1-1,-1 1 1,-1 0 0,-1 0-1,-1-1 1,-1 1-1,-10 42 1,4-43-133,7-42-88,6-39-132,-2 40 201,1-1 1,1 1-1,1 0 0,0 0 1,1 1-1,1 0 0,1 0 1,1 1-1,0 0 0,1 0 1,17-18-1,-11 16 41,1 1 0,1 1 0,1 0 0,1 2 0,0 0 0,0 2 0,44-19 0,-58 28 80,1 1 0,0 0-1,0 0 1,0 1-1,0 0 1,0 0 0,0 1-1,0 0 1,0 0 0,0 1-1,0 0 1,0 0 0,0 1-1,0 0 1,0 1 0,0 0-1,-1 0 1,0 0 0,1 1-1,-1 0 1,-1 1-1,1-1 1,-1 1 0,1 1-1,9 10 1,-8-8 32,0 0 1,-1 1-1,0 0 1,0 0-1,-1 1 0,0 0 1,-1 0-1,0 0 0,0 1 1,-1-1-1,-1 1 0,0 0 1,0 0-1,-1 1 0,0-1 1,-1 0-1,-1 19 0,-1-11-125,-1 1 0,-2 0 0,0-1-1,-1 0 1,-1 0 0,0 0 0,-2-1-1,-16 32 1,18-36-993,2-6-153,-1-13-1914,4-5-918,9-2 2243,-5 8 714,11-16-2376</inkml:trace>
</inkml:ink>
</file>

<file path=ppt/ink/ink1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6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36 225 9344,'1'2'499,"0"0"0,0 0 0,-1 0 0,1 0 1,0 1-1,-1-1 0,1 0 0,-1 1 0,0-1 1,0 0-1,0 1 0,0-1 0,0 0 0,-1 1 0,1-1 1,-1 0-1,1 0 0,-1 1 0,0-1 0,0 0 1,0 0-1,0 0 0,0 0 0,0 0 0,-1 0 0,-1 2 1,-8 16-667,8-11 364,0 0-1,0 0 0,0 1 1,2-1-1,-3 19 1,4-24-123,0 0 0,0-1 1,1 1-1,-1 0 1,1 0-1,0-1 0,0 1 1,0 0-1,0-1 1,0 1-1,1-1 0,0 0 1,0 1-1,0-1 0,0 0 1,0 0-1,5 5 1,0-3 1,0 1 0,1-2 1,-1 1-1,1-1 0,0 0 0,0-1 1,0 0-1,1 0 0,-1-1 1,1 0-1,0 0 0,-1-1 1,1 0-1,0 0 0,0-1 1,-1-1-1,1 1 0,0-1 1,0-1-1,10-2 0,16-6-140,0-1-1,0-1 0,44-23 1,-63 27-18,-1 0 0,-1 0 0,1-2 0,-1 0 0,-1 0 0,14-15 0,-20 18-21,-1 0 0,1 0-1,-2-1 1,1 0 0,-1 0-1,0-1 1,-1 1 0,0-1-1,0 0 1,-1 0 0,3-16-1,-5 20 40,-1 0 0,1-1 0,-1 1 0,-1 0-1,1-1 1,-1 1 0,0 0 0,0 0 0,0-1-1,-1 1 1,1 0 0,-2 0 0,1 0 0,0 1 0,-1-1-1,0 0 1,0 1 0,0 0 0,0 0 0,-1 0 0,0 0-1,-6-5 1,-4-2-113,0 1 0,0 1 0,-1 0 0,0 1 0,-28-11 0,20 10 37,-1 1 0,0 1 1,0 1-1,-1 2 1,1 0-1,-1 1 0,0 2 1,0 0-1,0 2 0,-46 7 1,69-7 123,-46 11-279,47-11 273,0-1-1,-1 1 1,1-1 0,0 1 0,-1-1-1,1 1 1,0 0 0,0 0-1,0 0 1,0 0 0,0 0 0,0 0-1,0 0 1,0 0 0,0 0-1,0 0 1,0 1 0,1-1 0,-1 0-1,0 1 1,1-1 0,-1 0-1,1 1 1,0-1 0,-1 1-1,1-1 1,0 0 0,0 1 0,0-1-1,0 1 1,0 1 0,1 1-12,1 0 1,-1 0 0,1 0 0,-1-1-1,1 1 1,0 0 0,1-1-1,-1 0 1,0 1 0,1-1-1,0 0 1,0 0 0,0-1-1,0 1 1,5 2 0,62 34-86,-50-30 131,37 14 494,1-2 1,0-3 0,79 13-1,-132-30-356,1 0 0,0 0 0,-1 1 0,1 0 0,-1 0 0,1 1 0,-1 0 0,0-1 0,0 2 0,0-1 0,0 0 0,-1 1 0,1 0 0,-1 0 0,0 1 0,0-1 0,4 7-1,-1 3 277,-1-1-1,0 1 1,0 0-1,-2 1 0,4 16 1,-5-21-302,3 8 145,1-1 0,1 0 0,1 0-1,0-1 1,1 0 0,0-1 0,2 0 0,-1-1-1,23 21 1,-27-29-273,-1 0 0,1-1 0,0 0 1,1 0-1,-1 0 0,1-1 0,0 0 0,0-1 0,0 1 0,1-2 0,-1 1 0,13 1 0,-7-2-537,0-1 0,-1 0-1,1-1 1,0-1 0,0 0 0,20-5-1,36-8-3042</inkml:trace>
</inkml:ink>
</file>

<file path=ppt/ink/ink1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7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6912,'0'-1'159,"0"1"0,0-1 0,0 0 0,0 1 0,1-1 0,-1 0 0,0 1 0,1-1 0,-1 0 0,0 1 0,1-1 0,-1 0 0,1 1 0,-1-1 0,1 1 0,-1-1 0,1 1 0,0-1 1,-1 1-1,1 0 0,-1-1 0,1 1 0,0 0 0,-1-1 0,1 1 0,0 0 0,0 0 0,-1-1 0,1 1 0,0 0 0,0 0 0,-1 0 0,1 0 0,1 0 0,-1 0 72,1 0 0,0 0 0,-1 0 0,1 0 0,-1 1 0,1-1 0,0 0 0,-1 1 0,1-1 0,-1 1 0,1-1 0,-1 1 0,1 0 0,-1 0 0,0 0 0,2 1 0,3 4 40,-1 1-1,0 1 1,0-1 0,-1 0 0,0 1-1,0 0 1,-1 0 0,0 0 0,-1 1-1,1-1 1,-1 1 0,0 10 0,15 81 81,3 112 0,-16-91 1024,-15 151 0,-3-107-753,-11 248-1460,32-332-913,0-2-6355,-7-76 5033</inkml:trace>
</inkml:ink>
</file>

<file path=ppt/ink/ink1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7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1 126 9856,'2'-4'500,"0"0"1,0 0 0,1 0 0,0 0-1,0 1 1,0-1 0,0 1 0,0-1-1,1 1 1,-1 0 0,1 0-1,0 1 1,0-1 0,0 1 0,0 0-1,0 0 1,7-2 0,14-5 1585,47-11 0,-50 14-3112,31-5 1090,0 2 0,0 2 0,98 1 0,-120 7 70,0 0-1,0 3 0,46 9 1,-71-11-92,1 0 1,-1 0 0,1 1 0,-1 0 0,0 0 0,0 0-1,0 1 1,-1 0 0,1 0 0,-1 0 0,0 1 0,0 0 0,-1 0-1,1 0 1,-1 0 0,0 1 0,-1 0 0,1 0 0,-1 0-1,0 0 1,-1 0 0,1 1 0,-1-1 0,0 1 0,-1-1-1,0 1 1,0 0 0,0 13 0,0-6 59,-1-1-1,-1 1 1,0 0 0,-1 0 0,-1-1-1,0 0 1,0 1 0,-1-1 0,-1 0-1,-1 0 1,1-1 0,-2 0-1,-11 17 1,10-18-34,-1 0-1,0-1 0,-1 0 1,0-1-1,-1 0 0,0 0 1,0-1-1,-1 0 1,0-1-1,0-1 0,0 0 1,-19 6-1,22-9-78,1-2 1,-1 1-1,0-1 0,0 0 0,0 0 1,0-1-1,0-1 0,0 1 1,1-2-1,-1 1 0,0-1 0,1 0 1,-1-1-1,1 0 0,-1 0 0,1-1 1,0 0-1,1 0 0,-15-11 1,15 9-147,1 0 0,0 0 0,0 0 0,0-1 0,1 1 0,0-1 0,0-1 0,1 1 0,0-1 0,0 0 0,-4-11 0,7 17-21,0-1 0,0 0 0,1 1 0,-1-1 0,0 0 0,1 1 0,0-1 0,0 0 0,-1 0 0,2 1 0,-1-1 0,0 0 0,0 0 0,1 1 0,0-1 0,-1 0 0,1 1 0,0-1 0,0 1 0,1-1 0,-1 1 0,0-1 0,1 1 0,0 0 0,-1 0 0,1-1 0,0 1 0,0 1 0,0-1 0,0 0 0,1 0 0,-1 1 0,0-1 0,1 1 0,-1 0 0,5-2 0,50-10-4941,-28 5 2559</inkml:trace>
</inkml:ink>
</file>

<file path=ppt/ink/ink1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8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1 424 5888,'3'1'569,"1"0"0,-1 0 1,0 0-1,1-1 0,-1 0 1,1 1-1,-1-1 0,1-1 0,-1 1 1,1 0-1,-1-1 0,1 1 1,6-3-1,19-2 3130,-24 4-3506,1 0 0,-1-1 0,0 0 0,0 1 0,0-1 0,0-1 0,0 1 0,-1-1 0,1 0 0,-1 0 0,8-7 0,50-48 269,-45 41-62,-7 8-200,0-1-1,-1 0 0,0-1 0,-1 0 0,0 0 0,-1-1 1,9-18-1,-14 25-152,1-1 0,-2 0 0,1 1 1,0-1-1,-1 0 0,0 0 1,-1 0-1,1 0 0,-1 1 0,0-1 1,-1 0-1,1 0 0,-1 0 0,0 0 1,-1 0-1,1 0 0,-1 1 0,0-1 1,-4-7-1,1 4 7,-1 1 0,0-1 0,0 1 1,-12-13-1,15 18-27,0 0 1,0 1 0,0-1-1,0 1 1,0 0-1,-1 0 1,1 0 0,-1 0-1,1 1 1,-1-1 0,0 1-1,1 0 1,-1 0-1,0 0 1,0 1 0,0 0-1,-4-1 1,2 2-3,0 0 1,0 0-1,0 1 1,1-1-1,-1 1 1,0 1-1,1-1 1,-1 1-1,1 0 0,0 0 1,0 0-1,0 1 1,1 0-1,-1 0 1,1 0-1,0 0 1,0 1-1,0-1 0,0 1 1,1 0-1,0 0 1,-4 11-1,1-5 5,2 0 1,0 1-1,0 0 0,1 0 0,0 0 0,1 0 1,0 1-1,1-1 0,1 0 0,1 22 0,4-8 34,1 0 0,1-1 0,2 0 0,0-1 0,18 34 0,-22-49-31,0-1 0,1 0-1,-1 0 1,2 0 0,-1-1-1,1 0 1,1 0 0,-1 0-1,1-1 1,0 0 0,0-1-1,1 0 1,0 0 0,0-1-1,0 0 1,0-1 0,0 1 0,1-2-1,0 0 1,-1 0 0,1 0-1,0-1 1,0-1 0,0 0-1,0 0 1,0-1 0,13-2-1,-10 1-9,0-1-1,-1 0 1,1-1-1,-1 0 1,0-1-1,0 0 1,-1-1-1,1 0 0,-1-1 1,0 0-1,-1-1 1,0 0-1,0-1 1,-1 0-1,0 0 1,0-1-1,-1 0 0,-1-1 1,0 0-1,10-20 1,-7 3-59,-2 0 0,8-48 1,-6 25 163,-9 48 0,-1 4-110,0 0-1,0 0 0,1 0 1,-1 1-1,0-1 0,1 0 1,-1 0-1,1 0 0,-1 0 1,1 0-1,0 0 0,-1-1 1,1 1-1,0 0 0,0 0 1,0 0-1,0-1 0,-1 1 1,1 0-1,0-1 0,0 1 1,0-1-1,0 1 0,0-1 1,1 1-1,-1-1 0,0 0 1,0 0-1,2 1 0,38 3 103,-19-6-74,-1-1 0,0-1 0,0 0 0,0-2 0,-1 0 0,0-1 0,36-19 0,52-17-9,-61 25 162,-32 7-5,-14 11-189,-1 0 0,0 0 1,0-1-1,0 1 1,0 0-1,0 0 0,0-1 1,1 1-1,-1 0 1,0-1-1,0 1 0,0 0 1,0-1-1,0 1 1,0 0-1,0 0 0,0-1 1,0 1-1,0 0 1,0-1-1,-1 1 0,1 0 1,0-1-1,0 1 0,0 0 1,0 0-1,0-1 1,0 1-1,-1 0 0,1 0 1,0-1-1,0 1 1,0 0-1,-1 0 0,1 0 1,0-1-1,0 1 1,-1 0-1,1 0 0,0 0 1,-1 0-1,-1-1 24,0 0 0,0 0 1,0 1-1,0-1 0,0 1 0,0 0 0,0 0 0,-1 0 0,1 0 1,0 0-1,0 0 0,0 0 0,0 1 0,0-1 0,0 1 1,0-1-1,0 1 0,0 0 0,0 0 0,0 0 0,0 0 0,1 0 1,-1 0-1,0 1 0,1-1 0,-1 0 0,1 1 0,-3 2 0,-3 3 105,0 0 0,1 1 0,0-1 0,-10 18 0,9-11-38,0 1 1,1 0-1,1 1 1,0-1-1,1 1 1,1 0-1,0 0 1,1 0-1,1 0 1,0 1-1,2-1 1,0 0-1,0 1 1,5 17-1,-4-23-67,1 1 0,1-1-1,0 0 1,0 0-1,1-1 1,0 1 0,1-1-1,0 0 1,0 0-1,1-1 1,1 0-1,0 0 1,0-1 0,0 0-1,1 0 1,0-1-1,1 0 1,0-1 0,0 0-1,17 8 1,-13-9-126,0 0 1,0-1 0,0-1-1,0 0 1,1-1-1,-1-1 1,29 0 0,-34-2-497,0 0 1,0 0 0,-1-1 0,1 0 0,-1 0-1,1-1 1,-1 0 0,13-7 0,14-10-3398</inkml:trace>
</inkml:ink>
</file>

<file path=ppt/ink/ink1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9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2 925 7680,'0'1'212,"0"0"0,-1 0 1,1-1-1,0 1 0,0 0 0,0 0 1,0 0-1,0 0 0,0 0 0,0 0 1,0 0-1,0-1 0,0 1 1,0 0-1,0 0 0,1 0 0,-1 0 1,0 0-1,1 0 0,-1-1 0,0 1 1,1 0-1,-1 0 0,1-1 1,0 1-1,-1 0 0,1-1 0,-1 1 1,2 0-1,1 1 284,-1-1 0,1 1 0,0-1 1,0 0-1,0 0 0,0 0 0,0 0 0,0-1 0,3 1 0,64-1 2619,-67 0-3330,49-7 695,0-2 0,0-3 0,95-33 0,-147 45-476,61-21 485,-1-2 1,-1-3 0,82-49-1,-104 51-368,0-2 0,-2-2 0,-1-1 0,-1-2 0,50-61 0,-72 78-121,-1-1 0,0 1 0,-1-1 0,-1-1 0,-1 0 0,0 0 0,-1 0 0,7-29 0,-11 36-10,-1-1 0,0 1 0,-1 0 0,0-1 0,0 1 0,-1 0 0,0 0 0,0-1 0,-1 1 0,-1 0 0,1 0 0,-2 1 0,1-1 0,-1 0 0,0 1 0,-10-14 0,3 7-17,0 1 1,-1 0-1,0 1 0,-2 0 0,1 0 0,-2 2 0,-17-13 1,17 15 10,-1 1 1,1 1-1,-1 0 1,0 0-1,-1 2 1,0 0-1,0 1 1,0 1-1,-31-2 1,13 4-16,0 1 1,0 2-1,-56 11 0,69-9 31,0 1 0,0 1 0,-22 9 0,36-12 0,1 0 0,-1 1 0,1 1 0,-1-1 0,1 1 0,0 0 0,1 1 0,-1-1 0,1 1 0,-9 12 0,10-10 5,1 1 1,0-1-1,0 1 0,1-1 1,0 1-1,0 0 0,1 0 0,0 0 1,1 0-1,0 1 0,0-1 1,1 0-1,0 1 0,1-1 0,3 16 1,4 12 44,1-1 1,21 53-1,-23-67-30,12 31 20,24 61 124,-6 2 1,29 157 0,-61-242-318,2 17-1445,24 87-1,-30-133 1433,0 0-126,-1 0 1,1 0 0,0 0-1,-1 0 1,1 0 0,0 0-1,0 0 1,0 0-1,1 0 1,-1 0 0,0-1-1,1 1 1,-1-1 0,1 1-1,0-1 1,3 3-1,9 4-3035</inkml:trace>
</inkml:ink>
</file>

<file path=ppt/ink/ink1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39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0 325 7424,'27'6'4020,"-11"0"-2404,3-6 2881,7-2-4068,1-2 0,-1 0 0,0-2 0,0-1 1,32-13-1,-46 15-312,0 0 0,-1-1 0,1-1 0,-1 0 0,0 0 0,-1-1 0,0-1 0,0 1 0,-1-2 0,0 1 0,0-1 0,13-22 0,-20 29-63,0-1 1,0 1 0,0-1-1,-1 1 1,1-1 0,-1 0 0,0 1-1,0-1 1,-1 0 0,1 0-1,-1 0 1,0 0 0,1 0 0,-2 1-1,1-1 1,0 0 0,-1 0-1,0 0 1,0 0 0,0 1-1,0-1 1,-1 0 0,1 1 0,-1-1-1,0 1 1,0 0 0,0 0-1,-1-1 1,1 1 0,-1 1 0,0-1-1,1 0 1,-1 1 0,-1-1-1,1 1 1,0 0 0,0 0-1,-6-2 1,-2-2 96,-1 0 1,0 1-1,0 0 0,-1 1 0,0 1 1,1 0-1,-1 0 0,0 1 0,0 1 1,-21 0-1,25 2-54,-1 0 0,1 0 1,0 1-1,-1 0 0,1 1 0,0-1 1,1 2-1,-1-1 0,-14 9 0,18-8-39,0 0 0,0 0 0,0 0 0,0 1 0,1 0 0,0 0-1,0 0 1,0 0 0,0 0 0,1 1 0,0 0 0,0-1 0,0 1 0,1 0 0,-3 10 0,3 0 32,1 0 0,0-1 0,1 1 0,0 0 0,2-1 0,0 1 0,0 0 0,10 28 0,-9-34-88,1-1 0,0 0-1,1 0 1,-1-1 0,2 1-1,-1-1 1,1 0 0,0 0 0,1-1-1,0 0 1,10 8 0,6 3-436,1-1 1,37 20-1,-51-32-37,-1 0-1,1 0 1,0-1-1,0 0 1,1-1-1,-1 0 1,1-1 0,-1 0-1,16 1 1,28 0-3007</inkml:trace>
</inkml:ink>
</file>

<file path=ppt/ink/ink1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0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20 12544,'-48'-19'6271,"57"33"-9598,-9-14 9982,19 12-12031,-5-4 1,15-3-1,-6-2 0</inkml:trace>
</inkml:ink>
</file>

<file path=ppt/ink/ink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9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2432,'21'17'755,"-1"2"0,-1-1 0,0 2 0,-2 1 0,29 42 1,59 124 409,-83-143-760,24 47-138,-5 2-1,-4 2 1,39 157 0,-40-104 323,-7 1 0,16 250 0,-44-380-550,-1 1 0,-1 0 1,-1-1-1,-1 1 0,-1-1 0,0 0 0,-1 0 0,-1-1 0,-9 20 0,11-30-114,0 0 0,-1 0 0,0 0 0,-1 0 0,1-1 0,-1 0 0,-1 0 0,1 0 1,-1-1-1,0 0 0,-1 0 0,0-1 0,1 0 0,-2-1 0,1 1 0,0-1 0,-1-1 0,0 0 0,0 0 0,-13 2 0,14-3-341,-21 2-869,28-4 1221,1 0-1,-1 1 0,1-1 1,-1 0-1,0 0 0,1-1 1,-1 1-1,1 0 1,-1 0-1,0 0 0,1 0 1,-1 0-1,1-1 0,-1 1 1,1 0-1,-1 0 0,1-1 1,-1 1-1,1 0 0,-1-1 1,1 1-1,-1-1 0,1 1 1,0-1-1,-1 1 1,1-1-1,0 1 0,-1-1 1,1 1-1,0-1 0,-1 1 1,1-1-1,0 1 0,0-1 1,0 0-1,0 1 0,0-1 1,0 0-1,4-24-1365</inkml:trace>
</inkml:ink>
</file>

<file path=ppt/ink/ink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5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1148 3072,'8'1'297,"0"0"1,-1 0-1,1 0 1,0-1 0,0-1-1,0 1 1,-1-1-1,1 0 1,0-1-1,-1 0 1,1 0-1,7-3 1,10-7 188,1 0-1,23-17 1,1 1-158,-21 10-53,0-1 0,-2-1 0,0-1 0,-1-2 0,-1 0 0,-2-2 0,0-1 0,34-51 0,-42 54-163,0-1-1,-2-1 1,-1 0 0,-1 0 0,-2-1 0,0-1 0,-1 1-1,-2-1 1,4-35 0,-8 39-50,-2 0-1,0 1 1,-1-1-1,-1 0 0,-1 1 1,-1 0-1,-2 0 1,0 0-1,-1 0 1,-1 1-1,-16-32 1,18 42-45,-1 0 0,0 1 0,0 0 0,-1 1 0,0-1 0,-1 2 0,0-1 0,0 1 0,-1 0 0,0 1 0,0 0 0,-1 1 0,0 0 1,0 1-1,0 0 0,-1 0 0,0 1 0,0 1 0,0 0 0,0 1 0,0 0 0,0 1 0,-1 0 0,1 1 0,0 0 0,-1 1 0,1 0 0,0 1 1,0 1-1,0 0 0,0 1 0,0 0 0,0 0 0,1 1 0,0 1 0,0 0 0,1 0 0,0 1 0,0 1 0,0-1 0,1 2 0,0-1 0,0 1 1,-11 17-1,10-10 29,0 1 0,1 1 1,1 0-1,1 0 1,0 0-1,1 1 1,1 0-1,1 0 1,1 1-1,1-1 0,0 1 1,1-1-1,1 1 1,1 0-1,1-1 1,7 30-1,-1-14 68,1-1 0,2 1-1,1-2 1,2 0 0,1 0 0,2-1-1,0-1 1,26 32 0,-2-8 131,2-2 0,67 64-1,-93-101-186,0-1-1,2-1 0,0 0 1,0-1-1,2-1 0,-1-1 1,1-1-1,1 0 0,0-2 1,33 8-1,-36-14-10,1-1 1,0-1-1,0 0 0,-1-2 0,1 0 1,-1-1-1,37-11 0,-43 10-20,2 0 11,0 0-1,0-1 0,0-1 1,-1-1-1,0 0 0,0 0 1,-1-2-1,0 0 0,-1 0 0,18-17 1,-13 8 14,0-2 1,-1 0-1,0-2 1,-2 1-1,20-42 1,9-22-198,-4-2 0,-4-1 0,-4-1 0,28-136-1,-55 200 60,-1 1 0,-1-1 0,-1 0 0,-1 0 0,-1 0 0,-9-46 0,9 63 66,-1 1-1,0 0 1,0-1 0,0 1-1,-1 0 1,0 0 0,-1 0-1,0 0 1,0 1 0,0-1-1,0 1 1,-1 0-1,0 1 1,-1-1 0,1 1-1,-1 0 1,0 0 0,0 1-1,-1-1 1,1 2 0,-1-1-1,0 1 1,0 0 0,0 0-1,-1 0 1,-8-1 0,5 2-6,0 1 1,0 0 0,0 1-1,0 0 1,-1 0 0,1 1 0,0 1-1,0 0 1,0 1 0,0 0-1,1 0 1,-16 7 0,13-3-13,-1 1 1,1 0 0,1 1-1,0 1 1,0 0 0,0 0-1,2 1 1,-14 17 0,7-5 3,1 1 0,1 0 0,1 2 1,1 0-1,2 0 0,0 1 0,2 0 0,1 1 1,-7 43-1,8-27 26,3 1 0,1 0 0,6 71 0,0-89 25,1 0 0,1-1 1,1 0-1,1 0 0,2-1 1,0 0-1,20 36 1,-7-23 36,2-1 1,2-1 0,1-1 0,2-2 0,1-1 0,37 31 0,-59-57-32,1 0 0,0 0 0,0-1 0,0 0 1,1-1-1,0 0 0,0-1 0,0 0 0,0 0 1,0-1-1,1 0 0,-1-1 0,15 0 1,-17-1-3,-1 0 0,1-1 0,-1 1 0,1-2 0,-1 1 0,1-1 0,-1 0 0,0 0 0,0-1 0,0 0 0,0-1 1,-1 1-1,1-1 0,-1 0 0,0-1 0,0 0 0,0 0 0,-1 0 0,8-9 0,-4 1-1,-1 0 0,0 0-1,-1 0 1,-1-1 0,0 0 0,5-19 0,-9 24-28,0 0 0,0-1 0,0 1 0,-1 0 0,-1-1 0,0 1 0,0-1 0,-1 1 0,0-1 0,0 1 0,-5-14 0,2 11 2,-1-1 0,0 1 0,0 1 1,-2-1-1,1 1 0,-2 0 0,1 0 0,-13-12 0,16 19-6,1 1-1,-1-1 0,0 1 0,0 0 1,-1 0-1,1 1 0,0-1 0,-1 1 1,0 0-1,1 0 0,-1 1 0,0-1 1,0 1-1,0 0 0,0 1 0,0-1 1,0 1-1,0 0 0,0 0 0,0 0 1,0 1-1,0 0 0,0 0 0,0 0 1,-7 3-1,5-2 12,0 1 1,0 0-1,0 0 1,0 0-1,0 1 0,1 0 1,0 0-1,-1 1 1,2 0-1,-1 0 1,1 0-1,-1 1 1,1 0-1,1 0 0,-1 0 1,1 1-1,0-1 1,1 1-1,-1 0 1,1 0-1,1 0 0,-1 0 1,1 1-1,1-1 1,-1 1-1,1-1 1,1 1-1,-1 0 1,1-1-1,1 1 0,-1 0 1,1-1-1,0 1 1,1-1-1,0 1 1,0-1-1,4 9 1,2 7 86,2 0 0,0 0 0,20 34 0,-23-47-75,1 0 1,-1 0-1,1-1 1,1 0-1,0 0 1,0-1-1,0-1 1,22 14-1,-18-13-599,1 0 0,0-1 0,0-1 0,1 0 0,0-1-1,0-1 1,0 0 0,1-1 0,-1 0 0,1-1 0,0-1-1,0-1 1,19-1 0,9-3-1481</inkml:trace>
</inkml:ink>
</file>

<file path=ppt/ink/ink1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0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6144,'0'9'3072,"-5"-9"-128,5 0 2047,0 16-3967,0-5 128,-9 37 896,4-18 0,1 45-2560,-1-17 128,10 26 1536,-1-29 0,15 7-640,-4-16 0,27-10-1152,-10-13 128,25-26-2816,-11-1 128</inkml:trace>
</inkml:ink>
</file>

<file path=ppt/ink/ink1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1.2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9 198 9856,'-1'2'374,"0"-1"1,0 0-1,0 1 1,1-1 0,-1 1-1,0-1 1,1 1-1,-1-1 1,1 1-1,-1-1 1,1 1 0,0 0-1,0-1 1,0 1-1,0 0 1,0-1-1,0 1 1,0 0 0,0-1-1,1 1 1,-1-1-1,1 1 1,0 1-1,16 62 5868,-6-28-6306,2 34-104,-8-39 578,1-1 0,2 1 0,17 44 0,-25-75-407,0-1 0,0 0-1,0 0 1,0 1 0,0-1-1,0 0 1,0 0 0,0 0-1,1 1 1,-1-1 0,0 0 0,0 0-1,0 0 1,0 1 0,1-1-1,-1 0 1,0 0 0,0 0-1,0 0 1,1 0 0,-1 1-1,0-1 1,0 0 0,0 0 0,1 0-1,-1 0 1,0 0 0,0 0-1,1 0 1,-1 0 0,0 0-1,0 0 1,1 0 0,-1 0 0,0 0-1,0 0 1,1 0 0,-1 0-1,0 0 1,0 0 0,1 0-1,-1 0 1,0-1 0,0 1-1,0 0 1,1 0 0,-1 0 0,0 0-1,0-1 1,9-18 97,-4-21-111,-2-1 1,-2-55-1,-2 59-8,1 1 1,2 0-1,10-55 0,-9 82 37,-1-1-1,2 1 0,-1 1 1,1-1-1,0 0 1,1 1-1,0 0 1,0 0-1,1 0 0,0 1 1,0 0-1,1 0 1,0 1-1,13-11 1,-8 10 40,-1 0 0,2 0 0,-1 1 0,1 1 0,0 0 0,0 0 0,0 2 1,1 0-1,21-3 0,-18 4-8,0 1 1,0 1-1,0 0 0,0 1 1,0 1-1,0 0 0,0 2 1,0 0-1,-1 1 1,0 0-1,0 1 0,0 1 1,-1 0-1,0 2 0,-1-1 1,1 2-1,14 12 0,-18-10-27,-1 0-1,0 1 0,0 0 0,-1 1 0,-1 0 0,0 0 0,-1 1 0,-1 0 1,0 0-1,-1 1 0,-1-1 0,0 1 0,2 27 0,-2-2-152,-3-1 0,-1 0 0,-2 1-1,-9 51 1,6-72-100,1 0-2458,6-19 695,5-11-242,2-6-1243</inkml:trace>
</inkml:ink>
</file>

<file path=ppt/ink/ink1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2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498 127 5760,'-57'-49'10802,"32"24"-9765,21 20-831,-1 0 0,0 0 0,-1 1 0,1 0 0,-1 0 0,0 0 0,0 1 0,0 0 0,0 0 0,0 0 0,-1 1 0,1 0-1,-1 0 1,0 1 0,1 0 0,-14-1 0,10 3 46,0 0 0,0 0 0,0 1 1,0 0-1,0 0 0,1 1 0,-1 1 0,1 0 0,0 0 0,-14 9 0,7-3-60,1 1 0,1 1 0,0 0 0,0 0 0,1 1-1,1 1 1,0 1 0,1-1 0,0 2 0,2-1 0,0 1-1,-9 22 1,15-30-163,0 1 0,1-1 0,0 0 0,0 1 0,1 0 0,1-1 0,-1 1-1,1 0 1,1-1 0,-1 1 0,1 0 0,1-1 0,0 1 0,0-1 0,1 0 0,0 0 0,0 0-1,1 0 1,0 0 0,0 0 0,1-1 0,0 0 0,0 0 0,1 0 0,-1-1 0,2 0 0,-1 0-1,1 0 1,-1-1 0,14 7 0,0-3 28,0-2 0,1 0 0,-1-1 0,2-1 0,-1-1-1,0-1 1,1-1 0,39-1 0,4-5 87,92-15 0,-129 13-107,-1-1 1,1-1-1,-2-1 0,1-1 1,41-24-1,-63 31-46,-1 1 0,1 0 0,0 0 0,0 0-1,0 0 1,9-1 0,-12 2 7,0 1-1,-1 0 1,1 0 0,-1 0-1,1 0 1,0 0 0,-1 0-1,1 1 1,-1-1-1,1 0 1,0 1 0,-1-1-1,1 1 1,-1 0 0,0-1-1,1 1 1,-1 0-1,1 0 1,-1 0 0,0 0-1,0 0 1,0 0 0,1 0-1,-1 1 1,0-1-1,0 2 1,8 7-8,1 1 1,-1-1-1,2-1 0,-1 0 1,1 0-1,1-1 0,-1-1 1,1 0-1,1 0 0,21 8 0,-11-7 35,1-1-1,-1-2 0,1 0 0,0-1 0,0-1 1,1-1-1,-1-2 0,0 0 0,1-2 0,-1 0 0,0-2 1,0 0-1,-1-2 0,42-15 0,-59 19-20,-1-1-1,1 0 1,0 0 0,-1 0 0,0-1-1,0 0 1,0 0 0,-1 0-1,1 0 1,-1-1 0,0 0-1,0 0 1,0 0 0,-1 0-1,0 0 1,0-1 0,0 0-1,-1 1 1,0-1 0,0 0-1,0 0 1,-1 0 0,1-1-1,-2 1 1,1 0 0,-1 0-1,0-1 1,-1-8 0,-2 0-14,-1 0 0,-1 0 1,0 0-1,-1 1 0,-1 0 1,0 0-1,-1 0 0,0 1 1,-1 0-1,-20-21 0,19 25 14,0 0 0,-1 1 0,0 0 0,0 1 0,-1 0 0,0 1 0,0 0-1,0 1 1,-1 0 0,0 1 0,0 0 0,0 1 0,0 1 0,-18-1 0,10 1-8,-1 1 0,0 1-1,0 1 1,0 2 0,0 0 0,0 1 0,1 1 0,-22 7-1,28-6-126,0 1-1,0 0 1,1 0-1,-1 2 1,2 0-1,-21 17 0,31-24-89,-1 1 0,1-1 0,1 1 0,-1 0 0,0 0 1,1 0-1,0 0 0,-1 1 0,1-1 0,0 0 0,1 1 0,-1 0 0,1-1 0,-1 1 0,1 0 0,0 0 0,1 0 0,-1-1 0,1 1 0,-1 0 0,1 0 0,0 0 0,1 0 0,-1 0 0,1 0 0,-1 0 0,1 0 0,0-1 0,1 1 0,-1 0 0,1 0 0,2 3 0,14 21-3363</inkml:trace>
</inkml:ink>
</file>

<file path=ppt/ink/ink1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2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75 216 6784,'-30'-9'7863,"29"8"-7618,-1 1 0,1 0-1,-1 0 1,1 1 0,0-1 0,-1 0 0,1 0 0,-1 1-1,1-1 1,0 1 0,-1-1 0,1 1 0,0-1 0,-2 2 0,1 0-37,0 1 1,0-1-1,0 1 1,0-1 0,0 1-1,1 0 1,-1 0-1,1 0 1,0-1 0,0 2-1,0-1 1,0 0 0,0 0-1,1 0 1,-1 0-1,1 7 1,0-2 8,-1 0 0,2 0 0,-1 1 0,1-1-1,0 0 1,1 0 0,0 0 0,1 0 0,-1 0 0,1 0 0,1 0 0,-1-1-1,1 0 1,1 0 0,-1 0 0,1 0 0,0-1 0,1 1 0,0-1 0,0-1 0,0 1-1,8 4 1,-3-2-180,1 0 0,1-1 0,-1-1 0,1 0-1,1 0 1,-1-1 0,1-1 0,0 0 0,-1-1 0,2-1-1,-1 0 1,0-1 0,15 0 0,4-4-34,0-1 0,0-2 0,0-1 0,-1-1 0,0-2 0,35-16 0,-54 20-3,0 0 0,0-1 0,0-1 0,-1 0 0,-1 0 0,1-1 0,-1-1 0,-1 0 0,15-17 0,-20 21 0,0 0 0,-1 0 0,0 0 0,0 0 0,0-1 0,-1 1 0,0-1 0,-1 0 0,1 0 0,-1 0 0,0 0 0,-1-1 0,0 1 0,0 0 0,-1-1 0,0 1 0,0-8 0,-1 8-3,1 0 0,-1 0-1,0 0 1,-1 0 0,1 1-1,-2-1 1,1 0 0,-1 1-1,1 0 1,-2-1 0,1 1 0,-1 0-1,0 1 1,0-1 0,-1 1-1,1 0 1,-1 0 0,0 0-1,-1 0 1,-7-4 0,-1-1-21,-1 2 1,0 0-1,0 1 0,0 0 1,-1 1-1,-32-7 1,14 6-182,-1 2 1,0 1-1,-58 2 1,80 2 126,-6-1-301,-1 2 1,1 0 0,-1 1 0,1 1 0,-1 0 0,1 2-1,1 0 1,-1 1 0,1 1 0,-25 14 0,41-20 161,0 0 1,0 0 0,0 1-1,1-1 1,-1 1-1,1-1 1,-1 1 0,1 0-1,0 0 1,-1-1 0,1 1-1,0 0 1,-1 2-1,-7 20-3110</inkml:trace>
</inkml:ink>
</file>

<file path=ppt/ink/ink1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3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781 1 9472,'-4'-1'1502,"6"2"42,14 4 1442,29 6 965,-38-10-3882,1 1 0,-1 0 0,0 0-1,0 0 1,0 1 0,-1 0 0,1 0-1,0 1 1,-1 0 0,0 0 0,0 1-1,0-1 1,-1 1 0,1 0 0,-1 1-1,-1-1 1,1 1 0,-1 0 0,0 0-1,0 1 1,0-1 0,-1 1 0,0 0 0,0 0-1,2 10 1,0 5 342,0 1 0,-2 1 1,0-1-1,-2 0 0,0 1 0,-2-1 0,-3 27 1,-40 253 2062,38-223-2065,10 150-1,2-60-692,-6-165 313,0 0-1,-1 0 0,1-1 1,-1 1-1,0 0 0,-1 0 0,1 0 1,-1-1-1,0 1 0,0-1 1,0 1-1,-1-1 0,0 0 0,0 0 1,0 0-1,0 0 0,0 0 1,-1-1-1,0 0 0,1 0 0,-9 5 1,6-4 32,-1-1-1,0 1 1,0-2 0,0 1 0,0-1 0,-1 0 0,1 0 0,-1-1 0,1 0 0,-1-1 0,1 1 0,-1-1 0,0-1 0,-14-2-1,-31-11 324,0-3 0,0-2 0,-97-50 0,100 42-241,2-2-1,1-2 0,2-2 0,1-2 0,-49-51 1,77 71-129,2-1 0,0-1 1,0-1-1,2 0 0,0 0 1,1-1-1,1-1 0,-14-38 1,21 49-68,1 1 0,0-1 0,0 0 0,1 0 0,0 0 0,0 0 0,1 1 0,0-1 0,1 0 0,0 0 0,0 0 0,1 0 0,0 0 0,1 1 0,0-1 1,0 1-1,1 0 0,0 0 0,0 0 0,1 0 0,0 1 0,0 0 0,1 0 0,12-12 0,-2 5-269,1 0 0,1 2 0,0 0 0,0 1 0,1 0 0,0 2 0,26-9 0,-11 7-1221,0 1 1,0 2-1,60-7 1,-21 7-2192</inkml:trace>
</inkml:ink>
</file>

<file path=ppt/ink/ink1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3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64 5888,'-1'4'2965,"-1"6"-978,0 1 0,0 0 1,1-1-1,1 1 0,1 14 0,0-9-770,2 0-1,8 30 1,4-2-1675,33 64 0,-25-59 2291,-21-44-1809,0 0 0,-1 0 0,1 0 0,-1 1-1,0-1 1,0 1 0,0 10 0,-1-15-19,0 0 0,0-1 0,0 1 0,0 0 0,-1 0 0,1 0 0,0 0 1,0-1-1,-1 1 0,1 0 0,0 0 0,-1-1 0,1 1 0,-1 0 0,1 0 0,-1-1 0,1 1 0,-1 0 0,1-1 1,-1 1-1,-1 0 0,1-1 0,0 1 0,-1-1 0,1 0 0,0 0 0,-1 0 1,1 0-1,0 0 0,0 0 0,-1 0 0,1-1 0,0 1 0,0 0 1,-1-1-1,1 1 0,0-1 0,0 1 0,0-1 0,0 0 0,-2-1 1,-1 0 1,1-1 1,0 0 0,0 0 0,0 0 0,0 0 0,0-1 0,1 1 0,-1-1 0,1 0 0,0 1-1,0-1 1,0 0 0,1 0 0,-2-5 0,-13-60 104,15 58-108,-1-1-13,1-1-1,1 1 1,0 0-1,1-1 1,0 1-1,1 0 1,0 0-1,1 0 1,1 0-1,-1 0 1,2 1-1,0-1 1,0 1-1,1 0 1,0 1-1,1-1 1,0 1-1,1 1 1,0-1-1,1 1 1,0 1-1,13-11 1,-9 9-2,-1 0 0,1 1 0,1 1 0,0 0 0,0 1 0,1 0 0,-1 2 0,1-1 0,1 2 0,-1 0 0,1 1 0,-1 0 0,1 1 0,0 1 0,0 0 0,30 4 0,-37-2 16,0 0 1,0 1 0,0 0-1,0 1 1,0 0-1,-1 0 1,1 1-1,-1 0 1,0 1 0,0 0-1,0 0 1,-1 0-1,0 1 1,0 0-1,0 1 1,-1-1-1,1 1 1,-2 1 0,1-1-1,-1 1 1,0 0-1,6 16 1,-6-13-154,-2 1 1,0 0-1,0 0 1,-1 1-1,0-1 1,-1 0-1,-1 1 0,0-1 1,0 1-1,-2-1 1,-2 17-1,1-18-369,1-6 110,1-1 1,0 0-1,1 1 0,-1-1 0,1 0 0,-1 1 1,1-1-1,1 1 0,-1-1 0,2 7 0,3 6-2792</inkml:trace>
</inkml:ink>
</file>

<file path=ppt/ink/ink1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4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9856,'0'45'4864,"10"-2"-5504,-6-36 7551,7 21-7039,-8-8 128,11 6 0,-3-6 0,1 3-128,-1 2 0,-2-14-1408,0 1 128,2-16-1151,-3-1-1</inkml:trace>
</inkml:ink>
</file>

<file path=ppt/ink/ink1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4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 13056,'-4'-11'6527,"31"22"-10622,-16-11 12798,17 5-11007,-10-1 128,10 6-3839,-8-1 127</inkml:trace>
</inkml:ink>
</file>

<file path=ppt/ink/ink1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4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7 6656,'0'0'259,"0"0"0,0-1 0,0 1 0,0 0 1,0-1-1,0 1 0,0 0 0,0 0 0,0-1 0,-1 1 1,1 0-1,0 0 0,0-1 0,0 1 0,0 0 0,-1 0 0,1-1 1,0 1-1,0 0 0,0 0 0,-1 0 0,1 0 0,0-1 1,0 1-1,-1 0 0,1 0 0,0 0 0,0 0 0,-1 0 0,1 0 1,0 0-1,-1-1 0,1 1 0,0 0 0,0 0 0,-1 0 1,1 0-1,0 0 0,-1 0 0,1 1 0,0-1 0,0 0 1,-1 0-1,1 0 0,0 0 0,-1 0 0,1 0 0,0 0 0,-1 1 1,-11 19 4187,-9 40-5077,18-51 1284,-17 66 701,-14 110 1,18-88-505,2-13-130,3 1 1,1 147-1,11-186-744,2-1 1,2 0-1,3 0 0,1 0 1,2-1-1,29 73 0,-35-104-378,2-1 0,0 0 0,0 0 0,13 15 0,-18-26 177,0 1-1,0-1 0,0 0 1,0 0-1,0 0 0,0 0 1,0 0-1,1 0 1,-1-1-1,0 1 0,1-1 1,-1 1-1,0-1 1,1 0-1,-1 0 0,1 0 1,-1 0-1,0 0 0,1-1 1,-1 1-1,0-1 1,4 0-1,53-20-4229,-52 18 3962,36-14-3091</inkml:trace>
</inkml:ink>
</file>

<file path=ppt/ink/ink1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5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7296,'52'-4'3584,"24"8"-3200,-62-4 5503,42 3-5119,-14-3 128,29 8 256,-14-3 128,32 6-2048,-18-8 0,4 6-1280,-15-5 129,-17-1-641,-6 1 0</inkml:trace>
</inkml:ink>
</file>

<file path=ppt/ink/ink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5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5376,'1'-1'71,"-1"1"1,1 0-1,0-1 0,0 1 1,0 0-1,-1 0 0,1 0 1,0 0-1,0 0 0,0 0 1,0 0-1,0 0 0,-1 0 1,1 0-1,0 0 1,0 0-1,0 0 0,-1 1 1,1-1-1,0 0 0,0 1 1,0-1-1,-1 1 0,1-1 1,0 0-1,-1 1 0,1 0 1,1 0-1,63 40 1586,-2 2 0,86 78 0,-60-29-1149,27 25-248,-92-96-191,-2 1 0,0 2 1,28 39-1,-49-62-152,-1-1-1,1 1 1,-1-1-1,1 1 1,-1 0 0,1 0-1,-1-1 1,1 1-1,-1 0 1,0 0 0,1-1-1,-1 1 1,0 0-1,0 0 1,0 0 0,1 0-1,-1-1 1,0 1-1,0 0 1,0 0 0,0 0-1,-1 0 1,1-1 0,0 1-1,0 0 1,0 0-1,-1 0 1,1 0 0,0-1-1,-1 1 1,1 0-1,-1 0 1,1-1 0,-1 1-1,1 0 1,-1-1-1,1 1 1,-1-1 0,0 1-1,1-1 1,-1 1 0,0-1-1,0 1 1,1-1-1,-1 1 1,0-1 0,0 0-1,0 0 1,1 1-1,-1-1 1,0 0 0,0 0-1,0 0 1,0 0-1,1 0 1,-1 0 0,0 0-1,0 0 1,0 0-1,0 0 1,1-1 0,-1 1-1,0 0 1,0-1 0,0 1-1,-18-8-1601</inkml:trace>
</inkml:ink>
</file>

<file path=ppt/ink/ink1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5.5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94 351 8192,'11'3'3456,"52"-6"4550,7-11-5166,66-28-2557,-118 36 107,-3 2-313,-1 0-1,1-1 1,-1-1-1,0-1 1,0 0-1,-1 0 0,0-1 1,-1-1-1,1 0 1,-2-1-1,17-16 1,-27 24-58,1-1 1,0 1-1,-1 0 0,0 0 1,1-1-1,-1 1 1,0 0-1,0-1 1,0 0-1,0 1 1,-1-1-1,1 1 1,-1-1-1,0 0 0,1 1 1,-1-1-1,0 0 1,-1 1-1,1-1 1,0 0-1,-1 1 1,1-1-1,-1 0 1,0 1-1,0-1 0,0 1 1,0-1-1,-1 1 1,-1-3-1,-2-2 18,0 1-1,-1-1 0,1 1 1,-2 0-1,1 1 1,0 0-1,-13-8 0,5 5 40,0 1-1,0 0 0,0 1 0,-1 1 1,0 0-1,0 1 0,0 1 0,-24-3 1,14 4 74,0 1 0,0 2 1,0 0-1,-32 6 1,47-6-80,0 1 1,1 0 0,-1 0 0,1 1 0,-1 0 0,1 1 0,0 0-1,0 1 1,1-1 0,-1 2 0,1-1 0,0 1 0,1 0 0,-1 1-1,1 0 1,0 0 0,1 0 0,-10 15 0,11-10-16,0 0 1,0 0-1,1 1 1,1-1-1,0 1 1,1 0 0,0 0-1,1 0 1,0 0-1,1 0 1,1 0-1,0 0 1,0 0-1,1 0 1,1 0-1,1 0 1,0-1-1,0 1 1,10 17-1,-3-9-115,2-2-1,0 1 0,1-2 0,1 0 0,0 0 0,2-2 0,0 0 0,0-1 0,31 20 0,-30-23-616,1-2 0,0 0 0,1-1-1,27 9 1,-30-13-573,0-1-1,0 0 1,0-2-1,1 0 1,29 0-1,2-3-2333</inkml:trace>
</inkml:ink>
</file>

<file path=ppt/ink/ink1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6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5632,'1'-1'801,"1"-1"-1,-1 1 1,1 0 0,0-1-1,0 1 1,0 0 0,0 0 0,0 1-1,0-1 1,0 0 0,0 1-1,0-1 1,0 1 0,0-1 0,4 1-1,34 7 3104,-28-2-3842,-1 0-1,0 1 1,0 0 0,14 10-1,72 53 594,81 63 1890,78 108-1521,-254-238-1049,10 11-484,0 0 1,1-1 0,1-1-1,0 0 1,1-1 0,26 15-1,-39-25 159,11 5-931,-9-9-2314,-4 3 374</inkml:trace>
</inkml:ink>
</file>

<file path=ppt/ink/ink1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6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1238 5 3712,'-2'-1'185,"1"0"1,-1 1-1,0-1 0,0 1 1,0-1-1,1 1 0,-1 0 1,0 0-1,0 0 0,0 0 1,0 0-1,0 0 0,1 0 1,-1 0-1,0 1 0,0-1 1,0 1-1,1 0 0,-1-1 1,0 1-1,0 0 0,1 0 1,-1 0-1,1 0 0,-1 0 1,-1 2-1,-60 41 4480,35-23-3561,-177 108 176,177-110-1307,0 1 0,1 1 0,-43 45 0,-4 3-782,-10 2 353,-134 102-368,21-11 1111,86-66-702,56-51-865</inkml:trace>
</inkml:ink>
</file>

<file path=ppt/ink/ink1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9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726 1 2432,'-6'0'7264,"-23"0"-4224,9 4-2480,1 0 0,-1 1 0,1 1 1,0 1-1,1 0 0,-20 12 1,9-2-214,1 1 1,1 2-1,-32 30 0,-162 167 1979,202-195-2049,1 2 0,2 0 1,0 1-1,1 0 0,2 1 1,0 1-1,2 0 0,-10 35 1,13-35-109,1 1-1,1-1 1,2 1 0,0 0 0,2 0 0,1 1 0,2-1 0,0 0 0,2 0-1,1 0 1,8 31 0,20 24-44,61 113-1,-51-112-821,11 16-3249,-29-59 852</inkml:trace>
</inkml:ink>
</file>

<file path=ppt/ink/ink1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49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0 10624,'-23'23'5248,"8"40"-6016,15-54 7807,0 23-7167,0-6 128,-9 13-1536,4-3 0,-23 7-384,5-11 1</inkml:trace>
</inkml:ink>
</file>

<file path=ppt/ink/ink1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2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6 432 2944,'-5'8'2329,"11"-30"2467,-4 12-4195,1-1 0,1 0-1,0 1 1,0-1 0,1 1 0,0 0 0,0 0-1,1 1 1,1 0 0,0 0 0,0 0 0,16-14-1,9-5 954,70-48-1,-72 55-1164,9-4 175,1 0-1,0 3 0,2 2 0,73-26 0,-106 43-466,-1 1-1,1 0 1,-1 0-1,1 1 0,0 0 1,0 0-1,-1 1 1,1 0-1,0 1 1,0 0-1,9 2 0,-14-2-67,1 0 0,-1 1 0,0 0 0,0-1-1,0 1 1,0 1 0,0-1 0,0 0 0,-1 1-1,1 0 1,-1 0 0,0 0 0,0 0 0,0 1-1,0-1 1,0 1 0,-1 0 0,0-1 0,0 1 0,0 0-1,0 0 1,0 1 0,-1-1 0,2 6 0,-1 16-22,0 0 0,-2 0 0,-1 1 0,-1-1 0,-8 34 0,3-29-7,-2 0 0,-1-1-1,-1-1 1,-25 46 0,2-1 23,25-52 42,-2-1 1,0 0-1,-1 0 1,-1-1 0,-1-1-1,0 0 1,-2-1 0,0 0-1,-1-1 1,-1-1 0,0-1-1,-26 16 1,-114 67 291,132-83-305,0-3 1,-1 0-1,-1-1 0,-40 9 0,65-18-75,-1-1-1,0-1 0,1 1 0,-1-1 1,0 1-1,0-1 0,1 0 0,-1 0 1,0-1-1,-4 0 0,8 1 16,-1-1 0,1 1-1,-1 0 1,1 0 0,-1-1 0,1 1-1,-1-1 1,1 1 0,0-1-1,-1 1 1,1 0 0,0-1 0,-1 1-1,1-1 1,0 0 0,-1 1 0,1-1-1,0 1 1,0-1 0,0 1 0,0-1-1,0 1 1,-1-1 0,1 0 0,7-27-143,-1 15 106,0 1-1,1-1 1,1 1 0,0 1-1,1-1 1,0 2 0,1-1-1,0 1 1,1 0 0,0 1-1,0 1 1,1 0 0,0 0-1,0 1 1,16-7 0,-22 11 47,1-1 1,0 1 0,0 0-1,1 1 1,-1-1 0,0 1-1,1 1 1,0 0 0,9-1 0,-13 2 10,-1 1 1,1-1 0,-1 1-1,1 0 1,-1 0 0,1 0-1,-1 1 1,0-1 0,1 1-1,-1 0 1,0 0 0,0 0-1,0 0 1,0 0 0,-1 1-1,1-1 1,-1 1 0,1 0-1,-1 0 1,0 0 0,0 0-1,1 3 1,18 36 45,-17-32-25,1-1 0,-1 0-1,1-1 1,1 1 0,6 7-1,-10-13-45,1 0-1,0-1 0,0 0 1,0 1-1,0-1 0,0 0 1,0-1-1,0 1 1,1-1-1,-1 1 0,0-1 1,1 0-1,-1 0 0,1 0 1,0-1-1,-1 1 0,1-1 1,4 0-1,6 0-568,0-1-1,0-1 0,0 0 0,0-1 1,24-7-1,-29 6-774,-1 1 0,1-1 0,-1-1 0,0 0 0,12-8 0,-6 3-1865</inkml:trace>
</inkml:ink>
</file>

<file path=ppt/ink/ink1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3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8064,'17'-10'3968,"26"10"-4096,-34 0 7423,19 0-7039,-3 0 128,45 3 128,-19 1 128,15-4-1792,-13 0 128,8-4-1407,-15 1 127</inkml:trace>
</inkml:ink>
</file>

<file path=ppt/ink/ink1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3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26 12672,'-43'-25'6271,"43"44"-16126,0-13 12159,14 1-5120,-3 0 0</inkml:trace>
</inkml:ink>
</file>

<file path=ppt/ink/ink1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3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10752,'-11'6'5376,"11"59"-5632,0-49 8959,0 15-8575,0 1 128,11 19-256,-8-5 128,11-3-768,1-11 128,13-12-1536,-8-8 128,17-24-1152,-9-4 1</inkml:trace>
</inkml:ink>
</file>

<file path=ppt/ink/ink1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4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1 122 7296,'1'3'2753,"3"14"-2308,-4-12 2799,2 86 1238,15 123-179,-14-178-3147,-2 14 359,18-291-832,-17 224-667,1 0 1,1 1-1,0-1 1,2 1 0,0 0-1,0 0 1,2 1 0,0-1-1,0 2 1,2-1 0,0 1-1,0 1 1,17-17 0,-21 24 6,1 0 1,0 0 0,1 0 0,0 1-1,-1 0 1,2 0 0,-1 1 0,0 0-1,1 0 1,0 1 0,0 1 0,0-1-1,0 1 1,0 1 0,0-1 0,1 2 0,-1-1-1,0 1 1,0 1 0,1 0 0,-1 0-1,0 1 1,0 0 0,0 0 0,0 1-1,11 5 1,-5-1 47,0 0 0,0 1-1,-1 0 1,0 1 0,-1 1-1,0 0 1,-1 1 0,0 0-1,0 1 1,10 14 0,-16-17-24,0 0 0,0 1 1,-1 0-1,0 0 1,0 0-1,-1 1 0,-1 0 1,0-1-1,0 1 1,-1 0-1,0 0 0,-1 1 1,-1-1-1,1 0 1,-4 20-1,-15 67 100,11-70-306,2 0-1,0 0 1,1 31-1,8-41-964,-4-18 1040,0 0 0,0 0 1,0 0-1,0 1 0,0-1 0,0 0 0,0 0 0,0 0 0,0 1 0,0-1 1,1 0-1,-1 0 0,0 0 0,0 0 0,0 1 0,0-1 0,0 0 0,1 0 1,-1 0-1,0 0 0,0 0 0,0 1 0,0-1 0,1 0 0,-1 0 0,0 0 1,0 0-1,0 0 0,1 0 0,-1 0 0,0 0 0,0 0 0,0 0 0,1 0 0,-1 0 1,0 0-1,0 0 0,0 0 0,1 0 0,-1 0 0,0 0 0,0 0 0,0 0 1,1 0-1,-1 0 0,0 0 0,0-1 0,0 1 0,0 0 0,1 0 0,-1 0 1,0 0-1,0 0 0,0-1 0,0 1 0,0 0 0,1 0 0,-1 0 0,0 0 1,0-1-1,0 1 0,0 0 0,0 0 0,0 0 0,0-1 0,0 1 0,0 0 1,0 0-1,1-2-3394</inkml:trace>
</inkml:ink>
</file>

<file path=ppt/ink/ink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5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0 7168,'-20'23'3584,"-17"59"-5248,19-73 7808,-21 27-6144,-22 6 0,-19 13-1408,0-5 128,-14 14 0,-9-10 128</inkml:trace>
</inkml:ink>
</file>

<file path=ppt/ink/ink1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5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487 55 7168,'-9'-5'1997,"-1"-1"1,0 2 0,0-1-1,0 1 1,-11-3 0,-39-8-11,-105 7 1597,158 8-3466,-1 0 0,1 0 0,-1 1 0,1 0 0,0 0 0,-1 1 0,1 0 0,0 0 0,0 1 0,0 0 1,0 0-1,1 1 0,-1-1 0,1 1 0,0 1 0,0-1 0,0 1 0,1 0 0,-1 1 0,1-1 0,0 1 0,1 0 1,0 0-1,-6 11 0,5-9-92,1 1 1,0 0-1,1 0 1,0 0-1,0 0 1,1 0-1,0 1 1,1-1-1,0 1 1,0 0-1,1-1 1,1 1-1,-1-1 1,1 1-1,1-1 1,0 1-1,0-1 1,5 11-1,-2-8-21,2 0-1,-1-1 0,2 1 1,-1-1-1,2-1 0,-1 1 1,2-1-1,-1-1 0,1 0 1,0 0-1,1-1 0,0 0 1,1-1-1,-1 0 0,22 8 1,-14-8-2,0 0 1,0-1-1,0-1 0,1-1 1,0-1-1,0-1 1,0 0-1,0-2 0,0 0 1,21-3-1,-33 2-9,1-1 1,0 0-1,-1 0 0,1-1 0,-1 0 0,0 0 0,0-1 1,0 0-1,-1 0 0,14-10 0,-17 11 3,0-1-1,-1 1 1,1-1 0,-1 0-1,0 0 1,0 0 0,0-1-1,0 1 1,-1-1-1,0 1 1,0-1 0,0 0-1,0 0 1,-1 0 0,0 0-1,0 0 1,0 0-1,0-9 1,-1 19 4,0-1 0,1 0 1,0 0-1,0 0 0,0 1 0,0-1 0,0 0 0,1 0 1,0 0-1,0-1 0,0 1 0,0 0 0,1-1 0,2 4 0,2 1 6,0-2 0,0 1 0,0-1 0,1 0 0,16 9 0,0-2 15,0-2 1,1 0 0,35 8-1,-27-9 42,0-1 0,0-2 0,0-2 0,1-1 0,0-1 0,0-2 0,0-1 0,0-2 0,37-7 0,-63 7-61,0-1-1,0 0 0,0-1 0,-1 0 0,1 0 0,-1-1 0,0 0 0,0 0 0,-1-1 0,1 0 0,-1 0 0,-1 0 0,1-1 0,-1 0 0,0 0 0,0 0 0,-1 0 0,0-1 0,-1 0 0,1 0 1,3-15-1,-3 12-24,-1-1 1,0 1-1,-1-1 1,0 0-1,-1 0 1,0 0-1,-1 0 1,0 0-1,-1 0 1,0 0-1,-1 1 1,0-1-1,-1 0 1,0 1-1,-10-21 1,7 21-13,-1 1 0,0 0 0,-1 1 0,0-1 0,0 2 0,-1-1 0,0 1 0,0 0 0,-1 1 0,0 0 0,-1 1 0,1 0 0,-1 1 0,0 0 0,-19-6 0,5 4-68,1 1 0,-1 2 0,0 0 0,0 2-1,-1 0 1,-37 4 0,53-2-45,0 0-1,0 1 0,0 1 1,0-1-1,1 2 0,-1-1 1,0 2-1,1-1 1,0 1-1,0 0 0,0 1 1,1 0-1,-1 0 0,1 1 1,0 0-1,1 1 1,-1 0-1,1 0 0,1 0 1,-1 1-1,1 0 0,1 0 1,-1 1-1,-6 14 1,11-19-37,-1-1 0,1 1 1,0 0-1,0-1 1,0 1-1,1 0 0,0 0 1,-1 0-1,1 0 0,0-1 1,1 1-1,-1 0 1,1 0-1,-1 0 0,1-1 1,0 1-1,1 0 1,-1-1-1,1 1 0,-1-1 1,1 0-1,0 1 1,0-1-1,1 0 0,-1 0 1,1 0-1,3 3 0,28 39-3143</inkml:trace>
</inkml:ink>
</file>

<file path=ppt/ink/ink1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5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10368,'37'0'5120,"38"13"-6656,-52-13 8575,19 3-7423,-8 1 128,23-1-3967,-16-3 127,2-7 3712,-10 0 128</inkml:trace>
</inkml:ink>
</file>

<file path=ppt/ink/ink1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5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12672,'89'11'6271,"34"-15"-12030,-95 4 12798,29-7-12030,-11-2 127</inkml:trace>
</inkml:ink>
</file>

<file path=ppt/ink/ink1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6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21 528 1024,'0'-4'-1603,"0"-9"3233,0-8 5742,-3 13-1221,-3 19-4363,3 0-1092,0 1 0,1-1 1,1 1-1,0-1 0,0 1 0,1-1 0,0 1 0,1 0 0,5 20 1,-5-24-560,1 0 1,0-1-1,1 1 1,0-1 0,0 0-1,0 0 1,1 0 0,0 0-1,1 0 1,-1-1-1,1 0 1,1 0 0,-1 0-1,1 0 1,0-1 0,8 6-1,-3-5-117,1-1 1,-1 0-1,1 0 0,0-1 1,1 0-1,-1-1 0,1-1 0,-1 0 1,1-1-1,0 0 0,-1-1 0,1 0 1,0-1-1,18-4 0,-11 2-5,-1-2-1,0-1 0,0 0 1,-1-1-1,0-1 1,0-1-1,-1-1 0,0 0 1,20-16-1,-3-3-8,-1-1-1,-2-2 0,55-71 1,-77 88-1,0 0 1,-1-1 0,0 0 0,-1 0 0,-1-1 0,-1 1 0,0-2 0,-1 1 0,-1 0 0,-1-1 0,0 1 0,-2-1 0,0 0-1,0 1 1,-2-1 0,0 1 0,-8-29 0,9 38-6,-1 0 0,-1 1 0,0-1 0,0 0 0,0 1 0,-1 0 0,0 0 0,0 0 0,0 1 0,-1-1 0,0 1 0,-1 0 0,0 0 0,1 1 0,-2 0 0,1 0 0,-1 0 0,-7-4 0,6 4 0,0 0 0,-1 1 0,1 0 0,-1 0 0,0 1 0,1 0 0,-2 1 0,1 0 0,0 0 0,0 1 0,-1 0 0,1 1 0,0 0 0,-1 0 0,-17 4 0,15-3 0,-9 1-34,-1 1 0,1 0 0,0 2 0,0 1 0,0 1 1,1 0-1,0 2 0,0 0 0,-24 16 0,33-18-285,0 1 0,1-1 0,0 2 0,1-1 1,0 2-1,0-1 0,1 1 0,0 0 0,1 1 0,0 0 0,1 0 1,0 0-1,1 1 0,0 0 0,1 0 0,-5 19 0,8-28 117,1 0-1,-1 0 1,1 0-1,-1 0 1,1 0-1,0 0 1,0 0-1,0 0 0,1 0 1,-1 0-1,1 0 1,-1 0-1,1 0 1,0-1-1,0 1 1,1 0-1,-1 0 1,0-1-1,1 1 0,0-1 1,0 1-1,-1-1 1,1 0-1,0 0 1,1 0-1,-1 0 1,0 0-1,3 2 1,1 1-175,29 31-2844</inkml:trace>
</inkml:ink>
</file>

<file path=ppt/ink/ink1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7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623 24 4736,'0'0'60,"0"0"1,-1 0 0,1 0-1,0 0 1,0 0-1,-1 0 1,1 0-1,0 0 1,0 0 0,0 0-1,-1 0 1,1 0-1,0 0 1,0 0 0,-1 0-1,1 0 1,0 0-1,0 0 1,0 0-1,-1-1 1,1 1 0,0 0-1,0 0 1,0 0-1,0 0 1,-1 0-1,1-1 1,0 1 0,0 0-1,0 0 1,0 0-1,0 0 1,-1-1 0,1 1-1,0 0 1,0 0-1,0 0 1,0-1-1,0 1 1,0 0 0,0 0-1,0-1 1,0 1-1,0 0 1,0 0-1,0 0 1,0-1 0,0 1-1,0 0 1,0 0-1,0-1 1,0 1 0,0 0-1,0 0 1,1 0-1,-1-1 1,0 1-1,0 0 1,19-11 5092,18 6-979,-15 12-4937,-18-3 1012,1 0 1,-1 0-1,0 0 0,0 1 0,-1-1 0,1 1 1,-1 0-1,0 0 0,-1 0 0,1 1 1,-1-1-1,0 1 0,0-1 0,-1 1 0,2 10 1,0 8 281,0 0 0,-2 32 1,-1-50-461,-14 552 2639,16-468-2621,0-48-79,-2 0-1,-1 0 1,-14 78 0,14-115 15,1-1 1,-1 1 0,0-1-1,0 0 1,-1 1 0,1-1 0,-1 0-1,0 0 1,0 0 0,0 0 0,-1 0-1,0-1 1,1 1 0,-1-1-1,0 1 1,-1-1 0,1 0 0,-1 0-1,1-1 1,-1 1 0,0-1-1,0 1 1,0-1 0,0-1 0,0 1-1,0 0 1,-1-1 0,1 0 0,0 0-1,-1 0 1,1-1 0,-1 1-1,-7-1 1,-20-4 127,0-1 0,0-1 0,1-1 0,-1-2 0,-46-20 0,48 17-65,0-2 0,1-1-1,1-1 1,0-1 0,1-1 0,1-2 0,-39-38 0,52 46-77,1 0-1,1-1 0,0 0 0,1-1 0,0 0 0,1-1 0,1 0 0,0-1 0,-6-19 0,12 29-58,0 0 0,1-1 1,-1 1-1,1-1 0,1 1 0,-1-1 0,1 1 1,0-1-1,1 0 0,0 1 0,0-1 1,0 1-1,1-1 0,-1 1 0,2 0 0,-1 0 1,1 0-1,0 0 0,0 0 0,0 0 1,1 1-1,0-1 0,0 1 0,1 0 1,-1 1-1,1-1 0,5-4 0,9-4-606,1 1 0,0 0 0,0 2-1,1 0 1,1 1 0,-1 1 0,1 1 0,28-5-1,35-5-2801</inkml:trace>
</inkml:ink>
</file>

<file path=ppt/ink/ink1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7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53 8192,'-1'0'200,"0"0"1,0 0-1,0 0 1,0-1-1,1 1 1,-1 0-1,0-1 0,0 1 1,0 0-1,1-1 1,-1 1-1,0-1 1,1 1-1,-1-1 1,0 0-1,1 1 1,-1-1-1,1 1 1,-1-1-1,1 0 1,-1 0-1,0 0 0,16-5 4558,12 5-1709,-5 2-3563,-16 1 592,0 0-1,-1 1 0,1-1 0,0 1 0,-1 0 0,0 0 0,0 1 0,0-1 1,0 1-1,0 0 0,-1 1 0,1-1 0,-1 1 0,-1 0 0,1 0 0,-1 0 1,1 0-1,-1 1 0,-1-1 0,4 10 0,2 6 363,-1 0 0,-2 1-1,0 0 1,4 36 0,-9-6 979,-9 72-1,9-139-1406,5-151 75,-3 142-82,1 1 0,1 0 0,1 1-1,1-1 1,11-25 0,-14 41 8,0 1 0,0 0 0,1-1 1,-1 1-1,1 1 0,1-1 0,-1 0 0,1 1 0,0 0 0,0 0 0,1 1 0,-1-1 0,1 1 0,0 0 1,0 1-1,0-1 0,1 1 0,-1 1 0,1-1 0,0 1 0,8-2 0,-4 3 12,-1 0 0,1 1 1,-1 0-1,0 0 0,1 1 0,-1 1 0,1 0 0,-1 0 0,0 1 1,0 0-1,-1 1 0,1 0 0,17 10 0,-15-6-9,-1-1 0,0 2 0,0-1-1,-1 1 1,0 1 0,-1 0 0,0 0 0,11 17-1,2 8-305,24 55 0,-27-52-274,-11-9-1348,-7-9-4774,-1-20 3231</inkml:trace>
</inkml:ink>
</file>

<file path=ppt/ink/ink1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8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14 276 11648,'-14'39'5759,"20"11"-7422,-1-38 10622,4 31-9471,0-8 128,10 17-1792,-5-13 0,15-9 384,-6-10 1</inkml:trace>
  <inkml:trace contextRef="#ctx0" brushRef="#br0" timeOffset="1">146 0 12032,'-18'16'6015,"47"-7"-10750,-20-9 10366,19-5-10366,-5 5 127</inkml:trace>
</inkml:ink>
</file>

<file path=ppt/ink/ink1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8.7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12 8832,'-4'-9'888,"-2"6"4710,5 5-5180,1-1 0,-1 0 1,0 0-1,1 1 0,-1-1 1,1 0-1,0 1 0,-1-1 1,1 0-1,0 1 0,0-1 0,0 0 1,0 1-1,0-1 0,0 1 1,0-1-1,1 2 0,37 319 2100,-10 18-662,-17-223-1577,33 271 145,-40-369-455,0 0-1,1-1 0,0 0 0,2 0 0,11 24 0,-14-36-199,0 1 0,0-1 0,0 0 1,0 0-1,1 0 0,0 0 0,1-1 0,-1 0 0,1 0 0,0 0 0,0-1 0,0 0 0,1 0 0,0 0 0,-1-1 0,8 2 0,-11-4 2,-1-1-1,0 1 1,0-1-1,0 0 0,1 1 1,-1-1-1,0 0 1,1-1-1,-1 1 1,0 0-1,0-1 1,0 1-1,1-1 0,-1 0 1,0 0-1,0 1 1,0-1-1,0-1 1,3-1-1,4-2-661,20-7-2458</inkml:trace>
</inkml:ink>
</file>

<file path=ppt/ink/ink1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9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82 8704,'-39'-7'4352,"82"3"-4864,-34-5 6783,30 2-5887,-11 4 128,50-6 256,-21 2 0,46-2-1024,-23 2 0,20 0 0,-25 1 0,1-1-2176,-16 7 129,-26 0-385,-7 0 0</inkml:trace>
</inkml:ink>
</file>

<file path=ppt/ink/ink1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9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20 381 9728,'0'3'625,"-1"0"0,1 0 1,0 0-1,0 0 0,0 0 1,1 0-1,-1 1 0,1-1 1,0 0-1,0 0 1,0 0-1,0 0 0,0-1 1,1 1-1,-1 0 0,1 0 1,0-1-1,-1 1 0,1-1 1,3 3-1,24 27 3299,0-10-4597,-22-18 692,0 0 0,1 0 0,0-1 0,-1 0 0,1-1 1,1 1-1,-1-1 0,0-1 0,0 0 0,1 0 0,-1-1 0,1 1 0,-1-2 0,0 1 0,1-2 0,-1 1 0,0-1 0,0 0 0,9-3 0,11-7 121,1-1-1,-1-1 1,45-31-1,-55 33-182,-7 6 36,-1 0 1,-1-1-1,1 0 0,-1-1 0,0 0 1,-1-1-1,0 1 0,0-2 1,-1 1-1,0-1 0,0 0 0,-1 0 1,-1-1-1,0 0 0,0 0 0,-1 0 1,-1-1-1,4-15 0,-6 20-14,-1 0-1,0 0 1,0 1-1,0-1 1,-1 0 0,0 0-1,0 1 1,-1-1-1,0 1 1,0-1-1,-1 1 1,1 0-1,-1 0 1,-5-8 0,1 1-20,4 7 26,-1 0 0,1 1 0,-1-1 0,0 1 0,-1 0 0,1 1 0,-1-1 1,0 1-1,0 0 0,-1 0 0,1 0 0,-1 1 0,1-1 0,-1 2 0,0-1 1,-1 1-1,1-1 0,0 2 0,-1-1 0,1 1 0,-1 0 0,-6 0 1,-15-5-50,3 0-85,0 1 0,0 1-1,0 1 1,-1 1 0,0 2-1,1 0 1,-1 2 0,1 1-1,0 1 1,0 0 0,-48 18-1,69-21 86,1 0 0,0 1 0,0 0 0,0-1 0,0 1 0,0 0 0,0 1-1,0-1 1,1 0 0,-1 1 0,-3 4 0,5-5 23,0 0 0,1-1 0,-1 1 0,1 0 0,-1 0 0,1-1-1,-1 1 1,1 0 0,0 0 0,0 0 0,0-1 0,0 1 0,0 0 0,0 0 0,0 0 0,1-1-1,-1 1 1,1 0 0,-1 0 0,1-1 0,0 1 0,0 0 0,0-1 0,0 1 0,0-1 0,0 1-1,2 1 1,0 1-44,1-1-1,-1 1 0,1-1 1,0 0-1,0 0 0,1 0 0,-1-1 1,1 1-1,-1-1 0,1 0 1,8 2-1,58 11-545,-69-14 626,26 1-83,1 0 0,0-2 0,-1-1-1,1-1 1,33-7 0,-30 3 513,0 3 1,1 0 0,36 3 0,-65 0-308,0 1 0,-1-1 0,1 1 0,0 0 1,-1 0-1,1 1 0,-1-1 0,0 1 0,1 0 0,-1 0 1,0 0-1,0 0 0,0 0 0,0 1 0,-1-1 1,1 1-1,0 0 0,-1-1 0,0 1 0,0 1 0,3 3 1,0 4 254,-1-1 1,1 1 0,-2 0 0,0 0-1,3 16 1,-5-21-262,6 31 770,0-1-1,3 0 0,23 58 1,-30-86-942,1 1 1,1-1-1,-1 0 1,1 0-1,1-1 1,-1 1 0,1-1-1,1-1 1,-1 1-1,1-1 1,0 0-1,0 0 1,1-1 0,0 0-1,0 0 1,0-1-1,0 0 1,1-1-1,0 0 1,12 3-1,46-2-3331,-4-4-471</inkml:trace>
</inkml:ink>
</file>

<file path=ppt/ink/ink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8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1 354 3200,'7'-15'821,"0"1"0,1 0 0,1 1 0,0 0 0,1 0 0,1 1 0,0 0 0,15-13 0,0-1-680,-7 6 15,0 2-1,2 0 1,0 1-1,1 1 0,1 1 1,0 0-1,1 2 1,0 1-1,1 1 1,0 2-1,1 0 0,0 1 1,42-6-1,-60 13-110,0 1 0,0-1 1,1 1-1,-1 1 0,0 0 0,0 0 0,0 0 0,0 1 0,0 0 0,0 1 0,0 0 0,-1 0 0,1 0 1,-1 1-1,0 0 0,0 1 0,0 0 0,-1 0 0,1 0 0,-1 1 0,-1 0 0,1 0 0,-1 0 0,0 1 1,0-1-1,-1 1 0,0 1 0,6 13 0,-5-9-2,-1 1 1,0-1-1,-1 1 1,0-1-1,-1 1 1,0 0-1,-1 0 1,-1 0-1,0 0 1,-1 0-1,0 0 1,-1 0-1,-1 0 1,1 0-1,-2-1 1,0 1-1,-11 22 1,7-21 42,0-1 0,-1 0 1,0-1-1,-1 0 0,-19 19 0,27-28-73,-1-1 0,-1 0-1,1 1 1,0-1-1,0 0 1,-1 0 0,1-1-1,-1 1 1,1-1 0,-1 0-1,0 0 1,-6 1-1,8-2-25,-1 0 1,1 0-1,0-1 0,-1 1 0,1-1 0,0 1 0,-1-1 0,1 0 0,0 0 0,0 0 0,-1 0 0,1 0 0,0-1 0,0 1 0,0-1 0,1 1 0,-1-1 1,0 0-1,1 1 0,-1-1 0,1 0 0,-2-3 0,1 2-137,1 1 1,-1-1 0,1 0-1,0 0 1,0 0-1,1 0 1,-1-1 0,0 1-1,1 0 1,0 0-1,0 0 1,0 0-1,0-1 1,0 1 0,1 0-1,0 0 1,-1 0-1,1 0 1,2-5-1,-1 3-243,0 0-1,0 1 1,0-1-1,1 0 1,0 1-1,0-1 1,0 1-1,0 0 1,1 0-1,5-5 1,14-8-1527</inkml:trace>
</inkml:ink>
</file>

<file path=ppt/ink/ink1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0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0 364 8320,'0'0'112,"0"0"1,1 0-1,-1 0 1,0 0-1,0 0 1,0 0-1,0 0 1,1 0-1,-1 0 0,0 0 1,0 0-1,0 0 1,1 0-1,-1 0 1,0 0-1,0 0 1,0 1-1,0-1 1,1 0-1,-1 0 1,0 0-1,0 0 1,0 0-1,0 0 1,0 0-1,1 1 1,-1-1-1,0 0 0,0 0 1,0 0-1,0 0 1,0 1-1,0-1 1,0 0-1,0 0 1,0 0-1,1 0 1,-1 1-1,0-1 1,0 0-1,0 0 1,0 0-1,0 1 1,0-1-1,0 0 1,0 0-1,0 0 0,-1 0 1,1 1-1,0-1 1,0 0-1,0 0 1,0 0-1,0 0 1,0 1-1,0-1 1,0 0-1,0 0 1,0 0-1,-1 0 1,1 1-1,0-1 1,0 0-1,0 0 0,29 9 6221,3 1-4062,9 11-924,-20-10-1273,0 0 0,0-2 0,0 0 1,1-2-1,25 6 0,-19-9 102,1-2 0,0-1 0,-1-1 0,1-1 0,-1-2 0,1-1 0,-1-1 0,0-1 1,44-16-1,-55 16-168,0-1 0,-1 0 0,0 0 0,0-2 0,-1 0 0,0-1 0,-1 0 0,0-1 1,-1-1-1,0 0 0,0-1 0,-2-1 0,0 1 0,0-2 0,-1 1 0,12-26 0,-19 34-9,-1 0 0,-1-1 0,1 1 0,-1 0 0,0-1 0,-1 1 0,1-1 0,-1 1 0,0-1-1,-1 1 1,0-1 0,0 1 0,0-1 0,-1 1 0,0 0 0,0 0 0,0 0 0,-1 0-1,0 0 1,-7-10 0,5 9 1,0 0 1,-1 0-1,1 1 0,-1 0 0,-1 0 0,1 0 0,-1 0 0,0 1 0,-1 0 1,1 1-1,-1 0 0,0 0 0,0 1 0,-14-5 0,17 7 3,1 1-1,-1-1 1,0 1 0,1 0-1,-1 0 1,0 1-1,1-1 1,-1 1 0,0 0-1,1 0 1,-1 1-1,1-1 1,0 1 0,-1 0-1,1 0 1,0 0-1,0 1 1,0 0 0,-6 6-1,-1 1 18,0 1-1,1 0 1,0 1-1,-14 21 0,18-22 19,0 1 0,0 0 0,1-1 0,1 2 0,0-1-1,0 0 1,1 1 0,1 0 0,0 0 0,1-1 0,0 1-1,1 0 1,1 0 0,0 0 0,1 0 0,0 0-1,1-1 1,0 1 0,1-1 0,0 0 0,1 0 0,10 18-1,-9-18-140,1 0 0,1 0-1,0 0 1,0-1-1,1 0 1,1 0 0,0-1-1,0-1 1,1 0 0,0 0-1,0-1 1,1 0-1,0-1 1,1 0 0,-1-1-1,1-1 1,1 0-1,-1-1 1,1 0 0,14 2-1,-24-6-105,0 1 0,-1-1 0,1 0 0,0 0 0,-1 0 0,1 0 0,0-1 0,-1 0-1,1 0 1,0 0 0,-1 0 0,1 0 0,-1-1 0,0 1 0,1-1 0,-1 0 0,0 0 0,0 0 0,0-1 0,0 1-1,-1-1 1,4-3 0,-2 2-102,31-25-3273</inkml:trace>
</inkml:ink>
</file>

<file path=ppt/ink/ink1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0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15360,'-43'20'7679,"109"42"-10367,-52-49 13952,57 3-11904,-19-4 0,65-5-4480,-28 6 128,48-33 3840,-34 8 128</inkml:trace>
</inkml:ink>
</file>

<file path=ppt/ink/ink1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1.4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1 8576,'0'0'152,"0"0"1,-1 0-1,1 0 1,0 0 0,0 0-1,-1 0 1,1 0-1,0 0 1,-1 0-1,1 0 1,0 0 0,-1 0-1,1 0 1,0 0-1,-1 0 1,1 0-1,0 1 1,-1-1 0,1 0-1,0 0 1,0 0-1,-1 1 1,1-1-1,0 0 1,0 0 0,0 1-1,-1-1 1,1 0-1,0 0 1,0 1-1,0-1 1,0 0 0,-1 1-1,1-1 1,0 0-1,0 0 1,0 1-1,0-1 1,-8 25 5035,-1 32-273,8-49-5459,-33 330 2208,16-5 63,16-229-1620,4 0 0,5 0-1,28 141 1,-34-240-234,0 0 1,1 0-1,0 1 1,0-1-1,0 0 0,0 0 1,1-1-1,0 1 0,0-1 1,0 1-1,0-1 0,1 0 1,0 0-1,0 0 0,0-1 1,0 1-1,1-1 0,-1 0 1,1 0-1,0-1 0,0 1 1,0-1-1,0 0 0,0 0 1,0-1-1,0 0 0,1 0 1,-1 0-1,1 0 0,-1-1 1,8 0-1,42-7-2988,-1-2-341</inkml:trace>
</inkml:ink>
</file>

<file path=ppt/ink/ink1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1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7680,'29'-4'3840,"27"19"-1792,-41-6 4479,22-6-6271,-9-3 0,24 4 0,-15 1 128,29-5-896,-14 0 128,10-5-2048,-7 1 1</inkml:trace>
</inkml:ink>
</file>

<file path=ppt/ink/ink1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2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10624,'19'12'5248,"8"-15"-4992,-16-3 8191,7 3-9215,-4 3 128,0-11-1792,-5-5 0,-4 0 896,1 4 129</inkml:trace>
</inkml:ink>
</file>

<file path=ppt/ink/ink1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2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424 59 8448,'-11'-8'1655,"-1"0"1,0 2-1,0-1 1,0 2-1,-14-6 0,14 8-1222,0 0-1,0 0 1,0 1-1,0 1 1,-15-1-1,10 3-273,0 0-1,0 1 0,1 1 0,-1 1 0,1 0 1,0 1-1,0 1 0,-27 14 0,37-17-49,1 1-1,-1 0 0,1 0 1,0 1-1,0 0 0,0 0 0,1 0 1,0 0-1,0 1 0,0-1 1,1 1-1,-1 0 0,1 0 0,1 1 1,-1-1-1,1 0 0,0 1 1,1 0-1,0-1 0,0 1 1,0 0-1,0 0 0,1-1 0,2 13 1,-1-5-45,0 0 0,1 0 0,1 0 0,0 0 0,1-1 1,0 1-1,1-1 0,1 0 0,0 0 0,1-1 0,13 20 1,-10-21-524,-1-1 0,2-1 1,-1 0-1,1 0 0,0-1 1,1 0-1,0-1 0,0-1 1,1 0-1,0 0 0,15 4 1,16 5-2764</inkml:trace>
</inkml:ink>
</file>

<file path=ppt/ink/ink1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2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 13312,'-18'-4'6655,"22"17"-8319,-4-13 11520,0 10-10240,0 3 0,0-1-3328,0-5 0,-4-10 2304,-1-1 0</inkml:trace>
</inkml:ink>
</file>

<file path=ppt/ink/ink1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3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183 274 8192,'3'-5'863,"1"0"-1,0-1 1,0 2 0,0-1 0,0 0 0,1 1 0,0 0-1,-1 0 1,2 0 0,10-5 0,9-9 1549,82-62 672,-64 49-3096,-27 20 165,0 0-1,1 1 0,1 0 1,-1 2-1,2 0 0,-1 1 1,1 1-1,0 0 0,33-4 1,-44 9-111,-1 0 0,0 1 1,1 0-1,-1 0 0,1 0 1,-1 1-1,0 1 0,0-1 1,0 1-1,1 0 0,-2 1 1,1 0-1,0 0 1,0 0-1,-1 1 0,0 0 1,0 0-1,0 0 0,0 1 1,-1 0-1,1 0 0,-1 1 1,-1-1-1,1 1 0,-1 0 1,0 0-1,5 12 1,-5-11-19,-1 1 1,0 1-1,0-1 1,-1 0-1,0 0 1,-1 1-1,0-1 1,0 1 0,0 0-1,-2 14 1,-2-4 3,0 0 1,-1 0-1,-9 25 1,1-16 20,0 0 0,-2-1 0,-1 0 0,-2-2 0,0 1 0,-1-2 0,-2 0 0,0-2 0,-33 29 0,-72 75 184,-77 70 314,180-177-538,-2-1 0,0-1 0,-1-2 1,-1 0-1,0-2 0,-1 0 0,-33 10 0,58-23-30,0 1 0,0 0-1,0-1 1,0 1 0,0-1-1,0 1 1,0-1 0,0 0-1,0 0 1,0 0 0,0 0-1,0 0 1,0-1 0,0 1-1,0-1 1,0 1 0,-2-2-1,3 2 3,0-1 0,1 0 0,-1 1 0,0-1 0,1 0 0,-1 0 0,1 0 0,-1 1 0,1-1-1,0 0 1,-1 0 0,1 0 0,0 0 0,0 0 0,-1 0 0,1 0 0,0 0 0,0 0 0,0 1 0,0-1 0,0 0 0,0 0-1,0 0 1,1-2 0,1-4-71,1-1 0,-1 1-1,1 0 1,1 0 0,-1 0-1,7-8 1,-3 3 55,1 1 0,0 0-1,1 0 1,1 1 0,-1 0 0,2 1-1,-1 0 1,1 1 0,20-12-1,-25 17 81,0 1-1,0-1 0,0 1 0,1 0 0,-1 0 0,1 1 1,-1 0-1,1 0 0,-1 1 0,1 0 0,0 0 0,-1 0 0,1 1 1,-1 0-1,1 0 0,-1 1 0,1-1 0,-1 2 0,0-1 1,0 1-1,10 5 0,63 48 589,-60-42-578,0 0 0,22 12 0,-34-22-92,1 0-1,0-1 1,0 0 0,0 0 0,0-1 0,0 0 0,1-1 0,-1 0 0,13 1 0,2-3-523,0 0 1,0-1 0,-1-2 0,26-6 0,-32 5-1275,1-1-1,-1 0 1,19-11-1,-15 6-1620</inkml:trace>
</inkml:ink>
</file>

<file path=ppt/ink/ink1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4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7680,'6'0'3840,"17"0"-4864,-14 0 6016,5-4-4608,-5 4 0,19-3 1023,-5-1 129,29-1-1536,-13 5 0,16 5 896,-12-1 128,-1-1-1152,-8 1 0,-7-1-2560,-2-3 129</inkml:trace>
</inkml:ink>
</file>

<file path=ppt/ink/ink1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4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11008,'20'3'5503,"40"4"-6782,-46-7 8958,15 0-7935,-10 0 128,19 0-1920,-6 0 128,5-7 128,-9 0 129</inkml:trace>
</inkml:ink>
</file>

<file path=ppt/ink/ink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8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1 421 3584,'0'0'44,"0"-1"1,0 1-1,0 0 1,0 0-1,0-1 1,0 1-1,-1 0 1,1 0-1,0 0 1,0-1-1,0 1 1,0 0-1,0 0 1,0-1-1,0 1 1,0 0-1,0 0 1,0-1 0,0 1-1,0 0 1,1 0-1,-1-1 1,0 1-1,0 0 1,0 0-1,0-1 1,0 1-1,0 0 1,1 0-1,-1 0 1,0-1-1,0 1 1,0 0-1,0 0 1,1 0-1,-1 0 1,0 0-1,0-1 1,0 1-1,1 0 1,-1 0-1,0 0 1,1 0-1,15 0 2021,17 11-286,20 25-558,-43-29-994,0 1 0,0-1 0,0-1 1,1 0-1,0 0 0,1-1 0,-1 0 0,1-1 0,0-1 1,0 0-1,22 3 0,-16-5-120,0-2-1,0 0 1,0-1 0,0-1-1,0 0 1,0-1 0,-1-1-1,0-1 1,0-1 0,0 0-1,-1-1 1,0-1 0,-1 0-1,0-1 1,0-1 0,-1 0-1,0-1 1,-1 0 0,15-20-1,-20 24-71,-2-1 0,1 0-1,-1 0 1,0-1-1,-1 1 1,0-1 0,0 0-1,-1-1 1,-1 1 0,0-1-1,0 0 1,-1 0 0,0 0-1,-1 0 1,0 0 0,-1 0-1,-2-20 1,1 23-22,0-1 0,-1 1 0,-1 0 1,1 1-1,-1-1 0,0 0 0,-1 1 0,0-1 0,0 1 0,-1 0 0,0 1 0,0-1 1,0 1-1,-1 0 0,0 0 0,0 0 0,0 1 0,-1 0 0,0 1 0,0-1 0,0 1 1,-1 0-1,-14-5 0,9 6 0,0 0 0,0 1 1,0 0-1,-1 1 0,1 1 1,0 0-1,-1 0 0,1 2 1,0-1-1,0 2 0,0 0 1,0 0-1,0 1 0,0 1 1,1 0-1,-23 14 0,23-13-27,1 1 1,0 0-1,0 0 0,1 1 0,0 1 1,1 0-1,0 0 0,0 1 0,1 0 1,0 0-1,1 1 0,0 0 0,0 1 1,2-1-1,-1 1 0,1 0 0,-4 17 0,8-23-58,0 1 0,0-1 0,0 1-1,1-1 1,0 1 0,0-1 0,1 1-1,0-1 1,0 1 0,0-1 0,1 0-1,0 1 1,0-1 0,0 0 0,1 0-1,0 0 1,0-1 0,1 1 0,0-1-1,0 0 1,0 0 0,0 0 0,1 0-1,0-1 1,0 0 0,0 0 0,0 0-1,1 0 1,-1-1 0,13 5 0,55 13-1784,15-13-192</inkml:trace>
</inkml:ink>
</file>

<file path=ppt/ink/ink1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4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12416,'28'-6'6143,"52"22"-8446,-62-16 10878,30 9-9471,-10-5 0,22-4-5248,-12 0 129</inkml:trace>
</inkml:ink>
</file>

<file path=ppt/ink/ink1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6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24 14336,'-71'-23'7167,"90"42"-12286,-15-19 12798,30 16-13695,-6 0 129</inkml:trace>
</inkml:ink>
</file>

<file path=ppt/ink/ink1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5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8320,'3'-1'600,"0"1"0,0 0 0,-1-1 1,1 1-1,0 0 0,0 0 0,0 1 1,-1-1-1,1 1 0,0-1 0,0 1 1,-1 0-1,1 0 0,0 0 0,-1 0 1,1 1-1,-1-1 0,5 4 0,52 38 4554,-43-30-5585,37 30 712,67 71 0,-59-54 181,50 51 305,-51-49-1652,113 90 1,-165-147 588,39 33-2082,-26-10-3289,-20-24 2467</inkml:trace>
</inkml:ink>
</file>

<file path=ppt/ink/ink1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5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861 1 8192,'-28'35'4096,"-47"-8"-3328,61-23 6527,-29 24-6911,9-1 128,-40 21 640,17-14 128,-32 26-1536,18-14 128,-24 17 768,30-21 0,-1-6-896,14-11 128,10-2-2304,10-7 0,17-13-639,7 4-1</inkml:trace>
</inkml:ink>
</file>

<file path=ppt/ink/ink1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5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88 10368,'42'-16'5120,"14"19"-6144,-42-3 9599,28-3-8319,-8 3 0,36-6-256,-14 3 128,30-4-1024,-26-2 128,-3-2-896,-11-1 128,-3-4-1407,-9 8-1</inkml:trace>
</inkml:ink>
</file>

<file path=ppt/ink/ink1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6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0 12032,'-34'47'6015,"11"40"-7806,17-71 11646,12 34-9983,-1-11 128,-1 28-128,1-12 128,13-5 0,-4-11 0,20-3-512,-15-4 0,8-13-1920,-2-3 0,-7-16-768,-4 0 1</inkml:trace>
</inkml:ink>
</file>

<file path=ppt/ink/ink1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6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15 12288,'-6'-14'6143,"26"53"-8190,-15-35 12030,9 15-9983,-1 1 128,6 26-128,-4-7 0,-1 13-256,-5-17 0,5 8-896,-5-8 128,5-8-2304,-3-7 0</inkml:trace>
</inkml:ink>
</file>

<file path=ppt/ink/ink1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07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570 180 9472,'0'0'80,"0"0"0,0 0 0,0 0-1,0 0 1,0 0 0,0 0 0,0 1 0,0-1 0,0 0 0,0 0 0,0 0 0,0 0 0,0 0 0,0 0 0,0 1 0,0-1 0,0 0-1,0 0 1,0 0 0,0 0 0,0 0 0,0 0 0,0 1 0,-1-1 0,1 0 0,0 0 0,0 0 0,0 0 0,0 0 0,0 0 0,0 0 0,0 0-1,0 0 1,0 0 0,-1 1 0,1-1 0,0 0 0,0 0 0,0 0 0,0 0 0,0 0 0,0 0 0,-1 0 0,1 0 0,0 0 0,0 0 0,0 0-1,0 0 1,0 0 0,0 0 0,-1 0 0,1 0 0,0 0 0,0 0 0,0 0 0,0 0 0,0 0 0,0-1 0,0 1 0,-1 0 0,1 0 0,0 0-1,0 0 1,0 0 0,0 0 0,0 0 0,0 0 0,9 15 5583,5 2-1806,-4-4-3837,-2-3 185,-1 0 0,-1 1-1,0 0 1,0 0 0,8 23-1,-11-25-43,0 1 0,1-1 0,0 0 0,1 0 0,0-1 0,0 0 0,1 1 0,0-2 0,9 10-1,-12-14-135,0-1-1,1 0 0,0 0 0,-1-1 0,1 1 1,0-1-1,0 1 0,0-1 0,0 0 0,0-1 1,0 1-1,0-1 0,0 0 0,0 0 0,0 0 1,0 0-1,0-1 0,0 1 0,0-1 0,0 0 1,0 0-1,0-1 0,-1 1 0,1-1 0,0 0 0,-1 0 1,4-3-1,8-4 51,-1 0 1,-1-2-1,1 0 1,-2 0 0,13-15-1,-10 7-85,0-1 0,-1 0 1,-2-1-1,0-1 0,-1 0 0,-1 0 0,-1-1 0,-1 0 1,-1-1-1,-1 1 0,-2-1 0,4-46 0,-16 151 159,16 110 713,-3-103-572,-2-42-104,4 500 1548,-9-525-1667,0 0 0,-1 0 0,-1 0 0,-1 0 0,-1 0 0,-13 28 0,16-40-40,-2-1 1,1 0-1,-1 0 0,-1 0 1,1-1-1,-1 1 0,0-1 0,-1-1 1,0 1-1,0-1 0,0 0 1,-1-1-1,0 0 0,0 0 0,0 0 1,-1-1-1,-10 3 0,-7-1-5,-1-1-1,0-1 0,0-2 1,-1 0-1,1-2 0,0-1 1,-49-8-1,55 6-17,1-2-1,-1 0 1,1-1 0,0-1-1,-19-10 1,-1-6-128,-45-32 0,75 48 73,-86-63-1338,-72-47-4347,93 75 1746</inkml:trace>
</inkml:ink>
</file>

<file path=ppt/ink/ink1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0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38 10496,'-6'13'1616,"0"0"1,1 0 0,0 0-1,2 1 1,-1-1-1,2 1 1,-1 0 0,1 23-1,0-21-1190,0 0-340,1 0-1,0 0 0,1 1 1,1-1-1,1 0 0,0 0 1,1 0-1,0 0 0,1 0 1,1-1-1,12 27 0,-14-37-76,0 0 0,1-1 0,-1 1-1,1 0 1,0-1 0,0 0 0,0 0 0,1 0 0,-1-1-1,1 1 1,0-1 0,0 0 0,0-1 0,0 1 0,1-1-1,-1 0 1,1 0 0,7 1 0,-1-1 34,0 0 0,1-2 0,-1 1 0,0-1 0,1-1 0,-1 0 0,13-4 0,-6 1-21,-1 0-1,0-2 0,0 0 1,-1-2-1,0 0 0,17-10 1,-23 11-14,0 0 1,-1-1 0,0-1-1,0 1 1,-1-2 0,0 1-1,0-1 1,-1-1 0,-1 0-1,0 0 1,0 0 0,8-21-1,-3 3-9,-2 0 0,-1-1 0,-1 0-1,5-35 1,-11 10 1,-2 53 0,0-1 0,0 1 0,0-1 0,-1 1 0,1 0 0,-1-1 0,0 1 0,1 0 0,-1-1 0,0 1 0,0 0 0,-1 0 0,1 0 0,0 0 0,-1 0 0,1 0 0,-4-3 0,5 5 3,-1 0 0,1-1 0,-1 1 0,1 0 0,-1 0 0,1 0 0,-1-1 0,1 1 0,-1 0 1,1 0-1,-1 0 0,1 0 0,-1 0 0,1 0 0,-1 0 0,1 0 0,-1 0 0,1 1 0,-1-1 0,1 0 0,-1 0 0,1 0 0,-1 0 0,1 1 0,-1-1 0,1 0 0,0 1 0,-1-1 0,1 0 0,-1 1 0,1-1 0,0 0 0,-1 1 0,1-1 0,0 1 0,0-1 0,-1 0 0,1 1 0,0-1 1,0 1-1,-1-1 0,1 1 0,0-1 0,0 1 0,0-1 0,0 1 0,0-1 0,0 1 0,0-1 0,0 1 0,0-1 0,0 1 0,1 36 220,25 69 280,18 66 579,38 320 0,-71-226-805,-11-255-245,0 0 1,-1 0-1,0 0 0,-1 0 1,0-1-1,0 1 0,-1-1 1,-1 1-1,0-1 0,0 0 1,-8 11-1,7-14 10,0 0 1,0-1-1,-1 1 1,0-1-1,-1-1 0,1 1 1,-1-1-1,0 0 1,0-1-1,-1 0 0,1 0 1,-1 0-1,0-1 1,-16 5-1,3-3 2,1-1-1,-1-1 1,0 0 0,0-2-1,0 0 1,0-1 0,0-2-1,0 0 1,0-1 0,0-1 0,1-1-1,-1 0 1,1-2 0,1-1-1,-1 0 1,1-1 0,1-1-1,0-1 1,0-1 0,-25-21-1,37 27-179,0-1-1,1 1 0,0-1 1,0 0-1,0-1 1,1 1-1,0-1 0,0 0 1,1 0-1,0-1 0,1 1 1,-1 0-1,2-1 0,-2-15 1,2 15-811,1 1 0,0-1 0,1 1 0,0-1 0,0 1 0,1-1 0,0 1 0,1 0 0,4-12 0,2 1-2915</inkml:trace>
</inkml:ink>
</file>

<file path=ppt/ink/ink1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0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9728,'1'5'512,"0"0"0,0-1 0,0 1 0,1-1-1,-1 1 1,1-1 0,1 1 0,-1-1 0,1 0 0,-1 0 0,1 0 0,0-1 0,0 1 0,1-1 0,4 5 0,70 55 4477,-38-32-4964,135 153 1019,-132-135-552,-23-26-288,-1 1 1,-2 2 0,-1-1 0,0 2 0,-2 0-1,-1 1 1,-2 0 0,0 1 0,6 34 0,-13-44-205,-2 0 1,0 0 0,-1 0 0,-1 0 0,-1 1 0,-1-1 0,0 0 0,-2 0 0,0-1 0,-1 1 0,-1-1 0,0 0 0,-1 0 0,-2 0 0,1-1 0,-2-1 0,0 1 0,-1-2 0,-1 1 0,-1-2 0,-19 20 0,26-29-500,0-1 1,0 1-1,0-1 0,-1 0 1,1-1-1,-1 1 0,0-1 1,0-1-1,-1 1 0,1-1 1,0 0-1,-1-1 0,1 0 1,-1 0-1,-13-1 0,-9-3-2956</inkml:trace>
</inkml:ink>
</file>

<file path=ppt/ink/ink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49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2560,'7'0'2343,"2"2"570,2 15-2111,153 261 2633,-70-156-619,-99-133-2669,1 1 1,1-1-1,0 0 1,0 0-1,-1-13 1,-2-5-52,3 14-99,1 0-1,0-1 0,1 1 1,1 0-1,0-1 0,1 1 1,1 0-1,0-1 1,1 1-1,1 0 0,7-19 1,-9 27-14,1 0-1,0 0 1,0 1 0,1-1 0,0 1 0,0 0-1,1 0 1,0 1 0,0-1 0,0 1 0,0 0-1,1 0 1,0 1 0,0-1 0,0 1 0,1 1-1,-1-1 1,1 1 0,0 0 0,0 1 0,0 0-1,0 0 1,0 0 0,0 1 0,13-1 0,-12 2 18,-1 0 1,0 0 0,1 1 0,-1 0 0,0 0 0,0 1 0,0 0 0,0 0 0,0 1 0,0-1-1,-1 1 1,1 1 0,-1 0 0,8 5 0,1 4 71,0 1 0,0 1 0,20 27 0,-11-13 97,-11-12-84,-2 1-1,0 1 0,-1-1 1,-1 2-1,-1-1 0,0 2 1,7 35-1,-14-52-31,1 1 1,-2 0-1,1 0 1,-1 0-1,0 0 1,0-1-1,0 1 1,-2 9-1,-2-12 229,0-10-164,-3-8-30,4 2-99,0 1 1,2-1-1,-1 0 0,2 0 0,0 0 0,0 0 1,1 0-1,1 0 0,0 0 0,1 1 0,7-19 0,-7 23-11,1 1-1,0-1 0,1 1 0,0-1 0,1 1 0,-1 1 0,1-1 0,1 1 0,-1 0 0,1 1 1,1-1-1,-1 1 0,1 1 0,0-1 0,0 1 0,1 1 0,12-5 0,-13 5 3,0 0-1,0 1 0,0 0 1,1 1-1,-1-1 1,1 2-1,0-1 1,0 1-1,0 1 1,-1 0-1,1 0 0,0 0 1,0 1-1,0 1 1,-1-1-1,1 2 1,0-1-1,-1 1 1,0 0-1,0 1 0,0 0 1,0 0-1,8 6 1,7 4 19,0 1 0,-1 1 0,37 34 0,-26-15 106</inkml:trace>
</inkml:ink>
</file>

<file path=ppt/ink/ink1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3:51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1 781 4992,'0'0'182,"0"0"1,1 0 0,-1 0-1,0 0 1,0 0 0,1 0-1,-1 0 1,0 0 0,0 0-1,0 0 1,1 0-1,-1 0 1,0 0 0,0 0-1,1 0 1,-1 0 0,0 0-1,0-1 1,0 1 0,1 0-1,-1 0 1,0 0-1,0 0 1,0 0 0,0 0-1,1-1 1,-1 1 0,0 0-1,0 0 1,0 0 0,0-1-1,0 1 1,0 0-1,1 0 1,-1 0 0,0-1-1,0 1 1,0 0 0,0 0-1,0-1 1,0 1 0,0 0-1,0 0 1,0 0-1,0-1 1,0 1 0,0 0-1,0 0 1,0-1 0,0 1-1,0 0 1,-1 0 0,1 0-1,0-1 1,0 1-1,0 0 1,0 0 0,0 0-1,0-1 1,-1 1 0,1 0-1,0 0 1,0 0 0,0 0-1,-1-1 1,21-6 3634,-10 0-3300,-1 0-1,1 0 1,-1-1-1,-1 0 0,14-17 1,2-1 224,1-1-174,-1-2 0,-1-1 0,33-55 0,47-112-98,-77 144-411,-11 23-50,52-95-66,-61 116 53,0 0 0,0 0 0,1 1 0,0 0-1,0 0 1,1 1 0,0-1 0,1 2 0,-1-1-1,14-6 1,-17 11 5,-1 1 0,1-1 0,-1 1 0,1 1 0,0-1 0,0 1 0,-1-1 0,1 1 0,0 1 0,0-1 0,-1 1 0,1 0 0,0 0 0,-1 0 0,1 0 0,-1 1 0,1 0 0,5 3 0,5 4 0,0 0 0,-1 0 0,20 18 0,-2 0 13,-2 2 0,-1 1 0,-1 2-1,34 48 1,-48-58-6,0 1 0,-1 0 0,-2 0 1,0 1-1,-2 1 0,0 0 0,-2 0 0,5 29 0,-11-41-2,1 0-1,-2 0 1,0 0-1,0 0 1,-1 0 0,-1 0-1,0 0 1,-1 0-1,0-1 1,-1 1-1,-1-1 1,0 0 0,-7 13-1,7-16 0,-1-1-1,0 0 1,0 0-1,0 0 1,-1-1-1,0 0 1,0-1 0,-1 1-1,0-1 1,0-1-1,0 1 1,-1-1-1,0-1 1,0 0-1,0 0 1,0-1 0,-16 4-1,11-5-16,0 1 1,0-2-1,-1 0 0,1-1 1,0 0-1,-1-1 0,-18-4 1,29 5 8,1-1-1,-1 1 1,1-1 0,-1 0 0,1 0 0,-1-1 0,1 1-1,0-1 1,-1 1 0,1-1 0,0 0 0,0 0 0,0-1 0,1 1-1,-1-1 1,0 1 0,1-1 0,0 0 0,0 0 0,-1 0-1,2 0 1,-1 0 0,0 0 0,1-1 0,-1 1 0,1-1-1,0 1 1,0-1 0,0 1 0,1-1 0,-1-5 0,2 5-6,-1 0 0,1 0 0,0 0 1,1 0-1,-1 0 0,1 0 0,-1 0 1,1 1-1,0-1 0,0 1 1,1-1-1,-1 1 0,1 0 0,0 0 1,0 0-1,0 0 0,0 0 0,5-3 1,6-4-41,-1 1 0,2 1 0,16-8 1,-13 8 38,1 1 1,0 1-1,0 1 1,0 0-1,36-3 1,101 4-55,-37 2 43,-100 1 34,-1-1-1,0-1 0,1-1 1,-1-1-1,-1 0 0,1-1 1,26-13-1,-18 4 4,0-2-1,0 0 1,35-32 0,-55 44-26,-1 0 0,1-1 1,-1 1-1,-1-1 0,1 0 1,-1 0-1,0-1 0,0 1 1,-1-1-1,0 0 0,0 0 1,-1 0-1,0 0 0,0 0 1,0-1-1,-1 1 0,0-1 1,-1 1-1,0-1 0,0 1 1,0-1-1,-1 1 0,-1-8 1,1 11 8,-1 1 1,1-1 0,0 0 0,-1 1 0,0 0 0,0-1 0,0 1 0,0 0 0,-1 0 0,1 0 0,-1 0 0,1 0 0,-1 1 0,0-1 0,0 1 0,0 0 0,-1 0 0,1 0 0,-1 0 0,1 0 0,-1 1 0,1 0 0,-1-1 0,0 1 0,-6 0 0,0-1 1,0 1 1,0 0 0,0 1-1,0 0 1,0 0-1,0 1 1,0 1 0,-15 3-1,6 1 30,0 1 0,0 1 0,0 1 0,-31 19 0,40-21 10,0 0 0,1 0 1,0 1-1,0 0 1,1 1-1,0 0 1,0 0-1,1 1 0,0 0 1,1 0-1,0 0 1,1 1-1,0 0 1,1 0-1,0 0 0,0 1 1,2-1-1,-1 1 1,1 0-1,0 14 1,1-13 8,1 0 1,1-1-1,0 1 1,0-1 0,1 1-1,1-1 1,0 0 0,1 0-1,0 0 1,1 0-1,0-1 1,1 0 0,0 0-1,0 0 1,2-1 0,-1 0-1,1 0 1,16 15-1,-8-12-18,1-1 0,0 0 0,1-1 0,1-1 0,-1-1 0,1-1 0,30 9 0,-35-12-542,0-2 0,1 0 1,-1-1-1,1 0 0,0-1 0,22-2 1,-32 1 145,-1-1 1,0 1 0,0-2-1,1 1 1,-1 0 0,0-1 0,0 1-1,0-1 1,-1 0 0,1-1 0,0 1-1,-1-1 1,1 1 0,-1-1 0,4-5-1,-6 7 284,28-23-3502</inkml:trace>
</inkml:ink>
</file>

<file path=ppt/ink/ink1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01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442 6 4992,'-11'-6'7895,"-8"9"-4335,-24 13-2469,28-10 58,2-1-986,1 0 0,0 2-1,1-1 1,0 2 0,0-1 0,0 1-1,1 1 1,0 0 0,1 0-1,0 1 1,0 0 0,1 1-1,-12 20 1,-6 15 1,1 1 1,-17 50-1,37-87-119,-11 35 12,1 0 0,-16 86 0,0 90 13,30-213-55,-4 43 320,4 94-1,2-100-107,1 6 195,2 0 1,2-1-1,19 75 0,-19-100-271,2 0 1,2 0-1,0 0 0,1-1 1,1-1-1,2 0 0,0-1 1,30 36-1,119 111-23,-151-154-666,4 5-3745,-11-16 1061</inkml:trace>
</inkml:ink>
</file>

<file path=ppt/ink/ink1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02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15 5120,'-5'-14'9920,"17"25"-6678,25 38-4418,-29-38 2139,24 34-499,-1 1-1,-3 1 1,29 67 0,47 148 365,-104-261-825,21 56 186,-3 0 0,-3 2 0,-2-1 1,-2 2-1,-3 0 0,-3 0 0,-3 0 0,-2 0 1,-2 1-1,-4-1 0,-15 73 0,8-73 261,-3-1 0,-28 66 0,36-105-791,-1-2 0,-1 1 0,-1-1 0,0-1 0,-1 0 0,-1-1 0,-1 0-1,0-1 1,-33 27 0,43-39-160,1 0 0,-2-1-1,1 1 1,0-1 0,0 0-1,-1 0 1,1-1 0,-1 1-1,0-1 1,-6 1 0,-10 3-2572</inkml:trace>
</inkml:ink>
</file>

<file path=ppt/ink/ink1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05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8192,'-18'15'4096,"41"4"-8832,-14-19 6656,11 0-4352,-6 0 128</inkml:trace>
</inkml:ink>
</file>

<file path=ppt/ink/ink1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3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71 2688,'0'1'75,"0"-1"-1,0 0 1,0 0 0,0 0 0,0 1-1,0-1 1,0 0 0,0 0-1,0 0 1,0 1 0,0-1 0,0 0-1,0 0 1,-1 0 0,1 1-1,0-1 1,0 0 0,0 0 0,0 0-1,0 1 1,0-1 0,-1 0-1,1 0 1,0 0 0,0 0 0,0 0-1,0 0 1,-1 1 0,1-1 0,0 0-1,0 0 1,0 0 0,-1 0-1,1 0 1,0 0 0,0 0 0,0 0-1,-1 0 1,1 0 0,0 0-1,0 0 1,-1 0 0,1 0 0,0 0-1,0 0 1,0 0 0,-1 0 0,1 0-1,0 0 1,0 0 0,0 0-1,-1-1 1,1 1 0,0 0 0,0 0-1,0 0 1,0 0 0,-1 0-1,1-1 1,0 1 0,0 0 0,0 0-1,0 0 1,0-1 0,-6-16 5233,3 8-4572,8 34 3542,-4-20-4120,-1 0 0,1 0 0,0 0 0,0 0 0,1 0-1,-1 0 1,4 4 0,-5-7-168,1-1 0,0 0 0,1 1 0,-1-1 0,0 0 0,0 0 0,0 0-1,1 0 1,-1 0 0,0 0 0,1 0 0,-1-1 0,1 1 0,-1 0 0,1-1-1,-1 1 1,1-1 0,0 1 0,-1-1 0,1 0 0,0 0 0,-1 0 0,1 0-1,-1 0 1,1 0 0,0 0 0,-1 0 0,3-1 0,0-1-51,0 1 0,-1 0-1,1-1 1,0 0 0,-1 0 0,1 0 0,-1 0 0,0 0 0,1-1 0,-1 0 0,-1 1 0,1-1 0,0 0-1,-1 0 1,1-1 0,-1 1 0,0-1 0,2-3 0,-3 5-20,0 0 0,0 0 0,0 0 0,0 0 0,-1 0 0,1 0 0,0 0 0,-1 0-1,0 0 1,0 0 0,1 0 0,-1 0 0,0 0 0,-1 0 0,1 0 0,0 0 0,-1 0 0,1 0 0,-1 0 0,1 0 0,-1 0 0,0 0 0,0 0 0,0 0 0,0 0 0,0 1-1,0-1 1,-1 0 0,1 1 0,-1-1 0,1 1 0,-1-1 0,1 1 0,-1 0 0,0 0 0,-3-2 0,-24-6-1796,4 4-171</inkml:trace>
</inkml:ink>
</file>

<file path=ppt/ink/ink1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5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7 5888,'-4'-7'1772,"1"10"1889,2 23 1529,11 128-3206,-6 0 0,-8 0 0,-25 174 0,3 27-1440,25-304-473,4-1-1,1 0 0,3 1 1,23 90-1,-27-131-69,1 0 0,0-1-1,0 1 1,1-1 0,0 0-1,1 0 1,0 0 0,0-1-1,1 0 1,0 0 0,0-1-1,1 0 1,0 0 0,0 0-1,0-1 1,1-1 0,0 1-1,0-2 1,1 1 0,-1-1-1,1 0 1,0-1 0,0 0-1,0-1 1,1 0 0,-1-1-1,1 0 1,-1 0 0,0-1-1,1-1 1,16-2 0,3-3-18,-1-1 1,47-19-1,-51 16-178,2 2-1,0 0 0,35-5 1,-31 10-1619,0 2 1,50 4 0,-45 0-1280</inkml:trace>
</inkml:ink>
</file>

<file path=ppt/ink/ink1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5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4608,'4'-9'2304,"10"-2"0,-14 11 1024,19-5-2688,-4 5 0,13-4 0,-5 4 128,20-3-1152,-11-1 128,5-5 512,-3 6 128,12-1-1024,-9 1 128,6 3-1408,-6 0 128</inkml:trace>
</inkml:ink>
</file>

<file path=ppt/ink/ink1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5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5888,'11'-4'2944,"26"17"-2176,-28-13 4224,25 7-4864,-6-3 0,13-1-128,-4 2 128,3-5-1024,-12 0 128,13-8-1024,-7 0 0</inkml:trace>
</inkml:ink>
</file>

<file path=ppt/ink/ink1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6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311 1 3712,'-10'9'5888,"9"-7"-5657,0-1-1,-1 0 0,1 0 0,0 1 0,0-1 0,-1 0 0,1 0 0,-1 0 0,1-1 0,-1 1 0,1 0 0,-1 0 0,-1 0 0,-64 21 1025,32-12 640,-46 21 0,72-27-1665,1 0 0,0 1 0,0 0-1,0 0 1,1 1 0,-1 0 0,2 0 0,-1 0-1,0 1 1,-8 12 0,15-18-223,-1 0 0,0-1 0,1 1 0,-1 0-1,1 0 1,-1 0 0,1-1 0,0 1 0,-1 0 0,1 0 0,0 0 0,0 0-1,-1 0 1,1 0 0,0 0 0,0 0 0,0 0 0,0-1 0,0 1 0,0 0-1,1 0 1,-1 0 0,0 0 0,0 0 0,1 0 0,-1 0 0,1 1 0,1-1-5,-1 1 1,0-1-1,1 0 1,-1 0-1,1 0 1,-1-1-1,1 1 1,-1 0 0,1 0-1,-1-1 1,1 1-1,0-1 1,3 1-1,4 0-5,0 0 0,0-1 0,1 0 0,12-1 0,18-5 16,1 3 0,-1 1 0,0 2 0,1 2-1,-1 2 1,0 1 0,0 2 0,-1 2 0,61 22-1,-87-26-5,-1 1 1,0 0-1,0 1 0,0 0 0,-1 1 0,0 1 0,15 14 0,-20-17 69,0 0 0,-1 1 0,1 0 0,-2 0 0,1 0 0,-1 1 0,0-1 0,0 1 1,-1 0-1,0 1 0,0-1 0,1 11 0,-3-15 6,-1-1-1,0 1 1,-1-1 0,1 1 0,0-1 0,-1 1 0,0-1-1,0 0 1,0 1 0,0-1 0,0 0 0,-1 0 0,0 0 0,1 0-1,-1 0 1,0 0 0,0 0 0,-1 0 0,1-1 0,-1 0 0,1 1-1,-1-1 1,0 0 0,0 0 0,0 0 0,0 0 0,-5 1 0,-9 6 294,-1-2 1,0 0-1,-32 7 0,33-9-205,1-1-209,0-1 0,0 0 1,0-1-1,0 0 0,0-1 1,-1-1-1,1-1 0,0 0 1,0-2-1,0 1 0,0-2 1,0 0-1,1-1 0,-1 0 1,1-2-1,-19-10 1,32 16-339,0 0 1,0-1 0,0 1 0,0-1 0,0 1 0,0-1 0,0 0 0,0 0 0,1 0 0,-1 0-1,-1-3 1,-3-4-2953</inkml:trace>
</inkml:ink>
</file>

<file path=ppt/ink/ink1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7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53 322 7168,'1'-1'318,"1"1"0,-1 0 1,0 0-1,0 0 0,1 0 1,-1 0-1,0 0 0,0 0 1,1 0-1,-1 0 0,0 1 0,0-1 1,0 1-1,0-1 0,1 1 1,1 0-1,21 5 2463,-11-8-2597,-1-1 0,0 0 0,0-1 0,0 0 0,0-1 0,-1-1 0,0 1 1,0-2-1,0 0 0,-1 0 0,14-13 0,-15 13-49,-1-1 1,0 0-1,0 0 0,-1-1 0,0 0 1,0-1-1,-1 1 0,-1-1 0,1-1 1,-1 1-1,-1-1 0,5-17 0,-8 23-90,-1 1-1,1 0 0,-1-1 0,0 1 0,0-1 0,-1 1 0,1 0 0,-1 0 0,0-1 1,0 1-1,-1 0 0,1 0 0,-1 0 0,0 0 0,0 0 0,0 0 0,0 1 1,-1-1-1,0 1 0,1-1 0,-1 1 0,-1 0 0,1 0 0,0 0 0,-1 1 1,1-1-1,-1 1 0,0 0 0,0 0 0,1 0 0,-2 0 0,1 1 0,0 0 0,0 0 1,0 0-1,-1 0 0,1 0 0,0 1 0,-1 0 0,1 0 0,0 0 0,-1 1 1,-4 0-1,-2 2 88,-1 0 0,1 1 0,0 0-1,0 1 1,0 0 0,0 1 0,1 0 0,0 1 0,0 0 0,1 0 0,0 1 0,0 0 0,1 1 0,0 0 0,1 0 0,-1 1 0,2 0 0,-1 0 0,2 1-1,-1-1 1,1 1 0,-5 18 0,6-18-92,1 0 0,1 0 0,-1 1 0,2-1 0,0 0 0,0 1 0,1-1-1,0 1 1,1-1 0,0 0 0,1 1 0,0-1 0,1 0 0,0 0 0,1 0 0,0-1-1,1 1 1,0-1 0,1 0 0,0 0 0,0-1 0,1 0 0,0 0 0,13 13 0,-5-10-172,1 0 1,-1-1-1,2-1 1,-1 0-1,1-1 1,1-1 0,19 6-1,-19-8-933,1 0 0,0-2 0,39 5 0,-13-6-2029</inkml:trace>
</inkml:ink>
</file>

<file path=ppt/ink/ink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1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49 2688,'-2'-5'251,"1"1"0,0 0 1,0 0-1,0-1 0,1 1 0,-1-1 1,1 1-1,1-6 0,-1 7 1285,0 3-981,3 1-461,-1 0 0,0 0 1,0 0-1,0 0 0,0 1 1,1-1-1,-2 1 0,1 0 1,0-1-1,0 1 0,-1 0 0,1 0 1,-1 0-1,1 0 0,-1 0 1,0 1-1,0-1 0,1 3 1,8 10 11,7 12 653,22 42-1,-6-6 8,-3-4 87,-2 1 1,22 74-1,-47-126-732,-2-5-66,1 0-1,-1 0 1,0 0 0,1 1-1,-1-1 1,-1 0 0,1 0-1,-1 1 1,1-1 0,-1 0 0,0 0-1,0 5 1,-1-9-28,0 1 1,0 0-1,0-1 1,0 1-1,0-1 0,0 1 1,0-1-1,0 0 1,0 1-1,0-1 1,0 0-1,1 0 0,-1 0 1,0 0-1,0 0 1,1 1-1,-1-1 1,1 0-1,-1 0 0,0-2 1,-4-8-38,0 0-1,0-1 1,1 0 0,1 0-1,0 0 1,0 0 0,2 0-1,-1 0 1,1-1 0,1 1-1,0-1 1,1 1 0,0 0-1,1-1 1,1 1 0,0 0-1,0 0 1,1 0 0,1 1-1,0-1 1,0 1 0,1 0-1,0 1 1,1-1 0,1 1 0,-1 1-1,2-1 1,-1 1 0,1 1-1,20-15 1,-24 19 1,0 1 0,0 0 0,1 0 1,-1 0-1,1 1 0,0-1 0,0 1 0,0 1 0,0-1 1,0 1-1,0 0 0,0 1 0,1 0 0,-1-1 0,0 2 1,9 0-1,-6 1 13,-1 1 0,1 0 1,-1 0-1,0 0 0,0 1 1,0 1-1,0-1 0,-1 1 0,0 0 1,9 9-1,2 3 36,-1 2-1,-1 0 1,-1 0-1,0 1 1,-2 1-1,0 1 1,10 25-1,-9-18 0,-7-16 53,-1-1-1,-1 1 1,6 20 0,-11-33-86,0 0 0,0 0 0,0 1 0,0-1 1,1 0-1,-1 1 0,0-1 0,0 0 1,0 1-1,0-1 0,0 0 0,0 1 0,0-1 1,0 0-1,0 1 0,0-1 0,0 1 1,0-1-1,0 0 0,0 1 0,0-1 0,0 0 1,0 1-1,0-1 0,0 0 0,-1 1 1,1-1-1,0 0 0,0 0 0,0 1 0,-1-1 1,1 0-1,0 0 0,0 1 0,-1-1 1,1 0-1,0 0 0,-1 1 0,1-1 0,0 0 1,-1 0-1,0 0 4,1 0 1,-1-1-1,0 1 1,1-1-1,-1 1 0,1-1 1,-1 1-1,1-1 1,-1 1-1,1-1 1,-1 0-1,1 1 0,-1-1 1,1 1-1,0-1 1,-1 0-1,1 0 0,0 1 1,-1-1-1,1 0 1,0-1-1,-4-14-13,0 1 0,1-1 0,1 0 0,1 0 0,0-1 0,1 1 0,1 0 0,0 0 0,1 0 0,1 0 0,5-19 0,-5 26-19,1 0-1,0 0 0,0 0 1,0 1-1,1 0 0,1 0 1,-1 0-1,1 0 0,0 1 1,1 0-1,0 0 0,0 1 1,0 0-1,1 0 0,0 1 1,0 0-1,1 0 0,-1 1 1,1 0-1,13-5 0,-8 6 24,-1 0 0,1 0 0,0 1 0,0 1 0,0 1 0,-1 0 0,1 0 0,0 1 0,0 1 0,0 0 0,-1 1 0,1 1 0,-1 0 0,0 1 0,0 0 0,0 1 0,-1 0 0,0 1 0,0 1 0,-1 0 0,19 16 0,-12-6 92,-1 1 0,0 1 0,-1 1 0,13 23 0,-24-36-42,0 2 0,-1-1 0,0 0 1,0 1-1,-1 0 0,0 0 0,-1 0 0,0 0 0,0 0 1,-1 1-1,-1-1 0,-1 20 0,1-30-62,1 1-1,-1-1 1,0 1-1,0 0 1,0-1 0,0 1-1,0 0 1,0-1-1,0 1 1,0-1-1,0 1 1,0 0 0,0-1-1,-1 1 1,1 0-1,0-1 1,0 1-1,-1-1 1,1 1 0,0-1-1,-1 1 1,1-1-1,0 1 1,-1-1-1,1 1 1,-1-1 0,1 1-1,-1-1 1,1 1-1,-1-1 1,1 0-1,-1 1 1,1-1 0,-1 0-1,0 0 1,1 0-1,-1 1 1,1-1-1,-1 0 1,0 0 0,1 0-1,-2 0 1,-14-16-2975,16 14 1002,8 2-85</inkml:trace>
</inkml:ink>
</file>

<file path=ppt/ink/ink1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8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12 7168,'-1'0'62,"1"0"0,0 0 0,0 0 0,-1-1 0,1 1 0,0 0 0,0 0-1,0 0 1,-1 0 0,1-1 0,0 1 0,0 0 0,0 0 0,0 0 0,-1-1 0,1 1 0,0 0 0,0 0 0,0-1 0,0 1 0,0 0 0,0 0 0,0-1 0,0 1 0,0 0 0,0 0 0,0-1 0,0 1 0,0 0 0,0-1 0,0 1 0,0 0-1,0 0 1,0-1 0,0 1 0,0 0 0,0 0 0,0-1 0,0 1 0,1 0 0,-1 0 0,0-1 0,0 1 0,0 0 0,0 0 0,1 0 0,-1-1 0,0 1 0,0 0 0,0 0 0,1 0 0,-1 0 0,0 0 0,0-1 0,1 1 0,22 4 2008,24 16-1445,-36-10-397,-1-1 1,1 1-1,-2 1 1,1 0-1,-2 0 1,1 1-1,-1 0 1,10 23-1,1 9 1689,18 58-1,-19-48-381,-11-19-699,-7-34-795,1 1 1,-1-1-1,0 0 1,0 0 0,1 0-1,-1 1 1,0-1-1,0 0 1,0 0-1,0 1 1,0-1-1,-1 0 1,1 0 0,0 0-1,-1 1 1,1-1-1,0 0 1,-1 0-1,0 0 1,1 0 0,-1 0-1,0 2 1,-1-6 0,0 0 1,0 0 0,1 0-1,-1 0 1,1 0 0,0 0-1,0-1 1,0 1 0,0 0-1,0-5 1,2-10-15,-1 1-1,2-1 1,1 0 0,0 1 0,1-1-1,1 1 1,0 0 0,2 0 0,8-17-1,-10 23 11,1 0 0,0 1-1,0-1 1,1 1-1,1 0 1,-1 1 0,2 0-1,-1 0 1,1 1-1,0 0 1,1 1 0,0 0-1,0 0 1,1 1-1,0 0 1,0 1 0,19-7-1,-21 9-6,1 1 0,-1 0 0,1 1 0,-1-1 0,1 2-1,-1-1 1,1 1 0,0 1 0,-1 0 0,1 0 0,-1 1 0,1 0-1,-1 1 1,0 0 0,0 0 0,0 1 0,-1 0 0,1 1 0,-1 0-1,0 0 1,0 1 0,13 12 0,-12-9-28,-1 0 0,-1 1 0,0 0 0,0 0 0,-1 1 0,0 0 0,-1 0 0,0 0 0,-1 1 0,4 13-1,-2-1-25,-2 1-1,0-1 1,-1 1-1,-1 28 1,-2-51 23,0 0 1,0 0 0,0 0 0,0 0 0,-1 0 0,1 0 0,-1 0 0,1 0-1,-1 0 1,0 0 0,0 0 0,1-1 0,-1 1 0,-1 0 0,1 0 0,0-1-1,0 1 1,-1-1 0,-2 3 0,4-4-1,0 1-1,-1-1 1,1 0 0,0 0 0,-1 0-1,1 0 1,-1 0 0,1 0-1,0 0 1,-1 1 0,1-1-1,-1 0 1,1 0 0,0 0 0,-1-1-1,1 1 1,-1 0 0,1 0-1,0 0 1,-1 0 0,1 0 0,-1 0-1,1-1 1,0 1 0,-1 0-1,1 0 1,0 0 0,-1-1-1,1 1 1,0 0 0,0 0 0,-1-1-1,-7-25-49,8 15 16,1-1 0,0 1 0,1 0 0,0-1 0,1 1 0,0 0-1,0 0 1,1 0 0,1 1 0,0-1 0,0 1 0,8-10 0,9-13-17,1 0-1,33-34 1,-49 60 106,1-1 1,-1 2-1,1-1 1,0 1 0,1 0-1,-1 0 1,1 1-1,0 0 1,1 1-1,-1 0 1,1 0 0,0 1-1,0 0 1,0 1-1,0 0 1,0 1 0,0 0-1,0 1 1,1 0-1,12 1 1,-11 1 8,0 0 1,0 1-1,0 1 0,0 0 1,0 0-1,-1 1 0,0 0 1,0 1-1,0 1 0,-1-1 1,0 2-1,0-1 0,-1 2 1,0-1-1,0 1 1,13 18-1,-9-8-75,0 1 1,-2 1-1,-1-1 0,0 2 1,-1-1-1,-2 1 0,0 1 1,-1-1-1,-2 1 0,0 0 1,-1 0-1,-2 1 0,0-1 1,-1 0-1,-5 34 0,4-55-292,1-1-1,0 0 1,-1 0 0,1 1-1,-1-1 1,1 0 0,-1 0-1,0 0 1,1 1 0,-1-1-1,0 0 1,0 0-1,0 0 1,0 0 0,0 0-1,0-1 1,0 1 0,0 0-1,0 0 1,0-1 0,0 1-1,0 0 1,-3 0-1,4-1 225,-10 4-3248</inkml:trace>
</inkml:ink>
</file>

<file path=ppt/ink/ink1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8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8320,'1'37'5769,"10"60"-1,0-42-4228,64 439-154,-33-25-1428,-18 77-2070,-24-535 1984,0 0-433,0 1-1,0-1 1,-5 19 0,5-28 364,0 0 0,-1 0 0,1-1 0,-1 1 0,1 0 0,-1-1 0,0 1 0,0 0 0,0-1 0,0 1 0,0-1 0,0 1 0,0-1 0,0 0 0,-1 1 0,1-1 0,0 0 0,-1 0 0,1 0 0,-1 0 0,1 0 0,-1 0 0,0 0 1,1-1-1,-1 1 0,0-1 0,0 1 0,-3 0 0,-13-1-2491</inkml:trace>
</inkml:ink>
</file>

<file path=ppt/ink/ink1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8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1 295 9600,'0'-6'329,"1"-1"0,-1 1 0,1 0 1,1-1-1,0 1 0,-1 0 0,2 0 0,5-12 1,21-12 1275,5 6 2466,-17 12-3503,14-11-272,1 1 0,1 2 0,1 1 0,67-27 0,-77 39-253,0 0-1,0 2 0,1 0 0,0 2 0,-1 1 0,1 1 0,0 1 1,34 4-1,-50-3 1,0 0-1,0 0 1,0 2 0,0-1 0,0 1 0,-1 0 0,1 1-1,-1-1 1,0 2 0,0-1 0,0 1 0,-1 1 0,0-1 0,0 1-1,0 1 1,-1-1 0,0 1 0,0 0 0,0 0 0,-1 1-1,0-1 1,-1 1 0,0 1 0,0-1 0,5 17 0,-5-6 51,-1-1 0,-1 1 0,-1-1 1,-1 1-1,0 0 0,-2-1 0,0 1 0,-1-1 1,-1 1-1,0-1 0,-13 32 0,14-42-72,0 0 0,-1 0 0,0-1-1,0 1 1,0-1 0,-1 0 0,0 0 0,-1-1-1,1 0 1,-1 1 0,0-2 0,-1 1-1,1-1 1,-1 0 0,0-1 0,-1 1 0,1-1-1,-1-1 1,1 1 0,-1-1 0,0-1-1,0 1 1,-1-2 0,1 1 0,0-1-1,-1 0 1,1 0 0,-1-1 0,1-1 0,0 1-1,-1-1 1,1-1 0,0 1 0,-1-2-1,1 1 1,0-1 0,1 0 0,-1 0 0,0-1-1,1 0 1,0-1 0,0 0 0,0 0-1,1 0 1,-1-1 0,1 0 0,-10-12 0,9 8-216,0-1 1,1 1 0,0-1 0,1 0 0,0-1 0,-3-11 0,6 19-202,1-1 0,-1 1 0,1-1 0,1 1 1,-1-1-1,0 1 0,1-1 0,0 0 0,0 1 1,1-1-1,-1 1 0,1-1 0,0 1 1,0-1-1,0 1 0,1-1 0,0 1 0,3-7 1,4 0-2550</inkml:trace>
</inkml:ink>
</file>

<file path=ppt/ink/ink1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9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 7808,'-1'-2'372,"1"-1"0,0 1 0,1 0 0,-1 0 0,0 0 0,1-1 0,-1 1-1,1 0 1,0 0 0,-1 0 0,1 0 0,0 0 0,0 0 0,1 0 0,-1 0 0,0 0 0,1 0 0,-1 1 0,1-1 0,-1 1 0,4-3 0,-5 3-342,2 0 972,-3 65 754,7 146 1352,-6-204-3105,1 0-1,0-1 1,0 1-1,1 0 0,-1-1 1,1 1-1,0-1 1,1 1-1,0-1 0,-1 0 1,5 5-1,-5-7-162,1-1 0,-1 0-1,0 1 1,1-1-1,0 0 1,-1 0 0,1-1-1,0 1 1,0 0 0,0-1-1,0 0 1,0 0-1,0 0 1,1 0 0,-1 0-1,0 0 1,0-1 0,1 0-1,3 0 1,23 0-2549</inkml:trace>
</inkml:ink>
</file>

<file path=ppt/ink/ink1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39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0 9984,'-60'16'4992,"26"20"-6272,31-33 7423,-8 10-8319,11-1 1,14-1-2689,-9 1 0</inkml:trace>
</inkml:ink>
</file>

<file path=ppt/ink/ink1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7:40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75 371 7808,'-5'3'594,"4"-3"-318,1 0 1,-1 0-1,1 0 1,-1 1 0,0-1-1,1 0 1,-1 0 0,1 0-1,-1 1 1,1-1 0,-1 0-1,1 1 1,-1-1 0,1 0-1,-1 1 1,1-1 0,-1 1-1,1-1 1,-1 1 0,1-1-1,0 1 1,-1-1 0,1 1-1,0-1 1,0 1 0,-1-1-1,1 1 1,0 0-1,0-1 1,0 1 0,0-1-1,0 1 1,0 0 0,0-1-1,0 1 1,0-1 0,0 1-1,0 0 1,0-1 0,0 1-1,0-1 1,0 1 0,1 0-1,-1-1 1,0 1 0,0-1-1,1 1 1,-1-1-1,0 1 1,1 0 0,7 18-1391,-1-1 1394,2-1 0,0 1 0,1-2 0,0 1 1,2-2-1,0 1 0,0-1 0,2-1 0,0-1 0,0 0 1,1 0-1,1-2 0,0 0 0,22 12 0,-29-19-246,0 0 0,0-1-1,0 0 1,0 0 0,1-1-1,-1 0 1,1-1 0,-1 0-1,1 0 1,0-1 0,-1 0-1,1-1 1,0 0 0,-1-1-1,1 0 1,-1 0 0,0-1 0,15-6-1,3-3 44,0-1 0,-1-1 0,0-1-1,37-29 1,-56 38-77,1-1 0,-1 0 0,-1 0 0,1 0 0,-1-1 0,0 0 0,-1 0 0,0 0 0,0-1 0,-1 0 0,0 0 0,-1 0 0,0 0 0,0 0 0,-1-1 0,2-11 0,2-5 0,-3 11 2,1 1-1,-2-1 1,0 0-1,0 0 1,-2-1-1,0 1 1,0 0-1,-2 0 1,0 0-1,0 0 1,-2 0-1,0 1 1,-7-19 0,9 25 9,-1 0 0,1 0 0,-1 1 0,-1-1 0,1 1 1,-1 0-1,0 0 0,-1 0 0,0 1 0,0-1 0,0 1 1,-1 0-1,0 1 0,0 0 0,0 0 0,-1 0 0,0 0 1,0 1-1,0 0 0,-12-4 0,11 5-4,0 0 1,0 0-1,-1 1 0,1 0 0,-1 1 1,1 0-1,-1 1 0,1-1 0,-1 1 1,0 1-1,1 0 0,-1 0 0,1 1 1,-1 0-1,1 0 0,0 1 0,0 0 1,-8 4-1,-8 2 5,-4 1-144,1 2 1,1 1 0,0 1 0,0 1 0,2 2 0,-36 29 0,39-30-490,1 1-1,1 0 0,1 2 0,0 0 1,2 0-1,-21 31 0,-7 17-2706</inkml:trace>
</inkml:ink>
</file>

<file path=ppt/ink/ink1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7:56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208 1 3328,'-5'18'1664,"10"-21"0,-5 3 1792,5 3-2944,-1 9 0,1-5 640,-2 4 128,-3 4-1408,0 11 128,-8 14 896,-9 15 0,-20 34-384,-6 30 128,-6 13-2176,-21 30 0</inkml:trace>
</inkml:ink>
</file>

<file path=ppt/ink/ink1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7:58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19 2432,'-16'-15'1152,"11"15"-384,5-3 1280,0 6-1792,0-3 0,0 3 384,0 9 0,0 0-512,0 6 0,-5 16 640,5-3 128,-4 25-128,-1 14 128,-3 22-256,-6 15 128,-7 4-1792,-6-29 0</inkml:trace>
</inkml:ink>
</file>

<file path=ppt/ink/ink1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21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0 350 6912,'0'0'178,"1"-1"1,-1 1-1,1 0 1,-1-1 0,0 1-1,1-1 1,-1 1-1,0-1 1,1 0-1,-1 1 1,0-1 0,0 1-1,0-1 1,0 1-1,1-1 1,-1 0-1,0 1 1,0-1-1,0 0 1,0 1 0,0-1-1,-1 1 1,1-1-1,0-1 1,2-17 4231,4 9-3932,1 0 1,0 0-1,1 0 0,0 1 0,0 0 0,12-8 1,21-25-136,-15 12 329,2 1 0,1 1 0,52-38 0,-73 61-514,-1-1-1,1 1 1,1 0 0,-1 1 0,1 0 0,-1 1 0,1 0-1,0 0 1,1 0 0,15-1 0,-21 3-112,1 1 0,0 0 0,-1 0 0,1 1 0,-1-1 0,1 1 0,-1 0 0,1 0 0,-1 0 0,0 1 0,1-1 0,-1 1 0,0 0 0,0 1 0,0-1 0,0 1 0,-1-1 0,1 1 0,-1 0 0,1 0 0,-1 1 0,4 5 0,-1 0-37,0 0 0,-1 1-1,0 0 1,-1 0-1,0 0 1,0 0 0,-1 1-1,0 0 1,-1 0 0,-1-1-1,1 1 1,-2 0 0,1 0-1,-2 0 1,1 0-1,-1 0 1,-1 0 0,-4 13-1,-4 12 66,-2-2 0,-1 1 0,-2-2 0,-21 35 0,8-22 100,-2-2 0,-2 0 0,-2-3 0,-1 0 0,-51 42 0,40-37-66,-1-4 25,46-41-129,-1 1 1,0-1 0,1 1-1,-1-1 1,0 0-1,0 1 1,0-1 0,0 0-1,0 0 1,-1-1 0,1 1-1,0 0 1,0-1-1,0 1 1,-1-1 0,1 0-1,0 0 1,-1 0-1,1 0 1,0 0 0,-3-1-1,5 1-5,-1 0 1,1-1-1,-1 1 0,1-1 1,-1 1-1,1 0 0,0-1 1,-1 1-1,1-1 0,0 1 0,0-1 1,-1 0-1,1 1 0,0-1 1,0 1-1,0-1 0,-1 1 0,1-1 1,0 0-1,0 1 0,0-1 1,0 1-1,0-1 0,0 0 0,0 1 1,1-1-1,-1 1 0,0-1 1,0 0-1,0 1 0,1-1 1,14-27-47,20-15 10,-23 31 50,1 1 1,0 0 0,1 1 0,28-17 0,-39 25-13,1 1 0,-1-1 1,1 1-1,-1-1 0,1 1 1,0 0-1,-1 0 0,1 1 0,0-1 1,-1 1-1,1 0 0,0 0 1,0 0-1,-1 1 0,1-1 0,0 1 1,0 0-1,-1 0 0,1 0 1,-1 0-1,1 0 0,-1 1 0,1 0 1,-1 0-1,0 0 0,0 0 1,0 0-1,4 5 0,10 10 41,0-1-1,1-1 0,30 20 1,-39-29-23,2-1 1,-1 0 0,1-1-1,-1 0 1,1 0 0,0-1 0,1 0-1,-1-1 1,23 1 0,-9-3-96,-1-1 0,1-1 1,-1-1-1,33-9 0,44-21-5902,-80 24 2628</inkml:trace>
</inkml:ink>
</file>

<file path=ppt/ink/ink1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21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10112,'11'8'4992,"6"-13"-4864,-17 5 7295,29 9-7039,-6-5 128,29-4-128,-10 0 0,15-4-1280,-14 0 128,8-8-640,-13 5 0,-1-6-1664,-9 1 129</inkml:trace>
</inkml:ink>
</file>

<file path=ppt/ink/ink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1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16 252 2816,'2'4'1365,"0"-2"-942,17 24 2688,32 35-1,-42-52-2877,-1-2 1,1 1 0,0-1-1,1 0 1,0-1 0,0 0-1,0-1 1,12 5 0,-13-7-127,1 0 0,0-1 1,0 0-1,0 0 0,0-1 1,0-1-1,0 1 0,0-2 1,0 1-1,0-1 0,0-1 1,0 0-1,0 0 0,0-1 1,0 0-1,-1-1 0,0 0 1,0 0-1,0-1 0,0-1 1,-1 1-1,0-1 0,0-1 1,0 1-1,-1-1 0,0 0 1,0-1-1,-1 0 0,0 0 0,0-1 1,8-16-1,-11 18-84,0 1 0,-1-1 0,0 1 0,0-1 0,-1 0 0,1 0-1,-2 0 1,1 0 0,-1 0 0,0 0 0,0 0 0,-1 0 0,0 0 0,0 1 0,0-1-1,-1 0 1,0 0 0,-1 1 0,0-1 0,0 1 0,0 0 0,0 0 0,-1 0 0,0 0-1,0 1 1,-1-1 0,-7-6 0,2 2-25,0 0 1,0 1-1,-1 1 0,0 0 1,-1 0-1,0 1 0,0 0 0,0 1 1,-1 0-1,0 1 0,0 1 1,-27-6-1,21 8-88,0 1 0,0 1-1,0 0 1,-34 6 0,44-5 2,1 1-1,-1 0 1,1 0 0,0 1-1,0 0 1,0 0-1,0 1 1,1 0 0,-1 0-1,1 1 1,0 0-1,-12 12 1,17-16 55,1 1 1,-1 0-1,1-1 1,-1 1-1,1 0 1,0 0-1,0 0 1,0 0-1,0 0 1,0 0-1,0 0 1,1 1-1,-1-1 1,1 0-1,-1 0 1,1 0-1,0 1 1,0-1-1,0 0 1,0 1-1,0-1 1,1 2-1,0-1-2,0 0 0,1 0 0,-1 0 0,1-1 0,0 1-1,-1-1 1,1 1 0,0-1 0,1 0 0,-1 1 0,0-1 0,1 0-1,5 3 1,2 0-34,0 1 0,0-1 0,1-1 0,0 0 0,0-1 0,0 0 0,15 2 0,1-3 29,-1-2 0,1-1-1,-1-2 1,0 0 0,1-2 0,30-9 0,65-10 44,-119 24 8,0-1-1,1 1 1,-1 0 0,0 0 0,0 0 0,1 1 0,-1-1 0,0 1 0,1 0 0,-1 0 0,0 0-1,0 0 1,0 0 0,0 1 0,0 0 0,0-1 0,-1 1 0,1 0 0,0 0 0,-1 1 0,1-1 0,-1 0-1,3 5 1,2 3 94,-1 1 0,-1 0-1,1 0 1,-2 0 0,5 14-1,12 28 384,-10-30-194,1-1 1,1-1-1,0-1 1,2 1 0,1-2-1,33 33 1,-42-47-327,0-1 0,0 0 0,0-1 1,0 1-1,0-2 0,1 1 0,0-1 0,-1 0 1,1 0-1,0-1 0,14 1 0,-13-2-508,1 1 0,0-1 0,-1-1 0,1 0 0,-1-1 0,1 1 0,-1-2 0,1 1 0,10-6 0,-1-6-1530</inkml:trace>
</inkml:ink>
</file>

<file path=ppt/ink/ink1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22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45 109 7680,'4'-4'3789,"12"1"-2749,3 0 4584,-12-1-5114,0 0 0,-1-1-1,1 1 1,-1-1 0,6-7 0,25-18 313,-26 25-627,-1 0 1,1 0-1,-1 1 0,1 0 0,0 1 0,1 1 0,-1-1 0,19 0 1,-27 3-151,0 0 1,0 0 0,0 0 0,0 0-1,0 1 1,0-1 0,0 1-1,0 0 1,0-1 0,0 2 0,0-1-1,0 0 1,-1 0 0,1 1 0,0 0-1,-1-1 1,1 1 0,-1 0 0,0 0-1,0 0 1,0 1 0,0-1-1,0 1 1,0-1 0,0 1 0,-1-1-1,1 1 1,-1 0 0,0 0 0,0 0-1,0 0 1,0-1 0,-1 1 0,1 1-1,-1-1 1,1 0 0,-1 3 0,0 3-30,-1-1 1,0 1 0,0-1 0,-1 1 0,0-1 0,0 1 0,-1-1 0,0 0 0,-6 12 0,-46 75 87,31-56-91,17-27-21,-1 1 1,-1-1-1,1-1 0,-2 0 1,0 0-1,0-1 0,-1 0 0,0 0 1,0-1-1,-1-1 0,-1 0 0,1-1 1,-1 0-1,0-1 0,-1 0 0,0-2 1,0 1-1,-24 4 0,19-11 54,20-8 54,0 8-81,1 1 0,-1-1 0,1 0 0,0 1-1,0-1 1,-1 1 0,1 0 0,0 0-1,0 0 1,0 0 0,1 0 0,3-1 0,0 1 34,0 1 0,1 0 0,-1 0 1,0 0-1,0 1 0,0 0 1,0 0-1,1 0 0,-1 1 0,-1 0 1,1 0-1,7 5 0,9 4 223,37 29-1,-21-13-41,-24-18-184,-1 0-1,1-1 1,1-1 0,-1 0-1,29 8 1,-36-14-368,-1 1 0,0-2 0,1 1 0,-1-1 0,0 0 1,1 0-1,-1-1 0,1 0 0,-1 0 0,0 0 0,0-1 0,0 0 0,0 0 0,0-1 0,0 1 0,0-1 0,-1 0 1,7-5-1,26-22-3033,-3-2-105</inkml:trace>
</inkml:ink>
</file>

<file path=ppt/ink/ink1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37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0 141 5120,'0'-2'543,"0"-1"0,0 1 0,1-1 0,-1 0 0,0 1 1,1-1-1,0 1 0,-1-1 0,1 1 0,0-1 0,0 1 0,1-1 0,-1 1 0,0 0 0,1 0 1,0 0-1,-1 0 0,1 0 0,0 0 0,0 0 0,3-2 0,25-10 2973,7 7-4815,133-1 3753,-115 8-2341,1-3 1,56-10-1,-46-2-594,25-6-1968,-33 15-5287,-49 6 5155</inkml:trace>
</inkml:ink>
</file>

<file path=ppt/ink/ink1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38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7168,'0'2'599,"-1"-1"0,1 1 1,0-1-1,0 1 0,0 0 0,0-1 1,0 1-1,0-1 0,0 1 0,0-1 1,0 1-1,1 0 0,-1-1 0,1 1 1,-1-1-1,1 0 0,0 1 0,-1-1 1,1 1-1,0-1 0,2 2 0,9 25 2047,21 194-743,-25-157-1524,8 220-1445,-19-261 147,3-24 807,0 0-1,0 1 0,1-1 1,-1 0-1,0 1 1,0-1-1,0 1 0,0-1 1,0 1-1,0-1 1,-1 0-1,1 1 0,0-1 1,0 1-1,0-1 0,0 0 1,0 1-1,0-1 1,-1 0-1,1 1 0,0-1 1,0 0-1,-1 1 1,1-1-1,0 0 0,0 1 1,-1-1-1,1 0 0,0 0 1,-1 1-1,1-1 1,0 0-1,-1 0 0,1 0 1,-1 0-1,1 1 0,0-1 1,-1 0-1,1 0 1,-1 0-1,1 0 0,0 0 1,-1 0-1,1 0 1,-1 0-1,1 0 0,0 0 1,-1 0-1,0-1 0,-4-2-2830</inkml:trace>
</inkml:ink>
</file>

<file path=ppt/ink/ink1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38.5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 11776,'-1'1'430,"0"0"1,0 1 0,0-1-1,1 0 1,-1 1-1,0-1 1,1 0 0,-1 1-1,1-1 1,0 1 0,-1-1-1,1 1 1,0-1-1,0 1 1,0-1 0,0 1-1,0-1 1,1 1 0,-1-1-1,0 1 1,1-1-1,-1 1 1,1-1 0,-1 1-1,2 1 1,5 30 3498,-3 3-3579,1-1 1,3 0-1,0 0 1,15 36-1,-19-59-469,0 0 0,2-1 1,-1 1-1,1-1 0,1 0 0,0-1 0,1 0 0,0 0 0,0-1 0,1 0 1,0 0-1,1-1 0,0 0 0,0 0 0,18 9 0,-26-16-129,1-1-1,-1 1 0,0 0 1,1-1-1,-1 1 1,1-1-1,-1 0 1,1 0-1,-1 0 0,1 0 1,-1 0-1,1-1 1,-1 1-1,1-1 0,-1 1 1,0-1-1,4-1 1,-1 0-248,24-7-3110</inkml:trace>
</inkml:ink>
</file>

<file path=ppt/ink/ink1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38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23 15744,'-66'-16'7807,"100"29"-11007,-25-13 14080,14-4-12416,-4-1 128,-1-2-6400,-4 3 129</inkml:trace>
</inkml:ink>
</file>

<file path=ppt/ink/ink1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39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13 214 5888,'-1'-1'338,"1"1"1,0-1-1,-1 1 1,1-1-1,0 0 1,-1 1-1,1-1 1,0 0-1,0 0 0,0 1 1,-1-1-1,1 0 1,0 0-1,0 1 1,0-1-1,0 0 1,1 1-1,-1-1 1,0 0-1,0 0 1,0 1-1,0-1 0,1 0 1,-1 1-1,1-2 1,17-19 4098,40-20-2356,-35 25-1144,3 0-271,0 1 0,0 1-1,1 2 1,1 0-1,51-14 1,-37 13-286,-38 11-337,1 1 0,-1-1 0,1 1 0,-1 0 0,1 1 0,0-1 0,0 1 0,-1 0 0,1 0 0,0 0 0,0 1 0,-1-1 0,1 1 0,-1 0 0,1 1 1,-1-1-1,1 1 0,-1 0 0,1 0 0,-1 0 0,0 1 0,0-1 0,-1 1 0,1 0 0,5 5 0,-4-1 1,0 0-1,0-1 0,-1 1 1,0 1-1,0-1 1,-1 1-1,0-1 0,-1 1 1,1 0-1,-1 0 1,-1 0-1,1 0 0,-2 1 1,1 15-1,-1 19 100,-2 0 1,-1 0-1,-15 63 0,13-85-70,-1-1 0,-1 0 0,-1 0 0,-1-1-1,-1 0 1,0 0 0,-2-1 0,0 0 0,-14 15-1,12-17 14,0 0-1,-1-2 0,-1 0 0,0-1 0,-1 0 0,0-1 1,-1-1-1,-33 15 0,42-22-85,0-1 0,-1 0 0,1 0 0,-1-1 0,1-1 0,-1 1 0,0-1 1,0-1-1,0 0 0,1 0 0,-1-1 0,0 0 0,0-1 0,1 0 0,-1-1 0,1 0 0,0 0 0,-1-1 0,2 0 0,-11-6 0,18 10-2,0-1 0,0 1 0,1-1 0,-1 1-1,0-1 1,0 1 0,1-1 0,-1 0 0,0 1-1,1-1 1,-1 0 0,0 1 0,1-1-1,-1 0 1,1 0 0,-1 0 0,1 0 0,0 1-1,-1-1 1,1 0 0,0 0 0,0 0 0,-1 0-1,1 0 1,0 0 0,0 0 0,0 0 0,0 0-1,0 0 1,1 0 0,-1 1 0,0-1 0,0 0-1,0 0 1,1 0 0,-1 0 0,1 0-1,-1 0 1,0 1 0,1-1 0,0 0 0,-1 0-1,1 1 1,-1-1 0,1 0 0,0 1 0,-1-1-1,1 0 1,0 1 0,0-1 0,0 1 0,-1-1-1,1 1 1,1-1 0,3-2-15,0 0 0,0 0 0,0 0 1,1 1-1,-1 0 0,1 0 0,7-2 0,7 3 102,0 1-1,0 1 0,0 0 0,0 2 0,0 0 0,-1 1 0,21 8 1,47 8 329,-8-9-254,148 2 0,-219-12-295,0-2 0,1 1-1,-1-1 1,0-1-1,0 1 1,0-1-1,11-5 1,-16 6-176,0 0-1,0-1 1,-1 1-1,1-1 1,-1 0-1,1 0 1,-1 0-1,0 0 1,0 0-1,0 0 1,0-1-1,0 1 1,0-1-1,0 1 1,-1-1-1,0 0 1,1 1 0,-1-1-1,0 0 1,0 0-1,0-4 1,4-14-3551</inkml:trace>
</inkml:ink>
</file>

<file path=ppt/ink/ink1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39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4352,'0'0'558,"0"-1"0,0 0 0,0 1 0,0-1 0,0 0 0,0 1 0,0-1 0,1 0 0,-1 1 0,0-1 0,0 1 0,1-1 0,-1 0 0,1 1 0,-1-1 0,0 1 1,1-1-1,-1 1 0,1-1 0,-1 1 0,1-1 0,0 0 0,17-3 4152,28 9-5575,-29-3 2510,21-2-175,0-1 0,71-13 0,-67 7-2907,69-2 0,-86 3-3427,-16 5 1515</inkml:trace>
</inkml:ink>
</file>

<file path=ppt/ink/ink1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0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56 4736,'0'0'133,"0"0"0,0 0 0,0 0 0,0 0 0,0 0 0,0-1 0,0 1 0,0 0 0,0 0 1,0 0-1,0 0 0,0 0 0,0 0 0,0 0 0,0 0 0,0 0 0,0-1 0,0 1 0,0 0 0,-1 0 0,1 0 0,0 0 0,0 0 0,0 0 0,0 0 1,0 0-1,0 0 0,0 0 0,0 0 0,0 0 0,0 0 0,0-1 0,0 1 0,0 0 0,-1 0 0,1 0 0,0 0 0,0 0 0,0 0 0,0 0 1,0 0-1,0 0 0,0 0 0,0 0 0,0 0 0,0 0 0,-1 0 0,1 0 0,0 0 0,0 0 0,0 0 0,0 0 0,0 0 0,0 1 0,12-7 3205,26-2-2283,-24 8-390,186-1 5484,100-21-3448,-223 15-2095,80 2 0,-80 4-2042,0-2-3311,-77 3 1419</inkml:trace>
</inkml:ink>
</file>

<file path=ppt/ink/ink1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2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12 3328,'9'0'2151,"-15"2"1454,-18 7 3050,23-9-6633,1 0-1,0 0 1,-1 1-1,1-1 0,0 0 1,-1 0-1,1 0 1,0 1-1,0-1 0,-1 0 1,1 1-1,0-1 1,0 0-1,-1 1 0,1-1 1,0 0-1,0 1 1,0-1-1,0 0 0,0 1 1,0-1-1,-1 0 1,1 1-1,0-1 0,0 0 1,0 1-1,0-1 1,0 1-1,0-1 0,0 0 1,1 1-1,-1-1 1,0 0-1,0 1 0,0-1 1,0 0-1,0 1 1,1-1-1,-1 0 0,0 1 1,0-1-1,0 0 1,1 1-1,-1-1 0,0 0 1,0 0-1,1 0 1,-1 1-1,0-1 0,1 0 1,-1 0-1,0 0 1,1 1-1,-1-1 0,0 0 1,1 0-1,-1 0 1,0 0-1,1 0 0,6 2 317,-1 0-1,1-1 1,-1 0-1,1-1 1,-1 1-1,1-1 1,0 0-1,-1-1 1,1 0-1,-1 0 1,12-3-1,-5 2-35,76-11 1219,-28 3-1193,95-3-1,-150 13-518,1 0-1,0 1 0,-1-1 0,1 1 1,-1 1-1,0-1 0,1 1 0,6 4 1,-8-4-401,-1 0 1,0 1-1,0-1 0,0 1 1,0 0-1,5 7 1,6 2-2374</inkml:trace>
</inkml:ink>
</file>

<file path=ppt/ink/ink1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2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78 8192,'0'-7'4096,"14"-5"-2816,-8 8 5887,11-12-6783,-2 9 128,18-2 640,-4 6 128,17-8-1536,-9 2 0,3 9 768,-14 0 0,8 0-896,-6 0 128,-4 0-2944,-5 0 128,-5 4-127,1-4 127</inkml:trace>
</inkml:ink>
</file>

<file path=ppt/ink/ink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2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17 243 3328,'0'-1'57,"-1"1"1,1-1-1,0 1 1,0-1 0,-1 1-1,1-1 1,0 1-1,-1-1 1,1 1-1,0-1 1,-1 1-1,1-1 1,-1 1-1,1-1 1,-1 1-1,1 0 1,-1-1-1,1 1 1,-1 0 0,1-1-1,-1 1 1,0 0-1,1 0 1,-1 0-1,1 0 1,-1-1-1,0 1 1,1 0-1,-1 0 1,1 0-1,-1 0 1,-1 1-1,7 20 2300,22 38-106,-13-39-2037,0-1-1,1 0 1,1-1-1,1-1 0,0-1 1,1 0-1,36 24 0,-44-34-107,1 0-1,-1-1 1,1 0-1,0-1 1,1 0-1,-1-1 1,1 0-1,-1-1 1,1 0-1,0 0 0,0-2 1,0 1-1,0-2 1,-1 1-1,1-2 1,0 1-1,18-6 1,-15 2-9,0-1 0,-1 0 0,1-1 0,-1-1 0,-1 0 0,1 0 0,-1-2 0,-1 0 0,0 0 0,0-1 0,-1 0 0,-1-1 0,17-24 0,-22 29-64,0 0 0,-1-1 0,0 1 0,-1-1 0,1 0 0,-2 0 0,1 0 0,-1 0 0,0-1 0,-1 1 0,0-1 0,0 1 0,-1-1 0,0 0 0,0 1 0,-1-1 0,0 1 0,-1-1 0,0 1 0,0 0 0,-1 0 0,0 0 0,0 0 0,-1 0 0,0 0 0,0 1 0,-6-7 0,1 2-25,0 2-1,-1 0 1,-1 0 0,0 0-1,0 1 1,0 1 0,-1 0-1,-1 1 1,1 0 0,-1 1-1,0 0 1,0 1 0,-1 1-1,0 0 1,0 0-1,0 2 1,-18-2 0,5 2-50,0 1 1,1 1 0,-1 2-1,1 0 1,-1 2 0,1 1-1,0 1 1,-37 14 0,51-15-9,0 0 1,0 1 0,0 1 0,-10 7 0,19-13 30,1 1-1,0-1 1,0 1 0,0 0 0,0-1-1,0 1 1,0 0 0,0 0-1,0 0 1,1 0 0,-1 1 0,1-1-1,0 0 1,-1 1 0,1-1 0,0 1-1,0-1 1,1 1 0,-1-1-1,0 1 1,1 0 0,0-1 0,0 1-1,0 0 1,0 4 0,1-5 9,0-1 0,0 1 0,0 0-1,0-1 1,0 1 0,0-1 0,1 1 0,-1-1 0,0 0 0,1 1 0,0-1-1,-1 0 1,1 0 0,-1 0 0,1 0 0,0 0 0,0-1 0,0 1 0,-1 0 0,1-1-1,0 0 1,2 1 0,51 6-31,-40-6 38,40 1 6,-1-3 0,1-1 0,78-15 1,43-2 217,-156 16-179,26 1 81,-45 3-106,1-1 0,-1 0 0,0 0 0,1 1 0,-1-1 0,0 1 0,1-1 0,-1 1 0,0-1 0,0 1 0,1 0 0,-1 0 0,0-1 0,0 1 0,0 0 0,0 0 0,0 0 0,0 0 0,0 1 0,-1-1-1,1 0 1,0 0 0,-1 0 0,1 1 0,-1-1 0,1 0 0,0 3 0,1 5 34,1 0-1,0 0 1,0-1-1,1 1 0,0-1 1,0 0-1,1 0 1,0-1-1,0 1 1,1-1-1,0 0 1,0-1-1,1 1 1,0-1-1,14 10 0,-1-5-181,0 0 0,1-1 1,0-1-1,1 0 0,26 5 0,-6 1-1464,-33-11 1073,0 0 0,0-1 0,1 0 0,-1-1 0,1 0 1,11 1-1,21-5-1526</inkml:trace>
</inkml:ink>
</file>

<file path=ppt/ink/ink1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3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1 650 10752,'0'4'3881,"12"-3"-3693,11-6 672,-2-2 4216,-8 2-4469,33-11 537,-1-1 0,-1-3 0,48-29 1,112-78-1465,-187 115 366,-1-1 1,-1 0-1,0-1 1,-1 0-1,-1-1 1,0-1-1,-1 0 1,-1-1-1,0 0 1,14-32 0,-20 38-46,0 0 1,0 0 0,-1-1 0,0 1 0,-1-1 0,-1 0 0,2-16 0,-4 23 29,1 0 0,-1 0 1,0 0-1,-1 0 0,1 0 0,-1 1 1,0-1-1,0 0 0,0 0 0,-1 0 0,0 1 1,0-1-1,0 1 0,-1-1 0,1 1 1,-1 0-1,0 0 0,0 0 0,-7-6 1,10 9-11,-1 1 0,1-1 0,-1 1 1,1-1-1,-1 1 0,0-1 1,1 1-1,-1-1 0,0 1 0,1 0 1,-1-1-1,0 1 0,0 0 1,1 0-1,-1-1 0,0 1 0,0 0 1,0 0-1,1 0 0,-1 0 1,0 0-1,0 0 0,1 0 0,-1 0 1,0 0-1,0 1 0,0-1 1,0 1-1,-1 0 1,1 0-1,0 0 1,0 0-1,0 0 1,0 0-1,1 0 1,-1 1 0,0-1-1,1 0 1,-1 1-1,0-1 1,1 1-1,-1-1 1,1 2 0,-2 5 31,1 0-1,0 0 1,1-1 0,-1 1 0,3 13 0,12 86 171,-5 0 0,-5 1 0,-14 181 0,5-253-118,-18 122 556,23-157-788,-1 0-1,1 1 1,0-1 0,-1 0-1,1 1 1,-1-1-1,1 0 1,-1 0 0,0 0-1,0 0 1,1 0-1,-1 0 1,0 0 0,0 0-1,0 0 1,0 0-1,0 0 1,0 0 0,-2 0-1,3-1 18,-1 1-1,1-1 0,-1 0 1,0 0-1,1 0 1,-1 0-1,1 0 0,-1 0 1,0 0-1,1 0 1,-1 0-1,1-1 0,-1 1 1,1 0-1,-1 0 1,1 0-1,-1-1 0,0 1 1,1 0-1,-1-1 1,1 1-1,0 0 0,-1-1 1,1 1-1,-1-1 1,1 1-1,0 0 0,-1-1 1,1 1-1,0-1 1,-1 1-1,1-1 0,0 0 1,0 1-1,-1-1 1,1 1-1,0-1 1,0 1-1,0-2 0,-4-11-3602</inkml:trace>
</inkml:ink>
</file>

<file path=ppt/ink/ink1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4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3 357 7168,'-1'-4'772,"0"1"1,1-1 0,0 0-1,0 0 1,0 1 0,0-1-1,1 0 1,0 1-1,-1-1 1,1 0 0,0 1-1,1-1 1,2-5 0,0 1-228,1 0 0,0 0 1,1 1-1,-1 0 1,9-8-1,8-6-614,1 2 0,33-22 0,-47 35 650,32-22 125,0 2 0,68-31-1,-89 48-521,1 1-1,0 1 0,1 0 1,-1 2-1,1 1 1,0 1-1,33-2 0,-49 5-139,0 0-1,1 0 0,-1 1 1,0-1-1,0 1 1,0 1-1,0-1 0,0 1 1,0 0-1,0 0 1,-1 1-1,1 0 0,-1 0 1,0 0-1,0 0 1,0 1-1,0 0 0,0 0 1,-1 0-1,0 1 1,0 0-1,0 0 0,4 5 1,-5-2-18,0-1 0,0 1 1,-1 0-1,0 0 0,0 0 1,-1 0-1,0 0 0,0 0 0,-1 0 1,0 0-1,0 0 0,-1 0 0,0 0 1,0 0-1,-1 0 0,0 0 1,-6 13-1,-9 24-3,-2-2 0,-2 0 0,-2-2 0,-2 0 0,-1-2 1,-3 0-1,0-2 0,-3-1 0,-1-2 0,-1-1 0,-57 42 0,-85 54 105,168-124-146,1 0 0,-1-1-1,-1 0 1,1-1 0,-1 0-1,-9 3 1,17-6 15,-1 1 0,1-1 0,0 0 1,-1 1-1,1-1 0,-1 0 0,1 0 0,-1 0 0,1 0 0,-1 0 0,1 0 0,0-1 0,-1 1 0,1 0 1,-1-1-1,1 1 0,0-1 0,-1 1 0,1-1 0,0 0 0,0 0 0,-1 1 0,1-1 0,0 0 0,0 0 1,0 0-1,0 0 0,0 0 0,0-1 0,0 1 0,1 0 0,-1 0 0,0-1 0,1 1 0,-1 0 0,0-1 1,1 1-1,0 0 0,-1-1 0,1 1 0,0-1 0,0 1 0,0-3 0,-1 1 3,1-5-6,-1 0 1,1 0-1,0 0 1,2-16-1,-1 22 7,-1 1-1,0 0 0,0-1 0,1 1 0,-1-1 0,1 1 1,0 0-1,-1-1 0,1 1 0,0 0 0,0 0 1,0 0-1,0-1 0,0 1 0,0 0 0,0 0 0,0 0 1,0 1-1,0-1 0,0 0 0,1 0 0,-1 1 1,0-1-1,1 0 0,-1 1 0,0 0 0,1-1 0,-1 1 1,1 0-1,-1-1 0,1 1 0,-1 0 0,0 0 1,1 0-1,1 1 0,184 24 533,104 19-516,-250-37-141,-17-2-289,45 7-2135,-64-12 1942,0 0 0,-1 0 1,1-1-1,0 1 0,-1-1 0,1 0 0,5-2 1,10-4-2744</inkml:trace>
</inkml:ink>
</file>

<file path=ppt/ink/ink1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5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63 4864,'-11'-8'4554,"17"1"646,9 3-1704,1 5-4053,9 5 2840,1-2 0,50 4 0,-57-8-2166,1 0 0,0-2 1,0 0-1,0-1 0,-1-1 0,1-1 0,26-10 0,34-11-1994,-26 21-2774,-34 5 1452</inkml:trace>
</inkml:ink>
</file>

<file path=ppt/ink/ink1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5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75 7296,'-4'0'3584,"56"-5"-2048,-38 5 4607,9-7-5375,-5 0 0,15-9 768,-9 7 0,24 2-2048,-11-2 128,9 5 768,-9 1 0,3-1-1280,-14 1 128,-6 6-2304,-6 1 129</inkml:trace>
</inkml:ink>
</file>

<file path=ppt/ink/ink1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5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1 117 12160,'60'0'6015,"6"9"-7295,-52-9 10624,23-12-9216,-8 5 0,31-9-128,-12 3 0,18-10-896,-14 11 128,-4-4-2432,-11 5 128,-19 2-255,-4 2-1</inkml:trace>
</inkml:ink>
</file>

<file path=ppt/ink/ink1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8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12160,'0'-7'6015,"11"10"-8958,-11-3 10494,14 0-10367,0 0 128,0-3-2943,-5-3-1</inkml:trace>
</inkml:ink>
</file>

<file path=ppt/ink/ink1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6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7808,'-3'2'3504,"1"16"-1892,2-17-1054,10 7 6575,20 3-6348,-19-7 364,157 103 643,85 55 256,-236-150-1991,0 1 0,-1 1 0,-1 0 0,0 1 0,-1 0 0,13 19 0,-23-27-166,0-1 0,0 1 0,-1-1 1,1 1-1,-2 0 0,1 0 0,-1 1 0,2 12 1,-3-16-148,-1 0 0,0 1 0,0-1 1,0 0-1,-1 1 0,1-1 0,-1 0 1,0 0-1,0 0 0,-1 0 0,1 0 0,-1 0 1,0 0-1,0 0 0,0-1 0,-4 6 1,-3-3-2753,-2-3-213</inkml:trace>
</inkml:ink>
</file>

<file path=ppt/ink/ink1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6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829 0 3968,'-1'1'481,"1"1"1,-1-1 0,1 0-1,-1 0 1,0 0 0,1 1-1,-1-1 1,0 0-1,0 0 1,0 0 0,0 0-1,0-1 1,0 1-1,0 0 1,0 0 0,0 0-1,-1-1 1,1 1 0,-2 0-1,-37 23 2878,8-5-2751,-49 37 0,47-31 312,0-2 0,-46 23 0,41-24-444,-40 28 0,-165 109-166,152-102-2284,83-51 1426,7-5 167,-1 1 1,1 0 0,-1-1-1,1 0 1,-1 1 0,1-1-1,-1 0 1,0 0 0,-4 0 0,-8 0-2436</inkml:trace>
</inkml:ink>
</file>

<file path=ppt/ink/ink1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7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8320,'1'0'340,"-1"1"0,1-1 1,-1 0-1,0 1 0,1-1 1,-1 1-1,1-1 0,-1 1 1,1-1-1,-1 0 0,1 1 1,-1-1-1,1 0 0,-1 0 0,1 0 1,0 1-1,-1-1 0,1 0 1,-1 0-1,1 0 0,0 0 1,-1 0-1,1 0 0,-1 0 1,1 0-1,0 0 0,-1 0 1,2-1-1,11-2 3085,-6 1-4282,61-14 2874,-39 8-1753,0 2-1,0 0 1,41-1 0,58 4 392,-7 1-3766,-112 1 2116,0 1 0,0-1 0,0 0 0,12-4 0,3-2-2099</inkml:trace>
</inkml:ink>
</file>

<file path=ppt/ink/ink1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7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7552,'0'0'112,"0"0"1,1 0-1,-1 1 1,0-1-1,0 0 1,0 0-1,1 0 1,-1 0-1,0 0 1,0 0-1,0 0 1,1 0-1,-1 0 1,0 0-1,0 0 1,0 0 0,1 0-1,-1 0 1,0 0-1,0 0 1,1 0-1,-1 0 1,0 0-1,0 0 1,0-1-1,1 1 1,-1 0-1,0 0 1,0 0-1,0 0 1,0 0-1,1 0 1,-1-1-1,0 1 1,0 0-1,0 0 1,0 0-1,0 0 1,0-1-1,1 1 1,-1 0-1,0 0 1,0 0-1,0-1 1,0 1-1,0 0 1,0 0-1,0-1 1,0 1 0,0 0-1,0 0 1,0 0-1,0-1 1,0 1-1,0 0 1,0 0-1,0 0 1,0-1-1,0 1 1,0 0-1,-1 0 1,1 0-1,0-1 1,0 1-1,1 0 302,1 1 0,0-1 1,-1 1-1,0 0 0,1-1 0,-1 1 0,1 0 0,-1 0 0,0 0 0,1 0 0,-1 0 0,0 0 0,0 0 1,1 2-1,2 5-135,0 0 1,-1 0 0,0 0-1,-1 0 1,1 0 0,-2 1-1,1-1 1,-1 0 0,0 16-1,-7 89 719,2-69-355,-5 18-471,-1 21-1539,10-80 1175,0-3 36,0 1 0,0 0-1,0-1 1,0 1 0,0-1 0,0 1 0,0 0 0,0-1 0,0 1-1,0-1 1,0 1 0,0 0 0,1-1 0,-1 1 0,0-1 0,0 1 0,1-1-1,-1 1 1,0-1 0,1 1 0,-1-1 0,1 1 0,-1-1 0,1 1-1,5 3-3043</inkml:trace>
</inkml:ink>
</file>

<file path=ppt/ink/ink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3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2816,'1'0'85,"0"-1"1,0 1 0,0 0-1,0-1 1,0 1-1,0 0 1,0 0-1,0-1 1,0 1-1,1 0 1,-1 0 0,0 0-1,0 0 1,0 1-1,0-1 1,0 0-1,0 0 1,0 1-1,0-1 1,0 0 0,0 1-1,0-1 1,0 1-1,0 0 1,0-1-1,0 1 1,0 0-1,0-1 1,-1 1 0,1 0-1,0 0 1,-1 0-1,1 0 1,0-1-1,-1 1 1,1 0-1,-1 0 1,1 0 0,-1 0-1,0 0 1,1 1-1,-1-1 1,0 0-1,0 1 1,2 9 70,0 0 0,-1 1 0,-1 19 0,1-5 340,16 641 2248,3 38-1413,-15-582-3336,-6-122 618,-3-14-42</inkml:trace>
</inkml:ink>
</file>

<file path=ppt/ink/ink1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7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10240,'5'12'5120,"-15"47"-4992,10-43 7679,-4 3-7295,-1-3 128,-1 27 128,3-7 128,6-1-1280,3-8 0,8 8 256,-5-12 128,5 1-1408,-5-8 128,5-16-2048,0 0 129</inkml:trace>
</inkml:ink>
</file>

<file path=ppt/ink/ink1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8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257 1 7552,'2'41'9721,"3"4"-3953,-2-28-4919,1 0 1,1 0 0,10 24-1,-12-34-836,0 1 1,1-1-1,-1 0 0,2 0 0,-1 0 0,1 0 1,0-1-1,0 0 0,1 0 0,0 0 1,0-1-1,0 0 0,0 0 0,1-1 0,0 1 1,0-1-1,0-1 0,1 1 0,-1-1 0,1-1 1,11 3-1,-11-4-8,-1-1 0,0-1 0,1 1 0,-1-1 0,1 0 0,-1-1 0,0 0 0,0 0 0,0-1 0,0 1 0,0-1 0,-1-1 0,1 0 0,-1 1 0,0-2 0,0 1 0,9-9 1,-3 2 2,1-1 0,-1-1 1,-1 0-1,0 0 0,-1-1 1,12-23-1,3-20 51,-24 54-53,1-1 0,-1 1 0,0-1 0,-1 0 0,1 0 0,-1 1 0,1-1 0,-1 0 0,0 0 0,0 1 0,-1-1 0,1 0 0,-1 0 0,-2-5 1,3 9-5,0-1 1,0 1 0,0 0 0,-1 0 0,1 0 0,0-1-1,0 1 1,-1 0 0,1 0 0,0 0 0,0 0 0,-1-1-1,1 1 1,0 0 0,-1 0 0,1 0 0,0 0 0,-1 0-1,1 0 1,0 0 0,0 0 0,-1 0 0,1 0 0,0 0-1,-1 0 1,1 0 0,0 0 0,-1 0 0,1 0 0,0 1-1,-1-1 1,1 0 0,0 0 0,0 0 0,-1 0 0,1 1-1,0-1 1,0 0 0,-1 0 0,1 0 0,0 1 0,0-1-1,0 0 1,0 0 0,-1 1 0,1-1 0,0 0 0,0 1-1,0-1 1,0 0 0,0 0 0,0 1 0,0-1 0,0 0-1,-1 1 1,1-1 0,0 0 0,0 1 0,1-1 0,-10 22 179,8-21-172,-8 98 12,5-61-25,1 1 1,2-1-1,1 1 1,9 61-1,-1-9 101,5 57 118,-4-61-94,-3 0 0,-4 1 0,-14 134 0,8-198 111,-1 1 1,-1-1-1,0-1 0,-2 1 1,-1-1-1,-17 31 1,21-45-124,0 0 1,-1 0 0,0-1-1,-1 0 1,0 0 0,0 0 0,-1-1-1,1-1 1,-1 1 0,-1-1-1,0 0 1,1-1 0,-2 0 0,1 0-1,0-1 1,-1-1 0,-18 6-1,15-7-66,0 0-1,0-1 1,0-1-1,1 1 1,-1-2-1,0 0 1,0-1-1,0 0 1,0-1-1,1 0 1,0-1-1,-22-9 1,6-2 30,1 0 1,1-2 0,0-1-1,-23-22 1,37 30-317,2 0-1,-1-1 1,1-1 0,1 0-1,0 0 1,1 0-1,0-2 1,-9-20 0,15 29 80,-1 0 1,1 0-1,0 0 1,1 0 0,-1 0-1,1-1 1,0 1-1,0-1 1,1 1-1,0 0 1,-1-1 0,2 1-1,-1-1 1,1 1-1,0-1 1,0 1-1,0 0 1,1 0 0,0-1-1,0 1 1,0 0-1,1 0 1,-1 1-1,1-1 1,7-7 0,4-2-3829</inkml:trace>
</inkml:ink>
</file>

<file path=ppt/ink/ink1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49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4992,'0'0'174,"0"1"1,1-1 0,-1 1-1,0-1 1,1 1-1,-1-1 1,1 0-1,-1 1 1,1-1-1,-1 0 1,1 1 0,-1-1-1,1 0 1,-1 0-1,1 1 1,-1-1-1,1 0 1,0 0-1,-1 0 1,1 0 0,-1 0-1,1 0 1,-1 0-1,1 0 1,0 0-1,-1 0 1,1 0-1,-1 0 1,1 0 0,-1 0-1,1-1 1,0 1-1,-1 0 1,1-1-1,34-8 2605,-21 5-1683,15 0-213,-1 1 1,1 1 0,0 1 0,35 5 0,46-2 1288,91-11-78,299 0-433,-462 16-1591,-32-5-71,0 0 1,0-1-1,0 1 1,0-1-1,0-1 1,1 1-1,-1-1 0,0 0 1,0 0-1,8-2 1,-3-5-1548,7-1-3731,-17 8 2080</inkml:trace>
</inkml:ink>
</file>

<file path=ppt/ink/ink1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0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5888,'3'-2'2624,"3"-1"-1744,-1 1-1,0 0 1,0 0 0,1 0 0,-1 0 0,10-1 0,74-4 337,-60 6-743,177 0 2973,-19 2-2286,36 0-955,82-3-4316,-276-2 2297,-24 2 1286,-1 2 0,1-1 0,-1 0 0,1 1 0,-1 0 0,1 0 0,-1 0 1,1 1-1,8 1 0,1 3-1905</inkml:trace>
</inkml:ink>
</file>

<file path=ppt/ink/ink1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0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17 5888,'9'4'7394,"13"-5"-3623,35-9-2053,-33 6-1034,4 1-193,1 2 0,-1 0-1,1 2 1,-1 1-1,33 6 1,2 6 672,70 24 0,-125-36-1099,1 1 1,-1 1-1,0-1 1,0 1-1,0 1 1,-1-1-1,1 1 1,-1 1-1,10 8 1,-15-11-44,1 1 0,0-1 0,-1 0 0,0 1 0,0-1 1,0 1-1,0 0 0,-1-1 0,1 1 0,-1 0 0,0 0 0,0 0 0,0 0 0,-1 0 0,1 1 1,-1-1-1,0 0 0,-1 0 0,1 0 0,0 0 0,-1 0 0,-1 4 0,0-1-20,-4 23 47,-1 0 0,-2 0 0,-1-1-1,-1 0 1,-2-1 0,0 0 0,-23 33 0,13-30-131,8-8 64,-2-1 0,0 0 0,-2-1 0,0-1 0,-1-1 0,-1-1 1,-25 18-1,-36 24-16,61-43-10,-1 0-1,-30 16 1,28-19-121,15-8-97,0 0 0,-1-1 0,1 0 0,-1 0 0,0-1 1,-1-1-1,1 0 0,0 0 0,-22 2 0,30-5 23,2 0 130,-1 0 0,1 0-1,0 1 1,-1-1-1,1 0 1,0 0 0,-1 0-1,1 0 1,0 0-1,-1 0 1,1 0-1,0 0 1,-1 0 0,1 0-1,0 0 1,-1 0-1,1 0 1,0-1-1,-1 1 1,1 0 0,0 0-1,-1 0 1,1 0-1,0-1 1,-1 1-1,1 0 1,0 0 0,0 0-1,-1-1 1,1 1-1,0 0 1,0-1-1,0 1 1,-1 0 0,1 0-1,0-1 1,0 1-1,0 0 1,0-1-1,0 1 1,-1 0 0,1-1-1,0 0 1,0-4-2983</inkml:trace>
</inkml:ink>
</file>

<file path=ppt/ink/ink1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2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130 295 4608,'17'-30'7529,"8"0"-4099,9-12-2379,-17 10 760,-13 25-1498,-1-1 0,2 1 0,-1-1 0,1 1 1,0 1-1,0-1 0,1 1 0,8-8 0,2 1 122,1 1-1,0 1 0,1 0 0,23-9 1,-32 16-235,0 0 0,0 1 0,0 0 0,1 0 0,0 1 1,0 0-1,-1 1 0,1 0 0,0 0 0,18 2 1,-25 0-191,0 0 1,-1 1 0,1-1 0,0 0 0,-1 1 0,1 0 0,-1-1-1,1 1 1,-1 0 0,0 0 0,0 1 0,0-1 0,0 0 0,0 1 0,-1-1-1,1 1 1,-1-1 0,1 1 0,-1 0 0,0 0 0,0-1 0,0 1-1,0 0 1,-1 0 0,1 0 0,-1 5 0,3 8 38,-2 1 1,0-1-1,-3 28 0,1-28-47,-3 34 97,-13 70-1,13-104-75,0 1 0,-2-1 0,1 0 0,-2-1 0,0 1 0,-1-1 0,-1-1 0,-10 15 0,-13 12 62,-2-1 0,-1-1 1,-2-2-1,-1-2 0,-70 49 1,107-83-81,-13 9 30,-1-2 0,-30 15 0,43-22-35,-1 0 0,1 0-1,-1 0 1,0 0 0,1 0 0,-1-1 0,0 1 0,1-1 0,-1 0-1,0 0 1,0 0 0,1 0 0,-1 0 0,0 0 0,0-1 0,1 1-1,-1-1 1,0 0 0,1 0 0,-1 0 0,1 0 0,-1 0 0,1-1-1,0 1 1,-4-4 0,2 1-14,0-1 0,0 0 0,1 0-1,-1 0 1,1 0 0,1 0 0,-1-1-1,-1-6 1,3 9 8,0 1-1,0-1 1,1 0 0,-1 1-1,1-1 1,0 0-1,0 0 1,0 1 0,0-1-1,0 0 1,1 0-1,-1 1 1,1-1 0,0 0-1,-1 1 1,1-1-1,1 0 1,-1 1 0,3-5-1,-3 6 9,1 0 0,0 0 0,0 0 0,0 0 0,0 0-1,0 0 1,0 0 0,0 1 0,0-1 0,0 1 0,0-1 0,0 1-1,1 0 1,-1 0 0,0 0 0,0 0 0,0 0 0,0 0 0,3 1 0,45 9 67,289 63-410,-323-72 56,0-1 0,-1 0 0,1-1 0,0 0 0,-1-1 0,20-5 0,15-2-2478,-7-4-2485,-23 6 2049</inkml:trace>
</inkml:ink>
</file>

<file path=ppt/ink/ink1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2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7296,'14'-3'3584,"6"-6"-2944,-15 5 5375,24 1-5247,-6 3 128,19-4 384,-10-1 0,16 1-1792,-10 4 128,4 0 896,-10 0 0,-3 0-896,-6 0 128,-9-7-1792,-5-2 0,-4-1-767,1-3 127</inkml:trace>
</inkml:ink>
</file>

<file path=ppt/ink/ink1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3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44 2944,'13'-9'1314,"-13"8"-1260,0 1 0,1 0 1,-1 0-1,0 0 0,0 0 0,0 1 0,1-1 0,-1 0 0,0 0 0,0 0 0,0 0 1,1 0-1,-1 0 0,0 0 0,0 0 0,0 0 0,0 0 0,1 0 0,-1 1 1,0-1-1,0 0 0,0 0 0,0 0 0,0 0 0,1 1 0,-1-1 0,0 0 1,0 0-1,0 0 0,0 0 0,0 1 0,0-1 0,0 0 0,0 0 0,0 0 1,0 1-1,0-1 0,0 0 0,0 0 0,0 0 0,0 1 0,0-1 0,0 0 1,0 0-1,0 0 0,0 1 0,0-1 0,0 0 0,0 0 0,0 1 0,0 1 2592,0-2-1665,-4 1 407,3-1-1299,0 0 1,1 0-1,-1 1 1,0-1 0,1 0-1,-1 0 1,0 0-1,1 0 1,-1 0-1,0 0 1,1 0-1,-1 0 1,0 0 0,1 0-1,-1-1 1,0 1-1,1 0 1,-1 0-1,0-1 1,1 1-1,-1 0 1,1-1 0,-1 1-1,1 0 1,-1-1-1,1 1 1,-1-1-1,1 1 1,-1-2 0,1 2-62,0 1 0,0-1 1,0 0-1,0 0 0,0 0 1,0 0-1,0 0 0,1 0 1,-1 0-1,0 0 1,0 0-1,0 0 0,0 0 1,0 0-1,0 0 0,0 0 1,1 0-1,-1 0 0,0 0 1,0 0-1,0 0 1,0 0-1,0 0 0,0 0 1,1 0-1,-1 0 0,0 0 1,0 0-1,0-1 0,0 1 1,0 0-1,0 0 1,0 0-1,0 0 0,0 0 1,1 0-1,-1 0 0,0 0 1,0 0-1,0-1 0,0 1 1,0 0-1,0 0 0,0 0 1,0 0-1,0 0 1,0 0-1,0-1 0,0 1 1,0 0-1,0 0 0,0 0 1,0 0-1,0 0 0,0 0 1,0 0-1,0-1 1,1 2 24,-1-1 1,1 1-1,0-1 1,-1 1 0,1-1-1,0 1 1,0-1 0,0 0-1,-1 1 1,1-1 0,0 0-1,0 0 1,0 1-1,0-1 1,-1 0 0,1 0-1,0 0 1,0 0 0,0 0-1,0 0 1,0-1 0,-1 1-1,1 0 1,0 0 0,0-1-1,1 0 1,5-2 104,2-2 3,0 0 0,0 0-1,1 1 1,0 1 0,0 0 0,0 0 0,0 0 0,0 2 0,0-1 0,0 1 0,1 1 0,-1 0-1,12 1 1,-11 1 26,1 0-1,-1 1 0,1 0 0,-1 1 0,0 0 0,-1 0 1,1 2-1,-1-1 0,1 1 0,10 9 0,-20-13-189,1 1 0,-1-1-1,0 1 1,1 0-1,-1 0 1,0-1 0,0 1-1,-1 0 1,1 0-1,-1 0 1,1 0 0,-1 0-1,0 0 1,0-1 0,0 1-1,0 0 1,-1 0-1,1 0 1,-1 0 0,0 0-1,0 0 1,0-1 0,0 1-1,0 0 1,-1-1-1,-1 4 1,-5 9 38,-1 1 1,-19 23-1,27-38-28,-13 15 42,-1-1 1,0-1-1,0 0 0,-2-1 1,0-1-1,0 0 1,-1-2-1,-29 14 1,-42 26 123,89-49-173,-1 0 1,0-1-1,0 1 0,-1 0 0,1-1 0,0 1 1,0-1-1,0 1 0,0-1 0,0 1 0,-1-1 1,1 0-1,0 0 0,0 0 0,0 0 0,-1 0 1,1 0-1,0 0 0,0 0 0,-1 0 0,1 0 0,0-1 1,0 1-1,0 0 0,-3-2 0,4 1-2,-1 1-1,1-1 0,0 1 0,-1-1 1,1 0-1,0 1 0,0-1 0,-1 0 1,1 0-1,0 1 0,0-1 1,0 0-1,0 0 0,0 1 0,0-1 1,0 0-1,0 0 0,0 1 1,0-1-1,1 0 0,-1 1 0,0-1 1,0 0-1,1 0 0,-1 1 0,0-1 1,1 1-1,-1-1 0,1 0 1,-1 1-1,1-1 0,-1 1 0,1-1 1,-1 1-1,1-1 0,-1 1 1,1-1-1,0 1 0,-1 0 0,2-1 1,2-3 52,1 0 0,0 1 0,-1-1 0,1 1 0,1 0 0,-1 0 1,0 1-1,1-1 0,-1 1 0,1 1 0,10-3 0,-12 4 43,-1 0-1,1 0 0,-1 0 0,1 1 0,-1 0 1,1-1-1,-1 1 0,0 0 0,1 1 1,-1-1-1,0 1 0,0-1 0,0 1 1,0 0-1,0 0 0,0 0 0,0 1 1,-1-1-1,1 0 0,3 6 0,1 1 23,0-1 0,1 0 0,0 0 0,0-1 0,1 0-1,-1 0 1,2-1 0,-1 0 0,1-1 0,0 0 0,0 0 0,0-1 0,0-1-1,1 1 1,0-2 0,-1 1 0,1-2 0,0 1 0,0-2 0,0 1-1,0-1 1,0-1 0,0 0 0,0-1 0,19-5 0,-10 3-859,-1-1-1,0 0 1,-1-2 0,1 0-1,-1-1 1,-1-1 0,0-1 0,31-22-1,-29 12-2839</inkml:trace>
</inkml:ink>
</file>

<file path=ppt/ink/ink1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6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57 1792,'0'0'335,"-1"0"0,1-1 0,-1 1 0,1 0 0,-1-1 0,1 1 0,0-1 0,-1 1 1,1 0-1,0-1 0,-1 1 0,1-1 0,0 1 0,-1-1 0,1 0 0,0 1 0,0-1 0,0 1 0,0-1 0,-1 1 0,1-1 0,0 0 1,0 1-1,0-1 0,0 1 0,0-1 0,0 1 0,1-1 0,-1 0 0,0 1 0,0-1 0,0 1 0,0-1 0,1 1 0,-1-1 0,0 1 0,1-1 1,-1 1-1,1-2 0,27-9 3955,31 4-3168,39-2 10,-75 5-1289,-1 2 1,41 0-1,-26 11-1064,-2-1-5771,-34-8 4304</inkml:trace>
</inkml:ink>
</file>

<file path=ppt/ink/ink1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6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6400,'0'0'3200,"6"0"-2304,-6 0 5247,14-3-5375,-5-1 128,14-5 512,-4 6 0,19-5-1792,-5 5 0,10-2 1024,-11 1 128,2 4-896,-7 0 128,-3 0-1280,-6 0 0,7 0-1535,-7 0-1</inkml:trace>
</inkml:ink>
</file>

<file path=ppt/ink/ink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13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4480,'-11'0'2176,"22"8"-2048,-11-8 3328,12 6-3456,-2-2 128,1 9-128,6-7 0,-1-6-512,7 4 0,-6 0-768,0 19 128</inkml:trace>
</inkml:ink>
</file>

<file path=ppt/ink/ink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3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0 116 3200,'6'-7'203,"-1"-1"0,1 1 0,-1 0 0,2 1 0,-1 0 0,1 0 0,0 0 0,1 0 0,-1 1 0,16-7 0,-9 5 159,1 1 1,0 0-1,1 2 1,-1-1-1,32-3 1,-28 6-256,-1 1 0,0 0 1,1 2-1,-1 0 0,0 1 1,0 0-1,0 2 0,0 0 1,0 1-1,-1 1 0,31 14 1,-34-12 46,0 1 0,-1 0-1,0 1 1,0 0 0,-1 1 0,-1 0 0,18 22 0,-25-27-46,0 1 0,0-1 0,0 1 0,-1 0 0,0 0 1,0 0-1,0 0 0,-1 0 0,0 1 0,-1-1 0,0 1 0,0-1 0,0 1 0,-1-1 1,0 1-1,-1 0 0,0-1 0,-2 11 0,1-13-37,0-1-1,0 0 1,0 1-1,-1-1 1,1 0-1,-1-1 1,0 1 0,-1 0-1,1-1 1,0 0-1,-1 0 1,0 0-1,0 0 1,0 0 0,0-1-1,0 1 1,0-1-1,-1 0 1,1-1-1,-1 1 1,-4 0 0,-11 4 47,1-2 1,-1 0-1,-32 2 1,24-6-223,0-1 1,0-2 0,-52-11 0,48 8-871,31 6 919,1 1 1,0-1 0,-1 0-1,1 0 1,-1 0-1,1 1 1,0-1-1,-1 0 1,1 0-1,0 1 1,0-1-1,-1 0 1,1 1-1,0-1 1,-1 0-1,1 1 1,0-1 0,0 0-1,0 1 1,-1-1-1,1 1 1,0-1-1,0 0 1,0 1-1,0-1 1,0 1-1,0-1 1,0 1-1,0-1 1,0 0-1,0 1 1,0-1 0,0 1-1,0-1 1,0 1-1,0-1 1,1 0-1,-1 1 1,0-1-1,0 1 1,0-1-1,1 0 1,-1 1-1,0-1 1,0 0-1,1 1 1,16 11-1631</inkml:trace>
</inkml:ink>
</file>

<file path=ppt/ink/ink1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7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7552,'1'2'3948,"7"7"-2023,-5-7 3188,5 0-4556,0 1 0,0-1 0,0 1 0,-1 0 0,1 1 0,8 5 0,7 8-177,40 36 0,-5-4 934,9 1-951,2-2 0,120 60-1,-183-105-646,1 0 0,-1 0 1,1 1-1,-1-1 0,0 1 0,0 1 0,0-1 0,-1 1 0,0 0 0,0 1 0,0-1 1,5 9-1,-9-14 195,-1 0 1,0 1 0,0-1 0,0 0-1,1 1 1,-1-1 0,0 0 0,0 1 0,0-1-1,0 1 1,0-1 0,0 0 0,0 1-1,0-1 1,0 0 0,0 1 0,0-1-1,0 0 1,0 1 0,0-1 0,0 0-1,0 1 1,0-1 0,-1 1 0,1-1 0,0 0-1,0 0 1,0 1 0,0-1 0,-1 0-1,1 1 1,0-1 0,0 0 0,-1 0-1,1 1 1,0-1 0,-1 0 0,1 0-1,0 0 1,0 1 0,-1-1 0,1 0 0,-1 0-1,1 0 1,0 0 0,-1 0 0,-3 2-629,-10 7-2376</inkml:trace>
</inkml:ink>
</file>

<file path=ppt/ink/ink1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7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747 0 5376,'-9'2'11379,"-8"11"-7695,-25 27-5055,32-30 1950,-4 4-394,6-4 116,-1-1-1,-1-1 1,-19 15-1,-167 94 681,127-78-972,-94 39-1,51-26-1433,68-35-2393,29-13 1109</inkml:trace>
</inkml:ink>
</file>

<file path=ppt/ink/ink1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8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1 159 6144,'10'-18'9693,"-2"-4"-5984,-7 18-3634,0 0 0,0 0 0,1 0 0,-1 1 0,1-1 0,0 0 0,0 1 0,0-1 0,1 1 0,-1-1 0,1 1 0,0 0 0,0 0 0,6-5 0,24-5 741,-1 0 0,2 2 0,56-10 0,-89 20-791,1 1-1,-1 0 1,0-1-1,1 1 0,-1 0 1,1 0-1,-1 0 1,1 0-1,-1 0 0,1 0 1,-1 0-1,1 0 1,-1 1-1,0-1 1,1 0-1,-1 1 0,1-1 1,-1 1-1,0 0 1,1 0-1,-1-1 1,0 1-1,0 0 0,0 0 1,0 0-1,0 0 1,0 0-1,0 0 0,0 0 1,0 1-1,0-1 1,0 0-1,-1 0 1,1 1-1,-1-1 0,1 1 1,-1-1-1,1 2 1,1 6-20,-1 0 0,0 0 1,-1 0-1,0 0 1,-1 11-1,0-1 13,1-9-19,-2 0 0,1 0 0,-1 0 0,-1 0 0,1 0 0,-2-1 0,1 1 0,-1-1 1,-1 0-1,0 0 0,0 0 0,-1-1 0,0 1 0,-8 7 0,1-2 6,0 0 0,-2-1 0,1 0 0,-2-1 0,0-1 0,-27 15 0,38-24-4,1 0-1,-1 0 0,0 0 1,0 0-1,0-1 0,-9 1 0,14-1-1,-1-1 0,1 0 0,-1 0 0,1 0 0,-1 0 0,0 0 0,1 0 0,-1-1 0,1 1 0,-1 0 0,1 0-1,-1 0 1,1 0 0,-1-1 0,1 1 0,-1 0 0,1 0 0,-1-1 0,1 1 0,-1 0 0,1-1 0,0 1-1,-1-1 1,1 1 0,-1-1 0,1 0 0,0 0-5,-1 0 0,1 0 0,0-1 0,0 1 0,0 0 1,1-1-1,-1 1 0,0 0 0,0-1 0,1 1 0,-1 0 0,0 0 0,1 0 0,0-1 0,-1 1 0,2-2 0,0 0 41,0 0 0,-1 0-1,1 0 1,1 0 0,-1 1-1,0-1 1,0 1 0,1 0-1,0-1 1,-1 1 0,1 0-1,0 0 1,0 1 0,0-1-1,0 1 1,0-1 0,1 1-1,-1 0 1,0 0 0,1 1-1,-1-1 1,0 1 0,1-1-1,-1 1 1,1 0 0,-1 0-1,1 1 1,-1-1 0,0 1-1,1-1 1,-1 1 0,0 0-1,1 1 1,-1-1 0,0 0-1,0 1 1,0 0 0,0 0-1,0-1 1,-1 2 0,1-1-1,-1 0 1,1 1 0,-1-1-1,0 1 1,0-1 0,4 7-1,-4-5 6,0 1 1,1-1-1,-1 0 0,1 0 1,0 0-1,1-1 0,-1 1 1,0-1-1,1 0 0,0 0 0,0 0 1,0 0-1,0-1 0,0 1 1,0-1-1,1 0 0,-1 0 1,1-1-1,0 1 0,-1-1 0,1 0 1,0 0-1,0-1 0,0 0 1,-1 1-1,8-2 0,4-3-341,0-1-1,0-1 1,-1 0-1,19-12 1,30-18-3878,-51 28 2783,16-8-1954</inkml:trace>
</inkml:ink>
</file>

<file path=ppt/ink/ink1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4:59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4864,'1'2'8457,"9"-1"-3945,68 0-1866,6-7-1186,-67 4-1373,0 0 0,1 1 1,-1 0-1,0 2 0,1 0 0,20 5 0,-25-4-709,-1-1 1,0 1 0,0-2 0,1 0 0,17-3 0,-10 2-1156,5 0-1060</inkml:trace>
</inkml:ink>
</file>

<file path=ppt/ink/ink1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0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342 139 5248,'-1'0'186,"1"0"99,0 0 1,0 0-1,-1 0 0,1 0 1,0 0-1,0 0 0,-1 0 1,1 0-1,0 0 0,0 0 0,-1 0 1,1 0-1,0 0 0,0 1 1,0-1-1,-1 0 0,1 0 1,0 0-1,0 0 0,0 0 1,-1 1-1,1-1 0,0 0 1,0 0-1,0 0 0,0 1 1,0-1-1,0 0 0,-1 0 1,1 0-1,0 1 0,0-1 1,0 0-1,0 0 0,0 1 0,0-1 1,0 0-1,0 0 0,0 0 1,0 1-1,0-1 0,0 0 1,0 0-1,0 1 0,0-1 1,0 0-1,0 0 0,0 1 1,1-1-1,-1 7 1519,1 3-4002,-1 2 2654,1-1-1,0 0 1,1 1-1,0-1 1,1 0-1,0 0 1,1 0-1,0-1 1,0 1-1,1-1 1,9 13-1,-11-19-394,0 0 0,0 0 0,0 0 0,1 0 0,-1-1 0,1 0 0,0 1 0,0-1 0,0-1 0,1 1 0,-1 0 0,0-1 0,1 0 0,0 0 0,0-1 0,-1 1 0,1-1 0,0 0 0,0 0 0,0-1 0,0 1 0,0-1 0,0 0 0,0-1 0,1 1 0,-2-1 0,1 0 0,0 0 0,6-3 0,0 0-7,0-1 0,-1-1 0,0 0 0,0 0-1,0-1 1,-1 0 0,0-1 0,-1 0 0,0 0 0,0-1 0,0 0 0,-1 0 0,-1-1 0,10-17 0,-3 4-61,-2-1 0,-1 0 0,-1 0 0,0-1 1,7-43-1,-17 39-106,-1 22 123,1 13-14,-17 23 4,7-15 0,8-4 0,-1 0 0,2 0 0,0 0 0,-3 19-1,-6 28-104,7-45 102,1 0 0,1 0 0,0 0 0,0 0 0,1 0 0,1 17 0,-1 2 2,-1-3 19,1 0 0,1 1 0,1-1-1,1 0 1,13 53 0,1-9 112,15 144 1,-29-191-78,-2 0 0,-1 0 0,0 0-1,-2 0 1,-1-1 0,-1 1 0,-2-1 0,0 0-1,-20 44 1,17-47 116,-1 0-1,-1-2 1,-23 33-1,30-47-91,-1 1-1,1-1 1,-1 0-1,0 0 1,0 0-1,0-1 1,-1 0-1,1 0 1,-1 0-1,0-1 1,0 0 0,-1-1-1,1 0 1,0 0-1,-13 2 1,0-3-28,1-1 1,-1 0-1,0-1 0,0-2 1,0 0-1,1-1 1,-1 0-1,1-2 0,1 0 1,-20-10-1,15 5-21,1 0 0,0-1 0,1-2 0,1 0 1,0-1-1,1-1 0,-28-30 0,41 40-10,0-1-1,1 0 1,0 1 0,1-2 0,-1 1 0,1-1 0,1 1 0,0-1-1,-5-14 1,8 20-29,0-1-1,-1 1 1,1-1-1,0 1 1,0-1-1,0 1 1,1-1-1,-1 1 0,1 0 1,-1-1-1,1 1 1,0-1-1,0 1 1,0 0-1,0 0 1,0-1-1,0 1 1,1 0-1,-1 0 1,1 0-1,-1 0 1,1 0-1,0 1 1,0-1-1,0 1 1,0-1-1,0 1 1,0-1-1,0 1 1,0 0-1,1 0 0,-1 0 1,5-1-1,110-31-3662,-32 11-2891,-47 10 2831</inkml:trace>
</inkml:ink>
</file>

<file path=ppt/ink/ink1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1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 3712,'1'-2'430,"-1"0"0,0 0 0,1 0 1,0 0-1,-1 0 0,1 0 0,0 0 0,0 1 0,0-1 1,0 0-1,0 1 0,0-1 0,1 0 0,-1 1 0,0 0 1,1-1-1,-1 1 0,1 0 0,0 0 0,-1 0 0,3-2 1,17-15 1753,-19 16-1846,1-1 0,0 0 1,0 1-1,0-1 0,0 1 0,0 0 1,1 0-1,-1 0 0,1 0 1,-1 1-1,1-1 0,-1 1 1,1 0-1,5-1 0,59-6 1369,-49 7-1449,-13 0-139,8 0 160,-1 0 0,1 0-1,-1 1 1,1 1-1,-1 0 1,21 4 0,-32-4-265,-1 1 0,1-1 1,-1 0-1,1 1 0,-1-1 1,0 1-1,0-1 0,0 1 1,0-1-1,0 1 1,0 0-1,0 0 0,0-1 1,0 1-1,-1 0 0,1 0 1,-1 0-1,0 0 0,1 0 1,-1 0-1,0 0 0,0 0 1,0 0-1,0 0 1,-1 0-1,1 0 0,0 0 1,-1-1-1,1 1 0,-2 2 1,-19 62 30,21-66-45,-11 20-77,-1-1 0,-1 0 0,-1-1 1,0-1-1,-2 0 0,0 0 0,-23 17 0,25-21-204,0 0 40,-33 29-544,44-39 689,0-1 0,-1 0 1,1 1-1,-1-1 0,1-1 0,-1 1 0,0 0 1,0-1-1,0 0 0,0 0 0,-7 1 0,10-2 90,1 0-1,-1 0 1,1 0-1,-1 0 1,1 0-1,-1 0 0,1 0 1,-1 0-1,1 0 1,-1-1-1,1 1 1,-1 0-1,1 0 1,-1 0-1,1-1 1,0 1-1,-1 0 0,1-1 1,0 1-1,-1 0 1,1-1-1,0 1 1,-1-1-1,1 1 1,0 0-1,-1-1 1,1 1-1,0-1 0,0 1 1,0-1-1,0 1 1,-1-1-1,1 1 1,0-1-1,0 1 1,0-2-1,6-23-144,-5 23 161,-1 1 1,1-1 0,0 1-1,0-1 1,-1 0 0,1 1-1,0 0 1,0-1-1,1 1 1,-1-1 0,0 1-1,0 0 1,0 0 0,1 0-1,-1 0 1,1 0-1,-1 0 1,1 0 0,-1 0-1,1 1 1,0-1 0,-1 0-1,1 1 1,0 0 0,-1-1-1,1 1 1,0 0-1,2 0 1,0 2 155,0 1 0,0 0-1,0-1 1,0 2 0,0-1 0,0 0-1,-1 1 1,1 0 0,-1 0 0,0 0 0,3 6-1,-3-4 6,1-1-1,-1 0 0,1 0 0,0-1 0,1 1 0,-1-1 1,1 0-1,-1 0 0,1 0 0,11 5 0,0-4-23,0-2-1,0 1 1,1-2 0,-1 0-1,1-1 1,0-1 0,-1-1-1,32-4 1,-22 3-229,-24 1-195,1 1 1,0-1-1,-1 1 1,1-1-1,-1 0 0,0 0 1,1 0-1,-1 0 1,0 0-1,1 0 1,-1-1-1,0 1 1,0-1-1,0 0 1,0 1-1,0-1 1,-1 0-1,1 0 1,-1 0-1,1-1 1,-1 1-1,0 0 1,1 0-1,-1-1 1,1-2-1,7-16-3050</inkml:trace>
</inkml:ink>
</file>

<file path=ppt/ink/ink1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3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3968,'6'1'8395,"8"-3"-4194,38-4-3931,-41 5 197,369-19 2477,-310 11-3899,0 1-1811,-28 14-2110,-33-2 2444</inkml:trace>
</inkml:ink>
</file>

<file path=ppt/ink/ink1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3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5 5248,'0'0'234,"0"-1"0,-1 1 1,1 0-1,-1-1 0,1 1 0,0 0 1,-1-1-1,1 1 0,-1 0 1,1-1-1,-1 1 0,1 0 0,-1 0 1,1 0-1,-1 0 0,1-1 0,-1 1 1,0 0-1,1 0 0,-1 0 0,1 0 1,-1 0-1,1 0 0,-1 0 1,1 1-1,-1-1 0,1 0 0,-1 0 1,1 0-1,-1 0 0,1 1 0,-1-1 1,1 0-1,-1 0 0,1 1 0,-1-1 1,1 0-1,-1 1 0,1-1 1,-1 1-1,-4 15 5042,3 0-5031,2-12-844,-4 48 935,2 0 0,2 0 0,9 65 0,-12-66-207,-2-12-3692,5-36 1480,0-6-442,0-1-56</inkml:trace>
</inkml:ink>
</file>

<file path=ppt/ink/ink1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4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89 269 5376,'0'-1'458,"-1"1"1,0-1-1,0 0 0,1 1 1,-1-1-1,1 0 1,-1 0-1,0 1 0,1-1 1,-1 0-1,1 0 0,0 0 1,-1 0-1,1 0 1,0 1-1,0-1 0,-1 0 1,1-2-1,2-20 3198,17-26-3113,-15 41-353,0-2 55,0 0 1,1 1-1,1 0 0,-1-1 1,2 2-1,-1-1 0,1 1 1,0 0-1,1 0 0,0 1 1,0 0-1,1 0 0,-1 1 1,1 0-1,1 1 0,-1 0 1,1 0-1,0 1 0,13-4 1,-15 6-163,6-3 94,1 1 1,-1 0-1,1 2 1,0-1-1,26 1 1,-37 2-162,0 1 1,0-1-1,0 1 1,0 0 0,0 0-1,0 1 1,0-1-1,0 1 1,-1 0-1,1 0 1,-1 0-1,1 0 1,-1 1 0,0 0-1,0-1 1,0 1-1,0 0 1,0 0-1,0 1 1,-1-1-1,0 1 1,0-1 0,0 1-1,0 0 1,2 5-1,2 9-24,0 0 0,-2 1 0,0 0 0,-1 0 0,0 0 0,-2 0 0,0 0 0,-2 0 0,0 1 0,-1-1 0,-1 0 0,0 0 0,-2-1 0,0 1 0,-13 29 0,2-22 21,-2-2 0,-1 1 0,-1-2-1,0-1 1,-2 0 0,-1-2 0,0 0 0,-2-2-1,-35 21 1,46-32-11,0 0 0,0-1 0,-1-1-1,0 0 1,0-1 0,0-1 0,0 0-1,-1-1 1,1-1 0,-1 0 0,-25-3 0,40 3-2,1-1 1,0 0 0,-1 0 0,1 0 0,0 0-1,-1 0 1,1 0 0,-1 0 0,1 0 0,0 0-1,-1 0 1,1 0 0,-1 0 0,1 0 0,0 0-1,-1 0 1,1 0 0,-1 0 0,1 0 0,0-1-1,-1 1 1,1 0 0,0 0 0,-1 0-1,1-1 1,0 1 0,-1 0 0,1-1 0,0 1-1,0 0 1,-1 0 0,1-1 0,0 1 0,0 0-1,-1-1 1,1 1 0,0-1 0,0 1 0,0 0-1,0-1 1,0 1 0,0-1 0,0 1 0,0 0-1,-1-1 1,1 1 0,1-1 0,-1 1 0,0 0-1,0-1 1,0 1 0,0-1 0,0 1 0,0 0-1,0-1 1,0 1 0,1 0 0,-1-1 0,0 1-1,0 0 1,1-1 0,-1 1 0,1-1 0,27-21 42,-10 8-31,-12 9 59,0-1 0,0 1 1,1-1-1,0 2 0,0-1 0,0 1 0,0 0 0,1 1 0,-1-1 0,1 2 0,0-1 1,0 1-1,0 0 0,11-1 0,-15 2-33,0 1 1,0 0-1,0 0 1,0 0 0,0 0-1,0 0 1,0 1-1,-1 0 1,1-1-1,0 2 1,0-1-1,0 0 1,-1 1-1,1 0 1,0-1-1,-1 1 1,0 1 0,1-1-1,-1 0 1,0 1-1,0 0 1,-1 0-1,1 0 1,0 0-1,-1 0 1,0 0-1,0 1 1,0-1-1,0 1 1,1 3-1,2 7 78,-5-11-100,1 0 1,0 1 0,0-1-1,0 0 1,0 0 0,0 0 0,1 0-1,0 0 1,-1 0 0,1 0 0,0 0-1,0-1 1,1 1 0,-1-1 0,0 1-1,1-1 1,0 0 0,-1 0-1,1 0 1,0 0 0,0-1 0,0 1-1,0-1 1,6 2 0,6 1-327,-1-1-1,0 0 1,1-2 0,0 1-1,-1-2 1,1 0 0,0 0-1,-1-2 1,1 1 0,27-9 0,-25 5-1312,0-1 1,-1-1 0,1-1-1,-2 0 1,29-20 0,-9-1-1728</inkml:trace>
</inkml:ink>
</file>

<file path=ppt/ink/ink1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4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26 5888,'0'-1'321,"5"-20"2901,4 18 5032,-8 3-6846,-1 0 618,0 0-1954,1 0 0,-1 1 0,1-1-1,-1 0 1,1 1 0,-1-1 0,1 1-1,-1-1 1,1 1 0,-1-1 0,1 1-1,-1-1 1,0 1 0,1-1 0,-1 1-1,0-1 1,0 1 0,1-1 0,-1 1-1,0 0 1,0 1 0,-1 7 642,-1 0 0,0 0 1,-1 0-1,-6 16 0,-1 1-40,5-11-444,1 2 1,0-1-1,1 0 0,1 1 0,0-1 1,1 1-1,1-1 0,2 22 0,-1-33-260,-1-1 0,1 1 0,0-1 0,0 1 0,1-1 1,-1 1-1,1-1 0,0 0 0,0 0 0,0 0 0,1 0 0,-1 0 0,1 0 0,0-1 0,0 1 0,1-1 0,-1 0 0,1 0 0,-1 0 0,1 0 0,0-1 0,0 1 0,0-1 1,0 0-1,1 0 0,-1-1 0,0 1 0,1-1 0,-1 0 0,1 0 0,0-1 0,-1 1 0,1-1 0,6 0 0,-3-2-601,1 1-1,0-1 1,-1-1-1,1 0 1,-1 0-1,0-1 1,0 0 0,0 0-1,8-7 1,18-13-2847</inkml:trace>
</inkml:ink>
</file>

<file path=ppt/ink/ink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4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3200,'0'-1'31,"1"1"0,-1 0 0,0 0-1,0 0 1,0 0 0,1 0 0,-1-1 0,0 1 0,0 0 0,1 0 0,-1 0 0,0 0-1,0 0 1,1 0 0,-1 0 0,0 0 0,0 0 0,1 0 0,-1 0 0,0 0 0,0 0-1,0 0 1,1 0 0,-1 0 0,0 0 0,0 0 0,1 1 0,-1-1 0,0 0 0,0 0-1,0 0 1,1 0 0,-1 0 0,0 1 0,0-1 0,0 0 0,1 0 0,-1 0 0,0 0-1,0 1 1,0-1 0,0 0 0,0 0 0,0 1 0,0-1 0,1 0 0,-1 0-1,0 1 1,0-1 0,0 0 0,14 26 1362,10 36 247,8 73-644,16 146 1,-4 146-344,-22-192 157,-21-222-803,13 192 332,-14-179-365,-1 1 0,-2-1 1,0 1-1,-2-1 0,-12 40 1,16-64-24,1 0 1,-1-1-1,0 1 1,1 0-1,-1 0 1,0-1-1,0 1 1,0-1-1,0 1 1,0-1-1,0 1 1,-1-1-1,-1 2 1,2-3 0,1 0 0,-1 1 1,1-1-1,-1 0 1,0 0-1,1 0 0,-1 0 1,1 0-1,-1 0 0,0 0 1,1 0-1,-1 0 1,1 0-1,-1 0 0,0 0 1,1 0-1,-1 0 1,1 0-1,-1-1 0,1 1 1,-1 0-1,1 0 1,-1-1-1,1 1 0,-1 0 1,0-1-1,-2-2-196,0-1 0,0 1 0,0-1 0,0 1 0,1-1 1,0 0-1,0 0 0,-3-7 0,-9-24-1164</inkml:trace>
</inkml:ink>
</file>

<file path=ppt/ink/ink1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5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53 6016,'-5'13'12471,"-2"1"-8775,2 8-2793,5-21-909,0-1 0,0 1 0,0 0 0,0-1 0,1 1 0,-1 0 0,0-1 0,0 1 0,0-1 0,1 1 0,-1 0 0,0-1 0,1 1 0,-1-1 0,0 1 0,1-1 0,-1 1 0,1-1 0,-1 1 0,1-1 0,-1 1 0,2-1 0,23 3 2316,25-11-2091,-47 7-218,0 0 0,0 1 0,-1-1 0,1 0 0,0-1 0,-1 1 0,1 0 0,-1-1 0,0 1 0,1-1 0,-1 0 0,0 0 0,0 0 0,0 0 0,2-3 0,-3 4-7,-1-1 0,0 0 1,0 0-1,1 0 0,-1 0 1,-1 1-1,1-1 1,0 0-1,0 0 0,-1 0 1,1 1-1,-1-1 0,1 0 1,-1 1-1,0-1 1,0 0-1,0 1 0,0-1 1,0 1-1,0-1 1,0 1-1,0 0 0,0-1 1,-1 1-1,1 0 0,-3-2 1,-2-2-226,1 1 0,-1-1 1,0 1-1,0 0 0,-11-5 1,14 8-81,1 0 0,-1 0 0,0 0 0,0 0 0,0 0 1,0 1-1,0-1 0,0 1 0,0 0 0,0 0 0,0 0 0,0 0 1,-5 1-1,-13 6-2783</inkml:trace>
</inkml:ink>
</file>

<file path=ppt/ink/ink1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6.3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5248,'37'-12'5583,"-32"10"-4288,0 0-1,0 0 1,0 1-1,1 0 1,-1-1-1,9 1 0,-10 1-1212,0 0 0,0 1 0,-1-1 0,1 1-1,0 0 1,-1 0 0,1 0 0,3 2 0,2 1 344,-1 1 1,1 0-1,-1 1 1,-1 0-1,1 0 1,-1 1-1,0 0 1,0 0-1,6 9 0,53 85 1184,-50-74-1321,1 0 0,22 26 0,-32-47-246,0 0 1,0 0 0,0 0-1,1-1 1,0 0-1,10 4 1,26 19-541,-44-28 435,1 0-1,-1 0 1,0 0 0,0 1 0,0-1 0,1 0-1,-1 0 1,0 1 0,0-1 0,0 0-1,0 0 1,1 0 0,-1 1 0,0-1 0,0 0-1,0 0 1,0 1 0,0-1 0,0 0 0,0 1-1,0-1 1,0 0 0,0 0 0,0 1-1,0-1 1,0 0 0,0 0 0,0 1 0,0-1-1,0 0 1,0 0 0,-1 1 0,1-1-1,0 0 1,0 0 0,0 1 0,0-1 0,0 0-1,-1 0 1,1 1 0,0-1 0,0 0 0,0 0-1,-1 0 1,1 0 0,0 0 0,0 1-1,-1-1 1,1 0 0,0 0 0,0 0 0,-1 0-1,1 0 1,-1 0 0,-14 5-5647,7-5 2254</inkml:trace>
</inkml:ink>
</file>

<file path=ppt/ink/ink1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6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726 0 6016,'0'1'554,"1"0"1,-1-1-1,1 1 0,-1 0 1,1 0-1,-1 0 1,1-1-1,-1 1 0,0 0 1,1 0-1,-1 0 1,0 0-1,0 0 0,0-1 1,0 1-1,0 0 1,0 0-1,0 0 0,0 2 1,-9 19 1662,-20 15-2445,-50 20 2062,-165 92 1,137-86-1209,-80 43-36,176-101-883,-22 10-226,32-15 281,0 1-1,0-1 1,0 1 0,0-1-1,0 0 1,-1 0 0,1 1 0,0-1-1,0 0 1,0 0 0,0 0-1,0 0 1,0 0 0,-1-1-1,1 1 1,0 0 0,0 0-1,0-1 1,0 1 0,0-1-1,0 1 1,-1-2 0,-3 1-2727</inkml:trace>
</inkml:ink>
</file>

<file path=ppt/ink/ink1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7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348 43 7808,'-7'22'11043,"9"6"-6556,17 31-4692,-11-36 794,-7-18-445,0-1 0,1 0 0,-1 0 0,1 1 0,0-1 0,0-1 0,0 1 0,1 0 0,-1 0 0,1-1 0,0 0 0,0 1 0,0-1 0,1 0 0,4 3 0,-2-3-88,0 0-1,1-1 1,-1 0-1,1 0 0,-1-1 1,1 0-1,0 0 1,-1 0-1,9-1 1,-3 0-55,0-1 1,-1-1 0,1 0-1,0 0 1,-1-1 0,0-1-1,0 0 1,0 0 0,0-1 0,0-1-1,-1 0 1,0 0 0,0-1-1,-1 0 1,0-1 0,0 0 0,-1 0-1,0-1 1,0 0 0,-1 0-1,0-1 1,-1 0 0,0 0-1,7-17 1,-12 21-2,0 1 0,0-1 0,0 1 0,-1-1 0,0 1 0,0-1 0,-2-5 0,2 10 0,1-1 0,-1 1 0,0-1 0,-1 1 0,1-1 0,0 1 0,0-1 0,-1 1 0,1-1 0,-1 1 0,1-1 0,-1 1 0,0 0 0,1-1 0,-1 1 0,0 0 0,0 0 0,0-1 0,0 1 0,0 0 0,0 0 0,0 0 0,0 0 0,-1 0 0,1 1 0,0-1 0,-1 0 0,-1 0 0,2 5 12,0 1 0,0-1-1,1 1 1,0 0 0,0-1 0,0 1-1,0-1 1,2 9 0,-1 3 32,-10 93 260,4-75-199,2-1 0,2 43-1,14 96 274,4 91-257,-16-222-67,-3 0 0,-1 0 0,-2 0-1,-12 47 1,14-75 54,0-1 0,-1 0 0,-1 0-1,0 0 1,0 0 0,-2-1 0,-8 14-1,9-18 1,0-1 0,0 0 0,-1 0-1,1-1 1,-1 0 0,-1 0-1,1 0 1,-1-1 0,0 0-1,0-1 1,-13 5 0,3-3 21,0-1 0,0-1 0,0 0 0,0-1 1,-1-1-1,1-1 0,0-1 0,-1 0 0,1-2 1,0 0-1,0 0 0,-32-12 0,25 6-62,0-1 0,1-1 0,0-2 0,1 0 0,0-1 0,1-1 0,0-2 0,-20-19 0,36 30-138,1 1 0,0 0 0,0-1 0,0 0 0,1 0 0,0 0 0,0-1-1,1 0 1,-1 1 0,1-1 0,-2-9 0,5 15-6,0 1 0,0-1 0,0 0 0,1 0 0,-1 1 0,0-1 0,0 0 0,1 1 0,-1-1 0,0 0 0,1 1 0,-1-1 0,1 0 0,-1 1 0,1-1 0,-1 1 0,1-1 0,-1 1 0,1-1 0,0 1 0,-1-1 0,1 1 0,-1 0 0,1-1 0,0 1 0,0 0 0,-1 0 0,1-1 0,0 1 0,-1 0 0,1 0 0,0 0 0,0 0 0,0 0 0,36-2-3606,5 11-157,-3-1-150</inkml:trace>
</inkml:ink>
</file>

<file path=ppt/ink/ink1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09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2816,'16'12'8339,"6"-8"-4962,34-10-3604,-19 1 1239,429-23 396,-438 26-1839,55 2 1,-69 2-1104,1 0 1,28 8 0,-29-6-515</inkml:trace>
</inkml:ink>
</file>

<file path=ppt/ink/ink1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10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3200,'0'9'1536,"5"-2"384,-5-7 1280,9 0-2688,-4 0 128,13 0 512,2 0 0,26-4-1408,-7 1 128,16-6 768,-7 2 128,27 7-896,-18 0 0,3 3-1536,-12 1 128,-5-1-384,-11-3 128</inkml:trace>
</inkml:ink>
</file>

<file path=ppt/ink/ink1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5:11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2688,'1'-1'326,"-1"0"0,1 0 1,0 1-1,0-1 0,0 0 0,-1 0 0,1 0 1,0 1-1,0-1 0,0 0 0,0 1 0,0-1 1,0 1-1,0 0 0,1-1 0,-1 1 0,0 0 1,0-1-1,0 1 0,0 0 0,2 0 0,27 8 2322,24 27-1961,-50-32-297,33 24 394,0-1 0,2-1 0,50 21 0,50 28-341,37 17 842,-159-82-1197,0 0 1,-1 1-1,0 0 0,-1 1 1,0 1-1,-1 1 0,-1 0 1,0 0-1,0 2 1,-1-1-1,-1 2 0,-1-1 1,11 22-1,-43-35-1444,17-2 1310,1-1 1,0 1 0,-1 0 0,1 0 0,-1 1 0,1-1-1,0 1 1,-1 0 0,1 0 0,0 0 0,-6 3-1,-28 35-633,12-11 901,-53 42 1,-140 88 1419,133-106-1304,-131 75-4003,168-101 1233</inkml:trace>
</inkml:ink>
</file>

<file path=ppt/ink/ink1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44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7 130 5376,'-1'-1'193,"1"1"-1,-1 0 1,1-1 0,0 1 0,-1-1 0,1 1-1,-1-1 1,1 1 0,0-1 0,-1 1-1,1-1 1,0 1 0,0-1 0,-1 0 0,1 1-1,0-1 1,0 1 0,0-1 0,0 0-1,0 1 1,0-1 0,0 0 0,0 1 0,0-1-1,0 1 1,0-1 0,0 0 0,0 1-1,1-1 1,-1 0 0,6-35 4976,-2 8-3109,-4 18-2407,3-21 2825,-2 31-2408,-1-1 0,1 1 0,-1-1 0,1 1 0,-1-1 0,1 1 1,0-1-1,-1 1 0,1 0 0,0-1 0,-1 1 0,1 0 1,0-1-1,-1 1 0,1 0 0,0 0 0,0 0 0,-1 0 1,1 0-1,0 0 0,0 0 0,-1 0 0,1 0 0,0 0 1,0 0-1,-1 0 0,1 0 0,0 1 0,0-1 0,-1 0 1,1 0-1,0 1 0,-1-1 0,2 1 0,4 4 90,0-1-1,1 1 1,-2 0-1,1 1 1,-1-1-1,0 1 1,0 0-1,0 1 1,-1-1-1,0 1 1,0 0-1,5 13 1,13 19 156,126 155 240,-98-135-649,-3 3 0,43 73 0,-70-95-1240,16 43-1,-29-71 94,-7-11 953,1 0 0,0 0 0,0-1 0,-1 1 0,1 0 0,0 0 0,-1 0 0,1 0 0,-1 0 0,1 0 0,-1 0 0,1 0-1,-1 0 1,0 0 0,0 0 0,1 0 0,-1 0 0,0 0 0,0 1 0,0-1 0,0 0 0,0 0 0,-1 0 0,1 0 0,-1 2 0,-4 0-2657</inkml:trace>
</inkml:ink>
</file>

<file path=ppt/ink/ink1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44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820 14 6656,'-1'-1'160,"-1"-1"0,1 1 0,-1 0 0,1 0 1,-1 0-1,1 0 0,-1 0 0,0 0 0,1 0 0,-1 1 0,0-1 1,0 1-1,1-1 0,-1 1 0,0 0 0,0-1 0,0 1 1,0 0-1,0 0 0,0 0 0,1 1 0,-1-1 0,0 0 0,0 1 1,0-1-1,1 1 0,-3 1 0,2-2-58,-8 6 3993,6 6-2781,-3 7-515,-213 174 2161,129-118-1995,-226 157-922,292-216-2816,-48 23 0,52-30-43</inkml:trace>
</inkml:ink>
</file>

<file path=ppt/ink/ink1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45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0 159 4480,'14'-15'9061,"2"-9"-6186,24-31-2737,-32 48 183,-1 0-1,1 1 1,1 0-1,-1 0 1,1 1 0,0 0-1,0 0 1,0 1-1,0 1 1,17-5-1,-22 7-262,0 1 0,0-1-1,0 1 1,0 0-1,0 0 1,-1 0 0,1 0-1,0 1 1,0 0-1,0 0 1,0 0 0,0 0-1,-1 0 1,1 1-1,-1 0 1,1 0 0,-1 0-1,1 0 1,-1 0-1,0 1 1,0-1 0,0 1-1,-1 0 1,1 0-1,-1 0 1,1 0 0,-1 0-1,0 1 1,0-1-1,2 6 1,-2-5-37,0 1 0,0 0 0,-1 0 0,1 0 0,-1 0 0,-1 0 0,1 1 0,-1-1 0,1 0-1,-1 0 1,-1 0 0,1 1 0,-2 6 0,-1-1 13,0-1 0,-1 0 0,0 1 0,0-2 1,-1 1-1,-7 10 0,-1 0 38,-2 0 1,-1-1 0,0-1 0,-38 33 0,48-46-69,0 1 47,0-1-1,0 1 1,-1-1-1,1 0 1,-1-1-1,-1 0 1,1 0 0,-1 0-1,1-1 1,-1 0-1,0-1 1,-14 3-1,22-5-42,-1 0-1,0 0 0,1 0 0,-1 0 0,1 0 1,-1 0-1,0 0 0,1 0 0,-1 0 1,1-1-1,-1 1 0,0 0 0,1 0 1,-1-1-1,1 1 0,-1 0 0,1-1 1,-1 1-1,1-1 0,0 1 0,-1-1 1,1 1-1,-1 0 0,1-1 0,0 1 1,-1-1-1,1 0 0,0 1 0,0-1 1,0 1-1,-1-1 0,1 1 0,0-1 1,0 0-1,0 1 0,0-1 0,0 1 0,0-1 1,0 0-1,0 1 0,0-1 0,0 1 1,1-2-1,-1 0 36,0 1-1,1-1 1,-1 0 0,1 0 0,0 1-1,-1-1 1,1 1 0,0-1 0,0 1-1,0-1 1,0 1 0,0 0 0,1-1-1,-1 1 1,3-2 0,-2 2 5,0-1 1,1 1-1,-1 0 0,1 0 1,0 0-1,-1 1 0,1-1 1,0 1-1,0-1 1,-1 1-1,1 0 0,0 0 1,0 0-1,-1 0 0,1 1 1,0-1-1,-1 1 0,1-1 1,0 1-1,-1 0 0,1 0 1,-1 0-1,1 1 1,4 2-1,6 5 202,-1 0-1,0 1 1,16 18 0,10 6 337,-33-30-550,-1-1 1,1 1-1,0-1 1,0-1 0,1 1-1,-1-1 1,0 0-1,1 0 1,0 0-1,-1-1 1,1 0 0,0 0-1,0 0 1,8-1-1,-5-1-249,0-1 0,-1 0 0,1 0 0,-1-1 0,0 0 0,0 0 0,0-1-1,0 0 1,12-9 0,24-17-2902,-5 5-364</inkml:trace>
</inkml:ink>
</file>

<file path=ppt/ink/ink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4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1 162 3200,'0'-7'156,"1"0"0,1 0 0,-1 0 1,1 0-1,0 0 0,1 1 0,-1-1 0,1 0 1,1 1-1,-1 0 0,1 0 0,0 0 0,1 0 1,-1 1-1,1 0 0,0-1 0,0 2 0,1-1 0,-1 1 1,1 0-1,0 0 0,1 0 0,-1 1 0,0 0 1,1 0-1,0 1 0,9-3 0,9 0 59,-1 2-1,1 0 1,-1 2-1,1 1 1,-1 0 0,1 2-1,39 8 1,-50-7-111,0 0 1,0 2-1,0-1 1,-1 2 0,1 0-1,-1 0 1,-1 1-1,1 1 1,-1 0-1,-1 1 1,1 0 0,-2 0-1,1 1 1,11 16-1,-17-19-35,-1 0 0,0 0 0,-1 1 0,0 0 0,0-1 0,0 1 0,-1 0 0,-1 0 0,1 1 1,-1-1-1,0 0 0,-1 0 0,0 1 0,-1-1 0,1 0 0,-1 0 0,-1 1 0,0-1 0,0 0 0,0 0 0,-1-1 0,-1 1 0,1 0 0,-1-1 0,0 0 0,-1 0 0,1 0 0,-2-1 0,1 1 0,-1-1 0,1 0 0,-2-1 0,-9 8 0,-3-3 27,-1 0 0,1-2 0,-2 0 0,1-2 0,-1 0 0,0-1 0,0-1 0,0-1 0,-1-1 0,1-1 0,-1 0 0,1-2 0,-27-4 0,46 5-122,0 0 0,0-1 0,0 1 0,0-1 0,0 1-1,0-1 1,0 0 0,0 0 0,0 0 0,1 0 0,-1 0 0,0 0 0,1 0 0,-1 0 0,1-1 0,-1 1 0,1-1 0,-1 1 0,1-1 0,0 1-1,0-1 1,0 0 0,0 0 0,0 0 0,0 1 0,0-1 0,1 0 0,-1 0 0,1 0 0,-1-3 0,1 3-108,0 0 1,0 0 0,1 0-1,-1 0 1,0 0-1,1 0 1,-1 0-1,1 0 1,0 1 0,0-1-1,0 0 1,0 0-1,0 1 1,0-1 0,0 0-1,0 1 1,1-1-1,-1 1 1,1-1 0,-1 1-1,1 0 1,-1 0-1,1 0 1,0 0 0,-1 0-1,1 0 1,0 0-1,0 0 1,0 1 0,0-1-1,3 0 1,26-3-1659</inkml:trace>
</inkml:ink>
</file>

<file path=ppt/ink/ink1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48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7 5248,'-16'-1'3555,"24"-2"1955,17 1-1082,-10 2-5506,101 15 4579,-90-10-3535,1-1 1,-1-1-1,1-1 0,0-1 0,0-2 0,31-4 0,-40 2-555,1-1-1156,0 0 0,33 0 1,-28 4-1072</inkml:trace>
</inkml:ink>
</file>

<file path=ppt/ink/ink1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49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163 15 6016,'-3'-14'4715,"-3"13"2155,-1 12-1655,4-1-6912,1 13 2115,0-1 1,2 1-1,0 0 0,2-1 0,0 1 0,1-1 0,2 0 0,0 0 0,12 30 1,-13-43-384,1 0 0,0 0 0,0 0 0,1-1 0,0 0 0,0 0-1,12 10 1,-15-15-29,0 0-1,1-1 1,-1 1-1,0-1 1,1 0-1,0 0 1,-1 0-1,1-1 1,0 1-1,0-1 0,0 0 1,0 0-1,0 0 1,0-1-1,0 1 1,0-1-1,0 0 1,0 0-1,0-1 1,0 1-1,0-1 0,5-1 1,6-3 37,1-2-1,-1 0 1,-1 0 0,1-2-1,-1 1 1,-1-2 0,0 0-1,0 0 1,-1-2 0,0 1-1,-1-1 1,0-1 0,-1 0-1,0-1 1,-1 0 0,-1 0-1,0 0 1,-1-1 0,-1-1-1,0 1 1,6-29 0,-8 18 253,-4 25-275,0 0 1,0 1-1,1-1 1,-1 0-1,0 0 0,0 1 1,0-1-1,0 0 1,0 0-1,0 1 0,0-1 1,0 0-1,-1 0 1,1 1-1,0-1 0,0 0 1,-1 0-1,1 1 1,0-1-1,-1 0 0,1 1 1,0-1-1,-1 1 1,1-1-1,-1 0 0,1 1 1,-1-1-1,0 1 1,1-1-1,-1 1 0,0-1 1,-1 4 27,0-1-1,0 1 1,1 0 0,0 0 0,-1 0-1,1 0 1,0 0 0,1 0 0,-1 0 0,0 0-1,1 0 1,0 6 0,-1-6-22,1 7-18,0 1 0,0 0 0,1 0 0,1 0-1,-1 0 1,2-1 0,6 21 0,-1-4-59,83 233-233,-42-130 289,-36-87 20,-2 2-1,-2 0 1,-1 0 0,-3 0-1,-2 1 1,-1 0-1,-3 0 1,-1-1 0,-16 78-1,15-104 11,-2 0 0,0 0 0,-1-1-1,-1 1 1,-1-1 0,0-1 0,-2 0 0,0 0 0,-19 24 0,21-31 1,-1-1 1,0-1 0,0 0 0,-1 0 0,0-1 0,-1 0 0,1-1 0,-1 0 0,0-1-1,-1 0 1,0 0 0,1-2 0,-1 1 0,0-1 0,-1-1 0,-15 1 0,7-1 21,0-2 1,0 0 0,0-1 0,0-1-1,0-1 1,0 0 0,1-2-1,0-1 1,-1 0 0,2-1-1,-25-13 1,30 12-35,1 0-1,0-1 1,0-1-1,1 0 1,0 0-1,1-1 1,0-1 0,1 0-1,0 0 1,1-1-1,0 0 1,1-1-1,0 1 1,2-2 0,-11-27-1,15 35-60,0 1-1,1-1 1,-1 0 0,1 0 0,0 0-1,1 0 1,0 0 0,1-14-1,0 17-5,0 0 0,0 0 0,0-1-1,1 2 1,0-1 0,0 0-1,0 0 1,0 0 0,0 1 0,1-1-1,-1 1 1,1 0 0,0 0 0,0 0-1,0 0 1,6-4 0,5-2-429,1 1 0,0 0 1,0 0-1,24-7 0,-10 6-2533,50-9-1,-35 10-579</inkml:trace>
</inkml:ink>
</file>

<file path=ppt/ink/ink1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0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2 167 6784,'3'-7'1367,"0"0"1,0 0-1,1 0 0,0 1 1,0-1-1,1 1 1,0 0-1,8-9 0,27-23 1282,-31 30-3013,0 2 587,-1 0 0,1 0-1,0 1 1,0 0 0,1 1-1,-1 0 1,1 0 0,0 1-1,0 0 1,1 1 0,-1 0-1,0 1 1,16-1 0,-21 2-172,1 1 0,-1-1 0,1 1 0,-1 0 0,0 0 0,0 0 0,0 0 0,1 1 0,-2 0 0,1 0 0,0 1 0,6 3 0,-8-3-36,0-1 1,-1 1-1,1 0 1,0 0-1,-1 0 1,0 0-1,0 0 1,0 0-1,0 1 1,0-1-1,-1 1 1,1-1-1,-1 1 0,0-1 1,0 1-1,0 0 1,-1 0-1,1 7 1,-2 2-1,0 0-1,0 0 1,-1 0 0,-1 0 0,0 0 0,-1 0-1,0-1 1,-1 0 0,-1 0 0,0 0 0,-12 18-1,3-8 58,0-1-1,-2 0 0,0-1 0,-38 34 0,44-45-12,-1-1 1,0 0-1,0 0 0,-16 7 1,25-13-45,-1 0 1,1-1 0,-1 1-1,1-1 1,-1 0-1,0 0 1,0-1 0,1 1-1,-1-1 1,0 1-1,0-1 1,0 0 0,1-1-1,-1 1 1,0-1 0,0 0-1,1 1 1,-1-2-1,0 1 1,1 0 0,-6-4-1,8 5-6,-1-1-1,1 0 1,0 1-1,0-1 1,0 0-1,0 0 0,0 0 1,0 1-1,1-1 1,-1 0-1,0 0 1,0-1-1,1 1 1,-1 0-1,1 0 1,-1 0-1,1 0 1,-1 0-1,1-1 1,-1 1-1,1 0 1,0 0-1,0-1 1,0 1-1,0 0 0,0-1 1,0 1-1,0 0 1,0 0-1,0-1 1,1 1-1,-1 0 1,1 0-1,-1 0 1,1-1-1,-1 1 1,1 0-1,-1 0 1,1 0-1,1-1 1,-1 0 10,1 0 0,0 1 0,0-1 0,-1 1 0,1-1 0,0 1 0,0 0 0,0-1 1,0 1-1,0 0 0,1 1 0,-1-1 0,0 0 0,0 1 0,1-1 0,-1 1 1,0 0-1,1-1 0,-1 1 0,0 0 0,5 1 0,8 3 54,-1 1-1,1 0 1,-1 2-1,0-1 1,20 14-1,-17-10-63,2 0-1,-1-1 1,27 9-1,-26-13-321,0 0 0,-1-2-1,1 0 1,1-1-1,21-1 1,-29-1-1201,0-1 0,0-1 0,-1 0 0,1-1 0,20-6-1,-13 4-1940</inkml:trace>
</inkml:ink>
</file>

<file path=ppt/ink/ink1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0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7296,'73'-1'11571,"-25"-1"-9425,299-17 1625,-307 16-3190,61 3-634,-34 6-3564,-56-3 759,-1 1-235</inkml:trace>
</inkml:ink>
</file>

<file path=ppt/ink/ink1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0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8320,'6'16'4096,"-12"20"-3072,6-33 5759,0 37-6271,0-8 0,-3 21 640,-2-9 128,5-1-1536,0-4 0,0 7 896,0-10 0,14 7-384,-5-8 128,-13-10-1024,-1-2 0,-1-16-2432,3 2 0</inkml:trace>
</inkml:ink>
</file>

<file path=ppt/ink/ink1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1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22 295 5120,'10'-14'7149,"1"-12"-4537,-7 15-1879,1 0 0,0 0 0,10-16 0,5-1-90,2 1 1,0 1-1,2 2 1,1 0-1,30-23 1,-53 45-593,1 0 1,-1 0-1,1 0 1,0 1-1,0-1 0,0 1 1,0 0-1,0-1 0,0 1 1,0 1-1,0-1 0,0 0 1,0 1-1,0-1 1,1 1-1,-1 0 0,0 0 1,0 1-1,1-1 0,-1 0 1,0 1-1,0 0 1,0 0-1,0 0 0,0 0 1,0 0-1,0 1 0,0-1 1,0 1-1,-1 0 1,1 0-1,0 0 0,-1 0 1,0 0-1,0 1 0,1-1 1,-1 1-1,-1-1 1,1 1-1,0 0 0,-1 0 1,1 0-1,1 4 0,3 7-5,-1 1-1,0 0 1,0 1-1,-2-1 1,0 1-1,-1 0 0,1 30 1,-3-18-43,-2 1 0,-1-1 0,-1 1 0,-1-1 0,-1 0 0,-2-1 0,-1 0 1,-13 29-1,13-38 54,0-1 0,-2 0-1,0-1 1,0 0 0,-1 0 0,-1-1 0,-1-1 0,0 0 0,-1-1 0,0-1 0,-1 0 0,-31 17 0,36-23-9,1-1 1,-1 0-1,0-1 0,-13 3 1,21-6-53,0 0 1,0-1 0,0 1 0,0-1-1,0 0 1,0 0 0,0 0 0,1 0 0,-1 0-1,0-1 1,0 1 0,0-1 0,0 0-1,0 1 1,1-2 0,-1 1 0,0 0-1,1 0 1,-1-1 0,1 0 0,-4-2 0,6 3-17,-1 0 1,1 0-1,-1 0 1,1 0-1,-1 0 1,1-1 0,0 1-1,0 0 1,-1 0-1,1 0 1,0-1-1,0 1 1,0 0 0,1 0-1,-1 0 1,0 0-1,0-1 1,1 1 0,-1 0-1,0 0 1,1 0-1,-1 0 1,1 0-1,-1 0 1,1 0 0,0 0-1,0 0 1,-1 0-1,1 0 1,0 0-1,0 1 1,0-1 0,0 0-1,2-1 1,35-28-340,-37 29 352,10-6-94,0 0 0,0 0 0,0 1 0,1 1 0,0 0 0,22-6 0,-27 10 116,0-1 0,1 2 0,-1-1 0,0 1 0,0 0 0,1 1 0,-1-1 0,0 1 0,0 1 0,0 0 0,0 0 0,12 5 0,40 23 374,14 6 171,-67-34-681,1 0 0,-1-1 0,0 0 0,1 0-1,-1 0 1,1-1 0,-1 1 0,1-2 0,-1 1-1,10-2 1,50-18-4209,-32 7 1237</inkml:trace>
</inkml:ink>
</file>

<file path=ppt/ink/ink1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2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7936,'5'-4'3968,"22"8"-3712,-16-4 5119,-2 4-4223,0-4 0,-4 23 768,0 2 0,-1 5-2432,-4-2 0,5 15 1408,-5-4 128,4 4-1152,1-8 0,9-6-2432,-5-10 128,5-24-767,1 1 127</inkml:trace>
</inkml:ink>
</file>

<file path=ppt/ink/ink1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2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39 13824,'-57'13'6911,"66"-10"-10751,-9-3 13952,15 0-11392,-5 0 0,8-16-4992,-4 6 129,0-6 6527,1 3 0</inkml:trace>
</inkml:ink>
</file>

<file path=ppt/ink/ink1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2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9600,'23'36'4736,"34"-1"-5760,-38-31 8959,19 24-7679,-10-4 128,15 15 128,-11-7 0,11-2-768,-11-2 128,16 6 384,-16-2 0,7 0-640,-13-9 128,-26-7-1152,0 0 128,-12-5-1664,1 1 129</inkml:trace>
</inkml:ink>
</file>

<file path=ppt/ink/ink1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3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800 1 7296,'-7'1'1038,"0"0"-1,0 1 1,0 0 0,0 1-1,1-1 1,-1 1 0,1 1 0,-1-1-1,1 1 1,0 0 0,0 0 0,-7 9-1,-21 11-810,-194 132 1240,35-23-396,76-48-991,7-5-4362,94-67 1466,6 3-149</inkml:trace>
</inkml:ink>
</file>

<file path=ppt/ink/ink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5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144 244 3328,'8'1'385,"0"0"0,0 0 0,0-1 1,0 0-1,0-1 0,0 1 0,0-2 0,-1 1 0,1-1 1,0 0-1,11-5 0,1 0-31,0-2 0,-1 0-1,24-15 1,-41 23-323,1 0 1,0-1-1,-1 1 1,1-1-1,-1 0 0,0 0 1,1 0-1,-1 0 1,0 0-1,0-1 0,0 1 1,-1-1-1,1 1 1,-1-1-1,1 1 1,-1-1-1,0 0 0,0 0 1,0 0-1,0 0 1,-1 0-1,1 0 0,-1 0 1,1 0-1,-1 0 1,0 0-1,0 0 0,-1 0 1,1 0-1,-1 0 1,1 0-1,-1 1 0,0-1 1,0 0-1,0 0 1,0 0-1,-1 1 0,1-1 1,-1 0-1,0 1 1,0 0-1,-3-5 0,-1 1 47,-1-1-1,1 1 0,-1 0 0,0 1 1,-1 0-1,1 0 0,-1 0 0,0 1 1,0 0-1,0 0 0,-1 1 0,1 1 1,-15-4-1,14 5-14,0 1-1,0 0 1,0 0 0,0 1 0,0 0 0,0 0-1,0 1 1,0 0 0,0 1 0,1 0-1,-1 0 1,1 1 0,0 0 0,0 1-1,0 0 1,0 0 0,1 0 0,0 1-1,0 0 1,1 1 0,0-1 0,0 1-1,0 0 1,1 1 0,-7 11 0,5-8-15,1 1 0,1-1 0,0 1 0,1 0 0,0 0 0,1 0 0,0 1 0,1 0 0,0-1 0,1 1 0,0 0 0,1-1 0,1 1 0,0 0 0,0 0 0,2-1 0,5 22 0,-3-22-26,0-1-1,0 0 1,1 0 0,1-1-1,-1 0 1,2 0 0,-1 0-1,1-1 1,1 0 0,0-1-1,0 0 1,1 0 0,0-1-1,0 0 1,0-1 0,1 0-1,22 9 1,-14-9-364,-1-1 0,1 0 0,-1-1 1,1-1-1,1-1 0,-1-1 0,0 0 0,0-2 0,0 0 0,36-7 0,0-5-1471,-7 4 0</inkml:trace>
</inkml:ink>
</file>

<file path=ppt/ink/ink1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3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509 1 10624,'-1'1'456,"0"0"1,0 0-1,0 1 1,0-1-1,0 0 1,0 1-1,1-1 1,-1 0-1,0 1 0,1-1 1,-1 1-1,1-1 1,0 1-1,-1-1 1,1 1-1,0 0 1,0-1-1,0 1 1,0-1-1,0 1 1,1-1-1,0 4 1,10 43 4791,-5-28-5870,-2 1 809,1 0 1,0-1-1,2 0 1,0 0-1,18 33 1,-22-48-161,0-1 1,0 1 0,0-1-1,1 0 1,-1 1 0,1-2-1,0 1 1,1 0-1,-1-1 1,1 0 0,-1 0-1,1 0 1,0 0 0,0-1-1,0 0 1,0 0-1,1 0 1,-1-1 0,1 0-1,-1 0 1,0 0-1,1-1 1,0 1 0,-1-1-1,1-1 1,-1 1 0,7-2-1,-3 0-29,0-1 0,0 0 0,0 0 0,0-1-1,-1 0 1,1-1 0,-1 1 0,0-2 0,-1 1 0,1-1 0,-1 0 0,0-1-1,0 0 1,6-8 0,-5 4 5,1 0 1,-1 0-1,-1-1 0,0 0 0,-1-1 0,0 0 1,-1 1-1,-1-2 0,4-13 0,-7-12 237,-1 38-225,0 0 0,0 0 0,0 0-1,0-1 1,0 1 0,0 0 0,0 0 0,-1 0-1,1 0 1,0-1 0,-1 1 0,1 0 0,-1 0 0,1 0-1,-1 0 1,1 0 0,-1 0 0,0 0 0,1 0-1,-1 0 1,0 0 0,0 1 0,0-1 0,0 0-1,0 0 1,-1 0 0,2 2-9,-1-1 1,0 1-1,1-1 0,-1 1 0,1 0 0,-1-1 1,1 1-1,-1 0 0,1-1 0,0 1 1,-1 0-1,1 0 0,0-1 0,0 1 0,-1 0 1,1 0-1,0 0 0,0-1 0,0 1 1,0 0-1,0 0 0,0 0 0,0 0 0,0-1 1,1 1-1,-1 0 0,0 0 0,0 0 1,1-1-1,-1 2 0,8 32-23,-7-30-10,41 127 104,-18-59-47,-2 3 125,-4 1 1,-3 1-1,7 104 1,-19-131 124,-3 0 0,-2-1-1,-3 1 1,-1-1 0,-3 0 0,-15 51 0,20-88-226,0 1 0,-1-1 0,0 0-1,-1 0 1,-1-1 0,0 1 0,0-2-1,-1 1 1,0-1 0,-1 0 0,0 0-1,-1-1 1,0-1 0,0 0 0,-1 0 0,0-1-1,0 0 1,-1-1 0,0 0 0,0-1-1,0 0 1,0-1 0,-1 0 0,-16 2-1,-6-2-25,0-2-1,0-1 1,0-1-1,0-2 0,0-2 1,-39-8-1,33 0-39,0-2 1,1-1-1,1-2 0,0-1 0,1-3 0,1 0 0,2-3 1,-47-38-1,73 55-97,1 0 0,-1 0 1,1-1-1,0 0 0,1-1 1,-7-9-1,13 16-2,0-1 0,-1 0 0,1 1-1,0-1 1,0 0 0,0 1 0,1-1 0,-1 0-1,1 0 1,-1 0 0,1 0 0,0 1 0,0-1 0,0 0-1,1 0 1,-1 0 0,1 0 0,-1 0 0,1 1 0,0-1-1,0 0 1,0 1 0,1-1 0,-1 1 0,1-1-1,-1 1 1,1-1 0,0 1 0,3-3 0,33-28-3494,1 5-385</inkml:trace>
</inkml:ink>
</file>

<file path=ppt/ink/ink1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4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5248,'-1'-2'10378,"14"2"-6548,30 4-4917,-23-1 2557,39-2-36,-1-2-1,74-11 0,-86 6-1964,1 2 0,0 2 0,89 8 0,-135-6 377,-1 0 0,1 0-1,0 0 1,0 0 0,0 0-1,0 1 1,0-1 0,0 0-1,0 0 1,0 1 0,0-1-1,0 1 1,0-1 0,0 1-1,-1-1 1,1 1 0,0-1-1,0 1 1,-1 0 0,1-1-1,0 1 1,-1 0 0,1 0-1,-1 0 1,1-1 0,-1 1-1,1 0 1,-1 0 0,1 0-1,-1 0 1,0 0 0,0 0-1,1 0 1,-1 0 0,0 0-1,0 0 1,0 0 0,0 0-1,0 0 1,0 0 0,0 0-1,-1 0 1,1-1-1,0 1 1,-1 2 0,0 1-149,1 12-2662</inkml:trace>
</inkml:ink>
</file>

<file path=ppt/ink/ink1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4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13 6656,'6'-12'5741,"-3"23"1235,-3 10-2513,0-9-6262,-10 121 4211,-1 61-207,11-163-2177,2 0 0,1 0 0,2 0 0,9 35 0,-14-65-95,0-1-1,0 1 1,0-1 0,0 1 0,0-1 0,0 0 0,0 1-1,0-1 1,0 1 0,1-1 0,-1 1 0,0-1 0,0 0-1,0 1 1,0-1 0,1 1 0,-1-1 0,0 0-1,0 1 1,1-1 0,-1 0 0,0 1 0,1-1 0,-1 0-1,0 1 1,1-1 0,-1 0 0,1 0 0,-1 1 0,0-1-1,1 0 1,-1 0 0,1 0 0,0 0 0,4-12-5689,-5 0 2429</inkml:trace>
</inkml:ink>
</file>

<file path=ppt/ink/ink1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5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10496,'-9'3'5248,"9"44"-5248,0-38 8703,0 21-8191,0-2 128,6 27 128,-3-16 128,3 20-1280,-3-16 128,17 0 640,-6-11 128,14-13-1024,-5 1 128,15-24-2048,-1 4 128,-3-35-1152,-11 11 1</inkml:trace>
</inkml:ink>
</file>

<file path=ppt/ink/ink1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5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63 14336,'-34'-32'7167,"57"21"-11007,-17 8 13952,17-6-12032,0 9 128,-12-4-5120,-3 1 1</inkml:trace>
</inkml:ink>
</file>

<file path=ppt/ink/ink1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6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580 2 5376,'-33'-1'5827,"-17"0"1469,13 10-6233,22-2-884,0 0 0,1 1 1,0 1-1,0 1 0,1 0 0,1 0 0,-1 1 1,2 1-1,-1 0 0,2 0 0,-14 21 0,-13 24 1140,-41 81-1,60-105-1326,-1 6 304,1 1 0,2 1 0,-14 51 0,23-68-200,-15 56 341,-14 96 0,31-142-358,1 0 0,2 0-1,1 1 1,4 33 0,-1-49-49,1 0-1,1 0 1,0-1 0,1 1 0,2-1-1,-1-1 1,2 1 0,11 19 0,-9-23-29,0 1 0,0-2 1,2 1-1,0-1 1,0-1-1,1 0 1,0-1-1,23 14 1,5-1-2308,77 33 1,-84-42-287,-10-3-736</inkml:trace>
</inkml:ink>
</file>

<file path=ppt/ink/ink1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6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9472,'4'3'361,"0"0"0,0 0 1,0-1-1,1 0 0,-1 0 1,1 0-1,0 0 0,0-1 1,-1 0-1,1 0 0,0 0 1,0 0-1,0-1 0,0 0 1,8-1-1,-9 1 197,0 0-1,0 0 1,0 0 0,-1 0 0,1 1 0,0 0-1,0-1 1,-1 1 0,1 1 0,3 0-1,2 3-374,-1 0-1,1 0 0,-1 1 0,13 12 0,11 8 985,94 49-834,-75-48-393,49 37 0,-94-59 105,18 14-2884,-21-13 433,-15-7-73,-2-2-593</inkml:trace>
</inkml:ink>
</file>

<file path=ppt/ink/ink1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6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738 1 7936,'-13'30'3968,"-29"22"-3200,31-45 6271,-30 21-6527,7-1 128,-40 28 0,11-16 128,-17 32-1152,20-16 128,-15 4 512,10-16 128,8-8-768,14-4 0,11-12-1024,4 1 128,17-15-1407,2-1-1</inkml:trace>
</inkml:ink>
</file>

<file path=ppt/ink/ink1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7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10624,'38'4'5248,"24"-1"-5504,-48-3 9343,38-3-9087,-15-1 0,20-3-640,-11 2 0,2 1-256,-10 1 128,-6 3-2304,1 0 129</inkml:trace>
</inkml:ink>
</file>

<file path=ppt/ink/ink1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7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 7296,'-10'37'11427,"-6"12"-8007,12-39-3298,0 1 0,1 1-1,0-1 1,1 0 0,0 1 0,1-1-1,0 1 1,1-1 0,1 1 0,-1 0-1,2-1 1,0 1 0,0-1-1,1 0 1,0 0 0,1 0 0,0 0-1,1 0 1,0-1 0,1 0-1,0 0 1,0 0 0,1-1 0,1 0-1,-1-1 1,1 1 0,1-1 0,0-1-1,0 1 1,0-2 0,1 1-1,0-1 1,11 4 0,-14-8-517,0-1 1,1 0-1,-1 0 0,1-1 1,-1 0-1,1 0 1,-1-1-1,0 0 1,1-1-1,-1 1 0,0-1 1,10-4-1,-11 4-128,33-8-2827</inkml:trace>
</inkml:ink>
</file>

<file path=ppt/ink/ink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5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1 182 2304,'0'-1'30,"0"1"0,0 0 0,0 0 0,0 0 0,0 0 0,0-1 0,0 1 0,0 0 0,0 0 0,0 0 0,0 0 0,0 0 0,0-1 0,0 1 0,0 0 0,0 0 0,0 0 0,0 0 0,0-1 0,0 1 0,0 0 0,0 0 0,0 0 0,1 0 1,-1 0-1,0 0 0,0-1 0,0 1 0,0 0 0,0 0 0,0 0 0,1 0 0,-1 0 0,0 0 0,0 0 0,0 0 0,0 0 0,0 0 0,1 0 0,-1 0 0,0 0 0,0 0 0,0 0 0,0 0 0,0 0 0,1 0 0,-1 0 0,0 0 0,0 0 0,0 0 0,0 0 0,1 0 0,-1 0 0,0 0 0,12 9 1481,8 18-449,8 44 151,24 99 0,-28-84 158,-24-84-1323,1 0-1,-1 0 1,1 0-1,0 0 1,-1 0-1,1 0 1,0 0-1,0 0 0,0 0 1,0-1-1,1 1 1,1 2-1,-2-4-32,-1 0-1,1 0 1,-1 0-1,1-1 0,-1 1 1,0 0-1,1 0 1,-1-1-1,1 1 0,-1 0 1,0-1-1,1 1 1,-1 0-1,0-1 0,1 1 1,-1-1-1,0 1 1,0 0-1,1-1 0,-1 1 1,0-1-1,0 1 1,0-1-1,0 1 0,1-1 1,-1 1-1,0-1 1,0 1-1,0-1 0,0 1 1,0-1-1,7-65 359,-6 32-361,2 0 1,2 0-1,1 0 0,1 1 1,2 0-1,2 1 1,0 0-1,3 0 1,0 1-1,2 1 1,21-30-1,-33 54-12,1 0-1,-1 1 1,1 0-1,0 0 1,0 1 0,0-1-1,1 1 1,0 0-1,0 0 1,0 1 0,0 0-1,0 0 1,1 0-1,-1 1 1,1 0-1,0 0 1,-1 1 0,1 0-1,0 0 1,0 0-1,0 1 1,0 0 0,0 1-1,0-1 1,0 1-1,-1 0 1,1 1 0,0 0-1,-1 0 1,1 1-1,10 4 1,-1 1 34,0 1 0,-1 0 0,0 2 1,0-1-1,-1 2 0,0 0 0,-1 0 0,-1 1 0,0 1 0,19 28 1,-11-10 229,29 64 0,-43-81-141,-1 0-1,0 1 1,-1-1 0,-1 1-1,0 0 1,1 31-1,-4-47-115,0 0 0,1 1 0,-1-1 0,0 1 0,0-1 0,0 0 0,0 1 0,0-1 0,0 0 0,0 1 0,0-1 0,0 1 0,0-1-1,0 0 1,0 1 0,0-1 0,0 0 0,0 1 0,0-1 0,-1 1 0,1-1 0,0 0 0,0 1 0,0-1 0,-1 0 0,1 1 0,0-1 0,0 0 0,-1 0 0,1 1-1,0-1 1,0 0 0,-1 0 0,1 1 0,0-1 0,-1 0 0,1 0 0,0 0 0,-1 0 0,1 1 0,-1-1 0,-13-14 146,11 10-214,0-1 0,1 1 0,0-1 0,-1 0 0,2 1 0,-1-1 1,-2-8-1,4 9-97,0 1 1,0 0 0,1-1 0,-1 1 0,1 0 0,0 0 0,-1 0 0,2-1-1,-1 1 1,0 0 0,0 0 0,1 0 0,0 1 0,-1-1 0,1 0-1,0 1 1,1-1 0,-1 1 0,0-1 0,1 1 0,-1 0 0,1 0 0,0 0-1,-1 1 1,1-1 0,0 0 0,0 1 0,0 0 0,0 0 0,0 0-1,1 0 1,-1 0 0,0 1 0,0-1 0,1 1 0,-1 0 0,0 0 0,1 0-1,-1 1 1,5 0 0,19 6-1272</inkml:trace>
</inkml:ink>
</file>

<file path=ppt/ink/ink1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7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12032,'0'-23'6015,"14"7"-10494,-9 12 9726,4 4-8318,0 0 127,2 0-1664,-8 0 0</inkml:trace>
</inkml:ink>
</file>

<file path=ppt/ink/ink1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8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344 0 9216,'0'6'988,"0"0"0,1-1 1,-1 1-1,1-1 1,1 1-1,-1-1 0,1 1 1,0-1-1,0 0 0,0 1 1,5 6-1,3 6 1637,-3-2-2032,2 2-288,0 0 0,1 0 0,0-1 0,2-1 0,15 19 0,-24-32-255,0 0 1,0 0 0,1 0 0,-1 0 0,1-1 0,-1 1 0,1-1 0,0 0 0,0 0 0,0 0 0,0 0 0,0-1 0,0 0 0,0 0 0,0 0 0,1 0 0,-1-1 0,0 0 0,1 1-1,-1-2 1,0 1 0,1 0 0,-1-1 0,0 0 0,1 0 0,-1 0 0,0 0 0,0-1 0,0 0 0,0 0 0,4-2 0,2-3-14,0 1 1,0-1 0,0-1-1,-1 1 1,-1-2 0,1 1-1,-1-1 1,11-16-1,-15 19-25,-1 0-1,1 0 1,-1 0-1,0 0 1,-1 0-1,1-1 1,-1 1-1,-1-1 1,1 0-1,-1 1 0,0-1 1,-1 0-1,0 0 1,0 0-1,0 0 1,-3-11-1,4 17 2,-1 0 0,0 0-1,-1 0 1,1 1 0,0-1-1,0 0 1,0 0 0,0 0 0,-1 0-1,1 0 1,0 0 0,-1 0 0,1 1-1,-1-1 1,1 0 0,-1 0-1,1 1 1,-1-1 0,0 0 0,1 1-1,-1-1 1,0 0 0,1 1-1,-1-1 1,0 1 0,0-1 0,1 1-1,-1 0 1,0-1 0,0 1-1,0 0 1,0-1 0,0 1 0,0 0-1,0 0 1,1 0 0,-1 0 0,-1 0-1,1 1 8,0 0 0,0-1 0,0 1 0,0 0-1,1 0 1,-1 0 0,0 0 0,1 0 0,-1 0 0,1 1-1,-1-1 1,1 0 0,0 0 0,-1 0 0,1 0 0,0 1-1,0-1 1,0 0 0,0 0 0,0 0 0,0 1-1,0-1 1,0 0 0,0 0 0,1 0 0,-1 0 0,0 1-1,1-1 1,-1 0 0,1 0 0,0 1 0,30 81 163,-3 0 1,-4 2-1,-4 1 1,9 92-1,-3 314-34,-26-472-121,0 0 0,-1 0 0,-1 1 0,-1-1-1,-7 25 1,7-38-2,0 1-1,0-1 0,-1 0 1,0 0-1,0-1 0,0 1 0,-1-1 1,0 0-1,-1 0 0,1 0 1,-1-1-1,0 1 0,0-2 1,-1 1-1,0-1 0,-7 4 1,3-2 15,0-1 0,-1 0 0,0-1 1,0 0-1,0-1 0,-1 0 1,1-1-1,-1 0 0,1-1 0,-21-1 1,13-2 12,0 0 0,1-2 0,-1 0 0,1-1 1,0-1-1,-21-9 0,-2-6 35,1-1 1,0-2-1,2-2 0,-70-60 1,91 71-88,1 1 19,0 0 0,1-1 0,1-1 0,1 0 0,0-1 0,-12-20 0,25 35-29,-1 1 0,1-2 0,0 1 0,0 0 0,0 0 1,0 0-1,0 0 0,1-1 0,-1 1 0,1 0 0,-1-1 0,1 1 0,0 0 0,0-1 0,0 1 0,0 0 0,1-1 1,-1 1-1,0 0 0,1-1 0,0 1 0,-1 0 0,1 0 0,0-1 0,0 1 0,1 0 0,-1 0 0,0 0 1,1 0-1,2-3 0,1 1-61,0 1 0,0-1 0,0 1 0,1 0 0,-1 0 1,1 1-1,-1-1 0,1 1 0,0 1 0,11-3 0,178-21-3304,-100 14-549,-25 3-68</inkml:trace>
</inkml:ink>
</file>

<file path=ppt/ink/ink1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9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5120,'0'0'144,"0"0"1,0 0-1,1 0 1,-1 0 0,0 0-1,0 0 1,1 0-1,-1 0 1,0 0-1,1 0 1,-1 0-1,0 0 1,0 0-1,1 0 1,-1 0-1,0 0 1,0 0-1,1 0 1,-1 0-1,0 1 1,0-1 0,1 0-1,-1 0 1,0 0-1,0 0 1,0 1-1,1-1 1,-1 0-1,0 0 1,0 1-1,0-1 1,0 0-1,0 0 1,1 1-1,-1-1 1,0 0 0,0 0-1,0 1 1,0-1-1,0 0 1,0 0-1,0 1 1,0-1-1,0 0 1,0 1-1,0-1 1,0 0-1,0 0 1,0 1-1,0-1 1,0 0 0,0 0-1,-1 1 1,1-1-1,0 0 1,0 0-1,0 1 1,0-1-1,0 0 1,-1 0-1,1 1 1,0-1-1,0 0 1,-1 0-1,23-3 3005,-17 1-2977,-1 1-1,1 0 0,-1 0 0,1 1 1,0-1-1,-1 1 0,1 0 0,0 0 1,-1 0-1,1 1 0,-1-1 0,1 1 0,-1 1 1,8 1-1,57 27 2124,-51-22-2012,-1 0 0,0 2-1,0 0 1,-1 1 0,-1 0-1,0 1 1,-1 1 0,0 0-1,0 1 1,-2 1 0,18 25-1,-11-5-206,-2 0-1,-2 1 1,-1 0 0,-2 1-1,-1 0 1,-2 1-1,-2 1 1,-1-1 0,-2 1-1,-1 39 1,-4-35-140,-1-1 0,-2 1 0,-2-1 0,-1 0 0,-3-1 0,-1 0 0,-2 0 0,-2-1 0,-21 40 0,25-59-186,-2-1 0,0 0 0,-24 28 0,33-43-11,-1 0 0,1 0 0,-1 0 0,0-1-1,0 1 1,0-1 0,-1-1 0,0 1 0,0-1 0,0 0-1,0 0 1,0 0 0,0-1 0,-1 0 0,1 0 0,-11 1-1,16-3 75,0 0 0,1 0 1,-1 0-1,0 0 0,0-1 0,1 1 0,-1 0 0,0 0 0,0 0 0,1 0 0,-1-1 0,0 1 0,1 0 0,-1-1 0,0 1 0,1-1 0,-1 1 0,1-1 0,-1 1 1,0-1-1,1 1 0,-1-1 0,1 1 0,0-1 0,-1 0 0,1 1 0,-1-1 0,1 0 0,0 1 0,-1-1 0,1 0 0,0 1 0,0-1 0,0 0 0,0 0 0,-1 1 1,1-2-1,0-7-2501</inkml:trace>
</inkml:ink>
</file>

<file path=ppt/ink/ink1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7:59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75 7168,'-3'-10'3584,"29"6"-3584,-15 4 6143,12-5-5247,-3 1 128,17 4 384,-5 0 128,16-7-1792,-11 2 0,15-2 1024,-9 0 0,12-6-896,-13 1 0,-4 12-896,-10 0 128,-14 12-2176,1 1 129</inkml:trace>
</inkml:ink>
</file>

<file path=ppt/ink/ink1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0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 9856,'14'-7'4864,"38"-2"-5376,-38 2 7807,24 0-7039,-10 1 128,24-4-128,-15 1 0,25-2-896,-16 2 0,2-1-2048,-10 6 129</inkml:trace>
</inkml:ink>
</file>

<file path=ppt/ink/ink1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0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0 477 8704,'56'-4'6898,"-47"4"-6037,0 0 0,-1 0 1,1-1-1,-1 0 1,1 0-1,8-4 0,19-10-474,0-3 0,-1-1 0,-1-2 0,-1-1 1,-1-1-1,35-34 0,-56 48-253,0-2 0,0 1 1,-1-1-1,-1-1 0,0 0 1,-1 0-1,0-1 1,11-24-1,-16 30-112,0 1-1,-1-1 1,0 0 0,0 0-1,-1 0 1,1 0 0,-2 0-1,1 0 1,-1 0-1,0 0 1,0 0 0,-1 0-1,0 0 1,0 0 0,-1 0-1,0 0 1,0 1 0,-1-1-1,0 0 1,-3-6 0,6 13-21,-1-1 0,1 0 0,0 1 0,-1-1 1,1 0-1,0 1 0,-1-1 0,1 1 0,-1-1 0,1 1 1,-1-1-1,1 1 0,-1-1 0,1 1 0,-1-1 1,1 1-1,-1 0 0,0-1 0,1 1 0,-1 0 1,0-1-1,1 1 0,-1 0 0,0 0 0,1 0 1,-1 0-1,0 0 0,0 0 0,1 0 0,-1 0 1,0 0-1,1 0 0,-1 0 0,0 0 0,0 0 1,1 0-1,-1 1 0,0-1 0,1 0 0,-1 1 1,1-1-1,-1 0 0,0 1 0,1-1 0,-1 1 1,1-1-1,-1 1 0,1-1 0,-1 1 0,1-1 1,-1 1-1,1-1 0,0 1 0,-1 0 0,1-1 0,0 1 1,-1 1-1,-2 4 5,-1 0 0,2 1 1,-1-1-1,1 1 0,-3 10 0,0 19-29,2 0 0,1 0-1,2 1 1,2-1-1,9 58 1,3 79-71,-12-106-67,0-41-151,-2 0 0,0 0 0,-8 46 1,8-68 257,-1-1 0,1 0 1,-1 1-1,0-1 1,0 0-1,-1 0 1,1 0-1,-1 1 1,1-1-1,-1-1 0,0 1 1,0 0-1,-1 0 1,1-1-1,0 1 1,-1-1-1,1 0 0,-1 0 1,0 0-1,0 0 1,0 0-1,0-1 1,-4 2-1,-3 0-96,0-1 0,0 0 0,0-1 0,0-1 0,0 1 0,-14-3 0,-6 2-96,-30-2-102,41 1 851,43 0 900,155-10 915,-60-8-4892,-48 7-392</inkml:trace>
</inkml:ink>
</file>

<file path=ppt/ink/ink1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6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4608,'0'-1'298,"0"-1"-1,1 1 1,0-1 0,-1 1 0,1-1-1,0 1 1,0-1 0,0 1 0,0 0-1,0-1 1,0 1 0,0 0-1,0 0 1,0 0 0,1 0 0,-1 0-1,0 0 1,1 0 0,-1 0 0,1 1-1,-1-1 1,1 0 0,-1 1 0,3-1-1,-2 1-11,1 0-1,0 0 1,-1 1 0,1-1-1,0 1 1,-1 0-1,1-1 1,-1 1-1,1 0 1,-1 1-1,1-1 1,-1 0 0,4 3-1,8 7 534,-1 1 0,0 0 0,19 24 0,-23-26-155,60 64 916,-30-34-1005,-2 1 1,58 84-1,19 40 157,-1-2-1698,-104-138-832,-9-25 1696,0 0-1,0 0 0,-1 0 1,1 0-1,0 0 0,0 0 1,-1 0-1,1-1 0,0 1 1,0 0-1,-1 0 0,1 0 1,0 0-1,0 0 0,0 0 1,-1 0-1,1 0 0,0 0 1,0 1-1,-1-1 0,1 0 1,0 0-1,0 0 0,-1 0 1,1 0-1,0 0 0,0 0 1,0 1-1,-1-1 0,1 0 1,0 0-1,0 0 0,0 0 1,-1 1-1,1-1 0,0 0 1,0 0-1,0 0 0,0 1 1,0-1-1,0 0 0,0 0 1,0 1-1,-1-1 0,1 0 1,0 0-1,0 1 1,0-1-1,0 0 0,0 0 1,0 1-1,0-1 0,0 0 1,0 0-1,1 1 0,-1-1 1,0 0-1,0 0 0,0 1 1,-6-5-2842</inkml:trace>
</inkml:ink>
</file>

<file path=ppt/ink/ink1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6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715 0 6016,'-27'15'2944,"-7"13"-1280,29-24 4223,-13 19-5247,4 2 128,-23 17 128,8-3 0,-36 20-1280,13-7 0,-28 10 768,18-16 128,-13 13-1024,9-11 0,15-6-1664,8-15 1,11-2-385,7-11 128</inkml:trace>
</inkml:ink>
</file>

<file path=ppt/ink/ink1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7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4 174 6016,'-1'-3'1256,"0"0"0,1 0 1,-1 0-1,1 0 0,0 0 0,0-1 1,0 1-1,0-5 0,27-17-543,1 2-1,1 1 1,0 1-1,40-20 1,-68 40-686,1 0 1,-1 0-1,1 0 1,0 0 0,0 1-1,-1-1 1,1 0-1,0 1 1,0-1-1,0 1 1,0 0 0,0 0-1,0 0 1,0 0-1,0 0 1,-1 0-1,1 0 1,0 0 0,0 1-1,0-1 1,0 1-1,0 0 1,-1-1-1,1 1 1,0 0 0,0 0-1,-1 0 1,1 0-1,-1 0 1,1 1-1,-1-1 1,0 0 0,1 1-1,-1-1 1,0 1-1,0-1 1,0 1-1,0-1 1,0 1 0,0 0-1,0 0 1,0 1-1,2 7 57,1-1 0,-2 1 0,1 0-1,-2-1 1,1 1 0,-1 0 0,-1 11 0,0-1-58,-1-1-1,-1 1 1,-1-1 0,0 1 0,-2-1 0,-11 32 0,12-41-18,0-1 0,-1 1-1,0-1 1,-1 0 0,1 0 0,-2-1 0,1 0 0,-1 0-1,-1 0 1,1-1 0,-1 0 0,-1-1 0,1 1-1,-14 6 1,11-7 15,-34 14 254,44-20-269,0 1-1,-1-1 0,1 0 0,0 1 1,0-1-1,-1 0 0,1 0 1,0 0-1,-1 0 0,1 0 0,0 0 1,0-1-1,-1 1 0,1 0 1,0-1-1,0 1 0,-1-1 1,1 1-1,0-1 0,0 1 0,0-1 1,0 0-1,0 0 0,0 1 1,0-1-1,0 0 0,0 0 0,0 0 1,0 0-1,1 0 0,-2-2 1,2 1 15,0 0 0,0-1 0,0 1 0,0-1 0,0 1 0,1 0 0,-1-1 1,1 1-1,-1 0 0,1-1 0,0 1 0,0 0 0,0 0 0,0 0 0,1 0 1,1-3-1,-1 1 74,1 0 0,-1 1 0,1-1 1,-1 1-1,1 0 0,0-1 0,1 1 0,-1 1 1,6-5-1,-6 6-49,-1-1 1,1 1-1,0 0 1,0 0-1,0 0 1,0 0-1,-1 1 1,1-1-1,0 1 1,1 0-1,-1 0 1,0 0-1,0 0 1,0 0-1,0 1 1,0-1-1,-1 1 1,1 0-1,0 0 1,0 0-1,0 0 1,0 1-1,-1-1 1,1 1-1,-1-1 1,4 3-1,1 4 151,1 1 0,-1-1 1,0 1-1,-1 0 0,9 19 0,5 5 6,-17-28-214,1 0-1,0 0 0,0-1 1,0 0-1,1 1 0,-1-1 1,1-1-1,0 1 0,0-1 1,0 1-1,0-2 0,1 1 1,-1-1-1,1 1 0,0-1 1,0-1-1,0 1 0,0-1 1,0 0-1,0-1 0,8 1 1,-1-2-835,0 0 0,0 0 0,-1-1 0,1-1 0,-1 0 0,1-1 0,-1 0 0,20-11 0,-7 3-2611</inkml:trace>
</inkml:ink>
</file>

<file path=ppt/ink/ink1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7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9984,'19'-3'4992,"47"6"-5376,-52-3 7807,32-3-7295,-8 3 0,10 0-128,-11 0 0,6 0-896,-11 0 128,2 0-1920,-6 0 1</inkml:trace>
</inkml:ink>
</file>

<file path=ppt/ink/ink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6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200 180 3200,'-2'9'368,"-3"6"889,1 0-1,1 1 1,-2 21 0,5-30-1071,0 0 1,1 0-1,0 1 1,0-1-1,0 0 0,1 0 1,0 0-1,1 0 0,0 0 1,3 6-1,1 1-72,0-1-1,1 0 1,0 0-1,1-1 1,0 0-1,1 0 1,0-1 0,15 12-1,-17-17-12,0-1 0,0 0 1,0-1-1,0 0 0,1 0 0,-1-1 0,1 0 0,0 0 0,0-1 0,0 0 0,1-1 0,-1 0 0,0 0 1,17-1-1,-10-2 23,0 0 0,1-1 0,-2 0 1,1-1-1,0-1 0,-1 0 0,0-2 1,23-12-1,-31 16-88,0-1 0,-1-1 0,1 1 0,-1-1 1,0 0-1,0 0 0,-1-1 0,0 0 0,0 0 0,0 0 0,-1 0 1,0-1-1,0 0 0,0 1 0,-1-2 0,0 1 0,0 0 0,-1-1 1,0 1-1,1-10 0,-3 5-23,-1 0 1,0 0-1,0 0 1,-2 0-1,1 0 1,-2 0-1,1 0 0,-1 1 1,-1-1-1,0 1 1,-1 0-1,0 1 1,-1-1-1,0 1 1,0 1-1,-1-1 1,-1 1-1,1 1 0,-14-11 1,8 7-22,-1 0-1,-1 1 1,1 0 0,-2 2 0,0 0 0,0 0 0,0 2-1,-1 0 1,0 1 0,-1 1 0,-34-6 0,38 10-17,0 0 0,0 1 1,0 1-1,0 0 0,0 1 1,0 0-1,1 1 1,-1 1-1,1 0 0,0 1 1,0 1-1,0 0 1,1 1-1,0 0 0,0 1 1,1 1-1,0 0 0,0 0 1,1 1-1,0 1 1,1 0-1,0 0 0,1 1 1,0 0-1,-12 23 1,19-32 15,1 0 0,-1 0 0,1 1 1,0-1-1,0 1 0,0-1 1,0 0-1,1 1 0,-1-1 0,1 1 1,0 0-1,0-1 0,0 1 1,1-1-1,-1 1 0,1-1 0,0 1 1,0-1-1,0 0 0,0 1 1,1-1-1,-1 0 0,1 0 0,0 0 1,0 0-1,0 0 0,0 0 1,0-1-1,1 1 0,-1-1 0,1 1 1,0-1-1,-1 0 0,1 0 1,0 0-1,0 0 0,7 2 0,3 2 3,1 0-1,0-1 1,0-1-1,0 0 0,1-1 1,-1-1-1,28 2 1,-22-4-2,171-1-129,-165-1 100,0-1 1,-1-2 0,1 0-1,-1-1 1,33-14 0,-38 12 14,-13 6-1,1-1-1,0 0 1,-1-1-1,1 0 1,-1 0 0,0 0-1,-1-1 1,1 0-1,11-11 1,-18 16 25,0 0 0,1 0 0,-1-1-1,0 1 1,1 0 0,-1 0 0,0 0 0,0-1 0,0 1 0,1 0 0,-1 0 0,0 0-1,0-1 1,0 1 0,0 0 0,1-1 0,-1 1 0,0 0 0,0 0 0,0-1 0,0 1 0,0 0-1,0-1 1,0 1 0,0 0 0,0 0 0,0-1 0,0 1 0,0 0 0,0-1 0,0 1-1,0 0 1,0-1 0,0 1 0,0 0 0,0 0 0,-1-1 0,1 1 0,0 0 0,0 0-1,0-1 1,0 1 0,-1 0 0,1 0 0,0-1 0,-1 1 6,1 0 0,0 0 0,-1 0 0,1 0 0,-1 0 1,1 0-1,0 0 0,-1 0 0,1 1 0,0-1 0,0 0 0,-1 0 0,1 0 0,0 0 1,-1 1-1,1-1 0,0 0 0,0 0 0,-1 1 0,1-1 0,0 0 0,0 0 0,-1 1 0,1-1 1,0 0-1,0 1 0,0-1 0,0 0 0,0 1 0,-1-1 0,1 0 0,0 1 0,0 0 1,0 2 60,0 1 1,0 0 0,0-1 0,1 1 0,0 0 0,-1-1 0,1 1 0,1 0 0,-1-1 0,0 0 0,4 7-1,27 42 704,-19-32-486,-6-10-182,0-1 0,2 1 0,-1-2 0,1 1 0,0-1 0,0 0 0,1-1 0,0 0 0,17 8 0,4 1-576,0-2 0,40 13 1,-69-27 243,0 1 0,1 0 0,-1 0 0,0-1 1,0 1-1,1-1 0,-1 0 0,0 0 1,1 0-1,-1 0 0,1 0 0,-1 0 1,0-1-1,0 1 0,1-1 0,-1 0 1,0 1-1,0-1 0,1 0 0,-1 0 1,0-1-1,0 1 0,0 0 0,-1-1 1,1 1-1,3-4 0,-5-16-1842</inkml:trace>
</inkml:ink>
</file>

<file path=ppt/ink/ink1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8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90 7680,'-8'35'12199,"8"10"-8748,12 33-3080,-8-64-160,0 1 0,1-2 0,1 1 0,0 0 0,0-1 0,1 0 1,15 19-1,-18-27-142,0-1-1,0 1 1,1-1 0,0 1 0,0-1 0,0-1 0,0 1 0,0-1 0,1 0 0,0 0 0,-1 0-1,1-1 1,0 0 0,0 0 0,0-1 0,1 0 0,-1 0 0,0 0 0,0 0 0,9-1 0,-1-3-57,0 1 0,0-2 0,-1 1 0,1-2 0,-1 0 0,0-1 0,0 0 0,0-1 0,-1 0 0,0-1 0,-1 0 0,1-1 0,-2 0 0,1-1 0,-1 0 0,14-20 0,-14 18 10,-1 1 0,-1-2 0,0 1-1,0-1 1,-1 0 0,-1 0 0,-1-1 0,1 0 0,-2 0 0,0 0-1,-1-1 1,0 1 0,-1-1 0,-1 0 0,0 1 0,-3-25-1,2 36 15,-1 0 0,0 0-1,0 0 1,0 1 0,0-1-1,0 0 1,0 1-1,-1-1 1,1 1 0,-1-1-1,0 1 1,0-1 0,0 1-1,-4-3 1,6 4-23,-1 1 1,1 0-1,-1-1 1,1 1-1,-1 0 1,1 0 0,-1-1-1,1 1 1,-1 0-1,0 0 1,1 0-1,-1 0 1,1 0-1,-1-1 1,0 1-1,1 0 1,-1 1-1,1-1 1,-1 0-1,0 0 1,1 0 0,-1 0-1,1 0 1,-1 1-1,-1-1 1,1 1-6,0 0 1,0 0-1,0 1 1,0-1 0,0 0-1,1 0 1,-1 1 0,0-1-1,0 0 1,1 1-1,-1-1 1,1 1 0,0-1-1,-1 1 1,1 1-1,-1 4 10,0 0-1,1 0 0,0-1 1,1 1-1,0 0 0,0 0 0,0-1 1,4 10-1,20 56 59,-16-49-73,9 33 286,-3 1-1,12 100 1,-15-82-131,5 30 279,7 146 1,-21-15 172,-4-196-496,-2 1 0,-3-1 0,-18 73 0,23-105-89,-2 0-1,1-1 1,-1 0-1,0 1 1,-1-1 0,0 0-1,0-1 1,0 1-1,-1-1 1,0 1-1,0-2 1,-1 1-1,0 0 1,0-1-1,0 0 1,0-1-1,-1 1 1,0-1-1,-11 5 1,1-5 9,0 0 0,0-1-1,0-1 1,0-1 0,0 0 0,0-1-1,0-1 1,0-1 0,0 0 0,0-1 0,-21-7-1,-13-5 12,1-2-1,-76-36 1,107 43-35,1 0 0,1-1 0,0-1 0,0-1 0,1-1 0,0 0 1,2 0-1,-1-2 0,-13-19 0,25 31-12,1 0 0,-1 0 0,1 0 0,0 0 1,0-1-1,1 1 0,-1 0 0,1-1 0,0 1 0,0-1 0,0 0 0,1 1 1,0-1-1,0 0 0,0 1 0,0-1 0,1 1 0,0-1 0,-1 0 0,2 1 0,-1-1 1,1 1-1,-1 0 0,1-1 0,0 1 0,1 0 0,-1 0 0,1 0 0,-1 1 1,1-1-1,1 1 0,-1-1 0,7-4 0,8-8-9,1 1 1,1 1-1,0 1 0,0 1 1,37-15-1,-1 3-191,2 2-1,115-26 1,-113 36-3292,84-5 1,-120 16-177,-4 1-298</inkml:trace>
</inkml:ink>
</file>

<file path=ppt/ink/ink1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09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1 197 4480,'0'-1'680,"-1"0"1,1 0-1,0 0 1,0 0-1,0-1 1,1 1-1,-1 0 1,0 0-1,0 0 1,0 0-1,1 0 1,-1-1-1,1 1 1,-1 0-1,2-2 1,24-32 3350,-9 14-3185,-9 10-394,0 0 1,1 1-1,1 0 1,-1 1 0,1 0-1,1 1 1,0 0-1,0 0 1,1 1-1,-1 1 1,2 0-1,-1 0 1,17-4 0,-26 9-410,0 1 0,0 0 0,-1 0 1,1 0-1,0 0 0,0 0 1,0 1-1,-1-1 0,1 1 1,0 0-1,-1 0 0,1 0 0,-1 0 1,1 0-1,-1 0 0,1 1 1,-1-1-1,0 1 0,0 0 1,0 0-1,0 0 0,0 0 1,0 0-1,0 0 0,0 0 0,2 5 1,1 1 11,0 0 1,-1 1-1,1 0 0,-1 0 1,-1 0-1,4 15 1,-5-15-40,0 0 1,-1 0-1,0 0 0,-1 0 1,0 0-1,0 0 1,-1 0-1,0 0 0,-1 0 1,0 0-1,0 0 1,-1 0-1,0-1 0,-1 1 1,0-1-1,0 0 0,-5 8 1,0-4 30,-1 0 0,0-1 1,0 0-1,-1-1 0,-1 0 1,0-1-1,0 0 0,0-1 0,-23 11 1,27-15-8,-1 0 1,0-1-1,0-1 1,0 1-1,0-1 1,0-1 0,0 0-1,0 0 1,-14-1-1,36-1 256,-6 0-205,0 0 0,0 1 0,0 0 0,0 0 0,1 1 0,-1 0 0,7 2 0,-6-1-9,-1 0-1,0 1 0,1 0 1,-1 0-1,0 1 1,0 0-1,-1 1 1,1-1-1,-1 1 1,10 11-1,-9-9 6,0 0-1,1 0 1,-1 0 0,1 0 0,0-1-1,1-1 1,0 0 0,0 0-1,0 0 1,0-1 0,14 4 0,-16-7-162,0 0-1,1 0 1,-1-1 0,1 0 0,-1 0 0,0 0 0,1-1 0,-1 0 0,0-1 0,0 0 0,0 0 0,0 0 0,0-1 0,0 0 0,-1-1 0,10-5 0,29-21-3381,-6 5-533</inkml:trace>
</inkml:ink>
</file>

<file path=ppt/ink/ink1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3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5376,'22'-3'9569,"-5"0"-8280,36-14 1082,-44 12-2322,1 2-1,0 0 0,1 0 0,-1 0 1,0 2-1,20-2 0,94 9 1262,-80-2-2344,0-2 0,73-6 0,-65-4-1376,-8 1-171</inkml:trace>
</inkml:ink>
</file>

<file path=ppt/ink/ink1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4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8192,'1'1'3659,"4"7"4798,3 3-4662,21 38-5718,-21-26 3550,0 18-1162,-2 1 0,-1-1 0,-2 1 0,-5 62 1,4-49-199,0-41-531,-2 1 0,0-1-1,-1 15 1,-3-21-1400,-1-4-256</inkml:trace>
</inkml:ink>
</file>

<file path=ppt/ink/ink1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5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33 7936,'9'26'14406,"-8"1"-10339,-2 4-3499,3 51-1156,4-52 1081,0-1 0,2 0 0,2 0 1,0-1-1,2-1 0,1 1 1,18 26-1,-29-49-475,1-1 1,-1 0-1,1 0 0,0-1 0,0 1 0,1 0 1,-1-1-1,1 0 0,-1 0 0,1 0 1,0 0-1,0-1 0,1 0 0,-1 1 0,0-1 1,1-1-1,-1 1 0,1-1 0,0 0 1,-1 0-1,1 0 0,0 0 0,0-1 0,-1 0 1,1 0-1,0 0 0,0-1 0,0 0 1,-1 1-1,1-2 0,0 1 0,-1 0 0,1-1 1,-1 0-1,0 0 0,1 0 0,-1-1 1,0 0-1,0 1 0,-1-1 0,1-1 0,0 1 1,-1 0-1,0-1 0,0 0 0,0 0 1,3-6-1,9-15-18,-1-1 0,-1 0 0,-1-1 0,-2 0 0,0-1 0,-2 0 0,-1-1 0,5-52 0,-10 60 3,-1-1 1,-2 1-1,0-1 1,-1 1-1,-5-23 1,3 36 410,2 27-229,4 27 5,62 356 450,-44-266-537,20 221-153,-39-315 39,-2 0 1,-1 0-1,-3 0 1,-1-1-1,-2 1 1,-19 57-1,16-64 24,-2-1 0,-2-1-1,-1 0 1,-25 37 0,35-61-10,0 0 1,-1 0-1,0-1 0,-1 0 1,0 0-1,0-1 1,0 0-1,-1 0 0,0-1 1,0 0-1,-1 0 0,0-1 1,0-1-1,0 0 1,0 0-1,-1-1 0,1 0 1,-19 2-1,20-5-3,1 0 0,0 0 0,0-1 0,0 0 0,0 0 0,0-1 0,0 0 0,0-1 0,0 0 0,1 0 0,-1 0 0,1-1 0,-11-8 0,2 0 0,0 0 0,1-1 0,1-1 0,-16-19 0,16 17-9,1-1 0,0 0 0,2-1-1,0 0 1,0-1 0,2 0 0,1 0 0,0-1 0,1 0 0,1-1-1,1 1 1,1-1 0,-2-36 0,6 52-10,0 1-1,0-1 1,0 0 0,1 1-1,0-1 1,0 0 0,0 1-1,0-1 1,1 1 0,0 0-1,0 0 1,0-1 0,0 1-1,1 0 1,-1 1-1,1-1 1,0 0 0,4-3-1,-2 4-444,0-1 0,0 1-1,1 0 1,0 0-1,-1 0 1,1 1 0,0 0-1,0 0 1,0 1-1,0-1 1,0 1 0,0 1-1,11-1 1,33 0-3397,-5 1-129</inkml:trace>
</inkml:ink>
</file>

<file path=ppt/ink/ink1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6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5504,'4'-2'10843,"9"1"-5734,37 0-4906,-45 1 303,30-2 45,-1-1 0,1-2 0,49-15 0,-45 11 405,81-10 1,-75 15-1652,154-5-7869,-184 9 5365</inkml:trace>
</inkml:ink>
</file>

<file path=ppt/ink/ink1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6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5120,'6'-9'5429,"2"-7"-1601,-5 15-1639,-2 9 380,3 189 5234,16 101-6966,-20-275-1181,0-19-201,0-1 0,0 1 0,0 0 1,0 0-1,0-1 0,1 1 0,0 0 0,2 7 0,-3-11 460,0 0-1,0 0 1,0 0-1,1 0 1,-1 1 0,0-1-1,0 0 1,0 0-1,0 0 1,0 0-1,1 0 1,-1 0-1,0 0 1,0 0-1,0 1 1,1-1-1,-1 0 1,0 0 0,0 0-1,0 0 1,1 0-1,-1 0 1,0 0-1,0 0 1,0 0-1,1 0 1,-1 0-1,0 0 1,0 0 0,0 0-1,1 0 1,-1-1-1,0 1 1,0 0-1,0 0 1,0 0-1,1 0 1,-1 0-1,0 0 1,0 0-1,0-1 1,0 1 0,0 0-1,1 0 1,-1 0-1,0 0 1,0-1-1,0 1 1,0 0-1,0 0 1,0 0-1,0 0 1,0-1-1,0 1 1,0 0 0,0 0-1,0 0 1,0-1-1,0 1 1,0 0-1,0 0 1,0 0-1,0-1 1,0 1-1,0 0 1,0 0-1,0 0 1,0-1 0,1-1-781,4-6-2483</inkml:trace>
</inkml:ink>
</file>

<file path=ppt/ink/ink1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7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10752,'-2'3'556,"1"-1"1,-1 1 0,1 0-1,0 0 1,0-1 0,0 1-1,1 0 1,-1 0 0,1 0-1,-1 0 1,1 0 0,0 0-1,0 0 1,0 0 0,1 0-1,0 3 1,15 56 7588,-4-24-7941,-4 8 626,-5-24-619,1 0-1,1 0 1,1-1-1,1 0 1,0 0 0,14 24-1,-18-40-222,1 0-1,0 0 0,0-1 0,0 1 0,1-1 0,0 0 0,0-1 0,7 5 0,-10-6-211,1 0 0,0-1 0,0 1 0,0-1 0,0 0 0,0 0 0,0 0 0,0 0 0,0 0 0,0-1 0,0 1 0,1-1 0,-1 0-1,0 0 1,0 0 0,0 0 0,1-1 0,5-1 0,17-15-3338,-2-1-300</inkml:trace>
</inkml:ink>
</file>

<file path=ppt/ink/ink1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7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33 134 14976,'-32'-16'7423,"35"-4"-10623,-3 20 13184,14-20-9600,-3 6 128,-2-5 256,0 3 0,-18 3-1152,4 6 0,1 2-1024,-1 1 128,-4 4-2560,-2 0 0</inkml:trace>
</inkml:ink>
</file>

<file path=ppt/ink/ink1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8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508 3 7936,'-2'-1'903,"-1"1"1,1-1-1,0 1 0,-1 0 1,1-1-1,0 1 1,-1 0-1,1 1 1,0-1-1,-1 0 0,-2 1 1,-28 13 2825,23-8-3495,0 0 1,1 1 0,-15 13 0,-35 27 307,44-36-19,1 0 0,-24 23 1,9 0-30,1 1 1,2 1 0,2 2 0,-25 50 0,32-55-297,0 2 0,2 0 0,2 0 1,2 1-1,1 1 0,-7 48 0,12-42-63,2 1 0,2 0 0,2 0 0,2 0 0,14 69 0,-8-81-98,1-1 0,2 0-1,0-1 1,2 0-1,2-1 1,0-1-1,2-1 1,1 0 0,1-1-1,2-1 1,0-1-1,1-1 1,47 35-1,-10-3-66,-47-43-445,-1 1 1,1-2 0,1 0 0,0 0 0,1-2 0,18 10 0,-32-18 267,-1-1-1,1 1 1,0-1 0,-1 0-1,1 1 1,0-1 0,0 0-1,0 0 1,-1 1 0,1-1-1,0 0 1,0 0 0,0 0-1,0 0 1,-1 0 0,1 0-1,0 0 1,0-1-1,0 1 1,-1 0 0,1 0-1,0-1 1,0 1 0,0 0-1,-1-1 1,1 1 0,0-1-1,-1 1 1,1-1 0,0 1-1,-1-1 1,1 1 0,-1-1-1,1 0 1,-1 1-1,1-1 1,-1 0 0,1 1-1,-1-1 1,0 0 0,1 0-1,-1 1 1,0-1 0,0 0-1,1 0 1,-1 0 0,0 1-1,0-1 1,0-2-1,5-16-3631</inkml:trace>
</inkml:ink>
</file>

<file path=ppt/ink/ink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7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12 314 2688,'-1'0'50,"1"0"0,0 0-1,0 0 1,-1 0 0,1 0 0,0 0 0,0-1 0,-1 1-1,1 0 1,0 0 0,-1 0 0,1 0 0,0 0 0,0 0-1,-1 0 1,1 1 0,0-1 0,0 0 0,-1 0 0,1 0-1,0 0 1,0 0 0,-1 0 0,1 0 0,0 1 0,0-1-1,-1 0 1,1 0 0,0 0 0,0 0 0,0 1 0,0-1 0,-1 0-1,1 0 1,0 1 0,0-1 0,0 0 0,0 0 0,0 1-1,-1-1 1,0-2 2280,1 0-1455,0 2-321,0 0 193,14 21-107,-5-8-495,0 0 0,1 0 0,0-1 0,1 0 1,1-1-1,-1 0 0,2-1 0,-1-1 0,2 0 0,-1 0 0,16 7 0,-17-11-64,-1-1-1,1 0 1,-1-1-1,1 0 1,0-1-1,0 0 1,0-1-1,0 0 1,0-1-1,1 0 1,-1-1-1,0 0 1,0-1-1,0 0 1,14-6-1,-7 2 37,1-2-1,-2 0 1,1-2-1,-1 0 0,0 0 1,-1-2-1,19-17 1,-27 22-76,0-2 1,-1 1 0,0-1 0,0 0-1,-1 0 1,-1-1 0,1 0-1,-1 0 1,-1-1 0,0 1 0,-1-1-1,0 0 1,0-1 0,2-14 0,-6 19-31,0 0 0,-1 0 0,0 0 0,0 1 0,0-1 0,-1 0 0,0 0 0,0 0 0,-1 1 0,1-1 0,-1 1 0,-1 0 0,0 0 0,1 0 0,-2 1 0,1-1 0,-1 1 0,1 0 0,-8-6 0,1 1 5,-1 0 0,1 1 0,-2 0-1,1 1 1,-1 1 0,0 0 0,-1 0-1,-15-4 1,9 5-26,0 2 1,0 0-1,-1 1 0,1 2 0,-1 0 0,0 1 1,1 1-1,-34 5 0,45-5-14,0 1 0,0 0 0,0 0 0,0 1 0,0 0-1,0 1 1,1 0 0,0 0 0,-1 1 0,2 0 0,-1 0 0,0 1 0,1 0-1,0 0 1,1 1 0,-1 0 0,1 0 0,1 0 0,-1 1 0,1 0 0,-4 9 0,8-14 11,0 0 0,0-1 1,0 1-1,0 0 0,1 0 1,-1 0-1,1 0 0,0 0 1,0 0-1,0 0 0,0 0 1,0 0-1,1 0 0,-1-1 1,1 1-1,0 0 0,0 0 1,0 0-1,0-1 0,0 1 1,1 0-1,-1-1 0,1 1 1,0-1-1,0 0 0,0 0 1,0 1-1,0-1 0,0-1 1,0 1-1,1 0 0,-1 0 1,1-1-1,-1 1 0,5 0 1,6 5-97,0-2 0,1 1 0,0-2 0,0 0 0,23 3 0,-6-2-231,119 16-2541,-85-14 1196</inkml:trace>
</inkml:ink>
</file>

<file path=ppt/ink/ink1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8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26 187 7936,'0'-2'368,"0"0"0,1 0 0,-1 1-1,0-1 1,1 0 0,-1 0 0,1 1 0,0-1 0,-1 1 0,1-1 0,0 0 0,0 1 0,0-1 0,0 1 0,0 0 0,1-1-1,-1 1 1,0 0 0,1 0 0,-1 0 0,2-1 0,41-20 5931,-5 4-5674,-13 3-630,2-3 502,0 2-1,2 0 0,58-20 0,-80 33-394,-1 1 1,0 0-1,1 0 0,-1 1 0,1 0 0,0 1 1,-1 0-1,1 0 0,0 0 0,-1 1 0,1 0 0,-1 0 1,1 1-1,-1 0 0,0 1 0,0-1 0,1 1 1,-2 1-1,1-1 0,0 1 0,-1 1 0,9 6 0,-11-6-48,0 0 0,-1-1-1,0 1 1,0 1-1,0-1 1,0 0-1,-1 1 1,0-1-1,0 1 1,-1 0-1,1 0 1,-1-1-1,-1 1 1,1 0-1,-1 0 1,0 0-1,0 0 1,0 0-1,-1 0 1,0 0 0,-1-1-1,-2 10 1,-2 8 150,-2 1 0,-1-1 0,-20 41 0,14-39-59,0 0 0,-2-1 0,0 0-1,-2-1 1,0-2 0,-2 0 0,0 0 0,-1-2-1,-1-1 1,-1-1 0,-1-1 0,0-1-1,-50 21 1,67-32-122,-1-2 0,-1 1 0,1-1 0,0 0 1,-1-1-1,1 0 0,-1-1 0,1 0 0,-1 0 0,1-1 0,-12-3 0,20 4-23,0-1 0,0 1 0,0-1 0,0 0 0,0 0 0,0 0-1,0 0 1,0 0 0,0 0 0,0 0 0,0 0 0,1 0-1,-1 0 1,0 0 0,1 0 0,-1 0 0,1-1 0,-1 1 0,1 0-1,0-1 1,-1 1 0,1 0 0,0 0 0,0-1 0,0 1 0,0 0-1,0-1 1,0 1 0,0 0 0,1-1 0,-1 1 0,0 0 0,1 0-1,0-3 1,0 1-1,0-1 0,0 0 0,0 1-1,1-1 1,-1 1 0,1-1 0,0 1-1,0 0 1,0 0 0,0 0 0,0 0-1,5-5 1,-3 6 16,0 0-1,0 0 1,0 1-1,0-1 1,0 1-1,0 0 1,0 0-1,0 0 1,1 0-1,-1 1 1,0 0-1,0 0 1,1 0 0,-1 0-1,0 1 1,0 0-1,1 0 1,-1 0-1,0 0 1,0 0-1,0 1 1,0 0-1,5 3 1,13 7 116,-1 2 1,-1 0-1,21 18 1,-5-4-4,-24-19-126,0-1 0,1-1 0,0 0 0,0 0 0,0-1 0,1-1 0,0 0 0,0-1 0,0-1 0,1 0 0,-1-1 0,1 0 0,0-1 0,-1-1 0,1 0 0,0-2 0,-1 1 0,1-1 0,-1-1 0,28-10 0,-4 1-212,9-4-1213,-18 0-2853,-14 4 180</inkml:trace>
</inkml:ink>
</file>

<file path=ppt/ink/ink1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9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11392,'17'1'4319,"13"-6"-319,-11 7 2947,2 18-6290,-6-3-112,210 193 1418,-203-190-1570,39 29 0,-47-40-380,0 1-1,-1 0 0,-1 1 0,0 0 0,0 1 0,-1 0 1,-1 1-1,13 19 0,-22-29-89,0-1 1,0 1-1,-1-1 0,1 1 1,0 0-1,-1-1 0,0 1 1,1-1-1,-1 1 0,0 0 0,0-1 1,-1 1-1,1 0 0,-1-1 1,1 1-1,-1 0 0,0-1 1,0 1-1,0-1 0,-2 4 1,-1 1-669,0 0 0,-1-1 0,1 1 0,-2-1 0,-6 7 0,3-8-2753,0-4-236</inkml:trace>
</inkml:ink>
</file>

<file path=ppt/ink/ink1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19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785 2 9984,'-3'-1'423,"1"1"1,-1 0-1,1 0 1,0 0-1,-1 0 1,1 0-1,-1 0 0,1 1 1,0-1-1,-1 1 1,1 0-1,0 0 1,-1 0-1,1 0 1,0 0-1,0 0 1,0 0-1,0 1 1,0-1-1,0 1 1,0-1-1,1 1 1,-2 2-1,-60 54 5604,46-40-6346,-84 68 921,-4-5 0,-121 71 0,64-44-2642,118-84-2846,32-20 1430</inkml:trace>
</inkml:ink>
</file>

<file path=ppt/ink/ink1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0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199 40 10368,'-3'14'954,"-3"42"11038,9-34-9451,11 34-785,-11-42-1586,0-1 0,0 1 0,1-1 0,1 0 0,0 0 0,1 0 0,1-1 0,0 0 0,11 15 0,-15-23-101,1-1-1,0 0 0,0 0 1,-1-1-1,2 1 1,-1-1-1,0 0 0,0 0 1,1 0-1,-1-1 1,1 1-1,0-1 1,-1 0-1,1 0 0,0-1 1,0 0-1,-1 1 1,1-2-1,0 1 1,0 0-1,0-1 0,-1 0 1,1 0-1,-1-1 1,1 1-1,5-3 0,8-3-31,0-1 0,-1-1 0,0 0 0,-1-1 0,16-12 0,-18 11-38,0 0 0,-2 0-1,1-2 1,-1 1 0,-1-1-1,0-1 1,-1 0 0,-1-1-1,0 0 1,-1 0 0,-1-1-1,0 1 1,-1-2 0,0 1-1,2-20 1,-7 34 4,-1 1-1,1-1 1,-1 0 0,0 0-1,0 0 1,0 0 0,0 0-1,0 0 1,0 0 0,-1 0-1,1 0 1,-1 0 0,1 1-1,-1-1 1,0 0 0,0 0-1,1 1 1,-1-1 0,-1 0-1,1 1 1,-1-3 0,1 4-2,1 0 1,-1-1 0,1 1 0,-1 0 0,1 0-1,0-1 1,-1 1 0,1 0 0,-1 0-1,1 0 1,-1 0 0,1 0 0,-1 0-1,1 0 1,-1 0 0,1 0 0,-1 0-1,1 0 1,-1 0 0,1 0 0,-1 0-1,1 0 1,-1 0 0,1 1 0,-1-1 0,1 0-1,-1 1 1,-13 19 39,13-11-10,0 0 1,0 0-1,1 0 0,0 0 0,1 0 0,0-1 0,1 1 0,-1 0 0,2 0 0,-1-1 0,7 15 0,-2-2-20,191 586 373,-191-588-365,-1 1 1,0-1-1,-2 1 0,0 0 0,-1 0 0,-1 0 0,-1 0 0,-1 1 0,-1-1 0,0 0 0,-2 0 0,0 0 0,-1 0 1,-1 0-1,-1-1 0,-1 1 0,-1-2 0,-19 36 0,24-49-19,-1 1 0,-1 0 0,1-1 0,-1 0 0,0 0 1,0-1-1,-1 1 0,1-1 0,-1 0 0,0 0 0,0-1 0,-9 4 0,2-2 0,0-1-1,0 0 1,-1-1-1,0 0 1,-23 1-1,-4-3 9,-1-2-1,-77-12 1,118 12-8,-36-6 14,1-1-1,0-3 0,0-1 1,1-1-1,1-2 0,1-1 1,-46-30-1,68 39-41,1 0 0,0 0 0,0-1 1,1 0-1,0-1 0,1 0 0,0-1 0,-8-11 0,13 17-1,1 0-1,-1 1 1,1-1 0,1 0-1,-1-1 1,0 1-1,1 0 1,0 0-1,0-1 1,0 1 0,0 0-1,1-1 1,0 1-1,0-1 1,0 1-1,0-1 1,1 1 0,0-1-1,0 1 1,0 0-1,0-1 1,1 1-1,-1 0 1,1 0 0,0 0-1,3-4 1,4-3-493,0 1 0,1 0 1,0 1-1,0 0 1,20-13-1,60-34-3593,-85 53 3829,69-39-3810</inkml:trace>
</inkml:ink>
</file>

<file path=ppt/ink/ink1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0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9728,'-1'-1'463,"1"1"2493,2 1-2344,-1 0 1,1 1-1,-1-1 1,1 0-1,0 0 0,-1 0 1,1 0-1,0-1 0,0 1 1,0 0-1,0-1 1,0 1-1,-1-1 0,1 0 1,0 0-1,0 1 1,4-2-1,131-6 1969,-44 3-1920,-36 0 64,226-12-1066,-282 16 317,31 3-1669,-14 6-2456,-20-8 778,-3-1-212</inkml:trace>
</inkml:ink>
</file>

<file path=ppt/ink/ink1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1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1 10240,'12'14'5823,"-11"-13"-5183,0 0 0,1 0 0,-1 1-1,0-1 1,0 0 0,-1 1 0,1-1 0,0 0 0,0 1 0,-1-1 0,1 1 0,0 0 0,-1-1 0,1 3 0,-3 27-255,1-24-83,-34 279 2020,31-253-2070,-1 0 1,-2-1-1,-2 0 0,-13 34 1,12-37-747,7-22 776,0-2-5127,3-5 3436,10-6-4245,1 0 1921</inkml:trace>
</inkml:ink>
</file>

<file path=ppt/ink/ink1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2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10624,'8'3'1211,"0"-1"1,0 1 0,-1 1-1,0-1 1,1 1-1,-1 0 1,12 10 0,52 46 5126,-33-26-7138,-10-10 979,0 1-1,-2 2 0,-1 1 1,-1 0-1,21 36 0,-43-62-138,13 20-243,1-1 0,1-1 1,0-1-1,2-1 0,26 22 1,-31-34-3150,-13-6 3224,-1 0 1,0 0 0,0 0-1,1 0 1,-1-1-1,0 1 1,1 0 0,-1 0-1,0 0 1,0 0-1,1 0 1,-1 0-1,0 0 1,0-1 0,0 1-1,1 0 1,-1 0-1,0 0 1,0-1 0,0 1-1,1 0 1,-1 0-1,0 0 1,0-1-1,0 1 1,0 0 0,0 0-1,0-1 1,1 1-1,-1 0 1,0-1 0,0 1-1,0 0 1,0 0-1,0-1 1,0 1-1,0 0 1,0 0 0,0-1-1,0 1 1,0-8-3222</inkml:trace>
</inkml:ink>
</file>

<file path=ppt/ink/ink1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2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833 1 12288,'-38'39'6143,"-36"36"-8063,59-63 11904,-45 34-9856,12-10 128,-55 19 0,28-16 128,-19 4-640,23-11 0,0-2-256,14-11 0,11-6-1664,8-1 128,15-8-1408,4-1 129</inkml:trace>
</inkml:ink>
</file>

<file path=ppt/ink/ink1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3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7680,'41'-5'5572,"-33"4"-4389,0 0 1,-1 0-1,1 1 1,0-1-1,0 2 0,0-1 1,7 2-1,9 6-846,0 0-1,-1 1 1,0 1 0,0 1-1,-1 2 1,-1 0-1,0 1 1,24 21 0,-25-18-85,0 1 1,-1 0 0,-2 2 0,1 0 0,-2 1 0,-1 0-1,-1 1 1,12 25 0,7 23 337,33 98 0,-57-140-454,-1 1-1,-1 0 1,-1 0-1,-1 0 1,-2 1-1,-1 0 1,-2 0-1,-3 39 1,0-48-64,0 0 0,-2 0 0,0-1 0,-1 1 0,-1-1 0,-1-1-1,0 0 1,-2 0 0,0 0 0,-1-1 0,-1-1 0,-19 21 0,6-11-70,-2-1 0,-1-1-1,-1-2 1,-59 35 0,63-43-975,-1-2 0,0-1 0,-46 14 1,32-17-2548,6-4-342</inkml:trace>
</inkml:ink>
</file>

<file path=ppt/ink/ink1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3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75 9344,'-9'-6'4608,"23"-1"-3584,-14 7 5503,18-7-5887,-4-2 128,14-1 384,-5-3 128,29 6-1664,-13-2 128,13 6 768,-10-1 0,-1 4-896,-7 0 0,-11 0-1664,-3 0 128,-17 7-1408,3 2 1</inkml:trace>
</inkml:ink>
</file>

<file path=ppt/ink/ink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8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1664,'15'17'3450,"-12"-15"-3303,-1 0-1,0 0 0,0 0 0,0 1 1,0-1-1,0 0 0,-1 1 0,1-1 0,-1 1 1,1-1-1,0 4 0,13 37 381,-2 1 0,-2 0 1,9 72-1,0 143 546,-16-193-500,6 195 761,5 56-87,-14-291-1185,1 1-1,2-1 1,1 0-1,0 0 1,2-1 0,1 1-1,2-1 1,18 36 0,-18-93-2665,9-21-490,-6 29 1301</inkml:trace>
</inkml:ink>
</file>

<file path=ppt/ink/ink1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3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11392,'14'3'5631,"32"-15"-6526,-35 8 10238,17-3-8959,-5 3 128,38-4-128,-13 0 0,7-4-1280,-7 5 128,-2-6-1664,-7 10 128,-16-1-1152,-5 4 129</inkml:trace>
</inkml:ink>
</file>

<file path=ppt/ink/ink1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24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1 492 9088,'3'-2'823,"1"0"0,-1 1 1,1 0-1,-1-1 1,1 1-1,0 1 0,-1-1 1,1 0-1,0 1 1,5 0-1,25-6 4733,10-10-4538,-1-3 0,0-1 0,-2-3 0,47-32 0,-69 41-812,0-1-1,-1-1 1,0-1 0,-1-1-1,-1 0 1,-1-1-1,-1 0 1,-1-1-1,21-42 1,-27 48-154,-3 7-56,-1 1 1,1 0-1,-1-1 0,-1 0 0,1 0 1,-1 0-1,0 0 0,-1 0 1,0 0-1,0 0 0,0 0 0,-1-1 1,-1-12-1,-4 43-252,14 502 405,-3-292-1962,-7-232 1783,1 0 0,0 0 0,0 0-1,0 0 1,-1 0 0,1 0 0,0 1 0,-1-1-1,1 0 1,-1 0 0,1 0 0,-1 0 0,0-1 0,1 1-1,-1 0 1,0 0 0,0 0 0,1 0 0,-1-1 0,0 1-1,0 0 1,0-1 0,0 1 0,0-1 0,-2 2-1,-33 7-601,10-2 407,9 1 158,-1 0 0,0-2 1,0 0-1,0-1 0,-1-1 1,1 0-1,-31 1 0,42-8 585,15-4-78,24-6 394,44-1 588,98-4 0,-97 11-4906,-67 7-206,-8 0-300</inkml:trace>
</inkml:ink>
</file>

<file path=ppt/ink/ink1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1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3328,'19'-7'1664,"-38"7"128,19 0 1664,14-4-3072,-3 4 0,17-9 512,-5 2 0,6 3-1024,-6 1 128,19-2 640,-4 1 128,22 8-512,-12 1 0,18-2-1024,-14 1 0,-1 0-1152,-8-1 128</inkml:trace>
</inkml:ink>
</file>

<file path=ppt/ink/ink1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1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4352,'27'4'2176,"21"-8"-896,-34 4 2688,14-5-3456,-4 5 0,32-7 0,-13 0 128,46 7-1024,-23 0 128,14 0-384,-14 0 128,8 3-1280,-8 1 128</inkml:trace>
</inkml:ink>
</file>

<file path=ppt/ink/ink1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2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4736,'15'0'973,"1"1"0,-1 0 0,1 2 0,-1-1 0,1 2 0,-1 0 0,0 1 0,19 9 0,122 65 3411,-34-7-4568,160 88 2352,-265-151-2064,-1 0 1,0 1 0,26 21-1,-39-29-71,0 0-1,0 1 0,0-1 1,-1 1-1,1 0 0,-1 0 1,0 0-1,0 0 0,0 0 1,0 1-1,0-1 0,-1 1 0,1-1 1,-1 1-1,0-1 0,0 1 1,0 0-1,-1 0 0,1-1 1,-1 1-1,0 0 0,0 0 0,0 0 1,-1-1-1,-1 8 0,-2-1 24,0-1-1,-1 1 0,0-1 0,0 0 1,-1-1-1,0 1 0,-1-1 1,1 0-1,-10 7 0,-11 8 80,-40 27 0,0 0-40,34-23-109,-2-1 0,-47 27 0,65-43-848,-1-2 0,0 0 0,0-1 0,-22 5 0,0-8-1826,6-4-21</inkml:trace>
</inkml:ink>
</file>

<file path=ppt/ink/ink1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3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757 103 2304,'-12'-31'2173,"12"28"-1863,-1 0 0,0 0-1,0 0 1,0 0 0,0-1 0,0 1 0,-1 1 0,0-1-1,1 0 1,-1 0 0,0 1 0,0-1 0,-1 1 0,1-1-1,0 1 1,-1 0 0,1 0 0,-1 0 0,0 0-1,0 0 1,0 1 0,0-1 0,0 1 0,0 0 0,0 0-1,-5-1 1,-3 0-165,0-1 0,-1 2 0,1 0 1,-1 0-1,1 1 0,-1 0 0,0 1 0,1 1 0,0-1 0,-1 2 0,1 0 0,0 0 0,0 1 0,0 0 0,1 1 0,0 0 0,-1 1 0,2 0 0,-13 10 1,18-12-100,0 1 1,0 0 0,0 0 0,1 0-1,0 0 1,0 1 0,0-1 0,1 1 0,0-1-1,0 1 1,0 0 0,1 0 0,0 0-1,0 0 1,0 0 0,1 0 0,0 7 0,0 10 99,1 0 1,1 0 0,6 22 0,92 421 2437,19 106-816,-112-532-1692,-2-1 1,-2 2 0,-2-1 0,-2 0 0,-1 0-1,-2 0 1,-2 0 0,-1 0 0,-15 44 0,18-73-70,-1 0 1,1-1-1,-2 0 1,1 0 0,-2 0-1,1-1 1,-1 0 0,-1 0-1,1-1 1,-1 1-1,-1-2 1,0 1 0,-10 6-1,11-9 0,-1 1 0,1-2-1,-1 1 1,0-1 0,0-1-1,0 0 1,0 0 0,0 0-1,-1-1 1,0-1 0,1 0-1,-1 0 1,0-1 0,1 0-1,-16-2 1,105 7 420,-62-3-273,0 2 0,-1 0 1,1 1-1,-1 0 0,0 2 1,-1 0-1,0 1 0,0 0 1,0 1-1,-1 1 0,0 0 1,-1 2-1,-1-1 1,0 2-1,0-1 0,15 22 1,-13-13-91,0 0 0,-2 2 0,0 0 0,-2 0 1,0 1-1,-2 0 0,11 47 0,-12-35-12,-3 1-1,-1 0 0,-2-1 0,-4 70 0,-9-14 93,-5-1-1,-3-1 1,-48 134 0,64-217-127,-113 318 307,-43 50-303,22-38-21,32 10 195,18-56 122,75-255-283,-56 186 200,57-179-141,3 0 0,1 1 0,-1 48 0,8-79-29,1 1 0,0 0 0,0-1 0,2 1 0,-1-1 0,2 0 0,4 14 0,-5-20-15,1 1 0,-1-1 1,1 0-1,0 0 0,1 0 0,-1-1 1,2 1-1,-1-1 0,0 0 0,1 0 1,0-1-1,12 8 0,-13-11 1,0 1 0,0-1 0,0-1 0,0 1 0,0-1 0,0 0 0,1 0 0,-1 0-1,0-1 1,1 0 0,8 0 0,58-11-51,-62 9-64,9-2-81,0-1 0,0-1-1,-1-1 1,1 0-1,23-14 1,-34 16-428,1 0 0,-2 0 0,1-1 0,0 0 0,-1 0 0,0-1 0,-1 0-1,1 0 1,-2 0 0,1-1 0,-1 0 0,7-14 0,3-14-3266</inkml:trace>
</inkml:ink>
</file>

<file path=ppt/ink/ink1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4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3712,'1'-3'587,"1"1"0,-1 0-1,1-1 1,0 1 0,0 0 0,-1 0 0,2 0 0,-1 1 0,0-1-1,0 0 1,1 1 0,-1-1 0,0 1 0,1 0 0,0 0-1,2-1 1,-1 1-211,0 1-1,0-1 1,0 1-1,1 0 0,-1 0 1,0 0-1,0 0 1,0 1-1,7 1 1,3 3-179,0 0 1,0 1 0,-1 0 0,21 14-1,-22-12-127,0 0-1,0 1 1,-1 0-1,-1 1 0,1 0 1,13 18-1,23 25 768,249 229-90,-290-277-940,21 20-827,-18-14-683,-9-11 1649,0 0-1,0 0 0,0 0 0,0 0 1,0 0-1,0 1 0,0-1 1,0 0-1,0 0 0,0 0 0,0 0 1,0 0-1,1 0 0,-1 0 1,0 1-1,0-1 0,0 0 0,0 0 1,0 0-1,0 0 0,0 0 1,-1 0-1,1 1 0,0-1 0,0 0 1,0 0-1,0 0 0,0 0 0,0 0 1,0 0-1,0 0 0,0 0 1,0 1-1,0-1 0,0 0 0,0 0 1,0 0-1,-1 0 0,1 0 1,0 0-1,0 0 0,0 0 0,0 0 1,0 0-1,0 0 0,0 0 1,0 0-1,-1 0 0,1 0 0,0 0 1,0 0-1,0 0 0,0 0 1,0 0-1,0 0 0,-1 0 0,1 0 1,0 0-1,-6 0-2526</inkml:trace>
</inkml:ink>
</file>

<file path=ppt/ink/ink1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4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655 0 4224,'-4'2'475,"0"0"0,0 0 1,0 0-1,1 0 0,-1 1 0,1-1 1,-1 1-1,1 0 0,0 0 0,0 0 1,0 0-1,0 1 0,1-1 1,-4 7-1,-2 1 97,0-2-176,0 0 0,0 0 0,-1-1 0,0 0 0,-11 7 0,-29 23 876,13-6-1183,-125 104 654,-34 31 715,165-140-2106,10-12-695,16-12 774,0-1 0,1 1 0,-1 0 0,1 0 1,-1 0-1,1 0 0,0 1 0,-3 5 0,0 3-1735</inkml:trace>
</inkml:ink>
</file>

<file path=ppt/ink/ink1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5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1 144 6400,'9'0'2859,"15"-16"-2001,-24 15-479,38-32 5919,-33 27-6068,1 1 0,0 0 1,0 0-1,0 0 0,10-5 0,-1 2 287,66-30-266,-74 36-131,-1 0 1,1 0-1,-1 0 0,1 1 0,0-1 1,0 2-1,0-1 0,0 1 0,0 0 1,7 1-1,-12-1-92,-1 1 1,1-1-1,0 0 1,0 1-1,-1-1 0,1 1 1,0 0-1,-1-1 1,1 1-1,0 0 1,-1 0-1,1 0 0,-1 0 1,1 0-1,-1 0 1,0 1-1,0-1 0,1 0 1,-1 1-1,0-1 1,0 1-1,0-1 0,0 1 1,-1-1-1,1 1 1,0 0-1,-1 0 0,1-1 1,-1 1-1,1 0 1,-1 0-1,0-1 0,0 1 1,0 0-1,0 0 1,0 0-1,0-1 0,-1 1 1,1 0-1,0 0 1,-2 2-1,-2 10 40,-2-1-1,1 1 1,-2-2 0,-11 19-1,9-14 2,-6 9-61,-2 0 0,0-1 0,-32 36 1,40-51-20,-1-1 0,0 0 0,-1 0 1,1-1-1,-2-1 0,1 1 1,-1-2-1,0 0 0,0 0 0,-24 7 1,24-8 28,19-1 92,40 0 335,9 2 368,24 22 165,-37-12-539,56 12 0,-91-27-704,0 0-1,0 0 1,0-1 0,0 0-1,0-1 1,10-1 0,46-16-7264,-44 11 4436</inkml:trace>
</inkml:ink>
</file>

<file path=ppt/ink/ink1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5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7808,'14'-7'3840,"34"-2"-3072,-39 5 6783,28 4-7295,-8 0 128,36 0-128,-13 0 128,10-3-768,-16-1 128,11-1-896,-19 1 128,-1 1-1663,-3-1 127</inkml:trace>
</inkml:ink>
</file>

<file path=ppt/ink/ink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8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61 290 3584,'6'0'341,"1"1"1,-1-1-1,1 0 0,-1 0 0,1-1 1,-1 1-1,1-2 0,-1 1 1,0-1-1,0 0 0,0 0 1,8-4-1,5-3 228,0-1 0,26-19 0,-42 26-530,1 1 0,-1-1 1,0 0-1,0 0 1,-1 0-1,1-1 0,0 1 1,-1-1-1,0 0 1,0 1-1,0-1 0,-1 0 1,1 0-1,-1 0 1,0 0-1,0 0 0,0 0 1,0-1-1,-1 1 1,0 0-1,0 0 0,0-1 1,0 1-1,-1 0 1,0 0-1,1 0 0,-3-6 1,0 2 52,1 0 1,-2 0-1,1 0 0,-1 0 1,0 1-1,-1-1 0,1 1 1,-2 0-1,1 1 1,-1-1-1,0 1 0,-10-9 1,13 14-55,0-1 1,1 0 0,-1 1 0,0 0-1,0 0 1,0 0 0,0 0 0,0 0-1,0 1 1,0-1 0,-1 1 0,1 0-1,0-1 1,0 2 0,0-1 0,0 0-1,0 1 1,-1-1 0,1 1 0,0 0-1,0 0 1,0 0 0,0 0 0,1 1-1,-1-1 1,-4 4 0,0 0 67,-1 0 1,1 1 0,-1 0-1,2 1 1,-1-1-1,1 2 1,-9 12-1,8-11-24,1 0 0,0 0 0,1 1 0,0 0 0,1 0 0,0 0 0,1 1 0,0-1-1,0 1 1,1 0 0,1 0 0,-1 0 0,2 0 0,0 0 0,0 0 0,1 0 0,0 0 0,1 0 0,0-1 0,1 1 0,0 0-1,1-1 1,0 0 0,8 16 0,-8-19-63,0 0 0,0 0 0,0 0 0,1 0 0,0-1 0,1 0 0,-1 0 0,1 0 0,0-1 0,1 0 0,-1 0 0,1 0 0,0-1 0,0 0 0,1-1 0,-1 1 0,1-1 0,0-1-1,-1 1 1,1-1 0,0-1 0,0 1 0,1-2 0,-1 1 0,0-1 0,10-1 0,-10 1-281,-1-2 0,1 1 0,0-1 0,0 0 0,-1-1 0,12-4 0,15-6-1829,-1 5 22</inkml:trace>
</inkml:ink>
</file>

<file path=ppt/ink/ink1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6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9 8704,'0'2'494,"-1"0"1,0-1-1,0 1 1,1 0-1,-1 0 1,1 0-1,0 0 1,-1 0-1,1 0 1,0 0-1,0 0 1,0 0 0,0 0-1,1 0 1,-1 0-1,0-1 1,1 1-1,-1 0 1,2 3-1,17 53 4417,-13-42-5355,-2-1 611,1-1 1,1 0 0,0 0 0,1 0 0,0-1 0,1 0 0,1-1-1,0 0 1,16 17 0,-21-25-119,1 1 0,0-1 0,0 0 0,1-1 0,-1 1 0,1-1-1,-1 0 1,1 0 0,0-1 0,0 0 0,0 0 0,1 0 0,-1-1 0,0 0 0,1 0 0,-1-1 0,0 1 0,1-1-1,-1-1 1,1 1 0,-1-1 0,0 0 0,1-1 0,10-3 0,-3-1-41,-1 0 0,0-1 1,0-1-1,-1 0 0,0-1 0,0 0 1,-1 0-1,0-2 0,-1 1 0,12-16 1,-14 17-5,-1-1 1,0 0-1,0-1 1,-2 1-1,1-1 1,-1 0-1,-1-1 1,0 1-1,0-1 1,-1 1-1,-1-1 1,3-24-1,-5 35 6,0-1-1,0 1 1,1 0-1,-1-1 1,0 1-1,0 0 1,0-1-1,-1 1 1,1 0-1,0-1 0,0 1 1,-1 0-1,1-1 1,-1 1-1,1 0 1,-1 0-1,0-1 1,1 1-1,-1 0 1,0 0-1,0 0 1,0 0-1,0 0 1,0 0-1,0 0 1,-1-1-1,1 6 3,1-1-1,0 0 1,0 1-1,0-1 1,0 0-1,0 1 1,0-1-1,1 0 1,0 0-1,0 1 1,0-1-1,2 6 1,51 155 244,-28-63-127,8 27 51,19 148-1,-48-238-105,-2 0 0,-2 0-1,-1 0 1,-2 0 0,-1 0-1,-2 0 1,-2-1 0,-16 53-1,14-65 120,0-1-1,-1 0 0,-27 44 1,32-61-128,0 0 0,0 0 0,-1 0 1,1-1-1,-1 0 0,-1-1 0,1 1 0,-1-1 0,0 0 1,0-1-1,-1 1 0,1-2 0,-1 1 0,0-1 0,0 0 1,-12 3-1,1-4 6,0-1 0,1 0 0,-1-1 0,0-1 0,0-1 0,0-1 0,1 0 0,-1-1 0,1-1 0,0-1 0,1-1 0,-1 0-1,1-1 1,-23-16 0,28 17-71,1-2 0,-1 1 0,1-1 0,1-1 0,0 0 0,1-1 0,-1 0 0,-14-23 0,20 25-51,-1 0 1,1-1 0,0 1 0,1-1 0,0 0 0,0 0 0,1 0 0,1 0 0,0 0 0,0 0 0,1 0 0,0 0 0,2-15-1,-1 17-30,1-1-1,0 1 0,0 0 0,0 0 0,1 0 1,0 0-1,1 0 0,0 1 0,0-1 0,5-6 1,0 5-117,-1-1 0,1 1 1,1 1-1,0 0 1,0 0-1,19-10 1,166-89-6160,-133 74 2879</inkml:trace>
</inkml:ink>
</file>

<file path=ppt/ink/ink1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7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1 137 4352,'30'-52'8919,"9"7"-5615,-34 40-3092,0 1 0,1 1 1,-1-1-1,1 1 0,-1-1 0,1 2 0,0-1 0,0 1 0,1 0 0,-1 0 0,0 0 0,1 1 0,-1 0 0,1 0 1,-1 1-1,10 0 0,-10 0-47,0 1 0,0 0 0,0 0 1,0 0-1,0 1 0,-1 0 0,1 0 0,-1 0 1,1 1-1,9 5 0,-12-5-132,0 0 1,0-1-1,0 1 1,-1 0-1,1 1 1,-1-1-1,1 0 1,-1 1-1,0-1 1,-1 1-1,1 0 1,0-1-1,-1 1 1,0 0-1,0 0 1,0 0-1,-1 0 1,1 6-1,-1 3-25,0 0 1,-1 0-1,0 1 0,-1-1 0,-1 0 1,0 0-1,-1-1 0,0 1 1,-1-1-1,0 0 0,-1 0 1,0 0-1,-1-1 0,-1 0 0,0 0 1,0-1-1,-12 12 0,-2-1 7,17-15-4,0 0 0,-1-1 1,0 0-1,0 0 0,-1 0 0,1-1 1,-1 1-1,0-2 0,0 1 0,0-1 0,-9 3 1,14-6-2,1 0 1,-1 0 0,1 0-1,-1-1 1,1 1 0,-1-1 0,1 1-1,0-1 1,-1 1 0,1-1-1,-1 0 1,1 1 0,0-1 0,0 0-1,-1 0 1,1 0 0,0 0-1,0 0 1,0-1 0,0 1 0,0 0-1,0 0 1,1-1 0,-1 1-1,0 0 1,1-1 0,-1 1 0,1-1-1,-1 1 1,1 0 0,0-1-1,-1 1 1,1-1 0,0 0-1,0 1 1,0-1 0,0 1 0,0-1-1,1 1 1,0-3 0,-2 3 12,1-1 0,0 0 0,1 0 0,-1 1 0,0-1 0,0 0 0,1 0 0,-1 1 0,1-1 0,0 0 0,-1 1 1,1-1-1,0 1 0,0-1 0,0 1 0,0-1 0,0 1 0,0 0 0,0 0 0,1-1 0,-1 1 0,0 0 0,1 0 0,-1 0 0,1 0 0,-1 0 1,1 1-1,-1-1 0,1 0 0,0 1 0,-1-1 0,1 1 0,0 0 0,0-1 0,-1 1 0,1 0 0,0 0 0,0 0 0,-1 0 0,1 0 0,3 1 1,4 3 76,0 0 1,0 0 0,0 0-1,0 1 1,-1 1 0,0 0-1,0 0 1,0 0 0,-1 1-1,0 0 1,0 0 0,10 15 0,39 36-24,-51-54-77,0 0 0,1 0 0,0 0 0,-1-1 0,1 0-1,1 0 1,-1-1 0,0 1 0,1-1 0,-1-1 0,1 1 0,-1-1-1,1 0 1,8-1 0,-1-1-262,0 0 1,0-1-1,0-1 0,-1 0 0,0-1 0,17-7 1,10-4-2513,-1 2-426</inkml:trace>
</inkml:ink>
</file>

<file path=ppt/ink/ink1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8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9728,'20'-11'4864,"32"22"-4992,-38-11 6527,32 5-6271,-12-1 128,21-4 0,-12 0 0,13 0-384,-13 0 0,3-9 0,-8 2 128,1 0-768,-7-2 128,-13-2-1280,-1 6 129,-18 5-897,0 0 0</inkml:trace>
</inkml:ink>
</file>

<file path=ppt/ink/ink1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8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5888,'4'-4'5060,"-2"15"990,0 4-3053,2 1-3622,10 28 1365,-2 1-1,-1 1 1,-3 0-1,-1 1 1,0 67-1,-7-109-786,0-1-1,-1 1 0,1 0 0,-1 0 1,0-1-1,0 1 0,-1 0 0,1-1 1,-1 1-1,0-1 0,-4 6 0,-10 14-7080,15-23 4099,1-1 64</inkml:trace>
</inkml:ink>
</file>

<file path=ppt/ink/ink1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49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 8320,'7'24'8321,"3"0"-3053,-5 43-2679,-4-34-2292,2-1 0,1 1 1,1-1-1,2 0 0,12 32 1,-14-49-146,0-1 22,0 0 0,1 0 0,0-1 0,16 24-1,-20-34-153,0-1 0,0 1 0,0-1 0,1 1 0,-1-1 0,0 0 0,1 0 0,0 0 0,-1 0 0,1 0 0,0-1 0,0 1 0,0-1 0,0 0 0,0 0-1,0 0 1,1 0 0,-1 0 0,0-1 0,0 0 0,1 1 0,-1-1 0,0 0 0,0-1 0,1 1 0,-1 0 0,0-1 0,6-2 0,2-1-9,-1 0 1,0-1-1,0-1 1,0 1-1,-1-1 1,0-1-1,0 0 1,-1 0-1,0-1 1,0 0-1,0-1 1,-1 1-1,-1-1 1,1-1-1,-1 1 1,-1-1-1,0 0 1,7-20-1,-8 17 1,0 0 0,0 0-1,-1 0 1,-1-1 0,-1 1-1,0-1 1,0 1 0,-1-1-1,-1 1 1,0-1 0,-1 1-1,-1-1 1,0 1 0,-1 0-1,-7-19 1,10 31-8,0-1 0,0 0 0,1 1 0,-1-1 0,-1 1 0,1-1 0,0 1 0,0-1 0,0 1 0,-1 0 0,1 0 0,-1 0 0,1 0 0,-1 0 0,-3-2 0,-2 7 40,11 15-24,13 24 157,16 43 393,13 134 240,-16 61 22,20 196-768,-47-451-35,0 0-1,-2 0 1,-1 0-1,-2 0 1,0 0-1,-1 0 1,-2 0-1,-12 39 0,12-54 23,0 1-1,-1-1 0,0 0 0,-1 0 0,0-1 1,-1 0-1,-10 11 0,12-15-18,1-1 1,-1 0-1,0 0 0,-1 0 0,1-1 1,-1 1-1,0-2 0,0 1 0,0-1 1,0 0-1,-1 0 0,1-1 0,-12 2 1,7-3-6,0-1 0,0 0 0,-1-1 0,1-1 0,0 1 0,0-2 0,1 0 0,-1 0 0,0-1 0,1-1 0,0 1 0,0-2 0,0 0 0,-10-7 0,2-1 0,1 0 0,0-1 0,1 0 0,0-2 0,1 0 0,1 0 0,-21-35 0,29 42-23,1 0-1,1-1 1,0 1 0,1-1-1,0-1 1,0 1-1,1 0 1,1-1 0,0 0-1,1 1 1,0-1-1,0 0 1,1 0 0,1 1-1,0-1 1,4-15-1,-2 19-113,0 0 0,0 1 0,1-1 0,0 1 0,0 0-1,1 0 1,0 0 0,0 1 0,1-1 0,-1 1 0,1 0-1,1 1 1,-1 0 0,1 0 0,0 0 0,0 1 0,0 0 0,1 0-1,14-4 1,-3 1-1148,1 1 1,-1 0-1,1 2 0,0 1 0,0 0 0,41 1 1,-3 2-2733</inkml:trace>
</inkml:ink>
</file>

<file path=ppt/ink/ink1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0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33 5504,'1'1'173,"-1"-1"1,0 0-1,0 0 1,0 0-1,0 0 1,0 0-1,0 0 1,0 0-1,0 1 1,0-1 0,0 0-1,0 0 1,0 0-1,0 0 1,0 0-1,0 0 1,0 1-1,0-1 1,0 0-1,0 0 1,0 0-1,0 0 1,0 0-1,0 0 1,0 1-1,0-1 1,0 0-1,0 0 1,0 0-1,0 0 1,0 0-1,0 0 1,0 0-1,-1 1 1,1-1-1,0 0 1,0 0-1,0 0 1,0 0-1,0 0 1,0 0-1,0 0 1,-1 0 0,1 0-1,0 0 1,0 0-1,0 0 1,0 0-1,0 0 1,0 0-1,-1 0 1,1 0-1,0 0 1,0 0-1,0 0 1,0 0-1,18 2 2965,26-5-2961,285-31 2617,-245 32-3588,-77 2 234,-1 1 0,0 0 0,1 1 0,-1-1 0,0 1 0,9 4 0,0 3-2149</inkml:trace>
</inkml:ink>
</file>

<file path=ppt/ink/ink1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0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4224,'1'1'631,"1"0"1,0 0-1,0-1 1,0 1-1,0 0 1,0-1-1,-1 0 1,1 1-1,0-1 1,0 0-1,0 0 0,0 0 1,0 0-1,0 0 1,0-1-1,0 1 1,0 0-1,3-2 1,19-1 1940,218-4 649,-233 6-3786,0 0 0,0-1-1,0 0 1,0 0 0,0-1-1,-1 0 1,1 0 0,-1-1-1,0-1 1,0 1 0,13-10 0,4-6-2251</inkml:trace>
</inkml:ink>
</file>

<file path=ppt/ink/ink1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1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0 574 8960,'16'-2'2530,"-1"-1"-1,0-1 1,0 0 0,21-9 0,-25 8-2133,-1 0 0,0-1 0,-1-1 0,12-9 0,38-32-391,122-112 1204,-164 143-1141,-2 0 0,0-2 1,-1 1-1,0-2 0,-2 0 1,0 0-1,17-44 1,-27 57-56,0 0 1,-1 0 0,0 0-1,0 0 1,0 0 0,-1 0-1,0 0 1,0 0 0,-2-9-1,2 15-8,-1-1 0,1 1 0,-1-1 0,1 1 0,-1 0 0,1-1-1,-1 1 1,1 0 0,-1-1 0,0 1 0,0 0 0,0 0 0,0 0 0,0 0-1,0 0 1,0 0 0,0 0 0,0 0 0,-3-1 0,3 1 5,-1 1 0,0 0 1,0 0-1,0-1 0,0 1 1,0 1-1,0-1 0,0 0 1,0 0-1,1 1 0,-1-1 1,0 1-1,0-1 0,0 1 1,1 0-1,-1 0 0,0 0 1,1 0-1,-3 1 0,0 1-5,0 1 0,0-1 0,0 0 0,1 1 0,-1 0 0,1 0 0,0 0 0,0 0 0,1 0 0,-1 1 0,1-1 0,0 1 0,0 0 0,0 0 0,1 0 0,0-1 0,0 1 0,0 0 0,1 0 0,-1 11 1,1 0-32,1 0 0,1 1 1,0-1-1,1 0 0,7 24 1,8 19-65,47 178-72,-60-206 185,0 0 0,-2 0 0,-1 0-1,-1 0 1,-7 59 0,5-87-21,1 0-1,-1 0 1,1 0 0,-1 1-1,0-1 1,0 0 0,-1-1-1,1 1 1,-1 0-1,1 0 1,-1 0 0,0-1-1,0 1 1,0-1-1,0 0 1,0 1 0,-1-1-1,1 0 1,-1 0 0,1 0-1,-1-1 1,0 1-1,0-1 1,0 0 0,0 1-1,-5 0 1,3-1-18,-1 0 1,1 0-1,-1-1 0,1 0 1,-1 0-1,1-1 0,0 1 1,-1-1-1,1 0 0,-1-1 1,1 1-1,0-1 0,0 0 1,-6-3-1,-44-17-236,53 22 284,0-1 1,0 0 0,0 1-1,0 0 1,0-1-1,0 1 1,0 0-1,0 0 1,-1 0 0,1 0-1,0 0 1,0 1-1,0-1 1,0 1-1,0-1 1,0 1 0,0 0-1,0 0 1,0 0-1,0 0 1,1 0-1,-1 0 1,-3 3 0,5-4-13,0 1 1,1-1 0,-1 1 0,0-1 0,0 0 0,1 1 0,-1-1 0,0 0 0,0 1 0,1-1 0,-1 0 0,1 1 0,-1-1 0,0 0 0,1 0 0,-1 1 0,0-1 0,1 0-1,-1 0 1,1 0 0,-1 0 0,1 0 0,-1 1 0,0-1 0,1 0 0,-1 0 0,1 0 0,-1 0 0,1 0 0,-1 0 0,1-1 0,-1 1 0,0 0 0,1 0 0,29-2 472,-1-1 0,32-7 1,1-1 27,3-1-160,-19 3-263,1 3 1,49-2 0,-71 8-740</inkml:trace>
</inkml:ink>
</file>

<file path=ppt/ink/ink1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3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0 335 4992,'37'-41'6731,"1"-5"-3929,-15 16-2279,2 1 0,0 1 1,50-41-1,-56 55-26,0 0 0,1 2 0,1 0 0,38-15 0,-53 24-423,-1 1 0,1 0 1,0 1-1,0-1 0,0 1 0,0 0 1,0 1-1,0-1 0,1 1 0,-1 1 1,0-1-1,0 1 0,0 0 0,0 0 1,0 1-1,0-1 0,-1 1 0,1 1 1,0-1-1,-1 1 0,1 0 0,-1 0 0,7 6 1,0 3-45,-1-1 1,0 2-1,-1-1 1,0 2 0,-1-1-1,0 1 1,-1 1-1,-1-1 1,0 1 0,-1 0-1,-1 1 1,0 0-1,-1 0 1,-1 0-1,2 22 1,-3-10 84,-1 0 0,-2 0 0,-1-1-1,-1 1 1,-1 0 0,-2-1 0,-17 53 0,17-66 11,0 0 0,0-1 0,-1 0 0,0-1 1,-1 0-1,-13 15 0,9-11-7,-2 2 32,-2 0-1,0 0 1,0-2 0,-2 0-1,0-1 1,-1-1-1,0 0 1,-1-2 0,0 0-1,-1-1 1,-1-1-1,0-1 1,0-1-1,0-1 1,-1-1 0,-32 4-1,50-9-141,1-1-1,0 0 0,-1 0 0,1 0 1,0 0-1,-1-1 0,1 1 1,0-1-1,0 0 0,0 0 0,-1-1 1,1 1-1,0-1 0,1 0 1,-1 0-1,0-1 0,-6-4 1,8 5-7,0 0 1,0 1-1,1-1 1,-1 0-1,0 0 1,1 0-1,0 0 1,-1 0-1,1-1 1,0 1-1,0 0 1,0-1-1,0 1 1,1 0-1,-1-1 1,1 1-1,-1-1 1,1 1-1,0-1 1,0 1-1,0-1 0,0 1 1,1-1-1,-1 1 1,1-1-1,0-2 1,3-6 5,0-1 0,0 1-1,1 1 1,6-12 0,-9 19-8,4-7-1,0 1-1,1-1 0,0 1 1,1 1-1,0-1 1,0 1-1,1 1 1,0-1-1,0 2 1,1-1-1,0 1 0,0 1 1,0-1-1,1 2 1,-1 0-1,20-5 1,-21 6 1,0 1 0,0 1 0,0 0 1,1 0-1,-1 1 0,0 0 0,0 0 0,0 1 1,0 1-1,1-1 0,-2 1 0,1 1 1,0 0-1,0 0 0,-1 0 0,1 1 1,-1 1-1,0-1 0,-1 1 0,1 1 1,10 9-1,94 123 21,-99-124-373,0-2 0,0 1 0,2-2 0,25 18 0,-33-26 162,0 1 1,0-1-1,0-1 0,0 1 0,0-1 0,0-1 0,1 1 0,-1-1 1,1 0-1,-1-1 0,1 0 0,-1 0 0,1-1 0,10-2 0,30-6-5292,-28 5 2261</inkml:trace>
</inkml:ink>
</file>

<file path=ppt/ink/ink1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3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8832,'21'22'4420,"-7"-7"-3425,6-5 4299,11 6-4646,0 0 1,-2 2-1,0 1 1,50 44-1,-1-2-498,-61-49-152,-1 2 0,0 0 0,-1 1 1,-1 0-1,0 1 0,-2 1 0,1 0 0,-2 0 1,0 1-1,-2 1 0,11 26 0,-19-44-149,-1 0 0,1 1-1,-1-1 1,0 0 0,1 0-1,-1 1 1,0-1 0,0 0-1,0 1 1,0-1 0,0 0-1,0 1 1,0-1 0,0 0-1,-1 0 1,1 1 0,0-1-1,-1 0 1,1 0 0,-1 0-1,1 1 1,-1-1 0,0 0-1,0 0 1,1 0 0,-1 0-1,0 0 1,0 0 0,0 0-1,0-1 1,-2 2 0,-6 6-2686</inkml:trace>
</inkml:ink>
</file>

<file path=ppt/ink/ink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9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469 802 3200,'-4'-1'1355,"7"2"-389,17 4 169,-17-5-1055,0 1 1,-1-1 0,1 1 0,0-1-1,0 0 1,0 0 0,0 0-1,0 0 1,0-1 0,0 1-1,-1-1 1,1 0 0,0 0-1,0 0 1,-1 0 0,1 0-1,0 0 1,-1-1 0,5-3 0,47-41 88,-36 29 53,24-22 618,-1-1-1,58-74 0,-87 98-682,-1 0-1,0 0 0,-2-1 1,0 0-1,0-1 1,-2 0-1,0 0 0,-1-1 1,-1 1-1,-1-1 0,3-31 1,-7 37-145,-1 0 0,0 1 0,-1-1 1,0 1-1,-1-1 0,0 1 1,-1 0-1,-1 0 0,0 0 0,-1 0 1,0 1-1,0 0 0,-1 0 1,0 1-1,-1 0 0,-1 0 0,1 1 1,-2 0-1,1 1 0,-1-1 1,0 2-1,-1 0 0,0 0 0,0 1 1,0 0-1,-1 1 0,0 0 1,0 1-1,0 0 0,0 1 0,-1 0 1,-19-1-1,15 3-45,0 1 1,-1 1-1,1 1 1,0 0-1,0 1 1,0 1-1,0 1 1,1 0-1,0 1 1,0 1-1,0 0 1,1 2-1,0-1 1,1 2-1,-18 14 1,17-11 32,1 1 1,1 0 0,0 1-1,1 0 1,1 1-1,1 1 1,0-1-1,0 2 1,2-1 0,0 1-1,2 1 1,0-1-1,-6 30 1,5-4 86,2 0 1,2 0-1,2 1 1,2-1-1,2 0 1,2 0-1,19 79 0,14 14 233,63 146 0,-1-3-16,-88-242-264,47 178 359,-54-191-334,-1 0 1,-1 1-1,-1-1 0,-2 1 0,0-1 0,-6 40 1,4-54-95,-1 1 0,0-1 0,-1 0 0,0 0 0,0-1 0,-1 1 0,0-1 0,-1 0 0,-1 0 0,1-1 0,-1 1 0,-1-2 0,0 1 0,0-1 0,0 0 0,-1-1 0,-1 0 0,1 0 0,-1-1 1,0 0-1,0-1 0,-1 0 0,0 0 0,1-2 0,-2 1 0,1-1 0,0-1 0,0 0 0,-1 0 0,0-1 0,1-1 0,-1 0 0,1 0 0,-1-2 0,1 1 0,-1-1 0,1-1 0,0 0 0,0 0 0,0-1 1,-12-6-1,13 5-263,0 0 1,0-1 0,1 1 0,0-2-1,0 1 1,0-2 0,1 1 0,0-1-1,0 0 1,1 0 0,0-1 0,0 0-1,1-1 1,1 1 0,-1-1 0,1 0 0,1 0-1,0-1 1,1 1 0,0-1 0,0 0-1,-1-17 1,6-23-1394</inkml:trace>
</inkml:ink>
</file>

<file path=ppt/ink/ink1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4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806 0 8192,'-2'1'471,"0"1"1,-1-1-1,1 1 1,0-1-1,0 1 1,0 0-1,0 0 1,1 0 0,-1 0-1,1 0 1,-1 0-1,1 0 1,-1 0-1,1 1 1,0-1-1,0 0 1,0 1-1,1-1 1,-2 4-1,-9 18 2258,7-17-2517,-1 0-1,0-1 1,-1 0-1,0 0 1,0 0-1,0 0 1,-14 8-1,-21 19 785,37-29-984,-191 157 254,32-42 808,10-6-1877,50-43-4204,78-57 2042,5-4-107</inkml:trace>
</inkml:ink>
</file>

<file path=ppt/ink/ink1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5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62 5888,'-1'17'10524,"-2"-1"-6344,2-9-3691,0 1 1,0-1 0,0 0 0,1 0-1,1 14 1,2-1-393,0-1 0,1-1 0,1 1 0,1 0 0,1-1 0,9 17 0,-10-24 72,0-1 1,0 0-1,1 0 0,0 0 0,1-1 0,0 0 0,1-1 1,0 0-1,0 0 0,0-1 0,15 9 0,-19-13-157,0-1-1,0 0 1,0 0-1,0 0 1,0-1-1,0 0 1,0 0-1,1 0 1,-1-1-1,0 1 1,1-1-1,-1 0 1,0-1-1,10-1 1,-5-1-4,-1 0 0,1 0-1,-1-1 1,0 0 0,0 0 0,0-1 0,12-10 0,-5 4 6,-2-2 0,1 0 0,-2-1 0,0 0 0,0-1 0,-2 0 1,0-1-1,10-18 0,-13 18-10,0 0 1,-1-1-1,-1 0 1,-1 0-1,4-20 1,-8 32-6,0 0 1,0 0 0,-1 0 0,0 0-1,0 0 1,0 0 0,0-1 0,-1 1-1,0 0 1,0 0 0,0 0 0,-1 0-1,0 0 1,1 1 0,-2-1 0,1 0 0,-1 1-1,1-1 1,-1 1 0,0 0 0,-1 0-1,-6-7 1,9 11 0,1-1 0,-1 1 0,1-1 0,-1 1 0,1-1 0,-1 1 0,1 0 0,-1-1 0,1 1-1,-1 0 1,0-1 0,1 1 0,-1 0 0,0 0 0,1-1 0,-1 1 0,0 0 0,1 0 0,-1 0 0,0 0 0,0 0 0,1 0-1,-1 0 1,0 0 0,1 0 0,-1 1 0,0-1 0,1 0 0,-1 0 0,0 1 0,1-1 0,-1 0 0,1 1 0,-1-1 0,0 1 0,-1 1-1,1 0 1,-1 0 0,1 0 0,0 0-1,0 1 1,0-1 0,0 0 0,1 0-1,-1 1 1,0 3 0,-1 5 7,1 1-1,0-1 1,2 22 0,8 14 179,17 55 0,-7-30-46,12 66 162,-5 2 1,-7 0 0,-6 1 0,-10 253 0,-3-383-245,-1-1 1,0 1-1,0-1 0,-1 0 1,-1 0-1,0 0 0,0 0 1,-1 0-1,0 0 0,-1-1 1,0 0-1,0 0 0,-1 0 0,-8 9 1,7-12-7,0 0 0,0 0 1,0-1-1,-1 0 1,0-1-1,0 0 0,0 0 1,0-1-1,-1 0 0,1 0 1,-1-1-1,0 0 0,0 0 1,0-1-1,0-1 1,0 1-1,0-1 0,0-1 1,0 0-1,0 0 0,-13-4 1,-14-7 2,2-2 1,0-1-1,0-2 1,-46-31-1,45 24-46,0-1 1,-60-59-1,88 77-53,0-1 0,0 1 0,1-1-1,0-1 1,1 1 0,-1-1 0,2 0-1,-1-1 1,1 1 0,1-1 0,-1 1-1,2-1 1,-1 0 0,1 0 0,1-1 0,0 1-1,0-17 1,2 22-122,0-1 1,1 1-1,-1 0 0,1-1 0,0 1 1,0 0-1,1 0 0,0 0 0,0 1 1,0-1-1,0 1 0,0-1 0,1 1 1,0 0-1,7-6 0,5-2-1412,0 1 1,33-18-1,-43 26 1155,42-25-3417</inkml:trace>
</inkml:ink>
</file>

<file path=ppt/ink/ink1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5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5760,'25'-3'10709,"25"0"-7577,81-7-3000,321-52 1254,-409 62-3250,-28 3-3823,-20 1 2999</inkml:trace>
</inkml:ink>
</file>

<file path=ppt/ink/ink1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6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7424,'0'0'92,"-1"0"1,1 0 0,0 0 0,-1 0-1,1 0 1,0 0 0,-1 0-1,1 0 1,0 0 0,-1 0 0,1 0-1,-1 0 1,1 0 0,0 0-1,-1 0 1,1 1 0,0-1 0,-1 0-1,1 0 1,0 0 0,0 0-1,-1 1 1,1-1 0,0 0 0,-1 0-1,1 0 1,0 1 0,0-1-1,0 0 1,-1 1 0,1-1-1,0 0 1,0 1 0,0-1 0,0 0-1,-1 1 1,1-1 0,0 0-1,0 1 1,0-1 0,0 0 0,0 1-1,0-1 1,0 1 0,-3 30 5035,6 41 1085,-2-63-6751,2 67 938,-4 0 0,-3 0 0,-16 89 0,19-159-598,0 0-204,0-1 0,0 1 0,0-1-1,-1 1 1,1-1 0,-1 0-1,-1 1 1,-3 5 0,5-9-2350,1-2-213</inkml:trace>
</inkml:ink>
</file>

<file path=ppt/ink/ink1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6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10880,'28'21'2216,"-1"1"0,0 2 0,-2 0 1,24 32-1,83 120 1469,-50-62-4116,-40-58 641,-17-20-280,2-2 0,54 53 0,-77-83-138,25 26-673,-20-9-3640,-9-13 1427</inkml:trace>
</inkml:ink>
</file>

<file path=ppt/ink/ink1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6.9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872 0 8576,'-20'28'6821,"-36"37"0,5-7-5488,16-14-1065,-3-3 1,-2 0-1,-52 40 0,-142 95 1037,212-160-1165,-83 69 131,63-49-2220,-60 40 0,83-68-1038,4-4-340</inkml:trace>
</inkml:ink>
</file>

<file path=ppt/ink/ink1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7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4352,'13'-9'9137,"6"2"-7821,55-6 56,1 3 1,92 1-1,-147 8-1616,48 4-1189,-64-2 784,1 0 0,0 0 0,-1 0 0,1 1 0,-1 0 0,0 0 0,5 3 0,0 3-1676</inkml:trace>
</inkml:ink>
</file>

<file path=ppt/ink/ink1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8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6016,'5'0'2944,"24"-3"-1408,-20 3 5119,14-4-5887,0 0 0,16 8 384,-12-4 0,30-4-1536,-15 1 128,24-2 896,-14 5 128,4-4-896,-13 0 128,3 1-1408,-8-1 0,-1 4-1407,-9 0-1</inkml:trace>
</inkml:ink>
</file>

<file path=ppt/ink/ink1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8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106 411 8192,'-5'3'1229,"1"-1"-940,0 1 0,1-1 0,0 1 1,-1 0-1,1 0 0,1 0 0,-5 6 0,6-8 66,1 0 1,-1 0-1,1 0 0,-1 1 0,1-1 0,-1 0 0,1 0 0,0 1 0,0-1 1,-1 0-1,1 1 0,0-1 0,0 0 0,0 1 0,1-1 0,-1 0 0,0 1 1,0-1-1,1 2 0,18 62 1763,-16-51-2055,0 1 0,2 0 0,-1-1 1,2 0-1,0 0 0,1 0 0,15 23 1,-13-27 16,-1-1 1,2 0-1,-1 0 1,1-1 0,0-1-1,1 0 1,0 0-1,0-1 1,0 0 0,1-1-1,0 0 1,0-1-1,0 0 1,1-1 0,-1-1-1,1 0 1,20 1-1,-4-5 116,0 0-1,0-2 1,0-2-1,-1 0 1,44-17 0,-55 17-143,-1-2 1,0 0 0,-1 0 0,1-2-1,-2 0 1,1-1 0,-1 0 0,-1-1 0,0 0-1,-1-1 1,16-23 0,-21 27-30,0-1 0,-1 0 1,0 0-1,-1-1 0,0 1 1,-1-1-1,0 0 0,-1 0 0,0-1 1,0 1-1,-2-1 0,1 1 0,-1-1 1,-1 0-1,0 1 0,-1-1 0,0 0 1,-1 1-1,-3-14 0,-4 2-24,0 0 0,-1 1 0,-1 0 0,-1 1 0,-1 1 0,-1 0 0,0 0 0,-2 1 0,0 1 0,-34-29 0,35 36-10,0 0-1,0 1 0,-1 1 1,-1 0-1,1 1 0,-1 1 1,-1 1-1,1 0 0,-30-5 1,30 7-49,0 1 1,0 1 0,-1 0 0,1 1 0,-1 1-1,1 1 1,-1 1 0,1 0 0,0 1 0,-21 6 0,20-5-355,0 1 1,1 1-1,-1 1 1,1 0-1,1 1 1,-1 1 0,1 0-1,-18 15 1,-31 26-2682</inkml:trace>
</inkml:ink>
</file>

<file path=ppt/ink/ink1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9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6 160 1152,'0'0'9,"0"0"0,0 0 1,0-1-1,0 1 0,0 0 1,0 0-1,0 0 0,0 0 0,0 0 1,0-1-1,0 1 0,0 0 0,0 0 1,0 0-1,0 0 0,0-1 0,0 1 1,0 0-1,0 0 0,-1 0 1,1 0-1,0 0 0,0 0 0,0 0 1,0-1-1,0 1 0,0 0 0,-1 0 1,1 0-1,0 0 0,0 0 0,0 0 1,0 0-1,0 0 0,-1 0 0,1 0 1,0 0-1,0 0 0,0 0 1,0 0-1,0 0 0,-1 0 0,1 0 1,0 0-1,0 0 0,0 0 0,0 0 1,-1 0-1,1 0 0,0 0 0,0 0 1,0 0-1,10-21 609,-10 19 321,13 5 4070,8 2-5112,125-19 5737,-23 1-4761,35 3-1018,181-37 1,-64 6-3663,-210 32 2015,-10 2-21</inkml:trace>
</inkml:ink>
</file>

<file path=ppt/ink/ink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7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26 261 2432,'-1'0'131,"1"0"0,-1 0 0,0 0 0,0 1 1,0-1-1,0 0 0,0 1 0,0-1 0,0 0 0,0 1 0,1-1 0,-1 1 1,0-1-1,0 1 0,1 0 0,-1-1 0,0 1 0,1 0 0,-1-1 0,0 1 1,1 0-1,-1 0 0,1-1 0,-1 1 0,1 0 0,0 0 0,-1 1 0,-4 36 566,13 37-564,-5-67-32,-1 0 1,1-1-1,0 1 1,1-1-1,0 0 0,0 0 1,1 0-1,0 0 0,0-1 1,0 0-1,1 0 0,0 0 1,0-1-1,0 0 0,1 0 1,-1 0-1,16 7 0,-4-3 97,1-1-1,0 0 0,1-2 0,0 0 1,38 6-1,-27-9-88,0-1 0,0-2-1,0-1 1,0-2 0,-1 0 0,1-3 0,-1 0-1,0-2 1,48-19 0,-64 21-59,-1 0-1,1 0 1,-2-2 0,1 1-1,-1-2 1,0 0 0,-1 0-1,0-1 1,0 0 0,-1-1-1,16-22 1,-21 24-34,0 0 0,0 1-1,-1-1 1,0-1 0,-1 1 0,0-1 0,-1 1-1,0-1 1,0 0 0,-1 0 0,0 1-1,0-1 1,-1 0 0,-1 0 0,0 0 0,0 0-1,-1 0 1,-5-15 0,4 15-6,0-1 0,-1 1 0,-1 0 1,0 0-1,0 1 0,-1-1 0,0 1 0,-1 1 1,0-1-1,0 1 0,-1 0 0,0 1 0,0-1 0,-1 2 1,-12-9-1,8 8-16,0 1 1,-1 0 0,0 1 0,1 1-1,-1 0 1,-1 0 0,1 2 0,0 0-1,-1 0 1,-24 2 0,18 0-12,-1 2-1,1 1 1,0 1 0,0 0 0,1 2 0,-1 0-1,1 1 1,1 1 0,-1 1 0,1 1-1,1 0 1,0 2 0,0 0 0,1 1 0,-29 29-1,35-30-21,2 0-1,0 0 1,0 1 0,1 0-1,1 0 1,0 1-1,-7 21 1,11-27-52,1 0 0,0 0 0,1 0 0,0 1 0,0-1 0,1 0 0,0 0 0,0 0 0,1 1 0,0-1 0,1 0 0,0 0 1,0 0-1,0 0 0,7 12 0,-3-8-229,1 0 0,0-1 0,15 18 0,35 29-1088</inkml:trace>
</inkml:ink>
</file>

<file path=ppt/ink/ink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8:59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2944,'5'-7'1408,"38"7"-1152,-25 0 2176,5 3-2304,11 1 128,8-1 256,1 3 128,9-3-768,3 1 128,-4-1 256,-3-3 128,-10-3-512,-5-1 0,-6 1-896,-2-3 0,3 6-128,-1 6 0</inkml:trace>
</inkml:ink>
</file>

<file path=ppt/ink/ink1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8:59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4 177 1024,'0'-1'42,"0"1"-1,0 0 1,0 0 0,0 0 0,0 0-1,0 0 1,0-1 0,0 1 0,0 0-1,0 0 1,0 0 0,0 0 0,0 0-1,0-1 1,0 1 0,0 0 0,0 0-1,0 0 1,0 0 0,0-1 0,0 1-1,0 0 1,0 0 0,0 0 0,0 0-1,0 0 1,0 0 0,-1-1 0,1 1-1,0 0 1,0 0 0,0 0 0,0 0-1,0 0 1,0 0 0,0 0 0,-1 0-1,1-1 1,0 1 0,0 0 0,0 0-1,0 0 1,0 0 0,-1 0 0,1 0-1,0 0 1,0 0 0,0 0 0,26-12 4283,39-9 1613,151 0-3723,-6 1-889,89-30-3843,-127 15-1451,-103 24 1899</inkml:trace>
</inkml:ink>
</file>

<file path=ppt/ink/ink1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0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5248,'8'-2'1552,"0"0"0,0 0 0,0 0 0,16 0 0,36 5 1900,60 24-2952,-62-12-31,39 12-69,-2 4-1,106 49 1,-90-34-447,-104-44 81,0 1-1,-1 0 1,1 1 0,-1-1 0,1 1 0,-1 1 0,0-1 0,7 8-1,-11-10 3,0 1 0,0 0 0,0-1 0,-1 1 0,1 0 0,-1 0 0,0 0 0,0 0 0,0 0 0,0 0-1,0 0 1,-1 0 0,1 0 0,-1 0 0,0 1 0,0-1 0,0 0 0,0 0 0,-1 0 0,1 1 0,-1-1-1,-1 4 1,-2 3 58,0 0 0,0 0 0,-1 0 0,0-1 0,0 1 0,-1-1 0,0-1 0,-1 1 0,-12 11 0,-7 4 95,-44 32 1,30-25-101,-2 1-375,-2-1-1,-81 44 0,79-54-2152,-60 21 0,61-26-142</inkml:trace>
</inkml:ink>
</file>

<file path=ppt/ink/ink1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1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3072,'0'1'92,"1"-1"0,-1 1 0,1 0 0,-1-1 1,0 1-1,1-1 0,-1 1 0,1-1 0,-1 1 0,1-1 0,-1 1 1,1-1-1,0 0 0,-1 1 0,1-1 0,0 0 0,-1 0 0,1 1 1,0-1-1,-1 0 0,1 0 0,0 0 0,-1 0 0,1 0 0,0 0 1,-1 0-1,1 0 0,1 0 0,26-6 3092,-24 4-2853,0 1 0,-1 0-1,1 0 1,0 0-1,0 1 1,0-1 0,0 1-1,0 0 1,0 0-1,4 1 1,42 24 2967,25 33-2938,-39-28-434,115 95 2754,-51-39-2932,151 97 0,-193-154-3332,-38-19 1131</inkml:trace>
</inkml:ink>
</file>

<file path=ppt/ink/ink1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1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998 0 5504,'-86'4'5013,"59"0"-572,-2 16-3884,9-4 13,-168 117 1264,-74 43-618,-38 20-1664,291-190-315,1-1-1,-1 0 0,-1 0 1,-15 5-1,1-1-1689</inkml:trace>
</inkml:ink>
</file>

<file path=ppt/ink/ink1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1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7168,'3'9'3584,"49"-28"-4480,-32 10 5376,22 2-4480,-10-2 0,25-6-768,-14 7 128,23 0-256,-15 5 128,6-6-1024,-11 2 128</inkml:trace>
</inkml:ink>
</file>

<file path=ppt/ink/ink1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2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5632,'0'-42'2816,"23"51"-2176,-14-9 5120,25-6-5504,-17 3 128,31 3 0,-10 0 0,22-4-896,-12 1 0,18-3-1280,-14 3 0</inkml:trace>
</inkml:ink>
</file>

<file path=ppt/ink/ink1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2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218 198 5120,'-2'3'670,"0"0"-1,0 0 1,1 0 0,-1 0-1,1 0 1,0 0 0,0 1-1,0-1 1,1 0 0,-1 1-1,1-1 1,0 1 0,0 4-1,3 55 3300,-2-53-3788,1 12 59,2 0 0,1 0 0,11 33 0,-13-48-100,0 0 1,0-1 0,1 1-1,0-1 1,1 0 0,-1-1-1,1 1 1,0-1 0,1 1-1,-1-2 1,1 1 0,0-1-1,10 6 1,0-1 50,-1-1-1,2-1 1,-1-1 0,22 6-1,-22-8-115,0-1-1,-1-1 0,1-1 0,0 0 1,0-1-1,0 0 0,25-5 0,-11-1 27,-1-1 0,52-19-1,-67 21-113,-1 0 0,0-1 0,0-1 0,-1 0 0,1-1 0,-2 0 0,1-1 0,-1 0 0,0-1 0,-1 0 0,-1-1 0,1 0 0,-1-1 0,-1 1 0,0-2 0,-1 1 0,8-19 0,-12 23-17,-1-1 0,0 1 0,0 0 1,0-1-1,-1 1 0,-1-1 1,1 1-1,-1-1 0,-1 1 0,0-1 1,0 1-1,0-1 0,-1 1 1,-1 0-1,1 0 0,-1 0 0,-1 0 1,-6-13-1,2 9-7,1 0 1,-1 1-1,-1 0 1,0 0-1,-1 1 1,0 0-1,0 0 1,-1 1-1,0 1 1,-1 0-1,-16-8 1,13 8 60,-2 0-1,1 1 1,-1 1 0,1 1 0,-2 0-1,1 1 1,0 1 0,-24-2-1,12 7 18,0 1-1,0 1 1,0 2-1,1 1 1,0 1 0,0 1-1,1 1 1,0 2-1,-27 16 1,30-14-276,2 1 0,-1 0 0,2 2 1,-38 37-1,44-37-475,1 0 0,0 1 0,2 1 0,0 0 0,1 1 0,-9 21 0,-5 21-2255</inkml:trace>
</inkml:ink>
</file>

<file path=ppt/ink/ink1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3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341 231 8064,'-1'3'1002,"0"1"1,1 0-1,-1 0 0,1-1 1,0 1-1,0 0 1,0 0-1,1-1 1,0 1-1,1 6 0,8 31-18,-6-29-917,1 1 1,1-1-1,0-1 0,1 1 0,0-1 1,0-1-1,1 1 0,1-1 1,0 0-1,10 8 0,-4-6 83,1 0 1,0-2-1,0 0 0,1-1 0,0 0 1,33 10-1,-29-11-83,1-2-1,0 0 1,0-2 0,1 0-1,0-2 1,-1 0 0,44-3-1,-54 0-67,4 0-1,-1 0 0,0-1 0,0-1 0,0 0 0,0-1 0,0-1 0,-1 0 0,0-1 0,25-14 0,-30 14-10,-1-1 0,0 0-1,-1 0 1,0-1 0,0 0 0,-1 0 0,1 0-1,-2-1 1,1 0 0,-2 0 0,1-1 0,-1 0 0,0 1-1,-1-1 1,0 0 0,-1-1 0,0 1 0,0 0-1,-1-1 1,-1-20 0,-1 23-6,0-1 0,-1 1 0,0-1 0,0 1 0,-1-1 0,0 1 0,-1 0 0,0 0 0,0 1-1,0-1 1,-1 1 0,-9-11 0,1 4 0,-1 0-1,-1 1 0,0 0 1,0 1-1,-1 0 0,-1 2 1,-34-17-1,-6 9-2,-1 3-1,0 3 1,0 2 0,-92-4-1,106 12 77,-1 2 0,0 1 0,1 3 0,-1 2 0,1 1-1,-51 17 1,75-19 49,2 2 0,-32 15 0,46-20-64,0 0 1,0 0 0,1 0 0,-1 1-1,1-1 1,-1 1 0,1 0 0,0 0 0,0 0-1,0 0 1,1 1 0,-1-1 0,1 1-1,0-1 1,0 1 0,0 0 0,-2 6 0,4-9-19,0 0 0,-1 0 1,1 0-1,0 0 1,0 0-1,0 0 1,0 0-1,0 0 1,0 0-1,1 0 0,-1 0 1,0 0-1,0 0 1,1 0-1,-1 0 1,1 0-1,-1 0 0,1-1 1,-1 1-1,1 0 1,-1 0-1,1 0 1,0-1-1,-1 1 0,1 0 1,0-1-1,0 1 1,-1-1-1,3 2 1,27 7 250,-17-6-89,7 2-18,1 0-1,-1-2 1,1 0 0,-1-1-1,24-1 1,-10-1-8,27 1 182,0-3-1,119-18 0,-76 4-13,414-69 314,-328 47-1962,-185 37 960,17-5 3,-15-3-2760,-8 8 2922,1 0-1,-1 0 1,0 0 0,0 1 0,0-1 0,0 0 0,0 0-1,0 1 1,0-1 0,0 1 0,0-1 0,0 1 0,0-1 0,-1 1-1,1 0 1,0 0 0,0-1 0,0 1 0,0 0 0,-1 0 0,1 0-1,0 0 1,0 1 0,0-1 0,-1 0 0,1 0 0,-1 1-1,-4-1-681,-28 0-2470</inkml:trace>
</inkml:ink>
</file>

<file path=ppt/ink/ink1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5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20 4480,'-6'-10'2176,"6"10"-512,0 0 2176,0-9-2816,0 9 0,0 0 896,0 0 127,0 9-2431,0-6 0,0 20 1664,0 0 0,6 16-512,-6 1 128,9 8-256</inkml:trace>
</inkml:ink>
</file>

<file path=ppt/ink/ink1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5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720 9 12160,'-17'-9'10391,"10"10"-8495,2 7-1896,1 0 0,0 0 0,1 0 0,0 1 0,0 0 0,1 0 0,0 0 0,0 0 0,1 0 0,0 0 0,1 13 0,-2-3 0,-2 88 44,18 186 0,-1-81 18,-36 502 194,17-652-213,-2 1 0,-22 76 0,23-113 2,-1 0 0,-1-1 0,-1-1 1,-2 0-1,0 0 0,-2-1 0,-28 37 0,38-55-17,0 0 0,0 0 0,-1-1 0,0 1 1,0-1-1,0 0 0,0 0 0,0-1 0,-1 1 0,0-1 0,0-1 0,0 1 0,0-1 0,0 0 0,0 0 0,-1-1 0,1 0 0,-9 1 0,5-3 10,-1 0-1,1-1 0,0 0 1,0 0-1,0-1 0,0-1 1,1 1-1,-1-1 1,1-1-1,0 0 0,-11-8 1,10 7-24,-4-3 6,1 1-1,0-2 1,0 0-1,1 0 1,0-1-1,1-1 1,-14-17-1,4-6 27,2-1 1,2-1-1,1-1 0,2 0 0,-12-54 1,18 59-16,0-1 0,3 0 0,0 0 0,1-60 0,4 84-39,1 0 1,0 0-1,1 0 0,0 0 0,1 0 0,-1 0 1,2 1-1,0-1 0,0 1 0,0 0 1,1 0-1,1 1 0,-1-1 0,1 1 0,1 0 1,0 1-1,0 0 0,0 0 0,14-10 1,-10 9-81,0 2 1,1-1 0,0 1 0,0 1 0,0 0 0,1 1-1,0 1 1,0-1 0,18-1 0,4 3-1466,1 1-1,38 3 1,9 1-5352,-59-3 3577</inkml:trace>
</inkml:ink>
</file>

<file path=ppt/ink/ink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0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19 293 3840,'-9'-3'1920,"4"37"-2304,5-29 3840,-4 6-3456,4 8 128,0 13-128,4 0 128,1 2-512,4-9 0,5-6-768,6-11 128</inkml:trace>
  <inkml:trace contextRef="#ctx0" brushRef="#br0" timeOffset="1">212 4 5632,'-8'-4'2816,"11"24"-6016,-3-13 5120,0 0-3712,5 9 128</inkml:trace>
</inkml:ink>
</file>

<file path=ppt/ink/ink1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6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 3072,'6'-4'4981,"9"4"-3368,-14 0-1568,0 0 0,0 0 0,0 0 1,-1 1-1,1-1 0,0 0 0,0 0 1,0 1-1,0-1 0,0 0 1,-1 1-1,1-1 0,0 1 0,0-1 1,-1 1-1,1-1 0,0 1 0,0-1 1,-1 1-1,1 0 0,-1-1 1,1 1-1,-1 0 0,1 0 0,-1-1 1,1 1-1,-1 0 0,0 0 1,1 0-1,-1 0 0,0 1 0,-1 7 284,0-1 0,-1 1-1,0-1 1,0 0 0,-1 0-1,0 0 1,0 0 0,-7 10-1,-10 29 1109,19-46-1385,1 1 1,-1-1 0,1 1-1,0 0 1,0-1 0,0 1-1,0-1 1,0 1-1,0 0 1,1-1 0,-1 1-1,0-1 1,1 1-1,-1-1 1,1 1 0,-1-1-1,1 1 1,0-1 0,0 0-1,0 1 1,0-1-1,0 0 1,0 1 0,0-1-1,0 0 1,0 0-1,0 0 1,3 1 0,-2-1-42,-1 1 1,1-1 0,-1 1 0,1-1-1,-1 1 1,1 0 0,-1-1 0,0 1 0,0 0-1,0 0 1,0 0 0,0 0 0,0 0-1,0 0 1,-1 0 0,1 0 0,-1 0-1,1 3 1,-2 7-73,4 23-8,-3-35 70,0 1 0,1 0-1,-1 0 1,1 0 0,-1-1-1,1 1 1,-1 0 0,1 0-1,-1-1 1,1 1 0,0-1-1,-1 1 1,1 0 0,0-1-1,0 1 1,-1-1 0,1 0-1,0 1 1,0-1 0,0 0-1,-1 1 1,1-1 0,0 0-1,0 0 1,0 0-1,0 0 1,0 0 0,0 0-1,0 0 1,-1 0 0,1 0-1,0 0 1,0 0 0,1-1-1,14 4-13,-15-3 7,-1 1 0,1-1 0,-1 0 0,0 1 0,1-1 0,-1 0 0,1 0 0,-1 0 0,1 0 0,-1 0 0,1 0 0,-1 1 0,1-1 0,-1 0 0,1 0 0,-1 0 0,1-1 0,0 1 0,-1 0 0,1 0 0,-1 0 0,1 0 0,-1 0 0,0-1 0,1 1 1,-1 0-1,1 0 0,-1-1 0,1 1 0,-1 0 0,0-1 0,1 1 0,-1 0 0,1-1 0,-1 1 0,1-1 0,20-19-31,-1-2 1,-1 0-1,0-1 1,-2 0-1,-1-2 0,27-51 1,-33 57-215,-9 17 29,1 0 1,-1 0 0,1 0 0,-1 0-1,0 0 1,0 0 0,0 0-1,0-1 1,-1 1 0,1 0-1,0-1 1,-1 1 0,1-4 0,-2-1-1827</inkml:trace>
</inkml:ink>
</file>

<file path=ppt/ink/ink1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7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70 4864,'-5'-10'2432,"16"-3"-1408,-11 13 2560,17-7-2944,-2 3 128,13-1 384,-5 2 0,11-5-1408,-11 0 0,0 4 896,-3 4 0,8 0-385,-5 0 1,0 0-1151,-3 0 127,-6-4-1280,0 1 0</inkml:trace>
</inkml:ink>
</file>

<file path=ppt/ink/ink1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7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3200,'29'-9'1536,"8"-7"1920,-26 13 640,17-1-3072,-10 1 128,25 3 128,-11 0-1,16 0-1918,-11 0 127,0 0 384,-8 0 128,-1 0-2048,-5 0 0</inkml:trace>
</inkml:ink>
</file>

<file path=ppt/ink/ink1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8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40 3200,'-18'9'1536,"36"-14"1152,-18 5 384,14-4-2048,-4-3 128,5 18 384,-6-6 0,5-5-2176,0 0 128,23 0 1152,-8 0 128,28-16-768,-6 4 128,19 1-2176,-14 2 0</inkml:trace>
</inkml:ink>
</file>

<file path=ppt/ink/ink1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9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1 564 1664,'12'-4'2200,"-1"0"-1,0 0 1,21-11 0,28-23 869,-22 14-2777,-2-1 353,-1-1 0,-1-2 1,53-57-1,-78 74-609,1-2 0,-2 1 0,0-1-1,0-1 1,-1 1 0,-1-1 0,0 0 0,-1-1 0,0 0 0,-2 1 0,5-31 0,6-17-126,-10 49 43,6-18-56,-8 20 61,-5 10 21,1 5 41,1 0 0,0 0 0,0 0 1,0 0-1,0 0 0,1 0 0,-1 0 0,1 1 0,1 4 1,-3 15 33,-5 20 12,2 0 1,2 1-1,4 68 1,1-75-94,-1 0 1,-2 0-1,-2 0 1,-2 0-1,-13 55 0,0-39-1359,17-52 469,1-21-2134,0 6 1110</inkml:trace>
</inkml:ink>
</file>

<file path=ppt/ink/ink1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09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2 177 3456,'0'-1'102,"0"1"-1,-1 0 1,1 0-1,0-1 1,0 1 0,0 0-1,0-1 1,0 1-1,-1 0 1,1-1 0,0 1-1,0 0 1,0-1 0,0 1-1,0 0 1,0-1-1,0 1 1,0 0 0,0-1-1,0 1 1,1-1 0,-1 1-1,0 0 1,0-1-1,0 1 1,0 0 0,0 0-1,1-1 1,-1 1-1,0 0 1,0-1 0,0 1-1,1 0 1,-1 0 0,0-1-1,0 1 1,1 0-1,-1 0 1,0 0 0,1-1-1,-1 1 1,0 0-1,1 0 1,-1 0 0,0 0-1,1 0 1,-1 0 0,0 0-1,1 0 1,-1 0-1,1 0 1,38-14 971,56-4-518,101 15 1305,-132 5-1371,0-3 0,70-11 1,153-46-1142,-103 8-3944,-154 41 2804</inkml:trace>
</inkml:ink>
</file>

<file path=ppt/ink/ink1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39:10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113 192 2688,'2'0'221,"0"0"0,0 0 0,0 0 0,1 0 0,-1 0-1,0 0 1,0-1 0,0 1 0,0-1 0,0 0 0,0 1 0,0-1 0,0 0 0,0 0 0,0-1 0,0 1 0,0 0 0,-1 0-1,1-1 1,2-1 0,41-36 2916,-41 35-3105,4-3 44,14-13 577,1 0 0,1 1 1,29-18-1,-46 32-461,0 2 0,0-1 0,1 1 0,-1 0 0,1 0-1,-1 1 1,1 0 0,0 1 0,0-1 0,0 1 0,0 1 0,0 0 0,0 0 0,0 0 0,0 1 0,0 0 0,8 3-1,-15-4-160,0 1-1,1-1 0,-1 1 0,0 0 1,1 0-1,-1-1 0,0 1 0,0 0 0,0 0 1,0 0-1,0 0 0,0 0 0,0 0 0,0 1 1,0-1-1,-1 0 0,1 0 0,0 0 1,-1 1-1,1-1 0,-1 1 0,1-1 0,-1 0 1,0 1-1,0-1 0,0 1 0,1-1 0,-1 0 1,-1 4-1,-8 52 384,2-27-241,-2 22-22,-2 0 1,-2-1-1,-39 95 1,42-124-37,-1 0 0,0-1-1,-2-1 1,0 0 0,-2-1 0,0 0 0,-1-1-1,0-1 1,-2-1 0,0 0 0,-25 16 0,31-24-64,-1 0 0,0-1 0,0 0 0,-1-1 0,-16 5 1,26-10-49,0 0 1,0 0-1,-1 0 1,1-1-1,0 0 1,-1 1-1,1-2 1,-1 1-1,1 0 1,0-1-1,-1 0 1,1 0-1,0 0 1,0 0-1,0-1 1,0 0-1,0 0 1,0 0-1,0 0 1,1 0-1,-5-4 1,7 5-10,0 0 0,0 0 0,0 0 0,0 0 1,0 0-1,0 0 0,0-1 0,0 1 0,0 0 1,0-1-1,1 1 0,-1-1 0,1 1 0,-1-1 1,1 1-1,-1-1 0,1 1 0,0-1 0,0 1 1,0-1-1,0 0 0,0 1 0,0-1 0,0 1 1,1-3-1,0 0-19,0 1 0,1-1 0,0 0 0,0 0-1,0 1 1,0-1 0,1 1 0,-1-1 0,5-3 0,5-5-72,0 2 0,1-1 0,26-16 0,-34 25 109,-1 0-1,1 0 0,-1 0 0,1 0 0,0 1 1,-1-1-1,1 1 0,0 0 0,0 1 1,0-1-1,7 1 0,-9 1 48,-1-1 0,1 0-1,0 1 1,-1-1 0,0 1 0,1 0 0,-1 0 0,1 0-1,-1 0 1,0 0 0,0 1 0,1-1 0,-1 1 0,0-1-1,0 1 1,-1 0 0,1-1 0,0 1 0,0 0-1,-1 0 1,0 1 0,1-1 0,-1 0 0,0 0 0,2 4-1,10 59 1400,-13-54-1216,2-1 0,-1 1 0,2-1 0,-1 0 0,1 0 0,1 0 0,4 10 0,-6-17-209,1 0 0,-1 0 0,0-1 0,1 1 0,-1-1 1,1 0-1,-1 1 0,1-1 0,0 0 0,0-1 0,0 1 0,0-1 0,1 1 1,-1-1-1,0 0 0,1 0 0,-1 0 0,0-1 0,1 1 0,-1-1 0,1 1 1,-1-1-1,1-1 0,-1 1 0,1 0 0,6-2 0,32-8-294,60-20-1,-47 13-303,-17 5-800,-1-1 0,50-27-1,-17 6-1834</inkml:trace>
</inkml:ink>
</file>

<file path=ppt/ink/ink1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4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48 3200,'-1'-1'465,"1"-1"-1,0 0 1,0 1 0,0-1-1,0 0 1,0 0 0,0 1 0,0-1-1,1 0 1,-1 0 0,0 1 0,1-1-1,0 1 1,-1-1 0,1 0-1,0 1 1,0-1 0,0 1 0,0-1-1,0 1 1,0 0 0,0 0-1,0-1 1,1 1 0,-1 0 0,1 0-1,1-1 1,25-3-272,-25 6-101,1-1 0,0 1-1,-1 0 1,1 0 0,-1 0 0,1 0 0,-1 0 0,0 1-1,0 0 1,1-1 0,-1 1 0,0 1 0,0-1 0,-1 0 0,1 1-1,0-1 1,2 4 0,36 53 367,-30-41-289,23 29-152,1-2 0,2-1 0,3-2 0,1-1-1,84 63 1,-67-51-176,14 10-772,-61-57 144,2-6-4870,-13-1 3480</inkml:trace>
</inkml:ink>
</file>

<file path=ppt/ink/ink1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4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1149 7 3072,'-12'-7'5601,"-4"11"-3328,-19 17-1579,24-14 252,-165 114 761,-37 44 256,-98 27-277,67-46-1837,170-87-1669,33-23-1607,26-25 1123</inkml:trace>
</inkml:ink>
</file>

<file path=ppt/ink/ink1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5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4352,'37'-11'2176,"25"14"-1536,-48-3 2688,24 0-3328,-10 0 128,10 0-128,-10 0 128,4-3-256,-4-2 128,6 5-768,-11 0 128,0 0-768,-3 0 128</inkml:trace>
</inkml:ink>
</file>

<file path=ppt/ink/ink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0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3072,'3'41'2569,"1"0"0,11 44 1,-3-19-2769,8 34 2268,-21-126-1998,2 1 0,0-1 0,2 0 0,1 1 0,9-33 0,-10 51-97,-1-1-1,2 0 1,-1 0 0,1 1-1,0 0 1,1 0-1,0 0 1,0 0 0,0 1-1,1 0 1,0 0 0,0 0-1,1 1 1,0 0-1,-1 0 1,2 1 0,-1 0-1,0 0 1,1 0 0,8-2-1,1 0-63,1 0-1,0 1 0,0 0 1,31-2-1,-42 7 87,1 0 0,0 1 0,-1-1 0,1 2 0,-1-1 0,1 1 1,-1 0-1,0 1 0,0 0 0,0 0 0,0 0 0,-1 1 0,1 0 0,7 6 0,1 2-4,0 0 0,-1 1-1,0 0 1,-1 1 0,0 0-1,-2 1 1,14 22 0,-19-26-5,0 0 0,-1 0 0,0 1 0,-1-1 0,0 1 0,-1 0 0,-1 0 0,0 0 0,0 1 0,-1-1 1,-1 0-1,-1 21 0,-5-10-423,2-15-677,0-13-1285,-1-13 969</inkml:trace>
</inkml:ink>
</file>

<file path=ppt/ink/ink1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5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31 3456,'-5'-11'1664,"28"11"-128,-18 0 2304,9 0-2816,1 0 0,8 0 384,-4 0 128,22-3-2048,-7 3 128,12-6 1280,-8 6 0,33-7-769,-14 4 1,14 6-895,-20-3 127,1 0-1536,-10 0 128</inkml:trace>
</inkml:ink>
</file>

<file path=ppt/ink/ink1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6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0 438 4480,'15'37'9280,"-13"-20"-8778,1 0 0,1 0 0,0-1 0,2 0-1,-1 0 1,2 0 0,0-1 0,1 0 0,17 24 0,-19-30-378,1 0 0,-1-1-1,2 0 1,-1 0-1,1-1 1,1 0-1,-1 0 1,1-1 0,0 0-1,1-1 1,-1 0-1,1 0 1,0-1 0,0 0-1,21 5 1,-18-8-74,1 0 1,-1-1-1,1 0 1,-1-1-1,0 0 1,1-1-1,-1-1 1,19-6-1,9-5 121,49-25 1,-78 33-116,6-4-43,-1-1 0,0 0 0,-1-1 0,0 0 0,-1-2 0,-1 0 0,0 0 0,-1-2 0,0 1 1,-1-2-1,-1 1 0,-1-2 0,0 1 0,-1-1 0,-1-1 0,-1 0 0,6-23 0,-9 26-43,-1 1 1,0 0-1,-1-1 1,-1 0-1,-1 1 1,0-1-1,-1 0 1,0 1-1,-1-1 1,-5-16-1,4 21 4,-1-1-1,-1 1 0,0 0 0,0 1 1,-1-1-1,0 1 0,-1 0 1,0 0-1,-1 1 0,0 0 0,0 1 1,-1-1-1,0 2 0,-12-9 0,8 8 41,0 1-1,0 0 0,-1 1 0,0 0 0,0 1 0,0 1 0,-1 0 1,0 1-1,1 1 0,-1 0 0,0 1 0,0 0 0,0 1 1,0 1-1,0 1 0,0 0 0,0 1 0,1 0 0,-1 1 1,1 1-1,0 0 0,0 1 0,-16 10 0,16-9-178,0 1-1,0 1 0,0 1 1,1 0-1,1 0 0,-1 2 1,2-1-1,0 1 1,0 1-1,1 0 0,1 1 1,0 0-1,1 0 0,0 0 1,1 1-1,1 1 1,0-1-1,1 1 0,1 0 1,1 0-1,-2 17 0,3 28-2521</inkml:trace>
</inkml:ink>
</file>

<file path=ppt/ink/ink1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7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0 176 3200,'10'-7'7153,"67"-15"-5858,190-24 1586,59-7-2306,-190 34-885,-55 6-2020,121-3-1,-163 16 518</inkml:trace>
</inkml:ink>
</file>

<file path=ppt/ink/ink1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7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1 153 2688,'60'-15'7641,"13"-4"-6962,285-24 1865,-146 24-1760,290-19-581,-166 32-3457,-317 6 2180,1 0 0,30-6 1,-25 0-591</inkml:trace>
</inkml:ink>
</file>

<file path=ppt/ink/ink1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08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5504,'76'22'4868,"-47"-14"-1910,49 19 0,-68-22-2832,0 0 0,0 0-1,-1 1 1,15 13 0,61 51 616,-24-20-516,72 77 0,8 14 94,-137-138-318,-1 0-1,0 0 0,0 1 0,-1-1 0,1 1 0,0 0 1,-1 0-1,0 0 0,0 0 0,0 0 0,-1 0 0,1 1 1,-1-1-1,0 0 0,0 1 0,-1-1 0,1 1 0,-1-1 1,0 1-1,0-1 0,-1 1 0,1-1 0,-1 1 0,0-1 1,0 0-1,0 1 0,-1-1 0,0 0 0,0 0 0,0 0 1,0 0-1,0 0 0,-6 7 0,-8 7 18,0 1 0,-1-2 0,-1 0 0,-39 27 0,39-30-26,-179 132 192,34-25-3569,139-107 1080</inkml:trace>
</inkml:ink>
</file>

<file path=ppt/ink/ink1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0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24 153 3968,'-12'5'1490,"9"-11"-940,-5-7 4727,27 8-3122,18 3-1362,0-1 0,45-11 0,-15 3-463,92-19-95,-82 13-555,134-26-4096,-162 30 2368</inkml:trace>
</inkml:ink>
</file>

<file path=ppt/ink/ink1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1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70 4736,'-5'12'10005,"0"50"-7979,5-40-1744,1 0 0,1 0-1,1-1 1,1 1 0,13 42-1,-13-55-186,-1 0-1,1 0 0,1-1 1,-1 1-1,1-1 1,1 0-1,0 0 0,0 0 1,0-1-1,1 0 0,0 0 1,1-1-1,-1 0 1,1 0-1,15 7 0,-20-11-83,1 0 0,-1-1 0,1 0-1,0 0 1,0 0 0,0 0 0,0 0 0,0-1-1,-1 0 1,1 0 0,0 0 0,0 0-1,0 0 1,0-1 0,0 0 0,7-2-1,-5 0-3,1 0 0,-1 0-1,0-1 1,0 0 0,0 0-1,0 0 1,-1-1 0,9-9 0,2-6 16,0 0 1,-2-1 0,0-1 0,13-29 0,-15 28 1,36-79 125,-43 90-62,0 0-1,-1-1 1,-1 1 0,0-1 0,-1 0 0,1-18-1,-3 29-57,1 1-1,-1-1 1,0 1-1,0-1 1,0 1-1,0-1 1,-1 1-1,1-1 1,0 1-1,-1-1 1,1 1-1,-1-1 1,1 1-1,-1 0 0,1-1 1,-1 1-1,0 0 1,0 0-1,0-1 1,0 1-1,0 0 1,0 0-1,0 0 1,0 0-1,0 0 1,-1 1-1,1-1 1,0 0-1,0 0 1,-1 1-1,1-1 1,-1 1-1,-1-1 0,2 1-1,-1 1 0,0-1 0,1 1 0,-1-1 0,1 1-1,-1 0 1,1 0 0,-1 0 0,1 0 0,0 0-1,-1 0 1,1 0 0,0 0 0,0 0 0,0 1-1,0-1 1,0 1 0,0-1 0,0 0 0,0 1 0,1-1-1,-1 1 1,1 0 0,-1-1 0,1 1 0,-1 0-1,1-1 1,0 1 0,0 0 0,0-1 0,0 1-1,0 3 1,0 39 24,2 1 0,2 0 0,1-1 0,15 55 0,5 46-162,-12-36 79,24 280 135,-34-322-64,-4 0 1,-3 0-1,-21 118 0,19-159-10,0 0 1,-2 0-1,0 0 0,-2-1 0,-1 0 0,-17 28 0,25-47-10,-1 0-1,0 0 0,-1-1 0,1 1 0,-1-1 1,0 0-1,0 0 0,-1-1 0,1 1 0,-1-1 1,0-1-1,0 1 0,0-1 0,-1 0 0,1 0 1,-1-1-1,0 0 0,1 0 0,-1 0 0,0-1 1,0 0-1,0-1 0,0 1 0,0-1 0,-1-1 1,1 1-1,0-1 0,-12-4 0,6 1 6,-1-1-1,1 0 0,0-1 1,0 0-1,1-1 0,0-1 1,0 0-1,0-1 0,1 0 1,1 0-1,0-1 0,0-1 1,1 0-1,0 0 0,-11-18 1,9 10-2,1 0 0,1 0-1,0-1 1,1 0 0,1 0 0,2-1 0,0 0 0,0 0 0,-1-36 0,6 45-31,0 0-1,0-1 1,1 1-1,1 0 1,0 0 0,1 0-1,0 1 1,1-1-1,0 1 1,1-1 0,0 1-1,1 1 1,0-1 0,1 1-1,0 0 1,0 0-1,1 1 1,0 0 0,1 1-1,0 0 1,0 0 0,1 0-1,0 1 1,0 1-1,1 0 1,0 0 0,13-4-1,19-6-1697,1 2-1,80-16 0,-94 23-1087,-4-1-171</inkml:trace>
</inkml:ink>
</file>

<file path=ppt/ink/ink1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2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1 136 4864,'0'-1'243,"0"0"0,0 0 1,0 0-1,-1-1 0,1 1 0,1 0 0,-1 0 1,0 0-1,0 0 0,0 0 0,0 0 1,1 0-1,-1 0 0,1 1 0,-1-1 0,0 0 1,1 0-1,-1 0 0,1 0 0,0 0 1,-1 1-1,1-1 0,0 0 0,0 0 0,-1 1 1,1-1-1,0 1 0,1-2 0,35-21 4173,-18 12-4302,-17 10-140,18-13 216,1 1-1,0 2 1,37-15 0,-52 24-78,0 0 0,0 0 0,1 1-1,-1 0 1,0 0 0,1 1 0,-1-1 0,10 2 0,-13 0-77,0-1 0,1 1-1,-1 0 1,0 0 0,0 0 0,0 0 0,0 1 0,0-1 0,0 1 0,0 0 0,-1 0 0,1 0 0,-1 0 0,1 0 0,-1 1 0,0-1 0,3 4-1,-3-2 16,0-1-1,-1 1 0,1-1 0,-1 1 0,0 0 1,1-1-1,-2 1 0,1 0 0,0 0 0,-1 0 1,0 0-1,0-1 0,0 1 0,0 0 0,-2 7 0,-18 58 397,16-57-399,-8 22 7,-2 0-1,-2-1 0,0 0 1,-3-1-1,0-1 0,-2-1 1,-1-1-1,-2-1 0,-1-1 1,0-1-1,-42 32 0,71-61-41,-2 1-18,-1 1 1,2-1-1,-1 0 0,0 1 0,0 0 0,0-1 0,1 1 1,-1 0-1,0 0 0,1 0 0,-1 1 0,1-1 0,-1 0 1,1 1-1,0 0 0,-1 0 0,1-1 0,-1 1 0,1 1 1,0-1-1,-1 0 0,1 1 0,3 0 0,-2 2 22,0-1-1,0 1 1,-1 0-1,1 0 1,0 1-1,-1-1 1,0 1-1,0-1 1,0 1-1,0 0 1,-1 0-1,0 0 1,3 6-1,-2-5 24,-1 1-1,1-1 0,1 0 1,-1 0-1,1 0 1,0-1-1,0 1 1,0-1-1,1 0 1,6 5-1,-4-5-270,0 1 0,1-1 0,0 0 0,0-1 0,0 0-1,0 0 1,0-1 0,1 0 0,-1 0 0,1-1 0,-1 0 0,1-1-1,-1 0 1,1 0 0,0-1 0,12-2 0,18-7-2349</inkml:trace>
</inkml:ink>
</file>

<file path=ppt/ink/ink1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2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0 148 5632,'15'0'2816,"13"12"-512,-19-12 2432,16 4-4480,-7-1 0,44-6 128,-16-1 127,54-8-639,-26-3 0,44-13 0,-30 8 1,40-10-1025,-25 5 0,-17 6-1024,-31 8 128</inkml:trace>
</inkml:ink>
</file>

<file path=ppt/ink/ink1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3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3584,'1'-2'495,"1"-1"-1,-1 1 1,0 0 0,1 0-1,0-1 1,-1 1 0,1 0 0,0 1-1,0-1 1,0 0 0,0 0-1,1 1 1,-1 0 0,0-1 0,1 1-1,-1 0 1,1 0 0,-1 0-1,1 0 1,4 0 0,-6 1-427,0 1 0,0 0 0,-1 0 0,1 0 0,0-1 0,0 1 0,-1 0 0,1 0 0,0 0 0,-1 0 0,1 0 0,-1 0 0,0 0 0,1 1 1,-1-1-1,0 0 0,1 0 0,-1 0 0,0 0 0,0 0 0,0 0 0,0 1 0,0-1 0,-1 2 0,1 36 427,0-35-131,33 504 3753,-33-508-4191,1 1 0,-1 0-1,0 0 1,0 0 0,1 0 0,-1 0-1,0 0 1,0 0 0,0 0 0,0 0 0,0 0-1,0 0 1,0 0 0,0-1 0,-1 1-1,1 0 1,0 0 0,-1 0 0,1 0 0,0 0-1,-1 0 1,1-1 0,-1 1 0,1 0-1,-1 0 1,0 0 0,-18-10-4087,9 1 1580</inkml:trace>
</inkml:ink>
</file>

<file path=ppt/ink/ink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1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4992,'-11'39'2432,"17"16"-2816,-1-39 4480,-1 7-4096,6 0 0,-1 6 0,5-6 128,1 0-896,-1-11 0,4-4-640,6-16 128</inkml:trace>
</inkml:ink>
</file>

<file path=ppt/ink/ink1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4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94 180 6784,'-2'1'325,"0"1"1,1-1 0,-1 1-1,0 0 1,1 0-1,-1 0 1,1 0 0,0 0-1,0 0 1,0 0 0,0 0-1,0 0 1,0 1-1,0-1 1,1 0 0,-1 1-1,1-1 1,0 0 0,0 1-1,0-1 1,0 1-1,0-1 1,0 0 0,0 1-1,2 3 1,17 74 4520,-13-58-5209,-1-3 455,1 1 1,0-1-1,1 0 1,2-1-1,0 0 1,14 22 0,-20-35-22,1 1 1,0-1 0,0-1-1,1 1 1,-1 0 0,1-1-1,0 0 1,0 0 0,1-1-1,-1 1 1,1-1 0,-1 0-1,1-1 1,0 1 0,0-1-1,0 0 1,1-1 0,-1 1-1,0-1 1,1-1 0,-1 1-1,0-1 1,8 0 0,-3-2-57,0-1 0,0 0 0,-1 0 0,1-1 0,-1 0 0,0-1 0,0 0 1,0 0-1,-1-1 0,0 0 0,0-1 0,0 0 0,-1-1 0,0 0 0,-1 0 1,0 0-1,0-1 0,0 0 0,5-11 0,11-21-12,-1-2 0,-2 0 1,15-46-1,-31 77-20,5-11 13,-1 6 62,-2-1 1,0 0-1,-1 0 1,0 0-1,-2 0 1,3-31 0,-12 28 27,6 20-81,0 1 1,-1 0-1,1-1 0,0 1 0,-1 0 1,1-1-1,-1 1 0,1 0 0,0 0 1,-1-1-1,1 1 0,-1 0 0,1 0 1,-1 0-1,1 0 0,-1 0 0,1 0 1,-1 0-1,1 0 0,0 0 0,-1 0 1,1 0-1,-1 0 0,1 0 0,-1 0 1,0 0-1,-1 1 2,1 0 0,-1 0 0,0 0 0,1 0 0,-1 0 0,1 1 0,0-1 0,-1 0 0,1 1 1,0-1-1,0 1 0,0-1 0,0 1 0,0-1 0,0 1 0,0 0 0,0 0 0,0 1 0,-1 12-23,-1-1 0,2 1-1,0 0 1,1 0 0,1-1-1,0 1 1,4 20 0,-1-8 40,35 593 92,-35-2-48,-4-450 4,1-140-60,-2 0 0,0 0 0,-2 1 0,-1-2 1,-9 32-1,11-51 17,-1 0 1,-1-1 0,1 1-1,-1-1 1,0 0 0,-1 0-1,1 0 1,-1 0 0,-1-1-1,1 0 1,-1 0-1,0-1 1,-1 1 0,1-1-1,-1-1 1,0 1 0,0-1-1,-1 0 1,1-1 0,-1 0-1,-14 4 1,7-3 25,0-1 1,0-1 0,0-1-1,0 0 1,0-1-1,0 0 1,-1-2-1,1 1 1,0-2-1,1 0 1,-1-1-1,0 0 1,1-1 0,-17-9-1,14 6-1,0-1 1,0-1-1,1 0 0,1-2 0,0 1 0,1-2 0,0 0 1,0-1-1,2 0 0,-21-30 0,24 30-21,1 0-1,0-1 1,1 0-1,1-1 1,0 1 0,1-1-1,1 0 1,0-1-1,2 1 1,-2-25-1,4 33-43,0 1-1,0-1 0,1 0 0,0 1 0,1-1 1,0 1-1,0-1 0,0 1 0,1 0 1,0 0-1,1 0 0,-1 0 0,1 1 1,1 0-1,-1-1 0,1 1 0,0 1 1,0-1-1,1 1 0,0 0 0,0 0 1,0 1-1,0-1 0,12-4 0,-3 1-564,0 2 0,0 0 0,1 1 0,0 1 0,0 0 0,0 1 0,0 1 0,30-1 0,31 2-2624</inkml:trace>
</inkml:ink>
</file>

<file path=ppt/ink/ink1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4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4992,'0'20'2432,"20"-28"0,-6 8 1024,15-12-2944,17 5 128,14-6 0,11 3 128,18 1-1280,2-7 0,-11 2-512,-11 1 128,-7 6-1024,-19 2 0</inkml:trace>
</inkml:ink>
</file>

<file path=ppt/ink/ink1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5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0 670 4608,'4'-4'617,"-1"1"0,1 0 0,0 0 0,0 0 0,0 0 1,1 1-1,-1-1 0,0 1 0,1 0 0,0 1 0,-1-1 0,10-1 0,-7 1-190,0 0-1,-1 0 1,1 0-1,-1-1 1,0 0-1,8-5 1,239-197 4692,-236 189-5040,-1 0-1,0-1 0,-1-2 0,-1 1 0,-1-1 1,0-1-1,-2-1 0,0 1 0,-1-2 1,-1 1-1,-2-1 0,0-1 0,-1 1 0,-1-1 1,-1 0-1,-1 0 0,0-41 0,-20 337-446,1-67 352,13-154 71,1 0 0,3 1 0,2-1 0,3 0 0,2-1-1,25 92 1,-32-142-87,-1 0-1,1 0 0,-1 0 1,1 0-1,-1 0 0,0 0 1,1 0-1,-1 0 1,0 0-1,0 0 0,0 0 1,0 0-1,1 0 0,-2 0 1,1 0-1,0 0 0,0 0 1,0 0-1,0 0 1,-1 1-1,1-1 0,-1 0 1,1 0-1,-1 0 0,0 0-45,0-1-1,0 0 1,0 0-1,0 0 0,0 0 1,0 0-1,0 0 1,0 0-1,0 0 1,0 0-1,1-1 0,-1 1 1,0 0-1,0 0 1,0-1-1,0 1 0,0-1 1,0 1-1,1-1 1,-2 0-1,-43-36-5625,35 22 3123</inkml:trace>
</inkml:ink>
</file>

<file path=ppt/ink/ink1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5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5248,'9'-9'2560,"30"9"-896,-21-3 3200,10-1-4480,10-5 0,4 9 256,4-3 127,8 3-767,-3 0 0,1-4 256,-6 4 0,-9 4-895,-8-1 127,-6-3-1536,-9 0 0</inkml:trace>
</inkml:ink>
</file>

<file path=ppt/ink/ink1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6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76 5376,'9'-4'2688,"71"-5"-512,-51 6 3200,8-5-4608,11 3 127,35 2-639,-3-1 128,-14-3-2047,-12-2-1,-8-2-256,-4-1 0</inkml:trace>
</inkml:ink>
</file>

<file path=ppt/ink/ink1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16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27 292 5248,'-9'1'4574,"3"14"1476,4-10-5939,0-1 1,1 1 0,-1-1 0,1 1 0,0 0 0,0-1 0,0 1 0,1 0 0,0 0-1,0 0 1,0-1 0,0 1 0,2 7 0,18 68 903,-14-58-333,0-6-514,0 0-1,2 0 1,-1-1-1,2 0 1,0 0-1,1-1 0,0-1 1,1 1-1,0-2 1,1 1-1,1-2 0,18 15 1,-10-11-67,1 0 0,0-1 1,1-2-1,0 0 0,1-1 0,0-2 1,40 11-1,-47-17-77,1 0-1,0-2 1,0 0 0,0-1-1,0 0 1,0-2 0,-1 0-1,1-1 1,0-1 0,-1 0-1,0-2 1,0 0 0,18-9-1,-15 5-20,0 0 0,-2-1 0,1-1 0,-1-1 0,-1-1-1,0 0 1,-1-1 0,-1-1 0,0 0 0,16-25 0,-23 28-48,-2 1-1,1-1 1,-2-1 0,0 1 0,0-1 0,-2 0 0,1 0 0,-2 0-1,0 0 1,-1-1 0,0 1 0,-1-1 0,0 1 0,-2 0 0,1-1 0,-2 1-1,0 0 1,-1 0 0,-10-26 0,7 23-11,0 0-1,-2 0 1,0 0-1,-1 1 1,0 0-1,-2 1 1,1 1-1,-2 0 1,0 0 0,-1 1-1,0 1 1,-1 0-1,0 1 1,-32-18-1,27 21 32,0 0-1,0 2 0,0 0 0,-1 1 0,0 2 1,0 0-1,0 1 0,0 0 0,0 2 0,-1 1 1,1 1-1,0 0 0,0 2 0,-36 10 0,35-7-114,1 1 0,-1 0 0,2 2 0,-1 0 0,2 2 1,-1 0-1,2 1 0,-1 1 0,2 0 0,0 2 0,1 0 0,0 0 0,-23 35 0,34-43-140,0-1 0,1 1 0,0 1 0,0-1 0,0 0 0,1 1 0,-2 14 0,3-8-333,1 0-1,1 0 1,4 29 0</inkml:trace>
</inkml:ink>
</file>

<file path=ppt/ink/ink1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2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575 174 2944,'-2'-1'235,"1"1"0,-1-1 1,1 0-1,0 0 0,-1 0 0,1 0 1,0 0-1,0 0 0,0-1 1,0 1-1,0 0 0,0 0 0,0-1 1,0 1-1,1-1 0,-1 1 0,0-1 1,1 1-1,-1-1 0,1 1 0,0-1 1,0 1-1,-1-1 0,1 0 0,0 1 1,0-1-1,1-2 0,-1-5-145,0 4 9,0 1-1,-1-1 1,1 1 0,-1-1 0,0 1-1,0-1 1,0 1 0,-1-1-1,1 1 1,-1 0 0,0 0 0,-1 0-1,1 0 1,-1 0 0,1 0-1,-7-6 1,4 6 102,-1-1-1,1 1 1,-1 1-1,0-1 1,0 1-1,0 0 1,-1 0-1,1 0 1,-1 1 0,-8-2-1,-4 1 171,0 0-1,0 2 0,0 0 1,-1 1-1,1 1 1,0 0-1,-27 7 1,29-4-203,0 1 0,0 1 0,1 0 0,0 2 1,0 0-1,1 0 0,0 1 0,0 1 0,1 1 0,0 0 1,1 1-1,-13 15 0,20-21-104,0 0 1,1 1-1,0 0 1,0 0-1,1 0 0,0 0 1,0 1-1,1 0 1,0 0-1,0 0 0,1 0 1,0 0-1,0 0 1,1 1-1,0-1 0,0 1 1,1-1-1,0 1 1,1-1-1,0 1 0,0-1 1,1 0-1,0 0 0,0 1 1,1-1-1,0-1 1,5 10-1,1-3 0,0 0-1,1 0 1,1-1 0,0 0-1,0-1 1,1-1-1,1 1 1,0-2 0,21 13-1,-3-4-19,1-2-1,1-1 1,44 15 0,-53-22-224,0-2 0,1-1 0,0-1 0,0-1 0,0-2 1,0 0-1,35-2 0,-39-2-495,0-1-1,0 0 1,-1-2 0,1 0-1,-1-1 1,-1-2 0,1 0 0,-1 0-1,24-16 1,31-28-1906</inkml:trace>
</inkml:ink>
</file>

<file path=ppt/ink/ink1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2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92 198 2304,'-2'-12'854,"0"-1"0,1 1 0,0 0 0,1-1 0,2-19 0,0 18 485,-1 0 0,-1 1-1,-1-1 1,-2-16 0,3 29-1297,1 0-1,-1 1 0,0-1 1,0 0-1,0 1 0,-1-1 1,1 0-1,0 1 0,0-1 1,0 0-1,0 1 0,-1-1 1,1 0-1,0 1 1,0-1-1,-1 0 0,1 1 1,-1-1-1,1 1 0,-1-1 1,1 1-1,-1-1 0,1 1 1,-1-1-1,1 1 0,-1-1 1,1 1-1,-1 0 0,0-1 1,1 1-1,-2-1 1,-12 18 1567,-7 38 87,4 43-771,5 0-1,0 189 1,14-187-561,24 170 0,-14-205-263,2-1-1,4 0 1,40 99-1,-52-146-96,-5-13 5,0 0-1,0 0 1,1-1-1,-1 1 1,1 0-1,0 0 1,0-1 0,0 1-1,0-1 1,1 0-1,5 6 1,-8-9-8,1 0-1,-1 0 1,1-1 0,0 1 0,-1 0 0,0-1-1,1 1 1,-1 0 0,1-1 0,-1 1-1,1 0 1,-1-1 0,0 1 0,1-1-1,-1 1 1,0-1 0,1 1 0,-1-1-1,0 1 1,1-1 0,-1 1 0,0-1-1,0 1 1,0-1 0,0 1 0,0-1-1,0 0 1,0 1 0,0-1 0,0 1-1,0-1 1,0 1 0,0-1 0,0 0 0,-1-28-6,1 26 4,0-2 1,-3-29-14,2-1 0,1 1 0,2 0 0,6-38 0,-6 61 12,1 1 0,0 0 0,1 0 0,0 0 0,0 0 0,1 1 0,0 0 0,0 0 0,1 0 0,1 1 0,-1-1 0,1 1 0,1 1 0,0 0 0,0 0 0,0 0 0,18-10 0,-8 7 111,0 1 0,0 1 1,0 1-1,1 1 0,1 0 1,-1 1-1,28-3 0,-43 8-48,1 0-1,-1 0 1,0 0 0,1 1-1,-1-1 1,0 1-1,0 0 1,0 0-1,1 1 1,-1-1-1,0 1 1,-1 0 0,1 0-1,0 0 1,0 0-1,-1 1 1,5 4-1,-3-2 21,-1 0 0,0 0-1,0 1 1,0 0-1,-1 0 1,0 0 0,0 0-1,0 0 1,3 14-1,0 8 80,-1-1-1,-2 1 1,-1 1-1,-1 32 1,-1-52-144,1 57 115,2-39-520,-3 1 0,0 0 0,-2 0 0,-9 51 0,11-72-1902,-1-12-1668,-4-6 738</inkml:trace>
</inkml:ink>
</file>

<file path=ppt/ink/ink1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3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0 352 4992,'1'-1'219,"-1"0"-1,1 0 1,0 0 0,-1 0-1,1 0 1,0 0 0,0 0 0,-1 1-1,1-1 1,0 0 0,0 0-1,0 1 1,0-1 0,0 1 0,0-1-1,0 1 1,0-1 0,1 1 0,-1 0-1,0-1 1,0 1 0,0 0-1,0 0 1,0 0 0,1 0 0,0 0-1,37-1 4885,-12 4-4266,0 0 1,0-2-1,0-1 1,42-5-1,-57 3-719,0-1 0,1 0-1,-2-1 1,1 0 0,0-1-1,-1 0 1,0-1-1,0 0 1,0-1 0,-1 0-1,0 0 1,10-11 0,-11 9-111,-1 0 0,0 0 0,-1-1 0,0 0 1,0 0-1,-1-1 0,-1 0 0,7-18 0,-10 25 10,0-1-1,0-1 1,-1 1-1,0 0 1,0 0-1,0-1 0,-1 1 1,0 0-1,0-1 1,0 1-1,0 0 1,-1 0-1,0-1 1,0 1-1,-1 0 1,1 0-1,-1 0 0,0 0 1,0 0-1,-1 0 1,-5-8-1,4 10 19,1 0-1,0 0 1,-1 1-1,0-1 1,1 1-1,-1-1 1,0 1 0,0 0-1,-1 1 1,1-1-1,0 1 1,0 0-1,-1 0 1,1 0-1,-1 0 1,1 1-1,-1 0 1,1 0-1,-1 0 1,1 0-1,-1 1 1,1 0-1,-1 0 1,1 0-1,0 0 1,0 1-1,-1 0 1,-4 3 0,-3 0 59,1 0 0,0 1 0,1 1 0,-1 0 0,1 0 0,1 1 0,0 0 0,0 1 0,-9 9 0,10-7-21,1 0 1,0 0-1,0 0 1,1 1-1,1-1 0,0 1 1,1 1-1,0-1 1,0 1-1,1 0 1,1 0-1,0-1 1,1 1-1,1 1 1,0-1-1,0 0 1,2 0-1,-1 0 1,2-1-1,-1 1 1,2 0-1,0-1 1,0 1-1,1-1 1,1-1-1,8 15 1,-3-10-7,0-1 1,0-1 0,26 25 0,-30-33-101,0-1 1,0 0 0,0 0-1,1-1 1,-1 0-1,1 0 1,0-1-1,0 1 1,0-2 0,11 3-1,4-1-642,0-2 0,0 0 0,0-1 0,0-2 0,0 0 0,0-1 0,0-2 0,0 0 0,-1-1 0,0-2 0,0 0 0,0-1 0,24-13 0,31-31-2546</inkml:trace>
</inkml:ink>
</file>

<file path=ppt/ink/ink1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4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14 149 5504,'-6'11'5179,"2"1"522,2 6-5463,1-1 1,0 1-1,2 0 1,0 0 0,0-1-1,2 1 1,1-1 0,0 1-1,1-1 1,0 0 0,2-1-1,0 1 1,1-1 0,0-1-1,17 23 1,-14-18-93,9 9 241,-27-66-131,-3 9-179,1-1 1,2 0-1,1-1 0,2 1 0,0-1 0,2-44 0,2 64-47,0 1-1,1 0 0,1 0 0,-1 0 1,2 0-1,-1 0 0,1 0 1,0 0-1,1 1 0,0-1 0,0 1 1,1 0-1,0 0 0,1 1 1,-1-1-1,1 1 0,1 0 0,-1 1 1,1 0-1,1 0 0,-1 0 1,1 1-1,0 0 0,0 1 0,13-6 1,-2 3 102,1 1 0,1 1 0,-1 1 1,1 1-1,0 1 0,-1 0 0,1 2 1,0 0-1,0 2 0,0 0 1,-1 1-1,1 1 0,29 10 0,-36-10-63,1 1 0,-1 1-1,0 0 1,0 1 0,-1 0 0,0 1-1,0 1 1,-1 0 0,0 0-1,0 2 1,-1-1 0,-1 1 0,0 1-1,0 0 1,-1 0 0,0 1-1,-2 0 1,13 27 0,-17-32-58,-1 1 1,0 0-1,0 0 1,-1 0-1,0-1 1,-1 1-1,0 0 1,0 0-1,-3 14 1,-2 3 29,-16 47 1,-4 21-1115,24-75-191,7-15-2153,13-22-2120,-1 1 2444</inkml:trace>
</inkml:ink>
</file>

<file path=ppt/ink/ink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1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5888,'5'16'2944,"41"-5"-5504,-31-8 5376,-1 6-5120,0-5 128</inkml:trace>
</inkml:ink>
</file>

<file path=ppt/ink/ink1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4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38 376 4736,'-14'1'7714,"4"8"-3286,-2 25-2179,11 15-3472,6-26 3222,-4-19-1890,1 0 1,0-1-1,1 1 0,-1-1 0,0 0 0,1 0 0,0 0 0,0 0 0,0 0 0,0 0 1,0-1-1,1 1 0,-1-1 0,1 0 0,-1 0 0,1-1 0,0 1 0,6 1 0,5 1 133,1-1-1,-1 0 0,24 0 0,-23-2-121,5 0-40,1 0 0,-1-1 1,1-2-1,-1 0 1,0-1-1,0-1 0,0-1 1,-1-1-1,1-1 0,-1 0 1,-1-2-1,0 0 1,25-16-1,-31 15-33,-1 1 1,0-1-1,0-1 1,-1 0-1,0-1 1,-1 0-1,-1 0 0,1-1 1,-2 0-1,0-1 1,-1 0-1,0 0 1,-1-1-1,-1 0 1,0 0-1,-1 0 0,0 0 1,1-27-1,-4 32-51,0 1 1,-1 0-1,0 0 0,-1-1 0,0 1 0,-1 0 1,0 0-1,0 0 0,-1 0 0,0 1 0,0-1 1,-1 1-1,-8-14 0,8 16-2,-1 0 0,1 1 0,-1 0 0,-1 0 1,1 0-1,-1 1 0,1-1 0,-1 1 0,0 1 0,-1-1 0,1 1 1,-1 0-1,1 1 0,-1-1 0,0 1 0,0 1 0,0-1 0,0 1 0,-9 0 1,-8 0-38,1 2 1,-1 1 0,1 0 0,0 2 0,0 1 0,-26 8 0,34-8-36,0 0 0,1 0 0,0 2 0,0-1 0,0 2 0,1 0 0,0 0 0,1 2 0,0-1 1,-22 23-1,32-29-10,0-1 0,0 1 1,0 0-1,0 0 0,0 0 1,0 1-1,1-1 0,0 0 1,0 1-1,0-1 0,0 1 1,0-1-1,0 1 0,1-1 1,0 1-1,0-1 0,0 1 1,0-1-1,1 5 0,0-4-128,1 0-1,-1-1 0,1 1 0,0 0 0,0-1 0,0 1 0,1-1 1,-1 0-1,1 1 0,0-1 0,0-1 0,0 1 0,0 0 0,0-1 0,1 1 1,5 2-1,56 26-2876</inkml:trace>
</inkml:ink>
</file>

<file path=ppt/ink/ink1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5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26 3456,'-2'0'388,"1"-1"0,0 0 0,-1 1 0,1-1 0,0 0 0,-1 1 0,1 0 0,-1-1 1,1 1-1,-1 0 0,1 0 0,-1 0 0,1 0 0,-1 0 0,1 0 0,-1 0 0,1 0 0,0 1 0,-2 0 0,2 0 4,0 1-1,0 0 1,1-1-1,-1 1 1,1 0-1,0 0 1,-1-1-1,1 1 1,0 0 0,0 0-1,0 0 1,0-1-1,1 4 1,-1 8-2009,0 21 2242,2-1 0,1 1 0,1-1 0,2 0 0,2 0 0,1-1 1,1 0-1,2-1 0,24 47 0,-7-8-199,-36-91-415,1 0-1,0-1 1,2 0 0,1 1-1,0-1 1,2 0-1,1 0 1,3-34 0,-2 41-11,1 1 1,1-1 0,0 1 0,1 0-1,0 0 1,1 0 0,1 1 0,0 0-1,1 0 1,1 0 0,-1 1 0,2 0-1,0 0 1,15-14 0,-15 18 35,1 2-1,0-1 1,0 1-1,0 1 1,1 0-1,-1 0 1,1 1-1,0 1 1,1-1-1,-1 2 1,0 0-1,18-1 1,3 1 200,0 1 1,1 2-1,43 7 1,-61-5-164,0 0 0,1 1-1,-1 1 1,0 0 0,-1 2 0,1-1 0,-1 2 0,-1-1-1,0 2 1,0 0 0,0 1 0,-1 0 0,0 0 0,-1 2 0,17 21-1,-17-19-3,-2 1 0,1 0 0,-2 0 0,0 0-1,-1 1 1,-1 0 0,0 1 0,-1-1-1,-1 1 1,0 0 0,-2 0 0,0 1 0,0-1-1,-2 23 1,-6 13 302,-23 93 1,6-41 187,8-172-9519,6 34 5611</inkml:trace>
</inkml:ink>
</file>

<file path=ppt/ink/ink1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7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19 125 3584,'-3'-6'535,"0"1"0,1-1 0,0 0 0,0 0 0,0 0 0,1 0 0,-1 0 0,1 0 0,1-1 0,0 1-1,-1 0 1,2-1 0,-1 1 0,2-7 0,0-14 3110,0 53-2963,1-1-1,1 0 1,8 30 0,4 16-17,33 243 814,52 258-633,-47-303-424,-42-207-289,-12-84-217,1 0 0,0 0 0,2 0 0,10-40 0,-7 34 77,-1 2-34,2 0 0,0 0 0,2 1 0,1 0 0,22-41 1,-24 53 62,0 1 0,1 0 0,0 0 0,1 1 1,0 0-1,1 1 0,1 0 0,-1 0 1,1 1-1,1 1 0,24-13 0,-33 19 0,0 1 0,0-1 0,0 1 0,0 0-1,0 0 1,1 0 0,-1 1 0,0-1 0,0 1 0,0 0-1,1 0 1,-1 1 0,0-1 0,0 1 0,0 0-1,8 2 1,-5 0 15,0 1 0,-1-1 0,1 1 0,-1 0 0,0 1-1,0 0 1,0 0 0,9 11 0,-1 1 52,0 2 0,-2 0 0,0 0 0,-1 1 1,12 31-1,-13-25 49,-2 1 1,0-1 0,-2 1-1,5 44 1,-9-53-69,-1 0 0,-1 1 0,-1-1 0,0 0 0,-1 0 0,-1 0-1,-1-1 1,-7 21 0,8-32-271,0 1 0,0-1 0,-1 0 0,0 0 0,0 0-1,-7 6 1,11-11 146,-1 0-1,1 0 0,-1 0 1,0 0-1,0 0 0,1 0 1,-1 0-1,0-1 0,0 1 1,0 0-1,0-1 1,0 1-1,0-1 0,0 1 1,0-1-1,0 1 0,0-1 1,-1 1-1,1-1 0,0 0 1,0 0-1,0 0 0,0 0 1,0 0-1,-1 0 0,1 0 1,0 0-1,0 0 0,0 0 1,0-1-1,0 1 1,-1 0-1,1-1 0,0 1 1,0-1-1,0 1 0,0-1 1,0 0-1,0 1 0,0-1 1,1 0-1,-1 0 0,0 0 1,0 1-1,-1-3 0,-4-15-2738,5-6-171</inkml:trace>
</inkml:ink>
</file>

<file path=ppt/ink/ink1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7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46 406 5888,'-7'2'1275,"-23"8"1257,30-9-2339,-1-1 1,1 0-1,-1 1 1,1-1-1,-1 0 0,1 1 1,-1-1-1,1 1 1,-1-1-1,1 1 1,-1 0-1,1-1 0,0 1 1,-1-1-1,1 1 1,0 0-1,-1-1 0,1 1 1,0 0-1,0-1 1,0 1-1,0 0 1,0-1-1,0 1 0,0 0 1,0-1-1,0 1 1,0 0-1,0-1 0,0 1 1,0 0-1,0-1 1,1 1-1,-1 0 1,0-1-1,1 1 0,0 1 1,19 45 2367,-17-39-2503,-1-1 0,1 0 0,0 1 0,1-1 1,0-1-1,0 1 0,0-1 0,1 1 0,0-1 0,10 9 0,-10-12 29,1 1 1,-1-1 0,1 0-1,0 0 1,0-1-1,0 0 1,0 0 0,0 0-1,0-1 1,1 0 0,-1 0-1,0-1 1,1 0-1,-1 0 1,1 0 0,10-2-1,0-1-13,0-1-1,1 0 0,-2-1 0,29-12 1,-21 6-47,-1-1 0,0 0 0,-1-2 0,0 0 0,-1-2 1,-1 0-1,-1-1 0,0-1 0,-1-1 0,24-34 0,-37 46-41,-1-1 1,0-1-1,0 1 0,-1 0 0,0-1 0,0 0 0,-1 1 0,0-1 0,-1 0 0,0 0 0,0 0 0,-1-1 1,0 1-1,0 0 0,-1 0 0,-1 0 0,1 0 0,-2 0 0,1 1 0,-1-1 0,0 1 0,-1-1 1,-8-13-1,7 12-9,-2 0 0,1 0 0,-2 1 0,1 0 0,-1 0 1,0 1-1,-1 0 0,0 0 0,0 1 0,-1 0 0,0 1 0,0 0 1,0 0-1,-1 1 0,0 1 0,0 0 0,0 0 0,-16-2 0,10 4-2,-1 0 0,1 2 0,0 0 0,-1 1-1,1 0 1,0 2 0,0 0 0,-28 9 0,32-8 14,1 1 1,-1 0-1,1 1 1,1 0-1,-1 1 1,1 0-1,0 1 1,1 0 0,0 1-1,0 0 1,1 1-1,-10 11 1,16-16 12,0 0 0,1 0 1,-1 0-1,1 1 0,0-1 1,0 1-1,0-1 0,1 1 1,0 0-1,0 0 0,1-1 1,-1 1-1,1 0 0,0 0 1,1 0-1,0-1 1,1 8-1,-1-9-3,0 0 0,1 0 1,-1 0-1,1 0 0,0-1 0,0 1 0,0 0 1,0-1-1,1 0 0,-1 1 0,1-1 1,0 0-1,0 0 0,0-1 0,0 1 1,1-1-1,-1 1 0,1-1 0,-1 0 0,1 0 1,0-1-1,0 1 0,0-1 0,0 0 1,0 0-1,7 1 0,20 0-160,-1-1 0,0-1 0,0-2 0,32-6 0,132-34-1018,-166 34 948,-1-1 0,0-1 0,0-1 0,-1-2 0,46-29-1,-78 48 747,1 1 0,0 0 0,0 0 0,0 0-1,1 1 1,0 0 0,1 0 0,-5 15 0,6-18-385,0 1-1,1-1 1,-1 1 0,1 0 0,0 0 0,1 0 0,0-1 0,0 1 0,0 0 0,0 0 0,1 0 0,0 0 0,0-1 0,1 1 0,-1 0 0,1-1-1,0 1 1,1-1 0,5 10 0,-1-7-41,1-1-1,-1 1 1,1-1-1,1-1 1,-1 1-1,1-2 1,0 1 0,0-1-1,1 0 1,-1-1-1,1 0 1,0-1-1,1 0 1,-1-1-1,0 0 1,1 0-1,-1-1 1,1 0-1,16-2 1,6-1-887,-1-1 0,1-1 0,0-2 1,61-21-1,-79 23-135,-1-2 1,0 0-1,0 0 0,-1-1 1,1-1-1,18-14 1,9-20-2417</inkml:trace>
</inkml:ink>
</file>

<file path=ppt/ink/ink1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49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11 608 6656,'0'2'451,"-11"36"3494,14-22 1131,-2-16-4977,-1 0 0,1 1 1,-1-1-1,1 1 1,0-1-1,-1 0 1,1 0-1,0 1 0,0-1 1,-1 0-1,1 0 1,0 0-1,-1 0 1,1 0-1,0 0 1,0 0-1,-1 0 0,1 0 1,0 0-1,0 0 1,-1 0-1,1 0 1,0-1-1,-1 1 1,1 0-1,0-1 0,-1 1 1,1 0-1,1-1 1,21-12 592,-22 12-613,29-18 68,-2-1 0,0-1-1,-1-1 1,-2-2 0,0-1 0,-2 0-1,22-31 1,-36 43-109,0-1 0,0 0 0,-1 0 0,-1-1 0,0 0-1,-1 0 1,-1 0 0,0-1 0,-1 0 0,-1 0 0,0 0 0,-2-1 0,0 1-1,0 0 1,-1-1 0,-1 1 0,-4-17 0,2 23-20,0 1 0,0 0 1,-1 0-1,-1 1 0,0-1 0,0 1 0,0 0 1,-1 0-1,-10-11 0,13 16-3,0 0 0,0 1 0,-1-1 0,1 1 0,0-1 0,-1 1 0,1 0 0,-1 1 0,0-1 0,0 0 0,-5 0 0,7 1-8,-1 1 1,1 0 0,0 0 0,0 0 0,-1 0-1,1 0 1,0 1 0,-1-1 0,1 1 0,0-1-1,0 1 1,0 0 0,0 0 0,-1 0 0,1 0-1,0 0 1,1 0 0,-1 1 0,0-1 0,0 1 0,-2 2-1,3-4-1,1 1 1,-1 0-1,1-1 0,-1 1 0,0 0 0,1-1 0,-1 1 0,1 0 0,0-1 1,-1 1-1,1 0 0,0 0 0,-1 0 0,1 0 0,0-1 0,0 1 0,-1 0 1,1 0-1,0 0 0,0 0 0,0 0 0,0-1 0,0 1 0,1 0 0,-1 0 1,0 0-1,0 0 0,1 0 0,-1-1 0,0 1 0,1 0 0,-1 0 0,0-1 1,1 1-1,-1 0 0,1 0 0,0-1 0,0 2 0,34 22 85,-22-16-37,5 2 16,1 0 0,0-2 0,1 0 0,0-1-1,0-1 1,1 0 0,-1-2 0,1 0 0,0-2 0,0 0-1,1-2 1,39-3 0,14-6 134,0-4 1,88-26-1,-143 34-189,-4-1-39,-15 2-43,-2 4 65,-1 0-1,0 0 1,1 0-1,-1 0 1,1 0 0,-1 1-1,1-1 1,-1 0-1,1 1 1,-1-1-1,1 1 1,-1 0-1,1 0 1,-3 1-1,-4 3 3,0 1-1,1 1 1,-1-1-1,1 1 1,0 0-1,1 1 1,0 0-1,0 0 1,1 0-1,0 0 1,0 1 0,1 0-1,0 0 1,1 0-1,0 0 1,0 1-1,1 0 1,0-1-1,1 1 1,-1 11-1,1-13 17,1 0 0,0 0-1,0 0 1,1 1 0,0-1 0,0 0 0,0 0-1,1 0 1,1 0 0,0-1 0,0 1-1,0 0 1,1-1 0,0 0 0,0 0-1,1 0 1,-1-1 0,2 1 0,-1-1-1,1 0 1,0 0 0,0-1 0,0 0-1,11 6 1,7 1 38,-1-2 1,2 0-1,-1-2 0,1-1 0,0-1 0,1-1 0,40 3 0,-52-8-38,0 0-1,-1 0 1,1-1-1,-1-1 0,0-1 1,1 0-1,15-5 0,-22 5-16,1 0-1,-1-1 1,0 0-1,-1 0 0,1 0 1,-1-1-1,0 0 0,0 0 1,0 0-1,-1-1 0,1 0 1,-1 0-1,5-9 1,2-26-17,-10 28-97,-5 23 98,2-5 13,0 0 0,0 0-1,1 1 1,0-1 0,0 0-1,1 0 1,-1 1 0,1-1-1,0 0 1,1 0 0,-1 0-1,1 0 1,0 0 0,0 0-1,1 0 1,-1-1 0,1 1-1,0-1 1,0 0 0,6 6-1,-4-3 12,1-1 0,1 0 0,-1 0 0,1 0 0,0-1 0,0 0 0,1 0 0,-1-1 0,1 0 0,0 0 0,0-1 0,9 3 0,14-2 13,-1-1-1,1-1 1,-1-2-1,1-1 1,-1-1 0,0-2-1,0-1 1,0-1-1,0-1 1,-1-2-1,49-22 1,-68 27-46,0-1 0,0-1 0,-1 1 0,0-1 0,0-1 0,0 0 0,-1 0 0,0-1 0,-1 0 0,1 0 0,-1-1 0,-1 0 0,0 0 0,0 0 0,-1-1 0,5-12 0,-6 10-52,-1 0-1,0 0 1,0 0 0,-2-1 0,0 1 0,0-1 0,-1 1 0,0-1 0,-1 1-1,-1 0 1,0-1 0,0 1 0,-9-22 0,8 24 22,0 0 0,-1 0 0,0 0 0,-1 1 0,0 0 1,-1 0-1,0 0 0,0 0 0,-1 1 0,0 0 0,0 1 0,-1-1 0,0 1 0,0 1 0,-1 0 0,0 0 1,0 1-1,0 0 0,0 0 0,-1 1 0,0 0 0,0 1 0,0 0 0,0 0 0,-1 1 0,1 1 0,-1 0 1,-12 0-1,1 2 13,0 1 1,0 0 0,0 2-1,1 1 1,-1 0-1,1 2 1,1 0 0,-1 2-1,-34 19 1,43-22 49,0 2 1,1-1-1,0 1 0,0 1 1,1 0-1,0 1 0,0 0 1,1 0-1,1 1 1,0 0-1,0 1 0,1-1 1,0 2-1,1-1 0,1 1 1,-7 21-1,11-29-4,0 0 0,1 0-1,-1 0 1,1 0 0,0 0 0,0 0 0,1 0-1,-1 0 1,1 0 0,0 0 0,1 0-1,-1 0 1,1 0 0,0 0 0,0-1 0,0 1-1,1-1 1,0 1 0,0-1 0,0 0 0,0 0-1,1 0 1,-1-1 0,1 1 0,6 4 0,-1-2-61,0-1 0,0 1 1,0-2-1,0 1 1,1-1-1,-1-1 0,1 0 1,0 0-1,0-1 1,1 0-1,14 1 0,8-2-501,1-2 0,0-2 0,0 0 0,-1-2 0,0-2-1,0-1 1,43-17 0,-51 16 4,-1-2 0,0-1-1,-1-1 1,0 0 0,-1-2-1,-1-1 1,0-1 0,-1 0-1,32-37 1,-44 41 1354,-13 13 699,-16 19 728,17-12-1885,0-1 0,1 0 0,-1 1 0,2 0 0,-1 0 0,1-1 0,0 2 0,0-1 1,1 0-1,0 0 0,0 0 0,1 1 0,0-1 0,0 0 0,0 1 0,3 7 0,-1-7-200,0 0 0,0-1-1,1 1 1,0-1-1,1 0 1,-1 0 0,1 0-1,1-1 1,-1 1-1,1-1 1,0 0 0,1 0-1,0-1 1,-1 0-1,2 0 1,-1 0-1,0 0 1,1-1 0,0 0-1,0-1 1,0 0-1,1 0 1,9 3 0,12 3-147,-19-5 120,1-1 1,-1 0-1,1-1 1,15 2 0,-22-4-317,-1 0 1,1 0-1,-1-1 0,1 1 1,-1-1-1,0 0 0,1 0 1,-1 0-1,0 0 0,0 0 1,0-1-1,0 1 1,0-1-1,0 0 0,0 0 1,0 0-1,-1-1 0,4-2 1,17-24-2893</inkml:trace>
</inkml:ink>
</file>

<file path=ppt/ink/ink1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0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29 307 2688,'0'0'177,"0"-1"-1,0 1 1,0 0 0,-1 0-1,1 0 1,0 0 0,0 0-1,0-1 1,-1 1 0,1 0-1,0 0 1,0 0 0,0 0-1,-1 0 1,1 0 0,0 0-1,0 0 1,-1 0 0,1 0-1,0 0 1,0 0 0,0 0 0,-1 0-1,1 0 1,0 0 0,0 0-1,-1 0 1,1 0 0,0 0-1,0 0 1,0 0 0,-1 1-1,1-1 1,0 0 0,0 0-1,0 0 1,-1 0 0,1 0-1,0 1 1,0-1 0,0 0-1,0 0 1,0 0 0,-1 1-1,1-1 1,0 0 0,0 0-1,0 0 1,0 1 0,0-1-1,0 1 1,-9 21 3172,-1 28-2957,10-44-223,0-1 1,1 1-1,0 0 1,0-1-1,0 1 1,1-1 0,0 1-1,0-1 1,0 0-1,1 1 1,-1-1-1,1-1 1,1 1 0,-1 0-1,1-1 1,-1 1-1,1-1 1,0 0 0,1-1-1,-1 1 1,1-1-1,0 1 1,-1-1-1,1-1 1,1 1 0,-1-1-1,0 0 1,7 2-1,8 2-33,-1-2-1,1 0 1,0 0-1,0-2 1,1-1-1,36-2 1,-29-1-53,0-1 0,1-1 0,-1-2 0,-1-1 0,1-1 0,49-22 0,-67 26-78,0-1 0,0 0 0,0-1 0,-1-1 0,0 1-1,0-1 1,0-1 0,-1 0 0,-1 0 0,1 0-1,-1-1 1,0 0 0,-1-1 0,0 1 0,-1-1 0,0 0-1,0-1 1,-1 1 0,0-1 0,2-13 0,-5 16-6,-1-1 0,0 1 0,0-1 0,-1 1 0,0-1 0,0 1 0,-1-1 0,0 1 0,-1 0-1,0 0 1,0 0 0,0 0 0,-1 0 0,-1 1 0,1 0 0,-1 0 0,0 0 0,-1 0 0,1 1 0,-14-11 0,5 4-1,-1 1 0,0 1-1,0 0 1,-2 1-1,1 1 1,-1 1 0,0 0-1,-22-6 1,23 10-37,-1 0 1,1 2-1,-1 0 1,0 1-1,0 1 0,0 0 1,1 1-1,-1 1 0,0 1 1,1 0-1,-1 1 1,1 1-1,0 0 0,1 1 1,-1 1-1,-23 14 0,30-15-80,0-1 0,1 1-1,0 0 1,0 0 0,1 1-1,-1 0 1,1 1 0,1-1-1,0 1 1,0 1 0,0-1-1,1 1 1,1 0 0,-1 0-1,1 0 1,1 1 0,0 0-1,0-1 1,1 1 0,0 0-1,1 0 1,0 0 0,0 1-1,1-1 1,1 0 0,0 0-1,0 0 1,4 16 0,-2-18-186,1 1 0,0-1 0,0 0 0,1 0-1,0 0 1,0-1 0,0 1 0,1-1 0,0 0 0,1-1 0,0 0 0,0 0 0,0 0 0,0-1 0,1 0 0,0 0 0,0-1 0,1 0 0,16 5 0,53 13-2127</inkml:trace>
</inkml:ink>
</file>

<file path=ppt/ink/ink1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0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5120,'-2'2'452,"0"-1"-1,0 1 1,0 0 0,0 0 0,1 0-1,-1 0 1,0 1 0,1-1 0,0 0-1,-1 0 1,1 1 0,0-1 0,0 1 0,1-1-1,-1 1 1,0 0 0,1-1 0,-1 1-1,1 0 1,0 4 0,7 63 1117,-3-38-658,24 967 4169,-28-993-5082,0 17 29,2 53 69,-2-72-115,0 1-1,1 0 1,0-1 0,0 1-1,0-1 1,1 1 0,0-1-1,0 0 1,0 1 0,0-1-1,0 0 1,4 5 0,-4-8-16,-1 0 0,0 0 0,0 0 0,1 0 0,-1 0 0,0 0-1,1 0 1,-1-1 0,1 1 0,-1 0 0,1-1 0,-1 1 0,1-1 0,-1 0 0,1 1 0,0-1 0,-1 0 0,1 0 0,0 0 0,-1 0 0,3-1 0,0 0-76,0 0 0,0 0 0,0-1 0,0 1 0,0-1 0,0 0 0,-1 0 0,6-4 0,5-6-618,0 0 0,25-28 0,-35 35 547,168-207-2612,-176 220 3509,0-1 0,0 1-1,1 0 1,0 0 0,1 0 0,0 0 0,0 0 0,0 1 0,1-1 0,0 12 0,1-2-292,0 1 0,1 0 1,6 31-1,-6-44-426,1 1 0,0-1-1,0 0 1,1 0 0,-1 0 0,1 0 0,1-1 0,-1 1 0,1-1 0,0 0 0,0 0 0,0 0 0,1 0 0,0-1 0,0 0 0,0 0 0,0 0 0,1-1 0,-1 1 0,1-1 0,0-1 0,0 1 0,0-1 0,12 3 0,-12-4-313,0 0 1,1-1-1,-1 1 1,0-1-1,1-1 0,-1 1 1,1-1-1,-1 0 1,0-1-1,0 1 1,0-1-1,0 0 1,0-1-1,0 1 1,0-1-1,9-6 1,22-21-2778</inkml:trace>
</inkml:ink>
</file>

<file path=ppt/ink/ink1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0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46 9984,'-9'4'4992,"56"-11"-6656,-42 0 7807,13-9-11006,16-4 127</inkml:trace>
</inkml:ink>
</file>

<file path=ppt/ink/ink1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1.5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491 147 2432,'8'-28'1392,"-6"22"-256,0 0 0,0 1 0,-1-1 0,0 0 0,0 0 0,0-11 0,-9-7 1584,-16 3-3392,16 18 1004,-1-1 0,1 1 1,0 0-1,-1 1 0,0 0 1,0 0-1,1 1 1,-1 0-1,0 1 0,0 0 1,0 0-1,0 1 0,0 0 1,0 0-1,1 1 1,-1 0-1,-10 5 0,-17 6 136,1 1 0,-54 32 0,81-42-345,-4 3-38,0 0 0,1 1 0,-1 0 0,1 1 0,1 0 0,-1 0 0,2 1 0,-1 1 1,-11 17-1,18-23-48,0 0 1,0 1 0,1-1-1,-1 1 1,1-1 0,1 1-1,-1 0 1,1 0-1,0 0 1,0 0 0,1 0-1,-1 0 1,1 0 0,1 1-1,-1-1 1,1 0 0,0 0-1,1 0 1,-1-1-1,1 1 1,0 0 0,1-1-1,-1 1 1,7 9 0,-4-8-12,1 1 1,0-1 0,1 0 0,0 0 0,0-1-1,0 0 1,1 0 0,0-1 0,0 0 0,0 0-1,0-1 1,1 0 0,0-1 0,0 1-1,18 3 1,11 0 58,0-1 0,60 2-1,-95-8-84,32 2-154,0-2 0,0-1 0,0-1 0,0-2 0,0-2 0,-1-1 0,0-1 0,48-20 0,-77 26 109,0-1 1,0 0-1,0 0 1,-1 0-1,1-1 1,-1 0-1,0 0 1,0 0-1,0 0 1,-1 0-1,1-1 1,-1 0-1,0 0 1,0 0-1,-1 0 1,1 0-1,2-9 1,-2 6 77,-2 6-11,-1 0 0,1 0 0,-1 0 0,1 0 0,0 1 0,0-1 0,0 0 0,0 1 0,0-1 0,0 0 0,0 1 0,1 0 0,-1-1 0,1 1 0,-1 0 0,1-1 0,-1 1 0,1 0 1,-1 0-1,1 0 0,0 1 0,0-1 0,0 0 0,-1 1 0,1-1 0,0 1 0,0-1 0,0 1 0,0 0 0,0 0 0,0 0 0,0 0 0,0 0 0,0 0 0,0 1 0,-1-1 0,1 1 0,0-1 0,0 1 0,0 0 0,0 0 1,-1-1-1,1 1 0,0 0 0,-1 1 0,1-1 0,-1 0 0,1 0 0,1 3 0,4 3 147,1 0 0,-2 0 0,1 1 0,-1 0 0,0 0 0,-1 0 0,0 1 1,6 13-1,1 16 202,-7-23-214,0 0 1,0 0-1,11 19 1,-14-31-178,-1 0-1,1 0 1,0 0 0,0 0 0,0 0-1,1-1 1,-1 1 0,1-1 0,-1 0-1,1 0 1,0 0 0,0 0 0,0 0-1,0 0 1,0-1 0,0 0 0,1 1-1,-1-1 1,0 0 0,6 0 0,-2-2-518,0 0 1,-1 0 0,0-1-1,1 0 1,-1 0 0,0-1-1,0 0 1,0 0 0,0 0-1,-1-1 1,1 0 0,-1 0-1,0 0 1,0-1 0,6-7 0,21-23-2663</inkml:trace>
</inkml:ink>
</file>

<file path=ppt/ink/ink1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1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9 9984,'-43'-9'4992,"95"9"-7808,-38 0 9215,0 0-9726,6 0 127,-3 0-1408,3 9 128</inkml:trace>
</inkml:ink>
</file>

<file path=ppt/ink/ink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1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4608,'0'2'100,"1"0"0,-1 0-1,1 0 1,-1 0 0,1 0 0,0 0 0,0-1 0,0 1 0,0 0-1,0-1 1,0 1 0,0-1 0,0 1 0,1-1 0,-1 1 0,1-1-1,-1 0 1,1 0 0,-1 0 0,3 2 0,5 4 363,-4-2-31,-1 0 1,0 1-1,-1-1 1,1 1-1,-1-1 1,0 1-1,2 9 1,0 1-392,0 1 0,-2 0-1,2 19 1,-3-16 261,7 59 211,-4 1 0,-6 99-1,-29 158 259,11-148-8,15-144-620,2 1 0,5 72 0,-2-106-144,1 0 1,0 0 0,0 0 0,1 0 0,1 0 0,0-1 0,0 1-1,1-1 1,1 0 0,0 0 0,0-1 0,1 0 0,1 0 0,13 15 0,-18-23-119,0 0-1,1 0 1,-1 0 0,0-1 0,0 1 0,1-1 0,-1 0 0,1 0 0,-1 0 0,1 0 0,-1 0 0,1-1 0,0 1 0,-1-1 0,1 0 0,0-1 0,-1 1 0,1 0 0,0-1 0,-1 0 0,1 0-1,-1 0 1,1 0 0,-1-1 0,0 1 0,0-1 0,1 0 0,-1 0 0,0 0 0,3-3 0,27-22-1694</inkml:trace>
</inkml:ink>
</file>

<file path=ppt/ink/ink1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3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1 643 8064,'0'-1'236,"0"1"0,0-1 0,0 0-1,0 0 1,0 0 0,1 0 0,-1 0 0,0 1 0,0-1 0,1 0 0,-1 0 0,1 0 0,-1 1 0,1-1-1,-1 0 1,1 1 0,-1-1 0,1 0 0,-1 1 0,1-1 0,0 0 0,-1 1 0,1-1 0,0 1 0,0 0 0,-1-1-1,1 1 1,1-1 0,43-31 4183,0-1-4330,-30 20-10,0-1 1,-1 0 0,-1 0-1,0-2 1,-1 1 0,0-2-1,-2 0 1,0 0 0,-1 0-1,0-2 1,-2 1-1,0-1 1,-1 0 0,6-31-1,-9 32 26,0-1-1,-1 0 1,-1 0 0,-1 0-1,-1 0 1,-3-19-1,3 30-38,-1 1 0,0-1 0,0 1 0,-1-1 0,0 1 0,0 0 0,-1 0 0,0 0 0,0 1 0,-1-1 0,1 1 0,-2 0 0,1 1 0,0-1 0,-1 1 0,0 0 0,-8-5 0,14 10-56,-1-1-1,1 1 0,-1-1 0,1 1 0,-1-1 0,1 1 1,-1 0-1,1-1 0,-1 1 0,0 0 0,1-1 1,-1 1-1,0 0 0,1 0 0,-1 0 0,0 0 1,1-1-1,-1 1 0,0 0 0,0 0 0,1 0 0,-1 0 1,0 1-1,1-1 0,-1 0 0,0 0 0,1 0 1,-1 1-1,0-1 0,1 0 0,-1 0 0,0 1 0,1-1 1,-1 1-1,1-1 0,-1 0 0,1 1 0,-1-1 1,1 1-1,-1 0 0,0 0-3,1 1 1,0-1-1,0 0 0,0 0 0,0 1 1,0-1-1,0 0 0,0 1 0,0-1 1,0 0-1,0 0 0,1 1 0,-1-1 1,0 0-1,1 0 0,-1 0 1,1 1-1,0-1 0,-1 0 0,1 0 1,0 0-1,0 0 0,0 0 0,1 1 1,6 6 2,1 0 0,1 0 0,-1-1 0,1 0 0,0-1 0,1 0 0,0-1 0,0 0 0,0 0 0,0-2 0,14 4 0,12 2 26,1-3 0,45 3 0,-54-9 44,1-2 1,0 0-1,-1-2 1,0-2-1,37-10 1,-51 12-24,20-10 147,-54 29-384,10-7 191,0 0 1,0 1 0,1-1-1,1 2 1,-1-1 0,2 1-1,-1 0 1,1 1 0,1 0-1,0-1 1,0 2 0,1-1-1,1 0 1,0 1 0,0 0-1,1 0 1,0 0 0,1 0-1,1 0 1,0 0 0,1 0-1,0 0 1,0 0 0,2-1-1,-1 1 1,1 0 0,1-1-1,0 0 1,1 1 0,0-2-1,1 1 1,0-1 0,0 1-1,1-2 1,11 12 0,-5-9 12,1 0 1,1-2-1,-1 1 1,2-2-1,0 0 1,0-1-1,0-1 1,1 0-1,0-2 1,0 1-1,1-2 1,-1 0-1,1-2 1,0 0-1,0 0 1,35-3-1,-33 0-72,-1-1 0,0 0 0,0-1 0,0-2 0,0 0 0,-1 0 0,1-2 0,-2 0 0,1-1 1,-1-1-1,0-1 0,-1 0 0,0-1 0,0-1 0,24-24 0,-37 32-4,0 0 0,0 0 0,0 0 1,-1-1-1,0 1 0,1-1 0,-1 1 1,-1-1-1,1 0 0,-1 1 0,0-1 0,0 0 1,0 0-1,-1 0 0,1 0 0,-1 0 1,0 0-1,-1 0 0,1 0 0,-1 0 1,0 0-1,-1 0 0,1 0 0,-1 0 1,0 1-1,0-1 0,0 1 0,-1-1 1,1 1-1,-1 0 0,-4-5 0,4 5 31,0 1-1,-1-1 1,1 1-1,-1-1 1,1 1-1,-1 0 1,0 1-1,0-1 0,-1 1 1,1 0-1,0 0 1,-1 0-1,1 0 1,-1 1-1,0 0 1,1 0-1,-1 0 1,0 0-1,0 1 1,0 0-1,1 0 1,-1 0-1,0 0 0,0 1 1,0 0-1,1 0 1,-1 0-1,1 1 1,-1 0-1,1-1 1,-1 2-1,-7 4 1,1 0 74,0 0 1,0 1-1,1 1 1,0-1-1,0 2 1,1-1-1,1 2 1,-1-1-1,-7 14 1,13-18 9,0 0 0,0 1 0,0-1 1,1 1-1,0 0 0,1-1 1,0 1-1,0 0 0,0 0 0,1 0 1,-1 0-1,2 0 0,-1 0 1,1 0-1,0 0 0,1 0 0,-1-1 1,1 1-1,5 9 0,-4-10-3,1 1 1,0-1-1,0 0 0,1-1 0,-1 1 0,1-1 0,1 0 0,-1 0 1,1 0-1,0-1 0,0 0 0,0 0 0,0 0 0,1-1 1,12 5-1,2 0 77,1-1 1,0-1 0,42 5 0,-33-7-126,0-2 1,1-1-1,-1-2 1,41-5-1,-54 3-27,0 0 0,0-2 0,0 0 1,-1-1-1,0 0 0,0-2 0,0 0 0,26-17 0,-20-5-23,-24 30 37,1 0 1,0 0-1,-1 1 0,1-1 0,0 0 1,-1 0-1,1 0 0,-1 0 0,1 0 1,0 0-1,-1 0 0,1 0 0,-1 0 1,1 0-1,-1 0 0,1 0 0,0 0 1,-1 0-1,1 0 0,-1 0 0,1 0 1,0 0-1,-1-1 0,1 1 0,-1 0 1,1 0-1,0 0 0,-1-1 0,1 1 1,0 0-1,0-1 0,-1 1 0,1 0 1,0 0-1,-1-1 0,1 1 0,0-1 1,0 1-1,0 0 0,-1-1 0,1 1 1,0 0-1,0-1 0,0 1 0,0-1 1,0 1-1,0 0 0,0-1 0,0 1 1,0-1-1,0 1 0,0-1 0,0 1 1,0 0-1,0-1 0,0 1 0,0-1 1,1 1-1,-1 0 0,0-1 0,0 1 1,1-1-1,-2 1 0,1 0-1,0 0 1,-1 0-1,1 1 1,0-1-1,0 0 1,-1 0 0,1 0-1,0 0 1,-1 1-1,1-1 1,0 0 0,0 0-1,-1 1 1,1-1-1,0 0 1,0 0 0,0 1-1,-1-1 1,1 0-1,0 1 1,0-1-1,0 0 1,0 0 0,0 1-1,0-1 1,0 0-1,-1 1 1,1-1 0,0 1-1,0-1 1,0 0-1,0 1 1,1-1 0,-1 0-1,0 1 1,0-1-1,0 0 1,0 1 0,0-1-1,0 0 1,1 1-1,13 16 41,22 9 71,-16-17-30,1 0 1,0 0-1,0-2 1,0-1-1,1-1 1,0 0-1,0-2 1,0 0-1,0-2 1,25-1-1,-22-1-21,1-1-1,0-1 1,-1-1 0,26-8-1,-37 8-32,-1-1 0,0 0 0,0-1 0,-1 0 0,1-1 0,-2-1-1,1 0 1,18-17 0,-26 21-49,-1 0-1,0 0 1,0 0-1,0-1 1,0 1-1,-1-1 1,0 1 0,0-1-1,0 0 1,0 0-1,-1 0 1,0 0-1,0 0 1,0 0-1,0-1 1,-1 1-1,0 0 1,0 0 0,-1 0-1,1-1 1,-1 1-1,0 0 1,-1 0-1,1 0 1,-1 0-1,0 0 1,0 1-1,-4-7 1,-1-2-69,0 1-1,0 0 1,-1 1 0,-1-1-1,0 1 1,0 1 0,-1 0-1,-1 0 1,-17-12 0,17 16 17,0-1 1,-1 2 0,0-1-1,0 2 1,0 0 0,-1 0 0,0 1-1,1 1 1,-1 0 0,0 0 0,0 2-1,0-1 1,0 2 0,-17 2-1,11-1 34,1 2-1,-1 0 0,1 2 0,0 0 0,1 0 1,0 2-1,0 0 0,0 1 0,-18 14 0,29-19 46,0 1-1,1-1 0,0 1 0,0 0 1,1 0-1,-1 1 0,1-1 0,0 1 1,1 0-1,-1 0 0,1 1 0,0-1 0,1 0 1,0 1-1,0 0 0,0 0 0,1-1 1,0 1-1,-1 14 0,2-16-10,1 1 0,0-1 0,0 1 0,0-1 0,0 0 0,1 1 0,0-1 0,0 0 0,0 0 0,1 0 0,-1 0 0,1-1 0,0 1 0,1-1 0,-1 1 0,1-1 0,0 0 1,0-1-1,0 1 0,1-1 0,-1 1 0,1-1 0,0-1 0,0 1 0,0-1 0,5 2 0,7 2-130,1-1 1,0-1 0,0-1 0,0 0-1,0-1 1,0-2 0,1 1-1,-1-2 1,0 0 0,30-7 0,-27 4 25,-1-1 1,0-1-1,-1-1 1,1 0 0,-1-1-1,-1-2 1,0 1 0,0-2-1,19-15 1,-36 25 152,0 1 1,0-1-1,0 0 1,0 0-1,0 0 1,0 0-1,0 1 1,0-1-1,0-1 1,-1 1-1,1 0 1,0 0-1,-1 0 1,1 0 0,-1 0-1,1-1 1,-1 1-1,1 0 1,-1 0-1,0-1 1,0 1-1,0-2 1,-7 2 1099,-8 13-315,13-9-726,0 1 0,-1-1 0,1 1 0,0 0 0,1 0 0,-1 0 0,1 0 0,0 0 0,0 0 0,0 0 0,0 0 0,1 0 0,-1 1 0,1-1 0,0 0 0,1 0 0,-1 1 0,1-1 0,0 0 0,0 0 0,0 0 0,0 0 0,1 0 0,-1 0 0,1 0 0,0 0 0,0-1 0,1 1 0,-1-1 0,1 1 0,5 5 0,7 1 3,1 0-1,0-1 1,0 0 0,1-1-1,0-1 1,23 6 0,-27-9-248,-1-1 1,1 0-1,1-1 1,-1-1 0,0 0-1,0-1 1,1 0 0,-1-1-1,20-4 1,-4-8-2715,-10-8-469</inkml:trace>
</inkml:ink>
</file>

<file path=ppt/ink/ink1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4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1038 8448,'22'-15'2480,"1"2"0,0 1 0,37-14 0,21-11-347,156-96-1204,-208 114-881,0-1-1,-2-2 1,0-1 0,-2 0 0,40-48 0,-58 62-55,0 1 1,-1-1 0,0-1 0,-1 1 0,0-1 0,0 1-1,-1-2 1,0 1 0,-1 0 0,0-1 0,-1 1-1,0-1 1,-1 0 0,0 0 0,0 1 0,-1-1-1,-1 0 1,0 0 0,0 0 0,-1 1 0,-1-1-1,1 0 1,-2 1 0,1 0 0,-2 0 0,1 0-1,-1 0 1,-1 1 0,0 0 0,-12-15 0,-9-11-122,-2 2 0,-1 1 0,-50-41 0,58 55 70,-1 1 0,0 2 0,-1 0 0,-1 1 0,0 2 0,-43-15 0,65 25 58,-2 1 0,1 0 0,0 0 0,0 1 0,0-1 0,0 1 0,-1 0 0,1 0 0,0 1 0,0-1 0,0 1 0,0-1 0,0 2 0,-1-1 0,2 0 0,-1 1 0,-6 2 0,5 0 7,-1 0 0,1 0 0,0 0-1,1 0 1,-1 1 0,1 0 0,0 0-1,0 0 1,0 1 0,-3 7 0,-2 5 92,1 0 0,1 0 0,1 1 0,1 0 0,1 0 0,-4 31 0,4 13 384,2-1 1,11 103-1,32 125 876,-29-218-968,52 254 567,-21-121-1148,-35-179-188,-1-20-863,-5-7 974,0-1 0,0 1 0,0-1 0,-1 0 0,1 0 0,-1 1 0,1-1 1,-1 0-1,0-1 0,1 1 0,0-2 0,11-19-799,8-4-86,2 0 0,0 2 1,1 0-1,2 2 0,0 1 0,50-33 0,-74 54 1227,-1 0 1,1 0 0,-1 0 0,1 0-1,0 1 1,-1-1 0,1 0 0,0 1-1,0-1 1,0 1 0,-1-1 0,1 1-1,0 0 1,0 0 0,0 0 0,2 0-1,-3 0 12,0 1 0,0-1 0,0 1 0,0-1 0,0 1 0,0 0-1,0-1 1,-1 1 0,1 0 0,0-1 0,-1 1 0,1 0 0,0 0-1,-1 0 1,1 0 0,-1 0 0,1 0 0,-1-1 0,1 1 0,-1 0 0,1 2-1,0 8 609,1-1-1,-2 0 0,1 1 0,-1 0 1,-2 10-1,1 14 923,1-27-1411,1-1 0,0 1 0,1-1 0,-1 0-1,1 0 1,1 0 0,-1 0 0,1 0 0,1 0 0,-1 0 0,1-1 0,7 10 0,-7-12-232,-1-1 1,1 0-1,-1 0 0,1 0 1,0 0-1,0-1 0,0 0 0,1 1 1,-1-1-1,1-1 0,-1 1 1,1-1-1,-1 0 0,1 0 1,0 0-1,-1 0 0,1-1 0,0 0 1,0 0-1,-1 0 0,7-2 1,5 0-881,0-1 1,-1-1-1,0-1 1,0 0-1,0-1 1,-1 0-1,0-1 1,20-13 0,16-12-2167</inkml:trace>
</inkml:ink>
</file>

<file path=ppt/ink/ink1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4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55 10368,'-34'-23'5120,"77"27"-7936,-29-11 10495,-5 3-9727,5-5 129,-3 2-3073,-8-2 0</inkml:trace>
</inkml:ink>
</file>

<file path=ppt/ink/ink1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4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 12032,'-9'9'6015,"27"-18"-20478,-18 2 11135</inkml:trace>
</inkml:ink>
</file>

<file path=ppt/ink/ink1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3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65 376 1024,'-5'17'423,"4"-17"-380,1 1 0,0-1-1,0 1 1,0-1 0,0 0 0,0 1-1,-1-1 1,1 1 0,0-1 0,0 1-1,0-1 1,0 1 0,0-1 0,0 0-1,0 1 1,0-1 0,1 1 0,-1-1-1,0 1 1,0-1 0,0 0 0,0 1-1,1-1 1,-1 1 0,0-1 0,0 0 0,1 1-1,-1-1 1,0 0 0,0 1 0,1-1-1,-1 0 1,0 0 0,1 1 0,-1-1-1,1 0 1,-1 0 0,1 1 0,-1-1 703,0 0 65,0 0 277,20-28 4778,-19 27-5728,0 0-1,-1 0 0,1 0 0,0 1 0,0-1 1,0 0-1,0 0 0,0 1 0,0-1 0,0 0 1,0 1-1,0-1 0,0 1 0,0-1 0,0 1 1,0 0-1,1-1 0,-1 1 0,0 0 0,0 0 1,0 0-1,1 0 0,-1 0 0,0 0 0,0 0 1,0 0-1,1 1 0,-1-1 0,0 0 0,0 1 1,0-1-1,1 1 0,28 4 1436,-26-6-1479,-1 1-1,1-1 0,0 0 0,0 0 0,-1-1 0,1 1 0,-1-1 0,0 0 0,1 0 1,-1 0-1,0 0 0,0 0 0,0-1 0,0 1 0,0-1 0,-1 0 0,1 0 0,-1 0 1,0 0-1,2-4 0,16-16 85,40-35 203,-37 37-316,0 0-1,-2-1 1,33-46 0,-52 63-40,0 0 0,0 0 1,-1 0-1,1 0 0,-1 0 1,-1 0-1,1-1 0,-1 1 0,0 0 1,0 0-1,-1-8 0,1 11 0,0 0 0,0 0 1,0 1-1,0-1 0,-1 0 0,1 0 0,-1 0 0,1 0 0,-1 0 0,0 0 0,1 0 0,-1 1 0,0-1 0,0 0 0,0 1 0,-1-1 0,1 1 0,0-1 1,-1 1-1,1-1 0,-1 1 0,1 0 0,-1 0 0,1 0 0,-1 0 0,0 0 0,0 0 0,1 0 0,-1 1 0,0-1 0,0 0 0,-2 1 0,3 0-13,0 0 0,0 1-1,0-1 1,0 1 0,0-1-1,0 1 1,0-1-1,0 1 1,1 0 0,-1-1-1,0 1 1,0 0 0,1 0-1,-1-1 1,0 1 0,1 0-1,-1 0 1,1 0 0,-1 0-1,1 0 1,-1 0-1,1 0 1,0 0 0,0 0-1,-1 0 1,1 0 0,0 0-1,0 0 1,0 1 0,-2 34 34,2-34-36,1 42-3,3 0 1,2 0-1,17 70 1,49 117-87,-48-159 106,-23-69-27,99 323 0,-91-291 11,62 271-114,-64-265 183,-2 1-1,-2-1 0,-2 1 1,-2 0-1,-9 63 0,7-90 17,0-1 0,-1 0 0,-1-1 0,0 1 0,-1-1 0,0 0 0,-1 0 0,-1-1 0,0 0 0,0 0 0,-1-1 0,-1 0 0,0 0 0,0-1 0,-1 0 0,0-1 0,-1-1 0,0 0 0,-1 0 0,1-1 0,-1-1 0,0 0 0,-1 0 0,0-2 0,0 0 0,0 0 0,-15 1 0,20-4-36,0 0-1,0 0 1,1-1-1,-1 0 1,0-1-1,0 1 1,0-2-1,0 0 1,1 0-1,-1 0 1,1-1-1,-1 0 1,-7-5 0,-1 1 24,-8-3 53,0-1 0,0-2 1,-41-28-1,54 32-101,0-1 0,1 0 0,0 0 0,1-1 1,0-1-1,1 0 0,0 0 0,-8-15 0,15 22-131,0 1 0,0-1-1,0 0 1,1 0 0,0-1-1,0 1 1,0 0 0,0 0-1,1-1 1,0 1 0,0 0-1,0 0 1,1-1 0,0 1-1,0 0 1,0 0 0,0 0-1,1 0 1,0 0 0,0 0-1,1 0 1,-1 1 0,5-7-1,-1 2-186,1 1 1,-1 0-1,1 1 0,0 0 0,1 0 0,0 0 0,0 1 1,0 0-1,1 1 0,0 0 0,0 0 0,13-4 0,53-12-2854,-6 1-191</inkml:trace>
</inkml:ink>
</file>

<file path=ppt/ink/ink1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4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6784,'0'1'3482,"0"11"-1875,1-8 2626,42 151-829,-29-96-2654,2 0 0,27 60-1,-42-105-487,-1-14-258,0 0 1,-1 0 0,1 0-1,0 0 1,0 0-1,0 1 1,-1-1-1,1 0 1,0 0-1,0 0 1,0 0 0,-1 0-1,1 0 1,0 0-1,0 0 1,-1 0-1,1 0 1,0 0-1,0 0 1,0 0 0,-1 0-1,1 0 1,0 0-1,0 0 1,-1 0-1,1 0 1,0 0-1,0 0 1,0 0 0,-1 0-1,1 0 1,0-1-1,0 1 1,0 0-1,-1 0 1,1 0-1,0 0 1,0-1-1,0 1 1,0 0 0,-1 0-1,1 0 1,0-1-1,0 1 1,0 0-1,0 0 1,0 0-1,0-1 1,0 1 0,0 0-1,0 0 1,0-1-1,0 1 1,0 0-1,-6-12 37,1 0 0,0 0 0,1 0-1,1 0 1,0-1 0,1 0-1,0 1 1,0-24 0,0 18-24,1 4-23,1-1 0,1 1 0,0 0 0,1 0 0,0 0-1,1 0 1,1 1 0,0-1 0,1 1 0,7-15 0,-9 21 8,0 1 0,0-1 0,1 1 0,0 0 0,0 0 0,1 0 0,0 1 1,0-1-1,0 1 0,0 0 0,1 1 0,0-1 0,0 1 0,0 0 0,1 1 0,-1-1 0,1 1 1,0 1-1,0-1 0,0 1 0,7-1 0,-5 2 4,0 0 0,-1 1 0,1 0 0,0 1 0,-1-1 0,1 2 0,-1-1 0,1 1 0,-1 1 0,0-1-1,0 1 1,0 1 0,0-1 0,0 2 0,10 6 0,2 5 28,-2 0 1,0 2-1,-1 0 0,15 21 0,-21-25-23,0 2 2,0 0 0,-2 1 0,0 0 0,-1 1-1,-1 0 1,0 0 0,-2 1 0,0 0 0,3 20-1,-7-2 90,-1-36-98,0-1 0,0 1 0,0 0 0,-1 0 0,1 0 1,0 0-1,0 0 0,0 0 0,-1 0 0,1 0 0,0 0 1,-1 0-1,1 0 0,-1 0 0,1-1 0,-1 1 0,0 0 1,1 0-1,-1 0 0,0-1 0,1 1 0,-1-1 0,0 1 1,0 0-1,0-1 0,0 1 0,1-1 0,-1 0 1,0 1-1,0-1 0,-1 1 0,-12-40-89,10 28 63,0 0 0,1 0 0,1 0 0,0-1 0,1 1-1,0 0 1,0-1 0,1 1 0,1-1 0,1-10 0,-1 16 16,0 0-1,1 0 0,0 1 0,0-1 1,0 1-1,0 0 0,1 0 0,0 0 1,0 0-1,0 0 0,1 0 0,0 1 1,0 0-1,0-1 0,0 2 0,1-1 1,-1 0-1,1 1 0,0 0 0,6-3 1,-6 2 11,1 1 1,0 0 0,0 0 0,0 1 0,0-1 0,1 1-1,-1 1 1,1-1 0,-1 1 0,1 0 0,-1 1-1,1-1 1,0 2 0,-1-1 0,1 0 0,-1 1 0,1 0-1,-1 1 1,1 0 0,-1 0 0,12 5 0,5 4 135,-1 2 0,0 0 0,-1 1 0,-1 1 0,25 23 0,-33-26-25,0 1 0,-2 0-1,1 1 1,-2 0 0,0 0 0,0 1 0,-1 0 0,-1 1 0,6 19 0,-7-15-85,-1 0 1,-1 0-1,-1 1 0,-1-1 0,-1 1 1,-1 28-1,-10 25-4175,6-54 1050</inkml:trace>
</inkml:ink>
</file>

<file path=ppt/ink/ink1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4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7680,'-6'11'3840,"6"79"-1664,0-70 3967,14 58-6015,-3-19 0,2 58 0,-3-26 0,8 71-384,-4-45 0,-3 31-256,-2-29 128,-4 9-768,-1-25 128,1-2-1535,-5-15 127</inkml:trace>
</inkml:ink>
</file>

<file path=ppt/ink/ink1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4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1 336 5888,'1'-9'260,"1"0"0,0 1 1,0-1-1,1 1 0,0-1 0,1 1 1,0 0-1,0 1 0,0-1 0,1 1 1,1-1-1,7-7 0,39-29 3973,-36 31-3515,-3 3-487,-1 1 0,1 0 0,25-12 0,207-65 1262,-220 78-1295,1 2-1,0 0 0,0 2 0,0 1 0,53 0 1,-69 3-85,0 1 0,1 0 0,-1 0 1,0 1-1,0 1 0,0 0 0,0 0 0,-1 1 1,1 0-1,-1 0 0,0 1 0,0 0 1,0 1-1,-1 0 0,0 1 0,0-1 0,8 11 1,-13-13-69,0 1 0,0 0 0,-1-1 0,1 1 0,-1 0 0,0 1 0,-1-1 0,1 0 0,-1 0 0,0 1 1,-1-1-1,1 1 0,-1-1 0,0 0 0,0 1 0,-1-1 0,0 6 0,-3 6 8,0 0 0,0 0 1,-14 29-1,13-34-37,0-1 1,-1 0 0,-1-1-1,0 0 1,0 0 0,-1 0-1,-1-1 1,1 0-1,-1 0 1,-1-1 0,0-1-1,-15 10 1,18-12-21,-1-1 1,0 0-1,-1-1 0,1 1 0,0-2 1,-1 1-1,0-1 0,1 0 1,-1-1-1,0 0 0,0-1 0,0 0 1,0 0-1,0 0 0,0-1 0,0-1 1,-15-4-1,16 3-156,0-1 1,0 0-1,1-1 1,-1 1-1,1-1 1,0-1-1,1 1 1,-1-1-1,1 0 1,-10-14-1,7 9-1012,2 0 0,-1-1 0,-7-18 1,4 10-1389</inkml:trace>
</inkml:ink>
</file>

<file path=ppt/ink/ink1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5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63 292 8064,'-2'3'572,"1"0"0,0 0 0,1 1 0,-1-1 0,0 0 0,1 1-1,0-1 1,0 0 0,0 1 0,0-1 0,1 0 0,-1 1 0,1-1 0,-1 0 0,1 1 0,1-1 0,0 4 0,1-2-260,1 1-1,-1-1 1,1 0-1,0 0 0,0 0 1,0 0-1,0-1 1,11 8-1,-5-5-309,0 0 1,1 0-1,0-1 0,1-1 0,-1 0 0,1 0 0,0-2 0,0 1 0,19 2 0,-9-5 131,1 0 0,-1-2 0,1-1 0,-1 0 0,1-2 0,-1 0 0,0-2 0,-1 0 0,1-2 0,-1 0-1,-1-1 1,24-15 0,-36 19-105,0 0-1,0-1 1,-1 0 0,0-1-1,0 1 1,0-1-1,-1 0 1,0-1-1,-1 0 1,1 0-1,-2 0 1,1 0 0,-1-1-1,0 0 1,-1 0-1,0 0 1,0 0-1,-1 0 1,-1-1-1,1 1 1,-1 0-1,-1-1 1,0-14 0,-1 18-30,0 0 1,0 0 0,-1 0 0,1 1 0,-1-1 0,-1 0-1,1 1 1,-1 0 0,0-1 0,0 1 0,0 0 0,-1 1 0,0-1-1,0 0 1,0 1 0,0 0 0,-1 0 0,-7-5 0,0 0 1,2 1 0,0 0 0,-1 1 0,0 1 0,0 0 0,-1 0 0,0 1 0,0 0 0,0 1 0,0 1 0,-1 0 0,1 1 0,-20-2 0,21 2 0,-8 0-13,1 0 1,-1 1-1,0 1 0,0 1 0,0 0 0,0 2 1,1 0-1,-1 1 0,-19 7 0,24-7-58,0 1 0,0 0-1,0 1 1,0 1 0,1 0-1,1 1 1,-1 0 0,-12 11-1,19-14-155,1 0 0,0 0-1,0 1 1,1 0-1,-1-1 1,1 2-1,1-1 1,-1 0-1,1 1 1,0-1 0,0 1-1,1 0 1,0 0-1,0 0 1,1 0-1,0 0 1,0 14-1,1 29-2587</inkml:trace>
</inkml:ink>
</file>

<file path=ppt/ink/ink1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6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16 178 6144,'-12'-6'2566,"9"8"1383,11 19 2624,-1-6-7374,15 51 1468,-2 0 0,-3 1-1,8 76 1,-22-128-260,-5-35-203,-3-34-26,1 19-163,2 1-1,2-1 0,1 1 0,1-1 0,2 1 1,1 0-1,2 0 0,18-51 0,-22 76 6,1 1-1,1 0 0,0 0 1,0 0-1,0 0 0,1 1 0,0 0 1,1 0-1,0 1 0,0-1 1,0 2-1,0-1 0,1 1 1,0 0-1,0 0 0,1 1 0,-1 1 1,1-1-1,0 1 0,12-2 1,-16 3 1,0 1 1,0 0 0,0 1 0,0-1 0,0 1 0,0 0-1,1 0 1,-1 1 0,0 0 0,0-1 0,0 2 0,0-1-1,0 1 1,7 2 0,-2 1 22,0 1-1,0 0 1,0 0-1,-1 1 1,0 0-1,12 12 1,-7-4-14,-1 1 0,0 0 1,0 0-1,-2 1 0,0 1 1,-2 0-1,13 30 0,-13-21-296,-2 2-1,0-1 0,-2 1 1,-2-1-1,0 1 0,-2 0 1,-3 35-1,-2-41-2546,4-23 2738,0 0-1,0 0 1,0 0-1,-1-1 0,1 1 1,0 0-1,0 0 0,0 0 1,-1 0-1,1-1 1,0 1-1,0 0 0,0 0 1,-1 0-1,1 0 0,0 0 1,0 0-1,0 0 1,-1 0-1,1 0 0,0 0 1,0 0-1,-1 0 0,1 0 1,0 0-1,0 0 1,0 0-1,-1 0 0,1 0 1,0 0-1,0 0 0,-1 0 1,1 0-1,0 0 1,0 0-1,0 1 0,-1-1 1,1 0-1,0 0 0,0 0 1,0 0-1,0 1 1,-1-1-1,1 0 0,0 0 1,0 0-1,0 0 0,0 1 1,0-1-1,0 0 0,0 0 1,-1 1-1,1-1 1,0 0-1,0 0 0,0 0 1,0 1-1,0-1 0,0 0 1,0 0-1,0 1 1,0-1-1,0 0 0,0 0 1,0 0-1,1 1 0,-1-1 1,0 0-1,0 1 1,-4-10-2869</inkml:trace>
</inkml:ink>
</file>

<file path=ppt/ink/ink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2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23 4992,'-9'-23'2432,"32"32"-3200,0-5 3584,16 3-2944,13-4 128,3 3 0,21-3 0,8 1 0,1-4 0,-5-4-256,0 4 128,-9-3-896,-16-3 128,2 6-256,-14 6 0</inkml:trace>
</inkml:ink>
</file>

<file path=ppt/ink/ink1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6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8576,'5'12'4224,"-5"34"-6272,0-37 8447,4 21-6527,-4-10 128,0 23-384,0-11 1,10 10-641,-1-10 128,6-5-1280,-1-8 128</inkml:trace>
</inkml:ink>
</file>

<file path=ppt/ink/ink1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6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16 10240,'-24'-16'5120,"24"45"-11520,0-22 9856,11 2-6528,-2-2 0</inkml:trace>
</inkml:ink>
</file>

<file path=ppt/ink/ink1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7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49 302 6656,'-3'6'464,"0"-1"1,1 1-1,-1 0 1,1 0-1,1 0 1,-1 0-1,1 0 1,0 0-1,0 1 1,1-1-1,-1 0 1,2 1-1,-1-1 1,1 0-1,-1 0 1,2 1-1,-1-1 1,3 7-1,-1-4 15,0-1 0,0 1-1,1-1 1,0 0 0,9 13-1,-10-17-519,0 0-1,1 0 1,-1 0 0,1 0-1,0-1 1,0 0 0,0 0-1,0 0 1,1 0-1,4 2 1,2-1 202,-1 0-1,1-1 1,0 0 0,0-1 0,0 0-1,0-1 1,0 0 0,0-1-1,0 0 1,13-2 0,-4-1 57,1-1 0,0-1 0,-1-1 0,26-11 1,-32 10-177,0 0 1,-1-1 0,0-1-1,0 0 1,-1 0 0,0-2-1,0 1 1,-1-2 0,-1 1-1,0-1 1,-1-1 0,0 0-1,-1 0 1,0-1 0,-1 0-1,0 0 1,-2 0 0,1-1-1,-2 0 1,0 0 0,-1-1-1,0 1 1,0-29 0,-3 37-52,0 0 0,-1 0 0,0-1 0,-1 2 0,1-1 1,-1 0-1,0 0 0,-1 0 0,0 1 0,0-1 0,0 1 0,-1 0 1,0 0-1,0 0 0,-9-9 0,10 12 1,-3-4-5,-1 0 0,0 1 0,0 0 0,-1 0 0,0 1-1,0 0 1,0 0 0,0 1 0,-1 0 0,1 0 0,-1 1 0,0 1-1,0-1 1,-1 1 0,1 1 0,0-1 0,-1 2 0,1-1 0,0 1-1,-11 2 1,-2-1-56,0 2-1,1 1 1,-1 0-1,1 2 1,-1 0-1,2 2 1,-35 16-1,43-17-74,0 0 0,0 0-1,0 1 1,1 1-1,0 0 1,1 0 0,0 1-1,-13 17 1,19-22-11,0 1 0,1 0 0,0-1 1,0 1-1,0 1 0,1-1 0,-1 0 1,2 1-1,-1-1 0,1 1 1,0-1-1,0 1 0,1 0 0,0-1 1,0 1-1,0 0 0,1-1 0,0 1 1,4 11-1,-4-14 14,1 0-1,0 0 1,0 0 0,1 0 0,-1 0-1,1-1 1,0 1 0,0-1-1,0 1 1,0-1 0,1 0 0,0 0-1,-1-1 1,1 1 0,0-1 0,0 0-1,0 0 1,0 0 0,1 0 0,-1-1-1,5 2 1,7 1-291,-1-1-1,1-1 1,0 0 0,26 0 0,-16-3-79,1-1 0,-1-1 0,1-1 0,-1-2 0,29-9 0,118-55 2307,-145 58-270,-24 24 4511,-2 19-3626,1 22-620,-1-45-1679,0-1-1,0 0 0,1-1 0,0 1 0,0 0 0,1-1 1,0 0-1,0 1 0,0-1 0,1-1 0,-1 1 1,2-1-1,-1 0 0,0 0 0,1 0 0,0-1 1,0 0-1,0 0 0,1-1 0,-1 1 0,1-1 0,13 3 1,-2-1-607,-1-1-1,1-2 1,0 1 0,0-2 0,0-1 0,0 0 0,0-1 0,23-4 0,7-3-2471</inkml:trace>
</inkml:ink>
</file>

<file path=ppt/ink/ink1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7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87 4608,'-1'12'12269,"-1"18"-8431,1 48-4095,8-20 2272,27 106 0,-20-105-1565,-24-104-575,2-1 0,3 0 0,1 0 0,3 0 0,1 0 0,8-59 0,-7 98 77,1 1 0,-1-1-1,1 1 1,1-1 0,-1 1 0,1 0-1,0 0 1,0 0 0,0 0 0,9-10-1,-9 14 42,-1-1-1,0 1 0,1-1 0,0 1 1,-1 0-1,1 0 0,0 0 0,0 1 0,0-1 1,0 1-1,1 0 0,-1 0 0,0 0 1,1 0-1,-1 0 0,0 1 0,1-1 0,-1 1 1,1 0-1,-1 0 0,0 0 0,1 1 1,-1-1-1,4 2 0,6 2 120,0 0 1,0 2-1,0 0 1,-1 0-1,0 1 1,0 0-1,-1 1 1,0 1-1,-1 0 1,1 0-1,12 16 1,-12-13-7,-1 1 0,0 0 0,-1 1 0,-1 0 0,0 0 0,-1 1 0,0 0 0,-1 0 0,6 24 1,-11-32-95,0 0 1,-1 0 0,0 1 0,0-1 0,0 0-1,-1 0 1,0 0 0,-1 0 0,1 0 0,-1 0-1,-1-1 1,1 1 0,-1-1 0,0 1 0,-1-1-1,1 0 1,-1 0 0,0 0 0,-6 5 0,9-10-18,1-1 1,-1 0 0,0 0 0,1 1-1,-1-1 1,0 0 0,1 0 0,-1 0 0,0 1-1,1-1 1,-1 0 0,0 0 0,1 0-1,-1 0 1,0-1 0,1 1 0,-1 0 0,0 0-1,0 0 1,1 0 0,-1-1 0,1 1 0,-1 0-1,0-1 1,1 1 0,-1 0 0,1-1-1,-1 1 1,1-1 0,-1 1 0,1-1 0,-1 1-1,1-1 1,-1 1 0,1-1 0,0 1-1,-1-1 1,1 0 0,0 1 0,-1-1 0,1 0-1,0 0 1,-3-3-27,1 0 1,0 0-1,0-1 1,0 1-1,0 0 0,1-1 1,-2-7-1,2 0 0,0 0-1,0 0 1,1 0 0,1 0 0,0 0-1,0 0 1,2 0 0,-1 0 0,1 1 0,1-1-1,0 1 1,1 0 0,0 0 0,1 0-1,0 1 1,0 0 0,1 0 0,0 0-1,1 1 1,0 0 0,1 1 0,0-1-1,0 2 1,1-1 0,0 1 0,0 1-1,15-8 1,-20 12 57,0 0 0,0 0-1,1 0 1,-1 1-1,0-1 1,1 1 0,-1 0-1,1 1 1,-1 0 0,1 0-1,-1 0 1,1 0-1,-1 1 1,1 0 0,-1 0-1,1 0 1,-1 1 0,0-1-1,0 2 1,0-1-1,0 0 1,0 1 0,0 0-1,0 0 1,-1 0 0,0 1-1,0 0 1,0-1-1,0 1 1,6 9 0,7 9 165,-1 1 0,-1 1 0,-1 0 0,19 48 0,4 4 35,24 60-260,-54-100-360,-10-24-859,-10-24-1644,3-6-111,6 1-213</inkml:trace>
</inkml:ink>
</file>

<file path=ppt/ink/ink1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8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1 159 9984,'8'18'2281,"0"0"0,2-1 0,0 0 1,1-1-1,14 16 0,-13-17-1761,1-1-1,1-1 0,17 14 1,-10-12-433,0 0 1,1-1 0,1-2 0,0 0 0,0-1 0,1-2 0,50 14 0,-62-20-48,-1-1 1,1-1-1,0 0 1,-1 0-1,1-1 1,0 0 0,-1-1-1,1-1 1,0 0-1,-1 0 1,1-1-1,-1 0 1,0-1 0,0-1-1,-1 0 1,1 0-1,-1-1 1,0 0 0,17-15-1,-20 15-40,0-1 0,-1 0 0,0 0 0,-1-1 0,0 1 0,0-1 0,0-1 0,-1 1 0,0-1 0,-1 1 0,5-18 0,-6 20 0,0-3-7,1 0 0,-2 0 1,1 0-1,-1 0 0,-1-1 0,1 1 0,-1 0 0,-1 0 0,0 0 0,0 0 0,-1 0 1,0 0-1,-1 0 0,-3-9 0,5 15 4,-1-5 3,-1 0 0,1 1 0,-1 0 0,-1 0 0,1 0 0,-1 0 0,0 0 0,-1 1 0,0-1 0,0 1 0,0 1 0,-1-1 0,1 1 0,-1 0 0,-1 0 0,-12-7 0,18 11 0,-1-1-23,-1 0-1,0 0 1,0 0-1,0 0 1,0 0-1,-1 1 1,1 0-1,0-1 1,-1 1-1,1 0 1,-1 1-1,1-1 1,-1 1-1,1-1 1,-1 1-1,1 0 1,-1 1-1,0-1 1,-6 2-1,-20 8-870,0 1 0,-46 25-1,74-35 826,-127 62-3259</inkml:trace>
</inkml:ink>
</file>

<file path=ppt/ink/ink1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9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1467 7424,'-1'-1'295,"0"0"1,0 0-1,0 0 1,0-1 0,1 1-1,-1 0 1,0 0-1,1-1 1,-1 1-1,1 0 1,-1-1-1,1 1 1,-1-1 0,1 1-1,0-1 1,0 1-1,0-1 1,0 1-1,0 0 1,0-1 0,0 1-1,1-3 1,0 2-130,0 1 0,0 0 0,0 0 1,0 0-1,0 0 0,1 0 0,-1 0 1,0 0-1,0 0 0,1 0 0,-1 0 1,1 1-1,-1-1 0,1 1 0,-1-1 1,1 1-1,2-1 0,13-1 100,-1 0 0,1 2 0,25 1 0,-26 0 58,16 1 64,-4 1 346,45-3 0,-14-8-153,-1-2 1,-1-3-1,93-34 0,-86 22-325,-1-3 0,76-45 0,-91 43-160,-1-1 0,-1-3 0,64-61 0,-70 58-61,65-78-1,-87 91-61,-1-1 1,-1 0-1,-2-1 1,21-51-1,-25 47-65,-1-1-1,-1 0 1,-2-1 0,-1 1-1,-2-1 1,-1 0-1,-1-1 1,-6-51-1,2 63 37,0 0 0,-2 0 0,0 0 0,-2 1 0,0 0 0,-1 0 0,-1 0 0,0 1 0,-2 1 0,0 0 0,-2 0 0,0 1 0,0 1 0,-2 0 0,-21-19 0,30 30 48,0 0-1,-1 0 0,1 1 0,-1 0 0,-1 0 0,1 0 1,-8-2-1,12 5 18,-1 0 0,1 1 0,0-1 0,0 1 0,-1-1 0,1 1 0,0 0 0,0 1 0,-1-1 0,1 0 0,0 1 0,0 0 0,0 0 0,0 0 0,-1 0 0,1 0 0,1 0 0,-1 1 0,0 0 0,0-1 0,-4 5 0,-3 3 32,1 1-1,0 0 0,1 0 1,0 1-1,0 0 0,1 0 0,1 1 1,-10 23-1,2 14 52,1 0 1,3 1-1,2 0 1,3 1-1,0 58 1,23 319-51,-7-342-876,33 131 0,-28-163-2012,36 87 1,-28-89-99</inkml:trace>
</inkml:ink>
</file>

<file path=ppt/ink/ink1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9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1 8704,'-62'78'4352,"25"29"-5888,33-88 7295,-10 67-7422,3-28-1,-6 37-2688,2-21 128</inkml:trace>
</inkml:ink>
</file>

<file path=ppt/ink/ink1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39.9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5376,'0'0'417,"0"-1"0,0 0 0,1 0 0,-1 0 0,0 1 1,1-1-1,-1 0 0,1 0 0,-1 1 0,1-1 0,0 1 0,-1-1 0,1 0 1,0 1-1,-1-1 0,1 1 0,0-1 0,-1 1 0,1 0 0,0-1 0,0 1 1,0 0-1,-1-1 0,3 1 0,5 15 3525,-4 28-3443,-4-26-373,1 0 0,0 0 0,1 0 1,1 0-1,1-1 0,0 1 0,1-1 0,8 16 1,-12-28-87,1 1 0,1-1 0,-1 0 0,0-1 0,1 1 0,0 0 0,0-1 0,0 1 0,0-1 0,1 0 0,-1 0 0,1 0 0,0-1 0,-1 1 0,1-1 0,1 0 0,-1 0 0,0 0 0,0-1 0,1 1 0,-1-1 0,1 0 0,-1 0 0,1-1 0,-1 1 0,1-1 0,0 0 0,-1 0 0,1-1 0,-1 1 0,1-1 0,-1 0 0,7-3 0,4-1-36,-1 0 0,0-2 0,0 0 0,-1 0 0,1-1 0,-2-1 0,1 0 0,-1-1 0,-1 0 0,0-1 0,12-15 0,-11 12 12,0-2 0,-2 1 0,0-2 0,0 1 0,-2-1 0,0-1 0,0 1 0,7-33 0,-14 46 37,-1 0 1,1 0 0,-1 0-1,0 0 1,0 0 0,0 0-1,-1 0 1,0-6 0,1 10-48,0 0 0,0-1 1,0 1-1,0 0 1,0 0-1,0 0 1,0 0-1,0 0 0,0 0 1,0-1-1,0 1 1,-1 0-1,1 0 0,0 0 1,0 0-1,0 0 1,0 0-1,0-1 0,0 1 1,0 0-1,0 0 1,0 0-1,0 0 1,0 0-1,-1 0 0,1 0 1,0 0-1,0-1 1,0 1-1,0 0 0,0 0 1,0 0-1,-1 0 1,1 0-1,0 0 0,0 0 1,0 0-1,0 0 1,0 0-1,-1 0 1,1 0-1,0 0 0,0 0 1,0 0-1,0 0 1,0 0-1,0 0 0,-1 0 1,1 0-1,0 0 1,0 0-1,0 0 0,0 1 1,0-1-1,0 0 1,-1 0-1,1 0 1,0 0-1,0 0 0,0 0 1,0 0-1,0 0 1,0 1-1,0-1 0,0 0 1,-9 27 473,6-11-346,1 0 1,1 1-1,0-1 0,1 1 0,1-1 0,0 1 1,1-1-1,1 0 0,1 0 0,0 0 0,1 0 1,11 23-1,-12-30-249,1 0 1,1 0 0,0-1-1,0 0 1,0 0-1,1 0 1,0 0 0,1-1-1,10 7 1,-11-9-340,1 0 1,0 0-1,1-1 0,-1 0 1,1-1-1,-1 0 1,1-1-1,0 1 0,0-1 1,0-1-1,14 1 1,16-2-2768</inkml:trace>
</inkml:ink>
</file>

<file path=ppt/ink/ink1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0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4 338 4480,'-3'-5'2095,"3"7"246,3 16 2372,-2-14-4203,0 1 0,1-1 0,-1 0 0,1 0 0,0 0 0,0 0-1,0 0 1,4 4 0,3-1-346,0-1 0,0-1 0,1 1 0,-1-2 0,1 1 0,0-1 0,1-1 0,-1 0 0,1 0 0,-1-1 0,1 0 0,0-1 0,0-1 0,0 1 0,-1-2 0,1 1 0,0-1 0,0-1 0,-1 0 0,1-1 0,-1 0 0,12-5 0,5-3-142,0-1 0,-1-1 0,-1-1-1,0-2 1,-1 0 0,-1-2 0,24-22 0,-34 29 3,-1-2 1,0 1-1,15-23 1,-25 32-20,1-1 0,-1 0 0,0 0 1,1 0-1,-2 0 0,1 0 0,-1-1 0,1 1 0,-1-1 1,0 1-1,-1 0 0,1-1 0,-1 0 0,0 1 0,0-1 1,0 1-1,-2-9 0,0 7-5,-1 0 0,1 0-1,-1 0 1,-1 1 0,1-1 0,-1 1 0,0 0 0,0 0-1,0 0 1,-1 1 0,1 0 0,-8-5 0,2 1-17,0 1 0,-1 0 0,0 1 0,0 1 0,-16-6 0,14 7 5,0 1 0,1 1 1,-1 0-1,0 0 0,-1 1 1,1 1-1,0 1 1,0-1-1,0 2 0,-22 5 1,-3 3-122,0 2 0,-40 18 1,67-25 36,0 0 0,1 0 0,0 1 0,0 0 0,1 1 0,-1 0 1,-10 11-1,18-16-34,-1 1-1,1-1 1,0 1 0,0 0 0,0 0 0,0 0 0,0 0-1,0 0 1,1 1 0,0-1 0,-1 0 0,1 1 0,1-1-1,-1 1 1,0-1 0,1 1 0,0-1 0,-1 1 0,2-1-1,-1 1 1,0-1 0,1 1 0,-1 0 0,1-1 0,2 7-1,-1-7-53,-1-1 0,0 1 0,1-1 0,0 1 0,-1-1 0,1 1-1,0-1 1,0 0 0,1 0 0,-1 0 0,0 0 0,1 0-1,-1-1 1,1 1 0,-1-1 0,1 1 0,0-1 0,0 0 0,0 0-1,-1 0 1,1-1 0,0 1 0,5 0 0,2 1-285,38 10-2220</inkml:trace>
</inkml:ink>
</file>

<file path=ppt/ink/ink1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0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815 0 7552,'-2'3'650,"0"0"1,-1 0-1,2 0 1,-1 0-1,0 1 0,0-1 1,1 0-1,0 1 1,0-1-1,0 1 1,0-1-1,0 1 1,0 5-1,1-2-263,1 1-1,-1-1 1,1 0-1,0 0 1,1 0-1,2 10 1,5 7-402,1-2 1,1 1-1,17 24 1,20 26 602,-27-44-383,-1 0 0,-2 2 0,17 37 0,-20-26-104,-1 1 1,-3 0-1,10 70 0,-20-94-2,-1-1 1,0 1-1,-2-1 0,0 1 0,-1-1 0,-1 0 0,-1 1 0,0-2 1,-1 1-1,-1-1 0,-1 0 0,0 0 0,-2-1 0,1 0 0,-2-1 0,-20 23 1,16-21 64,0 0 1,-2-1-1,0-1 1,-1-1-1,0-1 1,-35 20 0,33-22-24,-1-1 0,0 0 1,-1-2-1,0 0 0,0-1 1,0-2-1,-34 5 0,35-6-87,0-1-1,1-1 0,-2-1 1,1-1-1,0-1 0,0 0 1,1-2-1,-1-1 0,0 0 1,1-1-1,0-1 0,0-1 1,-19-10-1,13 5-57,2 0 1,0-2-1,0-1 1,2 0-1,-35-32 1,44 33-45,1 0 1,0-1 0,1 0 0,1-1-1,0 0 1,-10-26 0,16 33-15,0-1 0,1 1 0,0-1 0,1 0 0,0 0 1,0 0-1,1 0 0,0 0 0,1-1 0,0 1 0,1 0 0,0 0 1,1 0-1,3-12 0,-3 14-27,1 1-1,0 0 1,0 0-1,1 0 1,0 1 0,0-1-1,0 1 1,1 0-1,0 0 1,0 1 0,1-1-1,-1 1 1,1 0-1,0 1 1,1 0 0,-1-1-1,1 2 1,0-1-1,0 1 1,12-4 0,25-5-1895,2 2 0,-1 1 0,82-3 0,-58 8-725</inkml:trace>
</inkml:ink>
</file>

<file path=ppt/ink/ink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2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175 440 3712,'-2'2'138,"1"0"-1,-1 0 1,1 0 0,-1 0-1,1 1 1,0-1 0,0 1 0,0-1-1,0 1 1,0-1 0,0 1-1,1-1 1,-1 1 0,1 0-1,0-1 1,0 1 0,0 0 0,0-1-1,0 1 1,0 0 0,1-1-1,-1 1 1,1-1 0,2 5-1,-2 0 108,1 0 0,1 0-1,-1 0 1,1 0-1,0-1 1,1 1-1,-1-1 1,1 0-1,7 8 1,-8-12-205,0 0 0,-1 0 0,1 0 0,1-1 0,-1 1 0,0-1 0,0 1 0,0-1 0,1 0 0,-1 0 0,1-1 0,-1 1 0,0-1-1,1 0 1,-1 1 0,1-2 0,-1 1 0,1 0 0,-1-1 0,5 0 0,9-3 365,-1-1 0,30-12-1,-39 14-324,11-4 73,-1-1 1,0-1-1,0-1 0,-1 0 0,-1-1 1,0-1-1,0 0 0,20-24 0,-27 27-117,0 0 0,-1-1 1,0 0-1,0-1 0,-2 0 0,1 1 0,-1-2 0,-1 1 0,0-1 0,0 1 0,-1-1 0,-1 0 0,0 0 0,0-21 0,-2 22-65,0 0 1,-1 0-1,0 0 0,-1 1 0,0-1 1,-1 0-1,0 1 0,-1-1 1,0 1-1,0 0 0,-1 0 1,-1 1-1,0 0 0,0-1 1,0 2-1,-1-1 0,-1 1 1,1 0-1,-1 1 0,-1 0 0,1 0 1,-1 0-1,-1 1 0,1 1 1,-1 0-1,0 0 0,0 1 1,-19-6-1,13 6-22,-1 0 0,0 1 0,0 1 0,0 0 0,0 2 0,0 0 0,0 1 0,0 0 0,0 1 0,0 1 0,1 1 0,-1 1 0,1 0 0,0 1 0,0 0 0,1 2 0,0-1 0,0 2 0,0 0 0,1 1 0,1 1 0,-15 14 0,25-22 36,0 0 1,1 0 0,-1 0-1,1 0 1,0 1 0,0-1 0,0 1-1,0-1 1,1 1 0,-1 0-1,1 0 1,0-1 0,0 1 0,1 0-1,-1 0 1,1 6 0,0-7 5,1-1 0,-1 1 0,1-1 0,-1 1 0,1-1 1,0 0-1,0 0 0,0 1 0,0-1 0,1 0 0,-1 0 1,1 0-1,-1 0 0,1 0 0,0 0 0,-1-1 0,1 1 0,0 0 1,0-1-1,0 0 0,1 1 0,-1-1 0,0 0 0,0 0 1,1 0-1,-1 0 0,4 0 0,32 7 9,0-3 0,1-1 0,0-1-1,74-6 1,-111 3 1,90-7 99,-58 3 55,-1 2 0,1 1 0,0 2 0,33 5 0,-64-6-121,-1 0 1,0 1-1,0-1 1,0 1-1,0 0 1,0 0 0,0-1-1,0 1 1,0 1-1,0-1 1,0 0-1,0 0 1,-1 1-1,1-1 1,0 1 0,-1-1-1,0 1 1,1 0-1,-1-1 1,0 1-1,0 0 1,0 0 0,0 0-1,0 0 1,0 0-1,0 0 1,-1 0-1,1 1 1,-1-1-1,0 0 1,1 3 0,-1 6 86,-1 0 1,1 1-1,-2-1 1,0 0 0,-3 12-1,-2 12 177,6-30-291,1 1 1,-1-1-1,1 0 0,0 1 1,1-1-1,-1 1 0,1-1 1,1 0-1,-1 1 0,0-1 1,1 0-1,0 0 1,1 0-1,-1 0 0,1 0 1,0-1-1,0 1 0,0-1 1,0 0-1,1 1 0,0-2 1,7 7-1,-3-4-295,0-1 0,1 0 0,0 0 1,0-1-1,0 0 0,0-1 0,1 0 0,-1 0 0,1-1 0,0 0 1,14 1-1,24-2-1504</inkml:trace>
</inkml:ink>
</file>

<file path=ppt/ink/ink1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1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8576,'-2'8'666,"1"0"0,0-1 0,0 1 0,1 0 0,0 0 0,1 0 0,-1 0 0,2-1 0,-1 1 0,1 0 0,0-1 0,0 1 0,1-1 0,0 0 0,6 10 0,1 1-336,0 0 1,1-1 0,1 0-1,22 23 1,-28-33-313,1-1 1,0 0 0,0-1 0,0 1-1,0-1 1,1-1 0,0 0 0,0 0-1,0 0 1,1-1 0,-1 0-1,1-1 1,0 1 0,-1-2 0,1 1-1,0-1 1,0-1 0,14 0 0,-9-2-8,-1 0 0,0 0 0,0-1 1,0-1-1,-1 0 0,1-1 0,-1 0 0,0-1 1,0-1-1,-1 0 0,19-14 0,-25 16-11,0 0 0,0 0-1,0-1 1,-1 0-1,1 0 1,-1 0-1,-1-1 1,1 1 0,-1-1-1,0 0 1,-1 0-1,0 0 1,0 0-1,2-13 1,-2 6 74,-1-1 0,0 0 0,-1 1 0,-1-1 0,0 0 0,-4-21 0,3 31 236,1 8-28,1 20 212,1-11-296,0-1 0,1 1 0,5 18 0,3-6-18,0-2 1,1 1 0,1-1 0,26 35-1,-29-46-472,0-1 0,1 1 0,0-2 0,15 12 0,-18-16-279,0 0 0,0-1 0,0 0 0,1 0 0,0-1 0,-1 0 0,1 0 0,10 1 0,21 1-2522</inkml:trace>
</inkml:ink>
</file>

<file path=ppt/ink/ink1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2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56 290 5376,'-2'2'603,"1"0"0,-1 1 0,1-1 0,0 0 0,0 0 0,0 1 0,0-1 0,1 1 0,-1-1 1,1 0-1,-1 1 0,1-1 0,0 1 0,0-1 0,0 1 0,0-1 0,0 1 0,2 4 0,-1-3-348,1 0-1,-1 0 0,1 0 1,0 0-1,1 0 0,-1 0 1,1 0-1,0-1 0,-1 1 1,5 3-1,0-1-149,0 0-1,0-1 0,0 1 1,1-2-1,0 1 0,0-1 1,0 0-1,0 0 1,1-1-1,-1 0 0,12 2 1,19-3 426,0-1 0,63-7 1,-88 4-484,1 2 25,0-1 0,0-1 0,0 0 0,0-1 0,-1-1 0,1 0 0,-1-1-1,0 0 1,0-1 0,-1-1 0,17-11 0,-22 12-44,0 0 0,-1-1 0,0-1 0,0 1 0,0-1 0,-1 0 0,-1 0 0,1-1 0,-1 1-1,-1-1 1,1-1 0,-2 1 0,5-14 0,-7 17-37,-1 0 0,0 0 1,0 1-1,0-1 0,0 0 0,-1 0 0,0 1 0,-1-1 0,1 0 0,-1 1 0,0 0 0,0-1 0,0 1 0,-1 0 1,0 0-1,0 0 0,-1 0 0,1 1 0,-1-1 0,-7-6 0,-3-2-36,-1 0 1,0 0-1,-2 2 1,-26-16-1,27 18 17,0 1-1,-1 1 1,0 0 0,-1 1-1,1 1 1,-1 1-1,0 0 1,0 1-1,0 1 1,-1 1 0,1 1-1,0 0 1,-27 5-1,23-3-8,0 1-1,-41 12 1,53-12 21,0 1 0,1-1 1,0 2-1,0-1 1,0 1-1,0 1 0,1 0 1,0 0-1,-8 8 0,14-12 5,-1 0-1,1 0 1,0 1-1,1-1 1,-1 1 0,0-1-1,1 1 1,-1 0-1,1 0 1,0 0-1,0 0 1,0 0-1,0 0 1,0 0-1,1 0 1,0 0-1,-1 0 1,1 0 0,0 0-1,0 0 1,1 0-1,-1 0 1,1 0-1,-1 0 1,1 0-1,0 0 1,0 0-1,2 3 1,1 1-22,0-1 1,0 1-1,1-1 1,0 0-1,0 0 1,0-1-1,1 1 1,0-1-1,10 7 1,-4-5-11,0 0-1,1 0 1,0-1 0,0-1 0,0 0 0,0-1 0,17 4 0,-11-4-5,31 7-154,-1-3-1,2-2 1,-1-2 0,0-2 0,1-2 0,93-14 0,-138 14 196,-1-1 1,1 0 0,-1 0 0,1 0-1,-1 0 1,0-1 0,0 0 0,0 0-1,0-1 1,0 1 0,0-1 0,-1 0-1,1 0 1,-1-1 0,0 1-1,0-1 1,0 0 0,-1 0 0,5-6-1,-7 9 581,-5 28 704,1 1-570,1 1-1,2 0 0,5 43 1,-4-65-641,0 0 0,0 0 1,1 0-1,0 0 0,0-1 1,1 1-1,0-1 0,0 1 1,0-1-1,1 0 1,0 0-1,0-1 0,9 10 1,-9-11-157,-1-1 0,1 0 0,0 0 0,0-1 1,0 1-1,0-1 0,0 0 0,0 0 0,1 0 1,-1-1-1,1 1 0,-1-1 0,1 0 0,0 0 1,0-1-1,-1 1 0,1-1 0,0 0 0,-1-1 1,1 1-1,8-2 0,42-21-2708,-2 2-405</inkml:trace>
</inkml:ink>
</file>

<file path=ppt/ink/ink1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2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1 336 6144,'0'3'902,"0"0"-1,1 0 1,-1-1 0,1 1 0,0 0 0,0 0-1,0 0 1,0 0 0,0-1 0,1 1 0,-1 0-1,4 2 1,30 31 1827,-24-28-2799,1 0-1,0-1 1,0 0 0,20 7 0,-22-11 121,1 0 0,0-1 0,0 0 0,0-1 0,0-1 0,0 0 0,0 0 0,0-1 0,-1 0 0,14-3 0,4-3 224,-1-1 0,39-16 0,-51 18-222,0-1 0,-1-1-1,0 0 1,0-1 0,-1-1 0,0 0-1,-1-1 1,0 0 0,-1-1-1,0 0 1,0-1 0,-2 0-1,0 0 1,0-1 0,-1 0 0,11-28-1,-17 37-45,-1 1-1,0-1 1,0 1 0,0-1-1,0 0 1,-1 1-1,0-1 1,0 0-1,0 1 1,0-1 0,-1 0-1,0 1 1,0-1-1,0 1 1,0-1 0,-1 1-1,1 0 1,-1-1-1,-1 1 1,1 0-1,0 0 1,-1 0 0,0 1-1,0-1 1,0 1-1,-4-4 1,-3-2-10,0 1 0,0 1-1,-1-1 1,0 2 0,0-1 0,-1 2 0,1-1 0,-15-3 0,5 3-89,0 1 1,0 1 0,0 0 0,-1 2 0,1 1 0,-1 0 0,0 2-1,1 0 1,-1 2 0,-22 5 0,25-6-154,1 2-1,0 0 1,0 1-1,-19 7 1,33-11 104,1 0 0,0 1 0,0-1 0,0 1-1,0-1 1,0 1 0,0 0 0,0 0 0,0 1 0,1-1 0,-1 0-1,1 1 1,0 0 0,-1-1 0,1 1 0,1 0 0,-1 0 0,0 0-1,1 0 1,-1 0 0,1 1 0,0-1 0,0 0 0,0 1 0,1-1-1,-1 1 1,1-1 0,0 1 0,0 6 0,17 28-2483,2-2-85</inkml:trace>
</inkml:ink>
</file>

<file path=ppt/ink/ink1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3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753 1 8192,'-6'0'790,"-14"3"1113,19-3-1884,1 0 0,0 0 0,-1 0 1,1 0-1,0 0 0,-1 0 0,1 1 1,0-1-1,0 0 0,-1 0 0,1 0 1,0 0-1,-1 0 0,1 1 0,0-1 0,0 0 1,0 0-1,-1 1 0,1-1 0,0 0 1,0 0-1,0 1 0,-1-1 0,1 0 1,0 1-1,0-1 0,0 0 0,0 0 0,0 1 1,0-1-1,0 0 0,0 1 0,0-1 1,0 0-1,0 1 0,0-1 0,0 0 0,0 1 1,0-1-1,0 0 0,0 1 0,0 0 1,6 5 3964,7-1-3636,0 0-414,14 13 211,-1 1 0,0 1 1,-1 1-1,-1 1 0,-1 1 0,-2 1 0,26 36 0,-34-41 89,0 0 0,-2 1 0,0 1 0,-1 0-1,-1 0 1,-2 1 0,0 0 0,-1 0 0,-1 0 0,4 46-1,-8-41-13,-2 0 0,-2 0 0,0-1-1,-1 1 1,-2-1 0,-1 0-1,0 0 1,-2-1 0,-24 47 0,23-54-36,-1 0 0,-1-1 0,0-1 1,-1 0-1,-1 0 0,-1-1 0,0-1 1,-1-1-1,0 0 0,-35 21 0,33-24-34,1 0-1,-1-1 0,-1-1 1,0 0-1,0-2 0,0 0 1,-1-1-1,0-1 0,0-1 1,0 0-1,-31-1 0,30-3-83,-1-1-1,0-1 1,1-1 0,0-1-1,0-1 1,0 0-1,-21-11 1,37 15-57,-24-10-11,1 0 0,0-2 1,1-1-1,1-1 1,1-2-1,0 0 1,-26-25-1,40 31-99,-1 0-1,1 0 1,1-1-1,0-1 0,1 1 1,1-1-1,0-1 1,1 0-1,0 0 0,1 0 1,1-1-1,0 0 1,2 0-1,-4-22 1,7 32 21,-1 1 1,1-1-1,0 0 1,0 1-1,1-1 1,0 1-1,0-1 1,0 1-1,1-1 1,0 1-1,0 0 1,0 0-1,0 0 1,1 0-1,0 0 1,5-7-1,-3 7-107,1-1 0,0 1 0,0 0 0,1 0 0,-1 0-1,1 1 1,0 0 0,0 1 0,0-1 0,12-3 0,10 0-998,0 1 1,0 1-1,0 1 1,0 2-1,46 2 1,20 2-1504,-8-1 0</inkml:trace>
</inkml:ink>
</file>

<file path=ppt/ink/ink1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3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7936,'1'27'11986,"3"19"-8171,4 85-4235,-8-129 420,20 343 1353,-13-287-1153,2-1 0,2 0 1,37 104-1,-45-152-278,1 0 1,0 0-1,1-1 0,0 1 0,10 13 0,-13-20-52,1 1 0,-1-1-1,1 1 1,-1-1 0,1 0-1,0 0 1,0 0-1,0 0 1,0-1 0,0 1-1,1-1 1,-1 0 0,0 0-1,1 0 1,-1 0-1,0 0 1,1-1 0,4 1-1,-5-2-135,1 0-1,-1 0 1,0 0-1,0 0 1,0 0-1,0-1 1,0 1-1,0-1 1,0 0-1,0 0 1,-1 0-1,1 0 1,-1 0-1,1-1 1,-1 1-1,0-1 1,0 0-1,0 1 1,0-1-1,1-4 1,13-14-1945,14-15-840,-5 0 86</inkml:trace>
</inkml:ink>
</file>

<file path=ppt/ink/ink1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3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18 274 8448,'-14'0'4224,"11"61"-4736,3-47 8959,3 18-8191,2 0 0,4 2 0,2 5 0,21-7-896,-4 0 0,15-32-1920,-6 0 1</inkml:trace>
  <inkml:trace contextRef="#ctx0" brushRef="#br0" timeOffset="1">244 20 12928,'-69'-20'6399,"72"29"-8959,-3-9 11264,20 7-14592,-1-3 129,13 8-513,-8-8 0</inkml:trace>
</inkml:ink>
</file>

<file path=ppt/ink/ink1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4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52 319 8320,'-1'1'502,"-1"1"0,1-1 0,0 1 0,0-1 0,0 1 0,0-1 1,1 1-1,-1 0 0,0-1 0,1 1 0,-1 0 0,1 0 0,-1-1 0,1 1 1,0 0-1,0 0 0,0 0 0,0 0 0,0-1 0,0 1 0,1 2 0,0 1-235,1 0-1,-1 0 0,1 0 0,0 0 0,1 0 0,-1 0 0,5 5 1,2 2-394,0 0 1,1-1-1,0-1 1,17 14-1,-21-19 150,0-1 0,1 0-1,-1-1 1,1 1-1,0-1 1,0-1 0,0 1-1,0-1 1,1-1-1,-1 1 1,0-1 0,12 0-1,-5-1 36,0 0 0,0-2-1,0 0 1,-1 0 0,23-8-1,-22 6-15,0-2 0,-1 0 0,1-1-1,-1 0 1,-1-1 0,0 0 0,0-1-1,21-20 1,-26 23-12,3-2 9,-2-1 0,1 0 1,-1 0-1,0 0 1,-1-1-1,0 0 0,-1 0 1,0-1-1,0 0 1,-1 0-1,-1-1 0,5-13 1,-7 18-22,-1 1 0,1-1 0,-1 1 0,0-1 0,-1 1 0,1-1 1,-1 0-1,-1 1 0,1-1 0,-1 1 0,0-1 0,0 1 0,-1-1 1,0 1-1,0 0 0,-1 0 0,0 0 0,0 0 0,-7-10 0,5 7 1,0 1-1,-1 0 0,-1 0 1,1 0-1,-1 0 0,0 1 1,-1 1-1,0-1 0,0 1 1,0 0-1,-1 1 1,0 0-1,0 0 0,0 1 1,0 0-1,-1 1 0,0 0 1,1 0-1,-1 1 0,0 1 1,-1 0-1,1 0 0,-12 1 1,0 0-87,1 1 1,-1 1-1,0 2 1,1 0-1,0 1 1,0 1-1,0 1 1,1 0-1,-33 18 1,45-20-52,0 0-1,0 1 1,0-1 0,0 1 0,1 1 0,0-1 0,-8 11 0,13-14 21,-1 1 0,1 0 0,0-1 0,-1 1 0,2 0 0,-1 0 0,0 0-1,1 0 1,0 1 0,0-1 0,0 0 0,1 0 0,-1 1 0,1-1 0,0 0 0,0 1 0,0-1 0,2 6 0,0-4-111,0 0 1,0 0 0,1 0 0,0 0 0,0-1-1,0 1 1,1-1 0,0 0 0,0 0-1,0 0 1,0 0 0,1-1 0,0 0-1,0 0 1,0 0 0,0 0 0,1-1 0,-1 0-1,1 0 1,0-1 0,0 1 0,0-1-1,12 2 1,6 2-691,0-2 0,1 0 0,0-2 0,41-1 0,14-2-1405</inkml:trace>
</inkml:ink>
</file>

<file path=ppt/ink/ink1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4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237 1 7040,'-134'9'5717,"128"-8"-4800,0 0 1,1 0-1,0 0 0,-1 1 1,1 0-1,-7 4 1,7-3-721,0 0 0,0 0 0,0 0 0,1 1 0,0 0 0,-5 5 0,7-7-203,0 0 0,0 0 0,0 0 0,0 1 1,1-1-1,-1 1 0,1-1 0,0 1 0,0-1 0,0 1 1,0 0-1,0-1 0,0 1 0,1 0 0,0 0 0,-1 0 0,1 0 1,0-1-1,0 1 0,0 0 0,1 0 0,-1 0 0,1 0 0,0-1 1,-1 1-1,1 0 0,3 5 0,1-1 61,0 1 0,1-1 0,0 0 0,0-1 0,1 1 0,0-1-1,0 0 1,9 5 0,73 39 304,-14-8-231,-65-35-676,0-1-1,1 0 1,-1-1-1,1 0 1,0 0-1,12 2 0,0 0-2138</inkml:trace>
</inkml:ink>
</file>

<file path=ppt/ink/ink1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5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1 191 4352,'2'-1'597,"0"1"0,0-1-1,0 1 1,0 0 0,0 0 0,0 0 0,0 0-1,0 1 1,0-1 0,0 0 0,0 1 0,0 0 0,0-1-1,-1 1 1,1 0 0,0 0 0,0 0 0,0 0-1,2 2 1,-1 0-239,-1 0-1,1 0 1,-1 0 0,0 0-1,0 0 1,0 0-1,0 1 1,0-1-1,2 8 1,1 7-622,-1 0 0,-1 0 0,2 30 0,-4-30 1317,2 10-510,0 5 434,12 53-1,-33-150-600,-9-74 0,24 115-433,1 1 0,1-1 1,1 0-1,1 0 0,1 0 1,1 1-1,8-36 0,-9 52 43,1-1 0,-1 1 0,1 0 0,0-1 0,0 1 0,1 1 0,0-1 0,0 0 0,5-5 0,-7 9 19,1 0 0,-1 0 1,0 0-1,0 1 1,1-1-1,-1 1 0,1-1 1,-1 1-1,1 0 1,0 0-1,-1 0 1,1 1-1,0-1 0,0 0 1,-1 1-1,1 0 1,0 0-1,0 0 0,0 0 1,-1 0-1,1 0 1,0 1-1,0 0 0,0-1 1,4 3-1,4 2 49,-1 0-1,0 1 1,0 0-1,-1 0 1,0 1-1,0 1 0,0 0 1,-1 0-1,0 0 1,0 1-1,-1 0 1,-1 0-1,1 1 1,8 19-1,-1-1 21,-2 2 1,-1 0-1,-1 0 0,6 39 1,-13-56-59,-1 1 1,0-1-1,-1 19 1,-1-28-261,0 1 0,0-1 0,-1 0 0,0 0 0,0 1 0,0-1 0,0 0 0,0 0 0,-1 0 0,0 0 0,0 0 0,0 0 0,-4 5 0,6-8 131,0-1-1,-1 0 1,1 1 0,0-1-1,0 0 1,0 1-1,-1-1 1,1 0-1,0 1 1,-1-1-1,1 0 1,0 0 0,0 1-1,-1-1 1,1 0-1,-1 0 1,1 0-1,0 1 1,-1-1-1,1 0 1,0 0-1,-1 0 1,1 0 0,-1 0-1,1 0 1,0 0-1,-1 0 1,1 0-1,-1 0 1,1 0-1,0 0 1,-1 0-1,1 0 1,-1 0 0,1 0-1,0-1 1,-1 1-1,1 0 1,0 0-1,-1 0 1,1 0-1,0-1 1,-1 1 0,-8-4-2831</inkml:trace>
</inkml:ink>
</file>

<file path=ppt/ink/ink1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5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1 176 5632,'9'-18'2244,"1"1"1,1 0-1,18-21 1,18-6 2971,-13 26-4541,-21 13-316,-3 1-82,1 1 1,-1 0-1,1 0 1,0 1-1,13-2 1,-20 4-190,0 1-1,0-1 1,-1 1-1,1-1 1,0 1-1,0 0 1,-1 0 0,1 0-1,-1 1 1,1 0-1,-1-1 1,0 1 0,0 0-1,1 0 1,-1 1-1,0-1 1,-1 1-1,1-1 1,3 5 0,-2-1-42,0 0 0,0 1 0,-1-1 0,0 1 0,0 0 0,-1-1 0,1 1 0,-1 0 0,-1 0 0,0 1 0,0-1 0,0 12 0,0 8 60,-6 50 0,2-64-56,0 0 1,-1 1-1,-1-1 0,0-1 0,0 1 0,-14 21 0,-11 27 111,14-23-14,-24 43 1,21-47-232,-20 53 1,39-87 64,0 1-1,-1 0 1,1-1-1,0 1 1,-1 0-1,1 0 1,0-1 0,0 1-1,0 0 1,0 0-1,0-1 1,0 1-1,0 0 1,0 0-1,0-1 1,0 1-1,0 0 1,0 0 0,0-1-1,0 1 1,1 0-1,-1 0 1,0-1-1,1 1 1,-1 0-1,1-1 1,-1 1-1,0-1 1,1 1 0,-1 0-1,1-1 1,0 1-1,-1-1 1,1 1-1,-1-1 1,1 1-1,0-1 1,-1 0-1,1 1 1,0-1 0,0 0-1,-1 0 1,1 1-1,0-1 1,0 0-1,-1 0 1,1 0-1,0 0 1,0 0-1,-1 0 1,1 0 0,0 0-1,0 0 1,-1-1-1,1 1 1,1 0-1,50-12-1120,-46 10 979,134-49-6040,-107 39 3186,-8 4 434</inkml:trace>
</inkml:ink>
</file>

<file path=ppt/ink/ink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3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0 237 4864,'0'-1'127,"0"0"0,0-1 0,0 1 1,1 0-1,-1-1 0,0 1 0,1 0 1,-1 0-1,1-1 0,-1 1 0,1 0 0,-1 0 1,1 0-1,0 0 0,0-1 0,-1 1 0,1 0 1,0 1-1,0-1 0,0 0 0,0 0 0,0 0 1,0 0-1,0 1 0,3-2 0,42-21 1630,-11 7-1829,-3-7 214,2 1 0,0 2 0,1 1 1,1 2-1,1 2 0,0 1 0,1 2 0,57-11 1,-84 21-94,-1 1 0,1 0 0,-1 1 0,1 0 0,0 1 0,-1 0 0,1 1 0,-1 0 1,0 0-1,1 1 0,12 6 0,-18-7-29,0 1-1,1 0 1,-1 0 0,0 1-1,-1-1 1,1 1 0,-1 0-1,0 1 1,1-1 0,-2 1-1,1-1 1,-1 1 0,1 0-1,-1 1 1,-1-1 0,1 0 0,-1 1-1,0 0 1,0-1 0,1 11-1,-1-6 4,-1-1 0,0 0 0,0 0 0,-1 0 0,-1 0 0,1 1 0,-2-1-1,1 0 1,-1 0 0,-1 0 0,1-1 0,-1 1 0,-1-1 0,-7 15 0,4-13-11,0-1 0,0 0 1,0 0-1,-1 0 0,-1-1 0,1-1 1,-1 1-1,-1-1 0,1-1 0,-1 0 1,-15 7-1,20-11-74,0-1 1,0 1-1,-1-1 0,1 0 1,-1-1-1,1 1 0,-1-1 1,-9-1-1,13 1-41,0 0 0,1 0 0,-1 0 0,0 0 1,1-1-1,-1 1 0,0 0 0,1-1 0,-1 1 0,0-1 0,1 0 0,-1 0 0,1 1 1,-1-1-1,1 0 0,-1 0 0,1 0 0,0 0 0,0-1 0,-1 1 0,1 0 0,0 0 1,0-1-1,0 1 0,0-1 0,1 1 0,-1-1 0,0 1 0,0-1 0,1 0 0,-1 1 1,1-1-1,-1-2 0,8-18-1561</inkml:trace>
</inkml:ink>
</file>

<file path=ppt/ink/ink1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6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8320,'9'0'4096,"11"10"-5760,-17-10 7423,26 6-5759,-6-3 0,10-3-127,-4 0 127,3-3-1280,-4-3 0,-8 3-768,-2-1 0</inkml:trace>
</inkml:ink>
</file>

<file path=ppt/ink/ink1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6.4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43 263 5632,'-1'2'343,"-1"1"-1,0-1 1,1 1 0,0-1-1,-1 1 1,1-1 0,0 1 0,0 0-1,1-1 1,-1 1 0,0 0 0,1 0-1,0 0 1,0-1 0,0 1-1,0 0 1,0 0 0,0 0 0,1 0-1,-1-1 1,1 1 0,0 0 0,0 0-1,0-1 1,0 1 0,0-1-1,1 1 1,-1-1 0,1 0 0,0 1-1,2 1 1,30 36 3129,1-14-3938,-21-18 625,0-1-1,0-1 1,0 0 0,1-1 0,23 5 0,-29-9-44,0 0 0,1 0 0,-1-1 0,1-1 0,-1 1 0,0-1 0,0-1 0,1 0 0,-1 0 0,13-6 0,-7 2-51,-1-1 0,1-1 0,-1 0 0,-1-1 0,0 0 0,0-1 0,-1-1 0,13-13 0,-22 20-72,0 0-1,-1 0 0,1 0 1,-1 0-1,0 0 1,0-1-1,0 1 0,-1-1 1,0 1-1,1-1 0,-2 0 1,1 1-1,0-1 1,-1 0-1,0 0 0,0 0 1,0 1-1,-1-1 0,-2-9 1,-1-1-111,-1-1 0,0 1 0,-1 0-1,-12-21 1,11 25 18,-1 0 1,0 0-1,-1 0 0,0 1 0,-1 1 0,0-1 0,0 1 0,-1 1 0,0 0 0,-1 1 0,1 0 0,-1 1 0,-1 0 1,1 0-1,-1 2 0,-15-5 0,16 6-247,1 0 1,-1 1-1,0 0 0,0 1 1,0 0-1,0 0 1,0 2-1,0-1 0,0 2 1,0-1-1,1 2 1,-1 0-1,0 0 1,1 1-1,0 0 0,0 1 1,0 0-1,-17 12 1,26-16 176,0 0 0,0 0 1,1 1-1,-1-1 0,1 0 1,-1 1-1,1-1 0,0 1 1,-1-1-1,1 1 0,0 0 1,0 0-1,0-1 0,0 1 1,1 0-1,-1 0 0,0 0 1,1 0-1,-1 0 0,1 0 1,0 0-1,0 0 0,0 2 1,0 16-2134</inkml:trace>
</inkml:ink>
</file>

<file path=ppt/ink/ink1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6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0 9856,'-48'39'4864,"48"17"-6656,0-46 10623,20 22-8575,-6-2 0,9 3 0,-5-7 128,21-10-1280,-13-3 0,17-22-1792,-6 2 1</inkml:trace>
</inkml:ink>
</file>

<file path=ppt/ink/ink1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7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32 305 9600,'-1'0'244,"0"0"1,0-1-1,-1 1 1,1 0 0,0 0-1,0 1 1,-1-1-1,1 0 1,0 0-1,0 0 1,0 1-1,-1-1 1,1 1 0,0-1-1,0 1 1,0-1-1,0 1 1,0 0-1,0-1 1,0 1-1,0 0 1,0 0 0,-1 1-1,-2 34 4892,4-30-5262,0 8 156,0 1 0,2 0-1,-1 0 1,2 0 0,4 15-1,-5-24-16,0 0 0,1 0 0,0 0 0,0 0 0,0 0 0,1-1 0,-1 1-1,1-1 1,1 0 0,-1 0 0,1-1 0,0 1 0,0-1 0,0 0-1,7 3 1,-2-2 25,1 0-1,-1 0 1,1-1-1,1-1 1,-1 0-1,0-1 1,1 0 0,-1 0-1,1-2 1,0 1-1,-1-1 1,17-3-1,-4 0 10,0-1 0,0-1-1,-1-1 1,0-1 0,23-11-1,-26 9-6,0 0 0,-1-2 0,0-1 0,-1 0 0,0-1 0,18-18 0,-30 25-63,1 0 1,-1 0-1,0-1 1,-1 0-1,0-1 0,0 1 1,-1-1-1,1 0 1,-2 0-1,1 0 1,-1 0-1,0-1 0,-1 1 1,0-1-1,-1 0 1,1 1-1,-2-1 1,1-10-1,-3 5-48,-1 1 1,-1-1-1,1 1 0,-2 0 1,0 0-1,-1 0 0,0 1 1,-1-1-1,0 1 0,-1 1 1,0 0-1,-1 0 0,0 1 1,-1 0-1,-13-11 0,13 13-23,-1 0 0,0 1 0,0 0 0,0 1-1,-1 0 1,0 1 0,0 0 0,0 1-1,0 0 1,-1 1 0,-23-2 0,25 3-44,-1 0 0,1 1 0,0 1 0,-1 0 1,1 0-1,-1 1 0,1 1 0,0 0 0,0 0 0,0 1 0,0 1 1,-16 7-1,16-8-150,1 2 0,1-1 0,-1 1 0,1 1 0,0 0 0,0 0 0,0 1 0,1 0 0,0 0 0,0 1 0,-12 16 0,-24 30-2037</inkml:trace>
</inkml:ink>
</file>

<file path=ppt/ink/ink1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7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 7552,'0'-1'82,"-1"1"0,1 0 0,-1 0 0,1-1 0,0 1 0,-1 0 0,1 0 0,-1-1 0,1 1 0,-1 0 0,1 0 0,-1 0 0,1 0 0,-1 0 0,1 0 0,-1 0 0,1 0 0,-1 0 0,1 0 0,-1 0 0,1 0 0,-1 0 0,1 0 0,-1 0 0,1 0 0,-1 1 0,1-1 0,-1 0 0,1 0 0,-1 1 0,1-1 0,0 0 0,-1 0 0,1 1 0,-1-1 0,1 1 0,0-1 0,-1 0 0,1 1 0,0-1 0,0 1 0,-1-1 0,1 1 0,0-1 0,0 1 0,-1 0 0,5 38 3520,0-14-2781,31 234 1803,-2 71-1408,-27-129-285,3 54-2460,4-176-2289,-8-53 1237</inkml:trace>
</inkml:ink>
</file>

<file path=ppt/ink/ink1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7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11 423 10624,'-11'79'5248,"17"-8"-7552,-1-59 9599,4 22-8191,0-5 0,10 6-1664,-4-12 129,13-3 1535,-5-8 0</inkml:trace>
  <inkml:trace contextRef="#ctx0" brushRef="#br0" timeOffset="1">143 0 11520,'-38'4'5759,"47"24"-19710,-5-24 10879</inkml:trace>
</inkml:ink>
</file>

<file path=ppt/ink/ink1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8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8064,'0'0'123,"-1"1"-1,1-1 1,-1 0 0,1 1 0,-1-1 0,1 0 0,-1 1 0,1-1-1,0 1 1,-1-1 0,1 1 0,0-1 0,-1 1 0,1-1-1,0 1 1,-1-1 0,1 1 0,0 0 0,0-1 0,0 1 0,0-1-1,0 1 1,0 0 0,0-1 0,0 1 0,0-1 0,0 1-1,0 0 1,-2 122 7600,42 345-7172,-22-320-377,41 251-3075,-57-389 2176,-1 1-1,-1-1 1,1 1 0,-2-1-1,-1 13 1,-2 3-1728</inkml:trace>
</inkml:ink>
</file>

<file path=ppt/ink/ink1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8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6 257 6272,'-1'-2'190,"0"0"0,1 0 1,-1 0-1,0 0 0,1-1 1,-1 1-1,1 0 0,0 0 1,0-1-1,0 1 0,0 0 1,0 0-1,0-1 0,1 1 1,-1 0-1,1 0 0,0 0 1,1-4-1,0 1 255,1 0-1,0 0 1,1 0 0,-1 0-1,1 1 1,0-1 0,5-4-1,9-6 607,1 1 0,36-22 0,-47 32-1265,8-5 367,0 0 0,1 1 0,0 1 0,1 1 0,20-5 0,-4 1-154,1 0 152,0 2-1,1 1 1,63-4 0,-92 10-114,25-1 193,1 2 1,-1 1-1,1 1 0,54 11 1,-70-10-145,-1 1 0,1 1 0,0 1 1,-1 0-1,22 11 0,-30-12-58,0 1 0,0-1 0,0 1 0,-1 0 0,0 1 0,0 0 0,0 0 0,-1 0 0,0 1 0,-1 0 0,6 9 0,-6-4-5,0 0 0,-1 0 0,0 1 0,-1-1 0,0 1 0,-1 0 0,-1 0 0,0 0 0,-1-1 0,-1 1 0,0 0 0,-5 25 0,3-27 12,0 0 0,-1-1 0,0 1 0,-1-1 0,0 0 0,-1 0 0,0 0 0,-1-1 0,0 0 0,0 0 0,-1-1 0,-1 0 1,0 0-1,0-1 0,0 0 0,-1 0 0,0-1 0,-1-1 0,1 0 0,-1 0 0,0-1 0,-1 0 0,1-1 0,-1 0 0,-17 2 0,12-2-66,-1-2 0,0 0 0,0 0 0,1-2 0,-1 0 0,0-1 0,0-1 0,0-1 0,1 0 0,-1-2 0,1 0 0,0 0 0,0-2 0,1 0 0,0-1 0,-27-17 0,17 9-636,20 13-98,0-1 0,1 1 0,-1-1 0,1 0 0,-1 0 0,1-1 0,0 1 0,-6-8 0,6 4-1816</inkml:trace>
</inkml:ink>
</file>

<file path=ppt/ink/ink1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9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182 293 8448,'-8'32'3580,"7"4"-2909,2-23 240,-1-3 407,0-1 0,1 0-1,1 0 1,3 13-1,-3-14-1256,1 0 0,0-1 0,0 1 0,1-1 0,0 0 0,0 0 0,0 0 0,1-1 0,0 1 0,1-1 0,-1 0 0,12 8 0,-12-11-39,0 0 1,0 0-1,0-1 0,0 0 0,1 0 0,-1 0 0,1-1 0,-1 0 1,1 0-1,-1 0 0,1-1 0,0 0 0,0 0 0,-1 0 0,1-1 0,0 1 1,7-4-1,-2 1 16,0 0 1,0-1 0,-1 0 0,0-1-1,0 0 1,0-1 0,0 0-1,11-10 1,-4 2-11,-1-1 1,0-1-1,22-29 0,-32 37-26,0-1-1,0 0 0,-1-1 1,0 1-1,-1-1 0,0 0 1,0 0-1,-1 0 0,0-1 1,1-17-1,-3 17-21,-1 0 1,0-1-1,-1 1 0,0 0 1,0 0-1,-2 0 1,1 0-1,-1 0 0,-1 0 1,0 0-1,0 1 0,-1 0 1,-1 0-1,0 0 1,0 1-1,-1 0 0,0 0 1,0 0-1,-1 1 0,0 0 1,0 1-1,-1-1 1,0 2-1,-14-9 0,8 9-6,0 1 0,0 0 0,0 1 0,0 0 0,-1 2 0,1-1 0,-1 2 0,0 0 0,1 1 0,-1 1-1,0 0 1,-29 7 0,29-5-74,1 1-1,0 0 0,0 1 0,1 0 1,-1 2-1,1 0 0,0 0 0,1 1 1,0 1-1,0 0 0,1 1 1,0 0-1,-12 14 0,21-21-10,0 1 0,0-1 0,1 1 0,0 0 0,-1-1-1,1 1 1,1 0 0,-1 0 0,0 1 0,1-1 0,0 0 0,0 0 0,0 1 0,1-1-1,-1 0 1,1 7 0,1-7-57,0 0 0,0 0 0,1-1 0,-1 1 0,1-1 0,0 1 0,-1-1 0,2 0-1,-1 0 1,0 0 0,1 0 0,-1 0 0,1 0 0,0-1 0,0 1 0,0-1 0,0 0 0,0 0 0,0 0 0,6 2 0,47 17-2136,-2-9-128</inkml:trace>
</inkml:ink>
</file>

<file path=ppt/ink/ink1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9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0 8064,'-4'0'357,"0"0"0,0 1 0,0-1 0,0 1 0,0 0 0,0 0 0,0 0-1,0 0 1,0 1 0,0-1 0,1 1 0,-1 0 0,1 0 0,-5 3 0,-5 4 5872,13-9-6198,-1 1 0,0-1 0,1 0 0,-1 1 0,0-1 0,1 1 0,-1-1 0,1 1 0,-1-1 0,1 1 0,-1-1 0,1 1 0,-1-1 0,1 1 0,-1 0 0,1-1 0,0 1 1,-1 0-1,1-1 0,0 1 0,0 0 0,0-1 0,-1 1 0,1 0 0,0 0 0,0-1 0,0 1 0,0 0 0,0 0 0,0-1 0,0 1 0,1 0 0,-1 0 0,0-1 0,0 1 0,1 0 0,-1-1 0,0 1 0,1 0 1,-1-1-1,0 1 0,1-1 0,0 2 0,2 6 13,1 1 0,0-1 1,1 0-1,-1-1 1,1 1-1,1-1 0,0 0 1,0 0-1,0 0 0,11 8 1,12 8-60,41 24 0,-23-15-1745,-45-31 1459,0 1-1,1-1 0,-1 0 1,0 0-1,0 0 0,1 0 0,-1 0 1,1 0-1,-1-1 0,1 1 1,-1-1-1,1 1 0,4-1 1,7 0-2387</inkml:trace>
</inkml:ink>
</file>

<file path=ppt/ink/ink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3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3840,'-5'7'1920,"25"44"-2432,-6-31 3072,0 0-2560,-5 6 0,0 10 256,1-1 0,-1 1-384,0 0 0,0-10-896,5-10 128</inkml:trace>
</inkml:ink>
</file>

<file path=ppt/ink/ink1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49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9472,'6'3'685,"0"0"1,0-1-1,0 0 1,1 0-1,-1-1 1,0 0-1,1 0 0,-1 0 1,1-1-1,-1 0 1,1 0-1,-1 0 1,8-2-1,11 1 876,59 6-1032,-66-2-488,0-1-1,0-1 1,0 0-1,0-2 1,1 0-1,-1-1 1,35-8-1,-48 7-22,-1 1 1,1-1-1,-1 0 1,1 0-1,-1 0 1,7-7-1,-1-8 157,-10 18-168,0-1 0,0 1 0,0-1 0,0 1 0,0-1 0,0 1-1,0-1 1,0 1 0,0-1 0,0 1 0,-1-1 0,1 1 0,0-1 0,0 1 0,-1 0 0,1-1 0,0 1 0,0-1 0,-1 1 0,1 0 0,0-1 0,-1 1 0,1 0 0,-1-1 0,1 1 0,0 0 0,-1 0 0,1-1-1,-1 1 1,1 0 0,-1 0 0,0 0 0,-2-1 33,0 1-1,0-1 0,0 1 0,0 0 1,0 0-1,0 0 0,0 0 1,0 1-1,0-1 0,0 1 0,0 0 1,0 0-1,0 0 0,1 0 1,-1 1-1,0-1 0,-3 3 0,-40 30 428,29-20-293,1 1 1,1 1 0,0 0 0,1 1-1,1 1 1,-12 21 0,18-26-82,0 0 0,1 0 0,1 1 0,0 0 0,1 0 1,0 1-1,1-1 0,1 1 0,-2 27 0,4-39-94,1 1 1,-1-1-1,1 1 0,0-1 0,0 1 0,0-1 0,0 0 0,0 0 1,1 1-1,-1-1 0,1 0 0,0 0 0,0-1 0,0 1 0,1 0 1,-1-1-1,0 1 0,1-1 0,0 0 0,0 0 0,-1 0 0,1 0 1,0 0-1,1 0 0,-1-1 0,0 0 0,0 0 0,1 0 0,-1 0 1,6 1-1,12 2-423,0-1 0,0-1 0,40-1 0,-46-1-30,92-7-4004,-58 3 1365</inkml:trace>
</inkml:ink>
</file>

<file path=ppt/ink/ink1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0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8320,'11'30'8647,"1"-3"-4623,-8 1-3365,-2 1 0,0 0-1,-2 0 1,-8 56 0,4-41-859,-11 250 1544,12-241-1060,-1 101 449,4-140-842,1 1 1,1 0 0,1 0 0,0-1-1,1 0 1,0 0 0,1 0 0,7 14-1,-11-26-22,1 0-1,-1 0 0,0-1 1,0 1-1,1-1 0,-1 1 1,1-1-1,-1 1 0,1-1 1,-1 0-1,1 0 0,0 1 1,0-1-1,0 0 0,0-1 1,-1 1-1,1 0 0,0-1 1,0 1-1,1-1 0,-1 1 1,0-1-1,0 0 0,2 0 1,4-1-922,0 1 0,0-2 1,0 1-1,15-6 1,6-2-2169</inkml:trace>
</inkml:ink>
</file>

<file path=ppt/ink/ink1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0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8 5632,'-5'19'2816,"57"-10"-512,-38-9 3328,37 0-4993,-13 0 1,33-9 0,-14 6 128,32-8-1536,-24 6 0,1 1-1279,-14 1 127</inkml:trace>
</inkml:ink>
</file>

<file path=ppt/ink/ink1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0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29 280 8576,'21'3'2422,"0"-1"0,0-1 0,24-2 0,-36 0-2191,-1 0-1,1-1 1,-1 0-1,0 0 1,1-1-1,-1 0 1,-1-1-1,1 0 0,0 0 1,11-9-1,-8 5-242,0-1 0,-1 0 0,0 0 0,0-1 0,14-19 0,-22 26 24,0 0 0,0 0 0,0 0 0,0 0 0,-1 0 0,0-1 0,1 1 0,-1 0 0,-1-1 0,1 1 0,0-1 0,-1 1 0,0-1 0,0 0-1,0 1 1,0-1 0,0 1 0,-1-1 0,1 1 0,-1-1 0,0 1 0,0 0 0,-1-1 0,1 1 0,0 0 0,-1 0 0,0 0 0,0 0 0,0 0 0,-3-3 0,0 0 0,0 1 0,-1-1 0,1 1 0,-1 0 0,-1 1 0,1-1 0,-1 1 0,1 1 0,-1-1 0,0 1 0,0 0 0,-1 1 0,-8-3 0,3 3 95,-1 0 0,1 1 0,-1 0 0,0 1 0,1 0 0,-28 5 0,37-4-55,-1 0 0,0 0 0,1 0 0,-1 1 0,1 0 0,-1 0 0,1 0 0,0 0 0,0 1 0,0-1 0,0 1 0,0 0 0,0 1 0,1-1 0,0 0 0,-1 1 0,1 0 0,-3 5 0,4-5 9,0 0 0,1-1 0,0 1 1,0 0-1,0 0 0,0 0 0,0 0 0,1-1 1,0 1-1,0 0 0,0 0 0,0 0 0,1 0 0,-1 0 1,1 0-1,0 0 0,0 0 0,0-1 0,1 1 1,-1 0-1,1-1 0,0 1 0,0-1 0,4 6 1,7 6 35,0 0 0,1-1 0,0-1 0,1 0 1,0 0-1,1-2 0,1 0 0,19 9 1,-17-9-994,2-2-1,-1 0 1,1-2 0,25 7 0,-14-12-2112,-7-2-191</inkml:trace>
</inkml:ink>
</file>

<file path=ppt/ink/ink1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2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1 157 6272,'1'-2'463,"1"1"1,0-1-1,0 1 1,0 0-1,0-1 1,0 1-1,0 0 1,0 0-1,0 0 1,0 1-1,0-1 1,1 0-1,-1 1 1,0 0-1,0-1 1,1 1-1,-1 0 1,3 0-1,44 8 4341,-25-3-5465,20 0 801,1-2-1,-1-2 1,1-2 0,0-2 0,-1-2 0,0-1 0,0-3 0,43-14-1,-62 14-55,0-2-1,0-1 1,-1-1-1,24-17 1,-29 18 10,-3-3 4,-16 15-96,0 0 1,1 0-1,-1 0 0,0 0 0,1 0 1,-1-1-1,0 1 0,0 0 1,1 0-1,-1 0 0,0-1 0,0 1 1,0 0-1,1 0 0,-1 0 0,0-1 1,0 1-1,0 0 0,0 0 0,1-1 1,-1 1-1,0 0 0,0-1 0,0 1 1,0 0-1,0 0 0,0-1 0,0 1 1,0 0-1,0-1 0,0 1 1,0 0-1,0-1 0,0 1 0,0 0 1,0-1-1,0 1 0,0 0 0,0 0 1,-1-1-1,1 1 0,0 0 0,0 0 1,0-1-1,0 1 0,-1 0 0,1 0 1,0-1-1,0 1 0,0 0 0,-1 0 1,1 0-1,0-1 0,0 1 0,-1 0 1,1 0-1,0 0 0,-1 0 1,1 0-1,0 0 0,0 0 0,-1 0 1,1 0-1,0-1 0,-1 1 0,1 0 1,0 0-1,-1 1 0,1-1 0,-12 1 34,0 1 1,0 0-1,0 1 0,1 0 0,-1 1 0,1 1 0,0-1 0,0 2 1,0 0-1,1 0 0,0 1 0,0 0 0,1 0 0,-14 14 0,14-12-18,-1 1 0,1 0-1,1 0 1,0 0 0,0 1-1,1 1 1,0-1 0,1 1-1,0 0 1,1 1 0,1-1-1,0 1 1,-4 19 0,8-25-9,0-1 0,0 1 0,0 0 1,1 0-1,0 0 0,0 0 0,1-1 1,-1 1-1,2 0 0,-1-1 0,1 0 0,0 1 1,0-1-1,0 0 0,1-1 0,0 1 1,0-1-1,1 1 0,0-1 0,-1-1 1,2 1-1,-1-1 0,0 1 0,1-2 0,8 5 1,-1 0 9,2-1-1,-1-1 1,1 0 0,0-1 0,0-1 0,0 0 0,1-1 0,-1-1 0,1 0 0,25-1 0,-6-3-105,1-2 1,-1-1 0,0-1-1,0-2 1,-1-2 0,0-1-1,0-1 1,-1-2 0,-1-2-1,-1-1 1,0-1 0,36-28-1,-60 40 14,1-1 0,-1 0-1,0-1 1,-1 0-1,0 0 1,0 0-1,8-17 1,-13 23 52,1-1-1,-1 1 1,0-1 0,-1 0 0,1 1-1,0-1 1,-1 0 0,0 0-1,1 1 1,-1-1 0,0 0-1,0 0 1,-1-4 0,0 6 13,0-1 0,1 0 1,-1 1-1,0-1 0,0 1 1,0-1-1,0 1 0,0 0 1,0-1-1,-1 1 0,1 0 1,0 0-1,-1 0 0,1 0 1,-1 0-1,1 0 0,-1 0 0,1 1 1,-1-1-1,0 0 0,1 1 1,-1-1-1,-2 1 0,-1-2 35,0 1-1,0 0 0,0 0 0,0 1 0,0-1 0,0 1 0,0 1 0,0-1 0,0 0 0,1 1 1,-1 0-1,0 0 0,0 1 0,0-1 0,1 1 0,-1 0 0,1 0 0,-1 1 0,1 0 1,0-1-1,0 1 0,0 0 0,0 1 0,1-1 0,-1 1 0,1 0 0,0-1 0,0 1 1,0 1-1,-3 5 0,3-4 72,0 1-1,1 0 1,-1 0 0,1-1 0,0 1-1,1 0 1,0 1 0,0-1 0,1 0 0,-1 0-1,2 0 1,-1 0 0,1 1 0,0-1-1,0 0 1,1 0 0,0 0 0,0-1 0,7 14-1,-2-5 4,2-1-1,0 0 0,0 0 1,2-1-1,-1 0 0,2-1 1,0 0-1,0-1 0,1 0 1,0-1-1,1-1 0,0 0 1,0 0-1,1-2 0,0 0 1,1 0-1,-1-2 0,1 0 1,0 0-1,1-2 0,-1 0 1,1-1-1,28 0 0,-23-1-131,0-1 0,0-1 0,0-1-1,-1-1 1,1-1 0,-1-1 0,0-1-1,0-1 1,0 0 0,-1-2 0,32-18 0,-40 20-31,29-23-411,-39 28 412,0 0 0,0 0 0,-1 0-1,1-1 1,-1 1 0,1 0-1,-1-1 1,0 1 0,0-1-1,0 1 1,0-1 0,0 0 0,-1 1-1,1-1 1,-1 0 0,0-4-1,0 7 64,0 0 0,0-1 0,0 1 0,0 0 0,0-1 0,0 1 0,0 0 0,0-1 0,0 1 0,1 0 0,-1-1 0,0 1 0,0 0 0,0 0 0,0-1 0,0 1 0,1 0 0,-1-1 0,0 1 0,0 0 0,0 0 0,1-1 0,-1 1 0,0 0 0,0 0 0,1 0 0,-1 0 0,0-1 0,1 1 0,-1 0-1,0 0 1,0 0 0,1 0 0,-1 0 0,0 0 0,1 0 0,-1 0 0,0 0 0,1 0 0,-1 0 0,0 0 0,1 0 0,-1 0 0,0 0 0,1 0 0,-1 0 0,0 0 0,1 0 0,-1 0 0,0 0 0,0 1 0,1-1 0,-1 0 0,0 0 0,0 0 0,1 1 0,-1-1 0,0 0 0,17 12 320,-16-11-288,39 54 854,-35-46-834,0-1 0,0 0 0,1 0 0,0-1 0,0 1 0,0-1 0,1 0 0,0-1 1,1 0-1,0 0 0,0 0 0,0-1 0,0 0 0,1-1 0,13 5 0,-8-5 4,1 0-1,0-1 1,18 1-1,-27-4-37,0 0 1,0 0-1,-1 0 1,1-1-1,0 0 0,0 0 1,-1 0-1,1-1 1,0 0-1,-1 0 0,0 0 1,8-5-1,4-7 30,0-1 1,0 0-1,-2-2 0,17-21 0,-27 32-74,-1 0 0,-1 0 1,1 0-1,-1 0 0,0-1 0,-1 1 0,0-1 0,0 1 0,0-1 1,-1 0-1,1 0 0,-2 0 0,1-10 0,-1 3-73,-2 0 0,1 0 0,-2 0 0,0 0 0,-6-17 0,6 21 8,-1 1-1,0 0 0,0 0 0,-1 0 1,-1 1-1,1-1 0,-1 1 1,-1 0-1,0 1 0,0 0 0,-15-13 1,8 10-34,-1 1 1,0 0 0,0 1 0,-1 1 0,-30-11-1,33 14 45,0 1 0,0 1 0,0 0 0,-1 1 0,1 0 0,-1 1 0,1 1 0,0 0 0,-1 0 0,1 2 0,0-1 0,0 2 0,0 0 0,0 0 0,1 1 0,0 1 0,-21 12 0,28-15 42,1 0-1,0-1 1,0 1 0,0 0 0,0 1 0,0-1 0,1 1 0,-1 0-1,1 0 1,0 0 0,0 0 0,1 0 0,-1 1 0,1-1 0,0 1 0,-3 9-1,4-10-60,1 0 0,0-1 0,0 1 0,0 0 0,0 0 0,1 0 0,-1-1 0,1 1 0,0 0 0,0-1 0,1 1 0,-1 0 0,1-1 0,0 0 0,-1 1 0,1-1 0,1 0 0,-1 0 0,0 0 0,1 0 0,0 0 0,0-1 0,6 5 0,4 2-842,2 0-1,-1-1 0,1 0 1,0-1-1,1-1 1,17 5-1,11 2-1642</inkml:trace>
</inkml:ink>
</file>

<file path=ppt/ink/ink1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2.6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8192,'0'-11'4096,"24"34"-4096,-16-19 7423,7 12-7167,-5 0 0,8 16 256,2-13 0,12 20-640,-7-9 0,12-10 384,-9 0 0,10-12-1536,-10-4 128,18-24-1535,-8 1-1</inkml:trace>
</inkml:ink>
</file>

<file path=ppt/ink/ink1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3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0 682 8576,'7'-3'3931,"11"10"-3188,-6-2 713,1-1 3357,-3-2-4523,20 4 520,59 4 0,-75-10-798,0-1 0,0 0 0,0-1 0,0 0 0,0-2 0,0 1 0,14-7 0,11-6 68,-1-1 0,-1-2 0,0-2 0,-2-1 0,0-2 0,-2-1 0,58-56 0,-82 71-80,-1-1 0,0 1 0,0-1 0,-1-1 0,0 1 0,-1-1 0,0 0 0,-1-1 0,4-17 0,-6 21-8,-1 1 0,-1-1 0,1 0 0,-2 0 0,1 0 0,-1 0 1,0 0-1,-1 1 0,0-1 0,-1 0 0,0 0 0,0 1 0,-1-1 0,-5-12 1,1 7-11,0 0 1,-1 1 0,-1 0 0,0 0-1,-1 1 1,0 0 0,-15-13 0,16 17 6,0 1 1,0 0 0,-1 0-1,0 1 1,0 1 0,0-1-1,-1 2 1,0-1-1,0 2 1,0-1 0,-20-2-1,13 4-7,0 0-1,-1 2 0,1 0 0,0 1 0,0 0 0,-25 7 1,30-5 9,0 1 0,0 0 0,0 1 1,1 1-1,0 0 0,0 0 0,0 1 0,1 1 1,0 0-1,1 0 0,-1 1 0,2 1 0,-1 0 1,1 0-1,1 0 0,-12 20 0,11-16 1,0 0 0,1 1-1,1 0 1,0 0 0,1 1 0,1 0-1,1 0 1,0 0 0,1 1-1,0-1 1,2 1 0,0 0-1,0-1 1,2 1 0,0 0 0,1-1-1,7 30 1,1-15 14,1 0-1,1-1 1,1-1-1,2 0 1,1-1 0,1 0-1,23 28 1,-2-10-1152,2-2 1,90 79-1,-101-102-1200,-5-4-214</inkml:trace>
</inkml:ink>
</file>

<file path=ppt/ink/ink1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3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1 255 6016,'0'2'218,"0"0"0,1 0 0,-1-1 1,1 1-1,0 0 0,-1-1 0,1 1 1,0 0-1,0-1 0,0 1 0,0-1 1,0 1-1,0-1 0,1 0 0,-1 1 0,0-1 1,1 0-1,-1 0 0,1 0 0,-1 0 1,1 0-1,2 1 0,42 16 4712,-36-14-4511,0-1-245,-1-1 1,1 0-1,0 0 1,-1-1 0,1 0-1,0 0 1,0-1 0,0-1-1,0 0 1,0 0-1,0-1 1,-1 0 0,19-6-1,-6-2 29,-1 0-1,0 0 0,-1-2 0,32-25 0,-46 32-54,1 0 0,-1 0 0,0-1 0,-1 0 0,0 0 0,7-9 0,-10 12-99,-1 0 0,1 0 0,-1 0-1,1 0 1,-1 0 0,0 0 0,0 0-1,-1 0 1,1 0 0,-1-1 0,1 1 0,-1 0-1,0 0 1,0-1 0,0 1 0,-1 0-1,1 0 1,-2-4 0,0 1-20,0 1 0,-1 0 0,0 0 0,0 0 0,0 0 0,0 0 0,-1 0 0,0 1-1,0 0 1,0 0 0,-7-5 0,0 0-25,-1 1 0,0 1 0,-20-10 0,25 14 24,-1 1 1,1-1 0,-1 1-1,0 0 1,0 1 0,0 0-1,0 0 1,0 1-1,0 0 1,0 1 0,0-1-1,-1 1 1,2 1 0,-1 0-1,0 0 1,0 0 0,1 1-1,-1 0 1,1 1 0,0 0-1,0 0 1,0 0 0,0 1-1,1 0 1,-10 9 0,11-9 5,1-1 1,-1 1 0,1 0 0,0 0 0,1 0 0,-1 1 0,1-1 0,0 1 0,1 0 0,-1 0 0,1 0 0,0 0 0,1 0 0,0 1 0,0-1 0,0 0 0,0 1 0,1-1 0,0 1 0,0-1 0,1 0 0,0 1 0,0-1 0,1 0 0,-1 0 0,1 0-1,1 0 1,-1 0 0,1 0 0,0 0 0,0-1 0,6 8 0,-1-3-53,0-1-1,1 0 1,0-1-1,1 0 1,-1 0-1,2-1 0,-1-1 1,1 1-1,21 8 1,-6-5-1115,1 0 0,56 10 0,-11-7-1939</inkml:trace>
</inkml:ink>
</file>

<file path=ppt/ink/ink1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4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1 427 8192,'0'2'258,"1"-1"0,-1 1 0,1-1 0,0 1 0,0-1 0,0 1 0,-1-1-1,1 0 1,1 1 0,-1-1 0,0 0 0,0 0 0,0 0 0,1 0 0,1 2 0,34 9 934,-29-11-218,7 3 459,1 0-1,-1-2 1,28 2 0,-13-4-1779,55-8 1,-67 5 809,30-2-409,0-3 1,-1-1-1,0-3 1,55-21-1,-69 19 64,0 0-1,-1-2 1,37-26-1,-56 34-48,-1-1-1,0 0 0,0-1 1,-1 0-1,-1 0 1,0-2-1,0 1 0,-1-1 1,-1 0-1,12-23 0,-19 32-46,1-1-1,-1 1 1,0-1-1,0 0 0,-1 1 1,1-1-1,-1 0 1,0 0-1,0 0 0,0 1 1,0-1-1,0 0 1,-1 0-1,0 1 0,0-1 1,0 0-1,0 1 1,-1-1-1,1 1 1,-1-1-1,0 1 0,0 0 1,0 0-1,0 0 1,-1 0-1,1 0 0,-6-4 1,-1-1 29,-1 0 0,0 1 0,0 0 1,0 1-1,-1 0 0,0 0 0,-13-4 1,13 7-13,1 0 1,-1 0 0,1 1 0,-1 1 0,0 0-1,1 0 1,-1 1 0,0 0 0,0 1-1,1 0 1,-1 1 0,-15 4 0,9-1 63,0 1 0,1 1 0,0 0 0,0 1 0,0 1 0,-24 18 0,33-22-44,-1 1 0,1-1 0,1 1 0,-1 1 0,1-1 0,0 1 0,1 0 0,-1 0 0,1 1 0,1 0 0,0 0-1,0 0 1,0 0 0,1 0 0,0 1 0,1-1 0,0 1 0,0 0 0,1 0 0,-1 13 0,3-14-10,0 0 1,1-1-1,0 1 1,0-1-1,0 1 1,1-1-1,0 0 0,1 0 1,0 0-1,0 0 1,0-1-1,9 11 1,-2-5 31,1-1 0,0 0 0,0-1 0,26 17 1,-23-18-57,1-1 1,-1-1-1,1 0 1,0-1-1,0 0 1,1-2-1,0 0 1,0-1-1,19 2 1,-21-3-36,12 1-392,1-1 0,0-2 1,-1 0-1,1-2 1,-1-1-1,0-1 1,29-9-1,-51 12 278,119-24-3099</inkml:trace>
</inkml:ink>
</file>

<file path=ppt/ink/ink1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5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8192,'-37'68'4096,"23"60"-2816,14-96 4095,-6 58-5375,3-20 0,-3 66 0,3-32 128,6 24-256,3-25 128,3-2 0,0-19 0,10-27-640,-10-16 128,5-10-1791,-3-10-1,-22-19-128,8 0 128</inkml:trace>
</inkml:ink>
</file>

<file path=ppt/ink/ink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7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38 1408,'-2'-7'167,"-4"-16"162,6 22-299,0 1 0,0 0 0,0-1 0,0 1 0,0 0 0,-1-1 0,1 1 0,0 0 0,0-1 0,-1 1 0,1 0 0,0-1 0,0 1 0,-1 0 0,1-1 1,0 1-1,-1 0 0,1 0 0,0 0 0,-1-1 0,1 1 0,0 0 0,-1 0 0,1 0 0,0 0 0,-1 0 0,1-1 0,-1 1 0,1 0 0,0 0 0,-1 0 0,1 0 0,-1 0 1,1 0-1,0 1 0,-1-1 0,1 0 0,-1 0 0,1 0 0,-1 0 0,0 1 43,0 0 1,-1 0-1,1 0 1,0 0-1,0 0 0,0 0 1,0 0-1,1 0 1,-1 1-1,0-1 1,0 0-1,1 0 1,-1 1-1,1-1 0,-2 3 1,-1 4 116,-13 26 114,2 2 0,1-1 0,2 2 0,1-1 0,2 1 0,2 1 0,-4 66 0,8 6 251,17 151-1,-6-168-162,3 0-1,46 169 0,-55-253-434,29 107 318,-30-104-560,1 1 0,-2 0 0,0-1 0,0 1 0,-1 0 0,-1-1 0,-2 17 0,-1-20-867</inkml:trace>
</inkml:ink>
</file>

<file path=ppt/ink/ink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3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1 128,'0'42'0</inkml:trace>
</inkml:ink>
</file>

<file path=ppt/ink/ink1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5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 7936,'3'-4'375,"0"0"-1,1 1 1,-1-1 0,0 1 0,1-1-1,0 1 1,0 0 0,0 1 0,0-1-1,1 1 1,-1-1 0,1 1 0,-1 1 0,1-1-1,0 1 1,0-1 0,-1 1 0,1 1-1,7-1 1,12 0 918,1 1 0,48 7-1,-36-3-1999,-26-3 680,207 32 124,-198-28-32,0 0 1,-1 1-1,1 1 1,-1 0 0,-1 2-1,0 0 1,0 1-1,-1 1 1,19 14-1,-29-17-10,1 1 0,-1 0 0,-1 0-1,0 0 1,0 0 0,0 1 0,-2 0-1,1 1 1,-1-1 0,5 20 0,-7-24-31,-1 1 0,1-1 0,-1 0 0,-1 0 0,1 0 0,-1 1 0,0-1 0,0 0 0,-1 0 0,0 1 0,0-1 0,-1 0 0,1 0 0,-1 0 0,0 0 0,-1 0 0,0-1 0,0 1 0,0-1 0,0 0 0,-7 8 0,-1-4-35,-1 1 0,0-1 1,-1-1-1,0 0 0,0-1 0,-1-1 0,0 0 0,0 0 1,0-1-1,-1-1 0,0-1 0,1 0 0,-1-1 0,-1 0 1,1-1-1,0-1 0,0-1 0,0 0 0,0-1 0,-20-4 0,22 3-557,1-1 0,-1 0 0,1-1 0,0 0 0,0-1 0,1 0-1,-1-1 1,1-1 0,-10-8 0,6 0-1949,5 0-43</inkml:trace>
</inkml:ink>
</file>

<file path=ppt/ink/ink1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6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97 418 5632,'-24'28'3008,"30"-17"1732,13 10-3679,-17-19-505,2 2-431,0 0-1,0 0 1,1-1 0,-1 1-1,1-1 1,0 0 0,0-1-1,1 1 1,-1-1 0,0 0-1,1 0 1,-1 0 0,1-1-1,0 0 1,8 0 0,12 2 735,53-3 0,-63-1-607,3 0-92,-1-1 0,1-1 0,-1-1 0,0 0 0,0-1 0,-1-1 0,1-1-1,-1-1 1,-1 0 0,23-15 0,-34 20-154,1-1 0,-1 0 0,-1 0-1,1-1 1,-1 1 0,1-1 0,-1 0 0,-1 0-1,1 0 1,-1-1 0,0 0 0,0 1-1,0-1 1,-1 0 0,0 0 0,0 0 0,0 0-1,-1-1 1,0 1 0,0 0 0,-1-1-1,0 1 1,0-1 0,0 1 0,-2-9 0,-1-3-29,-1-1-1,-1 1 1,0 1 0,-1-1 0,-1 1 0,-1 0 0,-11-18 0,12 24 0,-1 0-1,0 1 0,-1 0 0,0 0 0,-1 1 1,0 0-1,0 1 0,0 0 0,-1 0 1,-1 2-1,1-1 0,-1 1 0,0 1 0,0 0 1,-1 1-1,0 0 0,1 1 0,-1 0 1,0 1-1,-1 0 0,-20 1 0,22 1 10,0 0 0,0 1 0,0 1-1,0 0 1,0 0 0,0 1 0,1 1-1,0 0 1,-1 0 0,1 1 0,1 0-1,-1 1 1,1 1 0,0-1 0,1 1 0,-1 1-1,1 0 1,1 0 0,-1 1 0,2 0-1,-1 1 1,1 0 0,1 0 0,-8 14-1,11-18-56,1 0-1,-1 0 0,1 0 1,1 1-1,-1-1 0,1 0 1,0 1-1,0-1 0,1 1 1,0-1-1,0 1 0,1-1 1,0 1-1,0-1 0,0 1 1,5 11-1,-4-14-65,0 0 1,0 0-1,1 0 0,-1 0 1,1-1-1,0 1 0,0-1 1,1 0-1,-1 0 0,1 0 1,-1 0-1,1 0 1,0-1-1,0 0 0,0 0 1,0 0-1,1 0 0,-1-1 1,0 1-1,1-1 0,-1 0 1,1 0-1,0-1 0,-1 0 1,1 1-1,5-2 1,24-1-738,-1-2 0,0-2 0,0-1 0,-1-1 1,0-2-1,47-20 0,80-23 1329,-156 52-244,0 0 0,0 0 0,0 0 0,0 1 0,0-1 0,0 1 0,1 0 0,-1 0 0,0 0 0,0 1 0,0-1 0,0 1 0,0-1 0,0 1 0,0 0 0,0 0 0,5 3 0,-6-2-37,-1 0 1,1 0-1,-1-1 0,0 1 0,1 0 0,-1 0 1,0 1-1,0-1 0,0 0 0,-1 0 1,1 0-1,0 1 0,-1-1 0,0 0 0,1 1 1,-1-1-1,0 0 0,0 1 0,0-1 1,-1 0-1,1 1 0,-1-1 0,0 4 0,-2 8 344,1 1-1,0-1 1,1 1-1,1-1 0,0 1 1,1-1-1,4 23 0,-4-32-494,1-1-1,-1 1 1,1 0 0,0 0-1,0-1 1,1 1-1,-1-1 1,1 0-1,0 0 1,0 0-1,1 0 1,-1 0 0,1 0-1,0-1 1,-1 0-1,2 0 1,-1 0-1,0 0 1,0-1 0,1 0-1,0 1 1,-1-2-1,1 1 1,6 1-1,2-1-649,1-1 0,-1 0-1,1 0 1,-1-2-1,0 0 1,1 0-1,-1-1 1,0-1 0,0 0-1,14-6 1,8-2-2083</inkml:trace>
</inkml:ink>
</file>

<file path=ppt/ink/ink1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6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7680,'11'10'4587,"3"5"-3198,3-7 3728,11-2-4929,0 0 1,0-2 0,0-1 0,0-1-1,1-1 1,-1-2 0,1-1-1,-1-1 1,0-2 0,0 0 0,-1-2-1,53-20 1,-59 19-68,-15 9 185,-30 31 547,3-10-511,-77 92 1121,89-101-1318,0 0 0,1 1 0,0 0 0,1 1 0,1-1 0,0 1 0,-5 23 0,10-34-156,0 0 0,1 0 1,-1 0-1,1 0 0,0 0 0,0 0 0,0 0 0,0 0 0,1 1 0,0-1 0,0 0 1,0 0-1,0-1 0,1 1 0,-1 0 0,1 0 0,0-1 0,0 1 0,0-1 0,1 1 1,-1-1-1,1 0 0,0 0 0,0 0 0,0 0 0,0-1 0,0 1 0,1-1 1,-1 0-1,1 0 0,-1 0 0,1 0 0,0-1 0,0 1 0,6 0 0,10 4-1054,-1-2 0,1-1-1,-1 0 1,1-2 0,37 0-1,-7-2-2133</inkml:trace>
</inkml:ink>
</file>

<file path=ppt/ink/ink1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7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7424,'0'1'110,"0"-1"1,0 0-1,0 0 0,0 0 1,0 0-1,0 0 1,0 0-1,0 0 1,0 0-1,0 0 0,0 1 1,0-1-1,0 0 1,1 0-1,-1 0 0,0 0 1,0 0-1,0 0 1,0 0-1,0 0 1,0 0-1,0 0 0,0 0 1,1 0-1,-1 0 1,0 0-1,0 0 0,0 0 1,0 0-1,0 0 1,0 0-1,0 0 1,0 0-1,1 0 0,-1 0 1,0 0-1,0 0 1,0 0-1,0 0 0,0 0 1,0 0-1,0 0 1,0 0-1,0 0 1,1 0-1,-1 0 0,0-1 1,0 1-1,0 0 1,0 0-1,2 22 4560,-4 41-2086,-5 71-1411,7 0 0,21 186 1,-18-297-1114,1 0-1,1 0 1,1 0 0,1-1 0,1 0 0,21 42 0,-25-57-313,0-1 0,0 1 0,1-1 0,0 0 0,1 0 0,-1 0 0,1-1 0,0 0 0,0 0 0,1 0 0,-1-1 0,1 0 0,0 0 0,0-1 0,1 0 0,-1 0 0,1-1 0,-1 0 0,1 0 0,0-1 0,0 0 0,-1 0 0,16-1-1,39-7-2689,-7-2-129</inkml:trace>
</inkml:ink>
</file>

<file path=ppt/ink/ink1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7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8064,'24'5'3968,"47"10"-4736,-52-15 7039,27 8-6399,-8 0 128,38 0-1023,-21 0-1,25-5-640,-17-3 128</inkml:trace>
</inkml:ink>
</file>

<file path=ppt/ink/ink1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7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1 371 8320,'1'4'286,"1"-1"1,0 1-1,0-1 1,0 0-1,0 0 1,0 0-1,1 0 1,-1 0-1,1 0 1,0-1 0,0 1-1,0-1 1,0 0-1,0 1 1,1-2-1,-1 1 1,0 0-1,1-1 1,0 1-1,-1-1 1,1 0-1,0 0 1,-1-1-1,1 1 1,0-1-1,7 0 1,8 0 471,-1-1 0,1-1 0,-1-1 0,21-6-1,-21 5-1253,16-5 450,0-2-1,-1-2 1,0-1 0,-1-1 0,41-28-1,-63 37-2,-1 0-1,0-1 0,0-1 0,-1 0 1,0 0-1,0 0 0,-1-1 0,0 0 0,0 0 1,-1-1-1,-1 0 0,0 0 0,0 0 1,-1-1-1,0 0 0,0 0 0,2-18 0,-5 25 28,-1 0-1,0 0 0,1 0 0,-2 0 0,1 0 0,0 0 0,-1 0 1,0 0-1,0 0 0,0 0 0,0 0 0,0 0 0,-1 1 0,0-1 0,0 0 1,0 1-1,0 0 0,0-1 0,-1 1 0,0 0 0,1 0 0,-1 0 1,0 1-1,0-1 0,-1 1 0,1-1 0,-1 1 0,1 0 0,-5-1 1,1-1 51,-1 1 1,1 0-1,-1 1 1,1-1-1,-1 2 1,0-1-1,0 1 1,0 0-1,0 1 1,0-1-1,0 2 1,0-1 0,0 1-1,0 0 1,-10 4-1,-2 3 148,0 1 0,1 1 0,1 0 0,-1 2 0,2 0 0,0 1 1,0 0-1,1 2 0,-17 20 0,24-25-28,1 1 1,0 0-1,1 0 1,1 1-1,0-1 1,0 2-1,1-1 1,1 1-1,0-1 1,0 1-1,2 0 1,-1 0 0,1 19-1,1-25-228,1 0 0,1 0 1,-1 0-1,1-1 0,0 1 0,1 0 0,0 0 1,0-1-1,0 1 0,1-1 0,0 0 0,0 0 1,1 0-1,-1 0 0,1 0 0,1-1 0,-1 0 1,1 0-1,0 0 0,0 0 0,0-1 0,0 0 1,1 0-1,0 0 0,0-1 0,0 0 0,0 0 1,8 2-1,55 12-2417,-6-1-213</inkml:trace>
</inkml:ink>
</file>

<file path=ppt/ink/ink1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8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3456,'0'-7'1664,"20"3"2816,-15 1-128,-1 10-3200,-4 0 128,10 28 383,-1-6 129,-3 21-2432,-3-6 0,11 6 1152,1-15 128,13-3-2688,-5-8 129,15-24-641,-10 0 0</inkml:trace>
</inkml:ink>
</file>

<file path=ppt/ink/ink1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8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6784,'20'16'3328,"68"-12"-11136,-68-4 5760</inkml:trace>
</inkml:ink>
</file>

<file path=ppt/ink/ink1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9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98 7808,'72'165'11285,"-68"-156"-11180,-1 0 0,0 0 0,0 0 0,-1 1 0,0-1 0,-1 0 0,0 1 0,0-1 0,-1 1 0,0 0 0,-1-1 0,-2 12 0,3-21-98,0 0-1,0 0 0,0 0 1,0 1-1,0-1 1,-1 0-1,1 0 1,0 0-1,0 0 1,0 0-1,0 1 1,-1-1-1,1 0 1,0 0-1,0 0 1,0 0-1,0 0 1,-1 0-1,1 0 1,0 0-1,0 0 1,-1 0-1,1 0 1,0 0-1,0 0 1,0 0-1,-1 0 1,1 0-1,0 0 1,0 0-1,0 0 0,-1 0 1,1 0-1,0 0 1,0 0-1,0 0 1,0-1-1,-1 1 1,1 0-1,0 0 1,0 0-1,0 0 1,0 0-1,0-1 1,-1 1-1,1 0 1,0 0-1,0 0 1,0 0-1,0-1 1,0 1-1,0 0 1,0 0-1,0 0 1,0-1-1,0 1 1,0 0-1,0 0 0,0 0 1,0-1-1,0 1 1,-8-13 1,8 13 9,-4-9-16,1 0 0,1 0 0,0 0-1,0-1 1,0 1 0,2-1 0,-1 1 0,1-1 0,0 0 0,2-9 0,1-1-4,0 1 1,1 0-1,12-33 1,-10 39 0,0-1 0,1 2 0,1-1 0,0 1 0,0 0 0,1 1 0,1 0 0,0 0 0,0 1 0,16-12 0,-24 20 3,0 1-1,1-1 0,-1 1 0,0-1 1,1 1-1,0 0 0,-1 0 0,1 0 0,0 0 1,-1 0-1,1 1 0,0-1 0,0 1 1,0 0-1,0 0 0,-1 0 0,1 0 0,0 0 1,0 1-1,0-1 0,4 2 0,-1 1 5,0 0-1,0 0 1,0 0-1,0 1 1,-1-1-1,0 2 1,0-1-1,0 0 1,5 6-1,3 5 31,-1 0-1,-1 1 0,0 0 1,-1 1-1,12 27 0,-3 4-354,20 83 0,-39-148 186,1 0 0,2 0 0,-1 0 0,2 0 0,0 1 0,1-1 0,1 1 0,0 0 0,16-28 0,-18 38 128,1-1 1,-1 1 0,1 0-1,0 1 1,0-1-1,1 1 1,-1 0-1,1 0 1,0 1 0,11-6-1,-13 7 30,1 2-1,0-1 0,0 0 1,0 1-1,0 0 0,0 0 1,1 0-1,-1 1 1,0 0-1,0 0 0,0 0 1,1 0-1,-1 1 1,0 0-1,0 0 0,8 3 1,6 4 122,1 0 0,-1 1 1,0 1-1,-1 1 0,0 1 0,-1 0 1,30 29-1,-8-2 346,60 81 0,-90-108-485,-1 0 1,0 1-1,-1 0 0,8 21 0,4 25-4395,-18-51 1701</inkml:trace>
</inkml:ink>
</file>

<file path=ppt/ink/ink1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5:59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83 3072,'-15'3'417,"3"0"6397,12 19-819,12 18-5143,1-1-1,26 55 1,-10-27-100,22 42-262,-51-108-490,1 0 0,-1-1 0,0 1 0,0-1 0,0 1 0,0-1 0,1 1 0,-1 0 0,0-1 0,1 1 0,-1-1 0,0 1 0,1-1 0,-1 1 0,1-1 0,-1 1 0,1-1 0,-1 0 0,1 1 0,-1-1 0,1 0 0,-1 1 0,1-1 0,-1 0 0,1 0 0,0 1 0,5-14 0,-3-30 0,-3 31 0,-1-41 26,2 0 0,2 0-1,2 0 1,15-60-1,0 64 17,-19 47-31,0 0 1,1-1-1,-1 1 0,1 0 1,-1 1-1,1-1 0,-1 0 0,1 0 1,0 1-1,0-1 0,0 1 0,0-1 1,0 1-1,0 0 0,1 0 1,-1 0-1,0 0 0,4-1 0,1 2 29,-1 0-1,1 1 0,0 0 1,-1 0-1,1 0 0,-1 1 0,0 0 1,1 0-1,-1 0 0,0 1 1,0 0-1,-1 0 0,1 1 0,0-1 1,-1 1-1,0 0 0,0 1 1,7 7-1,4 6 68,0 0-1,0 1 1,19 33 0,-27-39-79,0 2 0,-1-1 1,0 1-1,5 16 0,-11-28-24,0 0-1,0 0 1,0 1-1,0-1 1,-1 0 0,1 1-1,-1-1 1,0 0-1,0 1 1,0-1 0,0 0-1,-1 0 1,1 1-1,-1-1 1,0 0-1,0 0 1,0 1 0,0-1-1,-1 0 1,1 0-1,-1 0 1,0-1 0,0 1-1,0 0 1,-4 4-1,5-6-8,1-1 0,-1 1-1,1-1 1,-1 1 0,1-1 0,-1 0-1,1 1 1,-1-1 0,1 0-1,-1 1 1,1-1 0,-1 0 0,0 1-1,1-1 1,-1 0 0,0 0-1,1 0 1,-1 0 0,0 0 0,1 0-1,-1 0 1,0 0 0,1 0-1,-1 0 1,0 0 0,1 0 0,-1 0-1,0 0 1,1-1 0,-1 1-1,1 0 1,-1 0 0,0-1 0,0 1-1,-7-25-200,9-30-171,3 40 339,1 1-1,0 0 0,0 0 0,2 1 0,0-1 1,0 1-1,1 1 0,1-1 0,0 1 0,1 1 1,0 0-1,0 0 0,1 1 0,1 0 1,0 1-1,0 1 0,1 0 0,0 0 0,0 1 1,1 1-1,16-6 0,-26 11 93,1 0 0,-1 0 0,1 1 0,-1-1-1,0 1 1,1 0 0,-1 0 0,1 0 0,-1 1 0,1 0 0,-1 0 0,1 0 0,-1 0-1,0 1 1,0-1 0,0 1 0,0 0 0,7 5 0,-6-3 29,0 1 1,-1-1-1,0 1 1,1 0-1,-2 1 1,1-1-1,0 1 1,-1-1-1,0 1 1,-1 0 0,4 10-1,1 10 123,-2 0 1,0 0-1,-2 0 0,-1 1 1,-1 29-1,-6 121-1742,5-175-341,0-24-3136,0 5 2069</inkml:trace>
</inkml:ink>
</file>

<file path=ppt/ink/ink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4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4 587 2688,'-3'9'2387,"3"-9"-2272,0-1 1,0 1-1,0-1 0,0 0 0,0 1 1,0-1-1,1 0 0,-1 1 1,0-1-1,0 1 0,1-1 0,-1 0 1,0 1-1,1-1 0,-1 1 1,1-1-1,-1 1 0,1-1 0,-1 1 1,1 0-1,-1-1 0,1 1 1,-1-1-1,2 1 0,19-14 251,-1 0-1,-1-1 1,0-1 0,0-1 0,-2-1-1,22-28 1,-11 7 84,-2-2 0,33-67 0,-53 94-427,-1 0-1,0 0 1,-1-1-1,0 1 1,-1-1-1,0 0 1,-2 1-1,0-1 1,0 0-1,-1 0 1,-1 0-1,-4-20 1,5 33-25,0 0 0,0 0 0,-1 0 1,1 0-1,-1 0 0,1 0 1,-1 0-1,0 0 0,0 1 0,0-1 1,0 0-1,0 0 0,0 1 1,0-1-1,0 1 0,-1-1 0,1 1 1,-1-1-1,1 1 0,-1 0 1,0 0-1,1 0 0,-1 0 0,0 0 1,0 0-1,1 0 0,-1 1 1,0-1-1,0 1 0,0-1 0,0 1 1,-3-1-1,3 2-5,0-1 0,0 1 0,0 0 0,0 0-1,0 0 1,0 0 0,1 0 0,-1 0 0,0 0 0,0 0 0,1 1 0,-1-1-1,1 0 1,-1 1 0,1 0 0,0-1 0,0 1 0,0 0 0,0 0 0,0-1-1,0 1 1,0 0 0,0 0 0,1 0 0,-1 0 0,1 0 0,-1 0 0,1 0 0,0 0-1,0 4 1,0-4 4,-1 1 0,1-1 0,0 1 0,0 0 1,0-1-1,1 1 0,-1 0 0,0-1 0,1 1 0,0 0 0,0-1 0,0 1 0,0-1 0,0 0 0,0 1 0,1-1 0,-1 0 0,1 0 0,-1 1 0,1-1 0,0-1 0,0 1 0,0 0 0,0 0 0,0-1 0,0 1 1,1-1-1,-1 0 0,0 1 0,1-1 0,-1 0 0,1 0 0,-1-1 0,1 1 0,-1 0 0,1-1 0,0 0 0,-1 0 0,5 0 0,10 1 10,0-2-1,1 0 1,-1-1-1,29-7 1,-42 9-7,40-12 59,53-20 1,-67 20-84,1 1 0,1 2 1,-1 1-1,39-4 0,-69 12 24,1-1 0,-1 1 0,0 0-1,1 0 1,-1 0 0,0 0 0,1 0 0,-1 0 0,0 0 0,1 1 0,-1-1-1,0 0 1,1 1 0,-1-1 0,0 1 0,0-1 0,1 1 0,-1 0 0,0 0-1,0-1 1,0 1 0,0 0 0,0 0 0,1 2 0,-1-2 2,0 1 0,-1 0 0,0 0 0,1-1 0,-1 1-1,0 0 1,0 0 0,0-1 0,0 1 0,0 0 0,0 0 0,-1-1 0,1 1 0,-1 0 0,1-1 0,-2 3 0,-4 11 16,-1-1 1,-1-1-1,-13 20 1,16-25-16,-7 9 17,2 0 1,0 1 0,1-1-1,1 2 1,0-1 0,2 1-1,-7 28 1,12-39-12,0 1 1,0-1-1,1 1 1,0-1-1,0 0 0,1 1 1,0-1-1,1 0 1,0 0-1,0 1 0,0-1 1,1-1-1,1 1 1,-1 0-1,1-1 0,1 0 1,-1 0-1,1 0 0,0 0 1,10 9-1,-7-9 2,0 0-1,1-1 1,0 0-1,0 0 0,0-1 1,1 0-1,0-1 1,0 0-1,0 0 0,0-1 1,15 3-1,-10-4-65,0 0-1,0 0 0,0-1 1,0-1-1,0-1 1,0 0-1,24-5 0,-15 0-338,0-1 0,0-1-1,-1-2 1,0 0 0,0-1-1,-1-1 1,38-28 0,-47 29 23,0-1 0,-1 0-1,0 0 1,0-2 0,-2 1 0,1-1 0,-2-1 0,0 1 0,-1-2 0,0 1 0,-1-1 0,6-23 0,-11 34 332,0-1 0,-1 0 1,0 0-1,0 0 0,-1 0 0,1 0 1,-1 1-1,-1-1 0,1 0 1,-3-11-1,2 15 84,1 1 0,-1-1-1,0 0 1,0 1 0,0-1 0,0 1 0,0-1 0,0 1 0,-1-1 0,1 1 0,0 0 0,-1 0-1,1 0 1,-1 0 0,1 0 0,-1 0 0,1 0 0,-1 0 0,0 0 0,0 1 0,1-1 0,-1 1-1,0-1 1,0 1 0,0 0 0,1 0 0,-1 0 0,0 0 0,0 0 0,0 0 0,0 0-1,1 1 1,-1-1 0,0 1 0,0-1 0,1 1 0,-4 1 0,1-1 94,-1 1-1,1-1 1,-1 1 0,1 0-1,0 1 1,0-1 0,0 1-1,0 0 1,0 0 0,1 0-1,-1 0 1,1 0 0,0 1-1,0 0 1,0 0 0,1 0-1,-1 0 1,1 0 0,0 0-1,0 0 1,0 1 0,0-1-1,1 1 1,0 0 0,0-1-1,0 1 1,1 0 0,-1 6-1,1-4-38,1 0 0,-1 0 0,1 0-1,0-1 1,0 1 0,1 0-1,0 0 1,0-1 0,1 1 0,0-1-1,0 0 1,0 0 0,1 0-1,0 0 1,0 0 0,0-1 0,1 0-1,0 0 1,7 6 0,-6-6-262,0-1 0,0 0 1,1 0-1,-1 0 0,1-1 1,0 0-1,1 0 1,-1-1-1,0 0 0,1 0 1,-1 0-1,1-1 0,-1 0 1,1-1-1,0 0 0,-1 0 1,1-1-1,0 0 1,-1 0-1,1 0 0,-1-1 1,0 0-1,1-1 0,-1 0 1,7-4-1,11-14-1267</inkml:trace>
</inkml:ink>
</file>

<file path=ppt/ink/ink1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0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88 252 7168,'-1'3'941,"0"0"1,0 1-1,0 0 1,0-1 0,1 1-1,-1-1 1,1 1-1,0 0 1,0-1-1,1 7 1,1 15-633,-3-13-143,1 0 0,1 0-1,0 1 1,1-1 0,0 0 0,0 0-1,2 0 1,-1-1 0,2 1 0,-1-1-1,2 0 1,10 18 0,-12-26-102,-1 0 1,1-1 0,-1 1-1,1-1 1,0 0 0,0 0-1,0 0 1,0-1 0,0 1-1,0-1 1,1 0 0,-1 0-1,0-1 1,1 1 0,-1-1-1,1 0 1,-1 0 0,0 0-1,7-2 1,12-1 77,0-1 1,26-8-1,-41 10-92,6-3-14,0 1 1,0-2-1,0 0 0,-1-1 0,0 0 0,0-1 0,-1 0 0,0-1 0,0-1 0,-1 0 0,0 0 1,10-14-1,-15 16-48,0 0 0,-1 1 0,1-2 0,-2 1 0,1-1 1,-1 1-1,-1-1 0,0-1 0,0 1 0,-1 0 0,0-1 0,0 1 1,-1-1-1,0 1 0,-1-1 0,0 1 0,-2-16 0,0 17-3,1-1-1,-1 1 1,-1 0 0,1 0-1,-1 0 1,-1 0-1,0 1 1,0-1 0,0 1-1,-1 0 1,0 0-1,0 0 1,-1 1-1,-11-11 1,5 7-22,0 0 0,-1 1 0,0 1 0,0 0 0,-1 1 0,-28-11 0,30 15 11,1 0 0,-1 0 1,1 2-1,-1-1 0,0 1 0,0 1 1,0 0-1,1 1 0,-1 0 1,0 1-1,0 0 0,1 1 1,0 0-1,-17 8 0,13-5-92,1 1 0,-1 0 0,1 1-1,1 1 1,0 0 0,0 1 0,1 0 0,0 1 0,0 1 0,-10 13-1,21-23 49,0 0-1,-1-1 0,1 1 1,0 0-1,0 0 0,0 0 0,0 0 1,0 0-1,0 0 0,1 0 1,-1 0-1,1 0 0,-1 0 1,1 1-1,0-1 0,0 0 0,0 0 1,0 0-1,0 1 0,0-1 1,1 0-1,-1 0 0,1 0 0,0 0 1,-1 0-1,1 0 0,0 0 1,0 0-1,0 0 0,1 0 0,-1 0 1,0-1-1,1 1 0,-1 0 1,1-1-1,-1 1 0,4 1 1,1 2-338,0-1 1,1-1 0,-1 0 0,1 1 0,-1-2-1,1 1 1,0-1 0,0 0 0,0-1 0,0 1-1,14 0 1,38-5-1875,-5-1-22</inkml:trace>
</inkml:ink>
</file>

<file path=ppt/ink/ink1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0.7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1 6656,'-20'12'3328,"-17"27"-2432,31-35 6527,-8 23-7039,5-2 128,9 14 256,0-9 128,23 5-1024,-3-3 128,17-8 512,-8-8 0,28-13-1152,-6-3 128,-5-16-2176,-8 0 1</inkml:trace>
</inkml:ink>
</file>

<file path=ppt/ink/ink1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1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10 325 9344,'-1'1'216,"1"-1"0,-1 1 0,0-1 0,0 1 0,1 0 1,-1-1-1,1 1 0,-1 0 0,1 0 0,-1-1 0,1 1 0,-1 0 0,1 0 1,0 0-1,-1 0 0,1-1 0,0 1 0,0 0 0,0 0 0,-1 0 1,1 0-1,0 0 0,0 0 0,0 0 0,1 1 0,7 33 3656,-4-26-3683,0-1 0,0 1-1,0-1 1,1 0 0,6 8-1,-8-13-187,0 0-1,0-1 1,1 0-1,-1 1 1,0-1-1,1 0 1,-1-1-1,1 1 0,0-1 1,-1 1-1,1-1 1,0 0-1,0-1 1,6 1-1,6 2 15,0 1-3,0-2 0,1 0 0,-1 0 0,1-2 0,-1 0 0,1-1 0,-1-1 0,0 0 0,1-1 0,24-8 0,-18 3 6,-1-2-1,0 0 1,0-2 0,-1 0-1,0-1 1,23-20 0,-36 26 1,-1-1 1,0 0-1,-1 0 0,1-1 1,-2 0-1,1 0 1,-1 0-1,0 0 1,-1-1-1,0 0 1,-1 0-1,0 0 0,-1 0 1,1-1-1,-2 1 1,0-1-1,0-19 1,-1 23-12,0 0 1,0 0-1,-1 0 1,0 0-1,0 0 1,-1 1-1,1-1 1,-2 0-1,1 1 1,-1-1-1,0 1 1,0 0 0,0-1-1,-1 2 1,0-1-1,-1 0 1,1 1-1,-1 0 1,0 0-1,0 0 1,0 1-1,-1-1 1,0 1-1,0 1 1,0-1-1,0 1 1,0 0-1,-9-2 1,2 1-10,0 2 1,0 0-1,0 0 1,0 1-1,0 1 1,0 0-1,0 1 0,0 0 1,0 1-1,0 0 1,1 1-1,-1 1 0,-21 8 1,24-7-198,0 0 1,0 0-1,1 1 1,0 0 0,0 1-1,0 0 1,1 0-1,0 1 1,0 0-1,1 0 1,0 1-1,1 0 1,-1 0-1,2 0 1,-1 1-1,2 0 1,-6 13-1,9-20 38,0-1 0,0 0 0,1 0 0,-1 0 0,1 1 1,-1-1-1,1 0 0,0 0 0,0 1 0,0-1 0,0 0 0,0 1 0,1-1 0,-1 0 0,0 0 0,1 1 0,0-1 0,0 0 0,-1 0 0,1 0 0,1 0 0,-1 0 0,0 0 0,0 0 0,1 0 0,-1-1 0,3 4 0,15 16-2400</inkml:trace>
</inkml:ink>
</file>

<file path=ppt/ink/ink1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1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1 8064,'-4'4'1202,"-18"17"-24,21-20-991,1-1 0,-1 1 0,1 0 0,-1 0 1,1-1-1,-1 1 0,1 0 0,-1 0 0,1 0 0,0 0 1,-1 0-1,1-1 0,0 1 0,0 0 0,0 0 0,0 0 1,0 0-1,0 0 0,0 0 0,0 0 0,0 0 0,0 0 1,0 0-1,1 0 0,-1 0 0,0-1 0,1 1 0,0 1 1,81 97 957,-56-72-1169,-2 1 0,-1 1-1,-2 1 1,26 47-1,-35-51 32,0 1-1,-2-1 1,-1 2-1,-2-1 0,0 1 1,-2 1-1,-1-1 1,-1 1-1,-1 28 0,-3-35 147,0 0 0,-2 0-1,0 0 1,-1-1 0,-2 0-1,0 0 1,-1 0-1,-1 0 1,-1-1 0,-1-1-1,-1 0 1,-19 28-1,19-34 11,0 0 0,-1 0 1,0-1-1,-1-1 0,-1 0 0,0-1 0,0 0 0,0-1 0,-2-1 0,1 0 0,-22 7 0,28-12-126,0 0 1,0-1-1,0 0 0,-1 0 1,1-1-1,0 0 0,-1-1 1,1 0-1,-1 0 1,1-1-1,0 0 0,-1-1 1,1 0-1,0 0 0,0-1 1,0-1-1,1 1 0,-1-1 1,1-1-1,0 1 1,0-1-1,-9-8 0,10 6-38,0 0 0,0-1 0,1 0 0,-1 0-1,2-1 1,-1 0 0,2 0 0,-1 0 0,1 0-1,0-1 1,-3-14 0,0-5-115,1 0 0,-3-44 0,8 51-140,0-1 0,1 1 0,0-1 0,2 1 0,1-1 0,1 1 0,1 0 0,1 1 0,1-1 0,0 1 0,2 0 0,0 1 0,2 0 0,0 0 0,1 1 0,15-17 0,6 7-2000,-32 29 2084,1-1 0,-1 0-1,0 1 1,0-1 0,0 1 0,1 0-1,-1-1 1,0 1 0,1 0 0,-1 0-1,0 0 1,0 0 0,1 0-1,-1 0 1,0 0 0,1 0 0,-1 0-1,0 1 1,0-1 0,1 1 0,-1-1-1,0 1 1,0-1 0,0 1-1,1-1 1,-1 1 0,0 0 0,0 0-1,1 1 1,8 10-1897</inkml:trace>
</inkml:ink>
</file>

<file path=ppt/ink/ink1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1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7040,'-5'23'3456,"10"20"-4480,-1-34 7040,6 10-6144,-6 1 128,10 7-1536,-5-8 0,5 10 384,1-13 128</inkml:trace>
</inkml:ink>
</file>

<file path=ppt/ink/ink1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2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9472,'-14'0'4736,"37"12"-8576,-17-12 8832,3 4-8192,1-1 128,-1 10-640,-4-10 0</inkml:trace>
</inkml:ink>
</file>

<file path=ppt/ink/ink1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2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7552,'3'19'1693,"1"-1"1,8 27 0,-5-25 153,-2 1 1,6 38-1,-6-10-1070,22 174 238,-29-296-812,10-101 0,-6 159-167,0 0 0,2 0 0,-1 1-1,2-1 1,0 1 0,1 0 0,0 0 0,13-20 0,-15 28 12,-1 0-1,1 1 0,0-1 1,1 1-1,-1 0 0,1 0 1,0 0-1,0 1 0,1 0 1,-1 0-1,1 0 0,0 0 1,0 1-1,0 0 1,0 1-1,1-1 0,-1 1 1,1 0-1,-1 1 0,1 0 1,8-1-1,-10 2-15,0 0 0,0 0-1,0 1 1,0-1 0,0 1 0,0 0 0,0 1-1,-1-1 1,1 1 0,0 0 0,-1 0 0,1 1-1,-1-1 1,0 1 0,0 0 0,5 4-1,-2 1 75,0 1 0,0 0-1,-1 0 1,0 0 0,-1 1-1,9 18 1,-12-23-76,45 111 908,-41-100-1028,-1 0-1,-1 1 1,0 0 0,-2-1 0,2 25 0,-2-19-1238,0-14-733,-1-12-1718,-1-4 814</inkml:trace>
</inkml:ink>
</file>

<file path=ppt/ink/ink1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3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185 262 6784,'1'5'1114,"0"-1"0,0 0 1,0 0-1,0 1 0,-1-1 0,0 1 1,0-1-1,-1 6 0,-8 48 2553,5-37-3724,0 1 0,0 27-1,4-44 154,0 1 0,1-1 1,-1 1-1,1-1 0,0 0 0,0 1 0,1-1 0,-1 0 0,1 0 0,0 0 0,1 0 0,-1 0 1,7 9-1,-6-12-72,-1 1 1,1-1 0,0 0-1,0 0 1,0 0 0,0 0-1,0 0 1,0-1 0,0 1-1,0-1 1,1 0 0,-1 0-1,1 0 1,-1-1 0,0 1-1,1-1 1,0 1-1,-1-1 1,1 0 0,-1-1-1,1 1 1,-1-1 0,1 1-1,4-3 1,8-1-48,0-2 0,0 0 0,24-13 0,-34 16 11,10-6-31,0 0 1,0 0 0,-1-2 0,21-17 0,-30 22 15,0 1 1,-1-2-1,0 1 1,0 0-1,0-1 1,-1 0 0,0 0-1,-1 0 1,1-1-1,-1 1 1,-1-1-1,4-15 1,-4 10-2,0 0 1,-1 1-1,0-1 1,-1 0-1,-1 0 1,0 0-1,-1 1 0,0-1 1,-1 1-1,0-1 1,-1 1-1,0 0 1,-1 0-1,0 0 0,-1 1 1,-1 0-1,0 0 1,0 1-1,-1-1 0,0 2 1,-1-1-1,0 1 1,0 0-1,-1 1 1,0 0-1,-1 1 0,0 0 1,0 1-1,0 0 1,-1 0-1,0 1 1,0 1-1,0 0 0,0 1 1,-1 0-1,1 1 1,-1 0-1,0 1 1,0 0-1,-24 3 0,27 0 29,1 1-1,-1 0 0,0 0 0,1 1 0,0 0 1,-1 1-1,2 0 0,-1 0 0,1 1 1,-1 0-1,2 1 0,-1 0 0,1 0 0,0 0 1,-12 17-1,12-13-125,-1-1 0,2 1 0,-1 1 0,1-1 0,1 1 0,0 0 0,1 0 0,0 1 0,1-1 0,1 1 0,0 0 0,-1 13 0,3-23-8,0 0 1,0 0-1,0 0 0,1 0 1,-1 0-1,1 0 0,0 0 0,0 0 1,0 0-1,0 0 0,0-1 1,1 1-1,-1 0 0,1-1 1,-1 1-1,1-1 0,0 0 0,0 0 1,0 1-1,1-1 0,-1 0 1,0-1-1,1 1 0,-1 0 1,1-1-1,0 1 0,-1-1 0,1 0 1,0 0-1,0 0 0,0 0 1,0-1-1,0 1 0,0-1 0,5 1 1,10-1-796,-1 0-1,1-1 1,-1 0 0,0-2 0,18-4 0,-14 2 175,0-2-1,0 0 1,0-1 0,-1-2 0,32-19 0,45-35 3100,-84 56-1498,-12 7-677,0 0-1,0 0 1,0 1-1,0-1 1,0 1-1,1-1 1,-1 1-1,0 0 1,0-1-1,0 1 1,1 0-1,-1 0 1,0 0 0,0 0-1,1 0 1,-1 0-1,0 0 1,0 0-1,1 1 1,-1-1-1,0 0 1,0 1-1,0-1 1,1 1-1,-1-1 1,0 1-1,0-1 1,0 1-1,0 0 1,0 0 0,0 0-1,0-1 1,0 1-1,-1 0 1,1 0-1,0 0 1,0 0-1,-1 0 1,1 1-1,-1-1 1,1 0-1,0 2 1,5 10 805,-1 0 1,0 0 0,4 18-1,-3-7-103,5 7-336,1 0 1,1-1 0,22 34-1,-22-39-528,16 26 672,-28-49-995,1 0 1,-1 0-1,0-1 0,1 1 1,-1 0-1,1-1 1,0 1-1,-1-1 0,1 1 1,0-1-1,0 0 1,0 1-1,0-1 0,0 0 1,0-1-1,0 1 1,0 0-1,4 0 0,3-1-2502</inkml:trace>
</inkml:ink>
</file>

<file path=ppt/ink/ink1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3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7168,'13'-3'1498,"1"2"1,0 0 0,0 0 0,0 2-1,15 1 1,25 1 154,-12-3-1095,-19 2-414,1-2 1,-1-1-1,0-1 0,24-4 1,-24-8 472,-21 12-80,-9 10 63,7-7-584,-24 25 425,2 0 0,2 2-1,0 1 1,-27 53-1,41-70-399,0 1 0,1 0 0,1 0 0,0 0 0,1 0-1,0 0 1,1 1 0,0-1 0,1 1 0,1 0 0,0-1 0,1 1 0,0 0-1,6 26 1,-4-34-111,-1 1 0,1-1 0,0 0 0,0 0 0,1 0 0,-1 0 0,1 0 0,1-1 0,-1 1 0,1-1-1,0-1 1,0 1 0,0-1 0,7 5 0,-7-6-287,0 0 0,1 0 0,-1-1 0,1 0 0,0 0 0,0 0 0,0 0 0,0-1 1,0 0-1,0 0 0,0-1 0,0 0 0,0 0 0,0 0 0,10-2 0,23-7-2608</inkml:trace>
</inkml:ink>
</file>

<file path=ppt/ink/ink1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3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8064,'-14'12'3968,"9"47"-2816,5-52 6015,0 29-7039,0-13 128,0 25 0,0-9 0,10-3-768,-6-1 128,10-12-1280,-3-3 0,6-20-1023,3 0-1</inkml:trace>
</inkml:ink>
</file>

<file path=ppt/ink/ink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4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28 6016,'-26'-27'2944,"49"27"-6656,-14 0 6272,5 7-4480,5 13 0</inkml:trace>
</inkml:ink>
</file>

<file path=ppt/ink/ink1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4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17 7680,'-19'-16'3840,"47"20"-10368,-17-4 6400,3 5-1024,-5-2 0</inkml:trace>
</inkml:ink>
</file>

<file path=ppt/ink/ink1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04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63 399 6656,'-2'2'493,"1"1"0,0-1 0,0 1 1,0 0-1,0-1 0,0 1 0,1 0 1,-1-1-1,1 1 0,0 0 0,-1 0 0,1-1 1,1 1-1,-1 0 0,0 0 0,1 0 0,-1-1 1,1 1-1,0 0 0,0-1 0,2 5 1,11 30 3357,1-7-3881,-14-28-179,2 4 295,0 0-1,1 0 0,-1-1 1,1 1-1,0-1 0,1 0 1,-1 0-1,1 0 0,0-1 1,0 0-1,0 0 0,1 0 1,0 0-1,-1-1 0,1 0 1,1 0-1,-1-1 0,0 0 1,0 0-1,1 0 0,-1-1 1,1 1-1,0-2 0,-1 1 1,1-1-1,0 0 0,-1 0 1,1-1-1,0 0 0,-1 0 1,1-1-1,-1 1 0,0-1 1,1-1-1,-1 1 0,11-8 1,-16 10-85,25-13-13,42-30 0,-60 37-34,0 0-1,-1-1 1,1 0 0,-2 0-1,1 0 1,-1-1-1,0 1 1,-1-2-1,0 1 1,5-11-1,-5 5-78,0 0-1,-1-1 0,0 0 0,-2 0 1,1 0-1,-2 0 0,0-1 0,-1 1 1,-1 0-1,0 0 0,-1 0 0,0-1 1,-2 2-1,1-1 0,-2 0 0,0 1 1,-1 0-1,-7-14 0,5 15-35,-1 0 0,0 1 1,-1 0-1,0 1 0,-1 0 0,0 0 0,-17-12 1,19 17 45,1 0 1,-1 1 0,-1-1-1,1 2 1,-1 0-1,1 0 1,-1 0 0,-1 1-1,1 1 1,0 0 0,-1 0-1,-13 0 1,11 3-2,-1 1 0,1 0 0,0 0 1,0 2-1,1-1 0,-1 2 0,1 0 0,0 0 1,0 1-1,-18 12 0,24-15 64,1 0 1,1 1-1,-1-1 1,0 1-1,1 0 0,0 0 1,-1 1-1,2-1 1,-1 1-1,1 0 1,-1 0-1,1 0 0,1 0 1,-1 1-1,1-1 1,0 1-1,0 0 0,0-1 1,1 1-1,0 0 1,0 0-1,1 0 1,-1 0-1,1 0 0,0 0 1,3 12-1,0-9-11,1 1 0,0 0 0,0-1 0,1 0 0,0 0 0,1 0 0,0-1 0,1 0 0,-1 0 0,1-1 0,1 1 0,0-2 0,0 1 0,0-1 0,18 10 0,-8-6-456,1 0 0,0-1-1,0-2 1,1 0 0,0 0-1,1-2 1,20 3 0,-31-7 115,-1-1 0,0 0 1,1 0-1,-1-1 0,1 0 1,-1 0-1,0-1 1,0 0-1,15-6 0,-19 5 513,0 1 1,1-1-1,-1 1 0,0-2 1,-1 1-1,1 0 0,0-1 0,-1 0 1,7-7-1,-11 10 27,0 1 0,0 0 0,0-1 0,1 1 0,-1 0 0,0-1 0,0 1 0,1 0 0,-1-1 0,0 1 0,1 0 0,-1 0 0,0-1 0,0 1 0,1 0 0,-1 0 0,1-1 0,-1 1 0,0 0 0,1 0 0,-1 0 0,0 0 0,1 0 0,-1 0 0,1 0 0,-1 0 0,0 0 0,1 0 0,-1 0 0,1 0 0,0 0 0,4 13 2402,-2 35 434,-2-33-1549,0 9-672,1 0 0,2-1 0,0 1 0,2-1 1,0-1-1,2 1 0,15 33 0,-16-42-673,1 0-1,0-1 1,1 0 0,0 0-1,1-1 1,0-1 0,1 1-1,0-2 1,1 1-1,0-2 1,1 1 0,22 11-1,-32-19-228,0-1-1,1 1 0,-1-1 0,0 0 1,1 0-1,-1 0 0,1 0 1,-1-1-1,1 1 0,-1-1 1,1 0-1,-1 0 0,1 0 0,-1-1 1,1 1-1,-1-1 0,1 0 1,-1 0-1,0 0 0,1 0 1,-1-1-1,0 1 0,0-1 0,0 0 1,0 0-1,3-3 0,34-16-3176</inkml:trace>
</inkml:ink>
</file>

<file path=ppt/ink/ink1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9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2688,'16'-2'8872,"2"-1"-5769,28-4-2946,-22 7 2473,83 7 471,135 2-238,-206-10-2626,-1-1-1,1-2 1,-1-1-1,59-18 1,-57 13 21,-27 7-223,0 1 0,0-1 0,-1-1 1,1 0-1,10-6 0,-20 10-33,0 0 0,-1 0 0,1 0 0,0 0 1,-1 0-1,1 0 0,0 0 0,-1 0 0,1 0 0,0 0 0,0 0 0,-1 0 1,1 0-1,0-1 0,0 1 0,-1 0 0,1 0 0,0 0 0,0 0 1,-1-1-1,1 1 0,0 0 0,0 0 0,0 0 0,-1-1 0,1 1 0,0 0 1,0 0-1,0-1 0,0 1 0,0 0 0,0-1 0,0 1 0,-1 0 1,1 0-1,0-1 0,0 1 0,0 0 0,0-1 0,0 1 0,0 0 0,0-1 1,0 1-1,0 0 0,1 0 0,-1-1 0,0 1 0,0 0 0,0 0 1,0-1-1,0 1 0,0 0 0,1 0 0,-1-1 0,0 1 0,0 0 0,0 0 1,1-1-1,-1 1 0,0 0 0,0 0 0,1 0 0,-1 0 0,0-1 1,0 1-1,1 0 0,-1 0 0,0 0 0,1 0 0,-12 2 37,1 0-1,-1 0 1,1 1-1,0 1 1,0 0-1,1 0 1,-1 1-1,-14 9 1,-73 58 205,79-57-195,6-5-29,1 0-1,1 1 0,0 0 1,0 1-1,1-1 0,0 2 1,1 0-1,1 0 1,0 0-1,1 1 0,-5 15 1,9-23-19,0 0 1,0 0-1,1 0 1,0 0-1,0 0 1,0 0 0,1 0-1,0 0 1,0 0-1,0 0 1,1 0-1,0 0 1,0 0-1,1 0 1,0 0-1,0 0 1,0 0 0,1-1-1,0 1 1,0-1-1,0 0 1,0 0-1,1 0 1,0 0-1,0-1 1,0 1-1,1-1 1,7 6 0,-5-6 9,0 1 1,0-1 0,1-1-1,-1 1 1,1-1 0,0-1-1,0 1 1,10 1 0,5 1-11,0 1-105,0-2-1,0 0 1,0-2-1,0-1 1,1 0 0,-1-2-1,1-1 1,-1 0-1,0-2 1,25-7-1,-27 5-364,-1 0-1,0-1 1,-1-2-1,0 0 0,0 0 1,-1-2-1,0 0 1,-1-2-1,0 0 1,-1 0-1,15-17 0,-20 16-3,-1-1-1,-1 0 0,0 0 0,-1-1 0,8-22 1,3-24 1055,-18 59-128,0-1 1,-1 0-1,1 1 0,-1-1 1,0 0-1,0 0 0,0 0 0,-1 0 1,0-5-1,14 48 1394,-1-4-884,31 62 0,-39-89-1031,0 0 0,0-1 0,1 0 0,0 0 0,1 0 0,0 0 0,0-1 0,0 0 0,1 0 0,0-1-1,0 1 1,0-2 0,12 7 0,-16-10-169,0 0 0,0 0-1,1 0 1,-1 0 0,0-1-1,0 1 1,0-1 0,1 0-1,-1 0 1,0 0 0,0 0 0,0-1-1,1 1 1,-1-1 0,0 0-1,0 0 1,0 0 0,5-3-1,-2 0-547,1 0-1,-1 0 0,0-1 0,0 0 0,-1 0 0,8-9 1,12-11-2288</inkml:trace>
</inkml:ink>
</file>

<file path=ppt/ink/ink1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0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13 12416,'-18'9'6143,"36"-5"-16766,-13-4 12799,29-13-4608,-11 1 0</inkml:trace>
</inkml:ink>
</file>

<file path=ppt/ink/ink1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0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297 89 2432,'71'-16'4981,"-66"14"-4296,-1 1 0,1-1 0,0 0 0,-1-1 0,1 1 0,-1-1 1,0 1-1,0-2 0,0 1 0,0 0 0,-1-1 0,5-5 1,-8 9-627,0-1 1,1 0-1,-1 0 1,0 1-1,0-1 1,0 0-1,0 0 1,0 1-1,0-1 1,-1 0-1,1 0 1,0 0-1,0 1 1,0-1-1,-1 0 1,1 1-1,0-1 1,-1 0-1,1 1 1,-1-1-1,1 0 1,-1 1 0,1-1-1,-1 1 1,1-1-1,-1 1 1,0-1-1,1 1 1,-1-1-1,0 1 1,1-1-1,-1 1 1,0 0-1,1 0 1,-1-1-1,0 1 1,0 0-1,1 0 1,-1 0-1,-1 0 1,-30-9 1659,27 8-1559,-1 1-1,1 0 0,-1 0 0,0 0 0,1 1 0,-1 0 1,1 0-1,-1 0 0,1 1 0,-1 0 0,-7 4 0,-32 9 577,15-7-306,1 1 1,-45 20-1,63-24-348,0 1 0,0 1 0,1 0 0,0 0 0,0 1 0,0 0 0,1 1 0,0 0 1,-10 14-1,17-20-65,0 0 1,0 0 0,1 0 0,-1 1 0,1-1 0,0 0 0,0 1 0,0-1-1,0 1 1,0 0 0,1-1 0,0 1 0,0-1 0,0 1 0,0 0 0,0-1-1,1 1 1,-1-1 0,1 1 0,0-1 0,0 1 0,1-1 0,-1 0 0,1 1-1,2 3 1,1 2 4,1-1 0,0 0 0,0 0 0,1-1 0,0 0 0,0 0 0,14 10 0,2-2 0,1-1 0,1-1 0,0-1 0,0-1 0,2-1 0,-1-1 0,1-2 0,0-1 1,1-1-1,-1-1 0,49 1 0,-41-5-11,-1-1-1,1-2 1,0-2 0,-1 0 0,0-3 0,0-1 0,-1-1-1,55-25 1,-79 30 3,0 0 1,0 0-1,-1-1 0,1-1 0,-2 1 1,1-1-1,-1 0 0,0-1 0,0 0 0,-1 0 1,0 0-1,0-1 0,-1 0 0,0 0 1,-1 0-1,0-1 0,5-17 0,52 95 114,-53-60-128,0 0-1,1-1 1,0-1 0,1 1-1,-1-1 1,1-1 0,0 0-1,0 0 1,1-1-1,-1-1 1,1 1 0,0-2-1,21 3 1,-4-2 5,-1-1 1,0-2-1,1-1 0,36-6 1,-49 5 13,0-1 0,0-1 0,0 0 0,-1-1 0,0 0 0,14-8 0,-21 9-2,-1 1-1,1-2 0,-1 1 1,0-1-1,0 0 0,-1 0 1,1 0-1,-1-1 0,0 0 1,-1 0-1,1 0 0,-1 0 1,3-8-1,-5 10-15,-1 0 0,1-1-1,-1 1 1,0 0 0,0-1-1,0 1 1,-1 0 0,0-1-1,0 1 1,0-1 0,0 1 0,-1-1-1,1 1 1,-1 0 0,0-1-1,-1 1 1,1 0 0,-1 0-1,1-1 1,-1 1 0,-1 1-1,1-1 1,0 0 0,-1 0 0,-3-3-1,-4-3-18,1 1 1,-2-1-1,1 1 0,-1 1 0,-1 0 0,-16-8 1,15 8-5,-1 2 0,0 0 0,-1 0 0,1 2 0,-1-1 0,0 2 1,0 0-1,0 1 0,0 1 0,-17 0 0,23 0 7,-25-1-54,1 2 0,-1 1 0,1 2 1,-1 1-1,1 2 0,0 1 0,0 1 1,-31 13-1,49-15-156,0 1 0,0 0 0,1 0 0,0 2 0,0 0 0,1 0 0,0 1 0,1 1 0,0 0 0,-18 23 0,29-33 123,0 1 0,-1-1 0,1 1 0,0 0 0,0-1 0,0 1-1,0 0 1,0 0 0,1 0 0,-1-1 0,0 1 0,1 0 0,0 0 0,-1 0 0,1 0-1,0 0 1,0 0 0,0 2 0,1 0-231,1 0 0,-1-1 0,1 1 0,0-1 0,0 0 0,0 1 0,5 4 0,-6-6 223,23 34-3111</inkml:trace>
</inkml:ink>
</file>

<file path=ppt/ink/ink1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1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2560,'3'0'714,"0"-1"0,0 1-1,0-1 1,0 0 0,-1 1 0,1-1-1,0 0 1,0-1 0,-1 1 0,1 0 0,-1-1-1,1 0 1,2-2 0,23-11 3906,-17 14-4383,0 0 1,0 0-1,1 1 0,-1 0 1,0 1-1,21 5 1,4-1 766,43 3 834,54 3-491,-120-11-1249,0 0 0,0-1 0,0-1 0,0 0-1,-1-1 1,1 0 0,21-9 0,-17-2 203,-16 14-294,-1 0 0,0 0 0,1 0 0,-1-1 1,0 1-1,0 0 0,1 0 0,-1 0 0,0-1 0,0 1 0,1 0 0,-1 0 0,0-1 0,0 1 0,0 0 0,1-1 0,-1 1 1,0 0-1,0-1 0,0 1 0,0 0 0,0 0 0,0-1 0,0 1 0,0 0 0,0-1 0,0 1 0,0 0 0,0-1 0,0 1 1,0 0-1,0-1 0,0 1 0,0 0 0,0-1 0,0 1 0,0 0 0,-1-1 0,1 1 0,0 0 0,0-1 0,0 1 0,0 0 0,-1 0 1,1-1-1,0 1 0,0 0 0,-1 0 0,1 0 0,0-1 0,-1 1 0,1 0 0,0 0 0,0 0 0,-1 0 0,1 0 0,0 0 1,-1-1-1,1 1 0,0 0 0,-1 0 0,1 0 0,-8 0 41,0 0 0,0 0-1,0 0 1,0 1 0,0 0 0,0 1 0,1 0-1,-11 4 1,-68 28 160,77-30-185,-6 3 10,-1 1 1,1 0-1,1 0 0,0 2 0,0 0 0,-14 14 0,21-18-29,1 1-1,0 0 0,1 0 0,-1 1 1,1-1-1,1 1 0,0 0 0,0 1 0,0-1 1,1 1-1,1 0 0,-1-1 0,-1 12 1,4-15 5,0 0-1,0 0 1,0 0 0,1-1 0,-1 1 0,1 0 0,0 0 0,1-1 0,-1 1 0,1-1 0,0 1 0,0-1 0,0 0 0,1 0 0,-1 1 0,1-2 0,0 1 0,0 0 0,1-1 0,-1 1 0,5 3 0,3 2 14,1-1 1,-1 0 0,1 0-1,1-1 1,-1-1 0,15 5-1,-7-4-10,0-2 0,1 0 0,-1-1-1,1-1 1,0-2 0,0 0 0,0 0 0,0-2-1,28-5 1,5-3 30,-1-2 0,65-24-1,7-12-42,-116 42 0,1 1 0,-1-1 0,0-1 0,0 0 0,0 0 0,-1-1 0,0 0 0,-1 0 0,1-1 0,6-9 0,-9 3-2,-12 13-1,5 1 5,0 1 0,0 0 0,0 0 0,0 0 0,1 0 0,-1 1 0,0-1 0,1 0 0,-1 1 0,1-1 0,0 1 1,-2 1-1,2-1 2,0-1 0,1 0 0,-1 1 0,1-1 0,-1 1 0,1 0 0,-1-1 0,1 1 0,0-1 0,0 1 0,0-1 0,0 1 0,0 0 0,0-1 0,0 1 0,0-1 0,0 1 0,1 0 0,-1-1 0,1 1 0,-1-1 0,3 3 1,-1 0 7,0-1 1,1 0 0,-1 0 0,1-1-1,0 1 1,0-1 0,0 1 0,0-1 0,5 3-1,2 0 33,0 1 0,0-2 0,1 0 0,0 0 0,17 3 0,-2-3 34,1-2-1,0 0 0,-1-2 1,1-1-1,0-1 0,-1-1 1,36-9-1,-41 6-36,-1 0 0,0-1 0,0-1-1,-1-1 1,1-1 0,-2-1 0,0 0 0,0-1 0,26-24-1,-41 33-41,0-1 0,0 1-1,0-1 1,-1 0-1,1 1 1,-1-1 0,0-1-1,0 1 1,0 0-1,0 0 1,-1-1 0,0 1-1,0-1 1,0 1-1,0-1 1,-1 1 0,0-1-1,0 0 1,0 1-1,0-1 1,-1 1-1,0-1 1,-2-8 0,1 8-15,0-1 1,0 1-1,-1-1 1,0 1-1,0 0 1,0 0 0,-1 0-1,1 1 1,-1-1-1,0 1 1,-1 0-1,1 0 1,-1 0-1,0 1 1,0-1 0,0 1-1,0 0 1,0 1-1,-9-4 1,-5 0-62,1 0-1,0 1 1,-1 2 0,0 0 0,0 0 0,-37 2 0,22 4-138,-1 1 0,1 2 0,0 2 0,-44 15 0,62-17-8,1 0 0,0 2 0,0 0 0,1 0 0,-14 12 0,21-15-21,1 0 0,-1 1-1,1 0 1,1 1 0,-1-1 0,1 1-1,0 0 1,1 0 0,0 1 0,-7 14-1,10-20 80,0 1 0,0-1 0,1 1-1,-1 0 1,0-1 0,1 1-1,-1 0 1,1-1 0,0 1 0,0 0-1,0 0 1,0-1 0,1 1-1,-1 0 1,1-1 0,0 1 0,0 0-1,-1-1 1,2 1 0,0 2 0,1-2-123,-1 0 0,1 0 0,0 0 1,0-1-1,0 1 0,0-1 0,1 0 1,-1 1-1,1-2 0,-1 1 1,7 2-1,34 13-2678</inkml:trace>
</inkml:ink>
</file>

<file path=ppt/ink/ink1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2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6144,'0'-1'126,"0"1"0,0-1 0,0 0-1,1 1 1,-1-1 0,0 1 0,0-1 0,1 0 0,-1 1 0,0-1 0,0 1 0,1-1 0,-1 1 0,1-1 0,-1 1 0,0-1-1,1 1 1,-1-1 0,1 1 0,-1 0 0,1-1 0,0 1 0,-1 0 0,1-1 0,-1 1 0,1 0 0,-1 0 0,1-1 0,0 1-1,-1 0 1,1 0 0,0 0 0,-1 0 0,1 0 0,0 0 0,0 1 201,0 0 0,0 0 1,0 1-1,-1-1 0,1 0 1,-1 0-1,1 1 0,-1-1 0,1 1 1,-1-1-1,0 0 0,1 1 0,-1-1 1,0 1-1,0-1 0,0 0 0,0 1 1,0-1-1,0 1 0,-1-1 1,0 3-1,-6 48 1671,1-16-1600,-2 50 0,10 166 2632,4-170-2625,3 0 0,4-1 1,3 0-1,4-1 0,48 123 1,-65-194-506,-1-3-22,0 0 0,0 0 0,1 0 0,0 0 0,0-1 0,5 7 0,-7-11-23,0 0 0,0 0 0,0-1 0,-1 1 0,1-1 0,0 1 0,0-1 0,0 1 0,0-1 0,0 1 0,0-1 0,0 0 0,1 1 0,-1-1 0,0 0 0,0 0 0,0 0 0,0 0 0,0 0 0,0 0 0,0 0 0,0 0 0,0-1 0,1 1 0,-1 0 0,0-1 0,0 1 0,0-1 0,0 1 0,0-1 0,-1 1 0,1-1 0,0 0 0,0 1 0,0-1 0,0 0 0,-1 0 0,1 0-1,0 1 1,-1-1 0,1 0 0,0-1 0,17-21-3033,-3 1-43</inkml:trace>
</inkml:ink>
</file>

<file path=ppt/ink/ink1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2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9 553 11008,'-9'46'5503,"18"6"-8702,-4-45 10622,18 18-11519,-3-2 129,23-12-1153,-11 1 128</inkml:trace>
  <inkml:trace contextRef="#ctx0" brushRef="#br0" timeOffset="1">169 9 14208,'-27'-9'7039,"45"18"-16638,-13-9 14462,10 7-8958,-6-3 127</inkml:trace>
</inkml:ink>
</file>

<file path=ppt/ink/ink1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7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61 573 1408,'0'2'159,"-1"0"-1,1-1 1,-1 1 0,0 0-1,0-1 1,0 1 0,1-1-1,-1 1 1,-1-1 0,1 0-1,0 1 1,0-1 0,0 0-1,-1 0 1,1 0 0,0 0-1,-4 2 1,4-3 27,1 0 0,-1 0 0,0 0 0,0 0-1,0 0 1,0 0 0,1 0 0,-1 0 0,0-1 0,0 1 0,0 0 0,1-1 0,-1 1 0,0 0 0,0-1-1,1 1 1,-1-1 0,0 1 0,1-1 0,-1 1 0,1-1 0,-1 0 0,0 1 0,1-1 0,-1-1-1,-16-34 4541,14 10-4320,6-18 815,2 0 1,3 0-1,20-70 1,-21 91-988,-4 7-139,2 2 0,0-1 0,0 1-1,2-1 1,0 1 0,0 1 0,1 0 0,1 0 0,0 0 0,1 1 0,0 1 0,1 0 0,0 0 0,1 1 0,0 0 0,0 1 0,1 0-1,0 1 1,25-10 0,-32 16-62,0 0-1,0 0 1,-1 1 0,1 0-1,0 0 1,0 1-1,0-1 1,1 1-1,-1 1 1,0-1-1,0 1 1,0 0 0,-1 0-1,1 1 1,0 0-1,0 0 1,-1 0-1,1 1 1,-1-1-1,0 2 1,6 2 0,9 10 158,-1 0 0,0 0 1,30 36-1,-17-18 141,-17-16-219,0-1 0,0 2 0,-2 0 0,0 1 1,-2 0-1,0 1 0,-1 0 0,-1 0 1,-1 1-1,-1 1 0,8 40 0,-8-7-303,-2 1 0,-2-1-1,-7 89 1,-2-71-813,-31-169 107,34 82 883,1 0-1,0 0 1,1 0-1,0 0 1,1 0-1,1-1 0,0 1 1,1 0-1,4-16 1,6-15 20,21-52 0,-24 74-14,7-23 71,30-53 0,-39 85 48,0 0-1,1 1 0,1 0 1,0 0-1,0 1 1,1 0-1,1 1 1,14-11-1,-23 19-68,0 0 0,1 1 1,-1-1-1,1 1 0,0 0 0,-1-1 0,1 1 0,0 1 1,0-1-1,0 0 0,0 1 0,0-1 0,-1 1 1,1 0-1,0 0 0,0 0 0,0 0 0,0 1 1,0-1-1,0 1 0,3 1 0,-1 0 27,0 0 0,0 1 0,0 0 0,-1 0 0,1 1 0,-1-1 0,0 1 0,0 0 0,0 0 0,5 7 0,5 9 47,-2 1 0,0 0-1,-2 0 1,11 30 0,2 7-96,-4-11-54,20 75 1,-35-105 13,-1-1 0,0 1 0,-2 0 1,0 0-1,-1 0 0,0 0 0,-2 0 0,-5 26 1,5-29-6,-13 43 32,15-55-14,-1 0-1,1-1 0,-1 1 0,0 0 0,0-1 1,1 1-1,-1 0 0,0-1 0,0 1 0,0-1 1,0 0-1,-1 1 0,1-1 0,0 0 0,-1 0 1,1 1-1,-1-1 0,1 0 0,-1-1 0,1 1 1,-1 0-1,0 0 0,1-1 0,-1 1 0,-2 0 1,3-2-26,0-1 1,-1 1-1,1-1 1,0 1-1,0-1 1,0 0 0,0 1-1,0-1 1,0 0-1,0 0 1,1 1-1,-1-1 1,0 0-1,1 0 1,0 0 0,-1 0-1,1 0 1,0-2-1,-2-25-134,1 0 1,1 1-1,1-1 0,2 0 0,11-50 1,0 26 86,40-99 0,-45 130 139,2 0 0,0 0 0,1 1-1,2 1 1,0 0 0,1 1-1,1 0 1,0 1 0,1 1 0,2 1-1,-1 0 1,2 1 0,0 1 0,31-16-1,-48 29-27,-1-1 0,1 1 1,-1 0-1,1 0 0,-1 0 0,1 0 0,0 0 0,0 0 0,-1 1 0,1-1 0,0 1 0,0 0 0,0 0 0,-1 0 0,1 0 1,0 0-1,0 1 0,0-1 0,-1 1 0,1 0 0,0 0 0,-1 0 0,1 0 0,0 0 0,-1 1 0,0-1 0,1 1 0,-1-1 1,0 1-1,0 0 0,0 0 0,0 0 0,0 0 0,0 0 0,0 1 0,-1-1 0,1 1 0,-1-1 0,0 1 0,0-1 1,0 1-1,0 0 0,1 2 0,3 16 137,-1 1 0,0-1 0,-2 1 0,0 38 0,-1-44-143,-1 453 763,-1-456-825,1 0 0,0 1-1,1-1 1,1 0 0,0 0 0,1 0-1,0 0 1,1 0 0,6 13 0,-10-25-58,1 0 0,0 0 1,0 0-1,0 0 1,0-1-1,0 1 1,0 0-1,0-1 1,0 1-1,0-1 1,0 1-1,0-1 1,1 1-1,-1-1 1,0 0-1,0 0 1,0 1-1,1-1 1,-1 0-1,0 0 1,0 0-1,1 0 1,-1-1-1,0 1 0,0 0 1,0 0-1,1-1 1,-1 1-1,0-1 1,0 1-1,0-1 1,0 0-1,0 1 1,0-1-1,0 0 1,0 1-1,0-1 1,1-1-1,40-36-4073,-39 35 3896,27-28-3056</inkml:trace>
</inkml:ink>
</file>

<file path=ppt/ink/ink1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8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24 339 4736,'0'2'9746,"6"12"-7461,-4-12-2182,0-1 0,0 1-1,0 0 1,0 1 0,-1-1-1,1 0 1,-1 1-1,1-1 1,-1 0 0,0 1-1,0 0 1,1 4-1,13 25-177,-10-22 313,1 1-1,1-2 1,-1 1-1,2-1 1,-1 0-1,1 0 1,0-1-1,1 0 1,0-1-1,0 1 1,1-2-1,0 0 1,0 0-1,21 8 1,-18-10-114,0-1 0,0-1 0,1-1 1,-1 0-1,1 0 0,-1-2 0,1 1 0,-1-2 1,0 0-1,17-4 0,-5-1 72,0-1 0,0-1 0,-1-2 0,30-16 0,-43 20-145,1-1 1,-1 0-1,-1-1 0,0 0 0,0-1 0,0 0 1,-1 0-1,-1-1 0,0 0 0,0 0 0,-1-1 1,-1 0-1,0 0 0,0-1 0,-1 0 0,-1 0 1,0 0-1,-1 0 0,3-25 0,-6 31-60,1 0 1,-1 0-1,0-1 0,0 1 0,-1 0 1,0 0-1,-1 0 0,1 0 0,-1 0 1,-1 0-1,1 0 0,-1 1 0,0-1 0,-1 1 1,1 0-1,-1 0 0,0 0 0,-8-8 1,1 3-52,0 1 1,0 1 0,-1 0 0,0 0 0,-1 1 0,0 1-1,-23-10 1,20 10 7,-1 2-1,0 0 1,1 1 0,-2 0-1,1 2 1,0 0-1,0 1 1,-1 1-1,-18 1 1,6 3-74,0 0 1,0 2-1,1 2 1,-33 11-1,50-14 58,0-1-1,0 2 0,1-1 1,0 2-1,0 0 0,1 0 1,-15 13-1,21-17 32,0 1-1,1 0 1,-1 0 0,1 1-1,0-1 1,0 1 0,0-1-1,1 1 1,0 0 0,-1 0-1,2 0 1,-1 0 0,1 1-1,0-1 1,0 0 0,0 1-1,0-1 1,1 10 0,1-11 4,0 1 0,0-1 0,1 1 0,-1-1 1,1 1-1,0-1 0,0 0 0,0 1 0,0-1 1,1-1-1,0 1 0,0 0 0,0-1 0,0 1 0,1-1 1,-1 0-1,1 0 0,0 0 0,0 0 0,0-1 1,0 0-1,0 0 0,0 0 0,8 2 0,2 1-8,-1-1-1,1 0 1,0-2 0,1 1-1,-1-2 1,0 0-1,24-1 1,-2-4 92,0-1 0,-1-1 0,0-2 0,54-20 1,-47 12 127,0-1 0,-2-2 0,0-2 0,60-43 1,-87 50 75,-5 5 65,-1 19 982,-3 7-849,-1 0 1,0 1-1,0 22 0,-3-34-387,1 1-1,0 0 1,1-1 0,-1 1-1,1-1 1,1 1-1,-1-1 1,1 0 0,0 0-1,0 0 1,1 0-1,0-1 1,0 0 0,0 1-1,1-1 1,-1-1-1,1 1 1,0-1-1,1 1 1,-1-2 0,1 1-1,0 0 1,12 4-1,-7-3-89,0 0 0,0-1 0,1 0 0,0-1 0,0 0 0,0-1 0,0 0 0,0-1 0,0-1 0,0 1 0,0-2 0,0 0 0,13-3 0,0-3-958,0-2 1,-1-1 0,0-1-1,-1-1 1,0-1 0,21-16-1,5-8-2474</inkml:trace>
</inkml:ink>
</file>

<file path=ppt/ink/ink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5.4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76 246 3328,'-4'-8'2808,"10"15"-521,10 18-1217,4 23-422,-18-39-623,1 0 0,1 0 0,-1 0 0,1-1 0,1 0 0,0 1 0,0-1 0,0-1 0,1 1 1,0-1-1,1 0 0,-1 0 0,1-1 0,9 6 0,-3-4 55,1 0 0,0-2 0,0 0-1,1 0 1,-1-1 0,1-1 0,1 0 0,-1-2 0,0 1-1,1-2 1,-1 0 0,1-1 0,-1 0 0,0-1 0,1-1 0,-1-1-1,0 0 1,0-1 0,0 0 0,0-1 0,-1-1 0,0 0-1,0-1 1,0-1 0,-1 0 0,0-1 0,-1 0 0,0-1 0,0 0-1,-1-1 1,0 0 0,-1-1 0,-1 0 0,10-16 0,-15 22-49,-1 0 1,0-1-1,0 0 0,0 0 1,-1 0-1,0 0 1,0 0-1,-1 0 1,0 0-1,0 0 1,-1-1-1,0 1 1,0 0-1,-1-1 1,0 1-1,0 0 1,0 0-1,-1 0 1,0 0-1,-1 0 1,1 0-1,-1 0 1,-1 1-1,1 0 0,-1-1 1,0 1-1,-1 0 1,1 1-1,-1-1 1,0 1-1,-6-5 1,-3-2-8,-1 1 1,1 0-1,-2 1 1,1 1-1,-2 0 1,1 2-1,-1-1 1,0 2-1,0 0 1,-1 1-1,-27-4 1,16 6-27,-1 2 0,1 0-1,0 2 1,0 1 0,0 1 0,0 2 0,0 1 0,1 1 0,-54 21 0,74-25-19,1 1 1,0 0 0,0 0 0,0 1 0,0-1 0,1 1 0,-1 1 0,1 0 0,-7 8 0,11-11-2,0-1 0,1 1 0,-1 0 1,1 0-1,0 0 0,0 0 0,0 0 0,0 1 0,0-1 1,1 0-1,-1 0 0,1 0 0,0 1 0,0-1 1,0 0-1,1 0 0,-1 1 0,1-1 0,-1 0 0,1 0 1,0 0-1,0 0 0,1 0 0,-1 0 0,4 5 1,2 2-124,0 0 0,1 0 0,0-1 0,1 0 1,0 0-1,0-1 0,1 0 0,0-1 0,0 0 1,1 0-1,16 6 0,11 5-627,1-3 0,43 12 0,7-4-806,5-6-86</inkml:trace>
</inkml:ink>
</file>

<file path=ppt/ink/ink1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8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2 338 9216,'-1'-3'429,"1"0"1,0 0 0,0 1 0,0-1 0,0 0-1,0 0 1,1 0 0,-1 1 0,1-1-1,0 0 1,0 1 0,0-1 0,0 0-1,0 1 1,0 0 0,1-1 0,2-3-1,36-47 3186,-28 39-3958,7-7 625,1 0 0,2 2 0,0 0 0,39-25 0,-18 14 356,-31 22-478,1 0-1,1 0 0,-1 1 1,1 1-1,1 1 1,-1-1-1,1 2 0,0 0 1,0 1-1,0 1 0,0 0 1,1 1-1,-1 1 0,0 0 1,1 1-1,15 3 1,-23-3-132,1 2 0,0-1 0,-1 1 0,1 0 1,-1 1-1,0 0 0,0 0 0,0 1 1,-1 0-1,1 1 0,-1-1 0,-1 1 0,1 0 1,-1 1-1,0 0 0,0 0 0,-1 0 1,0 1-1,0-1 0,-1 1 0,0 0 0,-1 1 1,1-1-1,-1 1 0,2 13 0,-2-11-29,0 0-1,-2 1 1,1-1 0,-1 0-1,-1 1 1,0-1-1,0 0 1,-1 1 0,-1-1-1,0 0 1,0 0-1,-1 0 1,-1 0-1,0 0 1,0-1 0,-1 0-1,0 0 1,-1 0-1,0 0 1,-10 11 0,6-12-123,1 1 0,-2-2 0,0 0 1,0 0-1,0-1 0,-1 0 0,0-1 1,0 0-1,0-1 0,-1 0 1,0-1-1,0-1 0,0 0 0,-22 2 1,33-5 29,-1 0 0,0-1 0,1 1 0,-1-1 0,0 1 0,1-1 1,-1 0-1,1 0 0,-1 0 0,1-1 0,-1 1 0,1-1 0,0 1 1,0-1-1,-1 0 0,1 0 0,1 1 0,-1-2 0,0 1 0,0 0 0,1 0 1,-1 0-1,1-1 0,0 1 0,0-1 0,-1 1 0,1-3 0,-1-1-289,1 1-1,-1 0 0,1 0 1,1-1-1,-1 1 0,1-1 1,0 1-1,0 0 0,0-1 0,1 1 1,0-1-1,0 1 0,0 0 1,3-7-1,18-27-2261,-3 2-43</inkml:trace>
</inkml:ink>
</file>

<file path=ppt/ink/ink1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0:58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52 299 7808,'4'0'3840,"-18"0"-2944,14 0 7167,-9 3-7679,3 1 128,-3 23 384,1-8 0,2 17-1152,3-4 128,6 23 512,-3-16 128,20 4-512,-6-11 128,9-9-1152,-3-7 128,12-29-2176,-4 6 129</inkml:trace>
  <inkml:trace contextRef="#ctx0" brushRef="#br0" timeOffset="1">93 0 12544,'-27'16'6271,"36"-12"-11518,-9-4 10750,23 0-10238,-3 0 127</inkml:trace>
</inkml:ink>
</file>

<file path=ppt/ink/ink1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4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3 558 7936,'0'0'91,"0"0"0,0 0 0,0 0 0,1 1 0,-1-1 0,0 0 0,0 0 1,0 0-1,1 0 0,-1 0 0,0 0 0,0 1 0,0-1 0,0 0 0,0 0 0,1 0 0,-1 0 1,0 1-1,0-1 0,0 0 0,0 0 0,0 0 0,0 1 0,0-1 0,0 0 0,0 0 0,0 1 1,0-1-1,0 0 0,0 0 0,0 0 0,0 1 0,0-1 0,0 0 0,0 0 0,0 0 0,0 1 1,0-1-1,0 0 0,0 0 0,0 0 0,0 1 0,-1-1 0,1 0 0,0 0 0,0 0 0,0 1 1,0-1-1,0 0 0,-1 0 0,1 0 0,0 0 0,0 0 0,0 0 0,0 1 0,-1-1 0,1 0 0,0 0 1,0 0-1,-1 0 0,1 0 0,0 0 0,0 0 0,0 0 0,-1 0 0,1 0 0,0 0 0,0 0 1,1 0 141,0 1 1,0-1 0,0 0 0,0 0 0,0 1 0,0-1-1,0 0 1,0 0 0,1 0 0,-1 0 0,0 0 0,0-1-1,0 1 1,0 0 0,0 0 0,2-2 0,12-6 70,-1-2 0,0 0 0,-1 0 0,0-1 0,-1-1 1,16-18-1,57-86 117,-45 57 335,-29 43-651,0 0-1,-1-2 1,-1 1-1,-1-1 1,-1 0 0,0-1-1,-1 0 1,-1 0-1,3-23 1,-8 37-60,1 1 1,-1 0-1,0 0 1,0 0-1,0 0 1,0 0-1,-1 0 1,0 0-1,0 0 1,0 0 0,0 0-1,-1 0 1,1 0-1,-1 1 1,0-1-1,0 1 1,-1-1-1,1 1 1,-5-5-1,5 6-14,0 1-1,0-1 1,0 0-1,0 1 1,0 0-1,-1-1 1,1 1-1,0 0 1,-1 0-1,0 1 1,1-1-1,-1 0 1,1 1-1,-1-1 1,1 1-1,-1 0 1,0 0-1,1 0 1,-1 0-1,0 1 1,1-1-1,-1 1 1,1-1-1,-1 1 1,1 0-1,-1 0 1,1 0-1,-1 0 1,1 1-1,-3 1 1,4-2-25,-1-1-1,1 1 1,-1 0 0,1 0 0,0 0 0,-1 0 0,1 0 0,0 1 0,0-1 0,0 0 0,0 1 0,0-1 0,0 0 0,0 1 0,0-1-1,1 1 1,-1-1 0,0 4 0,1-4-1,0 0 0,0 1 0,0-1-1,0 0 1,0 0 0,1 1 0,-1-1 0,1 0-1,-1 0 1,1 0 0,-1 0 0,1 0 0,-1 1-1,1-1 1,0 0 0,0 0 0,-1-1-1,1 1 1,1 1 0,2 2 6,1-1 0,-1 0 0,1 0 1,-1-1-1,1 1 0,0-1 0,0 0 0,0 0 0,8 1 1,18 1 20,0-2-1,0-2 1,1 0 0,52-9 0,-41 4 43,15-3 42,64-17 0,-26 4 140,-93 20-248,0 0 1,0 1 0,0-1-1,1 1 1,-1 0-1,0 0 1,0 0 0,1 0-1,-1 1 1,0-1-1,0 1 1,0 0-1,0 0 1,0 0 0,4 2-1,-7-3-4,1 1 0,-1-1-1,1 1 1,-1-1 0,1 1-1,-1-1 1,1 1 0,-1 0-1,0-1 1,1 1 0,-1 0-1,0-1 1,0 1 0,1 0 0,-1-1-1,0 1 1,0 0 0,0-1-1,0 1 1,0 0 0,0-1-1,0 1 1,0 0 0,0-1 0,0 1-1,-1 1 1,0 0 5,0 1 1,0 0-1,0-1 0,-1 1 1,0-1-1,1 1 1,-1-1-1,0 0 0,-4 4 1,-9 9-10,1 1 1,1 0-1,1 1 1,0 0-1,1 1 0,1 0 1,0 0-1,1 1 1,2 1-1,0-1 1,1 1-1,1 0 0,0 1 1,-2 36-1,8-47 3,-1-1-1,2 1 0,-1-1 1,2 0-1,-1 1 1,1-1-1,0 0 0,1-1 1,0 1-1,7 11 1,-7-14 0,0 0 0,0-1 1,1 1-1,-1-1 0,1 0 1,1 0-1,-1 0 0,0-1 1,1 1-1,0-1 0,0-1 1,0 1-1,1-1 0,-1 0 1,11 2-1,4 0 10,1-2 0,-1-1 0,1 0 0,0-2 0,-1 0 0,1-2 0,-1 0 0,1-1 0,-1-1 0,22-8 0,18-8 27,-2-3 0,66-35 0,-116 53-66,1 0-1,-1-1 0,0 0 1,-1 0-1,0-1 0,0-1 1,0 1-1,8-11 0,-14 15 7,1 0 0,-1 0-1,0 0 1,-1 0 0,1 0-1,0 0 1,-1 0 0,0 0-1,0-1 1,0 1 0,0 0-1,0-1 1,-1 1 0,1-1-1,-1 1 1,0-1 0,0 1-1,0-1 1,-1 1 0,1-1-1,-1 1 1,0-1 0,0 1-1,0 0 1,0-1 0,-1 1 0,1 0-1,-1 0 1,-2-4 0,-3 0-57,-1 1 1,1 0-1,-1 0 1,0 0-1,-1 1 1,1 0-1,-1 1 1,0 0-1,0 0 1,0 1-1,-1 0 1,-17-3-1,19 5 50,0 0 0,0 0-1,0 1 1,-1 0 0,1 0 0,0 1-1,0 0 1,0 1 0,0 0-1,0 0 1,0 1 0,1 0 0,-11 5-1,6-2 41,0 1 0,1 0 0,0 1 0,1 0 0,0 1 0,0 0 0,-10 12 0,15-14 25,0-1 0,0 1 0,1 0-1,-1 0 1,2 0 0,-1 1 0,1-1 0,0 1-1,0 0 1,1 0 0,0 0 0,1 0-1,0 1 1,0-1 0,1 0 0,0 0 0,0 1-1,0-1 1,2 0 0,-1 0 0,1 0 0,0 0-1,0 0 1,1 0 0,0 0 0,1-1-1,-1 1 1,1-1 0,1 0 0,0 0 0,0-1-1,6 8 1,3-1 38,0 0 1,1 0-1,1-2 0,0 1 0,0-2 0,1-1 1,1 0-1,-1-1 0,1 0 0,21 4 0,-13-4-55,-1-2 0,2-2 0,-1 0 0,1-1 0,-1-2-1,1-1 1,27-3 0,1 0-533,-44 3-46,0 0 0,1 0 1,-1-1-1,0-1 0,0 0 1,0 0-1,0-1 1,0-1-1,-1 0 0,15-7 1,9-12-2666</inkml:trace>
</inkml:ink>
</file>

<file path=ppt/ink/ink1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5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190 338 5376,'-1'-1'371,"-1"1"0,0 0 0,0-1-1,0 1 1,0 0 0,0 1 0,0-1 0,0 0 0,0 0 0,0 1 0,1-1 0,-1 1 0,0-1 0,0 1-1,0 0 1,1 0 0,-1 0 0,0 0 0,-1 2 0,-36 29 5087,33-27-5663,4-2 322,0-1-1,-1 1 1,1 0 0,0 0-1,0 0 1,0 0-1,1 1 1,-1-1-1,1 0 1,0 1-1,0-1 1,0 1-1,0-1 1,1 1-1,-1-1 1,1 1-1,0-1 1,0 1-1,0 0 1,1-1-1,-1 1 1,1-1-1,0 1 1,1 4 0,0-3 24,0 0 1,0-1-1,0 1 1,1-1-1,-1 1 1,1-1-1,0 0 1,0 0 0,1 0-1,-1 0 1,1-1-1,0 1 1,0-1-1,0 0 1,0 0 0,1 0-1,8 3 1,2-1-32,1 0 1,0-1 0,0-1 0,0 0 0,0-2-1,0 1 1,1-2 0,-1 0 0,0-1 0,1-1-1,-1-1 1,0 0 0,20-7 0,-9 1-57,-1 0 0,0-3 0,-1 0 0,0-1 0,-1-1 0,0-2 0,20-18 1,-32 25-34,-2-1 1,1 0 0,-1-1 0,-1 0 0,0 0 0,-1-1 0,0 0 0,9-19 0,-14 24-14,-1 1 0,1-1 1,-1 0-1,0 0 0,-1 0 0,1 0 1,-1 0-1,-1 0 0,0 0 1,0 0-1,0 0 0,0 0 0,-1 0 1,-1 0-1,1 0 0,-1 0 0,0 0 1,-1 1-1,-3-8 0,-2 1-8,-1 0 0,-1 1 0,0 0 0,0 1 0,-1 0 0,-1 1 0,0 0 0,0 0 0,-1 2 0,0-1 0,-1 2 0,1 0 0,-16-6 0,16 9-10,0-1 0,-1 2-1,1 0 1,-1 0 0,1 1-1,-1 1 1,0 0 0,0 1-1,1 1 1,-1 0 0,-21 4-1,32-4 7,-17 2-41,-1 1 0,1 1-1,-1 1 1,2 1 0,-1 0-1,1 2 1,-25 14 0,30-15-40,0 0 0,1 1 1,0 1-1,1 0 0,0 1 1,1 0-1,0 1 1,0 0-1,1 1 0,-15 26 1,22-34 10,0 1 0,0 0 0,1-1 0,0 1 1,0 0-1,0 1 0,1-1 0,0 0 0,0 0 0,1 1 1,0-1-1,0 0 0,0 1 0,1-1 0,-1 0 0,2 0 1,-1 0-1,1 1 0,0-1 0,0 0 0,0-1 1,1 1-1,0 0 0,0-1 0,1 0 0,-1 1 0,1-2 1,7 8-1,-4-6-13,0 0-1,0-1 1,0 0 0,1 0 0,-1-1 0,1 0 0,0-1 0,0 1-1,1-1 1,-1-1 0,1 0 0,0 0 0,-1-1 0,12 1 0,12 0-125,-1-2 1,45-5-1,-44 1 1,0-1-1,0-2 0,-1 0 0,44-19 1,107-62-757,-160 73 1094,6-5 192,-27 19-261,-1 1-1,1-1 1,-1 1-1,1 0 1,-1-1-1,1 1 1,-1-1-1,1 1 1,-1 0-1,1 0 1,0-1-1,-1 1 1,1 0-1,-1 0 1,1 0-1,0 0 1,-1 0-1,1 0 1,0 0-1,-1 0 1,1 0-1,0 0 1,-1 0-1,1 0 1,0 0-1,-1 0 1,2 1-1,-1 5 400,1 1 0,-1 0 0,-1 0 0,1 0 0,-1-1-1,-1 13 1,1 3 65,2-6-225,0 0 0,1 0 0,1-1-1,0 1 1,10 22 0,-11-32-248,-1-1 1,1 1-1,0-1 0,1 1 1,-1-1-1,1 0 1,0 0-1,0 0 0,1-1 1,0 0-1,-1 0 0,1 0 1,1 0-1,-1-1 0,0 1 1,1-2-1,6 4 1,0-3-137,1 0 0,0-1 0,0 0 0,0-1 0,0 0 0,0-1 0,19-3 0,7-1-702</inkml:trace>
</inkml:ink>
</file>

<file path=ppt/ink/ink1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5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226 921 8576,'0'-1'213,"0"1"-1,-1-1 1,1 0 0,0 0 0,0 0 0,0 0-1,0 0 1,0 1 0,0-1 0,0 0 0,0 0 0,0 0-1,1 0 1,-1 0 0,0 1 0,0-1 0,1 0-1,-1 0 1,0 0 0,1 1 0,0-2 0,21-19 1266,-18 18-622,19-15 2443,6 2-2595,9-5-593,151-117 422,-153 110-546,-15 12 81,0-1 0,0-1-1,-2-1 1,0 0 0,-1-2-1,16-23 1,-26 30-38,0-1 0,0 1 1,-2-1-1,0-1 0,0 1 0,-1-1 0,-1 0 0,-1-1 1,0 1-1,-2 0 0,1-1 0,-3-30 0,0 37-11,-1 0-1,0 0 0,0 0 1,-1 1-1,0-1 0,-1 1 1,0-1-1,0 1 1,-1 0-1,-1 1 0,1-1 1,-1 1-1,-1 0 0,-6-7 1,0 4 14,0 0 1,-1 0 0,0 1 0,0 1-1,-1 0 1,-29-11 0,26 12 12,0 0 1,-1 2-1,0 1 1,0 0 0,0 1-1,0 1 1,-1 1-1,0 0 1,1 2 0,-1 0-1,1 1 1,-28 6-1,22-3 42,-1 1 0,1 2-1,1 0 1,-32 14-1,47-17-42,-1 1 0,1 0 0,0 1 0,0 0 0,0 0-1,1 1 1,0 0 0,0 1 0,1-1 0,0 1 0,0 1-1,1-1 1,0 1 0,-5 10 0,4 2 37,1 0 1,0 0-1,1 0 1,2 0-1,0 1 0,1-1 1,1 1-1,1 0 0,1-1 1,8 41-1,2-5 88,2-1 0,3-1-1,3 0 1,29 61 0,-24-63-91,2 0 0,3-1 0,55 76 0,-80-124-75,182 220-1034,-179-217 781,0 0 1,1-1-1,0 1 0,13 7 1,-20-13 73,0 0-1,0 0 1,0 0 0,1-1-1,-1 1 1,0 0 0,1-1 0,-1 1-1,1-1 1,-1 1 0,0-1-1,1 0 1,-1 1 0,1-1-1,-1 0 1,1 0 0,-1 0 0,1 0-1,-1-1 1,1 1 0,-1 0-1,0-1 1,1 1 0,-1 0 0,1-1-1,-1 0 1,0 1 0,1-1-1,-1 0 1,0 0 0,0 0 0,0 1-1,0-1 1,1-1 0,-1 1-1,-1 0 1,1 0 0,0 0-1,0 0 1,1-2 0,8-33-2727,-2-4-43</inkml:trace>
</inkml:ink>
</file>

<file path=ppt/ink/ink1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6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20 493 10368,'-6'45'5120,"-8"-6"-6784,14-36 10367,20 21-8831,-6-8 128,4 3-1280,-8-3 0,17-5-512,-7-2 129,17-34-1153,-9 11 128</inkml:trace>
  <inkml:trace contextRef="#ctx0" brushRef="#br0" timeOffset="1">391 1 12800,'-48'10'6399,"30"-13"-9214,13-1 13438,5 4-11903,0 0 0,20 0-5504,-6 0 129</inkml:trace>
</inkml:ink>
</file>

<file path=ppt/ink/ink1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9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 1152,'0'19'512,"0"-19"-384,0 0 640,0-9-384,0 2 0,0 4 0,0-1 128,0 4-768,0 0 0,-3 4 256,-2-4 0,1 3-512,-1-3 0</inkml:trace>
</inkml:ink>
</file>

<file path=ppt/ink/ink1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26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489 40 2816,'0'0'108,"0"0"1,-1 0-1,1 0 0,0 0 1,0 0-1,0 1 1,0-1-1,0 0 0,0 0 1,0 0-1,0 0 1,0 0-1,-1 0 0,1 0 1,0 0-1,0 0 1,0 0-1,0 0 0,0 0 1,0 0-1,-1 0 0,1 0 1,0 0-1,0 0 1,0 0-1,0 0 0,0 0 1,0 0-1,-1 0 1,1 0-1,0 0 0,0 0 1,0 0-1,0 0 1,0 0-1,0 0 0,-1 0 1,1 0-1,0 0 0,0 0 1,0 0-1,0 0 1,0-1-1,0 1 0,0 0 1,0 0-1,0 0 1,-1 0-1,1 0 0,0 0 1,0 0-1,0-1 1,0 1-1,0 0 0,0 0 1,0 0-1,0-12 2597,1-6-1262,-1 17-1372,0 1 0,-1-1 0,1 1 0,0 0 0,0-1 0,0 1 0,0 0 0,0-1-1,0 1 1,-1 0 0,1 0 0,0-1 0,0 1 0,0 0 0,-1-1 0,1 1 0,0 0-1,0 0 1,-1 0 0,1-1 0,0 1 0,-1 0 0,1 0 0,0 0 0,-1-1 0,1 1 0,0 0-1,-1 0 1,1 0 0,0 0 0,-1 0 0,1 0 0,0 0 0,-1 0 0,1 0 0,0 0-1,-1 0 1,1 0 0,-1 0 0,-20 8 349,-1 1-1,2 1 0,-1 0 1,2 2-1,-19 13 1,27-18-334,-3 3-13,0 1 1,1 0 0,0 1-1,0 1 1,1 0 0,1 0-1,0 1 1,-15 28-1,1 4 175,-27 77-1,10-24 132,28-65-187,2 1 0,0 1 1,3 0-1,1 0 0,-4 48 1,7-27 218,2 2 1,9 96 0,0-110-64,3-1 1,26 81-1,-25-98-148,2-1 0,1 0 0,1-1 0,1 0 0,35 42-1,106 98 675,-108-118-749,-42-41-227,1-1 1,0 1 0,1-1 0,-1-1 0,1 1 0,0-1 0,0-1 0,0 0 0,0 0 0,1 0-1,-1-1 1,1 0 0,0-1 0,-1 0 0,1 0 0,0-1 0,0 0 0,0-1 0,-1 1 0,1-2-1,0 1 1,10-5 0,-10 5-2335,-9 1 2277,0 0 0,0 0 0,0 0 0,0 0 0,0 0-1,0 0 1,0 0 0,0 0 0,-1-1 0,1 1 0,0 0 0,0 0 0,0 0 0,0 0-1,0 0 1,0 0 0,0 0 0,0 0 0,0-1 0,0 1 0,1 0 0,-1 0 0,0 0-1,0 0 1,0 0 0,0 0 0,0 0 0,0 0 0,0 0 0,0-1 0,0 1 0,0 0-1,0 0 1,0 0 0,0 0 0,0 0 0,0 0 0,1 0 0,-1 0 0,0 0 0,-5-4-3041</inkml:trace>
</inkml:ink>
</file>

<file path=ppt/ink/ink1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28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29 455 3072,'-1'0'399,"0"0"0,0 0 0,0 0 0,0 0 0,0-1 0,0 1 0,0 0 0,0-1-1,0 1 1,0 0 0,0-1 0,1 1 0,-1-1 0,0 0 0,0 1 0,0-1 0,0 0 0,1 1 0,-1-1 0,0 0 0,1 0 0,-1 0 0,1 0 0,-2-1 0,-5-32 2176,8 24-2267,-1 1 1,1 0-1,0 0 0,1 0 1,5-18-1,6 4 222,0 0-1,1 1 0,2 0 0,0 1 0,1 1 0,26-23 0,-37 36-435,9-8 87,0 0 1,1 1-1,1 1 1,0 1 0,0 0-1,1 1 1,1 1-1,0 1 1,0 0 0,1 2-1,36-10 1,-39 14-114,1 0 0,-1 2 0,1 0 0,-1 0 0,1 2 0,-1 0 0,1 1 0,-1 1 0,0 1 0,0 0 0,0 1 0,0 1 1,-1 1-1,20 10 0,-6-1-127,-2 1 0,0 2 1,-1 0-1,32 31 0,-47-39 16,-2 0 0,1 1 0,-2 0 0,1 0 0,-2 1 0,1 1 0,-2-1-1,0 1 1,-1 1 0,0-1 0,5 22 0,-10-31 59,0-1 1,-1 0-1,0 0 0,0 0 1,0 1-1,0-1 0,0 0 1,-1 0-1,0 1 0,0-1 0,0 0 1,0 0-1,-1 0 0,-3 7 1,0-4 45,0 0 0,0 0-1,0-1 1,0 0 0,-1 0 0,0 0 0,-8 5 0,-8 4 84,0-1-1,0-1 1,-43 17 0,44-21-115,-1 0 0,1-2 0,-1-1 0,-1-1 0,1 0 0,-1-2 0,1-1 0,-1 0 0,0-2 0,-39-4 0,48 1-42,0 0 0,0-1 0,1 0-1,-25-11 1,32 11-352,-1 1-1,0-1 1,1 0 0,0 0-1,0-1 1,0 1-1,0-1 1,1-1 0,0 1-1,-6-9 1,5-3-4757,6 9 2027</inkml:trace>
</inkml:ink>
</file>

<file path=ppt/ink/ink1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29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132 362 5760,'-2'3'944,"0"-1"-1,0 1 1,1-1 0,-1 1 0,1 0 0,0-1 0,0 1 0,0 0-1,0 0 1,-1 3 0,2-1-565,0-1 1,-1 1-1,2-1 1,-1 0-1,0 1 0,1-1 1,0 1-1,0-1 0,0 0 1,3 8-1,-1-6-283,1 1-1,-1-1 0,1 1 1,0-1-1,1-1 1,-1 1-1,1 0 1,1-1-1,-1 0 1,1 0-1,9 6 1,-4-4 40,1 0 1,0-1-1,0-1 1,1 0-1,0 0 1,-1-2-1,1 1 1,1-2-1,-1 1 1,0-2-1,1 0 1,-1 0 0,1-2-1,15-1 1,0-3-38,1-2-1,-2-1 1,1-1 0,-1-2 0,0 0 0,-1-2 0,-1-1 0,0-1 0,-1-1 0,44-38 0,-61 48-101,-1-1 1,-1 1 0,1-1 0,-1-1 0,0 1 0,-1-1 0,1 0 0,-2 0-1,1-1 1,-1 0 0,-1 1 0,1-1 0,-1 0 0,-1-1 0,0 1 0,0 0-1,-1-1 1,0-12 0,-2 14 0,0 1 0,-1-1 0,-1 0 0,1 0 0,-1 1-1,0 0 1,-1-1 0,0 1 0,0 0 0,0 1 0,-11-12 0,5 7-18,-1 0 0,0 0 1,-1 1-1,-26-16 1,22 17 15,0 0 1,-1 1-1,0 1 1,0 1 0,-1 0-1,1 1 1,-1 1 0,-22-2-1,38 6 3,-24-5-71,1 2-1,-1 0 0,0 2 1,0 0-1,0 2 1,0 1-1,1 1 0,-1 2 1,1 0-1,0 1 0,0 2 1,0 1-1,-35 17 1,51-22-49,1 1 1,0 0-1,0 0 1,0 0-1,1 1 1,0 0-1,0 1 1,0 0-1,1 0 1,0 0 0,0 0-1,1 1 1,0 0-1,-4 10 1,6-14-51,1-1 0,0 1 0,0 0 0,0 0 1,1-1-1,-1 1 0,1 0 0,0 1 0,0-1 1,0 0-1,1 0 0,0 0 0,-1 0 0,1 1 1,1-1-1,-1 0 0,1 0 0,-1 0 0,1 0 1,1 1-1,-1-1 0,0 0 0,1-1 0,2 6 0,15 39-2901</inkml:trace>
</inkml:ink>
</file>

<file path=ppt/ink/ink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6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14 2304,'-1'0'38,"0"1"1,1-1 0,-1 0-1,1 0 1,-1 0-1,0 0 1,1 0-1,-1 0 1,1 0-1,-1 0 1,0 0 0,1-1-1,-1 1 1,1 0-1,-1 0 1,0 0-1,1-1 1,-1 1-1,1 0 1,-1-1-1,1 1 1,-1 0 0,1-1-1,-1 1 1,1-1-1,0 1 1,-1 0-1,1-1 1,-1 1-1,1-1 1,0 0 0,0 1-1,-1-1 1,1 1-1,0-1 1,-4-3 724,1 12 1459,-5 39-1491,1 0 1,3 0-1,2 54 1,0-20-671,-4 44 1025,-3 31-12,7 0 1,19 176-1,-10-291-971,1 0 0,2-1 0,1 0 0,2-1 0,23 47 1,-33-82-91,-1 0 0,1-1 0,-1 1 1,1-1-1,0 1 0,1-1 0,-1 0 1,0 0-1,1 0 0,0 0 0,0-1 1,-1 0-1,1 1 0,1-2 0,-1 1 1,0 0-1,0-1 0,1 0 0,-1 1 1,1-2-1,-1 1 0,7 0 0,-2-1 6,0 0 0,1-1-1,-1 0 1,0 0-1,1-1 1,-1 0-1,0 0 1,0-1 0,13-6-1,-11 3-4,-1-1 0,0 0 0,0 0 0,-1 0 0,0-2 0,0 1-1,-1-1 1,0 0 0,-1 0 0,11-19 0,-5 6-19,-1 0 0,-2-1 0,0 0 0,6-25 0,-14 40-133,-7 18-1,-6 21 54,9-22 78,1 0 1,-1 1-1,2-1 1,-1 1 0,1-1-1,1 1 1,0-1-1,0 1 1,4 11 0,-4-17 3,1 0 0,0 0 0,0 0 0,0 0 0,0 0 0,1-1 0,0 1 0,-1-1 0,1 1 0,1-1 1,-1 0-1,0 0 0,1 0 0,0-1 0,-1 1 0,1-1 0,0 0 0,0 0 0,0 0 0,1-1 0,6 2 1,3 0 27,0-1 1,0 0-1,0-1 1,1-1 0,-1-1-1,0 1 1,1-2-1,-1 0 1,0-1 0,0-1-1,-1 0 1,1 0-1,-1-1 1,13-8 0,-19 9-12,0 0 0,-1 0 0,1-1 1,-1 0-1,-1 0 0,1-1 0,-1 1 1,0-1-1,0 0 0,0-1 1,-1 1-1,0-1 0,4-9 0,2-9 54,-1 0 0,9-41 0,8-19 41,-22 105-109,-2 18 0,-2-31-1,0 22 113,6 54-1,-5-75-88,1 0-1,0-1 0,0 1 1,0-1-1,1 0 0,0 0 1,1 0-1,0 0 0,0 0 1,0-1-1,10 12 0,-2-7-54,0 0-1,1-1 0,0 0 1,1 0-1,0-2 1,0 0-1,30 12 0,22-1-4335,-47-21 2363,0-14-43</inkml:trace>
</inkml:ink>
</file>

<file path=ppt/ink/ink1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29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273 866 7040,'1'1'183,"-1"-1"0,1 1 1,0-1-1,0 1 0,0-1 1,0 1-1,0-1 0,-1 1 1,1-1-1,0 0 0,0 0 0,0 1 1,0-1-1,0 0 0,0 0 1,0 0-1,0 0 0,0 0 1,0 0-1,0 0 0,0-1 1,0 1-1,0 0 0,0 0 1,0-1-1,0 1 0,0-1 0,-1 1 1,1-1-1,1 0 0,36-23 4494,-20 12-3581,16-10 81,63-37-242,-75 48-814,0 0-1,-1-2 1,0 0-1,-1-2 0,0 0 1,-2-1-1,0-1 0,-1-1 1,0 0-1,-1-1 1,-2-1-1,0 0 0,18-36 1,-28 48-124,-1-1-1,0 1 1,-1 0 0,0-1 0,0 0 0,-1 1 0,0-1 0,0 0-1,-1 0 1,0 1 0,-1-1 0,0 0 0,0 1 0,-4-13 0,0 9-3,1 0 0,-2 0 0,1 1 0,-2 0 0,1 0 0,-1 1 0,-1-1 0,0 2 0,-10-11 0,-5 0-13,0 0 1,-1 2-1,-1 0 0,-1 2 1,0 1-1,-1 1 0,-41-15 1,52 22 11,-159-50 12,159 53 35,-1 0 1,1 2-1,-1 0 1,0 1-1,1 0 1,-1 1-1,0 1 1,-23 5-1,35-5-17,1 0 0,0 0-1,0 1 1,0 0-1,0-1 1,0 1 0,0 1-1,0-1 1,1 1 0,-1-1-1,1 1 1,0 0-1,0 0 1,0 0 0,0 1-1,0-1 1,1 1-1,-1-1 1,1 1 0,-2 6-1,0 0 38,0 1 1,1 0-1,1 1 0,0-1 0,0 0 0,1 12 0,1 36 134,2 0 0,4-1 0,2 0-1,21 83 1,-23-117-139,16 67-286,4 0 0,4-2 0,3-1 0,5-1 0,75 125 0,-80-169-1647,-32-42 1688,0 0 0,0 0 0,0 0 0,0 0 0,0 0 0,0 0 0,0 0 0,1-1 1,-1 1-1,0 0 0,1-1 0,-1 1 0,0-1 0,1 0 0,-1 1 0,1-1 0,-1 0 0,0 0 0,1 0 0,-1 0 0,1 0 0,-1 0 0,1 0 0,-1-1 0,1 1 0,-1 0 0,0-1 0,1 1 0,-1-1 0,0 1 0,2-2 0,11-7-2882</inkml:trace>
</inkml:ink>
</file>

<file path=ppt/ink/ink1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0.3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100 246 8704,'9'3'1488,"-1"-1"0,0 2 0,1-1 0,-1 1 1,0 0-1,-1 1 0,15 11 0,5 5-1362,18 24 639,-28-26-12,1-2 1,28 21-1,-39-33-604,0 0 1,1 0 0,0-1 0,0-1 0,0 1-1,0-1 1,1-1 0,-1 1 0,1-1-1,15 1 1,-9-2-73,-1-1 0,1-1 0,0-1 1,0 0-1,-1 0 0,1-1 0,-1-1 0,0-1 0,0 0 0,24-13 0,-28 13-38,0-1 0,-1 0 0,0 0 0,0-1 0,-1-1 0,0 1 0,0-1 0,0 0 0,-1-1 0,-1 0 0,0 0 0,0 0 0,0-1 0,-1 0 0,4-11 0,-8 15-47,1 0 0,-1 0 0,0 0 0,-1 0 0,0 0 0,0 0 0,0-1 0,0 1 0,-1 0 0,0 0 0,-1 0 0,1 0 0,-1 0 0,0 1 0,0-1 0,-1 0 0,0 1 0,0 0 0,-6-8 0,-1-2-29,-2 2 0,1-1-1,-2 1 1,0 1 0,-18-13-1,20 17 17,0 0 0,-1 1-1,0 0 1,-1 1 0,1 0-1,-1 1 1,0 1 0,0 0-1,-1 1 1,-20-3 0,18 4 18,-1 0 1,1 1 0,-1 0 0,1 1 0,-1 1 0,1 1 0,-1 1 0,1 0 0,-20 7 0,31-9 1,-15 4-34,-1 2 1,2 0-1,-1 1 0,1 0 1,0 2-1,-22 15 0,30-17-164,0 0 0,1 1 0,0 0 0,1 1 0,0 0 0,0 0 0,1 1 0,0 0 0,1 1 0,-8 16 0,13-24-50,-1 1-1,1 0 1,0 0-1,1-1 0,-1 1 1,1 0-1,0 1 1,0-1-1,1 0 0,-1 0 1,1 0-1,0 0 1,0 0-1,1 1 0,0-1 1,0 0-1,0 0 1,0 0-1,4 7 0,14 32-3077</inkml:trace>
</inkml:ink>
</file>

<file path=ppt/ink/ink1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0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10752,'-14'6'5376,"10"47"-3713,4-44 5377,-5 21-6656,-1-1 0,12 33 128,-6-11 128,14-1-896,-5-5 0,28-3 384,-8-10 0,22-21-1024,-12 1 128,22-31-2688,-15 6 128</inkml:trace>
</inkml:ink>
</file>

<file path=ppt/ink/ink1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1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16 13568,'-51'-16'6783,"79"16"-9727,-19 0 11392,14 5-10112,-3-1 0,-3 0-3072,3-1 1,-15-3 4735,-1 0 0</inkml:trace>
</inkml:ink>
</file>

<file path=ppt/ink/ink1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2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23 5120,'-11'0'1671,"0"0"0,1-1 0,-1-1 0,-14-4 1,-9-1 340,2 3-1295,0 2 0,0 2 0,-57 5 0,72-4-364,12 0-278,0 0 0,0 0 0,0 0 0,1 0 0,-1 1 0,1 0 1,-1 0-1,1 0 0,0 0 0,0 1 0,0-1 0,0 1 0,0 0 0,0 0 0,1 1 1,-1-1-1,1 1 0,0 0 0,0 0 0,1 0 0,-1 0 0,1 0 0,0 1 0,0-1 0,0 1 1,1-1-1,-1 1 0,1 0 0,0-1 0,0 1 0,1 0 0,0 0 0,0 0 0,0 0 1,0-1-1,1 1 0,-1 0 0,1 0 0,0-1 0,1 1 0,-1 0 0,1-1 0,0 1 1,0-1-1,1 0 0,-1 0 0,6 7 0,3-1-111,0-1 1,1-1-1,0 0 1,0 0-1,1-1 1,0-1-1,0 0 1,0-1-1,1 0 0,0-1 1,27 4-1,-17-3-521,1-1 0,-1-2 0,1 0 0,0-2 0,0 0 0,0-2 0,0-1 0,41-9 0,14-16-2216,-12 2-64</inkml:trace>
</inkml:ink>
</file>

<file path=ppt/ink/ink1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3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6 9600,'-1'0'131,"0"-1"0,1 1 1,-1-1-1,0 1 0,0-1 1,0 1-1,1-1 0,-1 1 0,0 0 1,0-1-1,0 1 0,0 0 1,0 0-1,0 0 0,0 0 1,0 0-1,0 0 0,0 0 0,0 0 1,0 0-1,1 0 0,-1 1 1,0-1-1,0 0 0,0 1 1,0-1-1,0 0 0,-1 2 0,2-1 82,-1 1-1,0-1 0,1 1 1,-1-1-1,1 1 0,-1-1 0,1 1 1,0-1-1,0 1 0,0 0 0,0-1 1,0 1-1,0 0 0,0-1 0,1 4 1,5 19 1460,18 48 1,-11-36-2476,72 216 1698,81 156 1018,-54-141-1034,-110-266-875,0-7 8,-1-23 28,0-42 27,-1 66-67,1-10 17,0 0 0,1 0-1,0 0 1,1 0 0,1 0-1,0 1 1,1 0 0,1 0-1,0 0 1,1 1 0,1 0 0,9-13-1,-12 18 60,2-1-1,-1 2 1,1-1 0,0 1-1,1 0 1,0 0-1,0 1 1,0 0 0,1 1-1,0 0 1,0 0-1,0 1 1,1 0 0,-1 0-1,1 1 1,0 1-1,0-1 1,13 0 0,-14 3 13,-1 1 1,1 0 0,-1 0-1,1 0 1,-1 1-1,0 1 1,0-1 0,0 1-1,0 1 1,-1-1 0,1 1-1,-1 1 1,0-1 0,0 1-1,0 1 1,-1-1 0,0 1-1,0 0 1,6 8 0,-4-5-58,-1 1 1,0-1-1,-1 1 1,0 0-1,-1 1 1,0-1-1,0 1 1,-1 0-1,-1 0 1,0 0 0,0 1-1,-1-1 1,1 19-1,-4-8-390,-1 1 0,-1-1-1,-10 42 1,12-61-902,11-10-3583,0 2 1493</inkml:trace>
</inkml:ink>
</file>

<file path=ppt/ink/ink1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3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1 356 10112,'3'-2'1150,"0"-1"1,0 1 0,0 0-1,0 0 1,0 0 0,1 1-1,-1-1 1,1 1 0,7-3-1,42-2 1531,51 13-3652,-95-6 1706,13 1-465,0-1 0,1-1-1,-1 0 1,0-2 0,36-8-1,-44 7-147,0-1 0,0 0 0,0-1 0,0-1 0,-1 0 0,0-1 0,0 0 0,0-1 0,17-15 0,-27 20-120,0 0 0,-1 0 0,1 0 0,-1 0 0,0 0 0,0-1 0,0 1 0,0-1 0,0 1 0,-1-1 1,0 0-1,1 1 0,-1-1 0,-1 0 0,1 0 0,-1 0 0,1 0 0,-1 0 0,0 0 0,0 0 0,-1 0 1,1 0-1,-1 0 0,0 0 0,0 1 0,0-1 0,-1 0 0,1 1 0,-1-1 0,-3-5 0,-2-3-28,-1 0-1,0 0 0,-1 1 0,0 0 1,-1 0-1,0 1 0,-13-10 0,17 16 11,0-1-1,0 1 0,0 1 0,-1-1 1,1 1-1,-1 0 0,0 1 1,0 0-1,0 0 0,0 0 1,0 1-1,0 0 0,-1 0 1,1 1-1,0 0 0,-1 0 1,1 1-1,0-1 0,-8 3 1,4 0 22,1 0 0,-1 1-1,1 1 1,-1-1 0,1 1 0,1 1 0,-1 0 0,1 0 0,0 1 0,0 0 0,1 1 0,-8 8 0,3 0 67,1 1 0,1 0 0,0 0 0,2 1 0,0 0-1,0 1 1,2 0 0,1 0 0,0 1 0,1 0 0,1 0 0,1 0-1,1 0 1,1 1 0,0-1 0,3 23 0,0-29-26,0 0 0,0-1-1,1 1 1,1 0 0,1-1 0,0 0 0,0 0-1,1 0 1,1-1 0,14 21 0,-14-24-83,1 0 0,0-1 0,1 0 0,0 0 1,0-1-1,0 0 0,1 0 0,0-1 0,1-1 0,-1 0 1,1 0-1,0-1 0,0 0 0,15 2 0,-9-3-740,1-2 0,0 0 0,0-1 0,0-1 0,0-1 0,-1 0 0,28-8 0,0 2-2808</inkml:trace>
</inkml:ink>
</file>

<file path=ppt/ink/ink1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4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8576,'10'6'3733,"33"34"2779,10 3-3681,120 77-2858,-148-104 567,306 183 1060,-293-181-1451,-29-15-147,0 0 0,0 1 0,0 1 1,-1 0-1,0 0 0,0 0 0,0 1 0,-1 0 0,10 10 0,-17-16-60,0 0-1,0 0 1,-1 0-1,1 0 1,0 0 0,0 0-1,0 0 1,0 0-1,0 0 1,0 0-1,0 0 1,-1 0-1,1 0 1,0 0-1,0 0 1,0 0-1,0 0 1,0 0 0,0 0-1,0 0 1,0 0-1,-1 0 1,1 0-1,0 0 1,0 0-1,0 0 1,0 0-1,0 1 1,0-1-1,0 0 1,0 0 0,0 0-1,0 0 1,0 0-1,0 0 1,-1 0-1,1 0 1,0 0-1,0 1 1,0-1-1,0 0 1,0 0-1,0 0 1,0 0 0,0 0-1,0 0 1,0 0-1,0 1 1,0-1-1,-20-9-2642,-18-13-741,9 5 477</inkml:trace>
</inkml:ink>
</file>

<file path=ppt/ink/ink1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4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975 1 11264,'-34'23'5631,"-8"23"-8318,38-37 11134,-48 30-8575,10-9 128,-72 38 384,30-22 0,-44 38-384,25-29 128,-9 10-256,27-18 0,14-3-1920,16-8 0,26-29-1023,10-4 127</inkml:trace>
</inkml:ink>
</file>

<file path=ppt/ink/ink1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5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1 233 6784,'20'16'12389,"2"-6"-11339,15-5-497,-21-3-345,0 0-1,1 0 1,-1-2-1,0 0 1,0 0-1,28-6 1,-24 1 50,0-2 0,0 0 1,0-2-1,24-13 0,-32 15-138,-1 0-1,-1 0 1,1-1 0,-1 0-1,-1-1 1,1 0-1,-1-1 1,11-14 0,-19 21-105,1 1 0,-1-1 0,0 1 0,0-1 0,0 1 0,0-1 0,0 0 0,0 1 0,-1-1 0,0 0 0,1 0 0,-1 1 0,0-1 0,0 0 0,0 0 0,-1 0 0,1 1 0,-1-1 0,1 0 0,-1 1 0,0-1 0,0 0 0,0 1 0,0-1 0,-1 1 0,1-1 0,-1 1 0,0 0 0,1 0 0,-5-4 0,2 2-4,-1 0-1,1 0 0,-1 0 0,0 1 0,-1 0 1,1 0-1,0 0 0,-1 1 0,0 0 0,1 0 0,-1 0 1,0 0-1,0 1 0,-9-1 0,1 2 22,0 1 0,-1 0 0,1 1 0,0 1 0,1 0 0,-1 0 0,0 1 0,1 1 0,0 1 0,0 0 0,-16 10 0,24-13-20,-1 1 1,1 0-1,-1 1 0,1-1 0,0 1 0,1 0 0,-1 1 1,1-1-1,0 1 0,0-1 0,1 1 0,0 0 0,0 1 1,0-1-1,1 0 0,0 1 0,0-1 0,1 1 1,-1 0-1,1 0 0,1 0 0,0-1 0,0 1 0,0 0 1,0 0-1,1 0 0,2 7 0,0-2-11,0 0 1,1-1-1,1 0 1,-1 0-1,2 0 0,-1 0 1,2-1-1,-1 0 0,1 0 1,1-1-1,0 0 0,0 0 1,1 0-1,0-2 1,15 12-1,-7-8-89,1-1 1,0 0-1,1-2 1,0 0 0,0-1-1,0 0 1,1-2-1,0 0 1,24 1-1,-9-3-1229,67-5 0,-88 0 542,1 0-1,0-1 0,-1 0 0,0-1 1,0-1-1,22-10 0,14-10-2423</inkml:trace>
</inkml:ink>
</file>

<file path=ppt/ink/ink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6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419 20 2176,'-57'-9'4358,"47"6"-4035,1 1-1,-1 0 1,0 0-1,0 1 1,-13 1-1,2 1-33,0 2 0,0 1 0,1 0 0,-1 1 0,-23 10 0,33-11-190,0 1-1,0 1 0,1 0 1,0 0-1,0 1 0,0 0 1,1 1-1,0 0 0,0 1 1,-11 15-1,17-21-70,1 1 0,-1-1 0,1 1 0,0 0 0,0 0 0,1 0 0,-1 0 0,1 0 0,0 0 0,0 0 0,0 1 0,1-1 0,-1 0 0,1 1 0,0-1-1,1 0 1,0 5 0,0-2 29,1 0-1,0 0 1,1 0-1,0 0 1,0-1-1,0 1 1,1-1-1,0 0 0,7 8 1,2 1 46,1-1 1,0 0-1,1-1 1,1-1-1,0 0 0,27 14 1,-15-14-118,1 0 1,0-2-1,0-1 1,1-2-1,0-1 0,42 4 1,42 9-2217,-62-11 566</inkml:trace>
</inkml:ink>
</file>

<file path=ppt/ink/ink1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6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1 170 8448,'7'9'10699,"0"-3"-7591,-1 2-3497,5 22 1846,-9-21-1312,2 0 0,-1 0-1,1 0 1,0 0 0,9 11-1,-8-13-21,0 0 1,0 0-1,1-1 0,0 0 0,0 0 0,1-1 0,0 1 0,0-1 1,0-1-1,0 0 0,1 0 0,-1 0 0,1-1 0,0 0 0,0 0 1,0-1-1,1 0 0,-1 0 0,1-1 0,-1 0 0,15-1 1,-10-1-102,0 0 0,1-1 1,-1 0-1,0-2 0,0 1 1,-1-1-1,1-1 0,-1 0 1,0-1-1,0 0 1,-1-1-1,0-1 0,0 1 1,0-2-1,10-10 0,-11 10-21,0-1-1,-1-1 0,0 0 1,-1 0-1,0 0 0,-1-1 1,0-1-1,-1 1 0,0-1 1,-1 0-1,-1 0 0,0 0 1,0-1-1,1-19 0,-5 27 0,0-1 0,0 1 0,-1-1 0,0 1 0,0 0 0,0-1 0,-6-11 0,7 17 0,0 0 0,0 0 0,-1-1 0,1 1 0,-1 0 0,1 0 0,-1 0 0,1 0 0,-1 0 0,0 0 0,0 0 0,0 0 0,1 0 0,-1 0 0,0 0 0,0 0 0,0 0 0,0 0 0,0 1 0,-1-1 0,1 1 0,0-1 0,0 1 0,0-1 0,-1 1 0,1-1 0,0 1 0,0 0 0,-1 0 0,1 0 0,0 0 0,0 0 0,-1 0 0,1 0 0,0 0 0,-1 0 0,1 0 0,0 1 0,0-1 0,0 1 0,-1-1 0,1 1 0,-2 0 0,1 2 4,-1-1 0,1 0-1,-1 1 1,1 0 0,0-1-1,0 1 1,0 0 0,1 0-1,-1 0 1,1 1 0,-1-1-1,1 0 1,0 0 0,0 1-1,0-1 1,0 7 0,-3 55 61,4-63-65,3 26 0,1 1 0,2-1 0,0 0 0,2 0 0,1-1 0,23 47 0,-16-37 0,20 51 0,42 111 0,-40-96 0,-6 3 0,20 109 0,-49-201 65,-1 1 0,-1 0 0,0 0 0,-2 27 0,0-38-38,1-1 1,-1 1 0,0 0 0,0-1-1,0 1 1,0-1 0,-1 1-1,1-1 1,-1 1 0,0-1 0,0 0-1,0 0 1,0 0 0,-1 0-1,1-1 1,-1 1 0,0 0 0,0-1-1,0 0 1,0 0 0,0 0 0,0 0-1,-1 0 1,1-1 0,-5 2-1,-17 3 144,-1-2 0,0-1-1,0-1 1,-1-1 0,-26-3-1,25 0-32,0-1 0,1-1 1,-1-2-1,-50-17 0,21 6 46,14 4 7,-50-22 0,82 30-199,0 0 0,0-1-1,0-1 1,0 1 0,1-2-1,0 1 1,1-2-1,0 1 1,-13-16 0,20 22-58,0-1 0,1 1 0,-1-1 0,1 0 0,-1 1 0,1-1 0,0 0-1,0 0 1,0 0 0,0 0 0,1 0 0,-1 0 0,1 0 0,0 0 0,0 0 0,0 0 0,0 0 0,0 0 0,1 0 0,-1 0 0,1 0 0,0 0 0,0 0 0,0 1 0,0-1 0,0 0 0,1 0 0,-1 1 0,1-1 0,0 1 0,0-1 0,0 1 0,0 0 0,4-4 0,4-2-751,1-1 0,0 2 1,0-1-1,1 1 1,23-10-1,25-10-3023</inkml:trace>
</inkml:ink>
</file>

<file path=ppt/ink/ink1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6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77 158 3328,'-9'25'11422,"11"7"-8035,-1-26-3121,1 0 0,0 1 0,0-1 0,0 0 1,1 0-1,-1-1 0,8 11 0,-4-8-54,1 0 0,0-1 0,0 0 0,1 0 0,0 0 0,0-1 0,0 0 1,1-1-1,0 0 0,0-1 0,15 6 0,-9-5-33,1-1 0,0 0 1,0-1-1,0-1 0,0-1 1,29 0-1,-13-4-30,0-1 0,0-1 0,0-2 0,-1-1 0,0-2 0,59-26 0,-80 31-105,1 0 1,-2-1-1,1 0 1,15-13-1,-22 16-37,-1 0-1,1 1 1,0-1 0,-1 0-1,1 0 1,-1-1-1,0 1 1,0 0 0,0-1-1,-1 1 1,1-1-1,-1 0 1,0 1 0,0-1-1,0 0 1,0 0-1,0-5 1,-2 4-6,0-1 0,0 0 1,0 0-1,0 0 0,-1 1 0,0-1 1,0 1-1,0-1 0,-1 1 0,0 0 1,0 0-1,0 0 0,-1 1 0,0-1 1,1 1-1,-6-5 0,-4-2-3,0 1-1,-1 0 1,0 0 0,-1 2-1,0 0 1,0 0 0,-1 2-1,-17-6 1,-12 5-118,0 2 1,0 1 0,0 3-1,-87 9 1,113-6-6,1 1 1,0 1-1,0 1 1,0 0 0,-27 13-1,40-16-5,0 0 0,0 1 1,0 0-1,0 0 0,1 0 0,-1 0 0,1 1 0,0-1 0,0 1 0,0 0 0,0 1 0,1-1 0,0 1 0,0-1 0,0 1 0,0 0 0,1 0 0,0 0 0,0 0 0,0 1 0,-1 7 0,2-8-133,1 0 0,0 0 0,1 0 0,-1 0 0,1-1 0,0 1 0,0 0 0,1 0-1,-1-1 1,1 1 0,0-1 0,0 1 0,1-1 0,-1 0 0,1 0 0,0 0 0,6 7-1,24 30-2807</inkml:trace>
</inkml:ink>
</file>

<file path=ppt/ink/ink1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7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60 3968,'-27'-38'704,"27"38"-556,0-1 1,0 0-1,0 0 1,0 1-1,0-1 1,0 0-1,0 0 1,1 0 0,-1 1-1,0-1 1,1 0-1,-1 1 1,0-1-1,1 0 1,-1 1-1,1-1 1,-1 0-1,1 1 1,-1-1-1,1 1 1,0-1-1,-1 1 1,1-1-1,1 0 1,-2 1-73,0 0-1,1-1 1,-1 1 0,0 0 0,0-1-1,1 1 1,-1 0 0,0 0-1,1-1 1,-1 1 0,0 0 0,1 0-1,-1 0 1,0-1 0,1 1 0,-1 0-1,0 0 1,1 0 0,-1 0-1,1 0 1,-1 0 0,0 0 0,1 0-1,-1 0 1,1 0 0,-1 0 0,0 0-1,1 0 1,-1 0 0,1 0-1,-1 0 1,0 0 0,1 0 0,-1 1-1,0-1 1,1 0 0,-1 0 0,0 1-1,1-1 1,-1 0 0,0 0 0,1 1-1,-1-1 1,0 0 0,0 0-1,1 1 1,-1-1 0,0 1 0,2 17 1329,-2-1 0,0 1 1,-3 20-1,1-7-541,-4 205 3597,6-136-3396,21 149 1,-14-214-1402,2 0 0,2 0 0,17 38 0,-25-64-816,-6-13-1493,-6-16-1622,4 1 1174</inkml:trace>
</inkml:ink>
</file>

<file path=ppt/ink/ink1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7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60 279 10752,'0'1'115,"0"-1"1,-1 1-1,1-1 1,0 0 0,-1 1-1,1-1 1,0 1 0,0-1-1,-1 1 1,1-1-1,0 1 1,0-1 0,0 1-1,0-1 1,0 1-1,-1 0 1,1-1 0,0 1-1,0-1 1,0 1-1,1-1 1,-1 1 0,0-1-1,0 1 1,0 0-1,0-1 1,0 1 0,1-1-1,-1 1 1,0-1-1,0 1 1,1-1 0,-1 0-1,0 1 1,1-1 0,-1 1-1,1-1 1,-1 0-1,0 1 1,1-1 0,-1 0-1,1 1 1,-1-1-1,1 0 1,38 15 4098,44-1-2857,-70-12-1263,1-2 0,0 0 0,-1-1-1,1 0 1,-1-1 0,1 0 0,-1-1 0,0-1 0,0 0 0,0-1 0,-1 0 0,1-1 0,-1 0 0,20-14 0,-26 16-35,0-1 1,-1 0-1,1 0 0,-1 0 1,0-1-1,0 1 1,-1-1-1,0-1 0,0 1 1,0 0-1,0-1 0,-1 0 1,-1 0-1,1 0 1,-1 0-1,0 0 0,0 0 1,-1-1-1,0 1 1,-1 0-1,1-1 0,-1 1 1,-1-1-1,1 1 0,-1-1 1,-1 1-1,-2-9 1,3 12-43,0 0 1,-1 0 0,0 0 0,0 0 0,0 0 0,-1 0 0,1 0 0,-1 0 0,0 1-1,0 0 1,0-1 0,0 1 0,-1 0 0,1 1 0,-1-1 0,0 0 0,0 1-1,0 0 1,0 0 0,0 0 0,0 1 0,-6-2 0,-1 0 24,0 1 0,0 1 0,0 0 0,0 0-1,0 1 1,0 0 0,-16 3 0,11 0 15,0 1 0,0 0 0,1 1 0,0 0 0,0 1 0,1 1-1,-1 0 1,2 1 0,-1 1 0,1 0 0,0 1 0,1 0 0,0 1 0,1 1 0,0-1-1,0 2 1,-8 13 0,14-20-30,1 1 1,0-1-1,0 0 0,1 1 0,-1 0 0,2 0 0,-1 0 0,1 0 1,0 0-1,0 0 0,1 1 0,0-1 0,0 1 0,1-1 0,0 1 1,0-1-1,1 1 0,0-1 0,0 0 0,1 1 0,4 11 1,0-7-51,1 0 0,0-1 0,1 0 0,0 0 0,1-1 0,0 0 1,1 0-1,0-1 0,0-1 0,1 1 0,0-2 0,0 0 0,20 9 1,-17-9-228,1-1-1,0-1 1,0 0 0,0-1 0,0-1 0,1 0 0,21 0 0,-4-2-1351,0-2-1,42-7 0,-6 0-1726</inkml:trace>
</inkml:ink>
</file>

<file path=ppt/ink/ink1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8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187 462 7296,'-8'2'2120,"7"-2"-1543,-1 1 1,0-1 0,0 0-1,0 1 1,1 0 0,-1 0-1,0-1 1,1 1-1,-1 0 1,0 0 0,1 0-1,0 1 1,-1-1 0,1 0-1,-1 0 1,1 1 0,-1 1-1,1-1-485,0 1 1,1-1-1,-1 0 0,1 0 1,0 1-1,0-1 0,0 0 0,0 0 1,0 1-1,0-1 0,1 0 0,0 4 1,1 4 16,1-1 1,0 1 0,0-1-1,1 0 1,0-1-1,0 1 1,1-1 0,0 1-1,1-1 1,-1-1 0,2 1-1,-1-1 1,1 0-1,0-1 1,0 1 0,1-1-1,0-1 1,0 1 0,0-2-1,1 1 1,0-1-1,0 0 1,0-1 0,0 0-1,0 0 1,1-1 0,-1 0-1,1-1 1,-1 0-1,1-1 1,0 0 0,0 0-1,-1-1 1,1 0 0,14-4-1,-13 3-79,-1-1 0,1 0-1,-1-1 1,1 0-1,-1 0 1,0-1 0,-1-1-1,16-10 1,-20 11-17,0 1-1,0-1 1,-1-1 0,1 1-1,-1-1 1,-1 1 0,1-1-1,-1 0 1,0-1 0,0 1-1,-1 0 1,1-1 0,-2 0-1,1 1 1,1-10 0,-3-5-35,0 0 1,-1 0 0,-1 0-1,-1 1 1,-1-1 0,-1 1-1,-1 0 1,-13-33 0,12 33 19,-1 1 0,-1 0 0,0 1 0,-2 0 1,0 0-1,0 1 0,-2 1 0,0 0 1,-1 1-1,-1 0 0,-18-15 0,16 18 11,-1 0-1,-1 0 0,1 2 1,-1 1-1,-1 0 1,-32-10-1,37 15 0,0 1 0,0 0 1,-1 0-1,1 2 0,-1 0 0,1 1 1,-1 0-1,1 1 0,-1 1 0,-16 4 1,30-6-4,0 1 1,0-1 0,0 0 0,0 1 0,0 0 0,0-1 0,0 1 0,0 0 0,0 0 0,0 0 0,0 0 0,1 0-1,-1 0 1,0 1 0,1-1 0,-1 1 0,1-1 0,0 1 0,-1 0 0,1-1 0,0 1 0,0 0 0,0 0 0,-1 2-1,2-2 4,0 0 0,1 0-1,-1 0 1,0 0-1,1 0 1,0-1 0,-1 1-1,1 0 1,0 0-1,0-1 1,0 1 0,0-1-1,0 1 1,0-1-1,1 1 1,-1-1-1,0 1 1,1-1 0,-1 0-1,1 0 1,0 0-1,-1 0 1,1 0 0,2 1-1,7 3 45,0 0-1,0 0 0,0-1 1,1-1-1,-1 0 1,1 0-1,0-1 0,21 0 1,1-1 106,55-6 0,242-23 97,-327 28-283,71-3-368,-71 4 225,0-1 0,0 0 1,1 1-1,-1 0 1,0 0-1,0 0 1,0 1-1,-1-1 1,1 1-1,0 0 0,0 0 1,-1 0-1,1 0 1,5 6-1,-8-7 51,-1-1 0,1 1-1,-1-1 1,1 1 0,-1-1-1,0 1 1,1-1 0,-1 1-1,0-1 1,1 1 0,-1-1-1,0 1 1,0 0 0,0-1-1,1 1 1,-1 0 0,0-1 0,0 1-1,0 0 1,0-1 0,0 1-1,0 0 1,0-1 0,-1 1-1,1-1 1,0 1 0,0 0-1,0-1 1,-1 1 0,1-1-1,0 1 1,0 0 0,-1-1-1,1 1 1,-1-1 0,0 1 0,0 1-203,-8 14-3005</inkml:trace>
</inkml:ink>
</file>

<file path=ppt/ink/ink1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8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92 334 7680,'0'0'241,"0"0"0,-1 0 1,1 0-1,-1 0 0,1 0 0,0 0 1,-1 0-1,1 0 0,-1 0 1,1 1-1,0-1 0,-1 0 0,1 0 1,0 0-1,-1 1 0,1-1 1,0 0-1,-1 0 0,1 1 0,0-1 1,-1 0-1,1 1 0,0-1 1,0 0-1,0 1 0,-1-1 1,1 0-1,0 1 0,0-1 0,0 0 1,0 1-1,0-1 0,-1 1 1,1-1-1,0 0 0,0 1 0,0-1 1,0 1-1,0-1 0,0 0 1,0 1-1,1-1 0,-1 1 0,0-1 1,0 0-1,0 1 0,0-1 1,0 0-1,1 1 0,21 22 2988,38 12-2757,-49-31-340,0-1 0,1 0 0,-1-1 0,1 0 1,0-1-1,-1 0 0,1-1 0,0 0 1,-1-1-1,15-2 0,16-5 349,54-18 1,-93 26-489,7-4 28,1 0 1,-1 0-1,0-1 0,0 0 0,0-1 1,0 0-1,-1 0 0,14-14 0,-19 16-18,0 1-1,0-1 0,-1-1 0,0 1 0,1 0 0,-1-1 1,-1 0-1,1 0 0,-1 0 0,0 0 0,0 0 0,0 0 1,0 0-1,-1-1 0,0 1 0,0-1 0,-1 1 1,0-1-1,0-10 0,-4 4-10,0 0 1,0 0-1,-1 1 0,-1-1 1,0 1-1,0 1 1,-1-1-1,-1 1 0,1 0 1,-2 1-1,1-1 0,-1 2 1,-16-13-1,14 14 8,0 0 0,0 0 0,-1 2 0,0-1 0,0 1 0,0 1 0,0 0 0,-1 0 0,0 2 0,0-1 0,0 2 0,0 0 0,0 0 0,0 1 0,0 1 0,-19 3 0,15-2-92,1 0 0,0 2 0,0 0 0,0 1 0,1 0 0,-1 1 0,-25 15 0,33-17 23,1 1-1,-1 0 0,1 0 1,0 0-1,1 1 0,-1 1 1,1-1-1,0 1 0,1 0 1,0 0-1,0 0 0,0 1 1,1 0-1,0 0 1,0 0-1,-2 9 0,5-13-149,0 1 0,1-1 0,-1 1 0,1-1 0,-1 1 0,1-1-1,1 1 1,-1-1 0,1 1 0,-1-1 0,1 0 0,1 1 0,-1-1 0,0 0 0,1 0-1,0 1 1,0-2 0,1 1 0,-1 0 0,1 0 0,4 5 0,0-2-336,-1-1 0,2 0 1,-1-1-1,0 1 0,1-1 0,0-1 1,0 1-1,1-2 0,8 4 1,42 14-2646</inkml:trace>
</inkml:ink>
</file>

<file path=ppt/ink/ink1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09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60 6272,'-5'-9'2930,"13"11"285,18 15 645,-23-9-3718,-1-1 0,0 1 0,0-1 1,0 1-1,-1 0 0,0 0 0,0 0 0,-1 0 1,0 0-1,0 0 0,-3 10 0,2 11 818,1-3-210,-2-9-413,2-1-1,0 1 1,1-1 0,1 1 0,0 0 0,1-1-1,1 0 1,0 0 0,13 30 0,-3-30 215,-13-16-536,-1 0-1,0 0 1,1 0 0,-1 0 0,1-1 0,-1 1-1,0 0 1,1 0 0,-1 0 0,0 0 0,1 0-1,-1 0 1,1 0 0,-1-1 0,0 1 0,0 0-1,1 0 1,-1-1 0,0 1 0,1 0 0,-1 0-1,0-1 1,0 1 0,1 0 0,-1-1 0,0 1-1,0 0 1,0-1 0,1 1 0,-1-1-1,10-43 597,-5 22-601,3-9 138,8-49 1,-11 49-130,1 0 0,11-31 0,-14 53-7,0 0-1,1 1 1,0-1 0,1 1 0,0 0-1,0 0 1,0 1 0,1-1-1,0 1 1,1 1 0,8-8 0,-8 10 18,0 0 0,-1 0 0,1 1 0,0 0 0,1 1 1,-1-1-1,0 1 0,1 1 0,-1-1 0,1 1 0,0 1 0,12-1 1,10 2 129,50 9 1,-77-10-144,14 3 40,-1 1 0,0 0-1,0 1 1,-1 1 0,0 1-1,0 0 1,0 0 0,-1 2 0,0 0-1,0 0 1,-1 1 0,-1 1-1,19 20 1,-24-23-60,0 0 0,-1 0 1,1 1-1,-2 0 0,0 0 0,0 1 0,0-1 1,-1 1-1,-1 0 0,0 0 0,0 1 0,-1-1 0,0 0 1,-1 1-1,0-1 0,-1 1 0,0 0 0,0-1 1,-1 1-1,-1-1 0,-4 19 0,-20 51-3838,26-80 3763,0 0 0,0 0 0,0 0 0,1 0-1,-1 0 1,0 0 0,0-1 0,0 1 0,1 0 0,-1 0-1,0 0 1,0 0 0,1 0 0,-1 0 0,0 0 0,0 0-1,1 0 1,-1 0 0,0 0 0,0 0 0,0 0-1,1 1 1,-1-1 0,0 0 0,0 0 0,0 0 0,1 0-1,-1 0 1,0 0 0,0 0 0,0 1 0,1-1 0,-1 0-1,0 0 1,0 0 0,0 0 0,0 1 0,0-1 0,0 0-1,1 0 1,-1 0 0,0 1 0,0-1 0,0 0-1,0 0 1,0 1 0,0-1 0,0 0 0,0 0 0,0 0-1,0 1 1,0-1 0,0 0 0,0 0 0,0 1 0,0-1-1,0 0 1,0 0 0,0 1 0,0-1 0,-1 0 0,1 0-1,0 0 1,0 1 0,0-1 0,0 0 0,-1 0-1,3-1-3249</inkml:trace>
</inkml:ink>
</file>

<file path=ppt/ink/ink1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0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140 207 11136,'-2'3'419,"1"-1"1,0 1 0,0 0-1,0 0 1,0 0 0,0 0 0,1 0-1,-1 0 1,1 0 0,0 0-1,-1 0 1,2 0 0,-1 0 0,0 0-1,1 0 1,-1 0 0,1 0-1,0 0 1,0 0 0,0 0-1,0-1 1,0 1 0,4 5 0,-2-2-277,1 1 0,0-1 0,0 0 0,0 0 0,1 0 1,0 0-1,0-1 0,0 0 0,1 0 0,6 4 0,-2-3-10,0-1 0,0 0 0,0 0 1,1-1-1,0 0 0,0-1 0,0-1 0,0 1 0,0-2 0,20 1 0,-9-3 125,1-1-1,0-1 1,-1-2 0,37-11-1,-48 14-221,0-1 0,-1-1 1,1 0-1,0 0 0,-1-1 0,0 0 0,0-1 0,-1 0 0,0 0 0,0-1 0,0 0 0,13-15 1,-18 18-30,-1 0 1,0-1 0,-1 1-1,1 0 1,-1-1 0,1 0 0,-1 1-1,-1-1 1,1 0 0,-1 0 0,0 0-1,0 0 1,0 0 0,0 0 0,-1 0-1,0-1 1,0 1 0,-1 0-1,-1-6 1,0 1 3,-1 0 1,-1 1-1,0-1 0,0 1 1,-1 0-1,0 0 0,-1 1 0,-9-12 1,11 14 1,-1 0 0,-1 1 1,1-1-1,-1 1 1,0 1-1,0-1 1,0 1-1,-1 0 1,0 1-1,0-1 0,0 1 1,0 1-1,0-1 1,0 1-1,-1 0 1,-13-1-1,5 0 15,-9-2 27,1 1 0,-2 1 1,1 1-1,0 2 1,0 0-1,0 2 1,0 0-1,0 2 1,-43 12-1,48-10-68,1 0 0,-35 17 0,47-19-92,0 0 0,0 0 0,1 1 0,-1 0 0,1 0 0,0 0 0,0 1 0,0 0 0,1 0 0,-6 8 0,10-12 28,0-1 0,0 1 1,0-1-1,1 1 1,-1-1-1,0 1 1,1-1-1,-1 1 1,1-1-1,-1 1 0,1 0 1,0-1-1,0 1 1,-1 0-1,1-1 1,0 1-1,1 0 1,-1 0-1,1 2 1,21 22-2538,-19-23 2385,30 28-3227</inkml:trace>
</inkml:ink>
</file>

<file path=ppt/ink/ink1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0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1 344 5248,'4'0'8376,"8"0"-3802,78-4-2655,-38-4-1259,0-3 0,80-27 0,-103 29-592,7-3 284,53-23 1,-76 28-293,0 1 1,-1-2 0,0 0 0,0 0 0,-1-1-1,19-20 1,-27 26-50,0 0-1,-1 0 1,1-1-1,-1 1 1,0-1-1,0 0 1,0 1-1,0-1 0,-1 0 1,2-5-1,-3 6-4,0 1 0,0 0-1,1 0 1,-2 0 0,1-1-1,0 1 1,0 0-1,-1 0 1,1 0 0,-1 0-1,0 0 1,1 0 0,-1 0-1,0 0 1,0 0 0,-1 0-1,1 0 1,0 0-1,-1 1 1,1-1 0,-1 0-1,1 1 1,-1-1 0,-2-1-1,-8-5 45,0 1 1,0 1-1,-1-1 0,1 2 0,-1 0 0,0 1 0,-1 0 0,1 0 1,-1 2-1,0 0 0,1 0 0,-1 1 0,0 1 0,0 1 0,0-1 1,0 2-1,-24 6 0,29-6-14,0 0 0,0 0 1,0 1-1,0 0 1,1 1-1,-1 0 0,1 1 1,0-1-1,1 2 0,-1-1 1,1 1-1,0 0 0,0 0 1,1 1-1,0 0 0,0 0 1,0 0-1,1 1 0,0 0 1,1 0-1,0 0 0,0 1 1,0-1-1,1 1 0,1 0 1,-1 0-1,-1 15 0,4-14-37,0-1 0,0 0 0,0 0 0,1 0 0,1 0 0,-1 0 0,2 0 0,-1 0 0,1 0 0,0-1 0,1 1 0,0-1 0,8 13 0,-3-9 14,0-1 0,0 0 1,1-1-1,0 0 0,1-1 0,0 0 1,1 0-1,15 8 0,-5-5-497,1-1 0,0 0 0,1-2 0,0-1 0,0-1 0,1-1 0,0-1 0,0-1-1,41 1 1,-7-9-2460,-10 0-255</inkml:trace>
</inkml:ink>
</file>

<file path=ppt/ink/ink1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1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506 36 7680,'0'0'48,"-1"-1"1,1 1 0,0 0 0,-1-1-1,1 1 1,0-1 0,-1 1 0,1-1-1,0 1 1,0-1 0,0 1 0,-1-1-1,1 1 1,0-1 0,0 1-1,0-1 1,0 0 0,0 1 0,0-1-1,0 1 1,0-1 0,0 1 0,0-1-1,0 1 1,0-1 0,1 1 0,-1-1-1,0 1 1,0-1 0,1 1-1,-1-1 1,0 1 0,0-1 0,1 1-1,-1-1 1,1 1 0,-1 0 0,0-1-1,1 1 1,-1-1 0,1 1-1,-1 0 1,1 0 0,-1-1 0,1 1-1,-1 0 1,1 0 0,-1 0 0,1-1-1,-1 1 1,1 0 0,-1 0 0,1 0-1,0 0 1,-1 0 0,1 0-1,-1 0 1,1 0 0,0 1 0,2-2 13,-3 1-8,0 0-1,1 0 0,-1 0 0,0 0 0,0 0 1,1 0-1,-1 0 0,0 0 0,0 0 0,1 0 1,-1 0-1,0 0 0,1 0 0,-1 0 0,0 0 1,0 0-1,1 0 0,-1 0 0,0 0 0,0 0 1,1 0-1,-1-1 0,0 1 0,0 0 0,0 0 0,1 0 1,-1 0-1,0-1 0,0 1 0,0 0 0,0 0 1,1 0-1,-1-1 0,0 1 0,0 0 0,0 0 1,0-1-1,0 1 0,0 0 0,0 0 0,1-1 1,-1 1-1,0 0 0,0 0 0,0-1 0,0 1 1,0 0-1,0 0 0,0-1 0,-1 1 0,-19-5 712,-12 4-153,0 2 0,0 1 0,0 1 0,-48 12 0,61-11-515,-119 30 1813,123-30-1656,1 1 1,0 1-1,0 0 1,1 1 0,-1 1-1,2 0 1,-18 14-1,28-21-220,-13 17 146,15-18-179,0 1 0,0-1-1,0 1 1,-1-1 0,1 1 0,0 0 0,0-1 0,0 1 0,0-1 0,0 1-1,1-1 1,-1 1 0,0-1 0,0 1 0,0-1 0,0 1 0,1-1-1,-1 1 1,0-1 0,0 1 0,1-1 0,-1 1 0,0-1 0,1 1 0,-1-1-1,0 1 1,1-1 0,-1 0 0,1 1 0,-1-1 0,1 0 0,-1 1-1,1-1 1,-1 0 0,1 0 0,-1 0 0,1 1 0,-1-1 0,1 0 0,-1 0-1,1 0 1,-1 0 0,1 0 0,0 0 0,-1 0 0,1 0 0,-1 0-1,1 0 1,107 13 127,364 59 790,-445-68-736,0 2 0,50 17 0,-70-21-136,0 1-1,-1 0 1,0 0 0,0 1 0,0 0 0,0 0 0,0 0 0,-1 1-1,1 0 1,-1 0 0,0 0 0,-1 0 0,0 1 0,1 0 0,4 10 0,-8-14-23,0 0 0,-1-1 0,1 1 1,0 0-1,-1 0 0,1 0 0,-1 0 1,0 0-1,0 0 0,0 1 1,0-1-1,0 0 0,0 0 0,0 0 1,-1 0-1,1 0 0,-1 0 0,1 0 1,-1 0-1,0-1 0,0 1 0,-2 3 1,1-1 7,-1-1 0,-1 1 0,1-1 0,0 0 0,-1 0 1,0-1-1,0 1 0,0-1 0,0 0 0,-4 2 0,-15 5 52,0-1 0,-1-2-1,-29 6 1,32-8-33,-5 1 53,0-1-1,0-1 1,0-2-1,-50-2 1,-98-26-1449,127 18-359,43 8-610,12-1 775,1 1 253,10-2-1912</inkml:trace>
</inkml:ink>
</file>

<file path=ppt/ink/ink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7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8 107 3840,'0'2'241,"1"0"-1,-1 0 1,0 0-1,1 0 1,-1 0 0,1 0-1,0 0 1,-1-1 0,1 1-1,0 0 1,0 0-1,0-1 1,1 1 0,-1 0-1,0-1 1,0 1 0,1-1-1,2 3 1,1-1 96,0 1 0,1-1 0,-1 0 0,0-1 1,1 1-1,8 2 0,1-1-132,1 0 0,-1-1 0,1-1 0,24 0 0,-22-2 26,0 0 0,0-2-1,0 0 1,-1-1 0,1-1 0,0-1-1,-1 0 1,0-2 0,0 1 0,30-19 0,-44 23-183,0-1 1,0 0 0,0 1-1,-1-1 1,1-1 0,-1 1-1,0 0 1,0 0 0,0-1-1,0 1 1,0-1 0,-1 0-1,1 0 1,-1 1 0,0-1-1,0-5 1,0 7-32,-1 0 0,0 0 0,0 0 0,-1 0 0,1 0 0,0 0 0,-1 0 0,1 0 0,-1 0-1,1 1 1,-1-1 0,0 0 0,0 0 0,0 0 0,0 0 0,0 1 0,0-1 0,-1 1 0,1-1 0,0 1 0,-1-1 0,0 1 0,1 0 0,-1 0 0,1-1 0,-1 1 0,0 0-1,0 1 1,0-1 0,0 0 0,0 0 0,-2 0 0,-9-2 35,1 1-1,-1 0 1,-1 0 0,1 2-1,0-1 1,0 2-1,0-1 1,0 2-1,0 0 1,0 1 0,-20 6-1,14-3 16,0 2-1,1 0 1,1 1 0,-1 0-1,1 2 1,1 0 0,-16 13-1,26-19-39,1 1 1,-1-1-1,1 1 0,0 0 0,1 1 0,-1-1 0,1 1 1,0 0-1,1 0 0,0 0 0,0 0 0,0 0 0,1 1 1,0-1-1,1 1 0,0 0 0,0 0 0,0-1 1,1 1-1,0 0 0,1 0 0,0-1 0,0 1 0,0 0 1,1-1-1,4 11 0,-1-3 26,1-1 1,1 0-1,0 0 1,1 0-1,1-1 1,0 0-1,0 0 1,1-1-1,1-1 1,0 1-1,1-2 1,14 11-1,-1-3-212,1-2 0,0 0 0,41 17 0,-57-29-219,1 0 0,-1-1-1,1 1 1,0-2 0,0 0 0,0 0 0,0-1 0,0 0 0,0-1-1,0 0 1,0-1 0,0-1 0,12-2 0,-20 4 196,0-1 0,0-1 0,0 1-1,0 0 1,0-1 0,0 1 0,0-1 0,0 0 0,0 0-1,-1 0 1,1 0 0,3-5 0,1-3-399,-2 1-1,1-1 1,7-21 0</inkml:trace>
</inkml:ink>
</file>

<file path=ppt/ink/ink1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1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26 8064,'0'-2'178,"0"1"0,0 0 0,0-1 1,0 1-1,0 0 0,-1-1 0,1 1 1,0 0-1,-1 0 0,1-1 0,-1 1 1,0 0-1,1 0 0,-1 0 0,0 0 0,0 0 1,1 0-1,-3-2 0,-29 8 1019,27-4-1450,-43 9 1032,-73 7 0,80-14 255,0 3 1,1 1 0,-42 13-1,81-19-972,-1-1 1,1 0-1,-1 1 0,1-1 1,-1 1-1,1-1 0,-1 1 1,1 0-1,0 0 0,-1-1 1,1 1-1,0 0 0,0 0 1,0 0-1,-1 1 0,1-1 0,0 0 1,0 0-1,-1 3 0,2-3-43,1-1-1,-1 1 0,0 0 0,0 0 0,1 0 0,-1 0 0,0-1 0,1 1 1,-1 0-1,1 0 0,-1-1 0,1 1 0,-1 0 0,1-1 0,0 1 0,-1-1 1,1 1-1,0 0 0,-1-1 0,1 0 0,0 1 0,0-1 0,-1 1 1,2-1-1,12 6-14,0 0 0,27 6 0,-33-10 55,21 5-24,0-1 1,53 4 0,13 2-15,219 48 469,-293-54-422,-1 0-1,0 1 1,0 1 0,21 11-1,-36-16-38,-1-1 0,1 1 0,0 0 0,-1 1 0,1-1 0,-1 1 0,0-1 0,0 1 0,-1 0 0,1 1 0,-1-1 0,0 1 0,0-1 0,0 1 0,-1 0 0,0 0 0,0 0 0,0 1 0,2 7 0,-4-9-6,0-1-1,0 1 1,-1-1 0,1 1 0,-1-1 0,1 0 0,-1 1 0,0-1 0,0 0 0,-1 1 0,1-1 0,-1 0-1,1 0 1,-1 0 0,0 0 0,0-1 0,-1 1 0,1 0 0,0-1 0,-1 1 0,0-1 0,1 0-1,-1 0 1,0 0 0,-6 2 0,-6 4 49,0-1-1,-1 0 1,-31 7 0,43-13-58,-33 9 180,0-2 1,-1-1 0,0-2 0,-50 0 0,69-5-294,1 0 1,0-2 0,0 0 0,0-1-1,0 0 1,0-2 0,1 0 0,0-1-1,0-1 1,-29-15 0,44 21-66,0 0 1,0 0-1,1-1 0,-1 1 0,0 0 1,1-1-1,-1 1 0,1-1 0,0 1 1,-1-1-1,1 0 0,0 1 0,0-1 1,0 0-1,0 0 0,0 0 0,0 0 1,1 0-1,-1 0 0,1 0 0,-1 0 1,1 0-1,0 0 0,0 0 0,0 0 1,0 0-1,0 0 0,0 0 0,1 0 1,-1 0-1,0 0 0,1 0 0,0 0 1,0 0-1,-1 0 0,3-3 1,11-12-2909</inkml:trace>
</inkml:ink>
</file>

<file path=ppt/ink/ink1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12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3 302 8576,'0'0'80,"0"0"1,-1-1 0,1 1-1,0 0 1,0-1-1,0 1 1,-1 0 0,1-1-1,0 1 1,0 0-1,0-1 1,0 1 0,0 0-1,0-1 1,-1 1-1,1-1 1,0 1 0,0 0-1,0-1 1,0 1-1,1 0 1,-1-1 0,0 1-1,0-1 1,0 1-1,0 0 1,0-1 0,0 1-1,0 0 1,1-1-1,-1 1 1,0 0 0,0-1-1,1 1 1,-1 0-1,0-1 1,0 1 0,1 0-1,-1 0 1,0-1-1,1 1 1,-1 0 0,0 0-1,1-1 1,28-6 2847,51 6-14,-62 1-3018,-5-2 252,-1 0 0,0 0 1,0-2-1,0 0 0,0 0 1,-1-1-1,20-11 0,-5 4 308,-11 6-228,0-1 0,-1-1-1,0 0 1,0 0-1,-1-2 1,0 1-1,-1-2 1,15-15-1,-25 26-214,-1-1-1,0 0 0,0 0 0,-1 0 0,1 0 1,0 0-1,0 0 0,0-1 0,-1 1 0,1 0 1,0 0-1,-1-1 0,1 1 0,-1 0 0,0 0 1,1-1-1,-1 1 0,0-1 0,0 1 0,0 0 1,0-1-1,0 1 0,0 0 0,0-1 0,0 1 1,-1 0-1,1-1 0,-1 1 0,1 0 0,-1-1 1,0-1-1,-2 1 1,1 0 0,-1 0 0,0 0 0,0 0 1,1 1-1,-1-1 0,0 1 0,0-1 0,-1 1 0,1 0 0,0 1 0,-6-2 1,-9 0 5,0 0 1,-1 1 0,-32 3-1,36 0-10,0 1 1,0 1-1,1 0 0,0 1 0,0 0 0,0 1 0,1 1 0,0 0 1,0 1-1,0 0 0,1 1 0,1 0 0,-17 17 0,24-22-8,0 0 0,1 0-1,-1 0 1,1 0 0,0 1-1,0-1 1,1 1 0,-1 0 0,1 0-1,0 0 1,0 0 0,1 0-1,0 0 1,0 1 0,0-1-1,0 0 1,1 1 0,0 8 0,1-6 21,1 0 0,0 0 0,0-1 0,1 1 0,0-1 0,0 1 0,1-1 0,0 0 0,0-1 0,9 12 0,-3-6 42,1-1-1,0 0 1,0-1-1,1 0 1,0-1-1,1 0 1,0-1-1,0-1 1,1 0-1,0-1 1,27 9-1,-15-8 66,1 0 0,0-2 0,0-2 0,0 0 0,43-2 0,-57-1-134,0-2 0,0 0 0,-1 0 0,1-2 0,-1 1 0,1-1 0,-1-1 0,-1 0 0,1-1 0,-1 0 0,0-1 0,0 0 0,-1-1 0,0 0 0,0 0 0,-1-1 0,0-1 0,0 1 0,-1-1 0,9-16 0,-4 5-123,-1 0 0,-1-1 0,-1 0 0,-1 0-1,-1-1 1,-1 0 0,-1-1 0,-1 0 0,3-45 0,-16-26 640,11 99-376,0-1-1,0 0 1,1 1 0,-1-1 0,1-1 0,0 1 0,0 0 0,5 2 0,-6-4-79,13 9 94,1-2 0,0 0 0,1-2 0,-1 1 0,1-2 0,27 5 0,-12-5-41,0-2 0,60 0-1,-65-5-36,-1-1-1,0-1 1,0-1-1,30-10 1,-48 8-53,-16 4-17,-15 1-5,3 5 10,3-1-19,-1 0 1,-29 9-1,40-8 0,0-1-1,1 1 1,-1 0 0,0 0-1,1 1 1,-1 0-1,1 0 1,0 0 0,0 0-1,-6 9 1,10-12 9,-6 7-15,0 1 0,1 0 0,-10 16 0,15-22 15,0-1 0,0 1 1,0-1-1,0 1 0,0 0 1,0-1-1,1 1 0,-1 0 1,1 0-1,0-1 0,0 1 1,0 0-1,0 0 0,0-1 1,1 1-1,-1 0 0,1 0 1,0-1-1,0 1 1,0 0-1,2 3 0,3 2 21,1 1 1,0-2-1,0 1 0,1-1 1,0 0-1,0-1 0,0 0 0,1 0 1,0-1-1,12 6 0,17 6 138,44 14 0,-78-29-149,21 7 50,1-1 0,1 0 0,-1-2 0,1-2 0,0 0 1,0-1-1,0-2 0,0-1 0,1-1 0,49-8 1,-40 0 3,-15 6-85,1-2 0,-1 0-1,0-2 1,0 0 0,-1-2-1,0 0 1,0-1 0,-1-2-1,22-15 1,-32 19-44,-1-1-1,1-1 1,-2 0 0,1 0-1,-1 0 1,-1-1 0,0 0 0,7-16-1,-12 24 51,0-1-1,-1 1 0,1 0 1,-1-1-1,0 1 0,0-1 1,0 1-1,-1-1 0,1 1 1,-1-1-1,0 1 0,0-1 1,0 0-1,0 1 1,-1-1-1,1 1 0,-1-1 1,0 1-1,0-1 0,0 1 1,-1 0-1,1-1 0,-1 1 1,0 0-1,1 0 0,-2 0 1,1 0-1,0 0 0,0 1 1,-1-1-1,0 1 0,1-1 1,-1 1-1,0 0 1,0 0-1,-4-1 0,1 0 18,0 1 1,0 1-1,0-1 0,-1 1 0,1 0 0,-1 0 1,1 1-1,-1 0 0,1 0 0,0 1 0,-1-1 1,1 1-1,-1 1 0,1-1 0,0 1 1,0 0-1,0 1 0,0-1 0,-6 4 0,-13 8 91,0 0 0,-41 32 1,54-36-33,1 1 1,0 1 0,1-1-1,0 2 1,1 0 0,0 0 0,1 0-1,0 1 1,2 0 0,-1 1 0,2-1-1,0 1 1,0 1 0,-2 16 0,6-20 14,-1 1 0,2-1 0,-1 1 0,2-1 0,0 0 0,0 1 0,1-1 0,1 0 0,0 0 0,1 0 0,0 0 0,0-1 0,2 1 0,-1-1 0,1 0 0,8 10 0,-8-13-36,1 0-1,-1 0 1,1-1 0,0 0-1,1-1 1,0 1 0,0-1 0,0-1-1,1 1 1,0-2 0,0 1-1,0-1 1,0 0 0,1-1-1,-1 0 1,17 2 0,5 0-853,-1-1 0,1-2 0,-1-1 0,35-3 0,-53 1 75,0-1 1,0 0-1,0 0 0,0-2 1,-1 1-1,1-1 1,-1-1-1,12-7 1,31-15-2866</inkml:trace>
</inkml:ink>
</file>

<file path=ppt/ink/ink1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1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1 279 7808,'0'2'459,"0"1"1,1-1-1,-1 0 1,1 1-1,0-1 0,0 0 1,0 1-1,0-1 1,0 0-1,0 0 1,1 0-1,-1 0 1,1 0-1,-1 0 1,1 0-1,0-1 1,0 1-1,0-1 0,0 1 1,0-1-1,0 0 1,3 2-1,55 21 2651,-49-20-3476,0-1 480,0 0 0,0-1 0,1 0 0,-1-1 0,0 0 0,1-1 0,-1 0 0,1-1 0,-1 0 0,1-1 0,-1 0 0,0-1 0,0 0 0,21-9 0,-16 4 80,0-1 0,0 0 0,0-1 0,-1-1 0,-1 0 0,0-1 0,0 0 0,17-22 0,-26 29-159,-1-1-1,0 1 0,0-1 1,-1 0-1,1 0 0,-1 0 1,-1-1-1,1 1 1,-1-1-1,0 0 0,0 1 1,-1-1-1,0 0 0,0 0 1,-1 0-1,0 0 1,-1-8-1,0 10-27,0 0 1,0 0-1,0 0 1,-1 0-1,0 1 0,0-1 1,-1 0-1,1 1 1,-1-1-1,0 1 1,0 0-1,0 0 0,-1 0 1,1 0-1,-1 1 1,0 0-1,0-1 0,0 1 1,-1 1-1,1-1 1,-1 0-1,-6-1 1,6 2 0,-1 0 1,1 1-1,-1 0 1,1 0-1,-1 0 1,0 1-1,0-1 1,1 1-1,-1 1 1,0-1-1,0 1 1,1 0-1,-1 1 1,1-1-1,-1 1 1,1 0-1,-1 0 1,-4 4-1,0-1 1,0 1 0,0 0 1,1 1-1,0 0 0,0 1 0,1 0 0,-13 15 0,15-15-7,0 0-1,1 0 0,0 0 1,1 1-1,0 0 1,0 0-1,1 0 1,0 1-1,0-1 0,1 1 1,1-1-1,0 1 1,0 0-1,0-1 1,1 1-1,1 0 0,0 0 1,0-1-1,1 1 1,0 0-1,1-1 1,0 0-1,0 1 0,1-1 1,0-1-1,1 1 1,0-1-1,0 1 0,7 7 1,-3-4-172,1-1 0,0 0 1,0-1-1,1 0 0,0-1 1,1 0-1,0 0 0,0-2 0,1 1 1,0-2-1,0 1 0,1-2 1,0 0-1,27 6 0,-27-9-335,1 0-1,0-1 1,-1 0-1,1-2 1,0 0-1,-1 0 1,1-1-1,-1-1 0,1 0 1,14-6-1,45-27-2544,-10-1-43</inkml:trace>
</inkml:ink>
</file>

<file path=ppt/ink/ink1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2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10880,'9'10'5376,"71"3"-8064,-61-13 10751,36 0-8191,-12 0 0,42 12 0,-19-5 128,18 2-768,-19-2 0,7 0-1920,-16-1 1</inkml:trace>
</inkml:ink>
</file>

<file path=ppt/ink/ink1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2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7808,'-5'15'3840,"10"20"-2304,1-31 5247,-3 37-6527,-3-15 128,6 21 0,-1-12 0,13 4-768,-4-3 128,20-20-1024,-6-4 128,13-24-1535,-2 5 127</inkml:trace>
</inkml:ink>
</file>

<file path=ppt/ink/ink1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2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11648,'-3'0'5759,"21"13"-17150,-13-13 10623,14 3-512,-1 1 0</inkml:trace>
</inkml:ink>
</file>

<file path=ppt/ink/ink1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3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43 128,'1'-6'9362,"1"-1"-4866,7-13-4590,-8 17 1092,-4 9-702,2-4-82,-1 0-1,1 1 1,0-1-1,0 1 1,0-1-1,0 1 1,1 0-1,-1-1 1,0 1-1,1 0 1,0-1-1,0 1 1,0 5-1,1 1-31,0 0-1,1 1 1,1-1-1,-1 0 1,1 0-1,5 9 0,5 20 917,28 111 1121,-40-147-2048,-1-5 42,-1-20-146,2-1 1,1 1-1,0-1 0,11-39 1,-11 54-57,1 1 1,0 0-1,1 1 1,0-1 0,0 0-1,0 1 1,1 0-1,0 0 1,1 1-1,-1-1 1,1 1-1,1 0 1,-1 1 0,1-1-1,0 1 1,14-7-1,-10 6 34,0 1 0,0 1-1,0 0 1,1 0 0,-1 1-1,1 1 1,0 0 0,0 0-1,0 1 1,0 1 0,0 0-1,1 1 1,-1 0 0,0 1-1,-1 0 1,1 1 0,0 0-1,-1 1 1,1 0 0,-1 1-1,0 0 1,-1 0 0,1 2-1,-1-1 1,0 1 0,-1 1-1,0 0 1,0 0 0,0 1-1,-1 0 1,13 19 0,-6-5-15,0 1 1,-2 0 0,13 33 0,-23-49-25,0-1 0,0 1 0,-1 1 0,0-1 0,-1 0 0,1 0 0,-2 1 0,1-1 0,-1 1 0,0-1 0,-1 0 0,0 1 0,-1-1 0,-2 11 0,-3-9-115,2-14 52,-1-23-161,7 10 124,0 1 0,1 0 0,0-1 0,2 1 0,0 0 0,0 1 0,2-1-1,0 1 1,0 0 0,2 0 0,0 1 0,0 0 0,1 0 0,1 1 0,18-19 0,-19 23 116,-1 1 0,1 1 0,1-1-1,-1 1 1,1 1 0,0 0 0,1 1 0,-1 0 0,1 0-1,0 1 1,0 0 0,1 1 0,-1 0 0,1 1 0,-1 1-1,1 0 1,0 0 0,0 1 0,-1 0 0,1 1 0,0 1-1,14 3 1,-15-3 30,0 2 0,0-1 0,0 1 0,0 1 1,0 0-1,-1 0 0,0 1 0,0 1 0,-1 0 0,0 0 0,0 1 0,0 0 0,-1 0 0,0 1 0,-1 0 0,0 0 0,0 1 0,-1 0 0,0 0 0,-1 0 0,0 1 0,-1 0 0,0 0 0,4 21 1,10 40 235,-12-43-269,1 1-1,2-2 1,22 52-1,-27-73-103,-2-4-24,-1-1 1,0 0-1,0 1 1,0-1 0,0 1-1,0-1 1,0 1-1,-1-1 1,1 1-1,-1 0 1,1 2 0,-1-3-28,0 7-859,4-10-2226,-3 0-1</inkml:trace>
</inkml:ink>
</file>

<file path=ppt/ink/ink1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4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97 640,'0'-1'338,"1"0"0,0 0 0,-1 0 0,1 1 0,0-1 0,0 0-1,0 0 1,-1 1 0,1-1 0,0 1 0,0-1 0,0 1 0,0-1 0,0 1 0,0-1 0,0 1 0,0 0 0,0 0 0,0-1-1,0 1 1,0 0 0,0 0 0,1 0 0,-1 0 0,0 0 0,0 0 0,0 1 0,0-1 0,1 0 0,23 10 5061,-13 2-6451,-6-1 1736,0 0-1,-1 0 1,-1 1 0,0-1-1,0 1 1,3 24 0,5 80 595,-10-74-838,-3 18 187,0-54-424,1-8-35,5-35-39,9-46-55,25-81-1,-36 154-40,0 0 1,1 0-1,0 1 0,0 0 0,1 0 0,1 0 0,-1 0 0,1 1 0,1 0 1,-1 0-1,2 1 0,-1 0 0,1 0 0,15-10 0,-20 15-7,-1 0 1,1 1-1,0 0 0,0-1 0,-1 1 0,1 0 0,0 0 1,0 1-1,0-1 0,0 1 0,0-1 0,1 1 0,-1 0 1,0 0-1,0 1 0,6 0 0,-3 1 29,1 0 0,-1 0 1,0 0-1,1 1 0,-1 0 0,0 1 0,7 4 0,3 5 69,0 1-1,-1 0 0,27 31 0,-22-19-81,-1 0 0,-2 1 1,21 39-1,-31-50-46,0-1 1,-1 1-1,-1-1 0,0 2 1,-1-1-1,-1 0 1,0 1-1,0 18 1,-7-19-56,-4-19-84,4-1 88,1 0 0,1 0 1,-1-1-1,1 1 0,0-1 0,-3-8 1,0-2-78,1-1 0,1 0 0,0 0 0,1-1 0,1 1 0,0 0 0,1-1 0,1 1 1,1 0-1,6-28 0,-6 33 90,1 0 0,0 0 0,1 1 1,0 0-1,1-1 0,0 1 0,1 1 0,0-1 1,0 1-1,1 0 0,0 1 0,1-1 0,0 1 1,0 1-1,1-1 0,15-9 0,-17 13 88,0 1-1,-1 1 0,1-1 0,0 1 1,0 0-1,1 1 0,-1 0 0,0 0 1,1 0-1,-1 1 0,0 0 1,1 0-1,-1 1 0,0 0 0,0 1 1,1-1-1,-1 1 0,0 1 0,-1-1 1,1 1-1,8 5 0,7 4 225,0 2 1,-2 0-1,1 1 0,-2 1 0,21 22 1,-15-12-17,-1 0 1,-1 2-1,38 61 0,-51-73-250,-2 0-1,0 1 1,0-1-1,-2 1 1,0 1-1,-1-1 1,-1 1-1,0 0 1,1 35-1,-9-26-240,3-26 62,1-1 0,0 1 0,0 0 0,-1 0 0,1 0 0,0 0 0,-1 0 0,1-1 0,-1 1 0,1 0 0,-1 0 0,1-1 0,-1 1 0,1 0 0,-1-1 0,0 1 0,1-1 0,-1 1 0,0-1 0,0 1 0,1-1 0,-1 1 0,0-1 0,-1 1 0,-3-5-3833,2-5 2170,3 7 1281,-1-13-2665</inkml:trace>
</inkml:ink>
</file>

<file path=ppt/ink/ink1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5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108 289 7168,'-6'-21'5959,"6"46"363,1 1-6828,-1-20 633,0 0 0,0 1 0,1-1 0,0 0 0,0 0 0,1 0 0,-1 0 0,1 0 0,1 0 0,-1-1 0,1 1 0,0 0 0,0-1 0,1 0 0,-1 0 0,7 7 0,-4-7 32,1 0 0,-1 0 0,1 0-1,0-1 1,0 0 0,0 0 0,1 0 0,0-1 0,-1-1 0,17 4 0,-3-2 11,1-1 1,-1-2-1,1 0 0,0-1 1,-1-1-1,1-1 0,38-9 1,-35 5-131,0-1 1,-1-2 0,0 0 0,-1-1 0,0-2 0,0 0 0,-2-1 0,1-1 0,-2-2-1,0 0 1,24-24 0,-38 33-41,0 0 0,0 0 0,0-1 0,-1 0 0,0 0 0,-1 0 0,0-1 0,0 0 0,-1 1 0,0-1 0,0 0 0,1-11 0,-3 16-6,-1-1 1,1 0-1,-1 1 0,0-1 0,0 0 0,-1 1 0,1-1 0,-1 0 0,0 1 1,0-1-1,-1 1 0,1-1 0,-1 1 0,0 0 0,0 0 0,-1 0 0,1 0 1,-1 0-1,0 0 0,0 1 0,0-1 0,0 1 0,-1 0 0,1 0 1,-1 0-1,0 0 0,0 1 0,-7-4 0,-7-4-47,-1 1-1,0 1 1,-1 1-1,0 0 1,-21-3 0,13 4-37,-1 2 1,1 0 0,-1 2-1,-56 4 1,60-1 24,-16 0-134,1 3 1,-67 13 0,90-12 65,0-1 0,1 2 0,0 0 0,0 1 0,1 1 0,0 0 0,0 1 0,-18 15 0,30-22 92,1-1 0,0 1 0,-1 1 0,1-1 0,0 0 0,0 1 1,0-1-1,1 1 0,-1-1 0,1 1 0,-1 0 0,1-1 0,0 1 0,0 0 0,0 0 1,0 0-1,0 4 0,1-4 2,1 1 1,-1-1-1,1 1 1,0-1-1,0 0 1,0 1-1,0-1 1,1 0-1,-1 0 1,1 0-1,0 0 1,-1 0-1,2 0 0,-1 0 1,0-1-1,0 1 1,5 3-1,5 3-81,0 1 0,1-1 0,0-1 0,0-1 0,1 0 0,0 0 0,0-1 0,0-1 0,1 0 0,28 4 0,0-2-336,1-2 0,67 0 0,-57-6-56,-1-3 0,1-2 1,-1-3-1,0-1 0,52-19 0,-74 16 644,-17 6 290,-18 12 1861,-6 2-1802,1 1 1,0 0-1,1 1 1,0 0-1,0 0 1,0 1-1,-8 14 1,13-19-353,0 0 1,1 0-1,-1 1 1,1-1-1,0 1 1,1-1-1,-1 1 1,1-1 0,0 1-1,0 0 1,1 0-1,0 0 1,0-1-1,0 1 1,1 0-1,0 0 1,0-1-1,0 1 1,4 9-1,-1-7-71,0 0 0,1 0-1,0 0 1,1-1 0,0 0 0,0 0-1,0-1 1,1 1 0,0-1-1,0-1 1,1 1 0,0-1 0,0 0-1,0-1 1,0 0 0,16 5 0,-1-1-784,0-1 1,0-2 0,1 0-1,0-1 1,0-1 0,0-2-1,0 0 1,46-6 0,-11-4-2368</inkml:trace>
</inkml:ink>
</file>

<file path=ppt/ink/ink1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6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112 139 7040,'-3'2'671,"0"0"0,1 0-1,-1 0 1,1 1 0,-1-1 0,1 1 0,0-1 0,0 1 0,0 0 0,0 0 0,1 0-1,-1 0 1,1 0 0,-2 5 0,-15 48 2400,17-53-3128,-1 4 143,1 1 0,-1-1 0,1 0-1,1 1 1,-1-1 0,1 1 0,0-1 0,1 0 0,0 1 0,3 13 0,-2-16-39,-1-1 1,1 0-1,0 0 1,0 0-1,1-1 1,-1 1-1,1 0 0,0-1 1,0 0-1,0 0 1,0 0-1,1 0 1,-1 0-1,1 0 0,0-1 1,0 0-1,-1 0 1,1 0-1,1 0 1,3 1-1,5 0 42,0 0 0,-1-1 0,1 0 0,0-1-1,0 0 1,23-2 0,71-15 142,-71 8-214,0-2-1,-1-1 1,0-2 0,-1-2-1,0-1 1,-2-1-1,0-2 1,45-34 0,-70 48-36,0 0 1,0 0 0,-1 0-1,1-1 1,-1 0 0,-1 0 0,1-1-1,-1 0 1,0 0 0,0 0 0,-1 0-1,0-1 1,4-10 0,-7 15 6,0 1 0,-1-1 0,1 0 0,0 0 0,-1 0 0,0 0 0,1 0 0,-1 0 0,0 0 1,-1 0-1,1 0 0,0 0 0,-1 1 0,0-1 0,0 0 0,0 0 0,0 0 0,0 1 0,-2-5 0,0 3-7,0 1 0,0-1 0,-1 0-1,1 1 1,-1 0 0,0 0-1,0 0 1,0 0 0,0 0-1,-8-3 1,-5 0-34,0 0 0,0 1 0,-1 0 0,1 2 1,-23-3-1,-8 2-69,-1 3 0,-50 4 1,88-2 102,-23 1-125,-1 2 1,0 1-1,-52 15 0,66-13-179,1 0 0,0 2 0,1 0-1,0 1 1,0 1 0,-27 21-1,41-28 113,1-1-1,0 0 1,0 1-1,0 0 1,1 0-1,-6 8 1,8-10 57,0 0 0,0 0 0,1 0 1,-1 0-1,1 0 0,-1 0 0,1 0 0,0 1 0,0-1 0,0 0 1,0 0-1,0 0 0,0 1 0,1-1 0,-1 0 0,2 4 1,8 24-2535</inkml:trace>
</inkml:ink>
</file>

<file path=ppt/ink/ink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08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233 277 1152,'-3'1'505,"0"-1"-1,-1 1 1,1-1-1,-1 1 1,0-1 0,1 0-1,-1 0 1,1-1 0,-1 1-1,-3-1 1,-2-1-236,0 1 1,-1 1-1,1 0 1,0 0-1,-11 3 1,12 0-120,0 1 0,1 0 1,-1 0-1,1 1 0,0 0 1,1 0-1,-1 0 0,1 1 1,0 0-1,0 1 0,1-1 1,0 1-1,0 0 0,0 0 0,1 1 1,0-1-1,-5 15 0,7-17-125,0 1 0,0-1 0,1 1-1,-1 0 1,1 0 0,0-1 0,1 1-1,-1 0 1,1 0 0,1 0 0,-1 0-1,1-1 1,0 1 0,0 0 0,0 0-1,1-1 1,0 1 0,0-1 0,1 0-1,-1 1 1,1-1 0,0 0 0,0 0-1,1-1 1,8 9 0,-4-6-16,1-1 0,0-1 0,0 1 0,1-1 0,-1-1 0,1 0 0,0-1 0,1 1 0,-1-2 0,0 0-1,1 0 1,0 0 0,-1-2 0,1 1 0,13-2 0,-10 0 8,-1 0-1,1-1 1,-1 0-1,0-1 1,0-1-1,0 0 1,-1-1-1,1 0 1,-1-1-1,0 0 1,21-15-1,-8 0 97,-1-1 0,-1-1 0,-1 0-1,-1-2 1,-1-1 0,23-39 0,-39 57-86,0 0 1,0 0 0,0-1 0,-1 1 0,-1-1 0,1 0-1,-2 0 1,1 0 0,-1 0 0,0 0 0,-1-1 0,0 1-1,-1 0 1,0 0 0,0 0 0,-1 0 0,0 0-1,0 0 1,-1 1 0,-1-1 0,1 1 0,-8-14 0,4 13-1,1 0-1,-1 0 1,-1 1 0,0 0 0,0 0 0,0 0 0,-1 1 0,0 1 0,-1-1 0,1 1 0,-1 1 0,0 0 0,-1 0 0,1 1 0,-1 1 0,0 0 0,0 0 0,-11-1 0,15 3-57,0 0 0,0 1 0,0 0 1,0 0-1,0 1 0,0 0 0,0 0 1,0 1-1,0-1 0,1 1 0,-1 1 1,1-1-1,-1 1 0,1 1 0,0-1 1,0 1-1,0 0 0,1 0 0,-1 1 1,1-1-1,0 1 0,0 0 0,1 1 1,-1-1-1,-6 13 0,8-13 1,0 1 0,1-1 0,0 1 0,0 0 0,0 0 0,0 0 0,1 0 0,0 0 0,1 1 0,-1-1 1,1 0-1,0 0 0,1 0 0,-1 1 0,1-1 0,1 0 0,-1 0 0,1 0 0,0 0 0,0-1 0,1 1 0,-1 0 0,1-1 0,1 0 0,-1 1 0,1-1 0,0-1 0,0 1 0,7 6 0,-5-5-27,0-1 1,0 0-1,1-1 0,0 1 1,0-1-1,0 0 0,0-1 1,1 0-1,-1 0 0,1 0 1,0-1-1,0 0 0,12 1 1,-7-3-118,-1 0 1,0 0-1,1-1 1,-1-1-1,0 0 1,0-1-1,0 0 1,14-5-1,1-4-225,0-1 0,-1-1-1,0-1 1,-1-2 0,-1 0-1,34-32 1,-15 3 761,-45 50-201,0 0-1,0 1 1,0-1 0,1 1 0,0-1 0,0 1 0,0 0 0,1-1 0,-1 1-1,1 0 1,0 0 0,1-1 0,-1 1 0,1 0 0,0-1 0,0 1-1,3 6 1,5 18 475,19 42 0,-22-58-387,1 5-21,2-1 1,0 0-1,0-1 0,22 27 0,-24-34-109,2-1 0,-1 1 0,1-2 0,0 1 0,1-1 0,-1-1 0,2 0 1,-1 0-1,12 4 0,-19-9-173,1 0 0,0-1 1,0 1-1,0-1 0,-1 0 1,1 0-1,0 0 0,0-1 1,0 1-1,-1-1 0,1 0 1,0 0-1,-1 0 0,1-1 1,-1 1-1,1-1 0,-1 0 1,4-2-1,-2 1-263,-1 1 0,0-1 0,0 0 1,0 0-1,0-1 0,-1 1 0,1-1 0,-1 0 0,0 0 0,0 0 1,0 0-1,-1 0 0,1-1 0,1-4 0,1-25-1497</inkml:trace>
</inkml:ink>
</file>

<file path=ppt/ink/ink1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6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700 0 8704,'0'0'88,"0"1"0,0-1 0,0 0 0,0 0 0,0 0 0,0 1 0,0-1 0,0 0 0,0 0 1,0 0-1,0 0 0,0 1 0,0-1 0,-1 0 0,1 0 0,0 0 0,0 0 0,0 1 0,0-1 0,0 0 0,0 0 1,-1 0-1,1 0 0,0 0 0,0 0 0,0 0 0,0 1 0,-1-1 0,1 0 0,0 0 0,0 0 0,0 0 0,-1 0 1,1 0-1,0 0 0,0 0 0,0 0 0,0 0 0,-1 0 0,1 0 0,0 0 0,0 0 0,0 0 0,-1 0 0,1 0 1,0-1-1,19 35 3327,30 35-1243,-3-4-1340,43 81 0,-61-88-463,-1 1 0,-4 1 0,-2 1-1,-3 1 1,-2 1 0,11 102 0,-25-146-259,-1-1 1,0 1 0,-2-1-1,0 1 1,-1-1 0,-1 1-1,-1-1 1,0 0 0,-2 0-1,0-1 1,0 0 0,-2 0-1,0 0 1,-1-1 0,-14 19-1,17-27-32,-1 1-1,0-1 1,-1-1-1,0 1 1,0-1-1,-1-1 0,0 1 1,0-2-1,0 1 1,-1-1-1,-17 6 1,11-3 16,-4 0 17,0 0-1,-1-1 1,0-1 0,0-2-1,0 1 1,0-2-1,-42 0 1,26-4-12,1-1 0,-1-3-1,-53-13 1,62 11-77,1-1-1,0-2 0,0-1 1,1-1-1,1-1 0,-38-26 1,44 27-25,1-2 1,0 0-1,1-1 1,0-1 0,2 0-1,0-1 1,0-1 0,-13-23-1,21 32-30,1 0-1,0-1 1,1 0-1,0 0 1,0 0-1,1 0 1,0-1-1,1 0 0,0 0 1,1 0-1,1 0 1,-1 0-1,2 0 1,-1 0-1,2-1 1,-1 1-1,1 0 1,1 0-1,0 0 1,7-20-1,-4 19-90,0-1 0,0 2 0,1-1 0,1 1 0,0 0 0,0 0 0,1 0 0,1 1 0,-1 1 0,2 0 0,-1 0 0,1 0 0,1 1 0,-1 1 0,16-8 0,16-6-1006,1 2-1,1 2 0,1 2 1,0 2-1,91-13 0,-47 11-1940</inkml:trace>
</inkml:ink>
</file>

<file path=ppt/ink/ink1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6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12 9472,'-5'-12'4736,"15"40"-4992,-6-24 7679,1 19-7167,1-3 128,2 24 0,1-5 128,11 15-768,-11-15 128,10 9-128,-4-9 0,22-16-1792,-9-3 128,4-28-1023,-9 5 127</inkml:trace>
</inkml:ink>
</file>

<file path=ppt/ink/ink1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7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16 10112,'-9'-16'4992,"43"29"-12672,-25-13 9344,5 3-3840,0 1 0</inkml:trace>
</inkml:ink>
</file>

<file path=ppt/ink/ink1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7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1 222 8576,'5'14'1264,"1"0"0,1-1 0,0 1 0,0-1 0,14 17 0,-13-19-589,0 1 0,-1 0 0,0 0 0,0 1 0,-2-1 0,6 17 0,4 45 1117,-18-75-1730,0-1 1,0 1-1,0-1 1,0 0 0,1 0-1,-1 0 1,1 0-1,-1 0 1,1 0-1,0-1 1,-1 1 0,1-1-1,0 0 1,-1-3-1,-6-6-85,1-2 0,0 1 0,1-1-1,0 0 1,1-1 0,1 0 0,0 0 0,1 0-1,1 0 1,0 0 0,1-1 0,0-25-1,2 30-10,0 0-1,1 0 1,1 0-1,0 0 0,0 1 1,1-1-1,0 0 0,1 1 1,0 0-1,1 0 0,0 0 1,0 1-1,1-1 1,0 1-1,1 0 0,0 1 1,1 0-1,14-13 0,-15 15 32,0 1-1,0 1 1,1-1 0,-1 1-1,1 1 1,0-1-1,0 1 1,0 1 0,0-1-1,0 1 1,1 1-1,-1 0 1,17-1-1,-14 3 23,1 0-1,-1 1 0,0 0 0,0 0 1,0 2-1,0-1 0,0 1 0,-1 1 1,15 7-1,-6 0 122,0 1 0,-1 1 0,-1 0 0,0 1 1,-1 1-1,-1 0 0,0 1 0,-1 1 0,20 34 0,-23-29-45,-1 0 0,-1 1 0,-1 0 0,-1 0 0,-1 0 0,-2 1 0,0 0 0,-2 0 1,0 0-1,-4 42 0,-5-23-2222,3-30-1447,2-22-1093,2-4 1574</inkml:trace>
</inkml:ink>
</file>

<file path=ppt/ink/ink1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8.3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127 203 5888,'0'34'8994,"-1"11"-3407,8 22-4631,-6-60-929,0-1-1,1 1 0,0-1 0,1 0 0,0 0 1,0 0-1,0 0 0,0-1 0,1 1 0,0-1 1,0 0-1,0 0 0,1 0 0,0-1 1,7 6-1,-4-4-5,1-2 1,0 1-1,1-1 0,-1 0 1,0-1-1,1 0 1,0-1-1,0 0 0,0 0 1,0-1-1,0 0 1,0-1-1,0 0 0,0-1 1,0 0-1,0 0 0,0-1 1,0-1-1,16-5 1,5-4 3,0-1 0,-1-1 1,0-1-1,42-30 0,-63 39-25,0 0 0,-1-1 0,0 0 0,0-1 0,0 1 0,-1-1 0,0-1 0,0 1 0,-1-1 0,7-15 0,-11 22-1,0-1-1,-1 0 1,0 0-1,1 0 1,-1 0-1,0 0 1,-1 0-1,1 0 1,0 0-1,-1 0 1,0 0-1,0-1 0,0 1 1,0 0-1,0 0 1,0 0-1,-1 0 1,0-1-1,1 1 1,-3-5-1,-1 2-7,0-1 0,-1 1 0,0 0 0,0 0 0,0 0 0,-9-7 0,1 0-2,0 1 9,0 1 0,-1 0 0,-1 1 0,1 0 0,-2 1 0,1 1 0,-1 1 0,0 0 1,-1 1-1,-20-5 0,32 9 1,-21-6-18,-2 2-1,1 0 1,-1 2-1,0 1 1,0 1-1,0 1 0,0 1 1,0 2-1,1 1 1,-1 1-1,-51 15 1,74-18 9,0 1 0,0-1 0,1 1 0,-1 0 0,0 0 0,1 0 0,0 1 0,-1 0 0,-4 4 1,8-6-3,-1 1 0,1-1 0,0 1 1,0 0-1,0 0 0,0 0 1,0-1-1,0 1 0,1 0 1,-1 0-1,0 0 0,1 0 0,0 0 1,-1 0-1,1 0 0,0 0 1,0 0-1,0 0 0,0 0 1,1 0-1,-1 1 0,1-1 0,-1-1 1,1 1-1,-1 0 0,1 0 1,2 4-1,1 1-30,0-1 0,0 1 0,1 0 0,0-1 0,0 0 0,1 0 0,-1-1 0,1 0 0,1 0 0,-1 0 0,1 0 0,-1-1 0,1 0 0,0-1 0,10 4 0,14 5-253,1-2 1,41 8-1,-61-15 208,24 4-169,1-1 0,0-2 0,0-2 0,0-1 0,0-1 0,0-3 0,0-1 0,0-1 0,46-14 0,-4-12 1195,-76 30-214,-16 13 1067,9-8-1643,1-1 0,0 1 0,0-1 0,1 1 0,-1 0 0,1 0 0,0 0 0,0 1 0,0-1 0,0 0 0,1 1 0,0-1 0,0 1 0,0-1 0,0 1 0,1 0 0,0 5 0,0-2-41,1-1-1,1 0 0,-1 1 0,1-1 0,0 0 1,1 0-1,0 0 0,0-1 0,0 1 1,6 8-1,-3-6-282,0-1 0,1 1 1,0-1-1,0 0 0,1 0 1,0-1-1,0 0 0,1-1 1,0 0-1,0 0 0,1-1 1,-1 0-1,1 0 0,0-1 1,12 3-1,12-8-2556,-4-2-340</inkml:trace>
</inkml:ink>
</file>

<file path=ppt/ink/ink1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9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4992,'41'-8'7728,"0"0"-2529,160 17-2127,-120-6-3188,-59 0 400,1-2-1,0-1 1,-1-1-1,42-7 1,-36 3-67,-23 5-198,0-1-1,1 1 0,-1-1 1,0 0-1,0 0 1,0-1-1,0 1 0,0-1 1,0 0-1,0-1 1,0 1-1,-1-1 0,1 0 1,-1 0-1,4-4 1,-7 7-17,-1-1 0,0 1 0,0 0 0,1-1 0,-1 1 0,0 0 1,0 0-1,0-1 0,0 1 0,0 0 0,1-1 0,-1 1 0,0-1 0,0 1 1,0 0-1,0-1 0,0 1 0,0 0 0,0-1 0,0 1 0,0 0 0,0-1 1,0 1-1,0-1 0,-1 1 0,1 0 0,0-1 0,0 1 0,0 0 0,0-1 1,0 1-1,-1 0 0,1 0 0,0-1 0,0 1 0,-1 0 0,1 0 0,0-1 1,0 1-1,-1 0 0,1 0 0,0-1 0,-1 1 0,-22-3 29,-24 11 79,19 3 22,9-4-104,0 1 0,1 1-1,0 0 1,1 2 0,-27 19-1,40-26-19,0 0 0,0 1-1,0-1 1,1 1 0,0 0 0,-1-1-1,2 1 1,-1 1 0,0-1-1,1 0 1,0 1 0,0-1-1,1 1 1,0-1 0,0 1 0,0 0-1,1 0 1,-1-1 0,1 1-1,1 0 1,-1 0 0,1 0 0,0-1-1,3 11 1,-1-4 18,1 1 0,0-1 1,1 0-1,0 0 0,1-1 0,0 1 1,1-1-1,0 0 0,1-1 1,0 0-1,0 0 0,13 10 0,-10-12-132,0 0-1,1-1 0,0 0 1,0-1-1,1 0 0,0-1 1,0-1-1,0 0 0,0-1 1,1 0-1,-1-1 0,1 0 1,23-1-1,6-8-559,-1-3 0,62-21-1,-103 31 661,16-7-149,1 0 1,-1-1 0,0-1-1,-1 0 1,0-1 0,-1-1-1,0-1 1,26-26 0,-23 19 342,0-1 1,-2-1 0,0-1 0,-2-1 0,20-39 0,-29 51 597,-8 18 40,-5 30 36,8-19-853,2 0-1,0 0 1,1-1-1,1 0 1,0 1 0,1-1-1,1-1 1,1 1-1,10 16 1,-14-28-242,0-1 1,0 0 0,1 0 0,0 0 0,0 0-1,0-1 1,0 1 0,1-1 0,-1 0 0,1-1-1,0 1 1,0-1 0,-1 0 0,2 0 0,-1 0-1,0-1 1,0 0 0,0 0 0,1 0 0,-1-1-1,1 0 1,-1 1 0,0-2 0,1 1 0,8-3-1,21-1-2582</inkml:trace>
</inkml:ink>
</file>

<file path=ppt/ink/ink1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9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6272,'14'14'3072,"29"-21"-9600,-34 0 3840</inkml:trace>
</inkml:ink>
</file>

<file path=ppt/ink/ink1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39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102 219 6144,'6'9'2060,"-4"-8"-1721,-1 1 0,1-1 0,-1 1 1,0 0-1,1 0 0,-1-1 0,0 1 1,0 0-1,0 0 0,0 0 0,0 0 1,-1 0-1,1 0 0,-1 0 0,1 4 1,-1 5 282,1 0 0,0 0 1,1 0-1,1 0 0,-1 0 1,1 0-1,1-1 0,5 11 1,-6-14-404,1-1 1,-1 1 0,1-1-1,0 0 1,1-1 0,0 1-1,0-1 1,0 0-1,0 0 1,1 0 0,0-1-1,0 0 1,0 0 0,12 6-1,-7-6-121,1 0 0,0 0 0,0-1-1,0-1 1,0 0 0,1 0 0,-1-1 0,1-1-1,-1 0 1,0-1 0,16-2 0,-6-2-25,0-1 1,0 0 0,-1-1 0,0-2 0,0 0 0,38-24-1,-54 30-82,0-1-1,0 0 0,0 0 0,0 0 0,-1 0 1,1-1-1,-1 1 0,0-1 0,-1 0 1,1-1-1,-1 1 0,0 0 0,-1-1 0,1 0 1,-1 0-1,0 0 0,0 0 0,-1 0 0,0 0 1,0 0-1,0 0 0,-1 0 0,0-1 0,0 1 1,0 0-1,-1 0 0,0-1 0,0 1 1,-1 0-1,-3-7 0,2 2-31,-1 1 0,0 0 0,-1 0 0,0 1 0,-1-1 1,0 1-1,0 0 0,-1 1 0,0-1 0,0 1 0,-10-7 0,-7 0-52,-1 2 0,0 0-1,-1 2 1,0 1 0,-1 0-1,1 3 1,-54-9 0,53 12-42,-1 1 1,0 2 0,-36 2 0,54 0-47,-1 0 0,1 1 0,0 0 0,0 1 0,-1 0 0,2 1 0,-1 0 0,0 0 0,1 1-1,0 0 1,-10 8 0,16-12 20,1 1 0,-1 0 0,1 0 0,0 0-1,-1 1 1,1-1 0,0 1 0,1-1 0,-1 1 0,0-1-1,1 1 1,0 0 0,-1 0 0,1 0 0,0 0 0,0 0-1,1 0 1,-1 0 0,1 0 0,-1 0 0,1 0-1,0 0 1,0 0 0,0 1 0,1-1 0,1 6 0,3 40-2655</inkml:trace>
</inkml:ink>
</file>

<file path=ppt/ink/ink1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0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 7552,'5'-3'512,"0"-1"1,1 1 0,-1 0-1,0 1 1,1 0 0,0-1-1,-1 2 1,1-1-1,0 1 1,0 0 0,0 0-1,0 0 1,0 1 0,0 0-1,7 1 1,-3 0-81,0 1 0,0 1 0,0-1 0,0 2 0,0-1 0,0 2 0,-1-1 0,9 7 0,6 5-158,0 1 0,-2 1 1,0 2-1,35 40 0,-29-27-100,-1 2 0,-2 0 0,-1 2 1,-2 1-1,28 68 0,-25-54 43,-3 2 0,-2 1 0,-3 0 0,-2 1 0,8 63 0,-19-84-95,-1-1-1,-2 2 1,-2-1-1,0 0 1,-3-1-1,-1 1 1,-1 0-1,-2-1 1,-19 51-1,19-65-119,-1 0-1,-1-1 1,0-1-1,-22 29 1,26-40-276,0 1 0,-1-1 0,0 0 0,-1-1 0,-9 7-1,14-11-152,-1 1 0,-1-1 0,1 0 0,0 0 0,0 0 0,-1-1-1,1 1 1,-1-1 0,0 0 0,1-1 0,-8 1 0,-3-8-2517,1-1-21</inkml:trace>
</inkml:ink>
</file>

<file path=ppt/ink/ink1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0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5120,'14'16'2560,"33"-19"-896,-33-1 3456,28 1-4480,-4-3 0,33 12 639,-14-6 1,32 0-1664,-18 0 0,46-6 384,-28 3 128,14-8-1407,-23 2-1,-18-1-1152,-10 1 0</inkml:trace>
</inkml:ink>
</file>

<file path=ppt/ink/ink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0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132 859 1536,'0'1'99,"-1"0"0,1 0 1,0 0-1,0 0 0,0 0 0,0 0 0,0 0 1,0 0-1,0 0 0,0 0 0,1 0 1,-1 0-1,0 0 0,1 0 0,-1 0 0,0 0 1,1 0-1,-1 0 0,1 0 0,0 0 0,-1 0 1,1-1-1,0 1 0,-1 0 0,1 0 1,0-1-1,0 1 0,0-1 0,-1 1 0,1 0 1,0-1-1,0 0 0,0 1 0,0-1 0,0 1 1,0-1-1,0 0 0,0 0 0,0 0 1,2 1-1,0-1 55,0 1 1,1-1-1,-1 0 0,0 1 1,0-1-1,0-1 0,0 1 1,0 0-1,0-1 1,1 1-1,-1-1 0,0 0 1,3-1-1,19-14 94,0-1 1,-1-1-1,-1-2 1,-1 0-1,-1-1 0,0-1 1,-2 0-1,0-2 0,-2-1 1,-1 0-1,0-1 1,-2 0-1,12-33 0,-6 9-119,-1 0 0,11-56 0,-25 86-87,-2 1 0,0-1 1,-1 0-1,-1 0 1,0 0-1,-2 1 0,-1-1 1,-6-35-1,6 48-34,0 1 0,0-1-1,0 1 1,-1-1 0,0 1 0,0 0-1,-1 0 1,1 0 0,-1 1 0,-1-1-1,1 1 1,-1 0 0,0 0 0,0 1-1,0-1 1,-1 1 0,1 0-1,-1 1 1,0-1 0,0 1 0,0 1-1,-1-1 1,1 1 0,-1 0 0,0 0-1,1 1 1,-1-1 0,0 2 0,0-1-1,0 1 1,-9 0 0,-3 2-17,0 0 0,0 1 0,0 1 0,1 1 0,-1 0 0,1 2 0,0 0 0,1 0 0,0 2 1,-18 12-1,21-12-2,0 1 0,2 0 1,-1 1-1,1 1 0,1 0 1,0 0-1,0 1 0,2 1 1,-1-1-1,2 2 0,0-1 1,1 1-1,0 0 0,1 1 1,1-1-1,0 1 0,1 0 1,1 1-1,1-1 0,0 1 1,1-1-1,0 1 0,5 32 1,0-16 35,2 1-1,2-1 1,1-1 0,1 1 0,2-2 0,1 1 0,2-2 0,22 36 0,-17-34 11,2-1 0,1-1 0,1 0 0,2-2 0,1-1 0,1-1 0,34 23 0,-48-39 5,1-1 1,1 0 0,-1-1-1,1-1 1,1-1 0,-1 0 0,1-1-1,0 0 1,0-2 0,33 3 0,-26-5 17,1-2 1,-1 0 0,0-1 0,0-2 0,0 0 0,0-2 0,31-11 0,-26 6-25,0-2-1,-1 0 1,-1-2-1,0-1 1,-1-1-1,0-2 0,-2 0 1,0-2-1,-1 0 1,-2-1-1,0-2 1,29-41-1,-29 30-21,-2 0 0,-1-1 0,-2-1 0,-1-1 0,-2 0 0,9-48 0,-16 57-7,-1 0 0,-2 0 0,-1-1-1,-2 0 1,0 1 0,-2-1 0,-1 1 0,-2 0 0,-8-31 0,10 52-10,1 0 1,-1 0 0,-1 0-1,1 0 1,-1 0 0,-1 1-1,1 0 1,-1 0 0,-1 0-1,1 0 1,-1 1 0,0 0-1,-1 0 1,1 1 0,-15-10-1,16 13-1,-1-1 0,1 1 1,-1 0-1,0 0 0,1 1 0,-1 0 0,0 0 0,0 0 0,0 1 0,0-1 0,1 2 1,-1-1-1,0 0 0,0 1 0,0 0 0,0 1 0,1-1 0,-1 1 0,1 0 0,-1 1 1,1-1-1,0 1 0,-10 6 0,-1 3-54,-1-1 0,2 2 0,0 0 0,0 1 0,2 1 0,-1 0 0,2 0 0,0 2 0,1-1 0,1 1 1,-10 21-1,11-15 16,1 0 1,1 0 0,1 0-1,1 1 1,1 0 0,1 0 0,1 1-1,2 43 1,5-12 144,2-1 1,3 1-1,2-2 1,38 105-1,-41-137-26,1 0 0,1-1 1,1 0-1,0-1 0,2 0 0,0-1 1,18 19-1,-21-27-45,0 0 0,1-1 0,0 0 0,1-1 0,0 0 0,0-1-1,1-1 1,0 0 0,0-1 0,1 0 0,24 6 0,-30-11-12,0 0 0,-1-1 0,1 0 0,0 0-1,0 0 1,-1-1 0,1-1 0,0 0 0,-1 0 0,0 0-1,1-1 1,-1-1 0,0 1 0,0-1 0,-1 0 0,1-1 0,12-10-1,-1-1 43,0-1-1,-1 0 0,-1-2 0,29-38 0,-38 44-39,-6 13 37,4 24 13,-3-15-58,1-1 1,1 0-1,0 0 1,0 0-1,0-1 1,1 0-1,0 0 1,1 0 0,-1-1-1,1 0 1,0 0-1,1-1 1,0 1-1,-1-2 1,2 1 0,-1-1-1,0 0 1,1-1-1,0 0 1,0-1-1,-1 1 1,2-2-1,-1 1 1,0-1 0,16-1-1,-11 0 13,1-1 0,0 0 0,-1-1 0,1-1 0,-1 0 0,0-1 0,0-1 0,0 0 0,0-1 0,-1 0 0,0-1 0,0-1 0,-1 0 0,0-1 0,15-13 0,-22 17-7,1 0 0,-1-1 0,0 0 0,-1 0 0,1 0 0,-1 0 0,-1-1 0,1 1 0,-1-1 0,0 0 0,0 0 0,-1 0 0,0-1 0,0 1 0,-1 0 0,1-11 0,-2 11-29,-1 0-1,0 0 1,0 1 0,-1-1-1,0 0 1,0 1 0,0-1 0,-1 1-1,0 0 1,0 0 0,-1 0-1,1 0 1,-1 1 0,0-1 0,-1 1-1,0 0 1,1 0 0,-7-4 0,-2-1-48,0 0 1,-1 1 0,0 1 0,0 0 0,-1 1 0,0 1 0,-1 0 0,1 1-1,-1 0 1,0 1 0,-27-2 0,35 4 17,-1 1 0,1 1 0,-1 0 0,1 0 1,-1 0-1,1 1 0,-1 1 0,1-1 0,0 1 0,0 1 0,0 0 0,0 0 1,0 0-1,0 1 0,1 0 0,0 0 0,0 1 0,0 0 0,0 0 0,1 1 1,0 0-1,0 0 0,-9 13 0,13-17 10,1 0-1,-1 1 1,1-1 0,-1 1-1,1 0 1,0-1 0,0 1-1,0 0 1,1 0 0,-1-1-1,1 1 1,-1 0 0,1 0-1,0 0 1,0 0 0,0 0-1,1-1 1,-1 1 0,1 0-1,-1 0 1,1 0 0,0-1-1,0 1 1,0 0 0,1-1-1,-1 1 1,1-1 0,-1 1-1,1-1 1,0 0 0,0 0-1,0 1 1,0-1 0,0-1-1,0 1 1,5 3 0,1 0-63,0 0 1,0-1-1,1 1 0,0-1 1,0-1-1,0 0 1,0 0-1,1-1 1,18 2-1,1-1 8,1-2-1,0-1 1,0-2 0,34-5-1,-56 5 83,0 1-1,0 0 1,1 1-1,-1-1 1,0 2-1,1-1 1,-1 1-1,0 0 1,1 1-1,-1 0 0,0 0 1,10 5-1,-7-2 61,0 1-1,-1 1 1,0 0-1,0 0 0,0 1 1,-1 0-1,14 15 1,15 22 171,-19-21-144,34 33 0,-47-52-469,-1-1 0,0 1 0,1-1 0,0 0 0,0 0 0,0-1 0,1 0 0,-1 0 0,1 0 0,0-1 0,13 3 0,-10-2-1279</inkml:trace>
</inkml:ink>
</file>

<file path=ppt/ink/ink1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1.0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5248,'48'4'2560,"46"12"-1536,-76-16 3968,39 0-4480,-15 0 128,42-5 640,-13 1-1,32-3-1919,-23 3 129,9-1-257,-18 2 0,-14-5-1280,-11 0 128</inkml:trace>
</inkml:ink>
</file>

<file path=ppt/ink/ink1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1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10368,'60'11'3946,"-2"15"-4195,12 9 5618,68 31-2147,-119-55-2987,1 1-1,-2 0 1,1 2-1,28 28 1,-33-29-39,-1 1 1,0 0 0,-2 1 0,0 0-1,0 0 1,-1 2 0,-1-1-1,9 25 1,-17-37-154,0 0 1,0 1-1,-1-1 0,0 0 0,0 1 1,0-1-1,-1 0 0,1 1 0,-1-1 1,0 0-1,0 0 0,-1 1 0,1-1 1,-1 0-1,0 0 0,0-1 0,0 1 1,0 0-1,-5 5 0,-2 2 40,-1 0 0,0 0 0,-1-1 0,-15 11 0,-193 119 984,91-63-1728,120-72 539,-1 2-703,-1-1 1,0 0-1,0-1 0,-16 6 0,-3-2-2631</inkml:trace>
</inkml:ink>
</file>

<file path=ppt/ink/ink1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3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7296,'-1'1'201,"1"-1"0,-1 0 1,1 1-1,-1-1 0,1 1 0,-1-1 1,1 1-1,-1-1 0,1 1 0,0-1 1,-1 1-1,1 0 0,0-1 0,-1 1 1,1-1-1,0 1 0,0 0 0,0-1 1,-1 1-1,1 0 0,0-1 0,0 1 1,0 0-1,0-1 0,0 1 0,0 0 1,0-1-1,1 1 0,-1 0 0,0-1 1,0 1-1,0-1 0,1 1 0,-1 0 1,0-1-1,1 1 0,-1-1 0,1 2 1,18 29 3887,-12-21-4358,13 18 533,1 0 0,49 48 0,-37-41 202,22 25-239,131 148 574,-140-152-4003,69 113 1,-100-142 641</inkml:trace>
</inkml:ink>
</file>

<file path=ppt/ink/ink1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3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776 0 6016,'-12'16'7464,"-19"16"-6462,29-29-487,-47 41 94,-58 41 1,44-36 91,-315 284 405,274-238-4793,75-69 1255</inkml:trace>
</inkml:ink>
</file>

<file path=ppt/ink/ink1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3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8704,'19'-6'4352,"38"12"-4608,-45-6 7423,17 0-6911,-4 0 0,21 0 128,-9 0 0,29 0-640,-14 0 128,5-6-512,-6 3 128,-3-4-1408,-11-2 129,-13 9-897,-5 0 128</inkml:trace>
</inkml:ink>
</file>

<file path=ppt/ink/ink1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4.0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 7680,'14'-27'3840,"48"2"-4608,-50 18 6911,13-5-5247,-7 5 0,30-1 256,-11 0 128,10 16-1792,-8-4 0,-2 7-128,-5-2 0,-9 1-1919,-3 6 127</inkml:trace>
</inkml:ink>
</file>

<file path=ppt/ink/ink1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4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69 386 5376,'-2'11'1602,"1"-1"0,0 1 0,1-1 0,0 1 0,1 0 0,0-1-1,3 13 1,-2-12-1724,-1-2 244,1 1 0,1-1 0,0 0 0,0 0 0,1-1 0,0 1 0,0-1 0,1 0 0,0 0 0,0 0 0,1 0 0,0-1 0,1 0 0,-1-1 0,1 1 0,10 6 0,4 1 257,-1 0-1,2-1 1,0-2 0,37 15 0,-44-19-280,0-2 1,-1 0-1,2 0 1,-1-2-1,0 0 1,1 0 0,0-2-1,-1 0 1,1 0-1,0-2 1,-1 0-1,1-1 1,0 0-1,16-5 1,-1-4-15,-1-1 1,-1-1-1,0-2 0,-1-1 1,0-1-1,-1-1 0,30-27 1,-42 32-54,-1 0 0,-1-1 0,0-1 0,-1 0 0,0 0 0,-1-2 0,9-18 0,-15 27-34,-1 0 1,-1-1 0,0 1-1,0-1 1,0 1 0,-1-1-1,0 0 1,-1 0 0,0 0-1,-1 0 1,1 0 0,-2 0-1,1 0 1,-1 0 0,-3-10-1,2 6-26,-1 0 0,0 1-1,-1-1 1,-1 1 0,0 0 0,0 0-1,-2 0 1,1 1 0,-1 0 0,-1 0-1,0 1 1,-11-12 0,14 16 11,-4-5-9,-1 1 0,0 0 1,-1 0-1,0 1 0,-1 1 0,0 0 0,0 0 0,-1 1 0,0 1 0,0 0 0,0 0 0,-1 2 1,-19-5-1,14 4 13,-1 0 1,-1 1 0,1 2 0,0 0 0,-1 1-1,1 1 1,-1 0 0,1 2 0,-32 6-1,42-6 8,-20 1-66,1 2 1,0 2-1,0 0 1,0 2 0,1 1-1,0 1 1,1 1-1,0 2 1,-46 31 0,64-38-114,-1 1 0,2 0 1,-1 0-1,1 1 0,1 0 0,-1 0 1,-9 17-1,14-20-103,0 1-1,0-1 1,0 1 0,1 0-1,0 0 1,0 0 0,1 0-1,0 0 1,0 0 0,1 0-1,0 0 1,1 13-1,3 32-2655</inkml:trace>
</inkml:ink>
</file>

<file path=ppt/ink/ink1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5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1 213 6144,'0'3'591,"1"-1"0,0 0 0,0 0 1,-1 0-1,1 0 0,0 0 0,1 0 0,-1 0 1,0 0-1,1 0 0,-1 0 0,4 2 0,17 29 3841,-11-1-3307,8 26 72,2-1-1,43 79 0,-53-110-825,-7-17-109,-6-16 407,-14-61-304,-11-79 0,25 122-372,0-1 0,2 1 1,1 0-1,1 0 0,1-1 0,11-44 0,-12 62 8,1 0 0,0 0 0,0 0 1,1 0-1,0 1 0,0-1 0,1 1 0,0 0 0,0 0 0,1 1 0,0-1 0,0 1 0,0 1 0,1-1 0,0 1 0,0 0 0,0 1 1,1 0-1,-1 0 0,1 0 0,0 1 0,0 0 0,1 1 0,-1-1 0,0 2 0,15-2 0,-8 2 16,0 0-1,0 1 1,0 1-1,0 1 1,0 0 0,0 1-1,0 0 1,-1 1-1,0 1 1,0 0-1,0 1 1,0 1-1,-1 0 1,15 11 0,-15-9-6,-1 2 0,-1-1 0,0 1 0,0 1 0,-1 0 1,-1 1-1,0-1 0,-1 2 0,0-1 0,-1 1 0,0 1 1,-1-1-1,-1 1 0,-1 0 0,0 0 0,0 0 1,-2 1-1,0-1 0,-1 1 0,-1 30 0,-9 108-2699,10-142 1152,6-15-1536,-1-4-127</inkml:trace>
</inkml:ink>
</file>

<file path=ppt/ink/ink1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5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96 379 10496,'5'1'4228,"18"6"-4049,-23-7 235,26 11 1320,0 1 0,0 1 0,33 22-1,-34-18-1387,1-2-1,44 19 0,-60-31-156,1 1 0,-1-2 0,1 1 0,0-1 0,0-1 0,-1 0 0,1 0 0,0-1 0,0-1 0,0 0 1,12-2-1,-12 1-107,0-1 1,-1 0 0,1-1 0,0 0 0,-1-1-1,0 0 1,0 0 0,-1-1 0,1-1 0,-1 1 0,0-2-1,-1 1 1,0-1 0,0 0 0,-1-1 0,9-12 0,-15 20-81,4-6 0,-1 0 0,0-1-1,0 0 1,-1 1-1,1-1 1,-2-1-1,1 1 1,-1 0-1,0 0 1,-1-1-1,1-12 1,-6 2-33,-1-1 0,-1 1 0,0 0 0,-1 1 0,-1 0 0,-1 0 0,-1 1 0,0 0 0,-1 0 0,-17-18 0,22 28 14,0-1 1,-1 2-1,0-1 1,-1 1-1,0 0 1,0 0-1,0 1 1,0 0-1,-1 1 1,0-1 0,0 2-1,0-1 1,0 1-1,0 1 1,-17-3-1,15 3 3,-5-3-21,0 2-1,-1 0 1,1 1-1,-1 1 0,0 0 1,0 1-1,1 1 1,-1 1-1,0 0 1,1 1-1,-1 1 1,1 0-1,0 2 0,-23 10 1,24-10-52,0 1 0,0 1 0,0 0 0,1 1 0,1 0 0,-1 1 0,1 1 0,1 0 0,0 1 0,1 0 0,0 1 0,-10 15 0,19-24-115,0 1 0,0 0 1,0-1-1,0 1 0,0 0 0,1 0 0,0 0 0,0 0 0,1 0 0,-1 0 0,1 0 0,0 0 1,0 0-1,1 0 0,-1 0 0,1 0 0,1 0 0,-1 0 0,0 0 0,1 0 0,0-1 0,0 1 1,1-1-1,-1 1 0,1-1 0,0 0 0,6 6 0,38 19-2848,-2-3-150</inkml:trace>
</inkml:ink>
</file>

<file path=ppt/ink/ink1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6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0 249 8192,'1'2'227,"-1"0"0,1 0-1,0 0 1,-1 0 0,1 0 0,0-1 0,0 1 0,0 0 0,0-1 0,0 1 0,1-1 0,-1 1-1,0-1 1,1 1 0,-1-1 0,1 0 0,0 0 0,-1 0 0,1 0 0,0 0 0,2 1 0,11 10 4723,-3 8-3305,3 25-1685,-12-36 780,59 191 2588,-62-200-3306,0 1 0,0-1 0,0 1-1,0-1 1,0 0 0,0 1 0,1-1 0,-1 1-1,0-1 1,0 0 0,0 1 0,0-1 0,1 0-1,-1 1 1,0-1 0,0 0 0,0 1-1,1-1 1,-1 0 0,0 1 0,1-1 0,-1 0-1,0 0 1,1 1 0,-1-1 0,0 0 0,1 0-1,-1 0 1,1 0 0,-1 1 0,0-1-1,1 0 1,-1 0 0,0 0 0,1 0 0,0 0-1,11-13 364,11-41-221,-20 44-132,47-154-80,-42 129 42,2 0 1,1 0 0,1 1-1,2 1 1,2 0 0,26-42 0,-39 70 27,0 1 0,1 0 1,-1 0-1,1 0 0,0 0 1,0 0-1,0 1 0,0-1 1,1 1-1,0 1 0,-1-1 1,1 0-1,0 1 0,0 0 1,0 0-1,11-2 1,-10 4 8,1 0 1,0 0-1,0 0 1,0 0-1,-1 1 1,1 1-1,0-1 1,-1 1 0,1 0-1,-1 0 1,0 1-1,0 0 1,0 0-1,7 5 1,14 9 77,-2 2 0,-1 1 0,0 1 0,-1 1-1,-1 0 1,-2 2 0,31 45 0,-17-16-428,-3 2 0,47 113 1,-78-168 234,0 0 0,1 0 0,-1 0-1,0 0 1,0 1 0,0-1 0,1 0 0,-1 0 0,0 1 0,0-1 0,0 0 0,0 0 0,0 1 0,1-1 0,-1 0 0,0 0 0,0 1 0,0-1 0,0 0 0,0 1 0,0-1 0,0 0 0,0 0 0,0 1 0,0-1 0,0 0 0,0 1 0,0-1 0,0 0 0,0 0 0,-1 1 0,1-1 0,0 0 0,0 1 0,0-1 0,0 0 0,0 0 0,-1 0 0,1 1 0,0-1 0,0 0 0,-1 1 0,-7-6-3109,3 1-134</inkml:trace>
</inkml:ink>
</file>

<file path=ppt/ink/ink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1.1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9 509 1536,'-9'-134'4096,"10"124"-3993,-1 0-1,1-1 1,1 1 0,0 0 0,0 0 0,1 0-1,0 0 1,1 1 0,0-1 0,0 1-1,1 0 1,1 0 0,7-10 0,13-27 506,-19 33-527,0 1 0,1 0-1,1 0 1,0 0 0,0 1 0,1 1 0,1 0 0,0 0 0,0 1 0,1 0-1,0 1 1,0 0 0,1 1 0,0 0 0,0 1 0,1 1 0,-1 0 0,1 1-1,0 0 1,1 2 0,-1-1 0,20 0 0,-17 3-35,0 0-1,0 1 1,0 0-1,0 2 1,0 0 0,-1 1-1,1 0 1,-1 1 0,0 1-1,0 1 1,-1 0 0,0 1-1,0 1 1,-1 0-1,0 1 1,0 1 0,-1 0-1,-1 0 1,12 15 0,-16-16-15,0 1 0,-1 0-1,0 1 1,-1-1 0,0 1 0,-1 1 0,0-1 0,-1 1 0,0 0 0,-1 0 0,-1 0 0,2 21 0,-3-23 4,-1-1-1,0 1 1,-1-1 0,0 1 0,-1-1 0,0 0 0,-1 0-1,1 0 1,-2 0 0,0 0 0,0 0 0,-1-1-1,0 0 1,0 0 0,-1 0 0,-9 10 0,3-6 33,-1-1 1,0 0 0,0-1 0,-1-1-1,0 0 1,-24 12 0,35-20-123,-1 0 0,0 0 0,0 0 0,0-1 0,0 0 0,0 1 0,0-1 1,0 0-1,0-1 0,0 1 0,-1-1 0,1 0 0,0 0 0,0 0 0,-1-1 0,1 1 0,0-1 0,0 0 1,0 0-1,0-1 0,0 1 0,0-1 0,0 0 0,1 0 0,-1 0 0,0 0 0,1-1 0,0 1 0,0-1 1,-6-6-1,0-11-1334,11-6-42</inkml:trace>
</inkml:ink>
</file>

<file path=ppt/ink/ink1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9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13824,'0'-9'6911,"25"28"-13182,-16-13 13694,14 1-12926,-3 2 127</inkml:trace>
</inkml:ink>
</file>

<file path=ppt/ink/ink1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6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165 313 7808,'-20'-11'4177,"17"16"-911,8 11-1728,2 1-891,1-1-1,1 0 1,1-1 0,0 0 0,13 14-1,-16-21-413,0 0 0,0-1 0,1 0 0,0-1 1,1 1-1,-1-2 0,1 1 0,0-1 0,0-1 0,1 1 0,11 2 0,6-2-72,0-1 0,0-1 0,1-2 0,-1-1 0,1-1 0,-1-1 0,0-1 0,0-2 0,0 0 0,49-18 0,-67 19-161,1 1 0,-1-1 0,0-1 0,0 0 0,0 0 0,0-1 0,-1 0 0,0-1 0,0 1 0,-1-1 0,0-1 0,0 0 0,-1 0 0,0 0 0,0 0 0,-1-1 0,0 0 0,0 0 0,-1-1 0,0 1 0,-1-1 0,2-10 0,-4 14-2,0 1 1,0-1 0,-1 0-1,0 0 1,0 0 0,0 1 0,-1-1-1,0 0 1,0 0 0,0 1-1,-1-1 1,0 0 0,0 1-1,0 0 1,-1-1 0,-5-7 0,2 2 1,1 1-8,-1 1 1,0-1-1,-1 2 0,0-1 0,0 1 0,0 0 1,-1 0-1,-1 1 0,1 0 0,-1 1 0,0 0 0,-18-9 1,22 12 2,-17-9-14,1 1 1,-2 1 0,1 1-1,-2 2 1,1 0 0,-34-6 0,40 10-24,1 1 1,-2 0-1,1 2 1,0-1 0,0 2-1,0 1 1,0 0-1,0 1 1,1 0-1,-1 2 1,1 0 0,0 0-1,0 2 1,0 0-1,1 1 1,-25 17 0,24-15-133,0 0 0,1 1 0,0 1 0,1 0 0,1 1 0,0 1 0,0 0 0,1 1 0,1 0 0,1 0 0,0 1 0,-10 22 0,18-32-32,0-1 0,1 1 0,-1 0-1,1 0 1,0-1 0,1 1 0,-1 0 0,1 0-1,0 0 1,0 0 0,1 0 0,0-1 0,0 1-1,0 0 1,1 0 0,0-1 0,0 1-1,0-1 1,1 0 0,3 6 0,-3-6-28,-1-1 1,1 0-1,-1 1 0,1-1 1,0 0-1,1-1 1,-1 1-1,1-1 0,0 1 1,-1-1-1,1 0 1,1 0-1,-1-1 1,0 1-1,1-1 0,-1 0 1,1 0-1,0-1 1,0 1-1,-1-1 0,1 0 1,7 0-1,-1 2-153,58 14-2322</inkml:trace>
</inkml:ink>
</file>

<file path=ppt/ink/ink1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7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8320,'4'20'4096,"30"22"-6144,-25-33 8447,10 27-5759,-5-13 128,10 20 256,-7-11 128,8 17-1408,-7-1 0,2-5 896</inkml:trace>
</inkml:ink>
</file>

<file path=ppt/ink/ink1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7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1 130 12416,'0'0'6143,"48"-75"-5887,-39 59 6144,23-7-6400,-7 7 128,7 16-128,-4 0 128,20 20-256,-10-1 128,13 10-256,-14-6 0,6 12-768,-11-11 0,-3 15-2176,-6-11 128</inkml:trace>
</inkml:ink>
</file>

<file path=ppt/ink/ink1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7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10 365 10752,'-9'3'5376,"18"36"-6784,-4-30 8575,4 18-7167,0-8 0,5 10-1152,0-13 128,11-6-1152,-7 3 1</inkml:trace>
  <inkml:trace contextRef="#ctx0" brushRef="#br0" timeOffset="1">90 0 13696,'-18'0'6783,"4"0"-9599,14 0 12288,14 4-11392,0 1 0,4-5-4864,-4 0 129</inkml:trace>
</inkml:ink>
</file>

<file path=ppt/ink/ink1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8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122 272 5888,'0'28'6068,"-1"7"-1689,7 19-1959,-5-49-2280,0 0 0,1 0 0,0 0-1,0 1 1,0-2 0,1 1 0,0 0-1,0 0 1,0-1 0,0 0 0,1 1-1,0-1 1,-1-1 0,1 1 0,5 3-1,-3-3-38,0 0-1,0 0 0,1-1 0,-1 1 0,1-2 0,-1 1 0,1-1 1,0 0-1,0 0 0,0-1 0,0 0 0,10 0 0,-5-1-60,1-1 0,-1-1 0,0 0 0,0 0 0,0-1 0,0-1 0,18-8 0,-7 2-55,0-1 0,0-1 0,-1-2 0,0 0 0,24-21 0,-35 25 17,-1 1 0,0-1 0,-1-1 1,0 1-1,-1-2 0,0 1 0,-1-1 0,0 0 0,-1-1 0,0 1 1,6-23-1,-10 28 12,-1 0 1,0 0-1,0 0 1,-1-1-1,0 1 1,0 0-1,-1 0 1,0 0-1,0-1 1,-1 1-1,0 0 1,0 0-1,0 1 1,-1-1-1,0 0 1,-1 1-1,1 0 1,-1 0-1,0 0 1,-1 0-1,1 0 1,-1 1-1,0 0 1,-8-6-1,3 5 16,0 0 0,0 0 0,0 2-1,-1-1 1,0 1 0,0 1 0,0-1 0,0 2-1,-19-2 1,1 1 49,0 1-1,-42 3 1,51 1-89,1 0 0,-1 1 0,1 1 0,0 1 0,0 0 1,1 1-1,-1 2 0,1 0 0,1 0 0,0 2 0,0 0 0,-25 20 1,35-24-114,0 0 0,0 0 0,1 1 0,-1 0 0,1 0 1,1 0-1,-1 1 0,1 0 0,-4 8 0,8-13-55,0 0 0,0 0-1,0 1 1,0-1 0,1 0-1,-1 0 1,1 0 0,0 1-1,0-1 1,0 0 0,0 0-1,1 1 1,-1-1 0,1 0-1,0 0 1,0 0 0,0 0-1,0 1 1,0-2 0,1 1-1,-1 0 1,1 0 0,0 0-1,0-1 1,0 1 0,0-1-1,0 1 1,5 2 0,32 19-2766,0-4-21</inkml:trace>
</inkml:ink>
</file>

<file path=ppt/ink/ink1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8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427 1 9344,'10'9'3413,"5"1"-4280,67 47 6768,-59-38-5753,-1 2-1,-1 0 0,-1 1 0,-1 1 0,-1 1 0,-1 1 0,-2 0 0,0 1 0,-1 1 1,10 29-1,-5-3 480,-2 1 1,-3 1 0,-2 0 0,7 73 0,-19-117-493,1 0 1,-1 0 0,-1 0-1,0-1 1,0 1 0,-1 0-1,0 0 1,-1-1 0,-1 1-1,1-1 1,-2 0 0,1 0-1,-1-1 1,-1 1 0,0-1-1,0 0 1,-1-1 0,0 1-1,0-1 1,-1-1 0,0 1 0,0-1-1,-1-1 1,-18 11 0,7-7-16,0-1 1,-1-2 0,0 0 0,-1-1 0,1-1 0,-1-1 0,0-1 0,-38 1 0,33-6-68,0-1 0,0-1 1,0-1-1,0-1 0,1-1 1,0-2-1,0 0 0,1-2 1,1-1-1,-1-1 0,-22-17 0,37 24-66,0-2-1,0 1 1,1-1-1,0 0 1,1-1-1,0 0 0,0 0 1,1-1-1,0 0 1,0 0-1,1 0 0,1-1 1,0 0-1,0-1 1,1 1-1,-3-18 1,5 19-45,0 1 1,1-1 0,1 1 0,0-1 0,0 0 0,0 1 0,2-1 0,-1 0 0,1 1 0,0 0 0,1-1 0,0 1 0,1 0 0,0 0 0,0 1 0,1-1-1,0 1 1,0 0 0,1 0 0,7-7 0,2 1-224,0 0-1,1 1 1,1 1-1,0 1 1,1 0 0,0 1-1,0 1 1,1 1-1,0 0 1,1 1 0,21-4-1,31-4-3019,128-10-1,-166 22 1912,50-5-1447,-14 0 21</inkml:trace>
</inkml:ink>
</file>

<file path=ppt/ink/ink1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9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11392,'-18'28'5631,"46"73"-9342,-19-85 12286,11 34-8959,-2-11 128,15 22-256,-10-15 0,15-10-640,-4-6 0,-2-25-1535,-4-1-1</inkml:trace>
</inkml:ink>
</file>

<file path=ppt/ink/ink1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49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1 128 10752,'0'0'61,"0"0"-1,0 0 1,0-1 0,0 1 0,0 0 0,0-1 0,0 1 0,-1 0 0,1-1-1,0 1 1,0 0 0,0-1 0,0 1 0,0 0 0,1-1 0,-1 1-1,0 0 1,0-1 0,0 1 0,0 0 0,0-1 0,0 1 0,0 0 0,1 0-1,-1-1 1,0 1 0,0 0 0,0 0 0,1-1 0,-1 1 0,0 0 0,0 0-1,1 0 1,-1-1 0,0 1 0,0 0 0,1 0 0,-1 0 0,0 0-1,1-1 1,-1 1 0,0 0 0,1 0 0,-1 0 0,0 0 0,1 0 0,-1 0-1,0 0 1,1 0 0,17 16 3564,23 46 53,-21-20-3876,23 73 0,7 17 1533,-50-132-1325,0 0 1,0 0-1,0 0 1,0 0-1,0 0 1,0 0-1,0 0 1,0-1-1,0 1 1,0 0-1,0 0 1,0 0-1,0 0 1,0 0-1,0 0 1,0 0-1,0 0 1,0 0-1,0 0 1,0-1-1,0 1 0,0 0 1,1 0-1,-1 0 1,0 0-1,0 0 1,0 0-1,0 0 1,0 0-1,0 0 1,0 0-1,0 0 1,0 0-1,0 0 1,0 0-1,1 0 1,-1 0-1,0 0 1,0 0-1,0 0 1,0 0-1,0 0 1,0 0-1,0 0 1,0 0-1,0 0 1,1 0-1,-1 0 1,0-19 254,-3-21-170,-4 3-43,3-1 0,0 1 0,3 0 0,5-63 0,-3 90-11,1-1 0,0 1 0,1 0 0,0 0 0,1 0-1,0 0 1,0 1 0,1 0 0,9-14 0,-10 18 0,1 0 0,-1 0 0,1 0 0,0 1 0,1 0 0,-1 0 0,1 0 0,0 0 0,-1 1 0,2 0 0,-1 0 0,0 1 0,0 0 0,1 0 0,0 0 0,8 0 0,-6 1-8,1 0 0,-1 1 0,1 0 1,-1 0-1,1 1 0,-1 1 0,1-1 1,-1 2-1,0-1 0,0 1 0,13 6 1,-7-1-7,-1 0 0,0 1 0,-1 0 0,0 1 0,0 0 0,14 16 0,-7-4-13,-2 0 1,0 1-1,-2 1 1,-1 0-1,0 2 1,-2-1-1,13 38 1,-23-56-90,-1 0 0,0 0 0,-1 1 1,1-1-1,-1 1 0,-1-1 1,0 1-1,0-1 0,-2 15 1,-11 33-3270,12-50 2805,-1 5-2383,2-3-171</inkml:trace>
</inkml:ink>
</file>

<file path=ppt/ink/ink1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0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82 267 11264,'0'1'172,"-1"0"-1,1-1 1,-1 1 0,1 0 0,-1 0 0,1 0 0,0 0 0,0-1 0,-1 1 0,1 0-1,0 0 1,0 0 0,0 0 0,0 0 0,0 0 0,0 0 0,0 0 0,0 0-1,0-1 1,0 1 0,1 0 0,-1 0 0,0 0 0,0 0 0,1 0 0,-1-1 0,2 3-1,14 17-701,-13-17 1154,43 49 4304,-35-41-4635,-1 0-1,2-1 0,-1 0 0,15 8 1,-19-14-324,1 0 1,-1 0 0,1-1 0,-1-1-1,1 1 1,0-1 0,0 0 0,0-1-1,0 0 1,0 0 0,1-1 0,-1 0 0,0 0-1,0-1 1,0 0 0,0 0 0,11-4-1,-4 2 39,0-1 0,1-1-1,-2-1 1,1 0-1,-1-1 1,0 0 0,0-1-1,-1-1 1,0 0 0,0-1-1,-1 0 1,-1-1-1,14-16 1,-17 17-8,-2 0-1,1 0 1,-1-1 0,0 0-1,-1 0 1,-1 0 0,5-16-1,-7 20-14,-1 0-1,1 0 1,-2-1-1,1 1 1,-1 0-1,0-1 1,0 1 0,-1-1-1,0 1 1,0 0-1,-1 0 1,0 0-1,0 0 1,-5-10-1,4 10-2,0 0 0,-1 0-1,-1 1 1,1-1 0,-1 1 0,0 0-1,0 1 1,-1-1 0,1 1-1,-1 0 1,0 0 0,-1 0 0,-12-6-1,-6 5-80,1 2-1,-1 1 1,0 0-1,0 2 1,0 1-1,0 1 0,0 1 1,-44 9-1,50-7-333,0 1 0,0 0 0,1 2 0,-1 0-1,2 1 1,-1 1 0,1 0 0,0 1-1,1 1 1,0 1 0,1 0 0,-21 22 0,34-33 308,1 0 1,0 0 0,0 0-1,0 0 1,-1 0 0,1 0 0,0 0-1,0 0 1,1 1 0,-1-1 0,0 0-1,0 1 1,1-1 0,-1 0 0,0 1-1,1-1 1,-1 1 0,1-1 0,0 1-1,0-1 1,-1 1 0,1-1-1,0 1 1,0-1 0,0 1 0,1-1-1,-1 1 1,0-1 0,0 1 0,1-1-1,-1 1 1,1-1 0,0 1 0,-1-1-1,1 0 1,0 1 0,0-1 0,0 0-1,1 2 1,13 19-2329</inkml:trace>
</inkml:ink>
</file>

<file path=ppt/ink/ink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8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0 166 768,'27'-19'470,"-14"9"-140,1 0 1,1 2-1,30-15 1,21-11 1486,-50 24-1754,1 1 0,1 1 0,21-7 0,-18 9 123,1 1 1,0 2-1,0 0 0,0 1 0,0 1 1,0 2-1,0 0 0,0 1 0,0 1 1,0 1-1,-1 1 0,28 10 0,-22-5-48,-1 1 0,-1 1-1,0 1 1,0 2-1,-2 0 1,0 1 0,0 2-1,-2 0 1,25 27-1,-41-40-109,-1 0-1,1 0 0,-1 0 0,-1 1 0,1-1 0,-1 1 1,0 0-1,0 0 0,0 0 0,-1 0 0,0 0 1,0 1-1,-1-1 0,0 1 0,1 8 0,-3-10-9,1 0 0,-1 0-1,0 0 1,-1 0 0,1 0 0,-1 0-1,0-1 1,0 1 0,-1 0-1,1-1 1,-1 1 0,0-1 0,0 0-1,-1 0 1,1 0 0,-1-1 0,0 1-1,0-1 1,-8 6 0,0-1 10,-2 0 0,1-1 0,-1-1 0,0 0-1,0-1 1,-1 0 0,0-1 0,1-1 0,-18 2 0,8-2 23,-1-1 0,1-1 0,-1-2-1,-45-6 1,56 5-28,1-2 1,0 0-1,-1 0 0,-12-7 0,22 9-36,0 0-1,0-1 0,0 1 0,0-1 0,0 0 0,1 0 0,-5-4 0,7 5-3,0 1-1,0 0 0,1 0 1,-1-1-1,0 1 0,0 0 0,1-1 1,-1 1-1,1-1 0,-1 1 1,1-1-1,0 1 0,-1-1 1,1 1-1,0-1 0,0 1 1,0-1-1,0 1 0,0-1 0,1 1 1,-1-3-1,1 2-77,0 1 1,1-1-1,-1 0 0,0 1 0,0-1 1,1 1-1,-1 0 0,1-1 0,-1 1 1,1 0-1,0 0 0,-1 0 0,1 0 1,0 0-1,0 0 0,0 1 0,-1-1 1,1 0-1,0 1 0,0 0 0,0-1 1,0 1-1,0 0 0,0 0 0,0 0 1,0 0-1,0 0 0,0 1 1,0-1-1,0 1 0,0-1 0,0 1 1,2 1-1,19 8-1057</inkml:trace>
</inkml:ink>
</file>

<file path=ppt/ink/ink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1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143 329 2432,'-2'0'166,"0"1"1,0-1-1,0 1 1,0-1-1,1 1 1,-1-1-1,0 1 1,1 0-1,-1 0 1,0 0-1,1 0 1,-1 0-1,1 0 1,-1 0-1,1 1 0,0-1 1,-1 1-1,1-1 1,0 1-1,0-1 1,0 1-1,0-1 1,0 1-1,1 0 1,-1 0-1,0-1 1,1 1-1,-1 0 1,1 0-1,0 0 1,0 0-1,0-1 0,0 1 1,0 0-1,0 0 1,1 4-1,-1 2-138,0 0-1,1-1 0,0 1 1,1 0-1,0 0 1,0 0-1,6 13 0,-4-14 45,0 0 0,1 0 0,0 0 0,0-1 0,1 0 0,0 0 0,0 0 0,0 0 0,1-1 0,0 0 0,0-1 0,0 1 0,0-1 0,1-1 0,0 0 0,-1 0 0,1 0 0,1-1 0,-1 0 0,0 0 0,0-1 0,1 0 0,-1-1 0,0 0 0,13-1 0,-7 0-41,0-1-1,0 0 0,0-1 0,-1-1 0,1 0 1,-1-1-1,0 0 0,-1-1 0,1 0 1,-1-1-1,0-1 0,0 0 0,-1 0 0,15-15 1,-13 9 7,0 0 1,-1-1-1,-1 0 0,0-1 1,-1-1-1,-1 0 1,0 0-1,8-26 1,-14 35-30,-1-1 1,0 0-1,0 0 0,-1 0 1,0 0-1,-1 0 0,0 0 1,0 0-1,-1 0 0,0 0 1,-1 1-1,0-1 0,0 0 1,-1 0-1,0 1 1,0 0-1,-1-1 0,0 1 1,-11-14-1,8 12-5,-1 1 1,0 1-1,-1-1 0,0 1 1,0 1-1,-1 0 0,0 0 0,0 1 1,0 0-1,-1 0 0,0 1 1,0 1-1,-1 0 0,1 1 1,-1 0-1,1 0 0,-1 1 0,0 1 1,0 0-1,0 1 0,0 0 1,0 1-1,-19 3 0,11-1-21,1 1 1,0 1-1,0 0 0,1 2 0,0 0 0,0 1 0,0 1 1,1 0-1,1 1 0,0 1 0,0 1 0,1 0 0,0 1 0,-13 16 1,22-22-50,0 0 1,1 1-1,0 0 1,1 0-1,-1 0 1,1 0-1,1 1 1,0 0-1,0-1 1,1 1-1,-2 14 1,3-19-19,1 0 0,0 0 0,0 0 0,0 0 0,0 0 0,1 0 0,0 0 0,0 0 0,0 0 0,0 0 1,0 0-1,1 0 0,0-1 0,0 1 0,0 0 0,0-1 0,0 0 0,1 1 0,0-1 0,-1 0 0,1 0 0,0-1 0,0 1 0,1-1 1,-1 1-1,1-1 0,6 3 0,51 15-1239,21-6 22</inkml:trace>
</inkml:ink>
</file>

<file path=ppt/ink/ink1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0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7040,'23'4'3456,"-28"15"-2816,5-13 7167,-9 13-7423,4-8 128,-4 25 384,0-4 0,18 10-768,-4-10 0,18 7 768,-3-12 0,35 0-256,-7-6 128,21-21-1792,-12 0 0</inkml:trace>
</inkml:ink>
</file>

<file path=ppt/ink/ink1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0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1 319 9216,'0'-35'6442,"5"31"-2610,12-2-3449,-1 0-225,114-54 883,225-94 1054,-319 141-1823,0 2-1,1 1 0,53-6 1,-72 14-177,0 1 0,1 0 0,-1 2 0,1 0 0,-1 1 0,0 1 0,0 0 0,28 10 1,-39-11-78,-1 0 1,0 0 0,0 1 0,0 0-1,-1 0 1,1 0 0,-1 0 0,1 1 0,-1 0-1,0 0 1,-1 1 0,1-1 0,-1 1-1,0 0 1,0 0 0,0 0 0,-1 1-1,1-1 1,-1 1 0,-1 0 0,1 0 0,-1 0-1,0 0 1,2 12 0,-4-8-18,0 0 0,-1 0 0,0 0 0,-1 0 0,0 0 0,-1-1 0,0 1 0,0-1 0,-1 1 0,0-1 0,0 0 0,-1 0 0,-1-1 0,1 0-1,-1 0 1,-1 0 0,1 0 0,-1-1 0,-15 11 0,14-10 2,-1-1 0,-1-1-1,1 1 1,-1-1-1,0-1 1,-1 0 0,1 0-1,-1-1 1,0-1 0,0 0-1,0 0 1,-1-1-1,1 0 1,0-1 0,-1 0-1,-19-2 1,25 0-72,0-1 0,0 0 0,0 0 0,0 0 0,0-1 0,1 0 0,-1 0 1,1-1-1,-9-6 0,-41-42-2286,39 35 876,15 17 1322,0-1 0,0 1 0,0-1-1,0 0 1,0 0 0,0 1 0,1-1-1,-1 0 1,0 0 0,0 0 0,1 0-1,-1 0 1,1 0 0,-1 0 0,1 0-1,-1 0 1,1 0 0,-1-1 0,1 1-1,0 0 1,0 0 0,0 0 0,0 0-1,0-1 1,0 1 0,0 0 0,0 0-1,0 0 1,0 0 0,0-1 0,1 1-1,-1 0 1,1 0 0,0-1 0,5-14-3043</inkml:trace>
</inkml:ink>
</file>

<file path=ppt/ink/ink1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1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155 242 11136,'-1'0'214,"-1"0"1,1 0-1,-1 0 1,1 0-1,-1 0 1,1 0-1,0 1 1,-1-1-1,1 1 1,-1-1-1,1 1 1,0 0-1,-1-1 1,1 1-1,0 0 1,0 0-1,0 0 1,0 0 0,0 0-1,-1 0 1,2 0-1,-1 0 1,-2 2-1,3-1-5,0-1 0,0 1 0,0-1 1,0 1-1,0-1 0,1 1 0,-1-1 0,0 1 0,1-1 0,-1 0 0,1 1 1,-1-1-1,1 0 0,-1 1 0,1-1 0,0 0 0,0 0 0,0 1 1,1 0-1,30 28 1852,4-8-3278,-19-16 1290,-1 0 0,1-1-1,0-1 1,1 0-1,-1-2 1,1 0-1,-1-1 1,1 0 0,31-4-1,-7-3 269,0-2 0,72-24 1,-101 28-217,-1-1 0,0 0-1,0-1 1,0 0 0,-1-1 0,19-14 0,-27 18-99,0 0 0,0 0 0,1 0 0,-2 0 0,1 0 0,0-1 0,-1 0 0,1 1 0,-1-1 0,0 0 0,0 0 0,-1 0 0,1 0 0,-1 0 0,0 0 0,0-1 0,0 1 0,-1 0 0,1-1 0,-1 1 1,0 0-1,0-1 0,-1 1 0,0 0 0,1-1 0,-3-5 0,0 2-4,0 0 1,0 1 0,0 0 0,-1 0 0,0 0 0,-1 0 0,1 1 0,-1-1-1,-1 1 1,1 0 0,-1 1 0,0-1 0,0 1 0,-13-8 0,6 6 26,-1-1 1,0 2 0,-1 0 0,1 0-1,-1 2 1,0 0 0,-1 0 0,-25-2 0,4 7-78,-1 1 1,1 2-1,1 1 1,-1 2-1,1 1 1,-61 23 0,76-22-246,0 0 1,0 1 0,-36 25 0,52-32-32,1 1 0,-1-1 0,1 1 0,-1 0 0,1 0 0,0 0 0,1 1 0,-1 0 0,1-1 0,0 1 0,0 0 0,0 0 0,1 1 1,0-1-1,0 1 0,0-1 0,1 1 0,0 0 0,-1 9 0,2 21-2917</inkml:trace>
</inkml:ink>
</file>

<file path=ppt/ink/ink1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2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118 798 6144,'66'-29'11284,"13"-4"-8595,-31 14-2298,0-1 0,-1-3 0,-2-2 0,0-1 0,43-35 0,-86 59-371,24-16 170,0 0-1,-2-2 0,-1-1 0,0-1 0,-1-1 0,27-38 0,-45 54-172,0 0-1,-1-1 0,0 1 1,0-1-1,0 1 0,-1-1 0,0 0 1,-1 0-1,0 0 0,0 0 1,-1-1-1,0 1 0,0 0 1,-1 0-1,0 0 0,-3-12 1,3 12-10,-1 0 1,0 0-1,0 0 0,-1 0 1,0 0-1,0 1 1,-1-1-1,0 1 1,0 0-1,-1 0 1,0 0-1,0 1 1,0 0-1,-1 0 1,0 0-1,-10-7 1,15 11-7,-11-7-1,1-1 0,-1 2 0,0-1 0,-1 2 0,1 0 0,-2 0 0,1 1 0,-1 1 0,0 0 0,-26-5 0,39 9 0,-16-3-2,0 0 1,0 0 0,0 2 0,-1 0-1,1 1 1,-1 1 0,1 0 0,-1 2-1,1 0 1,0 1 0,-1 0 0,1 2-1,1 0 1,-1 0 0,1 2 0,-21 11-1,16-7 2,1 2 0,0 0 0,0 1 0,2 1 0,0 1 0,0 0 0,-15 21 0,23-21 10,0 0 0,1 0 0,1 1 0,1 0 0,0 1 0,1 0 0,1 0 0,1 0 0,0 0 0,2 1 0,0 0 0,1-1 0,0 1 0,4 27 0,-1-25 19,1 0-1,1 0 1,1 0 0,0 0 0,14 30 0,-5-21 34,3-1 0,34 49 0,-24-42 14,2-1 0,2-1 0,0-2-1,64 50 1,-61-57-38,16 13 58,57 31 0,-91-61-95,0 0 1,0 0 0,1-2-1,0 0 1,0 0-1,0-2 1,0 0 0,22 1-1,-34-5-14,16 2-66,0-1 0,0-1 0,33-4 0,-46 3 54,0-1 0,0-1-1,-1 0 1,1 0 0,-1 0 0,1-1-1,-1 0 1,0 0 0,-1-1-1,1 0 1,-1 0 0,7-7-1,0-3 2,-1 1 0,-1-2 0,0 0 0,-1 0 0,-1 0 0,0-1-1,-1-1 1,-1 0 0,-1 0 0,-1 0 0,6-31 0,-11 36 89,-4 12 38,3 3-87,0-1-1,1 1 1,-1-1 0,0 1 0,1 0 0,-1 0-1,1-1 1,-1 1 0,1 0 0,0-1 0,0 1 0,0 0-1,0 2 1,0 4-2,1 0-1,0 1 0,0-1 1,1 0-1,0 1 0,0-1 1,1 0-1,0-1 0,1 1 1,0 0-1,0-1 0,0 0 1,1 0-1,0 0 0,0-1 1,1 1-1,0-1 1,0-1-1,8 7 0,-3-4-24,0-1-1,0 0 0,1-1 1,0 0-1,0-1 1,1 0-1,-1-1 1,1 0-1,0-1 0,0 0 1,0-1-1,14 0 1,-20-2 2,1-1 0,-1 1 0,0-1 0,0 0 0,0-1 0,1 0 0,-1 0 0,-1-1 0,1 1 0,0-2 0,-1 1 0,1-1 0,-1 0 1,0 0-1,0 0 0,-1-1 0,1 0 0,8-10 0,-8 7-1,0 1 0,-1-1 0,0 0 0,0 0 0,-1-1 0,0 1 0,0-1 0,-1 0-1,0 0 1,-1-1 0,0 1 0,0 0 0,0-20 0,-3-53 104,0 62 142,1 59 71,0-27-244,1 1 0,1-1-1,0 0 1,1 0 0,0 0-1,1 0 1,0-1 0,1 0-1,0 1 1,0-2 0,2 1-1,-1-1 1,1 1 0,1-2 0,0 1-1,0-1 1,10 8 0,-7-7-265,1-1 0,-1 0 0,2-1 0,-1-1 0,1 0 0,14 6 0,-15-8-801,1-1 0,-1 0 0,1-1 0,0-1 0,0 0 0,25 1 0,-18-3-2219</inkml:trace>
</inkml:ink>
</file>

<file path=ppt/ink/ink1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3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1 113 5888,'0'0'84,"0"0"1,0 1-1,0-1 1,0 1-1,0-1 0,0 0 1,0 1-1,0-1 1,1 0-1,-1 1 1,0-1-1,0 0 0,0 1 1,0-1-1,1 0 1,-1 1-1,0-1 1,0 0-1,1 0 0,-1 1 1,0-1-1,0 0 1,1 0-1,-1 1 1,0-1-1,1 0 0,-1 0 1,0 0-1,1 0 1,-1 0-1,0 1 1,1-1-1,-1 0 0,1 0 1,-1 0-1,0 0 1,1 0-1,-1 0 1,0 0-1,1 0 0,24-7 3268,25-20 544,-29 14-2488,-6 3-1240,0 0-1,1 2 1,0 0-1,0 0 1,1 2 0,31-9-1,-27 11 110,1 2 1,-1 0-1,1 1 0,-1 1 1,1 1-1,-1 1 0,37 8 1,-49-7-205,-1 0 1,0 0 0,0 0 0,0 1 0,0 0-1,-1 1 1,1 0 0,-1 0 0,0 0-1,-1 1 1,1 0 0,-1 0 0,-1 1 0,1 0-1,-1 0 1,0 0 0,0 1 0,-1-1-1,4 10 1,-6-11-25,0 1-1,0 0 1,0 0-1,-1-1 1,0 1-1,0 0 1,-1 1-1,0-1 1,0 0-1,0 0 1,-1 0-1,0 0 1,-1 0-1,1-1 1,-1 1-1,-1 0 1,1-1-1,-1 1 1,0-1-1,-1 0 1,0 0-1,1 0 1,-2 0-1,-7 8 1,-9 6-30,0-1 0,-1-2-1,-1 0 1,-1-1 0,0-1 0,-1-1 0,0-2 0,-1 0 0,-1-2 0,0-1 0,0-1 0,-1-1 0,0-1 0,0-2 0,0-1 0,0-1 0,-43-3 0,46-4-371,25 5 337,-1 0 1,1-1 0,0 1 0,0 0 0,-1 0 0,1 0-1,0 0 1,0-1 0,-1 1 0,1 0 0,0 0 0,0 0-1,0-1 1,-1 1 0,1 0 0,0-1 0,0 1 0,0 0-1,0 0 1,0-1 0,0 1 0,-1 0 0,1-1-1,0 1 1,0 0 0,0 0 0,0-1 0,0 1 0,0 0-1,0-1 1,0 1 0,0 0 0,1-1 0,-1 1 0,1-2-14,1 0 1,-1 1 0,1-1-1,-1 1 1,1-1-1,0 1 1,-1 0 0,1-1-1,0 1 1,0 0 0,0 1-1,0-1 1,0 0 0,3 0-1,12-4 134,1 1 1,0 0-1,0 2 0,0 0 0,0 1 0,33 3 0,112 21 754,-139-18-735,39 7-186,-16-2-334,54 4 0,-86-13-259,0 0 1,0-2-1,-1 0 1,1 0-1,0-1 1,0-1-1,27-9 0,37-18-5468,-39 18 3157</inkml:trace>
</inkml:ink>
</file>

<file path=ppt/ink/ink1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3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7936,'14'-5'3968,"29"17"-4224,-35-12 7807,30 4-7295,-10 0 128,33 8 128,-13-8 0,26-4-896,-17 0 0,18 0-1280,-13 0 128,-16-4-1023,-8-3 127</inkml:trace>
</inkml:ink>
</file>

<file path=ppt/ink/ink1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3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10496,'-23'30'5248,"28"38"-7680,-5-58 9983,9 22-8063,0-9 0,20 6-2176,-6-13 1,25-13 1663,-11 1 128</inkml:trace>
</inkml:ink>
</file>

<file path=ppt/ink/ink1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4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0 12544,'-61'4'6271,"75"0"-9470,-14-4 12158,24 0-11775,-7 0 0,12 0-3327,-4 0 127</inkml:trace>
</inkml:ink>
</file>

<file path=ppt/ink/ink1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4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108 359 5888,'-13'-6'2381,"22"7"-1221,-8 0-833,0-1 0,0 1 0,-1-1 0,1 0 0,0 1 1,0-1-1,-1 1 0,1 0 0,-1-1 0,1 1 0,0 0 0,-1-1 0,1 1 0,-1 0 0,0-1 0,1 1 1,-1 0-1,1 0 0,-1 0 0,0 1 0,6 26 1444,-5-16-1238,1-1 1,0 0 0,0 0-1,2 0 1,-1 0 0,1 0-1,9 16 1,-8-16-323,-1-4-84,-1-1 1,1-1-1,0 1 1,1 0-1,-1-1 1,1 0-1,0 0 0,1-1 1,-1 1-1,1-1 1,0 0-1,0 0 1,0-1-1,0 0 1,8 3-1,1 0-23,1-1 0,0-1 0,0 0 1,33 3-1,-30-6-64,1 0 1,0-2-1,0 0 1,0-2 0,31-7-1,-30 6-27,-4 1-18,0-1 0,0-1 1,-1 0-1,1-1 1,-2-1-1,1-1 1,-1 0-1,0 0 0,0-2 1,-1 0-1,-1-1 1,1 0-1,-2-1 1,0 0-1,0-1 0,-1 0 1,-1-1-1,0 0 1,-1-1-1,0 0 1,-1 0-1,-1-1 0,-1 0 1,0-1-1,-1 1 1,-1-1-1,4-26 1,-7 36-4,0 0 1,-1 0 0,0 0 0,0 0 0,-1-1 0,0 1 0,0 0 0,0 0 0,-1 0-1,0 1 1,-1-1 0,1 0 0,-1 1 0,0-1 0,-1 1 0,0 0 0,0 0 0,0 0-1,-1 1 1,-6-7 0,4 3-8,-1 2 0,1-1 0,-1 1 1,-1 0-1,1 0 0,-1 1 0,0 1 0,-1-1 0,1 1 0,-1 1 0,0 0 0,0 0 0,-1 1 0,-19-3 0,13 1 5,-7-1-22,0 2 0,-1 0 0,1 2 0,-1 0 0,0 2 0,0 1 0,-45 7 0,44-4-51,-1 0 0,1 2 1,0 1-1,1 1 0,0 2 1,0 0-1,-23 14 0,31-15-84,0 0-1,1 1 0,1 1 0,-1 1 0,2 0 1,-17 17-1,27-24-7,0 0 1,0 0-1,0 0 0,0 0 1,1 1-1,0-1 0,0 1 1,1 0-1,-1 0 0,1 0 1,0 0-1,1 0 0,0 1 0,0-1 1,0 0-1,1 1 0,0-1 1,0 1-1,0-1 0,3 10 1,-2-9-115,1-1 0,0 0 1,1 0-1,-1 0 0,1-1 1,0 1-1,1-1 0,-1 1 1,1-1-1,0 0 0,0-1 1,1 1-1,-1-1 0,1 1 1,11 6-1,-8-5-84,46 38-2464</inkml:trace>
</inkml:ink>
</file>

<file path=ppt/ink/ink1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4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8704,'1'3'982,"0"1"1,0-1-1,0 1 1,0-1 0,0 0-1,1 1 1,-1-1-1,1 0 1,4 6-1,15 29 136,-2 16-328,-2 0 0,12 65 0,-5-13 744,-21-97-1375,0 0 8,0 0 0,-1 1 1,0-1-1,-1 1 0,0-1 0,0 1 1,-1-1-1,-1 17 0,-13-98 89,4 2-274,5 38-10,0 0 0,2 0 0,2-1 0,2-32-1,0 57 25,0 1 0,0-1-1,1 0 1,0 1-1,0-1 1,1 1-1,0-1 1,0 1 0,0 0-1,1 0 1,0 1-1,1-1 1,0 1 0,0 0-1,0 0 1,0 1-1,1-1 1,0 1-1,0 0 1,1 1 0,10-7-1,-12 9 7,0 1 1,0-1-1,0 1 0,0 0 1,0 0-1,0 1 0,0 0 0,0-1 1,0 2-1,0-1 0,0 1 0,1-1 1,-1 1-1,0 1 0,-1-1 0,1 1 1,0 0-1,0 0 0,-1 0 0,1 0 1,-1 1-1,0 0 0,1 0 0,-1 0 1,5 7-1,3 0 9,-1 0 1,-1 1-1,0 1 0,0 0 1,-1 0-1,-1 1 0,9 17 1,-1 9 39,-1 0 0,-2 2 0,-2-1 0,10 78 1,-19-109-137,-2-1 0,1 0 1,-1 0-1,0 1 1,-1-1-1,0 0 1,0 1-1,-4 10 0,4-15-235,-1 0-1,1-1 1,-1 1-1,0-1 1,0 1-1,0-1 1,-1 0-1,1 1 0,-1-1 1,0 0-1,-5 4 1,8-7 248,0 0 1,0 0-1,0 0 1,0 0 0,0-1-1,0 1 1,0 0-1,0 0 1,0 0 0,0 0-1,0-1 1,0 1-1,0 0 1,0 0 0,0 0-1,0 0 1,0-1-1,0 1 1,0 0-1,0 0 1,0 0 0,0 0-1,0 0 1,0-1-1,-1 1 1,1 0 0,0 0-1,0 0 1,0 0-1,0 0 1,0 0 0,0 0-1,-1-1 1,1 1-1,0 0 1,0 0-1,0 0 1,0 0 0,0 0-1,-1 0 1,1 0-1,0 0 1,0 0 0,0 0-1,0 0 1,-1 0-1,1 0 1,0 0 0,0 0-1,0 0 1,0 0-1,0 0 1,-1 0-1,1 0 1,0 0 0,0 0-1,0 0 1,0 0-1,-1 0 1,1 0 0,0 1-1,0-1 1,0 0-1,0-2-498,0-7-2502</inkml:trace>
</inkml:ink>
</file>

<file path=ppt/ink/ink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2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2816,'2'0'263,"-1"0"1,1 0-1,0-1 1,0 1-1,0 0 1,0 0-1,0 1 1,0-1-1,0 0 1,-1 1-1,1-1 0,0 1 1,0-1-1,-1 1 1,1 0-1,0 0 1,-1 0-1,1 0 1,2 2-1,8 10-163,0 0 0,-1 1 0,0 0 0,-1 1 0,-1 0 0,0 1 0,8 21 1,5 6 357,53 124 666,-47-99-563,-24-77-197,-4-11-344,0 14-16,-3-13 12,1 1 1,1-1 0,3-35 0,-1 48-15,0-1 1,0 1-1,1-1 1,0 1-1,1 0 0,0 0 1,0 0-1,0 0 0,0 0 1,1 1-1,0 0 1,0-1-1,0 1 0,10-7 1,-2 0 1,2 1 1,-1 1 0,1 0-1,1 1 1,-1 0 0,2 1-1,29-11 1,-37 17-2,0 0 1,-1 1-1,1-1 1,0 1-1,0 1 1,0 0-1,0 0 1,0 0-1,0 1 1,-1 0-1,1 1 1,0 0-1,-1 0 1,1 0-1,-1 1 0,0 0 1,1 1-1,-1 0 1,8 6-1,5 3 12,-1 2-1,0 0 1,29 31-1,-40-36 8,0 0 0,-1 1 0,0 0 0,0 0 0,-1 0 0,-1 1 0,0 0 0,6 21 0,-6-13 39,0-1 0,-2 1 0,0 0 0,-1 0 0,-1 1 0,-1 20 0,0-40-50,0 0 0,0 0 1,0 0-1,0 0 0,-1 0 0,1 0 0,0 0 0,-1 0 1,1 0-1,0 0 0,-1 0 0,1 0 0,-1 0 1,1 0-1,-1 0 0,0 0 0,1 0 0,-1-1 0,0 1 1,0 0-1,0 0 0,0-1 0,1 1 0,-1-1 1,0 1-1,0 0 0,0-1 0,0 0 0,0 1 0,0-1 1,0 0-1,0 1 0,-1-1 0,-1 0 0,2 0-3,0-1-1,0 1 0,0-1 0,0 1 0,0-1 0,-1 1 0,1-1 0,0 0 0,1 1 0,-1-1 1,0 0-1,0 0 0,0 0 0,0 0 0,1 1 0,-1-1 0,0 0 0,1 0 0,-1-1 0,1 1 0,-1 0 1,1 0-1,-1 0 0,1 0 0,0 0 0,0-1 0,-1 1 0,1 0 0,0 0 0,0 0 0,1-3 1,-1-5-14,1-1 1,0 0 0,1 1 0,0 0 0,1-1 0,0 1 0,0 0 0,1 0-1,8-14 1,5-5-122,32-38 0,-29 39 49,-7 12 55,0 0 0,1 0 0,1 2 0,0 0 0,0 0 0,27-15 1,-29 21 12,0-1 0,0 2 1,1 0-1,0 0 1,0 1-1,1 1 0,-1 1 1,1 0-1,18-1 1,-25 4 31,0 0 0,0 1 1,0 0-1,0 0 0,-1 1 1,1 0-1,0 1 0,-1 0 1,0 0-1,0 0 0,0 1 1,0 0-1,0 0 0,-1 1 1,1 0-1,-1 0 0,-1 1 1,1-1-1,-1 1 0,0 0 1,0 1-1,5 8 0,8 16 155,-1 0-1,-1 2 0,18 56 0,-15-39-114,-19-49-62,7 17-107,0 0 0,1-1 1,0 0-1,2-1 0,0 1 1,14 16-1,-13-28-2346,-11-5 789</inkml:trace>
</inkml:ink>
</file>

<file path=ppt/ink/ink1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5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11264,'-18'9'5631,"21"37"-8190,3-37 10494,-6 17-8063,0 1 128,0 9 0,0-4 0,9 3 0,1-8 0,8 1-256,-4-5 128,15-12-2048,-6-2 128,11-13-639,-11-1-1</inkml:trace>
</inkml:ink>
</file>

<file path=ppt/ink/ink1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5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8 12672,'-53'-7'6271,"53"19"-10622,0-12 12542,20 11-10879,-6-2 0,9-6-2943,0 1-1</inkml:trace>
  <inkml:trace contextRef="#ctx0" brushRef="#br0" timeOffset="1">543 820 13440,'0'-8'6655,"29"4"-10622,-20 4 12542,-9-12-14719,0 12 129</inkml:trace>
</inkml:ink>
</file>

<file path=ppt/ink/ink1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1:56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7424,'-7'2'3727,"16"3"93,27 18 1740,-35-21-5489,1 0-1,0-1 0,-1 1 1,1 0-1,-1 0 0,0 0 1,0 0-1,0 0 0,0 0 1,0 0-1,1 4 0,4 87 144,35 86 2342,-6-32-1230,-33-138-1257,0-1-1,0 1 1,1 0 0,1-1-1,-1 0 1,1 0-1,1 0 1,-1 0 0,12 14-1,-13-19-65,0 0-1,0 0 1,0 0-1,1-1 1,-1 1-1,1-1 1,-1 1-1,1-1 1,0 0-1,0-1 1,0 1 0,0-1-1,0 1 1,0-1-1,0 0 1,1-1-1,-1 1 1,0-1-1,0 0 1,1 0-1,-1 0 1,0-1-1,6 0 1,0-2-11,0-1-1,0 0 1,-1 0 0,1-1 0,-1 0-1,0-1 1,-1 0 0,0 0 0,1-1 0,-2 0-1,1 0 1,-1-1 0,7-10 0,2-3-12,-1 0 0,-1-2 1,-1 0-1,10-24 1,-9 13 58,-2-1 0,-1 0 0,-2 0 0,-1-1 0,4-53 0,-11 40 119,-1 47-151,0 0 1,0 1 0,0-1-1,-1 1 1,1-1-1,0 1 1,-1-1 0,1 1-1,-1-1 1,1 1-1,-1-1 1,0 1 0,0 0-1,1-1 1,-1 1-1,0 0 1,0 0-1,0 0 1,-1-1 0,1 1-1,0 0 1,0 0-1,0 1 1,-1-1 0,1 0-1,-3-1 1,1 2-2,0 0-1,0 0 1,0 1 0,0-1 0,0 1-1,0 0 1,0-1 0,0 1 0,1 0-1,-1 1 1,0-1 0,0 0 0,1 1 0,-1 0-1,1 0 1,-1-1 0,1 1 0,0 1-1,0-1 1,0 0 0,0 0 0,0 1-1,-3 4 1,0 2-7,0-1-1,0 1 1,0 0-1,1 0 1,1 1-1,-5 16 1,6-10 0,0 0-1,1-1 1,1 1 0,0 0 0,2 0 0,-1 0-1,9 29 1,39 110 29,-33-109-25,14 50 37,24 138 1,-4 99 102,-22-134-89,-23-173 58,-1 0 0,-2 0 0,0 1-1,-2-1 1,0 1 0,-2-1 0,-9 45 0,10-68-76,0 1-1,0-1 0,0 0 0,-1 1 0,1-1 0,-1 0 0,0 0 0,0 0 0,0 0 0,0 0 0,-1 0 0,1-1 0,-1 1 0,1-1 0,-1 0 0,0 0 0,0 0 0,0 0 0,0 0 0,-1 0 0,1-1 0,0 0 0,-1 0 0,1 0 0,-1 0 0,1 0 0,-1-1 0,1 1 0,-1-1 0,1 0 0,-1 0 0,0 0 0,1-1 0,-6 0 0,-8-3 102,0 0 0,0 0 0,1-2 0,0 0 0,-28-16 0,21 8-60,1-2 0,0 0 0,2-1 0,0-1-1,0-1 1,2-1 0,1-1 0,0 0 0,-26-47-1,35 56-55,2 0-1,-1-1 0,2 1 0,-1-2 0,2 1 0,0 0 0,0-1 1,1 0-1,1 0 0,1 0 0,0 0 0,0 0 0,1 0 0,1 0 1,1 0-1,0 0 0,4-14 0,-4 20-29,1 0 0,-1 1 0,2-1 0,-1 1 0,1 0 0,0-1 0,0 2 0,1-1 0,0 0 0,0 1 0,12-11 0,-6 8-3,1 1 1,-1 0-1,2 0 0,-1 1 0,1 1 0,16-7 1,16-1-119,1 1 0,0 3 1,53-6-1,-83 14 50,16-3-321,52-1 1,-73 6 96,0 1-1,-1 0 1,1 0-1,0 1 1,-1 0-1,1 1 1,-1 1-1,18 7 1,-18-5-309,-4-3-124,1 1-1,0-1 1,-1 0 0,1-1-1,8 3 1,-13-5 135,0 0 0,0 0 1,0 0-1,0 0 0,0 0 1,0 0-1,0 0 0,0 0 0,0-1 1,0 1-1,0-1 0,0 0 0,4-1 1,4-2-2471</inkml:trace>
</inkml:ink>
</file>

<file path=ppt/ink/ink1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6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4352,'20'0'2176,"7"-3"-256,-17 3 2176,8 0-3456,-4 0 128,20 0 256,-11 0 128,6 0-1536,-6 0 128,5 0 768,-5 0-1,6 0-638,-6 0-1,2-9-1792,-7 5 0,-4-12-256,-5 13 128</inkml:trace>
</inkml:ink>
</file>

<file path=ppt/ink/ink1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6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 5248,'-5'-4'2560,"16"17"-1152,-11-13 4480,14 3-5248,-5 1 0,14 0 383,-3-4 129,3 3-1536,-6-3 0,12 5 640,-4-5 0,-2-8-1152,-5 0 0,7 5-1535,-8-6 127</inkml:trace>
</inkml:ink>
</file>

<file path=ppt/ink/ink1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7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5888,'0'-4'2944,"10"15"-1152,-10-11 3968,18 5-4993,-4-1 129,20 3 256,-2 2 128,16-2-1664,-10-7 0,4 0 896,-10 0 0,2-7-1280,-6 1 128,-1 6-2048,-2 0 129</inkml:trace>
</inkml:ink>
</file>

<file path=ppt/ink/ink1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8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1 692 6784,'1'-2'528,"0"-1"1,1 0 0,-1 1-1,1 0 1,0-1-1,0 1 1,0 0 0,0 0-1,0 0 1,1 0 0,-1 0-1,0 0 1,1 1-1,0-1 1,2-1 0,29-21 2063,22-26-1241,-20 19-1107,-2-2-1,-1-1 1,47-62-1,-70 82-169,85-129 601,-82 120-551,0 0-1,-1-1 0,-2 0 0,12-40 1,-21 57-68,1-1-1,-1 1 1,-1-1 0,0 0 0,0-8 0,0 15-45,0 0 1,0 0 0,-1 0 0,1 0-1,0 0 1,0 0 0,-1 0 0,1 0-1,0 0 1,-1 0 0,1 0 0,-1 0-1,1 1 1,-1-1 0,0 0 0,1 0 0,-1 0-1,0 1 1,1-1 0,-2 0 0,1 0-6,-1 1 0,1 0 0,0 0 0,0 0 1,0 0-1,-1 0 0,1 1 0,0-1 1,0 0-1,0 0 0,0 1 0,0-1 1,-1 1-1,1-1 0,0 1 0,0-1 1,0 1-1,0 0 0,0 0 0,0-1 1,1 1-1,-3 2 0,0 0 3,0 0-1,0 1 1,0 0 0,0 0-1,0-1 1,1 2 0,0-1-1,0 0 1,0 0 0,0 1-1,0-1 1,1 1 0,0-1-1,-1 9 1,0 8-1,1 0 0,2 25 0,-1-30-13,10 138 8,-3-72-132,-5 94-1,-6-128-1150,-16 79 0,19-119-786,2-12-3526,-1 0 3139</inkml:trace>
</inkml:ink>
</file>

<file path=ppt/ink/ink1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8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6144,'14'0'3072,"0"-4"-2048,-14 4 5375,43 0-5759,-15 0 0,43-4 384,-16-1 128,36 5-1536,-25 0 128,17 0 768,-17 0 0,5 0-768,-19 0 0,10 0-896,-21 0 0,12-14-1535,-12-2 127</inkml:trace>
</inkml:ink>
</file>

<file path=ppt/ink/ink1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9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451 123 5376,'1'-2'335,"-1"1"-1,1 0 1,0-1 0,-1 1-1,1 0 1,0 0 0,0 0-1,0 0 1,0 0 0,0 0-1,0 0 1,0 0 0,0 0 0,0 0-1,1 1 1,-1-1 0,0 0-1,0 1 1,2-1 0,46-26 3316,-22 11-3116,-13 8-399,1 0 0,0 1 0,0 0 0,0 1 0,1 1 0,0 1 0,0 0 0,25-3 0,-32 6-41,0 0 0,0 0 0,0 1 0,0 0-1,1 0 1,-1 1 0,0 0 0,0 1 0,0 0 0,0 1 0,-1-1-1,1 2 1,-1-1 0,1 1 0,-1 0 0,13 10 0,-17-10-51,0 1 1,0 0-1,-1 0 0,1 1 1,-1-1-1,0 0 1,0 1-1,-1 0 1,0 0-1,0 0 0,0 0 1,1 10-1,-1-3 41,0 0 0,-1 0 0,-1 0 0,-2 24 0,0-27-43,0-1 0,0 1 0,-1-1-1,-1 0 1,0 0 0,0 0 0,0 0-1,-1-1 1,0 1 0,-10 11-1,2-3 34,-33 43 367,-2-1 1,-4-3 0,-92 79-1,118-112-264,-1-2 0,0 0 0,-2-2-1,-1-1 1,0-1 0,-1-2 0,-1-1-1,0-1 1,-1-2 0,0-1 0,-45 7 0,71-16-168,0 0 1,0 0 0,-1 0-1,1-1 1,0 0 0,-1 0-1,1-1 1,0 0 0,0-1-1,-1 1 1,1-1 0,0-1-1,1 1 1,-1-1 0,0 0-1,1-1 1,-11-6 0,16 8-16,-1 0-1,0 0 1,1 0 0,-1-1 0,1 1 0,-1 0 0,1-1 0,0 1 0,0 0 0,0-1 0,0 0 0,1 1 0,-1-1 0,1 1 0,-1-1 0,1 0 0,0 1 0,1-6 0,-1 2-2,1-1 0,1 1 0,-1 0 1,1 0-1,0 1 0,1-1 0,-1 0 1,6-8-1,-5 9 14,0-1 0,1 1 0,0 0 0,0 0 1,0 0-1,0 0 0,1 1 0,0 0 0,0 0 0,0 0 0,0 0 0,1 1 1,0 0-1,-1 0 0,1 1 0,0-1 0,0 1 0,12-2 0,6 5 55,-1 0 0,0 2 0,1 1 0,-2 1 0,1 0 0,0 2 0,23 10 0,85 23 189,-96-33-386,1-3-1,0 0 1,62-3 0,-67-3-1249,0-1 0,43-10 0,-20 0-1710</inkml:trace>
</inkml:ink>
</file>

<file path=ppt/ink/ink1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49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4480,'50'-11'8917,"-15"2"-6698,109 0-1210,-87 7-333,133 1 543,36-2-2545,-31-16-4455,-141 10 3456</inkml:trace>
</inkml:ink>
</file>

<file path=ppt/ink/ink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3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6 2944,'-6'-4'1170,"7"2"214,14 10 158,9 21-1158,-1 0 0,-1 2 0,-2 0 0,-1 1 0,-1 1 0,-2 1 0,21 64 0,-15-41 362,-21-56-596,-1-15 106,0-25-116,3-93-72,-2 117-79,1 0-1,1 0 1,0 0-1,1 0 1,1 1-1,8-20 1,-11 30 12,0 0 0,0 1 0,0-1 0,0 0-1,1 1 1,-1 0 0,1-1 0,0 1 0,0 0 0,0 0 0,1 1 0,-1-1 0,1 1 0,-1 0 0,1-1 0,0 2 0,0-1 0,0 0 0,0 1 0,0 0 0,0 0 0,0 0 0,0 0 0,1 1 0,6-1 0,3 2 29,1 1-1,-1 1 1,1 0 0,-1 1 0,25 11 0,-19-8 22,-3 0 1,-1 1 1,-1 0 0,1 1-1,-2 0 1,1 2 0,-1-1-1,21 22 1,-18-14 45,-1 0 0,0 1 0,-2 0 0,0 1 1,12 24-1,-24-40-50,1 0 1,-1 1 0,-1-1 0,1 1-1,-1 0 1,1 0 0,-1-1 0,-1 1-1,1 0 1,-1 0 0,1 0 0,-2 5-1,1-8-31,-1 0 0,0 0 0,1 0 0,-1 0 0,0-1 0,0 1 0,0 0 0,0-1 0,0 1 0,-1 0 0,1-1 0,0 0 0,-1 1 0,1-1 0,-1 0 0,1 1 0,-1-1 0,0 0 0,1 0 0,-1-1 0,0 1 0,0 0 0,0-1 0,0 1 0,0-1 0,0 1 0,0-1 0,0 0 0,0 0 0,1 0 0,-1 0 0,0 0 0,-3 0 0,3-1-17,0 1 0,-1-1-1,1 1 1,0-1 0,0 1 0,0-1-1,0 0 1,0 0 0,0 0 0,0 0-1,0-1 1,1 1 0,-1 0 0,0-1-1,1 1 1,-1-1 0,1 0 0,-1 1-1,1-1 1,0 0 0,0 0 0,0 0-1,0 0 1,0 0 0,0 0-1,0 0 1,1 0 0,-1 0 0,1-1-1,0 1 1,-1 0 0,1 0 0,0 0-1,1-4 1,-2-3-33,1 0-1,0-1 0,1 1 1,0 0-1,1 0 1,0 0-1,3-10 1,0 8 8,1 0 1,0 1-1,0 0 1,1 0 0,1 1-1,0 0 1,0 0-1,15-13 1,-3 6-20,1 0-1,0 1 1,24-12 0,-26 18-7,0 0 1,1 1 0,0 1-1,1 1 1,-1 1 0,1 1-1,0 1 1,0 0-1,38 1 1,-41 3 58,-1 0-1,1 1 0,-1 1 1,0 0-1,0 2 1,0 0-1,-1 1 1,1 0-1,-1 1 0,-1 1 1,1 1-1,18 13 1,-25-14 42,-1 0 1,0 0 0,0 1-1,0 0 1,-1 1-1,-1 0 1,0 0 0,0 0-1,-1 0 1,0 1 0,0 0-1,-2 0 1,1 1-1,2 20 1,-4-23-71,-1 0-1,0 0 1,0 0-1,-1 0 0,0 0 1,-1 0-1,0 0 1,-1 0-1,0 0 1,0 0-1,-1 0 1,0-1-1,0 1 1,-1-1-1,0 0 1,0 0-1,-1 0 1,0-1-1,-10 12 1,14-19-102,0 1 1,1 0-1,-1-1 0,0 1 1,0 0-1,0-1 1,1 1-1,-1-1 1,0 1-1,0-1 1,0 1-1,0-1 1,0 0-1,0 1 1,0-1-1,0 0 1,0 0-1,0 0 1,-1 0-1,-3 0-1564</inkml:trace>
</inkml:ink>
</file>

<file path=ppt/ink/ink1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50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3072,'0'4'1536,"23"-17"512,-18 10 1536,7-4-2688,-1 3 128,12-1 384,-3 1 128,31 4-2048,-10 0 0,27-3 1024,-17-1 128,24 8-1664,-15-4 0,20 3-1024,-23-3 128</inkml:trace>
</inkml:ink>
</file>

<file path=ppt/ink/ink1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50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3712,'11'8'1364,"1"0"0,0-1 1,1 0-1,-1-1 0,1-1 1,14 4-1,13 7-525,317 127 871,-113-49-1265,-227-87-448,0 1 0,-1 1 0,0 0 0,0 1 0,16 14 0,-27-20 34,-1-1 0,0 1 1,0 0-1,0 0 0,-1 0 1,1 1-1,-1-1 0,0 1 1,0 0-1,-1 0 0,1 0 1,-1 0-1,0 0 0,-1 1 1,1-1-1,-1 0 0,0 1 0,0-1 1,-1 1-1,0 6 0,0-7 43,-2-1-1,1 1 1,0 0-1,-1 0 1,0-1-1,0 1 1,-1-1-1,1 0 1,-1 1-1,0-1 0,0 0 1,0-1-1,-1 1 1,-6 5-1,-57 40 647,52-39-600,-23 14 368,-62 29 1,4-3-16,69-35-318,-155 83-773,146-81-690,-1-2 0,0-1 0,-45 11 0,27-13-1252</inkml:trace>
</inkml:ink>
</file>

<file path=ppt/ink/ink1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58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60 4608,'0'-1'307,"0"0"0,-1 0-1,1 0 1,0 0 0,0 0 0,0 0 0,0 1 0,0-1-1,0 0 1,0 0 0,0 0 0,0 0 0,0 0 0,0 0-1,1 0 1,-1 0 0,0 0 0,1 0 0,-1 0 0,1 0-1,-1 1 1,1-1 0,-1 0 0,1 0 0,-1 1 0,1-1-1,0 0 1,-1 1 0,1-1 0,0 0 0,1 0 0,14-15 2942,-4 5-4051,-10 10 947,-1 1 0,1-1 0,-1 1 0,1-1 0,-1 1-1,1-1 1,-1 1 0,1 0 0,0 0 0,-1 0 0,1 0 0,-1 0-1,1 0 1,0 0 0,-1 0 0,1 1 0,-1-1 0,1 1 0,-1-1 0,3 2-1,39 25 1544,-26-13-1245,-2 1 0,20 23 0,48 82 287,2 2-500,-28-53-415,47 60 198,-88-106-128,-2-1 0,0 2 0,-1 0 0,9 27 0,5 4-833,-11-26-3672,-15-23 2039,-1 3-128</inkml:trace>
</inkml:ink>
</file>

<file path=ppt/ink/ink1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4:59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932 1 5248,'-2'1'495,"1"1"0,0-1 0,0 1-1,0 0 1,-1 0 0,1-1 0,1 1 0,-1 0 0,0 0 0,0 0 0,1 0 0,-1 0-1,1 2 1,-10 23 3094,6-21-3312,-1-1 1,1 1 0,-1-1-1,0 0 1,-1 0-1,1-1 1,-1 0 0,-7 5-1,-38 31 1214,-139 150-872,-50 43 1173,189-184-2005,-82 77 115,107-104-1627,-1-1 0,-1-1 0,-38 20 0,42-30-1048,4-6 64</inkml:trace>
</inkml:ink>
</file>

<file path=ppt/ink/ink1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00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7 187 6144,'-4'-5'3101,"2"-1"6191,4 1-6649,4-5-3728,-1 0 1258,1 1-1,1-1 0,0 1 0,0 0 0,0 1 0,1 0 1,1 0-1,-1 0 0,1 1 0,1 1 0,-1-1 1,1 2-1,12-6 0,-18 9-127,11-6 217,2 0 0,-1 2 0,1 0 0,0 0 0,19-2 1,-33 7-215,1 1 1,-1-1-1,1 1 1,-1 0 0,1 0-1,-1 1 1,1-1-1,0 1 1,-1-1 0,1 1-1,-1 0 1,0 0-1,1 1 1,-1-1 0,0 1-1,0-1 1,0 1-1,0 0 1,0 0 0,0 1-1,0-1 1,-1 0-1,1 1 1,-1 0-1,0 0 1,0-1 0,0 1-1,0 1 1,0-1-1,-1 0 1,1 0 0,0 4-1,2 4 7,-1 0-1,0 0 1,0 0 0,-1 0-1,-1 1 1,0-1-1,-1 1 1,0-1 0,-1 0-1,0 1 1,0-1-1,-1 0 1,-1 0 0,0 1-1,-1-2 1,-5 13-1,-1-2 15,-1 0 0,-1-1-1,-2 0 1,1-1-1,-2-1 1,-33 33-1,36-41-78,0 0 1,-1-1-1,0 0 0,-1-1 1,0 0-1,0-1 0,0-1 1,-1 0-1,0-1 0,-19 3 1,34-7 8,0-1 1,-1 0-1,1 0 1,0 1 0,-1-1-1,1 0 1,-1 0-1,1 0 1,0 0 0,-1 0-1,1 0 1,-1 0-1,1 0 1,-1 0 0,1 0-1,0 0 1,-1 0 0,1 0-1,-1 0 1,1 0-1,-1 0 1,1 0 0,0 0-1,-1-1 1,1 1-1,-1 0 1,1 0 0,0 0-1,-1-1 1,1 1 0,0 0-1,-1-1 1,1 1-1,0 0 1,0-1 0,-1 1-1,1 0 1,0-1-1,0 1 1,-1 0 0,1-1-1,0 1 1,0-1-1,0 1 1,0 0 0,0-1-1,0 1 1,0-1 0,0 1-1,0-1 1,0 1-1,0 0 1,0-1 0,0 1-1,0-1 1,0 1-1,0-1 1,0 1 0,0 0-1,1-1 1,-1 1 0,0-1-1,1 0 1,16-22 25,-13 20 15,0 1 0,0 0 0,0 0 1,0 1-1,0-1 0,1 1 1,-1 0-1,0 0 0,1 0 0,-1 1 1,1 0-1,-1-1 0,0 2 1,1-1-1,-1 0 0,1 1 1,-1 0-1,1 0 0,-1 0 0,7 3 1,5 2 254,0 1 0,-1 0 0,27 17 0,-1 6 359,-35-24-550,1 0 1,0-1-1,0 1 0,0-2 0,0 1 0,1-1 0,0 0 0,0 0 0,0-1 1,0-1-1,1 1 0,-1-1 0,15 2 0,-12-5-157,0 0 0,-1-1 1,1 0-1,-1-1 0,1 0 0,-1 0 0,0-1 1,16-9-1,-7 2-1343,-1 0 0,0-1 0,23-22 1,-11 9-2467</inkml:trace>
</inkml:ink>
</file>

<file path=ppt/ink/ink1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01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24 6784,'-14'-4'3328,"19"8"-1280,-5-4 3327,0 0-4479,0 0 0,18-4 512,1 4 128,13 0-1920,-3 0 128,37 0 1152,-18 0 128,23-12-896,-16 4 128,2 8-1152,-11 0 128,11 0-2432,-14 0 129</inkml:trace>
</inkml:ink>
</file>

<file path=ppt/ink/ink1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02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0 584 6784,'9'3'2526,"16"4"9546,-2-11-12207,-10-2 426,1 0 0,-1 0 0,0-1 0,-1-1 1,0 0-1,14-12 0,1-1 103,-10 9-220,-1-2 0,-1 0 0,0 0 0,-1-1 0,-1-1 0,0 0 0,-1-1 0,-1-1 0,-1 0 0,0 0 0,11-31 0,0-11 204,-4-2 0,15-85 0,-28 130-272,-6 27-63,1 0-1,1 0 1,0 1 0,0-1-1,1 0 1,2 16-1,3 25 44,1 99-119,8 263-190,-18-387-147,3-26 330,0 1-1,0-1 1,0 0 0,0 1-1,0-1 1,0 0-1,0 1 1,0-1-1,0 0 1,0 1 0,0-1-1,0 0 1,0 1-1,0-1 1,0 0-1,-1 1 1,1-1 0,0 0-1,0 1 1,0-1-1,0 0 1,-1 0-1,1 1 1,0-1-1,0 0 1,-1 0 0,1 1-1,0-1 1,-1 0-1,1 0 1,0 0-1,-1 0 1,1 1 0,0-1-1,0 0 1,-1 0-1,1 0 1,-1 0-1,1 0 1,0 0 0,-1 0-1,1 0 1,0 0-1,-1 0 1,1 0-1,0 0 1,-1 0 0,1 0-1,0 0 1,-1-1-1,-4-2-1239</inkml:trace>
</inkml:ink>
</file>

<file path=ppt/ink/ink1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02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4 116 5376,'0'0'257,"-1"0"0,1 0-1,0 0 1,0 0 0,0 0 0,0 0 0,-1-1 0,1 1-1,0 0 1,0 0 0,0 0 0,0 0 0,0-1 0,-1 1 0,1 0-1,0 0 1,0 0 0,0 0 0,0-1 0,0 1 0,0 0-1,0 0 1,0 0 0,0-1 0,0 1 0,0 0 0,0 0 0,0-1-1,0 1 1,0 0 0,0 0 0,0 0 0,0-1 0,0 1 0,0 0-1,0 0 1,0 0 0,0-1 0,0 1 0,0 0 0,0 0-1,1 0 1,-1 0 0,0-1 0,0 1 0,0 0 0,15-8 2460,29-2-3320,183-7 4778,136-15-1737,-278 18-2298,-40 4-577,0 3-1,1 1 0,-1 2 1,75 4-1,-116 1-58,0-1-1,1 1 0,-1 0 0,0 1 1,0-1-1,0 0 0,0 1 0,-1 0 1,1 0-1,0 0 0,-1 1 0,1-1 1,3 4-1,2 2-2724</inkml:trace>
</inkml:ink>
</file>

<file path=ppt/ink/ink1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03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435 45 5504,'11'-19'2306,"-1"3"531,-3 7 2004,-6 8-3178,-1 1-681,0 0 362,-2 3-1127,1 1 1,-1-1 0,0 0-1,0 0 1,0 0-1,0-1 1,0 1-1,-1-1 1,-3 4 0,-21 23 808,1 1 0,2 2 0,-21 35 0,-23 29-74,-141 203 263,204-293-1179,-26 41 73,31-46-106,-1-1 1,1 1-1,-1 0 1,1-1-1,0 1 1,-1 0-1,1 0 0,0-1 1,0 1-1,-1 0 1,1 0-1,0-1 1,0 1-1,0 0 1,0 0-1,0-1 1,0 1-1,0 0 0,0 0 1,0 0-1,1-1 1,-1 1-1,0 0 1,0-1-1,1 1 1,-1 0-1,0 0 1,1-1-1,-1 1 0,1 0 1,-1-1-1,1 1 1,-1-1-1,1 1 1,-1-1-1,1 1 1,-1-1-1,1 1 1,0-1-1,-1 1 1,1-1-1,0 0 0,0 1 1,-1-1-1,1 0 1,0 0-1,0 0 1,-1 1-1,1-1 1,0 0-1,0 0 1,-1 0-1,1 0 0,0 0 1,0-1-1,1 1 1,492-7 401,-473 7-437,34-1-354,1 2-1,-1 3 0,74 14 1,-127-17 116,0 0 1,1-1 0,-1 1-1,0 0 1,0-1 0,0 0-1,0 1 1,1-1 0,-1 0-1,0 0 1,0-1 0,0 1-1,1 0 1,-1-1 0,0 1-1,0-1 1,0 0 0,0 1-1,0-1 1,0 0 0,0 0-1,0-1 1,2 0 0,5-3-3209</inkml:trace>
</inkml:ink>
</file>

<file path=ppt/ink/ink1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03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0 8576,'7'18'13265,"-5"19"-9553,-6 40-3624,4-76 20,-19 133 1730,5-46-626,-34 229-572,48-315-889,0 0-1,0 0 0,0 0 1,-1 0-1,1 0 1,-1 0-1,1 0 0,-1 0 1,0-1-1,0 1 1,0 0-1,0 0 0,0-1 1,0 1-1,0-1 1,0 1-1,-1-1 0,1 1 1,-3 1-1,-10 5-3590</inkml:trace>
</inkml:ink>
</file>

<file path=ppt/ink/ink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4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2 335 2816,'-1'1'318,"1"1"0,0-1 0,0 1 1,0 0-1,0-1 0,0 1 0,0 0 0,0-1 1,1 1-1,-1-1 0,0 1 0,1 0 0,0-1 0,-1 1 1,2 1-1,12 31 1012,-6-24-1191,0 0 0,0 0 1,1-1-1,0-1 0,1 1 0,0-1 0,0-1 0,1 0 1,-1-1-1,2 0 0,-1 0 0,1-1 0,-1-1 0,1 0 1,1 0-1,-1-1 0,0-1 0,1 0 0,-1-1 0,25 0 1,-17-4 10,0-1 0,0 0 1,0-2-1,0 0 0,-1-1 1,0-2-1,-1 1 0,26-17 0,-35 19-105,0 0 0,0-1-1,0 0 1,-1 0-1,0-1 1,0 0-1,-1 0 1,0-1-1,0 0 1,-1 0-1,0 0 1,-1-1 0,0 0-1,-1 0 1,0-1-1,0 1 1,2-14-1,-5 16-44,-1 0 0,0-1 0,0 1 0,-1 0 0,0 0 0,-1-1 0,1 1-1,-2 0 1,1 0 0,-1 1 0,0-1 0,-1 0 0,1 1 0,-2 0 0,1 0 0,-1 0 0,0 0 0,0 1-1,-11-9 1,5 3-66,-2 1 0,0 1 0,0 0 0,-1 1 0,0 0-1,-1 1 1,0 1 0,-21-8 0,15 9-93,0 0-1,0 2 1,-1 0 0,1 1 0,-1 1-1,0 2 1,-32 2 0,45-1 50,0 0 0,1 1 0,-1 0 0,0 1 0,1 0-1,-1 0 1,1 1 0,0 0 0,-8 5 0,11-6 9,1 1 0,0-1 0,0 1-1,0 0 1,0 0 0,1 1 0,-1-1 0,1 1-1,0-1 1,1 1 0,-1 0 0,1 0 0,0 0-1,0 1 1,-2 9 0,4-13 73,0 0 0,-1-1-1,1 1 1,0 0 0,0 0 0,0 0 0,0-1-1,1 1 1,-1 0 0,0 0 0,1 0-1,-1-1 1,1 1 0,-1 0 0,1-1 0,0 1-1,0-1 1,0 1 0,0-1 0,0 1 0,0-1-1,2 3 1,1-2-19,0 1 0,-1 0 0,1-1 1,0 0-1,0 0 0,1 0 0,-1 0 0,8 2 0,7 0-78,0-1 0,0 0-1,23-1 1,-21-2 124,-1 0 0,1-1 0,-1-2 0,1 0 0,-1-1 0,0-1 0,28-11 0,-44 15 6,8-4 142,0 1 1,0 0-1,0 1 0,1 0 1,18-1-1,-28 4-94,0 0 0,0 0-1,-1 1 1,1-1 0,0 1-1,-1-1 1,1 1 0,0 0-1,-1 0 1,1 0 0,-1 0-1,1 1 1,-1-1 0,0 1-1,0-1 1,1 1 0,-1 0-1,0 0 1,0 0 0,-1 0-1,1 0 1,0 0 0,-1 0-1,1 1 1,-1-1 0,0 0-1,0 1 1,0 0 0,0-1-1,1 5 1,58 164 2020,-50-147-1868,1-1-1,1-1 0,1 0 1,0-1-1,20 23 1,-29-40-421,1 1 0,0-1-1,0 0 1,0 0 0,0-1 0,1 0 0,-1 0 0,1 0 0,0 0 0,0-1 0,0 0 0,0 0 0,0-1 0,1 1 0,-1-1 0,0-1 0,1 1 0,-1-1 0,0 0 0,1-1 0,-1 1 0,0-1 0,1-1 0,10-3 0,8-3-1577</inkml:trace>
</inkml:ink>
</file>

<file path=ppt/ink/ink1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12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7168,'4'-3'9301,"15"-9"-3743,-11 7-5560,1 1 0,-1 0 0,1 0 0,0 0 0,14-3 0,6 4 618,0 1-1,0 2 0,56 5 1,-9 0-1984,-1-7-3416,-45-1 1691</inkml:trace>
</inkml:ink>
</file>

<file path=ppt/ink/ink1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13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0 627 7680,'4'-1'722,"-1"0"-1,1 0 1,-1 0 0,1 0-1,0 1 1,-1-1 0,1 1 0,0 0-1,-1 0 1,6 1 0,-4-1-140,0 0 0,0 0 0,0 0 0,-1 0 0,1-1 0,0 1 0,0-1 0,-1-1 0,9-2 0,13-9-281,-1 0-1,0-2 1,-1-1-1,-1-1 1,-1-1-1,0 0 0,-1-2 1,-1-1-1,-1 0 1,-1-2-1,28-43 1,-33 44-229,4-3 26,-1 0 0,-1-1 0,-2-1 1,-1-1-1,13-39 0,-16 34 31,-4 17 89,-1 0 1,-1 0-1,3-29 1,-6 45-208,0 1 0,0-1 0,-1 1 1,1 0-1,0-1 0,0 0 0,-1 1 1,1-1-1,0 1 0,-1-1 1,1 1-1,0-1 0,-1 1 0,1-1 1,-1 0-1,1 1 0,-1-1 0,1 0 1,-1 0-1,1 1 0,-1-1 1,1 0-1,-1 0 0,1 0 0,-1 1 1,1-1-1,-1 0 0,0 0 1,1 0-1,-1 0 0,1 0 0,-1 0 1,1 0-1,-1 0 0,1-1 0,-1 1 1,0 0-1,1 0 0,-1 0 1,1-1-1,-1 1 0,1 0 0,-1 0 1,1-1-1,0 1 0,-1 0 0,1-1 1,-1 1-1,1-1 0,0 1 1,-1 0-1,1-1 0,0 1 0,-1-1 1,1 1-1,0-1 0,0 1 0,-1-1 1,1 1-1,0-1 0,0 0 1,0 1-1,0-1 0,0 1 0,0-1 1,0 1-1,0-1 0,0 0 1,0 0-1,-2 13 37,1 1 1,0 0 0,1-1-1,1 1 1,2 18 0,1 23 43,-2-16-73,0 104-17,-7 93 161,6-156 58,-1-72-191,-1 1-1,0-1 1,0 0 0,0 1-1,-5 12 1,5-18-244,0 1 1,0-1-1,0 1 0,0-1 1,0 1-1,-1-1 0,1 0 1,-1 0-1,0 0 0,1 0 0,-1 0 1,0 0-1,0 0 0,0-1 1,-1 1-1,1-1 0,0 1 1,0-1-1,-4 2 0,5-3 0,1 0-1,-1 0 0,0 0 1,1 0-1,-1 0 1,1 0-1,-1 0 0,1 0 1,-1-1-1,0 1 1,1 0-1,-1 0 0,1 0 1,-1-1-1,1 1 1,-1 0-1,1-1 0,-1 1 1,1 0-1,-1-1 1,1 1-1,0 0 0,-1-2 1,-1 1-780,-7-8-2589</inkml:trace>
</inkml:ink>
</file>

<file path=ppt/ink/ink1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13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8576,'19'1'11896,"18"-2"-7089,103-11-4572,-128 10-154,166-24 1963,-56 20-4596,-117 6 2047,-3 0-93,1 0 1,-1 0-1,0 0 0,0 0 0,1 0 1,-1 0-1,0-1 0,1 1 0,-1-1 0,0 0 1,0 1-1,0-1 0,0 0 0,4-2 1,-2-2-2859</inkml:trace>
</inkml:ink>
</file>

<file path=ppt/ink/ink1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14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342 55 5888,'30'-7'12091,"9"-7"-7349,-28 8-4499,1 1 0,1 0 0,-1 1 0,1 0 0,-1 1 0,1 1 0,0 0 0,0 1 0,21 0 0,-30 2-161,1-1 1,-1 1-1,1 1 0,-1-1 0,0 0 0,1 1 0,-1 0 0,0 0 1,0 1-1,0-1 0,-1 1 0,1-1 0,0 1 0,-1 0 0,0 1 1,0-1-1,6 8 0,-6-5-30,1 1 1,-1 0-1,0 0 0,-1 0 1,1 0-1,-1 0 0,-1 0 1,0 1-1,0-1 0,0 10 0,-1 1 26,0 0 0,-2 0-1,0-1 1,-1 1-1,-1 0 1,-1-1-1,0 0 1,-11 23-1,2-13 128,-1 0 1,-2-1-1,-1-1 0,0 0 0,-2-2 0,-27 26 1,-144 107 1199,90-79-663,86-65-659,0-1-1,0 0 1,-1-1 0,0 0-1,-1-2 1,0 0 0,-24 8-1,40-16-81,1 0-1,-1 0 1,0 1-1,0-1 1,0 0-1,1 0 1,-1 0 0,0 0-1,0 0 1,1 0-1,-1 0 1,0 0-1,0 0 1,0-1-1,1 1 1,-1 0-1,0 0 1,1-1-1,-1 1 1,0 0-1,0-1 1,1 1-1,-1-1 1,1 1-1,-1-1 1,0 1-1,0-2 1,-4-24-10,5 17 4,2-1 1,-1 1-1,1 0 1,1-1-1,4-10 1,-1 5 9,1 0 1,0 1-1,1 0 0,1 0 1,0 0-1,15-15 0,-22 25-2,1 1-1,0 0 0,0 0 0,0 1 0,0-1 0,0 0 1,0 1-1,1 0 0,-1 0 0,1 0 0,0 0 0,0 0 1,-1 1-1,1 0 0,0 0 0,0 0 0,0 0 0,0 1 1,0-1-1,1 1 0,-1 0 0,0 0 0,0 0 0,0 1 1,0 0-1,0 0 0,0 0 0,0 0 0,0 0 0,-1 1 0,7 3 1,-3-1 17,-1 1 0,1-1 0,-1 2 0,0-1 0,-1 1-1,0 0 1,1 0 0,-2 0 0,7 10 0,28 68 107,-32-65-102,1-1 0,1 0 0,17 27-1,-22-39-18,0-1 0,1 1 0,0-1-1,0 0 1,1 0 0,-1-1 0,1 0-1,0 0 1,0 0 0,1-1 0,-1 1-1,1-1 1,-1-1 0,9 3 0,-5-3-7,0-1 0,1 1 0,-1-2 0,1 1 0,-1-2 0,1 1 0,-1-1 0,1-1 0,-1 0 0,17-6 0,13-5-234,51-27-1,-40 17-285,-18 8-1900,48-29 0,-37 19-1569</inkml:trace>
</inkml:ink>
</file>

<file path=ppt/ink/ink1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15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12928,'12'0'6399,"50"-5"-5503,-47 5 6400,22-7-7168,-9 0 0,10-2 0,-5 5 0,-1-5-512,-8 6 0,-1-1-1152,-4 1 128,-10 3-2048,5 0 0</inkml:trace>
</inkml:ink>
</file>

<file path=ppt/ink/ink1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15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12928,'18'4'6399,"59"12"-7679,-60-13 11008,22 13-9856,-12-9 128,12-1-1536,-12-3 0,7-3-1152,-11 0 128</inkml:trace>
</inkml:ink>
</file>

<file path=ppt/ink/ink1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5:26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0 755 6656,'2'0'458,"38"0"9454,18-6-6017,-48 4-3793,-1 0 1,1-1 0,0 0-1,-1-1 1,0 0 0,1 0-1,-2-1 1,10-6 0,82-50 1862,-76 48-1680,0-1 0,0 0 0,-1-2 0,-1-1 0,-1-1 0,0 0 0,21-27 0,-22 18-123,-2-1 0,-1-1 0,-1-1-1,-1 0 1,15-48 0,37-169 317,-63 225-266,-4 19-6,0 11-101,0-1-120,1 4 9,0 1-1,0-1 1,7 21-1,1 12 7,43 390-86,-29-201 170,-18-76-302,-5-151 178,-58 24 167,30-15-106,23-11-32,-1 0 0,0-1 0,0 0 0,0 0 0,0-1 0,-1 1 0,1-2 0,-1 1 0,1 0 0,-1-1 0,1-1 0,-1 1 0,0-1 0,-7 0 0,-9-2 12,-12-3-6,34 4 5,0 0 0,0 0 0,0 0 0,0 0 0,0 0 0,0 0 0,0 0 0,0 0 0,0 0 0,1-1-1,-1 1 1,0 0 0,1-1 0,-1 1 0,1 0 0,0-1 0,-1 1 0,1-1 0,0 1 0,0-1 0,0 1 0,0 0 0,0-1 0,0-1-1,1 2 19,-1-1-1,1 1 0,0-1 0,0 1 0,0 0 0,0 0 0,0-1 0,0 1 0,0 0 0,0 0 0,1 0 0,-1 0 0,0 0 0,1 1 0,-1-1 0,0 0 0,1 1 0,-1-1 0,4 0 0,36-11 240,10 8-40,81 4-1,-11 1-268,-87-4 73,-27 2-14,-1 0 0,1 1 0,0-1 0,0 1 0,0 1 0,0-1 0,-1 1 0,1 0 0,0 1 0,-1 0 0,1 0 0,-1 0 0,1 0 0,-1 1-1,12 8 1,-1 1 338,-14-10-1263,-4-3-551,-27-23-4194,8 3 2078</inkml:trace>
</inkml:ink>
</file>

<file path=ppt/ink/ink1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6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32 3584,'0'0'135,"0"0"0,0 0-1,-1 0 1,1 0 0,0 0 0,0-1 0,0 1 0,-1 0 0,1 0 0,0 0-1,0 0 1,0 0 0,0-1 0,-1 1 0,1 0 0,0 0 0,0 0 0,0-1-1,0 1 1,0 0 0,0 0 0,0 0 0,0-1 0,-1 1 0,1 0-1,0 0 1,0-1 0,0 1 0,0 0 0,0 0 0,0 0 0,0-1 0,0 1-1,0 0 1,1 0 0,-1-1 0,0 1 0,0 0 0,0 0 0,0 0 0,0-1-1,0 1 1,0 0 0,0 0 0,1 0 0,-1-1 0,0 1 0,0 0-1,0 0 1,0 0 0,1 0 0,-1 0 0,0-1 0,0 1 0,0 0 0,1 0-1,-1 0 1,0 0 0,0 0 0,0 0 0,1 0 0,-1 0 0,0 0 0,28-6 1617,33 2-1491,233-3 2877,-157 3-3759,32 3-3688,-125 1 2112</inkml:trace>
</inkml:ink>
</file>

<file path=ppt/ink/ink1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7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20 3840,'-3'4'1920,"6"5"128,-3-9 1920,15 3-3328,-5 1 0,17 0 384,-7 1 128,22-5-1536,-10 0 0,39 0 896,-19 0 0,24-9-1024,-21 5 128,17-8-1152,-21 5 0,10 0-384,-8-2 0</inkml:trace>
</inkml:ink>
</file>

<file path=ppt/ink/ink1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7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4992,'2'-2'382,"1"1"1,0-1 0,0 1-1,0-1 1,0 1-1,0 0 1,0 0-1,0 0 1,0 0 0,0 1-1,0-1 1,0 1-1,1 0 1,-1 0 0,0 0-1,0 0 1,0 1-1,1-1 1,-1 1-1,0 0 1,3 1 0,67 20 2101,182 105-1664,-60-27-616,-171-89-29,0 2 0,-1 1 0,-1 0 0,33 28-1,-54-40-141,1 0 0,0-1 0,0 1 0,-1 0 0,1 0 0,-1 1 0,1-1 0,-1 0 0,0 0 0,0 1 0,0-1 0,0 1 0,-1-1 0,1 0-1,-1 1 1,1 0 0,-1-1 0,0 1 0,0-1 0,0 1 0,0-1 0,0 1 0,-1-1 0,1 1 0,-1-1 0,1 1 0,-1-1 0,0 1 0,0-1-1,-3 5 1,-2 3 75,-1 0-1,-1 0 1,1 0-1,-18 15 1,24-24-109,-44 42 107,-2-2 1,-2-3 0,-1-1-1,-94 50 1,119-72-390,-31 13-1715,52-27 1381,0 0 1,0 0 0,0-1-1,0 1 1,0-1-1,0 0 1,0 0-1,-5-1 1,-1 0-1837</inkml:trace>
</inkml:ink>
</file>

<file path=ppt/ink/ink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5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3200,'7'26'4791,"20"27"-4371,-14-26 278,5 12-377,-3-6-114,1-1-1,22 33 0,-34-58-132,2 1 1,-1-1 0,1 0-1,1 0 1,-1-1-1,1 0 1,0 0 0,0 0-1,1-1 1,0 0-1,0-1 1,0 0-1,12 5 1,-14-8-45,1 1 0,0-1 1,1-1-1,-1 1 0,0-1 0,0 0 1,0-1-1,0 0 0,0 0 0,0 0 1,0-1-1,0 0 0,-1 0 0,1-1 1,-1 0-1,1 0 0,-1-1 0,9-6 1,0-1-1,-1 0 1,0-1 0,-1 0-1,-1-1 1,0 0 0,13-20-1,-7 8 7,-2-1 1,0-1-1,13-33 0,-24 48 0,0 0 0,-1-1 0,-1 1 0,0-1-1,-1 1 1,0-1 0,-1 0 0,0 0 0,-1 0 0,-2-16 0,2 29-30,0 0 0,0 1 0,0-1 0,-1 0-1,1 1 1,0-1 0,0 0 0,-1 0 0,1 1 0,0-1 0,0 0 0,-1 0 0,1 1 0,0-1-1,-1 0 1,1 0 0,0 0 0,-1 0 0,1 0 0,0 1 0,-1-1 0,1 0 0,0 0 0,-1 0-1,1 0 1,0 0 0,-1 0 0,1 0 0,-1 0 0,1 0 0,0 0 0,-1 0 0,1 0 0,0-1-1,-1 1 1,1 0 0,0 0 0,-1 0 0,1 0 0,0-1 0,-1 1 0,1 0 0,0 0 0,0-1 0,-1 1-1,1 0 1,0 0 0,0-1 0,0 1 0,-1 0 0,1-1 0,0 1 0,0 0 0,0-1 0,0 1-1,-1 0 1,1-1 0,0 1 0,0 0 0,0-1 0,0 1 0,0 0 0,0-1 0,0 1 0,0 0-1,0-1 1,-16 30 299,12-17-248,1-1 0,1 1-1,0 0 1,0-1 0,1 1 0,1 0 0,0 0 0,0 0-1,1 0 1,1 0 0,5 19 0,1-1 19,2-1 0,1 0 0,20 38 1,-24-56-62,0 1 1,1-1 0,0-1 0,1 0 0,0 0 0,0 0 0,1-1 0,0 0 0,1-1 0,0-1 0,16 10-1,-18-13-412,0 0-1,0 0 1,0-1 0,0 0-1,18 3 1,-24-6 168,-2 1 80,1-1 0,-1 0 1,0 0-1,1 1 1,-1-1-1,1 0 0,-1 0 1,0 0-1,1 0 1,-1-1-1,1 1 0,-1 0 1,0-1-1,1 1 0,-1-1 1,0 1-1,0-1 1,1 1-1,-1-1 0,1-1 1,8-8-1645</inkml:trace>
</inkml:ink>
</file>

<file path=ppt/ink/ink1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8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7296,'0'0'104,"0"0"1,0-1 0,0 1-1,0-1 1,0 1-1,1 0 1,-1-1 0,0 1-1,0 0 1,0-1-1,1 1 1,-1 0 0,0-1-1,1 1 1,-1 0-1,0-1 1,0 1 0,1 0-1,-1 0 1,0-1-1,1 1 1,-1 0 0,1 0-1,-1 0 1,0 0-1,1-1 1,-1 1 0,1 0-1,-1 0 1,0 0-1,1 0 1,-1 0 0,1 0-1,-1 0 1,1 0-1,-1 0 1,0 0 0,1 0-1,-1 1 1,1-1-1,-1 0 1,0 0 0,1 0-1,-1 0 1,0 1-1,1-1 1,-1 0 0,0 0-1,1 1 1,-1-1-1,0 0 1,1 1 0,-1-1-1,0 1 1,26 18 6088,-4 6-5622,-2 1 0,0 2 0,21 41 0,-19-32-262,33 43-1,28 18-144,60 80-562,-142-177 365,24 41-724,-23-40 495,-1 0-1,0 1 1,0-1 0,0 0 0,0 0-1,-1 0 1,1 1 0,0-1 0,-1 0-1,0 1 1,1-1 0,-1 1 0,0-1 0,-1 0-1,1 1 1,-1 3 0,-4 2-2447</inkml:trace>
</inkml:ink>
</file>

<file path=ppt/ink/ink1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8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815 0 6784,'-38'23'3328,"-13"13"-1920,40-27 4351,-30 10-5119,8-8 128,-19 25 128,9-4 0,-37 23-1280,20-21 0,-20 17 768,18-8 128,-13 8-896,18-15 0,11-6-1152,9-10 128,12-8-1151,2 1 127</inkml:trace>
</inkml:ink>
</file>

<file path=ppt/ink/ink1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9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7 224 4736,'-1'-1'211,"0"0"1,1 0-1,-1 0 0,0 0 1,1 0-1,-1-1 0,1 1 1,0 0-1,-1 0 1,1-1-1,0 1 0,0 0 1,0 0-1,0-1 0,0 1 1,0 0-1,0-1 0,0 1 1,0 0-1,1 0 1,-1-1-1,0 1 0,1 0 1,-1 0-1,1 0 0,0-1 1,-1 1-1,1 0 1,0 0-1,-1 0 0,1 0 1,0 0-1,0 0 0,0 0 1,0 1-1,1-2 0,45-35 3617,18-13-3623,-43 31 856,45-29 0,-61 44-956,0 1 0,0 0 0,0 0 0,0 0 0,0 1 0,1 0 0,-1 0 0,1 1 0,-1-1 0,1 1 0,0 1 0,-1 0 0,9 0 0,-12 0-80,0 1 0,0-1-1,0 1 1,0-1 0,0 1 0,0 0 0,0 0 0,0 1 0,-1-1 0,1 0 0,0 1 0,-1 0 0,1 0-1,-1-1 1,0 2 0,0-1 0,1 0 0,-1 0 0,-1 1 0,1-1 0,3 5 0,-4-2-8,1 0 1,0 0-1,-1 0 0,0 1 1,0-1-1,0 0 1,-1 1-1,0-1 0,0 0 1,0 1-1,-2 7 1,-2 6-6,-1 0 1,0-1-1,-1 0 1,-2 0-1,-16 31 1,6-16 90,-24 36 132,38-64-210,0 0 1,0 0-1,-1-1 1,0 0-1,0 0 1,0 0-1,0 0 1,-1-1-1,0 0 1,-9 4-1,-5 1 125,-1-1-1,0-2 0,0 0 1,0-1-1,0-1 0,-31 1 1,51-2-17,9 2-55,12 2-55,70 3-407,106 24 0,-176-30-488,0-1-1,0-1 1,32-2-1,-13 1-5108,-29 0 3293</inkml:trace>
</inkml:ink>
</file>

<file path=ppt/ink/ink1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29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8320,'5'-8'4096,"15"4"-4864,-17 0 7935,26 4-6783,-6 0 128,16-3-128,-12 3 0,12-4-896,-13 4 0,13-12-1152,-12 5 1,2-2-897,-5 2 128</inkml:trace>
</inkml:ink>
</file>

<file path=ppt/ink/ink1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30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12800,'-23'14'6399,"88"15"-9854,-50-26 13182,33 10-9983,-11-3 0,23 3-4864,-12-2 1,22-11 4607,-13 0 0</inkml:trace>
</inkml:ink>
</file>

<file path=ppt/ink/ink1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37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3712,'28'0'7439,"20"-17"-3192,-4 2-2344,185-6 1273,-67 8-2640,-146 11-512,32-4 61,0 2-1,0 2 1,50 5-1,-96-3-81,0 0 0,0 0 0,0 0 0,0 1 0,0-1 0,-1 1 0,1-1 0,0 1 0,0 0 0,-1-1 0,1 1 0,0 0 0,-1 0 0,1 0 0,-1 1 0,1-1 0,-1 0 0,0 0 0,1 1 0,-1-1 0,0 1 0,0-1 0,0 1 0,0 0 0,0-1 0,-1 1 0,1 0 0,0 0 0,-1-1 0,1 1 0,0 3 0,-1-2-1,-1-1-1,1 1 0,0 0 1,0 0-1,-1-1 1,0 1-1,1 0 1,-1-1-1,0 1 1,-1-1-1,1 1 1,0-1-1,-1 0 1,1 1-1,-1-1 1,1 0-1,-1 0 0,0 0 1,0 0-1,0 0 1,-3 2-1,-12 7-19,1 1 0,0 1-1,1 0 1,0 1 0,1 1 0,-23 32-1,-127 178-109,145-202 90,-1 0 0,0-1-1,-2-1 1,-45 33-1,-4 5-1433,41-41-1001,8-12-2477,17-6 2646</inkml:trace>
</inkml:ink>
</file>

<file path=ppt/ink/ink1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38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3968,'5'0'8010,"9"-4"-7124,15-3 53,1 1 1,-1 1 0,1 2-1,35 0 1,-24 1-689,109-1 620,-83 3-923,82-11 1,-11-2-2477,-68 9-2645,-50 3 2869</inkml:trace>
</inkml:ink>
</file>

<file path=ppt/ink/ink1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38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70 183 2432,'-3'3'176,"1"-2"-60,1 1 0,-1-1 1,0 1-1,1-1 0,-1 1 0,0-1 1,0 0-1,0 0 0,0 0 1,0 0-1,-1-1 0,1 1 0,0 0 1,-3 0-1,3-1 158,0 0 1,-1 0-1,1 1 1,0 0-1,0-1 1,-1 1-1,1 0 1,0 0-1,0 0 1,0 0-1,0 0 1,0 1-1,0-1 1,-2 3-1,4-3 366,34-8 2787,-14 1-2417,96-17 1798,228-35 187,-70 34-2094,425-57-266,-664 74-1083,0 1 0,0 2 0,1 2 0,-1 1 0,45 5 0,-58-1-4309,-20-3 2325</inkml:trace>
</inkml:ink>
</file>

<file path=ppt/ink/ink1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39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434 27 3072,'23'-23'6686,"-22"19"-1679,-17 18-3047,-14 17-430,2 2 1,-32 49 0,-14 15-939,0-6-230,-64 101 1,129-179-285,-14 24 93,22-36-170,0 0 1,1 0-1,-1 1 0,1-1 0,-1 0 1,1 1-1,0-1 0,-1 0 0,1 1 0,0-1 1,0 1-1,0-1 0,0 0 0,0 1 1,0-1-1,0 1 0,1-1 0,-1 0 0,0 1 1,1-1-1,-1 0 0,2 3 0,64-5-1,-51 2-20,1-1 0,0-1 0,-1 0 0,21-5 0,36-2 120,-16 6 32,71-13 1,-46 5-35,256-14-717,-324 23 248,1 0 0,-1 0-1,25-7 1,11-9-3626,-29-1-376,-11 10 1813</inkml:trace>
</inkml:ink>
</file>

<file path=ppt/ink/ink1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0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14 3968,'0'0'301,"-1"0"0,1 0 0,0 0 1,-1 0-1,1-1 0,0 1 0,-1 0 0,1 0 1,0 0-1,-1-1 0,1 1 0,0 0 0,0 0 0,0-1 1,-1 1-1,1 0 0,0-1 0,0 1 0,0 0 1,-1-1-1,1 1 0,0 0 0,0-1 0,0 1 0,0-1 1,0 1-1,0 0 0,0-1 0,0 1 0,0 0 1,0-1-1,0 1 0,0 0 0,0-1 0,0 1 1,0-1-1,1 1 0,-1 0 0,0-1 0,0 1 0,0 0 1,0 0-1,1-1 0,6 7 5811,-1 7-7727,1 25 2123,-2 0 0,-2 1 0,-1-1 0,-4 41 0,1-22-296,-9 72 47,1-5 612,8-123-868,1 1 0,-1-1 0,1 0-1,-1 0 1,0 0 0,1 0 0,-1 0 0,0 0-1,1 0 1,-1-1 0,0 1 0,0 0-1,0 0 1,0 0 0,0-1 0,0 1 0,0-1-1,0 1 1,0-1 0,0 1 0,0-1 0,-1 1-1,1-1 1,0 0 0,0 0 0,0 0-1,-1 0 1,1 0 0,0 0 0,0 0 0,0 0-1,-3 0 1,3 0-191,0-1-1,0 1 1,0 0-1,1 0 0,-1 0 1,0-1-1,0 1 1,0 0-1,0-1 1,0 1-1,0-1 1,0 1-1,1-1 1,-1 1-1,0-1 0,0 0 1,1 1-1,-1-1 1,0 0-1,1 0 1,-1 1-1,1-1 1,-1 0-1,1 0 1,-1 0-1,1 0 0,0 0 1,-1-1-1,0-6-3011</inkml:trace>
</inkml:ink>
</file>

<file path=ppt/ink/ink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5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27 3840,'0'-1'75,"-1"0"0,1 0 1,0-1-1,0 1 0,0 0 1,-1 0-1,1-1 0,-1 1 1,1 0-1,-1 0 0,1 0 1,-1 0-1,0 0 0,1-1 0,-1 1 1,0 0-1,0 1 0,0-1 1,0 0-1,0 0 0,0 0 1,0 1-1,-2-2 0,-10 25 2008,-11 21-981,-18 7-936,28-36-45,1 0 1,0 1-1,1 1 1,1 0-1,0 0 0,2 1 1,0 1-1,-9 25 0,17-41-107,1 0 1,-1-1-1,1 1 0,0 0 0,0-1 0,0 1 0,0 0 0,0 0 0,0-1 0,1 1 0,0-1 0,-1 1 0,1 0 0,0-1 0,0 1 1,0-1-1,1 1 0,-1-1 0,0 0 0,1 0 0,0 0 0,0 0 0,-1 0 0,1 0 0,0 0 0,0 0 0,1-1 0,-1 1 1,0-1-1,0 1 0,1-1 0,-1 0 0,1 0 0,-1 0 0,1 0 0,3 0 0,13 5-10,0-2 1,0 0-1,38 3 0,-41-5 13,32 3-22,-1 3-1,0 2 1,62 22 0,-95-27 5,21 7 18,51 25-1,-76-32-8,0 1 1,-1 0-1,0 1 0,0 0 0,0 0 1,-1 1-1,0 0 0,0 0 0,7 12 1,-12-15 28,-1-1 0,0 1 0,1 0 0,-2 0 0,1 0 0,-1 0 0,1 1 0,-2-1 0,1 0 0,0 1 0,-1-1 0,0 0 0,0 1 0,-1-1 0,0 0 0,1 1 0,-2-1 0,1 0 0,-1 0 0,1 0 0,-1 0 0,-4 6 0,3-4 44,-1 0 1,0-1 0,0 1 0,-1-1-1,1 0 1,-2 0 0,1-1-1,0 1 1,-1-1 0,0 0-1,0-1 1,-1 1 0,1-1 0,-1-1-1,-8 4 1,-7 0 125,0-1 0,0-1 1,-1 0-1,1-2 0,-1-1 0,-31-1 1,4-4 96,-92-17 1,88 4-858,53 16 444,0-1-1,-1 1 0,1 0 1,-1-1-1,1 0 1,0 1-1,0-1 0,-1 0 1,1 0-1,0 0 0,0 0 1,0 0-1,0 0 1,0 0-1,0 0 0,0 0 1,0 0-1,0 0 0,1-1 1,-1 1-1,0 0 1,1-1-1,-1 1 0,1 0 1,0-1-1,-1 1 0,1-1 1,0 1-1,0-1 1,0 1-1,0 0 0,0-1 1,0-1-1,8-9-1704</inkml:trace>
</inkml:ink>
</file>

<file path=ppt/ink/ink1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1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36 5504,'0'0'67,"0"0"0,0 0 0,-1 0 0,1 0-1,0 0 1,0 0 0,-1 1 0,1-1 0,0-1 0,-1 1 0,1 0 0,0 0 0,0 0 0,-1 0 0,1 0 0,0 0 0,0 0-1,-1 0 1,1 0 0,0 0 0,0-1 0,-1 1 0,1 0 0,0 0 0,0 0 0,-1-1 0,1 1 0,0 0 0,0 0 0,0 0-1,0-1 1,-1 1 0,1 0 0,0 0 0,0-1 0,0 1 0,0 0 0,0 0 0,0-1 0,0 1 0,0 0 0,0-1 0,0 1-1,0 0 1,0 0 0,0-1 0,0 1 0,0 0 0,0-1 0,0 1 0,0 0 0,0 0 0,0-1 0,0 1 0,0 0 0,1 0-1,-1-1 1,0 1 0,0 0 0,0 0 0,0-1 0,1 1 0,-1 0 0,9-23 4610,-6 22-4392,1 1 0,-1-1 0,0 1 0,0 0 0,0 0 0,0 0 0,0 1 0,0-1 0,0 1 0,5 1 0,-8-2-349,10 4 264,-1 0-1,0 1 0,-1 0 0,1 1 0,-1 0 1,0 0-1,0 1 0,-1 0 0,0 0 0,7 9 1,6 5 62,110 127 918,-59-63-974,157 152-248,-172-176-416,-52-57 127,-1 1-1,1-1 0,-1 1 1,0 0-1,0 0 0,-1 1 1,1-1-1,-1 0 0,0 1 1,-1-1-1,3 12 0,-4-16 102,0 0 0,0 0-1,0 0 1,0 0 0,-1 0-1,1 0 1,0 0-1,0 0 1,-1 0 0,1 0-1,-1 0 1,1 0-1,-1 0 1,1 0 0,-1 0-1,1 0 1,-1-1-1,0 1 1,0 1 0,-5 6-2330</inkml:trace>
</inkml:ink>
</file>

<file path=ppt/ink/ink1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1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942 1 4864,'-20'19'948,"9"-8"736,0 0-1,0-2 0,-1 1 1,-26 15-1,24-18-1264,0 1 1,1 0-1,0 2 0,-23 20 0,-18 15 770,-176 128-272,-74 65 1153,297-233-2215,-83 66-1201,38-14-3456,40-39 2242</inkml:trace>
</inkml:ink>
</file>

<file path=ppt/ink/ink1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2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8192,'34'4'4096,"26"-4"-4096,-46 0 6911,15 0-6783,-6 0 0,11 0-128,-11 0 128,5 3-640,-5 1 128,-3 5-768,-8-6 1,3-15-1281,-5 8 128</inkml:trace>
</inkml:ink>
</file>

<file path=ppt/ink/ink1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2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7936,'43'13'3968,"51"-6"-3456,-71-7 6655,20-4-7167,-11 4 128,10-3 0,-4-1 0,4-1-1536,-10 1 128</inkml:trace>
</inkml:ink>
</file>

<file path=ppt/ink/ink1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2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6656,'14'0'3328,"29"-7"-1664,-34 4 2304,25-1-3712,-8-1 0,40-2 0,-13-6-1,17 2-510,-13-1 127,23 5 0,-20-2 0,11 5-768,-19 1 0,-10 6-1152,-10 1 0</inkml:trace>
</inkml:ink>
</file>

<file path=ppt/ink/ink1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3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7040,'0'16'3456,"0"11"-3456,0-23 5888,0 19-5761,0 2 1,3 10 0,-3-1 0,0-2-384,0-5 128,6 5-639,-6-4-1,0-8-1408,0-6 128</inkml:trace>
</inkml:ink>
</file>

<file path=ppt/ink/ink1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3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6272,'14'7'3072,"41"-7"-2048,-40 0 4480,13 0-5248,-5 0 127,20-3 1,0-1 128,8 4-1024,-14 0 128,11-7-1535,-10 2-1,-10-2-256,-5-2 128</inkml:trace>
</inkml:ink>
</file>

<file path=ppt/ink/ink1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4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3 628 6016,'0'1'151,"0"-1"1,0 0-1,0 0 1,0 0-1,0 0 0,0 0 1,0 0-1,0 0 1,0 0-1,0 0 1,0 0-1,0 0 0,0 1 1,0-1-1,0 0 1,0 0-1,0 0 0,0 0 1,0 0-1,0 0 1,0 0-1,-1 0 1,1 0-1,0 0 0,0 0 1,0 0-1,0 0 1,0 0-1,0 0 1,0 0-1,0 0 0,0 0 1,0 0-1,0 0 1,-1 0-1,1 0 1,0 0-1,0 0 0,0 0 1,0 0-1,0 0 1,0 0-1,0 0 1,0 0-1,0 0 0,0 0 1,-1 0-1,1 0 1,0 0-1,0 0 1,0 0-1,4 18 3489,17 47-3229,2 4 677,35 154 434,28 92-1210,-67-255-315,-5-13-59,33 73-1,-32-99 36,-15-21 18,1 0 0,-1 0-1,0 0 1,1 0 0,-1 0-1,0 0 1,0 0 0,1-1-1,-1 1 1,0 0 0,1 0 0,-1 0-1,0 0 1,0 0 0,1-1-1,-1 1 1,0 0 0,0 0-1,1 0 1,-1-1 0,0 1-1,0 0 1,0 0 0,1 0-1,-1-1 1,0 1 0,0 0-1,0-1 1,0 1 0,0 0-1,0 0 1,0-1 0,1 1 0,-1 0-1,0-1 1,0 1 0,0 0-1,0-1 1,1-41-603,-38-185-429,-11-127 908,48 349 134,-25-659 126,25 452-105,0 210-8,0 0 1,0 1 0,0-1-1,1 1 1,-1-1 0,0 1-1,1-1 1,-1 0 0,1 1-1,-1 0 1,1-1 0,0 1-1,-1-1 1,1 1 0,0 0-1,0-1 1,0 1 0,0 0-1,0 0 1,0 0 0,1 0-1,-1 0 1,0 0 0,0 0-1,1 0 1,-1 0 0,1 0-1,-1 1 1,1-1 0,-1 1-1,3-1 1,87 0 412,1-2 202,136 13 0,-154-3-549,21 3-287,0-4 1,0-5-1,109-11 1,-137 0-317,11-2-2351,109-2-1,-135 17-1477,-33 1 2283</inkml:trace>
</inkml:ink>
</file>

<file path=ppt/ink/ink1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5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0 134 3072,'2'-2'409,"-1"-1"-1,1 1 1,-1 0-1,1 1 1,0-1 0,0 0-1,0 0 1,0 1-1,0-1 1,0 1 0,1 0-1,-1 0 1,0 0 0,1 0-1,-1 0 1,4-1-1,49-18 3014,177-17-1145,11-2-949,-233 36-1190,0 1 1,0 0 0,0 0-1,1 1 1,-1 1 0,0-1-1,0 1 1,1 1 0,9 2-1,-18-2-100,0 0-1,0 0 0,-1 1 0,1-1 0,-1 0 0,1 1 0,-1-1 1,0 1-1,0 0 0,1-1 0,-1 1 0,0 0 0,0 0 1,-1 0-1,1 0 0,0 0 0,-1 0 0,1 0 0,-1 0 0,1 0 1,-1 0-1,0 0 0,0 0 0,0 0 0,0 0 0,-1 0 0,0 4 1,-10 53-33,-3-23 20,-2-1 1,-1 0 0,-42 61-1,-77 78-21,116-148-3,2 0 0,-31 58-1,31-50-11,-26 36-1,16-37-95</inkml:trace>
</inkml:ink>
</file>

<file path=ppt/ink/ink1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5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5760,'0'0'2816,"0"-12"-7296,0 12 2944,0-7 896,0 0 128</inkml:trace>
</inkml:ink>
</file>

<file path=ppt/ink/ink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6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3584,'2'0'252,"-1"0"-1,1 1 1,0-1 0,-1 1 0,1 0-1,-1-1 1,1 1 0,-1 0-1,1 0 1,-1 0 0,0 0 0,1 0-1,-1 0 1,1 2 0,7 15 71,-1-1 0,-1 1 0,0 0 0,-1 1 0,3 21-1,18 52-19,-17-65-150,2-1-1,1 0 1,1-1 0,1 0 0,1-2 0,27 32 0,-37-49-82,0 0 1,1 0-1,-1 0 1,1-1-1,1 0 1,-1-1-1,1 1 1,-1-1-1,1-1 1,0 0-1,11 3 1,-13-5-50,1 0 0,-1 0 0,1-1 0,-1 0 0,1 0 0,-1-1 0,1 0 1,-1 0-1,1 0 0,-1-1 0,0 0 0,1 0 0,-1-1 0,0 1 0,-1-1 1,11-7-1,3-4 8,0 0 1,-1-1 0,-1-1-1,0-1 1,-1 0 0,-1-2-1,-1 1 1,-1-2 0,0 1-1,-1-2 1,-1 0 0,-1 0-1,-1-1 1,-2 0 0,7-24-1,-13 39-15,-1 0 1,1 0-1,-1 0 0,0 0 0,-1 0 0,1 0 0,-1 0 0,-1 0 1,-3-12-1,5 18-10,-1-1 0,1 0 1,-1 0-1,0 1 1,1-1-1,-1 1 1,0-1-1,0 1 0,0-1 1,0 1-1,0-1 1,0 1-1,0 0 0,-1-1 1,1 1-1,0 0 1,-1 0-1,1 0 0,-1 0 1,1 0-1,-1 1 1,0-1-1,1 0 0,-1 1 1,0-1-1,1 1 1,-1-1-1,0 1 1,0 0-1,1 0 0,-1 0 1,0 0-1,0 0 1,0 0-1,1 0 0,-1 1 1,0-1-1,1 1 1,-1-1-1,0 1 0,1 0 1,-4 1-1,0 1 12,0 1-1,0 0 0,0 0 0,1 1 1,-1-1-1,1 1 0,0 0 0,1 0 1,-1 0-1,1 0 0,0 1 0,0-1 1,0 1-1,1 0 0,0 0 0,0 0 1,1 0-1,-1 0 0,0 12 1,0-1 46,1 0 0,1-1 0,0 1 1,1 0-1,1-1 0,5 25 0,-2-25 12,0 0 0,1 0-1,1 0 1,0-1 0,1 0-1,1-1 1,0 1 0,1-2-1,1 1 1,0-1 0,25 21-1,-25-24-172,1-1 0,0-1 0,0 0 0,1-1-1,0 0 1,15 5 0,-17-8-406,1-1 1,0 0 0,0 0-1,0-1 1,0-1 0,1 0-1,20-1 1,-5-3-1289</inkml:trace>
</inkml:ink>
</file>

<file path=ppt/ink/ink1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6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6912,'32'-3'3456,"2"6"-4224,-25-3 6912,24-3-5888,-6-1 128,21 11 127,-11-1 1,11 1-768,-10-7 128,-1 3 128,-9-3 0,1 0-895,-6 0-1,0-3-1280,-3-4 0</inkml:trace>
</inkml:ink>
</file>

<file path=ppt/ink/ink1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6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3328,'1'-1'637,"1"-1"0,-1 1 1,1-1-1,0 1 0,-1-1 1,1 1-1,0 0 0,0 0 0,0 0 1,0 0-1,2 0 0,30-7 2101,40 8-2663,-52 0 1241,58 2-42,80-4 267,-89-1-1050,77 6-1,-24 1-63,-76-7-266,-1-1 0,54-13-1,-8 2-2,-83 14-143,1 1 0,0 0 0,0 1 0,0 1-1,-1-1 1,1 2 0,20 6 0,-21-5 9,1-1 1,-1-1 0,1 1 0,-1-1 0,1-1-1,0 0 1,0-1 0,12-1 0,86-20-113,-69 12 57,0 1-1,0 2 1,45 0-1,-12 5-352,125-17 0,-163 14-89,-34 3 208,1 1-1,-1 0 1,0 0 0,1 0 0,-1 0-1,1 0 1,-1 0 0,1 0 0,-1 0-1,1 0 1,-1 0 0,0 1 0,1-1 0,-1 1-1,1-1 1,-1 1 0,2 1 0,-11 5-4194,2-2 2262</inkml:trace>
</inkml:ink>
</file>

<file path=ppt/ink/ink1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6:47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242 245 5120,'1'-5'1274,"1"0"1,0 1-1,0-1 1,1 1-1,-1-1 0,1 1 1,5-6-1,2-5-824,-5 5-232,2 0-1,-1 1 1,1 0 0,1 0 0,-1 0 0,2 1-1,-1 0 1,15-10 0,7-2 767,46-23 0,-55 31-521,-20 12-445,48-21 640,-47 21-638,0 0 1,0-1 0,0 1-1,0 0 1,0 0-1,0 0 1,0 0-1,0 0 1,0 1-1,0-1 1,0 1-1,0-1 1,0 1 0,0 0-1,0-1 1,0 1-1,0 0 1,0 0-1,-1 1 1,1-1-1,0 0 1,-1 1-1,4 2 1,0 3 7,0 1-1,-1 0 1,0 0-1,0 0 1,-1 0-1,1 1 1,-2-1-1,1 1 1,1 11-1,-1 4-30,0 0-1,0 28 0,-3-13-45,-9 68 0,6-90 83,-1 0 0,0 0 0,-2-1 0,1 0 0,-2 0 1,-12 21-1,-2-2 190,-2-1 1,-1-1-1,-2-1 1,-1-1-1,-1-1 1,-2-2-1,-1-1 1,-1-1-1,-1-2 1,-1-1-1,-1-2 1,-1-1-1,-63 25 1,92-43-213,0-1 0,0 1 0,0-1 0,0 0 0,0-1 0,-11 0 0,17 0-12,0 1 0,0-1 0,0 0 1,-1 0-1,1 0 0,0 0 0,0 0 1,0-1-1,0 1 0,0 0 0,0 0 1,0-1-1,0 1 0,0 0 0,0-1 1,0 1-1,0-1 0,0 0 0,0 1 1,0-1-1,0 0 0,0 1 0,1-1 1,-1 0-1,0 0 0,1 0 0,-1 0 1,0 0-1,1 0 0,-1 0 0,1 0 1,0 0-1,-1 0 0,1 0 0,0 0 0,-1 0 1,1 0-1,0 0 0,0 0 0,0 0 1,0 0-1,0-1 0,0 1 0,0 0 1,0 0-1,1-1 0,1-2-5,0 1-1,0 0 0,0 0 1,0 0-1,0 0 0,1 0 1,-1 0-1,1 1 1,0-1-1,0 1 0,0-1 1,0 1-1,0 0 1,7-2-1,47-19-32,-46 18 61,0 2 1,0-1 0,1 2-1,-1-1 1,1 1 0,-1 1-1,1 0 1,0 1 0,0 0 0,-1 1-1,1 1 1,0-1 0,-1 2-1,0-1 1,1 2 0,-1 0-1,0 0 1,17 9 0,5 9 265,-1 1 0,-1 2 0,-1 1 0,44 49 1,-70-70-246,1-1 0,0 1 0,0-1 0,0-1 0,1 1 0,-1-1 0,1 0 0,0 0 0,0 0 0,0-1 0,0 0 0,0 0 0,1-1 0,9 2 0,0-2-1,0-1 0,0 0 0,0-1 0,22-4 0,-24 2-143,0 0 1,0-1-1,0-1 0,-1 0 0,1-1 0,-1-1 0,21-14 0,3-5-1621,36-33 1,-55 43 680,37-29-2417</inkml:trace>
</inkml:ink>
</file>

<file path=ppt/ink/ink1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2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4608,'3'-3'1198,"1"1"0,-1-1 1,1 1-1,0 0 0,0 0 0,0 0 0,0 0 1,5-1-1,49-10 2232,62 1-3626,-103 10 1025,120-10-417,113-6-268,-194 17-1353,0 3 0,80 12-1,-102-10-453</inkml:trace>
</inkml:ink>
</file>

<file path=ppt/ink/ink1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3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2816,'1'-2'340,"-1"-1"-1,1 1 1,0 0 0,-1 0-1,1 0 1,0 0 0,0 1-1,0-1 1,0 0 0,0 0-1,1 0 1,-1 1-1,1-1 1,-1 1 0,1-1-1,-1 1 1,1 0 0,0-1-1,0 1 1,0 0 0,-1 0-1,1 0 1,0 0 0,0 1-1,4-2 1,6-2 759,-1 1 0,1 0-1,22-1 1,438-12 1774,-222 13-7324,-196 2 2019</inkml:trace>
</inkml:ink>
</file>

<file path=ppt/ink/ink1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3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6272,'0'-2'374,"1"1"1,0-1-1,0 0 1,0 1-1,0-1 1,0 1-1,1 0 1,-1-1 0,0 1-1,1 0 1,-1 0-1,0 0 1,1 0-1,0 0 1,-1 0-1,1 0 1,-1 0-1,1 1 1,0-1-1,3 0 1,43-3 2319,-17 8-2355,-1 0-1,0 2 0,0 2 0,0 0 0,-1 2 0,0 2 0,37 19 0,189 122 1106,-247-148-1347,5 4-49,24 13 28,-2 2-1,0 2 1,-2 1 0,47 48-1,-78-71-75,1-1 1,-1 1-1,0-1 0,0 1 0,0 0 0,0 0 0,-1 0 0,0 0 0,0 0 0,0 0 0,0 0 0,0 0 0,-1 0 0,0 1 1,0-1-1,0 0 0,0 0 0,-1 0 0,1 1 0,-1-1 0,0 0 0,-1 0 0,1 0 0,-1 0 0,1 0 0,-1-1 1,-3 5-1,-3 4 21,0 1 0,-1-1 0,-1-1-1,0 1 1,-21 17 0,-169 133-559,65-66-4171,91-66 2021</inkml:trace>
</inkml:ink>
</file>

<file path=ppt/ink/ink1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4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1668 3456,'6'-41'542,"-5"38"-139,0 0 1,1 0-1,0 0 0,0 0 0,0 1 1,0-1-1,0 0 0,0 1 0,1 0 1,-1-1-1,1 1 0,-1 0 1,1 0-1,0 0 0,0 1 0,0-1 1,0 1-1,0 0 0,1 0 0,-1 0 1,0 0-1,0 0 0,1 0 0,4 1 1,30-8 866,0-2 1,-1-2-1,0-1 1,-1-2-1,34-19 1,-12 2-464,103-77 0,-120 76-595,-2-3-1,67-78 1,-104 111-207,32-37 12,51-78 1,-70 93-114,-2 0-1,0-1 0,-2-1 0,14-48 1,-18 48-27,-1 0 0,-1 0 1,-2-1-1,0 1 0,-2-1 1,-1 0-1,-4-29 0,-4 24-47,-1 0-1,-1 0 0,-3 1 1,0 1-1,-2 0 0,-1 1 1,-1 0-1,-34-42 0,33 50 99,0 2-1,-2 0 1,0 1-1,-1 0 1,-1 2-1,0 1 1,-1 1-1,-1 0 1,-35-14-1,34 18 133,-1 1 0,0 1 0,-1 1 0,-37-6 0,53 12 27,0 0 0,-1 1 0,1 1-1,0-1 1,0 2 0,0 0-1,0 0 1,-1 1 0,2 0 0,-1 1-1,0 0 1,0 1 0,-16 7 0,23-7-19,0 0 0,0-1 0,1 1 0,-1 1 0,1-1 0,0 0 0,0 1 0,0 0 0,1-1 0,-1 1 0,1 0 0,0 1 0,1-1 0,-1 0 0,1 0 0,0 1 0,0-1 0,1 1 0,0 9 0,0 16 192,1-1 0,7 39-1,-4-40-116,10 114 460,16 108 32,42 201-209,37 158-1066,-107-603 541,14 48-1399,-16-54 1308,1 1-1,-1-1 1,1 0 0,0 1 0,-1-1 0,1 0 0,0 0 0,0 0 0,0 0 0,0 1 0,0-1 0,0 0 0,0-1 0,0 1 0,1 0 0,-1 0-1,0 0 1,0-1 0,1 1 0,-1-1 0,0 1 0,1-1 0,-1 1 0,1-1 0,-1 0 0,1 0 0,-1 1 0,1-1 0,-1 0 0,0-1 0,3 1-1,11-4-3008</inkml:trace>
</inkml:ink>
</file>

<file path=ppt/ink/ink1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4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1 291 9472,'6'6'865,"0"-1"0,1-1 1,0 1-1,0-1 0,0 0 1,0-1-1,1 0 1,-1 0-1,14 3 0,-10-4-598,0 0-1,1-1 1,-1 0 0,0-1-1,0-1 1,0 0-1,1 0 1,-1-1-1,0 0 1,17-7-1,-14 4-296,-1 0 0,0-1 0,0-1 0,0 0 0,-1-1 0,0 0 0,0 0 0,-1-2 0,0 1 0,-1-1 0,0-1 0,-1 0 0,0 0 0,9-15 0,-14 19 42,-1 0 0,0 0 0,0-1 0,0 1 0,-1-1 0,0 1 0,-1-1 0,0 0 0,0 1 0,0-13 0,-1 17-10,-1-1-1,1 0 1,-1 1 0,0-1-1,0 0 1,0 1-1,0-1 1,-1 1-1,1-1 1,-1 1-1,0 0 1,0 0-1,0 0 1,-1 0 0,1 0-1,-1 0 1,1 1-1,-1-1 1,0 1-1,0-1 1,0 1-1,0 0 1,-1 0-1,-3-1 1,-1 0 47,-1 1-1,0 0 1,0 0-1,0 1 1,0 0 0,0 1-1,0 0 1,-1 0-1,1 1 1,0 0 0,0 1-1,0 0 1,1 0-1,-1 1 1,0 0-1,1 1 1,-11 5 0,7-3 71,-1 0 0,1 2 0,1-1 1,-1 1-1,1 1 0,0 0 0,1 1 0,0 0 1,1 0-1,0 1 0,1 0 0,0 1 0,-10 18 1,15-23-55,-1 1-1,1 0 1,0 0 0,0 0 0,1 1 0,0-1 0,1 0 0,0 1 0,0 0-1,1-1 1,0 1 0,0-1 0,1 1 0,0-1 0,1 1 0,0-1-1,0 0 1,1 1 0,0-1 0,0 0 0,1-1 0,0 1 0,5 7 0,-1-3-128,1-1 0,1 0 1,0-1-1,0 0 0,1-1 1,0 0-1,0 0 0,1-1 1,0-1-1,1 0 0,0 0 1,22 7-1,-17-9-811,0 0-1,0-1 1,0 0-1,0-2 1,1 0 0,-1-1-1,1-1 1,-1-1-1,27-4 1,9-3-2220</inkml:trace>
</inkml:ink>
</file>

<file path=ppt/ink/ink1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6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0 499 5632,'0'0'138,"0"-1"-1,0 0 1,0 0 0,1 1-1,-1-1 1,0 0 0,0 1-1,0-1 1,1 0 0,-1 1 0,0-1-1,1 0 1,-1 1 0,0-1-1,1 0 1,-1 1 0,1-1 0,-1 1-1,1-1 1,0 1 0,-1-1-1,1 1 1,-1-1 0,1 1-1,0 0 1,-1-1 0,1 1 0,0 0-1,1-1 1,28-3 4678,3 0-1390,-21-3-3194,0 1 0,0-1 1,-1-1-1,0 0 0,0-1 0,-1 0 0,0-1 1,-1 0-1,0 0 0,0-1 0,12-22 1,-12 19-132,-1-1 0,0-1 0,-1 1 0,-1-1 0,0 0 0,-1 0 0,-1-1 0,-1 1 0,2-23 0,-6 12 299,0 0 0,-3 1 0,-9-42 0,13 67-370,0 0 0,0 1 0,0-1 0,0 0 0,0 0 1,0 1-1,1-1 0,-1 0 0,0 1 0,0-1 0,0 0 0,1 1 0,-1-1 0,1 1 1,-1-1-1,0 0 0,1 1 0,-1-1 0,1 1 0,-1-1 0,1 1 0,-1 0 0,1-1 1,-1 1-1,1-1 0,0 1 0,-1 0 0,1 0 0,0-1 0,-1 1 0,1 0 0,0 0 0,-1 0 1,1-1-1,0 1 0,-1 0 0,1 0 0,0 0 0,0 0 0,-1 1 0,1-1 0,0 0 1,0 0-1,45 5 198,-31-3-202,275-4-50,-104-2 48,-185 3-17,0 1 0,0 0 0,1 0 0,-1 0 0,0 0 0,1 1 0,-1-1 0,0 0 0,1 0 0,-1 1 0,0-1 0,0 1 0,0-1 0,1 1 0,-1 0 0,0-1 1,0 1-1,0 0 0,1 1 0,-1-1 0,-1 0 1,0-1 0,1 1-1,-1 0 1,0 0 0,0 0-1,1 0 1,-1 0-1,0 0 1,0 0 0,0 0-1,0 0 1,0 0 0,-1-1-1,1 1 1,0 0 0,0 0-1,0 0 1,-1 0-1,0 1 1,-3 7 46,-1 0-1,-1-1 1,0 0-1,-8 10 1,2-2-5,2-3-24,2 0 0,-1 1 0,2 0 0,0 1 0,1-1 0,0 1-1,1 1 1,-5 28 0,9-38-18,0 0-1,1 0 0,0 0 1,0 1-1,1-1 1,0 0-1,0 0 0,0 0 1,1 0-1,0 0 1,0 0-1,0-1 0,1 1 1,0-1-1,0 1 1,0-1-1,1 0 0,0 0 1,0 0-1,0-1 1,0 1-1,1-1 0,0 0 1,9 6-1,2-1-6,1 0 0,-1-1 0,2-1 0,-1-1 0,1 0 0,0-1 0,0-1 0,0-1 0,0-1 0,1 0 0,20-1 0,-21-1 0,0-1 0,0 0 0,0-1 0,0-1 0,0-1 0,-1-1 0,0 0 0,0-1 0,0-1 0,-1 0 0,20-13 0,-26 14-60,-1-2-1,0 1 1,0-1-1,0-1 1,13-16 0,-22 24 60,0 1 1,0 0 0,1-1 0,-1 1-1,1 0 1,-1-1 0,0 1-1,1 0 1,-1 0 0,0 0 0,1-1-1,-1 1 1,1 0 0,-1 0 0,1 0-1,-1 0 1,1 0 0,-1 0 0,0 0-1,1 0 1,-1 0 0,1 0 0,-1 0-1,1 0 1,-1 0 0,1 0 0,-1 0-1,0 0 1,1 0 0,-1 1-1,1-1 1,-1 0 0,0 0 0,1 1-1,-1-1 1,1 0 0,-1 0 0,0 1-1,1 0 1,19 19 175,-2 0-40,-2-9-97,0-1 1,1 0 0,1-1-1,-1 0 1,1-2-1,1 0 1,-1-1 0,1-1-1,0 0 1,31 2-1,-23-5-24,-1-1 0,1-1 0,-1-2 0,1 0 0,-1-2 0,0-1 0,41-13 0,-57 15 3,1-1 0,0-1 0,-1 0 0,0 0 0,0-1 0,-1-1 0,0 1 0,16-16 0,-21 18-28,0 0 1,-1 0-1,0 0 0,1-1 0,-1 1 1,-1-1-1,1 0 0,-1 0 0,0 0 0,0 0 1,0 0-1,-1 0 0,0 0 0,0-1 1,0 1-1,-1-1 0,1 1 0,-1 0 0,-1-1 1,-1-8-1,0 6-18,0 0-1,-1 0 1,0 1 0,0-1-1,-1 1 1,0 0 0,-1 0-1,1 0 1,-1 1 0,0 0-1,-1 0 1,0 0 0,0 0-1,0 1 1,0 0 0,-1 0-1,0 1 1,0 0 0,0 0-1,0 1 1,-12-4 0,-7-3-53,-1 2 0,0 2 0,0 0 0,0 1 0,-28 0 0,23 3 11,0 2 1,0 2 0,0 1-1,0 1 1,1 1 0,-1 2-1,-41 15 1,62-18 15,0 0 0,1 0 0,0 1 0,0 0 0,0 1 0,0 0 0,1 0 0,-12 12 0,19-16 23,0 0-1,0 0 1,1 0-1,-1 0 1,0 0-1,1 1 1,-1-1-1,1 1 0,0-1 1,0 1-1,0-1 1,0 1-1,0 0 1,1 0-1,-1-1 1,1 1-1,-1 0 1,1 0-1,0 0 0,0-1 1,1 1-1,-1 0 1,1 0-1,-1 0 1,1-1-1,0 1 1,0 0-1,0-1 0,0 1 1,0-1-1,1 1 1,-1-1-1,1 0 1,0 1-1,3 3 1,-2-3-8,-1 0 0,1-1 1,0 1-1,0-1 1,0 1-1,0-1 1,1 0-1,-1 0 0,1 0 1,-1-1-1,1 1 1,0-1-1,-1 0 0,1 0 1,0 0-1,0 0 1,0-1-1,6 1 0,11 1-123,10 3-17,-1-1 0,1-2 1,1 0-1,-1-3 0,42-5 0,149-37-242,-153 28 635,-67 14-136,0 0 0,0 1 1,0-1-1,0 1 1,1 0-1,-1-1 0,0 1 1,0 0-1,0 0 1,0 1-1,0-1 0,1 0 1,-1 1-1,0-1 0,0 1 1,0 0-1,0 0 1,0-1-1,0 1 0,0 1 1,-1-1-1,1 0 0,0 0 1,-1 1-1,3 1 1,-1 2 232,0 0 1,-1 0-1,1 0 1,-1 1-1,0-1 1,0 1-1,1 9 1,11 29 811,-10-37-1031,0 1 0,1-1 0,0 0 0,1 0 0,0 0 0,0-1 0,0 0 0,0 0-1,1 0 1,0-1 0,0 0 0,1-1 0,0 0 0,-1 0 0,1 0 0,1-1 0,-1 0 0,0 0 0,17 2 0,2-1-874,1 0 1,-1-2-1,1-1 0,49-5 1,-63 3-102,0-1 0,-1 0 1,1-2-1,-1 1 0,1-2 1,-1 0-1,21-11 0,20-9-2700</inkml:trace>
</inkml:ink>
</file>

<file path=ppt/ink/ink1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6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45 342 9856,'-2'3'456,"0"-1"1,0 0-1,1 1 1,-1-1-1,1 1 1,-1-1-1,1 1 1,0 0-1,0-1 1,0 1-1,1 0 1,-1 0-1,1 0 1,-1 0-1,1 0 1,0-1 0,0 1-1,0 0 1,1 0-1,-1 0 1,1 0-1,-1 0 1,1 0-1,2 4 1,-1 0-203,0 0-1,1 0 1,0 0 0,0 0 0,1-1 0,0 1 0,0-1 0,0 0-1,10 10 1,-5-9-220,1 0 1,0 0-1,0-1 0,0 0 0,1-1 0,0 0 0,0-1 1,0 0-1,1-1 0,-1 0 0,15 2 0,0-2 140,-1-1 0,1-1 0,0-2 0,27-3 0,-24 0-80,-1-1-1,1-2 0,-1-1 1,0-1-1,-1-1 0,0-2 1,42-25-1,-48 27-76,-1-1 0,0-2 0,-1 0 0,0-1 0,-1 0 0,0-2 0,-2 0 0,0-1 0,20-28 1,-32 41-35,-1-1 1,0 0 0,-1 0 0,1 0 0,-1 0 0,0 0-1,0-1 1,-1 1 0,1 0 0,-1-1 0,0 1 0,-1-1-1,1 0 1,-1 1 0,0-1 0,-1 1 0,1-1 0,-1 1-1,0-1 1,-1 1 0,1-1 0,-1 1 0,0 0 0,-1 0 0,1 0-1,-1 0 1,0 0 0,0 0 0,0 1 0,-1-1 0,1 1-1,-8-6 1,0-2-35,-1 2 0,0 0 0,0 0-1,-1 1 1,0 0 0,-1 1 0,0 1 0,0 0-1,-24-8 1,-1 8-92,-1 1 0,0 2 0,0 1-1,0 3 1,0 1 0,-79 12 0,95-9-40,0 1 0,1 1 0,-1 1 0,1 1 0,1 1 0,-33 17 1,45-21 14,1 1 0,-1 1 0,1-1-1,0 1 1,1 1 0,-1 0 0,1 0 0,1 0 0,-8 12 0,11-15-3,1 1 0,1-1 0,-1 1 1,1-1-1,0 1 0,0 0 0,0 0 0,1 0 0,0 0 0,0 0 0,1 0 0,-1 0 0,1 1 0,1-1 0,-1 0 0,1 0 0,2 8 0,-1-8-89,0 0-1,1 0 0,0 0 1,0 0-1,0-1 0,1 1 1,0-1-1,0 1 0,0-1 1,1-1-1,-1 1 0,1-1 1,0 1-1,0-1 0,1-1 1,8 5-1,0 0-366,1-1 1,-1-1-1,2 0 0,-1-1 0,20 4 1,26 4-1550</inkml:trace>
</inkml:ink>
</file>

<file path=ppt/ink/ink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7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143 160 2688,'-2'0'123,"0"-1"-1,0 1 1,0 0 0,0 0 0,0 0-1,0 0 1,0 0 0,0 1-1,0-1 1,0 1 0,0-1 0,0 1-1,0 0 1,0-1 0,1 1-1,-1 0 1,0 0 0,1 0 0,-1 1-1,0-1 1,1 0 0,-1 1 0,1-1-1,0 1 1,0-1 0,-1 1-1,1 0 1,0-1 0,0 1 0,0 0-1,1 0 1,-1 0 0,0-1-1,1 1 1,-1 0 0,1 0 0,0 0-1,-1 0 1,1 0 0,0 0 0,1 3-1,0 9 93,2-1 0,0 0 0,0 0 0,1 0 0,8 15 0,-11-25-238,6 17 243,2-2 1,0 1-1,0-1 0,2-1 0,0 0 0,1 0 1,20 20-1,-24-30-157,0 1 0,0-1 1,1-1-1,0 0 0,0 0 0,0 0 0,1-1 1,0-1-1,0 0 0,0 0 0,1-1 0,-1 0 1,1-1-1,-1 0 0,20 1 0,-17-3-23,0 0 0,0-1-1,-1 0 1,1-1 0,-1-1-1,1 0 1,-1 0-1,0-1 1,0-1 0,-1 0-1,1 0 1,-1-1 0,0-1-1,0 0 1,-1-1 0,12-10-1,-11 6-3,0 1 0,-1-1-1,-1-1 1,0 0 0,-1 0-1,0-1 1,-1 0 0,-1 0-1,0-1 1,-1 1 0,0-1-1,-1 0 1,2-17 0,-4 22-12,-1-1 0,0 1 1,0 0-1,-1 0 1,0-1-1,-1 1 1,0 0-1,-4-17 0,3 21-11,-1 0-1,1 0 1,-1 1-1,0-1 0,-1 1 1,0 0-1,1 0 0,-2 0 1,1 0-1,0 1 0,-1 0 1,0 0-1,0 0 1,-8-5-1,-6-1 14,1 0 0,-1 0 0,-1 2 0,1 1 1,-1 0-1,-1 1 0,1 2 0,-1 0 0,0 1 0,0 1 0,-27 0 1,24 3-59,-1 1 1,1 1-1,0 1 1,0 0 0,0 2-1,1 1 1,0 1 0,0 1-1,-31 18 1,46-22-3,0 0 0,0 1 0,1 0 0,0 1 0,0-1 0,0 1 0,1 1 0,0-1 1,0 1-1,1 0 0,0 1 0,0-1 0,-4 14 0,7-18 13,1 0 1,-1 0-1,1 0 1,0 0-1,1 0 1,-1 1-1,1-1 1,0 0-1,-1 0 1,2 1-1,-1-1 1,1 0-1,-1 0 1,1 1-1,0-1 1,1 0-1,-1 0 1,1 0-1,-1 0 1,1-1-1,1 1 1,-1 0-1,0-1 1,1 1-1,0-1 1,-1 0-1,2 0 1,-1 0-1,0 0 0,0-1 1,1 1-1,4 1 1,4 2-18,1 0-1,0-1 1,0-1 0,1 0-1,-1-1 1,1 0 0,0-1-1,0 0 1,27-2 0,-8-1-5,0-1 0,0-2 0,36-9 0,-27 1 4,-1-2 0,-1-2 0,0-1 0,-1-2 0,51-35 0,-44 23 60,-53 66 875,4-27-790,2 0-1,-1 0 1,1 0 0,0 0-1,1 1 1,0-1 0,0 0-1,1 0 1,0 1 0,0-1-1,1 0 1,0 0 0,1 0-1,-1 0 1,1-1 0,1 1-1,0-1 1,0 0 0,0 0-1,1 0 1,0 0 0,0-1-1,8 7 1,-4-5-158,0-1-1,0-1 0,1 1 1,0-1-1,0-1 1,1 0-1,-1-1 1,1 1-1,0-2 0,0 0 1,1 0-1,-1-1 1,1-1-1,-1 1 1,1-2-1,12 0 1,-9-1-563,0 0 1,-1 0-1,1-1 1,19-6 0,9-13-1306</inkml:trace>
</inkml:ink>
</file>

<file path=ppt/ink/ink1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7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20 7936,'-1'-2'121,"0"0"0,-1 0 1,1 1-1,-1-1 0,0 0 0,0 1 1,1-1-1,-1 1 0,0 0 0,0 0 1,-3-2-1,5 3-33,-1 0-1,1 0 1,-1 0-1,1 0 1,-1 0 0,1 0-1,-1 0 1,1 0-1,-1 0 1,1 0 0,-1 1-1,1-1 1,-1 0-1,1 0 1,0 0 0,-1 1-1,1-1 1,-1 0-1,1 0 1,-1 1 0,1-1-1,0 0 1,-1 1-1,1-1 1,0 0 0,-1 1-1,1-1 1,0 1-1,0-1 1,-1 1 0,1 0-1,-3 8 1027,0 0 0,1 1 0,0-1 0,-1 19-1,1-7-487,-8 129 1772,19 283 0,1-229-794,-8 86-311,6 124-1008,2-334-791,-9-75 222,0 0 0,1 0-1,-1-1 1,1 1-1,0 0 1,1-1 0,-1 1-1,1-1 1,0 1 0,0-1-1,0 0 1,7 5 0,-10-8 146,1 0 1,0 0 0,-1-1-1,1 1 1,0-1-1,-1 1 1,1 0 0,0-1-1,0 0 1,-1 1 0,1-1-1,0 1 1,0-1 0,0 0-1,0 1 1,0-1 0,-1 0-1,1 0 1,0 0-1,0 0 1,0 0 0,0 0-1,0 0 1,0 0 0,0 0-1,0 0 1,-1-1 0,1 1-1,0 0 1,0-1-1,0 1 1,0 0 0,-1-1-1,1 1 1,0-1 0,0 1-1,-1-1 1,1 1 0,0-1-1,0-1 1,14-7-3084</inkml:trace>
</inkml:ink>
</file>

<file path=ppt/ink/ink1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7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9 435 11392,'-9'35'5631,"18"20"-8830,-3-46 10622,13 25-9599,-6-9 0,15 9-3071,-3-15-1</inkml:trace>
  <inkml:trace contextRef="#ctx0" brushRef="#br0" timeOffset="1">329 17 15360,'-23'7'7679,"69"-4"-19838,-35-3 14975,-2-16-6272,0 6 128</inkml:trace>
</inkml:ink>
</file>

<file path=ppt/ink/ink1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19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481 17 6144,'11'-3'4519,"-13"-2"444,-9-1-1631,0 4-3709,-14 3 734,1 1 0,0 1-1,0 2 1,1 0 0,-1 1 0,1 2 0,-38 17 0,32-11-69,1 1 1,1 1 0,0 2-1,2 0 1,-34 32-1,55-47-262,0 1-1,1 0 1,-1 0-1,1 0 1,-1 0-1,1 0 1,1 1-1,-1-1 0,1 1 1,-1 0-1,2 0 1,-1 0-1,0 0 1,1 0-1,0 0 1,0 1-1,0-1 1,1 0-1,0 0 1,0 1-1,0-1 0,1 0 1,-1 1-1,1-1 1,1 0-1,-1 0 1,4 10-1,0-7-43,0 0 0,0 0 1,0 0-1,1 0 0,1-1 0,-1 0 0,1-1 0,0 1 0,0-1 0,1 0 0,0-1 1,0 0-1,0 0 0,1-1 0,15 6 0,12 2-451,-1-2-1,2-1 1,-1-2 0,55 3-1,-59-8-973,1-1-1,61-8 1,-24-4-1522</inkml:trace>
</inkml:ink>
</file>

<file path=ppt/ink/ink1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0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9600,'-18'34'4736,"7"37"-5376,11-59 7807,0 22-7039,0-9 0,11 18 128,-2-8 128,14-8-512,-4-4 0,19 2-1024,-6-14 128,10-11-1664,-8 0 1</inkml:trace>
</inkml:ink>
</file>

<file path=ppt/ink/ink1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0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7 13184,'-60'-7'6527,"40"7"-9599,17 0 12160,12 4-12160,-4-1 0,4-3-3327,0 0-1</inkml:trace>
</inkml:ink>
</file>

<file path=ppt/ink/ink1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1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278 2 6144,'-34'-1'9391,"-28"2"-8031,39 2-698,0 2-1,1 0 0,-1 2 1,2 0-1,-33 16 0,54-23-641,-1 0 0,0 0 0,0 0 0,1 0 0,-1 1 0,0-1 0,1 0 0,-1 1 0,0-1 0,0 0 0,1 1 0,-1-1 1,1 1-1,-1-1 0,0 1 0,1-1 0,-1 1 0,1-1 0,-1 1 0,1 0 0,0-1 0,-1 1 0,1 0 0,0-1 0,-1 1 0,1 0 0,0 0 0,0-1 0,0 1 0,-1 0 0,1 0 0,0-1 0,0 1 0,0 0 0,0 0 0,0 0 0,0-1 0,1 1 0,-1 0 0,0 0 0,0-1 0,1 1 0,-1 0 0,0-1 0,1 1 0,-1 0 0,0-1 0,1 1 0,-1 0 0,1-1 0,-1 1 0,1-1 0,-1 1 0,1-1 0,0 1 0,-1-1 0,2 1 0,4 3 15,0 0 1,0-1-1,1 0 0,-1-1 1,1 1-1,7 1 0,33 6 93,54 5-1,10 1-126,-105-15-1,195 40 158,-170-33-32,0 1 0,0 2 1,-1 1-1,42 24 1,-62-30-34,0 0 0,-1 1 1,0 0-1,0 1 1,-1 0-1,0 0 0,0 1 1,-1 0-1,0 1 1,-1-1-1,7 14 0,-10-18-42,-1 0-1,0 0 1,-1 0-1,1 0 0,-1 0 1,0 0-1,0 0 1,-1 0-1,1 0 1,-1 1-1,0-1 0,-1 0 1,1 0-1,-1 0 1,0 0-1,-1 0 1,1 0-1,-1 0 1,0 0-1,0 0 0,0-1 1,-1 1-1,1-1 1,-1 1-1,-5 4 1,0-1-5,0 0 1,-1 0-1,0-1 1,-1 0-1,0-1 1,0 0-1,0 0 1,-1-1-1,1-1 1,-1 0-1,-1 0 1,1-1 0,0 0-1,-1-1 1,1-1-1,-1 0 1,0 0-1,-13-1 1,12-1-151,0 1 1,0-2 0,1 1 0,-1-2-1,0 0 1,1 0 0,0-1 0,0-1-1,0 0 1,0 0 0,1-1 0,0-1-1,0 0 1,0-1 0,-17-16 0,25 21-68,0 0 0,0-1 0,1 1 0,-1-1 0,1 1 0,0-1 0,0 0 0,0 0 0,1 0 0,0 0 0,-1 0 0,1 0 0,-1-8 0,2 9-25,1 0 0,-1 0 0,0 0 1,1 0-1,0 0 0,-1 0 0,1 0 0,1 0 0,-1 0 0,0 0 1,1 0-1,-1 1 0,1-1 0,0 0 0,0 1 0,0 0 1,0-1-1,0 1 0,0 0 0,4-3 0,15-8-1549,0 2 0,0-1 0,1 2 0,31-9 0,-3 6-836</inkml:trace>
</inkml:ink>
</file>

<file path=ppt/ink/ink1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1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7 116 5632,'10'-2'1044,"-8"2"-735,0-1-1,0 1 1,0 0-1,0 0 1,0 0 0,0 0-1,0 0 1,0 0-1,0 0 1,0 0 0,0 1-1,3 0 1,-3 11 8042,-10 11-7563,7-21-136,-3 9-465,1 1 0,0 0 0,0 0-1,2 0 1,-1 0 0,1 0-1,1 0 1,0 0 0,1 0 0,0 1-1,1-1 1,0 0 0,8 20-1,-8-24-112,2 0 0,-1 0-1,1-1 1,0 0-1,1 0 1,0 0 0,0 0-1,0-1 1,1 0 0,0 0-1,0 0 1,0-1-1,1 0 1,0 0 0,0 0-1,0-1 1,1 0-1,-1-1 1,1 1 0,12 2-1,-2-2-77,1 0 1,-1-2-1,1 0 0,-1-1 0,1 0 0,-1-2 0,1 0 1,-1-2-1,1 0 0,-1-1 0,0 0 0,25-11 0,-33 12-39,-1-1 0,1-1 0,-1 0-1,0 0 1,0-1 0,-1 0 0,1-1-1,-1 0 1,-1 0 0,1 0 0,-1-1-1,-1 0 1,1-1 0,-1 1 0,-1-1-1,0 0 1,0-1 0,0 1 0,-2-1-1,1 0 1,-1 0 0,0 0 0,1-13-1,-4 16 6,1 1 0,-1-1 0,0 0 0,-1 0-1,0 0 1,0 0 0,0 0 0,-1 1 0,0-1 0,0 1 0,-1-1-1,0 1 1,0 0 0,0 0 0,-7-8 0,6 6 8,-3-2 4,0 0 0,-1 1 0,0 0 0,-1 1 0,1-1 0,-2 1 0,1 1 0,-1 0 0,0 0 0,-1 1 0,1 1 0,-1-1 0,0 2 0,-1-1 0,1 2 0,-1-1 0,1 2 0,-16-3 0,1 2 63,-1 1 0,0 1 0,0 1 0,1 1 0,-1 1 1,-52 12-1,71-12-101,1 0 0,-1 0 0,1 1 0,0 0 0,-1 1 0,2-1 0,-1 1 0,0 0 0,1 1 0,0 0 0,-9 8 0,13-12-37,0 1 0,1-1 1,-1 1-1,0-1 0,0 1 0,1 0 1,-1 0-1,1 0 0,0 0 1,0 0-1,-1 0 0,1 1 0,1-1 1,-1 0-1,0 0 0,0 1 1,1-1-1,-1 1 0,1-1 0,0 0 1,0 1-1,0-1 0,0 1 1,0-1-1,1 0 0,-1 1 1,0-1-1,1 1 0,0-1 0,0 0 1,0 0-1,0 1 0,0-1 1,0 0-1,0 0 0,1 0 0,-1 0 1,1 0-1,-1-1 0,1 1 1,0 0-1,3 2 0,49 18-2629,0-4-214</inkml:trace>
</inkml:ink>
</file>

<file path=ppt/ink/ink1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0 115 5888,'0'-1'265,"0"0"0,0 0 0,0 0 0,0 0 0,0 0 0,1 0 0,-1 0 0,0 0 0,0 1 0,1-1 0,-1 0 0,0 0 0,1 0 0,-1 0 0,1 1 0,-1-1 0,1 0 0,0 0 0,-1 1 0,1-1 0,0 0 1,-1 1-1,1-1 0,0 1 0,0-1 0,-1 1 0,1-1 0,0 1 0,0 0 0,1-1 0,-1 2-59,1 0 0,-1 0 0,0 0 1,0 0-1,0 0 0,1 0 0,-1 0 0,-1 1 1,1-1-1,0 0 0,0 1 0,0-1 0,-1 0 0,1 1 1,0 1-1,18 61 844,8 141 1145,-6-29 218,-19-155-1883,-6-17 289,1-9-707,1 1-1,-1-1 0,1 1 0,0-1 1,0 0-1,1 0 0,-2-5 1,-5-18-59,2-1 0,1 0 0,1 0 1,1 0-1,2-57 0,2 66-55,1 1 0,1 0 0,1 0 1,1 0-1,0 1 0,1-1 0,1 1 0,1 1 0,1-1 0,11-17 0,-16 29 8,1-1-1,-1 1 1,1-1 0,0 1-1,1 1 1,0-1 0,0 1-1,0 0 1,0 0-1,1 1 1,0 0 0,0 0-1,0 0 1,0 1-1,1 0 1,-1 1 0,1 0-1,11-3 1,-7 5 5,-1 1 1,0-1-1,0 2 1,0-1-1,0 2 1,0-1-1,0 2 1,0-1-1,-1 2 1,1-1-1,-1 1 1,0 1 0,-1 0-1,1 0 1,-1 1-1,-1 0 1,1 0-1,11 14 1,-4-3 11,-2 0 0,0 1 1,-1 1-1,0 0 0,-2 1 1,-1 0-1,15 43 0,-14-25-597,-7-25-41,-1 0-1,2 0 1,0 0-1,1-1 1,8 15 0,-5-22-2265,0-2-213</inkml:trace>
</inkml:ink>
</file>

<file path=ppt/ink/ink1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2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81 236 8448,'0'0'86,"0"0"0,0-1 0,0 1 1,0 0-1,0 0 0,-1-1 0,1 1 0,0 0 1,0 0-1,0-1 0,0 1 0,0 0 1,0 0-1,0-1 0,0 1 0,-1 0 0,1 0 1,0 0-1,0-1 0,0 1 0,-1 0 1,1 0-1,0 0 0,0 0 0,0 0 0,-1-1 1,1 1-1,0 0 0,0 0 0,-1 0 1,1 0-1,0 0 0,0 0 0,-1 0 0,1 0 1,0 0-1,0 0 0,-1 0 0,1 0 1,0 0-1,0 0 0,-1 0 0,1 0 0,0 0 1,0 0-1,-1 0 0,1 0 0,0 1 0,0-1 1,-1 0-1,1 0 0,0 0 0,0 0 1,0 1-1,-1-1 0,1 0 0,0 0 0,0 0 1,0 0-1,0 1 0,0-1 0,-1 1 1,-2 25 4517,8 30-2715,-3-45-1845,1-1 1,0 1-1,0-1 0,1 0 1,1 0-1,-1 0 1,1-1-1,1 1 1,0-1-1,1 0 0,-1-1 1,1 0-1,1 0 1,0 0-1,0-1 1,0 0-1,1 0 0,0-1 1,1-1-1,16 9 1,-7-7 26,1-1 0,0-1 0,0 0 0,0-2 0,1 0-1,-1-1 1,1-2 0,0 0 0,39-5 0,-47 3-57,0-1-1,0-1 1,0 0-1,-1 0 1,1-2-1,-1 1 1,0-2-1,0 1 1,-1-2-1,0 1 1,-1-2-1,1 1 0,-1-1 1,-1-1-1,0 0 1,0 0-1,-1-1 1,12-20-1,-16 24-18,-1-1 0,1 1-1,-2-1 1,1 0 0,-1 0-1,0 0 1,0 0-1,-1 0 1,0 0 0,-1 0-1,0 0 1,0 0 0,-1-1-1,0 1 1,0 0 0,-5-15-1,0 5 64,-1 0 0,0 1 0,-2 0 0,0 0-1,-19-27 1,23 38-31,1 0 0,-1 0 1,0 0-1,-1 1 0,1 0 0,-1 0 0,0 0 0,0 1 0,-1 0 0,1 0 0,-1 1 0,-9-4 0,2 3-22,0 0-1,0 1 0,0 1 0,-21-1 0,-1 0 7,-6-2-555,0 2 0,0 2 0,-80 9 0,113-8 213,0 1 0,0 0-1,0 0 1,0 1 0,0 1-1,1-1 1,-1 1-1,1 1 1,0 0 0,0 0-1,0 0 1,0 1 0,1 0-1,-10 9 1,-18 15-2378</inkml:trace>
</inkml:ink>
</file>

<file path=ppt/ink/ink1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6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360 169 5376,'-11'5'662,"6"-2"266,0 0 0,0 0 0,0-1 0,0 0-1,0 0 1,-1 0 0,1-1 0,0 1 0,-1-2 0,1 1 0,-10 0 0,79-52 458,-33 29-1029,1 0-1,1 2 1,0 2-1,46-19 0,-65 32-289,1 0-1,0 1 0,0 0 0,0 1 1,1 1-1,-1 0 0,0 2 0,1-1 0,-1 2 1,1 0-1,-1 1 0,0 0 0,21 7 1,-32-8-56,0 0 1,-1 1 0,1-1-1,-1 1 1,1 0 0,-1 0-1,0 0 1,0 1-1,0-1 1,0 1 0,0 0-1,0-1 1,-1 1 0,0 0-1,1 1 1,-1-1 0,0 0-1,0 1 1,-1-1-1,1 1 1,-1-1 0,0 1-1,0 0 1,0 0 0,0 0-1,0 4 1,-1 0 1,0 1-1,0-1 1,-1 0-1,0 0 1,-1 0 0,1 0-1,-1-1 1,-1 1-1,0 0 1,0-1 0,0 1-1,-1-1 1,-6 8-1,-96 115 394,-130 146 1236,169-210-739,-2-3 0,-96 66 1,150-119-711,0-1 1,-1 0 0,-18 7 0,32-15-184,-1 1 0,0-1 1,0 0-1,0 0 0,0 0 1,-1 0-1,1 0 1,0-1-1,0 0 0,0 1 1,-1-1-1,1 0 0,0-1 1,0 1-1,-1-1 1,1 1-1,0-1 0,0 0 1,0 0-1,0 0 0,0 0 1,0-1-1,-4-2 0,6 2-31,-1 0 0,1 0 0,0 0 0,0 0 0,0 0 0,0-1 0,0 1 0,0 0 0,0 0 0,1-1 0,-1 1-1,1-1 1,0 1 0,0 0 0,0-1 0,0 1 0,0-1 0,0 1 0,1 0 0,0-4 0,19-55-454,-10 37 345,2 2 0,0 0 0,2 0 0,0 1 0,18-20 1,-25 33 138,1-1 0,0 1 0,0 1 1,1-1-1,-1 1 0,1 1 1,1 0-1,0 0 0,0 1 1,0 0-1,0 0 0,1 1 1,-1 1-1,14-3 0,-16 5 38,-1 1 0,1 0-1,-1 1 1,0 0 0,1 0-1,-1 0 1,0 1 0,0 0-1,1 0 1,-2 1 0,1 0-1,0 0 1,0 1 0,-1 0-1,7 5 1,8 7 166,-1 1-1,31 34 1,-43-43-168,8 9-37,1 0 0,1-1 0,0-1 0,1 0 1,0-2-1,2 0 0,-1-1 0,1-2 0,1 0 1,0-1-1,0-1 0,30 7 0,-38-13-405,1 0-1,-1-1 1,0-1-1,1 0 1,-1-1-1,1-1 1,-1 0-1,0 0 1,16-6-1,-20 5 43,69-14-3123</inkml:trace>
</inkml:ink>
</file>

<file path=ppt/ink/ink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8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2 758 3584,'2'-1'125,"0"1"1,0-1-1,0 0 0,0 1 1,1-1-1,-1 1 0,0 0 1,0-1-1,0 1 0,1 0 1,-1 1-1,0-1 0,0 0 1,1 1-1,2 0 0,5 1 238,18-2-39,0 0 1,0-2-1,0-1 1,-1-1-1,1-1 1,-1-2-1,0 0 1,0-2-1,-1-1 0,0-2 1,-1 0-1,0-1 1,35-26-1,-44 27-271,0-1 0,-1 0 0,0-2 0,-1 1 0,0-2-1,-1 0 1,-1 0 0,-1-1 0,0-1 0,-2 0 0,0 0-1,0-1 1,-2 0 0,0 0 0,-2-1 0,0 0 0,-1 0-1,2-36 1,-5 47-28,-1-1-1,-1 1 0,0 0 0,0 0 1,-1-1-1,0 1 0,0 0 0,-1 0 1,-1 1-1,1-1 0,-1 1 0,-1-1 0,1 1 1,-8-9-1,3 7-10,0 0 0,0 1 1,-1 0-1,0 0 0,-1 1 0,0 0 0,0 1 1,-1 0-1,-14-6 0,6 5 1,-1 0 0,0 2-1,0 0 1,0 1 0,-1 1 0,1 1-1,-1 1 1,0 1 0,0 1-1,1 1 1,-41 6 0,52-4 6,1 1-1,-1-1 1,1 1-1,0 1 1,0 0-1,1 0 1,0 1-1,0 0 1,0 0 0,0 1-1,1 0 1,0 0-1,1 1 1,0-1-1,0 2 1,0-1 0,1 0-1,0 1 1,1 0-1,-6 17 1,0 2 74,2 0 0,0 0 0,2 0 0,2 1 0,-3 55 1,8-43 40,1-1 1,2 1 0,2-1 0,2 0 0,1 0 0,25 65 0,114 217 654,-136-299-727,5 8 37,2-2 0,22 28 0,-20-30-195,-2 1 0,18 33 0,-42-66-2582,3-12-194,9-3 950</inkml:trace>
</inkml:ink>
</file>

<file path=ppt/ink/ink1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9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215 229 4992,'-2'-1'517,"1"0"-1,0 0 1,0 0 0,-1-1-1,1 1 1,0 0-1,0-1 1,1 1 0,-1-1-1,0 1 1,0-1 0,1 0-1,-1 1 1,1-1 0,-1 0-1,1 1 1,-1-3 0,11-11 4174,4 3-6267,13-9 2212,2 1 0,0 1 0,1 2-1,59-26 1,-81 40-550,25-11 515,66-15 0,-90 26-490,0 2-1,0-1 1,0 1 0,0 0-1,0 1 1,0 0 0,1 1-1,-1 0 1,0 0 0,0 1-1,0 0 1,-1 1 0,11 3-1,-17-4-75,1-1 0,-1 0 0,0 1-1,0-1 1,1 1 0,-1 0-1,0 0 1,-1 0 0,1 0 0,0 0-1,0 0 1,-1 0 0,0 1 0,1-1-1,-1 0 1,0 1 0,0-1 0,0 1-1,0 0 1,-1-1 0,1 1 0,-1-1-1,1 1 1,-1 0 0,0 0 0,0-1-1,0 1 1,-1 0 0,0 3 0,-1 3 20,0 0 0,-1 0 0,0 0 1,-1 0-1,0 0 0,-10 15 1,-25 32 59,-2-3 0,-58 59 1,59-69-78,-5 8 132,-3-2 1,-85 69 0,118-108-82,1-1 0,-1 0 0,-1-1 0,0-1 0,0 0 0,0-2 1,-27 7-1,39-11-75,-1 0 1,0-1 0,1 1 0,-1-1-1,0 0 1,1 0 0,-1-1-1,0 0 1,0 1 0,1-2 0,-1 1-1,1 0 1,-1-1 0,-3-2-1,5 2-18,0 0-1,0 0 1,1-1-1,-1 0 0,1 1 1,0-1-1,-1 0 0,1 0 1,1 0-1,-1 0 1,0 0-1,1-1 0,-1 1 1,1 0-1,0-1 0,0 1 1,1-1-1,-1 1 0,1-1 1,-1 1-1,1-5 1,0-11-79,0 0 0,2 0 1,4-27-1,-4 37 59,0-1-1,0 1 0,1 0 1,0 0-1,1 0 1,0 0-1,0 1 1,1-1-1,8-9 1,-8 11 32,1 1-1,0 0 1,0 1 0,0 0 0,1 0 0,0 0 0,0 1 0,0 0 0,1 0 0,-1 1 0,1 0 0,11-3 0,-16 5 26,1 0-1,0 1 1,0 0-1,0 0 1,0 0-1,0 0 1,-1 1-1,1-1 1,0 1-1,0 0 1,0 0-1,-1 0 1,1 1-1,-1-1 1,1 1 0,-1 0-1,1 0 1,-1 0-1,0 0 1,0 1-1,0 0 1,0-1-1,-1 1 1,1 0-1,-1 0 1,0 0-1,1 0 1,-2 1-1,3 3 1,25 56 352,-22-46-279,0 0-1,2 0 0,-1-1 0,2 0 1,18 24-1,-21-33-107,-1 0 0,1 0 0,1-1 0,-1 0 0,1 0 0,0-1 0,1 0 0,-1 0 0,1-1 0,0 0 0,0-1 0,0 0 0,1 0 0,-1-1 0,1 0 0,-1-1 0,1 0 0,0 0 0,-1-1 0,1 0 0,13-3 0,14-3-395,-1-2-1,0-1 0,-1-3 0,61-27 1,-49 15-1894,66-46 1,-109 68 2132,71-47-3321</inkml:trace>
</inkml:ink>
</file>

<file path=ppt/ink/ink1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2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4864,'19'-5'10842,"-2"3"-9887,471 9 2373,-455-7-3836,45 0-1599,-28-4-2638,-40 2 2377,-8 1 43</inkml:trace>
</inkml:ink>
</file>

<file path=ppt/ink/ink1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3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7552,'-2'53'9739,"-1"2"-6097,0-13-3829,1 0 1,6 63-1,0-82 90,4 57-1115,-14-28-3623,0-36 2382</inkml:trace>
</inkml:ink>
</file>

<file path=ppt/ink/ink1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3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7040,'23'-5'3456,"0"21"-2176,-17-16 5503,31 3-6271,-9-3 0,47 6 256,-23-3 128,33 1-1280,-19-1 128,14 1 0,-20-4 0,-8 0-1536,-10 0 0,-13-7-895,-6 0-1</inkml:trace>
</inkml:ink>
</file>

<file path=ppt/ink/ink1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4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1 827 2944,'4'4'7251,"-3"20"-4438,0-6-1549,5 41-930,2-1 0,4 1 0,1-2 0,3 0 1,36 83-1,121 214-483,-170-353 205,-2-7 2,-2-20 62,-6-32 157,-43-238 897,40 208-811,1-104-1,8 132-234,14-408 933,-8 373-693,-6 8 137,-1 57-297,2 0 1,5-47 0,-4 71-188,1 1-1,-1-1 0,1 0 1,0 1-1,0-1 1,1 1-1,0-1 1,0 1-1,0 0 1,0 0-1,1 1 1,0-1-1,0 1 1,0 0-1,1 0 1,4-4-1,0 2 29,0 1 0,1 0 0,-1 0 0,1 1 0,0 0 0,0 1 0,0 0 0,16-2 0,66-5 168,0 4 0,114 8 0,-68 0-100,-86-3-260,78 2-885,-113 1 843,-1 0 0,1 0-1,0 2 1,-1 0 0,24 9 0,-15 2-2231,-17 2-3616,-8-10 3451</inkml:trace>
</inkml:ink>
</file>

<file path=ppt/ink/ink1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5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23 118 5120,'39'-17'7494,"33"0"-4571,-19 5-2332,155-59 3248,-202 73-3211,-7 11-309,-13 26-156,5-15-14,-10 32-119,-2-1 0,-3 0 0,-3-2-1,-46 71 1,45-75-3,-37 94 0,43-90-502,-42 74 0,61-123 731,-10 15-4010,13-19 3644,-1 0-1,1 1 1,0-1 0,0 0 0,-1 0-1,1 0 1,0 0 0,0 1-1,-1-1 1,1 0 0,0 0 0,-1 0-1,1 0 1,0 0 0,-1 0-1,1 0 1,0 0 0,-1 0 0,1 0-1,0 0 1,0 0 0,-1 0-1,1 0 1,0 0 0,-1 0 0,1 0-1,0 0 1,-1 0 0,1-1-1,0 1 1,0 0 0,-1 0-1,1 0 1,0-1 0,0 1 0,-1 0-1,1 0 1,0 0 0,0-1-1,0 1 1,-1 0 0,1 0 0,0-1-1,0 1 1,0 0 0,0-1-1,0 1 1,-1 0 0,1-1 0,0 1-1,0 0 1,0-1 0,-5-7-2450</inkml:trace>
</inkml:ink>
</file>

<file path=ppt/ink/ink1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5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6144,'34'-5'3072,"21"10"-3200,-41-5 5888,20 0-5376,-11 0 128,43 0 128,-14 0-1,10 0-895,-7 0 0,2-5-127,-9 2-1,-16-1-1664,-4 0 0</inkml:trace>
</inkml:ink>
</file>

<file path=ppt/ink/ink1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5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1 121 4480,'3'-2'677,"1"-1"1,-1 1-1,1-1 1,-1 1-1,1 0 1,0 0-1,0 1 1,0-1 0,0 1-1,0 0 1,0 0-1,4 0 1,58-9 3435,-55 9-4235,356-28 2042,-172 18-804,106-5-637,-101 12-3716,-191 4 2677,-1 0 0,1-1 0,0 0 0,-1-1 0,1 0 0,-1 0 0,12-5 0,10-5-2021</inkml:trace>
</inkml:ink>
</file>

<file path=ppt/ink/ink1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7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5248,'28'-8'2560,"47"8"128,-56 0 2560,28 0-4481,-8 0 1,41-8-768,-14 5 128,17 3-2559,-21 0 127</inkml:trace>
</inkml:ink>
</file>

<file path=ppt/ink/ink1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8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0 777 6016,'31'-10'7636,"-6"4"-4265,6-12-2644,-2-1-1,0-2 0,35-32 0,-21 17-303,-3 4 275,54-54 0,-79 70-644,-1-1-1,-1 0 1,-1-1-1,0 0 1,-2 0-1,11-24 1,-12 19-65,-1-1-1,0 1 1,-2-1-1,-1-1 1,3-32-1,-7 47 1,0 0 0,-1 0 0,0 0 0,-1 0 0,0 0 0,0 0 0,-1 0 0,0 0 0,-1 1 0,0-1 0,-1 1 0,0 0 0,0 0 0,-1 0 0,0 1 0,-8-11 0,13 19 9,0 0 0,-1 0 1,1 0-1,0 0 0,0 0 0,0-1 0,-1 1 1,1 0-1,0 0 0,0 0 0,-1 0 1,1 0-1,0 0 0,0 0 0,-1 0 0,1 0 1,0 0-1,0 0 0,0 0 0,-1 0 0,1 0 1,0 0-1,0 0 0,-1 0 0,1 0 0,0 0 1,0 0-1,0 1 0,-1-1 0,1 0 0,0 0 1,0 0-1,0 0 0,-1 0 0,1 1 1,0-1-1,0 0 0,0 0 0,0 0 0,-1 0 1,1 1-1,0-1 0,0 0 0,0 0 0,0 1 1,0-1-1,0 0 0,0 0 0,0 0 0,0 1 1,0-1-1,0 0 0,0 0 0,0 1 0,0-1 1,0 0-1,0 0 0,0 1 0,0-1 1,0 0-1,0 0 0,0 0 0,0 1 0,1-1 1,-3 17 13,2-16-15,13 173-3,-6-114 62,-1 79 1,-39 181 68,16-196-143,16-110-12,-2 7-1326,2-20 1180,0-1 1,1 0-1,-1 0 0,1 0 1,-1 1-1,0-1 1,1 0-1,-1 0 1,0 0-1,1 0 1,-1 0-1,0 0 0,1 0 1,-1 0-1,0 0 1,1 0-1,-1 0 1,1-1-1,-1 1 1,0 0-1,1 0 0,-1-1 1,1 1-1,-1 0 1,0-1-1,1 1 1,-1-1-1,1 1 1,0 0-1,-1-1 0,1 1 1,-1-1-1,1 1 1,-1-2-1,-12-8-2469,-1 2 64</inkml:trace>
</inkml:ink>
</file>

<file path=ppt/ink/ink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8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55 426 3456,'3'2'281,"0"1"0,1-1 1,-1 0-1,1 0 0,-1 0 0,1 0 0,0-1 1,0 0-1,0 1 0,0-1 0,0-1 0,0 1 1,0 0-1,0-1 0,0 0 0,0 0 1,5-1-1,73-5 929,-72 4-1162,0-1 0,0-1 0,-1 1 0,0-2 0,1 1 0,-1-1 0,-1 0 0,1-1 0,-1 0 0,0-1 0,0 1 0,-1-2 0,0 1 0,11-15 0,-8 9 100,0-1-1,-1 1 1,-1-2-1,0 1 1,-1-1-1,-1 0 1,0-1-1,5-22 1,-10 31-86,1 0 0,-1-1 0,0 1 0,-1 0 0,0-1 1,0 1-1,-1-1 0,0 1 0,0 0 0,-1-1 0,1 1 1,-2 0-1,1 0 0,-1 0 0,0 0 0,0 1 0,-1-1 1,0 1-1,-6-8 0,5 9-22,0 1 1,1 0 0,-2 0-1,1 0 1,0 1-1,-1-1 1,0 1-1,1 1 1,-1-1-1,0 1 1,-1 0-1,1 0 1,0 1 0,0 0-1,-1 0 1,1 1-1,-1-1 1,1 1-1,0 0 1,-1 1-1,1 0 1,-10 2 0,3 0 4,0 1 0,-1 1 1,2 0-1,-1 1 0,0 0 1,1 1-1,0 0 1,1 1-1,0 0 0,0 1 1,1 0-1,0 1 0,0 0 1,1 1-1,1-1 1,-1 2-1,2-1 0,0 1 1,0 0-1,-8 22 0,11-24-19,1 0-1,0 0 1,0 0-1,1 0 0,0 0 1,1 1-1,0-1 1,0 1-1,1-1 0,1 1 1,0-1-1,0 0 1,1 1-1,0-1 0,1 0 1,0 0-1,1 0 1,0-1-1,1 1 0,-1-1 1,2 0-1,-1 0 1,1-1-1,1 1 0,-1-1 1,2-1-1,14 14 1,-8-11-60,1-1 0,0 0 1,0 0-1,1-2 0,0 0 1,0-1-1,1 0 0,0-1 1,0-1-1,0-1 0,34 2 1,-24-4-533,-1-1 1,0-1-1,0-1 1,0-2-1,0 0 1,-1-2-1,31-10 1,-12-7-1398,-13-5 22</inkml:trace>
</inkml:ink>
</file>

<file path=ppt/ink/ink1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8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 5760,'131'-4'9890,"67"-12"-7463,13 0-1091,35-6-195,-106 9-3904,-125 12 1579,0-1 1,0-1-1,21-6 0,-9 1-1504</inkml:trace>
</inkml:ink>
</file>

<file path=ppt/ink/ink1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29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 7552,'-1'3'875,"-1"0"-1,2-1 1,-1 1 0,0 0-1,0 0 1,1 0 0,0 0 0,0 0-1,0 0 1,0 0 0,0 4 0,2 31 3369,-2-23-4116,-1 89 1282,-1-23 765,14 136-1,-11-212-2188,0 1-1,1-1 0,0 1 1,0-1-1,0 0 0,0 0 1,1 0-1,0 0 0,0 0 1,0 0-1,1-1 0,-1 1 1,1-1-1,0 0 0,0 0 1,1-1-1,-1 1 0,1-1 1,0 0-1,0 0 0,0-1 1,0 1-1,0-1 1,1 0-1,-1-1 0,0 1 1,1-1-1,0 0 0,-1 0 1,1-1-1,9 0 0,-1-2-733,0 0-1,1-2 0,-1 0 1,0 0-1,-1-1 1,1-1-1,-1 0 0,0-1 1,-1 0-1,19-15 1,18-18-2857</inkml:trace>
</inkml:ink>
</file>

<file path=ppt/ink/ink1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0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36 9728,'-3'5'582,"1"-1"1,-1 0 0,1 1 0,0-1 0,0 1-1,1 0 1,0-1 0,0 1 0,0 0-1,0 0 1,1 0 0,-1 0 0,1 0-1,0 0 1,1 0 0,-1 0 0,1-1 0,0 1-1,1 0 1,-1 0 0,3 5 0,-2-8-568,-1-1 0,1 1 0,-1-1 1,1 0-1,-1 1 0,1-1 0,0 0 0,0 0 1,0 0-1,0-1 0,-1 1 0,1 0 1,0-1-1,0 1 0,0-1 0,0 0 0,1 0 1,-1 1-1,0-1 0,0-1 0,0 1 1,0 0-1,0 0 0,0-1 0,0 1 0,3-2 1,58-22 127,-56 21-166,1 0 0,0 0 0,-1-1 0,0-1 0,0 1 0,0-1 0,0 0 1,-1-1-1,0 0 0,0 0 0,-1 0 0,9-11 0,-13 16 23,0-1 0,-1 1 0,1 0 0,0 0 1,0 0-1,-1-1 0,1 1 0,-1 0 0,1-1 1,-1 1-1,0-1 0,1 1 0,-1 0 0,0-1 1,0 1-1,0-1 0,0 1 0,0-1 1,0 1-1,-1 0 0,1-1 0,0 1 0,-1-1 1,1 1-1,-1 0 0,1-1 0,-1 1 0,0 0 1,1 0-1,-1 0 0,0-1 0,0 1 0,0 0 1,0 0-1,0 0 0,0 0 0,0 0 0,0 1 1,-1-1-1,1 0 0,-2 0 0,-2-1 25,0 0 0,0 0-1,-1 1 1,1 0 0,0 0 0,-1 1-1,1-1 1,-1 1 0,-6 1 0,3 0-142,0 0 0,0 1 0,0 0 0,1 0 0,-1 1 0,1 0 0,-12 6 0,13-5-720,1 0 0,-1 0 0,1 1 1,-11 10-1,7-4-1872</inkml:trace>
</inkml:ink>
</file>

<file path=ppt/ink/ink1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6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18 261 6784,'-7'-9'2641,"4"6"4569,5 20-3750,13 131-2813,-6 0 1,-14 193-1,-1-258-465,-17 332 596,23-412-970,2-8 21,17-79-319,15-134 0,-34 217 489,65-606 897,-59 507 768,-5 115-1562,1 0 0,0 0 0,0 0 1,2-1-1,0 1 0,0-1 0,9 19 1,3 0-139,33 51 0,-36-65-3,0 0 1,1-1-1,1-1 0,1 0 0,22 17 1,30 31 14,186 172-232,-65-74-483,-99-82 284,-11-11-37,130 110-1619,-208-179 2097,50 31-687,-49-31 681,0 0 0,0 0 0,0-1 0,0 1 0,0-1 0,-1 0 0,1 1 0,0-1 0,0 0 0,0 0 0,0 0 0,0 0 0,0-1 0,0 1 0,0-1 0,0 1 0,0-1 0,0 1 0,-1-1 0,1 0 0,0 0 0,0 0 0,1-2 0,-1 2 23,0-1 0,0 0 0,0 0 0,0 0 0,-1 0 0,1 0 0,-1 0 0,1-1 0,-1 1 0,0 0 0,0-1 0,0 1 0,0-1 0,-1 1 0,1-1 0,-1 0 0,1 1 0,-1-1 0,0 1 0,0-1 0,0 0 0,0 1 0,-1-1 0,0-3 0,1-9 72,-1-2 45,0 0 0,0 0 0,-2-1 0,0 1 0,-11-31 0,5 15 56,-17-58 371,-3 1 1,-54-112-1,-40-50 394,-12-24-68,125 256-768,2-2 1,1 1 0,-9-38 0,15 52-79,0-1 0,0 1 0,1-1 0,0 1-1,0-1 1,1 1 0,0-1 0,0 1 0,1-1 0,0 1 0,0 0-1,0 0 1,1 0 0,1 0 0,3-7 0,2 2-23,1 0 0,0 1-1,1 0 1,0 1 0,1 0 0,0 0 0,1 2 0,21-13-1,-4 5-128,1 1 0,55-19 0,-69 29-355,0 1 0,0 1 0,0 0 0,0 1 0,0 1 0,1 1 0,-1 0 0,0 1 0,0 1 0,1 1 0,24 7 0,2 1-2485</inkml:trace>
</inkml:ink>
</file>

<file path=ppt/ink/ink1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6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9216,'0'0'4608,"20"-4"-4352,-17 1 6911,12-6-7167,-5 5 128,-1-3-512,-5-2 128,6 2-1536,-6-2 128,-18 2-1023,5-2 127</inkml:trace>
</inkml:ink>
</file>

<file path=ppt/ink/ink1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6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9856,'-25'10'4864,"40"29"-6912,-10-30 8959,13 37-6911,-4-6 0,6 38-128,-6-19 128,0 44 0,-5-30 0,5 21 0,0-20 0,6 10-384,-6-18 0,-5-8-640,0-15 0,0-11-1407,-4-9 127</inkml:trace>
</inkml:ink>
</file>

<file path=ppt/ink/ink1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7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1 177 7040,'2'-5'462,"0"0"0,0 0 0,0 1 0,1-1 0,0 0 1,0 1-1,0 0 0,1-1 0,-1 1 0,1 1 0,0-1 0,0 1 0,0-1 1,1 1-1,-1 0 0,9-4 0,12-6 1440,47-18 0,-62 27-2043,21-8 373,2 2-1,-1 1 1,2 1 0,-1 2-1,1 1 1,-1 2-1,1 1 1,0 2-1,36 4 1,-48-2-89,-1 1-1,1 2 1,-1 0 0,0 1 0,0 1 0,-1 1 0,0 1 0,0 1 0,-1 0 0,0 2-1,-1 0 1,-1 1 0,0 1 0,31 31 0,-42-37-101,1 0 0,-2 0-1,1 0 1,-1 1 0,0 0 0,-1 0-1,0 1 1,0-1 0,-1 1 0,0 0 0,-1-1-1,0 1 1,-1 0 0,0 0 0,0 1-1,-1-1 1,-1 11 0,-1-9-3,0 0 1,-1 0-1,0-1 1,-1 1-1,0-1 1,-1 1-1,0-1 1,-1-1-1,0 1 1,-1-1-1,0 0 1,0 0-1,-1-1 0,-16 15 1,1-6-63,1-2 0,-2-1 0,0-1-1,-1-1 1,0-1 0,-1-1 0,0-1 0,-1-2 0,0 0 0,0-2 0,-30 3 0,185-18 1303,-65 9-1074,0 3 0,121 22 0,-155-18-156,0 1 0,0 1 0,-1 2-1,-1 1 1,0 1 0,32 20 0,-49-27-36,18 10 5,-1 2 0,-1 0-1,-1 2 1,26 26 0,-37-32 49,-1 0 0,0 1-1,-1 1 1,-1 0 0,-1 0 0,0 1-1,-1 0 1,8 22 0,-15-34-7,-1-1 0,1 1 0,-1 0 0,0 0 0,-1 0-1,1 0 1,-1 0 0,0 0 0,0 0 0,-1 0 0,1 0 0,-1 0 0,0-1 0,0 1 0,-1 0 0,0 0 0,1-1 0,-4 6 0,0-3 54,0 0 0,0-1 0,0 1 0,-1-1 0,0 0 0,0-1 0,0 0 1,-1 0-1,-14 9 0,1-4 82,0-1 1,0 0-1,-1-2 0,0 0 1,0-1-1,-40 5 0,19-9-90,0-1 0,0-3-1,0-1 1,0-2 0,1-2-1,-70-20 1,96 23-270,0 0 0,0 0 0,1-2 0,-1 1 1,1-2-1,1 0 0,-1-1 0,1 0 0,0-1 0,-22-20 0,35 28 95,-1 1-1,0-1 1,1 0-1,-1 1 1,0-1-1,1 0 1,-1 0 0,1 1-1,-1-1 1,1 0-1,0 0 1,-1 0-1,1 0 1,0 0 0,-1 0-1,1 1 1,0-1-1,0 0 1,0 0-1,0-1 1,12-6-3023,28 9-2215,-10 4 1445</inkml:trace>
</inkml:ink>
</file>

<file path=ppt/ink/ink1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7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66 13568,'-23'-23'6783,"42"10"-9471,-15 10 12416,10-1-11520,-5 4 0,-4-12-4992,0 1 129</inkml:trace>
</inkml:ink>
</file>

<file path=ppt/ink/ink1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8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0 317 5248,'5'-17'1319,"1"0"-1,1 0 1,0 0 0,1 1 0,1 0-1,1 1 1,0-1 0,1 2 0,0 0-1,14-13 1,-24 26-1326,8-10 169,1 1-1,1 0 1,0 0 0,0 2-1,1-1 1,0 1-1,1 1 1,-1 0 0,2 1-1,16-7 1,-4 6-4,-1 0-1,1 2 1,1 0 0,-1 2 0,0 1 0,1 1 0,-1 1 0,1 2-1,30 5 1,-19 0-235,-1 1-1,1 3 1,63 26 0,-89-32 50,1 1 1,-1 0 0,0 2-1,0-1 1,-1 1 0,0 1 0,-1 0-1,1 0 1,-2 1 0,1 0-1,-2 1 1,1 0 0,-1 0 0,8 17-1,-14-22 69,1 1 0,-1 0 0,0-1 0,0 1 0,-1 0 0,0 1 1,0-1-1,-1 0 0,0 0 0,0 0 0,-1 0 0,1 0 0,-2 0 0,1 0 0,-1 0 0,0 0 0,0 0 0,-1 0 0,0-1 0,0 0 0,-1 1 0,1-1 0,-1 0 0,-1-1 0,1 1 0,-1-1 0,-10 10 0,1-3 43,-1 0 0,0-1 0,-1 0 0,0-1 0,-1-1 0,0 0 0,0-1 0,-1-1 0,-23 6 0,37-12-199,0 0 1,0-1-1,0 1 1,0-1-1,-1 1 0,1-1 1,0 0-1,0-1 1,0 1-1,0-1 1,-1 0-1,1 0 0,-6-2 1,8 2-169,0 0 0,0-1 0,0 1 1,0 0-1,1-1 0,-1 1 0,0-1 0,1 0 1,-1 0-1,1 1 0,-1-1 0,1 0 0,0 0 1,0 0-1,0 0 0,0-1 0,0 1 0,0 0 1,1 0-1,-1-1 0,1 1 0,-1 0 0,1 0 0,0-1 1,0-3-1,0-13-2811</inkml:trace>
</inkml:ink>
</file>

<file path=ppt/ink/ink1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8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0 321 6016,'0'0'160,"0"0"0,0 0 0,0 0 0,1 0 0,-1 0 1,0 0-1,0 0 0,0 0 0,0 0 0,0 0 0,0 0 0,0 0 0,0 0 1,1 0-1,-1 0 0,0 0 0,0 0 0,0 0 0,0 0 0,0 0 0,0 0 1,0 0-1,1 0 0,-1 0 0,0 0 0,0 0 0,0 0 0,0 0 0,0 0 1,0 0-1,0 0 0,0 0 0,1 0 0,-1 0 0,0 0 0,0 0 1,0-1-1,0 1 0,0 0 0,0 0 0,0 0 0,0 0 0,0 0 0,0 0 1,0 0-1,0 0 0,0-1 0,0 1 0,0 0 0,0 0 0,0 0 0,0 0 1,0 0-1,0 0 0,0 0 0,0-1 0,0 1 0,0 0 0,0 0 0,0 0 1,0 0-1,0 0 0,0 0 0,9 13 2985,7 17-3099,-9-12 380,1-1 0,1-1 0,1 1 0,0-2 0,1 1-1,1-1 1,17 17 0,-21-25-330,0 0 0,0-1-1,1 0 1,-1-1 0,1 0-1,1 0 1,-1-1 0,1 0 0,-1-1-1,1 0 1,0 0 0,0-1-1,1 0 1,19 0 0,-8-2-37,0-1 0,0-2 0,0 0 0,0-1 0,-1-1 1,1-2-1,31-12 0,-36 11-40,1 0 0,-1-1-1,0 0 1,-1-2 0,0 0 0,-1-1 0,0 0 0,-1-1-1,13-15 1,-22 19-14,1 1-1,-1-1 0,-1 1 1,1-2-1,-1 1 1,-1 0-1,0-1 1,0 1-1,-1-1 0,-1 0 1,1 0-1,-1 0 1,-1 0-1,0 0 0,0 0 1,-1 0-1,0 0 1,-1 0-1,0 1 1,-1-1-1,0 0 0,0 1 1,-1 0-1,0 0 1,-1 0-1,0 0 0,0 1 1,-12-14-1,7 10 12,0 2 0,0 0 0,-1 0 0,0 0 0,-1 2 0,0-1 0,-1 2 0,1 0 0,-2 0 0,1 1 0,-1 0 0,1 2 0,-1-1 0,-1 2 0,-14-3 0,15 5-50,0 0 1,0 1-1,-1 0 0,1 1 0,0 1 0,1 0 1,-1 1-1,0 1 0,1 0 0,-1 0 0,1 2 1,0-1-1,1 2 0,0 0 0,0 0 0,0 1 1,-21 19-1,21-15-553,0 0 1,1 1-1,1 0 0,0 1 1,0 0-1,1 0 1,1 1-1,-11 29 0,-1 9-2612</inkml:trace>
</inkml:ink>
</file>

<file path=ppt/ink/ink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9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167 220 2432,'2'-4'213,"0"0"-1,0 0 1,0 0-1,1 0 1,0 0 0,-1 1-1,1-1 1,1 1 0,-1 0-1,0 0 1,1 0 0,-1 1-1,1-1 1,0 1 0,5-3-1,6-1-15,0 0 1,32-7-1,15-6 267,-57 17-419,0-1-1,0 1 0,0-1 1,0 0-1,-1 0 0,1 0 1,-1-1-1,0 0 0,0 0 1,4-4-1,-7 6-38,0 0-1,0 1 0,0-1 1,-1 0-1,1 0 1,0 0-1,-1 0 1,1 0-1,-1 1 0,1-1 1,-1 0-1,0 0 1,0 0-1,0 0 1,0 0-1,0 0 0,-1 0 1,1 0-1,0 0 1,-1 0-1,0 0 1,1 0-1,-1 0 0,0 0 1,0 1-1,0-1 1,0 0-1,0 0 0,0 1 1,-1-1-1,-2-2 1,1 2-2,0 0 0,0 0 0,-1 0 0,1 0 0,-1 0 0,1 1 0,-1-1 0,1 1 0,-1 0 0,0 0 0,0 1 0,1-1 0,-1 1 0,0 0 0,0-1 0,0 2 0,0-1 0,1 0 0,-1 1 0,0 0 0,0 0 0,-5 2 0,-6 1 3,0 1 0,1 1 0,-1 0 1,-14 10-1,11-5 39,1 1 1,1 0-1,0 2 1,1 0-1,0 0 1,1 1 0,1 1-1,1 1 1,0 0-1,1 0 1,0 1-1,2 0 1,0 1-1,1 0 1,1 1-1,1-1 1,1 1 0,0 0-1,2 1 1,0-1-1,0 28 1,4-41-8,-1-1 0,1 1 0,1 0 0,-1 0 0,1 0 0,0-1 0,1 1-1,0-1 1,0 0 0,0 0 0,0 0 0,1 0 0,0 0 0,1-1 0,5 6 0,-1-3 2,0 0 0,0 0 1,1-1-1,1-1 0,-1 0 0,1 0 0,0-1 0,13 5 0,1-2 27,0-2 0,0 0 0,0-1-1,1-2 1,-1-1 0,1 0 0,40-4 0,-52 0-42,0-1 0,0 0 0,-1 0 0,1-2 0,-1 1 0,0-2 0,0 0 0,-1 0 0,0-1 0,0-1 0,0 0 0,-1 0 0,0-1 0,-1-1 0,11-12 0,-10 9 1,-1 0 0,-1 0 0,1-1 0,-2-1 0,0 1 0,-1-2 0,0 1 0,-2-1 0,1 1 0,-2-2 1,0 1-1,2-21 0,-4-9-229,-5-75 0,-1 19-13,15 111 140,1 0 1,0-1-1,17 8 0,4-1 109,1-2 0,0-1 0,1-2-1,0-1 1,0-2 0,1-1 0,0-2 0,0-2-1,1-1 1,-1-1 0,51-8 0,-61-4 188,-26 7-62,-15 6-52,-4 5-79,-1 0 0,1 2 0,0 0 0,0 2 0,1 0 0,0 0 0,1 2 0,0 0 0,1 1 0,0 1 0,1 0 0,1 1 0,-15 20 0,26-31 0,-1 1 0,1-1 0,0 1 1,0 0-1,1 0 0,-1 0 0,1 0 1,0 0-1,0 1 0,1-1 0,0 1 1,0-1-1,0 1 0,0-1 0,1 1 1,0 0-1,0-1 0,1 1 1,-1 0-1,1-1 0,0 1 0,1-1 1,0 0-1,-1 1 0,2-1 0,-1 0 1,0 0-1,1 0 0,0 0 0,0-1 1,1 1-1,-1-1 0,1 0 0,9 8 1,5 1 52,0-1 1,2 0 0,-1-1 0,1-1 0,1-1 0,0-1 0,0-1-1,1-1 1,22 4 0,0-2-706,0-3 0,0-1 0,72-2 0,-17-12-1041</inkml:trace>
</inkml:ink>
</file>

<file path=ppt/ink/ink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19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14 297 3200,'-13'11'2325,"28"-26"168,13-13-1914,-3 1-231,1 1 0,2 1 0,0 1 0,2 2 0,0 1 0,2 1 0,58-26 0,-70 36-236,1 2 0,1 0 0,0 1 0,0 1 0,0 1 0,0 1 0,1 1 0,0 1 0,0 1 0,-1 2 0,1 0 0,0 1 0,40 9 0,-52-8-77,-1 1-1,1 0 1,-1 1 0,0 0 0,0 1-1,0 0 1,-1 0 0,0 1-1,0 0 1,-1 1 0,1 0 0,-2 0-1,1 1 1,-1 0 0,6 12-1,-9-15-16,-1 0 0,0 1 0,0-1 0,0 1 0,-1 0 0,0 0 0,0 0 0,-1 0-1,0 0 1,0 0 0,-1 0 0,0 1 0,0-1 0,-1 0 0,0 0 0,0 0-1,0 0 1,-1 0 0,0 0 0,-1 0 0,1-1 0,-1 1 0,-1-1 0,-6 11 0,-1-1 56,0 0 0,-2-1 0,0-1 0,0 0 0,-2-1 1,1 0-1,-2-1 0,1-1 0,-30 16 0,32-20-38,-1-2-1,1 1 0,-1-2 1,0 0-1,0-1 1,0 0-1,-1-1 0,1 0 1,-1-1-1,1-1 1,-1-1-1,1 0 0,-24-4 1,28 4-179,-9-2-142,19 2 233,0 1 1,0 0-1,-1 0 1,1-1-1,0 1 0,0 0 1,0 0-1,0-1 1,0 1-1,-1 0 1,1-1-1,0 1 0,0 0 1,0-1-1,0 1 1,0 0-1,0 0 1,0-1-1,0 1 1,0 0-1,0-1 0,0 1 1,0 0-1,1-1 1,-1 1-1,0 0 1,0 0-1,0-1 1,0 1-1,0 0 0,1-1 1,-1 1-1,0 0 1,0 0-1,0 0 1,1-1-1,-1 1 0,0 0 1,0 0-1,1 0 1,-1-1-1,0 1 1,0 0-1,1 0 1,-1 0-1,0 0 0,1 0 1,-1 0-1,0 0 1,0 0-1,1 0 1,-1 0-1,0 0 1,1 0-1,52-27-3404,-14 14 1643</inkml:trace>
</inkml:ink>
</file>

<file path=ppt/ink/ink1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39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3 131 3328,'-3'-11'4949,"4"8"-151,2 10-402,56 148-1116,-49-133-2720,1 0 0,1-1 0,1-1 0,28 35 0,-41-54-557,1 0-1,0 0 1,0 0-1,-1 0 1,1 0-1,0 0 0,0 0 1,0-1-1,0 1 1,0 0-1,0-1 1,0 1-1,0-1 1,0 1-1,1-1 0,-1 1 1,0-1-1,0 0 1,0 1-1,1-1 1,-1 0-1,0 0 1,2 0-1,-2-1 5,0 1 0,0-1 0,0 0 0,0 1 0,0-1 0,0 0 0,0 0 0,-1 0 0,1 0 0,0 0 0,0 0 0,-1 0 0,1 0-1,-1 0 1,1 0 0,-1 0 0,1 0 0,-1 0 0,1-2 0,2-10 67,-1-1-1,0 1 1,0-19-1,0 16-31,0-8 25,2-1 0,0 1 0,2 0 1,1 0-1,1 0 0,1 1 1,15-29-1,-20 44-54,0 1 1,1 0-1,0 0 1,1 1-1,-1-1 1,1 1-1,0 0 1,1 1-1,-1-1 0,1 1 1,0 1-1,0-1 1,1 1-1,-1 1 1,1-1-1,0 1 1,0 0-1,0 1 1,0 0-1,1 0 0,-1 1 1,1 0-1,-1 1 1,14 0-1,-10 1 23,-1 0 0,0 1 0,1 1 0,-1-1 0,0 2 0,-1 0 0,1 0 0,0 1 0,-1 0 0,0 1 0,-1 0 0,1 0 0,-1 1 0,0 1 0,-1-1 0,12 14 0,6 11 3,-2 1 1,-1 0-1,24 50 1,8 12-1044,-45-75-435,0-1-917,-10-19 2294,0 0 0,0 1 0,0-1 1,0 0-1,0 0 0,0 0 0,1 0 1,-1 0-1,0 1 0,0-1 1,0 0-1,0 0 0,1 0 0,-1 0 1,0 0-1,0 0 0,0 0 0,0 0 1,1 1-1,-1-1 0,0 0 0,0 0 1,0 0-1,1 0 0,-1 0 1,0 0-1,0 0 0,0 0 0,1 0 1,-1 0-1,0-1 0,0 1 0,0 0 1,1 0-1,-1 0 0,0 0 0,0 0 1,0 0-1,0 0 0,1 0 0,-1 0 1,0-1-1,0 1 0,0 0 1,0 0-1,0 0 0,1 0 0,-1-1 1,0 1-1,0 0 0,0 0 0,0 0 1,0 0-1,0-1 0,0 1 0,0 0 1,0 0-1,0 0 0,0-1 0,0 1 1,0 0-1,0 0 0,0 0 1,0-1-1,5-10-3031</inkml:trace>
</inkml:ink>
</file>

<file path=ppt/ink/ink1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0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1 237 8448,'4'3'10844,"6"5"-9145,-5 0-1448,1-1 0,-2 1-1,1 0 1,-1 0 0,0 0 0,3 13-1,9 16-213,-3-12 181,2-1-1,28 36 0,-37-53-134,0 0-1,0 0 1,1-1-1,0 0 1,1 0 0,-1 0-1,1-1 1,0 0-1,0-1 1,1 0-1,16 6 1,-1-6 14,0-1 1,0-2-1,0 0 1,0-2 0,0-1-1,29-5 1,-35 3-79,0 0 1,0-1 0,0-1-1,-1-1 1,0 0 0,-1-2-1,0 1 1,0-2 0,0 0-1,-2-1 1,1-1 0,14-15 0,-22 21-41,-1-1 1,0 1-1,-1-1 1,0 0-1,0-1 1,-1 1-1,1-1 1,-2 0-1,1 0 1,-1 0-1,0-1 1,-1 1-1,0-1 1,0 1-1,-1-1 1,0 0-1,-1 0 1,0 0-1,0 1 1,-1-1-1,0 0 1,0 0 0,-1 1-1,-3-9 1,3 8-8,-1 0 0,0 0 0,-1 0 0,0 1 1,-1 0-1,1 0 0,-2 0 0,1 0 0,-1 1 1,0 0-1,0 0 0,-1 0 0,-10-7 0,9 6 12,0 1 6,0-1-1,0 2 0,0-1 1,-1 1-1,0 0 0,0 0 1,0 1-1,-1 1 0,0 0 1,0 0-1,0 0 0,0 2 1,0-1-1,-1 1 0,1 1 1,-1 0-1,0 0 0,1 1 1,-1 0-1,0 1 0,-13 3 1,3 1 36,-1 1 1,1 1 0,1 1-1,0 1 1,0 1 0,1 1-1,0 0 1,-24 20 0,28-19-375,0 1 0,1 0 1,0 1-1,1 0 1,1 1-1,0 0 0,1 1 1,1 0-1,0 1 0,-9 23 1,-5 21-2619</inkml:trace>
</inkml:ink>
</file>

<file path=ppt/ink/ink1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0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1 370 5120,'0'-7'533,"1"1"0,0 0 0,0-1 1,1 1-1,-1 0 0,1 0 0,0 0 0,1 0 0,0 0 1,0 1-1,0-1 0,5-5 0,8-9 618,32-33 1,-10 13-1234,-16 15 768,2 0 1,1 1 0,36-26 0,-54 44-523,1 1 0,0 0 0,0 0-1,0 1 1,0 0 0,1 0 0,0 1-1,0 0 1,0 0 0,0 1 0,0 0 0,0 1-1,1 0 1,-1 1 0,0 0 0,1 0 0,15 3-1,-21-2-110,1 1 0,-1 0-1,1-1 1,-1 1 0,0 1 0,0-1-1,0 1 1,0-1 0,0 1-1,-1 0 1,1 1 0,-1-1-1,0 1 1,0-1 0,3 5-1,-1 1 11,0 0 1,0 0-1,-1 1 0,0-1 0,-1 1 0,4 17 0,-2 1 9,-1 1-1,-2 0 1,0 0-1,-5 41 1,0-38-36,-2 0-1,-1-1 1,-2 0-1,-1 0 1,-1-1-1,-2 0 1,-1 0-1,-26 42 1,25-49-17,-2 0 1,0-1-1,-1 0 0,-2-1 1,0-2-1,-1 0 1,-1-1-1,0 0 1,-1-2-1,-37 20 0,58-35-22,0-1 0,0 1 0,0 0 0,0-1 0,0 1 0,0 0 0,0-1-1,0 0 1,0 1 0,0-1 0,-1 0 0,1 1 0,0-1 0,0 0 0,0 0 0,-1 0 0,1 0-1,0 0 1,0 0 0,0 0 0,-1-1 0,1 1 0,0 0 0,0-1 0,0 1 0,0-1-1,0 1 1,0-1 0,0 1 0,0-1 0,0 0 0,0 1 0,0-1 0,0 0 0,0 0 0,0 0-1,0 0 1,1 0 0,-1 0 0,0 0 0,1 0 0,-1 0 0,1 0 0,-1 0 0,1 0-1,0-1 1,-1 1 0,1-2 0,-1-1-1,1-1-1,0 1 1,-1 0 0,2-1-1,-1 1 1,0 0 0,1-1-1,0 1 1,0 0-1,0-1 1,1 1 0,-1 0-1,5-7 1,0 2 114,0 0 1,1 0-1,0 0 1,1 1-1,-1 1 0,2-1 1,-1 1-1,1 0 1,16-8-1,-21 12-39,0 1 1,-1 0-1,2 0 0,-1 0 0,0 1 1,0 0-1,0 0 0,1 0 1,-1 0-1,0 0 0,1 1 1,-1 0-1,1 0 0,-1 0 1,1 0-1,-1 1 0,0 0 0,1 0 1,-1 0-1,0 0 0,0 1 1,0 0-1,0 0 0,0 0 1,0 0-1,4 3 0,32 30 449,-32-27-530,0 0-1,1-1 1,-1 0-1,1-1 1,0 1 0,1-2-1,0 0 1,0 0-1,0 0 1,18 4 0,-11-5-728,1-2 0,-1 0 0,1-1 1,-1 0-1,1-2 0,-1 0 0,0-1 1,1 0-1,-1-2 0,0 0 0,32-13 0,5-3-2461</inkml:trace>
</inkml:ink>
</file>

<file path=ppt/ink/ink1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1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0 512 7936,'1'-5'334,"0"1"1,0-1 0,0 1-1,0 0 1,0 0 0,1 0-1,0-1 1,0 1 0,0 1-1,1-1 1,-1 0 0,1 1-1,0-1 1,0 1 0,0 0 0,0 0-1,6-5 1,22-26 1961,26-57-574,-40 60-1374,1 2 0,2 0 0,29-33 0,-29 42 106,0 0 0,2 1 0,0 1 0,1 2 0,1 0 1,35-18-1,-51 31-394,0 0 0,0 0 0,1 0 0,-1 1 1,1 0-1,0 1 0,-1 0 0,1 1 0,0-1 1,0 1-1,-1 1 0,1 0 0,8 2 0,-3 0 84,0 2-1,-1-1 0,0 2 1,0 0-1,0 0 0,-1 1 1,17 12-1,0 5 98,-1 0 0,-1 2 0,-1 1-1,-2 1 1,31 45 0,-34-44-248,-10-15 8,-1 0 0,0 0 0,-1 1 0,-1 0 0,0 1 0,10 29 0,-17-41 17,-1-1 0,1 0 0,-1 0 0,0 1-1,0-1 1,0 0 0,0 1 0,0-1 0,-1 0-1,1 0 1,-1 1 0,0-1 0,0 0 0,0 0 0,-1 0-1,1 0 1,-4 5 0,2-4 15,-1 1 0,0 0 0,-1-1 0,1 0 0,-1 0 0,0 0 0,0-1 0,0 1 0,-6 2 0,-4 1 39,0-1-1,-1 0 1,0-1 0,0-1-1,0 0 1,-26 2-1,41-6-94,-9 1-117,0 0-1,-1-1 1,1 0 0,-13-2-1,21 2-9,0-1 0,0 1 0,0-1 0,0 1 0,1-1 0,-1 1 0,0-1 0,0 0 0,0 0 0,0 0 0,1 0 0,-1 0 0,1 0 0,-1-1 0,1 1 0,-1-1-1,1 1 1,0-1 0,-1 1 0,1-1 0,0 1 0,0-1 0,0 0 0,0 0 0,1 0 0,-1 0 0,0 0 0,1 1 0,-1-4 0,5-23-3072,2 0-233</inkml:trace>
</inkml:ink>
</file>

<file path=ppt/ink/ink1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1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167 195 7808,'-2'1'310,"1"0"0,0 1 0,-1-1 1,1 0-1,0 0 0,-1 0 0,1 1 1,0-1-1,0 1 0,0-1 0,0 1 1,0-1-1,1 1 0,-1 0 0,0-1 0,1 1 1,-1 0-1,1 0 0,0-1 0,-1 3 1,0 4 666,1-1 1,0 0 0,0 0 0,1 0 0,1 10 0,13 37 2608,3-15-3917,-15-33 412,2 0 1,-1 0-1,1 0 1,-1 0 0,2-1-1,-1 1 1,1-2-1,-1 1 1,1 0 0,1-1-1,-1 0 1,1-1-1,-1 1 1,1-1 0,0 0-1,0-1 1,0 0-1,1 0 1,-1 0-1,0-1 1,1 0 0,-1-1-1,9 0 1,10-2 68,-1-2 0,0-1 0,0 0 0,0-2 0,29-13 0,-16 7-192,-27 10 55,1-1 0,-1 0 0,0-1 0,0-1 0,0 1 0,-1-1 0,0-1 0,0 0 0,0-1 0,-1 0 0,0 0 0,-1-1 0,0 0 0,0 0 0,-1-1 0,0 0 0,6-13 0,-11 19-17,-1-1 0,0 1-1,1-1 1,-2 1 0,1-1 0,0 0-1,-1 1 1,0-1 0,0 0 0,-1 1-1,1-1 1,-1 0 0,0 1-1,0-1 1,0 1 0,-1-1 0,0 1-1,0 0 1,0-1 0,0 1 0,0 0-1,-1 0 1,0 1 0,-3-5 0,-4-3 0,-1-1 0,0 2 1,-1-1-1,0 2 1,-25-16-1,20 15 4,0 1 0,0 2 0,-1-1 0,0 2 0,-1 0 0,1 1 0,-26-3 0,34 7 0,-13-4-8,0 2 1,0 1-1,-1 1 0,1 1 0,0 1 1,-1 1-1,1 1 0,0 1 0,0 2 1,-37 12-1,50-15-189,1 0 0,0 0 0,0 1 0,0 0 0,0 1 0,1 0 0,0 0 0,0 1 0,0 0 0,1 1 0,0-1 0,0 1 0,0 1 0,1-1 0,0 1 0,-7 13 0,12-19 2,0 0 1,0 1 0,0-1 0,0 0 0,0 1 0,1-1-1,-1 1 1,1 0 0,0-1 0,0 1 0,0-1-1,0 1 1,0-1 0,1 1 0,-1-1 0,1 1 0,-1-1-1,1 1 1,0-1 0,0 1 0,0-1 0,0 0 0,1 1-1,-1-1 1,0 0 0,1 0 0,0 0 0,2 2-1,-4-4 195,21 29-3221</inkml:trace>
</inkml:ink>
</file>

<file path=ppt/ink/ink1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2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1200 7680,'0'-1'137,"0"-1"0,1 1 0,-1 0 0,1 0 0,-1 0 0,1 0 0,0-1 0,-1 1 0,1 0 0,0 0 0,0 0 0,0 0 0,0 1 0,0-1 0,0 0 1,0 0-1,0 0 0,0 1 0,0-1 0,0 1 0,3-2 0,34-6 3394,-29 7-2965,-1 0 0,0-1-1,1 0 1,-1-1 0,13-5 0,6-9-219,0-1 1,-2 0-1,0-3 0,40-41 1,-50 47-357,189-207 1907,-187 201-1815,-1 0-1,-1-1 0,-1-1 0,-2 0 1,0-1-1,-1 0 0,-1-1 1,-1 0-1,-2-1 0,0 1 0,-2-1 1,-1-1-1,2-50 0,-6 61-82,0 1 0,-1-1 0,-1 1 0,0 0 0,-1 0 0,-1-1 0,0 2 0,-1-1 0,-1 0 0,0 1 0,-1 0 0,0 1 0,-1 0 0,-1 0 0,0 0 0,-11-11 0,6 11-7,0 0-1,-1 0 1,0 2-1,-1 0 1,0 1-1,-1 0 1,0 1-1,-1 1 1,0 1-1,0 1 1,0 0-1,-1 1 0,1 1 1,-1 1-1,-1 0 1,-27 1-1,30 2 28,0 1 0,0 1-1,0 1 1,1 0 0,-1 1-1,1 1 1,0 0 0,0 2 0,1-1-1,0 2 1,0 0 0,-25 19-1,24-12 45,0 0-1,1 1 1,1 1-1,1 0 0,0 1 1,2 1-1,0 0 1,0 0-1,2 1 0,1 0 1,0 1-1,2 0 1,-8 39-1,5-6 114,3 1-1,2 0 1,2 0-1,9 82 1,14 23-248,8-2 0,62 200 0,-79-311-414,-10-33-223,2 0-1,0 0 1,0 0-1,1-1 0,7 14 1,-7-19-1565,-4-14-702,-1 4 10</inkml:trace>
</inkml:ink>
</file>

<file path=ppt/ink/ink1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2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1 242 10240,'-1'3'316,"1"0"1,0 0 0,0 0-1,0 0 1,1 0 0,-1 0-1,1 0 1,-1 0 0,1 0-1,0 0 1,0 0 0,0-1-1,1 1 1,-1 0 0,1-1-1,-1 1 1,1-1 0,0 1-1,0-1 1,0 0 0,0 0 0,0 0-1,1 0 1,4 3 0,11 9 941,1-1 1,26 13 0,-24-14-1945,-8-6 791,1 0-1,-1 0 0,1-1 1,0-1-1,1 0 0,-1-1 1,1-1-1,0 0 0,-1-1 1,1-1-1,0 0 0,0-1 1,-1 0-1,1-1 0,0-1 1,22-7-1,-22 6 19,0-1-1,-1-1 1,0 0-1,0-1 0,0 0 1,-1-1-1,0-1 1,0 0-1,-1-1 1,0 0-1,-1 0 1,0-2-1,0 1 1,-2-1-1,13-19 1,-20 26-99,0 0 1,0 0-1,0 0 1,0 0-1,-1-1 1,0 1 0,0-1-1,0 1 1,-1 0-1,0-1 1,0 1-1,0-1 1,-1 1-1,0-1 1,0 1 0,0 0-1,-1-1 1,1 1-1,-1 0 1,0 0-1,-1 0 1,-3-5 0,1 2 18,0 0 1,-1 1-1,0-1 1,0 1-1,-1 0 1,0 1-1,0 0 1,-1 0-1,0 1 1,0-1-1,0 2 1,-15-8-1,4 6 15,-1 1 1,1 1-1,-1 0 0,0 1 0,0 2 0,0 0 0,-1 1 1,1 0-1,0 2 0,-29 6 0,31-4-94,1 1 0,0 0 0,0 1 0,0 1 0,1 1 0,-24 14 0,32-17-274,0 0 0,0 1 1,1 0-1,0 0 1,0 1-1,1 0 1,0 0-1,0 1 0,1-1 1,-1 1-1,2 1 1,-1-1-1,-4 13 1,-4 24-2913</inkml:trace>
</inkml:ink>
</file>

<file path=ppt/ink/ink1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3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9 7424,'-14'-9'3712,"17"77"-2688,-3-56 3327,11 42-3839,-8-15 128,17 74 0,-6-22 0,9 46-1024,-3-39 128,-2 44 256,-4-37 128,0 21-640,0-28 128,-5-4-640,2-12 129,-8-14-1409,3-19 0</inkml:trace>
</inkml:ink>
</file>

<file path=ppt/ink/ink1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3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3 167 7680,'0'-2'183,"-1"1"1,1-1-1,-1 0 0,1 0 1,0 0-1,0 0 0,0 1 1,0-1-1,0 0 1,0 0-1,1 0 0,-1 0 1,0 1-1,1-1 0,0 0 1,-1 0-1,1 1 1,0-1-1,0 1 0,0-1 1,0 0-1,0 1 0,0 0 1,0-1-1,3-1 1,4-3 517,0 1 0,1 1 0,0-1 0,16-5 0,-19 8-740,29-9 409,48-9 0,-13 4-107,-18 3 96,1 2 0,0 3 0,1 2 0,0 3 0,83 5 0,-116-1-169,-1 1 0,1 1 0,-1 1 0,0 1 0,39 15 0,-50-16-123,0 0-1,0 1 0,0 0 1,-1 0-1,0 1 1,0 0-1,0 0 0,-1 1 1,0 0-1,0 1 1,-1-1-1,0 1 0,8 14 1,-11-16-46,-1-1 1,1 1 0,-1-1 0,-1 1-1,1 0 1,-1 0 0,0 0-1,0-1 1,-1 1 0,0 0 0,0 0-1,0 0 1,0 0 0,-1 0-1,0 0 1,-1 0 0,1 0 0,-1-1-1,0 1 1,0-1 0,-1 1 0,-4 5-1,-3 5 20,-1 0 1,-1-1-1,-1 0 0,0-1 0,-18 14 0,16-14-12,-1 0 0,0-1 0,-1-2 0,0 1 0,-1-2 0,0 0 0,-1-1 0,-21 6 0,31-12-129,0 0 0,-1-1-1,1-1 1,-1 0 0,0 0 0,1-1 0,-1 0 0,0 0-1,1-1 1,-1-1 0,1 1 0,-1-2 0,1 1 0,0-1-1,0-1 1,0 1 0,0-2 0,-13-7 0,15 7-387,1 1 0,0-1 0,0 0 0,0-1 1,0 1-1,-7-11 0,12 14 1,-1-1 0,1 1 1,-1-1-1,1 0 0,0 1 0,0-1 0,0 0 1,0 0-1,0 0 0,1 0 0,-1-5 1,1-3-2203</inkml:trace>
</inkml:ink>
</file>

<file path=ppt/ink/ink1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4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1 310 7168,'0'1'203,"0"1"0,0-1 1,0 0-1,0 0 0,0 1 0,0-1 1,1 0-1,-1 1 0,0-1 0,1 0 1,-1 0-1,1 0 0,0 0 0,-1 1 1,1-1-1,0 0 0,0 0 0,0 0 1,0 0-1,-1 0 0,1-1 0,1 1 1,0 1-1,1-1 229,0 0 0,0 0 1,-1 0-1,1 0 0,0 0 0,0-1 1,0 1-1,0-1 0,0 0 0,4 0 1,9-2 470,1-1 0,-1 0 0,18-6 0,-31 8-1029,68-23 1001,119-58 0,-181 77-777,1 0 1,-1-1 0,0 0 0,-1 0 0,0-1 0,0 0-1,0 0 1,-1-1 0,0 0 0,7-12 0,-12 18-73,0-1 0,0-1 0,-1 1 1,0 0-1,0 0 0,0 0 0,0-1 1,0 1-1,-1 0 0,1-1 0,-1 1 1,0-1-1,0 1 0,0 0 0,0-1 0,-1 1 1,0-1-1,1 1 0,-1 0 0,0-1 1,-1 1-1,1 0 0,0 0 0,-1 0 1,0 0-1,0 0 0,0 0 0,0 1 1,0-1-1,0 1 0,-1-1 0,1 1 0,-1 0 1,-5-4-1,1 2 5,-1 1 1,1-1-1,-1 1 0,1 1 1,-1-1-1,0 1 1,0 1-1,0-1 0,0 1 1,-1 1-1,1 0 0,0 0 1,0 0-1,0 1 1,0 0-1,-9 3 0,4-1 8,0 1 0,1 0 1,0 1-1,0 0 0,1 1 0,-1 1 0,1-1 0,0 2 0,1-1 0,0 2 1,0-1-1,1 1 0,0 1 0,0 0 0,-11 17 0,13-18 5,1 1-1,0 0 1,1 0-1,0 0 0,1 0 1,0 1-1,0 0 1,1 0-1,1 0 1,-1 0-1,2 0 1,0 0-1,0 1 0,1-1 1,0 0-1,1 1 1,5 21-1,-3-25-23,0 0 1,1 0-1,1-1 0,-1 1 0,1-1 0,0 0 1,0-1-1,1 1 0,0-1 0,0 0 1,1-1-1,0 1 0,0-1 0,0 0 0,0-1 1,1 0-1,0 0 0,-1-1 0,15 5 0,5 0 53,-1-1 0,2-1 0,-1-1-1,47 2 1,-60-6-52,-1-1-1,1-1 1,0 0-1,-1-1 1,1 0-1,-1-1 0,0-1 1,0 0-1,0-1 1,-1 0-1,18-10 1,-9 1-19,0 0 0,-1-2 0,0 0 0,33-37 0,-45 43-45,0-1-1,0 0 0,-1 0 1,0-1-1,-1 0 0,0 0 1,-1 0-1,0 0 0,-1-1 1,4-25-1,-4 14-39,-1 0 0,-2 0 0,0-1-1,-5-44 1,-2 51 231,5 15 39,12 12-31,-4-2-96,1 0-1,0 0 1,1-1 0,-1 0 0,1-1-1,1 0 1,-1 0 0,1-1-1,-1 0 1,1-1 0,0 0 0,1 0-1,-1-1 1,13 1 0,23 1 87,-1-1-1,82-7 1,91-23 550,-157 18-405,-82 14-192,0 2-1,1 0 1,-1 1-1,2 0 1,-1 2-1,1 1 1,0 0 0,-31 26-1,46-33-78,1 0-1,-1 0 1,1 1 0,0-1 0,0 1-1,0 0 1,0 0 0,1 0-1,0 0 1,0 1 0,0-1-1,1 0 1,0 1 0,-1 9-1,1 1 95,1 1-1,0 0 1,5 25-1,-3-33-90,0-1 0,0 0 0,1 0 0,0 0-1,0 0 1,1-1 0,0 1 0,0-1 0,0 0 0,1 0 0,1 0 0,9 9-1,3 1-63,1-1 0,0 0 0,22 11-1,-31-20-138,1-1-1,0 0 1,0-1-1,0 0 1,1-1-1,0 0 1,0-1-1,14 2 1,-12-3-559,-1-1-1,0-1 1,1 0 0,-1-1-1,0-1 1,26-5 0,20-9-3124</inkml:trace>
</inkml:ink>
</file>

<file path=ppt/ink/ink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0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10 2944,'0'-1'52,"0"1"1,0 0 0,0 0-1,0-1 1,0 1-1,0 0 1,0 0-1,0-1 1,0 1 0,0 0-1,0-1 1,0 1-1,0 0 1,0 0-1,0-1 1,0 1 0,0 0-1,0 0 1,0-1-1,0 1 1,0 0-1,-1 0 1,1-1 0,0 1-1,0 0 1,0 0-1,0 0 1,-1-1-1,1 1 1,0 0 0,0 0-1,0 0 1,-1 0-1,1-1 1,0 1-1,0 0 1,0 0 0,-1 0-1,1 0 1,0 0-1,0 0 1,-1 0-1,1 0 1,0 0 0,-1 0-1,-11 10 2245,-12 25-100,21-26-2060,0 1 1,0 0 0,1 0 0,0 0 0,1 0-1,0 0 1,0 1 0,1-1 0,1 0 0,-1 0-1,2 0 1,-1 0 0,2 0 0,-1 0 0,1 0-1,6 12 1,-6-13-32,1-1 0,0 0-1,0 0 1,1 0 0,0-1 0,0 0-1,1 0 1,0 0 0,0 0 0,1-1-1,-1 0 1,1-1 0,1 1 0,-1-1 0,1-1-1,0 1 1,0-1 0,17 5 0,-17-7-83,0 0 1,0 0 0,1-1-1,-1-1 1,0 1 0,1-1-1,-1-1 1,0 1 0,1-1-1,-1-1 1,0 0-1,0 0 1,0 0 0,0-1-1,0-1 1,0 1 0,-1-1-1,0 0 1,8-6 0,-6 2-3,0 0 0,-1 0 0,0-1 0,0 0 0,0 0 0,-2-1 0,1 0 0,-1 0 0,0-1 0,-1 0 0,-1 0 0,7-21 0,-6 13 39,-1 0 0,0-1-1,-1 0 1,-1-30 0,-2 91 240,-1-14-201,1-1 1,2 1-1,5 30 1,-5-48-85,0 1 0,1-1 1,0 0-1,1 0 0,0-1 0,0 1 1,1-1-1,0 0 0,0 0 0,1 0 0,0-1 1,13 12-1,-11-12-48,0-1 1,0 0 0,1-1-1,-1 0 1,1 0 0,0-1-1,1 0 1,-1 0 0,1-1-1,-1 0 1,1-1 0,0 0-1,16 0 1,-11-1-920,0-1 0,0-1 0,0 0 0,-1-1 0,20-6 0,-7 0-1096</inkml:trace>
</inkml:ink>
</file>

<file path=ppt/ink/ink1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5.9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388 57 6912,'-2'-11'1254,"2"9"-610,0-1 0,0 1 1,0 0-1,-1-1 0,1 1 1,-1 0-1,0 0 1,0-1-1,0 1 0,0 0 1,-2-4-1,1 5-533,0 0 1,1 0-1,-1 0 0,0-1 1,0 2-1,0-1 1,-1 0-1,1 0 0,0 1 1,0-1-1,0 1 1,-1 0-1,1-1 0,0 1 1,0 0-1,-4 1 0,-13-1 383,6-1-175,1 1 1,0 0 0,-1 1 0,1 0-1,0 1 1,0 0 0,0 1 0,0 0-1,-13 6 1,-4 9 498,1 1 0,-44 39-1,67-53-750,0 0 0,0 0-1,1 1 1,-1 0-1,1 0 1,1 0 0,-1 0-1,1 0 1,0 1 0,0-1-1,1 1 1,0 0 0,0 0-1,1 0 1,-1 0 0,2 0-1,-1 0 1,1 0 0,0 0-1,0 0 1,1 0-1,0 0 1,2 9 0,0-6-33,0 0 1,0 0 0,1-1 0,0 1-1,1-1 1,0 0 0,1 0-1,-1 0 1,2-1 0,-1 0-1,1 0 1,0-1 0,1 0-1,0 0 1,15 9 0,-3-4-28,2-2 0,-1 0 0,1-2 0,1 0 0,0-2 0,0 0 0,0-2 0,0 0 0,1-2 0,-1 0 0,33-3-1,-27-1 1,0 0 0,-1-2-1,1-2 1,-1 0-1,0-2 1,-1-1 0,0-1-1,0-1 1,28-18-1,-19 4 39,-29 19-24,1 0 0,0 1 0,0-1 0,11-4 0,-18 10-14,-1 0 1,1 0 0,-1-1-1,1 1 1,-1 0 0,1 0-1,0 0 1,-1 0 0,1 0-1,-1 0 1,1 0 0,-1 1-1,1-1 1,-1 0 0,1 0-1,-1 0 1,1 0 0,-1 1-1,1-1 1,-1 0 0,1 0-1,-1 1 1,1-1 0,-1 0-1,0 1 1,1-1 0,-1 1-1,1-1 1,-1 0 0,0 1-1,1 0 1,9 21 159,-3-7 18,-1-4-136,2-1 0,-1 0 1,1-1-1,1 0 0,0 0 1,0 0-1,0-1 0,1-1 1,1 0-1,-1 0 0,1-1 0,0 0 1,0-1-1,1 0 0,0-1 1,0-1-1,0 1 0,22 2 1,-10-3-25,-1-1 1,1-1 0,-1-1 0,1 0 0,0-2-1,-1-1 1,1-1 0,-1-1 0,27-10-1,-31 8-2,1-1 0,-1 0 0,-1-2-1,31-20 1,-40 24-36,-1-1-1,1-1 1,-1 1-1,-1-1 1,1-1-1,-1 0 1,-1 0-1,0 0 1,10-19-1,-13 22-8,-1 0 0,0-1 0,0 1 0,0 0 0,-1-1 0,0 0 0,0 1 0,0-1-1,-1 0 1,0 1 0,-1-1 0,1 0 0,-1 1 0,-1-1 0,1 1 0,-1-1 0,0 1 0,-1 0 0,1 0 0,-6-10 0,-2 1-40,0 1 0,-1 0 0,-1 0 0,0 1 1,-1 1-1,-15-12 0,16 13 22,-1 1 0,0 0 0,-1 1 0,0 1 0,0 0 0,-1 1 0,0 1 0,0 0 0,-1 1 0,0 0 0,1 2 0,-2 0 0,1 0 0,0 2 0,-32 0 0,21 1-4,0 1 0,0 2 0,-1 0 0,-28 9 0,42-9 23,1 1 0,-1 1 1,1 0-1,-1 1 1,2 1-1,-1-1 0,1 2 1,0 0-1,-18 15 1,27-19-16,0-1 0,0 0 0,1 1 0,-1 0 0,1-1 0,0 1 0,0 0 0,0 0 0,0 1 0,1-1 0,-1 0 0,1 1 0,0-1 0,0 0 0,1 1 0,0-1 0,-1 1 0,1-1 0,1 1 0,-1-1 0,1 1 0,0-1 0,0 0 0,0 1 0,0-1 1,1 0-1,0 0 0,-1 0 0,2 0 0,-1 0 0,0 0 0,1 0 0,0-1 0,4 6 0,4 0-71,1 0 0,0-1 0,0 0 1,0-1-1,1 0 0,0-1 0,0 0 0,1-1 0,0-1 1,0 0-1,0-1 0,0 0 0,0-1 0,29 0 0,16-4-13,-1-2 0,86-16-1,-40 4 720,-104 16-596,6-1 127,0 0-1,0 1 1,0-1 0,0 1-1,11 2 1,-15-2-71,-1 1-1,1 0 1,0-1 0,0 1 0,0 0-1,0 0 1,-1 0 0,1 0 0,0 0 0,-1 0-1,1 1 1,-1-1 0,0 1 0,1-1 0,-1 1-1,0-1 1,0 1 0,0 0 0,0-1 0,0 1-1,0 0 1,1 3 0,10 37 793,-10-33-788,0 0 0,0 0 0,1-1 0,0 1 0,1 0 1,0-1-1,0 0 0,1 0 0,0 0 0,0-1 0,1 1 0,0-1 0,10 10 0,-5-12-640,-1 0 0,1-1 0,0 0 0,0 0 0,0-2 0,0 1 0,0-1 0,23 1 0,0-3-2880</inkml:trace>
</inkml:ink>
</file>

<file path=ppt/ink/ink1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6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44 3456,'0'0'60,"0"0"0,0 0 1,0 0-1,0 0 0,1 0 1,-1 0-1,0 0 0,0 0 1,0 0-1,0 1 0,1-1 0,-1 0 1,0 0-1,0 0 0,0 0 1,1 0-1,-1 0 0,0 0 0,0-1 1,0 1-1,0 0 0,1 0 1,-1 0-1,0 0 0,0 0 0,0 0 1,0 0-1,1 0 0,-1 0 1,0 0-1,0-1 0,0 1 1,0 0-1,0 0 0,0 0 0,1 0 1,-1 0-1,0 0 0,0-1 1,0 1-1,0 0 0,0 0 0,0 0 1,0 0-1,0-1 0,0 1 1,0 0-1,0 0 0,0 0 0,0-1 1,0 1-1,0 0 0,0 0 1,0-1-1,-10-8 2681,-19-7 418,13 12-2622,-1 0 0,1 2 0,-1 0 1,1 1-1,-1 0 0,0 2 1,0 0-1,1 0 0,-26 7 0,11 0 248,1 1 0,0 2 0,-54 27-1,46-14-424,36-23-347,1 1 1,-1-1-1,1 1 0,-1-1 0,1 1 0,-1 0 1,1-1-1,0 1 0,0 0 0,0 0 0,0 0 0,0 0 1,0 0-1,1 0 0,-1 0 0,1 0 0,-1 4 1,1-5-12,0-1 1,0 1-1,0-1 1,0 1-1,0-1 1,0 1-1,0-1 1,0 1-1,0-1 1,0 1-1,1-1 1,-1 1-1,0-1 1,0 1-1,1-1 1,-1 0-1,0 1 1,0-1-1,1 1 1,-1-1-1,0 0 1,1 1-1,-1-1 1,1 0-1,-1 1 1,0-1-1,1 0 1,-1 0-1,1 0 1,-1 1-1,1-1 1,-1 0-1,1 0 1,99 22 125,167 22 21,-23 3-94,-204-35 123,0 1 1,-1 2-1,64 34 0,-97-46-119,1 1 0,0 0-1,-1 0 1,0 0 0,0 1-1,0 0 1,-1 0 0,1 0-1,-1 1 1,-1 0 0,1 0-1,-1 0 1,0 0 0,0 1-1,-1 0 1,0 0 0,0 0-1,0 0 1,2 10 0,-5-12-12,0 0 1,0 0-1,0 0 1,-1-1-1,0 1 1,0 0-1,0 0 1,0-1-1,-1 1 1,0-1-1,0 1 1,0-1-1,0 0 1,-1 1-1,1-1 1,-1 0-1,0-1 1,0 1-1,-1-1 1,1 1-1,-5 2 1,-6 5 50,1 0 0,-2-2 0,1 0 0,-23 10 1,17-9-41,0-2 1,0 0 0,-1-2-1,0 0 1,-1-1 0,1-1-1,-44 2 1,52-5-76,0-2 0,-1 1-1,1-2 1,0 0 0,0 0 0,0-1 0,0-1 0,-19-8 0,25 9-318,1 0 1,0 0 0,0 0-1,0-1 1,1 0 0,-1 0-1,1-1 1,0 1 0,0-1-1,0 0 1,1-1 0,0 1-1,0-1 1,0 0 0,1 0-1,-1 0 1,1 0 0,-3-10-1,6 14 109,-1 1 0,1 0-1,0 0 1,-1 0-1,1-1 1,0 1-1,0 0 1,0 0-1,0-1 1,0 1-1,0 0 1,0 0 0,0-1-1,0 1 1,1 0-1,-1 0 1,1 0-1,-1-1 1,1 1-1,-1 0 1,1 0-1,-1 0 1,1 0 0,0 0-1,0-1 1,9-9-2974</inkml:trace>
</inkml:ink>
</file>

<file path=ppt/ink/ink1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47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164 357 4864,'1'3'6179,"2"31"1837,-1-20-7885,1 0 0,0 0 0,7 16 0,-7-21 102,1 0 0,0-1 0,0 1 0,0-1 0,2 0 0,-1-1 0,1 1-1,0-1 1,0 0 0,0-1 0,1 1 0,0-1 0,1-1 0,0 1 0,-1-1 0,1-1-1,1 1 1,-1-1 0,1-1 0,0 0 0,0 0 0,0 0 0,11 1 0,2-4-173,-1-1 0,0 0 1,0-2-1,1 0 1,-2-2-1,1 0 1,0-1-1,-1-1 1,0-1-1,-1-1 0,0-1 1,0 0-1,-1-1 1,0-1-1,-1-1 1,-1-1-1,17-17 1,-26 24-62,-1 0 0,0 0-1,0-1 1,-1 0 0,0 0 0,0-1 0,-1 1 0,0-1 0,-1 0 0,1 0 0,-2-1 0,1 1 0,-2 0 0,1-1 0,-1 0 0,-1 1 0,1-1 0,-2 1 0,1-1 0,-5-18 0,1 13 2,-1 1 1,-1 0-1,0 0 0,-1 0 0,-1 1 1,0 0-1,0 1 0,-2 0 0,1 0 1,-1 1-1,-1 0 0,0 0 1,-1 2-1,0-1 0,0 1 0,-18-9 1,15 11 17,1 0 1,-1 1-1,0 0 1,0 1-1,-1 1 1,0 1-1,1 0 1,-1 1 0,0 0-1,0 2 1,-21 1-1,14-2-53,0 2-1,1 1 1,-1 1-1,1 1 1,0 0-1,0 2 1,0 1 0,0 0-1,1 2 1,1 0-1,0 2 1,-24 15-1,36-22-236,1 1 0,0 0 0,0 0-1,0 1 1,1 0 0,0 0 0,0 0-1,0 1 1,1 0 0,0 0 0,0 1-1,1-1 1,0 1 0,0 0 0,1 0 0,0 0-1,0 0 1,1 1 0,0-1 0,-1 16-1,3 21-3056</inkml:trace>
</inkml:ink>
</file>

<file path=ppt/ink/ink1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1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1058 3328,'21'-2'9831,"40"3"-8746,-28 0 52,71-2 1548,175-25 0,-213 14-2502,0-3 0,-1-2-1,110-47 1,-88 24-98,127-79 1,-199 109-109,0-1 0,-1 0 1,0 0-1,-1-2 1,-1 1-1,1-2 1,-2 0-1,0 0 0,-1-1 1,0 0-1,-2-1 1,1 0-1,-2 0 0,0-1 1,-1 0-1,6-29 1,-10 33-55,-1 0 1,0-1 0,-1 1-1,-1-1 1,0 1 0,0 0-1,-2-1 1,0 1-1,0 0 1,-1 0 0,0 1-1,-1-1 1,-1 1 0,0 0-1,-16-22 1,3 7-87,-2 0 1,-1 1-1,0 2 1,-2 0-1,-31-23 0,40 35 116,0 1 0,-1 1 0,0 0 0,0 1-1,-1 0 1,0 2 0,-19-6 0,26 10 73,0 0 1,0 2 0,-1-1-1,1 1 1,0 0-1,-1 1 1,1 0 0,0 1-1,-1 0 1,1 1-1,0 0 1,0 1 0,0 0-1,-15 6 1,5 2 114,1 1-1,1 0 1,0 2 0,0 0 0,2 0 0,0 2-1,0 0 1,2 1 0,-18 26 0,16-19 70,1 0 0,1 2 0,1 0 0,1 0 1,1 1-1,2 1 0,1-1 0,1 2 0,-5 40 1,5-17 82,2 0 0,3 0 1,2 1-1,10 83 1,7-48-493,4-1 1,3-1 0,59 135-1,-76-204-291,14 39-1271,-15-21-3265,-6-27 2060</inkml:trace>
</inkml:ink>
</file>

<file path=ppt/ink/ink1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2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4 367 7936,'-1'0'120,"1"1"1,-1 0 0,1-1 0,0 1-1,-1 0 1,1-1 0,0 1 0,0 0-1,0-1 1,0 1 0,-1 0-1,1 0 1,0-1 0,0 1 0,0 0-1,0-1 1,1 1 0,-1 0-1,0 0 1,0-1 0,0 1 0,1 0-1,-1-1 1,0 1 0,0 0 0,1-1-1,-1 1 1,1-1 0,0 2-1,24 19 3580,51 15 1456,-49-23-4962,-6-2 103,1-1-1,0 0 0,32 9 0,-39-16-112,-1-1 0,1 0 1,0 0-1,0-2 0,0 0 1,27-3-1,-3-3 157,-1-1 1,54-18-1,-71 18-305,0-1-1,0-1 1,-1-1-1,0-1 1,32-23-1,-46 30-60,-1 0-1,1-1 0,-1 0 1,-1 1-1,1-2 1,-1 1-1,0-1 0,0 1 1,0-1-1,-1 0 1,0 0-1,0-1 0,-1 1 1,3-9-1,-4 9-18,0 0 0,0 0-1,0 0 1,-1 0-1,0-1 1,0 1 0,0 0-1,-1 0 1,0 0 0,0 0-1,-1-1 1,1 2-1,-1-1 1,-1 0 0,1 0-1,-1 1 1,0-1 0,0 1-1,-6-7 1,-1-1-46,0 1 1,-1 1-1,0 0 0,-1 0 1,0 1-1,-15-9 1,6 5 5,0 2 1,-2 1 0,1 0 0,-1 2-1,-1 1 1,0 0 0,0 2-1,0 1 1,-1 1 0,-37-2 0,32 6 66,-1 0 1,1 2 0,-1 2 0,1 0 0,0 2 0,1 2 0,-58 21-1,51-7 52,35-21-31,0 0-1,0 0 0,0 0 1,0 0-1,0 0 0,0 1 0,0-1 1,1 0-1,-1 0 0,1 1 1,-1-1-1,1 0 0,-1 1 1,1-1-1,0 1 0,-1-1 0,1 3 1,1 0 4,0 0 0,1 0 1,0 0-1,-1 0 0,1-1 0,0 1 1,1 0-1,-1-1 0,1 1 0,0-1 1,-1 0-1,1 0 0,1 0 0,-1 0 1,0-1-1,6 4 0,15 11-32,1 0 0,1-2 0,0 0 0,1-2 0,0-1 1,1-1-1,35 8 0,213 35-611,-153-34 352,-118-19 308,31 6 64,-22-1 524,-14-6-585,0 0 0,0 0 0,0 0 0,0 0 0,1 0 0,-1 0 0,0 1-1,0-1 1,0 0 0,0 0 0,0 0 0,0 0 0,0 1 0,0-1 0,0 0 0,0 0 0,0 0 0,0 0 0,1 1 0,-1-1 0,0 0 0,0 0 0,0 0 0,-1 0 0,1 1 0,0-1 0,0 0 0,0 0 0,0 0 0,0 0 0,0 1 0,0-1 0,0 0 0,0 0 0,0 0 0,0 0 0,0 0 0,0 1 0,-1-1 0,1 0 0,0 0 0,0 0 0,0 0 0,0 0 0,0 0 0,-1 0 0,1 1 0,0-1 0,0 0 0,-1 0 0,0 1 62,1 1 0,-1-1-1,0 0 1,0 1 0,0-1-1,1 1 1,-1 0 0,1-1-1,-1 1 1,1 0 0,0-1-1,0 1 1,0 0 0,0-1-1,0 1 1,0 0 0,0-1 0,0 1-1,1 0 1,-1-1 0,1 3-1,12 39 1010,-8-33-877,-1 0-1,1-1 1,1 0-1,0 0 1,0 0-1,1-1 1,0 0 0,0 0-1,1-1 1,0 1-1,0-2 1,16 11-1,-10-9-98,0-1 0,0-1 0,1 0 0,-1-1-1,1-1 1,0 0 0,1-1 0,17 1 0,-6-2-586,-1-1-1,1-2 1,0-1 0,-1-1 0,0-1 0,1-1 0,-1-1-1,-1-2 1,0 0 0,25-13 0,-27 9-1340,38-26 1,8-17-1932</inkml:trace>
</inkml:ink>
</file>

<file path=ppt/ink/ink1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4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3840,'1'0'160,"-1"0"0,0-1 0,0 1 0,0 0 0,1 0 0,-1 0 0,0 0 0,0 0 0,0 0 0,1 0 0,-1 0 0,0 0 0,0-1 0,1 1 0,-1 0 0,0 0 0,0 0 0,1 0 0,-1 0 0,0 1 0,0-1 0,0 0 0,1 0 0,-1 0 0,0 0 0,0 0 0,1 0 0,-1 0 0,0 0 0,0 0 0,0 1 0,1-1 0,-1 0 0,0 0 0,0 0 0,0 0 0,0 1 0,0-1 0,1 0 0,-1 0 0,0 0 0,0 1 0,0-1 0,0 0 0,0 0 0,0 0 0,0 1 0,0-1 0,0 0 0,0 0 0,0 1 0,0-1 0,0 0 0,0 0 0,0 1 0,11 27 2818,7 37-2479,6 44 1107,-10-40-925,2-1 0,4 0 0,47 108 0,-67-175-681,0-1 0,1 0 0,-1 0 0,0 1 0,0-1 0,0 0 0,1 1 0,-1-1 0,0 0 0,0 1 0,0-1 0,0 0 0,0 1 0,0-1 0,1 0 0,-1 1 0,0-1 0,0 1 0,0-1 0,0 0 0,0 1 0,0-1 0,-1 0 0,1 1 0,0-1 0,0 0 0,0 1 0,0-1 0,0 1 0,0-1 0,-1 0 0,1 0 0,0 1 0,-1-1 0,-8-7 0,0-13-2,1 0 0,0-1-1,2 0 1,0-1-1,2 0 1,-3-23 0,4 11-26,0-1 0,3 1 0,4-42 0,-1 61 18,0 0-1,1 0 0,0 0 1,2 0-1,-1 1 0,2 0 1,0 0-1,1 1 0,0 0 0,14-17 1,-14 20 39,0 0-1,1 0 1,1 1 0,-1 0-1,2 0 1,-1 1 0,1 1 0,0 0-1,1 0 1,-1 1 0,1 1 0,18-6-1,-21 9 23,-1 0 0,1 1-1,0 0 1,0 1-1,-1 0 1,1 0 0,0 1-1,-1 0 1,1 0-1,0 1 1,13 5 0,-8-2 36,0 2 0,0-1 1,-1 2-1,0 0 0,0 0 0,13 12 1,0 4 56,-1 1 1,0 1 0,-2 1-1,37 58 1,-46-63-145,-2 0 0,0 0 0,-1 1 0,-1 0 0,-1 1 0,7 32 0,-16-53-113,1-1 0,-1 0 0,1 1 0,-1-1 0,0 1 0,0 0 0,0-1 1,-1 1-1,1-1 0,0 1 0,-1-1 0,0 0 0,1 1 0,-1-1 0,0 0 0,0 1 1,0-1-1,-1 0 0,1 0 0,-1 0 0,1 0 0,-1 0 0,-2 2 0,-10 2-1551</inkml:trace>
</inkml:ink>
</file>

<file path=ppt/ink/ink1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5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190 304 6144,'20'31'10713,"36"43"-8115,-40-55-2294,2-2-1,-1 0 1,2-1-1,1 0 0,0-2 1,24 14-1,-31-21-142,1-1 0,0 0 0,0-1-1,0 0 1,0-2 0,1 1 0,0-2 0,0 0-1,0 0 1,0-2 0,20-1 0,-19 0-78,-1-1 1,0-1 0,1 0-1,-1-1 1,-1 0-1,1-2 1,-1 0 0,0 0-1,19-12 1,-25 12-70,0 0 1,0 0-1,-1 0 1,0-1-1,0-1 0,-1 1 1,1-1-1,-2 0 1,1 0-1,-1-1 0,0 1 1,-1-1-1,0 0 0,-1-1 1,5-18-1,-5 17-14,-1 0 0,-1 0 0,0 0 0,-1 0 0,0 0 0,0 0 0,-1 0 0,-1 1 0,0-1 0,0 0 0,-8-19 0,4 16 0,0 1 0,-1 1 0,-1-1 0,0 1 0,0 1 0,-2-1 0,1 2 0,-20-18 0,14 16 16,-1 0 0,0 1-1,-1 1 1,0 1 0,0 0 0,-1 1-1,0 1 1,-1 1 0,1 1 0,-1 0-1,0 1 1,-34-2 0,19 4 64,1 2 1,-1 1-1,1 2 1,0 1-1,0 1 1,-53 17-1,63-15-5,0 1 0,1 1-1,0 2 1,-35 21 0,51-29-69,0 1 1,1 0-1,-1 0 1,1 1 0,0-1-1,0 1 1,0 0-1,1 1 1,0-1 0,0 1-1,0 0 1,0 0-1,1 0 1,0 0 0,1 1-1,-1-1 1,1 1-1,1 0 1,-1-1 0,0 12-1,2-11-161,1 0-1,1-1 0,-1 0 1,1 1-1,0-1 0,0 0 1,1 0-1,0 0 1,0 0-1,0 0 0,1-1 1,0 1-1,0-1 0,0 0 1,0 0-1,1-1 1,0 1-1,8 5 0,0 0-537,1-1 0,0-1 0,1 1 0,-1-2 0,1 0 0,22 6 0,63 7-2634</inkml:trace>
</inkml:ink>
</file>

<file path=ppt/ink/ink1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6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348 36 6656,'-15'-5'1814,"-19"-7"1209,12-2 2507,21 14-5470,-1-1-1,0 0 1,1 1-1,-1-1 1,0 1-1,0-1 1,0 1-1,0 0 0,1 0 1,-1 0-1,0 0 1,0 0-1,0 0 1,0 1-1,1-1 0,-5 2 1,-34 11 582,28-9-247,-1 0-208,0 0-1,0 2 0,0-1 1,0 2-1,1 0 0,0 0 1,0 1-1,1 0 0,0 1 0,0 1 1,1-1-1,0 2 0,1-1 1,-8 14-1,16-23-170,-1 1 1,1-1-1,0 1 0,1-1 1,-1 1-1,0 0 0,0-1 0,1 1 1,-1 0-1,1 0 0,-1-1 1,1 1-1,0 0 0,0 0 1,0 0-1,0 0 0,0-1 1,0 1-1,0 0 0,1 0 0,-1 0 1,1-1-1,-1 1 0,1 0 1,-1 0-1,1-1 0,0 1 1,0-1-1,0 1 0,0 0 1,0-1-1,1 0 0,-1 1 0,0-1 1,0 0-1,1 0 0,-1 0 1,1 0-1,-1 0 0,1 0 1,0 0-1,3 1 0,5 2-1,1 0 0,-1 0-1,1-1 1,0-1 0,22 2-1,175 8-14,71 8 0,-250-16-1,0 1 0,0 2-1,48 17 1,-67-20 20,-1 0-1,0 1 1,0 0 0,0 0 0,-1 1 0,0 0 0,0 1 0,0-1-1,-1 2 1,0-1 0,0 1 0,-1 0 0,0 0 0,6 12 0,-10-17 5,0 1 1,-1-1 0,1 1-1,-1 0 1,0-1 0,0 1-1,0 0 1,-1 0 0,0-1-1,1 1 1,-1 0 0,0 0-1,-1 0 1,1 0 0,-1-1-1,1 1 1,-1 0 0,-2 5-1,0-3 32,0 0 0,-1 0-1,1-1 1,-1 1 0,0-1 0,-1 0-1,1 0 1,-1 0 0,-10 7 0,-2 0 110,-1-1 1,0 0 0,-1-1 0,0-2-1,-38 13 1,30-14-172,0-1 1,0-1-1,-1-1 0,1-1 1,-1-2-1,0-1 0,1-1 0,-1-1 1,1-2-1,-1-1 0,1-1 0,0-1 1,1-1-1,0-1 0,0-2 0,1 0 1,-24-16-1,35 14-2315,14 12 2136,0 1 0,0-1 0,0 0 0,0 0 0,0 0 1,1 1-1,-1-1 0,0 0 0,0 0 0,1 1 0,-1-1 0,0 0 0,1 1 1,-1-1-1,1 0 0,-1 1 0,1-1 0,-1 1 0,1-1 0,0 0 0,-1 1 1,2-1-1,16-14-3037</inkml:trace>
</inkml:ink>
</file>

<file path=ppt/ink/ink1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6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22 7424,'-52'-21'5845,"52"21"-5691,0 0-1,-1 0 1,1 0 0,0 0-1,0 0 1,-1 0 0,1 0-1,0 0 1,0 0 0,-1 0 0,1 0-1,0 0 1,0 0 0,-1 0-1,1 0 1,0 0 0,0 1-1,-1-1 1,1 0 0,0 0-1,0 0 1,0 0 0,-1 1-1,1-1 1,0 0 0,0 0 0,0 0-1,0 1 1,0-1 0,-1 0-1,1 0 1,0 0 0,0 1-1,0-1 1,0 0 0,0 0-1,0 1 1,0-1 0,-1 18 1712,5 15-1620,14 82 1119,-5 0-1,-2 149 0,-10-159-990,4 0 0,5-1 0,26 117 1,-32-206-358,0 0 1,1 0 0,1-1 0,0 0-1,0 0 1,2 0 0,0-1 0,0 0 0,1 0-1,1-1 1,12 12 0,-15-18-38,0 0-1,0-1 1,1 0 0,-1 0 0,1 0-1,1-1 1,-1-1 0,0 1-1,1-1 1,0 0 0,0-1 0,0 0-1,0-1 1,0 0 0,0 0 0,0-1-1,0 0 1,1 0 0,16-4 0,-17 2-54,7 1-515,0-1 1,0-1-1,-1-1 0,1 0 1,-1-1-1,0 0 0,0-2 0,0 1 1,-1-2-1,20-13 0,5-15-2739</inkml:trace>
</inkml:ink>
</file>

<file path=ppt/ink/ink1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6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59 8064,'-14'3'3968,"67"6"-2560,-30-12 4991,15-3-6143,19-1 128,23 7 128,0 0 0,8-3-640,7-1 0,-12-15-256,-12 6 128,-8 1-1664,-12 12 0,-14-4-767,-13 16-1</inkml:trace>
</inkml:ink>
</file>

<file path=ppt/ink/ink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1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8 682 1792,'13'0'1313,"-1"-1"0,1 0 0,23-7 0,-15 2-899,-1-2-1,0 0 1,-1-1 0,0-1 0,0-1 0,31-25 0,-7 4 73,-1-3 0,47-49 0,-75 69-411,-1-1-1,0-1 1,-1 0 0,-1-1 0,0 0-1,-2-1 1,0 1 0,-1-2 0,6-22 0,-12 36-65,-1-1 0,0 1 0,0-1 0,0 0 1,-1 1-1,0-1 0,0 1 0,-1-1 0,1 0 1,-1 1-1,-1-1 0,0 1 0,1 0 0,-2-1 0,1 1 1,-1 0-1,0 0 0,0 0 0,-1 1 0,-8-11 1,6 10-18,0-1 1,-1 1 0,0 1-1,0-1 1,-1 1-1,1 1 1,-1-1 0,0 1-1,-1 0 1,1 1 0,0 0-1,-1 1 1,0-1 0,0 2-1,-9-2 1,0 1 3,0 1-1,0 1 1,0 1 0,0 0 0,1 1-1,-1 1 1,0 0 0,1 2-1,-1 0 1,-27 12 0,35-12 3,1 0 1,-1 1-1,1 0 0,0 0 0,1 1 1,-1 0-1,1 1 0,0 0 1,1 0-1,0 0 0,1 1 1,-1 0-1,2 1 0,-1-1 1,1 1-1,1 0 0,0 0 1,-5 17-1,6-10 52,0 0-1,1 0 1,1 0-1,0 0 1,2 1 0,0-1-1,0 0 1,2 0 0,0 0-1,1 0 1,1-1 0,9 22-1,-2-11 85,1 1 0,1-2 0,2 0 0,1 0 0,0-2 0,25 26 0,-25-31-64,0-2 0,1 0 0,0-1 0,2-1-1,0-1 1,0 0 0,1-2 0,1 0 0,0-2 0,1 0 0,0-1 0,0-2 0,0 0 0,1-2 0,0 0 0,1-2 0,-1 0 0,48-2 0,-46-2-68,4 1 41,-1-2-1,1 0 0,-1-2 1,1-1-1,50-16 1,-51 9-39,1-1 0,-2-1 0,0-1 1,-1-1-1,-1-2 0,0-1 1,41-40-1,-55 47-43,0-2 1,-1 1-1,-1-2 0,0 1 1,-1-1-1,0-1 0,-2 0 1,1 0-1,-2 0 0,0-1 1,-2 0-1,1 0 0,-2 0 1,0-1-1,0-25 1,-3 23-25,-2-1 0,0 1 0,-1-1 0,-1 1 0,-1 0 0,0 1 0,-2-1 0,0 1 0,-1 0 0,-1 1 0,-1 0 0,-1 0 0,-21-27 0,26 37 46,-1 0 0,0 0 0,0 1 0,0 1 0,-1-1 0,0 1 0,0 0 0,-1 1 0,1 0 0,-1 0 0,0 1 0,-1 0 0,1 1 0,-1-1 0,1 2 0,-1 0 0,0 0 0,0 1 0,0 0 0,0 0 1,0 1-1,0 1 0,0 0 0,0 0 0,0 1 0,0 0 0,0 0 0,1 1 0,-14 6 0,13-4 2,1 0 0,-1 0 0,1 1 0,1 0 0,-1 0 0,1 1 0,0 1 0,0-1 0,1 1 0,0 0 0,1 1 0,-10 14 0,9-9 29,0 0 0,1 0 0,0 1 0,1 0 0,1 0 0,1 0 0,0 1 0,-1 17 1,3-11 47,0-1 1,2 1 0,0 0 0,1 0 0,2-1-1,0 1 1,1-1 0,1 0 0,1-1 0,1 1 0,1-1-1,18 29 1,-9-22 5,1-2 0,1-1 0,1 0 0,1-1 0,1-2 0,1 0 0,1-1 0,33 19 0,-41-29-45,1-1-1,-1 0 1,2-1 0,-1-1-1,1-1 1,0-1 0,0 0-1,1-1 1,-1-1 0,1-1-1,0-1 1,0-1 0,-1-1 0,26-3-1,-41 3-22,23-3 72,53-17-1,-72 19-54,0-1-1,0-1 0,-1 0 1,1 0-1,-1 0 0,0-1 1,0 0-1,0 0 0,-1-1 1,0 0-1,5-6 0,4-6 3,-17 20-13,1 0 1,0 1 0,0-1 0,0 1 0,1-1 0,-1 1 0,0-1 0,1 1 0,0-1 0,-1 1 0,1 0 0,0-1 0,1 1 0,-1-1 0,0 1 0,1 0 0,-1-1 0,1 1 0,0-1-1,0 1 1,0-1 0,0 0 0,0 1 0,1-1 0,-1 0 0,0 0 0,1 0 0,2 3 0,1 2 12,1 0 1,0 0-1,0-1 1,0 0-1,1 0 1,0 0-1,0-1 1,10 6-1,-5-6 1,0-1-1,0 0 1,1 0-1,-1-2 1,1 1 0,0-2-1,0 1 1,0-2-1,0 0 1,-1 0-1,1-1 1,0-1 0,0 0-1,13-5 1,-14 4 7,0 0 0,0-1 0,0-1 0,-1 0 0,0 0 0,0-1 0,0 0 0,-1-1 0,0-1 0,0 1 0,-1-2 0,0 1 0,0-1 0,12-18 0,-16 19-27,-1-1 0,-1 0 0,0 1 0,0-1 0,-1 0-1,0-1 1,0 1 0,-1 0 0,-1 0 0,1-1 0,-1 1-1,-1 0 1,0-1 0,0 1 0,-1 0 0,0 0 0,-1 0-1,1 0 1,-2 0 0,1 1 0,-9-14 0,6 10-28,-1 0 1,0 0 0,-1 1 0,0-1-1,-1 2 1,0-1 0,-1 1 0,0 1-1,-1 0 1,0 0 0,0 1 0,-1 0-1,-24-11 1,14 11-41,-1 2 0,1 0 0,-1 1 0,0 2 0,-1 0 0,1 2 0,-30 1 0,38 0 28,1 1 0,-1 1 0,1 0 0,0 1 0,-1 1-1,1 0 1,1 1 0,-1 0 0,1 1 0,0 1 0,0 0 0,-20 15-1,30-20 27,-1 1-1,1 0 1,0 1-1,0-1 0,1 0 1,-1 1-1,1-1 1,0 1-1,-1 0 0,2 0 1,-1 0-1,0 0 1,1 0-1,0 0 0,0 1 1,0-1-1,0 0 1,1 1-1,-1 6 0,2-8 8,-1 0-1,1 0 0,0 0 0,0 0 0,0 0 0,0 0 1,0 0-1,1 0 0,0-1 0,-1 1 0,1 0 0,0-1 1,0 1-1,0-1 0,0 0 0,1 0 0,-1 0 0,1 0 1,-1 0-1,1 0 0,0-1 0,-1 1 0,1-1 0,0 0 1,0 0-1,6 2 0,34 6-8,0-2 0,1-1 1,0-2-1,0-3 0,71-5 1,45 2-61,-149 2 80,-1 0 1,1 2 0,-1-1-1,0 1 1,17 6 0,-24-7-4,1 0-1,-1 1 1,0-1 0,0 1-1,-1 0 1,1 0 0,0 0 0,-1 0-1,1 1 1,-1-1 0,1 1-1,-1-1 1,0 1 0,0 0 0,-1 0-1,1 0 1,0 0 0,-1 0-1,0 0 1,0 0 0,1 4 0,2 9 40,0 0 1,1 0 0,1 0 0,0-1 0,1 0 0,1-1-1,14 22 1,-16-29-158,0 0-1,0 0 1,1-1-1,0 0 1,1 0-1,-1 0 1,1-1-1,0 0 1,0-1-1,1 0 1,0 0-1,-1-1 1,1 0-1,16 3 1,7 1-1615,-7-1-192</inkml:trace>
</inkml:ink>
</file>

<file path=ppt/ink/ink1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7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22 362 4992,'-1'-1'112,"1"1"0,0-1 1,0 0-1,-1 0 0,1 1 1,0-1-1,0 0 0,0 0 0,0 0 1,0 1-1,0-1 0,1 0 1,-1 0-1,0 1 0,0-1 0,0 0 1,1 0-1,-1 1 0,0-1 1,1 0-1,-1 1 0,1-1 0,-1 0 1,1 1-1,-1-1 0,1 0 0,-1 1 1,1-1-1,0 1 0,-1-1 1,1 1-1,0 0 0,-1-1 0,1 1 1,0 0-1,-1-1 0,1 1 1,0 0-1,1-1 0,-1 2 121,1-1 0,-1 0 0,0 0 0,1 0-1,-1 1 1,0-1 0,0 1 0,0-1 0,1 1 0,-1-1 0,0 1-1,0 0 1,0-1 0,0 1 0,0 0 0,0 0 0,0 0 0,0 0-1,0 0 1,0 0 0,-1 0 0,1 0 0,0 0 0,-1 0 0,1 1-1,-1-1 1,1 0 0,-1 0 0,1 2 0,15 46 2060,4 15-1296,52 109 1,-51-133-710,1-1 0,2-1 0,47 55 0,-96-118-210,2-2 0,-21-30 0,-1-15 15,3-2-1,-56-142 1,90 195-33,2 1 1,0-1 0,2-1-1,0 1 1,-1-27-1,5 41-29,0 1-1,0-1 1,0 0-1,1 0 0,0 0 1,0 1-1,1-1 1,0 0-1,0 1 1,1-1-1,0 1 0,0 0 1,0 0-1,1 0 1,0 1-1,0-1 1,0 1-1,1 0 0,-1 0 1,10-7-1,1 2 41,1 1 0,0 0 0,1 2 0,-1 0 0,1 0 0,1 2 0,-1 0 0,20-2 0,149-14 233,-150 18-244,133-4-334,-142 7-1285,0 2 1,27 5 0,-39-3-1258,-3-1-149</inkml:trace>
</inkml:ink>
</file>

<file path=ppt/ink/ink1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8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172 373 7168,'0'2'694,"-1"1"-1,1-1 1,0 1 0,0-1 0,0 1 0,0-1-1,0 1 1,0-1 0,1 0 0,-1 1 0,1-1-1,0 1 1,1 3 0,0 1 2542,0 4-2850,1-1 0,0 1 0,1-1 1,0 0-1,0 0 0,10 15 0,-10-20-352,-1 0-1,1-1 0,1 1 0,-1-1 0,1 0 0,-1 0 0,1-1 0,0 1 0,1-1 0,-1 0 0,0-1 0,1 1 0,0-1 1,6 1-1,2 1 99,0-2 0,0 0 0,1-1 0,-1 0 1,1-1-1,-1-1 0,1 0 0,-1-1 0,1 0 1,-1-1-1,15-6 0,-1 0-44,-1-1 0,-1-2 0,0-1 0,40-25 0,-57 32-78,1-1 0,-1 0-1,0-1 1,0 0 0,-1 0 0,0-1-1,-1 0 1,0-1 0,0 1-1,-1-1 1,0 0 0,7-20 0,-10 23-25,-1-1 0,-1 0 0,1 1 0,-1-1 0,-1 0 1,1 0-1,-1 0 0,-1 0 0,1 1 0,-1-1 0,-1 0 0,1 0 1,-1 1-1,-1-1 0,1 1 0,-1 0 0,-1 0 0,1 0 0,-10-13 1,2 6-55,0 1 0,-1 0 0,0 1 0,-1 0 0,0 1 1,-1 0-1,-1 1 0,1 1 0,-2 1 0,1 0 1,-1 0-1,0 2 0,-1 0 0,-32-7 0,18 6-36,0 2-1,-1 1 0,1 2 1,-1 1-1,0 1 1,0 2-1,-43 7 0,56-5 27,0 0 0,1 2 0,-31 12 0,42-15 52,0 1 0,0 0 0,1 0 0,-1 0 0,1 0 0,0 1 0,0 0 0,0 1 0,1-1 0,0 1 0,-8 11 0,12-15 19,0 0 0,0-1 0,1 1 0,-1 0 0,0 0 0,0 1 0,1-1 0,0 0 0,-1 0 0,1 0 0,0 0 0,0 0 0,0 0 0,0 1 0,0-1 0,1 0 0,-1 0 0,0 0 0,1 0 0,0 0 0,1 2 0,0 1-1,0-1 0,1 0 0,0 0 1,0 0-1,0-1 0,1 1 0,-1-1 0,1 1 0,4 2 0,7 4-47,1 0-1,0-2 1,32 14 0,-4-6-81,1-3 1,0-1-1,1-2 1,0-2 0,60 2-1,233-12-775,-322 1 872,-10 1 2,0-1 130,0 1 0,1 0 0,-1 0 0,0 1 0,12 2 1,-18-3-26,1 1 0,0 0-1,-1-1 1,1 1 0,-1 0 0,1 0 0,-1 0 0,1 0 0,-1 0 0,0 1 0,0-1 0,1 0 0,-1 0 0,0 1 0,0-1 0,0 1 0,0-1 0,-1 1 0,1-1 0,0 1 0,-1 0 0,1-1 0,-1 1-1,1 0 1,-1-1 0,0 1 0,1 2 0,0 3 114,1 0 0,0 0-1,0 0 1,1-1-1,0 1 1,0-1 0,0 0-1,1 0 1,0 0 0,0 0-1,1-1 1,-1 1 0,1-1-1,10 8 1,7 5 260,1-1-1,30 16 1,-38-25-395,1 0 0,0-1 0,0-1 0,1-1 0,-1 0 0,1-1 0,0-1 0,23 2 0,-5-3-1253,-1-2-1,0-1 1,43-7-1,-11-2-2248</inkml:trace>
</inkml:ink>
</file>

<file path=ppt/ink/ink1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9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16 128,'-9'-16'0</inkml:trace>
</inkml:ink>
</file>

<file path=ppt/ink/ink1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9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 4992,'-4'-1'9177,"-8"7"-5434,9 1-4274,17-3 2051,-7-4-1454,0 0 1,0-1 0,0 1-1,0-1 1,0-1 0,0 1-1,8-4 1,-51 4-46,27 3 20,0 1-1,0 0 1,0 1-1,-10 5 1,18-8-61,0-1 1,0 1-1,0 0 1,0-1-1,0 1 0,0 0 1,0 0-1,1-1 1,-1 1-1,0 0 1,0 0-1,1 0 1,-1 0-1,1 0 1,-1 0-1,1 0 1,-1 0-1,0 2 1,1-2-68,1 0 0,-1 0 0,1 0-1,-1 0 1,0 0 0,1 0 0,-1 0 0,1-1 0,0 1 0,-1 0 0,1 0 0,0 0 0,-1-1 0,1 1 0,0 0 0,0-1 0,0 1 0,0-1 0,0 1 0,0-1 0,0 1 0,-1-1 0,1 1 0,0-1 0,2 0-1,18 5-2343</inkml:trace>
</inkml:ink>
</file>

<file path=ppt/ink/ink1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7:59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31 4736,'-12'-26'5234,"11"26"-5030,1-1-1,-1 1 0,1 0 1,-1-1-1,1 1 0,-1 0 1,1-1-1,-1 1 0,1 0 1,-1-1-1,1 1 0,-1 0 1,0 0-1,1 0 0,-1 0 1,1 0-1,-1-1 0,0 1 1,1 0-1,-1 0 0,1 1 1,-1-1-1,0 0 0,1 0 1,-2 0-1,0 2-6,1-1 0,-1 0 0,0 1 0,1-1-1,-1 1 1,1 0 0,-1-1 0,1 1 0,0 0 0,0 0 0,-1 0 0,1 0-1,1 0 1,-1 0 0,0 0 0,1 0 0,-1 1 0,1-1 0,-1 0 0,1 5-1,-1-3-50,1 1-1,0-1 1,0 1-1,0-1 0,1 1 1,0-1-1,-1 1 1,1-1-1,1 1 0,-1-1 1,1 0-1,0 0 1,0 1-1,0-1 0,0 0 1,1-1-1,-1 1 1,1 0-1,0-1 0,0 0 1,1 1-1,-1-1 1,4 2-1,-4-3-198,0 0 1,0-1-1,0 1 0,0-1 0,0 0 1,0 0-1,0 0 0,1-1 0,-1 1 1,0-1-1,0 1 0,1-1 0,-1 0 1,0 0-1,0-1 0,1 1 1,-1-1-1,0 1 0,0-1 0,0 0 1,0 0-1,0 0 0,0-1 0,0 1 1,0-1-1,0 0 0,0 0 0,-1 0 1,1 0-1,-1 0 0,0 0 0,4-4 1,-4 3-179,0 0 1,1 0 0,-1 0-1,0 1 1,-1-2-1,1 1 1,0 0 0,-1 0-1,0-1 1,0 1-1,0 0 1,0-1 0,0 1-1,-1-1 1,0 1-1,0-1 1,1 1 0,-2-1-1,0-4 1,-6-35-2735</inkml:trace>
</inkml:ink>
</file>

<file path=ppt/ink/ink1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1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36 2944,'-8'-2'419,"-20"-6"1115,12-5 2550,10 6-4237,2 4 4027,3 9-2603,-2-2-1103,1-1 1,-1 1-1,-1-1 0,1 0 1,0 0-1,-1 0 0,1-1 1,-1 1-1,-6 2 1,-7 7 408,-2-1 132,14-10-276,12-5-231,66-39-2676,-39 24 298</inkml:trace>
</inkml:ink>
</file>

<file path=ppt/ink/ink1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1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30 151 3968,'-9'-7'755,"-6"0"4711,15 7-5284,-1 1 0,1-1 0,-1 1 0,1-1 0,-1 1 0,1 0 0,0-1 0,-1 1 1,1 0-1,0-1 0,-1 1 0,1 0 0,0-1 0,0 1 0,0 0 0,0 0 0,0-1 0,-1 1 0,1 0 0,1 0 1,-1-1-1,0 1 0,0 0 0,0 1 0,1 3-9,1 0-1,-1 0 1,1 1 0,0-1 0,0-1 0,1 1-1,-1 0 1,7 8 0,10 19 874,2 16-96,-5-13-196,14 46 0,-27-72-694,0 1 1,-1-1-1,0 1 0,-1 0 1,0-1-1,-1 1 1,0 0-1,0 0 1,-1-1-1,-2 12 0,2-19-54,1 0-1,0 0 1,-1-1-1,0 1 0,1 0 1,-1 0-1,0 0 1,0-1-1,0 1 0,0 0 1,0-1-1,0 1 1,0-1-1,-1 1 1,1-1-1,-1 1 0,-1 1 1,2-3-6,0 0 0,0 0 1,0 1-1,0-1 0,0 0 0,0 0 1,0 0-1,0 0 0,0 0 0,0 0 1,0 0-1,0 0 0,0-1 0,0 1 1,0 0-1,0-1 0,0 1 0,0 0 1,0-1-1,1 1 0,-1-1 0,0 1 1,0-1-1,0 0 0,-2-2-9,0 0 0,0 0 1,1 0-1,-1 0 0,1 0 0,0-1 0,0 1 0,0-1 1,0 1-1,1-1 0,-1 0 0,1 0 0,0 1 0,0-1 1,0-6-1,1-14-38,2-1 0,1 0 1,0 1-1,2 0 0,1 0 0,1 0 1,1 1-1,1 0 0,1 0 1,1 1-1,1 0 0,1 1 0,24-29 1,-26 37 92,1 1 1,1 0-1,0 1 1,0 0 0,1 1-1,0 1 1,1 0-1,0 1 1,1 1 0,-1 0-1,1 1 1,23-5-1,-30 8 18,1 2 0,0-1 0,0 2 0,0-1-1,0 1 1,0 1 0,0-1 0,0 2 0,0 0-1,0 0 1,-1 0 0,1 1 0,-1 1 0,1 0-1,-1 0 1,0 0 0,-1 2 0,1-1 0,-1 1-1,0 0 1,12 12 0,-5-4-30,-2 0 0,1 0 1,-2 2-1,0-1 0,-1 1 0,-1 1 1,0 0-1,-1 1 0,-1 0 0,7 21 1,-12-28-35,-1 0 0,1 0 1,-2 0-1,0 1 0,0 16 1,-2-23-473,1 1 1,-1-1 0,0 1 0,0-1 0,0 0-1,-1 0 1,0 0 0,-3 6 0,0-5-2239</inkml:trace>
</inkml:ink>
</file>

<file path=ppt/ink/ink1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2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1 268 3840,'0'-1'285,"0"-1"0,0 1 0,0-1 0,0 1 0,0-1 0,0 0 0,0 1 0,1-1 0,-1 1 0,1-1 0,-1 1 0,1 0 0,-1-1 0,1 1 0,0-1 0,-1 1 0,1 0 0,0 0 0,0-1 0,0 1 0,0 0 0,0 0 0,0 0-1,1 0 1,1-1 0,-1 2-69,-1 0-1,1 0 1,-1 0-1,1 0 0,-1 0 1,1 1-1,-1-1 0,1 0 1,-1 1-1,1 0 0,-1-1 1,1 1-1,-1 0 0,0-1 1,0 1-1,1 0 1,-1 0-1,0 0 0,0 0 1,0 0-1,0 1 0,0-1 1,0 0-1,0 0 0,0 1 1,-1-1-1,2 2 0,23 38-329,-17-26 516,0-1 0,1 0 0,1 0-1,1-1 1,-1 0 0,2-1 0,0 0 0,0-1 0,17 12-1,-14-13-293,-1-2 0,1 1 0,0-2 0,1 0 0,0-1 0,0-1 0,1 0 0,-1-1 0,1-1 0,0 0-1,0-1 1,0-1 0,0-1 0,0 0 0,0-1 0,34-7 0,-45 6-104,0-1 0,0 1 0,0-1 0,-1 0 1,1 0-1,-1 0 0,1-1 0,-1 0 0,0 0 0,-1 0 0,1-1 0,-1 0 1,0 0-1,0 0 0,0 0 0,-1 0 0,1-1 0,-1 0 0,-1 1 0,1-1 0,-1 0 1,0-1-1,0 1 0,-1 0 0,0 0 0,0-1 0,0-10 0,-1 3-20,0-1-1,0 1 0,-2-1 0,1 1 1,-2-1-1,0 1 0,-1 0 1,0 0-1,-1 0 0,-1 1 0,-10-18 1,8 18 2,0 1 0,-1-1 0,-1 2 0,0-1 0,-1 1 0,0 1 1,0 0-1,-1 0 0,0 1 0,-1 1 0,0 0 0,-1 1 0,-21-9 0,24 12 10,0 1 0,0 0-1,0 1 1,0 0 0,0 1-1,0 0 1,-1 1-1,1 0 1,0 0 0,-1 1-1,1 1 1,0 0 0,0 1-1,0 0 1,1 0-1,-1 1 1,1 1 0,-19 10-1,23-12-36,1 0 0,-1 1 1,1 0-1,0 0 0,0 0 0,0 0 0,1 1 0,0 0 0,0 0 0,0 0 0,0 0 0,1 1 0,0-1 0,0 1 0,0 0 1,1 0-1,0 0 0,0 0 0,0 0 0,1 1 0,0-1 0,0 0 0,1 1 0,-1-1 0,2 1 0,-1-1 0,1 1 0,-1-1 1,2 0-1,-1 0 0,1 1 0,0-1 0,0 0 0,1 0 0,0-1 0,0 1 0,0 0 0,0-1 0,1 0 0,0 0 0,0 0 0,1 0 1,-1-1-1,1 1 0,0-1 0,0 0 0,1-1 0,7 5 0,11 3-956,0-1-1,1 0 1,0-2 0,1-1 0,-1-1-1,1-1 1,29 2 0,37 2-1819</inkml:trace>
</inkml:ink>
</file>

<file path=ppt/ink/ink1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2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3968,'0'-1'101,"1"0"-1,-1 1 1,1-1 0,-1 0 0,1 1 0,-1-1-1,1 1 1,-1-1 0,1 1 0,0-1 0,-1 1-1,1-1 1,0 1 0,-1 0 0,1-1 0,0 1-1,0 0 1,-1 0 0,1-1 0,0 1 0,0 0-1,0 0 1,-1 0 0,1 0 0,0 0 0,0 0-1,0 0 1,-1 0 0,1 0 0,0 1 0,0-1-1,-1 0 1,1 0 0,0 1 0,0-1 0,-1 1-1,1-1 1,0 0 0,-1 1 0,1-1 0,-1 1-1,1-1 1,0 2 0,2 0 368,-1 0 1,0-1-1,1 1 1,-1 1-1,0-1 1,-1 0-1,1 0 1,0 1-1,-1-1 1,1 1-1,-1 0 1,0-1-1,1 4 1,3 24 565,-1 0 1,-2 0 0,-2 47 0,-1-48-248,1 1 0,2 0 0,5 31 0,0-42-426,-3-28-139,-1-29-168,-4-10-96,0 20-28,1 0 1,1 0 0,1 0 0,11-52 0,-11 73 59,0 0 0,1 0 0,0 0 0,0 0 0,1 1 0,0-1 0,0 1 0,0 0 0,1 0 0,0 0 0,0 1 0,0 0 1,1 0-1,-1 0 0,1 0 0,1 1 0,-1 0 0,0 1 0,1-1 0,0 1 0,0 0 0,0 1 0,9-2 0,-8 2 54,1 1 1,0 0-1,0 0 1,1 1-1,-1 0 0,0 1 1,0 0-1,-1 0 1,18 6-1,78 32 498,-86-32-431,4 2 30,-1 1-1,0 1 1,0 0 0,-2 2-1,1 0 1,-2 1-1,0 1 1,0 1-1,-2 1 1,29 35 0,-41-47-103,-1 1 1,1-1 0,-1 1 0,-1 0-1,1 0 1,-1 0 0,0 1 0,0-1-1,0 0 1,-1 1 0,0-1-1,-1 1 1,1-1 0,-1 1 0,-1 0-1,1-1 1,-1 1 0,0-1 0,0 1-1,-3 6 1,-2 1-256,1-1 0,-2 1-1,0-2 1,0 1 0,-2-1-1,1 0 1,-19 19 0,24-27-1412,5-5 214,5-4-430,14-2-1355</inkml:trace>
</inkml:ink>
</file>

<file path=ppt/ink/ink1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3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1 397 7680,'1'4'3407,"0"-2"-3129,0 1 1,0 0-1,0-1 1,0 0 0,0 1-1,1-1 1,-1 0-1,1 1 1,0-1-1,3 3 1,15 7 4364,7-4-4272,0 0 0,0-2 0,1-1 0,0-1 0,0-2 0,0 0 0,0-2 0,1-1 0,46-8 0,-58 6-338,0-1-1,0-1 1,0 0 0,-1-1 0,1-1-1,-1 0 1,-1-1 0,0-1 0,0 0-1,0-2 1,-2 1 0,1-1 0,-1-1-1,-1-1 1,0 0 0,14-20 0,-22 27-28,0 0 0,-1 0 0,0 0 1,0-1-1,-1 1 0,1-1 1,-2 1-1,1-1 0,-1 0 1,0 0-1,0 0 0,0 0 0,-1 0 1,-1 0-1,1 0 0,-1 0 1,-3-13-1,1 11-12,0 0-1,-1 0 1,0 0 0,0 0 0,-1 1-1,0 0 1,-1 0 0,0 0 0,0 1-1,-1-1 1,1 1 0,-9-6-1,7 7 6,0 0 0,-1 0 0,0 0 0,0 1 0,0 1 0,0 0 0,-1 0 0,1 1-1,-1 0 1,0 0 0,-15-1 0,18 3 19,0 1 0,0 0-1,-1 0 1,1 0 0,0 1 0,0 1-1,0-1 1,0 1 0,0 0 0,0 0 0,1 1-1,-1 0 1,1 0 0,-1 1 0,1 0-1,0 0 1,-6 6 0,4-3 55,1 1 0,0 0 0,1 1 0,-1 0 0,2 0 1,-1 0-1,1 0 0,1 1 0,0 0 0,0 0 0,1 0 0,0 1 0,0-1 0,1 1 0,1-1 1,0 1-1,1 0 0,0 0 0,1 15 0,2-5 67,0 0 1,1-1 0,0 1-1,2-1 1,1 0-1,0 0 1,1-1-1,2 0 1,12 19-1,-12-22-148,0 0-1,2-1 1,0-1 0,1 0-1,0 0 1,1-1 0,0-1-1,33 20 1,-39-27-215,0-1 1,0 0-1,1-1 1,-1 0-1,1 0 1,0-1-1,0 0 1,0 0-1,0-1 0,0 0 1,0-1-1,0 0 1,1-1-1,-1 0 1,0 0-1,0 0 1,0-2-1,0 1 1,-1-1-1,12-5 1,-11 4-392,0-1 1,-1 0 0,1 0-1,12-11 1,27-35-2607</inkml:trace>
</inkml:ink>
</file>

<file path=ppt/ink/ink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2.2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2944,'-1'1'136,"1"-1"-1,-1 1 1,0 0-1,0-1 1,1 1 0,-1 0-1,0 0 1,1 0 0,-1-1-1,1 1 1,-1 0 0,1 0-1,0 0 1,-1 0-1,1 0 1,0 0 0,-1 0-1,1 0 1,0 0 0,0 0-1,0 0 1,0 0 0,0 0-1,0 0 1,1 1-1,-1 43 1744,0-29-1887,17 346 1482,-1-56-644,26 302 45,-41-605-875,4 35 0,0 0 0,-2 64 0,-3-101-33,0 1 1,-1-1 0,1 1-1,0-1 1,0 1-1,-1-1 1,1 1 0,-1-1-1,1 1 1,-1-1 0,0 0-1,1 1 1,-1-1 0,0 0-1,0 0 1,0 1-1,0-1 1,-1 1 0,1-2-11,0 0 0,1 0 0,-1 0 1,0 0-1,1 0 0,-1 0 0,0 0 1,1 0-1,-1 0 0,0 0 0,0 0 1,1-1-1,-1 1 0,0 0 0,1 0 1,-1-1-1,1 1 0,-1 0 0,0-1 1,1 1-1,-1-1 0,1 1 0,-1-1 1,1 1-1,-1-1 0,1 1 0,0-1 0,-1 1 1,1-1-1,0 0 0,-1 1 0,1-1 1,0 0-1,0 1 0,-1-1 0,1 0 1,0 1-1,0-1 0,0-1 0,-10-26-1322,1 0-64</inkml:trace>
</inkml:ink>
</file>

<file path=ppt/ink/ink1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3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10752,'-37'24'5376,"94"32"-5248,-24-42 9215,8 5-9215,25 13 0,25-19 0,15-3 128,13-13-1152,-7-4 0,-8-13-2304,-14-12 128</inkml:trace>
</inkml:ink>
</file>

<file path=ppt/ink/ink1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4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33 363 3840,'-9'-8'4538,"-5"-1"4838,9 14-6718,1 13-3359,4-12 867,0 0 1,0 0-1,0 0 0,1 0 0,-1-1 0,1 1 0,1 0 0,-1 0 0,1-1 0,0 1 1,0-1-1,1 0 0,-1 0 0,1 1 0,0-2 0,1 1 0,-1 0 0,1-1 0,0 1 1,0-1-1,1 0 0,8 6 0,1-1 36,0-2 1,0 0-1,0 0 1,1-1-1,0-1 0,0 0 1,29 4-1,-20-5-155,1-1-1,-1-1 0,1-2 1,-1 0-1,1-2 0,-1 0 1,0-2-1,0 0 1,29-10-1,-37 9-81,-1-1 0,0 0-1,0-1 1,0 0 0,-1-2 0,0 1 0,-1-2 0,0 0-1,-1 0 1,1-1 0,-2-1 0,0 0 0,0 0-1,16-27 1,-22 31-34,-1 0-1,-1 0 0,1-1 1,-1 1-1,0-1 0,-1 0 1,0 0-1,-1 1 0,0-2 0,0 1 1,-1 0-1,0 0 0,0 0 1,-1 0-1,0 0 0,-1 0 1,0 0-1,-1 1 0,1-1 1,-2 0-1,1 1 0,-1 0 1,0 0-1,-1 0 0,0 0 1,0 1-1,-7-7 0,2 2-13,0 2 0,-1-1-1,0 1 1,0 1-1,-1 0 1,-1 1 0,0 0-1,0 1 1,0 0-1,-1 1 1,0 0 0,0 1-1,0 1 1,-1 0-1,-24-2 1,14 5 60,1 1 0,-1 1 0,0 1 0,1 1-1,0 1 1,-1 1 0,1 2 0,1 0 0,0 1 0,0 2 0,-26 14 0,46-23 29,1 0 1,-1 0 0,1 1-1,0-1 1,-1 1-1,1 0 1,0-1 0,0 1-1,0 0 1,0 0-1,1 0 1,-1 1 0,0-1-1,1 0 1,0 1 0,-1-1-1,1 1 1,0-1-1,0 1 1,0-1 0,1 1-1,-1 0 1,1-1 0,-1 1-1,1 0 1,0 0-1,0-1 1,0 1 0,0 0-1,1 0 1,0 2 0,1 0 3,1 0 0,-1 0 0,1-1 0,0 1 0,0-1 0,1 0 0,-1 0 0,1 0 0,0 0 0,0-1 0,1 1 0,-1-1 0,0 0 0,7 3 0,17 9 49,2-2-1,-1-1 0,2-1 1,-1-1-1,2-2 1,33 4-1,198 13 163,-145-18-168,-88-6 59,-23-2-25,-1 1 0,0 0 0,1 0 0,-1 1 0,0 0-1,1 0 1,-1 0 0,0 1 0,11 4 0,-16-4-16,0-1 0,0 1 0,0 0 0,0-1 0,0 1 1,0 0-1,0-1 0,0 1 0,-1 0 0,1 0 0,-1 0 0,0-1 0,1 1 0,-1 0 0,0 0 0,0 0 0,0 0 0,0 0 0,0 0 0,-1 0 0,1-1 0,-1 1 0,1 0 0,-1 0 0,1 0 0,-2 1 0,-2 25 635,4-26-675,1 0 1,-1 1-1,1-1 0,-1 0 0,1 0 1,0 0-1,0 0 0,0 0 0,0 0 1,0 0-1,1 0 0,-1 0 0,0 0 1,1 0-1,0-1 0,-1 1 0,1-1 1,0 1-1,3 1 0,-1-1-33,1 0-1,-1 0 0,1 0 1,0 0-1,-1-1 1,1 0-1,0 0 1,8 0-1,6-1-798,-1 0 0,0-1 0,34-7 0,19-16-4597,-38 12 2071</inkml:trace>
</inkml:ink>
</file>

<file path=ppt/ink/ink1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5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423 4 7680,'-12'-2'796,"0"1"1,1 1 0,-1 0-1,0 0 1,0 1 0,-17 4-1,-73 23 3089,61-16-3725,14-5 118,-54 18 149,74-22-408,1-1 1,0 1-1,0 1 0,0 0 0,1-1 0,-1 2 0,1-1 0,0 0 0,-9 11 0,13-14-7,1-1 1,0 1-1,-1-1 1,1 1-1,-1 0 1,1-1-1,-1 1 1,1 0-1,0-1 1,0 1-1,-1 0 1,1-1 0,0 1-1,0 0 1,0 0-1,0-1 1,0 1-1,0 0 1,0 0-1,0-1 1,0 1-1,0 0 1,0 0-1,0-1 1,1 1-1,-1 0 1,0-1-1,0 1 1,1 0-1,-1-1 1,1 1-1,-1 0 1,0-1-1,1 1 1,-1-1-1,1 1 1,0-1 0,-1 1-1,1-1 1,-1 1-1,2 0 1,32 13 179,-33-14-185,193 48 568,-135-37-199,0 3 0,0 3-1,-2 2 1,79 37-1,-125-50-247,-1 1 0,-1-1-1,1 2 1,-1-1 0,0 1 0,-1 1-1,0-1 1,7 11 0,-13-17-95,0 1 0,0-1-1,-1 1 1,1-1 0,-1 1 0,0-1 0,1 1 0,-1 0 0,0 0 0,-1-1-1,1 1 1,0 0 0,-1 0 0,0 0 0,1 0 0,-1 0 0,-1 0 0,1 0 0,0 0-1,-1 0 1,1 0 0,-1-1 0,0 1 0,0 0 0,0 0 0,0-1 0,0 1 0,-1 0-1,1-1 1,-1 1 0,0-1 0,1 0 0,-1 0 0,-1 1 0,1-1 0,0 0 0,0-1-1,-3 3 1,-9 5 67,-1-1-1,1 0 1,-1-1-1,0-1 1,-1-1-1,0 0 1,0 0-1,-17 1 1,-139 13 335,132-16-336,34-3-139,-48 2 196,52-2-212,0 0 0,1 0 0,-1 0 0,0 0 0,0 0 0,0 0-1,1-1 1,-1 1 0,0 0 0,1-1 0,-1 0 0,0 1 0,1-1 0,-1 0 0,1 0 0,-1 0 0,1 0 0,-1 0 0,1 0-1,0 0 1,-1 0 0,-1-3 0,4 2-202,0 1 0,-1 0 0,1 0 0,0 0 1,0 0-1,0 0 0,0 0 0,0 0 0,0 0 0,1 1 0,-1-1 0,0 0 0,0 1 0,3-2 0,-3 2-75,20-9-2761</inkml:trace>
</inkml:ink>
</file>

<file path=ppt/ink/ink1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5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3 8064,'-6'-1'530,"0"0"0,1 1 0,-1 0 0,0 0 0,1 0 0,-1 1 0,0 0 0,1 0 0,-1 1 1,1-1-1,-1 1 0,1 0 0,0 0 0,0 1 0,-5 3 0,-34 13 1100,-79 16-1155,-9 2 53,133-37-522,-1 0 0,0 0-1,0 0 1,1 1 0,-1-1 0,0 0 0,1 0-1,-1 0 1,0 1 0,0-1 0,1 0 0,-1 0-1,0 1 1,0-1 0,0 0 0,1 0 0,-1 1-1,0-1 1,0 0 0,0 1 0,0-1 0,0 0-1,0 1 1,0-1 0,0 0 0,0 1 0,0-1-1,0 0 1,0 1 0,0-1 0,0 0 0,0 1-1,0-1 1,0 0 0,0 1 0,0-1 0,0 0-1,0 1 1,-1-1 0,1 0 0,0 0 0,0 1-1,0-1 1,0 0 0,-1 0 0,1 1 0,0-1-1,0 0 1,-1 0 0,1 1 0,0-1 0,-1 0-1,1 0 1,0 0 0,-1 0 0,1 0-1,0 1 1,0-1 0,-1 0 0,1 0 0,0 0-1,-1 0 1,1 0 0,0 0 0,-1 0 0,27 8 166,55 13 264,90 36 0,-72-22-199,-67-24-193,23 6 186,-1 2 0,0 2 0,-2 3 1,88 54-1,-133-73-173,1 0-1,-1 1 1,-1 0 0,1 1 0,-1-1 0,0 1 0,0 1 0,6 10 0,-11-17-38,-1 0 1,0 0 0,1 0-1,-1 0 1,1 0 0,-1 0-1,0 0 1,0 0 0,0 0-1,0 0 1,0 0 0,0 0-1,0 1 1,0-1 0,0 0-1,0 0 1,0 0 0,-1 0-1,1 0 1,0 0 0,-1 0-1,1 0 1,-1 0 0,0 1-1,-25 18 303,14-15-238,0-1 1,0 0 0,-20 4 0,-26 0-21,0-3 0,0-2 0,-1-3 0,1-2 0,-86-15 0,136 16-131,-41-8-244,47 8 174,-1 0 0,1 1 0,-1-1 0,1 0 0,-1 0 0,1 0 0,0 0 0,0-1 0,-1 1 0,1-1 0,0 1 1,0-1-1,1 0 0,-4-3 0,8-6-2551,14-1-277</inkml:trace>
</inkml:ink>
</file>

<file path=ppt/ink/ink1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6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206 270 8064,'-6'1'457,"-1"0"0,1 0-1,0 0 1,0 1 0,0 0 0,0 0 0,0 1 0,0-1 0,1 1 0,-1 0-1,1 1 1,0 0 0,0-1 0,0 1 0,1 1 0,-1-1 0,1 1 0,0 0-1,0 0 1,0 0 0,1 0 0,0 1 0,0 0 0,0-1 0,-1 8-1,1-6-132,1 0 0,-1 1 0,2-1 0,-1 1 0,1 0-1,0-1 1,1 1 0,0 0 0,1 11 0,0-13-353,0-1 1,0 1-1,1-1 1,-1 1 0,1-1-1,1 0 1,-1 0 0,1 0-1,0 0 1,0 0-1,0 0 1,0-1 0,7 7-1,-2-5 112,1 0-1,-1 0 0,1 0 0,0-1 1,0-1-1,1 0 0,0 0 0,-1 0 1,1-1-1,0-1 0,17 2 0,-6-1-6,-1-1 0,0-1-1,1-1 1,39-6 0,-46 4-86,1-1-1,-1-1 1,-1 0 0,1-1 0,-1 0 0,1-1 0,-1 0 0,-1-1 0,0-1 0,0 0 0,0-1 0,17-16 0,-23 17-34,1 1 1,-1-1-1,-1 0 1,1 0-1,-1-1 0,-1 1 1,0-1-1,0 0 1,0-1-1,-1 1 0,-1-1 1,0 1-1,0-1 1,-1 0-1,0 0 0,0 1 1,-1-1-1,-1 0 1,-2-15-1,2 12-14,-1 1-1,-1 0 1,0 0-1,-1 0 1,0 0 0,-1 0-1,0 1 1,-1 0 0,0 0-1,-1 1 1,0-1-1,-1 1 1,0 1 0,0 0-1,-1 0 1,0 0-1,-1 1 1,-14-9 0,1 3 2,-1 2-1,0 0 1,-1 1 0,0 2 0,0 0 0,-34-5 0,44 11 53,-1 0 0,0 1 0,0 1 1,-1 1-1,1 0 0,0 1 0,0 1 0,0 0 0,0 2 1,1-1-1,-28 12 0,39-14-16,0 1-1,0 0 1,0 0-1,0 0 1,0 0 0,0 1-1,1 0 1,-1-1-1,1 1 1,0 1-1,0-1 1,0 0 0,0 1-1,1 0 1,-1-1-1,1 1 1,0 0 0,0 0-1,0 0 1,1 1-1,0-1 1,-2 8-1,3-6-104,0 1 0,0-1 0,1 1 0,0-1 0,0 0 0,0 1 0,1-1 0,0 0 0,0 0 0,1 0 0,0 0-1,0-1 1,0 1 0,0-1 0,7 8 0,0-1-479,0 0 1,1-1-1,14 11 0,46 31-2084</inkml:trace>
</inkml:ink>
</file>

<file path=ppt/ink/ink1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6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482 4 5760,'-27'-2'1677,"0"1"-1,0 1 1,0 1 0,-45 8 0,39-4-184,-5 0-393,-47 13 0,73-15-1006,0 1 1,1 0-1,-1 1 1,1 0-1,0 1 1,1 0-1,-1 0 1,-12 12-1,20-15-16,0 0-1,0 0 1,0 0-1,1 0 1,-1 1-1,1-1 1,0 1 0,0 0-1,0 0 1,1 0-1,-1 0 1,1 0-1,0 0 1,0 0-1,0 0 1,1 1-1,-1-1 1,1 0-1,0 0 1,0 1-1,1-1 1,-1 0-1,1 0 1,0 0-1,0 0 1,1 0-1,-1 0 1,1 0-1,-1 0 1,4 4-1,0 2 4,1-1-1,0 0 0,1 0 0,0 0 0,0-1 1,1 0-1,0 0 0,1-1 0,-1 0 0,16 8 1,9 3-115,1-2-1,1-2 1,0-1 0,1-1 0,0-2 0,1-2 0,-1-1 0,2-2-1,-1-2 1,1-1 0,-1-2 0,1-1 0,-1-2 0,62-14 0,-88 14-33,0 0 0,0-1 0,-1 0 0,0-1 0,0 0 0,0-1 1,0 0-1,-1 0 0,0-1 0,-1 0 0,1-1 0,-1 0 0,-1 0 1,10-13-1,-5 3 36,-2 0 1,0-1-1,0-1 1,-2 0 0,-1 0-1,8-33 1,-6 33 406,-9 20-368,1 0 1,-1 0-1,0-1 1,0 1-1,0 0 1,1 0 0,-1 0-1,0 0 1,0 0-1,1 0 1,-1 0-1,0 0 1,0 0-1,1 0 1,-1 0-1,0 0 1,0 0 0,0 0-1,1 0 1,-1 0-1,0 0 1,0 0-1,1 1 1,-1-1-1,0 0 1,0 0-1,0 0 1,1 0 0,-1 0-1,0 1 1,0-1-1,0 0 1,0 0-1,1 0 1,-1 0-1,0 1 1,0-1-1,0 0 1,0 0 0,0 1-1,0-1 1,15 42 614,-7-17-317,11 12 75,3 0 0,0-2-1,2 0 1,2-2 0,1-1 0,52 48 0,-78-78-466,0-1 0,1 0 0,-1 0 1,0 0-1,0 0 0,1 0 0,-1 0 0,0 0 0,1-1 0,-1 1 0,1 0 0,-1-1 0,1 1 0,-1-1 0,1 0 0,-1 1 0,1-1 1,0 0-1,-1 0 0,1 0 0,-1 0 0,1 0 0,1-1 0,-1 0-202,1 0 1,-1 0-1,0 0 0,0 0 1,-1-1-1,1 1 0,0-1 1,0 0-1,-1 1 0,1-1 1,-1 0-1,1 0 0,-1 0 0,0 0 1,0 0-1,1-3 0,9-23-2784</inkml:trace>
</inkml:ink>
</file>

<file path=ppt/ink/ink1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7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10240,'6'0'5120,"54"8"-7296,-37-8 8703,6 0-8575,4 4 129,-1 0-2817,-9 4 0</inkml:trace>
</inkml:ink>
</file>

<file path=ppt/ink/ink1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7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36 312 5632,'-1'0'543,"0"1"0,0 0 1,1 0-1,-1 0 0,0 0 1,0 0-1,1 0 0,-1 0 1,0 0-1,1 0 0,-1 0 0,1 0 1,-1 0-1,1 0 0,0 1 1,-1-1-1,1 0 0,0 0 1,0 0-1,0 3 0,6 33 3154,-2-25-3735,0 0 0,1 0 0,12 21 0,-11-26 228,1 1 0,-1-1 0,2 0 0,-1 0 0,1-1 0,-1 0 0,2-1 0,-1 0 0,1 0 0,0 0 1,0-1-1,0-1 0,0 1 0,1-2 0,-1 1 0,20 2 0,-14-3-131,-1-1 1,1 0 0,-1 0-1,1-1 1,-1-1 0,1-1-1,-1 0 1,1-1 0,-1 0-1,0-1 1,14-7 0,-18 7-84,0-1 1,-1-1-1,1 0 1,-1 0 0,0-1-1,-1 0 1,1-1 0,-2 1-1,1-2 1,-1 1-1,0-1 1,-1 0 0,0 0-1,0-1 1,-1 0 0,0 0-1,-1 0 1,6-20-1,-9 20-32,1-1 0,-1 1 0,0 0 0,-1-1 0,-1 1 0,1-1 0,-2 1 0,1 0 0,-1 0 0,-1-1 0,0 1 0,0 1 0,-1-1 0,0 0 0,-1 1 0,0 0 0,-1 0-1,0 0 1,0 1 0,-8-8 0,1 3-7,-1 0 0,-1 2 0,1 0 0,-2 0 0,0 2 0,0 0 0,-1 0 0,1 2 0,-2 0 0,1 1 0,-1 1 0,0 0 0,0 2 0,-1 0 0,1 1 0,-1 0 0,1 2 0,-1 0 0,1 1 0,-1 1 0,-29 7 0,43-7 59,0 0 1,0-1-1,0 2 1,0-1-1,0 0 0,0 1 1,1 0-1,-1 0 1,1 1-1,0-1 1,0 1-1,0 0 1,0 0-1,1 0 1,0 0-1,-1 1 1,-1 4-1,3-5 0,1 0 0,-1 0 0,1 1 0,0-1 0,1 1 0,-1-1-1,1 0 1,-1 1 0,1-1 0,1 1 0,-1-1 0,1 1 0,0-1 0,0 0 0,0 1 0,0-1 0,1 0 0,-1 0 0,1 0-1,4 6 1,4 5-14,1-1-1,0 0 0,1 0 0,0-2 0,1 1 1,0-2-1,1 1 0,1-2 0,27 16 1,0-3-211,1-3 0,64 22 0,-86-34 41,1 0 1,0-2 0,0 0 0,0-2-1,1 0 1,-1-2 0,1 0 0,23-2-1,-45 0 155,1 0-1,-1 0 1,1 0-1,-1-1 1,1 1-1,-1 0 1,1-1-1,-1 1 0,1 0 1,-1-1-1,0 0 1,1 1-1,-1-1 1,0 0-1,0 0 1,1 1-1,-1-1 1,0 0-1,0 0 0,0-1 1,0 1-1,0 0 1,1-2-1,-2 1 27,0 1 0,1 0 0,-1-1 0,0 1 1,-1-1-1,1 1 0,0-1 0,0 1 0,-1-1 0,1 1 0,-1 0 0,1-1 0,-1 1 0,1 0 0,-1-1 0,0 1 0,0 0 0,0 0 0,-1-2 0,-2-2 143,-1 0 0,1 0 0,-2 0-1,1 0 1,0 1 0,-1 0-1,0 0 1,-10-5 0,15 8-73,-1 1 0,1-1 1,0 1-1,0-1 0,0 1 0,0 0 1,0-1-1,0 1 0,-1 0 0,1 0 1,0 0-1,0 0 0,0 0 0,-1 0 1,1 0-1,0 0 0,0 1 0,-2-1 1,3 1-18,-1-1 1,1 1 0,0-1-1,0 1 1,0 0 0,0-1-1,-1 1 1,1-1 0,0 1-1,0-1 1,0 1 0,0-1-1,0 1 1,0 0 0,0-1-1,0 1 1,1-1 0,-1 1-1,0-1 1,0 1 0,0 0-1,1-1 1,-1 1 0,0-1-1,1 1 1,29 42 1642,-25-37-1569,14 17 87,1-1 0,1 0 0,2-2 1,0-1-1,0 0 0,50 28 0,-69-45-458,0 1-1,0-1 0,0 0 0,0 0 1,1 0-1,-1-1 0,1 1 0,-1-1 1,1 0-1,-1 0 0,1-1 1,0 0-1,-1 1 0,1-1 0,0-1 1,-1 1-1,1-1 0,0 0 0,8-2 1,6-14-2843</inkml:trace>
</inkml:ink>
</file>

<file path=ppt/ink/ink1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8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79 4608,'1'-5'542,"-1"1"0,1-1 1,0 1-1,0-1 0,0 1 1,1 0-1,-1-1 0,1 1 1,0 0-1,1 0 0,2-5 0,7-11 3468,-12 19-2112,0 1-255,-3 174 2122,3 104-1045,41 211-992,-37-461-1647,1 0-1,12 35 1,-14-56-216,-1 0-1,1 0 0,0 0 1,0-1-1,1 1 1,0-1-1,0 0 0,1 0 1,-1-1-1,1 1 1,0-1-1,1 0 0,-1 0 1,8 4-1,-11-8-69,0 0 0,0 0 0,0 0 0,0 0 0,1 0 0,-1-1 0,0 1 0,1-1 0,-1 1 0,0-1 0,1 0 0,-1 0 0,0 0 1,1 0-1,-1-1 0,1 1 0,-1 0 0,0-1 0,0 0 0,1 1 0,-1-1 0,4-2 0,22-13-3145</inkml:trace>
</inkml:ink>
</file>

<file path=ppt/ink/ink1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8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6272,'39'-4'3072,"53"4"-384,-35 0 2687,23 0-4991,23 4 0,6 1 0,-1-5 0,0 0-1408,-8 4 0,-20-4-1151,-25 0-1</inkml:trace>
</inkml:ink>
</file>

<file path=ppt/ink/ink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2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1 137 3328,'2'-5'253,"1"0"0,0 0 0,1 0 0,-1 0 0,1 1 0,0-1 1,0 1-1,1 0 0,-1 0 0,1 1 0,0-1 0,0 1 0,0 0 0,0 0 0,11-3 0,11-5 485,49-13 0,-73 23-759,35-9 152,0 2 1,1 2 0,0 1 0,1 2-1,-1 2 1,46 4 0,-63-1-47,0 1 0,0 1 0,-1 0 0,1 2 0,-1 1 0,0 0 0,-1 1 0,0 2 0,0 0-1,-1 1 1,0 0 0,23 21 0,-36-27-41,0 1-1,-1 0 0,0 0 1,0 1-1,0 0 0,-1 0 0,0 0 1,0 0-1,0 0 0,-1 1 1,-1 0-1,1-1 0,-1 1 1,0 0-1,-1 0 0,0 0 1,0 11-1,-1-12 4,0-1 0,-1 1 0,0-1 0,0 1 0,-1-1 0,0 0 0,0 1 0,0-1 0,0 0 0,-1 0 0,0 0 0,-1-1 0,1 1 0,-1-1 0,0 0 0,0 0 0,-1 0 0,0 0 0,1-1 0,-2 0 0,-8 6 0,2-3 2,-1-1 0,-1 0 0,1-1 0,-1-1 0,0 0 0,0-1 0,-1 0 0,1-1 0,0 0 0,-1-2 0,1 0 0,-1 0 0,1-1 1,-1-1-1,1 0 0,0-1 0,0-1 0,0 0 0,-19-9 0,1-9-433,30 21 258,1 0 0,-1 0 0,1 0 0,0 0 0,0 0 1,-1-1-1,1 1 0,0 0 0,0 0 0,0-1 0,0 1 1,1-1-1,-1 1 0,0 0 0,1-1 0,-1 0 0,1 1 0,-1-1 1,0-2-1,2 3 22,-1 1-1,1-1 1,0 0 0,-1 1 0,1-1 0,0 0 0,-1 1-1,1-1 1,0 0 0,0 1 0,-1 0 0,1-1 0,0 1-1,0-1 1,0 1 0,0 0 0,0-1 0,-1 1 0,1 0-1,0 0 1,0 0 0,0 0 0,1 0 0,4-1-340,19-4-1220</inkml:trace>
</inkml:ink>
</file>

<file path=ppt/ink/ink1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19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47 266 8064,'-3'3'448,"-1"-1"-1,1 1 1,0-1 0,0 1 0,0 0 0,0 0-1,0 1 1,0-1 0,1 1 0,0-1 0,0 1-1,0 0 1,0 0 0,0 0 0,1 0 0,0 0 0,0 0-1,0 0 1,0 0 0,0 0 0,1 1 0,0-1-1,0 0 1,0 0 0,1 1 0,-1-1 0,1 0-1,0 0 1,0 0 0,0 0 0,1 0 0,-1 0 0,4 6-1,-3-7-455,0 1 0,1-1 0,-1 1 0,1-1 0,0 0 0,0 0-1,0 0 1,0 0 0,0-1 0,0 0 0,1 1 0,-1-1 0,1 0-1,4 1 1,5 2 74,0-1-1,0-1 1,0 0-1,1 0 0,0-2 1,-1 0-1,1 0 1,0-1-1,0-1 0,-1 0 1,1-1-1,-1-1 1,1 0-1,-1 0 0,20-9 1,-23 8-262,0-1 1,0 0 0,-1-1 0,1 1-1,-1-2 1,-1 1 0,1-1 0,-1-1-1,0 0 1,-1 0 0,0 0 0,0-1-1,-1 0 1,0 0 0,-1-1 0,0 1-1,0-1 1,-1 0 0,6-21 0,-8 21-65,1 0-1,-2 0 1,0 0 0,0-1 0,-1 1 0,0 0-1,-1 0 1,0-1 0,-3-14 0,2 19 125,-1 0 1,1-1 0,-1 1-1,0 0 1,0 1 0,-1-1 0,0 0-1,0 1 1,0 0 0,-1 0-1,0 0 1,0 1 0,0-1-1,0 1 1,-1 0 0,-5-3 0,-5-1-26,1 0 0,-1 1 1,0 0-1,-1 2 0,1 0 1,-1 0-1,-30-2 0,36 5 174,0 2-1,1-1 1,-1 2-1,0-1 1,0 1-1,0 1 1,1 0-1,-1 0 1,1 1-1,0 1 1,0 0 0,0 0-1,-16 10 1,23-13 2,1 1 0,-1-1 1,1 1-1,0 0 0,0-1 1,0 1-1,0 0 1,0 1-1,0-1 0,0 0 1,1 0-1,-1 1 1,1-1-1,0 1 0,0-1 1,-1 1-1,2 0 0,-1-1 1,0 1-1,0 0 1,1 4-1,0-3 6,1 0 1,-1-1-1,1 1 1,0-1-1,0 1 0,1-1 1,-1 1-1,1-1 1,0 0-1,0 1 0,0-1 1,0 0-1,0 0 1,4 3-1,8 6 33,-1 0-1,1 0 1,1-2-1,0 0 1,27 13 0,-11-10 8,1-1 1,1-2 0,0-1 0,0-2 0,0-1 0,43 2 0,-27-2 811,-48-6-798,-1 0 0,1 1 1,-1-1-1,1 1 0,-1-1 0,1 1 0,-1-1 0,0 1 1,1-1-1,-1 1 0,0 0 0,0-1 0,1 1 0,-1-1 0,0 1 1,0 0-1,0-1 0,0 1 0,0 0 0,0-1 0,0 1 0,0 0 1,0-1-1,0 1 0,0-1 0,0 1 0,0 0 0,-1 0 0,-4 32 1866,2-9-384,3-21-1478,0 1 1,0 0 0,0-1-1,1 1 1,0-1-1,-1 1 1,1-1 0,1 1-1,-1-1 1,0 1 0,1-1-1,0 0 1,0 0-1,0 0 1,0 0 0,0 0-1,0 0 1,1 0 0,-1-1-1,1 1 1,0-1 0,0 0-1,0 0 1,0 0-1,0 0 1,6 2 0,6 1-752,1 0 0,-1-1 1,1-1-1,31 3 1,-24-4-513,46 8-2018</inkml:trace>
</inkml:ink>
</file>

<file path=ppt/ink/ink1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0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295 150 2688,'0'-2'169,"-1"-1"-1,1 1 1,-1 0 0,0 0-1,0 0 1,0 0 0,0 0-1,0 1 1,0-1 0,0 0-1,-1 0 1,1 1 0,0-1-1,-1 1 1,-1-2-1,1 2 56,1 1 0,-1 0-1,1-1 1,0 1-1,-1 0 1,1 0-1,-1 0 1,1 0-1,-1 0 1,1 0 0,-1 1-1,1-1 1,-1 0-1,1 1 1,0-1-1,-1 1 1,1-1-1,0 1 1,-1 0-1,1 0 1,0-1 0,0 1-1,-2 2 1,-42 22 3408,34-19-3519,-1 0 0,1 1 0,0 0-1,1 1 1,-14 13 0,11-7 339,1 1 1,0 1 0,1 0-1,1 0 1,1 1-1,0 0 1,1 1-1,1 0 1,1 0-1,0 1 1,2 0 0,0-1-1,-2 31 1,5-43-386,1 0-1,1 0 1,-1 0 0,1-1 0,0 1 0,0 0 0,0 0 0,1 0 0,0-1 0,0 1-1,1-1 1,-1 0 0,1 1 0,0-1 0,1-1 0,-1 1 0,1 0 0,0-1 0,0 0-1,0 1 1,1-2 0,0 1 0,-1 0 0,1-1 0,0 0 0,1 0 0,-1-1 0,1 1-1,-1-1 1,1-1 0,-1 1 0,9 1 0,6 1 15,-1-1 0,0-1 0,1-1-1,-1 0 1,1-2 0,-1 0 0,1-1 0,31-8 0,-11 0-98,-1-2 1,-1-2-1,0-1 1,0-2-1,-2-1 0,-1-2 1,0-1-1,-1-2 1,-2-2-1,32-30 1,-57 49-29,0-1-1,-1 0 1,0 0 0,-1-1 0,0 0 0,0 1-1,0-2 1,-1 1 0,0 0 0,-1-1-1,0 0 1,0 0 0,-1 0 0,0 0-1,0-10 1,-2 11-1,0 0 1,-1 0-1,0 0 0,0 0 0,-1 0 0,0 0 0,-1 1 1,0-1-1,0 1 0,0-1 0,-1 1 0,0 0 0,-1 1 1,1-1-1,-1 1 0,-1 0 0,-10-11 0,1 5 1,0 0-1,-1 1 0,0 1 1,0 1-1,-1 0 0,-1 1 1,1 1-1,-1 1 0,0 0 1,-1 1-1,1 1 0,-1 1 1,0 0-1,-25 1 0,21 1 18,1 1-1,-1 2 0,1 0 0,-1 1 1,1 1-1,0 1 0,1 1 1,-1 1-1,1 1 0,0 1 0,-34 20 1,52-28 25,0 1 1,0 0 0,0 1 0,0-1 0,1 0-1,-1 1 1,0-1 0,1 1 0,0 0-1,0 0 1,0 0 0,0 0 0,0 0 0,0 1-1,1-1 1,0 0 0,-1 1 0,0 6-1,2-6 3,0-1-1,1 0 0,-1 1 0,1-1 0,0 0 0,0 1 0,0-1 0,0 0 0,0 0 0,1 0 1,0 0-1,-1 0 0,1 0 0,0 0 0,1-1 0,-1 1 0,0-1 0,1 1 0,4 2 0,4 4-9,1 0 0,1-2 0,-1 1 0,1-2 0,1 0-1,-1 0 1,1-1 0,0-1 0,0 0 0,0-1 0,0-1-1,26 2 1,8-3-36,0-2-1,74-10 0,150-30-338,-271 41 393,0 0 1,1 0-1,-1 0 0,0 0 0,0 0 0,0 0 0,0 0 0,0 0 0,1 0 0,-1 1 0,0-1 1,0 0-1,0 1 0,0-1 0,0 1 0,0-1 0,0 1 0,0 0 0,0-1 0,0 1 1,0 0-1,0 0 0,-1-1 0,1 1 0,0 0 0,0 0 0,-1 0 0,1 0 0,-1 0 0,1 0 1,-1 0-1,1 0 0,-1 0 0,1 0 0,-1 1 0,0-1 0,0 0 0,0 0 0,0 0 0,0 0 1,0 0-1,0 2 0,0 8 201,-1 1-1,0-1 1,-4 20 0,0-5 117,4-14-148,0 1 0,1-1-1,1 0 1,-1 0 0,2 0 0,0 1 0,0-1 0,1 0 0,1-1 0,8 20 0,-10-26-137,1 0-1,0 0 1,0-1 0,1 1-1,-1-1 1,1 1-1,0-1 1,0-1 0,1 1-1,-1 0 1,1-1 0,-1 0-1,1 0 1,0 0-1,0-1 1,0 0 0,1 0-1,-1 0 1,1-1-1,-1 1 1,1-1 0,-1 0-1,1-1 1,0 0 0,9 0-1,-2-1-271,0 0-1,1-1 0,-1-1 1,0 0-1,0 0 1,0-2-1,-1 1 1,20-12-1,-10 4-1522,-1-2 0,0-1 0,32-30 0,-11 11-1447</inkml:trace>
</inkml:ink>
</file>

<file path=ppt/ink/ink1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0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231 276 6784,'-1'-1'1231,"1"1"-1006,0 0-1,0 0 1,0 0 0,0 0-1,0 0 1,0 0 0,-1 0 0,1 1-1,0-1 1,0 0 0,0 0-1,0 0 1,0 0 0,0 0-1,0 0 1,0 0 0,0 0-1,0 0 1,-1 0 0,1 0-1,0 0 1,0 0 0,0 1-1,0-1 1,0 0 0,0 0-1,0 0 1,-1 0 0,1 0-1,0 0 1,0 0 0,0 0-1,0 0 1,0 0 0,0 0-1,-1-1 1,1 1 0,0 0-1,0 0 1,0 0 0,0 0-1,0 0 1,0 0 0,0 0-1,0 0 1,-1 0 0,1 0-1,0 0 1,0-1 0,-2 16 301,0-5-336,1 1 0,0-1-1,0 0 1,2 0-1,-1 1 1,1-1 0,0 0-1,1 0 1,1 0-1,-1 0 1,2-1 0,-1 1-1,1-1 1,1 1-1,-1-1 1,2 0 0,-1-1-1,11 13 1,-8-11-66,0 0 0,1-1-1,0 0 1,0 0 0,1-1 0,0-1 0,1 1 0,-1-2 0,1 1 0,1-1 0,-1-1 0,1 0 0,0-1 0,18 4 0,-15-6-94,-1-2 1,1 0-1,-1 0 1,0-2-1,1 0 1,-1 0-1,0-1 1,0-1 0,0 0-1,-1-1 1,0-1-1,1 0 1,-2 0-1,1-2 1,-1 1-1,15-13 1,-17 12-70,-1 1 0,0-1 1,0-1-1,-1 1 0,0-2 0,0 1 1,-1-1-1,0 0 0,-1 0 0,0-1 1,-1 0-1,0 0 0,0 0 0,-1-1 0,-1 0 1,0 1-1,-1-1 0,0 0 0,0-18 1,-2 17-57,-1 1-1,-1-1 1,-1 0 0,1 1 0,-2 0 0,0 0 0,0 0 0,-1 0 0,-1 0 0,0 1 0,0 0 0,-1 0 0,0 1 0,-1 0 0,-1 0-1,1 1 1,-1 0 0,-1 0 0,0 1 0,0 1 0,0-1 0,-12-5 0,5 5-12,-1-1-1,1 2 1,-1 1-1,0 0 1,-1 1 0,1 1-1,-1 0 1,0 2 0,0 0-1,0 1 1,0 1-1,0 1 1,0 1 0,-23 4-1,17 0 77,1 0 0,0 2 0,0 0 0,0 2 0,1 0 0,1 2 0,0 0 0,0 2 0,-19 15 0,32-21 28,0 0-1,0 0 1,1 1-1,0 0 1,0 0-1,1 1 1,0 0-1,1 0 1,0 1-1,1-1 1,0 1-1,1 0 1,0 1-1,0-1 0,1 1 1,1 0-1,0 0 1,1 0-1,0 0 1,2 22-1,0-26-68,1 1 0,0-1-1,0 1 1,1-1 0,0 0-1,1 0 1,-1 0 0,2-1-1,-1 1 1,1-1 0,0 0-1,1 0 1,-1-1 0,1 0-1,1 0 1,-1 0 0,1 0-1,0-1 1,0 0 0,1-1-1,-1 0 1,15 6 0,0-1-432,0-1 0,1-1 0,-1 0 0,1-2 0,1-1 0,-1-1 0,31 0 0,53-8-2056</inkml:trace>
</inkml:ink>
</file>

<file path=ppt/ink/ink1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0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58 6912,'-1'-1'213,"-14"-30"2031,15 30-2113,0 0 0,0 1 0,0-1 0,0 0 0,0 0 0,0 0 0,0 0 0,1 1 0,-1-1 0,0 0 0,0 0 0,1 0 0,-1 1 0,0-1 0,1 0 0,-1 1 0,1-1 0,-1 0 0,1 1 0,0-2 1,14-6 4898,-14 7-4882,1 1-1,-1 0 0,1 0 1,-1 0-1,0 1 0,1-1 0,-1 0 1,0 0-1,1 1 0,-1-1 1,0 1-1,1-1 0,-1 1 0,0 0 1,0-1-1,1 1 0,-1 0 1,0 0-1,2 2 0,21 20 363,-18-13-352,1-1-1,-1 1 0,0 0 1,-1 0-1,0 0 0,-1 1 1,6 17-1,15 88 1646,-19-87-1537,7 56 620,-4 0-1,-1 102 1,-20 172 683,8-282-1358,2-52-160,0 3 103,2 45 0,0-69-160,1 1 0,-1 0 0,1-1 0,0 1 0,0-1 0,0 1-1,1-1 1,-1 1 0,1-1 0,0 0 0,0 0 0,1 0 0,-1 0 0,1 0 0,0 0 0,5 5 0,-6-8-65,0-1-1,-1 1 0,1 0 0,0 0 0,0-1 0,0 1 0,0-1 0,0 0 1,-1 1-1,1-1 0,0 0 0,0 0 0,0 0 0,0-1 0,0 1 0,0 0 1,0-1-1,0 1 0,0-1 0,-1 0 0,1 1 0,0-1 0,3-2 0,42-30-2393,-34 23 1216,42-28-2357</inkml:trace>
</inkml:ink>
</file>

<file path=ppt/ink/ink1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1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2 393 6272,'-1'-7'570,"1"0"1,0 1-1,0-1 1,0 0 0,1 1-1,0-1 1,0 1-1,1-1 1,0 1-1,0 0 1,1-1-1,-1 1 1,1 0 0,1 1-1,6-11 1,3-3 261,1 0 0,1 1 1,24-22-1,-2 9-419,1 1-1,1 2 1,44-22 0,-80 48-357,9-5 129,0 1 0,1 1 0,0 0 0,-1 0 0,2 1 0,-1 1 0,21-3 0,-30 5-120,0 1-1,0-1 0,0 1 1,0 0-1,0 0 1,0 0-1,0 0 1,0 1-1,1 0 1,-1 0-1,-1 0 0,1 0 1,0 0-1,0 1 1,0 0-1,-1 0 1,1 0-1,-1 0 1,1 0-1,-1 1 0,0-1 1,0 1-1,0 0 1,0 0-1,-1 0 1,1 1-1,-1-1 0,4 8 1,-2 6 93,0 0 0,-1 0 0,-1 1-1,-1-1 1,0 1 0,-2 0 0,0-1 0,0 1 0,-5 17 0,2-5 140,0 58 1,4-81-274,0 1 0,1 0 0,0-1-1,1 1 1,0-1 0,0 1 0,0-1 0,1 0 0,0 0 0,7 11 0,-8-15-18,1 1 1,0-1 0,1 0-1,-1 1 1,0-2 0,1 1-1,0 0 1,0-1 0,-1 1-1,1-1 1,1 0-1,-1-1 1,0 1 0,0-1-1,1 1 1,-1-1 0,1-1-1,-1 1 1,7 0 0,2-1 1,1-1 0,-1 0 0,1-1 0,-1 0 1,1-1-1,-1-1 0,0 0 0,0-1 1,16-8-1,3-4-97,0 0 1,39-30-1,-52 32-17,-1-1-1,0 0 1,-1-1 0,-1-1-1,0-1 1,18-29 0,-28 39 61,0 0 1,-1 0 0,0 0 0,-1-1 0,0 1-1,-1-1 1,1 0 0,-2 0 0,0-1 0,0 1 0,-1 0-1,0-1 1,0 1 0,-1 0 0,-1-1 0,0 1-1,-3-14 1,4 23 42,0-1 1,-1 1-1,1-1 0,-1 1 0,1 0 1,-1-1-1,1 1 0,-1 0 0,0-1 1,1 1-1,-1 0 0,0 0 0,0 0 1,0 0-1,0 0 0,0 0 0,0 0 0,-1 0 1,1 0-1,0 0 0,0 0 0,-1 1 1,1-1-1,0 1 0,-1-1 0,1 1 1,0-1-1,-1 1 0,1 0 0,-1 0 0,1-1 1,-1 1-1,1 0 0,-1 0 0,1 1 1,0-1-1,-1 0 0,-1 1 0,1 0 23,-1 0 0,0 0 0,1 0-1,0 1 1,-1-1 0,1 1 0,0-1 0,0 1-1,0 0 1,0 0 0,0 0 0,0 0 0,0 0-1,1 1 1,-1-1 0,1 0 0,0 1-1,-3 5 1,1 3 69,1 1 0,-1 0-1,2-1 1,0 1 0,0 0-1,1 0 1,0 0 0,1 0-1,1 0 1,0 0 0,0-1-1,1 1 1,9 20-1,-1-6 70,1-1 0,1-1 0,2-1 0,32 42 1,-42-59-221,0 0 0,0-1 0,1 1 1,-1-1-1,1-1 0,1 1 0,-1-1 1,1 0-1,-1 0 0,1-1 0,0 0 1,1 0-1,7 2 0,-6-4-398,-1 1-1,1-1 1,0 0-1,0-1 1,0 0 0,0-1-1,0 0 1,-1 0-1,1-1 1,0 0 0,-1 0-1,1-1 1,-1 0-1,0-1 1,0 1 0,0-2-1,7-4 1,28-25-2891</inkml:trace>
</inkml:ink>
</file>

<file path=ppt/ink/ink1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2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6 204 7680,'0'1'134,"0"-1"0,-1 0 0,1 0 0,0 0 1,0 0-1,-1 1 0,1-1 0,0 0 0,-1 0 0,1 0 0,0 1 1,0-1-1,0 0 0,-1 0 0,1 1 0,0-1 0,0 0 1,0 1-1,0-1 0,-1 0 0,1 1 0,0-1 0,0 0 0,0 1 1,0-1-1,0 0 0,0 1 0,0-1 0,0 0 0,0 1 1,0-1-1,0 0 0,0 1 0,0-1 0,0 0 0,0 1 0,1-1 1,-1 0-1,0 1 0,0-1 0,0 0 0,0 0 0,1 1 1,-1-1-1,0 1 0,14 29 5140,5 18-3664,-3 12-987,-10-39-312,0 0-1,-1 0 1,-2 1 0,2 30-1,-18-86 136,3 13-486,5 6-2,2 1 0,-1-1 0,2 0 0,0 0 0,0 0 0,2 0 0,0 0 0,0 0 1,2 0-1,-1 0 0,2 0 0,0 0 0,1 1 0,1 0 0,0-1 0,1 1 0,0 1 0,1-1 0,0 1 1,1 1-1,1-1 0,0 1 0,1 1 0,0-1 0,1 2 0,0 0 0,15-11 0,-17 15 66,1 0-1,-1 1 1,1 0-1,0 0 1,1 1-1,-1 1 1,1 0 0,-1 0-1,1 1 1,0 0-1,0 1 1,0 0-1,0 1 1,0 0-1,22 4 1,-20-1 83,0 0 0,0 1 1,-1 1-1,1 0 0,-1 1 0,0 0 0,0 1 1,-1 0-1,1 0 0,-2 2 0,1-1 1,14 17-1,-11-11 62,-2 1 1,0 0-1,-1 1 0,0 0 1,-1 1-1,-1 0 1,-1 1-1,0 0 0,-1 0 1,8 38-1,-12-40-233,-1 0 0,-1 0 0,0 0-1,-1 0 1,-3 26 0,0-25-627,-1 0 0,0 0 1,-2 0-1,1 0 0,-13 22 0,9-19-2509</inkml:trace>
</inkml:ink>
</file>

<file path=ppt/ink/ink1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3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15 355 7168,'-14'3'5351,"26"4"-466,12 1-2014,-5-3-3563,20 4 1049,1-2 0,1-2 0,-1-2-1,1-1 1,-1-3 0,69-8-1,-84 5-321,-1-1-1,0-1 0,0-1 1,0-1-1,-1-1 1,0-1-1,0-1 0,-1-1 1,-1-2-1,0 1 1,-1-2-1,18-18 0,-32 28-34,-1 0 1,0-1-1,0 1 0,0-1 0,-1 0 0,0-1 0,0 1 0,0-1 0,-1 0 0,0 0 1,-1 0-1,1 0 0,-1 0 0,-1-1 0,1 1 0,0-10 0,-3 12-1,1 0 0,-1 0 0,0 0 0,0 0 1,0 0-1,-1 0 0,0 0 0,0 1 0,0-1 0,0 0 0,-1 1 0,0 0 0,0 0 0,0 0 0,0 0 0,-1 0 0,1 0 0,-1 1 1,0 0-1,0-1 0,0 2 0,-1-1 0,1 0 0,-6-2 0,3 2-25,1 0-1,-1 1 1,0-1-1,0 1 1,0 1-1,0-1 1,0 1-1,0 0 1,-1 1-1,1 0 1,0 0-1,0 0 1,0 1-1,0 0 1,-10 3 0,12-2 8,1-1 0,-1 1 0,0 0 0,1 0 0,-1 1 0,1 0 0,0-1 0,0 1 0,0 1 0,0-1 1,1 0-1,-1 1 0,1 0 0,0 0 0,0 0 0,0 0 0,1 0 0,-1 1 0,1-1 0,0 1 0,0 0 0,1-1 1,-2 7-1,1-1 81,0 1 0,1-1 0,0 1 0,1 0 0,0-1 0,0 1 0,1-1 0,1 1 0,0 0-1,0-1 1,1 0 0,0 0 0,5 11 0,-1-8 64,0 0 0,1-1-1,0 0 1,1 0 0,0 0-1,1-1 1,0-1 0,20 16-1,-8-9 18,1-2-1,0 0 1,1-2-1,1-1 0,0 0 1,1-2-1,0-1 1,1-1-1,45 7 1,-46-12-124,-1 0 0,1-2 0,0-1 1,0-1-1,-1-1 0,48-10 0,-59 8-23,-1 0-1,1 0 0,-1-1 0,0-1 1,-1 0-1,1-1 0,-1 0 0,-1-1 0,1 0 1,-1-1-1,-1 0 0,0-1 0,0 0 1,9-13-1,-11-3-81,-8 19 52,-6 17-62,5-7 100,0-1 0,0 0 0,0 1 0,1-1 0,-1 1 0,1-1 0,0 0 0,-1 1 0,1-1 0,0 1 0,0-1 1,1 1-1,-1-1 0,1 1 0,-1-1 0,1 1 0,0-1 0,0 0 0,0 1 0,2 3 0,0-2 21,0-1 0,0 1 1,0-1-1,0 0 0,1 0 0,0 0 0,-1 0 0,1-1 0,0 0 0,8 4 0,3 0 76,1-1-1,-1 0 1,1-1-1,0-1 1,29 2-1,-6-4-1,0-2 1,0-2-1,0-2 0,0-1 1,-1-2-1,0-2 0,-1-1 0,0-2 1,50-25-1,-82 36-124,0 0 0,0-1 0,0 0 0,0 0 0,0-1 0,-1 1 0,1-1 0,-1 0 0,0 0 0,0 0 1,-1 0-1,1-1 0,-1 0 0,0 0 0,0 0 0,0 0 0,-1 0 0,0 0 0,0-1 0,0 1 0,-1-1 0,0 1 0,0-1 0,0 0 0,-1 1 1,1-1-1,-1 0 0,-1 0 0,1 1 0,-1-1 0,0 0 0,0 1 0,-1-1 0,0 1 0,0-1 0,0 1 0,0 0 0,-1 0 0,0 0 0,-6-7 1,0-1-123,-1 2 0,-1-1 0,0 1 0,0 1 0,-1 0-1,-1 1 1,0 0 0,0 1 0,0 0 0,-1 1 0,0 0 0,-29-8 0,8 5-186,-1 0-1,0 3 0,0 1 0,-49-2 0,66 7 190,0 1 0,-1 1-1,1 0 1,0 1 0,1 1 0,-1 1 0,-33 12-1,45-14 132,0 1-1,1 0 0,0 1 0,0 0 1,0 0-1,0 0 0,1 0 1,-1 1-1,1 0 0,0 0 1,1 0-1,-1 1 0,1 0 0,0 0 1,0 0-1,1 0 0,0 0 1,0 1-1,0-1 0,1 1 0,0 0 1,0 0-1,-1 13 0,3-14 19,-1 0-1,1 0 0,0 0 0,1 0 0,-1 0 1,1 0-1,0 0 0,1 0 0,0 0 0,0 0 1,0 0-1,0-1 0,1 1 0,6 9 1,-3-7-23,1-1 0,-1 1 0,1-1 0,1-1 0,-1 1 0,1-1 0,0-1 0,13 8 0,4-1-226,0-2-1,1 0 0,0-1 1,1-2-1,42 7 0,-49-11-67,0-2 0,1 0 0,-1-1 0,1-1 1,-1 0-1,0-2 0,21-5 0,-27 5 242,-1-1 1,0-1 0,0 0 0,0 0-1,-1-1 1,0-1 0,0 0 0,0-1 0,-1 0-1,0-1 1,10-10 0,4-18 2350,-23 38-1978,-1 1 0,1-1 0,0 1 0,-1 0 0,1 0 0,-1 0 0,1 0 0,-1 0 0,0 0 0,0 0 0,1 5 0,19 49 507,-4 0 0,-2 2-1,-2 0 1,6 76 0,-8 91-93,-2-4 238,-5-186-860,1 0 0,2 0 0,1 0 0,14 36 0,-18-60-355,1-1-1,0 0 0,1 0 1,0 0-1,8 9 1,-13-16 158,0-1-1,1 0 1,0 0 0,0 0-1,-1 0 1,1-1 0,0 1-1,0 0 1,1-1 0,-1 1-1,0-1 1,0 0 0,1 0-1,-1 0 1,1 0 0,-1 0-1,1 0 1,-1-1 0,1 1-1,0-1 1,-1 0 0,1 0-1,-1 0 1,1 0 0,0 0-1,-1 0 1,5-2 0,1-5-3057,-10 2-298</inkml:trace>
</inkml:ink>
</file>

<file path=ppt/ink/ink1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4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38 258 4992,'-17'-8'952,"-3"-5"3249,20 12-4083,0-1 0,0 1 0,0 0 0,0 0 0,0 0 0,0 0 1,0 0-1,1 0 0,-1-1 0,0 1 0,1 0 0,-1 0 0,1 0 1,0 0-1,-1 0 0,1 0 0,0 0 0,-1 1 0,1-1 1,0 0-1,0 0 0,0 0 0,0 1 0,1-2 0,36-35 1337,63-47 0,-84 71-1091,1 0 1,1 2-1,0 1 1,0 0-1,1 1 1,28-8-1,-45 16-279,0-1-1,0 1 1,1 0-1,-1 1 1,0-1-1,1 1 1,-1-1 0,0 1-1,1 0 1,-1 0-1,1 0 1,-1 1-1,0-1 1,1 1-1,-1 0 1,0 0-1,0 0 1,1 0-1,-1 1 1,0-1-1,0 1 1,0 0-1,-1 0 1,1 0-1,0 0 1,-1 0-1,1 1 1,-1-1-1,0 1 1,0 0-1,2 2 1,2 8 182,-1 0 0,0 0 1,-1 0-1,-1 1 1,0-1-1,2 21 0,-4-20-85,1 0-1,1 0 0,1 0 1,9 24-1,-8-30-139,0 0 1,1-1-1,0 0 0,0 0 1,1-1-1,0 1 0,0-1 1,0-1-1,1 1 1,0-1-1,0-1 0,0 0 1,1 0-1,-1 0 0,1-1 1,0 0-1,0-1 1,0 0-1,16 1 0,-1 0-32,0-1 0,1-2 0,-1 0 0,0-2 0,0-1 0,35-8 0,-43 8-8,0-2 0,-1 0 0,0-1 0,0 0 0,0-1 0,15-10 0,-24 13-19,0-1 0,0 1 0,-1-1 0,0 0 0,0 0-1,0 0 1,-1-1 0,0 0 0,0 0 0,0 0 0,-1 0 0,0 0-1,0-1 1,0 1 0,-1-1 0,2-9 0,-2 8-45,0 0-19,0 0-1,-1-1 1,1 1 0,-2-1 0,1 0-1,-1 1 1,0-1 0,-1 0 0,-2-12-1,3 21 74,0 0 1,-1-1-1,1 1 0,0 0 0,0-1 0,0 1 0,0 0 0,0-1 0,-1 1 1,1 0-1,0-1 0,0 1 0,-1 0 0,1 0 0,0-1 0,0 1 1,-1 0-1,1 0 0,0-1 0,-1 1 0,1 0 0,0 0 0,-1 0 0,1 0 1,0 0-1,-1-1 0,1 1 0,-1 0 0,1 0 0,0 0 0,-1 0 1,1 0-1,0 0 0,-1 0 0,1 0 0,-1 0 0,1 0 0,0 1 0,-1-1 1,1 0-1,0 0 0,-1 0 0,1 0 0,0 0 0,-1 1 0,1-1 1,0 0-1,-1 0 0,1 1 0,0-1 0,0 0 0,-1 0 0,1 1 0,0-1 1,0 1-1,-2 0-4,1 1 0,0-1 0,0 1-1,0-1 1,0 1 0,0 0 0,0-1 0,1 1 0,-1 0 0,0-1 0,1 1 0,-1 3 0,0 5 66,1 1 0,0 0 0,1 0-1,0 0 1,0 0 0,1 0 0,1 0 0,0-1 0,0 1 0,1-1 0,0 0-1,1 0 1,0-1 0,1 1 0,0-1 0,0 0 0,11 11 0,-8-11-6,0-1 1,1 0 0,0 0 0,0-1-1,1 0 1,0-1 0,0 0-1,1-1 1,0 0 0,0-1 0,0-1-1,0 0 1,0 0 0,1-1 0,13 1-1,40-5-413,8 2-4646,-64 3 1939</inkml:trace>
</inkml:ink>
</file>

<file path=ppt/ink/ink1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5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0 372 2944,'0'-1'112,"0"0"0,0 0 1,0 0-1,1 0 0,-1 0 1,0 0-1,0 0 0,0 0 0,1 0 1,-1 1-1,1-1 0,-1 0 1,1 0-1,-1 0 0,1 0 0,-1 1 1,1-1-1,0 0 0,-1 1 0,1-1 1,0 0-1,0 1 0,-1-1 1,1 1-1,0-1 0,0 1 0,0-1 1,0 1-1,0 0 0,1-1 0,12-3 9250,-23 31-8125,8-22-1028,0 0 0,0 1 0,0-1 0,1 0 0,0 1 0,0-1-1,0 0 1,1 1 0,-1-1 0,1 0 0,1 0 0,-1 0-1,1 0 1,0 0 0,0 0 0,0 0 0,0 0 0,1-1 0,0 1-1,0-1 1,0 0 0,1 0 0,6 6 0,-5-4-91,2 0 0,-1-1 0,1 0 0,-1 0 0,2 0 0,-1-1 0,0 0 1,1-1-1,0 1 0,-1-2 0,1 1 0,0-1 0,1 0 0,9 1 0,9-4-3,0-1 0,-1-1-1,1-1 1,-1-2 0,0 0-1,0-2 1,37-16 0,-52 19-113,0 0 1,-1 0 0,0-1 0,0 0-1,0-1 1,-1 0 0,0 0 0,-1-1-1,1-1 1,-1 1 0,-1-1 0,0 0-1,0-1 1,-1 0 0,0 0 0,7-18 0,-10 20-30,0 0 1,-1 0 0,0-1 0,0 1 0,-1-1 0,0 1-1,0-1 1,-1 0 0,0 0 0,-1 1 0,0-1 0,0 1-1,-1-1 1,0 1 0,-1-1 0,1 1 0,-2 0 0,1 0 0,-1 0-1,0 1 1,-1-1 0,-9-11 0,3 6-42,-2 0 1,0 0-1,0 1 1,-1 1-1,-1 0 1,0 1-1,0 0 1,-1 1-1,0 1 0,-1 1 1,0 0-1,0 1 1,0 1-1,-1 1 1,1 0-1,-1 1 1,0 1-1,0 1 0,0 1 1,0 0-1,0 1 1,0 1-1,-20 4 1,31-4 52,0 0 0,0 1 0,-1 0 0,2 0 0,-1 0 0,0 1 0,1 0 0,0 0 0,0 1 0,0 0 0,0 0 0,1 0 0,-8 10 0,10-11 12,0 0 0,1 0 1,0 0-1,0 0 0,0 1 0,0-1 0,1 0 0,0 1 1,0-1-1,0 1 0,0 0 0,1-1 0,-1 1 1,1-1-1,0 1 0,1 0 0,-1-1 0,1 1 0,0-1 1,0 1-1,1-1 0,-1 1 0,3 4 0,3 3 10,0 0-1,0 0 1,1-1-1,1 0 1,0-1-1,1 0 1,-1 0-1,2-1 1,0 0 0,0-1-1,0 0 1,1-1-1,0 0 1,0-1-1,1 0 1,18 5-1,3 0-3,0-2 0,1-1 0,0-1 0,1-3-1,42 1 1,-61-4-14,0 0-1,-1-2 0,1 0 1,-1-1-1,1-1 1,-1 0-1,0-1 0,0-1 1,0 0-1,18-10 0,-30 18 542,-4 9-6,-8 29 432,0 4-150,7-36-700,1 0 0,0-1 0,0 1 0,1 0 0,0-1 0,1 1 0,0 0 0,0-1 0,1 0 0,0 0 0,0 1 0,1-2 0,0 1 0,0 0 0,8 8 0,-7-10-307,1 0 0,0-1-1,0 1 1,0-2-1,1 1 1,-1 0-1,1-1 1,0-1 0,1 1-1,-1-1 1,0 0-1,1-1 1,0 1 0,0-2-1,0 1 1,15 0-1,22-2-2912,10-6-236</inkml:trace>
</inkml:ink>
</file>

<file path=ppt/ink/ink1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5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0 328 5760,'5'-8'648,"-1"1"-1,2-1 1,-1 1 0,1 0-1,0 0 1,0 1 0,1 0-1,8-7 1,7-5 947,14-12-716,1 1 0,54-30 0,-30 21-807,30-16 1254,-81 49-1097,1 0 0,-1 1 0,1 0 0,0 1-1,1 0 1,-1 0 0,13 0 0,-22 3-173,0 0 1,0 0-1,0 0 0,0 0 1,0 0-1,-1 1 0,1-1 1,0 0-1,0 1 0,0 0 1,0-1-1,-1 1 0,1 0 0,0 0 1,-1 0-1,1 0 0,-1 0 1,1 0-1,-1 1 0,1-1 1,-1 0-1,2 4 0,-1-2 10,0 1-1,0 0 1,0 0 0,-1 0-1,0 0 1,0 0 0,0 0-1,0 0 1,0 0-1,-1 5 1,0 11 133,-1 0-1,-1 0 1,-6 28-1,7-45-150,-13 74 407,-4-2 0,-36 96 0,47-155-396,0-1 1,-2 0-1,1-1 1,-2 1-1,0-2 1,-1 0-1,0 0 1,-21 18-1,23-23-29,-1 0-1,1-1 1,-1-1-1,0 0 0,-1 0 1,1-1-1,-1 0 0,-1-1 1,1 0-1,0 0 1,-1-2-1,-23 4 0,31-6-23,-1-1-1,0 1 1,0-1-1,0 0 0,1 0 1,-1-1-1,1 1 1,-1-1-1,1 0 0,-1 0 1,1 0-1,0-1 1,0 0-1,0 1 1,-6-7-1,9 8-7,0 0 1,0-1-1,0 1 1,0 0-1,0-1 1,0 1-1,0 0 0,0-1 1,1 1-1,-1-1 1,1 1-1,-1-1 1,1 0-1,-1 1 1,1-1-1,0 1 0,0-1 1,0 0-1,0-2 1,1 2-2,-1 0 0,1 0 0,0 0 1,0 1-1,0-1 0,0 0 0,1 0 1,-1 0-1,0 1 0,1-1 0,-1 1 0,1-1 1,-1 1-1,1 0 0,0-1 0,0 1 1,0 0-1,-1 0 0,4 0 0,1-2-14,0 1 0,0 0-1,0 1 1,0 0-1,1 0 1,-1 0 0,1 0-1,-1 1 1,0 1 0,1-1-1,11 3 1,71 20-31,-52-11 59,1-1 0,0-2 0,0-1 0,1-2 0,73 1 0,-80-8-943,0-2 0,39-7 0,-40 2-1714,-10-4-297</inkml:trace>
</inkml:ink>
</file>

<file path=ppt/ink/ink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3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9 236 3712,'-8'-11'1616,"16"18"913,22 28-381,1 21-1679,-3 1 1,-2 2-1,33 114 0,-56-156-279,-6-15 173,-18-25 2,6 4-303,2 4-31,2 0-1,-1 0 1,2-2 0,0 1-1,1-1 1,-12-31 0,14 25-47,1 1 1,1-1 0,1 0-1,2 0 1,0-1-1,1 1 1,2-29-1,0 41 6,1-1 0,0 1-1,1 0 1,0-1 0,0 2 0,1-1-1,1 0 1,0 1 0,0-1-1,1 2 1,0-1 0,1 0-1,0 1 1,0 1 0,1-1 0,16-13-1,-15 16 2,0 1-1,0-1 0,0 2 0,1-1 1,0 1-1,0 1 0,0 0 1,0 0-1,1 1 0,-1 0 0,1 1 1,-1 0-1,1 1 0,0 0 1,-1 1-1,1 0 0,20 5 1,-17-3-65,0 0 0,0 2 1,-1 0-1,0 0 1,0 1-1,0 1 1,0 0-1,-1 1 1,-1 0-1,1 1 1,-1 0-1,16 18 1,12 23-2103,-24-18 640</inkml:trace>
</inkml:ink>
</file>

<file path=ppt/ink/ink1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6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31 6272,'-29'9'3072,"52"-13"-1152,-9-1 3072,11 1-4353,2 4 129,16 0 128,13 0 128,16-3-1408,2-10 0,-3 3 0,-16 10 128,-7 0-2175,-19 7 127</inkml:trace>
</inkml:ink>
</file>

<file path=ppt/ink/ink1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6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38 589 5888,'9'-20'2944,"-12"20"-384,3 4 3327,0 16-4991,-6-4 0,1 19 256,5 1 128,5 6-1792,13-6 128,2 3 896,-1 0 128,4-9-1408,0-14 128,0-12-2048,2-4 1</inkml:trace>
  <inkml:trace contextRef="#ctx0" brushRef="#br0" timeOffset="1">1 1 10624,'9'0'5248,"65"8"-6784,-54-8 8575,-6 0-7167,-5 8 128,0-5-2432,2 6 128,-8 2 897,-3 5-1</inkml:trace>
</inkml:ink>
</file>

<file path=ppt/ink/ink1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7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26 339 5888,'-1'0'358,"-1"1"0,1-1 1,-1 1-1,1 0 0,0 0 1,-1 0-1,1 0 0,0 0 1,-1 0-1,1 0 0,0 0 1,0 1-1,0-1 0,0 0 1,0 1-1,1-1 0,-1 1 1,0-1-1,0 1 0,1-1 1,-1 1-1,1-1 1,0 1-1,-1-1 0,1 1 1,0 0-1,0-1 0,0 1 1,0 0-1,0 1 0,0 31 3546,5-9-3663,-3-18-170,1 0 1,0 0 0,1 0-1,-1 0 1,1-1 0,1 0 0,-1 0-1,1 0 1,0 0 0,0-1-1,1 0 1,-1 0 0,1 0-1,10 6 1,-5-6 84,0 0-1,0 0 1,0-1 0,0 0-1,1-1 1,0 0 0,-1-1-1,18 1 1,3-2 82,0-2 0,0-1 0,-1-1 0,1-2 0,57-17 0,-64 16-202,-1-2-1,0-1 1,-1-1 0,0-1 0,-1-1 0,0-1 0,25-20 0,-39 27-42,-1-1-1,0 0 1,0 0 0,0 0 0,-1-1-1,0 0 1,-1 0 0,0 0 0,0-1-1,-1 0 1,0 0 0,0 0-1,-1 0 1,0-1 0,-1 1 0,0-1-1,-1 1 1,1-1 0,-2 0-1,0 0 1,-1-13 0,0 14-11,0 0 1,-1 0-1,0 0 1,0 1-1,-1-1 1,0 1-1,-1-1 1,0 1-1,0 0 1,-1 0-1,0 0 1,0 1-1,-10-10 1,6 8 4,-1 0-1,0 1 1,0 0 0,-1 1 0,0 0 0,-1 1 0,1 0 0,-21-7 0,5 5 7,-1 1-1,-1 0 1,0 3-1,1 0 0,-1 2 1,0 1-1,-49 4 1,52 0-22,1 1 1,0 1 0,0 2-1,-29 10 1,45-14-1,0 1 0,1 0 1,-1 0-1,1 0 0,0 1 0,1 0 1,-1 0-1,1 1 0,0 0 0,0 1 1,1-1-1,0 1 0,0 1 0,-8 12 1,13-16-13,-1 0 0,1-1 0,0 1 0,0 0 0,1 0 0,-1 0 0,1-1 0,0 1 0,0 0 0,0 0 0,0 0 0,1 0 0,0-1 0,-1 1 0,1 0 0,1 0 0,-1-1 0,0 1 1,1-1-1,0 1 0,0-1 0,0 0 0,0 0 0,1 1 0,-1-2 0,4 5 0,6 5-322,1-1-1,-1 0 1,2-1-1,26 16 1,3-1-1756,2-2-1,0-1 1,88 27 0,-22-17-720</inkml:trace>
</inkml:ink>
</file>

<file path=ppt/ink/ink1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7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63 162 7040,'11'133'12586,"-11"-70"-11304,-7 188 593,7-249-1839,0 0 0,0 0 0,0-1 1,0 1-1,0 0 0,-1 0 0,1 0 0,-1 0 0,1-1 0,-1 1 0,0 0 0,0 0 0,0-1 0,0 1 0,-1 2 0,1-4-26,1 0 1,-1 0-1,1 0 0,-1 0 1,0 0-1,1 0 0,-1-1 1,1 1-1,-1 0 1,1 0-1,-1 0 0,1 0 1,-1-1-1,1 1 0,-1 0 1,1-1-1,-1 1 0,1 0 1,-1-1-1,1 1 0,-1 0 1,1-1-1,0 1 0,-1-1 1,1 1-1,0-1 0,0 1 1,-1-1-1,1 1 0,0-2 1,-5-6 14,1 0 0,0-1 1,0 1-1,-3-15 0,1-7-73,1-1 0,1 1 0,1-1 0,2-1 0,1 1 0,1 0 0,11-59 0,-9 75 27,0 0 0,2 0-1,-1 0 1,2 1 0,0 0-1,0 0 1,2 0 0,-1 1-1,2 0 1,0 1 0,0 0-1,1 0 1,1 1 0,0 0-1,0 1 1,1 0 0,26-16-1,-31 22 41,-1 1-1,1 0 1,-1 1-1,1-1 1,0 1-1,0 1 1,0-1-1,0 1 1,0 1-1,0-1 1,0 1-1,1 0 0,-1 1 1,0 0-1,0 0 1,0 0-1,0 1 1,0 0-1,-1 0 1,1 1-1,0 0 1,-1 0-1,0 0 1,0 1-1,0 0 1,0 0-1,8 9 1,-3-3 28,-1 0 0,0 1 0,-1 1 0,0-1 1,-1 1-1,-1 1 0,0 0 0,0 0 0,-1 0 0,-1 1 1,0-1-1,5 28 0,0 22-314,3 126 1,-13-186-34,2 18-818,6-14-3054,-3-9 1101</inkml:trace>
</inkml:ink>
</file>

<file path=ppt/ink/ink1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08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1 404 7040,'7'3'460,"0"1"1,1-1-1,0-1 1,0 0-1,0 0 1,0 0-1,0-1 1,0 0-1,0 0 1,9-1-1,44 3 4928,-37 1-5108,1-2 0,-1-1 0,1-1 0,0-1 1,-1-1-1,1-1 0,-1-1 0,0-2 0,0 0 1,0-1-1,-1-2 0,0 0 0,-1-1 0,25-16 0,-41 22-266,0 0-1,0 0 1,-1 0 0,1-1-1,-1 1 1,0-1-1,-1 0 1,1-1 0,-1 1-1,0-1 1,0 0-1,-1 0 1,0 0-1,0-1 1,0 1 0,-1-1-1,0 0 1,0 1-1,-1-1 1,1 0-1,-2 0 1,1 0 0,-1 0-1,0 0 1,0 0-1,-1 0 1,0 0-1,0 0 1,-1 0 0,0 1-1,0-1 1,-3-7-1,0 3-4,-1 1 0,0 0 0,-1 0 0,1 1 0,-2 0 0,1 0-1,-2 1 1,1 0 0,-1 0 0,0 1 0,0 0 0,-15-8 0,16 11 45,0 0 1,-1 1 0,1 0 0,-1 0-1,1 1 1,-1 1 0,0-1-1,1 1 1,-1 1 0,0-1-1,0 2 1,0-1 0,0 1 0,1 0-1,-1 1 1,-16 5 0,16-4 41,0 1 0,0-1 0,0 2 0,1-1 0,0 1 0,0 0 0,0 1 0,1 0 0,-1 0 0,1 0 0,1 1 0,-1 0 0,1 0 0,1 1 0,-1 0 0,1 0 0,1 0 0,-1 1 0,1-1 0,1 1 0,0 0 0,0 0 0,1 0 0,0 1 0,0-1 0,1 1 0,0-1 0,1 1 0,0-1 0,1 1 0,-1-1 0,2 0 0,0 1 0,0-1 0,6 16 0,2 5 179,2 0 1,2 0-1,0-2 1,2 1-1,34 45 1,-38-58-266,0-1 1,1-1 0,1 0-1,0-1 1,0 0 0,2-1-1,-1-1 1,2 0 0,-1-1-1,36 15 1,-46-23-258,0 0 0,0-1 0,1 0-1,-1 0 1,0-1 0,0 1 0,0-1-1,1-1 1,-1 1 0,0-1 0,0 0 0,0 0-1,0-1 1,0 0 0,0 0 0,8-4 0,38-26-3359</inkml:trace>
</inkml:ink>
</file>

<file path=ppt/ink/ink1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2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 2432,'-1'-1'121,"1"1"0,0 0 0,0-1 1,-1 1-1,1-1 0,0 1 0,0 0 0,0-1 0,0 1 0,0-1 1,-1 1-1,1 0 0,0-1 0,0 1 0,0-1 0,0 1 1,0-1-1,0 1 0,1-1 0,-1 1 0,0 0 0,0-1 0,0 1 1,0-1-1,0 1 0,1-1 0,-1 1 0,0 0 0,0-1 0,1 1 1,-1 0-1,0-1 0,1 1 0,4-1 2787,-3 13-847,1 53 2996,7 34-3956,0 8-1542,46 641 4089,-57-703-3742,-1-4-1162,6-17-2663,-9-41 1359</inkml:trace>
</inkml:ink>
</file>

<file path=ppt/ink/ink1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3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1 117 7296,'4'-6'407,"1"-1"0,0 1 0,0 0 0,0 0 0,1 0-1,0 1 1,0 0 0,0 0 0,1 1 0,12-8 0,-4 6 827,0 1 0,0 0-1,0 1 1,28-3 0,1-2-543,1 3 0,1 2 0,-1 2 1,83 6-1,-70 5-347,0 2 0,69 24 1,-102-27-130,0 1-1,-1 2 1,0 0 0,-1 2 0,0 0 0,-1 2 0,26 21 0,-43-31-194,0-1 0,0 1 1,0 1-1,-1-1 0,1 0 1,-1 1-1,-1 0 0,1 0 1,-1 0-1,0 1 0,0-1 1,-1 1-1,0-1 0,0 1 1,-1 0-1,0 0 0,0-1 1,0 1-1,-1 0 0,0 0 1,0 0-1,-1 0 0,0 0 1,0 0-1,0 0 0,-1 0 1,0-1-1,-1 1 0,1-1 1,-1 0-1,0 1 0,-1-1 1,0-1-1,0 1 0,0 0 1,0-1-1,-1 0 0,-6 6 1,-3 0-12,0 0 1,0-1 0,-1-1 0,0 0 0,0-1 0,-1-1 0,0 0 0,-1-1 0,-26 6 0,15-6 9,-1-1 1,1-1 0,-1-1 0,-57-3 0,75-1-30,0 0-1,0-1 1,0 0 0,0 0-1,0-1 1,0-1 0,1 0 0,-20-11-1,26 13-129,0 0 0,0-1 0,1 0 0,-1 0 0,1 0-1,0 0 1,0-1 0,0 1 0,0-1 0,1 0 0,-1 0-1,1 0 1,0 0 0,0 0 0,0 0 0,1 0 0,0-1-1,-1 1 1,1-1 0,1 1 0,-1-1 0,1 1 0,0-1-1,0-6 1,10-23-2783,11 5-171</inkml:trace>
</inkml:ink>
</file>

<file path=ppt/ink/ink1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3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82 194 7936,'-2'2'526,"0"-1"0,1 1 1,-1 0-1,1 0 0,-1 0 1,1 0-1,0 0 0,0 0 1,0 0-1,0 1 0,0-1 1,1 0-1,-1 1 0,0-1 1,1 0-1,0 1 0,0-1 1,0 3-1,0 1-113,0 0-1,1 0 1,0-1 0,1 1 0,-1 0-1,1-1 1,3 9 0,0-5-339,-1 0 1,1 0-1,1-1 1,-1 0-1,1 0 1,1 0 0,0 0-1,12 10 1,-7-10 195,1-1 1,-1 0-1,1-1 1,1-1-1,-1 0 1,1 0 0,24 3-1,-7-2 75,1-3 0,44 1 1,-53-4-270,0-2 0,0 0 0,0-1 0,-1-2 0,1 0 0,-1-1 0,33-15 0,-47 18-83,0-1 0,0-1 1,-1 0-1,0 0 0,0 0 0,0-1 1,0 0-1,-1 0 0,11-14 0,-14 15-10,0-1-1,0 1 0,0-1 0,-1 0 0,1 0 1,-1 0-1,-1 0 0,1 0 0,-1 0 0,0 0 1,-1-1-1,0 1 0,1 0 0,-2-1 0,-1-8 1,1 7-11,-2 0 1,1 0 0,-2 0 0,1 0 0,-1 1-1,0-1 1,0 1 0,-1 0 0,0 0-1,0 1 1,0-1 0,-1 1 0,0 0 0,-1 1-1,-11-9 1,1 2-28,0 1-1,0 1 1,0 1-1,-2 1 1,-30-11 0,13 9-9,0 2 1,0 1 0,0 2 0,-53-1 0,72 5 38,-1 1 0,1 1-1,-1 1 1,1 1 0,0 0-1,0 1 1,0 1 0,0 0 0,1 1-1,0 1 1,-20 12 0,33-17-53,-1 0 0,1 0 1,-1 0-1,1 1 0,0-1 0,0 1 0,0 0 1,0 0-1,1 0 0,-1 1 0,1-1 0,0 1 1,0-1-1,0 1 0,0 0 0,0-1 0,1 1 1,0 0-1,0 0 0,0 0 0,0 0 0,1 0 1,-1 0-1,1 1 0,0-1 0,1 0 0,-1 0 1,0 0-1,1 0 0,0 0 0,0 0 0,1 0 1,1 5-1,2 0-311,0-1 1,0 0-1,1 0 0,0 0 1,0-1-1,1 0 1,0 0-1,0-1 1,0 1-1,1-2 1,0 1-1,0-1 0,14 6 1,70 28-2577</inkml:trace>
</inkml:ink>
</file>

<file path=ppt/ink/ink1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4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1067 6656,'2'-1'832,"1"-1"-1,0 0 1,0 1 0,0-1 0,1 1-1,-1 0 1,0 0 0,1 0 0,-1 0 0,0 1-1,5-1 1,26-7 1176,113-50 372,3-2-2008,-95 32 5,-2-2 1,-1-2-1,70-58 1,-91 63-375,-1 0 1,-1-2 0,-1-2-1,-2 0 1,-1-2 0,24-41 0,-42 62-53,-1 0 0,-1-1 1,0 0-1,0 1 0,-1-2 1,-1 1-1,0 0 0,-1-1 1,-1 1-1,0-1 1,0 1-1,-2-1 0,0 0 1,0 1-1,-1-1 0,-1 1 1,0 0-1,-1 0 0,0 0 1,-1 0-1,0 1 0,-1-1 1,-9-12-1,7 12-27,-1 1 0,-1-1 0,0 2 0,-1-1 0,0 1 0,-1 1 0,0 0 0,0 1 0,-1 0 0,0 0 0,-1 2 0,0 0 0,0 0 0,0 1 0,-1 1 0,0 1 0,0 0 0,0 1 0,-31-3 0,33 5 43,0 1 1,0 1-1,0 0 1,-1 1-1,1 0 0,1 1 1,-1 0-1,0 1 1,1 0-1,0 1 1,0 1-1,0 0 1,0 0-1,1 1 1,-13 11-1,13-8 53,0 1 1,0 0-1,1 1 0,0 0 1,1 1-1,1-1 1,0 2-1,1-1 0,0 1 1,1 0-1,0 1 0,-6 29 1,0 17 275,2 1 1,3 0 0,3 1-1,2-1 1,8 65-1,2-42 140,5 0-1,3-1 0,30 91 0,-35-138-315,1 0 1,2-1 0,2-1 0,1 0 0,40 60 0,-55-92-157,-1-1-1,1 0 1,0 1-1,0-1 1,0 0 0,1 0-1,-1 0 1,0 0 0,1-1-1,-1 1 1,1-1 0,0 1-1,5 1 1,-6-3 2,-1 0-1,1 0 1,-1 0 0,1 0-1,0 0 1,-1 0 0,1 0 0,-1 0-1,1-1 1,-1 1 0,1-1-1,-1 1 1,1-1 0,-1 0 0,1 1-1,-1-1 1,0 0 0,1 0-1,0-1 1,5-6-188,0 0 0,0 0 0,-1-1 0,-1 0 0,1 0 0,5-14 0,-9 19 134,33-71-1161,-22 45 817,1 1 0,0 1 0,3 0 1,0 0-1,31-35 0,-48 62 483,1 1 0,-1-1 0,1 0 0,-1 0 0,1 1-1,0-1 1,-1 1 0,1-1 0,0 0 0,0 1 0,-1-1 0,1 1 0,0 0 0,0-1 0,0 1 0,0 0 0,0-1 0,-1 1 0,1 0 0,0 0 0,0 0-1,0 0 1,0 0 0,1 0 0,-1 0 17,0 1-1,-1 0 1,1-1-1,0 1 1,-1 0-1,1-1 0,0 1 1,-1 0-1,1 0 1,-1 0-1,0 0 1,1-1-1,-1 1 1,0 0-1,1 0 1,-1 0-1,0 0 0,0 0 1,0 1-1,1 59 2217,-1-47-1814,-1 6-42,2-1 1,1 1 0,0-1 0,1 1-1,1-1 1,8 24 0,-10-39-504,-1 1-1,1-1 1,0 0-1,0 0 1,0 0-1,1 0 1,0 0 0,-1 0-1,1-1 1,1 1-1,-1-1 1,0 0-1,1 0 1,0 0-1,-1 0 1,1-1 0,0 1-1,0-1 1,1 0-1,-1 0 1,0-1-1,1 1 1,-1-1 0,1 0-1,-1 0 1,1 0-1,0-1 1,-1 0-1,1 0 1,0 0 0,-1 0-1,7-2 1,-4 0-386,-1 0 1,1 0-1,-1 0 1,0-1-1,0 0 1,0 0 0,0 0-1,0-1 1,-1 0-1,1 0 1,4-6-1,28-24-2866</inkml:trace>
</inkml:ink>
</file>

<file path=ppt/ink/ink1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4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 11520,'-28'-3'5759,"65"19"-10238,-23-9 10494,4 2-10750,7-2 127</inkml:trace>
</inkml:ink>
</file>

<file path=ppt/ink/ink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3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4352,'-14'0'2176,"14"65"-2176,-6-62 3072,6 17-3072,-3 3 0,-2 3 0,5 6 0,5-5-128,9 2 128,4-13-896,1-6 128</inkml:trace>
</inkml:ink>
</file>

<file path=ppt/ink/ink1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5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 6912,'1'-1'166,"0"0"0,-1-1 0,1 1 0,0 0-1,0 0 1,0 0 0,0 0 0,0 0 0,0 1 0,0-1 0,0 0 0,0 0 0,0 1 0,1-1 0,-1 1 0,0-1 0,0 1 0,1-1 0,-1 1 0,0 0-1,1-1 1,-1 1 0,0 0 0,1 0 0,1 0 0,-1 1 192,0 0 1,0 0-1,0 0 0,0 0 1,0 0-1,0 0 0,0 0 1,0 1-1,-1-1 0,1 1 0,0-1 1,-1 1-1,3 3 0,20 34 3348,-10-1-3324,7 38-591,-12-38 1039,23 58 0,-18-53-57,-13-39-489,-6-24-211,-1-4-97,1-1-1,1 0 1,1 0 0,2 0-1,1-41 1,1 58 18,0 0 0,1 1 1,0-1-1,0 1 0,0-1 1,1 1-1,0 0 0,1 0 1,0 0-1,0 1 0,0-1 0,1 1 1,-1 0-1,2 0 0,-1 0 1,1 1-1,0 0 0,0 0 1,0 1-1,0-1 0,1 1 1,10-4-1,1 1 8,0 0 0,0 1-1,1 1 1,0 1 0,0 1 0,0 1-1,0 0 1,1 1 0,-1 1 0,0 1 0,1 1-1,-1 1 1,0 0 0,0 1 0,-1 1-1,1 1 1,-1 1 0,0 0 0,-1 2 0,0 0-1,0 0 1,-1 2 0,24 19 0,-31-21 50,0 0 1,0 0-1,-1 1 0,-1 0 1,1 0-1,-2 1 1,9 16-1,-13-23-158,-1-1-1,1 1 1,-1 0 0,0 0-1,0 0 1,0 0-1,0 0 1,-1 0 0,1 0-1,-1 0 1,0 0-1,0 0 1,-1 0-1,1 0 1,-1 0 0,0 0-1,0 0 1,0 0-1,-1-1 1,1 1 0,-1 0-1,0-1 1,0 1-1,0-1 1,0 1 0,-1-1-1,-2 3 1,3-5-377,2 0 346,0-1-1,-1 1 0,1-1 0,0 0 0,0 1 0,-1-1 0,1 1 0,0-1 0,-1 0 0,1 1 1,0-1-1,-1 0 0,1 0 0,-1 1 0,1-1 0,0 0 0,-1 0 0,1 0 0,-1 0 0,1 1 1,-1-1-1,1 0 0,-1 0 0,1 0 0,-1 0 0,1 0 0,-1 0 0,1 0 0,0 0 0,-2 0 1,-1-8-2679</inkml:trace>
</inkml:ink>
</file>

<file path=ppt/ink/ink1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5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33 249 7424,'3'-1'447,"0"0"1,-1 0-1,1 0 1,0 0-1,0 1 1,0 0-1,0-1 1,0 1-1,0 0 0,-1 0 1,1 1-1,0-1 1,0 0-1,0 1 1,0 0-1,-1 0 1,1 0-1,0 0 1,-1 0-1,1 0 1,0 1-1,4 3 0,4 1 546,-1 1-1,1 0 0,-1 1 0,11 11 1,-2 2-655,2 0 1,0-2 0,39 27 0,-51-40-242,-1-1 1,1-1-1,0 0 0,0 0 1,1-1-1,-1 0 1,1-1-1,-1 0 0,1 0 1,0-1-1,0 0 0,0-1 1,0 0-1,15-2 1,3-2-46,1-2 1,-1 0 0,0-2-1,33-15 1,-53 20-61,0 0-1,0-1 1,0 0 0,-1 0 0,1-1-1,-1 0 1,-1 0 0,1-1 0,-1 0-1,1 0 1,-2 0 0,1-1 0,-1 0-1,0 0 1,0 0 0,-1-1 0,0 1-1,4-11 1,-7 11-31,0 1 0,-1-1 0,0 1-1,0-1 1,0 1 0,0-1 0,-1 1-1,-1-1 1,1 1 0,-1 0 0,0-1-1,0 1 1,0 0 0,-1 0 0,0 0-1,-1 1 1,1-1 0,-1 1 0,0 0-1,0 0 1,-1 0 0,-9-8 0,0 0-70,-1 1 0,-1 0 0,1 1 1,-2 1-1,1 1 0,-29-12 0,17 11-10,-1 1 1,0 1-1,0 1 0,-1 2 0,1 1 0,-1 1 0,0 2 0,0 0 1,-1 3-1,1 0 0,1 2 0,-1 1 0,-41 13 0,64-16 38,1 0-1,-1 1 0,0-1 0,1 2 0,0-1 1,0 1-1,0 0 0,0 0 0,1 0 0,-7 8 0,10-10-31,0 0-1,1 0 1,-1 1-1,0-1 0,1 1 1,0 0-1,0-1 0,-1 1 1,2 0-1,-1 0 1,0 0-1,0-1 0,1 1 1,0 0-1,-1 0 0,1 0 1,0 0-1,1 0 1,-1 0-1,0 0 0,1 0 1,0 0-1,0-1 0,-1 1 1,2 0-1,0 2 0,3 4-468,1 0-1,0 0 0,0-1 0,0 0 0,1-1 0,15 13 1,-12-10-74,31 33-2032</inkml:trace>
</inkml:ink>
</file>

<file path=ppt/ink/ink1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6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9 102 5376,'-1'-7'4586,"-2"16"-114,-2 17-1328,8 0-2653,0-1-1,2 0 1,1 0 0,1 0-1,0 0 1,2-1 0,18 34-1,1-20-34,-11-18-165,-17-20-285,0 0-1,0 0 1,0 0-1,0 0 1,0-1 0,1 1-1,-1 0 1,0 0-1,0 0 1,0 0-1,0 0 1,0 0 0,0-1-1,1 1 1,-1 0-1,0 0 1,0 0 0,0 0-1,0 0 1,1 0-1,-1 0 1,0 0 0,0 0-1,0 0 1,0 0-1,1 0 1,-1 0 0,0 0-1,0 0 1,0 0-1,1 0 1,-1 0 0,0 0-1,0 0 1,0 0-1,0 0 1,1 0-1,-1 0 1,0 0 0,0 1-1,0-1 1,0 0-1,0 0 1,1 0 0,-1 0-1,0 0 1,0 0-1,0 0 1,0 1 0,0-1-1,0 0 1,0 0-1,0 0 1,0 0 0,1 1-1,-4-17 237,-4-4 20,-4-7-133,2 0 0,1 0 0,1-1 0,-4-33 0,10 53-159,1 0 0,-1 0 0,2 1 0,-1-1 0,1 0 0,0 1 0,1-1 0,0 1 0,0-1 0,0 1 0,1 0 0,0 0 0,1 0 0,0 0 0,0 0 0,0 1 0,1 0 0,0 0 0,0 0 0,9-8 0,-4 7 84,0 0-1,1 0 1,0 1 0,0 1-1,0 0 1,1 0 0,0 1-1,0 1 1,0 0 0,0 0-1,0 1 1,1 1 0,-1 0-1,20 1 1,-11 1 96,-1 1 0,0 0 0,0 2 0,0 0 0,-1 1 0,1 1 0,-1 1 0,21 11 0,-16-6-19,-2 2 0,1 0 1,-2 2-1,0 0 0,-1 2 1,23 25-1,-36-35-101,0 2-1,0-1 1,0 1 0,-2 0-1,1 0 1,-1 1 0,5 14-1,-8-19-3,-1 1 0,1 0 0,-1 0 0,0 0 0,-1 0 0,0 0 0,0 0-1,0 0 1,-1 0 0,0 0 0,0 0 0,-5 13 0,6-18-21,-1 0-1,1 0 1,-1-1-1,0 1 1,1 0 0,-1 0-1,0-1 1,0 1 0,0 0-1,-1-1 1,1 1 0,0-1-1,0 0 1,-1 1-1,1-1 1,-1 0 0,1 0-1,-1 0 1,0 0 0,1 0-1,-4 1 1,3-1-9,0-1 1,0-1-1,0 1 1,1 0-1,-1 0 0,0-1 1,0 1-1,1 0 1,-1-1-1,0 0 0,1 1 1,-1-1-1,1 0 1,-1 0-1,1 0 0,-1 0 1,1 0-1,-3-3 1,-1-1-31,1 1 0,0-1 0,0-1 0,0 1 1,1-1-1,-1 1 0,1-1 0,1 0 1,-1 0-1,1 0 0,0 0 0,-1-9 1,2 6-43,0 1 0,0-1 0,1 0 0,1 0 0,0 1 0,0-1 0,0 1 0,1-1 0,1 1 0,-1-1 0,1 1 0,1 0 0,-1 0 0,1 0 0,1 1 0,10-14 0,-6 11 3,0 1 0,1 0 0,0 1-1,0 0 1,1 1 0,0 0 0,0 0 0,1 2 0,-1-1 0,19-5 0,1 2 69,0 1-1,1 2 1,0 1 0,0 2 0,0 1 0,1 1 0,-1 2-1,47 6 1,-42 1 169,-1 1-1,0 2 1,0 1 0,-1 2-1,0 2 1,55 34-1,-85-48-126,0 1 0,0 1 0,0-1-1,0 1 1,-1 0 0,0 0 0,1 0 0,-1 0-1,-1 1 1,1 0 0,-1 0 0,0 0 0,0 0 0,0 0-1,-1 0 1,1 1 0,-1 0 0,-1-1 0,1 1-1,1 11 1,-3-10 0,-1 0 0,1-1 0,-1 1 0,0 0 0,-1-1 0,1 1 0,-1-1 0,-1 0 0,1 1-1,-1-1 1,0 0 0,-1 0 0,1-1 0,-1 1 0,0-1 0,0 0 0,-1 0 0,-6 6 0,-8 7-308,-1-1-1,0-1 1,-2-1 0,1-1 0,-30 14 0,51-28 201,0-1 1,0 1 0,1 0 0,-1 0 0,0-1 0,0 1 0,0 0 0,0 0 0,0-1 0,0 1 0,0 0 0,0-1 0,0 1 0,0 0-1,0 0 1,0-1 0,0 1 0,0 0 0,0-1 0,0 1 0,0 0 0,0 0 0,0-1 0,0 1 0,0 0 0,-1 0 0,1-1-1,0 1 1,0 0 0,0 0 0,0-1 0,-1 1 0,1 0 0,0 0 0,0 0 0,-1-1 0,1 1 0,0 0 0,0 0 0,-1 0-1,1 0 1,0 0 0,0 0 0,-1-1 0,1 1 0,0 0 0,0 0 0,-1 0 0,1 0 0,0 0 0,-1 0 0,1 0 0,0 0-1,0 0 1,-1 0 0,1 0 0,0 1 0,-1-1 0,1 0 0,0 0 0,0 0 0,-1 0 0,1 0 0,0 0 0,0 1 0,-1-1-1,1 0 1,9-17-3260</inkml:trace>
</inkml:ink>
</file>

<file path=ppt/ink/ink1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6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8832,'-5'0'4352,"19"24"-3968,-5-16 5759,2 11-5759,1 10 128,2-3 128,1 10 128,-5 3-1024,-1 4 128,0-4 512,5-11 128,1-1-640,4-11 0,10-9-1536,-6-7 128,5-16-1279,-5-14-1</inkml:trace>
</inkml:ink>
</file>

<file path=ppt/ink/ink1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7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 10752,'-9'-3'5376,"61"12"-7680,-33-15 9727,-1 6-8319,2 9 0,3 7-4479,-4-12 127</inkml:trace>
</inkml:ink>
</file>

<file path=ppt/ink/ink1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7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26 325 7808,'0'0'85,"0"0"-1,0-1 1,0 1 0,0 0 0,0 0 0,0 0 0,1-1-1,-1 1 1,0 0 0,0 0 0,0 0 0,0-1 0,0 1-1,0 0 1,0 0 0,0 0 0,1 0 0,-1-1 0,0 1-1,0 0 1,0 0 0,0 0 0,0 0 0,1 0 0,-1 0 0,0-1-1,0 1 1,0 0 0,1 0 0,-1 0 0,0 0 0,0 0-1,0 0 1,1 0 0,-1 0 0,0 0 0,0 0 0,1 0-1,-1 0 1,0 0 0,0 0 0,0 0 0,1 0 0,-1 0-1,0 0 1,0 0 0,0 0 0,1 0 0,-1 1 0,0-1-1,0 0 1,18 10 3522,13 17-810,-25-19-2476,-1 2-1,0-1 1,0 0-1,-1 1 1,0 0-1,-1 0 1,3 13-1,-4-11-178,2-1-1,-1-1 1,1 1-1,1 0 1,8 15 0,-8-18 39,1 0 0,0-1 0,1 1 0,0-1-1,0 0 1,0-1 0,1 1 0,0-2 0,0 1 0,0-1 0,1 0 0,0-1 0,0 0 0,15 5 0,-12-7-69,0 0 0,0 0 1,0-1-1,0-1 0,0 0 0,0 0 0,0-1 0,0-1 1,0 0-1,19-6 0,-7-1-66,-1 0 1,0-2-1,-1 0 0,0-1 1,-1-2-1,0 0 1,-1-1-1,0-1 0,-2-1 1,29-33-1,-40 42-53,-1 0-1,0-1 0,0 0 1,-1 1-1,0-2 1,-1 1-1,0 0 0,0-1 1,-1 0-1,0 0 1,-1 0-1,0 0 1,-1 0-1,0 0 0,0-1 1,-1 1-1,0 0 1,-1-1-1,0 1 0,-1 0 1,-4-13-1,2 11-3,-1 0 0,-1 0 1,0 1-1,0 0 0,-1 1 0,0-1 0,-1 1 0,0 0 0,-1 1 0,0 0 1,0 1-1,-1-1 0,0 2 0,0 0 0,-1 0 0,0 0 0,-13-4 1,3 2-1,1 2 0,-1 1 1,-1 0-1,1 2 1,-1 0-1,1 1 0,-1 2 1,0 0-1,0 1 1,-25 4-1,21-1-7,0 1 0,0 2 0,0 0 1,1 2-1,0 1 0,1 1 0,0 1 0,-26 15 0,45-23-87,0 1-1,0-1 0,0 1 0,0 0 1,1 1-1,-1-1 0,1 1 1,0 0-1,1 0 0,-1 0 0,1 0 1,0 1-1,0-1 0,1 1 1,-4 10-1,5-11-136,0 0 1,1-1-1,-1 1 1,1 0-1,0 0 1,0-1-1,1 1 1,0 0-1,-1-1 1,2 1 0,-1 0-1,0-1 1,1 1-1,0-1 1,0 0-1,0 0 1,1 1-1,-1-1 1,1-1-1,5 7 1,42 35-2959,14 1-21</inkml:trace>
</inkml:ink>
</file>

<file path=ppt/ink/ink1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8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1075 64 2816,'-2'-6'5404,"-2"-7"-4408,3 11-881,1-1 0,-1 1 0,-1 0 1,1 0-1,0 0 0,0 0 0,-1 0 0,1 0 1,-1 1-1,0-1 0,1 0 0,-1 1 0,0-1 1,0 1-1,0 0 0,0-1 0,0 1 0,0 0 1,-1 0-1,1 0 0,0 1 0,-5-2 1,-2 0-24,-1 0 1,1 0 0,-1 1 0,-13 0 0,-10 3 557,-1 1 0,1 1-1,0 2 1,0 1 0,-36 14-1,10 0 378,-102 53 0,119-51-710,2 1 0,1 2 1,1 2-1,1 2 0,1 1 0,2 2 0,-38 47 1,51-54-164,2 1 1,0 1 0,2 1 0,1 1-1,2 0 1,1 1 0,1 0 0,1 1-1,2 0 1,2 1 0,-5 37 0,11-49-117,0 0 1,2 0 0,0 0 0,1-1 0,2 1 0,0-1 0,1 1-1,1-1 1,0-1 0,2 1 0,0-1 0,2 0 0,0-1-1,24 34 1,-19-33-154,1 0 0,1 0-1,0-2 1,2 0-1,0-1 1,0-1 0,2-1-1,-1-1 1,2 0 0,0-2-1,0-1 1,31 11-1,33 4-3596,-52-23 897</inkml:trace>
</inkml:ink>
</file>

<file path=ppt/ink/ink1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8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370 101 4352,'8'-3'405,"0"0"1,0-1-1,-1 0 0,1 0 1,-1-1-1,0 0 1,0 0-1,-1-1 0,10-10 1,-11 11-108,-4 4-219,1 0 1,-1 0-1,0-1 1,1 1 0,-1 0-1,0-1 1,0 1-1,0 0 1,0-1-1,0 0 1,0 1 0,0-1-1,-1 1 1,1-1-1,-1 0 1,1 0-1,-1 1 1,1-3 0,-2 3-9,1 0 1,-1 1-1,1-1 1,-1 0 0,1 1-1,-1-1 1,1 1-1,-1-1 1,1 0-1,-1 1 1,0-1 0,1 1-1,-1 0 1,0-1-1,0 1 1,1 0 0,-1-1-1,0 1 1,0 0-1,1 0 1,-1 0 0,0-1-1,0 1 1,0 0-1,0 0 1,0 0-1,-12 0 643,0 1 0,0 0 0,-18 4-1,23-4-612,-59 10 307,10-4 626,0 3 0,0 2 0,-67 25-1,123-37-1019,0 0 1,0 1-1,1-1 0,-1 0 0,0 1 0,0-1 0,0 0 0,1 1 0,-1-1 0,0 1 0,0-1 0,1 1 0,-1 0 0,0-1 0,1 1 1,-1 0-1,1-1 0,-1 1 0,1 0 0,-1 0 0,1-1 0,-1 2 0,11 10 201,30 2-50,120 8 225,-97-15-211,63 15-1,-67-8-11,0 3 0,109 48 0,-149-57-46,-2 1 0,1 1-1,-1 1 1,0 0-1,-1 1 1,-1 1 0,0 1-1,-1 0 1,0 1-1,-1 0 1,0 1 0,19 33-1,-31-47-90,1 1-1,-1-1 0,1 0 1,-1 1-1,0-1 0,0 1 1,0 0-1,0-1 0,-1 1 1,1 0-1,-1-1 0,0 1 1,1 0-1,-1 0 0,0-1 1,-1 1-1,1 0 0,0 0 1,-1-1-1,1 1 0,-1 0 1,0-1-1,0 1 0,0-1 1,0 1-1,-1-1 0,1 1 1,-1-1-1,1 0 0,-1 0 1,0 0-1,0 0 0,0 0 1,0 0-1,0 0 0,0-1 1,-1 1-1,1-1 0,0 1 1,-1-1-1,1 0 0,-1 0 1,0 0-1,1 0 0,-1-1 1,0 1-1,-4 0 0,-16 3 48,0-1-1,0 0 1,0-2 0,0 0-1,0-2 1,0-1 0,0 0-1,-23-7 1,-182-57 113,120 30-152,80 28-252,-11-3-1023,-48-22 0,73 24-88,14 9 1271,0 0 0,0 0 0,0 0 0,0 0 0,1-1 0,-1 1 0,0 0 0,0 0 1,0 0-1,0 0 0,0 0 0,0 0 0,1 0 0,-1 0 0,0-1 0,0 1 0,0 0 0,0 0 0,0 0 0,0 0 0,0 0 0,0-1 1,0 1-1,0 0 0,0 0 0,0 0 0,0 0 0,0-1 0,0 1 0,0 0 0,0 0 0,0 0 0,0 0 0,0-1 0,0 1 0,0 0 1,0 0-1,0 0 0,0 0 0,0 0 0,0-1 0,0 1 0,0 0 0,0 0 0,0 0 0,-1 0 0,1 0 0,0-1 0,0 1 0,0 0 1,0 0-1,0 0 0,0 0 0,-1 0 0,1 0 0,0 0 0,0 0 0,0 0 0,0 0 0,-1 0 0,1 0 0,0 0 0,0 0 0,0 0 1,0 0-1,-1 0 0,1 0 0,22 5-3039</inkml:trace>
</inkml:ink>
</file>

<file path=ppt/ink/ink1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9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7424,'-15'23'3712,"47"68"-3968,-17-55 5248,-1 13-4864,0 30 0,0 1 255,-5-2 1,-3 11-256,-6-2 0,-6-9 0,3-7 0,3-21-384,0-6 128,0-20-1407,0-17-1,-6-18-768,-8-14 0</inkml:trace>
</inkml:ink>
</file>

<file path=ppt/ink/ink1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9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 7808,'3'-3'259,"1"0"0,0 0 1,0 0-1,0 1 0,1 0 0,-1-1 1,1 2-1,-1-1 0,1 0 1,-1 1-1,1 0 0,6-1 0,200-35 4230,-145 28-509,-21 3-3480,-1 2 0,1 2-1,0 2 1,80 10-1,-103-7-465,0 2 0,0 0-1,0 1 1,-1 1-1,0 1 1,-1 1 0,1 1-1,-2 1 1,1 0-1,-2 2 1,25 20 0,-39-30 12,0 0 0,-1 1 0,1-1 0,-1 1 0,0 0 0,0 0 0,0 0 0,-1 1 0,0-1 0,1 1 0,-1-1 0,-1 1 0,1 0 0,-1-1 0,2 10 0,-3-9-24,-1-1 0,1 0-1,-1 0 1,0 0 0,0 1 0,0-1 0,0 0 0,-1 0 0,0 0 0,0-1 0,0 1-1,0 0 1,0-1 0,-1 1 0,1-1 0,-1 0 0,0 0 0,-5 4 0,-9 7 40,0-1-1,-1-1 1,0 0 0,-1-1 0,0-1 0,0-1 0,-1-1 0,0-1 0,-1-1 0,-42 8-1,45-11-245,0 0 0,0-2 0,0 0 0,0-1-1,-1 0 1,1-2 0,0 0 0,0-1-1,0-1 1,1-1 0,-1-1 0,1 0-1,-21-11 1,37 17-13,0-1-1,0 0 1,0 1-1,0-1 1,0 0-1,0 0 1,0 0-1,0 0 1,0 0 0,1 0-1,-1 0 1,0 0-1,1 0 1,-1 0-1,1-1 1,-1 1-1,1 0 1,0 0-1,-1 0 1,1-1 0,0 1-1,0 0 1,0-1-1,0 1 1,0 0-1,0 0 1,0-1-1,0 1 1,0 0-1,1 0 1,-1-1 0,0 1-1,1 0 1,0 0-1,-1 0 1,1-1-1,-1 1 1,1 0-1,0 0 1,0 0 0,0 0-1,1-1 1,19-8-2875</inkml:trace>
</inkml:ink>
</file>

<file path=ppt/ink/ink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3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4 5120,'-32'-4'2560,"46"20"-3200,-14-12 3712,0-1-5120,4 6 128,7 2-512,-17-2 0</inkml:trace>
</inkml:ink>
</file>

<file path=ppt/ink/ink1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29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24 8832,'0'-23'4352,"14"46"-4864,-14-14 8703,-5 1-7935,5 15 0,-9 6 256,4 4 128,5 13-768,5 2 0,0-2 256,9-9 128,4-9-1024,11-10 0,8-11-2176,2-13 129</inkml:trace>
</inkml:ink>
</file>

<file path=ppt/ink/ink1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0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12160,'0'-26'6015,"42"26"-7934,-27 0 10494,8 3-11519,5 13 128,-5 4-3327,-3 3-1</inkml:trace>
</inkml:ink>
</file>

<file path=ppt/ink/ink1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0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23 237 3968,'-12'-6'4726,"14"9"1149,12 2-1813,8-5-4774,23-7 1220,95-21 1498,-123 24-1856,0-2 0,0 0 0,-1-1 0,1-1 0,28-19 0,-42 26-145,-1-1 0,1 0 0,-1 0 0,1 1 1,-1-2-1,0 1 0,0 0 0,0 0 0,0 0 0,0-1 0,0 1 1,-1-1-1,0 0 0,1 1 0,-1-1 0,0 0 0,0 0 1,0 0-1,0-4 0,-1 4-6,0 0-1,-1 1 1,1-1 0,-1 1-1,1-1 1,-1 1 0,0 0-1,0-1 1,-1 1 0,1 0-1,0 0 1,-1-1 0,1 1-1,-1 0 1,0 0 0,1 1 0,-1-1-1,-3-2 1,-3-2-4,0 0 0,-1 1-1,0 0 1,0 0 0,0 1 0,0 0 0,-1 1 0,0 0-1,0 0 1,-12-1 0,10 3 8,0 1 0,-1 0 0,1 1-1,-1 0 1,1 0 0,0 2 0,-1-1 0,1 2 0,1 0-1,-1 0 1,0 1 0,1 0 0,0 1 0,-11 8 0,16-11 23,1 1 1,0 0 0,0 1-1,0-1 1,0 1 0,1 0-1,-1 0 1,1 1 0,1-1-1,-1 1 1,1 0 0,0 0-1,0 0 1,1 0 0,0 0-1,0 1 1,0-1 0,1 1-1,0-1 1,0 1 0,0 0-1,1-1 1,0 1 0,1 0-1,-1-1 1,1 1 0,3 8-1,0-4 17,0 1 0,2-1-1,-1 0 1,2 0 0,-1-1-1,1 1 1,1-2 0,0 1-1,0-1 1,1 0 0,0-1-1,0 0 1,20 13 0,7 2-29,2-1 0,63 27 0,-92-45-52,69 26-929,-71-28 572,0-1-1,-1 0 1,1 0 0,0-1-1,0 0 1,0 0-1,0 0 1,-1-1 0,1 0-1,7-2 1,20-10-2442</inkml:trace>
</inkml:ink>
</file>

<file path=ppt/ink/ink1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0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30 249 7552,'-1'0'93,"1"-1"0,-1 0 1,1 1-1,-1 0 0,1-1 1,-1 1-1,0-1 0,1 1 1,-1 0-1,1-1 0,-1 1 1,0 0-1,1-1 1,-1 1-1,0 0 0,0 0 1,1 0-1,-1 0 0,0 0 1,1 0-1,-1 0 0,0 0 1,0 0-1,1 0 0,-1 0 1,0 0-1,1 1 0,-1-1 1,0 0-1,1 0 0,-1 1 1,0-1-1,1 0 0,-1 1 1,1-1-1,-1 1 0,0-1 1,1 1-1,-1-1 0,1 1 1,-1-1-1,1 1 0,0-1 1,-1 1-1,1 0 0,0-1 1,-1 1-1,1 0 0,0-1 1,0 1-1,0 0 0,-1-1 1,1 1-1,0 0 0,0 0 1,0-1-1,0 2 0,0 2 222,0-1 0,0 0-1,1 0 1,-1 1 0,1-1-1,0 0 1,0 0-1,0 0 1,0 0 0,0 0-1,0 0 1,1 0 0,0 0-1,3 4 1,5 5-167,2 0 1,-1-1-1,1 0 1,0-1 0,1 0-1,1-1 1,-1-1-1,1 0 1,1 0-1,-1-2 1,1 0 0,1 0-1,-1-2 1,1 0-1,-1 0 1,1-2-1,0 0 1,0 0 0,0-2-1,0 0 1,1-1-1,-1-1 1,0 0-1,-1-1 1,1 0 0,0-2-1,21-8 1,-24 7-128,-1 0-1,0-1 1,0 0 0,0-1 0,-1 0 0,0 0 0,13-15 0,-20 18-34,0 0 0,0 1 1,-1-1-1,1-1 1,-1 1-1,-1 0 0,1-1 1,-1 1-1,0-1 1,0 0-1,0 0 0,-1 0 1,0 0-1,0 0 0,-1 0 1,0 0-1,0 0 1,0 0-1,-2-8 0,0 3-36,0 0-1,-1 0 0,0 1 1,-1-1-1,0 1 0,0 0 1,-1 1-1,-1-1 1,0 1-1,0 0 0,-1 0 1,0 1-1,0-1 0,-1 2 1,0-1-1,-17-11 0,13 11-3,0 1 0,-1 1 0,0 0-1,0 0 1,-1 2 0,1-1 0,-1 2 0,0 0-1,0 1 1,0 0 0,0 1 0,-24 1-1,17 1-43,0 1 0,0 1-1,0 1 1,-25 8-1,38-10 25,0 1-1,0 0 1,1 0 0,0 1-1,0 0 1,0 1 0,0-1-1,0 1 1,1 0-1,0 1 1,0 0 0,0 0-1,-8 12 1,13-16 13,-1 1 1,1-1 0,0 0-1,0 1 1,0 0 0,0-1-1,1 1 1,-1 0 0,1-1 0,-1 1-1,1 0 1,0-1 0,0 1-1,0 0 1,1 0 0,-1-1-1,0 1 1,1 0 0,0-1-1,0 1 1,0 0 0,0-1-1,0 0 1,0 1 0,1-1-1,-1 1 1,1-1 0,-1 0-1,1 0 1,0 0 0,0 0-1,0 0 1,0-1 0,0 1-1,1 0 1,-1-1 0,4 2-1,7 5-478,1 0 0,0-2 0,1 1 0,-1-2 0,19 6 0,32 4-1552,-4-7-86</inkml:trace>
</inkml:ink>
</file>

<file path=ppt/ink/ink1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1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4 7680,'0'-1'83,"-1"1"1,0 0 0,1-1-1,-1 1 1,1 0 0,-1 0-1,1-1 1,-1 1 0,0 0-1,1 0 1,-1 0 0,0 0-1,1 0 1,-1 0 0,1 0-1,-1 0 1,0 0 0,1 0-1,-1 0 1,0 0 0,1 1-1,-1-1 1,1 0 0,-1 0-1,1 1 1,-1-1 0,0 0-1,1 1 1,-1-1-1,1 0 1,-1 1 0,1-1-1,0 1 1,-1-1 0,1 1-1,-1-1 1,1 1 0,0-1-1,-1 1 1,1-1 0,0 1-1,0-1 1,0 1 0,-1 0-1,1-1 1,0 1 0,0 0-1,0-1 1,0 1 0,0 0-1,7 2 5593,15-1-5651,-17-2 546,13 5-373,0 0 0,-1 2 0,0 0 0,0 1 1,-1 1-1,0 0 0,0 1 0,-1 1 0,0 0 0,-1 1 0,0 1 0,-1 0 0,15 20 0,-15-15 63,-1 1-1,0 0 1,-2 1-1,0 0 1,-1 1-1,-1 0 1,-1 1-1,-1-1 1,-1 1-1,-1 0 1,-1 1-1,-1-1 1,0 1-1,-2-1 1,-1 1-1,-1-1 1,0 0-1,-11 40 1,11-54-212,0-1 1,-1 1 0,0-1-1,0 0 1,0 1 0,-1-2-1,0 1 1,-1 0 0,1-1 0,-1 0-1,-1 0 1,1 0 0,-1-1-1,0 0 1,0 0 0,-12 8-1,6-8-26,-1 0-1,1 0 0,-1-1 0,0-1 0,0 0 0,0-1 1,0 0-1,0-1 0,-21-1 0,-1-1-29,-1-1-1,0-2 1,1-1 0,0-2-1,0-2 1,-61-23-1,78 25-43,0-2 0,0-1 0,1 0 0,0-1 0,-29-25-1,37 27-38,0-1 0,0 1 0,1-1 0,0-1 0,1 1 0,1-1 0,-1-1 1,2 1-1,-10-25 0,13 30-61,0-1 1,1 1-1,0-1 1,0 1-1,0-1 1,1 1 0,0-1-1,0 1 1,0-1-1,1 0 1,0 1 0,0-1-1,1 1 1,0 0-1,0-1 1,1 1 0,-1 0-1,1 0 1,0 1-1,1-1 1,7-9 0,-4 8-261,-1 1 1,1-1-1,0 2 1,0-1-1,1 1 1,0 0-1,0 1 1,0 0-1,0 0 1,1 1-1,-1 0 1,1 0-1,0 1 1,0 0-1,11-1 1,1 1-1025,0 2 0,-1 0 1,33 5-1,7 6-1146</inkml:trace>
</inkml:ink>
</file>

<file path=ppt/ink/ink1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2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42 261 5248,'-9'4'3644,"7"-3"-3031,1-1 1,-1 1-1,1-1 1,-1 1-1,1 0 1,0-1-1,-1 1 1,1 0-1,0 0 1,0 0-1,-1 0 1,1 0 0,0 0-1,0 1 1,-1 0-1,1 0-641,1 0 0,-1 0 1,1-1-1,0 1 0,-1 0 0,1 0 0,0 0 0,0 0 1,0-1-1,0 1 0,0 0 0,1 2 0,0 7 339,1-1-1,0 0 1,1 1 0,0-1 0,1-1-1,0 1 1,0 0 0,8 12-1,-8-17-232,1 1-1,0-1 1,0 0 0,0 0-1,0 0 1,1-1-1,0 1 1,0-1 0,0-1-1,0 1 1,1-1-1,-1-1 1,11 4 0,2 0 12,1-1 1,0 0 0,0-2-1,0 0 1,0-1 0,0-2 0,34-2-1,-45 1-77,1 0 0,0-1 0,-1 0 0,1 0 0,-1-1 0,0-1 0,0 1 0,0-1 0,0-1 0,-1 0 0,0 0 1,0-1-1,0 0 0,-1 0 0,1-1 0,-2 1 0,13-16 0,-16 16-24,0 1 0,-1-1 0,1 0 0,-1 0 0,0 0 0,0 0 0,-1-1 0,0 1 0,0 0 0,0-1 0,-1 1 1,0-1-1,0 1 0,-1-1 0,0 1 0,0 0 0,0-1 0,-1 1 0,0 0 0,0 0 0,-1 0 0,-4-9 0,-2-1-65,0-1-1,-2 1 0,0 1 0,0 0 0,-1 1 0,-20-18 0,15 16-1,-1 1 0,-1 1 0,-1 1 0,1 1 0,-2 1 0,-36-15 0,48 22 60,0 1-1,1 0 1,-1 0-1,0 1 1,-1 1-1,1-1 0,0 1 1,0 1-1,0 0 1,-1 0-1,1 1 1,0 0-1,0 0 0,0 1 1,0 0-1,0 1 1,0 0-1,0 0 1,-11 7-1,18-8 9,-1-1 1,1 1-1,0 0 0,-1 0 1,1 0-1,0 0 1,0 1-1,0-1 0,1 0 1,-1 1-1,0-1 0,1 1 1,0 0-1,-1-1 0,1 1 1,0 0-1,1 0 1,-1 0-1,0 4 0,1-2 6,0 0-1,0 0 1,0 0-1,1 0 1,0 0-1,0 0 1,1 0-1,-1 0 1,1-1-1,4 9 1,0-2 5,1 1 0,1-1 0,0 0 0,1-1-1,-1 0 1,2 0 0,19 15 0,-2-5 12,1-2 0,0-1 0,2-2 0,-1 0-1,2-2 1,0-2 0,0 0 0,1-2 0,53 7-1,-78-15-15,-1-1 0,1 0 0,0-1 0,-1 0 0,1 0 0,-1 0 0,1-1 0,6-2 0,-12 4 22,1-1 1,-1 1 0,0-1 0,0 1-1,0-1 1,0 0 0,0 1-1,0-1 1,0 0 0,0 0-1,0 1 1,0-1 0,0 0-1,0 0 1,-1 0 0,1 0-1,0 0 1,-1-1 0,1 1 0,-1 0-1,1 0 1,-1 0 0,1 0-1,-1-1 1,0 1 0,0 0-1,1 0 1,-1-1 0,0 1-1,0 0 1,0 0 0,-1-1-1,1 1 1,0 0 0,0 0-1,-1-1 1,1 1 0,-1 0 0,1 0-1,-1 0 1,1 0 0,-1-1-1,0 1 1,1 0 0,-1 0-1,0 0 1,-2-1 0,3 1 6,0 1 0,-1-1 0,1 1 0,-1-1 0,1 1 0,-1-1 0,1 1 0,-1 0 0,1-1 0,-1 1 0,1 0 0,-1-1 0,1 1 0,-1 0 0,0 0 0,1-1 0,-1 1 0,1 0 0,-1 0 0,0 0 0,1 0 0,-1 0 0,0 0 0,1 0 1,-1 0-1,0 0 0,1 0 0,-1 0 0,1 1 0,-1-1 0,0 0 0,1 0 0,-1 1 0,1-1 0,-1 0 0,0 1 0,1-1 0,-1 0 0,1 1 0,0-1 0,-1 1 0,1-1 0,-1 1 0,1-1 0,-1 1 0,1-1 0,0 1 0,0-1 0,-1 1 0,1 0 0,0 0 0,-15 33 882,14-28-833,0 1 1,0 0-1,1 0 1,0 0-1,0-1 0,0 1 1,1 0-1,0 0 1,1-1-1,-1 1 0,1-1 1,0 1-1,1-1 1,0 0-1,0 0 0,0 0 1,1 0-1,-1 0 1,9 8-1,5 3-127,0 0-1,1-1 0,1-1 1,24 14-1,-31-21 3,-7-4-516,0-1 1,-1 0 0,1-1-1,1 1 1,-1-1 0,0 0-1,0 0 1,1-1 0,10 2-1,-1-6-2634</inkml:trace>
</inkml:ink>
</file>

<file path=ppt/ink/ink1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2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1 108 4480,'0'-2'354,"0"0"1,1-1-1,0 1 0,-1 0 0,1 0 1,0 0-1,0 0 0,0 0 1,1 0-1,-1 0 0,0 0 1,1 0-1,-1 0 0,1 0 1,-1 1-1,1-1 0,0 1 1,0-1-1,0 1 0,0 0 1,0 0-1,0 0 0,0 0 1,0 0-1,0 0 0,1 1 0,-1-1 1,3 0-1,12-3 811,-1 1-1,32-2 1,-41 5-1239,108-8 1479,204-24 2204,-296 26-3512,-23 6-95,0 0 0,0 0-1,0 0 1,0 0 0,0 0 0,0 0-1,0 0 1,0 0 0,0 0-1,-1 1 1,1-1 0,0 0-1,0 0 1,0 0 0,0 0-1,0 0 1,0 0 0,0 0 0,-1-1-1,1 1 1,0 0 0,0 0-1,0 0 1,0 0 0,0 0-1,0 0 1,0 0 0,0 0 0,0 0-1,-1 0 1,1 0 0,0 0-1,0 0 1,0 0 0,0 0-1,0-1 1,0 1 0,0 0 0,0 0-1,0 0 1,0 0 0,0 0-1,0 0 1,0 0 0,0 0-1,0 0 1,0-1 0,0 1-1,0 0 1,0 0 0,0 0 0,0 0-1,0 0 1,0 0 0,0 0-1,0-1 1,0 1 0,0 0-1,0 0 1,0 0 0,0 0 0,0 0-1,-43 0 157,18 5-15,0 1 0,1 0 0,0 2 0,1 1 0,-25 13 0,26-12 2,11-5-69,-1 1 0,1 1-1,1 0 1,-1 0 0,1 1 0,0 0 0,1 1-1,0 0 1,1 0 0,-1 1 0,2 0 0,-1 1-1,2 0 1,-7 11 0,10-16-40,1 1 1,-1-1-1,1 1 0,0-1 1,1 1-1,-1 0 0,1 0 1,1 0-1,-1-1 0,1 1 1,0 0-1,1 0 0,0 0 1,0 0-1,0-1 0,1 1 1,0 0-1,0-1 0,1 1 1,-1-1-1,1 0 0,1 0 1,-1 0-1,1 0 0,0-1 1,1 1-1,5 5 1,-1-3-141,0 0 0,0 0 0,1-1 0,0 0 1,0-1-1,1 0 0,0-1 0,0 0 0,0 0 1,0-1-1,1-1 0,0 0 0,15 2 0,-14-4-631,0 0-1,0 0 0,0-2 1,0 0-1,0 0 0,0-1 1,19-5-1,17-7-2613,6-1 0</inkml:trace>
</inkml:ink>
</file>

<file path=ppt/ink/ink1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3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1 255 5888,'3'4'1154,"1"1"0,0-1 0,1 1 0,-1-1-1,1-1 1,0 1 0,0-1 0,0 0 0,0 0 0,6 3 0,-1-3-643,0 0-1,0 0 1,0-1 0,1 0-1,-1 0 1,0-1-1,1-1 1,18-1 0,-7-1-868,0-2 1,0 0 0,28-9 0,14-12 2347,-48 18-1942,0 0 0,-1-1-1,0-1 1,21-16 0,-33 22-61,0 1 1,0-1-1,0 1 1,-1-1 0,1 0-1,-1 0 1,0 0-1,0-1 1,0 1 0,0 0-1,-1-1 1,1 1 0,-1-1-1,0 0 1,0 1-1,0-1 1,0 0 0,-1 0-1,0 1 1,0-1 0,0 0-1,0 0 1,0 0-1,-1 1 1,1-1 0,-3-5-1,1 2-11,-1 0 0,0 1-1,-1-1 1,0 1 0,0 0-1,0 0 1,0 1 0,-1-1 0,0 1-1,0 0 1,-1 0 0,1 0-1,-1 1 1,0 0 0,0 0-1,-1 1 1,1-1 0,-1 1 0,0 1-1,1-1 1,-1 1 0,0 0-1,0 1 1,-1 0 0,-10-1-1,6 1 65,0 0-1,0 1 1,-1 1-1,1 0 0,0 0 1,0 1-1,0 1 1,0 0-1,0 0 0,1 1 1,-1 1-1,1 0 1,0 1-1,-14 9 0,16-8 31,1 0 0,1 0-1,-1 1 1,1 0 0,1 1-1,-1 0 1,1 0 0,1 0-1,0 0 1,0 1 0,1 0 0,0 0-1,0 0 1,1 1 0,1-1-1,0 1 1,0-1 0,1 1-1,0 0 1,1-1 0,1 1-1,-1 0 1,2 0 0,-1-1 0,1 1-1,1-1 1,0 1 0,1-1-1,0 0 1,0 0 0,1-1-1,0 1 1,1-1 0,0 0-1,0 0 1,1-1 0,0 0 0,1 0-1,-1-1 1,2 0 0,-1 0-1,1-1 1,0 0 0,0 0-1,0-1 1,1 0 0,0-1-1,0 0 1,0-1 0,20 4 0,-17-4-259,1-1 0,-1-1 1,1 0-1,-1-1 1,1 0-1,-1-1 1,24-5-1,-21 2-551,0-1-1,0-1 1,-1 0-1,1-1 0,-1-1 1,14-10-1,36-23-2716</inkml:trace>
</inkml:ink>
</file>

<file path=ppt/ink/ink1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3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4608,'2'1'208,"0"1"1,0-1-1,0 1 1,0-1-1,0 0 1,0 0-1,0 1 1,1-2-1,-1 1 1,0 0-1,1 0 1,-1-1-1,0 1 0,1-1 1,-1 0-1,1 0 1,-1 0-1,1 0 1,-1 0-1,0-1 1,5 0-1,1 0 710,8 1 211,1 1 0,0 1 1,-1 0-1,1 1 0,-1 1 0,0 1 1,19 7-1,-1 4-407,57 37 1,-59-33-685,34 21 584,-3 4 0,-1 2 0,-3 2 1,-2 4-1,63 73 0,-110-114-571,0 1 1,-1 0-1,0 0 0,-1 1 1,-1 1-1,0-1 1,-1 1-1,-1 0 0,0 1 1,-1-1-1,2 18 0,-5-22-45,0 0-1,-1 0 0,0 0 0,-1 0 0,0 1 0,-1-1 0,-1-1 1,1 1-1,-2 0 0,1 0 0,-1-1 0,-1 0 0,0 0 0,-1 0 1,1-1-1,-13 15 0,-1-2-15,-1 0 0,-2-1 1,0-1-1,-41 28 0,-107 52-794,148-84-51,19-13 324,0-1 0,0 1 0,0-1 0,0 0 0,0 0 0,0 0 0,-1 0 0,1-1 0,-8 3-1,15-4-2539</inkml:trace>
</inkml:ink>
</file>

<file path=ppt/ink/ink1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4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23 14336,'-37'-23'7167,"65"32"-24574,-28-9 13695</inkml:trace>
</inkml:ink>
</file>

<file path=ppt/ink/ink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4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18 2816,'-16'-17'1143,"16"17"-1106,-1 0 1,1 0-1,0 0 0,0 0 0,0 0 0,0 0 1,-1 0-1,1-1 0,0 1 0,0 0 0,0 0 1,0 0-1,-1 0 0,1 0 0,0 0 0,0 0 1,0 0-1,-1 0 0,1 0 0,0 0 0,0 0 1,0 0-1,-1 0 0,1 0 0,0 1 0,0-1 1,0 0-1,0 0 0,-1 0 0,1 0 0,0 0 1,0 0-1,0 0 0,0 1 0,-1-1 0,1 0 1,0 0-1,0 0 0,0 0 0,0 1 0,0-1 1,0 0-1,0 0 0,0 0 0,0 0 0,-1 1 1,1-1-1,1 42 1738,0-33-2063,2 24 773,2 0 0,1-1 1,1 1-1,2-1 0,2-1 1,0 0-1,21 40 0,-30-68-423,0-1 1,0 1-1,0 0 0,1 0 0,-1-1 0,1 0 0,-1 1 1,1-1-1,0 0 0,0 0 0,0 0 0,0-1 0,6 3 1,-8-3-35,0-1 1,0 0-1,0 1 1,0-1-1,1 0 1,-1 0-1,0 0 1,0 0 0,0 0-1,1 0 1,-1 0-1,0 0 1,0 0-1,0 0 1,1-1-1,-1 1 1,0-1-1,0 1 1,0-1 0,0 1-1,0-1 1,0 1-1,0-1 1,0 0-1,0 0 1,0 0-1,0 1 1,0-1-1,-1 0 1,1 0 0,0 0-1,-1 0 1,1 0-1,0 0 1,-1-1-1,0 1 1,1 0-1,-1 0 1,0 0-1,1 0 1,-1-2 0,16-83 530,-12 59-579,0 1-1,2-1 1,1 2-1,16-39 1,-20 57 11,0 1 0,1 0 0,0-1-1,0 1 1,0 1 0,1-1 0,0 1 0,0 0 0,0 0-1,1 0 1,-1 1 0,1 0 0,0 0 0,0 0 0,1 1 0,-1 0-1,1 0 1,0 0 0,0 1 0,0 0 0,10-1 0,-3 2 20,0 0 1,-1 1-1,1 1 1,-1 0-1,1 1 0,-1 0 1,1 1-1,-1 0 1,0 1-1,-1 1 1,1 0-1,-1 1 1,0 0-1,0 1 1,20 15-1,-17-11 19,0 2 0,0 0 0,-1 0 0,-1 1-1,0 1 1,-1 0 0,-1 1 0,0 0 0,-1 1 0,12 29 0,-16-29 29,-2 0 0,0 1 0,-1-1 0,-1 1 0,-1 0 0,0 0 0,-1 0 0,-1-1 0,-1 1 0,-1 0 0,0-1 0,-8 25 1,11-42-58,0 1 1,0 0 0,0-1 0,0 1 0,0 0-1,0-1 1,0 1 0,-1-1 0,1 1 0,0 0 0,0-1-1,-1 1 1,1-1 0,0 1 0,-1-1 0,1 1 0,-1-1-1,1 1 1,0-1 0,-1 1 0,1-1 0,-1 1-1,0-1 1,1 0 0,-1 1 0,1-1 0,-1 0 0,1 1-1,-1-1 1,0 0 0,1 0 0,-1 0 0,0 0 0,-9-19 125,0-33 32,10 42-172,1 0 1,-1 0 0,1 0 0,1 0 0,0 1-1,1-1 1,-1 1 0,2-1 0,-1 1 0,1 0-1,1 0 1,0 0 0,0 1 0,1 0 0,-1 0-1,2 0 1,-1 1 0,1 0 0,12-10 0,-4 4-18,0 1 0,1 1 0,0 0 0,1 1 1,0 1-1,0 1 0,1 0 0,0 1 0,20-4 1,-18 7 6,0 1 1,0 1-1,0 1 1,0 1-1,0 0 1,0 2-1,0 0 1,0 1 0,-1 1-1,1 1 1,-1 1-1,28 12 1,-26-8 83,0 1 0,0 0 0,-1 2 1,-1 0-1,0 1 0,-1 1 0,0 1 0,-1 0 0,-1 1 1,19 28-1,-29-38-5,-1 1 0,0 0 0,-1 1 0,0-1 0,0 1 0,0 0 0,-1 0 0,-1 0 0,0 0 0,0 0 1,1 14-1,-4-8 43,1 0 0,-2 0 0,0 0 1,-1 0-1,0 0 0,-9 20 1,7-6 42,-5 8-670,7-42-337,-1 1 0,1-1 0,0 0 0,1 0 0,-1 0 0,1 0 0,-3-11 0,8-4-1163,5-2 86</inkml:trace>
</inkml:ink>
</file>

<file path=ppt/ink/ink1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8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70 172 6016,'0'0'154,"-1"0"1,1 0-1,0 0 1,0 0 0,0 0-1,-1 1 1,1-1-1,0 0 1,0 0-1,0 0 1,-1 0-1,1 0 1,0-1-1,0 1 1,0 0 0,-1 0-1,1 0 1,0 0-1,0 0 1,-1 0-1,1 0 1,0 0-1,0 0 1,0 0 0,0-1-1,-1 1 1,1 0-1,0 0 1,0 0-1,0 0 1,0-1-1,0 1 1,-1 0-1,1 0 1,0 0 0,0 0-1,0-1 1,0 1-1,0 0 1,0 0-1,0-1 1,0 1-1,0 0 1,0 0-1,0 0 1,0-1 0,0 1-1,0 0 1,0 0-1,0 0 1,0-1-1,0 1 1,0 0-1,0 0 1,0 0 0,0-1-1,0 1 1,1 0-1,-1 0 1,0 0-1,0-1 1,0 1-1,18-18 2502,26-14-2377,16 2 171,-18 9 400,59-22 0,-88 38-737,-1 1 1,1 1 0,0 0-1,0 1 1,0 1-1,0 0 1,0 0-1,0 1 1,21 3 0,-26-1-85,-1 1 0,1-1 0,-1 1 0,0 0 0,0 0 0,0 1 0,0 0 0,-1 1 0,1-1 0,-1 1 0,-1 0 0,1 1 0,0-1 0,-1 1 0,0 0 0,-1 1 0,0-1 0,1 1 0,-2 0 1,1 0-1,-1 0 0,0 0 0,3 13 0,0 2 20,-1 1-1,-1-1 1,-1 1 0,-1-1 0,-1 1 0,-1 0 0,-3 27 0,0-25 44,-1-1 0,-1 0 1,-1 0-1,-1-1 0,-1 0 1,-1 0-1,-15 26 0,4-18 36,-1-2 0,-1 0 0,-2-1 0,0-2-1,-2 0 1,-35 26 0,23-22-79,-1-3 0,-2-1 0,0-2 0,-49 20 0,85-42-53,0 0-1,0 0 0,0 0 0,0-1 1,0 0-1,-1 0 0,1 0 1,-1-1-1,1 0 0,0 0 0,-1 0 1,1 0-1,-8-2 0,11 1-7,-1 0 0,1 0 0,0 0 0,0 0 0,0 0 0,0-1 0,0 1 0,0-1 0,0 1 0,1-1 0,-1 0 0,0 1-1,1-1 1,-1 0 0,1 0 0,0 0 0,0 0 0,0 0 0,0-1 0,0 1 0,0 0 0,0 0 0,1-1 0,-1 1 0,1 0 0,-1-1-1,1 1 1,0-1 0,1-3 0,-1 1-1,1-1 0,0 1 0,0 0 0,1 0 1,-1 0-1,1 0 0,0 1 0,1-1 0,-1 0 0,1 1 0,0 0 0,0-1 0,0 1 0,1 1 0,-1-1 0,1 0 0,0 1 0,0 0 0,0-1 0,1 2 0,4-4 1,-2 2 34,1 0 1,-1 0 0,1 0-1,0 1 1,1 0 0,-1 1-1,0-1 1,1 2 0,-1-1-1,1 1 1,15 0 0,-15 2 25,1 1 1,-1 0-1,0 0 0,0 1 1,0 0-1,0 1 1,0 0-1,-1 0 1,10 7-1,6 5 143,35 34-1,-47-38-166,0-1 1,1 0-1,0-1 0,1 0 1,0-1-1,1 0 0,0-2 1,0 0-1,22 8 0,-23-12-64,0-1 0,0-1 0,0 1 0,0-2-1,1 0 1,-1-1 0,0 0 0,15-4 0,-1-2-1537,-1-1 0,0-1 0,29-14 0,-32 12-1623</inkml:trace>
</inkml:ink>
</file>

<file path=ppt/ink/ink1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9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 8832,'28'-25'4352,"15"41"-3584,-34-16 6271,25 0-6655,-6 0 128,9-7 0,-8-2 0,17 6-1024,-9-1 0,11-8-640,-10 5 128,-1-13-1792,-9 8 1</inkml:trace>
</inkml:ink>
</file>

<file path=ppt/ink/ink1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39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0 113 5888,'1'-3'500,"-1"0"0,1 1 1,-1-1-1,1 0 0,0 1 1,0-1-1,1 1 0,-1-1 1,1 1-1,-1-1 0,1 1 0,-1 0 1,1 0-1,0 0 0,0 0 1,0 0-1,0 0 0,1 1 0,-1-1 1,0 1-1,1-1 0,3 0 1,68-27 2193,-47 19-2688,-17 6 206,0 0 0,1 1 0,0 0 0,-1 0 0,1 1 0,0 0-1,1 1 1,-1 1 0,13 0 0,-20 0-131,0 1-1,0 0 1,-1 0-1,1 0 1,0 0-1,0 1 1,-1-1-1,1 1 1,0 0-1,-1 0 1,0 1-1,1-1 1,-1 1-1,0-1 1,0 1-1,-1 0 1,1 0-1,-1 0 1,1 0-1,-1 1 1,0-1-1,0 1 1,0-1 0,-1 1-1,1 0 1,-1 0-1,1 7 1,1 0-41,-2 0 1,0 0-1,0 0 1,-1 0 0,0 0-1,-1 0 1,0 1-1,-1-1 1,0 0 0,-1-1-1,0 1 1,-1 0-1,0-1 1,0 0 0,-1 0-1,-1 0 1,1 0-1,-13 14 1,-4 3 5,-1-1 1,-1 0-1,-1-2 0,-44 32 0,-38 17 317,97-70-341,9-8 33,1 4-45,1 0 1,-1 0 0,1 0-1,-1 0 1,1 0-1,0 0 1,0 1-1,-1-1 1,1 0-1,0 0 1,0 1-1,0-1 1,0 0 0,0 1-1,0-1 1,0 1-1,0 0 1,1-1-1,7-1 39,0 1-1,0 1 0,-1-1 1,1 1-1,0 1 0,0 0 1,0 0-1,-1 0 1,1 1-1,-1 1 0,14 5 1,26 5 266,27 12 290,-65-20-644,0-1 0,1 0 1,0 0-1,-1-1 0,1-1 0,0 0 1,1-1-1,14 1 0,-23-2-157,0-1 0,0 1 0,0-1-1,0 1 1,-1-1 0,1 0 0,0 0 0,0 0-1,-1-1 1,1 1 0,-1-1 0,1 1 0,-1-1-1,0 0 1,0 0 0,1 0 0,-1 0 0,3-4-1,0 0-427,20-19-2832</inkml:trace>
</inkml:ink>
</file>

<file path=ppt/ink/ink1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2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58 8576,'-4'7'4998,"5"-6"537,5-2-1790,9 3-4200,0-1 586,0 0-1,0 0 0,0-1 1,0-1-1,21-4 1,11 0 238,42 2 239,-40 3-832,0-2 0,0-3 0,-1-1 0,79-21 0,-122 26 68,1-2-255,1 0-1,0 1 1,0 0 0,0 1-1,0-1 1,0 1 0,1 1-1,-1 0 1,0-1 0,0 2-1,0-1 1,8 3-1,4 1-2659</inkml:trace>
</inkml:ink>
</file>

<file path=ppt/ink/ink1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2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7808,'0'-9'-396,"2"-3"6044,1 9 293,1 14-3225,20 218 403,-19-150-2955,3-1 0,5 1 0,22 79 1,-24-133-1920,-11-24 1638,1-1 0,-1 1 0,0-1 1,0 0-1,0 1 0,1-1 0,-1 0 0,0 1 0,1-1 1,-1 0-1,0 0 0,0 1 0,1-1 0,-1 0 0,1 0 1,-1 0-1,0 1 0,1-1 0,-1 0 0,0 0 0,1 0 0,-1 0 1,1 0-1,-1 0 0,0 0 0,1 0 0,-1 0 0,1 0 1,-1 0-1,0 0 0,1 0 0,-1 0 0,1 0 0,-1 0 1,0 0-1,1 0 0,-1-1 0,1 1 0,-1 0 0,0 0 1,1 0-1,-1-1 0,0 1 0,1 0 0,-1-1 0,0 1 1,0 0-1,1-1 0,-1 1 0,0 0 0,0-1 0,0 1 1,1-1-1,4-6-3104</inkml:trace>
</inkml:ink>
</file>

<file path=ppt/ink/ink1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2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10624,'9'0'5248,"10"-3"-5632,-15 3 9215,7 28-8447,-3-5 128,1 23 256,-3-10 128,3 23-1152,-1-8 0,3 8 640,-7-13 0,6-10-768,-1-4 0,9-13-1280,-4-3 128,11-25-1920,-11 2 129</inkml:trace>
</inkml:ink>
</file>

<file path=ppt/ink/ink1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3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 13952,'-40'12'6911,"57"-8"-12414,-17-4 12670,20-4-12799,-2 1 129</inkml:trace>
</inkml:ink>
</file>

<file path=ppt/ink/ink1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4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1 527 8704,'0'-2'593,"1"-11"2380,3 14-463,4 4 3339,-7-4-5783,0 0 1,-1 0 0,1 0 0,0 0-1,-1 0 1,0 0 0,1 0 0,-1 0-1,1 0 1,-1 0 0,0 0 0,0 1-1,0-1 1,0 0 0,0 0 0,0 0-1,0 0 1,0 0 0,0 0-1,-1 2 1,2 18 878,38 112-155,5-1-1,97 195 0,-136-316-788,48 89 32,-47-91-37,0 0 0,0 0-1,1-1 1,0 0 0,1 0 0,0 0-1,17 12 1,-25-20-4,0 0 0,1 0-1,-1 0 1,0 0-1,0 0 1,0 0 0,0 0-1,1 0 1,-1 0 0,0 0-1,0 0 1,0 0 0,0 0-1,1 0 1,-1 0 0,0 0-1,0 0 1,0 0-1,0 0 1,1 0 0,-1-1-1,0 1 1,0 0 0,0 0-1,0 0 1,0 0 0,0 0-1,0 0 1,1-1 0,-1 1-1,0 0 1,0 0 0,0 0-1,0 0 1,0 0-1,0-1 1,0 1 0,0 0-1,0 0 1,0 0 0,0-1-1,0 1 1,0 0 0,0 0-1,0 0 1,0 0 0,0-1-1,0 1 1,0 0-1,0 0 1,0-20-396,-4-15-152,-61-409-2026,54 355 2418,0-129 0,12 166 438,3 0 0,2 0 0,23-98 0,-25 141-245,0 0-1,0 0 0,0 1 0,1-1 1,1 1-1,-1 0 0,1 0 0,9-8 0,-11 11 37,1 0-1,0 0 0,0 1 0,0-1 0,1 1 0,0 1 0,0-1 1,0 1-1,0 0 0,0 0 0,1 0 0,-1 1 0,9-2 0,612-24 2393,-276 21-2866,-344 7 206,61-6-1374,-64 5 1111,0 0 0,0 0 0,-1 0 0,1 0 1,0 0-1,-1-1 0,1 0 0,-1 0 0,0 0 1,1 0-1,-1 0 0,0 0 0,0-1 0,4-4 0,-5-3-2669,-2 1-65</inkml:trace>
</inkml:ink>
</file>

<file path=ppt/ink/ink1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4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28 4480,'2'-14'1920,"4"0"5334,-1 15-2081,-5 19-5526,-6 26 2929,1 2-1208,-21 82 0,9-87-557,17-42-555,9-17 213,-5 10-444,0 1 1,0-1-1,0 1 1,1 0-1,0 0 1,0 0-1,0 1 0,1 0 1,-1 0-1,1 0 1,0 0-1,0 1 1,1 0-1,-1 1 0,0-1 1,1 1-1,0 0 1,10-1-1,-7 2 17,1 0-1,-1 1 1,0 1 0,1-1-1,-1 2 1,0-1-1,0 1 1,0 1 0,0 0-1,0 0 1,0 1-1,9 5 1,2 2-29,0 0 1,0 2 0,-2 0-1,1 1 1,-2 1-1,0 1 1,-1 0-1,0 1 1,-1 1 0,23 35-1,-35-47 0,-1 1-1,1 0 1,-1 0-1,0 0 1,-1 0-1,0 1 1,0-1-1,0 1 1,-1 0-1,0-1 1,-1 1-1,0 0 1,0-1-1,0 1 1,-1 0 0,0-1-1,-1 1 1,0 0-1,0-1 1,0 0-1,-1 0 1,0 1-1,-1-2 1,1 1-1,-1 0 1,-1-1-1,1 1 1,-1-1-1,0-1 1,-1 1-1,-6 5 1,-1 0 18,0-1-1,0 0 1,-1-1 0,-1 0 0,0-1 0,0-1-1,0-1 1,-1 0 0,1 0 0,-1-2 0,-1 0 0,1-1-1,-27 1 1,23-3-125,0-1 1,0-2-1,-33-5 0,-2-13-1569,50 18 1060,1-1 0,-1 0 0,1 0-1,0 0 1,0 0 0,0-1 0,1 0 0,-6-6 0,3 2-2747</inkml:trace>
</inkml:ink>
</file>

<file path=ppt/ink/ink1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5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5760,'0'0'1032,"1"8"11379,3-1-9548,-2-7-2793,0 1 0,0 0 0,1 0 0,-1-1 0,0 1 0,0-1 0,1 0 0,-1 1 0,0-1 0,0 0-1,1 0 1,3-1 0,27-4 258,-1-1 0,1-1-1,57-22 1,-50 15-3309,65-13 1,-52 18-113</inkml:trace>
</inkml:ink>
</file>

<file path=ppt/ink/ink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5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142 320 2816,'-2'0'261,"-1"2"1,1-1-1,0 0 0,0 0 1,0 1-1,1-1 0,-1 1 0,0 0 1,1-1-1,-1 1 0,1 0 1,-1 0-1,1 0 0,0 0 1,-1 0-1,1 0 0,1 1 1,-1-1-1,0 0 0,0 1 1,1-1-1,-1 3 0,-1 3 17,1 0 1,0 0-1,1 0 0,-1 0 0,1 0 0,2 10 0,0-7-90,0 1 1,0-1-1,1 0 1,1 0-1,0 0 1,0 0-1,1-1 1,1 0-1,10 16 1,-11-20-53,1 1 1,0-1 0,0-1-1,0 1 1,1-1-1,0 0 1,0 0 0,0-1-1,1 0 1,-1-1-1,1 1 1,0-1 0,15 3-1,-3-2-5,-1-1 0,1-1 0,0-1 0,-1 0-1,1-2 1,0 0 0,0-2 0,-1 0 0,0-1 0,1 0-1,-1-2 1,-1 0 0,1-2 0,26-14 0,-35 17-113,0-1 0,0 0 0,-1 0 1,0-1-1,0-1 0,0 1 0,-1-1 0,-1-1 0,1 0 1,-1 0-1,-1 0 0,1-1 0,-2 1 0,1-2 0,-2 1 1,1 0-1,-1-1 0,-1 0 0,0 0 0,0 0 0,-1 0 1,-1-1-1,0 1 0,0-1 0,-1 1 0,-2-16 0,0 12-38,-1 0-1,-1 1 1,0 0-1,-1-1 1,-1 2-1,0-1 1,-1 1-1,0-1 1,-1 2-1,0-1 0,-1 1 1,-1 1-1,0 0 1,0 0-1,-1 1 1,0 0-1,-19-12 1,16 13-29,-1 0 0,0 1 0,-1 0 0,0 1 0,0 1 0,0 1 0,-1 0 1,0 1-1,0 1 0,0 0 0,0 2 0,0 0 0,0 1 0,-1 0 0,-16 3 1,5 2-39,0 1 0,1 2 0,-39 14 0,56-17 58,-1 0 1,1 0-1,0 1 1,1 0-1,-1 1 1,1 1-1,1-1 1,-1 1-1,1 1 1,-12 15-1,19-21 21,-1 1-1,1 0 0,0 0 1,1-1-1,-1 2 0,1-1 1,-1 0-1,1 0 1,0 0-1,1 1 0,-1-1 1,1 0-1,0 0 0,0 1 1,0-1-1,0 0 1,1 1-1,0-1 0,0 0 1,0 0-1,0 1 0,1-1 1,0 0-1,0-1 1,0 1-1,0 0 0,0 0 1,1-1-1,0 1 0,-1-1 1,1 0-1,0 0 0,5 3 1,2 4-12,1-2 0,-1 0 1,2 0-1,-1 0 0,1-2 0,0 1 1,0-2-1,1 0 0,22 6 1,13-3 87,1-2 1,1-2 0,-1-3-1,51-4 1,-36 0 90,97 9 0,-156-6-122,-1 1-1,1-1 1,-1 1 0,0 0 0,1 0-1,-1 1 1,0-1 0,0 1-1,0 0 1,0 0 0,0 0 0,0 0-1,0 1 1,-1 0 0,1-1 0,-1 1-1,0 1 1,0-1 0,0 0-1,4 7 1,-2 2 101,0-1 0,-1 1 0,-1 0 0,0 1 0,0-1 0,0 16 0,-2-24-105,3 27 179,25 125 1045,-25-142-1119,0 1 0,1-1 0,1 0-1,0 0 1,0-1 0,2 0 0,0 0 0,11 14 0,-5-10 42,1-1 0,1 0 1,0-1-1,2-1 1,29 20-1,-43-31-285,0-1 1,1 1-1,-1-1 1,1 0-1,-1 0 1,1-1 0,0 1-1,0-1 1,-1 0-1,1-1 1,0 1-1,0-1 1,0 0-1,0 0 1,0 0-1,0-1 1,0 0-1,0 0 1,-1 0-1,1 0 1,0-1-1,-1 0 1,1 0-1,-1 0 1,0 0-1,1-1 1,-1 0-1,0 1 1,0-2-1,-1 1 1,6-5-1,22-35-2262,-6-10-193</inkml:trace>
</inkml:ink>
</file>

<file path=ppt/ink/ink1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7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0 194 5760,'8'-40'1903,"13"-16"5098,-4 15-3340,-8 3-2481,-4 20 807,0 46-312,75 607 1035,-16-158-2613,-43-336-88,-18-118-280,-1 0 0,-1 1 0,-1-1-1,-1 0 1,-2 0 0,-8 43 0,10-64 177,1-1 1,0 1 0,-1-1-1,0 1 1,1-1 0,-1 1 0,0-1-1,0 1 1,0-1 0,0 1-1,0-1 1,0 0 0,0 0 0,-3 2-1,-5-3-1526,0-18-1078,5-6 203,3 0-193</inkml:trace>
</inkml:ink>
</file>

<file path=ppt/ink/ink1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8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19 167 6912,'16'-8'2661,"-1"-1"0,28-21 1,33-19 2665,-57 38-4987,1 1 0,1 1 0,0 1 0,0 0-1,1 2 1,0 1 0,0 0 0,0 2 0,0 0-1,1 1 1,-1 2 0,1 0 0,35 6 0,-52-4-310,0 0 1,0 0 0,0 0-1,0 1 1,0 0 0,0 0 0,-1 1-1,0-1 1,1 1 0,-2 1 0,1-1-1,0 1 1,-1-1 0,0 1 0,0 0-1,0 1 1,-1-1 0,1 1-1,-1 0 1,3 8 0,-2-3-1,0-1-1,0 1 1,-1 0 0,-1 0 0,0 0 0,0 0-1,-1 0 1,0 0 0,-1 0 0,-1 0-1,-1 12 1,-2 2-4,-2 0-1,-1 0 1,0-1 0,-2 0-1,-1 0 1,-1-1-1,0 0 1,-2-1 0,-21 27-1,8-14 20,-1-2-1,-2 0 1,-1-2 0,-2-2-1,-1-1 1,-1-1-1,-1-2 1,-1-1 0,-1-2-1,-77 33 1,106-51-24,-41 13-68,48-17 40,0 1 0,0-1 0,0 0 0,0 0 0,0 0 0,1 0 1,-1 0-1,0 0 0,0 0 0,0 0 0,0 0 0,0 0 1,0-1-1,0 1 0,0 0 0,1-1 0,-1 1 0,0 0 0,0-1 1,0 1-1,1-1 0,-1 1 0,0-1 0,0 0 0,1 1 0,-1-1 1,1 0-1,-1 1 0,0-1 0,1 0 0,0 0 0,-1 1 1,1-1-1,-1 0 0,1 0 0,0 0 0,0 0 0,-1 0 0,1 0 1,0 0-1,0 1 0,0-1 0,0 0 0,0 0 0,0-1 1,0-1 4,1 0 1,-1 0 0,1 1 0,0-1 0,0 0 0,0 1 0,0-1 0,0 1 0,0-1 0,1 1 0,-1-1-1,1 1 1,0 0 0,0 0 0,-1 0 0,1 0 0,1 0 0,-1 0 0,0 0 0,0 1 0,1-1 0,-1 1 0,1 0-1,-1 0 1,1-1 0,0 2 0,3-2 0,2-1 21,0 1 0,1 0-1,-1 1 1,1-1 0,-1 2 0,1-1 0,12 2 0,-2 2 62,1 1 0,-1 1 0,0 1 0,29 13 0,-34-12-36,-1-1 1,1-1-1,0 0 1,1-1-1,-1-1 1,1 0-1,0-1 0,-1-1 1,18 0-1,23-3-985,-43 2 385,0 0-1,0 0 0,0-1 1,0-1-1,0 0 0,-1 0 1,1-1-1,-1-1 1,1 0-1,-1 0 0,12-8 1,-12 1-2710,-7-4-85</inkml:trace>
</inkml:ink>
</file>

<file path=ppt/ink/ink1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8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9216,'0'0'53,"0"0"1,0 0 0,0 0 0,0 0-1,0 0 1,0 0 0,0 0 0,0 0-1,1 0 1,-1 1 0,0-1 0,0 0-1,0 0 1,0 0 0,0 0 0,0 0-1,0 0 1,0 0 0,0 0 0,0 0-1,0 0 1,0 0 0,0 0-1,0 1 1,0-1 0,0 0 0,0 0-1,0 0 1,0 0 0,0 0 0,0 0-1,0 0 1,0 0 0,0 0 0,0 1-1,0-1 1,0 0 0,0 0 0,0 0-1,0 0 1,0 0 0,0 0 0,0 0-1,0 0 1,0 0 0,0 0 0,0 0-1,0 1 1,0-1 0,0 0-1,0 0 1,-1 0 0,1 0 0,0 0-1,0 0 1,0 0 0,16 3 3597,24-1 1432,187-3-1261,109-10-3676,-244 0-2764,-32-1-2956,-40 8 2353</inkml:trace>
</inkml:ink>
</file>

<file path=ppt/ink/ink1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48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9216,'2'-1'568,"-1"1"0,1-1 0,0 1-1,-1-1 1,1 1 0,-1 0 0,1-1 0,0 1 0,-1 0 0,1 0 0,0 0 0,-1 1 0,1-1 0,0 0 0,2 2 0,-3-1-129,0 0 0,-1 0 0,1 0 0,-1 0 0,0 0 0,1 0 0,-1 0 0,0 0-1,0 1 1,1-1 0,-1 0 0,0 0 0,0 0 0,0 1 0,-1-1 0,1 2 0,1 27-370,15 77 80,8 75 1686,-9 208 42,-14-144-1339,-4-139-487,19 170 0,-6-220-132,-5-25-1297,4 53 0,-9-82-883,-4-12-2766,3 6 3782,-3-8-2488</inkml:trace>
</inkml:ink>
</file>

<file path=ppt/ink/ink1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1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5632,'3'-6'9382,"7"5"-4912,25 5-3636,1-1 373,243-11 1484,-5-17-3740,-238 22-1074,47 3 0,-34 1-3614,-34-1 2921</inkml:trace>
</inkml:ink>
</file>

<file path=ppt/ink/ink1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1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44 3840,'-1'-11'1142,"-2"-11"833,-2 12 4401,4 10-6260,0 0 0,1 0 0,-1 0 0,1 0 0,-1 0 0,1 0 0,-1 0 0,1 0 0,-1 0 0,0 1 0,1-1 0,-1 0 0,1 0 0,-1 0 0,1 1 0,-1-1 0,1 0 0,-1 1 0,1-1 0,0 0 0,-1 1 0,1-1 1,-1 1-1,1-1 0,0 1 0,-1-1 0,1 1 0,0-1 0,0 1 0,-1-1 0,1 1 0,0-1 0,0 1 0,0-1 0,0 1 0,-1-1 0,1 1 0,0 1 0,-7 31 201,8 18 857,2 1-1,2-1 1,2-1-1,16 56 1,-10-48-833,-2 1 0,6 105 0,-17-150-365,0 27 188,0-39-204,0 0 0,-1 0 0,1-1 0,0 1 0,-1 0 0,1 0 0,-1-1 0,1 1 0,-1-1 0,0 1 1,0 0-1,0-1 0,0 1 0,0-1 0,0 0 0,0 1 0,0-1 0,-2 2 0,3-3-23,0 0 0,-1 0-1,1 0 1,0 0 0,0 0-1,-1 0 1,1-1-1,0 1 1,0 0 0,0 0-1,-1 0 1,1 0 0,0 0-1,0 0 1,0 0 0,-1 0-1,1-1 1,0 1 0,0 0-1,0 0 1,0 0 0,-1 0-1,1-1 1,0 1-1,0 0 1,0 0 0,0 0-1,0-1 1,0 1 0,0 0-1,0 0 1,0 0 0,-1-1-1,1 1 1,0 0 0,0 0-1,0-1 1,0 1 0,0 0-1,0 0 1,0 0-1,1-1 1,-1 1 0,0 0-1,0 0 1,0-1 0,0-15-3919,0 13 2899,0-5-2010</inkml:trace>
</inkml:ink>
</file>

<file path=ppt/ink/ink1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2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928 148 6784,'-4'-12'1991,"5"9"2088,1-1 474,-15-37-1694,10 35-2649,0 1 1,0-1-1,-1 1 1,1 0-1,-1 0 0,-1 0 1,1 1-1,-1-1 0,1 1 1,-1 0-1,0 0 1,-1 1-1,1 0 0,-1-1 1,0 2-1,1-1 1,-1 1-1,0 0 0,0 0 1,-1 1-1,-6-2 0,0 1-136,0 1 0,0 0 0,0 0 0,0 1-1,0 1 1,0 1 0,0-1 0,0 2-1,0 0 1,-16 6 0,-12 7-14,0 2 0,1 2 0,1 2 0,1 1 0,2 2 1,0 1-1,1 2 0,2 1 0,1 2 0,-42 52 0,50-52-59,1-2 20,2 1 0,0 1 0,2 0 1,-22 51-1,31-59 5,2-1 0,0 2-1,2-1 1,-5 30 0,9-40 1,1 0 0,1-1 0,0 1 0,0 0 0,1 0 0,1-1 0,0 1 0,1 0 0,1-1 0,5 14 1,-2-11 31,0 0 1,1-1 0,1 0-1,1 0 1,0-1-1,0 0 1,1-1 0,1-1-1,0 1 1,1-2 0,0 0-1,0 0 1,17 8 0,1-2 35,1 0 1,0-3-1,1-1 1,1-1-1,40 8 0,-57-16-70,0 0 0,0-1 0,0 0 0,0-2 0,0 0-1,0-1 1,23-4 0,-35 4-51,0 1 0,0-2 1,0 1-1,0-1 0,0 0 0,-1 0 0,1 0 1,-1 0-1,1-1 0,-1 0 0,0 0 0,0 0 0,0 0 1,0-1-1,-1 1 0,0-1 0,1 0 0,-1 0 1,0 0-1,-1-1 0,1 1 0,-1-1 0,0 1 0,0-1 1,-1 0-1,1 0 0,-1 0 0,0 0 0,1-5 0,-3-17-208,-2 1-1,0 0 0,-1 0 0,-11-35 0,9 35 44,3 16 138,1 1 0,-1 0-1,-1 0 1,0 0 0,0 0-1,-1 0 1,0 1 0,0 0-1,-1 0 1,0 0 0,-11-11-1,13 15 55,0 0 0,-1 0 0,1 0 0,-1 1-1,1 0 1,-1-1 0,0 2 0,0-1 0,-1 0 0,1 1-1,0 0 1,-1 0 0,0 1 0,1 0 0,-1 0 0,0 0-1,1 0 1,-1 1 0,0 0 0,0 0 0,-6 2 0,2 0 32,0 0 0,0 1 0,0 1 0,1 0 1,-1 0-1,1 1 0,0 0 0,0 0 1,1 1-1,-12 10 0,-5 6-61,1 1 1,1 1-1,1 1 0,-29 45 0,31-38-1683,-27 60-1,17-24-1510</inkml:trace>
</inkml:ink>
</file>

<file path=ppt/ink/ink1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5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6 118 6272,'0'0'82,"0"0"0,0 0 1,-1 0-1,1 0 0,0 0 0,0 0 1,-1 0-1,1 0 0,0 0 1,0 0-1,-1 0 0,1 0 0,0 0 1,0-1-1,0 1 0,-1 0 0,1 0 1,0 0-1,0 0 0,0 0 1,0-1-1,-1 1 0,1 0 0,0 0 1,0 0-1,0-1 0,0 1 0,0 0 1,0 0-1,-1-1 0,1 1 1,0 0-1,0 0 0,0-1 0,0 1 1,0 0-1,0 0 0,0-1 0,0 1 1,0 0-1,0 0 0,0-1 1,0 1-1,1 0 0,-1 0 0,0 0 1,0-1-1,0 1 0,0 0 0,0 0 1,0-1-1,0 1 0,1 0 0,-1 0 1,0 0-1,0 0 0,1-1 1,19-10 3787,24-3-993,52-8-1760,1 5-1,113-6 1,-130 16-3182,-2-2-3422,-54 5 2778</inkml:trace>
</inkml:ink>
</file>

<file path=ppt/ink/ink1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5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7552,'29'-4'3712,"22"-8"-3456,-42 8 6783,20 1-6655,-6 3 0,20-9 0,-10 2 128,19 3-768,-9-1 0,8 5-256,-14 0 128,1 0-2175,-10 0 127</inkml:trace>
</inkml:ink>
</file>

<file path=ppt/ink/ink1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6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16 217 10112,'-2'5'691,"0"0"-1,-1 0 1,1 0 0,1 1 0,-1-1 0,1 0-1,0 1 1,0-1 0,1 1 0,-1-1 0,1 1 0,1-1-1,-1 1 1,1-1 0,0 1 0,2 8 0,15 42 2541,8-6-3489,-17-35 318,0 0-1,2 0 1,0-2-1,0 1 0,1-1 1,1-1-1,0 0 1,1-1-1,0 0 1,1-1-1,27 14 1,-15-13 53,0-1 1,0-1 0,1-2 0,0-1-1,1-1 1,-1-1 0,1-2 0,31 0-1,-44-3-83,-1 0 0,1-1 0,-1-1 0,1 0 0,-1-1-1,0-1 1,-1 0 0,1-1 0,-1-1 0,0 0 0,-1-1 0,1 0-1,-2-1 1,1 0 0,-1-1 0,20-22 0,-21 20-18,-1 0 1,-1-1-1,1 0 0,-2-1 1,0 1-1,-1-2 0,11-28 1,-13 27-38,-1-1 0,-1 0 0,-1 1 1,0-1-1,-1 0 0,-1 0 1,0 0-1,-5-27 0,2 33 6,-2-1 0,1 1 0,-2 0 0,1 0 0,-1 0-1,-1 1 1,0 0 0,-1 0 0,0 1 0,0 0 0,-1 0 0,0 1-1,0 0 1,-1 0 0,0 1 0,-1 1 0,1 0 0,-1 0 0,-16-5 0,10 5-63,0 1 1,0 0 0,-1 2 0,0 0 0,0 1 0,0 0 0,0 2 0,-34 3 0,39-2 11,-10 0-369,0 2-1,1 1 1,-1 0-1,1 2 1,0 0-1,1 2 1,-1 0-1,-25 15 1,-48 23-2784</inkml:trace>
</inkml:ink>
</file>

<file path=ppt/ink/ink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0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1 442 1152,'2'3'373,"0"0"1,0 0-1,0 1 0,0-1 1,0 0-1,-1 1 0,0-1 1,1 1-1,-1-1 0,0 1 1,0 7-1,-1-4-258,1 1 0,-1-1 0,1 1 0,0-1 0,1 0-1,0 1 1,0-1 0,1 0 0,0 0 0,0 0 0,0-1 0,1 1 0,0-1 0,1 0 0,-1 0 0,1 0 0,0 0 0,1-1 0,-1 0 0,1 0-1,0 0 1,0-1 0,11 6 0,-7-5-34,1 0 0,0-1-1,0 0 1,0-1-1,1 0 1,-1-1 0,1 0-1,0-1 1,-1 0 0,1-1-1,0 0 1,0-1-1,-1 0 1,18-5 0,-4 0-20,0-1 1,-1-1 0,0-2 0,0 0 0,-1-1-1,27-19 1,-43 26-43,0-1-1,-1 1 0,1-2 1,-1 1-1,0-1 1,-1 0-1,1 0 1,-1 0-1,0-1 0,-1 0 1,0 0-1,0 0 1,0-1-1,-1 1 1,0-1-1,-1 0 0,1 1 1,-1-1-1,-1 0 1,0-1-1,0 1 1,0 0-1,-2-14 0,-2 3-5,-1 0 0,-1 0 0,-1 1 0,0-1 0,-1 1 0,-1 1 0,-1-1 0,-1 1 0,0 1 0,-20-25 0,16 24-43,-1 0 0,-1 1 0,0 0 0,-2 1 0,1 1 0,-2 1-1,0 0 1,-37-17 0,39 22-34,-2 2 0,1 0 0,-1 1 0,-24-4 0,34 8 38,0 0-1,1 0 0,-1 1 1,0 0-1,0 0 0,0 1 1,1 1-1,-1-1 0,0 1 1,1 1-1,-12 4 0,17-5 14,0-1-1,0 1 1,0 0 0,1 0-1,-1 0 1,0 0-1,1 0 1,0 0-1,0 1 1,-1-1-1,1 1 1,1 0 0,-1 0-1,0-1 1,1 1-1,-1 0 1,1 0-1,0 1 1,0-1-1,0 0 1,1 0 0,-1 0-1,1 1 1,-1-1-1,1 0 1,0 1-1,1-1 1,-1 0-1,0 0 1,1 1 0,0-1-1,2 6 1,0 0-3,0 0 1,1 0 0,1 0-1,-1 0 1,1-1 0,1 0-1,0 0 1,0 0-1,14 13 1,-1-3 13,0 0 1,2-2-1,0 0 0,0-1 1,2-1-1,0-2 1,0 0-1,1-1 0,1-1 1,-1-2-1,2 0 0,36 6 1,-31-10 33,53 0 0,-75-4-26,1-1-1,-1 1 1,0-2 0,1 1 0,-1-1 0,0-1-1,0 0 1,-1 0 0,1-1 0,9-5 0,-22 13 32,0-1 0,0 1 0,0 0 0,0 0 0,1 0 0,0 1 1,0-1-1,0 1 0,0-1 0,1 1 0,0 0 0,0 0 0,0 1 0,0-1 1,1 0-1,0 0 0,0 1 0,1-1 0,-1 1 0,1-1 0,0 1 0,0-1 1,1 0-1,0 1 0,0-1 0,3 10 0,-1-3 56,1 0 0,0 0-1,0 0 1,1-1 0,1 1 0,0-1-1,1-1 1,0 1 0,0-1 0,1 0 0,12 11-1,-2-4 60,-11-10-409,0 0-1,1 0 1,-1-1 0,2 0-1,-1 0 1,0-1-1,1 0 1,9 4 0,-8-8-1152</inkml:trace>
</inkml:ink>
</file>

<file path=ppt/ink/ink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6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357 38 2304,'13'-13'1271,"-9"8"1173,-12-8-655,5 11-1666,-1 1 1,1 0 0,-1 0-1,0 0 1,1 1 0,-1-1 0,0 1-1,1 0 1,-1 0 0,0 0-1,1 1 1,-7 0 0,5 0 188,-25 1 251,1 1 0,0 2 1,-30 8-1,50-11-473,1 1 0,0 0 0,-1 1 0,2 0 1,-1 0-1,0 0 0,1 1 0,0 0 0,0 1 0,0 0 0,1 0 1,-1 0-1,2 1 0,-9 10 0,8-8-58,1 1 0,-1 0 0,2 0 0,-1 0 0,2 1 0,-1-1 0,1 1 0,1 0 0,0 0 0,0 0 0,1 0 0,1 0 0,0 0 0,0 0 0,1 0 0,0 0 0,1 0 0,1 0 0,-1 0 0,2 0 0,-1-1 0,2 0 0,-1 0 0,1 0 0,1 0 0,0-1 0,0 1 0,1-2 0,0 1 0,1-1 0,-1 0 0,2 0 0,-1-1 0,1 0 0,0-1 0,0 0 0,1 0 0,0-1 0,18 7 0,-13-6-84,-1-2 1,2 1-1,-1-2 0,0 0 0,1 0 1,-1-2-1,1 0 0,0 0 1,0-2-1,-1 0 0,1-1 1,-1 0-1,24-8 0,-8 1-748,-2-2 0,0-2 0,0 0-1,-1-2 1,46-33 0,-26 15-992</inkml:trace>
</inkml:ink>
</file>

<file path=ppt/ink/ink1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7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846 26 4480,'0'-1'183,"0"0"0,0-1 0,0 1 0,-1 0 0,1 0 0,0 0 0,-1 0 0,1 0 0,-1 0 0,1 0 0,-1 0 0,0 0 0,1 0 0,-1 0 0,0 0 0,0 0-1,0 0 1,1 0 0,-1 1 0,0-1 0,0 0 0,0 1 0,0-1 0,-1 1 0,1-1 0,0 1 0,0-1 0,0 1 0,0 0 0,0-1 0,-2 1 0,-1 1 227,0 0 1,0-1-1,0 2 0,0-1 1,0 0-1,0 1 0,-5 3 0,1-1-950,-72 35 2818,-97 65 0,140-79-1858,1 2 0,2 1 0,1 2 0,-42 48 0,-49 74 476,103-125-818,1 0 1,1 1-1,2 1 1,1 1 0,1 0-1,1 1 1,2 1-1,2 0 1,0 0 0,2 1-1,2 0 1,1 1-1,2-1 1,0 1 0,3 0-1,1 0 1,1 0-1,11 49 1,-9-55-107,1-1 1,2 0-1,1 0 0,1 0 0,1-1 1,1 0-1,2-1 0,0 0 0,20 26 1,-17-32-230,1 0 0,1-1 0,0-1 1,1-1-1,37 24 0,-46-34-294,0 0-1,0 0 1,0-1-1,1-1 1,0 0-1,0 0 1,0-1-1,0 0 1,1-1-1,-1 0 1,1-1-1,-1-1 1,1 0-1,20-2 1,7-5-2009</inkml:trace>
</inkml:ink>
</file>

<file path=ppt/ink/ink1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9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128 410 3712,'8'-36'4501,"-7"33"-789,-1 3-2048,-2 15 2688,-17 46-3652,-4 8 368,3 1 0,-11 74 0,-10 90-620,68-362-342,-19 68-138,3 1 0,2 1 0,21-59 0,-34 116 36,1-1 0,0 0-1,-1 0 1,1 1 0,0-1 0,0 1-1,0-1 1,0 1 0,0-1-1,0 1 1,1 0 0,-1-1-1,0 1 1,1 0 0,-1 0 0,3-1-1,-3 1-1,0 1 0,0 0 0,0-1 1,0 1-1,1 0 0,-1 0 0,0 0 0,0 0 0,0 0 0,0 0 0,1 1 0,-1-1 0,0 0 0,0 0 0,0 1 0,0-1 0,0 1 0,0-1 0,1 2 0,5 3 5,0 0-1,-1 1 0,0 0 1,0 0-1,8 11 1,-2-2 0,186 177 99,-191-185-104,59 49-3,2-3 0,122 73 0,-168-114 30,0-1 0,0 0 0,1-2 0,1-1 0,-1-1 0,1-1 0,0-1 0,1-1 0,-1-1 0,1-1 0,-1-2 1,1 0-1,48-7 0,-68 6-19,0 0 1,-1 0-1,1-1 1,0 1-1,0-1 1,-1 0-1,1 0 1,-1-1-1,1 1 1,-1-1-1,0 0 1,0-1-1,0 1 1,-1 0-1,1-1 1,-1 0-1,0 0 1,0 0-1,0 0 1,0-1-1,-1 1 1,0-1-1,0 1 1,0-1-1,0 0 1,-1 0-1,0 0 1,0 0-1,0 0 1,0 0-1,-1 0 1,0 0-1,0-5 1,-2-13 33,0 0-1,-2 1 1,0 0-1,-1 0 1,-15-38-1,12 39-55,-1 0 0,-1 1 0,-1 0 0,-1 1 0,0 0 0,-16-17 0,9 11-10,-7-10-3,-2 0 0,-2 2 0,0 2 0,-2 0 0,-70-50 0,58 53 26,-53-26 0,52 31-12,-56-40-1,98 61 6,1 1 0,0-1 0,0 1 0,0-1 0,0 0 0,0 0-1,0 0 1,1 0 0,-1 0 0,1-1 0,-1 1 0,1 0 0,0-1 0,0 1 0,-1-4 0,2 4 5,0 1 0,0-1 0,0 1 0,0-1 0,0 1 0,0-1 0,1 1 0,-1-1 0,1 1 0,-1-1 0,1 1 0,-1-1 0,1 1 0,0 0 0,0-1 0,0 1 1,-1 0-1,1 0 0,2-2 0,5-4 16,1 1 0,-1 0 0,1 1 0,0-1 0,1 2 1,10-5-1,-7 3 16,30-10 119,0 2-1,2 2 0,-1 1 1,2 3-1,87-5 0,-108 11-24,0 1 0,0 1-1,1 2 1,-1 0 0,0 2 0,0 0-1,-1 2 1,26 9 0,-37-9-339,0 0 1,0 0-1,0 1 0,-1 1 1,0 0-1,15 14 0,-18-14-683,-1 0 0,-1 0 0,1 1 0,-1 1-1,-1-1 1,0 1 0,0 0 0,7 19 0,-8-20-2175</inkml:trace>
</inkml:ink>
</file>

<file path=ppt/ink/ink1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8:59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0 454 9472,'18'13'12725,"-6"1"-11691,-7-7-891,1-1-1,-1 1 1,1-1 0,0 0-1,1 0 1,-1-1-1,1 0 1,0 0 0,1-1-1,-1 0 1,1 0-1,0 0 1,0-1 0,0 0-1,0-1 1,0 0-1,15 2 1,-9-4-13,1 0-1,-1-1 0,1-1 1,-1 0-1,0-1 1,1 0-1,-2-2 1,1 1-1,25-13 1,-17 7-66,-1-1 0,0 0 0,23-18 0,-35 23-53,-1-2 1,0 1-1,-1-1 1,0 0 0,0 0-1,0-1 1,-1 0 0,-1 0-1,1-1 1,3-10 0,-4 11-31,-1-1 0,-1 1 0,0-1 0,0 1 1,-1-1-1,0 0 0,-1 0 0,0 0 1,0 0-1,-1 0 0,0 0 0,-1 0 0,0 0 1,-1 0-1,0 0 0,-1 0 0,0 1 1,0-1-1,-1 1 0,0 0 0,-1 0 0,0 0 1,0 0-1,-10-11 0,6 10 3,0 0 0,-1 0 0,0 1 0,0 1 0,-1 0 0,0 0 0,-1 1 0,0 0 0,0 1 0,0 1 0,-1 0 0,1 0 0,-1 1 0,0 1 0,-20-3 0,17 5-24,0 1-1,0 0 1,0 1-1,0 1 1,0 1 0,1 0-1,-1 1 1,1 0-1,-1 1 1,-24 13 0,34-16-62,0 1 0,1 0 0,0 1 0,-1-1 1,1 1-1,0 0 0,1 0 0,-1 1 0,1 0 1,0-1-1,0 1 0,0 1 0,0-1 0,1 0 1,0 1-1,0 0 0,1 0 0,0-1 0,0 1 1,0 1-1,1-1 0,-1 0 0,1 0 0,1 1 1,-1-1-1,1 0 0,1 1 0,-1-1 0,3 11 1,0-7-491,1 0 1,1 0 0,-1 0 0,2 0 0,-1-1-1,1 0 1,1 0 0,0 0 0,0-1-1,1 0 1,-1 0 0,2-1 0,13 9 0,23 20-2609</inkml:trace>
</inkml:ink>
</file>

<file path=ppt/ink/ink1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0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77 8832,'-12'-13'3317,"7"19"802,6 34 2104,0-20-6571,-1 52 1131,-1 14 435,3 1 0,16 92 1,-11-154-1191,-7-25-26,0 0-1,0 0 0,1 0 0,-1 0 0,0 0 0,0 0 0,0 0 1,1 0-1,-1 0 0,0 0 0,0 0 0,0 0 0,0 0 0,1 0 1,-1 0-1,0 0 0,0 0 0,0 0 0,1 0 0,-1 0 0,0 0 1,0 0-1,0 0 0,0 0 0,1-1 0,-1 1 0,0 0 0,0 0 1,0 0-1,0 0 0,0 0 0,0 0 0,1-1 0,-1 1 0,0 0 1,0 0-1,0 0 0,0 0 0,0-1 0,0 1 0,0 0 0,0 0 1,0 0-1,0-1 0,0 1 0,0 0 0,0 0 0,0 0 0,0-1 1,0 1-1,0 0 0,0 0 0,6-44 102,-14-99-51,3 101-39,3 0 1,1-1 0,8-66-1,-6 100 6,1 1 1,0 0-1,1-1 0,0 1 0,0 0 0,1 0 1,0 1-1,0-1 0,1 1 0,0 0 0,0 0 1,1 1-1,-1-1 0,8-5 0,-8 8-3,-1 1 0,0 0 0,1 0 0,0 0 0,0 1 0,0-1 0,0 1 0,0 0 0,0 0 0,1 1 0,-1 0 0,0 0 0,1 0 0,-1 1 0,1-1 0,-1 1 0,1 0 0,-1 1 0,1 0 0,-1 0 0,9 2 0,3 4 34,0 1-1,-1 0 1,0 1-1,0 1 1,-1 1-1,0 0 1,18 18-1,-10-9-40,-2-3 18,-2 1 0,-1 1-1,0 1 1,-1 1 0,-1 0-1,-2 1 1,23 44 0,-12 10-241,-25-75 183,1 0-1,-1 1 1,0-1-1,0 0 1,1 0-1,-1 0 0,0 1 1,0-1-1,0 0 1,0 0-1,0 1 0,0-1 1,-1 0-1,1 0 1,0 0-1,-1 1 0,1-1 1,-1 0-1,1 0 1,-1 0-1,0 1 0,0-1-173,1 0-1,-1-1 1,1 1-1,-1 0 0,1-1 1,-1 1-1,0-1 0,1 1 1,-1-1-1,0 1 1,0-1-1,1 0 0,-1 1 1,0-1-1,0 0 0,0 0 1,1 0-1,-1 1 1,0-1-1,-1 0 0,-7 0-3250</inkml:trace>
</inkml:ink>
</file>

<file path=ppt/ink/ink1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1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10 319 4736,'-10'4'2458,"14"-1"995,24-1 3158,-4 1-5544,15 5-555,0-2 0,1-1 0,0-2 0,-1-2 0,1-1 0,0-2 0,0-2 0,-1-2 0,0-1 0,48-16 0,-73 19-386,-1-1 1,0 0 0,-1-1 0,1 0-1,-1-1 1,0-1 0,-1 0 0,0 0-1,0-1 1,10-11 0,-17 16-120,-1 1 1,0-1 0,0 0 0,0 0 0,0 0-1,-1 0 1,1-1 0,-1 1 0,0-1-1,0 1 1,-1-1 0,0 0 0,0 0-1,0 0 1,0 0 0,0 0 0,-1 1 0,0-1-1,0 0 1,-1 0 0,1 0 0,-1 0-1,0 0 1,0 0 0,-1 0 0,0 1-1,1-1 1,-1 1 0,-1-1 0,1 1-1,-4-5 1,2 3-8,-1 0 0,0 1 0,-1-1 0,1 1 0,-1 0 0,0 0-1,0 1 1,-1 0 0,1 0 0,-1 0 0,0 1 0,0 0 0,0 0 0,0 1 0,-1 0 0,1 0-1,-12-1 1,-2 1 4,0 1 0,-1 1 0,1 0 0,-1 2 0,-24 5 0,38-5 6,0 0 0,-1 0 0,1 1 0,0 0 0,1 1 0,-1 0 0,1 0 0,-1 1 0,1 0 0,0 0 0,1 0 0,0 1 0,-1 0 0,2 1 0,-1-1 1,1 1-1,0 0 0,0 0 0,1 1 0,0-1 0,0 1 0,1 0 0,-3 11 0,2-9-5,2 0 1,-1 1-1,1-1 0,1 1 0,0-1 1,1 1-1,0-1 0,0 1 0,1 0 1,0-1-1,1 1 0,1-1 0,-1 0 1,1 0-1,1 0 0,0 0 0,1 0 1,9 16-1,1-8-108,1 0 0,1 0 0,1-2-1,0 0 1,28 18 0,-37-28-226,0-1 0,1 0 0,0-1 0,-1 0 0,2-1 0,-1 0 0,0 0 0,1-1 0,-1 0 1,1-1-1,-1 0 0,1-1 0,0 0 0,-1-1 0,1 0 0,0 0 0,-1-1 0,17-6 0,13-3-2764</inkml:trace>
</inkml:ink>
</file>

<file path=ppt/ink/ink1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1.4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17 13312,'-48'-16'6655,"73"51"-9471,-16-26 12032,37 7-9216,-7-9 128,87 20-640,-31-2 0,2-15-512,-20 3 128,-17-26-2432,-12 10 128</inkml:trace>
</inkml:ink>
</file>

<file path=ppt/ink/ink1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1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 8448,'2'0'490,"0"1"1,-1-1-1,1 1 1,0-1-1,0 1 1,0 0 0,-1 0-1,1 0 1,0 0-1,-1 0 1,1 0-1,-1 1 1,1-1-1,-1 0 1,0 1 0,0-1-1,1 1 1,-1-1-1,0 1 1,0 0-1,1 2 1,9 48 3709,-10-42-4750,4 30 468,-3-13 357,2-1 0,9 39 0,-12-60-227,0 0 0,1 0 0,0-1 1,-1 1-1,1-1 0,1 0 0,-1 1 0,1-1 0,-1 0 1,1 0-1,1-1 0,-1 1 0,0 0 0,1-1 1,0 0-1,-1 0 0,1 0 0,0-1 0,9 5 1,-8-6-14,1 1 0,0-2 0,0 1 0,0 0 0,-1-1 1,1 0-1,0-1 0,0 1 0,0-1 0,10-3 0,57-22 74,-56 19-92,-3 1-10,0 0-1,-1-1 1,0-1 0,0 0 0,-1-1 0,0 0 0,0-1 0,-1-1 0,16-19 0,-19 22-4,-2-1-1,0-1 1,0 1 0,0-1-1,-1 0 1,-1 0 0,0-1-1,0 1 1,-1-1 0,0 0-1,-1 0 1,0 0 0,0-16-1,-2 23 10,0 0-1,0 1 1,-1-1-1,1 0 0,-1 1 1,0-1-1,0 1 1,0-1-1,-1 1 1,1 0-1,-1 0 0,0-1 1,-4-4-1,5 6-3,0 1 0,0 0-1,-1 0 1,1-1 0,-1 1 0,1 0-1,-1 1 1,1-1 0,-1 0-1,1 0 1,-1 1 0,0-1 0,1 1-1,-1-1 1,0 1 0,0 0 0,1-1-1,-1 1 1,0 0 0,0 0-1,1 0 1,-1 1 0,0-1 0,0 0-1,1 1 1,-1-1 0,0 1 0,-2 1-1,2-1 0,0 1-1,0-1 0,1 1 1,-1-1-1,1 1 1,-1 0-1,1 0 0,-1 0 1,1 0-1,0 0 1,0 0-1,0 0 0,0 0 1,1 0-1,-1 1 1,0-1-1,1 0 0,0 0 1,-1 1-1,1-1 1,0 0-1,0 1 0,0-1 1,1 4-1,0 5 13,0-1 1,0 1-1,2-1 0,2 11 0,5 7-292,0-1 0,2-1-1,27 46 1,-33-62 122,1-1 1,0 1-1,0-1 1,1 0-1,0-1 1,0 0-1,1 0 0,0 0 1,1-1-1,-1-1 1,2 0-1,11 6 1,-19-11-234,-1 0 0,1 0 0,-1-1 0,1 1 0,-1 0 0,1-1 0,-1 0 0,1 0 0,0 0 0,-1 0 0,1 0 0,4-1 0,8-3-2837</inkml:trace>
</inkml:ink>
</file>

<file path=ppt/ink/ink1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2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 6784,'-1'10'8411,"-2"10"-1268,3-3-7295,23 161 1458,-19-155-1036,2 0-1,1 0 1,0-1-1,2 0 0,18 34 1,-20-50 15,-6-16-152,-8-34-130,2 20-40,5 18 31,-5-27-55,3 0 0,1-46 1,2 68 33,1 1 0,-1 0 0,2 0 0,-1 0 0,1 0 0,1 1 0,0-1 0,0 1 0,1 0 0,0 0 0,10-13 0,-10 17 42,0 0 1,0 1 0,0 0 0,0 0-1,1 0 1,-1 1 0,1 0 0,0 0-1,0 0 1,0 1 0,1 0-1,-1 0 1,0 0 0,1 1 0,0 0-1,-1 1 1,1-1 0,-1 1 0,1 0-1,0 1 1,12 2 0,-1-1 78,0 2-1,0 1 1,0 0 0,0 1 0,-1 1-1,21 11 1,-12-4 29,0 3-1,-1 0 1,0 1 0,-2 1-1,22 23 1,-33-29-107,-1-1 1,-1 2-1,0-1 1,-1 1-1,0 1 1,-1 0-1,0 0 1,-2 0-1,0 1 1,6 23 0,-10 11-426,-3-26-1486,1-24 1793,0 1 0,0-1 0,0 0 0,0 0 1,0 0-1,0 1 0,0-1 0,0 0 1,0 0-1,0 1 0,0-1 0,0 0 1,0 0-1,0 1 0,0-1 0,0 0 0,0 0 1,0 0-1,0 1 0,0-1 0,0 0 1,0 0-1,0 1 0,-1-1 0,1 0 0,0 0 1,0 0-1,0 0 0,0 1 0,0-1 1,-1 0-1,1 0 0,0 0 0,0 0 0,0 0 1,-1 1-1,1-1 0,0 0 0,0 0 1,-1 0-1,1 0 0,0 0 0,0 0 1,0 0-1,-1 0 0,1 0 0,0 0 0,-4 0-3225</inkml:trace>
</inkml:ink>
</file>

<file path=ppt/ink/ink1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2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12928,'-7'1'3016,"2"14"-1105,2 0-1262,-1 31-1061,7 18 6597,31 201-6633,-26-224 23,42 271-217,-40-226-94,0 123 0,-12-163-168,-1 1-1,-2-1 1,-2-1-1,-19 67 0,24-104 116,2-7 640,0 0 0,0 1-1,0-1 1,-1 0 0,1 0-1,0 0 1,0 0 0,-1 0-1,1 0 1,0 0 0,-1 0-1,1 0 1,-1 0 0,1 0-1,-1 0 1,0 0 0,1-1-1,-1 1 1,0 0 0,0 0-1,0-1 1,1 1 0,-1 0-1,0-1 1,0 1 0,0-1-1,-2 2 1,-8-2-2304</inkml:trace>
</inkml:ink>
</file>

<file path=ppt/ink/ink1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3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5 250 9344,'-1'-14'999,"-1"4"-603,1-1 0,0 0 0,1 0 0,0 0-1,3-19 1,-2 26-160,0 1 0,1-1 0,-1 1-1,1-1 1,-1 1 0,1-1 0,0 1-1,4-5 1,-3 4 365,1 1-1,-1 0 1,1 0-1,-1 0 1,1 0-1,0 1 1,0-1-1,7-2 1,28-11-202,0 1 0,0 3 0,2 0 1,-1 3-1,1 2 0,53-4 0,-27 7 355,112 6 0,-145 1-514,0 1-1,1 2 0,-2 1 1,1 1-1,42 18 0,-70-24-223,-1 0-1,1 0 0,-1 1 1,0-1-1,0 1 1,-1 0-1,1 1 0,0-1 1,-1 1-1,0 0 1,0 0-1,0 1 0,-1-1 1,1 1-1,-1-1 1,0 1-1,4 10 1,-5-11-12,-1 0 1,0 1-1,0-1 1,0 1-1,0-1 1,-1 1-1,0-1 1,0 1-1,0-1 1,0 1-1,-1-1 1,0 1-1,0-1 1,0 1 0,0-1-1,-1 0 1,1 0-1,-1 0 1,0 0-1,-1 0 1,1 0-1,-1 0 1,1-1-1,-5 5 1,-3 4-6,-1-1 0,0-1 0,0 0-1,-1 0 1,-24 15 0,12-12-84,0 0 0,-1-1-1,0-1 1,0-1 0,-1-2-1,0 0 1,-1-2 0,0-1-1,0-1 1,0-2 0,-43 0-1,63-3-206,-1 0-1,0 0 1,1-1-1,-1 0 0,1 0 1,-9-4-1,15 5 83,-1 0-1,0 0 1,1 0-1,-1 0 1,0 0-1,1 0 1,-1 0-1,1 0 1,0-1-1,-1 1 1,1 0-1,0-1 1,0 1-1,0-1 1,0 1 0,0-1-1,0 0 1,1 0-1,-1 1 1,0-1-1,1 0 1,-1 0-1,1 0 1,0 1-1,0-1 1,-1 0-1,1 0 1,0 0-1,1-2 1,13-26-3054,1-2 43</inkml:trace>
</inkml:ink>
</file>

<file path=ppt/ink/ink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7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10 211 3712,'-10'-16'2159,"24"20"-61,28 21-979,-12-2-851,0-2 0,1-1 0,1-1 1,1-1-1,1-3 0,47 17 0,-67-28-105,1 0 0,0-1-1,0-1 1,0 0 0,0-1 0,0 0 0,0-1-1,0-1 1,0-1 0,0 0 0,0 0 0,-1-2-1,1 0 1,-1-1 0,0 0 0,0-1 0,0 0-1,20-14 1,-22 12-28,1 0 0,-2-1 0,1 0 0,-1-1 0,-1-1 0,10-11 0,-17 19-101,-1-1-1,0 1 1,1-1-1,-1 0 0,-1 0 1,1 0-1,-1 0 1,1 0-1,-1 0 0,0 0 1,-1 0-1,1 0 0,-1-1 1,1 1-1,-1 0 1,-1 0-1,1 0 0,0-1 1,-1 1-1,0 0 1,0 0-1,0 0 0,-1 0 1,0 0-1,-3-7 1,-2 1 22,0 0 1,-1 1-1,0 0 1,0 0-1,-1 1 1,0 0-1,0 0 1,-1 1-1,0 0 1,0 1-1,-1 0 1,0 1-1,0 0 1,0 1-1,-14-4 1,2 1 30,1 2 0,-1 0 0,1 2 0,-1 0 0,0 2 0,0 0 0,-29 4-1,14 3-68,-1 2-1,1 2 0,1 1 0,-42 19 0,71-27-29,1 0 0,1 1 0,-1 0 1,0 0-1,1 1 0,0 0 0,0 0 1,0 0-1,1 0 0,0 1 0,-5 7 0,8-11-48,1 0-1,-1 1 1,1-1-1,0 1 1,0-1-1,0 1 0,0 0 1,0-1-1,0 1 1,1 0-1,-1-1 1,1 1-1,0 0 0,0 0 1,0 0-1,0-1 1,1 1-1,-1 0 1,1-1-1,-1 1 1,1 0-1,0-1 0,0 1 1,0 0-1,1-1 1,-1 0-1,1 1 1,-1-1-1,1 0 0,0 0 1,-1 0-1,1 0 1,0 0-1,3 2 1,4 2-436,1 0 0,0 0 0,0-1 0,0 0 0,1-1 0,0 0 0,0 0 0,0-2 0,0 1 0,0-1 0,19 0 0,33 3-1552</inkml:trace>
</inkml:ink>
</file>

<file path=ppt/ink/ink1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3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158 204 10496,'-14'-18'4516,"14"18"-4347,-1 0 1,1 0-1,-1-1 0,1 1 1,-1 0-1,0 0 0,1 0 1,-1 0-1,1 0 0,-1 0 1,1 0-1,-1 0 0,1 0 1,-1 0-1,1 0 0,-1 0 1,1 0-1,-1 0 1,1 1-1,-1-1 0,1 0 1,-1 0-1,1 1 0,-1-1 1,0 1-1,-1 1 0,-1 1 0,1 0 0,0-1-1,0 1 1,0 0 0,1 1 0,-1-1 0,1 0 0,-1 0-1,1 1 1,0-1 0,0 4 0,-1 2-64,0-1 0,1 1 0,0 0-1,0 0 1,1 0 0,0 0 0,1 0 0,0-1 0,1 1-1,-1 0 1,2 0 0,-1-1 0,1 0 0,0 1 0,1-1-1,0 0 1,0 0 0,1-1 0,0 0 0,0 1 0,1-1-1,0-1 1,0 1 0,1-1 0,-1-1 0,1 1 0,0-1-1,1 0 1,-1 0 0,1-1 0,0 0 0,1-1 0,-1 0-1,16 4 1,-10-4-77,1 0 0,0-1-1,0 0 1,0-2 0,0 0 0,0 0-1,0-2 1,0 1 0,0-2-1,0 0 1,-1-1 0,1-1 0,-1 0-1,0 0 1,-1-2 0,19-11 0,-22 13-39,-2-1 0,1-1 0,0 0 1,-1 0-1,-1-1 0,1 0 0,-1 0 1,0-1-1,-1 0 0,0 0 0,-1 0 1,0-1-1,0 0 0,-1 0 0,0 0 1,0 0-1,-2-1 0,1 1 0,-1-1 1,-1 0-1,0 0 0,0 0 0,-2-13 1,1 15 21,-1 0 1,0 0 0,0 1-1,-1-1 1,-1 0 0,1 1 0,-1 0-1,-1 0 1,1 0 0,-1 0 0,-1 0-1,0 1 1,0-1 0,0 1 0,-1 0-1,0 1 1,0 0 0,-1 0-1,-13-10 1,7 9 19,1 1 0,-1 0 0,-1 1 0,1 1 0,-1 0 0,0 1 0,0 0 0,0 1 0,0 1 1,-15 0-1,6 4-21,0 1 1,0 1 0,0 1-1,0 1 1,1 1 0,0 1 0,-34 20-1,41-20-257,0 0 0,0 1 0,1 0 0,0 1 0,1 1-1,1 0 1,0 1 0,0 1 0,1-1 0,1 2 0,-13 22 0,21-34 65,0 0 0,1 0 1,-1 0-1,1 1 0,0-1 0,-1 0 1,1 1-1,1-1 0,-1 1 1,1-1-1,-1 1 0,1-1 1,0 1-1,0 0 0,0-1 0,1 1 1,-1-1-1,1 1 0,0-1 1,0 1-1,0-1 0,1 0 1,-1 0-1,1 1 0,0-1 1,-1 0-1,1 0 0,5 5 0,22 30-3145</inkml:trace>
</inkml:ink>
</file>

<file path=ppt/ink/ink1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4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116 896 10368,'0'-1'133,"0"1"0,0-1 0,0 0 0,0 1 0,0-1 1,0 0-1,0 1 0,1-1 0,-1 0 0,0 1 0,0-1 1,0 1-1,1-1 0,-1 0 0,0 1 0,0-1 0,1 1 0,-1-1 1,1 1-1,-1-1 0,0 1 0,1-1 0,-1 1 0,1 0 1,-1-1-1,1 1 0,0-1 0,-1 1 0,1 0 0,-1 0 0,1-1 1,-1 1-1,2 0 0,32-9 4290,7 0-2323,129-66-991,-136 57-847,65-45 1,-77 48-126,5-4 114,0-1 0,-2-1 0,45-48 1,-59 55-179,0 0 0,0-1 0,-2 0 1,0 0-1,-1-1 0,0 0 0,-1-1 0,7-26 1,-11 33-50,-2 0 1,1 0 0,-1 0 0,-1-1 0,0 1 0,0 0 0,-1 0 0,0-1 0,-1 1-1,0 0 1,-1 0 0,0 0 0,0 1 0,-10-19 0,3 11-42,0 0 0,-2 0 1,0 1-1,-1 0 0,0 2 0,-25-22 1,28 26 14,-2 1 1,1 0 0,-1 0 0,0 1-1,-1 1 1,0 0 0,0 1 0,-1 0-1,0 1 1,1 1 0,-2 0 0,1 1-1,0 0 1,-1 1 0,1 1 0,-30 1-1,23 0 2,1 1 0,-1 1 0,1 1 0,0 1 0,0 1 0,0 0 0,0 2 0,-19 9 0,24-6 2,2 1-1,0 1 1,0 0-1,1 1 0,0 0 1,1 0-1,1 2 1,0-1-1,1 1 0,0 1 1,2-1-1,0 1 1,0 1-1,-7 30 1,8-21 17,1-1 0,1 1 1,2 0-1,0 0 1,2 1-1,0-1 0,2 0 1,1 0-1,2 0 1,7 28-1,5 10 31,1-1-1,4-1 1,3 0 0,2-2 0,45 74 0,-14-35 19,-37-46-1467,-13 0-3929,-8-49 2234</inkml:trace>
</inkml:ink>
</file>

<file path=ppt/ink/ink1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4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19 235 11392,'-18'11'5631,"18"53"-7166,0-48 9470,9 10-8191,-4-3 0,4 6-1792,0-10 0,5-11 256,-5-1 129</inkml:trace>
  <inkml:trace contextRef="#ctx0" brushRef="#br0" timeOffset="1">207 11 12800,'-23'0'6399,"26"-11"-10238,-3 11 11390,15 0-12799,-1 0 1,0 7-513,-3-3 128</inkml:trace>
</inkml:ink>
</file>

<file path=ppt/ink/ink1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4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2 134 9472,'0'0'102,"0"-1"0,-1 0 0,1 0 0,0 0-1,0 0 1,0 1 0,-1-1 0,1 0 0,0 0 0,0 0 0,0 0 0,0 0 0,1 1 0,-1-1 0,0 0 0,0 0 0,1 0 0,-1 0 0,0 1 0,1-1 0,-1 0 0,0 0 0,1 1 0,-1-1-1,1 0 1,0 1 0,-1-1 0,1 0 0,-1 1 0,1-1 0,0 1 0,-1-1 0,1 1 0,0-1 0,0 1 0,0 0 0,-1-1 0,1 1 0,0 0 0,0 0 0,0-1 0,0 1 0,-1 0 0,1 0-1,0 0 1,1 0 0,4 1 552,-1 0-1,1 1 0,-1 0 1,0 0-1,0 0 0,10 5 1,-12-4-457,1 0 0,0-1 1,-1 1-1,0 0 0,0 1 0,0-1 1,0 1-1,0-1 0,-1 1 1,1 0-1,-1 0 0,0 0 0,0 0 1,-1 0-1,1 0 0,1 7 1,1 9 182,0 1 0,0 27 0,-1-16 224,2 54 1304,-3-43-744,-1-33-792,0-10-232,23-141-353,-17 91 74,14-52 1,-18 91 136,0 1 1,1-1-1,1 1 1,-1 0-1,2 0 1,-1 1 0,1 0-1,1 0 1,0 0-1,0 1 1,1 0-1,-1 0 1,2 1 0,11-9-1,-17 14 14,0 1 1,0-1-1,0 1 0,0 0 1,0 0-1,1 0 0,-1 0 0,0 1 1,0-1-1,1 1 0,-1 0 0,0 0 1,0 0-1,1 0 0,-1 1 1,0-1-1,0 1 0,1 0 0,-1 0 1,0 0-1,0 0 0,6 4 0,3 2 48,-1 0-1,1 1 0,18 18 0,-26-23-45,9 10 56,-1 0-1,0 1 0,0 0 0,-2 1 0,1 0 0,-2 1 0,0 0 1,-1 1-1,7 21 0,-7-13-764,0 0 0,-2 0 1,-1 1-1,-1 0 0,1 50 0,-2-106-4915,-2 8 2133</inkml:trace>
</inkml:ink>
</file>

<file path=ppt/ink/ink1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5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75 146 12416,'1'0'277,"0"0"0,0-1 1,0 1-1,0 0 0,0 0 0,0 0 1,0 0-1,0 1 0,0-1 1,0 0-1,0 0 0,0 1 0,0-1 1,0 0-1,-1 1 0,1-1 1,0 1-1,0-1 0,0 1 1,-1-1-1,1 1 0,0-1 0,0 1 1,-1 0-1,1 0 0,-1-1 1,1 1-1,-1 0 0,1 0 1,-1 0-1,1 0 0,-1-1 0,1 1 1,-1 0-1,0 2 0,17 36 1632,-16-38-2003,4 12 150,0 1 1,1-1-1,1 0 1,0-1-1,1 1 1,0-2-1,1 1 1,1-1-1,-1 0 1,20 15-1,-20-19 0,-1-1 0,1-1 0,0 1-1,0-1 1,0-1 0,1 0 0,0 0 0,0-1 0,0 0-1,0-1 1,0 0 0,1-1 0,-1 0 0,0 0-1,21-3 1,-24 1-58,-1 0 0,0 0-1,0-1 1,0 0 0,0-1-1,0 1 1,0-1 0,-1 0-1,1 0 1,-1-1 0,0 0 0,0 0-1,0 0 1,-1 0 0,1-1-1,-1 0 1,0 0 0,0 0-1,-1 0 1,1-1 0,2-7-1,-1 4-22,-1-1-1,0 1 1,-1-1-1,0 0 0,-1 0 1,0 0-1,0 0 0,-1 0 1,-1 0-1,0-1 0,0 1 1,-2-11-1,1 14 19,-1 0 0,0 0 1,-1 0-1,1 0 0,-1 1 0,0-1 0,-1 1 0,0 0 0,0 0 0,0 0 1,-1 1-1,1-1 0,-1 1 0,-1 0 0,-10-8 0,12 10 11,-5-5 21,-1 1 1,0 0 0,-1 1 0,0 0 0,0 1 0,0 0-1,-1 0 1,1 1 0,-1 1 0,-14-3 0,-1 2-1,-1 1 0,1 2 0,-33 1 0,49 0-123,1 1 1,-1 1 0,0-1 0,1 2 0,0-1 0,-1 1 0,1 1-1,-12 6 1,17-8-208,-1 1 0,1 1-1,1-1 1,-1 1 0,0 0-1,1 0 1,0 0 0,0 1-1,0-1 1,0 1-1,1 0 1,0 0 0,0 0-1,0 1 1,-2 6 0,-9 25-2917</inkml:trace>
</inkml:ink>
</file>

<file path=ppt/ink/ink1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6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6 183 2816,'-5'-17'1186,"4"-15"4796,1 31-5843,0 0-1,0 1 1,0-1 0,0 0-1,0 0 1,0 1 0,0-1-1,0 0 1,0 1-1,1-1 1,-1 0 0,0 1-1,0-1 1,1 0 0,-1 1-1,0-1 1,1 0 0,-1 1-1,0-1 1,1 1 0,-1-1-1,1 1 1,-1-1 0,1 1-1,-1-1 1,1 1 0,0-1-1,-1 1 1,1 0 0,-1-1-1,1 1 1,0 0 0,-1-1-1,1 1 1,0 0 0,-1 0-1,1 0 1,0 0 0,0 0-1,-1 0 1,1 0 0,0 0-1,-1 0 1,1 0 0,0 0-1,-1 0 1,1 0 0,0 1-1,0-1 1,-1 0 0,1 1-1,-1-1 1,1 0-1,0 1 1,-1-1 0,1 0-1,-1 1 1,1-1 0,0 2-1,4 4 232,-1 0 0,1 1-1,-1 0 1,-1 0-1,1 0 1,-1 0 0,-1 1-1,4 12 1,3 6 399,22 66 754,-27-74-1375,1 0 1,1-1-1,1 1 0,0-2 0,1 1 0,14 20 0,-20-35-20,-3-6 0,-16-67 171,6 31-262,2-1 0,-4-52 0,12 83-48,1-1 1,-1 1 0,2 0 0,0 0 0,0 0-1,0 0 1,2 0 0,-1 0 0,1 0-1,0 0 1,1 1 0,0 0 0,1-1-1,8-12 1,-10 18 10,0 1 0,1-1 0,-1 1 0,0-1 0,1 1 0,0 0 0,0 0 0,0 1 0,0-1 0,0 1 0,0 0 0,1 0 0,-1 0 0,1 1 0,-1-1 0,10 0 0,-7 1 0,0 1 0,0 0 0,0 1 0,-1 0 0,1 0 0,0 0 0,-1 1 0,1 0 0,-1 0 0,13 6 0,-8-2 0,1 1 0,-1 0 0,-1 0 0,1 1 0,-2 1 0,1 0 0,-1 0 0,0 1 0,-1 0 0,0 0 0,-1 1 0,8 13 0,-9-11 8,-1 0 0,-1 0 0,0 0 0,-1 0 0,0 1 0,-1-1 0,-1 1 0,0-1 0,0 1 0,-2 0 0,1 0 0,-2-1 0,0 1 0,-1-1 0,-8 27 0,10-38-7,1 0-1,-1 0 0,0 0 1,0-1-1,1 1 0,-1 0 1,-1 0-1,1 0 0,0-1 1,0 1-1,-1 0 0,-2 2 1,4-5-6,-1 1 1,1 0-1,-1 0 1,1 0 0,-1-1-1,1 1 1,0 0-1,-1 0 1,1-1 0,0 1-1,-1 0 1,1-1 0,0 1-1,-1 0 1,1-1-1,0 1 1,0 0 0,-1-1-1,1 1 1,0-1 0,0 1-1,0-1 1,0 1-1,0 0 1,0-1 0,-1 1-1,1-1 1,0 1 0,0-1-1,0 1 1,0-1-1,0 1 1,1-1 0,-2-9-47,1 1 1,0-1-1,1 1 0,0 0 1,3-12-1,4-4-141,0 0-1,2 0 0,0 1 1,2 1-1,18-28 0,-20 36 177,0 1 0,1 0 0,0 1 0,1 0 0,1 0-1,0 2 1,0-1 0,26-15 0,-36 26 44,0-1 0,0 1 0,0 0 1,0 0-1,0 0 0,0 1 0,0-1 0,0 1 1,0 0-1,1 0 0,-1 0 0,0 0 0,0 0 0,0 0 1,0 1-1,0 0 0,0 0 0,0 0 0,0 0 1,0 0-1,0 0 0,0 1 0,0-1 0,-1 1 1,1 0-1,-1 0 0,1 0 0,-1 0 0,0 0 0,0 1 1,0-1-1,3 5 0,7 9 75,-1 0 0,-1 1 1,0 0-1,6 19 0,-7-17-34,14 31-197,-3 2 0,-2 0 0,16 78 0,-36-120-939,1-10 978,1 0 0,0 0 0,-1 0 0,1 0 0,0-1 0,-1 1 0,1 0 0,0 0 0,0 0 0,-1 0 0,1 0 0,0 0 0,-1-1 0,1 1 0,0 0 0,0 0 0,-1 0 0,1-1 0,0 1 0,0 0 1,0 0-1,-1-1 0,1 1 0,0 0 0,0 0 0,0-1 0,0 1 0,0 0 0,0 0 0,-1-1 0,1 1 0,0 0 0,0-1 0,0 1 0,0 0 0,0-1 0,0 1 0,0 0 0,0-1 0,0 1 0,-4-24-2876,-1-3-128</inkml:trace>
</inkml:ink>
</file>

<file path=ppt/ink/ink1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6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4 291 12416,'-3'25'6143,"6"21"-8958,-3-34 11646,0 11-9727,0-3 0,0 15-1152,0-11 0,6-1 640,-6-7 1,14-16-1665,-5 0 0</inkml:trace>
  <inkml:trace contextRef="#ctx0" brushRef="#br0" timeOffset="1">132 1 11136,'-14'5'5503,"42"2"-11646,-24-7 11775,10 7-9600,0-1 128</inkml:trace>
</inkml:ink>
</file>

<file path=ppt/ink/ink1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7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47 170 4864,'35'-19'5418,"-33"18"-148,-2 1-3031,-18 15 2796,15-11-4942,0 0 1,0 1-1,1-1 0,0 1 1,0-1-1,0 1 0,0 0 0,1 0 1,0 0-1,0 0 0,0 0 1,0 0-1,1 1 0,0-1 1,0 0-1,1 0 0,-1 0 1,1 0-1,0 0 0,3 9 1,-1-8-1,-1-1 1,2 1 0,-1-1 0,1 1 0,-1-1-1,2 0 1,-1-1 0,0 1 0,1-1-1,0 1 1,0-1 0,0-1 0,0 1 0,1-1-1,0 0 1,-1 0 0,7 2 0,5-1-57,0 0 1,-1 0-1,1-2 0,0 0 1,1-1-1,-1-1 0,32-3 1,-35 2-62,1-1 0,0-1 0,0 0 0,-1-1 0,0-1 0,1 0 0,-2-1 0,1 0 0,-1-1 0,0-1 0,0 0 0,-1 0 0,0-2 0,-1 1 0,13-15 0,-21 22-12,-1-1 1,1-1 0,-1 1 0,0 0 0,0 0 0,0-1-1,0 1 1,-1-1 0,1 0 0,-1 0 0,0 1 0,0-1-1,0 0 1,-1 0 0,1 0 0,-1 0 0,0 0 0,0 0 0,0 0-1,-1 0 1,1 1 0,-1-1 0,0 0 0,0 0 0,-3-6-1,0 1-54,-1 1 1,0 0-1,0 1 0,0-1 0,-1 1 0,0 0 0,-1 0 0,1 1 0,-13-10 0,6 7-30,0 0 1,-1 1-1,-1 1 0,1 0 0,-1 1 1,0 0-1,-1 2 0,-19-5 0,5 4-250,0 1-1,-1 1 1,-36 2-1,55 2-9,-1 0 0,1 1-1,-1 0 1,1 1 0,0 0-1,-22 9 1,30-10 108,1-1 0,-1 1 0,0 0-1,1 0 1,-1 0 0,1 0 0,0 1 0,-1-1 0,1 1-1,0 0 1,1 0 0,-1 0 0,0 0 0,1 1 0,0-1-1,0 0 1,0 1 0,0 0 0,0-1 0,1 1-1,0 0 1,0 0 0,-1 5 0,1 16-2437</inkml:trace>
</inkml:ink>
</file>

<file path=ppt/ink/ink1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7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8448,'2'0'244,"0"-1"0,0 1 0,0 0 0,0 0 0,0 0 0,0 0 0,0 0 1,0 0-1,0 0 0,0 1 0,0-1 0,-1 1 0,1-1 0,0 1 0,0 0 0,0 0 0,0 0 1,-1 0-1,1 0 0,-1 0 0,1 0 0,0 1 0,-1-1 0,0 1 0,1-1 0,1 3 1,5 7 1301,0 1 1,-1 0 0,7 15 0,3 5-1163,-9-17-152,25 40 559,27 65-1,-37-54-299,-2 2 0,-4 0-1,-2 1 1,10 126 0,-24-171-398,0 0 0,-1-1 0,-2 1 0,-5 32 1,5-46-111,0-1 1,-1 0-1,1 0 1,-2 0-1,0 0 0,0 0 1,0-1-1,-1 1 1,0-1-1,-1 0 1,0-1-1,0 1 1,-8 6-1,-46 29-1727,15-26-2762,26-14 1284</inkml:trace>
</inkml:ink>
</file>

<file path=ppt/ink/ink1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49:07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13696,'-20'4'6783,"11"4"-22910,9-8 12031</inkml:trace>
</inkml:ink>
</file>

<file path=ppt/ink/ink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8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2816,'2'0'430,"0"0"0,0 0 0,-1 0 0,1 1 0,0-1 0,0 0 0,-1 1 0,1-1 0,0 1 0,-1 0 0,1 0 0,-1 0 0,1 0 0,2 1 0,7 7-736,3 11 606,-1 2 0,-1 0 0,0 0 0,-2 1 0,-1 1-1,10 36 1,-8-25 145,2 0 0,18 36 0,-22-59 92,-6-15-214,-6-29-55,0 9-137,3 10-136,1-1 0,0 0 1,1 1-1,1 0 0,0-1 0,1 1 1,0 0-1,1 1 0,0-1 0,1 1 0,1 0 1,0 0-1,0 1 0,16-19 0,-17 24-1,0 0 1,1 0-1,0 0 0,0 1 0,0 0 0,0 0 0,1 1 0,0 0 0,0 0 0,0 0 0,0 1 0,1 1 1,-1 0-1,1 0 0,-1 0 0,1 1 0,0 0 0,0 1 0,0 0 0,-1 0 0,1 1 0,0 0 1,12 4-1,-10-2 27,1 1 0,-1 0 1,0 1-1,0 0 0,0 1 1,-1 0-1,0 0 0,0 1 1,-1 1-1,0 0 0,0 0 1,0 1-1,-1 0 0,-1 0 1,1 1-1,-2 0 0,1 0 1,-1 0-1,-1 1 0,0 0 1,0 0-1,-1 1 0,2 13 1,29 102 852,-34-150-885,0 0 0,2 0-1,0 1 1,2-1 0,0 1 0,1 0-1,2 0 1,18-40 0,-18 48-16,0 0 1,1 0 0,0 1 0,1 0-1,1 1 1,0 0 0,0 0 0,2 1-1,-1 1 1,1 0 0,0 1-1,1 0 1,22-10 0,-29 16 24,1 0 0,-1 1-1,1-1 1,-1 2 0,1-1 0,0 1 0,-1 0 0,1 1 0,0 0-1,0 0 1,-1 0 0,1 1 0,0 0 0,12 4 0,-9-1 21,0 1 0,0 0 0,0 0 1,-1 1-1,1 1 0,-2-1 0,1 2 0,15 14 1,-6-1 37,0 1 0,-1 0 0,-2 1 0,0 1 0,-2 1 0,0 0 0,13 35 0,-11-21-10,-7-19-98,-1 1 0,6 22 0,-14-40-164,0-1 1,-1 0 0,1 0-1,-1 0 1,0 0 0,1 1-1,-1-1 1,0 0 0,0 0 0,-1-1-1,1 1 1,0 0 0,0 0-1,-1-1 1,1 1 0,-1 0 0,0-1-1,0 0 1,1 1 0,-1-1-1,-2 1 1,-10 4-1599</inkml:trace>
</inkml:ink>
</file>

<file path=ppt/ink/ink1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2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74 346 6272,'3'-7'760,"0"0"1,0 0-1,1 0 0,0 0 1,0 1-1,1-1 0,0 1 1,0 0-1,10-9 0,31-37 2580,-29 28-2934,2 0 0,0 2-1,2 0 1,0 1 0,30-22-1,-41 36-248,0 0 1,1 0-1,0 1 0,0 0 0,1 0 0,-1 2 1,1-1-1,0 2 0,0-1 0,1 2 1,-1 0-1,1 0 0,-1 1 0,1 0 0,13 2 1,-17 1-109,1 0 0,-1 1 0,0 0 1,0 1-1,0-1 0,-1 2 0,1-1 1,-1 1-1,0 1 0,0-1 0,-1 1 1,0 1-1,0-1 0,0 1 0,-1 1 1,9 12-1,-2-3 48,-2 1-1,0 1 1,-1 0 0,-1 0 0,-1 1 0,7 24-1,-11-29-92,-2 0-1,0 0 0,0 0 1,-2 1-1,0-1 0,0 0 1,-5 24-1,-3 7 58,-16 45 1,9-50 31,-2-2 0,-1 0 1,-2-1-1,-1-1 0,-3-1 1,0-1-1,-41 44 0,41-51 51,-1-2-1,-1 0 0,-54 40 1,64-55-82,-1 0 0,0-1 0,0-1-1,-1-1 1,0 0 0,-1-1 0,0-1 0,-25 4 0,37-9-56,1 0 0,0-1 0,-1 1 0,1-2 0,0 1 0,-1-1 1,1 0-1,0 0 0,0-1 0,-1 1 0,1-1 0,1-1 0,-1 1 0,0-1 0,1 0 0,-1-1 1,1 1-1,0-1 0,0 0 0,0 0 0,0-1 0,1 1 0,0-1 0,0 0 0,0 0 0,1 0 0,-1-1 1,1 1-1,1-1 0,-1 0 0,1 0 0,0 0 0,0 0 0,1 0 0,-1 0 0,1-1 0,1 1 1,-1 0-1,1-1 0,0 1 0,1 0 0,0-1 0,0 1 0,0 0 0,0 0 0,1 0 0,0 0 0,5-11 1,-3 11-13,0 1 1,0-1-1,1 1 1,-1-1-1,1 1 1,0 1-1,1-1 1,-1 1-1,1 0 1,0 0-1,0 0 1,0 1 0,0 0-1,1 0 1,-1 1-1,1 0 1,-1 0-1,1 0 1,0 1-1,0 0 1,0 0-1,13 1 1,-3 0 33,0 1 0,1 1 0,-1 0 1,0 2-1,0 0 0,-1 1 0,1 0 0,17 9 1,0 2-221,1-1 0,0-2 0,1-2 0,0-1 0,1-1 0,0-2 0,52 2 0,-87-9-179,1 0 1,0 0-1,0 0 1,0-1-1,-1 1 0,1-1 1,0 0-1,-1 1 1,1-1-1,0 0 1,-1-1-1,1 1 1,-1 0-1,0-1 1,1 1-1,-1-1 1,0 0-1,3-3 1,6-8-2851</inkml:trace>
</inkml:ink>
</file>

<file path=ppt/ink/ink1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2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47 5888,'-9'-12'2944,"23"-3"-1024,-14 15 3456,14-5-4481,-5 2 1,14-1 512,-3 0 128,17 4-1920,-8 0 0,22-3 1152,-8 3 0,3 3-768,-8 1 0,-5 0-1152,-4-1 128,3-6-1792,-13-1 129</inkml:trace>
</inkml:ink>
</file>

<file path=ppt/ink/ink1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2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9472,'0'0'4736,"32"-5"-5120,-24 5 7679,17 5-7039,-7-2 128,19 1-128,-3 0 128,4-8-896,-5 4 128,8-4-896,-7 4 0,3 0-1535,-8 0 127</inkml:trace>
</inkml:ink>
</file>

<file path=ppt/ink/ink1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3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10496,'-6'-4'5248,"81"1"-6400,-55 3 9215,31 0-7807,-13 0 128,18 0-384,-13 0 128,12-4-1280,-7 4 0,-5 0-1664,-11 0 1</inkml:trace>
</inkml:ink>
</file>

<file path=ppt/ink/ink1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3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9088,'23'-11'4480,"2"22"-3200,-16-11 4479,5 32-5375,0-9 0,18 35 128,-3-10 0,13 18-768,-8-14 128,7 6 384,-7-15 0,9-4-384,-11-10 0,1 1-896,-4-11 0,-6 1-1792,-9-4 1</inkml:trace>
</inkml:ink>
</file>

<file path=ppt/ink/ink1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3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1017 1 6912,'-25'12'3456,"-44"58"-2304,55-58 4351,-43 43-4735,14-12 0,-54 44 256,20-21 0,-44 35-1536,31-26 128,-8 12 512,21-16 128,3-12-1920,13-13 0,-5-19-895,18-11-1</inkml:trace>
</inkml:ink>
</file>

<file path=ppt/ink/ink1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4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86 7040,'-5'-16'3456,"25"0"-3200,-17 12 5503,11-3-4735,-5 3 0,30-4 384,-12 4 0,35-3-1920,-16 2 0,17 5 1280,-12 0 0,1 0-1024,-10 0 0,1 0-1152,-6 0 128,1-8-1535,-10 1 127</inkml:trace>
</inkml:ink>
</file>

<file path=ppt/ink/ink1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4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 7808,'-20'16'3840,"15"23"-4096,5-32 6015,5 20-4991,-5-8 0,6 26 128,-3-19 0,8 17-1280,-8-11 0,8 14 768,-7-7 0,1 2-896,-1-7 128,-4-6-768,0-1 0,0 1-1407,0-4-1</inkml:trace>
</inkml:ink>
</file>

<file path=ppt/ink/ink1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5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9 10624,'-43'-9'5248,"43"25"-9600,0-16 8448,9 4-6656,2-1 128,7-3-1408,-4 0 0</inkml:trace>
</inkml:ink>
</file>

<file path=ppt/ink/ink1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4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9344,'-9'0'4608,"14"36"-5120,-5-32 8063,0 20-7167,0-4 0,0 19 128,0-9 0,0 9-768,0-3 0,9 0 384,0-1 0,5-12-1024,-5 0 128,11-14-2048,-6-2 1</inkml:trace>
</inkml:ink>
</file>

<file path=ppt/ink/ink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8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2816,'-3'11'744,"1"0"0,1 1 0,0-1-1,0 0 1,1 0 0,3 20 0,9 39-21,16 70 347,68 421-177,-78-380-435,18 306-41,-36-486-439,0-1 1,0 1 0,0-1 0,1 1 0,-1-1 0,0 1-1,0 0 1,0-1 0,0 1 0,0-1 0,0 1 0,0-1-1,0 1 1,0-1 0,0 1 0,0-1 0,-1 1-1,1-1 1,0 1 0,0-1 0,0 1 0,-1-1 0,1 1-1,0-1 1,0 1 0,-1-1 0,1 1 0,-1-1 0,1 0-1,0 1 1,-1-1 0,1 0 0,-1 1 0,1-1-1,-1 0 1,1 0 0,-1 1 0,1-1 0,-1 0 0,0 0-1,-19-17-872,-16-39-970,-29-60-717,24 43 1301</inkml:trace>
</inkml:ink>
</file>

<file path=ppt/ink/ink1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5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233 29 9856,'-1'8'533,"0"1"0,1-1 1,0 1-1,0-1 0,1 1 1,0-1-1,0 1 0,1-1 1,0 0-1,0 1 0,1-1 1,0 0-1,1-1 0,0 1 1,0-1-1,0 1 0,1-1 1,0 0-1,1-1 0,-1 1 1,8 5-1,-6-6-464,1 1 1,0-2-1,0 1 0,1-1 1,-1 0-1,1-1 0,0 0 0,0 0 1,0-1-1,1-1 0,16 4 1,-22-6-55,1 0 1,0 0 0,-1-1 0,1 1-1,0-1 1,-1 0 0,0 0 0,1-1-1,-1 1 1,1-1 0,-1 0 0,0 0-1,0-1 1,0 1 0,-1-1 0,1 0-1,0 0 1,-1 0 0,0 0 0,0-1-1,0 1 1,0-1 0,0 0 0,-1 1-1,1-2 1,-1 1 0,2-7 0,2 0 12,-1-1 1,-1 1-1,0-1 0,-1 0 1,0 0-1,-1-1 1,0 1-1,-1 0 1,0-15-1,-1 21 55,-1 0-1,0 0 1,0 1 0,0-1-1,0 1 1,-1-1 0,-5-9-1,7 15-75,0-1 0,0 1 0,0 0 0,0 0 0,0 0 0,0 0 0,0 0 0,0-1 0,0 1 0,0 0 0,0 0 0,0 0-1,0 0 1,0 0 0,0-1 0,-1 1 0,1 0 0,0 0 0,0 0 0,0 0 0,0 0 0,0 0 0,0 0 0,-1 0 0,1 0 0,0 0 0,0 0 0,0-1-1,0 1 1,0 0 0,-1 0 0,1 0 0,0 0 0,0 0 0,0 0 0,0 0 0,0 0 0,-1 0 0,1 0 0,0 0 0,0 1 0,0-1 0,0 0 0,0 0-1,-1 0 1,1 0 0,0 0 0,0 0 0,0 0 0,0 0 0,0 0 0,0 0 0,-1 0 0,1 1 0,0-1 0,0 0 0,0 0 0,0 0 0,0 0 0,0 0-1,0 0 1,0 1 0,0-1 0,0 0 0,-1 14 289,55 183 237,-12-64-559,-5 2-1,-6 1 0,14 153 1,-42-253 152,-2-1 0,-2 1 0,-9 64 0,6-80 1,0 0-1,-2 0 0,0-1 0,-1 1 1,-1-2-1,0 1 0,-20 30 0,22-42-53,0 0-1,-1 0 1,0 0-1,0-1 1,0-1-1,0 1 1,-1-1-1,0 0 1,0-1-1,-1 0 1,1 0-1,-1-1 1,0 0-1,0 0 1,0-1-1,0 0 1,0-1-1,0 0 1,0 0-1,-1-1 1,-11-1 0,-1-1 43,1 0 1,-1-1-1,1-2 1,0 0 0,0-1-1,1-1 1,0-1 0,-33-17-1,21 5-107,1-1 0,1-1-1,0-2 1,-40-43-1,64 60-123,0 0 0,0 0 0,1-1 0,0 0 0,1 0 1,-1 0-1,2-1 0,-1 1 0,1-1 0,0 0 0,1 0 0,0 0 0,1 0 0,-1-15 0,2 17-242,0-1-1,1 1 0,0 0 1,0 0-1,1 0 0,0 0 1,0 0-1,0 0 0,1 0 1,0 1-1,5-8 0,22-29-3354</inkml:trace>
</inkml:ink>
</file>

<file path=ppt/ink/ink1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7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11136,'-9'4'5503,"18"1"-7550,-9-5 10238,5 3-8959,1 1 128,-3 0-4863,-3-1-1</inkml:trace>
</inkml:ink>
</file>

<file path=ppt/ink/ink1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7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1 14592,'-60'48'7295,"54"33"-11775,6-70 12928,-23 25-13184,4-8 128,-42 22-1791,10-11 127</inkml:trace>
</inkml:ink>
</file>

<file path=ppt/ink/ink1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6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173 371 5248,'0'1'124,"0"-1"1,0 0-1,-1 0 0,1 0 0,0 1 1,-1-1-1,1 0 0,0 0 1,-1 0-1,1 0 0,-1 0 1,1 0-1,0 0 0,-1 0 1,1 0-1,0 0 0,-1 0 1,1 0-1,0 0 0,-1 0 1,1 0-1,-1 0 0,1 0 1,0 0-1,-1-1 0,1 1 1,0 0-1,-1 0 0,1 0 1,0-1-1,0 1 0,-1 0 1,1 0-1,0-1 0,0 1 1,-1-1-1,1-14 4167,12-18-873,1 9-2410,-5 8-855,1 1-1,1 0 1,0 0-1,19-21 0,4 2 628,-6 6-253,0 1 0,49-36-1,-69 57-475,2 1 1,-1-1-1,0 2 0,1-1 0,0 1 0,0 1 0,0 0 1,1 0-1,-1 0 0,1 2 0,-1-1 0,1 1 0,0 0 1,0 1-1,11 1 0,-17-1-33,1 1-1,-1 0 1,0 0-1,1 1 1,-1-1-1,0 1 1,0 0-1,0 0 1,0 0-1,-1 0 1,1 1-1,-1 0 1,1 0-1,-1 0 1,0 0-1,0 0 1,0 0-1,0 1 1,-1-1 0,1 1-1,-1 0 1,0 0-1,0 0 1,-1 0-1,1 0 1,-1 0-1,0 1 1,0-1-1,1 8 1,0 8 8,-1-1 0,0 1 0,-2 0 0,0 0 0,-5 21 1,-1-2 6,-1-1 0,-3 0 0,0 0 0,-3-2-1,-1 1 1,-1-2 0,-3 0 0,0-1 0,-2-1 0,-34 41 0,44-61-10,-1 0 0,0-1 0,-1 0 0,0-1 0,-1-1 0,0 0 0,0-1 0,-1 0 0,-1-1 0,1-1 0,-1 0 0,-18 4 0,7-4 20,0-1-1,0-1 1,0-1 0,-1-2-1,0 0 1,-46-5 0,50-3-228,24 6 180,0 0 0,-1 0-1,1-1 1,0 1-1,0 0 1,0 0-1,0-1 1,0 1 0,0 0-1,0-1 1,0 1-1,0 0 1,0 0 0,0-1-1,0 1 1,0 0-1,0 0 1,0-1 0,1 1-1,-1 0 1,0 0-1,0-1 1,0 1-1,0 0 1,0 0 0,1-1-1,-1 1 1,0 0-1,0 0 1,0 0 0,1-1-1,-1 1 1,0 0-1,0 0 1,0 0 0,1 0-1,-1 0 1,0 0-1,0-1 1,1 1 0,42-18-307,-36 15 304,9-2-18,1 0 1,-1 2-1,1 0 0,0 0 0,0 2 0,1 0 1,-1 1-1,0 1 0,0 0 0,0 1 0,27 8 0,13 6 250,107 46-1,-126-46-232,-31-12-158,1-1 0,0 0-1,0-1 1,1 1 0,-1-2 0,1 1-1,-1-1 1,1 0 0,-1-1-1,1 0 1,-1-1 0,1 1 0,10-3-1,-12 0-468,0 1 0,1-1 0,-1-1 0,0 1-1,0-1 1,-1 0 0,1-1 0,-1 0 0,7-6 0,6-9-2308</inkml:trace>
</inkml:ink>
</file>

<file path=ppt/ink/ink1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6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7808,'0'-4'3840,"63"15"-4992,-49-11 6656,23 4-4865,-8 1 1,45-5 128,-13 0 0,19-9-1408,-13 2 0,-1-6-639,-14 6-1,-11-2-1024,-2 6 0</inkml:trace>
</inkml:ink>
</file>

<file path=ppt/ink/ink1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7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0 119 4864,'3'-3'453,"-1"0"0,0-1-1,1 1 1,0 0 0,0 0 0,0 0 0,0 1 0,0-1 0,1 1-1,-1 0 1,1 0 0,-1 0 0,1 0 0,0 0 0,6-1 0,21-12 2157,-17 6-2120,1 1 1,1 0-1,-1 1 1,1 1 0,0 0-1,26-5 1,-33 9-376,0 0 0,-1 1 1,1 0-1,0 1 0,0-1 0,0 2 0,-1-1 1,1 1-1,0 1 0,0-1 0,-1 2 0,1-1 1,-1 1-1,8 4 0,-13-6-74,0 0-1,-1 1 1,1-1-1,-1 1 1,0-1 0,0 1-1,1 0 1,-1 0 0,0 0-1,0 0 1,-1 0-1,1 1 1,0-1 0,-1 0-1,1 1 1,-1-1-1,0 1 1,0 0 0,0-1-1,0 1 1,0 0-1,-1 0 1,1 0 0,-1-1-1,0 1 1,0 0 0,0 0-1,0 0 1,0 0-1,0 0 1,-1-1 0,0 1-1,1 0 1,-1 0-1,0-1 1,-2 5 0,-5 7-3,0-1 0,-1 1 0,-1-1 0,0-1 0,-16 16 0,9-9 87,5-5-92,-1 1 0,0-2 1,-1 0-1,0-1 0,-1 0 0,-1-1 0,0-1 0,-21 11 1,28-20 201,5 0 224,11 7 361,11 5-601,1-1-1,0-2 0,1 1 0,0-2 1,1-1-1,0-1 0,0 0 0,1-2 1,-1 0-1,1-1 0,0-2 0,23 1 1,-31-3-560,-1-1 1,0-1 0,1 0-1,16-5 1,-2-2-2001,-1-2 0,32-16-1,-15 4-985</inkml:trace>
</inkml:ink>
</file>

<file path=ppt/ink/ink1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8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7936,'9'-3'3968,"43"-10"-2688,-38 6 4095,20 0-5375,-6 2 128,29 1-128,-16 1 128,2 3-768,-10 0 0,-1 3-1663,-9 1 127</inkml:trace>
</inkml:ink>
</file>

<file path=ppt/ink/ink1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8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8832,'41'-25'4352,"67"14"-4736,-85 8 7039,6 6-6783,-4 1 0,-2 12-2304,-5 0 1,-8 3 1279,-1-8 0</inkml:trace>
</inkml:ink>
</file>

<file path=ppt/ink/ink1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9.0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8192,'14'3'4096,"15"17"-3968,-21-16 6783,30 8-6655,-10-1 128,49 28 256,-22-11 0,30 19-768,-19-15 0,5 26 384,-16-12 128,-2 10-384,-12-8 0,-16-13-768,-2-5 0,-19-10-2048,1-4 129</inkml:trace>
</inkml:ink>
</file>

<file path=ppt/ink/ink1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9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644 1 7808,'-47'19'3840,"-6"37"-4608,44-49 5120,-48 41-4480,16-13 128,-44 27-128,19-15 128,-23 20-512,18-21 128,-3-1-1536,22-15 128</inkml:trace>
</inkml:ink>
</file>

<file path=ppt/ink/ink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9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0 206 3328,'0'-5'135,"0"1"0,1-1 0,-1 0 0,1 1 0,-1-1 0,2 0 1,-1 1-1,0-1 0,1 1 0,0-1 0,0 1 0,0 0 0,0 0 0,1 0 0,0 0 0,4-4 0,2-1 293,1 1 0,0 1 0,0 0 0,1 0 0,14-6 0,-3 1-308,-1 1 0,2 1 0,-1 2 0,1 0 0,0 1 1,1 1-1,0 1 0,-1 2 0,2 0 0,-1 1 0,0 2 0,0 0 1,0 2-1,0 0 0,0 2 0,0 0 0,0 2 0,39 15 0,-37-10 94,0 1-1,0 1 1,-2 1-1,1 1 1,43 36 0,-63-46-141,0 0 0,1 0 0,-2 0 0,1 0 1,-1 1-1,0-1 0,0 1 0,0 0 0,-1 1 1,0-1-1,0 0 0,0 1 0,-1 0 0,0 0 1,-1-1-1,1 1 0,-1 0 0,-1 0 0,1 0 1,-1 1-1,-1-1 0,1 0 0,-1 0 0,0 0 1,-1 0-1,1-1 0,-1 1 0,-1 0 0,-5 12 1,1-7 23,-1 0 0,0 0 0,-1 0 0,0-1 1,0-1-1,-1 1 0,-1-2 0,0 1 0,0-1 1,-1-1-1,0 0 0,-16 7 0,19-10-77,1-1 0,-1 0 0,-1-1 0,1 1 0,0-2 0,-1 0 0,0 0 0,1 0 0,-1-1 0,0-1 0,0 0 0,0 0 0,1-1-1,-1 0 1,0-1 0,1 0 0,-1 0 0,-15-7 0,20 7-92,1 0 1,-1-1-1,1 1 0,0-1 1,0 0-1,0 0 0,0-1 0,0 1 1,1-1-1,-1 0 0,1 0 0,0 0 1,0 0-1,-4-9 0,6 10-80,1 0 0,-1 1 0,0-1 0,1 0 0,0 0 0,-1 1 1,1-1-1,0 0 0,1 0 0,-1 0 0,0 1 0,1-1 0,0 0 0,-1 0 0,1 1 0,0-1 0,0 1 0,1-1 0,-1 1 0,1-1 0,-1 1 0,1 0 0,-1-1 0,1 1 0,0 0 1,0 0-1,0 0 0,3-1 0,26-21-1768</inkml:trace>
</inkml:ink>
</file>

<file path=ppt/ink/ink1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09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94 8192,'47'-18'5056,"61"-30"-1,-101 44-4991,0 0 0,0 0 0,1 1 0,0 1 0,-1-1 0,1 1 0,0 0 0,0 1 0,0 0 0,0 0 0,1 1 0,-1 0 0,0 0 0,0 1 0,0 0 0,0 0 0,0 1 0,0 0 0,0 1 0,-1-1 0,1 2 0,-1-1 0,0 1 0,0 0 0,0 0 0,0 1 0,7 7 0,-12-10-44,0-1-1,-1 1 0,1 0 0,-1 0 0,0 1 0,0-1 1,0 0-1,0 0 0,0 1 0,0-1 0,0 0 0,-1 1 1,0-1-1,1 1 0,-1-1 0,0 0 0,0 1 1,0-1-1,-1 4 0,0 1 3,0-1 0,-1 1 0,0 0 0,0-1 0,-1 0 0,-6 12 0,1-4 17,-1 0-1,-1-1 0,0 0 1,-1-1-1,-14 13 0,-1-4 90,0 0 0,-2-2 0,-1-1 0,0-1 0,-1-2 0,-1-1 0,0-1 0,-1-2 0,-39 10 0,60-17 139,18-1 26,30 2 240,-17-2-324,243 71 2095,-243-69-2688,0-1 0,1-1 0,30 0 0,-40-3-414,0-1 0,0 0 0,0-1 0,16-5 0,9-4-2402</inkml:trace>
</inkml:ink>
</file>

<file path=ppt/ink/ink1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0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8320,'5'0'4096,"29"0"-2048,-25 0 4095,23 0-6015,-7 0 0,26-7 128,-8-6 0,32 3-1024,-18 1 0,3-2-1792,-14-1 129</inkml:trace>
</inkml:ink>
</file>

<file path=ppt/ink/ink1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1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0 6272,'-2'1'395,"1"0"0,-1 0 0,0 0 0,1 0 0,-1 0 0,1 0 0,-1 0 0,1 1 0,0-1 0,-1 1 0,1-1 0,0 1 0,0-1 0,0 1 0,0-1 1,0 1-1,0 0 0,0 0 0,1-1 0,-1 1 0,1 0 0,-1 0 0,1 0 0,0 2 0,-8 62 4769,6-43-5591,1-10 543,0-1 1,1 1-1,1-1 1,0 1-1,0-1 1,2 1-1,-1-1 1,2 0-1,-1 0 1,2 0-1,0 0 1,9 16-1,-12-25-58,0 0 0,0 0 0,0 0 0,1 0 0,-1-1 0,1 1 0,0-1-1,0 1 1,0-1 0,0 0 0,0 0 0,1 0 0,-1-1 0,0 1 0,1-1-1,-1 0 1,1 0 0,0 0 0,-1 0 0,1-1 0,0 1 0,5-1 0,4 0 64,1-1 0,0-1 0,-1 0 0,20-5 0,-16 2-48,1-1 1,-1-1-1,0 0 1,-1-1-1,0-1 1,0-1-1,-1 0 1,24-20-1,-28 20-32,0 0 0,-1-1 0,0 0 0,0-1-1,-1 0 1,-1 0 0,0-1 0,-1 0 0,0-1-1,8-22 1,-14 33-24,-1 0 0,1 0 0,0 0-1,-1 0 1,1 0 0,-1 0 0,0 0 0,0 0 0,-1-4-1,1 6-9,0 1 0,0-1 0,-1 0 0,1 0 0,0 0 1,-1 1-1,1-1 0,0 0 0,-1 1 0,1-1 0,-1 0 0,1 1 0,-1-1 0,1 0 0,-1 1 0,0-1 0,1 1 0,-1-1 0,0 1 0,1 0 0,-1-1 0,-1 0 0,-1 1 3,0 0 1,-1 0-1,1-1 0,0 2 1,0-1-1,0 0 1,0 1-1,-1-1 0,1 1 1,0 0-1,0 0 0,0 0 1,0 1-1,-3 1 1,3-1-5,1 0 0,-1-1 1,1 1-1,-1 0 1,1 0-1,0 1 1,0-1-1,0 0 0,0 1 1,0-1-1,1 1 1,-1 0-1,1-1 1,0 1-1,0 0 1,-1 0-1,2 0 0,-1 0 1,0 0-1,1 0 1,-1 0-1,1 5 1,0 1 1,0 0 0,0 1 0,1-1 0,0 0 0,1 0 0,3 10 0,31 92-93,15 58-88,-11-32 116,5 22-16,-34-108 88,5 72 0,-14-102-4,-2 0 0,0 0 0,-2-1 0,0 1 0,-1 0 0,-2-1 0,-6 21 0,6-27 37,0 0 1,-1-1-1,-1 0 0,0 0 0,-1 0 1,0-1-1,-1 0 0,-1-1 0,0 0 1,0 0-1,-1-1 0,-22 16 0,15-14 37,0-1-1,0-1 1,-1 0 0,0-2-1,0 0 1,-21 5-1,28-11-45,1 1-1,-1-2 0,0 0 0,0 0 1,0-1-1,1-1 0,-1 0 0,0 0 1,0-1-1,1-1 0,-1 0 0,-11-5 0,7 2-35,0-1 0,1-1 0,0 0-1,1-1 1,-17-13 0,25 17-16,0 0-1,0-1 1,0 0 0,0 0 0,1 0-1,0 0 1,1-1 0,-1 0-1,1 0 1,1 0 0,-1-1 0,1 1-1,-3-14 1,5 7-131,0 0-1,1 0 1,1 0-1,0 0 1,1 1-1,1-1 1,0 0-1,1 1 1,0-1-1,10-19 1,-9 23-117,0 1 1,1 0 0,0 0 0,0 1 0,1 0-1,0 0 1,0 0 0,1 1 0,0 0 0,14-9-1,8-3-1817,55-26-1,-72 38 1511,61-29-2760</inkml:trace>
</inkml:ink>
</file>

<file path=ppt/ink/ink1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1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1 138 3968,'39'-58'9274,"4"15"-5700,-36 38-3347,1 1 0,-1 0-1,1 0 1,0 0-1,0 1 1,0 0 0,0 1-1,0 0 1,0 0-1,1 1 1,-1 0 0,1 0-1,10 1 1,-7 0-32,1 1 1,-1 0-1,0 1 0,0 0 1,0 1-1,0 0 1,0 1-1,0 1 0,-1 0 1,13 7-1,-20-10-165,-1 1-1,1-1 1,-1 1 0,1-1-1,-1 1 1,0 0 0,0 0-1,-1 0 1,1 1 0,-1-1-1,1 1 1,-1-1 0,0 1-1,0 0 1,-1 0-1,1 0 1,-1 0 0,0 0-1,0 0 1,0 0 0,-1 0-1,1 0 1,-1 1 0,0-1-1,0 0 1,0 0-1,-1 0 1,0 1 0,1-1-1,-2 0 1,1 0 0,0 0-1,-3 5 1,-1 1 2,-1 0 0,0 0 0,0-1 0,-1 0 0,0-1 0,0 1 0,-1-1 0,-17 13 0,-77 51 206,87-62-231,-20 14-27,27-17 13,0-1 0,-1 1-1,1-2 1,-2 1 0,1-1 0,0 0 0,-1-1-1,0 0 1,0-1 0,0 0 0,-12 2 0,10-7 151,18-2-70,31 3 70,-18 7-7,1 0 0,-1 2-1,24 12 1,-26-11-12,1 0 1,0-2-1,1 0 0,36 8 1,-40-13-319,1 0 1,-1-2-1,17 0 1,-4-3-1574,-1-2 0,-1 0 0,1-2 0,38-14 0,-11 1-1327</inkml:trace>
</inkml:ink>
</file>

<file path=ppt/ink/ink1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2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 5504,'4'-1'645,"-1"1"-1,1-1 1,-1 0 0,0 0 0,1-1-1,-1 1 1,0 0 0,6-4 0,-5 2-91,0 1 1,0 0-1,0 0 1,0 1 0,0-1-1,0 1 1,7-1 0,221 4 3504,-174 2-3891,0-2 1,107-12 0,-146 7-771,0-1 1,0-1-1,22-8 0,-34 10-305,0 0 0,0 0 0,-1-1 0,0 0 0,1 0-1,-2 0 1,7-7 0,-1 2-1674</inkml:trace>
</inkml:ink>
</file>

<file path=ppt/ink/ink1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2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5632,'-1'1'383,"-1"0"1,0 1 0,1-1-1,0 1 1,-1-1-1,1 1 1,0-1-1,0 1 1,0 0-1,0 0 1,0-1 0,0 1-1,0 0 1,0 0-1,1 0 1,-1 0-1,1 0 1,0 0-1,-1 0 1,1 0 0,0 0-1,1 4 1,-5 52 2335,5-19-2427,1 0 1,3 0-1,1-1 1,1 1 0,2-2-1,23 60 1,-21-52-1369,-14-28-1619,2-17 2537,0 0-1,1 0 0,-1 0 1,0 0-1,1 0 0,-1 1 1,0-2-1,1 1 0,-1 0 1,0 0-1,1 0 0,-1 0 1,0 0-1,1 0 0,-1-1 1,0 1-1,1 0 0,-1 0 1,1-1-1,-1 1 0,1-1 1,-1 1-1,1 0 0,-1-1 1,1 1-1,-1-1 0,0 0 1,-8-7-2146</inkml:trace>
</inkml:ink>
</file>

<file path=ppt/ink/ink1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3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438 9 8448,'11'-2'1128,"0"-1"0,1 2 0,0-1 1,-1 2-1,1-1 0,0 2 0,-1-1 0,18 5 1,-25-4-865,0 0 0,0 0 0,-1 0 0,1 1 0,-1-1 0,1 1 0,-1 0 0,1 0 0,-1 1 0,0-1 0,0 1 0,5 5 0,-6-6-297,0 1 0,-1 0 0,1 0 0,0 0-1,-1 1 1,0-1 0,0 0 0,0 1 0,0-1 0,-1 0 0,1 1 0,-1-1 0,0 1 0,0-1 0,0 1 0,0-1 0,-1 4 0,-3 11 180,-1 0-1,0-1 1,-1 1-1,-1-1 1,-1-1-1,-1 1 1,0-2 0,0 1-1,-21 23 1,-1-1 196,-2-2 1,-52 45-1,36-43 52,-95 59 0,144-97-395,-11 8-77,0-2 1,-1 1-1,1-1 1,-1-1-1,-1 0 1,1-1-1,0 0 1,-1-1 0,0 0-1,0-1 1,-19 1-1,31-3 52,0 0-1,0 0 1,0 0-1,0 0 1,0 0-1,1 0 1,-1 0-1,0-1 1,0 1-1,0 0 1,0 0-1,0-1 1,1 1-1,-1-1 1,0 1-1,0-1 1,0 1-1,1-1 1,-1 1-1,0-1 1,1 0 0,-1 1-1,1-1 1,-1 0-1,1 1 1,-1-1-1,1 0 1,-1 0-1,1 0 1,-1 0-1,1 1 1,0-1-1,0 0 1,0 0-1,-1 0 1,1 0-1,0 0 1,0 0-1,0 0 1,0 0-1,0 1 1,1-1-1,-1 0 1,0 0-1,0 0 1,0 0-1,1 0 1,-1 0-1,1 1 1,-1-1-1,0 0 1,2-1-1,0-2-37,0 0 0,1 0 0,0 0-1,0 0 1,0 0 0,0 0 0,1 1 0,4-4-1,4-1 87,0 1 0,0 0 0,1 1-1,0 1 1,0-1 0,15-2 0,-23 6 32,0 1 0,1 0 0,-1 0 0,0 0 0,1 1 0,-1 0 1,1 0-1,-1 0 0,0 1 0,1-1 0,-1 1 0,0 1 1,1-1-1,-1 1 0,0 0 0,0 0 0,9 6 0,-7-3 64,0 0-1,0 1 1,0 0-1,-1 1 1,0 0-1,0 0 1,-1 0-1,0 0 1,8 16-1,-7-8 8,-1 0 0,-1 0-1,0 1 1,3 26 0,-6-36-128,0 3 28,0 0 0,1 0 0,0 0 0,6 12 0,-8-19-55,1 0 1,0 0-1,0-1 0,0 1 0,0 0 1,0-1-1,0 1 0,0-1 1,0 1-1,1-1 0,-1 0 1,1 1-1,-1-1 0,1 0 0,-1 0 1,1 0-1,0 0 0,0-1 1,-1 1-1,1 0 0,0-1 1,0 1-1,0-1 0,0 1 0,0-1 1,-1 0-1,1 0 0,3 0 1,5-2-416,0 0 0,-1 0-1,1-1 1,0 0 0,-1-1 0,0 0 0,14-9 0,56-41-5411,-45 29 2890</inkml:trace>
</inkml:ink>
</file>

<file path=ppt/ink/ink1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3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22 6656,'-1'-10'948,"7"-1"4903,-1 11 57,-3 19-1997,-11 56-3776,5-41 858,-2 58 0,7-81-909,-1-1 1,2 1-1,-1 0 1,2-1-1,-1 0 1,1 1-1,1-1 0,0 0 1,9 16-1,-11-23-243,1 1 0,-1 0-1,1-1 1,0 0 0,0 1-1,1-1 1,-1-1 0,1 1-1,-1 0 1,1-1 0,0 0-1,0 0 1,0 0 0,0 0-1,0 0 1,1-1 0,-1 0-1,0 0 1,1 0 0,-1-1-1,1 1 1,-1-1 0,1 0-1,-1 0 1,1-1 0,-1 1-1,0-1 1,1 0 0,-1 0-1,0 0 1,8-4 0,27-8-3063</inkml:trace>
</inkml:ink>
</file>

<file path=ppt/ink/ink1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4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10368,'0'-20'5120,"28"11"-8448,-17 2 7296,7 7-6784,-4 0 0,0-7-1152,-5 2 0</inkml:trace>
</inkml:ink>
</file>

<file path=ppt/ink/ink1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4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10496,'9'26'5248,"47"37"-7296,-41-47 10623,22 16-8575,-5-9 128,5 28 0,-8-8 0,13 3-256,-8-14 128,-2 16-128,-3-18 128,-6 10-512,-4-8 128,-10-9-1280,-3-4 128,-12-10-1279,3 2-1</inkml:trace>
</inkml:ink>
</file>

<file path=ppt/ink/ink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29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230 245 3712,'-11'-12'3100,"17"25"477,-3-3-3394,0 1 0,0-1 0,1 0-1,0 0 1,0-1 0,1 1 0,1-1 0,-1 0-1,1-1 1,1 1 0,8 7 0,-11-12-99,0-1-1,0 0 1,0 0 0,1 0-1,0-1 1,-1 1 0,1-1 0,0 0-1,0-1 1,0 1 0,0-1-1,1 0 1,-1 0 0,0 0-1,0-1 1,1 0 0,-1 0-1,0-1 1,1 1 0,-1-1-1,0 0 1,0 0 0,10-4 0,16-9 132,-1 0 1,0-2 0,-2-1 0,0-2 0,45-38 0,-68 54-173,-1-1 0,1-1 0,-1 1 0,0-1 1,0 1-1,6-11 0,-9 13-31,1 0 0,-1 0-1,-1 0 1,1 0 0,0-1 0,-1 1 0,1 0 0,-1-1 0,1 1 0,-1 0 0,0-1-1,0 1 1,0 0 0,-1-4 0,-1 0 6,-1 0 0,0 0 0,0 0-1,0 1 1,-1-1 0,1 1 0,-1 0-1,-1 0 1,1 0 0,-1 1 0,0-1 0,-9-6-1,-3-2-23,0 2-1,-1 0 0,0 1 1,-1 0-1,0 2 0,-1 0 0,1 1 1,-1 1-1,-1 1 0,1 1 0,-1 1 1,1 1-1,-1 0 0,0 2 0,0 0 1,0 1-1,1 1 0,-1 1 0,0 1 1,1 1-1,0 1 0,0 1 0,1 0 1,0 1-1,-33 20 0,44-23-34,0 1 1,1 0-1,0 0 0,0 1 1,0-1-1,-8 12 0,13-15-18,0 0 1,0 0-1,0 0 0,0 0 0,1 1 0,0-1 0,-1 0 0,1 1 0,0-1 1,0 1-1,1-1 0,-1 1 0,1-1 0,0 1 0,-1-1 0,2 1 0,-1 0 1,0-1-1,1 1 0,1 5 0,1-3-187,0 1-1,1-1 1,0 0 0,0 0-1,0 0 1,1-1 0,0 1-1,0-1 1,0 0 0,0-1-1,9 6 1,39 16-1696</inkml:trace>
</inkml:ink>
</file>

<file path=ppt/ink/ink1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4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560 0 8576,'-28'4'4224,"10"24"-5760,12-24 7167,-8 31-5503,5-11 0,-33 18 768,10-10 128,-34 27-1024,9-13 0,-14 6 512,14-20 0,2 3-384,12-8 128,9-8-1408,11-3 128,18-12-1663,5-4-1</inkml:trace>
</inkml:ink>
</file>

<file path=ppt/ink/ink1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14 9600,'-3'12'1771,"0"0"-1,1 0 1,0 1 0,1-1 0,1 1 0,1 16 0,0-18-1419,1 0 1,0 0 0,1-1 0,0 1-1,0-1 1,1 1 0,6 11 0,-6-16-345,-1 0 1,1 0-1,0 0 0,0-1 1,1 1-1,0-1 1,-1 0-1,2 0 0,-1-1 1,1 0-1,-1 0 1,1 0-1,0-1 0,1 1 1,-1-1-1,0-1 1,1 1-1,0-1 0,-1-1 1,1 1-1,0-1 1,0 0-1,0-1 0,0 1 1,0-1-1,14-2 1,-11 0-19,1-1 0,0 0 0,-1 0 0,1-1 0,-1-1 0,0 1 1,0-2-1,-1 1 0,0-1 0,0-1 0,0 0 0,0 0 0,-1-1 0,-1 0 1,14-17-1,-13 14-44,0 0 1,-1 0-1,0-1 1,-1 0-1,0 0 1,-1-1-1,0 1 1,-1-1-1,-1 0 1,0-1-1,0 1 1,0-23-1,-6 21 97,-4 23 129,-5 24 125,10-15-221,0 0-1,2 0 0,0 0 0,0 0 1,2 0-1,0 0 0,6 19 0,-3-8-37,3 4-38,1-1 0,1 0 0,2 0 0,23 41 0,2 9 0,-20-39 127,-2 0 0,-2 1 0,-1 1 0,7 62 0,-17-91-80,0 0-1,-2 1 1,0-1 0,0 0 0,-2 0-1,1 0 1,-2 0 0,0 0 0,-1-1-1,-1 1 1,0-1 0,-1 0 0,0 0-1,-1-1 1,0 0 0,-13 16 0,12-20 39,0 0 1,-1-1-1,-1 0 1,1-1-1,-1 0 1,0 0 0,-1-1-1,0-1 1,-22 9-1,3-4 138,-1-1-1,-44 7 0,51-12-122,0-1-1,-1 0 0,1-2 1,-1-1-1,1-1 0,-1 0 0,1-2 1,0-1-1,-40-12 0,55 13-234,1-1-1,0 0 1,0 0 0,0 0 0,0-1-1,1-1 1,-1 1 0,1-1-1,1 0 1,-1 0 0,1-1-1,-9-12 1,12 14-275,0 0 0,0-1 0,0 1-1,1-1 1,0 1 0,0-1 0,0 0 0,1 0 0,-1 0 0,2 0-1,-1-10 1,1-24-3303</inkml:trace>
</inkml:ink>
</file>

<file path=ppt/ink/ink1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7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23 11008,'0'-23'5503,"-6"37"-8446,6-8 10622,-14 1-9343,5-4 0,-14 17-3583,4-8-1</inkml:trace>
</inkml:ink>
</file>

<file path=ppt/ink/ink1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8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330 1 12928,'-15'16'6399,"1"58"-10366,14-58 11646,0 4-8703,0-6 128,-23 25-1152,0-10 0,-39 17 2048,15-11 0,-38 44-2943,25-24 127</inkml:trace>
</inkml:ink>
</file>

<file path=ppt/ink/ink1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6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5 5376,'0'0'218,"0"0"0,0-1 1,-1 1-1,1 0 0,0-1 0,-1 1 1,1 0-1,0-1 0,-1 1 1,1 0-1,0 0 0,-1 0 0,1-1 1,0 1-1,-1 0 0,1 0 0,-1 0 1,1 0-1,0 0 0,-1 0 1,1 0-1,-1 0 0,1 0 0,0 0 1,-1 0-1,1 0 0,-1 0 0,1 0 1,0 0-1,-1 0 0,1 0 1,-1 0-1,1 0 0,0 1 0,-1-1 1,1 0-1,0 0 0,-1 0 0,1 1 1,0-1-1,-1 0 0,1 1 1,-1-1-1,-2 25 2476,10 42-3896,-5-57 2393,7 60-251,9 68-66,2 235 0,-23-307-964,-3 0-1,-3-1 0,-19 74 1,20-124-1652,8-15 1615,0 1 1,-1-1-1,1 0 1,0 0-1,0 0 1,-1 1-1,1-1 1,0 0-1,-1 0 0,1 0 1,0 0-1,0 0 1,-1 0-1,1 0 1,0 0-1,-1 0 1,1 0-1,0 0 1,-1 0-1,1 0 0,0 0 1,-1 0-1,1 0 1,0 0-1,-1 0 1,1 0-1,0 0 1,-1-1-1,1 1 1,0 0-1,0 0 0,-1 0 1,1 0-1,0-1 1,0 1-1,-1 0 1,1 0-1,0-1 1,-6-3-2434</inkml:trace>
</inkml:ink>
</file>

<file path=ppt/ink/ink1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6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 5760,'0'-2'207,"0"1"-1,-1 0 1,1 0 0,0-1-1,0 1 1,1 0 0,-1-1 0,0 1-1,0 0 1,0 0 0,1-1-1,-1 1 1,1 0 0,-1 0 0,1 0-1,0-1 1,-1 1 0,1 0-1,0 0 1,0 0 0,-1 0 0,1 0-1,0 1 1,0-1 0,0 0-1,0 0 1,0 0 0,1 1 0,-1-1-1,0 1 1,0-1 0,0 1-1,1-1 1,-1 1 0,0 0 0,0-1-1,1 1 1,-1 0 0,2 0-1,23-8 678,9-5-291,1 2 1,1 2-1,58-8 1,-76 14-356,-1 2 0,1 0 1,-1 1-1,1 1 0,-1 0 1,0 2-1,1 0 0,-1 1 0,26 9 1,-38-10-177,0 0 1,1 0 0,-1 0-1,-1 1 1,1 0-1,0 0 1,-1 1-1,0-1 1,0 1 0,0 0-1,-1 1 1,0-1-1,0 1 1,0 0 0,-1 0-1,1 0 1,-1 0-1,-1 1 1,1-1 0,-1 1-1,0-1 1,-1 1-1,2 12 1,-3-8-12,0 0 0,0 0 1,-1 0-1,0-1 0,-1 1 0,-1 0 0,1 0 0,-2-1 1,1 0-1,-1 1 0,-1-2 0,0 1 0,-11 16 0,-11 8 248,-2-1-1,-1-2 0,-53 44 1,51-48-191,-6 8 75,12-11 19,0-1 1,-1-1-1,-1-1 0,-49 27 0,55-37-454,20-10 145,5-2 13,37-19-178,-17 8 170,1 1 0,1 1 1,0 1-1,0 1 0,51-9 0,-60 16 134,0 0-1,0 0 0,0 1 1,0 1-1,0 1 0,-1 1 1,1 0-1,0 0 0,-1 2 1,0 0-1,20 10 0,-5-1 74,42 17-1912,-66-29 1332,-1-1 0,1 0 0,0 0 0,0-1 0,-1 1 0,1-1 0,0-1 0,0 1 0,0-1 0,-1 0 0,8-2 0,17-6-2490</inkml:trace>
</inkml:ink>
</file>

<file path=ppt/ink/ink1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7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7424,'9'4'3712,"42"-20"-2816,-36 12 5631,27 0-6271,-10 1 0,34-6 256,-14 5 128,38 4-768,-15 0 0,-9 4-256,-15 5 0,6-2-1152,-14 2 1,-11-2-1025,-9-3 0</inkml:trace>
</inkml:ink>
</file>

<file path=ppt/ink/ink1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7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9728,'-6'10'4864,"6"65"-6528,0-59 9471,0 39-7551,0-12 0,-3 47-128,-3-24 128,6 18-512,0-22 128,9 16 128,2-19 128,-2-4-640,-4-12 0,-5-11-1152,0-6 128,-14-13-1151,3-6 127</inkml:trace>
</inkml:ink>
</file>

<file path=ppt/ink/ink1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8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5888,'9'-9'2944,"14"5"-1408,-13 4 2944,8-3-4352,2 3 0,8-13 0,-5 6 0,20 4-896,-15-3 0,4 6-1024,-9 0 0</inkml:trace>
</inkml:ink>
</file>

<file path=ppt/ink/ink1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18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8064,'34'-8'3968,"46"8"-7296,-63 0 7040,21 0-6784,-5 0 128,5 0-128,-10 0 128</inkml:trace>
</inkml:ink>
</file>

<file path=ppt/ink/ink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0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56 2944,'0'0'74,"-1"1"1,1 0-1,0 0 1,-1 0-1,1 0 1,0 0 0,0 0-1,0 0 1,0 0-1,0 0 1,0 0-1,0 0 1,0 0-1,0 0 1,0 0-1,0 0 1,1-1-1,-1 1 1,0 0-1,1 0 1,-1 0-1,0 0 1,1 0-1,0 0 1,-1-1-1,2 2 1,22 22 1343,-9-10-987,-3 1-332,0 0 0,-2 0 0,1 1 0,-2 1-1,8 18 1,34 96 450,-23-55 101,-24-65-595,7 17 629,-26-48-15,7 5-657,1 0 0,0-1-1,1 0 1,1 0 0,1 0 0,0-1 0,1 1-1,1-1 1,0 0 0,1 0 0,1 0 0,1 1 0,3-25-1,-3 31-8,1 0 0,0 1 0,1-1 0,0 0 0,1 1 0,-1-1 0,2 1-1,-1 0 1,1 0 0,1 1 0,0 0 0,0 0 0,0 0 0,1 0 0,0 1 0,1 0-1,0 1 1,0 0 0,0 0 0,1 0 0,-1 1 0,1 1 0,17-7 0,-11 7 24,1 1 0,-1 1 0,0 0 0,1 1 1,-1 0-1,1 2 0,0 0 0,-1 0 0,0 1 1,1 1-1,-1 1 0,0 0 0,-1 1 0,1 1 1,-1 0-1,0 1 0,0 0 0,-1 1 0,23 18 1,-18-13 12,-2 1 1,0 0-1,0 1 1,-2 1-1,0 1 1,-1 0-1,0 0 1,-1 1-1,-1 1 1,-1 0 0,-1 0-1,-1 1 1,0 0-1,5 23 1,11 104 287,-23-129-740,0 0-1,-1-1 0,-1 1 1,0 0-1,-1 0 0,-6 18 1,3-28-996</inkml:trace>
</inkml:ink>
</file>

<file path=ppt/ink/ink1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0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24 565 4480,'-3'6'806,"0"-1"0,0 0 1,0 1-1,1 0 0,0-1 1,0 1-1,0 0 0,1 0 1,0 0-1,0 7 0,3 27-289,6 10 3,2-1 0,2-1 0,3 0 0,2-1 0,1 0 0,3-2 0,46 77 0,-45-83-205,-15-25-173,0-1 0,1 1 0,0-1 0,1-1 0,0 0 0,1 0 0,21 19 0,-31-31-139,0 0 1,0 0-1,1 0 1,-1 0-1,0 0 1,0 0-1,0 0 1,1 0-1,-1 0 1,0 0-1,0 0 1,0 0-1,1 0 1,-1 0-1,0 0 1,0 0 0,0 0-1,1 0 1,-1 0-1,0 0 1,0 0-1,0 0 1,0 0-1,1-1 1,-1 1-1,0 0 1,0 0-1,0 0 1,0 0-1,1 0 1,-1 0-1,0-1 1,0 1-1,0 0 1,0 0-1,0 0 1,0-1-1,0 1 1,0 0-1,1 0 1,-1 0-1,0 0 1,0-1-1,0 1 1,0 0-1,0 0 1,0 0-1,0-1 1,0 1 0,0 0-1,0 0 1,0 0-1,0-1 1,0 1-1,-1 0 1,1 0-1,0 0 1,0-1-1,0 1 1,0 0-1,0 0 1,0 0-1,0 0 1,0-1-1,-1 1 1,1 0-1,0 0 1,0 0-1,0 0 1,-5-16-16,-31-93-89,-26-136-1,54 199 98,2 0-1,2 0 1,2 0-1,2-1 1,2 1-1,9-49 1,34-119 569,-34 175-392,2 0 0,2 2 1,26-51-1,-38 82-173,1 1 0,0 0 0,1 0 0,-1 0 0,1 0 0,0 0 0,0 1 0,0 0 0,1 0 0,8-4 0,61-25 0,-70 31 0,4 0 0,1-1 0,0 2 0,0 0 0,0 0 0,-1 1 0,1 0 0,14 2 0,27-1 0,33-15 0,-70 10 0,0 1 0,1 0 0,-1 1 0,1 1 0,0 0 0,27 3 0,259 32 0,-114-30 0,-109-9-49,0 4-1,123 15 0,-166-10 7,62 9-113,1-5-1,176-7 1,-235-4 43,201-13-905,-225 18 1004,0 0-1,-1 1 0,1 0 0,-1 1 0,25 10 1,-25-8 36,1 0 0,1-2 0,15 3 0,60 0-22,134-7 0,-88-3 0,-55 4-640,99 14 0,-130 1-2209,-18-5-829,-18-6 1374</inkml:trace>
</inkml:ink>
</file>

<file path=ppt/ink/ink1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0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4864,'3'-1'516,"0"-1"0,0 1 0,0 0 0,0 0 0,0 0 0,0 0 0,0 1 0,0-1 0,1 1 0,-1 0 0,0 0 0,0 0 0,1 0 0,-1 1 0,6 0 0,47 14 3281,-42-8-3622,0 0 1,0 2-1,-1 0 0,-1 0 1,1 1-1,-1 1 1,-1 0-1,0 0 1,12 18-1,8 15 120,35 65 1,-50-82-615,-5-7-319,-8-13 41,1 0-1,-1-1 0,1 0 1,1 0-1,7 9 1,-2-4-1835</inkml:trace>
</inkml:ink>
</file>

<file path=ppt/ink/ink1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0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667 0 6656,'-37'0'3328,"5"56"-3072,26-49 4608,-26 19-4480,7 3 0,-49 26 255,17-16 1,-13 20-896,19-17 0,-25 6 128,19-17 1,2 1-1281,7-13 0,19-8-768,11-2 0</inkml:trace>
</inkml:ink>
</file>

<file path=ppt/ink/ink1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1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0 104 5248,'7'-7'732,"1"1"0,-1 1-1,1 0 1,1 0 0,-1 0 0,1 1 0,-1 0 0,1 1 0,0 0 0,1 0-1,-1 1 1,12-2 0,176-40 1785,-192 43-2355,0 0 0,0 0 0,1 1 0,-1 0-1,0 0 1,8 1 0,-12-1-142,-1 0 1,1 0-1,0 0 0,-1 0 0,1 0 1,0 0-1,-1 1 0,1-1 1,0 0-1,-1 0 0,1 1 0,-1-1 1,1 0-1,-1 1 0,1-1 1,0 1-1,-1-1 0,0 0 0,1 1 1,-1-1-1,1 1 0,-1-1 1,1 1-1,-1 0 0,0-1 0,1 1 1,-1-1-1,0 1 0,0 0 1,0-1-1,1 1 0,-1-1 0,0 1 1,0 0-1,0-1 0,0 1 1,0 0-1,0-1 0,0 1 0,0 0 1,0-1-1,-1 1 0,1 0 1,0-1-1,0 1 0,0-1 0,-1 1 1,1 0-1,0-1 0,-1 1 1,1-1-1,-1 1 0,1-1 1,0 1-1,-1-1 0,1 1 0,-1-1 1,1 0-1,-1 1 0,0-1 1,1 0-1,-2 1 0,-31 36 236,-2-2 0,-51 40 0,64-56-252,1 2-1,1 0 1,1 1-1,1 0 1,-17 29-1,13-25-83,16-22-20,14-18 3,-5 9 88,1 0 0,0 1-1,0 0 1,1-1 0,-1 2 0,1-1 0,0 0-1,0 1 1,0 0 0,0 0 0,0 1 0,1-1-1,-1 1 1,9-2 0,-11 3 44,0 1 0,-1 0-1,1-1 1,0 1 0,0 0-1,0 0 1,0 0 0,0 1 0,0-1-1,-1 1 1,1-1 0,0 1 0,0 0-1,-1 0 1,1 0 0,-1 1-1,1-1 1,-1 1 0,1-1 0,-1 1-1,0 0 1,0 0 0,0 0 0,0 0-1,0 0 1,0 0 0,0 0 0,-1 1-1,1-1 1,1 5 0,0-1 23,0-1 0,0 1 0,0-1 0,1 1 1,0-1-1,0 0 0,1 0 0,-1-1 0,1 1 1,0-1-1,0 0 0,0 0 0,1-1 0,-1 1 0,1-1 1,0-1-1,10 5 0,-5-5-470,0 0 0,-1-1 0,1 0 0,0-1 0,0 0 0,-1 0 1,1-2-1,0 1 0,16-5 0,12-2-2297</inkml:trace>
</inkml:ink>
</file>

<file path=ppt/ink/ink1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1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7040,'0'0'3456,"9"-7"-2176,-9 7 3967,29 7-4351,-12-4 0,23 1 128,-8 1 0,10-5-1536,-4 0 128,22-9 768,-12 6 0,9-1-1024,-16 1 0,-2-10-2048,-11 10 129</inkml:trace>
</inkml:ink>
</file>

<file path=ppt/ink/ink1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2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 7040,'-14'16'3456,"0"32"-3840,14-41 4480,-9 16-3712,0 2 0,-2 1 128,2-6 128,9 15-896,0-11 128,9 8-128,-3-13 0,2-3-1664,-2-2 0</inkml:trace>
</inkml:ink>
</file>

<file path=ppt/ink/ink1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2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383 38 8576,'6'101'12178,"7"-32"-11045,-10-59-1120,-1 0-1,1 0 0,1 0 1,0 0-1,0-1 1,1 1-1,11 14 0,-14-21-1,0-1-1,0 0 0,0 0 0,1 1 0,-1-1 1,1-1-1,-1 1 0,1 0 0,0-1 1,0 1-1,0-1 0,0 0 0,0 0 0,0 0 1,0 0-1,0-1 0,0 1 0,1-1 0,-1 0 1,0 0-1,0 0 0,0 0 0,1 0 0,-1-1 1,0 0-1,0 1 0,0-1 0,0 0 0,4-2 1,-1-1-17,0 1 1,0-1 0,-1 0-1,1 0 1,-1 0 0,0-1-1,0 0 1,-1 0-1,1 0 1,-1-1 0,0 1-1,-1-1 1,1 0 0,-1 0-1,0-1 1,-1 1 0,1 0-1,-1-1 1,-1 0 0,2-7-1,3-14-3,-2 0 0,-1 0 0,-1-42-1,-4 26 50,0 39 29,1 32-50,14 261 1283,-13 1 63,0-244-1125,-1 10 116,-13 104 1,12-146-296,-1 0 1,0-1-1,0 1 1,-1 0-1,-1-1 0,0 0 1,-1 0-1,0 0 1,0-1-1,-2 0 1,1 0-1,-1-1 1,-17 17-1,19-22-1,-1 0 0,0-1 0,1 0 0,-1-1 0,0 1 0,-1-1 0,1-1 0,-1 1 0,1-1 0,-1-1 0,-12 2 0,-1-2 51,1 0 0,-35-5 0,46 3-118,-10-1 63,0-1 1,0 0 0,0-2 0,1 0 0,0-2 0,0 0 0,0 0 0,-24-16 0,30 15-57,0 1 0,1-2 0,0 0 0,1 0 0,-1-1 0,2 0 0,0-1 0,0 0 0,1 0 0,0-1 0,-12-25-1,18 32-75,0 0-1,0 0 0,1 0 0,-1-1 1,1 1-1,0 0 0,1-1 0,-1 1 1,1-1-1,0 1 0,1 0 0,1-10 0,-2 12-71,1 1-1,0 0 0,0-1 0,0 1 1,1 0-1,-1-1 0,0 1 0,1 0 1,-1 0-1,1 0 0,0 0 0,0 1 0,0-1 1,0 0-1,0 1 0,0 0 0,0-1 1,0 1-1,1 0 0,-1 0 0,0 0 0,1 0 1,-1 0-1,1 1 0,-1-1 0,1 1 1,-1 0-1,1-1 0,2 1 0,33 3-3093,-4-3-235</inkml:trace>
</inkml:ink>
</file>

<file path=ppt/ink/ink1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3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5248,'1'-3'711,"0"1"1,0-1-1,1 1 1,-1-1-1,1 1 1,-1 0-1,1 0 0,0 0 1,0 0-1,0 0 1,0 0-1,2-1 1,36-17 2578,-20 13-3054,0 2 0,24-4 0,-36 7 26,1 1-1,-1 0 0,1 1 0,0 0 0,-1 0 0,1 1 0,0 0 1,9 3-1,-14-3-171,0 0 1,0 0-1,-1 1 1,1 0-1,-1 0 1,1 0-1,-1 0 1,0 0-1,1 1 1,-1 0-1,0-1 1,-1 1-1,1 0 0,0 0 1,-1 0-1,0 1 1,0-1-1,0 1 1,3 6-1,-2-5-22,-1 0-1,0 1 0,1-1 1,-2 1-1,1 0 1,-1-1-1,0 1 0,0 0 1,0 0-1,-1 0 0,0 0 1,0 0-1,0-1 0,-1 1 1,0 0-1,0 0 1,-1 0-1,-3 8 0,0-1 19,-1-1-1,-1 0 0,1 0 1,-2 0-1,0-1 1,0 0-1,-1-1 0,-11 10 1,5-4 155,1 0 1,-18 28 0,31-43-233,0 1 0,1-1 0,-1 0 0,1 0 0,-1 0 0,1 1 0,-1-1 0,1 0 0,0 0 1,-1 1-1,1-1 0,0 0 0,0 1 0,0-1 0,0 0 0,0 1 0,0-1 0,1 0 0,-1 0 0,0 1 1,1-1-1,-1 0 0,1 0 0,-1 1 0,1-1 0,-1 0 0,1 0 0,0 0 0,0 0 0,-1 0 1,1 0-1,0 0 0,0 0 0,0 0 0,0 0 0,0-1 0,1 1 0,-1 0 0,2 1 0,7 3 66,1-1 0,-1 0-1,1 0 1,11 2 0,-3 0-2,83 21 251,-88-25-1232,0-1 1,0 0-1,16-1 1,0 0-2315</inkml:trace>
</inkml:ink>
</file>

<file path=ppt/ink/ink1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4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47 5376,'-11'0'2688,"22"0"-2048,-11 0 2688,18-4-2432,-4 1 0,46-6 256,-12 5 128,38-3-1792,-17-5 128,25 8 1024,-19 1-1,5 3-894,-18 0 127,-5 0-2048,-11 0 128</inkml:trace>
</inkml:ink>
</file>

<file path=ppt/ink/ink1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4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3072,'20'0'1536,"3"-16"1920,-18 13 128,38-10-2432,-6 3 0,43 1 640,-14 2-1,32 7-2431,-22 0 1,-1 0 1022,-15 0 129,6-4-2303,-14 4-1,-4-9-512,-11 9 0</inkml:trace>
</inkml:ink>
</file>

<file path=ppt/ink/ink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1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1 183 3456,'1'-1'106,"0"0"0,0 0 0,0 0 0,0 0 0,0 0 1,1 1-1,-1-1 0,0 0 0,1 1 0,-1-1 0,0 1 0,1-1 0,-1 1 0,1 0 0,-1 0 1,1-1-1,-1 1 0,2 0 0,38 1 1406,-21 0-923,12-1-283,6 1 77,74-9 0,-101 6-250,0 0 0,-1 0 0,1-1 0,-1-1 0,0 1 0,0-2-1,0 1 1,-1-2 0,0 1 0,0-1 0,14-12 0,-21 17-107,-1 0 0,1-1 0,-1 1 1,1 0-1,-1-1 0,0 1 1,0-1-1,0 1 0,0-1 0,0 1 1,0-1-1,0 0 0,0 1 0,-1-1 1,1 0-1,-1 0 0,1 0 0,-1 0 1,0 1-1,0-1 0,0 0 0,0 0 1,0 0-1,0 0 0,0 0 0,0 1 1,-1-1-1,1 0 0,-1 0 1,0 0-1,1 1 0,-1-1 0,0 0 1,0 1-1,0-1 0,0 1 0,0-1 1,0 1-1,-1-1 0,1 1 0,0 0 1,-1-1-1,1 1 0,-1 0 0,-2-1 1,-2-2 16,0 0 1,-1 0-1,0 1 1,0-1-1,0 2 0,0-1 1,0 1-1,0 0 1,-16-2-1,14 4-28,-1 0 1,1 0-1,-1 0 0,1 1 0,-1 1 0,1 0 0,-1 0 0,1 1 1,0 0-1,0 0 0,1 1 0,-1 1 0,1-1 0,-1 1 0,1 1 0,-9 7 1,8-4 20,1 0 1,-1 0 0,2 1 0,-1 0 0,1 1-1,1-1 1,0 1 0,1 0 0,0 1-1,0 0 1,-4 17 0,5-12-5,1-1-1,0 0 1,1 1 0,1 0 0,0 0-1,1-1 1,1 1 0,1 0-1,0-1 1,1 1 0,1-1 0,0 0-1,2 0 1,-1 0 0,2-1-1,0 0 1,1 0 0,19 26 0,-14-26-143,1-2 0,1 1 0,0-2-1,1 0 1,0-1 0,1-1 0,0 0 0,1-1 0,0-1 0,35 11 0,-36-14-39,0-1-1,1 0 1,-1-1-1,1-1 1,-1-1-1,1 0 0,0-1 1,-1-1-1,1-1 1,0 0-1,-1-2 1,23-6-1,-32 7-236,-1-1 1,1 0-1,0 0 0,-1-1 1,0 0-1,0 0 0,11-12 1,11-13-1278</inkml:trace>
</inkml:ink>
</file>

<file path=ppt/ink/ink1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5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7296,'155'70'9215,"-143"-64"-9014,1 0-1,-2 1 0,1 0 0,-1 1 0,0 0 1,-1 1-1,0 0 0,0 1 0,-1 0 0,0 0 0,-1 1 1,0 0-1,-1 1 0,0 0 0,0 0 0,5 17 0,-2-3-27,-2 1-1,-1 1 0,-2-1 0,0 1 0,-2 0 0,0 49 0,-4-66-81,0 1 1,-1-1-1,0 0 0,-1 0 0,0 0 0,0 0 0,-1 0 0,-1-1 0,0 1 0,0-1 0,-1-1 0,0 1 0,-1-1 0,0 0 0,-9 8 1,1-1-462,-1-1 0,-1-1 0,0 0 1,-1-1-1,0-1 0,-38 18 1,20-13-2341</inkml:trace>
</inkml:ink>
</file>

<file path=ppt/ink/ink1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7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9 5632,'-2'-1'539,"1"0"1,0 0-1,-1 0 1,1 1-1,-1-1 1,1 0-1,-1 1 1,0-1-1,1 1 1,-1-1-1,1 1 0,-1 0 1,0 0-1,1 0 1,-3 0-1,-2 8 3477,10 2-4376,14 19 788,2 0-1,1-2 0,1-1 0,39 36 0,11 15-109,-17-14-667,111 143 1435,-98-95-2734,-54-82-238,-1 0-1,10 34 0,-21-56-630,-2-3 64</inkml:trace>
</inkml:ink>
</file>

<file path=ppt/ink/ink1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8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655 0 5376,'-14'28'2688,"-4"15"-2432,13-30 4736,-27 20-4608,7-8 0,-45 34 0,19-16 128,-49 31-768,26-15 128,-17 10-128,25-8 0,6-19-1664,12-2 128</inkml:trace>
</inkml:ink>
</file>

<file path=ppt/ink/ink1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8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1 241 4608,'2'-6'597,"0"1"0,1 0 1,0-1-1,0 1 0,0 0 1,1 0-1,-1 1 0,1-1 1,1 1-1,-1 0 0,0 0 1,10-7-1,112-86 2566,-109 85-2552,1 1-1,0 1 1,0 1-1,1 1 1,35-12-1,-52 19-566,1 1-1,-1-1 0,1 0 0,-1 0 0,1 1 1,-1 0-1,1-1 0,-1 1 0,1 0 0,-1 0 1,1 0-1,-1 1 0,1-1 0,-1 1 1,1-1-1,-1 1 0,1 0 0,-1 0 0,0 0 1,1 0-1,-1 0 0,0 1 0,0-1 0,0 0 1,0 1-1,0 0 0,0 0 0,0-1 0,-1 1 1,1 0-1,0 0 0,-1 1 0,0-1 0,1 0 1,-1 0-1,0 1 0,0-1 0,-1 0 1,1 1-1,0-1 0,-1 1 0,1-1 0,-1 1 1,0-1-1,0 1 0,0 0 0,-1 2 0,1 10-13,-1 0 0,-1 0 0,0 0 0,-1 0-1,-1-1 1,-11 29 0,9-30-27,-1 0-1,0 0 1,-1 0-1,-1-1 1,0-1-1,0 1 1,-1-2 0,-17 16-1,-10 4-3,-56 34 0,56-43 10,36-21-14,0 1 1,0 0-1,0 0 0,0-1 0,0 1 0,0-1 1,-1 1-1,1-1 0,0 1 0,0-1 0,-1 0 0,1 0 1,0 0-1,0 0 0,-1 0 0,1 0 0,0 0 1,-1 0-1,1 0 0,0 0 0,0-1 0,-1 1 1,0-1-1,2 1 7,0 0-1,0-1 1,-1 1 0,1 0 0,0-1 0,0 1 0,0 0 0,0 0 0,0-1 0,0 1-1,0 0 1,0-1 0,0 1 0,0 0 0,0 0 0,0-1 0,0 1 0,1 0-1,-1-1 1,0 1 0,0 0 0,0 0 0,0-1 0,0 1 0,1 0 0,-1 0 0,0-1-1,0 1 1,0 0 0,1 0 0,-1 0 0,0-1 0,0 1 0,0 0 0,1 0-1,-1 0 1,0 0 0,1 0 0,-1 0 0,0-1 0,1 1 0,20-7 159,17 0 217,-29 6-250,0 0 0,0 1 0,0 0 0,0 0 0,-1 1 0,1 0 0,0 0 0,0 1 0,0 0 0,-1 1 0,1 0 0,-1 0 0,0 1 0,0 0 0,0 1 0,-1-1 0,1 1 0,-1 1 0,0-1 0,-1 1 0,9 10 0,-8-9-49,0-1 0,1 0 1,-1 0-1,1 0 0,0-1 0,10 5 0,-14-8-180,1-1 0,-1 1-1,0-1 1,0 0 0,1 0-1,-1 0 1,1 0 0,-1-1 0,1 0-1,-1 0 1,1 0 0,-1 0-1,0-1 1,1 0 0,7-2 0,31-18-2651,-4 0-342</inkml:trace>
</inkml:ink>
</file>

<file path=ppt/ink/ink1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29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6016,'0'-4'2944,"26"8"1152,-15-4 1791,12 3-5375,-3 1 128,35-8 0,-13 1 0,29-1-1280,-19 1 0,23-13-1664,-18 3 1</inkml:trace>
</inkml:ink>
</file>

<file path=ppt/ink/ink1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0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7680,'0'6'1078,"1"0"0,1 0-1,-1 0 1,1-1 0,0 1 0,0 0 0,1-1 0,3 7 0,7 17 1508,8 32-1600,-13-32-777,2 0 0,1 0 1,1-1-1,19 32 0,-27-54-154,-1 0 1,1-1-1,0 0 0,1 0 0,-1 0 1,1 0-1,0 0 0,0-1 0,0 0 1,1 0-1,0 0 0,0-1 0,-1 0 1,2 0-1,-1-1 0,0 1 1,1-1-1,-1-1 0,1 1 0,-1-1 1,1 0-1,0-1 0,-1 1 0,13-2 1,-8-1-18,0 0 0,1-1 1,-1 0-1,0-1 0,-1 0 1,1 0-1,-1-1 1,0-1-1,0 0 0,0 0 1,-1-1-1,0 0 1,0-1-1,-1 0 0,0 0 1,-1-1-1,13-17 0,-3 0-39,-1-1 0,-2 0-1,0-1 1,-2-1 0,11-37-1,-16 48 4,-6 15 5,1 1 1,-1-1-1,0 1 1,0-1-1,0 0 0,0 0 1,0 0-1,-1 1 1,0-1-1,1 0 1,-1 0-1,0 0 1,0 0-1,0 0 0,-1 0 1,0-3-1,1 6-6,0-1-1,0 1 1,0 0-1,-1-1 1,1 1 0,0 0-1,0-1 1,0 1-1,0 0 1,-1-1-1,1 1 1,0 0-1,0 0 1,-1-1-1,1 1 1,0 0-1,-1 0 1,1 0 0,0-1-1,-1 1 1,1 0-1,0 0 1,-1 0-1,1 0 1,0 0-1,-1 0 1,1 0-1,0-1 1,-1 1 0,1 0-1,-1 0 1,1 0-1,0 1 1,-1-1-1,1 0 1,-1 0-1,-9 12 44,-2 19 20,12-17-50,0-1 0,0 0-1,1 0 1,0 0 0,1 0-1,1 0 1,5 15 0,0 5 4,62 268 132,-54-227-30,-3 1 1,4 83 0,-14-91 79,-5 75 0,0-116-74,0 0 0,-2-1-1,-1 1 1,-1-1 0,-1 0 0,-12 27-1,14-43-62,0 1 1,-1-1-1,0-1 0,-1 1 0,1-1 0,-1 0 0,-1-1 1,0 0-1,0 0 0,0-1 0,-1 0 0,0 0 1,0-1-1,0 0 0,-1 0 0,0-1 0,0 0 0,0-1 1,0 0-1,0-1 0,-1 0 0,1-1 0,-1 0 0,1-1 1,-17 0-1,10-3-48,1-1 1,-1 0 0,1-1-1,0 0 1,1-1-1,-1-1 1,1-1 0,0 0-1,1-1 1,0 0-1,1-1 1,0-1 0,0 0-1,-19-23 1,25 26-106,1 0-1,0-1 1,0 1-1,1-1 1,0 0-1,1-1 1,0 1 0,0-1-1,1 0 1,0 0-1,1 0 1,0 0-1,1 0 1,0 0 0,0 0-1,1-1 1,0 1-1,1 0 1,1-1-1,-1 1 1,1 0 0,1 0-1,0 0 1,8-16-1,0 3-1445,2 1 0,28-39 0,-8 16-1920</inkml:trace>
</inkml:ink>
</file>

<file path=ppt/ink/ink1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0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0 146 5888,'0'-3'727,"1"1"0,-1 0 0,1 0-1,-1 0 1,1-1 0,0 1 0,-1 0 0,1 0 0,0 0 0,0 0 0,1 0 0,0-2-1,26-24 1696,38-16-2646,-54 37 502,0 1 0,1 0 0,-1 0 0,1 2 0,1-1 0,20-3 0,-31 7-246,0 1 1,0 0-1,-1-1 0,1 1 1,0 0-1,-1 0 1,1 1-1,0-1 0,0 0 1,-1 1-1,1 0 1,0-1-1,-1 1 1,1 0-1,-1 1 0,1-1 1,-1 0-1,0 1 1,1-1-1,-1 1 0,0 0 1,0 0-1,0-1 1,0 1-1,0 1 0,-1-1 1,1 0-1,-1 0 1,1 1-1,-1-1 0,0 1 1,0-1-1,0 1 1,0-1-1,0 1 1,-1 0-1,1-1 0,-1 1 1,0 0-1,1 0 1,-2 3-1,2 8-25,-1 0 0,0 0 0,-2 0-1,1 0 1,-2 0 0,0-1 0,0 1 0,-1-1-1,-1 0 1,0 0 0,-1 0 0,-1-1 0,0 0 0,0 0-1,-1 0 1,0-1 0,-1 0 0,-1-1 0,0 0 0,0-1-1,-1 0 1,0 0 0,0-1 0,-19 10 0,24-15-15,-49 23-9,54-26 17,0 1 1,0 0 0,0-1 0,-1 1-1,1-1 1,0 1 0,-1-1-1,1 0 1,0 1 0,-1-1 0,1 0-1,0 0 1,-1 0 0,1 0-1,0 0 1,-1-1 0,1 1 0,0 0-1,-1 0 1,1-1 0,0 1-1,-1-1 1,1 1 0,0-1 0,0 0-1,0 0 1,0 1 0,-1-1-1,1 0 1,0 0 0,0 0 0,1 0-1,-1 0 1,-2-2 0,3 2 5,0 1 1,0-1-1,0 1 1,0-1 0,0 0-1,-1 1 1,1-1-1,0 1 1,0-1 0,1 0-1,-1 1 1,0-1-1,0 1 1,0-1 0,0 1-1,0-1 1,1 1-1,-1-1 1,0 0 0,0 1-1,1-1 1,-1 1-1,0 0 1,1-1 0,-1 1-1,0-1 1,1 1-1,-1-1 1,1 1 0,-1 0-1,1-1 1,-1 1-1,1 0 1,27-8 141,33 7 248,-42 5-131,0 1 0,0 0 0,0 2 1,-1 0-1,0 1 0,30 18 0,-23-13 113,1 0 0,36 12 0,-52-21-516,0-2 0,0 0 0,1 0 0,-1-1 0,0 0 0,0 0 0,1-2 0,-1 1 0,0-1 0,16-3 0,26-16-2614,-7-3-342</inkml:trace>
</inkml:ink>
</file>

<file path=ppt/ink/ink1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2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5632,'9'0'2816,"0"4"-1152,-9-4 2944,9 0-3968,-9 0 128,14 4 383,-4-4 129,28 8-1664,-10 0 128,33-8 896,-13 0 0,55-4-768,-29 0 0,35-1-2304,-24 2 129</inkml:trace>
</inkml:ink>
</file>

<file path=ppt/ink/ink1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3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3968,'-1'20'8029,"0"8"-4147,-7 142-2055,7 18-318,3-82-5620,-2-86 1679</inkml:trace>
</inkml:ink>
</file>

<file path=ppt/ink/ink1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3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18 289 5248,'-16'-9'2581,"17"0"310,10-12-2941,-10 18 366,10-12-39,1 0 0,1 2 0,0-1 0,0 1 0,1 1 0,1 0-1,28-16 1,-6 2 474,-16 11-223,0 0 0,2 2 0,-1 1 0,38-15 1,-52 23-367,1 2 0,-1-1 0,1 1 0,0 0 0,-1 0 0,1 1 1,0 1-1,0-1 0,0 1 0,0 1 0,0 0 0,-1 0 0,1 0 0,0 1 0,-1 1 1,11 4-1,-14-5-96,-1 1 0,0 1 0,0-1 0,0 1 1,0-1-1,0 1 0,-1 0 0,0 1 0,0-1 0,0 0 1,0 1-1,-1 0 0,0-1 0,0 1 0,0 0 0,0 0 1,-1 0-1,0 1 0,0-1 0,0 7 0,1 2-5,-1-1 0,-1 1 0,0-1 0,-1 1 0,-1 0 0,0-1 0,-4 16 0,-3 2 90,-1-1-1,-2 0 1,-1-1-1,-1-1 1,-1 0 0,-1 0-1,-2-2 1,-1 0-1,-1-1 1,0-1-1,-2-1 1,-1-1 0,-1-1-1,-1-1 1,-1-1-1,-43 24 1,41-28-46,16-7-126,-1 0-1,0-1 1,0-1 0,-1 0 0,0-1 0,0-1 0,0 0 0,-23 4 0,36-8 14,1 0 0,-1 0 0,1 0 0,0 0 0,-1 0 0,1 0 0,-1 0 0,1 0 0,-1 0 0,1 0 0,-1 0 1,1-1-1,0 1 0,-1 0 0,1 0 0,-1 0 0,1-1 0,-1 1 0,1 0 0,0 0 0,-1-1 0,1 1 0,0 0 1,-1-1-1,1 1 0,0 0 0,0-1 0,-1 1 0,1 0 0,0-1 0,0 1 0,-1-1 0,1 1 0,0 0 0,0-1 0,0 1 1,0-1-1,0 1 0,0-1 0,0 0 0,9-22-195,21-16 26,-25 32 177,2 1 0,-1 0 0,1 0-1,0 0 1,0 1 0,0 0-1,1 1 1,0 0 0,0 0 0,0 0-1,0 1 1,1 0 0,-1 1 0,1 0-1,0 0 1,0 1 0,-1 0 0,1 0-1,0 1 1,0 0 0,0 1 0,0 0-1,0 1 1,-1-1 0,1 2-1,-1-1 1,1 1 0,9 5 0,12 10 179,0 2 0,31 26 0,13 10-507,-68-52-17,1 0-1,-1-1 1,1 0-1,0 0 1,-1-1 0,1 0-1,0 0 1,1 0 0,-1-1-1,0 0 1,0-1 0,0 0-1,14-1 1,20-2-2621</inkml:trace>
</inkml:ink>
</file>

<file path=ppt/ink/ink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1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4736,'-1'0'62,"0"0"-1,0 0 1,0 1 0,0-1-1,0 0 1,0 1 0,0-1-1,0 1 1,0-1 0,0 1 0,0 0-1,0-1 1,1 1 0,-1 0-1,0 0 1,0-1 0,1 1-1,-1 0 1,0 0 0,1 0-1,-1 0 1,1 0 0,-1 0 0,1 0-1,0 0 1,-1 0 0,1 0-1,0 0 1,0 0 0,0 2-1,2 31-292,-1-26 512,3 19 167,1 0 0,2-1-1,0 0 1,2-1 0,16 35-1,11 33 281,68 189 829,-108-322-678,4 13-734,-4-7-73,1 1 1,2-1-1,1 0 0,2 0 1,12-63-1,-12 85-110,1 1 0,0 0 0,1 0 0,0 1-1,1-1 1,0 1 0,0 0 0,1 0 0,0 0 0,1 1-1,0 0 1,1 0 0,0 1 0,0 0 0,0 0 0,1 1-1,1 0 1,-1 1 0,1 0 0,0 0 0,13-5 0,-14 9 55,0 0 0,0 0 1,-1 1-1,1 0 0,0 0 1,0 1-1,0 0 1,0 1-1,0 0 0,0 1 1,-1-1-1,1 2 0,0-1 1,-1 1-1,0 0 1,14 8-1,-7-3 106,0 1 0,-1 0 0,0 1 0,0 1 0,-1 0 0,-1 1 1,21 25-1,-18-16-138,-1 2 0,-1-1 0,-1 2 1,-1 0-1,-1 0 0,-2 1 0,0 0 0,-2 0 1,0 1-1,-2 0 0,-1 0 0,0 34 1,3-33-2206,-1-16 1033,0-11-334,-12-7-271</inkml:trace>
</inkml:ink>
</file>

<file path=ppt/ink/ink1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4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 12160,'-6'-11'6015,"44"6"-16126,-28 5 10879,8 5-2944,-4-5 128</inkml:trace>
</inkml:ink>
</file>

<file path=ppt/ink/ink1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4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9984,'-6'0'4992,"3"59"-5504,3-49 7807,0 38-7167,0-14 128,3 21 0,-3-16 0,6 17-384,-1-14 0,-1-1 0,1-11 0,9-14-1024,0 0 0,10-19-1664,-5-2 129</inkml:trace>
</inkml:ink>
</file>

<file path=ppt/ink/ink1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5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9472,'0'0'53,"0"0"1,0 0 0,-1 0-1,1 0 1,0 0 0,0 0-1,0 0 1,0 0-1,0 0 1,-1 0 0,1 0-1,0 0 1,0 0 0,0 0-1,0 0 1,0 1 0,0-1-1,0 0 1,0 0-1,-1 0 1,1 0 0,0 0-1,0 0 1,0 0 0,0 1-1,0-1 1,0 0 0,0 0-1,0 0 1,0 0-1,0 0 1,0 1 0,0-1-1,0 0 1,0 0 0,0 0-1,0 0 1,0 0 0,0 1-1,0-1 1,0 0-1,0 0 1,0 0 0,0 0-1,0 0 1,0 1 0,0-1-1,1 0 1,-1 0 0,0 0-1,0 0 1,0 0-1,0 0 1,0 0 0,0 0-1,0 1 1,0-1 0,1 0-1,-1 0 1,0 0 0,0 0-1,0 0 1,0 0-1,0 0 1,1 0 0,-1 0-1,0 0 1,0 0 0,0 0-1,17 23 1444,5 8 4199,-9-11-4846,2 3-789,1-1 0,0-1 1,2 0-1,1-1 0,24 20 1,-17-15-68,25 24-186,1-3 0,2-1 0,68 41 0,-108-78-90,18 12-1567,-32-19 1666,1-1 0,0 1 0,0-1 0,0 1 0,-1 0-1,1 0 1,0-1 0,-1 1 0,1 0 0,0 0 0,-1 0 0,1 0 0,-1 0 0,0 0 0,1 0 0,-1 0 0,0 0 0,1 0 0,-1 0 0,0 0 0,0 0 0,0 0 0,0 0 0,0 0 0,0 2 0,-4 10-2398</inkml:trace>
</inkml:ink>
</file>

<file path=ppt/ink/ink1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5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834 0 7168,'-20'22'3584,"-31"-3"-2432,42-15 5887,-16 15-6655,7-8 0,-44 40 128,11-11 0,-47 31-768,27-16 128,-41 11 256,26-11 0,1 0-1152,25-12 0,13-27-1535,8-6-1</inkml:trace>
</inkml:ink>
</file>

<file path=ppt/ink/ink1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6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 3 6272,'1'-3'3129,"3"9"-189,7 22 1951,9 31-2028,-8-16-2472,2-2 1,29 60-1,-39-94-303,0 0 0,1-1 0,0 0 1,0 1-1,0-2 0,1 1 0,0-1 1,0 1-1,0-2 0,1 1 1,-1-1-1,1 0 0,0 0 0,9 3 1,-11-5-53,0 0 0,1 0 0,-1-1 0,1 1 1,-1-1-1,1-1 0,-1 1 0,1-1 0,0 0 1,-1 0-1,1 0 0,-1-1 0,1 0 0,-1 0 1,1 0-1,-1-1 0,1 0 0,-1 0 0,8-5 1,-2 0 34,0-2 1,-1 1 0,0-1 0,-1-1 0,0 0 0,0 0-1,-1-1 1,-1 0 0,10-17 0,-13 20-43,0 0 0,0 0 0,-1-1 0,0 1-1,-1-1 1,0 0 0,0 0 0,-1 0 0,0 0 0,0 0 0,-1 0 0,0 0 0,-1 0 0,-2-15 0,2 22-23,1 0 0,0 0 1,-1 1-1,0-1 0,1 0 1,-1 0-1,0 1 0,0-1 1,0 0-1,0 1 0,0-1 0,0 1 1,0-1-1,-1 1 0,1-1 1,-1 1-1,-2-2 0,-5 7-18,5 18 17,5 1 111,1 0-1,1 0 0,0-1 0,12 37 1,5 28 182,30 190 129,-33-168-367,-8-48-176,19 64 1,-15-77 3,26 107-210,-35-134 334,-1 0 0,-1 0 0,0 0 0,-2 0-1,-3 28 1,2-42 31,-1 0 1,0 0-1,0 0 0,0 0 0,-1-1 1,0 1-1,0-1 0,-1 0 0,1 0 0,-1 0 1,-1 0-1,1-1 0,-9 9 0,-2-1 190,0-2 0,-1 1-1,-26 14 1,26-19-110,0 1 0,0-2 0,-1 0 0,1-1 0,-1-1 0,0-1 0,-1 0 0,1-1 0,0-1 0,-1 0 1,1-1-1,-1-1 0,-24-5 0,4-1-28,1-2 0,1-1 0,0-2-1,-69-33 1,91 39-88,0-1-1,1-1 0,-1 0 1,2 0-1,-1-1 0,1-1 0,0 0 1,1-1-1,1 0 0,-1 0 0,2-1 1,0-1-1,0 0 0,1 0 1,1 0-1,-9-20 0,15 28-66,0 0 1,-1 0-1,2 0 0,-1 0 0,1 0 1,-1 0-1,1 0 0,1 0 1,-1 0-1,1 0 0,0 0 0,0 0 1,0 0-1,1 0 0,0 0 0,0 0 1,0 1-1,0-1 0,1 1 0,-1 0 1,1-1-1,0 1 0,1 1 1,-1-1-1,1 0 0,0 1 0,0 0 1,0-1-1,8-3 0,0-1-298,0 1-1,1 0 1,0 1 0,1 0-1,0 1 1,-1 1-1,2 0 1,-1 1 0,20-2-1,16 0-3225</inkml:trace>
</inkml:ink>
</file>

<file path=ppt/ink/ink1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2.3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792 117 5632,'10'-26'4559,"-9"26"-4421,0-1 1,0 0-1,0 0 1,-1 0 0,1 0-1,0 0 1,-1 0-1,1 0 1,0 0-1,-1 0 1,0 0-1,1-1 1,-1 1 0,0 0-1,1 0 1,-1 0-1,0 0 1,0-1-1,0 1 1,0 0 0,0 0-1,0 0 1,0-1-1,-1 1 1,1 0-1,0 0 1,-1 0-1,1 0 1,-1 0 0,1-1-1,-1 1 1,1 0-1,-1 0 1,0 0-1,1 0 1,-1 1-1,0-1 1,0 0 0,0 0-1,0 0 1,0 1-1,-2-2 1,3 2-124,0 0 0,-1-1-1,1 1 1,0 0 0,0 0 0,-1-1 0,1 1 0,0 0 0,-1 0 0,1-1-1,0 1 1,0 0 0,0-1 0,-1 1 0,1 0 0,0-1 0,0 1 0,0 0-1,0-1 1,0 1 0,0-1 0,-1 1 0,1 0 0,0-1 0,0 1 0,0-1-1,0 1 1,0 0 0,1-1 0,-1 0 0,-4-12 1273,1 11-1171,0-1 0,0 1 0,0 0 0,0 0 1,-1 1-1,1-1 0,-1 0 0,1 1 0,-1 0 0,1 0 0,-1 0 0,0 1 0,1-1 0,-1 1 1,0 0-1,0 0 0,0 0 0,-6 1 0,-9 2 65,1 0 0,-25 9 0,37-11-116,-70 19 262,50-15-223,0 2-1,1 1 1,-30 14 0,-6 9 172,-106 74 1,150-91-201,1 0 0,0 0 0,1 2 0,0 0 0,1 0 0,1 2 1,1-1-1,0 2 0,2-1 0,0 2 0,1-1 0,-13 41 0,19-48-44,0 0-1,1 0 1,0 0 0,1 1-1,0-1 1,1 1-1,0-1 1,4 25 0,2-12 21,0 0 1,1 0 0,13 26-1,-15-39-42,2 0 0,-1 0-1,2-1 1,-1 1-1,2-2 1,-1 1 0,1-1-1,1-1 1,0 0 0,0 0-1,1-1 1,0 0-1,1-1 1,-1 0 0,17 6-1,-14-6-33,1-2-1,1 1 1,-1-2-1,1 0 1,-1-1-1,1 0 1,0-2-1,0 0 1,0 0-1,0-2 1,0 0-1,23-4 1,-34 4-7,0-1 0,0 1 0,0-1-1,0 0 1,-1 0 0,1-1 0,-1 0 0,0 1 0,0-1 0,0-1 0,0 1 0,0 0 0,0-1 0,-1 0 0,0 0 0,0 0 0,0 0 0,0 0 0,-1-1 0,0 0 0,1 1 0,-2-1 0,1 0 0,0 0 0,-1 0 0,0 0 0,0 0 0,-1 0 0,1 0 0,-1 0-1,0 0 1,-1 0 0,1 0 0,-1 0 0,-2-7 0,1 3-2,0-1 0,-2 1-1,1-1 1,-1 1-1,0 0 1,-1 0 0,0 1-1,0-1 1,-1 1 0,0 1-1,-1-1 1,1 1-1,-2 0 1,1 0 0,-1 1-1,0 0 1,-17-10-1,14 10 29,0 1-1,-1 1 1,0-1-1,0 2 1,0 0-1,-1 0 0,1 1 1,-1 0-1,1 1 1,-1 1-1,0 0 0,1 1 1,-1 0-1,-14 4 1,19-3 20,-1 1 1,1 0 0,0 0 0,0 1 0,0 0-1,1 0 1,-1 1 0,1 0 0,0 0-1,1 1 1,-9 8 0,13-12-94,0 0 1,0 0-1,0 0 1,0 1-1,0-1 1,1 0-1,-1 1 0,1-1 1,-1 1-1,1-1 1,0 1-1,0 0 1,0-1-1,0 1 0,1 0 1,-1 0-1,1 0 1,0 0-1,0-1 0,0 1 1,0 0-1,0 0 1,0 0-1,1 0 1,-1 0-1,1-1 0,0 1 1,0 0-1,0 0 1,0-1-1,1 1 0,-1-1 1,1 1-1,3 3 1,-2-2-225,1-1 0,0 0 1,-1 0-1,1 0 0,0-1 0,1 1 1,-1-1-1,0 0 0,1 0 0,-1 0 1,1-1-1,-1 0 0,9 2 0,-4-1-132,36 9-2256</inkml:trace>
</inkml:ink>
</file>

<file path=ppt/ink/ink1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2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2048,'5'-3'1024,"9"-2"2048,-14 5-640,14-4-1152,-5 0 128,14-3 1152,-3-2 0,14 9-3072,-11 0 128,34 0 1919,-11 0 1,6 0-768,-15 0 128,6 0-1408,-6 0 0,6-7-2048,-10 4 1</inkml:trace>
</inkml:ink>
</file>

<file path=ppt/ink/ink1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3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5504,'0'-3'2688,"23"3"-384,-23 0 2560,14 3-3968,0-3-1,15 9 257,-6-2 0,25 0-1664,-11-1 128,15-6 384,-10 0 128,5-13-2431,-10-3-1</inkml:trace>
</inkml:ink>
</file>

<file path=ppt/ink/ink1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4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126 366 5376,'-1'0'248,"0"-1"-1,0 1 1,0 0 0,-1 0 0,1 0 0,0 0-1,0 0 1,-1 0 0,1 0 0,0 0-1,0 0 1,0 0 0,-1 1 0,1-1 0,0 1-1,0-1 1,0 1 0,0-1 0,0 1-1,0 0 1,0-1 0,0 1 0,0 0 0,0 0-1,0 0 1,0-1 0,1 1 0,-1 0-1,0 0 1,0 0 0,1 0 0,-1 2 0,-3 1 369,1 1 1,0 0 0,0 0 0,0 0 0,0 0 0,1 1 0,-3 7-1,3-2-489,0 1 0,1-1 0,1 0 0,-1 1 0,2-1 0,-1 0 0,1 0 0,1 1 0,0-1 0,1 0 0,0 0 0,1-1 0,0 1 0,1-1 0,5 11 0,2-2 135,0-1-1,1 0 1,1-1-1,1 0 0,1-1 1,0-1-1,1 0 1,0-1-1,21 12 0,-17-15-110,1-1-1,-1-1 1,2 0-1,0-2 1,-1-1-1,2-1 1,-1 0-1,1-2 1,-1-1-1,1-1 1,27-2-1,-10-2 19,-1-1 0,0-3 0,0-1 0,0-2 0,55-22 0,-78 25-130,-1-1 0,0 0 0,0-1 1,0-1-1,-1-1 0,-1 0 1,0 0-1,22-25 0,-30 30-40,0 0 0,-1-1 0,0 1 0,0-1 0,0 0 0,-1-1 0,0 1 0,0-1 0,-1 0 0,0 1 0,-1-1 0,0-1 0,0 1 0,0 0 0,-1-1 0,0 1 0,-1 0 0,-1-17 0,0 8-35,0 0 0,-1 0 0,0 1 0,-2-1 0,0 1 0,-1 0 0,0 0 0,-1 0 0,-10-17 0,9 18 1,-2-3-5,0 1 0,-1 1 0,-1-1 0,-1 2 0,0-1 0,-1 2-1,0 0 1,-1 0 0,-1 1 0,0 1 0,-19-11 0,20 13 18,-7-6-18,-1 2 1,0 0-1,-1 2 1,-1 0 0,0 2-1,0 1 1,-1 0-1,0 2 1,-44-7 0,44 10-93,1 1 1,0 0 0,-1 2 0,0 1 0,1 1 0,-1 1 0,1 1 0,-1 1-1,-30 9 1,31-6-395,0 0 0,1 2-1,0 0 1,1 2 0,0 0-1,1 1 1,-29 22 0,-33 25-2441</inkml:trace>
</inkml:ink>
</file>

<file path=ppt/ink/ink1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4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56 5504,'-6'-12'2688,"26"8"-256,-20 4 1792,18-3-3712,-4 3 128,20-6 639,-11 3 129,37-1-1664,-12 1 128,64-1 896,-32-1 0,38 1-896,-28 1 128,19-1-1408,-29 4 128,-15 0-1407,-13 0-1</inkml:trace>
</inkml:ink>
</file>

<file path=ppt/ink/ink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2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3712,'0'-2'101,"0"0"1,0 0-1,0 0 0,1 0 1,-1 0-1,1 0 0,-1 0 1,1 0-1,0 0 0,0 0 1,0 0-1,0 0 0,0 0 1,0 1-1,0-1 0,1 0 1,-1 1-1,0-1 0,1 1 0,0-1 1,-1 1-1,1 0 0,2-2 1,-3 3-15,-1 0 0,1-1-1,-1 1 1,1 0 0,0 0 0,-1 0 0,1 0 0,0 0 0,-1-1 0,1 1 0,-1 0 0,1 0-1,0 1 1,-1-1 0,1 0 0,0 0 0,-1 0 0,1 0 0,-1 0 0,1 1 0,0-1 0,-1 0-1,1 0 1,-1 1 0,1-1 0,-1 1 0,1-1 0,-1 0 0,1 1 0,-1-1 0,1 1-1,-1-1 1,0 1 0,1 0 0,13 23-129,-12-19 285,14 35-10,-1 0-1,-3 0 0,-1 1 0,8 62 0,-13-73-177,47 428 2164,-20-130-1003,-25-263-998,28 151 266,-31-195-471,1-1 1,0 1 0,2-2-1,1 1 1,0-1-1,1 0 1,24 32 0,-30-46-15,0 0 1,0 0 0,0 0 0,1-1 0,-1 1-1,1-1 1,0 0 0,1-1 0,-1 1 0,0-1-1,1 0 1,0-1 0,0 1 0,0-1 0,10 2-1,-8-3-71,0-1-1,0-1 0,1 1 1,-1-1-1,0-1 1,0 1-1,0-1 0,-1-1 1,1 1-1,0-2 1,11-5-1,-2 0-284,-1-1 0,1-1 0,-2 0 0,0-1 0,0 0 0,-1-2 0,12-14 0,-5 3-822,-1-1 0,-2-1-1,21-37 1,-15 15-485</inkml:trace>
</inkml:ink>
</file>

<file path=ppt/ink/ink1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4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7168,'34'9'3584,"26"-5"-3584,-46-4 5887,38 3-5887,-9 1 128,31-8 0,-8 1 0,48-5-256,-31 0 0,17 0-895,-26-4 127,1 12-1280,-18 0 128</inkml:trace>
</inkml:ink>
</file>

<file path=ppt/ink/ink1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5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8704,'1'-1'141,"-1"0"1,1 0-1,0 1 1,-1-1 0,1 0-1,-1 1 1,1-1-1,0 1 1,0-1-1,-1 0 1,1 1 0,0 0-1,0-1 1,0 1-1,0 0 1,-1-1-1,1 1 1,0 0-1,0 0 1,0 0 0,0-1-1,0 1 1,0 0-1,0 0 1,0 1-1,0-1 1,-1 0 0,1 0-1,2 1 1,24 10 167,-21-8 532,35 19 5650,6 19-5442,-6-4-312,81 51-472,23 19 771,-133-97-973,0 1 0,-1 0 1,0 1-1,-1 0 0,0 1 0,-1 0 0,-1 0 0,9 18 0,-14-25-54,-1 0-1,1-1 0,-2 1 1,1 0-1,-1 1 0,1-1 1,-2 0-1,1 0 0,-1 1 1,0-1-1,0 0 0,-1 0 1,1 1-1,-2-1 0,1 0 1,-1 0-1,1 0 0,-2 0 1,1 0-1,-1-1 0,1 1 1,-2-1-1,-5 9 0,-15 12-86,-1-1 0,0-1 0,-2-1-1,-1-1 1,-1-2 0,-1-1 0,0-1 0,-59 24-1,38-27-2545,6-4-448</inkml:trace>
</inkml:ink>
</file>

<file path=ppt/ink/ink1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9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82 2944,'-1'0'320,"1"-1"1,-1 1-1,1 0 0,-1-1 1,1 1-1,-1-1 0,1 1 1,-1-1-1,1 1 0,0-1 1,-1 1-1,1-1 0,0 1 1,0-1-1,-1 1 0,1-1 1,0 0-1,0 1 0,0-1 1,0 0-1,0 1 0,0-1 1,0 1-1,0-1 0,0 0 1,0 1-1,0-2 0,14-5 2282,32 5-3244,-40 2 1638,54-3 808,81-16 1,-25 4-1318,214-3-2813,-315 17 1537,1 1 0,-1 0 0,0 1-1,25 4 1,-5 3-1536</inkml:trace>
</inkml:ink>
</file>

<file path=ppt/ink/ink1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39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1 6656,'0'0'359,"-1"0"0,1 0 1,-1 0-1,1 0 0,-1 0 0,0 0 1,1 0-1,-1 0 0,1 0 0,-1 1 1,1-1-1,-1 0 0,1 0 0,-1 1 1,1-1-1,-1 0 0,1 1 0,-1-1 1,1 0-1,-1 1 0,1-1 0,0 1 1,-1-1-1,1 1 0,0-1 0,-1 1 1,1-1-1,0 1 0,0-1 0,0 1 1,-1 0-1,-11 31 2574,-2 34-3283,1 30 1318,-2 157 0,14-104-3247,1-136 1854,1-7-1398,1-9-473,-2 2 1936,1 0-2456</inkml:trace>
</inkml:ink>
</file>

<file path=ppt/ink/ink1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0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6144,'1'53'9651,"4"6"-3725,13 68-1879,-10-87-3949,2 0 1,2-1-1,1 0 1,22 45 0,-33-81-224,-1 0 0,1 1 0,0-1 0,1 0 0,-1 0 1,0 0-1,1 0 0,0-1 0,4 5 0,-5-6-103,-1 0 0,1-1 0,-1 1 0,1 0 0,0-1 0,-1 1 0,1-1 0,0 0 0,0 1 0,-1-1 0,1 0 0,0 0 0,0 0 0,0 0 0,-1 0 0,1-1 0,0 1 0,0 0-1,-1-1 1,4-1 0,15-5-3100</inkml:trace>
</inkml:ink>
</file>

<file path=ppt/ink/ink1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0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11392,'6'0'5631,"17"-16"-7294,-14 13 9214,-4-10-7551,0 6 0,-1-2-640,-4 2 0,-4 7-1920,-1 0 0</inkml:trace>
</inkml:ink>
</file>

<file path=ppt/ink/ink1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1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1 752 5248,'0'0'57,"0"-1"1,0 1 0,0 0-1,0 0 1,0-1-1,0 1 1,0 0-1,0 0 1,0-1 0,0 1-1,0 0 1,0-1-1,0 1 1,0 0 0,0 0-1,1-1 1,-1 1-1,0 0 1,0 0-1,0 0 1,0-1 0,0 1-1,1 0 1,-1 0-1,0 0 1,0-1 0,0 1-1,1 0 1,-1 0-1,0 0 1,0 0-1,1 0 1,-1 0 0,0-1-1,0 1 1,1 0-1,-1 0 1,0 0-1,1 0 1,12 6 4004,10 19 2500,89 227-3106,-43-94-2690,-52-113-710,2 0 0,2-1 0,2 0 0,41 57 0,-43-74-110,20 22-532,-54-81 377,-5-12 96,3 0 0,1-1-1,-14-83 1,-5-345 113,32 446 0,-1-192 37,-5-83 182,11 158 2341,26 143-1301,50-21-1238,-66 17-23,1 0 1,-1 1-1,1 1 0,0 0 0,0 1 0,0 0 1,1 1-1,-1 1 0,0 0 0,0 2 1,16 2-1,83 27-104,-68-16 164,0-3 1,0-2-1,90 9 1,-58-19-230,133-15 1,-121 0-1203,-2-4 1,113-40-1,-191 56 713,30-10-697,-39 13 1175,0-1 0,0 1 1,0 0-1,0-1 0,0 1 1,0 0-1,1 0 0,-1 0 0,0 0 1,0 0-1,0 0 0,0 0 1,1 0-1,-1 0 0,0 1 0,0-1 1,0 0-1,0 1 0,0-1 1,0 1-1,0-1 0,0 1 1,2 1-1,2 5-2527</inkml:trace>
</inkml:ink>
</file>

<file path=ppt/ink/ink1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2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24 5248,'39'-24'4501,"-28"26"2562,-6 11-4880,-7 23-2987,1-26 1834,0 48 461,1-35-996,-1-1 1,-1 1-1,-1 0 0,-9 39 1,-35 109 1284,38-138-1555,11-45-187,-2 9-32,1-1 1,-1 1-1,1 0 1,-1 0-1,1 0 1,0 0 0,0 0-1,0 0 1,1 0-1,-1 0 1,1 0-1,0 0 1,0 1 0,-1-1-1,2 1 1,3-5-1,1 0 26,0 1-1,0 0 1,1 0 0,0 1-1,0-1 1,0 2 0,1-1-1,0 1 1,0 1 0,0 0-1,0 0 1,0 0-1,0 1 1,1 1 0,-1-1-1,1 2 1,0-1 0,-1 1-1,1 1 1,-1 0-1,1 0 1,-1 1 0,1 0-1,-1 1 1,0-1 0,0 2-1,0 0 1,16 9 0,37 26 171,57 40-169,-103-67-9,-1 1-1,-1 1 0,-1 0 1,0 1-1,17 25 1,-28-37-10,0 0 1,0 1-1,0-1 1,0 0 0,-1 1-1,0 0 1,0-1-1,0 1 1,0 0 0,0-1-1,-1 1 1,1 0-1,-1 0 1,0 0 0,0 0-1,-1-1 1,1 1-1,-1 0 1,0 0 0,0-1-1,0 1 1,0 0-1,-1-1 1,0 1 0,1-1-1,-1 0 1,0 1-1,-1-1 1,1 0 0,0 0-1,-1-1 1,0 1-1,0 0 1,0-1 0,-3 3-1,-13 9 22,0-1 1,-2 0-1,1-2 0,-34 14 0,30-14-17,6-3 8,-1-2-1,1 0 0,-1 0 1,0-2-1,0 0 0,-1-2 1,1 0-1,-34-1 0,43-1-254,-1-1 0,0 0 0,0 0 0,1-1 0,-1 0 0,1-1 0,0-1 1,0 1-1,0-1 0,0-1 0,0 0 0,1 0 0,0-1 0,0 0 0,1-1 0,0 0 0,-8-8 0,13 11-445,0 0 0,1 1 0,-1-1 0,1 0 0,0-1 0,0 1 0,-1-7 0,-3-5-2677</inkml:trace>
</inkml:ink>
</file>

<file path=ppt/ink/ink1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2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5248,'5'-16'2560,"4"13"-1024,-9 3 2432,20-9-3072,-8 5 128,13 1 895,-7-1 1,16 1-2304,-11-3 128,14 6 1408,-9 0 0,24 6-768,-15-3 128,20 1-3072,-14-4 128,0-4-383,-11 1 127</inkml:trace>
</inkml:ink>
</file>

<file path=ppt/ink/ink1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3.3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779 11 4864,'-23'-8'3538,"22"8"-3236,0-1 1,0 1-1,-1-1 0,1 1 0,0 0 0,-1 0 1,1 0-1,0 0 0,0 0 0,-1 0 1,1 0-1,0 0 0,-1 1 0,1-1 1,0 0-1,0 1 0,0-1 0,-1 1 1,1-1-1,0 1 0,-2 1 0,-1 0-271,-40 15 1233,-81 45 0,47-21-421,50-27-526,0 0 0,1 2 0,1 0 0,0 2-1,1 1 1,1 1 0,1 1 0,1 2 0,1 0 0,0 1 0,2 0 0,1 2 0,-25 48 0,19-22 104,2 1 1,2 1-1,-23 105 0,37-124-327,2 0-1,0 0 0,3 0 1,1 1-1,1-1 0,2 0 1,11 51-1,-7-44-2,2-1 1,2 0-1,1-1 0,2 0 1,2-1-1,27 48 0,-35-73-91,1-1 0,1 1 0,0-2 0,1 1 0,1-1 0,0-1 0,0 0 0,19 12 0,-20-16-108,0-2 0,0 1-1,0-1 1,0-1 0,1 0 0,0 0-1,0-1 1,0-1 0,0 0 0,0-1-1,1 0 1,17-1 0,-20-1-782,1-1 0,-1 0 0,1 0 0,-1-1 1,0-1-1,16-6 0,-6 2-2331</inkml:trace>
</inkml:ink>
</file>

<file path=ppt/ink/ink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0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 1792,'2'-2'149,"0"0"-1,0 1 1,0-1 0,0 1 0,0 0-1,1-1 1,-1 1 0,0 0 0,1 0-1,-1 0 1,1 1 0,-1-1 0,1 0-1,-1 1 1,6 0 0,54-5 1120,-36 4-1142,50-7 669,-1 4 1,117 8-1,-187-3-736,0-1 0,0 0 0,0 1 0,0 0 0,0 0 0,0 1 0,0-1-1,-1 1 1,1 0 0,-1 1 0,1-1 0,-1 1 0,0-1 0,1 1 0,-2 1 0,1-1 0,0 0 0,-1 1 0,6 6 0,-7-5-15,0-1 1,-1 1-1,1-1 1,-1 1-1,0 0 1,0-1-1,-1 1 1,1 0-1,-1 0 1,0-1-1,0 1 1,-1 0-1,1 0 1,-1 0-1,0-1 1,-1 1 0,1-1-1,-1 1 1,0-1-1,-4 9 1,-8 12 62,-2-1 0,0 0 1,-2-1-1,-23 24 0,-22 30 225,35-41-214,2-4-5,3 0 0,-23 42-1,41-65-97,0 1 0,1-1 0,0 1 0,0 0 0,1 1 0,0-1 0,1 1 0,1-1-1,-1 1 1,2-1 0,-1 1 0,1 0 0,3 12 0,-3-20-4,0-1-1,1 1 1,0-1-1,0 0 1,0 1 0,0-1-1,0 0 1,0 0-1,1 1 1,-1-1 0,0 0-1,1 0 1,0-1 0,0 1-1,-1 0 1,1 0-1,0-1 1,0 0 0,4 3-1,-1-2 13,0 0 0,0 0 0,0 0 0,1-1-1,-1 0 1,1 0 0,-1 0 0,10-1 0,6 0-8,0-2 0,0-1 1,35-8-1,-29 5-87,59-17-857,-78 20 488,0 0-1,0 0 1,0-1-1,0 0 1,0 0-1,-1-1 1,11-9-1,-9 0-1073,-12 4-22</inkml:trace>
</inkml:ink>
</file>

<file path=ppt/ink/ink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2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57 125 3840,'-47'-15'1472,"38"16"-1073,19-3 1356,2-1-1585,1 0-1,0 0 1,-1 1 0,1 0-1,0 1 1,0 1-1,19 2 1,22-3 137,348-46 400,-13-1-816,-294 47-1683,-52 1 512</inkml:trace>
</inkml:ink>
</file>

<file path=ppt/ink/ink1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3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8064,'5'5'1117,"0"0"0,0-1 0,0 1-1,1-1 1,-1 0 0,1 0 0,0-1 0,0 0 0,11 4 0,35 22 193,137 125 841,-159-125-1676,-1 1 1,-1 2 0,44 64 0,-71-93-525,1 0 1,0 0 0,-1 0 0,1 0-1,-1 0 1,0 0 0,0 0 0,-1 0-1,1 1 1,0-1 0,-1 0-1,0 1 1,0-1 0,0 0 0,0 1-1,-1-1 1,1 0 0,-2 5 0,1-7-155,0 1 0,0 0 1,0-1-1,0 1 0,0-1 1,-1 1-1,1-1 0,0 0 1,-1 1-1,1-1 0,-1 0 1,0 0-1,1 0 0,-1 0 1,0 0-1,1 0 0,-1-1 1,0 1-1,0-1 0,0 1 1,0-1-1,0 0 0,0 0 1,0 1-1,0-1 0,1 0 1,-1-1-1,0 1 0,0 0 0,0-1 1,0 1-1,0-1 0,-3-1 1,-24-8-2763,4-1-107</inkml:trace>
</inkml:ink>
</file>

<file path=ppt/ink/ink1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4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890 7 8192,'-20'-7'4096,"6"23"-4608,14-16 7551,-18 16-6527,4-5 0,-48 24 384,16-12 128,-54 33-1280,20-14 0,-46 33 768,32-20 128,-10 0-384,30-12 0,17-4-768,9-11 0,30-12-2304,4-5 1</inkml:trace>
</inkml:ink>
</file>

<file path=ppt/ink/ink1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4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0 214 3584,'0'-3'623,"0"-1"0,1 1 0,-1 0 1,1 0-1,0-1 0,0 1 0,0 0 0,0 0 0,1 0 1,1-4-1,25-25 1975,-15 21-2243,0 2-1,27-16 1,-34 22 29,26-16 856,-10 5-242,2 1 0,0 1 1,46-16-1,-64 26-912,1 0 0,-1 0 0,1 1 0,-1 0 0,1 1 0,0 0 0,-1 0 0,1 0 0,-1 1 0,1-1 0,-1 2 0,1-1 0,-1 1 0,1 0 0,-1 0 0,0 1 1,0-1-1,0 1 0,0 1 0,6 4 0,-11-6-70,1 0 0,0 0 0,-1 0 1,1 1-1,-1-1 0,1 0 0,-1 1 1,0-1-1,0 1 0,0 0 0,-1-1 0,1 1 1,-1 0-1,1-1 0,-1 1 0,0 0 1,0 0-1,0-1 0,0 1 0,0 0 1,-1-1-1,1 1 0,-1 0 0,0-1 0,0 1 1,0 0-1,-2 3 0,-2 6 8,0-1 0,-1 1 0,0-1-1,-1-1 1,-8 12 0,-3-2-44,0 0 1,-1 0-1,0-2 1,-2-1-1,0 0 1,-1-2-1,-1 0 1,0-2-1,-1 0 0,0-2 1,-33 12-1,52-22 20,2 0 0,0 1 0,0-1 0,0 0 0,-1-1 0,1 1 0,0-1 0,0 1 0,-1-1 0,1 0 0,0 0 0,-1 0 0,1-1 0,-6-1 0,9 2 0,0 0 0,-1 0 0,1 0 0,0 0 0,0-1 0,-1 1 0,1 0 0,0 0 0,-1 0 0,1-1 0,0 1 0,0 0 0,0-1 0,-1 1 0,1 0 0,0 0 0,0-1 0,0 1 0,0 0 0,0-1 0,0 1 0,-1 0 0,1-1 0,0 1 0,0 0 0,0-1 0,0 1 0,0 0 0,0-1 0,0 1 0,1 0 0,-1-1 0,0 1 0,0 0 0,0-1 0,0 1 0,0 0 0,1-1 0,12-12 0,18-2 0,-22 11 82,-1 1 1,0 1-1,0 0 0,1 0 0,0 0 0,-1 1 0,1 0 0,0 1 0,13 1 0,-16 0 15,0 1 0,0-1 0,0 1-1,0 1 1,0-1 0,0 1 0,-1 0 0,1 0-1,-1 1 1,0-1 0,0 1 0,0 0-1,6 7 1,8 8 323,-3-1-7,1-1 0,30 22 1,-42-36-507,-1 0 0,1 0 1,0 0-1,0-1 1,0 1-1,0-1 1,0 0-1,0-1 0,1 1 1,-1-1-1,1 0 1,-1 0-1,1-1 0,-1 0 1,1 0-1,8-1 1,30-15-2660,-5 1-342</inkml:trace>
</inkml:ink>
</file>

<file path=ppt/ink/ink1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5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7680,'5'0'3840,"38"12"-2688,-34-12 3711,28 0-4223,-9 0 0,24 0 256,-9 0 128,42-9-1280,-19-1 0,28-3 768,-19 1 0,10 5-768,-16-6 128,-21 13-896,-10 0 0,-29 13-1663,-4-10-1</inkml:trace>
</inkml:ink>
</file>

<file path=ppt/ink/ink1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5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0 7680,'-1'1'197,"-1"-1"-1,1 0 1,-1 1 0,1-1 0,-1 1-1,1-1 1,-1 1 0,1 0 0,0 0-1,-1 0 1,1-1 0,0 1 0,0 0-1,-1 1 1,1-1 0,0 0 0,0 0-1,0 0 1,1 1 0,-1-1 0,0 0-1,0 1 1,0 2 0,2 38 5455,2 6-3803,-6-9-1158,-1 6-496,2 0 1,2 0-1,6 48 0,0-25 304,3 13-208,-8-65-3284,-7-34-1694,1 1 1978</inkml:trace>
</inkml:ink>
</file>

<file path=ppt/ink/ink1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6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1 9216,'-2'2'424,"1"-1"1,0 1-1,0 0 1,0 0 0,0 0-1,0 0 1,0 0-1,0 0 1,1 0 0,-1 0-1,1 1 1,-1-1-1,1 0 1,0 0-1,0 1 1,0-1 0,0 0-1,1 3 1,6 57 5269,-3-28-5482,-4-25-112,1 0 0,0 0 0,1-1 0,-1 1 0,2-1 1,-1 1-1,1-1 0,1 0 0,-1 0 0,1 0 0,1 0 1,-1-1-1,2 0 0,-1 0 0,0 0 0,11 9 0,-11-11-22,1-1 0,-1 0 0,1 1-1,0-2 1,0 1 0,0-1 0,0 0-1,1 0 1,-1 0 0,1-1 0,0 0-1,-1-1 1,1 1 0,0-1 0,0-1-1,0 1 1,0-1 0,0-1 0,0 1-1,0-1 1,10-2 0,-10 1-74,-1 1 2,-1 0 1,1 0-1,0-1 0,-1 1 0,1-1 0,-1 0 0,1-1 1,-1 0-1,0 0 0,0 0 0,0 0 0,-1-1 1,1 1-1,-1-1 0,0 0 0,0-1 0,0 1 0,-1-1 1,7-9-1,-5-1-14,-1 0-1,-1 0 1,0 0 0,-1 0 0,0 0 0,-1-1-1,-1 1 1,0 0 0,-2-1 0,1 1 0,-2 0-1,-6-21 1,-2 13 3,6 20 10,7 15 17,6 18 71,-2 0 1,-1 1-1,-1-1 1,0 41 0,4 47 56,27 160 0,10 23-94,-14-105-6,-29-177 14,0-1 0,-1 1 0,-1-1 0,-1 1 0,-1 0 0,0-1 0,-9 34 0,8-43-26,0 0-1,-1 0 1,0 0 0,0 0-1,-1 0 1,0-1 0,0 0-1,-1 0 1,0 0 0,0-1-1,-1 0 1,0 0 0,-1-1-1,1 0 1,-1 0-1,-17 9 1,9-8 25,-1-1 0,1-1 1,-2 0-1,1-1 0,0-1 0,-1-1 0,0 0 1,1-2-1,-1 0 0,0 0 0,1-2 0,-1 0 1,1-1-1,-31-10 0,35 10-41,1-1 0,0 0 0,0-1 0,0-1-1,1 0 1,0 0 0,0-1 0,0-1 0,1 0 0,0 0 0,0-1 0,1 0 0,1 0 0,-1-1 0,1-1 0,1 1-1,0-1 1,1 0 0,0-1 0,-9-22 0,13 22-22,0 1 0,1 0 0,0 0 0,1 0 0,0 0 0,1-1 0,0 1 0,1 0 0,0 0 0,0 0 0,1 0 0,1 1 0,0-1 0,0 1 0,1 0 0,1 0 0,10-16 0,-10 18 5,1 0 0,-1 1 0,1 0 0,0 0 0,1 1 0,0 0 0,0 0 0,0 0 0,0 1 1,1 1-1,0-1 0,0 2 0,13-5 0,9-1 28,1 1 0,56-7 1,-72 14-187,1 0 0,0 0 1,-1 2-1,1 0 0,18 3 1,-25-2-407,-1 1 1,1 0 0,-1 0-1,0 0 1,16 10-1,-15-3-2875,-6-1-300</inkml:trace>
</inkml:ink>
</file>

<file path=ppt/ink/ink1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47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1 158 2816,'0'-2'348,"0"0"0,0 0 1,0 0-1,0 1 0,0-1 0,1 0 1,-1 0-1,0 0 0,1 0 1,0 0-1,-1 1 0,1-1 0,0 0 1,0 1-1,0-1 0,2-2 0,22-34 1902,-14 27-1219,0 0-1,1 1 0,0 1 0,1 0 0,24-12 0,-33 18-893,1 1 0,0 0 0,-1 0 0,1 1 0,0-1 0,0 1 0,0 0 0,0 1 0,0-1 0,0 1 0,1 0 0,-1 0 0,0 0 0,0 1 0,0 0 0,0 0 0,0 0 0,0 1 0,0-1 0,-1 1 0,6 3 0,-8-3-110,0 0 1,1 0 0,-1 0 0,0 0 0,-1 0-1,1 0 1,0 1 0,0-1 0,-1 1-1,0-1 1,1 1 0,-1 0 0,0 0-1,0-1 1,-1 1 0,1 0 0,-1 0-1,1 0 1,-1 0 0,0 0 0,0 0 0,0 0-1,0 0 1,-1-1 0,1 1 0,-2 5-1,-2 9-16,-1 0-1,0-1 0,-10 19 1,14-33-13,-8 17-92,-2 0 0,-1-1-1,0 0 1,-1-1 0,-1 0 0,-1-1-1,0 0 1,-1-2 0,0 0 0,-2 0 0,-21 12-1,50-36-303,-7 5 439,1 0 0,-1 1 1,1 0-1,0 0 0,11-7 1,-15 11-6,1-1 1,-1 1 0,0-1-1,0 1 1,1-1 0,-1 1-1,0 0 1,0 0 0,1 0-1,-1 0 1,0 0 0,1 0-1,-1 0 1,0 0 0,0 0 0,1 0-1,-1 1 1,0-1 0,0 1-1,1-1 1,-1 1 0,0-1-1,0 1 1,0 0 0,0-1-1,0 1 1,0 0 0,0 0-1,0 0 1,0 0 0,0 0 0,0 0-1,0 0 1,-1 0 0,1 0-1,0 0 1,-1 0 0,1 2-1,3 5 146,1 1-1,0-1 1,0-1 0,1 1-1,0-1 1,1 0-1,6 6 1,-7-9-131,-1 0 1,0-1-1,1 0 0,0 0 1,0-1-1,0 1 1,0-1-1,0-1 0,0 1 1,0-1-1,13 1 1,-6-1-236,1-1 1,-1-1 0,1 0 0,-1-1 0,1-1-1,-1 0 1,0 0 0,23-11 0,-10 3-909,-2-2 0,1 0 1,26-21-1,3-3-1617</inkml:trace>
</inkml:ink>
</file>

<file path=ppt/ink/ink1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0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2560,'9'-1'4278,"5"2"-492,17 4-2182,-28-5-1324,1 0 1,0 0 0,-1 1 0,1-1 0,-1 1 0,0 0 0,1 0-1,-1 0 1,0 1 0,5 2 0,2 3 169,-1 2 1,0 0-1,0 0 0,10 13 0,30 30 413,-30-35-795,-1 1-1,-1 1 1,-1 1-1,0 0 0,-2 1 1,0 0-1,18 40 0,7 7 13,-7-8-16,46 118 0,-38-79 107,-28-68-66,-2-1 0,-1 1 0,-1 1 0,-1 0-1,2 45 1,-6-17 285,-9 115-1,-2-128-59,-1-1 0,-3 0 0,-2-1 0,-2 0 0,-28 56 0,3-5 484,29-65-596,-2 0-1,-2-1 1,0 0 0,-2-2-1,-1 0 1,-2-1-1,0-1 1,-2-1 0,-34 30-1,48-48-183,-6 7-47,0-1 0,-1 0-1,0-2 1,-1 0 0,-1 0 0,0-2-1,0 0 1,-32 10 0,49-19-23,1 0 0,0 0 1,0 0-1,0 0 0,0 1 1,0-1-1,0 0 0,-1 0 0,1 0 1,0 0-1,0 0 0,0 0 0,0 0 1,0 0-1,0 0 0,-1 0 1,1 0-1,0 0 0,0 0 0,0 0 1,0 0-1,0 0 0,0 0 0,-1 0 1,1 0-1,0 0 0,0 0 1,0-1-1,0 1 0,0 0 0,0 0 1,0 0-1,-1 0 0,1 0 1,0 0-1,0 0 0,0 0 0,0 0 1,0-1-1,0 1 0,0 0 0,0 0 1,0 0-1,0 0 0,0 0 1,0 0-1,0-1 0,-1 1 0,1 0 1,0 0-1,0 0 0,0 0 0,0 0 1,0 0-1,0-1 0,0 1 1,1 0-1,-1 0 0,0 0 0,0 0 1,6-13-2283,14-12-1420,-5 8 539</inkml:trace>
</inkml:ink>
</file>

<file path=ppt/ink/ink1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1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0 157 2816,'1'-1'159,"-1"0"0,0 0-1,1 0 1,-1 0 0,0 0 0,1 0 0,-1 0-1,1 0 1,0 0 0,-1 1 0,1-1-1,0 0 1,-1 0 0,1 1 0,0-1 0,0 0-1,-1 1 1,1-1 0,0 1 0,0-1 0,0 1-1,0-1 1,0 1 0,0 0 0,0-1 0,0 1-1,0 0 1,0 0 0,2 0 0,40-4 4752,-26 3-2853,366-57 3036,-130-9-6796,-207 59-218,-31 8 747</inkml:trace>
</inkml:ink>
</file>

<file path=ppt/ink/ink1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1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5760,'2'64'8816,"4"3"-3549,14 75-2016,37 139-2324,-50-256-936,-4-14 118,0 0 0,-1 0 0,0 0-1,0 16 1,-2-24-172,0 0 0,0-1-1,0 1 1,-1-1 0,0 1 0,1 0 0,-1-1 0,0 1-1,0-1 1,0 1 0,0-1 0,-1 0 0,1 1-1,-1-1 1,1 0 0,-1 0 0,0 0 0,0 0-1,0 0 1,0 0 0,0-1 0,0 1 0,-3 1-1,5-3-10,0 0 0,0 0 0,-1 1 0,1-1 0,0 0 0,0 0 0,0 0 0,-1 0 0,1 0 0,0 0 0,0 0 0,0 0 0,-1 0 0,1 0 0,0 1 0,0-1 0,0 0 0,-1 0 0,1 0 0,0 0 0,0 0 0,-1-1 0,1 1 0,0 0 0,0 0 0,0 0 0,-1 0 0,1 0 0,0 0-1,0 0 1,0 0 0,-1 0 0,1 0 0,0-1 0,0 1 0,0 0 0,0 0 0,-1 0 0,1 0 0,0-1 0,0 1 0,0 0 0,0 0 0,0-1 0,-2 0-669,-3-5-2222</inkml:trace>
</inkml:ink>
</file>

<file path=ppt/ink/ink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2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171 458 3456,'-1'-2'165,"1"0"0,0 1 0,0-1 0,0 1 0,1-1 0,-1 0-1,0 1 1,1-1 0,-1 0 0,1 1 0,-1-1 0,1 1 0,0-1 0,-1 1 0,1 0 0,0-1 0,0 1 0,0 0 0,0-1 0,0 1 0,1 0-1,-1 0 1,0 0 0,0 0 0,1 0 0,1-1 0,50-29 1614,-32 20-1739,27-21 297,-1-2 1,71-69 0,-78 67 57,-35 31-347,-1 1 0,1-1 0,-1 0 0,0 0 0,0 0 0,0 0 0,-1-1 0,0 0 0,0 0 0,0 1 0,-1-2 0,0 1 0,0 0 0,0 0 0,0-8 0,-2 11-28,0 0-1,0 0 1,-1 0-1,1 0 1,-1 0-1,0 0 0,0 0 1,0 0-1,0 0 1,0 1-1,-1-1 1,1 0-1,-1 1 0,1-1 1,-1 1-1,0-1 1,0 1-1,0 0 1,-1 0-1,1 0 0,0 0 1,-1 0-1,1 1 1,-1-1-1,0 1 1,0 0-1,1-1 0,-1 1 1,0 0-1,0 1 1,0-1-1,0 0 1,-6 1-1,-6-2 25,0 1 0,1 0 0,-1 1 1,0 1-1,0 0 0,0 1 0,1 1 0,-1 0 1,1 1-1,-20 8 0,1 1 16,-1 3 0,2 0-1,-31 22 1,48-28-64,0 0-1,1 1 0,0 0 1,1 1-1,0 1 0,1 0 1,-18 24-1,26-30 1,-1 1 0,1 0 0,1 0 1,0 0-1,0 0 0,0 0 0,1 1 0,0-1 0,0 1 0,1-1 1,1 1-1,-1 0 0,1-1 0,1 1 0,-1 0 0,2-1 0,3 15 1,-2-8 4,2-1 1,0 0-1,1 0 1,0-1-1,1 1 1,0-1-1,1-1 1,1 0-1,0 0 1,0 0-1,1-1 1,1 0-1,18 14 1,-13-14-12,0-1 1,1-1-1,0 0 0,0-1 0,1-1 1,0 0-1,1-2 0,-1 0 1,1-1-1,22 2 0,-1-3-945,1-1-1,-1-3 0,0-1 0,66-12 1,-67 3-709</inkml:trace>
</inkml:ink>
</file>

<file path=ppt/ink/ink1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47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0 898 2304,'1'27'7952,"2"4"-3425,13 71-3041,-2-12-1116,1 52-2,13 91-373,41 201-230,-44-191 747,-16-322 128,25-432 2096,-2 117-2037,2 106-300,-18 186-396,5-150 0,-20 213 68,3 0 1,11-50-1,-8 48-64,-1 1 0,2-57 0,-8 94-92,2-2 75,0 1 0,0 0 0,0 0 0,1 1 0,-1-1 0,1 0 0,0 1 0,0 0 0,0-1 0,7-4 1,-8 7 6,-1 0 1,1-1 0,0 1 0,0 1 0,0-1 0,1 0 0,-1 0 0,0 1 0,0-1-1,0 1 1,1 0 0,-1 0 0,0-1 0,0 1 0,0 1 0,1-1 0,-1 0-1,4 2 1,8 0 24,0 1-1,1-2 0,-1 0 0,0-1 1,20-1-1,46 2-149,-74 0 123,5 1 9,1 0 0,-1-1 0,1 0-1,0-1 1,-1 0 0,18-3 0,-18 2 22,0 1 0,0-1 0,0 2 0,0 0 0,0 0 0,0 1 0,19 6 0,-15-4-19,-1-1-1,1 0 1,23 0-1,1-3 37,0-3 0,41-6-1,-67 8-47,-1 0 0,1 1 0,0 1 0,0 0 0,0 1 0,-1 0 0,22 7 1,-19-5-13,1 0 0,-1-1 0,28 1 1,-34-5 36,0 0 1,0-1 0,0 0 0,0 0 0,-1-1 0,14-6-1,-13 5 14,-1 1 1,2-1-1,-1 2 0,0-1 0,0 1 0,17-1 0,24 4 320,1-2 0,0-2 0,-1-3 0,62-14 0,-97 17-344,1 1 0,-1 1 0,0 0 0,1 1 0,-1 0 1,1 2-1,-1 0 0,0 0 0,22 7 0,-19-4-6,0-1 0,0-1 0,0-1-1,0-1 1,0 0 0,27-3 0,7-7-60,-25 4-11,0 1 1,38-1-1,57 2 237,93 3 300,-158 5-192,-20-1-107,0-1-1,64-4 1,-64-4 172,-18 2-230,0 1 1,0 1-1,0 0 1,0 1-1,27 5 1,4 6-13,-33-6-103,0-1-1,1-1 1,-1 0 0,1-2-1,0 0 1,20-1 0,112-23-8,-105 14 21,0 1-1,68-1 0,-106 10-1,-1 0-1,1 0 0,-1 1 1,0-1-1,0 1 1,1 1-1,-1-1 0,-1 1 1,1 0-1,9 7 1,-10-7-4,0 0 0,1 1 0,-1-2 0,1 1 0,0-1 1,-1 1-1,1-2 0,0 1 0,1-1 0,8 2 1,78-6-1,-54 1 29,1 2 0,72 8-1,-92-5-17,0-1 0,-1 0 0,1-2 0,0 0 0,0-1 0,-1-1 0,20-5 0,99-23-122,-131 29 103,1 1 0,-1-1 1,0 1-1,1 0 1,-1 1-1,0 0 0,0 0 1,0 0-1,9 4 1,37 4 6,-15-9-4,1-1 0,-1-3 0,42-8 0,-42 5 0,1 2 0,-1 1 0,50 2 0,-65 2 1,0-2 1,0 0-1,-1-2 0,1 0 0,-1-1 0,0-2 0,26-10 1,-24 9 10,-18 7 7,0 0 0,-1 0 1,1 1-1,0-1 1,-1 1-1,1 0 1,0 1-1,-1 0 1,1 0-1,0 0 0,-1 0 1,1 1-1,8 4 1,-7-3 0,0-1 0,-1 0-1,1 0 1,0 0 0,1-1 0,-1 0 0,0-1 0,0 1-1,0-1 1,11-2 0,66-24-25,-25 6 32,-19 6 156,-35 11-152,0 0 1,1 1-1,0-1 0,0 2 0,-1-1 0,1 0 0,0 1 0,0 0 0,1 1 0,-1-1 0,0 1 0,0 0 0,7 2 0,6 2-5,1 0-1,0-1 1,0-1 0,0-1-1,0-1 1,0-1-1,34-5 1,38 0 4,-88 4-43,0 0-1,0 0 1,0 0 0,0-1-1,0 1 1,-1-1 0,1 0-1,-1 0 1,4-4 0,1 0-89,-8 7 296,-8 9-2724,2 10-4478,6-8 3425</inkml:trace>
</inkml:ink>
</file>

<file path=ppt/ink/ink1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05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6912,'28'0'3456,"19"-4"-2048,-39 4 3583,26-7-4479,-11 2 0,40-2 256,-17 3 128,28-5-1280,-17 6 128,14-1 384,-14 1 128,9 3-1408,-20 0 128,6-9-1535,-15-2 127</inkml:trace>
</inkml:ink>
</file>

<file path=ppt/ink/ink1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05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5248,'0'-1'3013,"2"-7"-1610,-1 7 4549,2 48-2597,7 21-2955,2 20 836,-6 1-691,-4-36-599,2 0 1,21 95-1,-16-122-4553,-9-22 1919</inkml:trace>
</inkml:ink>
</file>

<file path=ppt/ink/ink1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06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679 82 5248,'-18'-20'8057,"-8"-8"-3373,22 24-4555,1 1 0,-1 0 0,0 0-1,0 0 1,0 1 0,-1-1 0,1 1-1,-1 0 1,1 0 0,-1 1 0,0-1 0,1 1-1,-1 0 1,0 0 0,0 1 0,0-1-1,0 1 1,0 0 0,-7 1 0,-10 1-63,-1 1 0,0 1 0,1 1 0,0 1 0,0 1 0,1 1 1,0 0-1,0 2 0,-29 18 0,11-2 40,2 1 0,-37 35-1,57-45-52,0 1-1,2 0 0,0 1 0,1 0 0,0 2 0,-10 21 1,19-28-38,1-1 0,0 1-1,0 0 1,1 0 0,1 0 0,1 1 0,0-1 0,1 0 0,0 1 0,1-1 0,0 1 0,2-1 0,-1 0 0,7 18 0,-6-20-15,1 0 1,0 0-1,1 0 1,1 0 0,-1-1-1,2 1 1,-1-2 0,2 1-1,-1-1 1,1 0 0,1 0-1,0-1 1,0 0-1,1-1 1,0 0 0,13 8-1,-12-12-2,0 0 0,0-1 0,0 0 0,0 0 0,0-1 0,1 0-1,-1-1 1,0-1 0,1 0 0,-1 0 0,1-1 0,-1-1 0,0 0 0,1 0 0,13-6-1,-18 7 0,-1-1 0,0-1-1,0 1 1,0-1 0,0 0-1,-1 0 1,1-1 0,-1 0-1,0 0 1,0 0-1,0-1 1,0 1 0,-1-1-1,0 0 1,0 0 0,0-1-1,-1 1 1,0-1 0,0 0-1,0 0 1,-1 0 0,0 0-1,0 0 1,0-1-1,-1 1 1,0 0 0,1-11-1,-2 11 7,-1 1-1,0-1 1,0 0-1,0 1 1,0-1-1,-1 1 1,0 0-1,0-1 1,-1 1-1,1 0 1,-1 0 0,0 1-1,0-1 1,-1 1-1,1-1 1,-1 1-1,0 0 1,0 0-1,-1 1 1,1-1-1,-1 1 1,0 0-1,0 0 1,0 1-1,0-1 1,0 1-1,0 0 1,-8-1-1,5 0 11,1 2 1,0-1-1,-1 1 0,1 0 0,-1 1 0,1-1 0,-1 1 1,1 1-1,-1 0 0,1 0 0,-1 0 0,1 1 0,-1 0 1,1 1-1,0-1 0,0 1 0,1 1 0,-1-1 0,0 1 1,1 0-1,-8 7 0,4 0 2,0 1 1,1 0-1,0 0 1,1 1-1,-11 21 1,16-28-162,1-1 0,0 1 0,0 0 0,0 0 0,1 0 0,0 1 0,-1 9 0,2-13-49,0-1 1,0 0-1,0 0 1,1 1-1,-1-1 1,1 0-1,-1 0 1,1 0-1,0 0 1,0 0-1,0 0 1,0 0-1,0 0 1,0 0-1,1 0 1,-1 0-1,1-1 1,-1 1-1,1 0 0,-1-1 1,3 2-1,12 7-2620</inkml:trace>
</inkml:ink>
</file>

<file path=ppt/ink/ink1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07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8064,'18'3'3968,"16"-3"-4096,-25 0 5631,5-3-5119,0-1 0,9 4 0,-3 0 0,8 0-768,-5 0 0,9-3-128,-3 3 128,4-9-1919,-4 5-1</inkml:trace>
</inkml:ink>
</file>

<file path=ppt/ink/ink1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07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6784,'9'3'3328,"25"-26"-2176,-25 20 4479,14-6-5119,0 2 0,16-1 256,-12 0 128,26 0-1664,-16 0 128,18 0-1407,-12 8-1</inkml:trace>
</inkml:ink>
</file>

<file path=ppt/ink/ink1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08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1 318 6144,'3'21'9189,"3"9"-6667,-7-20-2358,1 0 0,0 0-1,1 1 1,0-1-1,0 0 1,1 0-1,1 0 1,0 0-1,0 0 1,0-1 0,2 1-1,-1-1 1,1 0-1,0 0 1,1-1-1,0 1 1,0-1-1,1-1 1,0 1-1,12 9 1,-2-6 26,1 0 1,0-1-1,0 0 0,1-2 1,0 0-1,0-2 1,1 0-1,0 0 0,36 3 1,-30-6 24,0-2 0,-1-1 1,1 0-1,-1-2 1,1-1-1,-1-2 0,41-11 1,-55 13-169,0-2 0,0 1 0,0-2 0,-1 1 0,1-2 1,-1 1-1,-1-1 0,1-1 0,-1 0 0,0 0 0,-1-1 0,0 0 1,-1 0-1,1-1 0,-2 0 0,1 0 0,-2 0 0,6-12 1,-5 0-86,0 1 0,-1-1 0,-1 0 0,-1-1 0,-1 1 0,-1 0 0,-1-1 0,-5-41 0,3 52 19,0-1-1,-1 1 0,-1 0 0,0 0 1,0 0-1,-1 0 0,-1 1 1,0 0-1,0 0 0,-1 0 1,0 1-1,-12-12 0,14 15 8,-1 1 1,0 0-1,0 0 0,0 0 1,-1 1-1,0 0 0,0 0 0,0 1 1,-1 0-1,1 0 0,-1 1 0,0-1 1,0 2-1,0-1 0,0 1 1,-1 1-1,1 0 0,-1 0 0,-11 0 1,7 0-11,-1 0 1,1 2 0,-1-1-1,1 1 1,0 1 0,0 1-1,0 0 1,0 0 0,0 1-1,0 1 1,1 0 0,-22 13-1,16-8-348,1 0 1,1 0-1,0 2 0,0 0 0,1 1 1,1 0-1,0 1 0,-18 24 0,-36 37-2702</inkml:trace>
</inkml:ink>
</file>

<file path=ppt/ink/ink1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8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268 62 6016,'0'6'8463,"3"10"-3940,28 82-2150,-25-83-2056,1 0-1,1-1 0,0 0 0,1 0 1,1-1-1,0 0 0,0 0 0,1-1 1,14 11-1,-20-19-280,-1 0 0,1-1-1,0 0 1,0 0 0,0 0 0,1-1 0,-1 0 0,1 1 0,-1-2-1,1 1 1,-1-1 0,1 0 0,0 0 0,0-1 0,0 1 0,0-1 0,-1 0-1,1-1 1,0 0 0,0 0 0,-1 0 0,1 0 0,0-1 0,-1 0-1,1 0 1,-1-1 0,0 1 0,9-7 0,-5 2-32,-1 0 1,0 0-1,0-1 0,0 0 1,-1 0-1,-1-1 0,1 0 1,-1 0-1,-1 0 0,0-1 1,0 0-1,-1 0 1,4-14-1,-3 10-23,-1-2 1,-1 1-1,0 0 0,-1-1 1,-1 1-1,0-1 0,-2 0 1,-3-28-1,4 42 14,0 0-2,0-1 0,-1 1 1,1 0-1,0 0 0,-1 0 0,0 0 1,1 0-1,-1 0 0,0 0 0,0 0 1,0 0-1,0 0 0,-1 0 0,-1-2 1,23 73-144,-8-7 197,5 72 1,-6-40-15,19 241 39,-7-64-16,10 50 72,-32-306-47,0-1-1,-1 1 1,-1 0 0,0 0-1,-1-1 1,-1 1 0,0-1-1,-11 28 1,12-36-37,0-1 0,-1 0 1,0 0-1,0 0 0,0 0 1,-1 0-1,0-1 0,0 1 0,0-1 1,0 0-1,-1 0 0,1-1 1,-1 1-1,0-1 0,0 0 1,0 0-1,-1-1 0,1 1 0,-1-1 1,1-1-1,-1 1 0,0-1 1,1 0-1,-1 0 0,-9 0 0,-8-2 14,-1 0 0,1-2 0,0-1 0,0-1-1,1-1 1,-35-13 0,2-4 81,-71-39 0,99 47-8,0 0-1,1-2 0,2-1 1,-1-1-1,2-1 0,1-1 1,0-1-1,-33-46 0,50 62-90,0-1-1,1-1 0,0 1 1,0-1-1,1 1 0,-1-1 0,2 0 1,-1-1-1,1 1 0,-2-17 0,4 20-23,0-1-1,1 1 0,0-1 0,0 1 0,0-1 0,0 1 0,1-1 0,0 1 0,0 0 1,1 0-1,-1 0 0,1 0 0,0 0 0,0 1 0,1-1 0,0 1 0,6-7 0,8-4-326,0 0-1,0 2 1,1 0 0,1 1-1,0 0 1,1 2-1,0 1 1,1 0-1,39-9 1,-16 7-916,0 2 1,1 3-1,91-3 0,-108 9-2357</inkml:trace>
</inkml:ink>
</file>

<file path=ppt/ink/ink1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9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4 157 3328,'0'0'191,"0"0"-1,0-1 1,-1 1-1,1 0 1,0 0 0,0 0-1,0 0 1,-1-1 0,1 1-1,0 0 1,0 0 0,0 0-1,0-1 1,-1 1 0,1 0-1,0 0 1,0 0-1,0-1 1,0 1 0,0 0-1,0 0 1,0-1 0,0 1-1,0 0 1,0 0 0,0-1-1,0 1 1,0 0 0,0 0-1,0-1 1,0 1-1,0 0 1,0 0 0,0-1-1,0 1 1,0 0 0,1 0-1,-1-1 1,0 1 0,0 0-1,0 0 1,0 0 0,0-1-1,1 1 1,11-23 1539,22-23-391,-24 37-850,0 0 0,0 1 1,1 0-1,0 1 1,0 0-1,1 1 1,22-9-1,-31 14-407,1-1 0,-1 1-1,0 0 1,1 0 0,-1 0 0,1 1-1,-1-1 1,1 1 0,0 0 0,-1 0-1,1 0 1,-1 0 0,1 0 0,-1 1-1,1 0 1,-1 0 0,1 0 0,-1 0-1,0 0 1,1 1 0,-1-1 0,0 1-1,0 0 1,0 0 0,0 0-1,0 0 1,-1 1 0,1-1 0,-1 1-1,1 0 1,-1 0 0,3 5 0,-1 1-14,0 1 0,0 0-1,-1 0 1,-1 0 0,0 1 0,0-1 0,-1 1 0,0-1 0,-1 1 0,0-1 0,0 1 0,-1-1 0,-4 14-1,2-9-68,0 1 0,-2-1-1,0 0 1,0 0 0,-2-1-1,0 0 1,0 0 0,-12 16-1,11-20 88,-1 0-1,0-1 0,0 0 1,-1-1-1,-19 14 0,22-18-38,0 0-1,1 0 1,-1-1-1,-1 0 1,1 0 0,0 0-1,-1-1 1,1 0-1,-1-1 1,-12 2-1,18-3-28,1-1-1,0 1 0,-1 0 1,1-1-1,0 1 0,0-1 0,-1 1 1,1-1-1,0 1 0,0-1 1,0 0-1,0 0 0,-1 1 1,1-1-1,0 0 0,1 0 1,-1 0-1,0 0 0,0 0 1,0-1-1,1 1 0,-1 0 1,0 0-1,1 0 0,-1-1 0,1 1 1,-1 0-1,1-1 0,0 1 1,0 0-1,-1-1 0,1 1 1,0 0-1,0-1 0,0 1 1,1 0-1,-1-1 0,0 1 1,0 0-1,1-1 0,-1 1 0,1 0 1,-1 0-1,1-1 0,0 1 1,-1 0-1,1 0 0,0 0 1,0 0-1,-1 0 0,1 0 1,0 0-1,0 0 0,0 0 1,1 0-1,-1 1 0,0-1 0,0 0 1,0 1-1,0-1 0,1 1 1,-1-1-1,0 1 0,1-1 1,-1 1-1,0 0 0,1 0 1,1 0-1,8 3 166,0 1 0,-1 0 0,1 1 0,-1 0 0,0 1-1,0 0 1,9 9 0,64 53 637,-76-61-752,0 1 1,1-1-1,0-1 1,1 1-1,-1-1 1,1-1 0,0 0-1,1 0 1,-1 0-1,1-1 1,0-1-1,0 0 1,19 4-1,-14-8-310,0 0 0,0-1 0,0 0-1,-1-1 1,0-1 0,1 0 0,-1-1-1,-1 0 1,1-1 0,-1-1-1,0 0 1,0-1 0,16-12 0,40-34-3108</inkml:trace>
</inkml:ink>
</file>

<file path=ppt/ink/ink1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6.1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5248,'13'10'9633,"19"25"-7747,-1-3-984,39 32-1,-7-7-16,146 143 353,76 58-2252,-275-250 812,-6-4-82,-1-2-36,1 1 1,-1-1-1,0 1 1,0 0-1,0 0 1,-1 0-1,1 0 1,-1 0-1,0 1 1,1-1-1,-1 1 1,-1 0-1,3 6 1,-4-2-2241</inkml:trace>
</inkml:ink>
</file>

<file path=ppt/ink/ink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33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6912,'18'6'3456,"1"24"-4480,-10-26 6912,-9 12-7168,-3 0 0,-26 16-2432,-8-16 0</inkml:trace>
</inkml:ink>
</file>

<file path=ppt/ink/ink1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6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927 0 6784,'-58'53'3375,"11"-14"1122,-48 41-3260,-165 129-597,154-128-743,-162 112 526,261-189-469,1 1-33,-1-1 1,1 0-1,-1 0 0,0-1 1,0 0-1,0 0 1,-1 0-1,1-1 0,-11 2 1,13-4-760,10 0-1012,4 0-219</inkml:trace>
</inkml:ink>
</file>

<file path=ppt/ink/ink1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7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0 188 5632,'16'-23'2215,"-12"16"-1412,0 1-1,1 0 0,-1 0 1,1 1-1,0-1 1,1 1-1,-1 0 1,1 1-1,12-8 1,-2 2 334,7-6-694,1 1 0,1 2 1,0 0-1,1 2 0,29-9 1,-52 19-386,-1 0 0,1 0 0,-1 1 0,1-1-1,-1 1 1,1 0 0,-1 0 0,1-1 0,0 2 0,-1-1 0,1 0 0,-1 0 0,1 1 0,-1 0 0,1-1 0,-1 1 0,1 0 0,-1 0 0,0 0 0,1 1 0,-1-1 0,0 0 0,0 1 0,0 0 0,0-1-1,0 1 1,1 2 0,0 1-18,-1 0-1,0 0 1,-1 0-1,1 0 1,-1 0 0,0 0-1,0 0 1,-1 1-1,0-1 1,0 0-1,0 1 1,0-1-1,-2 7 1,-2 13-30,-2 0 1,0 0 0,-2-1-1,0 0 1,-2 0 0,-1-1-1,0 0 1,-2-1 0,0-1-1,-2 0 1,0 0 0,-2-2-1,0 0 1,-1-1 0,-37 30-1,24-30-10,31-17 0,-1-1 0,0 1 0,0-1 0,0 1 0,0-1 0,1 1 0,-1-1 0,0 0 0,0 1 0,0-1 0,0 0 0,0 0 0,0 0 0,0 1 0,0-1 0,0 0 0,0 0 0,0-1 0,0 1 0,0 0 0,0 0 0,0 0 0,-1-1 0,2 0 2,1 0 1,-1 0-1,1 1 0,-1-1 0,1 0 0,0 0 0,-1 1 1,1-1-1,0 0 0,-1 1 0,1-1 0,0 0 0,0 1 1,0-1-1,0 1 0,-1 0 0,1-1 0,0 1 0,0 0 1,0-1-1,0 1 0,0 0 0,0 0 0,0 0 0,0 0 0,0 0 1,0 0-1,1 0 0,35-5 447,-17 8-47,0 0 0,0 1 0,0 0-1,-1 2 1,21 9 0,-9-1 131</inkml:trace>
</inkml:ink>
</file>

<file path=ppt/ink/ink1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7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1 128,'0'0'0</inkml:trace>
</inkml:ink>
</file>

<file path=ppt/ink/ink1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1:57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82 7680,'14'-10'3840,"32"10"-1664,-31 0 3967,22 0-5759,-3 0 0,46-9 128,-23 2 0,26-2-896,-17 5 0,0-6-1152,-15 1 0,3-7-1151,-13 9-1</inkml:trace>
</inkml:ink>
</file>

<file path=ppt/ink/ink1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10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24 2816,'0'-1'100,"0"0"-1,0 0 1,0 0 0,1 0-1,-1 0 1,0 0 0,0 0-1,-1 0 1,1 0 0,0 0 0,0 0-1,0 0 1,-1 0 0,1 0-1,0 0 1,-1 1 0,1-1-1,-1 0 1,1 0 0,-1 0 0,0 0-1,1 1 1,-1-1 0,-1-1-1,-18 8 3670,17-4-3651,-1-1-1,1 1 0,-1-1 0,0 0 1,1 0-1,-1 0 0,0 0 1,-4 0-1,-28-7 498,34 5-555,-1 0 1,0 1-1,0-1 0,0 0 0,1 1 0,-1 0 0,0-1 0,0 1 0,0 0 0,0 1 0,1-1 0,-1 0 1,0 1-1,0 0 0,0 0 0,1 0 0,-1 0 0,0 0 0,1 0 0,-3 2 0,-5 3 54,0 0 0,0 0 0,0 1-1,1 1 1,1-1 0,-1 2 0,1-1-1,0 1 1,1 0 0,0 1 0,1-1 0,0 1-1,0 1 1,-7 18 0,8-14 6,0-1 0,2 1 0,-1 0 0,2 0 0,0 0 0,1 0 0,0 1 1,3 19-1,3 17 99,14 56 1,-3-20-119,46 204 235,-34-181-173,19 171 0,-27-98-165,6 128 132,-26-269-165,-2-1 0,-1 1 0,-14 55 0,13-79 12,-1 0 1,-2 0 0,1-1 0,-2 0 0,-1-1-1,0 0 1,-1 0 0,-1-1 0,0 0 0,-14 14 0,14-18 31,-38 38-13,46-47 31,0-1 0,-1 1 0,1 0 0,-1-1 0,0 0 0,1 0 0,-1 0 0,0 0 0,0-1 0,0 1 0,0-1 0,-1 0 0,-4 0 1,9 0 19,0 0 0,-1 0 1,1 0-1,0 0 0,0-1 1,0 1-1,0 0 0,0 0 1,0 0-1,0 0 1,0 0-1,0 0 0,0 0 1,0 0-1,0 0 0,1-1 1,-1 1-1,0 0 1,1 0-1,-1 0 0,1 0 1,-1-1-1,1 1 0,-1 0 1,1 0-1,-1-1 1,1 1-1,1 0 0,5 14 755,-5-7-706,1 0-1,0 1 0,1-1 1,0 0-1,0-1 1,1 1-1,0-1 0,0 0 1,1 0-1,0 0 0,0-1 1,0 0-1,1 0 0,8 6 1,37 38 265,-41-37-284,-1 1 0,0 1 0,-1 0 0,12 24-1,44 89-54,-63-123-16,0 1 1,0 0 0,-1 0-1,0 0 1,0 0 0,0 0-1,-1 0 1,0 0 0,-1 7-1,3 25-94,1-9 105,-2 0 0,0 0-1,-2 0 1,-1 0-1,-1 0 1,-2-1 0,-1 1-1,-11 33 1,8-34 79,4-14-24,1 0 0,-2 0 0,-13 25 0,-2 3 62,1 1 1,-27 91-1,32-86 66,-2-1 0,-26 53-1,18-50-63,4 2 0,-17 54 0,36-99-160,-7 25 24</inkml:trace>
</inkml:ink>
</file>

<file path=ppt/ink/ink1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10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1 11136,'2'12'8315,"1"6"-5495,0-5-2845,-1 0-1,0 0 1,-1 0-1,0 0 0,-1 1 1,-1-1-1,-2 14 1,1-11-27,-3 18 52,-2-1 0,-2 0 0,-1 0 0,-2 0 0,-21 42 0,-8 24 0,31-68 47,0 1-1,3-1 0,0 2 0,2-1 0,-2 62 1,10-63 167,0 0 0,2-1 0,11 37 0,-5-19 167,-7-33-297,0 0 0,1-1-1,0 1 1,1-1 0,1 0 0,0 0 0,1-1-1,0 0 1,1 0 0,0-1 0,1 0 0,1 0-1,18 14 1,15 22 348,-38-40-330,0-1 0,1 1 1,0-1-1,0 0 0,14 9 1,-19-14-85,1-1 0,-1-1 0,1 1 0,0 0 0,-1-1 0,1 1 0,0-1 0,0 0 0,-1 0 0,1 0 0,0 0 0,0 0 0,-1-1 0,1 1 0,0-1 0,4-1 0,50-22 376,-22 9-262,-9 10-756,-26 5 605,1 0 1,-1 0-1,0 0 1,0 0 0,1 0-1,-1 0 1,0 0-1,1-1 1,-1 1 0,0 0-1,1 1 1,-1-1-1,0 0 1,0 0 0,1 0-1,-1 0 1,0 0 0,1 0-1,-1 0 1,0 0-1,0 0 1,1 1 0,-1-1-1,0 0 1,0 0-1,1 0 1,-1 0 0,0 1-1,0-1 1,0 0 0,1 0-1,-1 1 1,0-1-1,0 0 1,0 0 0,0 1-1,0-1 1,1 0-1,-1 1 1,0-1 0,0 0-1,0 0 1,0 1-1,0-1 1,0 0 0,0 1-1,0-1 1,0 0 0,0 1-1,0-1 1,0 0-1,0 0 1,-1 1 0,1-1-1,0 0 1,0 1-1,0-1 1,0 0 0,0 0-1,-1 1 1,1-1-1,0 0 1,0 0 0,0 0-1,-1 1 1,1-1 0,0 1-149,-1-1 0,1 1 0,0-1 1,-1 1-1,1-1 0,-1 1 1,1-1-1,0 1 0,-1-1 0,1 0 1,-1 1-1,1-1 0,-1 0 1,1 1-1,-1-1 0,1 0 0,-1 0 1,0 1-1,1-1 0,-1 0 1,1 0-1,-1 0 0,1 0 0,-1 0 1,0 0-1,0 0 0,-9 0-3161</inkml:trace>
</inkml:ink>
</file>

<file path=ppt/ink/ink1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11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 3456,'-5'-4'1664,"5"4"1408,0 0-768,5 4-1792,-5-1 0,5-3 384,-1 0 0,1 4-1280,-5 1 128,0 6 640</inkml:trace>
</inkml:ink>
</file>

<file path=ppt/ink/ink1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2:11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6912,'0'0'3456,"0"48"-3456,0-38 3456,0 10-3456,0-4 0,0 23-1024,0-12 0,0 17-256,0-14 128</inkml:trace>
</inkml:ink>
</file>

<file path=ppt/ink/ink1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06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136 293 3456,'3'-19'10119,"12"-59"-5881,-11 63-3857,1 1 1,0 0 0,1 0-1,1 0 1,0 1-1,1 0 1,0 0-1,12-13 1,-16 21-319,1 0 0,0 0 0,0 0 0,1 0 0,-1 1 0,1 0 0,0 0 0,0 1 0,0 0-1,1 0 1,-1 0 0,1 1 0,-1 0 0,1 0 0,0 0 0,0 1 0,0 0 0,0 1 0,12 0 0,-7 1-63,0 1 0,0 1 0,-1 0 1,1 1-1,-1 0 0,0 1 0,0 0 0,-1 0 0,1 1 1,-1 1-1,0 0 0,-1 0 0,0 1 0,0 0 0,0 0 1,-1 1-1,-1 0 0,0 1 0,0 0 0,8 15 0,-6-9-7,-2-1 0,0 1-1,0 0 1,-2 0 0,0 0-1,-1 1 1,0 0 0,-2 0-1,0 0 1,0 0 0,-2 0-1,0 0 1,-1 0 0,-4 22-1,-2-14 48,0 0-1,-1 0 0,-2-1 1,0 0-1,-1 0 1,-2-2-1,0 1 0,-2-2 1,0 0-1,-1 0 1,-2-2-1,-28 27 0,16-16 121,8-8 125,-1 0-1,0-2 1,-42 28 0,58-43-198,0-1 1,1-1 0,-1 0-1,-1 0 1,1 0-1,0 0 1,-1-1 0,1-1-1,-1 1 1,0-1-1,1-1 1,-1 1 0,0-1-1,1 0 1,-1-1-1,0 0 1,0 0 0,1-1-1,-12-4 1,-9-3 268,16 6-198,1-1-1,0 0 1,0-1-1,0 0 1,-11-7-1,22 11-152,0 1 0,0-1 0,-1 1 0,1-1-1,0 1 1,0-1 0,0 1 0,0-1 0,0 1 0,0-1 0,0 1-1,0-1 1,0 1 0,0-1 0,1 1 0,-1-1 0,0 1-1,0-1 1,0 1 0,1-1 0,-1 1 0,0-1 0,1 1 0,-1-1-1,0 1 1,1 0 0,-1-1 0,0 1 0,1 0 0,-1-1-1,1 1 1,0-1 0,18-15 91,8-5-54,-11 9 58,0 0 1,1 1 0,0 0 0,26-10 0,-39 19-81,1 0 0,0 0 0,0 1 0,1 0-1,-1 0 1,0 0 0,0 0 0,1 1 0,-1 0 0,0 0 0,0 1-1,1-1 1,-1 1 0,0 0 0,0 1 0,0-1 0,0 1 0,0 0-1,0 0 1,-1 0 0,1 1 0,5 3 0,4 7 32,0 1 1,-1-1-1,-1 2 1,15 22-1,-12-17-40,1 0 0,22 21 0,-35-37-13,0-1-1,1 0 1,-1-1 0,1 1-1,0-1 1,0 0-1,0 0 1,0 0-1,0 0 1,1-1-1,-1 1 1,0-1-1,1 0 1,-1 0-1,1-1 1,-1 0-1,1 1 1,-1-1-1,1-1 1,-1 1-1,8-2 1,2-3-365,-1 0 0,0 0 1,0-1-1,0-1 0,16-11 1,-24 14 96,32-12-4021,-9 8-1361,-14 4 2067</inkml:trace>
</inkml:ink>
</file>

<file path=ppt/ink/ink1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06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6784,'6'-8'12096,"7"7"-8717,19 13-3687,-14 0 847,0 1 0,-1 1-1,-1 0 1,0 1 0,17 22-1,65 96 688,-11-13-649,-47-69-391,55 64-202,-56-72-114,-36-40-191,-1 1-1,1-1 1,-1 0-1,0 1 0,0-1 1,0 1-1,-1 0 1,1-1-1,-1 1 0,0 0 1,1 5-1,-7 4-4926,1-9 1921</inkml:trace>
</inkml:ink>
</file>

<file path=ppt/ink/ink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2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1421 1152,'-8'6'1867,"8"-6"-1365,3-27 1865,-5-1-1636,-8-49 0,5 49 74,-1-51 0,2-90 155,-49-316 0,50 459-923,2-1 1,0 1 0,2-1-1,1 1 1,1-1 0,1 1-1,1 0 1,1 0-1,2 1 1,1 0 0,0 0-1,2 1 1,1 0 0,1 0-1,1 2 1,16-22 0,-24 37-39,0 0 1,0 0 0,0 1-1,1 0 1,0 0-1,0 0 1,0 1 0,1 0-1,0 0 1,0 1-1,0 0 1,1 1 0,8-4-1,-10 6 3,0-1-1,1 1 1,-1 0 0,0 1-1,0 0 1,0 0-1,0 0 1,1 1-1,-1 0 1,0 1 0,0-1-1,0 1 1,0 1-1,-1-1 1,1 1-1,10 7 1,4 4 24,-1 1-1,0 0 1,-1 2 0,-1 0 0,-1 2-1,0-1 1,-1 2 0,-2 0-1,0 1 1,-1 1 0,-1 0 0,-1 0-1,14 42 1,2 20 137,-4 2 0,18 130 1,-41-211-161,10 83 111,-5 0 0,-9 146 0,0-53 440,3-178-577,1 0-1,0 0 1,-1-1-1,1 1 1,-1 0-1,0 0 1,0 0-1,0-1 1,0 1 0,-1-1-1,1 1 1,-1-1-1,1 1 1,-1-1-1,0 0 1,0 0-1,0 0 1,0 0-1,-4 3 1,5-4-133,-1 0-1,0 0 1,1 0 0,-1 0 0,0 0 0,0 0 0,0-1-1,0 1 1,0 0 0,0-1 0,0 0 0,0 1-1,0-1 1,0 0 0,0 0 0,0 0 0,0 0 0,0-1-1,0 1 1,0-1 0,0 1 0,0-1 0,0 1-1,0-1 1,1 0 0,-1 0 0,-2-1 0,-1-5-1508</inkml:trace>
</inkml:ink>
</file>

<file path=ppt/ink/ink1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07.1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767 0 6912,'-3'0'637,"0"0"0,0 1 1,1-1-1,-1 0 0,0 1 0,1 0 1,-1 0-1,1-1 0,-1 1 1,1 1-1,-1-1 0,1 0 0,-1 1 1,1-1-1,-4 4 0,-16 13 3124,6-2-3489,-18 22 436,-34 47 0,25-29 158,-31 30 628,-157 139-1,105-122-1769,30-26-4995,89-68 2199,2-1-255</inkml:trace>
</inkml:ink>
</file>

<file path=ppt/ink/ink1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08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228 0 8192,'-3'7'1300,"1"1"0,0-1 0,0 1 0,0-1 0,1 1-1,0 0 1,1-1 0,0 1 0,0 0 0,0 0 0,2 8 0,-1 37 210,-3-25-1335,2 1 1,0 0 0,2 0 0,1 0 0,9 37-1,-10-56-48,2 0 0,-1 0 0,1 0 1,1-1-1,0 1 0,0-1 0,12 15 0,-13-19-117,0 0 1,1-1-1,0 1 1,0-1-1,0 0 1,0-1-1,1 1 1,-1-1 0,1 0-1,0 0 1,0-1-1,0 0 1,12 3-1,-13-5-2,1 1-1,0-1 1,0 0-1,-1 0 1,1-1-1,0 0 0,0 0 1,-1 0-1,1-1 1,-1 0-1,1 0 1,-1 0-1,0 0 1,0-1-1,0 0 1,0 0-1,0-1 1,-1 1-1,1-1 1,-1 0-1,0 0 1,0 0-1,5-9 1,1 0 1,-1 0 1,0-1-1,-1 0 1,0-1-1,-2 0 1,1 0 0,5-24-1,-5 4-9,-1 0 0,-2-1 0,-1 0 0,-2 1 0,-7-72 0,3 85 4,1 23-13,7 32-93,10 17 82,-1-1 9,31 69 0,5-7-9,63 202 1,-102-273 50,-1 0 1,-3 0 0,-1 1-1,-2 0 1,-2-1 0,-2 1-1,-1 0 1,-3 0 0,-11 58-1,5-60 101,-21 59-1,26-85-46,-1 0-1,0-1 1,-1 0-1,0-1 1,-1 1 0,0-1-1,-1-1 1,-19 20-1,20-23-10,-1-1 0,0 0 0,0 0 0,0-1 1,-1 0-1,0-1 0,0 0 0,0-1 0,0 0 0,-13 2 0,7-2 26,-1-2 0,1 0 0,0-1 0,-1-1 0,1 0 0,-29-7 0,11 0-8,1-2 1,0-1-1,1-1 1,0-2-1,-57-34 0,64 32-208,0-2 0,1-1 0,-43-44 0,62 57-197,-1 0 1,1 0-1,0-1 1,1 0 0,0 0-1,0 0 1,0 0 0,1-1-1,0 0 1,0 0 0,1 1-1,0-1 1,1-1-1,0 1 1,0 0 0,0 0-1,1 0 1,2-15 0,-1 19-60,-1 0 1,1 0 0,1 0-1,-1 0 1,0 0 0,1 0-1,0 0 1,0 1 0,0-1 0,0 1-1,1-1 1,-1 1 0,1 0-1,0 0 1,0 0 0,0 0-1,1 1 1,3-3 0,-4 2 108,30-29-3576</inkml:trace>
</inkml:ink>
</file>

<file path=ppt/ink/ink1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08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76 5888,'-15'3'4333,"20"4"1586,18 1-1457,-3-8-5779,239-55 6344,-186 37-4870,-70 18-172,97-19-350,-94 19 66,1-1 0,0 1 0,0 0 0,0 0 0,0 1 0,-1 0 0,1 0 0,0 1 0,-1-1 0,1 2 0,-1-1 0,8 4 0,1 9-2496,-3 4-276</inkml:trace>
</inkml:ink>
</file>

<file path=ppt/ink/ink1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09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5376,'2'-26'7354,"2"45"-415,2 340-1704,-9-195-5030,3-146-477,0 22-1254,0-14-4740,0-21 3173</inkml:trace>
</inkml:ink>
</file>

<file path=ppt/ink/ink1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0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1 626 4992,'-1'42'12218,"10"31"-8519,20 71-2593,-4-62-790,57 127-1,54 67-778,-130-265 445,1 4 12,0 0 1,-1 1 0,-1-1-1,0 1 1,-1 0 0,-1 0-1,1 19 1,-3-34 2,-1-1 1,0 1-1,0-1 0,0 1 1,0-1-1,0 1 1,0 0-1,0-1 0,0 1 1,0-1-1,0 1 0,0-1 1,0 1-1,0-1 1,-1 1-1,1-1 0,0 1 1,0-1-1,0 0 0,-1 1 1,1-1-1,0 1 1,-1-1-1,1 1 0,0-1 1,-1 0-1,1 1 0,-1-1 1,1 0-1,0 1 1,-2-1-1,2 0 12,-1-1 0,0 0 1,1 1-1,-1-1 0,1 0 0,-1 0 0,1 0 1,-1 1-1,1-1 0,0 0 0,-1 0 1,1 0-1,0 0 0,0 0 0,0 0 0,0 1 1,-1-1-1,1 0 0,0 0 0,1 0 1,-1 0-1,0-1 0,-19-559 887,11 224 30,2 54-401,6 102-320,1 155-199,2 1 0,1 0 0,1 0-1,15-47 1,-18 66 3,0 1 1,0-1 0,0 1 0,0 0-1,0 0 1,1 0 0,0 0 0,0 1-1,0-1 1,6-5 0,0 7 11,-3 2-21,0 0 0,0 1 0,0-1-1,0 1 1,0 1 0,0-1 0,0 1-1,10 3 1,22 1-126,47-6 13,-20-1 87,0 3 0,72 10-1,81 9-1835,-123-19-3252,-72-7 251,-14 2 2175</inkml:trace>
</inkml:ink>
</file>

<file path=ppt/ink/ink1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1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6912,'1'13'10980,"1"14"-7930,0 6-2617,0 65 1759,-4 95 438,1-187-2545,0 0 0,-1 0 1,1-1-1,-1 1 0,0 0 1,0-1-1,-5 9 0,6-12 65,2-20 191,-1 18-340,2-12 39,1 0-1,0 0 1,1 1-1,1-1 1,6-12-1,-9 20-17,1 0 1,0 1-1,0-1 0,0 1 1,0 0-1,0 0 0,1 0 1,-1 0-1,1 1 0,0-1 1,0 1-1,0 0 0,0 0 1,0 1-1,0-1 0,1 1 0,8-2 1,5-1-7,0 1 0,0 0 1,1 2-1,-1 0 0,26 2 0,-37 0-20,0 0-1,0 1 1,0-1-1,0 1 1,0 1-1,0-1 1,-1 1-1,1 1 1,-1-1-1,0 1 1,0 0 0,0 0-1,-1 1 1,1 0-1,-1 0 1,8 10-1,-1 2-15,-1 0 1,-1 0-1,-1 1 0,0 1 1,-1 0-1,-1 0 0,-1 0 1,-1 1-1,0-1 0,-2 1 1,0 1-1,0 32 0,-4-45 26,0-1-1,0 1 0,-1 0 1,0 0-1,0-1 1,-1 1-1,1-1 0,-2 0 1,1 1-1,-1-2 1,0 1-1,-1 0 1,1-1-1,-1 0 0,-1 0 1,1 0-1,-1-1 1,0 1-1,0-1 0,-11 6 1,2-1 44,-2-1-1,1 0 1,-1-1 0,0-1 0,-1 0 0,0-2-1,-29 6 1,38-10-19,0 0 1,0-1-1,1-1 0,-1 1 1,0-1-1,0-1 0,0 0 1,1 0-1,-12-4 0,10 2-115,-1 1 0,0 0 0,0 1 0,-22-1 0,17 8-1398,13 6-7297,3-11 5324</inkml:trace>
</inkml:ink>
</file>

<file path=ppt/ink/ink1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1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94 4352,'-6'-16'9717,"6"15"-9506,1-1 0,-1 1 0,0 0-1,1 0 1,-1 0 0,1 0 0,0 0-1,-1 0 1,1 0 0,0 0-1,-1 0 1,1 0 0,0 0 0,0 0-1,0 0 1,0 0 0,0 1 0,0-1-1,0 0 1,0 1 0,0-1 0,0 1-1,0-1 1,1 1 0,-1-1 0,0 1-1,0 0 1,3 0 0,34-3 1501,-1 0 1,71-17 0,-1-1-1411,-93 18-607,18-1-719,-32 4 894,1 0 0,-1 0 0,1 0 0,0 0 1,-1 0-1,1 0 0,-1 1 0,1-1 0,-1 0 1,1 0-1,-1 0 0,1 1 0,-1-1 0,1 0 1,-1 1-1,0-1 0,1 0 0,-1 1 1,1-1-1,-1 1 0,0-1 0,1 1 0,-1-1 1,0 0-1,1 1 0,-1-1 0,0 1 0,0 0 1,0-1-1,1 1 0,-1-1 0,0 1 0,0-1 1,0 1-1,0-1 0,0 1 0,0-1 0,0 1 1,0 0-1,0-1 0,0 1 0,-1-1 1,1 2-1,-1 7-2963</inkml:trace>
</inkml:ink>
</file>

<file path=ppt/ink/ink1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3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676 38 4480,'-3'-35'7320,"-6"32"-3047,-7 18-4069,0 2 730,-1 0 0,-34 25 0,-18 17 573,-117 139 968,166-175-2274,1 0 0,1 2 0,2 0 0,0 1 0,-15 34 0,23-44-127,-17 37 267,2 1 0,-29 107 1,31-87-125,3 0 1,3 1-1,4 1 1,-2 79 0,11-91-141,2-1 1,4 1 0,2-1 0,3 0 0,17 65 0,-18-97 2,2 0 1,1 0-1,1-1 0,1 0 0,2-1 0,1-1 0,1-1 0,2 0 0,0-1 1,2-1-1,45 42 0,-59-62-64,0 0 0,0-1 0,1 1 1,-1-1-1,13 3 0,11 8-263,-30-15 213,-1 0 0,0 0 0,0 0 0,1 0 0,-1 0 0,0 0 0,1 0 0,-1 0 0,0 0 0,0 0 0,1 0 0,-1 1 0,0-1 0,0 0 0,1 0 0,-1 0 0,0 0 0,0 1 0,1-1 0,-1 0 0,0 0 0,0 0 0,0 1 0,0-1 0,1 0 0,-1 0 0,0 1 0,0-1 0,0 0 0,0 0 0,0 1 0,0-1 0,0 0 0,0 1 0,0-1 0,0 0 0,0 0 0,0 1 0,0-1 0,0 0 0,0 1 0,0-1 0,0 0 0,0 0 0,0 1 0,0 0 0,-1-1-321,0-1 1,1 1-1,-1 0 1,0 0-1,1 0 1,-1 0-1,0-1 1,1 1-1,-1 0 1,1-1-1,-1 1 1,0 0-1,1-1 1,-1 1-1,1-1 1,-1 1-1,1-1 1,-1 1-1,1-1 1,0 1-1,-1-1 1,1 1-1,-1-1 1,1 1-1,0-2 1,-5-5-2995</inkml:trace>
</inkml:ink>
</file>

<file path=ppt/ink/ink1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3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8832,'15'22'2865,"-1"0"0,-1 1 0,-1 1 0,11 28 0,-7-14-3239,3 1 733,2 0-1,1-2 0,2-1 1,54 62-1,-62-79-177,0 0 0,19 31 1,-32-44-339,1-1 1,-1 1 0,-1 0 0,1 0 0,-1 0 0,0 0 0,0 1-1,-1-1 1,0 1 0,0-1 0,0 1 0,-1-1 0,-1 13 0,1-18 93,0 1-157,0-1 0,0 0 0,-1 0 0,1 0 0,0 0-1,0 0 1,-1 0 0,1 0 0,-1 0 0,1 0 0,-1 0 0,1 0-1,-1 0 1,0 0 0,1 0 0,-1 0 0,0 0 0,-1 0-1,-7 8-2850</inkml:trace>
</inkml:ink>
</file>

<file path=ppt/ink/ink1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3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616 0 5632,'-1'1'435,"-1"0"0,1 0-1,0 0 1,0 0 0,-1 0 0,1 1 0,0-1 0,0 0-1,0 0 1,1 1 0,-1-1 0,0 1 0,0-1 0,1 0-1,-1 1 1,1-1 0,-1 3 0,0 0 110,0-1 1,-1 0-1,1 0 1,-1 1-1,1-1 0,-1 0 1,0 0-1,-4 4 0,2-3-285,-53 57 2085,-120 96 0,-43 31-676,130-99-5152,63-66-1999,22-19 2389</inkml:trace>
</inkml:ink>
</file>

<file path=ppt/ink/ink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3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2688,'0'2'114,"0"-1"0,1 0 0,-1 0 0,0 0 0,1 0 0,-1 0 0,1 0 0,-1 0 0,1 0 0,0 0 0,-1 0 0,1 0 0,0 0 0,0 0 0,0-1 0,-1 1 0,1 0 0,0-1 0,0 1 0,2 0 0,26 19 1716,-5-12-1606,0-1 0,0-1 0,1-1 0,0-1 0,35 1 0,155-13 1120,-211 8-1472,0-1 0,-1 1 0,1 0 0,0 1 0,0-1 0,0 1 0,0 0 0,-1-1 0,1 2 0,0-1 0,-1 0 0,1 1 0,-1-1 0,1 1 0,-1 0 0,0 0 0,0 1 0,0-1 0,5 6 0,-3 4-1024</inkml:trace>
</inkml:ink>
</file>

<file path=ppt/ink/ink1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4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1 160 6144,'1'-5'1496,"1"1"1,-1-1 0,1 1-1,0 0 1,1 0-1,-1 0 1,4-4 0,1-4-1652,0 3 401,1 0 0,0 0 0,0 0 0,1 1 0,0 1 0,1-1 0,0 2 0,0-1 0,0 1 0,1 1 0,0 0 0,0 0 0,0 1-1,1 1 1,-1-1 0,15 0 0,-23 3-182,0 1 0,0 0 1,0 0-1,0 0 0,1 0 0,-1 0 0,0 1 0,0 0 0,0-1 0,0 1 0,0 0 0,0 1 0,0-1 0,0 0 0,-1 1 0,1 0 0,0-1 0,-1 1 0,1 0 1,-1 0-1,0 1 0,0-1 0,0 0 0,0 1 0,0-1 0,0 1 0,-1 0 0,1 0 0,-1-1 0,2 6 0,0 1 43,0-1-1,-1 1 1,0 0-1,-1 0 1,0 0-1,0 0 1,-1 0-1,0 0 1,0 0-1,-3 12 1,-3 3-19,-1-1 1,-1-1 0,0 0 0,-2 0 0,-1 0 0,-1-1 0,0-1 0,-2 0 0,0-1-1,-1 0 1,-19 17 0,24-26-12,-1-1 0,1 0 0,-22 12 0,29-19-72,0 0 0,0 0 0,0 0 0,0-1 0,0 0-1,0 1 1,0-1 0,-1-1 0,1 1 0,0 0 0,-1-1 0,1 1-1,-1-1 1,1 0 0,0 0 0,-1-1 0,1 1 0,-1-1 0,-3 0 0,6 0-6,0 0 0,0 1 0,0-1 1,0 0-1,1 0 0,-1 0 1,0 0-1,0 0 0,1 0 1,-1 0-1,1 0 0,-1 0 0,1 0 1,-1 0-1,1 0 0,0 0 1,-1 0-1,1-1 0,0 1 1,0 0-1,0 0 0,0 0 0,0 0 1,0-1-1,0 1 0,0 0 1,0 0-1,1 0 0,-1 0 1,0 0-1,1-1 0,-1 1 1,1 0-1,-1 0 0,2-1 0,0-3 5,0 1-1,1 0 0,-1 0 0,1 0 0,0 0 0,0 0 0,7-6 1,-7 7 25,1 1 0,-1 0 0,1 0 0,-1 0 0,1 0 1,0 0-1,0 1 0,0 0 0,0 0 0,0 0 0,0 0 0,1 0 1,-1 1-1,0 0 0,0 0 0,0 0 0,0 0 0,1 1 1,-1 0-1,0 0 0,0 0 0,0 0 0,0 0 0,0 1 1,0 0-1,4 2 0,10 7 215,-1 1 0,-1 0 0,0 1 0,19 20 0,1 0 415,-33-30-638,1 0 0,-1 0 1,1-1-1,0 0 0,0 0 0,0 0 0,0 0 0,0 0 0,0-1 1,0 0-1,0 0 0,1 0 0,-1 0 0,1-1 0,-1 1 0,0-1 1,1 0-1,-1-1 0,1 1 0,6-2 0,3-3-627,-1 0 0,1 0 0,-1-1 0,23-15 0,27-11-7560,-43 24 4327</inkml:trace>
</inkml:ink>
</file>

<file path=ppt/ink/ink1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4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39 101 6784,'-2'0'309,"1"-1"1,-1 1-1,0-1 1,0 0-1,1 1 1,-1-1-1,0 0 1,1 0-1,-1-1 1,1 1-1,-1 0 1,-1-2-1,-12-10 9321,14 13-8414,19-2-718,-1 0 1,0-1-1,0-1 1,22-8-1,7 0 210,0 1-415,1 3 0,-1 1 1,66 0-1,-69 9-620,-29-1-457,0 0-1,1-1 0,-1 0 1,0-2-1,23-3 0,-34 4-31,-3 0 720,0 1-1,0 0 1,0 0 0,0 0-1,0 0 1,0 0 0,0 0-1,1 0 1,-1-1 0,0 1-1,0 0 1,0 0 0,0 0 0,1 0-1,-1 0 1,0 0 0,0 0-1,0 0 1,0 0 0,1 0-1,-1 0 1,0 0 0,0 0 0,0 0-1,0 0 1,1 0 0,-1 0-1,0 0 1,0 0 0,0 0-1,0 0 1,0 0 0,1 0-1,-1 0 1,0 1 0,0-1 0,0 0-1,0 0 1,0 0 0,1 0-1,-1 0 1,0 0 0,0 0-1,0 1 1,0-1 0,0 0-1,0 0 1,0 0 0,0 1 0,0 2-3104</inkml:trace>
</inkml:ink>
</file>

<file path=ppt/ink/ink1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5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19 5632,'-8'-10'-89,"5"3"3904,1 5 920,3 6-354,1 14-2034,0 45-605,-3 0 1,-12 92-1,-2 61-932,15-157-1514,0-58-597,0-8-3563,0 0 1514</inkml:trace>
</inkml:ink>
</file>

<file path=ppt/ink/ink1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6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86 158 5888,'-1'5'1562,"0"0"0,0 0 1,0 0-1,1 0 0,0 0 1,0 0-1,0 0 0,0 0 0,3 9 1,-2 6-653,-1-10-701,0 1 0,1 0 0,1 0 1,-1 0-1,2 0 0,-1-1 1,1 1-1,1-1 0,9 19 0,-9-23-68,0 1 0,1-1-1,-1 0 1,1 0 0,1-1-1,-1 0 1,1 0 0,0 0-1,0 0 1,0-1 0,1 0-1,0-1 1,-1 1 0,15 4-1,-16-7-123,1 0 1,-1 0-1,1-1 0,-1 0 1,1 0-1,-1 0 0,1 0 1,-1-1-1,1 0 0,-1 0 1,0 0-1,1-1 0,-1 0 1,0 0-1,0 0 0,0-1 1,0 0-1,-1 0 0,1 0 1,-1 0-1,0-1 0,0 1 1,8-9-1,2-3 17,-1-1 0,0 0-1,-2 0 1,1-1 0,13-29 0,-16 28 7,-1-1 0,-1 0 0,-1 0 0,8-38 0,-12 48-1,-1 0 0,-1 0 1,1 0-1,-1 0 0,-1 0 0,0 0 0,0 0 1,-1 0-1,0 0 0,0 0 0,-1 0 0,0 1 1,-6-12-1,9 20-40,0 0 1,0 0-1,0 0 0,0-1 1,-1 1-1,1 0 0,0 0 1,0 0-1,0 0 0,0-1 1,0 1-1,0 0 0,-1 0 1,1 0-1,0 0 0,0 0 1,0-1-1,-1 1 1,1 0-1,0 0 0,0 0 1,0 0-1,-1 0 0,1 0 1,0 0-1,0 0 0,0 0 1,-1 0-1,1 0 0,0 0 1,0 0-1,0 0 0,-1 0 1,1 0-1,0 0 1,0 0-1,0 0 0,-1 0 1,1 0-1,0 0 0,0 0 1,0 1-1,-1-1 0,1 0 1,0 0-1,0 0 0,0 0 1,0 0-1,-1 1 0,1-1 1,0 0-1,0 0 1,0 0-1,0 0 0,0 1 1,0-1-1,0 0 0,0 0 1,-1 0-1,1 1 0,0-1 1,0 0-1,0 0 0,0 0 1,0 1-1,-4 13-3,4-14 4,-3 15-1,1 1 0,0 0 0,1 0 0,1 0 0,1-1 0,0 1 0,1 0 0,0 0 0,9 25 0,3 33 0,44 243-7,-1-6 89,-45-221 8,2 127 1,-15-193-38,-1-1 1,0 0-1,-2 0 0,-1 0 0,-1 0 1,0 0-1,-2-1 0,0-1 0,-2 1 1,-14 23-1,19-35 4,-1-1 1,0-1 0,0 1-1,-1-1 1,0 0 0,0-1-1,-1 0 1,0 0 0,0 0-1,0-1 1,-1 0-1,0-1 1,0 0 0,-1 0-1,0-1 1,1 0 0,-1-1-1,0 0 1,-1-1 0,1 0-1,0 0 1,-1-1-1,1-1 1,-19 0 0,16-2-18,-1 0-1,1-1 1,-1-1 0,1 0 0,0 0 0,1-1 0,-1-1 0,1 0 0,0-1-1,0 0 1,1-1 0,0 0 0,1-1 0,0 0 0,0-1 0,0 0 0,2 0-1,-1-1 1,-10-18 0,10 14-40,2 0-1,0-1 1,0 1-1,2-1 1,0 0-1,0-1 1,2 1-1,0-1 1,1 0-1,1 0 1,0 0-1,1 1 1,1-1-1,0 0 1,7-25-1,-6 33-24,0 1 0,1-1 0,0 1 1,0 0-1,1 0 0,0 0 0,0 1 0,1 0 0,0-1 0,0 1 1,1 1-1,0-1 0,0 1 0,1 0 0,-1 1 0,1-1 0,0 1 1,13-6-1,-7 5-424,0 0 1,0 1 0,1 1 0,18-5-1,63-2-5967,-61 8 2874,-4-1-169</inkml:trace>
</inkml:ink>
</file>

<file path=ppt/ink/ink1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7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10 161 4864,'-2'-3'628,"1"1"1,0 0-1,0-1 1,0 1 0,0-1-1,0 0 1,1 1-1,-1-1 1,1 1-1,-1-1 1,1 0-1,0 0 1,0 1-1,1-1 1,-1 0 0,0 1-1,1-1 1,-1 0-1,1 1 1,2-5-1,-1 2-270,1-1 0,0 1 0,1 0-1,-1 0 1,1 0 0,0 0 0,1 1-1,-1-1 1,6-3 0,-3 2-308,0 1 1,0 0 0,0 1-1,0-1 1,1 2-1,-1-1 1,1 1-1,0 0 1,0 0-1,1 1 1,-1 0 0,0 1-1,1 0 1,12 0-1,-16 1 20,-1 1 1,0 0-1,1 0 0,-1 1 0,0-1 0,0 1 1,0 0-1,0 0 0,0 0 0,0 0 0,0 1 0,-1 0 1,1 0-1,-1 0 0,0 0 0,5 6 0,-4-3 18,0 1 0,0 0-1,0 0 1,-1 0-1,0 0 1,-1 1 0,1-1-1,1 16 1,-1-6-13,-2 0 0,0 0 0,-1 1 0,-1-1 0,0 0 0,-2 0 0,-7 32 0,5-36-29,-1 1 1,1-1-1,-2 0 1,0 0-1,0-1 1,-2 0-1,-16 19 1,20-24-11,-2-1 0,1 1-1,-1-2 1,0 1 0,0-1 0,0 0 0,-1 0 0,1-1 0,-1 0 0,0-1 0,-1 1-1,1-1 1,-14 2 0,19-5-22,-1-1-1,1 1 0,-1-1 1,0 0-1,1 0 0,-1 0 1,1 0-1,0 0 0,-1-1 1,1 0-1,0 0 0,0 0 1,0 0-1,0 0 0,0 0 1,1-1-1,-1 1 0,1-1 1,-4-4-1,5 6-1,0 0 0,0-1 0,-1 1 0,1 0 0,0 0 0,0-1 0,0 1 0,1-1-1,-1 1 1,0-1 0,0 1 0,1-1 0,-1 1 0,1-1 0,0 1 0,-1-1 0,1 0 0,0 1 0,0-1 0,0 0 0,0 1 0,0-1-1,0 0 1,0 1 0,1-1 0,-1 0 0,1 1 0,-1-1 0,1 1 0,0-1 0,-1 1 0,1-1 0,0 1 0,0-1 0,0 1 0,0 0 0,0 0-1,0-1 1,1 1 0,-1 0 0,2-1 0,0 1 10,0 0-1,0 1 0,0-1 1,0 1-1,0-1 0,0 1 1,0 0-1,1 0 0,-1 1 1,0-1-1,0 1 0,0-1 1,0 1-1,0 0 0,0 0 1,0 1-1,-1-1 0,1 0 1,0 1-1,0 0 0,-1-1 1,1 1-1,-1 0 1,3 4-1,11 7 133,-1 1 0,18 21 1,-31-32-128,5 5 7,0-1 0,1-1 0,0 1-1,0-1 1,0 0 0,1-1 0,0 0-1,0 0 1,0-1 0,0-1 0,17 5-1,-21-7-75,0 0 0,0-1 0,1 0 0,-1 0 0,0-1 0,0 1 0,1-1 0,-1 0 0,0-1 0,0 1 0,0-1 0,0 0 0,7-4-1,5-2-1147,-2-1 0,24-18 0,-15 6-1946,-5 4-214</inkml:trace>
</inkml:ink>
</file>

<file path=ppt/ink/ink1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8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13 3712,'0'0'256,"0"0"-1,0-1 1,0 1 0,0-1-1,0 1 1,0-1 0,0 1 0,0-1-1,0 1 1,0-1 0,0 1-1,0-1 1,0 1 0,1 0-1,-1-1 1,0 1 0,0-1 0,0 1-1,1 0 1,-1-1 0,0 1-1,1-1 1,-1 1 0,0 0 0,1-1-1,-1 1 1,0 0 0,1 0-1,-1-1 1,1 1 0,-1 0-1,0 0 1,1 0 0,-1-1 0,2 1-1,17 7 2676,25 29-1980,-39-32 233,25 25-564,-2 0-1,-1 2 0,-1 1 0,-2 2 0,-1 0 1,27 55-1,83 229-161,-114-267-67,7 27 121,-4 1 0,21 143 0,-38-180-257,-2 0-1,-2 1 0,-2 0 1,-2-1-1,-9 48 1,0-25 82,-4-1 0,-36 96 1,39-128-195,-2-1 0,-1-1 0,-2 0 0,-1-1 0,-1-1 0,-43 46 0,21-31 129,-3-2 0,-1-2 1,-54 35-1,96-72-372,1 1 0,-1-1 0,0 0 0,0 0 0,0-1 0,0 1 0,0-1 0,0 1 0,0-2-1,0 1 1,0 0 0,-6 0 0,9-1-1542,1 0-492,0 0-1258,0 0-320</inkml:trace>
</inkml:ink>
</file>

<file path=ppt/ink/ink1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8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6656,'0'-9'3328,"17"-5"-1536,-11 9 3455,8 5-4607,-5 0 0,19 0 512,-5 0 0,20-4-1536,-11 0 128,11-8 768,-10 8 0,5-6-512,-6 1 0,-7 5-896,-8 4 0,-6 0-1792,-2 0 1</inkml:trace>
</inkml:ink>
</file>

<file path=ppt/ink/ink1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9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8832,'2'0'4247,"9"0"-2575,-7 0 3587,89 2-451,-40 1-4407,90-9 1,-96 1-1515,-14 4-4964,-24 1 2878</inkml:trace>
</inkml:ink>
</file>

<file path=ppt/ink/ink1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19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57 597 8320,'1'4'1175,"-1"0"1,0 0-1,0 0 0,0 0 1,-1 0-1,1 0 1,-1 0-1,0 0 0,-3 7 1,-8 26 3377,6-20-4967,2-3 588,1 1-1,0 0 1,1 0 0,1-1 0,0 1 0,1 0 0,0 0 0,2 0 0,4 22 0,-1-14 87,2-1 0,1 1 1,0-1-1,2-1 0,14 23 0,-16-31-188,1-1-1,0 0 1,1 0 0,0-1-1,1-1 1,1 0 0,-1 0-1,2-1 1,-1-1 0,1 0-1,19 8 1,-8-4 62,2-2 1,-1-1 0,1 0-1,1-2 1,32 4-1,-42-9-75,0 0 1,0-1-1,0-1 0,0 0 0,0-2 0,0 0 0,-1 0 0,1-2 0,0 0 0,-1-1 0,0-1 0,0 0 0,-1-1 0,1-1 0,-2 0 0,1-1 0,-1 0 0,0-2 0,-1 1 0,-1-2 0,1 0 0,-2 0 1,0-1-1,0 0 0,-1-1 0,15-28 0,-14 21-57,-1 0 0,0-1 0,-2 0 0,-1-1 0,0 0 0,2-25 0,-4 11-11,-2 0-1,-1-1 0,-2 0 1,-9-64-1,9 100 7,-5-39-72,-1 1 0,-3 0-1,-1 0 1,-2 1 0,-24-55-1,24 71 51,-1 0 0,-1 1 0,-2 0 0,0 1 0,-1 1 0,-1 1 0,-39-33 0,39 39-37,-1 2-1,-38-17 0,47 23 33,0 1 0,-1 1 0,1 0-1,-1 0 1,1 1 0,-1 0 0,0 1 0,-19 1-1,16 2 16,0 1-1,-1 1 0,2 0 0,-1 1 0,0 1 0,1 0 1,0 1-1,0 0 0,1 1 0,-12 9 0,-2 4-40,1 0 0,1 1 0,-30 37-1,35-35-270,0 1 0,2 1 0,1 0-1,1 1 1,-21 53 0,27-54-510,0 1 0,3 1 1,0-1-1,2 1 0,0 0 0,2 34 1,2 22-2643</inkml:trace>
</inkml:ink>
</file>

<file path=ppt/ink/ink1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4:51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6 491 1664,'5'9'-991,"-4"-11"6878,-2 4 1984,1 10-6836,-5 63-640,2-58-393,1 0-1,1 0 0,1 0 0,1 0 1,0 0-1,1-1 0,4 20 1,40 173-128,-45-203 124,4 28-27,-2 67 0,-3-70 48,1 1 0,10 59 1,-7-65-20,3 51 0,0 5 0,3 41 0,-7-74 0,-1-24-3,5 79-124,-9 177 1,4-191 339,0-32-42,-1-40-118,1 1 0,1-1 0,1 0 0,5 18 0,11 58-62,-13-21 762,-4-1 1,-6 99 0,-8-112-1310,8-43 450,0-1-1,0 1 1,0 16-1,1-11 848,0-15-51,1-15 141,16-172 624,-5 98-1310,8-38 139,-11 81-208,-1 0 0,0-42 0,2-63 107,39-226 1,-4 54-189,37-323-123,-65 570 214,2 1-1,27-68 0,-18 58 320,23-59 321,-34 87-733,-13 42 90,1 0-1,-1 0 0,2 0 1,7-16-1,-10 23 46,32-29-277,-32 31 143,0-1 0,1 0-1,-1 1 1,0-1 0,0 0 0,1 1 0,-1 0-1,0-1 1,1 1 0,-1 0 0,0 0 0,1 0-1,-1-1 1,0 2 0,1-1 0,-1 0 0,0 0-1,1 0 1,-1 0 0,0 1 0,1-1 0,-1 1-1,0-1 1,1 1 0,-1 0 0,0-1 0,2 2-1,16 5-54,13-9 147,0-1-1,44-11 0,29-14-234,-57 10 59,-41 14 128,1 1 1,-1 0-1,0 0 1,1 1-1,0 0 1,-1 0-1,1 1 1,10-1-1,19 4-151,30-3 226,-37-3 36,46-11 1,-65 12-120,-1 2 0,1-1 1,0 2-1,0-1 0,19 3 1,-20-1 23,-1-1 1,1 1-1,-1-2 1,1 1 0,-1-1-1,1-1 1,13-3-1,1-3 92,0 1 0,0 1 0,1 1-1,0 1 1,29 0 0,-45 4-148,27 0 102,-1-1 0,38-7 1,8 4 80,-30 4-106,-47 0-74,78-7 162,1 4 0,92 8 0,-131 2-137,-36-4-16,1-1 0,0-1 1,0 0-1,0 0 0,0-1 0,0 0 1,0-1-1,0 0 0,13-2 0,-8-1 20,0 1 1,0 0-1,0 2 0,0-1 0,1 2 1,-1 0-1,0 1 0,1 0 0,-1 1 0,0 1 1,19 5-1,-18-4-15,0-1 1,1 0 0,-1-1-1,0-1 1,1 0-1,0-1 1,-1-1 0,23-4-1,-3 2-6,-17 2 64,0 2 0,30 3 0,-31-2 0,-1 0 0,0-2 1,21-1-1,28-12 280,-50 9-281,-1 1 0,0 0-1,28-1 1,-38 4-76,0 1 0,0 0 0,0 0 0,-1 0 0,1 0 0,0 0 0,-1 1 0,1-1 0,-1 1 0,0 0 0,0 0 0,5 4 0,-6-4 0,0 0 1,1 0-1,-1 0 1,1 0 0,-1-1-1,1 1 1,0-1-1,0 0 1,0 0-1,-1 0 1,1 0 0,0 0-1,0-1 1,0 1-1,0-1 1,0 0-1,0 0 1,0 0-1,0 0 1,0 0 0,6-2-1,27-8 4,2 1 0,59-5 0,-52 8 0,-38 6-6,1 0 0,0 0 0,-1 1-1,1 0 1,-1 0 0,1 1 0,-1 0 0,0 0-1,8 4 1,-7-3 0,0 0-1,-1-1 0,1 0 1,0 0-1,1 0 1,-1-1-1,0-1 0,0 1 1,10-2-1,177-30 135,-189 31-115,-1 0-1,1 1 1,-1-1-1,1 1 1,-1 1-1,1-1 1,-1 1 0,0-1-1,0 1 1,0 1-1,0-1 1,6 5-1,-3-3 7,-1 0-1,1 0 1,0-1 0,13 4-1,-17-7-18,1 0 0,0 0 0,0 0 0,0 0 0,0-1 0,-1 0 0,1 0 0,0 0 0,0 0 0,-1-1 0,1 0 0,4-2 0,-5 1 0,1 1 0,0 0 0,0 0 0,0 1 0,0 0 0,0 0 0,1 0 0,-1 0 0,0 1 0,10 0 0,-3 3 0,-1 0 1,0 1-1,19 8 0,-24-8-6,-1-1 0,0-1 0,1 1 0,0-1 0,-1 0 0,1 0 0,0-1 0,0 0 0,0 0 0,0 0 0,0-1 0,0 1 0,0-1 0,0-1 0,0 1 0,0-1 0,11-3 0,15-12-30,21-8 125,-50 23-84,0 0 0,0 1-1,1-1 1,-1 1 0,0 0-1,1-1 1,-1 2 0,0-1 0,1 0-1,-1 1 1,0-1 0,0 1-1,0 0 1,1 0 0,3 2-1,0 0-5,1 0-1,0-1 1,-1 0-1,1 0 1,0-1-1,0 0 1,0 0-1,0-1 1,1 0-1,-1 0 1,0-1-1,0 0 1,0-1-1,-1 1 1,1-2-1,14-5 1,32-6-123,-50 14 119,-1 0-1,1 0 1,-1 0-1,1 0 1,-1 1-1,0 0 0,1-1 1,-1 1-1,5 2 1,-5-1 0,-1-1 1,1 0-1,-1-1 1,1 1-1,0 0 1,0-1-1,-1 1 1,1-1-1,0 0 0,0 0 1,-1 0-1,1 0 1,0-1-1,0 1 1,2-2-1,-1 1 11,-1-1 0,0 1-1,0 0 1,1 0 0,-1 0 0,1 1 0,-1-1-1,1 1 1,-1 0 0,1-1 0,-1 2-1,1-1 1,-1 0 0,1 1 0,-1 0 0,1-1-1,-1 1 1,0 1 0,0-1 0,1 0 0,4 4-1,-4-4-4,2 1 2,0-1 0,0-1-1,1 1 1,-1-1 0,0 0-1,0 0 1,0-1 0,0 0 0,0 0-1,0 0 1,6-3 0,37-4-36,-15 9 34,-25 0 2,1-1 0,-1 0 0,0 0 0,1-1 0,-1-1 0,18-4-1,-18 3 41,1 1 0,0-1-1,0 1 1,0 1 0,16-1-1,-25 3 56,-1 1 0,1-1 0,0 0 0,-1 0 0,1 0 0,0 1 0,-1-1 0,0 0 0,1 1 0,-1-1 0,0 0 0,1 1 0,-1-1 0,0 0 0,0 1 1,0-1-1,-1 2 0,1 4-1912,0-26-7224,0 15 5305</inkml:trace>
</inkml:ink>
</file>

<file path=ppt/ink/ink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4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0 667 1664,'1'-2'221,"0"0"0,0 0-1,0 0 1,0 0 0,0 0 0,1 0 0,-1 0-1,1 1 1,-1-1 0,1 0 0,-1 1-1,1 0 1,0-1 0,0 1 0,0 0 0,0 0-1,0 0 1,0 0 0,2-1 0,11-2 65,0 0-1,0-1 1,-1-1 0,0 0-1,0-1 1,0 0 0,-1-2-1,0 1 1,19-18 0,3-7 597,54-65 1,-67 72-836,-9 9 41,-1 0 0,0 0 1,-1-1-1,-1-1 1,0 0-1,-1 0 1,9-33-1,-16 44-55,0 0 0,-1 0 0,0 0 1,0 0-1,-1 0 0,0 0 0,0 0 0,-1 0 0,0 0 0,-2-9 1,1 12-12,1 1 1,-1-1-1,0 0 1,-1 1-1,1-1 1,-1 1-1,0 0 1,0 0-1,-1 0 1,1 0 0,-1 1-1,1-1 1,-1 1-1,0 0 1,-1 0-1,1 0 1,-6-2-1,3 1-17,1 2-1,-1-1 1,1 1 0,-1 0-1,0 0 1,0 1 0,0 0-1,0 0 1,0 0-1,0 1 1,0 0 0,0 1-1,0 0 1,0 0-1,0 0 1,0 1 0,0 0-1,0 0 1,1 0-1,-1 1 1,1 0 0,0 1-1,0 0 1,0-1-1,0 2 1,-9 8 0,6-4-31,0-1 1,0 2 0,1 0-1,1 0 1,-1 0 0,2 1-1,0 0 1,0 0 0,1 0 0,0 1-1,1 0 1,0 0 0,1 0-1,-2 14 1,3-3 28,2 0 0,1 1 0,0-1 0,2 0 0,0 0 0,14 43 0,-4-25 158,2 0-1,38 70 0,-42-91-63,2-1 0,0-1 1,1 0-1,1 0 0,0-2 0,1 0 0,1-1 1,37 25-1,-27-22 25,1-2 0,0-2 0,1 0-1,1-2 1,53 15 0,-72-25-98,-1 0 0,1 0 0,-1-1 0,1-1 0,-1 0-1,1 0 1,0-1 0,-1 0 0,1-1 0,-1 0 0,0 0 0,0-1-1,0-1 1,15-7 0,2-3 53,-1-2-1,-1-1 0,40-35 1,-47 36-30,-1-2 1,-1 0-1,0 0 0,-2-2 0,0 0 1,-1 0-1,-1-1 0,0-1 1,7-23-1,-4 5-17,-1-2 1,-2 0-1,-3 0 0,6-49 1,-12 59 5,0 0 0,-6-65-1,2 86-38,0 0 0,-1-1 1,0 1-1,0 0 0,-2 1 0,1-1 0,-1 0 0,-1 1 0,0 0 0,0 0 0,-1 0 0,-8-9 0,10 15-7,0 1 0,0 0-1,0 1 1,0-1 0,-1 1-1,1 0 1,-1 0 0,1 0 0,-1 0-1,0 1 1,0 0 0,1 0-1,-1 0 1,0 1 0,-10 0 0,-5 0-63,-1 1 1,-29 6 0,43-5 53,-1 0 1,1 0 0,0 1 0,0 0 0,0 1-1,0-1 1,1 1 0,-1 1 0,1-1 0,0 1 0,0 0-1,1 1 1,-1-1 0,1 1 0,1 0 0,-1 0 0,1 1-1,0-1 1,0 1 0,1 0 0,-4 10 0,0 2-21,0 0 1,2 1-1,0 0 1,1 0-1,1 0 1,-1 41 0,6-31 4,0 0 0,2 0 0,1-1 0,2 1 0,0-1 0,2 0 0,18 39 0,-5-22 3,2-1 0,2-2 0,51 68 0,-62-93 49,1 0 0,1-1 0,0-1 0,1 0 0,1-2 1,0 0-1,1-1 0,0-1 0,1-1 0,0 0 0,43 13 0,-52-20 9,0-1-1,0 0 1,0-1-1,1 0 1,-1-1-1,0-1 1,1 0-1,-1 0 1,1-1-1,-1-1 1,0 0-1,0-1 1,0 0-1,0-1 1,0 0-1,-1 0 1,1-2-1,-1 1 1,-1-2-1,1 1 1,-1-1-1,0-1 1,0 0-1,10-11 1,-9 5 50,0 0 0,-1-1 1,15-30-1,-8 16-28,-17 28-52,1 1 1,-1-1 0,1 1 0,-1-1-1,0 1 1,1 0 0,-1-1 0,0 1-1,1-1 1,-1 1 0,0-1 0,1 0-1,-1 1 1,0-1 0,0 1 0,0-1-1,0 1 1,0-1 0,0 0 0,0 1-1,0-1 1,0 1 0,0-1 0,0 0-1,0 1 1,0-1 0,0 1 0,0-1-1,0 0 1,-1 1 0,1-1 0,0 1-1,0-1 1,-1 1 0,1-1 0,-1 1-1,1-1 1,0 1 0,-1-1 0,1 1-1,-1 0 1,1-1 0,-1 1 0,1 0-1,-1-1 1,0 1 0,0 0-4,-1 0 1,1-1-1,0 2 1,-1-1-1,1 0 1,-1 0-1,1 0 1,0 1-1,-1-1 1,1 1-1,0-1 0,-1 1 1,1-1-1,0 1 1,0 0-1,-1 0 1,1-1-1,0 1 1,-2 2-1,0 0-5,0 1-1,0-1 1,0 1-1,0 0 0,1-1 1,-1 1-1,1 0 1,0 1-1,0-1 1,0 0-1,1 0 1,0 1-1,0-1 0,0 1 1,0-1-1,1 1 1,-1 0-1,1 4 1,1-2 3,0 0 0,1 0 0,-1 0 0,1-1 0,1 1 1,-1-1-1,1 1 0,0-1 0,1 0 0,8 12 0,-4-7 34,2 0 0,-1-1-1,2 0 1,-1-1-1,1 1 1,1-2-1,-1 0 1,1 0-1,1-1 1,0-1-1,17 7 1,-13-8 15,0-2-1,0 0 1,0-1 0,0 0-1,0-1 1,0-2 0,0 1-1,0-2 1,0 0 0,0-1 0,-1-1-1,19-6 1,-16 3 0,-1 0 0,0-1 0,0-1-1,-1-1 1,0 0 0,0-1 0,-1-1 0,-1-1 0,0 0 0,14-17-1,-23 23-21,0-1 0,-1 1 0,0-2-1,-1 1 1,1 0 0,-1-1-1,-1 0 1,0 0 0,0 0-1,-1 0 1,0 0 0,0-1-1,-1 1 1,-1-1 0,1 1-1,-2-1 1,-1-13 0,1 15-8,0 1 1,-1 0-1,0-1 0,0 1 1,-1 0-1,0 0 1,0 1-1,0-1 1,-1 1-1,0-1 0,0 1 1,-1 0-1,0 1 1,0-1-1,0 1 1,-1 0-1,0 0 0,0 0 1,0 1-1,0 0 1,-1 0-1,-9-3 0,5 3-17,1 0-1,-1 2 0,0-1 0,0 1 0,0 1 1,0 0-1,0 0 0,0 1 0,0 0 0,0 1 0,0 1 1,-19 4-1,-2 4-122,0 2 1,-54 27-1,66-30 74,14-6 29,1-1-1,0 1 1,-1 0-1,1 0 0,0 1 1,0-1-1,1 1 1,-1 0-1,1 1 0,0-1 1,0 1-1,0 0 1,1 0-1,0 0 0,0 0 1,0 0-1,0 1 1,-2 7-1,4-7-27,1 0 0,-1 0 0,1-1 0,0 1 0,0 0 0,1 0 0,0 0 0,0 0 0,0 0 0,0-1 0,1 1 0,0-1 0,1 1 0,-1-1 0,1 0 0,0 0 0,0 0 0,6 7 0,-3-6-186,0 1-1,1-1 1,0 0-1,0-1 1,0 0 0,1 0-1,0 0 1,0-1-1,0 0 1,0-1-1,1 0 1,0 0 0,-1 0-1,15 1 1,2 0-1173,1-1 1,0-1 0,48-2-1,-32-4-145</inkml:trace>
</inkml:ink>
</file>

<file path=ppt/ink/ink1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07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998 118 2432,'0'-28'7750,"0"-35"-4748,0 62-2971,0 0 1,0 0-1,-1 1 1,1-1-1,0 0 1,0 0-1,-1 0 1,1 0-1,0 0 1,-1 0-1,1 0 1,-1 1-1,1-1 1,-1 0-1,1 0 1,-1 1-1,0-1 1,1 0-1,-1 1 1,0-1-1,0 1 1,0-1-1,1 1 1,-1-1-1,-1 0 1,-30-6 527,-29 11 111,49-1-576,1 1 0,0 0 0,-1 1 0,2 0 0,-1 0 0,1 2 0,0-1 0,-10 9 0,-39 21 105,54-33-201,1 0 1,-1 1 0,1-1-1,0 1 1,0 0-1,0 0 1,1 0-1,-1 0 1,1 0-1,0 1 1,0 0 0,-3 7-1,-24 63-128,30-74 130,-8 30 56,2 2 1,0-1 0,2 1 0,2 0 0,1-1 0,1 1 0,2 0 0,9 49-1,40 136 334,-24-111-118,23 83 752,10 11 620,-3-13-366,-55-180-1238,16 69 372,12 120-1,-28-172-362,-1 1 0,-2-1-1,0 1 1,-2-1 0,-1 1-1,-1-1 1,-1 0 0,-16 43 0,12-44 44,-1 0 1,0-1-1,-2 0 1,-1-1-1,-1-1 1,-17 21-1,25-34-52,-1-1 0,1 0-1,-1 0 1,-1-1 0,1 0-1,-1 0 1,0-1 0,0 0-1,0-1 1,-1 0 0,0 0-1,0-1 1,0 0 0,0-1-1,0 0 1,0-1 0,-17 1-1,-2-3 71,20 0-50,1 0-1,-1 1 0,0 0 1,0 1-1,1 0 0,-15 3 1,23-3-49,-1-1-1,0 0 1,0 1 0,1-1 0,-1 1 0,0-1 0,1 1 0,-1-1 0,1 1 0,-1-1 0,0 1 0,1-1 0,0 1 0,-1 0 0,1-1 0,-1 1 0,1 0 0,0 0 0,-1-1 0,1 1 0,0 0-1,0 0 1,-1-1 0,1 1 0,0 0 0,0 0 0,0 0 0,0-1 0,0 1 0,0 0 0,0 0 0,1-1 0,-1 1 0,0 0 0,0 0 0,0 0 0,1-1 0,-1 1 0,0 0 0,1-1 0,-1 1-1,1 0 1,-1-1 0,1 1 0,0 0 0,30 38 230,-20-26-159,12 17-16,49 49 0,-21-25-179,-43-44 122,0 1 0,0 0 0,-1 0 0,0 0 0,-1 1 0,-1 0 0,0 0 0,0 1 0,-1 0 0,-1-1 0,4 26 0,-4 4 17,-2-1 1,-5 62-1,1-25 5,-4 22 191,-5 0-1,-3-1 1,-5-1-1,-4 0 1,-5-2-1,-45 104 1,-6 4-42,-85 335 0,105-339-181,24-91 0,-64 198 256,70-214-128,4 0 0,4 2 0,4 1 0,5 0 0,-3 142 0,16-220-114,1-1 0,0 1-1,1 0 1,1-1 0,0 0 0,2 1-1,7 20 1,-6-26 1,0 0 0,1-1 1,0 1-1,1-1 0,0-1 0,1 0 1,0 0-1,0-1 0,1 0 0,12 8 0,7 7 156,-1 1 0,41 47-1,-65-68-192,0 0-1,0 1 1,1-2-1,0 1 0,0 0 1,0-1-1,0 0 0,1 0 1,-1-1-1,1 0 0,0 0 1,9 3-1,-10-4-195,-4-1 121,-1 1 0,1-1 0,0 0 0,0 0 0,0 0 0,-1 0 0,1 1 0,0-1 0,0 0 0,0 0 0,0-1-1,0 1 1,-1 0 0,1 0 0,0 0 0,0-1 0,0 1 0,-1 0 0,1-1 0,0 1 0,0 0 0,-1-1 0,1 1-1,0-1 1,-1 1 0,1-1 0,-1 0 0,1 1 0,0-1 0,-1 0 0,1 1 0,-1-1 0,0 0 0,1 1 0,-1-1-1,0 0 1,1 0 0,-1 0 0,0 1 0,0-2 0,2-2-424,8-17-3191</inkml:trace>
</inkml:ink>
</file>

<file path=ppt/ink/ink1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07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25 5632,'0'0'270,"0"-1"1,-1 0-1,1 1 1,0-1-1,-1 0 1,1 0-1,0 1 1,0-1-1,0 0 1,-1 0-1,1 1 1,0-1-1,0 0 1,0 0-1,0 1 1,1-1-1,-1 0 1,0 0-1,0 1 1,0-1-1,1 0 1,-1 0-1,0 1 1,1-1-1,-1 0 1,0 1-1,1-1 1,-1 1-1,1-1 1,-1 0-1,1 1 1,-1-1-1,1 1 1,0-1-1,16 5 5300,0 7-6016,20 19 948,-2 2 1,-1 2-1,49 62 0,27 28-57,-85-96-654,-2 0 0,-1 1-1,-1 1 1,25 49 0,-36-56-1017,-10-23 1109,0 0 0,1 1 0,-1-1 0,0 0 0,0 1-1,1-1 1,-1 1 0,0-1 0,0 1 0,0-1 0,0 1 0,0-1 0,0 0 0,1 1 0,-1-1-1,0 1 1,0-1 0,-1 1 0,1-1 0,0 1 0,0-1 0,0 1 0,0-1 0,0 0 0,0 1 0,-1-1-1,1 1 1,0-1 0,0 1 0,0-1 0,-1 0 0,1 1 0,0-1 0,-1 0 0,1 1 0,0-1 0,-1 0-1,1 0 1,0 1 0,-1-1 0,1 0 0,-1 0 0,0 1 0,-4-1-2592</inkml:trace>
</inkml:ink>
</file>

<file path=ppt/ink/ink1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08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673 1 6144,'-23'43'3072,"-25"5"-1664,39-41 4096,-34 41-4737,11-18 1,-25 32 256,15-14 128,-44 27-1536,20-20 0,-8 0 896,17-12 0,5-8-1152,10-4 0,19-19-1919,5-1 127</inkml:trace>
</inkml:ink>
</file>

<file path=ppt/ink/ink1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08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1 138 5504,'2'-1'3108,"14"-5"-1433,-12 4 1862,33-36-783,-29 28-2548,0 1-1,1 0 1,0 1 0,0 0 0,18-11 0,-20 15-11,0 0 1,0 1 0,0 0-1,1 0 1,-1 0-1,1 1 1,0 0-1,0 1 1,0-1 0,11 1-1,-16 1-142,0 0 0,1 1 0,-1-1 0,0 1 1,0 0-1,0 0 0,1 0 0,-1 0 0,0 1 0,-1-1 0,1 1 0,0-1 0,0 1 0,-1 0 0,1 0 0,-1 1 0,1-1 1,-1 0-1,0 1 0,0-1 0,0 1 0,0 0 0,0 0 0,-1 0 0,1 0 0,-1 0 0,0 0 0,2 6 0,-2-3-6,0 1 0,0 0-1,-1-1 1,0 1 0,0 0-1,0-1 1,-1 1 0,0 0-1,0-1 1,-1 1 0,-3 8-1,-31 71 376,26-67-309,-1-1 0,0 0 0,-1 0 0,-17 17 0,21-26-63,1-1 0,-2 0 0,1-1 0,-1 0 1,0 0-1,-1-1 0,0-1 0,0 1 0,-18 6 0,26-11-44,0-1 0,0 1 0,-1-1 0,1 1 0,0-1 0,-1 0-1,1 0 1,0 0 0,0 0 0,-1 0 0,1 0 0,0-1 0,-1 1 0,1-1-1,0 0 1,0 0 0,-3-1 0,1 1 16,2 0 106,5 0 0,13 0 118,0 1-1,-1 0 0,1 1 0,0 0 1,-1 1-1,1 1 0,-1 1 1,0 0-1,19 8 0,27 6 246,-49-15-415,0-2 1,0 1-1,0-2 0,-1 0 0,1 0 0,0-1 1,0 0-1,0-1 0,15-5 0,39-14-1961,-5-3-5312,-46 17 3742</inkml:trace>
</inkml:ink>
</file>

<file path=ppt/ink/ink1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09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8448,'5'13'4224,"24"-3"-4096,-21-10 6655,16 6-6527,-5-3 128,24-12 0,-11 2 0,19 0-768,-8 2 0,5-11-896,-11 2 128,6 1-1535,-11 1 127</inkml:trace>
</inkml:ink>
</file>

<file path=ppt/ink/ink1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10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7936,'1'6'2040,"0"-1"1,1 1-1,-1 0 1,1 0-1,0-1 1,5 9-1,5 16-452,-8-13-1400,0 0 0,2 0 1,0-1-1,0 1 0,2-2 0,12 22 0,-16-32-131,0 0 1,0-1-1,1 1 1,-1-1-1,1 0 1,0 0-1,0 0 1,0-1-1,1 0 1,-1 0-1,1 0 1,-1-1-1,1 1 1,0-1-1,0-1 1,0 1-1,1-1 1,-1 0-1,0-1 1,0 1-1,7-1 1,-6-1-46,0-1 0,-1 1 0,1-1 0,-1 0 0,0 0 0,1-1 0,-1 1 0,0-1 0,-1-1 0,1 1 0,0-1 0,-1 0 0,0-1 1,0 1-1,0-1 0,-1 0 0,1 0 0,6-11 0,-2 3 7,0-1 0,0 0 0,-2-1 0,0 0 0,0 0 0,7-31 0,-9 13 176,-3-1 0,-2-46 0,0 74-161,1 23-27,1 0-1,0 0 1,1 0 0,0 0-1,2 0 1,0-1 0,1 0-1,12 24 1,10 11 25,42 58 0,19 35-7,-59-85 187,-2 1-1,29 94 1,-49-127-124,0 0 0,-3 1 1,0 0-1,-1 0 0,-2 0 1,-1 1-1,-2-1 0,-5 48 0,4-66-17,-1-1 0,1 1-1,-2 0 1,1-1 0,-1 0-1,-1 0 1,1 0-1,-2 0 1,1-1 0,-1 1-1,0-2 1,-1 1 0,0-1-1,0 0 1,-1 0 0,0-1-1,0 0 1,0 0-1,-1-1 1,-17 9 0,11-9-28,0 0 1,0 0-1,0-1 0,0-1 1,-1-1-1,1 0 1,-1-1-1,0 0 1,0-2-1,1 0 1,-1 0-1,-26-7 0,19 2-5,1 0-1,1-2 1,-1 0-1,-36-21 1,48 23-43,1 0 0,-1 0 0,1-1 0,1-1 0,-1 1 0,1-2 0,0 1 0,1-1 0,0 0 0,1 0 0,-8-15 0,12 21-41,0 0 0,1 0 0,0-1-1,-1 1 1,1 0 0,0-1 0,1 1 0,-1-1-1,1 1 1,-1-1 0,1 1 0,0-1-1,1 1 1,-1-1 0,0 1 0,1-1 0,0 1-1,0-1 1,0 1 0,0 0 0,0-1-1,1 1 1,0 0 0,2-4 0,3-1-674,-1 1 1,1 0-1,0 1 1,1 0-1,0 0 1,0 0-1,11-5 1,11-6-3143</inkml:trace>
</inkml:ink>
</file>

<file path=ppt/ink/ink1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11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1 198 5760,'0'-3'738,"0"0"1,0 1-1,1-1 1,-1 1-1,1-1 1,0 0-1,0 1 1,0-1-1,0 1 1,0-1-1,0 1 1,2-3-1,3-2-335,0 1 1,1-1-1,-1 1 0,12-9 0,11-10 162,-19 13-242,2 1 1,0 0-1,0 1 0,17-11 1,-23 17-122,1 0 0,-1 0 0,1 1 0,0 0 0,0 0 0,0 1 0,0 0 0,1 0 1,-1 1-1,14-2 0,-18 4-174,0-1 1,1 1 0,-1-1 0,0 1 0,0 0 0,1 0-1,-1 0 1,0 1 0,0-1 0,0 1 0,0-1 0,-1 1-1,1 0 1,0 0 0,-1 1 0,1-1 0,-1 0-1,0 1 1,0-1 0,0 1 0,0 0 0,0 0 0,0 0-1,-1 0 1,0 0 0,1 0 0,-1 0 0,0 0-1,0 1 1,-1-1 0,1 0 0,-1 5 0,2 5 39,-1 0-1,0-1 1,-1 1 0,0 0 0,-1 0-1,-1 0 1,-4 17 0,3-17-36,-1 1 0,0-1 0,-1 0 0,0-1 0,-1 1 0,-1-1 0,0 0 0,-1-1 0,0 0 0,0 0 0,-16 15 0,9-11-27,-60 61 19,65-68-43,0 1 0,0-1 0,-1 0 0,0-1 0,-22 10 0,32-17 22,0 1 1,0-1-1,0 1 1,0-1-1,0 0 1,1 1-1,-1-1 1,0 0-1,0 0 1,0 0 0,0 0-1,0 0 1,0 0-1,0 0 1,0 0-1,0 0 1,0 0-1,0 0 1,0-1-1,0 1 1,0 0-1,0-1 1,1 1-1,-1-1 1,0 1 0,0-1-1,0 1 1,1-1-1,-1 0 1,0 1-1,0-1 1,1 0-1,-1 1 1,1-1-1,-1 0 1,1 0-1,-1 0 1,0-1 0,1 1-1,0 0 1,0-1 0,0 1 0,0 0 0,0-1-1,0 1 1,0 0 0,0 0 0,1-1 0,-1 1-1,0 0 1,1 0 0,-1-1 0,1 1 0,-1 0-1,1 0 1,0 0 0,0 0 0,-1 0 0,1 0 0,0 0-1,0 0 1,0 0 0,0 0 0,0 1 0,0-1-1,0 0 1,0 1 0,0-1 0,3 0 0,-1-1 50,1 0 1,0 1 0,-1-1 0,1 1 0,0 0 0,0 0 0,-1 0 0,1 1-1,0 0 1,0-1 0,0 1 0,0 0 0,0 1 0,0-1 0,0 1 0,-1 0-1,1 0 1,0 0 0,4 2 0,0 1 109,-1 1 0,0 0 1,0 0-1,0 1 0,-1 0 0,0 0 0,9 11 0,-12-13-105,1-1-1,-1 1 1,1-1-1,0 1 1,0-1-1,0 0 1,1 0-1,-1-1 1,1 1-1,-1-1 1,1 0-1,0-1 1,0 1-1,0-1 1,0 0-1,0 0 1,0 0 0,0-1-1,1 1 1,-1-1-1,0-1 1,0 1-1,0-1 1,9-2-1,6-3-355,-1-1 0,0-1-1,0-1 1,32-20 0,-26 15-1088,-21 12 914,-4 1 260,1 1 0,0 0 1,0-1-1,0 1 0,0-1 1,-1 1-1,1-1 0,0 1 1,0-1-1,-1 1 0,1-1 1,0 0-1,-1 1 0,1-1 1,-1 0-1,1 0 0,-1 1 1,1-1-1,-1 0 0,1 0 1,-1 0-1,0 0 0,0 0 0,1 0 1,-1-4-3267</inkml:trace>
</inkml:ink>
</file>

<file path=ppt/ink/ink1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14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3584,'35'-3'9374,"-11"-1"-7420,-23 4-2018,51-7 1530,63 0 1,-71 6-1037,-1-2 0,50-10 0,-3 3-5784,-80 8 3029</inkml:trace>
</inkml:ink>
</file>

<file path=ppt/ink/ink1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14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6656,'1'0'3556,"7"0"-1788,-5-1 2977,98-15-38,-44 9-3943,-1 2-1,75 4 0,-125 1-879,42 5-86,-46-5-117,0 0 0,0 0 1,0 1-1,0-1 0,0 1 0,0-1 0,0 1 0,0 0 0,-1 0 0,1 0 0,0 0 0,0 0 0,-1 0 0,1 0 0,0 0 0,-1 1 0,3 2 0,-3 0-2624</inkml:trace>
</inkml:ink>
</file>

<file path=ppt/ink/ink1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15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7168,'9'-8'3584,"11"5"-2560,-17-1 4863,22-5-5119,-7 6 0,25-1 256,-15 4 128,18 0-1536,-7 0 0,-1 0 896,-10 0 0,-1 0-896,-2 0 128,-2 4-1280,-5-1 128,1 1-1407,-5 1 127</inkml:trace>
</inkml:ink>
</file>

<file path=ppt/ink/ink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5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1664,'34'-6'4117,"-30"7"-3964,0 1 0,-1 0 0,1-1 0,-1 2 0,0-1 0,1 0 0,-1 1 1,0-1-1,0 1 0,-1 0 0,1 0 0,0 0 0,-1 0 0,0 0 0,3 5 0,29 59 882,-30-57-572,5 9-2,1 1 1,0-1-1,2-1 1,0 0-1,1 0 1,23 23 0,-31-35-480,1-1 0,0 0 0,0 0 0,1 0 0,0-1 0,0 0 0,0 0 0,0-1 1,0 0-1,1 0 0,-1-1 0,1 0 0,0 0 0,-1-1 0,1 0 0,0 0 0,0-1 1,0 0-1,0 0 0,0-1 0,8-1 0,-5 0-515,-1-1-1,0 0 1,0 0 0,-1-1-1,18-8 1,-1-11-1152</inkml:trace>
</inkml:ink>
</file>

<file path=ppt/ink/ink1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16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503 101 4608,'9'-17'4743,"6"-13"2047,-14 29-6683,-1 0 0,0 0-1,0-1 1,0 1 0,0 0 0,0-1 0,0 1 0,0 0 0,0 0 0,-1-1 0,1 1 0,0 0 0,-1 0 0,1-1 0,-1 1 0,1 0 0,-1 0 0,0 0 0,1 0 0,-1 0 0,0 0 0,0 0 0,0 0 0,0 0 0,0 0 0,-1 0 0,-2-2 103,1 0 0,-1 1-1,0 0 1,0 0 0,0 0 0,-1 0 0,1 0 0,0 1 0,-1 0 0,1 0 0,-1 0-1,1 1 1,-1-1 0,1 1 0,-1 0 0,-6 1 0,1 1 17,0 0 0,0 0 0,0 1 0,0 1 0,0 0 0,-17 9 0,-3 6 62,1 1 1,1 1-1,-30 29 0,36-29-201,0 0-1,2 1 0,1 1 1,0 1-1,2 0 0,1 2 1,1 0-1,-12 29 0,22-44-76,1 0-1,0 0 0,0 1 1,1 0-1,1-1 0,0 1 1,1 0-1,0 0 0,1 0 1,0 0-1,1 0 0,0 0 1,1 0-1,0 0 0,1 0 1,0-1-1,1 1 0,0-1 1,1 0-1,0 0 1,1-1-1,13 19 0,-7-14 7,1 1 0,1-1-1,1-1 1,0-1 0,0 0-1,1-1 1,1 0 0,0-2-1,1 0 1,0 0 0,0-2 0,1 0-1,0-2 1,0 0 0,0-1-1,1-1 1,0 0 0,0-2-1,0 0 1,0-1 0,1-2-1,39-4 1,-56 4-16,0 0 0,0 0-1,0-1 1,0 1 0,0-1 0,0 0-1,0 0 1,-1 0 0,1 0 0,-1-1-1,1 1 1,-1-1 0,0 0 0,0 0-1,0 0 1,0 0 0,-1-1-1,1 1 1,-1-1 0,0 0 0,2-3-1,-2 1-11,-1 1 0,1-1 0,-1 0 0,0 1 0,0-1 0,-1 0 0,1 0 0,-1 0 0,-1 1 0,1-1 0,-1 0 1,0 0-1,0 1 0,0-1 0,-1 0 0,-3-6 0,-2-3-32,0 0 1,-1 0 0,-1 1 0,0 0 0,-1 1 0,0 0 0,-1 0 0,-1 1 0,0 1-1,-1 0 1,-17-13 0,22 19 45,-1 0 0,1 0-1,-1 1 1,0-1 0,0 2 0,0 0-1,-1 0 1,1 0 0,-1 1 0,0 1-1,0 0 1,1 0 0,-1 1-1,0 0 1,0 0 0,0 1 0,1 1-1,-1-1 1,0 2 0,-14 4 0,12-1-38,0 0 1,0 0 0,1 1 0,-1 1 0,2 0 0,-1 0 0,1 1 0,0 0 0,1 1 0,-12 16 0,15-18-457,1 0-1,0 0 0,0 1 1,1-1-1,0 1 1,0 0-1,1 0 0,0 1 1,-1 10-1,6 7-2687,2-6-148</inkml:trace>
</inkml:ink>
</file>

<file path=ppt/ink/ink1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1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50 3456,'0'-17'1731,"10"-4"5334,-7 16-5877,-2 3-36,-3 1 768,-1-2-697,-9 10-79,-33 45 453,-60 89-1,40-51-1013,14-27-204,4 2 0,2 3-1,-63 124 1,103-180-339,0 1 0,0-1 1,1 1-1,-5 25 0,9-35-21,0 0-1,-1 0 1,1 0-1,1 0 1,-1 1-1,0-1 1,1 0-1,-1 0 1,1 0-1,0 0 1,0 0-1,0 0 1,1 0-1,-1-1 1,1 1-1,-1 0 1,1-1-1,0 1 1,0-1-1,0 1 1,0-1-1,1 0 1,-1 0 0,1 0-1,4 3 1,4 1 17,0 0 0,1-1 1,-1-1-1,1 0 1,0 0-1,0-1 0,1 0 1,-1-1-1,1-1 0,-1 0 1,1-1-1,-1 0 1,18-2-1,14-5-3,0-2-1,62-21 1,0 0-128,-67 21-119,0 2 0,45-2 0,-56 9-2121,52 5 0,-70-5-545,-1 0-213</inkml:trace>
</inkml:ink>
</file>

<file path=ppt/ink/ink1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2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7168,'-3'28'8473,"-4"2"-5174,-1 9-2400,-17 324-1539,25-361-1258,0-13-2731,0 3 2069</inkml:trace>
</inkml:ink>
</file>

<file path=ppt/ink/ink1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2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9216,'19'3'4006,"-1"9"-3627,-11-7 612,26 25 6311,6 25-6669,-19-26 157,33 34-398,76 69 0,8 9 82,-127-130-452,0 2 0,0-1 0,13 26 0,-21-35-193,0 1 1,0 0-1,-1 0 0,1-1 0,-1 1 0,0 0 1,-1 0-1,1 0 0,-1 0 0,1 0 0,-1 0 1,0 0-1,-1 0 0,1 0 0,-1 0 0,1 0 1,-1 0-1,-3 7 0,-1-5-2560,-1-6-340</inkml:trace>
</inkml:ink>
</file>

<file path=ppt/ink/ink1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2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667 0 7424,'-14'16'3712,"-4"23"-2432,18-32 4735,-25 17-5503,7-8 128,-39 32 256,15-13 0,-33 31-1280,15-20 128,-20 25 640,17-16 128,3 4-640,12-11 0,11-18-1024,5 2 128,12-25-1791,2 2 127</inkml:trace>
</inkml:ink>
</file>

<file path=ppt/ink/ink1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3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10 153 5248,'-1'-11'7158,"11"1"-3584,23-8-2246,-19 11-951,38-38 649,-48 39-878,0 1 0,1 0 0,0 1 0,0-1 0,0 1 0,0 0 0,1 0 0,-1 0 0,1 1 0,0 0 0,0 0 0,0 1 0,0-1 0,1 1 0,-1 1 0,1-1 0,7 0 0,-11 3-97,0-1 1,0 1-1,0 0 0,0 0 0,0 0 0,0 0 0,-1 0 0,1 1 0,0-1 0,0 1 0,-1 0 1,1-1-1,-1 1 0,0 1 0,0-1 0,1 0 0,-1 0 0,-1 1 0,1-1 0,0 1 0,0 0 0,-1-1 1,0 1-1,1 0 0,-1 0 0,0 0 0,-1 0 0,1 0 0,0 5 0,2 5 81,-1 1 0,0-1 0,-1 0 0,-1 1 1,-1 18-1,0-10 38,-2 0 1,-1 0 0,0 0-1,-2 0 1,0-1 0,-1 1-1,-2-2 1,-16 33 0,18-45-124,0 0 0,-1 0 0,0 0 1,0-1-1,0-1 0,-1 1 0,-16 8 1,-72 33 308,82-41-344,-18 1-17,28-12 10,17-10 17,-8 11 19,1-1 1,0 1 0,0 0 0,0 1 0,0-1-1,0 1 1,1 0 0,-1 1 0,1-1 0,-1 1-1,1 0 1,-1 0 0,1 1 0,0 0 0,0 0-1,-1 0 1,8 2 0,9 2 158,0 1 1,0 1-1,25 11 1,-29-9-98,0-2 0,1 0 0,0-2 0,23 4 0,6-9-931,-18-8-2483,-11 0-145</inkml:trace>
</inkml:ink>
</file>

<file path=ppt/ink/ink1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4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274 6 7168,'-5'-5'2855,"8"5"1897,-1 1-4411,-1 0-1,0 0 1,0 0 0,0 0-1,0 0 1,0 1-1,0-1 1,0 0-1,0 0 1,-1 1-1,1-1 1,0 1-1,-1-1 1,1 0 0,-1 1-1,1 2 1,13 71 1826,-10-45-1764,1 0 0,1-1 0,2 0 1,1 0-1,26 54 0,-34-80-386,0-1 0,0 1 0,1-1 0,-1 1 0,1-1 0,-1 0 0,1 0 1,0 0-1,0 0 0,0 0 0,0 0 0,1 0 0,-1-1 0,0 1 0,1-1 0,-1 1 0,1-1 0,-1 0 0,1 0 0,0 0 0,-1-1 0,1 1 0,0-1 0,0 1 0,-1-1 0,1 0 0,0 0 0,0 0 0,-1 0 0,1-1 0,0 1 0,0-1 0,-1 1 0,1-1 0,0 0 0,-1 0 1,1 0-1,-1-1 0,1 1 0,-1-1 0,5-3 0,0-1 1,0 0 1,0-1 0,0 0-1,0 0 1,-1-1-1,-1 1 1,1-2-1,-1 1 1,-1 0 0,1-1-1,3-12 1,-3 5-14,-1-1 0,0 0 0,-1 0 1,0-33-1,-2 41 20,-2-1-1,1 0 1,-1 1 0,-1-1 0,1 1 0,-2 0-1,1-1 1,-2 1 0,1 0 0,-7-12 0,9 19-23,1 1 0,-1 0 1,1 0-1,-1 0 1,1 0-1,-1 0 1,0 0-1,0 0 1,1 0-1,-1 0 1,0 0-1,0 0 1,0 1-1,0-1 1,0 0-1,0 1 1,0-1-1,0 1 1,-1-1-1,1 1 1,-2-1-1,3 1 2,-1 1-1,0-1 0,0 0 1,1 1-1,-1 0 1,1-1-1,-1 1 1,0-1-1,1 1 0,-1 0 1,1-1-1,0 1 1,-1 0-1,1-1 0,-1 1 1,1 0-1,0 0 1,0-1-1,-1 1 1,1 0-1,0 0 0,0 1 1,-2 54 97,26 158 120,-8 1-1,-14 221 1,-4-386-114,-13 192 423,9-193-323,-2 0 0,-26 86 0,33-130-191,0 0 0,0 0-1,-1 0 1,0 0 0,0-1 0,0 1 0,0-1-1,-1 1 1,0-1 0,0 0 0,0 0-1,0 0 1,-1 0 0,1 0 0,-1-1-1,0 0 1,0 1 0,0-2 0,-1 1-1,1 0 1,-1-1 0,-6 3 0,3-3-15,1-1 1,0 0 0,-1 0-1,1-1 1,-1 0 0,1 0-1,0-1 1,-1 0 0,1 0-1,0 0 1,-1-1-1,-10-4 1,6 0-1,1 0 0,-1 0-1,1-1 1,0 0 0,0-1 0,-14-14-1,-2-6-1,1-2 0,1-1-1,-34-56 1,49 73-27,2-1 1,0 0-1,0 0 0,2-1 0,0 0 1,0 0-1,2-1 0,0 1 1,-3-27-1,7 33 6,0 0 1,0 1 0,1-1-1,0 0 1,1 1 0,0-1-1,0 1 1,1 0 0,1 0-1,-1 0 1,1 0 0,1 0-1,0 1 1,0 0 0,0 0-1,1 0 1,0 1 0,8-8-1,-1 4-296,1 0-1,0 2 1,0-1-1,1 2 1,0 0-1,1 0 1,0 2-1,0 0 0,0 1 1,18-4-1,48-17-5712,-58 18 2682</inkml:trace>
</inkml:ink>
</file>

<file path=ppt/ink/ink1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5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1 155 6272,'0'-3'533,"1"0"0,0 0 0,0 0-1,0 0 1,1 0 0,-1 0 0,0 1 0,1-1 0,0 1 0,0-1 0,0 1 0,0 0 0,0-1 0,0 1 0,5-3-1,47-34 5050,-35 26-6123,-9 5 856,1 0-1,0 0 0,0 1 0,1 0 0,0 1 0,13-5 0,-22 11-250,0-1-1,0 0 0,-1 1 1,1 0-1,0-1 0,0 1 0,0 0 1,0 1-1,0-1 0,0 0 1,0 1-1,-1 0 0,1 0 1,0-1-1,0 2 0,-1-1 1,1 0-1,-1 0 0,1 1 1,-1 0-1,1-1 0,-1 1 1,0 0-1,0 0 0,0 0 1,0 0-1,0 1 0,0-1 1,-1 0-1,1 1 0,-1 0 1,0-1-1,2 5 0,1 2-13,-1 0-1,0 1 0,0-1 1,-1 1-1,0 0 1,0 0-1,-1 0 0,-1-1 1,0 1-1,0 0 0,-1 0 1,0 0-1,-3 11 1,-5 17 253,-28 72 1,37-109-301,-3 5 32,0 0 0,0 0 1,0 0-1,-1 0 1,0-1-1,0 1 0,-1-1 1,1 0-1,-1 0 1,0-1-1,-1 1 1,1-1-1,-1 0 0,1-1 1,-1 1-1,-10 3 1,11-5-26,0 0 0,0 0 1,0-1-1,-1 0 1,1 0-1,0 0 1,0-1-1,-1 1 1,1-1-1,0-1 1,-1 1-1,1-1 0,0 0 1,0 0-1,0 0 1,0-1-1,0 1 1,0-1-1,0-1 1,0 1-1,-6-5 1,10 7-13,1 0 0,0 0 1,0 0-1,-1 0 0,1 0 1,0 0-1,0 0 0,-1-1 1,1 1-1,0 0 1,0 0-1,-1 0 0,1 0 1,0 0-1,0 0 0,0-1 1,0 1-1,-1 0 0,1 0 1,0 0-1,0 0 1,0-1-1,0 1 0,-1 0 1,1 0-1,0-1 0,0 1 1,0 0-1,0 0 0,0 0 1,0-1-1,0 1 1,0 0-1,0 0 0,0-1 1,0 1-1,0 0 0,0 0 1,0-1-1,0 1 1,0 0-1,0 0 0,0-1 1,0 1-1,0 0 0,0 0 1,0 0-1,0-1 0,1 1 1,14-1 66,20 7 122,-24-2-142,-1 1 0,0 0 0,0 0 0,0 1 0,17 14-1,30 18 199,-45-32-163,1-1 0,-1 0 1,1-1-1,1 0 0,-1-1 0,0 0 0,1-1 0,16 0 1,38-4-1193,1-7-4279,-65 8 2084,-4 1-148</inkml:trace>
</inkml:ink>
</file>

<file path=ppt/ink/ink1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5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8448,'19'-9'4224,"8"15"-2688,-17-6 4351,8 3-5759,-4-3 0,20 4 0,-5-1 128,12 1-384,-8 5 0,5-6-256,-10-3 128,-5 4-1024,-3 0 0,-11 4-1279,-4 0-1</inkml:trace>
</inkml:ink>
</file>

<file path=ppt/ink/ink1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6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9984,'20'-4'4992,"31"1"-6144,-36 3 9087,8 0-7935,-4 0 128,19 0 128,-10 0 0,15 3-384,-11-3 128,1 0-384,-4 0 0,-6-7-2304,-5-2 1</inkml:trace>
</inkml:ink>
</file>

<file path=ppt/ink/ink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6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1007 3200,'2'-2'312,"0"0"-1,1 0 1,-1 0 0,0 0 0,1 1-1,-1-1 1,1 1 0,-1 0 0,1 0-1,0 0 1,-1 0 0,1 0-1,3 0 1,18-8 358,10-10 184,-2 2-662,0-1 0,-2-2 0,38-31 0,119-137 980,-153 149-1012,-3 0 0,-1-2 1,29-55-1,-49 76-122,-1 0 1,0 0-1,-2-1 0,0 0 0,-2 0 1,0-1-1,-1 0 0,-1 0 1,-1 0-1,-2-30 0,0 44-28,-1 0 1,0 0-1,0 0 0,-1 0 0,0 0 0,0 0 0,-1 0 1,0 1-1,0-1 0,-1 1 0,0 0 0,0 0 0,0 0 1,-1 1-1,0 0 0,-1-1 0,1 2 0,-1-1 0,0 1 1,-1 0-1,1 0 0,-1 0 0,0 1 0,0 0 0,-1 1 1,1 0-1,-1 0 0,1 0 0,-1 1 0,0 0 0,-9-1 1,4 2-25,-1 0 0,1 0 0,-1 1 0,1 1 0,-1 0 0,0 1 0,1 0 0,0 1 0,0 1 0,0 0 0,0 1 0,0 0 0,1 1 0,0 0 0,-15 11 0,13-8-9,1 1 1,0 1 0,1 0 0,0 0 0,1 1 0,0 1 0,1 0-1,0 1 1,1-1 0,1 2 0,0-1 0,-8 24 0,6-7 22,2 0 0,1 1 0,2 0 0,0 0 0,3 0 0,0 1 0,3-1 0,0 1 0,2-1 0,1 0 0,2 0 0,1 0 0,2 0 0,1-2 0,1 1 0,2-1 0,0-1 0,3 0 0,0-1 0,2 0 0,0-2 0,2 0 0,45 44 0,-41-48 52,2-1 1,0-2-1,1 0 1,1-2-1,49 22 0,-56-30 30,0-1 0,1-1-1,0-1 1,0-1-1,1 0 1,0-2 0,-1-1-1,1-1 1,24-2-1,-38 1-48,-1-1 1,1-1-1,-1 1 0,1-1 0,-1-1 0,0 0 1,0 0-1,0 0 0,0-1 0,0-1 0,-1 1 0,0-1 1,0 0-1,0-1 0,0 1 0,-1-1 0,0-1 1,0 1-1,-1-1 0,0 0 0,0 0 0,0-1 1,-1 0-1,0 1 0,-1-1 0,5-16 0,-3 3 2,7-32-3,-7 45-81,-3 29-75,-2-11 98,1 0 1,0 1-1,0-1 1,1 0-1,0 0 1,1 0-1,1 0 1,-1 0-1,1-1 1,1 1-1,0-1 1,0 0 0,1 0-1,0-1 1,0 0-1,1 0 1,0 0-1,1-1 1,-1 0-1,1-1 1,1 1-1,-1-2 1,1 1-1,0-1 1,0 0 0,1-1-1,-1 0 1,1-1-1,0 0 1,14 2-1,-1-2 65,1-1 0,-1-2 0,0 0 0,1-2 0,-1 0 0,0-2 0,0-1-1,0 0 1,-1-2 0,0 0 0,0-2 0,-1 0 0,0-1 0,0-2 0,-1 0 0,34-27 0,-46 31 1,0 0 1,0 0-1,-1-1 1,0 0-1,-1 0 1,10-18-1,-13 21-31,0 0 1,0 0-1,-1 0 1,0 0-1,0 0 0,0-1 1,-1 1-1,0 0 0,0-1 1,0 1-1,-1-1 1,-1-12-1,1 18-8,0 0 0,0 0 0,0 0 0,-1 1 0,1-1 1,0 0-1,0 0 0,-1 1 0,1-1 0,-1 0 0,1 0 0,0 1 0,-1-1 1,1 0-1,-1 1 0,0-1 0,1 1 0,-1-1 0,1 0 0,-1 1 0,0 0 0,1-1 1,-1 1-1,0-1 0,0 1 0,1 0 0,-1-1 0,0 1 0,0 0 0,0 0 1,1 0-1,-1 0 0,0-1 0,0 1 0,0 0 0,0 1 0,1-1 0,-1 0 0,0 0 1,0 0-1,0 0 0,0 1 0,1-1 0,-1 0 0,0 1 0,0-1 0,1 0 1,-1 1-1,0-1 0,1 1 0,-1-1 0,1 1 0,-1 0 0,0-1 0,1 1 0,-1 0 1,0 0-1,-3 3 2,0 0 0,-1 0 0,1 1-1,1-1 1,-1 1 0,-5 9 0,5-4-2,0 0 0,1 0-1,0 0 1,1 1-1,0-1 1,1 1 0,0-1-1,0 1 1,1 0 0,1-1-1,0 1 1,4 17-1,-1-12 49,0-1-1,1 0 0,1-1 1,1 1-1,0-1 1,1-1-1,0 1 0,12 14 1,-9-14 31,0-1 1,1 0-1,1-1 1,0 0 0,0-1-1,1 0 1,0-1-1,1-1 1,0 0-1,1-1 1,0-1 0,0 0-1,1-2 1,-1 1-1,1-2 1,23 3 0,-25-5-393,1-2 1,-1 0 0,1-1-1,-1-1 1,22-4 0,-27 3-505,0 0 0,0-1 0,-1 0 1,1 0-1,9-7 0,-3 2-1125</inkml:trace>
</inkml:ink>
</file>

<file path=ppt/ink/ink1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 6784,'2'5'7638,"-1"7"-4229,-1 32-3242,0-39 1034,-7 168 917,5-156-1700,-1 1 0,-1-1 0,0-1 0,-1 1 0,0-1 0,-2 1 0,-13 24 0,8-27 171,13-24-377,15-26-203,-8 26-5,1 0 0,1 1 0,0 0 0,0 1-1,0 0 1,1 1 0,0 0 0,1 0 0,0 1 0,0 1 0,0 0-1,0 1 1,21-5 0,-24 8 0,0 0-1,1 0 1,-1 1 0,0 0 0,0 0-1,1 1 1,-1 1 0,0 0-1,0 0 1,0 0 0,0 1 0,0 1-1,-1-1 1,1 1 0,-1 1-1,0 0 1,0 0 0,-1 0-1,11 11 1,-5-5 17,-1 1 0,0 1-1,-1 0 1,-1 1 0,0 0-1,0 0 1,10 24 0,-17-33 11,-1 1 0,0-1 0,0 1 0,-1 0 1,1 0-1,-1 0 0,-1 0 0,1 0 0,-1 0 1,0-1-1,0 1 0,0 0 0,-1 0 0,0 0 1,0 0-1,-1 0 0,0 0 0,0-1 0,0 1 1,-1-1-1,1 1 0,-1-1 0,0 0 0,-1 0 1,-5 6-1,-3 0 35,0 0 1,0-1-1,-2 0 0,1-1 1,-1 0-1,0-1 1,-1-1-1,0 0 0,0-1 1,0-1-1,-18 4 1,-3-1-265,0-1 0,0-2 0,-70 2 0,98-7-162,-30-2-1338,37 2 1405,-1 0 0,1 0 0,0-1 0,0 1 0,0 0 0,0-1 0,0 1 1,0 0-1,1-1 0,-1 0 0,0 1 0,0-1 0,0 1 0,0-1 0,0 0 1,-1-1-1,-1-7-3057</inkml:trace>
</inkml:ink>
</file>

<file path=ppt/ink/ink1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7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9472,'9'0'4736,"25"-13"-4736,-25 10 7039,25-4-6655,-6-2 128,27 2 256,-12-2 128,14 2-1152,-20 0 0,6 1 384,-11 6 128,2 0-640,-11 0 0,-4 0-1408,-1 0 128,-7 0-1407,-2 0 127</inkml:trace>
</inkml:ink>
</file>

<file path=ppt/ink/ink1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7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7936,'4'7'1475,"0"-1"-1,0 0 1,1 1 0,0-1 0,1-1-1,-1 1 1,13 8 0,15 18-730,-16-10-604,1-1-1,1 0 0,1-2 0,1 0 0,0-2 0,38 24 1,-33-24 48,0 2 1,41 38-1,-61-51-199,0 1 0,0-1 0,0 1-1,-1 0 1,0 0 0,0 0 0,-1 1 0,0 0-1,0 0 1,-1 0 0,0 0 0,-1 0 0,1 1-1,-1-1 1,1 16 0,-3-22-230,-1 0-1,1 0 1,0-1 0,0 1 0,-1 0-1,1 0 1,-1 0 0,0 0 0,0 0-1,1 0 1,-1-1 0,0 1-1,0 0 1,-1-1 0,1 1 0,0 0-1,-1-1 1,-1 2 0,-8 5-2469</inkml:trace>
</inkml:ink>
</file>

<file path=ppt/ink/ink1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8.2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701 0 6912,'-13'4'3495,"2"10"-2586,1 0 1197,-1-4 2221,-137 104-439,6-3-3894,49-38 601,34-25-626,-68 41 1,110-77-340,-19 11-1977,35-23 2169,0 1 0,0-1-1,1 1 1,-1-1 0,0 1 0,0-1-1,0 0 1,0 1 0,0-1 0,0 0-1,1 0 1,-1 0 0,0 0 0,0 0-1,0 0 1,0 0 0,0 0 0,0 0 0,0 0-1,0 0 1,0 0 0,0-1 0,1 1-1,-1 0 1,0-1 0,0 1 0,0 0-1,0-1 1,-1 0 0,-4-7-2659</inkml:trace>
</inkml:ink>
</file>

<file path=ppt/ink/ink1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8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509 1 5376,'-8'1'749,"1"0"0,-1 1 1,1 0-1,0 1 0,0 0 0,0 0 1,0 0-1,0 1 0,0 0 1,1 0-1,0 1 0,0 0 0,0 0 1,-6 7-1,-19 14-469,-6 1 156,1 2-1,2 2 0,1 1 0,-34 43 0,54-59-118,1 1 0,1 1 0,0 0 0,-13 31 0,8-5 405,-11 49 1,11-20 16,3 1 1,-5 99-1,16-140-587,2-1 0,1 1 0,2-1 0,1 0 0,2 0 0,0 0 0,17 45 0,-10-40-138,2-2 1,1 1-1,1-2 0,2-1 0,31 42 1,-45-68-35,18 25-338,2-1-1,0-2 0,2 0 0,58 46 0,-80-71-215,0-1 0,0 0 0,1-1-1,-1 1 1,0-1 0,1 0 0,0 0 0,0-1-1,-1 0 1,1 0 0,9 1 0,4-2-2519</inkml:trace>
</inkml:ink>
</file>

<file path=ppt/ink/ink1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9.5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1 101 5248,'2'-4'910,"0"-1"0,1 1 0,-1 0 0,1 0 0,0 0 0,0 1 0,0-1 0,1 1 0,6-6 0,-3 4-442,0 0 1,0 1 0,1 0-1,-1 1 1,9-4 0,9 0-197,1 0 1,40-4-1,-59 10 54,-5 0-249,0 1 0,0-1-1,1 1 1,-1 0-1,0 0 1,0 0-1,0 0 1,1 0-1,-1 0 1,0 0-1,0 1 1,0-1-1,0 1 1,1 0-1,-1 0 1,0-1 0,0 1-1,0 1 1,0-1-1,-1 0 1,4 3-1,-3-2-12,-1 0 0,0 0-1,0 0 1,0 0-1,-1 1 1,1-1 0,0 0-1,-1 0 1,0 1 0,1-1-1,-1 0 1,0 0 0,0 1-1,0-1 1,-1 0 0,1 1-1,-1 2 1,-3 8 150,0 0 1,0 0-1,-1-1 1,-1 0-1,0 0 1,-13 17-1,-28 37 949,-77 81-1,106-132-1141,-7 8 46,24-22-65,1 0-1,-1 0 1,1-1-1,-1 1 1,1 0-1,-1 0 1,1 0-1,0 1 1,-1-1-1,1 0 1,0 0-1,0 0 1,0 0-1,0 0 1,0 0-1,0 0 0,0 0 1,0 0-1,1 0 1,-1 0-1,0 0 1,1 0-1,-1 0 1,0 0-1,1 0 1,0 2-1,4-3 21,-1 0 0,0 0 0,1-1 0,-1 0-1,0 1 1,0-1 0,1-1 0,-1 1 0,5-3 0,27-6 143,-16 9-13,0 0 1,0 1-1,1 1 0,-1 1 0,0 0 0,38 11 0,-20-4-171,2-5-992,-14-8-3098,-11-1 887</inkml:trace>
</inkml:ink>
</file>

<file path=ppt/ink/ink1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29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8448,'9'-8'4224,"28"12"-2560,-26-4 4991,16 0-6399,-8 0 0,15 4 640,-7-4 128,21 0-1280,-6 0 128,14-8 384,-14 5 0,20-13-1536,-15 0 0,-10 3-1792,-9 6 1</inkml:trace>
</inkml:ink>
</file>

<file path=ppt/ink/ink1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30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7936,'2'4'940,"-1"0"0,1 0 0,0 0 0,-1 0 0,0 0 0,0 0 0,0 0 0,-1 1 1,1-1-1,-1 0 0,0 6 0,-2 37 3424,0-12-4351,2 226 840,1-256-1554,-1-1 0,0 1-1,1-1 1,0 0 0,0 1-1,1-1 1,2 8 0,-3-10-2264,-1-2-107</inkml:trace>
</inkml:ink>
</file>

<file path=ppt/ink/ink1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31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5248,'4'2'8738,"-2"5"-3649,0 4-2575,-1 11-2954,1 6 389,1-12 608,1 0 0,1 0 1,0-1-1,1 1 0,1-1 0,0 0 0,17 24 1,-21-34-516,1 0-1,-1-1 1,1 0 0,0 0 0,1 0 0,-1 0 0,1-1 0,0 1 0,-1-1-1,1 0 1,1-1 0,-1 1 0,0-1 0,1 0 0,-1 0 0,1-1 0,-1 0-1,1 0 1,0 0 0,0-1 0,-1 1 0,1-2 0,0 1 0,0 0 0,8-3 0,-3 0-42,1 0 0,-1 0 1,-1-1-1,1-1 1,0 0-1,-1-1 0,0 0 1,-1 0-1,1-1 1,-1 0-1,0-1 0,10-10 1,-14 12-2,0 1-1,-1-1 1,1 0 0,-1-1-1,0 1 1,-1-1 0,0 0-1,0 0 1,0 0 0,-1 0-1,0 0 1,0 0 0,-1-1-1,0 1 1,0-1 0,0 1-1,-1-1 1,-1 1 0,-1-14-1,2 19 2,0 0 1,-1 1-1,1-1 0,-1 1 0,1-1 0,-1 1 0,1-1 0,-1 1 1,0 0-1,1-1 0,-1 1 0,0 0 0,0-1 0,0 1 1,0 0-1,-2-2 0,2 3 0,1 0 0,-1 0 0,0-1 0,1 1 0,-1 0 0,0 0 1,1 0-1,-1 0 0,0 0 0,1 0 0,-1 0 0,1 0 0,-1 0 0,0 0 0,1 1 0,-1-1 1,0 0-1,1 0 0,-1 0 0,1 1 0,-1-1 0,0 0 0,1 1 0,-1-1 0,1 1 0,-1 0 1,-2 1-3,1 1 0,0-1 0,0 1 0,0 0 1,0 0-1,1 0 0,-1 0 0,1 0 1,-1 0-1,1 0 0,0 0 0,1 1 0,-1-1 1,0 6-1,2 24-24,1 1 0,2-1 0,13 51 0,-2-7 45,4 44 325,6 200 1,-25-280-211,-1 0 0,-2 0 1,-3 0-1,0 0 1,-3-1-1,-1 0 0,-3-1 1,-24 56-1,33-86-92,0 0-1,-1-1 1,0 1-1,0-1 1,-1 0-1,0 0 1,-1-1-1,1 1 1,-1-1 0,-1-1-1,0 0 1,0 0-1,0 0 1,0-1-1,-1 0 1,0-1-1,0 0 1,-18 6-1,23-10-36,1 1 0,-1-1-1,0 0 1,1 0 0,-1-1-1,0 1 1,1-1 0,-1 0-1,0 0 1,1 0 0,-1 0-1,1-1 1,0 1-1,-1-1 1,1 0 0,0 0-1,0 0 1,0 0 0,0-1-1,0 1 1,1-1 0,-4-3-1,-2-5-25,0 1 0,0-1-1,1 0 1,-10-23-1,4 6-75,2-2-1,1 1 0,1-1 0,2 0 0,-5-45 0,9 56-151,2 0 1,1 0 0,0 0-1,1 0 1,1 0-1,1 0 1,1 0-1,0 1 1,14-36 0,-15 48-136,0 0 0,1 1 0,-1-1 0,1 1 0,0 0 0,1 0 0,-1 0 0,1 1 0,0-1 0,0 1 0,1 0 0,-1 1 0,1 0 0,0-1 0,0 2 0,0-1 0,7-2 0,16-7-2837</inkml:trace>
</inkml:ink>
</file>

<file path=ppt/ink/ink1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31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9 104 4608,'0'-9'7496,"7"-5"-3490,-4 8-3671,0 1-1,0 0 1,1 0 0,-1 0-1,1 1 1,6-6 0,-1 5-44,-1-1 1,1 2 0,0-1 0,0 1-1,1 1 1,-1 0 0,1 0 0,0 1-1,0 0 1,15-1 0,-21 3-243,-1 0 1,1 0 0,-1 0 0,0 0-1,1 1 1,-1-1 0,0 1-1,1 0 1,-1 0 0,0 0 0,0 1-1,0-1 1,0 1 0,0-1 0,0 1-1,0 0 1,-1 0 0,1 0-1,-1 1 1,1-1 0,-1 0 0,0 1-1,0 0 1,0-1 0,0 1-1,0 0 1,-1 0 0,1 0 0,-1 0-1,0 1 1,0-1 0,0 0 0,0 0-1,0 5 1,-1-1 12,0 0 0,0 0-1,-1-1 1,0 1 0,0 0 0,0-1 0,-1 1 0,0 0-1,0-1 1,-1 0 0,-6 12 0,-3 2 89,0 0 0,-17 21 0,26-38-131,-12 16 183,-1 0 0,-27 25 0,38-39-178,0-1-1,0 0 1,-1 0 0,1-1 0,-1 0 0,0 0 0,1 0 0,-1-1 0,-1 1 0,1-2 0,0 1-1,-1-1 1,1 1 0,-10-1 0,16-4-6,1 1 0,0-1 0,1 0 0,-1 1 0,0-1-1,1 1 1,-1-1 0,1 1 0,0 0 0,0 0 0,0-1 0,0 1 0,0 1-1,0-1 1,0 0 0,1 0 0,-1 1 0,1 0 0,-1-1 0,1 1 0,0 0-1,-1 0 1,1 0 0,0 1 0,4-2 0,4 4 116,0-1 1,0 1-1,-1 1 1,1 0-1,-1 1 1,0 0-1,1 0 1,16 11-1,-18-10-82,0 0 1,0 0-1,0-1 0,1 0 0,-1 0 0,1-1 0,0-1 0,0 0 0,0 0 0,0-1 0,0 0 0,1 0 0,10-2 0,-11-1-362,-1 0-1,1 0 1,-1-1-1,0-1 1,0 0-1,0 0 1,9-6-1,29-27-5149,-27 19 1981</inkml:trace>
</inkml:ink>
</file>

<file path=ppt/ink/ink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7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400 66 2304,'0'-3'431,"-1"0"0,0 1 0,1-1 1,0 0-1,-1 1 0,1-1 0,0 0 0,1 1 0,0-6 1,-1 7-389,0 0 0,1 0 1,-1 0-1,0 0 0,1 0 1,-1 0-1,0 0 1,0 0-1,0 0 0,0 1 1,0-1-1,0 0 1,0 0-1,0 0 0,0 0 1,0 0-1,-1 0 0,1 0 1,0 0-1,-1 0 1,1 0-1,0 0 0,-1 0 1,1 1-1,-1-1 1,0 0-1,1 0 0,-1 1 1,0-1-1,1 0 0,-1 1 1,0-1-1,0 1 1,0-1-1,1 1 0,-1-1 1,0 1-1,0-1 1,0 1-1,0 0 0,0-1 1,0 1-1,0 0 0,0 0 1,0 0-1,0 0 1,0 0-1,0 0 0,0 0 1,1 0-1,-1 0 1,0 0-1,0 1 0,0-1 1,-1 1-1,-23 2 225,1 1 1,0 1-1,1 1 1,-1 1-1,1 1 0,-35 18 1,45-20-232,0 1 1,0 1 0,1 0-1,0 1 1,0 0 0,1 1-1,0 0 1,1 1-1,0 0 1,1 0 0,0 1-1,-9 16 1,16-23-35,-1-1 0,1 1 0,1 0 0,-1-1 0,0 1 0,1 0 0,0 0 0,1 0 0,-1 0 0,1 1 0,0-1 0,0 0 0,0 0 1,1 0-1,-1 0 0,1 0 0,4 9 0,-2-7 3,0-1 1,0 0-1,1 0 1,0-1-1,0 1 1,1-1 0,0 0-1,0 0 1,0 0-1,0-1 1,11 7-1,1-1 6,0-1-1,1 0 0,0-2 0,0 0 1,1-1-1,-1-1 0,1-1 0,31 4 1,-11-8-396,-1-1 0,1-2 0,-1-1 0,0-3 0,54-15 0,-14 2-1024</inkml:trace>
</inkml:ink>
</file>

<file path=ppt/ink/ink1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32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7040,'1'2'427,"0"0"0,0 0 0,0 0 0,1 0 0,-1 0 0,0 0 0,1 0 0,-1 0 1,1-1-1,0 1 0,-1 0 0,1-1 0,0 0 0,0 1 0,0-1 0,0 0 0,0 0 0,0 0 0,1 0 0,1 0 1,32 20 2720,-1 13-1981,-1 2 1,46 65 0,48 86 710,-117-171-1585,20 31 59,-3 0 0,-1 2 0,-3 1 0,-1 2 0,-3 0 0,-3 0 0,22 108 0,-35-131-269,-2 1 0,-1 0 0,-1-1 0,-2 1 1,-1 0-1,-7 31 0,6-43-20,-1 0 1,-1 0-1,0-1 1,-1 0-1,-1 0 1,-1-1-1,-1 1 1,0-2-1,0 0 1,-18 18-1,-13 12 172,-3-2-1,-1-1 1,-2-3 0,-96 61-1,111-80-739,-27 15-746,28-25-2182,1-12-3537,11-2 3237</inkml:trace>
</inkml:ink>
</file>

<file path=ppt/ink/ink1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56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706 12 2176,'0'-1'108,"0"1"-1,-1-1 1,1 1-1,0-1 1,0 1 0,0-1-1,0 1 1,-1-1-1,1 1 1,0-1 0,0 1-1,-1-1 1,1 1-1,0 0 1,-1-1 0,1 1-1,0 0 1,-1-1 0,1 1-1,-1 0 1,1-1-1,-1 1 1,1 0 0,-1 0-1,1 0 1,-1-1-1,1 1 1,-1 0 0,1 0-1,-1 0 1,1 0 0,-1 0-1,1 0 1,-1 0-1,1 0 1,-1 0 0,1 0-1,-1 0 1,1 0-1,-1 0 1,1 1 0,-1-1-1,1 0 1,-1 0-1,1 0 1,-1 1 0,0-1-1,-36 16 356,17-7-54,5-3-187,1 0-1,1 1 1,-1 0-1,1 1 1,1 1-1,-1 0 1,-14 14-1,-75 85 476,44-45-222,3-6-89,-49 68 0,84-97-237,1 1-1,1 0 1,2 1-1,-25 65 1,27-58 33,2-7 21,2-1 1,0 2 0,2-1 0,1 1 0,2 0 0,1 1 0,0 40 0,8 2 277,3 0 0,20 82 1,-20-127-318,1 0 0,1-1 1,2 0-1,0-1 0,2-1 1,1 1-1,2-2 0,22 30 0,-4-13 194,53 52-1,-75-83-252,0-1 1,1 0 0,0 0-1,1-1 1,0-1 0,0 0-1,1-1 1,0-1-1,17 6 1,-8-7 42,24 6-27,-46-10-121,1-1 1,-1 1-1,0-1 1,0 1 0,0 0-1,0 0 1,0 0-1,0 0 1,0 1 0,-1-1-1,1 0 1,0 1-1,-1-1 1,3 4-1,-4-4-34,0 0 0,0 0 0,-1 1 0,1-1 0,0 0 0,-1 0 0,1 0-1,-1 1 1,0-1 0,1 0 0,-1 0 0,0 0 0,1 0 0,-1 0 0,0 0 0,0 0-1,0-1 1,0 1 0,0 0 0,0 0 0,0-1 0,0 1 0,0 0 0,-1-1 0,1 1-1,0-1 1,0 0 0,0 1 0,-1-1 0,1 0 0,-2 0 0,-19 2-2318,21-2 2246,1 0 0,0 0 0,-1 0 0,1 0 0,0 0 0,-1 0 0,1 0 0,-1-1 1,1 1-1,0 0 0,-1 0 0,1-1 0,0 1 0,0 0 0,-1 0 0,1-1 0,0 1 0,-1 0 1,1-1-1,0 1 0,0 0 0,0-1 0,-1 1 0,1 0 0,0-1 0,0 1 0,0 0 0,0-1 1,0 1-1,0-1 0,0 1 0,0 0 0,0-1 0,0 1 0,0-1 0,0 1 0,0 0 0,0-1 1,0 0-1,8-11-2326</inkml:trace>
</inkml:ink>
</file>

<file path=ppt/ink/ink1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57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3712,'15'-1'2824,"-14"1"-2536,1-1 1,-1 1-1,1 0 0,0 0 0,-1-1 0,1 1 0,0 0 0,-1 0 0,1 1 0,0-1 0,-1 0 0,1 1 0,0-1 1,-1 1-1,1-1 0,-1 1 0,1 0 0,-1-1 0,1 1 0,-1 0 0,0 0 0,2 2 0,119 122 2955,-57-54-2051,119 140 282,-95-105-2114,-88-99-1019,-12-10-884,-2-8 218</inkml:trace>
</inkml:ink>
</file>

<file path=ppt/ink/ink1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57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941 47 2688,'1'-8'351,"-1"4"-6,0 1-1,1-1 1,0 1 0,0-1-1,0 1 1,0 0-1,0-1 1,0 1 0,4-4-1,-17 15 3548,-10 8-2856,-114 103 1023,-276 183-1,354-261-1927,-74 47 50,110-74-521,-1-2 1,0 0 0,-44 14 0,33-21-1453,21-10-149</inkml:trace>
</inkml:ink>
</file>

<file path=ppt/ink/ink1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58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2 308 5376,'0'-1'70,"0"1"1,-1-1-1,1 1 0,0-1 1,0 1-1,0-1 0,0 1 1,0-1-1,0 0 0,0 1 1,0-1-1,0 1 0,0-1 1,0 1-1,0-1 0,0 1 1,1-1-1,-1 1 0,0-1 1,0 1-1,0-1 0,1 1 1,-1-1-1,0 1 0,1-1 1,-1 1-1,0 0 0,1-1 1,-1 1-1,1-1 0,-1 1 1,0 0-1,1 0 0,-1-1 1,1 1-1,-1 0 0,1 0 1,-1-1-1,1 1 0,-1 0 1,1 0-1,0 0 0,0 0 1,40-12 2683,-8 3-1158,57-22-143,-55 20-1270,-1 0 0,0-3 0,-1 0 0,49-31 0,-79 43-166,1 0-1,-1-1 1,0 1 0,0-1-1,0 0 1,0 0 0,-1 0-1,1-1 1,-1 1 0,1-1-1,-1 1 1,-1-1 0,1 1-1,0-1 1,-1 0 0,0 0-1,2-7 1,-3 8-12,0 0 0,0 1 0,-1-1 1,1 0-1,-1 1 0,0-1 0,1 0 0,-1 1 0,0-1 0,0 1 0,-1-1 0,1 1 0,0 0 0,-1-1 1,0 1-1,1 0 0,-1 0 0,0 0 0,0 0 0,0 1 0,0-1 0,-1 0 0,1 1 0,0-1 0,-1 1 1,1 0-1,-1 0 0,-2-1 0,-4-1 47,-1 0 0,1 0 1,-1 1-1,0 0 0,1 1 0,-1 0 1,0 0-1,0 1 0,0 0 0,0 1 1,0 1-1,0-1 0,1 1 0,-1 1 1,1 0-1,-1 0 0,1 1 0,-10 5 1,14-6 14,-1 0 0,0 0 1,1 1-1,0-1 0,0 1 0,0 0 1,0 1-1,1 0 0,-1-1 0,1 1 1,0 0-1,1 1 0,-1-1 1,1 1-1,0 0 0,1 0 0,-1 0 1,1 0-1,0 0 0,1 0 1,-1 0-1,1 1 0,1-1 0,-1 1 1,1-1-1,0 0 0,0 1 1,2 7-1,2 0 69,0 0 0,0-1-1,1 1 1,1-1 0,0 0 0,1-1 0,0 1 0,15 17 0,2-1 191,53 50 0,-72-74-354,1 0 0,0 0 0,0 0 0,1-1 0,-1 0 0,1 0 0,0-1 0,0 0 0,1 0 0,-1 0 0,0-1 0,1 0 0,-1-1 0,16 2 0,-15-3-315,-1-1 1,1 1 0,-1-1-1,0-1 1,0 0 0,1 0-1,-1 0 1,0-1 0,12-6-1,19-15-2217</inkml:trace>
</inkml:ink>
</file>

<file path=ppt/ink/ink1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5:59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68 7552,'-13'12'3444,"11"-9"-3243,1 0-1,-1 0 1,1 0 0,0 0 0,0 0-1,0 0 1,0 0 0,1 0 0,-1 0-1,1 0 1,0 4 0,-1 9 4335,1-11-4417,0 0 1,1 1-1,-1-1 1,1 0-1,0 0 0,1 0 1,-1 0-1,1 0 1,0 0-1,0 0 1,0 0-1,1-1 1,0 1-1,0-1 1,0 0-1,0 1 0,1-2 1,-1 1-1,1 0 1,0-1-1,0 1 1,0-1-1,1 0 1,-1-1-1,1 1 0,0-1 1,5 2-1,-2-1-76,1 0 0,0-1 0,-1-1 0,1 1 0,0-1 0,0-1 0,0 1 0,0-2 0,0 1 0,0-1 0,0 0 0,-1-1 0,1 0 0,0-1 0,8-3 0,4-3 6,0-1 0,-1 0 1,0-2-1,34-26 0,-49 35-47,-1-1-1,1 0 0,-1-1 1,1 1-1,-1-1 0,-1 0 1,1 0-1,-1 0 0,1 0 1,-2-1-1,1 1 0,0-1 1,-1 0-1,0 1 0,-1-1 1,1 0-1,-1 0 0,0-1 1,-1 1-1,1 0 0,-1 0 1,-1-10-1,0 13-8,1 1-1,-1-1 1,0 1 0,0 0 0,0-1 0,0 1-1,0 0 1,-1 0 0,1 0 0,-1 0-1,1 0 1,-1 0 0,1 0 0,-1 1-1,0-1 1,-3-1 0,5 2 5,-1 1 1,1 0-1,-1 0 0,0-1 1,1 1-1,-1 0 0,1 0 1,-1 0-1,0-1 1,1 1-1,-1 0 0,0 0 1,1 0-1,-1 0 0,0 0 1,1 0-1,-1 0 1,0 1-1,1-1 0,-1 0 1,0 0-1,1 0 1,-2 1-1,1 0-2,0 0-1,0 0 1,0 0 0,0 0 0,1 0-1,-1 1 1,0-1 0,1 0-1,-1 0 1,0 1 0,1-1 0,-1 0-1,1 1 1,0-1 0,-1 0 0,1 2-1,-2 12 57,1 0 1,0 0-1,1-1 0,1 1 0,0 0 0,1 0 0,0 0 0,2-1 0,5 17 0,9 21 325,30 57 0,-12-30 12,-34-74-360,26 60 438,-3 2 0,32 134 0,-55-191-428,0 0 0,-1-1 0,0 1 0,-1 0 0,-1 0 0,1 0 0,-1 0 0,-1 0 0,0 0 1,0-1-1,-1 1 0,0-1 0,-1 1 0,-8 15 0,7-18-14,-1 0-1,0 1 1,0-2-1,0 1 0,-1-1 1,0 0-1,0 0 1,-1-1-1,0 0 1,0 0-1,0-1 1,0 0-1,-1 0 1,1-1-1,-1 0 1,-12 2-1,-1-1 18,1-1 0,-1-1 0,0 0-1,0-2 1,0-1 0,1 0 0,-40-9 0,18 0-111,2-2 0,-80-33 0,118 43-91,0 1 0,0-1 0,0 1-1,0-1 1,0 0 0,0 0 0,0-1 0,1 1 0,-1-1-1,-2-3 1,5 6-1,-1-1 0,1 0 0,-1 0 0,1 0 0,0 0 0,-1 0 0,1 0 0,0 0 0,0 0 0,0 0 0,0 0 0,0 0 0,0 0 0,0 0 0,0 0 0,0 0 0,0 0 0,0 0-1,1 0 1,-1 0 0,0 0 0,1 0 0,-1 0 0,1 0 0,-1 0 0,1 0 0,0 0 0,-1 1 0,1-1 0,0 0 0,-1 0 0,1 1 0,0-1 0,0 0 0,0 1 0,0-1 0,-1 1 0,3-1 0,26-15-3060</inkml:trace>
</inkml:ink>
</file>

<file path=ppt/ink/ink1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0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52 149 2944,'-2'-9'5167,"2"9"-5109,0 1 0,-1-1 0,1 1 0,0-1-1,0 0 1,-1 1 0,1-1 0,0 1 0,-1-1 0,1 0-1,-1 0 1,1 1 0,0-1 0,-1 0 0,1 0 0,-1 1-1,1-1 1,-1 0 0,1 0 0,-1 0 0,1 0 0,-1 0-1,1 1 1,-1-1 0,1 0 0,-1 0 0,1 0 0,0-1-1,-1 1 1,1 0 0,-1 0 0,1 0 0,-1 0 0,1 0-1,-1 0 1,1-1 0,-1 1 0,1 0 0,-1 0 0,1-1-1,0 1 1,-1 0 0,1-1 0,0 1 0,-1 0 0,1-1-1,0 1 1,-1-1 0,1 1 0,0 0 0,0-1 0,-1 1-1,1-1 1,0 1 0,0-1 0,0 1 0,0-1 0,0 1-1,0-1 1,0 1 0,0-1 0,0 1 0,0-1 0,0 1-1,0-1 1,0 1 0,0-1 0,0 1 0,0-1 0,-2 4 100,-1-1 0,0 1 0,1 1 0,0-1 0,-1 0 0,1 0 0,1 1-1,-1 0 1,0-1 0,1 1 0,0 0 0,0-1 0,0 1 0,0 0 0,0 0 0,1 0 0,0 0 0,0 0 0,0 0 0,0 0 0,0 0 0,3 6 0,-2-1 51,1-1-1,1 0 0,0 0 1,0 0-1,0 0 0,1 0 1,0-1-1,1 0 0,8 12 1,-4-10-114,0 0 0,1-1 0,0 0 0,0-1-1,0 0 1,1 0 0,0-1 0,1-1 0,-1 0 0,1 0 0,0-1 0,0-1 0,0 0 0,1 0 0,-1-1 0,1-1 0,-1 0 0,21-2-1,-7 0-62,-1-2 0,1-1 0,-1-1 0,0-1 0,0-1 0,-1-1 0,0-1 0,29-16-1,-33 14 32,0 0-1,36-29 0,-51 37-53,-1 0-1,0 0 0,-1-1 1,1 0-1,0 0 1,-1 0-1,0 0 0,0 0 1,0-1-1,-1 1 0,0-1 1,1 0-1,-1 1 0,-1-1 1,1 0-1,-1 0 1,0-1-1,0 1 0,0 0 1,-1-6-1,-1 4-6,0 0 0,0 0-1,-1 0 1,1 0 0,-2 0-1,1 0 1,-1 1 0,0-1 0,0 1-1,-1 0 1,0 0 0,0 0 0,-1 0-1,-7-8 1,4 8 7,0 0-1,0 0 1,0 0-1,-1 1 1,0 0-1,0 1 1,0 0-1,-1 0 1,-13-3 0,-1 2-18,-1 1 0,1 1 1,0 1-1,-1 1 1,1 1-1,-1 2 0,-45 7 1,54-6-11,-1 1 0,1 0 0,0 2 0,0-1 0,0 2 0,1 0 0,-15 10 0,25-14-25,0 0 1,0 1 0,1 0-1,0 0 1,0 0-1,0 0 1,0 1-1,0 0 1,1-1-1,0 1 1,0 1 0,0-1-1,1 0 1,0 1-1,0-1 1,0 1-1,1-1 1,0 1-1,0 0 1,0 0-1,0 0 1,1 0 0,1 9-1,1-3-265,0-1-1,0 1 1,2 0 0,-1-1-1,1 0 1,1 0 0,0 0-1,1 0 1,0-1 0,0 0 0,1 0-1,1-1 1,-1 0 0,1 0-1,11 9 1,49 38-2144</inkml:trace>
</inkml:ink>
</file>

<file path=ppt/ink/ink1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0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8 3328,'-5'-8'2447,"4"9"1651,-1 13-2238,-12 82-471,4 1-1,3 139 1,6-143-371,2 48 120,6 1-1,31 173 1,-35-296-1133,1 0 1,1 0-1,11 30 0,-16-48-83,1 0-1,-1 0 1,1 0-1,-1 0 1,1 0-1,-1-1 1,1 1-1,0 0 1,0 0-1,-1 0 0,1 0 1,0-1-1,0 1 1,0 0-1,0-1 1,-1 1-1,1-1 1,0 1-1,0-1 1,0 1-1,0-1 1,0 0-1,1 1 0,-1-1 1,0 0-1,0 0 1,0 0-1,0 0 1,0 0-1,0 0 1,0 0-1,0 0 1,0 0-1,1 0 1,-1-1-1,0 1 0,0-1 1,0 1-1,0 0 1,0-1-1,0 0 1,-1 1-1,1-1 1,0 1-1,0-1 1,0 0-1,0 0 1,0 0-1,5-5-743,0 0 0,0 0 1,0 0-1,7-11 0,9-17-1716,1-7-22</inkml:trace>
</inkml:ink>
</file>

<file path=ppt/ink/ink1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0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6 368 6784,'14'-11'3328,"-14"11"-3200,-5 4 7039,0 12-6527,1 11 0,-1 1 256,5 2 0,5 15-1280,9 1 128,10-3 640,-7-11 128,12 0-1152,5-22 128,8-6-2048,-1-11 1</inkml:trace>
  <inkml:trace contextRef="#ctx0" brushRef="#br0" timeOffset="1">170 29 9728,'-29'-29'4864,"40"54"-5888,-2-25 7551,5 0-6655,4 4 128,1-4-2304,1 7 1,-2-4 1023,1 10 0</inkml:trace>
</inkml:ink>
</file>

<file path=ppt/ink/ink1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1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379 65 4608,'1'0'131,"0"0"0,0 0 0,0 0 1,0 0-1,-1 0 0,1 0 0,0 0 0,0 0 0,0 0 1,-1-1-1,1 1 0,0 0 0,0-1 0,-1 1 1,1 0-1,0-1 0,-1 1 0,1-1 0,0 1 0,-1-1 1,1 1-1,0-1 0,-1 0 0,1 1 0,-1-1 0,0 0 1,1 1-1,-1-1 0,1 0 0,-1 0 0,0 1 0,1-1 1,-1 0-1,0 0 0,0 0 0,0 1 0,0-1 1,0 0-1,0 0 0,0 0 0,0 1 0,0-1 0,0-2 1,0 2 4,0-1 0,0 1 0,0-1 0,0 1 0,0-1 0,0 1 0,0-1 0,-1 1 0,1-1 0,0 1 0,-1-1 0,1 1 0,-1-1 0,0 1 0,1-1 0,-1 1 0,0 0 0,0-1 0,0 1 0,0 0 0,0 0 0,0 0 0,0 0 1,0 0-1,-1 0 0,1 0 0,0 0 0,-1 0 0,1 1 0,0-1 0,-1 1 0,-2-2 0,-2 2-78,-1 0 0,1 1 0,0 0 0,-1 0 0,1 0 0,0 1-1,0 0 1,0 0 0,-7 3 0,-22 7-146,14-7 207,1 1 0,-1 1 0,1 0 0,1 2 0,0 0 0,0 1 0,1 1 0,0 1 0,1 1 1,0 0-1,-19 21 0,34-33-97,0 1 0,0 0 0,0 0 0,0-1 1,1 1-1,-1 1 0,1-1 0,-1 0 0,1 0 0,0 0 0,0 1 1,0-1-1,0 1 0,0-1 0,0 1 0,1-1 0,-1 1 0,1-1 1,0 1-1,0 0 0,0-1 0,0 1 0,0-1 0,1 5 0,1-4 8,0 0 0,0 0 0,0-1 0,0 1 0,0-1 0,1 1 0,-1-1 0,1 0 0,0 0-1,0 0 1,-1 0 0,1 0 0,0-1 0,1 1 0,-1-1 0,4 1 0,16 5 115,1-1 0,-1-1 0,50 3 0,-39-6 15,23 1 30,1 3-1,-1 1 0,109 31 1,-156-34-128,0 0-1,0 1 1,-1 1 0,0-1 0,0 1 0,0 1-1,0 0 1,-1 0 0,14 15 0,-20-19-37,0-1 0,0 1 0,0-1-1,0 1 1,0 0 0,0-1 0,-1 1 0,0 0 0,1 0 0,-1 0 0,0 1 0,0-1 0,-1 0-1,1 0 1,-1 0 0,1 1 0,-1-1 0,0 0 0,0 0 0,-1 1 0,1-1 0,-1 0 0,1 0 0,-1 0-1,0 0 1,0 0 0,-1 0 0,1 0 0,0 0 0,-1 0 0,0 0 0,0 0 0,0-1 0,0 1-1,-4 3 1,-2 1 19,-1-1 0,0 0 0,0 0 0,0-1 0,-1 0 0,1 0 0,-1-1 0,-1-1 0,1 0 0,0 0-1,-14 2 1,-10-1 44,1-1-1,-37-1 1,21-1-20,-54-1 184,93-1-340,0 0 0,1 0 0,-1-1 0,0 0 0,1-1 0,-1 0 0,-10-5 0,20 8 60,0 0 0,-1 0 0,1 0-1,0 0 1,0 0 0,-1 0 0,1 0 0,0 0 0,-1-1 0,1 1 0,0 0 0,-1 0 0,1 0 0,0-1 0,0 1 0,0 0 0,-1 0 0,1-1 0,0 1 0,0 0 0,0 0 0,-1-1-1,1 1 1,0 0 0,0-1 0,0 1 0,0 0 0,0 0 0,0-1 0,0 1 0,0 0 0,-1-1 0,1 1 0,0 0 0,1-1 0,-1 1 0,0 0 0,0-1 0,0 1 0,0 0 0,0-1 0,0 1-1,12-10-1987,-11 10 1889,25-15-2560</inkml:trace>
</inkml:ink>
</file>

<file path=ppt/ink/ink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7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43 259 2944,'2'-1'272,"0"-1"1,0 1-1,1 0 1,-1 0-1,1-1 1,-1 2-1,1-1 1,-1 0-1,1 0 1,-1 1-1,1 0 1,0-1-1,-1 1 1,5 0-1,28-7 1422,23-21-1067,-39 20-238,-1-1 0,0-1 0,23-15 0,-38 23-325,1-1 0,-1 0-1,1 0 1,-1 0-1,0-1 1,0 1 0,0-1-1,-1 0 1,1 1 0,-1-1-1,0 0 1,0 0 0,0-1-1,-1 1 1,1 0-1,-1-1 1,0 1 0,0 0-1,0-10 1,-1 11-33,-1 0 1,1 0-1,-1-1 1,1 1-1,-1 0 1,0 0-1,-1 0 1,1 0-1,0 0 1,-1 0-1,1 0 1,-1 0-1,0 1 1,0-1-1,0 1 0,-1-1 1,1 1-1,0 0 1,-1 0-1,0 0 1,1 0-1,-1 0 1,0 0-1,0 1 1,0 0-1,0-1 1,0 1-1,0 0 1,0 1-1,-1-1 0,-4 0 1,0-1-2,-1 1 0,1 1-1,0-1 1,0 1 0,0 1 0,-1-1 0,1 1 0,0 1 0,0-1 0,0 2-1,-13 4 1,11-2-24,1 0-1,0 1 0,1 0 1,-1 0-1,1 1 0,0 0 1,1 0-1,-1 1 0,2 0 1,-1 0-1,1 1 0,0 0 1,1 0-1,0 0 0,0 1 1,1 0-1,0 0 0,1 0 1,0 0-1,1 0 0,0 0 1,1 1-1,0-1 0,0 1 1,1 0-1,0-1 0,1 1 1,0-1-1,1 1 0,0-1 1,7 19-1,-3-14 38,0 1-1,1-1 1,1 0 0,1-1 0,0 1 0,0-2-1,13 14 1,-16-20-14,1-1 0,1 1 0,-1-1 0,1 0 0,0-1-1,1 0 1,-1 0 0,1-1 0,0 0 0,0 0 0,0-1 0,1-1 0,14 3 0,-6-2-163,1-1 1,0-2-1,-1 0 0,28-3 1,-8-3-1735,-1-2 0,60-21 0,-56 13 76</inkml:trace>
</inkml:ink>
</file>

<file path=ppt/ink/ink1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2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25 4864,'-9'-10'1864,"8"9"-1619,0 0 1,0 0 0,0 0 0,0 0 0,-1 0 0,1 0-1,0 0 1,0 0 0,-1 0 0,1 0 0,-1 1 0,1-1 0,-1 1-1,1-1 1,-1 1 0,1-1 0,-1 1 0,0 0 0,1 0 0,-1 0-1,1 0 1,-1 0 0,0 0 0,1 0 0,-3 1 0,-15 0 42,1 1 1,-1 1 0,0 1 0,1 0 0,-1 1-1,1 1 1,-32 16 0,9-1 377,2 1 0,-42 32 1,76-50-558,-1 0 1,1 1-1,0 0 0,0 0 1,0 1-1,1 0 0,0-1 1,0 1-1,0 1 0,1-1 1,0 0-1,0 1 0,0 0 1,-1 9-1,3-11-47,0 0-1,0-1 0,1 1 1,-1 0-1,1-1 1,1 1-1,-1 0 1,1-1-1,0 1 0,0 0 1,0-1-1,0 1 1,1-1-1,0 0 1,0 1-1,0-1 0,0 0 1,1 0-1,-1 0 1,1-1-1,0 1 1,0-1-1,5 5 0,2-1-2,1 0 0,0 0 0,0-1 0,0 0 0,1-1 0,0 0 0,0-1 0,0-1-1,17 4 1,18 1 106,54 2-1,-66-8-127,-1-1 1,1-2 0,61-10 0,-79 8-37,-1 0 1,0-2 0,0 0 0,0 0 0,-1-2-1,0 0 1,0 0 0,0-2 0,-1 0 0,14-11-1,-7-4 117,-20 22-125,1 0 0,-1 0 0,0 0 0,1 1 0,-1-1 0,1 0 0,-1 1 0,1-1 0,0 1 0,-1-1 0,1 1 0,0 0 0,0 0 0,0 0 0,0 0 0,0 0 0,0 0 0,1 1 0,-1-1 0,0 1 0,0-1-1,0 1 1,1 0 0,-1 0 0,0 0 0,1 0 0,-1 0 0,0 0 0,0 1 0,0-1 0,1 1 0,-1 0 0,0-1 0,3 3 0,138 62 455,0 1 464,-125-59-759,0-1 1,0-1-1,0-1 0,0-1 0,1 0 0,23 0 0,-34-4-138,1 1-1,-1-1 1,1-1-1,-1 0 0,0 0 1,1 0-1,-1-1 1,0 0-1,-1-1 1,1 0-1,-1 0 0,1-1 1,-1 0-1,0 0 1,-1 0-1,0-1 1,1 0-1,-2 0 0,1-1 1,-1 1-1,0-1 1,0-1-1,-1 1 1,0-1-1,4-11 1,-5 12-66,0 0 0,-1-1 0,0 0 1,0 1-1,-1-1 0,0 0 0,0 0 1,-1 0-1,0 0 0,0 1 0,-1-1 1,0 0-1,0 0 0,-1 0 1,0 1-1,-1-1 0,1 1 0,-1 0 1,-1 0-1,1 0 0,-1 0 0,-1 0 1,1 1-1,-1-1 0,0 1 0,-1 1 1,-11-11-1,6 9-38,0 0-1,-1 0 1,0 1 0,0 0-1,-1 2 1,0-1 0,0 1-1,0 1 1,0 0 0,0 1-1,-1 1 1,1 0 0,-1 0-1,1 1 1,-1 1-1,1 1 1,0 0 0,-1 0-1,-25 9 1,27-7-120,0 0-1,-1 0 1,1 1-1,1 1 1,-1 0-1,1 1 1,0 0-1,0 0 1,1 1-1,0 1 1,0 0-1,1 0 1,1 0-1,-1 2 1,1-1-1,1 1 0,0 0 1,1 0-1,0 1 1,-7 19-1,11-27-26,1 1-1,1-1 0,-1 0 0,0 0 1,1 0-1,0 1 0,0-1 0,0 0 0,2 8 1,21 37-2324</inkml:trace>
</inkml:ink>
</file>

<file path=ppt/ink/ink1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2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50 5888,'0'1'116,"-1"-1"1,1 1-1,0-1 1,-1 1 0,1-1-1,0 1 1,0-1-1,0 1 1,-1-1-1,1 1 1,0-1-1,0 1 1,0 0-1,0-1 1,0 1-1,0-1 1,0 1-1,0-1 1,0 1 0,0-1-1,0 1 1,1-1-1,-1 1 1,0 0-1,0-1 1,0 1-1,1-1 1,-1 1-1,0-1 1,1 0-1,-1 1 1,0-1 0,1 1-1,0 0 1,24 12 3693,36 3-782,-57-16-3258,28 7 494,1-2 0,0-1 0,1-2 0,-1-1 0,0-2 0,1-1 0,33-6 0,-38 2-39,-4 3-91,0-2-1,0-1 0,0-1 0,-1-1 0,41-19 0,-42 7-147,-23 20 16,0-1-1,1 1 0,-1 0 0,0-1 1,0 1-1,0-1 0,1 1 1,-1-1-1,0 1 0,0 0 0,0-1 1,0 1-1,0-1 0,0 1 1,0-1-1,0 1 0,0-1 0,0 1 1,-1-1-1,1 1 0,0 0 1,0-1-1,0 1 0,0-1 0,-1 1 1,1-1-1,0 1 0,0 0 1,-1-1-1,1 1 0,-1-1 1,-2 0 14,1-1 1,-1 1 0,0 0-1,0 0 1,0 0 0,0 0-1,0 1 1,0-1 0,0 1-1,0 0 1,0 0 0,0 0-1,0 0 1,-5 1 0,0 0 44,-1 0 1,1 1-1,0 0 1,0 1-1,1 0 1,-1 0-1,0 0 1,1 1 0,0 0-1,0 1 1,0 0-1,0 0 1,1 0-1,-7 8 1,4-3 68,1 0 0,0 0 0,0 1 0,1 1 0,1-1 0,0 1 1,0 0-1,-6 21 0,8-20-52,0 0 1,1 1-1,1-1 0,0 1 1,0 0-1,1-1 1,1 1-1,1 0 0,0 0 1,0-1-1,2 1 1,-1-1-1,2 1 1,0-1-1,0 0 0,1 0 1,1-1-1,9 16 1,-11-23-103,1 0 1,0 0-1,0 0 1,0 0 0,0-1-1,1 0 1,0 0 0,0-1-1,0 0 1,0 0-1,1 0 1,-1 0 0,1-1-1,-1 0 1,1-1 0,0 1-1,12 0 1,5-1-614,0-1 0,-1-1 0,1-1 0,23-6 0,63-15-2307</inkml:trace>
</inkml:ink>
</file>

<file path=ppt/ink/ink1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3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53 276 4352,'-2'1'212,"0"0"1,0 0-1,1 0 0,-1 1 1,1-1-1,-1 0 1,1 1-1,-1-1 0,1 1 1,0-1-1,0 1 1,0 0-1,0 0 0,0-1 1,0 1-1,0 0 1,0 0-1,1 0 0,-1 0 1,1 0-1,-1 0 1,1 2-1,0-3 5,0 0 0,-1 0 0,1 0 0,0 0 0,-1 0 0,1 0 0,-1 0 0,1 0 0,-1 0 0,1 0 1,-1 0-1,1 0 0,-1 0 0,0-1 0,0 1 0,0 0 0,1 0 0,-1-1 0,-2 2 0,2-2-114,0 1 0,0 0 0,1-1 0,-1 1 1,0 0-1,0-1 0,1 1 0,-1 0 0,0 0 0,1 0 0,-1-1 0,0 1 1,1 0-1,0 0 0,-1 0 0,1 0 0,-1 0 0,1 0 0,0 0 0,0 2 1,-1 0-16,1 1 0,0-1 0,0 1 0,0-1 1,0 1-1,1-1 0,-1 1 0,1-1 0,0 0 1,0 1-1,0-1 0,1 0 0,-1 0 0,1 0 1,-1 0-1,1 0 0,0 0 0,4 4 0,-2-3 69,1 0 0,-1-1 0,1 0 0,0 0 0,0 0 0,0 0 0,0-1 0,0 1 0,0-2 0,9 3 0,5 0 55,0-1 0,0-1 0,-1-1-1,1-1 1,0 0 0,20-4 0,-16 1-149,0-2 0,0-1 0,-1-1-1,1 0 1,-2-2 0,1-1 0,-1 0 0,-1-2 0,22-15 0,-31 19-91,-1 0 1,0-1-1,0 0 1,-1-1-1,-1 0 0,1 0 1,11-21-1,-16 24-19,-1-1-1,1 1 1,-2-1-1,1 1 1,-1-1-1,0 0 1,0 0-1,-1 0 1,0 0 0,-1 0-1,0 0 1,0 0-1,-2-13 1,0 15-10,1 1 1,-1-1-1,0 0 1,0 0-1,0 1 1,-1-1-1,0 1 0,0-1 1,0 1-1,-1 0 1,0 1-1,0-1 1,0 1-1,0-1 1,-1 1-1,0 0 1,0 1-1,0-1 1,0 1-1,-7-3 1,-6-2-117,0 1 1,-1 1 0,1 0 0,-36-5 0,40 9 104,0 1 0,0 0 0,0 1 0,0 1 0,0 0-1,0 0 1,0 2 0,0 0 0,0 0 0,1 1 0,0 1 0,0 0 0,0 1 0,0 1 0,1-1 0,-16 13 0,20-13-43,0 0 0,1 1 1,0-1-1,0 2 0,0-1 0,1 1 1,0-1-1,1 2 0,0-1 1,0 0-1,1 1 0,0 0 0,0 0 1,1 1-1,0-1 0,1 0 0,0 1 1,1 0-1,0-1 0,0 1 0,1 0 1,0 0-1,1 0 0,1 10 1,0-11-218,0 0 1,0-1 0,1 1 0,0-1 0,5 10 0,31 34-1742</inkml:trace>
</inkml:ink>
</file>

<file path=ppt/ink/ink1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3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185 1 4480,'-1'0'187,"0"0"-1,0 0 1,0 0 0,0 0 0,0 0-1,0 0 1,1 0 0,-1 1 0,0-1-1,0 0 1,0 1 0,0-1 0,0 1-1,0-1 1,1 1 0,-1-1 0,0 1-1,0 0 1,1-1 0,-1 1 0,0 0-1,1-1 1,-1 1 0,0 0 0,1 0-1,0 0 1,-1-1 0,1 1 0,-1 0-1,1 0 1,0 0 0,-1 1 0,0 39 3561,2-13-2779,-26 219 2012,-62 271 0,48-312-2714,35-191-233,2 0-1,0 0 1,1 0 0,1 1 0,0-1 0,1 0 0,3 16 0,-4-27-80,1-1 1,0 1 0,1-1-1,-1 1 1,0-1-1,1 0 1,0 0-1,-1 0 1,1 0-1,1 0 1,-1 0-1,0 0 1,1-1 0,-1 1-1,1-1 1,0 0-1,0 0 1,0 0-1,0 0 1,0 0-1,0 0 1,0-1-1,1 0 1,-1 1-1,1-1 1,-1-1 0,1 1-1,-1 0 1,1-1-1,-1 0 1,1 0-1,0 0 1,-1 0-1,1 0 1,4-2-1,2 1-520,-1-1-1,0 0 0,0-1 0,0 0 0,0-1 0,16-8 1,22-15-2122</inkml:trace>
</inkml:ink>
</file>

<file path=ppt/ink/ink1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4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43 415 9856,'-34'9'4864,"25"21"-5760,9-14 8191,0 4-7167,6-1 0,3 10 128,5-6 0,4-4-384,7 5 0,7-8-512,1-4 128,-4-8-1536,3-4 1,2-16-641,-2-4 0</inkml:trace>
  <inkml:trace contextRef="#ctx0" brushRef="#br0" timeOffset="1">207 31 9728,'-52'-23'4864,"63"26"-7296,3-6 9471,4 3-9599,1 0 1,-1-7-2177,5 10 128</inkml:trace>
</inkml:ink>
</file>

<file path=ppt/ink/ink1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6:04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64 2688,'12'-7'1336,"0"-1"0,-1 0 0,21-19 0,-27 23-515,-4 3-651,0 0 1,1 0-1,0 0 0,-1 0 0,1 0 0,-1 1 1,1-1-1,0 0 0,0 1 0,-1 0 1,1-1-1,0 1 0,0 0 0,0 0 0,-1 0 1,1 0-1,0 0 0,0 0 0,0 1 1,-1-1-1,1 0 0,0 1 0,-1 0 0,1-1 1,0 1-1,-1 0 0,1 0 0,-1 0 1,1 0-1,-1 0 0,3 2 0,4 4-28,0 0 1,0 1-1,12 15 0,36 46 1458,-4 3 1,-2 2-1,46 95 1,-72-120-1129,-2 0 0,-3 2 0,-1 0 0,-3 1 0,-2 1 0,9 83 0,-20-116-274,-1 0 1,-1 0-1,-1 0 0,-1 0 0,0 0 0,-9 32 0,7-39-85,-1 0-1,0-1 1,-1 0-1,0 0 0,-1 0 1,-1 0-1,1-1 1,-2-1-1,1 1 1,-21 17-1,-3-2 19,-1-2 1,-1-1-1,-47 23 0,-28 18-443,95-49-532,14-14 718,0-1 1,0 1 0,0-1 0,0 1-1,0-1 1,0 1 0,0-1 0,0 1 0,0-1-1,1 0 1,-1 1 0,0-1 0,0 1-1,0-1 1,1 0 0,-1 1 0,0-1-1,0 0 1,1 1 0,-1-1 0,0 0-1,1 1 1,-1-1 0,1 0 0,-1 0-1,0 1 1,1-1 0,2 1-451,0 0 0,0 0 0,0 0 0,0 0 0,1-1 0,-1 1 0,0-1 0,0 0 0,0 0 0,0 0 0,5-1 0,22-11-2773</inkml:trace>
</inkml:ink>
</file>

<file path=ppt/ink/ink1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48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3328,'2'0'8959,"-2"8"-3691,-1 20-2318,-5 28-2954,-1-4 1405,2 1 1,2 77 0,5-103-1235,0 0 0,2 0 1,1 0-1,1 0 0,1-1 0,15 36 1,-19-57-156,-1-1 1,1 1-1,0-1 1,0 0-1,0 0 1,1 0-1,-1 0 1,1-1-1,0 1 1,0-1-1,1 0 1,-1 0 0,0 0-1,1-1 1,0 0-1,-1 0 1,1 0-1,0 0 1,0-1-1,0 1 1,0-1-1,1-1 1,-1 1-1,0-1 1,0 0 0,0 0-1,1 0 1,8-3-1,-3 2-1,0-1-1,0-1 1,-1 0 0,1 0-1,-1-1 1,0 0-1,0-1 1,0 0 0,-1-1-1,0 0 1,0 0-1,0-1 1,8-8 0,2-6 3,-1 0 0,-1 0 1,-1-2-1,0 0 0,22-49 1,-33 62 6,-2 0 0,1 0 1,-1 0-1,-1 0 0,0-1 0,0 1 1,-1-1-1,0 1 0,-1-1 1,0 0-1,-1 1 0,0-1 0,0 1 1,-2-1-1,1 1 0,-1 0 1,0 0-1,-7-13 0,10 22-12,0 0-1,-1 1 1,1-1-1,0 0 0,0 1 1,0-1-1,-1 0 1,1 1-1,0-1 1,0 0-1,-1 1 1,1-1-1,-1 1 1,1-1-1,0 1 0,-1-1 1,1 1-1,-1-1 1,0 1-1,1 0 1,-1-1-1,1 1 1,-1-1-1,1 1 1,-1 0-1,0 0 0,1-1 1,-1 1-1,0 0 1,0 0-1,-4 19 102,6 32-98,31 123 116,101 382 0,-131-543-128,19 91 50,11 177-1,-31-247-33,-1 0-1,-2 0 1,-1 0 0,-2 0 0,-1 0-1,-2-1 1,-1 0 0,-1-1-1,-23 46 1,27-65 43,-1 0 1,0-1-1,-2 1 0,1-2 0,-1 1 1,-1-1-1,0-1 0,-20 17 0,24-23-30,0-1 0,0 1-1,-1-1 1,0 0 0,0-1-1,0 0 1,0 0-1,0 0 1,0-1 0,0 0-1,0 0 1,-1-1-1,-12-1 1,5 0 7,1-1 1,0-1-1,-1 0 0,1-1 1,-21-8-1,25 6-20,-1 1-1,1-1 1,0-1 0,0 0-1,0 0 1,1-1-1,0 0 1,-11-14 0,11 13-8,-3-4 23,1-1-1,0 0 0,1 0 0,0-1 0,1 0 1,1-1-1,1 1 0,0-2 0,1 1 0,-7-29 1,9 22 20,1 1 1,1-1 0,1 0 0,1 1 0,0-1-1,2 0 1,8-35 0,-8 47-52,1 1 1,1-1-1,0 1 0,0 0 1,1 1-1,0-1 0,1 1 1,0 0-1,1 0 0,-1 0 1,2 1-1,-1 0 0,1 1 0,0-1 1,15-9-1,-3 4-338,1 1-1,1 1 0,0 0 1,0 2-1,46-13 0,-46 15-1682,0-1 0,-1-1 0,38-22-1,-35 18-1561</inkml:trace>
</inkml:ink>
</file>

<file path=ppt/ink/ink1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49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1 234 4608,'1'-1'346,"-1"1"0,1 0 0,0-1 0,0 1 0,-1 0 0,1-1 0,0 1 1,0-1-1,-1 1 0,1-1 0,-1 1 0,1-1 0,0 1 0,-1-1 0,1 0 0,-1 1 0,0-1 0,1 0 0,-1 1 1,1-1-1,-1 0 0,0 0 0,0 0 0,1 1 0,-1-1 0,0 0 0,0 0 0,0-1 0,4-35 1689,-1 12-1989,-1 17 274,1 1 1,0-1-1,1 1 0,0 0 1,0 0-1,0 0 0,1 0 1,0 1-1,0 0 0,1 0 1,-1 0-1,11-7 0,-7 5-69,1 2 0,0-1 0,0 1-1,0 0 1,0 1 0,1 0-1,0 1 1,15-4 0,-21 7-177,-1 0 0,1 1 1,-1 0-1,1 0 0,-1 0 0,1 1 0,-1-1 1,0 1-1,1 0 0,-1 0 0,0 1 1,1-1-1,-1 1 0,0 0 0,0 0 0,0 0 1,-1 1-1,1-1 0,0 1 0,-1 0 1,0 0-1,4 5 0,-1-2-17,-1 0 1,0 1-1,0 0 1,-1 0-1,0 0 0,0 0 1,-1 1-1,0-1 1,0 1-1,-1 0 0,0 0 1,1 9-1,-2-3-9,0 0 0,-1 0-1,0 0 1,-2 0 0,1 0 0,-2 0-1,0 0 1,0-1 0,-1 1 0,-1-1-1,0 0 1,-1 0 0,-14 22 0,-7 3 182,-1 0 1,-62 61 0,62-69-56,25-26-159,0 0 0,-1 0 0,0 0 0,1 0 0,-1-1 0,0 0 0,-1 0 0,1 0 0,0 0 0,-1-1 0,0 0 0,0 0 0,1 0 0,-1 0 0,-8 1 0,27-3-16,-3-1 0,1 1 0,-1 1 0,1 0 0,-1 0 0,0 1 0,0 0 0,0 1 0,15 6 0,3 4-52,-9-4-188,0 0-1,36 9 0,-49-16 152,-1-1-1,1 0 1,-1 0-1,1-1 1,0 0-1,-1 0 1,1 0 0,0-1-1,-1 0 1,1 0-1,-1-1 1,0 0-1,10-4 1,-3 0-1159,-1-1 0,0-1 0,13-9 0,3-4-2102</inkml:trace>
</inkml:ink>
</file>

<file path=ppt/ink/ink1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0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0 108 8576,'0'3'4224,"9"-6"-2560,-9 3 5759,14-6-6783,1 3 128,18-4 0,-9-2 128,18 2-1280,-4 0 0,4-9 512,-10 3 0,6-3-768,-10 9 0,0 3-1792,-8 1 0,-6-2-639,-5 1-1</inkml:trace>
</inkml:ink>
</file>

<file path=ppt/ink/ink1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0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1 124 13184,'32'14'6527,"48"-37"-9343,-55 7 13184,21 1-10368,-9 3 128,6-4 0,-11 5 0,-4-5-1024,-3 4 128,-7 5-2560,-4-2 0</inkml:trace>
</inkml:ink>
</file>

<file path=ppt/ink/ink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1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2816,'11'-9'1408,"69"25"-1664,-57-16 2688,6 0-2176,-1 0 128,9-3 128,10 3 128,1 0-768,3-4 0,1 8 256,-10-4 128,-1 0-1152,-12-4 128,-10 11-256,-10 2 0</inkml:trace>
</inkml:ink>
</file>

<file path=ppt/ink/ink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8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94 265 1536,'12'30'3979,"2"26"-1857,-12-50-2049,0 0 0,0 0 0,0 0 0,1-1 1,0 1-1,0-1 0,1 1 0,-1-1 0,1 0 0,0-1 0,0 1 0,1-1 0,-1 0 0,1 0 0,0 0 1,0 0-1,10 4 0,-5-2 98,1-1 1,0 0-1,0 0 0,1-1 1,-1-1-1,1 0 1,0 0-1,14 0 1,-6-3-61,-1-1 1,1 0 0,-1-2 0,0 0-1,1-2 1,-2 0 0,1-1 0,-1 0-1,0-2 1,34-19 0,-34 17-24,-1-1 0,0-1 0,0-1 0,-1 0 0,-1-1 0,-1-1 0,0 0 0,-1-1 0,0 0 0,12-22 0,-22 34-67,-1-1 1,1 0-1,-1 0 1,0 0-1,0 0 1,-1-1-1,1 1 1,-1 0-1,-1-1 1,1 1-1,-1-1 1,1 1-1,-2-1 1,1 1-1,0-1 1,-1 1-1,0 0 1,-1-1-1,1 1 1,-1 0-1,0 0 1,0 0-1,-1 0 1,1 0-1,-1 0 1,0 1-1,0-1 1,-1 1-1,1 0 1,-1 0-1,0 0 1,-6-4-1,-2-1 25,0 0 0,0 2 0,-1-1-1,0 2 1,-1-1 0,1 2 0,-1 0-1,0 1 1,0 0 0,0 1 0,-16-2 0,2 3-99,0 1 0,0 2 1,0 0-1,0 2 0,0 1 1,0 1-1,1 1 1,0 2-1,0 1 0,1 0 1,0 3-1,0 0 1,2 1-1,-44 31 0,61-39 21,0 1-1,0 1 0,1-1 1,0 1-1,0 0 1,1 0-1,0 1 0,0 0 1,1-1-1,0 2 0,0-1 1,-4 14-1,7-17 14,0 1-1,0-1 1,0 1-1,1 0 1,0 0-1,0-1 1,0 1-1,1 0 1,0 0-1,0-1 1,0 1-1,1-1 1,0 1-1,0-1 1,0 0-1,1 0 1,0 0-1,0 0 0,0 0 1,0 0-1,6 5 1,0-1-18,1-1 0,-1-1-1,1 1 1,1-2 0,-1 1 0,1-1-1,0-1 1,0 0 0,1-1 0,0 0-1,23 5 1,7-1-504,0-3 1,49 2-1,-7-7-846,-3-6-42</inkml:trace>
</inkml:ink>
</file>

<file path=ppt/ink/ink1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0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9984,'1'-1'308,"0"-1"1,0 1 0,1-1 0,-1 1-1,0 0 1,1-1 0,-1 1 0,1 0-1,0 0 1,-1 0 0,1 0 0,0 0-1,-1 1 1,1-1 0,0 0-1,0 1 1,0 0 0,0-1 0,0 1-1,-1 0 1,1 0 0,0 0 0,0 0-1,0 0 1,0 0 0,0 0 0,0 1-1,0-1 1,-1 1 0,1 0-1,0-1 1,2 2 0,23 3 3348,-20-3-3375,1 1 1,0 0-1,-1 1 1,1-1-1,-1 1 0,0 1 1,-1-1-1,1 1 1,-1 1-1,11 10 1,10 7-446,24 19 585,-3 1 1,50 58-1,-46-46 150,63 51-1,-82-81-859,-19-15-283,1 2-1,20 19 0,-32-28 443,0 1-1,0-1 1,0 1 0,-1-1-1,0 1 1,1 0-1,-1 0 1,-1 0-1,1 0 1,-1 0-1,1 1 1,-1-1-1,0 0 1,-1 1-1,1 5 1,0-9-72,-1 0 0,0 0 0,0 0 1,0 0-1,-1 0 0,1 0 1,0 0-1,0 0 0,0 0 0,-1 0 1,1 0-1,0 0 0,-1 0 1,1 0-1,-1-1 0,1 1 0,-1 0 1,0 0-1,1 0 0,-1-1 1,0 1-1,-1 1 0,-2 2-964,-6 10-2418</inkml:trace>
</inkml:ink>
</file>

<file path=ppt/ink/ink1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1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810 0 7680,'-18'9'3840,"-16"-2"-2176,29-7 5375,-33 32-6399,6-12 128,-48 30 384,18-18 0,-36 26-1536,22-10 128,-18-1 768,28-12 128,5 1-896,15-13 0,7 0-2304,7-11 128,18-4-767,0-5 127</inkml:trace>
</inkml:ink>
</file>

<file path=ppt/ink/ink1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2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1 244 4480,'0'-6'860,"2"-1"1,-1 0-1,1 0 1,0 0-1,1 1 1,-1-1-1,1 1 1,1 0-1,-1 0 0,1 0 1,0 0-1,7-7 1,26-28 2222,-1 7-3401,-21 23 978,0-1 0,0 2-1,1 0 1,23-11 0,-34 19-548,-1 0 1,1 0 0,0 0 0,0 0 0,0 1 0,-1 0 0,2 0-1,-1 0 1,0 0 0,0 1 0,0 0 0,0 0 0,0 1 0,0-1 0,0 1-1,0 0 1,0 0 0,0 1 0,0 0 0,0-1 0,4 4 0,-5-1-68,0-1 1,0 1-1,0 0 1,-1 1-1,0-1 1,0 0 0,0 1-1,0 0 1,-1 0-1,0 0 1,0 0-1,0 0 1,-1 0 0,1 0-1,-1 1 1,-1-1-1,1 0 1,-1 1-1,0 5 1,0 5 12,0-1 0,-1 0 0,-1 1-1,0-1 1,-7 20 0,4-20 15,-1 0 1,0 0-1,-2-1 0,0 0 0,0 0 0,-1 0 0,-1-1 0,0-1 0,-1 0 1,0 0-1,-1-1 0,0 0 0,-1-1 0,0-1 0,0 0 0,-1-1 1,0 0-1,-1-1 0,0 0 0,-26 7 0,39-14-19,0 1 1,-1-1-1,1 1 0,-1-1 0,1 0 1,-1 1-1,1-1 0,-1-1 0,1 1 0,0 0 1,-1 0-1,1-1 0,-1 0 0,1 1 0,0-1 1,0 0-1,-1 0 0,1 0 0,0-1 1,0 1-1,0 0 0,0-1 0,-2-1 0,4 2-45,-1 1-1,1 0 0,0 0 0,0-1 0,0 1 1,0 0-1,0 0 0,0-1 0,-1 1 0,1 0 1,0 0-1,0-1 0,0 1 0,0 0 0,0-1 1,0 1-1,0 0 0,0 0 0,0-1 0,0 1 1,1 0-1,-1-1 0,0 1 0,0 0 0,0 0 1,0-1-1,0 1 0,0 0 0,0 0 1,1-1-1,-1 1 0,0 0 0,0 0 0,0 0 1,1-1-1,-1 1 0,0 0 0,0 0 0,1 0 1,-1 0-1,0 0 0,0-1 0,1 1 0,19-5 282,27 3 148,-44 2-396,15 0 104,0 1 1,-1 0-1,1 2 0,0 0 1,-1 1-1,1 0 0,-1 2 0,-1 0 1,1 1-1,-1 0 0,0 2 0,-1 0 1,28 20-1,-40-26-128,-1-1 1,1 0-1,0 0 1,0 0-1,0 0 1,1-1-1,-1 1 1,0-1-1,1 0 1,-1 0-1,7 2 0,-7-4-138,0 0-1,0 0 1,0 0-1,0 0 1,-1 0-1,1 0 1,0-1-1,-1 1 1,1-1-1,-1 0 1,1 1-1,-1-1 1,0 0-1,0-1 1,4-4-1,23-26-3292,-1 0-555</inkml:trace>
</inkml:ink>
</file>

<file path=ppt/ink/ink1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2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0 124 7168,'0'-1'308,"0"0"1,0 0-1,0 0 1,0 0-1,1 1 1,-1-1-1,0 0 1,0 0-1,1 0 0,-1 0 1,0 1-1,1-1 1,-1 0-1,1 0 1,-1 1-1,1-1 1,-1 0-1,1 1 1,0-1-1,-1 0 1,1 1-1,0-1 1,-1 1-1,1-1 0,0 1 1,0 0-1,0-1 1,-1 1-1,1 0 1,0-1-1,0 1 1,0 0-1,0 0 1,1 0-1,42-15 4176,-38 13-4767,32-8 974,-1 2 0,2 2 1,-1 2-1,51-1 0,-36 3 130,62-10 0,-48-5-564,-49 12-380,1 0 0,-1 1 0,37-3 1,-55 6 33,1 1 1,0 0 0,0 0 0,-1 0 0,1 0 0,0 1 0,0-1 0,-1 0 0,1 0 0,0 0 0,0 0 0,-1 1 0,1-1 0,0 0 0,-1 1 0,1-1-1,0 1 1,-1-1 0,1 0 0,-1 1 0,1 0 0,-1-1 0,1 1 0,-1-1 0,1 1 0,-1-1 0,1 2 0,-1-2-103,0 0-1,0 1 1,0-1 0,0 1 0,0-1-1,0 0 1,0 1 0,0-1 0,0 0 0,0 1-1,-1-1 1,1 0 0,0 1 0,0-1-1,0 0 1,0 1 0,-1-1 0,1 0 0,0 0-1,0 1 1,0-1 0,-1 0 0,1 0-1,0 1 1,-1-1 0,1 0 0,0 0-1,0 0 1,-1 1 0,1-1 0,0 0 0,-1 0-1,1 0 1,0 0 0,-1 0 0,1 0-1,-1 0 1,1 0 0,0 0 0,-1 0-1,1 0 1,0 0 0,-1 0 0,-5 0-3158</inkml:trace>
</inkml:ink>
</file>

<file path=ppt/ink/ink1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3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27 7296,'-7'-8'10699,"4"-5"-6746,7 7-3263,7 24 223,-9-10-587,0 1-1,-1 0 1,0 0-1,0 0 0,-1 0 1,0 1-1,-2 13 1,1 2-92,-3 360-106,0-368-2835,3-17 2579,1 0 0,0 0 0,0 0 0,-1 0 0,1 0 0,0 0 0,-1 0 0,1 0-1,0 0 1,-1 0 0,1 0 0,0 0 0,0 0 0,-1 0 0,1 0 0,0 0 0,-1 0 0,1 0 0,0 0 0,0 0 0,-1-1 0,1 1 0,0 0 0,0 0 0,-1 0-1,1 0 1,0-1 0,0 1 0,-1 0 0,1 0 0,0-1 0,0 1 0,0 0 0,0 0 0,-1-1 0,1 1 0,0 0 0,0 0 0,0-1 0,0 1 0,0 0 0,0-1-1,-6-8-3198</inkml:trace>
</inkml:ink>
</file>

<file path=ppt/ink/ink1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3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370 94 4608,'22'-23'3240,"-18"18"-2233,1 1 1,-1-1 0,0 1-1,-1-1 1,1 0 0,-1 0-1,0-1 1,5-9 0,-8 14-964,0 1 1,1-1-1,-1 1 1,0-1-1,0 1 0,0-1 1,0 1-1,0-1 1,0 1-1,0-1 1,0 1-1,0-1 0,0 1 1,0-1-1,0 1 1,0-1-1,0 1 1,0-1-1,0 1 1,-1-1-1,1 1 0,0 0 1,0-1-1,-1 1 1,1-1-1,0 1 1,0-1-1,-1 1 0,1 0 1,-1-1-1,1 1 1,0 0-1,-1-1 1,0 1-1,-19 0 1465,-19 14 419,2 8-1182,2 1 1,0 2 0,2 1-1,1 2 1,1 1 0,-48 59-1,69-76-686,0 2 0,2-1 1,-1 1-1,2 0 0,0 1 0,1 0 0,0 0 0,1 0 1,1 1-1,0-1 0,1 1 0,1 0 0,0 0 0,1 0 1,1 0-1,1 1 0,2 16 0,-1-20-58,0 0 1,1 0-1,1 0 0,0 0 0,1-1 1,0 1-1,1-1 0,0 0 1,1-1-1,0 1 0,1-1 0,0-1 1,1 0-1,0 0 0,1 0 0,0-1 1,0-1-1,1 0 0,0 0 1,20 10-1,-10-10-16,0-1 1,0 0 0,0-2-1,1 0 1,0-2 0,0 0-1,32-1 1,-41-3 27,1 0 0,-1-1 0,1-1 0,-1 0-1,0-1 1,-1-1 0,1 0 0,-1 0 0,0-2 0,0 1 0,0-1 0,-1-1-1,0 0 1,-1-1 0,0 0 0,0 0 0,-1-1 0,0 0 0,14-21-1,-20 27-6,0 1-1,-1-1 1,1 0-1,0 0 0,-1 0 1,0 0-1,0-1 1,0 1-1,-1-1 0,0 1 1,1-1-1,-1 1 1,-1-1-1,1 0 0,-1 1 1,0-1-1,0 0 1,0 1-1,-2-8 0,2 9-1,-1 0-1,0 0 0,0 0 0,0 0 0,0 0 0,-1 0 0,1 0 0,-1 0 0,0 1 0,0-1 0,0 1 0,0-1 0,0 1 1,0 0-1,-1 0 0,1 0 0,-1 0 0,1 0 0,-1 1 0,0-1 0,1 1 0,-1-1 0,0 1 0,0 0 0,-6-1 0,-1-2-3,2 1-1,0 1 0,0 0 0,-1 0 0,1 0 0,0 1 0,-1 0 0,1 1 0,0 0 0,-1 0 0,1 1 0,-1 0 0,1 1 0,-12 2 0,-5 2 0,5-3-57,0 2-1,0 0 1,1 1-1,-1 1 1,1 1 0,1 0-1,-1 2 1,2 0-1,-1 1 1,2 1-1,-1 0 1,-16 18-1,18-16-465,0 0 0,1 0 0,-22 33 0,31-40-132,1 1 0,-1 0 0,1 0 0,1 0 0,0 1 0,-4 16 0,1 9-2929</inkml:trace>
</inkml:ink>
</file>

<file path=ppt/ink/ink1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8:55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717 27 2048,'-2'0'238,"1"0"-1,0 0 1,0 0 0,0 0-1,0 0 1,0 0-1,-1 0 1,1 0 0,0-1-1,0 1 1,0 0 0,0-1-1,0 1 1,0-1 0,0 1-1,0-1 1,0 1 0,0-1-1,0 0 1,0 1-1,0-1 1,0-1 0,-12-9 2552,9 10-2701,0 0 1,-1-1 0,1 1 0,0 1-1,0-1 1,0 1 0,-1-1-1,1 1 1,0 1 0,0-1-1,-1 0 1,1 1 0,0 0 0,-8 3-1,-59 20 1026,65-21-1207,-11 5 257,-1 1 0,2 1 1,-1 0-1,2 1 1,-1 1-1,1 0 0,1 1 1,0 1-1,1 0 1,1 1-1,0 0 0,1 1 1,1 1-1,0-1 1,-8 20-1,8-14 239,2 0-1,0 1 1,1 0-1,1 0 1,1 1 0,2-1-1,0 1 1,1 0-1,1 0 1,2 0 0,0 0-1,6 27 1,8 4 12,2 1 0,3-2 1,2-1-1,41 74 0,27 61 20,-75-150-388,-2-1 0,-1 2 0,8 51 0,-14-42 53,-1 0-1,-3 0 1,-2 0-1,-3 0 1,-1 0-1,-2 0 1,-3-1 0,-1 1-1,-3-2 1,-1 0-1,-3-1 1,-1 0-1,-32 54 1,37-75-41,-9 18 144,-44 64 1,59-96-180,0-1 0,-1 1 0,0-1 0,-1-1 0,0 0-1,0 0 1,-1 0 0,0-1 0,0-1 0,-1 0 0,-18 8 0,26-13-21,1-1 1,0 1-1,-1-1 0,1 0 1,-1 0-1,1 0 0,0 0 1,-1 0-1,1 0 0,-1-1 1,1 1-1,-1-1 0,1 1 1,0-1-1,-4-2 0,5 3-4,1 0-1,-1-1 0,1 1 0,-1 0 0,1 0 1,-1-1-1,1 1 0,-1 0 0,1-1 0,0 1 1,-1-1-1,1 1 0,0 0 0,-1-1 0,1 1 1,0-1-1,-1 1 0,1-1 0,0 1 1,0-1-1,0 1 0,0-1 0,-1 0 0,1 1 1,0-1-1,0 1 0,0-1 0,0 1 0,0-1 1,0 1-1,0-1 0,0 1 0,1-1 0,-1 0 1,0 1-1,0-1 0,0 1 0,1-1 1,-1 1-1,0-1 0,0 1 0,1 0 0,-1-1 1,0 1-1,1-1 0,-1 1 0,1-1 0,-1 1 1,0 0-1,1-1 0,-1 1 0,1 0 1,-1 0-1,1-1 0,-1 1 0,1 0 0,-1 0 1,1 0-1,0 0 0,0-1 0,2 1-2,1 0 0,0-1 0,-1 1-1,1 1 1,0-1 0,-1 0 0,1 1 0,-1 0-1,1-1 1,-1 2 0,1-1 0,-1 0 0,1 1-1,-1-1 1,0 1 0,0 0 0,0 0 0,0 0-1,4 4 1,56 45-61,-63-51 64,9 9 2,0 0-1,-1 1 1,0 0-1,-1 0 1,0 1 0,-1 0-1,0 0 1,-1 1-1,0-1 1,0 1-1,-1 0 1,-1 0-1,0 1 1,1 16 0,0 16 21,-2 0 0,-7 76 0,1-52 12,-10 156 477,-22 135 278,34-336-733,-28 271 376,-23 5-51,-13 88 4,22-113-130,-14 22 128,32-174-245,-11 135-1,35-238-88,2 0 0,0 0-1,1 0 1,3 21-1,-3-34-32,1 0-1,-1-1 0,1 1 0,1 0 0,-1-1 1,1 0-1,0 0 0,0 0 0,1 0 0,-1 0 0,2 0 1,-1-1-1,0 0 0,7 6 0,2-1 14,-1 0-1,2-1 1,-1 0-1,1-1 1,0-1-1,1 0 1,0-1-1,0 0 1,0-1-1,1-1 1,0-1 0,-1 0-1,1-1 1,0-1-1,1 0 1,-1-1-1,0-1 1,0 0-1,0-1 1,-1-1-1,1-1 1,0 0-1,-1-1 1,0 0 0,27-14-1,-9 0-613,-1 0 1,0-2-1,41-36 0,-53 39-1574,-1-1-1,31-40 1,-26 26-1576</inkml:trace>
</inkml:ink>
</file>

<file path=ppt/ink/ink1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4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383 16 4992,'13'-8'3337,"-4"1"2947,-8 6-5431,-1 1 470,-22 20 3029,16-12-4020,1 0 0,1 0 0,0 0 0,0 1 0,0 0 1,-3 13-1,-3 6 159,-8 16 179,-47 99 452,-9-17-493,-30 57 158,88-150-693,1 1 0,2 1 0,-15 57-1,26-84-81,1-1-1,-1 1 1,1 0-1,1-1 1,0 1-1,0 0 0,0 0 1,1-1-1,0 1 1,1 0-1,-1-1 0,1 1 1,1-1-1,0 0 1,4 9-1,-4-12-13,0 1-1,0-1 1,1 0-1,-1 0 1,1-1 0,0 1-1,0-1 1,1 0 0,-1 0-1,1 0 1,-1 0 0,1-1-1,0 0 1,0 0-1,0 0 1,0-1 0,0 1-1,0-1 1,1-1 0,-1 1-1,0-1 1,10 0-1,3-1 4,1-1-1,-1-1 1,30-8-1,31-4-23,-26 14 23,1 3 0,99 15 0,-121-12 0,-18-3-635,0-1-1,0 0 1,1-1 0,-1-1-1,0 0 1,26-6-1,-35 6 379,-1 0 0,0 0-1,1-1 1,-1 1 0,0-1-1,0 0 1,0 0 0,0-1-1,0 1 1,0-1 0,-1 0-1,1 0 1,-1 0 0,0 0-1,0-1 1,0 1 0,0-1-1,0 0 1,-1 1 0,0-1-1,0-1 1,0 1 0,2-8-1,1-6-3197</inkml:trace>
</inkml:ink>
</file>

<file path=ppt/ink/ink1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4.5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7808,'-1'2'661,"0"-1"0,0 0 0,1 1 0,-1-1 0,0 1 0,1-1 0,0 1 0,-1-1 0,1 1 0,0-1 0,-1 1 1,1 0-1,0-1 0,0 1 0,1 2 0,-1 38 3789,0-35-4992,10 162 1809,-5-114-836,-2 0 0,-6 74 0,-10 26-637,11-112-8036,2-51 5149</inkml:trace>
</inkml:ink>
</file>

<file path=ppt/ink/ink1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4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9216,'0'0'113,"0"0"1,0 0 0,1 0-1,-1 0 1,0 1-1,0-1 1,0 0 0,0 0-1,0 0 1,0 0-1,0 0 1,0 0 0,0 0-1,1 0 1,-1 0-1,0 1 1,0-1 0,0 0-1,0 0 1,0 0-1,0 0 1,1 0 0,-1 0-1,0 0 1,0 0-1,0 0 1,0 0 0,0 0-1,0 0 1,1 0-1,-1 0 1,0 0 0,0 0-1,0 0 1,0 0-1,0 0 1,1 0 0,-1 0-1,0 0 1,0-1-1,0 1 1,0 0 0,0 0-1,0 0 1,0 0-1,1 0 1,-1 0 0,0 0-1,0 0 1,0 0-1,0-1 1,0 1 0,0 0-1,0 0 1,0 0-1,0 0 1,19 18 6252,2 3-2945,-2-6-3684,16 11 674,-1 2 0,-1 1-1,-2 1 1,44 54 0,-67-74-289,9 11-12,-1 2 1,-1-1-1,18 38 0,9 14-146,-30-53-111,-1 0-1,0 0 0,12 38 1,1 27-5684,-20-69 2375</inkml:trace>
</inkml:ink>
</file>

<file path=ppt/ink/ink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8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17 2432,'-11'-16'888,"8"27"103,-2 19 95,0-6-690,2 0 0,0 0 0,2 0 0,1 0 0,1 0 0,0 0 0,7 31 0,-1-1 276,18 270 1706,25 197-297,-41-466-1818,4 0 0,35 98 0,-45-145-207,1 0-1,0-1 1,1 1-1,-1-1 1,1 0 0,1 0-1,10 11 1,-14-16-55,-1-1 1,0 0-1,0 1 1,0-1 0,1 0-1,-1 0 1,1 0-1,-1 0 1,1 0-1,-1-1 1,1 1 0,0 0-1,-1-1 1,1 1-1,0-1 1,-1 1-1,1-1 1,0 0-1,0 0 1,-1 0 0,1 0-1,0 0 1,0 0-1,-1 0 1,1-1-1,0 1 1,0 0-1,-1-1 1,1 0 0,0 1-1,-1-1 1,1 0-1,-1 0 1,1 0-1,-1 0 1,1 0 0,-1 0-1,0 0 1,0-1-1,1 1 1,-1 0-1,1-3 1,9-13-348,-1-1 1,-1 0-1,-1 0 0,9-29 1,-10 28-125,-1 1 1,2 0 0,1 0 0,19-30-1,14-11-831,-42 59 1300,1-1-1,-1 1 1,0 0 0,1 0 0,-1 0-1,1-1 1,-1 1 0,0 0 0,1 0-1,-1 0 1,1 0 0,-1 0-1,1 0 1,-1 0 0,0 0 0,1 0-1,-1 0 1,1 0 0,-1 0-1,1 0 1,-1 0 0,0 0 0,1 0-1,-1 0 1,1 1 0,-1-1-1,0 0 1,1 0 0,-1 0 0,1 1-1,-1-1 1,0 0 0,0 0 0,1 1-1,-1-1 1,0 0 0,1 1-1,-1-1 1,0 0 0,0 1 0,0-1-1,1 1 1,-1-1 0,0 0-1,0 1 1,0-1 0,0 1 0,0-1-1,0 1 1,0-1 0,0 0-1,0 1 1,12 36 263,-8-22-93,2 2 15,1-1 1,0 0 0,1 0-1,0-1 1,14 19-1,-18-29-181,1 1 0,0-1-1,0 0 1,0 0-1,0-1 1,1 1 0,0-1-1,0 0 1,0-1-1,0 0 1,0 0 0,1 0-1,0 0 1,-1-1-1,1 0 1,8 1 0,-5-2-320,-1 0 1,0-1-1,1 0 1,-1 0-1,11-2 1,13-7-1113</inkml:trace>
</inkml:ink>
</file>

<file path=ppt/ink/ink1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5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681 1 9856,'-14'0'4864,"-27"59"-4608,30-50 6783,-35 40-6527,12-10 128,-35 45 0,12-22 128,-32 40-1024,23-28 128,1-3 384,11-15 128,13-10-896,8-11 128,9-12-1920,5-3 128,10-16-1023,0 1 127</inkml:trace>
</inkml:ink>
</file>

<file path=ppt/ink/ink1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5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1 239 4864,'0'-1'181,"0"1"1,0-1 0,-1 1-1,1-1 1,0 0-1,0 1 1,0-1-1,0 1 1,0-1 0,0 1-1,0-1 1,0 0-1,0 1 1,1-1-1,-1 1 1,0-1 0,0 1-1,0-1 1,1 1-1,-1-1 1,0 1-1,1-1 1,-1 1 0,0-1-1,1 1 1,-1-1-1,0 1 1,1-1-1,-1 1 1,1 0 0,-1-1-1,1 1 1,25-19 4920,-9 7-3375,37-36-1483,-38 31 408,2 1 0,0 1 0,0 1 0,1 0 1,1 2-1,1 0 0,32-14 0,-38 20-351,23-5 421,-37 11-693,0 0-1,1 0 1,-1 1 0,1-1 0,-1 0-1,1 0 1,-1 1 0,1-1 0,-1 1-1,0 0 1,1-1 0,-1 1 0,0 0-1,0 0 1,1-1 0,-1 1 0,0 0 0,0 0-1,0 0 1,0 1 0,0-1 0,0 0-1,-1 0 1,1 0 0,1 3 0,2 5 2,-1 0 0,0 1 0,-1-1 0,0 1 0,0-1 1,-1 1-1,0 0 0,-1 0 0,0 0 0,-1-1 0,0 1 1,0 0-1,-1 0 0,0-1 0,-4 12 0,0-3 24,0-1 0,-1 0 0,-1 0 0,0 0 0,-1-1 0,-1-1 0,-19 25 0,10-19 16,-2 4 148,-39 36 0,53-56-178,1 1 0,-1-1 1,0 0-1,0-1 0,-1 0 0,0 0 0,1 0 0,-1-1 0,0 0 1,0-1-1,-13 3 0,19-5-35,1 1-1,0-1 1,-1 0 0,1 0-1,-1 1 1,1-1 0,0 0-1,-1 0 1,1-1 0,0 1-1,-1 0 1,1 0 0,0-1-1,-1 1 1,1 0 0,0-1 0,-1 0-1,1 1 1,0-1 0,0 0-1,0 1 1,0-1 0,0 0-1,0 0 1,0 0 0,0 0-1,0 0 1,0 0 0,-1-2-1,2 1-5,-1-1 1,1 1-1,0 0 0,-1-1 0,1 1 0,1-1 0,-1 1 0,0 0 0,1-1 0,-1 1 0,1 0 0,-1 0 0,1-1 0,0 1 0,2-3 0,-1 0 6,0 0 1,1 0 0,-1 1-1,1-1 1,0 1 0,1 0-1,-1 0 1,1 0 0,0 1-1,-1-1 1,2 1 0,-1 0-1,0 0 1,1 0 0,8-4-1,-9 7 14,-1 0 0,1 0-1,0 0 1,-1 1 0,1-1-1,-1 1 1,1 0 0,-1 0-1,1 1 1,-1-1 0,0 1-1,1-1 1,-1 1 0,0 0 0,0 0-1,0 0 1,4 6 0,47 53 446,-37-39-242,-11-15-87,0 0 0,1 0 0,-1-1 0,12 8 1,-15-12-93,0 0 0,0 0 1,1 0-1,-1 0 0,0-1 1,1 0-1,-1 0 0,1 0 1,-1 0-1,1 0 0,0-1 1,-1 1-1,1-1 0,7 0 1,3-4-77,1 0 1,-1-1-1,0 0 0,-1-1 1,1-1-1,-1 0 1,20-14-1,20-11-3213,3 8-3720,-35 19 3231</inkml:trace>
</inkml:ink>
</file>

<file path=ppt/ink/ink1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6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13568,'0'-7'6783,"25"-2"-10111,-16 6 13184,14-13-10112,0 0 128,-9 9-384,1-2 128,-15 14-256,0-1 128,-15 15-2816,7-6 0</inkml:trace>
</inkml:ink>
</file>

<file path=ppt/ink/ink1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6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691 74 8576,'-9'-8'1087,"7"8"-892,0-1 1,1 0-1,-1-1 0,0 1 1,0 0-1,1 0 1,-1-1-1,1 1 1,-1-1-1,1 0 1,0 1-1,-1-1 0,1 0 1,0 0-1,0 1 1,0-1-1,1 0 1,-1 0-1,0 0 1,1 0-1,-1 0 1,1 0-1,0-1 0,-1-2 1,2 4-5,-1 1 0,0-1 0,0 0-1,1 1 1,-1-1 0,0 0 0,0 1 0,0-1 0,0 0 0,0 0 0,0 1-1,0-1 1,0 0 0,0 1 0,0-1 0,0 0 0,0 0 0,0 1 0,-1-1 0,1 0-1,0 1 1,0-1 0,-1 1 0,1-1 0,-1 0 0,1 1 0,0-1 0,-1 1-1,1-1 1,-2 0 0,-19 2 1812,-17 16-1923,8 3 343,2 3 0,0 0 0,2 1 0,0 2 0,-42 56 0,-46 79 635,95-131-942,-14 25 175,2 0 1,-41 108-1,46-93-77,3 1-1,-18 97 0,32-123-158,2-1 0,2 1 0,2 1 0,2-1-1,2 0 1,10 62 0,-5-70-23,2-1 0,2 0 0,2 0 0,0-2 0,3 1 0,1-2 0,36 58 0,-36-69-281,2-1 0,1-1-1,0 0 1,1-2 0,2 0 0,-1-1 0,2-1-1,40 21 1,23 17-708,-82-51 333,0 0 0,0 0 0,-1 0 0,1 0 0,-1 1 0,1 0 0,4 6 0,2 3-2832</inkml:trace>
</inkml:ink>
</file>

<file path=ppt/ink/ink1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7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11136,'1'0'215,"0"-1"0,0 1 0,-1-1 0,1 1 0,0 0 0,0 0 0,0 0 0,-1-1 0,1 1 0,0 0 0,0 0 0,0 0 0,0 0 0,-1 0 0,1 0 0,0 1 0,0-1 0,0 0 0,-1 0 0,1 0 0,0 1 0,0-1 0,0 1 0,0 0 0,25 19 4786,26 42 928,-34-40-6597,322 316 2310,-339-337-1753,1 0 0,-1 0 0,1 0 0,-1 0-1,0 1 1,0-1 0,1 1 0,-1-1 0,0 1 0,0-1-1,0 1 1,-1-1 0,1 1 0,0 0 0,-1 0 0,1-1 0,-1 1-1,1 0 1,-1 0 0,0 0 0,0-1 0,0 1 0,0 0-1,0 0 1,0 0 0,0 0 0,0-1 0,-1 1 0,1 0-1,-1 0 1,0-1 0,1 1 0,-1 0 0,0-1 0,0 1 0,0 0-1,-2 1 1,3-3-41,-1 1-1,0-1 0,1 1 1,-1-1-1,0 1 1,0-1-1,1 0 0,-1 1 1,0-1-1,0 0 1,0 0-1,0 0 0,1 0 1,-1 0-1,0 1 0,0-1 1,0-1-1,0 1 1,0 0-1,1 0 0,-1 0 1,0 0-1,0-1 1,0 1-1,1 0 0,-1-1 1,0 1-1,0 0 1,1-1-1,-1 1 0,-1-2 1,-3-1-831,-15-5-2494</inkml:trace>
</inkml:ink>
</file>

<file path=ppt/ink/ink1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7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818 17 9472,'-9'-16'4736,"-10"25"-4992,19-9 7807,-18 16-7167,4-6 128,-48 38 640,15-14 128,-33 53-1536,20-28 0,-45 35 768,25-23 128,-9 8-640,23-21 0,6-8-1408,12-11 128,16-19-2048,3-4 129</inkml:trace>
</inkml:ink>
</file>

<file path=ppt/ink/ink1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8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52 184 5888,'0'0'262,"-1"1"0,0-1 0,1 0 0,-1 0 0,0 0 0,0 0 0,1 0 0,-1 0 0,0 0 0,0 0 0,1 0 0,-1 0 0,0 0 0,1 0 0,-1 0 0,0 0 0,1-1 0,-1 1 0,0 0 0,1-1 0,-1 1 0,0 0 0,1-1 0,-1 1 0,1-1 0,-1 1 0,0-1 0,1 1 0,0-1 0,-1 1 0,1-1 0,-1 1 0,1-1 0,0 0 0,-1 1 0,1-1 0,0 0 0,-1-1-1,15-24 5437,-9 18-7022,4-5 1711,0 1-1,1-1 0,1 1 0,0 1 0,1 0 0,14-11 1,-18 17-220,-1 0 1,1 0 0,-1 1 0,1 0 0,0 0 0,1 1-1,-1 0 1,1 0 0,-1 1 0,1 0 0,0 1 0,11-1 0,-18 2-138,0 0 0,0 0 0,0 0 1,0 1-1,0-1 0,0 0 0,0 1 1,0 0-1,-1-1 0,1 1 0,0 0 1,0 0-1,-1 0 0,1 0 0,0 0 1,-1 0-1,1 1 0,-1-1 0,0 1 1,1-1-1,0 3 0,1-1-5,-1 1 1,0 0-1,-1 0 0,1 0 0,-1 0 1,0 0-1,0 1 0,0-1 0,0 7 1,0 3 2,-2-1 0,1 1 1,-1-1-1,-1 1 0,-7 24 1,4-22-40,0-1 1,-2 1-1,0-1 1,0 0 0,-2 0-1,0-1 1,0 0-1,-1-1 1,-15 15-1,20-23 18,-1 1 0,1-1-1,-2 0 1,1-1 0,0 1-1,-1-1 1,0-1 0,0 1 0,0-1-1,0 0 1,-1-1 0,1 0-1,-1 0 1,1 0 0,-1-1-1,0 0 1,1-1 0,-1 0-1,0 0 1,0 0 0,-13-3-1,1 1 60,19 2-56,1 0 0,-1 0 0,1 0 0,-1 0 0,1 0 0,-1 0-1,1 0 1,-1 0 0,1 0 0,-1 0 0,1 1 0,-1-1 0,1 0 0,-1 0 0,1 1 0,-1-1 0,1 0 0,-1 0 0,1 1 0,-1-1 0,1 0 0,0 1 0,-1-1 0,1 1 0,0-1-1,-1 0 1,1 1 0,0-1 0,-1 1 0,1-1 0,0 2 0,2-2 14,0 1 1,-1 0-1,1 0 0,0-1 0,0 1 1,1-1-1,-1 0 0,0 0 0,0 0 0,0 0 1,0 0-1,3 0 0,9 0 173,10 5 147,-1 1-1,0 1 1,35 16-1,45 13 836,-94-34-1105,0 0 0,1 0 0,-1-1 1,1 0-1,-1-1 0,1 0 1,-1 0-1,17-3 0,-20 1-211,1 0-1,-1 0 0,0-1 0,0 1 1,0-1-1,0-1 0,0 1 0,9-8 0,-7 4-770,-1 0 0,1-1 0,-1 0-1,7-11 1,6-9-2932</inkml:trace>
</inkml:ink>
</file>

<file path=ppt/ink/ink1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8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9984,'8'13'5055,"13"0"-4239,-17-11 203,36 16 4756,7-12-3396,44-12-2079,-69 3-29,12-2-81,0-2-1,53-17 1,-62 15-453,0 2 0,1 0 0,0 2 0,48-4 0,-52 14-1887,-21-5 2038,-1 0 0,0 0 0,1 0 0,-1 0 0,0 0 0,1 0 0,-1 1 0,0-1 0,1 0 0,-1 0 0,0 0 0,0 0 0,1 1 0,-1-1 0,0 0 0,0 0 0,1 1 0,-1-1 0,0 0 0,0 0 0,0 1 0,1-1 0,-1 0 0,0 1 0,0-1 0,0 0 0,0 1 0,0-1 0,0 0 0,0 1 0,1-1 0,-1 0 0,0 1 0,0-1 0,0 0 0,-1 1 0,1-1 0,0 0 0,0 1 0,0-1 0,0 0 0,0 1 0,0-1 0,-1 1 0,-2 3-3215</inkml:trace>
</inkml:ink>
</file>

<file path=ppt/ink/ink1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9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8320,'0'0'165,"1"0"0,-1 0 0,0 0 1,0 0-1,0 0 0,0 0 0,0 0 0,0 0 1,1 1-1,-1-1 0,0 0 0,0 0 0,0 0 0,0 0 1,0 0-1,1 0 0,-1 0 0,0 0 0,0 0 1,0 0-1,0 0 0,0 0 0,1 0 0,-1 0 1,0 0-1,0 0 0,0 0 0,0 0 0,0 0 1,1 0-1,-1-1 0,0 1 0,0 0 0,0 0 1,0 0-1,0 0 0,0 0 0,1 0 0,-1 0 1,0-1-1,2 33 5698,-3 9-2217,-1-13-3523,-2 42 674,2 0 0,11 101 0,1 22-1034,-13-199-4963,-3-15 1568,6 4 177</inkml:trace>
</inkml:ink>
</file>

<file path=ppt/ink/ink1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09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584 47 7552,'0'-2'502,"1"1"0,0-1 0,-1 0 0,1 1 0,-1-1 0,0 0 0,1 1 0,-1-1-1,0 0 1,0 1 0,0-1 0,0 0 0,0 1 0,-1-1 0,1 0 0,0 1 0,-1-1 0,1 0 0,-1 1 0,0-1 0,1 1 0,-1-1 0,-2-2 0,2 3-268,-1 1 0,0-1 0,1 0 0,-1 1 0,1-1 0,-1 1 0,0 0 0,1 0 0,-1-1 0,0 1 0,0 0 0,1 0 0,-1 1 0,0-1 0,1 0 0,-1 0 0,0 1 0,-2 1 0,-10 3 160,-1 1 0,2 0 0,-23 15 0,7-1 8,1 0 1,1 3 0,0 0-1,-39 46 1,29-24 116,-60 95-1,83-116-398,1 0 0,0 2 0,2-1 0,1 1-1,2 1 1,-8 35 0,13-47-72,1 1-1,1 0 0,0 0 1,1-1-1,0 1 1,1 0-1,1 0 0,1-1 1,0 1-1,1-1 1,12 30-1,-11-36-39,0 0 1,1 0-1,0-1 1,1 0-1,0 0 1,0 0-1,0-1 0,1 0 1,0 0-1,1-1 1,0 0-1,-1-1 0,2 0 1,-1 0-1,1-1 1,-1 0-1,1-1 0,0 0 1,0 0-1,1-1 1,-1 0-1,0-1 0,1-1 1,-1 1-1,1-1 1,-1-1-1,1 0 0,-1-1 1,0 0-1,0 0 1,1-1-1,17-8 0,-8 1 28,-1-1 0,28-21-1,-44 29-32,0 1-1,0 0 0,0-1 1,0 0-1,-1 0 1,1 0-1,-1 0 1,0 0-1,0 0 1,0-1-1,-1 1 1,1-1-1,-1 1 1,1-1-1,-1 0 0,0 1 1,-1-1-1,1 0 1,-1 0-1,1 1 1,-1-1-1,0 0 1,-1 0-1,1 0 1,-2-4-1,1 2 2,-1 0 0,0 1-1,0-1 1,-1 1 0,1-1 0,-1 1-1,0 0 1,-1 0 0,1 0 0,-1 0-1,0 1 1,0 0 0,-1 0 0,1 0 0,-1 0-1,-7-5 1,-1 2-12,1 1-1,-1 0 1,0 0 0,-1 1 0,1 1-1,-1 0 1,0 1 0,0 0-1,0 1 1,0 1 0,-1 0 0,1 1-1,0 1 1,0 0 0,0 1-1,0 0 1,-17 6 0,12-1-42,0 1 0,0 1 0,1 1 0,0 1 0,-21 16 0,33-23-1,1 0 0,0 0 1,0 0-1,1 1 0,-1 0 0,1 0 1,0 0-1,0 0 0,0 1 0,1-1 1,0 1-1,0 0 0,1 0 1,-1 0-1,1 0 0,1 1 0,-1-1 1,1 0-1,0 1 0,0 12 0,1-15-33,1 1 0,0-1 0,0 0 0,0 0 0,0 0 0,1 0 0,0 0 0,0 0 0,0 0 0,0-1-1,0 1 1,1-1 0,-1 1 0,1-1 0,0 0 0,0 0 0,0 0 0,1-1 0,-1 1 0,1-1-1,-1 1 1,8 2 0,-1-1-442,0-1 0,-1 0 0,1 0-1,1-1 1,-1-1 0,0 0 0,18 0 0,40-1-3080</inkml:trace>
</inkml:ink>
</file>

<file path=ppt/ink/ink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49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5760,'-37'15'2816,"56"-3"-5248,-10 1 4864,5 13-4480,-14 3 0</inkml:trace>
</inkml:ink>
</file>

<file path=ppt/ink/ink1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10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9728,'31'-1'5486,"15"2"1454,-38 0-6672,0 1 1,-1 0-1,1 0 1,-1 1-1,8 3 1,10 7 102,-1 1 0,0 1 0,-1 1 0,-1 1 0,20 20 0,94 104-55,-133-138-256,20 22 127,-1 2 0,-2 1-1,0 1 1,-2 0 0,-1 2-1,-1 0 1,14 41-1,-9-18-69,-2 0 0,-3 2-1,-2 0 1,-2 1-1,-3 0 1,2 79 0,-11-103-92,-1 0 1,-1-1 0,-2 1 0,-1-1 0,-1 0 0,-2 0-1,-2-1 1,0 0 0,-2 0 0,-2-1 0,0-1 0,-36 52-1,32-56-191,-2-2-1,-40 40 0,52-56-145,-1 1 1,0-1 0,-1 0-1,1-1 1,-1 0 0,-1-1-1,1 0 1,-1 0 0,0-1 0,-19 4-1,28-7 88,0 0-1,0-1 1,0 1 0,0-1-1,0 0 1,0 0-1,0 0 1,-1 0-1,1 0 1,0 0 0,0-1-1,0 1 1,0 0-1,0-1 1,0 0 0,0 0-1,0 1 1,0-1-1,0 0 1,0 0-1,1-1 1,-1 1 0,0 0-1,-2-3 1,-11-10-3381</inkml:trace>
</inkml:ink>
</file>

<file path=ppt/ink/ink1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10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10496,'24'-7'5248,"27"7"-5120,-37 0 8575,24 0-8575,-5 0 128,8 3-128,-7-3 128,3 0-640,-8 0 128,-1-3-1536,-5-6 0,-8 5-1408,-1 1 129</inkml:trace>
</inkml:ink>
</file>

<file path=ppt/ink/ink1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59:11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13696,'46'7'6783,"48"-23"-9727,-71 13 12800,34-13-12032,-9 5 0,-7-5-4607,-7-3-1</inkml:trace>
</inkml:ink>
</file>

<file path=ppt/ink/ink1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49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0 5504,'0'2'7817,"0"2"-3851,0 22-3312,-1 7 397,-2 0 0,-1 0 0,-1-1 1,-12 38-1,-50 124 1117,60-169-1918,11-20-132,6-11-124,-3 2 6,0-1 0,0 1 0,0 1 0,1 0 0,-1 0 0,1 0 0,15-3 0,54-6 0,-57 11 19,-1 1-1,1 1 0,-1 0 0,0 2 1,1 0-1,36 12 0,-16-1 25,0 1 0,40 23-1,-65-30-39,-1 1 0,0 0 0,-1 1 0,0 0 0,-1 1-1,0 0 1,-1 1 0,0 0 0,-1 1 0,0 0 0,-1 1 0,10 19 0,-15-24 0,0-1 0,0 1 0,-1 0 0,0 1 0,-1-1 0,0 0 0,0 1 0,-1-1 0,-1 1 0,1 0 0,-2-1 0,1 1 0,-1-1 0,-1 1 0,1-1 0,-2 1 0,1-1 0,-1 0 0,-1 0 0,1 0 0,-2-1 0,-5 11 0,-1-5 20,-1 0 1,0 0 0,0-1-1,-1-1 1,-1 0-1,0-1 1,0-1-1,-1 0 1,-1-1-1,0 0 1,-22 7 0,2-1 26,-1-3 0,0 0 0,-1-3 0,-49 6 0,-105-6-540,175-9 67,-23 0-916,19-3-2403,19 1 648,2 1-233</inkml:trace>
</inkml:ink>
</file>

<file path=ppt/ink/ink1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0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4480,'0'-2'596,"0"1"1,0-1-1,0 1 0,0-1 1,0 1-1,1-1 1,-1 1-1,1-1 0,-1 1 1,1-1-1,-1 1 0,1-1 1,0 1-1,1-2 1,16-7 4272,-10 10-4436,0 0-1,0 0 1,0 1-1,0-1 1,9 3-1,37 2 949,34-23-1474,-48 9-2922,76-8 1,-77 16 177</inkml:trace>
</inkml:ink>
</file>

<file path=ppt/ink/ink1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1.1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532 77 5120,'-5'-24'4281,"-6"-13"1712,11 36-5868,-1 0 1,0 0-1,0 0 0,0 0 0,0 0 0,0 0 0,0 0 0,0 0 0,0 0 0,0 1 0,0-1 0,-1 0 0,1 1 0,0-1 0,0 1 0,-1-1 0,1 1 0,0-1 0,-1 1 0,1 0 0,-1 0 0,1 0 0,0 0 0,-1 0 0,-2 0 0,-4 2-49,0 1 1,0-1 0,1 1 0,-1 1-1,1-1 1,-1 1 0,1 1 0,-8 6-1,5-5 322,-11 10 28,2 1 1,0 0 0,1 1-1,1 1 1,0 1 0,2 1-1,0 0 1,-16 32 0,25-43-322,-20 30 296,2 3 1,1 0-1,3 1 0,-28 86 1,26-46 3,3 1 0,-12 148 1,26-172-287,4 0 0,2 1 1,3-1-1,14 73 1,-11-96-114,2 0 1,2-1 0,22 53-1,-23-68-6,1-1-1,0 0 0,1-1 0,2 0 1,0-1-1,31 33 0,94 66-1641,-114-102-156,-25-16 1595,1 1 0,0-1 0,-1 0 0,1 0 0,0 1 0,0-1-1,-1 0 1,1 0 0,0 0 0,0 0 0,-1 0 0,1 0 0,0 0 0,0 0-1,-1-1 1,1 1 0,0 0 0,-1 0 0,1-1 0,0 1 0,-1 0-1,1-1 1,0 1 0,-1 0 0,1-1 0,-1 1 0,1-1 0,-1 1-1,1-1 1,-1 0 0,1 1 0,-1-1 0,1-1 0,4-5-3146</inkml:trace>
</inkml:ink>
</file>

<file path=ppt/ink/ink1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1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8448,'1'-1'235,"0"1"1,0-1-1,0 0 0,0 0 1,0 1-1,1-1 0,-1 0 1,0 1-1,0-1 1,0 1-1,1-1 0,-1 1 1,0 0-1,0 0 1,1-1-1,-1 1 0,0 0 1,1 0-1,-1 0 1,0 0-1,0 1 0,1-1 1,-1 0-1,0 1 1,0-1-1,1 0 0,-1 1 1,0-1-1,0 1 1,0 0-1,2 0 0,1 1 338,0 0-1,0 1 0,-1-1 0,1 1 1,-1-1-1,1 1 0,-1 0 0,0 0 1,0 1-1,0-1 0,4 7 0,134 216 2175,-116-192-2469,2-1 1,1-1-1,1-1 1,50 39-1,-69-63-312,41 36 214,-48-40-249,0 0 0,0 0 1,0 0-1,-1 1 0,1-1 1,-1 1-1,1-1 0,-1 1 1,-1 0-1,1 0 1,0 0-1,0 4 0,-1-7-57,-1 0 1,0-1-1,0 1 0,0 0 0,0-1 1,0 1-1,0-1 0,0 1 0,0 0 0,0-1 1,-1 1-1,1-1 0,0 1 0,0 0 1,-1-1-1,1 1 0,0-1 0,0 1 1,-1-1-1,1 1 0,-1-1 0,1 1 0,0-1 1,-1 1-1,1-1 0,-1 1 0,1-1 1,-1 0-1,1 1 0,-1-1 0,0 0 1,1 0-1,-1 1 0,1-1 0,-1 0 0,0 0 1,1 0-1,-2 0 0,-24-1-4819,26 1 4940,-20-4-3323</inkml:trace>
</inkml:ink>
</file>

<file path=ppt/ink/ink1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1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761 1 9344,'6'0'4608,"-44"42"-5376,33-33 8575,-41 37-7423,9-6 0,-43 38 384,17-14 128,-40 14-1152,18-16 0,-4 4 640,23-14 128,9-17-896,15-3 0,15-21-1536,2 1 128,22-21-1279,3 2 127</inkml:trace>
</inkml:ink>
</file>

<file path=ppt/ink/ink1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2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13 296 3840,'0'0'131,"-1"0"1,1 0 0,-1 1-1,1-1 1,0 0-1,-1 0 1,1 0-1,-1-1 1,1 1-1,-1 0 1,1 0-1,-1 0 1,1 0 0,0 0-1,-1 0 1,1-1-1,-1 1 1,1 0-1,0 0 1,-1-1-1,1 1 1,0 0-1,-1-1 1,1 1 0,0 0-1,-1-1 1,1 1-1,0 0 1,0-1-1,-1 1 1,1 0-1,0-1 1,0 1-1,0-1 1,0 1 0,-1-1-1,1 1 1,0-1-1,0 1 1,0 0-1,0-1 1,0 0-1,9-26 5702,-7 20-5610,6-12 435,0 0 1,2 1-1,0 0 1,0 1 0,2 0-1,0 1 1,17-17-1,-20 23-340,2 0 0,0 1 1,0 0-1,0 1 0,1 0 0,1 1 0,-1 0 0,1 1 0,0 1 0,27-9 0,-34 14-244,0 0-1,0 0 1,0 0-1,0 1 1,-1-1-1,1 2 1,0-1-1,0 0 1,-1 1-1,1 0 1,-1 1-1,1-1 1,-1 1-1,0 0 1,0 0-1,0 1 1,0-1-1,6 8 1,-7-8-50,-1 0 0,1 0 0,-1 0 1,0 1-1,0-1 0,0 1 0,-1 0 1,1 0-1,-1 0 0,0 0 0,0 0 0,0 0 1,-1 1-1,0-1 0,1 1 0,-1-1 1,-1 1-1,1-1 0,-1 1 0,0 0 1,0-1-1,0 1 0,-1-1 0,1 1 1,-3 8-1,-2-2-3,-1 0 0,0 0 0,-1-1 0,0 0 0,0 0 0,-1-1-1,0 0 1,-1 0 0,-12 10 0,-15 8 35,-48 29 0,34-24-78,22-11 19,-24 16 66,49-35-60,1-1 0,-1 1 0,0-1 0,1 0 0,-1 0-1,0 0 1,0 0 0,0 0 0,0-1 0,0 1 0,0-1 0,0 0 0,0 0-1,0 0 1,-4 0 0,6-1 1,1 1 0,0 0 0,-1-1 1,1 1-1,0 0 0,0-1 0,-1 1 0,1 0 0,0-1 0,0 1 0,-1-1 0,1 1 0,0 0 0,0-1 0,0 1 1,0-1-1,0 1 0,0-1 0,0 1 0,0-1 0,0 1 0,0 0 0,0-1 0,0 1 0,0-1 0,0 1 0,0-1 1,0 1-1,0-1 0,1 1 0,-1 0 0,0-1 0,0 1 0,1-1 0,-1 1 0,0 0 0,0-1 0,1 1 0,-1 0 1,0-1-1,1 1 0,-1 0 0,0 0 0,1-1 0,-1 1 0,1 0 0,20-20 316,-16 16-238,1 1-1,0 0 0,0 1 1,0-1-1,0 1 0,1 0 1,-1 1-1,0-1 1,1 1-1,-1 0 0,1 1 1,-1 0-1,1 0 0,-1 0 1,1 1-1,-1 0 1,8 2-1,15 5 402,0 1 0,44 20 0,-22-9-5,-37-14-448,1-2 0,0 0-1,-1 0 1,1-1 0,1-1 0,-1-1 0,0 0-1,0-1 1,0-1 0,27-4 0,-24 2-394,-2-2 0,1 0 1,-1-1-1,1-1 0,-2 0 0,17-11 0,26-23-3113,-9 5-491</inkml:trace>
</inkml:ink>
</file>

<file path=ppt/ink/ink1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4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61 3840,'0'0'133,"0"0"1,0 0-1,0 0 1,0 0-1,0 0 0,1 0 1,-1 0-1,0 0 1,0 0-1,0 0 0,0-1 1,0 1-1,0 0 1,0 0-1,0 0 1,0 0-1,0 0 0,0 0 1,0 0-1,1 0 1,-1-1-1,0 1 1,0 0-1,0 0 0,0 0 1,0 0-1,0 0 1,0 0-1,0 0 0,0-1 1,0 1-1,0 0 1,0 0-1,0 0 1,0 0-1,0 0 0,-1 0 1,1 0-1,0-1 1,0 1-1,0 0 0,0 0 1,0 0-1,0 0-94,0 0 0,0 0-1,0 1 1,0-1 0,0 0-1,0 0 1,-1 0 0,1 0-1,0 0 1,0 1 0,0-1-1,0 0 1,0 0 0,0 0-1,0 0 1,0 1 0,0-1-1,0 0 1,0 0 0,0 0-1,0 0 1,0 0 0,1 1-1,-1-1 1,0 0 0,0 0-1,0 0 1,0 0 0,0 0-1,0 1 1,0-1 0,0 0-1,0 0 1,1 0 0,-1 0-1,0 0 1,0 0 0,0 0-1,0 0 1,0 0 0,0 1-1,1-1 1,-1 0 0,0 0-1,0 0 1,0 0 0,0 0-1,1 0 1,-1 0 0,0 0-1,0 0 1,0 0 0,0 0-1,0 0 1,1 0 0,-1 0-1,0 0 1,0 0 0,0 0-1,0 0 1,1-1 0,-1 1-1,0 0 1,0 0 0,2-4 196,1 1 1,-1 0-1,1-1 1,0 1-1,0 0 1,0 0-1,0 0 1,0 1 0,1-1-1,-1 1 1,1-1-1,0 1 1,-1 1-1,1-1 1,0 0-1,0 1 1,0 0 0,1 0-1,-1 0 1,0 0-1,0 1 1,0 0-1,7 0 1,151 1 2017,-109 2-2044,0-2 0,84-11 0,-113 6-588,1 2-1,27-1 1,-42 3-857,0 1 0,1 0 0,-1 1 0,13 4 1,-13-3-1325</inkml:trace>
</inkml:ink>
</file>

<file path=ppt/ink/ink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0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140 259 1664,'-1'-1'224,"0"-1"1,-1 1 0,1 0-1,0-1 1,-1 1-1,1 0 1,-1 0-1,0 0 1,1 0-1,-1 1 1,0-1-1,1 0 1,-1 1-1,-2-1 1,3 1-168,0 0 0,1 0 1,-1 0-1,0 1 0,1-1 1,-1 0-1,0 1 0,1-1 0,-1 0 1,1 1-1,-1-1 0,1 0 0,-1 1 1,1-1-1,-1 1 0,1-1 0,-1 1 1,1 0-1,-1-1 0,1 1 1,0-1-1,0 1 0,-1 0 0,1-1 1,0 1-1,0-1 0,-1 1 0,1 0 1,0-1-1,0 1 0,0 0 1,0 0-1,0-1 0,0 1 0,0 0 1,0-1-1,1 1 0,-1 0 0,0-1 1,0 1-1,0 0 0,1-1 0,0 2 1,1 8 113,1 0-1,0 0 1,1 0 0,1 0 0,-1 0-1,1-1 1,1 0 0,0 0 0,0-1-1,1 1 1,-1-1 0,2-1 0,-1 1 0,1-1-1,1-1 1,-1 1 0,19 9 0,-10-6-46,1-1 0,0 0 1,0-2-1,1 0 1,0-1-1,0-1 0,0-1 1,39 4-1,-29-7 0,-1-2-1,1-1 1,-1-1-1,0-1 1,40-11-1,-52 10-40,0-1-1,0 0 1,0 0-1,-1-2 0,0 0 1,0-1-1,-1 0 0,0-1 1,0-1-1,15-16 0,-25 22-57,0 1 0,0-1-1,-1 0 1,1 0 0,-1 0-1,-1 0 1,1-1-1,-1 1 1,0-1 0,0 1-1,0-1 1,-1 0 0,0 0-1,0 0 1,0 0 0,-1 0-1,0 1 1,0-1 0,-1 0-1,1 0 1,-1 0 0,-1 0-1,1 0 1,-1 1 0,0-1-1,0 0 1,-1 1-1,1 0 1,-1-1 0,-1 1-1,-3-4 1,-3-5 7,0 1 0,-2 0 0,1 1 1,-2 0-1,1 1 0,-2 1 0,1 0 0,-2 0 0,-29-14 0,18 13-30,-1 1 0,0 1 0,0 1 0,0 2-1,-1 1 1,0 1 0,0 1 0,-1 1 0,-52 4 0,62 0-42,0 1-1,0 0 1,0 1 0,1 1 0,-1 1 0,1 0 0,1 2 0,-1 0 0,1 1 0,0 0-1,1 1 1,1 1 0,-1 1 0,2 0 0,-20 22 0,28-29 14,1 1-1,0 0 1,0 0 0,1 0 0,0 0-1,0 1 1,1 0 0,-1 0 0,2 0-1,-1 0 1,1 0 0,0 1-1,0-1 1,1 1 0,0-1 0,0 1-1,1-1 1,0 1 0,0 0 0,1-1-1,0 1 1,0-1 0,1 1 0,0-1-1,0 0 1,1 1 0,0-1 0,0 0-1,1-1 1,-1 1 0,2-1 0,-1 1-1,1-1 1,0-1 0,0 1-1,0-1 1,12 9 0,-4-2-107,1-2 0,1 0 1,0 0-1,0-1 0,1-1 1,0-1-1,0 0 0,1-1 0,-1-1 1,2-1-1,22 4 0,-11-5-303,-1-1-1,1-1 1,1-1-1,-2-2 1,1-1-1,31-7 1,23-8-1037,-5 4-64</inkml:trace>
</inkml:ink>
</file>

<file path=ppt/ink/ink1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4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7552,'0'81'10749,"2"-2"-5455,-7 274-2650,0-324-2327,-1-17-1320,-3-10-3409,3-6 1190</inkml:trace>
</inkml:ink>
</file>

<file path=ppt/ink/ink1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9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7680,'-1'3'702,"0"0"0,1 0-1,-1 0 1,1 0 0,0 1 0,0-1 0,0 0 0,0 0 0,1 0 0,-1 0 0,1 0 0,0 0-1,0 0 1,0 0 0,3 5 0,-1 4 227,2 2-612,0 0 0,1 0 0,0 0 0,1-1-1,1 0 1,18 24 0,67 65 0,-36-42 668,-23-23-638,19 19 71,-3 3-1,42 65 1,-90-120-556,0 0-1,0 0 0,0 0 1,-1 0-1,1 1 1,-1-1-1,0 0 0,-1 1 1,1-1-1,-1 6 0,-4 26-4501,0-30 1718,-2-3-150</inkml:trace>
</inkml:ink>
</file>

<file path=ppt/ink/ink1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1:59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852 0 8576,'-20'16'4224,"3"7"-4096,11-19 7295,-27 35-6783,1-7 128,-43 39 384,18-18 128,-46 34-1664,23-21 128,-25 28 896,30-26 0,-5-2-768,20-15 128,8-15-1408,19-6 0,18-25-1792,6-1 129</inkml:trace>
</inkml:ink>
</file>

<file path=ppt/ink/ink1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0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88 7168,'3'-1'614,"0"-1"1,0 1 0,0 0-1,0-1 1,0 0 0,-1 0-1,1 0 1,0 0 0,-1 0-1,4-4 1,-2 2-18,-1 1 1,0 0-1,1 0 1,0 0-1,0 1 1,0-1-1,0 1 0,0 0 1,5-2-1,17-3-113,1 1-1,-1 1 0,44-1 1,5-2 654,-62 6-991,0 1 0,0 0-1,1 1 1,-1 1 0,0 0-1,16 3 1,-26-3-129,1-1 0,-1 1 0,0 0 0,0 0-1,0 0 1,0 0 0,0 1 0,0-1 0,0 1 0,0 0 0,-1 0 0,1 0 0,-1 0 0,1 0 0,-1 1 0,0-1-1,0 1 1,0-1 0,0 1 0,0 0 0,-1 0 0,1 0 0,-1 0 0,0 0 0,0 0 0,0 0 0,0 0 0,0 0 0,-1 1-1,0-1 1,1 5 0,-2 0 16,-1 1 1,1-1-1,-1 0 0,-1 0 0,0 0 0,0 0 1,0 0-1,-1-1 0,0 1 0,-1-1 0,0 0 1,0 0-1,-8 8 0,-13 13 179,-44 38 1,61-58-202,-27 24 172,-1-2 1,-1-1 0,-1-2 0,-1-2 0,-47 21 0,75-42-67,30-6-65,12 5 194,1 1 0,-2 1 0,1 2 0,-1 1 0,0 1 1,29 14-1,24 6 198,-71-26-408,0 0-1,1 0 1,-1-1-1,0-1 1,1 0-1,-1-1 0,0 0 1,17-2-1,-3-3-874,1 0 0,29-12 0,-15 4-2117,-10 4-757</inkml:trace>
</inkml:ink>
</file>

<file path=ppt/ink/ink1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0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5632,'1'0'3827,"8"0"-1284,-6 1 1753,73 8 622,47-12-4717,-40 0 525,-15 2-391,1-2-1,129-24 0,-118 12-2628,-30 9-2857,-39 3 2271,-5-1 43</inkml:trace>
</inkml:ink>
</file>

<file path=ppt/ink/ink1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1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8064,'-4'9'1613,"2"1"-1,-1-1 1,1 1 0,0 0 0,1 0-1,0 0 1,1 13 0,2 45 1793,-1-52-3821,4 39 1097,2-1 1,26 97 0,-32-148-765,8 42 194,-8-43-313,-1 1 1,1-1-1,-1 0 0,0 0 0,1 0 0,-1 0 1,-1 0-1,1 0 0,0 1 0,0-1 0,-1 0 1,1 0-1,-1 0 0,0 0 0,1 0 0,-1 0 0,-1 2 1,1-4 61,1 0 1,-1 0 0,1 0-1,0 0 1,-1 0-1,1 0 1,-1 0 0,1 0-1,0 0 1,-1-1 0,1 1-1,0 0 1,-1 0-1,1 0 1,0-1 0,-1 1-1,1 0 1,0 0 0,0-1-1,-1 1 1,1 0-1,0 0 1,0-1 0,-1 1-1,1 0 1,0-1 0,0 1-1,0 0 1,0-1-1,-1 1 1,1-1 0,0 1-1,0 0 1,0-1 0,0 1-1,0-1 1,-1-8-3083</inkml:trace>
</inkml:ink>
</file>

<file path=ppt/ink/ink1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2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558 62 7040,'27'-34'4830,"-17"18"1091,-10 16-5846,0-1 0,0 1-1,0 0 1,0-1-1,0 1 1,1-1-1,-1 1 1,0 0-1,0-1 1,-1 1 0,1 0-1,0-1 1,0 1-1,0-1 1,0 1-1,0 0 1,0-1-1,0 1 1,0 0 0,-1-1-1,1 1 1,0 0-1,0-1 1,-1 1-1,1 0 1,0 0-1,0-1 1,-1 1-1,1 0 1,0 0 0,-1-1-1,1 1 1,0 0-1,-1 0 1,1 0-1,0 0 1,-1-1-1,1 1 1,0 0 0,-1 0-1,1 0 1,-1 0-1,1 0 1,0 0-1,-1 0 1,1 0-1,0 0 1,-1 0 0,1 0-1,-1 0 1,1 1-1,-24-2-25,6 4 528,1 1 1,0 0 0,0 1 0,1 1 0,-1 0 0,-30 17-1,20-7-154,0 1-1,-47 38 1,46-27-125,1 1 1,1 1-1,1 2 1,2 0 0,-23 43-1,28-43-60,2 0 0,1 2 0,1 0-1,2 1 1,1 0 0,-8 53-1,18-80-198,0 0 0,1 0 0,0 0 0,0 0 0,1 1-1,0-1 1,0 0 0,1-1 0,0 1 0,1 0 0,-1 0-1,2-1 1,6 13 0,-3-9-27,0 0 0,1 0 0,0-1 0,1 0 0,0 0 0,1-1 0,14 12 0,-15-16 0,0 1 0,0-1-1,1-1 1,0 0-1,0 0 1,0-1 0,0 0-1,1 0 1,-1-1-1,16 0 1,11 0 41,55-4 0,-84 2-52,11-1-1,0-1 0,1-1 0,32-10 0,-47 11 0,0 0 0,0 0 0,0-1 0,-1 0 0,1 0 0,-1 0 0,1 0 0,-1-1 0,0 1 0,0-1 0,0 0 0,-1-1 0,0 1 0,0-1 0,0 1 0,0-1 0,0 0 0,-1 0 0,0 0 0,0 0 0,-1-1 0,1 1 0,-1 0 0,0-1 0,-1 1 0,1-1 0,-1 1 0,0-1 0,0 1 0,-2-6 0,1 6 2,0-1-1,0 1 1,-1 0 0,0 0 0,0 0-1,0 1 1,-1-1 0,1 0-1,-1 1 1,0-1 0,0 1-1,-1 0 1,0 0 0,1 1 0,-1-1-1,0 1 1,-1 0 0,1 0-1,0 0 1,-1 0 0,-6-2-1,2 1 5,0 0 0,-1 0 0,1 1-1,-1 1 1,1-1 0,-1 2 0,0-1 0,0 1-1,0 1 1,0 0 0,-12 1 0,4 3 3,1 0 0,0 0-1,0 2 1,0 0 0,1 1 0,-18 10 0,24-12-53,0 1 0,0 0-1,1 1 1,0 0 0,1 0-1,0 1 1,0 0 0,0 0-1,1 1 1,0 0 0,-7 12-1,12-16-36,1-1 0,-1 1 0,1 0-1,0 0 1,1 0 0,-1 0 0,1 0-1,0 0 1,0 0 0,0 0 0,1 0 0,-1 0-1,1 0 1,3 7 0,-3-9-136,0 1 0,0-1 0,0 0 0,1 1 0,-1-1 0,1 0 0,0 0 0,0 0 1,0 0-1,1 0 0,-1-1 0,1 1 0,-1-1 0,1 1 0,0-1 0,0 0 0,0 0 0,0 0 0,0-1 0,0 1 0,1-1 1,4 2-1,36-3-3325,1-4-298</inkml:trace>
</inkml:ink>
</file>

<file path=ppt/ink/ink1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2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5120,'5'4'8696,"17"14"-3825,1-3-4306,-2 1-1,0 0 0,0 2 0,25 29 0,13 11 1159,-52-52-1623,70 66 1493,69 84 0,-32 0-478,-85-113-951,-4-8 4,-2 0 0,-2 2 0,-1 0 0,-2 2 0,-2 0 0,-1 1 0,9 43 0,-14-45-29,-2 0 0,-2 0-1,-1 0 1,-2 1 0,-2 0-1,-1 0 1,-2 0 0,-2-1-1,-1 1 1,-3-1 0,0 0-1,-3-1 1,-1 0 0,-1 0-1,-31 56 1,31-70-61,-1 0-1,-1-1 1,-1-1-1,0 0 1,-2-2-1,0 1 1,-2-2 0,0-1-1,-1 0 1,-37 22-1,45-32-1085,-1 0 0,-1-1 0,1 0 0,-19 4 1,29-9 700,0 1 0,1-1 0,-1-1 0,1 1 1,-1 0-1,0-1 0,0 0 0,1 0 1,-1 0-1,0 0 0,0-1 0,1 1 0,-1-1 1,0 0-1,1 0 0,-1 0 0,1-1 1,-1 1-1,1-1 0,0 0 0,0 0 0,-6-4 1,-1-6-3683</inkml:trace>
</inkml:ink>
</file>

<file path=ppt/ink/ink1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3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63 3584,'-8'-6'60,"8"-4"5551,12 4 479,2 5-5180,40 4 1598,54-3-1,123-22-1031,-64 3-2079,-78 17-931,-82 2 969,1 1 1,0 0 0,0 0 0,0 1-1,-1 0 1,1 0 0,-1 1-1,13 6 1,-10 5-2166,-5 5-86</inkml:trace>
</inkml:ink>
</file>

<file path=ppt/ink/ink1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3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6016,'20'-6'2354,"58"-9"8464,-17 16-7841,7 4-2319,1-3 1,108-11 0,-111 4-1121,-41 3-601,1-1 0,0-1 0,-1-1 0,0-2 0,30-11 0,-24 5-1902</inkml:trace>
</inkml:ink>
</file>

<file path=ppt/ink/ink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0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60 768,'0'0'12,"-1"0"1,1 0-1,-1 0 1,1 0-1,-1 0 0,1 0 1,-1 0-1,1-1 1,-1 1-1,1 0 0,-1 0 1,1 0-1,-1-1 1,1 1-1,0 0 0,-1-1 1,1 1-1,-1 0 1,1-1-1,0 1 0,-1-1 1,1 1-1,0 0 0,0-1 1,-1 1-1,1-1 1,0 1-1,0-1 0,0 1 1,0-1-1,-1 0 1,6-18 855,2-10 555,-7 30-1393,0-1 0,0 0-1,0 0 1,0 0 0,0 0 0,0 0 0,0 0 0,0 0-1,0 0 1,0 0 0,-1 0 0,1 0 0,0 0 0,0 0 0,0 0-1,0 0 1,0 0 0,0 0 0,0 0 0,0 0 0,0 0-1,0 0 1,-1 0 0,1 0 0,0 0 0,0 0 0,0 0-1,0 0 1,0 0 0,0 0 0,0 0 0,0 0 0,0 0-1,0 0 1,-1 0 0,1 0 0,0 0 0,0 0 0,0 0 0,0 0-1,0 0 1,0 0 0,0 0 0,0 0 0,0-1 0,0 1-1,0 0 1,0 0 0,0 0 0,0 0 0,0 0 0,0 0-1,0 0 1,0 0 0,0 0 0,0 0 0,0-1 0,0 1 0,0 0-1,0 0 1,0 0 0,0 0 0,-9 12 832,-7 23 129,9 0-458,1 1-1,2-1 1,2 1-1,3 66 1,0-71-273,47 570 3028,-37-500-2864,-4-43-109,0-8 61,-1 64 0,-6-98-324,-1-1 0,0 1 0,-2-1 0,0 0 0,0 0 0,-1 0 1,-1 0-1,-9 19 0,14-34-70,0 0 0,0 0 0,0 1 1,0-1-1,0 0 0,0 0 0,0 0 1,0 1-1,0-1 0,0 0 0,0 0 1,0 1-1,0-1 0,0 0 0,0 0 1,-1 0-1,1 1 0,0-1 0,0 0 1,0 0-1,0 0 0,0 1 0,0-1 1,-1 0-1,1 0 0,0 0 0,0 0 1,0 1-1,0-1 0,-1 0 1,1 0-1,0 0 0,0 0 0,0 0 1,-1 0-1,1 0 0,0 1 0,0-1 1,0 0-1,-1 0 0,1 0 0,0 0 1,0 0-1,-1 0 0,1 0 0,0 0 1,0 0-1,-1 0 0,1 0 0,0-1 1,0 1-1,0 0 0,-1 0 0,1 0 1,0 0-1,-1 0 0,-1-19-1417,5-28-1025,5-3 583,1-7-43</inkml:trace>
</inkml:ink>
</file>

<file path=ppt/ink/ink1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4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8576,'7'0'608,"0"0"0,1 0 1,-1 1-1,1 1 1,-1-1-1,0 1 0,13 5 1,28 8 6406,6 4-5582,-1 2 0,80 44 0,-71-33-809,101 37 0,-153-66-553,0 1 0,-1 0 0,1 0 1,-1 1-1,0 0 0,-1 1 0,1 0 1,-1 1-1,11 10 0,-16-14-38,0 1 0,0-1 0,-1 1 0,1 0 0,-1 0 0,0-1 0,0 2 0,0-1 0,-1 0-1,1 0 1,-1 0 0,0 1 0,0-1 0,-1 1 0,1-1 0,-1 1 0,0-1 0,0 1 0,0-1 0,-1 1 0,0-1 0,1 0 0,-2 1 0,-2 7 0,-11 14 244,-2 0 0,-1 0 0,0-2 1,-40 40-1,58-64-277,-26 25 77,-1-2 0,-1 0 1,-1-2-1,-1-1 0,-58 29 0,67-37-156,9-6-600,0 0 0,0-1 0,-1-1 0,1 0 0,-21 4 0,-2 0-3055</inkml:trace>
</inkml:ink>
</file>

<file path=ppt/ink/ink1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8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378 134 4352,'18'-37'7611,"-2"-16"-3088,-3 10-1212,-27 69 2689,-46 63-4896,-9 1-635,3 4 0,5 2 0,-67 144 1,123-228-453,0 0 0,1 0 0,1 1 1,0-1-1,0 1 0,1 0 0,1-1 0,0 15 0,1-23-13,0-1 0,1 1 0,-1-1-1,0 1 1,1-1 0,0 1-1,0-1 1,0 0 0,0 1 0,1-1-1,-1 0 1,1 0 0,0 1-1,0-2 1,0 1 0,0 0 0,0 0-1,1-1 1,-1 1 0,1-1 0,0 1-1,0-1 1,0 0 0,0 0-1,0-1 1,0 1 0,0-1 0,1 1-1,-1-1 1,0 0 0,1 0-1,6 0 1,103 12 122,-39-5 78,84 19-1,-132-21-185,1-2-1,1 0 1,-1-2-1,0-1 1,1-2-1,29-3 1,155-36-1975,-112 17-1350,-94 22 2751,-4 0 258,0 1-1,-1-1 0,1 1 1,0-1-1,-1 1 1,1 0-1,0 0 1,0 0-1,-1 0 0,1 0 1,0 0-1,-1 1 1,1-1-1,0 0 1,-1 1-1,3 1 0,1 1-3284</inkml:trace>
</inkml:ink>
</file>

<file path=ppt/ink/ink1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8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6656,'0'0'399,"-1"0"0,1 0 0,-1 0 0,1 0 0,-1 0 0,1 1 0,-1-1 0,1 0 0,-1 0 0,1 1 1,-1-1-1,1 0 0,0 1 0,-1-1 0,1 0 0,-1 1 0,1-1 0,0 0 0,-1 1 0,1-1 0,0 1 0,0-1 0,-1 1 0,1-1 0,0 1 1,0 0-1,-5 22 2860,6 33-3923,0-49 1309,6 82 603,3 0 0,5-1 0,26 87 0,-34-153-1404,3 13-1858,-7-14-2664,-3-13 1479</inkml:trace>
</inkml:ink>
</file>

<file path=ppt/ink/ink1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9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4864,'5'-27'9134,"-5"27"-8992,0-1 0,1 1-1,-1 0 1,0-1-1,1 1 1,-1 0-1,0 0 1,1 0-1,-1-1 1,0 1-1,1 0 1,-1 0-1,0 0 1,1 0-1,-1-1 1,1 1-1,-1 0 1,0 0 0,1 0-1,-1 0 1,1 0-1,-1 0 1,0 0-1,1 0 1,-1 0-1,0 0 1,1 1-1,-1-1 1,1 0-1,-1 0 1,0 0-1,1 0 1,-1 1-1,1-1 1,5 5 512,1 0 0,-2 1-1,1-1 1,10 14 0,6 6 719,145 157 1901,79 78-2367,-95-112-1525,-148-145 440,0 0 0,1 1 0,-1 0 0,-1 0 0,1-1 0,-1 2 0,1-1 0,-1 0 0,0 0 0,-1 1 0,1-1 0,1 9 0,-3-11-177,1 0 1,-1 1-1,0-1 1,0 1-1,0-1 1,-1 1-1,1-1 0,-1 1 1,1-1-1,-1 1 1,0-1-1,0 0 1,0 0-1,0 1 1,0-1-1,-2 2 0,-6 8-2972</inkml:trace>
</inkml:ink>
</file>

<file path=ppt/ink/ink1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09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870 0 7040,'-4'4'1015,"0"0"0,1 1 0,-1-1 0,1 1 0,0 0 0,0 0 0,0 0 0,1 0 0,-2 6 0,0-2-315,0-1 1,0 1-1,-1-1 1,-10 14 0,-93 81-216,81-78 118,-55 43 943,-115 75 0,86-66-884,36-25-638,-50 36-376,49-27-5613,73-58 2851,3-3-86</inkml:trace>
</inkml:ink>
</file>

<file path=ppt/ink/ink1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0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7 3584,'0'0'180,"0"0"-1,0-1 1,0 1 0,0 0-1,0-1 1,-1 1 0,1 0-1,0 0 1,0-1 0,0 1-1,0 0 1,-1 0 0,1-1 0,0 1-1,0 0 1,-1 0 0,1-1-1,0 1 1,0 0 0,-1 0-1,1 0 1,0 0 0,-1-1-1,1 1 1,0 0 0,0 0-1,-1 0 1,1 0 0,0 0 0,-1 0-1,1 0 1,0 0 0,-1 0-1,1 0 1,0 0 0,-1 0-1,1 0 1,0 0 0,-1 0-1,1 0 1,0 0 0,-1 1 0,1-1-1,0 0 1,0 0 0,-1 0-1,1 0 1,0 1 0,-1-1-1,1 0 1,0 0 0,0 1-1,0-1 1,-1 0 0,1 0-1,0 1 1,0-1 0,0 0 0,0 1-1,-1-1 1,1 0 0,0 0-1,0 1 1,0-1 0,0 0-1,0 1 1,-8 11-294,-11 10 2423,-1 0-1627,1 1-1,2 0 1,0 2-1,-20 38 1,20-27-589,7-19 1,1 0 0,1 1 0,1 0 0,1 0 0,0 0 0,1 1 0,1 0 0,-3 37 0,7-55-55,0 0 0,1 1 0,-1-1 0,0 1 0,1-1 0,0 0 0,-1 0 0,1 1 0,-1-1 0,1 0 0,0 0 0,0 1 0,0-1 0,0 0 0,0 0 0,0 0 0,0 0 1,0-1-1,0 1 0,0 0 0,1 0 0,-1-1 0,0 1 0,0 0 0,1-1 0,-1 1 0,2-1 0,0 1 47,-1 0 1,0 0-1,1-1 1,-1 0-1,1 1 1,-1-1-1,1 0 1,-1 0-1,1 0 1,-1 0-1,1-1 1,-1 1-1,5-2 1,-1 0-58,-1 1 1,0 0-1,1 0 1,-1 0-1,1 1 1,0-1-1,-1 1 1,1 1-1,-1-1 1,1 1-1,-1 0 1,1 0-1,-1 1 1,10 3-1,-8-2-4,1-1 0,0 0 1,-1-1-1,1 0 0,0 0 0,16 0 0,63-16-439,-47 8-130,-1 1-1,46-1 0,-83 7-735,3-16-8831,-5 7 7423</inkml:trace>
</inkml:ink>
</file>

<file path=ppt/ink/ink1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1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39 4480,'1'-20'1804,"-1"2"7413,-5 36-4473,1 15-3611,1 0 0,2 0 0,4 55-1,1 3-53,5 100-33,-12-221-7446,2 14 3050</inkml:trace>
</inkml:ink>
</file>

<file path=ppt/ink/ink1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1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53 4352,'-5'-1'6861,"6"0"-2645,18-4-1205,36-1-1057,-41 6-1605,94 1 679,-1-5 1,110-18 0,-126 10-2086,-31 10-4926,-50 2 3018</inkml:trace>
</inkml:ink>
</file>

<file path=ppt/ink/ink1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2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0 4480,'-16'4'3128,"4"2"4063,8 19-3836,20 158-236,0 10-841,-16-8-998,3-175-2332,-1-14-4530,-2 3 2489</inkml:trace>
</inkml:ink>
</file>

<file path=ppt/ink/ink1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3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219 257 5376,'-2'-15'8296,"6"-5"-4384,-2 12-3508,1 0 0,0 1 0,0-1 1,8-13-1,4 5 58,1 0 1,1 1 0,0 0 0,0 1 0,2 1-1,-1 1 1,2 1 0,0 1 0,0 0-1,0 1 1,1 2 0,39-10 0,-53 16-432,-1-1 0,1 2 1,-1-1-1,1 1 1,-1 0-1,1 0 1,-1 0-1,1 1 1,-1 0-1,1 1 1,-1-1-1,1 1 1,-1 0-1,0 1 1,0-1-1,0 1 0,-1 1 1,1-1-1,-1 1 1,1 0-1,-1 0 1,0 1-1,-1-1 1,1 1-1,-1 0 1,0 0-1,0 1 1,0-1-1,-1 1 1,0 0-1,0 0 0,0 0 1,-1 0-1,0 0 1,0 0-1,-1 1 1,0-1-1,0 1 1,0 12-1,-2 16-7,-3 0 0,0 0 0,-3-1 0,-1 1 0,-1-2 0,-2 1 0,-1-1 0,-1-1 0,-2 0 0,-2-1 0,0-1 0,-2-1 0,-2 0 0,0-1 0,-26 25 0,9-12 66,-3 2-17,-59 51 1,85-82-41,0-1 0,0-1 0,-1 0 0,0-1 0,-1-1 0,0-1 0,0 0 0,-25 6-1,35-12-22,1 0 0,-1 0 0,1 0 0,-1-1 0,1 0 0,-1-1 0,0 0 0,1 0 0,-1 0 0,1 0 0,-7-4 0,-20-3 105,15 5-117,23 5 109,32 4 300,49-15 476,-69 6-668,0 1 0,0 0 0,0 1 1,0 1-1,0 1 0,30 4 0,-26 1-109,-1 2-1,0 0 1,-1 1-1,34 20 1,-33-17-24,0-1 0,1 0 0,1-2 1,23 7-1,-38-15-151,0 0 0,0 0-1,-1-1 1,1 0 0,0-1 0,0 0 0,0 0-1,-1 0 1,1-1 0,0 0 0,11-5 0,79-41-3157,-49 23-398,-3 2-344</inkml:trace>
</inkml:ink>
</file>

<file path=ppt/ink/ink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1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96 2048,'1'-1'107,"-1"1"-1,1 0 1,-1 0 0,1-1-1,-1 1 1,1 0 0,-1 0-1,1-1 1,0 1 0,-1 0-1,1 0 1,-1 0 0,1 0-1,0 0 1,-1 0 0,1 0-1,-1 0 1,1 0 0,0 0-1,-1 0 1,1 1 0,-1-1-1,1 0 1,-1 0 0,1 0-1,0 1 1,-1-1 0,1 0-1,-1 1 1,1-1 0,-1 1-1,0-1 1,1 0-1,-1 1 1,1-1 0,-1 1-1,0-1 1,1 1 0,-1-1-1,0 1 1,0-1 0,1 1-1,-1 0 1,0-1 0,0 1-1,0-1 1,0 1 0,0 0-1,1-1 1,-1 1 0,0-1-1,-1 1 1,1 0 0,5 31 392,1-1 1,15 42-1,-17-62-354,0-1 0,1 0 0,0 0 0,1-1 0,0 1 0,1-1 0,0 0 0,0-1 0,1 0 0,11 10 0,-11-12-109,0-1 1,1 0-1,0 0 0,-1-1 1,1 0-1,1-1 0,-1 0 0,1 0 1,-1-1-1,1 0 0,-1 0 1,1-1-1,0-1 0,0 0 1,0 0-1,0-1 0,-1 0 1,1 0-1,0-2 0,-1 1 0,1-1 1,-1 0-1,12-6 0,-3 1 18,-2 0 0,1-1-1,-1-1 1,-1 0-1,1-1 1,-2-1 0,0-1-1,0 0 1,-1 0-1,-1-1 1,17-25 0,-23 28-20,0 1 0,-1-1 0,0-1 0,-1 1 0,-1 0 0,0-1 1,0 0-1,-1 0 0,-1 0 0,0 0 0,0 0 0,-1 0 0,-1 0 0,-3-24 1,-6 17-55,10 19 19,0 0-1,0-1 1,0 1 0,-1 0 0,1 0 0,0 0 0,0 0 0,0 0 0,-1 0 0,1 0 0,0-1-1,0 1 1,-1 0 0,1 0 0,0 0 0,0 0 0,-1 0 0,1 0 0,0 0 0,0 0 0,-1 0-1,1 0 1,0 1 0,0-1 0,-1 0 0,1 0 0,0 0 0,0 0 0,-1 0 0,1 0 0,0 0-1,0 1 1,0-1 0,-1 0 0,1 0 0,0 0 0,0 0 0,0 1 0,0-1 0,-2 3-5,1-1 1,-1 1 0,1 0-1,0 0 1,0 0 0,1 0-1,-1-1 1,1 1 0,-1 0-1,1 0 1,0 6 0,2 13 93,1 0 0,1 0 0,1 0 0,1-1 0,1 1 1,1-1-1,0-1 0,13 22 0,-4-7 15,-11-22-126,1 1 1,1-1 0,0 0 0,0-1-1,2 0 1,-1 0 0,2-1 0,-1 0-1,2-1 1,-1 0 0,1-1-1,1 0 1,-1-1 0,2 0 0,-1-1-1,1-1 1,0 0 0,0-1 0,1 0-1,-1-1 1,1-1 0,20 2 0,-33-4-127,0-1 1,0 1-1,1-1 1,-1 0-1,0 0 1,1 0 0,-1 0-1,0 0 1,1 0-1,-1-1 1,0 1-1,1-1 1,-1 1-1,0-1 1,0 0 0,0 0-1,1 0 1,-1 0-1,0-1 1,-1 1-1,1 0 1,0-1-1,3-2 1,6-31-1665</inkml:trace>
</inkml:ink>
</file>

<file path=ppt/ink/ink1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4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366 18 5376,'13'-13'3796,"-8"9"5219,-9 17-4909,-25 51-2515,-2-1 1,-74 109-1,-15 28-990,98-154-355,-29 89-1,44-116-202,4-13-4,0 1 0,1 0 0,0 0 0,0 1 0,0 7 0,2-14-32,0 0 0,0 1 1,0-1-1,0 0 0,0 0 1,0 1-1,1-1 0,-1 0 1,0 0-1,1 0 0,-1 1 1,1-1-1,-1 0 0,1 0 1,0 0-1,-1 0 0,1 0 1,0 0-1,0 0 0,0 0 1,-1 0-1,1-1 0,0 1 1,0 0-1,1 0 0,-1-1 1,0 1-1,0-1 0,0 1 1,0-1-1,0 1 0,1-1 1,-1 0-1,2 1 0,20 2 21,-1-1-1,1 0 1,0-2-1,23-3 1,-23 2-4,1 0 1,-1 1-1,36 6 0,-14 2-152,56 4 0,-86-11 64,1-1 0,-1-1 0,0 0 0,1-1 0,-1-1 0,0 0 0,21-8 0,18-14-1841,-8 4-4638,-42 20 3237,-4 1-43</inkml:trace>
</inkml:ink>
</file>

<file path=ppt/ink/ink1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4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 5632,'-9'5'11078,"4"10"-6724,1 22-4765,2-19 1795,-9 66 1304,-1 132 0,9-153-1614,1-3-4708,5-71-945,-1 5 3376,3-13-2252</inkml:trace>
</inkml:ink>
</file>

<file path=ppt/ink/ink1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5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36 3840,'-4'-32'9798,"9"28"-4096,8 17-3645,4 10-381,36 58 850,-31-45-2317,2-2 0,0 0 0,3-1 0,1-1 0,41 36 0,-36-37-43,-2 1 1,-1 2 0,40 59-1,-64-83-292,0 1 0,0 0 1,-1 1-1,6 20 0,-10-27 33,1 1 0,-1-1 1,-1 0-1,1 1 0,-1-1 1,0 1-1,0-1 0,0 0 0,-1 1 1,0-1-1,0 0 0,-3 9 1,2-14-3608,-4-10 936,6 2-585</inkml:trace>
</inkml:ink>
</file>

<file path=ppt/ink/ink1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5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683 0 7808,'-7'5'1027,"1"0"0,0 1 0,1-1 0,-1 1 0,1 0 0,-6 9 0,7-9-54,-1 1 0,-1-1-1,1 0 1,-13 10 0,-106 86 323,52-40-1312,-80 73 270,95-81-477,-88 63 0,125-106-709,-4 7-3085,19-14 1329</inkml:trace>
</inkml:ink>
</file>

<file path=ppt/ink/ink1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6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0 188 4864,'1'-3'637,"-1"1"0,1 0 1,0 0-1,-1 0 0,1 0 0,0 0 0,1 0 1,-1 0-1,0 1 0,0-1 0,1 0 1,-1 1-1,1-1 0,-1 1 0,4-3 0,30-27 2991,7 0-2502,-22 15-138,1 1-1,0 1 1,40-20-1,-55 31-868,0 1-1,0 0 1,1 0-1,-1 0 1,0 1-1,1 0 1,-1 0-1,1 1 1,-1 0-1,1 0 0,-1 0 1,1 1-1,-1 0 1,1 0-1,-1 0 1,0 1-1,0 0 1,1 1-1,6 3 1,-11-4-98,1-1 1,-1 1 0,0 0 0,0 0-1,0 0 1,0 0 0,-1 0 0,1 0-1,0 0 1,-1 1 0,0-1 0,1 1-1,-1-1 1,0 1 0,0-1 0,-1 1-1,1 0 1,0-1 0,-1 1 0,0 0-1,0 0 1,1-1 0,-2 1 0,1 0-1,-1 3 1,0 6-7,-1 0 0,0-1 0,-1 1 0,-5 11 0,-3 4 27,-1-1 1,-2 0 0,0-1-1,-23 29 1,13-20-22,13-20-10,0 0 0,-2-1-1,1-1 1,-1 0 0,-1-1-1,0 0 1,-1-1 0,0-1-1,0-1 1,-1 0 0,0 0-1,-1-2 1,-18 5 0,56-13 516,-1 1 0,1 1 1,0 0-1,-1 2 1,1 0-1,37 9 1,-33-5-427,-1-1 0,1-1 0,1-2 0,-1 0 0,0-2 0,0-1 1,37-5-1,-21-7-1936,0-2 0,-1-2 1,46-26-1,-13 5-2133</inkml:trace>
</inkml:ink>
</file>

<file path=ppt/ink/ink1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2432,'7'-4'1364,"1"0"0,-1 1 0,1 0 0,0 0 0,0 1-1,0 0 1,0 0 0,14-1 0,82-1 2399,-69 4-2566,46-5-1,-56 0-1141,13-2 500,-14 8-7564,-24-1 4321</inkml:trace>
</inkml:ink>
</file>

<file path=ppt/ink/ink1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18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7168,'14'-4'3584,"14"-8"-2688,-19 8 5759,14 4-6143,-3 0 128,23 0 128,-11 0 0,5 0-1152,-9 0 128,10-3 384,-10-1 128,1-5-1408,-6 6 128,-4 3-1663,-5 0 127</inkml:trace>
</inkml:ink>
</file>

<file path=ppt/ink/ink1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1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1 241 4224,'1'-2'7935,"2"-3"-4108,25-30-2918,40-29 1746,-54 48-2247,2 1-1,0 0 1,0 2 0,26-18 0,-31 25-242,0 0 1,0 0 0,1 1-1,0 1 1,0 0 0,0 0 0,0 1-1,0 1 1,1 0 0,13 0-1,-21 2-119,1 0-1,-1 0 1,0 1-1,0 0 1,0 0-1,0 0 1,0 1-1,0-1 1,-1 1-1,1 0 1,0 1-1,-1-1 1,1 1-1,-1 0 1,0 0-1,0 0 1,0 0-1,0 1 1,-1 0 0,0 0-1,1 0 1,-1 0-1,-1 0 1,1 1-1,0-1 1,-1 1-1,3 7 1,-2-3-55,-1 0 0,0 1 1,0-1-1,0 0 0,-1 1 1,-1-1-1,0 1 0,0-1 1,-1 0-1,0 1 0,0-1 1,-1 0-1,0 1 0,-1-1 1,-7 16-1,5-14-5,-1 0 0,0 0 0,-1-1 0,0 0 0,0 0 1,-1 0-1,0-1 0,-1-1 0,0 1 0,0-1 0,-16 9 0,-73 60 13,110-82 76,-1 0-1,1 1 0,0 0 0,1 1 1,-1 0-1,0 1 0,1 0 0,18 1 1,2-1 160,0 2 0,62 7 1,-77-4-253,1 1 0,-1 1 1,0 1-1,-1 1 0,1 0 1,-1 1-1,-1 1 0,1 1 0,19 15 1,-28-19 44,0 0 0,0 1 0,-1 0 0,0 0 1,-1 1-1,0 0 0,0 0 0,0 1 0,-1-1 1,-1 1-1,1 0 0,-1 0 0,-1 1 0,0-1 1,0 1-1,-1 0 0,0 0 0,-1 0 0,1 10 1,-2-15 18,-1-1 0,1 0 1,-1 1-1,0-1 0,0 0 1,0 0-1,-1 0 1,1 0-1,-1 0 0,0 0 1,0 0-1,0-1 1,-1 1-1,-4 4 0,1-1 56,0-1 0,-1 0-1,0 0 1,0-1-1,-1 1 1,-12 5 0,-3 0 263,0-2 1,-1 0 0,-48 10 0,48-14-125,-1-1 0,0-1 0,1-1 0,-1-2 0,0 0 0,-36-6 1,44 4-168,1-2 0,0 0 0,0 0 0,1-2 0,0 0 0,0-1 0,0 0 0,0-1 0,1-1 1,-19-15-1,31 22-103,0 1 0,1-1 1,-1 1-1,0 0 0,0-1 0,0 1 1,0 0-1,0 0 0,-1 0 1,1 1-1,-4-2 0,24 5-7055,-4-3 3114</inkml:trace>
</inkml:ink>
</file>

<file path=ppt/ink/ink1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2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132 278 4736,'0'0'365,"1"-1"1,-1 1-1,0 0 1,0-1 0,0 1-1,0-1 1,0 1-1,0 0 1,0-1-1,0 1 1,-1-1-1,1 1 1,0 0-1,0-1 1,0 1-1,0-1 1,0 1-1,-1 0 1,1-1 0,0 1-1,0 0 1,-1-1-1,1 1 1,0 0-1,0-1 1,-1 1-1,1 0 1,0 0-1,-1-1 1,1 1-1,0 0 1,-1 0 0,1 0-1,-1 0 1,1-1-1,-1 1 1,-15 7 3413,-12 17-1756,16-7-1239,2-1 1,-1 1-1,2 1 0,-13 33 0,19-44-710,1-1-1,0 0 1,0 1 0,1 0 0,0-1-1,0 1 1,1 0 0,0 0 0,0-1-1,0 1 1,1 0 0,0 0-1,0-1 1,1 1 0,0-1 0,0 1-1,4 8 1,10 14 126,1-2 0,32 41 0,-41-60-162,0 1 1,0-1 0,1-1-1,0 1 1,1-1-1,0-1 1,0 0-1,0 0 1,0-1 0,18 6-1,-14-6 50,0 0 0,0-1 0,1 0 0,-1-1 0,1-1 0,0 0 0,0-1 0,0-1 0,0 0 0,0-1 0,0 0 0,-1-1 0,1-1 0,-1-1 0,25-8 0,-4-1-35,-2-2 1,49-28-1,-66 33-39,0-1-1,-1-1 1,0 0 0,-1-1 0,0-1-1,20-25 1,-29 29-14,0 1 0,0-1 0,0 0 0,-2 0 0,1 0 0,-1-1 0,-1 1 0,1-1 0,-2 1 0,0-1 0,0 0 0,-1 0 0,0 0 0,-1 1 0,-3-22 0,0 17-8,1 0 0,-2 0 0,0 1 0,0 0 0,-2 0 0,1 0 0,-18-25 0,2 9-24,-50-54 0,59 71 20,-1 0 0,-1 2 0,0 0 0,0 0 0,-1 1 1,0 1-1,-1 1 0,0 0 0,0 1 0,-1 1 0,1 1 0,-2 0 0,1 1 0,-30-2 0,34 5-17,0 0-1,0 2 1,-1-1-1,1 2 1,0 0 0,0 0-1,0 2 1,1-1-1,-1 2 1,1 0-1,0 0 1,0 1-1,0 1 1,1 0-1,0 1 1,1 0-1,0 1 1,0 0 0,-17 20-1,17-17-22,1 2 1,1-1-1,0 1 0,1 1 0,-10 22 1,14-28-139,1 0 1,1 0-1,-1 0 1,2 0-1,-1 0 1,1 0-1,0 1 1,1-1 0,0 0-1,1 1 1,0-1-1,3 12 1,18 36-3160,-1-11-385</inkml:trace>
</inkml:ink>
</file>

<file path=ppt/ink/ink1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4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4224,'4'-2'869,"-1"-1"0,1 1-1,0 0 1,0 0 0,0 0 0,0 0 0,1 1-1,6-2 1,5 1 547,-1 0-1,32 2 0,-9 0-233,305-23 1013,-198 2-4048,-70 14-1880,-45 7 1301</inkml:trace>
</inkml:ink>
</file>

<file path=ppt/ink/ink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1.5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1152,'0'0'512,"9"16"-1408,-9-13 512</inkml:trace>
</inkml:ink>
</file>

<file path=ppt/ink/ink1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5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6144,'-1'1'366,"0"1"0,0-1 0,1 0 1,-1 1-1,0-1 0,0 0 0,1 1 0,-1-1 1,1 1-1,0-1 0,-1 1 0,1-1 0,0 1 1,0-1-1,0 1 0,0 0 0,0-1 0,0 1 1,1 1-1,0 55 4533,0-34-5069,-16 302 2644,10-296-2366,4-23-446,0 0-1,0 1 1,0-1-1,1 0 1,0 0 0,1 10-1,2-13-2050,-3-3-192</inkml:trace>
</inkml:ink>
</file>

<file path=ppt/ink/ink1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5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4 706 8192,'0'0'93,"0"0"1,0 0-1,0 0 1,0 1 0,0-1-1,0 0 1,0 0-1,1 0 1,-1 0-1,0 0 1,0 0 0,0 0-1,0 1 1,0-1-1,0 0 1,0 0-1,0 0 1,0 0-1,0 0 1,0 0 0,0 1-1,0-1 1,0 0-1,0 0 1,0 0-1,0 0 1,0 0 0,0 0-1,0 1 1,0-1-1,0 0 1,0 0-1,-1 0 1,1 0 0,0 0-1,0 0 1,0 0-1,0 1 1,0-1-1,0 0 1,0 0-1,0 0 1,0 0 0,-1 0-1,1 0 1,0 0-1,0 0 1,0 0-1,0 0 1,0 0 0,0 0-1,-1 0 1,1 0-1,0 0 1,0 0-1,0 0 1,0 0-1,0 0 1,0 0 0,-1 0-1,1 0 1,0 0-1,18 4 5125,30-3-864,-30-6-4109,1 0-1,-1-1 1,0-1 0,-1-1-1,0 0 1,0-2 0,-1 1-1,26-21 1,12-14 563,52-55 0,-83 76-750,-1-1-1,-1-2 0,-1 0 1,-1-1-1,27-53 0,-38 64-21,-1 0 0,0 0 0,-2-1 0,0 0 0,-1-1 0,0 1 0,-2-1 0,0 1-1,-1-1 1,0 0 0,-2 0 0,-3-27 0,4 44-21,0-1 1,0 1-1,0 0 0,0-1 1,-1 1-1,1-1 0,0 1 1,0 0-1,-1-1 0,1 1 1,-1 0-1,0-1 0,1 1 1,-1 0-1,0 0 0,0 0 1,0-1-1,1 1 0,-1 0 1,-2-1-1,2 3 6,0 0 0,1 0 0,-1 0 0,0-1 0,0 1 0,1 0-1,-1 0 1,0 0 0,1 1 0,-1-1 0,1 0 0,-1 0 0,1 0 0,0 0 0,-1 0 0,1 3 0,-11 60 453,-11 103 53,8-66-524,-2 127 0,16-196-172,-6 49-1,4-72-406,0 1 0,0-1-1,-1 0 1,0 0 0,-7 15-1,10-24 337,-1 0 0,1 0-1,0 0 1,0 0-1,0 0 1,0 0 0,0-1-1,0 1 1,0 0 0,0 0-1,0 0 1,0 0 0,0 0-1,-1 0 1,1 0 0,0 0-1,0 0 1,0 0 0,0 0-1,0 0 1,0 0 0,0 0-1,-1 0 1,1 0 0,0 0-1,0 0 1,0 0 0,0 0-1,0 0 1,0 0 0,0 0-1,-1 0 1,1 0 0,0 0-1,0 0 1,0 0 0,0 0-1,0-1 222,0-8-3564</inkml:trace>
</inkml:ink>
</file>

<file path=ppt/ink/ink1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6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30 379 9856,'0'0'196,"0"1"0,0 0 1,0-1-1,0 1 0,-1-1 0,1 1 1,0-1-1,0 1 0,-1-1 1,1 1-1,0-1 0,-1 1 0,1-1 1,-1 0-1,1 1 0,0-1 1,-1 1-1,1-1 0,-1 0 0,1 1 1,-1-1-1,1 0 0,-1 0 1,0 0-1,1 1 0,-1-1 0,1 0 1,-1 0-1,1 0 0,-1 0 1,1 0-1,-2 0 0,1 0-32,1 0-1,-1 0 1,1 0-1,-1 0 1,0 0-1,1 0 1,-1 0 0,1 0-1,-1 1 1,1-1-1,-1 0 1,1 0-1,-1 1 1,0-1 0,1 0-1,-1 1 1,1-1-1,0 0 1,-1 1-1,1-1 1,-1 0-1,1 1 1,0-1 0,-1 1-1,1-1 1,0 1-1,-1-1 1,1 1-1,0-1 1,0 1-1,-1 0 1,1-1 0,0 1-1,0-1 1,0 1-1,0-1 1,0 1-1,0 0 1,0-1 0,0 1-1,0-1 1,0 1-1,0 0 1,0-1-1,0 1 1,1-1-1,-1 1 1,0-1 0,0 1-1,1-1 1,-1 1-1,0-1 1,1 1-1,-1-1 1,1 1 0,38 78 1222,-35-70-1289,1 1-1,0-1 0,0 0 1,1 0-1,0-1 0,1 1 0,0-1 1,0-1-1,0 1 0,1-1 1,0-1-1,18 12 0,-14-11 59,1 0-1,-1 0 0,1-1 0,1-1 1,-1 0-1,1 0 0,0-2 0,0 0 1,20 2-1,-9-4 59,1-1 0,-1-1 1,1-1-1,41-9 1,-53 8-160,0-1 0,0-1 0,-1 0 1,0-1-1,0 0 0,0-1 1,-1-1-1,0 0 0,0 0 0,14-14 1,-17 14-62,0-1 0,-1 1 1,-1-1-1,1-1 0,-1 1 0,-1-1 1,0-1-1,0 1 0,-1-1 0,0 0 1,-1 0-1,-1 0 0,1-1 0,-2 1 1,0-1-1,0 0 0,-1 0 0,0-16 1,-1 11-20,-1 0 0,0-1-1,-2 1 1,0 0 0,0 1 0,-2-1 0,0 0 0,-8-16 0,5 19 4,-1 1 0,0 0 0,-1 1-1,0 0 1,-1 0 0,-1 1 0,1 0 0,-2 1 0,1 1 0,-2 0-1,1 1 1,-1 0 0,0 1 0,-1 0 0,1 2 0,-27-8 0,29 10-64,1 1 0,-1 0 1,0 1-1,0 1 0,0 0 1,0 0-1,0 1 0,0 0 1,1 1-1,-1 1 1,0 0-1,1 0 0,0 1 1,0 1-1,0 0 0,0 0 1,1 1-1,0 0 0,0 1 1,0 0-1,1 1 0,0 0 1,-10 12-1,2 0-1002,2 2 0,0 0 0,1 1 0,1 0 0,-16 42 0,11-15-2752</inkml:trace>
</inkml:ink>
</file>

<file path=ppt/ink/ink1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6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7552,'0'-1'210,"0"1"0,0-1 1,1 1-1,-1-1 0,0 1 0,1-1 1,-1 1-1,1-1 0,-1 1 0,1 0 1,-1-1-1,0 1 0,1 0 0,0-1 1,-1 1-1,1 0 0,-1-1 0,1 1 1,-1 0-1,1 0 0,0 0 0,-1 0 1,1-1-1,-1 1 0,1 0 0,0 0 1,-1 0-1,1 0 0,-1 0 0,2 1 1,23 9 5113,17 21-1807,65 49-2173,3 33 581,16 15-714,-103-105-1103,0 2-1,-1 1 0,22 34 1,15 19-6276,-54-75 2818</inkml:trace>
</inkml:ink>
</file>

<file path=ppt/ink/ink1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6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787 0 6016,'-18'12'1349,"-38"23"9488,31-24-9434,-23 12 316,-79 51 0,71-39-1829,-272 182 2401,232-150-3452,73-50-452,23-17 1438,-1 0 1,1 0 0,-1 1-1,1-1 1,-1 0 0,1 0-1,-1 1 1,1-1 0,-1 0-1,1 1 1,0-1 0,-1 1-1,1-1 1,-1 1-1,1-1 1,0 0 0,0 1-1,-1-1 1,1 1 0,0-1-1,0 1 1,-1-1 0,1 1-1,0 0 1,0-1 0,0 1-1,0-1 1,0 1 0,0-1-1,0 2 1,4-2-2919</inkml:trace>
</inkml:ink>
</file>

<file path=ppt/ink/ink1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7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1 115 5632,'21'-8'5288,"-18"8"-4804,-1-1 0,0 1 0,1-1 1,-1 1-1,0-1 0,0 0 1,1 0-1,-1 0 0,0 0 1,0 0-1,0 0 0,3-3 0,11-9 102,-1 2 0,2 0-1,-1 0 1,1 2 0,1 0-1,32-11 1,-45 18-484,1 0 0,-1 1 0,0-1 0,1 1 1,-1 1-1,1-1 0,0 1 0,-1 0 0,1 0 0,-1 1 0,1-1 0,-1 1 1,1 0-1,-1 1 0,1-1 0,-1 1 0,0 0 0,0 1 0,0-1 0,0 1 1,0 0-1,-1 0 0,1 1 0,-1-1 0,0 1 0,0 0 0,0 0 0,4 6 1,-5-5-67,1 0 0,-1 0 1,-1 1-1,1-1 0,-1 1 1,0 0-1,0-1 1,0 1-1,-1 0 0,0 0 1,0 0-1,-1 0 0,0 11 1,-1-5-11,0-1 0,-1 0 1,-1 1-1,0-1 0,0-1 1,-10 22-1,-2-5-49,0-1-1,-2 0 1,-1-1-1,-37 41 1,33-45 20,-1-1-1,-1-1 1,0-1 0,-1 0 0,-1-2 0,-41 18 0,84-51 0,-13 13 9,0 1 1,1-1-1,-1 1 1,1 0 0,0 1-1,6-3 1,-6 5 60,0 0 0,1 0 1,-1 1-1,0 0 0,0 0 1,0 0-1,0 0 0,0 1 1,0 0-1,-1 0 0,1 0 0,0 1 1,-1 0-1,0 0 0,1 0 1,5 6-1,24 14 282,-27-19-346,0 0 0,1-1 0,-1 1 0,1-1-1,0-1 1,-1 1 0,1-1 0,1-1 0,-1 1 0,0-2-1,0 1 1,0-1 0,0 0 0,10-2 0,21-2-1937,0-2 0,68-20-1,-39 5-1393</inkml:trace>
</inkml:ink>
</file>

<file path=ppt/ink/ink1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8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5888,'15'-4'2944,"27"4"-256,-33 0 2176,29 0-4225,-10 0 129,15 0 256,-11 0 128,48 0-1536,-15 0 0,7 0 640,-16 0 128,10-5-1536,-14-3 0,14 5-1407,-15-1 127</inkml:trace>
</inkml:ink>
</file>

<file path=ppt/ink/ink1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8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5888,'15'-13'2944,"11"10"-896,-15 3 3711,17-9-4991,-5 5 128,29 1 128,-15-1 0,24 8-1536,-8-4 128,8 0 128,-15 0 128,16-13-2432,-10 6 129</inkml:trace>
</inkml:ink>
</file>

<file path=ppt/ink/ink1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8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11136,'8'1'722,"-1"1"0,0-1 0,0 2 0,0-1 0,0 1 0,0 0 0,0 1-1,-1 0 1,1 0 0,-1 0 0,0 1 0,9 9 0,15 10 4250,-4-2-4554,0 1 0,27 32 0,-37-36-305,2 0 0,0-1 1,1-1-1,0-1 1,2-1-1,25 15 0,-25-20 41,27 17 28,-46-26-180,0 1 1,-1 0-1,1-1 1,0 1-1,-1 0 1,1 0-1,-1 0 0,0 0 1,1 0-1,-1 1 1,0-1-1,0 0 1,-1 0-1,1 1 0,0-1 1,-1 1-1,1-1 1,-1 0-1,0 4 0,0-3 3,-1-1-1,1 0 1,-1 1-1,0-1 0,0 0 1,0 0-1,0 1 1,0-1-1,-1 0 0,1 0 1,0 0-1,-1-1 1,0 1-1,1 0 0,-1 0 1,0-1-1,0 1 1,0-1-1,0 0 0,0 1 1,0-1-1,-4 1 1,-4 4 0,-28 16-235,0-2 0,-2-1 0,0-2-1,-1-2 1,-60 14 0,1 1-3381,45-11 155</inkml:trace>
</inkml:ink>
</file>

<file path=ppt/ink/ink1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29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97 3328,'1'-11'2649,"1"1"-1,-1-1 1,-1 0 0,0-16 0,-1 7-2176,1 20-410,0-1 0,0 1 0,0 0 0,0 0 0,0 0 0,0-1 0,0 1 0,0 0 0,0 0 0,0 0 1,0-1-1,0 1 0,0 0 0,0 0 0,0 0 0,0-1 0,0 1 0,0 0 0,0 0 0,-1 0 0,1 0 0,0-1 0,0 1 0,0 0 0,0 0 1,0 0-1,0 0 0,-1 0 0,1-1 0,0 1 0,0 0 0,0 0 0,-1 0 0,1 0 0,0 0 0,0 0 0,0 0 0,-1 0 0,1 0 0,0 0 0,0 0 1,0 0-1,-1 0 0,1 0 0,0 0 0,0 0 0,0 0 0,-1 0 0,1 0 0,0 0 0,0 0 0,0 0 0,-1 0 0,1 0 0,0 0 0,0 1 1,-11 11 1610,-7 30-574,8-17-748,-1-1 0,-1 0-1,-1-1 1,-27 37 0,-93 116 74,113-147-372,-90 146 331,97-150-330,1 0 0,1 1 0,1 0 0,1 1-1,-6 31 1,14-56-50,0 0-1,1 0 1,-1 0-1,1 0 1,0 0 0,0 0-1,-1 0 1,1 0-1,0 0 1,1 0-1,-1 0 1,0 0-1,1 0 1,-1 0 0,1 0-1,-1 0 1,1 0-1,0 0 1,0 0-1,0-1 1,0 1-1,0 0 1,0-1 0,1 1-1,-1 0 1,0-1-1,3 2 1,1-1 14,-1 0 1,1-1 0,0 0-1,-1 0 1,1 0-1,0 0 1,0-1-1,0 1 1,0-1 0,0-1-1,5 0 1,175-14 284,114-5-565,-267 20-353,-1-2 0,1-1 0,49-13 0,-53 9-2190,52-23 0,-41 14-417</inkml:trace>
</inkml:ink>
</file>

<file path=ppt/ink/ink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2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144 377 3712,'-1'0'115,"1"-1"0,-1 1 0,1 0-1,-1 0 1,1-1 0,-1 1 0,0 0 0,1 0 0,-1 0 0,1 0 0,-1 0-1,0 0 1,1 0 0,-1 0 0,1 0 0,-1 0 0,1 0 0,-1 0 0,0 1-1,1-1 1,-1 0 0,1 0 0,-1 0 0,1 1 0,-1-1 0,1 0 0,-1 1-1,1-1 1,-1 1 0,1-1 0,0 0 0,-1 1 0,5 20 2087,27 29-1081,-25-41-1302,0 0 243,1-1 0,0 0-1,0 0 1,1-1 0,0 0 0,0 0 0,1-1 0,-1 0-1,2-1 1,-1 0 0,0 0 0,1-1 0,0 0-1,0 0 1,0-1 0,1-1 0,-1 0 0,1 0-1,-1-1 1,19 0 0,-9-1 37,-1-1 0,1 0 1,0-2-1,-1 0 0,1-1 0,-1-1 0,0-1 1,-1-1-1,1 0 0,23-14 0,-28 13 7,0-1 0,0 0 0,-1-1 0,0-1 0,-1 0 0,16-18 0,-24 24-74,-1 0 0,1 0 1,-1 0-1,0 0 0,-1 0 0,1-1 0,-1 1 1,0-1-1,-1 0 0,1 0 0,-1 0 1,0 1-1,0-1 0,-1 0 0,0 0 1,0 0-1,0 0 0,-1 0 0,0 0 0,0 0 1,-3-6-1,-1-4-9,-2 1 1,0 0-1,-1 1 1,-1 0-1,0 0 1,0 1-1,-2 0 1,1 0-1,-2 2 0,1-1 1,-2 1-1,0 1 1,0 0-1,-18-10 1,9 7-23,-1 1 0,0 1 0,0 1 1,-1 1-1,0 1 0,-1 1 0,0 1 0,-37-3 1,40 7-45,0 2 1,1 0 0,-1 2 0,0 0 0,0 1 0,1 2 0,-1 0 0,-23 9 0,38-11 5,-1 1 0,1-1 0,0 1 0,1 0 0,-1 1 0,1-1 1,0 1-1,0 1 0,0-1 0,1 1 0,-7 8 0,9-10 11,1 1-1,-1 1 0,1-1 1,0 0-1,0 0 0,0 1 1,1 0-1,-1-1 0,2 1 1,-1 0-1,0-1 0,1 1 1,0 0-1,1-1 0,-1 1 1,1 0-1,2 6 0,-1-6 9,0 1-1,1-1 1,-1 0-1,2 0 0,-1 0 1,1 0-1,-1 0 1,1-1-1,1 0 1,-1 0-1,1 0 1,0 0-1,0-1 0,1 0 1,-1 0-1,1 0 1,0-1-1,0 0 1,12 5-1,7 2 27,1-1-1,0-2 0,43 7 1,-32-8 36,1-2 0,0-1 1,-1-2-1,1-2 0,0-1 0,0-2 0,-1-2 0,1-1 1,-2-2-1,1-2 0,-1-1 0,-1-2 0,52-27 1,-80 37-19,0 0 0,-1 0 0,0 0 0,0-1 0,0 0 0,0 0 0,-1 0 0,6-8 0,-42 33 145,26-15-153,1 0 1,-1 0-1,1 0 1,0 1 0,1 0-1,-1-1 1,1 1-1,0 1 1,0-1-1,1 0 1,0 1-1,0-1 1,0 1-1,1-1 1,0 1-1,1 0 1,-1 0-1,1 0 1,0-1-1,1 1 1,0 0-1,0 0 1,0-1-1,1 1 1,0-1-1,0 1 1,1-1 0,0 0-1,5 9 1,-2-5 9,0 0-1,2 0 1,-1 0 0,1-1 0,0 0 0,1-1 0,0 0 0,1 0 0,-1-1 0,1 0 0,1-1 0,-1 0 0,1 0 0,0-1 0,23 6 0,-17-6-438,0-1 0,0-1 1,1 0-1,-1-2 1,1 0-1,0-1 0,-1 0 1,1-2-1,26-5 1,-10-3-1511</inkml:trace>
</inkml:ink>
</file>

<file path=ppt/ink/ink1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0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5248,'-10'1'5363,"2"1"2259,3 17-5738,5 216 1341,3-98-2184,-3-82-1108,0 38-294,0-30-3371,0-64 3656,1 1 0,-1 0 0,0 0 0,0 0 0,0 0 0,0 0 0,0 0 0,0 0 0,1 0-1,-1 0 1,0 0 0,0 0 0,0 0 0,0 0 0,0 0 0,1 0 0,-1 0 0,0 0 0,0 0-1,0 0 1,0 0 0,0 0 0,0 0 0,1 0 0,-1 0 0,0 0 0,0 0 0,0 0 0,0 0-1,0 0 1,0 1 0,0-1 0,1 0 0,-1 0 0,0 0 0,0 0 0,0 0 0,0 0 0,0 0-1,0 0 1,0 1 0,0-1 0,0 0 0,0 0 0,0 0 0,0 0 0,0 0 0,1 1 0,-1-1 0,0 0-1,0 0 1,0 0 0,0 0 0,0 0 0,-1 0 0,1 1 0,0-1 0,0 0 0,0 0 0,0 0-1,0 0 1,0 0 0,0 1 0,0-1 0,0 0 0,0 0 0,1-1-2889</inkml:trace>
</inkml:ink>
</file>

<file path=ppt/ink/ink1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0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10112,'7'3'1051,"1"0"0,-1 0 1,0 1-1,-1 0 0,1 0 1,-1 1-1,1 0 0,8 8 1,53 59 4699,-38-40-6053,291 305 1134,-314-329-1363,-1 0 0,0 0 0,0 0-1,4 9 1,-8-15 346,-1 0 0,0 1 0,0-1 0,0 0 0,0 0 0,-1 0 0,1 1 0,0-1 0,-1 0 0,0 1 0,1-1 0,-1 0 0,0 1 0,0-1 0,-1 0 0,1 1 0,0-1 0,-1 0 0,1 1 0,-1-1 0,0 0-1,-1 4 1,-3 0-3014</inkml:trace>
</inkml:ink>
</file>

<file path=ppt/ink/ink1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1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955 5 8960,'0'0'422,"0"0"0,0-1 0,-1 1 0,1 0 0,-1-1-1,1 1 1,0 0 0,-1-1 0,1 1 0,-1 0 0,1 0 0,-1-1 0,1 1 0,-1 0 0,1 0 0,-1 0 0,1 0 0,-1 0 0,1 0 0,-1 0 0,1 0 0,-1 0 0,1 0 0,-1 0 0,1 0 0,-1 0 0,-18 8 3211,-14 17-4385,30-22 1859,-163 145-181,94-80-444,-57 61 478,1-2-491,70-81-823,-121 71 1,38-27-8049,127-79 5053</inkml:trace>
</inkml:ink>
</file>

<file path=ppt/ink/ink1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1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0 7296,'0'0'100,"0"0"1,0 1 0,0-1 0,0 0-1,0 0 1,0 0 0,0 0-1,0 0 1,0 0 0,0 0-1,0 0 1,0 0 0,0 0 0,0 1-1,0-1 1,0 0 0,1 0-1,-1 0 1,0 0 0,0 0-1,0 0 1,0 0 0,0 0-1,0 0 1,0 0 0,0 0 0,0 0-1,0 0 1,0 0 0,0 0-1,0 0 1,0 0 0,1 0-1,-1 0 1,0 1 0,0-1 0,0 0-1,0 0 1,0 0 0,0 0-1,0 0 1,0 0 0,0 0-1,0 0 1,0 0 0,1-1-1,-1 1 1,0 0 0,0 0 0,0 0-1,0 0 1,0 0 0,0 0-1,0 0 1,0 0 0,-6 13 4737,-9 10-2132,-29 32-1576,29-37-675,0 0 1,-19 33-1,23-32-133,-65 128 1193,69-130-1417,1 0 1,0 1-1,2 0 1,0-1-1,0 2 0,2-1 1,-1 19-1,4-35-86,-1-1 0,0 1-1,1 0 1,-1-1 0,1 1 0,-1-1-1,1 1 1,0-1 0,0 1 0,-1-1-1,1 1 1,0-1 0,1 0 0,-1 1-1,0-1 1,0 0 0,0 0 0,1 0-1,-1 0 1,0 0 0,1 0 0,-1 0-1,1-1 1,-1 1 0,1 0 0,0-1-1,-1 1 1,1-1 0,0 0 0,-1 1-1,3-1 1,63 4 221,-57-4-202,54 0 43,48 1-1135,141-17 0,-186 1-3547,-38 10 1281</inkml:trace>
</inkml:ink>
</file>

<file path=ppt/ink/ink1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2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 9472,'-2'3'1051,"0"0"0,0 0 1,1 1-1,-1 0 0,1-1 1,-1 1-1,1-1 0,0 1 1,1 0-1,-1 0 0,1 0 1,-1 6-1,-3 16-361,-11 38-338,2 1 0,3 1 0,-3 94 0,13-159-477,1 0 0,-1 1 0,0-1 0,0 0 0,1 0 0,-1 0 0,1 0 0,-1 0 0,1 1 0,-1-1 0,1 0 0,0 0 0,-1 0 0,1-1 0,0 1 0,1 1 0,3 0-7115,-5-2 4040</inkml:trace>
</inkml:ink>
</file>

<file path=ppt/ink/ink1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4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94 5504,'7'5'10638,"18"-5"-7332,14-4-3789,146-40 2777,-17 2-2179,-145 39-545,0 0 0,1 1 0,-1 1 0,0 2 0,34 4 0,-21 5-1980,-6 3-278</inkml:trace>
</inkml:ink>
</file>

<file path=ppt/ink/ink1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4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6272,'0'0'3460,"0"6"-1609,-1-3 2544,-3 18-3254,1 0 0,1 1-1,1 21 1,14 119-60,-1-6 166,-12-30-837,0-94-6922,0-38 3569</inkml:trace>
</inkml:ink>
</file>

<file path=ppt/ink/ink1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5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0 666 8192,'0'-5'4729,"8"6"425,13 4 53,-2-8-5300,-6-3 226,0 0 0,0-1 0,-1-1 0,0 0 0,0 0 0,13-14 0,-6 6 280,12-9 35,-1-1 0,46-54 0,-50 47-335,-2-1 0,-2-1 1,28-59-1,-43 79-89,-1-1 1,0 0-1,-1 0 1,-1 0-1,-1 0 1,0-1-1,-1 0 0,0 1 1,-2-1-1,0 0 1,-3-23-1,-11 4-24,14 36 0,0 0 0,0 1 0,0-1 0,0 1 0,0-1 0,0 1 0,0-1 0,0 1 0,0-1 0,-1 0 0,1 1 0,0-1 0,0 0 0,-1 1 0,1-1 0,0 1 0,0-1 0,-1 0 0,1 0 0,0 1 0,-1-1 0,1 0 0,-1 0 0,1 1 0,0-1 0,-1 0 0,1 0 0,-1 0 0,1 1 0,0-1 0,-1 0 0,1 0 0,-1 0 0,1 0 0,-1 0 0,1 0 0,0 0 0,-1 0 0,1 0 0,-1 0 0,1 0 0,-1-1 0,1 1 0,-1 0 0,1 0 0,0 0 0,-1 0 0,1-1 0,0 1 0,-1 0 0,1 0 0,-1-1 0,1 1 0,0 0 0,0-1 0,-1 1 0,1 0 0,0-1 0,0 1 0,-1 0 0,1-1 0,0 1 0,0-1 0,-1 0 0,-3 22 0,1-1-1,1 1 0,0 0 0,2 24 1,-2 21 25,-2 394-47,12-366-236,1 34-636,-9-126-236,-8-34-7705,8 26 7430,-4-11-1816</inkml:trace>
</inkml:ink>
</file>

<file path=ppt/ink/ink1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6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483 8 7040,'0'-1'482,"-1"0"0,0 1 0,0-1 0,1 0 0,-1 1 0,0-1 1,0 1-1,0 0 0,0-1 0,0 1 0,0-1 0,0 1 0,0 0 0,0 0 0,0 0 1,0 0-1,0 0 0,0 0 0,-1 0 0,-19 9 2730,17-7-3180,1 1 0,0 0 0,0 0 0,0 0-1,0 1 1,0-1 0,1 1 0,-4 6 0,-39 104 3780,28-67-2806,-27 53 0,-173 324 657,184-360-1559,23-45-43,0 0 0,1 1 0,1 0 0,0 1 0,-4 21 0,13-40-64,-1 0 1,0 0-1,1-1 1,-1 1-1,1 0 1,-1-1-1,1 1 1,0-1 0,0 1-1,-1-1 1,1 1-1,0-1 1,1 1-1,-1-1 1,0 0-1,0 0 1,0 1-1,1-1 1,-1 0-1,1 0 1,-1 0-1,1-1 1,-1 1-1,1 0 1,-1 0-1,1-1 1,0 1-1,1-1 1,4 3 0,0-1-1,0 0 1,1 0 0,-1 0 0,12 0-1,-4-2 25,0 0-1,1-1 0,-1 0 1,0-2-1,17-4 0,-8 2-5,0 2 0,1 0-1,-1 1 1,0 1 0,41 5-1,5-2-2,-56-1-260,0-1 0,0 0 1,0-1-1,0-1 0,0 0 0,0-1 0,-1-1 0,1 0 0,-1 0 1,0-2-1,0 1 0,0-2 0,15-10 0,1-3-5001,-20 14 1793</inkml:trace>
</inkml:ink>
</file>

<file path=ppt/ink/ink1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6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7936,'1'25'9356,"2"-1"-3896,5 25-2524,-3-25-3162,2 45 1,-7-46 589,1 2-373,-1 0-1,-1 0 1,-1 0-1,-1 0 1,-1 0 0,-15 48-1,18-71-1462,1-14-3498,0-1 1749</inkml:trace>
</inkml:ink>
</file>

<file path=ppt/ink/ink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2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6 276 3328,'0'0'35,"0"0"1,-1 0-1,1 0 0,0 0 1,0 0-1,-1 0 1,1 0-1,0 0 0,0-1 1,-1 1-1,1 0 1,0 0-1,0 0 0,0 0 1,-1-1-1,1 1 1,0 0-1,0 0 0,0 0 1,0-1-1,0 1 1,-1 0-1,1 0 0,0-1 1,0 1-1,0 0 0,0 0 1,0-1-1,0 1 1,0 0-1,0 0 0,0-1 1,0 1-1,0 0 1,0 0-1,0-1 0,0 1 1,0 0-1,0 0 1,0-1-1,0 1 0,0 0 1,1 0-1,-1-1 1,0 1-1,0 0 0,0 0 1,0-1-1,0 1 1,1 0-1,-1 0 0,0 0 1,0 0-1,0-1 0,1 1 1,-1 0-1,0 0 1,0 0-1,1 0 0,-1 0 1,0 0-1,0-1 1,1 1-1,-1 0 0,1 0 0,0 0-1,0 0 1,0 0-1,0 0 1,0 0-1,0 0 1,0 0-1,0 1 1,-1-1-1,1 0 1,0 0-1,0 1 0,0-1 1,0 1-1,-1-1 1,1 1-1,0-1 1,0 1-1,-1-1 1,1 1-1,0-1 1,0 3-1,1-2-6,8 13 340,0 0-1,15 31 1,34 96 3728,-60-146-3902,0 1 1,0-1-1,1 0 1,0 0-1,-1 0 1,2-9-1,-1-1 2,-6-48 313,3 34-346,0-47-1,4 65-157,0 1-1,0-1 1,1 1-1,0 0 1,1 0-1,0 0 1,1 0-1,6-12 1,-4 9 0,1 0 1,1 1 0,0-1 0,1 1 0,0 1 0,1 0-1,21-19 1,-23 25 9,0-1 0,0 2 0,0-1 0,1 1 0,-1 0 0,1 1 0,0 0 0,0 1 0,0 0 0,1 0 0,-1 1 0,0 0 0,16 0 0,5 3 49,-1 2 1,1 0 0,-1 2 0,32 12 0,-27-9-5,-10-2-7,-1 0 0,0 2 1,0 1-1,-1 0 0,0 2 1,-1 0-1,-1 2 0,0 0 1,-1 1-1,0 1 0,22 26 1,-35-36-9,-2 1 0,1 0 1,-1 1-1,0-1 0,0 1 1,-1-1-1,0 1 1,-1 0-1,1 0 0,-2 1 1,1-1-1,-1 0 1,0 1-1,-1-1 0,-1 16 1,1-16-44,-1-1 0,0 0 0,0 1 1,-1-1-1,0 0 0,-1 0 0,1 0 0,-1 0 1,-1-1-1,1 1 0,-1-1 0,0 0 0,-1 0 1,1 0-1,-1 0 0,0-1 0,-1 0 0,-6 6 1,11-10-103,0-1 0,-1 1 0,1 0 1,0-1-1,0 1 0,0-1 0,0 1 1,-1-1-1,1 1 0,0-1 0,0 0 1,-1 0-1,1 0 0,0 0 0,-3 0 1,4 0 0,-1 0 0,1-1 0,-1 1 0,1 0 0,-1-1 0,1 1 0,0 0 0,-1-1 0,1 1 1,-1-1-1,1 1 0,0-1 0,-1 1 0,1-1 0,0 1 0,0-1 0,-1 1 0,1-1 0,0 1 0,0-1 0,0 0 1,0 1-1,0-1 0,0 1 0,0-1 0,0 0 0,0 1 0,0-1 0,0 1 0,0-1 0,0 1 0,0-1 1,0 0-1,0 1 0,1-1 0,-1 1 0,1-1 0,6-21-1842</inkml:trace>
</inkml:ink>
</file>

<file path=ppt/ink/ink1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7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7424,'2'0'404,"1"-1"1,-1 0 0,0 1 0,0 0-1,1-1 1,-1 1 0,0 0-1,1 0 1,-1 0 0,0 0-1,1 1 1,-1-1 0,0 1-1,1-1 1,-1 1 0,0 0-1,0 0 1,0 0 0,0 0-1,0 0 1,0 0 0,0 1 0,3 2-1,44 44 6902,-32-30-6917,4 4-85,-2 2-1,31 45 1,-9-9 449,35 39 324,89 152 1,-126-168-927,-37-78-179,0 1 0,0-1 1,-1 1-1,1 0 1,-1 0-1,0-1 1,-1 1-1,1 0 1,-1 0-1,-1 0 1,1 0-1,-1-1 1,-2 9-1,3-13-122,0 0 1,0 0-1,0 0 1,-1 0-1,1 0 0,-1 0 1,1-1-1,0 1 0,-1 0 1,0 0-1,1 0 0,-1-1 1,1 1-1,-1 0 0,0 0 1,0-1-1,1 1 0,-1-1 1,0 1-1,0-1 0,0 1 1,0-1-1,0 1 0,1-1 1,-1 0-1,0 1 0,0-1 1,0 0-1,0 0 0,0 0 1,0 0-1,0 0 0,0 0 1,0 0-1,0 0 0,0 0 1,0 0-1,0 0 1,0-1-1,0 1 0,0 0 1,0-1-1,0 1 0,0-1 1,1 1-1,-1-1 0,0 1 1,0-1-1,0 0 0,1 1 1,-1-1-1,0 0 0,1 0 1,-1 0-1,1 1 0,-1-1 1,1 0-1,-1 0 0,1 0 1,0 0-1,-1 0 0,1 0 1,0 0-1,-1-1 0,-3-15-3433</inkml:trace>
</inkml:ink>
</file>

<file path=ppt/ink/ink1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7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880 4 8320,'0'0'225,"-1"-1"1,1 1-1,0 0 1,-1-1 0,0 1-1,1 0 1,-1-1-1,1 1 1,-1 0-1,1 0 1,-1 0-1,1-1 1,-1 1 0,0 0-1,1 0 1,-1 0-1,1 0 1,-1 0-1,0 0 1,1 0-1,-1 0 1,1 0 0,-1 1-1,0-1 1,1 0-1,-1 0 1,1 0-1,-1 1 1,1-1-1,-1 0 1,0 1-1,-21 18 6365,0 1-5848,6-10-310,4-4-122,1 2 0,0-1 1,1 1-1,-12 11 1,-169 172 73,165-168-431,-221 190 2137,117-119-3237,-9-14-4720,136-77 2774,3-2-128</inkml:trace>
</inkml:ink>
</file>

<file path=ppt/ink/ink1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38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1 232 3456,'21'-25'7889,"3"2"-5065,18-18-2060,-29 26-72,1 1 1,1 1-1,0 1 0,1 0 1,0 0-1,1 2 0,0 0 1,1 1-1,0 1 0,37-12 1,-52 19-611,0-1 1,0 1 0,0 0 0,1 1 0,-1-1 0,0 0 0,1 1-1,-1 0 1,1 0 0,-1 0 0,0 0 0,1 0 0,-1 1 0,1 0-1,-1-1 1,0 1 0,0 0 0,5 3 0,-6-3-18,1 1 1,-1 0-1,1 0 1,-1 1-1,0-1 1,0 1-1,0-1 1,0 1-1,-1-1 1,1 1-1,-1 0 1,1 0-1,-1 0 1,0 0-1,0 0 1,0 3-1,1 5 23,0 0-1,-1 0 1,-1 0-1,0 0 1,0 0-1,-1 0 1,-1 0-1,1 0 1,-7 18-1,-1-2 27,-2 1 0,-1-1 0,-22 37-1,25-50-39,0 0 0,-2-1 0,0 0-1,0-1 1,-1 0 0,0-1 0,-20 14-1,28-23-49,1 0 0,0-1 0,-1 1 0,1-1-1,-1 1 1,1-1 0,-1 0 0,0 0 0,0-1-1,1 1 1,-1-1 0,0 0 0,0 0 0,0 0-1,1-1 1,-1 1 0,0-1 0,1 0 0,-1 0-1,0 0 1,1 0 0,-1-1 0,1 1 0,-1-1-1,-4-4 1,7 6-12,1 0 0,0-1-1,0 1 1,-1-1 0,1 1 0,0-1-1,0 1 1,-1 0 0,1-1 0,0 1-1,0-1 1,0 1 0,0-1-1,0 1 1,0-1 0,0 1 0,0-1-1,0 1 1,0-1 0,0 1 0,0-1-1,0 1 1,0-1 0,0 1 0,1-1-1,-1 1 1,0-1 0,0 1 0,1-1-1,-1 1 1,0-1 0,0 1 0,1 0-1,-1-1 1,1 1 0,-1 0-1,0-1 1,1 1 0,-1 0 0,1 0-1,-1-1 1,0 1 0,1 0 0,-1 0-1,1 0 1,-1-1 0,1 1 0,-1 0-1,1 0 1,-1 0 0,1 0 0,-1 0-1,1 0 1,-1 0 0,1 0-1,-1 0 1,2 0 0,32 0 864,8 8-333,1-1 0,1-2 0,-1-2-1,84-6 1,-99 2-441,-9 0-191,-1 0-1,1-2 1,-1 0-1,1-2 1,19-7-1,-22 6-959,0 0-1,-1-2 0,15-9 1,13-12-2941</inkml:trace>
</inkml:ink>
</file>

<file path=ppt/ink/ink1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45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71 6912,'-6'0'3456,"12"0"-1792,-6 0 3583,9-3-4351,-9 3 0,19 3 384,-1 1 128,25-4-1664,-6 0 0,34-11 1152,-19 2 0,22-5-640,-17-2 0,5 4-1280,-15-1 128,-5 13-2176,-4 0 129</inkml:trace>
</inkml:ink>
</file>

<file path=ppt/ink/ink1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46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1 116 5760,'0'-1'270,"0"1"1,0-1 0,0 1-1,0 0 1,0-1-1,0 1 1,0-1 0,0 1-1,0-1 1,0 1 0,0-1-1,0 1 1,0 0-1,0-1 1,0 1 0,1-1-1,-1 1 1,0 0-1,0-1 1,1 1 0,-1 0-1,0-1 1,0 1-1,1 0 1,-1-1 0,0 1-1,1 0 1,-1-1-1,1 1 1,-1 0 0,0 0-1,1 0 1,-1-1-1,1 1 1,-1 0 0,1 0-1,33-23 3706,47-20-3245,-63 36-232,0 1 0,1 0 0,0 1 0,0 1-1,0 0 1,0 2 0,38 0 0,-49 2-405,0 0-1,0 1 1,0 1 0,0-1-1,-1 2 1,1-1 0,0 1-1,-1 0 1,12 6 0,-15-6-54,0-1 0,0 1 1,-1 1-1,1-1 0,-1 0 1,0 1-1,1 0 0,-2 0 1,1 0-1,0 0 0,-1 0 1,0 0-1,0 1 0,0-1 1,0 1-1,-1-1 0,1 6 1,-1-4-6,-1 0 1,0 0-1,-1 0 1,1 0-1,-1 0 1,0 0 0,-1 0-1,0-1 1,1 1-1,-2 0 1,1-1-1,-1 0 1,0 1 0,0-1-1,0 0 1,0 0-1,-1-1 1,0 1-1,-5 4 1,-13 13 174,0-1 0,-34 23-1,47-37-141,-128 81 827,137-88-883,0 0 0,-1 0 0,1 0 0,-1 0-1,1 0 1,0 1 0,0-1 0,-1 0-1,1 0 1,0 0 0,-1 1 0,1-1 0,0 0-1,0 0 1,-1 1 0,1-1 0,0 0-1,0 1 1,0-1 0,-1 0 0,1 1 0,0-1-1,0 0 1,0 1 0,0-1 0,0 1 0,0-1-1,0 0 1,0 1 0,0-1 0,0 0-1,0 1 1,0-1 0,0 0 0,0 1 0,0-1-1,0 1 1,0-1 0,16 7 318,24-5 139,-23-5-342,-1 0-1,1 1 0,0 1 1,-1 1-1,19 2 1,0-1-97,-3 0 64,-1 2-1,1 1 0,-1 2 1,-1 0-1,1 2 0,-1 2 1,37 16-1,-54-19-34,0 1 0,0 1 0,-1 0 0,0 0 0,0 1 0,-1 1 1,-1 0-1,0 0 0,0 1 0,-1 0 0,-1 1 0,14 26 0,-21-36-46,0-1 0,0 0 0,0 0 0,-1 1 0,1-1 0,-1 1 0,0-1 1,1 1-1,-1-1 0,0 0 0,0 1 0,-1-1 0,1 1 0,0-1 0,-1 1 0,1-1 0,-1 0 0,0 1 0,0-1 0,0 0 0,0 0 0,0 1 0,-1-1 0,1 0 1,-1 0-1,1-1 0,-3 4 0,-5 3 20,0 0 1,-1 0-1,0-1 1,-13 8-1,14-9-33,-13 8 11,-1-2 0,0 0-1,-1-1 1,0-2 0,0 0-1,-1-2 1,0-1 0,-1 0-1,1-2 1,-1-1 0,0-1-1,0-2 1,0 0 0,0-2-1,1 0 1,-1-2 0,1-1-1,-1-1 1,1-1 0,1-1-1,-33-16 1,21 10-231,29 13 65,1-1-1,-1-1 1,1 1 0,0-1-1,-11-7 1,16 9-38,1 1 98,0 0 0,0 0 1,0 0-1,0 0 0,0 0 0,0 0 1,0 0-1,0 0 0,0 0 0,-1 0 1,1 1-1,0-1 0,0 0 0,0 0 1,0 0-1,0 0 0,0 0 0,0 0 1,0 0-1,0 0 0,0 0 1,0 0-1,0 0 0,0 0 0,-1 0 1,1 0-1,0 0 0,0 0 0,0 0 1,0 0-1,0 0 0,0 0 0,0 0 1,0 0-1,0 0 0,0 0 0,0 0 1,-1 0-1,1 0 0,0 0 0,0 0 1,0 0-1,0 0 0,0 0 0,0 0 1,0 0-1,0 0 0,0 0 0,0 0 1,0 0-1,0-1 0,0 6-4001</inkml:trace>
</inkml:ink>
</file>

<file path=ppt/ink/ink1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47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78 216 6912,'-6'9'11905,"3"3"-7703,2-11-4143,1 1-1,0 0 1,0-1-1,-1 1 1,1-1 0,-1 1-1,1-1 1,-1 1-1,1-1 1,-1 0 0,0 1-1,0-1 1,0 0 0,0 1-1,0-1 1,0 0-1,0 0 1,0 0 0,-2 1-1,-1 1 174,1 0-1,-1 0 1,1 0-1,-1 0 1,1 1 0,0-1-1,0 1 1,1 0-1,-1 0 1,1 0-1,0 0 1,0 1-1,0-1 1,1 1 0,-1-1-1,0 6 1,0-1-39,0 0 0,1 1 0,0-1 1,0 0-1,1 1 0,0-1 1,3 17-1,0-11-94,1-1 1,1 1-1,1-1 1,0 0-1,0 0 1,2 0-1,-1-1 1,2 0-1,0-1 0,0 0 1,1 0-1,1-1 1,0 0-1,0-1 1,19 14-1,-13-13-38,1 0 1,0-1-1,1-1 0,0 0 0,0-2 0,0 0 0,1-1 0,0-1 1,1-1-1,-1 0 0,31 0 0,-25-4-20,-1 0-1,1-2 1,0-1 0,-1-1-1,0-1 1,0-1 0,0-2-1,32-13 1,-44 15-40,0-1 0,0 0 0,-1 0 0,0-2 0,0 1 0,-1-1 0,0-1 0,-1 0 0,0-1 1,0 0-1,-1 0 0,-1-1 0,0 0 0,0-1 0,-1 0 0,5-14 0,-9 18-12,-1 1 0,-1-1 0,0 1 0,0-1 1,0 0-1,-1 0 0,0 1 0,-1-1 0,0 0 0,0 0 0,-1 1 0,0-1 0,-1 1 1,0 0-1,0 0 0,-5-10 0,-6-8-33,-1 0-1,-1 0 1,-20-24-1,22 33 27,-1 0-1,-1 1 0,0 1 1,-1 0-1,-1 1 0,0 1 1,-36-19-1,36 20-11,-1 2 1,-1 1-1,0 0 1,0 1-1,0 1 1,-1 1-1,0 1 1,0 1-1,-1 1 1,1 1-1,-1 0 1,-34 3-1,38 1 1,0 0 0,1 1 0,-1 0 0,1 2 0,-1 0 0,-16 8 0,25-9-95,0 0 0,1 0 0,0 1 0,0 0-1,0 1 1,1 0 0,-1 0 0,1 1 0,1 0-1,-1 0 1,1 0 0,1 1 0,-8 12 0,9-11-360,1 0-1,0-1 1,0 1 0,1 0 0,0 0-1,1 0 1,0 0 0,0 1 0,1-1-1,0 0 1,0 0 0,1 1 0,1-1-1,0 0 1,0 0 0,0 0 0,1-1-1,1 1 1,4 8 0,17 37-3377</inkml:trace>
</inkml:ink>
</file>

<file path=ppt/ink/ink1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49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74 5376,'-1'0'243,"0"2"5493,18-9 926,-2 5-5309,198-9 499,-184 6-2519,-1 0 0,52-17 0,-68 17-131,0 1 0,0 1 0,1 0 0,15-2 1,9 2-1891</inkml:trace>
</inkml:ink>
</file>

<file path=ppt/ink/ink1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49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7680,'23'-7'3840,"20"2"-3072,-34 1 6015,34 4-6783,-10 0 128,28 0 0,-13 0 0,7-3-256,-12-1 0,19 4-1280,-16 0 1,6 0-1025,-15 0 128</inkml:trace>
</inkml:ink>
</file>

<file path=ppt/ink/ink1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0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23 385 7552,'-1'-1'292,"1"1"0,-1 0 0,0 0 0,1-1 0,-1 1 1,0 0-1,1 0 0,-1 0 0,1 0 0,-1 0 0,0 0 0,1 0 0,-1 0 1,0 0-1,1 0 0,-1 0 0,0 0 0,1 0 0,-1 1 0,1-1 0,-1 0 1,0 0-1,1 1 0,-1-1 0,1 0 0,-1 1 0,1-1 0,-1 0 1,1 1-1,-1-1 0,1 1 0,-1-1 0,1 1 0,0-1 0,-1 1 0,1-1 1,0 1-1,-1 0 0,1-1 0,0 1 0,0 1 0,0 1 52,0 0-1,0 0 1,1 0 0,0 0-1,-1 0 1,1 0-1,0 0 1,1 0 0,1 4-1,37 57-177,-27-47 28,1 0 0,0-1-1,2 0 1,18 14 0,-25-23-77,0-1 1,1 0-1,0-1 1,0 1-1,0-2 1,1 0-1,-1 0 1,1-1 0,0 0-1,12 1 1,12-2 44,1-1 0,0-2 0,-1-2 0,58-11 0,-67 9-115,0-2-1,0-1 1,-1-1-1,0-1 1,0-1-1,-1-1 1,-1-1 0,0-1-1,0-1 1,28-26-1,-43 34-39,1 0 0,-2-1-1,1 0 1,-1 0 0,0-1 0,-1 0-1,0 0 1,0-1 0,-1 1 0,0-1-1,-1 0 1,0-1 0,-1 1-1,0-1 1,0 1 0,-1-1 0,-1 0-1,1-14 1,-4 12-13,-1 0 0,0 1 0,-1-1 0,0 1 1,-1-1-1,0 1 0,-1 1 0,0-1 0,-1 1 0,-1 0 0,0 1 0,0 0 0,-1 0 0,0 0 0,0 1 0,-1 1 0,-22-15 1,17 13-9,-1 1 0,0 1 0,-1 0 1,0 1-1,0 1 0,0 1 0,-1 0 1,-29-4-1,41 8 10,-13-2-41,1 1 1,0 1 0,-1 1 0,1 0 0,-1 1 0,1 1 0,0 1 0,0 0 0,0 2 0,0 0 0,0 1-1,1 0 1,0 2 0,-25 14 0,27-13-538,-1 1 1,1 0-1,1 1 0,0 1 0,1 0 0,0 1 1,1 1-1,0 0 0,1 0 0,-16 28 0,3 2-2746</inkml:trace>
</inkml:ink>
</file>

<file path=ppt/ink/ink1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0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8704,'36'34'9658,"3"1"-4835,-1-4-4427,1-1-1,2-2 1,61 32-1,-61-39-89,-1 1-1,59 46 1,-84-56-394,-1 0 1,0 1 0,0 1-1,-2 0 1,1 1-1,-2 0 1,0 1 0,-1 0-1,11 24 1,-20-37-218,0-1 1,0 1-1,0-1 1,0 1-1,-1-1 0,1 1 1,-1 0-1,0-1 1,0 1-1,0 0 1,0-1-1,0 1 0,-1 0 1,1-1-1,-1 1 1,1-1-1,-2 4 0,-2 8-2894</inkml:trace>
</inkml:ink>
</file>

<file path=ppt/ink/ink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3.4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4224,'0'0'55,"0"0"1,0 0-1,1 0 1,-1-1-1,0 1 0,0 0 1,0 0-1,0-1 1,0 1-1,0 0 0,0 0 1,0 0-1,1-1 1,-1 1-1,0 0 1,0 0-1,0 0 0,0 0 1,1 0-1,-1-1 1,0 1-1,0 0 1,0 0-1,1 0 0,-1 0 1,0 0-1,0 0 1,1 0-1,-1 0 0,0 0 1,0 0-1,0 0 1,1 0-1,-1 0 1,0 0-1,0 0 0,1 0 1,-1 0-1,0 0 1,0 0-1,0 0 1,1 0-1,-1 0 0,0 0 1,0 0-1,1 0 1,-1 1-1,0-1 0,0 0 1,0 0-1,0 0 1,1 0-1,-1 0 1,0 1-1,0-1 0,0 0 1,0 0-1,0 0 1,1 1-1,-1-1 1,0 0-1,0 1 0,12 17 1830,-10 68-278,-2-14-1060,11 160 705,10-1-1,57 255 1,-64-421-832,-3-9-183,2-2 0,40 103-1,-46-141-242,-3-6 65,0-2-1,0 1 1,1 0-1,0-1 1,7 10-1,-10-16-91,-1-1 0,1 1 0,0 0 0,0-1 0,0 1 0,0-1 0,0 0 0,0 1 1,0-1-1,1 0 0,-1 0 0,0-1 0,0 1 0,1 0 0,-1-1 0,1 1 0,-1-1 0,0 0 0,1 0 0,-1 0 0,1 0 0,-1 0 0,1-1 0,-1 1 0,5-2 1,-2 1-278,0-1 1,-1 1 0,1-1-1,-1 0 1,1 0 0,-1-1-1,0 1 1,0-1 0,0 0-1,0 0 1,0-1 0,-1 1-1,4-5 1,20-18-1760</inkml:trace>
</inkml:ink>
</file>

<file path=ppt/ink/ink1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1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838 0 7296,'-29'20'3584,"-28"26"-1792,49-39 4351,-39 29-5759,10-4 128,-48 14 0,14-14 0,-24 27-768,21-17 128,-15 6 256,18-17 0,10-7-1536,13-4 128,11-9-1279,8-2-1</inkml:trace>
</inkml:ink>
</file>

<file path=ppt/ink/ink1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1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15 206 3328,'-1'-1'230,"0"1"0,1 0 0,-1 0 0,0-1 0,1 1 0,-1 0 0,0-1 0,1 1 0,-1 0 1,0-1-1,1 1 0,-1-1 0,1 1 0,-1-1 0,1 0 0,-1 1 0,1-1 0,-1 1 0,1-1 0,0 0 0,-1 0 0,1 1 0,0-1 0,0 0 0,-1 1 1,1-1-1,0 0 0,0 0 0,0 1 0,0-1 0,0 0 0,0 0 0,0 1 0,0-1 0,0 0 0,0 0 0,1 1 0,-1-1 0,1-1 0,16-38 2621,-3 10-1443,-12 25-1127,0 0 0,1 0-1,-1 1 1,1-1 0,0 0 0,0 1 0,1 0 0,-1 0 0,1 0 0,0 0 0,0 0-1,0 1 1,1 0 0,8-6 0,-3 3 44,1 0-1,-1 1 1,1 0-1,0 1 1,0 0-1,14-2 1,-17 4-131,1 0-1,-1 1 1,1 0 0,-1 1 0,1 0-1,-1 0 1,1 1 0,0 0 0,12 4-1,-17-4-155,-1 1-1,1-1 1,-1 1-1,1 0 1,-1 0-1,0 1 1,0-1-1,0 0 1,0 1-1,-1 0 1,1 0-1,-1 0 1,1 0-1,-1 0 1,0 0-1,0 1 1,-1-1-1,1 1 1,-1-1-1,0 1 1,1-1-1,-1 1 1,0 4-1,1 3-9,-1 0-1,0 1 0,-1-1 1,0 0-1,-1 1 1,0-1-1,0 0 0,-1 0 1,-1 0-1,0 0 0,-1 0 1,0-1-1,0 1 1,-1-1-1,-11 17 0,9-16 10,-1 1 0,-1-2 0,0 1 0,0-1 0,-1 0 0,-1-1-1,1 0 1,-1-1 0,-1 0 0,1-1 0,-1 0 0,-20 7 0,19-9 14,-20 5 31,32-11-79,0 1 1,-1 0 0,1-1 0,0 1-1,0 0 1,0-1 0,0 1 0,0-1 0,0 0-1,0 1 1,0-1 0,0 0 0,0 0-1,0 1 1,0-1 0,0 0 0,0 0-1,1 0 1,-1 0 0,0 0 0,1 0-1,-1 0 1,1-1 0,-1 1 0,1 0-1,-1-1 1,1 0-4,0 0 0,0 1 0,0-1 1,1 1-1,-1-1 0,0 1 0,1-1 0,-1 1 0,1 0 0,0-1 0,-1 1 0,1-1 0,0 1 1,0 0-1,0 0 0,0-1 0,0 1 0,0 0 0,0 0 0,0 0 0,0 0 0,2-1 0,29-20 126,-29 21-108,-1 0 0,1 0 1,-1 1-1,1-1 0,0 1 0,-1-1 0,1 1 0,-1 0 1,1 0-1,0 0 0,-1 1 0,1-1 0,-1 1 0,1-1 0,-1 1 1,1 0-1,-1 0 0,1 0 0,-1 0 0,0 0 0,1 1 1,-1-1-1,0 1 0,0-1 0,3 4 0,7 7 226,-1 0 0,0 0 0,11 19 0,9 9 463,-26-35-599,0 1 0,1-1 0,-1 0 0,1 0 1,0-1-1,1 0 0,-1 0 0,1 0 0,-1-1 1,1 0-1,14 4 0,-10-5-169,-1-1-1,0 0 1,0-1 0,1 0 0,-1-1-1,0 0 1,0 0 0,20-6-1,-11 2-997,1 0-1,-1-2 1,0 0-1,-1-1 1,33-20-1,-12 3-2780</inkml:trace>
</inkml:ink>
</file>

<file path=ppt/ink/ink1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2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9216,'14'0'4608,"15"-7"-3072,-20 3 5375,14 8-6143,-4-1 0,24-3 128,-11 0 128,20 4-1536,-15-1 128,0-3 640,2 0 128,-7 0-1152,-8 0 0,0-3-1664,-6-1 128,-4 1-895,-5-1-1</inkml:trace>
</inkml:ink>
</file>

<file path=ppt/ink/ink1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2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9984,'25'7'4992,"30"-3"-6016,-40-4 9343,13 0-8191,-5 0 128,15 0-128,-10 0 128,9-8-640,-8 1 0,13-5-1280,-8-4 0,-2 0-1151,-9 5-1</inkml:trace>
</inkml:ink>
</file>

<file path=ppt/ink/ink1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3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19 11136,'-4'-19'5846,"3"27"1569,0 12-2958,-3 2-5387,-13 41 1623,-10 83 0,25-132-415,-55 612 1939,51-537-2130,5-74-144,-1 7 77,1 0 0,1 1-1,1-1 1,0 1 0,7 29-1,-7-48-154,0 0 0,0 0-1,1 0 1,-1 0-1,1-1 1,0 1-1,0 0 1,0-1 0,0 1-1,1-1 1,-1 0-1,1 1 1,0-1 0,0 0-1,0-1 1,1 1-1,-1-1 1,0 1 0,1-1-1,0 0 1,-1 0-1,1-1 1,0 1 0,0-1-1,0 0 1,0 0-1,0 0 1,0 0-1,1-1 1,-1 1 0,0-1-1,0 0 1,0-1-1,0 1 1,1-1 0,3-1-1,22-5-2466,-1-2-1,-1-1 0,39-18 1,-16 4-1131</inkml:trace>
</inkml:ink>
</file>

<file path=ppt/ink/ink1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3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12032,'41'-23'6015,"58"62"-7678,-76-32 12030,57 9-9599,-17-4 128,49 3 128,-24 1 0,26 0-1536,-25-4 128,0-5 512,-23 0 128,-13-14-2176,-12 4 0,-13-13-1920,-4 3 0</inkml:trace>
</inkml:ink>
</file>

<file path=ppt/ink/ink1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4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353 3 7424,'-5'-3'9141,"-5"9"-3683,-15 23-2157,-17 32-3132,-116 288 2044,90-187-1995,64-152-193,-6 14 15,-14 43 0,23-62-48,-1 1-1,1-1 1,0 1-1,0-1 1,1 1 0,0-1-1,0 1 1,0 0-1,0-1 1,1 1 0,0 0-1,0-1 1,1 1 0,2 4-1,-3-7 9,1-1 0,0 1 0,0-1 0,1 0 0,-1 0 0,0 0 0,1 0-1,-1-1 1,1 1 0,-1-1 0,1 1 0,0-1 0,0 0 0,-1 0 0,1 0 0,0 0 0,0-1 0,4 1-1,54 3 24,-61-4-23,299-9-21,-270 9-268,12 1-101,75-9 1,-102 5-269,0 0 1,0-1-1,18-7 1,-23 8-387,-1-2 0,1 1 0,-1-1 0,0-1 0,13-10 0,7-12-2305,-4 6 21</inkml:trace>
</inkml:ink>
</file>

<file path=ppt/ink/ink1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4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6784,'-2'17'9048,"0"12"-4310,0 8-3488,2-1 0,9 68-1,-5-81-705,1 47 0,-5-54-917,1 0 0,0 1-1,1-1 1,1 0 0,6 18-1,9 3-4234,-7-18 1409</inkml:trace>
</inkml:ink>
</file>

<file path=ppt/ink/ink1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5.3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 7680,'-13'-19'12222,"12"38"-6500,1-7-6899,2 40 2524,12 63-1,-7-70-1095,54 343 1434,-41-253-1397,45 377 1067,-62-457-1331,-1-15 28,12 68 0,-14-106-54,0 0 0,1 1 1,-1-1-1,1 0 0,-1 0 0,1 0 0,0 0 0,0 0 0,0 0 1,0 0-1,0 0 0,0-1 0,0 1 0,0 0 0,1-1 1,-1 1-1,1-1 0,-1 1 0,1-1 0,0 0 0,0 1 0,0-1 1,-1 0-1,4 1 0,0-2-6,0 1 0,0-1 1,0 0-1,0 0 0,0-1 0,0 0 1,0 0-1,8-2 0,18-3-4,1 0-173,35-5-3050,113-5-1,-178 16 2886,-1 0 0,1 0-1,-1 0 1,1 0 0,-1-1-1,1 1 1,-1 0 0,1-1 0,-1 1-1,1-1 1,-1 0 0,0 1-1,1-1 1,-1 0 0,0 0-1,1 0 1,-1 0 0,1-1-1,8-10-3232</inkml:trace>
</inkml:ink>
</file>

<file path=ppt/ink/ink1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5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9344,'-4'12'4608,"19"-5"-4992,-15-7 8191,14 4-7423,-2-1 128,22 3 256,0 1 128,17-7-1024,-10 0 0,16 0 640,-14 0 0,14-7-768,-15 1 0,-10 6-1152,-3 0 0,-6 0-1792,-4 0 1</inkml:trace>
</inkml:ink>
</file>

<file path=ppt/ink/ink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2.5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0 158 2304,'78'-110'4245,"-76"106"-4205,0 1 1,0 0-1,0 0 0,1 0 0,-1 0 1,1 0-1,-1 1 0,1-1 0,0 1 1,0 0-1,0-1 0,0 1 0,0 1 1,1-1-1,-1 0 0,1 1 0,-1 0 1,1-1-1,-1 2 0,1-1 0,0 0 1,-1 1-1,1-1 0,0 1 0,0 0 1,-1 0-1,1 1 0,0-1 0,-1 1 1,1 0-1,0 0 0,-1 0 0,1 0 1,-1 1-1,1-1 0,-1 1 0,0 0 1,0 0-1,0 0 0,0 0 0,0 1 1,0-1-1,0 1 0,-1 0 0,1 0 1,-1 0-1,0 0 0,0 0 0,0 0 1,0 0-1,-1 1 0,2 4 0,3 19 187,-1 1 0,-1-1-1,-1 1 1,-2 0-1,-1 0 1,-4 37-1,2 58 236,2-104-409,1 0-1,1 0 1,0 0-1,2 0 1,0 0-1,1-1 1,1 0-1,1 0 1,0-1-1,2 1 1,0-2-1,17 26 1,-23-39-46,1 1 1,-1-1-1,1 0 1,0 0-1,0 0 1,0-1-1,0 1 1,1-1-1,-1 0 1,1 0-1,-1-1 1,1 1-1,0-1 1,-1 0-1,1-1 1,0 1-1,0-1 1,0 1-1,-1-2 1,1 1-1,0 0 1,0-1-1,0 0 1,-1 0-1,1 0 1,0-1-1,5-2 1,9-4 17,-1-1 1,0 0-1,0-1 1,-1-1-1,19-15 1,-15 8 27,0 0 0,-1-1 0,-1-1 0,-1-1 0,-1-1 1,-1 0-1,-1-1 0,19-37 0,-27 46-14,-1-1-1,0 1 0,-1-1 1,-1 0-1,0-1 0,-1 1 1,-1 0-1,0-1 0,-1 0 1,-1 1-1,0-1 0,-1 0 1,-1 1-1,0-1 1,-2 1-1,-6-22 0,8 33-43,0 0 0,0-1-1,-1 1 1,1 1 0,-1-1-1,0 0 1,0 1-1,0-1 1,-1 1 0,1 0-1,-8-4 1,11 6-1,-1 1 1,0-1-1,0 1 0,1-1 0,-1 1 1,0 0-1,0-1 0,0 1 0,1 0 1,-1 0-1,0 0 0,0 0 1,0 0-1,0 0 0,0 0 0,0 0 1,1 0-1,-1 0 0,0 0 0,0 0 1,0 0-1,0 1 0,1-1 0,-2 1 1,0 0-2,1 1 0,0-1 0,1 0 0,-1 1 0,0-1-1,0 1 1,1-1 0,-1 1 0,0-1 0,1 1 0,0-1 0,-1 1 0,1 0 0,0-1 0,0 1 0,0 0 0,0-1 0,0 3 0,1 20 46,1-2-1,1 1 1,1 0 0,13 41 0,40 87 379,-14-42-155,-30-69-194,2-1 0,2 0 1,38 63-1,-24-50-59,-25-38-424,2-1 0,0 0 0,0 0 0,1-1-1,16 17 1,-24-28 306,0 0 0,0-1 0,0 1 0,1 0 0,-1 0 0,0-1 0,0 1 0,0 0 0,1-1-1,-1 0 1,0 1 0,1-1 0,-1 0 0,3 1 0,18-8-1577</inkml:trace>
</inkml:ink>
</file>

<file path=ppt/ink/ink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1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 2816,'-1'0'143,"0"-1"-1,0 1 1,0 0 0,0 0 0,0 0-1,0 0 1,0 0 0,-1 0 0,1 0-1,0 0 1,0 1 0,0-1 0,0 0-1,0 1 1,0-1 0,0 1 0,0-1-1,0 1 1,0-1 0,1 1 0,-1-1-1,0 1 1,0 0 0,0 0 0,1-1-1,-1 1 1,-1 1 0,-26 27 1780,27-28-1934,-3 5 66,0 0 0,1 1 1,0-1-1,0 1 0,0-1 0,1 1 0,-1 0 0,2 0 0,-1 0 1,1 0-1,0 0 0,1 1 0,-1 6 0,1-2 41,0 0-1,1 0 1,1 0-1,-1 0 1,2-1-1,0 1 1,5 14-1,-6-21-125,5 10 166,0 1-1,18 26 1,-24-40-219,0 1 0,0-1 1,1 0-1,-1 0 0,1 0 0,0 0 0,0 0 1,0 0-1,0-1 0,0 1 0,0 0 1,0-1-1,0 0 0,1 1 0,-1-1 0,0 0 1,1 0-1,-1 0 0,1-1 0,-1 1 0,1-1 1,0 1-1,-1-1 0,1 0 0,-1 0 0,1 0 1,4-1-1,15-9-1197</inkml:trace>
</inkml:ink>
</file>

<file path=ppt/ink/ink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3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47 3328,'-3'2'2734,"12"0"-870,34 4-34,61 2-834,3-13-568,185-34-1,-173 20-1069,-117 19 544,-1-1 1,1 1-1,0 0 1,0 0-1,-1-1 0,1 1 1,0 0-1,-1 0 1,1 1-1,0-1 0,-1 0 1,1 1-1,0-1 1,-1 1-1,1-1 0,0 1 1,-1 0-1,1-1 1,-1 1-1,1 0 0,-1 0 1,0 0-1,1 0 1,-1 1-1,0-1 0,0 0 1,0 0-1,0 1 1,0-1-1,0 1 1,0-1-1,0 1 0,0-1 1,-1 1-1,1 0 1,-1-1-1,1 1 0,-1 0 1,1 1-1,-4 17-1331</inkml:trace>
</inkml:ink>
</file>

<file path=ppt/ink/ink1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6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7296,'3'-5'578,"0"0"0,0 1 0,0-1 0,1 1 0,0 0 1,0 0-1,0 0 0,0 0 0,1 1 0,-1 0 0,1 0 0,0 0 0,0 0 0,0 1 1,0 0-1,1 0 0,-1 0 0,0 1 0,1-1 0,6 1 0,56-7 3840,-2 7-3467,-48 1-1671,-13 0 827,0 0 0,0 0 0,0 0 0,0 1 0,0 0 0,0 0 0,0 0 0,0 1 0,0-1 0,-1 1 0,1 0 0,-1 1 0,1-1 0,-1 1 0,0 0 0,0 0 0,0 0 0,0 0 0,-1 1 1,1-1-1,5 9 0,-6-7-45,-1 1 0,1 0 1,-1-1-1,0 1 1,-1 0-1,0 0 1,0 0-1,0 0 1,0 0-1,-1 1 0,0-1 1,0 0-1,-1 0 1,0 0-1,0 0 1,0 0-1,-1 0 0,-2 6 1,-4 12 55,-2-1 1,-1 0 0,0-1-1,-2 0 1,-1-1-1,0-1 1,-21 23 0,7-13 70,-1-1 1,-2-1-1,-56 39 0,62-53-115,26-14-72,-1 0 0,0 0 1,0 0-1,0 0 0,0 0 0,0 0 0,1 0 0,-1 0 0,0 0 0,0 0 0,0 0 1,0 0-1,0 0 0,0 0 0,1 0 0,-1-1 0,0 1 0,0 0 0,0 0 0,0 0 1,0 0-1,0 0 0,0 0 0,1 0 0,-1 0 0,0-1 0,0 1 0,0 0 0,0 0 1,0 0-1,0 0 0,0 0 0,0 0 0,0-1 0,0 1 0,0 0 0,0 0 0,0 0 1,0 0-1,0 0 0,0-1 0,0 1 0,0 0 0,0 0 0,0 0 0,0 0 0,0 0 1,0 0-1,0-1 0,0 1 0,0 0 0,0 0 0,0 0 0,0 0 0,-1 0 0,1 0 1,0-1-1,0 1 0,0 0 0,0 0 0,0 0 0,0 0 0,0 0 0,-1 0 0,1 0 0,0 0 1,0 0-1,0 0 0,39-35 290,-32 32-249,0 0 0,0 0 0,0 0 0,1 1 0,-1 0-1,1 0 1,-1 1 0,1 0 0,0 0 0,-1 1-1,1 0 1,0 0 0,-1 1 0,1 0 0,9 2 0,18 5 243,-1 2 0,35 15 0,-26-9-187,-40-16-101,8 5-465,0-1-1,0 0 1,1-1 0,0 0-1,-1 0 1,1-2 0,0 1-1,0-2 1,0 1-1,0-2 1,13-1 0,13-8-3395</inkml:trace>
</inkml:ink>
</file>

<file path=ppt/ink/ink1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6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15 104 5504,'-14'13'4901,"25"-16"2363,9-4-3373,5 0-3372,18 0 259,1 2-1,82 2 1,-16 2 559,-54-2-1305,-1-2 0,0-3 0,85-22 0,-28-5-3574,-100 33 556,-3 2-235</inkml:trace>
</inkml:ink>
</file>

<file path=ppt/ink/ink1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7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4864,'-9'6'10612,"8"11"-6522,10 23-2402,-7-34-756,20 67-505,-4 0-1,-3 1 1,-3 1 0,3 101-1,-15-171-581,2 29-1140,-2-33 1078,0-1 0,0 1 1,0 0-1,1 0 0,-1 0 0,0 0 0,0 0 1,1-1-1,-1 1 0,0 0 0,1 0 1,-1 0-1,1-1 0,-1 1 0,1 0 0,-1 0 1,1-1-1,0 1 0,-1-1 0,1 1 1,0-1-1,0 1 0,-1-1 0,1 1 0,0-1 1,0 1-1,0-1 0,-1 0 0,1 0 1,2 1-1,6-1-2876</inkml:trace>
</inkml:ink>
</file>

<file path=ppt/ink/ink1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7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1 644 10496,'11'-1'1458,"0"-1"0,0 0 1,-1-1-1,1 0 1,-1 0-1,1-1 0,-1-1 1,0 0-1,-1 0 0,18-13 1,-19 11-1348,0 1 0,-1-1 0,0-1 0,8-10 0,89-115-47,-81 106 89,-1-2 1,-1 0-1,-2-1 1,29-62-1,-44 82-144,-1 1 0,0-1-1,0 0 1,-1 1-1,-1-1 1,1 0-1,-2 0 1,1 0-1,-1-1 1,-1 1 0,-1-10-1,1 17-4,1-1 0,-1 0 0,0 1 0,0-1 0,0 1 0,0-1 0,-1 1 0,1 0 0,-1 0 0,0-1 0,0 1 0,0 0 0,0 0 0,-1 1 0,1-1 0,-1 0 0,1 1 0,-1 0 0,0-1 0,0 1 0,0 0 0,0 1 0,-1-1 0,1 0 0,0 1 0,-1 0 0,1 0 0,-1 0 0,1 0 0,-1 1 0,0-1 0,-5 1 0,7 0 4,0 1-1,0-1 1,1 1 0,-1 0-1,0 0 1,0 0-1,1 0 1,-1 0-1,1 0 1,-1 0 0,1 1-1,0-1 1,-1 0-1,1 1 1,0-1 0,0 1-1,0-1 1,0 1-1,0 0 1,0-1 0,1 1-1,-1 0 1,0 0-1,1 0 1,-1-1 0,1 5-1,-10 53 279,9-56-244,-1 62 453,3 0-1,2 0 0,20 107 1,-5-46-211,-9-84-260,-6-36-185,-1 1 1,0 0 0,-1 1 0,0-1-1,0 0 1,0 0 0,-1 0 0,0 1-1,-2 9 1,2-17-172,0 1 0,0-1-1,-1 1 1,1-1 0,0 1-1,-1-1 1,1 1 0,-1-1-1,1 0 1,-1 1 0,1-1 0,-1 1-1,1-1 1,-1 0 0,1 1-1,-1-1 1,1 0 0,-1 0-1,1 1 1,-1-1 0,0 0 0,1 0-1,-1 0 1,1 0 0,-2 0-1,-3 0-3507</inkml:trace>
</inkml:ink>
</file>

<file path=ppt/ink/ink1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9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3328,'0'-4'1183,"4"-20"-1583,1 14 4243,4 5 8298,-9 48-8813,0 307 2656,0 183-4500,0-381-1123,0-117-312,5 133 11,-3-151-57,0 0-1,1 0 0,1 0 1,0-1-1,1 0 1,1 0-1,11 20 0,-15-32-28,2 0 0,-1 0 0,0 0 0,1 0-1,0-1 1,0 1 0,0-1 0,0 0 0,0-1 0,0 1-1,1 0 1,0-1 0,-1 0 0,1 0 0,0-1-1,0 0 1,0 1 0,0-1 0,0-1 0,0 1-1,0-1 1,1 0 0,-1 0 0,0-1 0,0 1 0,8-3-1,4 0-615,-1-1 0,0 0 0,0-1-1,-1-1 1,0-1 0,0 0-1,21-13 1,16-21-2984,-7 4-236</inkml:trace>
</inkml:ink>
</file>

<file path=ppt/ink/ink1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8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313 10 7424,'-11'-9'2842,"27"14"3041,-16-5-5817,0 0 0,1 0 0,-1 0 0,0 0 1,0 0-1,1 0 0,-1 0 0,0 0 0,0 1 0,1-1 1,-1 0-1,0 0 0,0 0 0,0 0 0,1 0 0,-1 0 1,0 0-1,0 1 0,0-1 0,1 0 0,-1 0 0,0 0 1,0 0-1,0 1 0,0-1 0,0 0 0,1 0 0,-1 0 1,0 1-1,0-1 0,0 0 0,0 0 0,0 1 0,0-1 1,0 0-1,0 0 0,0 0 0,0 1 0,0-1 0,0 0 0,0 0 1,0 1-1,0-1 0,0 0 0,-7 17 1273,-19 24 931,22-36-1411,-93 151 2677,-32 102-2358,116-230-926,2 1 0,1 1 0,1 0-1,-9 58 1,18-84-208,0 0-1,0-1 0,1 1 1,-1-1-1,1 1 1,0 0-1,-1-1 1,2 1-1,-1-1 0,0 0 1,1 1-1,-1-1 1,1 0-1,0 0 0,0 0 1,0 0-1,1 0 1,-1-1-1,1 1 1,-1-1-1,1 1 0,0-1 1,0 0-1,0 0 1,0 0-1,0 0 1,5 1-1,31 3 21</inkml:trace>
</inkml:ink>
</file>

<file path=ppt/ink/ink1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8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8320,'-2'73'13112,"-3"-1"-8141,0-23-4762,3 0-1,7 79 1,-4-94-158,-1-21-98,0 0 1,1 0 0,3 20 0,-3-31-206,-1-1 0,0 1 0,1 0 0,-1 0 1,1-1-1,0 1 0,-1 0 0,1-1 0,0 1 0,0-1 1,0 1-1,0-1 0,0 0 0,1 1 0,-1-1 1,0 0-1,0 0 0,1 0 0,-1 1 0,1-2 1,-1 1-1,1 0 0,0 0 0,-1 0 0,1-1 1,0 1-1,-1-1 0,1 1 0,0-1 0,0 0 1,1 0-1,12 0-3097</inkml:trace>
</inkml:ink>
</file>

<file path=ppt/ink/ink1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2:59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3 121 5504,'-1'-1'463,"1"0"0,-1-1 1,1 1-1,0 0 0,0 0 0,-1-1 1,1 1-1,0 0 0,0-1 0,0 1 1,0 0-1,1 0 0,-1-1 1,0 1-1,0 0 0,1 0 0,-1-1 1,1 1-1,-1 0 0,1 0 0,-1 0 1,1 0-1,0-1 0,1 0 0,2-2-112,-1 1 0,0 0 0,1 0 1,0 1-1,-1-1 0,1 1 0,7-3 0,3-1 56,0 1 1,1 0 0,23-4 0,-12 6 175,1 1-1,0 2 1,-1 0 0,31 5 0,-35-2-938,1-1-1,0-1 1,0-1-1,0-1 1,0-1 0,31-7-1,-9-5-2502,-6-5-235</inkml:trace>
</inkml:ink>
</file>

<file path=ppt/ink/ink1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00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83 7552,'4'8'3712,"30"-8"-1792,-25 0 3711,24 0-5119,-6 0 0,30-12 128,-9 0 128,41-8-1024,-23 0 0,23 10-128,-24-6 0,12 19-2176,-17 6 1,-3 5-129,-14 2 128</inkml:trace>
</inkml:ink>
</file>

<file path=ppt/ink/ink1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01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99 8576,'17'-7'4224,"12"3"-4608,-20-5 8575,16 6-8191,-8-1 128,17 4 0,-7 0 0,15-3-768,-8 3 128,12-16-1280,-12 3 1,4-10-769,-10 7 0</inkml:trace>
</inkml:ink>
</file>

<file path=ppt/ink/ink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4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105 296 2816,'20'20'5397,"8"36"-3579,-12-24-1394,29 45 1,-38-65-145,2 0-1,-1-1 1,2-1 0,-1 0 0,20 16 0,-23-22-185,1 0 1,-1 0 0,1 0-1,0-1 1,0 0 0,1 0-1,-1-1 1,1 0 0,-1 0-1,1-1 1,0 0 0,8 0-1,-2 0 27,-1-1-1,1-1 0,0 0 1,0-1-1,0-1 0,-1 0 1,0 0-1,1-1 0,-1-1 1,-1-1-1,1 0 1,23-14-1,-30 15-91,1 0 0,-1-1 1,0 1-1,-1-1 0,1 0 0,-1-1 1,0 0-1,-1 1 0,1-1 1,-2-1-1,1 1 0,-1 0 0,0-1 1,0 0-1,-1 0 0,0 0 0,0 0 1,-1 0-1,0 0 0,-1 0 0,1 0 1,-2-1-1,0-9 0,-2 1 0,-1-1 0,0 2-1,-2-1 1,0 0 0,0 1-1,-2 0 1,0 1 0,0-1-1,-19-23 1,15 23-18,-1 1 0,0 0 0,-1 0 0,-1 1 0,0 1 0,-1 1 0,0 0 0,-25-13 0,25 18-30,-1 1-1,1 0 0,-1 1 0,0 1 0,-1 0 0,1 2 0,-1 0 0,1 1 0,-1 0 0,1 2 0,-1 0 0,-31 6 0,39-5-21,-1 1 1,1 0-1,0 1 0,0 0 1,0 1-1,0 0 1,1 0-1,0 1 0,-15 13 1,18-14-12,0 1 0,1 0 0,0 0 0,0 1 0,1-1 0,-1 1 0,2 0 0,-1 0 0,1 1 0,0-1 0,0 1 0,1 0 0,0-1 0,-1 12 0,3-9-135,0-1 0,0 0 0,1 0 0,0 0 1,1 1-1,0-1 0,1-1 0,0 1 1,0 0-1,0-1 0,1 1 0,1-1 1,0 0-1,0 0 0,8 9 0,-5-6-218,0-2-1,1 1 0,0-1 1,0-1-1,1 0 0,0 0 1,0 0-1,1-2 0,0 1 0,19 7 1,31 2-1516</inkml:trace>
</inkml:ink>
</file>

<file path=ppt/ink/ink1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01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8320,'4'-39'4096,"29"20"-3968</inkml:trace>
</inkml:ink>
</file>

<file path=ppt/ink/ink1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01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1 12672,'-4'5'5290,"-41"39"3028,38-38-8277,-1 0 1,1 0-1,-1-1 0,0 0 1,-1-1-1,1 0 1,-1 0-1,0-1 0,0 0 1,0 0-1,-1-1 0,1 0 1,0-1-1,-15 1 1,98-10 86,-64 8-95,26 3 63,1 0-1,-1 3 1,0 1 0,49 16-1,-24-3 10,-50-18-71,0 1 0,0 0 0,-1 1 0,1 0 0,-1 1 0,0 0 0,0 0 0,-1 1 0,0 0-1,0 1 1,13 12 0,-18-15 41,0 0 0,0 0-1,0 0 1,-1 1 0,0-1-1,1 1 1,-2 0 0,1 0-1,0 0 1,-1 0 0,0 0-1,0 0 1,-1 1 0,0-1-1,0 1 1,0-1 0,0 1-1,-1 0 1,0-1 0,0 1-1,0-1 1,-1 1 0,0-1-1,0 1 1,0-1 0,-1 1-1,0-1 1,0 0 0,0 0-1,-1 0 1,0 0 0,0 0-1,-6 8 1,-4 4 62,0-1 0,-1-1 1,-1 0-1,0-1 0,-1 0 0,-1-2 0,0 0 1,0 0-1,-1-2 0,-1 0 0,-29 11 0,6-6-52,0-1 0,-1-2-1,-1-2 1,-65 7-1,97-16-79,0-1-1,0 1 0,0-2 0,0 0 0,0 0 0,-22-6 1,32 6-121,0 1 1,-1-1 0,1 1 0,0-1 0,0 0-1,0 0 1,0 0 0,0-1 0,0 1 0,0 0 0,0-1-1,0 1 1,1-1 0,-1 0 0,0 1 0,1-1 0,-1 0-1,1 0 1,0 0 0,0 0 0,0 0 0,0 0-1,0 0 1,0-1 0,1 1 0,-1 0 0,1 0 0,-1-1-1,1 1 1,0 0 0,0-1 0,0 1 0,0 0-1,0-1 1,1 1 0,-1 0 0,1-1 0,-1 1 0,1 0-1,2-4 1,8-13-3533,2 2-448</inkml:trace>
</inkml:ink>
</file>

<file path=ppt/ink/ink1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02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0 111 3072,'0'-1'519,"0"0"-1,1 0 1,-1 1 0,0-1 0,0 0-1,1 0 1,-1 0 0,1 0-1,-1 0 1,1 1 0,-1-1 0,1 0-1,-1 0 1,1 1 0,-1-1-1,1 1 1,0-1 0,-1 0 0,2 0-1,31-15 3311,-19 10-2161,2-4-1155,1 0 0,0 1 0,0 1 0,1 1 0,0 0-1,19-4 1,-24 8-400,1 0-1,-1 1 1,0 1-1,1 0 1,-1 0-1,1 1 1,-1 1-1,1 1 0,17 3 1,24 16 186,-42-17-274,-1 0 1,0 1-1,0 1 1,0-1-1,-1 2 1,0 0-1,0 0 1,-1 1-1,15 13 1,-4-4-47,-19-15 22,0 0 0,0 0 0,0 0 0,0 0 0,0 0 0,-1 0 0,1 1 1,-1-1-1,0 0 0,1 1 0,-1-1 0,0 1 0,-1 0 0,1-1 0,0 1 0,-1 0 0,1-1 0,-1 1 0,0 0 0,0 0 0,0-1 0,0 1 0,-1 0 0,1 0 0,-1-1 0,1 1 0,-1 0 0,-2 4 0,-3 7 24,-1 1-1,-1-2 0,0 1 1,-10 12-1,-3 7-368,14-24-1133,4-11-2336,3-1 848</inkml:trace>
</inkml:ink>
</file>

<file path=ppt/ink/ink1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03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25 238 7040,'-2'1'581,"0"0"1,1 0 0,-1 0-1,1 0 1,0 0-1,-1 0 1,1 1 0,0-1-1,0 1 1,0-1 0,0 0-1,0 1 1,0 0-1,0-1 1,0 1 0,1 0-1,-1-1 1,1 1 0,-1 2-1,0 1-25,0 0 0,1 0-1,0 0 1,0 0 0,0 0-1,3 10 1,0-2-491,0 0 1,1 0-1,1-1 0,0 0 1,7 12-1,-9-17 55,5 8 180,0 0-1,1 0 0,1-1 1,0 0-1,1-1 1,0 0-1,1-1 1,0 0-1,28 20 1,-11-19-35,0 0 0,1-2 0,0-1 0,33 5 0,-57-13-247,17 2 105,-1-1 0,1-1 0,-1-1 0,1-1 0,0-1 0,-1-1 0,1-1 0,-1-1-1,0-1 1,0-1 0,0-1 0,-1-1 0,0-1 0,-1 0 0,0-2 0,0 0-1,-1-2 1,-1 0 0,0 0 0,0-2 0,-2 0 0,0-1 0,0-1 0,24-35-1,-35 43-106,-1 1-1,1-1 0,-1 0 0,-1 0 1,0-1-1,0 1 0,-1-1 0,0 1 1,0-1-1,-1 0 0,-1 0 0,0 1 0,0-1 1,0 0-1,-2 0 0,1 1 0,-1-1 1,0 0-1,-1 1 0,-8-17 0,4 12-22,0 1-1,-2 0 0,1 1 0,-2 0 1,0 1-1,0 0 0,-1 0 0,0 1 1,-1 0-1,-15-9 0,9 10 18,0 1-1,-1 0 1,1 1-1,-1 2 0,-1 0 1,1 1-1,-1 0 1,-32 0-1,23 6-121,1 1-1,-1 2 1,1 1-1,1 1 1,-1 1 0,1 1-1,1 2 1,0 1-1,0 0 1,-41 29-1,54-32-303,1 1 0,1 0 0,0 0 0,0 1 0,1 0 0,0 1 0,1 0 0,0 1 0,1 0 0,1 0 0,-7 16 0,-21 46-3424</inkml:trace>
</inkml:ink>
</file>

<file path=ppt/ink/ink1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36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33 5376,'0'-1'317,"-1"1"-1,1-1 1,0 1 0,-1-1 0,1 0 0,0 1 0,-1-1-1,1 1 1,0-1 0,0 0 0,0 1 0,0-1 0,0 0-1,-1 1 1,1-1 0,0 0 0,0 1 0,1-1 0,-1 0-1,0 1 1,0-1 0,0 0 0,0 1 0,0-1 0,1 1-1,-1-1 1,0 0 0,1 1 0,-1-1 0,0 1-1,1-1 1,22-9 2679,35 8-3875,-52 2 1679,42 1-452,52 9 0,-3 6-4371,-71-11 1975</inkml:trace>
</inkml:ink>
</file>

<file path=ppt/ink/ink1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36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5888,'23'-23'2944,"14"30"-1536,-28-7 3456,16 4-4864,-7 1 128,5-5-128,-4 0 0,4-5-256,-3 1 128,-2-12-1280,-4 9 128,0 3-640,0 1 0</inkml:trace>
</inkml:ink>
</file>

<file path=ppt/ink/ink1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36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24 218 8192,'0'3'570,"0"1"-1,0-1 1,0 1 0,0-1 0,1 1 0,-1-1-1,1 1 1,0-1 0,0 0 0,1 1 0,-1-1 0,0 0-1,1 0 1,0 0 0,0 0 0,4 5 0,43 46 3881,-40-45-5278,7 6 914,0-1 0,1 0 0,1-2 0,0 0 0,1 0 0,0-2 0,0 0-1,1-2 1,0 0 0,37 9 0,-30-12 20,1 0 0,0-2 1,-1-1-1,1-1 0,0-2 0,0 0 0,46-9 1,-60 7-56,-1-1 1,1 0-1,-1 0 1,0-1-1,0-1 1,22-13-1,-28 14-21,-1 1 0,1-1 0,-1 0-1,0-1 1,-1 1 0,1-1 0,-1-1 0,0 1-1,-1 0 1,1-1 0,-1 0 0,4-12 0,-6 13-16,-1 0 0,1 0 1,-2 0-1,1 0 0,-1 0 1,0 0-1,0 0 0,0 0 1,-1 0-1,0 0 0,0 0 1,-1 0-1,0 0 0,0 0 1,0 1-1,-1-1 1,1 1-1,-1-1 0,-1 1 1,-5-7-1,-5-6 32,-1 0 1,-1 0-1,-30-24 1,32 30-12,0 2 0,-1 0 0,0 1 0,-1 0 1,0 1-1,0 1 0,-1 0 0,1 1 0,-29-5 0,28 6-13,-3-1-35,0 0 1,0 2-1,-1 0 1,1 1 0,-1 2-1,0 0 1,0 0 0,0 2-1,0 1 1,1 1-1,-1 0 1,1 2 0,0 0-1,-21 9 1,23-5-755,1 0-1,-25 18 1,37-23 548,-64 41-2748</inkml:trace>
</inkml:ink>
</file>

<file path=ppt/ink/ink1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3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18 313 4992,'-10'13'2182,"4"-22"265,5 5 753,1 4-2069,14-36 2129,-9 20-3150,69-108 4349,-70 115-4315,1 0 1,0 1 0,1 0 0,-1 0-1,2 0 1,-1 1 0,1-1-1,0 1 1,0 1 0,1 0 0,0 0-1,0 0 1,1 1 0,-1 0 0,1 1-1,0 0 1,0 0 0,17-3-1,-7 3-110,1 1-1,0 0 1,-1 2-1,1 1 1,0 0-1,0 1 0,0 1 1,20 6-1,-34-7-32,0 0 0,0 1 0,-1 0 0,1 0 0,-1 0 0,0 1 0,0 0 0,0 0 0,0 0 0,0 1 0,0-1 0,-1 1 0,0 0 0,0 0 0,7 9 0,-6-4 24,0 0-1,0-1 1,-1 2-1,0-1 1,0 0-1,-1 1 1,-1 0-1,3 16 1,-2-2 22,-2-1 1,0 1 0,-2 0 0,0-1 0,-2 1-1,-1-1 1,-7 28 0,4-27-25,0 0 0,-2 0 0,0-1 0,-2 0 0,0-1 0,-2 0 0,0-1 0,-1 0 0,-2-1 0,0-1 0,-1 0 0,-26 23 0,-6 1 116,26-22 45,0-1 0,-1-1-1,-49 29 1,69-46-174,-1 1 1,0-2-1,1 1 0,-1-1 1,0 1-1,0-1 0,0-1 0,0 1 1,0-1-1,0 0 0,0 0 0,0 0 1,0-1-1,0 0 0,0 0 1,0 0-1,0 0 0,0-1 0,0 0 1,1 0-1,-1 0 0,1-1 0,-1 1 1,1-1-1,0 0 0,-5-5 1,8 7-12,0 0 0,1 0 0,-1 0 1,0-1-1,1 1 0,-1 0 1,1 0-1,0-1 0,-1 1 1,1 0-1,0-1 0,0 1 1,-1 0-1,1-1 0,0 1 0,0-1 1,1 1-1,-1 0 0,0-1 1,0 1-1,1 0 0,-1-1 1,1 1-1,-1 0 0,1 0 1,-1-1-1,1 1 0,0 0 0,0 0 1,0-1-1,32-47-34,-21 32-36,-9 12 81,1 0 0,0 0 0,0 0 0,1 1 1,-1-1-1,1 1 0,0 0 0,0 1 1,1-1-1,-1 1 0,1 0 0,-1 0 1,1 0-1,0 1 0,0 0 0,0 0 0,0 1 1,1 0-1,-1 0 0,0 0 0,0 1 1,1-1-1,-1 2 0,1-1 0,-1 1 1,0 0-1,10 3 0,-6-2 72,-1 0 1,0 2-1,0-1 1,0 1-1,0 0 1,0 1-1,-1 0 1,0 0-1,0 1 1,0 0-1,-1 0 0,0 1 1,0 0-1,-1 0 1,0 1-1,0-1 1,6 13-1,-4-5 105,-2-2 16,1 0-1,0 0 1,13 16-1,-18-26-188,0 0 0,1 0 0,-1-1 1,1 0-1,-1 1 0,1-1 0,0 0 0,0 0 0,0 0 0,0-1 1,1 1-1,-1-1 0,0 1 0,1-1 0,-1 0 0,1-1 1,-1 1-1,1-1 0,3 1 0,10-2-713,1 0-1,-1-1 1,27-7-1,15-10-4800,-34 8 1766</inkml:trace>
</inkml:ink>
</file>

<file path=ppt/ink/ink1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4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2 6784,'-14'-2'6297,"8"3"1622,6 10-3922,0 6-6019,9 197 7055,2 30-2877,-7 50-1089,-2-148-826,-3-84-110,3-1 1,3 0 0,16 84 0,-19-139-143,-1 0 0,1 0 0,0 0 0,0 0 0,0-1 0,1 1 0,0-1 0,0 0 0,0 0 0,0 0 0,1 0 0,0 0 0,0-1 0,1 1 0,4 3 0,-5-6-9,1 0 0,-1 0 0,1 0 0,-1-1 0,1 0 0,-1 1 0,1-2 0,0 1 0,0 0 0,-1-1 0,1 0 0,0 0 0,0-1 0,0 1 0,-1-1 0,1 0 0,0 0 0,-1 0 0,10-5 0,89-30-1389,72-26-4904,-171 60 5526,1 1 1,-1 0 0,1 0 0,0 0-1,-1 0 1,10 0 0,1 1-2563</inkml:trace>
</inkml:ink>
</file>

<file path=ppt/ink/ink1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4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8064,'4'-3'3968,"35"13"-2560,-30-10 5759,14-3-6911,-4-1 128,33 8 128,-10-1 128,13-3-896,-7 0 128,-1-3 256,-10-1 0,6 1-640,-10 3 128,-4-6-1152,-6-1 128,-14 7-1407,0 0-1</inkml:trace>
</inkml:ink>
</file>

<file path=ppt/ink/ink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4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8 363 3328,'-2'-12'1776,"9"13"725,18 20 706,-18-15-4035,21 20 975,-22-20-21,0 0 0,-1-1 0,2 0 0,-1 0 0,1 0 0,-1-1 0,1 0 0,0 0 1,9 3-1,4-2 16,0 0 0,0-1 1,0-1-1,0-1 1,1-1-1,-1 0 0,1-2 1,36-5-1,-43 4-49,1-1 0,-1-1 0,0 0-1,0 0 1,-1-2 0,1 0 0,-1 0 0,0-1 0,-1-1 0,0 0-1,0 0 1,-1-1 0,13-14 0,-18 15-54,-1 0 0,0-1 1,0 0-1,-1 1 0,0-2 0,-1 1 1,0 0-1,-1-1 0,1 1 0,-2-1 1,0 0-1,0 0 0,0 0 0,-1 0 1,-1 1-1,0-1 0,0 0 0,-1 0 1,0 1-1,-1-1 0,0 1 0,0-1 1,-1 1-1,-6-11 0,3 10-34,1 1-1,-1 0 1,-1 0 0,0 1-1,0-1 1,-1 2-1,0-1 1,0 1-1,0 1 1,-1 0 0,0 0-1,0 1 1,-1 0-1,0 1 1,0 0 0,0 1-1,0 0 1,0 0-1,-1 1 1,-13 0 0,11 1-41,-1 1 1,1 0-1,-1 1 1,1 1 0,-1 0-1,1 1 1,0 1 0,0 0-1,0 1 1,1 0 0,0 1-1,0 1 1,0 0 0,1 0-1,-20 16 1,19-11-72,1 0 0,0 0 0,1 1 0,0 0 0,1 1 0,1 0 0,0 1 0,-13 29 0,20-39 15,0 0-1,0 0 0,1 1 0,-1-1 0,1 1 1,0-1-1,1 1 0,-1-1 0,1 1 0,0-1 0,0 1 1,1-1-1,0 1 0,0-1 0,0 1 0,0-1 1,1 0-1,0 0 0,0 0 0,1 0 0,-1 0 0,1 0 1,0 0-1,0-1 0,1 1 0,-1-1 0,1 0 0,0 0 1,0-1-1,10 7 0,-2-3-259,0-1 0,1 0 0,0-1 0,0 0 0,0-1 0,0 0 0,26 2 0,40 0-1205</inkml:trace>
</inkml:ink>
</file>

<file path=ppt/ink/ink1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5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1 120 7680,'0'-3'485,"-1"0"-1,1 0 1,1 0 0,-1 0 0,0 0 0,1 0 0,-1 0-1,1 0 1,0 0 0,0 0 0,0 0 0,1 1 0,-1-1-1,0 0 1,1 1 0,0-1 0,0 1 0,0-1 0,0 1-1,0 0 1,0 0 0,1 0 0,-1 0 0,5-3-1,34-22 3252,-4 11-4574,-29 14 1091,0 0 0,0 0-1,1 1 1,-1 1 0,1-1 0,13 2-1,-18-1-207,-1 0 0,0 1-1,0-1 1,0 1 0,0-1-1,1 1 1,-1 0 0,0 1-1,0-1 1,-1 0 0,1 1-1,0 0 1,0 0 0,-1-1-1,1 1 1,-1 1 0,0-1-1,1 0 1,-1 1 0,0-1-1,2 4 1,0 5 27,0 0 0,0 1 0,-1-1 0,-1 1 1,0-1-1,-1 1 0,0 0 0,0-1 0,-1 1 0,-1 0 0,0 0 0,-1-1 0,0 1 1,0-1-1,-2 1 0,-7 18 0,3-10 50,-1-1 0,0 0 0,-2-1 0,0 0 1,-1 0-1,0-1 0,-2-1 0,-24 24 0,32-35-97,0 0 0,0 0-1,0-1 1,-1 0 0,1 0-1,-1-1 1,-8 4 0,14-6-23,-1-1 1,1 0-1,0 0 1,0 1 0,0-1-1,0 0 1,0 0-1,-1 0 1,1 0-1,0 0 1,0 0 0,0 0-1,0-1 1,-1 1-1,1 0 1,0-1 0,0 1-1,0-1 1,0 1-1,-1-2 1,0 1-3,1 0 0,0-1 1,0 1-1,0-1 0,1 1 0,-1-1 1,0 1-1,0-1 0,1 0 0,-1 1 0,1-1 1,0 0-1,-1 0 0,1 1 0,0-1 1,0 0-1,0-3 0,0 1 15,0 1 0,0-1-1,0 1 1,1-1 0,-1 1 0,1-1-1,0 1 1,0-1 0,0 1 0,1 0-1,-1 0 1,1-1 0,0 1 0,-1 0-1,1 0 1,1 1 0,-1-1 0,0 0-1,6-4 1,-6 6 28,1-1 0,0 1 0,-1 0-1,1 0 1,0 0 0,0 1 0,0-1 0,-1 1-1,1-1 1,0 1 0,0 0 0,0 0 0,0 0-1,0 1 1,0-1 0,0 1 0,-1-1 0,1 1-1,0 0 1,0 0 0,-1 0 0,1 0 0,-1 1 0,1-1-1,3 3 1,11 9 256,1 0 1,16 18-1,-18-16-117,1-1-1,1 0 1,19 12 0,-31-23-372,0 0 1,0 0 0,0 0-1,1-1 1,-1 0-1,0 0 1,1-1 0,0 1-1,-1-1 1,1-1 0,0 1-1,-1-1 1,1-1 0,10-1-1,30-13-3202,-8-2-448</inkml:trace>
</inkml:ink>
</file>

<file path=ppt/ink/ink1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5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6272,'-7'11'7394,"-6"17"-3375,13-28-3971,0 1 1,0 0-1,0 0 1,0 0-1,0-1 1,0 1-1,0 0 1,0 0-1,1-1 1,-1 1-1,0 0 1,1 0-1,-1-1 1,0 1-1,1 0 1,-1-1-1,1 1 1,-1 0-1,1-1 1,-1 1-1,1-1 1,-1 1-1,1-1 1,0 1-1,-1-1 1,1 1-1,0-1 0,-1 1 1,1-1-1,0 0 1,0 0-1,-1 1 1,3-1-1,35-1 1101,-33 1-938,-2-1-174,441-29 1504,-386 31-2361,13 0-1702,-24-4-1965,-29 0 1821,-3-4-22</inkml:trace>
</inkml:ink>
</file>

<file path=ppt/ink/ink1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6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6144,'-1'1'482,"1"1"1,0 0 0,0-1-1,0 1 1,0 0 0,0-1-1,0 1 1,0 0-1,1-1 1,-1 1 0,1 0-1,-1-1 1,1 1-1,-1-1 1,1 1 0,0-1-1,2 3 1,4 15 1965,-3 20-1519,-1 1-1,-3 51 0,1 3-491,8 20 975,-2-12-2212,-4-34-6468,-3-67 4559</inkml:trace>
</inkml:ink>
</file>

<file path=ppt/ink/ink1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6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7040,'3'1'581,"0"0"1,1 0-1,-1 0 1,0-1-1,0 1 1,1-1-1,-1 1 1,0-1 0,1 0-1,-1 0 1,0-1-1,5 0 1,29 1 3889,13 11-3642,1-2-1,1-3 0,0-2 0,72-3 0,-121-1-745,5 0-46,1 0 201,0 0-1,0 0 1,0 1-1,15 3 1,-22-3-202,-1-1 0,0 0 0,0 1 0,1-1 0,-1 1 0,0-1 0,0 1 0,0-1 0,0 1 0,0 0 1,0 0-1,0 0 0,0-1 0,0 1 0,0 0 0,0 0 0,0 0 0,-1 0 0,1 0 0,0 1 0,-1-1 0,1 0 0,-1 0 0,1 0 0,-1 0 0,0 1 0,1-1 0,-1 0 0,0 1 0,0-1 0,0 0 1,0 0-1,0 1 0,0-1 0,0 0 0,0 0 0,-1 1 0,1-1 0,-1 2 0,-6 15-5,-1-1 0,0 0-1,-1 0 1,-1-1 0,-1-1 0,0 0 0,-1 0-1,-27 25 1,27-25-31,0 1 0,0-1 0,2 2 0,0 0 0,-14 31 0,-4 6 0,-92 131-7,74-119-220,35-43-280,-11 13-585,22-35 732,-1 0 1,0 0 0,0 0 0,0-1 0,1 1 0,-1 0 0,0-1-1,0 1 1,0 0 0,0-1 0,0 1 0,-1-1 0,1 0-1,0 1 1,0-1 0,0 0 0,-2 0 0,-2 0-2862</inkml:trace>
</inkml:ink>
</file>

<file path=ppt/ink/ink1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7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8192,'50'4'12751,"5"2"-10527,-31-7-1830,1-2 1,-1-1-1,0-1 0,0-1 0,34-13 0,-25 8 354,61-13 1,-91 24-822,1-1 0,-1 1 0,0 0 0,1 0 0,-1 0 0,1 1 0,-1-1 0,0 1 0,5 1 1,-6-1-117,-1-1 0,0 1 0,0-1 0,0 1 0,0-1 1,0 1-1,0 0 0,0-1 0,0 1 0,0 0 1,0 0-1,-1 0 0,1 0 0,0 0 0,0 0 0,-1 0 1,1 0-1,-1 0 0,1 0 0,-1 0 0,1 0 1,-1 0-1,0 1 0,1-1 0,-1 0 0,0 0 1,0 2-1,0 10-3161</inkml:trace>
</inkml:ink>
</file>

<file path=ppt/ink/ink1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7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 7808,'-1'0'349,"1"-1"1,-1 1-1,1 0 1,-1-1-1,1 1 1,-1 0-1,1 0 1,-1-1-1,1 1 1,-1 0-1,0 0 1,1 0-1,-1-1 1,1 1 0,-1 0-1,0 0 1,1 0-1,-1 0 1,1 0-1,-1 0 1,0 1-1,1-1 1,-1 0-1,1 0 1,-1 0-1,1 0 1,-1 1-1,0-1 1,1 0-1,-1 1 1,1-1-1,-1 0 1,1 1-1,-1 0 1,-9 23 3187,6 34-3822,4-56 693,17 266 2333,-1-69-1707,-10-92-742,40 503 248,-45-599-517,1 0-1,1-1 0,0 1 1,8 19-1,-10-27-21,-1-1-1,1 0 1,1 0-1,-1 0 1,0 0 0,0 0-1,1 0 1,-1 0-1,1 0 1,0 0 0,-1-1-1,1 1 1,0-1-1,0 1 1,0-1-1,0 0 1,0 1 0,0-1-1,0 0 1,1-1-1,-1 1 1,0 0 0,1-1-1,-1 1 1,0-1-1,1 0 1,3 1-1,47-10-949,89-25 0,-54 10-5110,-86 24 5595,1-1-1,0 1 0,0-1 0,0 0 1,-1 0-1,1-1 0,-1 1 0,1 0 1,-1-1-1,1 0 0,-1 1 0,0-1 1,3-3-1,9-10-2756</inkml:trace>
</inkml:ink>
</file>

<file path=ppt/ink/ink1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8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9600,'0'26'4736,"25"-1"-6016,-16-21 9599,19 7-8191,-10 1 128,10-5 128,-3-2 0,27-5-512,-11 0 0,21-8 128,-16-3 0,2 2-1408,-11 2 0,-5 7-1408,-7 0 1</inkml:trace>
</inkml:ink>
</file>

<file path=ppt/ink/ink1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8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8576,'9'6'4224,"33"-6"-3968,-31 0 6783,26 0-6911,-8 0 0,22 3-128,-13-3 128,8 4-384,-7 3 128,-2-7-1024,-8 0 0,-3-7-1407,-1 7-1</inkml:trace>
</inkml:ink>
</file>

<file path=ppt/ink/ink1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9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0 516 8704,'2'0'478,"0"0"-1,0 0 1,0-1 0,0 1 0,0-1 0,0 0-1,0 0 1,-1 1 0,1-1 0,0 0 0,-1-1-1,3-1 1,-2 2 11,0 0 0,-1-1-1,1 1 1,0 0 0,0 0 0,0 0-1,0 0 1,0 1 0,0-1-1,1 1 1,-1-1 0,4 0 0,-2 1-352,0-1 0,-1 0 0,1 0 0,0 0 0,-1 0 0,1-1 0,0 1 0,-1-1 0,0 0 0,1 0 0,4-5 0,36-31 570,-29 24-882,10-8 368,0-2 0,-2-1 1,38-51-1,-50 59-84,-1-1-1,0 0 1,-1 0 0,-1-1-1,-1 0 1,-1 0 0,7-34-1,-9 32-101,-1 0 0,0-26 1,-3 48-5,0-1 1,0 0 0,-1 0 0,1 0 0,0 0-1,0 0 1,0 0 0,0 0 0,0 0 0,0 0 0,-1 1-1,1-1 1,0 0 0,0 0 0,0 0 0,0 0-1,0 0 1,-1 0 0,1 0 0,0 0 0,0 0 0,0 0-1,0 0 1,0 0 0,-1 0 0,1 0 0,0 0-1,0 0 1,0-1 0,0 1 0,0 0 0,0 0 0,-1 0-1,1 0 1,0 0 0,0 0 0,0 0 0,0 0-1,0 0 1,0-1 0,0 1 0,-1 0 0,1 0-1,0 0 1,0 0 0,0 0 0,0 0 0,0-1 0,0 1-1,0 0 1,0 0 0,0 0 0,0 0 0,0 0-1,0-1 1,0 1 0,0 0 0,-9 18 265,1 20 100,1 1-1,-3 58 0,4-32-65,2-9-127,7 110-1,1-44-35,5 75-1889,-9-197 1677,0 0 1,0 0-1,1-1 1,-1 1-1,0 0 1,0 0-1,0 0 1,0 0 0,0 0-1,0 0 1,1 0-1,-1 0 1,0 0-1,0 0 1,0 0-1,0 0 1,0 0 0,1 0-1,-1 0 1,0 0-1,0 0 1,0 0-1,0 0 1,0 0-1,1 0 1,-1 0-1,0 0 1,0 0 0,0 0-1,0 0 1,0 1-1,0-1 1,1 0-1,-1 0 1,0 0-1,0 0 1,0 0 0,0 0-1,0 0 1,0 0-1,0 1 1,0-1-1,0 0 1,1 0-1,-1 0 1,0 0 0,0 0-1,0 1 1,0-1-1,0 0 1,0 0-1,0 0 1,0 0-1,0 0 1,0 1 0,0-1-1,0 0 1,0 0-1,0 0 1,0 0-1,0 0 1,-1 1-1,7-5-3384</inkml:trace>
</inkml:ink>
</file>

<file path=ppt/ink/ink1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49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 8320,'-2'0'347,"0"1"0,0 0 1,0-1-1,0 1 1,1 0-1,-1 0 0,0 1 1,0-1-1,1 0 0,-1 0 1,1 1-1,-1-1 1,1 1-1,0 0 0,0-1 1,-1 1-1,1 0 0,0-1 1,1 1-1,-1 0 1,0 0-1,0 0 0,1 0 1,-1 0-1,1 0 0,0 0 1,-1 0-1,1 0 1,0 3-1,-1 13 2113,0 0-1,3 28 1,-1-16-3621,-1-3 1062,-1-2 796,2 1-1,0 0 1,6 27 0,-6-52-695,-1-1 1,0 0-1,0 0 0,0 0 0,0 1 0,0-1 1,0 0-1,1 0 0,-1 0 0,0 0 1,0 0-1,0 1 0,0-1 0,1 0 0,-1 0 1,0 0-1,0 0 0,0 0 0,1 0 0,-1 0 1,0 0-1,0 0 0,1 0 0,-1 0 1,0 0-1,0 0 0,0 0 0,1 0 0,-1 0 1,0 0-1,0 0 0,0 0 0,1 0 0,-1 0 1,0 0-1,0 0 0,0 0 0,1 0 1,-1-1-1,0 1 0,0 0 0,0 0 0,0 0 1,1 0-1,-1 0 0,0-1 0,0 1 0,0 0 1,0 0-1,0 0 0,0 0 0,1-1 1,-1 1-1,0 0 0,0 0 0,0 0 0,0-1 1,0 1-1,0 0 0,0 0 0,0-1 0,0 1 1,12-19-25,-8 14 32,4-3 19,0 0-1,1 0 0,0 1 1,1 0-1,-1 1 1,1 0-1,0 1 1,1 0-1,-1 0 1,1 1-1,0 1 0,0 0 1,0 0-1,1 1 1,-1 0-1,1 1 1,11 1-1,-14 2 43,-1 0 1,0 1-1,0 0 0,0 1 1,-1 0-1,1 0 0,-1 1 1,0-1-1,0 2 0,-1-1 1,1 1-1,9 11 0,-3-3-26,0 2 0,-1 0 0,-1 0 0,13 26 0,-10-15-72,-4-10 62,-2 0 0,0 1 0,8 27 0,-15-40-4,0 0 0,0 1 0,0 0 0,-1-1 0,1 1 0,-1-1 0,-1 1 0,1 0 0,-1-1 0,0 1 0,0-1 0,-1 0 0,1 1 0,-1-1 0,-1 0 0,-2 7 0,-3 0 10,-1 1 0,0-1 0,-1 0-1,0-1 1,0 0 0,-2-1 0,1 0 0,-1-1-1,0 0 1,-1-1 0,0 0 0,-16 7 0,9-7-300,0 0 1,0-2 0,-1 0-1,0-1 1,0-1 0,0-1-1,-40 1 1,58-4-57,0-1-1,0 1 1,-1 0-1,1-1 1,0 0-1,0 0 1,0 0-1,0 0 1,0 0-1,1 0 1,-1-1-1,0 1 1,1-1-1,-1 0 1,1 0-1,-1 0 1,1 0-1,0 0 1,0-1-1,0 1 1,0-1-1,-2-3 1,-4-3-1773,-2-1-1495</inkml:trace>
</inkml:ink>
</file>

<file path=ppt/ink/ink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5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6 3072,'-1'0'68,"1"-1"-1,0 1 1,-1-1-1,1 1 1,-1 0 0,1-1-1,-1 1 1,1 0-1,-1-1 1,1 1 0,-1 0-1,1 0 1,-1-1 0,1 1-1,-1 0 1,1 0-1,-1 0 1,1 0 0,-1 0-1,0 0 1,1 0 0,-1 0-1,1 0 1,-1 0-1,1 0 1,-1 0 0,0 0-1,1 0 1,-1 0-1,1 1 1,-1-1 0,1 0-1,-1 1 1,-2 20 2342,3 0-2127,-30 1015 5434,34-979-5626,2-1 0,3 1 0,22 74 0,-27-118-156,-2-27-4031,7 3 2304</inkml:trace>
</inkml:ink>
</file>

<file path=ppt/ink/ink1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0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8448,'5'7'11304,"17"1"-6782,20-1-3218,-16-8-1045,0-2 0,-1-1 0,0-1 0,31-10 0,32-7 430,-69 17-724,-4 2-104,0-1 0,0 2 0,17-1 0,-31 2-37,1 1 0,-1 0 0,1 0 1,-1 0-1,1 0 0,-1 0 0,1 0 1,-1 0-1,1 0 0,-1 0 0,1 1 1,-1-1-1,1 1 0,-1-1 0,1 1 1,-1 0-1,0-1 0,1 1 0,-1 0 1,0 0-1,0 0 0,1 0 1,-1 0-1,0 0 0,0 0 0,0 0 1,0 1-1,0-1 0,-1 0 0,1 1 1,0-1-1,-1 0 0,1 1 0,-1-1 1,1 1-1,-1-1 0,0 1 0,1 2 1,-1 13-3303</inkml:trace>
</inkml:ink>
</file>

<file path=ppt/ink/ink1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1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0 105 2048,'7'-3'1024,"-1"0"0,1 0 0,-1 1 0,1 0 0,0 0 0,0 1 0,0 0 0,0 0 0,0 1 0,9 0 0,19 0-1091,-11 1 1060,49-4 1,99-25 195,-5-17-5813,-124 33 2555</inkml:trace>
</inkml:ink>
</file>

<file path=ppt/ink/ink1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2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5632,'0'4'2816,"51"-20"-1664,-37 12 4480,20-12-4736,-11 4-1,23-4 385,-6 1 0,29 15-1792,-12 0 128,9-5 768,-15 1 0,15 4-1792,-18 0 128,3-3-1279,1-1-1</inkml:trace>
</inkml:ink>
</file>

<file path=ppt/ink/ink1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2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14 185 9600,'-4'12'1113,"1"0"1,1 0 0,0 0-1,0 1 1,1-1-1,1 0 1,0 1 0,1-1-1,2 14 1,-1-16-475,1-1-1,-1 0 1,1 0-1,1-1 1,6 13-1,-6-15-687,0 1-1,0-1 0,1 0 1,0 0-1,0-1 0,0 1 1,8 5-1,6 3 88,1-1 0,0-1 0,0-1 0,1 0 0,0-2 0,1-1 0,43 11 0,-47-15 20,0-1 0,1 0-1,-1-2 1,1 0 0,-1-1-1,0-1 1,1-1 0,-1 0-1,0-2 1,30-9 0,-26 6-37,-1-2 1,0-1 0,-1 0 0,0-2-1,-1 0 1,0-1 0,0-1 0,-2-1 0,30-32-1,-40 40-40,-1-1 0,0 0 0,0 0 0,-1 0 0,0-1 0,-1 0 0,0 0 0,0 0 0,-1 0 0,0-1 0,-1 0 0,0 1 0,0-1 0,-1 0 0,0 0 0,-1 0 0,0 0 0,-1 0 0,0 1 0,0-1-1,-1 0 1,0 0 0,-1 1 0,0-1 0,-5-9 0,3 10-8,0 1-1,0-1 0,-1 1 0,0 1 1,0-1-1,-1 1 0,0 0 1,0 0-1,0 1 0,-1 0 1,0 0-1,-1 1 0,1 0 1,-1 1-1,0 0 0,0 0 0,0 1 1,0 0-1,-1 0 0,1 1 1,-1 0-1,-16 0 0,1 0-7,1 2 0,-1 0 0,0 2 0,0 1 0,1 0 0,-1 2 0,-41 14 0,45-11-239,0 0 0,0 2 1,0 1-1,1 0 0,1 1 0,0 2 1,1 0-1,0 0 0,1 2 0,1 0 0,-27 35 1,9 7-2565</inkml:trace>
</inkml:ink>
</file>

<file path=ppt/ink/ink1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38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 1408,'3'-2'276,"1"-1"0,-1 1 1,0 0-1,1 0 0,0 1 0,-1-1 0,1 1 0,0-1 1,0 1-1,0 0 0,0 1 0,0-1 0,0 1 1,0 0-1,4 0 0,31-6 5545,-36 5-5607,0 1 0,1 0 0,-1 0 0,0 0 0,0 0 0,0 0 0,0 1 0,0 0 0,0-1 0,0 1-1,0 0 1,0 0 0,0 1 0,0-1 0,0 1 0,-1-1 0,1 1 0,-1 0 0,4 2 0,48 49 2684,-41-39-2716,43 41 801,-25-26-472,54 67 1,-34-30-400,2-2 0,4-3 0,69 59 0,-123-118-186,0 1 0,-1-1 0,1 0 0,-1 1 0,0 0 0,0-1 0,0 1 0,0 0 0,0 0 0,0 0 0,-1 1 0,0-1 0,0 0 0,1 0 1,-2 1-1,1-1 0,0 1 0,-1-1 0,1 4 0,-2-2-674,1 0-1,-1 0 1,0-1 0,0 1 0,-1 0-1,1-1 1,-1 1 0,-3 5 0,4-7-1620,-2-5-64</inkml:trace>
</inkml:ink>
</file>

<file path=ppt/ink/ink1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38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873 23 2944,'-2'-19'2177,"-4"16"2551,-14 26 1624,12-12-7961,-32 55 2498,27-42-112,-1-2 0,-18 23 1,-2-6-242,-2-1 0,-2-2 1,-62 46-1,-141 80 129,135-93-446,77-50-752,2 1-1,0 2 1,1 0 0,-26 31-1,38-42-1999,6-10-2101,15-5 2074</inkml:trace>
</inkml:ink>
</file>

<file path=ppt/ink/ink1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39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0 206 4864,'24'-38'5847,"-19"28"-5037,1 1 0,0 0 1,0 0-1,1 1 1,10-11-1,11-7-714,-22 19 126,1 1-1,0 0 1,0 0-1,0 0 1,0 1 0,1 0-1,0 1 1,15-7-1,-22 11-202,9-4 217,1 0 1,-1 0-1,1 1 0,0 1 1,20-3-1,-28 5-186,1 0 0,-1 1 0,1-1 0,-1 1 0,1-1 1,-1 1-1,0 0 0,1 0 0,-1 1 0,0-1 0,0 1 0,0-1 0,0 1 0,0 0 0,-1 0 0,1 1 0,0-1 0,-1 0 0,0 1 0,1 0 0,-1-1 0,0 1 0,0 0 0,1 4 0,1-1 10,-1 1-1,1 0 1,-2 0-1,1 0 1,-1 0-1,0 1 1,-1-1-1,1 1 0,-1-1 1,-1 1-1,0-1 1,0 1-1,-1 11 1,-2-7 33,1 0-1,-2 0 1,0 0 0,0-1 0,-1 0 0,0 0 0,-12 19 0,0-7 32,-1 1 0,-1-2 1,-1-1-1,-1 0 1,-1-2-1,-32 23 1,46-36-116,0 0 1,-1-1 0,0 0-1,0 0 1,0-1 0,0 0-1,0-1 1,-1 0 0,-12 2-1,22-5-10,-1 1 0,0-1 1,0 0-1,0 0 0,0 0 0,0 0 0,0 0 0,0 0 0,0-1 0,1 1 0,-1 0 0,0 0 1,0-1-1,0 1 0,0 0 0,0-1 0,1 1 0,-1-1 0,0 1 0,0-1 0,1 1 0,-1-1 1,0 0-1,1 1 0,-2-2 0,2 1 0,0 0-1,0 0 1,0-1 0,0 1-1,0 0 1,0 0 0,1 0-1,-1 1 1,0-1 0,0 0-1,1 0 1,-1 0 0,1 0-1,-1 0 1,1 0 0,-1 0 0,1 0-1,0 1 1,0-2 0,2-1 4,0-1 0,0 1 0,0 0 0,0 0 1,1 1-1,0-1 0,-1 1 0,1-1 1,0 1-1,6-2 0,3 2 190,0 1 0,0 1 1,-1 0-1,1 0 0,0 2 0,-1-1 0,1 2 1,-1 0-1,1 0 0,-1 1 0,0 0 1,15 9-1,61 16 1206,-78-29-1309,0 0 0,0 0 0,0-2 0,0 1 0,0-1 1,0-1-1,-1 1 0,1-2 0,14-6 0,5-1 22,-19 8-192,79-30-743,-35 5-3269,-33 12 635</inkml:trace>
</inkml:ink>
</file>

<file path=ppt/ink/ink1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6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5248,'14'-7'2560,"47"23"-896,-42-12 2560,4 3-4096,6 2 128,-1-2 0,1-7 0,-1 0-384,4 0 0,-3-7 128,3-2 128,-4 2-1152,0-2 128,-8 5-896,-11-3 0</inkml:trace>
</inkml:ink>
</file>

<file path=ppt/ink/ink1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6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31 6656,'-3'0'3328,"45"-4"-2816,-27-3 5887,11 2-6015,17 5 0,5 0 0,-2-7 0,2 3-896,-2 1 128,-3 3-895,-6 3-1,-8 1-1024,-11-1 0</inkml:trace>
</inkml:ink>
</file>

<file path=ppt/ink/ink1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7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65 1280,'-1'0'73,"0"1"0,0-1-1,1 1 1,-1-1 0,0 1 0,0-1-1,0 1 1,0-1 0,0 0 0,0 0-1,0 0 1,0 0 0,0 1 0,-1-1 0,1 0-1,0-1 1,0 1 0,0 0 0,0 0-1,0 0 1,0-1 0,0 1 0,0 0-1,0-1 1,-1 0 0,1-1 440,0-1-1,0 1 1,1-1-1,-1 0 1,0 1-1,1-1 1,0 0-1,0 1 1,-1-1-1,2 0 1,-1-3-1,0 4 790,46 21 4458,-32-15-5356,1-1 1,0-1 0,0-1 0,0 0 0,0-1 0,25-2 0,91-21-276,-55 9-639,-76 14 509,47-8-1883,1 2 0,63 1 0,-107 5 1580,0 0 0,0 0 0,0 1 0,0 0 0,0 0 0,0 0 0,7 3 0,15 16-2128</inkml:trace>
</inkml:ink>
</file>

<file path=ppt/ink/ink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5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24 285 3456,'28'-7'999,"45"-6"0,-53 11-268,-1-1 0,1-1 0,-1 0 0,37-16 0,-48 16-610,0 0 1,0-1-1,-1-1 0,0 1 0,0-1 1,0 0-1,-1-1 0,0 0 0,0 0 1,0 0-1,5-10 0,-9 13-77,1 0 1,-1 0-1,0 0 0,0 0 0,0-1 1,-1 1-1,1-1 0,-1 1 0,0-1 1,-1 0-1,1 1 0,-1-1 0,0 0 1,0 1-1,0-1 0,0 0 0,-1 1 1,0-1-1,0 1 0,0-1 1,-1 1-1,0-1 0,-2-4 0,2 6-25,-1 0-1,1 0 1,-1 0-1,1 0 1,-1 1-1,0-1 0,0 1 1,-1 0-1,1 0 1,0 0-1,-1 0 1,1 0-1,-1 1 1,1 0-1,-1-1 0,0 2 1,1-1-1,-1 0 1,0 1-1,0-1 1,0 1-1,0 0 1,1 0-1,-1 1 0,0-1 1,0 1-1,0 0 1,-4 1-1,-5 2 40,0 0 0,0 1-1,0 0 1,1 1 0,0 1-1,-18 12 1,18-10-8,0 1 0,0 0 0,2 0 1,-1 1-1,1 1 0,1 0 0,0 0 0,1 1 0,0 0 0,1 0 1,0 1-1,1 0 0,0 0 0,-3 18 0,7-22-23,0-1 1,0 1-1,1-1 0,1 1 1,0 0-1,0 0 0,0-1 1,2 1-1,-1-1 0,1 1 1,0-1-1,1 1 0,0-1 1,1 0-1,0 0 0,0-1 1,1 1-1,0-1 0,0 0 1,1 0-1,0-1 0,1 1 1,7 5-1,-2-1 26,1-1 0,0-1 1,0-1-1,1 0 0,1 0 0,-1-2 0,1 1 1,1-2-1,-1 0 0,1-1 0,0-1 1,20 3-1,-22-5-291,0-1 0,0-1 1,1-1-1,-1 0 0,0 0 0,-1-1 1,1-1-1,0-1 0,17-6 1,17-8-1427,3-7-128</inkml:trace>
</inkml:ink>
</file>

<file path=ppt/ink/ink1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8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0 137 5760,'44'10'9431,"-6"-7"-8303,28-8-733,0-4 0,0-2-1,95-29 1,-118 27-274,223-55 291,-264 67-400,0 0-1,0 1 0,0 0 0,-1-1 0,1 1 0,0 0 1,0 0-1,0 0 0,0 0 0,0 0 0,0 0 0,0 1 1,0-1-1,-1 1 0,1-1 0,0 1 0,0 0 0,2 1 1,-4-1 1,0 0 1,1-1 0,-1 1-1,1 0 1,-1 0 0,0 0-1,0 0 1,0 0 0,0 0 0,1 0-1,-1 0 1,0 0 0,0-1-1,-1 1 1,1 0 0,0 0-1,0 0 1,0 0 0,-1 0-1,1 0 1,0 0 0,-1 0 0,1-1-1,-1 1 1,0 1 0,-7 11 165,-1 0 0,-1-1 0,-15 16 0,14-16-77,-20 28 162,-48 82 0,43-64-131,-44 82 111,-28 39 24,50-96-156,-118 182 267,107-156-2384,92-130-4651,-11 2 4075</inkml:trace>
</inkml:ink>
</file>

<file path=ppt/ink/ink1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8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14 118 7552,'-14'-23'3712,"43"46"-4096,-10-16 6783,8-4-5759,12 6 128,7-9 128,6 0 128,13-9-1408,15-1 128,6-10 768,-3 4 0,12-3-1152,-1-4 0,-14 3-1920,-14 0 1</inkml:trace>
</inkml:ink>
</file>

<file path=ppt/ink/ink1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8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2816,'0'-2'459,"-1"-1"0,1 1 1,0 0-1,0 0 0,0 0 0,0 0 0,1 0 1,-1 0-1,0-1 0,1 1 0,0 0 0,-1 0 1,1 0-1,0 0 0,0 1 0,0-1 0,0 0 1,2-2-1,20-3 3643,4 7-4364,438-23 2992,-320 19-7401,-118 4 2367</inkml:trace>
</inkml:ink>
</file>

<file path=ppt/ink/ink1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9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15 3584,'-9'-15'5948,"3"29"-2155,3 32-1012,6-10-2480,2-1-1,1 0 0,1 0 1,2 0-1,2-1 1,16 36-1,23 83 958,-45-132-1271,0 0 1,-2 1-1,-1-1 1,0 1-1,-2 29 0,-8-15-725,1-20-4838,13-21 3251</inkml:trace>
</inkml:ink>
</file>

<file path=ppt/ink/ink1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41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2 557 3072,'0'0'70,"0"0"0,0-1 1,0 1-1,-1 0 0,1 0 1,0-1-1,0 1 0,0 0 0,0-1 1,0 1-1,0 0 0,0 0 0,0-1 1,0 1-1,0 0 0,0-1 0,0 1 1,0 0-1,0-1 0,0 1 1,0 0-1,0 0 0,0-1 0,0 1 1,1 0-1,-1-1 0,0 1 0,0 0 1,0 0-1,0-1 0,1 1 1,-1 0-1,0 0 0,0 0 0,0-1 1,1 1-1,-1 0 0,0 0 0,0 0 1,1 0-1,-1 0 0,0-1 0,1 1 1,-1 0-1,0 0 0,0 0 1,1 0-1,-1 0 0,0 0 0,1 0 1,-1 0-1,0 0 0,1 0 0,9-4 2429,-8 4-2330,-1 1-1,0-1 1,1 1 0,-1-1-1,1 1 1,-1 0-1,0 0 1,0-1 0,1 1-1,-1 0 1,0 0 0,0 0-1,0 1 1,0-1-1,0 0 1,0 0 0,0 0-1,-1 1 1,1-1 0,0 2-1,7 15 429,-2 0 0,-1 1 0,0-1-1,2 23 1,6 20 216,12 42-28,48 165 286,-40-167-1069,27 71 41,-47-142-177,0-1 1,2 0-1,29 40 0,-34-59-343,-8-18 243,-10-30 112,5 27 59,-25-181 52,-5-336 0,34 426 38,4 0 0,5 1-1,25-112 1,-33 201 53,0 0 0,1 1-1,0 0 1,1 0 0,0 0-1,1 0 1,7-12 0,-8 19 12,0-1-1,0 1 1,0-1 0,0 2 0,1-1-1,-1 0 1,1 1 0,0 0-1,0 0 1,0 0 0,1 0 0,-1 1-1,1 0 1,-1 0 0,1 1 0,5-2-1,43-14 49,-45 13-47,1 0 0,-1 1-1,1 0 1,0 0 0,0 2 0,19-3 0,98 3 496,-20-1-579,0 4 0,120 18-1,-168-14-9,118-1 0,-56-5 0,31 12 0,-94-6 0,1-2 0,93-6 0,147-24 0,-220 21 352,0 4 0,0 3 0,108 16 0,-127-12-226,2-3 0,93-7 0,-24 0 264,15 4 634,151-20 0,-216 14-961,-1 3 0,82 8 0,-1 0 4,0-9-31,134 6 56,18 3-198,-279-8 42,-1 0 0,1-3 0,60-17 0,-93 23 54,34-14-1181,-35 13 1054,1 1-1,0 0 0,-1 0 1,1-1-1,-1 1 0,1 0 0,0 0 1,-1-1-1,1 1 0,-1-1 1,1 1-1,-1-1 0,1 1 1,-1 0-1,0-1 0,1 0 0,-1 1 1,1-1-1,-1 1 0,0-1 1,0 1-1,1-1 0,-1 0 1,0 1-1,0-1 0,0 0 1,1 1-1,-1-1 0,0 0 0,0 1 1,0-1-1,0 0 0,0 1 1,-1-1-1,1 0 0,0 1 1,0-1-1,0 1 0,0-1 0,-1 0 1,1 1-1,0-1 0,-1 1 1,1-1-1,0 0 0,-1 1 1,1-1-1,-1 1 0,0-1 0,-12-4-2933</inkml:trace>
</inkml:ink>
</file>

<file path=ppt/ink/ink1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42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15 540 2944,'0'0'42,"0"1"0,0-1-1,0 0 1,0 1 0,0-1 0,0 0 0,0 1-1,0-1 1,0 0 0,0 0 0,-1 1 0,1-1 0,0 0-1,0 1 1,0-1 0,0 0 0,-1 1 0,1-1-1,0 0 1,0 0 0,0 1 0,-1-1 0,1 0 0,0 0-1,0 0 1,-1 1 0,1-1 0,0 0 0,-1 0-1,1 0 1,0 0 0,-1 0 0,1 1 0,0-1 0,0 0-1,-1 0 1,1 0 0,0 0 0,-1 0 0,0 0-1,-3-5 1853,3-6 3607,2 9-5327,0-1 1,1 1-1,0 0 0,-1-1 0,1 1 1,0 0-1,0 0 0,0 0 1,1 0-1,-1 0 0,0 1 0,1-1 1,-1 1-1,1 0 0,-1-1 1,1 1-1,3-1 0,0-1 465,74-37 2686,-33 18-2737,-1-3-1,0-1 0,55-44 0,-74 48-477,48-51-1,-66 62-86,0-1 0,-1 0 1,0 0-1,-1 0 1,0-1-1,-1 0 0,7-22 1,-9 21-3,-1 0 0,0 0 1,-1 0-1,1-27 0,3 49-98,1 20 48,-9 360 1264,-4-149 196,6-101-919,-4-119-832,-6-25-480,8 3 592,0 0 0,0 0 0,1 0 0,-1 0 0,1 0 0,0 0 0,0-1 0,0 1 0,0-7 0,1-42-4784,3 27 1921</inkml:trace>
</inkml:ink>
</file>

<file path=ppt/ink/ink1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43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578 68 3456,'2'-3'658,"1"0"0,-1 0 0,0 0 0,0 0 0,0-1 0,0 1 0,-1-1 0,1 1 0,0-5 0,0-13 1412,-2 20-2049,0 1 0,0-1 0,0 1 0,0-1 0,-1 1 0,1 0 0,0-1 0,0 1 0,-1-1 0,1 1 0,0-1 0,-1 1 0,1 0 0,0-1 0,-1 1 0,1 0 0,0-1 0,-1 1 0,1 0 0,-1 0 0,1-1 1,-1 1-1,1 0 0,-1 0 0,1 0 0,-1 0 0,1-1 0,-1 1 0,1 0 0,-1 0 0,1 0 0,-1 0 0,-14 2 363,0 1 0,1 1 0,-1 0 0,1 0 0,0 1 1,-18 10-1,-5 0-23,6-2-69,-1 2-1,2 1 1,0 1-1,1 1 1,0 2-1,2 0 1,0 2-1,2 2 1,-41 46-1,54-56-186,1 0 0,1 1 0,0 0 0,0 1 0,2 0 0,0 1 0,1 0 0,1 0-1,0 1 1,1-1 0,1 1 0,1 0 0,0 0 0,2 1 0,0-1 0,1 0 0,0 1 0,2-1-1,6 33 1,-4-40-82,-1-1-1,1 0 0,1 0 0,0 0 1,0 0-1,1-1 0,1 0 0,-1 0 0,1-1 1,1 1-1,-1-2 0,1 1 0,1-1 1,-1 0-1,14 7 0,-10-7-20,0 0 1,0-1-1,0-1 0,1 0 1,0-1-1,0 0 1,0-1-1,1 0 0,-1-1 1,0-1-1,27 0 0,-35-1 7,0 0-1,0-1 1,1 1-1,-1-1 0,0 0 1,0-1-1,0 1 1,-1-1-1,1 0 1,0 0-1,-1 0 0,1-1 1,-1 0-1,0 0 1,1 0-1,-2 0 1,1 0-1,0-1 0,-1 0 1,1 0-1,-1 0 1,0 0-1,0 0 0,-1-1 1,1 1-1,-1-1 1,0 0-1,0 0 1,-1 0-1,2-8 0,-1 3 0,-1 0 0,-1 0-1,0 0 1,0 1 0,-1-1 0,0 0-1,-1 0 1,0 1 0,-1-1-1,0 1 1,0-1 0,-1 1-1,0 0 1,0 1 0,-7-10-1,4 8-3,1 1 1,-2 1-1,1-1 0,-1 1 0,-1 0 0,1 1 0,-1 0 1,-1 0-1,1 1 0,-12-5 0,19 9-11,-1 1-1,-1-1 1,1 1 0,0 0-1,0 0 1,0 1-1,-1-1 1,1 1 0,0-1-1,0 1 1,-1 0 0,1 0-1,0 1 1,-1-1-1,1 0 1,0 1 0,0 0-1,-1 0 1,1 0 0,0 0-1,0 1 1,0-1-1,0 1 1,1 0 0,-1 0-1,0 0 1,1 0-1,-1 0 1,1 0 0,0 1-1,-1-1 1,1 1 0,1 0-1,-1-1 1,0 1-1,1 0 1,-3 6 0,1-2-112,0-1 1,1 1-1,0 0 1,1 0-1,-1 0 1,1 0-1,1 0 1,-1 0 0,1 0-1,0 1 1,1-1-1,0 0 1,0 0-1,0 0 1,1 0-1,0 0 1,1-1-1,3 9 1,-3-8-250,1 0 0,-1-1 1,1 0-1,0 0 0,1 0 1,-1 0-1,1-1 0,1 1 1,-1-1-1,1-1 0,-1 1 1,1-1-1,1 0 0,-1 0 0,0-1 1,1 1-1,0-2 0,7 3 1,36 5-2321</inkml:trace>
</inkml:ink>
</file>

<file path=ppt/ink/ink1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44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52 5504,'-3'1'326,"0"1"1,1-1-1,-1 1 1,0-1-1,1 1 1,0 0-1,-1 0 1,1 0-1,0 0 1,0 1-1,0-1 0,0 0 1,0 1-1,-2 5 1,-16 45 5889,14-35-5362,5-14-764,0-1-1,1 1 0,0 0 1,-1 0-1,2 0 0,-1 0 0,0 0 1,1 0-1,-1 0 0,1 0 1,0 0-1,0 0 0,1-1 0,-1 1 1,1 0-1,0-1 0,0 1 0,0-1 1,0 0-1,1 0 0,-1 0 1,1 0-1,3 3 0,-1-1-13,-1-1 0,1 0 1,0 0-1,0 0 0,1-1 0,-1 0 0,1 0 0,0 0 1,0 0-1,-1-1 0,2 0 0,-1 0 0,0-1 1,9 1-1,-1-1-45,0-1 0,0-1 0,-1 0-1,1-1 1,0 0 0,0-1 0,-1 0 0,0-2 0,1 1 0,-2-2 0,1 0 0,-1 0 0,0-1 0,0 0 0,0-1 0,-1-1 0,-1 0-1,1 0 1,11-15 0,-20 21-34,0 1-1,0-1 0,0 0 0,0-1 1,-1 1-1,1 0 0,-1 0 0,0-1 1,0 1-1,0 0 0,-1-1 0,1 1 1,-1-1-1,0 1 0,0-1 0,0 1 1,0-1-1,0 1 0,-1-1 0,0 1 1,0-1-1,0 1 0,0 0 0,0-1 1,0 1-1,-1 0 0,0 0 1,0 0-1,0 0 0,0 0 0,0 0 1,0 1-1,-4-3 0,0-2-5,-2 0 0,1 1 0,-1 0 0,1 0 0,-2 1 0,1 0 0,-1 0 0,1 1 1,-1 0-1,0 1 0,-11-3 0,3 3-50,-1 1 0,1 1 1,0 1-1,-1 0 0,1 2 1,-1 0-1,1 0 0,0 2 1,0 0-1,1 1 0,-21 9 1,35-14 12,0 1 1,1 0 0,-1-1-1,1 1 1,-1 0 0,1 0-1,-1 0 1,1 0 0,-1 0-1,1 1 1,0-1 0,0 0-1,0 1 1,0-1 0,0 0-1,0 1 1,0-1 0,0 1 0,0 0-1,1-1 1,-1 1 0,1 0-1,-1-1 1,0 4 0,2-3-60,-1 1 0,1-1 1,-1 1-1,1-1 1,0 1-1,0-1 0,0 0 1,0 1-1,0-1 1,0 0-1,1 0 0,-1 0 1,1 0-1,0 0 1,2 2-1,2 2-401,1 0 0,1 0 0,-1 0 0,1-1 1,0 0-1,1-1 0,-1 0 0,13 5 0,52 6-3462,-38-10 1899</inkml:trace>
</inkml:ink>
</file>

<file path=ppt/ink/ink1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44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227 11 4480,'0'0'91,"0"-1"-1,0 1 1,0-1 0,0 1 0,0 0 0,0-1-1,0 1 1,0 0 0,0-1 0,0 1-1,0-1 1,0 1 0,0 0 0,1-1 0,-1 1-1,0 0 1,0-1 0,0 1 0,1 0 0,-1 0-1,0-1 1,0 1 0,1 0 0,-1 0-1,0-1 1,1 1 0,-1 0 0,0 0 0,1 0-1,-1-1 1,0 1 0,1 0 0,-1 0-1,1 0 1,0 0 0,17 4 2994,17 16-756,-24-11-2167,-1 1-1,0 0 0,0 0 0,-1 1 0,0 1 1,-1-1-1,7 15 0,46 96 1011,-50-97-1180,81 216 520,-90-238-442,-1 1 0,0-1 1,0 1-1,-1 0 1,1 0-1,-1 0 1,0-1-1,0 1 0,0 0 1,0 0-1,-1 0 1,0-1-1,1 1 1,-1 0-1,-1-1 1,1 1-1,0 0 0,-1-1 1,0 0-1,0 1 1,0-1-1,0 0 1,0 0-1,-1 0 0,0 0 1,1-1-1,-1 1 1,0-1-1,0 1 1,0-1-1,-1 0 1,1 0-1,0-1 0,-1 1 1,-6 2-1,-12 4 498,-1-2-1,0 0 1,0-1 0,-37 3-1,44-6-351,-31 5 313,13-2-203,0-1 0,0-1 1,-64-4-1,52-13-4144,30 6 852</inkml:trace>
</inkml:ink>
</file>

<file path=ppt/ink/ink1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47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30 274 2688,'-1'-1'374,"0"1"-1,-1-1 1,1 1 0,0-1 0,-1 1-1,1 0 1,-1 0 0,1 0-1,-1 0 1,1 0 0,0 0 0,-1 0-1,1 0 1,-1 0 0,1 1 0,-1-1-1,-1 2 1,1 2 3555,22-1-3215,109 7 1301,-85-5-1732,65-1 0,-38-7 11,0 4-1,0 2 0,100 19 1,-129-17-265,0-2-1,0-2 1,0-1 0,1-3 0,64-11 0,-41 5 2,68 0-1,4 3-94,195-34 0,-152 28 751,-31 4-371,144-23-17,-191 28-183,59-6-126,46-11-49,279 11 0,-330 10 49,-75 1 53,1 4 0,98 21-1,-142-23-42,0-1 0,0-1 0,58-7 0,5 2 0,-35 6 0,122 21 0,11 3 0,213-24 0,-217-5 0,172 9 0,-80 14 65,-198-11-150,182-2-1,151-32 448,-176 4 513,61-2-64,106 3 2239,-94 3-3050,-270 16 26,0-3-1,0-1 1,0-3 0,93-24-1,-92 19-37,0 3-1,0 2 0,1 3 1,83 2-1,-84 3 0,-1-1 0,1-4 0,0-1 0,92-23 0,-130 24 13,1 0 0,0 1 0,0 1 0,0 0 0,0 0 0,0 2 0,0 0 0,0 0 0,22 4 0,-12-2-26,-1-1-1,0-1 1,0-1-1,1-1 1,37-9-1,-29 6-21,63-4-1,-22 10 175,-31 1-114,69-6 0,-66-10-352,-25 1-1811,-19 13 2001,-1 0 0,0 0 0,1-1 0,-1 1 0,0 0 0,0-1 0,0 1 0,1 0 0,-1-1 0,0 1 0,0 0 0,0-1 0,0 1 0,1 0 0,-1-1 0,0 1 0,0 0 0,0-1 0,0 1 0,0-1 0,0 1 0,0 0 0,0-1 0,0 1 0,0 0 0,0-1 0,0 1 0,-1-1 0,1 1 0,0 0 0,0-1 0,0 1 0,0 0 0,-1-1 0,1 1 0,0 0 0,0 0 0,-1-1 0,-4-1-2666</inkml:trace>
</inkml:ink>
</file>

<file path=ppt/ink/ink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6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3328,'4'28'2917,"-2"-21"-2356,-1 0 1,0 0-1,0 0 1,-1 1 0,0-1-1,-1 10 1,-16 190 696,9 1 1,9 0 0,30 221-1,-29-412-1182,1 0 1,0 0-1,1 0 0,1 0 0,1-1 0,0 0 0,1 0 1,1 0-1,10 14 0,-16-26-192,1 0 0,0 0 0,1 0 0,-1 0 0,1-1 0,0 0 0,0 1 0,0-1 0,0-1 0,0 1 0,0-1 0,1 1 0,0-1 0,-1 0 0,1-1 0,0 1 0,0-1 0,0 0 0,0 0 0,0-1 1,0 1-1,0-1 0,0 0 0,0-1 0,0 1 0,0-1 0,0 0 0,0 0 0,-1 0 0,1-1 0,0 0 0,-1 0 0,1 0 0,-1-1 0,6-3 0,63-40-3724,-35 20 1899</inkml:trace>
</inkml:ink>
</file>

<file path=ppt/ink/ink1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41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0 153 2688,'2'-1'426,"0"-1"0,1 1 0,-1 0 1,0 0-1,1-1 0,-1 1 0,1 1 0,-1-1 0,1 0 0,-1 1 1,4-1-1,54-3 896,-56 4-1209,52-1 783,0-3 0,0-2 0,60-15 0,-73 14-353,0 2 0,1 3 0,76 4 1,-30 0-584,-13-2-115,278-11 1057,-36 5-844,-92 6 588,-107-6-480,-18 0-78,121 8-1,-115 6-12,157-9-1,-241 0-110,106-8 886,135 8 0,54-2-652,-118-2-246,-10-6 23,-138 5 51,1 3 1,-1 2-1,1 2 0,70 11 0,-10 3-47,2-5-1,201-9 1,-145-3 64,256 18-128,-206-11 111,-148-6-114,115 13 0,-106-4-64,161-6-1,-8-1-822,-202 1 975,11 2 0,-1-3 0,59-5 0,477-19-128,-251 12 1408,85-18-702,-335 21-388,117 0 546,-68 5-576,-100 0-157,53-10-1,-12-6-4657,-68 19 2287,-5 0-85</inkml:trace>
</inkml:ink>
</file>

<file path=ppt/ink/ink1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18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458 16 3456,'-4'-16'6004,"-13"28"-2029,7-5-4333,-25 25 1511,2 1 0,-52 63 0,51-54-291,-72 67 1,52-75-651,47-31-170,1 1 1,-1-1 0,0 1 0,1 0 0,0 1-1,0 0 1,0 0 0,1 0 0,0 0 0,-8 11-1,13-16-25,-1 1-1,1 0 0,-1-1 1,1 1-1,-1 0 0,1 0 0,-1 0 1,1-1-1,-1 1 0,1 0 1,0 0-1,0 0 0,0 0 0,-1 0 1,1 0-1,0-1 0,0 1 1,0 0-1,0 0 0,0 0 1,0 0-1,1 0 0,-1 0 0,0 0 1,0 0-1,1-1 0,-1 1 1,0 0-1,1 0 0,-1 0 0,1-1 1,-1 1-1,1 0 0,0 0 1,-1-1-1,1 1 0,0 0 0,38 17 13,-13-9 70,-13-4-92,0 0 1,0-2-1,0 1 1,1-2-1,-1 0 0,1 0 1,0-2-1,0 1 1,-1-2-1,1 0 0,19-4 1,-18 4 31,12-1-36,1 1 0,-1 2 0,0 1 0,0 1 0,0 1 0,32 9 0,-48-10-62,0 0 0,0 0 0,0-1-1,0-1 1,0 0 0,0-1 0,0 1-1,0-2 1,0 0 0,0 0 0,0-1-1,0-1 1,0 0 0,0 0 0,-1-1-1,0 0 1,12-7 0,-3 2-723,-13 11-1523,-21 27-2629,10-16 2886</inkml:trace>
</inkml:ink>
</file>

<file path=ppt/ink/ink1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19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22 3456,'0'-21'1664,"9"26"256,-9-1 1792,-4 3-3072,-1 5 128,-4 4 256,0 14 0,-5 15-1408,0-3 0,0 10 896,-1-2 0,1-2-384,5-9 0,-1 0-640,6-12 128,4-4-1408,0-14 0</inkml:trace>
</inkml:ink>
</file>

<file path=ppt/ink/ink1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9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1 109 2176,'37'4'3019,"17"0"-1132,-14-7-1019,44 2 1,-46 2 428,64-8 0,119-22 100,303-2 1,-401 30-1525,141 3 126,-193-3 214,0-2 0,125-22 1,-127 16-118,1 2 0,0 4 0,126 11 0,105 3-196,-37-3 50,-27-3 129,66 4-8,-228-5-71,-1-3 0,132-17 0,-30 2 0,21 10 0,110 6 105,-34 2 46,-180-5-23,1 4 0,-1 4 0,96 19 0,-127-17 81,0-4 0,0-2 0,0-3 0,90-11 0,-71 7-220,112 10 0,-31-1 11,715 3 1792,-444-16-512,-352 7-889,-1-3 1,111-22-1,-137 18-13,-1 2 1,1 3 0,72 4-1,36 17-522,-110-10 150,1-3-1,103-2 0,-140-4-83,44-6 89,-57 6-23,0 1-1,0-1 0,-1 0 0,1 0 0,0 0 0,-1-1 0,1 1 0,-1-1 1,1 1-1,-1-1 0,0 0 0,0 0 0,0 0 0,0 0 0,0 0 0,0-1 1,2-3-1,-3 4-201,-1 2-234,0 0-746,-3 3-2923,2-2 1301</inkml:trace>
</inkml:ink>
</file>

<file path=ppt/ink/ink1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10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335 74 2944,'-1'0'72,"1"-1"-1,-1 0 1,1 1 0,-1-1-1,1 0 1,-1 1 0,1-1 0,0 0-1,-1 0 1,1 1 0,0-1-1,-1 0 1,1 0 0,0 0 0,0 0-1,0 1 1,0-1 0,0 0-1,0 0 1,0 0 0,0 0 0,0 0-1,0 1 1,1-1 0,-1 0-1,0 0 1,1-1 0,20-19 1873,38-8 2261,-57 28-3917,-10 7 392,0 0 1,0 1-1,0-1 1,1 2 0,-12 14-1,12-14-269,-18 25 292,1 2 0,2 0 0,2 1 0,1 1 0,-26 73 0,-21 41 0,34-89-603,-53 116 96,76-150-197,46-36 0,4 2 13,0 2 0,43 2-1,53-5-50,-84 3 30,0 2-1,100 10 1,10 1-841,-158-9 408,0-1 0,0 1 0,-1-1 0,1 0 0,0 0 0,-1-1 1,1 0-1,0 1 0,-1-1 0,0-1 0,1 1 0,-1-1 0,0 1 0,0-1 1,-1 0-1,1-1 0,4-4 0,4-5-2012</inkml:trace>
</inkml:ink>
</file>

<file path=ppt/ink/ink1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11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 3712,'-3'5'997,"1"0"0,0 0 0,0 1 1,0-1-1,1 1 0,0-1 0,-1 10 0,2 6 265,0 1-1,5 25 0,-1 16-1118,16 535 7750,-25-578-8224,6-30-3818,10 3 1269,14-4-85</inkml:trace>
</inkml:ink>
</file>

<file path=ppt/ink/ink1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3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 5248,'0'0'99,"0"0"1,0 0 0,0 0-1,-1 0 1,1 0-1,0 0 1,0 0-1,0 0 1,0 0-1,0 0 1,-1 0 0,1 0-1,0 0 1,0 0-1,0 0 1,0 0-1,0 0 1,-1 0 0,1 0-1,0-1 1,0 1-1,0 0 1,0 0-1,0 0 1,0 0 0,0 0-1,0 0 1,-1-1-1,1 1 1,0 0-1,0 0 1,0 0 0,0 0-1,0 0 1,0-1-1,0 1 1,0 0-1,0 0 1,0 0-1,0 0 1,0 0 0,0-1-1,0 1 1,0 0-1,0 0 1,0 0-1,0 0 1,0-1 0,0 1-1,0 0 1,1 0-1,-1 0 1,2 0 4105,-1 7-2871,14 210 5876,20 81-5402,-20-208-1615,-4 1 0,-4 0 1,-6 112-1,-15-74 265,-4 106 258,17-231-718,1 0 1,0 0 0,0 0 0,0 0 0,1 0 0,0 0 0,-1 0 0,1 0 0,0 0 0,1-1 0,-1 1 0,1 0 0,0-1 0,0 1 0,0-1 0,0 1 0,0-1 0,1 0 0,-1 0 0,1 0 0,0-1 0,0 1 0,0 0 0,0-1 0,1 0 0,-1 0 0,1 0 0,-1 0 0,1-1 0,0 1 0,-1-1 0,1 0 0,0 0 0,0 0 0,0-1 0,0 1 0,0-1 0,0 0 0,0 0 0,0 0 0,4-1 0,99-11-1077,166-39 0,-208 36-201,-46 11-272,0-1 0,-1-1 0,0-1 0,0-1-1,-1 0 1,28-19 0,-12 10-1542</inkml:trace>
</inkml:ink>
</file>

<file path=ppt/ink/ink1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4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36 6272,'-28'-13'3072,"36"22"-2304,-8-9 5759,15 0-5631,-1 0 0,9 4 384,-3-4 0,17 0-1792,-5 0 128,30 0 1024,-16 0 128,45-4-640,-25-1 128,23-2-1152,-18-6 128,12 10-1920,-17-1 1</inkml:trace>
</inkml:ink>
</file>

<file path=ppt/ink/ink1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4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5888,'6'0'2944,"31"0"-896,-23-3 2816,9-10-4608,11 3 128,9-6-129,3 3 129,5 1-640,-3 8 128,-5 1-255,-6 3-1,-8 0-1792,-11 0 128</inkml:trace>
</inkml:ink>
</file>

<file path=ppt/ink/ink1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4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45 9856,'-8'7'4864,"25"9"-5888,-2-16 8575,56-7-7423,3-5 0,-3-1-1664,-5-1 128,0 2-640,-6 3 129</inkml:trace>
</inkml:ink>
</file>

<file path=ppt/ink/ink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6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3968,'9'-4'1920,"47"4"-1664,-32 0 3584,18-12-3712,19 12 0,15 0 128,-1 5 0,10 2-384,-10-7 128,-1-7 0,-11 2 0,-12 5-768,-13 5 128,-10 6-768,-5 1 128</inkml:trace>
</inkml:ink>
</file>

<file path=ppt/ink/ink1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5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75 6912,'-20'9'3456,"48"-5"-2560,-13-4 4096,13-4-4353,15 1 1,8-3 256,10 3 0,5-4-1280,10-6 0,-1 2-128,-4-5 0,-11 4-1791,-8 0-1</inkml:trace>
</inkml:ink>
</file>

<file path=ppt/ink/ink1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5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7552,'71'-7'4028,"-34"4"-2705,2-2 2648,147-13-868,-118 14-2948,94-18 0,-141 18-112,8-2-36,0-1 0,38-14 0,-73 25-23,-1 0-1,1 0 0,0 1 1,0-1-1,0 2 1,1-1-1,0 1 0,0-1 1,0 2-1,1-1 0,-6 10 1,-45 92-29,26-46 161,-211 361 887,78-169-1622,154-244-1481,10-16-2455,3-5 1867</inkml:trace>
</inkml:ink>
</file>

<file path=ppt/ink/ink1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6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 7296,'0'-8'3584,"71"-12"-2432,-48 16 6143,15 1-6655,-1-2 128,11 10 384,4-2 128,-1-3-1792,-3 0 0,-7 0-128,-2 0 128,-12 0-2304,1-3 129</inkml:trace>
</inkml:ink>
</file>

<file path=ppt/ink/ink1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6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1 142 4992,'14'11'2432,"29"-22"-1024,-29 8 1536,0-6-2176,9 2 0,15-2 128,13-2 128,15-8-1408,0 3 0,5 3 896,-11 3 0,11-3-1024,-19 1 128,0 5-1536,-10 3 128,-19 0-128,-3-1 0</inkml:trace>
</inkml:ink>
</file>

<file path=ppt/ink/ink1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7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3584,'-1'1'3234,"3"-2"-2687,-1 1 1,1-1 0,-1 1 0,1-1 0,-1 1 0,1 0 0,-1-1-1,1 1 1,-1 0 0,1 0 0,-1 0 0,1 0 0,-1 0 0,3 1-1,-2 0-443,-1 0 0,0-1-1,0 1 1,0 0 0,1 0-1,-1-1 1,0 1 0,0 0-1,-1 0 1,1 0 0,0 1-1,0-1 1,0 0 0,-1 0-1,1 0 1,0 1 0,-1-1-1,1 0 1,0 3 0,8 29 195,-1 0 0,-2 1-1,-1-1 1,-1 2 0,-2-1 0,-1 0 0,-2 0 0,-7 43-1,0-29-2826,-15 55-1,19-90 225,4-5-21</inkml:trace>
</inkml:ink>
</file>

<file path=ppt/ink/ink1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7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8320,'4'4'4096,"53"-8"-3840,-29 4 7935,15-3-7807,8 3 0,6-4-128,-5 0 0,8-1-1280,6 2 0,0-5-1536,-9-4 129</inkml:trace>
</inkml:ink>
</file>

<file path=ppt/ink/ink1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3:59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32 811 4480,'0'-1'165,"-1"0"0,0-1-1,0 1 1,0 0 0,0 0 0,0 0 0,0-1 0,0 1-1,-1 0 1,1 0 0,0 1 0,-1-1 0,1 0 0,0 0 0,-1 1-1,1-1 1,-1 0 0,1 1 0,-1 0 0,1-1 0,-3 1-1,1 0 1650,3 0-1089,0 0-149,0 0 363,0 32 1365,30 330 3359,-17-256-4863,24 132 78,-29-202-781,2-1 1,1 0-1,2 0 1,25 48 0,-25-55 28,-11-24-130,-7-15-33,2 2-21,1-1-1,0 0 1,1 1 0,0-1 0,1 0-1,0 0 1,0 0 0,1 1-1,4-20 1,-2 11 1,72-722-1343,-57 538 1285,-3-234 1118,-15 409-927,1 1 0,10-46 0,-9 60-70,1 0-1,1 1 1,0-1-1,0 1 1,1 0-1,1 0 0,0 1 1,8-13-1,-11 20-4,0 1 0,0 0 0,0 0-1,0 0 1,0 0 0,0 0-1,1 0 1,-1 1 0,0 0 0,1-1-1,-1 1 1,1 1 0,0-1-1,-1 0 1,1 1 0,5 0 0,67 2 103,-57 0-93,342 2-97,85 7 172,-346 4-85,-60-8-44,1-1 0,43 0 0,300 6 171,-119-7-220,-173-7 123,0 4 0,162 25-1,-156-10-23,1-4 1,155 0-1,-215-13 32,88 0-69,158 19-1,-213-13 44,0-3-1,79-7 0,-118 3 58,77-10-39,-83 7-157,1 1 0,1 1-1,-1 1 1,0 2-1,0 1 1,35 6 0,-34-2-188,1 0 0,0-2 0,1-2 0,-1 0 0,0-2 0,42-5 0,-16 6 228,-14 2 215,-50 4-3371,3-7 938</inkml:trace>
</inkml:ink>
</file>

<file path=ppt/ink/ink1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0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423 53 3200,'0'-4'894,"-1"0"0,1 0 0,0 0 1,1 0-1,-1 0 0,1 0 0,-1 0 0,1 0 1,0 0-1,1 0 0,1-4 0,-103 126 4087,-38 72-2837,99-129-1837,-49 76 154,76-114-393,1-1 1,0 1-1,2 1 0,-8 29 1,16-50-60,0 1 0,0 0 1,0-1-1,0 1 1,1 0-1,0-1 0,-1 1 1,1 0-1,1-1 1,-1 1-1,1 0 0,-1-1 1,1 1-1,0 0 1,0-1-1,1 1 0,-1-1 1,1 0-1,-1 1 1,1-1-1,0 0 0,3 4 1,0-4-9,-1 0 0,1 0 1,-1 0-1,1 0 0,0 0 1,0-1-1,0 0 0,1 0 1,-1-1-1,0 1 0,1-1 1,-1 0-1,10 0 0,407 26-321,-396-26 5,96 0-1310,-44-12-4562,-55 2 3520,-3 1 86</inkml:trace>
</inkml:ink>
</file>

<file path=ppt/ink/ink1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1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0 3456,'-14'46'8448,"8"-35"-8071,0 0-1,1 0 1,1 0 0,0 1 0,0 0 0,1-1 0,1 1 0,0 1 0,0-1 0,2 0 0,0 22-1,4 5 428,1 0-1,14 49 1,-13-63-1231,-5-20 64,-1-3 13,1 0 0,0 1 0,-1-1-1,1 0 1,-1 1 0,0-1 0,0 0 0,0 1-1,0-1 1,0 0 0,-1 4 0,-2-5-1975</inkml:trace>
</inkml:ink>
</file>

<file path=ppt/ink/ink1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1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52 100 5248,'-2'0'405,"0"1"1,1 0-1,0 0 1,-1 0-1,1-1 1,-1 2-1,1-1 0,0 0 1,0 0-1,-1 0 1,1 0-1,0 1 1,0-1-1,0 0 1,1 1-1,-1-1 1,0 1-1,0-1 1,1 1-1,-1 0 0,1-1 1,-1 3-1,-16 45 3091,15-41-3309,-1 1-1,2 0 1,-1-1 0,1 1 0,1 0 0,-1 0-1,1 0 1,1 0 0,0 0 0,0-1 0,1 1-1,0 0 1,0-1 0,1 1 0,7 14 0,-7-17-81,1-1 1,0 0-1,0 0 1,0 0 0,0 0-1,1-1 1,0 0-1,0 0 1,0 0-1,0 0 1,0-1-1,1 0 1,0 0 0,0 0-1,0-1 1,0 0-1,0 0 1,0 0-1,0-1 1,0 0-1,1 0 1,9-1 0,4-1-53,1-1 0,-1 0 0,1-2-1,-1-1 1,0 0 0,0-2 0,-1 0 0,0-1 0,0-1 0,-1-1 0,0 0 0,-1-1 0,0-1 0,-1-1 0,0 0 0,18-21 0,-30 30-72,0-1 0,-1 1 1,1-1-1,-1 0 0,0 0 0,0-1 0,-1 1 1,1-1-1,-1 1 0,-1-1 0,1 0 0,-1 0 1,0 0-1,0 0 0,0 1 0,-1-1 0,0 0 1,0 0-1,-1 0 0,-1-9 0,0 8-9,0 1 1,-1-1-1,1 1 1,-2-1-1,1 1 0,0 0 1,-1 0-1,0 0 0,-1 1 1,1 0-1,-1-1 0,0 1 1,0 1-1,-1-1 1,1 1-1,-1 0 0,-9-5 1,4 5-4,0-1 1,0 1-1,0 1 1,0 0-1,0 1 1,-1 0-1,1 1 1,-1 0-1,0 0 1,-17 3-1,-2 1-167,1 1-1,-58 16 0,83-18 105,0-1 0,0 1 0,1 0-1,-1 0 1,0 0 0,1 1-1,-1-1 1,1 1 0,-8 7 0,12-9 44,-1-1 0,0 1 1,1 0-1,-1 0 0,1-1 1,-1 1-1,1 0 1,-1 0-1,1 0 0,0 0 1,0 0-1,-1 0 0,1 0 1,0 0-1,0 0 0,0 0 1,0 0-1,0 0 0,0 0 1,0-1-1,1 3 1,-1-1-48,1 0 1,0 0-1,0-1 1,1 1-1,-1 0 1,0-1-1,0 1 1,1 0-1,-1-1 1,1 0 0,0 1-1,-1-1 1,1 0-1,2 1 1,18 11-1377,1-1 0,1-1 0,-1-1 0,2-1 0,30 7 0,-13-5-981</inkml:trace>
</inkml:ink>
</file>

<file path=ppt/ink/ink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7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2432,'0'0'107,"0"0"1,1 0-1,-1 0 0,0 0 0,1 0 1,-1 0-1,0 0 0,0 0 1,1 0-1,-1 0 0,0 0 0,0 0 1,1 1-1,-1-1 0,0 0 1,0 0-1,1 0 0,-1 1 1,0-1-1,0 0 0,1 0 0,-1 0 1,0 1-1,0-1 0,0 0 1,0 1-1,0-1 0,1 0 0,-1 0 1,0 1-1,0-1 0,0 0 1,0 1-1,0-1 0,0 0 0,0 1 1,2 21 1472,-6 37-1058,3-43 190,-26 686 3128,51-386-2432,-24-314-1421,0 1 1,1 0-1,-1 0 1,0-1-1,1 1 1,0-1-1,-1 1 1,1 0-1,0-1 1,0 1-1,1-1 1,-1 0-1,0 1 1,1-1-1,0 0 1,-1 0-1,1 0 1,0 0 0,0 0-1,0 0 1,0-1-1,0 1 1,1-1-1,-1 1 1,0-1-1,1 0 1,-1 0-1,1 0 1,-1 0-1,1-1 1,0 1-1,-1 0 1,1-1-1,0 0 1,-1 0-1,1 0 1,0 0 0,0 0-1,-1 0 1,1-1-1,4 0 1,9-4-523,0 0 1,0-1 0,-1 0 0,0-1-1,17-10 1,-25 13 189,43-20-1468</inkml:trace>
</inkml:ink>
</file>

<file path=ppt/ink/ink1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1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26 4736,'-16'-11'2505,"16"10"-2421,0 1 1,0 0 0,0-1 0,-1 1 0,1 0 0,1-1 0,-1 1 0,0 0 0,0-1 0,0 1-1,0 0 1,0-1 0,0 1 0,0 0 0,0-1 0,0 1 0,1 0 0,-1-1 0,0 1 0,0 0 0,0-1-1,1 1 1,-1 0 0,0 0 0,1-1 0,-1 1 0,0 0 0,0 0 0,1 0 0,-1-1 0,1 1-1,1-1 28,0 0 0,0 1 0,0-1 0,0 0 0,0 1 0,0 0 0,1-1 0,-1 1 0,0 0 0,0 0 0,0 0 0,1 1 0,-1-1 0,0 0 0,0 1 0,4 1 0,-1-1 46,-1 1 0,1 0 0,-1 1 0,1-1 0,-1 1 0,0 0 0,0 0 0,0 0 0,0 0 0,-1 1 0,1-1 0,-1 1 0,0 0 0,0 0 0,0 1 0,-1-1 0,1 0 0,-1 1 0,0 0 0,0-1 0,-1 1 0,0 0 0,1 0 0,-2 0 0,1 0 0,0 6 1,1 8 464,4 36 890,2 0 1,3 0-1,32 99 1,-14-74-786,20 45-70,-43-112-632,-1 1 0,0-1 0,-1 1 0,-1 0 0,0 0 0,-1 0 0,0 1 0,-1-1 0,-2 22 0,1-29-15,-1 0 1,0-1-1,0 1 1,-1 0-1,0-1 1,0 0-1,0 1 1,-1-1-1,0 0 0,0 0 1,0 0-1,-1-1 1,0 1-1,0-1 1,-1 0-1,1 0 1,-1 0-1,0-1 1,0 1-1,-1-1 1,-10 6-1,-2-2 37,0 0-1,-1-1 0,0-1 0,0-1 1,0 0-1,-1-2 0,1 0 0,-22 0 1,26-3 6,-1 0 0,1-1 1,-1 0-1,1-1 1,0-1-1,-1-1 1,1 0-1,1-1 0,-1 0 1,-24-14-1,36 18-52,0-1 1,0 0-1,0 0 0,0-1 0,0 1 0,1 0 0,-1-1 1,1 0-1,-1 0 0,1 0 0,0 0 0,0 0 0,-1-3 1,2 3-61,0 1 1,1 0 0,-1 0-1,1-1 1,-1 1-1,1 0 1,0 0 0,0-1-1,0 1 1,1 0 0,-1-1-1,0 1 1,1 0 0,0 0-1,-1 0 1,2-3 0,2-2-798,0 0 0,1 0 0,0 1 1,0-1-1,1 1 0,-1 0 1,1 1-1,1 0 0,-1 0 1,9-5-1,5-3-2366</inkml:trace>
</inkml:ink>
</file>

<file path=ppt/ink/ink1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2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8704,'3'7'4352,"35"-17"-4096,-24 1 8063,5 18-7679,10-9 0,13 3 256,10-3 0,0-3-1280,8-6 128,-8 5 640,-4 1 0,-11-1-896,-9 1 0,-13 3-2560,-15 3 128,-6 1-127,1-1-1</inkml:trace>
</inkml:ink>
</file>

<file path=ppt/ink/ink1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4:05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87 1408,'1'-3'210,"-1"0"1,1 0-1,0 0 1,0 1-1,1-1 1,-1 0-1,0 1 1,1-1-1,-1 0 1,1 1-1,0 0 1,0-1-1,4-3 1,37-31 3194,-34 29-2205,-9 8-1164,0 0 0,0 0 0,0 0 0,0 0 0,1 0 0,-1 0 0,0 0 0,0 0 0,0 0 0,0 0 0,0 0 0,0 0 0,1 0 0,-1 0 1,0 0-1,0 0 0,0 0 0,0 0 0,0 0 0,1 0 0,-1 0 0,0 0 0,0 0 0,0 0 0,0 0 0,0 1 0,0-1 0,0 0 0,1 0 0,-1 0 0,0 0 0,0 0 0,0 0 1,0 0-1,0 0 0,0 0 0,0 1 0,0-1 0,0 0 0,0 0 0,0 0 0,0 0 0,0 0 0,0 0 0,1 1 0,-1-1 0,0 0 0,0 0 0,0 0 0,0 0 0,0 0 0,-1 1 1,1-1-1,0 0 0,0 0 0,0 0 0,0 0 0,0 0 0,0 0 0,0 1 0,0-1 0,0 0 0,-2 19 1433,-6 21 145,-2-14-909,2 0 0,1 1 0,1 0 0,1 0 0,-2 46 0,7-64-739,-1 1 1,2 0 0,-1-1-1,2 1 1,-1-1 0,1 1-1,1-1 1,-1 0 0,1 0-1,1 0 1,0 0 0,0-1-1,1 1 1,0-1 0,0 0-1,1 0 1,0-1-1,1 0 1,10 10 0,1-2-2100,-3-5-299</inkml:trace>
</inkml:ink>
</file>

<file path=ppt/ink/ink1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3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91 3584,'-1'0'111,"0"0"0,0 0 0,0 0 0,0 1 0,0-1 0,0 0 0,0 0 0,1 0 0,-1-1 0,0 1 0,0 0 0,0 0 1,0 0-1,0-1 0,0 1 0,1 0 0,-1-1 0,0 1 0,0-1 0,1 1 0,-1-1 0,0 1 0,0-1 0,1 1 0,-1-1 0,1 0 0,-2 0 0,10-20 3366,4-5-3535,-5-6 1345,-9 29 487,-8 21-355,2 0-1052,2 0 0,0 1 0,1 0 1,1 0-1,0 0 0,2 0 1,0 1-1,1-1 0,1 1 0,3 23 1,6 26 161,26 105 0,-32-162-558,-1 0 1,0-1-1,-1 1 0,-1 1 1,0-1-1,-1 12 0,1-19-125,-1 0 0,0-1 0,0 1-1,0-1 1,-1 1 0,1-1 0,-1 1 0,0-1-1,0 0 1,0 0 0,-1 0 0,0 0-1,0 0 1,0-1 0,0 1 0,0-1 0,0 0-1,-1 0 1,-5 3 0,9-5 13,-1-1 0,0 1 0,0-1 0,0 0 0,1 1 0,-1-1 0,0 0 0,0 1 0,0-1 0,0 0 0,0 0 0,0 0 0,1 0 0,-1 0 0,0 0 0,0 0 0,0 0 1,0 0-1,0 0 0,0 0 0,0-1 0,0 1 0,1 0 0,-1-1 0,0 1 0,0-1 0,0 1 0,1-1 0,-1 1 0,0-1 0,1 1 0,-1-1 0,0 0 0,1 1 0,-1-1 0,1 0 0,-1 1 0,1-1 0,-1 0 0,1 0 0,-1 0 0,1 0 0,0 1 0,0-1 0,-1 0 1,1 0-1,0 0 0,0 0 0,0 0 0,0-1 0,0-7-1907</inkml:trace>
</inkml:ink>
</file>

<file path=ppt/ink/ink1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4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1 143 2304,'15'-15'1043,"2"1"0,0 1 0,0 1 1,1 0-1,1 1 0,0 1 0,22-8 0,34-10-172,-62 25-735,-1 1 0,1 0-1,-1 1 1,1 0 0,0 1 0,0 0 0,-1 1 0,1 1 0,0 0 0,-1 0 0,1 1 0,17 7 0,-24-8-83,0 1 0,0-1 0,0 1 0,-1 0 0,1 0 0,-1 0 0,0 1 0,0 0 0,0 0 0,-1 1 1,1-1-1,-1 1 0,0 0 0,0 0 0,-1 0 0,1 0 0,-1 1 0,0 0 0,-1-1 0,1 1 0,-1 0 0,0 0 0,-1 1 0,1-1 0,-1 0 0,0 9 1,-1-2 39,-1-1 1,-1 1-1,0-1 1,0 0-1,-1 0 1,-1 0 0,0 0-1,-1-1 1,-9 19-1,3-12 74,-1 0 0,0-1 0,-1-1-1,-1 0 1,-19 16 0,-13 7 181,-1-3 0,-2-2 0,-61 32-1,100-60-312,-52 25-9,59-29-36,0-1 0,-1 0 0,1 0 1,0 0-1,-1-1 0,1 1 0,0-1 0,-1 1 0,1-1 1,-1 0-1,1-1 0,0 1 0,-1 0 0,1-1 0,0 0 1,-5-1-1,7 1 7,1 1 1,-1 0 0,1 0 0,0 0-1,-1-1 1,1 1 0,0 0-1,-1 0 1,1-1 0,0 1-1,0 0 1,-1-1 0,1 1 0,0 0-1,0-1 1,0 1 0,-1-1-1,1 1 1,0 0 0,0-1-1,0 1 1,0-1 0,0 1-1,0 0 1,0-1 0,0 1 0,0-1-1,0 1 1,0 0 0,0-1-1,0 1 1,0-1 0,0 1-1,0-1 1,0 1 0,0 0 0,1-1-1,-1 1 1,0 0 0,1-1-1,17-20-101,29-13 17,-45 33 95,4-2 1,0-1 0,0 1 0,0 0 0,0 1 0,0 0 0,1 0 0,-1 0 0,1 0 0,-1 1 0,1 0 0,0 1 0,0 0 0,-1 0 0,1 0 0,0 1 0,11 2 0,-9-1 60,1 2 1,-1-1-1,1 1 1,-1 1 0,0-1-1,-1 1 1,1 1-1,-1 0 1,0 0-1,13 13 1,-17-16-269,0 1 0,1-2 0,-1 1 1,1 0-1,0-1 0,0 0 0,0 0 1,0 0-1,0-1 0,1 0 0,-1 0 0,0 0 1,1 0-1,-1-1 0,0 0 0,10-1 0,-11 1-5,30 0-2121</inkml:trace>
</inkml:ink>
</file>

<file path=ppt/ink/ink1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5:34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41 243 5760,'-2'1'274,"0"-1"-1,0 0 1,0 1 0,0-1 0,1 1 0,-1-1-1,0 1 1,0 0 0,1 0 0,-1 0-1,1 0 1,-1 0 0,1 0 0,-1 0 0,1 1-1,0-1 1,-1 0 0,1 1 0,0-1-1,0 1 1,0 0 0,0-1 0,0 1 0,0 0-1,1-1 1,-1 1 0,1 0 0,-1 0-1,1 0 1,-1-1 0,1 1 0,0 0 0,0 0-1,0 3 1,0 3 119,0 0 0,0-1 0,1 1 0,0 0 0,0-1 0,1 1 0,0-1 0,4 12 0,-1-10-328,-1 0-1,2 0 0,-1 0 0,1 0 0,0-1 0,1 0 0,0-1 0,0 1 0,1-1 0,0-1 0,0 1 0,1-1 1,-1-1-1,14 7 0,-3-4 103,1 0 1,-1-1-1,1-2 0,1 0 1,-1-1-1,24 2 1,-30-6-114,1 0 1,-1-1 0,1-1-1,-1 0 1,1-1 0,-1-1-1,0 0 1,0-1 0,-1 0-1,1-1 1,-1 0 0,0-2-1,-1 1 1,0-1 0,17-15-1,-22 18-49,-1-1 0,0 1 0,0-1 0,0-1 0,0 1-1,-1-1 1,0 0 0,-1 0 0,0 0 0,0-1 0,0 1 0,-1-1-1,0 0 1,0 0 0,-1-1 0,0 1 0,-1 0 0,0-1-1,0 1 1,0-1 0,-2-10 0,1 9-14,-1-1 0,-1 0 0,0 1 0,0-1 1,-1 1-1,-1 0 0,1 0 0,-2 0 0,1 0 0,-1 0 0,-11-14 0,4 10 21,0 1 0,-1 0 0,0 1 0,-1 0 0,0 1-1,-1 1 1,0 0 0,-31-14 0,26 18-62,0 2 0,0 0 1,0 1-1,0 1 0,0 1 0,0 1 1,-1 0-1,-35 6 0,45-1-333,-1-1 1,1 1-1,0 1 1,0 0-1,-17 13 1,27-18 352,-68 45-2680</inkml:trace>
</inkml:ink>
</file>

<file path=ppt/ink/ink1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15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178 122 3200,'0'0'68,"0"1"1,0-1-1,0 0 1,0 0-1,0 1 1,0-1-1,0 0 1,0 0-1,0 0 1,0 1-1,0-1 1,0 0-1,0 0 1,0 1-1,0-1 1,0 0-1,1 0 1,-1 0-1,0 1 1,0-1 0,0 0-1,0 0 1,0 0-1,0 1 1,1-1-1,-1 0 1,0 0-1,0 0 1,0 0-1,0 0 1,1 1-1,-1-1 1,0 0-1,0 0 1,1 0-1,-1 0 1,0 0-1,0 0 1,0 0-1,1 0 1,-1 0-1,0 0 1,0 0-1,1 0 1,-1 0-1,0 0 1,0 0-1,0 0 1,1 0-1,-1 0 1,0 0-1,0 0 1,1 0-1,-1 0 1,0 0-1,0-1 1,0 1-1,0 0 1,1 0-1,-1 0 1,10-19 4588,-5 9-4896,-1-1 831,0 2 2342,-2 23-722,-11 109 156,9-102-2256,1 0 0,1 0-1,0 0 1,2-1-1,0 1 1,1-1 0,2 0-1,0 0 1,1 0-1,0-1 1,2-1-1,12 20 1,-20-35-102,0-1-1,0 1 1,1 0 0,-1-1-1,0 1 1,1-1 0,0 0-1,-1 0 1,1 0 0,0 0-1,0 0 1,0-1 0,0 1-1,1-1 1,-1 0 0,0 0-1,1 0 1,-1 0 0,0 0-1,6-1 1,-4 0-3,0-1 0,1 0 1,-1 0-1,0 0 0,0-1 0,0 1 0,0-1 1,0 0-1,-1-1 0,1 1 0,-1-1 1,6-4-1,2-3-21,-1 1 0,-1-2 0,1 0 0,-2 0 0,1 0 0,-2-1 0,0-1 0,13-24 0,1-22-17,16-66 1,5-15-59,-37 105 64,-3 16-31,-2 15 30,-1 7 5,-2 14 110,0 0-1,-1 0 0,-9 30 1,-6 33 432,16-38-372,1 1 1,3 0-1,14 82 1,-8-68 10,2 75-1,-44 389-159,30-491-91,-1 1 0,-1-1 0,-2 0-1,-1 0 1,-13 28 0,14-41 45,0 0 1,-1-1-1,-1 0 1,-1 0-1,0-2 1,-1 1-1,0-1 1,-2-1-1,-20 17 1,28-25 87,-1-1 0,0 0 0,-1 0 0,1 0 0,-1-1 1,0 0-1,1 0 0,-1-1 0,0 0 0,-1-1 0,1 0 0,0 0 1,0-1-1,-1 0 0,1 0 0,0 0 0,0-1 0,-1-1 0,1 0 1,0 0-1,-11-4 0,7 1 42,0 0 1,0-1 0,1 0-1,0-1 1,0 0-1,0-1 1,1 0-1,0-1 1,1 0 0,0 0-1,0-1 1,-13-20-1,11 12 20,0-1 0,1 0-1,1 0 1,1-1 0,1 0-1,-8-36 1,13 50-102,1 0 0,0 0 1,1 0-1,-1 0 0,1 0 0,0 0 0,1 0 1,0 0-1,0 0 0,0 0 0,0 1 0,1-1 1,0 0-1,0 1 0,1-1 0,-1 1 0,1 0 0,0 0 1,1 0-1,-1 0 0,1 0 0,0 1 0,0-1 1,0 1-1,1 0 0,0 1 0,-1-1 0,10-4 1,9-2-354,1 0 1,0 2-1,0 0 1,0 2 0,1 1-1,43-4 1,-10 1-2445,-20 1-149,-1-1-149</inkml:trace>
</inkml:ink>
</file>

<file path=ppt/ink/ink1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16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1 240 2816,'0'-6'767,"1"0"-1,-1 0 1,1 0-1,1 0 1,-1 0 0,1 0-1,0 0 1,1 0 0,-1 1-1,1-1 1,7-9-1,-2 4-31,0 1 0,1 0 0,0 1-1,1 0 1,15-11 0,-3 5-66,1 1 0,1 1-1,0 0 1,1 2 0,34-10 0,-58 20-622,1 0 0,0 1 0,0 0 0,0-1 0,0 1 0,0 0 0,0 0 1,-1 0-1,1 0 0,0 0 0,0 0 0,0 1 0,0-1 0,0 1 0,0-1 0,-1 1 0,1 0 0,0 0 1,-1-1-1,1 1 0,0 0 0,1 2 0,0 0 13,0 0-1,-1 0 1,1 0-1,-1 1 1,1-1-1,-1 1 1,0-1 0,-1 1-1,4 7 1,0 9 33,0 0 0,-1 0 0,1 27 0,-4-38-75,2 19 13,1-3 22,-2 0-1,-2 50 0,0-69-54,-1-1 0,1 1 0,-1-1 0,0 1 0,-1-1 1,1 0-1,-1 0 0,0 1 0,-1-1 0,1 0 0,-1-1 0,0 1 0,0 0 0,0-1 0,-1 0 0,0 0 0,1 0 0,-2 0 0,-5 4 0,-5 2 11,-1-2-1,0 0 1,0-1-1,-32 9 1,40-13-6,0-2 0,0 1 0,0-1 0,0 0 0,0-1 0,-1 1 0,1-2 0,0 1 0,0-1 0,0-1 0,0 1 1,0-1-1,-8-4 0,1-5-34,23 2-40,-5 8 59,0 0 0,1 0 0,-1 0 0,0 1 0,0-1 0,0 1-1,1 0 1,-1 0 0,0 0 0,6 1 0,13 6 105,0 0-1,0 1 1,26 15 0,9 4 453,-42-21-387,0-2 0,-1 0 0,2 0 0,-1-1-1,0-1 1,1-1 0,-1 0 0,1-1 0,21-3-1,-25 2-915,1-1 0,-1-1 0,0 0 0,0-1 0,0 0 0,22-11-1,-9 1-2314</inkml:trace>
</inkml:ink>
</file>

<file path=ppt/ink/ink1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17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5120,'4'2'2624,"7"2"-786,0 0-1,0 0 1,0-1 0,14 2 0,-3-3-915,0 0 0,0-1 0,29-3 1,142-30 169,-191 32-1031,42-12-89,8-1-1718,-21 10-3011,-29 3 2047</inkml:trace>
</inkml:ink>
</file>

<file path=ppt/ink/ink1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17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7936,'9'0'3968,"62"0"-2304,-48 0 6399,11 0-7423,17 6 128,6-6-128,-2 0 128,-1 0-1152,1 0 0,-13 0-1024,1 0 128,0-6-1792,-6-4 1</inkml:trace>
</inkml:ink>
</file>

<file path=ppt/ink/ink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7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3840,'4'-16'1920,"58"2"-1536,-39 14 2560,14-9-2816,11 9 128,4 0 0,-6 0 128,11 0-512,14 4 128,-10-8-256,-10 8 0,1 1-1024,-1 2 128</inkml:trace>
</inkml:ink>
</file>

<file path=ppt/ink/ink1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1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1 720 5248,'-1'-2'436,"2"0"0,-1 0 0,0 0 0,0 0 1,1 0-1,-1 0 0,1 0 0,-1 0 0,1 0 0,0 0 0,0 0 1,0 0-1,0 0 0,0 0 0,0 1 0,0-1 0,1 0 0,-1 1 1,1-1-1,-1 1 0,1 0 0,0-1 0,3-1 0,2 0 31,1-1-1,0 1 1,1 1-1,15-4 1,-16 5-83,1-1 0,-1-1 0,0 1 0,0-1-1,12-7 1,-19 10-379,138-96 1988,-122 82-1800,-1 0 0,-1-2 1,0 0-1,-1 0 0,22-34 1,-29 38-175,91-158 450,-87 147-416,-1-1 1,0 0 0,-2-1 0,-1 1-1,6-40 1,-13 62-49,1 0 0,-1 0 0,1 0 1,-1-1-1,0 1 0,0 0 0,0 0 0,0-1 0,0 1 0,0 0 0,-1 0 0,1 0 0,-1 0 0,0 0 0,1-1 1,-1 1-1,0 0 0,0 0 0,0 1 0,-3-4 0,3 6-4,1 1 1,-1 0-1,0-1 0,1 1 1,-1 0-1,1-1 0,0 1 1,-1 0-1,1 0 0,0 0 1,0-1-1,0 1 0,0 0 1,0 0-1,1 2 0,6 31-26,-2 0-1,-2 1 0,-1-1 1,-5 66-1,-7 123-43,11-188 61,2 0 1,2 0 0,1-1-1,12 42 1,-12-62 91,-5-9-345,-9-8-823,0-1 297,6 3 418,0-1-70,2 1-6198,9-3 3821</inkml:trace>
</inkml:ink>
</file>

<file path=ppt/ink/ink1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2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4352,'0'-1'398,"0"0"0,0 0 0,1 0 0,-1 0 0,0 0 0,0 0 0,1 1 0,-1-1 0,0 0 0,1 0 0,-1 0 0,1 0 0,0 0 0,-1 0 0,1 1 0,0-1 0,-1 0 0,1 0 0,1 0 0,22-10 2922,31 2-2423,-50 9-616,185-17 3858,-74 8-3363,114-5 26,-228 14-782,-1 0-1,0 0 1,0 0-1,1 0 1,-1 0-1,0 0 1,1 1-1,-1-1 1,0 0-1,0 1 1,1-1-1,-1 1 1,0-1-1,0 1 1,0-1-1,0 1 1,1 0-1,-1 0 1,0-1-1,0 1 1,-1 0-1,1 0 1,0 0-1,0 0 1,0 0-1,0 2 1,0 0-10,0 0 1,-1-1-1,1 1 1,-1 0 0,0 0-1,0-1 1,0 1-1,0 0 1,0-1 0,-1 1-1,1 0 1,-2 3-1,-4 11-21,0-1-1,-1 1 1,-11 17-1,17-33 13,-318 545 161,313-536-153,-94 164 289,96-162-676,4-16-4512,0 2 3694,0-8-1747</inkml:trace>
</inkml:ink>
</file>

<file path=ppt/ink/ink1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2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8 3712,'-1'-5'11621,"13"3"-9237,16 3-1712,25 7 518,1-2 1,1-2-1,-1-3 0,96-9 1,-116 7-904,-2 0 182,-31 1-559,-1 0-1,0 0 1,0 0-1,1 0 1,-1 0-1,0 0 0,0 0 1,1 1-1,-1-1 1,0 0-1,1 0 1,-1 0-1,0 0 1,0 0-1,1 0 1,-1 0-1,0-1 0,1 1 1,-1 0-1,0 0 1,0 0-1,1 0 1,-1 0-1,0 0 1,0 0-1,1-1 0,-1 1 1,0 0-1,0 0 1,0 0-1,1-1 1,-1 1-1,0 0 1,0 0-1,0 0 1,0-1-1,1 1 0,-1 0 1,0 0-1,0-1 1,0 1-1,0 0 1,0-1-1,0 1 1,0 0-1,0 0 1,0-1-1,0 1 0,0 0 1,0-1-1,0-1-2831,5 4-171</inkml:trace>
</inkml:ink>
</file>

<file path=ppt/ink/ink1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3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53 3200,'-18'5'4351,"32"-6"962,48 10-3936,-28-3-585,0-2-1,1-1 1,50-3-1,396-75-983,-476 74-280,1 0-1,-1 0 0,0 1 0,1-1 0,-1 1 0,1 1 0,-1-1 0,1 1 1,-1 0-1,0 0 0,7 2 0,-7-1-1852</inkml:trace>
</inkml:ink>
</file>

<file path=ppt/ink/ink1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4.1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3840,'-1'0'335,"0"1"0,1-1-1,-1 0 1,1 1 0,-1-1 0,0 1 0,1-1-1,-1 1 1,1-1 0,0 1 0,-1-1 0,1 1 0,-1-1-1,1 1 1,0 0 0,-1-1 0,1 1 0,0 0 0,0-1-1,-1 1 1,1 1 0,-1 22 2944,9 31-2223,-5-39-235,14 119 598,-2 191-1,-13-290-1359,0-24-654,-1-26-1770,0-10 147,7-2-214</inkml:trace>
</inkml:ink>
</file>

<file path=ppt/ink/ink1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5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0 213 4352,'11'167'12841,"18"19"-9942,67 193-3152,-69-273 275,-28-163-38,2 0 1,13-86 0,-7 75-67,23-140 139,1-13-8,-14 84 272,-14 126-251,-1-1 1,1 1-1,1 0 0,0 0 1,1 0-1,0 0 0,1 1 1,0-1-1,10-12 0,-11 20-1,0-1 0,0 1-1,1 0 1,0 0 0,-1 1 0,1-1-1,0 1 1,0 1 0,0-1-1,1 1 1,-1 0 0,10 0 0,9-3 40,-4 2-51,0 0 0,0 2 0,0 0 0,1 1 0,-2 1 0,23 5 0,40 3-37,-56-6 35,53 11-1,-57-9-24,0-1 0,1-1 0,33 1-1,127-19-13,-129 7 20,0 2 0,66 4 0,32 15-168,-92-6 110,0-3 1,0-2-1,1-3 0,71-10 1,-63 2 73,115 0 0,-143 10-66,-1 2-1,46 11 0,-41-6-29,66 3-1,19-7 32,374-6-722,-500 0 720,131-11-747,245 11 0,-159 6 377,-168-5-619,-41 0 26,-12 0 606,1 1 0,0-1 0,0 0-1,0 0 1,0 0 0,-1-1 0,1 1 0,0 0-1,0-1 1,0 1 0,-1-1 0,4-1 0,3 1-2061</inkml:trace>
</inkml:ink>
</file>

<file path=ppt/ink/ink1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6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0 458 5248,'25'-12'11287,"-9"3"-9647,46-23-939,-43 23-452,-1 1 0,0-2 0,0-1 1,-1 0-1,-1-1 0,0-1 1,0 0-1,23-28 0,-18 13-169,-1 0 0,-1-1 0,-2-1 0,-1-1 0,-2-1 0,-1 0 0,9-34 0,-30 115 115,-1 50 0,-1 2-94,-24 134 326,25-172-193,9-62-575,2-22-8512,5 13 6144</inkml:trace>
</inkml:ink>
</file>

<file path=ppt/ink/ink1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7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351 34 3200,'1'-16'7873,"-2"0"-3864,0 16-3908,0-1 0,-1 1-1,1 0 1,0 0 0,-1-1 0,1 1-1,0 0 1,-1 0 0,1 0 0,0 1-1,0-1 1,-1 0 0,1 1 0,0-1-1,-1 0 1,1 1 0,-1 0-1,-8 3 172,1 0 0,0 1-1,0 0 1,-15 11 0,-10 6 161,16-9-255,-1 0 0,2 2 0,0 0 0,1 1-1,0 0 1,2 1 0,0 1 0,0 1-1,2 0 1,0 0 0,2 1 0,0 1-1,1-1 1,1 2 0,1-1 0,1 1 0,-5 30-1,11-47-148,-1 0 0,0-1 0,1 1 0,0 0 0,0 0 1,1 0-1,-1 0 0,1-1 0,0 1 0,0 0 0,1-1 0,-1 1 0,1-1 0,0 1 0,0-1 0,1 0 0,-1 0 0,1 0 0,0 0 0,0 0 0,0 0 0,0-1 0,1 0 0,0 0 0,-1 0 0,1 0 0,0 0 0,1-1 0,-1 1 0,0-1 0,1 0 0,-1-1 0,1 1 0,-1-1 0,8 1 0,13 3 96,1-1-1,0-2 1,0 0-1,0-2 1,29-3-1,-51 3-124,0 0 0,0-1 0,0 1-1,0-1 1,0 0 0,0 0 0,-1 0 0,1-1-1,0 1 1,0-1 0,-1 0 0,1 0 0,-1 0-1,0-1 1,0 1 0,0-1 0,0 1-1,0-1 1,0 0 0,-1-1 0,1 1 0,-1 0-1,0-1 1,0 1 0,0-1 0,0 1 0,-1-1-1,0 0 1,1 0 0,-1 0 0,-1 0-1,1 0 1,-1 0 0,1 0 0,-1 0 0,0 0-1,0 0 1,-2-4 0,2 3-22,-1 1 1,1-1-1,-1 1 0,-1-1 0,1 1 1,-1 0-1,1-1 0,-1 1 1,-1 0-1,1 0 0,0 0 0,-1 1 1,0-1-1,0 1 0,0-1 1,0 1-1,-1 0 0,1 0 0,-1 0 1,1 1-1,-1-1 0,0 1 1,0 0-1,-1 0 0,1 0 0,0 1 1,0-1-1,-1 1 0,1 0 0,-1 0 1,1 1-1,-1-1 0,-6 1 1,0 2 48,1-1 1,-1 2 0,1-1 0,0 1-1,0 1 1,0 0 0,1 0-1,-1 1 1,1 0 0,0 1 0,0 0-1,1 0 1,-1 1 0,2 0 0,-1 0-1,1 1 1,0 0 0,0 1 0,-8 14-1,14-22-48,-1 1 0,1 0 0,0 0 0,0 0 0,0 0 0,1 0 0,-1 0 0,0 0 0,1 0 0,-1 0 0,1 0-1,-1 0 1,1 0 0,0 0 0,0 0 0,0 1 0,0-1 0,1 0 0,-1 0 0,1 0 0,-1 0 0,1 0 0,0 0 0,-1 0 0,1 0-1,0 0 1,0 0 0,2 2 0,0-1-295,0 0 0,0 0 0,1-1 0,-1 1 0,0-1 0,1 0 1,0 0-1,-1 0 0,1 0 0,0-1 0,0 1 0,0-1 0,5 1 0,15 2-2649</inkml:trace>
</inkml:ink>
</file>

<file path=ppt/ink/ink1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6:38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85 5248,'0'0'154,"0"-1"0,1 1-1,-1 0 1,0-1 0,0 1 0,0-1 0,0 1 0,0-1-1,0 1 1,0 0 0,0-1 0,0 1 0,0-1 0,0 1-1,-1 0 1,1-1 0,0 1 0,0-1 0,0 1 0,-1 0 0,1-1-1,0 1 1,0 0 0,-1-1 0,1 1 0,0 0 0,0-1-1,-1 1 1,1 0 0,0 0 0,-1-1 0,-9 9 4757,-7 21-1583,14-21-3182,1-1-1,0 1 1,1-1-1,0 1 1,0 0 0,1 0-1,-1 0 1,2-1-1,-1 1 1,1 0-1,0 0 1,1 0 0,0-1-1,0 1 1,1-1-1,0 0 1,4 8-1,-5-12-110,0 1 1,0-1-1,0 0 0,1 0 0,-1 0 0,1 0 0,0-1 0,0 1 0,0-1 0,0 0 0,0 1 0,1-1 0,-1-1 0,1 1 0,-1-1 0,1 1 0,0-1 1,-1 0-1,1 0 0,0 0 0,0-1 0,0 1 0,0-1 0,-1 0 0,1 0 0,0-1 0,0 1 0,0-1 0,0 0 0,-1 0 0,1 0 0,0 0 0,-1-1 1,1 1-1,5-4 0,-4 2-32,1 0 0,-1 0 0,1-1 0,-1 0 0,0 0 0,0 0 0,-1 0 0,1-1 0,-1 1 0,0-1 0,0-1 0,-1 1 0,0 0 0,1-1 0,-2 0 0,1 1 0,-1-1 1,0 0-1,0 0 0,0-1 0,-1 1 0,0 0 0,0 0 0,-1-1 0,0 1 0,0-1 0,0 1 0,-1 0 0,0 0 0,0-1 0,-1 1 0,0 0 0,0 0 0,0 0 0,0 0 0,-1 0 0,0 1 0,-1-1 0,1 1 1,-1 0-1,-6-7 0,2 6-18,1 0 0,-1 0 0,0 1 1,0 0-1,0 1 0,-1 0 1,1 0-1,-19-4 0,23 6-4,0 1 0,0 0-1,-1 0 1,1 0 0,-1 1-1,1 0 1,0 0 0,-1 0 0,1 0-1,-1 0 1,1 1 0,0 0-1,-1 0 1,1 0 0,0 1 0,0-1-1,0 1 1,0 0 0,0 0-1,0 1 1,1-1 0,-4 3 0,6-4-19,0 0 0,0 1 0,0-1 1,0 0-1,0 0 0,0 0 1,0 1-1,1-1 0,-1 0 0,1 1 1,-1-1-1,1 0 0,-1 1 0,1-1 1,0 1-1,0-1 0,0 0 0,-1 1 1,1-1-1,1 1 0,-1-1 1,0 1-1,1 1 0,0 1-98,0-1 1,0 0-1,1 0 0,0 0 1,-1-1-1,1 1 0,0 0 0,1-1 1,-1 1-1,3 2 0,1 0-344,-1 0 0,1-1 0,1 1 0,-1-1 0,0 0-1,1-1 1,0 0 0,13 5 0,83 5-10506,-90-8 11717,-1 1 1,0 0 0,-1 1 0,1 1 0,-1-1-1,-1 2 1,11 9 0,-4-4-101,-9-8-361,0 0 1,0 1 0,0 0-1,-1 0 1,0 0 0,-1 1-1,1 0 1,-1 1 0,-1-1-1,0 1 1,0 0 0,-1 1-1,0-1 1,0 1 0,3 15-1,-7-24-252,3 9 237,-2 0 0,1 0-1,-1 1 1,-1-1-1,0 12 1,0-19-169,-1 0 0,0 0 0,0 0 0,0 0-1,0 0 1,0 0 0,0 0 0,-1-1 0,1 1 0,-1 0 0,0-1 0,0 1-1,0-1 1,0 0 0,0 0 0,0 1 0,-1-1 0,1-1 0,-1 1 0,-5 3-1,-22 9 289,0-2-1,0 0 0,-2-2 1,1-1-1,-1-2 0,0-1 1,-1-2-1,1-1 0,-55-2 1,68-1-2700,8-3-490</inkml:trace>
</inkml:ink>
</file>

<file path=ppt/ink/ink1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21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1 3840,'-5'0'928,"1"1"0,0-1 0,0 1 0,0 0 0,0 0 0,0 0 0,-8 4 0,-28 20 746,-31 40-2502,62-56 1518,-6 6-599,-32 30 1038,2 3-1,-73 101 1,91-118-749,23-27-315,1 0-1,-1 0 1,0 0-1,1 0 0,0 1 1,0-1-1,-4 9 1,7-11 1,-2 9 784,18-10-734,-14-1-146,111 0-80,208 5 348,-178-3-1279,-48-12-2931,-58 7-2022,-36 6 4074</inkml:trace>
</inkml:ink>
</file>

<file path=ppt/ink/ink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9:58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15 301 3328,'-1'1'251,"-1"1"1,1-1-1,0 1 0,0-1 0,0 1 1,0 0-1,0-1 0,0 1 1,0 0-1,0 0 0,1 0 1,-1-1-1,1 1 0,0 0 1,-1 0-1,1 0 0,0 0 1,0 0-1,0 2 0,1 0 73,1 0-1,-1 0 0,1 0 0,0 0 1,0-1-1,0 1 0,1 0 0,2 3 1,8 9-144,0-1 0,0 0 0,2 0 0,0-1 0,0-1 0,1-1 0,1 0 0,0-1 0,0-1 0,1-1 0,1 0 0,0-1 0,0-1 0,0-1 0,0-1 0,1-1 0,0 0 1,0-1-1,1-1 0,-1-2 0,0 1 0,0-2 0,1-1 0,28-6 0,-16 0-33,0-1 1,-1-2-1,45-21 0,-65 27-103,0-2-1,-1 0 0,1 0 1,-1-1-1,-1 0 0,0-1 1,0 0-1,-1-1 0,0 0 1,0 0-1,12-21 0,-18 25-29,0 0 1,0 0-1,-1 0 0,0 0 0,0-1 0,0 1 1,-1 0-1,0-1 0,-1 1 0,1-1 1,-1 1-1,0-1 0,-1 1 0,1-1 1,-4-9-1,1 6-2,0 0 0,-1 0 0,-1 0 0,1 1 0,-2 0 0,1 0 0,-1 0-1,0 1 1,-9-9 0,-1 1-8,-1 0 1,-1 1-1,0 1 0,-1 0 0,0 1 0,-1 2 0,-1 0 0,-29-11 0,26 14-32,0 2-1,0 0 1,-1 2 0,1 1-1,-1 1 1,0 0 0,-45 5-1,51-1-41,0 0-1,-1 1 1,2 1-1,-1 1 1,0 1-1,1 1 1,0 0-1,0 1 1,1 1-1,-24 16 1,34-20-13,1 0 0,-1 1 1,1-1-1,1 1 0,-1 1 1,1-1-1,0 1 1,1 0-1,-1 0 0,1 0 1,-5 15-1,7-17-60,1 0 0,0 1-1,0 0 1,1-1 0,-1 1 0,1-1 0,0 1 0,1-1-1,0 1 1,-1 0 0,2-1 0,-1 0 0,1 1 0,-1-1-1,2 0 1,-1 0 0,0 0 0,5 7 0,0-2-195,0 1 1,0-2-1,1 1 1,0-1-1,1 0 1,0 0 0,0-1-1,1-1 1,0 1-1,14 7 1,56 15-1583</inkml:trace>
</inkml:ink>
</file>

<file path=ppt/ink/ink1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21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0 3200,'-4'4'1536,"-1"8"0,5-4 2816,-6 4-3712,3 11 128,-8-3 384,2 8 0,0 8-1408,-1 3 0,6-5 896,-1 1 0,0-6-384,1 1 0,-1-14-896,-4 0 128,0-4-1536,-2-8 128</inkml:trace>
</inkml:ink>
</file>

<file path=ppt/ink/ink1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2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85 5376,'-1'-2'558,"1"0"1,0 0-1,0 0 0,0 0 1,0-1-1,0 1 0,0 0 1,1 0-1,-1 0 0,1 0 1,-1 0-1,1 0 0,0 0 1,0 0-1,0 1 0,1-3 1,19-39 3132,-21 42-3647,1 1 0,-1 0 0,0-1 0,1 1-1,-1 0 1,0-1 0,1 1 0,-1 0-1,0 0 1,1-1 0,-1 1 0,1 0-1,-1 0 1,0-1 0,1 1 0,-1 0-1,1 0 1,-1 0 0,1 0 0,-1 0 0,1 0-1,-1 0 1,1 0 0,-1 0 0,1 0-1,-1 0 1,1 0 0,-1 0 0,0 0-1,1 0 1,0 1 0,21 11 1846,-17-7-1464,1 0 0,-1 0-1,0 0 1,0 1 0,8 12 0,7 21 235,20 33-128,14 0-277,119 119 0,-161-179-408,-1 1-1,0 0 1,0 0-1,-2 1 1,0 0-1,0 1 1,-1 0-1,-1 0 0,-1 1 1,0 0-1,-1 0 1,0 0-1,-2 0 1,0 1-1,0 0 1,-2 0-1,0 0 1,-1 0-1,-3 22 1,-1-24-1150,0-3-106</inkml:trace>
</inkml:ink>
</file>

<file path=ppt/ink/ink1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3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872 1 7680,'-5'10'1347,"0"0"0,0 0 0,-1-1-1,0 0 1,0 0 0,-12 11 0,-57 57 3194,30-31-4153,-71 95 669,36-38-1218,-257 261 1825,317-347-2015,0-1-1,-31 19 1,-13 1-5401,57-31 2809,2-1-129</inkml:trace>
</inkml:ink>
</file>

<file path=ppt/ink/ink1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3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10368,'14'-9'5120,"29"9"-5760,-32 0 9855,15 0-8959,3 0 128,8 0 0,-8 0 0,13-7-512,-4 4 0,10-6 256,-11 2 128,6-6-768,-6 3 0,-5 1-1024,-7 2 0,-16-6-1792,-4 3 129</inkml:trace>
</inkml:ink>
</file>

<file path=ppt/ink/ink1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3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10752,'34'-20'5376,"3"26"-4865,-28-6 9089,30 0-9344,-12 0 128,12 0-128,-12 0 0,15-13-1280,-8-3 128,-2 0-2432,-7 0 128</inkml:trace>
</inkml:ink>
</file>

<file path=ppt/ink/ink1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4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8192,'3'-1'1156,"1"-1"0,0 1 0,0 0 0,0 0 0,0 1-1,0-1 1,0 1 0,7 0 0,46 2 3838,-31-1-4626,101-4 816,213-34 0,-322 33-1487,1 0 0,32-13 0,3-11-4996,-40 20 2077</inkml:trace>
</inkml:ink>
</file>

<file path=ppt/ink/ink1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4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6784,'3'-16'11121,"3"26"-6407,5 23-4294,13 178 1678,-10-62-2175,4-51-2925,-18-98 2837,0 1 0,0-1 0,1 0 0,-1 1 0,0-1 0,0 1 0,0-1 0,1 0 0,-1 1 0,0-1 0,0 1 0,0-1 0,0 1 0,0-1 0,0 0 0,0 1 0,0-1 0,0 1-1,0-1 1,0 1 0,0-1 0,0 1 0,0-1 0,-1 0 0,1 1 0,0-1 0,0 1 0,0-1 0,-1 0 0,1 1 0,0-1 0,0 0 0,-1 1 0,1-1 0,0 0 0,-1 1 0,1-1 0,0 0 0,-1 0 0,1 1 0,-1-1 0,1 0 0,0 0 0,-1 0 0,1 0 0,-1 1 0,1-1 0,-1 0 0,1 0 0,0 0 0,-1 0 0,0 0 0,-4 0-2907</inkml:trace>
</inkml:ink>
</file>

<file path=ppt/ink/ink1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5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10752,'32'-19'5376,"11"30"-6400,-34-11 11135,14 0-9983,-4 0 0,10-8-128,-6 8 0,0 0-1152,2 0 128,-7-3-2048,-4 3 0</inkml:trace>
</inkml:ink>
</file>

<file path=ppt/ink/ink1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8:36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0 353 4608,'5'6'9126,"5"12"-7244,-9 13-356,1 1 0,8 38 1,41 127-562,-3-18-1134,0 118 302,13 55 225,40 326 1,-95-627-313,-3-28 9,1 0 0,1-1 0,0 0 0,2 0 0,1-1-1,13 27 1,-3-19 278,-17-29-323,-1 1-1,0-1 1,0 0 0,1 1 0,-1-1-1,0 0 1,0 1 0,1-1-1,-1 0 1,0 0 0,1 1 0,-1-1-1,0 0 1,1 0 0,-1 1-1,0-1 1,1 0 0,-1 0-1,1 0 1,-1 0 0,0 0 0,1 0-1,-1 0 1,1 0 0,-1 0-1,0 0 1,1 0 0,-1 0 0,1 0-1,-1 0 1,0 0 0,1 0-1,-1 0 1,0 0 0,1 0 0,-1-1-1,1 1 1,-1 0 0,0 0-1,1-1 1,-1 1 0,0 0 0,1 0-1,-1-1 1,0 1 0,0 0-1,1-1 1,-1 1 0,0 0 0,0-1-1,0 1 1,1 0 0,-1-1-1,0 1 1,0-1 0,0 1-1,0 0 1,0-1 0,0 1 0,0-1-1,0 1 1,0 0 0,0-1-1,0 1 1,0-1 0,0 1 0,0 0-1,-1-1 1,5-32 265,-3 0 0,-1 1 0,-1-1 0,-9-50-1,-1-42 144,6-121 115,0-9-407,5 228-124,-3-190 329,-36-258 0,32 400-310,3 0 0,3 0 1,3-1-1,18-104 0,-2-48-42,-14 177-85,-4 37 153,1-1-1,0 1 1,1 0 0,4-15 0,-1-27 302,-5 50-329,0 14-218,0-4-135,0-3-3046,0-1 29</inkml:trace>
</inkml:ink>
</file>

<file path=ppt/ink/ink1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19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80 4608,'-7'6'2019,"9"-11"-1292,7-15 5380,30 10-2110,-36 9-4048,5 0 393,0 0 0,1 1 0,-1-1 0,1 2-1,15 1 1,23 2 1021,6-7-787,-1-3 0,100-24 0,-141 28-673,4-2 235,0 1 0,0 1 0,18-1-1,-29 3-331,0 0-1,0 0 0,0 0 0,0 1 0,0 0 0,0 0 0,0 0 0,0 0 0,0 1 0,-1-1 1,1 1-1,0 0 0,-1 0 0,1 0 0,-1 1 0,5 4 0,-4-4-2344,1-2-276</inkml:trace>
</inkml:ink>
</file>

<file path=ppt/ink/ink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1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34 3712,'-46'-34'1792,"64"45"-2176,-4-11 2432,-3 0-2176,-2 3 128,-1 3-256,3 1 0,-7 5-512,10 8 128</inkml:trace>
</inkml:ink>
</file>

<file path=ppt/ink/ink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27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54 317 1536,'-1'0'90,"0"0"0,1 0 0,-1 0 1,1 0-1,-1-1 0,0 1 0,1 0 0,-1 0 1,1 0-1,-1-1 0,1 1 0,-1 0 0,0-1 0,1 1 1,-1 0-1,1-1 0,-1 1 0,1-1 0,0 1 1,-1 0-1,1-1 0,-1 1 0,1-1 0,0 0 0,0 1 1,-1-1-1,1 1 0,0-1 0,0 1 0,-1-1 1,1 0-1,0 1 0,0-1 0,0 1 0,0-1 0,0 0 1,0 1-1,0-1 0,0 0 0,0 1 0,0-1 0,1 1 1,-1-2-1,0 2-44,0-1 0,0 1 1,1-1-1,-1 1 0,0-1 0,0 1 0,0-1 1,0 1-1,0-1 0,0 1 0,0-1 0,0 1 1,0-1-1,0 1 0,0-1 0,-1 1 1,1 0-1,0-1 0,0 1 0,0-1 0,-1 1 1,1-1-1,0 1 0,-1 0 0,1-1 1,0 1-1,-1-1 0,1 1 0,0 0 0,-1-1 1,1 1-1,-1 0 0,1 0 0,0-1 1,-1 1-1,1 0 0,-1 0 0,1 0 0,-1 0 1,1-1-1,-1 1 0,-1 1 48,1-1 0,0 1 0,0-1 0,0 1 0,0 0 0,0-1-1,0 1 1,0 0 0,0 0 0,0 0 0,1 0 0,-1-1 0,0 1 0,0 1 0,1-1 0,-1 0 0,0 0-1,1 0 1,0 0 0,-1 0 0,1 0 0,-1 1 0,1 1 0,-9 35 679,8-33-621,1 1-87,-1-1-1,1 0 1,0 1 0,0-1 0,0 0 0,1 1 0,0-1 0,0 0 0,0 0-1,1 1 1,0-1 0,0 0 0,0-1 0,0 1 0,1 0 0,0-1 0,0 1 0,0-1-1,1 0 1,-1 0 0,1 0 0,0 0 0,0-1 0,0 0 0,0 1 0,1-2-1,0 1 1,7 3 0,11 5 148,1-1-1,-1-1 1,1-1-1,45 8 1,-52-12-135,1-2 1,-1 0-1,1-1 1,0 0 0,0-2-1,-1 0 1,1-1-1,-1-1 1,1 0-1,-1-1 1,32-13 0,-40 13-36,0 0 0,0-1 1,-1 0-1,1-1 1,-1 0-1,0 0 0,-1-1 1,1 0-1,-1 0 1,-1 0-1,1-1 0,-1 0 1,-1-1-1,0 1 1,0-1-1,0 0 0,-1 0 1,-1 0-1,1-1 1,-1 0-1,-1 1 0,2-15 1,-3 12-25,-1 0 1,0-1-1,-1 1 1,0 0-1,0 0 0,-2 0 1,0 0-1,0 0 1,-1 0-1,0 1 1,-1-1-1,0 1 0,-1 0 1,0 1-1,-1-1 1,0 1-1,-1 1 1,0-1-1,0 1 0,-1 1 1,0 0-1,-1 0 1,-19-12-1,17 12-29,0 1-1,0 0 1,0 1-1,-1 0 0,0 1 1,0 1-1,0 0 1,0 1-1,-1 0 1,0 1-1,1 0 1,-1 1-1,0 1 1,0 0-1,0 1 1,0 0-1,1 2 1,-1-1-1,1 1 1,-1 1-1,-16 8 1,17-6-105,1 0 1,0 1 0,0 1 0,1 0-1,0 0 1,1 1 0,0 1 0,-18 20-1,25-26 7,1 0-1,-1-1 1,1 1 0,0 0-1,0 0 1,0 0-1,1 0 1,-1 0-1,1 1 1,0-1-1,1 0 1,-1 1-1,0-1 1,1 0-1,0 1 1,0-1-1,1 1 1,-1-1-1,1 0 1,0 1-1,0-1 1,0 0-1,1 1 1,-1-1-1,1 0 1,0 0 0,1-1-1,-1 1 1,0 0-1,1-1 1,0 1-1,3 2 1,6 6-633,0-1 1,0-1-1,22 14 1,-23-17 267,32 22-1340</inkml:trace>
</inkml:ink>
</file>

<file path=ppt/ink/ink1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0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94 3840,'0'-1'585,"0"-1"0,0 0 0,0 0 0,1 1-1,-1-1 1,0 1 0,1-1 0,0 0 0,-1 1 0,1-1 0,0 1 0,0-1 0,0 1 0,0-1 0,0 1 0,0 0 0,0 0-1,2-2 1,1 0-70,-1 1 0,1 0 0,0-1 0,-1 1 0,1 0 1,0 1-1,6-2 0,4-1-420,1 1 0,0 0 1,27 0-1,102 0 2528,-62 3-1784,-1-4 1,123-20 0,-174 23-726,-29 1-104,0 0-1,-1 0 1,1 1 0,0-1-1,-1 0 1,1 1-1,0-1 1,-1 0-1,1 1 1,-1-1 0,1 1-1,-1-1 1,1 1-1,-1-1 1,1 1-1,-1 0 1,1-1 0,-1 1-1,1 0 1,-1-1-1,1 2 1,-1 2 14,0-1 1,0 1-1,0-1 1,0 1-1,-1-1 1,1 0-1,-1 1 0,0-1 1,0 0-1,0 1 1,-3 5-1,-20 44 37,-34 55 0,43-80-55,-268 433-134,264-436-764,0-2-1,-27 27 1,3-6-911,43-43 1653,0-1 39,0 0 0,0 1 0,0-1 0,0 0-1,-1 0 1,1 1 0,0-1 0,0 0 0,0 0 0,0 1-1,0-1 1,-1 0 0,1 0 0,0 0 0,0 0-1,0 1 1,-1-1 0,1 0 0,0 0 0,0 0-1,-1 0 1,1 0 0,0 0 0,0 1 0,-1-1 0,1 0-1,0 0 1,0 0 0,-1 0 0,1 0 0,0 0-1,0 0 1,-1 0 0,1 0 0,0 0 0,0 0-1,-1 0 1,1-1 0,0 1 0,0 0 0,-1 0-1,1 0 1,0 0 0,0 0 0,-1 0 0,1-1 0,-1-2-2961</inkml:trace>
</inkml:ink>
</file>

<file path=ppt/ink/ink1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0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7296,'39'0'8816,"4"-1"-3494,50-1-1970,54-1-4557,-86 2 3223,-14-3-1985,-41 2-179,1 1 1,-1 1-1,1-1 0,0 1 0,9 1 0,18 13-6500,-33-14 3532,-1 0 21</inkml:trace>
</inkml:ink>
</file>

<file path=ppt/ink/ink1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1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5376,'23'-13'9731,"10"6"-5788,46 6-4582,-13 1 2259,199-10 172,-200 2-2294,-60 7 67,0 0-1,0-1 1,0 1 0,0-1-1,-1 0 1,1 0 0,0 0 0,-1-1-1,0 0 1,6-4 0,5-6-2274</inkml:trace>
</inkml:ink>
</file>

<file path=ppt/ink/ink1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1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4992,'-2'6'7289,"2"6"-3309,6 63-1810,-1-42-1394,1-2-203,-2 0 1,0 43-1,-4 78-1383,0-150 678,0-1-13,0-1-1,0 1 1,0 0-1,0-1 1,0 1-1,0 0 1,0-1-1,0 1 1,0 0 0,1-1-1,-1 1 1,0 0-1,0-1 1,0 1-1,1-1 1,-1 1-1,0 0 1,1-1-1,-1 1 1,1-1-1,-1 1 1,1 0-1,3 2-2541</inkml:trace>
</inkml:ink>
</file>

<file path=ppt/ink/ink1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2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0 585 4864,'26'-24'11040,"8"3"-7604,15-11-3065,-28 11 443,-1-1-1,0-1 0,-2 0 1,-1-2-1,17-30 0,8-10-295,-31 49-414,0-1 1,-2 0 0,0-1 0,0 0 0,-2 0 0,0 0 0,-1-1 0,-1 0 0,-1-1-1,-1 1 1,2-26 0,-5 43-90,0 1 1,0-1-1,0 1 0,0-1 0,0 0 1,0 1-1,-1-1 0,1 0 0,0 1 0,-1-1 1,1 1-1,-1-1 0,0 1 0,1-1 0,-1 1 1,-1-2-1,1 3-7,1-1 0,-1 1 0,1 0 0,-1 0 0,1 0 0,-1 0 0,1 0 0,-1 0-1,1 0 1,-1 0 0,1 0 0,-1 0 0,1 0 0,-1 0 0,1 0 0,-1 0 0,1 0 0,-1 0 0,1 1 0,-1-1 0,1 0 0,-1 0 0,1 1 0,0-1 0,-1 0 0,1 0 0,-1 1 0,1-1-1,0 1 1,-1-1 0,1 0 0,-1 1 0,-1 3 19,-1-1 1,0 1-1,1 0 0,0 0 0,0 0 0,0 0 1,0 1-1,0-1 0,1 0 0,0 1 0,0-1 1,0 6-1,0 52 30,3 0 1,19 118-1,-10-102-250,3 98 1,-19-150-1007,5-26 1101,0 1 0,0-1 0,0 0 0,-1 0 0,1 1 0,0-1 0,0 0 0,0 1 0,0-1 1,0 0-1,-1 0 0,1 1 0,0-1 0,0 0 0,0 0 0,-1 1 0,1-1 0,0 0 0,-1 0 0,1 0 0,0 0 0,0 1 0,-1-1 0,1 0 0,0 0 0,-1 0 0,1 0 0,0 0 0,-1 0 1,1 0-1,0 0 0,0 0 0,-1 0 0,1 0 0,0 0 0,-1 0 0,1 0 0,0 0 0,-1 0 0,1 0 0,0 0 0,-1-1 0,1 1 0,0 0 0,0 0 0,-1 0 0,1 0 0,0-1 0,0 1 1,-1 0-1,1 0 0,0-1 0,0 1 0,0 0 0,-1 0 0,1-1 0,0 1 0,0 0 0,0 0 0,0-1 0,0 1 0,0 0 0,0-1 0,-1 1 0,1 0 0,0-1 0,0 1 0,0-1 0,-3-6-3229</inkml:trace>
</inkml:ink>
</file>

<file path=ppt/ink/ink1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2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6016,'-1'-1'513,"1"-1"1,0 1 0,0-1-1,0 0 1,1 1-1,-1-1 1,0 1 0,0-1-1,1 1 1,-1-1-1,1 1 1,0-1 0,-1 1-1,1 0 1,0-1-1,0 1 1,0 0 0,0-1-1,0 1 1,1-1-1,34-23 2663,-23 19-2656,1 1 0,0 0 1,28-5-1,-24 7-51,1 0 0,-1 2-1,1 0 1,-1 1 0,32 4 0,-41-3-388,0 1 0,0 1 0,-1-1 0,1 1 0,-1 1 0,0-1 0,0 2 0,0-1 0,0 1 0,-1 0 0,0 0 0,0 1 0,12 13 0,-17-17-70,-1 0 0,1 1 1,-1-1-1,1 0 0,-1 1 1,0 0-1,0-1 1,0 1-1,0 0 0,-1 0 1,1-1-1,-1 1 1,1 0-1,-1 0 0,0 0 1,0-1-1,-1 1 0,1 0 1,0 0-1,-1 0 1,0-1-1,0 1 0,0 0 1,0-1-1,0 1 0,0-1 1,-1 1-1,1-1 1,-1 1-1,-1 1 0,-8 10-9,0 0-1,0-1 1,-24 20-1,25-23 3,-25 14 58,28-17 282,37-6-113,-26-1-228,33 2 148,1 2 0,-1 1 0,0 2 0,-1 2 0,41 14 0,-61-18-140,2 1 65,0 1-1,0 0 0,-1 1 0,0 1 1,-1 1-1,19 13 0,-26-16 18,0 1 0,0 0 0,-1 0 0,0 1 0,0 0 0,-1 0 0,0 1 0,-1 0 0,0 0 0,0 0 0,4 14 0,-9-19-35,0 0 0,0 0-1,-1 0 1,0 0 0,0 0 0,0 0-1,0-1 1,-1 1 0,0 0 0,0 0-1,0 0 1,0 0 0,-1-1-1,0 1 1,0-1 0,0 1 0,-1-1-1,1 0 1,-1 0 0,0 0 0,0 0-1,-1 0 1,-4 4 0,-3 2 38,1 0 0,-2-1 0,1 0 0,-1-1 0,0 0 0,-1-1 1,-23 10-1,-18 1-184,-2-3 0,0-2 0,-1-2 0,0-3 0,0-3 0,-1-2 0,-80-6 0,102-1-2048,-4 0-4197,31 4 2343</inkml:trace>
</inkml:ink>
</file>

<file path=ppt/ink/ink1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4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82 3200,'6'-8'2066,"2"-1"2860,2 3-4750,-3 4 380,1 1 0,0 0-1,-1 0 1,1 1 0,0 0 0,-1 1 0,1-1 0,0 1 0,-1 1 0,1 0 0,-1 0 0,12 4 0,21 4 792,-6-7-869,0-1-1,0-2 0,0-2 0,52-8 0,53-2-415,-54 11 246,132-18 0,-192 15-281,-21 2-9,1 1 0,0 0 0,0 0 0,0 1 0,0 0 0,0 0 0,0 0 0,0 0 0,0 1 0,0-1 0,7 3 0,12 3 189,0-1 0,0-1 0,0-2 0,1 0 0,-1-2 0,35-3 0,-21 1 483,56 5 0,-72-2-511,1-1 0,-1-2 0,0 0 1,40-9-1,-47 7-115,0 1 1,0 0-1,0 1 1,1 1-1,-1 0 1,0 1-1,1 1 0,-1 0 1,0 1-1,26 6 1,-30-3-5,1-2-1,-1 1 1,1-2 0,-1 1-1,1-2 1,0 1 0,0-2 0,0 0-1,-1 0 1,1-1 0,0 0-1,17-5 1,4 1-61,1 2 0,-1 1 0,1 2 0,0 0 0,-1 3 0,64 12 0,-71-12 14,0-1 0,0-1-1,0-1 1,28-5 0,-26 3 1,0 0 0,0 2-1,30 3 1,-15 4 2,-22-3 1,0-1 1,1-1-1,-1 0 1,0-2 0,23-2-1,-21-2-18,0 1 0,0 1 0,1 1 0,-1 0 0,1 2 0,-1 1 0,0 1 0,35 9 0,-52-11 18,0 0 0,1-1 0,-1 0 0,0 0 0,0-1 0,0 0-1,0 0 1,0 0 0,0-1 0,0 0 0,0 0 0,0-1 0,8-4 0,-7 4-17,1-1-1,1 1 1,-1 0 0,0 1 0,1 0-1,15-2 1,31 13 293,-49-7-253,1-1 0,-1 1 1,1-1-1,-1 0 0,1-1 0,0 0 0,-1 0 0,1 0 0,0-1 1,9-2-1,-3 0-16,-1 0 0,1 1 0,-1 0 1,1 1-1,0 0 0,0 1 0,-1 0 0,1 1 1,0 1-1,14 3 0,-3-2 50,0-1 1,1-1-1,-1-1 1,0-1-1,1-1 0,-1-2 1,28-6-1,-11 2-17,-28 7 0,0 0-1,0 1 1,1 0-1,-1 1 1,21 5-1,-18-4-26,-1 0 0,1 0 1,27-2-1,-23-3-1,-1 0-1,0-2 1,0 0 0,34-14 0,-48 16-115,-4 2-321,-34 5-7657,14-1 4329</inkml:trace>
</inkml:ink>
</file>

<file path=ppt/ink/ink1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5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442 10 7936,'-4'4'3173,"16"-5"861,-11 1-3896,-1 0 0,1 1 0,-1-1 1,1 0-1,-1 0 0,1 0 1,-1 0-1,1 0 0,-1 0 0,1 0 1,-1 0-1,1 0 0,-1 0 0,0 0 1,1 0-1,-1-1 0,1 1 1,-1 0-1,1 0 0,-1 0 0,1-1 1,-1 1-1,0 0 0,1-1 1,-1 1-1,0 0 0,1-1 0,-1 1 1,0 0-1,1-1 0,-1 1 0,0 0 1,1-1-1,-1 1 0,0-1 1,0 1-1,0-1 0,0 1 0,1-1 1,-1 1-1,0-1 0,0 1 0,0 0 1,0-1-1,0 0 0,-1 0-106,1 1 0,0 0-1,-1 0 1,1 0 0,0 0-1,-1 0 1,1 0 0,0 0-1,-1 0 1,1 0 0,-1-1-1,1 1 1,0 1 0,-1-1-1,1 0 1,0 0-1,-1 0 1,1 0 0,0 0-1,-1 0 1,1 0 0,0 0-1,-1 1 1,1-1 0,0 0-1,-1 0 1,1 0 0,0 1-1,-1-1 1,1 0 0,0 0-1,0 1 1,-1-1 0,1 0-1,0 1 1,0-1 0,0 0-1,-1 1 1,-12 19 632,8-11-195,-19 26 49,-1-2-1,-2 0 0,-42 40 1,30-37-326,2 2 0,2 2 0,1 1 0,-35 57 0,45-58-114,17-31-64,1 0 1,1 1-1,-1-1 0,1 1 0,1 0 0,0 0 1,0 1-1,1-1 0,0 1 0,-1 12 0,4-22-10,1 1-1,-1 0 1,1 0-1,0-1 1,0 1-1,-1-1 1,1 1-1,0-1 1,0 1-1,1-1 1,-1 1-1,0-1 1,0 0 0,1 0-1,-1 0 1,1 0-1,-1 0 1,1 0-1,-1 0 1,1 0-1,-1 0 1,1-1-1,0 1 1,-1 0-1,1-1 1,0 0-1,0 1 1,3-1-1,61 7 138,-52-6-128,112 10-109,229-10 0,-336-3-529,0-1-1,26-7 0,8-10-4451,-33 11 1727</inkml:trace>
</inkml:ink>
</file>

<file path=ppt/ink/ink1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5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8832,'3'36'13243,"-2"0"-10904,-1-31-2754,1 82 342,-3 104 2339,0-166-3401,-2-1 0,0 1 0,-9 24 1,8-34-2088</inkml:trace>
</inkml:ink>
</file>

<file path=ppt/ink/ink1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6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10 5376,'14'-6'2688,"-19"3"-640,5 3 2688,0 0-4224,0 0 0,-3 3 895,-3-3 1,1 9-1536,5-5 0,0 3 1408,0 2 128,-9 10-256,0 1 0,-5 22-384,5-6 128,9 23-384</inkml:trace>
</inkml:ink>
</file>

<file path=ppt/ink/ink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27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3072,'0'0'134,"-1"0"0,0 0 1,1 0-1,-1 0 0,0 0 0,1 0 1,-1 0-1,0 0 0,1 0 0,-1 1 1,0-1-1,1 0 0,-1 0 0,0 1 0,1-1 1,-1 0-1,1 1 0,-1-1 0,1 1 1,-1-1-1,1 0 0,-1 1 0,1-1 1,-1 1-1,1 0 0,-1-1 0,1 1 1,0-1-1,-1 1 0,1 0 0,0 0 1,0 28 3082,0-20-3925,18 182 2602,5 79-119,-16-109-1036,19 236 826,3-216-1138,-10-192-6050,-6 1 3545,1 5 30</inkml:trace>
</inkml:ink>
</file>

<file path=ppt/ink/ink1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7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555 368 13568,'5'-11'5653,"16"-35"-1408,17-51 1,-22 27-4951,-8-74 1601,-8 194-850,2 1 1,1-1-1,3-1 0,3 1 0,22 77 0,53 103 210,-50-148-132,-4 2 0,-4 1 0,-3 1-1,11 91 1,-30-156-86,-2 0-1,0 0 1,-1 0 0,-1 0-1,-1 0 1,-1 0 0,-1 0-1,-1-1 1,-1 1 0,0-1-1,-2 0 1,0 0 0,-2-1-1,0 0 1,0 0-1,-25 33 1,25-42 22,1 0-1,-1-1 1,-1 0 0,0-1-1,0 1 1,-1-2 0,0 0-1,0 0 1,0-1-1,-18 7 1,2-3 117,0-1 1,-1-1-1,-48 7 0,51-13-113,1 0-1,-1-1 1,1-2 0,-1-1-1,1 0 1,0-2-1,0-1 1,0-1-1,1-1 1,-39-17-1,44 17-64,1-2 0,0 0 0,0-1 0,1-1-1,0 0 1,1-1 0,1-1 0,0 0 0,0-1 0,2-1 0,0 0-1,0 0 1,-18-35 0,26 41-81,0 0-1,1 0 1,0 0 0,0 0-1,1 0 1,0-1-1,1 1 1,0-1 0,1-12-1,0 16-328,1 0 0,-1 0 0,1 1 0,1-1-1,-1 1 1,1-1 0,0 1 0,0 0 0,1-1 0,-1 1-1,1 0 1,0 1 0,1-1 0,-1 0 0,9-7 0,12-10-3451</inkml:trace>
</inkml:ink>
</file>

<file path=ppt/ink/ink1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7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6784,'21'7'14047,"4"-5"-12073,50 7-1853,-49-5 462,0-1 0,0-1 0,42-2 0,66-26-868,-78 14-1393,-52 11 1325,-3 1 242,-1-1 0,1 1 0,-1 0 0,1-1 0,-1 1 0,1 0 0,-1 0 0,1 0 0,-1 0 0,1 0 0,-1 0 1,1-1-1,-1 1 0,1 0 0,0 0 0,-1 1 0,1-1 0,-1 0 0,1 0 0,-1 0 0,1 0 0,-1 0 0,1 1 0,-1-1 0,1 0 0,-1 0 0,1 1 0,-1-1 0,1 0 0,-1 1 0,1-1 1,-1 0-1,0 1 0,1-1 0,-1 1 0,1 0 0,-1 3-2982</inkml:trace>
</inkml:ink>
</file>

<file path=ppt/ink/ink1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8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8832,'11'-16'4352,"35"8"-2944,-37 3 6399,19 2-7167,-8-1 128,12 4 0,-4 0 128,6 0-1280,-11 0 0,6 4 0,-6-1 128,5-10-2944,-10 0 128</inkml:trace>
</inkml:ink>
</file>

<file path=ppt/ink/ink1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29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24 4480,'0'0'108,"-1"0"-1,1 0 1,0-1-1,-1 1 1,1 0 0,0 0-1,-1-1 1,1 1 0,0 0-1,0 0 1,0-1 0,-1 1-1,1 0 1,0-1 0,0 1-1,0 0 1,0-1-1,0 1 1,-1 0 0,1-1-1,0 1 1,0 0 0,0-1-1,0 1 1,0-1 0,0 1-1,0 0 1,0-1 0,0 1-1,0 0 1,0-1 0,1 1-1,-1 0 1,0-1-1,0 1 1,0 0 0,1-1-1,2-9 2544,-3 9-1947,-4 4 2112,5-2-2685,-1 0-1,1 0 1,0 0 0,-1 1-1,1-1 1,-1 0 0,1 0-1,-1 0 1,0 1 0,0-1 0,1 0-1,-1 1 1,0-1 0,0 0-1,0 1 1,0-1 0,-1 0 0,1 3-1,-5 25 587,5-23-682,-1 0 1,2 0-1,-1 0 1,1 0 0,-1 0-1,2 0 1,-1 0-1,1 0 1,0 0-1,0-1 1,0 1-1,1-1 1,0 1 0,0-1-1,0 0 1,1 0-1,0 0 1,0-1-1,0 0 1,8 7-1,-11-10-28,1 0 0,-1 1-1,1-1 1,-1 1 0,0-1-1,0 1 1,1-1 0,-1 1-1,0 0 1,0-1 0,-1 1-1,1 0 1,0 0 0,0 3-1,0-3 3,-1-1-1,0 1 1,1-1-1,-1 1 1,1-1-1,-1 0 1,1 1-1,0-1 1,-1 0-1,1 1 1,0-1-1,0 0 1,0 0-1,0 0 1,0 1-1,0-1 0,1 0 1,-1-1-1,0 1 1,0 0-1,1 0 1,-1 0-1,1-1 1,-1 1-1,0-1 1,1 1-1,-1-1 1,1 0-1,-1 1 1,4-1-1,7-2 23,-1-1-1,1 0 0,-1-1 1,0 0-1,0-1 1,0 0-1,-1-1 0,1 0 1,14-12-1,-4 5-185,-9 5-767,-1-1-1,0 0 0,11-11 1,-10 8-1403</inkml:trace>
</inkml:ink>
</file>

<file path=ppt/ink/ink1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30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20 4864,'-3'12'4545,"4"-11"-4259,-1-1 1,0 1-1,1 0 0,-1-1 0,0 1 1,1 0-1,-1-1 0,1 1 0,-1-1 0,1 1 1,-1-1-1,1 1 0,-1-1 0,1 1 1,0-1-1,-1 0 0,1 1 0,0-1 0,-1 0 1,1 1-1,0-1 0,-1 0 0,1 0 1,0 0-1,0 1 0,-1-1 0,1 0 0,0 0 1,0 0-1,1-1 0,92 0 5021,43-6-4123,-76 4-294,98-11-79,-132 13-763,-2 0-962,-19-6-5729,-6-1 3422</inkml:trace>
</inkml:ink>
</file>

<file path=ppt/ink/ink1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30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34 5760,'-2'-3'432,"-5"-13"1371,7 15-1711,0 1 0,0 0 0,0-1 0,0 1 0,0 0 0,0-1 0,0 1 0,0 0 0,0-1 0,0 1 0,0 0 0,0-1 0,0 1 0,0 0 0,0-1 0,0 1 0,1 0 0,-1-1 0,0 1 0,0 0 0,0 0 0,1-1 0,-1 1 0,0 0 0,0 0 0,1-1 0,-1 1 0,0 0 0,0 0 0,1 0 0,-1-1 1,0 1-1,1 0 0,-1 0 0,0 0 0,0 0 0,1 0 0,0 0 0,1-1 3961,-2 1-2539,-1-3 1702,-2 17-937,3 26-8,8 15-1855,-1 0 0,-3 0 0,-3 0 0,-2 0 0,-14 102 0,9-131-327,5-20-65,-1-1 0,1 1 0,0 0-1,1-1 1,-1 1 0,2 11-1,-1-16-51,0 0 0,0 0-1,0 0 1,0 0-1,0 0 1,-1 0-1,1 0 1,0 0-1,0 0 1,-1 0-1,1 0 1,-1 0-1,1 0 1,-1-1-1,1 1 1,-1 0-1,1 0 1,-1 0-1,0-1 1,1 1-1,-1 0 1,0 0-1,0-1 1,0 1-1,0-1 1,1 1-1,-1-1 1,0 1-1,0-1 1,0 0 0,0 1-1,0-1 1,0 0-1,0 0 1,0 1-1,0-1 1,0 0-1,0 0 1,0 0-1,0 0 1,-2-1-1,-21-6-3477,23 7 3052,-1-1-1,1 0 1,0 0-1,0 0 1,-1 0-1,1 0 1,0 0-1,0 0 1,0-1-1,0 1 1,1 0-1,-1 0 1,0-1-1,0-1 1,-4-9-2767</inkml:trace>
</inkml:ink>
</file>

<file path=ppt/ink/ink1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31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70 5376,'0'0'231,"-1"0"-1,1 0 1,0 0 0,0-1 0,-1 1 0,1 0 0,0-1-1,0 1 1,0 0 0,-1 0 0,1-1 0,0 1-1,0 0 1,0-1 0,0 1 0,0 0 0,0-1-1,0 1 1,0-1 0,-1 1 0,1 0 0,1-1 0,-1 1-1,0 0 1,0-1 0,0 1 0,0 0 0,0-1-1,0 1 1,0 0 0,0-1 0,0 1 0,1 0-1,-1-1 1,0 1 0,0 0 0,0 0 0,1-1 0,-1 1-1,0 0 1,1-1 0,7-10 4484,-3 7-5301,26-2 2188,0 0 0,0 2 0,52 1 0,-11 0-692,-36-1-458,216-11 1613,-225 21-1937,-27-6-132,0 0-1,-1 0 1,1 0 0,0 0-1,0 0 1,-1 0 0,1 0 0,0 1-1,0-1 1,-1 0 0,1 0 0,0 0-1,0 0 1,-1 1 0,1-1 0,0 0-1,0 0 1,0 0 0,0 1-1,-1-1 1,1 0 0,0 0 0,0 1-1,0-1 1,0 0 0,0 0 0,0 1-1,0-1 1,0 0 0,0 0 0,0 1-1,0-1 1,0 0 0,0 0-1,0 1 1,0-1 0,0 0 0,0 1-1,0-1 1,0 0 0,0 0 0,0 1-1,0-1 1,0 0 0,0 0 0,1 0-1,-1 1 1,0-1 0,0 0-1,0 0 1,0 1 0,1-1 0,-1 0-1,0 0 1,-25-3-4188,9 0 64,5 3 544</inkml:trace>
</inkml:ink>
</file>

<file path=ppt/ink/ink1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35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16 486 3456,'-16'-4'853,"28"4"2841,-9 1-3236,0-1 1,0 1-1,0-1 1,0 1-1,-1 0 1,1 0-1,0 0 0,-1 1 1,1-1-1,-1 0 1,1 1-1,-1 0 1,1 0-1,-1 0 1,3 3-1,0 7-12,0 1 1,-1 0-1,-1 0 0,0 0 0,0 0 0,-2 0 0,1 23 1,1-6-28,56 323 543,-18-138-900,-15-49-61,32 181 20,-49-286 187,2 99 0,-3-22 122,2 33 332,-11-154-605,4 52 627,-2-65-514,0 1-1,0-1 0,0 0 1,0 0-1,0 0 1,1 0-1,0 0 0,0 0 1,0 0-1,0 0 1,1-1-1,4 6 1,-6-4 119,-1-5-282,0 1 0,1-1-1,-1 0 1,0 1 0,0-1-1,0 1 1,0-1 0,0 1-1,0-1 1,1 0-1,-1 1 1,0-1 0,0 1-1,1-1 1,-1 0 0,0 1-1,1-1 1,-1 0 0,0 1-1,1-1 1,-1 0 0,0 1-1,1-1 1,-1 0 0,1 0-1,0 1 1,0-2-7,0 0 0,0-1 0,0 1 0,0 0 0,0 0 0,0 0 0,0-1 0,0 1 0,0 0 0,-1-1 0,1 1 0,-1-1 0,1 1 0,-1-1 0,1 1 0,-1-1 0,0 1 0,0-1 0,0 1 0,0-1 0,0-2 0,4-226 405,-4-79 196,-3 121-434,3 89-81,-5 1-1,-23-133 0,22 198 11,1-1 0,2 1 0,1-1 0,2 0 0,1 0 0,2 0 0,8-36 0,-5 40-90,4-13 35,-1 0-1,4-87 1,-3-32-41,-8 113-43,1 0 1,20-97-1,-10 104 43,-10 34 0,0-1 0,-1 0 0,0 0 0,0 0 0,-1 0 0,0-11 0,0 13 0,0 0 0,1 0 0,0 1 0,0-1 0,0 0 0,1 1 0,-1 0 0,2-1 0,-1 1 0,1 1 0,0-1 0,5-6 0,-10 13 13,1-1-1,0 0 1,-1 0-1,1 1 1,0-1-1,0 0 1,-1 0-1,1 1 1,0-1-1,0 0 1,-1 1-1,1-1 1,0 0-1,0 1 1,0-1-1,0 1 1,0-1-1,0 0 1,0 1-1,-1-1 1,1 0 0,0 1-1,0-1 1,0 1-1,1-1 1,-1 0-1,0 1 1,0-1-1,0 1 1,0-1-1,0 0 1,0 1-1,0-1 1,1 0-1,-1 1 1,0-1-1,0 0 1,1 1-1,16 1 225,19-8-173,-1-4-7,-11 4 2,0 0 1,26-3-1,36-10-59,-64 13 0,-1 0 0,24-2 0,-22 6-4,-13 0-5,0 0 0,0 1 0,1 0 0,-1 1 1,0 0-1,1 0 0,-1 1 0,0 1 0,0 0 0,0 0 1,0 1-1,0 0 0,18 9 0,-18-7 12,0-1-1,1 0 0,-1-1 1,1 0-1,0 0 1,0-1-1,21 1 1,81-7 40,-78 1-21,47 2 1,-71 2-21,0 0 0,0 1 0,0 0 1,0 1-1,-1 0 0,1 0 1,-1 1-1,14 8 0,-17-9-5,1 0 0,-1 0-1,1 0 1,-1-1 0,1 0-1,0-1 1,0 0 0,0 0 0,0 0-1,14-2 1,9-2-27,46-10 0,-52 8 26,0 1 1,33-1-1,170 15-17,-97-8 266,148 20 1,-204-15-196,1-3-1,87-6 1,-85 2 54,135 18 0,-100-6-56,-68-10-48,80-7 0,-75 1 0,62 3 0,131-1-85,-89-3 42,-120 4 43,44-8 0,4-1 0,122-20 88,-82 10-48,-101 18-60,-1 1 1,33 3-1,-34-1 3,-1-1 0,0 0-1,32-4 1,121-24-4,-117 23-37,-39 4 46,1 0 0,-1-1-1,16-4 1,-19 3 26,0 0 1,0 2-1,0-1 0,0 2 0,15 0 0,-26 0-227,-1 0-214,0 0-682,-9-4-3861,-1 1 1364</inkml:trace>
</inkml:ink>
</file>

<file path=ppt/ink/ink1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4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20 609 5632,'-1'0'214,"0"0"0,0 0-1,0 1 1,0-1 0,0 0 0,0 1 0,0-1 0,0 1 0,0-1-1,0 1 1,1-1 0,-1 1 0,0-1 0,0 1 0,1 0 0,-1-1-1,0 1 1,1 0 0,-1 0 0,0 1 0,-1 9 5791,48-33-2592,-11 6-2403,0-1 1,-2-3 0,0 0-1,44-37 1,-24 11-316,78-83-1,-111 105-511,-1-1-1,0 0 1,-2-2-1,-1 0 1,-2-1-1,0 0 1,-2-1-1,9-32 1,-20 60-142,-1 0-1,1 0 1,-1-1 0,1 1 0,-1 0 0,1 0 0,-1-1-1,0 1 1,0 0 0,1-1 0,-1 1 0,0 0-1,0-1 1,-1 1 0,1 0 0,0-1 0,0 1-1,-1 0 1,1-1 0,0 1 0,-2-2 0,1 4-6,0 1 1,0-1-1,0 1 0,0-1 1,1 1-1,-1 0 1,1 0-1,-1-1 1,1 1-1,-1 0 1,1-1-1,0 1 1,0 0-1,0 0 0,0 0 1,0-1-1,1 4 1,8 82-215,-5-68 127,-1 0 0,-1-1 0,-1 1 0,-1 0 0,-2 19 0,-25 111 26,-5 41 31,30-128-220,3-37-2450,-1-24-44,0-2-1421,0-10 1732,0-2-1079</inkml:trace>
</inkml:ink>
</file>

<file path=ppt/ink/ink1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4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 7168,'7'-4'7794,"18"3"-2511,-17 3-4778,1-1 1,-1 0 0,1 0 0,13-2 0,16 2-91,-1 3 90,-1-2-1,1-2 1,-1-1 0,0-1 0,71-16 0,-94 15-415,0 0 0,-1 0 0,1 2 0,0-1 0,0 2 0,0 0 0,0 0 0,23 4 1,-35-4-81,-1 1 0,1-1 0,-1 0 0,1 1 1,-1-1-1,0 1 0,1-1 0,-1 1 1,1-1-1,-1 1 0,0-1 0,1 1 1,-1-1-1,0 1 0,0-1 0,1 1 1,-1-1-1,0 1 0,0-1 0,0 1 0,0 0 1,0-1-1,0 1 0,0 0 0,0-1 1,0 1-1,0-1 0,0 1 0,0 0 1,0-1-1,0 1 0,0-1 0,-1 1 1,1-1-1,0 1 0,0-1 0,-1 1 0,1-1 1,0 1-1,-1-1 0,0 1 0,-20 32 102,14-23-56,-6 8-82,-1-1 0,-1-1 0,-20 18 0,15-15-17,1 0-1,-24 31 0,-152 267-574,185-300 344,-1-2 1,0 1 0,-18 18 0,-12 15-3328,34-37 615,2 3-235</inkml:trace>
</inkml:ink>
</file>

<file path=ppt/ink/ink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28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108 240 2688,'1'-3'253,"1"1"1,0-1-1,0 1 0,0 0 1,0-1-1,0 1 0,0 0 0,1 0 1,-1 1-1,1-1 0,-1 0 1,1 1-1,4-2 0,49-18 3085,2-1-1561,-53 19-1648,-1 0 1,0-1-1,0 1 1,0-1-1,0 0 0,0 0 1,-1 0-1,1 0 1,-1-1-1,-1 1 0,1-1 1,0 0-1,2-7 1,-4 9-65,0 0 1,-1 0 0,1 0-1,-1 0 1,1 0 0,-1 0 0,0 0-1,0 0 1,0 0 0,-1 0-1,1 0 1,-1 0 0,1 0-1,-1 0 1,0 0 0,0 1 0,0-1-1,-1 0 1,1 0 0,-1 1-1,1-1 1,-1 1 0,0-1-1,0 1 1,-3-3 0,2 2 54,1 0 1,-1 1 0,0-1-1,0 1 1,0 0-1,-1-1 1,1 2 0,0-1-1,-1 0 1,-4-1-1,5 2-66,1 1 1,-1 1-1,1-1 0,-1 0 0,1 1 1,0-1-1,-1 1 0,1-1 0,0 1 0,-1 0 1,1 0-1,0 0 0,0 1 0,0-1 0,0 0 1,0 1-1,0-1 0,0 1 0,-2 3 0,-18 15 209,1 2 0,1 0 0,1 1 0,2 1-1,0 1 1,-24 46 0,33-55-202,1-1-1,1 2 1,0-1-1,1 0 1,1 1 0,0 0-1,2 0 1,0 1-1,0-1 1,2 0 0,0 1-1,1-1 1,4 19-1,-3-27-40,1 0 0,0 0 0,1 0 0,0 0 0,0-1 0,1 0 0,0 0 0,0 0 0,1 0 0,0-1 0,1 0 0,0 0-1,0 0 1,0-1 0,0 0 0,1-1 0,0 0 0,1 0 0,-1 0 0,1-1 0,0-1 0,-1 1 0,13 2 0,-12-4-289,0 0 1,0-1-1,0 0 0,1 0 1,-1-1-1,0 0 1,1 0-1,-1-1 1,0-1-1,0 1 1,0-2-1,0 1 0,0-1 1,0 0-1,8-5 1,62-43-4233,-39 20 1941</inkml:trace>
</inkml:ink>
</file>

<file path=ppt/ink/ink1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4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8576,'10'4'4224,"-6"-1"-3072,-4-3 6015,37 0-6015,-3 0 128,12-3 128,-3 3 0,8-4-2048,-8 4 0,5 0 1152,-11 0 128,1 0-1280,-10 0 0,1-3-1536,-6-3 128,-4-1-1280,-6 4 129</inkml:trace>
</inkml:ink>
</file>

<file path=ppt/ink/ink1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5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86 7680,'-8'-1'2518,"16"-1"637,37-4 3535,16 0-2054,-14 1-5124,175-28 2376,-24 2-4928,-123 30-5279,-65 1 4991</inkml:trace>
</inkml:ink>
</file>

<file path=ppt/ink/ink1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5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 7936,'-2'0'755,"-1"1"0,0 0 0,1 0 0,-1 0 0,1 0 0,-1 0 0,1 1 0,0-1 0,-1 1 0,1-1 0,0 1 0,0 0 0,0 0 0,0 0 0,0 0 0,1 0 0,-4 5 0,3-3-341,1 0 0,-1 0 0,1 1 0,0-1 1,0 0-1,1 0 0,-1 1 0,1-1 0,0 1 1,0 6-1,3 11-745,2 0 1,0 0 0,15 38-1,-6-15 2216,-6-18-1826,7 42 197,-15-64-400,1 0 1,-1 0-1,-1 0 0,1 0 1,-1 0-1,0 0 1,0-1-1,0 1 0,-1 0 1,0 0-1,-4 8 1,6-12-3,0-1 0,0 0 0,-1 1 0,1-1 1,0 1-1,0-1 0,-1 0 0,1 1 1,0-1-1,-1 1 0,1-1 0,0 0 1,-1 0-1,1 1 0,-1-1 0,1 0 0,-1 0 1,1 1-1,0-1 0,-1 0 0,1 0 1,-1 0-1,1 0 0,-1 0 0,1 1 0,-1-1 1,1 0-1,-1 0 0,0-1 0,-5 1-3182</inkml:trace>
</inkml:ink>
</file>

<file path=ppt/ink/ink1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6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7936,'0'0'549,"1"0"1,0 0-1,-1 0 1,1 0-1,-1 0 1,1-1-1,0 1 1,-1 0 0,1 0-1,-1 1 1,1-1-1,0 0 1,-1 0-1,1 0 1,-1 0-1,1 0 1,0 1-1,-1-1 1,1 0-1,-1 1 1,1-1-1,-1 0 1,1 1-1,0 0 1,2 20-8,0 0 1,-1 0-1,-3 41 1,2 19 466,5 121 51,-7-139-3272,1-63 2134,0 0-1,0 0 1,0 0 0,0 0 0,-1-1 0,1 1 0,0 0 0,0 0 0,0 0 0,0 0 0,0 0-1,0 0 1,-1 0 0,1 0 0,0 0 0,0 0 0,0 0 0,0 0 0,0 0 0,0 0 0,-1 0-1,1 1 1,0-1 0,0 0 0,0 0 0,0 0 0,0 0 0,0 0 0,0 0 0,-1 0 0,1 0-1,0 0 1,0 0 0,0 0 0,0 1 0,0-1 0,0 0 0,0 0 0,0 0 0,0 0 0,0 0-1,0 0 1,0 1 0,0-1 0,-1 0 0,1 0 0,0 0 0,0 0 0,0 0 0,0 0 0,0 1-1,0-1 1,0 0 0,1 0 0,-1 0 0,0 0 0,0 0 0,0 1 0,-1-5-3143</inkml:trace>
</inkml:ink>
</file>

<file path=ppt/ink/ink1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6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0 116 6912,'1'-3'620,"1"-1"1,-1 1 0,0 0-1,1 0 1,0 0 0,0 0-1,0 0 1,0 0-1,0 0 1,1 1 0,-1-1-1,1 1 1,0-1 0,0 1-1,3-2 1,54-28 4275,-41 25-4503,0 0 1,0 1-1,1 1 1,-1 1-1,39-2 0,-47 5-216,0 1-1,0 0 0,0 1 0,0 0 0,0 1 0,-1 0 1,1 1-1,0 0 0,-1 0 0,1 1 0,-1 1 0,13 7 1,-21-11-168,1 1 0,-1-1 0,0 1 0,0-1 1,0 1-1,0 0 0,0 0 0,-1 0 1,1 0-1,-1 0 0,1 0 0,-1 0 0,0 0 1,1 0-1,-1 1 0,0-1 0,0 1 1,-1-1-1,1 1 0,-1-1 0,1 1 0,-1-1 1,0 6-1,0-4-18,-1 0 0,-1 0 0,1 0 0,-1 0 0,1 0 0,-1 0 0,0 0 0,0 0 0,-1-1 0,1 1 0,-1-1 0,0 0 0,-3 4 0,-4 3-67,-1-1 0,0 0 0,0-1 0,-1 0 0,0-1 0,-1 0 0,-25 9 1,6-3-68,21-9 65,15-5 299,4-1-93,0 1 1,0 0 0,-1 1-1,1-1 1,0 2 0,12 1 0,2-1 100,8-1 110,1 1 0,-1 2 0,1 1 0,-1 1 0,0 1 0,-1 2 0,0 1 0,51 24 0,-57-22-189,3 0 3,-2 2-1,0 0 1,0 1 0,-2 2 0,23 18-1,-43-32-127,0 0 0,0 0 0,0 0-1,0 1 1,-1-1 0,1 0 0,-1 1-1,0-1 1,1 1 0,-1-1 0,0 1-1,0-1 1,-1 1 0,1 0 0,0 0-1,-1-1 1,0 1 0,1 0 0,-1 0-1,-1 0 1,1-1 0,0 1 0,0 0-1,-1 0 1,0-1 0,0 1 0,1 0-1,-1-1 1,-1 1 0,1-1 0,0 1-1,-1-1 1,1 1 0,-1-1 0,0 0-1,0 0 1,-2 3 0,-4 3 20,0-1-1,0 0 1,-1 0-1,0-1 1,0 0 0,-1 0-1,1-1 1,-1-1-1,-15 6 1,-54 13 19,-2-3 0,-1-3 0,-151 10 0,215-26-744,1-1-1,0-1 1,-1-1 0,1 0 0,0-1-1,0-1 1,1 0 0,-22-9 0,13 2-3310</inkml:trace>
</inkml:ink>
</file>

<file path=ppt/ink/ink1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8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10 4864,'-1'0'121,"1"-1"0,0 1 0,0 0 0,0 0 0,0 0 0,0-1 0,-1 1 0,1 0 0,0 0 0,0 0 0,0 0 0,0-1-1,-1 1 1,1 0 0,0 0 0,0 0 0,-1 0 0,1 0 0,0 0 0,0 0 0,-1-1 0,1 1 0,0 0 0,0 0 0,-1 0 0,1 0 0,0 0 0,0 0 0,-1 0 0,1 0 0,0 0 0,0 1 0,-1-1 0,1 0 0,0 0 0,0 0 0,0 0 0,-1 0 0,1 0 0,0 0 0,0 1 0,0-1 0,-1 0 0,1 0 0,0 0 0,0 1 0,0-1-39,0 0 1,0-1 0,0 1-1,0 0 1,0 0 0,0 0-1,0 0 1,0 0 0,0 0 0,0 0-1,0-1 1,0 1 0,0 0-1,0 0 1,0 0 0,0 0-1,0 0 1,0 0 0,0-1 0,0 1-1,-1 0 1,1 0 0,0 0-1,0 0 1,0 0 0,0 0-1,0 0 1,0 0 0,0-1 0,0 1-1,0 0 1,0 0 0,-1 0-1,1 0 1,0 0 0,0 0-1,0 0 1,0 0 0,0 0 0,0 0-1,0 0 1,-1 0 0,1 0-1,0 0 1,0 0 0,0 0-1,0 0 1,0 0 0,0 0-1,0 0 1,-1 0 0,1 0 0,0 0-1,0 0 1,0 0 0,0 0-1,0 0 1,0 0 0,0 0-1,-1 0 1,1 0 1218,9 1 3209,18 0-2387,2 1-1332,40 2 283,122-7 0,-43-2-1046,-102 4-14,135 6 100,-151-4-154,48-4-1,-11 1-27,16 4-93,-32-1 124,53-4 0,-31-2 48,125 7 0,-178-1 74,15 2 93,0-2 0,42-3-1,-22-2 65,80 5-1,-40 2-105,255 5 525,-246-9-661,-76-1 0,0 2 0,1 0 0,-1 2 0,28 6 0,-25-3 20,1-2-1,-1-1 1,42-2 0,-31-1 8,55 2 14,190-6 65,-9 3 602,-16 2-10,-35-10 325,-210 10-671,-6 0-2935,0 0-9759,-16 0 8736</inkml:trace>
</inkml:ink>
</file>

<file path=ppt/ink/ink1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9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18 9216,'-2'-9'-471,"0"1"11734,3 9-5670,1 4-5339,-2-3-204,-1-1 0,1 1 0,0 0 1,-1 0-1,0-1 0,1 1 0,-1 0 0,0-1 0,0 1 0,0-1 0,0 1 0,0-1 0,0 1 0,0-1 1,0 0-1,-1 1 0,1-1 0,0 0 0,-2 1 0,-28 24 901,29-25-963,-19 16 429,1 2-1,1 0 0,-31 40 1,-15 17 179,42-53-409,-89 98 476,98-104-691,1 0 0,1 1 0,1 0 0,0 1 0,-12 31 0,22-48 31,0 0 0,1 0 0,-1-1-1,1 1 1,-1 0 0,1 0 0,0 0-1,-1 0 1,1 0 0,0 0-1,0 0 1,1 0 0,-1 0 0,0 0-1,1 0 1,-1 0 0,1 0 0,-1-1-1,1 1 1,0 0 0,0 0 0,0-1-1,0 1 1,0 0 0,0-1-1,0 1 1,1-1 0,-1 1 0,1-1-1,-1 0 1,1 0 0,-1 1 0,1-1-1,0 0 1,-1 0 0,1-1-1,0 1 1,0 0 0,0-1 0,0 1-1,-1-1 1,4 1 0,9 2 18,0-1 0,0 0 0,0-1 0,22-1 0,-25-1 12,426-21 297,-326 13-468,-46 5-525,-21 2-172,58-9 0,-87 8-1326,0-1-1,0 0 1,-1-1-1,19-9 0,-27 11-1421</inkml:trace>
</inkml:ink>
</file>

<file path=ppt/ink/ink1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49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 11392,'-1'2'952,"-1"0"1,1 0-1,1 0 1,-1 0 0,0 0-1,0 0 1,1 0 0,-1 0-1,1 1 1,0-1-1,-1 0 1,1 0 0,1 3-1,-6 32 3820,4-23-5964,-11 182 2476,9-107-434,2-70-663,-1-1 0,-8 35 1,-4-21-3460,13-33-247,1-3-343</inkml:trace>
</inkml:ink>
</file>

<file path=ppt/ink/ink1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0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5248,'6'-7'5269,"5"-12"-277,-10 19-4789,0-1 1,0 1 0,1 0-1,-1 0 1,0 0 0,0 0-1,0 0 1,0 0-1,0 1 1,0-1 0,0 0-1,1 0 1,-1 1-1,0-1 1,0 1 0,0-1-1,0 1 1,0-1-1,-1 1 1,1 0 0,0-1-1,0 1 1,0 0 0,0 0-1,0 1 1,24 22 2182,-6-1-1450,-2 2 1,24 41-1,8 14-289,-27-50-562,1-1 0,1 0 1,1-2-1,2-1 0,58 44 1,-46-44-265,-1 2 0,57 56 1,-76-64-1184,31 42 1,-37-42-1571,-1 0 1,16 36 0,-23-43-141</inkml:trace>
</inkml:ink>
</file>

<file path=ppt/ink/ink1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0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946 1 7552,'-8'4'1070,"0"1"0,0 1 0,0-1 0,1 1 0,-1 1 0,2-1 1,-1 1-1,1 1 0,0-1 0,-5 9 0,0-2-682,-343 411 2556,294-358-2295,-2-2-1,-78 61 1,93-90-2066,-2-1 1,-53 28-1,96-60 723,5-2 295,-1 0 0,0 1 0,0-1 0,0 0 0,0-1 0,-1 1 0,1 0 0,0-1 0,0 1 0,0-1 0,-3 1 0,0-1-2566</inkml:trace>
</inkml:ink>
</file>

<file path=ppt/ink/ink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29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419 24 1664,'-15'-18'6339,"13"17"-6268,-1 0 1,0 0-1,1 1 1,-1-1 0,0 1-1,0-1 1,0 1-1,0 0 1,1 0 0,-5 0-1,4 0 13,-20 1 625,1 1 0,0 0-1,0 2 1,0 0 0,0 2-1,-35 14 1,44-15-573,0 1 0,0 0 0,1 1 0,0 0 0,0 1 0,1 1 0,0 0 0,0 0-1,1 1 1,0 0 0,-13 19 0,20-23-113,-1-1 0,1 1 0,1 0 0,-1-1 0,1 1-1,0 0 1,0 0 0,1 1 0,0-1 0,0 0 0,0 1 0,1-1-1,0 0 1,0 1 0,0-1 0,1 0 0,0 0 0,1 1 0,-1-1 0,1 0-1,0 0 1,0 0 0,1 0 0,0-1 0,0 1 0,0-1 0,1 0-1,0 0 1,0 0 0,0 0 0,7 6 0,0-1-4,0 0 0,1-1 1,0 0-1,1-1 0,-1 0 0,2-1 0,-1 0 1,1-1-1,0-1 0,0 0 0,0-1 0,22 3 1,-19-5-264,-1-1 0,0 0 0,1-2 0,-1 0 0,0-1 0,25-5 1,-21 1-939,0 0 0,-1-2 0,0 0 1,32-19-1,-18 5-866</inkml:trace>
</inkml:ink>
</file>

<file path=ppt/ink/ink1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1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10624,'15'11'5248,"45"-11"-5888,-46 0 10239,24-11-9471,-5 2 128,10-5 0,-6-2 128,6 7-512,-11 2 0,11 7-128,-6 0 0,-3 0-1024,-11 0 128,0-7-2048,0 1 1</inkml:trace>
</inkml:ink>
</file>

<file path=ppt/ink/ink1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1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12032,'70'0'6015,"20"-19"-7295,-72 12 10240,25-2-8832,-9 2 128,17 3 0,-8-1 0,-2-2-640,1 3 0,-8 4-1024,-11 0 0,-8 0-1920,-1 0 128</inkml:trace>
</inkml:ink>
</file>

<file path=ppt/ink/ink1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1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3584,'0'0'297,"0"-1"-1,0 1 1,0 0 0,0 0 0,0-1 0,0 1-1,-1 0 1,1 0 0,0-1 0,0 1-1,0 0 1,0 0 0,0-1 0,0 1 0,0 0-1,0-1 1,0 1 0,0 0 0,0 0-1,0-1 1,0 1 0,1 0 0,-1-1-1,0 1 1,0 0 0,0 0 0,0-1 0,0 1-1,0 0 1,1 0 0,-1-1 0,0 1-1,0 0 1,0 0 0,1 0 0,-1 0 0,0-1-1,0 1 1,1 0 0,-1 0 0,0 0-1,0 0 1,1 0 0,0-1 0,22-3 4219,41 5-5548,-52-1 1536,249 26 3528,-160-15-3727,-55-4-776,51-1 0,-82-6-861,0-1 1,0-1-1,0 0 0,16-4 0,-16 1-1739</inkml:trace>
</inkml:ink>
</file>

<file path=ppt/ink/ink1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2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0 6656,'-1'1'351,"0"-1"0,1 1 1,-1-1-1,0 1 0,1-1 1,-1 1-1,0-1 0,1 1 1,-1 0-1,1-1 0,-1 1 1,1 0-1,0 0 0,-1-1 0,1 1 1,0 0-1,-1 0 0,1 0 1,0 0-1,0-1 0,0 1 1,0 0-1,-1 0 0,1 0 1,1 0-1,-1 0 0,0-1 0,0 3 1,-2 40 4225,2-33-5007,-6 86 810,-4 113 1280,14-73-4830,-3-108-1950,-1-16 2283</inkml:trace>
</inkml:ink>
</file>

<file path=ppt/ink/ink1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2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11392,'55'16'5631,"8"-20"-6654,-49 1 11134,32-1-9983,-9 4 128,20-5-384,-14 5 128,3-11-1408,-9 2 0</inkml:trace>
</inkml:ink>
</file>

<file path=ppt/ink/ink1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57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0 770 3200,'2'-19'1863,"-2"18"-1391,0-1-1,-1 1 0,1-1 1,0 1-1,1-1 1,-1 1-1,0-1 0,0 1 1,1-1-1,-1 1 1,1-1-1,-1 1 0,1-1 1,0 1-1,-1 0 1,3-3-1,-3 4-471,-1 0 1044,-2 1-179,7 4-342,-1-1-317,0 0-1,0-1 1,0 1 0,-1 0 0,1 1 0,-1-1 0,0 0-1,0 1 1,0-1 0,-1 1 0,1 4 0,10 57 507,-10-46-462,46 171 524,-15-73-632,37 243 70,-8-30-341,-45-271 25,36 88 0,7 23 74,-39-90 17,-13-44 181,2 0-1,1-1 0,30 64 1,-41-100-168,0 1 0,0-1 0,0 1 0,0-1 0,0 1 0,0-1 0,0 0 0,1 1 0,-1-1 0,0 1 0,0-1 0,1 1 0,-1-1 0,0 0 0,0 1 0,1-1 0,-1 1 0,1-1 0,-1 0 0,0 1 0,1-1 0,-1 0 0,1 0 0,-1 1 0,0-1 0,1 0 0,-1 0 0,1 0 0,-1 0 0,1 0 0,-1 1 0,1-1 0,-1 0 0,1 0 0,-1 0 0,1 0 0,-1 0 0,1 0 0,-1-1 0,1 1 1,-1 0-1,1 0 0,-1 0 0,1 0 0,-1-1 0,1 1 0,-1 0 0,1 0 0,-1-1 0,0 1 0,1 0 0,-1-1 0,0 1 0,1 0 0,-1-1 0,0 1 0,1-1 0,-1 1 0,0 0 0,0-1 0,1 1 0,-1-1 0,0 1 0,0-1 0,0 1 0,0-1 0,0 0 0,10-33 164,-7-240 1022,-5 134-1094,-45-559 2617,45 663-2665,2-1 1,1 1 0,2 0-1,10-51 1,4-41 67,-11-92 570,-5 206-649,0-1 0,2 1 0,4-18 0,-4 19-4,0-1 0,-1 1 0,1-16 0,-1-10 136,11-63 0,-8 66-204,3-59 0,7-120 272,-14 206-225,0 1 1,1-1-1,0 1 0,0-1 1,5-9-1,-2 4-65,-5 13 71,1 0 0,-1 0 0,0 0-1,1 1 1,0-1 0,-1 0 0,1 0 0,-1 1-1,1-1 1,0 0 0,0 1 0,-1-1 0,1 1-1,0-1 1,0 1 0,0-1 0,-1 1 0,1-1-1,0 1 1,0 0 0,0-1 0,0 1 0,0 0-1,0 0 1,0 0 0,0 0 0,1 0-1,29 4 253,-19-2-201,30-6-4,-36 3-66,1 0 1,-1 0-1,0 1 0,1-1 0,-1 1 1,0 1-1,0-1 0,1 1 1,-1 0-1,11 4 0,-2-1 10,0 0 0,1-1 0,-1-1 0,1-1 0,0 0 0,29-2 0,-23 0 42,-1 1 0,0 1 1,27 5-1,-21-3-65,0-1 0,0 0 0,0-2 0,0-2 0,0 0 0,45-10 1,36-3 6,-92 14-35,1 2 0,-1 0 0,20 3 1,-24-1 49,0-1 1,-1-1 0,1 0-1,0-1 1,0 0 0,0-1-1,-1 0 1,24-6 0,-17 1 17,20-7-67,53-11 0,-76 21 53,1 1 0,0 1 1,0 1-1,0 0 0,0 0 1,26 6-1,-25-2-6,1-1 0,-1 0 0,1-1 0,-1-1 0,1-1 0,28-3 0,-28 1-25,0 2 0,0 0 0,0 1 0,31 5 0,-35-3 5,0-1 1,0 0 0,0-2 0,0 1 0,-1-1 0,1-1-1,0-1 1,17-3 0,-14-1 7,-12 4 1,-1 0 1,1 1-1,-1 0 1,1 0 0,-1 0-1,1 0 1,0 1-1,-1-1 1,1 1 0,0 1-1,-1-1 1,1 0-1,0 1 1,-1 0 0,5 2-1,3-1 18,1 0 1,-1-1-1,0 0 0,0-1 0,1-1 0,-1 0 0,0 0 0,0-1 1,0-1-1,22-7 0,-16 5-3,0 0 1,0 1-1,0 2 1,22-2 0,-13 5-18,-22 0 13,0-1 1,1 1 0,-1-1 0,0 0 0,0-1 0,0 1 0,0-1 0,0 0 0,0 0-1,0-1 1,0 1 0,0-1 0,0 0 0,-1 0 0,1-1 0,-1 1 0,1-1 0,5-6 0,-9 9-31,-1 0 1,1-1 0,-1 1 0,1 0 0,-1-1 0,1 1 0,0 0 0,-1 0 0,1 0 0,-1 0 0,1 0 0,-1 0-1,1 0 1,0 0 0,-1 0 0,1 0 0,-1 0 0,1 0 0,0 0 0,-1 0 0,1 0 0,-1 0 0,1 1 0,-1-1 0,1 0-1,-1 0 1,1 1 0,-1-1 0,1 0 0,-1 1 0,1-1 0,-1 1 0,0-1 0,1 1 0,-1-1 0,1 0 0,-1 1 0,0-1-1,0 1 1,1 0 0,-1-1 0,0 1 0,0-1 0,0 1 0,1-1 0,-1 1 0,0-1 0,0 1 0,0 0 0,0 0-1,0-1-13,0 0 0,0 0-1,0 0 1,0 0-1,0 0 1,0 0-1,0 0 1,0 0-1,0 0 1,1 0-1,-1 0 1,0 0-1,0 0 1,0 0-1,0 0 1,0 0-1,0 0 1,0 0-1,0 0 1,0 0-1,0 0 1,1 0-1,-5-1-4545,-1 1 1364</inkml:trace>
</inkml:ink>
</file>

<file path=ppt/ink/ink1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17.5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10 137 2944,'-9'-3'3183,"15"-7"-168,2 1-2813,-6 7 123,0 1 1,0 0 0,1 0 0,-1 0-1,0 0 1,1 0 0,-1 1-1,1-1 1,-1 1 0,1 0-1,-1-1 1,1 1 0,-1 0 0,4 1-1,26-6 294,-15-3-566,1 0 0,-1 2 1,1 0-1,0 0 0,1 2 1,-1 0-1,1 2 0,-1 0 1,1 0-1,0 2 0,19 2 1,-21-2-19,0 0 0,0-2 1,-1 1-1,1-2 1,-1 0-1,1-1 1,22-10-1,-20 8 3,0 0 0,0 1 0,0 1 0,1 1 0,20 0 1,59 11-190,-79-4 207,1-2 0,0 0-1,0-1 1,32-4 0,-10-1 83,1 2 0,65 5 1,47-1-47,-126-5-93</inkml:trace>
</inkml:ink>
</file>

<file path=ppt/ink/ink1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09:18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9984,'3'2'4160,"3"1"-3463,0 0 0,0 0 1,0 0-1,0-1 0,0 0 1,7 2-1,-3-3-427,0 1 1,1-1-1,-1-1 1,0 0-1,20-2 0,-4-3-210,-1-1-1,1-1 0,28-11 1,-33 12 84,1 1 0,-1 1 1,1 2-1,0 0 1,0 1-1,44 4 0,-5-1-2,40-1 754,161 21 0,-230-18-660,59-2 1,-67-3-84,0 1-1,0 1 1,0 1 0,42 10 0,-47-8-102,0-1 1,0-1-1,0 0 0,31-3 0,-33 0 26,1 1-1,-1 0 0,0 2 0,0 0 0,0 0 0,31 10 0,-33-6 26,1-2 1,0 1-1,0-2 0,0 0 0,31 0 1,82-9 187,-103 4-191,-9 2-47,0 1 1,0 0 0,0 2-1,-1 0 1,1 0 0,-1 2-1,17 6 1,-17-5-1,1 0 1,-1-2 0,1 0-1,0-1 1,1-1 0,25 1-1,9-6-8,11-2 179,83 6 1,-14 1-147,-93-3-118,0 2 1,0 1-1,64 12 0,-80-11 82,-1-1-1,2-1 1,-1-1-1,0-1 0,0-1 1,-1-1-1,24-7 0,10 1 0,-15 5 26,70 3-1,-65 2-2,60-7-1,-88 3-18,-1-1 1,1-1-1,20-9 0,-24 9 53,0 0-1,0 0 1,1 1 0,0 1-1,0 1 1,18-2-1,6 11-49,-38-7-47,0 1 0,1-1 0,-1 1-1,0 0 1,0-1 0,0 1 0,1 0 0,-1 0 0,0 0 0,0 0-1,0 0 1,-1 0 0,1 0 0,0 0 0,0 0 0,0 0 0,-1 0-1,1 0 1,-1 1 0,1-1 0,-1 0 0,1 1 0,-1-1 0,0 0-1,1 1 1,-1 1 0,0-2-50,-1 0 1,1-1-1,0 1 0,-1 0 1,1 0-1,0-1 0,-1 1 1,1 0-1,-1-1 0,1 1 1,-1 0-1,1-1 0,-1 1 0,0-1 1,1 1-1,-1-1 0,0 1 1,1-1-1,-1 0 0,0 1 1,0-1-1,1 0 0,-1 0 1,0 1-1,0-1 0,0 0 1,1 0-1,-1 0 0,0 0 1,0 0-1,0 0 0,1 0 0,-1 0 1,-1-1-1,-31-4-5123,18-3 1461</inkml:trace>
</inkml:ink>
</file>

<file path=ppt/ink/ink1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10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1152,'9'1'7948,"30"0"-6211,8-15-1312,-32 9-333,-1 0 1,0 2 0,20-3-1,-28 5-195,0 1-1,0 0 0,1 0 1,-1 1-1,0 0 1,0 0-1,0 0 0,0 1 1,0 0-1,0 0 1,9 5-1,31 15-2328,-26-13 1003</inkml:trace>
</inkml:ink>
</file>

<file path=ppt/ink/ink1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11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76 3072,'11'-7'6120,"15"0"-3863,13-5-672,-30 7-1408,1 1 1,0 0-1,0 0 0,1 2 0,-1-1 0,1 1 0,-1 0 1,1 1-1,0 1 0,-1 0 0,15 1 0,-5-1 44,-7-1-74,-1 0-1,0-1 1,18-5 0,-17 3-107,-1 2 0,1-1 0,20 0 0,108 14 88,-121-11-109,-8-1-40,1 1 0,-1 0 0,0 1 0,0 0 0,0 1-1,0 1 1,21 7 0,-26-8 8,0 0 0,0 0-1,1-1 1,-1 0 0,1 0-1,-1-1 1,1 0 0,13-1-1,10 0-250,-24 1-521,16 0 360,-15-4-2951,-8 4 1584</inkml:trace>
</inkml:ink>
</file>

<file path=ppt/ink/ink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29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4480,'-9'3'2176,"21"68"-2304,-6-51 4096,3 3-3968,1 5 0,-1-1 0,5-4 128,1 9-640,2-12 128,-2-4-896,-1 7 0</inkml:trace>
</inkml:ink>
</file>

<file path=ppt/ink/ink1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23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2688,'3'-5'1060,"0"0"0,0 0-1,1 0 1,-1 1 0,1-1 0,0 1 0,8-7-1,-7 6-490,1 1-1,0 1 1,0-1-1,1 1 1,11-5-1,-6 4-204,0 1 1,0 1-1,1-1 1,-1 2-1,0 0 1,1 1-1,15 1 1,-11 0-179,-1 1 0,0 1 1,1 0-1,-1 1 0,17 7 1,-24-7-192,-1-1 0,0 1 1,-1 1-1,1 0 0,-1 0 1,1 0-1,-1 1 0,-1 0 1,1 0-1,9 13 0,-14-17 3,-1 0-1,0 0 0,0 0 0,0 0 1,0 1-1,-1-1 0,1 0 0,0 0 0,-1 0 1,0 1-1,1-1 0,-1 0 0,0 1 0,0-1 1,0 0-1,-1 0 0,1 1 0,0-1 1,-1 0-1,0 0 0,1 1 0,-1-1 0,0 0 1,0 0-1,0 0 0,-1 0 0,1 0 0,0 0 1,-1-1-1,1 1 0,-3 2 0,-3 3 16,1-1 0,-1-1 0,0 1-1,0-1 1,0 0 0,-12 5-1,-128 68 628,139-72-274,13-3-88,32-1 102,50-8 282,-49 3-550,0 2 0,0 1 0,1 2 0,-1 2 0,0 1 0,0 2 0,42 14 0,-68-18-40,-1 2 0,1 0 0,-1 0 0,1 1 0,-2 0 0,1 1 0,-1 0 0,0 1 0,0 0 0,-1 0 0,0 1 0,0 0 0,-1 1 0,-1 0 0,8 13 0,-14-22-39,0 1 1,0-1 0,-1 1 0,1-1 0,-1 1 0,1-1-1,-1 1 1,0 0 0,1-1 0,-1 1 0,0 0 0,0-1-1,0 1 1,0-1 0,0 1 0,-1 0 0,1-1 0,-1 1-1,1 0 1,-1-1 0,0 3 0,-1 0 20,-1 0 0,1-1 0,-1 1 0,0-1 0,0 1 0,0-1 0,0 0 0,-4 3 0,-10 6 149,0-1 0,-33 16-1,46-25-163,-34 15 148,1-2 0,-2-1 1,0-2-1,-1-2 0,0-1 0,0-2 1,-1-2-1,-50-1 0,33-10 94,55 6-274,0-1 0,-1 1 0,1-1 0,0 0-1,0 0 1,0 0 0,0 0 0,0-1 0,0 1 0,1-1 0,-1 0 0,0 1-1,1-1 1,-4-4 0,5 6-72,1-1 0,-1 1 0,1-1 0,-1 1 0,0-1 0,1 1 0,-1 0 0,0-1 0,0 1 0,1 0 0,-1-1 0,0 1 0,0 0 0,1 0 0,-1 0 0,0 0 0,0 0-1,1 0 1,-1 0 0,0 0 0,0 0 0,0 0 0,1 0 0,-1 0 0,0 1 0,1-1 0,-1 0 0,0 1 0,0-1 0,1 0 0,-1 1 0,0-1 0,1 1 0,-1-1 0,1 1 0,-1-1 0,1 1 0,-1-1 0,1 1 0,-2 1 0,-1 6-1365</inkml:trace>
</inkml:ink>
</file>

<file path=ppt/ink/ink1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24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3328,'28'-5'7166,"5"-1"-5863,168 6 3177,82-3-2432,-56-13-2304,-164 13 273,72-12 0,20-2 951,-50 19 46,-75 0-975,1-1 0,38-4 0,-24-12-1682,-44 15 598,-1 0-1109,0 0-278</inkml:trace>
</inkml:ink>
</file>

<file path=ppt/ink/ink1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26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77 209 3584,'2'-6'6501,"11"-17"-4810,-7 16-995,-1 0 1,1 0 0,-1-1 0,6-13 0,11-16 2453,-16 30-2989,-1 0 0,1 1 0,0 0 0,1 0 0,-1 0 0,1 1 1,0 0-1,1 0 0,-1 1 0,1 0 0,0 0 0,0 1 0,0 0 0,0 0 0,1 1 0,-1 0 0,1 1 0,-1-1 0,17 1 0,55-9 757,70 10-44,-148 0-870,0 1 1,0 0-1,0-1 0,0 1 0,0 0 0,0 0 1,0 1-1,0-1 0,-1 0 0,1 0 0,-1 1 0,1-1 1,-1 1-1,1 0 0,-1-1 0,0 1 0,0 0 1,0 0-1,0 0 0,0 0 0,1 3 0,16 45-96,-16-42 137,-1 1-1,0 0 0,0 0 0,-1 0 1,0 1-1,0-1 0,-1 0 1,0 0-1,-4 14 0,-4 7 183,-17 40-1,25-69-226,-8 19 0,-2 0 0,-1 0 0,0-1 0,-1-1 0,-1 0 0,-24 23 0,-2-1 133,-2-2-1,-2-2 0,-1-1 0,-79 45 1,111-73-36,0 0 0,-1-1 0,0-1 0,0 0 0,0 0 1,0-2-1,-1 1 0,-25 1 0,40-6-86,0-1 0,0 1-1,0 0 1,0 0 0,0 0 0,1 0 0,-1 0-1,0 0 1,1 0 0,-1 0 0,1 0-1,-1 0 1,1 0 0,-1 0 0,1 0-1,0 1 1,-1-1 0,1 0 0,0 0-1,0 1 1,1-2 0,19-22 136,-10 14-44,0 1 0,0 0 0,1 0 0,0 2-1,1-1 1,0 2 0,0-1 0,0 2 0,21-7 0,-27 11-67,1 0 0,-1 1 1,0-1-1,1 1 1,-1 1-1,0-1 0,0 1 1,0 1-1,1-1 0,-1 1 1,0 1-1,-1-1 0,1 1 1,0 0-1,-1 1 0,1-1 1,-1 1-1,0 1 0,-1-1 1,9 9-1,-6-5 51,0 0-1,1-1 1,0 0-1,0 0 0,1-1 1,-1 0-1,1-1 1,1 0-1,-1 0 1,1-1-1,-1-1 1,1 0-1,0 0 1,1-1-1,-1 0 0,0-1 1,0 0-1,12-1 1,1-1 56,0-1 0,0-2 0,0 0 0,-1-1 0,1-1 0,30-13 1,-38 12-626,-1-1 1,0 0 0,24-19 0,-25 16-1006,-1-1 1,0-1-1,21-26 1,-7-1-2376</inkml:trace>
</inkml:ink>
</file>

<file path=ppt/ink/ink1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35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368 14 5888,'-15'-13'3449,"8"16"1356,4 30 2473,3-8-8752,-7 43 3568,1-24-1157,3 0-1,2 62 0,1-95-889,1 0 0,1-1 0,0 1 0,0-1-1,1 1 1,0-1 0,1 0 0,0 0 0,0 0 0,1-1 0,1 0 0,-1 0 0,2 0-1,-1 0 1,10 8 0,-11-13-59,-1 0 0,1 0 0,1-1 0,-1 0 0,1 0 0,-1 0 0,1-1 0,0 0 0,0 0 0,0 0 0,0-1 0,0 0 0,0 0 0,0 0 0,0-1 0,1 0 0,-1 0 0,0 0 0,0-1 0,0 0 0,0-1 0,0 1 0,0-1 0,0 0 0,0 0 0,8-5 0,6-4-165,-1 0 0,0-1 0,-1 0 0,0-2 0,28-27 0,-20 12 139,-1-1 1,-2-1 0,0-2-1,-2 0 1,-2-1 0,-1 0-1,14-40 1,-29 63 212,-3 10-142,0 0 0,0-1 1,1 1-1,-1 0 0,0 0 0,0 0 0,1 0 1,-1 0-1,0 0 0,1 0 0,-1 0 0,1 0 1,-1 1-1,1-1 0,0 0 0,-1 0 0,1 0 1,0 0-1,-1 1 0,1-1 0,0 0 0,2 0 1,-3 5 16,1 1 1,-1 0-1,0-1 1,0 1-1,-1 0 1,1-1-1,-1 1 1,0-1 0,0 1-1,0-1 1,-5 9-1,2 1-16,2 9-33,0-1 1,2 1-1,0 0 1,2-1 0,6 36-1,-1-7 96,44 341 287,-47-352-381,19 271 80,-21-216-57,-16 149 1,9-211-14,0-1 0,-2 1 0,-2-1 0,-1 0 0,-1 0 0,-2-2 0,-1 1 0,-22 35 0,29-54 20,0-1 0,-1 0-1,0-1 1,-1 0 0,0 0-1,0-1 1,-1 0 0,0 0 0,-1-1-1,0-1 1,0 0 0,-1 0-1,0-1 1,-14 5 0,4-5 26,-1-2 0,0 0 1,0-1-1,-1-2 0,1 0 0,0-2 1,0 0-1,-40-8 0,46 6-40,0-1 0,1-1 0,-1 0 0,1-1 0,1 0 0,-25-15 0,14 4 22,1-1 0,-39-37 0,30 24 36,2-1 1,-31-41-1,55 63-134,1 0-1,-1-1 1,1 0 0,1 0 0,0-1 0,1 1-1,0-1 1,1-1 0,0 1 0,1 0 0,0-1-1,-1-19 1,4 25-128,1 0-1,0 0 1,0 0-1,0 0 1,1 0 0,0 0-1,0 1 1,1-1-1,-1 1 1,2-1-1,-1 1 1,8-11 0,18-27-1501</inkml:trace>
</inkml:ink>
</file>

<file path=ppt/ink/ink1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36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2944,'9'-7'1408,"5"-2"4096,-14 9-4224,15-10 0,-6 4 128,10 6 640,-1 0 127,16 6-2815,-6-3 0,15 13 1664,-11-9 128,10 6-1408,-10-6 0,2 2-1536,-5-6 129,-6-3-897,-4 0 128</inkml:trace>
</inkml:ink>
</file>

<file path=ppt/ink/ink1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36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8704,'37'16'4352,"43"-20"-5632,-62 1 8447,21 6-6911,-7 1 0,11 8-256,-11-4 0,10-5-1664,-8 2 1,-5-1-641,-3 0 0</inkml:trace>
</inkml:ink>
</file>

<file path=ppt/ink/ink1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36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5376,'11'-7'2688,"3"4"-896,-14 3 3584,14-6-4352,1 3-1,22 3 513,-9 0 0,33 0-2048,-15 0 128,20 3 1152,-9 3 0,14-3-1152,-20 1 128,6-4-1792,-14 0 129,-2-4-897,-7 1 128</inkml:trace>
</inkml:ink>
</file>

<file path=ppt/ink/ink1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37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17 5632,'12'-16'2968,"-12"16"-2890,0 0 0,0 0 0,0 0 0,0-1-1,0 1 1,0 0 0,1 0 0,-1 0 0,0 0-1,0 0 1,0 0 0,0 0 0,0 0-1,0 0 1,1 0 0,-1 0 0,0 0 0,0 0-1,0 0 1,0 0 0,0 0 0,0 0 0,1 0-1,-1 0 1,0 0 0,0 0 0,0 0-1,0 1 1,0-1 0,0 0 0,1 0 0,-1 0-1,0 0 1,0 0 0,0 0 0,0 0 0,0 0-1,0 0 1,0 1 0,0-1 0,0 0 0,0 0-1,0 0 1,0 0 0,1 0 0,-1 0-1,0 1 1,0-1 0,0 0 0,0 0 0,0 0-1,0 0 1,0 0 0,0 0 0,0 1 0,-1 34 6597,0-15-8004,2 99 1947,1-29-824,-3 0 0,-25 161 0,21-194-4657,5-48 2431</inkml:trace>
</inkml:ink>
</file>

<file path=ppt/ink/ink1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38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7040,'4'-3'3456,"44"3"-3328,-39 0 5759,39 0-5119,-11 0 0,38-4 128,-15-1 128,25 10-1536,-13-1 128,-12 6 384,-12-1 0,-2 7-2176,-8-5 129,-19 1-513,-5-1 128</inkml:trace>
</inkml:ink>
</file>

<file path=ppt/ink/ink1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42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5 492 1024,'-1'0'24,"1"-1"-1,0 1 1,-1 0-1,1-1 1,0 1 0,0 0-1,-1-1 1,1 1-1,0-1 1,0 1-1,0 0 1,-1-1 0,1 1-1,0-1 1,0 1-1,0-1 1,0 1 0,0 0-1,0-1 1,0 1-1,0-1 1,0 1 0,0-1-1,0 1 1,0-1-1,0 1 1,1 0 0,-1-1-1,0 1 1,0-1-1,0 1 1,1 0 0,-1-1-1,0 1 1,0 0-1,1-1 1,3-9 4884,-4 8-3543,0 2-42,0 0 0,0 0-214,0 0-64,0 0-298,0 0-64,0 0-214,1 0-398,0 1-1,0-1 1,0 0 0,0 0-1,-1 1 1,1-1 0,0 0-1,0 1 1,0-1 0,0 1-1,-1-1 1,1 1 0,0-1-1,-1 1 1,1 0 0,0-1 0,-1 1-1,1 0 1,-1-1 0,1 1-1,-1 0 1,1 0 0,-1 0-1,1-1 1,-1 1 0,0 0-1,1 0 1,-1 0 0,0 0-1,0 0 1,0 0 0,0 1-1,1 34 1016,-1-28-1048,4 75 381,25 139-1,-2-23-615,25 188-81,-47-327 328,-1 3-73,3 0-1,20 81 0,-13-97 3,-3 1-1,-1 0 1,-3 0 0,2 59-1,-3-40 18,-4-54 31,-1 1-1,0-1 1,0 1-1,-3 19 0,0-5 102,1 1 0,1-1 0,1 1 0,1 0 0,2-1 0,1 0 0,2 0 0,10 30 0,-13-42-79,0 1 0,0 0 0,-2 1 0,0-1 0,-1 20-1,3 22 299,8 28 805,-10-77-921,5-18-190,3-17-35,1-33 238,-2-1-1,-3 0 1,-2 0 0,-5-74 0,1-21 158,27-328 1283,-22 229-1227,14-198 87,-7 296-472,10-75 110,24-34-290,-37 228 107,22-61 0,4-15 0,-30 92 0,4-35 0,-9 53 0,0-1-1,0 1 1,0 0-1,0 0 0,1-1 1,-1 1-1,1 0 1,-1 0-1,1 0 1,0 0-1,0 0 1,0 0-1,0 0 1,0 0-1,0 0 0,1 0 1,-1 1-1,0-1 1,1 0-1,0 1 1,-1-1-1,1 1 1,0 0-1,0-1 1,0 1-1,0 0 0,0 0 1,0 0-1,0 1 1,0-1-1,0 0 1,0 1-1,0-1 1,1 1-1,1 0 0,11-1-19,0 1-1,0 0 1,0 1-1,23 5 1,12 0 14,-4-6 13,1 3 0,71 13 1,34-1-31,-14-2 24,-49 4-1,-39-6 0,74 5 0,-60-14 0,-33-2 0,0 2 0,0 1 0,0 1 0,44 12 0,-48-8 0,0-2 0,0-1 0,1-1 0,-1-1 0,32-1 0,189 12 0,-43-24 0,-148 12-22,-34-1 47,0-1 0,0 0 0,0-2 0,0-1 0,23-5 0,-16 0-43,1 2 0,-1 1-1,1 2 1,0 1 0,-1 1-1,35 4 1,136 5 18,-134-20-106,-63 12 102,31 0-45,0-1 1,64-10-1,-89 9 10,0 1 0,0 0 0,0 1-1,13 1 1,-16-1 11,0 1-1,0-1 0,0 0 0,0-1 1,0 0-1,0 0 0,0 0 0,0-1 1,0 0-1,7-3 0,-9 3 21,1 0-1,-1 1 1,1 0-1,-1 0 1,1 0-1,-1 0 1,1 1-1,-1 0 0,1 1 1,-1-1-1,1 1 1,-1 0-1,1 0 1,6 3-1,0-2-538,-6 5-1327,-4-1 1607,1-4 180,-1-1 0,1 1 0,-1-1-1,1 0 1,0 0 0,-1-1 0,1 1-1,0 0 1,0-1 0,0 0 0,0 1-1,-1-1 1,1 0 0,6-1 0,-2 1-2029,-15 2-3910,-1-1 3573</inkml:trace>
</inkml:ink>
</file>

<file path=ppt/ink/ink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0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7296,'0'16'3584,"34"-28"-7296,-25 12 6784,-1 0-5248,-2-4 0,-6 8-256,-6-4 0</inkml:trace>
</inkml:ink>
</file>

<file path=ppt/ink/ink1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46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1 573 6016,'-1'2'3511,"1"9"-1981,2-7 5631,2-3-6988,-1-1 1,0 1-1,0-1 0,1 0 0,-1 0 1,0 0-1,0-1 0,1 1 0,-1-1 1,0 0-1,0 1 0,0-1 0,0-1 1,0 1-1,0 0 0,0-1 0,5-3 0,50-41 1285,-36 27-1341,15-10 208,-2-3 1,-1 0-1,52-66 0,-73 81-279,-1-1 1,0 0 0,-2-1-1,0 0 1,-1 0 0,-1-1-1,0-1 1,-2 1-1,-1-1 1,4-26 0,-4 4 53,-1 4 149,-2 82-108,-13 277-269,11-64-106,-7-236 177,2-13-1274,3-9-3937,2-3 2175</inkml:trace>
</inkml:ink>
</file>

<file path=ppt/ink/ink1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46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0 6784,'-7'16'5602,"6"-14"-5132,0-1 0,1 0 0,-1 1 0,0-1 0,0 1 0,1 0 0,-1-1 0,1 1 0,-1-1 0,1 1 0,0 0-1,-1 2 1,1 52 2570,-13 102 0,13-129-2581,-1-29-447,1 0 1,0 1-1,0-1 1,0 1-1,0-1 1,0 1-1,0-1 1,-1 1-1,1-1 1,0 1-1,0-1 1,0 1-1,1-1 1,-1 1-1,0-1 1,0 1-1,0-1 1,0 1-1,0-1 1,1 1-1,-1-1 1,0 1-1,0-1 1,1 0-1,-1 1 1,0-1-1,1 1 1,-1-1-1,0 0 1,1 1-1,-1-1 1,0 0-1,1 1 1,0-1-1,3-3 19,0-1 0,0 1 0,1-1 0,-1 2 0,1-1 0,0 0 0,-1 1 0,1 0 0,0 0 0,1 0 0,-1 1 0,0-1 0,9 0 0,75-2 772,-73 4-653,2 0-25,1 1 1,-1 0-1,0 2 1,0 0-1,-1 1 1,34 12-1,-42-13-113,0 2 0,0-1 0,0 2 0,0-1 0,-1 1 0,0 0 0,0 1 0,-1-1 0,0 2 0,0-1-1,0 1 1,-1 0 0,10 18 0,-13-22-12,0 1-1,-1 0 1,1 1-1,-1-1 0,0 0 1,-1 1-1,1-1 1,-1 1-1,0-1 1,-1 1-1,1 0 1,-1-1-1,0 1 0,0 0 1,-1-1-1,0 1 1,0 0-1,0-1 1,-3 8-1,0-6 6,1-1-1,-1 0 1,-1 1-1,1-2 1,-1 1 0,0 0-1,0-1 1,-1 0-1,0 0 1,0-1-1,0 0 1,0 0 0,-7 4-1,-10 2 3,0 0 0,0-1-1,-1-2 1,0 0 0,-1-1-1,1-2 1,-44 3 0,39-6-115,1-2 1,-35-4-1,3-9-1528,52 11 624,-1 0 0,1-1 0,0 0 0,-12-9 0,14 6-2166,0-2-171</inkml:trace>
</inkml:ink>
</file>

<file path=ppt/ink/ink1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47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4608,'3'-7'7370,"21"-10"-4580,-18 13-2581,1 1 1,-1 0-1,0 0 1,1 0-1,-1 1 1,10-2-1,6 3 754,0 2 0,-1 0-1,32 6 1,-34-4-742,0-1 0,-1 0 0,1-1 0,0-1 0,0-1-1,20-3 1,-15 0-627,-13 2-968,0 0 1,-1-1-1,1 0 1,16-7-1,-12 3-1335</inkml:trace>
</inkml:ink>
</file>

<file path=ppt/ink/ink1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48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0 118 4608,'1'-2'480,"-1"1"0,1-1 1,-1 0-1,1 1 0,0-1 1,0 0-1,0 1 0,0-1 0,0 1 1,0 0-1,0-1 0,0 1 0,1 0 1,-1 0-1,0-1 0,2 0 1,31-10 3128,-16 9-3243,0 2 1,28 1-1,-12-1 1118,226-1 1172,-77 4-2027,-30-5-308,265-12 617,-382 10-1233,-1-2 1,37-12 0,26-5-3538,-69 23-2802,-37 1 4074</inkml:trace>
</inkml:ink>
</file>

<file path=ppt/ink/ink1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48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174 221 6656,'1'-6'883,"1"0"1,-1 0-1,1 0 0,1 1 1,-1-1-1,1 1 0,0 0 1,1 0-1,-1 0 0,1 0 1,0 0-1,8-7 1,25-23 2473,-7 10-3841,-8 13 903,0 0 1,1 2 0,0 0-1,1 1 1,38-8 0,-48 13-314,-6 2-43,-1 0 1,1 0 0,0 1 0,0 0 0,0 0 0,0 1 0,0 0-1,0 0 1,0 1 0,0 0 0,-1 1 0,1 0 0,13 4-1,-17-4-67,1 1 0,-1-1 0,0 1 0,-1 0 0,1 0-1,0 0 1,-1 0 0,0 1 0,0-1 0,0 1-1,0 0 1,0 0 0,-1 0 0,0 0 0,0 0 0,0 1-1,0-1 1,-1 0 0,1 1 0,-1 0 0,0-1-1,-1 1 1,1 0 0,-1 7 0,1 5 1,-2 1 0,0-1 0,-1 1 0,0-1 0,-1 0 0,-1 0 0,-1 0 0,-1 0 0,0-1 0,-10 20 0,3-15 90,0 0 0,0-1 0,-2 0-1,-1-1 1,0-1 0,-33 28-1,17-20 163,-1-2 1,-1-2-1,-1-1 0,-1-1 0,0-2 0,-2-2 0,0-1 0,-65 15 0,81-23-152,19-6-88,0 1 1,0-1-1,0 0 1,0 0-1,0 0 1,-1-1-1,1 1 1,0-1-1,0 0 1,-1 1-1,1-2 1,0 1-1,0 0 1,-1 0-1,1-1 1,0 0-1,0 0 1,-5-1-1,8 1-10,-1 1 1,1-1-1,-1 1 0,1-1 0,-1 1 1,1-1-1,-1 1 0,1-1 0,-1 1 0,1-1 1,0 0-1,-1 1 0,1-1 0,0 0 1,-1 1-1,1-1 0,0 0 0,0 1 1,0-1-1,0 0 0,0 1 0,0-1 0,0 0 1,0 0-1,0 1 0,0-1 0,0 0 1,0-1-1,15-22-45,27-14 7,-42 38 40,9-7 46,0 0 0,1 1 0,0 0 0,0 1 0,0 0 0,12-4 0,-17 8-19,-1-1-1,0 1 1,0 0-1,1 1 1,-1-1-1,0 1 1,1 0 0,-1 0-1,1 0 1,-1 1-1,0-1 1,1 1-1,-1 0 1,0 0 0,0 1-1,0-1 1,0 1-1,7 4 1,7 8 155,0 1 1,18 20 0,-20-18 30,1-1 1,30 22-1,-34-31-130,0-1 0,0 0 0,0-1 0,1 0 0,-1-1 0,1-1 0,0 0 0,0-1 0,25 1 0,-4-3 20,0-1 0,54-10 0,-63 7-384,1-2 0,-1-2 1,-1 0-1,0-1 0,0-2 0,32-18 0,-37 18-1560,-1-2 1,0-1-1,-1 0 1,21-22-1,-14 7-1999</inkml:trace>
</inkml:ink>
</file>

<file path=ppt/ink/ink1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54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683 1 2688,'-27'1'8960,"22"1"-8719,0-1-1,0 1 0,0 0 1,1 0-1,-1 0 1,1 0-1,-1 1 1,1 0-1,0 0 0,-5 4 1,-51 29 831,48-31-929,1 1 0,0 1 1,0-1-1,0 2 0,1 0 1,1 0-1,-15 15 0,-33 55 823,4 2 0,-50 102-1,57-99-683,22-38-90,1 0 0,3 1 0,-25 86 0,-11 115 107,48-178-162,3 1 1,3 0 0,3 1-1,4-1 1,2-1 0,3 1 0,4-1-1,2-1 1,3-1 0,39 91-1,-41-118 7,1 6 300,3-1 0,1-1 0,54 80 0,-54-95-167,101 128 933,-106-137-1074,2-1 0,0-1 1,1-1-1,1-1 0,34 21 0,-50-35-80,1 1-1,-1-1 1,1 0 0,0 0-1,0-1 1,0 1 0,12 0-1,7-1-4468,-25-1 1085</inkml:trace>
</inkml:ink>
</file>

<file path=ppt/ink/ink1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56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0 582 3328,'4'-9'-283,"-5"0"7050,-2 12 26,4 16-4220,7 91-706,7 52-1323,14 13-448,83 278 0,-52-256-502,-52-161-105,-10-60 382,21-405 281,-10 270-48,53-534 771,-47 608-683,45-151 0,-58 232-148,0-4 62,0 1-1,1-1 1,0 1 0,0-1-1,1 1 1,4-7 0,-6 11-85,1 1 1,-1 0 0,1-1-1,-1 1 1,1 0-1,0 0 1,0 1 0,0-1-1,0 1 1,0-1 0,0 1-1,0 0 1,1 0 0,-1 0-1,0 1 1,1-1 0,5 1-1,53-3 191,1 4 0,98 12 0,9 1 48,189 10 636,-320-22-786,-1-2 1,1-2-1,-1-1 0,0-2 0,52-14 1,-77 17-66,0-1 0,1 2 0,-1 0 0,0 0 1,1 1-1,19 3 0,12 11-8937,-45-14 5671</inkml:trace>
</inkml:ink>
</file>

<file path=ppt/ink/ink1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57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1 133 4480,'6'-10'2110,"1"0"0,1 1 0,0 0 1,10-10-1,-7 9-1290,1 1 1,0 0 0,22-13-1,-26 18-757,-1 0-1,1 1 0,0 0 1,0 0-1,0 1 0,0 0 1,14-2-1,-18 4 67,0 0 1,0 0-1,0 0 1,0 0-1,0 1 1,0 0-1,0 0 1,0 0-1,0 0 1,0 0-1,0 1 0,-1 0 1,1 0-1,-1 0 1,1 0-1,3 3 1,-4-2-110,0 1-1,0-1 1,0 1 0,0 0 0,-1 0 0,1 0 0,-1 0-1,0 0 1,0 0 0,-1 1 0,1-1 0,-1 1 0,0-1-1,0 1 1,0 0 0,-1-1 0,0 1 0,0 0 0,0-1 0,0 1-1,-1-1 1,-1 8 0,1-7-18,0 1 0,-1-1 0,0 1 0,0-1 0,0 1-1,0-1 1,-1 0 0,0 0 0,0 0 0,-1-1 0,1 1 0,-1-1 0,0 0 0,0 0 0,0 0 0,-1 0-1,-8 5 1,-40 10 391,30-12 175,23-7-530,0 0 0,0 0 0,0 0 0,0 0 0,1 0 0,-1 0 0,0 0 0,0 0-1,0 1 1,0-1 0,0 0 0,0 0 0,0 0 0,0 0 0,0 0 0,0 0 0,0 0 0,0 0-1,0 1 1,0-1 0,0 0 0,0 0 0,0 0 0,-1 0 0,1 0 0,0 0 0,0 0 0,0 0 0,0 0-1,0 1 1,0-1 0,0 0 0,0 0 0,0 0 0,0 0 0,0 0 0,0 0 0,-1 0 0,1 0-1,0 0 1,0 0 0,0 0 0,0 0 0,0 0 0,69 11 319,1 2 1,-2 3-1,74 29 0,-136-43-317,-1 0 1,1 1-1,-1 0 0,0 0 0,0 1 0,0-1 0,0 1 0,-1 0 1,1 1-1,-1-1 0,0 1 0,0-1 0,-1 1 0,6 10 1,-8-13-14,0 0 0,-1 0 0,1 0 0,0 1 1,-1-1-1,0 0 0,1 1 0,-1-1 1,0 0-1,0 1 0,0-1 0,-1 0 0,1 1 1,0-1-1,-1 0 0,0 0 0,1 1 1,-1-1-1,0 0 0,0 0 0,0 0 0,-1 0 1,1 0-1,0 0 0,-1 0 0,1 0 1,-1-1-1,0 1 0,1-1 0,-1 1 0,0-1 1,0 1-1,0-1 0,0 0 0,0 0 1,0 0-1,-1 0 0,-1 0 0,-29 15 158,18-8-172,-2 0 1,1-1-1,-1-1 0,0 0 0,0-1 0,-20 3 0,-187 0-722,178-8-779,46 0 1262,-1 0 0,1 1-1,-1-1 1,1 1 0,0-1-1,-1 0 1,1 1 0,0-1-1,-1 1 1,1-1 0,0 1-1,-1-1 1,1 1 0,0-1 0,0 1-1,0 0 1,0-1 0,-1 1-1,1-1 1,0 1 0,0-1-1,0 1 1,0 0 0,0-1-1,0 1 1,1-1 0,-1 1 0,0-1-1,0 1 1,0-1 0,0 1-1,1 0 1,-1-1 0,0 1-1,1-1 1,-1 1 0,0-1-1,1 0 1,-1 1 0,1 0-1,0 0 56,4 9-3050</inkml:trace>
</inkml:ink>
</file>

<file path=ppt/ink/ink1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57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6272,'0'0'314,"0"0"0,0-1 0,0 1 1,1-1-1,-1 1 0,0-1 0,0 1 0,0 0 1,1-1-1,-1 1 0,0-1 0,0 1 0,1 0 1,-1-1-1,0 1 0,1 0 0,-1-1 0,0 1 1,1 0-1,-1 0 0,1 0 0,-1-1 0,0 1 1,1 0-1,-1 0 0,1 0 0,-1 0 0,1 0 1,-1-1-1,1 1 0,-1 0 0,1 0 0,31-4 3675,29 1-2859,200 20 1699,-45-1-1421,-171-16-1497,0-1-1,82-14 0,-84 11-1808,-15 4-2243,-18 0 1370,-4 0-450</inkml:trace>
</inkml:ink>
</file>

<file path=ppt/ink/ink1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58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26 180 7296,'-1'-3'656,"1"1"1,-1-1-1,1 1 1,0-1-1,0 0 1,0 1-1,0-1 1,0 1 0,1-1-1,-1 1 1,1-1-1,-1 1 1,1-1-1,0 1 1,0-1-1,2-3 1,1-1 78,-1-1 0,1 1 1,0 1-1,0-1 0,6-7 1,-1 6-599,0 0 0,1 0 0,0 0 0,0 1 0,1 1 0,0 0 0,0 0 0,0 1 0,1 1 0,-1 0 0,1 0 0,22-3 0,-28 6-83,0 0 0,1 1 0,-1-1 0,1 1 1,-1 1-1,1-1 0,-1 1 0,1 0 0,-1 1 0,0-1 0,1 1 0,-1 0 0,0 1 1,0 0-1,-1 0 0,1 0 0,-1 0 0,1 1 0,-1 0 0,0 0 0,0 1 1,-1-1-1,1 1 0,-1 0 0,0 0 0,3 6 0,-1-1-22,-1 1 0,-1-1 0,1 1 0,-2 0 0,0 0 0,0 0 0,-1 1 0,0-1 0,-1 0 0,0 1 0,-1 0 0,0-1 0,-1 1 0,0-1 0,-1 0 0,0 1 0,-1-1 0,0 0 0,-1 0 0,0 0 0,-7 11 0,1-2 44,-1-1-1,-1 0 1,-1-1 0,-1 0-1,0-1 1,-1-1 0,-1 0-1,0-1 1,-1-1 0,-21 14-1,4-3 182,16-12-23,0-1 0,-23 12 0,38-22-212,-1 0-1,-1 0 0,1 0 1,0-1-1,0 0 1,-1 0-1,1 0 0,-1 0 1,1-1-1,-1 1 0,1-1 1,-1 0-1,1-1 1,-1 1-1,-7-3 0,10 3-17,1-1-1,0 0 0,0 1 0,0-1 0,0 0 1,0 0-1,0 0 0,0 0 0,0 0 0,0 0 1,0 0-1,1 0 0,-1-1 0,0 1 0,1 0 1,-1 0-1,1-1 0,-1 1 0,1 0 0,0-1 1,0 1-1,-1 0 0,1-1 0,0 1 0,0 0 1,0-1-1,0 1 0,1 0 0,-1-1 0,0 1 1,0 0-1,1-1 0,-1 1 0,1-2 0,1-1 0,-1 0 0,0 0 0,1 1 0,0-1 0,0 0 0,0 1 0,0-1-1,1 1 1,-1-1 0,1 1 0,0 0 0,3-3 0,4 0 102,-1 0-1,1 1 1,1 0 0,-1 0 0,1 1-1,0 0 1,0 1 0,0 1 0,0 0-1,0 0 1,1 1 0,-1 0-1,0 1 1,1 0 0,12 3 0,24 3 377,0 3 0,63 21 1,8 0-172,-106-28-435,1-1 0,-1-1 0,1 0 0,-1 0-1,1-2 1,-1 1 0,1-2 0,-1 0 0,25-9-1,-5-1-2156,-1-1 0,44-27 0,-27 10-1815</inkml:trace>
</inkml:ink>
</file>

<file path=ppt/ink/ink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0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139 174 2944,'-2'2'357,"0"0"-1,0 0 1,1 0 0,-1 0 0,1 0-1,-1 0 1,1 1 0,0-1-1,0 1 1,0-1 0,0 0 0,0 1-1,1 0 1,-1-1 0,1 1 0,-1-1-1,1 1 1,0 0 0,0 4-1,1-2-174,1 0 0,-1 0-1,1 0 1,-1-1 0,2 1-1,-1 0 1,0-1 0,1 0-1,5 8 1,5 4 71,2-1 0,0 0-1,31 24 1,-32-30-153,0 0-1,0-1 1,1 0-1,0-1 1,0-1 0,0-1-1,1 0 1,0-1-1,0 0 1,1-1-1,-1-1 1,1-1-1,-1 0 1,1-1 0,-1-1-1,1-1 1,21-4-1,-30 4-67,1 0 0,-1-1 0,0 1 0,0-2 0,0 1 0,0-1 0,-1-1-1,0 1 1,1-1 0,-2 0 0,1-1 0,-1 0 0,1 0 0,-2 0 0,1-1 0,-1 1 0,7-12 0,-9 12-22,0 0 0,0 0 0,0 0 1,-1 0-1,0-1 0,0 1 0,-1-1 1,0 1-1,0-1 0,0 0 1,-1 0-1,0 1 0,0-1 0,-1 0 1,0 1-1,0-1 0,0 1 0,-1-1 1,0 1-1,0 0 0,-1-1 1,-6-10-1,1 5-4,0 1 1,-1 0-1,0 1 0,-1 0 1,0 0-1,0 1 0,-1 1 1,-1 0-1,1 0 0,-1 1 1,0 0-1,-1 1 0,-15-5 1,-3 0-38,0 2 1,0 1-1,-1 1 0,-49-3 1,66 9-26,1 0 1,-1 2-1,0-1 1,0 2-1,1 0 0,-1 1 1,1 0-1,0 1 1,0 1-1,0 0 1,-21 12-1,27-13-81,0 1 0,1 0 0,0 0 1,0 0-1,1 1 0,-1 1 0,1-1 0,1 1 0,-1 0 0,1 0 0,0 0 1,1 1-1,0 0 0,0 0 0,1 0 0,-1 0 0,2 0 0,-1 1 0,1-1 1,-1 13-1,3-16-44,0 0 0,0 1-1,0-1 1,1 0 0,-1 1 0,1-1 0,1 0 0,-1 0 0,1 0 0,0 0 0,0 0 0,0 0 0,0 0 0,5 5 0,3 3-415,0-1 0,0 0 1,22 17-1,27 22-1089</inkml:trace>
</inkml:ink>
</file>

<file path=ppt/ink/ink1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0:59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7168,'9'10'3584,"19"-1"-1408,-17-9 3583,7 4-5375,-4-4 128,23 10 128,-8-1 0,22-9-896,-8 0 128,3 4 128,-7 0 0,2-12-1280,-2 5 128,-2-3-1535,-8 3 127</inkml:trace>
</inkml:ink>
</file>

<file path=ppt/ink/ink1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0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8704,'2'6'12098,"1"8"-6474,12 52-4659,-8-18 99,24 85 0,-25-112-929,1 0 0,1 0 0,1-1 0,1-1-1,1 0 1,16 23 0,-25-39-260,0-1 0,0 1 0,1-1-1,-1 0 1,1 1 0,-1-1 0,1 0 0,-1 0 0,1-1-1,0 1 1,0-1 0,0 1 0,0-1 0,0 0 0,0 0 0,0 0-1,1-1 1,-1 1 0,0-1 0,0 0 0,1 1 0,-1-1-1,0-1 1,0 1 0,5-1 0,-2-1-636,1 0 0,-1-1 0,0 1 0,0-1-1,0 0 1,-1-1 0,1 0 0,-1 1 0,0-2 0,8-7 0,12-9-2972</inkml:trace>
</inkml:ink>
</file>

<file path=ppt/ink/ink1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0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24 15360,'-11'-4'7679,"54"-12"-12159,-34 12 15360,5 8-11648,-3 3 0,-8 13-6528,3-4 1</inkml:trace>
</inkml:ink>
</file>

<file path=ppt/ink/ink1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2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0 671 2944,'1'-5'941,"1"1"0,-1 0 0,1 0 0,0 0 0,1 0 0,-1 0 0,0 0 0,6-6 0,0 21 2857,-2 14-2745,-6-23-784,37 179 3293,13 49-2501,-20-103-948,66 223-2,-60-238-70,-6 2 0,25 175 0,-52-265-51,-3-5-7,2-1 0,1 0 0,0 1 1,1-1-1,1-1 0,13 33 0,-18-49 21,0-1-1,0 1 0,0-1 0,0 0 1,0 1-1,1-1 0,-1 1 0,0-1 1,0 0-1,1 1 0,-1-1 1,0 0-1,0 0 0,1 1 0,-1-1 1,0 0-1,1 0 0,-1 1 0,1-1 1,-1 0-1,0 0 0,1 0 0,-1 1 1,0-1-1,1 0 0,-1 0 0,1 0 1,-1 0-1,1 0 0,-1 0 1,0 0-1,1 0 0,-1 0 0,1 0 1,-1 0-1,1 0 0,10-15 12,3-26 105,-9 3 30,-2-1 1,-1 0-1,-5-41 0,2 9 145,-10-889 2244,7 686-2312,7-271 335,9 428-284,-12 116-172,0 0-95,0 0 1,1 0-1,-1 0 0,1 0 1,-1 1-1,1-1 0,0 0 0,-1 1 1,1-1-1,0 0 0,-1 1 1,1-1-1,0 0 0,0 1 1,-1-1-1,1 1 0,0 0 0,0-1 1,0 1-1,0 0 0,0-1 1,0 1-1,0 0 0,1 0 0,31-10-67,-29 9 65,3-2-21,1 0 0,0 1 0,0 0 0,0 0 1,0 1-1,0 0 0,0 1 0,9 0 0,117 11-73,-7 1 42,93 1 186,89 2-136,193-33 49,-495 18-48,43-3-49,64 6 1,-95-1 24,0 0 0,0 2 0,0 0 1,0 1-1,-1 1 0,28 13 0,-44-18 12,4 2-114,0 0 0,-1 0 1,1-1-1,0 0 1,11 2-1,-15-4-131,0 1 0,-1-1 0,1 0-1,-1 0 1,1-1 0,0 1 0,-1 0 0,1-1 0,-1 1-1,1 0 1,-1-1 0,1 0 0,-1 1 0,1-1-1,-1 0 1,1 0 0,-1 0 0,0 0 0,0 0-1,1 0 1,-1 0 0,0 0 0,0 0 0,0-1 0,0 1-1,0 0 1,-1-1 0,2-1 0,4-10-2972</inkml:trace>
</inkml:ink>
</file>

<file path=ppt/ink/ink1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3.1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5248,'-5'6'11349,"2"12"-7945,-1 28-5172,3-32 3502,-2 276 2030,5-147-3538,-2-126-3448,0-17 1046</inkml:trace>
</inkml:ink>
</file>

<file path=ppt/ink/ink1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3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14 7040,'0'0'289,"-1"0"1,1-1-1,0 1 1,-1-1 0,1 1-1,-1-1 1,1 1-1,0-1 1,0 1-1,-1-1 1,1 1-1,0-1 1,0 1 0,-1-1-1,1 1 1,0-1-1,0 0 1,0 1-1,0-1 1,0 1-1,0-1 1,0 0 0,0 1-1,0-2 1,-1 11 6209,-16 73-3881,12-48-1762,-14 43 1,11-44-495,7-26-322,0-1 1,-1 0-1,1 0 1,-1 0 0,-1 0-1,1 0 1,-1 0-1,0 0 1,-4 5 0,17-21-20,-1-1 0,2 2 1,0-1-1,20-13 0,-22 18-6,0 0 0,1 1 1,-1 0-1,1 1 0,0-1 0,-1 2 0,1 0 0,1 0 0,-1 1 1,0 0-1,0 0 0,0 1 0,1 1 0,-1 0 0,0 0 0,0 1 1,0 0-1,0 1 0,0 0 0,-1 0 0,1 1 0,-1 0 0,0 1 1,0 0-1,0 1 0,-1 0 0,0 0 0,0 0 0,0 1 0,11 14 1,-12-13-27,4 3-6,-1 0 0,0 1-1,0 0 1,-1 1 0,11 22 0,-18-32 25,-1 0 0,0 1 0,0-1 0,0 0 1,0 1-1,0-1 0,-1 1 0,1-1 1,-1 1-1,0-1 0,0 1 0,-1-1 1,1 0-1,-1 1 0,1-1 0,-1 1 0,0-1 1,-1 0-1,1 1 0,0-1 0,-1 0 1,0 0-1,1 0 0,-1 0 0,0-1 0,-1 1 1,1 0-1,0-1 0,-1 1 0,0-1 1,-5 4-1,-2 0 25,-1 0 1,1 0-1,-1-1 1,0 0-1,-1-1 0,1 0 1,-1-1-1,0-1 1,0 1-1,-17 0 1,6-2-304,0 0 0,0-2 0,0 0 0,-35-7 1,25-3-2123,13-1-2022,10 5 1087</inkml:trace>
</inkml:ink>
</file>

<file path=ppt/ink/ink1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4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8320,'18'1'14318,"-2"2"-12615,16 6-708,-22-6-951,-1 0 0,1 0 0,0-2-1,-1 1 1,12 0 0,26-4 64,64-11 1,-47 5-2886,-58 7 1864,0 0-1,0 1 0,1 0 0,-1 0 1,10 2-1,0 1-2307</inkml:trace>
</inkml:ink>
</file>

<file path=ppt/ink/ink1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4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13 6784,'-9'4'151,"2"-4"5118,7 0-5115,0-1 0,0 1-1,0 0 1,0-1 0,0 1 0,0 0-1,1 0 1,-1-1 0,0 1 0,0 0-1,0 0 1,0 0 0,0-1-1,1 1 1,-1 0 0,0 0 0,0 0-1,0-1 1,1 1 0,-1 0 0,0 0-1,0 0 1,1 0 0,-1 0 0,0-1-1,0 1 1,1 0 0,-1 0-1,0 0 1,0 0 0,1 0 0,-1 0-1,0 0 1,0 0 0,1 0 0,-1 0-1,0 0 1,1 0 0,-1 0 0,0 0-1,0 0 1,1 1 0,-1-1-1,0 0 1,0 0 0,1 0 0,-1 1-1,104-8 1267,-66 3-466,50 2 0,150 27 727,-41-3-1527,-150-21-1006,52-5-1,-24 1-2446,-3 4-3622,-52 0 3956</inkml:trace>
</inkml:ink>
</file>

<file path=ppt/ink/ink1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5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57 132 6912,'2'-3'526,"-1"0"1,1 0 0,0 0 0,0 0-1,0 0 1,1 0 0,-1 1-1,1-1 1,-1 1 0,1-1-1,0 1 1,0 0 0,0 0-1,0 1 1,0-1 0,5-1-1,7-7 3214,-4 3-3266,3-4 71,2 1-1,-1 0 1,1 1 0,1 1-1,30-11 1,-43 17-491,0 1 1,0 1 0,1-1 0,-1 1-1,0-1 1,1 1 0,-1 0 0,0 1 0,1-1-1,-1 1 1,0 0 0,0 0 0,0 0-1,0 1 1,0-1 0,0 1 0,0 0 0,0 0-1,0 0 1,-1 1 0,1 0 0,-1-1-1,0 1 1,0 0 0,0 0 0,0 1-1,0-1 1,-1 1 0,1-1 0,2 7 0,-1-1-39,0 1 0,0-1 0,-1 1 0,0 1 0,-1-1 1,0 0-1,-1 0 0,0 1 0,0-1 0,-1 1 1,-1-1-1,0 1 0,0-1 0,-1 0 0,-4 13 0,3-8 89,-2 0-1,0 0 0,0 0 0,-2-1 1,0 1-1,0-2 0,-1 1 0,-1-1 1,-17 21-1,12-22 44,0 0 0,0 0-1,-1-1 1,0-1 0,-1-1 0,-26 13 0,32-18-100,0 0 1,0 0-1,-1-1 0,1 0 1,-1-1-1,0 0 1,0 0-1,0-2 0,0 1 1,0-1-1,0-1 0,-15-2 1,6-5 38,30 1-38,32 3-15,85 14 925,-64-3-377,0-3-1,0-3 1,66-8 0,-73-1-1245,70-20 0,-7-12-5030,-75 20 1725</inkml:trace>
</inkml:ink>
</file>

<file path=ppt/ink/ink1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6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7808,'65'36'11647,"-51"-31"-11362,-2 1 0,1 0-1,-1 0 1,0 2-1,0 0 1,0 0-1,-2 1 1,1 0 0,15 17-1,-1 6 247,-1 1-1,23 43 1,85 169 1325,-106-194-1606,-3 2 1,-1 1 0,17 69-1,17 136 319,-43-194-476,8 40 486,15 204 0,-35-271-441,-1-1 0,-2 1 0,-2-1 0,-2 0 0,-1 0 0,-1 0 0,-2-1 0,-2 0 0,-18 37 0,5-22 89,-3-1 0,-1-1 0,-40 49 0,54-79-222,0-1-1,-1-1 1,-1 0 0,-1-1 0,0-1-1,-1 0 1,-1-2 0,0 0 0,-1-2-1,-26 12 1,44-22-123,0 0-1,0-1 1,1 1-1,-1-1 1,0 1 0,0-1-1,0 0 1,0 0-1,1-1 1,-6 0-1,8 1 6,0 0 0,-1 0 0,1 0 0,-1 0 0,1 0 0,0 0 0,-1 0 0,1 0 0,-1 0 0,1 0 0,-1 0 0,1-1 0,0 1 0,-1 0 0,1 0 0,0 0 0,-1-1 0,1 1 0,0 0 0,-1 0 0,1-1 0,0 1 0,-1 0 0,1-1 0,0 1 0,0 0 0,-1-1 0,1 1 0,0 0 0,0-1 0,0 1 0,0-1 0,-1 1 0,1 0 0,0-1 0,0 1 0,0-1 0,0 1 0,0-1 0,0 1 0,0 0 0,0-1 0,0 1 0,0-1 0,1 1 0,-1 0 0,0-1 0,0 1 0,0-1 0,0 1 0,1 0 0,-1-1 0,0 1 0,0 0 0,0-1 0,1 0 0,4-7-3727</inkml:trace>
</inkml:ink>
</file>

<file path=ppt/ink/ink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0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2176,'0'62'6095,"1"-2"-3469,-2 168-1299,-5 200 1138,10-349-2170,2 0 1,5-1 0,28 109 0,-36-173-313,2-1 0,0 0 0,0 0 0,1 0 0,0-1 1,13 18-1,-18-28-72,1 0 0,-1 0-1,1 0 1,0 0 0,-1 0 0,1 0 0,0-1 0,0 1 0,1-1-1,-1 1 1,0-1 0,0 0 0,0 0 0,1 0 0,-1 0 0,1 0 0,-1-1-1,1 1 1,-1-1 0,1 1 0,-1-1 0,1 0 0,-1 0 0,1 0 0,0 0-1,-1-1 1,1 1 0,-1-1 0,1 1 0,-1-1 0,0 0 0,1 0-1,-1 0 1,0 0 0,1-1 0,-1 1 0,0 0 0,0-1 0,0 0 0,0 1-1,3-5 1,19-23-1788,4-14-64</inkml:trace>
</inkml:ink>
</file>

<file path=ppt/ink/ink1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6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9856,'0'-23'4864,"18"10"-6272,-18 13 6527,19-7-9726,-4 2 127</inkml:trace>
</inkml:ink>
</file>

<file path=ppt/ink/ink1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8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17 7808,'9'-16'3840,"10"32"-1408,-13-16 4095,8 20-5503,-5-4 0,-6 30 384,3-14 128,-21 34-2048,6-15 128,-33 47 1152,10-27 128,-48 38-1920,14-26 0,-53 29-2304,30-28 128</inkml:trace>
</inkml:ink>
</file>

<file path=ppt/ink/ink1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7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754 0 2432,'-4'1'588,"0"-1"1,0 1 0,1 0-1,-1 0 1,0 0-1,1 1 1,-1-1-1,1 1 1,-1 0-1,1 0 1,0 0-1,-3 3 1,-41 37 1186,21-19-961,17-14-372,0 0 0,0 0 0,1 1 0,0 0 1,-7 13-1,-21 24 638,15-21-665,1 2 1,2 0-1,0 0 1,-19 47-1,31-62-316,-81 158 847,-121 273 158,182-375-874,3 0 0,3 2 0,3 1 0,-13 130 0,24 158 1540,9-248-884,20 128-1,-17-194-611,3 0 0,1 0 1,2-1-1,2 0 0,2-1 1,39 75-1,-28-74-303,2-2-1,2-1 1,2-1 0,2-2-1,1-1 1,2-2 0,83 61-1,-119-95-293,0 0 1,0-1-1,0 0 0,0 1 0,1-1 0,-1 0 0,0 0 1,1 0-1,-1 0 0,0-1 0,1 1 0,-1-1 0,1 1 1,3-1-1,13 0-3155</inkml:trace>
</inkml:ink>
</file>

<file path=ppt/ink/ink1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09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5376,'0'-3'2688,"14"-4"-512,-14 7 2688,18-13-4096,-4 10-1,29-1 513,-11-1 0,30 1-1664,-16 1 0,20-1 512,-9 0 128,-11 4-1920,-7 0 129,-12 4-1025,-2 0 128</inkml:trace>
</inkml:ink>
</file>

<file path=ppt/ink/ink1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0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9 678 4608,'-3'10'9514,"-3"43"-5525,12 56-2830,24 129 0,-10-96-853,26 138-178,104 281-116,-134-505-2,-12-35-23,-2 0 1,1 25 0,-1-15 39,-1-27 24,1-13 36,29-214 343,2-320 1,-31 481-418,-1-160 126,-49-396 0,43 579-58,1-1 1,1 1 0,3-1 0,1 0 0,10-62-1,-8 82 109,1 0-1,1 0 0,1 0 1,1 0-1,1 1 0,0 0 1,20-32-1,-26 50-18,0-2 124,-2 3-290,0-1 1,0 1-1,0-1 1,0 1-1,0-1 1,0 1-1,0-1 0,0 1 1,0-1-1,0 1 1,1-1-1,-1 1 1,0-1-1,0 1 1,0-1-1,1 1 0,-1 0 1,0-1-1,1 1 1,-1-1-1,0 1 1,1 0-1,-1-1 0,0 1 1,1 0-1,-1-1 1,1 1-1,-1 0 1,1 0-1,-1 0 0,1-1 1,22-13 13,-19 10-28,1 0 0,0 1 0,0 0 0,0 0 0,0 0 0,1 1 0,-1 0 0,1 0 0,-1 0 0,1 1 0,0-1 0,0 1 0,6 0 0,18 3 74,47 7 0,-44-3-12,55 0-1,114-21-30,-60 2-23,-86 11-52,171-10 91,242 19-1,-374-8-464,-65-1-3096,1 1-5092,-31 1 5543</inkml:trace>
</inkml:ink>
</file>

<file path=ppt/ink/ink1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1.4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7552,'10'-7'3093,"7"-7"-2843,46-31 8758,-54 40-8776,1 0 0,-1 0 0,1 1 0,0 0 0,0 1 0,0 0 0,20-2 0,-27 4-181,0 0 0,1 1 0,-1 0 0,0 0 0,1 0 0,-1 0 0,0 1 0,1-1 0,-1 1 0,0 0 0,0 0 1,1 0-1,-1 0 0,0 1 0,0-1 0,0 1 0,-1 0 0,1 0 0,0 0 0,-1 0 0,1 0 0,-1 0 0,1 1 0,-1-1 0,0 1 0,0 0 1,2 4-1,-2-3-18,-1 0 1,0 0 0,0 0-1,0 0 1,-1 0 0,0 0-1,1 1 1,-2-1 0,1 0 0,0 0-1,-1 0 1,1 0 0,-1 0-1,0 0 1,-1 0 0,1 0-1,-1-1 1,0 1 0,1 0 0,-2-1-1,-4 7 1,-3 4 69,0-1 1,-1 0-1,-1-1 1,-15 13-1,15-16-72,1-1 0,-1-1 0,0 1 0,-1-2-1,0 0 1,0 0 0,0-2 0,-17 5 0,11-1 192,27-1-4,39 4 135,-34-8-276,33 7 109,0 2 0,0 2-1,52 24 1,-88-32-163,-1 0-1,1 0 1,-1 1 0,-1 0-1,1 1 1,-2 0 0,1 0-1,-1 1 1,0 0 0,0 0 0,-1 0-1,-1 1 1,1 0 0,-2 0-1,1 1 1,-2-1 0,5 17 0,-8-25-3,0 1 1,0-1 0,-1 0 0,1 1 0,-1-1-1,0 0 1,1 1 0,-1-1 0,0 0 0,0 0-1,0 1 1,-1-1 0,1 0 0,0 0 0,-1 0-1,1-1 1,-1 1 0,0 0 0,0 0 0,1-1-1,-1 0 1,0 1 0,-1-1 0,1 0 0,0 0 0,-4 2-1,-4 1 41,0 0 0,0 0 0,-1-1 0,1 0 0,-12 1-1,-29 3-349,0-2 1,0-3-1,-64-4 0,101-1-496,-2 0-620,12 4-2382,4 0 330</inkml:trace>
</inkml:ink>
</file>

<file path=ppt/ink/ink1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1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7296,'14'6'3584,"4"-12"-1152,-18 6 3839,37-3-5375,-8-4 0,51 7 512,-20 0 0,59 10-1920,-35-1 128,29-5 1024,-29-1 128,10-3-896,-17 0 0,-8 9-896,-12-5 0,-9-8-2176,-11 4 129</inkml:trace>
</inkml:ink>
</file>

<file path=ppt/ink/ink1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2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108 163 9600,'4'-6'627,"0"0"0,0 1 0,0-1-1,1 1 1,0 0 0,0 0 0,0 1 0,0 0 0,11-7 0,64-29 5592,-67 34-5716,1 0 77,10-5-258,1 0 1,0 2 0,32-8-1,-51 16-279,0-1 0,0 1 0,0 1 0,0-1 0,0 1 0,0 0 0,0 0 0,0 1 0,1 0 0,-1 0 0,0 0 0,-1 1 0,1 0 0,0 0 0,0 0 0,-1 1 0,1 0 1,-1 0-1,0 0 0,6 5 0,-9-5-26,1 0 0,-1 0 0,1 0 0,-1 0 1,0 1-1,0-1 0,0 1 0,-1-1 0,1 1 0,-1 0 1,0 0-1,0 0 0,0-1 0,0 1 0,-1 0 1,0 0-1,0 6 0,0 4 28,-2 0 1,0-1-1,-5 20 0,1-14 53,0 0 0,-2 0 0,-1 0-1,0-1 1,-1 0 0,-1-1 0,-16 21 0,-1-3 281,-2-1 0,-36 31 0,30-33-102,0-2 1,-2-1-1,-1-2 0,-1-2 1,-49 23-1,87-47-277,1 0 0,-1 0 0,0 0-1,0 0 1,-1 0 0,1-1 0,0 1 0,0 0-1,0-1 1,0 0 0,-1 1 0,1-1 0,0 0 0,0 0-1,-1 0 1,1-1 0,0 1 0,0 0 0,0-1-1,-3 0 1,4 0-6,0 0 0,0-1 0,0 1 0,0 0 0,0 0 0,0 0 0,1 0 0,-1-1 0,1 1 0,-1 0 0,1-1 0,-1 1 0,1-1 0,0 1-1,-1 0 1,1-1 0,0 1 0,0-1 0,0 1 0,0 0 0,0-1 0,0 1 0,1-3 0,1-3-23,-1 0 1,2-1 0,-1 1-1,1 0 1,0 0-1,0 0 1,1 0-1,0 1 1,0 0-1,1-1 1,7-7-1,-1 4 49,-1 1 0,1 1 0,1 0-1,0 0 1,0 2 0,0-1 0,26-8-1,-31 12 46,-1 1 0,1 1-1,0-1 1,0 1 0,0 0-1,1 1 1,-1-1 0,0 2-1,0-1 1,0 1 0,0 0-1,0 0 1,0 1 0,0 0-1,0 0 1,-1 1 0,1-1-1,10 8 1,49 39 671,-49-35-564,1 0 0,0-1 0,0-1 1,2-1-1,-1 0 0,28 9 0,-38-18-213,0-1-1,0 0 0,0 0 1,0-1-1,0 0 1,0-1-1,0 0 0,0 0 1,0-1-1,0 0 1,0 0-1,-1-1 0,9-4 1,14-7-1268,57-35 0,-59 31-781,-2-1-1,50-45 1,-24 14-1900</inkml:trace>
</inkml:ink>
</file>

<file path=ppt/ink/ink1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3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6144,'28'-19'3072,"20"-1"0,-39 17 2431,29-8-4735,-10-2 128,24 6 256,-10 2 128,24 5-1792,-14 0 128,13 5 896,-13 2 0,-4-7-768,-11 0 0,1-7-1024,-10 2 128,-5-6-1663,-3 2 127</inkml:trace>
</inkml:ink>
</file>

<file path=ppt/ink/ink1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3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7296,'9'20'10174,"4"10"-6027,-4-6-3727,4 37 163,5 17 373,10 117 1,-28-157-2024,-10 72 0,10-106 564,0-4 392,0 0 1,0 1-1,0-1 1,0 0 0,0 0-1,0 1 1,0-1-1,0 0 1,0 1-1,0-1 1,0 0-1,0 1 1,0-1-1,0 0 1,0 0 0,0 1-1,0-1 1,0 0-1,-1 1 1,1-1-1,0 0 1,0 0-1,0 1 1,-1-1-1,1 0 1,0 0 0,0 0-1,0 1 1,-1-1-1,1 0 1,0 0-1,0 0 1,-1 0-1,1 0 1,-1 1-1,0-1-2960</inkml:trace>
</inkml:ink>
</file>

<file path=ppt/ink/ink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1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9 232 4736,'-9'7'2304,"9"52"-2304,0-43 3712,0 12-3584,6 2 128,-3 6 0,-3-4 0,14-2-384,6-1 0,8-13-640,4 0 0,6-6-640,10-10 128</inkml:trace>
  <inkml:trace contextRef="#ctx0" brushRef="#br0" timeOffset="1">235 1 7936,'-9'7'3968,"9"5"-7552,0-12 7808,5 0-6272,4-7 128,5 7-1152,10 0 0</inkml:trace>
</inkml:ink>
</file>

<file path=ppt/ink/ink1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3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7 9216,'-9'-7'4608,"4"23"-2944,5-16 7295,-4 15-8319,-1 1 0,0 35 384,5-15 0,5 19-1280,0-12 0,4 8 768,-3-8 0,11-1-512,-2-10 128,8-12-1280,-9 0 128,14-20-2560,-5 0 128</inkml:trace>
</inkml:ink>
</file>

<file path=ppt/ink/ink1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4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15 15616,'-43'-14'7807,"52"21"-10751,-9-7 13568,19 0-13568,-10 0 128,0 0-4864,0 0 1</inkml:trace>
</inkml:ink>
</file>

<file path=ppt/ink/ink1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5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1208 5248,'-1'0'198,"0"0"0,0 1 0,1-1-1,-1 0 1,0 1 0,0-1 0,1 1 0,-1-1 0,0 1 0,1-1 0,-1 1 0,0-1 0,1 1 0,-1 0-1,1-1 1,-1 1 0,1 0 0,-1-1 0,1 1 0,0 0 0,-1 0 0,1-1 0,0 1 0,-1 0 0,1 0-1,0 0 1,0-1 0,0 1 0,0 0 0,0 0 0,0 0 0,0 0 0,0 0 0,0-1 0,0 1 0,0 0-1,1 0 1,-1 0 0,1 0 0,9 44 4745,-8-36-5749,47 276 2600,-41-225-1540,50 264 599,-44-239-832,27 131-21,-14-86 7,-17-77-52,1 0 0,36 95 0,-29-103 9,-12-27 223,-5-15 103,-2-6 187,-2-7-314,1 1 0,0-1 1,1 0-1,0 0 1,1 1-1,0-1 0,2-16 1,0 1 43,6-311 1073,5-5-533,-1-41-320,-22-243 575,10 580-943,-10-399 245,8 415-176,-1-1 0,-2 0 0,-12-44 0,15 69-125,1 0 1,0 0-1,0 0 0,0 0 1,1 0-1,0 0 0,0-9 1,0 12-5,1 0 1,-1 0 0,1 0 0,-1 0-1,1 0 1,-1 0 0,1 1 0,0-1-1,0 0 1,0 0 0,0 1 0,0-1-1,1 1 1,-1-1 0,0 1 0,1-1 0,-1 1-1,1 0 1,-1 0 0,1 0 0,0 0-1,1-1 1,36-24-85,-34 22 69,0 0 1,0 0-1,0 0 1,1 1-1,-1 0 1,1 0-1,0 0 1,0 1-1,0-1 1,9-1-1,57-4 55,141 2 0,-24 1 33,628-60 418,-777 61-508,38-5-111,1 4 0,113 7 0,-92 15-690,-41 4-4122,-56-17 1912,-3 1-192</inkml:trace>
</inkml:ink>
</file>

<file path=ppt/ink/ink1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6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 2560,'-2'-9'164,"2"9"99,0-1-1,0 1 1,0-1-1,0 1 1,0-1-1,0 1 0,1 0 1,-1-1-1,0 1 1,0-1-1,0 1 1,1 0-1,-1-1 1,0 1-1,0 0 1,1-1-1,-1 1 0,0 0 1,1-1-1,-1 1 1,0 0-1,1 0 1,-1 0-1,0-1 1,1 1-1,-1 0 0,1 0 1,-1 0-1,0 0 1,1-1-1,-1 1 1,1 0-1,0 0 1,0 0 1017,-1 0 533,0 0-170,0 0-1516,-2 6 372,1 1-1,-1 0 0,1 0 0,1 0 0,-1 10 0,0 4-31,-7 39 83,3-1 0,3 1 0,5 63 0,-1-9-1939,-2-96-605,0-16-2326,0-2 1504</inkml:trace>
</inkml:ink>
</file>

<file path=ppt/ink/ink1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6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 4736,'-12'-1'3301,"-2"2"5653,3 21-5210,3 13-2430,-5 55 0,-4 21 432,12-77-1618,8-35-109,0 0 0,-1 0 1,1 0-1,0 0 0,-1-1 1,1 1-1,-1-1 1,0 0-1,1 0 0,-1 1 1,2-4-1,2 0-17,3-1 39,0 0-1,0 1 1,1 0-1,0 0 1,-1 1 0,2 0-1,-1 1 1,0 0-1,1 1 1,-1 0-1,1 1 1,0 0 0,0 0-1,-1 1 1,1 0-1,19 4 1,-22-2 5,1 0 1,-1 1-1,1 0 0,-1 0 1,0 1-1,-1 0 1,1 0-1,0 1 0,-1 0 1,0 1-1,0-1 1,-1 1-1,0 0 0,0 1 1,0 0-1,-1 0 1,0 0-1,0 0 0,-1 1 1,6 12-1,-1 0-37,-3-8-12,-1-1 0,0 1 1,-1 0-1,0 0 0,-1 1 0,2 13 1,-5-23 5,0 0 1,0 0 0,0 0-1,0 0 1,-1 0 0,1 0-1,-1 0 1,0 0 0,0 0-1,0 0 1,0 0 0,-1-1-1,1 1 1,-1 0 0,1-1-1,-1 1 1,0-1 0,0 0-1,0 1 1,0-1 0,-1 0-1,1 0 1,-1-1 0,1 1-1,-1 0 1,1-1 0,-1 0-1,0 1 1,0-1 0,0 0-1,-5 1 1,-8 3-42,0-1-1,0-1 1,0 0 0,-1-1-1,1-1 1,-1 0 0,-23-3-1,29 1-322,1-1-1,-1 0 0,1 0 0,-1-1 0,1-1 1,0 0-1,0 0 0,-10-7 0,18 10 5,0-1 0,0 1 0,-1-1 0,1 1 0,0-1 0,1 0 1,-1 0-1,0 0 0,0 0 0,1 0 0,-1 0 0,1-1 0,0 1 0,-2-4 0,-2-13-2992</inkml:trace>
</inkml:ink>
</file>

<file path=ppt/ink/ink1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6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67 5504,'-1'0'128,"1"-1"0,-1 1 0,1 0 0,0-1-1,-1 1 1,1 0 0,0-1 0,-1 1 0,1 0 0,0-1 0,-1 1 0,1 0 0,0-1 0,0 1 0,0-1 0,-1 1 0,1-1 0,0 1-1,0-1 1,0 1 0,0-1 0,0 1 0,0-1 0,0 1 0,0-1 0,0 1 0,0-1 0,0 1 0,0-1 0,0 1 0,0 0 0,0-1-1,1 1 1,-1-1 0,16-13 5189,9 4-1272,-5 3-3384,-17 6-1316,29-6 1413,0 2-1,0 1 1,1 1 0,-1 2 0,46 4 0,-6-1-5561,-53-2 1710</inkml:trace>
</inkml:ink>
</file>

<file path=ppt/ink/ink1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7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63 6016,'-6'2'471,"1"4"4721,6-6-5023,-1 1-1,0-1 1,0 0-1,0 1 0,1-1 1,-1 0-1,0 1 0,0-1 1,1 0-1,-1 0 1,0 1-1,1-1 0,-1 0 1,0 0-1,1 0 0,-1 1 1,1-1-1,-1 0 1,0 0-1,1 0 0,-1 0 1,1 0-1,-1 0 1,0 0-1,1 0 0,-1 0 1,1 0-1,-1 0 0,0 0 1,1 0-1,-1 0 1,1 0-1,-1 0 0,0 0 1,1 0-1,-1-1 1,0 1-1,1 0 0,-1 0 1,0 0-1,1-1 0,338-47 3950,-264 37-4524,99-1 1,-4 9-8960,-141 3 6400</inkml:trace>
</inkml:ink>
</file>

<file path=ppt/ink/ink1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7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195 146 7296,'0'-2'431,"1"-1"-1,-1 1 1,1-1 0,-1 1 0,1-1 0,0 1-1,0-1 1,0 1 0,0 0 0,0-1 0,1 1-1,-1 0 1,1 0 0,-1 0 0,1 0-1,0 0 1,0 0 0,0 1 0,0-1 0,0 1-1,0-1 1,2 0 0,59-40 3591,-48 33-3820,0 1 0,0 1 1,1 1-1,0 0 0,0 0 0,30-4 1,-38 9-97,-1 0 0,1 1 0,-1 0 0,1 0 1,0 1-1,-1 0 0,1 0 0,-1 1 1,1 0-1,-1 0 0,0 1 0,0 0 0,0 0 1,0 1-1,-1-1 0,13 10 0,-16-10-89,0 0 0,0 0 1,0 0-1,0 0 0,0 0 0,-1 1 0,1-1 0,-1 1 0,0 0 0,0 0 0,0 0 1,-1 0-1,1 0 0,-1 0 0,1 6 0,-1-2-5,-1 0 0,1 0 0,-2 0 1,1 0-1,-1 0 0,0 0 0,-4 13 0,-4 5 19,-1 0 0,-1 0-1,-22 37 1,30-58-13,-9 15 58,-1-2-1,0 0 1,-1 0-1,-1-1 0,0-1 1,-1 0-1,-1-1 1,-1-1-1,0-1 1,-21 12-1,9-8 164,-2-1-1,1-2 1,-1-2-1,-1-1 1,-60 13 0,45-19 79,47-5-300,-1 1 0,0-1 1,0 0-1,0 0 0,0 0 1,0-1-1,0 1 1,0 0-1,1-1 0,-1 1 1,0-1-1,0 0 0,0 0 1,1 1-1,-1-1 1,1 0-1,-1 0 0,0-1 1,1 1-1,-3-2 0,4 2-11,-1 0 0,1 0 0,0 0 0,0 0 0,-1 0 0,1 1 0,0-1 0,0 0 0,0 0 0,0 0 0,0 0 0,0 0-1,0 0 1,1 0 0,-1 0 0,0 1 0,0-1 0,1 0 0,-1 0 0,1 0 0,-1 0 0,0 1 0,1-1 0,-1 0-1,1 1 1,0-1 0,-1 0 0,1 1 0,0-1 0,-1 0 0,1 1 0,0-1 0,0 1 0,-1-1 0,1 1 0,0 0 0,0-1-1,0 1 1,0 0 0,-1 0 0,1-1 0,0 1 0,1 0 0,43-9 69,-44 9-73,86-4 674,0 3 0,169 21 0,-172-11-212,-13 0-273,-51-5-345,1-1 0,0 0-1,0-2 1,0-1 0,0 0 0,-1-1 0,1-1 0,0-2-1,-1 0 1,24-7 0,17-15-3175,-6-2-512</inkml:trace>
</inkml:ink>
</file>

<file path=ppt/ink/ink1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18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0 4992,'4'2'11304,"6"6"-6711,21 25-4320,-19-20 539,1-1-1,0 0 1,1 0-1,19 11 1,12 11 293,-11-10-705,-2 2 0,-1 1-1,-1 2 1,-1 1 0,-2 1 0,-1 1 0,29 46 0,-15 2-96,-3 2 0,-3 1 0,22 88 0,-27-65-104,-4 2-1,15 166 0,-33 224 78,-9-454-216,-2-1 1,-2 0-1,-2 0 0,-2-1 1,-1 0-1,-3 0 0,-24 53 1,20-52 5,-1 0 1,-3-1-1,-1-1 1,-2-1-1,-45 55 1,18-38-175,-2-2 1,-3-2-1,-2-3 0,-2-3 1,-114 68-1,169-111-414,0-1 0,0 1 0,-1-1 0,0 0-1,1-1 1,-1 1 0,0-1 0,0-1 0,0 1 0,0-1 0,0 0 0,-1-1-1,-7 0 1,-10-3-3575</inkml:trace>
</inkml:ink>
</file>

<file path=ppt/ink/ink1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3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464 82 4480,'-21'-14'9293,"3"-4"-5532,14 13-3666,0 1 0,0 0 0,0 0 0,-1 0 0,1 0 0,-1 1 0,0 0 0,-7-3 0,4 3 133,0 0 0,0 1 1,0 1-1,-1-1 0,1 2 1,0-1-1,-1 1 0,1 0 1,-1 0-1,1 1 0,-1 1 1,1-1-1,0 1 0,0 1 0,0-1 1,-8 5-1,-17 8-8,1 2 0,-46 30 0,30-17-89,45-28-124,0-1 1,0 1 0,0-1-1,0 1 1,1 0 0,-1 0 0,1 0-1,-1 1 1,1-1 0,0 0-1,0 1 1,0-1 0,0 1 0,-1 3-1,3-5-6,0 0-1,0 0 1,0-1-1,0 1 0,0 0 1,1 0-1,-1 0 0,0-1 1,0 1-1,1 0 1,-1 0-1,1-1 0,-1 1 1,0 0-1,1-1 1,-1 1-1,1 0 0,0-1 1,-1 1-1,1-1 1,0 1-1,-1-1 0,1 1 1,0-1-1,-1 0 1,1 1-1,0-1 0,0 0 1,-1 1-1,1-1 1,0 0-1,1 0 0,12 3 0,0 0 0,0-1 0,1-1 0,19 0 0,68 0 256,120 18 0,-203-16-197,0 1 1,-1 0-1,1 2 1,-1 0 0,32 16-1,-39-17-23,-1 1-1,-1 0 0,1 1 1,-1 1-1,0-1 0,-1 1 1,1 1-1,-2-1 1,1 1-1,6 11 0,-12-16-21,0 0 0,1 0 0,-1 0 0,-1 1 0,1-1 1,-1 0-1,0 1 0,0-1 0,0 1 0,0-1 0,-1 1 0,0 0 0,0-1 0,0 1 0,0-1 0,-2 7 0,0-4 17,0 0-1,-1-1 1,1 1 0,-1-1-1,-1 1 1,1-1 0,-1 0-1,0-1 1,-1 1 0,-4 5 0,-1-1 44,0-1 1,-1 0-1,0 0 1,-1-1 0,1-1-1,-1 0 1,-1 0-1,1-2 1,-1 1 0,-26 6-1,16-8-119,0-2-1,0-1 0,-1 0 1,1-2-1,0-1 1,0 0-1,0-2 0,1-1 1,-1 0-1,-40-17 1,60 22-1816,10 4-398,2 0-1070</inkml:trace>
</inkml:ink>
</file>

<file path=ppt/ink/ink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2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60 215 3072,'0'0'41,"0"0"1,0 0 0,0 0-1,0 1 1,1-1-1,-1 0 1,0 0-1,0 0 1,0 0 0,0 0-1,0 0 1,0 0-1,0 0 1,0 0-1,0 0 1,0 0 0,0 0-1,1 0 1,-1 0-1,0 0 1,0 0-1,0 0 1,0 0 0,0 0-1,0 0 1,0 0-1,0 0 1,1 0-1,-1 0 1,0 0 0,0 0-1,0 0 1,0 0-1,0 0 1,0 0-1,0 0 1,0 0 0,0 0-1,0 0 1,1 0-1,-1 0 1,0 0-1,0-1 1,0 1 0,0 0-1,0 0 1,0 0-1,0 0 1,0 0-1,0 0 1,0 0 0,0 0-1,0 0 1,0 0-1,0-1 1,0 1-1,0 0 1,9 15 2719,6 21-211,-14-27-2457,1-1 0,0 1 0,0-1 0,1 0-1,0 1 1,0-1 0,1-1 0,0 1 0,1 0-1,0-1 1,0 0 0,0 0 0,1-1-1,0 1 1,7 5 0,-3-4 23,0-1-1,0-1 1,0 0-1,1 0 1,0-1-1,0 0 1,0-1-1,1 0 1,-1-1 0,16 3-1,-12-4-45,0 0-1,-1-1 0,1-1 1,0 0-1,0 0 1,0-2-1,-1 0 0,1-1 1,0 0-1,-1-1 1,0-1-1,0 0 0,0-1 1,-1 0-1,0-1 1,0-1-1,-1 0 0,18-14 1,-19 11-25,-1 0 0,0 0 1,-1-1-1,0 0 0,-1-1 1,-1 0-1,1 0 0,5-17 1,-11 25-38,0-1-1,0 0 1,-1 0 0,1 1 0,-1-1 0,-1 0 0,1 0 0,-1 0 0,0 0 0,0 0 0,-1 0-1,0 0 1,0 0 0,0 0 0,-1 1 0,0-1 0,0 0 0,0 1 0,-1-1 0,0 1 0,0 0-1,0 0 1,-6-7 0,-1 2 6,-2-1 0,1 1 0,-2 1-1,1 0 1,-1 1 0,0 1 0,-1 0 0,0 0-1,0 1 1,0 1 0,-1 0 0,0 2 0,0-1-1,0 2 1,0 0 0,0 0 0,-1 2 0,1 0-1,-18 2 1,13 0-7,1 0 1,-1 1-1,1 1 0,0 1 0,0 1 0,1 0 1,0 1-1,0 1 0,0 1 0,1 1 0,1 0 1,-1 1-1,2 1 0,-24 22 0,33-28-18,1 0 0,0 1 0,0 0-1,1 0 1,-1 0 0,2 0 0,-1 1-1,1 0 1,0-1 0,1 1 0,-1 0 0,2 0-1,-2 12 1,2-15-15,1 1 1,1-1-1,-1 0 0,1 1 0,-1-1 0,2 0 0,-1 0 1,0 1-1,1-1 0,0 0 0,0-1 0,1 1 0,-1 0 1,1-1-1,0 1 0,0-1 0,1 0 0,-1 0 0,1 0 1,0 0-1,8 5 0,0-2-109,0 0-1,0-1 1,0-1 0,1 0 0,-1-1 0,1 0-1,0-1 1,1 0 0,-1-1 0,0-1 0,25 0-1,4-2-581,-1-2-1,62-12 0,-78 8 298,0 0 0,-1-1 0,0-2 0,0 0 0,-1-2-1,-1 0 1,0-2 0,0 0 0,-2-1 0,0-2 0,0 0 0,29-34 0,-47 49 458,0-1 1,1 0-1,-1 0 1,0 1-1,0-1 1,-1 0 0,1-1-1,-1 1 1,1 0-1,0-5 1,-2 7-1,0 1-1,0-1 1,0 0 0,0 0 0,0 0 0,-1 0 0,1 1 0,0-1 0,0 0-1,-1 0 1,1 0 0,0 1 0,-1-1 0,1 0 0,-1 1 0,1-1 0,-1 0 0,0 1-1,1-1 1,-1 0 0,1 1 0,-1-1 0,0 1 0,0 0 0,1-1 0,-1 1-1,0-1 1,0 1 0,1 0 0,-1 0 0,0-1 0,0 1 0,0 0 0,0 0 0,1 0-1,-1 0 1,0 0 0,0 0 0,0 0 0,0 0 0,1 0 0,-1 0 0,-1 1-1,-2-1 93,0 0-1,0 0 1,1 0-1,-1 1 0,0-1 1,1 1-1,-1 0 1,0 0-1,1 0 0,-1 1 1,1-1-1,-1 1 1,1 0-1,0 0 1,0 0-1,0 0 0,0 0 1,0 1-1,0-1 1,1 1-1,-1 0 0,1 0 1,0 0-1,0 0 1,0 0-1,0 1 0,0-1 1,1 0-1,-1 1 1,1 0-1,-1 3 0,1 1 45,0-1-1,0 1 0,1 0 1,0 0-1,0 0 0,1 0 1,0-1-1,0 1 1,1 0-1,0-1 0,0 1 1,1-1-1,0 1 0,5 8 1,-1-4-96,0-1 1,0 0 0,1 0-1,1-1 1,0-1 0,0 1 0,1-1-1,0-1 1,0 1 0,1-2 0,0 0-1,1 0 1,0-1 0,0 0 0,0-1-1,0-1 1,1 0 0,22 4-1,-23-6-539,-1-1-1,1 0 0,0-1 0,-1 0 0,1-1 0,0-1 0,-1 0 0,1 0 0,-1-1 1,0-1-1,0 1 0,0-2 0,17-9 0,10-8-1607</inkml:trace>
</inkml:ink>
</file>

<file path=ppt/ink/ink1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4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71 241 8832,'-2'1'380,"-1"0"0,1 0 0,0 0 0,1 0 0,-1 0 0,0 1 1,0-1-1,0 1 0,1-1 0,-1 1 0,1 0 0,-1 0 0,1 0 0,0 0 1,0 0-1,0 0 0,0 0 0,0 0 0,0 0 0,1 0 0,-1 0 0,0 5 0,1-5-246,1 1-1,0 0 0,-1 0 0,1-1 1,0 1-1,1-1 0,-1 1 0,0-1 1,1 1-1,-1-1 0,1 0 0,0 0 1,0 0-1,0 0 0,0 0 0,0 0 1,0 0-1,0 0 0,1-1 0,2 2 1,7 4-52,1 0 0,0 0 0,0-2 0,1 1-1,-1-2 1,1 0 0,0 0 0,0-2 0,1 1 0,-1-2 0,0 0 0,24-2 0,-14-1 183,0-1 1,0-1-1,0-1 0,-1-1 1,0-1-1,43-20 0,-60 25-224,-1-1-1,1 0 1,-1 0-1,0-1 0,0 1 1,0-1-1,0 0 1,-1-1-1,0 1 0,0-1 1,0 0-1,0 0 1,-1 0-1,0 0 1,0-1-1,0 1 0,-1-1 1,1 0-1,-1 1 1,-1-1-1,1 0 1,-1 0-1,0-1 0,-1 1 1,1 0-1,-1 0 1,0 0-1,-1 0 0,1-1 1,-1 1-1,-1 0 1,1 0-1,-1 0 1,0 1-1,0-1 0,-1 0 1,-6-10-1,2 6 11,-2 1 1,1-1-1,-1 2 0,-1-1 0,1 1 0,-1 1 1,-1-1-1,0 2 0,0-1 0,0 2 0,0-1 1,-1 2-1,0 0 0,-25-6 0,18 7-29,-1 0 1,0 1-1,0 1 0,0 1 0,0 0 0,0 2 0,-32 7 1,41-7-160,0 0 0,0 1 0,0 1 0,1 0 0,0 1 0,0 0 0,0 0 0,0 1 0,1 0 0,0 1 0,0 0 0,1 0 0,0 1 0,-12 14 0,18-20-83,0 0-1,0 1 1,1-1-1,-1 1 1,0-1-1,1 1 1,0-1-1,0 1 1,0 0 0,0 0-1,0 0 1,0 0-1,1-1 1,-1 1-1,1 0 1,0 0-1,0 0 1,0 0 0,0 0-1,1 0 1,-1 0-1,1 0 1,-1 0-1,1 0 1,0-1 0,0 1-1,1 0 1,-1 0-1,0-1 1,1 1-1,0-1 1,-1 0-1,1 1 1,0-1 0,0 0-1,1 0 1,-1 0-1,3 2 1,24 17-3001</inkml:trace>
</inkml:ink>
</file>

<file path=ppt/ink/ink1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5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1 971 7168,'1'-2'1032,"1"1"-1,0-1 1,0 1 0,1 0-1,-1 0 1,0 0 0,0 0 0,1 1-1,-1-1 1,0 0 0,4 1-1,34-14 1671,18-8-433,-27 11-2179,0-2 0,48-28 0,-9-3 966,91-76 0,-139 100-954,-2-1 0,0 0 1,-1-2-1,24-38 1,-35 50-114,-1 0 1,0-1 0,-1 0 0,-1 0 0,1-1 0,-2 1 0,0-1 0,0 0 0,-2-1 0,1 1 0,-2 0 0,1-1 0,-2 1 0,0-1 0,-1 1 0,-2-17 0,-1 12-36,-1 0 0,-1 1 0,-1-1-1,-1 1 1,0 1 0,-1-1 0,0 1 0,-1 1 0,-1 0 0,-1 0 0,0 1 0,-1 1 0,0 0 0,-1 0-1,-16-10 1,19 16 16,0 0-1,0 0 1,0 1-1,-1 1 1,0 0-1,0 0 1,0 2-1,-1-1 1,0 1-1,-15-1 1,18 4 27,0-1 1,0 2 0,0 0-1,0 0 1,1 0-1,-1 1 1,0 1-1,0 0 1,1 0 0,0 1-1,0 0 1,0 1-1,0 0 1,-11 8 0,7-1 53,0 0 1,1 1-1,0 0 1,1 1-1,0 1 1,2 0-1,-1 0 1,2 1 0,0 0-1,1 0 1,-6 20-1,6-8 58,1-1-1,1 1 0,2 1 1,1-1-1,0 0 0,3 1 1,0-1-1,11 56 0,9 17 279,39 109 0,-45-162-344,115 299 85,-127-341-178,0 0 0,0-1 0,0 1 0,1-1-1,0 0 1,0 0 0,0 0 0,7 6 0,-9-9 31,-1-1 0,1 0-1,-1 0 1,1 0 0,0 1 0,-1-1 0,1-1 0,0 1-1,0 0 1,-1 0 0,1-1 0,0 1 0,0-1 0,0 1-1,0-1 1,0 0 0,0 0 0,0 0 0,0 0 0,0 0-1,0 0 1,0-1 0,0 1 0,0 0 0,-1-1 0,1 0-1,0 1 1,0-1 0,0 0 0,3-2 0,2-5-22,-1 1 0,1-1 0,-1-1 0,-1 1 0,0-1 0,0 0 1,0 0-1,3-11 0,14-25 46,4 3-8,21-42 390,-42 71 35,-7 17-167,-5 20 71,7-19-316,0-1 0,0 1 0,1-1 0,-1 1 0,1-1 0,0 0 0,0 1 0,1-1 0,-1 0 0,1 0 0,0 0 0,0 0 0,1 0 0,-1 0 0,1-1 0,-1 1 0,1-1 0,0 0 0,1 0 0,-1 0 0,0 0 0,1 0 0,0-1 0,7 4 0,0 1 10,1 0-1,0-1 0,0-1 1,1 0-1,0-1 0,0 0 1,20 2-1,-17-4 4,1-1 1,-1 0-1,1-2 0,-1 0 1,1 0-1,-1-2 0,29-8 1,-36 9-11,-1-1-1,0 0 1,0-1 0,0 0 0,0 0 0,0-1 0,-1 0 0,0 0 0,0 0-1,-1-1 1,1 0 0,-1-1 0,0 1 0,-1-1 0,0 0 0,6-10-1,-8 11-12,0 0 0,-1 0 0,1 0 0,-1 0 0,0 0 0,-1-1 0,1 1 0,-1 0 0,-1-1 0,1 1 0,-1-1 0,0 1 0,0-1 0,-1 1 0,0-1 0,0 1 0,-1 0 0,0-1 0,0 1 0,0 0 0,-6-11 0,8 17 4,0 0-1,0 0 0,0 0 1,0 1-1,0-1 1,0 0-1,0 0 0,0 0 1,0 1-1,0-1 0,0 0 1,0 0-1,0 0 0,0 1 1,0-1-1,-1 0 0,1 0 1,0 0-1,0 0 0,0 1 1,0-1-1,0 0 1,0 0-1,0 0 0,-1 0 1,1 0-1,0 1 0,0-1 1,0 0-1,0 0 0,0 0 1,-1 0-1,1 0 0,0 0 1,0 0-1,0 0 0,-1 0 1,1 0-1,0 0 0,0 0 1,0 0-1,0 0 1,-1 0-1,1 0 0,0 0 1,0 0-1,0 0 0,-1 0 1,1 0-1,0 0 0,0 0 1,0 0-1,0 0 0,-1 0 1,1 0-1,0 0 0,0 0 1,0-1-1,0 1 1,-1 0-1,1 0 0,0 0 1,0 0-1,0 0 0,0-1 1,0 1-1,0 0 0,0 0 1,-1-1-1,0 10 62,0-1 1,1 1-1,0-1 1,0 0-1,1 1 0,0-1 1,0 0-1,1 1 1,0-1-1,1 0 0,-1 0 1,2 0-1,-1-1 1,6 10-1,7 7 29,0-1 1,40 41-1,-40-46-334,7 1-1029,-22-19 1079,0 1-1,-1-1 1,1 1 0,0-1-1,0 0 1,-1 0 0,1 1 0,0-1-1,0 0 1,0 0 0,0 0 0,-1 0-1,1 0 1,0 0 0,0 0-1,0 0 1,-1 0 0,1 0 0,0 0-1,0-1 1,0 1 0,-1 0-1,1 0 1,0-1 0,0 1 0,-1-1-1,1 1 1,0-1 0,-1 1 0,2-2-1,3-6-3649</inkml:trace>
</inkml:ink>
</file>

<file path=ppt/ink/ink1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5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1 189 9728,'2'-6'715,"1"0"0,0 0 1,0 0-1,1 0 0,0 1 1,0-1-1,0 1 0,1 0 1,-1 0-1,1 1 0,0 0 1,1-1-1,-1 2 0,12-7 1,11-6 1634,49-19 0,-70 32-2527,-1 0 264,21-9 198,1 2 1,50-13-1,-70 21-194,1 1-1,-1 0 1,0 0 0,0 1-1,0 0 1,1 1 0,-1 0 0,0 0-1,0 1 1,0-1 0,0 2-1,0-1 1,-1 1 0,9 5-1,-12-6-46,-1 0-1,0 0 1,1 0-1,-1 0 1,-1 1-1,1 0 1,0-1-1,-1 1 1,1 0-1,-1 0 1,0 1-1,0-1 1,0 0-1,0 1 1,-1-1-1,1 1 1,1 7-1,-2-3 3,1-1 0,-2 1-1,1 0 1,-1 0-1,-1 0 1,1 0-1,-2-1 1,-1 12 0,-5 7 107,0-1 1,-2-1 0,-1 0 0,-20 34 0,5-18-192,-2 0-1,-2-3 1,-2 0 0,-52 46-1,81-80 7,1 0 0,-1 0-1,0 0 1,1 0 0,-1 1 0,1-1 0,-3 8-1,5-11 30,-1 1 0,1 0 0,0 0 0,0 0-1,0 0 1,0 0 0,0 0 0,0-1-1,0 1 1,0 0 0,0 0 0,0 0 0,0 0-1,1 0 1,-1 0 0,0-1 0,1 1 0,-1 0-1,0 0 1,1 0 0,-1-1 0,1 1 0,-1 0-1,1-1 1,0 1 0,-1 0 0,1-1 0,0 1-1,-1-1 1,1 1 0,0-1 0,0 1-1,-1-1 1,1 0 0,0 1 0,0-1 0,0 0-1,0 0 1,-1 1 0,1-1 0,0 0 0,0 0-1,0 0 1,0 0 0,1 0 0,106 10-370,-83-9 68,0 0 0,0 2-1,-1 1 1,28 8 0,-19-3-1173,15 6-6750,-40-12 4879</inkml:trace>
</inkml:ink>
</file>

<file path=ppt/ink/ink1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6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10496,'34'-3'5248,"31"3"-5376,-50 0 9599,25 0-9215,0 0 0,25 0 128,-10 0 0,-7 7-1152,-10-4 0,-1 6-1792,-8-5 0,-10-8-640,-5-5 1</inkml:trace>
</inkml:ink>
</file>

<file path=ppt/ink/ink1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6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1 429 11264,'0'8'5631,"9"34"-6654,-4-29 10750,4 19-9727,-4-13 0,4 4-768,-5 0 0,10 1-768,-3-5 128,3-10-1792,0-2 129</inkml:trace>
  <inkml:trace contextRef="#ctx0" brushRef="#br0" timeOffset="1">81 72 14208,'-39'-12'7039,"67"-3"-9983,-17 10 13568,12-6-11520,-5 2 0,1-1-6272,-4 1 129</inkml:trace>
</inkml:ink>
</file>

<file path=ppt/ink/ink1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7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41 297 6912,'0'0'140,"0"-1"0,1 1-1,-1 0 1,0 0 0,0-1 0,0 1 0,1 0 0,-1 0 0,0-1 0,0 1-1,0 0 1,0-1 0,0 1 0,0 0 0,1-1 0,-1 1 0,0 0 0,0-1-1,0 1 1,0 0 0,0-1 0,0 1 0,0 0 0,0-1 0,0 1 0,-1 0-1,1-1 1,0 1 0,0 0 0,0 0 0,0-1 0,0 1 0,0 0 0,-1-1 0,1 1-1,0 0 1,0 0 0,-1-1 0,1 1 0,0 0 0,0 0 0,-1 0 0,1-1-1,0 1 1,0 0 0,-1 0 0,1 0 0,0 0 0,-1 0 0,1-1 0,0 1-1,-1 0 1,1 0 0,0 0 0,-1 0 0,1 0 0,0 0 0,-1 0 0,1 0-1,0 0 1,-1 0 0,1 0 0,-1 1 0,2-2-38,-1 1 1,0-1 0,0 1-1,1-1 1,-1 1-1,1-1 1,-1 1-1,0 0 1,1-1-1,-1 1 1,1-1-1,-1 1 1,1 0-1,-1 0 1,1-1-1,-1 1 1,1 0 0,-1 0-1,1 0 1,-1-1-1,1 1 1,0 0-1,-1 0 1,1 0-1,-1 0 1,1 0-1,-1 0 1,1 0-1,0 0 1,-1 0 0,1 1-1,-1-1 1,1 0-1,-1 0 1,1 0-1,-1 1 1,1-1-1,-1 0 1,1 1-1,-1-1 1,1 0-1,-1 1 1,1-1-1,-1 0 1,0 1 0,1-1-1,-1 1 1,0-1-1,1 1 1,-1-1-1,0 1 1,0-1-1,1 1 1,-1 0-1,2 49 3120,2-40-2893,1 1 0,0-1 0,0-1 0,1 1 0,0-1 0,14 17 1,-17-23-301,0 0 1,0 0 0,1 0-1,-1 0 1,1-1 0,-1 1-1,1-1 1,0 0 0,0 0-1,0-1 1,0 1 0,0-1-1,0 0 1,7 2 0,5 1 15,-1-1-10,-1 0 1,1-1-1,-1 0 0,1-1 1,0-1-1,-1 0 0,24-4 0,1-3 27,55-16-1,-78 18-41,-1 0 0,1-1 0,-1-1 0,0 0 0,0-1 0,16-12 0,-24 15-21,-1 0 0,0 0 0,-1 0 1,1-1-1,-1 0 0,0 0 0,-1-1 1,1 1-1,-1-1 0,-1 0 0,1 0 1,-1 0-1,0 0 0,3-13 0,-5 15-5,0-1-1,-1 1 0,0-1 0,0 1 0,0-1 0,0 1 0,-1-1 0,0 1 0,0 0 0,0-1 0,-1 1 0,0 0 0,0 0 0,0 0 0,0 0 0,-1 0 1,0 1-1,-5-8 0,3 4-11,-1 0-7,0-1-1,0 2 1,-1-1 0,0 0-1,0 1 1,-1 1 0,1-1-1,-2 1 1,1 1-1,-1-1 1,1 1 0,-2 1-1,-14-6 1,13 5-4,-13-6-122,-1 2 1,-1 0-1,0 2 0,0 1 0,0 1 1,-1 1-1,-36-1 0,49 5-161,-1 0 0,0 1 0,1 0 0,-1 1-1,1 1 1,0 1 0,0 0 0,0 0 0,0 1 0,0 1 0,1 1 0,0 0 0,1 0-1,-19 15 1,30-21 172,-1 0 0,0 1 0,0-1-1,1 1 1,-1 0 0,1-1 0,-1 1-1,1 0 1,0 0 0,-1 0 0,1 0 0,0 0-1,0 0 1,1 0 0,-1 1 0,0-1-1,1 0 1,-1 4 0,1-2-176,1 0 1,0 0-1,0 0 1,1 0-1,-1 0 1,1-1-1,-1 1 1,5 6 0,15 28-3013</inkml:trace>
</inkml:ink>
</file>

<file path=ppt/ink/ink1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7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1 174 6784,'2'2'1588,"1"1"0,-1-1 1,0 0-1,0 1 0,0-1 0,0 1 1,0 0-1,2 5 0,10 25 2767,-2 6-3448,3 44-2207,-11-35 3928,-4-46-2577,0 2 35,0 0 1,0 1-1,0-1 1,0 0 0,-1 0-1,0 1 1,0-1-1,0 0 1,0 0 0,-4 8-1,5-12-83,0 0 0,0 0 0,0 0 0,0 0 0,-1 0 0,1 0 0,0 0 0,0 0 1,0 0-1,-1 0 0,1 0 0,0 0 0,0 1 0,0-1 0,-1 0 0,1-1 0,0 1 0,0 0 0,0 0 0,0 0 0,-1 0 0,1 0 0,0 0 0,0 0 0,0 0 0,-1 0 0,1 0 0,0 0 0,0 0 0,0 0 1,0-1-1,0 1 0,-1 0 0,1 0 0,0 0 0,0 0 0,0 0 0,0-1 0,0 1 0,0 0 0,0 0 0,-1 0 0,1 0 0,0-1 0,0 1 0,0 0 0,0 0 0,-4-17 52,1-12-107,3-7-4,0 1-1,3-1 1,1 0-1,14-59 1,-15 85 44,0 0 1,0 1 0,1 0-1,1 0 1,-1 0-1,2 0 1,-1 1 0,1-1-1,0 2 1,1-1-1,-1 1 1,2 0 0,-1 0-1,1 0 1,0 1-1,0 1 1,1-1 0,-1 1-1,1 1 1,0 0 0,15-5-1,-17 7 17,0 0 1,0 0-1,0 1 0,1-1 1,-1 2-1,0-1 0,1 1 1,-1 0-1,0 1 0,1 0 1,-1 0-1,0 0 0,0 1 1,0 0-1,0 0 0,0 1 1,0 0-1,-1 0 0,1 1 1,-1 0-1,0 0 0,0 0 1,6 6-1,0 2 41,-1 0 0,0 1 0,-1 0 0,0 0 0,0 1 0,-2 1 0,0-1 0,-1 1 0,0 1 0,-1-1 1,-1 1-1,0 0 0,-1 1 0,-1-1 0,-1 0 0,0 1 0,-1 0 0,-2 33 0,-1-44-255,0 1 0,-1 0 1,1-1-1,-1 0 0,0 1 0,-1-1 0,1 0 1,-1-1-1,0 1 0,-1-1 0,0 1 1,1-1-1,-7 4 0,11-9 87,0 1 0,-1-1 0,1 1 0,0-1 0,-1 0 0,1 1 0,0-1 0,-1 0 0,1 0 1,0 1-1,-1-1 0,1 0 0,-1 0 0,1 1 0,0-1 0,-1 0 0,1 0 0,-1 0 0,1 0 0,-1 0 0,1 0 0,-1 0 0,1 0 0,0 0 0,-1 0 0,1 0 0,-1 0 0,1 0 0,-1 0 0,1 0 0,-1 0 0,1 0 0,-1-1 0,1 1 0,0 0 0,-1 0 0,1 0 0,0-1 0,-1 1 1,1 0-1,-1-1 0,1 1 0,0 0 0,0-1 0,-1 1 0,-5-9-3484</inkml:trace>
</inkml:ink>
</file>

<file path=ppt/ink/ink1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1:27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1 416 12160,'3'55'6015,"8"4"-7423,-7-48 10368,-4 37-8960,0-13 0,10 11-896,-1-7 0,11-3-1280,-6 0 128,23-33-1152,-8 1 1</inkml:trace>
  <inkml:trace contextRef="#ctx0" brushRef="#br0" timeOffset="1">95 0 16000,'-51'0'7935,"83"23"-13823,-24-19 16512,17 1-17792,-7-1 1</inkml:trace>
</inkml:ink>
</file>

<file path=ppt/ink/ink1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2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27 5632,'-17'-15'9412,"16"15"-9311,1 0 0,0 0-1,0 0 1,-1 0 0,1 0 0,0-1 0,0 1 0,0 0 0,-1 0 0,1 0 0,0-1 0,0 1 0,0 0 0,0 0 0,-1-1 0,1 1 0,0 0-1,0 0 1,0-1 0,0 1 0,0 0 0,0 0 0,0-1 0,0 1 0,0 0 0,0 0 0,0-1 0,0 1 0,0 0 0,0-1 0,0 1 0,0 0-1,0 0 1,0-1 0,0 1 0,0 0 0,1 0 0,-1-1 0,0 1 0,0 0 0,0 0 0,0 0 0,1-1 0,-1 1 0,0 0 0,0 0 0,0 0-1,1-1 1,-1 1 0,0 0 0,0 0 0,1 0 0,-1 0 0,0 0 0,0 0 0,1 0 0,-1 0 0,0-1 0,0 1 0,1 0 0,-1 0 0,0 0-1,1 0 1,0 1 0,1 0 1,-1-1-1,1 1 0,-1 0 0,0-1 0,1 1 0,-1 0 1,0 0-1,0 0 0,0 0 0,0 0 0,0 0 0,0 1 0,0-1 1,0 0-1,0 0 0,0 1 0,-1-1 0,1 1 0,-1-1 1,1 3-1,12 32 405,-12-33-422,7 38 147,-1 0 0,-2 1 0,-2 0 0,-1-1-1,-6 55 1,2 50-208,13 7-17,-4-85-94,-3 2 1,-7 92 0,-2-102-153,4-32-628,-1 0 0,-2-1 0,-7 30 0,11-56 792,0-1-1,0 0 1,0 1-1,0-1 1,0 0 0,0 1-1,0-1 1,0 1-1,-1-1 1,1 0-1,0 1 1,0-1-1,0 0 1,0 1-1,0-1 1,-1 0-1,1 1 1,0-1-1,0 0 1,0 1 0,-1-1-1,1 0 1,0 1-1,0-1 1,-1 0-1,1 0 1,0 0-1,-1 1 1,1-1-1,0 0 1,-1 0-1,1 0 1,-1 0-1,1 1 1,0-1-1,-1 0 1,1 0 0,0 0-1,-1 0 1,1 0-1,-1 0 1,1 0-1,0 0 1,-1 0-1,1 0 1,0 0-1,-1-1 1,1 1-1,-1 0 1,1 0-1,0 0 1,-1 0 0,1-1-1,0 1 1,-1 0-1,1 0 1,0-1-1,0 1 1,-1 0-1,1 0 1,0-1-1,-13-19-4397,8 6 1658</inkml:trace>
</inkml:ink>
</file>

<file path=ppt/ink/ink1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3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1 252 7936,'1'-5'736,"1"0"1,0 0 0,0 0 0,1 0-1,-1 0 1,1 1 0,0-1-1,1 1 1,-1 0 0,1 0-1,4-4 1,57-46 5858,-36 31-6671,-24 19 4,15-13 279,1 0 0,1 2 0,0 1 0,38-19 0,-54 30-125,0 1 0,0-1 0,-1 2 0,1-1 0,0 0 0,1 1 0,-1 0 0,0 1 0,0-1 0,0 1 0,0 0 1,1 1-1,-1-1 0,0 1 0,0 1 0,0-1 0,0 1 0,0 0 0,0 0 0,-1 1 0,1 0 0,-1 0 1,1 0-1,-1 0 0,0 1 0,7 7 0,-4-2-49,-1 0-1,1 1 1,-2 1 0,1-1-1,-2 1 1,1 0 0,-1 0-1,-1 0 1,0 1 0,-1 0 0,0 0-1,-1 0 1,0 0 0,0 17-1,0 11 43,-3-1 0,-1 1-1,-7 40 1,4-50 2,-1 0 0,-2 0 0,-1-1 0,-1 0 0,-1-1 0,-2 0 0,-27 45 0,29-56-16,-1 0 0,-1-1 0,0 0 0,-1-1 0,-1 0 0,0-1 0,-1-1 0,-1-1 0,0 0-1,0-1 1,-1-1 0,-25 11 0,35-18-48,0 0 0,0-1 1,-1 0-1,1 0 0,-1 0 0,1-1 0,-1-1 0,0 0 1,1 0-1,-17-2 0,22 1-17,1 1 0,-1-1 1,0 0-1,0 0 0,0 0 0,1 0 1,-1-1-1,1 1 0,-1-1 0,1 1 1,-1-1-1,1 0 0,0 0 1,0 0-1,0 0 0,0-1 0,0 1 1,0 0-1,1-1 0,-1 1 0,1-1 1,0 0-1,0 1 0,0-1 0,0 0 1,0 0-1,0 0 0,1 0 0,-1 0 1,1 1-1,0-1 0,0-4 0,0 4 0,0 0 0,0 0 0,0 1 0,1-1 0,-1 0 0,1 0 0,-1 0 0,1 1 0,0-1 0,0 0 0,1 1 0,-1-1 0,0 1 0,1-1 0,-1 1 0,1 0 0,0-1 0,0 1 0,0 0 0,0 0 0,0 0 0,0 1 0,1-1 0,-1 0 0,0 1 0,1 0 0,0-1 0,-1 1 0,1 0 0,0 0 0,-1 1 0,1-1 0,0 1 0,0-1 0,0 1-1,-1 0 1,5 0 0,11 0 28,0 1 0,-1 1 0,1 0 0,28 8 0,-33-7-12,91 29-12,-82-24 0,0-1 0,0 0 0,1-2 0,0 0 0,0-2 0,40 1 0,-56-4-10,21-1-468,1 0 1,-1-2 0,54-13-1,-79 15-25,0-1-1,0 1 1,0-1-1,0 1 1,0-1-1,0 0 1,-1 0 0,1 0-1,-1 0 1,1-1-1,-1 1 1,0-1-1,0 1 1,3-5-1,1-4-3079</inkml:trace>
</inkml:ink>
</file>

<file path=ppt/ink/ink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2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86 198 2688,'-1'1'135,"0"0"0,0 0 0,0 0 1,0 0-1,0 0 0,0 0 0,0-1 0,0 1 0,0 0 1,-1-1-1,1 1 0,0-1 0,0 1 0,-1-1 0,1 0 1,0 1-1,-1-1 0,1 0 0,-2 0 0,-10 1 1407,11 0-1484,-1-1 0,1 1 0,-1 0 0,1 0 0,0 0 0,0 0 0,-1 0 0,1 1 0,0-1 0,0 1 0,0-1 0,0 1 0,0 0 0,1-1 0,-1 1 0,0 0 0,1 0 0,0 0 0,-1 1 0,1-1-1,0 0 1,0 0 0,0 1 0,0-1 0,1 1 0,-1-1 0,1 1 0,-1-1 0,1 1 0,0-1 0,0 1 0,0-1 0,0 1 0,0-1 0,1 1 0,0 2 0,0 5 103,1 1 0,1-1 1,0 1-1,0-1 0,1 0 0,1 0 0,6 11 1,1 0 106,2-1 0,0 0 1,2-1-1,0-1 0,0 0 1,21 15-1,-31-27-199,1-1 0,0 0 0,0 0 0,0-1 0,1 0 0,-1 0 0,1-1 0,0 0 0,0 0 0,1-1 0,-1 0 0,0 0 0,1-1 0,-1 0 0,1 0 0,-1-1 0,1 0 1,-1-1-1,1 0 0,14-3 0,-7-1-18,-1-1 1,1 0 0,-1-2 0,0 1 0,0-2 0,-1 0-1,0 0 1,-1-2 0,0 1 0,0-2 0,-1 0 0,19-25 0,-25 29-53,0-1 0,-1 0 1,0 0-1,0-1 1,-1 1-1,-1-1 1,1 0-1,-2 0 0,1 0 1,-1-1-1,-1 1 1,0-1-1,0 1 0,-1 0 1,-1-1-1,0 1 1,0-1-1,-1 1 1,0 0-1,0 0 0,-8-17 1,5 14-29,-2 1 0,1 0-1,-2 0 1,0 1 0,0 0 0,-1 0 0,0 1 0,0 0-1,-2 1 1,1 0 0,-1 0 0,0 1 0,-1 1 0,0 0-1,0 0 1,0 1 0,-1 1 0,-17-6 0,18 8-31,-1-1 0,1 2 0,0 0 0,-1 0 0,0 1 0,1 1 0,-1 0 0,0 0 0,1 1 0,-1 1 0,1 0 0,-1 1 0,1 1 0,0 0 0,0 0 0,1 1 0,-1 0 0,1 1 1,0 1-1,-11 8 0,18-13 15,1 1 1,0 0-1,0 0 1,0 0 0,0 0-1,0 1 1,1-1-1,-1 1 1,1 0 0,0-1-1,0 1 1,0 0-1,1 0 1,-1 0-1,1 1 1,0-1 0,0 0-1,0 9 1,1-6-56,1 0 0,0 0 0,0 0 0,0 0 1,1 0-1,0 0 0,1 0 0,0 0 0,0-1 0,6 10 1,6 7-430,1-1 0,1-1 0,1-1 0,38 33 0,18 13-900</inkml:trace>
</inkml:ink>
</file>

<file path=ppt/ink/ink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3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4864,'-1'2'272,"0"-1"0,0 0-1,0 1 1,0-1 0,0 0 0,0 1 0,1-1 0,-1 1 0,0 0 0,1-1-1,-1 1 1,1-1 0,0 1 0,-1 0 0,1-1 0,0 1 0,0 0 0,0-1-1,1 3 1,0 47 3221,0-36-3783,3 44 1196,3 1 1,2-1 0,31 101-1,-39-130-240,-3-22-229,-2-19-217,-3-18-128,2 0 1,2 0-1,0 0 0,2 0 1,4-51-1,-2 71-111,0 0-1,0 0 1,1 1-1,1-1 1,-1 0-1,1 1 1,1-1-1,0 1 1,0 0 0,0 0-1,1 0 1,0 1-1,1 0 1,-1 0-1,2 0 1,-1 0-1,1 1 1,0 0-1,0 1 1,0 0-1,1 0 1,13-7-1,-11 8 11,0 0-1,0 1 1,1 0-1,-1 1 1,1 0-1,-1 1 0,1 0 1,0 0-1,17 2 1,-23-1 25,0 1 0,0 0 0,0 0 1,0 0-1,0 1 0,0 0 0,-1-1 0,1 2 1,-1-1-1,0 0 0,1 1 0,-1 0 1,0 0-1,0 0 0,-1 1 0,1-1 0,-1 1 1,0 0-1,0 0 0,0 0 0,0 0 1,3 7-1,3 10 72,0 0 1,-2 0-1,0 1 0,-2 0 1,0 0-1,2 29 0,3 5 108,-8-50-167,0 1 0,0-1 0,-1 1 0,1 0 0,-2 0 1,1-1-1,-1 1 0,0 0 0,0 0 0,-1 0 0,0 0 0,0-1 0,0 1 1,-1 0-1,-3 6 0,5-13-28,0 0 1,0 0-1,0-1 1,0 1 0,0 0-1,0 0 1,0 0-1,0 0 1,0 0-1,0 0 1,0 0 0,0-1-1,0 1 1,0 0-1,0 0 1,0 0 0,0 0-1,0 0 1,-1 0-1,1 0 1,0 0-1,0 0 1,0 0 0,0-1-1,0 1 1,0 0-1,0 0 1,0 0-1,-1 0 1,1 0 0,0 0-1,0 0 1,0 0-1,0 0 1,0 0-1,0 0 1,0 0 0,-1 0-1,1 0 1,0 0-1,0 0 1,0 0 0,0 0-1,0 0 1,0 0-1,0 0 1,-1 0-1,1 0 1,0 0 0,0 1-1,0-1 1,0 0-1,0 0 1,0 0-1,0 0 1,0 0 0,0 0-1,0 0 1,-1 0-1,1 0 1,0 1-1,-2-21 21,4-23-77,4 17-130,-5 17 129,1 1 0,0-1 0,0 0-1,1 1 1,0-1 0,0 1 0,1 0-1,0 0 1,10-14 0,8-5-102,-9 9 60,1 2-1,0-1 0,1 2 0,30-25 0,-40 37 96,1-1-1,-1 1 1,0 0 0,1 1-1,0-1 1,0 1 0,0 0-1,0 1 1,0-1 0,0 1-1,0 0 1,0 1 0,0-1-1,1 1 1,-1 1 0,0-1-1,0 1 1,0 0 0,0 0-1,0 1 1,9 3 0,-2 1 53,0 0-1,-1 1 1,0 0 0,0 1-1,0 0 1,-1 1 0,-1 0 0,0 1-1,0 0 1,12 16 0,-17-21-25,-1 1 0,0 0 1,0-1-1,-1 1 0,0 1 0,0-1 0,0 0 1,-1 1-1,0-1 0,0 1 0,-1 0 0,0-1 1,0 1-1,0 0 0,-1 0 0,0 0 0,0 0 1,-1 0-1,0-1 0,0 1 0,-1 0 0,1 0 1,-4 6-1,-4 4-180,-5 12-273,11-20-1902,5-7-2629,7-10 2570,-4-3-43</inkml:trace>
</inkml:ink>
</file>

<file path=ppt/ink/ink1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3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8576,'4'-16'4224,"38"16"-2560,-31 0 6399,16 0-7295,-2 0 0,12 4 384,-9-1 0,1 1-1536,-6 1 0,14-1 1024,-8-1 0,8 1-640,-9-1 0,4-3-1024,-7 0 0,-2 0-2432,-5 0 128</inkml:trace>
</inkml:ink>
</file>

<file path=ppt/ink/ink1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3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 9984,'-8'-7'6464,"19"30"141,5 13-2443,-3-3-4327,8 81 485,-5 1 0,3 195 0,-23-133-435,0-35-3973,4-141 4014,0 0-98,0 0-1,0-1 1,0 1-1,0 0 1,0 0-1,0-1 1,0 1 0,0 0-1,0 0 1,0-1-1,0 1 1,0 0-1,-1-1 1,1 1-1,0 0 1,-1-1-1,1 1 1,0 0-1,-1-1 1,1 1 0,-1 0-1,1-1 1,0 1-1,-1-1 1,0 1-1,1-1 1,-1 1-1,1-1 1,-2 1-1,-4 3-3282</inkml:trace>
</inkml:ink>
</file>

<file path=ppt/ink/ink1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4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1 200 5376,'7'-44'11707,"-5"36"-10928,1 0-1,1 1 0,0 0 0,0-1 0,9-12 0,33-27-942,-12 20 3279,-31 24-3040,1 0 0,0 1-1,0-1 1,0 1 0,1 0-1,-1 0 1,0 1 0,1 0-1,-1-1 1,1 1 0,-1 1-1,1-1 1,0 1 0,-1-1-1,1 1 1,0 1 0,-1-1-1,1 1 1,0 0 0,-1 0-1,1 0 1,-1 0 0,1 1-1,-1 0 1,0 0 0,0 0-1,0 0 1,0 1 0,0 0-1,0-1 1,-1 2-1,1-1 1,-1 0 0,0 0-1,0 1 1,0 0 0,0 0-1,-1 0 1,0 0 0,0 0-1,0 0 1,0 0 0,0 1-1,-1-1 1,0 1 0,0-1-1,1 9 1,-1-2-75,0 0 0,-1 1 0,-1-1 0,1 0 0,-2 1 0,0-1 0,0 0 0,-1 0 0,0 0 0,-1 0 0,0-1 0,-1 1 0,-11 18 0,4-11 0,0 0 0,-1-1 0,-1-1 0,-1 0 0,0-1 0,-28 21 0,42-34 3,0-1 0,0 0 0,0 0 0,0 0 0,0 0 0,-1-1-1,1 1 1,0 0 0,0 0 0,-1-1 0,1 1 0,-1-1 0,1 1 0,-1-1 0,1 0 0,-1 1 0,1-1-1,-1 0 1,1 0 0,-1 0 0,1 0 0,-1 0 0,1-1 0,-1 1 0,1 0 0,-1-1 0,1 1 0,0-1-1,-1 1 1,1-1 0,0 0 0,-2 0 0,2-1 6,1 1 0,-1 0-1,0 0 1,1-1 0,-1 1-1,1 0 1,0-1 0,-1 1 0,1 0-1,0-1 1,0 1 0,0-1 0,0 1-1,0 0 1,0-1 0,1 1-1,-1-1 1,0 1 0,1 0 0,-1-1-1,1 1 1,-1 0 0,1 0 0,0-1-1,-1 1 1,1 0 0,0 0-1,0 0 1,0 0 0,0 0 0,0 0-1,1-1 1,-1 1 39,0 0-1,0 0 1,0 0 0,0 0-1,0 1 1,0-1 0,1 0-1,-1 1 1,0-1 0,0 1-1,0-1 1,1 1 0,-1-1-1,0 1 1,1 0 0,-1 0-1,0 0 1,1 0-1,-1 0 1,0 0 0,1 0-1,-1 0 1,0 0 0,3 1-1,0 1 59,0-1 0,0 1 0,-1 0 0,1 0 0,0 0-1,-1 1 1,7 4 0,2 4 153,-1 1-1,-1 0 1,10 14-1,-10-13-118,0-1-1,0 0 1,1 0-1,14 11 1,-21-20-129,0 1 0,1-1 0,0 0 0,-1 0 0,1-1 0,0 1 0,0-1 0,0 0 0,1-1 0,-1 1 0,0-1 0,1 0 0,-1 0 1,1-1-1,8 0 0,-4-1-110,-1-1 0,1 0 0,-1-1 0,0 0-1,0-1 1,0 0 0,0 0 0,-1-1 0,0 0 0,0 0 0,12-10 0,-9 5-877,0-1 0,0 1 0,-1-2 0,0 1 0,-1-1 0,13-24 0,-1-6-3014</inkml:trace>
</inkml:ink>
</file>

<file path=ppt/ink/ink1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6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8192,'15'5'4096,"31"3"-1920,-32-8 4095,6-4-5631,-6 4 0,27 0 256,-8 0 128,28 0-1408,-13 0 128,12 0 768,-12 0 0,7-4-768,-12 4 128,14 0-1280,-14 0 128,-15 0-1792,-5 0 1</inkml:trace>
</inkml:ink>
</file>

<file path=ppt/ink/ink1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7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5632,'0'1'165,"1"-1"1,-1 0-1,0 0 0,0 0 1,0 1-1,0-1 1,0 0-1,0 0 0,1 0 1,-1 0-1,0 1 1,0-1-1,0 0 0,0 0 1,1 0-1,-1 0 1,0 0-1,0 0 0,0 0 1,1 0-1,-1 0 1,0 1-1,0-1 0,0 0 1,1 0-1,-1 0 1,0 0-1,0 0 0,1 0 1,-1 0-1,0 0 1,0-1-1,0 1 0,1 0 1,-1 0-1,0 0 1,0 0-1,0 0 0,1 0 1,-1 0-1,0 0 1,0 0-1,0-1 0,0 1 1,1 0-1,-1 0 1,0 0-1,0 0 0,0-1 1,0 1-1,0 0 1,0 0-1,1 0 0,-1-1 1,0 1-1,0 0 1,0 0-1,0 0 0,0-1 1,0 1-1,0 0 1,0 0-1,0 0 0,0-1 1,0 1-1,0 0 1,0 0-1,0-1 0,7 11 3811,-4 5-3301,20 173 597,-9-92-596,0 112 0,-21-163-2133,7-44 1146,-1 1 1,1-1 0,-1 1 0,1-1-1,-1 0 1,1 1 0,-1-1 0,0 0-1,0 0 1,0 0 0,0 0 0,0 1-1,0-1 1,0 0 0,0-1 0,0 1-1,0 0 1,-1 0 0,1 0 0,0-1-1,-1 1 1,1-1 0,0 1 0,-1-1-1,1 1 1,-3-1 0,-8 0-2655</inkml:trace>
</inkml:ink>
</file>

<file path=ppt/ink/ink1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7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4 8192,'1'0'134,"6"-3"4976,-8 7 1639,-3 6-2718,0 6-4568,-5 35 1476,-16 54-1,-1-2 492,16-64-897,47-60-42,-24 13-397,0 1 0,0 1 0,1 0-1,0 1 1,0 0 0,1 1 0,24-4 0,-27 7-30,-1 1-1,0 0 1,0 1 0,1 0-1,-1 1 1,0 0-1,0 1 1,-1 0 0,1 0-1,0 1 1,13 8-1,10 5 22,0 1 0,59 44-1,-83-55-61,-1 1 0,0 0 0,0 1 0,-1 0 0,0 0 0,-1 1 0,0 0 0,-1 1 0,0-1 0,0 1 0,-1 0 0,0 0 0,3 16 0,-6-23 6,-2 1 0,1 0 0,0 0 0,-1 0 0,0-1 0,0 1 0,-1 0 0,1 0 0,-1 0 0,0-1 0,0 1 0,-1 0 0,1-1 0,-1 1 0,-4 6 0,2-4 7,-1 0 0,0 0 0,-1 0 0,0-1 0,0 1 0,0-1 0,-15 10 0,-1-2 19,-1-1-1,0-1 1,-1 0-1,-37 11 0,32-14 12,0-1-1,0-1 1,-51 5-1,66-11-258,0 0 1,-1-1-1,1 0 1,-1-2-1,1 1 1,0-2-1,0 0 1,0 0-1,-21-10 0,27 8-1207,8 4 1100,0 1 0,0-1 0,0 1-1,0-1 1,0 1 0,0-1 0,0 1-1,0-1 1,0 1 0,0-1 0,0 0-1,0 1 1,0-1 0,1 1 0,-1-1 0,0 1-1,0-1 1,1 1 0,-1 0 0,0-1-1,0 1 1,1-1 0,-1 1 0,1 0-1,-1-1 1,0 1 0,1-1 0,-1 1-1,1 0 1,-1 0 0,1-1 0,8-8-3561</inkml:trace>
</inkml:ink>
</file>

<file path=ppt/ink/ink1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8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0 118 3072,'1'-5'568,"-1"-1"1,1 1-1,0 0 0,0-1 1,1 1-1,-1 0 1,5-9-1,-5 12-224,0 0 0,0 0-1,0 1 1,0-1 0,0 0 0,0 0 0,1 1 0,-1-1 0,0 1-1,1-1 1,0 1 0,-1 0 0,1-1 0,0 1 0,-1 0 0,1 0-1,0 0 1,0 0 0,0 1 0,0-1 0,0 0 0,0 1 0,3-1 0,-1 1 239,0 1 0,0-1 0,0 1 0,0 0 0,0 0 0,-1 1 0,1-1 0,0 1 0,5 2 0,-6-2-327,0 0-1,0 0 1,1-1-1,-1 0 1,1 1 0,-1-1-1,1 0 1,-1-1-1,1 1 1,-1-1-1,1 1 1,0-1 0,0 0-1,-1-1 1,8 0-1,73-25 536,2-1-5336,-57 20 1195</inkml:trace>
</inkml:ink>
</file>

<file path=ppt/ink/ink1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9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233 119 5632,'1'-5'1046,"1"0"0,0 0 0,0 1 0,0-1 1,0 1-1,0-1 0,1 1 0,0 0 0,0 0 0,0 0 1,1 1-1,3-4 0,0 1-463,0 0-1,1 1 1,0 0 0,0 0 0,0 1-1,11-5 1,-8 5-352,0 0 1,0 1-1,1 0 0,-1 1 0,1 0 1,-1 1-1,1 0 0,0 1 1,-1 0-1,22 4 0,-29-3-186,0 0 0,0 0 0,0 0-1,0 1 1,-1 0 0,1 0 0,0 0 0,-1 0-1,1 0 1,-1 1 0,0-1 0,0 1-1,0 0 1,0 0 0,0 0 0,0 1 0,-1-1-1,4 7 1,-3-2-24,0-1 0,0 1-1,-1-1 1,0 1 0,-1 0-1,0 0 1,0 0 0,0 0-1,-1 10 1,-3 10-23,-1 1-1,0-1 1,-3 0-1,-9 30 1,7-33 60,-1 0 0,-1-1 0,-2 0 0,0-1 0,-1-1 0,-1 0 0,-1 0 0,-23 22 1,-7 2 221,-2-2 1,-59 41 0,93-74-212,0-2 0,0 0 0,-23 10 0,32-16-61,-1-1 1,1 0-1,-1 0 0,0-1 1,0 1-1,0-1 0,1-1 0,-1 1 1,0-1-1,0 0 0,0 0 0,-12-3 1,17 3-11,0 0-1,0 0 1,0 0 0,-1-1-1,1 1 1,0 0 0,0-1 0,0 1-1,0-1 1,0 1 0,0-1-1,0 0 1,0 1 0,1-1 0,-1 0-1,0 0 1,0 1 0,0-1-1,1 0 1,-1 0 0,1 0 0,-1 0-1,0 0 1,1 0 0,0 0-1,-1 0 1,0-1 0,2 0 17,-1 0 1,0 0-1,0 0 1,1 0-1,-1 1 1,0-1-1,1 0 1,0 0-1,0 1 1,-1-1-1,1 0 1,0 1-1,0-1 1,2-1-1,2-4 67,1 1 0,0-1 1,0 1-1,1 1 0,9-8 0,-10 10-9,0 0-1,0 0 1,0 0 0,1 1-1,-1-1 1,1 2-1,-1-1 1,1 1 0,-1 0-1,1 0 1,0 1-1,0-1 1,-1 2 0,1-1-1,0 1 1,-1 0-1,11 3 1,1 2 50,0 2 0,0 0-1,-1 1 1,25 17 0,-26-16-86,1 0 0,0 0 0,37 13 0,-43-21-6,1 0-1,-1 0 1,1-2-1,0 1 1,-1-1-1,1-1 1,0 0-1,-1 0 1,16-5-1,-8 1-935,0 0-1,0-2 0,-1 0 0,30-17 1,-45 23 240,6-6-1272,-11 3-2117,-1 0 192</inkml:trace>
</inkml:ink>
</file>

<file path=ppt/ink/ink1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39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8320,'0'-7'4096,"-5"4"-2048,5 3 5887,5 0-6783,-5 0 0,23 3 512,-5 1 128,39-1-2176,-15 3 0,15-3 1408,-14 1 128,17 5-1792,-13-6 128,-5 4-3200,-8-3 128</inkml:trace>
</inkml:ink>
</file>

<file path=ppt/ink/ink1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2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7424,'0'0'309,"1"1"1,-1 0-1,0-1 1,0 1-1,0-1 1,1 1 0,-1 0-1,0-1 1,1 1-1,-1-1 1,1 1-1,-1-1 1,0 1-1,1-1 1,-1 1-1,1-1 1,-1 1-1,1-1 1,-1 0-1,1 1 1,0-1-1,-1 0 1,1 0 0,-1 1-1,1-1 1,0 0-1,-1 0 1,1 0-1,0 0 1,-1 0-1,1 0 1,0 0-1,0 0 1,27-1 2115,76-11-357,198 5 0,-209 8-4284,-16-5-2776,-47 0 1899</inkml:trace>
</inkml:ink>
</file>

<file path=ppt/ink/ink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3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18 135 5120,'0'1'116,"0"-1"0,-1 0 0,1 1 0,0-1 0,-1 1 0,1-1 0,0 1 0,0-1 0,0 1 0,-1-1 0,1 1 0,0 0 0,0-1 0,0 1 0,0-1 0,0 1 0,0-1 0,0 1 0,0-1 0,0 1 0,1-1 0,-1 1 0,0 0 0,0-1 0,0 1 0,0-1 0,1 1 0,-1-1 0,0 0 0,1 1 0,-1-1 0,0 1 0,1-1 0,-1 1 0,1-1 0,-1 0 0,0 1 0,1-1 0,-1 0 0,1 0 0,-1 1 0,1-1 0,-1 0 0,1 0 0,-1 1 0,1-1 0,0 0 0,10 8 377,0 0 1,0 1-1,-1 0 1,-1 1-1,1 0 0,-2 1 1,1 0-1,10 19 1,36 43 398,-43-61-676,0 0 1,0 0-1,1-1 1,0-1-1,1-1 1,1 1-1,-1-2 1,1 0-1,1-1 1,-1-1-1,1 0 1,0-1-1,1-1 1,-1 0-1,1-1 1,-1-1-1,1 0 1,0-2-1,0 0 1,0 0-1,0-2 1,0 0-1,-1-1 1,1-1-1,-1 0 1,17-8-1,-26 10-203,-1-1 0,0-1 0,0 1 1,0-1-1,0 0 0,0-1 0,-1 1 0,1-1 0,-1 0 1,-1 0-1,1-1 0,-1 0 0,0 0 0,0 0 0,0 0 0,-1 0 1,0-1-1,-1 1 0,1-1 0,-1 0 0,0 0 0,-1 0 1,2-9-1,-2 6-31,0 1 1,-1-1-1,0 1 1,0-1-1,-1 0 0,-1 1 1,1 0-1,-1-1 1,-1 1-1,0 0 1,0 0-1,-1 0 1,0 0-1,0 1 1,-1 0-1,0 0 1,-10-12-1,3 7-28,-2 1-1,1 1 1,-2 0-1,1 1 1,-2 0 0,1 1-1,-1 1 1,0 0 0,-1 1-1,0 1 1,0 1-1,0 0 1,-1 1 0,1 1-1,-1 1 1,0 0 0,0 1-1,-27 3 1,28-1-260,1 1 0,-1 0 0,0 1 1,1 1-1,0 1 0,0 0 0,0 1 0,1 1 1,0 0-1,0 1 0,0 1 0,1 0 0,1 1 1,-1 1-1,2 0 0,-1 0 0,2 2 0,0-1 1,-18 26-1,5-1-2019</inkml:trace>
</inkml:ink>
</file>

<file path=ppt/ink/ink1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2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5632,'-1'-1'525,"1"1"0,-1 0 0,0 0 0,0 0 0,0 0 0,1 0 1,-1 0-1,0 1 0,0-1 0,1 0 0,-1 0 0,0 0 0,0 1 0,1-1 0,-1 1 0,0-1 0,1 0 1,-1 1-1,0-1 0,1 1 0,-1-1 0,0 2 0,-1 13 4600,6 2-7117,9 28 3592,-4-17-704,-1 1 0,5 38 0,-5-3-501,-2 0-1,-3 0 1,-7 72 0,4-128-539,-1 0 0,-1 0 1,1 0-1,-1 0 1,-1 0-1,1 0 1,-1-1-1,-1 0 1,1 1-1,-7 7 1,5-16-2716,0-2-469</inkml:trace>
</inkml:ink>
</file>

<file path=ppt/ink/ink1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3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7 626 5504,'0'0'130,"0"0"0,-1 0 0,1 0 1,0 0-1,0 0 0,-1 0 0,1 0 0,0 0 0,0 0 1,-1 0-1,1 0 0,0 0 0,0 0 0,0 0 1,-1 1-1,1-1 0,0 0 0,0 0 0,-1 0 1,1 0-1,0 0 0,0 1 0,0-1 0,0 0 0,-1 0 1,1 0-1,0 1 0,0-1 0,0 0 0,0 0 1,0 1-1,0-1 0,0 0 0,0 0 0,0 1 0,-1-1 1,1 0-1,0 0 0,0 0 0,0 1 0,6 13 7538,11 3-1775,-2-12-7597,-4-5 2075,1 0 1,-1-1-1,1 0 1,-1-1-1,0 0 1,1-1-1,-1 0 1,-1 0-1,1-1 1,0-1-1,-1 0 1,0-1-1,0 0 1,9-7-1,15-12 133,0-3-1,46-48 0,-49 45-295,-2-2 0,-1-1 0,34-54 0,7-49 224,-62 121-350,-2-1-1,1 0 1,-2 1-1,0-1 1,-1-1-1,1-28 1,-4 45-78,0 1-1,0 0 1,0-1-1,0 1 1,1-1-1,-1 1 0,0 0 1,0-1-1,0 1 1,0-1-1,0 1 1,0-1-1,0 1 1,0 0-1,-1-1 1,1 1-1,0-1 1,0 1-1,0 0 1,0-1-1,-1 1 1,1-1-1,0 1 1,0 0-1,-1-1 1,1 1-1,0 0 1,0-1-1,-1 1 1,1 0-1,0 0 1,-1-1-1,1 1 1,0 0-1,-1 0 1,1-1-1,-1 1 1,1 0-1,0 0 1,-1 0-1,1 0 1,-1 0-1,1 0 1,-1 0-1,1 0 1,0 0-1,-1 0 1,1 0-1,-1 0 1,1 0-1,-1 0 1,1 0-1,0 0 1,-2 1-1,1 0 5,0 0 0,0 0 1,0 0-1,0 0 0,0 0 0,0 0 0,0 1 0,1-1 0,-1 0 0,0 1 0,1-1 1,-1 1-1,1-1 0,-1 0 0,1 1 0,-1-1 0,1 1 0,0-1 0,0 1 1,0 2-1,2 37 41,2-1-1,10 46 1,7 54 61,-12 234-244,-9-305-223,-3-43-192,3-26 502,0 0 0,0 0 0,0-1 1,0 1-1,-1 0 0,1 0 1,0 0-1,0-1 0,-1 1 1,1 0-1,0 0 0,0 0 0,-1 0 1,1-1-1,0 1 0,0 0 1,-1 0-1,1 0 0,0 0 1,0 0-1,-1 0 0,1 0 0,0 0 1,-1 0-1,1 0 0,0 0 1,0 0-1,-1 0 0,1 0 0,0 0 1,-1 0-1,1 1 0,0-1 1,0 0-1,-1 0 0,1 0 1,0 0-1,0 0 0,-1 1 0,1-1 1,0 0-1,0 0 0,0 0 1,-1 1-1,1-1 0,0 0 1,0 0-1,0 1 0,0-1 0,0 0 1,0 0-1,-1 1 0,1-1 1,0 0-1,0 0 0,0 1 1,0-1-1,0 0 0,0 1 0,0-1 1,0 0-1,0 0 0,0 1 1,0-1-1,0 0 0,0 1 1,1-1-1,-1 0 0,0 1 0,0-2-180,-1 0-1,1 1 0,0-1 0,-1 0 0,1 1 0,0-1 0,0 0 0,-1 1 0,1-1 0,0 0 0,0 0 0,0 1 0,0-1 0,0 0 0,0 0 0,0 1 0,1-1 0,-1 0 0,0 0 0,0 1 0,0-1 0,1-1 0,0 0-416,4-11-3218</inkml:trace>
</inkml:ink>
</file>

<file path=ppt/ink/ink1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4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10 338 8704,'-4'32'14240,"3"-9"-12075,-1 21-1134,1-35-923,0-1 0,0 1-1,1-1 1,1 1 0,-1-1 0,2 0 0,-1 1 0,1-1-1,0 0 1,0 0 0,6 10 0,0-3 76,1-1 0,1-1 1,0 0-1,1 0 0,0-1 0,1 0 0,0-1 1,1-1-1,0 0 0,23 13 0,-27-19-108,-1 0-1,1-1 0,0 0 1,0 0-1,0-1 0,0 0 0,0-1 1,0 0-1,1-1 0,-1 1 1,0-2-1,1 1 0,-1-1 1,0-1-1,0 0 0,18-6 0,-11 3-11,0-1 0,-1 0 1,1-1-1,-1-1 0,-1-1 0,1 0 0,-2-1 0,1 0 0,-1-1 0,-1 0 0,0-1 0,0-1 0,-1 0 0,13-21 0,-12 16-48,-2 0 0,0 0 0,-1-1 0,-1 0 0,-1 0 0,0-1 0,-2 0 0,0 0 0,-1-1-1,-1 0 1,0-25 0,-4 33-21,0 0-1,-1 0 1,0 1-1,-1-1 1,0 1-1,-1-1 0,-1 1 1,0 0-1,0 1 1,-1-1-1,-1 1 1,0 0-1,0 1 0,-1 0 1,-1 0-1,0 0 1,0 1-1,0 1 1,-1-1-1,-1 1 1,1 1-1,-14-7 0,16 10-11,0 0 0,-1 0 1,0 1-1,1 0 0,-1 1 0,0 0 0,0 0 0,0 1 0,-1 0 0,1 1 0,0 0 0,0 0 0,-17 4 0,18-4-2,-5 2-52,1 0-1,0 0 0,0 1 0,0 0 1,0 1-1,0 1 0,1 0 0,0 0 1,0 1-1,-18 14 0,16-11-446,1 1 1,0 0-1,0 1 1,1 1-1,1-1 0,0 2 1,1-1-1,0 2 1,1-1-1,0 1 0,1 0 1,1 1-1,0-1 1,1 1-1,1 0 1,0 1-1,1-1 0,-2 21 1,-5 39-3345</inkml:trace>
</inkml:ink>
</file>

<file path=ppt/ink/ink1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4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10624,'-2'1'5286,"1"10"315,3 24 2843,-1-11-8555,-1 20 616,3 0-1,14 82 1,-15-112-486,1 0 1,1-1 0,0 1 0,1-1 0,1 0-1,0-1 1,0 1 0,2-1 0,-1 0 0,1-1-1,1 0 1,20 20 0,-27-29-208,1 0 1,0 0-1,0 0 0,0 0 1,0-1-1,1 1 0,-1-1 1,0 1-1,1-1 0,-1 0 1,1-1-1,-1 1 0,1-1 1,-1 1-1,1-1 0,-1 0 1,1 0-1,-1-1 1,1 1-1,-1-1 0,1 1 1,-1-1-1,5-2 0,0 0-513,0-1 0,0 0 0,0-1 0,-1 0 0,0 0 0,0-1 0,8-7 0,20-20-3267</inkml:trace>
</inkml:ink>
</file>

<file path=ppt/ink/ink1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5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91 13440,'-4'-16'6655,"13"-16"-9983,-4 22 12032,-5-3-9472,0 6 0,-5-2-1280,5 6 0,-5 15 256,1-1 129</inkml:trace>
</inkml:ink>
</file>

<file path=ppt/ink/ink1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5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10880,'17'0'5376,"26"-5"-5121,-34 5 8577,25-4-8576,-6 1 128,15-1 0,-11 1 0,14-3-640,-7 3 128,7-4-256,-8 7 0,-10 0-1280,-5 0 128,-12 10-1792,-2-4 129</inkml:trace>
</inkml:ink>
</file>

<file path=ppt/ink/ink1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5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9984,'27'-13'4992,"38"6"-4224,-50 4 7935,18 6-8319,-4 1 128,3 5-128,-4-6 0,15 4-1152,-9 2 128,-11-2-1792,-5 1 128,1-8-896,-5 0 1</inkml:trace>
</inkml:ink>
</file>

<file path=ppt/ink/ink1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46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22 288 12416,'-2'4'1207,"-1"-1"0,1 1 1,0-1-1,0 1 0,1 0 1,-1 0-1,1 0 0,0-1 1,-2 8-1,1 44 2489,4-34-3576,1 0-1,9 32 0,-10-47-72,1 0 0,0 1 0,0-1-1,0 0 1,1-1 0,-1 1 0,2 0-1,-1-1 1,0 0 0,1 0 0,0-1 0,0 1-1,1-1 1,8 6 0,5 1 135,-1-1 0,2-1 0,21 7-1,-28-11-118,0-2 0,0 0 0,0 0 0,0-2 0,1 1 0,-1-2-1,0 1 1,21-4 0,-14 2-10,7-1-17,0-1 1,-1-2-1,1 0 0,-1-2 0,0-1 1,0-1-1,-1-1 0,0-2 0,22-13 1,-22 12-64,0 0 0,-1-2 1,-1 0-1,-1-2 0,0 0 1,-1-1-1,35-40 0,-51 51-11,1-1 0,-1 1 0,-1-1 0,1 0-1,-1 0 1,-1 0 0,1 0 0,-2-1-1,1 1 1,-1-1 0,0 0 0,-1 0 0,0 1-1,0-1 1,-1 0 0,0 0 0,-1 0-1,0 0 1,0 0 0,-1 0 0,0 0 0,0 1-1,-5-10 1,1 7-11,0 0 0,-1 1-1,0-1 1,0 1 0,-1 1 0,-1-1-1,0 2 1,0-1 0,-1 1 0,1 0 0,-2 1-1,-14-8 1,2 7-8,1 1-1,-2 0 1,1 2-1,-1 1 1,1 1 0,-1 1-1,0 1 1,0 1-1,0 1 1,0 1-1,0 1 1,-27 8-1,19-2-586,1 1 0,1 2 0,0 1-1,-51 30 1,67-36 53,1 1-1,1 1 1,0 0-1,0 1 1,1 0-1,0 0 1,0 2-1,1-1 1,1 1-1,-14 23 1,-17 36-2886</inkml:trace>
</inkml:ink>
</file>

<file path=ppt/ink/ink1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2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78 5504,'-1'-2'311,"0"0"1,0 0 0,1 0-1,-1 0 1,1 0-1,-1 0 1,1 0 0,-1 0-1,1 0 1,0 0 0,0-1-1,0 1 1,1 0-1,-1 0 1,0 0 0,1 0-1,-1 0 1,1 0-1,0 0 1,-1 0 0,1 0-1,0 0 1,0 0-1,1 0 1,-1 1 0,0-1-1,2-1 1,-3 2-268,1 1 0,-1-1 1,0 1-1,1-1 0,-1 1 0,0-1 1,0 1-1,0-1 0,0 1 0,1-1 0,-1 1 1,0-1-1,0 1 0,0-1 0,0 1 1,0-1-1,0 1 0,0-1 0,0 1 0,-1-1 1,1 1-1,0-1 0,0 1 0,0-1 1,0 1-1,-1-1 0,1 1 0,0-1 1,0 1-1,-1-1 0,1 1 0,-1 0 0,1-1 1,0 1-1,-1-1 0,1 1 0,-1 0 1,1 0-1,0-1 0,-1 1 0,1 0 1,-1 0-1,1-1 0,-1 1 0,1 0 0,-1 0 1,1 0-1,-1 0 0,0 0 0,1 0 1,-1 0-1,1 0 0,-1 0 0,1 0 1,-1 0-1,1 0 0,-2 0 0,-33 2 932,20 4-714,0 2 1,1 0-1,0 1 0,1 1 1,0 0-1,0 0 0,1 1 1,-11 13-1,-18 15 108,18-16-184,2 0 1,1 2-1,1 0 0,1 1 1,1 1-1,-17 35 0,11-20 46,8-15-59,1 1 1,2 1 0,0 0-1,2 0 1,1 1 0,-8 48 0,13-53-153,1 0 0,1 1 1,1-1-1,2 0 0,0 0 1,2 0-1,0 0 0,2 0 1,0 0-1,2-1 0,1 0 1,1 0-1,1-1 0,1 0 1,1-1-1,0 0 0,2-1 1,1 0-1,17 18 0,-24-29-304,1-1-1,0 0 1,0 0-1,1-1 1,20 13-1,-23-17-220,-1-1-1,1 0 0,-1 0 1,1-1-1,0 0 0,0 0 0,7 1 1,16 1-2461</inkml:trace>
</inkml:ink>
</file>

<file path=ppt/ink/ink1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2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5 8064,'0'0'148,"0"-1"1,-1 1 0,1 0 0,0-1-1,-1 1 1,1 0 0,-1-1 0,1 1-1,-1 0 1,1 0 0,-1-1 0,1 1-1,-1 0 1,1 0 0,-1 0 0,1 0-1,-1 0 1,1 0 0,-1-1 0,1 1-1,-1 0 1,1 1 0,-1-1 0,1 0-1,-1 0 1,1 0 0,-1 0-1,1 0 1,-1 0 0,1 1 0,-1-1-1,1 0 1,0 0 0,-1 1 0,1-1-1,-1 0 1,1 1 0,0-1 0,-1 0-1,1 1 1,0-1 0,-1 0 0,1 1-1,0-1 1,-1 1 0,1-1 0,0 1-1,0-1 1,0 1 0,0-1-1,-1 1 1,1-1 0,0 1 0,0-1-1,0 1 1,0-1 0,0 1 0,0-1-1,0 1 1,0-1 0,0 1 0,1 0-1,-1 51 4085,1-32-4418,-1 27 478,3 0 1,2 0-1,11 50 0,-13-88-224,3 9 25,-6-18-92,0 0 0,0 1 1,0-1-1,0 0 0,0 0 0,0 1 0,0-1 0,0 0 1,0 1-1,0-1 0,1 0 0,-1 0 0,0 1 0,-1-1 1,1 0-1,0 0 0,0 1 0,0-1 0,0 0 0,0 0 1,0 1-1,0-1 0,0 0 0,0 0 0,-1 1 0,1-1 1,0 0-1,0 0 0,0 1 0,0-1 0,-1 0 0,1 0 1,0 0-1,0 0 0,0 1 0,-1-1 0,1 0 0,0 0 1,0 0-1,-1 0 0,1 0 0,-1 0 0,1-2 1,-1 0 0,0 0 0,0 0 0,1 0 0,-1-1 0,1 1 0,0 0 0,-1 0 0,1-1 1,0 1-1,0 0 0,1-4 0,-1-10 64,-2-4-66,1 0 0,1 0 0,0 0 0,2 0 0,1 1 0,8-38 0,-8 50 42,-1-1 0,1 1 1,0 0-1,0 0 0,1 0 1,0 0-1,0 0 0,1 1 1,0 0-1,0 0 1,0 0-1,1 0 0,0 1 1,0 0-1,0 0 0,1 1 1,-1 0-1,1 0 1,0 0-1,8-2 0,-9 4 34,0 0 0,0 1 0,0 0 0,0 0 0,0 1-1,0-1 1,1 1 0,-1 1 0,0-1 0,0 1 0,0 0 0,0 1-1,8 2 1,-4 0 24,1 0 0,-1 1 0,0 1 0,0 0-1,-1 0 1,17 14 0,-14-9-102,-1 0 0,0 1 0,0 0 0,-2 1 0,1 0 0,-1 0 0,-1 1 0,-1 0 0,0 0 0,6 19 0,-10-21-102,-1 1-1,0-1 1,-1 1-1,0-1 1,-1 1 0,-2 17-1,2-25-190,-1 0-1,1 0 1,-1-1-1,0 1 1,0 0-1,-1 0 1,1-1-1,-1 1 1,0-1-1,-1 1 1,1-1 0,-1 0-1,0 0 1,0 0-1,0 0 1,0 0-1,-1-1 1,1 0-1,-6 5 1,9-8 183,-1 0 0,1 0 0,0 0 0,-1 1 1,1-1-1,0 0 0,-1 0 0,1 0 0,0 0 0,-1 0 0,1 1 1,0-1-1,-1 0 0,1 0 0,-1 0 0,1 0 0,0 0 1,-1 0-1,1 0 0,0 0 0,-1-1 0,1 1 0,-1 0 0,1 0 1,0 0-1,-1 0 0,1 0 0,0-1 0,-1 1 0,1 0 1,0 0-1,0 0 0,-1-1 0,1 1 0,0 0 0,0 0 0,-1-1 1,1 1-1,0 0 0,0-1 0,0 1 0,-1 0 0,1-1 1,0 1-1,0 0 0,0-1 0,0 1 0,0-1 0,0 1 0,0-1 1,-5-8-2834</inkml:trace>
</inkml:ink>
</file>

<file path=ppt/ink/ink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4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203 233 2176,'-3'7'695,"0"0"1,0 0-1,1 0 0,0 1 0,1-1 1,-1 1-1,1 12 0,-1-9-369,1-6-229,1 0 0,0 0 0,0 0 0,0 0 0,0 0 0,1 0 0,0 0 0,0 0 0,0-1 1,1 1-1,-1 0 0,1-1 0,0 1 0,1-1 0,3 7 0,-1-5-1,0 1 0,1-1-1,0 0 1,0 0 0,0-1 0,1 0 0,-1 0-1,14 7 1,-8-6-30,1 0-1,-1-1 0,1 0 1,1-1-1,-1 0 0,0-1 1,1-1-1,-1 0 1,1-1-1,0 0 0,15-2 1,-7-2 47,0-2 0,-1 0 0,1-2 0,-1 0 0,0-1 0,-1-1 0,0-1 0,0-1 0,34-25 0,-44 29-44,0-1 1,0-1 0,0 0-1,-1 0 1,0-1 0,-1 0-1,0 0 1,-1-1 0,0 0-1,-1 0 1,0-1-1,0 0 1,-2 0 0,1 0-1,-2-1 1,1 1 0,-2-1-1,3-18 1,-6 25-47,1 0 0,-1 1 1,0-1-1,0 0 0,0 1 0,-1-1 1,1 1-1,-2 0 0,1-1 0,0 1 0,-1 0 1,0 0-1,0 1 0,-1-1 0,1 1 1,-1-1-1,0 1 0,0 0 0,-1 1 1,1-1-1,-1 1 0,-6-4 0,-3-2-8,-1 2 0,0 0 1,0 0-1,0 1 0,-1 1 0,-26-4 0,21 6-13,0 1 0,0 0 0,0 2 0,0 1 0,0 1 0,0 0 0,1 1 0,-30 10 1,8 0-45,1 1 0,1 3 0,-40 22 0,51-23-17,0 1 1,-34 27-1,56-39 24,1-1 0,1 1 0,-1 1 1,1-1-1,0 1 0,0-1 0,0 1 0,1 1 0,0-1 1,0 1-1,0-1 0,1 1 0,0 0 0,1 0 0,-1 1 0,-1 9 1,4-14-4,0 0 0,0 0 1,1 0-1,-1 1 1,0-1-1,1 0 1,0 0-1,0 0 1,0 0-1,0 0 0,0 0 1,0-1-1,1 1 1,0 0-1,-1-1 1,1 1-1,0-1 0,0 1 1,4 2-1,-1 0-86,1-1-1,0-1 0,0 1 1,0-1-1,0 0 0,0 0 0,1-1 1,10 3-1,6 0-358,0-2 0,0 0 0,0-1 1,35-3-1,43-10-1096,10-7 22</inkml:trace>
</inkml:ink>
</file>

<file path=ppt/ink/ink1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3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14 359 8064,'-13'2'2297,"12"-2"-1789,11 2 1232,-1 2 2482,1 20 124,-3-5-3188,-3-10-1008,2 0-1,0 0 0,0 0 1,0-1-1,1 0 0,0 0 1,1 0-1,0-1 0,0 0 1,0-1-1,1 0 0,0 0 1,0-1-1,1 0 0,-1-1 1,1 0-1,0 0 0,0-1 1,1 0-1,-1-1 0,1 0 1,-1-1-1,1 0 0,10-1 1,-5 1-69,0-2 0,0 0 0,0-1 0,0-1 0,0 0 0,0-1 0,-1 0 0,0-2 0,24-11 0,-23 8-35,-1 0 0,0-2 0,0 0 0,-1-1 1,0 0-1,21-26 0,-28 30-54,-1-1 0,-1 0 0,1 0 1,-2 0-1,1-1 0,-1 1 0,-1-1 0,0 0 1,0 0-1,-1 0 0,0-1 0,-1 1 0,1-17 1,-2 14-26,0 1 0,-1-1 0,0 1 0,-1 0 0,0 0 0,-1 0 0,0 0 0,-1 0 0,0 0 0,-7-12 0,4 15-7,0 1 1,0-1 0,-1 1-1,0 1 1,-1 0 0,0 0-1,0 1 1,0 0-1,-1 0 1,0 1 0,0 0-1,0 1 1,0 0-1,-1 1 1,0 0 0,0 0-1,0 1 1,0 1 0,0 0-1,0 1 1,0 0-1,0 0 1,0 1 0,0 0-1,-20 6 1,8 1-83,1 1-1,1 1 1,-1 1 0,1 0-1,-35 28 1,47-33-82,0 2-1,1-1 1,-1 1 0,2 0 0,-1 1 0,1 0-1,0 0 1,1 0 0,0 1 0,1 0 0,0 0-1,0 0 1,1 1 0,-5 21 0,8-28 13,0-1 1,0 1 0,1 0 0,0 0-1,-1-1 1,1 1 0,1 0-1,-1 0 1,0-1 0,1 1-1,0 0 1,0-1 0,0 1 0,0 0-1,1-1 1,-1 1 0,1-1-1,0 0 1,0 0 0,0 0 0,0 0-1,1 0 1,-1 0 0,5 3-1,23 23-2880</inkml:trace>
</inkml:ink>
</file>

<file path=ppt/ink/ink1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3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7552,'8'-5'4044,"-7"4"-3939,-1 1 1,1-1-1,0 1 1,-1-1 0,1 1-1,0-1 1,-1 1 0,1-1-1,0 1 1,0 0 0,-1-1-1,1 1 1,0 0 0,0-1-1,0 1 1,-1 0 0,1 0-1,0 0 1,0 0 0,0 0-1,0 0 1,-1 0 0,1 0-1,0 0 1,0 0 0,0 1-1,-1-1 1,1 0-1,0 0 1,0 1 0,0-1-1,-1 1 1,1-1 0,0 1-1,-1-1 1,1 1 0,0-1-1,-1 1 1,1-1 0,-1 1-1,1 0 1,-1-1 0,1 1-1,-1 0 1,1-1 0,-1 1-1,0 0 1,0 0 0,1 0-1,-1-1 1,0 1-1,0 0 1,0 1 0,7 13 378,-2 1 1,0 1 0,-1-1-1,-1 1 1,3 27-1,-3 88 1355,-3-99-1636,0-11-160,1-9 1,2-12-67,2-13-20,10-58 197,-11 42-186,2 0 0,2 0 0,17-45 0,-22 65 52,1 1 0,0 0 0,0 0 0,1 1 0,-1-1 0,1 1-1,1 0 1,-1 0 0,1 1 0,0 0 0,1 0 0,-1 0 0,1 0 0,0 1 0,0 0-1,0 1 1,15-5 0,-15 6 36,1 1 0,0 1 0,-1-1 0,1 1 0,0 1 0,0-1 0,-1 1 0,1 1 0,0-1 0,-1 1 0,0 1 0,1-1 0,-1 1-1,0 1 1,0-1 0,-1 1 0,10 7 0,8 5 103,0 2 0,-2 1 0,26 27 0,-30-26-280,-1 1 0,0 0 0,-2 2 0,0-1 1,15 35-1,-29-54-184,0 0 1,0-1-1,0 1 1,-1 0-1,1 0 1,-1-1 0,1 1-1,-1 0 1,0 0-1,0 3 1,0-1-1830,0-4-703,0-1-128</inkml:trace>
</inkml:ink>
</file>

<file path=ppt/ink/ink1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4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1 371 10752,'5'3'688,"1"1"1,-1-1 0,1 0-1,0-1 1,0 1 0,0-1 0,0 0-1,0 0 1,0-1 0,1 0-1,-1 0 1,1-1 0,-1 1-1,0-1 1,1-1 0,-1 1 0,10-3-1,46-16 3109,0-11-4609,-32 15 816,-1-1 0,-1-1 0,45-36 0,-65 47 8,-1 0-1,-1-1 1,1 0-1,-1 0 1,0 0-1,-1-1 0,0 0 1,0 0-1,-1 0 1,0 0-1,0-1 1,-1 0-1,0 0 1,0 0-1,-1 0 1,0 0-1,-1-1 1,0-9-1,0 16-11,-1 0 0,0 0 0,0 0 0,-1 0 0,1-1 0,-1 1 0,1 0 0,-1 0 0,0 0 0,0 0 0,0 0 0,-1 0 0,1 0 0,-1 0 0,0 1 0,1-1 0,-1 1 0,0-1 0,-1 1 0,1-1 0,0 1 0,-1 0 0,1 0 0,-1 0 0,1 1 0,-1-1 0,0 1 0,0-1 0,0 1 0,0 0 0,-4-1 0,0 1 0,1 0 0,-1 1 0,1 0 0,-1 0 0,1 0 0,0 1 0,-1 0 0,1 1 0,0-1 0,-1 1 0,1 0 0,0 0 0,1 1 0,-1 0 0,-9 6 0,6-2 16,0-1 0,0 2 0,1-1 0,0 1 0,0 0 0,1 1 0,0 0 0,1 0 0,0 0 0,0 1 0,1 0 0,0 0 0,1 1 0,0-1 0,-4 20 0,6-22-3,0 1 0,1 0 0,0 0-1,1 0 1,0 0 0,0 0 0,1 0 0,0 0-1,1 0 1,0-1 0,0 1 0,1 0 0,0-1-1,0 0 1,1 0 0,0 0 0,0 0 0,1 0-1,9 10 1,-4-5-261,2-1 0,-1 0 0,2-1 0,-1 0 0,2-1 0,-1 0 0,1-2 0,1 1 0,0-2 0,0 1 0,0-2 0,1 0 0,0-1 0,0-1 0,17 2 0,-30-5-144,0-1-1,0 0 1,1 0-1,-1 0 1,0 0-1,0 0 1,1-1-1,-1 0 1,0 1-1,0-1 1,0 0-1,0-1 1,0 1-1,5-4 0,12-3-2934</inkml:trace>
</inkml:ink>
</file>

<file path=ppt/ink/ink1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4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8064,'0'7'3968,"19"-2"-2944,-19-5 6655,20 4-7167,-6-1 0,18 1 640,-9 0 128,20-4-1664,-10 0 128,5 0-512,-10 0 0,4-24-2048,-9 5 128</inkml:trace>
</inkml:ink>
</file>

<file path=ppt/ink/ink1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5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72 7040,'3'10'9953,"2"1"-6278,-3 2-3608,-2-2-212,-1 22 421,2 1 1,1 0 0,1-1-1,12 47 1,-14-76-276,0 1 0,1-2 0,0 1 0,-1 0 0,1 0 0,1 0 0,-1-1 1,0 1-1,1-1 0,0 0 0,0 0 0,0 0 0,0 0 0,0 0 0,1-1 1,-1 1-1,1-1 0,0 0 0,-1 0 0,1 0 0,0-1 0,0 1 0,0-1 0,0 0 1,1 0-1,-1-1 0,0 1 0,0-1 0,0 0 0,1 0 0,-1 0 0,0 0 0,7-2 1,3-1 9,-1 0 0,1-1 0,-1 0 0,0-1 0,0 0 0,-1-1 1,0-1-1,0 0 0,14-10 0,-12 6 11,-1 0 1,0-1-1,-1-1 1,0 0-1,-1 0 1,0-1-1,-2-1 1,1 1-1,-2-1 1,0-1-1,0 0 0,-2 0 1,0-1-1,-1 1 1,0-1-1,-2 0 1,0 0-1,1-27 1,-4 42 23,0-1-1,0 0 1,-1 1 0,1-1 0,-1 1 0,1-1 0,-1 0 0,0 1 0,0 0 0,-1-3-1,-5 1 381,-1 16-204,8-1-173,-1 0 0,2-1 0,-1 1 0,2 0 0,-1-1 0,1 1 0,1-1 0,0 0 0,9 20 0,-9-22-133,7 22 154,3 0 1,0-1-1,24 37 1,-33-59-304,0-1 0,1 1 1,1-1-1,-1 0 0,1 0 0,0 0 1,0-1-1,0 0 0,1 0 1,0-1-1,0 1 0,0-2 1,0 1-1,1-1 0,0 0 0,-1 0 1,1-1-1,13 2 0,3-8-2561,-5-5-171</inkml:trace>
</inkml:ink>
</file>

<file path=ppt/ink/ink1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6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56 8320,'-1'0'569,"0"1"1,0 0 0,0 0-1,0 0 1,1 0 0,-1 0-1,0 1 1,0-1 0,1 0-1,-1 0 1,1 0 0,-1 1 0,1-1-1,-1 0 1,1 1 0,0 1-1,0 29 2827,19 37-4391,-12-46 1837,3 17-237,2 0-1,19 40 1,-37-92-410,2-1 0,-1 0 0,2 0 0,0-1 0,0 1 0,0-22 0,2 24-168,2 1 0,-1-1 1,2 1-1,-1 0 0,1 0 1,1 0-1,0 0 0,0 0 0,1 0 1,0 1-1,1-1 0,0 1 1,0 0-1,1 1 0,0-1 1,1 1-1,0 1 0,0-1 0,0 1 1,1 0-1,0 1 0,1 0 1,-1 0-1,1 0 0,0 2 0,1-1 1,-1 1-1,1 0 0,0 1 1,0 0-1,0 1 0,0 0 0,0 0 1,1 1-1,-1 0 0,0 1 1,1 0-1,-1 1 0,1 0 0,-1 1 1,0 0-1,11 4 0,-2 1 25,1 1-1,-1 1 1,0 1-1,-1 0 0,0 1 1,-1 2-1,0-1 1,-1 2-1,0 0 1,-2 1-1,1 1 1,-2 0-1,0 1 1,-1 0-1,0 1 0,8 20 1,1 13-911,-18-30-4255,-3-21 1892</inkml:trace>
</inkml:ink>
</file>

<file path=ppt/ink/ink1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6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9728,'-29'19'4864,"33"60"-4224,-4-69 4863,5 49-5503,1-11 128,20 57-128,-6-30 0,8 47-128,-5-33 128,6 48-384,-10-39 0,-4 16-128,-7-27 0,-8 11-896,0-27 129,-5-16-1281,2-9 128</inkml:trace>
</inkml:ink>
</file>

<file path=ppt/ink/ink1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6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0 207 6784,'1'-2'217,"-1"-1"-1,0 0 1,1 0 0,0 1 0,0-1-1,-1 0 1,2 1 0,-1-1 0,0 1 0,0-1-1,1 1 1,-1 0 0,1 0 0,0-1 0,3-2-1,37-29 2728,-26 22-2167,5-1-258,0 1 0,1 0 0,0 2 0,1 0 0,0 2 0,25-6 1,-15 3-592,-11 5 306,-1 0-1,1 1 1,0 1-1,0 1 1,0 1-1,1 1 1,31 2-1,-37 1-28,-1 1-1,1 0 1,-1 2-1,0-1 1,0 2-1,-1 0 1,1 1-1,-1 0 1,-1 2-1,17 11 1,-26-17-196,0 1 1,-1-1 0,0 1-1,0 0 1,0 0-1,0 0 1,-1 0 0,0 1-1,1-1 1,-2 1 0,1 0-1,0 0 1,-1 0-1,0 0 1,0 1 0,-1-1-1,0 1 1,0-1-1,0 1 1,0-1 0,-1 1-1,0 9 1,-1-9-30,0 1 1,-1-1-1,0 0 1,0 1-1,0-1 1,0 0-1,-1 0 1,0-1-1,-1 1 1,1-1-1,-1 1 1,0-1-1,0 0 1,-1 0-1,0-1 1,1 0-1,-2 1 1,-6 3-1,-4 2 33,-1-1-1,1 0 0,-2-2 0,1 0 0,-1-1 0,0 0 1,-1-2-1,1 0 0,-25 2 0,30-5-182,1-1-1,-1 0 1,0-1 0,1-1-1,-1 1 1,1-2-1,0 0 1,-14-5 0,17 4-387,1 1 0,0-1 0,1-1 0,-1 0 0,1 0 1,0 0-1,-10-10 0,4-1-2024</inkml:trace>
</inkml:ink>
</file>

<file path=ppt/ink/ink1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7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72 247 7424,'-1'4'3302,"0"28"6504,10-1-9219,-6-24-543,1 0 0,0 0 0,0 0 0,0-1 0,1 0 0,0 0 0,0 0 0,0 0 0,1-1 0,0 0 0,0 0 0,0 0 0,1-1 0,-1 0 0,15 6 0,-8-7 16,1-1-1,0-1 0,0 0 0,0 0 0,-1-2 1,1 0-1,0 0 0,0-1 0,24-8 1,10-4 70,58-27 0,-106 41-129,18-8 49,0 0 1,-1-1 0,0-1 0,21-16 0,-31 20-30,0 0 1,0 0-1,-1 0 1,0-1-1,0 0 1,-1-1-1,0 1 1,-1-1-1,1 0 1,5-16-1,-8 19-23,-1 0-1,0 1 0,0-1 1,0 0-1,-1 1 0,0-1 1,0 0-1,0 0 0,0 0 1,-1 1-1,0-1 0,0 0 1,0 1-1,0-1 0,-1 0 1,0 1-1,0 0 0,0-1 1,0 1-1,-1 0 0,1 0 1,-1 0-1,-5-4 0,1 0-3,0 1 0,-1 0-1,0 1 1,0-1-1,-1 2 1,0-1 0,0 1-1,0 1 1,-14-6-1,11 6-12,0 1 0,0 0-1,0 1 1,-1 0 0,1 1-1,-1 0 1,1 1 0,0 1-1,-1 0 1,-14 3 0,13-2-25,-7 0-92,0 1-1,0 2 1,0 0-1,1 1 1,0 1-1,0 0 1,0 2-1,1 1 1,1 0-1,-1 1 0,2 1 1,-1 1-1,2 0 1,-21 21-1,31-27-178,0-1 0,0 1 0,0 0 0,1 0 0,0 0 0,1 1 0,-1 0 0,2 0 0,-1 0 0,1 0 0,0 1 0,-3 16-1,-5 31-2499</inkml:trace>
</inkml:ink>
</file>

<file path=ppt/ink/ink1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7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0 582 4992,'1'0'75,"-1"1"1,0 0 0,0-1-1,0 1 1,0 0-1,0-1 1,1 1-1,-1 0 1,0-1 0,1 1-1,-1-1 1,0 1-1,1 0 1,-1-1 0,1 1-1,-1-1 1,1 1-1,-1-1 1,1 1-1,-1-1 1,1 0 0,-1 1-1,1-1 1,0 0-1,-1 1 1,1-1-1,0 0 1,-1 0 0,1 0-1,0 1 1,-1-1-1,1 0 1,0 0 0,1 0-1,30-1 2938,1 0 0,-1-3 0,43-9 1,-3-2-1585,-36 6-1103,-1-2 0,0-1 0,-1-2 0,0-2-1,-1 0 1,-1-3 0,-1 0 0,0-2 0,-1-1-1,42-42 1,-66 59-303,-1-1-1,0 1 0,0-1 0,-1 0 1,1 0-1,-1 0 0,0 0 1,-1-1-1,0 0 0,0 1 1,0-1-1,-1 0 0,0-1 0,0 1 1,-1 0-1,0-1 0,0 1 1,-1 0-1,0-1 0,0 1 1,-2-12-1,0 12-39,0 0 1,0 1-1,-1-1 0,0 0 1,0 1-1,-1-1 0,0 1 1,0 0-1,0 0 0,-1 1 1,1-1-1,-8-5 1,1 2-35,-1 0 0,0 0 1,0 1-1,-24-10 1,17 10-12,-1 0 1,0 2 0,0 0 0,-1 2 0,0 0 0,0 1 0,0 1-1,0 1 1,0 1 0,0 1 0,0 1 0,0 1 0,0 0-1,-28 10 1,36-9 35,-1 1 0,1 0 0,1 1 0,-1 1 0,1 0 0,0 1 0,1 0-1,-1 1 1,2 0 0,-1 0 0,1 1 0,1 1 0,0 0 0,0 0 0,1 1 0,1 0 0,0 0-1,0 0 1,-4 15 0,3-8 47,2 1-1,0 1 1,1-1-1,0 1 1,2 0-1,1 0 1,0 0-1,2 0 0,0 0 1,2 1-1,0-1 1,7 26-1,-3-24 46,1 0 1,1-1-1,1 0 0,1-1 0,1 0 0,1-1 0,0 0 0,2 0 0,25 27 1,-23-31-152,0 0 1,1-2-1,0 0 0,1-1 1,1 0-1,32 15 1,-25-17-1177,1 0 1,39 8-1,-12-3-1811</inkml:trace>
</inkml:ink>
</file>

<file path=ppt/ink/ink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5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1536,'-1'-31'1224,"1"30"-1158,0 0-1,0 1 1,0-1 0,0 0 0,0 1-1,1-1 1,-1 0 0,0 1 0,0-1-1,0 0 1,1 1 0,-1-1 0,0 0-1,0 1 1,1-1 0,-1 1 0,1-1 0,-1 1-1,1-1 1,-1 1 0,0-1 0,1 1-1,0-1 1,-1 1 0,1-1 0,-1 1-1,1 0 1,-1-1 0,1 1 0,0 0-1,-1 0 1,1 0 0,0-1 0,-1 1-1,1 0 1,0 0 0,-1 0 0,1 0-1,0 0 1,-1 0 0,1 0 0,0 0-1,1 1 1,1 2 170,0 1 1,0 0-1,0 0 0,-1 0 0,1 1 1,-1-1-1,0 0 0,0 1 0,0 0 1,-1-1-1,2 9 0,0-4-20,19 69 405,-2 1 1,10 97 0,1 169 1346,-11-111-1343,-17-197-537,5 43 178,32 145-1,-32-205-352,2-18-821,14-28-1882,-8 4 1476,11-11-435,-3-1 64</inkml:trace>
</inkml:ink>
</file>

<file path=ppt/ink/ink1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8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34 316 10240,'-34'19'5120,"82"31"-6528,-34-41 7679,1 7-6271,-1-6 0,0 19-640,-2-10 0,13 5-896,-7-5 129,25-15-1153,-15-4 128</inkml:trace>
  <inkml:trace contextRef="#ctx0" brushRef="#br0" timeOffset="1">245 10 12416,'-60'-9'6143,"69"18"-11262,-9-9 12414,14 3-12414,0-3-1</inkml:trace>
</inkml:ink>
</file>

<file path=ppt/ink/ink1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8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57 11392,'-5'-16'2754,"17"19"287,-9-1-2794,-1-1-1,1 1 0,-1 0 1,0 0-1,0 0 0,0 0 1,0 1-1,-1-1 0,1 0 1,0 1-1,-1-1 1,0 1-1,0-1 0,1 1 1,-2 0-1,2 3 0,1 25 68,-2 0 0,-1 0-1,-2 0 1,-1 0-1,-1-1 1,-2 1-1,-1-1 1,-1 0 0,-13 31-1,16-58 55,-1-13-335,-1-19-135,7 19 77,0-1 1,1 1-1,0 0 1,1 0 0,0 0-1,0 0 1,1 0-1,1 0 1,6-14-1,6-6-92,27-40-1,-40 64 107,7-8-22,0 0 0,0 0 0,2 1 0,0 0 0,0 1 1,1 0-1,0 1 0,1 1 0,1 0 0,18-10 0,-25 16 37,0 1-1,1-1 1,-1 2 0,1-1 0,0 1 0,-1 0 0,1 1 0,0 0 0,0 1-1,0-1 1,0 2 0,0-1 0,0 1 0,-1 1 0,1 0 0,0 0 0,-1 0-1,1 1 1,-1 0 0,0 1 0,11 6 0,-8-3 16,0 1 1,-1-1-1,1 2 0,-2 0 1,1 0-1,-1 0 0,-1 1 1,1 1-1,-2-1 0,13 24 1,-16-26-27,0 1 0,0 0 1,-1 0-1,0 0 1,-1 0-1,0 0 0,-1 1 1,1-1-1,-2 0 0,1 1 1,-2-1-1,1 1 0,-1-1 1,0 0-1,-1 1 1,-4 10-1,-4 1-857,10-20 800,0-1 1,0 0-1,0 0 0,0 1 0,0-1 0,0 0 1,0 0-1,-1 1 0,1-1 0,0 0 0,0 0 1,0 0-1,-1 1 0,1-1 0,0 0 1,0 0-1,0 0 0,-1 0 0,1 1 0,0-1 1,0 0-1,-1 0 0,1 0 0,0 0 0,0 0 1,-1 0-1,1 0 0,0 0 0,0 0 0,-1 0 1,1 0-1,0 0 0,0 0 0,-1 0 0,1 0 1,0 0-1,-1 0 0,1 0 0,0 0 0,0 0 1,-1 0-1,1-1 0,0 1 0,0 0 0,0 0 1,-1 0-1,1 0 0,0 0 0,0-1 0,0 1 1,-1 0-1,1 0 0,0-1 0,0 1 1,0 0-1,0 0 0,0 0 0,0-1 0,-1 1 1,1-1-1,-4-9-2903</inkml:trace>
</inkml:ink>
</file>

<file path=ppt/ink/ink1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3:59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109 225 9472,'9'3'711,"0"1"0,0 0 0,-1 0 0,1 1 0,-1 0 0,0 1 0,0 0 0,-1 0 1,1 1-1,-1-1 0,-1 2 0,1-1 0,-1 1 0,-1 0 0,1 0 0,-2 0 0,8 17 0,-11-23-625,3 10 103,1 0 1,1 0 0,10 16-1,-15-25-143,1 0-1,0-1 0,0 1 0,1-1 1,-1 1-1,0-1 0,1 0 0,-1 0 1,1 0-1,0 0 0,0-1 1,0 1-1,0-1 0,0 0 0,0 1 1,0-1-1,0-1 0,0 1 0,5 0 1,13-2 136,-1-2 1,1 0 0,0-1 0,31-11 0,-30 9-159,-9 2-24,0 0 0,-1-1 0,0 0 0,0-1 0,0-1 0,-1 1 0,1-2 0,-2 0 0,1 0 0,-1-1 0,0 0 0,-1 0 0,0-1 0,-1-1 0,14-21 0,-18 26-25,-1-1-1,0 1 0,0-1 1,0 0-1,-1 0 1,0 0-1,0 0 0,0 0 1,-1 0-1,-1-1 1,1 1-1,-1 0 0,0-1 1,-2-7-1,2 8-7,-1 1-1,0-1 0,0 1 1,-1 0-1,1-1 1,-2 1-1,1 0 0,-1 0 1,0 0-1,0 0 0,0 1 1,-1-1-1,0 1 1,0 0-1,0 0 0,-1 0 1,1 1-1,-1 0 1,0 0-1,-10-6 0,3 3-27,0 0 0,0 2-1,-1-1 1,0 2-1,0-1 1,0 2-1,0 0 1,-21-2 0,11 3-92,0 2 0,-1 1 1,1 0-1,0 2 0,0 1 0,0 0 1,0 2-1,1 1 0,0 0 1,0 2-1,1 0 0,0 2 1,0 0-1,2 1 0,-1 1 0,1 1 1,1 1-1,-27 28 0,11 9-2343,10-10-319</inkml:trace>
</inkml:ink>
</file>

<file path=ppt/ink/ink1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00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43 8064,'-5'4'570,"1"1"-1,0-1 1,0 1 0,0 0 0,0 0-1,1 1 1,0-1 0,0 1 0,0-1-1,1 1 1,0 0 0,0 0 0,0 0 0,1 0-1,0 0 1,0 1 0,1-1 0,0 8-1,-1 9-102,1 1 0,1-1 0,7 40 0,-7-56-416,0 0 1,0 0 0,1 0-1,0 0 1,0 0 0,1-1-1,-1 1 1,2-1 0,-1 1-1,1-1 1,0 0-1,0-1 1,0 1 0,1-1-1,0 0 1,0 0 0,0 0-1,9 6 1,-14-11-45,1 0 0,-1 1 0,1-1 0,-1 0 0,0 1 0,1-1 0,-1 0 0,1 0 0,-1 0 0,1 1 0,-1-1 0,1 0 0,0 0 0,-1 0 1,1 0-1,-1 0 0,1 0 0,-1 0 0,1 0 0,-1 0 0,1 0 0,-1 0 0,1 0 0,-1 0 0,1-1 0,-1 1 0,1 0 0,-1 0 0,1 0 0,-1-1 0,1 1 0,-1 0 0,1-1 0,0 0 0,1-19 98,-12-23-51,4 25-57,1 0-1,0 0 0,1-1 0,2 1 0,0-1 1,0 0-1,2 0 0,3-31 0,-3 43 24,1 0-1,1 0 1,-1 0-1,1 1 0,0-1 1,1 0-1,-1 1 1,1 0-1,1 0 1,-1 0-1,1 0 0,0 0 1,0 1-1,1-1 1,-1 1-1,1 0 1,0 1-1,1-1 1,-1 1-1,1 0 0,0 0 1,0 1-1,0 0 1,0 0-1,1 0 1,7-2-1,-5 3 5,0 1 1,0 0-1,0 0 0,0 1 1,0 0-1,0 0 1,0 1-1,0 0 0,0 1 1,-1 0-1,11 4 0,10 5 145,51 26 0,-70-32-116,5 3 16,0 1 0,0 1 1,0 0-1,-1 1 1,-1 0-1,0 1 0,17 19 1,-25-25-19,0 1 0,-1-1 0,1 1 0,-1 0 0,0 1-1,-1-1 1,0 1 0,0-1 0,-1 1 0,0 0 0,0 0 0,0 0 0,-1 0 0,-1 0 0,1 1 0,-1-1 0,-2 14 0,1-16-72,-1 0 1,0 1 0,0-1 0,0 0 0,-1 0 0,0 0 0,0 0 0,-6 8-1,8-13-10,0 0 0,0 0-1,0 0 1,1 0-1,-2 0 1,1 0-1,0 0 1,0-1 0,0 1-1,0 0 1,0-1-1,-1 1 1,1 0 0,0-1-1,0 0 1,-1 1-1,1-1 1,-3 1-1,2-2-19,1 1 0,-1-1-1,1 1 1,-1-1 0,1 1-1,-1-1 1,1 0 0,-1 0 0,1 0-1,0 0 1,-1 0 0,1 0-1,0 0 1,0 0 0,0 0-1,0-1 1,0 1 0,0 0-1,0-1 1,-1-1 0,1 1-3,0-1 0,0 1 1,0-1-1,1 0 0,-1 1 1,1-1-1,-1 0 0,1 0 1,0 1-1,0-1 0,0 0 1,1 0-1,-1 1 0,0-1 1,1 0-1,0 1 0,2-6 1,22-48-537,-18 44 482,-5 7 75,12-23-133,1 0 1,0 1-1,2 1 1,30-35-1,-41 54 194,0 1-1,0 0 1,1 1-1,0 0 1,0 0-1,0 0 1,0 1-1,1 0 1,-1 0-1,1 1 0,0 0 1,0 0-1,1 1 1,-1 0-1,0 1 1,1 0-1,-1 0 1,1 1-1,-1 0 1,1 0-1,12 2 1,-8 2 96,1-1 0,0 2 1,-1 0-1,0 0 1,0 2-1,-1-1 0,1 2 1,-2-1-1,1 2 1,-1-1-1,0 2 0,-1-1 1,15 19-1,-11-12 64,0 1 0,-2 1 0,0 0 1,-1 0-1,-1 1 0,-1 1 0,-1 0 0,9 28 0,-15-43-209,-1 0-1,0 0 1,0-1-1,-1 1 1,1 0 0,-1 0-1,0 0 1,0 0-1,-1-1 1,1 1-1,-3 9 1,1-11-285,0 1 1,1-1-1,-2 0 0,1 0 1,0 1-1,-1-1 0,1-1 1,-1 1-1,0 0 0,0-1 0,0 1 1,0-1-1,0 0 0,-5 2 1,7-3 146,1-1 1,-1 1 0,1-1 0,-1 1-1,1-1 1,-1 0 0,1 1-1,-1-1 1,0 0 0,1 1-1,-1-1 1,0 0 0,1 0-1,-1 0 1,0 1 0,1-1-1,-1 0 1,0 0 0,1 0 0,-1 0-1,0 0 1,0 0 0,1-1-1,-1 1 1,0 0 0,1 0-1,-1 0 1,0-1 0,1 1-1,-1 0 1,1-1 0,-1 1-1,0 0 1,1-1 0,-1 1 0,1-1-1,-1 0 1,-8-10-2807</inkml:trace>
</inkml:ink>
</file>

<file path=ppt/ink/ink1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00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 9728,'-9'-4'4864,"27"20"-8448,-13-16 9727,-5 16-5759,0-1 128,0 20 384,0 1 128,0 6-1280,0-6 128,9 3-384,2-11 128,15-8-1919,-1-6-1</inkml:trace>
</inkml:ink>
</file>

<file path=ppt/ink/ink1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00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8 10880,'-33'-7'5376,"66"10"-15104,-24-3 9216,11 0-896,-2 0 0</inkml:trace>
</inkml:ink>
</file>

<file path=ppt/ink/ink1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01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169 148 6144,'1'-5'2069,"8"16"1410,-8-10-2998,0 1-1,0-1 1,0 0-1,0 1 1,0 0-1,-1-1 1,1 1-1,0 0 1,-1-1-1,1 1 1,-1 0-1,0-1 1,1 1-1,-1 0 1,0 0-1,0 2 1,-1-1-326,0 0 0,1 0-1,0 0 1,-1 1 0,1-1 0,1 0 0,-1 0 0,0 0 0,1 0 0,-1 0 0,1 0 0,0 0-1,2 5 1,18 43 1538,12 7-241,-30-54-1402,0-1-1,0 1 1,0-1 0,0 0-1,1 0 1,-1 0 0,1 0 0,-1-1-1,1 0 1,0 1 0,0-1-1,0-1 1,0 1 0,6 1-1,4-1-44,0-1-1,0 0 0,0-1 0,0-1 1,0 0-1,0-1 0,0 0 1,-1-1-1,1 0 0,-1-2 0,0 1 1,19-11-1,-21 10-66,-1 0 0,0-1 0,-1 0-1,1 0 1,-1-1 0,-1-1 0,1 1 0,-1-2 0,0 1-1,-1-1 1,0 0 0,-1 0 0,0-1 0,0 0 0,6-16 0,-10 22 17,-1 0 0,0 0 1,-1 0-1,1 0 1,-1 0-1,1 0 0,-1-1 1,-1 1-1,1 0 1,0 0-1,-1 0 1,0 0-1,0 0 0,0 0 1,-1 0-1,1 0 1,-1 0-1,0 0 1,0 1-1,0-1 0,-1 1 1,1-1-1,-6-4 1,1-2-60,1 3 8,0-1 0,0 1 0,-1 0 0,-1 0 0,1 1 0,-1 0 0,0 0 0,0 0 0,0 1 0,-1 1 0,0 0 0,0 0 0,0 0 0,-12-2 0,-1 1-98,1 2 0,-1 0 0,0 1 0,-41 2 0,36 1-127,0 1 0,0 2 0,-52 13 1,65-12-149,0 0 0,0 0 0,1 1 0,0 1 0,1 0 0,-1 1 0,1 0 0,-18 17 0,-5 8-2112</inkml:trace>
</inkml:ink>
</file>

<file path=ppt/ink/ink1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01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0 11136,'9'6'1195,"0"0"0,-1 1 0,0-1 0,0 2 0,0-1 0,-1 1 0,0 0 0,0 1 0,-1 0 0,0 0 0,8 18 0,1-3-282,18 31-484,-1 2 0,-4 2 1,37 104-1,-52-121-330,-2 0 0,-2 0 0,-2 1 0,-2 0 0,-1 0 0,-3 64 0,-4-85-198,0 0 0,-1 0 0,-1-1 0,-1 0 0,-1 0 0,-1 0 0,0-1 0,-2 0 0,0-1 0,-1 0 0,-1 0 0,-1-1 0,-25 26 0,28-34-355,-1 0 1,0 0 0,-1-1 0,0-1 0,0 0 0,-1 0 0,0-2 0,0 1 0,-25 7 0,28-10 98,-74 29-3229</inkml:trace>
</inkml:ink>
</file>

<file path=ppt/ink/ink1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3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252 293 3840,'-1'-6'744,"-1"0"1,2-1-1,-1 1 1,1 0-1,0 0 1,0 0 0,0 0-1,1 0 1,0 0-1,0 0 1,1 0-1,0 0 1,0 0-1,4-9 1,5-4 196,0 0 0,25-31 0,-17 25-319,-13 18-346,0 0 1,1 0-1,-1 1 1,1 1-1,0-1 1,1 1-1,-1 0 0,1 0 1,0 1-1,0 0 1,1 1-1,-1 0 1,15-3-1,-16 4-183,-1 0-1,1 1 0,-1 0 1,1 1-1,-1-1 0,1 1 1,0 1-1,-1-1 0,1 1 1,-1 0-1,1 0 0,-1 1 1,0 0-1,1 0 0,-1 1 1,0 0-1,0 0 0,-1 0 1,7 5-1,-5-2-51,0 1 1,-1 1-1,0-1 1,0 1-1,-1 0 1,0 0-1,0 1 1,-1 0-1,0 0 1,0 0-1,-1 0 1,0 0-1,2 15 1,-1 8-8,0 1 0,-2 51 0,-3-58 7,-2-1 1,-1 1-1,-1 0 1,-1-1 0,-1 0-1,-1-1 1,-2 0-1,0 0 1,-1-1-1,-2 0 1,0-1 0,-1 0-1,-19 21 1,2-6 170,-2 0 0,-2-3 1,0-1-1,-3-1 0,-75 49 1,96-70-153,-69 38 224,78-45-265,0 0-1,-1 0 1,1-1 0,-1-1-1,0 0 1,0 0-1,0 0 1,-10 0 0,17-2-25,-1-1 0,1 1 1,0 0-1,0 0 1,0-1-1,-1 1 1,1-1-1,0 0 1,0 0-1,0 0 1,0 0-1,0 0 1,0 0-1,0 0 1,1-1-1,-1 1 1,0-1-1,1 1 1,-1-1-1,1 0 0,-1 1 1,1-1-1,0 0 1,0 0-1,-1 0 1,2 0-1,-1 0 1,0 0-1,0 0 1,1-1-1,-2-3 1,1-4-23,0 1 1,0-1-1,1 1 1,0-1 0,2-15-1,-1 17 16,1 1-1,0 0 1,0 0 0,1-1-1,0 2 1,0-1 0,1 0-1,-1 1 1,1-1 0,1 1-1,-1 0 1,1 0 0,0 1-1,1 0 1,-1 0 0,1 0-1,0 0 1,8-4 0,-11 7 19,0 0 0,0 0 0,1 0 0,-1 1 0,0 0 0,1-1 0,-1 1 0,1 0 0,-1 0 0,1 1 0,-1-1 0,1 1 0,0 0 0,-1 0 0,1 0 0,-1 0 0,1 1 0,0-1 0,-1 1 1,1 0-1,-1 0 0,1 1 0,-1-1 0,6 4 0,6 4 35,0 1 0,-1 0 0,-1 1 0,16 16 0,-16-14 28,2 0 0,21 14 1,-26-21-67,0 1 0,1 0 0,0-1 0,0 0 0,1 0-1,-1-2 1,1 1 0,0-1 0,1-1 0,12 2-1,91-2-1054,-42-15-5343,-59 8 2939</inkml:trace>
</inkml:ink>
</file>

<file path=ppt/ink/ink1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3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8320,'0'-4'4096,"28"-19"-3072,-19 16 5631,19 1-6143,-4 6 128,32 6 256,-13-3 128,9 1-1408,-10-1 128,10-6 256,-9 3 0,-6 3-1920,-9 1 128,-5 1-1151,-3-1-1</inkml:trace>
</inkml:ink>
</file>

<file path=ppt/ink/ink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5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1 655 3456,'8'48'1664,"30"2"-2304,-29-38 3200,1 1-2944,-1-13 0,11 3-1024,-2-3 128,5 4 1280,16-11 0</inkml:trace>
  <inkml:trace contextRef="#ctx0" brushRef="#br0" timeOffset="1">123 4 6016,'-85'-3'2944,"99"31"-4608,-5-24 6528,0-1-6784,2 4 0,3-1-1024,-5-3 0</inkml:trace>
</inkml:ink>
</file>

<file path=ppt/ink/ink1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4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10368,'20'-5'5120,"3"14"-7040,-18-9 9471,13 0-7807,2 0 128,12-4-1152,-4-1 0,9-2 512,-8-6 0,-1 6-1919,-5 4 127</inkml:trace>
</inkml:ink>
</file>

<file path=ppt/ink/ink1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4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11264,'14'-13'5631,"34"17"-7934,-36-4 11006,13 9-8703,-7-6 128,16 4-640,-6 2 128,13 4-1280,-7-6 128,9-4-1407,-11 1 127</inkml:trace>
</inkml:ink>
</file>

<file path=ppt/ink/ink1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4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8064,'8'5'682,"-1"-1"1,1 2 0,-1-1-1,0 1 1,0 0 0,-1 0-1,0 1 1,10 12 0,3 2 4737,7-6-4022,7 4-1177,117 97 441,-94-77-535,73 66 1,-105-82-90,-1 1 1,0 1 0,-2 1-1,35 56 1,-47-65-309,24 46-127,-31-57-356,-1 0 0,1 0 0,-1 0 1,0 0-1,0 12 0,-1-6-1956</inkml:trace>
</inkml:ink>
</file>

<file path=ppt/ink/ink1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5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935 0 9216,'-17'4'4608,"17"24"-5760,0-24 7295,-9 15-6015,-2-3 128,-41 23 128,15-9 128,-43 42-512,20-17 128,-63 39 256,34-19 0,-34 10-128,29-23 0,5-1-1024,24-19 0,17-15-1920,10-11 1</inkml:trace>
</inkml:ink>
</file>

<file path=ppt/ink/ink1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5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11136,'28'0'5503,"34"-4"-6142,-47 4 9470,22 0-8831,-9 0 0,27-5-128,-12 5 128,28-4-640,-19 1 128,5-4-768,-15 1 0,-1-1-1024,2 3 1,-15 4-769,-5 0 128</inkml:trace>
</inkml:ink>
</file>

<file path=ppt/ink/ink1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5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9472,'-5'11'4736,"39"9"-5632,-25-12 9215,-1 26-8063,-2-2 0,-6 27 512,0-11 0,5 18-1152,-5-11 0,-5 0 768,-1-9 0,17-1-896,-2-15 128,0-11-2688,-4 1 128</inkml:trace>
</inkml:ink>
</file>

<file path=ppt/ink/ink1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6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13 9856,'-12'-10'3675,"22"7"-1868,-1 10 3032,-3 9-3299,0 16-1395,-6-30 414,11 97 398,-8-56-206,13 56 1,-14-87-655,1 0 1,1 0-1,0-1 1,1 0-1,0 0 0,1 0 1,0-1-1,0 1 1,12 11-1,-16-19-285,0 0-1,1-1 0,-1 0 1,1 1-1,0-1 0,0 0 1,0-1-1,0 1 1,0 0-1,0-1 0,1 0 1,-1 1-1,0-1 0,1-1 1,-1 1-1,1 0 1,-1-1-1,1 0 0,-1 1 1,1-2-1,-1 1 0,1 0 1,-1-1-1,0 1 1,1-1-1,-1 0 0,1 0 1,-1 0-1,0-1 0,0 1 1,0-1-1,0 0 1,0 0-1,0 0 0,0 0 1,0 0-1,2-4 0,24-21-3138</inkml:trace>
</inkml:ink>
</file>

<file path=ppt/ink/ink1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6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 12288,'-55'11'6143,"58"-15"-8574,-3 4 11006,20 4-10495,-6 1 0,14-2-4223,-10 1 127</inkml:trace>
</inkml:ink>
</file>

<file path=ppt/ink/ink1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7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10 7936,'1'-4'2546,"0"11"677,8 27 3551,-1 16-3448,0-3-3580,-5-35 562,1 1 0,1-1 0,0-1 0,1 1 0,0-1 0,0 0 0,2 0 0,-1-1 0,1 0-1,12 12 1,-15-18-281,-1 0-1,1-1 1,-1 0-1,1 1 1,0-2-1,0 1 0,1 0 1,-1-1-1,0 0 1,1 0-1,0-1 1,-1 0-1,1 0 1,0 0-1,-1 0 0,1-1 1,0 0-1,0 0 1,0-1-1,-1 1 1,1-1-1,0-1 0,-1 1 1,1-1-1,7-3 1,7-4-33,0-1-1,-1-1 1,-1-1 0,0 0-1,-1-1 1,0-1 0,-1 0 0,0-2-1,-2 1 1,1-2 0,-2 0 0,0-1-1,-2 0 1,0-1 0,0 0-1,7-23 1,-11 15 23,-17 35 25,-16 40 48,23-34-79,0 1-1,1-1 0,0 0 0,2 1 0,-1-1 0,2 1 0,0-1 1,0 1-1,1-1 0,8 26 0,-6-23 6,92 313-41,-64-237 69,-4 2 0,22 138 0,-47-210 40,-1-1 0,0 1 0,-2 0-1,-1 0 1,-1-1 0,-1 1 0,-1 0 0,-1-1-1,-1 0 1,0 0 0,-2-1 0,-1 0 0,-17 32-1,17-40 27,0 0-1,-1-1 1,-1 0-1,0 0 1,0-1-1,-1-1 1,0 0-1,-1 0 1,0-2-1,-1 1 1,0-2-1,0 0 1,-1 0-1,1-1 1,-1-1-1,-1-1 1,-20 4-1,15-4-45,-1-1-1,1-1 0,-1-1 1,0-1-1,1-1 0,-1-1 1,1-1-1,-1 0 1,1-2-1,0-1 0,1 0 1,-24-11-1,18 5-262,-11-4-76,2-2 0,-50-33-1,77 45-202,0 1-1,0-2 1,1 1-1,0-1 0,0 0 1,1 0-1,0-1 0,0 0 1,1 0-1,0 0 1,0-1-1,1 1 0,0-1 1,1 0-1,-4-13 1,1-9-3512</inkml:trace>
</inkml:ink>
</file>

<file path=ppt/ink/ink1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9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9600,'17'-16'4736,"3"3"-5632,-15 10 7295,-1-5-8319,-4 8 1,-4 0-2945,-1 0 0</inkml:trace>
</inkml:ink>
</file>

<file path=ppt/ink/ink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6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0 654 2304,'2'0'491,"3"0"-111,-1 0 0,1 0 0,-1 0 0,1-1 0,-1 0 0,1 0 0,-1 0 1,1-1-1,-1 0 0,6-2 0,9-9-136,0 0 1,-1-2-1,-1 0 0,0-1 1,-1-1-1,-1 0 1,-1-1-1,0 0 0,-1-2 1,-1 1-1,16-36 1,-20 37-158,0-1 1,-1 0-1,-1 0 1,-1 0 0,-1 0-1,0-1 1,-1 0 0,-2 0-1,0 1 1,-1-1 0,-1 0-1,0 0 1,-8-33 0,7 46-59,-1 0 1,0 0-1,0 1 1,-1-1-1,1 1 1,-1 0-1,-1 0 1,1 0-1,-1 0 1,0 1-1,0 0 1,-9-7-1,12 10-15,0 1-1,0-1 1,0 1-1,-1 0 0,1 0 1,0-1-1,-1 1 1,1 1-1,0-1 1,-1 0-1,1 1 1,-1-1-1,1 1 1,-1-1-1,0 1 1,1 0-1,-1 0 1,1 1-1,-1-1 1,1 0-1,-1 1 1,1 0-1,-1-1 1,1 1-1,0 0 1,-1 0-1,1 0 1,0 1-1,0-1 1,-1 0-1,1 1 1,0 0-1,1-1 1,-1 1-1,0 0 1,0 0-1,-1 3 1,2-4-8,0 0 0,0 0 1,0 0-1,0 0 0,0 0 0,1 1 1,-1-1-1,0 0 0,1 1 1,-1-1-1,1 0 0,0 1 0,-1-1 1,1 0-1,0 1 0,0-1 1,0 1-1,0-1 0,0 1 1,0-1-1,0 0 0,0 1 0,1-1 1,-1 1-1,1-1 0,0 2 1,0-1 10,1 1 0,0-1 0,0 0 0,0 0 0,0 0 0,0 0 0,1 0 0,-1-1 0,1 1 0,-1-1 0,1 0 1,3 2-1,9 3 77,1-1 0,0-1 0,26 4 0,4-1 90,2-2 0,-1-2 0,51-3 0,-73-2-113,0-1-1,0 0 1,-1-2-1,1-1 1,-1-1 0,0-2-1,35-16 1,-64 29-56,-1 1-1,0 0 1,1 0-1,0 1 1,1-1 0,-1 1-1,1 0 1,0 1-1,0-1 1,1 1 0,0-1-1,0 1 1,1 0 0,0 0-1,-3 14 1,1-1-54,0 0 0,1 0 0,1 0 0,1 0 0,3 33 0,-1-42 26,0-1 0,1 1 0,0-1 1,1 0-1,0 1 0,1-1 0,0-1 0,0 1 0,1 0 1,8 11-1,-9-16 14,1 0-1,-1 0 1,1-1 0,0 1-1,0-1 1,0-1 0,1 1-1,-1-1 1,1 0 0,0 0-1,0 0 1,0-1 0,0 0-1,0 0 1,1 0 0,-1-1 0,1 0-1,7 0 1,5-1 38,0 0 0,0-1 0,-1-1 0,1-1 0,0 0-1,-1-1 1,0-2 0,0 0 0,27-12 0,-30 11-6,-1-1-1,1 0 1,-1-2-1,0 1 1,-1-1-1,-1-1 1,1 0-1,-2-1 1,1-1-1,18-26 1,-27 34-38,-3 5-28,-6 24-79,6-19 100,1 1 0,-1-1 0,2 0 0,-1 1 0,0-1 0,1 0 0,0 1 0,0-1 0,1 0 0,-1 0 0,1-1 0,0 1-1,0-1 1,1 1 0,-1-1 0,1 0 0,0 0 0,0 0 0,1-1 0,4 4 0,-2-3 21,-1 0 0,1 0 0,0 0 0,0-1 0,1 0 0,-1 0 0,1-1 0,-1 0 0,1-1-1,0 1 1,-1-1 0,1-1 0,14 0 0,1-2 42,-1-2 0,1 0 1,-1-1-1,0-1 0,-1-2 0,0 0 0,0-1 0,36-21 0,-50 26-34,0-1-1,-1 0 1,1 0-1,-1 0 1,0-1-1,-1 1 1,1-1-1,-1-1 1,0 1-1,-1-1 1,0 0-1,0 0 1,0 0-1,-1-1 1,0 1-1,0-1 1,-1 0-1,0 1 1,0-1-1,-1 0 1,0 0-1,0 0 1,-1-1-1,0 1 1,-1 0-1,0 0 1,0 0-1,-2-8 1,1 8-19,-1-1 1,1 1-1,-1 0 0,-1 0 1,1 0-1,-2 0 0,1 1 1,-1-1-1,0 1 0,0 0 1,-1 1-1,0-1 0,0 1 1,0 0-1,-1 1 0,-9-6 1,6 5-12,0 1 1,-1 0 0,0 1 0,0 0 0,0 0 0,-1 1 0,1 1 0,-1 0 0,0 1 0,-22 0 0,11 2-27,1 1 1,-1 1-1,1 1 1,0 1-1,1 1 1,-1 1-1,1 0 1,0 2-1,1 0 1,0 2 0,1 0-1,-22 17 1,31-20 12,2 0 0,-1 1 0,1 0 0,1 0 0,0 1 0,-9 15 0,14-22 8,0 1-1,0 0 1,1-1-1,0 1 1,-1 0-1,1 0 1,1 0-1,-1 0 1,1 0-1,-1 6 1,1-8 1,1 0-1,-1 0 1,1 0 0,-1 0 0,1 0-1,0 0 1,-1 0 0,1 0 0,0 0-1,0 0 1,1 0 0,-1 0 0,0-1 0,1 1-1,-1 0 1,1-1 0,-1 1 0,1-1-1,0 0 1,3 2 0,3 2-54,1-1 0,1 0 1,-1 0-1,0-1 0,1-1 0,0 0 1,-1 0-1,1-1 0,0 0 0,0 0 0,0-1 1,0-1-1,0 0 0,15-3 0,18-5-319,0-2 0,44-19 0,5 0-194,-82 27 510,-1 1-1,1 0 1,0 1-1,0 0 1,0 0-1,0 1 1,19 2-1,-25-2 73,1 2 0,-1-1-1,1 0 1,-1 1 0,1 0-1,-1 0 1,0 0 0,0 1-1,0-1 1,0 1 0,-1 0-1,1 0 1,-1 0 0,0 1-1,0-1 1,0 1 0,0 0-1,4 7 1,18 34 220,-17-29 154,1 1 0,0-1 1,1-1-1,1 0 0,20 22 1,-26-33-421,0 0 1,0-1-1,0 1 1,0-1-1,1 0 1,-1 0 0,1-1-1,0 0 1,-1 0-1,1 0 1,0-1-1,0 1 1,0-2-1,1 1 1,-1-1 0,0 1-1,0-2 1,0 1-1,0-1 1,0 0-1,8-2 1,-4 1-337,-2 1-85,0-1 0,0 0-1,0 0 1,-1-1-1,13-6 1,4-9-1216</inkml:trace>
</inkml:ink>
</file>

<file path=ppt/ink/ink1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0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1 11264,'-55'84'5631,"27"-19"-18686,22-49 10239,-8 31 2560,0-8 0</inkml:trace>
</inkml:ink>
</file>

<file path=ppt/ink/ink1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8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5248,'0'-1'374,"0"0"1,1 0 0,-1 0-1,0 0 1,1 0-1,-1 0 1,1 0-1,-1 0 1,1 0 0,0 0-1,-1 0 1,1 0-1,0 0 1,-1 0-1,1 1 1,0-1 0,0 0-1,0 1 1,0-1-1,0 0 1,0 1-1,0-1 1,0 1 0,0 0-1,0-1 1,0 1-1,0 0 1,0-1-1,0 1 1,3 0 0,13 6 834,-15-4-1088,0 1 1,0 0-1,0-1 1,0 1-1,-1 0 1,1 0-1,-1 0 1,0 0-1,0 0 1,0 0-1,0 0 0,1 5 1,4 43 970,-4-33-819,10 90 766,-4 1-1,-13 204 1,-1-87-1489,5-193 45,0 41-551,1-70 439,1-1 1,-1 1-1,1-1 0,0 0 1,0 0-1,0 0 0,0 1 1,0-1-1,4 5 0,-4-5-2298</inkml:trace>
</inkml:ink>
</file>

<file path=ppt/ink/ink1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8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46 189 7552,'4'-8'693,"0"1"0,0-1 0,0 1-1,1 0 1,0 1 0,1-1 0,-1 1 0,1 0 0,0 0 0,1 0 0,-1 1 0,1 0 0,12-6 0,11-5 799,64-25 1,-55 25-1742,-29 12 341,0 0 0,1 1 1,-1 0-1,1 1 1,0 0-1,-1 1 0,1 0 1,0 0-1,0 1 0,0 1 1,0 0-1,20 4 1,-25-3-5,0 0 1,0 0-1,-1 0 1,1 1-1,-1-1 1,0 1-1,0 1 1,0-1-1,0 1 1,0 0-1,-1 0 1,1 0-1,-1 0 1,0 1-1,-1 0 0,1 0 1,-1 0-1,0 0 1,0 0-1,0 1 1,-1 0-1,0-1 1,0 1-1,1 10 1,0 1 22,-2 0 0,0 0-1,-1 1 1,0-1 0,-2 0 0,0 0 0,-1 1-1,0-2 1,-2 1 0,0 0 0,-8 18 0,-4 2 9,-1-1 1,-1 0 0,-40 52 0,43-66-78,-2 0 0,0-1-1,-1-1 1,-1-1 0,-1-1-1,0-1 1,-2 0 0,0-2-1,0 0 1,-2-2 0,-39 16-1,57-26-59,0-1 0,0 1 0,-1-2 0,1 1 0,0-1 0,0 0 0,-1 0 0,1-1 0,-1 0 0,1-1-1,0 1 1,-1-1 0,1-1 0,-12-3 0,19 5 11,-1 0-1,1-1 1,-1 1-1,1 0 0,0-1 1,-1 1-1,1 0 1,-1-1-1,1 1 1,0 0-1,-1-1 0,1 1 1,0-1-1,0 1 1,-1-1-1,1 1 1,0-1-1,0 1 0,0-1 1,0 1-1,-1-1 1,1 1-1,0-1 1,0 1-1,0-1 0,0 0 1,0 1-1,0-1 1,1 1-1,-1-1 1,0 1-1,0-1 0,0 1 1,1-1-1,14-24-164,-9 20 155,-1-1 0,1 1 0,0 0 1,0 1-1,0-1 0,9-4 0,-5 6 21,-1 0-1,1 0 1,-1 1-1,1 0 0,0 1 1,0 0-1,0 0 1,0 1-1,-1 1 1,1-1-1,0 2 1,10 1-1,16 6 49,68 27-1,-69-22-27,55 13 1,-65-22-1378,47 3 0,-64-7 1006,-1-1 1,0 0 0,1-1-1,-1 1 1,0-1 0,1-1-1,-1 0 1,0 0 0,0 0-1,0-1 1,6-3 0,3-11-2727,-6-3-21</inkml:trace>
</inkml:ink>
</file>

<file path=ppt/ink/ink1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9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10496,'128'35'5248,"-21"-38"-7808,-82-1 10111,21-8-8959,-9 5 128,6-2-3199,-9-2-1,-8 6 4864,-6 1 0</inkml:trace>
</inkml:ink>
</file>

<file path=ppt/ink/ink1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29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19 8192,'-8'-13'3247,"19"7"-948,-7 12 4217,-5 21-5625,0-6-42,1 14 227,0 71 210,19 155 0,50 64-539,-58-265-2069,-11-57 996,1 0 0,-1 0 0,0 0 0,-1 0 0,1 0 0,0-1 0,-1 1 0,0 0 0,1 0 0,-1 0 0,0-1 0,0 1 0,-1-1 0,1 1 0,-1-1 0,1 1 0,-3 1 0,-5 5-3001</inkml:trace>
</inkml:ink>
</file>

<file path=ppt/ink/ink1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0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0 190 4992,'15'-44'8188,"0"23"-3057,-2 18-4733,-8 2-241,1 0 0,-1 0 0,0-1 0,0 0-1,1 0 1,-1 0 0,0-1 0,0 1 0,-1-1 0,1 0 0,-1-1 0,1 1 0,4-5 0,5-3 78,3 0 18,0 0 0,1 2 1,0 0-1,1 1 0,0 1 1,29-8-1,-42 14-206,1 0 0,-1 0 0,0 1 0,1-1 0,-1 2 0,0-1-1,1 0 1,-1 1 0,0 1 0,11 2 0,-13-2-19,0 0 0,-1 0 0,1 0 0,0 0 0,-1 1 0,0-1 1,1 1-1,-1 0 0,0 0 0,0 0 0,-1 1 0,1-1 0,-1 1 0,0-1 0,0 1 0,0 0 0,2 6 0,-1-3-11,-2 1-1,1-1 1,-1 1-1,0-1 0,-1 1 1,0-1-1,0 1 1,-1-1-1,0 1 1,0-1-1,0 1 0,-4 8 1,-4 11 63,-19 43 0,26-65-70,-14 24 9,-1 0-1,-1-1 0,-1-1 0,-1-1 1,-2-1-1,-48 45 0,67-67-18,-6 6 0,0 0 0,-1 0 0,1 0 0,-2-2 0,1 1 0,-1-1 0,0-1 0,-17 8 0,20-15 96,19-8 128,-7 7-168,1-1 0,-1 1 0,1 0 0,-1 0 0,1 0 0,0 1 0,8-2 0,25 2 284,0 2 1,-1 2-1,62 11 0,-18-1 27,72 10-2777,-126-22-598,-7-1-342</inkml:trace>
</inkml:ink>
</file>

<file path=ppt/ink/ink1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1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11008,'10'-4'5503,"42"1"-6270,-38 3 8062,23-7-7295,-8 1 0,17-1-256,-9-2 0,-3-1-640,-5 1 128,3-2-2176,-4-1 129</inkml:trace>
</inkml:ink>
</file>

<file path=ppt/ink/ink1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1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12416,'39'-13'6143,"59"26"-8702,-75-13 10878,29-4-10879,-10 4 0,10-9-3455,-15 2-1</inkml:trace>
</inkml:ink>
</file>

<file path=ppt/ink/ink1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1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8576,'37'-9'4224,"0"69"-3200,-28-49 6015,30 17-6911,-10-1 128,22 16 0,-10-8 0,36 24-384,-20-11 0,17 2 256,-17-8 0,-2-6-256,-7-8 128,-16-1-896,-3-8 0,-10-10-1792,-4-2 1</inkml:trace>
</inkml:ink>
</file>

<file path=ppt/ink/ink1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2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786 0 10368,'-51'20'5120,"-35"78"-6912,72-82 8447,-52 46-6911,15-14 0,-52 30-640,23-16 128,-34 13 768,30-20 0,4-19-2431,23-13-1</inkml:trace>
</inkml:ink>
</file>

<file path=ppt/ink/ink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7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3712,'-1'1'96,"0"0"0,0 0 0,0 0 0,0 0-1,0 0 1,0 1 0,1-1 0,-1 0 0,0 0 0,1 1 0,-1-1 0,1 0 0,0 0 0,-1 1-1,1-1 1,0 1 0,0-1 0,0 0 0,0 1 0,0-1 0,0 0 0,0 1 0,1 2 0,10 43 2490,-3-17-1821,49 338 251,37 156-176,-66-428-754,-10-37-545,14 77 0,-31-93-1610,-6-31 661</inkml:trace>
</inkml:ink>
</file>

<file path=ppt/ink/ink1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2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52 169 2048,'-32'7'2158,"18"-6"2644,9-1-2077,10-2-2400,-1-1 0,1 1 0,-1-1 0,1 0-1,-1 0 1,0 0 0,5-5 0,-5 4 20,26-21 990,-11 8-465,1 0 0,0 1 0,1 1-1,1 1 1,0 1 0,32-13 0,-53 25-839,0 1 0,0-1 0,0 1 0,-1 0 0,1 0 0,0 0 0,0-1 0,0 1 0,0 0 0,-1 0 0,1 0 0,0 0 0,0 0 0,0 0 0,0 0 0,0 1 0,-1-1 0,1 0 0,0 0 0,0 1 0,0-1 0,-1 0 0,1 1 0,0-1 0,-1 1 0,1-1 0,0 1 0,-1-1 0,1 1 0,0 0 0,-1-1 0,1 1 0,-1 0 0,1-1 0,-1 1 0,0 0 0,1 0 0,-1-1 0,0 1 0,1 0 0,-1 0 0,0 0 0,0 0 0,0-1 0,0 1 0,0 0 0,0 0 0,0 0 0,0 0 0,0 0 0,0 1 0,-9 55 537,6-42-402,-7 67 80,9-65-230,0 0-1,-1 1 0,-1-1 1,-1 0-1,0 0 0,-1-1 1,-1 1-1,-15 29 0,17-40 15,-1-1 1,0 1-1,-1-1 0,1 0 0,-1-1 0,0 1 1,0-1-1,0 0 0,-1-1 0,0 1 0,-7 2 0,-20 11 376,32-16-256,6-3 84,10-5-134,0 1 0,0 1 0,0 0 1,0 0-1,1 2 0,0 0 0,0 0 0,17 1 0,12 1-295,63 8 1,13 0-4926,-90-7 1792</inkml:trace>
</inkml:ink>
</file>

<file path=ppt/ink/ink1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3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98 7296,'-3'-8'3584,"49"4"-640,-32 0 3455,20 1-5759,-11-2 0,43 1-128,-15 0 0,38 4-896,-12 0 128,20-3-256,-22-1 0,1-12-1280,-19 0 128,-16 0-1151,-7 6-1</inkml:trace>
</inkml:ink>
</file>

<file path=ppt/ink/ink1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3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13 6016,'-3'-12'2944,"-8"39"-3456,11-22 4352,-9 18-2816,0-7 128,1 14 512,-3-1-1,11 13-2175,0-3 128,11 13 1280,-8-16 128,11-10-640,-5-6 0,5 3-1152,1-7 0,-5-9-1663,5 2-1</inkml:trace>
</inkml:ink>
</file>

<file path=ppt/ink/ink1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4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86 6656,'-3'61'11169,"1"-6"-6537,2-42-4410,0-1 0,1 1-1,1-1 1,3 17-1,-3-23-155,0-1-1,0 1 0,1 0 1,-1 0-1,1-1 1,1 0-1,-1 1 1,1-1-1,0 0 1,0-1-1,0 1 0,1-1 1,-1 0-1,1 0 1,0 0-1,0-1 1,1 1-1,-1-1 0,12 4 1,-7-3-3,1 0 0,-1-1 0,1-1 0,0 1 0,0-2 1,0 1-1,0-2 0,0 1 0,0-2 0,0 1 0,0-2 0,0 1 0,0-1 0,0-1 1,-1 0-1,1-1 0,-1 0 0,0 0 0,0-1 0,9-6 0,-6 3-67,-1 0-1,-1-1 1,1-1-1,-1 0 1,-1 0 0,0-1-1,0 0 1,-1 0-1,-1-1 1,0-1-1,-1 0 1,0 0-1,-1 0 1,8-22 0,-9 19-3,-1 1 0,-1-1 1,2-18-1,-5 28 7,0 1 1,0-1-1,0 0 1,0 1-1,-1-1 1,0 1-1,0-1 0,-1 1 1,1 0-1,-1-1 1,-5-8-1,7 13-1,0 0 0,-1 0 1,1 0-1,-1 1 0,1-1 0,-1 0 0,1 0 0,-1 1 0,0-1 1,1 0-1,-1 1 0,0-1 0,1 1 0,-1-1 0,0 0 0,0 1 0,0 0 1,1-1-1,-1 1 0,0 0 0,0-1 0,-2 1 0,3 0-1,-1 0 0,0 0 0,0 1 0,1-1 0,-1 1 0,0-1 0,1 1 0,-1-1 0,0 1 0,1-1 0,-1 1 0,1-1 0,-1 1 0,1 0 0,-1-1 0,1 1 0,-1 0 0,1-1 0,0 1 0,-1 0 0,1 1 0,-2 3-5,0 0 0,1 1 0,0-1 0,0 1 0,0-1 0,1 1-1,0-1 1,0 9 0,33 147 111,-2-16 48,-18-58 130,-4 0-1,-4 1 1,-4-1 0,-18 155-1,13-219-126,0 0-1,-2 0 1,-11 27 0,14-40-60,-1-2 0,0 1 0,-1 0 0,0-1 0,0 0 0,-1 0 0,0-1 0,-1 1 0,1-2 0,-11 9 0,14-13-45,-1 1 1,0-1-1,0-1 0,-1 1 1,1 0-1,0-1 0,-1 0 0,1 0 1,0 0-1,-1-1 0,1 0 1,-1 1-1,1-1 0,-1-1 0,1 1 1,-1-1-1,-7-2 0,-7-2 115,0-1 0,-28-13 0,45 19-157,-12-7-81,0-1-1,1 0 1,0-1 0,0 0-1,1-1 1,1 0 0,-1-1-1,2-1 1,-1 1 0,2-2-1,-1 1 1,2-1 0,0-1-1,0 0 1,-8-23 0,14 34-26,0-1 0,1 0 0,0 1 0,0-1 0,0 0 0,0 1 0,1-1 0,-1 0 0,1 0 0,0 0 0,0 1 0,1-1 0,-1 0 0,1 0 0,-1 0 0,1 1 0,1-1 0,-1 1-1,0-1 1,1 1 0,0-1 0,3-4 0,0 2-456,0 1 0,1 0 0,0 0 0,0 0 0,0 1 0,0 0 0,1 0 0,-1 1 0,1-1 0,0 1-1,9-2 1,31-9-2751,-3 6-43</inkml:trace>
</inkml:ink>
</file>

<file path=ppt/ink/ink1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34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5248,'18'-6'9972,"5"-9"-6894,24-11-2881,-38 22 188,0 1-1,0 0 1,1 1-1,-1-1 0,0 2 1,1-1-1,0 1 0,17 1 1,-21 1-238,0 0 1,0 1 0,-1 0 0,1 0 0,-1 0-1,1 0 1,-1 1 0,0 0 0,0 0 0,0 1-1,0-1 1,-1 1 0,1 0 0,-1 0-1,7 9 1,-9-9-88,1 0 1,-1 1-1,0 0 0,0-1 0,0 1 1,-1 0-1,1 0 0,-1 0 0,0 0 1,-1 0-1,1 1 0,-1-1 0,0 0 1,-1 0-1,1 0 0,-3 9 0,0 6 196,-2 1 0,-11 31 0,11-43-261,0 0-1,0 0 0,-1-1 1,0 1-1,-1-1 0,0-1 1,0 1-1,0-1 0,-1 0 1,0-1-1,-1 0 0,1 0 1,-16 7-1,12-6-1,0 1 0,0 0 0,1 0 0,0 1 0,1 1 0,-12 13 0,21-22 13,0-1 1,0 1-1,1-1 0,-1 1 0,0 0 0,1-1 1,-1 1-1,1 0 0,-1 0 0,1-1 0,-1 1 1,1 0-1,-1 0 0,1 0 0,0 0 0,-1 0 1,1-1-1,0 1 0,0 0 0,0 0 0,0 0 1,0 0-1,0 0 0,0 0 0,0 0 0,0 0 1,0 0-1,0 0 0,1 0 0,-1-1 0,0 1 1,1 0-1,-1 0 0,0 0 0,1 0 0,-1-1 1,1 1-1,0 0 0,-1 0 0,1-1 0,-1 1 1,1 0-1,0-1 0,0 1 0,-1-1 0,1 1 1,0-1-1,0 1 0,0-1 0,0 0 0,-1 1 1,3-1-1,7 3 107,0-2 0,0 1 0,-1-1 0,15-1 0,-3 1 39,1 1-52,-1-1 1,1-1-1,-1 0 1,1-2-1,-1 0 1,39-11-1,-45 8-1044,1-1 1,-1 0-1,15-9 0,-6-1-2406</inkml:trace>
</inkml:ink>
</file>

<file path=ppt/ink/ink1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4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49 4352,'-1'-1'262,"1"1"0,0-1 0,0 0 0,0 0 0,0 0 1,0 0-1,0 0 0,0 0 0,0 0 0,0 0 0,0 0 0,0 0 0,0 1 1,1-1-1,-1 0 0,0 0 0,1 0 0,-1 0 0,1 0 0,-1 1 0,1-1 1,-1 0-1,1 0 0,0 1 0,-1-1 0,1 0 0,0 1 0,-1-1 0,1 1 1,0-1-1,0 1 0,0-1 0,-1 1 0,1 0 0,2-1 0,33-20 2973,-33 21-3038,0-1-1,0 1 0,1 0 1,-1 0-1,0 0 0,0 1 1,0-1-1,0 1 0,0-1 1,0 1-1,0 0 0,0 0 1,0 1-1,0-1 0,-1 0 0,1 1 1,0 0-1,-1-1 0,1 1 1,-1 0-1,0 1 0,1-1 1,-1 0-1,2 4 0,7 7 88,0-1 0,17 29 0,56 91-2,-69-111-315,1 0 0,1-1 0,33 30 0,-23-25-116,0 2 1,34 45-1,-8-9-323,-40-48 75,-1 0-1,-1 0 0,-1 1 1,0 0-1,-1 1 0,12 34 1,9 53-6419,-26-88 4384</inkml:trace>
</inkml:ink>
</file>

<file path=ppt/ink/ink1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5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753 1 6144,'-14'26'3072,"-9"26"-2560,19-41 4864,-24 1-4992,4-5 0,-32 38 383,13-19 129,-18 29-1024,13-12 128,-37 25 384,19-22 128,-8 12-512,13-10 128,4-17-1024,11-3 0,12-8-1535,6-1 127</inkml:trace>
</inkml:ink>
</file>

<file path=ppt/ink/ink1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5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1 184 4992,'11'-18'3612,"11"-10"2269,-16 23-5409,1-1 1,-1-1-1,-1 1 1,10-13-1,-11 12-399,0 2 0,0-1-1,1 0 1,0 1 0,1 0-1,-1 0 1,11-7 0,-5 6 173,0 0-1,1 0 1,-1 1 0,1 1 0,1 0 0,-1 0 0,0 2 0,1-1-1,18 0 1,-28 2-225,1 1-1,0 0 1,0 0 0,0 0-1,-1 1 1,1-1-1,0 1 1,0 0-1,-1 0 1,1 0 0,-1 0-1,1 1 1,-1 0-1,1-1 1,-1 1-1,0 0 1,0 1 0,0-1-1,0 0 1,0 1-1,0 0 1,-1 0-1,0 0 1,1 0 0,-1 0-1,0 0 1,0 0-1,-1 1 1,1-1 0,-1 1-1,1-1 1,-1 1-1,0 0 1,0 6-1,0-2-20,-1 0 0,0 0 0,0 1 0,-1-1 0,0 0 0,-1-1 0,0 1 0,0 0 0,-1 0 0,0-1 0,0 1 0,-4 6 0,-10 15 0,-30 41 0,28-44 0,-5 6 120,-2-2-1,-1-1 1,-30 25-1,31-30 65,11-10 53,12-11-11,5-4 37,34-6 632,-29 7-794,0 1-1,1 0 1,-1 0-1,0 1 1,0-1 0,0 2-1,0-1 1,0 1-1,-1 0 1,8 4 0,59 46 721,-62-43-747,0 0 0,1-2-1,0 1 1,0-2 0,0 1 0,1-2 0,1 0 0,25 9 0,-32-15-574,0 1 1,0-1 0,0-1 0,0 1 0,0-1-1,0 0 1,0-1 0,0 0 0,-1 0 0,1 0 0,-1-1-1,1 0 1,-1 0 0,0 0 0,0-1 0,9-8-1,19-12-2700</inkml:trace>
</inkml:ink>
</file>

<file path=ppt/ink/ink1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6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7424,'67'-1'9464,"-1"-2"-5178,137-13-5411,-119 9 2366,66-15-1582,-49-1-3307,-97 22 3149,-1 0-1,1 1 1,-1-1 0,1 1 0,0-1 0,0 1 0,-1 1-1,1-1 1,6 1 0,5 0-2082</inkml:trace>
</inkml:ink>
</file>

<file path=ppt/ink/ink1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6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7552,'0'0'182,"0"0"0,0 0 0,0 1 0,0-1 0,0 0 0,0 0 0,0 0 0,0 0 0,0 1 0,1-1 0,-1 0 0,0 0 0,0 0 0,0 0 0,0 0 0,0 0 0,1 0 0,-1 1 0,0-1 0,0 0 0,0 0 0,1 0 0,-1 0 0,0 0 0,0 0 0,0 0 0,0 0 0,1 0 0,-1 0 0,0 0 0,0 0 0,0 0 0,1 0 0,-1 0 0,0 0 0,0 0 0,0 0 0,0 0 0,1-1 0,-1 1 1,0 0-1,0 0 0,0 0 0,0 0 0,1 0 0,-1 0 0,0 0 0,0-1 0,0 1 0,0 0 0,0 0 0,0 0 0,0 0 0,1-1 0,-1 1 0,0 0 0,0 0 0,6 11 3464,0 3-4303,1 20 1229,-1 1 1,-2 0-1,1 63 0,-16 110-1161,5-135-279,5-46-1903,1-20-772,0-7 727</inkml:trace>
</inkml:ink>
</file>

<file path=ppt/ink/ink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7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0 179 3712,'2'-6'148,"1"0"1,-1 0-1,1 0 0,0 0 0,1 0 1,0 1-1,0 0 0,0 0 1,0 0-1,1 0 0,-1 1 1,9-6-1,5-3 430,2 1 1,26-13-1,-29 17 4,1 0-398,-1 1 1,1 0-1,0 1 0,1 2 1,0-1-1,-1 2 0,1 1 1,25-1-1,-30 3-104,0 0 1,0 1-1,1 1 1,-1 0-1,-1 1 0,1 0 1,0 1-1,-1 1 1,0 0-1,0 1 1,23 14-1,-30-16-39,0 1-1,0 1 1,0-1-1,-1 1 1,0 0-1,0 0 1,-1 1-1,0 0 1,0-1-1,0 1 1,-1 0-1,0 1 1,0-1-1,-1 1 1,0-1-1,0 1 1,-1 0-1,0-1 1,0 14-1,-1-12-13,0-1 0,0 1 0,-1-1 0,-1 0 0,1 1 0,-1-1 0,-1 0 0,0 0 0,0 0 0,0 0 0,-1-1 0,0 1 0,0-1 0,-1 0 0,0 0 0,0-1 0,-1 0 0,-8 8 0,1-4 14,-1 0 1,0-1 0,0-1-1,-1 0 1,0-1 0,-1 0 0,1-2-1,-1 0 1,-20 4 0,24-7-19,-1 0 1,1 0-1,0-1 1,-1-1-1,1 0 1,-1-1-1,1 0 1,0-1 0,-1 0-1,1-1 1,0-1-1,1 0 1,-14-6-1,21 8-37,-1-1-1,0 0 0,1 0 1,0 0-1,0-1 1,0 0-1,0 0 0,0 0 1,-5-7-1,8 10-49,1 0 0,-1 0 0,1 0 0,-1 0 0,1-1 0,-1 1 0,1 0 0,-1 0 0,1 0 0,0 0-1,0 0 1,0-1 0,0 1 0,0 0 0,0 0 0,0 0 0,0-1 0,0 1 0,0 0 0,1 0 0,-1 0 0,0 0 0,1 0 0,-1 0 0,1-1-1,-1 1 1,1 0 0,0 0 0,-1 1 0,1-1 0,0 0 0,0 0 0,0 0 0,0 0 0,-1 1 0,1-1 0,0 0 0,0 1 0,0-1 0,1 0-1,-1 1 1,0 0 0,0-1 0,0 1 0,0 0 0,2-1 0,19-7-1493</inkml:trace>
</inkml:ink>
</file>

<file path=ppt/ink/ink1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7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236 150 4864,'-10'10'1464,"4"0"8775,6-3-8503,5 24 24,-4-24-1494,-1-1-1,1 1 0,1-1 1,-1 0-1,1 0 0,0 0 1,4 7-1,5 10 555,26 48 580,-35-68-1361,0 1 0,1-1-1,-1 0 1,1 0 0,0 0 0,-1-1 0,1 1 0,1 0-1,-1-1 1,0 0 0,0 0 0,1 0 0,-1 0-1,1-1 1,0 1 0,6 1 0,0-2-10,0 0 1,-1-1 0,1 0-1,0-1 1,0 0-1,-1 0 1,1-1-1,-1-1 1,1 1-1,-1-2 1,0 1-1,15-9 1,-11 2-7,0-2 1,0 1 0,-1-2-1,-1 0 1,0 0-1,-1-1 1,0 0-1,-1-1 1,8-19 0,-11 22-21,0-1 0,-2 0 1,1 0-1,-2-1 1,1 1-1,-2-1 1,0 0-1,-1 0 1,0 0-1,-1 0 1,-3-26-1,-7 5-1,3 32-5,1 22-17,5-1 6,2 0 0,0 0 0,1-1-1,1 1 1,1 0 0,9 27 0,-4-9 6,29 165-94,7 34 204,-3-87 26,64 148 0,-96-273-92,-2 0 0,-1 1 0,-1-1 0,0 2 0,-2-1 0,-1 0 0,0 32 0,-3-44-15,-1 1 0,0-1-1,-1 0 1,-1 1 0,1-1-1,-2 0 1,0-1 0,0 1 0,-1-1-1,-1 1 1,0-2 0,0 1-1,-1-1 1,0 1 0,-1-2-1,-12 13 1,7-9 17,0-2 1,0 0-1,-1 0 0,0-1 0,-1-1 1,0 0-1,-1-1 0,1-1 0,-2-1 0,1 0 1,-1-1-1,1 0 0,-1-2 0,0 0 1,-1-1-1,1 0 0,0-1 0,-1-2 0,1 1 1,-1-2-1,1 0 0,0-2 0,-19-5 1,-3-5 111,0-2 1,2-1-1,0-2 1,-43-30-1,60 36-51,0-2 0,1-1 0,0 0 0,2-1 0,0-1-1,1-1 1,0 0 0,-22-39 0,36 54-92,-1 0 0,1 0 0,0-1 0,0 1-1,1-1 1,-1 0 0,1 1 0,0-1 0,0 0 0,0 0 0,1 0-1,0 0 1,0-6 0,2 7-5,-1 1-1,0-1 1,1 1 0,0 0-1,-1-1 1,1 1-1,0 0 1,1 0 0,-1 1-1,1-1 1,-1 0-1,1 1 1,0-1 0,0 1-1,0 0 1,0 0-1,0 0 1,0 1 0,5-3-1,135-47-236,-81 27-871,79-19-1,-5 12-5255,-92 22 2756</inkml:trace>
</inkml:ink>
</file>

<file path=ppt/ink/ink1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8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1 189 5632,'4'-15'9051,"20"-15"-6909,-3 6-1837,-13 12 133,1 0 1,0 1-1,0 1 0,1 0 0,1 0 1,0 1-1,21-15 0,-28 22-380,0-1-1,0 1 1,0-1 0,0 1-1,0 1 1,0-1 0,1 0-1,-1 1 1,1 0 0,0 0-1,-1 0 1,1 1-1,-1 0 1,1 0 0,0 0-1,-1 0 1,1 1 0,0-1-1,-1 1 1,1 0 0,-1 1-1,1-1 1,-1 1-1,0 0 1,0 0 0,1 0-1,5 5 1,-7-3-43,0-1 1,0 1-1,0-1 0,-1 1 1,0 0-1,0 0 0,0 0 1,0 0-1,0 1 0,-1-1 1,0 0-1,0 1 0,0-1 1,0 0-1,-1 1 0,0-1 1,0 1-1,-1 8 0,-1 8-22,0 0 0,-9 30 0,10-47 14,-4 13-7,-1-1 0,0 0 0,-1 0 0,0-1 0,-2 0 0,-11 17 0,-8 6 0,-33 33 0,49-57 0,-1-1 0,0-1 0,-1 0 0,-16 11 0,20-19 58,11-9 237,17-8 376,5 1-145,-21 10-493,0 1 0,0 0 1,0-1-1,0 1 0,0 0 0,1 0 0,-1 1 1,0-1-1,0 0 0,1 1 0,-1-1 1,0 1-1,1 0 0,2 0 0,6 0 73,-1 2-1,1 0 0,0 0 0,-1 0 1,0 2-1,0-1 0,0 1 1,0 1-1,0 0 0,-1 0 1,0 1-1,13 9 0,34 20 318,-9-17-734,-42-18-177,0 1 1,1-1-1,-1 0 0,0-1 1,1 1-1,-1-1 1,0 0-1,0 0 1,1 0-1,-1-1 0,0 0 1,0 0-1,-1 0 1,1-1-1,0 0 1,-1 0-1,8-5 0,23-20-2839</inkml:trace>
</inkml:ink>
</file>

<file path=ppt/ink/ink1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9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5376,'11'-1'10339,"18"8"-7811,-8-2-1422,24 0-569,0-3 0,0-1 0,79-10 0,-47-3-1238,100-29 0,-165 37-348,1 2-1,-1 0 1,0 0-1,19 0 1,-16 2-1639</inkml:trace>
</inkml:ink>
</file>

<file path=ppt/ink/ink1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49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7552,'0'21'12268,"0"-3"-11075,2 110 204,21 139 0,-16-206-3684,-5-24-3852,-2-35 3323,0-2 107</inkml:trace>
</inkml:ink>
</file>

<file path=ppt/ink/ink1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0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0 8064,'-1'0'223,"1"1"0,-1-1 0,1 0 0,-1 0 0,1 0 0,-1 0 0,1 1 0,0-1 0,-1 0 0,1 0 0,-1 1 0,1-1 0,0 0 0,-1 0 0,1 1 0,0-1 0,-1 1 0,1-1 0,0 0 0,0 1 0,-1-1 0,1 1 0,0-1 0,0 0 0,0 1 0,0-1 0,-1 1 0,1-1 0,0 1 0,0-1 0,0 1 0,0-1 0,0 1 0,0 23 4508,1-12-5631,-1 24 1393,1 4 47,-8 68 1,6-99-303,0 1 1,-1 0-1,-1-1 0,1 0 0,-2 1 1,1-1-1,-1 0 0,0 0 0,-1-1 1,0 0-1,-1 1 0,-9 10 1,42-36-42,1 2 0,0 1 1,61-20-1,-80 32-180,0 1 1,1 0 0,-1 0-1,1 1 1,-1 0-1,1 1 1,-1 0-1,1 0 1,-1 1-1,0 1 1,1-1 0,-1 2-1,0-1 1,11 7-1,0 0-32,-1 0-1,0 2 1,-1 0-1,0 1 1,19 18 0,-29-22 47,0-1-1,-1 1 1,0 1 0,0-1 0,8 19 0,-12-23 3,-1 0-1,0 0 1,0 0-1,0 0 1,0 1-1,-1-1 1,0 1-1,0-1 1,-1 1-1,1 0 1,-1-1-1,-2 11 1,-1-10 27,0 0 0,0 0 0,-1-1 0,0 1 0,0-1 0,-1 0 0,0 0 0,1-1 0,-2 1 0,1-1 0,0 0 0,-7 3 0,-7 7 28,8-6-38,0 0 1,0-1 0,-1 0-1,0-1 1,0 0 0,-1-1-1,1-1 1,-1 0 0,0-1-1,0 0 1,-1-1 0,-22 2-1,14-4-22,0 0 1,0-2-1,0 0 0,0-1 0,0-2 0,-40-12 1,14 3-588,15 11-6716,27 3 3818</inkml:trace>
</inkml:ink>
</file>

<file path=ppt/ink/ink1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1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92 3200,'-1'-2'282,"1"1"0,-1 0 0,0-1 0,0 1 0,1-1 0,-1 1 0,1-1 0,-1 1 1,1-1-1,0 1 0,-1-1 0,1 0 0,0 1 0,0-1 0,0 0 0,0 1 0,1-1 0,-1 1 0,0-1 0,1 1 0,-1-1 0,1 1 0,-1-1 1,1 1-1,0-1 0,1-1 0,-2 2-170,0 0 0,1 0 0,-1 0 0,0 0 0,1 0 1,-1 0-1,1 1 0,-1-1 0,1 0 0,0 0 0,-1 1 0,1-1 0,-1 0 1,1 1-1,0-1 0,0 1 0,-1-1 0,1 1 0,0-1 0,0 1 1,0-1-1,0 1 0,0 0 0,-1-1 0,1 1 0,0 0 0,0 0 0,0 0 1,0 0-1,0 0 0,0 0 0,0 0 0,0 0 0,0 0 0,0 0 0,0 0 1,0 1-1,0-1 0,4 4 236,0-1-1,0 0 1,1 0 0,-1-1 0,1 1-1,-1-1 1,1 0 0,0-1 0,-1 0-1,1 0 1,0 0 0,0 0 0,0-1-1,0 0 1,9-1 0,13-2-72,56-13 0,-49 8 178,16-4-368,35-6-934,-79 17 210,0 1 1,0 0 0,0 0-1,0 1 1,12 2 0,-18-3 520,0 0 1,-1 0 0,1 1-1,0-1 1,-1 0 0,1 1-1,0-1 1,-1 1-1,1-1 1,-1 1 0,1-1-1,-1 1 1,1-1 0,-1 1-1,1 0 1,-1-1-1,1 1 1,-1 0 0,0-1-1,1 1 1,-1 0-1,0-1 1,0 1 0,0 0-1,1 0 1,-1-1 0,0 1-1,0 0 1,0 0-1,0 0 1,0-1 0,0 1-1,0 0 1,-1 0 0,1-1-1,0 1 1,0 0-1,-1-1 1,1 1 0,-1 1-1,0 2-380,-3 17-2191</inkml:trace>
</inkml:ink>
</file>

<file path=ppt/ink/ink1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2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3584,'5'0'9324,"3"-6"-8152,-6 4-1015,-1 1-1,1 0 1,-1 0 0,1 0 0,0 0 0,-1 0 0,1 0 0,0 1 0,0-1 0,0 0 0,-1 1 0,1-1 0,0 1 0,0 0 0,0 0 0,0 0 0,0 0 0,0 0-1,0 0 1,0 0 0,-1 1 0,1-1 0,0 1 0,0-1 0,0 1 0,-1 0 0,1-1 0,0 1 0,0 0 0,-1 0 0,3 3 0,5 3 414,-1 0 1,0 1 0,-1 0-1,10 13 1,-2-4-367,142 178 1364,24 26-216,-15-47-2121,-153-153-261,-13-21 930,1 0-1,-1 1 1,0-1-1,0 0 1,0 1-1,1-1 1,-1 0-1,0 1 1,0-1 0,0 1-1,0-1 1,0 0-1,0 1 1,0-1-1,0 0 1,0 1-1,0-1 1,0 1-1,0-1 1,0 0 0,0 1-1,0-1 1,0 0-1,0 1 1,0-1-1,0 0 1,0 1-1,-1-1 1,1 1-1,0-1 1,0 0 0,0 0-1,-1 1 1,1-1-1,0 0 1,-1 1-1,1-1 1,0 0-1,0 0 1,-1 0-1,1 1 1,0-1-1,-1 0 1,1 0 0,-1 0-1,1 0 1,0 0-1,-1 1 1,1-1-1,0 0 1,-1 0-1,1 0 1,-1 0-1,-5 0-2971</inkml:trace>
</inkml:ink>
</file>

<file path=ppt/ink/ink1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2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909 1 5376,'-60'45'8791,"2"4"-4712,25-20-3272,-68 45 1,-200 113 683,230-137-2500,1 3 0,-63 64 0,72-64-3876,40-37 2197</inkml:trace>
</inkml:ink>
</file>

<file path=ppt/ink/ink1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3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3456,'70'-1'8775,"-1"-2"-3561,69-5-2268,140-3-4564,-261 11 526,0 0-1,0-2 1,-1 0 0,26-6 0,-15 0-1340</inkml:trace>
</inkml:ink>
</file>

<file path=ppt/ink/ink1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3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0 7552,'-4'10'1539,"2"0"-1,-1 1 1,1-1 0,1 0 0,0 0 0,0 1 0,2 14 0,-2 7-1669,0 110 518,1-87-30,18 151 666,-20-172-3060,-4-16-3223,5-15 2571</inkml:trace>
</inkml:ink>
</file>

<file path=ppt/ink/ink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8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3328,'0'0'79,"-1"1"1,1 0-1,-1-1 0,1 1 1,0 0-1,-1-1 0,1 1 1,-1 0-1,1-1 1,0 1-1,0 0 0,0 0 1,-1-1-1,1 1 0,0 0 1,0 0-1,0-1 0,0 1 1,0 0-1,0 0 0,0-1 1,1 1-1,-1 0 1,0 0-1,0-1 0,1 1 1,-1 0-1,0-1 0,1 1 1,-1 1-1,18 32 2331,-4-10-1648,15 53-524,-3 2 0,-3 0-1,-4 1 1,13 114 0,2 331 258,-32-478-493,0-2-353,-2 1 1,-8 70 0,8-115 292,0 0 0,0-1 0,0 1 0,0 0 0,0 0 0,0-1 0,0 1 1,0 0-1,0 0 0,0-1 0,0 1 0,0 0 0,-1-1 0,1 1 0,0 0 1,-1 0-1,1-1 0,0 1 0,-1-1 0,1 1 0,-1 0 0,1-1 0,-1 1 0,1-1 1,-1 1-1,1-1 0,-1 0 0,0 1 0,1-1 0,-1 1 0,0-1 0,1 0 0,-1 0 1,0 1-1,0-1 0,-4-7-1223</inkml:trace>
</inkml:ink>
</file>

<file path=ppt/ink/ink1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4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0 5248,'-2'47'8280,"-5"1"-3346,-29 99-1835,6-26-1279,30-121-1808,0 0 0,0 0 1,0 0-1,0 0 0,-1 1 1,1-1-1,0 0 0,0 0 1,0 0-1,0 0 0,0 1 1,0-1-1,0 0 1,0 0-1,0 0 0,0 1 1,0-1-1,0 0 0,0 0 1,0 0-1,1 1 0,-1-1 1,0 0-1,0 0 0,0 0 1,0 0-1,0 1 0,0-1 1,0 0-1,0 0 0,1 0 1,-1 0-1,0 0 1,0 0-1,0 1 0,0-1 1,0 0-1,1 0 0,-1 0 1,0 0-1,0 0 0,0 0 1,1 0-1,-1 0 0,0 0 1,13-5 327,28-23-78,-2 1-110,-21 19-107,0 0-1,0 2 1,1-1-1,0 2 1,0 1-1,0 0 1,0 2-1,1 0 1,0 1-1,-1 0 1,1 2-1,-1 1 1,1 0 0,-1 1-1,0 1 1,0 1-1,0 1 1,0 1-1,-1 0 1,0 1-1,-1 1 1,27 18-1,21 15 151,-37-26 52,40 31 0,-62-42-197,0 0-1,-1 1 0,1-1 0,-1 1 1,0 0-1,0 1 0,-1-1 0,0 1 1,0 0-1,0 0 0,3 11 0,-6-14-34,-1 0 0,0 0-1,1 0 1,-2 1 0,1-1-1,0 0 1,-1 0 0,0 0-1,0 0 1,0 0 0,0 0-1,-1-1 1,1 1 0,-1 0-1,0 0 1,0-1 0,0 0-1,-1 1 1,1-1 0,-1 0-1,0 0 1,0 0 0,-5 3-1,0 2 18,-1-1 0,0-1 0,0 1 0,-1-2 0,0 1 0,0-1 0,0-1 0,-13 5 0,-20 2-29,0-2-1,0-1 1,-82 3 0,98-11-10,0-1 0,1-1 1,-1-1-1,1-1 0,-1-2 1,1 0-1,-44-18 1,37 7-350,-6-1-1504,7 14-3156,22 4-765,5 0 2581</inkml:trace>
</inkml:ink>
</file>

<file path=ppt/ink/ink1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4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 4352,'16'-11'8649,"6"7"-4406,29 9-2818,-23-2-639,11-6 482,1 0-1,62-16 0,-75 13-1167,0 0 0,1 2 0,-1 1 0,1 1 0,0 1 0,40 5 0,-66-4-194,1 1 1,-1-1-1,1 1 1,-1 0-1,0 0 1,1 0-1,-1 0 1,0 0 0,0 0-1,0 1 1,0-1-1,0 1 1,0 0-1,2 2 1,9 18-3625,-9-13 753</inkml:trace>
</inkml:ink>
</file>

<file path=ppt/ink/ink1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5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9 9856,'-5'-9'4864,"19"25"-4608,-14-16 7167,9-7-6655,1 3 0,5 4 0,-6 0 0,5 0-2560,-5 0 128,-15-5-1152,6 5 128</inkml:trace>
</inkml:ink>
</file>

<file path=ppt/ink/ink1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5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3328,'2'0'9168,"0"5"-3903,2 48-563,-8-9-3238,0-5-348,1 47 0,3-75-1042,1 0 0,0 0 0,0 0 1,2-1-1,-1 1 0,1 0 0,1-1 0,0 0 0,6 12 1,-8-19-117,0-1 0,0 1 0,0 0 0,1-1 0,-1 0 1,1 1-1,-1-1 0,1 0 0,0-1 0,0 1 1,0 0-1,0-1 0,0 1 0,0-1 0,0 0 1,1 0-1,-1-1 0,0 1 0,1 0 0,-1-1 1,0 0-1,1 0 0,-1 0 0,0 0 0,1-1 1,-1 1-1,5-2 0,3 0-690,0-1 0,0-1 1,0 0-1,0 0 0,-1-1 0,17-10 0,11-7-2596</inkml:trace>
</inkml:ink>
</file>

<file path=ppt/ink/ink1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7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354 152 4352,'0'0'181,"0"-1"1,-1 1-1,1-1 0,0 1 0,-1-1 1,1 1-1,0-1 0,0 1 1,0-1-1,0 1 0,-1-1 1,1 0-1,0 1 0,0-1 1,0 1-1,0-1 0,0 0 1,0 1-1,0-1 0,0 1 1,1-1-1,-1 0 0,0 1 1,0-1-1,0 1 0,1-1 1,-1 1-1,0-1 0,1 1 0,-1-1 1,0 1-1,1-1 0,-1 1 1,1-1-1,-1 1 0,0 0 1,1-1-1,-1 1 0,1 0 1,-1-1-1,1 1 0,0 0 1,-1 0-1,1 0 0,-1-1 1,1 1-1,-1 0 0,1 0 1,0 0-1,-1 0 0,1 0 1,-1 0-1,1 0 0,0 0 0,-1 0 1,1 0-1,0 1 0,1-1 15,0 0 0,0 0-1,-1 0 1,1 0-1,0 1 1,-1-1-1,1 1 1,0-1 0,-1 1-1,1-1 1,0 1-1,-1 0 1,1 0-1,-1 0 1,1 0 0,-1 0-1,0 0 1,1 1-1,-1-1 1,0 0-1,0 1 1,0-1-1,1 2 1,1 7 354,0 0-1,-1 1 1,0-1 0,-1 1-1,0-1 1,-1 21-1,2 20 361,-1-36-789,1 0 0,0-1 0,1 1 0,1-1 0,0 0 0,1 0-1,0 0 1,1 0 0,1-1 0,0 0 0,1-1 0,0 1 0,1-1 0,14 14 0,-22-24-115,1 0 1,0-1 0,0 0 0,0 1 0,0-1 0,1 0 0,-1 0 0,0 0 0,0 0 0,1 0 0,-1-1 0,1 1 0,-1-1 0,0 0 0,1 1 0,-1-1 0,1 0 0,2-1 0,1 0 3,0 0 0,0 0 0,0-1 0,0 0 0,0 0 0,0 0 0,5-4 0,9-6-2,-1-1 0,32-27 0,-49 38-10,7-6 2,-1-1 0,0 1 0,-1-2 0,0 1 0,0-1 0,-1 0 0,0-1 0,-1 1 0,0-1 0,-1 0 0,5-16 0,1-16 0,9-77 0,-13 71 0,-4 40-2,-1 0 0,-1 1 0,1-1 0,-2 0 0,1 0-1,-1 1 1,0-1 0,-1 0 0,-3-9 0,15 37-24,0 0 0,-2 1 0,0 1 0,-2-1-1,0 1 1,-1 1 0,-1-1 0,2 44 0,-2 17 100,26 147-1,2 13 58,-20 165 586,-15-287-372,-26 165 0,27-268-309,-1 0-1,-1 0 0,0 0 1,-2 0-1,0-1 0,-9 18 0,12-29-14,-1 1 0,0-1 0,0 0-1,0 0 1,0 0 0,-1-1-1,0 0 1,0 0 0,0 0-1,0 0 1,-1-1 0,1 0-1,-1 0 1,0 0 0,0-1-1,0 0 1,0 0 0,-9 1-1,-17 2 145,1-2 0,-1-1-1,0-1 1,0-2-1,0-1 1,-57-12-1,55 6-52,1-2-1,0-1 1,0-2-1,1-1 0,1-1 1,0-2-1,1-1 1,-34-28-1,48 35-77,0-2 0,0 0-1,2 0 1,0-1 0,0-1 0,1-1 0,1 0-1,1 0 1,0-1 0,1 0 0,-10-24-1,18 33-34,-1 1-1,2-1 0,-1 0 0,1 1 0,0-1 0,1 0 0,0 1 0,0-1 0,0 0 1,1 0-1,0 1 0,1-1 0,0 0 0,0 1 0,0 0 0,1-1 0,0 1 0,1 0 1,0 0-1,0 1 0,0-1 0,1 1 0,0 0 0,9-9 0,-4 5-67,0 1-1,0-1 0,1 2 0,1 0 0,0 0 1,0 1-1,0 0 0,1 1 0,0 0 1,0 1-1,0 1 0,0 0 0,16-2 0,19 0-563,36-5-2358,-4-4-4520,-55 11 3778</inkml:trace>
</inkml:ink>
</file>

<file path=ppt/ink/ink1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8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6784,'1'1'500,"1"1"1,-1-1 0,1 0 0,0 0-1,0 0 1,-1 0 0,1-1-1,0 1 1,0 0 0,0-1 0,0 1-1,0-1 1,0 0 0,0 1-1,3-1 1,38-1 3921,-29 1-4546,266-15 2558,-125 3-1818,-35 3-748,53-1-2018,-87 10-4762,-67 0 4203</inkml:trace>
</inkml:ink>
</file>

<file path=ppt/ink/ink1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8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7552,'2'4'3157,"0"-2"-2440,0 0 0,-1 0 0,1 1 0,-1-1 0,1 1 0,-1-1 0,0 1 0,0 0 0,0-1 0,-1 1 0,1 0 0,0 3 0,0 21-737,-20 370 3796,17-371-3584,0 33 516,2-56-772,0 1-1,1 0 1,-1-1 0,1 1-1,-1-1 1,1 1 0,0-1-1,1 0 1,-1 1 0,0-1-1,4 5 1,2-1-2014,-8-12-1305,0 0 290</inkml:trace>
</inkml:ink>
</file>

<file path=ppt/ink/ink1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9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0 696 7680,'0'1'538,"1"0"1,-1 0-1,1 0 1,-1 0 0,1-1-1,-1 1 1,1 0-1,-1 0 1,1-1-1,-1 1 1,1 0 0,0 0-1,0-1 1,-1 1-1,1-1 1,0 1-1,0-1 1,0 1 0,1 0-1,21 0 3886,33-20-4767,-29 9 872,-10 6-228,1-1 0,-1-1 0,0-1 0,-1 0 0,0-1 0,0-1 0,0 0 0,19-17 0,-13 8-168,0-2-1,-2-1 1,-1 0 0,0-1 0,-2-2 0,0 1-1,-2-2 1,15-31 0,-13 20-66,-2-1 1,-2 0-1,-2-1 1,-1 0-1,8-67 1,-16 24-25,0 110-11,8 43 0,-4-35-11,2 63 0,-32 191 208,-1 2 33,25-289-272,0 0 0,-1 0 1,1 0-1,-1 0 0,1 0 0,-1-1 1,0 1-1,-3 6 0,3-9-62,1-1 1,0 1-1,-1 0 1,1-1-1,-1 1 1,1-1-1,-1 1 1,1-1-1,-1 1 1,1-1-1,-1 0 1,1 1-1,-1-1 1,1 0-1,-1 1 1,0-1-1,1 0 1,-1 0-1,0 1 1,1-1-1,-1 0 1,0 0-1,-1 0-220,1 0-1,-1-1 0,1 1 1,0 0-1,-1-1 0,1 1 1,-1-1-1,1 0 0,0 1 1,0-1-1,-1 0 0,1 0 1,0 0-1,-2-2 0,-14-21-6362,11 9 3199</inkml:trace>
</inkml:ink>
</file>

<file path=ppt/ink/ink1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4:59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175 540 7424,'-2'10'9950,"8"12"-6092,14 39-4317,-10-34 1723,46 106 1420,-47-114-2424,-4-10-172,-1 0 0,1-1 0,1 1 0,0-1 0,0-1 0,0 1 0,1-1 0,0 0 0,1-1 0,0 1 0,0-1 0,0-1 0,15 8 0,-10-7 30,1 0 1,0-2 0,0 0 0,1 0 0,-1-1 0,1-1 0,-1 0-1,24-1 1,-14-2 9,0 0 1,-1-2-1,1-1 0,-1-1 0,1-1 0,-2-1 1,1 0-1,-1-2 0,0-1 0,-1-1 0,22-14 0,-30 15-80,0 0-1,-1-1 0,-1 0 0,1-1 0,-2 0 0,0-1 1,11-17-1,-14 19-41,2-3-6,0-1 0,-1 1 0,-1-1 0,0-1 0,-1 1 0,-1-1 0,0 0 0,-1-1 0,3-24 0,-5 21-30,0 1-1,-1-1 0,-1 0 0,-1 0 0,0 0 1,-2 1-1,0-1 0,-11-34 0,10 39-7,-1 0 1,-1 0-1,0 0 0,-1 0 0,0 1 1,-2 0-1,1 1 0,-2 0 0,1 0 1,-2 1-1,0 0 0,-15-12 0,9 7-4,-1 2-1,0 0 0,-1 2 1,0 0-1,-1 1 0,-1 0 1,0 2-1,-32-11 0,33 14-13,-1 0-1,0 1 0,-1 1 0,1 1 0,-1 1 0,0 1 0,0 1 0,-41 4 0,45-3-32,-1 2-1,1 0 1,0 1-1,0 1 1,1 1-1,-1 0 0,1 1 1,0 1-1,-28 16 1,29-13-90,0 0 1,1 1 0,1 0-1,0 2 1,0-1 0,1 2 0,1 0-1,0 0 1,1 1 0,0 1-1,2 0 1,-1 0 0,-10 30 0,13-30-287,1-1-1,1 1 1,0 1 0,1-1 0,1 1 0,1-1 0,0 1 0,1 0 0,1 0 0,1 0 0,0 0 0,1-1 0,1 1 0,5 18 0,17 36-2756</inkml:trace>
</inkml:ink>
</file>

<file path=ppt/ink/ink1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0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4608,'1'-1'280,"0"-1"0,0 0-1,1 0 1,-1 1 0,0-1 0,1 1 0,-1-1 0,1 1-1,-1-1 1,1 1 0,0 0 0,2-2 0,11-6 4914,-14 7-4021,-1 2 619,0 0-128,0 0-1430,1 98 7657,8 43-5286,-8-132-2538,1 0-1,0 0 1,1-1 0,0 1-1,0-1 1,1 1 0,0-1-1,0 0 1,1-1-1,0 1 1,1-1 0,7 9-1,-9-12-135,-1-1 0,0 0 0,1 1-1,-1-1 1,1-1 0,0 1 0,0 0 0,0-1-1,0 0 1,1 0 0,-1 0 0,1-1 0,-1 0-1,1 1 1,-1-1 0,1-1 0,0 1-1,-1-1 1,1 0 0,0 0 0,0 0 0,-1 0-1,1-1 1,0 0 0,-1 0 0,7-3-1,8-6-1188,0-1-1,-1 0 1,0-2-1,-1 0 0,26-27 1,-1-4-2476</inkml:trace>
</inkml:ink>
</file>

<file path=ppt/ink/ink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8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1 184 3456,'0'-5'80,"0"0"0,0 0 1,1 0-1,0 0 0,0 1 1,0-1-1,0 0 0,1 1 0,0-1 1,0 1-1,0-1 0,1 1 1,-1 0-1,1 0 0,0 0 0,0 0 1,1 1-1,-1-1 0,6-3 0,5-3 367,0 1 0,1 0 0,0 1 0,27-10 0,-22 10-246,1 1 0,1 0 0,-1 2 0,1 1 0,0 1 1,39-2-1,-46 5-126,0 1 1,1 0 0,-1 0-1,0 2 1,0 0 0,0 1-1,0 0 1,-1 1-1,0 1 1,25 13 0,-33-15-50,-1 1 1,0-1-1,1 1 0,-1 0 1,-1 1-1,1-1 1,-1 1-1,0 0 0,0 0 1,-1 0-1,0 0 1,0 1-1,0-1 0,-1 1 1,0 0-1,0 0 1,-1 0-1,1 0 1,-2 0-1,1 0 0,-1 0 1,0 0-1,-2 11 1,1-3 14,-1 0 0,-1 0 0,-1-1 1,0 0-1,0 1 0,-2-1 1,0-1-1,0 1 0,-1-1 0,-14 19 1,15-26-10,0 1 1,0-1 0,-1-1 0,0 1 0,0-1-1,0-1 1,-1 1 0,1-1 0,-1-1 0,0 1 0,0-1-1,-1 0 1,1-1 0,-18 2 0,22-3-54,-1 0 0,1 0 1,-1-1-1,1 0 0,-1 0 1,1 0-1,-1 0 0,1-1 1,-1 0-1,1 0 0,0 0 1,-1 0-1,1-1 0,0 1 1,0-1-1,0 0 0,0-1 1,0 1-1,0-1 0,1 1 1,-1-1-1,1 0 0,0-1 1,0 1-1,0 0 0,0-1 1,0 0-1,1 0 0,-4-6 1,6 9-51,0 0 1,-1 0 0,1 0 0,-1 0-1,1 0 1,0 0 0,0-1 0,0 1-1,0 0 1,0 0 0,0 0-1,0 0 1,0 0 0,0 0 0,0 0-1,1 0 1,-1 0 0,0 0 0,1 0-1,-1 0 1,1 0 0,-1 0-1,1 0 1,-1 0 0,1 0 0,0 0-1,-1 0 1,1 1 0,0-1 0,0 0-1,0 0 1,0 1 0,-1-1-1,1 1 1,0-1 0,0 1 0,0-1-1,0 1 1,0-1 0,1 1 0,-1 0-1,0 0 1,0 0 0,0-1-1,0 1 1,0 0 0,0 0 0,0 1-1,0-1 1,2 0 0,25 0-1338</inkml:trace>
</inkml:ink>
</file>

<file path=ppt/ink/ink1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1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37 4736,'0'0'85,"-1"-1"0,0 1 0,1 0 1,-1-1-1,0 1 0,1-1 0,-1 1 0,0-1 1,1 1-1,-1-1 0,1 1 0,-1-1 0,1 0 1,-1 1-1,1-1 0,0 0 0,-1 1 0,1-1 1,0 0-1,-1 0 0,1 1 0,0-1 0,0 0 1,0 0-1,0 0 0,0 1 0,0-1 0,0 0 0,0 0 1,0-1-1,29 0 5570,-19 2-2965,-9 0-1517,-1 2-1052,-1 0 0,1 1 0,0-1 0,-1 0 0,0 0-1,1 1 1,-1-1 0,0 0 0,0 0 0,0 0 0,0 0-1,-1 0 1,1 0 0,-2 1 0,1-1 85,1 0 0,-1 0 1,1 0-1,0 0 0,0 0 0,0 1 1,0-1-1,0 0 0,0 0 1,0 1-1,1-1 0,-1 0 0,1 1 1,-1 2-1,1-3-169,0-1 0,0 1 0,-1 0 0,1-1 0,0 1 0,1 0 0,-1-1 0,0 1 0,0 0 0,1-1 0,-1 1 0,1-1 0,-1 1 0,1-1 0,0 1 0,-1-1 1,1 1-1,0-1 0,0 0 0,0 1 0,0-1 0,0 0 0,0 0 0,1 0 0,-1 1 0,0-2 0,1 1 0,-1 0 0,0 0 0,1 0 0,-1 0 0,1-1 0,-1 1 0,1-1 0,0 1 0,-1-1 0,1 0 0,-1 0 0,1 1 0,0-1 0,-1 0 0,1-1 0,0 1 0,-1 0 0,1 0 0,0-1 0,-1 1 0,1-1 0,-1 1 1,1-1-1,-1 0 0,3-1 0,2 0-54,0-1-1,-1-1 1,1 1 0,-1-1 0,1 0 0,-1 0 0,-1 0 0,1 0 0,4-7 0,-7 10 8,-1 0 0,0-1 1,1 1-1,-1-1 0,0 1 0,0-1 0,0 0 1,0 1-1,0-1 0,-1 0 0,1 1 1,-1-1-1,1 0 0,-1 0 0,1 0 0,-1 0 1,0 0-1,0 1 0,0-1 0,0 0 1,0 0-1,0 0 0,0 0 0,-1 0 0,1 0 1,-1 1-1,1-1 0,-1 0 0,0 0 0,0 1 1,0-1-1,0 0 0,-2-2 0,0 2-202,0-1 0,0 1-1,0 1 1,-1-1 0,1 0-1,0 1 1,-1 0-1,1-1 1,-1 1 0,0 1-1,1-1 1,-1 1 0,0-1-1,-6 1 1,-52 5-3567,55-4 3303,-37 3-2469</inkml:trace>
</inkml:ink>
</file>

<file path=ppt/ink/ink1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1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27 6144,'-9'1'3188,"11"1"1457,19-5-63,-3-3-4051,0 1-1,1 1 0,-1 1 1,1 0-1,0 2 0,20 0 0,91 16-1148,-105-13-75,-16-1-174,-1 0 0,1-1 0,0 0-1,-1 0 1,1-1 0,-1 0-1,1 0 1,-1-1 0,15-4 0,-5-6-1949</inkml:trace>
</inkml:ink>
</file>

<file path=ppt/ink/ink1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2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9600,'9'0'4736,"24"0"-6400,-24 0 9855,14 0-8191,-3 0 128,7-4-128,-3 4 0,8-9 0,-3 2 0,14 0-640,-11 2 128,1 1-1536,-4 1 129</inkml:trace>
</inkml:ink>
</file>

<file path=ppt/ink/ink1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2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127 261 9216,'-1'2'290,"0"-1"1,1 0 0,-1 1-1,1-1 1,-1 1-1,1-1 1,0 1 0,-1-1-1,1 0 1,0 1 0,0-1-1,0 1 1,0-1-1,0 1 1,1-1 0,-1 1-1,0-1 1,1 1 0,-1-1-1,1 1 1,-1-1-1,1 0 1,0 1 0,-1-1-1,1 0 1,0 0 0,0 1-1,0-1 1,0 0-1,0 0 1,0 0 0,0 0-1,1 0 1,1 1 0,2 2 56,-1 0 1,0 0 0,-1 0 0,1 1 0,-1 0 0,4 6 0,14 33 642,-14-28-932,0-1-1,1 1 1,1-1 0,0-1-1,1 0 1,0 0-1,17 16 1,0-5 408,47 36 0,-62-53-313,1 0 0,-1 0-1,1-2 1,0 1 0,1-2 0,-1 0 0,25 6 0,-20-8-47,-1-1 0,0-1 1,0-1-1,0 0 0,0-2 1,0 1-1,0-2 0,0 0 1,0-2-1,0 1 0,-1-2 1,0 0-1,26-15 0,-30 14-82,0 0 0,0-1 0,-1-1 0,-1 0 0,1 0 0,-1-1 0,-1 0 0,0-1 0,0 0 0,-1 0 0,-1-1 0,0 0 0,0 0 0,-1-1 0,-1 0 0,0 0 0,5-24 0,-8 31-37,1-7-27,0 0 0,0 0 0,-2 0 0,1-1 1,-2 1-1,0 0 0,0 0 0,-1-1 0,-1 1 0,0 0 1,-5-15-1,0 14-13,0 1-1,-1 0 1,0 0 0,-1 0-1,-1 1 1,0 1 0,-1 0-1,0 0 1,0 1 0,-1 0-1,-26-16 1,10 14-104,-62-19 0,79 27 130,-12-3-129,-1 2 0,0 0 0,-1 1 1,1 1-1,0 2 0,-1 0 0,0 2 1,1 0-1,-35 7 0,14 0-735,0 1-1,1 3 0,0 1 0,-47 21 1,-22 11-2203</inkml:trace>
</inkml:ink>
</file>

<file path=ppt/ink/ink1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8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32 8064,'0'1'236,"0"-1"0,0 1 0,-1 0 0,1-1-1,0 1 1,0 0 0,0-1 0,0 1 0,0 0 0,0 0 0,0-1 0,0 1 0,0 0 0,0-1 0,0 1 0,1 0 0,-1-1 0,0 1 0,0 0 0,1-1 0,-1 1 0,0 0-1,1-1 1,-1 1 0,1-1 0,-1 1 0,1-1 0,-1 1 0,1-1 0,-1 1 0,1-1 0,-1 1 0,1-1 0,0 0 0,-1 1 0,2 0 0,18 24 4943,-7 6-4776,0-1 0,2 0 0,1-1-1,1-1 1,2-1 0,1 0 0,1-1 0,34 33 0,-50-55-376,1 1 0,-1-1-1,1 0 1,0 0 0,0-1-1,0 0 1,0 0 0,0 0-1,1-1 1,-1 0 0,1 0-1,0 0 1,-1-1 0,1 0-1,0-1 1,0 1 0,0-1-1,0 0 1,0-1 0,-1 0-1,1 0 1,0-1 0,12-3-1,-9 0 2,0 0-1,0-1 0,0 0 1,-1 0-1,0-1 1,0-1-1,-1 1 1,0-1-1,0-1 0,0 1 1,-1-1-1,-1-1 1,8-12-1,-8 9-34,0 0 0,-1 0 0,-1 0 0,0 0 0,0-1 0,-2 0-1,1 0 1,-2 0 0,0 0 0,-1 0 0,0 0 0,-1 0 0,0 0 0,-1 1 0,-1-1-1,0 0 1,-8-18 0,11 31 5,-1-1-1,1 1 0,-1-1 0,0 1 1,1 0-1,-1 0 0,0-1 1,0 1-1,0 0 0,0 0 1,0 0-1,0 0 0,0 0 1,0 0-1,0 0 0,-1 1 1,0-2-1,1 2 2,1 0 1,-1 0-1,0 0 0,1 0 1,-1 0-1,1 1 0,-1-1 1,1 0-1,-1 0 0,0 0 1,1 1-1,-1-1 0,1 0 1,-1 0-1,1 1 0,0-1 1,-1 1-1,1-1 0,-1 0 1,1 1-1,0-1 0,-1 1 1,1-1-1,0 1 0,-1-1 1,1 1-1,-1 0 0,-1 3 9,1 0-1,-1 1 1,1-1-1,-1 0 0,1 1 1,0-1-1,1 1 1,-1 4-1,3 15-6,1 0 0,0 0-1,14 41 1,-8-30 18,150 710 237,-155-726-257,7 42 45,8 103-1,-19-147 33,1-1 1,-2 1-1,0 0 1,-2-1-1,1 0 0,-2 1 1,0-1-1,-1 0 0,-1-1 1,0 1-1,-11 18 0,8-23 68,0 0-1,-1-1 1,0 0 0,-1-1-1,0 0 1,-1 0-1,-22 12 1,15-9-13,7-5-42,0 0-1,0-1 1,-1-1-1,0 0 1,0-1-1,0 0 1,-23 3-1,-6-2 200,-46-1 0,85-4-271,-9 0 21,0 0 0,1-1 0,-1-1 1,0 0-1,1 0 0,-1-1 0,1-1 0,0 0 0,0-1 0,-11-6 0,2-1 12,-1-1 0,2-1 0,-30-27 0,42 34-71,0 0 0,1 0 0,0-1-1,0 1 1,1-1 0,-1 0 0,2-1 0,-1 1 0,1-1 0,1 0-1,0 0 1,0 0 0,0-1 0,1 1 0,1-1 0,0 1 0,0-1-1,1 1 1,0-1 0,0 0 0,4-14 0,-2 12-133,1-1 1,1 1-1,0 0 1,1 0-1,0 0 0,1 0 1,0 1-1,1 0 1,0 0-1,0 1 0,2 0 1,-1 0-1,1 1 1,0 0-1,17-12 0,3 2-1022,2 1-1,0 1 0,1 2 0,0 1 0,48-12 0,-22 8-2279</inkml:trace>
</inkml:ink>
</file>

<file path=ppt/ink/ink1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9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5 165 4224,'0'0'331,"0"0"0,-1-1 0,1 1 0,-1 0 0,1-1 1,0 1-1,0 0 0,-1-1 0,1 1 0,0-1 0,0 1 0,-1-1 0,1 1 0,0-1 0,0 1 1,0-1-1,0 1 0,0-1 0,0 1 0,-1-1 0,1 1 0,0-1 0,1 1 0,-1-1 1,0 0-1,6-16 2553,15-11-2345,-9 15 46,1 1 1,0 0-1,1 1 1,0 0-1,23-12 1,-29 19-412,-1 0 1,1 1-1,0 0 1,0 0-1,0 1 1,0 0-1,1 0 0,-1 1 1,1 0-1,-1 0 1,0 1-1,18 2 1,-24-2-166,0 0 0,0 1 0,0-1 0,0 1 0,-1 0 0,1-1 0,0 1 0,0 0 0,0 0 0,-1 0 0,1 0-1,0 1 1,-1-1 0,1 0 0,-1 1 0,0-1 0,1 1 0,-1 0 0,0-1 0,0 1 0,0 0 0,2 3 0,-2 0 16,0 0 0,1 0-1,-2 0 1,1 0 0,0 0-1,-1 0 1,0 0 0,-1 1-1,0 4 1,-3 15 48,-2-1 1,0 0-1,-11 24 0,11-32-63,-1 1 0,-1-1 0,-1 0-1,0 0 1,-22 26 0,28-38-7,0 0 1,0 0-1,-1 0 0,1-1 1,-1 1-1,0-1 0,0 0 1,0 0-1,0-1 1,0 1-1,-1-1 0,1 0 1,-1 0-1,1 0 0,-1-1 1,0 1-1,0-1 0,0-1 1,0 1-1,0-1 1,0 1-1,0-1 0,1-1 1,-1 1-1,0-1 0,-10-2 1,6-3 93,18 5-74,19 4 91,3 10 336,0 1 0,-1 1-1,42 29 1,-48-29-179,-17-11-248,1 0 0,0 0-1,1 0 1,-1-1 0,0 0 0,1-1 0,0 0 0,-1 0 0,1-1 0,0 0 0,0-1 0,0 0 0,0 0 0,-1-1 0,1 0 0,15-4 0,-15 3-523,1-2 0,-1 1 1,-1-1-1,1 0 0,0-1 0,-1 1 0,0-2 0,0 1 1,7-9-1,15-12-2722</inkml:trace>
</inkml:ink>
</file>

<file path=ppt/ink/ink1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9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7424,'12'0'10652,"68"9"-9145,-50-7-1216,-1-2 0,1-1 0,0-2 0,-1 0 0,48-13 0,57-6-437,-112 21-186,-1 1-1,0 1 0,1 0 0,23 6 0,39 15-3954,-55-14 1599</inkml:trace>
</inkml:ink>
</file>

<file path=ppt/ink/ink1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0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0 4480,'-2'3'571,"1"-1"0,-1 1 0,0-1 0,1 1 0,0 0-1,-1-1 1,1 1 0,0 0 0,0 0 0,1 0 0,-1 0 0,1 0 0,-1 0 0,1 0 0,0 4 0,-1 63 5801,1-45-7160,-10 298 4756,9-314-3993,0-4-37,0 0 0,1 0 0,0 0 0,0 1 0,0-1 0,0 0 0,1 0 0,0 1 0,0-1-1,0 0 1,1 0 0,4 9 0,-5-13-1922,-1-4-1327,0-9 1268,0 0-922</inkml:trace>
</inkml:ink>
</file>

<file path=ppt/ink/ink1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1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1 6016,'1'0'346,"0"0"0,0 0 0,0 1 0,0-1 0,0 0 0,0 1 0,0-1 1,0 1-1,0-1 0,0 1 0,-1-1 0,1 1 0,0 0 0,0-1 0,-1 1 0,1 0 0,0 0 0,-1-1 1,1 1-1,-1 0 0,1 0 0,-1 0 0,1 0 0,-1 0 0,0 0 0,1 0 0,-1 1 0,7 42 2463,-10 47-2106,3-90-594,-2 37 1017,2-27-798,0 0 0,-1 1-1,0-1 1,-1 0-1,0 0 1,-1 0 0,0 0-1,-7 14 1,10-25-315,0-1 0,0 1 0,0 0 0,0-1 0,0 1 0,0 0 0,0-1 0,0 1 0,0 0 0,0 0 0,0-1 0,0 1 0,0 0 0,0-1 0,0 1 0,0 0 0,-1-1 0,1 1 0,0 0 0,0 0 0,0-1 0,-1 1 0,1 0 0,0 0 0,0 0 0,-1-1 0,1 1 0,0 0 0,0 0 0,-1 0 0,1 0-1,0-1 1,-1 1 0,1 0 0,0 0 0,-1 0 0,1 0 0,0 0 0,-1 0 0,1 0 0,0 0 0,0 0 0,-1 0 0,1 0 0,0 0 0,-1 0 0,1 0 0,0 0 0,-1 1 0,1-1 0,0 0 0,-1 0 0,1 0 0,0 0 0,0 1 0,-1-1 0,1 0 0,0 0 0,0 0 0,0 1 0,-1-1 0,1 0 0,0 0 0,0 1 0,0-1 0,-1 0 0,1 1 0,0-1 0,1-2 5,0 0 1,0-1 0,1 1-1,-1 0 1,1 0-1,-1 0 1,1 0-1,0 1 1,-1-1-1,1 0 1,0 1-1,0-1 1,0 1-1,0 0 1,1-1-1,-1 1 1,0 0 0,3 0-1,-2-1 14,7-4 3,1 1-1,0 0 1,0 1 0,1 0-1,-1 0 1,1 2 0,-1-1-1,1 1 1,0 1 0,0 0-1,0 1 1,0 0 0,0 1-1,0 0 1,14 4 0,-5 0 6,0 0 0,-1 2 0,0 0 1,31 16-1,-41-17-36,0 0 0,0 1 0,-1 0 0,0 1 0,0 0 0,-1 1 0,0 0 0,0 0 0,10 17 0,-8-11 106,-1 1 0,0 0 1,-1 1-1,-1 0 1,-1 0-1,5 21 1,-10-33-64,0 0 0,0 0 1,0 0-1,-1 0 0,0 0 1,0 0-1,0 0 0,0 1 1,-1-1-1,0 0 0,0 0 1,0 0-1,-1-1 0,0 1 1,0 0-1,0 0 0,0-1 1,-1 1-1,0-1 0,0 0 1,0 0-1,0 0 0,-1 0 1,1-1-1,-1 1 0,0-1 1,-6 4-1,-21 12 53,-1-1 0,-1-2 0,-1-1 0,0-2 0,-58 15 0,72-23-159,0 0 0,0-2 1,-1-1-1,1 0 1,-1-2-1,1 0 0,-1-1 1,1-1-1,-1-1 1,1-1-1,-36-12 0,18-2-466,19 4-1267,11 0-3829,11 10 2399,-2 3-107</inkml:trace>
</inkml:ink>
</file>

<file path=ppt/ink/ink1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1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4992,'0'9'2432,"18"-21"-2688,-13 8 2816,9 1-2432,-5-1 128,20-12 1152,-10 0 128,19 9-1152,-10 2 0,13 1 768,-7 4 128,8 4-129,-10 1 1,-3 2-1280,-6-3 128,2-8-2303,-7 4-1</inkml:trace>
</inkml:ink>
</file>

<file path=ppt/ink/ink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2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2816,'9'0'1408,"62"3"-896,-62-3 1664,6 0-2176,-1 7 0,5-3 0,10 1 128,3-1-1024,2 7 0</inkml:trace>
  <inkml:trace contextRef="#ctx0" brushRef="#br0" timeOffset="1">0 223 5888,'72'9'2944,"73"-21"-9984,-88 12 5632</inkml:trace>
</inkml:ink>
</file>

<file path=ppt/ink/ink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9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120 251 3328,'1'2'163,"0"-1"-1,0 0 1,0 0 0,0 1-1,0-1 1,1 0 0,-1 0-1,0 0 1,0 0 0,1 0-1,-1-1 1,1 1-1,-1 0 1,0-1 0,1 1-1,0-1 1,1 1 0,20 12 1538,-13-2-1512,-1 1 1,1 0-1,-2 0 0,0 1 1,0 0-1,-1 1 0,-1 0 1,7 21-1,3 15 111,9 55 0,-24-102-277,1 7 63,0 0-1,-1 0 0,0 0 1,0 14-1,-1-24-75,0 1-1,0 0 0,0 0 1,0-1-1,0 1 0,0 0 1,0 0-1,-1-1 0,1 1 1,0 0-1,0-1 0,-1 1 1,1 0-1,-1-1 0,1 1 0,0-1 1,-1 1-1,1 0 0,-1-1 1,1 1-1,-1-1 0,0 1 1,1-1-1,-1 0 0,1 1 1,-1-1-1,-1 1 0,0-1 8,0-1 1,1 1-1,-1 0 0,0-1 0,0 1 0,0-1 0,0 1 0,1-1 1,-1 0-1,0 0 0,0 0 0,1 0 0,-1 0 0,1 0 0,-1-1 1,-1-1-1,-22-19 20,0-1 0,1-1 1,2-1-1,0-1 0,-25-42 1,34 47-21,1 0 1,1-1 0,1-1 0,1 1 0,1-2-1,1 1 1,1-1 0,-4-31 0,9 47-6,0-1 1,1 1-1,0 0 1,0 0-1,1 0 1,0-1-1,0 1 1,1 0-1,0 0 1,1 1-1,-1-1 0,2 0 1,-1 1-1,1 0 1,0-1-1,0 1 1,1 1-1,0-1 1,0 1-1,1 0 1,-1 0-1,1 0 1,1 1-1,-1 0 1,1 0-1,0 1 1,0 0-1,0 0 1,1 1-1,-1-1 1,1 2-1,0-1 1,0 1-1,0 0 1,0 1-1,0-1 1,0 2-1,0-1 1,0 1-1,14 2 1,-13-1-9,5 0-292,1 0-1,-1 2 1,0-1-1,0 2 0,0 0 1,0 0-1,20 11 1,-3 4-1248</inkml:trace>
</inkml:ink>
</file>

<file path=ppt/ink/ink1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1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5248,'24'-6'9686,"1"13"-5888,25 24-2741,-36-21 444,107 83-648,22 35 1597,48 46-1678,-182-165-870,1 1-232,0-1-1,-1 2 1,0 0 0,7 11-1,-15-20-1247,-6-6-3286,4-1 1771</inkml:trace>
</inkml:ink>
</file>

<file path=ppt/ink/ink1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2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946 0 5888,'-45'43'9843,"32"-30"-9229,-1 0-1,0-1 1,-1 0 0,0-2-1,-21 12 1,-193 98 218,-59 74 1689,167-107-3615,-4-6-3811,95-64 1962</inkml:trace>
</inkml:ink>
</file>

<file path=ppt/ink/ink1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2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8448,'69'0'9734,"-1"-2"-4940,-10-1-4603,0-3 1,0-2 0,79-21 0,-119 24-428,63-15 97,-75 19-260,0 0 0,0 0 0,0 1 0,0 0 0,0 0 0,0 0 0,0 1 0,0 0 1,0 0-1,-1 1 0,8 2 0,-12-3 52,1-1 1,-1 1 0,0 0-1,0-1 1,0 1 0,1 0-1,-1 0 1,0 0 0,0 0-1,0 0 1,0 0 0,0 0-1,-1 1 1,1-1 0,0 0-1,1 3 1,3 5-2491</inkml:trace>
</inkml:ink>
</file>

<file path=ppt/ink/ink1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3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7168,'10'-9'3584,"17"5"-2944,-16 4 6911,12-3-7039,-4-1 128,19 4 256,-10 0 128,10 4-1408,-6-1 128,10 1 768,-4 1 0,4-5-768,-8 0 128,3-9-1792,-8 2 0,-6-13-1023,-5 4 127</inkml:trace>
</inkml:ink>
</file>

<file path=ppt/ink/ink1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3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107 251 4608,'-3'-1'484,"1"-1"56,1 1 1,0 1 0,-1-1 0,1 0 0,0 0 0,-1 0 0,1 1 0,-1-1 0,1 1 0,-1-1 0,0 1 0,1 0 0,-1 0 0,1-1 0,-1 1 0,0 0 0,1 0-1,-1 1 1,1-1 0,-1 0 0,0 0 0,1 1 0,-1-1 0,-1 2 0,-15 15 385,12-10-627,1 0 0,0 1 1,1 0-1,0 0 0,0 0 0,0 1 1,1-1-1,1 1 0,-1 0 0,1 0 1,1 0-1,0 0 0,0 0 0,0 0 1,2 0-1,1 15 0,-1-11-241,2 0 0,-1 0 0,2 0-1,0-1 1,0 0 0,1 0 0,1 0 0,0 0-1,1-1 1,0 0 0,9 11 0,-4-8-28,1-1 0,1-1 0,0 0 0,0-1 0,1-1 0,0 0 0,1-1 0,0-1 0,1 0 0,0-1 0,0-1 0,0 0 0,25 4 0,-22-7 56,-1 0-1,1-1 1,0-1 0,0-1 0,0 0 0,0-2 0,-1 0 0,1-2-1,-1 0 1,1-1 0,-1 0 0,26-13 0,-36 14-81,0 1 0,-1-2 0,1 1 0,-1-1 0,0-1 0,0 0 0,-1 0 0,0 0 1,0-1-1,0 0 0,-1 0 0,0 0 0,0-1 0,-1 0 0,0 0 0,-1-1 0,1 1 0,-2-1 0,1 0 0,2-11 1,-2 4-88,-2 0 0,1 0 0,-2-1 0,0 1 0,-1-1 0,-1 1 0,0 0 0,-1-1 0,-1 1 0,-9-28 0,4 18-38,-2 0 0,-1 0 0,-1 1 0,-1 0 0,-24-32 0,30 47 50,0-1-1,-1 1 1,0 1 0,-1 0-1,0 0 1,-1 0-1,0 1 1,0 0 0,0 1-1,-1 1 1,0-1-1,-1 2 1,1-1 0,-1 2-1,0-1 1,0 2-1,-1 0 1,1 0 0,-19-1-1,20 4-197,0 0 0,-1 1-1,1 0 1,0 1 0,0 0-1,0 1 1,0 0 0,1 1-1,-1 0 1,1 0-1,0 1 1,0 1 0,0 0-1,1 0 1,0 1 0,0 0-1,1 0 1,-15 17 0,-26 33-2697</inkml:trace>
</inkml:ink>
</file>

<file path=ppt/ink/ink1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4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18 5632,'0'-1'198,"-1"1"0,1-1 1,0 1-1,0-1 0,0 1 0,0-1 1,0 0-1,0 1 0,0-1 0,0 1 1,0-1-1,0 1 0,0-1 0,1 1 1,-1-1-1,0 1 0,0-1 1,0 1-1,1-1 0,-1 1 0,0-1 1,1 1-1,-1-1 0,0 1 0,1-1 1,-1 1-1,0 0 0,1-1 0,-1 1 1,1 0-1,-1-1 0,1 1 0,-1 0 1,1 0-1,-1-1 0,1 1 1,-1 0-1,1 0 0,-1 0 0,1 0 1,0 0-1,0 0 0,25 10 6901,-13-3-7982,11 7 1239,0 1 1,0 1 0,-1 1-1,-2 1 1,22 23 0,-1-3-215,26 27-166,81 99 0,-17-16-290,-106-122 196,-12-13-503,-1 1 1,0 0-1,-1 0 0,19 30 0,-27-17-3127,-4-23 3145,0 10-2085</inkml:trace>
</inkml:ink>
</file>

<file path=ppt/ink/ink1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5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946 11 4992,'-1'-1'203,"1"1"0,-1-1 0,1 0 0,-1 1-1,1-1 1,-1 0 0,1 1 0,-1-1 0,0 1 0,1-1 0,-1 1 0,0-1 0,0 1 0,1-1 0,-1 1-1,0 0 1,0 0 0,0-1 0,1 1 0,-1 0 0,0 0 0,0 0 0,0 0 0,0 0 0,0 0 0,1 0 0,-1 0-1,0 0 1,0 0 0,0 0 0,0 1 0,1-1 0,-1 0 0,0 1 0,0-1 0,0 0 0,1 1 0,-1-1-1,0 1 1,-41 32 5736,17-12-6896,-161 105 3474,7 19-1476,102-80-844,-162 169-1128,158-149-2170,76-80 2515,0 0 1,0 0-1,-1-1 1,0 1-1,1-1 1,-1-1 0,-1 1-1,-10 4 1,-8 4-2103</inkml:trace>
</inkml:ink>
</file>

<file path=ppt/ink/ink1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6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75 140 5632,'8'-11'2359,"4"-10"5458,-7 13-7561,0 0-1,0 1 1,0-1 0,1 1 0,0 0 0,1 1 0,-1-1 0,1 1 0,1 1 0,-1-1 0,1 1 0,0 1 0,0-1 0,0 1 0,1 1 0,8-4 0,-11 6-210,0 0 0,0 0-1,0 0 1,0 1 0,0 0-1,0 0 1,0 0-1,0 1 1,0-1 0,0 2-1,0-1 1,0 1 0,0 0-1,0 0 1,-1 0-1,1 1 1,-1 0 0,0 0-1,0 0 1,0 1 0,0 0-1,-1-1 1,1 2-1,-1-1 1,0 1 0,0-1-1,3 7 1,-2-4-29,-1 0 0,0 1 1,-1 0-1,1-1 0,-1 1 0,-1 0 0,0 1 0,0-1 1,-1 0-1,0 1 0,0-1 0,-1 1 0,0-1 1,0 1-1,-1-1 0,0 0 0,0 1 0,-1-1 0,-3 9 1,-4 3 9,-1 0 1,0 0 0,-1-1-1,-1 0 1,-1-1 0,-1-1-1,0 0 1,-24 22 0,15-19 140,0 0 0,-1-2 1,-1 0-1,0-2 0,-47 22 0,31-25 158,19-10-66,21-3-251,1 0 1,0 0-1,-1 0 0,1 0 0,-1 0 0,1 0 1,0 0-1,-1 0 0,1 0 0,0-1 0,-1 1 1,1 0-1,0 0 0,-1 0 0,1 0 1,0-1-1,-1 1 0,1 0 0,0 0 0,0-1 1,-1 1-1,1 0 0,0 0 0,0-1 0,-1 1 1,1 0-1,0-1 0,0 1 0,0 0 0,0-1 1,-1 1-1,1-1 0,0 1 0,0 0 0,0-1 1,1-1 15,1-1 1,-1 1 0,1 0-1,-1 0 1,1 0-1,0 1 1,0-1 0,-1 0-1,1 1 1,0-1 0,1 1-1,-1-1 1,0 1 0,0 0-1,1 0 1,2-1 0,10-6 135,-10 5-118,0 0 1,0 0-1,0 1 1,0-1-1,0 1 1,0 0-1,1 1 1,-1-1-1,1 1 0,0 0 1,-1 1-1,1-1 1,-1 1-1,1 0 1,0 0-1,-1 1 1,1 0-1,0 0 1,-1 0-1,1 1 0,-1-1 1,0 1-1,0 1 1,1-1-1,-1 1 1,6 4-1,6 5 80,2-1-1,-1-1 0,1 0 0,0-2 1,1 0-1,21 5 0,-33-10-336,1-1-1,0-1 0,0 0 0,-1 0 1,1 0-1,0-1 0,0 0 0,0-1 1,0 0-1,0-1 0,0 1 0,-1-2 1,1 1-1,-1-1 0,1 0 0,8-6 1,54-29-5696,-36 21 2583</inkml:trace>
</inkml:ink>
</file>

<file path=ppt/ink/ink1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6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5504,'1'-1'162,"-1"1"1,0-1-1,0 1 1,0-1-1,1 1 0,-1-1 1,0 1-1,0 0 1,1-1-1,-1 1 1,0-1-1,1 1 1,-1 0-1,1-1 0,-1 1 1,1 0-1,-1-1 1,0 1-1,1 0 1,-1 0-1,1 0 0,-1-1 1,1 1-1,-1 0 1,1 0-1,-1 0 1,1 0-1,0 0 1,-1 0-1,1 0 0,-1 0 1,1 0-1,-1 0 1,1 0-1,-1 0 1,1 0-1,-1 0 0,1 1 1,-1-1-1,1 0 1,-1 0-1,1 1 1,37 11 5994,-16-4-5966,1-4 45,-1-1 1,1-1 0,40-2-1,-17 0 332,-2 0-119,-1-3-1,65-12 1,-13 1-1005,12-2-2660,-41-6-3317,-50 15 3845</inkml:trace>
</inkml:ink>
</file>

<file path=ppt/ink/ink1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07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0 2432,'-1'0'459,"0"0"1,0 0-1,0 0 0,0 0 1,0 0-1,0 1 0,0-1 1,0 0-1,0 1 0,0-1 1,0 0-1,0 1 0,0-1 1,0 1-1,0 0 0,1-1 1,-1 1-1,0 0 0,0-1 1,-1 2-1,-4 21 3586,15 32-3091,-6-41-112,27 175 2875,-25-141-3707,-1 0-1,-3 0 1,-9 89-1,7-132-302,1-1 0,-1 0 0,0 0 1,0 0-1,0 0 0,0 0 0,-1 0 0,0 0 0,0-1 1,-3 6-1,5-9 211,-1 1 1,1-1 0,0 0-1,0 0 1,-1 0-1,1 0 1,0 0 0,0 0-1,-1 0 1,1 0-1,0 0 1,-1 0 0,1 0-1,0 0 1,0 0-1,-1 0 1,1 0 0,0 0-1,0 0 1,-1 0-1,1 0 1,0 0 0,0-1-1,-1 1 1,1 0-1,0 0 1,0 0 0,-1 0-1,1-1 1,0 1-1,0 0 1,0 0 0,-1 0-1,1-1 1,0 1 0,0 0-1,0 0 1,0-1-1,0 1 1,0 0 0,-1 0-1,1-1 1,0 1-1,0 0 1,0-1 0,0 1-1,0 0 1,0 0-1,0-1 1,0 1 0,0-1-1,0 0-293,-4-10-2334</inkml:trace>
</inkml:ink>
</file>

<file path=ppt/ink/ink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39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155 323 3072,'20'-7'697,"0"-1"0,0-1 1,0 0-1,-1-2 0,20-14 1,-9 6-104,-20 12-394,1-1-1,-1 0 0,0-1 1,-1 0-1,15-18 0,-21 23-146,1-1-1,0 0 1,-1 0-1,0 0 1,0 0-1,-1-1 1,0 1 0,0-1-1,0 1 1,0-1-1,-1 0 1,0 0-1,0 1 1,0-12-1,-1 14-7,-1 0 0,1 0 0,-1 0 0,0 0 0,0 0 0,0 0 0,0 0 0,-1 0 0,1 1 0,-1-1 0,0 1 0,1-1 0,-1 1 0,0-1 0,0 1 0,-1 0 0,1 0 0,-4-2 0,1 1 14,0 0 0,0 0-1,-1 1 1,1 0 0,-1 0 0,0 0 0,0 0-1,0 1 1,-6-1 0,0 1 40,0 1 0,0 0 0,0 0 0,-1 1 0,1 1 0,0 0 0,0 0-1,1 1 1,-14 6 0,10-2 18,1 1 1,0 1-1,1 0 0,0 1 0,0 0 1,1 1-1,0 1 0,1-1 0,1 2 0,-1 0 1,2 0-1,0 1 0,-14 29 0,19-35-72,0 1 1,0 0-1,1 0 0,0 0 0,1 0 0,0 1 0,1-1 1,-1 1-1,2-1 0,-1 1 0,1-1 0,1 1 1,0-1-1,0 1 0,1-1 0,0 0 0,1 1 1,0-1-1,0 0 0,1 0 0,0-1 0,1 1 1,0-1-1,0 0 0,8 10 0,-3-8-15,0-1 0,0 0 0,1 0 0,0-1 0,0 0 0,1-1-1,0-1 1,0 1 0,1-2 0,0 0 0,0 0 0,0-2 0,24 5 0,9-2-1028,-1-3 1,82-3 0,-107-1 392,42 1-1315</inkml:trace>
</inkml:ink>
</file>

<file path=ppt/ink/ink1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5:16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674 53 896,'-1'-8'3117,"-11"-4"571,8 12-3348,0-1 0,-1 0 0,1-1 0,0 1 0,0-1 0,0 1 0,-7-5 0,-24-8 1164,14 12-1062,0 0 0,0 2 0,0 0 0,-34 5 0,43-3-309,1 1 0,0 0-1,0 1 1,1 0-1,-1 1 1,1 0 0,0 0-1,0 1 1,1 1 0,-12 9-1,9-6-14,1 0-1,0 1 0,1 0 1,0 0-1,1 1 0,0 1 0,1 0 1,0 0-1,1 0 0,0 1 1,2 0-1,-1 0 0,2 1 1,0-1-1,0 1 0,2 0 1,0 0-1,0 0 0,2 0 1,-1 0-1,4 25 0,7 14 250,1-1-1,4-1 1,37 93-1,-2-3 238,58 296 142,-78-215-84,-23-173-398,-2 1 1,-2 0-1,-3 0 1,-1 0-1,-3 0 1,-2-1-1,-3 1 1,-1-2-1,-25 71 1,14-67-10,-2-1-1,-31 50 1,44-85-153,0 0 1,-2-1 0,0-1 0,-1 0 0,0 0 0,-1-1-1,-1-1 1,0 0 0,-34 20 0,47-31-94,1-1 0,-1 0 0,0 0 0,0 0 0,0 0 1,0 0-1,0-1 0,0 1 0,0-1 0,0 1 0,0-1 0,0 0 0,0 1 0,0-1 1,-1 0-1,1-1 0,0 1 0,0 0 0,0-1 0,0 1 0,0-1 0,-3 0 0,3-1-17,1 0-1,-1 0 0,1 0 0,-1 0 0,1 0 0,0 0 0,0 0 0,0 0 0,0 0 0,0 0 0,0-1 0,0 1 0,1 0 0,-1-1 0,1 1 0,0 0 0,0-1 0,0 1 0,0 0 0,0-3 0,4 10-13,0 1 0,1-1 0,0 0 0,-1-1-1,1 1 1,1-1 0,-1 0 0,12 6 0,23 21-35,-7-1 48,-1 1 0,46 59 1,-69-77 8,0 0 0,-1 1 1,0 0-1,-1 0 1,-1 1-1,0 0 1,-1 0-1,-1 0 1,-1 0-1,0 1 0,2 20 1,-1 55 51,11 116 45,-12-172-102,-1-1 0,-2 1-1,-1-1 1,-2 1 0,-1-1-1,-10 37 1,-9 17-30,-36 88 1,48-138 36,0 0 0,-5 47 1,7-35-10,-1-12 40,-27 68 1,15-46 133,-4 6 54,15-38-88,1-1-1,-10 44 1,-50 328-28,63-356-103,-18 65 15,15-73-9,1 0 1,-3 37-1,9-32 14,1 0-1,5 70 0,-1-89-13,2-1 0,0 0 0,1 1 0,1-2 0,1 1 0,1-1 0,11 22 0,0 10 63,-16-41-53,0-1 1,1 1-1,-1-1 1,2 0 0,9 16-1,-13-23-15,1 0 0,0 0 0,0 0 0,0 0-1,1 0 1,-1 0 0,0-1 0,1 1 0,-1-1 0,1 0-1,-1 1 1,1-1 0,0 0 0,-1 0 0,1-1 0,0 1 0,0-1-1,0 1 1,-1-1 0,1 0 0,0 0 0,0 0 0,0 0-1,0-1 1,3 0 0,39-13-2,-39 11-10,0 0 0,0 1 0,1 0 0,-1 0 0,0 0 0,1 1 0,0 0 0,-1 0 0,1 1 0,-1 0 0,11 1 1,-12 0-17,0 0 0,0-1 1,0 1-1,0-1 1,0 0-1,0-1 1,7-1-1,11 0-1656,-22 4-3914,-5-8 1911,0-3 356</inkml:trace>
</inkml:ink>
</file>

<file path=ppt/ink/ink1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18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9 4736,'-10'0'2181,"13"-7"-117,-2 5 944,-1 2-1792,0 0-363,0 0 470,1 2-1017,1 0 1,-1 0-1,-1 0 1,1 0-1,0 0 0,0 1 1,-1-1-1,1 0 1,-1 0-1,1 4 0,-19 95 2535,-1 17-1436,16-76-1058,-9 87 676,9-113-818,0 0 1,-1 0-1,-1-1 0,0 1 1,-12 23-1,17-39-197,0 1 0,0-1 0,-1 1 0,1-1-1,0 0 1,0 1 0,-1-1 0,1 0 0,0 1 0,0-1 0,-1 0-1,1 0 1,-1 1 0,1-1 0,0 0 0,-1 0 0,1 0-1,0 1 1,-1-1 0,1 0 0,-1 0 0,1 0 0,0 0 0,-1 0-1,1 0 1,-1 0 0,1 0 0,-1 0 0,1 0 0,0 0 0,-1 0-1,1 0 1,-1 0 0,1 0 0,-1-1 0,1 1 0,0 0-1,-1 0 1,1 0 0,0-1 0,-1 1 0,1 0 0,0 0 0,-1-1-1,1 1 1,0 0 0,-1-1 0,1 1 0,0 0 0,0-1 0,-1 1-1,1 0 1,0-1 0,0 1 0,0-1 0,0 1 0,0 0-1,-1-1 1,1 1 0,0-1 0,0 0 0,-9-28 145,10 28-153,0 0 0,0 0 0,0-1 0,1 1 0,-1 0 0,0 0 0,1 0 0,-1 1 0,1-1 0,-1 0 0,1 0 0,0 1 0,-1-1 0,1 1 0,-1-1 0,1 1 0,0 0 0,2 0 0,-1-1 0,51-26-55,-42 19 37,1 2-1,1-1 1,13-4 0,-22 10 18,3-3 0,1 1 0,0 0 0,0 0 0,0 1 0,0 0 0,0 1 0,0 0 0,0 0 0,1 1 0,-1 1 0,0-1 0,0 1 0,1 1 0,10 2 0,-4 1 0,1 1 0,-1 1 0,0 0 0,0 1 0,-1 1 0,0 0 0,0 1 0,-1 1 0,-1 0 0,18 18 0,-22-19 57,0 0 0,-1 1 0,-1 0 0,1 0 1,-2 1-1,0 0 0,0 0 0,-1 0 0,7 24 0,-11-28-11,0 1-1,0 0 1,-1 0 0,0 0-1,-1-1 1,0 1 0,0 0-1,-1-1 1,0 1 0,0-1-1,-1 1 1,0-1 0,-1 0-1,1 0 1,-11 14 0,7-9 51,-1-1 0,0-1 0,-1 1 1,-1-1-1,0-1 0,0 0 0,-1 0 1,0-1-1,0-1 0,-1 1 1,-1-2-1,1 0 0,-1 0 0,0-1 1,-1-1-1,1 0 0,-1-1 0,0-1 1,0 0-1,0 0 0,-1-2 1,1 1-1,-1-2 0,-23-2 0,-161-9 415,186 9-1136,-33 0 80,28 8-2127,17-5 2351,0 0 0,1-1 0,-1 1 0,1 0 0,-1-1 0,1 1 0,-1 0 0,1 0 0,-1-1 0,1 1 0,-1 0 0,1 0 0,0 0 0,0 0 0,-1 0 0,1 0 0,0-1 0,0 1 0,0 2 0,0 0-3413</inkml:trace>
</inkml:ink>
</file>

<file path=ppt/ink/ink1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19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4608,'3'7'2168,"-6"-18"2362,3 11-3292,21-20 2900,-16 16-3886,0 1 0,1-1 0,0 1 0,0 0 0,0 0 0,0 1 0,0 0 0,0 0 0,1 0 0,-1 1-1,0 0 1,13-1 0,4 2 997,1 2-1,31 4 0,30 3-353,-24-14-1768,2 1-4014,-61 4 4532,-1 0 70,0-1 1,0 1 0,0 0-1,0 0 1,0 0-1,0 1 1,0-1-1,0 0 1,0 0-1,0 0 1,0 1-1,0-1 1,-1 0-1,1 1 1,0-1-1,0 1 1,0-1-1,0 2 1,3 2-2681</inkml:trace>
</inkml:ink>
</file>

<file path=ppt/ink/ink1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19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293 23 8448,'2'8'2105,"0"1"1,-1-1-1,0 1 1,0-1-1,-1 16 1,1 6 1719,4-3-3900,2-5 238,2 10 214,1-1 1,23 45-1,-30-69-309,1-1 0,-1 1 0,1-1 1,1 0-1,-1 0 0,1 0 0,0-1 0,1 0 0,-1 0 0,1 0 1,0 0-1,0-1 0,0 0 0,1 0 0,-1-1 0,13 5 1,-16-8-43,1 0 0,-1 1 0,1-1 1,-1 0-1,1-1 0,-1 1 0,1 0 1,-1-1-1,0 0 0,1 0 0,-1 0 1,0 0-1,1-1 0,-1 1 0,0-1 1,0 0-1,0 0 0,-1 0 0,1 0 1,0 0-1,-1-1 0,1 1 1,-1-1-1,0 0 0,0 1 0,0-1 1,0 0-1,0 0 0,1-4 0,3-5 39,1-1-1,-2 0 0,1 0 0,-2 0 0,0-1 1,3-19-1,0-39 266,-2-84 1,-5 152-75,-1-2 653,4 23-453,13 34-319,72 258-82,-42-109 53,-15-84-109,39 236 115,-64-305-48,-2 0 0,-3 0 1,-1 0-1,-2 0 1,-16 83-1,16-118-33,0 0-1,-1 0 1,0-1 0,-1 1 0,0 0-1,-1-1 1,0 0 0,-1 0-1,-1-1 1,1 0 0,-1 0 0,-1 0-1,0-1 1,-10 9 0,3-6 6,-1 0 0,0-1 1,-1-1-1,0-1 1,0-1-1,-1 0 0,0-1 1,-1-1-1,1-1 1,-1 0-1,0-2 0,-37 3 1,14-4-23,0-2 0,0-3 0,-52-8-1,71 7-21,-1-1-1,1-1 0,1-1 0,-1-2 0,1 0 1,1-1-1,-33-19 0,49 25-3,0 0-1,0 0 1,1-1-1,-1 1 1,1-1-1,0 0 1,0 0-1,1 0 1,-1-1 0,1 1-1,0-1 1,1 0-1,-1 0 1,1 0-1,0 0 1,1 0 0,0 0-1,0-1 1,0 1-1,0 0 1,1-1-1,0 1 1,1 0-1,-1-1 1,1 1 0,2-7-1,2-5-662,0-1 0,1 1 0,1 0 0,1 0 0,1 1-1,0 0 1,16-22 0,9-10-3296</inkml:trace>
</inkml:ink>
</file>

<file path=ppt/ink/ink1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1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4992,'3'-8'7828,"6"10"-3912,16 14-2754,-2-1-501,-13-12-433,1 1 0,0-2 0,0 1 0,0-2 0,0 1-1,0-1 1,0-1 0,16-1 0,6-3-9,48-13 0,-54 10-223,0 2 1,1 1-1,34-2 1,-31 6-780,61 8 1,-81-6 36,0 0 1,-1 1 0,1 1 0,-1-1-1,16 9 1,-2 1-1836</inkml:trace>
</inkml:ink>
</file>

<file path=ppt/ink/ink1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1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6144,'-8'8'9121,"7"6"-5342,9 25-3608,-1-14 1243,12 91-355,-5 1 1,-2 155-1,-20-150-1293,8-121 184,0 0 0,0-1 0,-1 1 0,1 0 0,0 0 0,0 0 1,0-1-1,-1 1 0,1 0 0,0 0 0,-1-1 0,1 1 0,0 0 1,-1-1-1,1 1 0,-1 0 0,1-1 0,-1 1 0,1 0 0,-2 0 1,2-1-184,-1 0 0,0 1 0,1-1 0,-1 0 0,1 0 0,-1 1 0,1-1 0,-1 0 0,0 0 0,1 0 0,-1 0 0,1 0 0,-1 0 0,0 0 0,1 0 0,-1 0 0,1 0 0,-1 0 0,0 0 0,1 0 0,-1-1 0,1 1 0,-1 0 0,1 0 0,-1-1 0,0 1 0,1 0 0,-1-1 0,1 1 0,0-1 0,-1 1 0,1 0 0,-1-1 0,1 1 0,0-1 1,-1 1-1,1-1 0,-1 0 0,-4-9-2711</inkml:trace>
</inkml:ink>
</file>

<file path=ppt/ink/ink1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2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18 6144,'-6'-17'3994,"5"30"2071,4 19-166,-1-13-5141,-1-13-2477,26 163 4107,-15-109-1694,5 63 0,-8-39-422,-4-54-204,-2 1 1,0 0-1,-3 0 0,0 0 1,-6 35-1,-7-26 156,1-22-1262,-5-11-3737,16-9 1788,1-2-212</inkml:trace>
</inkml:ink>
</file>

<file path=ppt/ink/ink1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2.6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10 366 7296,'0'1'450,"-1"-1"1,1 0-1,0 0 1,-1 0-1,1 1 1,-1-1-1,1 0 0,-1 0 1,1 1-1,0-1 1,-1 1-1,1-1 1,0 0-1,-1 1 1,1-1-1,0 1 1,0-1-1,-1 0 1,1 1-1,0-1 0,0 1 1,0-1-1,-1 1 1,1-1-1,0 1 1,0-1-1,0 1 1,0 0-1,-1 27 2569,6 30-3415,-4-56 837,2 21 14,1-1 0,1 0-1,1 0 1,1 0 0,1-1-1,12 22 1,-13-30-381,0 0-1,1-1 0,1 0 0,0-1 1,0 0-1,1 0 0,1-1 1,0 0-1,0-1 0,15 9 1,-17-12-23,0-1 0,1-1 1,0 0-1,0-1 0,0 1 1,0-2-1,1 0 0,-1 0 1,0-1-1,13 1 0,2-3 138,-1 0 0,48-9-1,-44 3-67,0 0 1,-1-2-1,0-1 0,0-2 1,-1 0-1,-1-1 0,0-2 1,-1-1-1,-1 0 0,0-2 1,-1-1-1,-1 0 0,-1-2 1,-1 0-1,17-25 0,-29 36-105,-1 0-1,0-1 0,-1 1 0,0-1 0,-1 0 0,0-1 0,-1 1 0,0-1 0,-1 1 1,0-1-1,-1 0 0,0 0 0,-1 0 0,0 1 0,-1-1 0,0 0 0,-1 0 0,-1 1 1,0-1-1,0 1 0,-1-1 0,0 1 0,-11-18 0,9 16-15,-2 0 0,0 1 0,0 0 0,-1 1 0,0 0 0,-1 1 0,0-1 0,-1 2 0,0 0 0,0 0 0,-19-10 0,23 14 0,-13-8-12,0 1 0,-1 1 1,0 1-1,-1 0 0,0 2 0,0 1 0,-1 0 0,-29-4 0,28 7-4,1 1 0,-1 1 0,1 2 0,-1 0 0,1 1 0,-1 1 0,-42 10 0,53-10-23,0 0 0,1 1-1,-1 1 1,1 0-1,0 1 1,0 0 0,1 1-1,-1 0 1,1 1 0,1 0-1,-1 1 1,-11 10-1,15-11-72,0 1 0,0 0 0,1 0 0,0 1 0,0-1 0,1 1 0,0 0 0,1 1 0,0-1 0,0 1 0,1 0 0,0 0 0,1 0 0,0 0 0,0 0 0,1 1 0,1 15 0,0-10-428,2 0 1,0 0-1,0 0 1,2-1-1,0 1 1,0-1-1,2 0 1,0 0-1,0 0 1,2-1-1,10 16 1,45 48-3130,-3-9-64</inkml:trace>
</inkml:ink>
</file>

<file path=ppt/ink/ink1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3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7296,'0'0'229,"-1"0"0,1-1 1,0 1-1,0 0 0,0 0 1,0-1-1,0 1 0,0 0 1,0 0-1,0-1 0,0 1 0,0 0 1,0 0-1,0 0 0,0-1 1,0 1-1,0 0 0,0 0 1,1-1-1,-1 1 0,0 0 1,0 0-1,0 0 0,0-1 0,0 1 1,0 0-1,1 0 0,-1 0 1,0 0-1,0-1 0,0 1 1,0 0-1,1 0 0,-1 0 1,0 0-1,0 0 0,0 0 0,1-1 1,-1 1-1,0 0 0,1 0 1,16-3 3882,28 3-3592,-33 0-64,183 1 1230,-174 0-1906,47-2-1293,-22-4-3026,-31 4 1574</inkml:trace>
</inkml:ink>
</file>

<file path=ppt/ink/ink1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3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8448,'15'0'13194,"1"-1"-11861,39-4-325,1 3-1,98 9 1,-140-6-745,-8-1-406,-1 1 0,1 0 1,-1 0-1,1 0 1,-1 1-1,10 3 1,12 13-5388,-21-12 2308</inkml:trace>
</inkml:ink>
</file>

<file path=ppt/ink/ink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0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262 0 1664,'-71'13'1980,"55"-11"-1659,0 0-1,0 1 1,1 1-1,-1 0 1,1 1-1,-27 13 1,36-15-264,0 1 1,1 0-1,-1 0 1,1 0-1,0 0 0,0 1 1,-7 8-1,11-12-38,1-1 0,-1 1 0,1 0 0,0-1 0,-1 1 1,1 0-1,0 0 0,-1-1 0,1 1 0,0 0 0,0 0 0,0-1 0,0 1 0,0 0 0,0 0 0,0 0 0,0-1 0,0 1 0,0 0 0,0 0 0,0 0 0,1-1 0,-1 1 0,0 0 0,1 0 1,-1-1-1,1 2 0,1-1 1,0 1 1,0 0-1,0-1 1,0 1-1,0-1 1,0 0-1,1 0 1,-1 0-1,0 0 1,1 0-1,-1 0 1,1-1-1,3 1 1,268 48 1439,-179-34-1022,-58-6-277,0 1 0,0 2 0,41 19-1,-62-25-120,-7-2 1,0 0 0,-1 0-1,1 1 1,-1 0 0,0 0 0,-1 1-1,1 0 1,-1 0 0,0 1 0,8 10-1,-12-13-12,-1-1-1,0 1 0,0 0 1,0 0-1,0 0 0,0 0 0,-1 0 1,0 0-1,0 1 0,0-1 1,0 0-1,-1 1 0,1-1 0,-1 1 1,0-1-1,-1 0 0,1 1 1,-1-1-1,0 0 0,0 1 0,0-1 1,-1 0-1,1 0 0,-3 5 1,-3 3 59,-1 1 1,-1-1-1,0-1 1,0 1-1,-1-2 1,0 1-1,-1-1 1,0-1-1,-1 0 1,0 0-1,0-2 0,-1 1 1,0-1-1,0-1 1,-1-1-1,-18 6 1,-4 0 41,1-2 0,-1-2 0,-1-1 0,1-2 0,-49-1 0,-2-8-10,82 5-141,1 0 0,-1-1 0,1 0 0,-1 0-1,1-1 1,-1 1 0,1-1 0,0 0 0,0 0 0,0 0-1,0-1 1,0 1 0,0-1 0,-6-6 0,10 9-13,-1-1 0,1 1 0,-1 0 0,1-1 0,0 1 0,-1-1 0,1 1 0,0-1 0,-1 1 0,1-1 0,0 0 1,0 1-1,0-1 0,-1 1 0,1-1 0,0 1 0,0-1 0,0 0 0,0 1 0,0-1 0,0 1 0,0-1 0,0 0 0,0 1 0,0-1 1,1 1-1,-1-1 0,0 0 0,0 1 0,1-1 0,-1 1 0,0-1 0,0 1 0,1-1 0,-1 1 0,1-1 0,-1 1 0,0 0 1,1-1-1,-1 1 0,1-1 0,0 1 0,24-7-1663,2 7 34</inkml:trace>
</inkml:ink>
</file>

<file path=ppt/ink/ink1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6:24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109 366 5888,'-20'0'10740,"3"12"-6048,-11 30-1941,22-32-1457,4-4-1151,-1 0 1,1 0 0,1 0-1,-1 0 1,1 1 0,0-1 0,1 1-1,-1-1 1,1 1 0,2 9-1,10 68 538,30 151 343,-39-221-945,-1-1-1,2 1 1,0-1 0,0 0 0,1 0-1,13 23 1,-14-30 12,1 0 0,-1 0 1,1-1-1,0 1 0,1-1 0,-1 0 1,1-1-1,0 0 0,0 0 0,1 0 1,-1 0-1,1-1 0,0 0 0,13 4 1,-3-4-36,-1 0 1,1-1 0,0 0 0,0-2 0,0 0-1,0 0 1,0-2 0,-1 0 0,1-1-1,-1-1 1,1 0 0,-1-1 0,24-12-1,-9 3 50,-1-1 0,0-2 0,-1-1-1,-2-1 1,49-43 0,-64 50-126,1-1-1,-2 0 1,0-1 0,0-1 0,-1 1-1,-1-2 1,-1 1 0,0-1 0,-1 0-1,-1-1 1,0 0 0,-1 0 0,-1 0-1,-1 0 1,0-1 0,-1 1 0,-1-1-1,-1 0 1,-3-33 0,-6 18-87,-2 1 0,-1 0 1,-1 1-1,-2 1 0,-1 0 1,-31-44-1,32 55-2,-1 0-1,0 2 1,-1 0 0,-1 0-1,0 2 1,-2 0 0,-33-19-1,37 23 37,0 1-1,-1 1 1,0 1 0,0 0-1,-1 1 1,0 1-1,0 0 1,-33-4-1,40 8 44,1 2 0,-1-1 0,1 1 0,-1 1 0,1 0 0,0 0 0,-1 1 0,1 0 0,0 1 0,0 0-1,0 1 1,0 0 0,1 1 0,0-1 0,0 2 0,0-1 0,0 1 0,1 1 0,0 0 0,0 0 0,-8 10 0,2-1-64,1 1-1,1 1 1,0 0 0,1 0 0,1 1-1,1 1 1,0-1 0,2 1 0,0 1 0,2-1-1,-4 23 1,6-22-524,1 0-1,1 0 0,2 0 1,0-1-1,0 1 0,10 37 1,4 22-2860</inkml:trace>
</inkml:ink>
</file>

<file path=ppt/ink/ink1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2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 4864,'14'1'5329,"-2"1"-640,1-6-4446,15-5 50,1 1 1,-1 1-1,1 2 1,49-4-1,124 8-47,-127 2-2767,92-8 1,-122 1 451</inkml:trace>
</inkml:ink>
</file>

<file path=ppt/ink/ink1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3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 5760,'9'-4'2816,"25"4"-1920,-25 0 4480,19-12-4992,-5 5 0,38-2 128,-8 2-1,40-2-639,-17 5 1,22-8 127,-18 5 127,14 7-1278,-17 0-1,-3 7-896,-13 5 0</inkml:trace>
</inkml:ink>
</file>

<file path=ppt/ink/ink1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3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6272,'133'49'11157,"136"41"-9456,21 9-1226,-229-75-354,-18-8 120,47 26 0,-75-34-129,-1 1 0,0 0 0,-1 1 0,0 1 0,-1 0-1,20 23 1,-21-20 66,0 0-1,-1 0 0,-1 0 1,-1 1-1,0 1 0,-1 0 1,0 0-1,-1 0 0,7 34 1,-12-40-110,0 1 1,0-1-1,-1 0 0,0 1 1,-1-1-1,0 0 0,0 0 1,-1 1-1,-1-1 0,0 0 1,0-1-1,-1 1 0,0 0 1,-1-1-1,0 0 0,0 0 1,-1-1-1,-9 12 0,-7 3 16,0-1 1,-1-1-1,-2-1 0,0-2 0,-1 0 0,0-1 0,-35 15 0,18-12-496,-1-1 0,-1-3 0,0-2 1,-54 10-1,78-20-1131,-1-2 0,-29 0-1,12-2-1527</inkml:trace>
</inkml:ink>
</file>

<file path=ppt/ink/ink1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5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984 98 896,'-2'-2'255,"0"1"-1,1-1 1,-1 1-1,0-1 1,1 0 0,0 0-1,-1 0 1,1 0 0,0 0-1,0 0 1,0 0-1,1 0 1,-1 0 0,0-1-1,1 1 1,-1 0-1,1 0 1,0-1 0,0-3-1,0 4-135,0 0 0,0-1 0,0 1-1,0 0 1,-1 0 0,1 0 0,-1 0-1,1 0 1,-1 0 0,0 0 0,0 0-1,0 0 1,0 0 0,0 0-1,0 0 1,0 0 0,-1 1 0,1-1-1,0 1 1,-1-1 0,0 1 0,1-1-1,-1 1 1,0 0 0,0 0 0,-3-2-1,1 2 57,0 0 0,-1 0 0,1 1 0,-1-1 0,1 1 0,-1 0 0,1 0 0,-1 1 0,0-1 0,1 1 0,0 0 0,-1 0 0,-6 3 0,-63 31 862,27-12-513,32-17-398,0 1 0,0 0 0,0 1 0,1 1 0,0 0 0,1 1 0,0 0 0,0 1 0,1 1 0,1 0 0,0 0 0,0 1-1,1 0 1,1 1 0,1 0 0,0 1 0,0 0 0,1 0 0,1 1 0,-5 23 0,1 1 49,3 1 1,1 0-1,2 0 0,2 1 1,2-1-1,10 83 0,6-26 246,51 164 0,-11-91-98,-30-100-304,-3 0 0,19 111 0,-38-155 16,-2-1 0,-1 1 1,0 0-1,-3 0 0,0-1 1,-1 1-1,-2-1 0,0 0 1,-2 0-1,-18 45 0,16-51 85,-1-1-1,0 0 1,-1-1-1,-1 0 1,-1 0-1,-1-1 1,0-1-1,-1-1 1,-1 0-1,0 0 1,-1-2-1,0 0 0,-1-1 1,-36 17-1,52-28-98,0 0 0,0-1 0,0 1 0,0 0 0,1 0-1,-1 0 1,0 1 0,0-1 0,1 0 0,-1 1 0,0-1-1,1 1 1,0-1 0,-3 3 0,4-2-4,1-1 1,-1 0-1,0 1 1,0-1-1,1 0 1,-1 1-1,0-1 1,1 0 0,-1 0-1,1 1 1,0-1-1,-1 0 1,1 0-1,0 0 1,0 0-1,0 0 1,0 0-1,0 0 1,0 0-1,0 0 1,0-1-1,0 1 1,0 0-1,0-1 1,3 2-1,19 16 66,0 0-1,-1 2 0,-1 1 0,-1 1 0,-1 0 0,0 1 1,-2 2-1,-1-1 0,21 46 0,-21-35-9,-3 0 1,-1 1-1,-1 0 0,-2 1 0,-2 0 1,-1 0-1,1 56 0,-7-36 215,-2 0 0,-3 1 0,-15 71 0,-4-25 182,-48 181 703,-92 222 256,11-44-612,141-425-759,-222 902 1371,221-866-1216,3 0 1,0 105-1,10-165-189,0 0 0,2-1 0,-1 1 0,2-1 0,7 25 0,-9-34-22,1 1 1,0-1-1,0 0 0,0 1 1,0-1-1,1 0 0,0 0 0,-1-1 1,1 1-1,1-1 0,-1 1 1,0-1-1,1 0 0,0 0 0,0 0 1,-1-1-1,2 1 0,-1-1 1,0 0-1,8 2 0,-3-2-116,0-1 0,0 0 0,0-1 0,0 0 0,1-1 0,-1 1 0,0-2 0,0 1 0,0-1 0,0-1 0,-1 0 0,1 0 0,-1 0 0,13-8 0,4-3-1170,-1-1-1,0-1 1,27-25-1,5-5-2427</inkml:trace>
</inkml:ink>
</file>

<file path=ppt/ink/ink1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7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9 5632,'0'28'7287,"0"57"158,1-46-6936,1-1 0,2 0 0,17 75-1,-19-107-471,-1 0-1,2-1 1,-1 1-1,0 0 1,1-1-1,0 1 1,1-1-1,-1 0 1,1 0-1,0 0 1,8 7-1,-8-9-31,0-1 0,1 1 0,-1-1 0,1 0 0,0 0 0,-1 0 0,1-1 0,0 1 0,0-1 0,0-1-1,0 1 1,0-1 0,1 1 0,8-2 0,-5 0-3,-1 0-1,1 0 1,-1-1-1,0 0 1,0 0-1,0-1 1,0 0 0,0-1-1,0 1 1,-1-1-1,0-1 1,9-6-1,-5 2-4,-1-1-1,0 0 1,-1 0-1,0 0 1,-1-1-1,0-1 0,8-14 1,-6 5 57,0 0 0,-1-1 0,-1 0 1,-1-1-1,-1 1 0,-1-1 0,-1-1 0,-1 1 0,-1-25 1,-10 5 494,5 33-234,7 30-177,61 247-51,-32-146 5,-5 0 0,17 176 0,-43-263-44,-1 0 0,-2 0 0,-1-1 0,-2 1 0,-1-1 0,-12 44 0,12-62-5,0-1 0,-1 1 0,-1-1 0,0 0 0,0 0 0,-2-1 0,0 0 0,0-1 0,-1 1 0,-1-2 0,0 0 0,0 0 0,-1-1 0,0 0 0,-27 15 0,22-16-4,0-1 1,-1 0-1,0-2 1,0 0-1,-1-1 1,0 0-1,1-2 1,-1 0-1,-1-1 1,1-2-1,0 1 0,-37-6 1,44 3-39,-1 0 0,1-1 0,0-1 0,0 0 0,0-1 0,1 0 0,0 0 0,0-1 0,0-1 0,1 0 0,-1 0 0,2-1-1,-1-1 1,1 1 0,1-1 0,-1-1 0,1 0 0,1 0 0,0 0 0,-9-20 0,12 22-33,1 0-1,0 0 0,1 0 1,0 0-1,0-1 1,1 1-1,0-1 1,1 1-1,-1-1 0,2 1 1,-1-1-1,1 1 1,0 0-1,1-1 0,0 1 1,0 0-1,1 0 1,0 0-1,1 0 1,-1 0-1,8-9 0,-4 6-417,0 0-1,1 1 1,0 0-1,1 1 1,18-16-1,-17 17-639,1 1 0,-1 0-1,1 1 1,0 0-1,22-8 1,2 1-2131</inkml:trace>
</inkml:ink>
</file>

<file path=ppt/ink/ink1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7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5888,'4'13'2944,"15"-13"-1536,-15 0 3840,15 0-4864,-4 0 0,18 0 511,-9 0 1,13 0-1024,-9 0 0,24-8 512,-15 3 128,11 2-896,-7-1 128,-4 0-1407,-8 1-1,-4 3-768,-7 0 128</inkml:trace>
</inkml:ink>
</file>

<file path=ppt/ink/ink1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7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7424,'14'-7'3712,"18"4"-3072,-23-3 6783,16 6-7039,-7 0 0,16 6 0,-6-6 128,24 3-768,-11-3 128,12 0-128,-16 0 0,1 0-2048,-6 0 129,-7-3-385,-8 3 0</inkml:trace>
</inkml:ink>
</file>

<file path=ppt/ink/ink1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8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7424,'5'-3'3712,"27"10"-4224,-21-7 6655,44-4-5375,-7 4 0,27-10-768,-18 1 0,17 5-1919,-17 1 127,-5-3-256,-15 6 0</inkml:trace>
</inkml:ink>
</file>

<file path=ppt/ink/ink1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49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139 295 2944,'8'-8'1094,"-1"0"1,0 0-1,0-1 1,-1 1-1,0-2 1,-1 1-1,6-13 1,10-16 1242,-11 24-1954,0 0 0,0 1 0,2 1 0,-1-1 0,2 2 0,-1 0 0,2 0 0,-1 1 0,23-12 0,-24 15-74,1 1 0,0 0 0,0 1 1,0 1-1,1 0 0,-1 0 1,1 1-1,0 1 0,0 1 0,0 0 1,0 0-1,15 2 0,-25 0-253,-1-1 0,1 1 0,0 0-1,0 0 1,-1 0 0,1 0-1,0 1 1,-1-1 0,0 1 0,1 0-1,-1 0 1,0 0 0,0 1-1,0-1 1,0 1 0,0-1 0,-1 1-1,4 5 1,-3-3 5,0 1 0,0-1 0,-1 1 0,0 0 0,0 0 0,0 0 0,-1-1 0,0 2 0,0-1 0,0 10 0,-1 1 21,-2 0 0,1 1 0,-2-1 0,0 0 0,-1 0 0,-12 30 0,4-20-21,-1 0 0,-1-1 0,-2 0 0,-29 37 0,15-22 18,-130 154 305,146-176-362,-2-2-1,0 0 0,-1-1 1,0 0-1,-1-1 0,-1-2 1,0 0-1,-1 0 0,-1-2 1,-38 16-1,56-26-23,0 0 1,0-1-1,1 1 1,-1-1-1,0 1 1,0-1-1,0 0 0,0 0 1,0 0-1,0-1 1,1 1-1,-1-1 1,0 1-1,0-1 1,0 0-1,1 0 0,-1 0 1,1-1-1,-1 1 1,1 0-1,-1-1 1,1 0-1,-4-2 1,5 2-1,0 0-1,0 0 1,-1 0 0,1 0 0,1 1 0,-1-1 0,0-1 0,0 1 0,1 0 0,-1 0 0,1 0 0,0 0 0,-1 0 0,1 0 0,0-1 0,0 1 0,0 0 0,1 0 0,-1 0 0,1 0 0,-1 0 0,1 0 0,-1 0 0,1 0 0,0 0 0,0 0 0,0 0-1,0 0 1,1 0 0,-1 0 0,0 1 0,1-1 0,2-2 0,2-3 54,1 0 0,0 1 0,0-1 0,0 1 0,1 1 0,0-1 0,10-4 0,-15 8-28,0 1-1,0 0 0,0-1 1,0 1-1,0 0 1,1 0-1,-1 1 0,0-1 1,1 1-1,-1-1 0,1 1 1,-1 0-1,0 0 1,1 1-1,-1-1 0,1 1 1,-1 0-1,0 0 1,0 0-1,1 0 0,-1 0 1,0 1-1,0-1 0,0 1 1,4 3-1,7 9 272,-1 0 1,-1 1-1,21 33 0,-19-27 266,29 35 1,-39-52-506,0-1 0,0 1 0,0-1 0,1 0-1,-1 0 1,1 0 0,0-1 0,0 0 0,0 1 0,0-2 0,0 1-1,1-1 1,-1 0 0,0 0 0,1 0 0,5 0 0,1-2 20,0 1 1,0-2-1,-1 1 0,1-2 1,19-5-1,37-15 7,121-59 1,-32-8-5349,-113 63 1531</inkml:trace>
</inkml:ink>
</file>

<file path=ppt/ink/ink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0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260 223 3072,'6'-6'283,"1"0"1,-1 0-1,1 1 1,0 0 0,1 0-1,-1 1 1,16-7-1,-15 8-46,0-1-1,0-1 0,0 0 1,0 0-1,-1 0 1,1-1-1,10-11 1,-14 13-123,0-1-1,-1 1 1,0-1 0,0 0 0,0 1-1,0-1 1,-1-1 0,3-9-1,-4 14-98,-1-1-1,0 0 0,1 1 0,-1-1 1,0 0-1,0 0 0,0 0 0,-1 1 1,1-1-1,0 0 0,-1 1 0,1-1 0,-1 0 1,1 1-1,-1-1 0,0 0 0,0 1 1,0-1-1,0 1 0,0-1 0,0 1 1,0 0-1,0 0 0,-1-1 0,1 1 0,0 0 1,-1 0-1,1 0 0,-1 0 0,1 0 1,-1 1-1,-2-2 0,-6-2 125,0 0 1,0 0-1,-1 1 0,1 1 0,-1 0 0,0 0 1,0 1-1,1 0 0,-1 1 0,0 0 0,0 1 1,0 0-1,0 1 0,-15 4 0,9-1-3,0 1-1,1 0 0,0 2 1,0 0-1,1 0 1,0 2-1,0 0 0,-16 15 1,24-19-60,0 1 0,1-1 0,0 1 1,0 1-1,1-1 0,0 1 0,0 0 0,1 0 1,0 0-1,0 1 0,1-1 0,0 1 1,0 0-1,1 0 0,1 0 0,-1 0 0,1 0 1,1 1-1,0-1 0,0 0 0,1 0 1,2 12-1,-1-9 16,1-1 0,0 0 0,1 0 1,1 0-1,-1 0 0,2-1 0,-1 0 1,1 0-1,1-1 0,0 1 0,0-1 0,1-1 1,0 1-1,1-1 0,-1-1 0,2 0 1,13 9-1,-7-7 13,1 0-1,-1-2 1,2 0 0,-1 0-1,1-2 1,0 0 0,0-1 0,0-1-1,34 1 1,-32-4-589,0-1 0,0 0 0,0-2 1,0-1-1,28-8 0,-32 8-345,-10 3 380,-1-1 1,1 1-1,-1-1 1,1 0 0,-1-1-1,8-4 1,-1-13-1621</inkml:trace>
</inkml:ink>
</file>

<file path=ppt/ink/ink1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4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5120,'0'-1'314,"0"0"1,0-1 0,0 1-1,0 0 1,0 0-1,0 0 1,0-1-1,0 1 1,1 0 0,-1 0-1,0 0 1,1 0-1,-1 0 1,1-1-1,0 1 1,-1 0-1,1 0 1,0 0 0,-1 1-1,1-1 1,0 0-1,0 0 1,0 0-1,0 0 1,0 1 0,0-1-1,0 1 1,2-2-1,0 1-63,0 1-1,-1 0 1,1-1-1,0 1 1,0 0-1,0 1 1,0-1-1,0 0 1,-1 1-1,1-1 1,5 3-1,3 1-86,0 1 0,0 0 1,0 0-1,15 12 0,4 8 783,-1 2 1,39 47 0,-41-43-719,369 347 197,-371-345-1688,-24-32 1090,-1 0-1,1-1 1,-1 1-1,1 0 1,-1 0-1,0 1 1,1-1-1,-1 0 1,0 0-1,0 0 1,1 0-1,-1 0 1,0 0-1,0 0 1,0 0-1,-1 0 1,1 0-1,0 1 1,0-1-1,0 0 1,-1 0-1,1 0 1,-1 0-1,1 0 1,-1 0-1,1 0 1,-1 0-1,1 0 1,-1-1-1,0 1 1,1 0-1,-2 1 1,-7 2-2537</inkml:trace>
</inkml:ink>
</file>

<file path=ppt/ink/ink1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4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766 0 6144,'-37'39'3072,"-24"-3"-1664,51-32 4352,-31 37-5633,7-8 1,-32 26 0,15-20 0,-35 25-256,26-18 128,-25 2-383,24-14 127,1-5-1024,12-10 0,11-12-896,8 2 128</inkml:trace>
</inkml:ink>
</file>

<file path=ppt/ink/ink1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5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6 257 5120,'-1'-2'258,"-3"-14"1390,4 16-1596,0 0 1,0-1 0,0 1-1,0 0 1,0 0 0,0-1-1,0 1 1,0 0 0,0 0-1,0-1 1,0 1-1,0 0 1,0 0 0,1-1-1,-1 1 1,0 0 0,0 0-1,0-1 1,0 1 0,1 0-1,-1 0 1,0 0 0,0-1-1,1 1 1,-1 0 0,0 0-1,0 0 1,1 0 0,-1 0-1,0 0 1,0 0 0,1-1-1,-1 1 1,0 0-1,1 0 1,-1 0 0,0 0-1,0 0 1,1 0 0,-1 0-1,1 1 1,6-8 4385,4-12-4539,-8 13 521,8-14-4,2 1 0,0 0 0,1 1 0,1 0 0,20-18-1,-26 28-146,1 1-1,0 0 1,0 0-1,0 1 1,1 0-1,0 1 1,0 0-1,1 0 1,-1 2-1,1-1 1,21-2-1,-30 5-213,-1 1 0,1 0 0,-1-1 0,0 1 0,1 0 0,-1 1-1,1-1 1,-1 0 0,0 1 0,1-1 0,-1 1 0,0 0-1,1 0 1,-1 0 0,0 0 0,0 0 0,0 0 0,0 0 0,0 1-1,0-1 1,0 1 0,2 3 0,-1-1-13,-1-1 1,1 1-1,-1 1 0,0-1 1,-1 0-1,1 0 0,-1 1 0,0-1 1,0 1-1,0-1 0,0 8 1,-1 4-10,0 1 1,-1 0 0,-1-1-1,0 1 1,-2-1 0,-5 19 0,-1-6-45,-1 0 1,-1-1-1,-22 35 1,26-49 88,-1-1 0,0 0 0,-1 0 0,-1-1 1,0-1-1,0 0 0,-1 0 0,-22 14 0,31-23-50,-1 0 1,0 0-1,0-1 0,0 1 1,0-1-1,0 0 0,-1-1 0,1 1 1,0-1-1,0 1 0,-1-1 1,-6-1-1,-3 1 137,13 0-15,38 0 596,-14 4-520,0 0 1,-1 1-1,27 10 0,50 11-71,-90-25-287,0 0 0,1 0 0,-1-1 0,0 0 0,0 0 0,1-1 0,-1-1 0,17-4 0,14-10-2290,4 0-4990,-33 12 4319</inkml:trace>
</inkml:ink>
</file>

<file path=ppt/ink/ink1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5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1 131 6912,'0'-1'242,"0"1"1,0 0 0,0 0-1,0-1 1,0 1-1,0 0 1,0-1-1,0 1 1,0 0 0,0 0-1,0-1 1,0 1-1,0 0 1,0-1-1,0 1 1,0 0 0,1 0-1,-1-1 1,0 1-1,0 0 1,0 0 0,0-1-1,1 1 1,-1 0-1,0 0 1,0 0-1,0-1 1,1 1 0,-1 0-1,0 0 1,0 0-1,1 0 1,-1 0-1,0-1 1,1 1 0,-1 0-1,0 0 1,1 0-1,18-2 2605,25 5-3477,-39-2 1496,13-1-766,0 0 1,0-1-1,0-1 0,0-1 0,0 0 0,0-1 0,21-9 0,14-2 550,54-16-272,81-19-1097,-161 49-1185,-19 1-1141,-8 0 357</inkml:trace>
</inkml:ink>
</file>

<file path=ppt/ink/ink1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6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6784,'1'-8'1460,"2"9"3842,1 10 956,-3 0-5092,1 195 2386,0-94-3663,-1-3-4695,-1-109 1712</inkml:trace>
</inkml:ink>
</file>

<file path=ppt/ink/ink1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7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7296,'-2'34'12004,"-3"17"-7714,-6 83-5037,9-81 2821,2 63-624,1-118-1450,0 0 0,0 0 0,1 0 0,-1 0 0,0 0 0,1 0 0,-1 0-1,1 0 1,0 1 0,0-1 0,-1 1 0,1-1 0,4-1 0,29-19 18,-33 21-13,13-7 26,0 1 1,1 1-1,0 0 1,0 1 0,1 1-1,-1 0 1,1 2-1,0-1 1,0 2 0,0 1-1,0 0 1,0 1-1,0 0 1,0 2 0,0 0-1,-1 1 1,1 0-1,-1 1 1,0 1 0,-1 1-1,1 0 1,-1 1-1,-1 1 1,1 0 0,-2 1-1,17 15 1,-29-24-32,26 22 71,0 1 0,-2 2 0,-1 0 0,-1 2 0,28 43 0,-49-67-44,-1-1-1,1 1 0,-1 0 0,0-1 0,-1 1 0,1 0 0,-1 0 0,1 0 0,-1 0 1,0 0-1,0 0 0,-1 0 0,1-1 0,-1 1 0,0 0 0,0 0 0,0-1 0,-1 1 1,1 0-1,-1-1 0,0 1 0,0-1 0,0 0 0,0 0 0,-1 0 0,1 0 0,-5 4 1,0 1 25,-1-1 1,0 0 0,-1 0 0,0 0-1,0-1 1,0-1 0,-1 1 0,1-1-1,-14 4 1,-2-1 45,-1 0 0,1-2 0,-2 0 0,-45 2 0,55-8-103,1 0 1,-1-1-1,0-1 0,1-1 1,-1 0-1,1-1 0,0-1 1,-29-13-1,-16-16-3323,53 32 845,6 2-2756,2 0 1762</inkml:trace>
</inkml:ink>
</file>

<file path=ppt/ink/ink1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7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33 6016,'0'0'156,"0"-1"0,0 1 1,-1 0-1,1 0 0,0 0 0,0 0 0,0 0 1,0-1-1,0 1 0,0 0 0,0 0 1,0 0-1,-1 0 0,1-1 0,0 1 1,0 0-1,0 0 0,0 0 0,0 0 0,0-1 1,0 1-1,0 0 0,0 0 0,0 0 1,0-1-1,0 1 0,0 0 0,0 0 1,1 0-1,-1 0 0,0-1 0,0 1 1,0 0-1,0 0 0,0 0 0,0 0 0,0-1 1,0 1-1,1 0 0,-1 0 0,0 0 1,0 0-1,0 0 0,0 0 0,0-1 1,1 1-1,-1 0 0,0 0 0,0 0 0,0 0 1,0 0-1,1 0 0,-1 0 0,0 0 1,0 0-1,0 0 0,1 0 0,-1 0 1,0 0-1,0 0 0,0 0 0,1 0 1,-1 0-1,0 0 0,0 0 0,29-6 3465,49-3-4092,-59 7 1729,5 1-634,1 1 0,-1 1 0,1 0 0,39 10 0,-32-6-563,48 3 0,-68-8-674,-1 0-1,1-1 1,0 0 0,-1-1 0,1 0 0,-1-1 0,21-8-1,-15 3-2180,-2 4-171</inkml:trace>
</inkml:ink>
</file>

<file path=ppt/ink/ink1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7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9472,'3'8'780,"1"0"0,0-1 0,0 0 0,1 0 0,0 0 0,0-1 1,0 0-1,1 0 0,0 0 0,0 0 0,8 4 0,35 36 3085,-27-26-3665,1 0-1,1-1 1,0-2-1,1-1 1,34 17-1,1 2 332,-13-8-237,-28-17-378,0 0-1,-1 2 0,-1 0 1,0 1-1,29 28 1,-44-37-5899,-6-8 1865,1 1 4342,-6-8-3424</inkml:trace>
</inkml:ink>
</file>

<file path=ppt/ink/ink1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8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692 0 7936,'-14'9'3968,"-9"21"-3072,17-24 7423,-17 8-7551,4-2 128,-28 24 128,14-9 0,-19 21-1536,15-9 128,-34 7 896,16-7 0,-17 20-512,16-15 0,-5-5-768,13-5 128,7-6-2560,7-4 128</inkml:trace>
</inkml:ink>
</file>

<file path=ppt/ink/ink1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8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6016,'46'7'11391,"263"-43"-8575,-249 31-2075,115 4 0,-73 4-2735,-100-3 1716,-1 0 158,-1 0 1,1 0-1,-1 0 0,1 0 0,-1 0 0,1 0 1,-1 0-1,1 0 0,-1 0 0,1 0 0,-1 0 0,1 0 1,-1 0-1,1-1 0,-1 1 0,1 0 0,-1 0 1,1-1-1,-1 1 0,1 0 0,-1 0 0,1-1 0,-1 1 1,0 0-1,1-1 0,-1 1 0,0-1 0,1 1 1,-1 0-1,0-1 0,0 1 0,1-1 0,-1 0 1,1-7-2569</inkml:trace>
</inkml:ink>
</file>

<file path=ppt/ink/ink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1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2944,'8'6'343,"0"0"-1,0 1 1,-1-1-1,0 2 1,0-1 0,0 1-1,-1 0 1,-1 0 0,1 1-1,-1-1 1,0 1 0,-1 1-1,0-1 1,3 14-1,7 20 801,14 81-1,-26-116-936,-1-5-97,0 0 1,0 1 0,0-1-1,-1 0 1,1 1-1,-1-1 1,0 0 0,0 1-1,0-1 1,0 0-1,-1 1 1,1-1 0,-1 0-1,0 1 1,0-1-1,-2 4 1,0-13-17,0 0 1,1 1-1,-1-1 0,1 0 1,1 0-1,-1 0 0,-1-10 1,1-2-90,0 1 1,1-2-1,1 1 0,1 0 1,1 1-1,0-1 1,1 0-1,1 0 1,1 1-1,0 0 1,1 0-1,1 0 1,10-16-1,-13 24 4,2 0-1,-1 1 1,1 0 0,0 0 0,1 0-1,0 1 1,0 0 0,1 0 0,0 1-1,0 0 1,0 0 0,1 1 0,0 0-1,0 0 1,0 1 0,0 1 0,1-1-1,0 2 1,-1-1 0,1 1 0,0 0-1,0 1 1,0 1 0,18 0 0,1 3 69,-1 1 0,0 1 0,0 1 0,0 2 0,-1 1 0,0 1 0,0 1 0,-1 1 0,-1 2 0,0 0 0,-1 2 0,-1 1 0,0 0 0,-1 2 0,-1 1 0,-1 0 0,33 44 0,-52-62-109,1 0-1,-1 0 1,1 1 0,-1-1-1,0 0 1,0 1 0,0-1-1,0 1 1,0-1-1,0 1 1,-1-1 0,1 1-1,-1 0 1,0-1 0,0 1-1,0 0 1,0-1-1,0 1 1,-1 0 0,1-1-1,-2 4 1,1-5-167,0 1 0,0 0 0,0-1 0,-1 1 0,1-1-1,-1 1 1,1-1 0,-1 1 0,1-1 0,-1 0 0,0 0 0,1 0 0,-1 0 0,0 0 0,0 0 0,0-1 0,0 1 0,0-1 0,0 1 0,0-1 0,0 0 0,0 1-1,0-1 1,0 0 0,0 0 0,0-1 0,0 1 0,-2-1 0,-11-4-1614</inkml:trace>
</inkml:ink>
</file>

<file path=ppt/ink/ink1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8:59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9 7680,'-7'-8'5847,"7"9"3404,1 8-6854,1 7-3423,30 279 3543,-18-49-2176,-14-238-277,0 0 1,0 0-1,0 0 0,-1 0 0,-4 16 0,5-23-114,0 0 0,-1 0 1,1 1-1,-1-1 0,1 0 0,-1 0 0,1 1 0,-1-1 0,0 0 0,1 0 0,-1 0 0,0 0 0,0 0 0,0 0 0,0 0 0,0-1 0,0 1 1,-2 1-1,2-2-152,0 0 0,0 0 0,0 0 0,0 0 0,-1 0 0,1-1 0,0 1 1,0 0-1,0 0 0,0-1 0,-1 1 0,1-1 0,0 1 0,0-1 0,0 0 1,0 1-1,0-1 0,0 0 0,1 0 0,-1 1 0,0-1 0,0 0 0,0 0 1,-1-2-1,-5-8-2892,1 0-233</inkml:trace>
</inkml:ink>
</file>

<file path=ppt/ink/ink1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9:00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1 5888,'-2'28'10139,"-3"2"-4848,-20 60-3202,14-55-131,-1-1-1559,-2-1 1,-1 0 0,-2 0 0,-26 37 0,27-46-290,1 1 1,0 1-1,2 0 1,1 1 0,1 1-1,-12 46 1,24-73-109,-1 1-1,1 0 1,-1-1 0,1 1 0,0 0 0,-1-1 0,1 1 0,0-1-1,0 1 1,0-1 0,0 0 0,0 1 0,1-1 0,-1 0-1,0 0 1,1 0 0,-1 0 0,0 0 0,1 0 0,-1 0 0,1 0-1,0-1 1,-1 1 0,1 0 0,2 0 0,47 14 120,56-2-378,2-5 0,-1-5 0,198-19 1,-261 15-2293,-36 1-5272,-15 0 4471</inkml:trace>
</inkml:ink>
</file>

<file path=ppt/ink/ink1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9:00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40 6912,'4'-13'2566,"1"-1"-20,0 3 3499,-4 10-5107,-1 1 278,-1 0-1128,0 0-1,1 0 1,-1 0-1,1 0 1,-1 0-1,0 0 1,1 1 0,-1-1-1,1 0 1,-1 0-1,1 1 1,-1-1-1,1 0 1,-1 0-1,1 1 1,-1-1-1,1 1 1,-1-1-1,1 0 1,-1 1-1,1-1 1,0 1-1,-1-1 1,1 1-1,0-1 1,-1 1-1,1 0 1,0-1-1,0 1 1,0-1-1,-1 1 1,1-1 0,0 1-1,0 0 1,0-1-1,0 1 1,0 0-1,0 0 1,15 227 4263,-7-125-3671,-3-68-455,-3 0-1,0 0 1,-6 52 0,3-83-154,0 0 0,0-1 0,0 1 0,0-1 1,-1 1-1,1-1 0,-1 0 0,-4 6 0,6-8-94,0-1 0,-1 1 1,1 0-1,-1-1 0,1 1 0,-1 0 0,1-1 1,-1 1-1,0-1 0,1 1 0,-1-1 1,0 1-1,1-1 0,-1 0 0,0 1 0,0-1 1,1 0-1,-1 1 0,0-1 0,0 0 0,0 0 1,1 0-1,-1 0 0,0 0 0,0 0 1,0 0-1,0 0 0,1 0 0,-1 0 0,0 0 1,0 0-1,0-1 0,1 1 0,-1 0 0,0 0 1,0-1-1,1 1 0,-1-1 0,0 1 1,1-1-1,-1 1 0,0-1 0,0 0 0,-3-10-4606,4 7 789</inkml:trace>
</inkml:ink>
</file>

<file path=ppt/ink/ink1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9:01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7680,'16'-5'11021,"11"3"-6681,69 0-5586,-83 2 2512,366 0 782,-348-4-3118,-21-4-1684,-14-7-3662,-1 8 3323</inkml:trace>
</inkml:ink>
</file>

<file path=ppt/ink/ink1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9:01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20 5376,'-10'-4'8494,"11"1"-3390,21-3-1906,30 0-2715,-13 5 1157,41 5 0,-3 0-930,10-7-309,-7 1-2177,-28 3-5553,-52-1 4108</inkml:trace>
</inkml:ink>
</file>

<file path=ppt/ink/ink1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19:02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136 219 5632,'-1'-1'506,"1"0"1,-1 1-1,1-1 0,-1 0 1,1 0-1,-1 1 1,0-1-1,1 1 0,-1-1 1,0 0-1,1 1 1,-1-1-1,0 1 0,0 0 1,0-1-1,0 1 1,1 0-1,-1-1 0,-1 1 1,0 0-211,0 0 1,0 0 0,0 0-1,0 1 1,1-1 0,-1 1-1,0-1 1,0 1-1,0-1 1,1 1 0,-1 0-1,0 0 1,1 0 0,-3 2-1,-1 1 5,0 0 0,0 0 0,0 1 0,1 0 0,-8 9 0,4-1 245,0 1 0,1-1 0,1 1 1,0 0-1,0 1 0,-5 26 0,9-31-470,1 0 0,0-1 0,1 1 0,0 0 0,1 0 0,0 0 1,0 0-1,1-1 0,0 1 0,1 0 0,6 15 0,-3-11 28,0 0 0,1 0 0,1-1 0,0 0 0,1 0 0,0-1 0,1 0 0,0-1 0,1 0 0,0 0 0,1-1 0,0-1 0,1 0 0,0-1 0,27 14 0,-23-16 84,1 0 1,-1-1-1,1-1 0,0 0 0,0-1 0,0-1 1,0-1-1,1-1 0,20-1 0,18-6 215,85-19 0,-129 23-386,-1 0 1,1-1-1,-1 0 1,0-1-1,0 0 0,0-1 1,0-1-1,-1 0 0,12-9 1,-16 10-14,-1-1 0,1 0 0,-1 0 0,-1 0 0,1-1 0,-1 1 0,0-1 0,-1-1 0,0 1 0,0 0 0,-1-1 1,0 0-1,-1 0 0,2-12 0,-1 3-33,-2 1 0,0-1 0,-1 0 0,0 0 0,-2 0 0,0 0 0,-1 0 0,-1 0 0,0 1 1,-2 0-1,0 0 0,-1 0 0,0 1 0,-1 0 0,-1 0 0,-1 1 0,-12-16 0,8 14-71,0 0-1,-2 1 1,1 1 0,-2 0-1,0 2 1,-1 0-1,0 0 1,-1 2 0,0 0-1,-1 1 1,0 1-1,0 1 1,-1 1 0,-23-4-1,33 9 80,0 0 0,0 1 0,-1 1 1,1 0-1,0 1 0,-1 0 0,1 0 0,0 1 0,0 1 0,0 0 0,0 1 0,0 0 1,1 0-1,0 1 0,0 0 0,0 1 0,0 0 0,1 1 0,0 0 0,1 0 0,-1 1 1,1 0-1,-13 18 0,9-11-229,1 1-1,0 1 1,1 0 0,1 1 0,0 0-1,2 0 1,-7 22 0,9-24-837,1 1 1,1 1-1,1-1 1,-1 26-1,3-7-2369</inkml:trace>
</inkml:ink>
</file>

<file path=ppt/ink/ink1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27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1152,'2'-31'1203,"-2"16"145,1 13-106,0 6 533,10 20-1200,0 1 1,2-1-1,25 34 1,10 22-489,-20-27-87,1-3 0,3 0 0,2-2 0,60 66 0,-84-102-365,-9-10 252,-1-1 0,1 1-1,0-1 1,0 0 0,0 1 0,0-1 0,1 0 0,-1 0-1,0 1 1,0-1 0,1 0 0,-1-1 0,1 1-1,-1 0 1,3 1 0,-2-2-932</inkml:trace>
</inkml:ink>
</file>

<file path=ppt/ink/ink1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1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39 3072,'0'0'99,"0"-1"0,-1 1 0,1-1 1,0 1-1,0-1 0,-1 1 0,1-1 0,0 1 0,0-1 1,0 1-1,0-1 0,0 1 0,0-1 0,0 1 1,0-1-1,0 0 0,0 1 0,0-1 0,0 1 0,0-1 1,0 1-1,0-1 0,0 1 0,1-1 0,-1 1 0,0-1 1,0 1-1,1-1 0,-1 1 0,0-1 0,1 1 0,-1-1 1,0 1-1,1 0 0,-1-1 0,1 1 0,-1 0 1,1-1-1,-1 1 0,1 0 0,-1 0 0,1-1 0,-1 1 1,1 0-1,-1 0 0,1 0 0,-1 0 0,1 0 0,-1-1 1,1 1-1,0 0 0,-1 0 0,1 1 0,0-1 0,0 0 0,0 0 0,-1 0 0,1 0 0,0 0-1,-1 0 1,1-1 0,-1 1 0,1 0 0,0 0-1,-1 0 1,1-1 0,0 1 0,-1 0 0,1-1-1,-1 1 1,1-1 0,-1 1 0,1 0 0,-1-1-1,1 1 1,-1-1 0,1 1 0,-1-1 0,0 0-1,1 1 1,-1-1 0,0 1 0,1-2 0,-1 3 157,0-1 533,0 0 192,0 0-63,34 4 2281,-2-10-2360,-29 5-820,-1 0 1,0 0 0,1 0-1,-1 1 1,1-1-1,-1 1 1,1-1 0,-1 1-1,1 0 1,-1 0 0,1 0-1,-1 0 1,1 1 0,-1-1-1,1 1 1,-1-1 0,1 1-1,-1 0 1,1 0 0,-1 0-1,0 0 1,0 0 0,0 1-1,0-1 1,1 1-1,-2-1 1,1 1 0,3 3-1,1 3-4,-1 1-1,0 0 1,0 0-1,-1 0 1,0 1-1,0-1 1,-1 1-1,3 17 1,14 38 217,-7-39-206,1 0 1,1-2-1,1 0 0,1 0 1,27 28-1,-23-30-88,-2 1 0,-1 1 0,-1 0 1,-1 2-1,20 43 0,-25-37-3,10 54 0,-18-67-46,1-1 0,0 1 0,2-1-1,0 0 1,1 0 0,1-1 0,0 0-1,15 23 1,-20-37-189,0 1-1,0-1 1,0 0-1,0-1 1,1 1 0,-1-1-1,1 1 1,0-1-1,-1 0 1,1 0-1,6 2 1,-1-1-1897</inkml:trace>
</inkml:ink>
</file>

<file path=ppt/ink/ink1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2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1297 5888,'-1'-4'3761,"10"-7"-434,23-20 1119,-7 8-4077,86-77 787,5-9-498,34-45 719,-61 66-770,193-195 481,88-130-1750,-368 410 624,28-38-1889,-19 20-918,-11 21 2713,0-1-1,0 1 1,0 0-1,0-1 1,0 1-1,0 0 1,0-1 0,1 1-1,-1-1 1,0 1-1,0 0 1,0-1-1,0 1 1,-1 0-1,1-1 1,0 1-1,0 0 1,0-1 0,0 1-1,0 0 1,0-1-1,0 1 1,-1 0-1,1-1 1,0 1-1,0 0 1,-1-1 0,1 1-1,0 0 1,0 0-1,-1-1 1,1 1-1,0 0 1,-1 0-1,1-1 1,-9-2-2705</inkml:trace>
</inkml:ink>
</file>

<file path=ppt/ink/ink1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2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8448,'23'-23'4224,"11"23"-4608,-25 0 8575,14 0-8063,-3 0 0,13 7 0,-10 5 0,9-3-512,-3-2 128,-1-7-768,-8 0 0,3 4-1535,-5-4-1</inkml:trace>
</inkml:ink>
</file>

<file path=ppt/ink/ink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6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99 216 1280,'-7'-20'976,"1"-1"-1,1 0 1,-3-25-1,4 22 178,-13-47 0,17 70-1131,0 1 0,0-1 0,-1 1 0,1-1 0,0 1 0,0-1 0,0 1 0,0-1 0,-1 1 0,1-1 0,0 1 0,0-1 0,-1 1 1,1 0-1,0-1 0,-1 1 0,1-1 0,0 1 0,-1 0 0,1-1 0,0 1 0,-1 0 0,1 0 0,-1-1 0,1 1 0,-1 0 0,1 0 0,-1-1 0,1 1 0,-1 0 0,1 0 0,-1 0 1,1 0-1,-1 0 0,1 0 0,-1 0 0,1 0 0,-1 0 0,1 0 0,-1 0 0,1 0 0,-1 0 0,1 1 0,-1-1 0,1 0 0,-1 0 0,1 1 0,-1-1 0,1 0 0,0 0 0,-1 1 1,0-1-1,0 2 36,-1 0 1,0-1-1,1 1 1,-1 0 0,1 0-1,0 0 1,-1 0-1,1 0 1,0 0-1,-1 4 1,-3 16 124,1 0-1,1-1 1,1 1-1,2 32 1,9 94 144,-8-136-266,65 403 789,-21-167-420,-41-223-455,-1-2 103,1 0 1,1 0-1,15 43 0,-19-61-92,1-1 0,0 0 0,0 0 1,0 0-1,0 0 0,1-1 0,-1 1 0,1-1 1,0 1-1,0-1 0,1 0 0,-1 0 0,0 0 1,1-1-1,0 1 0,0-1 0,0 0 0,0 0 0,0 0 1,0 0-1,0-1 0,0 0 0,1 0 0,-1 0 1,1 0-1,6 0 0,-5-2-111,0 0 0,-1 0 0,1 0 0,0-1 0,-1 1-1,1-1 1,-1-1 0,0 1 0,8-6 0,46-32-1526,-45 29 1076,24-16-961</inkml:trace>
</inkml:ink>
</file>

<file path=ppt/ink/ink1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3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9728,'14'12'4864,"52"-1"-4864,-52-11 8191,34 5-7807,-10-1 0,4-4-512,-4 0 128,13-4-3072,-8 4 128</inkml:trace>
</inkml:ink>
</file>

<file path=ppt/ink/ink1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3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14 335 4224,'-1'-1'142,"0"0"-1,0 0 1,0 0 0,0 0 0,0 0 0,0 0-1,0 0 1,1 0 0,-1 0 0,0 0-1,1 0 1,-1 0 0,1-1 0,-1 1-1,1 0 1,0 0 0,-1-1 0,1 1 0,0 0-1,0 0 1,0-1 0,0 1 0,0 0-1,0-3 1,1 1 199,0 0-1,1 0 1,-1 0-1,0 0 1,1 0-1,-1 0 1,1 1-1,0-1 1,4-4-1,5-4 195,0 1-1,1 0 1,15-10 0,48-28 183,3 3 0,119-49 0,-184 88-653,1 0-1,-1 1 1,1 1-1,0 1 1,0 0-1,1 1 0,-1 0 1,0 1-1,1 0 1,21 3-1,-30-1-26,1 0-1,-1 0 1,0 1-1,1 0 1,-1 0 0,0 1-1,0 0 1,0 0-1,-1 0 1,1 0-1,-1 1 1,1 0-1,-1 0 1,-1 1-1,1-1 1,0 1 0,-1 0-1,0 0 1,0 1-1,-1-1 1,0 1-1,1 0 1,-2 0-1,1 0 1,2 10-1,-1-1 77,-1 1-1,0 0 0,-1 0 0,-1 1 0,-1-1 0,0 0 1,-1 0-1,-1 1 0,0-1 0,-1 0 0,-1-1 0,-1 1 0,0-1 1,-1 1-1,-11 20 0,4-11 154,-1 0 0,-2-1 0,0-1 0,-2-1 0,0 0 0,-2-1 0,-42 36 0,59-55-229,-15 13 140,1-2 1,-2 0 0,0-1-1,0 0 1,-23 8-1,38-18-161,0-1-1,0 1 0,0-1 0,0 0 1,-1 0-1,1 0 0,0-1 1,-1 1-1,1-1 0,0 0 1,-1 0-1,1-1 0,0 1 1,-1-1-1,1 0 0,0 0 1,0-1-1,0 1 0,0-1 1,0 0-1,0 0 0,0 0 0,1 0 1,-1-1-1,1 0 0,-1 1 1,1-1-1,0-1 0,0 1 1,0 0-1,1-1 0,-1 1 1,-2-6-1,1 2-22,1-1 1,0 0-1,1 0 1,-1 0-1,1 0 0,1-1 1,0 1-1,0 0 0,0-1 1,1 1-1,1-1 1,-1 1-1,1 0 0,1-1 1,-1 1-1,1 0 1,1 0-1,3-9 0,-5 16 7,-1 1 0,1-1 0,-1 1-1,0-1 1,1 1 0,-1 0 0,1-1-1,0 1 1,-1 0 0,1 0 0,-1-1-1,1 1 1,-1 0 0,1 0 0,-1 0-1,1 0 1,0-1 0,-1 1 0,1 0-1,0 0 1,-1 0 0,1 0 0,-1 1-1,1-1 1,0 0 0,-1 0 0,1 0 0,-1 0-1,1 1 1,-1-1 0,1 0 0,-1 0-1,1 1 1,-1-1 0,1 0 0,-1 1-1,1-1 1,-1 1 0,1-1 0,-1 1-1,0-1 1,1 0 0,-1 1 0,0 0-1,1-1 1,-1 1 0,1 0 0,21 34 163,-16-25-87,1 1-4,0 0 1,1 0-1,0-1 1,0 0-1,1 0 1,1-1-1,0 0 0,0-1 1,1 0-1,0 0 1,0-1-1,0-1 1,1 0-1,0 0 1,1-1-1,-1-1 1,1 0-1,0-1 1,0 0-1,0-1 1,0 0-1,0-1 1,0-1-1,1 0 1,-1-1-1,15-2 1,248-66-1060,-101 1-3212,-97 27 1104</inkml:trace>
</inkml:ink>
</file>

<file path=ppt/ink/ink1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7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40 5248,'-14'14'2560,"14"-21"-512,0 7 2560,5-13-4096,-5 3 0,9 6 639,0-1 1,20-2-1280,-10 0 128,33 7 768,-15 0 0,20 3-640,-11 1 0,6 3-2048,-10 2 1,6-6-641,-10 4 0</inkml:trace>
</inkml:ink>
</file>

<file path=ppt/ink/ink1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8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 4864,'0'0'117,"0"0"0,0 0 0,0 0 0,0 0-1,0 0 1,0 0 0,-1 0 0,1 0 0,0 0 0,0 1 0,0-1 0,0 0 0,0 0 0,0 0 0,-1 0 0,1 0-1,0 0 1,0 0 0,0 0 0,0 0 0,0 0 0,0 0 0,-1 0 0,1 0 0,0 0 0,0 0 0,0 0 0,0 0-1,0 0 1,-1 0 0,1-1 0,0 1 0,0 0 0,0 0 0,0 0 0,0 0 0,0 0 0,0 0 0,0 0 0,-1 0-1,1 0 1,0 0 0,0-1 0,0 1 0,0 0 0,-5 20 4531,16 256-104,-3-164-3264,-8-110-1109,1-5-135,0 1 0,0 0 0,0 0-1,0 0 1,-1 0 0,1-1 0,-1 1 0,0 0 0,1 0 0,-1-1 0,0 1 0,0 0 0,-1-3 0,2-10 58,0 10-73,1 1 0,0-1 0,0 1 0,1-1 0,-1 1 0,1 0-1,0 0 1,0 0 0,0 0 0,0 1 0,1-1 0,-1 1 0,1 0 0,0 0 0,8-5 0,-4 5 23,-1-1 1,1 1 0,0 1-1,0-1 1,0 1-1,0 1 1,0 0 0,1 0-1,7 0 1,-2 1-14,0 1 0,0 0 0,0 1 0,-1 0 0,1 1-1,-1 1 1,0 0 0,0 1 0,0 0 0,0 1 0,16 11 0,41 35-143,-39-27 114,1-2-1,45 25 1,-73-47 2,-1 1-1,1-1 0,-1 1 0,0 0 0,1 0 1,-1 0-1,0 0 0,0 1 0,-1-1 1,1 1-1,0 0 0,-1 0 0,0 0 0,1 0 1,-1 0-1,0 0 0,-1 1 0,1-1 1,0 0-1,-1 1 0,0 0 0,0-1 0,0 1 1,-1 0-1,1 0 0,-1-1 0,1 1 1,-1 0-1,-1 0 0,1-1 0,0 1 0,-1 0 1,0 0-1,0-1 0,0 1 0,0 0 1,-1-1-1,1 1 0,-1-1 0,0 0 0,0 0 1,-3 5-1,-8 9-8,-1 0 1,0 0-1,-1-2 1,0 0-1,-1 0 1,-25 16-1,0-1-39,-2-2-1,-56 28 1,81-48 17,1 0-1,-2-1 1,1-1 0,0-1 0,-1-1 0,0 0-1,0-1 1,-1-1 0,-25-1 0,34-2-222,1 0 0,0-1 1,0 0-1,0-1 1,1 0-1,-17-8 0,-1 0-1424,8 6-865,4 2-171</inkml:trace>
</inkml:ink>
</file>

<file path=ppt/ink/ink1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9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0 101 3072,'0'-6'887,"1"-1"0,0 0 0,0 0 0,0 0 0,1 0 0,0 1 0,0-1 1,1 1-1,-1-1 0,2 1 0,5-10 0,-6 15-713,-1 0 1,0 0-1,1 0 1,-1 1-1,0-1 1,1 1-1,-1-1 1,1 1-1,-1 0 1,1 0-1,-1 0 1,1 0-1,-1 1 1,0-1-1,1 1 1,-1-1-1,1 1 1,-1 0-1,0 0 1,3 2-1,17 2 684,12-1-627,1-3-1,0 0 1,-1-3-1,63-9 0,-36 3-2470,19 4-2623,-45 4 2303</inkml:trace>
</inkml:ink>
</file>

<file path=ppt/ink/ink1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39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42 4736,'-3'7'2901,"5"-14"478,-1 6-3201,0 0-1,-1-1 0,1 1 1,0 0-1,-1 0 0,1 0 1,0 0-1,0 0 1,0 0-1,0 0 0,0 0 1,0 0-1,0 0 0,1 1 1,-1-1-1,0 0 0,0 1 1,1-1-1,-1 1 1,2-1-1,31-2 709,1 1 1,42 4-1,67-2 764,-82-5-1304,119-7 12,-156 11-630,-18 0-3,-1 0-1,1 1 1,0 0 0,0 1-1,-1 0 1,1 0 0,10 3-1,-16-4 152,-1 0 0,1 0 0,-1 0 0,1 1 0,-1-1 0,1 0 0,-1 0 0,1 1-1,-1-1 1,1 1 0,-1-1 0,1 0 0,-1 1 0,0-1 0,1 1 0,-1-1-1,0 1 1,1-1 0,-1 1 0,0-1 0,0 1 0,1-1 0,-1 1 0,0 0 0,0-1-1,0 1 1,0-1 0,0 1 0,0-1 0,0 1 0,0 0 0,0 0 0,0 8-2308</inkml:trace>
</inkml:ink>
</file>

<file path=ppt/ink/ink1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40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7 5504,'0'-1'227,"0"1"1,0 0-1,0-1 1,-1 1-1,1-1 0,0 1 1,0 0-1,-1-1 1,1 1-1,0 0 0,-1 0 1,1-1-1,0 1 1,-1 0-1,1 0 1,0 0-1,-1-1 0,1 1 1,-1 0-1,1 0 1,-1 0-1,1 0 1,0 0-1,-1 0 0,1 0 1,-1 0-1,1 0 1,0 0-1,-1 0 0,1 0 1,-1 0-1,1 0 1,-1 0-1,1 0 1,0 0-1,-1 0 0,1 1 1,-1-1-1,1 0 1,0 0-1,-1 1 1,1-1-1,-1 1 0,-5 23 3198,8 32-3054,-2-55-222,21 147 926,-13-103-933,-1 0 0,-3 1 0,-1 63 0,-15-10-447,-3-34-5619,14-57 3343</inkml:trace>
</inkml:ink>
</file>

<file path=ppt/ink/ink1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40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3584,'4'-7'1792,"10"4"896,-14 3 1024,14 0-2560,-5 0 0,16 3 768,-7-3 127,25 4-2303,-10-1 0,42-6 1536,-18-1 128,18-5-768,-18 6 0,12-1-1536,-12 1 0,-6 6-1792,-13-3 1</inkml:trace>
</inkml:ink>
</file>

<file path=ppt/ink/ink1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1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1 189 3456,'11'-11'1009,"1"0"-1,0 1 1,1 0 0,0 1 0,0 0-1,19-8 1,56-29 1063,-75 37-1842,1 1 1,0 0-1,0 1 1,1 1 0,0 0-1,0 1 1,0 1-1,1 0 1,-1 1-1,24-2 1,-22 5-112,1 1 0,0 1-1,-1 0 1,0 1 0,1 1 0,-1 1 0,-1 0 0,1 1 0,-1 1-1,0 1 1,0 0 0,-1 1 0,22 16 0,-35-22-116,1-1 1,-1 1-1,0 0 0,0-1 1,0 1-1,0 0 0,0 0 1,-1 0-1,1 1 1,-1-1-1,0 0 0,0 0 1,0 1-1,-1-1 0,1 1 1,-1-1-1,0 0 0,1 1 1,-2-1-1,1 1 1,0-1-1,-1 1 0,1-1 1,-1 1-1,0-1 0,0 0 1,-1 0-1,1 1 1,-1-1-1,1 0 0,-1 0 1,-4 5-1,-6 9 12,-1-1 0,-1 0 0,0 0 0,-19 15 0,26-25 12,-127 99-6,68-63 235,74-48-147,1 1-1,0 1 0,0 0 1,0 0-1,0 1 0,0 0 0,18-3 1,69-5 539,-82 9-584,1 2 0,0-1 0,-1 2 0,1 0 0,-1 1 0,1 0 0,-1 1 0,0 1 0,0 0 0,0 1 0,0 1 0,-1 0 0,0 0 0,0 2 0,20 14 0,142 121 76,-122-97-24,-41-36-97,-1 1 0,0 0 0,12 15 0,-21-23 5,1 0 0,-1 0 0,0 0 0,0 1 0,0-1 0,0 1 0,-1-1 0,0 1 0,1 0 1,-1 0-1,0-1 0,-1 1 0,1 0 0,-1 0 0,1 0 0,-1 0 0,-1 0 0,0 8 0,-4-1 36,0 0 0,0 0 0,-1-1-1,0 0 1,-1 0 0,-1 0 0,1-1-1,-1 0 1,-1 0 0,-12 10 0,-5 2 190,0-2 0,-54 32 0,41-31 71,0-1 0,-51 17 0,73-31-278,-1 0-1,1-1 0,-1 0 1,0-1-1,0-2 0,0 1 1,0-2-1,-22-2 0,12-8-2064,22 3-2036,9-5 1115</inkml:trace>
</inkml:ink>
</file>

<file path=ppt/ink/ink1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3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 2048,'23'-8'7632,"17"4"-4260,40 6-1832,28 0-920,-66-3-621,-1 2 1,1 2 0,63 12-1,-67-5-25,-15-4 13,-1 0-1,1-1 1,0-2-1,0 0 1,32-1 0,-26-3-5,0 1 0,1 2 0,-1 1 0,0 1 1,45 13-1,-44-11-5,1-1 0,-1-2 0,1-1 1,0-1-1,0-1 0,42-7 0,-62 6 34,279 4 121,-238-1-136,20 1 94,1-4 1,-1-3 0,76-14-1,-97 13 39,0 1 0,82 6-1,-41 0-87,15 1 166,-48-1-76,87-7 0,-68-4-135,-17 0 567,0 3 0,112 4 0,-118 3-86,-1-2-1,107-17 1,-28 2-392,350-38 171,-209 24 21,-224 11-3690,-49 17 1216,-1-6-128</inkml:trace>
</inkml:ink>
</file>

<file path=ppt/ink/ink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6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2688,'14'-12'1280,"38"12"-512,-27 0 1536,1 0-2176,8 0 0,9 4 256,8-4 128,6 8-640,4-8 128,-4 0-128,-11 0 0,-4 0-768,-8 0 0</inkml:trace>
</inkml:ink>
</file>

<file path=ppt/ink/ink1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5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1681 3712,'-2'1'204,"0"0"-1,0-1 1,0 1-1,1 0 1,-2-1 0,1 1-1,0-1 1,0 1-1,0-1 1,0 0 0,0 0-1,0 0 1,-2-1 0,3 1-73,0 0 1,0 0-1,1 0 1,-1 0-1,0-1 1,0 1 0,1 0-1,-1-1 1,0 1-1,1 0 1,-1-1-1,1 1 1,-1-1 0,0 1-1,1-1 1,-1 1-1,1-1 1,-1 1 0,1-1-1,0 1 1,-1-1-1,1 0 1,0 1-1,-1-1 1,1 0 0,0 1-1,-1-1 1,1 0-1,0 0 1,0 1-1,0-2 1,36-17 1255,67-48 1194,-78 51-2009,-1 0 0,0-1 0,34-33 0,-25 20-172,69-51 671,22-20-116,-58 44-451,102-66 1,16-12-276,206-158-315,-314 242 157,-32 22-85,-1-1 0,-1-3 0,-1-1-1,47-52 1,-54 50 11,1 2 0,1 2 0,45-31 0,52-45 143,-121 98-102,0 0 0,25-14-1,-28 19-485,1 0-1,-2-1 0,1 0 1,-1-1-1,0 0 0,0 0 1,-1-1-1,8-10 0,-13 10-1897,-2 1-214</inkml:trace>
</inkml:ink>
</file>

<file path=ppt/ink/ink1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5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0 434 2816,'13'-1'4309,"245"-131"1643,-140 73-4107,148-51 0,-233 96-1431,0-1 0,45-28-1,27-13-96,-104 55-324,0 1 1,-1-1-1,1 1 0,0 0 1,0-1-1,0 1 0,0 0 1,0 0-1,0-1 1,0 1-1,0 0 0,1 0 1,-1 0-1,0 0 0,0 1 1,0-1-1,0 0 0,0 0 1,0 1-1,0-1 1,0 0-1,-1 1 0,1-1 1,0 1-1,0-1 0,1 2 1,0 0 18,0 0 1,-1 0-1,0 0 1,1 0-1,-1 0 0,0 0 1,0 1-1,0-1 1,0 0-1,-1 1 1,2 2-1,0 9 32,0 0 0,-1 0 0,-1 16 0,0-27-84,2 63 238,-4 0-1,-2-1 0,-24 118 1,-25 14 164,51-191-429,-1 0 0,1-1 0,-1 1-1,0-1 1,-1 0 0,1 0-1,-1 0 1,0 0 0,0-1 0,-1 1-1,1-1 1,-6 4 0,9-8-50,0 0 1,1 0 0,-1 0-1,1 0 1,-1 0 0,1-1-1,-1 1 1,1 0 0,-1 0-1,1 0 1,-1 0 0,1-1-1,-1 1 1,1 0 0,-1 0-1,1-1 1,-1 1 0,1 0-1,0-1 1,-1 1 0,1 0-1,-1-1 1,1 1 0,-1-1-1,-1-1-579,-7-6-1736</inkml:trace>
</inkml:ink>
</file>

<file path=ppt/ink/ink1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6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0 168 3328,'6'-3'5637,"8"-7"-3744,-2 4-1351,1 0 0,-1 0 0,1 1 0,0 1 0,0 0 0,0 1 0,1 0 0,-1 1 0,27 0 0,50-12 1057,-18-5-1631,131-54 0,-185 65-3227,-34 15 246,-4 5 688</inkml:trace>
</inkml:ink>
</file>

<file path=ppt/ink/ink1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7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45 3328,'3'-2'599,"-1"0"0,1-1 1,-1 1-1,0-1 0,1 0 1,-1 1-1,-1-1 0,1 0 0,1-4 1,5-6 1876,-7 12-1452,-23 25 1899,15-13-2533,0 1 1,1-1 0,1 1 0,0 0 0,-7 23 0,-12 69 639,19-80-822,-12 51 309,-41 232 652,57-300-1124,0 0-1,0 1 1,1-1 0,0 0 0,0 0 0,2 11 0,-1-16-35,-1-1 0,1 1 0,0-1 0,-1 0 1,1 1-1,0-1 0,0 1 0,0-1 0,0 0 1,0 0-1,0 1 0,0-1 0,1 0 0,-1 0 1,0 0-1,1 0 0,-1-1 0,0 1 0,1 0 0,-1-1 1,1 1-1,-1 0 0,1-1 0,0 0 0,-1 1 1,1-1-1,-1 0 0,1 0 0,0 0 0,-1 0 0,3 0 1,252-13 216,-4 1-1628,-244 12 1030,0 0-1,-1-1 0,1 0 0,0 0 0,-1-1 0,10-3 0,-12 3-171,-1 0 0,1 0 0,-1 0 0,0-1 1,0 0-1,0 0 0,0 0 0,0 0 0,-1-1 0,5-5 0,2-4-1889</inkml:trace>
</inkml:ink>
</file>

<file path=ppt/ink/ink1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7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 3328,'-5'-1'3352,"8"3"687,6 9 150,-2-1-4228,2 13 473,0 1 0,-2-1-1,-1 2 1,-1-1 0,-1 0 0,-1 1 0,0 32 0,-5 15 291,-12 82 0,4-64-398,5-43-165,-4 68-1604,9-113 1230,0-2 151,0 0 0,0 1 0,0-1 0,0 0 0,1 0 0,-1 0 0,0 0 0,0 0 0,0 1 0,0-1 0,0 0 0,0 0 0,0 0 0,0 0 0,0 1 0,0-1 0,0 0 0,0 0 0,0 0 0,0 1 0,0-1 0,0 0 0,0 0 0,0 0 0,0 0 0,0 1 0,0-1 0,0 0 0,-1 0 0,1 0 0,0 0-1,0 0 1,0 1 0,0-1 0,0 0 0,0 0 0,0 0 0,-1 0 0,1 0 0,0 0 0,0 0 0,0 1 0,0-1 0,-1 0 0,1 0 0,0 0 0,0 0 0,0 0 0,0 0 0,-1 0 0,1 0 0,0 0 0,0 0 0,0 0 0,0 0 0,-1 0 0,1 0 0,0 0 0,0 0 0,0 0 0,0 0 0,-1 0 0,1-1 0,-4 1-2499</inkml:trace>
</inkml:ink>
</file>

<file path=ppt/ink/ink1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9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6 3712,'-11'-6'9611,"35"7"-7592,-13-1-1922,0 2 1,0 0-1,0 0 0,15 5 1,24 19 184,-4-2-253,1-1 0,1-2 0,0-3 0,62 15-1,401 75-6,-387-76 165,-89-21-73,0-2-1,1-1 0,57 5 0,-63-12-41,-2 0-23,1 1 1,33 6-1,-52-5-9,0 0 0,1 0-1,-1 1 1,-1 0 0,1 1 0,0 0 0,-1 0 0,0 1 0,11 10-1,-12-10-67,0 1-1,1-1 0,0 0 0,0-1 0,1 0 0,-1-1 0,1 0 1,0 0-1,0-1 0,1 0 0,-1-1 0,0 0 0,1-1 0,-1 0 1,1 0-1,13-2 0,-10 1-1500,-26 0-547,-3 0-228</inkml:trace>
</inkml:ink>
</file>

<file path=ppt/ink/ink1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1:59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4608,'2'0'634,"1"1"0,-1 0 0,0-1 0,1 1 1,-1-1-1,1 0 0,-1 0 0,1 0 0,-1 0 0,1 0 1,2-1-1,29 3 1889,-21 3-2399,-1 2 1,-1-1-1,1 1 1,-1 1-1,0 0 1,0 0-1,-1 1 0,17 20 1,3 8 234,30 50 0,-1-2-554,-16-36 195,81 74 0,-74-76 0,52 61 0,-99-104-9,28 42 287,-30-46-257,0 1 0,-1 0 0,1 0 0,-1 0 0,0 0 0,1-1 1,-1 1-1,0 0 0,1 0 0,-1 0 0,0 0 0,0 0 0,0 0 0,0 0 0,0 0 0,0 0 0,0 0 0,0 0 0,0 0 0,0 0 0,-1 0 0,1-1 0,0 1 0,0 0 1,-1 0-1,1 0 0,-1 0 0,1 0 0,-1-1 0,1 1 0,-1 0 0,0 0 0,1-1 0,-1 1 0,0 0 0,0-1 0,1 1 0,-1-1 0,0 1 0,0-1 0,0 1 0,0-1 0,1 0 1,-1 1-1,0-1 0,0 0 0,0 0 0,-2 0 0,-181 25 1605,55-10-863,90-10-460,0-1 0,-44-1 0,73-3-565,0 0-1,1-1 1,-1 0-1,1-1 1,-1 0-1,1 0 0,0-1 1,0 0-1,0-1 1,0 0-1,0 0 1,1-1-1,0 0 0,-13-10 1,11 4-2319</inkml:trace>
</inkml:ink>
</file>

<file path=ppt/ink/ink1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00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6272,'0'7'3072,"20"-1"-1152,-11-6 3327,10 0-4735,10-6 128,8 3 128,6-4 128,3-6-1280,11 6 128,0-2 640,-6 2 128,1 3-384,-15-1 0,-9 2-768,-10 3 128,-7 3-1664,-8 6 129</inkml:trace>
</inkml:ink>
</file>

<file path=ppt/ink/ink1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01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0 563 7424,'12'-3'1325,"0"0"0,-1-1 0,1 0 0,-1 0 0,0-1 0,-1-1 0,1 0 0,17-13 0,-7 3-787,2 1 1,41-20-1,-46 26-512,0-1 0,0 0 0,-1-2 0,0 0-1,26-24 1,-22 13 74,-1-1-1,-1 0 1,-1-2-1,25-48 1,-36 61-121,-1 0 1,0 0 0,-1 0 0,-1-1 0,0 0 0,-1 0 0,-1 0 0,0 0 0,0 0 0,-2-1-1,0-17 1,14 333 3,-11-141-94,1-84 107,1 10-175,-8 109 0,2-191 203,1 5-92,-1 0 0,0 0 0,-1 1 0,0-1 1,-6 14-1,8-21 43,-1-1 0,0 1 1,0 0-1,0 0 1,0-1-1,-1 1 0,1-1 1,0 1-1,-1-1 1,1 1-1,-1-1 0,1 0 1,-1 0-1,0 0 1,0 0-1,1 0 1,-1 0-1,0 0 0,0 0 1,0-1-1,0 1 1,0-1-1,0 1 0,0-1 1,0 0-1,0 0 1,0 0-1,0 0 0,0 0 1,0 0-1,0-1 1,-3 0-1,-11-4 28,0-1 1,1-1-1,0-1 0,1 0 0,0 0 1,0-1-1,0-1 0,1-1 1,1 0-1,0 0 0,1-1 0,-14-18 1,29 29 194,0 0 0,0 1 1,0-1-1,0 1 0,0 0 1,1 0-1,-1 0 0,0 0 1,0 1-1,5 1 0,27 0 415,36-9 167,102-22 0,-123 19-676,-36 7-210,71-17-1435,-78 18 531,-1-1 0,0 0-1,0 0 1,13-9 0,-12 1-1998,-13 6 43</inkml:trace>
</inkml:ink>
</file>

<file path=ppt/ink/ink1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1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53 3840,'-9'7'10911,"-6"11"-7524,14-17-3324,0 0 0,1 0 0,-1 0 0,0-1 0,1 1 0,-1 0 0,1 1 0,-1-1-1,1 0 1,0 0 0,-1 0 0,1 0 0,0 0 0,0 0 0,0 0 0,0 1 0,0-1 0,0 0-1,0 0 1,0 0 0,0 0 0,0 0 0,1 0 0,-1 1 0,0-1 0,1 0 0,-1 0 0,1 0-1,-1 0 1,1 0 0,0 0 0,-1 0 0,1-1 0,0 1 0,0 0 0,-1 0 0,1 0 0,0-1 0,0 1-1,0 0 1,0-1 0,0 1 0,1 0 0,6 2-10,-1 0 1,1-1-1,0 0 0,0 0 1,0-1-1,0 0 0,0 0 1,0-1-1,0 0 0,0 0 1,0-1-1,0 0 0,0-1 1,0 1-1,0-1 0,-1-1 1,1 0-1,-1 0 0,11-6 1,-17 9-59,0-1 1,0 1 0,0-1-1,0 0 1,-1 1 0,1-1 0,0 0-1,-1 0 1,1 0 0,0 1-1,-1-1 1,1 0 0,-1 0 0,1 0-1,-1 0 1,1 0 0,-1 0-1,0 0 1,0 0 0,1 0-1,-1 0 1,0 0 0,0 0 0,0 0-1,0-2 1,-1 1-2,1-1 0,-1 1 0,0 0 0,0 0 0,0 0 1,0 0-1,-1 0 0,1 0 0,0 0 0,-1 1 0,-2-3 0,-4-4-2,-2 0 0,1 0-1,-15-8 1,22 15 10,-5-2-9,1 0-1,0 0 1,-1 1-1,1 0 1,-1 0-1,0 1 1,0-1-1,1 2 1,-1-1-1,0 1 1,0 0-1,0 0 0,0 1 1,0-1-1,0 2 1,-9 2-1,15-4-63,0 0 1,1 0-1,-1 0 0,0 0 0,0 0 0,1 0 0,-1 0 1,0 0-1,0 1 0,1-1 0,-1 0 0,0 0 0,0 1 0,1-1 1,-1 1-1,0-1 0,1 1 0,-1-1 0,1 1 0,-1-1 0,1 1 1,-1-1-1,1 1 0,-1 0 0,1-1 0,-1 1 0,1 0 1,0-1-1,-1 1 0,1 0 0,0-1 0,0 1 0,-1 0 0,1 0 1,0 0-1,0-1 0,0 1 0,0 0 0,0 0 0,0-1 0,0 1 1,0 0-1,1 0 0,-1-1 0,0 1 0,0 0 0,1 0 0,-1-1 1,0 1-1,1 1 0,1 1-424,1 0 1,-1 0-1,1-1 1,-1 1-1,1 0 1,0-1 0,0 0-1,5 3 1,16 11-2194</inkml:trace>
</inkml:ink>
</file>

<file path=ppt/ink/ink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7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207 381 3328,'-1'2'258,"1"1"0,0-1 0,-1 0-1,1 0 1,0 0 0,0 0 0,1 1 0,-1-1 0,0 0 0,1 0 0,-1 0 0,1 0 0,-1 0-1,1 0 1,0 0 0,0 0 0,2 3 0,25 33 1457,-20-30-1647,1 0 0,0-1 0,0 0 0,0-1 0,1 0 0,0-1 0,0 1 1,0-2-1,1 0 0,-1 0 0,1-1 0,0 0 0,0-1 0,1 0 0,-1 0 0,0-2 0,1 1 0,-1-1 0,0-1 0,16-3 0,-8 1 40,-1-1 0,0-1-1,0-1 1,0-1 0,-1 0 0,0-2-1,0 1 1,-1-2 0,23-17-1,-30 19-47,0 0 0,0 0-1,-1-1 1,0 0-1,-1 0 1,1-1 0,-2 0-1,0 0 1,0-1 0,-1 0-1,0 0 1,0 0-1,-2 0 1,1-1 0,-1 0-1,1-13 1,-3 17-29,-1-1 1,0 0 0,-1 0-1,1 0 1,-2 1-1,1-1 1,-1 1-1,-1-1 1,1 1-1,-1-1 1,-1 1-1,0 0 1,0 1 0,0-1-1,-1 1 1,0-1-1,-1 1 1,1 1-1,-1-1 1,-14-10-1,8 7-15,0 1 0,-1 1 0,0 0 0,-1 0 0,1 2 0,-1 0 0,-1 0 0,1 1 0,-1 1-1,0 0 1,-19-1 0,3 2-69,1 2 0,-1 1-1,0 1 1,1 2 0,-1 1-1,1 2 1,0 0 0,0 2-1,1 2 1,0 0 0,1 2-1,0 1 1,-37 23 0,59-31 6,0 0 1,1 0 0,-1 0 0,1 1-1,0-1 1,1 1 0,-1 1 0,1-1 0,0 0-1,-5 13 1,9-17 29,-1 0-1,0 0 1,1 0-1,-1 0 1,1 0-1,-1 0 1,1 0 0,0 0-1,0 0 1,0 1-1,0-1 1,0 0-1,1 0 1,-1 0-1,1 0 1,-1 0 0,1 0-1,0 0 1,0 0-1,-1 0 1,1 0-1,1-1 1,-1 1-1,0 0 1,0 0 0,1-1-1,-1 1 1,1-1-1,-1 0 1,1 1-1,0-1 1,-1 0-1,1 0 1,0 0 0,0 0-1,0 0 1,0 0-1,0 0 1,0-1-1,0 1 1,0-1-1,3 1 1,6 1-6,1 0 1,0 0-1,0-2 1,0 1-1,0-1 0,0-1 1,0 0-1,17-4 1,98-31-156,-75 20 154,204-51 24,-254 66 6,-1 1 0,1-1 0,-1 1 0,1 0 0,0-1 1,-1 1-1,1 0 0,-1 0 0,1 0 0,0 0 0,-1 1 1,1-1-1,-1 0 0,1 1 0,-1-1 0,1 1 0,-1-1 1,1 1-1,-1 0 0,1-1 0,-1 1 0,0 0 0,1 0 1,-1 0-1,0 0 0,0 0 0,0 0 0,0 1 0,0-1 0,0 0 1,0 1-1,0-1 0,1 3 0,0 3 50,-1 0 0,1 0-1,-1 0 1,-1 0 0,1 0-1,-2 11 1,2 16 113,2-14-60,0-1 1,1 1 0,1-1 0,1 0 0,1-1 0,0 1 0,1-1 0,2-1-1,10 18 1,-13-26-85,0 0-1,0-1 0,1 1 0,-1-1 1,2-1-1,-1 0 0,1 0 1,1 0-1,-1-1 0,1-1 1,0 0-1,0 0 0,0-1 0,1 0 1,0-1-1,-1 0 0,16 2 1,-18-4-266,0 0 0,0-1 1,0 0-1,1 0 1,-1-1-1,0 0 0,0 0 1,0-1-1,0 0 1,-1-1-1,1 0 1,-1 0-1,1 0 0,-1-1 1,0 0-1,0 0 1,10-10-1,0-12-1444</inkml:trace>
</inkml:ink>
</file>

<file path=ppt/ink/ink1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0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10 511 3840,'-2'-7'674,"0"1"0,0-1 0,1 1 0,0-1 0,0 0 0,1 0 0,0 0-1,0 0 1,1 1 0,1-9 0,0 5-248,1-1-1,0 1 1,1 0-1,0 0 1,9-17-1,6-2-251,2 1 0,0 1 0,26-26 0,-25 29 684,-1 4-579,1 1 0,0 1 0,2 1 0,0 0 0,0 2 0,2 1 0,0 1 0,0 2 0,1 0 1,1 2-1,36-8 0,-51 14-223,1 1 1,0 0-1,0 1 1,0 0-1,1 2 1,-1-1-1,0 2 1,0 0-1,-1 1 0,1 0 1,0 1-1,-1 0 1,0 1-1,0 1 1,0 0-1,-1 0 1,0 2-1,0-1 1,0 2-1,17 16 1,-8-5-61,-2 1 1,0 1-1,-1 1 1,-1 1 0,-2 0-1,0 1 1,-2 1 0,0 0-1,8 28 1,-17-43 43,0 1 0,-1-1 0,0 1 0,-1-1 0,0 1 0,-1 0 0,0 0 0,-1 0 0,0 0 0,-1 0 0,0-1 0,-1 1 0,-1 0 0,1-1 0,-7 16 0,6-21 18,-1-1 1,1 0 0,-1 0 0,0 0 0,0-1-1,0 1 1,-1-1 0,1 0 0,-1 0-1,0-1 1,0 1 0,-1-1 0,-10 5 0,-7 2 220,-45 13 0,63-22-252,-14 4 24,1-1 0,-1-1 0,0-1 0,0-1 1,0 0-1,0-1 0,0-1 0,0-1 0,-37-9 1,49 9-253,1-1 1,-1 0-1,1 0 1,0 0-1,-1-1 0,1 0 1,1 0-1,-1 0 1,1-1-1,0 1 1,0-2-1,0 1 1,0 0-1,1-1 1,0 0-1,0 0 1,1 0-1,0 0 1,0-1-1,0 1 1,1-1-1,0 0 1,0 0-1,-2-13 0,0-25-2614</inkml:trace>
</inkml:ink>
</file>

<file path=ppt/ink/ink1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1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220 230 4992,'0'0'121,"0"-1"-1,0 1 1,-1 0 0,1-1 0,0 1-1,0 0 1,0-1 0,-1 1 0,1 0 0,0 0-1,-1-1 1,1 1 0,0 0 0,0 0-1,-1 0 1,1-1 0,0 1 0,-1 0-1,1 0 1,-1 0 0,1 0 0,0 0-1,-1 0 1,1-1 0,0 1 0,-1 0 0,1 0-1,-1 0 1,1 0 0,0 0 0,-1 1-1,1-1 1,0 0 0,-1 0 0,1 0-1,0 0 1,-1 0 0,1 0 0,0 1 0,-1-1-1,1 0 1,-1 0 0,-1 19 6301,0 2-6006,0-9-321,1 0-1,0 0 0,1 0 0,0 0 0,1 0 0,0 0 0,1 0 0,0 0 0,1 0 0,0-1 0,1 0 0,1 1 1,-1-1-1,2 0 0,-1-1 0,2 0 0,-1 0 0,1 0 0,1 0 0,0-1 0,0-1 0,1 1 0,0-1 0,0-1 1,1 0-1,0 0 0,0-1 0,1 0 0,0-1 0,0 0 0,0 0 0,0-1 0,1-1 0,-1 0 0,1-1 0,0 0 1,0-1-1,12 0 0,-9 0-77,0-2 0,0 0 1,0-1-1,0 0 0,-1-1 1,1-1-1,-1-1 0,0 1 1,0-2-1,-1 0 0,0-1 1,0 0-1,0-1 0,-1-1 1,13-10-1,-15 9-5,-1 0 1,0-1-1,-1 0 0,0 0 1,-1-1-1,0 0 1,0 0-1,4-16 0,-8 20-9,0-1-1,-1 0 1,0 0-1,0 0 1,-1 0-1,0 0 1,-1-1 0,0 1-1,-1 0 1,1 0-1,-2 0 1,1 0-1,-1 0 1,-4-10-1,-2 3 10,0 0-1,-1 1 1,0 1-1,-1 0 1,-1 0-1,0 0 1,-1 2-1,0-1 1,-1 2-1,-1 0 1,0 0-1,-24-13 1,21 15 2,0 0 0,-1 1 0,0 2 1,0 0-1,0 0 0,-1 2 0,0 0 0,-32-2 1,33 5-6,-1 0 0,1 1 0,-1 1 0,1 1 0,-1 0 0,1 2 0,0 0 0,0 1 0,0 0 0,1 2 0,0 0 0,-23 13 0,28-13-151,-1 1-1,1 0 1,1 1-1,0 0 1,0 1 0,1 0-1,0 1 1,1 0-1,0 0 1,1 1-1,0 0 1,1 0 0,0 1-1,1 0 1,0 0-1,-3 16 1,7-25 14,1-1 0,0 1 0,1 0 0,-1 0 1,1 0-1,0 0 0,0-1 0,0 1 0,0 0 0,0 0 0,1 0 1,0 0-1,0 0 0,2 4 0,0-2-160,0-1 0,1 0-1,0 0 1,0 0 0,0 0-1,1 0 1,5 3 0,35 34-2421</inkml:trace>
</inkml:ink>
</file>

<file path=ppt/ink/ink1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2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1106 5504,'2'-4'652,"1"1"0,0 0 1,0-1-1,-1 2 0,2-1 1,-1 0-1,0 0 0,1 1 1,-1 0-1,1 0 0,-1 0 0,1 0 1,0 0-1,8-2 0,33-18 1126,21-23-1333,-2-3-1,-2-2 0,-2-4 1,-3-2-1,65-80 1,-108 116-406,0 0 0,-2 0 0,0-2 0,-1 1 0,13-39 0,-20 48-47,1 0 0,-1 0 0,-1-1-1,0 1 1,-1-1 0,-1 0-1,0 0 1,0 1 0,-1-1-1,-1 0 1,0 0 0,-1 0 0,0 1-1,-1-1 1,0 1 0,-1 0-1,-7-16 1,3 12-8,0 1 0,-1-1 0,-1 2 0,0 0 0,-1 0 1,0 0-1,-1 2 0,-1-1 0,0 2 0,0 0 0,-1 0 0,-1 1 0,0 1 0,-17-8 0,10 7 4,-1 1-1,0 1 1,0 1 0,-1 1-1,0 1 1,0 2 0,0 0-1,0 1 1,-45 3-1,61-1 26,0 1 0,0 0-1,0 0 1,0 0-1,0 1 1,1 0 0,-1 1-1,0 0 1,1 0-1,0 1 1,0-1 0,0 2-1,0-1 1,0 1-1,1 0 1,0 0 0,0 1-1,0-1 1,1 2 0,0-1-1,-7 11 1,3 1 53,1 0 0,1 0 1,1 0-1,1 1 0,0 0 0,1 0 1,1 0-1,1 0 0,1 1 0,1 25 1,5 28 290,19 101-1,-20-150-262,30 178 318,10-2 1,97 276-1,-137-465-427,0 0 0,1-1-1,0 1 1,0-1 0,1 0 0,13 15-1,-19-25 16,1 1 0,0 0-1,0-1 1,-1 1-1,1-1 1,0 1 0,0-1-1,0 0 1,-1 1-1,1-1 1,0 0 0,0 1-1,0-1 1,0 0-1,0 0 1,0 0 0,0 0-1,-1 0 1,1 0-1,0 0 1,0 0 0,0 0-1,0 0 1,0-1-1,0 1 1,0 0 0,-1-1-1,1 1 1,0 0-1,0-1 1,0 1 0,-1-1-1,1 1 1,0-1-1,-1 0 1,1 1 0,0-1-1,-1 0 1,1 1-1,-1-1 1,1 0 0,-1 0-1,1 1 1,-1-1-1,1-2 1,23-41-87,-22 39 64,25-46-192,35-50 0,-19 34 389,-45 76 901,-1 1-940,1 1 0,-1-1 0,2 1 0,-1-1 0,2 1 0,-1 0 0,1-1 0,1 1 0,0 0 0,3 11 0,1-11-108,1-1-1,0 0 0,0 0 0,1 0 1,1-1-1,0 0 0,0 0 0,1-1 1,0 0-1,18 13 0,-21-17-21,1 0 1,0 1-1,-1-2 0,2 1 0,-1-1 1,0 0-1,1-1 0,-1 0 1,1 0-1,0-1 0,0 0 0,0 0 1,0 0-1,-1-1 0,1-1 1,0 1-1,12-3 0,-9 0-5,-1-1 0,1 0 0,-1-1 0,0 0 0,0 0 0,0-1-1,-1-1 1,1 0 0,-2 0 0,1 0 0,-1-1 0,0 0 0,-1-1 0,0 0 0,0 0-1,10-20 1,-8 11 3,-2 1-1,0-2 0,-1 1 1,0-1-1,-2 0 0,0 0 1,-2 0-1,0 0 0,0-24 1,-3 38 5,0 0 1,1 1 0,-2-1-1,1 0 1,-1 1 0,1-1-1,-6-8 1,7 13-8,0-1 0,0 0 0,-1 1 0,1-1 0,-1 1 1,1-1-1,0 1 0,-1-1 0,1 1 0,-1-1 0,1 1 0,-1-1 0,0 1 0,1 0 1,-1-1-1,1 1 0,-1 0 0,0-1 0,1 1 0,-1 0 0,0 0 0,1 0 0,-2-1 1,1 2-2,0-1 1,0 1-1,0 0 1,0-1-1,0 1 1,0 0-1,1 0 1,-1 0-1,0-1 1,0 1-1,1 0 1,-1 0-1,1 0 1,-1 0-1,1 0 1,-1 0-1,1 0 1,-1 0-1,1 1 1,0 1-1,-3 7 29,1 1 0,1 0 1,0 0-1,0 0 0,1 0 0,1 0 0,-1-1 0,2 1 0,0 0 1,0 0-1,1-1 0,5 14 0,0-2 53,1 0 0,1 0 0,1-1 0,24 34 1,5-16-424,-19-31-1391,-20-8 1592,-1 0 1,1 0-1,0-1 1,-1 1-1,1 0 1,-1-1-1,1 1 1,-1-1-1,1 1 1,-1-1-1,1 1 1,-1-1-1,1 1 0,-1-1 1,0 1-1,1-1 1,-1 0-1,0 1 1,0-1-1,1 0 1,-1 1-1,0-1 1,0 0-1,0 1 1,0-1-1,0 0 1,0 1-1,0-1 1,0 0-1,0 1 0,0-1 1,0 0-1,0-13-3059</inkml:trace>
</inkml:ink>
</file>

<file path=ppt/ink/ink1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2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0 207 7168,'13'-15'1650,"0"0"0,0 1 0,2 1 0,0 0 0,30-19 1,89-46 1119,-127 74-2643,1 0 0,1 0 0,-1 1 0,0 0 0,1 1-1,0 0 1,-1 0 0,1 1 0,0 0 0,17 0-1,-22 2-44,0-1 0,0 1 0,-1 0 0,1 0 0,0 0 0,0 1 0,-1 0 0,1-1 0,-1 1 0,0 0 0,0 1 0,1-1 0,-1 0 0,0 1 0,-1 0 0,1 0 0,-1 0 0,1 0 0,-1 0 0,0 0 0,0 1 0,0-1 0,0 1 0,-1-1 0,1 1 0,-1 0 0,1 4 0,4 15 39,-2 0 1,0 0-1,-1 1 1,-1-1-1,-2 1 1,0-1-1,-1 1 0,-2-1 1,0 1-1,-1-1 1,-2 0-1,-9 25 1,12-40-116,-1 0 0,0 0 1,-1-1-1,0 1 0,0-1 1,0 0-1,-1-1 0,0 1 0,-13 10 1,-67 43 35,71-50-41,-10 5-5,7-2-32,0-1 0,-1-1 0,0-1 0,0 0 0,-1-2 0,-41 12 0,60-20-6,-1 1 0,0-1 0,0 1-1,0-1 1,0 0 0,0 0 0,0 0-1,0 0 1,0 0 0,0-1 0,0 1 0,0 0-1,1-1 1,-1 0 0,0 1 0,0-1 0,0 0-1,1 0 1,-1 0 0,0 0 0,1 0-1,-1 0 1,1-1 0,-1 1 0,1 0 0,0-1-1,-1 1 1,1-1 0,0 1 0,-1-3-1,2 3-1,-1 0 0,1 0 0,0 0 0,0 0 0,0 0-1,0 0 1,0 0 0,0 0 0,0 0 0,0 0-1,0 0 1,0 0 0,1 0 0,-1 0 0,0 0-1,1 0 1,-1 0 0,1 1 0,-1-1 0,1 0 0,-1 0-1,2-1 1,0 0 3,0 1 0,0-1 0,0 1 0,0 0-1,0-1 1,0 1 0,0 0 0,0 0 0,1 0 0,-1 1-1,0-1 1,1 1 0,3-1 0,15-1 53,1 2 0,-1 0 0,0 1-1,1 1 1,-1 1 0,0 1 0,-1 1 0,29 11 0,-32-13-61,1 0 0,-1 0 0,1-2 0,0 0 1,0-1-1,-1-1 0,32-5 0,39-11-2394,-6-4-3293,-80 20 5474,18-3-2447</inkml:trace>
</inkml:ink>
</file>

<file path=ppt/ink/ink1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3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8320,'5'-4'4096,"56"4"-4352,-47 0 7807,38-3-7551,-10 3 128,38-13 0,-19 6 128,19-5-896,-18-1 128,-2 10-1920,-17-1 1</inkml:trace>
</inkml:ink>
</file>

<file path=ppt/ink/ink1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3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5248,'0'-7'2560,"17"23"512,-8-12 1920,2 12-4353,-2 3 1,-4 12 384,-5 8 0,0 0-1280,0-7 0,0 3 768,0 1 0,4-9-768,6-4 128,5-4-2432,2-13 129</inkml:trace>
</inkml:ink>
</file>

<file path=ppt/ink/ink1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3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8448,'-5'6'4224,"56"-19"-5120,-42 13 6143,5-3-6526,-3 3 127,-2 0-3072,-9 3 0</inkml:trace>
</inkml:ink>
</file>

<file path=ppt/ink/ink1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4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99 422 4736,'-16'-4'1346,"3"1"4450,18 18-2570,-1-9-3057,0 0 1,1 0 0,-1-1 0,1 1-1,0-1 1,1 0 0,-1-1 0,1 1-1,0-1 1,0 0 0,0-1 0,0 1-1,13 4 1,-9-5-30,1 0-1,0-1 1,0 0 0,0-1 0,0 0-1,0-1 1,0 0 0,14-2-1,1-2 4,0-1-1,0-2 0,-1 0 0,0-2 0,-1-1 1,43-23-1,-58 27-91,-1 0 0,1-1 0,-1 1 1,0-2-1,-1 1 0,0-1 0,0 0 0,-1-1 1,0 1-1,0-1 0,-1 0 0,0-1 0,-1 1 0,0-1 1,0 0-1,-1 0 0,-1 0 0,1-1 0,0-12 1,-2 17-33,-1 0 0,0 0 0,0-1 0,-1 1 1,0 0-1,0 0 0,0 0 0,0 0 0,-1 1 1,0-1-1,-1 0 0,1 1 0,-1-1 0,0 1 1,0 0-1,-1 0 0,-6-8 0,3 4-2,-2-2-7,0 0-1,-1 0 1,-1 1-1,0 1 0,0 0 1,-1 0-1,0 1 0,-1 0 1,1 1-1,-1 1 1,-1 0-1,1 1 0,-1 0 1,0 1-1,0 1 0,0 0 1,-23-2-1,22 4-17,0 0 0,0 1 0,0 1-1,0 0 1,0 1 0,1 0 0,-1 1 0,1 1-1,-1 0 1,1 1 0,0 1 0,1 0 0,-1 1-1,1 0 1,1 1 0,-1 0 0,-12 12 0,20-14-37,-1 0 1,1 0-1,0 0 1,0 0-1,1 1 1,0 0 0,0 0-1,1 0 1,-1 1-1,2-1 1,-4 12-1,5-14-94,1-1-1,-1 1 0,1 0 0,0 0 0,0 0 0,1 0 1,-1-1-1,1 1 0,0 0 0,1-1 0,-1 1 0,1 0 1,0-1-1,0 0 0,0 1 0,0-1 0,1 0 0,0 0 1,0 0-1,0-1 0,5 5 0,0 1-355,1-1-1,0 0 1,0-1-1,1 0 1,0 0-1,0-1 1,20 9 0,56 11-2065</inkml:trace>
</inkml:ink>
</file>

<file path=ppt/ink/ink1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4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85 5760,'16'26'4581,"15"26"3008,-17-17-7216,10 38 184,-14-46-305,-1 0 0,-1 0 0,-2 1 0,0 0 1,2 42-1,-8-69-250,0-1-1,0 0 1,0 0 0,0 0 0,0 0 0,0 1 0,1-1 0,-1 0 0,0 0 0,0 1 0,0-1-1,0 0 1,0 0 0,0 0 0,0 1 0,0-1 0,0 0 0,0 0 0,0 1 0,0-1-1,0 0 1,0 0 0,0 0 0,-1 1 0,1-1 0,0 0 0,0 0 0,0 0 0,0 1-1,0-1 1,0 0 0,0 0 0,-1 0 0,1 0 0,0 1 0,0-1 0,0 0 0,0 0-1,-1 0 1,1 0 0,0 0 0,0 0 0,0 0 0,-1 1 0,1-1 0,0 0 0,0 0-1,-1 0 1,1 0 0,0 0 0,-1 0 0,-8-13 80,-9-25-28,11 17-88,1-1 0,1 1 0,0-1-1,2 0 1,0 0 0,2-1 0,0 1-1,6-44 1,-4 56 25,0 0 0,1 1 1,1 0-1,0-1 0,0 1 0,1 0 0,0 0 0,0 1 0,1-1 1,0 1-1,0 0 0,1 0 0,0 1 0,1 0 0,0 0 0,0 0 1,0 1-1,1 0 0,0 0 0,0 1 0,0 0 0,12-5 0,-12 7 12,-1 1 0,1 0-1,0 0 1,0 1 0,0 0-1,0 0 1,0 1 0,0 0-1,0 0 1,0 1 0,0 0-1,0 1 1,0-1 0,-1 1-1,1 1 1,0 0 0,-1 0-1,0 0 1,0 1-1,0 0 1,0 0 0,0 1-1,-1 0 1,10 9 0,-7-5 23,0 0 1,-1 0-1,0 0 1,-1 1-1,0 0 1,-1 1-1,1-1 1,-2 1-1,0 0 1,0 1-1,-1-1 1,0 1-1,-1 0 1,-1 0 0,2 17-1,-4-11-13,-1-1 0,0 0 0,-1 0 0,-1 0-1,-1-1 1,-1 1 0,-7 20 0,-32 61-4190,33-81 1617</inkml:trace>
</inkml:ink>
</file>

<file path=ppt/ink/ink1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5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5760,'5'26'2816,"9"22"-1280,-10-37 2816,-4 14-4352,0-6 0,5 24-512,-5-11 0,4 11-1024,-4-13 0</inkml:trace>
</inkml:ink>
</file>

<file path=ppt/ink/ink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7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3072,'0'-2'205,"1"1"1,0-1-1,0 1 1,0-1 0,0 0-1,0 1 1,0 0-1,1-1 1,-1 1-1,1 0 1,-1-1-1,0 1 1,1 0-1,0 0 1,-1 0-1,1 1 1,0-1-1,-1 0 1,1 0-1,0 1 1,0-1-1,0 1 1,-1 0-1,1 0 1,0-1 0,0 1-1,3 1 1,62-5 517,-64 4-673,106 4 736,-75-1-533,0-1 1,0-2-1,0-1 1,0-2-1,-1-1 0,38-10 1,10-13 279,-73 23-273,-20 7-50,-26 13 88,15 0-213,1 1 1,1 1-1,1 1 0,0 0 1,2 2-1,0 0 0,2 1 1,-26 44-1,39-60-75,0 0 1,1 0-1,-1 1 1,2-1 0,-1 1-1,0-1 1,1 1-1,0-1 1,1 1-1,0 0 1,0-1-1,0 1 1,1 0-1,0 0 1,0-1-1,0 1 1,1-1-1,4 10 1,-3-9-8,1 0 1,0-1-1,1 1 1,0-1-1,0 0 1,0 0-1,0-1 1,1 1-1,0-1 1,0-1-1,0 1 1,1-1-1,0 0 1,-1 0-1,15 4 1,8 2 24,1-1 0,0-1 0,0-2 0,1-2 0,0 0 0,0-2 0,0-1 0,0-2 0,0-1 0,45-8 0,-38 2 27,1-1 0,-2-2 0,1-2-1,-1-1 1,-1-2 0,-1-1 0,65-44 0,-87 52-18,-1-1 0,0-1 0,0 0 0,-1-1 0,19-25 0,-26 31-28,0 1 1,-1-1-1,0 0 1,0 0-1,0 0 1,0-1 0,-1 1-1,0-1 1,-1 1-1,1-1 1,-1 1-1,0-1 1,-1 0-1,0 0 1,0 0-1,-2-11 1,0 8 5,0 0 0,-1 0 0,-1 0 0,0 1 0,0 0 0,-1-1 0,0 2 0,-7-11 0,9 16-15,0-1-1,0 1 1,0 0-1,-1 0 1,1 0 0,-1 0-1,0 1 1,0-1 0,0 1-1,0 0 1,0 0 0,0 1-1,-1-1 1,1 1 0,-1 0-1,1 0 1,-1 0 0,1 1-1,-1 0 1,-6 0 0,-2 1-4,1 1 0,0 0 1,0 1-1,0 1 0,0 0 0,1 0 1,-1 1-1,1 0 0,0 1 1,1 1-1,0 0 0,0 0 1,0 1-1,1 0 0,0 0 1,0 1-1,1 0 0,0 1 1,1 0-1,0 0 0,0 1 1,1 0-1,1 0 0,-6 15 1,6-15 21,1 0 0,0 1 1,1-1-1,0 1 0,1 0 0,0 0 1,1 0-1,1 0 0,-1 0 1,2 0-1,0 0 0,0 0 1,1 0-1,1 0 0,0-1 1,0 1-1,1-1 0,1 0 0,0 0 1,0 0-1,1 0 0,0-1 1,1 0-1,0-1 0,12 13 1,-7-11-16,0-1 1,1-1-1,0 0 1,1-1-1,0 0 1,0-1-1,0 0 1,1-1 0,0-1-1,0 0 1,24 3-1,-5-3-843,0-2-1,0-1 1,0-1-1,47-6 1,-29-5-1144,-8-11-64</inkml:trace>
</inkml:ink>
</file>

<file path=ppt/ink/ink1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5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29 9984,'-14'-16'4992,"48"3"-8704,-20 13 9087,0 0-9470,-5 0 127</inkml:trace>
</inkml:ink>
</file>

<file path=ppt/ink/ink1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7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52 3328,'-11'2'6353,"35"-4"-2957,-2-3-3020,1 2-1,0 1 1,0 1 0,30 2-1,-14 0-98,235-23 945,-63 2-3447,-204 20 1746,0-1 1,0 2 0,0-1-1,0 1 1,0 0-1,9 3 1,2 2-1570</inkml:trace>
</inkml:ink>
</file>

<file path=ppt/ink/ink1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8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258 3 4480,'0'-3'9890,"-1"8"-8302,-8 15-1674,-5-1 1011,0 1 0,-13 25 1,8-12-353,-14 25 227,3 1 0,3 2 0,-38 124 0,60-170-636,1-1 1,1 1 0,-3 28-1,6-40-157,-1-1 0,1 1 0,0 0 0,0 0 0,1 0 0,-1 0 0,0 0 0,1 0 0,0 0 0,0 0 0,0 0 0,0 0 0,0-1 0,0 1 0,1 0-1,-1-1 1,1 1 0,0-1 0,0 0 0,0 0 0,0 1 0,0-1 0,0 0 0,1-1 0,-1 1 0,1 0 0,3 1 0,24 6-115,1-1 1,0-2-1,55 4 1,-58-7 68,19 0-236,-1-2 0,0-2 0,84-12 0,45-19-6817,-160 28 4511</inkml:trace>
</inkml:ink>
</file>

<file path=ppt/ink/ink1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8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 5760,'-2'3'707,"0"0"-1,0 1 1,0-1 0,0 1 0,1 0 0,-1-1 0,1 1-1,0 0 1,0 0 0,1 0 0,-1 0 0,1 0-1,0 7 1,4 64 3498,-4-70-4375,49 323 1301,-48-320-1109,-1 0 1,0 0-1,0 1 1,-1-1-1,0 0 0,0 0 1,-1 0-1,0 0 1,-4 11-1,4-15-108,0 1 0,0-1 0,-1 0 1,0 0-1,0 0 0,0 0 0,0-1 0,0 1 0,-1-1 0,0 0 0,1 0 0,-1 0 0,0 0 0,-1-1 0,1 1 0,0-1 0,-6 1 0,-5-4-2111,1-7-256</inkml:trace>
</inkml:ink>
</file>

<file path=ppt/ink/ink1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19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39 3840,'-14'-3'1920,"25"-5"512,-11 8 128,18 0-2304,-4 0 128,23-3 0,-8-2 128,22 1-896,-8 0 128,17-3-1024,-12 2 0</inkml:trace>
</inkml:ink>
</file>

<file path=ppt/ink/ink1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0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1 229 2048,'2'-7'723,"1"1"-1,0-1 1,1 1 0,-1 0 0,1 0-1,1 1 1,-1-1 0,1 1-1,9-9 1,27-21 2865,-14 16-4185,-4 2 1567,1 1 1,0 1-1,1 1 0,52-20 0,-72 32-885,1 0 0,-1 0 0,1 1 0,-1 0 1,1 0-1,0 0 0,-1 0 0,1 1 0,0 0 0,0 1 0,-1-1 0,1 1 0,0 0 0,-1 0 0,1 1 0,-1 0 0,1 0 1,-1 0-1,0 1 0,0-1 0,0 1 0,0 0 0,0 1 0,-1-1 0,0 1 0,1 0 0,-1 0 0,-1 0 0,1 1 1,0-1-1,-1 1 0,3 6 0,0 1-57,0 1 0,-2-1 0,1 1 0,-2 1 0,1-1 0,-2 0-1,0 1 1,-1-1 0,0 1 0,-1-1 0,0 1 0,-1 0 0,0-1 0,-2 1 0,1-1 0,-2 0 0,0 0 0,-9 21 0,5-13 46,-2 0 0,0-1 0,-2-1 0,0 1-1,-1-2 1,-1 0 0,-1 0 0,0-1 0,-1-1 0,-28 22 0,28-27 32,-1 0-1,-1-1 1,1 0 0,-28 9 0,36-15-79,1-2-1,0 1 1,-1-1-1,1-1 1,-1 1-1,1-2 1,-1 1 0,0-1-1,0 0 1,1-1-1,-1 0 1,-10-2-1,6 0-27,-20-5-186,27 1-10,17-2-79,-4 6 219,1 1-1,0 1 1,0-1-1,-1 1 1,1 0-1,0 1 1,0 0-1,0 0 1,15 3-1,16 0 14,-31-2 51,0 0 0,0 1-1,0 0 1,0 0-1,0 0 1,-1 1-1,1 1 1,-1-1-1,0 1 1,0 0 0,0 1-1,11 9 1,-12-9-75,0 0 1,1-1 0,0 1 0,-1-1-1,2 0 1,-1-1 0,0 0-1,1 0 1,-1-1 0,1 1 0,0-2-1,13 3 1,-7-5-876,0 0 0,0-1 0,0-1 0,17-4 1,-2-3-1618</inkml:trace>
</inkml:ink>
</file>

<file path=ppt/ink/ink1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0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0 6016,'-12'8'9371,"1"12"-5824,-5 28-3040,13-37 766,0-1-1194,1-1 1,0 1-1,1 0 0,0 0 1,0-1-1,1 1 0,1 0 0,0 0 1,0 0-1,0-1 0,1 1 1,5 11-1,-5-14-198,0-1-1,1 0 1,0 1-1,0-1 1,0 0 0,1 0-1,0-1 1,0 1 0,1-1-1,-1 0 1,1 0-1,0 0 1,1-1 0,-1 0-1,1 0 1,0 0 0,0-1-1,8 4 1,-12-6-43,-1 0-1,1-1 1,-1 1 0,1-1 0,-1 1 0,1-1 0,-1 0 0,1 1 0,0-1-1,-1 0 1,1 0 0,-1 0 0,1 0 0,0-1 0,-1 1 0,1 0 0,-1-1-1,1 1 1,-1-1 0,1 1 0,-1-1 0,1 0 0,-1 1 0,1-1 0,-1 0-1,0 0 1,0 0 0,1 0 0,1-2 0,17-14-2547</inkml:trace>
</inkml:ink>
</file>

<file path=ppt/ink/ink1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0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31 10240,'-37'-16'5120,"60"25"-6528,-13-9 9727,5 0-8319,-1 0 0,3-4-2176,3-5 0,-2-2 513,-8 11-1</inkml:trace>
</inkml:ink>
</file>

<file path=ppt/ink/ink1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2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4736,'0'3'7092,"8"6"-4272,18 14-3148,-13-12 1453,-13-10-1060,0-1-1,1 1 1,-1 0 0,1-1 0,-1 1 0,1-1 0,-1 1-1,1 0 1,-1-1 0,1 1 0,0-1 0,-1 0-1,1 1 1,0-1 0,-1 0 0,1 1 0,0-1-1,0 0 1,-1 0 0,1 1 0,0-1 0,0 0 0,-1 0-1,1 0 1,1 0 0,-2-17 463,-2 12-544,1 0 1,-1 0 0,0 0-1,0 0 1,-1 0 0,0 1 0,-4-6-1,7 10 16,0-1 0,0 1 0,0 0 0,0 0 0,0 0 0,-1 0 0,1 0 0,0 0 0,0-1 0,0 1 0,-1 0 0,1 0 0,0 0 0,0 0 0,0 0 0,-1 0 0,1 0 0,0 0 0,0 0 0,0 0 0,-1 0 0,1 0 0,0 0 0,0 0 0,0 0 0,-1 0 0,1 0 0,0 0 0,0 0 0,0 0 0,-1 1 0,1-1 0,0 0 0,0 0 0,0 0 0,0 0 0,-1 0 0,1 0 0,0 1 0,0-1 0,0 0 0,0 0 0,0 0 0,0 0 0,-1 1 0,1-1 0,0 0 0,0 0 0,0 0 0,0 1 0,0-1 0,-3 18 0,5 20 0,0-33-387,1 1-1,0-1 0,-1 1 0,2-1 0,-1 0 0,5 5 0,-1-1-1376,-1 1-412</inkml:trace>
</inkml:ink>
</file>

<file path=ppt/ink/ink1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3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55 5888,'-6'-2'7878,"8"14"-3365,-1-6-4958,-1-5 474,0 0-1,1 0 1,-1 0-1,0 0 1,1 0 0,-1 0-1,1 0 1,-1 0-1,1 0 1,0 0-1,-1 0 1,1 0-1,0 0 1,0-1 0,0 1-1,-1 0 1,1 0-1,0-1 1,0 1-1,0-1 1,0 1 0,0-1-1,0 1 1,0-1-1,0 0 1,0 1-1,1-1 1,-1 0 0,0 0-1,0 0 1,0 0-1,0 0 1,0 0-1,0 0 1,0 0 0,1 0-1,-1 0 1,0-1-1,0 1 1,0-1-1,0 1 1,0 0 0,0-1-1,0 0 1,0 1-1,0-1 1,0 0-1,-1 1 1,1-1-1,1-1 1,-1 2 3,1-1 0,-1 0-1,1 0 1,-1 0 0,0 0 0,1 0 0,-1 0 0,0 0-1,0 0 1,0 0 0,0-1 0,0 1 0,0 0-1,0-1 1,0 1 0,0-1 0,-1 1 0,1-1 0,-1 1-1,1-1 1,-1 1 0,1-1 0,-1 0 0,0 1-1,0-1 1,0 0 0,0 1 0,0-1 0,0 1-1,0-1 1,-1 0 0,1 1 0,-1-3 0,-3 0-6,0 1 0,0-1 0,-1 1 0,1 0 0,-1 1 0,1-1 0,-1 1 0,0 0 0,0 0 0,0 1 1,0-1-1,0 1 0,0 0 0,-1 0 0,1 1 0,0-1 0,0 1 0,-1 1 0,1-1 0,0 1 0,0 0 0,0 0 0,-1 0 0,1 1 1,0-1-1,-6 4 0,7 7-2266,4-2-341</inkml:trace>
</inkml:ink>
</file>

<file path=ppt/ink/ink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8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1 202 2816,'67'-46'3586,"-43"31"-2744,34-29-1,-41 32-683,-1 0-1,2 2 1,-1 0-1,1 1 1,1 0-1,0 2 1,30-9-1,-29 10 226,-17 5-326,0 0 0,-1 0 0,1 0 0,0 0 0,0 1 1,0-1-1,0 1 0,0 0 0,0 0 0,1 0 0,-1 0 0,0 1 1,0-1-1,0 1 0,4 2 0,-5-2-28,0 0-1,0 1 1,0-1-1,0 1 1,0-1-1,-1 1 1,1 0 0,-1 0-1,1 0 1,-1 0-1,0 0 1,0 0 0,0 0-1,0 1 1,0-1-1,0 0 1,-1 0 0,1 1-1,-1-1 1,1 4-1,1 16 71,-2 1-1,0-1 0,-1 0 0,-1 0 0,-6 23 1,3-14 11,-1 48 1,6-65-94,1 1-1,0 0 1,1-1 0,0 1 0,2-1 0,-1 0-1,2 0 1,0 0 0,1-1 0,0 1-1,9 13 1,-11-21-10,0-1 0,0 1 0,1-1 0,0 0 0,0 0 0,0 0 0,0-1 0,1 0 0,0 0 0,0 0 0,0-1 0,0 1 1,0-1-1,1-1 0,-1 0 0,1 0 0,0 0 0,0 0 0,0-1 0,0 0 0,0-1 0,0 0 0,0 0 0,0 0 0,8-2 0,7-1 78,0-1 0,-1 0-1,1-2 1,-1-1 0,0 0 0,-1-1 0,36-21 0,-44 21-52,-1 0 1,0-1 0,0 0 0,-1-1 0,0 0-1,-1-1 1,0 0 0,-1-1 0,0 1 0,0-2-1,-2 1 1,1-1 0,6-19 0,-7 13 14,0 0 0,-1-1 0,-1 0 0,0 0 0,-2 0 0,0 0 0,-2-27 0,0 46-45,0 0 0,0-1 0,0 1-1,0 0 1,0 0 0,0 0 0,0-1 0,0 1 0,-1 0 0,1 0 0,0 0 0,-1-1 0,1 1-1,-1 0 1,0 0 0,1 0 0,-1 0 0,0 0 0,1 0 0,-1 0 0,0 0 0,0 1-1,0-1 1,0 0 0,0 0 0,0 1 0,0-1 0,0 0 0,0 1 0,0-1 0,0 1-1,-1-1 1,1 1 0,0 0 0,0 0 0,0-1 0,-1 1 0,0 0 0,0 1-3,0 0-1,0-1 1,0 1 0,0 0-1,0 0 1,1 1 0,-1-1 0,0 0-1,1 1 1,-1-1 0,1 0 0,-1 1-1,1 0 1,0-1 0,0 1 0,0 0-1,-1 0 1,2 0 0,-1 0 0,0 0-1,0-1 1,1 2 0,-1 2 0,-2 11-1,0 1 1,2 0 0,0 0 0,1 0 0,1-1 0,0 1-1,2 0 1,0 0 0,0-1 0,2 0 0,9 25 0,-7-22 2,1 0 0,1-1 1,1 0-1,0 0 0,2-1 1,-1 0-1,2-1 0,0-1 1,23 21-1,-27-30-57,-1 0 1,1 0-1,0-1 1,0 0-1,1 0 1,0-1-1,-1-1 0,1 1 1,15 2-1,-18-5-267,-1 0-1,1-1 0,0 0 0,-1 0 1,1 0-1,-1 0 0,1-1 0,-1 0 1,1-1-1,6-2 0,6-7-1362</inkml:trace>
</inkml:ink>
</file>

<file path=ppt/ink/ink1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4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392 1 3712,'0'0'211,"0"0"0,0 0 0,0 1 1,0-1-1,0 0 0,0 1 0,0-1 0,0 0 0,0 0 0,0 0 1,0 1-1,1-1 0,-1 0 0,0 0 0,0 1 0,0-1 0,0 0 1,0 0-1,1 0 0,-1 1 0,0-1 0,0 0 0,0 0 1,1 0-1,-1 0 0,0 0 0,0 0 0,1 1 0,-1-1 0,0 0 1,0 0-1,1 0 0,-1 0 0,0 0 0,0 0 0,1 0 1,-1 0-1,0 0 0,0 0 0,1 0 0,-1 0 0,0 0 0,0 0 1,1 0-1,-1-1 0,0 1 0,0 0 0,1 0 0,-1 0 1,0 0-1,0 0 0,0 0 0,1-1 0,-1 1 0,0 0 0,0 0 1,0 0-1,1-1 0,-1 1 0,-2 45 2681,-12 50-1430,3-39-325,6-26-437,-14 47 1,16-67-630,-1-1 0,0 1 1,-1-1-1,0 0 0,0 0 0,-1 0 0,0-1 1,-12 13-1,-4-3-982,0-1 0,-1-1-1,-1-1 1,0-1 0,-1-1 0,-46 16-1,-13 2-2159</inkml:trace>
</inkml:ink>
</file>

<file path=ppt/ink/ink1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6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4224,'14'-4'2048,"15"4"-896,-20 0 2048,14 0-2688,-4 0 0,19-3 256,-10-1 128,29-8-1152,-14 8 128,31 0 640,-17-1 0,4-2-896,-10 0 0,-3-2-1408,-10 2 128</inkml:trace>
</inkml:ink>
</file>

<file path=ppt/ink/ink1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7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0 653 3840,'19'-19'9164,"-15"15"-9496,23-19 1478,57-38 0,-5 3-857,-56 37 2,-1 0 0,0-2 0,-2 0 1,-1-1-1,27-47 0,-36 54-73,-1-1 0,0-1-1,-2 0 1,0 0 0,-1 0 0,-1-1 0,-1 0-1,0 1 1,0-38 0,-4 47-20,-1 1 0,0 0 0,-1 0 0,0 0 1,-1 0-1,-5-14 0,8 24-190,0-1 0,0 0 0,0 0 0,0 0 0,0 1 1,0-1-1,0 0 0,0 0 0,-1 0 0,1 0 0,0 1 0,0-1 0,0 0 1,0 0-1,0 0 0,0 0 0,0 0 0,-1 1 0,1-1 0,0 0 1,0 0-1,0 0 0,0 0 0,-1 0 0,1 0 0,0 0 0,0 0 0,0 0 1,0 0-1,-1 0 0,1 0 0,0 0 0,0 0 0,0 0 0,-1 0 1,1 0-1,0 0 0,0 0 0,0 0 0,0 0 0,-1 0 0,1 0 0,0 0 1,0 0-1,0 0 0,-1 0 0,1 0 0,0 0 0,0 0 0,0-1 1,0 1-1,-1 0 0,0 17 9,12 207 238,-4-153-267,-4 0-1,-2 0 0,-3 0 0,-14 78 1,15-144-97,-13 51 95,13-54-137,1 0 0,-1 0 0,0 0-1,1 0 1,-1-1 0,0 1-1,0 0 1,0-1 0,0 1 0,0 0-1,-1-1 1,1 1 0,0-1 0,-1 0-1,1 1 1,-1-1 0,0 0 0,1 0-1,-1 0 1,0 0 0,1 0 0,-1 0-1,0-1 1,-3 2 0,-1-6-2281,1 0-149</inkml:trace>
</inkml:ink>
</file>

<file path=ppt/ink/ink1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7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31 4864,'-4'9'2432,"22"-9"-1408,-18 0 2560,19 4-2816,-1-4 0,16 0 128,-11 0 0,20-4-1280,-11-5 0,10 9 768,-8 0 0,-5-7-1536,-6 3 0,-9-8-768,0 5 128</inkml:trace>
</inkml:ink>
</file>

<file path=ppt/ink/ink1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8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47 173 5504,'2'-6'1095,"-1"0"0,1-1 0,1 1 0,-1 0 0,1 0 0,6-11 0,-4 11-791,0-1 1,1 1-1,-1 0 1,1 0-1,0 1 1,1-1-1,-1 2 1,9-6-1,8-2-148,1 1 0,0 1 0,38-11 0,-56 19-56,-1 1 1,1-1-1,-1 1 1,1 0-1,0 0 0,-1 0 1,1 1-1,0 0 1,0 0-1,-1 1 1,1 0-1,0-1 0,-1 2 1,1-1-1,-1 1 1,1 0-1,-1 0 1,0 0-1,0 1 1,0 0-1,0 0 0,0 0 1,-1 0-1,1 1 1,-1 0-1,0 0 1,0 0-1,0 1 0,-1-1 1,1 1-1,-1 0 1,0-1-1,-1 2 1,1-1-1,2 7 1,0 2-41,-1-1 0,0 0 0,-1 1 0,0 0 1,-1 0-1,-1 0 0,0 0 0,-1 0 0,0 0 1,-1 0-1,-1 0 0,0 0 0,-6 18 0,0-10 206,-1 0 0,-1-1 0,-1 0 1,-1-1-1,-1 0 0,-28 33 0,0-8 605,-66 57 1,94-91-667,0 2-130,0-1-1,-1-1 0,0 0 1,0-1-1,-1-1 0,0 0 1,-1-1-1,-18 7 0,33-14-103,0-1-1,0 1 1,0-1-1,0 0 0,0 0 1,0 1-1,0-1 1,0 0-1,0 0 1,0 0-1,0 0 1,0 0-1,0 0 0,0 0 1,0 0-1,0-1 1,0 1-1,1 0 1,-1 0-1,0-1 1,0 1-1,0-1 0,0 1 1,0-1-1,0 1 1,0-1-1,1 0 1,-1 1-1,0-1 1,1 0-1,-1 0 0,-1-1 1,2 0-41,-1-1-1,1 1 1,-1-1 0,1 1 0,0-1 0,0 1-1,0-1 1,0 1 0,0-1 0,1 1-1,-1-1 1,2-3 0,2-6-235,0 0 0,1 0 0,0 1 0,12-19 0,-15 28 296,-1 0 0,0 0 0,1 1 0,-1-1 0,1 0 0,-1 1 0,1-1-1,0 1 1,0 0 0,0-1 0,0 1 0,0 0 0,0 0 0,0 0 0,0 0 0,0 1 0,0-1 0,0 1 0,1-1 0,2 1 0,1 0 24,0 1 1,0 0 0,0 0 0,-1 0 0,1 1-1,0 0 1,6 3 0,-8-3-13,35 15 487,1-2 0,0-2 0,56 11 0,-96-24-480,62 6-590,-58-6 171,0-1 0,0 1 1,0-1-1,-1 0 0,1 0 0,0 0 0,0-1 0,-1 1 1,1-1-1,-1 0 0,1 0 0,-1 0 0,4-3 0,8-7-2662</inkml:trace>
</inkml:ink>
</file>

<file path=ppt/ink/ink1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8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5248,'0'-1'240,"0"1"0,0-1 0,0 1 1,1-1-1,-1 1 0,0 0 0,0-1 0,0 1 1,0-1-1,1 1 0,-1 0 0,0-1 0,0 1 1,1 0-1,-1-1 0,0 1 0,1 0 0,-1 0 1,0-1-1,1 1 0,-1 0 0,1 0 0,-1-1 1,0 1-1,1 0 0,-1 0 0,1 0 0,-1 0 1,0 0-1,1 0 0,-1 0 0,1 0 0,-1 0 1,1 0-1,-1 0 0,0 0 0,1 0 0,-1 0 1,1 0-1,-1 0 0,1 0 0,-1 0 0,0 1 1,1-1-1,-1 0 0,0 0 0,1 0 0,-1 1 1,1-1-1,12 30 2679,-1 38-2897,-12-67 280,19 217 3644,-19-212-3985,1 1 1,0-1-1,0 0 0,1 0 0,-1 0 0,1 0 0,1 0 0,3 7 1,-5-11-112,0-1 0,1 1 0,-1-1 1,0 0-1,1 0 0,-1 0 0,1 0 1,-1 0-1,1 0 0,0 0 0,-1-1 0,1 1 1,0 0-1,0-1 0,0 0 0,-1 1 1,1-1-1,0 0 0,0 0 0,0 0 1,-1 0-1,1 0 0,0 0 0,0-1 1,0 1-1,0 0 0,-1-1 0,1 0 1,2 0-1,-1 0-213,0-1-1,0 1 1,0 0 0,0-1 0,0 0 0,0 0 0,0 0 0,-1 0-1,1 0 1,-1 0 0,1 0 0,2-5 0,4-2-697,16-13-2012</inkml:trace>
</inkml:ink>
</file>

<file path=ppt/ink/ink1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29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13312,'10'14'6655,"-1"-8"-10111,-9-6 14080,0 0-13056,0 0 0,-19-9-4351,4-2-1,15 11 6784,0 0 0</inkml:trace>
</inkml:ink>
</file>

<file path=ppt/ink/ink1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3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1345 3584,'-10'1'6437,"-3"1"149,8-13-6212,3-3 153,1 0 0,1 0 0,1-20 0,-1-47 458,-22-180 466,14 151-871,6-151 1,6 206-353,3-1 1,2 2-1,2-1 1,28-82 0,-34 124-169,1-1 0,0 1 0,1 0 1,0 1-1,1-1 0,0 1 1,1 1-1,12-13 0,-14 17-24,0 1-1,1-1 0,0 1 1,0 1-1,1 0 1,-1 0-1,1 0 0,0 1 1,1 0-1,-1 1 0,1 0 1,13-2-1,-17 5-11,1 0 0,-1 0 0,0 1 0,1 0 0,-1 0 0,0 0 0,0 1 0,0 0 0,0 0-1,0 0 1,0 1 0,0 0 0,-1 0 0,1 1 0,-1-1 0,9 9 0,10 9 58,-2 1 1,23 28-1,-26-28-74,22 23-6,-3 2 1,-2 1 0,-2 2 0,36 70 0,-55-88-7,-1 0 0,-1 0 0,-2 2 0,-2-1 0,-1 1 0,-1 1 0,-2-1 0,1 59 0,-6-2 4,-4 0 0,-23 134 0,24-210-23,-38 165-1874,29-156 191,-4-17-2454,7-7 1067</inkml:trace>
</inkml:ink>
</file>

<file path=ppt/ink/ink1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3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7424,'0'1'168,"0"-1"-1,0 0 1,0 1 0,0-1 0,0 1-1,0-1 1,0 0 0,1 1 0,-1-1-1,0 0 1,0 1 0,0-1 0,1 1-1,-1-1 1,0 0 0,0 1 0,1-1-1,-1 0 1,0 0 0,0 1 0,1-1 0,-1 0-1,0 0 1,1 1 0,-1-1 0,1 0-1,-1 0 1,0 0 0,1 0 0,-1 1-1,1-1 1,-1 0 0,0 0 0,1 0-1,-1 0 1,1 0 0,-1 0 0,0 0-1,1 0 1,-1 0 0,1 0 0,-1-1 0,0 1-1,1 0 1,-1 0 0,1 0 0,-1 0-1,1-1 1,38-3 4739,-9 0-4573,154 2 1692,-96 1-2165,1 1-3647,-88 0 1184,-1 0-214</inkml:trace>
</inkml:ink>
</file>

<file path=ppt/ink/ink1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4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0 950 6144,'3'-12'7964,"11"2"-4527,26-8-2667,-24 12 392,21-14-640,-1 0 0,47-38 0,-47 32 194,-8 7-339,-1-1 0,-1-1 0,-2-2 0,0 0 0,23-30 0,-28 31-243,-1-1 0,-1-1 0,-2 0 0,0-1 0,-2-1 0,11-27 0,-20 42-158,-1 0 0,0 0-1,-1 0 1,0 0 0,-1 0 0,0-1-1,-1 1 1,0 0 0,-1 0-1,0-1 1,-1 1 0,0 0 0,-5-16-1,1 13-50,1 1 1,-2 0-1,0 1 0,0 0 0,-1 0 0,0 0 1,-1 1-1,-1 0 0,-18-17 0,13 16 7,0 0 0,-1 0 0,-1 2 0,0 0 0,0 1 0,0 0 0,-1 1 0,-1 2 0,1 0 0,-1 0 0,0 2 0,0 0 0,-1 2 0,1 0 0,-29 1 0,42 1 86,-1 1 1,1 0-1,-1 0 0,1 1 0,-1 0 0,1 0 0,0 0 0,0 1 1,0 0-1,0 0 0,1 0 0,-1 1 0,1 0 0,0 0 0,0 1 0,0-1 1,1 1-1,0 0 0,-1 0 0,2 0 0,-1 1 0,1-1 0,-1 1 0,1 0 1,1 0-1,0 0 0,-1 1 0,2-1 0,-3 10 0,-1 18 129,0-1 1,3 1-1,1 0 0,5 54 0,36 255 1261,22-10-464,-56-305-885,-5-22-51,57 233 269,-49-211-257,1 0 0,1-1 0,1 0 1,2-1-1,0 0 0,29 36 1,-42-61-49,0 1 0,0-1 0,0 0 0,0 0 0,0 0 0,0 0 1,0 0-1,0-1 0,1 1 0,-1 0 0,0 0 0,0-1 0,1 1 1,-1-1-1,1 1 0,-1-1 0,0 0 0,1 0 0,-1 1 1,1-1-1,-1 0 0,1 0 0,-1 0 0,1-1 0,2 1 0,-1-2-309,1 1 0,-1-1 0,1 1 0,-1-1 0,0 0-1,0 0 1,0-1 0,0 1 0,0-1 0,3-3 0,2-4-784,1 0 0,-1 0 1,-1-2-1,0 1 0,7-15 1,5-24-2208</inkml:trace>
</inkml:ink>
</file>

<file path=ppt/ink/ink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0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1292 2304,'-3'-3'287,"-1"-1"1,1 1-1,0-1 0,1 0 1,-1 0-1,1 0 0,-1-1 1,1 1-1,1 0 1,-1-1-1,1 0 0,-1 1 1,1-1-1,0 0 0,1 1 1,-1-10-1,-13 49 1100,6 31-745,2 132 1,22 67-327,-13-224-253,3 26 48,3 1 1,19 68-1,-20-103-70,2-2 0,2 1-1,0-2 1,2 1-1,2-2 1,21 33-1,-31-54-25,0 1 0,1-1 0,0 0-1,1 0 1,15 12 0,-21-18-9,1-1 1,-1 1-1,1-1 0,0 1 1,0-1-1,0 0 1,-1 0-1,1 0 1,0 0-1,0 0 1,0-1-1,1 1 1,-1-1-1,0 0 0,0 0 1,0 0-1,0 0 1,0-1-1,0 1 1,0-1-1,0 0 1,0 0-1,0 0 0,0 0 1,3-2-1,6-5 13,0-1-1,0 0 0,-1 0 1,0-1-1,0-1 0,16-21 1,51-82 87,-66 95-85,15-26 11,-3-1 1,-1 0-1,20-62 0,34-153 95,-54 163-99,-4-1 0,-4-1 0,-4 0-1,-5 0 1,-5-1 0,-4 1-1,-4-1 1,-4 1 0,-26-101 0,20 141-50,-2 1 1,-3 0 0,-2 2-1,-3 0 1,-2 2 0,-47-65-1,69 111 11,0-1 0,-1 1 0,-1 1 0,1 0 0,-1 0 0,-1 0 0,1 1 0,-1 1 0,0 0 0,-1 0 0,-22-8 0,29 12 4,-1 0 0,0 1 0,0 0 0,0 0 0,-1 1 0,1-1 0,0 1 0,0 0 0,0 0 0,0 1 0,0-1 0,0 1 0,0 1 0,0-1 0,0 0 0,0 1 0,0 0 1,1 0-1,-1 1 0,1-1 0,0 1 0,-1 0 0,1 0 0,0 1 0,1-1 0,-1 1 0,1 0 0,-1 0 0,-3 7 0,3-6-6,0 1-1,1-1 1,0 1 0,0 0-1,1 0 1,-1 0-1,1 1 1,1-1 0,-1 1-1,1-1 1,0 1 0,1-1-1,0 1 1,0-1-1,0 1 1,0-1 0,1 1-1,0-1 1,1 1 0,0-1-1,0 1 1,0-1-1,0 0 1,1 0 0,6 10-1,-1-6 30,-1 1-1,1-2 0,1 1 0,-1-1 1,2 0-1,-1-1 0,1 0 0,0-1 1,1 0-1,0 0 0,0-1 0,24 9 1,13 0 213,1-1 0,0-3 0,0-1 0,83 4 0,-53-12 200,-1-3 0,102-14 0,-118 5-216,-1-4 0,92-32 1,-145 43-292,-2 0 0,1-1 1,0 1-1,-1-2 1,1 1-1,-1-1 1,-1 0-1,1 0 0,-1 0 1,6-7-1,-2 7-1351,2 13-128</inkml:trace>
</inkml:ink>
</file>

<file path=ppt/ink/ink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49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1 216 3584,'0'23'3207,"1"19"-1280,8 52 0,-1-60-1522,-1 0 1,-2 1-1,-1-1 0,-2 64 1,-6-80 106,-1-21-72,-2-27-27,3-31-356,3 1 1,10-93 0,-6 129-82,1 0 0,1 0 1,2 1-1,0-1 0,1 2 1,2-1-1,0 1 0,1 1 1,16-24-1,-23 40 15,0-1 0,0 1 0,1 0 0,0 0-1,-1 1 1,2 0 0,-1-1 0,0 2 0,1-1 0,0 0 0,0 1 0,0 0 0,0 1 0,0-1 0,1 1-1,6-1 1,-3 2 11,-1 0-1,1 0 1,-1 1-1,1 1 0,-1 0 1,1 0-1,-1 0 1,1 1-1,-1 1 0,11 4 1,4 3 26,-1 1 0,0 1 0,-1 2 0,0 0 0,-1 1 0,-1 1 0,26 26 0,-27-23-14,-1 0 1,-1 1-1,-1 0 0,0 2 0,-2-1 1,-1 2-1,0 0 0,-2 1 0,0 0 0,-2 1 1,8 31-1,-16-51-281,0 0 1,-1-1-1,0 1 0,1 0 1,-2 0-1,1 0 0,0-1 1,-1 1-1,0 0 0,0 0 1,0-1-1,-1 1 0,-2 5 1,-1-3-1526</inkml:trace>
</inkml:ink>
</file>

<file path=ppt/ink/ink1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4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58 8448,'0'-11'1256,"-1"8"-1018,1 1 0,-1 0 0,1 0 0,0 0 0,0-1 0,0 1 0,0 0 0,0 0 0,0 0 0,1-1 0,-1 1 0,1 0 0,0 0 0,-1 0 0,1 0 0,0 0 0,0 0 0,0 0 0,3-3 0,-1 9 7108,5 17-6074,-5-7-903,0 1-1,-1 0 1,0 0 0,-2 1-1,0 21 1,0 43-426,22 211 2083,-17-211-1650,16 157 229,-19-223-595,29 177 132,-25-164-113,0 0 1,3 0-1,0 0 1,24 46-1,-27-62-70,1 0 1,0-1-1,1 0 0,0 0 0,18 15 1,-22-21-60,0-1 0,0 0 0,1 0 0,0 0 1,-1 0-1,1-1 0,0 0 0,0 0 0,0 0 1,0-1-1,0 0 0,1 0 0,-1 0 0,0 0 0,1-1 1,9-1-1,4-3-783,-1-1 0,1 0 0,-2-2 0,1 0 1,-1-1-1,0-1 0,0 0 0,-1-2 0,-1 1 0,1-2 1,-2 0-1,18-19 0,7-7-2338</inkml:trace>
</inkml:ink>
</file>

<file path=ppt/ink/ink1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5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1 118 6912,'4'-1'1044,"1"0"-1,0 0 1,0 0 0,0 0 0,-1-1-1,1 1 1,7-5 0,-8 4-652,-1 0 0,1 0 0,0 1 0,-1-1 0,1 1 1,0 0-1,0 0 0,0 1 0,0-1 0,0 1 0,5 0 0,52 5 1017,90-3-1,-99-2-875,-27-1-869,0 0 1,1-2 0,48-11 0,-55 8-1042,1 0 1,-1-2-1,0 0 1,-1-1-1,19-12 1,-2 0-1589</inkml:trace>
</inkml:ink>
</file>

<file path=ppt/ink/ink1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5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34 262 6912,'0'0'246,"0"0"1,0-1 0,0 1-1,-1 0 1,1-1 0,0 1 0,-1 0-1,1 0 1,0 0 0,-1-1-1,1 1 1,0 0 0,-1 0-1,1 0 1,0 0 0,-1 0-1,1-1 1,0 1 0,-1 0-1,1 0 1,0 0 0,-1 0-1,1 0 1,-1 0 0,1 0-1,0 0 1,-1 1 0,1-1-1,0 0 1,-1 0 0,1 0-1,0 0 1,-1 0 0,1 1-1,0-1 1,-1 0 0,1 0-1,0 0 1,-1 1 0,1-1-1,0 0 1,0 1 0,-1-1-1,1 0 1,0 0 0,0 1 0,0-1-1,-1 0 1,1 1 0,8 24 2830,30 37-3854,137 169 3166,-153-205-2240,-16-18-89,-18-18-34,-29-25-212,23 21 125,1-1 0,1 0 0,1-1 0,-17-22 0,15 13-15,1-1-1,1 0 1,-21-52-1,29 61 69,1 0-1,1-1 0,1 0 1,0 0-1,1 0 0,1 0 1,1 0-1,1-19 0,1 30 38,0 0-1,1 0 1,0 1-1,0-1 1,0 1-1,1 0 0,0 0 1,0 0-1,0 0 1,1 0-1,0 1 1,0-1-1,0 1 1,1 0-1,0 0 0,0 1 1,0-1-1,1 1 1,-1 0-1,1 1 1,0-1-1,0 1 1,0 1-1,1-1 0,-1 1 1,0 0-1,1 0 1,0 1-1,-1 0 1,1 0-1,0 0 1,0 1-1,0 0 0,-1 0 1,1 1-1,0 0 1,0 0-1,-1 1 1,1 0-1,-1 0 1,1 0-1,-1 1 0,0 0 1,7 4-1,96 62-3100,-85-54 1280</inkml:trace>
</inkml:ink>
</file>

<file path=ppt/ink/ink1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6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 8320,'-9'-3'4096,"-5"35"-2432,14-29 3711,0 8-4991,0 1 0,9 8 384,-4-1 0,4 8-896,-4 5 0,10 0 512,-3-5 128,2 5-640,-3-9 128,7 4-1664,1-8 128,4-10-1407,-3-2 127</inkml:trace>
</inkml:ink>
</file>

<file path=ppt/ink/ink1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6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13312,'-34'11'6655,"54"-11"-11774,-20 0 12926,9 0-13439,0 0 1</inkml:trace>
</inkml:ink>
</file>

<file path=ppt/ink/ink1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7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1 374 8576,'8'5'1785,"1"0"0,-1-1-1,1 0 1,0 0 0,14 3 0,47 10 1209,-67-17-3108,16 4 283,1-2 0,-1-1 0,1 0 0,0-2 1,-1 0-1,1-1 0,-1-1 0,1-1 0,-1 0 1,0-2-1,20-8 0,-14 4 49,0-1 0,-1-2 1,-1 0-1,0-2 0,0 0 0,-2-1 0,27-27 1,-38 33-153,0 0 1,-1-1 0,0-1-1,10-19 1,-16 27-48,-1-1 1,1 1-1,-1-1 0,-1 0 0,1 0 1,-1 0-1,1 0 0,-1-1 1,-1 1-1,1 0 0,-1 0 0,0-1 1,0 1-1,-1 0 0,1 0 1,-3-8-1,2 8-12,-1 0 1,0 1-1,0-1 1,0 0-1,-1 0 1,0 1-1,0 0 0,0-1 1,0 1-1,-1 1 1,1-1-1,-1 0 1,0 1-1,0 0 0,0-1 1,-1 2-1,1-1 1,-8-3-1,5 4-10,0-1 0,-1 1 0,1 1 0,-1 0-1,1 0 1,-1 0 0,1 1 0,-1 0 0,0 0 0,1 1 0,-15 3-1,11-2-7,0 1 0,0 0 0,1 1 0,-1 0 0,1 1 0,0 0 0,0 1 0,1 0 0,-1 1 0,2-1 0,-1 2 0,1-1 0,0 1 0,0 0-1,1 1 1,0 0 0,0 0 0,-5 11 0,7-8 15,1-1 0,0 1 0,0 0-1,1 0 1,1 0 0,0 0 0,1 0 0,0 0-1,1 1 1,0-1 0,1 0 0,0 1 0,1-1 0,1 0-1,0 0 1,0 0 0,1-1 0,1 1 0,0-1-1,0 0 1,1 0 0,0-1 0,1 0 0,1 0-1,-1 0 1,1-1 0,16 14 0,-13-12-25,1-1-1,-1 0 1,2 0 0,-1-2-1,1 1 1,1-2 0,-1 1-1,1-2 1,23 8 0,28 5-481,27 7-2906,-32-20-3818,-45-6 4005</inkml:trace>
</inkml:ink>
</file>

<file path=ppt/ink/ink1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7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407 56 5376,'14'-22'1027,"-14"22"-873,0-1 1,0 0-1,0 1 0,1-1 1,-1 1-1,0-1 0,-1 0 0,1 1 1,0-1-1,0 1 0,0-1 1,0 0-1,0 1 0,0-1 0,-1 1 1,1-1-1,0 1 0,-1-1 1,1 1-1,0-1 0,-1 1 0,1-1 1,0 1-1,-1-1 0,0 1 1,-3-3 439,-1 1 1,0 0 0,1 0 0,-1 0-1,0 1 1,0 0 0,0 0 0,0 0-1,-7 0 1,-13-1-258,1 0-1,-1 2 0,0 1 1,1 1-1,-1 1 1,1 1-1,0 1 0,0 1 1,0 1-1,1 1 1,0 2-1,-41 22 0,64-32-330,0 0 0,-1 0 0,1 0 0,0 0 0,-1 1 0,1-1-1,0 0 1,-1 0 0,1 0 0,0 1 0,-1-1 0,1 0 0,0 0 0,-1 1-1,1-1 1,0 0 0,0 1 0,0-1 0,-1 0 0,1 1 0,0-1 0,0 0-1,0 1 1,0-1 0,0 1 0,-1-1 0,1 0 0,0 1 0,0-1 0,0 0-1,0 1 1,0-1 0,0 1 0,0-1 0,0 0 0,1 1 0,-1-1 0,0 1-1,0-1 1,0 0 0,0 1 0,0-1 0,1 0 0,-1 1 0,22 13 161,41 6 191,110 18 1048,48 12 345,-177-37-1277,62 26-1,-92-33-403,-1 1 0,1 0 1,-2 1-1,1 0 0,-1 1 0,0 0 0,-1 1 0,19 21 1,-28-28-52,0-1 0,0 1 1,0 0-1,0 0 1,-1 0-1,1 0 0,-1 0 1,0 1-1,0-1 1,0 0-1,-1 0 1,1 1-1,-1-1 0,0 0 1,1 1-1,-2-1 1,1 1-1,0-1 1,-1 0-1,1 1 0,-1-1 1,0 0-1,0 0 1,0 0-1,-1 1 0,1-1 1,-1 0-1,1-1 1,-1 1-1,0 0 1,0 0-1,-1-1 0,-2 4 1,-8 6 74,0-1 0,0 1 0,-1-2 0,-28 16-1,41-25-92,-18 9 33,0-1 0,0-1-1,-1 0 1,-1-2 0,1 0-1,-1-1 1,0-2 0,0 0-1,-29 1 1,34-4-108,0 0-1,0 0 1,0-2 0,0 0-1,0-1 1,0 0 0,1-2-1,0 1 1,-1-2 0,2 0-1,-1-1 1,1 0 0,-15-11-1,26 16-223,1 0-1,0 1 0,-1-1 1,1 0-1,0 0 0,0 0 1,1-1-1,-1 1 0,0 0 1,1-1-1,-1 1 0,1-1 1,0 1-1,0-1 0,0 0 1,0 0-1,0 1 0,1-1 1,-1 0-1,1 0 0,-1 0 1,1 0-1,0 1 0,1-4 1,4-11-3051</inkml:trace>
</inkml:ink>
</file>

<file path=ppt/ink/ink1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8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128 248 6656,'8'0'6566,"15"0"906,-19-1-7400,0 1 0,0-1 0,0 0 0,0 0 0,0 0 0,0 0 0,0-1 0,-1 1-1,1-1 1,-1 0 0,1 0 0,-1 0 0,0-1 0,0 1 0,5-6 0,6-6 362,0 0-117,-2 1 0,1-2 0,13-20 0,-24 31-293,0 1 1,0-1 0,0 0-1,0 1 1,-1-1-1,1 0 1,-1 0 0,0 0-1,0 0 1,-1 0-1,1 0 1,-1 0 0,0 0-1,0 0 1,0 0-1,-1 0 1,1 0-1,-1 0 1,0 0 0,-3-8-1,3 10-14,-1-1 0,1 1-1,-1-1 1,0 1 0,0 0 0,0 0-1,0 0 1,0 0 0,-1 0 0,1 0-1,0 1 1,-1-1 0,1 1 0,-1-1-1,0 1 1,0 0 0,1 0 0,-1 0-1,0 1 1,0-1 0,0 1 0,-4-1-1,-5 0 31,-1 1 0,0 0 0,-22 4 0,27-2-42,-1 0-1,1 0 0,-1 1 1,1 0-1,0 0 0,0 1 1,0 0-1,1 0 0,-1 1 1,1 0-1,0 0 0,1 1 1,-1 0-1,1 0 0,0 1 1,0-1-1,1 1 0,0 0 1,0 1-1,1-1 0,-5 12 1,4-7-4,1-1 0,0 1 1,0 0-1,1 0 0,1 1 1,0-1-1,1 0 0,0 1 1,1-1-1,1 1 0,0-1 1,0 1-1,1-1 0,1 0 1,3 12-1,6 2-12,0-1 0,2-1 1,1 0-1,1-1 0,30 33 0,-36-45 41,1 0 0,0-1 0,0 0-1,1-1 1,1-1 0,-1 0 0,1 0 0,1-1 0,-1-1-1,1 0 1,1-1 0,-1-1 0,0 0 0,1-1-1,0-1 1,0 0 0,0 0 0,0-2 0,0 0-1,0-1 1,0 0 0,0-1 0,-1-1 0,1 0-1,0-1 1,-1-1 0,0 0 0,22-12 0,-27 11-22,0 0 1,0-1 0,-1 0-1,0 0 1,0-1 0,-1 0-1,0-1 1,0 0 0,-1 0-1,0 0 1,-1-1 0,0 1-1,0-1 1,-1-1 0,0 1 0,-1-1-1,0 1 1,-1-1 0,0 0-1,0-21 1,-1 9-23,-1 0 1,-1 1-1,-1-1 1,0 1-1,-2 0 0,-1 0 1,-1 0-1,-1 0 1,-10-21-1,10 27-63,3 7 112,8 11 114,0 2-99,0-1-1,0 0 1,0 0 0,0 0-1,1 0 1,-1-1-1,7 3 1,10 2 93,1-1 0,0-1 1,0-1-1,0-1 0,1-1 1,-1-1-1,1-1 0,-1-1 1,25-4-1,27-7 321,100-32 1,-4 1 37,-226 30-602,47 13 105,1 1 1,0-1-1,-1 2 0,1-1 0,0 1 1,0 0-1,0 1 0,0 0 0,1 0 1,-1 1-1,1 0 0,-1 0 0,1 1 1,1-1-1,-1 2 0,1-1 0,0 1 1,0 0-1,0 0 0,1 0 0,0 1 1,0 0-1,-5 11 0,0-1 66,1 1 0,1 0 0,0 1 0,2 0 0,0 0 0,1 0 0,1 1 0,-3 29-1,7-39-44,-1 0-1,2 0 0,-1 0 0,2 0 1,-1 0-1,1 0 0,1 0 0,0 0 0,0 0 1,1-1-1,0 1 0,0-1 0,1 0 0,1-1 1,-1 1-1,1-1 0,1 0 0,-1-1 0,2 1 1,-1-1-1,1 0 0,0-1 0,0 0 1,0 0-1,1-1 0,0 0 0,0-1 0,1 0 1,-1 0-1,1-1 0,0 0 0,-1-1 0,1 0 1,1 0-1,-1-1 0,0-1 0,0 1 0,0-2 1,0 1-1,16-4 0,2-2-1222,0 0 1,0-2-1,-1-1 0,0-2 0,0 0 0,46-29 1,-7-5-2531</inkml:trace>
</inkml:ink>
</file>

<file path=ppt/ink/ink1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9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437 128 4864,'1'-5'757,"0"1"-1,0-1 1,0 0 0,1 1 0,-1 0 0,1-1-1,3-4 1,9-30 2682,-14 38-3379,1-1 0,-1 1 0,0-1 0,0 0 0,0 1 0,0-1 0,0 1 0,0-1 0,0 0 0,0 1 0,-1-1 0,1 1 0,-1-1 0,1 1 0,-1-1 0,1 1 0,-1-1 0,0 1 0,0-1 0,0 1 0,0 0 0,0 0 0,-2-2 0,1 1 94,0 1-1,-1-1 1,1 1 0,-1 0 0,1 0 0,-1 0 0,0 1 0,1-1 0,-1 1 0,0-1 0,0 1 0,-5 0 0,-10 1 567,1 2 0,-1-1 0,-28 9 1,28-6-776,0 0 188,0 1 0,0 1 1,1 1-1,0 0 1,1 1-1,0 1 0,0 0 1,1 1-1,0 1 1,1 0-1,0 1 0,1 1 1,1 0-1,0 1 1,1 0-1,0 0 0,2 1 1,0 1-1,-8 19 1,15-31-96,0 1 1,0 0-1,1-1 1,0 1-1,0 0 1,1-1 0,-1 1-1,1 0 1,0 0-1,1 0 1,0-1-1,0 1 1,0 0 0,0-1-1,1 1 1,3 6-1,-2-5-5,1 0-1,1-1 0,-1 0 0,1 0 1,0 0-1,0-1 0,1 0 1,-1 0-1,1 0 0,0 0 1,8 3-1,9 4-6,-1-2-1,1 0 1,1-2-1,0 0 1,0-2 0,44 7-1,-65-13-21,47 8-96,1-3 0,65-1 1,-102-4 8,0-1 1,0 0-1,0-1 1,0-1-1,0 0 1,-1-1 0,0-1-1,0 0 1,0-1-1,0 0 1,-1 0-1,0-2 1,15-11-1,-14 8-2,-1-1 0,0-1 1,-1 0-1,-1 0 0,0-1 0,0-1 0,-2 0 0,0 0 0,0-1 0,-1 1 0,-1-1 0,-1-1 0,-1 1 1,5-29-1,13-49 1492,-21 91-768,-1 29 746,0 2-1069,1 1-1,1-1 0,2 0 1,0 0-1,10 30 0,-11-50-405,0 1-1,0 0 1,0-1-1,1 0 1,1 0-1,-1 0 0,1 0 1,1-1-1,-1 0 1,1 0-1,1 0 1,-1-1-1,1 0 0,0 0 1,0-1-1,1 0 1,0 0-1,0-1 0,10 5 1,-15-8-229,-1-1-1,0 1 1,1-1 0,-1 0 0,1 1 0,0-1-1,-1 0 1,1 0 0,-1-1 0,1 1 0,-1-1-1,1 1 1,-1-1 0,0 0 0,1 0-1,-1 0 1,0 0 0,0 0 0,1 0 0,-1-1-1,0 1 1,0-1 0,2-2 0,11-5-3031</inkml:trace>
</inkml:ink>
</file>

<file path=ppt/ink/ink1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39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13 13440,'-66'-13'6655,"77"19"-10239,-11-6 13056,9 3-12032,0 1 0,1-1-3839,-1-3-1</inkml:trace>
</inkml:ink>
</file>

<file path=ppt/ink/ink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0.1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180 289 3584,'6'7'549,"0"-1"0,0 1 0,0-1 0,1 0 0,0 0 0,0-1 0,14 8 0,17 13 1203,22 26-963,-30-26-401,56 39 0,-75-58-263,0-1 0,0 0 0,1-1 0,0 0 0,0-1 0,1 0 1,-1-1-1,1 0 0,17 1 0,-17-3-15,0 0 1,0-2 0,0 1 0,0-2 0,0 0-1,0 0 1,-1-1 0,1-1 0,-1 0-1,0-1 1,14-7 0,-19 8-72,-1 0 1,0 0-1,0 0 0,0-1 0,0 0 1,-1-1-1,0 1 0,0-1 1,0 0-1,-1 0 0,0 0 1,0-1-1,0 1 0,-1-1 0,0 0 1,0 0-1,-1 0 0,0-1 1,0 1-1,1-12 0,-3 3-26,1 1 1,-2-1-1,0 0 0,-1 1 0,0 0 1,-2-1-1,1 1 0,-2 0 0,0 0 1,-1 1-1,0 0 0,-1 0 0,-1 0 1,0 1-1,-1 0 0,0 1 0,-1-1 1,-1 2-1,0 0 0,0 0 0,-1 1 1,0 0-1,-1 1 0,0 0 0,0 2 0,-1-1 1,0 1-1,-26-8 0,10 8-36,0 1 0,0 2 0,0 0 1,0 3-1,-1 0 0,1 2 0,-38 6 0,48-5-42,1 2 1,-1 1-1,1 0 0,0 1 1,1 2-1,-1-1 0,1 2 1,1 1-1,0 0 0,0 1 1,1 0-1,-19 18 0,27-20 0,0 0-1,0 0 1,1 1 0,0 0-1,0 0 1,1 0-1,-6 15 1,11-22 43,-1 1 1,1-1-1,0 1 0,0 0 1,0-1-1,0 1 0,1 0 0,-1 0 1,1 0-1,0-1 0,0 1 1,1 0-1,-1 0 0,1 0 1,0-1-1,0 1 0,0 0 1,0-1-1,1 1 0,-1-1 0,1 1 1,0-1-1,0 0 0,0 1 1,0-1-1,1 0 0,3 3 1,2 1-5,1-1 0,1 0 0,-1 0 0,1-1 0,0 0 1,0-1-1,0 0 0,1-1 0,-1 0 0,1 0 0,11 0 1,22 3-76,61-1 1,-96-5 99,183-12 83,-136 6-24,1 2 0,59 5 0,-109-1-32,-1 1 1,1 0-1,-1 0 0,1 1 1,-1 0-1,1 0 1,-1 1-1,0 0 1,0 0-1,0 0 1,-1 1-1,1-1 0,-1 1 1,7 7-1,1 2 126,-2 1 0,0 1 1,17 27-1,-19-27-3,0 0 0,1-1-1,1 0 1,0-1 0,17 16 0,-8-13-253,1-2 0,1 0-1,0-1 1,0-1 0,1-1-1,1-1 1,0-1 0,32 7 0,-26-14-1731,-4-12-106</inkml:trace>
</inkml:ink>
</file>

<file path=ppt/ink/ink1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40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3 178 5760,'1'-11'8163,"13"-1"-3708,26-11-2502,-26 16-2317,44-28 2051,-25 15-710,49-23 1,-70 38-828,0 0 0,0 2 0,0-1 0,0 1 0,1 1 0,-1 0 0,1 1 0,16 0 0,-24 1-128,0 0 0,-1 0 0,1 1 0,0 0 0,-1 0 0,1 0 0,-1 0 0,1 1 0,-1-1 0,0 1 0,0 0 0,0 1 0,0-1 0,0 1 0,0-1 0,0 1 0,-1 1 0,0-1 0,1 0 0,-1 1 0,0-1 0,-1 1 0,1 0 0,-1 0 0,0 0 0,1 0 0,-2 1 0,1-1 0,-1 0 0,1 1 0,-1-1 0,0 1 0,-1 0 0,1-1 0,-1 8 0,0 8-25,0 0-1,-2 0 1,0 0-1,-1 0 1,-1 0 0,-12 34-1,11-40 4,0 0 0,-1 0 0,-1-1 0,0 0 0,-1 0 0,0-1 0,-1 0 0,0 0 0,-1-1 0,0 0 0,-1-1 0,0 0 0,-19 13 0,10-11 30,-2 0-1,1-2 0,-2 0 1,1-2-1,-1 0 0,0-2 1,-36 6-1,38-7 3,13-3-22,0 0-1,1-1 0,-1 1 0,0-2 1,1 1-1,-1-1 0,-13-1 1,20 1-11,1 0 1,-1 0 0,1 0 0,0 0 0,-1 0 0,1 0-1,0 0 1,-1 0 0,1-1 0,-1 1 0,1 0 0,0 0-1,-1 0 1,1 0 0,0-1 0,-1 1 0,1 0 0,0 0-1,-1-1 1,1 1 0,0 0 0,0-1 0,-1 1 0,1 0-1,0 0 1,0-1 0,0 1 0,-1-1 0,1 1 0,0 0 0,0-1-1,0 1 1,0 0 0,0-1 0,0 1 0,0-1 0,0 1-1,0 0 1,0-1 0,0 1 0,0-1 0,0 1 0,0 0-1,0-1 1,0 1 0,0 0 0,0-1 0,1 1 0,-1-1-1,0 1 1,0 0 0,0-1 0,1 1 0,-1 0 0,0 0-1,0-1 1,1 1 0,-1 0 0,0 0 0,1-1 0,-1 1-1,0 0 1,1 0 0,-1 0 0,1-1 0,28-15 53,9 4 50,0 3-1,0 1 0,0 2 1,44-2-1,-62 6-115,1 1 1,-1 1-1,1 1 0,-1 0 0,1 2 0,-1 0 1,0 2-1,0 0 0,28 11 0,-45-14-275,1 0-1,0-1 1,0 0-1,-1 0 0,1 0 1,0 0-1,0-1 1,0 1-1,0-1 1,0 0-1,0 0 1,0-1-1,0 1 0,0-1 1,0 0-1,0 0 1,-1 0-1,7-3 1,11-5-2934</inkml:trace>
</inkml:ink>
</file>

<file path=ppt/ink/ink1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40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10496,'48'7'5248,"27"13"-5760,-55-17 7551,22 3-7039,-10-3 128,25 1-128,-14-1 128,3-3-512,-9 0 0,6-3-1664,-9-1 0,-11-5-767,-5 2 127</inkml:trace>
</inkml:ink>
</file>

<file path=ppt/ink/ink1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41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10880,'-8'36'5376,"22"42"-7168,-11-66 10495,12 24-8447,-5-13 128,8 20-512,2-11 0,3 0-1280,-4-13 0,10-19-1536,-12 0 129</inkml:trace>
</inkml:ink>
</file>

<file path=ppt/ink/ink1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2:41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15360,'-51'7'7679,"74"2"-26494,-14-9 14975</inkml:trace>
</inkml:ink>
</file>

<file path=ppt/ink/ink1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29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842 60 6016,'-7'-7'1321,"-1"0"1,1 1 0,-1 0-1,-1 1 1,1-1 0,-1 2-1,-15-7 1,18 9-1248,0 1 1,0-1-1,-1 1 0,1 1 1,0-1-1,-1 1 0,1 0 1,-13 2-1,-24 3 362,1 2 0,0 2 0,0 2-1,1 2 1,0 1 0,-53 28 0,48-20-185,18-10-141,0 2 0,-33 22 1,55-32-99,0 0 1,1 0 0,-1 1 0,1 0 0,0 0 0,0 0 0,1 0 0,0 1 0,0-1 0,0 1 0,1 0 0,-1 1 0,2-1 0,-1 0 0,-3 13 0,5-16-11,1 0 1,0 0-1,0 0 0,0 0 1,0 0-1,0 0 0,1 0 1,-1 0-1,1 0 1,0 0-1,0-1 0,0 1 1,0 0-1,0 0 0,1-1 1,-1 1-1,1-1 0,0 0 1,0 1-1,-1-1 0,1 0 1,1 0-1,-1 0 0,0 0 1,0 0-1,4 1 1,5 4-13,0-1 0,1 0 1,0-1-1,18 5 1,-19-6 36,79 25 73,-39-14-93,-2 3 0,0 2 0,53 29 0,160 123 249,-182-114-174,81 65 69,-142-105-44,-1 0 0,0 2 0,-2 0 0,0 1-1,24 41 1,-37-56-38,1 1-1,-1 0 1,0 0-1,0 0 1,-1 0-1,0 0 1,0 1 0,0-1-1,-1 0 1,0 1-1,-1-1 1,0 1-1,0-1 1,-1 1-1,1 0 1,-2-1-1,1 0 1,-1 1-1,0-1 1,0 0-1,-1 0 1,0 0-1,-1 0 1,1-1-1,-1 1 1,0-1-1,-1 0 1,0 0 0,0 0-1,0-1 1,0 0-1,-11 8 1,-19 5 148,-1 0 1,0-2-1,-1-2 1,-74 17 0,77-22-160,-1-1 1,0-2 0,0-2-1,0-1 1,-1-2 0,1-1-1,-63-9 1,34 0-60,1-3 0,-74-25 1,103 26-160,1-1 0,1-2 1,0-1-1,0-2 1,-54-39-1,80 51-34,-1 0-1,1 0 1,1-1 0,-10-12 0,14 17 110,0 0 1,1 1 0,-1-1-1,0 0 1,1 0-1,-1 0 1,1 0 0,-1 0-1,1 0 1,0 0-1,-1 0 1,1 0 0,0 0-1,0 0 1,-1 0-1,1 0 1,0 0 0,0 0-1,0 0 1,1 0-1,-1 0 1,0 0 0,0 0-1,0 0 1,1 0-1,-1 0 1,0 0 0,1 0-1,-1 0 1,1 0-1,0 0 1,-1 0 0,1 1-1,-1-1 1,1 0-1,0 0 1,0 1 0,-1-1-1,1 0 1,0 1-1,0-1 1,0 1 0,0-1-1,0 1 1,0-1-1,0 1 1,0 0 0,0-1-1,2 1 1,35-6-2861,1 3-149</inkml:trace>
</inkml:ink>
</file>

<file path=ppt/ink/ink1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0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550 89 6272,'1'-1'138,"-1"0"0,1 0 0,0-1 0,-1 1 0,1 0 0,-1 0 0,0 0 1,1-1-1,-1 1 0,0 0 0,0 0 0,0-1 0,0 1 0,0 0 0,0 0 0,0-1 0,0 1 0,-1 0 0,1 0 1,0 0-1,-1-1 0,1 1 0,-1 0 0,1 0 0,-1 0 0,0 0 0,-1-2 0,-9-16 5873,8 15-5862,-1 1 0,1 0 1,-1 0-1,0 1 0,1-1 1,-1 1-1,-1 0 0,1 0 1,0 0-1,0 0 0,-1 1 1,1-1-1,-1 1 0,1 1 1,-1-1-1,1 0 0,-6 1 1,-11 0 145,0 1 0,0 0 0,0 2 0,0 0 0,0 2 0,1 0 0,0 1 1,0 1-1,0 1 0,1 1 0,0 1 0,0 0 0,1 1 0,1 1 0,0 1 0,1 1 1,-29 29-1,35-31-258,0 1 1,1-1 0,1 2 0,0-1 0,0 1-1,2 1 1,-10 28 0,14-38-43,1 0 1,0 0-1,0 1 0,0-1 0,0 0 1,1 1-1,0-1 0,1 1 1,-1-1-1,1 0 0,0 1 1,0-1-1,0 0 0,1 0 0,0 0 1,0 0-1,0 0 0,1 0 1,-1 0-1,1-1 0,0 0 0,1 1 1,-1-1-1,1 0 0,0 0 1,0-1-1,6 5 0,2 0-290,0-1 0,1 0 0,0-1 0,0-1 0,1 0 0,0-1 0,0 0 0,0-1 0,20 2 1,-12-3-683,0 0 0,0-2 0,1-1 0,-1 0 1,30-7-1,8-5-1988</inkml:trace>
</inkml:ink>
</file>

<file path=ppt/ink/ink1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0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112 189 8704,'-13'5'9005,"10"8"-6008,10 26-4345,-3-19 2171,5 18-869,1 0 1,29 72-1,-33-95 51,1-1 0,1 0-1,1 0 1,0 0-1,0-1 1,2-1 0,-1 0-1,2 0 1,-1-1 0,18 13-1,-29-24-4,0 0 0,0 0 0,0-1 0,0 1 0,0 0 0,0 0 0,0 0 0,0 0 0,1 0 0,-1 0 0,0 0 0,0 0 0,0 0 0,0 0 0,0 0 0,0 0 0,0 0 0,0 0 0,0 0 0,1 0 0,-1 0 0,0 0 0,0 0 0,0 0 0,0 0 0,0 0 0,0 0 0,0 0 0,0 0 0,0 0 0,1 0 0,-1 0 0,0 0 0,0 0 0,0 0 0,0 0 0,0 0 0,0 0 0,0 0 0,0 0 0,0 0 0,0 1 0,-9-14-29,-13-12-48,11 14 77,-39-40 244,-49-61 0,87 96-130,0-1 0,1 1 0,1-2 0,1 1 0,0-1 0,1-1 0,1 1 0,-9-39 0,15 51-64,0-1 0,0 0-1,1 1 1,0-1 0,0 0 0,1 0-1,0 1 1,0-1 0,0 0-1,1 1 1,0-1 0,0 1 0,1 0-1,-1 0 1,1 0 0,1 0-1,-1 0 1,1 1 0,7-9 0,-5 8-21,1 0 0,0 0 0,1 1 0,-1 0 0,1 0 0,0 0 0,0 1 0,0 1 0,1-1 0,-1 1 0,1 1 0,0-1 0,0 2 0,15-2 0,-1 1-455,0 1 0,0 2 0,32 4 1,-28 0-1916,1 0 0,42 16 1,-35-7-476</inkml:trace>
</inkml:ink>
</file>

<file path=ppt/ink/ink1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0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7680,'0'14'3840,"24"31"-3584,-21-38 6783,8 21-6911,-2-5 0,0 0-128,1-3 128,4 12-768,-5-13 128,6 5-1791,-1-8-1</inkml:trace>
</inkml:ink>
</file>

<file path=ppt/ink/ink1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1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6144,'-5'20'3072,"16"-24"-9344,-11 4 3584</inkml:trace>
</inkml:ink>
</file>

<file path=ppt/ink/ink1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1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110 531 7296,'-1'1'303,"0"1"1,1-1 0,-1 1-1,1 0 1,-1-1 0,1 1-1,0 0 1,-1 0-1,1-1 1,0 1 0,0 0-1,0 0 1,0-1 0,1 1-1,-1 0 1,0 0-1,1-1 1,-1 1 0,2 1-1,16 39 6350,-11-28-5725,-2-2-858,2-1 1,-1 0 0,2-1-1,-1 1 1,1-1 0,1-1-1,0 0 1,0 0 0,1 0-1,0-1 1,21 12 0,-27-17-43,0-1 0,0 0 0,0 0 0,1 0 0,-1-1 0,1 1 0,-1-1 0,1 0 0,-1 0 0,1-1 0,0 1 0,-1-1 0,1 0 0,0 0 0,-1-1 0,1 0 0,0 1 0,-1-1 0,1-1 0,-1 1 0,1-1 0,-1 0 0,0 0 0,0 0 0,0 0 0,0-1 0,0 0 0,0 1 0,-1-1 0,1-1 0,-1 1 0,0 0 0,0-1 0,0 0 0,3-6 0,1-2 40,-1 1 0,-1-2 0,0 1 1,0 0-1,-1-1 0,-1 0 0,0 0 1,-1 0-1,-1-1 0,0 1 1,0 0-1,-1 0 0,-1-1 0,-2-12 1,-2-7-1,-2 1 1,-1 1 0,-1-1 0,-1 1-1,-2 1 1,-2 0 0,0 0 0,-19-26-1,21 36-111,0 1-1,-1 0 1,-1 1-1,-1 1 0,-31-29 1,38 39 19,-1 0 0,1 1 0,-1 0 1,0 0-1,-1 1 0,1 0 0,-1 1 0,0 0 1,0 1-1,-1 0 0,1 0 0,-1 1 0,1 1 0,-13-1 1,19 2 3,0 0 1,0 1 0,-1-1 0,1 1 0,0 0 0,0 1 0,1-1 0,-1 0 0,0 1 0,0 0-1,-4 3 1,7-5 15,1 1-1,-1 0 1,0-1-1,0 1 1,1 0-1,-1-1 1,1 1-1,-1 0 1,0 0-1,1 0 1,-1-1-1,1 1 1,0 0-1,-1 0 1,1 0-1,0 0 1,-1 0-1,1 0 1,0 0-1,0 2 1,0-2 1,1 1 1,-1-1 0,1 1 0,-1-1 0,1 1 0,0-1 0,0 0-1,0 1 1,-1-1 0,1 0 0,0 1 0,1-1 0,-1 0 0,0 0-1,0 0 1,0 0 0,2 1 0,7 3 74,0 0 1,0-1-1,0 0 1,1-1-1,-1 0 1,1 0-1,0-1 1,0-1-1,-1 0 1,1 0-1,15-2 1,26 4 166,32 4 14,94-5 1,-95-3-3961,-60-2-1903,-14-1 2517</inkml:trace>
</inkml:ink>
</file>

<file path=ppt/ink/ink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1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535 75 2048,'24'-10'1046,"-22"10"-959,1-1 0,-1 1 0,0-1 0,0 0 0,0 0 0,0 0-1,0 0 1,0 0 0,0 0 0,0-1 0,-1 1 0,4-3 0,-5 3-41,0 0 0,1 1 0,-1-1 0,0 1 0,0-1-1,0 0 1,0 1 0,0-1 0,0 0 0,0 1 0,0-1 0,0 0 0,0 1 0,0-1 0,0 0 0,0 1 0,0-1 0,0 0 0,-1 1 0,1-1-1,0 0 1,-1 1 0,1-1 0,0 1 0,-1-1 0,1 1 0,-1-1 0,1 1 0,-1-1 0,1 1 0,-1-1 0,1 1 0,-1 0 0,1-1 0,-1 1-1,1 0 1,-1-1 0,0 1 0,1 0 0,-1 0 0,0 0 0,0-1 0,-36-11 1120,30 10-873,-12-2 30,0 0-1,0 2 0,-1 1 0,1 0 0,-1 1 0,1 1 0,0 1 0,0 1 1,-31 8-1,25-5-172,1 1 0,0 1 0,1 1 0,0 1 0,0 2 1,1 0-1,-32 23 0,45-28-112,1 0-1,0 0 1,0 1 0,1 0-1,0 1 1,0-1 0,1 1-1,-10 18 1,14-21-30,-1 0 0,1 1-1,0-1 1,0 1 0,1-1-1,0 1 1,0 0 0,1 0 0,0-1-1,0 1 1,0 0 0,1 0-1,0-1 1,0 1 0,4 8 0,-2-6 5,1-1 0,1 0 0,0 0 0,0 0 0,0 0 0,1-1 0,0 0 0,1 0 0,-1-1 0,1 0 0,15 11 0,1-2 63,0-1 0,48 22 0,-23-18 50,1-2 0,1-3 0,0-1 0,0-3 0,1-2 0,1-2 0,-1-3 0,0-2 0,1-2 0,63-10 0,-91 8 22,0-1-1,46-15 1,-59 16-110,-1 0 1,0-1-1,0 0 1,-1-1-1,1 0 1,-1 0 0,-1-1-1,15-14 1,-23 21-42,1-1 1,0 1 0,-1 0 0,1-1-1,0 1 1,-1 0 0,1 0 0,0 0-1,0 0 1,-1-1 0,1 1 0,0 0 0,0 0-1,-1 0 1,1 1 0,0-1 0,-1 0-1,1 0 1,0 0 0,0 0 0,-1 1 0,1-1-1,0 0 1,-1 1 0,1-1 0,-1 0-1,1 1 1,0-1 0,-1 1 0,1-1-1,-1 1 1,1-1 0,-1 1 0,1-1 0,-1 1-1,0 0 1,1-1 0,-1 1 0,1 1-1,24 36-146,-17-25 110,1-1 30,1 0 0,0 0-1,1-1 1,0 0 0,1-1-1,0-1 1,1 0 0,0 0-1,0-1 1,1-1 0,0 0-1,0-1 1,0 0 0,1-2-1,0 1 1,0-2 0,1 0-1,16 1 1,-15-2 36,0-1-1,1-1 1,-1 0 0,0-2 0,0 0-1,0 0 1,0-2 0,0 0 0,-1-1-1,0 0 1,0-2 0,0 0 0,-1 0-1,0-2 1,0 0 0,19-15 0,-28 18-13,0 1 0,0-1 0,0 0 0,-1 0 0,0 0 0,0-1 0,-1 0 0,0 0 0,0 0 0,-1 0 0,1-1 0,-2 0 0,1 1 0,-1-1 0,0 0 0,-1 0 0,0 0 0,0 0 0,0 0 0,-1-1 1,-2-10-1,0 10-4,0 0 1,0 0 0,-1 0-1,-1 0 1,1 0 0,-1 1-1,-1 0 1,0 0 0,0 0-1,0 0 1,-1 1 0,0 0-1,-1 0 1,1 1 0,-1 0-1,-1 0 1,1 0 0,-15-8 0,4 5-15,1 1 1,-2 1 0,1 0 0,-1 1 0,1 1 0,-1 1-1,-1 0 1,1 1 0,-1 2 0,1 0 0,-21 2 0,18 0-32,0 1 0,0 2 1,0 0-1,0 1 1,1 1-1,0 1 0,0 1 1,0 1-1,-29 18 1,43-22-22,-1 0 0,1 0 0,0 1 0,1 0 0,-1 0 0,1 1 0,1 0 0,-1 0 0,1 0 0,-7 14 0,11-18-33,-1 0 0,1 0 1,0 0-1,0 1 0,0-1 0,0 0 1,1 1-1,-1-1 0,1 0 0,0 1 1,0-1-1,0 1 0,1-1 0,-1 0 1,1 1-1,0-1 0,0 0 0,0 1 1,0-1-1,0 0 0,1 0 0,0 0 1,-1 0-1,1 0 0,0-1 0,0 1 0,1 0 1,-1-1-1,0 1 0,1-1 0,3 2 1,35 23-1683,12-3-42</inkml:trace>
</inkml:ink>
</file>

<file path=ppt/ink/ink1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2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0 333 8832,'10'6'10112,"9"21"-6682,9 28-3874,-17-30 534,0-2-1,2 0 1,1 0-1,32 39 1,-14-28 104,-22-26-88,-1 1 1,-1 0-1,0 0 1,0 1-1,-1 0 0,8 15 1,-79-107 1151,36 39-1084,3-2 1,1 0-1,2-2 0,2 0 0,-26-93 1,43 126-143,1 1 1,1-1-1,-1 0 1,2 1 0,0-1-1,2-13 1,-1 20-31,0-1 0,1 1 0,0 0 0,0 0 0,1 0 1,-1 1-1,2-1 0,-1 0 0,1 1 0,0 0 0,0 0 0,6-7 1,-4 9 4,-1-1 0,1 1 0,0 1 0,0-1 0,1 1 0,-1 0 0,1 1 0,-1-1 0,1 1 0,0 0 0,0 1 0,0 0 0,0 0 0,0 0 0,0 1 0,0 0 0,7 1 0,8 1-37,-1 0 1,1 2-1,-1 0 1,27 9-1,9 5-487,3 1-1874,-22-5-2743,-28-9 1913</inkml:trace>
</inkml:ink>
</file>

<file path=ppt/ink/ink1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3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0 275 7168,'10'6'1670,"1"0"0,-1-1 0,1 0 0,-1 0 0,1-1 0,18 3 0,-19-5-1151,0-1 1,0 0-1,0 0 0,-1-1 0,12-2 0,-8 0-356,1-1 0,-1 0 0,0-1 0,0 0 1,-1-1-1,1-1 0,-1 0 0,0 0 0,-1-2 1,0 1-1,0-1 0,0-1 0,-1 0 0,0 0 1,-1-1-1,0 0 0,-1-1 0,0 0 0,8-14 1,-14 21-145,-1-1 0,1 0 0,-1 0 0,0 0 0,0 0 0,0 0 1,-1 0-1,0 0 0,0 0 0,0 0 0,-1 0 0,1 0 0,-1 0 1,0 0-1,-1 1 0,1-1 0,-1 0 0,0 0 0,0 1 0,0-1 1,-1 1-1,0 0 0,0 0 0,0 0 0,0 0 0,0 0 0,-1 1 1,0-1-1,0 1 0,0 0 0,0 0 0,0 1 0,0-1 0,-1 1 1,1 0-1,-1 0 0,0 0 0,-7-1 0,1 2 0,1 1 1,-1 0-1,1 0 0,0 1 0,-1 1 0,1 0 1,0 0-1,0 1 0,0 0 0,0 1 0,0 0 1,1 1-1,-1-1 0,1 2 0,0 0 0,1 0 1,0 0-1,0 1 0,0 0 0,1 1 0,0-1 1,0 1-1,1 1 0,-9 13 0,10-14-4,0 1 0,1-1 0,0 1 0,0 0-1,1 0 1,0 0 0,1 0 0,0 0 0,0 1 0,1-1 0,0 1-1,1-1 1,0 1 0,0-1 0,1 1 0,1-1 0,-1 1 0,1-1-1,1 0 1,0 0 0,0 0 0,1 0 0,0 0 0,0-1 0,1 0-1,0 0 1,7 8 0,3 0-319,1-1-1,1 0 0,0-1 1,0-1-1,2-1 1,-1-1-1,2 0 1,-1-2-1,1 0 0,1-1 1,0-1-1,0-1 1,0 0-1,1-2 0,-1-1 1,1 0-1,40-2 1,7-1-3046</inkml:trace>
</inkml:ink>
</file>

<file path=ppt/ink/ink1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3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7936,'0'0'3968,"5"7"-1280,-5-7 4223,0 23-6271,0-3 128,4 28 256,1-9 0,10 20-1408,-1-17 0,14 10 896,-10-13 0,19-12-896,-8-2 0,8-25-1536,-8 0 0,4-32-1280,-4 12 1</inkml:trace>
</inkml:ink>
</file>

<file path=ppt/ink/ink1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4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 12288,'-43'9'6143,"77"1"-9726,-25-10 11518,19 4-13055,-4 1 1,9-5-513,-10 0 0</inkml:trace>
</inkml:ink>
</file>

<file path=ppt/ink/ink1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4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26 199 9728,'-1'0'281,"0"-1"1,0 1 0,0 0-1,0 0 1,0 0-1,0 1 1,0-1 0,0 0-1,0 0 1,0 1-1,0-1 1,0 0 0,0 1-1,1-1 1,-1 1 0,0-1-1,0 1 1,0-1-1,0 1 1,1 0 0,-1-1-1,0 1 1,1 0-1,-1 0 1,0 0 0,1 0-1,-1-1 1,1 1-1,-1 0 1,1 0 0,-1 2-1,2 0 209,0 0 0,0 0 0,1 0 0,-1 0 0,1 0-1,0 0 1,-1 0 0,6 5 0,3 7-1559,91 159 2157,-98-172-340,-3-11-269,-5-24 39,2 15-257,1-9-109,0-1 0,1 1 1,2-1-1,1 0 0,1 1 1,10-40-1,-10 59-111,0 0 0,1 0 0,0 0 1,0 1-1,1 0 0,0 0 0,0 0 0,0 0 0,1 1 0,0-1 0,1 2 0,-1-1 0,1 1 0,0 0 0,1 0 1,-1 1-1,1 0 0,0 0 0,0 1 0,0 0 0,0 0 0,11-1 0,1-1 34,1 1 0,0 1 1,0 1-1,0 1 0,0 1 0,0 0 0,0 2 0,26 5 0,-32-3-54,1 0-1,-1 1 0,0 1 0,0 0 0,-1 1 0,1 1 1,-2 0-1,15 12 0,0 2 19,-1 2 0,36 41 0,-55-56-117,0 0 1,0 1-1,-1 0 0,-1 0 0,0 1 0,0 0 1,-1 0-1,0 0 0,-1 1 0,-1 0 0,0 0 1,0-1-1,-1 2 0,0-1 0,-1 0 0,-1 25 1,0-37-41,0 0 1,0 1 0,0-1 0,0 1 0,0-1 0,0 0-1,-1 1 1,1-1 0,0 0 0,0 1 0,0-1 0,0 0-1,0 1 1,0-1 0,-1 0 0,1 1 0,0-1 0,0 0-1,0 1 1,-1-1 0,1 0 0,0 1 0,-1-1 0,1 0-1,0 0 1,0 0 0,-1 1 0,1-1 0,0 0 0,-1 0-1,1 0 1,-1 0 0,1 0 0,0 1 0,-1-1 0,1 0-1,0 0 1,-1 0 0,1 0 0,-1 0 0,1 0 0,0 0-1,-1 0 1,1-1 0,0 1 0,-1 0 0,1 0 0,0 0-1,-1 0 1,1 0 0,0 0 0,-1-1 0,1 1 0,0 0-1,-1 0 1,1-1 0,0 1 0,-1 0 0,1 0 0,0-1-1,0 1 1,0 0 0,-1-1 0,1 0 0,-6-7-3360</inkml:trace>
</inkml:ink>
</file>

<file path=ppt/ink/ink1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5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589 868 10496,'1'-1'185,"-1"1"1,0-1 0,1 1-1,-1-1 1,0 1 0,1-1-1,-1 1 1,0 0 0,1-1-1,-1 1 1,1-1 0,-1 1-1,1 0 1,-1-1 0,1 1-1,-1 0 1,1 0 0,-1 0-1,1-1 1,-1 1 0,1 0-1,0 0 1,-1 0 0,1 0-1,-1 0 1,1 0 0,-1 0-1,1 0 1,0 0 0,-1 0-1,2 1 1,46-10 4276,20-4-3068,-41 4-1168,0 0 0,-1-2 0,-1 0 0,0-2 0,0-1 0,-1-1 1,-1-1-1,0-1 0,34-34 0,-35 28-17,0 0 0,-2-1 1,-1-1-1,-1-1 0,26-51 0,-38 66-187,-1-1-1,0 0 1,-1 0-1,0 0 1,-1 0-1,-1 0 1,0-1-1,0 1 1,-1-1-1,-1 0 1,0 1-1,-1-1 1,0 0-1,-1 1 1,-1-1-1,0 1 1,0 0-1,-7-15 1,3 12-22,-1 0 0,-1 0 0,0 1 0,-1 0 0,0 1 0,-1 0 0,0 0 0,-1 2 0,-1-1 0,0 1 0,0 1 0,-1 1 0,0 0 0,-1 0 0,-31-12 0,20 15-31,-1 0 1,0 2-1,0 1 1,0 1-1,0 1 1,-43 5 0,63-4 25,0 1 0,0 0 0,1 0 0,-1 1 1,0 0-1,1 0 0,0 1 0,-1 0 1,1 0-1,0 0 0,0 1 0,1-1 1,-1 2-1,1-1 0,0 0 0,0 1 0,0 0 1,-5 9-1,3-3-2,0 0 1,1 1-1,0 0 1,1 0-1,1 1 1,0-1-1,1 1 1,-3 15-1,2 2 16,2-1 0,0 1-1,2-1 1,1 1 0,9 47-1,38 136 80,-40-184-78,93 308 257,-67-233-193,104 359 203,-118-388-200,-4 0 0,-3 1 0,-4 1-1,0 143 1,-9-197-28,-2 1 1,-1-1-1,0 0 0,-2 0 0,-1 0 1,-1-1-1,0 1 0,-2-2 0,-1 1 0,0-1 1,-1-1-1,-28 37 0,33-50-29,0 0 0,-1 0 0,0-1-1,0 0 1,-1 0 0,1 0 0,-1-1 0,-1-1-1,1 1 1,-1-1 0,0-1 0,1 1 0,-13 2-1,11-4-5,1 0 0,0 0 0,-1-1 0,1 0 0,-1 0 0,1-1 0,-1 0 0,1-1 0,-1 0-1,1-1 1,-1 0 0,1 0 0,0-1 0,0 0 0,0-1 0,-10-5 0,-17-6 5,-48-15-324,2-4-1,-135-76 0,203 101-261,-1-1 0,1 0 0,-21-21 0,31 26 54,-1 1 0,1-1 0,0 0 0,1 0 0,-1-1 0,1 1-1,0-1 1,0 1 0,1-1 0,0 0 0,0 0 0,-2-9 0,0-14-2964</inkml:trace>
</inkml:ink>
</file>

<file path=ppt/ink/ink1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5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8576,'0'4'4224,"46"-4"-3584,-36 0 6783,31-4-7167,-7 4 0,32-3-128,-15-2 128,10 1-512,-13 4 0,-2 0-512,-9 0 0,-8 4-1920,-4 1 1</inkml:trace>
</inkml:ink>
</file>

<file path=ppt/ink/ink1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5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127 305 6528,'1'-7'3858,"1"9"735,-1 17-885,-1-17-3567,-3 15 721,1 1 0,0 0 0,1 23 0,1-36-750,1 1 0,0 0 0,0 0 0,0 0 0,1-1 0,0 1 1,0-1-1,0 1 0,0-1 0,1 0 0,0 0 0,0 0 0,1 0 0,7 8 0,-3-6-6,-1-1-1,1 1 1,1-2 0,-1 1 0,1-1 0,0-1 0,0 1 0,1-2 0,-1 1 0,1-1 0,0-1 0,0 1 0,0-2 0,0 1 0,0-2 0,0 1 0,0-1 0,1-1 0,-1 0 0,12-2-1,10-4 9,0-1 0,0-2 0,-1-1 0,53-26 0,-73 32-101,-1 0-1,1 0 1,-1-1-1,0-1 1,0 0-1,-1 0 1,0-1 0,0 0-1,0-1 1,-1 0-1,-1 0 1,0 0-1,0-1 1,-1 0-1,0-1 1,7-17 0,-9 18-24,-1 0 0,-1 0 1,0 0-1,0 0 0,-1-1 1,-1 1-1,0 0 0,0-1 1,-1 1-1,0-1 0,0 1 1,-2 0-1,1 0 0,-1 0 1,0 0-1,-1 0 0,-1 1 1,1-1-1,-12-16 0,10 18 3,0 0-1,-1 0 1,1 0-1,-1 1 1,-1 0-1,1 1 0,-1-1 1,0 2-1,-1-1 1,1 1-1,-1 0 1,0 1-1,0 0 1,-15-4-1,10 3-1,0 1 0,0 0 1,-1 1-1,1 0 0,-1 1 0,0 1 0,0 1 0,1 0 1,-1 1-1,0 0 0,1 1 0,-16 4 0,-2 0-65,0 1 0,1 2 0,-59 24 0,73-25-77,1 0 0,0 1 1,0 1-1,1 1 0,1 0 0,-1 1 0,-23 26 1,33-33-27,1 0 0,0 0 0,1 0 0,-1 1 0,1-1 1,0 1-1,1 0 0,-4 11 0,5-14-12,1 0 0,-1 0 0,1 1 0,0-1 0,0 0 0,0 0 0,1 0 0,-1 0 0,1 0 0,0 0 0,0 0 0,0 0 0,0 0 0,0 0 0,0 0 0,1-1 0,0 1 0,-1 0-1,1-1 1,0 1 0,4 3 0,3 1-424,-1 0 0,1-1-1,0 0 1,10 5 0,35 18-2586</inkml:trace>
</inkml:ink>
</file>

<file path=ppt/ink/ink1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6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8 315 3456,'-5'-4'4662,"3"16"800,6 28-269,4-15-4866,1-1 0,2 1 0,24 41 0,14 30 1671,1 6-568,-49-100-1238,-2-7 21,-39-155 494,26 111-632,1-1 0,-8-78-1,19 112-55,2-1-1,0 0 0,0 1 1,2-1-1,0 1 1,1-1-1,1 1 0,0 0 1,1 0-1,1 1 1,15-30-1,-18 39-20,1 0 1,-1 0 0,1 1-1,0-1 1,1 1 0,-1 0-1,1 0 1,0 1-1,1-1 1,-1 1 0,1 0-1,-1 1 1,1-1-1,0 1 1,0 0 0,1 1-1,-1-1 1,1 1-1,-1 1 1,1-1 0,0 1-1,7 0 1,7 1-153,-1 1 0,0 1 0,1 1 0,-1 1 0,-1 1 0,25 8 1,11 10-2341,-44-17 680,0-1 0,0-1 0,20 6 1,-13-6-1259</inkml:trace>
</inkml:ink>
</file>

<file path=ppt/ink/ink1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7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1 125 8576,'0'8'9684,"2"12"-4637,19 99-3779,3-34-1009,-10-42 433,13 77 0,-25-107-488,-1-15-133,-6-23 38,-17-25-85,13 30-24,0-1-1,2 0 0,-8-31 0,11 34-6,1 0-1,1-1 0,0 1 1,1-1-1,2 1 0,0-1 1,0 1-1,2-1 1,0 1-1,1 0 0,1 0 1,1 0-1,9-18 1,-13 31 10,1 1 1,0-1 0,0 1-1,0 0 1,1 0 0,-1 0 0,1 0-1,0 0 1,0 1 0,1 0-1,-1 0 1,1 0 0,-1 0 0,1 1-1,0-1 1,0 1 0,0 1-1,0-1 1,0 1 0,1-1-1,-1 2 1,0-1 0,1 1 0,-1-1-1,0 1 1,1 1 0,-1-1-1,11 3 1,-5-1 24,1 1-1,-1 0 0,0 1 1,0 0-1,0 1 0,-1 0 1,0 1-1,0 0 0,0 0 1,0 1-1,-1 1 0,0-1 1,8 11-1,-3-1-1,-1 1-1,-1 1 1,0 0 0,-2 1-1,0 0 1,-1 0-1,-2 1 1,0 0 0,0 1-1,-2-1 1,-1 1-1,-1 0 1,-1 0 0,0 34-1,-9-35-25,-3-28 0,-5-29 0,13 23-4,0 1 0,1 0 0,1-1 0,0 1-1,1 0 1,0-1 0,0 1 0,7-24 0,0 11-14,0 0 1,2 1 0,14-26 0,-19 41 3,1 0 1,0 0 0,1 0 0,-1 1 0,1 0 0,1 0 0,0 1 0,0 0 0,0 1 0,1-1 0,0 2 0,0-1 0,0 1 0,13-4 0,-14 6 8,0 0 1,0 0 0,0 1 0,1 1-1,-1 0 1,1 0 0,-1 0-1,1 1 1,-1 0 0,1 1-1,-1 0 1,1 0 0,-1 1 0,0 0-1,0 0 1,1 1 0,-2 0-1,11 6 1,-4-1-23,0 2-1,-1 0 1,-1 1-1,1 0 1,-2 1 0,1 0-1,-2 1 1,0 0-1,0 1 1,-1 0-1,-1 0 1,0 1 0,-1 0-1,-1 0 1,0 1-1,-2 0 1,1 0-1,-2 0 1,0 0 0,-1 1-1,0-1 1,-2 1-1,0-1 1,0 1-1,-2-1 1,0 1 0,-9 30-1,11-46-71,0 0 0,0 0 0,0-1 0,0 1 0,0 0 0,-1 0 0,1 0 0,-1 0-1,1 0 1,0-1 0,-1 1 0,1 0 0,-1 0 0,1-1 0,-1 1 0,0 0 0,1-1 0,-1 1 0,0-1 0,-1 2 0,2-3-65,-1 1 0,0 0 0,1-1 0,-1 1 0,1-1 0,-1 1 0,1-1 0,-1 1 0,1-1 0,0 1 0,-1-1 1,1 1-1,0-1 0,-1 1 0,1-1 0,0 0 0,-1 1 0,1-1 0,0 0 0,0 1 0,0-1 0,0 0 0,0 1 1,0-1-1,0 0 0,0-1 0,-1-14-3185</inkml:trace>
</inkml:ink>
</file>

<file path=ppt/ink/ink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1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3200,'-2'5'167,"1"1"1,-1-1-1,1 1 0,0-1 1,0 1-1,1-1 0,0 1 1,-1-1-1,2 1 0,-1-1 1,1 1-1,0-1 1,0 1-1,2 5 0,5 32 1461,52 1068 1530,-65-1056-4118,5-53 890,-1 0 1,0 0-1,1-1 0,-1 1 1,0 0-1,0 0 1,0 0-1,0-1 1,0 1-1,-1-1 1,1 1-1,0-1 0,-1 1 1,1-1-1,-1 0 1,1 1-1,-1-1 1,0 0-1,1 0 0,-1 0 1,0 0-1,-3 0 1,-13 3-1211</inkml:trace>
</inkml:ink>
</file>

<file path=ppt/ink/ink1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7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16 474 8448,'20'22'6031,"9"12"2287,-10-5-7286,-15-22-908,0 0 0,0 0 0,1-1 1,0 0-1,1 1 0,-1-2 1,1 1-1,0-1 0,0 0 0,1 0 1,-1 0-1,1-1 0,0 0 1,1 0-1,-1-1 0,0 0 0,1-1 1,0 1-1,0-1 0,0-1 1,0 1-1,11-1 0,2-2-1,-1-2-1,0 0 0,0-2 1,0 0-1,0-1 0,30-14 1,-37 14-116,0 0 1,0-1-1,-1-1 1,0 0-1,-1-1 1,1 0-1,-2 0 0,1-2 1,-1 1-1,16-23 1,-17 19-48,-1-1 0,-1 0 0,0 0 0,-1-1 0,0 0 0,5-29 0,-9 34-12,-1 1 0,0 0 1,0-1-1,-1 1 1,-1-1-1,0 1 0,0 0 1,-1-1-1,0 1 1,-1 0-1,0 0 0,0 1 1,-7-13-1,1 7-39,-1-1-1,-1 2 1,-1-1-1,0 1 1,-1 1 0,0 0-1,-1 1 1,0 1-1,-1 0 1,-1 1 0,1 0-1,-2 2 1,-19-9-1,19 11-56,0 0 0,0 1 0,0 1 0,0 1-1,-1 0 1,0 1 0,1 1 0,-28 2 0,33 0 39,1 0 0,-1 1 0,1 1 0,0-1 0,-1 2 0,1 0 0,0 0 0,1 1 0,-1 0 0,1 1 0,0 0 1,0 0-1,-13 13 0,20-16 48,0-1 1,0 1-1,0 0 1,0 1-1,1-1 1,0 0-1,-1 1 1,1-1-1,1 1 1,-1 0-1,0 0 1,1-1-1,0 1 1,0 0-1,0 0 1,0 0-1,1 1 1,-1-1-1,1 0 1,0 0-1,0 0 1,1 0-1,-1 0 1,1 0 0,0 0-1,0 0 1,1 0-1,-1 0 1,1 0-1,-1-1 1,4 5-1,-1-1 7,2 0-1,-1 0 1,1 0-1,0-1 1,0 0 0,0 0-1,1-1 1,0 1-1,0-2 1,1 1-1,-1-1 1,1 0 0,0 0-1,11 3 1,12 0 150,-1 0 0,1-3 0,0 0 0,0-2 0,1-1 0,-1-1 0,46-8 0,-70 7-1,3-1 192,0 1-1,-1 0 1,1 0 0,19 2-1,-26-1-153,0 1-1,0 0 0,0-1 0,-1 1 0,1 0 1,0 0-1,-1 1 0,1-1 0,-1 0 0,1 1 1,-1 0-1,1-1 0,-1 1 0,0 0 0,0 0 1,0 0-1,0 1 0,-1-1 0,1 0 1,0 1-1,1 4 0,20 60 1653,-19-49-1235,1-1 0,14 31-1,-11-32-413,1 0 0,1 0 0,0-1 0,1 0 0,0-1 0,1 0 0,14 11 0,-17-18-547,0 0 0,0 0 0,0-1 0,1-1 0,14 7 0,-15-8-448,0-1-1,0-1 0,0 1 1,1-1-1,-1-1 0,1 0 0,9 0 1,20-1-2874</inkml:trace>
</inkml:ink>
</file>

<file path=ppt/ink/ink1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8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3456,'0'-1'361,"-1"0"1,1-1-1,0 1 1,0 0 0,0 0-1,1-1 1,-1 1-1,0 0 1,0 0-1,1-1 1,-1 1-1,0 0 1,1 0-1,-1 0 1,1 0-1,0 0 1,-1 0-1,1 0 1,0 0-1,0 0 1,0 0-1,-1 0 1,1 0-1,0 0 1,0 1-1,2-2 1,7 9 5156,-3 18-3838,-5 23-879,-5 66-1,0 31 1461,4-138-2172,8 86 769,-9-87-819,2 0 0,-1 0-1,0 0 1,1-1 0,0 1-1,1 0 1,-1-1 0,1 1-1,0-1 1,0 0 0,1 0 0,7 8-1,-11-13-33,0 0 0,0 0 0,1 1 1,-1-1-1,0 0 0,1 0 0,-1 1 0,0-1 0,1 0 0,-1 0 0,0 0 0,1 0 0,-1 0 0,1 0 1,-1 0-1,0 1 0,1-1 0,-1 0 0,1 0 0,-1 0 0,0-1 0,1 1 0,-1 0 0,0 0 0,1 0 1,-1 0-1,1 0 0,-1 0 0,0 0 0,1-1 0,-1 1 0,0 0 0,1 0 0,-1-1 0,0 1 0,0 0 1,1-1-1,9-18 118,-1-26-34,-11-69 6,0 83-68,1 1-1,2-1 0,0 0 1,10-46-1,-9 68-7,1 1-1,-1 0 1,2-1-1,-1 1 1,1 0 0,0 1-1,1-1 1,0 1 0,0 0-1,1 0 1,-1 0-1,1 1 1,1 0 0,-1 0-1,1 1 1,0-1 0,1 2-1,-1-1 1,1 1 0,11-5-1,-9 5 14,1 0-1,-1 1 1,1 0 0,0 1-1,0 0 1,0 1-1,0 0 1,0 1-1,0 0 1,0 1 0,0 0-1,18 4 1,-14-1 11,0 1 1,-1 0-1,1 1 1,-1 1-1,-1 0 1,1 1-1,-1 0 1,20 17-1,-20-14-59,-1 0 0,1 1 0,-2 1 0,0 0 0,0 1-1,-1 0 1,-1 0 0,0 1 0,-1 0 0,-1 1 0,0-1 0,-1 1 0,-1 1 0,-1-1-1,0 1 1,-1 0 0,1 25 0,-3-37-313,-1 1-1,0-1 1,-1 0-1,1 1 1,-1-1-1,0 0 1,-1 0-1,-2 7 1,4-10-2700,0-2-321</inkml:trace>
</inkml:ink>
</file>

<file path=ppt/ink/ink1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9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68 294 11136,'-1'5'546,"1"0"-1,-1-1 1,1 1 0,0 0 0,0 0 0,1 0 0,-1-1 0,1 1 0,0 0 0,0 0 0,0-1-1,1 1 1,0-1 0,0 1 0,0-1 0,0 0 0,1 0 0,4 6 0,9 18 239,-9-17-742,-4-2 23,2-1-1,-1 0 1,1 0 0,0 0-1,1-1 1,0 1-1,0-1 1,0-1-1,1 1 1,0-1-1,0 0 1,13 7 0,-13-10 55,1 0 1,0-1-1,0 0 1,0 0-1,0-1 0,0 0 1,0 0-1,1-1 1,-1 0-1,0 0 1,0-1-1,16-4 1,-1-1 219,0-1 0,-1-1 0,27-13 1,-37 15-237,0-1 0,0 0 0,-1-1 0,0 0 0,0 0 0,-1-1 0,0-1 0,-1 0 0,16-21 0,-19 24-86,-2-1-1,1 1 1,-1-1-1,0 0 1,-1-1-1,0 1 1,0-1-1,-1 1 1,0-1-1,-1 0 1,0 0-1,0 0 1,-1 0-1,0 1 1,0-1-1,-3-13 1,1 10-19,-1 0 0,0 1 0,-1-1 0,0 1 0,-1-1 0,0 2 0,-1-1 0,0 0 0,-1 1 0,0 0 0,0 1 0,-1-1 0,0 2 0,-1-1 0,0 1 0,-1 0 0,1 1 0,-1 0 0,-1 1 0,1 0 0,-1 0 0,0 1 0,-18-5 0,6 5-75,-1 2 1,1 0-1,-1 2 0,0 1 1,1 1-1,-1 0 0,1 2 1,-1 1-1,-29 8 0,43-8-197,1-1 0,-1 1 0,1 0 0,0 1 0,0 0 0,0 1 0,1 0 0,0 0 0,-15 15 0,19-18-49,1 1 1,0 0-1,0 0 1,0 1-1,1-1 1,-1 0-1,1 1 1,0 0-1,0-1 1,1 1-1,-1 0 1,1 0 0,0 0-1,0 0 1,1 0-1,-1 0 1,1 0-1,1 0 1,-1 1-1,2 5 1,6 26-3029</inkml:trace>
</inkml:ink>
</file>

<file path=ppt/ink/ink1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39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71 334 6144,'-1'1'401,"1"0"-1,0 1 1,-1-1 0,1 0 0,0 0 0,0 0-1,0 0 1,0 0 0,0 1 0,0-1 0,0 0-1,0 0 1,1 0 0,-1 0 0,0 0 0,1 0-1,-1 0 1,1 0 0,-1 0 0,1 0-1,1 2 1,16 28 4384,-13-22-4948,2 4 382,-1 2 0,0-1 0,6 28 0,5 12 313,8-2 349,-19-41-720,0 0-1,0 1 1,-1 0-1,-1 0 1,0 0-1,0 1 1,-2 0-1,3 16 1,-5-29-156,0 0 1,0 0-1,0 0 1,0 1-1,0-1 1,0 0-1,0 0 1,0 1 0,0-1-1,0 0 1,0 0-1,0 1 1,0-1-1,0 0 1,-1 0-1,1 1 1,0-1-1,0 0 1,0 0-1,0 0 1,0 1 0,-1-1-1,1 0 1,0 0-1,0 0 1,0 0-1,0 1 1,-1-1-1,1 0 1,0 0-1,0 0 1,-1 0-1,1 0 1,0 0 0,0 0-1,0 0 1,-1 0-1,1 0 1,0 1-1,0-1 1,-1 0-1,1 0 1,0-1-1,0 1 1,-1 0 0,1 0-1,0 0 1,0 0-1,-1 0 1,1 0-1,0 0 1,0 0-1,-1 0 1,1 0-1,0-1 1,0 1-1,0 0 1,0 0 0,-1 0-1,1-1 1,-21-17 253,-1-12-192,1-1-1,1-1 1,2 0 0,1-1-1,2-1 1,1-1 0,-11-41-1,19 57-37,0 0 0,1-1 0,0 0 0,2 1 0,0-1 0,2 0 0,0 0 0,1 0 0,1-1 0,1 1 0,1 1 0,0-1 0,11-33 0,-12 49-18,-1-1 0,0 1 0,1-1 0,0 1 0,0-1 0,0 1 0,0 0 0,1 0 0,0 0 0,0 0 0,0 1 0,0-1 0,0 1 0,1-1 0,0 1 0,0 0 0,-1 1 0,1-1 0,1 1 0,-1 0 0,0 0 0,1 0 0,-1 0 0,1 1 0,-1 0 0,1 0 1,0 0-1,5 0 0,8 1-181,-1 1 0,1 1 0,-1 1 0,0 0 0,0 1 0,0 1 0,0 1 0,-1 0 0,0 1 0,21 12 0,59 23-1118,-88-39 460,0 1-1,0-1 1,0 1 0,0 1-1,8 6 1,4 2-2265</inkml:trace>
</inkml:ink>
</file>

<file path=ppt/ink/ink1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0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6 117 10496,'0'4'724,"-1"0"-1,1 1 1,0-1 0,0 0 0,1 0 0,-1 0 0,1 1 0,0-1 0,0 0 0,0 0 0,1 0-1,0 0 1,2 5 0,7 19 2069,1 17-2307,24 55 1,5 20 226,-33-102-352,-18-43-125,-25-35-211,20 37 3,1-1-1,1-1 1,-14-40-1,24 57-34,0-1 0,1 0 0,1 0 0,0 0-1,0 0 1,0 0 0,1 0 0,1-1 0,0 1 0,0 0 0,0 0 0,1 0 0,1 1-1,-1-1 1,5-9 0,-4 11 18,0 0 0,0 0 1,1 0-1,0 0 0,0 1 0,0 0 0,1-1 0,0 2 0,0-1 1,1 1-1,-1-1 0,1 1 0,0 1 0,1-1 0,-1 1 0,1 1 0,0-1 1,0 1-1,0 0 0,0 0 0,0 1 0,11-2 0,-6 3 24,0 1 0,-1 1 0,1 0 0,-1 0 0,1 1 0,-1 1 1,1 0-1,-1 0 0,0 1 0,0 1 0,-1 0 0,1 0 0,17 13 0,-18-8-19,0 0 0,0 1 0,-1 0 1,-1 1-1,0-1 0,0 2 0,-1-1 1,-1 1-1,0 0 0,-1 0 0,0 1 0,-1 0 1,-1 0-1,0 0 0,-1 0 0,0 0 0,-1 0 1,-1 1-1,0-1 0,-1 0 0,0 0 1,-1 1-1,-1-1 0,-5 15 0,8-27-16,-1-1 0,1 1 0,-1-1 0,1 1-1,-1-1 1,0 0 0,0 1 0,1-1 0,-1 0 0,0 1-1,0-1 1,0 0 0,0 0 0,-1 0 0,0 1 0,1-2-1,1 0 1,0 0 0,-1 0 0,1 0 0,-1 0 0,1 0 0,-1 0 0,1 0 0,0 0 0,-1 0 0,1-1 0,-1 1-1,1 0 1,0 0 0,-1 0 0,1-1 0,-1 1 0,1 0 0,0-1 0,0 1 0,-1 0 0,1-1 0,0 1 0,-1 0-1,1-1 1,0 1 0,0 0 0,0-1 0,-1 1 0,1-1 0,0 0 0,-2-4 4,0 0-1,1-1 1,-1 1 0,1 0 0,1-1 0,-1-8 0,6-168-154,-5 174 140,1 0 0,0-1-1,1 1 1,0 1 0,0-1 0,1 0-1,0 0 1,0 1 0,1 0 0,0 0-1,0 0 1,6-7 0,-6 9 4,0 1 1,0 0-1,1 0 0,-1 1 1,1-1-1,0 1 0,0 0 1,0 0-1,1 1 1,-1 0-1,1-1 0,-1 2 1,1-1-1,0 1 0,-1 0 1,1 0-1,8 0 1,1 0 41,-1 2 0,1-1 0,-1 2 0,1 0 0,-1 1 0,0 0 0,0 1 0,0 0 0,-1 1 0,1 1 1,-1 0-1,13 9 0,1 4 23,-1 0 1,0 2 0,-2 1 0,26 29 0,-42-42-33,-1 0 0,0 1 0,-1 0 0,0 0 1,-1 1-1,0 0 0,0-1 0,-1 2 1,-1-1-1,5 23 0,-6-26-72,-1 0 0,0-1 0,-1 1 0,0 0 0,0-1 0,0 1 0,-1 0-1,0-1 1,-1 1 0,0 0 0,0-1 0,0 0 0,-1 0 0,0 1 0,-1-2 0,1 1 0,-8 10 0,11-17-75,-1 1 0,1 0 0,-1-1 1,1 1-1,-1-1 0,0 1 1,1-1-1,-1 1 0,1-1 1,-1 1-1,0-1 0,1 0 1,-1 1-1,0-1 0,0 0 1,1 0-1,-1 1 0,0-1 1,0 0-1,1 0 0,-1 0 1,0 0-1,0 0 0,1 0 1,-1 0-1,0 0 0,0 0 0,1-1 1,-1 1-1,0 0 0,0 0 1,1-1-1,-1 1 0,0 0 1,1-1-1,-1 1 0,0-1 1,1 1-1,-1-1 0,1 1 1,-1-1-1,1 1 0,-1-1 1,1 1-1,-1-1 0,1 0 1,-1 1-1,1-1 0,0 0 1,-1 0-1,1 1 0,0-1 0,0 0 1,0 0-1,0 1 0,-1-1 1,1 0-1,0-1 0,-5-11-3335</inkml:trace>
</inkml:ink>
</file>

<file path=ppt/ink/ink1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0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20 182 9728,'-1'0'115,"1"0"0,-1 0 0,1 0 0,0-1 0,-1 1 0,1 0 0,-1 1 0,1-1 0,0 0 0,-1 0 0,1 0 0,-1 0 1,1 0-1,0 0 0,-1 0 0,1 1 0,0-1 0,-1 0 0,1 0 0,0 0 0,-1 1 0,1-1 0,0 0 0,-1 1 0,1-1 0,0 0 0,0 0 0,-1 1 0,1-1 1,0 1-1,0-1 0,0 0 0,-1 1 0,1-1 0,0 0 0,0 1 0,0 0 0,4 17 48,1 3 1797,-7-9 2936,-1-5-4759,0 1 0,1 0-1,0 0 1,0 0 0,1 0-1,0 1 1,1-1 0,-1 0 0,2 0-1,-1 0 1,1 1 0,0-1-1,1 0 1,0 0 0,0 0-1,1 0 1,0-1 0,0 1-1,1-1 1,0 0 0,0 0-1,1 0 1,0 0 0,0-1 0,0 0-1,12 10 1,-6-8-17,-1-2 0,1 1 0,1-1 0,-1-1 0,1 0 0,0-1 1,0 0-1,1-1 0,-1-1 0,1 1 0,-1-2 0,1 0 0,0 0 0,0-2 0,-1 1 0,1-1 0,0-1 0,16-5 1,-16 4-87,1-1-1,-1 0 1,1-1 0,-1 0 0,0-2 0,-1 1 0,0-1 0,0-1 0,0 0 0,-1-1 0,0 0 0,-1-1 0,0 0 0,-1-1 0,0 1 0,11-19-1,-17 23-35,1-1 0,-2 0 0,1 0 0,-1 0 0,0 0-1,0-1 1,-1 1 0,0-1 0,-1 1 0,1 0 0,-2-1-1,1 1 1,-1-1 0,0 1 0,-2-9 0,-2-4-59,-2 0 0,0 0 1,-19-36-1,22 48 40,0 1-1,-1 0 1,0 0-1,-1 1 1,1-1-1,-1 1 1,-1 0-1,1 1 1,-1 0-1,0 0 1,0 0-1,-12-5 1,7 4-61,0 1 1,-1 0 0,0 1 0,0 1-1,0 0 1,0 1 0,-25-2 0,25 4-62,-1 0 0,1 1-1,-1 1 1,1 0 0,-1 1 0,1 0 0,-22 8 0,27-7 7,1-1 0,-1 1 0,1 0 0,-1 1 1,1 0-1,1 0 0,-1 1 0,1-1 0,0 1 1,0 1-1,0-1 0,-5 10 0,8-12 19,0 1 0,1-1 0,0 0 0,0 1 0,0 0 0,1-1 0,-2 6 0,3-8 72,0 0-1,0 0 1,0 0 0,0 0 0,0-1 0,0 1-1,0 0 1,1 0 0,-1 0 0,1 0-1,-1-1 1,1 1 0,0 0 0,0-1 0,-1 1-1,1 0 1,0-1 0,1 1 0,-1-1 0,0 0-1,0 1 1,1-1 0,-1 0 0,0 0 0,3 2-1,7 4-8,0-1-1,0 0 1,1 0-1,0-1 1,0 0-1,1-1 1,-1-1-1,1 0 1,20 2-1,11-2 261,67-3-1,-3-1 1039,-104 1-1122,-1 0 1,1 1 0,0-1-1,0 1 1,-1 0-1,1 0 1,-1 0 0,1 1-1,-1-1 1,1 1 0,-1 0-1,4 2 1,-5-3-42,-1 1 1,0-1-1,0 0 1,0 0-1,0 1 1,0-1-1,0 1 1,0-1-1,0 1 0,0 0 1,-1-1-1,1 1 1,-1-1-1,1 1 1,-1 0-1,0 0 1,1-1-1,-1 1 0,0 0 1,0 0-1,0-1 1,-1 1-1,1 0 1,0 0-1,-1 2 1,-1 4 81,1 0 1,0-1 0,0 1 0,1 0 0,0 0 0,0 0 0,1 0 0,0 0 0,0 0 0,1 0 0,0-1 0,0 1 0,1 0-1,0-1 1,5 9 0,2 0 39,-1-1 0,2-1 0,0 0 0,1-1 0,23 22-1,-30-31-296,-1-1 0,1 1 0,0-1 0,0 0-1,0 0 1,0 0 0,1-1 0,-1 0 0,1 0-1,0 0 1,7 1 0,-7-2-352,-1-1 0,1 0 0,-1 0 0,1 0 0,0 0 0,-1-1 0,1 0-1,-1 0 1,1-1 0,9-3 0,20-9-3394</inkml:trace>
</inkml:ink>
</file>

<file path=ppt/ink/ink1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1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1260 7552,'-3'-3'797,"1"-1"1,0 1 0,0-1 0,0 0-1,1 0 1,-1 0 0,1 0-1,-1-5 1,2 7-508,0 0-1,0 0 0,0 0 1,0 0-1,1 0 1,-1 0-1,1 0 0,0 0 1,-1 0-1,1 0 1,0 1-1,0-1 0,0 0 1,0 0-1,0 1 1,1-1-1,-1 1 0,0-1 1,1 1-1,-1 0 1,3-2-1,23-19 464,1 1 0,45-27 0,19-10-687,-12 2 1022,102-92 0,-168 135-1028,0-1 1,-2-1-1,0 0 0,0 0 0,-1-1 1,-1-1-1,-1 0 0,0 0 0,-2-1 1,0 0-1,0 0 0,-2-1 0,0 0 0,-2 0 1,0 0-1,1-38 0,-5 38-76,-1 0-1,-1 1 1,-1-1 0,0 1-1,-2 0 1,0 0 0,-1 0-1,0 1 1,-2 0-1,0 0 1,-1 1 0,0 0-1,-15-16 1,3 5-21,-1 2-1,-1 1 1,-1 1 0,-1 1-1,-1 2 1,-38-24 0,50 36 25,-1 0 1,0 1 0,0 0-1,0 1 1,-1 1 0,0 1-1,-24-4 1,33 7 8,1 1 0,-1-1 0,1 1 0,-1 0 0,1 1 0,-1 0 0,1 0 0,-1 0 0,1 1 1,0 0-1,0 1 0,0 0 0,0 0 0,0 0 0,1 1 0,-1 0 0,1 0 0,0 1 0,-9 7 0,7-2 19,0 1 0,1-1 0,0 1 0,1 0 0,0 1 0,1 0 0,0 0 0,0 0 0,2 0 0,-1 1 0,-1 14 0,-2 25 144,0 85 0,28 267 758,23-60-127,9 116-1071,-52-436-466,-2-27-1177,-2-35-3727,3 15 2173</inkml:trace>
</inkml:ink>
</file>

<file path=ppt/ink/ink1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1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1 192 9856,'4'5'680,"1"0"0,0-1-1,-1 0 1,2 0 0,-1 0 0,0 0 0,1-1 0,0 0 0,0 0 0,0 0 0,0-1 0,0 0 0,10 2 0,97 19 4380,-85-19-5410,-4-1 506,0-2 0,-1 0 1,1-2-1,0-1 1,-1-1-1,1 0 1,-1-2-1,32-11 1,-42 12 15,0 0 1,0-1 0,-1-1 0,0 0-1,0 0 1,-1-1 0,0-1 0,17-14 0,-24 18-132,1 0 1,-1 0 0,0-1 0,-1 0-1,1 0 1,-1 0 0,0 0 0,0 0-1,0 0 1,-1-1 0,0 1 0,0-1-1,0 0 1,-1 0 0,0 0 0,0 0-1,0 0 1,-1 0 0,0 1 0,0-9-1,-1 11-26,0 0 0,0 0 0,0 0 0,0 0-1,-1 0 1,1 1 0,-1-1 0,0 1-1,0-1 1,0 1 0,0-1 0,0 1 0,0 0-1,-1 0 1,1 0 0,-1 0 0,1 1-1,-1-1 1,0 0 0,1 1 0,-1 0 0,0 0-1,0 0 1,0 0 0,0 0 0,0 1-1,0-1 1,0 1 0,0 0 0,-5 0 0,-10-1 57,-1 1 1,0 1 0,-27 4-1,43-5-53,-12 3 37,0 0-1,0 1 1,0 0-1,0 2 1,1-1-1,0 2 1,0 0-1,1 0 1,-1 1-1,2 1 1,-1 0-1,1 1 1,1 1-1,0-1 1,0 2-1,1-1 1,0 2-1,-10 17 1,14-20-106,1-1 1,1 1 0,-1 0-1,2 0 1,-1 0 0,1 1-1,1-1 1,0 1 0,0 0 0,1 0-1,1-1 1,0 1 0,0 0-1,1 0 1,0 0 0,1-1-1,0 1 1,1-1 0,0 1-1,1-1 1,0 0 0,0 0-1,1 0 1,0-1 0,1 0-1,9 11 1,-11-14-271,1 0 0,0 0 0,0-1 0,1 0 0,-1 0 0,1 0 0,0-1 0,0 0 0,1 0 0,-1 0 0,1-1 0,0 0 0,0 0 0,0-1 0,8 2 0,39 8-3392</inkml:trace>
</inkml:ink>
</file>

<file path=ppt/ink/ink1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3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597 1 6784,'-57'-1'8072,"29"2"-5649,14 0-2149,0 0 0,-1 1 0,1 1-1,0 0 1,1 1 0,-1 1 0,1 0-1,-1 0 1,1 2 0,1-1-1,-1 2 1,-14 11 0,1 1 20,2 1 1,0 1-1,-40 49 0,42-43-238,1 2 0,2 0 0,1 2 1,1 0-1,2 0 0,1 2 0,1 0 0,2 0 0,2 1 0,1 0 0,2 1 0,1 0 0,0 52 0,6-20 0,4 1-1,2-1 1,3 0-1,4-1 1,2-1-1,28 73 1,-36-115 60,1-2 0,1 1 0,1-1 0,16 25 1,-22-40-122,-1 0 1,2-1 0,-1 0-1,1 1 1,0-1 0,0-1-1,1 0 1,0 0 0,0 0-1,0 0 1,0-1 0,1 0 0,-1-1-1,1 0 1,16 4 0,-8-4-1097,0-1 0,0-1 0,0 0 1,21-2-1,-7 0-1864</inkml:trace>
</inkml:ink>
</file>

<file path=ppt/ink/ink1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4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1 9984,'-28'9'4992,"13"33"-5376,15-35 8063,-9 33-6911,-5-12 0,5 18 128,4-14 128,10 14-1408,-1-6 0,24-5 768,-8-3 128,17-12-1024,-8-4 0,3-20-2176,-9-1 128,11-15-639,-6 4-1</inkml:trace>
</inkml:ink>
</file>

<file path=ppt/ink/ink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2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3584,'0'-1'67,"0"-1"1,1 1 0,-1 0-1,1 0 1,-1-1 0,1 1-1,0 0 1,-1 0-1,1 0 1,0 0 0,0 0-1,0 0 1,0 0-1,0 0 1,0 0 0,0 0-1,0 1 1,0-1-1,0 0 1,0 1 0,0-1-1,1 0 1,-1 1-1,0 0 1,0-1 0,3 1-1,52-12 1262,-10 3-857,-7-1-311,0 2 0,0 2 0,1 2 0,0 1 0,0 2 0,0 2 0,0 2 0,0 1 0,-1 2 0,65 18 0,-88-19-78,-1 1 1,1 1-1,-1 0 0,0 0 0,-1 2 1,15 10-1,-24-16-42,0 0 1,-1 1-1,1 0 1,-1 0-1,0 0 0,0 0 1,-1 0-1,1 1 0,-1 0 1,0-1-1,0 1 1,0 0-1,-1 1 0,0-1 1,0 0-1,0 1 0,0-1 1,-1 1-1,0 0 1,0-1-1,-1 8 0,0-8 15,-1-1 1,0 1-1,-1-1 0,1 0 0,-1 1 0,0-1 0,0 0 0,0 0 1,0 0-1,-1 0 0,0-1 0,0 1 0,0-1 0,0 1 0,0-1 0,-1 0 1,1-1-1,-1 1 0,0 0 0,0-1 0,0 0 0,0 0 0,0 0 0,0 0 1,-7 1-1,-10 3 153,0-1 1,1-1-1,-42 2 1,60-6-204,-70 3 256,0-3-1,1-3 0,-130-22 1,265 39-6022,-36-13 4096</inkml:trace>
</inkml:ink>
</file>

<file path=ppt/ink/ink1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4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16 11392,'-14'-10'5631,"62"13"-8958,-34-3 11006,9-3-10751,-4-3 1,-4 6-2177,-1 0 0</inkml:trace>
</inkml:ink>
</file>

<file path=ppt/ink/ink1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4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10624,'0'-9'5248,"20"9"-6400,-16 0 9343,6-3-8703,-6 3 128,-4-7-2304,0 7 128,0-9 1153,0-2 127</inkml:trace>
</inkml:ink>
</file>

<file path=ppt/ink/ink1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5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118 258 10752,'1'-1'607,"0"-1"1,0 1-1,0 0 1,0-1 0,1 1-1,-1 0 1,0 0 0,1 0-1,-1 0 1,1 0-1,0 0 1,-1 1 0,1-1-1,-1 0 1,1 1-1,0-1 1,0 1 0,-1 0-1,1-1 1,0 1-1,0 0 1,2 0 0,13-2 1927,-1-4-3814,7-6 1338,-3 2 29,0 0 0,-1-1 0,-1-1-1,29-25 1,-44 35-90,-1 0-1,0-1 1,1 1-1,-1-1 1,0 1 0,0-1-1,0 0 1,0 0-1,-1 1 1,1-1-1,-1 0 1,0-1 0,0 1-1,0 0 1,0 0-1,0 0 1,-1-1-1,1 1 1,-1 0-1,0-1 1,0 1 0,0 0-1,-1-1 1,1 1-1,-1 0 1,0 0-1,0-1 1,0 1 0,0 0-1,0 0 1,-1 0-1,1 0 1,-1 0-1,0 1 1,0-1-1,0 0 1,-5-4 0,5 5 0,0 0 1,-1-1 0,0 2 0,1-1 0,-1 0 0,0 0 0,0 1 0,0-1-1,0 1 1,0 0 0,0 0 0,-1 0 0,1 1 0,0-1 0,0 1 0,-1-1 0,1 1-1,0 0 1,0 1 0,-1-1 0,-5 1 0,-3 2 6,1 0 0,-1 1 0,1 0 0,-14 7 0,12-5 28,-1 2 0,1-1 0,1 2 0,0 0 0,0 0 0,1 1 0,0 1 0,1 0 0,0 0 0,0 1 0,1 0 0,1 0 0,0 1 0,1 1 0,0-1 0,1 1 0,1 0 0,-5 19 0,7-23-86,1 1 1,1-1-1,0 0 1,0 1 0,1-1-1,0 0 1,1 1-1,0-1 1,0 0-1,1 0 1,1 0-1,0 0 1,0 0-1,1 0 1,0-1-1,1 1 1,0-1-1,0-1 1,1 1 0,0-1-1,0 1 1,1-2-1,0 1 1,1-1-1,0 0 1,14 9-1,-16-11-584,1-1 0,-1-1 0,1 1 0,0-1 1,0 0-1,13 3 0,10-1-2713</inkml:trace>
</inkml:ink>
</file>

<file path=ppt/ink/ink1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5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12800,'5'-10'6399,"27"6"-6655,-21 4 10496,-11 0-10240,0 0 0,0 0-1152,0 0 128,-11-9-2048,8 6 0</inkml:trace>
</inkml:ink>
</file>

<file path=ppt/ink/ink1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6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190 341 5504,'-9'-4'2950,"-10"1"5076,-3 12-6480,13-3-1290,1 0-1,-1 0 1,1 1-1,1 0 1,-1 1-1,1 0 1,0 0 0,1 0-1,0 1 1,0 0-1,1 0 1,-5 10-1,2-1 201,0 1 0,2-1 0,0 1 1,1 0-1,-4 28 0,8-37-404,0 1 1,1-1-1,1 1 1,-1-1 0,2 1-1,-1-1 1,2 0-1,-1 1 1,1-1-1,1 0 1,0-1 0,0 1-1,1-1 1,0 0-1,1 0 1,0 0 0,0-1-1,1 1 1,0-2-1,0 1 1,1-1 0,0 0-1,0-1 1,0 0-1,1 0 1,0 0-1,1-2 1,-1 1 0,1-1-1,0 0 1,0-1-1,0 0 1,0-1 0,0 0-1,1 0 1,-1-1-1,1-1 1,-1 0 0,1 0-1,-1-1 1,1 0-1,18-5 1,-10 1-9,0-1 1,0-1-1,-1 0 1,0-2-1,0 0 1,-1-1-1,0 0 0,0-2 1,-2 0-1,1 0 1,24-28-1,-25 20-41,-2 0-1,0-1 0,-1-1 1,-1 0-1,-1-1 0,-1 0 1,-1 0-1,9-43 1,-13 48-32,0-1 0,-1-1 0,-1 1 0,0 0 0,-2 0 0,0-1 0,-1 1 0,-1 0 0,-1 0 0,-1 0 0,0 0 0,-2 0 0,-8-19 0,7 25 7,0 0 0,-1 0 0,-1 1 1,0 0-1,-1 1 0,-1 0 0,1 0 0,-1 2 0,-1-1 0,0 1 0,0 1 0,-1 0 0,0 0 0,-1 2 1,1-1-1,-1 2 0,0 0 0,-19-4 0,22 7-6,0-1-1,0 2 1,0 0 0,-1 0-1,1 1 1,0 0 0,0 1 0,-1 0-1,1 1 1,0 1 0,0-1-1,1 2 1,-1-1 0,0 2 0,1-1-1,0 1 1,0 1 0,1 0-1,-1 0 1,1 1 0,0 0-1,1 0 1,0 1 0,0 1 0,-7 10-1,8-10-29,2 1 1,-1 0-1,1 1 0,1-1 0,0 1 0,0 0 1,1 0-1,1 0 0,-1 1 0,2-1 0,0 0 1,0 1-1,1-1 0,1 1 0,-1-1 0,2 1 1,0-1-1,0 0 0,1 0 0,0 0 0,1 0 1,1 0-1,-1-1 0,1 0 0,1 0 0,0 0 0,1-1 1,0 1-1,0-2 0,13 13 0,0-3-6,0-1 0,1-2 0,1 0 0,0-1 0,1-1 0,1-1 0,0-1 0,0-2 0,1 0 0,0-1 0,1-2 0,0 0 0,48 3 0,-69-9 115,-1 0 0,1 0 0,-1-1 0,1 1 1,-1-1-1,1 0 0,-1 0 0,1 0 0,-1-1 0,0 0 0,0 0 0,0 0 0,0 0 0,0 0 0,0-1 0,-1 0 0,1 0 0,-1 0 0,0 0 0,0 0 0,0-1 0,0 1 0,0-1 0,-1 0 0,0 0 0,0 0 1,2-5-1,-4 9-31,0 0 0,0 0 0,0-1 0,0 1 0,0 0 0,1 0 0,-1 0 0,0 0 0,0-1 0,0 1 0,0 0 0,0 0 0,0 0 0,0 0 0,0-1 0,0 1 0,0 0 0,1 0 0,-1 0 0,0 0 0,0 0 0,0 0 0,0 0 0,0-1 0,1 1 0,-1 0 1,0 0-1,0 0 0,0 0 0,0 0 0,1 0 0,-1 0 0,0 0 0,0 0 0,0 0 0,0 0 0,1 0 0,-1 0 0,0 0 0,0 0 0,0 0 0,1 0 0,-1 0 0,0 0 0,0 0 0,0 0 0,0 0 0,1 1 0,-1-1 0,0 0 0,0 0 0,0 0 0,0 0 0,0 0 0,0 0 1,1 1-1,4 14 629,1 28-72,26 326-833,-32-355-419,0-13 489,0 0 0,0 0 0,-1 0 0,1 0 0,0 1 0,0-1 0,0 0 0,0 0 0,1 0 0,-1 0 0,0 0 0,0 0 0,1 0 0,-1 0 0,0 0 0,1 0 0,-1 0 1,1 0-1,-1 0 0,1 0 0,0 0 0,-1-1 0,1 1 0,0 0 0,0 0 0,1 1 0,8 1-3164</inkml:trace>
</inkml:ink>
</file>

<file path=ppt/ink/ink1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6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 9472,'3'0'4736,"60"0"-4224,-49 0 6783,32 0-6527,-9 0 0,15 0 384,-9 0 0,22 0-1536,-13 0 0,5 0 640,-15 0 128,-10-11-1024,-3-2 0,5 6-1536,-11 4 0,5-10-1152,-10 6 129</inkml:trace>
</inkml:ink>
</file>

<file path=ppt/ink/ink1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7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8704,'-2'1'404,"1"0"-1,0 0 1,-1 1 0,1-1 0,0 1 0,0-1-1,0 1 1,0-1 0,0 1 0,1-1 0,-1 1-1,0 0 1,1-1 0,-1 1 0,1 0 0,0 0-1,-1-1 1,1 1 0,0 0 0,0 0 0,0 0-1,0-1 1,1 4 0,1 64 6129,0-42-7014,-3 32 862,-1-31-231,2 1 0,0-1 0,2 0-1,1 1 1,2-1 0,12 45 0,10-19-3820,-27-53 790,0-1-319</inkml:trace>
</inkml:ink>
</file>

<file path=ppt/ink/ink1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7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9856,'-20'28'4864,"34"18"-4736,-8-37 7423,-12 11-6783,1-4 128,5 14 256,0-10 0,11 15-1664,-2-12 128,8 2 768,-2-2 128,4-12-1792,-5 1 128,9-12-2176,-3 0 128</inkml:trace>
</inkml:ink>
</file>

<file path=ppt/ink/ink1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7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15 12928,'-28'-15'6399,"42"42"-13054,-9-23 10750,4 12-8190,0-9-1</inkml:trace>
</inkml:ink>
</file>

<file path=ppt/ink/ink1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8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41 3328,'3'-6'446,"6"-25"2222,-15 28 4731,5 3-7197,-1 0-1,0 0 1,1 0-1,-1 0 1,1 0 0,-1 1-1,0-1 1,1 1-1,-1-1 1,1 1-1,-1 0 1,0-1-1,1 1 1,0 0 0,-3 2-1,-2 5-185,0 1 0,1 0 0,0 1 0,1 0 0,0-1 0,0 1 0,-2 14 0,-4 33 1214,3 2 1,0 89-1,8-82-793,3 0 0,3 0 1,15 66-1,5-6-138,14 67 173,-36-159-243,-1-1-1,-2 0 1,-2 55-1,0-86-217,-1 0 0,1 0 0,0 0 0,0 0 1,-1 0-1,1 0 0,-1 0 0,0 0 0,1 0 0,-1 0 0,0 0 0,0 0 0,0-1 0,-1 1 0,1 0 0,0-1 0,0 1 0,-1-1 0,1 1 0,-1-1 0,0 0 0,1 1 0,-1-1 0,0 0 1,0 0-1,0 0 0,0 0 0,0-1 0,0 1 0,0-1 0,0 1 0,0-1 0,-3 1 0,3-1-11,0-1 0,1 1 1,-1-1-1,0 1 0,1-1 0,-1 1 0,1-1 1,-1 0-1,1 0 0,0 0 0,-1 0 0,1 0 1,0 0-1,-1 0 0,1 0 0,0 0 0,0-1 1,0 1-1,0 0 0,0-1 0,1 1 0,-1-1 1,0 1-1,1-1 0,-1 1 0,0-1 0,1 0 1,0 1-1,0-1 0,-1 0 0,1 1 0,0-1 1,0 0-1,0 1 0,0-1 0,1 0 0,-1 1 1,0-1-1,1 1 0,-1-1 0,2-2 0,-1 0-1,0 0 1,0 1-1,0-1 0,1 0 0,-1 0 1,1 1-1,0-1 0,0 1 0,1-1 1,-1 1-1,1 0 0,-1 0 0,1 0 1,0 0-1,0 0 0,1 1 0,6-5 0,-4 4 23,1 0-1,-1 1 0,1 0 0,0 0 0,0 0 0,0 1 0,0 0 0,0 0 0,10 0 0,6 3 72,0 0 0,0 1 0,-1 1 0,43 14 0,-37-9-12,12 3 292,73 35 0,-100-41-304,0 2-1,-1 0 1,-1 0 0,1 1 0,-1 1-1,-1 0 1,0 0 0,0 1-1,9 13 1,-13-15-33,0-2 4,-1 1 1,0 0-1,0 0 0,-1 0 0,6 14 0,-9-20-33,-1 0-1,0 0 0,1-1 0,-1 1 1,0 0-1,0 0 0,0 0 1,0 0-1,0 0 0,0 0 0,0 0 1,-1 0-1,1-1 0,-1 1 1,1 0-1,-1 0 0,0 0 0,0-1 1,0 1-1,0 0 0,0-1 0,0 1 1,0-1-1,0 1 0,-1-1 1,1 0-1,0 1 0,-1-1 0,1 0 1,-1 0-1,0 0 0,1 0 1,-4 1-1,-6 3 8,-1-1 0,0 0 0,0-1 0,0 0 0,0-1 0,0 0 0,0-1 0,-1 0 0,1-1 0,-13-1 0,3-1-65,0-1 1,0-1-1,0-1 1,1 0-1,-24-11 1,-140-69-3876,182 84 3325,-9-4-30,8 3-3129,4 2 433</inkml:trace>
</inkml:ink>
</file>

<file path=ppt/ink/ink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2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3712,'2'14'735,"-1"0"0,2 0 0,6 24 0,5 21 698,21 326-321,-22-188-944,33 267 536,-42-432-987,-2-1 1,-1 1-1,-3 43 0,-3-60-847,0-9-150</inkml:trace>
</inkml:ink>
</file>

<file path=ppt/ink/ink1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3:48.8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9216,'24'5'4421,"1"11"-3341,-15-8 245,70 44 5201,-4 4-3594,-17-8-2434,78 85-1,-111-101-347,0 1-1,-2 1 0,-2 1 1,-1 1-1,-2 1 0,-1 1 0,-2 1 1,-2 0-1,-2 1 0,-1 0 1,-2 1-1,6 63 0,-14-91-119,0 1-1,-1 0 0,0 0 0,-1-1 1,0 1-1,-2 0 0,1-1 0,-2 0 1,1 1-1,-2-1 0,0-1 0,-1 1 1,0-1-1,0 0 0,-1 0 0,-1-1 1,-15 18-1,4-9-95,-2 0 0,0-2 1,-1 0-1,-1-2 0,0 0 0,-1-2 0,-44 20 0,58-29-144,-1-1-1,-1 0 0,-18 4 0,27-7-130,-1 0 1,1-1-1,-1 1 0,1-1 1,-1 0-1,1 0 1,-1 0-1,1-1 0,-1 1 1,1-1-1,-1 0 1,1 0-1,-1 0 1,1 0-1,-6-4 0,9 5 144,-1 0-1,1-1 1,-1 1-1,0-1 1,1 1-1,-1-1 1,1 0-1,0 1 1,-1-1 0,1 1-1,0-1 1,-1 0-1,1 1 1,0-1-1,-1 0 1,1 1-1,0-1 1,0 0-1,0 0 1,0 1-1,0-1 1,0 0-1,0 1 1,0-1-1,0 0 1,0 0-1,0 1 1,0-1-1,1 0 1,-1 1-1,0-1 1,0 0-1,1 1 1,0-2 0,2-6-3387</inkml:trace>
</inkml:ink>
</file>

<file path=ppt/ink/ink1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29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7424,'8'-25'6528,"-7"24"-2070,-1 1-3007,0 14 1599,5 27-1879,-2 74 0,-4-69-251,8 69 0,-4-94-820,-1-3-221,0 0 0,1-1 0,1 0 0,1 0 0,0 0 0,10 20 0,-14-35-87,0 0 0,1-1 0,-1 1 1,1-1-1,-1 0 0,1 1 0,0-1 0,0 0 0,-1 0 0,1 0 1,0 0-1,0 0 0,0 0 0,0-1 0,0 1 0,0-1 1,0 1-1,0-1 0,0 0 0,0 0 0,0 0 0,0 0 1,0 0-1,0 0 0,0-1 0,1 1 0,-1-1 0,0 1 0,-1-1 1,1 0-1,0 0 0,0 1 0,0-2 0,2-1 0,16-15-3247</inkml:trace>
</inkml:ink>
</file>

<file path=ppt/ink/ink1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0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11008,'-46'16'5503,"69"-16"-10366,-14 0 9471,5-4-8704,0 1 128</inkml:trace>
</inkml:ink>
</file>

<file path=ppt/ink/ink1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0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1257 8576,'2'2'255,"-1"-1"1,1 0 0,0 0-1,0 0 1,0 0 0,0 0-1,0 0 1,0-1 0,0 1-1,0 0 1,0-1-1,0 0 1,0 1 0,0-1-1,0 0 1,1 0 0,-1 0-1,4-1 1,44-12 5373,-30 7-4574,-4 0-739,0 0-1,0 0 1,-1-2 0,0 0 0,21-15 0,65-55 707,-74 55-1147,4-1 352,-2-2-1,0-1 1,-2-2-1,-2 0 1,36-53 0,-31 36 36,-2 0 1,-3-2-1,-2 0 1,25-74-1,-39 94-282,-2 0 0,-1 0 0,-2-1 0,0 1 0,-2-1 0,-1 0 0,-2 0 0,0 0 0,-2 1 0,-1-1 0,-2 1 0,-9-32 0,12 52 2,1 0 1,-1 0-1,-1 0 1,1 1 0,-1 0-1,0-1 1,-1 1-1,0 1 1,0-1-1,-1 1 1,1 0 0,-1 0-1,-1 0 1,1 1-1,-1 0 1,0 0 0,-9-4-1,7 3 8,0 1-1,-1 0 1,1 1-1,-1 0 1,0 0-1,0 1 1,0 1-1,0-1 0,0 2 1,-1-1-1,1 1 1,-1 1-1,1 0 1,-14 2-1,11-1 21,1 0-1,-1 1 1,1 0-1,0 1 1,0 1-1,0 0 1,0 0-1,1 1 1,-1 0-1,1 1 1,1 1-1,-20 14 1,15-10 43,0 1 0,1 1 1,1 0-1,0 0 0,0 2 1,2-1-1,-1 2 1,2-1-1,0 1 0,-8 20 1,16-33-47,-17 34 167,0 0 0,3 1 0,1 0 0,2 1 0,2 1 0,1 0 0,-8 73 0,11-27 208,3 1 0,4-1 0,12 89 0,-7-138-226,1 0-1,2-1 1,2 0-1,1 0 1,2-1-1,1-1 1,27 46 0,-33-66-226,0 1 1,2-2-1,0 1 1,0-1-1,2-1 1,-1 0-1,1 0 1,1-1-1,0-1 1,1 0-1,0-1 1,0 0 0,1-1-1,0-1 1,0 0-1,1-1 1,0-1-1,22 5 1,-28-10-391,0 1 0,-1-2 0,1 1 0,0-1 0,-1-1 0,1 1 0,-1-2 0,1 1 0,-1-1 0,0-1 0,0 0-1,0 0 1,0-1 0,-1 0 0,0 0 0,11-9 0,25-25-3382</inkml:trace>
</inkml:ink>
</file>

<file path=ppt/ink/ink1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1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7936,'-1'1'201,"0"0"0,1-1 0,-1 1 0,0 0 0,1 0 1,-1-1-1,0 1 0,1 0 0,-1 0 0,1 0 0,0 0 0,-1 0 1,1 0-1,-1 0 0,1 0 0,0 0 0,0 0 0,0 0 1,0 0-1,0 0 0,0 0 0,0 0 0,0 0 0,0 0 0,0 0 1,0 0-1,0 0 0,1 0 0,-1-1 0,0 1 0,1 0 0,-1 0 1,1 0-1,-1 0 0,1 0 0,0 0 0,-1-1 0,1 1 0,0 0 1,-1-1-1,1 1 0,0 0 0,0-1 0,1 2 0,18 30 3761,-1 34-2904,-3 0 0,-3 1 0,-2 0 0,1 135 0,-14-178-671,-2-37-273,-3-39-209,5 27 71,1-1 0,2 0 0,0 0 0,2 0 0,1 0 0,1 1 1,1 0-1,18-48 0,-19 61 40,0 1 1,1 0-1,1 0 0,0 1 0,0 0 1,1 0-1,0 0 0,1 1 1,0 1-1,1-1 0,-1 1 1,2 1-1,-1 0 0,1 0 1,0 1-1,0 1 0,1 0 1,-1 0-1,1 1 0,13-3 1,-13 5 47,0-1 0,0 2 1,0-1-1,0 2 0,0-1 1,0 2-1,0 0 1,0 0-1,0 1 0,0 0 1,0 1-1,-1 1 0,1 0 1,-1 0-1,0 1 1,0 1-1,-1-1 0,12 10 1,-10-5-31,1 0-1,-2 2 1,1-1 0,-2 2 0,1-1 0,-2 1 0,0 1 0,0 0 0,-2 0 0,1 0 0,-2 1 0,10 31-1,-8-9-334,-1 0 0,-2 1 0,-1 0 0,-3 0 0,-2 39 0,1-26-2906,0-45 275,0-12-408,0-8-115</inkml:trace>
</inkml:ink>
</file>

<file path=ppt/ink/ink1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1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0 162 6144,'2'-9'1290,"1"0"1,-1 0-1,2 1 1,-1-1-1,1 1 1,1 0-1,-1 0 1,1 0-1,1 1 1,-1-1-1,9-7 1,31-15-394,-38 26-713,0 0 0,1 1-1,0 0 1,-1 0 0,1 1-1,0 0 1,0 0 0,0 1-1,0 0 1,0 0 0,1 1 0,11 1-1,-15 0-91,-1 1-1,0-1 0,0 1 1,1 0-1,-1 0 0,0 0 1,0 1-1,-1 0 0,1-1 1,0 1-1,-1 0 1,0 1-1,0-1 0,0 0 1,0 1-1,0 0 0,-1 0 1,1 0-1,-1 0 0,0 0 1,-1 0-1,1 0 0,-1 1 1,2 6-1,5 24 82,-2 0 0,-1 0 0,0 58 0,3 28 202,-7-114-370,0 0 1,0-1-1,1 1 0,0-1 1,0 0-1,4 8 1,-5-12 3,0 0 1,0 0-1,1 0 1,-1 0-1,1 0 1,-1 0-1,1-1 1,-1 1-1,1-1 1,0 1-1,0-1 0,0 1 1,0-1-1,0 0 1,0 0-1,0 0 1,0 0-1,0 0 1,1-1-1,-1 1 1,0-1-1,3 1 1,5-1-12,-1-1 0,1 0 0,-1-1-1,1 0 1,-1 0 0,0-1 0,1 0 0,-2-1 0,1 1 0,0-2 0,-1 0 0,1 0 0,-2 0 0,1-1 0,0 0 0,-1 0 0,8-10-1,4-4-10,-1-1-1,-1-1 0,0 0 0,24-46 0,-34 54 19,-1 0 0,0 0-1,-1-1 1,0 1 0,-1-1 0,-1 0-1,-1 0 1,2-22 0,-4 38 10,-1-1 0,1 1-1,0 0 1,-1-1 0,1 1 0,-1 0 0,1-1 0,-1 1 0,1-1-1,-1 1 1,1 0 0,-1-1 0,1 1 0,-1-1 0,0 0 0,1 1 0,-1-1-1,0 0 1,0 1 0,1-1 0,-1 0 0,0 0 0,0 1 0,1-1 0,-1 0-1,0 0 1,0 0 0,0 0 0,1 0 0,-1 0 0,0 0 0,0 0-1,1-1 1,-1 1 0,0 0 0,0 0 0,1-1 0,-1 1 0,0 0 0,1-1-1,-1 1 1,0-1 0,1 1 0,-1-1 0,1 1 0,-1-1 0,0 1-1,1-1 1,-1 0 0,1 1 0,0-1 0,-1 0 0,1 1 0,0-1 0,-1 0-1,1 1 1,0-1 0,0 0 0,-1 0 0,1 1 0,0-1 0,0 0 0,0 0-1,0 0 1,0-1 0,-4 12 5,0 0-1,0 1 1,1-1 0,1 1 0,-1-1-1,2 1 1,-1 0 0,2 0-1,-1 0 1,2 0 0,-1-1-1,5 21 1,0-8 1,0 0 1,2-1-1,1 0 0,1 0 1,11 21-1,-13-32-371,0-1 0,0 0 0,1 0 0,1 0 0,-1-1 0,1 0 0,1-1 0,0 0 0,0-1 0,1 0 0,-1 0 0,2-1 0,-1-1 0,0 0 0,1 0 0,0-1 0,0 0 0,1-1 0,-1-1 0,1 0 0,-1-1 0,1 0 0,-1-1 0,1 0 0,0-1 0,16-3 0,5-3-3384</inkml:trace>
</inkml:ink>
</file>

<file path=ppt/ink/ink1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2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7936,'4'-8'12264,"3"15"-8935,5 13-2645,-4 5-381,-1 0 0,5 43 0,5 17-551,-14-72 316,12 50 411,3-1 0,2-1 0,35 70 0,-43-111-411,-8-20-7,-14-29-41,2 14-26,0 0 1,1-1-1,1 0 0,0 0 0,2-1 0,-1 1 0,2-1 1,0 0-1,1 0 0,1-22 0,1 29 9,1 0 1,1 1-1,0-1 0,0 0 0,1 1 0,0-1 1,1 1-1,-1 0 0,2 0 0,0 0 0,0 0 1,0 1-1,1 0 0,0 0 0,1 1 0,0 0 1,0 0-1,0 0 0,11-7 0,-9 8 0,-1 0 1,1 1-1,0 0 0,1 0 1,-1 1-1,1 0 0,0 1 0,0 0 1,0 0-1,1 1 0,18-1 0,-22 3 17,1 0-1,0 1 0,-1 0 0,1 0 0,-1 0 0,1 1 0,-1 1 1,0-1-1,0 1 0,0 0 0,0 1 0,0 0 0,-1 0 1,0 0-1,0 1 0,0-1 0,10 11 0,-4 0 27,0 0 1,-1 1-1,0 0 0,-1 1 0,-1 0 0,0 1 1,-2-1-1,8 27 0,-2 4 71,-2 0 1,5 55-1,-16-102-118,1-1 0,-1 0 0,0 1-1,0-1 1,0 1 0,1-1 0,-1 0 0,0 1-1,0-1 1,0 1 0,0-1 0,0 1 0,0-1-1,0 1 1,0-1 0,0 0 0,0 1 0,0-1-1,0 1 1,0-1 0,0 1 0,0-1 0,0 0-1,-1 1 1,1-1 0,0 1 0,0-1 0,-1 0-1,1 1 1,0-1 0,0 0 0,-1 1 0,1-1-1,0 0 1,-1 0 0,1 1 0,0-1 0,-1 0-1,1 0 1,-1 1 0,1-1 0,0 0 0,-1 0-1,1 0 1,-1 0 0,1 0 0,0 0 0,-2 1-1,2-2-1,-1 0 0,0 1-1,0-1 1,1 0-1,-1 0 1,1 1-1,-1-1 1,0 0-1,1 0 1,0 0-1,-1 0 1,1 0-1,-1 0 1,1 0-1,0 0 1,0 1-1,0-1 1,0 0-1,-1 0 1,1 0-1,0 0 1,1 0-1,-1 0 1,0 0-1,0-1 1,12-109-339,-12 83 188,2 0 0,1 0 0,1 0 0,13-45 0,-15 63 145,1 0 1,0 1-1,1 0 0,0 0 1,1 0-1,0 0 0,0 1 1,1-1-1,0 1 1,0 1-1,1-1 0,0 1 1,0 0-1,1 1 0,-1 0 1,12-7-1,-12 10 27,0 0 1,0 0-1,0 0 0,0 1 1,0 1-1,1-1 0,-1 1 0,1 0 1,-1 1-1,1-1 0,-1 2 1,1-1-1,9 2 0,-6 1 36,-1 0-1,1 1 0,-1 0 1,0 0-1,0 1 0,0 0 1,-1 1-1,11 8 0,8 10 82,0 1-1,-2 1 0,-2 2 1,29 39-1,-43-53-150,0 0 0,0 1 0,-1 0 0,-1 1 0,-1 0 0,0 0 0,-1 1 0,-1 0 0,0 0 0,-1 0 0,-1 0 0,-1 1 0,-1 0 0,0-1 0,-2 22 0,3-13-119,0-2-571,-2-23 648,0 0 0,-1-1 1,1 1-1,0-1 0,0 1 1,0-1-1,0 1 0,-1-1 0,1 1 1,0-1-1,0 1 0,-1-1 1,1 1-1,0-1 0,-1 0 0,1 1 1,-1-1-1,1 1 0,-1-1 1,1 0-1,0 1 0,-1-1 1,1 0-1,-1 0 0,1 1 0,-1-1 1,0 0-1,1 0 0,-1 0 1,1 0-1,-2 0 0,-6-2-2158,16-5-560,5-3-680</inkml:trace>
</inkml:ink>
</file>

<file path=ppt/ink/ink1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3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0 388 8320,'16'-11'3932,"8"8"-2810,9 0 4682,-11-2-5311,0-1 1,-1-1-1,0 0 1,0-2-1,-1-1 0,0 0 1,29-21-1,-41 25-344,0 0 1,-1 0-1,0-1 0,0 0 1,0 0-1,-1-1 0,0 0 0,-1 0 1,1 0-1,-2-1 0,1 0 1,-1 0-1,-1 0 0,1 0 1,-1-1-1,-1 1 0,0-1 1,0 0-1,0-18 0,-2 23-118,-1 1 0,1-1-1,-1 1 1,0-1 0,0 1-1,0 0 1,-1 0 0,1-1-1,-1 1 1,0 0 0,0 0 0,-1 1-1,1-1 1,-1 0 0,0 1-1,0 0 1,0-1 0,0 1-1,0 0 1,-1 1 0,0-1 0,1 1-1,-1-1 1,0 1 0,0 0-1,0 0 1,0 1 0,-1-1-1,1 1 1,0 0 0,-1 0 0,1 1-1,-1-1 1,1 1 0,-1 0-1,1 0 1,-1 0 0,1 1-1,0 0 1,-9 2 0,4-1-22,1 1 0,0 1 0,-1-1 0,1 1 0,1 1 0,-1 0-1,1 0 1,0 0 0,0 1 0,0 0 0,1 0 0,0 0 0,0 1 0,-8 12 0,4-3-4,0 0 0,1 1 1,1-1-1,0 2 0,1-1 0,-4 20 0,7-23 27,2-1-1,0 1 1,1 0 0,0 1-1,1-1 1,0 0-1,2 0 1,-1 0-1,2 0 1,0-1-1,0 1 1,1-1-1,1 1 1,0-1-1,1 0 1,1-1-1,0 0 1,10 15-1,-8-15-52,1 0-1,0-1 1,0 0-1,2 0 1,-1-1 0,1-1-1,0 0 1,1-1-1,0 0 1,0 0 0,1-2-1,0 0 1,0 0-1,1-1 1,-1-1 0,30 4-1,-32-5-532,0-1-1,1-1 0,-1 0 1,0-1-1,1 0 0,-1-1 1,1 0-1,-1-1 0,0-1 1,0 0-1,22-8 0,6-13-3029</inkml:trace>
</inkml:ink>
</file>

<file path=ppt/ink/ink1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4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 2304,'75'-7'12949,"-62"5"-12388,1-1 0,-1 1 0,0 1 0,1 1 0,17 0 0,34-1 1705,389-68 2555,-427 63-4733,-27 6-84,0 0-1,0 0 1,-1 0-1,1 0 1,0 0-1,0 0 1,0 0 0,0 0-1,0 0 1,0 0-1,0 0 1,0 0 0,-1 0-1,1 0 1,0 0-1,0 0 1,0 0-1,0 0 1,0 0 0,0-1-1,0 1 1,0 0-1,0 0 1,-1 0-1,1 0 1,0 0 0,0 0-1,0 0 1,0 0-1,0 0 1,0 0 0,0 0-1,0 0 1,0-1-1,0 1 1,0 0-1,0 0 1,0 0 0,0 0-1,0 0 1,0 0-1,0 0 1,0 0-1,0-1 1,0 1 0,0 0-1,0 0 1,0 0-1,0 0 1,0 0 0,0 0-1,0 0 1,0 0-1,0 0 1,0-1-1,-4 1 28,-1 0 0,1 0-1,0 1 1,-1-1-1,1 1 1,0 0 0,-7 3-1,-3 4-2,1 1 0,1 0-1,-1 2 1,1-1 0,1 1-1,0 1 1,1 0 0,-15 22-1,-4 2 2,15-20-13,2 1 0,0 0 0,0 1 0,2 0 0,0 1 0,2 0 1,0 0-1,1 1 0,-8 34 0,13-45-12,1 0-1,0 0 1,1 0-1,0 1 1,0-1 0,1 0-1,0 0 1,0 1-1,1-1 1,4 11 0,-4-14-9,1 0 0,0-1 1,0 1-1,1 0 1,-1-1-1,1 0 1,1 0-1,-1 0 1,1-1-1,-1 1 0,1-1 1,0 0-1,1 0 1,-1-1-1,11 6 1,-2-4-68,0-1 0,0 0 0,0-1 0,0-1 0,0 0 1,1-1-1,-1 0 0,0-1 0,1-1 0,-1 0 0,0-1 1,1-1-1,-1 0 0,22-8 0,17-8-891,-1-1-1,70-39 1,-109 53 604,-1-1-1,0 0 1,0 0 0,-1-2 0,18-15 0,-24 17 767,-5 7-376,0 0 0,0-1 0,0 1 0,0 0 0,0 0 1,0 0-1,1 0 0,-1 0 0,0-1 0,0 1 0,0 0 0,0 0 0,0 0 0,0 0 0,0 0 0,1 0 1,-1 0-1,0 0 0,0 0 0,0 0 0,0-1 0,0 1 0,1 0 0,-1 0 0,0 0 0,0 0 0,0 0 1,0 0-1,1 0 0,-1 0 0,0 0 0,0 0 0,0 0 0,0 0 0,0 1 0,1-1 0,-1 0 0,0 0 1,0 0-1,0 0 0,0 0 0,0 0 0,1 0 0,-1 0 0,0 0 0,0 0 0,0 1 0,0-1 0,0 0 1,0 0-1,0 0 0,0 0 0,1 0 0,-1 0 0,0 1 0,0-1 0,0 0 0,0 0 0,0 0 0,0 0 1,0 0-1,0 1 0,0-1 0,0 0 0,0 0 0,0 0 0,0 0 0,0 1 0,0-1 0,10 10 343,20 22 1162,-21-21-1300,1 0 0,0 0 0,1-1 0,0-1 0,1 0 0,0 0 0,0-1 0,22 10 0,-18-12-163,1-2 1,0 0-1,0 0 1,0-2-1,0 0 1,33-1-1,-13-3 151,0-1-1,44-10 0,-66 9-132,0 0-1,0 0 1,0-2 0,-1 0-1,0 0 1,0-2-1,-1 0 1,18-13 0,-24 16-53,-1-1 0,1 0 1,-1 0-1,0 0 0,-1-1 1,1 0-1,-1 0 0,-1 0 1,1-1-1,-1 0 0,0 1 1,-1-1-1,0-1 0,0 1 1,-1 0-1,2-12 0,-4 8-50,-1 0 0,0 0 0,0 0-1,-1 0 1,-1 0 0,0 0-1,0 0 1,-1 1 0,-1 0-1,0 0 1,0 0 0,-1 1 0,0-1-1,-1 1 1,-1 1 0,-7-10-1,8 11-23,-1 0-1,1 1 1,-1 0-1,-1 0 1,1 0-1,-1 1 1,0 1-1,0-1 0,-1 2 1,0-1-1,0 1 1,0 1-1,0 0 1,-15-3-1,13 3 0,-1 1 0,1 0 0,-1 1 0,0 0 0,0 1-1,1 0 1,-1 1 0,0 0 0,0 2 0,1-1 0,0 1 0,-21 9 0,21-9 14,-10 4-8,1 1 0,0 1 0,0 0 0,1 2-1,0 0 1,1 1 0,1 1 0,0 1-1,0 1 1,1 0 0,-23 29 0,29-32-102,2 0 0,0 1 0,0 0 0,1 1 0,0 0 0,-6 19 0,11-27-97,1 0-1,0 0 0,1 0 0,-1 0 0,1 1 0,1-1 0,-1 1 1,1-1-1,0 1 0,0-1 0,1 0 0,0 1 0,0-1 1,1 0-1,-1 1 0,1-1 0,1 0 0,2 6 0,-1-5-321,1-2 0,0 1 0,0 0 0,0-1 0,10 8 0,25 18-2926</inkml:trace>
</inkml:ink>
</file>

<file path=ppt/ink/ink1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5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344 122 8064,'15'-24'5321,"1"-2"-735,-16 24-4565,0 1 1,0 0 0,1 0 0,-1-1 0,0 1 0,0 0-1,0 0 1,-1 0 0,1-1 0,0 1 0,0 0 0,-1 0 0,1 0-1,-1-1 1,1 1 0,-1 0 0,1 0 0,-1 0 0,0 0 0,1 0-1,-1 0 1,0 0 0,0 0 0,-1 0 0,-3-4 128,0 1 1,-1-1-1,1 2 0,-1-1 1,0 1-1,-1-1 1,1 2-1,0-1 0,-1 1 1,0 0-1,1 0 1,-1 1-1,0 0 0,0 0 1,0 0-1,0 1 1,1 0-1,-1 1 0,0-1 1,0 1-1,0 1 1,0-1-1,1 1 0,-1 0 1,1 1-1,-12 5 1,5-1 9,0-1 0,1 2 0,0-1 0,0 2 1,1 0-1,0 0 0,0 1 0,1 0 1,0 1-1,1 0 0,1 0 0,-9 15 1,12-17-88,0 1 0,1 0 0,1 0 0,-1 0 0,1 1 0,1-1 0,-2 13 0,4-17-44,0 1 1,0-1-1,0 0 0,0 1 1,1-1-1,0 0 0,1 0 1,-1 1-1,1-1 0,0 0 0,1 0 1,-1-1-1,1 1 0,7 9 1,2 0-5,1-2 1,0 0 0,1 0-1,0-1 1,1-1 0,0-1 0,1 0-1,0-1 1,26 11 0,-7-5 21,0-2 1,1-2 0,66 13 0,-65-19-13,0-2 1,0-1-1,0-1 1,0-3-1,56-8 1,-48 4-11,0-2 1,-1-2 0,0-2-1,48-20 1,-84 28-15,-1 0 0,1 0 0,-1-1 0,0 0 0,-1 0 0,1-1 1,-1 1-1,0-1 0,-1-1 0,1 1 0,-1-1 0,0 0 0,-1 0 0,0-1 0,0 1 0,-1-1 0,1 0 1,-2 0-1,1 0 0,-1 0 0,0 0 0,-1-1 0,0 1 0,0-14 0,1 27 51,1 0 1,-1 0-1,1-1 0,0 1 1,1-1-1,-1 1 0,1-1 0,0 0 1,0 0-1,6 4 0,55 45 170,-48-41-166,2-2 0,-1 0 0,1-1-1,0 0 1,1-2 0,0-1-1,0 0 1,1-1 0,-1-1 0,1-2-1,0 1 1,0-2 0,0-1-1,0-1 1,0-1 0,0 0-1,0-2 1,-1 0 0,1-1 0,-1-1-1,-1-1 1,1-1 0,-1-1-1,28-17 1,-38 21 4,0-1-1,-1 0 1,1 0-1,-1-1 0,0 0 1,11-14-1,-16 16-34,1 0-1,-1 0 1,0 0-1,-1 0 1,1 0-1,-1-1 0,0 1 1,0-1-1,-1 0 1,0 1-1,0-1 0,0 0 1,-1 0-1,0-6 1,0 2 11,-1 0 0,-1 0 0,1 0 0,-2 0-1,1 0 1,-1 1 0,-1-1 0,0 1 0,0 0 0,-1 0 0,0 1 0,-6-10 0,1 7-40,-1 1 1,0 0-1,-1 0 1,0 1-1,0 0 0,0 1 1,-1 1-1,-1 0 1,-21-8-1,14 10-9,0 0 1,-1 2-1,1 0 0,-1 2 1,1 0-1,-26 3 0,13 1-56,1 2 0,-1 0-1,-41 14 1,40-7-109,1 1 1,0 1-1,-46 27 0,63-30-209,0 0-1,1 1 1,0 0-1,1 1 1,1 1-1,0 0 1,-18 26-1,30-38 209,0 0 0,0 0-1,1 0 1,-1 0-1,1 0 1,0 0 0,-1 0-1,1 1 1,0-1-1,0 0 1,1 1 0,-1-1-1,0 1 1,1-1-1,0 1 1,-1 0 0,1-1-1,0 1 1,0-1-1,0 1 1,1-1 0,-1 1-1,1-1 1,-1 1-1,1-1 1,0 1 0,0-1-1,0 1 1,0-1-1,0 0 1,1 0-1,-1 0 1,4 4 0,16 31-3565</inkml:trace>
</inkml:ink>
</file>

<file path=ppt/ink/ink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2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3712,'5'-4'136,"0"1"1,0-1-1,0 1 1,0 0-1,0 0 1,0 1-1,1-1 1,-1 1-1,1 1 1,0-1-1,0 1 0,11-2 1,1 1 179,16-4 156,1 2-1,0 2 0,0 1 0,1 2 1,-1 1-1,37 8 0,9-1-356,-38-4-49,-1 1 0,58 17 0,-79-17 19,-2 0-1,1 2 1,-1 0-1,0 2 1,-1 0-1,0 1 1,17 13-1,-31-22-61,-1 1-1,0-1 0,0 1 0,0 0 0,0 0 1,0 0-1,-1 1 0,1-1 0,-1 0 0,0 1 1,0 0-1,0-1 0,-1 1 0,1 0 0,-1 0 1,0 0-1,1 5 0,-2-5 10,-1 1 1,1-1-1,-1 0 0,0 1 1,-1-1-1,1 0 0,-1 0 1,1 0-1,-1 0 1,0 0-1,-1 0 0,1 0 1,-1-1-1,0 1 0,-5 5 1,-5 3 49,0 1 1,0-2 0,-1 0 0,0 0 0,-1-2-1,0 1 1,-1-2 0,-33 13 0,1-4 110,-90 17-1,122-31-189,1 0-1,-1-1 0,-19-1 1,31-1-43,0 0 0,0 0 1,1 0-1,-1-1 0,0 1 1,0-1-1,0 0 1,1-1-1,-1 1 0,0-1 1,1 1-1,-1-1 0,1 0 1,0 0-1,0 0 1,-1-1-1,-3-4 0,6 5-47,0 1 0,1-1 0,-1 0-1,1 0 1,0 1 0,-1-1 0,1 0 0,0 0-1,0 1 1,0-1 0,0 0 0,1 0 0,-1 1-1,0-1 1,1 0 0,-1 0 0,1 1-1,-1-1 1,1 0 0,0 1 0,0-1 0,0 1-1,0-1 1,0 1 0,0-1 0,0 1 0,0 0-1,1 0 1,-1 0 0,1-1 0,-1 1-1,0 0 1,3 0 0,26-17-1342</inkml:trace>
</inkml:ink>
</file>

<file path=ppt/ink/ink1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6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8576,'1'-3'583,"-1"0"1,1 0 0,-1 0 0,1 0-1,0 0 1,0 1 0,1-1 0,-1 0-1,0 1 1,3-4 0,1 17 5961,12 14-6594,-14-20 721,9 21-383,0 0 1,-1 0 0,-2 2-1,-1-1 1,9 53-1,7 25 747,-18-64-517,-10-37-158,-5-22-196,6 3-149,0 0 0,2 0 0,0 0 0,0 0-1,1 0 1,1 0 0,5-25 0,-4 27-15,0-2 49,0 0 1,2 0-1,0 0 0,0 1 0,1-1 1,1 1-1,1 1 0,0-1 0,0 1 0,2 0 1,11-15-1,-15 23-24,-1 0 0,1 0-1,0 0 1,0 1 0,1 0 0,-1 0 0,1 0 0,0 1 0,0-1 0,0 1-1,1 1 1,-1-1 0,1 1 0,-1 0 0,1 1 0,0 0 0,0 0 0,0 0-1,-1 1 1,1 0 0,0 0 0,0 1 0,0 0 0,0 0 0,-1 0 0,12 5-1,-5-1 24,0 1-1,0 1 1,-1 0-1,0 1 0,-1 0 1,1 1-1,-2 0 0,1 0 1,-1 2-1,-1-1 0,10 13 1,5 11-36,-1 1-1,25 52 1,-44-79-23,0 1-1,-1 0 1,0 0-1,-1 0 1,0 0-1,-1 0 1,1 0-1,-2 0 1,0 16-1,0-23-12,1-18-28,1 1 0,0-1 0,1 0 0,1 1 0,0 0 0,1 0 0,1 0 0,0 0 0,1 1 0,0 0 0,14-19 0,-8 15 18,0 1 0,1 0 1,1 1-1,1 1 0,0 0 0,1 1 0,30-19 1,-35 27 77,-1 0 0,1 1 1,1 0-1,-1 1 1,1 0-1,-1 1 1,1 1-1,0 0 1,0 1-1,0 0 1,0 1-1,0 0 1,0 1-1,0 1 1,0 0-1,20 5 1,-12 0 79,0 0 0,-1 1 1,0 1-1,0 1 0,-1 1 1,0 0-1,-1 1 0,0 2 1,18 16-1,-29-21-52,1 0 0,-1 1 0,0 0 1,-1 0-1,0 0 0,0 1 0,-1 0 0,-1 0 0,0 0 0,-1 1 0,0-1 0,2 15 1,-2-9-143,-1 1 1,0 0 0,-2 0 0,0 0 0,-1 0 0,-1 0 0,-5 25-1,4-17-1027,2-14-1894,0-19-1755,1-4 1011</inkml:trace>
</inkml:ink>
</file>

<file path=ppt/ink/ink1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6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8064,'2'1'3234,"11"8"-2081,-9-5 2225,-1 1-2816,-1-1 1,1 1-1,-1-1 0,-1 1 1,1 0-1,-1 0 0,2 8 1,2 37 626,-3-37-1437,34 387 2914,-18-58-2212,-16-266-588,11 204-2362,2-88-3903,-10-147 3327</inkml:trace>
</inkml:ink>
</file>

<file path=ppt/ink/ink1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7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0 253 7680,'8'-15'544,"0"1"0,1 0 1,0 1-1,1 0 1,1 0-1,17-15 0,28-15 4158,-18 20-3351,0 2 0,60-24 0,-89 42-1263,0 1-1,1 0 1,-1 1 0,0-1 0,1 2 0,-1-1-1,1 2 1,-1-1 0,1 1 0,-1 0 0,1 1-1,-1 0 1,0 1 0,0 0 0,0 0 0,0 1-1,-1 0 1,1 1 0,-1-1 0,0 2 0,0-1-1,-1 1 1,0 0 0,9 10 0,-4-4 84,-1 0 0,0 1 1,-1 0-1,-1 1 1,0 0-1,-1 0 0,0 1 1,-1 0-1,-1 1 0,0-1 1,-2 1-1,1 0 0,1 21 1,-5-31-134,0 1 1,-1 0 0,0-1 0,0 1 0,-1 0-1,0-1 1,0 1 0,0 0 0,-1-1 0,0 0-1,0 1 1,-1-1 0,0 0 0,0 0-1,0 0 1,-1 0 0,0-1 0,0 0 0,0 1-1,0-1 1,-1-1 0,0 1 0,0-1 0,-1 0-1,1 0 1,-11 5 0,3-2-23,0-2 0,-1 0 0,0 0 1,0-1-1,0-1 0,0 0 0,0-1 0,-1-1 0,1 0 0,0-1 0,-20-2 1,8-1-463,1-1 1,-44-14 0,-3-7-6351,68 23 3531,4 2 43</inkml:trace>
</inkml:ink>
</file>

<file path=ppt/ink/ink1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7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268 936 8448,'0'-2'170,"0"1"-1,0-1 1,0 1 0,0-1 0,0 1 0,0-1 0,0 1 0,1-1-1,-1 1 1,1 0 0,-1-1 0,1 1 0,-1-1 0,1 1 0,0 0-1,-1 0 1,1-1 0,0 1 0,0 0 0,0 0 0,0 0 0,0 0-1,0 0 1,0 0 0,1 0 0,-1 0 0,0 0 0,0 1 0,3-2-1,48-23 6895,-4 15-6374,0 1-57,-14-5-273,0-1-1,-1-2 1,-1-1-1,-1-1 1,-1-2 0,46-41-1,-66 53-269,-1-1-1,-1 0 1,0-1 0,0 1-1,-1-1 1,0-1-1,-1 1 1,-1-1 0,0 0-1,0-1 1,-1 1-1,-1-1 1,0 0 0,0 0-1,-1 0 1,-1 0-1,-1 0 1,0 0 0,-2-21-1,0 20-78,0 0 0,-1 0 0,-1 1 0,0 0 0,0-1 0,-2 2 0,1-1 0,-2 0 0,0 1 0,0 1 0,-10-12 0,-3-3-71,-2 1 1,-1 1-1,-33-27 1,35 35 14,-2 0 1,1 2-1,-2 0 1,1 2-1,-2 0 1,0 2-1,0 1 1,-1 0 0,0 2-1,0 1 1,-46-4-1,59 9 35,0 0-1,-1 1 0,1 0 1,0 1-1,0 0 0,0 1 1,1 0-1,-1 1 0,-19 8 1,26-9 29,-1 1 0,1 0 1,0 0-1,0 1 1,0-1-1,0 1 1,0 1-1,1-1 1,0 1-1,0 0 1,0 0-1,1 1 1,-1-1-1,-6 13 0,6-7 39,-1 1-1,2 0 1,0 0-1,0 0 1,1 1-1,0-1 1,-1 21-1,3 10 139,1-1 0,3 1 0,12 68 1,-2-31 87,5 0 0,34 99 1,-51-177-283,131 387 380,-62-164-2643,-69-223 319,-5-8-2927,4 5 4128,-5-3-2608</inkml:trace>
</inkml:ink>
</file>

<file path=ppt/ink/ink1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8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6 265 7424,'42'8'7015,"-6"0"-1291,-6-10-4789,-9-2-105,6-1-379,0 0 0,37-15-1,-55 17-336,1-1 0,-2-1 0,1 0 0,0 0-1,-1 0 1,0-1 0,-1-1 0,1 1 0,-1-1 0,10-13 0,-12 13-3,0 0 1,0 0-1,-1 0 1,0 0 0,0-1-1,-1 0 1,0 0-1,0 0 1,-1 0-1,0 0 1,0-1 0,0-11-1,-2 17-93,0 1 0,0-1 0,0 1 1,-1-1-1,1 1 0,-1 0 0,0-1 0,0 1 0,0 0 0,0 0 0,0-1 0,0 1 0,-1 0 1,1 0-1,-1 0 0,1 0 0,-1 1 0,0-1 0,1 0 0,-1 1 0,0-1 0,0 1 0,-1 0 0,1-1 1,0 1-1,0 0 0,0 0 0,-1 1 0,1-1 0,0 0 0,-1 1 0,1-1 0,-4 1 0,-3-1 26,-1 0-1,0 0 0,0 2 0,0-1 0,0 1 0,-15 3 1,12 0-6,1-1 1,-1 2-1,1 0 1,0 0-1,1 1 1,-1 1-1,1 0 1,-11 9-1,12-10-22,-1 2 9,0 0 0,1 0-1,0 1 1,0 1 0,1-1-1,0 2 1,0-1 0,1 1 0,1 0-1,0 1 1,1 0 0,-9 19-1,13-23-15,0-1-1,1 1 0,-1-1 1,1 1-1,1-1 0,0 1 0,0 0 1,0-1-1,1 1 0,0-1 1,0 1-1,1-1 0,0 1 1,0-1-1,1 0 0,0 0 0,0 0 1,1 0-1,0-1 0,0 1 1,1-1-1,6 8 0,0-3-12,-1-1 1,2 0-1,-1 0 0,1-1 1,1-1-1,0 0 0,0-1 0,0 0 1,1-1-1,0 0 0,0-1 1,0-1-1,1-1 0,29 5 0,-10-5-985,0-1-1,0-2 0,1-1 0,-1-2 0,52-11 1,-38 5-2361</inkml:trace>
</inkml:ink>
</file>

<file path=ppt/ink/ink1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8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528 43 7168,'0'-1'196,"1"0"0,0 0 0,0-1 0,-1 1 0,1-1 0,-1 1 0,0 0 1,1-1-1,-1 1 0,0-1 0,0 1 0,0-1 0,0 1 0,0-1 0,0 1 0,0-3 0,-19-9 3162,18 13-3244,-16-4 4853,-7 10-4128,-4 2-352,-16 3-67,0 2-1,-59 26 1,41-11-467,14-7 902,-74 44 1,121-64-835,0-1 0,0 0 0,0 1 0,0-1 0,0 1 0,0-1 0,0 1 0,0 0 0,0-1 0,0 1 1,0 0-1,0 0 0,0-1 0,1 1 0,-1 0 0,0 0 0,1 0 0,-1 0 0,0 0 0,1 0 0,0 0 0,-1 0 1,1 0-1,-1 1 0,1-1 0,0 0 0,0 0 0,0 2 0,2-1 31,1 0-1,-1 0 1,1 0 0,0-1-1,0 0 1,0 1 0,0-1 0,0 0-1,0 0 1,0-1 0,0 1-1,0-1 1,0 1 0,4-1-1,223 23 1229,-210-20-1209,33 2 136,0 4-1,-1 1 1,62 21 0,-103-27-155,1 0 1,0 1-1,-1 0 0,0 1 0,0 0 0,-1 0 0,0 1 1,0 1-1,0 0 0,-1 0 0,0 1 0,-1 0 0,0 1 1,0 0-1,-1 0 0,0 0 0,-1 1 0,0 0 0,5 16 0,-10-24-35,-1-1-1,0 1 0,1-1 0,-1 1 0,0 0 0,-1-1 0,1 1 0,0-1 0,-1 1 0,1 0 0,-1-1 0,0 1 0,0-1 0,0 0 0,0 1 0,0-1 0,-1 0 0,1 0 0,-1 1 0,1-1 0,-1 0 0,0-1 0,0 1 0,0 0 0,0 0 0,0-1 0,-3 3 0,-10 5 74,1 0-1,-1-1 0,-19 8 0,18-9 1,-23 10 208,0-2 0,-2-2 0,-80 16 0,-128 4-658,225-31 40,11-2-3663,17-7-634,-3 6 4492,5-6-3715</inkml:trace>
</inkml:ink>
</file>

<file path=ppt/ink/ink1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9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483 14 8192,'-1'-1'220,"0"0"1,1 0-1,-1 0 1,0 0-1,1 1 0,-1-1 1,0 0-1,0 0 1,0 1-1,0-1 1,1 1-1,-1-1 1,0 1-1,0-1 1,0 1-1,0-1 0,0 1 1,0 0-1,-1-1 1,1 1-1,0 0 1,0 0-1,0 0 1,0 0-1,0 0 1,0 0-1,0 0 0,0 0 1,0 1-1,0-1 1,-2 1-1,-41 19 3765,6-2-3931,-43 5 559,-41 14 992,76-22-919,31-11-342,-1 1 1,1 1-1,1 0 1,-1 0-1,-19 14 0,33-20-331,1 0-1,-1 0 1,1 1-1,-1-1 1,1 0-1,-1 0 0,1 1 1,-1-1-1,1 0 1,-1 1-1,1-1 1,-1 0-1,1 1 1,0-1-1,-1 1 1,1-1-1,0 1 0,-1-1 1,1 1-1,0-1 1,-1 1-1,1-1 1,0 1-1,0-1 1,0 1-1,0-1 1,0 1-1,-1 0 0,1-1 1,0 1-1,0-1 1,0 1-1,0-1 1,1 1-1,-1 0 1,0-1-1,0 1 1,0-1-1,0 1 0,1-1 1,-1 1-1,0-1 1,0 1-1,1-1 1,-1 1-1,0-1 1,1 1-1,-1-1 1,1 1-1,-1-1 0,0 0 1,1 1-1,0-1 1,3 2 10,1 0-1,0-1 1,-1 1 0,1-1 0,0 0-1,9 0 1,209 19 255,62 30 84,-259-44-309,0 1 0,-1 2 1,0 0-1,32 18 0,-50-24-33,0 1-1,0-1 1,-1 1 0,0 1 0,0-1 0,0 1-1,0 1 1,-1-1 0,1 1 0,-1-1-1,-1 1 1,1 1 0,-1-1 0,0 1 0,-1 0-1,0 0 1,0 0 0,0 0 0,2 10 0,-5-12 10,1 0 1,-1 0 0,0 0 0,0 0 0,-1 0 0,0 0 0,0 0 0,0 0-1,0 0 1,-1 0 0,1 0 0,-1-1 0,-1 1 0,1-1 0,-1 1-1,1-1 1,-1 0 0,-6 6 0,-1 0 38,0-1 1,0-1-1,-1 0 0,0 0 1,-17 8-1,9-5-96,0-1 0,-1-1 0,-1 0 0,0-2 0,0 0 0,0-2 1,0 0-1,-1-1 0,0-2 0,0 0 0,0-1 0,0-1 0,0-1 0,0-1 0,0-1 0,1-1 0,-1-1 0,-21-8 0,42 13-50,0 0-1,1 0 1,-1 0 0,0 0-1,0-1 1,1 1-1,-1 0 1,0 0-1,1-1 1,-1 1 0,0-1-1,1 1 1,-1 0-1,0-1 1,1 1 0,-1-1-1,1 0 1,-1 1-1,1-1 1,-1 1 0,1-1-1,0 0 1,-1 1-1,1-1 1,0 0-1,-1 1 1,1-1 0,0 0-1,0 0 1,0 1-1,0-1 1,0 0 0,-1 0-1,1 1 1,1-1-1,-1 0 1,0 0 0,0 1-1,0-2 1,2-1-445,-1 1 1,1-1 0,0 1-1,-1 0 1,1 0-1,0 0 1,1 0 0,-1 0-1,0 0 1,4-2-1,9-7-2933</inkml:trace>
</inkml:ink>
</file>

<file path=ppt/ink/ink1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39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286 321 8448,'-1'0'375,"1"-1"0,-1 1 0,1-1 0,-1 1 0,1-1 0,-1 1 0,1-1 0,-1 1 0,1 0 0,-1-1 0,0 1 0,1 0 0,-1-1 0,0 1 0,1 0 0,-1 0 0,0-1 0,0 1 0,1 0 0,-1 0 0,0 0 0,0 0 0,1 0 0,-1 0 0,0 0 0,1 1 0,-1-1 0,0 0 0,0 0 0,1 0 0,-2 1 0,-4 12 4330,0 12-4600,5-18-127,-1 0 129,1-1 1,0 1 0,0-1 0,0 1 0,1 0 0,0-1 0,0 1 0,1-1 0,-1 1 0,2 0-1,-1-1 1,1 0 0,0 1 0,0-1 0,0 0 0,1 0 0,6 9 0,4-1 113,1 0 0,0-2 1,1 0-1,0 0 0,1-1 1,0-1-1,31 13 0,-36-18-160,-1-2-1,1 1 0,0-1 1,0-1-1,0 0 0,0-1 1,0 0-1,0 0 0,19-3 1,-12 2-25,4-1 24,1-1-1,-1-1 0,0-1 0,0 0 0,-1-2 0,1 0 0,-1-2 0,-1 0 0,1-2 0,-2 0 0,1-1 0,32-24 0,-46 30-46,0 0 0,0 0 1,0-1-1,-1 1 0,0-1 0,0-1 0,0 1 0,-1 0 0,0-1 0,0 0 0,0 0 0,-1 0 0,0-1 0,-1 1 0,1-1 0,-2 1 0,3-17 0,-2 14-22,0-1 0,-1 0 0,-1 1-1,1-1 1,-2 0 0,0 0 0,0 1 0,-1-1 0,0 1 0,0-1 0,-1 1-1,-1 0 1,-7-15 0,6 13-15,0 1 0,-1 0 0,-1 0 0,0 0 0,0 1 0,-1 0-1,0 1 1,-1 0 0,0 0 0,-1 1 0,0 0 0,0 0 0,0 1 0,-13-6 0,23 13 22,-15-9-30,-1 0 0,0 2 0,0 0 0,0 0 0,-1 2 0,0 0 0,0 1 0,0 0 0,0 2 0,-1 0 0,-30 1 0,20-1-46,0 2 0,0 1 0,0 1 0,0 2-1,0 0 1,1 2 0,-1 1 0,1 2-1,1 0 1,0 2 0,-32 17 0,40-18-52,0 1-1,1 0 1,0 1 0,1 1 0,0 1 0,1 0 0,-15 18-1,24-25-100,0 1 0,1 0-1,-1 0 1,2 1 0,-1-1-1,1 1 1,0 0 0,1 0 0,0 0-1,0 1 1,1-1 0,1 1-1,-1-1 1,1 1 0,1-1-1,0 1 1,2 13 0,-2-18-69,1 0 0,1 0 0,-1 0 0,1 0 0,0 0 1,0 0-1,1 0 0,-1-1 0,1 1 0,0-1 0,0 0 0,0 1 1,1-1-1,0-1 0,0 1 0,0-1 0,8 6 0,27 21-3155</inkml:trace>
</inkml:ink>
</file>

<file path=ppt/ink/ink1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40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9856,'6'11'4864,"8"25"-16128,-9-33 8064</inkml:trace>
</inkml:ink>
</file>

<file path=ppt/ink/ink1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49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311 277 5248,'-9'5'4665,"6"-16"-283,11-25-267,14-9-3832,-18 34 56,1-1-1,1 1 1,0 1 0,0-1-1,1 1 1,1 0-1,-1 0 1,2 1 0,9-9-1,-7 9-167,2 0 0,-1 0 0,1 2 0,0-1 0,1 2 0,0-1 0,0 2 0,20-6 0,-26 9-122,0 1 1,0-1-1,1 1 0,-1 1 0,0 0 1,0 0-1,1 0 0,-1 1 0,0 0 1,0 1-1,0 0 0,0 0 0,0 1 1,-1 0-1,1 0 0,-1 1 0,0 0 1,8 5-1,-2 1-3,-1 0 1,-1 0-1,0 1 1,0 1-1,-1 0 1,-1 0-1,0 1 1,-1 0-1,0 1 1,8 18-1,-8-11 37,-1 0-1,0 1 0,-2 0 1,0 0-1,-1 1 0,0 38 1,-3-30 4,-3 0 0,0 1 0,-2-1 1,-1 0-1,-2-1 0,-1 0 1,-1 0-1,-2 0 0,0-1 1,-31 52-1,-3-17 91,-3-3-1,-60 61 1,89-102-176,-1 0 0,-1-1 0,0-1-1,-1-1 1,-1-1 0,-1-1 0,0-2-1,-1 0 1,0-1 0,-1-1 0,-30 7 0,46-15-21,-1-1 0,1-1 1,-1 0-1,1 0 1,-1-1-1,1 0 0,-1-1 1,0 0-1,1-1 1,0 0-1,-1-1 1,1 0-1,0 0 0,0-1 1,1 0-1,-15-9 1,20 10 4,-1 0 0,0 0 1,1-1-1,0 1 0,0-1 1,0 0-1,1 0 0,-1-1 0,1 1 1,0-1-1,0 1 0,0-1 1,1 0-1,0 0 0,0 0 0,0-1 1,1 1-1,-1 0 0,1-1 1,0 1-1,1-1 0,-1 1 1,1-1-1,0 1 0,1-1 0,-1 1 1,1-1-1,0 1 0,1 0 1,-1-1-1,1 1 0,4-9 1,-4 10 39,0-1 1,0 1 0,1 0 0,-1 0-1,1 0 1,0 0 0,0 1 0,0-1-1,0 1 1,1-1 0,0 1 0,-1 0-1,1 1 1,0-1 0,0 1 0,1 0 0,-1-1-1,0 2 1,1-1 0,-1 1 0,1-1-1,0 1 1,-1 0 0,1 1 0,0-1-1,0 1 1,-1 0 0,1 0 0,0 1-1,6 1 1,4 0 64,0 2-1,-1 0 0,0 0 1,0 2-1,0 0 0,0 0 1,-1 1-1,20 14 0,-20-13-71,1 0 0,-1-1-1,2 0 1,-1-1 0,1-1 0,0 0-1,19 3 1,115 11-196,-73-11-180,-21-5-885,-19-2-3482,-33-1 4056,8 0-2810</inkml:trace>
</inkml:ink>
</file>

<file path=ppt/ink/ink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3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3840,'-5'16'1920,"5"23"-1792,5-23 2944,-1 10-2944,1 10 0,4-4-128,10 2 128,-1-6-256,2-5 128,3-7-384,-4-3 0,4-10-768,-5-6 0</inkml:trace>
</inkml:ink>
</file>

<file path=ppt/ink/ink1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0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8192,'14'-12'4096,"9"12"-2048,-12 0 5119,15 16-6783,-6 0 128,28 0 128,-11-6 0,18 3-1024,-16 3 0,16-13-384,-12 1 128,9-4-2304,-15 0 129</inkml:trace>
</inkml:ink>
</file>

<file path=ppt/ink/ink1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0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10624,'9'16'5248,"29"-9"-6016,-30-7 8575,30 0-7935,-10 0 128,20 0 0,-10 0 0,-1 5-640,-9-1 0,1 3-2176,-6-4 1</inkml:trace>
</inkml:ink>
</file>

<file path=ppt/ink/ink1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0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12416,'41'10'6143,"30"-17"-7935,-51 4 10496,8-3-8832,-5 3 128,6-4-1792,-6 3 128,5 4-640,-4 0 0</inkml:trace>
</inkml:ink>
</file>

<file path=ppt/ink/ink1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1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8064,'2'6'4658,"10"25"4785,-24 147-4173,7-136-4698,1 0 0,2 0 1,2 1-1,2-1 0,13 79 0,-13-111-528,1-1-1,0 1 0,1 0 0,0-1 0,0 0 0,1 0 0,0 0 0,10 12 1,-12-18-114,0 0 0,0 1 0,1-1 0,0-1-1,-1 1 1,1 0 0,0-1 0,0 0 0,0 0 0,1 0 0,-1 0 0,0-1 0,1 0 0,-1 0 0,1 0 0,-1 0 0,1-1 0,-1 1 0,1-1 0,0-1 0,5 0 0,1-1-570,0-1 0,0 0 0,0-1 0,-1 0 1,1-1-1,-1 0 0,0-1 0,-1 0 0,1 0 0,-1-1 0,9-9 0,22-23-3222</inkml:trace>
</inkml:ink>
</file>

<file path=ppt/ink/ink1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1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16 14080,'-18'0'7039,"64"-11"-10751,-32 6 12416,1 5-10368,-1 0 128,-5 0-4864,0 0 1</inkml:trace>
</inkml:ink>
</file>

<file path=ppt/ink/ink1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1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 13312,'-5'-11'6655,"30"22"-9087,-16-11 10880,9 19-12032,1-6 128,-5-6-2943,-5 2 127</inkml:trace>
</inkml:ink>
</file>

<file path=ppt/ink/ink1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2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660 27 2560,'-55'-21'2026,"11"16"2988,40 6-4685,0 1 1,0 0-1,0 1 1,0-1-1,0 1 1,0 0-1,1 0 1,-1 0-1,1 0 1,0 0-1,0 1 1,0 0-1,-5 7 1,-3 3-314,-124 138 5104,99-106-4126,1 1 0,2 2 0,3 1 0,-27 60 0,29-54-466,2 1 0,2 1 0,-30 121 0,42-125-395,2 1 0,3 0 0,2 0 1,2 0-1,7 76 0,-2-103-124,2 1 0,1-1 0,1 0 0,1 0 0,2-1 1,1 0-1,1-1 0,1 1 0,1-2 0,1 0 0,2-1 0,26 33 1,-26-39-181,1-2 0,1 1 0,38 26 0,-40-33-1151,1-1-1,0 0 1,19 7-1,-12-4-2133</inkml:trace>
</inkml:ink>
</file>

<file path=ppt/ink/ink1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2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14 8832,'-21'-6'3641,"35"-2"-605,-14 8-2861,1 0 0,-1 0 1,1 0-1,-1 0 0,0 0 1,1 0-1,-1 0 0,1 0 0,-1 0 1,0 0-1,1 0 0,-1 0 0,1 1 1,-1-1-1,0 0 0,1 0 1,-1 0-1,1 0 0,-1 1 0,0-1 1,1 0-1,-1 0 0,0 1 1,1-1-1,-1 0 0,0 1 0,0-1 1,1 0-1,-1 1 0,0-1 0,0 0 1,0 1-1,1-1 0,-1 0 1,0 1-1,0-1 0,0 1 0,0-1 1,0 0-1,0 1 0,0-1 1,0 1-1,0-1 0,0 1 0,1 32 1239,-1-5 314,5 39-853,3 0-1,3-1 1,3 0-1,33 96 1,-45-157-886,1 1 0,0 0-1,0 0 1,0-1 0,0 0 0,1 1 0,0-1-1,0-1 1,1 1 0,-1-1 0,9 7 0,-11-10-147,0 0 0,-1 0 0,1 0 0,0 0 0,0 0 0,0 0 0,1-1 1,-1 1-1,0-1 0,0 0 0,0 1 0,0-1 0,1 0 0,3-1 0,-4 1-248,1-1 0,-1 0 0,1 0-1,-1 0 1,0 0 0,1 0 0,-1 0 0,0-1-1,0 1 1,0-1 0,0 0 0,0 1-1,0-1 1,-1 0 0,3-3 0,9-10-3456</inkml:trace>
</inkml:ink>
</file>

<file path=ppt/ink/ink1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3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 13952,'-9'-6'6911,"28"6"-9599,-15 0 12288,1 0-10240,-5 0 0,0 0-4480,0 0 129,0 0 4351,0 0 0</inkml:trace>
</inkml:ink>
</file>

<file path=ppt/ink/ink1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3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59 16384,'-15'4'8191</inkml:trace>
  <inkml:trace contextRef="#ctx0" brushRef="#br0" timeOffset="1">29 31 8704,'5'3'4352,"18"3"-2304,-14-6 4351,20 3-5759,-6 1 0,39-4 0,-16 0 128,30-7-1536,-15-2 128,10 2-1792,-16-2 128,2 2-639,-14-1-1</inkml:trace>
</inkml:ink>
</file>

<file path=ppt/ink/ink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3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5888,'-5'9'2944,"33"10"-4992,-19-12 5504,2 6-6016,1 10 128</inkml:trace>
</inkml:ink>
</file>

<file path=ppt/ink/ink1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4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1 483 6784,'32'-15'4863,"-26"11"-3620,1 1 1,-1 0-1,0 1 1,1-1-1,-1 1 1,11-1-1,-4 0-644,-1 0 0,1-1-1,-1-1 1,0 1-1,0-2 1,13-7 0,-1 0-800,-7 4 463,-1-2 0,0 0 1,0-1-1,-1 0 1,-1-1-1,0-1 1,19-25-1,-12 12 40,-2 0 0,-1-2-1,23-48 1,-34 63-235,15-39 28,-21 50-70,0 0 0,0 0 0,0 0 0,0 0 0,-1 0 0,0 0 0,1 0 0,-1 0 0,0-1 0,0 1 0,-1 0 0,1 0 0,-2-4 0,2 6-18,-1 1 0,1 0 0,0 0 0,-1 0 0,1 0-1,-1 0 1,1 0 0,-1 0 0,1 0 0,0 0 0,-1 0 0,1 0 0,-1 0 0,1 0-1,-1 0 1,1 0 0,-1 0 0,1 0 0,0 0 0,-1 0 0,1 1 0,-1-1 0,1 0-1,0 0 1,-1 1 0,1-1 0,0 0 0,-1 0 0,1 1 0,0-1 0,-1 0 0,1 1-1,0-1 1,0 1 0,-1-1 0,1 0 0,0 1 0,0-1 0,0 1 0,0-1 0,0 0-1,-1 1 1,1-1 0,0 1 0,-11 20 88,7-1-57,2 0 0,1 1 0,0-1 0,5 41 0,-1-5 28,-1 37 510,15 101 0,-15-178-361,0 0-1,-1 0 0,-3 29 1,2-41-336,-1 1 0,0-1 1,0 1-1,-1-1 0,1 1 1,-1-1-1,-3 5 0,3-6-294,0 0-1,0 0 0,0-1 0,0 1 0,0-1 0,-1 0 0,1 0 0,-1 0 1,1 0-1,-1 0 0,-4 2 0,2 0-3061,1 2-257</inkml:trace>
</inkml:ink>
</file>

<file path=ppt/ink/ink1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4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85 8320,'-5'0'4096,"19"-3"-2304,-14 3 5119,23-4-6015,-3 4 0,17-9 256,-8 6 0,31-10-1664,-12-1 128,18 2 128,-9-1 0,-11 6-2816,-9 0 128</inkml:trace>
</inkml:ink>
</file>

<file path=ppt/ink/ink1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6:54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8064,'9'10'2351,"1"-1"-1,0 0 1,1 0 0,12 7 0,36 30 1212,48 42-1135,47 45-2552,-105-80 778,-2 2 0,68 105 0,-91-121-333,-1 2 1,32 79-1,-49-102-215,-1 0 1,0 0-1,-2 1 0,0 0 0,-1 0 1,-1-1-1,-1 1 0,0 0 1,-6 34-1,-1-24-24,0 1 1,-2-2 0,-1 1-1,-1-1 1,-2-1 0,-1 0-1,-30 44 1,26-47-340,-1 0 0,-1-1 0,-1-1-1,-1-2 1,-36 28 0,39-35-861,-2 0 0,0-2-1,-42 18 1,-7 0-2722</inkml:trace>
</inkml:ink>
</file>

<file path=ppt/ink/ink1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1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0 138 2560,'10'-6'7025,"12"4"-4157,32 2-2274,-41 1 311,86-10 233,-35 2-719,167-5 967,-92 13-677,-91 1-487,71-6-1,0 0-405,-79 4 95,44-6 0,-32 2 144,1 2-1,54 5 1,-5 0-134,210 12 868,-110-12 614,19 2-864,-150 3-428,-19-1-60,58 1 0,331-15 1250,-362 8-1006,-41 1-205,0-1 1,0-3-1,1-1 1,41-9-1,-50 7 198,0 2 0,0 0-1,1 2 1,59 5 0,-54-1 94,-1-1-1,1-3 1,49-6-1,-29-5-100,-37 8-165,1-1 1,-1 2-1,32-1 1,46 15 201,-81-8-243,0 0 0,0-1 0,0-1-1,0-1 1,0 0 0,0 0 0,28-6 0,-30 2-49,-1 2 0,1-1 0,0 2 0,0 0 1,1 1-1,-1 0 0,0 1 0,17 3 0,-5-2 1,0-1 0,0-2-1,-1 0 1,30-6 0,54-2 244,-75 10-73,-21 0-168,-1-1-1,1 0 1,-1 0 0,1-1-1,-1-1 1,20-5-1,-19 4-29,1 1-1,-1 0 0,1 1 0,-1 0 0,1 1 0,-1 1 0,20 2 0,23 1-13,-21-5 40,0-2-1,0-1 1,0-2 0,43-13-1,-65 17-41,-1 0 0,0 1 0,1 0 0,-1 1-1,24 3 1,10-1-15,39 13-76,-77-15 102,0-1 0,0 1-1,0-1 1,0 0 0,0-1-1,0 0 1,15-5 0,-14 5-2,-1 0 0,2 1 0,-1 0 0,0 0 0,0 1 1,0 0-1,0 1 0,0 0 0,0 0 0,0 1 0,16 6 0,-11-5 1,0 1 0,0-2 0,23 2 0,-31-4-13,0-1-1,1 1 0,-1-1 1,0 0-1,0-1 1,0 1-1,0-1 1,0-1-1,0 1 1,0-1-1,7-5 0,-11 7 16,0-1 0,0 1-1,1 0 1,-1-1-1,0 1 1,1 0 0,-1 1-1,1-1 1,-1 0-1,1 1 1,-1-1-1,1 1 1,-1 0 0,1-1-1,0 1 1,-1 1-1,1-1 1,-1 0-1,5 1 1,51 16 24,-45-12 6,-2-3-42,0 0 0,-1 0 1,1-1-1,0-1 0,0 0 0,0 0 1,0-1-1,0 0 0,16-5 0,-17 4 11,1-1 0,-1 2 0,0 0 0,1 0 0,-1 1 0,1 0 0,-1 0 0,0 2 0,1-1 0,14 5-1,-9-2 3,1 0-1,0 0 0,0-2 0,0 0 1,0-1-1,25-2 0,-20 0 5,0 2 1,0 0-1,26 6 0,-38-6 11,1 0 0,0-1 0,-1 0 0,1 0 0,0-1 0,19-4 0,30-2 32,51-6-65,71-3 191,-176 15-227,0-1-1,-1 1 0,1-1 0,0-1 0,-1 1 0,8-6 0,-12 8-1328,-16 0-3628,1 0 1558</inkml:trace>
</inkml:ink>
</file>

<file path=ppt/ink/ink1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2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6784,'1'-20'6227,"2"33"375,0 12-2542,-1-6-5462,-1 27 2234,2-1 0,3 1 0,20 83 0,-23-118-828,1 0 0,-1-1-1,2 1 1,0-1-1,0 0 1,1-1 0,0 1-1,7 8 1,-9-14-262,-1-1 1,1 1-1,0 0 0,0-1 0,0 0 1,0 0-1,1 0 0,-1-1 1,1 1-1,0-1 0,-1 0 0,1-1 1,0 1-1,0-1 0,1 0 1,-1 0-1,0 0 0,6-1 0,22 0-2942</inkml:trace>
</inkml:ink>
</file>

<file path=ppt/ink/ink1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2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24 11776,'-23'-14'5887,"32"8"-7806,-9 6 9342,19-3-7935,-6 3 128,6 0-768,-5 0 128,1 0-128,-7 0 0,-8 3-1791,0 3 127</inkml:trace>
</inkml:ink>
</file>

<file path=ppt/ink/ink1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2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8064,'10'-16'3968,"31"12"-3584,-30-1 6655,21-2-6399,-9 3 0,20-5 384,-6 2 128,39 7-1408,-21 0 128,11 0 640,-12 0 128,11 0-896,-13 0 128,3 0-1024,-7 0 0,-11 0-1920,-8 0 1</inkml:trace>
</inkml:ink>
</file>

<file path=ppt/ink/ink1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3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7936,'0'3'480,"0"-1"1,0 0 0,0 0-1,1 1 1,-1-1-1,0 0 1,1 0 0,-1 0-1,1 0 1,0 0-1,0 0 1,0 0 0,0 0-1,0 0 1,0 0-1,2 2 1,9 19 2868,2 48-1910,8 102 0,-17-92-3185,-4 3-3972,-1-81 3009</inkml:trace>
</inkml:ink>
</file>

<file path=ppt/ink/ink1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3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1 548 10624,'17'2'1744,"0"-2"-1,0 0 1,1-2 0,-1 1 0,0-2 0,-1 0 0,22-8 0,-15 3-1275,0-2 1,34-18-1,-51 24-479,14-6 20,-1 0-1,0-2 1,-1 0-1,0-1 1,-1-1-1,0-1 1,-1 0-1,-1-1 1,16-22 0,-18 14-3,0 0 0,-2 0 0,0-2 0,-2 1 0,-1-1 0,-1 0 0,-1-1 0,2-28 1,-8 50 3,0 0 1,0 0-1,-1 0 1,1 0 0,-1 0-1,-1 0 1,1 0 0,-4-9-1,5 13-11,-1 0 0,1 0 1,-1 0-1,1 1 0,0-1 0,-1 0 0,1 0 0,-1 1 0,0-1 1,1 0-1,-1 1 0,1-1 0,-1 1 0,0-1 0,0 1 0,1-1 1,-1 1-1,0 0 0,0-1 0,1 1 0,-1 0 0,-1-1 1,0 1-2,1 1 1,0-1 0,0 1 0,-1-1 0,1 1 0,0 0 0,0-1 0,0 1 0,0 0 0,0 0 0,0 0 0,0-1 0,0 1 0,0 0 0,0 0 0,0 1-1,1-1 1,-1 0 0,0 0 0,0 2 0,-2 5 11,-1 0-1,2 0 1,-1 0 0,1 0-1,0 0 1,1 1-1,0-1 1,0 1 0,1-1-1,0 1 1,0-1-1,3 12 1,4 21 22,14 51 0,-6-29 19,0 40-52,-5 0 0,-2 136 0,-8-238-3,0 0 0,0 1-1,0-1 1,1 0 0,-1 0-1,0 0 1,-1 1 0,1-1-1,0 0 1,0 0 0,0 1 0,-1-1-1,1 0 1,-1 0 0,1 0-1,-1 0 1,1 0 0,-1 0-1,1 0 1,-1 0 0,0 0 0,0 0-1,0 0 1,0 0 0,1 0-1,-1 0 1,0-1 0,0 1-1,0 0 1,-1-1 0,1 1 0,0-1-1,-2 1 1,-1-1-87,-1 0 1,1 0-1,-1-1 0,1 1 0,-1-1 1,1 0-1,-8-3 0,-31-5-765,32 8 723,1 1-1,-1 1 1,0 0 0,0 0 0,0 1-1,0 1 1,1 0 0,-1 0 0,-10 6-1,77-10 2480,3-3-1430,60-13 0,-97 11-891,1 2-1,-1 0 0,1 1 0,0 2 1,0 0-1,0 1 0,0 2 0,0 0 0,0 1 1,23 7-1,-25 3-2952,-21-13 2851,1 0 0,-1 0 1,0 1-1,0-1 0,0 0 0,0 0 1,0 1-1,0-1 0,0 0 0,0 0 0,0 1 1,0-1-1,0 0 0,0 0 0,0 1 0,0-1 1,0 0-1,0 0 0,0 1 0,0-1 1,0 0-1,0 0 0,-1 1 0,1-1 0,0 0 1,0 0-1,0 0 0,0 1 0,0-1 1,-1 0-1,1 0 0,0 0 0,0 0 0,0 1 1,-1-1-1,1 0 0,0 0 0,0 0 0,-1 0 1,1 0-1,0 0 0,0 0 0,-1 0 1,1 1-1,0-1 0,0 0 0,-1 0 0,1 0 1,0 0-1,0 0 0,-1 0 0,1-1 1,0 1-1,0 0 0,-1 0 0,1 0 0,0 0 1,0 0-1,0 0 0,-1 0 0,1 0 0,-1-1 1,-13 1-3403</inkml:trace>
</inkml:ink>
</file>

<file path=ppt/ink/ink1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4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691 15 6912,'0'0'313,"0"-1"0,0 0 0,0 1 0,0-1-1,0 1 1,0-1 0,-1 1 0,1-1 0,0 0 0,0 1 0,0-1 0,-1 1 0,1-1 0,0 1 0,0-1 0,-1 1 0,1-1 0,0 1 0,-1-1 0,1 1 0,-1 0 0,1-1-1,-1 1 1,0-1 0,-14 0 3045,-24 14-2767,33-10-460,-64 27 1769,-90 54 0,127-64-1533,1 2-1,1 1 1,1 2-1,-51 52 0,61-54-199,0 0-1,1 1 0,2 1 1,0 0-1,2 2 1,0 0-1,2 0 0,1 2 1,-8 29-1,15-39-116,1 0 0,0 1 0,1 0-1,1 0 1,1 0 0,1 0 0,1 0-1,0 0 1,2-1 0,0 1 0,1 0 0,1-1-1,1 0 1,14 32 0,-3-23-29,2 0 1,0-2-1,1 0 0,2-1 1,1-1-1,44 36 0,-43-40-171,2-2-1,0-2 0,0 0 1,2-1-1,29 11 0,-27-15-1033,1-2-1,42 9 0,5-2-2037</inkml:trace>
</inkml:ink>
</file>

<file path=ppt/ink/ink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4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1 240 3200,'19'27'5048,"-12"-20"-4819,1 1 0,-1-1 0,1 0-1,1-1 1,11 7 0,-2-4-108,0-1 0,1 0 0,0-2 1,0 0-1,1-1 0,-1-1 0,1-1 0,0 0 0,0-2 1,0 0-1,26-3 0,-29 1-71,0-1 0,-1-1 0,1 0 0,-1-1 0,0-1 0,0 0 0,-1-2 0,1 1 0,-1-2 0,-1 0 0,1-1 1,-1 0-1,24-22 0,-36 28-44,1 0 0,-1-1 0,0 1 0,0-1 0,-1 1 1,1-1-1,-1 0 0,1 0 0,-1 0 0,0 0 0,-1 0 0,1 0 1,-1 0-1,0 0 0,0 0 0,0 0 0,0 0 0,0 0 1,-1 0-1,0 0 0,0 0 0,0 1 0,-1-1 0,1 0 0,-4-7 1,0 2 1,1 0 1,-1 1 0,-1-1 0,0 1-1,0 0 1,0 0 0,-1 1-1,0 0 1,0 0 0,-11-7 0,2 5-28,-1 0 1,0 1 0,0 1-1,-1 0 1,1 1-1,-2 1 1,1 1 0,-31-3-1,24 5-9,0 0 0,0 2 0,0 1 0,0 1-1,1 1 1,-29 8 0,50-11 20,0 1 1,0 0-1,0 0 0,0 0 1,0 0-1,0 0 0,0 1 1,1-1-1,-1 1 0,1 0 1,-1 0-1,1 0 0,-1 0 1,1 0-1,0 1 0,0-1 1,-2 4-1,4-5 3,-1-1 0,1 1 0,0 0 0,0 0 0,0 0-1,0-1 1,0 1 0,0 0 0,0 0 0,0 0 0,0-1 0,0 1 0,0 0 0,0 0 0,1 0 0,-1-1 0,0 1-1,0 0 1,1 0 0,-1-1 0,1 1 0,-1 0 0,1-1 0,0 2 0,1 0-6,1 0 0,-1 0 0,1 0 1,0 0-1,-1-1 0,1 1 0,0-1 0,0 0 1,0 0-1,3 1 0,34 9 3,0-2 0,78 7-1,89-7 9,-10-1 4,-191-8 16,0 1 0,0 0 0,0 0 0,0 1 0,0 0 0,0 0 0,0 0 0,-1 1 0,1-1 1,-1 1-1,0 1 0,0-1 0,9 8 0,-4 0 96,0 0 0,-1 1 0,0 0 0,7 14 0,-11-17-72,0 0 0,0 0-1,1-1 1,1 0 0,-1 0-1,1 0 1,0-1 0,1 0-1,0 0 1,0-1 0,1 0-1,10 6 1,75 23-2924,-68-28 1259,-1-9-43</inkml:trace>
</inkml:ink>
</file>

<file path=ppt/ink/ink1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5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6016,'1'-2'517,"-1"1"0,1-1-1,0 1 1,-1-1 0,1 1 0,0-1 0,0 1 0,0-1 0,0 1 0,0 0-1,1-1 1,-1 1 0,0 0 0,0 0 0,1 0 0,-1 0 0,1 0-1,-1 0 1,3 0 0,0-1-29,0 1-1,0 0 1,0 0-1,0 1 0,0-1 1,0 1-1,8 0 1,2 2-272,-1-1 1,0 2 0,21 6-1,-11 1 26,0 1 0,-1 1 0,-1 1-1,0 1 1,-1 0 0,0 2 0,-1 0 0,23 26-1,-19-16-46,-1 1 0,-2 1-1,0 1 1,-2 1 0,-1 0-1,-2 1 1,21 57 0,-27-62-87,-1 1 1,-1-1-1,-2 1 1,0 1-1,-2-1 1,-1 1-1,-1 0 1,-1-1-1,-8 53 1,5-60-68,-1 0 0,-2 0 1,0-1-1,-1 0 0,0 0 1,-2 0-1,0-1 0,-1 0 1,-1-1-1,-1 0 1,0-1-1,-1-1 0,-29 28 1,17-21-57,-1-1 0,-1-1 1,-37 21-1,53-35-415,0-1-1,0-1 1,0 0 0,-1 0-1,1-1 1,-1-1-1,0 0 1,1 0 0,-1-1-1,0 0 1,0-2 0,-15 0-1,-6-3-2897</inkml:trace>
</inkml:ink>
</file>

<file path=ppt/ink/ink1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06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1 127 4864,'4'-7'708,"-4"-2"5800,-1 2-4231,3 4-2064,-1 0 1,1-1-1,0 1 0,0 1 1,0-1-1,0 0 0,1 0 1,-1 1-1,1 0 0,-1-1 0,1 1 1,0 0-1,0 0 0,0 0 1,0 1-1,0-1 0,4 0 1,-2 0 23,-1 0 0,0 1 0,0-2 0,0 1 0,0 0 0,-1-1 0,1 0 1,0 0-1,3-3 0,-4 3-117,0 0 0,0 0 0,1 0 0,-1 1 0,1-1 0,0 1-1,0 0 1,-1 0 0,2 0 0,5-1 0,-2 1 13,-1 1-1,0 0 0,1 1 0,-1-1 0,1 1 1,-1 1-1,1 0 0,-1 0 0,0 0 0,1 1 0,-1 0 1,0 0-1,0 1 0,0 0 0,11 7 0,-14-7-110,-1-1-1,1 2 0,-1-1 0,0 0 1,0 1-1,0-1 0,-1 1 0,1 0 0,-1 0 1,0 0-1,0 0 0,0 0 0,0 0 0,-1 0 1,0 1-1,0-1 0,0 1 0,0-1 1,-1 1-1,1-1 0,-1 1 0,0-1 0,-1 1 1,1 0-1,-1-1 0,-2 9 0,-2 6-31,-1 0-1,-1 0 0,0-1 1,-1 0-1,-1-1 0,-1 1 1,0-2-1,-1 1 0,-1-1 1,-1-1-1,-18 17 0,24-25 13,-2-1 0,1-1 0,0 1 0,-1-2 0,0 1 0,0-1 0,-1 0 0,1-1 0,-1 0 0,-19 3 0,28-6 3,-1 0 1,1 1 0,0-1 0,0 0 0,-1 0 0,1-1 0,0 1 0,0 0 0,-1 0 0,1 0 0,0-1-1,0 1 1,0-1 0,-1 1 0,1-1 0,0 1 0,0-1 0,0 0 0,0 0 0,0 1 0,0-1 0,0 0-1,0 0 1,1 0 0,-1 0 0,0 0 0,0 0 0,1 0 0,-1 0 0,1-1 0,-1 1 0,1 0 0,-1 0-1,1 0 1,0-1 0,-1 1 0,1 0 0,0 0 0,0-1 0,0 1 0,0 0 0,0 0 0,0-1 0,0 1-1,1 0 1,-1 0 0,0-1 0,1 1 0,-1 0 0,1 0 0,-1 0 0,1 0 0,0 0 0,-1 0 0,1 0-1,0 0 1,0 0 0,0 0 0,0 0 0,0 0 0,0 0 0,0 0 0,0 1 0,1-2 0,1 2 38,-1 0 0,1-1 0,-1 1 0,1 0 0,-1 0 0,1 1 0,-1-1 0,1 0 0,0 1 0,-1 0 0,0-1 0,1 1 0,-1 0 0,1 0 0,-1 0 0,0 1 0,0-1 0,0 0 0,4 4 0,41 37 558,-35-29-420,-2-5-115,0 0 1,0-1-1,1 0 1,0 0-1,0-1 1,0-1-1,1 0 1,0 0 0,0-1-1,0-1 1,0 0-1,1-1 1,-1 0-1,1-1 1,-1 0 0,1-1-1,0-1 1,17-2-1,-9 0-340,0-1 0,-1-1 0,0-1 0,24-10-1,-23 7-926,0-2-1,0 0 0,25-18 0,3-4-2255</inkml:trace>
</inkml:ink>
</file>

<file path=ppt/ink/ink1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0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149 164 3840,'6'0'3407,"11"-13"117,29-32 1973,-13 14-4870,-21 22-251,1 0-1,1 0 1,0 2-1,0 0 1,0 0-1,1 1 1,0 1-1,0 0 1,27-4-1,-34 9-325,0-1 0,0 1-1,-1 0 1,1 1 0,0 0 0,0 0-1,0 0 1,-1 1 0,1 0 0,-1 1 0,1 0-1,-1 0 1,0 1 0,0-1 0,0 2-1,-1-1 1,1 1 0,-1 0 0,0 0 0,-1 0-1,1 1 1,-1 0 0,0 0 0,0 1-1,-1-1 1,0 1 0,0 0 0,-1 0 0,5 12-1,4 38 90,9 106 0,-20-144-90,-2 0 0,0-1 1,0 1-1,-2 0 0,-1-1 0,0 0 1,-1 0-1,-9 23 0,-9 12 276,-35 60 0,53-104-288,-16 24 136,0-1 0,-2-1 0,-2-1-1,0-1 1,-2-1 0,-1-1 0,-1-2 0,-2-1-1,-62 38 1,83-56-152,0 0 0,0 0 0,-1-1 0,0-1 0,0 0 0,0 0 1,-15 2-1,23-5-25,0-1 1,-1 0-1,1 1 1,0-1-1,0 0 1,0-1-1,-1 1 1,1-1-1,0 1 1,0-1-1,0 0 1,0 0-1,0 0 1,0-1-1,0 1 1,0-1-1,1 1 1,-1-1-1,0 0 1,1 0 0,0 0-1,-1-1 1,1 1-1,0 0 1,0-1-1,0 0 1,0 1-1,1-1 1,-3-5-1,0-1-37,0-1-1,1 1 1,0-1 0,1 0-1,0 0 1,0 0 0,0-15-1,2 23 44,-1 0 0,1 0 0,0-1 0,0 1 0,0 0 0,1 0 0,-1-1 0,0 1 0,1 0-1,0 0 1,-1 0 0,1 0 0,0 0 0,0 0 0,0 0 0,0 0 0,1 0 0,-1 0 0,0 1 0,1-1 0,-1 0 0,1 1-1,0-1 1,-1 1 0,1 0 0,0 0 0,0-1 0,0 1 0,0 0 0,0 0 0,0 1 0,0-1 0,0 0 0,0 1 0,0-1-1,1 1 1,-1 0 0,4 0 0,0 0 42,-1 0 0,1 1-1,-1 0 1,1 0 0,-1 0 0,0 1-1,0 0 1,0 0 0,0 0-1,0 1 1,5 2 0,47 42 316,-44-36-267,0 1 1,1-2-1,21 14 1,-17-15-51,0-1 1,1-1-1,0 0 0,0-2 1,21 4-1,106 10-920,-88-13-383,-25 1-803,-29-6 1095,0 1 0,0 0 1,0 0-1,-1 0 0,1 0 0,0 1 0,-1-1 0,6 6 1,0 0-2233</inkml:trace>
</inkml:ink>
</file>

<file path=ppt/ink/ink1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0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7168,'4'-7'3584,"6"14"-3072,-10-7 6655,9 9-6655,0 2 128,20-2 384,-6-2 128,19-7-1536,-8 0 128,12-11 768,-8 2 128,10-10-1024,-11 8 0,0 2-2048,-8 6 128,-6 6-511,-3 6-1</inkml:trace>
</inkml:ink>
</file>

<file path=ppt/ink/ink1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0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9984,'9'-8'4992,"5"12"-6272,-14-4 9855,29 0-8447,-6 0 0,20 4 0,-6-4 0,9 8-384,-3-4 0,0-4-768,-10 0 0,-1 0-1792,-3 0 1</inkml:trace>
</inkml:ink>
</file>

<file path=ppt/ink/ink1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1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10624,'42'3'5248,"67"-31"-6528,-86 21 8831,29 7-7935,-15 0 128,0 0-2560,-3 0 1,-14 12 1535,-8-1 128</inkml:trace>
</inkml:ink>
</file>

<file path=ppt/ink/ink1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1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8192,'-1'18'3257,"-1"-1"0,0 1 0,-6 17 0,-6 56-30,12-52-3141,2-1-1,2 1 0,1 0 1,2 0-1,2-1 0,1 0 1,3-1-1,28 71 0,-36-101-218,0 0 0,1-1 0,0 0-1,0 0 1,0 0 0,1 0 0,0-1-1,0 1 1,7 4 0,-8-7-144,-1-1 1,1 1-1,0-1 0,0 0 0,0-1 1,0 1-1,0-1 0,1 0 0,-1 1 1,0-2-1,1 1 0,-1-1 1,0 1-1,1-1 0,5-1 0,26-2-2922</inkml:trace>
</inkml:ink>
</file>

<file path=ppt/ink/ink1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1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12160,'10'-16'6015,"28"13"-8062,-29 3 10366,10 0-8319,-5 0 0,-5 3-1024,-3 4 0,-12 2-1280,1-2 0,1 9-767,-1-3 127</inkml:trace>
</inkml:ink>
</file>

<file path=ppt/ink/ink1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2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 10880,'-6'-5'5376,"6"21"-6016,0-13 10879,6 6-10239,-1-2 128,-1 9-1152,1-3 128,0 1-1664,-1-2 128,1-19-767,-5 7 127</inkml:trace>
</inkml:ink>
</file>

<file path=ppt/ink/ink1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2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347 1 6784,'-2'0'586,"1"0"1,-1 0 0,0 0-1,0 0 1,1 1-1,-1-1 1,0 1 0,1-1-1,-1 1 1,0 0-1,1-1 1,-4 3 0,-25 20 2780,-31 39-2767,38-39-12,12-11-465,0 0 1,1 0-1,0 1 1,1 1-1,-13 24 1,16-27 9,-7 14 183,1 0 0,2 1 0,1 0 0,-7 29 0,9-29-104,-9 25 219,3 1 0,2 1 0,3-1 0,-4 98 0,11-99-177,2 0 0,2 0 0,12 62 0,-10-89-172,1 0 0,1-1 0,0 1 0,2-1-1,1-1 1,1 0 0,0 0 0,2-1 0,17 22 0,-17-27-64,0 0 0,1-2 0,1 1 0,0-2 0,1 0 0,1-1 0,-1-1 0,2 0 0,0-1 0,0-1 0,1-1 0,21 7 0,-39-15-46,23 10-1057,-24-10 956,1 0 1,-1 0-1,1 1 1,-1-1-1,0 0 1,1 1 0,-1-1-1,1 0 1,-1 1-1,0-1 1,1 1 0,-1-1-1,0 0 1,0 1-1,1-1 1,-1 1 0,0-1-1,0 1 1,0-1-1,0 1 1,1-1 0,-1 1-1,0-1 1,0 1-1,0-1 1,0 1-1,0-1 1,0 1 0,0 0-1,-1-1 1,1 1-1,0-1 1,0 1 0,0-1-1,0 1 1,-1-1-1,1 0 1,0 1 0,0-1-1,-1 1 1,-4 7-3093</inkml:trace>
</inkml:ink>
</file>

<file path=ppt/ink/ink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1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40 493 2816,'-3'0'355,"0"0"-65,1 0 0,0 0 0,-1 0-1,1 0 1,-1 0 0,1 0 0,-1 1 0,1-1 0,0 1 0,-1 0 0,-2 1 0,4-1-258,1 0 1,-1 1-1,1-1 1,-1 0 0,1 0-1,-1 0 1,1 1-1,0-1 1,0 0-1,0 0 1,0 1 0,0-1-1,0 0 1,0 1-1,0-1 1,0 0 0,0 0-1,1 1 1,-1-1-1,1 0 1,-1 0-1,1 0 1,-1 0 0,1 1-1,0-1 1,-1 0-1,1 0 1,1 1-1,12 26 310,2-1 0,0 0 0,2-1 0,1-1 0,1-1-1,33 32 1,-44-49-294,0 1-1,0-1 1,1 0-1,0-1 1,0 0 0,0-1-1,1 0 1,0-1-1,0 0 1,0 0 0,1-1-1,-1-1 1,1 0-1,-1-1 1,1 0-1,0 0 1,-1-1 0,1-1-1,0 0 1,20-5-1,-13 1 12,1-1 0,-1-1 0,0-1 0,0-1 0,-1 0 0,0-1 0,-1-1 0,0-1 0,-1 0 0,0-2 0,-1 1-1,0-2 1,-1 0 0,15-23 0,-18 24-5,-2-1-1,0 0 0,-1-1 1,0 0-1,-1-1 1,-1 1-1,-1-1 1,0-1-1,-1 1 0,-1 0 1,-1-1-1,0 0 1,-1 1-1,-1-1 0,-1 0 1,-5-30-1,2 27-16,-2 1-1,0 0 1,-1 0-1,-1 1 1,0 0-1,-2 0 0,0 1 1,-1 1-1,-1-1 1,-1 2-1,-25-27 1,32 37-51,0 0 1,-1 0 0,0 1 0,-1 0 0,1 0 0,-1 1 0,0 0-1,0 0 1,0 0 0,0 1 0,-1 1 0,1-1 0,-1 2-1,0-1 1,0 1 0,0 0 0,0 1 0,1 0 0,-1 0-1,0 1 1,0 0 0,0 1 0,1 0 0,-1 0 0,0 1 0,1 0-1,0 0 1,0 1 0,-15 9 0,10-5-21,1 1 0,0 1 1,0 0-1,1 1 0,1 0 0,0 0 1,0 1-1,1 0 0,0 1 0,1 0 1,1 0-1,-12 29 0,15-32-15,1 0-1,0 1 1,0-1-1,1 1 1,0-1-1,1 1 0,0 0 1,1 0-1,0 0 1,1-1-1,0 1 1,0 0-1,1 0 1,1-1-1,0 0 1,0 1-1,1-1 1,0 0-1,10 15 1,1-6-280,0 0-1,2-1 1,0-1 0,2 0 0,-1-2 0,27 17 0,48 35-1207</inkml:trace>
</inkml:ink>
</file>

<file path=ppt/ink/ink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5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1043 75 1024,'1'-1'106,"0"0"0,0 0 0,0 0-1,0 0 1,0-1 0,-1 1 0,1 0 0,0 0 0,0-1 0,-1 1-1,1 0 1,-1 0 0,0-1 0,1 1 0,-1-1 0,0 1 0,0 0 0,0-1-1,0 1 1,0-1 0,0 1 0,0-1 0,0 1 0,0 0 0,-1-1-1,1 1 1,-1 0 0,1-1 0,-1 1 0,1 0 0,-1-1 0,0 1 0,1 0-1,-1 0 1,0 0 0,0 0 0,0 0 0,0 0 0,0 0 0,0 0-1,-1 0 1,1 0 0,0 1 0,0-1 0,0 0 0,-1 1 0,1-1 0,0 1-1,-1-1 1,1 1 0,-2 0 0,-8-4 35,-1 0-1,1 1 1,-1 1-1,-21-2 1,8 4 137,0 0 0,1 2 1,-1 1-1,1 1 0,-1 1 1,1 2-1,-27 10 0,-163 78 781,174-74-944,2 1 0,1 2 0,1 2-1,1 2 1,1 1 0,2 1 0,1 2 0,1 1 0,2 1 0,-35 56 0,47-63-30,1 1 0,1 0 0,2 1 0,1 1 0,1 0 0,-10 53 0,16-58-4,2-1 0,0 1-1,2-1 1,1 1 0,0-1 0,2 1-1,1-1 1,1 0 0,10 30 0,-7-33-23,1-1 1,1 0 0,1-1 0,0 0 0,1 0 0,23 25 0,99 91 297,-107-110-339,2-2 0,1-1 0,1-1 0,0-1 0,1-2 0,2-1 0,-1-2 0,2-1 0,38 9 0,-68-23-388,0 1-1,1-1 1,-1-1-1,0 1 1,1-1 0,-1 0-1,0 0 1,0-1-1,1 1 1,-1-1-1,0 0 1,-1-1 0,1 1-1,0-1 1,-1 0-1,9-7 1,2-3-1421</inkml:trace>
</inkml:ink>
</file>

<file path=ppt/ink/ink1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3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11 7296,'10'-11'11102,"-16"20"-7214,-1 7-3775,-3 18 615,2 0-1,0 1 1,3 0-1,-2 43 1,6-64-603,2 0 1,-1-1 0,2 1-1,0 0 1,1-1 0,0 1 0,1-1-1,0 0 1,1 0 0,0 0-1,1-1 1,1 0 0,12 18-1,-15-25-205,0-1-1,1 1 1,-1-1-1,1 0 0,0 0 1,0 0-1,0 0 1,1-1-1,-1 0 0,1 0 1,0-1-1,0 1 0,0-1 1,0-1-1,12 3 1,-10-3-394,-1-1 1,1 1-1,0-1 1,-1-1-1,1 0 1,0 0-1,-1 0 1,1-1-1,-1 0 1,0 0-1,1-1 1,7-4-1,19-13-2982</inkml:trace>
</inkml:ink>
</file>

<file path=ppt/ink/ink1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3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 11264,'-10'0'5631,"49"0"-7934,-30 0 9214,5-4-10367,-5 4 129,-9 0-2049,0 0 0</inkml:trace>
</inkml:ink>
</file>

<file path=ppt/ink/ink1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3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9088,'29'16'4480,"4"11"-4608,-24-22 7679,34 2-7551,-11 1 0,25-3 0,-14-5 0,13-5-1152,-9 1 128,10-3-1663,-15-2 127</inkml:trace>
</inkml:ink>
</file>

<file path=ppt/ink/ink1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4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0 396 9216,'5'0'815,"-1"-1"0,1 1 1,-1-1-1,0 0 0,1-1 1,-1 1-1,0-1 1,0 0-1,0 0 0,7-4 1,40-32 4001,-17 10-4801,132-106 789,-141 110-599,-1-1 0,-1-2 0,-1 0 0,20-35 0,-39 49-116,-13 15-69,7-1-22,0 1 1,0 0-1,0 0 1,0 0 0,1 0-1,-1 0 1,1 0-1,-1 1 1,-2 4-1,-3 7-5,1 1 0,0 0 0,2 1-1,-1-1 1,2 1 0,0 0 0,1 0 0,1 0-1,0 1 1,2 25 0,2 20-62,17 91 0,-10-97 16,-7-40 81,0-7-20,-1 0 0,0 0 0,0 0 0,-1 0 0,0 0 1,-2 12-1,1-19-35,0 0 1,1 0 0,-1 1-1,0-1 1,0 0-1,-1 0 1,1 0 0,0 0-1,-1-1 1,1 1-1,-1 0 1,1 0 0,-1-1-1,0 1 1,0-1-1,0 0 1,0 1 0,0-1-1,0 0 1,0 0-1,0 0 1,-1 0 0,1-1-1,0 1 1,0-1-1,-1 1 1,-3-1 0,-15 3-227,4-1-56,0 1 0,1 0 0,-1 1 0,-28 12 0,25-9 316,5-1 996,29-4-96,98-6 934,-76 1-1886,0 1-1,1 2 0,67 9 1,-61-4-1575,-14-4-3696,-20-1 1988</inkml:trace>
</inkml:ink>
</file>

<file path=ppt/ink/ink1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5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9600,'25'11'4259,"-10"-6"-2953,1 4 3027,95 77-2178,-47-31-1733,-2 3 0,59 72 0,-71-75 82,-24-27-240,-1 1 0,-2 2 1,-1 0-1,19 37 0,-32-51-175,-1 0 1,-1 1-1,-1 0 0,0 0 1,-1 0-1,-1 1 1,-1-1-1,-1 1 0,0 0 1,-2 32-1,-4-19-79,-2-1-1,0 1 0,-3-1 1,0 0-1,-2-1 0,-2 0 1,0 0-1,-2-2 0,-1 0 1,-1 0-1,-2-2 0,0 0 1,-2-1-1,-1-2 0,-36 32 1,14-28-1188,12-20-2636,17-7 592</inkml:trace>
</inkml:ink>
</file>

<file path=ppt/ink/ink1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5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9984,'5'-12'4992,"4"8"-5888,-9 4 6911,14-9-10238,-5 2-1,5 0-768,1 2 128</inkml:trace>
</inkml:ink>
</file>

<file path=ppt/ink/ink1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16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374 0 4352,'-9'6'6555,"0"7"-3643,-5 21-2569,9-22-20,-8 10 412,-1-2 0,-1 1 1,-29 30-1,6-7 270,12-8-438,2 1 0,1 1 0,3 1 0,0 1 0,3 1-1,-19 65 1,24-64-297,1 1 1,3 0-1,1 1 0,3 0 0,1 0 0,2 0 0,2 0 1,2 0-1,12 59 0,-7-66-155,1 0 0,3-1 0,1 0 0,1-1 1,2-1-1,2 0 0,1-1 0,1-1 0,2-1 0,50 56 0,-67-81-103,20 20-144,0-2 0,36 28 0,-38-22-3147,-22-29 850,-3-5-951,1 2 2485,-5-10-2433</inkml:trace>
</inkml:ink>
</file>

<file path=ppt/ink/ink1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27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6 554 4992,'-5'4'10349,"25"-6"-7325,-14 2-2713,1-1 0,-1-1 0,0 1 1,0-1-1,0 0 0,10-5 0,79-73 1183,-55 46-1337,-1-1 0,-1-3 1,-3-1-1,-1-1 0,-1-2 1,-3-2-1,46-86 0,-42 72 121,-37 66 12,-2 3-257,0 1 1,1 0-1,1 0 0,0 0 1,-2 14-1,8 176-177,-3 141-1120,-8-191 496,8-149 769,0 0-1,0 0 0,-1-1 0,1 1 0,-1 0 0,1-1 1,-1 1-1,0 0 0,0-1 0,0 1 0,0-1 0,-1 1 1,1-1-1,-1 0 0,1 0 0,-1 1 0,0-1 0,0 0 1,0-1-1,0 1 0,0 0 0,0 0 0,-1-1 0,1 1 1,0-1-1,-1 0 0,1 0 0,-1 0 0,0 0 0,-2 1 1,-8 0-19,0 1 1,-1-2 0,1 1 0,-25-2-1,25 0-29,11-1 53,-1-1-1,1 1 0,0 0 1,-1-1-1,1 1 0,0-1 1,0 0-1,0 1 0,0-1 1,0 0-1,1 0 0,-1 0 1,1-1-1,-1 1 0,1 0 1,-2-5-1,0 2 168,0 0 0,1 0 0,-1-1 0,1 1 0,0-1 0,-1-9 0,3 15-134,0 1 1,1-1 0,-1 1 0,1 0-1,-1-1 1,1 1 0,-1-1 0,1 1-1,0-1 1,-1 1 0,1-1 0,0 0-1,-1 1 1,1-1 0,0 0 0,-1 1-1,1-1 1,0 0 0,0 0 0,-1 0-1,1 0 1,0 0 0,0 0 0,1 0-1,29 3 434,-17-2-190,42 7 133,1-1 0,0-3 0,67-4 0,-102-1-758,5 0 910,-20-1-2958,-6-1-3574,-11-10 2850,1 0-86</inkml:trace>
</inkml:ink>
</file>

<file path=ppt/ink/ink1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28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5248,'43'-1'10181,"6"-1"-5819,140 0-2756,-123 4-2683,-1-6-6315,-50 3 4704</inkml:trace>
</inkml:ink>
</file>

<file path=ppt/ink/ink1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28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 5376,'-2'-7'3506,"7"10"3588,4 8-856,-7-3-7439,-3 63 4701,1 81-331,2-132-3001,0 0 1,1 0-1,1 0 0,0-1 1,11 26-1,-13-40-219,0 0 0,1 0 0,0 0 0,0 0 0,0-1 0,1 1-1,0-1 1,-1 0 0,1 0 0,1 0 0,-1-1 0,0 0 0,1 0-1,0 0 1,0 0 0,0 0 0,0-1 0,0 0 0,0 0 0,1-1-1,-1 1 1,0-1 0,1 0 0,6 0 0,-5-1-463,0 0 0,0 0 0,-1-1 0,1 0 1,0 0-1,0 0 0,0-1 0,-1 0 0,1 0 0,-1-1 0,12-6 0,11-8-3070</inkml:trace>
</inkml:ink>
</file>

<file path=ppt/ink/ink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5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84 339 2560,'2'-24'2447,"0"19"389,-1 16-1591,0-3-1146,0 1 1,0-1 0,1 0 0,0 0 0,1 0-1,0 0 1,0-1 0,1 1 0,0-1-1,0 1 1,0-1 0,11 11 0,-6-7 22,0 0 1,1-1-1,0 0 1,1-1-1,0 0 1,24 14-1,-21-18-74,-1 1-1,1-2 1,0 0-1,0 0 1,0-2-1,1 1 1,-1-2-1,0 0 1,1-1-1,-1 0 1,1-1-1,-1-1 1,1 0-1,-1-1 1,0 0-1,0-1 1,0-1-1,12-6 1,-14 6-8,-1-1 1,0 0 0,-1-1-1,1 0 1,-1 0-1,-1-1 1,1 0 0,-1-1-1,12-16 1,-16 18-9,0 0 0,0-1 1,0 0-1,-2 0 0,1-1 0,-1 1 0,0-1 1,0 0-1,-1 1 0,0-1 0,-1 0 1,0 0-1,-1 0 0,0-10 0,-1 8-15,-1 0-1,0 0 1,0 0-1,-1 0 0,-1 1 1,0-1-1,0 1 1,-1 0-1,-1 0 0,1 1 1,-2-1-1,1 1 1,-1 1-1,0-1 1,-1 1-1,0 1 0,0-1 1,-1 1-1,-12-7 1,1 1-28,0 1 1,-1 0-1,-1 2 1,0 1 0,0 0-1,-1 2 1,0 0-1,-24-3 1,24 7-53,0 1 0,0 1 0,0 1 0,0 0 0,-24 5 0,35-3 14,1 0 1,-1 0-1,1 1 1,0 1-1,0 0 1,0 0-1,0 1 1,1 1-1,0 0 1,0 0-1,-16 13 1,24-17 35,1-1 0,-1 1 0,0 0 1,1 0-1,-1 0 0,1 0 0,0 0 0,-1 0 1,1 0-1,0 0 0,0 0 0,1 0 0,-1 1 0,0-1 1,1 0-1,-1 1 0,1-1 0,0 0 0,0 1 1,0-1-1,0 5 0,1-3-1,1 0 0,-1-1 0,1 1 0,-1 0 0,1-1 0,0 0 1,1 1-1,-1-1 0,0 0 0,1 0 0,0 0 0,3 3 0,4 2 5,0-1 0,0 1 1,1-2-1,-1 0 0,2 0 0,-1-1 0,19 7 1,1-5 8,0-1 0,0-1 0,56 1 0,97-11 0,-32-1 0,-147 6 3,-1 0 1,0 0 0,0 0 0,1 1 0,-1 0-1,0-1 1,0 2 0,0-1 0,0 0-1,0 1 1,0 0 0,0-1 0,-1 2 0,1-1-1,-1 0 1,1 1 0,3 3 0,-2 0 29,-1 0 1,0 0 0,-1 0 0,1 0-1,-1 0 1,0 1 0,-1-1-1,1 1 1,1 13 0,7 49 351,-9-49-224,0-1-1,10 31 1,-10-44-130,0 0 1,0 0 0,1 0 0,0-1 0,0 1-1,1-1 1,-1 1 0,1-1 0,0-1 0,1 1-1,-1 0 1,7 4 0,-4-3-229,0-1 0,0 0 0,1-1 0,-1 1 0,1-2 0,0 1 1,0-1-1,1 0 0,-1 0 0,0-1 0,1 0 0,15 0 0,12-5-1488</inkml:trace>
</inkml:ink>
</file>

<file path=ppt/ink/ink1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28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28 12672,'-23'-28'6271,"46"32"-7679,-17-4 10624,8 0-8960,-14 0 0,5 5 128,-1-2 128,-4 5-1024,0 4 0,-4-8-2816,-1-1 0</inkml:trace>
</inkml:ink>
</file>

<file path=ppt/ink/ink1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0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16 2688,'-6'-2'2258,"13"-4"1831,16-2 4625,-17 10-8396,-1-1 0,0 1 0,0 0-1,0 0 1,-1 0 0,1 1 0,0 0 0,-1 0 0,0 0 0,1 0 0,-1 0 0,0 1 0,-1 0 0,1 0-1,5 8 1,23 20 505,-11-13-676,0 1 0,-2 0 0,0 2 0,19 28 0,56 102 535,-83-133-670,-4-4-22,0-1-1,-1 1 0,-1 0 1,0 0-1,4 29 0,4 80-53,-9-44 75,-11 140 0,-12-142-11,15-65 49,-1 0 1,0 1 0,0-1 0,-1-1-1,-1 1 1,0-1 0,-1-1 0,0 1 0,-1-1-1,0 0 1,0-1 0,-1 0 0,-1-1-1,-22 16 1,27-21-1,0 1-1,0 0 1,1-1 0,0 2-1,0-1 1,-5 7-1,-22 21 380,-20 16-104,42-38-207,0-1-1,-1-1 0,-11 10 0,18-17-98,-1 1 0,1 0 0,-1-1 0,0 0 0,0 0 1,0 0-1,0-1 0,0 0 0,0 0 0,0 0 0,0 0 0,-6-1 0,10 0-293,0 0 1,0-1-1,0 1 0,0 0 0,0-1 0,0 1 0,0 0 1,0-1-1,1 1 0,-1-1 0,0 0 0,0 1 1,1-1-1,-1 0 0,0 1 0,1-1 0,-1 0 0,0 0 1,1 0-1,-1 1 0,1-1 0,-1 0 0,1 0 1,0 0-1,-1 0 0,1 0 0,0 0 0,0 0 0,0 0 1,0 0-1,0 0 0,0 0 0,0-1 0,0-14-3180</inkml:trace>
</inkml:ink>
</file>

<file path=ppt/ink/ink1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1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43 138 3200,'1'-5'9697,"3"-17"-8109,4 11-693,1 0-1,0 0 1,0 1 0,1 0-1,17-13 1,-20 18-782,0 1 0,0 0 1,1 1-1,-1-1 0,1 1 0,0 1 0,0-1 0,1 1 1,-1 1-1,14-2 0,-16 3-61,0 0 0,0 0 0,0 0 0,0 1 0,0 0 0,0 0 0,0 1 0,0-1 0,0 1 1,0 1-1,-1-1 0,1 1 0,-1 0 0,0 0 0,0 0 0,0 1 0,0 0 0,0 0 0,-1 0 0,0 0 0,0 1 0,0 0 0,0 0 0,5 9 0,-5-6-50,1 0-1,-1 0 1,0 0 0,-1 1-1,0 0 1,0 0-1,-1 0 1,0 0-1,0 0 1,-1 0-1,-1 0 1,1 1 0,-2-1-1,1 0 1,-1 0-1,0 1 1,-1-1-1,0 0 1,-1 0 0,0-1-1,-8 18 1,-1-1 11,-2-1 0,0-1 1,-2 0-1,-1-1 1,0-1-1,-28 26 0,-27 20 7,64-60-6,-1 0-1,0-1 1,0 0-1,0 0 1,-1-1-1,1-1 1,-13 5-1,19-8-25,1-1 0,-1 1 0,1-1 0,-1 0 0,0 1 0,1-1 0,-1 0 0,1-1 0,-1 1 0,0 0 0,1-1 0,-1 0 0,1 1 0,-1-1 0,1 0 0,0 0 0,-1-1-1,1 1 1,0 0 0,0-1 0,0 1 0,0-1 0,0 0 0,0 1 0,0-1 0,0 0 0,-2-4 0,3 4 8,1 1 0,-1-1 0,0 1-1,1-1 1,0 0 0,-1 1 0,1-1 0,0 0 0,0 0-1,0 1 1,0-1 0,0 0 0,0 1 0,0-1 0,0 0-1,1 1 1,-1-1 0,1 0 0,-1 1 0,1-1 0,0 1 0,0-1-1,0 1 1,0-1 0,0 1 0,0-1 0,0 1 0,0 0-1,0 0 1,0 0 0,1-1 0,-1 1 0,1 0 0,-1 1-1,1-1 1,-1 0 0,1 0 0,-1 1 0,1-1 0,0 1-1,2-1 1,0-1 27,0 1 0,0 0 0,0 0 0,0 0-1,0 0 1,0 1 0,1 0 0,-1 0 0,0 0-1,0 0 1,0 1 0,1-1 0,-1 1 0,0 0 0,0 0-1,0 1 1,5 2 0,3 3 198,0 0 0,-1 0 0,0 2 0,10 8 1,14 12 437,11 14 295,-38-34-745,1 0-1,0-1 1,16 12 0,-21-17-145,0-1 0,0 0 0,1 1 1,-1-2-1,1 1 0,0 0 0,-1-1 1,1 0-1,0 0 0,0-1 0,-1 1 1,1-1-1,6 0 0,19-3 383,45-8 0,-66 10-840,-1-1-1,1-1 1,0 1-1,-1-1 1,0-1-1,0 0 1,0 0-1,0 0 1,0-1-1,8-7 1,-2-1-2957</inkml:trace>
</inkml:ink>
</file>

<file path=ppt/ink/ink1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6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0 166 2944,'14'1'1463,"-11"0"-1329,0 0 1,1 0 0,-1-1-1,1 1 1,-1-1 0,1 1-1,-1-1 1,1 0 0,-1-1-1,5 0 1,0 0 111,-1 0 0,0 0 0,0 0 0,0 1 0,0 0 1,1 0-1,7 2 0,38-1 1518,60-22 121,-53 8-1318,1 3-1,100-4 0,-101 13 74,-1-1 0,95-18 0,-65 6-494,120-5 0,-153 16-203,231-5 78,-255 8 31,1 1 1,41 8-1,16 0 132,369-13 655,-156-3-270,261 7-292,-154 1-402,-156 1 101,236-10 35,377 9-1,-365 6-17,-340-8-92,111-4 104,156 3-160,-27-4 155,-372 4 0,138-6 126,289-7 4,-91 16-482,731-8 2390,-414 15-1945,-179 3-80,239-4 713,-525-8-733,791 29-72,-820-20 251,288-24-1,-144 0-2,-3-6-154,-128 6-158,-166 15-2417,-33 1 129</inkml:trace>
</inkml:ink>
</file>

<file path=ppt/ink/ink1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8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1 790 5120,'21'4'9965,"8"-10"-7199,26-18-3855,-45 19 2268,138-77 1460,-127 69-2484,12-10-8,0-2-1,-2-1 1,-1-1-1,27-32 1,-24 25-112,-13 12-35,-1 0-1,-1-1 0,-1-2 0,-1 1 1,-2-2-1,15-33 0,-7 6-33,-3-1 0,14-66 1,-31 85 219,-4 29 85,0 24-3,0 253 216,3-159-307,21 248 143,-24-323-674,-2-19-781,4-17 1067,0-1 0,0 0 0,0 0 0,0 0 0,0 0 0,0 1 0,0-1 0,0 0 0,0 0 0,0 0 0,0 0 0,0 1 0,0-1 0,0 0 0,0 0 0,0 0 0,0 0 0,0 0 0,-1 1 0,1-1 0,0 0 0,0 0 0,0 0 0,0 0 0,0 0 0,0 0 0,-1 0 0,1 0-1,0 0 1,0 1 0,0-1 0,0 0 0,-1 0 0,1 0 0,0 0 0,0 0 0,0 0 0,0 0 0,-1 0 0,1 0 0,0 0 0,0 0 0,0 0 0,0 0 0,-1 0 0,1 0 0,0 0 0,0-1 0,0 1 0,0 0 0,-1 0 0,1 0 0,0 0 0,-1-4-2513,1 0-235</inkml:trace>
</inkml:ink>
</file>

<file path=ppt/ink/ink1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8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5376,'20'-3'2688,"17"6"-256,-28-3 3200,19 4-4865,-5-1 1,16 6 256,-7 2 0,11 5-1536,-6-9 128,10-2 768,-8-1 128,12-4-1024,-8 0 128,-2-9-2175,-7 2 127</inkml:trace>
</inkml:ink>
</file>

<file path=ppt/ink/ink1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9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2688,'19'-9'6067,"15"-5"-2983,-34 13-3002,1 1-1,0 0 0,-1 0 1,1 0-1,0 0 0,0 0 1,-1 0-1,1 0 0,0 0 1,-1 0-1,1 0 1,0 0-1,-1 1 0,1-1 1,0 0-1,-1 0 0,1 1 1,0-1-1,-1 0 1,1 1-1,-1-1 0,1 1 1,-1-1-1,1 1 0,-1-1 1,1 1-1,-1-1 1,1 1-1,-1-1 0,0 1 1,1 0-1,-1-1 0,0 1 1,1 0-1,-1-1 1,0 1-1,0 0 0,0-1 1,0 1-1,1 0 0,-1-1 1,0 2-1,10 173 4228,-8-36-3146,0 21-441,0-138-1189,1 1 1,1-1-1,0 0 1,15 40-1,-17-58 115,-2-4 228,0 1-1,0-1 0,0 1 0,0 0 0,0-1 0,0 1 0,1-1 0,-1 1 0,0-1 0,1 1 1,-1-1-1,0 1 0,1-1 0,-1 1 0,0-1 0,1 1 0,-1-1 0,1 0 0,-1 1 0,1-1 1,-1 0-1,1 1 0,-1-1 0,1 0 0,-1 0 0,1 1 0,0-1 0,-1 0 0,1 0 0,0 0 1,5 0-2564</inkml:trace>
</inkml:ink>
</file>

<file path=ppt/ink/ink1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9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 7552,'-32'16'3712,"9"30"-2816,18-39 6015,-1 25-6399,-3-5 128,4 5 128,5-6 0,0 15-1152,0-7 128,28 1 640,-8-3 0,17-8-640,-8-1 0,13-11-1280,-10-5 0,-3-10-1151,-6-1-1</inkml:trace>
</inkml:ink>
</file>

<file path=ppt/ink/ink1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39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28 10624,'-5'-12'5248,"33"5"-7424,-17 2 9727,7 1-7935,-4 4 0,0 0-4863,-5 0 127</inkml:trace>
</inkml:ink>
</file>

<file path=ppt/ink/ink1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0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717 14 2688,'-3'-4'9606,"3"4"-9610,0-1 0,0 1-1,0-1 1,0 1 0,0 0-1,0-1 1,-1 1 0,1-1-1,0 1 1,0-1 0,-1 1-1,1 0 1,0-1 0,-1 1-1,1 0 1,0-1 0,-1 1-1,1 0 1,0-1 0,-1 1-1,1 0 1,-1 0 0,1-1 0,0 1-1,-1 0 1,1 0 0,-1 0-1,1 0 1,-1-1 0,1 1-1,-1 0 1,1 0 0,-1 0-1,1 0 1,-1 0 0,1 0-1,0 0 1,-1 1 0,1-1-1,-2 0 1,-8 5 846,-37 15 1830,-74 44 0,105-54-2452,-62 41 886,-104 87 0,164-121-1003,0 1 0,2 0 0,0 1 0,1 0-1,1 1 1,1 1 0,0 0 0,2 1-1,1 1 1,-9 24 0,1 3 29,2 1 1,2 0-1,2 1 0,-4 54 0,12-67-76,2-1-1,2 0 1,2 0-1,1 0 1,2 0 0,13 53-1,-11-67 9,1 0-1,2-1 1,0 0-1,1 0 1,1-1-1,2-1 1,0 0 0,1 0-1,1-2 1,29 29-1,-16-23-543,0-1 0,2-2 0,0-1 0,2-2 0,59 27 0,-4-11-2336</inkml:trace>
</inkml:ink>
</file>

<file path=ppt/ink/ink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6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338 1 4608,'-37'55'2304,"3"28"-2304,31-68 2944,3 9-2944,-6 10 128,-8-2 0,0 0 0,-9-5-128,-6 1 0,-3-13-128,-1-3 0,1-8-640,-2-1 128,11-3-640,0-7 0</inkml:trace>
</inkml:ink>
</file>

<file path=ppt/ink/ink1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1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14 4608,'3'-14'7029,"13"25"-3797,-9-4-3032,0 1 0,0 0-1,-1 0 1,0 0 0,-1 1 0,1 0 0,-2 0 0,1 1 0,-1-1 0,3 13-1,13 27 973,47 78 558,-38-75-1059,36 88 1,-58-121-571,-1 0 1,0 1 0,-2 0 0,0 0 0,-2 0 0,0 0 0,-1 1 0,-3 33 0,-5-4 4,-2 0 1,-2 0 0,-2-1-1,-2-1 1,-3 0 0,-1-2-1,-44 76 1,59-115-303,-1 1 0,-1-1-1,1 0 1,-2 0 0,1 0 0,-13 10 0,16-15-78,0 0 1,0 0-1,-1 0 0,1 0 1,0-1-1,-1 1 1,1-1-1,-1 0 1,0 0-1,1 0 1,-1-1-1,0 1 1,1-1-1,-1 0 1,0 0-1,0 0 1,1 0-1,-6-2 0,-15-4-2669</inkml:trace>
</inkml:ink>
</file>

<file path=ppt/ink/ink1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2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87 3584,'-13'15'5618,"13"-15"-3606,3-6-1173,14-1 59,-4 3-921,29-23 1778,-28 17-1221,1 0 1,0 1-1,27-11 0,-38 18-451,0 1 0,0-1 0,1 1 0,-1 0-1,0 1 1,0-1 0,0 1 0,1 0 0,-1 0-1,0 0 1,1 0 0,-1 1 0,0-1 0,0 1 0,0 1-1,0-1 1,0 0 0,0 1 0,0 0 0,4 2-1,-5-1-48,0-1 1,0 1-1,0 0 0,0 1 0,-1-1 0,1 0 0,-1 1 0,0-1 0,0 1 0,0 0 0,0 0 0,-1 0 0,1 0 0,-1 0 0,0 0 0,0 0 0,-1 0 1,1 0-1,-1 0 0,0 0 0,0 1 0,0-1 0,-2 6 0,0 11-48,-2 0 0,-1-1 0,-7 24 1,10-41 18,-2 11-36,-1 0 1,-1-1-1,-1 0 0,0 0 0,0-1 0,-1 0 0,-1 0 0,0-1 0,-1 0 0,0 0 0,0-1 0,-1-1 0,0 0 0,-1 0 0,0-1 0,-1-1 1,1 0-1,-1 0 0,-22 7 0,-2-13-69,22-6 24,14 5 73,1 0 1,0-1-1,0 1 0,0 0 0,0 0 0,-1 0 1,1-1-1,0 1 0,0 0 0,0 0 0,0-1 1,0 1-1,0 0 0,0 0 0,0-1 0,0 1 1,-1 0-1,1 0 0,0-1 0,0 1 0,0 0 1,1-1-1,-1 1 0,0 0 0,0 0 0,0-1 1,0 1-1,0 0 0,0 0 0,0-1 0,0 1 1,0 0-1,1 0 0,-1 0 0,0-1 1,0 1-1,0 0 0,0 0 0,1 0 0,-1-1 1,0 1-1,0 0 0,1 0 0,44-12-104,-39 10 205,0 0-1,0 0 1,1 1-1,-1 0 1,0 0-1,0 0 0,1 1 1,-1-1-1,0 2 1,1-1-1,-1 1 1,0 0-1,0 0 0,7 2 1,1 3 210,-1 0 1,1 1-1,-1 0 0,16 12 1,29 17 293,-55-34-604,1 0 1,0-1 0,0 1 0,0-1 0,1 0 0,-1 0-1,0 0 1,0-1 0,0 1 0,1-1 0,-1 0-1,0 0 1,1-1 0,6-1 0,0-1-760,0-1-1,0 0 1,19-11-1,-4 1-1550,3 1-397</inkml:trace>
</inkml:ink>
</file>

<file path=ppt/ink/ink1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2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15 8704,'-23'-14'4352,"35"24"-5888,-6-10 6911,2 13-5375,-2-6 0,8 2-256,-5-2 128,2-3-1023,-3-1 127,-8-3-1152,0 0 128</inkml:trace>
</inkml:ink>
</file>

<file path=ppt/ink/ink1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3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616 31 3072,'-2'-4'328,"-3"-10"579,5 13-868,0 1 1,0 0 0,0 0 0,0 0 0,-1 0-1,1 0 1,0 0 0,0-1 0,0 1 0,0 0-1,0 0 1,0 0 0,0 0 0,0 0 0,0 0-1,-1 0 1,1 0 0,0-1 0,0 1-1,0 0 1,0 0 0,0 0 0,0 0 0,-1 0-1,1 0 1,0 0 0,0 0 0,0 0 0,0 0-1,0 0 1,-1 0 0,1 0 0,0 0 0,0 0-1,0 0 1,0 0 0,0 0 0,-1 0 0,1 0-1,0 0 1,0 0 0,0 0 0,0 0 0,0 1-1,0-1 1,-1 0 0,1 0 0,0 0 0,0 0-1,0 0 1,0 0 0,0 0 0,0 0 0,0 1-1,0-1 1,0 0 0,0 0 0,-1 0 0,1 0-1,0 0 1,0 1 0,0-1 0,0 0 0,0 0-1,0 0 1,0 0 102,0-1 0,0 1 0,0-1 0,0 1 0,0-1 0,0 1 0,0-1 0,0 1 0,0 0 0,0-1 0,0 1 0,0-1 0,-1 1 0,1-1 0,0 1 0,0-1 0,-1 1 0,1 0 0,0-1 0,0 1 0,-1 0 0,1-1 0,-1 1 0,1 0 0,0-1 0,-1 1 0,1 0 0,-1 0 0,1-1 0,0 1 0,-1 0 0,1 0 0,-1 0 0,1 0 0,-1-1 0,1 1 0,-1 0 0,1 0 0,-1 0 0,1 0 0,-1 0 0,-27 1 315,-1 12 202,1 2-1,0 0 0,1 2 1,1 1-1,1 1 0,1 2 1,0 0-1,2 1 0,-36 46 1,25-25-432,3 1 1,1 1 0,3 2 0,-41 99 0,48-96-223,3 2 0,1 0 1,4 1-1,1 0 0,3 0 1,2 1-1,2 0 0,3 0 1,2 0-1,3 0 0,12 56 1,-13-92 49,0 0 1,2-1-1,0 0 1,1 0 0,1 0-1,15 23 1,-15-29-59,-1-1 1,2 0-1,0-1 1,0 0 0,0 0-1,1-1 1,1 0 0,-1-1-1,1 0 1,12 5-1,-7-4-1341,0-1 0,0 0 0,33 7 1,-35-10-1196,-4 1-42</inkml:trace>
</inkml:ink>
</file>

<file path=ppt/ink/ink1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4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1 600 6656,'1'1'534,"1"0"1,-1 0-1,1 0 1,0 0-1,0 0 1,0-1 0,-1 1-1,1-1 1,0 0-1,0 1 1,0-1-1,0 0 1,0 0-1,0 0 1,0 0-1,-1 0 1,1-1-1,0 1 1,3-2-1,2 0-124,1-1 0,-1 1-1,-1-2 1,1 1-1,9-7 1,1-3-211,0 0 0,-1-1 0,-1 0 0,15-18 0,112-145 484,-131 160-666,0 0 0,-1-1 0,0-1 0,-2 1 0,0-2 0,5-20 0,-9 25-45,-1 0 1,0 0 0,0 0-1,-2 0 1,0-1-1,-1 1 1,0 0-1,-5-29 1,5 44 25,0-1 0,0 1 0,0 0 0,-1 0 0,1 0 0,0 0 0,0-1 0,0 1 1,0 0-1,0 0 0,0 0 0,-1 0 0,1 0 0,0 0 0,0-1 0,0 1 0,0 0 0,-1 0 0,1 0 0,0 0 0,0 0 0,0 0 0,0 0 0,-1 0 1,1 0-1,0 0 0,0 0 0,0 0 0,0 0 0,-1 0 0,1 0 0,0 0 0,0 0 0,0 0 0,-1 0 0,1 0 0,0 0 0,0 0 0,0 0 0,0 0 0,-1 1 1,1-1-1,0 0 0,0 0 0,0 0 0,0 0 0,0 0 0,-1 0 0,1 1 0,0-1 0,0 0 0,0 0 0,0 0 0,0 0 0,0 1 0,0-1 0,0 0 1,0 0-1,0 0 0,0 0 0,0 1 0,-1-1 0,1 0 0,0 0 0,0 1 0,-7 24-46,1 1 0,1 0 0,1 0-1,0 43 1,2-47 54,-7 141-70,14 188 0,-4-338 40,1 15 49,-1 0-1,-3 32 1,1-54-36,1 0-1,-1 1 1,0-1 0,-1 0 0,1 0 0,-1 0 0,-1 0 0,1-1 0,-1 1 0,0-1 0,0 1 0,0-1 0,-1 0 0,0 0-1,-7 7 1,7-9-40,1 0-1,-1 0 0,0 0 1,0-1-1,0 0 0,0 1 1,0-2-1,-1 1 0,-7 2 1,9-4 37,1 0 1,-1 0 0,0 0 0,1 0 0,-1 0-1,0-1 1,1 1 0,-1-1 0,1 0-1,-1 1 1,1-1 0,-1 0 0,1-1 0,0 1-1,-1 0 1,1-1 0,0 1 0,-4-4-1,-31-11 164,36 15 84,26 2 662,6 1-539,1-1 0,-1-2 0,0-1 0,1-1 0,36-9 0,-33 7-557,-16 2-188,39-9-5752,-49 7 3175</inkml:trace>
</inkml:ink>
</file>

<file path=ppt/ink/ink1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4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64 5248,'0'0'172,"0"0"0,0 0 0,-1-1 0,1 1 0,0 0 0,0 0 0,0-1 0,0 1 0,0 0 0,-1-1 0,1 1 0,0 0 0,0 0 0,0-1 0,0 1 0,0 0 0,0-1 0,0 1 0,0 0 0,0-1 0,0 1 0,0 0 0,0-1 0,0 1 0,0 0 0,0-1 0,1 1 0,-1 0 0,0-1 0,0 1 0,0 0 0,0 0 0,1-1 0,-1 1 0,0 0 0,0 0 0,0-1 0,1 1 0,-1 0 0,0 0 0,0 0 0,1-1 0,-1 1 0,0 0 0,1 0 0,-1 0 0,0 0 0,1 0 0,-1 0 0,0 0 0,0 0 0,1-1 0,-1 1 0,0 0 1,1 0-1,0 1 0,35-5 2573,42 8-2240,-50-2-205,1-1-1,0-2 0,0-1 0,49-9 1,49-21-5508,-102 23 2648</inkml:trace>
</inkml:ink>
</file>

<file path=ppt/ink/ink1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5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15 3584,'1'-8'-812,"1"2"5401,-5 15 3303,-1 5-7525,0 0 1,0 1-1,1-1 1,-1 21-1,1-7 590,-3 7-186,2-1 1,1 0-1,2 1 0,1 0 0,2-1 0,9 49 0,-10-77-754,1 0 1,-1-1 0,1 1-1,0 0 1,1-1 0,-1 0 0,1 1-1,0-1 1,1 0 0,-1-1-1,1 1 1,0-1 0,0 1 0,0-1-1,1 0 1,0-1 0,-1 1-1,1-1 1,1 0 0,-1 0 0,0 0-1,1-1 1,-1 0 0,1 0-1,8 1 1,-8-2-344,0 0 0,0-1 0,0 0 0,0 0 0,0-1 0,0 1-1,0-1 1,0-1 0,-1 1 0,1-1 0,0 0 0,-1 0 0,1-1 0,-1 0 0,10-6-1,10-8-2744</inkml:trace>
</inkml:ink>
</file>

<file path=ppt/ink/ink1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5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6912,'15'-3'3456,"22"3"-896,-28 0 3967,2 3-5759,-3-3 128,-13 4 384,2-1 128,3 6-2176,0-2 0,-15 2-1664,1-5 128</inkml:trace>
</inkml:ink>
</file>

<file path=ppt/ink/ink1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6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39 3072,'2'-4'484,"1"1"0,0 0 1,0-1-1,0 1 0,0 1 0,0-1 1,0 0-1,1 1 0,4-3 0,-5 4-189,0 0-1,0 0 0,0 0 0,0 0 0,0 1 1,0-1-1,0 1 0,0 0 0,1 0 0,-1 0 0,0 1 1,0-1-1,0 1 0,0-1 0,0 1 0,0 0 1,5 2-1,-4 0 20,0 0-1,-1 1 1,1-1 0,-1 0-1,0 1 1,0 0 0,0 0 0,0-1-1,-1 2 1,3 4 0,7 11 354,2 0 0,1-1 1,24 26-1,-22-27-515,0 2 0,-2 0 0,17 26 0,-18-20-100,0 1-1,-1 1 1,-2 0 0,0 1 0,-3 0-1,0 0 1,-2 1 0,-1 0-1,-1 0 1,-1 0 0,-2 1 0,-2-1-1,0 1 1,-2-1 0,-1 0-1,-12 42 1,3-28 36,-3-1 0,-1 0 0,-3-1 0,-1-1-1,-45 67 1,38-69-17,-2-1-1,-44 44 1,56-64-343,-1-1 1,-1-1 0,-1-1-1,0 0 1,-45 22-1,66-38 190,0 1 0,0 0 0,0 0 1,0 0-1,0 0 0,0-1 0,0 1 0,0 0 0,0 0 0,0 0 0,0 0 0,0-1 0,0 1 0,0 0 0,0 0 0,0 0 0,0 0 0,-1-1 0,1 1 0,0 0 0,0 0 0,0 0 0,0 0 0,0 0 0,0 0 0,-1-1 0,1 1 0,0 0 0,0 0 0,0 0 0,0 0 0,-1 0 1,1 0-1,0 0 0,0 0 0,0 0 0,0 0 0,-1 0 0,1 0 0,0 0 0,0 0 0,0 0 0,-1 0 0,7-8-2500</inkml:trace>
</inkml:ink>
</file>

<file path=ppt/ink/ink1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7:47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4 261 2432,'-1'-8'888,"0"-1"1,0 1-1,0 0 0,1-1 1,1 1-1,0-1 0,0 1 1,0 0-1,4-13 0,-2 13-400,1 0 0,-1 1-1,1-1 1,0 1 0,1 0-1,0 0 1,0 0 0,7-8-1,-1 5-173,1 0-1,-1 1 0,2 1 0,-1-1 1,1 2-1,0 0 0,1 0 0,-1 1 1,26-7-1,-34 12-220,-1 0 0,0 0-1,1 0 1,-1 1 0,1-1 0,-1 1 0,1 0 0,-1 0 0,0 1 0,6 0 0,-8 0-52,0 0 0,0-1 0,0 1 0,0 0 0,0 0 0,0 0 0,0 1 0,-1-1-1,1 0 1,0 1 0,-1-1 0,1 1 0,-1-1 0,1 1 0,-1 0 0,0 0 0,0 0 0,0-1 0,0 1 0,0 0 0,0 0 0,0 0 0,0 3 0,5 27 130,-1 1-1,-2-1 1,-1 1 0,-1-1-1,-8 61 1,5-82-181,0-1 1,-2 0-1,1 0 1,-1 0-1,-1-1 1,1 1-1,-2-1 1,1 0-1,-1 0 0,-1-1 1,-9 10-1,-1 1 44,-1-1 0,0-1 0,-33 22 0,43-33-54,-42 26-59,49-31 74,0 0-1,-1 0 0,1 0 1,-1 0-1,1-1 0,-1 1 1,0 0-1,1-1 0,-1 1 1,0-1-1,1 1 0,-1-1 1,0 0-1,1 0 0,-1 0 1,0 0-1,0 0 1,1 0-1,-1 0 0,0-1 1,1 1-1,-1 0 0,-2-2 1,3 1 2,0 1 1,1-1-1,-1 0 1,0 0-1,0 0 1,1 0-1,-1 0 1,1 0-1,-1 0 1,1 0-1,-1 0 0,1 0 1,0 0-1,-1 0 1,1 0-1,0 0 1,0-1-1,0 1 1,0 0-1,0 0 1,0 0-1,0 0 1,0 0-1,1 0 1,-1 0-1,0-1 1,1 1-1,-1 0 1,0 0-1,1 0 1,0 0-1,-1 0 1,1 0-1,-1 1 1,1-1-1,0 0 1,0 0-1,0 0 1,-1 0-1,1 1 1,0-1-1,0 0 1,0 1-1,1-1 1,1-1 48,1 0 0,-1 0 1,0 0-1,1 0 1,-1 1-1,1 0 1,-1 0-1,1 0 1,-1 0-1,1 0 0,0 1 1,4-1-1,3 4 209,0 0 0,0 0 0,0 1-1,-1 1 1,0 0 0,13 8 0,35 14 671,-35-21-645,1 0 0,0-2 0,0 0 0,0-2 1,0 0-1,43-4 0,-50 0-492,-1-1-1,1-1 1,-1 0-1,18-7 1,-21 6-560,0-2 1,0 1-1,-1-1 1,0-1-1,14-11 1,9-12-2580</inkml:trace>
</inkml:ink>
</file>

<file path=ppt/ink/ink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7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6 1408,'0'0'41,"0"-1"0,0 1 0,0 0 0,0 0 0,0 0 0,0 0 0,0 0 0,0-1-1,0 1 1,0 0 0,0 0 0,0 0 0,0 0 0,0-1 0,0 1 0,0 0 0,0 0 0,0 0 0,0 0 0,0 0 0,0-1 0,0 1 0,0 0 0,0 0 0,-1 0 0,1 0-1,0 0 1,0 0 0,0-1 0,0 1 0,0 0 0,0 0 0,-1 0 0,1 0 0,0 0 0,0 0 0,0 0 0,0 0 0,0 0 0,-1 0 0,1 0 0,0 0 0,0 0 0,0 0-1,0 0 1,-1 0 0,1 0 0,0 0 0,0 0 0,0 0 0,0 0 0,0 0 0,-1 0 0,1 0 0,0 0 0,0 0 0,0 0 0,-1 0 0,1 1 701,-4 7-167,-1 5-395,0 1 0,0 0 0,1 0 0,1 0 0,1 0 0,-2 28 0,4 96 678,2-101-565,33 935 2245,-29-597-980,-19-396-1281,10 0-282,2-1 0,1 1 1,0-1-1,1 1 0,2 0 1,0-1-1,1 1 0,11-31 0,-7 25-94,-7 24 93,-1 1 1,1-1 0,0 0 0,0 0 0,0 1 0,0-1-1,0 1 1,1-1 0,-1 1 0,1-1 0,-1 1 0,1 0-1,0 0 1,0 0 0,0 0 0,0 0 0,1 0 0,-1 0-1,0 1 1,1-1 0,4-1 0,15-7-16,-1 2-1,1 0 1,1 2-1,-1 0 1,1 2-1,0 0 1,0 2 0,37 0-1,-9 4-6,1 2 0,89 19 0,-125-19 41,1 0 1,-1 1 0,0 1 0,-1 0-1,1 1 1,14 9 0,-25-13-5,1 1 0,-1 0 0,0 0-1,0 0 1,-1 0 0,1 1 0,-1-1 0,0 1 0,0 0 0,-1 1 0,1-1-1,-1 0 1,0 1 0,-1 0 0,1 0 0,-1 0 0,3 12 0,-4-11 3,0 0 1,0 0 0,-1 0 0,1-1 0,-2 1-1,1 0 1,-1 0 0,0 0 0,0 0 0,-1-1-1,1 1 1,-2 0 0,1-1 0,-1 0 0,0 1-1,0-1 1,-1 0 0,1-1 0,-1 1 0,-1-1-1,1 1 1,-1-1 0,0-1 0,0 1 0,0-1-1,-1 0 1,0 0 0,0 0 0,-11 5 0,-11 2 69,0-1 1,-1-1-1,0-1 1,0-1-1,-1-2 1,0-1-1,0-2 1,0-1-1,0-1 0,0-1 1,0-2-1,0-1 1,0-1-1,-57-19 1,58 14-94,-5-1-341,0-1 0,-38-21 0,65 29-108,0 0 0,0 1 0,-1-1 0,1 2-1,-1-1 1,-8-1 0,9 3-1097</inkml:trace>
</inkml:ink>
</file>

<file path=ppt/ink/ink1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27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4736,'-20'4'2304,"11"8"-1024,9-12 2432,0 4-3072,0-1 128,9-3 896,0 0-1,11-3-1919,-6-1 129,18-1 1150,-7 1 129,16 1-512,-8 3 0,10 0-1280,-11 0 0,-9 7-1919,-3 2 127</inkml:trace>
</inkml:ink>
</file>

<file path=ppt/ink/ink1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27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7936,'25'-29'3968,"-11"45"-3200,-10-16 5759,16 9-6399,-3-2 0,8 9-128,-7-3 128,2-3-1280,-6 3 0,9-6-1279,-4-4 127</inkml:trace>
</inkml:ink>
</file>

<file path=ppt/ink/ink1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28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8576,'2'-3'1461,"9"-13"1227,-2 15 6752,-12 23-7264,-5 48-1181,4 0 1,8 134-1,-3-185-992,2 0 0,0 0 1,10 32-1,-11-44-181,0-1 0,1 1 1,0-1-1,1 1 0,-1-1 1,1 0-1,0 0 0,1 0 1,-1-1-1,1 0 1,0 0-1,0 0 0,8 5 1,-12-9-8,0 0 0,1 0 0,-1 0 0,1 0 0,-1 0 0,1-1 0,0 1 1,-1 0-1,1-1 0,0 1 0,-1-1 0,1 1 0,0-1 0,0 0 0,-1 0 0,1 0 1,0 0-1,0 0 0,-1 0 0,1 0 0,0-1 0,0 1 0,-1-1 0,1 1 1,0-1-1,2-1 0,20-7-3165</inkml:trace>
</inkml:ink>
</file>

<file path=ppt/ink/ink1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28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0 13056,'-52'0'6527,"52"52"-8703,0-45 11648,0 9-9472,0-4 0,-5 4-640,0-5 0,-13-7-2432,4 1 128</inkml:trace>
</inkml:ink>
</file>

<file path=ppt/ink/ink1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2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799 20 2432,'0'0'128,"0"0"1,0 0-1,1 0 1,-1 0-1,0 0 0,0 0 1,0 0-1,1 0 1,-1 0-1,0 0 1,0 0-1,0 0 0,1 0 1,-1 0-1,0-1 1,0 1-1,0 0 1,0 0-1,1 0 0,-1 0 1,0 0-1,0-1 1,0 1-1,0 0 1,0 0-1,0 0 0,0-1 1,1 1-1,-1 0 1,0 0-1,0 0 1,0-1-1,0 1 0,0 0 1,0 0-1,0 0 1,0-1-1,0 1 0,0 0 1,0 0-1,0-1 1,0 1-1,0 0 1,0 0-1,0 0 0,-1-1 1,1 1-1,0 0 1,0 0-1,0-1 57,-1 0-1,1 0 1,0 1-1,-1-1 0,1 0 1,0 1-1,-1-1 1,1 1-1,-1-1 1,1 0-1,-1 1 1,0-1-1,1 1 1,-1-1-1,1 1 1,-1 0-1,0-1 0,1 1 1,-1 0-1,0-1 1,0 1-1,1 0 1,-1 0-1,0-1 1,0 1-1,1 0 1,-1 0-1,0 0 1,0 0-1,1 0 0,-1 0 1,0 0-1,-1 1 1,-3-1 241,0 1 1,0-1-1,0 1 0,0 0 1,0 1-1,0-1 1,-7 4-1,-59 38-21,28-15-403,6-5 105,2 2 0,0 2-1,2 1 1,1 1 0,-48 58-1,0-7-110,60-62 77,1 0 1,0 2-1,2 0 1,-26 38-1,21-16-33,2 0-1,2 1 1,2 1 0,2 0-1,1 1 1,-8 64-1,3-21-42,9-54 233,2 1 0,2 0 1,-2 43-1,19 122 851,0-5-626,-13-176-323,2 0 1,0-1-1,2 1 0,0-1 1,1 1-1,10 30 1,-10-40-60,0 0 0,0-1 1,1 0-1,0 0 0,1 0 1,-1-1-1,2 1 0,-1-1 0,1-1 1,0 1-1,0-1 0,0-1 1,1 1-1,15 7 0,51 18 182,-60-27-248,0 1 1,0 1-1,-1 0 0,0 1 0,0 0 1,-1 1-1,1 0 0,13 14 0,-24-20-166,-1 0 1,1 0-1,-1 0 0,0 0 0,0 0 0,0 0 1,0 1-1,0-1 0,0 0 0,0 1 0,-1-1 1,1 1-1,-1-1 0,0 1 0,0-1 0,0 0 0,0 1 1,0-1-1,0 1 0,-1-1 0,1 1 0,-1-1 1,0 1-1,0-1 0,0 0 0,-1 3 0,-2 1-1920,2-11-961,2-2-32</inkml:trace>
</inkml:ink>
</file>

<file path=ppt/ink/ink1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2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2 7552,'0'0'331,"1"0"0,-1 0 0,0-1 0,1 1 0,-1 0 0,0 0 0,1 0 0,-1 0 0,0 0 0,1 0 0,-1 0 0,0 0 0,1 0 0,-1 0 0,0 0 1,1 0-1,-1 0 0,0 0 0,1 0 0,-1 0 0,0 0 0,1 0 0,-1 1 0,0-1 0,1 0 0,-1 0 0,0 0 0,1 1 0,-1-1 0,0 0 0,0 0 0,1 0 0,-1 1 0,0-1 0,1 1 1,1 16 2985,-11 28-2912,8-41 552,-10 41-545,2 1 0,2 0 1,3 0-1,1 1 1,5 71-1,-1-105-434,1-1-1,1 1 0,0-1 1,1 0-1,5 13 1,-7-21-362,0 0 1,0 0-1,0 1 1,1-2-1,0 1 1,-1 0-1,1 0 0,0-1 1,1 1-1,-1-1 1,1 0-1,-1 0 1,1-1-1,0 1 1,9 3-1,2 0-2944</inkml:trace>
</inkml:ink>
</file>

<file path=ppt/ink/ink1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3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20 9472,'-14'0'4736,"9"4"-4992,5-4 6655,0 0-6399,0 0 128,0 5-256,0-5 0,0-5-1536,0 1 128,5-3-1023,0-5 127</inkml:trace>
</inkml:ink>
</file>

<file path=ppt/ink/ink1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3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5760,'5'-4'2816,"18"-1"-768,-18 5 3839,15 0-4735,-2 0 128,15 5 256,-6-1 0,12-1-2176,-10 1 0,17 1 1152,-12-1 128,3-1-2176,-9-3 0,-1-3-1279,-2-1 127</inkml:trace>
</inkml:ink>
</file>

<file path=ppt/ink/ink1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4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0 361 7296,'2'0'3963,"9"0"-1863,-7-1 3207,9-3-4162,0 0-1,0-1 1,20-11-1,-1-3-576,35-27-1,-6 2 931,-38 29-1358,-2-1 1,0-1 0,0-1 0,-2-1 0,0 0-1,-2-1 1,0-2 0,-1 1 0,18-34 0,-42 77-150,1 0 1,1 1 0,1-1-1,1 1 1,0 0 0,2 0 0,2 44-1,16 187-559,-15-243 520,1 4-17,0 8-98,0 1 0,-2 25 1,0-44 105,0 0 1,-1-1-1,0 1 0,1 0 1,-2 0-1,1 0 1,0-1-1,-1 1 1,0 0-1,0-1 1,-1 0-1,1 1 0,-1-1 1,0 0-1,0 0 1,-5 4-1,4-5 24,-1-1 0,1 0-1,-1 0 1,0 0 0,0-1-1,0 1 1,0-1 0,0-1-1,0 1 1,0 0 0,0-1-1,0 0 1,-8-1 0,-69-11-4,80 12 28,1 0 12,-2-1 2,0 0 1,0 0 0,0 0 0,0 1-1,0 0 1,0-1 0,0 1-1,0 0 1,0 0 0,0 1 0,0-1-1,0 1 1,0-1 0,0 1-1,0 0 1,0 0 0,0 1-1,0-1 1,0 0 0,1 1 0,-5 3-1,6-5 2,1 0-1,0 0 0,0 0 0,0 0 1,0 1-1,-1-1 0,1 0 0,0 0 1,0 0-1,0 0 0,0 0 1,-1 1-1,1-1 0,0 0 0,0 0 1,0 0-1,0 1 0,0-1 0,0 0 1,0 0-1,0 0 0,0 1 1,0-1-1,0 0 0,0 0 0,-1 1 1,2-1-1,-1 0 0,0 0 0,0 0 1,0 1-1,0-1 0,0 0 1,0 0-1,0 0 0,0 1 0,0-1 1,0 0-1,0 0 0,0 0 0,0 1 1,1-1-1,10 5 335,16-2 222,63-22 393,-50 10-37,1 1 0,42-2-1,-69 9-1199,1 2-1,-1-1 1,23 5 0,-27-2-510,0-1 1,-1 1 0,1 1-1,-1 0 1,17 9 0,-24-12-2815,-2-1-128</inkml:trace>
</inkml:ink>
</file>

<file path=ppt/ink/ink1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5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4608,'0'0'1517,"10"0"5548,10 2-3783,52 7-1067,-66-6-1947,-1 0 0,0 0 0,1 1 0,-1 0 0,0 0 0,-1 1 0,1-1 0,-1 1 0,0 0 0,0 0 0,0 0 0,-1 1 0,0-1 0,0 1 0,0 0 0,2 9 0,-1-6-114,0-1-1,1 1 1,0-1 0,0 0 0,0 0-1,11 10 1,6 2-23,0 1-1,-2 1 0,0 1 1,-1 1-1,-2 1 0,0 0 1,-2 1-1,16 38 1,49 108 359,-72-153-486,-2 0-1,0 1 1,-2-1-1,0 1 0,2 27 1,-5 102 58,-2-76-17,0-49 27,-1 0 0,0 0 0,-2 1 0,-1-2-1,-1 1 1,-1-1 0,-18 40 0,3-18 163,-2-2 0,-53 73 0,28-48 330,-43 80 1,31-50-396,56-93-1621,4-9-2823,2-5-97,0 4 4462,3-12-3674</inkml:trace>
</inkml:ink>
</file>

<file path=ppt/ink/ink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7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3072,'8'3'394,"0"0"1,0-1-1,1 0 0,14 2 1,-16-3-109,0 0 1,1 0 0,-1 1 0,0 0 0,0 0 0,-1 1 0,14 6-1,-1 3-86,0 1 1,-1 0-1,0 2 0,-1 0 0,0 1 0,-2 0 0,0 1 0,-1 1 0,0 1 0,10 19 0,5 13-102,-2 2 1,34 97-1,-31-64 444,-5 1 1,24 143-1,-41-173-301,-3 0-1,-3 0 1,-1 1 0,-4-1 0,-12 74 0,13-114-249,-2-1 0,1 0 0,-2 0 0,0 0 0,-1 0 0,-1-1 0,0 0 0,-1 0 0,0-1 0,-1 0 0,-1 0 0,0-1 0,-1 0 0,-1-1 0,0-1 0,0 1 0,-1-2 0,0 0 0,-1 0 0,0-2 0,-1 1 0,0-2 0,-25 10 0,-15-1-1442,14-6-214</inkml:trace>
</inkml:ink>
</file>

<file path=ppt/ink/ink1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37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4736,'1'-3'1119,"0"0"1,0 0-1,0-1 1,1 1-1,-1 0 1,1 1-1,0-1 1,0 0-1,3-3 1,26-21 2415,44-12-2334,-63 34 297,-3 1-1262,0 1 0,1 0 0,-1 0 0,1 1 1,0 1-1,-1 0 0,1 0 0,0 1 0,0 0 0,0 1 1,-1 0-1,1 0 0,12 4 0,-19-4-230,0 1-1,0-1 0,0 1 1,-1 0-1,1 0 0,0 1 1,-1-1-1,1 0 1,-1 1-1,0-1 0,0 1 1,0 0-1,0 0 1,0 0-1,-1 0 0,1 0 1,-1 0-1,0 0 0,0 1 1,0-1-1,0 0 1,-1 1-1,1-1 0,-1 0 1,0 1-1,0-1 0,0 1 1,0-1-1,-2 5 1,2-2-8,0-1 0,-1 1 0,0 0 0,0-1 0,0 1 0,-1-1 1,0 0-1,0 1 0,0-1 0,-1 0 0,1 0 0,-1-1 0,0 1 1,-1 0-1,1-1 0,-1 0 0,-6 5 0,-1-1 10,0 0 1,0-1-1,-1-1 0,0 0 0,-1 0 0,1-2 1,-1 1-1,0-2 0,0 1 0,-1-2 0,1 0 1,-16 0-1,168-9 909,-122 7-796,-1 1 0,1 0 0,17 4 0,-29-4-101,-1 0 1,1 1-1,0-1 0,0 1 1,-1 0-1,1 0 1,-1 1-1,0-1 0,1 1 1,-1 0-1,0 0 0,-1 0 1,1 1-1,5 6 1,33 32 42,-39-40-62,1 0 0,-1 1 0,1 0 0,-1 0 0,0 0 0,0 0 0,0 1 0,0-1 0,-1 1 0,0-1 0,1 1 0,-1 0 0,0 0 0,-1 0 0,1 0 0,-1 0 0,0 1 0,0-1 0,0 0 0,-1 1 0,1 5 0,-1-3 101,-1 1-1,0-1 1,0 0 0,0 0 0,-1 1 0,0-1 0,-1 0-1,0-1 1,0 1 0,0 0 0,-1-1 0,0 0 0,0 1-1,0-2 1,-1 1 0,0 0 0,0-1 0,0 0 0,-7 5-1,4-4 61,-1 0 0,0-1-1,0 0 1,0 0 0,0-1-1,-1 0 1,1-1 0,-1 0 0,0-1-1,0 1 1,0-2 0,-21 2-1,-12-5 158,28 1-161,-1 0 0,1 1 1,-1 1-1,-15 2 0,19 4-158,1-1-1819,4-7-2335,4-3 164</inkml:trace>
</inkml:ink>
</file>

<file path=ppt/ink/ink1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1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1 284 2560,'25'-5'5763,"54"-1"-5947,-57 5 514,23 1 81,81 8-1,-84-3 241,0-2 0,61-3-1,-79-3-460,54-4 505,92 4-1,-56 4 138,204-23 0,-285 21-806,1 0 0,-1 3 0,39 6 0,-13-2-23,174 25 57,-133-15 27,154 5 0,533 5 447,-603-26-534,-72-3 0,56-10 0,-2 1 0,-19 12 650,266-34 1,-152 11 720,-43 5-865,55-28-485,-59 23-33,534-42 643,-560 52-635,44 0-99,536 39 107,-500-12 78,-119-15-118,248-31-1,-220 13 131,44-14 48,65-4 612,-138 33 270,-129-1-998,-16 3-273,-1 1 0,0 0 0,1 0 0,-1 1 0,1-1 0,0 0 0,-1 1 0,1 0 0,-1-1 0,1 1 1,0 0-1,-1 0 0,1 1 0,0-1 0,2 1 0,-8 2-2334</inkml:trace>
</inkml:ink>
</file>

<file path=ppt/ink/ink1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6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5 704 4608,'0'0'77,"0"0"1,-1 0-1,1 0 0,0 0 1,0 0-1,0 0 1,0 0-1,-1 0 0,1 0 1,0 0-1,0 0 0,0 0 1,0 0-1,-1 0 1,1 0-1,0 0 0,0 0 1,0-1-1,0 1 1,0 0-1,-1 0 0,1 0 1,0 0-1,0 0 1,0 0-1,0-1 0,0 1 1,0 0-1,0 0 0,0 0 1,-1 0-1,1-1 1,0 1-1,0 0 0,0 0 1,0 0-1,0 0 1,0-1-1,0 1 0,0 0 1,0 0-1,0 0 0,0-1 1,0 1-1,0 0 1,0 0-1,1 0 0,-1 0 1,0-1-1,0 1 1,0 0-1,8-14 3716,13-9-1626,78-31 600,-17 12-1609,-41 18-903,-1-1 0,-1-2 0,-1-2-1,37-36 1,-60 49-174,0 0-1,-1-1 1,-1 0-1,0-1 1,-2-1-1,0 0 0,-1 0 1,-1-1-1,-1 0 1,0-1-1,5-29 1,-6 21 96,-2 9-61,-1 0-1,0-1 1,0-23 0,-3 35-52,1 9-28,6 17-20,4 27-26,-9 3-22,-3 0 0,-1 0 0,-8 48 0,2-16 32,-8 307-512,11-358-390,-1-5-5363,5-23 3705</inkml:trace>
</inkml:ink>
</file>

<file path=ppt/ink/ink1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6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5248,'65'1'7828,"35"-1"-3068,-30-2-4718,94-13-1,-100 2-322,29-3-1407,-34 16-2977,-48 1 2468</inkml:trace>
</inkml:ink>
</file>

<file path=ppt/ink/ink1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6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5376,'1'74'9068,"0"1"-4521,-3 229-3293,-6-265-3065,-1-19-2458,8-18 1773,1-2 43</inkml:trace>
</inkml:ink>
</file>

<file path=ppt/ink/ink1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7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5888,'-5'19'2944,"19"13"-1792,-9-28 5375,10 12-5759,-7-4 128,-8 31 0,0-11 128,6 14-1536,-3-7 128,3 0 256,-6 0 0,17-16-2304,-2 2 1,10-25-129,-8 0 128</inkml:trace>
</inkml:ink>
</file>

<file path=ppt/ink/ink1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7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11520,'-6'-4'5759,"20"8"-9214,-14-4 12414,9-4-9983,-3 4 0,-6 0-4607,0 0 127</inkml:trace>
</inkml:ink>
</file>

<file path=ppt/ink/ink1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7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472 12 4736,'-3'-12'7152,"-14"19"-3707,15-6-3653,-25 15 688,0 0 0,0 2 0,2 1 0,0 1-1,2 1 1,-40 45 0,21-14 22,2 1-1,-41 75 1,70-110-461,2 0 1,0 1 0,1 0 0,1 0-1,1 1 1,0 0 0,2 0 0,0 1-1,2-1 1,0 1 0,1-1 0,1 1-1,1 0 1,0-1 0,2 1 0,1-1-1,0 1 1,1-1 0,2-1-1,0 1 1,1-1 0,19 34 0,-10-22-821,2 0 0,1-2 1,24 28-1,-34-46 380,0-1-1,1 0 1,0 0-1,1-1 1,0-1-1,0 0 1,1-1-1,0 0 1,0-1-1,17 5 1,10 5-2161</inkml:trace>
</inkml:ink>
</file>

<file path=ppt/ink/ink1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8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4480,'1'-1'277,"1"0"0,-1 0 0,1 0 0,0 0 0,-1 0 0,1 0 0,0 0 0,0 0 0,-1 1 0,1-1 0,0 1 0,0-1 0,0 1 0,0 0 0,0 0 0,0-1-1,0 1 1,0 1 0,-1-1 0,1 0 0,0 0 0,3 2 0,4-2 372,1 1-1,0 0 1,-1 1-1,0 0 0,11 4 1,-8 1-497,0 0 0,0 1-1,-1 0 1,0 1 0,0 0 0,-1 1 0,0 0 0,-1 1-1,0 0 1,0 0 0,-1 1 0,-1 0 0,0 0 0,-1 1-1,6 16 1,9 25 598,-3 1-1,13 74 1,-29-120-735,6 26 244,6 21 239,10 106 0,-23-142-511,-1 0 1,0 0 0,-2-1-1,0 1 1,-1 0-1,-1-1 1,-1 1 0,-1-1-1,-10 22 1,4-15-485,-25 41 0,31-58-188,-1 1 1,0-2 0,-1 1-1,-8 8 1,10-15-1620,2-2-149</inkml:trace>
</inkml:ink>
</file>

<file path=ppt/ink/ink1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49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554 21 3712,'-2'-5'626,"2"4"-296,-1 0-1,1 0 1,0 0 0,-1 0 0,1 0 0,0 0-1,-1 0 1,1 1 0,-1-1 0,1 0-1,-1 0 1,0 1 0,1-1 0,-1 0 0,0 1-1,0-1 1,1 1 0,-1-1 0,-1 0 0,-23 13 3072,-23 16-3245,30-19 221,1 1 0,0 0-1,0 1 1,2 1-1,-1 1 1,1 0 0,-18 22-1,-39 60 860,-75 129 1,132-195-1146,0 0 1,2 1 0,1 0 0,2 1-1,0 1 1,3-1 0,-6 47-1,10-57-72,2 1 0,1 1 0,0-1 0,2 0 0,0 0 0,2-1 0,0 1 0,2-1 0,0 0 0,1 0 0,17 35 0,16 14 250,-5-6-3591,-34-64 3269,-1 0-36,0 0 0,0 0 0,0-1 0,0 1 0,0 0 0,0 0 0,0 0 0,1-1 0,-1 1 0,0 0 0,0 0 1,0 0-1,0 0 0,1 0 0,-1 0 0,0-1 0,0 1 0,0 0 0,0 0 0,1 0 0,-1 0 0,0 0 0,0 0 0,1 0 0,-1 0 0,0 0 0,0 0 0,0 0 0,1 0 0,-1 0 0,0 0 0,0 0 0,0 0 0,1 0 0,-1 0 0,0 0 0,0 0 0,0 0 0,1 1 0,-1-1 1,0 0-1,0 0 0,0 0 0,0 0 0,1 0 0,-1 0 0,0 1 0,0-1 0,0 0 0,0 0 0,0 0 0,1 1 0,4-9-2493</inkml:trace>
</inkml:ink>
</file>

<file path=ppt/ink/ink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9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1 139 2816,'1'7'292,"0"1"0,1 0 0,-1-1 0,2 1 0,-1-1 0,1 0 0,0 0 0,1 0-1,8 13 1,14 32 501,-8-4-618,5 14 452,14 65 0,-33-86-24,-10-22-183,6-18-408,-1-1-1,1 0 1,-1 1 0,1-1-1,-1 0 1,1 1 0,-1-1-1,1 0 1,-1 0 0,1 0-1,-1 0 1,1 1 0,-1-1-1,1 0 1,-1 0 0,1 0-1,-1 0 1,1 0 0,-1 0-1,1 0 1,-1-1 0,1 1-1,-1 0 1,1 0 0,-1 0-1,1 0 1,-1-1 0,1 1-1,-1 0 1,1 0 0,-1-1-1,0 0 1,-2-1 21,1 0 1,-1-1-1,1 0 0,0 1 0,0-1 1,0 0-1,0 0 0,0 0 0,1 0 1,-1-1-1,1 1 0,-1-4 0,-13-44 34,14 44-54,-4-9-6,1-1 0,1 1 0,0-1 0,1 0 1,1 0-1,1 0 0,0 0 0,1 0 0,1 0 0,1 0 0,0 0 0,1 1 0,1-1 1,10-22-1,-6 21 8,0 0 0,1 1 1,1 1-1,1-1 0,0 2 1,1 0-1,18-16 0,-24 25-6,1 0 0,0 1-1,0 0 1,0 0-1,0 0 1,1 1 0,0 1-1,0 0 1,0 0-1,0 0 1,0 1-1,1 1 1,-1-1 0,1 1-1,-1 1 1,1 0-1,9 1 1,-9 0 11,-1 0 0,0 0 0,-1 0 1,1 1-1,0 1 0,0-1 0,-1 1 0,1 1 0,-1 0 0,0 0 1,0 0-1,-1 1 0,1 1 0,-1-1 0,0 1 0,0 0 1,9 11-1,-5 0 22,1 1 1,-2 0 0,-1 0-1,0 1 1,-1 1 0,-1-1-1,-1 1 1,-1 0 0,-1 0-1,0 1 1,0 34 0,-3-45-38,1 7-1,-1 2 0,0-1 0,-2 0 1,0 0-1,-1 0 0,0 0 0,-2-1 0,-9 30 0,13-46-48,0-1 0,0 0 0,0 1 0,0-1 0,0 0 0,0 1 0,0-1-1,0 0 1,-1 1 0,1-1 0,0 0 0,0 0 0,0 1 0,0-1 0,-1 0 0,1 0-1,0 1 1,0-1 0,-1 0 0,1 0 0,0 1 0,0-1 0,-1 0 0,1 0 0,0 0-1,-1 0 1,1 0 0,0 1 0,-1-1 0,1 0 0,0 0 0,0 0 0,-1 0 0,1 0-1,0 0 1,-1 0 0,1 0 0,0 0 0,-1 0 0,1 0 0,0 0 0,-1 0 0,1-1-1,0 1 1,-1 0 0,1 0 0,0 0 0,-1 0 0,1 0 0,0-1 0,0 1 0,-1 0-1,1 0 1,0-1 0,0 1 0,0 0 0,-1 0 0,1-1 0,-4-7-1364</inkml:trace>
</inkml:ink>
</file>

<file path=ppt/ink/ink1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0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1 429 6784,'2'0'464,"0"0"0,-1 0-1,1 0 1,0 0 0,0 0 0,0 0 0,0 0 0,0-1 0,0 1-1,0-1 1,0 1 0,-1-1 0,1 0 0,0 0 0,0 0 0,1-1-1,38-25 4730,-14 9-4661,-13 11-459,0-2 0,0 1-1,-1-2 1,0 0 0,-1 0 0,0-1 0,-1-1-1,0 0 1,0 0 0,-2-1 0,1-1-1,-2 1 1,0-1 0,0-1 0,-2 0 0,10-27-1,-11 24-72,-1 1 0,-1 0 0,0-1 0,-2 0 0,0-26 0,-6 28-37,-2 27-26,-3 23 35,8-28 29,1-1-1,-1 1 0,0-1 0,-1 0 0,1 0 0,-1 0 1,0 0-1,-6 7 0,6-8-2,1-1 0,-1 1 0,1 0 0,-1-1 0,1 1 0,1 0 1,-1 0-1,0 1 0,1-1 0,0 0 0,-1 5 0,3 0-34,0 0-1,0 0 1,1 0-1,0 0 1,1 0-1,0 0 1,6 12-1,5 18-268,1 17-1103,12 96 0,-26-148 1341,0 1-1,-1 0 1,1-1 0,-1 1 0,-1 0-1,1-1 1,-1 1 0,1 0 0,-1-1-1,-1 1 1,1-1 0,-1 1 0,0-1 0,1 0-1,-2 1 1,1-1 0,-1 0 0,1-1-1,-1 1 1,0 0 0,0-1 0,-1 1-1,1-1 1,-1 0 0,1 0 0,-1-1 0,0 1-1,0-1 1,-1 1 0,1-1 0,0-1-1,-9 3 1,4-2-23,-40 5-375,46-7 470,0 0 0,1 0 0,-1 0 0,1-1 0,-1 1 0,1-1 0,-1 1 1,1-1-1,-1 0 0,1 0 0,-1 0 0,1 0 0,0-1 0,-1 1 0,1 0 0,-2-3 0,3 3 230,5 0-69,-1 0 0,1 1 1,0-1-1,-1 0 1,1 1-1,0 0 1,0 0-1,-1 0 1,1 0-1,0 1 1,-1 0-1,1-1 1,0 1-1,-1 1 0,4 1 1,10 0 369,25 2 690,48-1 0,-5-10-4062,-62 1 405,-4 0-257</inkml:trace>
</inkml:ink>
</file>

<file path=ppt/ink/ink1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0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27 6656,'-3'0'3328,"6"0"-2560,-3 0 4352,20 0-4864,-6 0 0,23-7 383,-8 4 129,8-6-896,-8 2 0,3 7-512,-4 0 1,-5 0-1409,-3 0 0</inkml:trace>
</inkml:ink>
</file>

<file path=ppt/ink/ink1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0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 7808,'-5'19'3840,"-18"27"-2688,17-38 6015,-8 20-7039,5-1 128,4 24 128,1-8 0,19 12-512,-6-7 0,14-9 256,-4 0 0,-1-19-640,2-1 0,3-15-2176,-4-1 129</inkml:trace>
</inkml:ink>
</file>

<file path=ppt/ink/ink1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1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10624,'0'-19'5248,"23"19"-6016,-12 0 8575,-2 0-7167,-6 0 0,-3 3-128,0 3 128,-9-3-3840,0 1 128,9-4 257,0 0-1</inkml:trace>
</inkml:ink>
</file>

<file path=ppt/ink/ink1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1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5632,'3'2'537,"-1"0"1,1 0 0,-1-1-1,1 0 1,0 1-1,-1-1 1,1 0 0,0 0-1,0-1 1,0 1-1,5 0 1,24 9 3400,-14 2-3695,-1 1 0,-1 1 1,0 0-1,-1 1 0,-1 0 1,0 1-1,-1 1 0,-1 1 1,0-1-1,-1 2 0,10 23 1,-10-16-36,0 1 0,-2 0 1,-1 1-1,-1 0 0,-2 0 1,-1 0-1,2 51 0,-7-61-462,-1 0-1,-1 0 1,0 0-1,-1-1 1,-1 0-1,-1 1 0,0-2 1,-1 1-1,-1-1 1,0 0-1,-2 0 1,1-1-1,-2-1 0,-16 19 1,-23 25-2327</inkml:trace>
</inkml:ink>
</file>

<file path=ppt/ink/ink1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2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573 11 3328,'-1'-1'442,"0"0"1,-1 0-1,1 0 0,0 0 1,-1 0-1,1 1 0,-1-1 1,0 0-1,1 1 0,-1-1 1,0 1-1,1-1 0,-1 1 1,0 0-1,1 0 0,-1 0 1,0 0-1,1 0 0,-1 0 1,-3 1-1,-1 0-31,0 1 1,0 0-1,0 0 0,1 1 1,-1 0-1,-5 3 0,-13 11-657,-40 35 0,51-41 986,3-3-702,-12 10 134,1 0-1,1 2 0,0 0 1,-28 39-1,34-38-42,-41 63 698,-44 94 0,84-147-668,2 0 1,1 1 0,2 1 0,1 0 0,1 0 0,-5 67 0,12-5 53,23 179 0,-18-252-70,0 1 0,2 0-1,0-1 1,2 0-1,0-1 1,1 0-1,2 0 1,0 0-1,1-2 1,1 1 0,15 16-1,-19-25-236,1-1-1,0 0 0,1 0 0,0-1 1,0-1-1,1 0 0,0-1 1,1 0-1,0 0 0,16 5 1,-18-9-495,1 0 0,-1-1 1,0 0-1,1 0 0,0-1 0,-1-1 1,1 0-1,14-2 0,-14-1-2077,-3-1-22</inkml:trace>
</inkml:ink>
</file>

<file path=ppt/ink/ink1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3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12 3328,'20'-9'8223,"-18"9"-8071,0-1 0,0 1-1,0-1 1,1 1-1,-1 0 1,0-1 0,0 1-1,1 0 1,-1 0-1,0 1 1,0-1 0,0 0-1,1 1 1,-1 0-1,0-1 1,0 1 0,0 0-1,0 0 1,0 0-1,0 0 1,0 1 0,0-1-1,-1 0 1,1 1-1,0-1 1,-1 1 0,1 0-1,-1-1 1,1 1-1,-1 0 1,0 0 0,1 2-1,73 179 2260,-72-174-2357,22 42 274,-4 2 0,-1 0-1,15 71 1,1 149 965,-30-206-1029,-4-37-189,-2 1 0,0-1 0,-3 0 0,0 1 0,-2-1 0,-16 56 0,-4-13-81,-50 103-1,68-162-8,-1 1 0,0-1 0,-1-1 0,-1 0 0,0 0 0,-1-1 0,0 0 0,-17 13 0,5-7-74,-1-1 0,-1-2 1,-45 22-1,-2 3-721,13-6-3692,57-33 1985,2-1-171</inkml:trace>
</inkml:ink>
</file>

<file path=ppt/ink/ink1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4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30 117 3584,'4'-9'7119,"19"-9"-5683,-12 10-349,-4 2-771,1 0-1,0 1 0,1 1 0,-1-1 1,14-4-1,21-11 1633,-36 16-1722,0 0 1,1 1-1,-1 0 0,0 0 1,1 1-1,0 0 0,0 0 1,10-1-1,-15 3-166,0 0 1,1 0 0,-1 0-1,1 0 1,-1 0 0,0 1-1,1 0 1,-1 0 0,0-1-1,0 2 1,0-1-1,0 0 1,0 1 0,0-1-1,0 1 1,0 0 0,0 0-1,-1 0 1,1 0-1,-1 1 1,5 4 0,-2 0-47,-1 0 1,1 0-1,-2 1 1,1-1 0,-1 1-1,0 0 1,0 0-1,-1 0 1,0 0-1,-1 0 1,1 0 0,-2 1-1,1-1 1,-1 1-1,0-1 1,-1 0-1,-3 15 1,1-12-24,0 1 1,-1-1-1,-1 0 0,0-1 1,0 1-1,-1-1 0,0 0 0,-1-1 1,0 1-1,0-1 0,-1-1 1,-13 12-1,11-11-24,-20 18 20,-1-1 0,-1-1 0,-54 31 0,83-54 11,-1-1 0,1 0 1,-1 0-1,1 0 1,-1 0-1,1 0 0,-1-1 1,1 1-1,-1-1 0,0 0 1,1 0-1,-1-1 1,1 1-1,-6-2 0,8 2 9,0 0-1,0-1 0,0 1 1,0-1-1,-1 0 1,1 1-1,0-1 0,0 0 1,0 0-1,1 1 0,-1-1 1,0 0-1,0 0 1,0 0-1,1 0 0,-1 0 1,0 0-1,1 0 0,-1 0 1,1-1-1,-1 1 1,1 0-1,0 0 0,-1 0 1,1-1-1,0 1 0,0 0 1,0 0-1,0-1 1,0 1-1,0 0 0,0 0 1,0 0-1,1-1 0,-1 1 1,0 0-1,1 0 0,-1 0 1,1-1-1,-1 1 1,1 0-1,0 0 0,0-1 1,0 1 19,0 0-1,-1 0 1,1 0 0,0 0 0,0 1-1,0-1 1,0 0 0,0 1 0,0-1 0,0 0-1,0 1 1,0-1 0,0 1 0,0-1 0,0 1-1,0 0 1,1 0 0,-1-1 0,0 1 0,0 0-1,0 0 1,0 0 0,1 0 0,-1 0 0,0 0-1,0 1 1,0-1 0,0 0 0,1 0 0,-1 1-1,0-1 1,0 1 0,0-1 0,0 1 0,0 0-1,1 0 1,43 26 758,-41-24-730,9 5 118,2 0 1,-1-1-1,1-1 1,0-1-1,0 0 1,0-1-1,1 0 1,0-1-1,0-1 1,25 0-1,-11 1-427,45 9-1,-73-11-35,0 0 0,0-1 0,1 0 0,-1 1 0,0-1 0,0 0 0,0 0 0,0 0 0,0 0 0,0 0 0,0-1 0,0 1 0,4-2 0,8-4-2803</inkml:trace>
</inkml:ink>
</file>

<file path=ppt/ink/ink1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5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 5248,'-3'-11'2560,"6"11"-128,-3 0 1408,11 0-3200,-2 0 128,9 0 511,-4 0 129,20 0-1664,-11 0 0,14 4 1024,-3-1 0,3 1-640,-5-4 128,7-4-1152,-10 1 0,-3 6-1663,-1 1-1</inkml:trace>
</inkml:ink>
</file>

<file path=ppt/ink/ink1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5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7168,'14'-7'3584,"24"7"-2688,-30 0 5247,16 0-5759,-5 0 0,10 0 128,-6 0 128,0 0-896,-4 0 0,13 0-384,-7 0 0,-7-4-1791,2 4-1</inkml:trace>
</inkml:ink>
</file>

<file path=ppt/ink/ink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1:59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21 315 2048,'5'1'195,"0"0"0,-1 0 0,1-1 0,0 1 0,0-1 0,0 0 0,-1-1 0,1 1 0,0-1 0,0 0-1,-1 0 1,9-4 0,57-29 1634,-40 17-1435,-17 11-246,-1-1 0,1 0 0,-1-1 0,-1 0 0,1-1 1,-1 0-1,-1-1 0,0 0 0,0 0 0,-1-1 0,-1-1 0,0 1 0,0-1 0,-1-1 0,0 0 0,5-14 0,-12 25-114,1 0 0,-1 0 0,1 0 0,-1 1 0,0-1 0,0 0 0,0 0 0,0 0 0,0 0 0,0 0 0,0 1 0,0-1 0,-1 0 0,1 0 0,-1 0 0,0 1 0,1-1 0,-1 0 0,0 0 0,0 1 0,0-1 0,0 1 0,0-1 0,-2-1 0,0 0 4,-1 1 0,1-1 0,-1 1 0,0 0 0,0 0 0,0 0 0,0 0 0,0 1-1,0 0 1,-6-2 0,-3 1 11,-1 0-1,0 1 1,0 0-1,0 1 0,-22 2 1,26 0-41,0 1 1,0 0 0,0 0-1,1 1 1,-1 0-1,1 1 1,0 0 0,0 0-1,1 1 1,0 0-1,0 1 1,0 0 0,1 0-1,0 0 1,0 1 0,1 0-1,0 1 1,0-1-1,1 1 1,0 0 0,0 0-1,1 1 1,1 0-1,-1-1 1,-1 12 0,1-7 0,1 1-1,1-1 1,0 0 0,1 1 0,0-1 0,1 1 0,1-1 0,0 1 0,1-1 0,1 0-1,0 1 1,1-1 0,0-1 0,1 1 0,1-1 0,0 1 0,10 14 0,-6-15-82,1 0 0,0-1 0,1 0 1,0-1-1,1 0 0,0-1 1,1-1-1,0 0 0,0-1 0,29 12 1,-33-15-7,0-2-1,0 1 1,0-1 0,0-1 0,0 0 0,1-1 0,-1 1-1,1-2 1,-1 0 0,1 0 0,-1-1 0,1 0 0,-1-1 0,0 0-1,1 0 1,-1-1 0,0-1 0,13-6 0,9-9-1329</inkml:trace>
</inkml:ink>
</file>

<file path=ppt/ink/ink1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6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3072,'11'-4'1536,"-8"8"256,-3-4 1664,14 3-3072,-5-3 128,6 0 640,-5 0 0,8 0-1408,-4 0 128,20-3 768,-11-1 0,14 4-768,-8 0 128,8 4-1792,-8-1 128</inkml:trace>
</inkml:ink>
</file>

<file path=ppt/ink/ink1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7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2944,'14'0'1408,"29"0"-512,-34 0 256,28-7-1280,-9-1 128,24-8-1152,-15 8 0,15 0 1024,-13 0 0</inkml:trace>
</inkml:ink>
</file>

<file path=ppt/ink/ink1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7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6016,'1'74'11170,"1"1"-8842,1 63-2493,-3-118 399,1 1 0,1-1 0,0 0 0,2 0 0,0 0 0,13 32 0,-15-46-301,1 0 0,0-1 0,0 1 0,0-1 0,1 1 0,0-1 0,0-1 0,0 1 0,1 0 0,-1-1 0,7 5 0,-7-7-165,0 0 1,1 0 0,-1 0 0,0 0 0,1-1-1,-1 1 1,1-1 0,-1-1 0,1 1-1,-1 0 1,1-1 0,0 0 0,-1 0 0,1-1-1,-1 1 1,1-1 0,5-1 0,29-12-2222,-1-5-107</inkml:trace>
</inkml:ink>
</file>

<file path=ppt/ink/ink1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29:58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59 8576,'-34'-4'4224,"49"4"-5888,-15 0 7935,14-12-6015,0 1 0,0-1 0,-5 4 0,2 3-2176,-8 2 129,-3 3-385,-9-4 0</inkml:trace>
</inkml:ink>
</file>

<file path=ppt/ink/ink1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0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923 0 3072,'-42'5'6225,"32"-1"-6145,0 0 0,0 0-1,1 1 1,0 0 0,0 1 0,-15 11 0,-113 75 990,-15 11-174,127-84-752,2 1 0,1 1 1,0 2-1,-20 25 1,-155 254 1686,140-208-1209,40-64-462,1 1 1,2 1 0,1 0-1,1 1 1,-11 55 0,13-35 108,2 1 0,-2 103-1,10-116-14,1-1 0,2 0 0,2 0 0,2 0 0,1-1 0,2 0-1,2-1 1,1 0 0,23 44 0,-2-17 90,-18-31-163,1-1 0,2-1 0,2 0 0,0-2 0,32 35-1,-35-47-63,1 0-1,37 26 0,-47-38-83,0-1 1,0 0-1,1-1 1,0 0-1,0 0 0,0-1 1,0-1-1,0 1 1,14 0-1,-16-2 467,7-1-3288,-15 0 2626,0-1 0,1 1 0,-1-1 0,0 1 0,1-1 0,-1 1 0,0-1-1,0 1 1,0-1 0,0 1 0,1-1 0,-1 1 0,0-1 0,0 0 0,0 1 0,0-1 0,0 1-1,0-1 1,0 1 0,0-1 0,0 1 0,-1-1 0,1 1 0,0-1 0,0 1 0,0-1 0,-1 0 0,-3-18-2526</inkml:trace>
</inkml:ink>
</file>

<file path=ppt/ink/ink1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1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16 2816,'-7'-13'4758,"5"10"-1227,1 8-1165,-2 12-2504,-43 269 7025,40-242-6350,3-24-373,1 0 1,0 1-1,2-1 1,0 0 0,2 1-1,5 32 1,-6-50-232,0 0 1,0 0 0,0 0-1,0-1 1,0 1 0,1 0-1,-1-1 1,1 1 0,0-1 0,-1 0-1,1 0 1,0 1 0,0-1-1,1 0 1,-1-1 0,0 1-1,1 0 1,-1-1 0,1 1-1,0-1 1,-1 0 0,1 0-1,0 0 1,0 0 0,-1 0-1,1 0 1,0-1 0,0 0-1,0 1 1,0-1 0,0 0 0,0-1-1,0 1 1,0 0 0,4-2-1,12-2-1006,-2 0 0,1-1 0,-1-1 0,23-11 0,-35 15 869,55-25-2484</inkml:trace>
</inkml:ink>
</file>

<file path=ppt/ink/ink1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2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9472,'-19'16'4736,"19"-2"-5376,0-8 9087,0 1-8319,0-4 0,5 1-384,-2 1 0,8-5-2432,-2-9 128</inkml:trace>
</inkml:ink>
</file>

<file path=ppt/ink/ink1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2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435 1 2688,'-4'0'647,"0"0"0,1 1 0,-1-1 0,0 1 0,0 0 0,1 0 0,-1 1 0,1-1 0,-7 4 0,-31 27 1796,20-9-2257,-27 40 1,23-30 1279,-45 49-142,-38 49-88,96-114-1041,1 0 0,0 1 0,2 0 0,0 1 0,1 0 0,-6 20 0,13-31-102,-1 0 0,1 1 0,1-1 0,-1 1 0,1-1 0,1 1 0,0-1 0,0 1 0,1-1 0,0 0 0,0 1 0,1-1 0,0 0 0,0 0 0,1-1 0,6 11 0,7 8 205,1 0 0,1-1 0,28 27 0,129 115-292,-48-63-4769,-98-79 2310</inkml:trace>
</inkml:ink>
</file>

<file path=ppt/ink/ink1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3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4480,'10'-2'6713,"5"2"-3406,49 10-3300,-39-6 419,13 3 125,0 1 0,0 2 1,-1 2-1,-1 1 0,44 23 1,-65-29-454,0 1 0,-1 1 0,0 0 0,0 1 0,-1 0 0,-1 1 0,1 1 0,-2 0 0,0 0 0,0 1 0,-1 1 0,-1 0 0,0 0 0,12 28 0,-18-32-85,0 0-1,0 0 0,-1 0 0,-1 0 0,1 0 1,-2 1-1,1-1 0,-1 0 0,-1 0 1,0 1-1,-1-1 0,-2 12 0,-1-6 79,-1-1 0,0-1-1,0 1 1,-1-1 0,-1-1 0,-1 1 0,-12 14-1,0-3-358,0-1 0,-44 36 0,-47 25-4164,88-72 2000,4-4-128</inkml:trace>
</inkml:ink>
</file>

<file path=ppt/ink/ink1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4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98 3712,'-1'-1'237,"1"0"0,-1 0 1,1 0-1,-1 0 0,1 0 0,0 0 1,0 0-1,-1 0 0,1 0 1,0 0-1,0 0 0,0 0 0,0 0 1,0 0-1,0 0 0,1 0 0,-1 0 1,0-1-1,1 1 0,-1 0 0,0 0 1,1 0-1,-1 1 0,1-1 0,-1 0 1,1 0-1,0 0 0,-1 0 0,1 0 1,0 1-1,0-1 0,0 0 1,-1 1-1,1-1 0,0 0 0,0 1 1,0-1-1,2 0 0,15-15-146,-13 12 12,0 0 0,0 0 0,0 0 0,1 1 1,-1-1-1,1 2 0,-1-1 0,1 0 0,0 1 0,0 0 1,1 1-1,-1-1 0,0 1 0,8 0 0,17-3 517,45 2-1,-65 2-568,3 0 96,-1 1 1,0 0-1,0 1 1,20 5-1,-29-6-124,0 0 0,0 0 0,-1 1 0,1 0 0,0-1 0,-1 1 0,1 0 0,-1 1 0,1-1 1,-1 1-1,0-1 0,0 1 0,0 0 0,0 0 0,-1 0 0,1 1 0,2 5 0,-3-6-19,-1-1 0,0 1 0,0 0 0,-1-1 1,1 1-1,-1 0 0,1 0 0,-1-1 0,0 1 0,0 0 0,0 0 0,0 0 1,0 0-1,-1-1 0,1 1 0,-1 0 0,0 0 0,0-1 0,0 1 1,0-1-1,0 1 0,-1-1 0,1 1 0,-1-1 0,0 0 0,-3 5 1,-5 2-5,-1 0-1,0 0 1,-1-1 0,-18 11 0,21-14-22,0 0 0,0 1 0,1 0 0,0 0 0,-13 13-1,22-18 27,-1-1-1,1 1 0,-1-1 0,1 1 0,-1-1 0,1 1 0,-1-1 0,1 1 0,-1-1 0,1 0 0,-1 1 0,1-1 0,0 0 0,-1 1 0,1-1 0,0 0 0,-1 0 0,1 1 0,0-1 0,-1 0 0,1 0 0,0 0 0,-1 0 0,1 0 0,0 0 0,-1 0 0,1 0 0,0-1 1,-1 1-1,2 0 0,30 0 30,3-4 21,-9 0 104,0 1-1,0 2 1,48 3 0,-66-1-115,-1 1-1,1 0 1,0 0-1,-1 0 1,1 1-1,-1 0 1,0 0 0,1 1-1,-2 0 1,1 0-1,0 1 1,-1 0-1,0 0 1,0 0-1,-1 1 1,10 12-1,-12-14-24,0 1-1,0 0 0,-1 1 1,0-1-1,0 0 0,0 1 0,-1-1 1,1 1-1,-1 0 0,-1-1 0,1 1 1,-1 0-1,0-1 0,0 1 0,-1 0 1,1-1-1,-1 1 0,-1 0 1,1-1-1,-1 1 0,0-1 0,0 0 1,-6 10-1,3-5-2,0-1 0,-1 0 1,0 0-1,-1-1 0,0 1 0,0-2 1,0 1-1,-1-1 0,-1 0 0,1 0 1,-19 10-1,8-8-38,0-1 1,-1-1-1,0 0 1,0-2-1,0 0 1,-39 3-1,-21-7-2571,51-4 269</inkml:trace>
</inkml:ink>
</file>

<file path=ppt/ink/ink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0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219 995 3456,'1'-1'58,"-1"0"0,0 1 0,1-1 1,-1 0-1,1 0 0,-1 0 0,1 1 0,-1-1 1,1 0-1,-1 1 0,1-1 0,0 0 0,-1 1 0,1-1 1,0 1-1,-1-1 0,1 1 0,0-1 0,0 1 1,0 0-1,-1-1 0,1 1 0,0 0 0,0 0 0,0-1 1,0 1-1,0 0 0,0 0 0,0 0 0,-1 0 1,1 0-1,0 0 0,1 1 0,26-8 1569,-2-9-1365,-1-1 0,24-22 0,-8 6 40,-10 8-107,-1-1 0,-2-1 0,-1-2 1,0 0-1,-3-2 0,40-64 0,-51 73-60,-1-1 0,-1 0 0,-1-1 0,-1 0 0,-1 0 0,-1-1 0,-1 1 0,-2-2 0,0 1 1,-2 0-1,-1-42 0,-2 55-106,0 0 0,-1 1 0,-1-1 0,0 1 0,-1 0 0,0 0 1,0 0-1,-1 0 0,-1 1 0,0 0 0,0 0 0,-1 0 0,0 1 1,-1 0-1,0 0 0,0 1 0,-18-14 0,12 12-28,-1 1 0,1 1-1,-1 0 1,-1 1 0,1 1-1,-1 0 1,-1 1 0,1 0 0,0 2-1,-1 0 1,-30-1 0,16 2-19,1 2 0,-1 1 0,0 2-1,-38 7 1,59-8 15,1 1 0,-1 0 0,1 0 0,0 1 0,1 0 0,-1 0 0,0 1 0,1 0 0,0 1-1,1 0 1,-1 0 0,1 0 0,0 1 0,0 0 0,1 1 0,0-1 0,1 1 0,-6 10 0,2 0 2,2 1 0,0 1-1,1-1 1,-7 40 0,-3 87 28,15-109 58,2 0-1,2 0 1,1 0-1,1-1 1,2 0 0,2 0-1,1 0 1,2-1 0,24 49-1,1-12 179,2-2 0,4-1 1,64 77-1,-76-108-110,41 41 0,-58-65-112,1-1 1,1 0-1,0-2 0,0 1 1,29 13-1,-42-24-106,-1 1 0,1-1 0,0 0 0,-1-1 0,1 1 1,0 0-1,0-1 0,0 1 0,0-1 0,0 0 0,0 0 0,-1 0 0,1-1 0,0 1 0,0-1 0,0 1 0,0-1 0,0 0 0,-1 0 0,1 0 0,0 0 0,3-3 0,0 0-283,-1-1 0,0 1-1,0-1 1,-1 0-1,0 0 1,0-1 0,0 1-1,5-11 1,10-25-1337</inkml:trace>
</inkml:ink>
</file>

<file path=ppt/ink/ink1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5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10 106 3072,'0'0'80,"-1"0"1,1 0-1,0 0 0,-1 0 0,1 0 1,0 0-1,0 0 0,-1 0 1,1 0-1,0 0 0,-1 0 1,1 0-1,0 0 0,-1 0 0,1 0 1,0 0-1,-1-1 0,1 1 1,0 0-1,0 0 0,-1 0 1,1 0-1,0-1 0,0 1 1,-1 0-1,1 0 0,0-1 0,0 1 1,0 0-1,-1 0 0,1-1 1,0 1-1,0 0 0,0-1 1,0 1-1,0-1 0,5-11 3163,20-8 36,-15 17-3140,0 0-1,1 2 1,-1-1-1,1 1 1,0 1 0,-1 0-1,12 1 1,18 0 608,250-33 509,-112 9-5413,-130 19 2109</inkml:trace>
</inkml:ink>
</file>

<file path=ppt/ink/ink1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06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1 542 4352,'21'-10'2999,"0"-1"0,27-18 0,-29 17-2571,0 0 0,0 2 0,27-12 0,-27 15-211,-1-1 0,-1 0 1,1-2-1,-1 0 0,-1-1 0,0 0 1,-1-1-1,0-1 0,-1-1 0,0 0 1,-1-1-1,13-18 0,-17 20-141,-1-1-1,0-1 1,0 1-1,-2-1 1,0 0-1,0 0 1,-1-1-1,-1 0 0,-1 0 1,-1 0-1,0 0 1,0 0-1,-2-1 1,0 1-1,-3-17 1,-1 27 35,-1 15-33,-3 15-33,5-5-45,1 0 0,1 0 0,1 1 0,3 26 0,0 8 0,-4 71-4,3 133-525,6-189-179,-5-53 327,-1-1 1,0 1 0,-1-1 0,-1 1-1,0 0 1,-4 17 0,3-30 286,0-1 0,0 1 0,0-1 0,0 1 0,-1-1 0,1 0 0,-1 0 0,0 0 0,0 0 0,0 0 1,0 0-1,0 0 0,0 0 0,0-1 0,-1 1 0,1-1 0,0 0 0,-1 0 0,1 0 0,-1 0 0,0 0 1,1 0-1,-6 0 0,-7 2-381,-1 0-1,-27 0 1,39-3 379,-89 0-1290,85-1 1393,0 0-1,0 0 0,1-1 0,-1 0 1,0-1-1,0 0 0,1 0 0,0 0 1,-10-6-1,16 8 40,1 1-1,-1 0 1,1-1-1,-1 1 1,1-1 0,-1 1-1,1-1 1,-1 1 0,1-1-1,0 1 1,-1-1-1,1 1 1,-1-1 0,1 0-1,0 1 1,0-1-1,-1 0 1,1 1 0,0-1-1,0 0 1,0 1 0,0-1-1,0 0 1,0 1-1,0-1 1,0 0 0,0 1-1,0-1 1,0 0-1,0 1 1,1-1 0,-1 0-1,0 1 1,0-1-1,1 0 1,-1 1 0,0-1-1,1 1 1,-1-1 0,1 1-1,-1-1 1,1 1-1,-1-1 1,1 1 0,-1-1-1,1 1 1,-1 0-1,1-1 1,-1 1 0,1 0-1,0-1 1,-1 1 0,1 0-1,0 0 1,-1-1-1,1 1 1,0 0 0,42-15 1447,24 3 553,109-6 0,-125 17-3698,61 7 1,-79-2-674</inkml:trace>
</inkml:ink>
</file>

<file path=ppt/ink/ink1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17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2560,'0'-1'157,"0"1"-1,0 0 1,0 0 0,0-1-1,-1 1 1,1 0 0,0 0-1,0 0 1,0-1-1,0 1 1,0 0 0,0 0-1,0-1 1,0 1 0,0 0-1,0 0 1,0-1 0,0 1-1,0 0 1,0 0 0,0-1-1,1 1 1,-1 0 0,0 0-1,0-1 1,0 1 0,0 0-1,0 0 1,0 0 0,1-1-1,-1 1 1,0 0 0,0 0-1,0 0 1,1 0 0,-1-1-1,0 1 1,0 0 0,1 0-1,-1 0 1,0 0 0,0 0-1,0 0 1,1 0 0,-1 0-1,0 0 1,0 0-1,1 0 1,-1 0 0,0 0-1,0 0 1,1 0 0,-1 0-1,1 0 1,25 3 1867,26 12-1528,-40-12-259,0 0 0,1-1 1,0 0-1,-1 0 0,1-2 0,0 0 1,0 0-1,0-1 0,19-4 1,5-2-1036,-1-2-1,36-14 1,-35 7-1100,-7-3-150</inkml:trace>
</inkml:ink>
</file>

<file path=ppt/ink/ink1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18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1 143 3200,'3'-6'914,"1"0"0,0 0 0,1 1 1,-1-1-1,1 1 0,0 0 0,7-6 0,-1 3-173,0 1-1,1 0 0,15-8 0,9 0-200,62-17 1,-88 29-355,-2 1-38,1 1 1,-1-1 0,1 2-1,-1 0 1,1 0-1,-1 0 1,1 1-1,-1 0 1,1 1 0,-1 0-1,0 0 1,12 5-1,-13-4-104,-1-1-1,0 1 0,0 0 0,0 1 1,0 0-1,0-1 0,-1 2 0,1-1 1,-1 1-1,0 0 0,-1 0 0,1 0 0,-1 0 1,0 1-1,0 0 0,2 7 0,-5-10-18,-1 1-1,0-1 1,1 1-1,-2 0 1,1-1-1,0 1 1,-1-1-1,0 1 1,0-1-1,0 1 1,0-1-1,0 0 1,-1 1-1,1-1 0,-1 0 1,0 0-1,0 0 1,0 0-1,-1-1 1,1 1-1,0 0 1,-6 3-1,-2 4 68,0-1 1,0 0-1,-1-1 0,-18 11 0,-1-5 107,0 0-1,-53 14 1,77-26-155,33-5 84,-1 1 0,1 1 0,0 2 0,0 0 0,0 2 0,-1 1 0,1 1 0,-1 2 0,43 15 0,-53-14-74,-1 0 0,0 1 0,0 1 0,-1 0 0,0 1 0,-1 0 0,0 1 0,0 1 0,-2 0 0,0 1 0,0 0 0,-1 0 0,-1 1 0,0 0 0,-1 1 0,6 17 0,-13-30 7,0 1 0,0 0 0,0-1 1,-1 1-1,0-1 0,1 1 0,-1 0 1,0-1-1,-1 1 0,1 0 0,-1-1 1,1 1-1,-1 0 0,0-1 0,-1 1 1,1-1-1,-1 0 0,1 1 0,-1-1 1,0 0-1,0 0 0,0 0 0,-1 0 1,1 0-1,-1-1 0,1 1 0,-1-1 1,0 1-1,0-1 0,-5 3 0,-9 5 238,0-1 0,-1 0-1,-1-1 1,-28 8 0,21-9-125,-1-1 1,0-2-1,0 0 1,0-2-1,0-1 1,-1-1-1,1-2 1,0 0-1,0-2 1,-39-11 0,50 10-663,0-1 0,-1-1 1,2-1-1,-1 0 1,1-1-1,-17-13 0,27 19-1792,10 5-816,4 2-231</inkml:trace>
</inkml:ink>
</file>

<file path=ppt/ink/ink1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19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16 5888,'-4'-16'4779,"5"22"3741,2 14-2570,-3-6-8410,9 186 5874,-6-178-3353,1 1 0,1-1 0,1-1-1,0 1 1,2-1 0,16 32 0,-22-49-254,1 0 0,-1-1 1,0 1-1,1-1 0,0 0 1,-1 0-1,1 0 0,1 0 1,-1 0-1,0-1 0,1 1 1,-1-1-1,1 0 0,0 0 1,0 0-1,0-1 0,0 1 1,0-1-1,0 0 0,0 0 1,0 0-1,0-1 0,0 0 1,1 1-1,-1-1 0,0-1 1,0 1-1,0-1 0,1 1 1,-1-1-1,7-3 0,28-8-3135</inkml:trace>
</inkml:ink>
</file>

<file path=ppt/ink/ink1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19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 10112,'-15'-19'4992,"19"19"-4864,-4 0 7551,0 0-7167,0 0 0,0 0-512,0 0 128,0 0-2048,5 9 128,-5-6-1024,6 4 1</inkml:trace>
</inkml:ink>
</file>

<file path=ppt/ink/ink1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0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269 0 4480,'-24'17'8773,"4"11"-5325,-12 41-3907,13-26 1902,-111 199 925,124-232-2277,0 0 0,1 1 0,0-1 0,1 1 0,0 0 0,0 0 0,1 0 0,1 1 0,0-1 0,1 1 0,0-1 0,0 1 0,2 0 0,-1-1 0,1 1 0,1-1 0,0 1 0,1-1 0,0 0 0,1 0 0,0 0 0,0 0 0,1-1 0,1 1 0,0-1 0,0-1 0,1 1 0,0-1 0,10 10 0,18 18 344,64 54 0,0-16-3993,-97-74 3280,-1 0-1,1 0 1,-1 0-1,1 0 0,-1-1 1,1 1-1,-1 0 1,1-1-1,0 0 1,-1 1-1,1-1 0,0 0 1,0 0-1,-1 0 1,1 0-1,1 0 1,15-3-2538</inkml:trace>
</inkml:ink>
</file>

<file path=ppt/ink/ink1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0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5504,'7'2'1595,"0"1"-1,-1-1 1,0 1 0,1 1 0,-1-1-1,6 6 1,4 0-535,-7-3-785,-1 0 0,0 0 0,0 0-1,0 1 1,-1 1 0,0-1 0,0 1-1,-1 0 1,6 10 0,9 16-92,15 37 0,-27-52 522,0 0-578,-1 0-1,-1 1 1,-1 0-1,-1 0 1,-1 1 0,0-1-1,-2 1 1,0-1 0,-2 1-1,0 0 1,-1 0-1,-1 0 1,-1-1 0,-8 32-1,0-16-374,-2 0 0,-1-1 0,-2 0 0,-1-2 0,-2 1 0,-1-2 0,-27 32 0,35-53-2994,12-11 3150,0 0 0,-1 0 0,1 0 0,0 0 0,0 0 0,-1 0 1,1 0-1,0 0 0,0 0 0,-1 0 0,1-1 0,0 1 0,0 0 0,-1 0 1,1 0-1,0 0 0,0 0 0,0 0 0,-1-1 0,1 1 0,0 0 0,0 0 1,0 0-1,-1 0 0,1-1 0,0 1 0,0 0 0,0 0 0,0-1 0,0 1 1,0 0-1,-1 0 0,1-1 0,0 1 0,0 0 0,0 0 0,0-1 0,0 1 1,0 0-1,0 0 0,0-1 0,0 1 0,0 0 0,0 0 0,0-1 1,0 1-1,1 0 0,-1-1 0,3-8-2745</inkml:trace>
</inkml:ink>
</file>

<file path=ppt/ink/ink1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1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2 166 4224,'0'-1'156,"0"1"0,-1-1 0,1 1 0,0-1 1,0 1-1,0-1 0,-1 1 0,1-1 0,0 0 0,0 1 1,0-1-1,0 1 0,0-1 0,0 1 0,0-1 0,0 0 1,0 1-1,1-1 0,-1 1 0,0-1 0,0 1 0,0-1 0,1 1 1,-1-1-1,0 1 0,1-1 0,-1 1 0,0-1 0,1 0 1,21-27 4229,29-21-956,-33 36-2702,1 1 1,-1 1-1,24-10 0,-38 19-627,0 0 0,1 0 0,-1 0 0,1 1 0,-1-1 0,1 1 0,0 0 0,-1 1 0,1-1 0,0 1 0,0 0 0,0 0 0,0 0 0,-1 1 0,1 0 0,0 0 0,0 0 0,-1 0 0,1 1 0,7 3 0,-11-3-79,0 0-1,1 0 1,-1 0-1,0 0 1,0 0-1,0 0 1,0 0-1,0 0 1,0 0-1,-1 1 1,1-1-1,-1 0 0,1 0 1,-1 1-1,0-1 1,0 0-1,0 1 1,0-1-1,-1 0 1,1 1-1,0-1 1,-1 0-1,-1 4 1,-20 58 187,21-61-187,-11 27 111,-2-1 0,-17 27 0,26-46-107,-2-1 0,1 0 0,-2 0 1,1-1-1,-1 0 0,0 0 0,-1 0 1,1-1-1,-13 7 0,18-13-32,1 0-1,0 0 0,0-1 0,0 1 1,-1 0-1,1-1 0,0 0 1,-1 0-1,1 1 0,-1-1 1,1 0-1,0-1 0,-1 1 0,1 0 1,0-1-1,-1 1 0,1-1 1,0 0-1,0 0 0,0 0 0,-1 0 1,1 0-1,0 0 0,0-1 1,1 1-1,-1-1 0,0 1 1,0-1-1,1 0 0,-1 1 0,1-1 1,-1 0-1,1 0 0,-2-3 1,4 8-5,4 6 128,16 4 255,1-1 0,0-1 0,0-1-1,43 13 1,-55-20-268,1 0-1,0-1 0,-1 0 1,1-1-1,0-1 1,0 1-1,-1-1 0,1-1 1,0 0-1,0-1 1,-1 0-1,1 0 0,13-6 1,-10 1-140,0 1 0,-1-2 0,0 0-1,-1 0 1,1-2 0,-1 1 0,-1-1 0,0-1 0,-1 0 0,0-1 0,0 0 0,12-21 0,-21 31-218,0 0 1,1 0 0,-1-1 0,0 1-1,0 0 1,-1-1 0,1 1 0,0-1 0,-1 1-1,0-1 1,1 1 0,-1-1 0,0-4-1,0 4-190,0-15-2884</inkml:trace>
</inkml:ink>
</file>

<file path=ppt/ink/ink1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7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2944,'10'0'9198,"44"3"-7900,-41-2-965,31 2 588,57-3 1,101-4-404,-31 1-759,-29 3-3599,-122 0 1899</inkml:trace>
</inkml:ink>
</file>

<file path=ppt/ink/ink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1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1 378 2688,'0'-4'191,"-1"-1"-1,1 0 1,0 1 0,1-1 0,-1 0-1,1 1 1,0-1 0,0 1 0,0-1-1,1 1 1,-1 0 0,1-1-1,0 1 1,0 0 0,1 0 0,-1 0-1,1 0 1,6-6 0,8-9 406,2 0 0,23-19 0,-25 24-594,7-6 85,0 1 0,1 2 0,0 0 0,2 2 0,0 0 0,1 2 0,35-11 0,-51 20-18,22-9 36,0 3 0,0 0 1,1 3-1,1 0 0,37-1 0,-64 8-94,-1 0 0,1 1-1,0 0 1,-1 0 0,1 0 0,-1 1-1,1 1 1,-1-1 0,0 1 0,0 1-1,0 0 1,0 0 0,-1 0 0,0 1-1,0 0 1,0 0 0,0 1 0,-1 0-1,0 0 1,0 0 0,0 1 0,-1 0-1,0 0 1,-1 1 0,1-1 0,4 13-1,-4-6 16,0 0 0,-1 1 0,0 0 0,-1-1-1,-1 1 1,0 0 0,-1 1 0,-1-1 0,0 0-1,-1 0 1,-1 0 0,-4 18 0,3-16 3,-1-1 1,-1 0-1,-1 0 0,0 0 1,-1-1-1,-1 1 1,-1-2-1,0 1 0,0-1 1,-21 22-1,21-27-22,-1 0-1,0 0 1,0-1-1,-1-1 1,1 1 0,-2-2-1,1 0 1,-1 0 0,0-1-1,0 0 1,-1-1-1,1-1 1,-26 4 0,35-7-81,-1 0-1,1 0 1,-1-1 0,1 1 0,0-1 0,0 0 0,-1 0 0,1-1-1,0 1 1,0 0 0,0-1 0,0 0 0,0 0 0,1 0 0,-1 0-1,0 0 1,1-1 0,0 1 0,-1-1 0,1 1 0,0-1 0,0 0-1,1 0 1,-1 0 0,1 0 0,-1 0 0,1 0 0,0 0 0,0 0-1,0-1 1,0 1 0,1 0 0,0-1 0,-1-5 0,12-26-1207</inkml:trace>
</inkml:ink>
</file>

<file path=ppt/ink/ink1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7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3584,'1'41'7642,"0"4"-4096,-2 156-1977,-5-76-966,6-71-4342,0-51 1670</inkml:trace>
</inkml:ink>
</file>

<file path=ppt/ink/ink1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8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0 104 4480,'6'-7'1601,"-1"0"0,1 0 0,0 0 0,10-8 1,-9 9-1136,1 0 0,0 1 0,1 0 0,-1 0 0,1 1 0,13-5 0,-5 4-274,1 0-1,0 2 0,0 0 0,0 1 0,31 0 0,-36 2-3,1 1-1,0 1 0,-1 0 0,1 0 0,-1 2 0,0-1 0,24 12 0,-32-14-159,-1 1 0,1 1 0,-1-1 0,0 1 0,0-1 0,0 1 0,0 1 0,0-1 0,-1 0 0,0 1 0,1 0 0,-1-1 0,-1 1 0,1 1 1,0-1-1,-1 0 0,0 1 0,0-1 0,0 1 0,-1-1 0,1 1 0,-1 0 0,0 0 0,0 8 0,-2-9-22,1 0 0,-1 1 0,0-1 0,0 0 1,-1 0-1,1 0 0,-1-1 0,0 1 0,0 0 0,0-1 0,0 1 1,-1-1-1,1 1 0,-1-1 0,0 0 0,0 0 0,0-1 0,0 1 1,-1-1-1,1 1 0,-1-1 0,-5 3 0,-11 5 3,0-1 0,-42 13 0,46-17 36,-26 0-24,125-5-106,0 5 0,94 16-1,-132-13 157,-1 1-1,0 3 0,-1 2 0,-1 1 0,0 2 0,40 23 0,-77-37-52,-1 0 1,1 0-1,-1 0 1,0 1-1,1 0 1,-2 0-1,1 0 0,0 0 1,-1 0-1,6 10 1,-8-12 0,0 1 0,0-1 0,0 1 0,0-1 1,-1 1-1,1 0 0,-1-1 0,0 1 0,0 0 1,0 0-1,0-1 0,0 1 0,0 0 0,-1-1 1,0 1-1,1 0 0,-1-1 0,0 1 0,0-1 1,0 1-1,0-1 0,-1 0 0,1 1 1,-3 2-1,-7 8 89,0 0 0,-1-2 0,0 1 0,-1-1 0,0-1 0,-1 0 0,-16 8 0,-5 2 153,-70 26 0,78-36-297,1-2-1,-1-1 1,-1-1-1,1-1 0,-1-2 1,-53 1-1,77-4-197,-1-1-1,1 1 0,0-1 1,-1 0-1,1 0 0,0 0 1,0-1-1,0 1 0,0-1 1,0 0-1,0-1 0,0 1 1,0 0-1,1-1 0,0 0 1,-1 0-1,-3-5 0,-8-11-2452</inkml:trace>
</inkml:ink>
</file>

<file path=ppt/ink/ink1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29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2176,'18'-15'8661,"-23"176"-1849,1 1-4110,4-148-2560,0 0-1,1 0 1,1 0-1,0 0 0,1 0 1,0 0-1,1-1 1,1 0-1,12 25 0,-14-33-253,0 1 0,1-1 0,0 0 0,0-1 0,0 1 0,1-1 0,0 0 0,-1 0 0,1 0 0,1 0 0,-1-1 0,0 0 0,1 0 0,0-1 0,0 1 0,-1-1 0,1-1 0,1 1 0,-1-1 0,0 0 0,0 0 0,0-1 0,1 0 0,7 0 0,-2-1-596,0-1 1,1 0-1,-1 0 1,0-1-1,16-7 1,23-11-1981</inkml:trace>
</inkml:ink>
</file>

<file path=ppt/ink/ink1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30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56 10752,'-37'-20'5376,"65"27"-7424,-10-10 10239,10-4-8191,1-2 0,-1-4-2816,-5 6 128,-3 3 1281,-31 8-1</inkml:trace>
</inkml:ink>
</file>

<file path=ppt/ink/ink1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31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29 3968,'-1'0'143,"1"0"1,-1-1-1,1 1 1,-1 0-1,1-1 1,-1 1-1,1-1 1,-1 1-1,1 0 1,-1-1-1,1 1 1,0-1-1,-1 1 1,1-1-1,0 1 1,-1-1-1,1 0 1,0 1-1,0-1 1,-1 1-1,1-1 1,0 0-1,0 1 1,0-1-1,0 1 1,0-1-1,0 0 1,0 1-1,0-1 1,0-1-1,18-7 4788,9 7-1560,-6 4-3599,-1 5 659,0 0 0,-1 1 0,0 1 0,26 18 0,-27-16-239,-7-4-141,1 1 0,-1 0 1,0 0-1,17 19 0,-13-10-54,0-2 0,0 0 1,2-1-1,0 0 0,0-2 1,1 0-1,39 19 0,-51-28-1,0 1 0,-1 0 0,1 0 0,-1 0 0,1 1-1,-1 0 1,-1 0 0,1 0 0,-1 0 0,0 1-1,0 0 1,0 0 0,5 12 0,-2 2-19,0 1-1,-1 0 1,3 23-1,6 19 48,28 136-24,-38-166 4,-1 0 0,-2 1-1,-3 47 1,0-28 109,1-19-149,-1 1-1,-3 0 1,0-1-1,-3 0 1,0 0-1,-17 43 0,12-27 111,10-41-87,1 1 1,-2-1 0,1 0 0,-1 0 0,-6 12-1,9-20 11,-7 13 206,0 0 1,-2 0-1,1-1 1,-1 0 0,-1 0-1,-20 19 1,28-30-97,0 0-53,0 0 1,-1 0-1,1 0 0,0 0 1,0 0-1,-1-1 0,1 1 1,-1-1-1,1 0 1,-1 0-1,0 0 0,1 0 1,-1 0-1,-3 0 0,5-1-225,1 4-1664,0-1-2604,0-3 1857</inkml:trace>
</inkml:ink>
</file>

<file path=ppt/ink/ink1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36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1 419 1920,'1'0'224,"1"0"-1,0 0 1,0-1 0,0 1-1,0-1 1,0 1 0,0-1 0,-1 1-1,1-1 1,0 0 0,-1 0-1,1 0 1,0 0 0,-1 0 0,3-2-1,34-17 1595,14 11-1612,0 1 1,1 4-1,-1 1 0,1 3 0,79 9 0,-2 0 445,166-11 0,-249 0-665,11-2-32,88 7-1,126 0 707,-145-6-595,160 7-171,-176 6 184,-20 0-50,228-9 659,-154-2-94,541-12-678,72 10 64,-558 4 69,240-3 138,89-46 246,-224 14 75,191-23-528,28 5 661,-183 42-567,-64 4-18,-214-1-55,55-3 0,26 13 31,180-6 66,-212-7-97,98 1-128,-104 14 319,-81-1-52,0-3 0,0-1 0,60-9-1,3-7 1,218-3 0,-234 21-133,-46 0 24,0-2 1,0-2-1,57-9 1,-69 6 146,-1 3 0,1 0 0,55 6 0,-56-1-98,0-2 0,1-2 0,57-7 0,-69 5-38,0 1 1,0 1 0,42 4 0,37-1 303,248-30 38,-313 22-337,-28 5-52,-1-1-1,0 1 1,1 1-1,-1 0 1,1 0-1,14 2 0,62-2 135,-63 3-160,-1 0 0,1-2-1,29-1 1,22 1 33,-50-2-9,0 0 0,0-1 0,0-1-1,0-1 1,-1-1 0,22-8 0,-21 6 16,-1 1 0,0 1 0,1 1 1,0 1-1,0 0 0,27 2 0,-20 3-79,162 8 14,120-3-49,-295-7 138,1 1 0,-1 1 0,0 1 0,0 0 0,0 1 0,-1 0 0,23 10 0,-23-10-21,1 0 1,0-1-1,0-1 0,0 0 1,0-1-1,0-1 0,1-1 1,18-3-1,28 1-7,-56 3-9,14 1 45,0-1 0,-1-2 0,1 0 0,0-1 0,23-6 0,-12 3-2301,-36 0 192</inkml:trace>
</inkml:ink>
</file>

<file path=ppt/ink/ink1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37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0 103 2304,'18'14'2042,"-17"-12"-1998,0-1 0,0 0 0,0 0 0,0 0 0,0 0 0,0 0 0,0 0 0,1 0-1,-1 0 1,0 0 0,1 0 0,-1-1 0,1 1 0,-1 0 0,1-1 0,-1 0 0,1 1 0,-1-1 0,1 0 0,2 0 0,142-10 2751,-104-14-1793,57 0-1002,-87 22-10,0 0-1,1 1 0,-1 0 0,1 1 0,-1 0 1,1 1-1,-1 1 0,0 0 0,0 0 0,15 6 1,-8-3 18,0-1 0,-1-1 1,25 1-1,-22-5 330,1 0 0,0-1-1,-1-1 1,1-1 0,25-8 0,-28 7-31,0 2-1,0 0 1,1 1 0,34 0 0,13 0-49,131-2-152,-90 4-362,22-1 142,-20 2 122,359-8 67,-117 3-150,-214 2 34,115-5 60,-134 4 5,-69 3-25,68-9 0,52-4-73,-21 3 276,-146 10-155,0 0 0,0-1 0,1 2 1,-1-1-1,0 0 0,0 1 0,0-1 1,0 1-1,0 0 0,0 0 0,0 0 0,0 0 1,5 4-1,-27 5-1327,5-16-277</inkml:trace>
</inkml:ink>
</file>

<file path=ppt/ink/ink1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43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344 97 3840,'-1'0'253,"1"0"0,-1 0 1,1 0-1,-1 0 0,0 0 1,1 0-1,-1 0 0,1 0 1,-1-1-1,1 1 0,-1 0 0,1 0 1,-1-1-1,1 1 0,-1 0 1,1-1-1,-1 1 0,1 0 1,-1-1-1,1 1 0,0-1 0,-1 1 1,1-1-1,-1 0 0,-2-16 2356,11-28-2244,-4 24 1443,-4 20-1794,0 1 0,1 0 0,-1 0-1,0 0 1,0-1 0,0 1 0,0 0-1,0 0 1,0 0 0,0-1 0,0 1 0,-1 0-1,1 0 1,0 0 0,0-1 0,0 1-1,0 0 1,0 0 0,0 0 0,0 0 0,0-1-1,0 1 1,-1 0 0,1 0 0,0 0-1,0 0 1,0 0 0,0-1 0,0 1 0,-1 0-1,1 0 1,0 0 0,0 0 0,0 0-1,-1 0 1,1 0 0,0 0 0,0 0 0,0 0-1,0 0 1,-1 0 0,1 0 0,0 0-1,0 0 1,0 0 0,-1 0 0,1 0 0,0 0-1,0 0 1,0 0 0,-1 0 0,1 0-1,0 0 1,0 0 0,0 0 0,0 0 0,-1 0-1,1 1 1,-17 12 525,-10 18 50,16-13-374,1 0-1,0 1 0,2 0 0,0 1 0,2 0 0,-8 33 0,6-22 61,-21 54-1,-12 32-51,15-38-190,-62 133 245,58-128 340,30-84-613,0 0-1,0 1 1,0-1-1,0 1 1,0-1-1,1 1 1,-1-1-1,0 1 1,0-1-1,0 1 0,0-1 1,1 0-1,-1 1 1,0-1-1,0 1 1,1-1-1,-1 0 1,0 1-1,1-1 1,-1 0-1,0 1 0,1-1 1,-1 0-1,1 0 1,-1 1-1,1-1 1,-1 0-1,0 0 1,1 0-1,-1 0 1,1 0-1,-1 1 1,1-1-1,-1 0 0,1 0 1,-1 0-1,1 0 1,-1 0-1,0 0 1,1 0-1,-1-1 1,1 1-1,-1 0 1,1 0-1,-1 0 0,1 0 1,-1-1-1,0 1 1,1 0-1,28-7 116,-26 6-100,41-7 177,0 2 1,63 0-1,51-7 22,-23-3-27,-85 12-178,0-2 0,84-22 0,-120 26 276,-12 2-2012,-2-1-3885,0 1 3047</inkml:trace>
</inkml:ink>
</file>

<file path=ppt/ink/ink1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0:44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 2944,'4'-7'8996,"-2"19"-5720,-4 39-4079,1-28 2283,25 449 4514,-23-469-5966,0 3 4,0-1-1,-1 1 1,1 0-1,-1-1 1,0 1-1,-1 0 0,1-1 1,-1 1-1,0 0 1,0-1-1,-3 6 1,4-11-81,0 1 0,-1-1 1,1 0-1,0 0 0,0 0 0,-1 0 1,1 1-1,0-1 0,0 0 1,-1 0-1,1 0 0,0 0 0,-1 0 1,1 0-1,0 0 0,0 0 1,-1 1-1,1-1 0,0 0 1,-1 0-1,1 0 0,0-1 0,-1 1 1,1 0-1,0 0 0,0 0 1,-1 0-1,1 0 0,0 0 0,-1 0 1,1 0-1,0-1 0,0 1 1,-1 0-1,1 0 0,0 0 0,0-1 1,-1 1-1,1 0 0,0 0 1,0-1-1,-4-1-999,-9-3-1767</inkml:trace>
</inkml:ink>
</file>

<file path=ppt/ink/ink1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1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2688,'6'-12'1280,"3"24"-512,-9-12 1280,3 0-1408,8 0 0,-2 0 384,5 4 128,0 3-1536,9-2 128,6-1 896,8-4 0,0 3-896,2-3 0,-1-3-1152,-6-1 128</inkml:trace>
</inkml:ink>
</file>

<file path=ppt/ink/ink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1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0 324 2560,'7'3'165,"0"-1"1,-1 0-1,1 1 0,0-2 1,0 1-1,0-1 0,0 0 1,1-1-1,-1 0 0,0 0 1,0 0-1,0-1 0,0 0 1,0 0-1,0-1 0,0 0 1,0 0-1,0-1 0,-1 0 0,1 0 1,-1 0-1,0-1 0,11-8 1,13-16-18,-9 11 176,-1-1-1,-1-2 0,-1 0 0,0 0 0,-2-2 0,19-31 0,-33 51-297,-1 0-1,1-1 0,-1 1 0,0 0 0,0-1 0,0 1 0,0-1 1,-1 1-1,1-1 0,-1 0 0,1 1 0,-1-1 0,0 1 0,0-1 1,0 0-1,0 1 0,-1-1 0,1 0 0,-1 1 0,1-1 1,-1 1-1,0-1 0,0 1 0,0-1 0,0 1 0,-1 0 0,1 0 1,-1-1-1,1 1 0,-1 0 0,0 0 0,1 1 0,-1-1 0,0 0 1,-1 0-1,-2-1 0,0 0 12,-1 1 0,0 0 0,0 0 1,0 0-1,0 0 0,-1 1 0,1 0 0,0 1 0,-1-1 0,1 1 1,0 0-1,-1 1 0,-11 2 0,8-1-20,0 1-1,0 0 1,0 1 0,0 0 0,1 1-1,-1 0 1,1 0 0,0 1-1,1 0 1,-1 0 0,1 1 0,0 0-1,1 1 1,-10 13 0,8-10 21,2 1 1,0 0 0,0 0 0,1 1 0,1 0-1,0 0 1,1 0 0,0 0 0,1 1 0,-2 20-1,3-22-15,1 1-1,0 0 0,1-1 1,1 1-1,0 0 0,0-1 1,2 1-1,-1-1 1,2 0-1,-1 1 0,2-1 1,-1-1-1,2 1 0,0-1 1,0 0-1,1 0 0,0-1 1,1 0-1,0 0 0,0-1 1,1 0-1,1 0 1,-1-1-1,1 0 0,18 10 1,-12-11-164,-1-1 1,1-1 0,0 0-1,0-1 1,0-1 0,0-1-1,1 0 1,-1-1 0,1-1-1,-1 0 1,1-1-1,-1-1 1,1-1 0,-1 0-1,0-1 1,0 0 0,0-2-1,24-11 1,0-5-1289</inkml:trace>
</inkml:ink>
</file>

<file path=ppt/ink/ink1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1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4864,'15'-4'2432,"31"0"-1920,-32-4 3712,9 8-4224,6 0 128,-1 0-128,0-4 0,1-5-1536,3 2 0</inkml:trace>
</inkml:ink>
</file>

<file path=ppt/ink/ink1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2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0 762 5120,'0'-1'253,"1"-1"-1,-1 0 1,0 1 0,1-1-1,-1 0 1,1 0 0,-1 1 0,1-1-1,0 1 1,-1-1 0,1 1-1,0-1 1,0 1 0,0-1 0,0 1-1,1 0 1,-1-1 0,0 1 0,0 0-1,1 0 1,-1 0 0,2-1-1,50-40 3462,-27 23-3214,45-40-629,78-68 1389,-132 110-1206,-1 0 1,-1-1-1,-1-1 0,0 0 1,-1 0-1,-1-2 0,-1 0 1,-1 0-1,8-24 0,-8 12-41,-1 0-1,-2-1 1,-1 0-1,-2 0 1,0-61-1,-10 204 413,-31 172 0,14-131-16,8-10-56,-8 57-770,21-191 211,1 1-1,-1 0 0,-1-1 1,1 0-1,-1 1 1,-4 7-1,6-13 24,0 1 0,0-1 0,0 1 0,0-1 0,0 1 0,-1-1 0,1 0 0,0 0 0,0 1 0,-1-1 0,1 0 0,-1 0 0,1 0 0,-1-1 0,0 1 0,1 0 0,-1-1 0,0 1 0,0 0 0,1-1 0,-1 0 0,0 0 0,0 1 0,1-1 0,-1 0 0,0 0 0,-3-1 0,-14-6-2121</inkml:trace>
</inkml:ink>
</file>

<file path=ppt/ink/ink1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2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3840,'61'-4'6016,"-2"-3"-3492,-26 2-2079,-1 1 1,49 2 0,526 14 2372,-202-42-6404,-300 15 1517</inkml:trace>
</inkml:ink>
</file>

<file path=ppt/ink/ink1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3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376 32 4608,'-3'-17'1709,"0"2"3468,2 15-5052,1 0 0,-1 0 0,1 0 0,-1 0 0,1 0-1,-1 0 1,1 0 0,-1 0 0,1 1 0,-1-1 0,1 0 0,-1 0 0,1 0 0,-1 1-1,1-1 1,0 0 0,-1 1 0,1-1 0,-1 0 0,1 1 0,0-1 0,-1 0 0,1 1 0,0-1-1,0 1 1,-1-1 0,1 0 0,0 1 0,0-1 0,-1 1 0,1-1 0,0 1 0,-159 235 2328,130-193-2213,2 1 0,1 2 0,3 0 0,1 2 0,3 0 0,2 1 0,-12 56 0,28-99-252,-1 1 1,1-1 0,0 0 0,1 0-1,-1 0 1,1 0 0,1 1 0,-1-1 0,1 0-1,0 0 1,3 10 0,-3-14-8,1 0 0,-1 1 0,1-1 0,-1 0 0,1 0 0,0 0 1,0 0-1,0 0 0,0 0 0,0-1 0,0 1 0,0-1 0,1 1 0,-1-1 0,0 0 1,1 0-1,-1 0 0,1 0 0,0 0 0,-1-1 0,1 1 0,0-1 0,-1 0 0,1 0 1,0 0-1,-1 0 0,1 0 0,4-1 0,233-28-677,-44 3-1559,-65 19-3007,-101 7 3022,-2-3 43</inkml:trace>
</inkml:ink>
</file>

<file path=ppt/ink/ink1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4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12 3072,'4'-11'626,"-2"16"2686,-4 22 2222,-14 40-4345,3 0 0,2 1 0,-1 88 1,9 2-4667,3-147 1301</inkml:trace>
</inkml:ink>
</file>

<file path=ppt/ink/ink1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4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3072,'0'-3'372,"0"1"0,1-1 0,-1 0 0,1 1 0,0-1 0,0 1 0,0-1 0,0 1 0,0 0 0,4-5-1,-4 5 214,0 0-1,1 0 0,-1-1 0,0 1 0,0 0 0,0-1 0,0 1 1,-1-1-1,1 1 0,0-5 0,7 167 5006,22 78-3650,-30-229-2027,1-1 0,1 1 0,0 0 0,0 0 0,0-1 1,1 1-1,1-1 0,-1 0 0,1 0 0,1 0 0,-1 0 0,11 12 0,-14-19-69,0 0 0,0 0 0,1 0 0,-1-1 1,0 1-1,0 0 0,1-1 0,-1 1 0,1-1 1,-1 1-1,0-1 0,1 0 0,-1 0 0,1 1 0,-1-1 1,1 0-1,-1 0 0,1-1 0,-1 1 0,0 0 0,1 0 1,1-1-1,19-8-2425</inkml:trace>
</inkml:ink>
</file>

<file path=ppt/ink/ink1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5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4864,'9'-9'2432,"11"2"896,-11-2 1920,-9-2-4225,9 8 1,1-6 0,5 9 0,-7-4-1536,1 1 0,2 3-896,-2 3 129,-9 5-1153,0 4 0</inkml:trace>
</inkml:ink>
</file>

<file path=ppt/ink/ink1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6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725 44 3328,'1'-2'286,"-1"0"1,0 1-1,0-1 0,0 0 1,0 1-1,-1-1 0,1 0 0,0 1 1,-1-1-1,1 0 0,-1 1 1,1-1-1,-1 1 0,0-1 1,0 1-1,0-1 0,0 1 1,0-1-1,0 1 0,0 0 1,0 0-1,0 0 0,0-1 1,-1 1-1,1 0 0,-2-1 1,0 2-91,0-1 0,0 0 0,0 1 0,0 0 1,-1-1-1,1 1 0,0 0 0,0 1 1,0-1-1,0 1 0,0-1 0,0 1 0,-4 1 1,-9 4 88,0 1 0,0 1 0,1 0 0,-15 11 1,6-4-147,2 2 1,0 0 0,1 1 0,0 1 0,2 1 0,0 1-1,1 1 1,-14 23 0,-194 292 1161,203-294-1081,1 1-1,2 2 1,2 0-1,2 1 1,3 0-1,-11 65 0,21-87-81,1 0 0,2 0 0,0 0 0,2 0 0,1-1-1,1 1 1,0 0 0,2-1 0,1 0 0,1 0 0,1-1 0,18 33-1,-11-23 7,29 55 224,-18-45-159,-12-16 1,2 0 0,1-2 0,1 0 0,42 43 0,150 108 963,-208-173-1167,0-1 0,1 1 0,-1-1 0,1 1-1,0-1 1,0 0 0,0-1 0,0 1 0,0-1-1,9 2 1,-13-5-220,0 0-1,1 0 1,-1 0 0,0 0-1,0 0 1,-1 0-1,1 0 1,0-1 0,-1 1-1,1 0 1,-1 0-1,1 0 1,-2-2 0,1 2-219,-7-7-2341,-1 12-297</inkml:trace>
</inkml:ink>
</file>

<file path=ppt/ink/ink1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9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24 3712,'-10'5'8481,"21"-10"-4281,0 1-5105,34-4 1674,1 3 0,0 1 0,1 2 0,-1 2 0,81 11 0,58 0-7282,-156-13 3932</inkml:trace>
</inkml:ink>
</file>

<file path=ppt/ink/ink1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39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12 3840,'-9'7'971,"12"-6"2114,16-11 1712,-18 9-4682,0 0 0,0 0 1,0 0-1,0 1 0,0-1 1,0 0-1,0 1 0,0-1 0,0 1 1,0-1-1,0 1 0,1 0 0,-1-1 1,0 1-1,0 0 0,0 0 0,0 0 1,1 0-1,-1 0 0,0 0 1,0 0-1,0 0 0,1 0 0,-1 1 1,0-1-1,0 0 0,0 1 0,0-1 1,0 1-1,1-1 0,-1 1 0,0 0 1,0-1-1,-1 1 0,1 0 0,0 0 1,0 0-1,0 0 0,0 0 1,-1 0-1,1 0 0,0 0 0,-1 0 1,1 0-1,-1 0 0,1 0 0,-1 0 1,0 0-1,1 0 0,-1 1 0,0-1 1,0 0-1,0 0 0,0 0 1,0 1-1,0-1 0,0 0 0,0 0 1,0 0-1,-1 1 0,0 0 0,-8 57 1707,3-25-1131,1 1-1,1-1 1,2 1-1,1 0 1,5 35-1,-3-62-706,0 0-1,1 0 1,0 0-1,0 0 1,1 0-1,0-1 1,0 1-1,1-1 1,0 0-1,0 0 1,1 0 0,0-1-1,0 1 1,0-1-1,1 0 1,0-1-1,0 1 1,1-1-1,-1-1 1,1 1-1,0-1 1,0 0 0,1-1-1,-1 1 1,1-2-1,0 1 1,8 1-1,-9-2-403,0 0 0,0-1-1,1 0 1,-1 0 0,0-1 0,1 0-1,-1 0 1,1-1 0,13-3 0,17-12-2802</inkml:trace>
</inkml:ink>
</file>

<file path=ppt/ink/ink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2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346 457 2816,'0'0'53,"0"0"1,0 0 0,-1 1-1,1-1 1,0 0-1,0 0 1,-1 1-1,1-1 1,0 0-1,0 0 1,-1 0-1,1 0 1,0 1-1,-1-1 1,1 0 0,0 0-1,-1 0 1,1 0-1,0 0 1,-1 0-1,1 0 1,0 0-1,-1 0 1,1 0-1,0 0 1,-1 0-1,1 0 1,0 0-1,-1 0 1,1-1 0,0 1-1,-1 0 1,1 0-1,0 0 1,0 0-1,-1-1 1,1 1-1,0 0 1,0 0-1,-1 0 1,1-1-1,0 1 1,0 0 0,0 0-1,-1-1 1,1 1-1,0 0 1,0-1-1,0 1 1,0 0-1,0-1 1,0 1-1,-1 0 1,1-1-1,4 1 2119,6 17-1251,-6-6-827,1 1 1,0-1-1,0 0 0,2 0 0,-1-1 0,1 0 1,1 0-1,0 0 0,0-1 0,1 0 0,11 9 1,-5-7 38,0-1 0,1 0 1,0-1-1,0-1 1,1 0-1,0-1 0,1-1 1,0-1-1,-1-1 0,2 0 1,-1-1-1,0-1 0,29 0 1,-33-2-57,0-1 0,-1 0-1,1-2 1,-1 1 0,0-1 0,0-1 0,0-1 0,0 0 0,0 0 0,-1-1 0,0-1-1,-1 0 1,1 0 0,-1-1 0,-1-1 0,1 0 0,-1 0 0,15-21 0,-14 15-22,-2-1 1,0 0 0,-1-1 0,0 0 0,-2 0 0,0 0 0,0-1 0,-2 0-1,-1 0 1,0 0 0,-1 0 0,0-1 0,-2 1 0,0-1 0,-2 1 0,0-1-1,-1 1 1,0 0 0,-2 0 0,-12-32 0,11 38-51,0 1 0,-1 0 1,-1 0-1,0 1 0,-1 0 1,0 0-1,0 1 0,-1 1 0,0-1 1,0 1-1,-1 1 0,0 0 1,-1 1-1,1 0 0,-1 0 0,0 1 1,-1 1-1,1 0 0,-1 1 1,0 0-1,0 1 0,-16-1 0,13 2-26,1 0 0,-1 0 0,1 2 0,-1 0 0,1 0 0,0 2 0,0 0 0,0 1 0,0 0 0,0 1 1,1 1-1,0 0 0,0 1 0,0 0 0,1 1 0,0 1 0,1 0 0,-21 19 0,29-23 5,0-1 0,0 1 0,0 0 0,0 1 0,1-1 0,0 0 0,0 1 0,1 0 0,-1 0 0,1 0 1,1 0-1,-1 0 0,1 0 0,0 0 0,0 0 0,1 1 0,-1-1 0,2 0 0,-1 0 0,1 1 0,2 9 0,-1-8 3,2 0-1,-1 1 1,1-1-1,0 0 0,1-1 1,0 1-1,0-1 0,0 0 1,1 0-1,0-1 0,1 1 1,-1-1-1,1-1 1,13 9-1,7 2-224,0 0 1,1-2-1,1-1 0,0-2 1,1-1-1,50 11 0,-43-14-711,1-2 0,0-1-1,0-2 1,1-2 0,39-4-1,-77 4 976,-1 0 0,0 0 1,1 0-1,-1 0 0,0 0 0,1 0 0,-1 0 0,0 0 0,1-1 1,-1 1-1,0 0 0,1 0 0,-1 0 0,0 0 0,1 0 0,-1 0 1,0-1-1,1 1 0,-1 0 0,0 0 0,0 0 0,1-1 0,-1 1 1,0 0-1,0-1 0,1 1 0,-1 0 0,0 0 0,0-1 0,0 1 1,0 0-1,1-1 0,-1 1 0,0 0 0,0-1 0,-3 17 1337,3-5-1032,1 0-1,0 1 1,1-1-1,1 0 1,0 0-1,0 0 1,1 0-1,7 14 1,7 8 237,27 38 0,0-1-71,89 202 869,-94-184-1089,-9-15-174,-3 2 0,-3 1 0,-3 0 0,-4 2 0,12 111 0,-28-164-72,0-1 0,-2 1 0,-1 0 0,0-1 0,-2 1 0,-1-1 1,-1 0-1,-1 0 0,-12 30 0,13-43-2,-1 0-1,0 0 1,0 0 0,-1-1 0,0 0 0,-1 0 0,0-1 0,-1 0 0,0 0 0,0-1 0,-1 0-1,0-1 1,0 0 0,-1 0 0,1-1 0,-2-1 0,1 0 0,-1 0 0,1-1 0,-14 2 0,-2 0 16,0-2 1,0-1-1,0-1 1,0-1 0,0-2-1,0-1 1,0-1 0,-50-11-1,43 5-15,1-2 0,0-1-1,1-1 1,1-2 0,0-1-1,-55-39 1,-5-16 0,4-4 0,4-4 0,2-3 0,-76-103-1,134 155-29,0-2 0,2 0 0,1-1 0,2-1 0,2-1 0,0 0 0,3-2 0,-11-44 0,22 74-8,1-1 0,-1 1 0,2-1 0,-1 0 0,1 1 0,1-1 0,-1 0 0,1 1 0,1-1 0,-1 1 0,1 0 0,1-1 0,-1 1 0,1 0 0,0 0 0,1 0-1,0 1 1,0-1 0,0 1 0,1 0 0,0 0 0,0 0 0,0 1 0,1 0 0,0 0 0,10-7 0,-2 4-187,-1 1 0,1 0 0,1 1 0,-1 0 0,1 1 0,0 1 0,0 1 0,1 0 0,-1 1 0,1 0 0,-1 1 1,23 2-1,32 4-2781,129 28 0,-127-14 928</inkml:trace>
</inkml:ink>
</file>

<file path=ppt/ink/ink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2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205 277 3328,'-1'3'158,"0"1"0,0-1 0,0 1-1,1-1 1,0 1 0,-1-1 0,1 1 0,1-1 0,-1 1 0,0-1 0,1 1-1,0-1 1,0 1 0,0-1 0,0 0 0,0 1 0,1-1 0,-1 0 0,1 0-1,0 0 1,0 0 0,0 0 0,1-1 0,-1 1 0,0 0 0,1-1 0,0 0-1,0 0 1,3 2 0,-1 0-110,1 0 1,0-1-1,0 0 0,0-1 1,0 1-1,0-1 0,1 0 1,-1-1-1,1 1 0,0-1 1,-1-1-1,1 1 0,0-1 1,11-1-1,-1-3 75,0 0-1,-1-1 1,1 0 0,-1-2-1,0 0 1,-1 0 0,0-1-1,0-1 1,26-22 0,-30 23-80,-1-1 0,-1 0 1,0-1-1,0 0 1,-1 0-1,0-1 1,-1 0-1,0-1 0,0 1 1,-2-1-1,1 0 1,-2-1-1,5-16 1,-8 25-39,0 0 1,0 0-1,-1 0 1,0 0-1,0 1 0,0-1 1,0 0-1,-1 0 1,1 0-1,-1 0 1,0 0-1,0 0 1,0 1-1,-1-1 1,1 0-1,-1 1 1,0-1-1,0 1 1,-3-4-1,1 3 9,-1-1 1,0 1-1,0 0 0,0 0 1,0 0-1,-1 1 0,1-1 0,-1 2 1,0-1-1,-10-3 0,-7 0 20,-1 0 0,0 2 0,0 1-1,0 1 1,-26 1 0,13 1-69,-1 3 1,1 1-1,-38 9 0,56-9 10,0 1 0,0 1-1,0 1 1,1 0 0,0 2-1,1 0 1,-25 17 0,40-25 14,0 1 1,0-1-1,0 0 1,0 1-1,0-1 1,1 1-1,-1-1 1,1 1-1,-1 0 1,1-1-1,0 1 1,-1 0-1,1 0 1,0 0-1,0 0 1,1 0-1,-1 0 0,0 1 1,1-1-1,-1 3 1,1-4 0,1 1 0,-1-1-1,1 1 1,0-1 0,-1 1 0,1-1 0,0 0-1,0 0 1,0 1 0,0-1 0,0 0-1,0 0 1,0 0 0,1 0 0,-1 0 0,0 0-1,0 0 1,1 0 0,-1-1 0,1 1 0,2 0-1,12 5-215,1-1-1,0-1 1,34 4-1,-42-7 43,129 10-1864,-67-13 768</inkml:trace>
</inkml:ink>
</file>

<file path=ppt/ink/ink1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40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89 2688,'-5'-13'4561,"0"3"2278,-13 21-5183,16-10-1544,0 0 1,1 0 0,-1 0-1,1 1 1,0-1 0,-1 1 0,1-1-1,0 1 1,0 0 0,0-1 0,0 1-1,0 0 1,0-1 0,1 1 0,-1 0-1,1 0 1,-1 0 0,1 0 0,-1 0-1,1 0 1,0 0 0,0 0 0,0 0-1,0 0 1,1 0 0,-1 0 0,0-1-1,1 1 1,-1 0 0,1 0-1,0 0 1,0 0 0,-1 0 0,1-1-1,0 1 1,0 0 0,1-1 0,-1 1-1,0-1 1,1 0 0,-1 1 0,1-1-1,-1 0 1,1 0 0,2 2 0,1 0-91,0 1 1,0-1-1,0 0 1,0-1 0,1 1-1,-1-1 1,1 0-1,0-1 1,0 1 0,0-1-1,-1 0 1,1-1-1,0 1 1,7-1 0,-3-2-11,-1-1 1,1 1 0,-1-1-1,0-1 1,0 0 0,0 0-1,-1-1 1,14-9 0,-19 13-13,-1 0 0,0-1 1,1 0-1,-1 0 1,0 1-1,0-1 0,0-1 1,-1 1-1,1 0 1,0 0-1,-1-1 0,1 1 1,-1 0-1,0-1 1,0 0-1,0 1 0,0-1 1,0 0-1,-1 1 1,1-1-1,-1 0 0,1 0 1,-1 0-1,0 1 1,0-1-1,-1 0 0,1 0 1,-1 1-1,1-1 1,-1 0-1,0 0 0,0 1 1,0-1-1,-2-3 1,0 2 12,-1-1 1,0 1-1,0 0 0,-1 0 1,1 0-1,-1 1 1,0 0-1,0 0 0,0 0 1,0 0-1,0 1 1,-1 0-1,1 0 0,-1 0 1,1 1-1,-1 0 1,0 0-1,0 0 0,0 1 1,-8 0-1,3-1 30,0 1-1,0 1 0,0 0 0,0 1 1,0 0-1,0 0 0,1 1 0,-1 0 1,1 1-1,-11 6 0,20-10-88,0 1-1,-1-1 0,1 1 1,0-1-1,0 1 0,-1 0 1,1-1-1,0 1 0,0 0 1,0 0-1,0 0 0,0 0 1,0 0-1,0 0 1,1 0-1,-1 1 0,0-1 1,0 0-1,1 0 0,-1 1 1,1-1-1,-1 0 0,1 0 1,0 1-1,-1-1 0,1 1 1,0-1-1,0 0 0,0 2 1,1-1-130,1 0 0,0 0 0,-1 0 0,1 0 0,0 0 1,0-1-1,0 1 0,0-1 0,0 1 0,0-1 0,1 0 0,-1 0 0,0 0 1,1 0-1,-1 0 0,1 0 0,3 0 0,73 16-2533,14-5 0</inkml:trace>
</inkml:ink>
</file>

<file path=ppt/ink/ink1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43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79 2048,'-9'0'1024,"4"-5"256,5 5 1152,0 0-1664,0 0 0,5 0 1024,10 0 0,2 0-2176,26-4 128,9-3 1280,19-9 0,28 3-1408,8-1 128,1-2-1536,-8 13 128</inkml:trace>
</inkml:ink>
</file>

<file path=ppt/ink/ink1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43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1 556 3200,'3'-5'724,"0"1"0,0 0 0,1 1 0,-1-1-1,1 1 1,0-1 0,0 1 0,0 0 0,1 1 0,-1-1 0,9-3 0,8-6-67,132-76 1092,-16 9 188,-117 66-1757,-1-1 0,0-1 0,-1 0 0,25-29 0,-28 27-68,0-1-1,-1 0 0,-1-1 1,-1 0-1,-1-1 1,0-1-1,-2 0 0,13-39 1,-16 41-3,-2 19 34,-2 32 55,0-4-328,20 139-1289,-1 195 1,-21-357 1214,1 0 1,-1-1-1,-1 1 1,1 0-1,0 0 1,-1-1-1,0 1 1,0 0-1,-1-1 1,1 1-1,-1-1 1,0 1-1,0-1 1,0 0-1,-1 0 1,1 0-1,-1 0 1,0 0-1,0-1 1,-1 1-1,1-1 1,-1 0-1,0 0 1,1 0-1,-1-1 1,-1 1 0,1-1-1,0 0 1,0 0-1,-1 0 1,1-1-1,-1 1 1,0-1-1,1 0 1,-1 0-1,0-1 1,0 0-1,-9 0 1,-4 0-360,-1-1-1,0-1 1,1-1 0,-25-6 0,31 5 768,0 0-1,1 0 1,-1-2 0,-13-8 0,7-3 1144,18 17-1267,0-1-1,0 1 1,0 0-1,-1-1 1,1 1-1,0-1 1,0 1-1,0-1 1,0 1-1,0 0 1,1-1-1,-1 1 1,0-1-1,0 1 1,0-1-1,0 1 1,0 0 0,1-1-1,-1 1 1,0-1-1,0 1 1,0 0-1,1-1 1,-1 1-1,0 0 1,1-1-1,-1 1 1,0 0-1,1-1 1,2 0 248,0-1-1,0 1 1,0 0 0,0 0 0,0 0 0,0 0 0,0 1 0,1-1 0,-1 1 0,6 0 0,73-1 1675,109 2-3733,-125 2-213</inkml:trace>
</inkml:ink>
</file>

<file path=ppt/ink/ink1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49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66 3200,'-4'0'277,"1"-1"1,0 1 0,0-1-1,0 0 1,0 1-1,0-2 1,0 1-1,0 0 1,0 0 0,-3-3-1,5 4-198,1-1 1,0 1-1,-1 0 0,1-1 1,0 1-1,-1 0 1,1-1-1,0 1 0,0-1 1,0 1-1,-1 0 0,1-1 1,0 1-1,0-1 0,0 1 1,0-1-1,0 1 0,0-1 1,0 1-1,0 0 1,0-1-1,0 1 0,0-1 1,0 1-1,0-1 0,0 1 1,0-1-1,1 0 0,16-16 839,-10 14-595,-1 0 0,0 1 1,1 0-1,0 0 1,-1 1-1,1 0 0,0 0 1,0 0-1,0 1 0,0 0 1,-1 0-1,1 1 0,0 0 1,0 0-1,11 4 1,30 2 923,375-6 1767,-281-11-5224,-2-1-3351,-124 8 3129</inkml:trace>
</inkml:ink>
</file>

<file path=ppt/ink/ink1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0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10 3584,'0'0'194,"0"0"-1,0 0 1,-1 0 0,1-1 0,0 1 0,0 0-1,-1 0 1,1 0 0,0 0 0,0 0 0,-1 0-1,1 0 1,0-1 0,0 1 0,0 0-1,0 0 1,-1 0 0,1 0 0,0-1 0,0 1-1,0 0 1,0 0 0,0-1 0,0 1 0,-1 0-1,1 0 1,0 0 0,0-1 0,0 1 0,0 0-1,0 0 1,0-1 0,0 1 0,0 0-1,0 0 1,0-1 0,0 1 0,0 0 0,0 0-1,0-1 1,0 1 0,1 0 0,-1 0 0,0-1-1,0 1 1,0 0 0,7 2 3895,-1 6-5745,2 8 1962,-2 1-1,0-1 1,-1 1 0,0 1-1,-2-1 1,0 0 0,-1 1 0,0 26-1,1-10-70,1 7-189,-1-1 0,-2 0 0,-2 1-1,-2-1 1,-1 0 0,-13 52-1,15-88-203,2-3 57,-1 0 1,1 0-1,0 0 0,-1 0 0,1 0 0,0 1 0,-1-1 0,1 0 0,0 0 0,0 0 1,0 1-1,0-1 0,0 0 0,1 0 0,-1 0 0,0 1 0,0-1 0,1 0 0,0 2 1,12-12-3868,-2 0 1664</inkml:trace>
</inkml:ink>
</file>

<file path=ppt/ink/ink1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1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10 148 3200,'0'0'87,"-1"0"1,1 0-1,-1 0 0,1 0 1,-1-1-1,1 1 0,0 0 1,-1 0-1,1 0 0,-1-1 1,1 1-1,0 0 0,-1-1 1,1 1-1,0 0 1,-1-1-1,1 1 0,0-1 1,-1 1-1,1 0 0,0-1 1,0 1-1,0-1 0,0 1 1,-1-1-1,1 1 0,0-1 1,0 1-1,0-1 0,0 1 1,0-1-1,0 1 1,0-1-1,0 1 0,0-1 1,0 1-1,1-1 0,13-18 2965,27-10-143,-9 14-2047,1 1 1,1 2-1,0 1 0,0 1 1,1 2-1,68-6 1,-87 13-660,-1 1 0,1 0-1,-1 1 1,0 1 0,0 1 0,0 0 0,0 1 0,18 7 0,-25-8-143,-1 0 1,1 0 0,-1 1 0,1 1-1,-1-1 1,0 1 0,-1 0 0,1 1-1,-1 0 1,0 0 0,0 0 0,-1 0-1,0 1 1,0 0 0,0 0 0,3 9-1,-7-12-51,1 0 1,-2 0-1,1 0 0,0 0 0,-1 0 0,0 0 0,0 0 1,0 0-1,0 0 0,-1 0 0,1 0 0,-1 0 0,0 0 0,0 0 1,-1-1-1,1 1 0,-1 0 0,0-1 0,0 1 0,0-1 0,0 1 1,-1-1-1,1 0 0,-1 0 0,0 0 0,-4 3 0,-4 4-25,-1 0 0,0-1 0,-1 0-1,1-1 1,-23 11 0,5-4 9,13-6 19,0 0-1,-1-1 1,0 0-1,0-2 1,0 0-1,-1-1 1,-31 4-1,46-9 6,4 0-17,0 0 1,0 0 0,-1 0-1,1 0 1,0 0 0,0 0-1,-1 0 1,1 0-1,0 0 1,0-1 0,0 1-1,-1 0 1,1 0 0,0 0-1,0 0 1,0-1 0,0 1-1,-1 0 1,1 0-1,0 0 1,0 0 0,0-1-1,0 1 1,0 0 0,0 0-1,0-1 1,0 1-1,0 0 1,-1 0 0,1-1-1,0 1 1,0 0 0,0 0-1,0-1 1,0 1 0,0 0-1,1 0 1,-1 0-1,0-1 1,0 1 0,2-3 18,0 1 1,1 0 0,-1 1 0,1-1-1,-1 0 1,1 1 0,0-1 0,0 1-1,0 0 1,0 0 0,0 0 0,0 0-1,0 0 1,0 1 0,0-1 0,4 1-1,-2-1 8,14-3 132,1 1 0,0 1-1,0 1 1,-1 1 0,1 0-1,0 2 1,0 0 0,-1 1-1,1 1 1,-1 1 0,0 1-1,0 0 1,-1 1 0,0 1-1,20 12 1,1 4 39,-2 1 1,49 42-1,-73-55-189,0 0 0,-1 1-1,0 1 1,-1 0 0,-1 0 0,0 1-1,-1 1 1,0-1 0,6 18 0,-14-28 15,0-1 0,1 1 0,-2-1 1,1 1-1,0 0 0,-1-1 0,0 1 1,0 0-1,-1-1 0,1 1 0,-1 0 1,0-1-1,0 1 0,0-1 0,-1 1 1,0-1-1,0 0 0,0 0 0,0 0 1,-1 0-1,1 0 0,-1 0 1,0 0-1,0-1 0,0 0 0,-1 1 1,1-1-1,-9 5 0,0 1 61,-1-1 1,-1 0-1,0-1 1,0 0-1,0-1 0,-1-1 1,-24 6-1,-17-2 177,-1-2-1,-1-2 0,-60-4 0,108-2-222,0 0-1,0-1 0,0 0 0,1 0 0,-1-1 0,1-1 0,-1 1 0,1-1 0,0-1 0,-12-8 0,-23-10-990,41 23 431,0 0 0,-1 0 0,1 0 0,0 1 1,0-1-1,0 1 0,0-1 0,0 1 0,0 0 0,0 0 0,0 1 0,0-1 0,1 1 0,-1-1 0,0 1 0,-3 3 1,0-1-737,-9 1-2198</inkml:trace>
</inkml:ink>
</file>

<file path=ppt/ink/ink1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2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29 129 2432,'-26'0'2496,"24"0"-704,2 0-1088,25-15 1237,-3 7-1259,0 0 1,0 2-1,0 1 1,1 1-1,38-3 1,-7 1-42,41-8 38,215-27 631,-103 30-5475,-186 11 2245,-6-3-21</inkml:trace>
</inkml:ink>
</file>

<file path=ppt/ink/ink1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3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3200,'0'4'6678,"0"20"-4951,7 290 2236,-1-125-3175,-5 2-3576,-1-191 740</inkml:trace>
</inkml:ink>
</file>

<file path=ppt/ink/ink1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4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4608,'3'-3'312,"0"0"0,0 0 0,0 1 0,0 0 1,1 0-1,-1-1 0,1 2 0,-1-1 0,1 0 0,0 1 0,0 0 0,0 0 1,0 0-1,0 0 0,0 1 0,7-1 0,25-6 2211,-1-1-2071,0 1 0,0 2 1,1 1-1,-1 2 0,1 1 0,0 2 1,-1 2-1,1 1 0,65 16 0,-90-17-330,-1 1 0,1 0 0,-1 1 0,0 0 0,0 1 0,0 0 0,0 0 0,-1 1 0,9 8 0,-16-13-103,-1 0 0,1 0 0,0 0 0,0 1 1,-1-1-1,1 0 0,-1 1 0,0-1 0,0 1 0,1-1 1,-2 1-1,1-1 0,0 1 0,-1 0 0,1 0 0,-1-1 1,0 1-1,0 0 0,0 0 0,0-1 0,0 1 0,0 0 1,-1 0-1,0-1 0,1 1 0,-1 0 0,0-1 0,0 1 1,0-1-1,-1 1 0,1-1 0,-1 1 0,1-1 1,-1 0-1,0 0 0,0 0 0,0 0 0,0 0 0,0 0 1,-4 2-1,-13 9-1,0-2-1,-1 0 1,0 0 0,0-2 0,-41 12 0,52-18-40,-20 6-53,23-8 53,-1 0 0,1 0 0,-1 1 0,1 0-1,0 1 1,0-1 0,0 1 0,0 0-1,1 1 1,-1-1 0,-9 9 0,15-12 21,0 1 1,0-1-1,0 0 1,0 1-1,0-1 1,0 1-1,0-1 1,0 1-1,0-1 0,0 1 1,0-1-1,0 0 1,1 1-1,-1-1 1,0 1-1,0-1 1,0 0-1,0 1 1,1-1-1,-1 1 1,0-1-1,1 0 1,-1 1-1,0-1 1,0 0-1,1 1 1,-1-1-1,0 0 0,1 0 1,-1 0-1,1 1 1,-1-1-1,0 0 1,1 0-1,-1 0 1,1 0-1,-1 1 1,1-1-1,-1 0 1,0 0-1,1 0 1,-1 0-1,1 0 1,21 4 1,67 5 58,139 23 624,-206-27-491,1 1 1,-1 1 0,0 1-1,-1 1 1,0 1 0,0 0-1,33 24 1,-50-30-155,0-1 0,1 1 0,-1 0 1,0 0-1,-1 0 0,1 1 0,-1-1 0,0 1 0,0 0 0,0 0 0,-1 0 1,1 0-1,-1 0 0,-1 0 0,1 1 0,-1-1 0,0 1 0,0-1 0,0 1 1,-1-1-1,0 1 0,0 0 0,0-1 0,-1 1 0,0-1 0,0 1 0,0-1 0,-5 11 1,2-5-25,-1 0 0,0-1 0,-1 0 0,0 0-1,-1 0 1,0-1 0,0 0 0,-1 0 0,0-1 0,-1 0 0,0 0 0,0-1 0,-11 7 0,-2-2 7,0-2-1,-1 0 1,-1-1-1,1-1 0,-26 5 1,-124 15 155,111-29-781,59 1 346,1 0-1,-1 0 1,1-1-1,-1 1 1,1-1-1,-1 1 1,1-1-1,-1 0 1,1 0-1,0 0 0,-1 0 1,1-1-1,0 1 1,0-1-1,0 1 1,0-1-1,0 0 1,0 1-1,0-1 1,1 0-1,-2-3 1,1-10-2557</inkml:trace>
</inkml:ink>
</file>

<file path=ppt/ink/ink1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4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26 4864,'0'0'52,"-1"0"-1,1 0 1,0-1 0,-1 1-1,1 0 1,-1-1 0,1 1-1,0 0 1,-1-1 0,1 1-1,0 0 1,0-1 0,-1 1-1,1-1 1,0 1 0,0-1-1,0 1 1,0-1 0,-1 1-1,1-1 1,0 1 0,0 0-1,0-1 1,0 1 0,0-1-1,0 1 1,0-1 0,0 1-1,0-1 1,1 1 0,-1-1-1,0 1 1,0-1 0,0 1 0,0-1-1,1 1 1,-1 0 0,0-1-1,0 1 1,1-1 0,-1 1-1,0 0 1,1-1 0,-1 1-1,1 0 1,-1-1 0,0 1-1,1 0 1,-1 0 0,1-1-1,-1 1 1,1 0 0,34-5 3758,-34 5-3697,0 0-1,0 0 1,0 1 0,-1-1-1,1 0 1,0 1 0,0-1-1,0 0 1,-1 1 0,1-1-1,0 1 1,0-1 0,-1 1-1,1 0 1,-1-1 0,1 1-1,0 0 1,-1-1 0,1 1-1,-1 0 1,1 0 0,-1-1-1,0 1 1,1 0 0,-1 0-1,0 0 1,0 0 0,0-1-1,1 1 1,-1 0 0,0 0-1,0 0 1,0 0 0,0 1-1,-3 36-428,2-33 657,-21 109 3350,-2 13-1037,23-112-2393,0 1-1,0 0 1,1-1 0,1 1 0,1 0-1,4 15 1,-6-27-323,1 0 0,0-1 0,1 1 0,-1 0 0,1 0 0,0-1 0,-1 1-1,2-1 1,-1 0 0,0 0 0,1 0 0,-1 0 0,1 0 0,0 0 0,0 0 0,0-1-1,0 0 1,0 1 0,1-1 0,-1 0 0,1-1 0,-1 1 0,1-1 0,0 1 0,0-1 0,0 0-1,-1-1 1,6 1 0,0 0-566,0-1-1,0-1 1,0 1-1,0-1 0,0-1 1,0 0-1,0 0 1,0-1-1,0 0 1,-1 0-1,14-9 1,28-17-2444</inkml:trace>
</inkml:ink>
</file>

<file path=ppt/ink/ink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2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798 0 2816,'2'1'92,"-1"0"1,1 0-1,-1-1 0,1 1 1,-1 1-1,1-1 0,-1 0 1,0 0-1,1 0 0,-1 1 1,0-1-1,0 0 1,0 1-1,0-1 0,1 4 1,8 9 1223,2 3-1121,0 1 0,-2 0 0,0 1 0,-1 0 0,-1 0 0,-1 1-1,9 40 1,-11-45-154,12 61 877,14 145-1,-17-104-405,-8-80-298,-2 0 1,-2 1-1,-3 65 1,0-93-136,-1 0 1,0 1-1,0-1 1,-1 0-1,0-1 1,-1 1-1,0 0 1,0-1-1,-1 0 1,0 0-1,-1 0 1,0-1-1,0 0 1,-1 0-1,0 0 1,0-1-1,-1 0 0,-12 8 1,0-2 76,0-2-1,-1-1 1,-1 0-1,0-2 1,0 0 0,0-2-1,-1 0 1,0-2 0,0 0-1,0-2 1,-1 0-1,-26-2 1,11-2-43,0-2 1,1-2-1,0-1 0,0-2 0,0-1 1,-53-23-1,63 21-81,0-1 0,2-1-1,0-2 1,-27-19 0,45 29-148,1 0 0,0 0 0,0-1 0,0 0 0,0 0 0,1-1 0,1 1 0,-1-1 0,1-1 0,1 1 0,-1-1 0,1 1 0,1-1 0,0-1 0,0 1 0,-3-17 0,6 23-19,1-1 0,-1 1 1,0 0-1,1 0 0,0 0 1,0 0-1,0 0 1,0 1-1,0-1 0,0 0 1,1 0-1,-1 1 0,1-1 1,0 1-1,0-1 1,0 1-1,0 0 0,0-1 1,1 1-1,3-3 0,-2 2-88,33-28-1590</inkml:trace>
</inkml:ink>
</file>

<file path=ppt/ink/ink1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4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20 9728,'-5'-20'4864,"42"27"-7040,-26-7 9599,-2-3-8063,5 3 0,4 3-4223,-4 6-1</inkml:trace>
</inkml:ink>
</file>

<file path=ppt/ink/ink1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1:55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4736,'3'-2'492,"0"0"-1,-1 1 1,1-1 0,0 1-1,-1 0 1,1 0 0,0 0-1,0 0 1,0 0 0,0 1-1,0-1 1,0 1 0,0 0-1,0 0 1,0 0 0,0 0-1,6 1 1,54 13 2092,-48-8-2397,0 0 0,-1 2 1,0 0-1,-1 0 0,0 1 0,0 1 0,-1 0 0,14 15 1,82 101 2310,-82-93-2030,4 6-44,-1 1 0,-2 1 0,-2 1 0,-2 2 0,-2 0 0,-2 1 0,24 81 1,-36-97-345,-1 1 1,-2 0 0,-1-1-1,-1 1 1,-1 1 0,-2-1-1,-1 0 1,-1-1 0,-2 1-1,0 0 1,-3-1 0,0 0 0,-23 51-1,16-55 16,-1 0 0,-1-1 0,-1-1 0,-1 0 0,-1-2 0,-1 0 0,-36 27 0,29-27-69,0-2 0,-2 0-1,0-2 1,-50 20 0,-7-4-2358,76-30-592,5-6-405</inkml:trace>
</inkml:ink>
</file>

<file path=ppt/ink/ink1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2:02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4992,'9'8'2432,"5"-13"-1408,-10 2 2560,1-1-3072,1 0 128,-3 1 256,8-2 128,7 5-1152,10 0 0,20 0 640,4 5 128,13-2-896,15-3 0,0 4-1792,-14 3 128</inkml:trace>
</inkml:ink>
</file>

<file path=ppt/ink/ink1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2:02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7296,'34'-11'3584,"63"11"-3968,-45 0 5504,5-5-5248,28 1 128,18 0-3840,0 8 0</inkml:trace>
</inkml:ink>
</file>

<file path=ppt/ink/ink1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33:5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7 401 1408,'-5'2'188,"3"-3"806,3 0-805,0 0 0,-1 0 0,0 0 0,1 0 0,-1-1 1,0 1-1,1 0 0,-1 0 0,0-1 0,0 1 0,0 0 1,0 0-1,0-1 0,0 1 0,-1 0 0,1 0 0,-1-2 0,2 2-132,-1 0 0,0 1-1,1-1 1,-1 0 0,1 1-1,-1-1 1,1 0 0,0 1-1,-1-1 1,1 1 0,0-1-1,-1 1 1,1-1 0,0 1-1,0-1 1,-1 1-1,1 0 1,0 0 0,0-1-1,0 1 1,-1 0 0,1 0-1,0 0 1,0 0 0,0 0-1,0 0 1,0 0 0,-1 0-1,1 0 1,0 0-1,0 0 1,0 1 0,1-1-1,37 12 781,-25-7-506,-2-4-241,0 1 0,0-2 0,0 1 1,0-2-1,0 1 0,0-2 0,-1 1 1,1-2-1,0 1 0,-1-2 1,0 0-1,18-8 0,-7 5-24,0 1 0,25-3 0,-31 7-24,0-2 0,1 1-1,-1-2 1,0 0 0,-1-1 0,19-10 0,-25 10-24,0 0 0,0-1 1,0 0-1,-1-1 0,0 0 0,-1 0 1,1-1-1,-2 0 0,1 0 1,-1 0-1,-1-1 0,0 0 0,4-11 1,-8 17-19,0 0 0,-1 0 0,0 0 0,0 0 0,0 0 0,0 0 0,-1 0 0,1 0 0,-1 0 0,0 0 0,0 0 0,-1 0 0,1 0 0,-1 1 0,-3-7 0,-4-11 0,7 14 3,-14-37 67,16 42-67,-1 1 0,0-1-1,0 0 1,1 1 0,-1-1 0,0 1-1,-1-1 1,1 1 0,0-1-1,0 1 1,-1 0 0,1-1 0,-1 1-1,1 0 1,-1 0 0,1 0 0,-1 0-1,0 0 1,-2 0 0,-5 0-4,-1 0 0,1 1 0,-1 0 0,1 1 0,-1 0 0,1 0 0,0 1 0,-1 1 0,1-1 0,0 1-1,1 1 1,-1 0 0,0 0 0,1 1 0,0 0 0,0 0 0,0 1 0,1 0 0,0 0 0,-12 14 0,-17 15 52,30-30-44,0 0 0,0 0 0,0 1 0,1-1 0,0 1 0,0 0 0,1 1 0,0-1 0,0 1 0,0 0 1,1 0-1,0 0 0,-2 9 0,2-2 16,1 1-1,1 0 1,0 0 0,1 0 0,1 0 0,0 0 0,1 0 0,1 0-1,0 0 1,1-1 0,0 1 0,2-1 0,7 17 0,5 3 57,0 0 0,3-1 0,46 59 0,-60-83 26,0-1 1,1 0 0,0 0-1,0 0 1,11 6 0,-17-12-82,0-1 1,0 0-1,0 0 1,0 0 0,0 0-1,0 0 1,1 0-1,-1 0 1,0-1 0,1 1-1,-1-1 1,0 0-1,1 0 1,-1 1 0,0-2-1,1 1 1,-1 0-1,0 0 1,1-1 0,-1 1-1,0-1 1,1 0-1,-1 0 1,0 0 0,0 0-1,0 0 1,0 0-1,0 0 1,2-3 0,5-4-40,0 0 0,-1-1-1,0 0 1,-1-1 0,10-17 0,14-16-1672,-1 9 1</inkml:trace>
</inkml:ink>
</file>

<file path=ppt/ink/ink1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29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6912,'18'-9'3456,"24"2"-1664,-33 4 3583,11 6-4863,-6 1 0,9-1 256,-3 1 128,12-4-1152,-7 0 0,12 5 384,-9-5 128,10-5-1152,-10 5 128,4 0-1919,-9 0 127,-3-4 0,-6 1 0</inkml:trace>
</inkml:ink>
</file>

<file path=ppt/ink/ink1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29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9088,'28'-8'4480,"20"3"-5120,-39 2 9727,19-5-8959,-4 5 0,13-6 0,-3 2 0,-2 3-640,-4-5 128,-8 18-1536,-3-5 128,-11 12-1023,-1-5-1</inkml:trace>
</inkml:ink>
</file>

<file path=ppt/ink/ink1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0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1 806 6912,'1'-1'460,"0"-1"1,-1 0-1,2 1 0,-1-1 1,0 1-1,0-1 1,0 1-1,1-1 1,-1 1-1,1 0 0,-1 0 1,1 0-1,-1 0 1,1 0-1,0 0 1,2-1-1,40-15 5769,-5 3-4862,17-16-848,0-3 1,-3-2-1,0-2 0,-3-3 0,-1-2 0,-2-1 0,-2-3 0,55-73 0,-81 94-516,-1-2-1,-1 0 0,-1-1 1,-2-1-1,-1 0 0,-1-1 1,-2 0-1,11-48 1,-21 77-4,1 0 0,-1 0 0,0 0 0,0 0 0,0 0 0,1 0 0,-1 0 0,0 0 0,0 0 0,0 0 0,0 0 0,-1 0 0,1 0 0,0 0 0,0 0 0,0 1 0,-1-1 0,1 0 0,-1 0 0,1 0 0,-1 0 0,1 0 0,-1-1 0,0 3 2,0 0-1,0 0 0,1-1 0,-1 1 0,0 0 0,1 0 0,-1 0 0,1 0 0,-1 0 0,1 0 0,0-1 0,-1 1 0,1 0 0,0 0 0,0 1 1,-1-1-1,1 0 0,0 0 0,0 0 0,0 0 0,0 0 0,0 0 0,1 0 0,-1 0 0,0 1 0,4 82 0,28 155 0,3 14 0,-35-173 205,-8-39-1219,7-38 523,-1 0 0,1 1 1,-1-1-1,1 0 0,-1 0 0,0 0 0,-1 0 0,-2 4 1,5-7 364,0 0-1,-1 0 1,1 1 0,0-1 0,0 0 0,-1 0 0,1 0 0,0 0 0,0 1 0,-1-1-1,1 0 1,0 0 0,-1 0 0,1 0 0,0 0 0,-1 0 0,1 0 0,0 0 0,-1 1-1,1-1 1,0 0 0,0-1 0,-1 1 0,1 0 0,0 0 0,-1 0 0,1 0 0,0 0-1,-1 0 1,1 0 0,0 0 0,-1 0 0,1-1 0,0 1 0,0 0 0,-1 0-1,1 0 1,0-1 0,0 1 0,0 0 0,-1 0 0,1-1 0,0 1 0,-2-2-597,-3-2-2626</inkml:trace>
  <inkml:trace contextRef="#ctx0" brushRef="#br0" timeOffset="1">307 885 9728,'3'1'658,"0"1"1,0-1 0,0 0 0,0 0-1,1 0 1,-1 0 0,1 0 0,-1-1-1,0 1 1,1-1 0,-1 0 0,1 0-1,-1-1 1,1 1 0,-1-1 0,1 1-1,4-3 1,32-2 2502,3 3-2159,318-28 684,-288 18-2037,131-18 111,-135 24-3457,1 4-3684,-60 2 4032</inkml:trace>
</inkml:ink>
</file>

<file path=ppt/ink/ink1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0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384 8 9344,'9'-7'5892,"-6"14"490,-5 8-2073,-5 1-4637,-19 19 586,-32 33-1,18-22 444,0 3-477,2 1 0,2 1 0,2 2 0,3 2 0,-29 70 0,55-115-224,1-1 0,1 0 0,0 1 0,0-1 0,-2 16 0,5-23 0,-1 0 0,1 0 0,0 0 0,0 0 0,0 0 0,1 1 0,-1-1 0,0 0 0,1 0 0,-1 0 0,1-1 0,0 1 0,0 0 0,0 0 0,0 0 0,0 0 0,0-1 0,0 1 0,0 0 0,1-1 0,-1 1 0,1-1 0,-1 0 0,1 1 0,-1-1 0,1 0 0,0 0 0,2 1 0,4 2-3,0-1-1,1 0 1,-1-1 0,1 0-1,0 0 1,0-1 0,0 0-1,-1 0 1,10-2 0,85-12-66,-20 1 22,-33 9-244,87 6 0,-9 13-6530,-104-13 3365</inkml:trace>
</inkml:ink>
</file>

<file path=ppt/ink/ink1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0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9856,'18'51'13183,"-12"-11"-12483,-1 0-1,-3 0 0,-3 65 1,2 26-682,5-95-2265,-6-35 1957,0 0-1,0 0 1,1 0-1,-1 0 1,0 0-1,1 0 1,-1 0-1,1 0 1,-1-1-1,1 1 1,-1 0-1,1 0 1,0 0-1,-1 0 1,1-1-1,0 1 1,0 0-1,-1-1 1,1 1-1,0 0 1,0-1-1,0 1 1,0-1-1,0 1 1,0-1-1,1 1 1,3-1-2931</inkml:trace>
</inkml:ink>
</file>

<file path=ppt/ink/ink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3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4 210 2944,'-1'0'36,"1"0"0,0-1-1,-1 1 1,1 0 0,0 0 0,0-1-1,0 1 1,-1 0 0,1-1 0,0 1 0,0 0-1,0-1 1,0 1 0,-1 0 0,1-1 0,0 1-1,0 0 1,0-1 0,0 1 0,0-1 0,0 1-1,0 0 1,0-1 0,0 1 0,0 0 0,0-1-1,0 1 1,0 0 0,1-1 0,-1 1 0,0 0-1,0-1 1,0 1 0,0 0 0,1-1 0,-1 1-1,0 0 1,1-1 0,15-22 956,21-16-159,-21 24-646,1 1-1,0 0 1,1 2 0,0 0-1,1 1 1,1 0 0,-1 2-1,2 0 1,-1 2 0,1 0-1,34-6 1,-52 13-154,-1 0 1,1 0-1,-1 0 0,1 1 0,-1-1 1,1 1-1,0-1 0,-1 1 0,0 0 1,1 0-1,-1 0 0,0 0 0,1 1 1,-1-1-1,0 1 0,0-1 0,0 1 1,0 0-1,0 0 0,-1 0 0,1 0 1,0 0-1,-1 0 0,0 0 0,1 0 1,-1 1-1,0-1 0,1 4 0,4 10 76,0 1-1,-1-1 1,4 23-1,-3-11 51,-1-10-109,1 0-1,0 0 0,1-1 0,1 0 0,0-1 0,2 0 1,-1 0-1,14 14 0,-19-24-39,1-1-1,0 0 1,0 0-1,1-1 1,-1 1 0,1-1-1,0-1 1,0 1-1,1-1 1,-1 0 0,1 0-1,-1-1 1,1 0-1,0 0 1,0 0 0,0-1-1,0 0 1,0-1-1,0 1 1,0-1 0,0-1-1,0 1 1,0-1-1,9-2 1,3-5 21,0 1 0,-1-2 0,0-1 0,0 0 0,-1-1-1,0-1 1,15-14 0,-26 22-22,7-7 14,-1 0-1,1-1 1,-2 0 0,0-1 0,0-1-1,9-15 1,-15 22-10,0-1 0,-1 0 0,0-1 0,-1 1 0,0 0 0,0-1 0,0 0 0,-1 0 0,-1 0 0,1 0 0,-2 0 0,1 0 0,-2-12 0,1 18-23,-1 1 0,1-1 0,-1 1-1,0-1 1,0 1 0,0-1 0,0 1-1,0 0 1,-1 0 0,1-1 0,-1 1-1,-1-2 1,2 4 7,1-1 1,-1 1-1,1 0 0,0-1 0,-1 1 1,1 0-1,-1 0 0,1-1 1,-1 1-1,1 0 0,-1 0 0,1 0 1,-1-1-1,1 1 0,-1 0 1,1 0-1,-1 0 0,1 0 0,-1 0 1,1 0-1,-1 0 0,1 0 0,-1 0 1,1 1-1,-1-1 0,-1 1 1,1-1 0,0 1 1,0 0-1,1 0 0,-1 0 0,0 0 0,0 0 0,0 0 0,0 0 0,1 0 0,-1 0 0,1 0 0,-1 1 1,1-1-1,-1 2 0,-2 5 9,1 1 0,0 0 0,1 0 0,0 0 0,1 0 0,0 0 0,0 0 0,0 0 0,2 0 1,-1 0-1,1 0 0,3 8 0,6 18 72,23 52-1,-32-82-71,4 8 40,1 0 0,1-1 0,0 0 0,0 0 0,1 0 0,0-1 0,1-1 0,1 0 0,-1 0 1,17 11-1,-18-15-176,0 0 1,1 0-1,-1-1 1,1-1 0,0 0-1,0 0 1,0-1-1,1 0 1,-1 0 0,1-1-1,-1-1 1,1 0-1,0 0 1,16-2 0,6-5-1280</inkml:trace>
</inkml:ink>
</file>

<file path=ppt/ink/ink1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1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11008,'11'-4'5503,"-11"24"-6142,0-17 10878,0 13-9983,0-1 0,0 29 128,0-10 0,3 17-768,3-12 128,2 9-1280,3-8 0,2-14-1792,1-3 0</inkml:trace>
</inkml:ink>
</file>

<file path=ppt/ink/ink1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1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78 14208,'-25'-12'7039,"54"-4"-9599,-20 12 12672,-4-15-10752,-5 6 128,-5 6-3840,5 0 0,-9 14 3200,0-3 128</inkml:trace>
</inkml:ink>
</file>

<file path=ppt/ink/ink1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2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71 4864,'2'-10'1813,"-1"1"0,1 0 0,-2 0 0,0-13 1,0 18-1152,0 4-579,0-1 1,0 1 0,-1-1 0,1 1 0,0 0-1,0-1 1,-1 1 0,1-1 0,0 1 0,-1 0-1,1-1 1,-1 1 0,1 0 0,0-1 0,-1 1-1,1 0 1,-1 0 0,1-1 0,-1 1 0,1 0-1,-1 0 1,1 0 0,-1 0 0,1 0-1,-1 0 1,1-1 0,-1 1 0,1 0 0,-1 0-1,1 1 1,-1-1 0,1 0 0,-1 0 0,1 0-1,-1 0 1,1 0 0,-1 1 0,1-1 0,-1 0-1,1 0 1,-1 1 0,-31 11 343,7 1 232,0 2-1,1 2 1,0 0 0,2 1-1,0 1 1,1 1 0,-35 43-1,28-30-306,2 2 0,1 1 0,1 1 0,3 0 0,1 2 0,1 1 0,-17 53 0,29-73-249,1 0 0,0 1 1,2-1-1,0 1 0,1 0 0,1 0 0,1 0 0,1 0 0,1 0 0,0 0 0,7 30 0,1-21-50,2 0-1,0-1 0,2 0 0,1-1 0,23 35 0,6 1-48,50 60-1,-46-72-394,1-2 0,66 51 0,-82-78-1093,-8-14-2642,-14-8 648</inkml:trace>
</inkml:ink>
</file>

<file path=ppt/ink/ink1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2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126 298 4992,'-2'-8'1053,"0"1"1,1 0-1,0 0 1,0 0-1,0-1 1,1 1-1,0-1 1,1 1-1,-1 0 0,1-1 1,1 1-1,0 0 1,3-11-1,0 8-511,-1-1-1,2 1 0,0-1 0,0 2 0,0-1 0,1 1 0,1 0 1,10-10-1,-10 10-365,1 1-1,1 0 1,-1 1 0,1 0 0,0 0 0,1 1-1,0 0 1,0 1 0,0 1 0,0-1 0,1 2-1,0-1 1,-1 2 0,1 0 0,0 0 0,0 1-1,13 0 1,-18 2-140,0 0-1,-1 0 1,1 1-1,0 0 1,-1 0 0,0 0-1,1 1 1,-1 0-1,0 0 1,0 0-1,-1 1 1,1 0-1,-1 0 1,0 1 0,0-1-1,0 1 1,0 0-1,-1 1 1,0-1-1,0 1 1,-1-1-1,1 1 1,-1 0 0,0 1-1,-1-1 1,0 0-1,0 1 1,0-1-1,-1 1 1,2 9-1,-2-6-39,0 1 0,-1-1 0,0 1 0,-1-1 0,0 1 0,0-1 0,-1 0-1,-1 1 1,1-1 0,-2 0 0,1 0 0,-1-1 0,-1 1 0,0-1 0,0 0-1,-1 0 1,0-1 0,-13 14 0,-14 10 63,-2-1 1,-2-2-1,0-1 0,-2-2 0,-1-2 1,-1-2-1,-1-1 0,-63 21 0,102-41-52,-1 0-1,1 0 0,0 0 0,-1-1 0,1 0 0,-1 1 0,1-1 0,0-1 0,-1 1 0,1 0 0,-1-1 0,1 0 1,0 1-1,-1-1 0,-4-3 0,7 4-10,0-1 1,0 0 0,1 1 0,-1-1-1,0 0 1,0 1 0,1-1-1,-1 0 1,0 0 0,1 0 0,-1 0-1,1 1 1,-1-1 0,1 0-1,-1 0 1,1 0 0,0 0 0,-1 0-1,1 0 1,0-2 0,0 1-8,0-1-1,0 1 1,1 0 0,-1 0 0,1-1 0,-1 1 0,1 0-1,0 0 1,0 0 0,0 0 0,0 0 0,0 0 0,2-2-1,2-2 27,1-1 0,0 2 0,0-1 0,1 1 0,-1-1 0,1 2 0,0-1 0,1 1 0,-1 0 0,1 1 0,-1-1 0,1 2 0,0-1 0,0 1 0,0 0 0,1 1 0,-1 0 0,0 0 0,1 1 0,11 0 0,-2 1 24,0 0-1,0 1 1,0 1-1,0 0 1,0 2-1,-1 0 1,1 1-1,28 14 1,-36-14-933,1-1-1,0 1 1,1-2 0,-1 0 0,23 5 0,-28-8 442,0 0 1,-1-1 0,1 0-1,-1 0 1,1-1 0,0 0-1,-1 0 1,1 0 0,-1 0-1,0-1 1,1 0 0,-1 0-1,0-1 1,0 1 0,5-5-1,11-7-3259</inkml:trace>
</inkml:ink>
</file>

<file path=ppt/ink/ink1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3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15 8320,'4'-15'6062,"-9"16"2191,-3 16-1839,3-1-7880,3-4 1614,1 0 0,0 0-1,1 0 1,1 0 0,0 0-1,0 0 1,1 0 0,0 0-1,1 0 1,6 13 0,-7-20-132,0-1 1,0 1 0,0-1 0,1 0 0,0 0 0,-1 0 0,2-1 0,-1 1 0,0 0 0,1-1 0,-1 0 0,1 0-1,0 0 1,0-1 0,6 4 0,-6-5-253,1 1 0,0-1 0,-1 0 0,1 0 0,0 0-1,0 0 1,-1-1 0,1 0 0,0 0 0,0 0 0,5-2 0,-4 2-624,1-2 1,-1 1-1,1-1 1,-1 1 0,0-2-1,8-2 1,4-8-2875</inkml:trace>
</inkml:ink>
</file>

<file path=ppt/ink/ink1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3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47 15360,'-20'-7'7679,"49"0"-11007,-20 1 14720,-4 3-11904,-5 3 0,0-7-2304,0 1 0,-9 3 512,-1-4 128</inkml:trace>
</inkml:ink>
</file>

<file path=ppt/ink/ink1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4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5504,'0'-1'206,"0"1"-1,0 0 1,0-1 0,0 1-1,0-1 1,0 1 0,0 0-1,0-1 1,1 1 0,-1-1 0,0 1-1,0 0 1,0-1 0,0 1-1,1 0 1,-1-1 0,0 1 0,0 0-1,1-1 1,-1 1 0,0 0-1,1 0 1,-1-1 0,0 1-1,1 0 1,-1 0 0,0 0 0,1-1-1,-1 1 1,1 0 0,-1 0-1,0 0 1,1 0 0,-1 0 0,0 0-1,1 0 1,-1 0 0,1 0-1,-1 0 1,1 0 0,-1 0 0,0 0-1,1 0 1,34 1 8642,-8 1-9468,197-6 4299,-6-8-3752,-206 12-438,22-3-869,-19-6-3385,-14 8 1416</inkml:trace>
</inkml:ink>
</file>

<file path=ppt/ink/ink1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4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7040,'8'-19'2946,"-4"13"-158,-2 11 7243,11 39-7813,-8 12-796,-3-12-936,3-1 0,11 50 0,-15-91-495,10 61 256,-10-60-283,0-1 0,-1 0 0,0 0 0,0 1 1,1-1-1,-1 0 0,0 0 0,-1 1 0,1-1 0,0 0 0,-1 0 0,1 1 0,-1-1 0,0 0 0,0 0 0,0 0 0,0 0 0,0 0 0,0 0 0,0 0 0,-1 0 0,1-1 0,0 1 0,-4 2 0,5-4-99,-1 0 0,1 1 0,-1-1 0,1 0-1,-1 0 1,1 0 0,0 0 0,-1 0 0,1 0 0,-1 0 0,1 0 0,-1 0 0,1 0 0,-1 0 0,1-1 0,0 1 0,-1 0 0,1 0-1,-1 0 1,1 0 0,0-1 0,-1 1 0,1 0 0,0-1 0,-1 1 0,1 0 0,0 0 0,-1-1 0,1 1 0,0-1 0,-1 1 0,1 0-1,0-1 1,0 1 0,0-1 0,-1 1 0,1 0 0,0-1 0,0 0-80,-5-6-3241</inkml:trace>
</inkml:ink>
</file>

<file path=ppt/ink/ink1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5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49 166 7936,'2'-1'855,"0"0"1,0 0-1,0 0 1,0 0-1,0 0 1,0 0-1,0 0 1,0-1-1,0 1 1,0-1-1,1-2 1,28-27 4388,-17 16-4648,-1 3-221,1 1 0,0 1 0,1 0 0,0 1 0,0 1 1,1 0-1,0 1 0,0 1 0,1 0 0,-1 1 0,26-4 0,-38 9-313,0-1-1,0 1 1,0 0 0,0 0-1,-1 0 1,1 0 0,0 1-1,0-1 1,0 1 0,0 0-1,0 1 1,-1-1 0,1 1-1,-1-1 1,1 1-1,-1 0 1,1 0 0,-1 0-1,0 1 1,0-1 0,0 1-1,0 0 1,-1 0 0,1 0-1,-1 0 1,0 0 0,1 1-1,-2-1 1,1 1-1,0-1 1,-1 1 0,1-1-1,1 8 1,-1 1-43,1-1 0,-2 1 0,0-1 0,0 1 0,-1-1 0,0 1-1,-1 0 1,0-1 0,-1 1 0,-3 11 0,0-2-17,-1-2 1,-1 1-1,-1-1 1,-1 0-1,0 0 0,-1-1 1,-1 0-1,-15 18 0,3-9 59,-1 0-1,-1-2 0,-38 30 0,56-50-41,1 0 0,-1 0 0,0-1 0,0 0 0,0 0 0,0 0 0,-1-1 0,1 0 0,-1-1 0,0 0 0,0 0 0,0-1 0,0 0 0,0 0 0,0-1 0,0 0 0,0 0 0,-1-1 0,1 0 0,-11-3 0,16 3-10,1 0-1,0-1 1,-1 1-1,1 0 0,0-1 1,0 0-1,0 0 0,0 1 1,1-1-1,-1 0 1,1 0-1,-1-1 0,1 1 1,-1 0-1,1 0 0,0-1 1,0 1-1,0-1 0,0 1 1,1-1-1,-1 1 1,1-1-1,-1 1 0,1-1 1,0 1-1,0-1 0,1-4 1,-1 4-5,0 1-1,0 0 1,1 0 0,-1-1-1,1 1 1,-1 0 0,1 0-1,0 0 1,0 0-1,0 0 1,0 0 0,0 0-1,0 0 1,1 0 0,-1 1-1,1-1 1,-1 0 0,1 1-1,0 0 1,-1-1 0,1 1-1,0 0 1,0-1 0,0 1-1,0 0 1,0 1 0,0-1-1,0 0 1,1 1 0,-1-1-1,0 1 1,0-1 0,0 1-1,3 0 1,12 2 27,-1 1 0,1 1-1,-1 1 1,0 0 0,0 1-1,-1 0 1,0 1 0,0 1 0,17 12-1,17 7 175,-40-23-193,0 0 1,0-1-1,0-1 1,1 1-1,-1-1 0,1-1 1,-1 0-1,1 0 1,0-1-1,0 0 0,-1-1 1,1 0-1,-1-1 1,1 1-1,11-5 1,13-5-760,-1-2 0,53-28 1,-83 39 611,64-33-5475,-43 25 1620</inkml:trace>
</inkml:ink>
</file>

<file path=ppt/ink/ink1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5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9856,'19'0'4352,"-15"0"-1025,-3 1 3505,12 5-5984,0 2-274,0 1 0,0 1 1,-1 0-1,14 14 0,9 7-501,-5-6 293,-1 1-1,0 1 1,-3 1-1,26 34 1,-39-43-192,0 0 0,0 1 0,-2 1 0,-1-1 1,0 2-1,-2-1 0,12 46 0,-18-51-125,-1-1 0,-1 1 0,0 0 0,-1 0 0,0 0 0,-1-1 0,-1 1 0,-1-1 0,0 1 0,-1-1 0,-1 0 0,0-1 0,-13 22 0,12-22-207,-1 0-1,-1-1 0,0 0 1,-1 0-1,-1-1 0,0-1 0,0 0 1,-1 0-1,0-1 0,-1 0 1,0-1-1,-1-1 0,-22 11 0,-7-8-4982,28-7 1173</inkml:trace>
</inkml:ink>
</file>

<file path=ppt/ink/ink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4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105 314 3456,'8'0'1408,"4"-2"-1141,1 0-1,-1 0 1,0-1 0,0-1 0,0 0-1,0-1 1,-1 0 0,1-1 0,-1 0-1,-1-1 1,1 0 0,17-15 0,-16 12-133,0-1 1,-1 0 0,0 0-1,-1-1 1,0-1 0,-1 1-1,0-2 1,-1 1 0,-1-1-1,9-20 1,-15 31-115,0 0 0,0 0 0,0 0 1,-1 0-1,1 0 0,-1 0 0,0 0 0,1 0 0,-1 0 0,-1 0 1,1 0-1,0 0 0,-1 0 0,1 0 0,-1 0 0,0 0 0,0 0 1,-2-3-1,2 4-6,-1 0 1,0 0-1,1 0 1,-1 1-1,0-1 1,0 1 0,0-1-1,0 1 1,-1 0-1,1 0 1,0 0-1,0 0 1,-1 0-1,1 0 1,0 1 0,-1-1-1,-3 0 1,-6 0 19,1 1 0,-1 0 0,0 1 0,1 1 0,-1-1 0,1 2 0,-20 5 0,17-3-24,1 0-1,-1 1 1,1 0 0,0 1-1,0 0 1,1 1-1,0 0 1,0 1-1,1 1 1,0 0 0,1 0-1,0 1 1,0 1-1,1-1 1,1 1-1,0 1 1,1 0-1,0 0 1,1 0 0,0 1-1,1-1 1,1 1-1,0 1 1,1-1-1,1 1 1,0-1 0,0 1-1,2 24 1,1-28-15,0 0 1,1 0-1,0 1 0,1-1 1,0-1-1,0 1 1,1 0-1,1-1 1,0 0-1,0 0 0,1 0 1,0-1-1,1 1 1,0-2-1,0 1 1,1-1-1,0 0 0,1 0 1,-1-1-1,17 10 1,-7-7-11,0-1 1,1-1-1,0 0 0,1-1 1,-1-2-1,1 0 1,0-1-1,1 0 1,-1-2-1,35 0 1,-30-2-336,0-1 1,0-2 0,-1 0-1,1-1 1,-1-2 0,0 0-1,38-16 1,-19 2-952</inkml:trace>
</inkml:ink>
</file>

<file path=ppt/ink/ink1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6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10880,'0'0'5376,"42"-16"-4097,-31 12 7169,16-5-8064,-2 6 128,12-1 128,-5 1 0,11-3-1024,-6-1 0,-3 4-640,-11-1 128,-4 8-2560,-4-1 0</inkml:trace>
</inkml:ink>
</file>

<file path=ppt/ink/ink1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6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14080,'23'-4'7039,"29"11"-8959,-38-7 11904,15 0-10240,-10 0 0,4-10-2688,-3-3 0,-2-3 896,-4 5 0</inkml:trace>
</inkml:ink>
</file>

<file path=ppt/ink/ink1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8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0 453 6016,'7'-3'10013,"8"0"-6240,20-7-2818,3-7 646,-1-3 0,60-40 0,-62 35-1133,-2-1 1,-1-2 0,-2-2-1,53-63 1,-78 87-396,0-1 1,0 0-1,0 0 0,-1 0 1,0-1-1,-1 1 0,0-1 1,0 0-1,0 0 0,-1 0 1,-1 0-1,1-1 0,-1 1 1,0 0-1,-1-10 0,-1 13 327,-2 12-332,-2 22-194,5 403 19,-1-420 92,0 0 0,-1 0 0,0 0 0,-6 17-1,3-13-79,-3 2-1663,7-15-2819,1 0 971</inkml:trace>
</inkml:ink>
</file>

<file path=ppt/ink/ink1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9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0 137 5376,'38'-16'10250,"26"-2"-5418,-39 16-4594,-1 1 0,42 4 1,12 1 1649,22-3-626,132-5 304,-203 1-2507,1-1 0,-1-1 1,0-2-1,-1-1 0,50-21 1,-11-3-5332,-43 16 3051</inkml:trace>
</inkml:ink>
</file>

<file path=ppt/ink/ink1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39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285 205 7808,'0'-1'539,"0"0"1,0 0-1,1 0 1,-1 0 0,1 0-1,-1 0 1,1 0-1,-1 0 1,1 0-1,-1 0 1,1 0-1,0 0 1,0 0-1,0 1 1,-1-1 0,1 0-1,0 0 1,0 1-1,0-1 1,0 1-1,2-2 1,16-13 1179,-4-3-1196,1 1 1,1 1 0,0 1-1,1 1 1,1 0-1,0 1 1,1 1 0,0 1-1,1 1 1,43-15 0,-61 24-449,0 0 1,0 0 0,0 1 0,1-1 0,-1 1 0,0 0-1,1 0 1,-1 0 0,0 0 0,0 0 0,1 1 0,-1-1-1,0 1 1,0 0 0,1 0 0,-1 1 0,0-1 0,0 0-1,5 4 1,-5-2-22,0 1-1,0-1 1,0 0-1,0 1 1,-1-1-1,1 1 0,-1 0 1,0 0-1,0 0 1,-1 0-1,1 0 1,-1 1-1,1 4 1,1 11 9,0-1 0,-2 1 1,0 0-1,-1 0 0,-5 31 1,3-26-47,1-14 2,0 0 0,0 0 0,-1-1-1,0 1 1,-1 0 0,-6 14 0,-1-4 48,-2 0-1,-1-1 1,0 0 0,-1-1-1,-1-1 1,-1-1 0,-1 0-1,-25 20 1,7-9 204,-1-2 1,-2-2-1,-62 31 0,85-47-223,0-1 0,0-1 0,-1 0 0,0-1 0,0-1 0,-1 0 0,1-1 0,-1-1 0,1-1 0,-1 0 0,0-1 0,1-1 0,-1 0 0,1-2 0,-22-4 0,38 7-48,-1 0-1,1 0 1,0 0 0,-1-1-1,1 1 1,0 0-1,-1 0 1,1 0-1,0 0 1,-1 0-1,1 0 1,0-1 0,-1 1-1,1 0 1,0 0-1,0-1 1,-1 1-1,1 0 1,0 0-1,0-1 1,-1 1 0,1 0-1,0-1 1,0 1-1,0 0 1,0-1-1,-1 1 1,1 0-1,0-1 1,0 1 0,0 0-1,0-1 1,0 1-1,0 0 1,0-1-1,0 1 1,0 0-1,0-1 1,0 1 0,0-1-1,0 1 1,0 0-1,1-1 1,-1 1-1,16-17-2,25-9 5,-19 16-1,1 0 1,0 2-1,0 0 0,28-5 1,-41 11 9,0 1 0,0 0 0,0 0 0,0 1 0,0 0 0,0 0 0,0 1-1,0 1 1,0 0 0,0 0 0,-1 1 0,12 4 0,-11-1 5,1 1 0,-1 1 0,0-1 0,-1 2 0,0-1 0,0 1 0,-1 1 0,0-1 0,12 21 0,-12-17-1,1 0 0,1-1 0,0-1 0,18 17 0,-23-25-24,0 0 0,1 0 1,-1-1-1,1 1 0,0-1 0,0-1 0,0 1 1,0-1-1,0 0 0,0 0 0,0-1 0,0 1 1,0-1-1,0-1 0,0 1 0,0-1 0,12-3 0,8-3-118,-1-1 0,39-18 0,-45 19 27,32-16-1978,92-56-1,-131 71 1650,92-54-3561</inkml:trace>
</inkml:ink>
</file>

<file path=ppt/ink/ink1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1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10 4480,'-4'-8'10325,"-6"7"-5103,-2 1-5772,3 1 861,0 0 0,1 0 0,-1 1 1,1 0-1,0 1 0,-1 0 0,1 0 0,0 0 1,1 1-1,-1 1 0,-8 5 0,-12 11 331,-37 34 1,30-24-52,23-20-472,0 1 0,1 1 0,1 0 0,0 0 0,0 1 0,2 1-1,0-1 1,0 1 0,1 1 0,-6 20 0,5-9 8,1-1 0,1 2 0,1-1 0,2 1 0,-1 35 0,5-42-89,1 1 0,2-1 1,0 0-1,1 0 0,1 0 1,0 0-1,2-1 1,1 0-1,11 19 0,-13-28-15,0 0 0,1-1 0,0 0 0,0 0 0,1-1 0,1 0 0,0 0 0,0-1 0,20 12 0,11 4-16,57 23-1,-72-35-121,16 2-1010,-13-12-6411,-28-2 4038,-1 0 21</inkml:trace>
</inkml:ink>
</file>

<file path=ppt/ink/ink1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2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8192,'9'-9'4096,"14"15"-3200,-12-6 7423,18-9-7423,-12 5 0,26 1 256,-6-1 0,11 8-1664,-10-1 128,-1-3 896,-9 0 0,4-3-768,-3 3 0,-1-4-1024,-8 4 0,3-9-1920,-5-3 1</inkml:trace>
</inkml:ink>
</file>

<file path=ppt/ink/ink1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2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1 422 8320,'42'-5'9418,"2"-9"-4397,-28 7-4647,1-1 0,-1 0-1,-1-2 1,0 0 0,24-20 0,-11 4 363,0 0 1,35-47-1,-55 62-635,0 1 0,-1-1 0,0 0 0,-1-1-1,-1 0 1,0 0 0,0 0 0,-1-1 0,-1 1 0,0-1 0,2-15-1,1-12 499,-3 33 4,-1 27-186,-22 300-13,22-253-380,0-35 1,-1-1-1,-2 0 1,-8 53 0,-3-46-351,12-37 303,0-1 0,0 1 1,0 0-1,-1-1 0,1 1 1,0 0-1,-1-1 0,1 1 0,0 0 1,-1-1-1,1 1 0,-1-1 1,1 1-1,-1-1 0,1 1 0,-1-1 1,1 1-1,-1-1 0,0 1 1,1-1-1,-1 0 0,0 1 1,1-1-1,-1 0 0,0 0 0,1 0 1,-1 1-1,0-1 0,1 0 1,-1 0-1,0 0 0,0 0 1,1 0-1,-1 0 0,0 0 0,0 0 1,1-1-1,-1 1 0,0 0 1,1 0-1,-1-1 0,0 1 0,0-1-1642,6-11-3989,0-1 1813</inkml:trace>
</inkml:ink>
</file>

<file path=ppt/ink/ink1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3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6784,'0'0'91,"0"0"-1,0 0 1,0 0 0,0 0-1,0 0 1,0 0 0,1 0 0,-1 0-1,0 0 1,0 0 0,0 0 0,0 0-1,0 0 1,0 0 0,0 0-1,0 0 1,1 0 0,-1 0 0,0 0-1,0 0 1,0 1 0,0-1 0,0 0-1,0 0 1,0 0 0,0 0 0,0 0-1,0 0 1,0 0 0,0 0-1,0 0 1,0 1 0,0-1 0,0 0-1,1 0 1,-1 0 0,0 0 0,0 0-1,0 0 1,0 0 0,0 0 0,0 1-1,-1-1 1,1 0 0,0 0-1,0 0 1,0 0 0,0 0 0,0 0-1,0 0 1,0 0 0,0 1 0,0-1-1,0 0 1,0 0 0,0 0-1,0 0 1,0 0 0,0 0 0,0 0-1,-1 0 1,1 0 0,0 0 0,0 0-1,0 1 1,16 0 5331,17-3-1089,-13-2-3871,-1 2 0,1 0 0,0 1 0,37 4 0,-4-1 727,155-8 686,-141 0-3982,-1-2-3613,-60 5 2435,-6 3-64</inkml:trace>
</inkml:ink>
</file>

<file path=ppt/ink/ink1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3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8576,'0'0'201,"0"0"0,0 0 0,1 0 0,-1 1 0,0-1 0,0 0 0,0 0 0,0 0 0,0 1 0,0-1 0,0 0 0,0 0 0,0 0 0,0 1 0,0-1 0,0 0 0,0 0 0,0 0 0,0 1 0,0-1 0,0 0 0,0 0 0,0 0 0,0 1 0,0-1 0,-1 0 0,1 0 0,0 0 0,0 0 0,0 0 0,0 1 0,0-1 0,0 0 0,-1 0 0,1 0 0,0 0 0,0 0 0,0 0 0,0 1 0,-1-1 0,1 0 0,0 0 0,0 0 0,0 0 0,-1 0 0,1 0 0,0 0 0,0 0 0,-1 0 0,15 18 6378,-10 2-6185,-3-7-233,1 0 0,0 0-1,1-1 1,5 16 0,4 19 443,19 136 2169,-26-159-2523,-4-19-192,1 0-1,-1 0 0,0 0 1,0 0-1,-1 0 1,0 0-1,0 0 0,0 0 1,0-1-1,-1 1 1,-1 6-1,1-7 235,1-1-3358,0-2-944,0-1 170</inkml:trace>
</inkml:ink>
</file>

<file path=ppt/ink/ink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4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1 112 4480,'0'7'353,"1"0"0,1 1 0,0-1 0,0 0 0,0 0 0,1 0 0,0 0 0,7 11 0,11 31 694,7 34-710,-16-54 6,13 55 1,-24-73 21,-3-14 103,-2-22-21,4-11-392,1-1 0,2 0 0,14-67-1,-13 91-78,-1 0-1,2 0 0,0 0 0,1 1 0,0 0 0,0 0 1,1 0-1,1 1 0,0 0 0,1 1 0,0 0 0,0 0 1,22-16-1,-28 23 21,1 0 0,1 1 0,-1 0 0,0-1 1,1 2-1,-1-1 0,1 0 0,-1 1 0,1 0 0,0 0 1,0 0-1,-1 1 0,1-1 0,0 1 0,0 0 0,0 1 1,9 1-1,1 2 50,-1 1 0,1 0 0,-1 1 0,17 9 0,7 3 49,-21-9-87,1 1 1,-1 1 0,-1 0 0,0 1 0,0 0-1,-2 2 1,1-1 0,-2 2 0,0 0-1,0 1 1,-2 0 0,0 0 0,-1 2 0,0-1-1,-1 1 1,10 33 0,-18-50-90,-1 1-116,1 1 0,0-1 0,0 0 0,-1 1 1,1-1-1,-1 1 0,0-1 0,0 1 0,0-1 0,0 0 0,0 1 0,0-1 1,-2 5-1,-5-1-1211</inkml:trace>
</inkml:ink>
</file>

<file path=ppt/ink/ink1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3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11136,'1'-1'506,"1"-1"1,0 1 0,-1-1-1,1 1 1,0 0 0,0 0-1,0-1 1,0 2 0,0-1-1,0 0 1,0 0-1,0 1 1,1-1 0,-1 1-1,3-1 1,-2 10 8650,-3 24-7613,0-33-1131,-1 56-42,0-17 304,5 56 0,-3-84-719,1 0 0,0 0-1,1 0 1,0 0 0,1-1 0,0 0 0,0 1 0,1-2 0,10 16 0,-14-24-51,0 1 0,0-1 0,0 0 0,0 0-1,0 0 1,0 0 0,0 0 0,0 0 0,0-1-1,0 1 1,1 0 0,-1 0 0,0-1 0,0 1-1,1-1 1,-1 1 0,1-1 0,-1 0 0,0 0-1,1 1 1,-1-1 0,1 0 0,2 0 0,-1-1-465,1 0 1,-1 0 0,1 0 0,-1 0 0,0-1 0,0 1 0,0-1-1,5-3 1,12-8-3409</inkml:trace>
</inkml:ink>
</file>

<file path=ppt/ink/ink1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4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40 13312,'-14'-13'6655,"32"6"-7807,-18 7 10496,5-9-8576,1-1 0,-6 10 128,0 0 0,0 0-1792,0 0 0,0 7-128,0-4 0,3 3-2816,-3-3 0</inkml:trace>
</inkml:ink>
</file>

<file path=ppt/ink/ink1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44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7936,'35'-4'8770,"4"1"-1768,-34 3-6634,0 0-1,0 1 1,0 0 0,0 0-1,0 0 1,8 4 0,2 1-126,-1 2-1,0-1 1,0 2 0,-1 0 0,0 0-1,0 1 1,-1 1 0,-1 0 0,0 1-1,0 0 1,-1 1 0,12 20 0,-2 2 247,-2 1 0,-2 0 0,-1 1 1,10 40-1,-12-33-335,-2 1 0,-2 0 0,6 89-1,-14-112-148,-1 0-1,-1 0 0,0-1 0,-2 1 0,-1 0 0,-1-1 1,0 1-1,-2-1 0,0-1 0,-12 23 0,16-36-125,-1-1-1,-1 1 0,1-1 0,-1 0 1,0 0-1,-1-1 0,1 0 0,-1 0 1,0 0-1,-9 5 0,10-7-478,-1 0-1,1 0 0,-1-1 1,0 0-1,0 0 1,0-1-1,-11 2 1,-18 1-3390</inkml:trace>
</inkml:ink>
</file>

<file path=ppt/ink/ink1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0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7808,'14'3'3840,"15"-10"-2304,-20 2 3967,8 5-5503,-2 0 0,10-7-128,-8-2 128,17 2-384,-11 3 0,9-5-1919,-3 6-1</inkml:trace>
</inkml:ink>
</file>

<file path=ppt/ink/ink1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0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8064,'9'0'3968,"11"0"-2304,-17 0 5759,17-9-7167,-6 2 128,14-5-128,-4 5 0,4 10-1152,-5-3 128,0 0-1920,-3 0 129</inkml:trace>
</inkml:ink>
</file>

<file path=ppt/ink/ink1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1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8192,'9'5'4096,"43"-13"-2432,-33 4 5375,13 0-6527,-3 1 0,13-2 0,-8 1 128,3 8-1408,-8-4 128,3 5-1408,-9-2 0,5-3-895,-3 0 127</inkml:trace>
</inkml:ink>
</file>

<file path=ppt/ink/ink1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1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2 499 6272,'0'0'120,"0"0"0,0-1 0,0 1 1,-1 0-1,1 0 0,0 0 0,0 0 0,0-1 1,0 1-1,0 0 0,0 0 0,0 0 0,0 0 1,0-1-1,0 1 0,0 0 0,0 0 0,0 0 1,0-1-1,0 1 0,0 0 0,0 0 0,0 0 1,0-1-1,0 1 0,0 0 0,0 0 1,0 0-1,0-1 0,0 1 0,0 0 0,0 0 1,0 0-1,0 0 0,1-1 0,-1 1 0,0 0 1,0 0-1,0 0 0,0 0 0,0 0 0,1 0 1,-1-1-1,0 1 0,0 0 0,0 0 0,1 0 1,15-10 4851,17-3-1485,-14 3-2885,0 0 0,0-2 0,-1 0 0,-1-1 0,30-27 0,-8 7 138,-10 9-435,0-1 0,-1-1 0,-2-2 0,-1 0 0,-1-2 0,-1 0 0,-2-2 0,-1 0 0,22-51 0,-42 99-235,0 1 0,0-1 0,2 0 0,0 0 0,6 23 0,1 16-127,-8-51 35,5 37-91,0 56 1,-6-87-62,0 1 1,-1 0 0,0-1-1,-1 1 1,0 0-1,-1-1 1,0 0-1,0 1 1,-1-1 0,-9 16-1,13-25-40,-1 0-1,1 0 1,-1 0 0,1 0-1,-1 0 1,1 0-1,-1 1 1,0-1 0,0-1-1,0 1 1,1 0-1,-1 0 1,0 0 0,0 0-1,0-1 1,0 1 0,0 0-1,-1-1 1,1 1-1,0-1 1,0 1 0,0-1-1,0 0 1,-1 1-1,1-1 1,0 0 0,0 0-1,-1 0 1,1 0-1,0 0 1,0 0 0,-1 0-1,1 0 1,0 0-1,0-1 1,0 1 0,-1-1-1,1 1 1,-1-1-1,-9-4-3112</inkml:trace>
</inkml:ink>
</file>

<file path=ppt/ink/ink1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2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754 1 8576,'-25'16'4224,"-12"35"-3328,33-40 6783,-21 17-6783,7-8 128,-38 22 0,13-10 128,-26 22-1664,12-10 0,-38 3 896,24-12 128,-12 11-1280,17-10 128,9-4-2560,9-5 128</inkml:trace>
</inkml:ink>
</file>

<file path=ppt/ink/ink1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2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338 105 8192,'-8'0'575,"5"-2"4790,13 4 1494,-5-3-6537,1-1-1,-1 0 0,0 0 0,0 0 0,0 0 0,0-1 1,-1 0-1,7-5 0,-6 5-502,132-63 2335,-135 65-2121,1-1 1,0 1-1,-1 0 0,1 0 0,0 0 0,0 0 1,-1 0-1,1 1 0,0-1 0,0 1 0,0 0 0,0 0 1,0 0-1,0 0 0,0 0 0,0 1 0,0-1 1,-1 1-1,1 0 0,0 0 0,0 0 0,0 0 0,-1 0 1,1 0-1,-1 1 0,1 0 0,-1-1 0,0 1 1,1 0-1,-1 0 0,0 0 0,0 0 0,0 1 0,-1-1 1,1 1-1,-1-1 0,1 1 0,-1-1 0,0 1 1,0 0-1,0-1 0,0 1 0,0 0 0,0 4 1,0 8-32,0 1 1,-1-1 0,-1 0-1,0 1 1,-1-1 0,-1 0-1,-1 0 1,0 0 0,0 0-1,-2-1 1,-9 20 0,-2-3-33,-2-1 1,0-1 0,-45 50-1,49-63 62,-2-1 1,0 0-1,-1-1 0,0-1 0,-1-1 0,0 0 1,-29 12-1,-149 50 992,174-66-791,22-8-221,-3 2 42,0 0 1,0-1-1,-1 1 1,1-1-1,0 0 1,0 0-1,-1 0 1,1-1-1,0 0 1,-1 0-1,1 0 1,0 0-1,-1-1 1,1 1-1,0-1 1,-6-2-1,9 3-47,1-1 0,-1 1-1,1 0 1,0-1 0,-1 1 0,1-1-1,0 1 1,-1 0 0,1-1-1,0 1 1,0-1 0,-1 1-1,1-1 1,0 1 0,0-1-1,0 1 1,0-1 0,0 1-1,0-1 1,0 1 0,0-1 0,0 1-1,0-1 1,0 1 0,0-1-1,0 1 1,0-1 0,0 1-1,1-1 1,-1 1 0,0-1-1,0 1 1,0-1 0,1 1-1,-1-1 1,0 1 0,1 0 0,-1-1-1,0 1 1,1 0 0,-1-1-1,1 0 1,27-26 281,-17 18-259,0-1 0,1 2 0,0 0 0,0 0 0,1 1 0,0 1-1,1 0 1,-1 1 0,24-6 0,-27 9 33,0 1 0,0 0-1,0 1 1,0 0 0,0 0 0,1 1 0,-1 0 0,0 1-1,0 1 1,-1-1 0,1 1 0,0 1 0,-1 0 0,17 9-1,-12-4 45,1 2-1,-2-1 1,26 26 0,-30-27-68,0 0 0,1 0 1,0-1-1,0 0 1,1 0-1,0-1 1,1-1-1,17 8 0,-13-11-385,0 0-1,1-1 0,-1-1 0,0-1 1,1 0-1,-1-1 0,0 0 1,0-2-1,19-4 0,-11 1-1004,1-1-1,-1-1 1,-1 0-1,32-18 1,14-8-2638</inkml:trace>
</inkml:ink>
</file>

<file path=ppt/ink/ink1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3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56 7552,'-4'-4'3712,"22"4"-1664,-13 0 4607,18 0-6015,-3 0 0,26 0 640,-9 0 128,29 0-1792,-14 0 128,10 0 512,-16 0 128,6-7-1024,-10-2 0,1 2-2304,-9 3 128,-7-12-383,-3 8-1</inkml:trace>
</inkml:ink>
</file>

<file path=ppt/ink/ink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5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3328,'1'0'112,"0"1"-1,0-1 1,0 1 0,0-1-1,0 1 1,0-1 0,0 1-1,0 0 1,-1-1 0,1 1-1,0 0 1,0 0 0,-1-1-1,1 1 1,-1 0 0,1 0 0,0 0-1,-1 0 1,0 0 0,1 0-1,-1 0 1,0 0 0,1 0-1,-1 0 1,0 0 0,0 0-1,0 0 1,0 2 0,3 40 1570,-2-31-1654,65 713 4047,-56-642-3834,4-2 1,4 1 0,3-2 0,4-1-1,40 88 1,-63-163-259,-1 0 0,0-1 0,1 0 0,0 1 0,0-1-1,0 0 1,0 0 0,0 0 0,1 0 0,0 0 0,-1 0 0,1-1-1,0 1 1,0-1 0,0 0 0,1 0 0,-1 0 0,4 1 0,-4-2-134,0-1 0,0 0 0,0 0 0,0-1 0,0 1 0,0 0 0,0-1 0,0 0 0,0 0 0,-1 0 0,1 0 0,0 0 0,0 0 0,-1-1 1,1 1-1,-1-1 0,1 0 0,-1 0 0,0 0 0,0 0 0,0 0 0,4-4 0,16-18-1534</inkml:trace>
</inkml:ink>
</file>

<file path=ppt/ink/ink1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3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7424,'4'10'10892,"2"11"-6350,12 60-3955,-11-19-539,-2 0 0,-4 0 0,-7 78 0,5-81-5872,1-49 2731</inkml:trace>
</inkml:ink>
</file>

<file path=ppt/ink/ink1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4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4 402 10752,'-3'2'2988,"11"0"138,33 3 2727,11-4-1882,-10-7-3504,-9-7-99,49-28 0,-43 21 26,-16 7-154,0-1-1,-1 0 1,38-34 0,-41 32-90,-4 3-105,0 0-1,-1-1 0,-1-1 0,17-25 1,-25 34-50,-1 0 0,0-1 0,0 0 1,-1 0-1,0 0 0,0 0 0,-1 0 0,1-1 1,-2 1-1,1-1 0,-1 1 0,0-1 0,-1 0 1,0-11-1,-5 6-98,-2 17 35,-5 23 4,9-4 64,2-1 0,0 1 0,1-1 0,1 1 1,8 43-1,0 15-22,-4-34-120,2 85 237,-7-117-250,0 0 0,-2 1 0,0-1 1,-1 0-1,0 0 0,-8 20 0,-4-12-2212,14-23 2191,1 0 0,-1 1-1,1-1 1,-1 0 0,1 1-1,-1-1 1,1 0 0,-1 1-1,1-1 1,-1 0 0,0 0 0,1 0-1,-1 0 1,1 1 0,-1-1-1,0 0 1,1 0 0,-1 0-1,1 0 1,-1 0 0,0-1 0,1 1-1,-1 0 1,1 0 0,-1 0-1,1 0 1,-1-1 0,0 1-1,1 0 1,-1 0 0,1-1 0,-1 1-1,1-1 1,-1 1 0,1 0-1,0-1 1,-1 0 0,-5-8-3429</inkml:trace>
</inkml:ink>
</file>

<file path=ppt/ink/ink1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4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 11008,'19'-6'5503,"24"-13"-5503,-34 15 9728,33 4-9088,-10 0 0,34-3 128,-12-1 0,26-5-1408,-20-1 0,11-3-640,-10 2 0,-10-5-2304,-8 4 0</inkml:trace>
</inkml:ink>
</file>

<file path=ppt/ink/ink1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5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95 105 7424,'-8'-15'1444,"8"15"-1107,-1 0-1,1-1 0,-1 1 0,1-1 1,-1 1-1,1-1 0,0 1 0,-1-1 1,1 0-1,0 1 0,-1-1 0,1 1 0,0-1 1,0 0-1,0 1 0,0-1 0,-1 0 1,1 1-1,0-1 0,0 0 0,0 1 0,0-1 1,0 0-1,1 1 0,-1-1 0,0 0 1,0 1-1,0-1 0,1 1 0,-1-1 1,0 0-1,0 1 0,1-1 0,13-8 1699,10-2-1480,0 1 0,1 1-1,0 1 1,0 2 0,1 0-1,0 2 1,34-3 0,-44 7-420,1 0 1,-1 1-1,0 1 1,1 0-1,-1 2 1,0-1-1,19 9 1,-31-11-136,-1 1 1,1 0 0,0 0 0,-1 0-1,1 1 1,-1 0 0,0-1 0,0 1-1,0 0 1,0 0 0,0 1 0,-1-1-1,1 0 1,-1 1 0,0 0-1,0-1 1,0 1 0,-1 0 0,1 0-1,-1 0 1,0 0 0,0 0 0,-1 1-1,1-1 1,-1 0 0,0 0 0,0 0-1,0 0 1,0 1 0,-1-1 0,0 0-1,0 0 1,-2 7 0,-4 11-14,-1 0 0,-1-1 0,-1 0 0,0-1 0,-2 0 0,0-1 0,-1 0 0,-1-1 0,-20 20 0,7-10 171,-2-1 0,0-1 1,-2-1-1,-53 32 0,65-47 59,0 0-1,-1-1 0,0-1 1,0-1-1,0 0 0,-28 4 1,46-11-197,1 1 0,-1-1 0,1 0 0,-1 0 1,1 0-1,-1 0 0,1 0 0,0 0 0,-1-1 0,1 1 1,-1 0-1,1-1 0,0 1 0,-1-1 0,1 0 0,0 1 1,-1-1-1,1 0 0,0 0 0,0 0 0,0 0 1,0 0-1,0 0 0,0 0 0,0 0 0,0 0 0,0 0 1,0 0-1,0-1 0,1 1 0,-2-3 0,2 3-11,0-1-1,0 0 0,0 0 1,-1 1-1,2-1 0,-1 0 1,0 1-1,0-1 0,1 1 1,-1-1-1,0 0 0,1 1 1,0-1-1,-1 1 1,1-1-1,0 1 0,0-1 1,0 1-1,0 0 0,0-1 1,0 1-1,0 0 0,0 0 1,1 0-1,-1 0 0,0 0 1,1 0-1,-1 0 0,3-1 1,6-3 25,1 1-1,-1 0 1,1 1 0,0 0 0,-1 0 0,1 1-1,0 1 1,1 0 0,-1 0 0,0 1 0,20 3 0,11 3 176,72 21 1,-88-20-249,-6-4-714,-1 0 0,0-1 0,0-2 0,1 1 0,-1-2 0,1-1 0,36-7 0,0-3-3216</inkml:trace>
</inkml:ink>
</file>

<file path=ppt/ink/ink1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5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13184,'-38'40'6527,"42"15"-7167,-4-46 9600,5 26-8960,-1-12 128,1 16 128,0-12 0,10 9-512,-6-13 0,24-7-768,-10 3 0,15-10-2560,-10-2 128</inkml:trace>
</inkml:ink>
</file>

<file path=ppt/ink/ink1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5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15488,'-5'0'7679,"28"7"-11903,-17-7 13440,2 3-10112,3 3 0,-11-6-4992,0 0 129,0 3 5631,0-3 0</inkml:trace>
</inkml:ink>
</file>

<file path=ppt/ink/ink1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6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230 252 6016,'-5'-1'535,"0"0"-1,0 0 1,0 1 0,1-1-1,-1 1 1,0 1 0,0-1-1,0 0 1,0 1 0,1 0 0,-1 1-1,0-1 1,1 1 0,-1-1-1,1 1 1,0 1 0,-1-1-1,-6 6 1,-10 6 992,1 0 1,-26 25-1,42-35-1380,0 0 0,0 0 1,0 0-1,1 0 1,-1 1-1,1 0 0,0-1 1,1 1-1,-1 0 0,1 0 1,0 0-1,0 1 0,0-1 1,1 0-1,0 1 0,0-1 1,0 1-1,1-1 1,0 1-1,0 0 0,0-1 1,1 1-1,0-1 0,0 1 1,0-1-1,1 0 0,2 8 1,0-6-67,0 1 0,0-1 1,0 0-1,1 0 0,0 0 0,1 0 1,-1-1-1,1 0 0,0 0 1,1-1-1,-1 1 0,1-2 0,0 1 1,1-1-1,-1 0 0,1 0 1,10 3-1,-7-3-44,0-1-1,-1 0 1,1-1 0,0 0 0,0-1-1,0 0 1,1-1 0,-1 0 0,0-1-1,0 0 1,0-1 0,0 0-1,0-1 1,-1 0 0,1 0 0,-1-1-1,16-9 1,-12 6 19,0 0 0,0-1 0,-1 0 0,-1-1 0,0-1 0,0 0 0,0-1 0,-2 0 0,1 0 0,-1-1 0,-1-1 0,0 1 0,-1-2 0,0 1 0,8-22 0,-12 23-20,0 1 1,-1-2-1,-1 1 0,0 0 0,0-1 1,-1 1-1,-1-1 0,0 1 1,0-1-1,-2 1 0,1-1 0,-2 1 1,0 0-1,0 0 0,-1 0 0,0 0 1,-1 1-1,0-1 0,-12-17 0,9 17-63,0 0-1,-1 0 0,0 1 1,0 0-1,-2 1 0,-19-17 1,24 23 7,1 0 0,-2 1 0,1-1 0,0 1 0,-1 0 0,1 1 0,-1 0 0,0 0 0,1 0 0,-1 1 0,0 0 0,0 0 0,0 1 0,0 0 0,0 0 0,-13 2 0,11 0-64,1 0 1,-1 1-1,0 0 1,1 1-1,0 0 0,0 0 1,0 1-1,0 0 0,1 0 1,0 0-1,0 1 0,0 0 1,-10 13-1,9-9-97,1-1-1,0 2 0,0-1 1,1 1-1,1 0 1,-1 0-1,2 0 1,0 1-1,-5 21 1,8-26 92,0-1-1,1 0 1,0 0 0,0 1 0,1-1 0,-1 0 0,1 0 0,1 0 0,-1 0 0,1 0 0,0 0 0,0 0 0,1 0 0,0-1 0,0 1 0,0-1 0,1 0 0,0 0-1,0 0 1,0 0 0,0-1 0,1 0 0,7 7 0,-5-6 40,1 0 1,-1-1-1,1 1 0,0-1 1,0-1-1,0 1 0,0-2 1,1 1-1,-1-1 0,1 0 1,0-1-1,-1 0 0,1 0 0,0-1 1,0 0-1,15-2 0,-4-4 194,0 0 0,0-2-1,-1 0 1,0-1-1,0-1 1,-1-1-1,0-1 1,28-24 0,-15 17 1172,-24 23-376,-11 13-405,-6 6-204,1 1 0,2-1 0,0 1 1,-7 48-1,13-67-344,1 1-1,-1 0 1,1-1 0,0 1 0,1 0 0,0 0 0,-1-1 0,2 1 0,-1-1 0,1 1 0,0-1 0,0 1 0,0-1 0,1 0 0,0 0 0,0 0 0,0 0-1,0-1 1,1 1 0,0-1 0,0 0 0,0 0 0,1 0 0,-1-1 0,1 0 0,0 1 0,6 2 0,11 5-372,39 18-2665,-20-20-2905,-26-9 2499</inkml:trace>
</inkml:ink>
</file>

<file path=ppt/ink/ink1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7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10240,'32'0'5120,"30"7"-6144,-49-7 8831,15-3-7807,-3-1 0,12 1-1024,-8-3 128,3 6-1408,-9 0 1</inkml:trace>
</inkml:ink>
</file>

<file path=ppt/ink/ink1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7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10752,'38'-4'5376,"47"-5"-5888,-66 6 8447,19 3-8063,-10 0 128,13 0-2304,-7 0 128,17-8 384,-13 3 1</inkml:trace>
</inkml:ink>
</file>

<file path=ppt/ink/ink1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7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9728,'6'-9'4864,"36"6"-5248,-33 3 7551,20 3-6911,-6-3 0,39 0 0,-16 0 128,11 0-1792,-14 0 0,-2 0-1280,-7 0 1</inkml:trace>
</inkml:ink>
</file>

<file path=ppt/ink/ink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5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3712,'14'0'1792,"63"-3"-2048,-50 3 2176,26 0-1920,7 0 0,6-9 0,0 5 128,5 1-256,-5 3 128,-6-4 0,-3 4 0,-5 4-896,-15 3 0</inkml:trace>
</inkml:ink>
</file>

<file path=ppt/ink/ink1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8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0 466 12160,'65'-19'10536,"-8"-11"-6130,-26 8-4434,36-35-1,-11 10 652,-12 9-623,-2-1 0,46-55 0,-81 86-35,0-1 0,-1 1 0,0-1-1,5-10 1,-10 17 19,0 0 0,0 0 0,0 0-1,0-1 1,0 1 0,0 0 0,-1-1-1,1 1 1,-1 0 0,0-1 0,1 1-1,-1-1 1,-1 1 0,1 0 0,0-1 0,0 1-1,-1-1 1,1 1 0,-1 0 0,0-1-1,-1-2 1,1 4 11,1 0 0,-1 0 1,1 0-1,0 1 0,-1-1 0,1 0 0,-1 1 0,0-1 0,1 0 0,-1 1 1,0-1-1,1 1 0,-1-1 0,0 1 0,1-1 0,-1 1 0,0 0 1,0-1-1,0 1 0,1 0 0,-1 0 0,0-1 0,0 1 0,0 0 0,0 0 1,0 0-1,1 0 0,-1 0 0,0 0 0,0 0 0,0 0 0,0 1 0,0-1 1,1 0-1,-1 0 0,0 1 0,0-1 0,1 1 0,-1-1 0,0 1 1,0-1-1,1 1 0,-1-1 0,0 1 0,0 0 0,-21 29-155,16-10 171,1 0 0,0 1 0,2-1 0,0 1 0,1-1 0,1 1 0,1 0-1,4 27 1,-3 50 19,-2-59-398,-3 48-1676,4-80 1745,-1 1 1,-1-1-1,1 1 1,-1-1 0,-1 1-1,1-1 1,-1 0-1,-6 9 1,8-14-541,1-1 734,0-1 0,0 0-1,0 0 1,0 0 0,0 1-1,0-1 1,0 0 0,0 0-1,-1 0 1,1 0-1,0 1 1,0-1 0,0 0-1,0 0 1,0 0 0,0 0-1,-1 1 1,1-1 0,0 0-1,0 0 1,0 0-1,0 0 1,0 0 0,-1 0-1,1 0 1,0 0 0,0 1-1,0-1 1,-1 0 0,1 0-1,0 0 1,0 0-1,0 0 1,-1 0 0,1 0-1,0 0 1,0 0 0,0 0-1,-1 0 1,1 0 0,0 0-1,0-1 1,0 1 0,0 0-1,-1 0 1,1 0-1,0 0 1,0 0 0,0 0-1,0 0 1,-1 0 0,1-1-1,0 1 1,-5-5-3116</inkml:trace>
</inkml:ink>
</file>

<file path=ppt/ink/ink1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8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11136,'32'-5'5503,"48"10"-6526,-61-5 11134,33 0-9983,-6 0 0,62-9-256,-28 2 0,34-5-1664,-25 5 128,-9-2-1536,-20 2 129</inkml:trace>
</inkml:ink>
</file>

<file path=ppt/ink/ink1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9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167 192 7680,'-5'8'2339,"12"-7"998,13-10 1504,-9 2-4071,-1 0 1,1 0 0,1 1 0,-1 0-1,14-4 1,35-19-830,-39 16 674,17-11 765,82-35-1,-110 54-1299,1 1 1,0 1-1,0-1 1,0 2-1,1 0 1,-1 0-1,0 1 1,1 0 0,-1 1-1,1 1 1,-1 0-1,1 0 1,12 4-1,-23-5-76,1 1-1,0-1 1,0 1-1,-1 0 1,1 0-1,-1 0 1,1 0-1,-1 0 1,1 0-1,-1 0 1,1 0-1,-1 0 1,0 1-1,0-1 1,1 1-1,-1-1 1,0 1-1,-1-1 1,1 1-1,0 0 1,0-1-1,-1 1 1,1 0-1,-1 0 1,1-1-1,-1 1 1,0 0-1,1 0 1,-1 0-1,0 0 1,0-1-1,-1 1 1,1 0-1,0 0 1,-2 3-1,-1 6-23,0 0-1,-1 0 0,0-1 0,-9 16 0,13-26 21,-18 30 52,-1-1 1,-1 0 0,-1-2-1,-2 0 1,0-2 0,-2 0-1,-1-2 1,-1-1 0,-1-1 0,0-1-1,-2-1 1,0-2 0,-1-1-1,-1-2 1,0-1 0,-42 11-1,-88 12 1335,161-35-1375,0-1 0,-1 1-1,1-1 1,0 0 0,0 0 0,-1 0-1,1 0 1,0 0 0,-1 0 0,1 0 0,0 0-1,0 0 1,-1-1 0,1 1 0,0 0-1,0-1 1,0 1 0,-1-1 0,1 1-1,0-1 1,0 0 0,0 0 0,-1 0 0,2 0-10,0 0 1,0 1-1,-1-1 1,1 0 0,0 1-1,0-1 1,0 0-1,1 0 1,-1 1 0,0-1-1,0 0 1,0 1-1,0-1 1,1 0 0,-1 1-1,0-1 1,1 1-1,-1-1 1,0 0 0,1 1-1,-1-1 1,1 1-1,-1-1 1,1 1 0,-1-1-1,1 1 1,-1-1-1,1 1 1,0 0 0,-1-1-1,1 1 1,0 0-1,-1-1 1,1 1 0,0 0-1,-1 0 1,1 0-1,0 0 1,25-11 1,0 2-1,0 1 0,51-8 1,79-3 400,-149 18-417,54-2 362,0 3-1,64 7 0,-13 0-753,-97-7-140,1 0-1,0-1 1,19-4-1,-21 2-956,0-1 0,0 0-1,18-9 1,-4 1-2360</inkml:trace>
</inkml:ink>
</file>

<file path=ppt/ink/ink1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4:59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52 7296,'-4'-9'-50,"-1"-11"4992,5 19-4722,-1 0 0,1 1 0,0-1 0,0 0 0,0 1 1,0-1-1,0 0 0,0 1 0,0-1 0,0 0 0,0 0 0,0 1 0,0-1 0,0 0 1,0 1-1,0-1 0,1 0 0,-1 1 0,0-1 0,0 1 0,1-1 0,-1 0 0,1 1 1,-1-1-1,0 1 0,1-1 0,-1 1 0,1-1 0,-1 1 0,1-1 0,0 1 0,-1 0 1,1-1-1,-1 1 0,1 0 0,0-1 0,-1 1 0,1 0 0,0 0 0,-1-1 0,1 1 1,1 0-1,-1 3-133,0-1 1,1 1-1,-2 0 1,1-1-1,0 1 1,-1 0-1,1-1 1,-1 1-1,0 0 1,0 0-1,0 0 1,0 0-1,0-1 1,-1 1-1,0 4 1,1-1 90,-24 213 2574,1-57-1918,-71 375-367,89-526-382,2-11 21,3-22-83,5 5-31,0 0 1,2 1-1,0 0 0,1 1 1,0-1-1,1 2 0,1-1 1,0 1-1,1 1 1,1 0-1,0 0 0,1 1 1,22-17-1,-15 19 72,-1 1 0,1 1 0,1 1 0,-1 0 0,1 2 0,0 0 0,33-2 0,-38 5 36,-1 2 0,1 0 0,-1 0 0,1 1 0,-1 2 0,1-1 0,-1 2 0,0 0 0,0 0 0,-1 2 0,1-1 0,22 15 0,-27-15-43,0 1 0,0 0 0,-1 1 0,0 0 0,0 0 0,-1 1 0,0 0 0,0 1 0,-1 0 0,0 0 0,-1 0 0,0 1 0,0 0 0,-1 0 0,0 0-1,-1 1 1,5 18 0,-8-21-44,0-1-1,0 1 0,-1-1 0,0 1 0,0 0 1,-1-1-1,0 1 0,0-1 0,-1 1 0,0-1 1,0 0-1,-1 1 0,1-1 0,-2-1 0,1 1 0,-1 0 1,0-1-1,0 0 0,-1 1 0,0-2 0,0 1 1,-1-1-1,1 1 0,-1-2 0,0 1 0,0-1 1,-12 7-1,-9 0-75,0-1 0,0-1 0,-1-1 0,0-2 0,-38 5 1,3-5-720,-95-3-1,145-3 349,-1-1 1,1 0-1,0-1 0,-16-4 0,24 4-72,0 0 1,0 0-1,1 0 0,-1 0 1,1-1-1,-1 0 1,1 0-1,-5-4 1,-10-10-3229</inkml:trace>
</inkml:ink>
</file>

<file path=ppt/ink/ink1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0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12160,'-9'4'6015,"18"-1"-10110,-9-3 9598,14 4-9854,-5 5-1,-4-7-512,-5 2 0</inkml:trace>
</inkml:ink>
</file>

<file path=ppt/ink/ink1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0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0 13568,'-46'71'6783,"49"-5"-12926,3-54 14206,8 15-13567,-5-7 1</inkml:trace>
</inkml:ink>
</file>

<file path=ppt/ink/ink1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1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11 7552,'-17'-3'3712,"45"10"-1280,-19-7 3711,11 0-6143,-6 0 128,9 0-384,-5 0 128,21-4-1408,-13 1 128,8-1-1023,-5 1-1</inkml:trace>
</inkml:ink>
</file>

<file path=ppt/ink/ink1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1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8576,'34'-7'4224,"17"-12"-6144,-36 13 7424,22-4-8576,-5-3 128,30-3-1152,-16 2 128</inkml:trace>
</inkml:ink>
</file>

<file path=ppt/ink/ink1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1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1 386 9472,'6'-6'1265,"0"1"1,0 0 0,1 0-1,0 0 1,0 1 0,1 0-1,-1 1 1,15-6-1,25-12 827,124-75-471,-152 83-1783,88-63 544,-94 65-273,0 0 1,-2-1-1,1-1 0,-1 0 0,14-22 0,-24 33-103,0 0 0,0 0 0,1 0 0,-1 0 0,0 0 0,-1-1 0,1 1 0,0 0 0,-1-1 1,1 1-1,0-4 0,-2 6-4,1 0 1,0-1-1,0 1 1,0-1-1,0 1 1,0 0-1,0-1 1,0 1 0,-1 0-1,1-1 1,0 1-1,0-1 1,0 1-1,-1 0 1,1 0-1,0-1 1,0 1-1,-1 0 1,1-1-1,0 1 1,-1 0 0,1 0-1,0 0 1,-1-1-1,1 1 1,-1 0-1,1 0 1,0 0-1,-1 0 1,1 0-1,0 0 1,-1 0 0,1 0-1,-1 0 1,1 0-1,0 0 1,-1 0-1,-2 0 12,0 1 0,0 0 0,0 0 0,1 0 0,-1 0-1,1 1 1,-1-1 0,1 1 0,-1-1 0,1 1 0,0 0 0,-1 0 0,1 0 0,0 0-1,0 1 1,-2 3 0,0 2 14,1 1 1,0 0-1,0 0 0,1 0 0,0 0 0,1 0 0,0 0 1,0 1-1,1-1 0,0 0 0,0 1 0,3 10 1,-1 23-12,-2-22-30,0 1 1,-1-1-1,-2 0 0,0 0 0,-1 0 0,-1 0 1,-1-1-1,-1 0 0,-10 21 0,3-7-1809,13-20-4398,1-14 2999</inkml:trace>
</inkml:ink>
</file>

<file path=ppt/ink/ink1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2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1067 1 10240,'-9'7'5120,"-10"6"-6144,19-13 8831,-24 12-7039,7 2 128,-46 18 256,17-9 128,-53 36-1792,24-11 128,-62 18 1024,34-15 0,-11 12-512,25-15 0,-5-6-896,25-6 0,7-20-2560,15-6 0</inkml:trace>
</inkml:ink>
</file>

<file path=ppt/ink/ink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6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49 425 3456,'13'-2'413,"1"0"0,-1 1 0,21 1 0,-13 0-81,-17-1-200,0 1 0,-1-1 0,1 0 1,0 0-1,-1 0 0,1 0 0,0-1 1,-1 1-1,0-1 0,1 0 0,-1 0 0,0 0 1,0-1-1,0 1 0,0-1 0,3-3 0,9-7 31,9-4 53,0-1 0,-1 0-1,-1-2 1,37-43 0,-54 57-162,0-1 0,-1 0-1,0-1 1,0 1 0,0-1 0,-1 0 0,0 1 0,-1-1 0,3-14 0,-4 16-6,-1 0 1,0 0-1,0 0 0,-1 0 0,1 0 0,-1 0 1,-1 1-1,1-1 0,-1 0 0,0 1 1,0-1-1,0 1 0,-1 0 0,0 0 0,-5-7 1,5 8-18,0-1 1,-1 1 0,0 0 0,0 0-1,-1 0 1,1 1 0,-1-1-1,1 1 1,-1 0 0,0 1 0,0-1-1,0 1 1,-1 0 0,1 0-1,-1 1 1,1-1 0,-1 1 0,1 0-1,-1 1 1,0-1 0,1 1-1,-1 0 1,0 1 0,1-1 0,-1 1-1,1 0 1,-10 4 0,2-1 23,1 0 1,0 1 0,0 0 0,0 1 0,1 1-1,0 0 1,0 0 0,0 1 0,1 0-1,1 1 1,-10 10 0,8-6 25,1 1-1,0-1 1,1 2 0,1-1-1,0 1 1,1 1-1,0-1 1,2 1 0,-5 18-1,7-21-37,1-1 0,1 1 0,0-1 0,0 1 0,1 0 0,1-1 0,0 1 0,1-1 0,0 1 0,1-1 0,1 0 0,7 19 0,-4-15-53,0-2 0,1 1 0,0-1 0,2 0-1,-1-1 1,2 0 0,0-1 0,0 0 0,1 0 0,0-2 0,1 1-1,0-1 1,1-1 0,0-1 0,1 0 0,0 0 0,0-2-1,0 0 1,1-1 0,27 6 0,-14-5-722,1-1-1,47 2 1,-19-7-932</inkml:trace>
</inkml:ink>
</file>

<file path=ppt/ink/ink1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02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307 178 7680,'-1'0'142,"0"1"1,0-1-1,0 0 1,0 0-1,0 1 1,1-1-1,-1 0 1,0 1-1,0-1 1,1 1-1,-1-1 0,0 1 1,1-1-1,-1 1 1,0-1-1,1 1 1,-1 0-1,1 0 1,-1-1-1,1 1 1,-1 0-1,1 0 1,-1-1-1,1 1 1,0 0-1,0 0 1,-1 1-1,-5 12 6066,14-24-1961,27-21-3566,29-12 791,-44 27-1114,1 2 0,1 1 1,0 0-1,29-11 1,-30 16-174,3-2 216,45-11 0,-63 19-277,0 1 0,1 0 1,-1 0-1,1 1 0,-1 0 0,0 0 1,1 0-1,-1 1 0,1 0 0,-1 0 1,0 1-1,12 3 0,-15-3-96,-1-1 0,1 1 0,-1-1 0,0 1 0,1 0 0,-1 0 0,0 0 0,0 0 0,0 0 0,0 0 0,-1 0 0,1 1 0,-1-1-1,1 1 1,-1-1 0,0 1 0,0 0 0,0-1 0,0 1 0,0 0 0,-1 0 0,1 0 0,-1-1 0,0 1 0,0 0 0,0 0 0,0 0 0,-1 3 0,0 4 41,-1 0 0,-1 0 1,0-1-1,0 1 0,-1-1 1,0 0-1,-8 13 0,-2 1-133,-2 0 0,0-1 0,-2-1 0,0-1 0,-1 0 0,-27 20 0,16-17-5,-175 121-246,194-137 310,-32 21 123,-1-3 1,-1-1 0,-86 31 0,125-53-89,-39 9 143,44-10-160,0-1 1,0 0-1,0 1 1,-1-1 0,1 0-1,0 0 1,0 0-1,0 0 1,-1 0-1,1 0 1,0 0-1,0 0 1,-1 0-1,1-1 1,0 1-1,0-1 1,0 1-1,0 0 1,-1-1-1,1 0 1,0 1-1,0-1 1,0 0-1,0 1 1,-1-3-1,2 2 3,0-1-1,0 1 1,0-1-1,0 1 0,0-1 1,0 1-1,0-1 0,1 1 1,-1 0-1,1-1 0,-1 1 1,1 0-1,-1-1 1,1 1-1,0 0 0,0 0 1,-1-1-1,1 1 0,0 0 1,0 0-1,0 0 0,1 0 1,-1 0-1,0 0 1,0 1-1,0-1 0,1 0 1,1 0-1,44-24 132,-42 23-121,5-2 4,0 0 1,0 1-1,0 1 1,1-1-1,-1 2 0,1-1 1,-1 2-1,1-1 1,-1 1-1,1 1 0,-1 0 1,1 0-1,14 5 1,13 5 130,0 2-1,48 24 1,-53-22-30,0-1 0,58 16 0,-76-27-335,1-1-1,-1 0 0,0 0 0,1-2 0,-1 0 1,1-1-1,-1 0 0,1-1 0,-1-1 0,0-1 1,0 0-1,-1 0 0,1-2 0,16-8 0,130-76-5346,-125 68 4319,68-39-2758</inkml:trace>
</inkml:ink>
</file>

<file path=ppt/ink/ink1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38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911 285 6016,'7'-18'9793,"9"-11"-7224,12-25-2388,-25 45 178,0 1 0,-1 0 0,-1-1 0,1 0-1,0-16 1,-2 21-291,0 0 0,-1 0 0,1 0 0,-1 1 0,1-1-1,-1 0 1,0 0 0,-1 1 0,1-1 0,0 1 0,-1-1 0,0 1 0,0-1-1,0 1 1,0 0 0,-6-5 0,1 2-7,-1 0-1,0 1 1,0 0-1,-1 1 1,1 0 0,-1 0-1,0 1 1,0 0-1,0 0 1,0 1 0,-1 0-1,1 1 1,0 0-1,-18 1 1,-3 1 74,0 1 1,0 2-1,-33 8 1,40-6-64,1 0 0,0 2 0,0 1 0,1 0 0,0 2 0,-36 24 0,52-32-64,-27 19 66,1 1 0,1 1 1,1 2-1,-39 44 0,61-62-61,-20 20-2,2 1 1,1 1 0,1 2 0,2 0 0,1 1 0,2 1 0,1 1-1,-20 56 1,27-61-13,1 0-1,1 0 0,2 1 1,1 0-1,1 0 0,1 0 1,2 0-1,2 1 0,0-1 1,2 0-1,2 0 1,12 47-1,-9-52-26,1 0-1,2-1 1,0 0 0,17 26-1,-21-39-6,1 0-1,1-1 0,0 0 1,0-1-1,1 0 1,0 0-1,1-1 0,0-1 1,0 0-1,21 11 1,-16-12-56,1-1 1,0 0 0,0-1 0,0-1 0,1-1 0,0 0 0,-1-2 0,1 0-1,0 0 1,30-5 0,-21 1-67,1-2 0,-1 0 0,-1-2 0,1-1 0,-1-2 0,37-18 0,-46 19 118,0-1-1,-1-1 1,0-1-1,0 0 1,-2-1 0,1-1-1,-2 0 1,0-1 0,0-1-1,-2 0 1,0 0-1,14-29 1,-20 24 423,-5 20-370,0 1 0,-1 0-1,1 0 1,0 0 0,0 0 0,0 0-1,0 0 1,0 0 0,-1-1 0,1 1-1,0 0 1,0 0 0,0 0 0,-1 0-1,1 0 1,0 0 0,0 0 0,0 0-1,0 0 1,-1 0 0,1 0 0,0 0 0,0 0-1,0 0 1,-1 0 0,1 0 0,0 0-1,0 0 1,0 0 0,0 0 0,-1 0-1,1 1 1,0-1 0,0 0 0,0 0-1,0 0 1,0 0 0,-1 0 0,1 0 0,0 0-1,0 1 1,0-1 0,0 0 0,0 0-1,0 0 1,0 0 0,-1 1 0,1-1-1,0 0 1,0 0 0,-1 2 47,0 0 0,0 0 0,0 0 0,0-1 0,0 1 0,0 0 0,1 0 0,-1 0 0,0 1 0,1-1 0,0 0 1,0 0-1,-1 0 0,1 0 0,0 0 0,1 0 0,-1 0 0,0 1 0,1-1 0,0 3 0,3 5 47,0 0 1,0-1-1,1 1 1,0-1-1,1 0 0,0-1 1,0 1-1,1-1 0,0 0 1,0-1-1,10 8 1,-4-5-50,0-1 0,1-1 0,0 0 0,0-1 0,1 0 1,25 8-1,1-5 41,1-2 1,0-1 0,0-2 0,74-1 0,-96-4-15,0-1 1,0-1 0,-1 0 0,1-2-1,-1 0 1,0-1 0,27-11 0,-38 13-67,-1-1-1,1 0 1,-1 0 0,0-1 0,0 1-1,-1-2 1,1 1 0,-1-1 0,0 0-1,-1 0 1,1 0 0,-1-1 0,-1 0 0,1 0-1,-1-1 1,0 1 0,-1-1 0,0 1-1,0-1 1,2-12 0,-3 0-18,-1 0 1,-1 0-1,-1-1 0,-1 1 1,0 0-1,-2 0 0,0 0 1,-12-32-1,12 41-10,0 1 0,-1-1 0,0 1 0,-1 0 0,0 0 0,0 1 0,-1 0 0,0 0 0,-1 1-1,0-1 1,0 2 0,-1-1 0,-12-7 0,13 8-7,-1-1-2,0 1 0,-1 0 0,0 1 0,0 0 0,-1 1 0,1 0 0,-1 0 0,0 1 0,-1 0 0,1 1-1,0 1 1,-1 0 0,0 0 0,-17 0 0,15 2-36,-1 0 0,0 1-1,0 0 1,0 1 0,0 1-1,1 0 1,-1 1 0,1 0-1,0 1 1,0 1 0,-13 8-1,13-7-113,0 0-1,1 0 0,0 2 1,1 0-1,-1 0 0,2 1 1,-1 0-1,2 1 0,-1 0 1,1 1-1,-15 24 0,21-28-22,0 0-1,0 0 0,1 0 1,0 0-1,0 1 0,1-1 1,0 1-1,1 0 0,-1 0 1,2 0-1,-1-1 0,1 1 1,1 0-1,0 0 0,0 0 1,1 0-1,0-1 0,0 1 1,1-1-1,6 14 0,-7-17-8,1 0-1,0 0 0,0 0 1,1-1-1,-1 1 0,1-1 1,0 0-1,0 0 0,1 0 1,-1-1-1,1 1 0,0-1 1,0 0-1,0 0 1,0-1-1,0 0 0,0 0 1,9 2-1,4 0-599,0 0 1,1-2-1,0-1 1,24 0-1,25-1-1526</inkml:trace>
</inkml:ink>
</file>

<file path=ppt/ink/ink1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38.6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7808,'-17'9'8239,"23"8"-1991,2-1-7658,8 19 2830,1-1 0,40 57 1,-51-81-1398,1-1 0,1 0 0,-1-1 1,1 1-1,1-2 0,0 1 0,0-1 1,0 0-1,1-1 0,0 0 0,0-1 1,0 0-1,20 6 0,-26-10-275,1 0 1,0 0-1,0 0 0,-1-1 0,1 0 1,0 0-1,0 0 0,-1-1 0,1 0 1,0 0-1,-1 0 0,1 0 1,-1-1-1,1 1 0,5-4 0,-9 4 206,38-15-3176</inkml:trace>
</inkml:ink>
</file>

<file path=ppt/ink/ink1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39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264 1249 8448,'28'-14'5918,"41"-25"0,-39 18-4380,38-33-1,-41 31-1432,-6 6-126,-1 0 1,34-39-1,-2-17 618,70-126 1,-114 183-564,0 1 1,-2-2 0,0 1 0,-1-1 0,0 0 0,-1 0 0,-1 0 0,-1 0 0,-1-1 0,-1-26 0,0 17-20,-2-1 0,-1 1 0,-1 0 1,-1 0-1,-1 0 0,-17-43 0,16 50-15,0 1 0,-1 0 0,-1 0 0,-1 0 0,0 1 0,-2 1 0,0 0 0,-21-23 0,23 30 2,0 1 0,0 0-1,-1 1 1,0 0-1,0 0 1,-1 1 0,0 1-1,0 0 1,0 1 0,-1 0-1,0 1 1,-22-4 0,24 5 6,-1 0 1,0 1-1,0 1 1,0 0-1,0 0 1,0 1-1,0 1 1,0 0-1,0 1 1,0 0-1,1 1 1,-1 0-1,1 1 1,-17 7 0,14-6 10,-1 2 1,1-1-1,1 2 1,-1 0-1,1 0 1,1 2-1,-1-1 1,2 1 0,-1 1-1,2 0 1,-19 24-1,17-20 6,1 1 1,0 0-1,1 0 0,1 1 0,1 0 0,0 1 1,1 0-1,1 0 0,0 1 0,-2 21 1,1-9 35,1-1 0,2 1 1,2 0-1,0 35 0,7-5 85,15 71-1,-4-46 40,5 0 0,56 148 0,-40-148-26,108 238-190,-142-316-198,19 32-218,-21-38 301,0-1 1,0 1 0,0-1-1,0 1 1,1-1-1,-1 0 1,0 1 0,1-1-1,-1 0 1,0 0-1,1 0 1,0 0 0,-1 0-1,1 0 1,-1-1-1,1 1 1,0 0-1,0-1 1,2 1 0,-4-1 15,1 0 0,0 0 0,-1-1 0,1 1 0,-1 0 0,1 0 0,0 0 0,-1-1 0,1 1 0,0 0 0,-1-1 0,1 1 0,-1-1 0,1 1 0,-1-1 0,1 1 0,-1-1 0,1 1 0,-1-1 0,0 1 0,1-1 0,-1 1 0,0-1 0,1 0 0,-1 1 0,0-1 0,0 0 0,0 1 0,0-1 0,1 0 0,-1 1 0,0-1 0,0 0 0,0-1 0,0-2-718,4-13-2479</inkml:trace>
</inkml:ink>
</file>

<file path=ppt/ink/ink1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0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376 113 7936,'2'-6'1152,"-1"1"1,1-1-1,-2 1 1,1-1-1,-1 0 1,1 1-1,-1-1 1,-1 0-1,-1-9 1,1 14-866,1-1-1,-1 0 1,0 0 0,0 0-1,0 1 1,0-1 0,0 1 0,0-1-1,-1 0 1,1 1 0,0 0-1,-3-2 1,0 0-386,1 1 1,0 1-1,-1-1 1,1 0-1,-1 1 0,0 0 1,-7-2-1,1 0 266,-1 1 0,1 0 0,0 1-1,-1 0 1,1 1 0,0 0 0,-1 0 0,1 1-1,-1 1 1,1 0 0,0 0 0,0 1 0,0 0-1,0 1 1,0 0 0,1 0 0,0 1-1,0 0 1,0 1 0,1 0 0,-13 11 0,12-9-129,0 1 1,1 0 0,0 0 0,0 1 0,1 0 0,0 1 0,1-1 0,0 1 0,0 0 0,1 1-1,1-1 1,0 1 0,1 0 0,0 0 0,1 1 0,-1 12 0,3-17-28,0 1-1,1 0 1,0-1 0,0 1-1,1-1 1,0 1 0,0-1-1,1 0 1,1 0 0,-1 0-1,1 0 1,0-1 0,1 0-1,0 0 1,0 0 0,0 0-1,1-1 1,0 1 0,1-1-1,-1-1 1,1 0-1,0 1 1,15 7 0,-4-6-21,0 0 0,0-1 1,0 0-1,1-2 0,0 0 1,0-1-1,0-1 0,0-1 1,0-1-1,0 0 0,0-2 0,0 0 1,0-1-1,0 0 0,0-2 1,-1-1-1,0 0 0,0-1 1,-1 0-1,1-2 0,29-20 1,0-3-49,-37 26 15,1-1 0,-1 0 0,0-1-1,0 0 1,-1 0 0,0-1-1,-1 0 1,1-1 0,-2 1-1,7-12 1,-12 5-117,1 36 64,1-11 123,1 0 0,0 0 0,1 0 0,-1-1 0,2 1 0,-1-2 0,1 1 0,0-1 0,1 0 0,-1 0-1,2-1 1,-1 0 0,1 0 0,-1-1 0,1 0 0,1-1 0,-1 0 0,1 0 0,10 2 0,5 1 64,1 0-1,0-2 1,1 0 0,-1-2-1,1-1 1,32-2 0,-45 0-33,0-2 0,0 1 0,0-2 1,0 0-1,0 0 0,-1-2 1,1 1-1,-1-2 0,0 0 1,-1 0-1,1-1 0,-1-1 1,-1 0-1,17-15 0,-25 20-57,1-1 0,-1 1-1,-1-1 1,1 0 0,-1 1 0,1-1 0,-1-1-1,0 1 1,0 0 0,-1 0 0,1-1-1,-1 1 1,0-1 0,0 1 0,-1-1-1,1 1 1,-1-1 0,0 0 0,0 1-1,-1-1 1,1 0 0,-3-7 0,0 2-29,0 1 0,-1-1 0,-1 1 0,1-1 0,-1 1 0,-1 1 0,1-1 0,-12-11-1,8 10 4,0 1 0,0 0 0,-1 1 0,-1 0-1,1 0 1,-1 1 0,0 1 0,-1 0 0,0 0-1,-19-5 1,12 4-19,-1 1-1,1 0 1,-1 2 0,0 0-1,0 2 1,-1 0-1,-36 2 1,53 0 37,-16-1-59,0 2 0,0 0 1,1 1-1,-1 1 1,1 1-1,0 1 1,0 1-1,0 0 1,1 1-1,0 1 1,0 1-1,1 1 1,-21 14-1,31-18-89,-1 0 1,1 0-1,0 1 0,1-1 1,-1 2-1,1-1 0,-9 16 0,13-19-79,0 0-1,0 0 0,0 0 1,1 1-1,0-1 1,0 0-1,0 1 0,0-1 1,1 1-1,-1-1 0,1 1 1,1-1-1,-1 1 1,0 0-1,1-1 0,2 9 1,12 36-3116</inkml:trace>
</inkml:ink>
</file>

<file path=ppt/ink/ink1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0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1006 8832,'0'0'72,"0"0"-1,0 0 1,0 0 0,0 0 0,0 0-1,0 1 1,0-1 0,0 0 0,-1 0 0,1 0-1,0 0 1,0 0 0,0 1 0,0-1 0,1 0-1,-1 0 1,0 0 0,0 0 0,0 1-1,0-1 1,0 0 0,0 0 0,0 0 0,0 0-1,0 0 1,0 1 0,0-1 0,0 0 0,0 0-1,1 0 1,-1 0 0,0 0 0,0 0-1,0 0 1,0 0 0,0 1 0,0-1 0,1 0-1,-1 0 1,0 0 0,0 0 0,0 0 0,0 0-1,1 0 1,-1 0 0,0 0 0,0 0 0,0 0-1,0 0 1,0 0 0,1 0 0,-1 0-1,0 0 1,0 0 0,0 0 0,0 0 0,1 0-1,-1 0 1,0 0 0,0-1 0,19-4 4314,18-13 182,113-77-2411,-109 67-2288,-8 4 246,0-1 0,-2-2-1,-1-1 1,-1-1 0,-2-2-1,-1 0 1,24-39 0,-41 55-90,-1 1 1,0-1-1,-1 0 1,-1-1 0,0 0-1,-1 0 1,-1 0-1,0 0 1,2-25 0,-5 25-16,1 0 1,-2 1 0,0-1-1,-1 0 1,0 0 0,-2 1-1,0-1 1,0 1 0,-11-28-1,9 29-10,-1 0 0,0 0 0,-1 1 0,-1 0 0,0 1 0,0-1 0,-2 2 0,1-1 0,-1 1 0,-1 1 0,-12-11 0,14 13 0,1 1 0,-2-1 0,1 2 0,0-1 0,-1 1 0,0 1 0,-1 0 0,1 0 0,-1 1 0,0 0 0,0 1 0,0 0 0,-1 1 0,1 1 0,0-1 0,-1 2 0,0-1 0,1 2 0,-1-1 0,1 2 0,-15 2 0,6 2 12,0 0-1,0 1 1,0 1-1,1 0 1,0 2-1,0 0 1,1 2-1,0-1 1,2 2-1,-1 1 1,1 0-1,-20 24 1,22-20 17,1 0 0,1 1 0,0 0 0,2 1 0,0 0 0,2 0 0,0 1 0,-6 25 1,4 0 88,2 0 1,-4 73 0,10-65 5,2 0 0,2-1-1,3 1 1,20 95 0,21 23 154,-10-40-385,-30-101-559,3 1 0,0-1 1,2-1-1,29 57 1,-40-86 474,1 1 1,-1-1-1,1 0 1,0 1 0,0-1-1,0 0 1,0 0-1,0 0 1,0 0-1,0 0 1,0 0 0,0 0-1,0 0 1,1 0-1,-1 0 1,0-1 0,1 1-1,-1-1 1,0 1-1,1-1 1,-1 1 0,1-1-1,-1 0 1,1 1-1,-1-1 1,4 0-1,13 0-3264</inkml:trace>
</inkml:ink>
</file>

<file path=ppt/ink/ink1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1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56 314 8704,'-1'2'539,"0"1"0,1 0 0,-1-1 1,1 1-1,-1 0 0,1-1 0,0 1 1,0 0-1,0 0 0,0-1 0,1 1 0,-1 0 1,1 0-1,0 3 0,15 46 4004,-12-40-4503,-2-6 72,1 0 0,-1 0 0,1-1 0,1 1 0,-1-1 0,1 0 0,0 0 0,0 0 0,1 0 0,-1-1-1,1 0 1,0 0 0,0 0 0,1-1 0,8 6 0,2-2 324,-1 0-1,1 0 0,0-2 1,26 7-1,-25-10-285,0-1-1,0-1 0,0 0 1,0-1-1,-1-1 0,1 0 1,0-1-1,-1-1 0,1-1 1,-1 0-1,0-1 0,21-12 1,-20 10-106,-1 0 0,0-2 0,0 0 0,-1 0 0,-1-2 1,0 1-1,0-2 0,-1 0 0,-1-1 0,0 0 1,-1 0-1,-1-1 0,10-19 0,-16 28-61,-1-1 0,0 1 0,0-1 0,-1 0 0,0 0 0,0 0 0,0 0 0,-1 0 0,0 0-1,-1 0 1,0-1 0,0 1 0,0 0 0,-1 0 0,0 0 0,0 0 0,-1 0 0,0 0 0,0 0 0,-1 0 0,1 0 0,-2 1 0,1-1 0,-7-8-1,3 4-38,-1 1 0,0-1 0,-1 2 0,0-1-1,-1 1 1,0 0 0,0 1 0,-1 0-1,0 1 1,-14-7 0,7 8-43,0 1 1,0 0 0,0 2-1,-1 0 1,-36-1-1,20 4-166,1 2 0,-47 7-1,65-7 117,1 1 0,0 0-1,0 1 1,0 1 0,1 0-1,-1 1 1,1 1 0,1 0-1,-1 1 1,1 0 0,0 1-1,1 1 1,0 0 0,1 0-1,0 1 1,1 1 0,-15 20-1,23-29 105,0 0 0,0 0 0,1 0 0,-1 0 0,1 0 0,0 0 0,0 0 0,0 0 0,1 1 0,-1-1 0,1 0 0,0 0 0,-1 1 0,2-1 0,-1 0 0,0 1 0,1-1 0,-1 0 0,1 1 0,0-1 0,0 0 0,0 0 0,0 0 0,1 0 0,-1 0 0,4 4 0,-2-3 6,1 1-1,1-1 0,-1 0 1,0 0-1,1 0 0,0-1 1,0 0-1,0 0 0,0 0 0,1 0 1,-1-1-1,1 0 0,9 3 1,6-2 38,-1 0-1,1-1 1,0 0 0,0-2 0,0-1 0,0-1 0,0 0-1,-1-1 1,22-7 0,4-3 41,0-2-1,75-37 0,-107 45-12,1 1 29,0 0 1,-1-2-1,0 0 0,-1 0 1,0-1-1,0-1 0,0 0 0,10-13 1,-17 12 356,-8 8 467,1 4-793,1 0 1,-1 0-1,1 0 1,0 0-1,-1 0 1,1 0-1,0 0 1,-1 0-1,1 0 1,0 0 0,0 0-1,0 0 1,0 0-1,0 0 1,0 0-1,0 0 1,0 0-1,1 0 1,-1 0 0,0 0-1,0 0 1,2 1-1,10 31 999,1 0 0,32 54 0,-26-54-800,-2 1 1,20 54-1,-34-79-297,16 41-561,-18-48 339,1 0-1,-1 0 1,0 0 0,1 0 0,-1-1 0,1 1-1,-1-1 1,1 1 0,0-1 0,0 0-1,-1 1 1,1-1 0,0 0 0,0 0 0,0 0-1,1-1 1,-1 1 0,0 0 0,3 0 0,19 2-3501</inkml:trace>
</inkml:ink>
</file>

<file path=ppt/ink/ink1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2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0 118 8704,'4'0'3968,"11"0"-2308,102-1 7242,52-9-5860,-134 5-2967,0-1 1,0-2 0,-1-1-1,0-2 1,64-29 0,-95 39-68,-1-1 1,1 1-1,-1-1 1,0 1-1,0-1 1,1 0-1,-1 0 1,0 0 0,-1 0-1,4-4 1,-5 6-8,0 0 0,0 0 0,0 0 0,0 0 1,0 0-1,0-1 0,0 1 0,0 0 0,1 0 1,-1 0-1,0 0 0,0 0 0,0 0 0,0-1 1,0 1-1,0 0 0,0 0 0,0 0 0,0 0 1,0 0-1,-1 0 0,1 0 0,0-1 0,0 1 1,0 0-1,0 0 0,0 0 0,0 0 0,0 0 1,0 0-1,0 0 0,0-1 0,0 1 0,0 0 1,0 0-1,-1 0 0,1 0 0,0 0 0,0 0 0,0 0 1,0 0-1,0 0 0,0 0 0,0 0 0,-1 0 1,1 0-1,0 0 0,0 0 0,0 0 0,0 0 1,0 0-1,0 0 0,-1 0 0,1 0 0,0 0 1,0 0-1,0 0 0,0 0 0,0 0 0,-1 0 1,-20 8 87,-89 68-69,78-53-19,11-7-13,0 1 0,2 1 1,0 0-1,1 2 0,1 0 0,0 1 0,2 1 0,-24 44 1,33-54 5,0 1 1,1 0 0,0 0-1,-3 17 1,7-25 5,0-1 1,0 1-1,1 0 0,-1 0 1,1 0-1,0 0 0,1 0 1,-1 0-1,1-1 0,0 1 1,0 0-1,1 0 0,-1-1 1,1 1-1,3 4 0,-1-3-103,2 1 0,-1-1 0,1 0 0,0-1 0,0 1 0,0-1 0,1 0 0,0-1 0,0 1 0,0-2 0,1 1 0,-1-1 0,1 0 0,0 0 0,0-1 0,0 0 0,0 0 0,14 0 0,8 1-551,0-2 0,0-1 0,0-1 1,32-6-1,-4-4-2440,-9 0-233</inkml:trace>
</inkml:ink>
</file>

<file path=ppt/ink/ink1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2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202 297 11136,'54'11'6485,"-53"-10"-6192,1-1-1,-1 0 1,1 0 0,-1 0 0,1 0-1,-1 0 1,1 0 0,-1-1 0,1 1 0,-1 0-1,1-1 1,-1 1 0,0-1 0,1 1-1,-1-1 1,0 0 0,1 0 0,-1 0 0,0 0-1,0 0 1,1 0 0,0-1 0,5-3 439,-4 2-731,22-11 38,-2-1 0,0-1 0,0-1 1,24-25-1,-43 38-29,0 0 0,-1-1 0,1 1 0,-1-1 0,0 0-1,0 0 1,-1 0 0,0 0 0,1 0 0,-2 0 0,1-1 0,1-7 0,-3 10-7,0-1 0,0 1-1,0-1 1,-1 0 0,0 1 0,1-1-1,-1 1 1,0-1 0,-1 1 0,1-1-1,-1 1 1,1 0 0,-1-1 0,0 1 0,0 0-1,-1 0 1,1 1 0,0-1 0,-1 0-1,-5-4 1,1 2 13,0 1-1,0-1 1,-1 1 0,1 0-1,-1 1 1,0 0-1,0 0 1,0 1-1,0-1 1,0 2-1,0-1 1,-1 1 0,1 1-1,-1-1 1,-15 3-1,6-1 41,1 2 0,-1 0 0,1 1 0,0 1 0,0 0-1,-21 11 1,28-11-14,1 0 0,0 1 0,0 0-1,0 1 1,1 0 0,0 0 0,0 1-1,1 0 1,0 0 0,0 1 0,1 0-1,0 0 1,-6 14 0,4-7 24,1 2 0,0-1-1,2 1 1,0 0 0,1 0 0,-2 30 0,5-36-42,1 1 1,0-1-1,1 0 1,0 1-1,1-1 1,1 0-1,0 0 1,0 0-1,1 0 1,1-1-1,0 1 1,0-1-1,1-1 1,1 1 0,0-1-1,0 0 1,1 0-1,0-1 1,19 17-1,-20-20-150,1 0-1,0 0 1,0-1 0,1 0-1,0 0 1,0-1 0,0 0-1,0-1 1,1 0-1,-1 0 1,19 2 0,-22-4-22,6 1-264,0 0 1,1-1-1,-1 0 0,1-1 1,-1-1-1,0 0 0,1 0 0,-1-1 1,0-1-1,0 0 0,21-9 0,-28 11 255,80-27-3193</inkml:trace>
</inkml:ink>
</file>

<file path=ppt/ink/ink1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2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8192,'19'4'4096,"-5"19"-1664,-10-18 4223,7 19-6271,-8-1 0,3 25-128,-6-6 128,8 21-640,-2-15 0,8 5-256,-5-14 0,19-7-2304,-10-9 1</inkml:trace>
</inkml:ink>
</file>

<file path=ppt/ink/ink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7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1 606 2688,'0'0'98,"0"1"0,0-1 0,1 0 0,-1 1 0,0-1 0,1 0 0,-1 0 0,0 1 0,0-1 0,1 0 0,-1 0 0,0 1 0,1-1-1,-1 0 1,1 0 0,-1 0 0,0 0 0,1 0 0,-1 0 0,0 0 0,1 0 0,-1 0 0,1 0 0,-1 0 0,0 0 0,1 0 0,-1 0 0,1 0 0,-1 0 0,0 0 0,1 0 0,-1 0 0,0-1 0,1 1 0,-1 0 0,0 0 0,1 0 0,-1-1 0,16-18 1332,12-38-1432,-23 47 193,52-142 211,13-28 376,-61 162-726,0 0 1,1 2-1,1-1 1,1 1-1,0 1 1,1 0-1,24-21 1,-33 32-51,1 0 0,0 0 1,0 1-1,0-1 0,1 1 0,-1 0 1,1 1-1,-1 0 0,1 0 1,0 0-1,0 0 0,0 1 0,0 0 1,0 0-1,0 1 0,1 0 1,-1 0-1,0 0 0,0 1 0,0 0 1,0 0-1,0 0 0,0 1 1,0 0-1,0 0 0,-1 0 0,10 6 1,-2 0 3,0 2 1,0-1-1,-1 1 0,0 1 1,-1 0-1,0 1 1,-1 0-1,-1 1 0,13 21 1,-13-20-6,78 141 129,-78-135-105,0 0-1,-2 1 0,0 0 0,-1 0 1,5 44-1,-10-64-14,-1 0 0,0 0 0,1 0 0,-1 0 0,0 0 0,0 0 0,0 1 0,0-1 0,0 0 0,0 0 0,0 0 0,0 0 0,0 1 0,0-1 0,-1 0 0,1 0 0,0 0 0,-1 0 0,1 0 0,-1 0 0,1 0 0,-1 0 0,0 0 0,1 0 0,-1 0 0,0 0 0,0 0 0,0-1 0,0 1 0,1 0 0,-1-1 0,-2 2 0,2-3 1,0 1 0,0 0 0,-1-1 0,1 0 0,0 1 0,0-1 1,0 0-1,-1 1 0,1-1 0,0 0 0,0 0 0,0 0 0,0 0 0,0 0 0,1 0 1,-1 0-1,0 0 0,0 0 0,1-1 0,-1 1 0,1 0 0,-1 0 0,1-1 0,-1 1 1,1-3-1,-6-17-1,1-1 1,1-1 0,1 1-1,1-1 1,0 1 0,2-1-1,1 1 1,1-1 0,7-32-1,-7 47-33,1 0 0,0 0 0,1 0-1,0 0 1,0 0 0,1 1 0,0 0-1,0 0 1,1 0 0,0 1 0,0-1-1,0 1 1,13-8 0,-14 10 7,1 0-1,0 0 1,0 1 0,1-1 0,-1 1-1,1 1 1,0 0 0,0 0-1,-1 0 1,1 0 0,0 1-1,1 0 1,-1 1 0,0 0 0,0 0-1,0 0 1,9 3 0,13 5 19,-1 2 1,0 1-1,-1 1 1,0 1-1,32 22 1,-33-16 82,44 39 1,15 12 252,-89-74-324,0 1-1,1-1 1,-1 0 0,1 0-1,0 0 1,0-1-1,0 1 1,0-1 0,1 1-1,0-1 1,0 0 0,0 0-1,0 0 1,1 0-1,0 0 1,0 0 0,0-1-1,1 1 1,0 0 0,0 0-1,0-1 1,0 1-1,1 0 1,0 0 0,0 0-1,1 0 1,-1 0 0,1 0-1,0 0 1,0 0-1,1 0 1,0 1 0,-1-1-1,5-4 1,-2 4-35,0 1-1,-1-1 1,2 1-1,-1 1 1,0-1 0,1 0-1,-1 1 1,1 0-1,0 1 1,0-1 0,0 1-1,1 0 1,-1 1 0,0 0-1,1 0 1,9-1-1,-3 3-18,0 0 0,-1 0-1,1 1 1,0 1 0,-1 0-1,1 1 1,16 7 0,-17-6 34,0 1 1,-1 0 0,0 1 0,0 0-1,0 0 1,-1 2 0,0-1 0,0 1-1,-1 0 1,0 1 0,-1 0-1,0 1 1,-1 0 0,11 21 0,-4-2-86,-2 0 0,-2 0 1,0 1-1,9 61 1,-19-91-35,0 0 1,0 0-1,0 1 0,0-1 1,0 0-1,1 0 1,-1 0-1,0 0 0,1 0 1,-1 0-1,1 0 1,0 0-1,-1 0 1,1 0-1,0 0 0,-1 0 1,1 0-1,0-1 1,0 1-1,0 0 0,0 0 1,-1-1-1,1 1 1,0-1-1,0 1 1,0-1-1,1 1 0,0 0 1,11-4-1285</inkml:trace>
</inkml:ink>
</file>

<file path=ppt/ink/ink1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3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 11392,'-65'26'5631,"97"6"-13310,-18-28 9215,9 3-4224,-3 2 0</inkml:trace>
</inkml:ink>
</file>

<file path=ppt/ink/ink1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3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215 764 5504,'8'3'2538,"15"-4"1377,0 0-1,37-9 0,-16 1-2964,-44 8-938,50-11 663,62-26-1,-95 30-460,0 0 0,0-1 0,-1-1 0,0 0 0,-1-2 0,26-24 0,-26 20-74,0-1 0,-1 0-1,-1-1 1,-1-1 0,-1 0 0,0-1 0,-2 0 0,13-37 0,-19 47-122,0-1 1,-1 0 0,-1 0 0,0 0 0,0 0 0,-1 0 0,-1 0 0,0 0 0,0 0 0,-1 0 0,-1 0 0,-6-20-1,2 15-35,0 1 0,-1 0-1,0 0 1,-1 0-1,-1 1 1,0 1 0,-15-16-1,15 20 10,0 0 0,0 0 0,0 1-1,-1 1 1,0 0 0,-1 0 0,0 1 0,0 0-1,0 1 1,0 0 0,-1 1 0,-15-2 0,10 1 34,0 1 0,0 1 0,0 1 0,-1 1 0,1 0 0,0 1 0,-1 1 0,-24 5 0,28-4-3,1 0 0,0 2 1,0 0-1,0 0 0,1 1 0,0 1 0,0 1 0,0-1 0,0 2 0,1 0 0,-15 13 1,13-10 22,1 1 1,1 0-1,-1 1 1,2 1-1,0 0 1,1 0-1,0 1 1,1 0-1,1 1 1,-8 21 0,6-17 33,2 1 1,0 0 0,2 1 0,0 0-1,2-1 1,0 2 0,1-1 0,2 0-1,0 1 1,1-1 0,1 1 0,1-1-1,7 28 1,5 19 175,3 0 0,4-2 0,41 96 0,-46-129-156,1 0 0,2-1 1,1-1-1,38 45 0,-43-60-298,1 0 0,0-1 0,1-1 0,1-1 1,0 0-1,1-2 0,1 0 0,31 14 0,-47-24-57,0 0 0,0 0 1,1-1-1,-1 1 0,0-1 0,1 0 0,-1 0 0,1-1 0,0 0 0,-1 1 1,1-1-1,-1-1 0,1 1 0,-1-1 0,1 0 0,-1 0 0,1 0 1,5-2-1,28-10-3223</inkml:trace>
</inkml:ink>
</file>

<file path=ppt/ink/ink1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4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14 642 7552,'-12'-45'8433,"10"-2"-3416,4 30-4260,0 0-1,1 1 1,9-30-1,5 0-538,2 2 0,27-47 0,-25 52 420,32-44 0,-43 69-494,0 2 0,0-1-1,2 2 1,-1-1 0,1 2 0,27-19 0,-24 20-10,0 1 0,0 0 0,29-9 0,-39 16-113,-1-1 0,1 1 1,0 0-1,0 0 0,0 0 0,0 1 0,0 0 0,0 0 0,0 0 1,0 1-1,0-1 0,0 1 0,0 0 0,0 0 0,-1 1 1,1 0-1,8 4 0,-9-2-12,1 0 0,0 0 0,-1 1 1,0 0-1,0 0 0,0 0 0,-1 1 1,0-1-1,0 1 0,4 9 0,18 60 39,-9-8-75,-4 1 1,-3 0-1,1 138 0,-15-167 163,5-38-137,-1 0 1,1 0-1,-1-1 1,1 1-1,-1 0 0,1-1 1,-1 1-1,1 0 0,-1-1 1,0 1-1,1-1 0,-1 1 1,0-1-1,1 1 0,-1-1 1,0 0-1,0 1 1,0-1-1,1 0 0,-1 0 1,0 1-1,0-1 0,0 0 1,1 0-1,-1 0 0,0 0 1,0 0-1,0 0 0,0 0 1,0-1-1,1 1 0,-1 0 1,0 0-1,0 0 1,0-1-1,1 1 0,-1-1 1,0 1-1,1 0 0,-1-1 1,0 1-1,1-1 0,-1 0 1,-1 0-1,-4-4-11,-1-1 1,0 1-1,1-1 0,0-1 1,1 1-1,-1-1 0,1 0 0,1 0 1,-1-1-1,1 1 0,0-1 1,1 0-1,0 0 0,0 0 0,1-1 1,-3-12-1,2 3-33,1-1 1,0 1-1,1 0 0,1-1 1,1 1-1,4-25 0,-2 30 31,0-1-1,2 1 0,-1 0 0,2 0 1,0 1-1,0-1 0,1 1 1,1 1-1,0-1 0,0 1 1,1 1-1,1 0 0,0 0 1,0 1-1,12-9 1,-17 14 29,1 1 1,-1 0 0,1 0 0,-1 0 0,1 0 0,0 1 0,0 0 0,0 1-1,1-1 1,-1 1 0,0 0 0,0 1 0,1-1 0,-1 1 0,0 1 0,1-1 0,-1 1-1,0 0 1,0 0 0,0 1 0,0 0 0,10 4 0,-7-2 6,-1 0 1,0 0-1,0 1 1,-1 0-1,0 1 1,1 0-1,-2 0 1,1 0-1,-1 1 1,0 0-1,0 0 1,-1 0-1,0 1 1,0 0-1,5 12 1,2 8-61,-2 1 0,-1 0 0,-1 0 0,-2 0 0,0 1 0,-2 0 0,-2 1 0,-1 31 0,-1-60 33,0-1-1,0 1 0,0-1 0,0 1 0,0 0 1,0-1-1,-1 1 0,1-1 0,-1 1 0,1-1 0,-1 1 1,0-1-1,1 0 0,-1 1 0,0-1 0,0 0 1,0 0-1,0 1 0,0-1 0,0 0 0,-3 2 0,4-3 4,0 1 0,-1-1 0,1 0 0,0 1-1,0-1 1,-1 0 0,1 0 0,0 1 0,-1-1-1,1 0 1,0 0 0,-1 1 0,1-1 0,-1 0-1,1 0 1,0 0 0,-1 0 0,1 1 0,-1-1-1,1 0 1,-1 0 0,1 0 0,0 0-1,-1 0 1,1 0 0,-1 0 0,1 0 0,-1 0-1,1 0 1,0-1 0,-1 1 0,1 0 0,-1 0-1,1 0 1,0 0 0,-1-1 0,1 1 0,-1 0-1,1 0 1,0-1 0,-1 1 0,1 0 0,0-1-1,0 1 1,-1 0 0,1-1 0,0 1-1,0 0 1,-1-1 0,1 1 0,0-1 0,0 1-1,0-1 1,0 1 0,0-1 0,-3-24-45,9-17 0,2 0 0,1 1 0,2 0 0,27-64 0,-34 94 69,0 0-1,1 1 0,1 0 1,0 0-1,0 0 0,1 0 1,0 1-1,1 0 0,0 1 1,0-1-1,1 2 0,0-1 1,1 1-1,-1 1 0,1-1 1,0 2-1,14-7 0,-20 11-10,1-1-1,-1 1 0,0 0 1,0 0-1,1 1 0,-1-1 1,1 1-1,-1 0 0,0 0 1,1 0-1,-1 1 0,1-1 1,-1 1-1,0 0 0,0 0 1,8 4-1,-5-2 21,-1 1-1,0 0 0,0 0 1,-1 1-1,1 0 1,-1 0-1,0 0 0,0 0 1,6 11-1,1 2 30,-2 0-1,0 1 0,-1 1 1,-1-1-1,-1 2 1,6 29-1,36 216-294,-48-261 118,0-2-131,0 0 1,-1 0-1,1 1 0,-1-1 1,1 0-1,-1 0 1,0 1-1,0-1 0,-1 0 1,1 1-1,-1-1 1,1 0-1,-3 6 1,2-9 91,1 0 0,-1 0 0,0 0 0,1 0 0,-1 0 1,0-1-1,0 1 0,1 0 0,-1 0 0,0 0 0,1-1 0,-1 1 1,1 0-1,-1-1 0,0 1 0,1 0 0,-1-1 0,1 1 1,-1-1-1,1 1 0,-1-1 0,1 1 0,-1-1 0,1 1 1,0-1-1,-1 0 0,1 1 0,0-1 0,-1 0 0,1 1 0,0-2 1,-1 1-490,-9-13-2832</inkml:trace>
</inkml:ink>
</file>

<file path=ppt/ink/ink1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5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143 259 9472,'-8'24'10379,"2"5"-5238,5-19-5018,-1 0 0,1 0 0,1 0 0,0 0 0,0 0 0,1 0 0,0 0 0,1 0 0,0-1 0,1 1 0,0 0 0,0-1 0,1 0 0,8 14 0,-6-11 37,2-1 0,0 0 0,0 0 0,1-1 0,0 0-1,1 0 1,0-1 0,0-1 0,1 1 0,0-2 0,1 0 0,0 0 0,0-1 0,0 0 0,26 7 0,-17-9-51,0-1-1,0-1 0,0 0 0,0-2 0,1-1 1,-1-1-1,0 0 0,0-2 0,0 0 0,-1-1 0,0-1 1,0-1-1,35-18 0,-41 16-93,0 0 0,-1 0-1,0-2 1,0 0 0,-1 0 0,-1-1-1,0 0 1,-1-1 0,0 0 0,-1-1 0,0 0-1,12-30 1,-16 33-36,-1-1-1,-1 1 1,0-1 0,-1 0-1,0 1 1,-1-1 0,0 0-1,-1 0 1,0 0 0,-1 0-1,-3-19 1,3 22-17,-1-1 1,-1 1-1,1-1 0,-1 1 1,-1 0-1,0 0 1,0 0-1,-1 1 0,0-1 1,0 1-1,-1 1 0,0-1 1,0 1-1,-1 0 0,0 0 1,-10-7-1,8 6-9,-1 0-1,0 0 1,0 1 0,-1 1-1,0 0 1,0 0-1,-1 1 1,1 1 0,-1 0-1,0 0 1,0 1 0,-1 1-1,1 0 1,-17-1-1,15 2 12,-12-2-78,1 1-1,-1 2 0,1 1 1,-1 0-1,1 2 0,0 1 1,-43 12-1,46-10-93,0 1 0,0 0 0,1 2 0,0 0 0,0 2 0,1 0 0,-30 22 0,42-27-112,0 0 0,0 0 0,1 1 0,0 0 0,0 0 0,1 1 0,-1-1 0,2 1 0,-1 1 0,1-1 0,0 1 0,1 0 0,-5 15 0,-11 34-3136</inkml:trace>
</inkml:ink>
</file>

<file path=ppt/ink/ink1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6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1 350 3584,'0'-1'196,"0"1"0,0-1-1,0 1 1,0-1 0,0 1 0,0-1 0,0 1-1,0-1 1,0 1 0,0-1 0,1 1 0,-1-1-1,0 1 1,0 0 0,1-1 0,-1 1 0,0-1 0,1 1-1,-1 0 1,0-1 0,1 1 0,-1 0 0,0-1-1,1 1 1,-1 0 0,1 0 0,-1-1 0,1 1-1,-1 0 1,0 0 0,1 0 0,-1 0 0,1 0 0,-1-1-1,1 1 1,0 0 0,0 0-98,-1 0 0,1 0 0,-1 1 0,1-1 0,-1 0 0,1 0 0,-1 0 0,1 0 0,-1 0 0,0 1 0,1-1 0,-1 0 0,1 0 0,-1 1 0,1-1 0,-1 0 0,0 1 0,1-1 0,-1 0 0,0 1 0,1-1 0,-1 1 0,0-1 0,0 0 0,1 1 0,-1-1 0,0 1 0,0-1 0,0 1 0,0-1 0,1 1 0,-1-1 0,0 1 0,0-1 0,0 1 0,-1 10 380,1 0-1,1 0 1,0 0-1,1 0 1,0-1 0,0 1-1,1-1 1,0 1-1,1-1 1,0 0 0,1 0-1,0-1 1,1 1 0,0-1-1,0 0 1,1-1-1,15 16 1,-16-16-387,1-1 0,1 0 0,-1 0 0,1-1 0,1 0 0,-1 0 0,1-1 0,0 0-1,0 0 1,0-1 0,1-1 0,-1 1 0,1-2 0,0 1 0,0-1 0,0-1 0,0 0 0,19 0 0,-7-1-4,0-1 0,-1-1 0,1-1 0,0-1 0,-1-1 1,1-1-1,-2 0 0,1-2 0,-1-1 0,0 0 0,22-15 0,-31 18-49,-1-1 0,-1 0 0,1-1-1,-1 0 1,0 0 0,-1-1 0,0-1 0,-1 1 0,0-1-1,0 0 1,-1-1 0,0 1 0,-1-1 0,0 0-1,-1-1 1,0 1 0,-1-1 0,0 0 0,-1 0 0,0 0-1,0-20 1,-3 18-59,1 1 0,-2-1-1,0 1 1,-1-1 0,0 1-1,-1 0 1,0 0 0,-1 0-1,-11-19 1,5 18-42,0 1 1,0 0-1,-2 1 0,0 0 1,0 1-1,-1 0 0,0 1 1,-1 1-1,0 1 0,0 0 1,-1 0-1,0 2 0,0 0 1,-1 1-1,-20-4 0,24 7-35,0 0 1,-1 1-1,1 0 0,0 2 0,-1-1 0,1 1 0,0 1 0,0 1 1,0 0-1,0 0 0,0 1 0,1 1 0,-18 9 0,28-13 82,-10 3-279,0 2 0,0-1 0,1 1 1,0 1-1,0 0 0,0 1 1,1 0-1,0 1 0,1 0 1,0 0-1,0 1 0,1 0 0,0 0 1,1 1-1,0 0 0,1 1 1,0-1-1,1 1 0,0 0 0,1 1 1,0-1-1,1 1 0,1-1 1,0 1-1,0 0 0,1 15 1,1 46-2778</inkml:trace>
</inkml:ink>
</file>

<file path=ppt/ink/ink1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7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1 7552,'1'6'3779,"0"-5"-3430,0 1-1,0-1 1,0 1 0,-1 0-1,1-1 1,-1 1 0,1 0-1,-1 0 1,0-1-1,0 1 1,1 0 0,-1 0-1,0-1 1,-1 1-1,1 0 1,0 0 0,0 0-1,-1-1 1,0 3-1,-7 13 14,0-1-1,1 1 1,1 0-1,1 0 1,1 1-1,-3 19 1,-10 113 1,14-105 93,-16 267 1347,19-298-1729,-5 100 335,-3 24 240,20 261 0,-11-386-609,0-1 0,1 1 0,1-1 1,0 0-1,0 0 0,1 0 1,1 0-1,10 18 0,-14-28-50,1-1-1,-1 1 0,0-1 0,1 1 1,0-1-1,-1 0 0,1 1 1,0-1-1,-1 0 0,1 0 1,0 0-1,0 0 0,0 0 0,0-1 1,0 1-1,0-1 0,0 1 1,0-1-1,0 0 0,0 1 1,0-1-1,1 0 0,-1-1 1,2 1-1,52-14-439,-52 12 421,3-1-23,1-1 0,-1 0 0,0-1 0,0 0 0,0 0 0,-1 0 0,0-1 0,0 0 0,0 0 0,-1 0 0,0-1 0,5-8 0,11-19-163,21-46 0,-22 40 169,0-4 161,-13 29 75,1-1 0,0 1-1,11-17 1,-23 50-43,0-1-1,1 1 0,0-1 0,2 1 1,0 0-1,2 25 0,0-36-146,-1 0 0,1 0 0,1 0 0,-1 0 0,1 0 0,1 0 0,-1 0 0,1-1 0,0 1 0,1-1 0,0 0 0,0 0 0,0 0 0,0 0 0,1-1 0,0 0 0,0 0 0,0 0 0,8 5 0,-5-6 0,0 1 0,0-1 0,1 0 0,-1 0 0,1-1 0,0-1 0,0 1 0,0-1 0,0-1 0,0 0 0,0 0 0,1 0 0,-1-2 0,0 1 0,12-3 0,-4 1-9,0-2 1,0 0-1,-1-1 0,1-1 0,-1-1 0,0 0 0,-1-1 0,0 0 0,0-1 1,17-15-1,-8 3 3,-1-1 0,-1-1-1,-1 0 1,32-50 0,-49 68-2,-1-1 0,1 1 0,-1-1 0,-1 0 0,1-1 0,-1 1 0,2-9 0,-3 13 6,-1 0-1,1-1 1,-1 1-1,0 0 1,0 0-1,0 0 1,0 0 0,-1-1-1,1 1 1,0 0-1,-1 0 1,0 0-1,1 0 1,-1 0-1,0 0 1,0 0-1,0 0 1,0 0-1,0 1 1,-1-1 0,1 0-1,-1 1 1,1-1-1,-1 1 1,-3-3-1,5 3 3,-1 1 0,0 0 0,1-1 0,-1 1 0,0 0 0,0-1-1,0 1 1,1 0 0,-1 0 0,0 0 0,0 0 0,0 0 0,1 0 0,-1 0-1,0 0 1,0 0 0,0 0 0,1 0 0,-1 0 0,0 1 0,0-1 0,0 0-1,1 1 1,-1-1 0,0 0 0,1 1 0,-1-1 0,0 1 0,1-1 0,-1 1 0,0-1-1,1 1 1,-1 0 0,1-1 0,-1 1 0,1 0 0,0-1 0,-1 1 0,1 0-1,0 0 1,-1-1 0,1 1 0,0 0 0,-1 1 0,-8 37 27,8 5 105,0-35-80,0 0-1,1 1 0,0-1 0,1 1 0,0-1 0,0 1 0,1-1 1,0 0-1,1 0 0,0 0 0,5 11 0,-1-6 47,1 0 0,0 0 0,1-1 0,0-1 0,1 1 0,1-1 0,0-1 0,22 18 0,-28-25-347,1-1 0,0 1 0,0-1 0,0-1 0,0 1 1,0-1-1,1 0 0,-1 0 0,1 0 0,-1-1 0,1 0 0,0-1 0,-1 0 1,1 0-1,0 0 0,-1 0 0,1-1 0,0 0 0,-1-1 0,1 0 0,-1 0 1,11-5-1,28-14-3101</inkml:trace>
</inkml:ink>
</file>

<file path=ppt/ink/ink1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7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1151 6016,'10'-20'8701,"8"5"-5081,27-5-2947,-26 13 668,58-24-196,-36 14-488,0 0-1,65-41 1,-54 24-67,-2-2 0,88-82 1,-120 98-527,-1-1 0,-1 0 0,-1-1 0,0-1 0,19-42 0,-27 49-90,0 0 0,-1 0 1,-1-1-1,-1 0 1,0 0-1,-1 0 0,-1 0 1,-1-1-1,0-25 1,-2 27-10,0 0 0,-1 0 0,0 0 0,-1 0 0,-1 0 0,-1 1 0,0-1 0,-1 1 0,0 1 0,-14-23 1,13 22 11,0 1 0,-2 0 1,1 1-1,-2-1 1,0 2-1,0-1 0,-1 2 1,-1-1-1,0 2 1,0-1-1,-1 2 1,0 0-1,-1 0 0,0 1 1,0 1-1,-20-8 1,16 10 31,0 0 1,-1 1 0,1 0 0,-1 2 0,1 0 0,-1 1 0,0 1-1,1 1 1,-1 1 0,0 0 0,1 1 0,-19 6 0,27-5 12,-1 0 0,1 1 1,-1 0-1,2 1 1,-1 0-1,1 0 0,-1 1 1,2 0-1,-1 1 1,1 0-1,0 0 0,1 1 1,-13 19-1,8-7 50,0 1 1,1 0-1,1 0 0,1 1 0,-6 27 0,5-12 90,2 1-1,2-1 1,1 1-1,3 0 1,0 0-1,7 58 1,0 3 361,30 153-1,-20-184-369,51 281-242,-53-286-361,-9-49-318,-1 1 1,0-1 0,0 17-1,-6-32-2304,-1-3-384</inkml:trace>
</inkml:ink>
</file>

<file path=ppt/ink/ink1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8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1 343 8832,'31'38'10719,"3"0"-6796,-10-6-3952,-5-3 319,-14-17-57,1-1 1,1-1 0,0 1-1,0-1 1,1-1-1,1 1 1,-1-1-1,1-1 1,1 0 0,0 0-1,17 11 1,-10-14-137,1-1 0,-1 0 0,1-1 1,0-1-1,0-1 0,0-1 0,0 0 0,21-3 1,-15 0-41,0 0 1,0-2 0,0 0 0,-1-2 0,0 0 0,0-2 0,-1 0-1,0-2 1,34-21 0,-44 24-65,0-1-1,0 0 0,0-1 0,-2 0 1,1-1-1,-1-1 0,-1 1 1,0-1-1,0-1 0,-1 0 1,-1 0-1,0 0 0,-1-1 1,-1 0-1,0 0 0,6-28 0,-9 29-20,0 0 0,-1 0-1,0 0 1,-1 0-1,0 1 1,-1-1-1,-1 0 1,0 0-1,-1 1 1,0-1 0,-7-17-1,4 20 11,0 0 0,-1 1-1,-1-1 1,1 1 0,-2 0-1,1 1 1,-1 0 0,0 1 0,-1 0-1,0 0 1,0 1 0,0 0-1,-14-6 1,5 8 0,-1 1-1,1 0 1,-1 1 0,0 2-1,0 0 1,0 0-1,-19 5 1,-3 1-104,1 2 1,-57 18-1,74-18-131,1 1 0,-1 0 0,1 2 0,1 1 0,0 1 1,-39 31-1,55-40-11,0 1 1,0-1 0,0 2 0,0-1 0,1 1 0,0 0 0,0 0 0,0 0 0,1 0 0,0 1-1,0 0 1,1 0 0,0 0 0,0 0 0,1 1 0,0-1 0,-3 13 0,-4 38-3087</inkml:trace>
</inkml:ink>
</file>

<file path=ppt/ink/ink1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8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209 471 7552,'-1'1'427,"-1"-1"0,1 0 0,0 1 0,-1-1 0,1 1 0,0-1-1,0 1 1,-1 0 0,1-1 0,0 1 0,0 0 0,0 0 0,0 0 0,0 0 0,0 0 0,0 0 0,0 0 0,0 0 0,0 1 0,1-1 0,-1 0 0,0 2 0,0-1-122,1 1 0,-1-1 0,1 1 0,0-1-1,0 1 1,0-1 0,0 0 0,1 1 0,-1-1 0,0 1 0,2 4 0,3 4-50,0 0 0,1 1 0,13 19 0,-19-30-163,10 11 94,-1 0 1,1-1-1,1 0 0,0 0 0,1-1 0,-1-1 0,2 0 1,0-1-1,0 0 0,0-1 0,1 0 0,16 5 0,-14-6-39,0-1 0,1-1 0,-1 0 0,1-1-1,0 0 1,0-2 0,1 0 0,-1-1-1,0-1 1,0 0 0,21-5 0,16-12 87,0-1 1,-2-4 0,83-47-1,-119 61-203,0-1 0,0-1 0,-1 0-1,0-1 1,-1-1 0,-1 0 0,0-1 0,14-19-1,-22 27-37,-1-1 0,1 1-1,-1-1 1,-1 0-1,1 0 1,-1 0-1,0-1 1,-1 1-1,0-1 1,0 1-1,-1-1 1,1 0-1,-2 0 1,1 0-1,-1 0 1,0 1 0,-1-1-1,0 0 1,-3-12-1,2 9-21,0 0 1,-1 0-1,0 1 0,0-1 0,-2 0 1,1 1-1,-1 0 0,-1 0 1,0 1-1,0 0 0,-1 0 0,0 0 1,0 0-1,-1 1 0,-13-10 0,7 4-1,1 2-6,-2 0 0,0 0 0,0 1 0,-1 1 0,0 1 0,0 0 0,-1 1 0,0 1 0,-1 0 0,0 1 0,0 2 0,-21-4 0,18 3-8,-10-2-71,-1 1 0,1 2 1,-1 1-1,0 1 0,1 2 1,-1 1-1,-49 9 0,49-6-65,0 2 1,0 1-1,1 2 0,0 0 0,1 2 0,-38 20 1,56-25 78,1 0 0,0 0 1,0 1-1,0 1 1,1 0-1,0 0 1,1 1-1,0 0 0,0 1 1,1 0-1,0 0 1,1 0-1,-8 15 1,12-21 27,0 1 1,0 0-1,0 0 1,1-1-1,0 2 0,0-1 1,0 0-1,0 0 1,1 0-1,0 1 1,0-1-1,1 1 1,-1-1-1,1 1 1,0-1-1,1 1 1,-1-1-1,1 1 1,0-1-1,1 0 0,-1 1 1,1-1-1,0 0 1,3 5-1,-3-4-59,2 1 0,-1-1 1,1 0-1,0 0 0,0-1 0,1 1 0,-1-1 0,1 0 0,1 0 0,-1-1 0,1 1 0,-1-1 0,1-1 0,0 1 0,1-1 0,-1 0 0,1 0 0,-1 0 0,14 2 0,2 3-279,7 2-240,1-1 1,0-2-1,0 0 1,0-3 0,1 0-1,42-1 1,-70-3 595,127 4-2526</inkml:trace>
</inkml:ink>
</file>

<file path=ppt/ink/ink1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9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226 0 8576,'0'0'179,"-1"0"1,0 1-1,1-1 1,-1 0-1,0 0 1,1 1-1,-1-1 1,0 0-1,1 1 1,-1-1-1,1 1 1,-1-1-1,0 1 1,1-1-1,-1 1 1,1-1-1,0 1 1,-1-1-1,1 1 1,-1 0-1,1-1 1,0 1-1,-1 0 1,1-1-1,0 1 1,0 0-1,0-1 1,0 1-1,-1 1 1,3 31 5645,1 13-3852,-22 208 331,6-129-1593,-30 125-1,40-237-637,-43 199 865,-20 104-26,54-241-704,4 0 0,1 98 0,8-149-128,0-1-1,10 44 1,-9-58-91,0 0 0,1 0 0,0 0 0,1-1 0,0 1 0,1-1-1,-1 0 1,1 0 0,11 12 0,-14-18-26,0 0 0,0 0-1,0 0 1,0 0 0,0-1-1,1 1 1,-1-1 0,0 1-1,1-1 1,-1 0 0,1 0-1,0 0 1,-1 0 0,1 0-1,0-1 1,0 1 0,-1-1-1,1 0 1,0 0 0,0 0 0,3 0-1,-1-1-46,0-1 0,0 1 0,0-1 0,0 0 1,0 0-1,0-1 0,-1 1 0,1-1 0,-1 0 0,7-6 0,3-4-152,-1-1 1,0 0-1,-1-1 0,21-32 1,-12 12 209,3 2 0,1 0 1,1 2-1,60-56 1,-83 84 73,15-15 437,-18 18-474,1 0 0,-1 0 0,0 0 0,0-1 0,0 1 1,0 0-1,0 0 0,0 0 0,0-1 0,0 1 0,0 0 1,0 0-1,0-1 0,0 1 0,0 0 0,0 0 0,0-1 1,0 1-1,0 0 0,0 0 0,0-1 0,0 1 0,0 0 0,0 0 1,0 0-1,-1-1 0,1 1 0,0 0 0,0 0 0,0 0 1,0-1-1,0 1 0,-1 0 0,1 0 0,0 0 0,0 0 1,0 0-1,-1-1 0,1 1 0,0 0 0,0 0 0,0 0 1,-1 0-1,1 0 0,0 0 0,0 0 0,-1 0 0,1 0 1,0 0-1,0 0 0,0 0 0,-1 0 0,1 0 0,0 0 1,0 0-1,-1 0 0,1 0 0,0 0 0,0 0 0,-1 0 1,1 0-1,0 1 0,0-1 0,-1 0 0,0 1 39,0 0 0,-1-1 1,1 1-1,0 0 0,-1 0 0,1 0 0,0 0 0,0 0 0,0 1 1,0-1-1,0 0 0,0 0 0,0 1 0,1-1 0,-1 1 0,0-1 1,1 0-1,-1 1 0,1 0 0,-1 2 0,-13 44 456,11-34-380,1-8-92,0 1-1,1 0 0,0 0 0,0 0 0,0 1 0,1-1 0,0 0 1,1 0-1,0 0 0,0 0 0,0 0 0,1 0 0,0 0 0,0-1 1,1 1-1,5 10 0,-2-6-153,1-2-1,-1 1 1,2-1 0,-1 0-1,1 0 1,1-1 0,0 0-1,0 0 1,10 6 0,-14-12-94,0 1 0,0-1 0,0 0 0,0 0 0,1-1 0,-1 1 0,1-1 0,-1-1 0,1 1 0,-1-1 0,1 0 0,0 0 0,-1 0 0,1-1 0,-1 0 0,1 0 0,8-3 0,5-2-1036,0-1-1,-1-1 1,22-11-1,13-7-2332</inkml:trace>
</inkml:ink>
</file>

<file path=ppt/ink/ink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7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94 292 3456,'3'5'292,"0"0"0,1-1 0,0 1 1,0-1-1,0 0 0,0 0 0,8 5 0,-6-5 36,-1 0-1,0 1 1,0 0-1,0-1 0,-1 1 1,8 11-1,-7-8-238,0 0-1,1 0 1,-1-1 0,2 0-1,-1-1 1,1 1-1,0-1 1,0 0 0,1-1-1,0 0 1,0 0 0,0 0-1,0-1 1,1-1-1,-1 1 1,1-1 0,10 2-1,-6-3 60,-1 0-1,1-1 0,0-1 1,-1 1-1,1-2 0,0 0 1,-1 0-1,1-2 0,-1 1 1,1-1-1,20-9 0,-22 8-34,-1-1-1,0 0 1,0-1-1,0 0 1,-1-1-1,0 0 1,0 0-1,-1-1 1,0 0-1,0 0 1,-1-1-1,13-19 1,-16 21-77,0-1-1,0 0 1,-1 0 0,-1-1-1,1 1 1,-1 0 0,0-1-1,-1 0 1,0 1 0,-1-1-1,0 0 1,0 1 0,0-1 0,-1 0-1,-1 1 1,1-1 0,-2 1-1,-3-13 1,0 9-16,1 1 1,-2-1 0,1 2-1,-2-1 1,1 1-1,-1 0 1,-1 0-1,0 1 1,0 0 0,-1 1-1,0 0 1,0 0-1,-1 1 1,0 1-1,0 0 1,-1 0 0,0 1-1,0 0 1,0 1-1,0 1 1,-1 0-1,1 0 1,-1 2 0,0-1-1,1 1 1,-1 1-1,-18 2 1,7 1-47,0 1-1,0 1 1,0 0 0,1 2 0,-45 20-1,59-22-79,-1 0 0,1 1 0,-1 0 0,1 0 0,1 1-1,0 0 1,0 0 0,0 1 0,1 0 0,0 1 0,0 0 0,1 0-1,0 0 1,1 1 0,-7 15 0,10-19-95,1 1 0,-1-1 0,1 0-1,0 1 1,1-1 0,0 1 0,0-1 0,0 0 0,0 1 0,1-1-1,0 1 1,1-1 0,3 11 0,10 25-1484</inkml:trace>
</inkml:ink>
</file>

<file path=ppt/ink/ink1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49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6 12160,'-92'3'6015,"124"13"-8446,-23-16 11134,16 7-11391,-8-7 0,17-19-3327,-11 6-1</inkml:trace>
</inkml:ink>
</file>

<file path=ppt/ink/ink1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0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13440,'0'-27'6655,"23"40"-8959,-12-13 11904,-7 7-11520,-4-3 0,-9 12-4864,3-4 1</inkml:trace>
</inkml:ink>
</file>

<file path=ppt/ink/ink1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0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95 15232,'-9'-28'7551,"32"8"-13823,-18 13 13184,-5-16-12800,0 7 129</inkml:trace>
</inkml:ink>
</file>

<file path=ppt/ink/ink1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4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0 847 7168,'20'-6'8980,"20"5"-5023,13-1-3647,-35-2 107,1-1 0,-1-1 0,0 0 0,-1-1 0,1-1 0,28-19 0,-6-1 246,59-56 1,-28 20-263,71-82 1,-120 119-346,-1 0 0,-2-2 0,0 0 0,-2-1-1,-1-1 1,22-62 0,-31 72-4,19-63 26,-24 76-81,-1 0 0,1 0 0,-1 0 0,-1 0 0,1 0 1,-1 0-1,-3-15 0,3 23 1,0 0 0,0 0 1,0 0-1,0 0 0,0-1 1,0 1-1,0 0 0,0 0 1,-1 0-1,1 0 0,0 0 1,0-1-1,0 1 0,0 0 0,-1 0 1,1 0-1,0 0 0,0 0 1,0 0-1,-1 0 0,1 0 1,0 0-1,0 0 0,0 0 1,0 0-1,-1 0 0,1 0 0,0 0 1,0 0-1,0 0 0,-1 0 1,1 0-1,0 0 0,0 0 1,0 0-1,-1 0 0,1 0 1,0 0-1,0 0 0,0 0 0,-1 0 1,1 0-1,0 1 0,0-1 1,0 0-1,0 0 0,0 0 1,-1 0-1,1 1 0,0-1 1,0 0-1,0 0 0,0 0 0,0 0 1,0 1-1,0-1 0,0 0 1,0 0-1,0 0 0,0 1 1,0-1-1,0 0 0,-5 12-12,2-1 1,-1 1-1,2 0 0,-1 0 0,2 0 0,-1 0 1,2 16-1,-3 12-25,-2 184-174,5-211 191,2 128-376,-2 111-618,-3-208 628,-2 0 0,-1 0 1,-20 69-1,25-110 378,-2 8-720,-1 1 0,0 0 0,-1-1 0,0 0 0,0 0 0,-10 14 0,6-22-1915,4-3-64</inkml:trace>
</inkml:ink>
</file>

<file path=ppt/ink/ink1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5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1 463 3584,'0'0'83,"0"1"1,0-1-1,0 0 1,0 1-1,0-1 1,-1 0-1,1 1 0,0-1 1,0 0-1,0 0 1,0 1-1,0-1 1,0 0-1,0 1 1,0-1-1,0 0 0,0 1 1,0-1-1,0 0 1,1 1-1,-1-1 1,0 0-1,0 0 1,0 1-1,0-1 0,0 0 1,1 0-1,-1 1 1,0-1-1,0 0 1,0 0-1,1 1 1,-1-1-1,0 0 1,0 0-1,1 0 0,-1 1 1,0-1-1,0 0 1,1 0-1,-1 0 1,0 0-1,1 0 1,-1 0-1,0 0 0,1 0 1,-1 0-1,0 0 1,0 0-1,1 0 1,-1 0-1,0 0 1,1 0-1,-1 0 0,0 0 1,1 0-1,-1 0 1,0 0-1,1 0 1,-1 0-1,0-1 1,0 1-1,1 0 0,-1 0 1,0-1-1,36-10 3632,-9 2-3956,31-5 1676,0 3-1,1 3 1,91-1-1,-94 9-1101,1-2 0,0-2 0,-1-3 0,107-27-1,-131 26-156,1 2 0,0 2 0,58-1 0,-57 4-112,-1-1 0,-1-1 0,1-2 0,32-9 0,-36 5 36,1 1-1,0 2 1,0 1 0,1 1-1,-1 1 1,1 2-1,-1 1 1,35 5-1,-44-4-99,1 0 0,0-1 0,0-1 0,0-1 0,31-7 0,-27 4 0,-1 1 0,0 2 0,36 0 0,-14 4 18,1-3 0,-1-1 0,0-3-1,0-1 1,89-25 0,-90 20-43,0 2 1,52-2-1,52-10 248,-99 13-147,-1 2 0,59 0 0,-39 3 59,5-2 78,97-17 1,-149 18-231,-1 2 0,32 0 1,-39 3 51,0-2 1,1 1 0,-1-2-1,0 0 1,0-1-1,0 0 1,17-7-1,2-4 314,40-20 348,-74 34-886,0-1 1,1 0 0,-1 1 0,0-1 0,0 0 0,0 1 0,1-1 0,-1 0-1,0 0 1,0 1 0,0-1 0,0 0 0,0 1 0,0-1 0,0 0 0,0 0-1,-1 1 1,1-1 0,0 0 0,0 1 0,-1-1 0,1 0 0,0 1 0,-1-1-1,1 0 1,0 1 0,-1-1 0,1 1 0,-1-1 0,1 1 0,-1-1 0,1 1-1,-1-1 1,0 1 0,1-1 0,-2 0 0,0 0-19,-12-13-2886</inkml:trace>
</inkml:ink>
</file>

<file path=ppt/ink/ink1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6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0 657 7168,'15'-9'3373,"-1"1"0,1 0-1,23-7 1,-3 7-2401,-20 3-827,0 1-1,-1-2 1,0 0-1,0-1 1,0 0-1,-1-1 1,18-13-1,-17 11 236,10-7-102,-1-1 0,-1-1 0,-1-1 0,-1-1 0,0-1 0,-2 0-1,23-37 1,4-17 44,38-88 0,-55 106-223,-23 47-65,-5 9-22,1 0 1,0 0-1,-1 0 1,1 1-1,0-1 1,0 0-1,0 0 1,0 1-1,1-1 1,-1 1 0,0-1-1,1 1 1,-1 0-1,1-1 1,1 0-1,2 76 266,-4 144-278,-1 2-278,4-46-2388,-4-168 1732,-2-8-1848,4-12-2718,4 4 2407</inkml:trace>
</inkml:ink>
</file>

<file path=ppt/ink/ink1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6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1 102 7936,'10'0'3690,"16"-16"-2153,-25 15-706,4-2 252,0 0 0,1 1 1,-1-1-1,0 1 0,1 1 0,-1-1 0,10-1 0,3 1-633,-1 1 0,33 3-1,-11-1-500,-11-1-196,1-1 0,-1-2 0,48-9 0,-61 7-1634,0 1 1,0-2 0,-1 0 0,27-15 0,-27 13-1192</inkml:trace>
</inkml:ink>
</file>

<file path=ppt/ink/ink1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7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10240,'5'6'8823,"-1"4"-3623,2 21-2261,1 39-3049,-9 36 39,-1-79 250,2-1 0,1 0 0,1 0 0,1 0 0,8 37 0,-9-59-211,0 0 1,1 0-1,0 0 1,0 0-1,0-1 0,1 1 1,-1 0-1,1-1 0,0 0 1,5 6-1,-6-8-69,-1 1 0,1-1 1,0 0-1,0 1 0,0-1 0,0 0 0,0 0 1,0 0-1,0-1 0,0 1 0,0 0 0,0-1 1,0 1-1,0-1 0,1 0 0,-1 0 0,0 0 1,0 0-1,1 0 0,-1 0 0,0 0 0,4-2 1,25-19-3036,-2 0-342</inkml:trace>
</inkml:ink>
</file>

<file path=ppt/ink/ink1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5:57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24 15744,'-37'-7'7807,"64"7"-10495,-17 0 13824,-1 0-12288,-9 0 128,-9-7-6784,4-2 1</inkml:trace>
</inkml:ink>
</file>

<file path=ppt/ink/ink1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01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0 117 6912,'16'2'3143,"-15"-2"-2819,1 0-1,-1 1 1,1-1 0,-1 0 0,1 0 0,0 0 0,-1 0 0,1 0 0,-1-1 0,1 1 0,-1 0 0,1-1-1,-1 1 1,1-1 0,-1 1 0,0-1 0,1 0 0,-1 0 0,2-1 0,1 0-122,0 1 0,0-1 0,1 0 0,-1 1 1,1 0-1,-1 0 0,1 0 0,-1 1 0,1-1 0,-1 1 0,1 0 1,0 1-1,8 1 0,41-3-110,256-51 2362,-190 28-2730,-90 17-1223,1 0 0,0 2 0,45-2 0,-51 7-1210</inkml:trace>
</inkml:ink>
</file>

<file path=ppt/ink/ink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3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97 2176,'1'-7'304,"0"1"0,1 0 1,-1-1-1,1 1 0,1 0 0,0 0 1,-1 0-1,2 1 0,-1-1 0,1 1 1,-1 0-1,9-9 0,-3 2 221,-7 17-361,-1 0 1,0 0-1,0 0 1,0 0 0,-1 0-1,1 7 1,-14 324 2218,2 63-1033,18-231-589,7-1 0,50 226 0,-63-385-744,1-1 0,0 0 0,1 1 0,0-1 0,0 0 0,0 0 0,1-1 0,0 1 0,5 6 0,-8-11-14,1-1 1,-1 1 0,1-1 0,0 0 0,-1 1 0,1-1-1,0 0 1,0 0 0,0 0 0,0 0 0,0-1 0,0 1 0,0-1-1,0 1 1,0-1 0,0 1 0,0-1 0,0 0 0,0 0-1,0 0 1,0 0 0,0-1 0,1 1 0,-1-1 0,0 1 0,0-1-1,0 1 1,0-1 0,-1 0 0,1 0 0,0 0 0,0 0-1,0 0 1,-1-1 0,1 1 0,-1-1 0,1 1 0,1-2 0,19-17-123,-1-1 0,-1-1 1,-1-1-1,24-36 1,55-107-655,-32 40 27,-68 132 775,1 0 0,-1 1 0,2-1 0,-1 1 0,1-1 0,0 0 0,0 1 0,1-1 0,-1 1 1,4 8-1,19 69 419,-17-70-338,1 1 1,0-1-1,1-1 1,1 0 0,0 0-1,1-1 1,20 21-1,-22-26-306,0 1 0,1-1 0,0 0 0,0-1 0,0 0 0,1-1 0,0 0 0,0 0 0,0-1 0,0 0 0,1-1 0,12 2 0,21-1-1468</inkml:trace>
</inkml:ink>
</file>

<file path=ppt/ink/ink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8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68 445 3584,'-1'1'85,"0"0"0,-1 0 0,1 0 1,0 0-1,0 0 0,1 0 0,-1 0 0,0 0 1,0 0-1,0 0 0,1 1 0,-1-1 0,1 0 0,-1 0 1,1 1-1,-1-1 0,1 1 0,0-1 0,0 0 1,-1 1-1,1-1 0,0 0 0,0 1 0,1-1 0,-1 2 1,1 2 107,0-1 1,1 0-1,-1 0 1,1 0-1,0 0 1,0 0-1,0 0 1,4 5-1,2 1 69,1 1-1,-1-2 1,2 1-1,0-1 1,13 9-1,-15-13-238,1 0 0,-1-1 1,1-1-1,1 1 0,-1-2 0,0 1 0,1-1 0,-1-1 0,1 1 1,-1-2-1,1 1 0,0-1 0,-1-1 0,1 0 0,0 0 0,10-4 1,20-4 209,0-3 0,54-23 0,-81 30-217,14-6 50,0-2 0,-1 0 0,-1-2 0,45-34 0,-56 38-18,-2 0 0,1-1 0,-2 0 0,1-1 0,-2-1 0,0 0 1,0 0-1,-2-1 0,14-28 0,-20 37-27,0-1 0,0 1 0,0-1 0,-1 0 0,0 1 0,0-1 0,0 0 0,-1 0 0,0 0 0,-1 0 0,1 1 0,-1-1 0,-1 0 0,1 0 0,-4-6 0,2 4 1,-1 1-1,-1-1 1,0 1-1,0 1 1,0-1 0,-1 1-1,0 0 1,-1 0-1,1 0 1,-9-6-1,1 3-15,-1 0-1,0 1 1,0 0 0,-1 1-1,0 1 1,0 1-1,-1 0 1,1 1-1,-1 0 1,0 2-1,-24-3 1,7 5-27,-1 1 1,1 1-1,-1 2 1,1 1-1,-66 18 1,84-17-28,1-1-1,1 2 1,-1 0 0,1 1-1,0 0 1,0 2 0,1-1-1,0 1 1,0 1 0,1 0 0,1 1-1,-1 1 1,2-1 0,0 2-1,-11 16 1,17-23-70,1-1 1,0 1-1,1 0 0,-1 0 1,1 0-1,0 0 1,1 0-1,-1 1 0,1-1 1,1 0-1,-1 1 0,1-1 1,0 1-1,0-1 0,1 1 1,0-1-1,0 0 1,0 1-1,1-1 0,0 0 1,0 0-1,1 0 0,0 0 1,0-1-1,0 1 1,1-1-1,-1 1 0,1-1 1,1 0-1,-1-1 0,1 1 1,-1-1-1,1 0 0,8 5 1,47 28-1291</inkml:trace>
</inkml:ink>
</file>

<file path=ppt/ink/ink1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01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14 6144,'-3'-13'8816,"5"19"-3685,-1 5-5703,2 54 1794,14 75 0,1 4-274,-15-102-982,3 91 360,-7-120-1024,0 0 0,-1 0-1,0 0 1,-6 16-1,8-28 595,0-1 0,0 1 0,0-1 0,0 0 0,0 1 0,0-1 0,0 1 0,0-1 0,0 0 0,0 1 0,0-1 0,0 0 0,-1 1 0,1-1 0,0 1 0,0-1 0,0 0 0,-1 0 0,1 1 0,0-1 0,-1 0 0,1 1 0,0-1 0,-1 0 0,1 0 0,0 0 0,-1 1 0,1-1 0,0 0 0,-1 0 0,1 0 1,0 0-1,-1 0 0,1 1 0,-1-1 0,1 0 0,0 0 0,-1 0 0,1 0 0,-1 0 0,1 0 0,0-1 0,-1 1 0,1 0 0,-1 0 0,1 0 0,-1 0 0,-5-4-2840</inkml:trace>
</inkml:ink>
</file>

<file path=ppt/ink/ink1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02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8 352 6912,'-1'-1'322,"0"-1"0,0 1 1,0 0-1,1-1 0,-1 1 0,1-1 1,-1 1-1,1 0 0,-1-1 0,1 1 1,0-1-1,-1 1 0,1-1 0,0 0 1,0 1-1,0-1 0,0 1 0,1-1 1,-1 1-1,0-1 0,1 1 0,-1-1 1,1 1-1,-1 0 0,1-1 0,-1 1 1,1-1-1,0 1 0,0 0 0,2-3 1,35-47 3164,-32 45-3802,19-22 633,1 2-1,2 1 1,1 1 0,0 1-1,2 2 1,1 1-1,0 1 1,55-22 0,-79 37-236,-1 1 0,1 0 0,0 1 0,0-1-1,0 1 1,0 1 0,0 0 0,0 0 0,0 1 0,0-1 0,1 2 0,-1-1 0,14 4 0,-16-2-69,-1 0-1,0 0 0,-1 0 1,1 1-1,0-1 1,-1 1-1,1 1 0,-1-1 1,0 0-1,0 1 1,0 0-1,-1 0 0,1 0 1,-1 1-1,0-1 1,0 1-1,-1-1 0,1 1 1,-1 0-1,3 10 1,2 5-8,-1 1 0,-2-1 0,0 1 0,0 1 0,-2-1 0,-1 0 0,-1 1 0,-1-1 0,0 0 0,-2 1 0,0-1 1,-1 0-1,-2-1 0,0 1 0,-1-1 0,-1 0 0,-1-1 0,0 0 0,-2 0 0,-22 30 0,3-11 1,-2-2-1,-2-1 0,-1-2 1,-47 35-1,65-55-5,-1-2-1,0 0 1,0 0-1,-1-2 1,0 0-1,0-2 1,-1 0 0,0-1-1,-1-1 1,1 0-1,-1-2 1,-27 1 0,48-4-3,-1 0 1,1 0 0,0 1-1,0-1 1,-1 0 0,1 0 0,0 0-1,-1 0 1,1 0 0,0 0-1,-1 0 1,1 0 0,0 0 0,-1 0-1,1 0 1,0 0 0,-1 0-1,1 0 1,0 0 0,-1 0-1,1 0 1,0-1 0,0 1 0,-1 0-1,1 0 1,0 0 0,-1 0-1,1-1 1,0 1 0,0 0 0,0 0-1,-1 0 1,1-1 0,0 1-1,0 0 1,0-1 0,-1 1 0,1 0-1,0 0 1,0-1 0,0 1-1,0 0 1,0-1 0,0 1 0,0 0-1,0-1 1,0 1 0,0 0-1,0-1 1,0 1 0,0 0-1,0-1 1,17-17-33,32-15 170,-43 30-92,1 1 0,0 0 0,0 0 0,0 0 0,0 1 0,1 0 0,-1 0 0,0 0 0,1 1 0,-1 1 0,11 0 0,7 4 320,49 15 0,-53-13-179,2-1-1,29 5 0,13 4-167,12 2-1623,-72-16 1119,-1-1 0,1 0-1,0 0 1,0 0 0,-1 0 0,1-1-1,0 0 1,-1 0 0,1 0 0,0-1 0,-1 0-1,0 1 1,6-4 0,10-11-2733</inkml:trace>
</inkml:ink>
</file>

<file path=ppt/ink/ink1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03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6912,'13'8'2639,"-12"-8"-2267,0 0 0,1 1-1,-1-1 1,0 1 0,0 0-1,0-1 1,0 1 0,0 0-1,0-1 1,0 1 0,0 0-1,-1 0 1,1 0 0,0 0-1,0 0 1,-1 0 0,1 0 0,-1 0-1,1 0 1,0 0 0,-1 0-1,0 0 1,1 0 0,-1 0-1,0 1 1,0-1 0,1 0-1,-1 2 1,-3 62 2067,2 46-1433,1-99-822,1 0 1,1 0-1,0-1 1,1 1-1,0-1 0,8 21 1,-9-28-382,1 1 0,-1-1 0,1 0 0,0 0-1,0-1 1,0 1 0,1-1 0,-1 1 0,7 4 0,-9-8-24,0 1-1,1 0 1,-1 0-1,0 0 1,1 0 0,-1-1-1,1 1 1,-1-1-1,0 1 1,1-1 0,-1 1-1,1-1 1,-1 0-1,1 0 1,0 0-1,-1 0 1,1 0 0,-1 0-1,1 0 1,-1 0-1,1-1 1,-1 1 0,1-1-1,-1 1 1,0-1-1,1 1 1,2-3-1,11-7-2977</inkml:trace>
</inkml:ink>
</file>

<file path=ppt/ink/ink1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03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13184,'-20'16'6527,"40"-6"-11902,-17-10 12798,8 9-12798,-2-2-1</inkml:trace>
</inkml:ink>
</file>

<file path=ppt/ink/ink1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04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0 190 3328,'17'-25'9095,"-4"11"-6777,12 11-1202,-1 1 0,31 2 0,31-3 506,-36 0-1179,82 4-1,-37 2-68,201 10 778,-102-14-1043,-109-2 434,87 8 0,-150-4-398,0 0 0,37-6 1,16 1 207,830-9-396,-827 9 320,0-3 0,109-25 0,37-5 279,-111 31-283,-71 5-132,62-9 0,58-17-35,-134 28 6,-24-1-86,0 1 1,-1-1 0,1 0 0,0 0-1,0 0 1,-1 0 0,1-1-1,0 0 1,-1 0 0,8-2 0,-7-2 37,-5 5-468,-1-1 1,1 0 0,0 1 0,0-1 0,-1 1-1,1 0 1,0-1 0,-1 1 0,1 0 0,0 0-1,-1 0 1,1 0 0,0 0 0,-1 0 0,0 0 0,1 0-16,-8 0-2908</inkml:trace>
</inkml:ink>
</file>

<file path=ppt/ink/ink1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2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10 6272,'0'-1'339,"1"0"0,-1 1 1,1-1-1,0 0 0,-1 1 1,1-1-1,0 1 0,0-1 0,0 1 1,-1-1-1,1 1 0,0-1 1,0 1-1,0 0 0,0 0 1,0-1-1,0 1 0,0 0 0,0 0 1,0 0-1,-1 0 0,1 0 1,0 0-1,0 0 0,0 0 1,0 1-1,0-1 0,0 0 0,0 0 1,0 1-1,1 0 0,-1 0-90,0 1-1,0 0 1,1-1-1,-2 1 0,1 0 1,0 0-1,0 0 1,0 0-1,-1 0 1,1 0-1,-1-1 0,0 1 1,1 4-1,-3 59 1032,-29 100 2430,20-116-3428,1 1 0,3-1 0,2 1 0,3 85 0,3-125-423,0 0 0,1 1 0,6 19 0,-7-28 22,0 1 1,-1-1 0,2 1-1,-1-1 1,0 1-1,0-1 1,1 0 0,-1 1-1,1-1 1,0 0-1,0 0 1,0 0 0,0-1-1,0 1 1,0 0 0,0-1-1,1 1 1,-1-1-1,0 0 1,3 1 0,33-4-2954,0-2-278</inkml:trace>
</inkml:ink>
</file>

<file path=ppt/ink/ink1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2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8 12416,'-18'-7'6143,"13"17"-5887,5-10 10240,-9 25-9856,4-10 0,1 24 0,-1-14 128,-1 10-1280,6-12 128,-3-12-1024,-2-2 0,13-32-2560,-2 7 0</inkml:trace>
</inkml:ink>
</file>

<file path=ppt/ink/ink1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4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4608,'16'-27'6994,"-8"20"-3338,-13 23-2189,4-13-1344,-1-1 0,1 1 0,1 0 0,-1 0 0,0-1 0,1 1-1,-1 0 1,1 0 0,0 0 0,0 0 0,0-1 0,0 1 0,0 0 0,1 0 0,-1 0 0,1 0 0,0-1 0,-1 1 0,2 0 0,-1-1 0,0 1 0,0-1 0,1 1 0,-1-1 0,3 3-1,-2-3-95,0-1-1,0 0 0,0 0 1,0 1-1,0-1 0,0 0 1,0-1-1,0 1 0,0 0 1,0-1-1,0 1 0,0-1 0,1 0 1,-1 1-1,0-1 0,0 0 1,1-1-1,-1 1 0,0 0 1,0-1-1,0 1 0,0-1 0,1 1 1,-1-1-1,0 0 0,0 0 1,0 0-1,0 0 0,-1 0 1,1-1-1,0 1 0,0 0 0,-1-1 1,3-2-1,-3 3-25,6-4 3,-1-1-1,1 1 1,-1-1-1,-1 0 0,1-1 1,5-9-1,-10 16-3,-1-1 0,1 0-1,-1 0 1,1-1 0,-1 1-1,0 0 1,0 0 0,1 0 0,-1 0-1,0 0 1,0 0 0,0 0-1,0 0 1,0 0 0,0-1 0,-1 1-1,1 0 1,0 0 0,0 0 0,-1 0-1,1 0 1,-1-1 0,-1 0-2,1 0 1,-1 0 0,0 1 0,0-1-1,0 1 1,0-1 0,0 1 0,0 0-1,0 0 1,0 0 0,-1 0 0,1 0 0,0 0-1,-4 0 1,1 0-128,1 0-1,-1 1 1,1 0-1,0 0 1,-1 0 0,1 1-1,0-1 1,-1 1-1,1 0 1,0 0-1,-1 1 1,1-1 0,0 1-1,-6 3 1,7 1-2133,3 1-297</inkml:trace>
</inkml:ink>
</file>

<file path=ppt/ink/ink1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4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23 3584,'-2'-1'502,"-2"-1"2873,7 2 1478,12 3 2190,1-3-8417,119-13 6322,71 7-3282,-134 4-2053,-38 0-2172,63 6 1,-68-1-535</inkml:trace>
</inkml:ink>
</file>

<file path=ppt/ink/ink1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5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1 476 7552,'8'-6'1770,"1"1"0,0 0 1,1 1-1,-1 0 0,11-2 1,20-9 2517,0-9-3348,153-147 767,-178 154-1620,-1 0 0,-1-1 0,0-1 0,-1 0 0,-1 0 0,-1-1 0,13-36 0,-1 6-37,-22 93-178,-4 0 84,2-1-1,2 1 1,8 60-1,0-2-75,5 117-584,-13-214 682,0 0 1,-1 0 0,1 0 0,-1 0 0,0 0 0,0 0-1,0 0 1,-1 0 0,0 0 0,1-1 0,-1 1 0,0 0-1,-1-1 1,1 0 0,-1 1 0,-3 3 0,0-2-72,0 0 1,0 0-1,-1-1 0,1 0 1,-1 0-1,0 0 1,0-1-1,-10 3 1,3-1-134,-1-2 1,1 1 0,-1-2-1,0 0 1,0-1-1,1 0 1,-1-1 0,-29-4-1,23 0 27,14 4 259,0-1 1,-1 0-1,1-1 1,0 0-1,0 0 1,1 0-1,-1-1 1,0 0-1,-8-5 1,15 8-31,0 0 0,1 0 0,-1 0 0,0 0 0,0 0 0,1 0 0,-1-1 0,0 1 0,0 0 0,1 0 0,-1 0 0,0 0 0,1 0 0,-1 0 0,0 0 1,0-1-1,1 1 0,-1 0 0,0 0 0,0 0 0,0 0 0,1-1 0,-1 1 0,0 0 0,0 0 0,0-1 0,0 1 0,0 0 0,1 0 0,-1-1 0,0 1 0,0 0 0,0 0 0,0-1 1,0 1-1,0 0 0,0-1 0,0 1 0,0 0 0,0 0 0,0-1 0,0 1 0,0 0 0,0 0 0,0-1 0,0 1 0,0 0 0,0-1 0,-1 1 0,1 0 0,0 0 0,0-1 1,0 1-1,0 0 0,-1 0 0,1 0 0,0-1 0,0 1 0,0 0 0,-1 0 0,29 4 1849,13 7-750,17 6-153,67 11 1,-107-25-1843,1-1 1,0-1 0,0 0 0,0-2-1,0 0 1,0-1 0,33-9 0,-9-1-2741</inkml:trace>
</inkml:ink>
</file>

<file path=ppt/ink/ink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9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2944,'-2'3'92,"1"0"0,0 1 0,0-1 0,0 1 0,1 0 0,-1-1 0,1 1 0,0 0 0,0-1 0,0 1 0,1 0 0,-1-1-1,1 1 1,0-1 0,2 7 0,6 28 1658,11 129-905,-3 316 1,-17-443-745,-2 129 321,2 137 314,4-219-430,23 129 1,-26-213-315,0 5-26,0-1 0,0 0-1,1 0 1,0 0 0,0 0 0,0 0 0,1 0-1,1 0 1,-1-1 0,8 12 0,0-29-1758,2-1 512</inkml:trace>
</inkml:ink>
</file>

<file path=ppt/ink/ink1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8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62 4736,'-18'0'2304,"27"-7"-256,-9 7 2432,9-3-3712,2-3 128,3-1 895,-5 0 1,23-5-2048,-7 5 0,30-2 1280,-18 5 128,16 4-1024,-12 0 128,2 4-2048,-9-1 0,-6 3-895,-5-6-1</inkml:trace>
</inkml:ink>
</file>

<file path=ppt/ink/ink1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8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8448,'8'-11'4224,"39"11"-4352,-37 0 7423,22 8-7295,-3-5 128,17 2-384,-7-1 0,7 7-896,-8-6 0,13-10-1407,-12 1 127</inkml:trace>
</inkml:ink>
</file>

<file path=ppt/ink/ink1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9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161 280 6912,'0'-6'540,"1"0"1,1 0-1,-1 0 1,1 0-1,0 0 0,0 1 1,0-1-1,1 0 1,0 1-1,0 0 0,1 0 1,-1 0-1,1 0 1,0 0-1,0 1 1,1-1-1,-1 1 0,1 0 1,0 1-1,10-6 1,9-9 353,24-17 188,56-30-1,-91 57-800,2 1 0,-1 1 0,1 0 0,0 1 0,0 0 0,0 1 0,1 1-1,-1 0 1,20 0 0,-27 4-158,1 0 0,-1 0 0,0 1 1,0 0-1,0 0 0,0 1 0,0 0 0,0 1 0,-1-1 0,1 2 0,-1-1 0,9 8 0,-12-9-81,-1 1 0,0 0 0,0-1 0,0 1-1,0 1 1,0-1 0,-1 0 0,0 1 0,0-1 0,0 1-1,0 0 1,-1-1 0,0 1 0,0 0 0,0 0 0,0 6-1,0 12 37,0 1-1,-3 25 0,0-25 4,0 2-60,-2 1-1,0-1 1,-2 0-1,-1 0 1,-1-1-1,-1 0 1,-2-1-1,0 1 1,-1-2-1,-1 0 1,-2 0-1,-26 31 1,1-7-19,-2-3 0,-2-2 0,-2-1 0,-64 43 1,98-74-3,-1-2 0,0 0 0,0 0 0,0-1 0,-1-1 0,0 0 0,0-1 0,-1 0 0,0-1 0,1-1 0,-1 0 0,0-1 0,-1-1 0,1-1 0,0 0 0,0 0 0,0-2 0,-18-3 0,33 5-1,-1 0 0,1 0 1,0 0-1,-1 0 0,1 0 1,-1 0-1,1 0 1,-1-1-1,1 1 0,-1 0 1,1 0-1,0-1 1,-1 1-1,1 0 0,-1 0 1,1-1-1,0 1 0,-1 0 1,1-1-1,0 1 1,-1 0-1,1-1 0,0 1 1,0-1-1,0 1 1,-1-1-1,1 1 0,0 0 1,0-1-1,0 1 0,0-1 1,0 1-1,0-1 1,0 1-1,0-1 0,0 1 1,0-1-1,0 1 1,0-1-1,0 1 0,0-1 1,18-21 23,-12 17 11,0 0-1,0 1 1,1 0 0,0 0 0,0 0 0,14-4 0,1 5 81,1 2 0,0 1 0,0 0 0,-1 2-1,1 1 1,38 9 0,-33-7-23,-11-1-22,-1 1 0,0 1 0,0 0 0,28 17 0,-34-17-109,0-1 1,0 1 0,1-2-1,-1 1 1,1-1 0,0-1-1,0 0 1,0 0-1,0-2 1,1 1 0,-1-1-1,19-1 1,98-31-5573,-93 23 2027</inkml:trace>
</inkml:ink>
</file>

<file path=ppt/ink/ink1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19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13696,'-23'0'6783,"112"16"-8831,-70-16 11264,42 3-9216,-13 1 0,40-4-896,-22 0 0,23 3-2176,-23 1 128</inkml:trace>
</inkml:ink>
</file>

<file path=ppt/ink/ink1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20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120 195 8192,'0'-1'347,"-1"-1"-1,1 1 1,-1 0 0,1 0 0,-1-1 0,1 1-1,0 0 1,0 0 0,0-1 0,0 1 0,0 0 0,0-1-1,0 1 1,0 0 0,0 0 0,1-1 0,-1 1-1,1 0 1,-1 0 0,0-1 0,1 1 0,0 0-1,0-2 1,26-16 6180,-10 9-7660,7-4 1419,1 0 1,49-18-1,-20 9 135,-39 15-261,1 1 0,0 0 0,0 1 0,0 0 0,1 2 0,0 0 0,0 1 0,0 0 0,0 2 0,1 0 0,27 2 0,-40-1-147,-1 1 1,1 0 0,-1 0 0,1 0 0,-1 1 0,1-1-1,-1 1 1,0 0 0,0 0 0,0 1 0,0-1-1,0 1 1,-1 0 0,1 0 0,-1 0 0,0 0 0,0 1-1,5 6 1,-4-2 15,0-1 0,0 1-1,-1 0 1,0 0 0,-1 0-1,0 0 1,0 1 0,-1-1-1,1 16 1,-2 5 25,-2 0 0,0-1 1,-2 0-1,-2 1 0,-15 47 0,15-55-55,-1 2 6,0-1-1,-2 0 1,0 0-1,-23 37 1,4-22 80,-1-2 0,-2-1 1,-1-2-1,-2 0 0,-1-3 1,-1 0-1,-2-3 0,-1-1 1,-76 36-1,105-57-39,1 0 0,0-1 0,-1 0 1,0-1-1,1 0 0,-19 2 0,25-4-47,0 0 0,1 0 0,-1 0 1,0-1-1,0 1 0,0-1 0,1 1 0,-1-1 0,0 0 0,1 0 0,-1 0 1,0 0-1,1-1 0,-1 1 0,1-1 0,0 1 0,0-1 0,-1 0 0,1 0 1,0 0-1,1 0 0,-1 0 0,0-1 0,0 1 0,1 0 0,0-1 0,-3-4 1,4 5 7,-1 0 1,0 0-1,1 0 1,0 0-1,-1-1 1,1 1-1,0 0 1,0 0 0,0 0-1,1-1 1,-1 1-1,0 0 1,1 0-1,-1 0 1,1 0 0,0 0-1,0 0 1,0 0-1,0 0 1,0 0-1,0 0 1,0 0 0,1 0-1,-1 1 1,1-1-1,-1 0 1,1 1-1,0 0 1,-1-1 0,1 1-1,3-2 1,-1 1 42,0-1 0,0 1 1,1 0-1,-1 0 0,1 0 0,0 1 1,0-1-1,-1 1 0,1 0 1,0 1-1,0-1 0,8 1 0,140 23 1614,197-10-1834,-339-13-324,27 4-919,-16 7-2781,-12 0 460</inkml:trace>
</inkml:ink>
</file>

<file path=ppt/ink/ink1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20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11008,'18'-19'5503,"58"15"-6398,-58 0 7678,34 8-6271,-10 0 128,6 4-128,-10 0 0,13-1-1664,-13 2 0,10-9-1664,-11 0 128</inkml:trace>
</inkml:ink>
</file>

<file path=ppt/ink/ink1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21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13184,'37'4'6527,"25"4"-8831,-47-8 11136,11 4-9984,-6 0 128,14-4-2560,-8 0 128,8 3 2561,-11-3-1</inkml:trace>
  <inkml:trace contextRef="#ctx0" brushRef="#br0" timeOffset="1">29 397 14080,'57'-3'7039,"60"-2"-10623,-88 1 13312,31-7-16384,-12-5 1</inkml:trace>
</inkml:ink>
</file>

<file path=ppt/ink/ink1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56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0 333 1152,'89'1'3507,"-36"1"-2365,1-2 0,80-11 0,-74 4-520,0 3-1,66 3 1,-77 3-513,1-3 0,-1-2 0,0-2 0,53-12 1,24-9 1210,2 6 1,143-4 0,-121 12-1550,-94 7 340,231-25 1037,-23-5-508,98 19-384,145 4-363,-11 5 341,-162 10-369,224-2 526,125-6-227,-473 6-72,-157-1-73,222-11 112,69-8-4,-54 5 471,-226 8-429,437-26 1731,-438 22-1437,0 0-3230,-63 10 208</inkml:trace>
</inkml:ink>
</file>

<file path=ppt/ink/ink1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58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0 742 3968,'12'-12'11807,"19"0"-8595,5-3-1976,114-106 1602,-106 91-2518,-1-2 0,-1-2 0,-2-1 0,-2-2 0,-1-2 0,-2-2 0,58-86 0,-84 109-209,0 0 0,-1-1 1,-1 1-1,-1-1 1,-1-1-1,-1 1 0,0-1 1,1-35-1,-14 337-239,22 85-21,-12-363-27,0 0-1,-1 0 1,1 0-1,-1 0 1,0 0 0,0 0-1,-1 0 1,1 0 0,-1 0-1,0 0 1,0 0 0,-1 0-1,1 0 1,-3 4 0,4-8 71,0 1 0,-1-1 0,1 0 1,0 0-1,-1 0 0,1 1 1,0-1-1,-1 0 0,1 0 0,0 0 1,-1 0-1,1 0 0,0 0 0,-1 0 1,1 0-1,0 0 0,-1 0 1,1 0-1,0 0 0,-1 0 0,1 0 1,-1 0-1,1 0 0,0 0 1,-1 0-1,1 0 0,0-1 0,-1 1 1,1 0-1,0 0 0,0 0 0,-1-1 1,1 1-1,0 0 0,0 0 1,-1-1-1,1 1 0,0 0 0,0 0 1,-1-1-1,1 1 0,0 0 1,0-1-1,-6-7-3116</inkml:trace>
</inkml:ink>
</file>

<file path=ppt/ink/ink1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58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 7296,'59'-18'9630,"-2"0"-6951,9 5-2295,1 3 0,0 3 0,81 1 0,-141 7-1111,0-1 0,1-1-1,-1 1 1,0-1 0,0-1 0,0 1 0,0-1 0,0 0 0,0-1 0,0 0 0,9-5 0,3-5-1961</inkml:trace>
</inkml:ink>
</file>

<file path=ppt/ink/ink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9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140 242 4480,'8'20'1685,"7"-2"-796,0-1 0,27 23 0,-32-30-880,4 3 112,0-1 0,1 0-1,22 14 1,-32-23-88,1-1 1,-1 1-1,0-1 0,0 0 0,1-1 0,-1 1 1,1-1-1,0 0 0,-1 0 0,1-1 1,0 0-1,-1 0 0,1 0 0,0 0 0,10-3 1,-9 1 22,-1 0 1,1 0 0,0 0 0,0-1 0,-1 0-1,0 0 1,1-1 0,-1 0 0,0 0 0,-1 0-1,11-11 1,-10 7 2,0 0 0,0-1 0,-1 1-1,0-1 1,0-1 0,-1 1 0,6-20 0,-8 20-34,1 0 1,-2-1-1,1 1 1,-1 0 0,-1-1-1,0 1 1,0-1-1,-1 1 1,0 0 0,0-1-1,-1 1 1,0 0-1,-1 0 1,0 0 0,-1 0-1,0 1 1,0-1-1,0 1 1,-1 0 0,-1 0-1,1 1 1,-1-1-1,-1 1 1,1 1 0,-1-1-1,0 1 1,-1 0-1,1 1 1,-14-8 0,9 7-37,0 1 1,0 1-1,0 0 1,-1 0-1,0 1 1,0 1 0,0 0-1,0 1 1,0 0-1,0 1 1,0 0-1,0 1 1,0 1-1,0 0 1,0 1-1,1 0 1,-1 1 0,1 0-1,-17 9 1,18-7-10,0-1 0,0 1 1,1 1-1,0 0 1,0 1-1,0 0 1,1 0-1,1 1 0,-1 0 1,2 0-1,-1 1 1,1 0-1,0 1 0,1-1 1,1 1-1,-1 0 1,2 1-1,0-1 0,0 1 1,1 0-1,-2 14 1,4-18-8,1-1 0,-1 1 0,2 0 0,-1 0 0,1 0 0,1-1 0,-1 1 0,1 0 0,0-1 0,1 1 0,0-1 0,0 0 0,7 11 0,-3-7-179,1-1 0,0 0 0,0-1 0,1 0-1,0 0 1,1-1 0,19 14 0,32 15-1095</inkml:trace>
</inkml:ink>
</file>

<file path=ppt/ink/ink1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58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5888,'-1'9'10122,"5"-1"-6062,-2-6-3742,-1 1 1,0-1-1,0 0 1,0 1-1,0-1 1,-1 1-1,1 0 0,-1-1 1,1 1-1,-1 4 1,0 53 2,-2-8 432,2-1 1,2 1-1,3 0 1,2-1 0,20 75-1,-26-122-777,1 0-1,-1 0 1,1 0-1,0-1 0,0 1 1,1 0-1,-1-1 1,1 1-1,-1-1 1,1 0-1,0 0 1,1 0-1,6 5 1,0-2-846,0-1 1,0-1 0,21 8-1,-20-9-279,-9-2 910,0 0 1,0 0 0,-1-1-1,1 1 1,0-1 0,0 0-1,0 1 1,0-1 0,0 0-1,0 0 1,-1 0 0,1 0-1,0-1 1,0 1 0,0 0-1,0-1 1,0 1 0,-1-1-1,1 0 1,0 1 0,0-1-1,-1 0 1,1 0 0,-1 0-1,1 0 1,-1-1-1,1 1 1,1-2 0,21-14-3239</inkml:trace>
</inkml:ink>
</file>

<file path=ppt/ink/ink1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6:59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11 12672,'-17'0'6271,"26"0"-8830,-9 0 12926,8 3-10239,-2 3 128,-1-12-896,-5 6 0,-5-7-2432,-1 0 0</inkml:trace>
</inkml:ink>
</file>

<file path=ppt/ink/ink1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1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5 763 2816,'-5'8'11778,"6"-4"-11802,1-3 290,0 0 0,1 0-1,-1 0 1,1 0-1,-1 0 1,1-1 0,-1 1-1,1-1 1,-1 0 0,1 0-1,-1 0 1,1 0 0,-1 0-1,1 0 1,-1 0 0,1-1-1,-1 0 1,4 0 0,46-17 1939,-9-4-586,55-40-1,-75 46-1313,15-11-177,0-1 0,-2-3 0,-1-1 0,-1-1 0,-2-2 0,-1-2 0,-2 0 0,-2-2 0,-2-1 0,-1-1 0,27-63 0,-44 85-83,0 0-1,5-26 1,-10 39-26,-1 0 0,0 0 0,0 0 0,-1 0 0,0 0 0,0-1 0,0 1 0,-1 0 0,0 0 0,0 0 0,-3-10 0,4 15-18,0 1-1,-1-1 1,1 1 0,0-1-1,0 1 1,0 0 0,0-1-1,0 1 1,-1-1-1,1 1 1,0-1 0,0 1-1,-1 0 1,1-1 0,0 1-1,-1 0 1,1-1-1,0 1 1,-1 0 0,1-1-1,0 1 1,-1 0 0,1 0-1,-1 0 1,1-1-1,0 1 1,-1 0 0,1 0-1,-1 0 1,1 0 0,-1 0-1,-5 12 44,2 25 20,4 767-298,-1-786 142,-1 0 0,0 0 0,-2 0 1,0 0-1,-1-1 0,-1 0 0,-1 0 1,0-1-1,-12 21 0,18-35 65,0 0 0,0 0 0,0 0 0,0 0 0,0 0 0,-1 0 0,1-1-1,0 1 1,-1 0 0,0-1 0,1 1 0,-1-1 0,0 1 0,0-1 0,0 0 0,0 0 0,0 0-1,0 0 1,0 0 0,0 0 0,-1-1 0,1 1 0,0-1 0,0 1 0,-1-1 0,1 0 0,0 0-1,0 0 1,-1 0 0,1 0 0,0-1 0,-1 1 0,1-1 0,0 1 0,0-1 0,-4-2 0,1 2-7,0-1 0,1 1 0,-1-1 0,0 1 0,0 1 0,1-1 0,-1 1 0,0 0 1,0 0-1,-7 1 0,-51 9-252,57-9 283,-6 2 5,7-1 0,0-1 0,-1 1 0,1-1 0,0-1 0,-1 1 0,1-1 0,-1 0 0,1 0 0,-10-2 0,15 2 9,0-1 0,1 1 1,-1-1-1,0 1 1,0-1-1,0 1 1,0-1-1,0 1 1,1-1-1,-1 1 0,0-1 1,0 1-1,1-1 1,-1 1-1,0-1 1,1 1-1,-1-1 0,1 1 1,-1 0-1,1-1 1,-1 1-1,0 0 1,1-1-1,-1 1 1,1 0-1,-1 0 0,1 0 1,-1-1-1,1 1 1,0 0-1,0 0 1,20-12 262,-1 7 35,0 0 1,0 2 0,1 0-1,-1 1 1,1 1 0,41 3 0,19-1 273,-54-2-406,1-1 0,0-1 0,47-12 0,-63 11-605,0-1-1,0 0 0,22-12 1,-24 10-805,-1 1 0,0-1 0,0-1-1,-1 0 1,9-9 0,-8 5-2222</inkml:trace>
</inkml:ink>
</file>

<file path=ppt/ink/ink1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2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2944,'2'-1'481,"0"1"0,-1 0 0,1-1 0,0 1 0,0-1 0,-1 0 0,1 1-1,0-1 1,-1 0 0,1 0 0,-1 0 0,1 0 0,1-2 0,-2 2-256,1 0-1,-1 0 1,1-1-1,-1 1 1,1 0-1,0 1 1,-1-1 0,1 0-1,0 0 1,0 1-1,0-1 1,-1 1-1,4-1 1,91-5 6595,-1-7-4497,70-7-928,26 19-1407,-61 15-7442,-111-11 4489</inkml:trace>
</inkml:ink>
</file>

<file path=ppt/ink/ink1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4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159 222 3456,'-5'1'3654,"6"-11"514,13-18-342,11 4-2311,1 2 0,29-21 1,-31 27-1118,0 1-1,2 1 1,0 1 0,0 1 0,31-9 0,-54 20-341,0 0 0,0 1 1,0-1-1,0 1 0,0-1 1,0 1-1,0 0 0,0 0 1,1 0-1,-1 1 0,0-1 1,0 1-1,0-1 0,0 1 1,0 0-1,-1 0 0,1 1 1,5 2-1,-4-1 31,0 1 1,0-1-1,0 1 0,0 0 1,0 0-1,-1 0 0,0 1 0,0-1 1,5 10-1,0 6 25,0 0 0,-1 0 1,-1 0-1,4 31 0,-8-36-98,0 0 0,-1 0 0,-1 0 0,0 0 0,-1 0 0,-1 0-1,0 0 1,-1 0 0,0-1 0,-2 1 0,1-1 0,-11 21 0,0-7 38,-1-1 0,-2 0 0,0-1 0,-2-1 0,-25 26 0,0-2 49,8-7 31,-74 65 0,99-97-119,-1-1 0,1 0-1,-2 0 1,1-2 0,-1 1 0,0-2 0,0 0-1,-1-1 1,0 0 0,0-1 0,-19 3 0,32-7-11,0 1 1,0-1 0,0 0 0,0 0 0,0 0-1,0 0 1,0 0 0,0 0 0,0 0 0,-1-1-1,1 1 1,0-1 0,0 1 0,1-1 0,-1 0 0,0 0-1,0 0 1,0 0 0,0 0 0,1 0 0,-1 0-1,1-1 1,-1 1 0,1-1 0,-1 1 0,1-1-1,0 1 1,0-1 0,-1 0 0,1 0 0,0 0-1,1 1 1,-1-1 0,-1-3 0,2 2 0,0 0 0,0 0 1,0 1-1,0-1 0,0 0 0,1 0 0,-1 0 1,1 1-1,0-1 0,-1 0 0,1 1 1,1-1-1,-1 0 0,0 1 0,1-1 0,-1 1 1,1 0-1,0 0 0,-1-1 0,1 1 1,0 0-1,0 0 0,5-3 0,-1 1 40,0 0-1,0 1 0,0-1 1,0 1-1,0 0 1,1 1-1,0-1 0,-1 1 1,1 1-1,0-1 1,0 1-1,0 0 0,0 1 1,0 0-1,0 0 1,0 0-1,0 1 0,0 0 1,0 0-1,7 3 0,7 4 204,-1 1-1,1 1 0,-2 1 0,35 25 0,-40-27-191,3 2 72,1-2 0,1 0 0,-1-1-1,1-1 1,0-1 0,1 0 0,0-2-1,-1 0 1,1-1 0,1-1 0,-1-1-1,0-1 1,0-1 0,0 0 0,0-2-1,27-6 1,-37 6-622,-1 0-1,0-1 1,-1 0 0,1 0-1,-1-1 1,0 0-1,0 0 1,8-7 0,18-18-3239</inkml:trace>
</inkml:ink>
</file>

<file path=ppt/ink/ink1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6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5760,'19'-25'10251,"-18"25"-10155,-1 0 0,0 0 0,0 0 0,1 0 1,-1 0-1,0 0 0,0 0 0,1 0 0,-1 0 0,0 0 0,0 0 0,1 0 0,-1 0 0,0 0 0,0 0 0,1 0 0,-1 0 0,0 0 0,0 0 0,1 0 0,-1 0 0,0 0 0,0 0 0,0 0 0,1 0 0,-1 1 0,0-1 0,0 0 1,0 0-1,1 0 0,-1 0 0,0 1 0,0-1 0,0 0 0,0 0 0,1 0 0,-1 1 0,0-1 0,0 0 0,0 0 0,0 1 0,0-1 0,0 0 0,0 0 0,0 1 0,0-1 0,0 0 0,0 1 0,1 57 2700,-2-43-1840,1-3-602,-2 21 886,1-1 0,8 66 0,-6-89-1137,1 1-1,0 0 0,1-1 1,0 1-1,1-1 1,0 0-1,0 0 0,1 0 1,0-1-1,1 0 1,0 0-1,0 0 0,0-1 1,13 12-1,-16-17-310,0-1 0,-1 1 1,1 0-1,0-1 0,0 0 0,0 1 1,0-1-1,1-1 0,-1 1 0,0 0 0,0-1 1,1 1-1,-1-1 0,0 0 0,0 0 0,1-1 1,-1 1-1,0 0 0,0-1 0,1 0 0,-1 0 1,0 0-1,0 0 0,0-1 0,0 1 0,5-4 1,21-8-3527</inkml:trace>
</inkml:ink>
</file>

<file path=ppt/ink/ink1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6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0 16384,'-57'4'8191,"72"61"-11519,-10-52 13952,4 3-16128,0-5 128,-9-11-2431,0 0-1,0 0 7808</inkml:trace>
</inkml:ink>
</file>

<file path=ppt/ink/ink1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8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0 143 6912,'15'-9'3456,"13"2"-2048,-17 3 3583,15-5-4479,-1 6 128,13-10 128,-6 6 0,24-5-1152,-13 5 128,9-13 512,-15 1 128,0 6-896,-8 3 128,-6 4-1024,-4 3 129,-13 12-1153,-3-6 0</inkml:trace>
</inkml:ink>
</file>

<file path=ppt/ink/ink1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08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7808,'18'-4'3840,"30"-5"-2816,-34 6 6655,9-1-7039,-5 4 128,24 0 128,-4 0 128,10-9-1408,-11 6 0,-5 3 256,-7 0 0,-7 0-2816,1 0 128</inkml:trace>
</inkml:ink>
</file>

<file path=ppt/ink/ink1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0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1 759 6144,'1'-1'586,"-1"-1"1,1 1 0,0 0-1,0 0 1,-1 0-1,1 0 1,0 0-1,0 0 1,0 0 0,0 0-1,0 0 1,1 0-1,-1 1 1,0-1-1,0 0 1,2 0-1,15-8 642,-2 0-594,1-1-1,-2 0 0,29-24 0,27-20 1058,-19 18-805,-1-2 0,84-82 0,-113 98-808,-1-2 1,-1 0-1,-1-1 1,-2 0-1,0-2 1,-2 0-1,23-55 1,-34 72-37,0 0 1,-1 0 0,0 0-1,-1 0 1,1 0 0,-2-1-1,0 1 1,0-1 0,-1 1-1,0-1 1,-1 1 0,0-1-1,-4-17 1,5 28-39,0 1 0,-1-1 0,1 0 1,0 0-1,0 0 0,0 1 0,0-1 0,0 0 1,-1 0-1,1 0 0,0 1 0,0-1 0,0 0 0,0 0 1,-1 0-1,1 0 0,0 1 0,0-1 0,-1 0 1,1 0-1,0 0 0,0 0 0,-1 0 0,1 0 0,0 0 1,0 0-1,-1 0 0,1 0 0,0 0 0,0 0 1,-1 0-1,1 0 0,0 0 0,0 0 0,-1 0 0,1 0 1,0 0-1,0 0 0,0 0 0,-1-1 0,1 1 1,0 0-1,0 0 0,-1 0 0,1 0 0,0 0 0,0-1 1,0 1-1,0 0 0,-1 0 0,1 0 0,0-1 1,0 1-1,0 0 0,0 0 0,0-1 0,0 1 0,0 0 1,-1 0-1,1-1 0,0 1 0,0 0 0,0 0 1,0-1-1,0 1 0,0 0 0,0 0 0,1-1 0,-8 26 92,-3 184 309,-13 446 619,22-596-1033,1-39-138,0-1 0,-1 1 0,-8 38 0,4-49-727,1-14-984,0-12-3005,4 9 1536</inkml:trace>
</inkml:ink>
</file>

<file path=ppt/ink/ink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09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5760,'9'23'2816,"23"-14"-5504,-27-9 4608,0 3-3840,-5 1 128</inkml:trace>
</inkml:ink>
</file>

<file path=ppt/ink/ink1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6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0 102 4608,'11'0'2304,"7"-3"128,-18 3 2432,23-4-4224,-4 1 128,38-1 639,-16-1 1,16-2-1664,-9-6 0,18 2 896,-15-5 128,6 8-512,-10 0 0,-10 5-1408,-3-1 0,-11-5-1407,-4 6 127</inkml:trace>
</inkml:ink>
</file>

<file path=ppt/ink/ink1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6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170 193 5376,'0'-4'437,"1"0"0,-1 0 1,1 0-1,0 1 0,0-1 0,0 0 0,1 0 1,0 1-1,-1-1 0,1 1 0,0-1 1,1 1-1,-1 0 0,0 0 0,1 0 1,0 0-1,0 0 0,0 1 0,0-1 0,4-1 1,8-6 721,1 0 0,0 2 0,20-8 0,-13 6-1794,-7 2 605,1-1 398,0 1-1,1 0 1,-1 1 0,1 1 0,1 0 0,-1 2 0,1 0 0,0 1-1,20-1 1,-35 5-291,-1-1 0,1 0 0,-1 1-1,1 0 1,-1-1 0,1 2 0,-1-1 0,0 0-1,1 1 1,-1-1 0,0 1 0,0 0 0,0 0-1,0 0 1,-1 0 0,1 1 0,0-1 0,-1 1-1,0 0 1,1-1 0,-1 1 0,0 0-1,-1 0 1,1 1 0,0-1 0,-1 0 0,0 0-1,0 1 1,0-1 0,0 1 0,0-1 0,-1 1-1,1-1 1,-1 8 0,0 10 111,-1 0 0,0-1-1,-2 1 1,-8 35 0,7-37-135,-2-1 1,0 0-1,0 0 0,-2 0 1,0-1-1,-1 0 0,-1-1 1,0 0-1,-25 28 0,-147 149 306,157-170-312,-1-1-1,-1-2 1,0 0 0,-2-2 0,-57 27 0,79-42-76,1-1 1,0 1-1,-1-1 0,1-1 0,-1 1 0,0-1 1,1 0-1,-1-1 0,-9 1 0,15-1 17,0-1-1,0 1 0,0 0 1,0 0-1,0-1 1,0 1-1,0 0 1,0-1-1,0 1 0,0-1 1,0 1-1,1-1 1,-1 0-1,0 1 1,0-1-1,1 0 0,-1 0 1,0 1-1,1-1 1,-1 0-1,0 0 1,1 0-1,-1-1 1,0 0-9,1-1 1,0 1-1,-1-1 1,1 1 0,0 0-1,0-1 1,1 1 0,-1-1-1,0 1 1,1-1 0,0 1-1,-1 0 1,3-5 0,-2 3 33,1-1 0,-1 1 1,1-1-1,0 1 1,0 0-1,1 0 1,-1 0-1,1 0 1,0 1-1,0-1 0,0 1 1,1-1-1,-1 1 1,1 0-1,-1 0 1,1 1-1,0-1 1,0 1-1,0 0 1,1 0-1,-1 0 0,1 1 1,-1-1-1,1 1 1,-1 0-1,1 0 1,-1 1-1,1-1 1,0 1-1,-1 0 0,1 1 1,0-1-1,-1 1 1,1 0-1,0 0 1,-1 0-1,1 0 1,-1 1-1,0 0 0,1 0 1,-1 0-1,0 0 1,0 1-1,-1 0 1,6 3-1,11 11 233,1-1-1,1-1 0,0-1 1,46 22-1,-52-30-312,1 0-1,0-1 0,0 0 1,0-2-1,1 0 1,-1-1-1,1-1 0,23 0 1,-10-4-2674,45-9-1,-47 8-714</inkml:trace>
</inkml:ink>
</file>

<file path=ppt/ink/ink1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8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816 26 5632,'0'-1'314,"0"0"0,0 0 0,0 0 0,0 0 0,0 0 0,0 0 0,0 0 0,0 0 0,-1 1 0,1-1 0,0 0 0,-1 0 0,1 0 1,-1 0-1,1 0 0,-1 1 0,1-1 0,-1 0 0,1 0 0,-1 1 0,0-1 0,0 0 0,1 1 0,-1-1 0,0 1 0,0-1 0,1 1 0,-1-1 0,0 1 0,-2-1 0,0 0 39,0 1 0,0 0 0,-1 0 0,1 0 0,0 0 0,0 0 0,-1 1 0,1-1 0,-5 3 0,-11 3 246,1 1 1,-24 13-1,40-18-367,-12 5-48,-31 16 629,0 2 1,-54 40-1,42-23-235,28-22-184,0 2 1,1 1-1,2 0 0,0 3 1,-27 34-1,-80 148 1163,127-196-1451,-8 10 56,2 1 1,0 0 0,1 1 0,2 0 0,0 1 0,2 0 0,-5 28-1,9-30-7,1 1 0,1 0-1,2 0 1,0 0 0,1 0-1,2-1 1,0 1 0,2-1-1,0 0 1,2-1 0,14 33-1,5-6 134,1-1 0,59 74 0,89 85 192,-163-192-404,2 0 1,-1-2-1,2 1 0,0-2 0,0 0 0,1-1 0,31 15 0,-40-22-265,0-1-1,1-1 0,-1 1 0,1-1 0,0-1 1,-1 1-1,1-2 0,13 1 0,-15-2-467,0 0 1,0 0-1,0 0 0,0-1 0,0 0 0,-1 0 0,1-1 1,-1 0-1,1 0 0,-1-1 0,10-6 0,2-5-3439</inkml:trace>
</inkml:ink>
</file>

<file path=ppt/ink/ink1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7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16 5760,'20'-16'6011,"-20"16"-5887,0 0-1,1 0 0,-1 0 1,0 0-1,0 0 0,0 0 1,1 0-1,-1 0 0,0 0 0,0 0 1,0 0-1,0 1 0,1-1 1,-1 0-1,0 0 0,0 0 1,0 0-1,0 0 0,1 0 0,-1 0 1,0 0-1,0 1 0,0-1 1,0 0-1,0 0 0,0 0 0,0 0 1,1 1-1,-1-1 0,0 0 1,0 0-1,0 0 0,0 0 1,0 1-1,0-1 0,0 0 0,0 0 1,0 0-1,0 1 0,0-1 1,0 0-1,0 0 0,0 0 1,0 1-1,0-1 0,0 0 1,0 0-1,0 0 0,0 0 0,0 1 1,-1-1-1,-14 45 8268,7-23-9600,4-6 1638,0 0 1,1 0 0,1 1 0,1-1-1,0 1 1,1 0 0,1-1 0,1 1-1,0-1 1,1 0 0,7 24-1,-7-32-506,0-1 0,0 0-1,0 0 1,1 0-1,0 0 1,0 0-1,1-1 1,0 0-1,0 0 1,1 0 0,6 5-1,-7-7-255,0-1 1,0 0-1,0 0 0,0-1 0,0 0 1,1 0-1,-1 0 0,1 0 0,0-1 1,0 0-1,-1 0 0,1 0 0,0-1 1,0 0-1,0 0 0,7-1 0,23-4-3507</inkml:trace>
</inkml:ink>
</file>

<file path=ppt/ink/ink1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7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13568,'9'-13'6783,"33"6"-8319,-31 2 10880,12-2-9088,-5 0 0,-7-2-1024,-8 2 128,-21 10-2688,4 1 128</inkml:trace>
</inkml:ink>
</file>

<file path=ppt/ink/ink1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9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5248,'0'-2'301,"0"1"0,0-1 0,0 0 0,1 0 0,-1 0 0,0 1 1,1-1-1,-1 0 0,1 0 0,0 1 0,-1-1 0,1 0 0,0 1 0,0-1 0,0 1 1,0-1-1,0 1 0,1-1 0,-1 1 0,0 0 0,1 0 0,-1 0 0,1 0 0,-1 0 0,1 0 1,-1 0-1,1 0 0,0 0 0,-1 1 0,1-1 0,0 1 0,0-1 0,-1 1 0,1 0 1,0-1-1,0 1 0,0 0 0,1 0 0,4 1 39,-1-1 1,0 1-1,1 0 1,-1 0-1,0 1 0,0-1 1,0 1-1,0 1 1,-1-1-1,9 5 0,47 28 2114,-42-25-1968,-1 0 1,1 1-1,-2 2 0,21 16 1,-3 7-73,-2 1 0,-1 1 0,-2 2 0,-2 1 1,-1 1-1,-3 1 0,-1 1 0,-3 1 0,-1 1 1,-2 1-1,12 57 0,-23-70-285,-2-1-1,-1 1 1,-1-1-1,-2 1 1,-2 0 0,-10 64-1,4-58-64,-2 0-1,-2-1 0,-1 0 0,-2-1 1,-26 49-1,39-84-119,0 0-1,0 0 1,-1 0-1,1 0 1,-1 0 0,1-1-1,-1 1 1,0-1 0,0 0-1,-1 0 1,1 0-1,0 0 1,-1 0 0,1-1-1,-5 2 1,6-2-191,-1-1 0,1 1 0,0-1 0,0 1 0,0-1 0,0 0 0,0 0 0,0 0 0,-1 0 0,1-1 0,0 1 0,0 0 0,0-1 1,0 0-1,0 1 0,0-1 0,0 0 0,0 0 0,0 0 0,0 0 0,1 0 0,-1-1 0,0 1 0,1 0 0,-1-1 0,1 0 0,-1 1 0,-1-4 0,-6-10-3721</inkml:trace>
</inkml:ink>
</file>

<file path=ppt/ink/ink1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19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9 144 12672,'-5'-10'6271,"24"4"-6655,-19 6 9728,9-3-8576,-9 3 128,5-7 0,-5-2 128,0-7-1408,0 5 0,-5-9 384,2 4 128,-8-3-2176,2 6 128,4 6-2048,1 0 128</inkml:trace>
</inkml:ink>
</file>

<file path=ppt/ink/ink1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0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789 25 5120,'-5'-1'912,"-13"-7"325,12-2 3398,6 9-4554,0 1 1,0-1 0,-1 1 0,1 0 0,0-1 0,-1 1 0,1 0-1,-1-1 1,1 1 0,-1 0 0,1-1 0,-1 1 0,1 0-1,0 0 1,-1 0 0,1-1 0,-1 1 0,1 0 0,-1 0 0,1 0-1,-1 0 1,0 0 0,1 0 0,-1 0 0,1 0 0,-1 0-1,1 0 1,-1 0 0,1 1 0,-1-1 0,1 0 0,-1 0-1,1 0 1,0 1 0,-1-1 0,0 1 0,-24 7 540,23-7-688,-46 19 1440,1 2 1,-49 31 0,90-50-1276,-35 23 627,1 2-1,2 1 0,0 2 1,3 2-1,-54 61 0,67-66-477,1 1 0,1 1 0,1 1 0,2 0 0,1 1 0,2 1 0,-14 46 0,6-6 79,3 0 0,-12 102 1,26-143-236,3 1 0,1-1 1,1 1-1,1 0 1,3-1-1,0 0 0,16 57 1,-13-66-114,2 0 0,0 0 1,1-1-1,2-1 0,0 0 1,1 0-1,1-1 0,1-1 1,1 0-1,32 29 0,-46-46-8,64 53-1474,-21-22-3258,-24-21 1305</inkml:trace>
</inkml:ink>
</file>

<file path=ppt/ink/ink1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1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0 496 7680,'2'-2'516,"-1"0"1,1 0-1,0 0 1,-1 0-1,1 0 1,0 0-1,0 0 1,0 0-1,1 1 1,-1-1-1,0 1 1,1 0-1,-1 0 1,1 0-1,-1 0 1,1 0-1,4-1 1,62-16 5157,-51 14-5328,3-1-517,2 0 658,0 0 0,0-2 0,0-1 0,-1 0 0,40-23 1,-32 11-129,-1-1 0,-1-1 1,32-33-1,-48 41-350,0 0-1,-1 0 1,-1-1-1,0 0 1,-1-1 0,-1 0-1,0 0 1,6-23-1,19-53 376,-31 86-239,-7 15 84,-6 22 165,6 23-167,3 0-1,2 0 1,13 104-1,0 39 148,-12-176-538,0-15-9,-1 0 1,1 0-1,-1 0 0,-1 0 0,1 0 0,-1 0 0,0 0 1,0 0-1,-1 0 0,1 0 0,-1-1 0,-5 10 0,6-13-561,1-1-2040,0 0 1291,0-1-2123</inkml:trace>
</inkml:ink>
</file>

<file path=ppt/ink/ink1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1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61 6912,'17'-4'2063,"0"1"-1,0 0 1,1 1 0,-1 1 0,1 1-1,24 3 1,13-2-375,14-4-1155,120-21 0,-24 0-1983,-163 24 1099,30-1-861,-24 5-1340,-15 5-4191,-4-2 4034</inkml:trace>
</inkml:ink>
</file>

<file path=ppt/ink/ink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0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7040,'4'-4'3456,"7"-12"-12032,-2 16 7040</inkml:trace>
</inkml:ink>
</file>

<file path=ppt/ink/ink1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1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15 4224,'8'-6'2410,"-4"-2"6103,-6 14-1806,0 12-7506,-4 37 3173,0-5-1127,2-1-1,2 1 1,6 65-1,-2-66-888,-3-41-531,1 0-1,-1 0 0,2 0 1,-1 0-1,1 0 1,0 0-1,1 0 0,0 0 1,0-1-1,1 1 1,0-1-1,6 11 1,-8-16-397,2-1-707,-2 0-4834,-1-1 2528</inkml:trace>
</inkml:ink>
</file>

<file path=ppt/ink/ink1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2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0 10624,'2'10'9503,"-4"7"-3791,-8 33-2159,4-26-3693,2-1-1,-3 33 0,9-24 670,2 0 0,1 0 0,2 0 0,20 58 0,-26-86-587,1 0 0,-1 0 0,1 0 0,0 0 0,1 0 0,-1-1 0,1 1 0,-1-1 0,1 1 0,0-1 0,0 0 0,1 0 0,-1-1 0,1 1 0,-1-1 0,1 1 0,0-1 0,0 0 0,0-1 0,0 1 0,8 2 1,-4-3-605,0 0 0,1 0 0,-1-1 1,1 0-1,-1 0 0,0-1 0,1 0 1,-1 0-1,0-1 0,9-3 1,18-7-3201</inkml:trace>
</inkml:ink>
</file>

<file path=ppt/ink/ink1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2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72 13952,'-5'0'6911,"5"7"-7167,0-7 11776,0 6-11392,0-3 0,0 1 0,0-1 128,-5-6-384,1-1 0,-1-15-1152,1 3 128,4-16-2944,0 12 128</inkml:trace>
</inkml:ink>
</file>

<file path=ppt/ink/ink1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3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1408,'21'0'640,"18"0"3200,-29 0 768,11 10-3328,-6-10 0,5 11 896,-10-11-1,14 9-2815,-9 1 129,2 0 1662,-8-6 1,-3 10-1792,-6-6 128,-5 13-1791,1 0-1</inkml:trace>
</inkml:ink>
</file>

<file path=ppt/ink/ink1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27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88 4864,'7'-36'7425,"11"4"-3582,-17 31-3693,1-1-1,-1 0 0,1 1 0,0-1 0,-1 1 0,1 0 1,0-1-1,0 1 0,0 0 0,0 0 0,0 0 0,0 0 1,0 1-1,0-1 0,0 1 0,1-1 0,-1 1 0,0 0 1,0-1-1,0 1 0,1 0 0,-1 1 0,0-1 0,0 0 1,0 1-1,1-1 0,-1 1 0,0-1 0,3 3 0,6 1-30,0 1-1,-1 1 0,0 0 0,0 0 0,0 1 0,0 0 0,-1 1 1,-1 0-1,1 0 0,-1 1 0,-1 0 0,12 17 0,-6-3-22,0 1 0,-2 0 0,0 0 0,-2 1 0,8 35 0,18 131-160,-35-188 64,0 0 1,0 0-1,0 0 0,0-1 0,-1 1 0,1 0 0,-1 0 0,0 0 1,0 0-1,0-1 0,0 1 0,-1 0 0,1-1 0,0 1 0,-1-1 1,0 1-1,0-1 0,0 0 0,0 0 0,0 0 0,0 0 0,0 0 1,-1 0-1,1-1 0,-5 3 0,-20 22-21,26-25 17,1 1 0,-1-1 1,1 1-1,-1 0 0,1-1 0,0 1 0,0 0 0,-1-1 0,1 1 0,0 0 0,1-1 0,-1 1 1,0-1-1,0 1 0,1 0 0,-1-1 0,1 1 0,-1-1 0,1 1 0,0 0 0,-1-1 1,3 2-1,3 12 32,0-1 1,0 1-1,-1 0 0,-1 1 1,-1-1-1,0 1 1,-1 0-1,0-1 1,-1 1-1,-1 0 1,-1 0-1,-4 27 1,0-15 375,-2 0 0,0 1 0,-2-2 0,-1 0 0,-25 49 0,8-25-50,-42 72 295,60-112-560,-1 1-1,0-1 1,-13 12 0,-14 15 473,23-14-157,13-21-366,0-1 0,0 1 0,0 0 0,0-1 0,0 1 0,-1-1 0,1 0 0,-1 1 0,0-1 0,0 0 0,0 0 0,0 0 0,0 0 0,0 0 0,0 0 0,-1-1 0,1 1 0,-1-1 0,1 0 0,-1 0 0,1 0-1,-5 1 1,6-2-150,1 0-1,0 0 1,0-1-1,-1 1 1,1 0-1,0-1 0,-1 1 1,1 0-1,0-1 1,0 1-1,0 0 0,0-1 1,-1 1-1,1-1 1,0 1-1,0 0 0,0-1 1,0 1-1,0-1 1,0 1-1,0-1 1,0 1-1,0 0 0,0-1 1,0 1-1,0-1 1,0 1-1,0 0 0,1-1 1,-1 1-1,0-1 1,0 1-1,0 0 1,1-1-1,-1 1 0,0 0 1,0-1-1,1 1 1,-1-2-3367</inkml:trace>
</inkml:ink>
</file>

<file path=ppt/ink/ink1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37:30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1 190 4480,'3'-5'6628,"13"1"-3875,28-1-2939,-24 3 569,98-27 2644,-81 19-2159,0 1 1,50-6-1,114 14 971,-145 3-1776,0-2 0,0-2 0,69-12 0,-43-2-15,2 5 0,-1 3 0,140 4 0,93 0-40,69 4 133,-250 3-147,136-13 0,92 0 39,-24 3 195,-214-1-278,162 13 0,-184-2 39,0-3 0,113-17 0,-107 8-62,-47 7 284,119 11 0,-2 2 903,270-11-1136,-203 16 428,-190-16-207,404 12-420,-95-8-225,29 3-260,-159-1 974,-15-1-2,-111 0 22,129-10 0,-159 0-287,224-8 574,483-10 65,-613 19-455,35-1-114,-102-2-36,1 5 1,205 23-1,-298-19 29,0 0 0,0-1 0,0-1 0,1 0 0,23-4 0,-31 5-942,-14 6-2596,-21 7 274</inkml:trace>
</inkml:ink>
</file>

<file path=ppt/ink/ink1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19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1 602 2944,'3'-3'3617,"10"-6"3257,2 5-6869,-10 4 349,-1-1 1,1 1 0,-1-1-1,1 0 1,-1-1 0,9-3 0,18-4 1023,-24 8-1158,-1-1 0,1 0 0,-1 0 0,0-1 0,0 1 1,0-2-1,0 1 0,0 0 0,-1-1 0,1 0 0,-1-1 0,7-6 0,9-11 622,27-34-1,103-164 664,-60 82-813,-48 56-415,-43 82-277,0 0 1,1-1-1,-1 1 0,0 0 0,0 0 1,0 0-1,0 0 0,0 0 0,0-1 1,0 1-1,1 0 0,-1 0 0,0 0 0,0 0 1,0 0-1,0 0 0,0 0 0,1 0 1,-1 0-1,0 0 0,0 0 0,0 0 0,0 0 1,1 0-1,-1 0 0,0 0 0,0 0 1,0 0-1,1 0 0,-1 0 0,0 0 1,0 0-1,0 0 0,0 0 0,0 0 0,1 0 1,-1 0-1,0 0 0,0 0 0,0 0 1,0 0-1,0 1 0,1-1 0,-1 0 0,0 0 1,0 0-1,7 12 27,2 16 42,-8 16 19,-2 0 1,-7 48-1,-1 34-76,10-62-294,1-28 388,-2 0 0,-7 57 0,6-84-323,-1 0 0,0 0 0,0 0 0,-1-1 0,0 1 0,-1-1 1,1 0-1,-2 0 0,1 0 0,-1 0 0,0-1 0,-1 0 0,0 0 0,0 0 1,-9 7-1,-9 6-4263,15-9 1515</inkml:trace>
</inkml:ink>
</file>

<file path=ppt/ink/ink1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19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5504,'10'14'9882,"8"-8"-7733,112-15-485,-62-4-808,78-11-325,-49 18-5501,-77 6 2282</inkml:trace>
</inkml:ink>
</file>

<file path=ppt/ink/ink1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0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8448,'-9'0'4224,"9"19"-3072,0-13 6783,-4 20-7295,-1-6 128,0 26 0,5-14 128,5 20-1280,0-13 128,8 11 640,-2-15 0,6 1-768,-2-13 128,4 5-1024,-1-12 0,1-9-1792,1 1 1</inkml:trace>
</inkml:ink>
</file>

<file path=ppt/ink/ink1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1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13 11008,'-9'-12'5503,"14"15"-7934,-5-3 9214,0 13-9599,0-10 129,-20 1-2433,6-1 0</inkml:trace>
</inkml:ink>
</file>

<file path=ppt/ink/ink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0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649 25 1536,'-1'-2'117,"0"0"0,0 1 0,0-1 0,-1 1 0,1-1-1,0 1 1,0 0 0,-1-1 0,1 1 0,-1 0 0,1 0 0,-1 0 0,0 0 0,1 0 0,-1 0 0,0 1 0,1-1 0,-1 0-1,0 1 1,0 0 0,0-1 0,0 1 0,0 0 0,1 0 0,-1 0 0,0 0 0,0 0 0,-2 1 0,-6 1 102,1 1 0,0-1 0,0 2 0,-14 6 0,-6 2-204,5-2 92,0 2 1,1 0-1,1 1 0,0 1 1,1 1-1,0 1 0,1 0 0,1 2 1,1 0-1,-19 24 0,3 2 233,2 2-1,2 0 1,-43 90 0,56-98-171,2 1 0,1 0 1,2 1-1,2 1 0,2 0 1,-3 45-1,7-21 41,3-1 1,3 0-1,12 82 0,-7-108-165,1-1-1,2-1 0,2 0 1,1 0-1,1-1 1,3-1-1,0 0 0,2-1 1,2-2-1,1 0 0,1-1 1,1-1-1,2-1 1,1-1-1,1-2 0,1 0 1,1-2-1,1-2 0,1 0 1,1-3-1,1 0 1,0-2-1,1-2 0,56 15 1,-86-27-110,1-1 1,-1 0 0,0 0 0,1-1-1,-1 0 1,0 0 0,7 0-1,-10-1-54,0 1 0,0 0 0,0-1 0,-1 1 0,1-1 0,0 0 0,-1 1 0,1-1 0,-1 0 0,1 0 0,-1 0 0,1 0 0,-1 0 0,1 0 0,-1-1 0,0 1 0,0 0 0,0-1 0,1 1 0,-1-1 0,-1 1 0,1-1 0,1-3 0,0-9-1310</inkml:trace>
</inkml:ink>
</file>

<file path=ppt/ink/ink1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1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574 0 7040,'-29'37'11070,"5"-12"-9469,-157 149 725,45-10-612,127-153-1636,-16 25 152,0 1 0,2 0 1,2 2-1,-17 45 1,26-57-359,2 0 0,0 1 0,2 1 0,2 0 0,0-1 0,-2 38 0,7-51-246,0 0 1,0 0 0,2 0-1,0-1 1,0 1 0,2 0-1,0 0 1,0-1 0,2 0-1,-1 0 1,10 19 0,21 44-2721</inkml:trace>
</inkml:ink>
</file>

<file path=ppt/ink/ink1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2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40 4992,'0'-2'388,"-1"1"-1,1-1 1,0 0-1,0 1 1,0-1 0,0 0-1,0 1 1,0-1 0,1 1-1,-1-1 1,1 0 0,-1 1-1,1-1 1,-1 1 0,1-1-1,0 1 1,0-1 0,-1 1-1,1 0 1,0-1 0,0 1-1,1 0 1,-1 0 0,0 0-1,2-1 1,20 2 4234,-1 8-6012,-9-2 1615,-1 0-1,0 1 0,0 1 0,-1 0 0,1 0 0,-2 1 1,1 0-1,-1 1 0,17 22 0,-15-15-98,-1 1-1,-1 1 1,0-1 0,-1 1-1,12 39 1,-6 3-6,-3 1 1,-3 1-1,3 82 1,-11-124-23,-1 0 1,-1-1-1,-1 1 1,-1-1-1,0 1 1,-2-1-1,0 0 1,-1-1-1,-1 1 0,-1-1 1,-19 33-1,11-28-296,-1 0 0,0-1-1,-2-1 1,0-1 0,-2-1-1,0 0 1,-41 27-1,10-8-3875,31-26 1237</inkml:trace>
</inkml:ink>
</file>

<file path=ppt/ink/ink1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2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481 4 5888,'-11'3'8582,"-13"-6"-5670,18 2-2562,1 0 0,-1 0 0,0 0-1,1 1 1,-1 0 0,0 0 0,-9 2 0,4 4 21,0 0 0,0 0 0,1 1 0,0 0 0,-10 10 0,-4 2-16,11-9-226,0 0 20,0 0 0,1 0 0,1 1 0,-15 18 1,-7 18 162,3 2 1,-48 104 0,66-125-225,1 0 0,1 2 1,1-1-1,2 1 0,1 0 0,2 1 0,1-1 0,0 51 0,4-62-367,1 1 0,1-1 0,1 0 0,0 0 0,2 0 0,0 0 0,0-1 0,2 0 0,1-1 0,0 1 0,1-2 0,0 1 0,2-1 0,18 20 0,-3-8-2601,-7-7-319</inkml:trace>
</inkml:ink>
</file>

<file path=ppt/ink/ink1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3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1 405 6784,'0'2'297,"0"-1"0,0 0 1,0 1-1,0-1 1,0 1-1,0-1 0,0 0 1,0 1-1,0-1 0,1 0 1,-1 1-1,0-1 0,1 0 1,-1 0-1,1 1 0,0-1 1,-1 0-1,1 0 0,0 0 1,0 0-1,0 0 1,0 0-1,0 0 0,0 0 1,0 0-1,0 0 0,0 0 1,0-1-1,2 2 0,1-1 232,0 1 0,0-1-1,1 0 1,-1 0 0,1 0 0,-1-1-1,0 0 1,1 0 0,8-1-1,-5 0-433,0 0-1,0-1 0,0-1 0,0 0 0,-1 0 0,1 0 0,-1-1 1,14-8-1,55-45 1803,-56 40-1570,14-13 15,-2-3-1,-1 0 0,-1-2 1,-3-1-1,41-67 0,-66 98-309,1-1-1,0 1 1,-1 0-1,0-1 0,-1 1 1,2-8-1,-2 12-27,-1 0-1,0 1 1,1-1-1,-1 0 1,0 1-1,0-1 1,0 0-1,1 0 1,-1 1-1,0-1 1,0 0-1,0 1 1,0-1-1,-1 0 1,1 0-1,0 1 1,0-1-1,0 0 1,0 0-1,-1 1 1,1-1-1,0 0 1,-1 1-1,1-1 1,-1 1-1,1-1 1,0 0-1,-1 1 1,0-1-1,1 1 1,-1-1-1,1 1 1,-1-1-1,1 1 1,-1 0-1,0-1 1,1 1-1,-1 0 1,0-1-1,1 1 1,-1 0-1,0 0 1,0 0-1,1 0 1,-1 0-1,0 0 1,0 0-1,1 0 1,-1 0-1,0 0 1,0 0-1,0 0 1,-1 2 1,0 1 0,1-1 1,0 1-1,-1-1 0,1 1 1,0-1-1,0 1 0,0 0 1,0-1-1,1 1 0,-1 0 1,1 0-1,0 0 0,-1-1 1,2 7-1,1 35-150,2 0 0,13 53 1,-9-59-47,-2 1 1,-1-1-1,-3 1 1,-1 44-1,-2-65 87,1-6-35,-1 0 0,0 1 1,0-1-1,-1 0 0,-1 0 0,0 0 0,-1-1 0,0 1 0,-1-1 0,0 1 0,-7 10 1,11-21 30,0 0 0,0 0 1,0 0-1,0 1 1,0-1-1,-1 0 1,1 0-1,0-1 0,-1 1 1,1 0-1,-1 0 1,1-1-1,-1 1 1,1-1-1,-1 1 1,1-1-1,-1 0 0,0 1 1,1-1-1,-1 0 1,1 0-1,-1 0 1,0 0-1,1-1 0,-1 1 1,1 0-1,-3-1 1,-45-23-1221,45 21 1353,-1 0-1,1 1 1,-1-1 0,1 1 0,-1 0-1,0 0 1,0 1 0,-7-2-1,11 3 40,0-1 0,0 1-1,0 0 1,0 0 0,0 0 0,-1 0-1,1 0 1,0 0 0,0 0-1,0 0 1,0 1 0,0-1-1,0 0 1,0 1 0,0-1 0,0 1-1,0-1 1,0 1 0,0-1-1,0 1 1,0 0 0,0 0-1,0-1 1,0 1 0,0 0-1,1 0 1,-1 0 0,0 0 0,1 0-1,-1 0 1,1 0 0,-1 1-1,1-1 7,1 0-1,-1 1 0,1-1 1,0 0-1,0 0 0,-1 0 0,1 0 1,0 0-1,0 0 0,0 0 1,0 0-1,0-1 0,0 1 1,0 0-1,0 0 0,1-1 1,-1 1-1,0-1 0,0 1 1,1-1-1,-1 0 0,0 1 0,0-1 1,1 0-1,-1 0 0,0 0 1,1 0-1,-1 0 0,2 0 1,17 0 321,0 0 0,-1-2 0,35-6 0,-37 4-626,0 2-1,0-1 0,0 2 0,-1 1 0,33 2 0,-7 16-8425,-37-14 5568</inkml:trace>
</inkml:ink>
</file>

<file path=ppt/ink/ink1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4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 5632,'9'-13'9779,"11"1"-7084,20-3-1303,-30 14-1455,-1 1 0,1 1 0,-1 0 0,18 4 0,16 1 591,46 3 537,13 0-2416,-88-9 140,0-1 0,0 0 0,0-1 0,-1 0 0,19-5 1,-8-1-1350</inkml:trace>
</inkml:ink>
</file>

<file path=ppt/ink/ink1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4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7040,'10'-20'6009,"-7"37"1497,-3 14-2503,-2-8-6498,-1-2 1668,0 0-1,2 0 1,0 0-1,2 0 0,0 1 1,2-1-1,0 0 1,1-1-1,1 1 1,1-1-1,16 38 1,-20-55-380,0-1 1,0 0-1,0 0 1,0 0-1,0 0 1,0 0-1,1 0 1,-1-1 0,1 1-1,-1-1 1,1 0-1,-1 0 1,1 0-1,0 0 1,-1 0-1,1 0 1,0-1 0,0 1-1,0-1 1,0 0-1,0 0 1,-1 0-1,1 0 1,0 0-1,0-1 1,0 1 0,0-1-1,-1 0 1,1 0-1,3-1 1,15-7-3016</inkml:trace>
</inkml:ink>
</file>

<file path=ppt/ink/ink1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5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0 6656,'1'15'9044,"5"9"-6022,-1 3-2395,-1 48-448,-4 1 0,-3-1 0,-3 0 1,-20 92-1,12-93-4275,14-65 1798,4-15-417,0-4 155</inkml:trace>
</inkml:ink>
</file>

<file path=ppt/ink/ink1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5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4 12672,'-14'-4'6271,"5"24"-8703,9-16 13824,-5 12-11264,1-6 128,-6 15 0,1-9 0,0-9-1280,4 0 128,5-7-2560,0 0 0</inkml:trace>
</inkml:ink>
</file>

<file path=ppt/ink/ink1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6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 7936,'69'92'11676,"39"38"-9123,-95-113-2481,0 0 0,-1 1 0,-1 0 0,0 0 1,-2 1-1,0 1 0,-1-1 0,-1 2 0,-1-1 1,-1 1-1,0-1 0,-2 2 0,0-1 0,-2 0 1,0 0-1,-1 1 0,-1-1 0,-1 0 1,-2 0-1,1 0 0,-2 0 0,-1-1 0,-1 1 1,0-2-1,-14 27 0,-12 4-363,-76 90 0,0-22-4098,69-78 1318</inkml:trace>
</inkml:ink>
</file>

<file path=ppt/ink/ink1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7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4736,'9'0'2304,"-4"0"-1152,-5 0 2432,9-3-2560,2-2 0,12 1 768,-5 0 127,21-8-2303,-13 1 0,22 2 1280,-10 2 128,4 4-896,-13-1 0,8 4-1792,-8 0 129,-12 4-897,-2-1 0</inkml:trace>
</inkml:ink>
</file>

<file path=ppt/ink/ink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1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248 580 2816,'-1'1'281,"-1"0"1,0 0-1,0 0 0,0 0 1,1 0-1,-1 0 0,0 1 1,1-1-1,-1 1 0,1-1 1,-1 1-1,1-1 0,0 1 1,0 0-1,0-1 0,-1 4 1,0-2-153,1 0 1,0 0 0,0 0-1,0 1 1,1-1-1,-1 1 1,1-1 0,0 0-1,0 7 1,0-7-121,1 1-1,-1-1 1,1 1 0,0-1 0,0 1-1,0-1 1,0 0 0,0 1 0,1-1-1,-1 0 1,1 0 0,0 0 0,0 0 0,0 0-1,1-1 1,-1 1 0,1-1 0,-1 1-1,1-1 1,0 0 0,3 2 0,5 2 56,0-2-1,1 1 1,-1-1 0,1-1 0,0 0 0,0-1 0,0 0 0,0-1-1,0 0 1,0-1 0,1 0 0,-1-1 0,0-1 0,0 0-1,0 0 1,0-1 0,-1 0 0,1-1 0,-1-1 0,0 0 0,0 0-1,0-1 1,-1-1 0,15-11 0,-8 4-24,-1-1 1,-1-1-1,0-1 0,-1 0 1,-1 0-1,-1-1 0,0-1 1,-2 0-1,0-1 0,13-35 1,-17 37 3,0-1 1,-2 1-1,0-1 1,-1 0-1,-1 0 0,0 0 1,-2 0-1,0-1 1,-1 1-1,-1 0 0,-1 0 1,-8-29-1,8 38-37,-1 0 0,0 1 0,0 0 0,-1 0 0,0 0 0,0 1 0,-1-1-1,-1 1 1,1 1 0,-1-1 0,0 1 0,-1 0 0,0 1 0,0 0 0,-12-7 0,7 6-4,-1 1 1,0 0-1,0 1 1,-1 0-1,1 1 1,-1 1-1,0 1 1,0 0-1,-24 0 1,14 2-26,0 1-1,0 2 1,0 0-1,0 2 1,0 1 0,1 1-1,0 0 1,1 2-1,0 1 1,0 1-1,1 1 1,-25 17 0,36-20-2,0 0 0,1 1 1,0 0-1,1 1 1,0 0-1,0 0 0,1 1 1,1 0-1,-12 26 1,17-34 13,0 0-1,1 0 1,-1 1 0,1-1 0,0 1 0,0-1 0,1 1 0,-1 0 0,1-1 0,0 1 0,0 0 0,1-1 0,-1 1 0,1-1 0,0 1 0,0-1 0,1 1 0,-1-1 0,1 0 0,0 1 0,0-1 0,0 0 0,1 0 0,-1 0 0,1-1 0,0 1 0,0-1 0,1 0 0,-1 1-1,1-1 1,-1-1 0,1 1 0,7 3 0,3 2-27,1-1 0,1-1 0,0 0 0,-1-1-1,2-1 1,-1-1 0,0 0 0,1-1 0,-1 0-1,1-2 1,-1 0 0,1-1 0,27-4 0,17-7-292,-1-3 1,77-29 0,-87 27 23,1-3-12,-38 13 221,0 2 0,1 0 0,-1 0 0,1 2 0,0-1 0,22-1 0,-34 5 101,-1 0 0,0 0 1,1 0-1,-1 0 0,0 0 0,1 0 0,-1 1 0,0-1 1,1 1-1,-1-1 0,0 1 0,0-1 0,1 1 0,-1 0 1,0-1-1,0 1 0,0 0 0,0 0 0,0 0 0,0 0 1,0 0-1,0 0 0,-1 0 0,1 0 0,0 0 0,-1 0 1,2 3-1,4 37 374,-4-19-186,5 14 267,0 0 1,25 68 0,-27-92-382,0-1 1,0 0-1,1-1 1,0 0-1,1 1 1,0-2-1,1 1 1,0-1 0,0 0-1,1-1 1,0 0-1,18 12 1,0-4 132,50 22-1,-71-35-414,1 0-1,0-1 1,0 1-1,-1-2 0,1 1 1,0-1-1,1 0 1,-1 0-1,0-1 0,0 0 1,0 0-1,0-1 1,13-2-1,6-9-1226</inkml:trace>
</inkml:ink>
</file>

<file path=ppt/ink/ink1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27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9472,'23'0'4736,"29"12"-6144,-38-12 9087,15 7-7679,-6 2 128,19-2-1408,-13-3 128,-3-4-767,-1 0-1</inkml:trace>
</inkml:ink>
</file>

<file path=ppt/ink/ink1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31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9 137 5248,'-1'0'360,"1"-1"0,-1 1 0,0-1 0,1 0-1,-1 1 1,1-1 0,-1 0 0,0 0 0,1 0 0,0 1 0,-1-1 0,1 0 0,0 0 0,-1 0 0,1 0 0,0 0 0,0 0-1,-1 0 1,1 0 0,0 1 0,0-1 0,0 0 0,0 0 0,1 0 0,-1 0 0,0 0 0,0 0 0,1 0 0,-1 0 0,0 0-1,1-1 1,1 0-145,0-1 0,0 1 0,0 0-1,1 0 1,-1 0 0,1 0 0,-1 0-1,1 1 1,-1-1 0,5-1 0,8-4-245,1 1 0,0 1-1,20-5 1,44-10 1,67-13-4357,-113 29 1954</inkml:trace>
</inkml:ink>
</file>

<file path=ppt/ink/ink1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32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7168,'25'-7'3584,"3"3"-2944,-19-1 5247,14 2-5887,-3-1 128,17-5 0,-5 2 128,20 0-1152,-13-2 129,7-2-1409,-9 2 128</inkml:trace>
</inkml:ink>
</file>

<file path=ppt/ink/ink1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35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0 452 2688,'1'0'156,"-1"-1"1,0 1 0,1-1-1,-1 0 1,1 1-1,-1-1 1,0 1-1,1 0 1,-1-1 0,1 1-1,0-1 1,-1 1-1,1 0 1,-1-1-1,1 1 1,-1 0-1,1-1 1,0 1 0,-1 0-1,1 0 1,0 0-1,-1 0 1,1 0-1,0 0 1,-1 0-1,1 0 1,0 0 0,-1 0-1,1 0 1,1 0-1,34 3 1328,-15-1-547,218-15 3138,-206 14-4032,0-2-1,0-1 1,54-11 0,-45 4-65,1 2 1,-1 1 0,1 3-1,0 1 1,52 6 0,-53 5 21,11 1 0,-4-13 0,0-2 0,0-2 0,85-24 0,-82 18 0,-16 5 2,1 2 0,-1 2 0,51 0 1,111 13-103,-7 1 169,-157-12-62,-1-2 1,36-7-1,11-2-7,309-9 0,467-9 384,-575 26-490,-181 5 84,-8 2 164,-27-1 235,120-11 0,-80-6 135,0 5 0,134 2-1,-195 9-303,46-6-1,-55 2-82,1 2 0,50 4 0,-86-2-124,25 3 106,-1 0-1,1-2 1,0-1-1,0-1 1,0-1-1,33-6 0,-33 3-85,1 2-1,-1 1 1,1 1-1,-1 1 0,49 7 1,31-1-16,153-6 358,-59 9 21,296-6-107,-437-5-341,85-12 0,-100 7 52,35-6 51,0 3 1,141 1 0,150-1 97,-94-3 750,-248 14-881,22-1-15,-1-1 0,72-12 0,-40-8-103,-60 14 92,1 2-1,-1 0 1,1 1 0,39-3-1,105-2 21,99-1 0,-207 7 43,1-2 0,70-16-1,-52 11-123,17-3-94,-82 6 102,-4 3-1118,-2 3-2387,-9 1 1125</inkml:trace>
</inkml:ink>
</file>

<file path=ppt/ink/ink1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36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18 411 3200,'-6'7'-490,"-6"6"6449,21-23-2468,38-52-1422,50-39 162,46-40-238,-125 126-1776,2 0 0,0 1 0,1 1 0,0 1 0,1 1 0,33-11 0,-48 19-207,0 0 0,0 1 0,1 0 1,-1 0-1,1 1 0,0 0 0,-1 1 0,1-1 0,0 1 0,0 1 0,-1 0 0,1 0 0,0 0 0,-1 1 0,0 0 0,1 0 0,-1 1 0,0 0 0,0 0 0,0 1 0,0 0 0,-1 0 0,0 1 0,8 6 0,-8-4-10,-1 0 0,0 0 0,0 1 0,-1-1 0,0 1 0,0 0 0,-1 0 0,0 1 0,0-1 0,-1 1 0,2 16 0,-1-4 0,-1 0 0,-1 0 0,-4 39 0,1-47 15,-1 0-1,0 0 0,-1 0 0,0-1 0,-1 1 0,-1-1 1,0 0-1,-12 17 0,-9 10-16,-35 37 0,29-36 6,3-6-4,-1-2 0,-2-2 0,-50 38 0,67-58-21,-1 0 0,0-1-1,0-1 1,-1-1 0,-34 10-1,50-16 17,-1 0-4,-1 1 0,1-1 0,-1 0 1,1 0-1,-1-1 0,1 1 1,-1-1-1,1 0 0,-1 0 0,1 0 1,-1 0-1,1 0 0,-5-2 0,7 2 1,1-1 0,0 0 0,0 1 0,0-1 0,0 0 0,0 1 0,0-1 0,0 0 0,0 1 0,0-1 0,0 0 0,1 1-1,-1-1 1,0 0 0,0 1 0,1-1 0,-1 1 0,0-1 0,1 1 0,-1-1 0,1 0 0,-1 1 0,0-1 0,1 1 0,-1 0 0,1-1-1,-1 1 1,1-1 0,0 1 0,-1 0 0,1-1 0,0 1 0,20-16-104,-21 16 106,19-13-104,-7 4 81,0 1 0,0 1 0,1 0 0,14-6-1,-26 13 36,1 0-1,-1-1 0,1 1 1,0 0-1,-1 0 0,1 0 0,-1 0 1,1 0-1,0 0 0,-1 0 1,1 1-1,-1-1 0,1 0 0,0 1 1,-1 0-1,1-1 0,-1 1 1,0 0-1,1 0 0,-1-1 0,1 1 1,-1 0-1,0 1 0,0-1 0,0 0 1,0 0-1,0 0 0,0 1 1,0-1-1,0 0 0,0 1 0,0-1 1,-1 1-1,1-1 0,-1 1 1,1 2-1,3 8 111,0 0 0,-1 1 0,3 20 1,-4-16-10,0-7 1,0 0 0,0 0 0,1 0 0,1 0 0,-1 0-1,9 14 1,-9-20-72,-1-1-1,0 0 1,1 0-1,0 0 1,-1-1-1,1 1 1,0-1-1,1 0 1,-1 1-1,0-1 1,1-1-1,-1 1 1,1 0-1,-1-1 1,1 0-1,0 0 1,-1 0-1,1 0 1,0 0-1,0-1 1,5 0-1,20-2 58,0-1-1,0-2 0,-1-1 1,1-1-1,-1-1 0,42-19 1,-38 14-78,79-33-977,-78 29-1071,0-1 0,54-40 0,-34 9-783</inkml:trace>
</inkml:ink>
</file>

<file path=ppt/ink/ink1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0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4 744 3712,'-3'-3'3147,"9"-4"-639,15-10 251,-17 14-2597,228-168 4552,-191 141-4367,0-1 0,-2-2-1,-2-2 1,49-58 0,-70 74-330,-1-1 1,-1-1-1,-1 0 0,-1-1 0,-1-1 1,-1 0-1,-1 0 0,-1 0 1,-1-1-1,-1-1 0,4-31 0,-10 52-18,7-12-19,13 34-87,-15-2 85,-1-1-1,0 1 1,-1 1-1,0-1 1,0 29-1,-7 91 36,1-46-19,7-8 55,21 118-1,0 9-145,-24-99 55,-1-109-172,0-1-170,0 0-512,0-6-2431,0 5 1023</inkml:trace>
</inkml:ink>
</file>

<file path=ppt/ink/ink1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1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70 3456,'-7'-9'6800,"16"6"-3743,35 7-2710,-7 1 798,49-10-380,147-27 1,-105 11-1209,-103 17-790,-1 2 0,0 0 0,1 1 0,47 5 0,-52 0-815</inkml:trace>
</inkml:ink>
</file>

<file path=ppt/ink/ink1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1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29 4608,'-8'-20'7466,"7"12"-4412,5 9-3590,0 44 1777,-4-37-1074,34 214 2755,-35-140-2333,0-60-565,1 1-1,1-1 0,5 39 1,6-36-791,4-17-3351,-11-8 1686</inkml:trace>
</inkml:ink>
</file>

<file path=ppt/ink/ink1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2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36 3712,'-1'-1'226,"0"1"1,1-1-1,-1 1 1,0-1-1,1 1 0,-1-1 1,1 1-1,-1-1 1,1 0-1,-1 1 0,1-1 1,0 0-1,-1 0 1,1 1-1,0-1 1,0 0-1,-1 0 0,1 1 1,0-1-1,0 0 1,0 0-1,0 0 0,0 1 1,0-1-1,0 0 1,0 0-1,0 1 1,0-1-1,1 0 0,-1 0 1,0 0-1,0 1 1,1-1-1,-1 0 1,0 1-1,2-2 0,4-7 3509,-2 25-3154,-6 79 2522,0-30-2127,7 74 1,-3-126-903,1 0 1,-1 0-1,2 0 1,0-1-1,1 1 1,0-1-1,8 15 1,-10-23-50,-1 1 0,1-1 0,0 0 0,0 0 0,0 0 0,1 0 0,-1 0 0,1-1 1,0 1-1,0-1 0,0 0 0,1 0 0,-1-1 0,1 1 0,-1-1 0,1 0 0,0 0 0,0-1 1,0 0-1,0 1 0,0-1 0,6 0 0,-5-1-55,-1 0-1,1-1 1,0 0-1,-1 0 1,1 0 0,-1 0-1,1-1 1,-1 0-1,0 0 1,0 0-1,0-1 1,9-6 0,-7 4-460,0-1 1,-1-1 0,0 1 0,0-1-1,-1 0 1,0 0 0,7-13 0,8-13-2348</inkml:trace>
</inkml:ink>
</file>

<file path=ppt/ink/ink1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3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13 3712,'12'-7'3047,"-12"7"-2905,0 0-1,0 0 1,0 0 0,0 0-1,0-1 1,0 1 0,0 0-1,0 0 1,0 0 0,0 0-1,-1 0 1,1 0 0,0 0-1,0 0 1,0-1 0,0 1-1,0 0 1,0 0 0,0 0-1,0 0 1,0 0 0,0 0-1,0-1 1,0 1 0,0 0-1,0 0 1,0 0 0,0 0-1,0 0 1,0 0 0,0 0-1,0-1 1,0 1 0,0 0-1,1 0 1,-1 0 0,0 0-1,0 0 1,0 0 0,0 0-1,0 0 1,0-1 0,0 1-1,0 0 1,0 0 0,0 0-1,1 0 1,-1 0 0,0 0-1,0 0 1,0 0 0,0 0-1,0 0 1,0 0 0,0 0-1,1 0 1,-1 0 0,-1 0-79,0 0 1,0 1 0,0-1 0,0 0-1,0 1 1,0-1 0,0 1 0,0 0 0,0-1-1,0 1 1,0 0 0,0-1 0,0 1 0,1 0-1,-1 0 1,0 0 0,1 0 0,-1 0 0,1 0-1,-1 0 1,1 0 0,-1 0 0,1 0-1,-1 0 1,1 0 0,0 0 0,0 0 0,0 0-1,0 0 1,0 0 0,0 1 0,0-1 0,0 2-1,0-1 38,0 1-1,0-1 1,0 1-1,0-1 1,1 1-1,-1-1 0,1 0 1,-1 1-1,1-1 1,0 0-1,0 0 1,0 1-1,0-1 1,1 0-1,1 3 0,1-2-69,1-1 0,-1 0 0,0 0 0,1 0-1,-1-1 1,1 1 0,0-1 0,-1 0 0,1 0 0,0-1-1,0 1 1,0-1 0,-1 0 0,1 0 0,0-1-1,0 0 1,0 0 0,-1 0 0,1 0 0,0 0 0,-1-1-1,1 0 1,-1 0 0,0 0 0,0-1 0,6-4-1,-9 7-35,0-1 0,-1 0-1,1 1 1,-1-1-1,1 1 1,-1-1 0,0 0-1,1 1 1,-1-1 0,1 0-1,-1 1 1,0-1-1,0 0 1,1 0 0,-1 1-1,0-1 1,0 0-1,0 0 1,0 0 0,0 1-1,0-1 1,0 0 0,0 0-1,0 1 1,0-1-1,-1 0 1,1 0 0,0 1-1,0-1 1,-1 0-1,0 0 1,-23-20 137,18 18-351,0-1 0,-1 2 0,0-1 0,1 1 0,-1 0 0,0 0 0,-9 0 0,-9 2-1572</inkml:trace>
</inkml:ink>
</file>

<file path=ppt/ink/ink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1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283 1 3328,'-39'62'1664,"-21"56"-1280,37-83 1920,-15 13-2304,-1 11 128,-2 3-2048,-1-7 128</inkml:trace>
</inkml:ink>
</file>

<file path=ppt/ink/ink1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7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82 3072,'0'-7'1536,"11"3"256,-11 4 1536,3-8-2816,6 4 0,2 4 640,12-4 128,-3-4-1408,6 8 0,3-4 1024,10 4 0,7-7-384,15 3 128,4-5-1280,1 2 0,5-2-1280,-5 2 0</inkml:trace>
</inkml:ink>
</file>

<file path=ppt/ink/ink1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8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25 271 3456,'-1'-2'281,"1"1"0,-1-1-1,1 1 1,-1-1 0,1 1 0,0-1 0,0 1 0,0-1-1,0 1 1,0-1 0,0 1 0,0-1 0,0 1 0,1-1-1,-1 1 1,0-1 0,2-1 0,7-33 1725,-3 27-1865,1 0 0,-1 1 0,2 0 0,-1 0 0,1 0 0,0 1 0,17-12 1,71-38 1158,-48 30-401,-37 20-635,1 1 0,0 0 1,0 1-1,1 0 0,-1 1 0,1 0 1,20-3-1,-28 7-232,-1-1 1,1 1-1,0 0 0,0 0 1,-1 0-1,1 1 0,0 0 1,-1 0-1,1 0 0,-1 0 1,1 1-1,-1 0 0,1 0 1,-1 0-1,0 0 0,0 1 1,0-1-1,0 1 0,0 0 1,-1 0-1,0 1 0,1-1 1,-1 1-1,4 5 0,-1 2-22,-1-1 0,0 1 0,0 0-1,-1 1 1,-1-1 0,0 0-1,0 1 1,-2 0 0,1 0-1,-1 0 1,-1 0 0,0 0-1,0-1 1,-2 1 0,1 0-1,-4 12 1,0-6-1,1 0 0,-2-1 1,0 1-1,-2-1 0,1-1 0,-2 0 0,0 0 0,-1 0 0,-21 23 0,-47 42-126,-163 127 0,236-204 114,-1-1 0,0 1 0,0-1 0,0 0 0,0 0 0,0-1 1,-13 4-1,18-6 3,0 1 0,0-1 0,0 0 0,-1 0 0,1 0 0,0 1 0,0-1 0,0-1 0,0 1 0,0 0 0,-1 0 0,1 0 0,0 0 0,0-1 0,0 1 0,0-1 0,0 1 0,0-1 0,0 1 0,0-1 0,0 1 0,0-1 0,0 0 0,0 0 0,0 1 1,1-1-1,-1 0 0,0 0 0,0 0 0,1 0 0,-1 0 0,1 0 0,-1 0 0,1 0 0,-1 0 0,1 0 0,0 0 0,-1-1 0,1 1 0,0 0 0,0 0 0,0 0 0,0 0 0,0 0 0,0-1 0,0 1 0,0 0 0,1 0 0,-1 0 0,0 0 0,1 0 0,0-2 0,0-1 9,0 0-1,0 0 1,0 0-1,1 0 1,0 0-1,0 0 1,0 0-1,0 1 1,0-1-1,1 1 1,0 0-1,-1-1 1,1 1-1,0 1 1,1-1-1,-1 0 1,0 1-1,1-1 1,5-2-1,-7 4 31,1 0 1,-1 0-1,0 0 0,0 1 0,1-1 0,-1 0 0,0 1 0,1 0 0,-1-1 0,0 1 0,1 0 0,-1 0 0,0 1 0,1-1 0,-1 0 0,0 1 0,1-1 0,-1 1 0,0 0 0,0 0 0,1 0 0,-1 0 0,0 0 0,0 0 0,0 1 0,0-1 0,0 1 0,-1-1 0,1 1 0,0 0 0,-1-1 0,1 1 0,-1 0 0,2 4 0,19 34 724,-17-29-585,0-1 1,1 1-1,0-1 0,15 17 0,-18-24-162,0 0 0,1-1 0,-1 1 0,1-1 0,-1 1 0,1-1 0,0 0 0,0-1 0,0 1 0,0-1 0,0 1 0,0-1 0,1 0 0,-1-1 0,0 1 0,0-1 0,6 0 0,18-2-800,-1-1-1,1-1 1,-1-2 0,51-17 0,-63 19 76,33-12-1852</inkml:trace>
</inkml:ink>
</file>

<file path=ppt/ink/ink1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8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0 4480,'-3'0'8271,"0"12"-3565,-3 35-2459,0 23-3768,5-32 3604,-1 39-1198,2 79 108,1-140-929,1 0 0,1 1 0,0-1 0,1 0-1,1 0 1,0-1 0,8 16 0,-11-27-97,-1-1 0,1 0 0,0 0-1,0 0 1,1 0 0,-1 0 0,1 0 0,-1 0-1,1-1 1,0 0 0,0 1 0,0-1 0,0 0-1,1 0 1,-1-1 0,0 1 0,1-1-1,-1 1 1,1-1 0,0 0 0,-1-1 0,1 1-1,5 0 1,-3-1-303,1-1 0,-1 1 0,0-1-1,0 0 1,0-1 0,0 0 0,0 0 0,0 0-1,0 0 1,-1-1 0,1 0 0,-1 0 0,6-5-1,23-19-2478</inkml:trace>
</inkml:ink>
</file>

<file path=ppt/ink/ink1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49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36 10112,'-5'-32'4992,"25"28"-5504,-12 4 8447,1 0-7295,2 0 128,-2 0 0,-4 0 0,-1 4-1152,-4-1 0,0-3 256,-4 0 0,-1 6-1920,0-3 0,1 1-1152,-7 3 129</inkml:trace>
</inkml:ink>
</file>

<file path=ppt/ink/ink1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50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82 1152,'5'0'237,"-1"-1"0,1 0 0,0 0 0,-1 0 0,1 0 0,-1-1-1,0 0 1,1 0 0,5-4 0,-6 3 87,1 1 0,-1 0 1,1 0-1,0 0 0,0 0 0,-1 1 0,1-1 0,0 1 0,9 0 0,203-6 3559,-138 6-4359,0-4-1,110-20 1,-131 17-932</inkml:trace>
</inkml:ink>
</file>

<file path=ppt/ink/ink1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51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3456,'-7'19'6723,"8"24"-6204,-1-32 68,3 50 504,19 117-1,-8-87-455,-13-40-1556,-1-31-2787,0-19 1916</inkml:trace>
</inkml:ink>
</file>

<file path=ppt/ink/ink1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52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3 315 3072,'-1'-2'626,"1"-1"-1,-1 1 1,1-1 0,0 0 0,0 1-1,0-1 1,0 0 0,0 1-1,2-6 1,10-28 1573,-7 27-1992,0 0 1,0 1-1,1-1 0,13-14 1,5-2 301,1 1 1,1 2-1,1 1 0,1 0 1,1 2-1,0 2 0,37-17 0,-62 33-452,0 0 0,0 0-1,-1 0 1,1 0 0,0 0-1,0 1 1,0-1 0,0 1-1,0 0 1,0 1 0,0-1-1,0 1 1,0-1 0,-1 1-1,1 0 1,0 0 0,5 3-1,-4-1 26,1 1-1,-1-1 0,0 1 1,0 0-1,0 0 0,-1 1 1,1 0-1,-1-1 0,6 12 1,1 1 21,-2 1 0,0 1 1,-1 0-1,-1 0 0,7 30 1,-9-28-81,0-1 0,-2 1 0,0 0 0,-2 0 0,-1 39 0,-1-48-27,-1-1 0,-1 0-1,1 0 1,-2 0 0,0-1 0,0 1 0,0-1 0,-2 0 0,1 0 0,-1-1 0,-1 1 0,-11 12 0,-24 20-10,-1-2 0,-3-2 0,-87 56 0,84-60 91,48-33-77,-25 15 0,25-16 0,0 1 0,1-1 0,-1 0 0,1 1 0,-1-1 0,0 0 0,1 1 0,-1-1 0,0 0 0,1 0 0,-1 1 0,0-1 0,0 0 0,1 0 0,-1 0 0,0 0 0,1 0 0,-1 0 0,0 0 0,0 0 0,1 0 0,-1-1 0,0 1 0,1 0 0,-1 0 0,0-1 0,1 1 0,-1 0 0,0-1 0,1 1 0,-1 0 0,0-2 0,1 1-5,0 0 1,0-1-1,0 1 0,0-1 0,1 1 0,-1 0 0,0 0 0,1-1 0,-1 1 0,1 0 0,-1 0 0,1-1 0,0 1 0,0 0 0,-1 0 0,1 0 0,0 0 0,0 0 0,0 0 0,0 0 0,0 0 0,0 1 0,2-2 1,25-17 16,-27 17 11,1 1 1,0 0-1,0 0 1,0 0-1,0 0 0,0 1 1,0-1-1,0 0 1,0 1-1,0 0 1,0-1-1,1 1 1,-1 0-1,0 0 1,0 0-1,0 0 0,0 1 1,0-1-1,1 1 1,-1-1-1,0 1 1,0 0-1,3 1 1,-1 1 76,-1 0 1,1 1 0,-1 0 0,0-1 0,1 1 0,-2 0 0,1 1 0,2 3 0,-2-2 1,0-1 0,1 0 0,-1 0 0,1 0 0,0 0 0,0-1 0,1 0 0,4 4 0,0-3 8,1-1 0,-1-1 0,1 0 0,-1 0-1,1-1 1,0 0 0,0-1 0,0 0 0,0 0 0,0-1 0,0 0 0,0-1 0,0 0 0,0-1-1,13-3 1,15-5-518,-1-1 0,62-28-1,-31 8-4177,-21-7 1621</inkml:trace>
</inkml:ink>
</file>

<file path=ppt/ink/ink1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0:59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2688,'6'10'1280,"8"-29"-512,-11 19 1280,8-4-1408,-2 1 0,9-1 384,-4 4 0,5-5-1280,-4 5 0,22-7 1152,-14-2 0,14 9-640,-8 0 128,5-4-1024,-11 4 128,0 9-896,-4-2 0</inkml:trace>
</inkml:ink>
</file>

<file path=ppt/ink/ink1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00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 3200,'0'-4'1536,"34"8"512,-20-8 1664,9-5-3328,6-2 0,8-1 512,15-11 0,22 10-1152,3 3 0,-11 1-128,-11 9 0,-13 0-1152,-19 0 128</inkml:trace>
</inkml:ink>
</file>

<file path=ppt/ink/ink1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03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0 136 1536,'0'-3'274,"1"1"0,-1-1 0,1 1 0,-1 0 0,1-1 0,0 1 0,0 0 0,0 0 0,0-1 0,0 1 0,1 0 0,-1 0 0,0 0 0,1 0 0,0 0 0,-1 1 0,1-1 0,0 0 0,0 1 0,4-3 0,1-2 349,1-1 0,0 1 0,1 1 1,-1 0-1,13-6 0,8 0 160,1 1-1,0 2 1,0 1-1,37-5 1,-57 11-709,0 1 0,-1-1 0,1 1 0,0 1 1,0 0-1,0 0 0,0 1 0,-1 0 0,1 1 0,-1 0 1,0 0-1,0 1 0,0 1 0,0-1 0,0 1 0,-1 1 1,11 9-1,-16-13-59,0 0 0,-1 0 0,0 1 0,1-1 0,-1 1 1,0-1-1,0 1 0,-1 0 0,1 0 0,0 0 0,-1 0 0,0 0 1,0 0-1,0 1 0,0-1 0,0 0 0,0 1 0,-1-1 0,0 0 0,0 1 1,0 5-1,-1-5-4,-1 1 0,1-1 0,-1 1 0,0-1 0,0 0 0,-1 1 0,1-1 1,-1 0-1,0-1 0,0 1 0,0 0 0,-1-1 0,-5 5 0,-4 2-26,-1-1-1,1 0 0,-1-1 0,-1 0 1,0-1-1,0-1 0,-31 9 0,-65 8 16,151-26 235,1 2 0,0 1-1,-1 2 1,1 2 0,-1 2-1,53 14 1,-82-16-196,-1 0 1,0 1-1,0 0 0,0 0 0,-1 1 1,0 1-1,0-1 0,-1 2 0,0-1 0,0 1 1,10 12-1,-14-14-35,1 1-1,-1-1 1,0 1 0,0 0-1,-1 1 1,0-1 0,-1 0-1,1 1 1,-1-1 0,-1 1-1,1 0 1,-2 0 0,1 0-1,-1-1 1,0 1 0,-1 12-1,-2-6 20,1 0 0,-1-1 0,-1 1-1,-6 12 1,8-21-22,0 0 0,-1 0 0,0-1 0,0 1 1,0-1-1,0 1 0,-1-1 0,1 0 0,-1-1 0,0 1 0,0-1 0,-8 6 0,-9 2-9,0 0-1,-1-2 0,-1 0 0,1-1 0,-1-2 0,0 0 0,-1-2 0,1 0 0,-1-1 1,0-2-1,-39-2 0,61 1-117,0 0 0,0 0 0,-1 0 1,1 0-1,0 0 0,0-1 0,0 1 0,0-1 1,1 0-1,-1 1 0,0-1 0,0 0 0,0 0 1,0 0-1,1 0 0,-1 0 0,0-1 1,1 1-1,-1-1 0,1 1 0,0-1 0,-1 1 1,1-1-1,0 0 0,0 1 0,0-1 0,0 0 1,-1-4-1,2 4-2007,0 2-171</inkml:trace>
</inkml:ink>
</file>

<file path=ppt/ink/ink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2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 3328,'0'0'41,"-1"-1"0,1 1 0,0 0 1,-1 0-1,1 0 0,-1-1 0,1 1 0,-1 0 0,1 0 0,-1 0 1,1 0-1,-1 0 0,1 0 0,-1 0 0,1 0 0,-1 0 1,1 0-1,-1 0 0,1 0 0,-1 0 0,1 1 0,0-1 1,-1 0-1,1 0 0,-1 0 0,1 1 0,-1-1 0,1 0 0,0 1 1,-1-1-1,1 0 0,-1 1 0,-4 19 1087,8 42 79,0-39-1252,85 900 1901,-86-908-1828,33 265 375,-22-205-43,37 124 1,-36-166-75,-7-33-70,-1-19-100,-2 2-113,1-1 0,1 1 0,0 0 0,1 0 0,1 1 0,0 0 0,2 1 0,17-24 0,-18 29-3,0 0-1,1 0 1,0 1-1,1 0 1,0 0 0,1 1-1,-1 1 1,1 0-1,1 1 1,-1 0-1,1 1 1,15-4 0,-9 5 34,0 1 1,0 0 0,0 2-1,1 0 1,-1 1 0,0 1-1,0 1 1,1 0 0,-1 2-1,0 0 1,19 7 0,-20-5 2,-2 0 0,1 1-1,-1 0 1,0 1 0,-1 1 0,0 1 0,0 0 0,-1 1 0,0 0 0,-1 1 0,0 1 0,14 18 0,-24-26 8,1 0 1,-1 0-1,0 0 1,0 1-1,-1 0 1,1-1-1,-1 1 0,0 0 1,-1 0-1,0 0 1,0 0-1,0 0 1,0 0-1,-1 7 1,-1-9 11,1-1 0,-1 1 0,0 0-1,-1-1 1,1 1 0,-1 0 0,1-1 0,-1 0 0,0 1 0,0-1 0,0 0 0,-1 0 0,1 0 0,-1 0-1,0-1 1,0 1 0,0-1 0,0 1 0,0-1 0,0 0 0,-1 0 0,1-1 0,-6 3 0,-15 5 136,0-1 0,0-1 0,-1-1 0,0-1 0,-39 3 0,-134-4 320,138-4-414,20 0-109,-116-4-833,156 4 788,0 0-1,-1 0 1,1 0-1,0 0 1,-1 0 0,1 0-1,-1 1 1,1-1 0,0 0-1,-1 0 1,1 0-1,-1 0 1,1 0 0,0 0-1,-1 0 1,1-1 0,0 1-1,-1 0 1,1 0-1,0 0 1,-1 0 0,1 0-1,0-1 1,-1 1 0,1 0-1,0 0 1,-1 0-1,1-1 1,0 1 0,-1 0-1,1-1 1,0 1 0,0 0-1,0 0 1,-1-1-1,1 1 1,0 0 0,0-1-1,0 1 1,0 0 0,-1-1-1,15-8-2719,-3 3 1732,8-12-770</inkml:trace>
</inkml:ink>
</file>

<file path=ppt/ink/ink1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04.3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1 118 2560,'12'-4'2341,"23"-5"3040,22 14-4181,1-2 0,0-3 0,66-8 0,-3 1-453,480-26 42,-349 5-1148,-86-1-3740,-132 22 2051</inkml:trace>
</inkml:ink>
</file>

<file path=ppt/ink/ink1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05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77 208 2944,'54'-58'4617,"-35"35"-3605,2 2 0,30-26 0,-41 40-796,0 0 0,0 1 0,1 0 0,0 0 0,0 1 0,0 1 0,1 0 0,-1 0 0,16-2 0,-21 5-128,0 0 0,0 0 1,0 1-1,0 0 0,0 0 1,0 0-1,0 1 0,1-1 0,-1 1 1,-1 1-1,1-1 0,0 1 0,0 0 1,0 1-1,-1-1 0,0 1 0,1 0 1,-1 1-1,5 3 0,-5-1-25,0-1 0,0 1 0,-1-1 0,1 1 0,-2 1 1,1-1-1,-1 1 0,0-1 0,0 1 0,0 0 0,-1 0 0,0 0 0,-1 0 0,1 0 0,-2 1 0,1 7 0,0-4-24,0 0-1,-1 0 0,-1 1 1,0-1-1,-1 0 1,0 0-1,0 0 0,-1 0 1,-1 0-1,0-1 1,0 1-1,-1-1 0,0 0 1,-1-1-1,0 1 1,-1-1-1,0 0 0,0 0 1,-17 14-1,-43 37 55,-3-3-1,-93 58 0,50-54-326,99-58 179,12-10-74,18-16-92,-5 14 197,5-4-137,1 0-1,33-18 1,-47 29 213,0 0 0,0 0 0,0 1 0,1-1-1,-1 1 1,0 0 0,1 0 0,-1 0 0,0 1 0,1-1 0,-1 1-1,1 0 1,-1 0 0,1 0 0,-1 0 0,1 0 0,-1 1 0,0-1 0,1 1-1,-1 0 1,0 0 0,1 1 0,-1-1 0,5 4 0,-4-1 140,0 0 1,0 1 0,0-1-1,-1 1 1,0 0-1,0 0 1,0 0-1,-1 0 1,0 0 0,2 7-1,-2-6 76,1 0 1,-1 0-1,1 0 1,1 0-1,6 9 0,-8-13-227,0 0-1,0 0 1,0 0 0,1 0-1,-1-1 1,1 1-1,-1-1 1,1 1-1,-1-1 1,1 0-1,0 0 1,0 0 0,-1 0-1,1-1 1,0 1-1,0-1 1,4 0-1,16 0 66,1-1 0,-1-1-1,0-1 1,-1-1 0,41-13-1,110-48-2765,-113 34 206,-7-12-233</inkml:trace>
</inkml:ink>
</file>

<file path=ppt/ink/ink1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09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63 3456,'-4'-4'1664,"13"-5"0,-9 9 1792,9 0-3200,2 0 128,12 0 384,-6 0 128,17-10-1024,-5 1 0,17 2 512,-7 0 0,27-2-512,-15 2 128,15 7-1664,-14 0 0</inkml:trace>
</inkml:ink>
</file>

<file path=ppt/ink/ink1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10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10368,'-14'7'5120,"14"2"-6784,0-9 10751,0 0-9087,5 0 0,4 0-128,0 0 128,2 0-1536,-11 0 0,9-6-1280,10-1 1</inkml:trace>
</inkml:ink>
</file>

<file path=ppt/ink/ink1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10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14 2944,'1'0'180,"-1"0"0,0-1 1,0 1-1,0 0 0,1-1 0,-1 1 0,0 0 1,0-1-1,0 1 0,0-1 0,0 1 1,0 0-1,0-1 0,0 1 0,0-1 0,0 1 1,0 0-1,0-1 0,0 1 0,0-1 1,-1 1-1,1 0 0,0-1 0,0 1 0,0 0 1,0-1-1,-1 1 0,1 0 0,0-1 1,0 1-1,-1 0 0,1-1 0,0 1 0,-1 0 1,1 0-1,0-1 0,-1 1 0,1 0 1,0 0-1,-1 0 0,1 0 0,-1 0 0,1-1 1,0 1-1,-1 0 0,0 0 0,-15 18 2447,-12 39-1671,25-42-606,0 1 1,1 1-1,1-1 1,0 0-1,1 0 1,1 0-1,0 0 1,2 1-1,5 23 1,-4-27-357,-1 0 0,2 0 0,-1 0 0,2-1 0,0 0 1,0 0-1,1 0 0,1-1 0,0 0 0,0 0 0,18 16 0,-24-25-142,0 0 1,1 0-1,-1 0 0,1-1 0,-1 1 0,1-1 0,0 0 0,0 1 0,-1-1 0,1 0 0,0-1 0,0 1 0,0 0 0,0-1 0,0 0 0,0 1 0,0-1 0,4-1 0,2-1-467,-1 0-1,0-1 1,0 0-1,0 0 0,10-7 1,-12 7 357,47-24-2067</inkml:trace>
</inkml:ink>
</file>

<file path=ppt/ink/ink1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11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2560,'0'0'118,"1"0"-1,0 1 1,-1-1 0,1 0-1,0 0 1,0 0 0,-1 0-1,1 0 1,0 0 0,0 0 0,-1 0-1,1 0 1,0 0 0,-1 0-1,1 0 1,0-1 0,0 1-1,-1 0 1,1 0 0,0-1 0,-1 1-1,1-1 1,-1 1 0,1 0-1,0-1 1,-1 1 0,1-1-1,0 0 1,31-13 2741,-6 12-2257,0 1 1,0 1 0,0 2-1,31 5 1,28 1 309,63-7 89,226-29 0,-62 2-1915,-257 29-1539,-39 0 661</inkml:trace>
</inkml:ink>
</file>

<file path=ppt/ink/ink1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1:12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89 118 2944,'24'-10'1967,"42"-24"0,-32 14-781,-11 10-820,1 1 0,0 0 0,0 2 1,1 1-1,32-4 0,-54 9-289,0 0 0,0 1 0,0 0 0,-1 0 0,1 0 0,0 0 0,0 0 0,0 0 0,0 1-1,0 0 1,0-1 0,0 1 0,-1 0 0,1 0 0,0 1 0,-1-1 0,1 0 0,-1 1 0,1 0 0,2 2 0,-2-1 24,0 0 1,-1 1-1,1 0 0,-1-1 1,0 1-1,0 0 0,0 0 1,-1 0-1,1 1 1,-1-1-1,0 0 0,1 5 1,0 12 244,-1 1-1,0-1 1,-2 0 0,-4 29 0,5-49-337,-3 27 160,-2 0 0,0-1-1,-2 1 1,-1-1 0,-1 0 0,-17 33 0,15-39-117,-2-1 0,0 0 1,-1-1-1,-1-1 0,0 0 0,-2-1 1,-35 29-1,32-30-3,0-1 0,-2-1 0,-28 15 1,40-25-59,0 0 1,1 0 0,-1-1 0,-1 0 0,1 0-1,0-1 1,-1-1 0,1 0 0,-1 0 0,-18-2-1,28 1 6,0 0 0,0 0 0,1-1 0,-1 1 0,0 0 0,0-1 0,0 1 0,0-1 0,0 1-1,1-1 1,-1 1 0,0-1 0,0 1 0,1-1 0,-1 0 0,0 0 0,1 1 0,-1-1 0,1 0-1,-1 0 1,1 0 0,-1 1 0,1-1 0,0 0 0,-1 0 0,1 0 0,0 0 0,0 0 0,0 0-1,0 0 1,0 0 0,0 0 0,0 0 0,0 0 0,0 0 0,0 0 0,0 0 0,0 1 0,1-1-1,-1 0 1,1-1 0,15-40-250,-11 33 233,1 1 0,-1 0 0,1 0 0,1 0 0,-1 1 0,2 0 0,10-9 1,-17 15 72,1-1 1,-1 1 0,1 0 0,0 0 0,-1 0-1,1 0 1,0 0 0,0 0 0,0 0 0,0 0 0,0 1-1,0-1 1,0 1 0,0-1 0,0 1 0,0 0 0,0 0-1,0 0 1,0 0 0,0 0 0,0 0 0,0 1 0,0-1-1,0 1 1,0-1 0,0 1 0,0 0 0,0 0-1,0 0 1,0 0 0,-1 0 0,1 0 0,0 0 0,-1 1-1,1-1 1,-1 1 0,1-1 0,-1 1 0,0-1 0,2 4-1,8 12 671,1 0-1,0-1 0,21 20 0,-28-32-582,0 1 0,1 0 0,0-1-1,0 0 1,0-1 0,0 1 0,1-1-1,-1-1 1,1 1 0,0-1 0,0 0 0,0 0-1,11 0 1,7 0 60,1-2 0,-1-1 0,1-1 0,-1-1 0,27-7 0,124-40-547,-138 37-130,90-28-3620,-87 31 1025</inkml:trace>
</inkml:ink>
</file>

<file path=ppt/ink/ink1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3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21 7552,'-5'-20'3712,"10"20"-2944,-5 4 3839,0 4-4735,-5 0 128,-4 11-127,0-3-1,-5 7-640,5 2 0,-2-14-1280,3-2 128</inkml:trace>
</inkml:ink>
</file>

<file path=ppt/ink/ink1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3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434 1 6656,'-11'23'3328,"11"25"-2432,0-32 5119,0 11-5503,-9 15 128,-5 10-128,-18 6 128,-16-2-1408,-9 6 0,-9 0-895,1 2 127,-5-14-896,8 5 128</inkml:trace>
</inkml:ink>
</file>

<file path=ppt/ink/ink1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4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36 1792,'-13'-7'463,"11"6"-197,1 1-1,-1-1 1,1 1 0,0-1-1,0 0 1,-1 1 0,1-1-1,0 0 1,0 0-1,0 0 1,0 0 0,0 0-1,0 0 1,0 0 0,0 0-1,0 0 1,0-1-1,1 1 1,-1 0 0,1-1-1,-1 1 1,1 0-1,-1-1 1,0-2 0,1 4-202,0 5 853,-18 230 5125,3-96-4916,-9 478-380,24-604-1795,-1 0-1,0 1 1,-1-1-1,-7 26 1,5-30-1255</inkml:trace>
</inkml:ink>
</file>

<file path=ppt/ink/ink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3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2432,'1'1'75,"-1"-1"0,0 1 1,1 0-1,-1-1 0,1 1 0,-1 0 0,0-1 0,1 1 1,-1-1-1,1 1 0,0-1 0,-1 1 0,1-1 1,-1 0-1,1 1 0,0-1 0,-1 1 0,1-1 1,0 0-1,0 0 0,-1 1 0,1-1 0,0 0 1,-1 0-1,2 0 0,20 12 1831,5 21-1377,-1 2-1,21 41 1,-16-26-195,49 84 249,-6 2 0,58 152 0,-117-252-492,-2 0-1,-2 1 0,-1 0 0,-2 1 1,-2 0-1,-1 1 0,-2-1 0,-2 0 1,-1 1-1,-2 0 0,-2-1 0,-14 65 1,12-76-27,-32 112 294,32-124-278,0 1-1,-1-1 1,-1-1 0,0 1 0,-1-1 0,-16 20 0,24-32-76,-1-1-1,1 1 1,-1-1-1,1 1 1,-1-1 0,0 1-1,0-1 1,1 0-1,-1 0 1,0 0 0,0 0-1,0 0 1,-3 0-1,5-1-21,-1 1-1,0-1 0,0 0 1,1 0-1,-1 0 0,0-1 1,0 1-1,1 0 0,-1 0 1,0 0-1,1 0 0,-1-1 1,0 1-1,0 0 0,1-1 1,-1 1-1,1 0 0,-1-1 1,0 1-1,1-1 0,-1 1 1,1-1-1,-1 1 0,1-1 1,-1 0-1,0-2-91,-1 1 1,1-1 0,1 0-1,-1 1 1,0-1-1,1 0 1,-1 0-1,1 1 1,0-1-1,0 0 1,0 0 0,0 1-1,1-1 1,-1 0-1,1 0 1,-1 1-1,1-1 1,0 0-1,2-2 1,13-26-1299,8-2-21</inkml:trace>
</inkml:ink>
</file>

<file path=ppt/ink/ink1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4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110 173 2944,'23'-9'1643,"0"-2"-1,0 0 1,-1-2-1,35-26 1,-37 26-1219,1 1 1,0 1-1,1 1 0,0 1 0,1 1 1,0 0-1,0 2 0,33-5 1,-52 11-344,-1-1 0,0 1 0,0-1 1,1 1-1,-1 0 0,0 0 0,1 1 1,-1-1-1,0 1 0,0 0 0,0-1 1,1 1-1,-1 1 0,0-1 0,0 0 1,0 1-1,-1-1 0,1 1 0,0 0 1,-1 0-1,1 0 0,-1 0 1,1 1-1,-1-1 0,0 1 0,0-1 1,0 1-1,0 0 0,-1 0 0,1 0 1,-1 0-1,0 0 0,0 0 0,0 0 1,0 0-1,1 6 0,1 11 77,-1 0 0,-1 0 0,0 0 1,-5 37-1,3-36-137,-1 1-19,0 1-1,-1-1 0,-2 1 1,0-1-1,-1 0 1,-2-1-1,0 0 0,-1 0 1,-1-1-1,-1 0 1,0 0-1,-2-2 1,0 1-1,-32 32 0,20-25-29,-1-2 0,-1 0-1,-1-2 1,-1-1-1,-1-1 1,-1-1-1,-1-2 1,-57 23-1,80-37-48,-1-1-1,1 1 0,-1-1 0,1-1 0,-18 1 0,26-2 49,-1 1 0,1-1 0,-1 0 0,1 0 0,-1 0 0,1 0 0,-1 0 0,1-1 0,-1 1 1,1 0-1,0-1 0,-1 1 0,1-1 0,-1 1 0,1-1 0,0 0 0,0 0 0,-1 1 0,1-1 0,0 0 0,0 0 0,0 0 0,0 0 0,0-1 0,0 1 0,0 0 0,0 0 0,0 0 0,1-1 0,-1 1 0,0 0 0,1-1 0,-1 1 0,1-1 0,0 1 1,-1-1-1,1 1 0,0-1 0,0 1 0,0-1 0,0 1 0,0-1 0,0 1 0,1-3 0,0 1-3,0 0-1,1 0 1,-1 1 0,1-1-1,0 0 1,0 1 0,0-1-1,0 1 1,0 0 0,0 0 0,0 0-1,1 0 1,-1 0 0,1 0-1,0 0 1,-1 1 0,1 0-1,0-1 1,0 1 0,0 0 0,0 0-1,0 1 1,4-1 0,3-2 69,0 1 1,0 1-1,0 0 1,0 0 0,0 1-1,11 1 1,66 19 990,-66-14-667,1-1 0,37 5 1,16-6 10,-24-2-825,93 16 0,-119-10-1637,-6-1-235</inkml:trace>
</inkml:ink>
</file>

<file path=ppt/ink/ink1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5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72 5248,'-15'0'2560,"44"-9"-896,-19 5 2432,5-3-3712,2-5 128,12 4 128,14 0 0,13 0-896,5 1 0,-1 2 512,3 1 0,-8 8-1408,-7-4 0,-16 9-768,-13-6 0</inkml:trace>
</inkml:ink>
</file>

<file path=ppt/ink/ink1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5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3456,'18'6'2671,"-16"-6"-2246,-1 0 0,1 1 1,0-1-1,0 1 0,-1 0 0,1-1 1,-1 1-1,1 0 0,0 0 1,-1 0-1,0 0 0,3 2 0,-3 0-262,0-1 0,0 0 0,0 0 0,0 0 1,-1 1-1,1-1 0,-1 0 0,1 1 0,-1-1 0,0 1 0,0-1 0,0 0 0,0 1 0,-1 2 0,-18 714 5949,19-602-6016,6-45-146,-3-59-546,-1 1 0,-1 0-1,-1 0 1,0 0 0,0 0-1,-4 16 1,1-26-1665,-2-7-171</inkml:trace>
</inkml:ink>
</file>

<file path=ppt/ink/ink1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6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7168,'4'-36'3584,"53"56"-3712,-38-20 5888,10 0-4993,-1 0 129,-1 0 0,7 0 0,3 0-1408,0-4 128,-3 8 256,-5-1 0,-12 10-2303,3-6 127,-20 2-128,4 10 0</inkml:trace>
</inkml:ink>
</file>

<file path=ppt/ink/ink1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6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7680,'23'9'3840,"71"-18"-5248,-51 6 7552,3-8-6144,-3-1 128,5-1-1280,-7 2 128</inkml:trace>
</inkml:ink>
</file>

<file path=ppt/ink/ink1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29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1 650 2816,'0'-1'176,"0"1"-1,1-1 1,-1 0 0,0 0-1,0 0 1,1 1 0,-1-1-1,1 0 1,-1 0 0,1 1-1,-1-1 1,1 0 0,-1 1-1,1-1 1,-1 1 0,1-1-1,0 1 1,0-1 0,-1 1 0,1-1-1,0 1 1,0 0 0,-1-1-1,1 1 1,0 0 0,0 0-1,0-1 1,-1 1 0,1 0-1,0 0 1,0 0 0,0 0-1,1 0 1,-1 0 763,-1 0-107,2 22 1109,6 2-947,8 21-530,-1 0-1,-3 1 1,-1 0 0,-2 1-1,3 82 1,7 214-536,0 1 101,-19-306-96,-1 80-347,20 152-1,-4-168 181,4 105 468,-5-168 27,-12-37-219,-1 1-1,0-1 0,1 1 0,-1 0 1,0-1-1,0 1 0,0 0 1,-1-1-1,1 1 0,-1 0 0,1 0 1,-1 0-1,0 0 0,0 0 0,0 0 1,-1-1-1,1 1 0,-2 5 0,2-8-16,0 1 0,0-1 0,0 1 0,0-1 0,1 1-1,-1-1 1,0 1 0,0-1 0,0 1 0,0-1-1,1 0 1,-1 1 0,0-1 0,0 1 0,1-1-1,-1 1 1,0-1 0,1 0 0,-1 1 0,0-1-1,1 0 1,-1 1 0,0-1 0,1 0 0,-1 0 0,1 1-1,-1-1 1,1 0 0,-1 0 0,1 0 0,-1 0-1,1 0 1,-1 1 0,1-1 0,-1 0 0,1 0-1,-1 0 1,1 0 0,-1 0 0,1-1 0,0 2 2,0-1 0,-1 0 0,1 0 0,0 0 1,0 0-1,-1-1 0,1 1 0,0 0 0,-1 0 0,1 0 1,0 0-1,0-1 0,-1 1 0,1 0 0,0-1 1,-1 1-1,1-1 0,-1 1 0,1-1 0,0 1 0,-1-1 1,1 1-1,-1-1 0,1 1 0,-1-1 0,0 1 1,1-1-1,-1 0 0,0 1 0,1-1 0,-1 0 0,0 0 1,1-1-1,26-133 463,-11 35-27,-4-2-1,-2-134 1,-9 203-421,21-295 321,0 30-364,19-238 67,-20 302 146,-16 198-166,2 2 0,1-1 0,25-66 0,-20 68-65,-2-1-1,-2 0 1,9-52-1,-18 80 19,0 1 0,0-1 0,-1 1 0,0-1 0,0 1 0,0-1 0,-2-5-1,1 6 15,1 1 0,0-1 0,0 1 0,0-1 0,0 1-1,1-1 1,0 1 0,1-10 0,-1 11-26,1-1 0,0 1-1,0 0 1,0 0 0,0-1 0,0 1 0,1 0-1,0 0 1,-1 0 0,1 1 0,0-1-1,0 0 1,1 1 0,3-5 0,-5 7 16,0-1 0,0 0 0,1 0 0,-1 0-1,0 1 1,0-1 0,1 0 0,-1 1 0,0-1 0,1 1 0,-1 0 0,1-1 0,-1 1 0,0 0 0,1 0 0,-1 0 0,1 0-1,-1 0 1,1 0 0,-1 0 0,0 1 0,1-1 0,1 1 0,8 3-4,1 0 0,-1-1 0,1 0 0,0-1 0,-1 0 0,22 0 0,-19-1 6,-1 0 0,0 1-1,0 0 1,0 1 0,21 7-1,-20-6-21,0 0-1,0-1 0,0 0 0,0-1 0,0-1 1,1 0-1,24-3 0,20 3 32,55 4-14,121-10 0,165 2 32,-201 5-64,-80-2 32,225 28 0,-302-23 3,0-3-1,1-1 1,64-7-1,20-1-12,-85 7-14,241 9 176,-190-5-105,0-3 0,110-15 1,-58 3-190,-101 6 142,-31 3 0,0 0 0,1 1 0,-1 1 0,25 2 0,-1 2 34,0-1-1,52-4 0,-31 0-111,-48 1 110,1 0 1,0-1 0,-1-1 0,1 0-1,-1 0 1,1-1 0,-1 0-1,0-1 1,0 0 0,-1 0 0,1-1-1,-1 0 1,0-1 0,10-8-1,-14 7-1471,-10 9 190,-4 3-1438</inkml:trace>
</inkml:ink>
</file>

<file path=ppt/ink/ink1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1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88 204 3840,'0'0'130,"0"-1"1,0 1 0,0 0-1,0 0 1,0 0-1,0 0 1,0-1 0,0 1-1,0 0 1,0 0-1,0 0 1,0 0 0,-1 0-1,1 0 1,0-1-1,0 1 1,0 0 0,0 0-1,0 0 1,0 0-1,-1 0 1,1 0 0,0 0-1,0 0 1,0 0-1,0 0 1,0 0 0,-1-1-1,1 1 1,0 0-1,0 0 1,0 0 0,0 0-1,-1 0 1,1 0-1,0 0 1,0 1 0,0-1-1,0 0 1,-1 0-1,1 0 1,0 0 0,0 0-1,0 0 1,0 0-1,0 0 1,-1 0 0,1 0-1,0 0 1,0 0-1,0 1 1,0-1 0,0 0-1,0 0 1,-1 0-1,-14 11 1905,-13 15-994,25-23-839,-1 1 1,1 0-1,-1 0 0,1 1 1,0-1-1,1 0 1,-1 1-1,1 0 0,0 0 1,0 0-1,0 0 0,1 0 1,0 0-1,0 0 1,0 0-1,1 0 0,-1 9 1,2-10-121,0 0 1,0 1-1,0-1 0,1 0 1,-1 1-1,1-1 0,0 0 1,0 0-1,1 0 1,-1-1-1,1 1 0,0 0 1,0-1-1,0 0 1,0 0-1,1 0 0,-1 0 1,1 0-1,6 3 0,3 1-71,-1 0-1,1-1 0,0 0 0,1-1 0,0-1 0,-1 0 0,1-1 0,0 0 0,1-1 0,-1-1 1,0 0-1,1-1 0,-1 0 0,0-1 0,0-1 0,1-1 0,-1 0 0,26-9 0,-29 9-10,0 0 0,1-2 0,-1 1 0,-1-1 0,1-1 0,13-9 0,-19 11 0,-1 0 0,0-1 0,0 1 0,0-1 0,0 0 0,-1 0 0,0 0 0,0 0 0,0 0 0,-1-1 0,1 1 0,-1-1 0,-1 0 0,3-8 0,-2-1-1,0 1-1,-1 0 1,0-1 0,-1 1-1,-1 0 1,0-1-1,-1 1 1,-1 0-1,-4-15 1,5 20-37,-1 0 0,0 1 1,-1 0-1,1 0 0,-1 0 0,-1 0 1,0 1-1,0 0 0,0 0 0,-1 0 1,0 0-1,0 1 0,-1 0 0,1 0 0,-13-7 1,12 9-47,0 0 1,0 1-1,0-1 1,0 2 0,-1-1-1,1 1 1,-1 0-1,0 0 1,0 1-1,0 0 1,1 1-1,-1 0 1,0 0-1,0 1 1,0-1 0,0 2-1,1-1 1,-1 1-1,0 0 1,1 1-1,0 0 1,-1 0-1,1 0 1,0 1 0,1 0-1,-1 1 1,1-1-1,0 1 1,0 1-1,0-1 1,1 1-1,-1 0 1,-6 11 0,10-15 31,0 0 0,0 1 0,1 0 0,-1-1 0,0 1 0,1 0 0,0 0 0,0 0 0,0 0 0,0 0 0,0 0 0,1 0 0,-1 0 0,1 0 0,0 0 0,0 0 0,0 0 0,0 0 0,1 0 0,-1 1 0,1-1 0,0 0 0,0 0 0,0 0 0,0-1 0,0 1 0,1 0 0,-1 0 0,1-1 0,0 1 0,-1-1 0,1 1 0,5 3 0,4 4-464,1-2-1,0 1 1,0-1-1,1-1 1,23 10-1,-25-12 8,34 19-1411</inkml:trace>
</inkml:ink>
</file>

<file path=ppt/ink/ink1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1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1 1536,'5'2'5824,"-5"7"-5129,1 0 0,0 0 1,0 0-1,1 0 0,0 0 1,4 12-1,0-7-386,1 0-1,1 0 1,0-1 0,1 0 0,11 12 0,-13-16-293,0-1 1,-1 1 0,0 0-1,0 1 1,-1-1 0,0 1-1,-1 0 1,0 1 0,0-1 0,-1 0-1,-1 1 1,0 0 0,0 0-1,-1 0 1,0 0 0,-1 0-1,-1-1 1,1 1 0,-2 0-1,1 0 1,-2 0 0,-4 15 0,4-19 35,-1 1 0,0-1 1,0 1-1,0-1 0,-1-1 1,0 1-1,-1-1 0,1 1 1,-1-2-1,0 1 0,-1-1 1,1 1-1,-1-2 0,0 1 1,-1-1-1,-14 7 0,15-9 32,0 1-1,0-1 1,0 0-1,0 0 1,0-1-1,0 0 1,0 0-1,-1-1 1,1 0-1,0 0 1,-1 0-1,1-1 1,0-1-1,0 1 1,0-1-1,0 0 1,0 0-1,0-1 1,-10-5-1,15 6-187,0 1 0,1 0 0,-1 0-1,0-1 1,0 1 0,1-1-1,-1 1 1,1-1 0,0 0 0,-1 0-1,1 1 1,0-1 0,0 0-1,0 0 1,0 0 0,0 0-1,1-1 1,-1 1 0,1 0 0,-1 0-1,1 0 1,0 0 0,-1-1-1,1 1 1,1 0 0,-1-4 0,5-7-1944</inkml:trace>
</inkml:ink>
</file>

<file path=ppt/ink/ink1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3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2688,'240'12'7777,"-146"-4"-6759,184-9 0,-60-17-735,135-15 245,-316 28-625,101-14-5822,-124 16 4255</inkml:trace>
</inkml:ink>
</file>

<file path=ppt/ink/ink1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4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336 16 2944,'0'0'132,"0"-1"-1,0 0 1,1 1 0,-1-1-1,0 1 1,0-1 0,0 1 0,-1-1-1,1 1 1,0-1 0,0 0-1,0 1 1,0-1 0,0 1 0,-1-1-1,1 1 1,0-1 0,0 1-1,-1-1 1,1 1 0,0-1-1,-1 1 1,1 0 0,-1-1 0,1 1-1,0 0 1,-1-1 0,1 1-1,-1 0 1,1-1 0,-1 1 0,1 0-1,-1 0 1,1-1 0,-1 1-1,0 0 1,-10 20 5728,2-1-6844,-4 4 1660,-2 0 0,-33 39-1,-10 16 690,19-14-263,4 2 0,-38 96 0,68-147-1014,0 0-1,1 0 0,0 1 0,-1 19 1,4-27-97,1 0 0,0 0 1,0-1-1,1 1 0,0 0 1,0 0-1,1 0 1,0-1-1,0 1 0,5 10 1,-5-15 1,0-1 0,0 1 1,0 0-1,1-1 0,-1 0 0,1 0 1,0 1-1,-1-1 0,1-1 1,0 1-1,0 0 0,1-1 0,-1 0 1,0 1-1,0-1 0,0-1 1,1 1-1,-1 0 0,1-1 0,-1 0 1,0 1-1,7-2 0,5 1-18,0-1-1,0-1 1,27-6 0,-12 1-77,185-39-333,-172 40-1579,63 0 0,-79 6-226,-3 0-192</inkml:trace>
</inkml:ink>
</file>

<file path=ppt/ink/ink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3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1 128,'32'19'0</inkml:trace>
</inkml:ink>
</file>

<file path=ppt/ink/ink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3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3712,'25'-5'1792,"59"1"-2304,-60 4 2944,3 0-2432,2 0 0,-1 4-256,-5 1 0,-3-5-512,-6 7 0</inkml:trace>
</inkml:ink>
</file>

<file path=ppt/ink/ink1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4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2176,'-4'15'2038,"0"0"0,1 0 0,-2 23 0,5 94-366,2-65-1235,-2-9 462,0 64-2566,1-123-18,3-10-107</inkml:trace>
</inkml:ink>
</file>

<file path=ppt/ink/ink1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4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3456,'25'-5'6051,"8"3"-4422,66 2-172,0-4 1,110-20 0,-184 20-1501,5-2-974,0 1 0,33 0 1,-50 5-904</inkml:trace>
</inkml:ink>
</file>

<file path=ppt/ink/ink1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5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3456,'2'3'779,"0"0"-1,-1 0 1,1 0 0,0 1-1,-1-1 1,0 1 0,0-1 0,0 0-1,0 1 1,0 4 0,13 65-264,-9-44-252,2 9 570,4 65 1,-11-89-1373,0 0 1,0 0 0,-2 1-1,0-1 1,0-1-1,-1 1 1,-1 0-1,-6 14 1,4-16-1147</inkml:trace>
</inkml:ink>
</file>

<file path=ppt/ink/ink1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5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1 489 3840,'24'-8'2350,"-20"6"-1497,1 1 0,0-1-1,-1 1 1,1 0 0,0 0 0,9 1 0,2-3-510,-1-1 1,1 0 0,-1 0-1,1-2 1,-1 0 0,-1-1-1,1 0 1,21-15 0,-14 5-53,-1-1 1,-1 0 0,0-2-1,-1 0 1,30-44-1,-38 48-277,-1 0 1,-1 0-1,-1-1 0,0 0 0,-1-1 0,-1 0 1,-1 0-1,0 0 0,-1 0 0,-1-1 1,1-32-1,-7 40 436,-4 16-154,-7 23-40,3 17-166,2 1 0,2 0 0,-2 59 0,10 147-474,1-106-1895,-2-127-1177,0-14 1152</inkml:trace>
</inkml:ink>
</file>

<file path=ppt/ink/ink1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6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2048,'1'1'174,"0"0"1,0 0-1,0 0 1,0-1-1,0 1 1,1 0-1,-1-1 1,0 1-1,0-1 1,1 1-1,-1-1 1,0 1-1,1-1 1,-1 0-1,1 0 1,-1 0-1,0 0 1,1 0-1,-1 0 1,0 0-1,1 0 1,-1-1-1,1 1 1,-1 0-1,2-2 1,31 1 2498,22 5-1305,97-4 0,-133-1-840,62-5 945,109-23 0,-61 8-408,-65 10-648,66-8 689,-117 18-1342,0 0 0,1 1 0,-1 1 1,1 0-1,-1 1 0,22 5 0,-19 1-3625,-13 0 1557</inkml:trace>
</inkml:ink>
</file>

<file path=ppt/ink/ink1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7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1 3584,'-3'-1'8442,"3"6"-5244,-6 6-3916,-84 132 4316,68-102-3207,-2-2 1,-2 0-1,-46 52 0,33-52-181,22-25-127,2 2-1,0 0 1,0 1 0,2 0 0,0 1-1,-13 25 1,25-41-78,0 0 1,0-1-1,0 1 1,0 0-1,1 0 0,-1 0 1,1 0-1,-1 1 0,1-1 1,0 0-1,0 0 0,0 0 1,0 0-1,0 0 1,0 0-1,1 0 0,-1 0 1,1 0-1,-1 0 0,1 0 1,0 0-1,0 0 0,0 0 1,1 2-1,1-1-2,0 0 0,0 0 0,0-1 0,0 1 0,1-1 0,-1 0-1,0 0 1,1 0 0,0-1 0,-1 1 0,1-1 0,4 1 0,12 3-29,1-2 0,-1 0 0,1-1 1,20-2-1,28-3-418,72-13 1,1-1-5710,-119 14 3828</inkml:trace>
</inkml:ink>
</file>

<file path=ppt/ink/ink1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7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1 3840,'-22'59'7591,"4"7"-3680,9-28-3442,2 1 0,1 0 0,3 1-1,1-1 1,1 1 0,8 57-1,-8-71-592,-1-20-1185,1-14-1652,1-2 636</inkml:trace>
</inkml:ink>
</file>

<file path=ppt/ink/ink1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9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3072,'0'-5'1536,"33"-2"640,-20 3 512,6 1-2176,1-6 0,-2-2 256,10 6 0,6 1-1024,3 1 0,6-1 640,3 4 128,0-3-896,2 3 128,-5-6-1280,-6 6 0</inkml:trace>
</inkml:ink>
</file>

<file path=ppt/ink/ink1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39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4864,'48'4'2432,"12"-28"-2560,-31 15 3456,13 2-3456,10-9 0,5 6-2432,-6 1 0</inkml:trace>
</inkml:ink>
</file>

<file path=ppt/ink/ink1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40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3 547 2560,'-3'-3'3270,"13"8"660,4 7-1382,-3 5-3422,5 36 2398,13 75 1,6 24-563,92 173-308,-61-168-1137,-61-145 355,-4-7-150,0-8-53,3-25-84,7-16 240,-2 0 1,-1 0 0,1-47-1,-4-136 105,-5 196 70,-10-323-114,8 299 206,-6-332 1082,8 386-1174,0 0 0,0 0 0,0-1 0,1 1 0,-1 0 0,0 0 0,0 0 0,1 0 0,-1 0 0,1 0 0,-1 0 0,1 0 0,-1 0 0,1 0 0,0 0 0,-1 0 0,1 1 0,0-1 0,0 0 0,0 0 0,0 1 0,-1-1 0,1 0 0,0 1 0,0-1 0,0 1 0,0-1 0,0 1 0,1 0 0,-1-1 0,0 1 0,0 0 0,0 0 0,0 0 0,0 0 0,2 0 0,3-1 0,5-3 32,0 1 1,0 1 0,0 0-1,0 0 1,0 1-1,22 1 1,10-2-133,119 0 559,0-1 106,172-18-199,20-1-221,-321 18-299,44-3 263,-30 14-2858,-37-4 808</inkml:trace>
</inkml:ink>
</file>

<file path=ppt/ink/ink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4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 5760,'41'4'2816,"96"-17"-4224,-99 6 5504,4-5-5504,-8 5 128,18 1-1536,-15 6 128</inkml:trace>
</inkml:ink>
</file>

<file path=ppt/ink/ink1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41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44 2304,'-8'-39'4629,"4"35"-1726,2 12-1715,-1 13-1012,15 158 2895,-4-113-2652,-3 91 0,-6-137-408,0 0 0,-2 0 1,0 1-1,-1-2 0,-2 1 0,0-1 1,0 1-1,-18 31 0,12-34-14,6-8-1685,21-14-674,8-6 549</inkml:trace>
</inkml:ink>
</file>

<file path=ppt/ink/ink1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41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230 147 3328,'0'-1'173,"0"1"0,0-1-1,0 1 1,0-1 0,0 1 0,0-1 0,0 1 0,0-1 0,-1 1-1,1 0 1,0-1 0,0 1 0,0-1 0,-1 1 0,1-1 0,0 1-1,-1 0 1,1-1 0,0 1 0,-1 0 0,1-1 0,0 1 0,-1 0-1,1-1 1,-1 1 0,1 0 0,-1 0 0,1 0 0,-1-1-1,1 1 1,0 0 0,-1 0 0,1 0 0,-1 0 0,1 0 0,-1 0-1,1 0 1,-1 0 0,1 0 0,-1 0 0,0 0 0,-20 17 2753,14-9-2762,2 0 0,-1 0 1,1 0-1,-6 12 1,7-7-51,0 0 1,1 0 0,0 0 0,1 0 0,0 1 0,1-1 0,1 1 0,0-1 0,1 1 0,0-1 0,1 1 0,1-1 0,0 0-1,1 0 1,0 0 0,1-1 0,0 1 0,1-1 0,0 0 0,1 0 0,1-1 0,0 0 0,0-1 0,1 1 0,0-2 0,1 1-1,0-1 1,0-1 0,1 0 0,19 11 0,-19-13-38,1-1-1,-1-1 1,1 0-1,0 0 1,0-1-1,1-1 1,-1 0-1,0 0 1,1-2-1,-1 1 1,15-2-1,-18 0-54,-1-1-1,1 0 0,-1 0 1,0 0-1,0-1 0,1 0 0,-2-1 1,1 0-1,0 0 0,-1 0 1,0-1-1,0-1 0,0 1 0,-1-1 1,1 0-1,-1 0 0,5-8 0,-1 0-29,-1 0 1,-1-1-1,0 0 0,-1 0 0,0-1 0,-1 0 0,-1 0 0,-1 0 0,0 0 0,-1-1 0,-1 0 0,0 0 0,-1 0 0,-1 1 0,-4-26 0,3 30-8,-1 0-1,-1 1 0,0-1 0,0 1 0,-1 0 0,-1 0 0,0 0 0,0 1 0,-1 0 0,0 0 0,-1 0 0,0 0 0,-1 1 0,0 1 0,0-1 1,-1 1-1,0 1 0,0-1 0,-1 1 0,0 1 0,0 0 0,0 1 0,-15-6 0,7 4 13,-1 1 0,0 1 0,0 1 0,0 0 1,-1 2-1,1 0 0,-1 1 0,0 1 0,1 1 0,-1 0 0,-25 6 0,33-4-118,-1 0 0,1 1 0,0 1 0,0-1-1,0 2 1,1 0 0,0 0 0,0 1 0,0 0 0,1 1-1,0 1 1,0-1 0,1 1 0,1 1 0,-1 0 0,1 0-1,1 0 1,-7 14 0,7-12-395,1 1 0,1 0-1,-5 16 1,-2 41-1680</inkml:trace>
</inkml:ink>
</file>

<file path=ppt/ink/ink1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42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2048,'2'1'275,"-1"-1"-1,1 1 1,-1 0-1,1 0 1,-1-1-1,1 1 1,-1-1-1,1 1 1,0-1 0,-1 0-1,1 0 1,-1 0-1,1 1 1,0-2-1,-1 1 1,1 0 0,0 0-1,-1 0 1,3-1-1,20 1 613,7 4-421,0-2-1,0-1 0,1-1 0,54-8 0,37 0 559,549 8 2645,-223 13-3498,-389-14-274,-31-1-18,1 2 1,-1 1 0,0 1 0,54 12 0,-75-12-186,1 0 1,-1-1-1,0 1 1,0-2-1,0 1 1,1-1-1,-1-1 1,0 1 0,0-2-1,0 1 1,0-1-1,0 0 1,0 0-1,0-1 1,0 0-1,-1-1 1,1 0 0,-1 0-1,0 0 1,-1-1-1,12-10 1,-17 15 244,-1-1 0,1 0 0,-1 1 0,1-1-1,-1 0 1,0 0 0,1 0 0,-1 1 0,0-1 0,0 0 0,1 0 0,-1 0 0,0 0 0,0 0 0,0 1 0,0-1 0,0 0 0,0 0 0,0 0 0,0 0 0,-1 0 0,1 0-1,0 1 1,0-1 0,-1 0 0,1 0 0,-1 0 0,0 0 0,-4-1-856</inkml:trace>
</inkml:ink>
</file>

<file path=ppt/ink/ink1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43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178 245 3328,'33'-23'6333,"15"-17"-3367,3-3-2708,-19 21 41,0 2-1,1 1 1,1 2 0,1 1-1,1 2 1,38-10 0,-71 23-282,0 0 0,0 0 0,0 0 0,1 0 0,-1 1 0,0-1 1,1 1-1,-1 0 0,0 0 0,1 0 0,-1 1 0,0-1 0,1 1 0,-1-1 1,0 1-1,0 0 0,6 3 0,-7-2 8,0-1 1,0 1-1,0 0 1,0 0-1,0 0 1,0 1-1,0-1 1,0 0-1,-1 1 0,0-1 1,1 1-1,-1-1 1,0 1-1,0 0 1,0 0-1,0 4 1,1 2 29,-2 0 1,1 0-1,-1 1 1,0-1-1,-1 0 1,0 0 0,-1 0-1,0 0 1,0 0-1,-1 0 1,-5 13-1,-11 16 109,-2-1-1,-1-1 0,-2-1 0,-1-2 0,-2 0 0,-1-1 0,-1-2 0,-2-1 0,-1-1 0,-1-2 0,-1-1 0,-2-2 0,-67 34 0,57-34-106,34-15-23,-1-1 0,-1-1 0,0 0 0,1 0 0,-2-1 0,1-1 0,-1 0 0,-17 1 0,31-5-50,1 0 0,0 1 1,0-1-1,0 0 0,0 0 1,-1 0-1,1 0 0,0 0 1,0 0-1,0 0 0,0 0 1,-1 0-1,1 1 0,0-1 0,0 0 1,0 0-1,-1 0 0,1 0 1,0 0-1,0 0 0,0 0 1,-1 0-1,1-1 0,0 1 1,0 0-1,0 0 0,-1 0 1,1 0-1,0 0 0,0 0 0,0 0 1,0 0-1,-1 0 0,1-1 1,0 1-1,0 0 0,0 0 1,0 0-1,0 0 0,-1 0 1,1-1-1,0 1 0,0 0 1,0 0-1,0 0 0,0 0 0,0-1 1,0 1-1,0 0 0,0 0 1,0 0-1,0-1 0,0 1 1,0 0-1,0 0 0,0 0 1,0-1-1,0 1 0,0 0 1,0 0-1,15-11-329,26-9 47,-35 18 398,-1 0 0,1 0 0,0 0 0,0 1 0,1 0 0,-1 1 0,0-1 0,0 1 0,0 0 0,0 0 0,1 1 0,-1 0 0,0 0 0,0 1 0,0-1 0,0 1 0,-1 1 0,1-1 0,0 1 0,-1 0 0,0 0 0,0 0 0,0 1 0,0 0 0,0 0 0,-1 0 0,1 1 0,-1-1 0,0 1 0,-1 0 0,5 7 0,-3-5 18,0 0-1,1-1 1,-1 0 0,1 0 0,0-1 0,1 0 0,-1 0-1,1 0 1,0-1 0,0 1 0,1-2 0,-1 1 0,1-1 0,0 0-1,0-1 1,0 0 0,0 0 0,0-1 0,0 0 0,1 0-1,11-1 1,3 0 79,-1-2-1,1 0 1,-1-1-1,1-1 1,-1-1-1,37-13 1,-16 3-131,-28 10-734,-1 0 0,1 0 1,-1-1-1,0-1 0,-1 0 0,25-18 1,3-10-2299</inkml:trace>
</inkml:ink>
</file>

<file path=ppt/ink/ink1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3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728 103 4224,'10'-38'3268,"-9"36"-2892,1-1-1,-1 1 0,0-1 0,0 1 0,-1-1 1,1 1-1,0-1 0,-1 0 0,1 1 1,-1-1-1,0 0 0,0 1 0,0-1 1,0 0-1,-1 0 0,1 1 0,-1-1 0,0 1 1,-1-4-1,2 5-335,-1 0 0,0 0-1,1 1 1,-1-1 0,0 0 0,0 1 0,0-1 0,0 1 0,1-1-1,-1 1 1,0-1 0,0 1 0,0 0 0,0 0 0,0-1 0,0 1-1,0 0 1,0 0 0,0 0 0,0 0 0,0 0 0,0 0 0,0 0-1,0 0 1,0 0 0,0 1 0,0-1 0,-2 1 0,-36 14 652,27-10-215,-36 15 88,-48 12 1,7-7-255,51-13-147,-62 11 1,77-20-24,1 1 0,-1 1 0,1 1 0,-29 12 0,45-16-109,1 1 1,-1 0-1,0 0 1,1 0-1,0 0 1,0 1-1,0 0 1,0 0-1,0 0 0,1 1 1,0 0-1,0-1 1,0 1-1,1 1 1,-1-1-1,1 0 1,1 1-1,-1 0 0,1 0 1,-3 9-1,5-13-18,-1 1 0,1-1 0,0 0-1,0 1 1,0-1 0,0 0 0,1 1-1,-1-1 1,1 0 0,-1 1 0,1-1-1,0 0 1,0 0 0,0 1 0,0-1-1,0 0 1,0 0 0,0 0 0,3 2-1,0 1 14,1-1 1,-1 0-1,1-1 0,0 1 0,0-1 0,0 0 0,9 4 1,7 1 39,1 0 0,-1-2 1,24 4-1,-42-9-61,99 22 250,-1 5 0,-1 4 0,180 85 0,-261-107-139,-1 1-1,0 0 1,-1 2-1,0 0 1,-1 1 0,-1 0-1,19 23 1,-28-30-43,-1 1 0,0 0-1,0 0 1,0 1 0,-1-1 0,0 1 0,-1 0 0,4 12 0,-6-15-35,0 0-1,-1 0 1,1 0-1,-1-1 1,0 1-1,-1 0 1,1 0 0,-1-1-1,0 1 1,-1 0-1,1-1 1,-1 1-1,0-1 1,-5 10-1,-6 2 77,-1 1 0,0-2-1,-1 0 1,0 0 0,-2-2-1,1 0 1,-31 18 0,23-17 7,-1-1 0,-1-1 1,0-2-1,-29 9 1,52-19-117,-27 8 97,0 0-1,-1-3 0,0 0 1,-1-2-1,1-1 1,-1-2-1,1-1 0,-1-1 1,-46-8-1,62 5-66,-1 0 0,0-1 0,1-1 0,0-1 0,1 0 0,-1-1 0,1 0 0,1-2 0,0 0-1,-19-16 1,10 5-533,1-1 0,2-1 0,0 0 0,-32-52 0,47 68-674,6 7 1085,-1 0 1,0 0-1,0 0 1,0 0-1,0 0 1,0 0-1,1 0 1,-1 0-1,0 0 1,0 0-1,0 0 1,0 0-1,0 0 1,1 0-1,-1 0 1,0 0-1,0-1 0,0 1 1,0 0-1,0 0 1,0 0-1,0 0 1,1 0-1,-1 0 1,0 0-1,0 0 1,0-1-1,0 1 1,0 0-1,0 0 1,0 0-1,0 0 1,0 0-1,0 0 1,0-1-1,0 1 1,0 0-1,0 0 1,0 0-1,0 0 1,0 0-1,0-1 1,0 1-1,0 0 1,0 0-1,0 0 0,0 0 1,0 0-1,0-1 1,0 1-1,0 0 1,0 0-1,0 0 1,3 0-484,7 0-2758</inkml:trace>
</inkml:ink>
</file>

<file path=ppt/ink/ink1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3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50 258 4352,'1'-3'422,"0"0"1,0 0-1,0 0 0,0 0 1,0 0-1,0 0 1,1 1-1,-1-1 0,1 1 1,0-1-1,0 1 1,0-1-1,0 1 0,0 0 1,0 0-1,0 0 1,1 0-1,-1 1 0,1-1 1,0 1-1,-1-1 1,1 1-1,0 0 0,0 0 1,3-1-1,9-1 157,1 0 0,-1 1-1,1 1 1,17 1 0,-20 0-126,0 0 1,0-1-1,0 0 1,0-1-1,15-4 1,-23 3-338,0 1 0,0-1 1,0 0-1,0 0 0,0-1 0,0 1 1,-1-1-1,0 0 0,0 0 1,0 0-1,0-1 0,0 0 1,-1 1-1,0-1 0,0 0 1,3-9-1,-5 11-85,0 0-1,0 1 1,-1-1 0,1 0 0,-1 0-1,1 0 1,-1 0 0,0 0-1,0 0 1,-1 1 0,1-1 0,0 0-1,-1 0 1,0 0 0,0 0 0,0 1-1,0-1 1,0 0 0,0 1 0,-1-1-1,1 1 1,-1-1 0,0 1 0,1 0-1,-1 0 1,0 0 0,-1 0 0,1 0-1,0 0 1,0 0 0,-1 1 0,1-1-1,-1 1 1,0 0 0,1 0 0,-4-1-1,-1-2 2,0 1-1,0 1 0,0 0 0,0 0 0,0 0 1,-1 1-1,1-1 0,-1 2 0,1-1 1,-1 1-1,1 1 0,-1-1 0,1 1 1,-1 0-1,1 1 0,0 0 0,0 0 1,0 1-1,0 0 0,0 0 0,0 0 0,1 1 1,-1 0-1,1 0 0,0 1 0,0-1 1,-7 9-1,-1 4 35,1 0 0,1 1 0,1 0 0,0 1 1,1 0-1,1 1 0,1 0 0,1 0 0,-8 37 0,12-38 2,0-1-1,1 1 1,1 0-1,1 0 1,3 34 0,-2-45-50,1-1 0,0 1 0,0-1 1,0 0-1,1 0 0,0 0 1,0-1-1,1 1 0,0-1 1,0 1-1,1-1 0,8 9 0,-4-7 33,0 1-1,0-2 1,1 1-1,1-2 0,-1 1 1,1-1-1,13 5 1,-2-3-486,0 0 0,0-2 0,0-1 0,0 0 1,1-2-1,0-1 0,40 0 0,-49-3-262,-1-1 1,1 0-1,0-1 0,-1 0 0,1-1 0,-1-1 0,0 0 0,20-11 0,30-14-2630</inkml:trace>
</inkml:ink>
</file>

<file path=ppt/ink/ink1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6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127 203 3584,'3'9'6152,"-1"4"-4518,-8 6 375,4-16-1821,0 1-1,1 0 1,0 0-1,0 0 1,0 0-1,1 0 1,-1 0-1,1 1 1,0-1-1,0 0 1,0 0-1,1 0 1,-1 0-1,3 6 1,2 4 11,1 0 1,0 0 0,1-1-1,1 0 1,0 0 0,0-1 0,2 0-1,-1-1 1,1 0 0,1 0 0,0-1-1,1-1 1,0 0 0,0 0 0,1-1-1,17 8 1,-12-7-271,1 0-1,0-2 1,1 0-1,0-1 1,0-1 0,0-1-1,1-1 1,-1 0-1,1-2 1,-1 0 0,38-5-1,-47 2 105,1 0-1,0-1 1,-1-1-1,0 0 1,1-1 0,-2 0-1,1-1 1,0 0-1,-1 0 1,-1-1 0,1 0-1,-1-1 1,0 0-1,0-1 1,12-16 0,-10 10 192,0-1 0,-1 0 0,-1-1 0,-1 1 0,0-2 1,-1 1-1,-1-1 0,-1 0 0,4-23 0,-8 34-149,0-1-1,0 1 0,-1-1 1,0 1-1,-1-1 0,0 1 0,0-1 1,0 1-1,-1-1 0,0 1 1,0 0-1,-1 0 0,0 0 0,-1 0 1,1 1-1,-8-10 0,6 8-29,0 0-1,-1 1 0,1-1 0,-2 1 1,1 1-1,-1-1 0,0 1 1,0 0-1,-1 1 0,0 0 0,0 0 1,0 1-1,-1 0 0,1 0 1,-10-2-1,3-1-2,1 2-14,0 0-1,-1 1 1,1 0 0,-1 1-1,0 1 1,0 0-1,0 1 1,1 1-1,-1 0 1,0 1 0,0 1-1,-18 4 1,20-4-17,-13 2-12,-1 2 0,0 1 0,1 1 0,1 1 0,-1 1 0,1 1 0,-28 18 0,31-16-76,0 0-1,1 2 0,0 0 1,1 1-1,-18 20 1,31-29-182,0 0 0,1 1 0,1-1 0,-1 1 0,1 0 0,0 1 0,1-1 0,0 1 0,0 0 0,1 0 0,0 0 0,1 1 1,0-1-1,0 1 0,0 13 0,2 25-2707</inkml:trace>
</inkml:ink>
</file>

<file path=ppt/ink/ink1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6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4608,'1'-13'5722,"3"34"-2442,-1 59-139,9 43-3022,-4-44 802,35 241 1661,20-20-2563,-9-102-5030,-45-170 2430</inkml:trace>
</inkml:ink>
</file>

<file path=ppt/ink/ink1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7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1 208 6272,'0'0'71,"0"0"-1,0 0 1,0 1 0,0-1 0,0 0-1,0 1 1,0-1 0,0 0 0,0 1-1,0-1 1,0 0 0,0 1 0,0-1-1,0 0 1,0 1 0,0-1 0,0 0-1,1 0 1,-1 1 0,0-1 0,0 0-1,0 1 1,0-1 0,1 0 0,-1 0-1,0 0 1,0 1 0,1-1 0,-1 0-1,0 0 1,0 0 0,1 1 0,-1-1-1,0 0 1,0 0 0,1 0 0,-1 0-1,0 0 1,1 0 0,-1 0 0,0 1-1,1-1 1,-1 0 0,0 0 0,1 0-1,-1 0 1,0 0 0,0-1 0,1 1-1,-1 0 1,1 0 187,0 0 0,0 0-1,0 0 1,0 0 0,0 0 0,-1 0 0,1 1-1,0-1 1,0 0 0,0 0 0,0 1 0,-1-1-1,1 0 1,0 1 0,0-1 0,-1 1 0,1-1-1,0 1 1,-1-1 0,1 1 0,0 0 0,29 35 1333,-20-23-1449,0 1 1,2-2-1,-1 1 0,1-2 1,1 1-1,0-2 0,1 0 1,0 0-1,0-1 0,22 9 1,-18-10 26,-6-2 30,-1-1 0,1-1 1,0 0-1,0 0 1,21 2-1,-13-5 57,0-1 0,0-1 1,0 0-1,0-2 0,0 0 0,0-2 1,-1 0-1,31-12 0,-38 12-81,1-1 0,-1 0 0,0-1 0,-1 0 0,1-1 1,-1 0-1,-1 0 0,0-1 0,0-1 0,-1 0 0,0 0 0,0-1 0,12-22 0,-18 29-143,-1-1 0,1 0 0,-1 1-1,-1-1 1,1 0 0,-1 0 0,1 0 0,-2 0-1,1-1 1,0 1 0,-1 0 0,0 0 0,0 0-1,-1-1 1,0 1 0,1 0 0,-2 0-1,-2-10 1,0 8-15,0-1-1,-1 1 0,0 0 1,0 0-1,0 0 1,-1 1-1,0 0 0,-1 0 1,-12-9-1,5 5-46,-1 1-1,1 0 0,-1 1 1,-1 1-1,0 1 0,0 0 1,0 1-1,0 0 0,-1 2 1,0 0-1,0 1 0,0 0 1,0 1-1,0 1 0,-27 4 1,34-3-37,-1 0 0,1 1 0,0 1 1,-1-1-1,1 2 0,1-1 0,-1 1 1,0 1-1,-11 7 0,16-8-127,-1 0-1,0 0 1,1 1 0,0-1-1,0 1 1,0 0-1,1 1 1,0-1-1,0 1 1,0 0-1,1 0 1,0 0 0,0 1-1,-3 10 1,5-13-50,0 0 0,0 0 0,1-1 0,-1 1 1,1 0-1,0 0 0,0 0 0,1 0 0,-1 0 1,1 0-1,0 0 0,0-1 0,0 1 0,0 0 1,1-1-1,-1 1 0,1-1 0,0 1 0,0-1 1,4 5-1,18 28-2849</inkml:trace>
</inkml:ink>
</file>

<file path=ppt/ink/ink1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7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7680,'-1'1'332,"0"0"-1,0 0 1,1 1 0,-1-1 0,0 0 0,1 1 0,-1-1-1,1 1 1,0-1 0,-1 1 0,1-1 0,0 1 0,0-1-1,0 0 1,0 1 0,0-1 0,0 1 0,1-1-1,-1 1 1,1 1 0,7 47 4220,-3-23-4553,46 266 897,-21-5-42,-25-224-803,-1-9 39,2-1-1,25 103 1,-30-155-76,-1 1 0,1-1 0,0 0 0,0 1 0,0-1 0,0 0 0,0 1 1,1-1-1,-1 0 0,1 0 0,-1 0 0,1 0 0,0 0 0,0-1 0,2 3 0,-3-4-7,0 1-1,-1-1 0,1 0 0,0 0 0,-1 0 0,1 0 0,0 0 0,0 0 0,-1 0 1,1 0-1,0 0 0,-1 0 0,1 0 0,0 0 0,-1-1 0,1 1 0,0 0 0,-1 0 1,1-1-1,-1 1 0,1-1 0,0 1 0,-1 0 0,1-1 0,19-28 106,-8 3 23,1 1-1,1 1 1,1 0-1,1 1 1,21-23-1,-33 41-72,1 0 0,0 0 0,0 0-1,1 0 1,-1 1 0,1 0 0,0 0 0,0 0 0,0 1 0,1 0-1,-1 0 1,1 1 0,0-1 0,-1 2 0,1-1 0,0 1 0,0 0-1,0 0 1,0 1 0,0 0 0,1 0 0,-1 0 0,0 1 0,0 0-1,0 1 1,-1 0 0,10 3 0,-2 3 34,-1 0 1,0 2-1,0-1 1,21 22-1,-11-10-151,-13-13 49,71 68-13,-73-68 22,0 1 0,-1 0 0,0 1 0,-1-1 0,0 1 0,0 1 0,5 12 1,-11-21 12,1 1 0,0-1 0,-1 1 0,1-1-1,-1 1 1,1 0 0,-1-1 0,0 1 0,0-1 0,-1 1 0,1-1 0,0 1 0,-1-1 0,0 1 0,1-1 0,-1 1 0,0-1 0,0 0 0,0 1 0,-1-1 0,1 0 0,0 0 0,-1 0 0,0 0 0,1 0 0,-1 0 0,0 0 0,0-1 0,0 1 0,0-1 0,-3 2 0,-6 4 80,0-1 0,-1-1 0,0 0 0,-22 6 0,29-10-85,-64 16 236,0-2 0,-96 6-1,146-19-260,6 0-251,0-1 1,0-1 0,-24-2 0,31 1-204,1 0 0,0 0 0,0 0 0,0-1 0,0 0 0,1 0 1,-8-4-1,-8-4-2754</inkml:trace>
</inkml:ink>
</file>

<file path=ppt/ink/ink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4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0 278 2944,'15'73'5504,"-14"-55"-5348,1 0 0,1-1 0,1 1 0,0-1 0,1 0 0,1 0 0,0-1 1,2 1-1,14 24 0,-17-33-101,1-1 0,0 1 1,0-1-1,1-1 0,0 1 0,0-1 1,0 0-1,1-1 0,0 0 1,0 0-1,0 0 0,1-1 0,-1-1 1,1 1-1,0-1 0,0-1 0,0 0 1,0 0-1,19 1 0,-8-3-7,0-1-1,0-1 1,0 0-1,0-2 1,0 0-1,-1-1 0,0-2 1,0 1-1,0-2 1,-1-1-1,28-17 1,-31 17 4,0-1 0,-1 0 1,0-1-1,-1-1 0,0 0 0,-1 0 1,0-2-1,-1 1 0,-1-2 0,0 1 1,-1-1-1,0-1 0,9-24 1,-15 30-19,0 0 1,-1 0 0,0-1-1,-1 0 1,0 1 0,0-1-1,-1 1 1,-1-1 0,0 0-1,0 1 1,-1-1 0,0 1-1,-1 0 1,0 0 0,-1 0-1,0 0 1,-1 0 0,1 1-1,-2 0 1,0 0 0,0 0-1,0 1 1,-1-1 0,0 2-1,-1-1 1,-11-9 0,5 6-33,0 1 1,-1 0 0,0 0 0,0 2 0,-1 0 0,0 1-1,-1 0 1,1 1 0,-1 1 0,0 1 0,-1 0 0,1 1-1,-1 1 1,1 1 0,-22 1 0,12 2-80,0 2 0,1 0-1,0 2 1,-35 12 0,53-16 47,0 1 0,0 0-1,1 1 1,-1-1 0,1 2 0,0-1 0,0 1-1,0 0 1,1 0 0,0 0 0,0 1-1,0 0 1,1 1 0,0-1 0,0 1 0,1 0-1,-1 0 1,-2 8 0,5-11 16,1 0 0,0 0 1,0 0-1,1 1 0,-1-1 0,1 0 1,0 0-1,0 0 0,1 1 0,-1-1 1,1 0-1,0 0 0,0 0 0,0 0 0,0 0 1,1 0-1,0 0 0,0 0 0,0-1 1,0 1-1,0-1 0,1 1 0,0-1 1,-1 0-1,1 0 0,0 0 0,1 0 0,-1-1 1,0 1-1,1-1 0,6 4 0,2 0-8,0 0 0,0-1 0,0 0 0,1-1 0,-1 0 0,1-1 0,0-1 0,0 0 0,14 0 0,-4-2-30,-1-1 1,1-1 0,0-2 0,39-10 0,87-37-138,-72 23 15,-47 16 123,-24 8 41,0 1 0,1 0 1,-1 1-1,1 0 0,0 0 0,0 0 0,0 1 0,0 0 1,7 0-1,-13 1 13,0 1 1,0-1-1,0 0 1,0 1-1,0-1 0,0 1 1,0-1-1,0 1 1,0 0-1,0-1 1,-1 1-1,1 0 1,0 0-1,0 0 1,-1 0-1,1-1 1,-1 1-1,1 0 0,-1 0 1,1 0-1,-1 0 1,1 0-1,-1 0 1,0 0-1,1 1 1,-1-1-1,0 0 1,0 0-1,0 0 1,0 0-1,0 0 0,0 0 1,0 2-1,-6 46 204,4-34-147,-1 1 21,2 1 1,1-1-1,0 1 1,1-1-1,0 1 0,1-1 1,1 0-1,1 0 1,0 0-1,1 0 1,12 24-1,-12-31-30,0 0 0,1-1 0,0 0 0,0 0 0,1 0 0,0-1 0,0 0 0,1 0 0,0-1 0,0 0 0,0 0 0,1-1 0,0 0 0,0-1 0,0 1 0,1-2 0,-1 0 0,1 0 0,0 0 0,11 0 0,11 1-1321,50-1 1,-44-5-288</inkml:trace>
</inkml:ink>
</file>

<file path=ppt/ink/ink1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8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7552,'1'0'100,"-1"0"1,0-1-1,0 1 1,0 0 0,0 0-1,0-1 1,0 1-1,1 0 1,-1 0-1,0-1 1,0 1 0,0 0-1,1 0 1,-1-1-1,0 1 1,0 0-1,1 0 1,-1 0 0,0 0-1,0 0 1,1-1-1,-1 1 1,0 0-1,0 0 1,1 0-1,-1 0 1,0 0 0,1 0-1,-1 0 1,0 0-1,0 0 1,1 0-1,-1 0 1,0 0 0,1 0-1,-1 0 1,0 0-1,0 0 1,1 0-1,-1 1 1,0-1 0,1 0-1,-1 0 1,0 0-1,0 0 1,0 1-1,1-1 1,-1 0-1,0 0 1,0 0 0,1 1-1,-1-1 1,0 1-1,9 26 4030,0 58-243,-6-54-4407,34 261 814,52 317 436,-82-583-504,-6-44 133,1-13-48,0 19-181,2 1 0,-1-1 0,2 1-1,-1 0 1,2 0 0,-1 0 0,2 1 0,-1 0-1,1 0 1,1 0 0,9-9 0,-9 10-49,1 1 1,0 0-1,0 1 0,1 0 1,-1 0-1,2 1 1,-1 0-1,0 0 1,1 1-1,0 1 1,1 0-1,-1 1 1,1 0-1,-1 0 1,1 1-1,0 1 1,0 0-1,-1 1 1,18 1-1,-13 0-64,0 1-1,0 1 1,-1 0-1,1 1 1,-1 0-1,0 1 1,0 1-1,-1 1 1,0 0-1,0 1 1,0 0-1,-1 1 1,0 0-1,14 15 1,-9-5-45,-1 1 1,0 1 0,13 22-1,-23-31 31,1 1 0,-2 0 0,0 0 0,0 0 0,-1 1 0,-1 0 1,4 17-1,-8-28 1,-1 0 1,1 1-1,-1-1 1,1 1 0,-1-1-1,0 0 1,0 0 0,0 1-1,-1-1 1,1 0 0,-1 0-1,0 0 1,0 0 0,0-1-1,0 1 1,0 0-1,-1-1 1,1 0 0,-1 1-1,1-1 1,-1 0 0,0 0-1,0-1 1,0 1 0,0 0-1,-7 1 1,-10 6 31,-2 0 0,-38 9 0,52-16-35,-24 6-53,-1-2 1,1-1-1,-1-1 0,0-2 0,0-1 0,-35-4 1,60 2-47,1 0 1,-1 0 0,1-1 0,0 0 0,-1 0 0,1 0 0,0-1 0,-8-4-1,12 5-98,1 1-1,0-1 0,-1 1 1,1-1-1,0 0 0,0 1 1,0-1-1,0-1 1,0 1-1,0 0 0,1 0 1,-1 0-1,1-1 0,-1 1 1,1-1-1,0 0 0,0 1 1,0-1-1,0 0 0,1 1 1,-1-1-1,0-4 0,1-15-3003</inkml:trace>
</inkml:ink>
</file>

<file path=ppt/ink/ink1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8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9344,'-9'20'4608,"27"35"-4096,-12-46 6527,-1 17-6783,-2-2 0,17 20 128,-6-10 0,15 7-640,-6-15 128,9-10-640,-4 4 0,1-20-2048,-6 0 1</inkml:trace>
</inkml:ink>
</file>

<file path=ppt/ink/ink1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9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23 12672,'-34'0'6271,"39"-7"-14718,-5 7 11135,0-9-5888,0 2 0</inkml:trace>
</inkml:ink>
</file>

<file path=ppt/ink/ink1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3:59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124 211 7168,'-3'1'7789,"0"7"-3655,1 0-3969,0 1 0,1-1 0,-1 1-1,2-1 1,-1 1 0,2 11 0,0-15-50,1 1 0,-1 0 1,1 0-1,1-1 0,-1 1 1,1-1-1,0 0 0,0 0 0,0 0 1,1 0-1,0-1 0,0 1 1,0-1-1,5 4 0,7 4 117,0 0-1,33 16 0,-31-18-116,-6-4-87,1 0 1,0-1-1,0 0 0,0-1 0,1-1 0,0 0 0,-1 0 1,1-2-1,0 0 0,0 0 0,0-1 0,18-3 0,-5-1 103,0-1 0,0-2 0,0 0 0,-1-2 0,27-12 0,-43 16-66,0 0 0,-1-1 0,1 0 1,-1-1-1,-1 0 0,1 0 0,-1-1 0,0 0 0,-1 0 0,0 0 0,0-1 0,-1-1 0,0 1 0,-1-1 0,0 0 0,0 0 0,-1 0 0,-1-1 0,3-11 1,-5 17-44,0-1 1,-1 1 0,0-1-1,0 1 1,0-1 0,-1 1-1,1-1 1,-2 1 0,1-1 0,0 1-1,-1 0 1,0 0 0,0 0-1,-1 0 1,1 0 0,-1 0-1,0 1 1,0-1 0,-1 1 0,0 0-1,1 0 1,-1 0 0,-9-7-1,-3-1-31,0 1 0,-1 0 0,0 2 0,-1-1 0,-20-6 0,13 7-30,0 1 1,-1 1-1,0 1 0,0 2 1,-39-3-1,62 7 37,-21-2-126,0 2 0,0 0 0,1 1 0,-1 2 0,1 1 0,-1 0 0,1 2 0,0 0 0,1 2 0,0 0 0,0 2 0,0 0 0,-33 23 0,51-30 15,0-1 0,0 0 0,1 1 0,-1 0 0,1 0 0,-1 0 0,1 0 0,0 0 0,1 1 1,-1-1-1,0 1 0,1 0 0,0 0 0,0 0 0,0 0 0,0 0 0,1 0 0,0 0 0,0 1 0,0-1 1,0 1-1,1-1 0,-1 0 0,1 1 0,0-1 0,0 1 0,1-1 0,0 1 0,-1-1 0,1 0 1,1 1-1,-1-1 0,1 0 0,-1 0 0,1 0 0,1 0 0,-1 0 0,0 0 0,1-1 0,4 6 0,1 0-275,1-1 0,-1-1-1,1 1 1,0-1 0,1-1-1,0 0 1,0 0-1,0-1 1,19 7 0,-2-3-1127,0-1 1,50 8 0,-18-8-939</inkml:trace>
</inkml:ink>
</file>

<file path=ppt/ink/ink1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0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8192,'-28'0'4096,"33"13"-4480,-5-13 8191,9 7-7551,1 2 128,14-2 384,-7-3 0,17 12-896,-11-4 0,15 11 512,-10-7 0,9 4-128,-8-1 0,5-3-1024,-6-5 128,0-11-2304,-4 0 129</inkml:trace>
</inkml:ink>
</file>

<file path=ppt/ink/ink1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1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19 6272,'-2'2'819,"1"0"1,0 1 0,0-1-1,0 0 1,1 0-1,-1 1 1,1-1 0,-1 0-1,1 1 1,0-1-1,-1 4 1,1 20 395,0 6-795,3-1 0,0 1 0,2-1-1,12 42 1,-13-57-304,1-1-1,1 1 1,1-1 0,0 0-1,0-1 1,2 0-1,0 0 1,0-1 0,1 0-1,15 15 1,-23-26-91,1 1 1,-1-1 0,1 0 0,0 0-1,0 0 1,0-1 0,0 1 0,0-1-1,0 1 1,0-1 0,1 0-1,-1 0 1,0-1 0,1 1 0,-1-1-1,0 1 1,1-1 0,-1 0 0,1 0-1,4-2 1,-5 1-1,0 0 1,0 0-1,0 0 0,-1-1 1,1 0-1,-1 1 0,1-1 1,-1 0-1,0 0 0,0 0 1,1-1-1,-1 1 0,-1 0 0,1-1 1,0 1-1,-1-1 0,1 0 1,-1 1-1,0-1 0,0 0 1,0 0-1,0 0 0,0 0 1,0-5-1,2-17 119,-1 0 1,-1-1-1,-4-50 1,1 54-21,1-1 1,0 1 0,2-1 0,1 1-1,0-1 1,7-25 0,-8 44-80,1 0 0,-1 1 1,1-1-1,-1 0 1,1 0-1,0 1 0,1-1 1,-1 1-1,1-1 0,-1 1 1,1 0-1,0 0 1,0 0-1,1 1 0,-1-1 1,0 1-1,7-4 0,-4 3 11,1 1 0,-1 0-1,0 0 1,1 1 0,-1 0-1,1 0 1,-1 1-1,1-1 1,-1 1 0,10 2-1,2 0 36,0 2 0,0 0 0,-1 1-1,0 1 1,0 1 0,0 0-1,22 14 1,-28-13-75,-1 0 1,0 1-1,0 0 0,-1 1 0,0 0 0,0 0 0,-1 1 0,-1 0 1,0 1-1,0-1 0,-1 1 0,-1 1 0,0-1 0,4 15 1,-4-10-16,-1 0 0,0 0 0,-1 1 1,-1-1-1,0 1 0,-2-1 0,0 1 1,-1 0-1,0-1 0,-6 23 0,7-38 3,-1 1 0,1-1 0,-1 0-1,1 1 1,-1-1 0,0 0 0,0 0-1,0 0 1,-1 1 0,1-1 0,0-1 0,-1 1-1,1 0 1,-4 3 0,5-5-7,-1 0 0,0 0 0,1 0 0,-1 1 0,0-1 0,1 0 0,-1 0-1,0 0 1,1 0 0,-1 0 0,0 0 0,1-1 0,-1 1 0,1 0 0,-1 0 0,0 0 0,1-1 0,-1 1 0,0 0 0,1 0 0,-1-1 0,1 1 0,-1-1-1,1 1 1,-1 0 0,1-1 0,-1 1 0,1-1 0,0 1 0,-1-1 0,0 0 0,-2-4-33,0 0 1,0 0-1,0-1 0,1 1 0,0-1 1,0 1-1,0-1 0,-2-10 1,2-1-37,1 0 1,1-1 0,0 1-1,1 0 1,1 0 0,0 0-1,1 0 1,1 0 0,1 1-1,10-24 1,-12 31 77,1 1-1,1 0 1,-1 0-1,1 1 1,1-1 0,-1 1-1,1 0 1,1 1-1,-1-1 1,1 1 0,0 0-1,0 1 1,1 0-1,0 0 1,0 1 0,0 0-1,0 0 1,1 1-1,-1 0 1,1 0 0,9-1-1,-4 2 35,1 1 0,-1 0 0,0 1 0,1 1 0,-1 0 0,1 1 0,-1 0 0,0 1 0,0 1-1,-1 1 1,1-1 0,-1 2 0,0 0 0,0 1 0,0 0 0,-1 1 0,0 0 0,-1 1 0,0 0 0,10 11 0,-8-7-37,-1 0 1,-1 1-1,0 0 1,-1 1 0,-1 0-1,0 1 1,-1-1-1,-1 2 1,0-1 0,-1 1-1,-1 0 1,0 0-1,-2 1 1,0 0 0,1 32-1,-3-48-77,-1 1 1,0-1-1,0 0 0,-1 1 0,1-1 0,0 0 0,-1 1 1,0-1-1,1 0 0,-1 0 0,0 0 0,0 0 0,0 0 1,-2 4-1,2-6 24,1 0-1,0 0 1,0 0 0,-1 1 0,1-1 0,0 0-1,-1 0 1,1 0 0,0 0 0,0 0 0,-1 0 0,1 0-1,0 0 1,-1 0 0,1 0 0,0 0 0,-1 0-1,1 0 1,0 0 0,-1 0 0,1 0 0,0 0 0,0 0-1,-1 0 1,1 0 0,0 0 0,-1 0 0,1-1-1,0 1 1,0 0 0,-1 0 0,1 0 0,0-1 0,-1 1-1,-10-20-2781,5-4-154,1 0-107</inkml:trace>
</inkml:ink>
</file>

<file path=ppt/ink/ink1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1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132 261 7296,'22'45'7055,"-18"-38"-6200,0 0-1,0 0 0,-1 0 0,0 0 0,4 14 1,-4-4-499,1 0 1,1-1-1,0 1 1,2-1-1,12 25 1,-16-35-202,1 0 0,0 0 0,0 0 0,0-1 0,1 1-1,0-1 1,0 0 0,0-1 0,1 1 0,-1-1 0,1 0 0,0-1 0,0 1 0,0-1 0,1-1 0,-1 1 0,11 2 0,-4-2-43,0 0 0,0-1 1,1-1-1,-1 0 0,1-1 1,-1-1-1,1 0 0,-1 0 1,1-1-1,-1-1 0,0 0 1,0-1-1,-1-1 1,16-7-1,-10 4-38,-2-2 1,1 0-1,-1 0 1,25-23-1,-33 26-49,0-1-1,-1 0 0,0 0 1,0-1-1,-1 0 0,0-1 1,0 1-1,-1-1 0,0 0 1,4-14-1,-6 12-29,-1 1-1,0-1 1,-1 0 0,0-1-1,-1 1 1,-1 0 0,1 0-1,-2 0 1,0 0 0,0 0-1,-1 0 1,0 1 0,-1-1-1,-1 1 1,-10-20 0,9 21-4,0 1 0,-1 0 0,0 0 0,0 0 1,-1 1-1,0 0 0,-1 1 0,0-1 0,0 2 1,0-1-1,-1 1 0,0 1 0,-13-6 1,17 8 3,-7-4-6,-1 1 0,0 1 1,-1 0-1,1 1 0,-1 0 1,0 1-1,0 1 0,0 0 1,0 1-1,0 1 0,-25 3 1,19-3-55,1 2 0,0 1 1,0 0-1,0 2 0,0 0 1,1 1-1,-31 14 1,38-14-279,0 0 0,1 2 1,0-1-1,1 1 0,-1 1 0,1 0 1,1 0-1,0 1 0,0 0 1,1 0-1,-14 24 0,-13 27-2857</inkml:trace>
</inkml:ink>
</file>

<file path=ppt/ink/ink1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2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1 722 7296,'3'-4'852,"0"0"-1,1 0 1,0 1 0,0-1 0,0 1-1,0 0 1,0 0 0,0 0 0,1 1 0,0 0-1,7-3 1,25-17 2110,-26 12-2779,0-1-1,-1 0 0,-1-1 0,0 0 1,0-1-1,-1 0 0,-1 0 0,0-1 0,-1 0 1,0 0-1,-1 0 0,-1-1 0,-1 0 1,0 0-1,2-19 0,-3 10-25,0 0 1,-2-1-1,-1 1 0,-1 0 0,-1-1 0,-1 1 1,-1 0-1,-13-37 0,12 43-98,0 0 0,-2 1 1,0 0-1,0 1 0,-2 0 0,0 0 1,-1 1-1,-19-22 0,29 37-58,1 0 0,0-1 0,0 1 0,-1 0 0,1-1 0,-1 1 0,1 0 0,0-1 0,-1 1 0,1 0-1,0 0 1,-1-1 0,1 1 0,-1 0 0,1 0 0,-1 0 0,1 0 0,-1 0 0,1 0 0,0 0 0,-1 0 0,1 0 0,-1 0 0,1 0 0,-1 0 0,1 0-1,-1 0 1,1 0 0,-1 0 0,1 0 0,0 1 0,-1-1 0,1 0 0,-1 0 0,1 1 0,0-1 0,-1 0 0,1 0 0,-1 1 0,1 0 1,0 0 1,-1 0-1,1-1 0,0 1 1,0 0-1,0 0 1,0 0-1,0 0 1,0 0-1,0-1 1,0 1-1,1 0 1,-1 0-1,0 0 1,0 0-1,1-1 1,-1 1-1,1 0 1,-1 0-1,0-1 1,1 1-1,-1 0 1,1-1-1,0 1 0,-1 0 1,1-1-1,0 1 1,11 9 10,0-1-1,1-1 1,0 0 0,0-1 0,0 0 0,1-1-1,0 0 1,0-1 0,26 5 0,14 3 64,110 12 1,-136-23-58,1-1 0,-1-1 1,1-2-1,-1 0 1,55-14-1,-50 10 36,16-6 118,-47 12-163,1-1-1,-1 0 0,0 0 0,0 0 1,1 0-1,-1 0 0,0 0 0,0 0 1,0-1-1,0 1 0,-1-1 0,1 1 1,0-1-1,1-3 0,-10 10 31,1-1-1,-1 1 0,1 0 0,-1 0 1,1 1-1,1-1 0,-1 1 1,-4 8-1,2 0-33,2 0 0,0 1-1,0 0 1,2 0 0,0 0 0,0 0 0,1 1 0,1 0 0,1-1 0,0 1 0,1 0-1,1 0 1,5 29 0,-5-37-14,1 1-1,-1 0 1,2-1-1,-1 0 1,1 0-1,1 1 1,-1-2-1,1 1 1,1 0-1,0-1 0,0 0 1,0 0-1,0 0 1,1-1-1,1 0 1,-1 0-1,1 0 1,0-1-1,0 0 1,0 0-1,1-1 1,-1 0-1,1 0 1,0-1-1,1 0 1,9 2-1,-6-4-21,1 0 0,-1-1 0,1-1 0,-1 0 0,1-1 0,-1-1 0,0 1 1,0-2-1,0 0 0,0 0 0,16-9 0,-21 10 14,4-2 3,-1 0 0,0-1 0,0 0 0,0-1 0,0 0 0,-1-1 0,0 0 1,-1 0-1,0-1 0,12-15 0,-15 17 4,0-1-1,-1 1 1,1-1-1,-2 0 1,1 0 0,-1-1-1,0 1 1,-1-1 0,0 1-1,0-1 1,-1 0 0,0 0-1,0 0 1,-2-11 0,-4 2 204,0 31-150,-2 28-32,8-29-6,1 0 1,1 0 0,0 0-1,0-1 1,1 1 0,0-1-1,1 1 1,1-1 0,8 14-1,-3-5-116,-4-8-63,0 0 0,1-1 0,0 1 0,1-1 0,16 15 0,-17-19-644,0 0 1,0 0 0,1-1-1,15 7 1,2 0-2408</inkml:trace>
</inkml:ink>
</file>

<file path=ppt/ink/ink1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2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12544,'-38'7'6271,"61"-1"-11134,-14-6 10110,20 3-10110,-6 1 127</inkml:trace>
</inkml:ink>
</file>

<file path=ppt/ink/ink1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3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461 45 3200,'0'-1'286,"0"0"0,0 0 0,0 0 1,-1 0-1,1 0 0,0 0 0,-1 0 0,1 0 1,0 0-1,-1 0 0,1 1 0,-1-1 0,1 0 0,-1 0 1,0 0-1,1 1 0,-2-2 0,-1 0 51,-1-1 0,1 1-1,-1 0 1,1 0 0,-1 1-1,1-1 1,-8-1 0,-58-8 1546,29 13-1126,1 1 0,0 2 1,-1 2-1,2 1 0,-68 24 0,70-15 221,35-17-962,1 1 1,-1-1 0,1 0-1,-1 0 1,1 0 0,-1 1 0,1-1-1,-1 0 1,1 1 0,-1-1-1,1 0 1,-1 1 0,1-1-1,0 1 1,-1-1 0,1 1 0,0-1-1,-1 1 1,1-1 0,0 1-1,0-1 1,-1 1 0,1-1 0,0 1-1,0-1 1,0 1 0,0 0-1,0-1 1,0 1 0,0-1-1,0 1 1,0-1 0,0 1 0,0 0-1,0-1 1,0 1 0,0-1-1,1 1 1,-1-1 0,0 1-1,0-1 1,1 1 0,-1-1 0,0 1-1,0-1 1,1 1 0,-1-1-1,1 1 1,-1-1 0,1 0-1,-1 1 1,0-1 0,1 0 0,-1 1-1,1-1 1,-1 0 0,1 0-1,0 1 1,12 4 114,0 0-1,-1-1 1,1 0 0,1-1 0,-1 0-1,23 1 1,29 5 127,19 6 79,-6-1 134,80 24 1,-137-32-302,-1 1 1,0 1 0,-1 0 0,0 2-1,0 0 1,-1 1 0,0 1 0,31 28-1,-45-36-88,1 0-1,-1 0 0,-1 0 1,1 1-1,-1 0 0,1-1 1,-1 1-1,-1 0 0,1 1 1,-1-1-1,0 0 0,0 1 1,0-1-1,-1 1 0,1 6 1,-3-10-48,1 0 0,-1 0 0,0 0 0,0-1 0,0 1 1,0 0-1,0 0 0,0-1 0,0 1 0,-1 0 1,1-1-1,0 1 0,-1-1 0,1 0 0,-1 1 0,0-1 1,0 0-1,1 0 0,-1 0 0,0 0 0,0-1 1,0 1-1,0 0 0,0-1 0,-3 1 0,-62 14 366,53-13-302,-35 7 213,-94 5-1,125-14-332,-1 0 1,0-1-1,0-1 1,1-1-1,-1-1 1,1 0-1,0-2 0,-18-7 1,35 13-52,-1 0 1,1-1-1,0 1 0,-1-1 1,1 1-1,0-1 0,-1 0 1,1 0-1,0 1 0,0-1 1,0 0-1,0 0 0,0 0 1,0 0-1,0-1 0,0 1 1,0 0-1,0 0 1,0 0-1,1-1 0,-1 1 1,1 0-1,-1-1 0,1 1 1,-1-1-1,1 1 0,0-3 1,0 3-181,1-1 0,-1 1 1,1-1-1,0 1 0,0-1 0,0 1 1,0 0-1,0-1 0,0 1 0,1 0 1,-1 0-1,0-1 0,0 1 0,1 0 1,-1 0-1,1 1 0,-1-1 0,1 0 1,-1 0-1,1 1 0,2-1 0,16-4-3074</inkml:trace>
</inkml:ink>
</file>

<file path=ppt/ink/ink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5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670 0 2176,'-9'3'378,"0"0"0,1 0-1,-1 0 1,1 1 0,0 1 0,0-1 0,-15 12 0,-52 48 980,52-44-1110,-13 11 1,1 0 0,2 3 0,1 0 0,2 2 0,-36 57-1,26-22 55,3 1-1,4 2 1,3 1 0,3 1-1,4 2 1,3 0-1,3 1 1,4 1-1,3 1 1,2 153-1,9-201-186,2-1-1,1 0 1,1 0 0,2 0-1,1 0 1,12 31-1,-13-46-44,1-1 1,0 1-1,1-1 0,1-1 1,0 1-1,1-2 0,1 1 0,0-2 1,1 0-1,0 0 0,29 20 0,6-1 228,1-2 0,56 24-1,-104-54-310,-1 0 0,0 1 0,0-1-1,1 0 1,-1 1 0,0-1 0,1 0 0,-1 0 0,0 1-1,1-1 1,-1 0 0,1 0 0,-1 0 0,0 1-1,1-1 1,-1 0 0,1 0 0,-1 0 0,0 0-1,1 0 1,-1 0 0,1 0 0,-1 0 0,1 0-1,-1 0 1,0 0 0,1 0 0,-1 0 0,1 0 0,-1 0-1,1-1 1,-1 1 0,0 0 0,1 0 0,-1 0-1,0-1 1,1 1 0,-1 0 0,0 0 0,1-1-1,-1 1 1,0 0 0,1-1 0,-1 1 0,0 0-1,0-1 1,0 1 0,1-1 0,-1 1 0,0 0 0,0-1-1,0 1 1,0-1 0,-7-27-2216,2 12 1061,1-7-518</inkml:trace>
</inkml:ink>
</file>

<file path=ppt/ink/ink1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3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203 236 7040,'-4'-7'4356,"5"14"699,2 12-2819,-3-8-2071,0-1 0,1 0-1,0 1 1,1-1 0,0 0-1,0 1 1,1-1 0,1-1-1,0 1 1,0 0 0,1-1-1,0 0 1,0 0-1,1 0 1,0-1 0,1 0-1,0 0 1,0 0 0,1-1-1,0 0 1,0-1 0,1 0-1,-1 0 1,1-1 0,1 0-1,-1 0 1,1-1 0,-1 0-1,1-1 1,1 0-1,-1-1 1,0 0 0,0-1-1,1 1 1,-1-2 0,1 0-1,-1 0 1,16-3 0,1-1 59,1 0-46,1-2-1,-1 0 1,29-12 0,-49 15-158,0 0 0,0-1 0,-1 0 0,1 0 0,-1-1 1,-1 0-1,1 0 0,0-1 0,-1 0 0,0 0 0,-1 0 0,1-1 1,-1 0-1,7-14 0,-8 14-10,0-1 0,-1 0-1,0 0 1,0 0 0,-1 0 0,0-1 0,-1 1 0,1 0-1,-2-1 1,1 1 0,-1-1 0,-2-12 0,-3 7-9,0 1 0,-1 0 1,-1 1-1,0-1 0,0 1 0,-1 1 1,-1-1-1,0 1 0,-1 1 0,0 0 1,0 0-1,-1 1 0,0 0 0,-1 1 1,0 1-1,-13-7 0,8 4-2,0 1-1,-1 1 1,0 1-1,0 1 1,0 0-1,-1 1 1,0 1-1,0 1 0,-1 1 1,1 0-1,0 1 1,-1 2-1,-29 3 1,23 0-122,1 1-1,0 1 1,0 1 0,0 1 0,1 2-1,1 0 1,-1 1 0,-41 29 0,61-37-69,-1-1 0,1 1 0,0 0 0,1 1 0,-1-1 0,1 0 0,-1 1 0,1 0 0,0 0 0,0 0 0,1 0 0,-1 1 0,1-1 0,0 1 0,0-1 0,1 1 0,-1 0 0,1 0 0,0 0 0,0-1 0,0 8 0,-4 39-3030</inkml:trace>
</inkml:ink>
</file>

<file path=ppt/ink/ink1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4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1 730 5248,'7'2'956,"1"0"0,0 0 0,0-1-1,-1 0 1,1 0 0,0 0 0,0-1 0,15-2 0,74-13 4359,-51 8-5004,-11 1 42,0-1 0,-1-1 0,36-15 0,-58 19-357,35-12 418,0-2-1,-1-2 1,-1-2 0,73-48 0,-93 54-188,-1-2 0,0-1-1,-1-1 1,-1 0 0,20-26 0,-35 39-183,-1 0 0,-1-1 0,0 0 0,0 0 0,0 0 1,-1-1-1,0 1 0,-1-1 0,0 0 0,0 0 0,-1 0 1,0-1-1,-1 1 0,0 0 0,0-1 0,-1 1 1,0-1-1,-1 1 0,0-1 0,-3-10 0,2 13-42,0 1-1,-1 0 0,1-1 1,-2 1-1,1 0 1,-1 1-1,0-1 0,0 1 1,0-1-1,-1 1 1,1 1-1,-2-1 0,1 1 1,0-1-1,-1 2 1,1-1-1,-1 0 0,-8-2 1,-3-4 13,-1-1-1,-1 2 0,0 0 0,0 1 1,-1 1-1,0 1 0,-1 1 1,-41-6-1,54 10-13,-27-4-21,-1 2 0,1 1-1,-1 2 1,-61 8 0,81-7 29,0 2 1,1 0 0,-1 0 0,1 2 0,0 0 0,0 0 0,0 2 0,1 0 0,0 0-1,1 2 1,-18 12 0,19-12 0,0 0 0,0 1 0,1 0-1,0 1 1,1 0 0,0 1 0,1 0 0,0 0-1,1 1 1,1 0 0,0 1 0,0-1-1,2 2 1,-1-1 0,2 0 0,-5 26 0,5-13 42,1 1 0,1-1 1,2 1-1,1-1 1,1 1-1,1-1 0,1 0 1,2 1-1,1-2 1,16 43-1,-8-31-4,3-1 1,1-1-1,1-1 0,2-1 0,2 0 0,42 46 1,-39-51-589,32 27 0,-49-47-303,0-2 1,0 1-1,1-1 1,0-1 0,0 0-1,1-1 1,18 7-1,-5-7-2483</inkml:trace>
</inkml:ink>
</file>

<file path=ppt/ink/ink1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4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0 341 5760,'3'0'780,"1"0"0,-1 0 1,0 0-1,0 1 0,0-1 0,0 1 1,0 0-1,0 0 0,0 0 1,0 1-1,4 2 0,-4-2-263,0 0-1,-1 1 1,1-1-1,0 1 1,-1 0-1,0-1 0,0 1 1,4 6-1,0 4-206,-1 1 1,0-1-1,-1 1 0,4 18 0,11 34 661,-13-54-745,0 0 0,1-1 1,1 0-1,-1-1 0,2 0 0,-1 0 1,1 0-1,1-1 0,0-1 1,0 0-1,1 0 0,0-1 0,14 8 1,-18-12-194,-1-1 1,1 1-1,-1-1 1,1 0 0,0-1-1,0 0 1,0 0-1,0 0 1,0-1-1,0 0 1,0 0 0,0-1-1,0 0 1,0 0-1,0 0 1,0-1-1,-1 0 1,1-1 0,0 0-1,-1 0 1,0 0-1,0 0 1,0-1-1,0 0 1,0 0 0,5-6-1,5-7 4,-1 0-1,-1-1 1,-1 0-1,0-1 1,-2 0 0,13-27-1,-21 39-40,0-1-1,-1 0 1,0 0 0,0 0-1,-1 0 1,0 0-1,0 0 1,-1 0 0,0 0-1,0 0 1,-1 0-1,0-1 1,0 1 0,-1 1-1,0-1 1,-1 0 0,1 0-1,-6-9 1,-3-15-41,5 14 19,-1 1 0,0-1-1,-1 2 1,-1-1 0,-1 1-1,0 1 1,-1-1 0,-1 2-1,0 0 1,-1 0 0,0 1 0,-1 1-1,0 0 1,-27-16 0,27 20-11,0 0 0,-1 1 0,0 0 0,0 1 0,-1 1 0,0 0 0,1 2-1,-2-1 1,1 2 0,0 0 0,0 1 0,-1 1 0,1 0 0,0 2 0,-1-1 0,-22 7 0,36-8 30,1 0-1,-1 1 1,1-1 0,-1 1-1,1 0 1,0 0-1,-1 0 1,1 0 0,0 0-1,0 0 1,0 0 0,0 1-1,0-1 1,0 1-1,-3 2 1,5-3 6,1 0 0,-1 0 1,0 0-1,1-1 0,-1 1 0,1 0 0,-1 0 1,1-1-1,-1 1 0,1-1 0,-1 1 1,1 0-1,0-1 0,-1 1 0,1-1 1,0 1-1,-1-1 0,1 1 0,0-1 0,0 0 1,0 0-1,-1 1 0,1-1 0,0 0 1,0 0-1,0 0 0,1 1 0,15 3 12,0-1 0,29 3 1,-41-6-7,317 4 224,-169-10-996,-55 11-3330,-64-1 897</inkml:trace>
</inkml:ink>
</file>

<file path=ppt/ink/ink1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5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88 295 6272,'17'21'1123,"-15"-18"-442,1-1 0,-1 1 0,0-1 0,1 0 0,0 0 0,-1 0 0,1-1 0,0 1 1,0 0-1,0-1 0,0 0 0,0 0 0,0 0 0,0 0 0,0 0 0,7 0 0,23-3 1316,-10-2-673,-5 1-976,0 0 1,33-11-1,-43 11-258,-1-1-1,1 1 1,-1-1-1,0-1 1,-1 0-1,1 0 1,-1 0-1,0 0 0,8-10 1,-9 10-67,-1 1 0,-1-1 0,1 0 0,-1 0 0,1 0 0,-2-1 0,1 1 0,0-1 0,-1 1 0,0-1 0,-1 0 0,1 0 0,-1 0 0,0 0 0,0 0 0,-1 0-1,0 0 1,0 0 0,0 0 0,-1-1 0,0 1 0,0 0 0,-1 1 0,1-1 0,-4-7 0,1 5-17,0 1-1,-1 0 1,0 0 0,0 0-1,0 0 1,-1 1-1,0 0 1,0 0-1,-1 1 1,0-1-1,0 1 1,0 1 0,0-1-1,-1 2 1,1-1-1,-1 1 1,0 0-1,-1 0 1,1 1 0,0 0-1,-1 0 1,-14 0-1,9 4 29,0 1 0,1 0 0,-1 1-1,0 0 1,1 2 0,0-1 0,0 1-1,1 1 1,0 0 0,0 1 0,-11 9 0,17-12-1,0 0 1,0 1 0,1-1 0,0 1 0,0 0-1,0 0 1,1 1 0,-1-1 0,2 1 0,-1 0-1,1 0 1,0 0 0,0 0 0,1 1 0,0-1 0,-1 12-1,2-8 24,1 0-1,0 0 0,1 0 0,0 0 1,1 0-1,0 0 0,1 0 1,0 0-1,1-1 0,7 16 0,-1-6-82,1 0-1,1-2 1,1 1-1,1-1 0,0-1 1,1-1-1,1 0 1,0-1-1,1 0 0,1-1 1,20 11-1,-25-18-623,1 0-1,0-1 0,1-1 1,-1 0-1,1-1 0,0-1 1,0 0-1,0-1 0,24 0 1,15-2-2699</inkml:trace>
</inkml:ink>
</file>

<file path=ppt/ink/ink1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6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31 240 5248,'-3'2'314,"1"0"0,-1 1 0,1-1 0,-1 1 0,1 0 0,0 0 0,0 0 0,1 0 0,-1 0 0,1 0 0,-1 0 0,1 1 0,0-1 0,0 0 0,0 7 0,0-2 234,0 0 1,1 1 0,0-1-1,1 0 1,0 1-1,3 11 1,4 7-115,1 0 1,1-1 0,17 33-1,-6-24 130,1-1 0,2 0 0,2-2 0,42 43-1,-48-54-331,-2 5-10,-18-26-217,0 0 0,1 1 0,-1-1 0,0 1 0,0-1 0,0 1 0,0-1 0,0 1 0,0-1 0,0 1 0,-1-1 0,1 1 0,0-1 0,0 1 0,0-1 0,0 1 0,-1-1 0,1 1 0,0-1 0,0 0 1,-1 1-1,1-1 0,0 0 0,-1 1 0,1-1 0,0 1 0,-1-1 0,1 0 0,0 0 0,-1 1 0,1-1 0,-1 0 0,1 0 0,-1 0 0,1 1 0,-1-1 0,1 0 0,-1 0 0,1 0 0,0 0 0,-1 0 0,1 0 0,-1 0 0,0 0 0,-1 0 13,-1 0 0,1-1 1,0 1-1,0 0 0,0-1 1,0 0-1,0 1 0,0-1 0,0 0 1,0 0-1,0 0 0,1 0 1,-1 0-1,0-1 0,1 1 1,-1-1-1,1 1 0,-1-1 0,1 1 1,-1-1-1,1 0 0,0 1 1,-1-4-1,-27-47 133,26 46-123,-18-36 48,2-1-1,3 0 1,1-2-1,-11-54 1,22 76-39,0 1 1,2-1-1,1 0 1,1 1-1,1-1 0,1 0 1,1 1-1,0-1 1,2 1-1,12-35 1,-14 49 2,1 0 1,-1 0-1,1 1 1,0-1 0,1 1-1,0 0 1,0 1 0,1-1-1,-1 1 1,1 0-1,1 0 1,-1 1 0,1 0-1,0 0 1,0 0-1,0 1 1,1 0 0,0 0-1,-1 1 1,1 0-1,1 1 1,-1 0 0,0 0-1,0 0 1,1 1-1,-1 1 1,1-1 0,-1 1-1,1 1 1,13 1-1,8 4-88,86 19-1227,-44 4-3396,-48-18 1962</inkml:trace>
</inkml:ink>
</file>

<file path=ppt/ink/ink1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6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16 287 5120,'8'4'881,"0"1"1,0-1-1,1-1 0,-1 0 1,1 0-1,0-1 0,0 0 1,0 0-1,0-1 0,0 0 1,17-1-1,42-6 2895,-9-11-3643,-54 15-58,1 0 1,-1 0 0,-1-1-1,1 0 1,0 0 0,0 0-1,-1-1 1,0 1 0,0-1 0,0 0-1,0 0 1,-1 0 0,1-1-1,-1 1 1,0-1 0,0 0-1,-1 0 1,1 0 0,-1 0-1,0 0 1,-1-1 0,1 1-1,-1-1 1,0 1 0,-1-1-1,1 1 1,-1-1 0,0 1-1,0-1 1,-1 1 0,1-1-1,-1 1 1,-1-1 0,1 1 0,-1-1-1,0 1 1,0 0 0,0 0-1,-1 0 1,0 0 0,-5-7-1,-1 2 8,1 0-1,-1 1 1,0 0 0,-1 1-1,-15-11 1,20 15-34,-2 1-1,1-1 1,0 1 0,-1 0 0,1 1 0,-1 0 0,0 0 0,0 0-1,0 0 1,0 1 0,0 1 0,-7-1 0,6 2-6,1 0 1,0 0-1,0 1 1,0-1-1,0 2 0,0-1 1,0 1-1,1 0 1,-1 0-1,1 1 0,0 0 1,0 0-1,0 1 1,1-1-1,-1 1 0,1 0 1,0 1-1,1-1 1,-1 1-1,1 0 0,0 0 1,1 1-1,-1-1 1,1 1-1,1-1 0,-1 1 1,1 0-1,-2 12 1,1-6-16,1 1 0,1-1 0,0 1 0,1-1 0,1 1 0,0 0 0,1-1 0,0 0 0,1 1 0,0-1 0,1 0 0,1 0 0,0-1 1,1 1-1,0-1 0,1-1 0,0 1 0,9 10 0,-2-5-119,2-2 0,-1 0 0,2-1 1,0 0-1,1-2 0,0 0 0,25 12 0,-23-14-964,1-1-1,0 0 0,42 9 1,-3-5-2167</inkml:trace>
</inkml:ink>
</file>

<file path=ppt/ink/ink1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7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0 232 4736,'71'-71'8320,"-61"58"-7751,1 1 1,1 0 0,0 1-1,1 0 1,0 1-1,20-12 1,-5 6-100,1 0 0,39-14 0,-66 29-353,1 0 1,0 0 0,0 0-1,0 0 1,-1 0-1,1 1 1,0-1 0,0 1-1,0 0 1,0 0 0,0 0-1,0 0 1,0 1-1,0-1 1,0 1 0,0-1-1,5 3 1,-6-2-67,-1 1 1,1-1 0,-1 1 0,1-1-1,-1 1 1,1-1 0,-1 1 0,0 0-1,0 0 1,0 0 0,0 0-1,0 0 1,0-1 0,-1 2 0,1-1-1,0 0 1,-1 0 0,0 0-1,1 0 1,-1 0 0,0 0 0,-1 4-1,0 22 107,-2-1-1,-9 43 1,6-41-97,-4 50 1,10-68-57,0 0 0,1 0 0,0 0-1,1-1 1,0 1 0,0 0 0,1-1 0,6 14 0,-7-18 3,1-1 0,0 0 0,0 0 1,0 0-1,0 0 0,1-1 0,-1 1 0,1-1 0,0 0 0,1 0 0,-1 0 0,1-1 0,0 1 0,0-1 0,0 0 0,0-1 0,7 3 0,-1-1 6,0-2 0,0 1 0,0-1 0,0-1 0,1 0 0,-1-1-1,21-2 1,-15 0 38,0-1 0,-1-1 0,1 0 0,-1-1 0,0-1 1,0 0-1,-1-2 0,1 1 0,14-12 0,-10 6 78,-1-1 0,0-1 0,-1-1 0,0-1 0,24-31 1,-36 41-71,-1-1 0,0 0 0,-1 0 0,0 0 0,0-1 0,-1 1 0,0-1 0,0 0 0,2-13 0,-2-5 150,-1-51 0,-2 73-206,0-2 7,0 0 1,-1 1-1,0-1 1,-1 1-1,-3-12 1,5 17-11,0 0 0,-1-1 0,1 1 0,0 0 0,-1 0 0,1 0 0,-1 0 0,1 0 0,-1 0 0,1 0 0,-1 0 0,0 0 0,1 0 0,-1 1 0,0-1 0,0 0 0,0 0 0,0 1 0,0-1 0,0 0 0,0 1 0,0-1 0,0 1 0,0-1 0,0 1 0,0 0 0,0-1 0,0 1 0,0 0 0,0 0 0,-1 0 0,1 0 0,0 0 0,0 0 0,0 0 0,-2 0 0,1 2-1,0-1 0,1 1 0,0-1 0,-1 1 0,1 0 0,0 0 0,0-1 0,0 1 0,0 0 0,0 0 0,0 0 0,1 0 0,-1 0 0,0 0 0,1 1 0,0-1 0,0 0 0,-1 0 0,1 0 0,0 0 0,1 3 0,2 46 0,1-28 0,2-1 0,0 0 0,12 28 0,3 10 0,-17-47-167,0 1-1,1-1 1,1 0 0,0 0-1,1-1 1,0 1 0,1-1-1,0-1 1,1 0-1,0 0 1,1-1 0,16 14-1,-15-17-1069,-3-12-1750,-8 3-84</inkml:trace>
</inkml:ink>
</file>

<file path=ppt/ink/ink1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7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 7424,'2'5'1075,"-1"-1"1,0 1-1,0 0 0,-1-1 1,0 1-1,1 0 1,-2 0-1,1 0 1,0-1-1,-2 6 0,0 26-467,6-1-312,1-1 0,1-1 1,2 1-1,2-1 0,1 0 0,1-1 1,2 0-1,28 48 0,-33-68 312,-22-30-192,9 14-416,0-1 0,0 1 0,1 0 0,0-1-1,0 0 1,0 0 0,0 0 0,1 0 0,-1 0 0,-2-11 0,-4-9 23,2 8-58,1 0 1,0 1 0,1-2-1,1 1 1,0-1 0,2 1 0,0-1-1,1 0 1,0 0 0,2 0-1,4-32 1,-3 41 53,0 1 0,0 0 1,1 0-1,0 0 0,0 1 0,1-1 0,0 1 1,0 0-1,1 0 0,0 0 0,0 1 0,1-1 1,-1 1-1,1 0 0,1 1 0,-1 0 0,1 0 1,0 0-1,0 1 0,0 0 0,1 0 0,0 0 0,-1 1 1,1 1-1,0-1 0,14-1 0,-1 2 71,-1 1-1,0 0 1,1 2 0,-1 0-1,0 2 1,0 0-1,0 1 1,0 1 0,-1 1-1,0 1 1,0 0-1,0 2 1,-1 0 0,23 16-1,-29-17-65,0 0 0,0 2 0,-1-1 0,0 2 0,-1-1 0,0 1-1,-1 1 1,0 0 0,-1 0 0,0 1 0,-1 0 0,0 0 0,-1 0 0,-1 1 0,0 0 0,-1 0-1,0 1 1,-1-1 0,-1 1 0,0 0 0,-1-1 0,-1 1 0,0 0 0,-3 18 0,-13 103-1296,14-119-6310,2-27 4383</inkml:trace>
</inkml:ink>
</file>

<file path=ppt/ink/ink1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8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67 345 8704,'-2'3'354,"1"-1"1,0 1-1,0 0 1,0 0-1,1-1 0,-1 1 1,1 0-1,-1 0 1,1 0-1,0 0 1,0 0-1,0 0 0,1 0 1,-1 0-1,1-1 1,1 7-1,2 18 3988,-3-22-4184,0 0 0,0 0 0,1 0-1,0 0 1,0-1 0,0 1 0,0-1-1,1 1 1,0-1 0,0 0-1,0 0 1,0 0 0,5 4 0,6 9-191,-8-10 145,0 0 1,1-1-1,-1 1 0,1-1 0,0-1 0,0 0 0,1 0 0,0 0 0,0-1 0,0 0 0,0 0 0,1-1 0,-1 0 0,1 0 0,16 1 0,-7-1 91,0-2 0,0 0-1,0-1 1,0-1-1,0-1 1,0 0-1,26-8 1,-2-1-1,-2-2 1,0-2 0,52-27-1,-86 39-201,0-1 1,0 0-1,0 0 0,0-1 0,-1 0 1,0 0-1,0 0 0,0 0 1,0-1-1,-1 0 0,0 0 0,0 0 1,-1 0-1,1-1 0,-2 1 0,5-12 1,-5 11-9,1 1 0,-1 0 0,-1-1 0,1 0 0,-1 1 1,0-1-1,-1 0 0,1 0 0,-1 1 0,-1-1 1,1 0-1,-1 0 0,0 1 0,-1-1 0,1 1 0,-1-1 1,-1 1-1,1-1 0,-1 1 0,-4-7 0,5 9 1,-4-8-15,0 0 0,-1 0 0,-1 0 0,0 1 0,0 0 1,-1 0-1,0 1 0,-1 0 0,0 1 0,-21-15 0,26 20 17,-9-8-11,-1 0 1,0 2 0,-1-1 0,0 2-1,0 0 1,-1 1 0,0 1 0,0 0 0,-1 1-1,0 1 1,0 1 0,-1 1 0,1 0-1,-19 0 1,16 4-75,1 0 0,-1 1 1,1 2-1,0 0 0,0 1 0,0 1 0,1 0 0,-1 2 0,2 0 0,-1 1 0,-19 14 1,31-18 17,0 0 1,1 0-1,0 0 1,0 1 0,0 0-1,-8 11 1,12-14 31,1-1 0,-1 1 0,1 0 0,0 0 0,0-1 0,0 1 0,0 0 0,0 0 0,1 0 0,-1 0 0,1 0 0,0 0 0,0 0 0,0 0-1,0 0 1,0 0 0,1 0 0,-1 0 0,1 0 0,0 0 0,0 0 0,0-1 0,2 5 0,4 4-48,0-1-1,1 1 1,0-1 0,0-1-1,1 1 1,1-1-1,0-1 1,0 0-1,0 0 1,1-1 0,0-1-1,0 1 1,1-2-1,0 0 1,0 0-1,18 4 1,0-1 59,-1-2-1,1 0 1,0-2-1,0-2 1,0 0-1,34-4 1,-44 1 126,0-1-1,0-1 1,-1-1-1,1-1 1,-1-1-1,23-10 1,-40 25 1524,1 5-1105,0 0 0,1 0 0,7 14 0,-6-19-395,1-1-1,1 0 1,-1 0 0,2-1-1,-1 0 1,1 0-1,0-1 1,0 0 0,0 0-1,1-1 1,15 7-1,20 15 106,-34-20-419,1-1 0,0 0 0,0 0 0,0-1 0,0 0 0,18 4 0,-15-6-629,-1-1-1,1 0 1,0-1 0,-1 0-1,19-2 1,18-3-2529</inkml:trace>
</inkml:ink>
</file>

<file path=ppt/ink/ink1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09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1 420 8064,'29'-4'9569,"5"7"-6064,33 17-4245,-40-11 1867,19 2-769,0-2 0,0-2 1,0-2-1,57-1 1,-80-5-74,-1 0 0,1-2 0,-1 0 0,0-2 0,0-1 0,32-12 0,-41 13-165,0 0 0,0-2 0,-1 0 0,1 0-1,-2-1 1,1 0 0,-1-1 0,0 0 0,-1-1 0,0 0 0,9-13 0,-16 18-99,0 1 1,-1-1-1,1 0 0,-1 0 0,0 0 1,0 0-1,-1 0 0,1 0 1,-1-1-1,0 1 0,-1-1 0,1 1 1,-1 0-1,0-1 0,-1 1 0,1-1 1,-1 1-1,0 0 0,-2-7 0,0 2-11,-1 1 0,0 0-1,-1-1 1,0 2 0,0-1-1,-1 0 1,0 1 0,-12-12-1,10 10-10,-1 1 0,0 1-1,0-1 1,-1 2 0,0-1-1,-1 1 1,0 1 0,0 0-1,0 0 1,0 1-1,-1 1 1,0 0 0,0 0-1,0 1 1,-15-1 0,12 4-15,1 0-1,-1 2 1,1 0 0,0 0 0,-1 1 0,1 1-1,0 1 1,1 0 0,-18 9 0,20-9-12,0 1 1,1 0 0,-1 1-1,1 0 1,1 1-1,0 0 1,0 1 0,0 0-1,1 0 1,0 0 0,-10 18-1,15-22 14,1 1 0,-1 0 0,1-1 0,0 1-1,1 0 1,0 0 0,-1 0 0,2 0 0,-1 0 0,1 1-1,0-1 1,0 0 0,1 0 0,1 8 0,0-4 7,1 0 0,1 0-1,0 0 1,0-1 0,0 1 0,2-1 0,-1 0 0,8 8 0,-1-1 34,1-2 1,0 0 0,1 0-1,1-1 1,0-1 0,0-1-1,2 0 1,-1-1 0,25 11-1,12-3 112,104 21 0,-150-38-139,15 5 19,0-2 0,1-1 0,-1-1 0,1 0 0,0-2 0,-1-1 0,1 0 0,-1-2 0,1-1 0,-1 0 0,0-2 1,-1 0-1,1-2 0,-1 0 0,-1-2 0,1 0 0,-2-1 0,33-23 0,-48 30-19,-1 0 0,1 0 0,-1 0 0,0 0 0,0-1 0,0 1 0,-1-1 0,1 1 0,-1-1 0,0 0 0,0 0 0,-1 0 0,2-7 0,-2 5 0,1 1 0,0 0 0,0 0 0,0 0 0,1 1 0,4-8 0,-6 13 1,-1-1-1,0 1 1,0 0-1,1-1 0,-1 1 1,0 0-1,1 0 1,-1-1-1,0 1 1,1 0-1,-1 0 1,0 0-1,1-1 0,-1 1 1,0 0-1,1 0 1,-1 0-1,1 0 1,-1 0-1,0 0 1,1 0-1,-1 0 1,1 0-1,-1 0 0,1 0 1,-1 0-1,0 0 1,1 0-1,-1 0 1,1 0-1,-1 0 1,0 1-1,1-1 1,-1 0-1,16 14 38,5 17 51,-21-30-82,6 7 23,0 0 0,0 0 0,0-1 1,1 0-1,0 0 0,1-1 0,-1 0 1,15 9-1,1-1 79,44 18 0,-53-27-61,0 0-1,1 0 1,0-2 0,0 0-1,0-1 1,1 0-1,-1-1 1,0-1-1,1 0 1,-1-1 0,0-1-1,21-4 1,-11 1-6,0-2 1,0 0 0,0-1-1,-1-2 1,0 0 0,35-23-1,-53 30-43,0-1 0,0-1-1,0 1 1,-1-1 0,0 0-1,0-1 1,0 1 0,0-1-1,-1 0 1,0 0 0,0-1-1,-1 1 1,1-1 0,-2 1-1,4-11 1,-4 11-16,0 0 0,-1 0 0,0 0 0,0 0 0,0 0 0,-1 0-1,1 0 1,-2 0 0,1 0 0,-1 0 0,0 0 0,0 0 0,0 1 0,-1-1 0,0 0 0,0 1 0,-1-1-1,1 1 1,-6-8 0,1-1-25,2 3 2,-1 0 0,0 1-1,-1 0 1,0 0 0,-1 0 0,0 1-1,0 0 1,-1 0 0,-19-14 0,6 9-57,-1 1 0,0 1 1,-46-16-1,47 19 3,-1 1 1,1 1 0,-1 2-1,-1 0 1,1 1 0,0 1 0,-34 1-1,25 5-50,1 2 0,0 1 0,1 1 0,-1 2 0,1 1 0,1 1 0,-29 15 0,52-22 91,0-1-1,0 1 0,0 0 1,1 0-1,0 1 0,0 0 1,0 0-1,0 0 0,-6 10 1,9-12 20,0 0 1,0 1-1,1-1 1,-1 1 0,1 0-1,0-1 1,0 1 0,0 0-1,0 0 1,1 0-1,-1 0 1,1 0 0,0-1-1,1 1 1,-1 0-1,1 0 1,-1 0 0,3 5-1,0-2-30,0 0 1,1 0-1,0 0 0,0 0 0,1-1 0,-1 0 0,1 0 0,1 0 0,-1-1 1,8 6-1,62 42-504,-52-40 352,1-1 0,0 0 1,1-2-1,0-1 1,1-1-1,0-2 0,0 0 1,32 2-1,-37-6 113,1-1 1,-1-1-1,0-2 0,1 0 0,-1 0 1,0-2-1,0-1 0,-1-1 1,1 0-1,32-17 0,-49 21 157,-1 0 1,0 0-1,1-1 0,-1 0 1,0 1-1,0-1 0,3-5 0,-5 8-22,-1-1 0,1 1-1,-1-1 1,1 1-1,-1-1 1,1 1-1,-1-1 1,0 1-1,1-1 1,-1 1-1,0-1 1,1 0-1,-1 1 1,0-1-1,0 1 1,0-1-1,0 0 1,0 1-1,0-1 1,1 0-1,-1 1 1,-1-1-1,1 0 1,0 1-1,0-1 1,0 0-1,0 1 1,0-1-1,-1 1 1,1-1-1,0 0 1,0 1 0,-1-1-1,1 1 1,0-1-1,-1 1 1,1-1-1,-1 1 1,1-1-1,-1 1 1,1-1-1,-1 1 1,1 0-1,-1-1 1,1 1-1,-1 0 1,1-1-1,-1 1 1,0 0-1,1 0 1,-2-1-1,0 1 49,-1 0 0,1-1 0,0 1 0,-1 0 0,1 0 0,-1 1 0,1-1 0,-1 0 0,1 1-1,0-1 1,-1 1 0,1 0 0,0 0 0,0 0 0,-1 0 0,1 0 0,0 0 0,0 1 0,0-1 0,0 1-1,1-1 1,-1 1 0,0 0 0,1 0 0,-1 0 0,1 0 0,-2 3 0,-1 1 51,0 0 0,0 0 1,1 0-1,0 1 0,0 0 0,1-1 1,0 1-1,-2 8 0,2 19-4,1-1 0,2 1 0,1-1 0,1 0-1,13 51 1,2 25 1,-13-66-132,3 8 213,-3 1 1,-3 96-1,-3-133-244,-1 0 1,0 0 0,-1 0-1,-1-1 1,0 1 0,-1-1 0,0 0-1,-1 0 1,-1-1 0,0 1-1,-1-2 1,0 1 0,-1-1-1,-16 17 1,18-25-1917,7-10-2193,7-14-317,-7 20 4517,10-23-3512</inkml:trace>
</inkml:ink>
</file>

<file path=ppt/ink/ink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5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2816,'-1'5'405,"1"0"1,-1 0-1,1 0 0,0 0 1,0 0-1,1-1 1,0 1-1,1 6 0,0 8-64,12 298 2132,-4-56-807,1-158-1313,2 48 126,-16-139-937,3-11 427,0-1-1,0 0 1,0 0 0,0 0-1,0 0 1,0 1 0,0-1-1,0 0 1,0 0 0,0 0-1,0 1 1,0-1 0,0 0-1,0 0 1,0 0 0,0 0-1,0 0 1,-1 1 0,1-1-1,0 0 1,0 0 0,0 0-1,0 0 1,0 0 0,0 1-1,-1-1 1,1 0 0,0 0-1,0 0 1,0 0 0,0 0-1,0 0 1,-1 0 0,1 0-1,0 0 1,0 0 0,0 0-1,0 0 1,-1 0 0,1 0-1,0 0 1,0 0 0,0 0-1,-1 0 1,1 0-1,0 0 1,0 0 0,0 0-1,0 0 1,-1 0 0,1 0-1,0 0 1,0 0 0,0 0-1,0 0 1,0-1 0,-1 1-1,1 0 1,0 0 0,0 0-1,0 0 1,0 0 0,-1-6-1377</inkml:trace>
</inkml:ink>
</file>

<file path=ppt/ink/ink1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0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12928,'5'12'6399,"10"-21"-9470,-15 9 13182,9-3-11647,-1 3 0,-8-4-4992,0 0 1</inkml:trace>
</inkml:ink>
</file>

<file path=ppt/ink/ink1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0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171 392 7424,'-3'0'639,"0"0"1,0 1-1,1-1 1,-1 1-1,0 0 1,1 0-1,-1 0 1,1 0 0,-1 0-1,1 0 1,-1 1-1,1-1 1,0 1-1,0 0 1,-4 3-1,-3 19 2469,12 13-4246,-1-30 1257,1 0 0,-1 0-1,1 0 1,1-1 0,-1 1-1,1-1 1,0 0 0,1 0 0,-1 0-1,1 0 1,0-1 0,0 0-1,1 0 1,0 0 0,0-1 0,0 0-1,0 0 1,1 0 0,-1-1-1,1 0 1,0 0 0,12 2 0,11 4 144,2-2 0,-1-2 0,1-1 0,0-1 0,51-2 0,-44-2-90,-1-2 0,1-2 0,-1-2 0,0-1 0,-1-1 0,0-3 0,-1-1 1,44-22-1,-74 32-163,0 0 1,0 0 0,-1-1 0,1 0 0,-1 0 0,0 0 0,0-1 0,0 0 0,-1 0-1,1 0 1,-1-1 0,6-10 0,-5 4-30,-1 1 0,0-1 0,-1 0-1,0 0 1,1-13 0,-2 9-7,0 7 0,0-1 1,-1 1-1,0-1 1,0 1 0,-1-1-1,-1 1 1,0-1-1,0 1 1,-1-1 0,0 1-1,0 0 1,-1-1-1,0 1 1,-1 1 0,0-1-1,0 0 1,-1 1-1,0 0 1,-1 0 0,-7-8-1,4 4-31,0 0 0,-1 2 0,-1-1 0,0 1 1,0 0-1,-1 1 0,0 1 0,0 0 0,-1 0 0,0 1 0,-1 1 0,0 0 0,1 1 0,-19-4 0,20 5 15,-12-3-73,0 0 0,-1 2 0,0 0-1,0 2 1,0 1 0,0 1 0,0 1 0,-1 1-1,-40 8 1,27-4-192,0 2 0,0 1 0,0 2 0,-61 26-1,88-33 151,1 1-1,0 1 1,0 0-1,1 0 1,-1 1-1,1 1 1,0 0-1,1 0 1,0 0-1,0 1 0,1 1 1,-12 13-1,18-18 50,-1 0 0,1 1 0,-1-1 0,1 0 0,0 1-1,1-1 1,-1 1 0,1 0 0,0 0 0,0-1-1,1 1 1,-1 0 0,1 0 0,0 0 0,1 0 0,-1-1-1,1 1 1,0 0 0,0 0 0,0-1 0,0 1-1,1 0 1,0-1 0,0 1 0,3 4 0,3 3-306,0 0 0,1 0 1,0-1-1,1 0 0,0-1 0,1 0 1,13 10-1,-5-7-189,0 0-1,0-1 1,1-2-1,1 0 1,0-1-1,23 7 1,41 13-1338</inkml:trace>
</inkml:ink>
</file>

<file path=ppt/ink/ink1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1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 2688,'7'13'9226,"-3"8"-5188,-4 27-3614,-1-34-288,-3 95 1567,-20 107 0,-4 77-352,26-249-1323,0-30-91,1 0 1,0 0 0,1 0-1,1 0 1,0 0 0,1 0-1,0 0 1,7 21-1,-9-34-113,1 0 0,-1 1-1,1-1 1,-1 0-1,1 0 1,0 1 0,-1-1-1,1 0 1,0 0-1,0 0 1,0 0 0,0 0-1,0 0 1,0 0-1,0-1 1,0 1-1,0 0 1,1 0 0,-1-1-1,0 1 1,0-1-1,1 1 1,-1-1 0,0 0-1,3 1 1,2-1-2405</inkml:trace>
</inkml:ink>
</file>

<file path=ppt/ink/ink1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1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69 139 9600,'9'8'1709,"1"0"0,0-1 1,1-1-1,0 0 0,15 7 1,-14-8-1249,1-1 1,-1 0 0,1-1-1,-1-1 1,16 2 0,-18-3-385,0-1 0,0 0 0,0 0 0,0-1 0,0 0 0,0-1 0,0 0 0,0-1 0,-1 0 0,1 0 0,-1-1 0,0-1 0,0 1 0,0-1 0,-1-1 0,9-6 0,-14 10-69,-1 0-1,1 0 1,-1 0 0,0-1-1,0 1 1,0 0-1,0-1 1,-1 0-1,1 1 1,-1-1 0,1 0-1,-1 0 1,0 1-1,0-1 1,0 0 0,0 0-1,-1 0 1,1 0-1,-1-1 1,0 1-1,0 0 1,0 0 0,0 0-1,-1 0 1,1 0-1,-1 0 1,1 0-1,-1 0 1,0 0 0,-1 0-1,1 0 1,0 1-1,-1-1 1,1 0 0,-1 1-1,0-1 1,-3-3-1,0 1-2,1 1 0,-1-1 0,0 1 0,0 0 1,0 1-1,0-1 0,-1 1 0,1 0 0,-1 0 0,0 1 0,0-1 0,0 1 0,0 1 0,0-1 0,-1 1 0,1 0 0,0 0 0,-13 1 0,3 2 3,-1 1 0,0 1 0,1 0 0,0 1 0,0 0 0,0 2 0,-28 15 0,32-15-2,1 0 0,-1 1 0,1 0 0,1 1-1,0 0 1,0 1 0,1 0 0,0 1 0,0 0-1,-8 15 1,14-20 0,0 1-1,0-1 0,1 1 1,0 0-1,1-1 0,-1 1 1,1 0-1,0 0 0,1 0 1,0 0-1,0 0 0,0 0 1,1 0-1,0 0 0,1 0 1,-1 0-1,1 0 0,1 0 1,-1-1-1,1 1 0,0-1 1,5 7-1,-2-3 8,1 0 0,0 0 0,1-1-1,0 1 1,1-2 0,0 1 0,0-1 0,0-1 0,1 1 0,1-2 0,15 9 0,5-1-695,63 19 0,-10-17-3096,-41-12 706</inkml:trace>
</inkml:ink>
</file>

<file path=ppt/ink/ink1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2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0 703 8704,'24'-4'2947,"27"-3"3989,-19 6-5406,-11-2-1266,-1 0 0,1-1 0,-1-1 0,0-1 1,0-1-1,32-16 0,-15 7-321,-8 4 261,-1-1 0,0-1 0,-1-2 0,0-1 0,30-25 0,-42 30-60,-1-2 1,0 0-1,-1-1 0,0 0 0,-1-1 0,-1-1 1,0 1-1,-2-2 0,9-18 0,-15 28-110,0 0 0,0-1 0,-1 1 0,0-1 0,0 1 0,-1-1 0,0 0 0,-1 0 0,0 1 0,0-1 0,-1 0 0,0 0-1,-1 1 1,1-1 0,-2 1 0,1-1 0,-1 1 0,-1 0 0,1 0 0,-1 0 0,-6-8 0,2 6-9,-1-1 0,-1 1 0,0 0 0,0 1 0,-1 0 1,0 1-1,0 0 0,-1 1 0,-23-11 0,16 10-18,0 0 0,-1 2-1,0 0 1,0 1 0,0 1 0,-25-1 0,37 5 3,0 0 0,1 0 0,-1 0 0,0 1 0,1 1 0,-1-1 0,1 1 0,-1 0 0,1 1 0,0 0 0,0 0 0,0 1 0,0-1 0,1 2 0,-1-1 0,-6 7 0,1 0 20,1 1 1,0 0-1,0 1 1,2 0-1,-1 0 1,-8 19 0,3-7 65,2 2 0,0-1 0,2 2 0,1 0 0,1 0 0,1 0 0,-6 50 0,9-22 192,2 0 0,3-1-1,10 84 1,-7-116-160,2-1 0,1 1 0,0-1 0,2 0 0,0 0 0,2-1 0,0 0 0,1-1 0,1 0 0,1-1 0,1 0 0,24 25 0,-29-36-158,1 0-1,0-1 0,0 0 0,1 0 0,0-1 1,0 0-1,1-1 0,-1-1 0,1 1 0,0-2 0,0 0 1,0 0-1,1-1 0,-1-1 0,0 0 0,1 0 1,-1-2-1,1 1 0,-1-2 0,1 1 0,-1-2 1,0 0-1,0 0 0,0-1 0,0 0 0,14-9 0,57-38-3232,-10 2-471</inkml:trace>
</inkml:ink>
</file>

<file path=ppt/ink/ink1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3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59 212 3072,'-2'-17'1225,"0"0"0,1-1 0,1 1 0,0-1 1,2 1-1,0-1 0,1 1 0,9-30 0,-7 26-1158,-4 17 1640,-1 9 298,-4 91 2582,-9 51-2832,10-115-1377,-19 167 859,-10 129-410,27-241-707,13 152 0,-7-217-122,2 1 0,0-1 0,2 0 0,0 0 0,2 0 0,0-1 0,1 0 0,2-1 0,0 1 0,22 33 0,-27-49-4,0-1 0,0 1 0,0-1 0,0 0 0,0 0 0,1 0 0,0-1 0,0 0 1,0 0-1,0-1 0,0 1 0,0-1 0,1-1 0,-1 1 0,1-1 0,9 0 0,4 1-59,0-2-1,1 0 1,36-6 0,-16-3-1027,1-1 0,-1-1 1,-1-3-1,0-1 1,65-36-1,-35 16-2236</inkml:trace>
</inkml:ink>
</file>

<file path=ppt/ink/ink1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3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7936,'14'-23'3968,"25"52"-2176,-30-26 4991,23 4-6527,-7 2 128,27 11 0,-15-1 0,34 1-768,-19-4 0,17-9-1280,-12-3 0,-6-15-1023,-8 2 127</inkml:trace>
</inkml:ink>
</file>

<file path=ppt/ink/ink1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4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8704,'-5'32'4352,"28"-5"-4736,-12-24 7551,-8 26-7039,2-6 128,15 13-512,-8-6 0,13-5-2048,-7-6 1,11-24-129,-6 5 0</inkml:trace>
</inkml:ink>
</file>

<file path=ppt/ink/ink1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1 13696,'-51'12'6783,"22"-5"-12670,26-7 14462,17 0-14335,0 0 1</inkml:trace>
</inkml:ink>
</file>

<file path=ppt/ink/ink1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4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11520,'-20'58'5759,"35"49"-8574,-10-84 11646,13 68-8959,-4-22 128,14 54 0,-8-31 0,12 34-128,-4-28 0,-4 20-768,-5-24 128,-5-4-1024,-5-15 128,-12-20-1279,3-8 127</inkml:trace>
</inkml:ink>
</file>

<file path=ppt/ink/ink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6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1 5376,'-3'25'2688,"3"60"-3456,0-69 4480,-9 7-4352,-5 9 128,-11 14-2176,-12 6 0</inkml:trace>
</inkml:ink>
</file>

<file path=ppt/ink/ink1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5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1 142 7680,'1'-6'535,"1"0"1,0 0 0,1 0-1,-1 0 1,1 1 0,0-1-1,1 1 1,-1 0 0,1 0-1,0 0 1,0 1 0,1-1-1,-1 1 1,1 0 0,0 0-1,0 1 1,0-1 0,1 1-1,-1 0 1,12-4 0,0 0 685,-1 1 1,28-6 0,35-1-905,-32 11-261,-1 2-1,1 3 1,-1 1-1,46 10 1,-67-9 91,-1 1 0,-1 0 0,1 2-1,-1 0 1,-1 2 0,1 1 0,-2 0 0,36 26 0,-48-30-133,-1 0 0,0 1 0,0 0 0,-1 1-1,0-1 1,0 1 0,-1 1 0,0 0 0,-1-1 0,0 2-1,0-1 1,-1 0 0,4 16 0,-6-17-1,-1-1-1,0 0 1,0 1 0,0-1 0,-1 1-1,-1-1 1,1 1 0,-1-1-1,-1 0 1,0 1 0,0-1 0,0 0-1,-1 0 1,0 0 0,-1 0-1,0-1 1,0 1 0,0-1 0,-8 9-1,2-5 40,0-1 0,-1 0 0,0 0 0,0-1 0,-1-1-1,0 0 1,-1 0 0,1-1 0,-2-1 0,1 0 0,-25 7 0,8-5 28,0-2 0,0-1 1,0-1-1,-53-1 0,69-3-347,0 0 1,-1-2-1,1 0 0,0 0 0,-17-7 0,28 9-86,0-1-1,-1 0 1,1 0-1,0 0 1,1-1-1,-1 1 1,0-1-1,0 1 1,0-1-1,1 0 1,-1 0 0,1 0-1,0-1 1,-1 1-1,1-1 1,0 1-1,1-1 1,-1 1-1,0-1 1,1 0-1,-1 0 1,1 0-1,0 0 1,0 0-1,0 0 1,0 0-1,0-6 1,1-11-2868</inkml:trace>
</inkml:ink>
</file>

<file path=ppt/ink/ink1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5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182 238 5376,'-1'-4'547,"-1"-9"850,2 13-1354,0 0 0,0 0 0,-1 0 0,1 0 0,0 1 0,0-1 0,0 0 0,0 0-1,0 0 1,0 0 0,0 0 0,0 0 0,0 0 0,0 0 0,0 0 0,0 1 0,0-1 0,0 0 0,-1 0 0,1 0 0,0 0 0,0 0 0,0 0 0,0 0 0,0 0-1,0 0 1,0 0 0,0 0 0,-1 0 0,1 0 0,0 0 0,0 0 0,0 0 0,0 0 0,0 0 0,0 0 0,0 0 0,0 0 0,-1 0 0,1 0 0,0 0 0,0 0-1,0 0 1,0 0 0,0 0 0,0 0 0,0 0 0,0 0 0,-1 0 0,1 0 0,0-1 0,0 1 0,0 0 0,0 0 0,0 0 0,0 0 0,0 0 0,0 0-1,0 0 1,0 0 0,0 0 0,0-1 0,0 1 0,0 0 0,0 0 0,0 0 0,1 6 5912,3 13-4054,-1-8-755,-2 4-783,2 0 0,0 0-1,0-1 1,1 1 0,1-1-1,1 0 1,0 0 0,1-1-1,0 1 1,1-2 0,18 24-1,-19-30-266,0 0 0,0 0 0,1-1 0,0 0 0,0 0 0,1-1 0,-1 0 0,1 0 0,0-1 0,0 0 0,0-1 0,0 0 0,0 0 0,1-1 0,-1 0 0,1 0 0,-1-1 0,0-1 0,19-3 0,-17 3-52,-1-2 0,1 1-1,-1-1 1,0-1-1,0 0 1,0 0 0,-1-1-1,1-1 1,10-7 0,4-6 121,40-40 1,-59 54-157,0-1-1,-1 1 1,1-1 0,-1 0-1,-1 0 1,1 0 0,-1-1-1,0 1 1,0-1 0,-1 0-1,0 0 1,0 1 0,-1-2-1,1 1 1,-2 0-1,1 0 1,-1 0 0,0 0-1,0 0 1,-1-1 0,-2-7-1,1 3-14,-2 1-1,1 0 1,-2 0 0,1 1-1,-1-1 1,-1 1-1,0 0 1,-1 0 0,1 1-1,-2-1 1,1 2-1,-15-13 1,11 12-7,0 0 1,-1 0-1,-1 2 1,1-1-1,-1 2 1,-1-1-1,1 2 0,-1 0 1,0 1-1,0 0 1,0 1-1,-1 0 1,1 1-1,-1 1 1,1 0-1,-19 2 1,2 2-35,0 0 1,0 2-1,-46 13 1,61-13-59,0 1 0,1 1 0,0 0 1,0 1-1,1 0 0,0 1 0,-24 22 1,33-28-45,1 0 1,0 1-1,0 0 0,1-1 1,-1 1-1,1 1 1,0-1-1,0 0 1,0 1-1,1 0 1,-1-1-1,1 1 1,0 0-1,1 0 1,-1 0-1,1 1 0,0-1 1,0 0-1,1 0 1,0 1-1,0-1 1,0 0-1,0 1 1,1-1-1,0 0 1,2 10-1,30 33-2774,1-7-276</inkml:trace>
</inkml:ink>
</file>

<file path=ppt/ink/ink1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5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11264,'42'-6'5631,"-10"-17"-7294,-21 11 9854,-2 12-8831,-4 0 128,-5 0-3968,0 0 129,-10 5 3967,1 2 0</inkml:trace>
</inkml:ink>
</file>

<file path=ppt/ink/ink1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6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 13824,'-3'-11'6911,"29"-1"-15486,-15 8 13950,-16 4-9726,5 0 127</inkml:trace>
</inkml:ink>
</file>

<file path=ppt/ink/ink1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7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227 327 7936,'-1'-1'296,"0"0"-1,0 1 1,0-1 0,0 1 0,0-1-1,0 0 1,0 0 0,0 1 0,1-1-1,-1 0 1,0 0 0,1 0 0,-1 0 0,0 0-1,1 0 1,-1 0 0,1 0 0,0 0-1,-1 0 1,1 0 0,0 0 0,0-1 0,-1 1-1,1 0 1,0 0 0,0 0 0,0 0-1,0 0 1,1 0 0,-1-1 0,0 1-1,0 0 1,1-1 0,11-19 3511,5 0-3467,-16 19-506,24-28 638,1 2 0,2 1 0,60-47 0,-72 62-335,0 2 1,1-1-1,0 2 1,1 0 0,0 2-1,1 0 1,-1 0-1,1 2 1,38-6 0,-52 10-118,1 1 0,-1 0 0,0 0 1,1 0-1,-1 1 0,1 0 0,-1 0 0,0 0 1,0 1-1,0-1 0,0 1 0,0 0 1,0 1-1,0-1 0,0 1 0,-1 0 1,0 0-1,1 1 0,-1-1 0,0 1 1,-1 0-1,1 0 0,-1 0 0,0 1 0,0-1 1,0 1-1,0 0 0,-1-1 0,0 1 1,0 0-1,0 1 0,1 4 0,2 10 13,-1 1 0,0-1-1,-2 1 1,0-1-1,-1 1 1,-4 37 0,0-19 2,-1 0 1,-3 0-1,0-1 1,-3 0-1,-25 64 1,-4-16 39,-56 90-1,79-151-18,-1-1 0,-1 0 0,-1-2 0,-1 0 0,0-1 0,-2-1 0,0-1 0,-2-1 0,0-1 0,-1-2 0,0 0 0,-1-1 0,-1-2 0,0 0 0,-49 12 0,66-21-41,0-1-1,0-1 1,0 0 0,0 0-1,-1-1 1,1 0-1,0 0 1,-19-5 0,26 5-23,0-1 1,0 0 0,0 1 0,1-1 0,-1 0-1,0-1 1,1 1 0,-1 0 0,0-1 0,1 0-1,0 1 1,-1-1 0,1 0 0,0 0 0,0 0-1,0-1 1,0 1 0,1 0 0,-1-1-1,0 1 1,1-1 0,0 0 0,0 1 0,0-1-1,0 0 1,0 0 0,0 0 0,1 1 0,-1-1-1,1 0 1,0 0 0,0 0 0,0 0 0,0 0-1,1-4 1,2-5-3,1 1-1,0 0 0,1 0 1,0 1-1,1-1 0,0 1 1,1 0-1,0 1 0,0 0 1,1 0-1,12-11 0,-13 14 23,0 1 1,1-1-1,-1 1 0,1 1 0,0 0 0,0 0 0,1 0 1,-1 1-1,1 1 0,-1-1 0,1 1 0,0 1 1,0-1-1,0 2 0,0-1 0,0 1 0,0 1 1,0-1-1,13 4 0,5 1 100,0 2 0,0 1 1,-1 1-1,0 1 0,27 15 0,-27-14-251,1-1-1,0-2 1,1 0-1,0-2 0,0-1 1,0-1-1,1-2 0,-1-1 1,1-1-1,45-5 1,-69 4-437,1 0 0,-1 0 0,0-1 0,1 1 0,-1-1 0,0 0 0,7-4 0,3-3-2902</inkml:trace>
</inkml:ink>
</file>

<file path=ppt/ink/ink1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7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8320,'62'3'4096,"-30"3"-2560,-21-6 4735,26 0-5631,-9 0 128,24 3 128,-9 1 128,8-1-1664,-5 1 0,-8 1-512,-5-5 0,-4-5-1792,-11 1 129</inkml:trace>
</inkml:ink>
</file>

<file path=ppt/ink/ink1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8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3 192 3584,'-1'-2'599,"0"-1"1,1 0-1,0 0 0,0 1 1,0-1-1,0 0 0,0 0 1,1 0-1,-1 1 1,1-1-1,1-3 0,17-34 2529,-10 26-2503,1 2 0,0-1 1,15-14-1,-18 22-214,0-1-1,1 1 1,-1 1 0,1-1-1,0 1 1,0 1 0,0-1-1,1 2 1,-1-1 0,1 1-1,0 0 1,13-1 0,-17 3-293,0-1 1,0 1-1,0 0 1,0 0-1,1 0 1,-1 1-1,0-1 1,0 1-1,0 1 1,0-1-1,0 1 0,0 0 1,0 0-1,-1 0 1,1 1-1,-1-1 1,1 1-1,-1 0 1,0 0-1,0 1 1,0-1-1,3 5 1,0 3-10,1 0 1,-2 0-1,1 1 0,-2-1 1,1 2-1,-2-1 1,6 20-1,-9-26-83,0 0 0,-1 0 0,0 0-1,0 0 1,0 0 0,-1 0 0,1 1-1,-1-2 1,-1 1 0,1 0 0,-1 0-1,0 0 1,-1-1 0,1 1 0,-1-1 0,0 0-1,-1 1 1,-6 7 0,-8 8-12,-1-1 0,-1 0 1,0-2-1,-2 0 0,0-1 0,-1-1 0,-1-2 1,0 0-1,-1-1 0,0-2 0,-35 11 1,60-21-16,-1-1 1,0 0 0,1 1 0,-1-1 0,0 0 0,1 0 0,-1 0 0,0 0 0,1 0-1,-1 1 1,0-1 0,1-1 0,-1 1 0,0 0 0,0 0 0,1 0 0,-1 0 0,0 0-1,1-1 1,-1 1 0,0 0 0,1 0 0,-1-1 0,0 1 0,1-1 0,-1 1 0,1 0-1,-1-1 1,0 0 0,1 0 8,0 0-1,1 1 1,-1-1-1,0 0 0,0 0 1,1 1-1,-1-1 1,1 0-1,-1 1 1,0-1-1,1 0 0,-1 1 1,1-1-1,0 0 1,-1 1-1,1-1 1,-1 1-1,1-1 1,0 1-1,-1 0 0,1-1 1,0 1-1,0 0 1,-1-1-1,1 1 1,0 0-1,0 0 0,-1 0 1,1 0-1,0-1 1,1 1-1,6-1 47,-1-1 0,1 1 0,-1 0 0,1 0 0,0 1 0,-1 0 0,1 0 1,-1 1-1,1 0 0,8 3 0,6 2 128,0 1 0,21 12 0,-26-12-103,-1 0 0,2 0 0,-1-2 0,32 7 0,-38-12-268,1 1-1,0-1 0,-1-1 1,1 0-1,-1-1 0,0 0 1,1 0-1,-1-2 0,0 1 1,14-8-1,57-33-6172,-57 27 2907</inkml:trace>
</inkml:ink>
</file>

<file path=ppt/ink/ink1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9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8192,'1'0'335,"0"-1"0,0 0 0,0 0-1,1 1 1,-1-1 0,0 1 0,0-1 0,0 1 0,1-1 0,-1 1 0,0 0 0,0 0 0,1 0 0,-1 0 0,0-1 0,0 2 0,1-1 0,-1 0-1,0 0 1,0 0 0,1 0 0,-1 1 0,1 0 0,56 7 4548,-26-3-5111,30-3 794,0-3 1,65-10-1,-8 2 145,2-4-613,-47 5-1562,2 4-3953,-56 4 2345</inkml:trace>
</inkml:ink>
</file>

<file path=ppt/ink/ink1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19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8064,'-1'3'8154,"-1"6"-3481,-3 65-263,19 150-3514,-6-140-192,-3 115-1,-19-72-1150,9-111 15,0 0-3872,5-12 954</inkml:trace>
</inkml:ink>
</file>

<file path=ppt/ink/ink1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1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10 8192,'-2'-8'1262,"1"6"2026,3 45 5217,-4-9-8144,2-1-1,1 0 1,1 0-1,2 0 1,2 0-1,0-1 1,2 0 0,2 0-1,25 57 1,-33-85-618,1 0 0,-1 0 1,1 0-1,0 0 0,0 0 0,0-1 1,0 1-1,1-1 0,0 0 1,-1 0-1,1-1 0,0 1 1,0-1-1,1 1 0,-1-1 1,0-1-1,1 1 0,-1-1 1,1 1-1,0-1 0,-1 0 1,1-1-1,0 1 0,0-1 1,-1 0-1,1 0 0,0-1 1,0 1-1,-1-1 0,9-3 0,21-6-2942</inkml:trace>
</inkml:ink>
</file>

<file path=ppt/ink/ink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6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78 487 3456,'-2'1'128,"0"1"-1,0-1 1,0 1 0,1 0 0,-1 0-1,0 0 1,1 0 0,-1 0 0,1 0-1,0 0 1,-1 0 0,1 1 0,0-1-1,0 0 1,1 1 0,-1-1 0,0 1-1,1-1 1,-1 3 0,1 0 59,0 0-1,1 0 1,-1 0 0,1 0-1,0 0 1,0 0 0,1 0 0,-1 0-1,4 5 1,0 0-22,0 0 0,0-1 1,1 0-1,1 0 0,-1-1 0,1 0 1,1 0-1,16 14 0,-11-13-139,0 0 0,1-1 0,1 0 0,-1-1 0,1 0 0,0-2 1,19 6-1,-23-9 29,1 0 1,-1-1-1,0 0 1,0-1-1,1 0 1,-1-1-1,0 0 1,1 0-1,-1-1 1,0-1-1,12-4 1,8-5 50,-1-1 1,0-1-1,-2-2 1,36-24-1,-45 27-47,-2-1 0,0-1 0,0 0-1,-1-1 1,-1-1 0,-1 0 0,15-23-1,-23 28-35,1-1-1,-1 0 0,-1 0 1,0 0-1,-1-1 1,-1 1-1,0-1 0,-1 0 1,0 0-1,-1 0 0,0 0 1,-1 0-1,-1 0 1,-1 0-1,0 0 0,0 0 1,-1 0-1,-1 0 0,-1 1 1,0 0-1,0 0 1,-1 0-1,-1 1 0,0-1 1,-1 2-1,0-1 0,-1 1 1,0 0-1,0 1 1,-2 0-1,1 1 0,-1 0 1,0 0-1,-1 1 0,0 1 1,0 0-1,-1 1 1,0 0-1,0 0 0,-23-5 1,16 7-33,-1 0 0,1 2 0,0 0 0,-1 1 0,1 1 1,-1 1-1,1 1 0,0 1 0,0 1 0,-23 7 0,18-4-27,0 2 0,0 1 0,1 2 0,0 0 0,1 1 0,1 1-1,-28 23 1,43-31-26,0 0-1,0 1 1,0 0-1,1 1 1,0-1-1,1 1 0,0 0 1,0 1-1,0-1 1,1 1-1,1 0 1,-6 16-1,8-20-37,0 0-1,1 0 1,-1-1 0,1 1-1,0 0 1,0 0 0,1-1-1,-1 1 1,1 0 0,0 0-1,0-1 1,1 1 0,-1-1-1,1 1 1,0-1 0,0 0-1,1 0 1,-1 1 0,1-2-1,0 1 1,0 0-1,0-1 1,0 1 0,1-1-1,0 0 1,7 6 0,44 23-1307</inkml:trace>
</inkml:ink>
</file>

<file path=ppt/ink/ink1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2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10880,'-20'12'5376,"49"17"-11264,-20-26 9984,19-6-7680,-8 3 128</inkml:trace>
</inkml:ink>
</file>

<file path=ppt/ink/ink1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2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3 856 7168,'-3'-10'3940,"5"18"1443,4 12-1010,-1-8-4992,8 10 805,-1 1 0,16 44 0,-8-17 280,28 76 490,4 10-688,-45-122-260,1 0 0,0 0 0,1 0 0,0-1 0,1-1 0,23 23 0,-30-33-1,0 1 1,0-1 0,0 1 0,1-1 0,-1 0-1,1 0 1,-1 0 0,1-1 0,-1 1-1,1-1 1,0 0 0,0 0 0,5 0 0,-7-1-9,0 0 1,0 0 0,0 0 0,0-1 0,0 1 0,0-1 0,0 0 0,0 1 0,0-1 0,0 0 0,0 0 0,-1 0 0,1 0-1,0-1 1,-1 1 0,1 0 0,-1-1 0,1 1 0,-1-1 0,0 1 0,1-1 0,-1 0 0,0 0 0,0 1 0,0-1 0,0 0-1,-1 0 1,2-3 0,1-6 0,1-1 0,-2 0 0,0 0 0,0 0 0,-1 0 0,0 0 0,-1 0 0,-2-13 0,-17-99 0,12 87 0,-33-142 0,8 51 0,-19-183 22,45 236-39,0 15 272,3-1-1,9-119 0,-6 175-193,0 1-1,0-1 0,1 1 0,0-1 0,0 1 1,1-1-1,-1 1 0,1 0 0,0 0 1,0 0-1,0 0 0,0 0 0,1 0 1,-1 0-1,1 1 0,0 0 0,1-1 0,-1 1 1,0 0-1,1 0 0,-1 1 0,1-1 1,0 1-1,0 0 0,0 0 0,0 0 1,1 0-1,-1 1 0,0 0 0,1 0 0,-1 0 1,1 0-1,6 0 0,374-20 1126,-156 11-942,-206 7-311,1 2 1,0 1-1,0 1 1,-1 0 0,1 2-1,0 1 1,-1 1 0,34 12-1,-44-12-337,29 11-2095,-41-15 2188,0-1 1,0 0-1,0 0 1,1 1-1,-1-1 1,0 0-1,0 0 1,0 0-1,1 0 1,-1-1-1,0 1 1,0 0-1,0 0 1,0-1-1,3 0 0,7-8-3016</inkml:trace>
</inkml:ink>
</file>

<file path=ppt/ink/ink1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3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88 7168,'0'-1'521,"0"0"1,0-1 0,0 1 0,1 0-1,-1 0 1,0 0 0,1 0 0,-1 0-1,1 0 1,-1 0 0,1 0-1,-1 0 1,1 0 0,0 0 0,-1 0-1,3-1 1,19-12 2828,35 0-3065,-39 10 1056,20-7-1430,-21 5 466,1 1-1,0 0 1,37-4 0,-52 9-310,0 0 0,0-1 0,0 1 0,0 0 0,-1 1 0,1-1 0,0 0 0,0 1 0,0 0 0,0-1 0,0 1 0,-1 0 0,1 1 0,0-1 0,-1 0 0,1 1 0,-1 0 0,1-1 0,-1 1 0,0 0 0,0 0 0,1 0 0,-2 0 0,1 1 0,0-1 0,0 1 0,-1-1 0,1 1 0,-1-1 0,0 1 0,1 3 0,-1-2-53,0-1 1,-1 1-1,1 0 0,-1 0 0,0 0 0,0 0 0,-1 0 1,1 0-1,-1 0 0,0 0 0,0 0 0,0-1 0,0 1 1,-1 0-1,1-1 0,-1 1 0,0-1 0,0 1 0,0-1 1,-5 5-1,-5 6-33,-1-1 1,0 0 0,-18 12 0,11-8 49,15-13 29,0 0 1,-1 0-1,0 0 0,0-1 0,0 0 1,0 0-1,0-1 0,-1 1 0,1-1 1,-1-1-1,0 1 0,1-1 0,-1 0 1,0-1-1,0 0 0,-8 0 0,79 3 725,0 3-1,96 22 1,-49-7-558,-97-18-190,0 0 0,0 1-1,-1 0 1,1 1 0,-1 1-1,0 0 1,0 0 0,11 9-1,-18-11 15,-1-1-1,-1 1 0,1 0 1,-1 0-1,1 1 0,-1 0 1,0-1-1,-1 1 0,1 0 0,-1 1 1,0-1-1,0 0 0,-1 1 1,1 0-1,-1 0 0,-1-1 1,1 1-1,-1 0 0,0 1 1,0 8-1,-1-7 13,-1 1 0,0-1 0,-1 0 0,0 0 0,0 0 0,-1 0 0,1 0 1,-2 0-1,1-1 0,-1 1 0,-1-1 0,1 0 0,-1 0 0,0-1 0,-1 1 0,0-1 0,0 0 0,0-1 0,0 1 0,-1-1 0,0-1 0,0 1 0,-1-1 0,-11 5 0,-1 0 6,-1-1 0,1-1 0,-2-1 0,1 0 0,-1-2 0,1-1 0,-1 0 0,-24-1 0,37-3-108,0 0-1,0-1 1,0 1-1,0-2 1,1 0-1,-1 0 1,1 0-1,0-1 1,-1 0-1,2-1 1,-1 0-1,0 0 1,-9-9-1,-37-21-2457,51 33-618,6 6-1921,2 6 3640,-5-8 404,9 11-2847</inkml:trace>
</inkml:ink>
</file>

<file path=ppt/ink/ink1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4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4 250 7936,'0'-1'401,"-1"0"0,1 1 1,-1-1-1,1 0 1,0 1-1,0-1 0,-1 0 1,1 0-1,0 1 0,0-1 1,0 0-1,-1 0 0,1 1 1,0-1-1,0 0 0,0 0 1,0 1-1,1-1 0,-1 0 1,0-1-1,12-14 4281,35-18-2210,-6 6-2247,-21 11 303,6-6 119,2 1-1,0 2 1,37-21 0,-55 36-545,0 0 0,1 1 0,-1 0 0,1 0 1,0 2-1,0-1 0,0 1 0,1 1 0,-1 0 0,0 1 0,0 0 0,1 0 0,21 5 0,-27-4-79,-1 0 0,1 0 0,-1 1 0,1 0 0,-1 0 0,0 0-1,0 1 1,0 0 0,0 0 0,0 0 0,-1 0 0,1 1 0,-1 0 0,0 0 0,0 0-1,-1 0 1,1 0 0,3 7 0,-3-4-9,-1 1-1,0 0 1,0 0-1,-1 0 1,0 0 0,0 0-1,-1 1 1,0-1-1,-1 0 1,1 1 0,-2 8-1,-3 15-2,-2 0-1,0-1 1,-2 0-1,-2 0 1,-16 35-1,7-18 201,-4-1 1,-1-1-1,-57 81 0,62-103-85,0-1 1,-2 0-1,0-2 1,-2 0-1,0-2 0,-1 0 1,-52 29-1,22-26-83</inkml:trace>
</inkml:ink>
</file>

<file path=ppt/ink/ink1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4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15488,'4'9'6421,"-1"-2"-5819,28 62 4894,-27-63-5220,-1-1 0,0 0 0,1 0-1,0 0 1,0 0 0,1 0 0,-1-1-1,1 0 1,0 0 0,0 0 0,9 4-1,-6-5-342,0 0 0,0-1 0,0 0 0,0-1 0,0 0 0,0 0 0,1 0 0,-1-1 0,0-1 0,0 1 0,1-1 0,-1-1 0,11-3 0,-1 0-249,0-1 0,0-1 1,-1-1-1,32-18 0,-45 23-225,0 0-1,0 0 0,0 0 1,-1 0-1,1 0 0,-1-1 1,5-5-1,-7 7-14,0 0 0,0 0 0,0 0-1,0 0 1,0 0 0,0 0 0,-1 0-1,1 0 1,-1 0 0,0 0 0,1-4-1,-1-7-3154</inkml:trace>
</inkml:ink>
</file>

<file path=ppt/ink/ink1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4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60 8576,'9'-4'4224,"14"-1"-1920,-14 1 7039,5 4-8447,-3 0 0,21 13 256,-9-6 128,48 5-1664,-14-5 128,27-3 640,-19-4 0,35-20-3328,-29 6 128,9-18-896,-20 9 129</inkml:trace>
</inkml:ink>
</file>

<file path=ppt/ink/ink1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8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6272,'42'-17'8209,"3"7"-3677,-5 5-3637,62 1 0,-46 4-664,183-17-293,-82-5-7129,-128 14 4418,-5-4-43</inkml:trace>
</inkml:ink>
</file>

<file path=ppt/ink/ink1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29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 8448,'0'0'60,"0"0"1,0 0 0,0-1-1,0 1 1,0 0 0,0 0-1,-1 0 1,1-1-1,0 1 1,0 0 0,0 0-1,0 0 1,0 0 0,-1-1-1,1 1 1,0 0 0,0 0-1,0 0 1,-1 0 0,1 0-1,0 0 1,0 0-1,0 0 1,-1 0 0,1 0-1,0-1 1,0 1 0,0 0-1,-1 0 1,1 0 0,0 0-1,0 0 1,-1 0-1,1 1 1,0-1 0,0 0-1,0 0 1,-1 0 0,1 0-1,0 0 1,0 0 0,0 0-1,-1 1 1,-8 10 4199,-2 18 2123,15 36-5760,2 0-1,4-1 0,2 0 0,3 0 0,42 110 1,-56-172-642,0 1 1,0-1 0,-1 0-1,1 0 1,-1 0 0,0 0-1,1 0 1,-1 0 0,0 1-1,0-1 1,0 0 0,-1 0 0,1 0-1,0 0 1,-1 1 0,0-1-1,1 0 1,-1 0 0,-1 3-1,1-5-109,0 1-1,0 0 1,0-1 0,0 1-1,0-1 1,0 1-1,0-1 1,0 1-1,0-1 1,0 0-1,0 1 1,0-1 0,0 0-1,0 0 1,0 0-1,0 0 1,0 0-1,0 0 1,0 0-1,0 0 1,-1 0-1,1-1 1,0 1 0,0 0-1,0-1 1,0 1-1,0-1 1,0 1-1,1-1 1,-1 1-1,0-1 1,0 0-1,0 1 1,0-1 0,1 0-1,-1 0 1,0 0-1,0-1 1,-13-11-2816,0 2-149</inkml:trace>
</inkml:ink>
</file>

<file path=ppt/ink/ink1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0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752 184 6656,'10'-15'2656,"-1"-1"0,2 1 0,15-17-1,-23 30-2118,1-2-170,0 0 0,-1-1 0,1 1-1,-1-1 1,0 1 0,0-1 0,3-7-1,-5 10-297,-1 1 0,0-1 0,0 1 0,0-1 0,0 1 0,0-1 0,0 1 0,0-1 0,0 0 0,0 1 0,-1-1-1,1 1 1,-1 0 0,1-1 0,-1 1 0,0-1 0,1 1 0,-1 0 0,0-1 0,0 1 0,0 0 0,0 0-1,0 0 1,0 0 0,0 0 0,0 0 0,-1 0 0,1 0 0,0 0 0,0 0 0,-1 1 0,1-1 0,-1 0 0,1 1-1,-2-1 1,-6-2 202,1 0-1,-1 0 0,1 1 1,-1 0-1,0 1 0,0 0 1,0 0-1,0 1 0,0 0 1,-14 2-1,-10 3 138,-48 13 0,50-10-166,2 0-98,0 1 0,1 1-1,1 1 1,-49 29 0,23-6 83,-55 45 0,88-63-137,-1 2 0,2 1 0,0 0-1,2 1 1,0 1 0,1 0-1,1 2 1,-16 31 0,26-43-89,0 0 0,0 1 0,1 0 1,0 0-1,1 0 0,1 1 0,0-1 1,0 1-1,1-1 0,1 1 0,0-1 1,1 1-1,0-1 0,1 1 0,0-1 0,1 1 1,1-1-1,0 0 0,10 20 0,-1-8-99,2 0-1,1-2 1,1 0-1,0 0 1,2-2-1,1 0 1,0-2-1,32 24 1,-35-30 11,0 0 1,1-2 0,0 0 0,1-1 0,0 0 0,0-2 0,1 0 0,0-1 0,0-1 0,0-1 0,1-1 0,21 0 0,-35-3 73,-1 0 1,1-1-1,-1 0 0,1 0 0,-1-1 0,0 0 1,0 0-1,0 0 0,9-5 0,-12 5 13,0 0 0,0 0 0,0 0 0,0 0 0,-1 0 0,1 0 0,-1-1 0,1 1 0,-1-1 0,0 0 0,0 0 0,0 0 0,-1 0 0,1 0 0,-1 0 0,0 0 0,1 0 0,-1-1 0,1-5 0,-3-1 17,1 0 0,-2 0 0,1 1 0,-1-1 1,-1 1-1,0-1 0,0 1 0,0 0 0,-1 0 0,-1 0 0,0 1 0,0 0 0,0-1 0,-8-6 0,6 5 41,-1 1 0,0 1 0,-1-1 0,1 1-1,-2 1 1,1 0 0,-1 0 0,0 1 0,0 0 0,-12-4 0,21 9-55,-9-3 72,0 0 0,0 1 0,-1 0 0,0 0 0,1 1 0,-1 0 0,0 1 0,0 0 0,0 1 0,0 0 1,0 1-1,0 0 0,0 1 0,1 0 0,-1 1 0,0 0 0,-9 5 0,13-6-96,1 1 0,0-1 0,0 1 0,0 1 1,1-1-1,-1 1 0,1 0 0,0 1 0,0-1 0,0 1 1,0 0-1,1 0 0,0 0 0,0 1 0,1-1 1,-1 1-1,1 0 0,0 0 0,1 0 0,-1 1 0,1-1 1,1 1-1,-1-1 0,1 1 0,0-1 0,0 1 0,1 0 1,1 11-1,0-13-293,0 1 0,1-1 0,0 1 1,0-1-1,0 0 0,0 1 0,1-1 1,0 0-1,0-1 0,1 1 0,-1 0 1,1-1-1,0 0 0,0 0 0,0 0 1,1-1-1,0 1 0,-1-1 0,1 0 0,0 0 1,0-1-1,1 1 0,9 2 0,34 11-3526</inkml:trace>
</inkml:ink>
</file>

<file path=ppt/ink/ink1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0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 7680,'9'-9'3840,"10"2"-1280,-19 7 3967,23-4-6015,-3 1 0,23-3 512,-11 3 0,19 3-1280,-14 0 0,6 0 384,-6 0 128,15-4-1152,-13 1 128,7-1-2048,-8-1 129,-24 5-385,0 0 0</inkml:trace>
</inkml:ink>
</file>

<file path=ppt/ink/ink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7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2816,'1'1'60,"0"-1"-1,0 0 1,0 1 0,0-1 0,0 1-1,0-1 1,0 1 0,0-1-1,0 1 1,0 0 0,0-1 0,0 1-1,0 0 1,-1 0 0,1 0 0,0-1-1,-1 1 1,1 0 0,0 2 0,205 259 2841,-28-47-2342,3 4 380,-154-182-646,-2 2 1,-2 0-1,-1 1 1,20 55-1,-32-67-95,-2-1 1,-1 1-1,-2 0 0,0 0 0,-2 1 1,-1-1-1,-1 1 0,-1-1 0,-2 1 1,-1 0-1,-1-1 0,-11 40 0,1-26 22,-1 0-1,-2-1 0,-2 0 0,-1-2 0,-2 0 0,-2-1 0,-36 43 1,55-75-181,-15 20-354,-43 42 1,56-61-119,0-1 0,-1 0-1,0 0 1,0-1 0,-1 0 0,1-1 0,-1 0 0,0 0-1,0-1 1,-17 4 0,-6-5-1252</inkml:trace>
</inkml:ink>
</file>

<file path=ppt/ink/ink1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1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8320,'20'-23'4096,"21"19"-3456,-31 1 8063,28 6-7807,-10 1 128,27-1 256,-12 1 128,5-4-2048,-11 0 0,9 0 128,-6 0 0,-3-4-2688,-9 1 0</inkml:trace>
</inkml:ink>
</file>

<file path=ppt/ink/ink1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1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189 215 8320,'-1'0'410,"0"1"1,0 0-1,0 0 1,0 0-1,0 0 0,0 0 1,0 0-1,0 0 1,0 0-1,0 0 1,1 0-1,-1 0 1,0 1-1,1-1 1,-1 0-1,1 0 0,0 1 1,-1-1-1,1 0 1,0 1-1,0-1 1,-1 1-1,1-1 1,0 0-1,0 1 0,1-1 1,-1 2-1,8 42 3963,-7-39-4751,4 11 543,1 0 0,0 0 0,1-1 0,0 0 0,1 0-1,1 0 1,1-1 0,15 18 0,-17-23-13,1 0-1,0-1 1,1 0 0,0-1-1,0 0 1,1 0 0,0-1 0,0-1-1,1 0 1,0 0 0,0-1-1,19 5 1,-17-6-28,0-1 0,0-1 1,0 0-1,0-1 0,0 0 0,0-1 0,0 0 0,1-2 0,-1 1 0,17-6 0,26-10 115,-2-3 0,0-2 0,-2-3 0,81-49 0,-126 69-246,-1 0 0,1 0 0,-1 0 0,-1-1 0,1 0-1,-1 0 1,0-1 0,0 1 0,0-2 0,-1 1 0,0 0 0,-1-1 0,0 0 0,0 0-1,0 0 1,-1-1 0,2-10 0,-3 14-19,-1-1 0,1 1 0,-1 0 0,-1-1 0,1 1-1,-1-1 1,0 1 0,0 0 0,-1-1 0,1 1 0,-1-1 0,0 1 0,-1 0-1,-1-6 1,-2 1-54,-1 0-1,0 1 1,0 0 0,-1 0-1,-10-10 1,17 19 79,-9-9-56,0 0 0,0 1 0,-1 0 1,0 0-1,-1 1 0,1 1 0,-1 0 0,-1 0 0,1 1 0,-1 0 0,0 1 0,0 0 0,0 1 0,0 1 0,-21-2 0,-6-3-77,-3-2-149,-1 2 0,0 2 0,0 2 0,-45 3 0,-159 34-2334,103-2-497,28-1-236</inkml:trace>
</inkml:ink>
</file>

<file path=ppt/ink/ink1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2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0 6784,'-9'2'1184,"7"-2"-880,1 0 0,-1 1 0,0-1 0,1 0 0,-1 1 0,1-1 0,-1 1 0,0 0 0,1 0 0,-1-1 0,1 1 0,0 0 0,-3 2 0,4 1 3715,3 6-2517,3 9-858,-4 68 1894,6 92-2794,-3 241 1600,4-49-2848,14-127-4799,-17-190 3487</inkml:trace>
</inkml:ink>
</file>

<file path=ppt/ink/ink1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2.8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0 342 8448,'3'-5'501,"-1"0"-1,0 0 1,1 1 0,0-1 0,0 0 0,8-7 0,-5 6-435,0 1 1,0 0-1,1 1 1,-1-1-1,10-3 1,-1-1 614,91-52 5700,37-6-5197,-87 42-152,-10 6-712,1 1 0,0 2 0,95-18 0,-108 27-207,0 2 0,0 2 0,1 0-1,-1 3 1,1 1 0,44 6 0,-64-5 13,0 1 1,1 0-1,-2 1 1,1 1-1,0 0 0,-1 1 1,0 1-1,0 0 1,-1 1-1,0 0 1,0 1-1,-1 0 1,17 17-1,-16-14-51,-2 0 0,1 0-1,-1 1 1,-1 1 0,-1 0-1,0 0 1,0 1 0,-1 0-1,-1 0 1,-1 1 0,9 32-1,-8-23-36,-1 0 0,0 0-1,-2 1 1,-2 0 0,0-1 0,-1 1-1,-2 0 1,0 0 0,-2 0 0,-1-1-1,-1 1 1,-15 45 0,8-34-36,-1 0 1,-2-1-1,-1-1 0,-2 0 1,-2-1-1,-1-2 0,-1 0 1,-28 31-1,25-37-8,0-1 0,-2-1 0,-1-1-1,-1-2 1,-62 35 0,68-45-1,0 0 0,-1-2 0,0-1 0,0 0 0,-1-2 0,0-1 0,0-1 0,0-1 0,-26-1 1,44-2-7,0 0 0,0-1 1,0 0-1,1 0 0,-1 0 1,0-1-1,1 0 0,0 0 1,-1-1-1,1 0 0,-10-6 1,14 8 4,1 0 0,-1-1 0,1 1-1,0 0 1,-1-1 0,1 1 0,0-1 0,0 1 0,0-1 0,0 0 0,0 1 0,0-1 0,1 0 0,-1 0 0,1 1 0,-1-1 0,1 0-1,-1-3 1,1 2 2,1 0 0,-1 0 0,1 0-1,0 0 1,-1 0 0,2 0 0,-1 0-1,0 0 1,0 0 0,1 0 0,0 1-1,-1-1 1,1 1 0,0-1-1,3-2 1,0-1 19,1 0-1,-1 1 1,2-1 0,-1 1-1,1 0 1,-1 1-1,1-1 1,1 1 0,-1 1-1,0-1 1,1 1-1,0 1 1,0-1 0,0 1-1,0 1 1,0-1-1,0 1 1,0 1 0,0 0-1,0 0 1,16 2 0,-11 1 40,0 1 1,-1 0 0,1 0 0,-1 2 0,0-1 0,-1 1 0,1 1 0,-1 0 0,-1 1 0,1 0 0,-1 1 0,-1 0-1,0 0 1,0 1 0,0 0 0,6 12 0,9 17 131,-2 0 0,-2 2 0,20 59-1,14 29-26,-52-126-232,0 1 0,0-1 0,0 1 0,0-1 0,1 0 0,-1 0 1,1 0-1,0 0 0,0 0 0,0 0 0,0-1 0,6 4 0,-7-5-191,0 0 1,0 0-1,0-1 0,0 1 0,1-1 0,-1 1 0,0-1 0,0 0 1,0 0-1,1 0 0,-1 0 0,0 0 0,0 0 0,0-1 0,1 1 1,-1-1-1,0 0 0,0 1 0,0-1 0,0 0 0,0 0 0,0 0 1,3-3-1,10-8-3213</inkml:trace>
</inkml:ink>
</file>

<file path=ppt/ink/ink1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3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29 395 12928,'-29'36'6399,"54"22"-8191,-16-49 10880,5 11-9600,-5-4 0,19 3-1792,-4-4 0,32-6 384,-13-6 0</inkml:trace>
  <inkml:trace contextRef="#ctx0" brushRef="#br0" timeOffset="1">226 1 13824,'-61'23'6911,"85"-4"-13950,-19-10 12158,18-18-9854,-3 6 127</inkml:trace>
</inkml:ink>
</file>

<file path=ppt/ink/ink1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4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435 236 3328,'7'-43'3721,"0"-6"2968,-13-1-2422,5 46-4131,-1-1 1,0 0-1,1 1 0,-2-1 1,1 1-1,0 0 0,-1-1 1,0 1-1,0 0 0,0 1 1,0-1-1,-1 1 0,1-1 1,-1 1-1,0 0 0,0 0 1,0 1-1,0-1 0,-1 1 1,1 0-1,-1 0 0,-9-3 1,1 2 38,0 1 0,0 0 1,0 0-1,-1 1 1,1 1-1,0 0 1,-1 1-1,1 0 0,0 2 1,0-1-1,0 1 1,0 1-1,0 0 0,1 1 1,0 0-1,0 1 1,0 1-1,0 0 0,1 0 1,0 1-1,1 0 1,0 1-1,0 0 0,1 1 1,0 0-1,-13 20 1,18-22-152,0 1 0,1-1 1,0 1-1,1 0 0,0 0 1,0 0-1,1 0 1,0 0-1,0 1 0,1-1 1,0 0-1,1 0 0,0 0 1,0 1-1,1-1 1,1-1-1,-1 1 0,1 0 1,1 0-1,4 8 1,-5-11-1,1 1 0,1-1 1,-1 0-1,1 0 0,0 0 1,0-1-1,0 0 1,1 0-1,0 0 0,0-1 1,0 0-1,1 0 0,-1 0 1,1-1-1,7 3 1,14 5 13,1-2 0,37 8 1,-55-14-32,16 3 13,0-1 0,0-1 0,1-1 0,-1-2 0,1-1 0,-1-1 0,0-1 0,1-1 0,-1-1 0,0-2 0,-1-1 0,1-1 1,-2-1-1,1-1 0,-1-2 0,42-25 0,-61 33-45,16-17-35,-20 30 111,0 0 0,1 0 0,0 0 0,7 13 1,-5-12-12,1 0 0,1-1 0,-1 0 0,1-1 0,1 1 0,0-1 0,13 11 0,2-2 56,39 24-1,-45-32-24,0 0-1,0-1 1,1-1-1,0-1 0,0 0 1,1-2-1,-1 0 1,1-1-1,0 0 0,0-2 1,0 0-1,0-2 1,0 0-1,0-1 0,0 0 1,-1-2-1,1 0 1,-1-1-1,32-14 0,-39 15-22,0-1 0,0 0 0,-1-1-1,0 0 1,0 0 0,0-1 0,-1-1-1,0 1 1,-1-2 0,0 1 0,0-1-1,0 0 1,-1 0 0,-1-1 0,0 0-1,0-1 1,-1 1 0,0-1 0,-1 0-1,6-23 1,-9 29-64,0-1 0,0 0 0,-1 1 0,0-1 0,0 0 0,-1 1 0,0-1 0,0 0 0,0 1 0,0-1-1,-1 1 1,0-1 0,0 1 0,0 0 0,-1 0 0,0 0 0,0 0 0,-6-6 0,2-1-42,0 1 15,-1 0 0,0 1-1,-1 0 1,0 0-1,-1 1 1,1 0 0,-2 1-1,1 0 1,-1 0-1,0 1 1,-16-7-1,23 12 32,-12-6-44,0 0 0,-1 1-1,1 1 1,-1 1 0,-1 0 0,1 1-1,-1 1 1,1 0 0,-1 2 0,-18 0-1,9 1-1,1 0 0,0 2 0,0 1 0,0 2 0,0 0-1,1 2 1,0 0 0,0 2 0,1 0 0,-45 26-1,53-27-130,1 1-1,0 0 0,0 1 0,1 0 0,-20 20 1,30-27 5,1 0 1,0 1-1,0-1 1,0 1-1,0-1 1,1 1-1,0 0 1,-1 0-1,1 0 1,1 1-1,-1-1 1,1 0-1,-1 1 1,1-1-1,0 1 1,1-1 0,-1 1-1,1-1 1,0 1-1,0 0 1,0-1-1,1 1 1,0-1-1,0 1 1,2 7-1,22 20-2710,-21-28 2482,26 28-3065</inkml:trace>
</inkml:ink>
</file>

<file path=ppt/ink/ink1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4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9 142 9984,'-8'-12'2318,"12"6"2041,-2 6-4020,-1 0 0,1 0 0,-1 0 1,0 1-1,1-1 0,-1 0 0,1 0 0,-1 1 1,0-1-1,1 1 0,-1-1 0,0 1 0,1 0 1,-1 0-1,0-1 0,0 1 0,0 0 0,0 0 0,2 1 1,4 8-169,0 1 0,0-1 0,0 1 0,-2 0 0,1 0 1,-1 1-1,-1-1 0,5 20 0,8 19 337,44 99 878,-61-148-1377,0 1-1,1-1 0,-1 0 1,0 0-1,1 1 0,-1-1 1,1 0-1,0 0 1,-1 0-1,1 0 0,0 0 1,0 0-1,0 0 0,0 0 1,0 0-1,0 0 1,0 0-1,0 0 0,0 0 1,0-1-1,2 1 0,-3-2-3,1 0-1,0 0 0,-1 0 0,1-1 1,-1 1-1,0 0 0,1 0 0,-1-1 1,0 1-1,0 0 0,0-1 0,0 1 1,0 0-1,0-1 0,0-1 1,-7-61-2,-2 27-45,1 0 1,-2-47-1,9 69 44,1 1 0,1-1 0,0 1 0,1 0 0,1 0 0,0 0 0,0 0 0,11-24 1,-12 33 9,1 1 1,-1-1-1,1 1 1,0 0-1,0 0 1,0 0-1,0 0 1,1 1 0,0-1-1,0 1 1,0 0-1,0 0 1,0 1-1,9-5 1,-4 3 24,0 1 0,1 0-1,0 0 1,0 1 0,0 0 0,19 0-1,-1 2 50,-1 1 0,0 1 0,1 2-1,39 11 1,4 8 42,7 18 0</inkml:trace>
</inkml:ink>
</file>

<file path=ppt/ink/ink1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4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56 11136,'0'0'5503,"-14"-16"-9598,14 12 5631,0-12-4992,0-4 0</inkml:trace>
</inkml:ink>
</file>

<file path=ppt/ink/ink1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5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141 268 11392,'-6'2'1266,"5"-2"-1148,-1 0 1,1 1-1,0-1 0,0 0 0,0 0 0,0 1 1,0-1-1,-1 1 0,1-1 0,0 1 1,0-1-1,0 1 0,0-1 0,0 1 0,0 0 1,1 0-1,-1 0 0,0-1 0,0 1 1,0 0-1,1 0 0,-1 0 0,1 0 0,-1 0 1,0 0-1,0 2 0,3 3 5809,5 3-5247,0 0-738,10 18 578,2-1 0,41 46-1,-56-67-414,2 1 20,0-1 0,1 0-1,-1 0 1,1 0-1,0-1 1,0 1 0,1-2-1,-1 1 1,1-1 0,0 0-1,9 1 1,4 1 194,0-1 0,39 2 1,-44-6-189,-1 0 0,1-2 0,-1 1 0,0-2 0,0 0 1,22-8-1,1-3 39,41-21 0,-67 28-149,0 1-1,-1-1 1,0-1-1,0 0 1,14-14-1,-20 17-19,0 0-1,0-1 1,-1 0-1,1 0 0,-1 0 1,-1 0-1,1-1 1,-1 0-1,0 1 0,0-1 1,2-10-1,-4 8 8,0 1 0,-1-1-1,0 0 1,0 1 0,-1-1-1,0 0 1,0 1 0,-1-1 0,-5-14-1,1 6 6,-1 1 0,-1-1-1,-13-21 1,16 31-12,0 0 0,0 0 0,-1 0 0,1 1 0,-1 0 0,-1 0 0,1 1 0,-1 0 0,0 0 0,0 0 0,-1 1 0,1 0 0,-1 1 0,0 0 0,0 0-1,-13-3 1,12 3 4,-4-1 6,-1 0-1,0 1 0,0 1 0,0 0 0,0 1 0,-1 0 1,1 1-1,0 1 0,0 0 0,0 1 0,-21 5 0,19-4-4,-14 3-70,0 1-1,1 1 1,0 1-1,1 2 1,0 1-1,-32 19 1,36-17-1007,1 2 0,1 1 0,-36 35 0,14-10-2407</inkml:trace>
</inkml:ink>
</file>

<file path=ppt/ink/ink1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5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5 5760,'-4'-5'7253,"-5"12"-4522,8-6-2648,0 0 0,0 1 0,0-1 0,1 0 0,-1 1 0,0-1 0,0 1 0,1-1 0,-1 1 0,1-1 1,0 1-1,-1-1 0,1 1 0,0-1 0,0 1 0,0-1 0,0 1 0,0 1 0,3 4 395,1 0 0,0-1-1,0 0 1,0 0 0,1 0-1,0 0 1,0-1 0,0 0 0,1 0-1,0 0 1,11 6 0,22 22 552,-35-28-920,0 0 1,1 0 0,-2 1-1,1-1 1,-1 1 0,0 0-1,0 0 1,0 1 0,-1-1-1,0 0 1,0 1 0,-1-1 0,0 1-1,1 9 1,-2 4 3,-1-1 0,-1 1 0,-6 28 0,-1 8-801,12-33-2543,9-16 1020,21-19-478,-25 9 2069,32-13-2708</inkml:trace>
</inkml:ink>
</file>

<file path=ppt/ink/ink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7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 3200,'5'-12'1536,"23"17"-1408,-13-5 2304,8 0-2304,14 0 0,20-9 256,0 2 0,14-5-512,13 5 128,1-6 256,-5 3 0,-11-3-512,-3 1 128,-13-2-896,-12 5 0</inkml:trace>
</inkml:ink>
</file>

<file path=ppt/ink/ink1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6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417 94 7552,'1'-5'755,"0"-1"0,0 0 0,1 0 0,0 1 0,0-1 0,1 1-1,0-1 1,5-7 0,1-3 2968,-9 16-3689,0-1-1,0 1 1,1 0 0,-1 0 0,0-1 0,0 1 0,0 0 0,0-1-1,0 1 1,0 0 0,0-1 0,0 1 0,0-1 0,0 1 0,0 0-1,0-1 1,0 1 0,0 0 0,0-1 0,0 1 0,0 0 0,-1 0-1,1-1 1,0 1 0,0 0 0,0-1 0,0 1 0,-1 0 0,1 0-1,0-1 1,0 1 0,-1 0 0,1 0 0,0-1 0,0 1 0,-1 0-1,1 0 1,-1-1 0,-19-4 811,-19 2-538,38 3-347,-16 2 262,0 0 1,1 1 0,-1 0-1,1 2 1,-1 0-1,-15 7 1,-38 11 757,49-18-721,0 2 0,1 0 0,1 1 0,-1 1 0,1 1 1,-18 12-1,36-22-253,-1 1 0,1 0 0,-1 0 0,1-1 0,-1 1 0,1 0 0,0 0 1,0 0-1,-1 1 0,1-1 0,0 0 0,0 0 0,0 1 0,0-1 0,0 0 1,0 1-1,1-1 0,-1 1 0,0-1 0,1 1 0,-1-1 0,1 1 0,0 0 1,-1-1-1,1 1 0,0 3 0,1-3-2,0 0-1,0-1 1,0 1 0,0 0-1,0 0 1,1 0-1,-1-1 1,1 1 0,-1-1-1,1 1 1,0-1 0,0 0-1,-1 0 1,1 1 0,0-1-1,0 0 1,0-1 0,3 2-1,250 90-5,-142-54 26,-83-25 53,0 1-1,-1 1 1,-1 1 0,0 2 0,29 25 0,-44-33-26,-4-4 38,0 1 1,-1 1 0,0 0-1,7 8 1,-14-15-60,0 0 0,0 0 0,0 0 0,0 1-1,0-1 1,0 0 0,0 0 0,0 1 0,0-1 0,-1 0-1,1 1 1,-1-1 0,1 1 0,-1-1 0,1 1 0,-1-1 0,0 1-1,0-1 1,0 1 0,1-1 0,-2 1 0,1 0 0,0-1 0,0 1-1,0-1 1,-1 1 0,1-1 0,-1 1 0,1-1 0,-1 0 0,0 1-1,1-1 1,-1 0 0,0 1 0,0-1 0,0 0 0,0 0-1,0 0 1,-1 2 0,-8 1 115,1 0 0,-1-1 0,0 0 0,0 0 0,-1-1 0,1 0 0,0-1 0,-1 0 0,-15-1 0,-8 2 154,-274 10-747,300-12-144,0 0 0,0 0 1,0-1-1,0-1 0,0 1 0,0-1 0,-8-3 0,-8-3-3142</inkml:trace>
</inkml:ink>
</file>

<file path=ppt/ink/ink1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7.0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482 82 5120,'14'-54'3072,"-14"54"-2967,0-1 1,1 1-1,-1-1 0,0 0 1,0 1-1,1-1 0,-1 1 1,0-1-1,0 1 1,0-1-1,0 0 0,0 1 1,0-1-1,0 0 1,0 1-1,0-1 0,0 1 1,0-1-1,0 1 0,-1-1 1,1 0-1,0 1 1,0-1-1,-1 1 0,1-1 1,0 1-1,-1-1 1,1 1-1,0-1 0,-1 1 1,1-1-1,-1 1 1,1 0-1,0-1 0,-1 1 1,1 0-1,-1-1 0,0 1 1,1 0-1,-1 0 1,1-1-1,-1 1 0,1 0 1,-1 0-1,-1 0 1,-34-6 1104,10 6-208,0 1-1,0 1 1,0 1-1,1 1 0,-1 2 1,1 0-1,-37 16 1,46-16-790,1 0 1,0 1-1,0 1 1,1 1-1,0 0 1,1 0-1,0 1 1,0 1-1,1 1 1,0-1-1,1 2 1,1 0-1,-10 15 1,18-25-185,0 0 0,0 0 0,1 0 0,0 0 0,0 1 0,0-1 0,0 0 1,0 1-1,0-1 0,1 1 0,0-1 0,0 1 0,0-1 0,0 1 0,0-1 1,1 1-1,-1-1 0,1 1 0,0-1 0,2 4 0,-1-2-12,1 0 0,1 0 0,-1 0 0,1 0 0,-1 0 0,1-1 0,1 0 0,-1 0 0,1 0 0,9 6 0,1-1-89,0 0 0,1-2 1,0 1-1,1-2 0,-1 0 0,33 6 0,-2-7-589,0-3 0,0-1 0,93-10 0,-69 3-786,-42 3 168,0 0 0,0-2 0,34-11 0,-3-1-1813</inkml:trace>
</inkml:ink>
</file>

<file path=ppt/ink/ink1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7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132 407 9984,'4'-10'4992,"-17"29"-4480,13-15 8831,-5 22-9215,0-6 128,5 24-128,0-10 128,19 14-384,-4-9 0,13 0-128,-5-3 0,14-20-640,-8-5 128,8-15-2432,-8 0 128</inkml:trace>
  <inkml:trace contextRef="#ctx0" brushRef="#br0" timeOffset="1">38 7 8448,'-37'-7'4224,"55"14"-13056,-18-7 5504</inkml:trace>
</inkml:ink>
</file>

<file path=ppt/ink/ink1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8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7 153 128,'-7'-1'11743,"14"-3"-8404,31-19-3447,-16 4 3203,-11 10-2748,-1 0 1,2 0-1,-1 1 0,1 1 1,1 0-1,-1 0 1,1 1-1,0 1 1,1 0-1,-1 1 0,1 1 1,0 0-1,26-2 1,-37 5-265,0 0 0,0 1 0,0 0 0,0 0 0,0 0 0,0 0 0,0 0 0,0 1 0,-1-1 0,1 1 0,0-1 0,-1 1 0,1 0 0,-1 0 0,0 1 0,0-1 0,1 0 0,-2 1 0,1-1 0,0 1 0,0 0 0,-1-1 0,1 1 0,-1 0 0,0 0 0,0 0 0,1 4 0,3 12 190,-1 1 1,-1 0 0,2 28-1,1 9 106,-4-48-341,-1-1 18,1 0 0,0 0 0,0 0 0,1-1-1,4 11 1,-5-15-40,0-1 0,0 1-1,0 0 1,0-1 0,0 1-1,1-1 1,-1 0 0,1 0-1,0 0 1,0 0 0,0 0-1,-1 0 1,2-1 0,-1 0-1,0 1 1,6 0 0,2 0-11,0 0 0,0-1 0,-1-1 0,1 0 0,0 0 0,0-1 0,0 0 0,0-1 0,-1 0 0,1-1 0,-1 0 0,0-1 0,0 0 0,0-1 0,0 0 0,-1 0 0,11-9 0,8-5 7,-1-1 0,-1-2 0,-2 0-1,30-35 1,-44 46-12,0 0 0,-1-2 0,0 1 0,-1-1 0,-1 0 0,0-1 0,-1 1 0,6-18 0,-12 31 3,1-1 1,-1 0-1,0 1 0,1-1 1,-1 0-1,0 1 0,1-1 1,-1 0-1,0 1 0,0-1 1,0 0-1,0 0 0,0 1 1,0-1-1,0 0 1,0 1-1,0-1 0,0 0 1,0 0-1,0 1 0,0-1 1,-1 0-1,1 1 0,0-1 1,-1 0-1,1 1 0,0-1 1,-1 0-1,1 1 0,-1-1 1,1 1-1,-1-1 0,1 1 1,-1-1-1,1 1 0,-1-1 1,1 1-1,-1 0 0,0-1 1,1 1-1,-1 0 0,0-1 1,1 1-1,-1 0 0,0 0 1,1 0-1,-2-1 0,0 2 11,0-1 0,0 0 0,0 1 0,-1-1 0,2 1 0,-1 0 0,0 0 0,0 0 0,0 0 0,0 0 0,0 0 0,1 0 0,-1 0 0,0 1 0,-1 1 0,-1 2-6,-1 0 0,1 0 0,0 0 0,0 1 0,1-1 0,-1 1 0,1 0 0,1 0 0,-1 0 0,1 1-1,0-1 1,0 1 0,1-1 0,0 1 0,0-1 0,1 1 0,-1 0 0,1-1 0,1 1 0,-1 0 0,1-1 0,1 1 0,-1-1 0,1 1 0,0-1 0,0 0-1,1 1 1,0-1 0,0-1 0,1 1 0,-1 0 0,1-1 0,0 1 0,1-1 0,-1-1 0,1 1 0,0 0 0,0-1 0,0 0 0,1 0 0,0-1 0,11 6-1,-5-4-141,13 7-271,50 14-1,-70-24-24,0 0 0,1-1 0,0 0 0,-1 0 0,1 0 0,0-1 0,-1 0 0,1 0 0,0 0 0,-1-1 0,1 0 0,-1 0 0,1 0 0,-1-1 0,1 0 0,6-3 0,19-22-3026,-2 0-21</inkml:trace>
</inkml:ink>
</file>

<file path=ppt/ink/ink1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8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43 6656,'0'-5'661,"4"-20"619,-4 24-1173,0 1 0,0-1 1,0 1-1,0-1 0,0 1 1,0-1-1,0 1 0,0-1 1,0 1-1,0 0 0,0-1 0,1 1 1,-1-1-1,0 1 0,0-1 1,1 1-1,-1-1 0,0 1 1,0 0-1,1-1 0,-1 1 1,0 0-1,1-1 0,-1 1 1,1 0-1,-1-1 0,0 1 1,1 0-1,-1 0 0,1 0 1,-1-1-1,2 1 0,0 6 6040,-4 27-4126,2-31-1677,-18 108 3859,-10 208-3073,24-220 555,14 169 1,-9-250-1637,26 211 809,-21-201-912,0-1 1,1 1 0,2-1-1,0-1 1,2 1-1,21 36 1,-29-57-92,0-1 0,0 1 0,1-1 0,-1 0 0,1 0 0,0 0 0,0-1 0,0 1 0,0-1 0,1 0 0,0 0 0,-1 0 0,1-1 0,0 0 1,0 0-1,0 0 0,9 2 0,-10-4-239,1 1 1,0-1-1,-1 0 1,1-1-1,0 1 1,-1-1-1,1 0 1,-1 0-1,1 0 1,-1 0-1,1-1 1,-1 0-1,5-3 1,21-11-3351</inkml:trace>
</inkml:ink>
</file>

<file path=ppt/ink/ink1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8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20 11136,'-8'-19'5503,"64"38"-7166,-41-15 8446,42 5-6783,-17-6 0,32 10 128,-21-10 0,43 1-256,-23 0 0,13-12-1280,-22-4 0,4-4-1279,-14 5-1</inkml:trace>
</inkml:ink>
</file>

<file path=ppt/ink/ink1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9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3 454 9984,'-1'7'703,"0"-1"1,1 1 0,0 0-1,0-1 1,1 1 0,0 0-1,0-1 1,0 1 0,3 8-1,-2-13-380,-1 1-1,0-1 1,1 0-1,0 0 1,-1 0-1,1 0 1,0 0-1,0 0 1,0 0-1,0-1 1,0 1-1,0-1 1,1 0-1,-1 1 1,1-1-1,-1 0 0,0 0 1,1 0-1,0-1 1,-1 1-1,1-1 1,-1 1-1,1-1 1,0 0-1,-1 0 1,5 0-1,45 1 652,-28 0-866,0-1 1,0-1 0,43-7-1,-40 2 100,-1-1 0,1-1 0,-2-1 0,1-2 0,-1 0 0,-1-2 0,28-19 0,-44 27-204,0-2 0,-1 1 1,0-1-1,0 0 0,0-1 0,-1 1 0,0-1 0,-1-1 0,0 1 0,0-1 1,-1 0-1,0 0 0,0 0 0,-1-1 0,0 1 0,-1-1 0,0 1 0,-1-1 1,0 0-1,0 0 0,-1 0 0,0 0 0,-1 0 0,0 1 0,0-1 0,-1 0 1,-1 1-1,0-1 0,0 1 0,-5-10 0,2 6-6,-1 1 0,-1 1 0,0-1 0,0 1 0,-1 0 0,0 1 0,-1 0 0,-1 1 0,1 0 0,-1 1 0,-1 0 0,1 0 0,-1 1 0,-1 1 0,1 0 0,-1 0 0,0 2 0,-1-1 0,1 2-1,-24-4 1,16 6-158,0 2 0,0 0 0,0 1 0,1 1 0,-1 1 0,1 1 0,0 1 0,0 0 0,-28 14 1,43-18-91,1 0 1,-1 0 0,1 0-1,-1 1 1,1 0 0,0 0 0,0 0-1,0 0 1,0 0 0,1 1 0,0-1-1,-1 1 1,1 0 0,0 0 0,1 1-1,-1-1 1,1 0 0,-3 9 0,-10 27-3357</inkml:trace>
</inkml:ink>
</file>

<file path=ppt/ink/ink1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39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450 111 5248,'1'-2'410,"1"1"1,-1-1 0,0 1-1,0-1 1,-1 0-1,1 1 1,0-1 0,0 0-1,-1 0 1,1 1-1,-1-1 1,0 0 0,1 0-1,-1 0 1,0 0-1,0 0 1,0 0 0,0 1-1,-1-1 1,1 0-1,0 0 1,-2-3 0,1 2-125,-1 0 1,0 0-1,0 0 0,0 0 1,0 0-1,-1 0 1,1 1-1,-1-1 1,0 1-1,1 0 1,-5-3-1,0 1-89,0 0-1,0 0 1,-1 0 0,1 1-1,-1 0 1,0 1-1,0-1 1,0 2 0,-11-2-1,4 3 204,-1 2-1,1 0 1,1 1-1,-1 1 0,0 0 1,1 0-1,0 2 0,0 0 1,0 1-1,1 0 1,-22 15-1,21-12-267,1 1 1,0 0 0,0 0-1,1 1 1,1 1-1,0 0 1,1 1-1,0 0 1,1 0-1,-8 19 1,15-29-127,0 0 0,0 0-1,1 0 1,-1 0 0,1 0 0,0 1 0,0-1 0,1 0 0,-1 1 0,1-1-1,0 1 1,0-1 0,1 1 0,-1-1 0,1 0 0,0 1 0,0-1-1,0 0 1,1 0 0,0 0 0,-1 0 0,1 0 0,1 0 0,-1 0 0,1 0-1,-1-1 1,1 1 0,0-1 0,0 0 0,0 0 0,1 0 0,-1 0-1,1-1 1,0 1 0,-1-1 0,1 0 0,0 0 0,0 0 0,9 2 0,15 4-220,0-2 1,0 0 0,0-2-1,1-1 1,0-1 0,34-2-1,-24-3-982,0-1 0,75-19 1,-99 19 814,10-2-660,-1-1-1,1-1 0,-1-1 0,0-2 1,38-23-1,13-10-2179</inkml:trace>
</inkml:ink>
</file>

<file path=ppt/ink/ink1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0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10496,'-1'0'153,"0"0"1,0 1-1,0-1 0,0 1 1,0-1-1,0 1 1,1-1-1,-1 1 1,0-1-1,0 1 0,0 0 1,0 0-1,1-1 1,-1 1-1,0 0 1,1 0-1,-1 0 0,1 0 1,-1 0-1,1 0 1,-1 0-1,1 0 1,0 0-1,-1 0 0,1 1 1,-1 35 2763,2 1 0,9 66 0,-2-32-2858,-2 34 979,15 119-796,59 199 1806,-27-217-1281,27 115-233,-78-314-534,0 1 0,-1-1 0,0 1 0,0-1 0,-1 1 0,0-1 0,0 1 0,-1-1 0,0 1 0,-1-1 0,0 1 0,-3 8 0,4-18-5,1 1-1,-1-1 1,0 1-1,1-1 0,-1 1 1,1-1-1,-1 0 0,1 1 1,-1-1-1,1 1 0,-1-1 1,1 0-1,0 0 0,-1 1 1,1-1-1,0 0 0,-1 0 1,1 1-1,0-1 1,0 0-1,0 0 0,0 0 1,0 1-1,0-1 0,0 0 1,0 0-1,0 0 0,0 1 1,1-1-1,-1 0 0,0 0 1,0 0-1,1 0 0,4-26-109,2 0 0,0 1 0,2 0-1,1 1 1,1 0 0,16-27 0,-18 36 97,2 1 1,0-1-1,0 2 1,2 0-1,0 0 1,0 1 0,1 1-1,1 0 1,29-18-1,-41 28 38,0 0 0,1-1 0,-1 1 0,1 0 0,-1 1 0,1-1 0,0 1 0,0-1 0,0 1 0,0 0 0,0 1 0,0-1 0,0 1 0,0 0 0,0-1 0,0 2 0,0-1 0,0 0 0,0 1 0,0 0 0,0 0 0,0 0 0,0 1 0,-1-1 0,1 1 0,0 0 0,-1 0 0,1 0 0,-1 0 0,0 0 0,5 5 0,1 2 74,-1 1 1,1 0-1,-2 1 0,1 0 0,-1 0 1,-1 0-1,0 1 0,-1 0 0,0 0 0,6 26 1,-6-16-69,0 1 0,-2-1 1,0 1-1,-2 0 0,-1 35 1,-3-40-444,-1 8-318,4-26 595,0 0 0,0 0 0,-1 1 0,1-1-1,0 0 1,0 0 0,0 0 0,0 1 0,0-1 0,0 0 0,0 0 0,0 1 0,0-1 0,-1 0 0,1 0 0,0 1 0,0-1 0,0 0 0,0 0 0,0 1 0,1-1 0,-1 0 0,0 1-1,0-1 1,0 0 0,0 0 0,0 1 0,0-1 0,0 0 0,0 0 0,1 0 0,-1 1 0,0-1 0,0 0 0,0 0 0,0 0 0,1 1 0,-1-1 0,0 0 0,0 0 0,0 0 0,1 0-1,-1 0 1,0 0 0,1 1 0,0-2-3444</inkml:trace>
</inkml:ink>
</file>

<file path=ppt/ink/ink1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0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64 298 10624,'24'5'3624,"0"-1"1,36 2-1,-8-11-99,6-13-3310,-34 8-284,50-24-29,-69 30 187,0 1 0,1-1-1,-1 1 1,-1-2 0,1 1 0,0 0 0,-1-1 0,0 0 0,0 0-1,6-11 1,-8 11-60,0 1-1,1-1 1,-2 0-1,1 0 0,-1-1 1,0 1-1,0 0 1,0 0-1,0-1 1,-1 1-1,0-1 1,0 1-1,-1 0 0,0-1 1,0 1-1,0 0 1,0 0-1,-1 0 1,0 0-1,0 0 1,0 0-1,0 0 0,-1 0 1,0 1-1,0 0 1,0-1-1,-1 1 1,1 0-1,-1 0 1,0 1-1,0-1 0,-9-5 1,3 5 6,0 0-1,0 0 1,-1 1 0,1 1-1,-1 0 1,0 0 0,1 1-1,-1 0 1,0 1-1,0 0 1,0 1 0,0 0-1,1 0 1,-1 1 0,-18 7-1,17-6 13,0 1 0,1 0 0,0 1 0,-1 0 0,2 1 0,-1 0-1,1 1 1,0 0 0,0 0 0,1 1 0,0 1 0,0-1 0,1 2-1,0-1 1,1 1 0,-11 18 0,13-19 22,1 1 0,0-1 0,1 1 0,0 0 0,0 0 0,1 0 0,1 0 0,-1 1 0,2-1 0,-1 0 0,1 1 0,1-1 0,0 0 0,1 1 0,-1-1 0,2 0 0,0 0-1,0 0 1,8 16 0,-6-16-168,0 0-1,1 0 1,0-1-1,0 1 0,1-1 1,1-1-1,-1 1 1,2-1-1,-1-1 0,1 1 1,0-2-1,0 1 1,1-1-1,0 0 0,0-1 1,0 0-1,21 6 1,-21-9-444,0 0-1,1 0 1,-1-1 0,0 0 0,0-1 0,1-1 0,-1 1 0,0-1 0,0-1 0,1 0 0,-1-1-1,16-6 1,19-10-3297</inkml:trace>
</inkml:ink>
</file>

<file path=ppt/ink/ink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8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3584,'11'-9'1792,"12"48"-1920,-14-15 2688,0 15-2560,2 9 0,-3 17 256,1 7 128,-3-1-384,-1 3 128,-1-11 128,1-1 0,4-4 0,-4-10 0,-1-8-384,1-10 128,-5-14-1152,0 0 0</inkml:trace>
</inkml:ink>
</file>

<file path=ppt/ink/ink1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1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40 346 3840,'-1'0'861,"0"0"-1,-1 0 1,1 1 0,0-1 0,-1 0 0,1 0-1,-1 1 1,1-1 0,0 1 0,0-1-1,-1 1 1,1 0 0,0 0 0,0-1 0,-2 2-1,-7 13 3349,4 4-3365,4 21-2479,5-19 3516,-1-15-1660,0 0 1,0 0-1,1 0 0,0 0 0,0 0 0,1 0 0,-1-1 0,1 1 0,0-1 0,1 0 0,-1-1 1,1 1-1,0-1 0,7 6 0,3-1 6,-1 0-1,1-1 1,27 10 0,-23-11-107,-1-1 1,1-1-1,1-1 0,-1 0 1,37 1-1,-38-4-74,14 2 29,-1-1-1,0-2 1,1-1 0,-1-2-1,0-1 1,0-1 0,49-16-1,-57 15-56,-1-1-1,0-2 0,0 0 0,-1-1 0,0-1 0,-1-1 0,0-1 0,-1 0 0,34-33 0,-48 42-22,-1-1 1,-1 1-1,1-1 1,0 0-1,-1 0 0,0 0 1,-1 0-1,1-1 0,-1 1 1,0-1-1,0 1 0,0-1 1,-1 0-1,0 1 1,0-1-1,-1 0 0,0 0 1,0 0-1,0 0 0,0 0 1,-1 0-1,-3-11 0,2 7-26,0 1-1,0-1 0,-1 1 0,-1 0 0,0 0 0,0 0 1,-1 0-1,1 1 0,-2 0 0,0 0 0,0 0 0,0 0 1,-1 1-1,-11-10 0,10 10-3,-5-6-27,-1 1-1,0 1 0,0 0 0,-2 1 1,1 1-1,-1 0 0,-1 1 0,1 1 0,-35-10 1,46 15 49,-26-9-129,0 0 0,-1 2 0,0 1 0,0 2-1,-1 1 1,0 2 0,1 1 0,-51 3 0,58 2-3,-1 1 0,-35 10 0,51-11 84,0 0 0,1 1 0,-1 0 0,1 1-1,0 0 1,0 0 0,1 1 0,-1 0 0,-7 7 0,14-10 28,0-1-1,-1 1 0,1-1 1,0 1-1,0 0 1,1-1-1,-1 1 0,0 0 1,1 0-1,0 1 1,0-1-1,0 0 0,0 0 1,0 0-1,0 1 1,1-1-1,0 0 0,0 1 1,0-1-1,0 0 1,0 1-1,1-1 0,-1 0 1,1 1-1,0-1 1,0 0-1,0 0 0,0 0 1,3 4-1,0 0-31,1 0-1,-1 0 0,2 0 1,-1 0-1,1-1 1,0 0-1,0 0 1,1-1-1,12 9 0,-5-6-7,-1-1 1,1-1-1,0 0 0,0 0 0,1-2 0,-1 0 0,25 4 1,-18-4 14,21 4-44,-1-2 0,1-1-1,1-3 1,83-5-1,-47-6 451,-1-3-1,87-25 0,-142 31 41,-10 5 179,-13 6 169,-22 15 717,1-1-881,15-13-433,1 0 0,0 1 0,0 0 0,1 0 0,0 1 1,0-1-1,1 1 0,0 0 0,0-1 0,1 2 0,0-1 1,0 0-1,1 0 0,0 0 0,1 1 0,-1-1 0,2 0 1,-1 1-1,1-1 0,3 12 0,-1-13-85,0 0 0,0-1 0,0 0 0,1 0-1,0 0 1,1 0 0,-1-1 0,1 1 0,0-1 0,0 0 0,1-1-1,-1 1 1,1-1 0,0 0 0,1-1 0,7 5 0,15 5-16,0 0 0,35 9 0,-61-21-44,16 4-239,1 0 0,0-1 0,0-1 0,1-1 0,38-1 0,94-18-4719,-141 16 4358,58-8-3362</inkml:trace>
</inkml:ink>
</file>

<file path=ppt/ink/ink1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1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393 25 10752,'-2'-4'974,"-3"-11"1717,5 15-2656,0-1 0,0 1 0,0 0 1,-1 0-1,1 0 0,0 0 0,0 0 0,0-1 0,0 1 1,0 0-1,0 0 0,0 0 0,0 0 0,0 0 0,0-1 0,0 1 1,0 0-1,0 0 0,0 0 0,0 0 0,1-1 0,-1 1 1,0 0-1,0 0 0,0 0 0,0 0 0,0 0 0,0 0 1,0-1-1,0 1 0,0 0 0,1 0 0,-1 0 0,0 0 1,0 0-1,0 0 0,0 0 0,0 0 0,0 0 0,1 0 0,-1-1 1,0 1-1,0 0 0,0 0 0,0 0 0,0 0 0,1 0 1,-1 0-1,0 0 0,0 0 0,0 0 0,0 0 0,1 0 1,-1 0-1,0 0 0,0 0 0,0 1 0,0-1 0,0 0 1,1 0-1,-1 0 0,7 8 5423,5 27-5178,10 142 866,-15-103-905,0-7 59,8 75 520,-4 248 1,-11-383-961,-1 1 0,0-1-1,0 0 1,0 0 0,-1-1 0,0 1 0,0 0-1,-1 0 1,0-1 0,-3 7 0,3-10-19,0 1 0,1-1 1,-1 0-1,0-1 1,-1 1-1,1 0 0,0-1 1,-1 0-1,1 1 1,-1-2-1,0 1 0,0 0 1,0-1-1,0 1 1,0-1-1,0 0 0,0-1 1,0 1-1,-5 0 1,-31 0-1945,-67-4 0,-18-1-70,31 10 2451,86-5 885,19-3 470,26-4 818,26-8-694,1 2-1,92-5 1,-4 4-1068,42-1-3938,-181 13 2071,1-1 1,-1 0-1,1-1 0,13-5 1,2 0-2172</inkml:trace>
</inkml:ink>
</file>

<file path=ppt/ink/ink1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2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 6144,'9'-13'3072,"53"3"-1408,-48 6 4223,47-5-4991,-19 2 128,53-5 256,-21 4 0,72-11-2304,-37 6 0,3 6-1024,-18-2 1</inkml:trace>
</inkml:ink>
</file>

<file path=ppt/ink/ink1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2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126 165 8576,'0'0'368,"-1"1"1,0-1 0,1 0-1,-1 1 1,1-1-1,-1 1 1,0 0-1,1-1 1,0 1 0,-1-1-1,1 1 1,-1 0-1,1-1 1,0 1 0,-1 0-1,1-1 1,0 1-1,0 0 1,-1 0 0,1-1-1,0 1 1,0 0-1,0 0 1,0 0-1,0-1 1,0 1 0,0 0-1,0 0 1,0-1-1,1 1 1,-1 0 0,0 0-1,0-1 1,1 1-1,-1 0 1,0-1 0,1 1-1,0 0 1,5 21-153,-5-14-113,1-1 0,0 1 0,1-1 0,0 0-1,0 0 1,0 0 0,1 0 0,0 0 0,1-1 0,-1 0-1,1 0 1,0 0 0,1-1 0,-1 1 0,1-1-1,0-1 1,0 1 0,1-1 0,-1 0 0,1 0 0,13 4-1,-1-1 54,1-1-1,0-1 0,0-1 1,0-1-1,0 0 0,37-2 1,-45-1-144,1 0 0,0-1 1,-1-1-1,1 0 0,-1-1 1,1 0-1,-1-1 0,0 0 1,-1-1-1,1 0 0,-1-1 1,0 0-1,0-1 0,0 0 1,-1-1-1,-1 0 0,1-1 1,13-16-1,-20 21-13,0 0-1,0 0 0,-1-1 1,1 1-1,-1-1 0,0 0 1,-1 1-1,1-1 1,-1 0-1,0 0 0,0 0 1,-1 0-1,1 0 0,-1 0 1,0 0-1,-1 0 1,1 0-1,-1 0 0,0 0 1,0 0-1,0 0 0,-5-9 1,2 5-5,0 1-1,-1-1 1,0 1 0,-1 0-1,0 1 1,0-1 0,-1 1-1,1 0 1,-2 1 0,-10-8 0,8 7-6,-1 0 0,-1 0 1,1 2-1,-1-1 1,0 2-1,-1-1 1,1 2-1,-1 0 0,1 0 1,-24-1-1,18 1-10,-5 1-119,1 1 0,-1 0-1,0 2 1,1 0 0,-1 2-1,1 0 1,-32 10 0,39-10-282,0 1 1,1 0-1,-1 1 1,1 1 0,0 1-1,0 0 1,1 0-1,0 1 1,-13 11 0,-23 19-2800</inkml:trace>
</inkml:ink>
</file>

<file path=ppt/ink/ink1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3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10 659 10624,'-1'-2'506,"0"0"1,-1-1-1,1 1 0,0-1 1,0 1-1,0-1 1,1 1-1,-1-1 1,1 0-1,-1 1 1,1-1-1,0 0 0,0 1 1,0-1-1,0 0 1,1 1-1,-1-1 1,2-5-1,18-60 5832,-10 35-6917,0-8 793,28-71 0,-30 93-122,1 0 0,1 1 1,1 1-1,0-1 0,24-26 0,-7 14 129,1 2 0,48-37-1,-63 54-89,0 1-1,1 1 0,0 0 0,0 1 1,1 0-1,0 2 0,1 0 0,25-6 0,-35 11-69,0 0 0,1 0 0,-1 1 0,0 0-1,1 1 1,-1-1 0,0 2 0,0-1-1,0 1 1,0-1 0,0 2 0,0-1-1,11 7 1,-9-4-20,0 1-1,-1 1 0,0-1 0,0 1 1,0 1-1,-1 0 0,0 0 0,9 13 1,-1 5-116,-1 0 1,-1 0 0,-1 1 0,-1 1 0,12 51-1,44 145 139,-47-181 113,-20-43-175,0 1 1,0-1-1,0 0 0,1 1 1,-1-1-1,0 0 1,0 1-1,0-1 1,0 0-1,1 1 0,-1-1 1,0 0-1,0 0 1,1 1-1,-1-1 1,0 0-1,1 0 0,-1 1 1,0-1-1,1 0 1,-1 0-1,0 0 1,1 0-1,-1 0 0,0 1 1,1-1-1,-1 0 1,0 0-1,1 0 1,-1 0-1,1 0 0,-1 0 1,4-23-345,-5-56-56,-1 33 203,1 1 0,3-1-1,2 0 1,10-49-1,-12 84 189,1-1 0,0 1-1,1 0 1,1 1 0,-1-1-1,2 1 1,-1 0 0,2 0-1,-1 0 1,1 1 0,1 0-1,-1 0 1,1 1 0,1 0-1,0 0 1,0 1 0,0 1-1,1-1 1,0 1 0,0 1-1,15-6 1,-21 10 7,-1 0 0,1 0 0,0 0 0,-1 1 0,1-1 0,0 1 0,0 0 0,0 0 0,-1 0-1,1 1 1,0-1 0,0 1 0,-1 0 0,1 0 0,0 0 0,-1 1 0,1-1 0,-1 1 0,0 0 0,6 4 0,3 3 3,0 1 1,0 0 0,17 21 0,-21-22 3,0 1-1,0 1-1,-1-1 0,-1 1 0,0 1 0,0-1 0,-1 1 0,0 0 0,-1 0 0,0 0 1,2 19-1,1 18 16,2 70 1,-4-43-15,-4-45-7,-2-27 0,1-22 0,2-20-21,2 0-1,1 1 1,2 0 0,17-57-1,-18 78 11,1-1 0,1 1-1,0 0 1,1 1-1,1 0 1,0 1-1,1 0 1,1 0-1,0 1 1,1 0-1,0 2 1,26-20-1,-28 23 11,1 0 1,-1 1-1,1 0 0,14-5 0,-21 10 14,0 0-1,0 0 1,0 1-1,0 0 1,0 0-1,0 0 1,0 1-1,1-1 0,-1 1 1,0 1-1,0-1 1,1 1-1,8 2 1,-7-1 21,-1 0 1,1 1 0,-1 0-1,1 0 1,-1 1 0,0-1-1,0 2 1,-1-1 0,1 0-1,-1 1 1,0 0 0,0 0-1,7 11 1,-6-7 65,-1 0 0,0 1 1,-1-1-1,0 1 0,0 0 0,-1 1 0,0-1 0,1 15 0,-1 4 110,-2 0 0,-1 1 0,-1-1 0,-2 0-1,-11 52 1,11-65-570,1-1 0,0 1 0,0 21 0,2-33 220,1 0 0,-1 0 0,1 0 0,-1-1 0,1 1 0,0 0 0,1 0 0,1 4 0,-2-7 93,-1 0-1,1 0 1,0 0-1,0 0 1,0 0-1,-1 0 1,1 0-1,0 0 1,0 0-1,0 0 1,1-1-1,-1 1 1,0 0-1,0-1 1,0 1-1,0-1 1,1 1-1,-1-1 1,0 0-1,0 1 1,1-1-1,-1 0 1,3 0-1,-3 0-220,1 0 0,-1 0 0,0 0-1,1 0 1,-1 0 0,1-1 0,-1 1 0,0 0 0,1-1-1,-1 1 1,0-1 0,1 0 0,-1 1 0,0-1-1,0 0 1,0 0 0,0 0 0,1 1 0,-1-1 0,1-3-1,8-9-3443</inkml:trace>
</inkml:ink>
</file>

<file path=ppt/ink/ink1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4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0 355 10240,'11'4'882,"0"0"0,0-1 0,1 0 0,-1-1-1,1 0 1,-1-1 0,1 0 0,-1-1 0,1 0 0,0-1 0,-1 0 0,1-1 0,15-5 0,68-22 2499,-13-9-4496,-62 27 1414,-1 0 1,30-25 0,-44 33-253,0-1-1,-1-1 1,1 1-1,-1-1 0,0 0 1,0 0-1,-1 0 1,1 0-1,-1 0 1,0-1-1,-1 0 0,1 1 1,-1-1-1,0 0 1,1-9-1,-3 9-17,0 0-1,0 0 1,-1 0 0,1 0-1,-1 0 1,-1 1 0,1-1-1,-1 0 1,0 0 0,-1 1-1,1-1 1,-1 1 0,0 0-1,0 0 1,-1 0 0,0 0-1,1 1 1,-2-1-1,1 1 1,0 0 0,-1 0-1,0 0 1,0 1 0,0 0-1,0 0 1,0 0 0,-1 1-1,1-1 1,-1 1 0,0 1-1,0-1 1,0 1 0,1 0-1,-8 0 1,1-1 9,-1 1 1,0 0-1,0 2 0,1-1 1,-1 1-1,0 1 1,1 0-1,-1 1 0,1 1 1,0 0-1,0 0 1,0 1-1,0 1 0,1-1 1,0 2-1,0 0 1,1 0-1,0 1 0,-11 11 1,6-3 30,2 1 0,0 1 1,1 0-1,-14 29 0,20-35-35,1 0 0,0 0-1,1 1 1,0 0-1,1 0 1,1 0 0,0 0-1,0 0 1,1 15-1,2-14 38,1 1-1,0-1 0,1 0 0,1 0 0,10 27 0,-11-33-53,1 0 0,0 0 0,0-1-1,1 1 1,0-1 0,0 0 0,0 0 0,1-1 0,0 0 0,1 0 0,-1 0 0,10 5-1,7 0-656,1-2 0,0 0 0,1-2 1,0-1-1,0 0 0,42 2 0,7 1-2966</inkml:trace>
</inkml:ink>
</file>

<file path=ppt/ink/ink1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5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0 105 8320,'10'-8'1420,"0"0"274,-1-1 2680,14 43 2896,-11 5-4596,-5 47-3497,-4-34 1749,1 8-196,-4-41-524,2 0 1,-1 0 0,2 0-1,1-1 1,0 1 0,12 31-1,-11-106-99,5-95-193,-10 135 85,0 1 0,2-1-1,0 1 1,0-1-1,2 1 1,5-18 0,-7 26-6,1 1 0,0 0 0,0 0 0,1 0 0,-1 0 0,1 0 0,1 1 0,-1 0 0,1 0 0,0 0 0,0 0 0,0 1 0,1 0 0,-1 0 0,1 0 0,10-4 0,-3 2 39,1 1 0,0 1-1,0 1 1,0 0-1,1 0 1,-1 2-1,1-1 1,-1 2-1,1 0 1,0 1-1,-1 0 1,0 1 0,1 1-1,-1 0 1,0 1-1,0 1 1,14 6-1,-9-2 39,0 0 0,-1 2 0,0 0 0,-1 1 0,0 0 0,-1 2 0,-1 0 0,0 0 0,0 1 0,-2 1 0,18 27 0,-27-36-60,-1 1-1,0-1 1,0 1-1,-1 0 1,0 0-1,0 0 1,-1 1-1,0-1 1,0 0-1,-1 0 1,0 1-1,-1-1 1,0 0-1,0 0 1,-1 1-1,0-1 1,0 0-1,-1 0 1,1-1-1,-2 1 1,1-1-1,-1 1 1,-1-1-1,1 0 0,-1-1 1,-9 11-1,12-15-25,1-1-1,0 0 0,-1 1 1,1-1-1,-1 0 0,1 0 0,-1 1 1,1-1-1,-1 0 0,0-1 1,0 1-1,1 0 0,-1 0 1,0-1-1,-2 1 0,4-1 6,-1-1 1,1 1-1,-1 0 0,1-1 0,-1 1 1,1-1-1,0 1 0,-1 0 0,1-1 1,0 1-1,0-1 0,-1 1 0,1-1 1,0 1-1,0-1 0,0 1 0,0-1 1,-1 0-1,1 1 0,0-1 0,0 1 1,0-1-1,0 1 0,0-1 0,0 1 1,1-1-1,-1 0 0,0 1 0,0-1 1,0 1-1,1-1 0,1-9-76,0 1 0,1 0 1,1 0-1,5-12 0,43-92-307,-43 88 341,1 0-1,2 1 1,0 0-1,2 0 1,1 2 0,19-24-1,-22 33 62,0 0 0,1 1 1,1 1-1,0 0 0,0 1 0,1 0 0,1 1 0,-1 1 1,1 0-1,1 2 0,16-6 0,-24 10 42,-1 0-1,1 0 1,-1 1-1,1 0 1,-1 1-1,1 0 1,-1 0 0,1 0-1,-1 1 1,1 1-1,-1 0 1,1 0-1,-1 0 1,0 1 0,0 0-1,0 1 1,-1 0-1,1 0 1,-1 0-1,0 1 1,0 0 0,0 1-1,-1-1 1,0 1-1,8 10 1,5 9 75,-2 1 0,-1 1 1,-1 0-1,-1 1 0,-2 1 1,-1 0-1,11 41 0,-12 24-1682,-9-78-287,-1-16 1768,0 0 1,0 0-1,0 0 1,0 0-1,0 1 1,0-1 0,0 0-1,1 0 1,-1 0-1,0 0 1,0 0-1,0 1 1,0-1-1,0 0 1,0 0-1,0 0 1,0 0-1,0 0 1,0 1 0,-1-1-1,1 0 1,0 0-1,0 0 1,0 0-1,0 0 1,0 0-1,0 1 1,0-1-1,0 0 1,0 0-1,0 0 1,0 0-1,-1 0 1,1 0 0,0 0-1,0 1 1,0-1-1,0 0 1,0 0-1,0 0 1,-1 0-1,1 0 1,0 0-1,0 0 1,0 0-1,0 0 1,0 0 0,-1 0-1,1 0 1,0 0-1,0 0 1,0 0-1,0 0 1,0 0-1,-1 0 1,1 0-1,0 0 1,0 0-1,0 0 1,0 0 0,0 0-1,0 0 1,-1 0-1,1-1 1,0 1-1,0 0 1,0 0-1,-4-5-3764</inkml:trace>
</inkml:ink>
</file>

<file path=ppt/ink/ink1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5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22 8192,'-4'-4'692,"4"2"-550,-1 1 0,0 0 0,1 0 0,-1 0-1,0 0 1,1 0 0,-1 0 0,0 1 0,0-1 0,0 0 0,0 0 0,0 0 0,0 1 0,0-1-1,0 0 1,0 1 0,0-1 0,0 1 0,-1 0 0,1-1 0,0 1 0,0 0 0,0 0 0,-1-1-1,1 1 1,0 0 0,0 0 0,-1 1 0,0-1 0,-2 8 4684,5 12-4252,-1-11 212,3 108 2352,22 149-2158,30 145 1750,-52-387-2633,26 312 633,-28-278-664,-1-1-1,-4 1 0,-20 110 0,24-166-59,0 1 0,-1-1 0,1 0 1,-1 0-1,1 1 0,-1-1 0,0 0 0,0 0 0,0 0 0,-1 0 0,1 0 0,-3 3 0,4-5-5,0 0-1,-1 0 0,1-1 0,-1 1 0,1 0 1,-1 0-1,1 0 0,0 0 0,-1 0 1,1 0-1,-1-1 0,1 1 0,0 0 0,-1 0 1,1 0-1,0-1 0,-1 1 0,1 0 1,0-1-1,-1 1 0,1 0 0,0-1 0,0 1 1,-1 0-1,1-1 0,0 1 0,0-1 0,0 1 1,0 0-1,-1-1 0,1 1 0,0-1 1,0 1-1,0 0 0,0-1 0,0 1 0,0-2 1,-1-4-11,-1-1 0,2 0 0,-1 0 1,1 0-1,0 0 0,0 0 1,0 0-1,3-11 0,1 4 0,1 1 1,0 0-1,0 0 0,1 0 1,1 1-1,0-1 0,1 2 1,0-1-1,1 1 0,17-17 1,-9 13-8,-7 5 45,0 1 0,0 0 0,1 1 0,0 0 0,0 1 0,1 0-1,0 1 1,24-9 0,-20 11 27,1 0 0,0 1 0,0 1 0,0 1-1,0 0 1,0 1 0,0 1 0,1 0 0,-1 2 0,-1 0 0,1 1-1,0 0 1,17 8 0,-15-4 12,0 2 0,-1-1 0,-1 2 0,0 0-1,0 1 1,-1 1 0,18 19 0,-28-26-45,-1 0-1,1 1 1,-2 0-1,1 0 1,-1 0 0,0 0-1,0 1 1,-1-1 0,3 11-1,-5-13 4,0-1 0,0 2 0,0-1-1,-1 0 1,0 0 0,0 0 0,-1 0 0,1 0 0,-1 0 0,0 0-1,0 0 1,-1 0 0,1-1 0,-1 1 0,0 0 0,-4 5-1,1-3 18,-1 1-1,0-1 0,0 0 0,-1-1 1,0 0-1,0 0 0,-1 0 1,0-1-1,0 0 0,0 0 0,0-1 1,-1 0-1,1-1 0,-1 1 0,0-2 1,-15 4-1,-11 0 59,0-1 1,-65 1-1,69-5-182,0-3 0,-57-9 0,73 9-114,1-2 0,0 0 0,0 0 1,0-1-1,1-1 0,-1-1 0,-22-14 0,34 20 102,1 0 1,0 1-1,0-1 1,0 0-1,0 0 1,0 0-1,0 0 1,0 0-1,0 0 1,0 0-1,0 0 1,0-1-1,1 1 1,-1 0-1,0 0 1,1-1-1,-1 1 1,1 0-1,0-1 1,-1 1-1,1 0 1,0-1-1,0 1 1,0-1-1,0 1 1,0 0-1,0-3 1,1 1-281,1 0 0,-1 1 0,0-1 0,1 1 0,0-1 0,-1 1 0,1 0 0,0 0 1,4-4-1,14-14-3360</inkml:trace>
</inkml:ink>
</file>

<file path=ppt/ink/ink1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6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66 558 10624,'1'6'589,"-1"0"1,1-1 0,-1 1-1,1 0 1,1 0-1,-1-1 1,1 1 0,0-1-1,1 1 1,-1-1-1,1 0 1,0 0 0,0 0-1,5 5 1,19 38 1360,-16-26-1702,0 0 0,19 27 0,-24-40-79,1 0-1,-1-1 1,1 0 0,1 0-1,0-1 1,0 0-1,0 0 1,10 5-1,-12-13 974,-7-10-766,-10-22-16,-17-28-129,-44-72 1,45 85-162,6 12-42,2-2 1,2 0-1,1 0 1,1-2-1,-10-51 1,22 79-16,2 1 1,0-1 0,0 1-1,1-1 1,0 0 0,1 1-1,0-1 1,1 1 0,0-1 0,1 1-1,1 0 1,-1 0 0,2 0-1,10-20 1,-9 23 9,0 0 0,0 1 0,0 0 0,1 0 0,0 0 0,1 1 0,0 0 0,0 0 0,0 1 0,0 0 0,1 0-1,0 1 1,0 0 0,0 1 0,0 0 0,0 1 0,14-3 0,-11 3-33,1 1 0,-1 0 0,1 1 0,0 1 0,-1 0 0,1 0 0,-1 1 0,1 1 0,-1 0 0,0 1 0,0 0-1,0 1 1,-1 0 0,12 7 0,32 26-2418,-7 8-3291,-34-33 2370</inkml:trace>
</inkml:ink>
</file>

<file path=ppt/ink/ink1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6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235 398 7424,'7'45'9205,"11"-5"-3557,-13-33-5214,0 0 0,0 0 0,1-1 0,0 0 0,0 0 0,1 0 0,-1-1 0,10 6 0,-5-5-341,-1 0 0,1-1 0,1 0 0,-1-1 0,1 0 0,0-1 0,0 0-1,0-1 1,0 0 0,0-1 0,0-1 0,18 0 0,-9-1-27,1-1 0,-1-1 1,0 0-1,0-2 0,0 0 0,-1-2 0,0 0 0,0-1 0,28-16 0,-42 20-65,0 0-1,-1 0 1,0-1-1,0 0 1,0 0-1,-1 0 1,0 0-1,0-1 1,0 0-1,0 0 1,-1 0-1,0 0 1,0-1-1,-1 1 1,0-1-1,0 1 1,1-8-1,-1 6-9,1-2 1,-1 0-1,0 0 0,-1 0 0,0 0 0,-1 0 0,0 0 0,0 0 0,-1 0 1,0 0-1,-1 0 0,0 0 0,-1 0 0,-7-18 0,8 24 5,-2-9 3,-2-1-1,0 1 0,0 0 0,-1 0 1,-1 1-1,0 0 0,-1 1 0,0 0 0,0 0 1,-1 0-1,-12-8 0,12 10-5,0 1 1,0 0-1,-1 1 0,0 0 1,0 1-1,0 0 0,-1 1 1,0 0-1,0 1 0,0 0 1,-1 1-1,1 0 0,-1 1 1,-16 0-1,17 0 0,-10-2 0,0 2-1,0 0 1,0 1-1,0 2 1,0 0-1,0 1 1,0 1-1,0 1 1,1 1-1,-1 1 1,1 1-1,1 1 1,-1 1-1,1 1 1,1 0-1,-33 24 0,45-29-95,0 0-1,1 0 0,-1 1 0,1 0 0,0 1 1,0-1-1,1 1 0,0 0 0,0 0 0,1 1 0,0 0 1,0-1-1,1 1 0,-3 11 0,5-16-17,-1 0 1,1 1-1,1-1 0,-1 1 1,1-1-1,-1 1 0,1 0 0,0-1 1,0 1-1,1-1 0,-1 1 0,1-1 1,-1 1-1,1-1 0,2 6 0,1-4-231,-1 1-1,1-1 0,0 0 0,0 0 0,0 0 0,8 6 0,-4-4-109,36 41-2994</inkml:trace>
</inkml:ink>
</file>

<file path=ppt/ink/ink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4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51 523 2560,'-24'-30'1771,"24"29"-598,0 1-768,-9 29 854,9-25-1228,0 1 0,1 0 0,-1 0 0,1-1 0,0 1 0,0-1 0,1 1 0,0-1 0,-1 0 0,1 1 0,1-1 0,-1 0 0,1 0 0,-1 0 0,6 4 0,-2-2 91,0 0 1,0-1 0,1 0-1,-1-1 1,1 1 0,0-1-1,0 0 1,12 3 0,-3-1 69,0-2 0,0 0 0,1 0 0,-1-2 0,1 0 0,-1-1 0,1 0 0,27-4 0,-5-5-80,0-2 0,-1-1 0,0-3 0,-1 0 0,-1-3 0,0-1 0,45-30 0,-70 41-85,-1 0 0,1 0 1,-1-1-1,0 0 0,-1-1 0,0 0 1,-1-1-1,0 0 0,0 0 1,-1-1-1,10-17 0,-13 18-4,0 0-1,-1-1 0,0 1 1,-1-1-1,0 1 0,0-1 0,-1 0 1,-1 1-1,0-1 0,0 0 1,-1 0-1,0 0 0,-6-20 1,4 19-6,-1 0 0,-1 0 0,1 0 0,-2 1 0,0-1 0,0 1 0,-1 1 0,0-1 0,-1 1 0,0 1 0,-1-1 0,0 1 0,0 1 0,-1 0 0,0 0 0,-1 1 0,-17-10 0,14 10-13,-1 1 0,0 0-1,1 1 1,-2 1 0,1 1 0,0 0-1,-1 0 1,1 2 0,-1 0 0,0 1-1,1 0 1,-1 1 0,0 1 0,-16 4-1,7 0-32,0 2 0,0 1 0,1 0 0,0 2 0,0 1 0,1 1 0,1 1 0,0 0 0,1 2 0,-36 34 0,49-41 6,0 1 0,0 0 0,1 0 0,0 0 0,0 1 0,1 0 0,1 0-1,0 0 1,1 1 0,-6 22 0,8-24 10,1 0 0,0 0 0,1 0 0,0 1 0,1-1 0,0 0 0,1 0 0,0 0 0,0 0 0,1 0 0,0-1 0,1 1 0,0-1 0,9 16 0,-3-10-1,0-1-1,1 0 1,1 0-1,0-1 0,0-1 1,2 0-1,-1-1 1,2 0-1,-1-1 0,1-1 1,1 0-1,0-1 1,0-1-1,0 0 0,1-1 1,0-1-1,30 5 1,-5-3 39,1-2 0,-1-2 1,1-1-1,0-3 0,0-1 1,53-11-1,-67 9 25,0-3 0,40-13 0,-63 19-44,0-1-1,0 0 1,-1-1 0,1 1-1,-1-1 1,0 0-1,0-1 1,0 1-1,0-1 1,0 0-1,-1 0 1,0 0 0,1-1-1,-2 0 1,1 0-1,-1 0 1,1 0-1,4-11 1,-7-2 39,-10 16-83,7 3 37,0 0 1,1 0-1,-1 0 1,0 0-1,0 0 1,1 1-1,-1-1 1,1 1-1,-1-1 1,1 1-1,0-1 0,-2 4 1,0 2 42,0 1 0,0-1 0,1 1 1,0 0-1,0 0 0,1 0 0,0 0 0,1 0 0,-1 0 0,2 0 0,-1 0 1,1 0-1,0 0 0,1 0 0,0 0 0,0 0 0,1 0 0,3 7 0,2 5 159,1-1 0,1 0 0,0-1 0,2 0-1,23 29 1,-22-34-126,0 0 0,1-1 0,0 0 1,1-1-1,25 14 0,86 36-2371,-124-60 2243,66 30-1739</inkml:trace>
</inkml:ink>
</file>

<file path=ppt/ink/ink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8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3456,'0'-1'36,"0"1"0,0-1 0,0 0 0,0 0-1,0 0 1,0 1 0,0-1 0,0 0 0,1 0 0,-1 1 0,0-1 0,1 0 0,-1 0 0,0 1 0,1-1-1,-1 0 1,1 1 0,-1-1 0,1 0 0,-1 1 0,1-1 0,-1 1 0,1-1 0,0 1 0,-1-1 0,1 1-1,0-1 1,0 1 0,-1 0 0,1-1 0,1 1 0,-1 1 39,0 0 0,0 0-1,1 1 1,-1-1 0,0 0 0,0 1-1,0-1 1,-1 1 0,1-1 0,0 1-1,0-1 1,-1 1 0,1 3 0,20 84 1334,119 982 1258,-137-1046-2581,4 60 383,35 154 0,-38-238-199,1-12-101,7-32-31,1-2-75,-8 34-77,0 0 1,0 0-1,1 1 1,1 0-1,-1 0 1,2 0-1,-1 1 1,1 0-1,1 1 1,0 0-1,0 0 1,0 0-1,1 2 1,0-1 0,0 1-1,1 0 1,0 1-1,16-5 1,-11 5-6,-1 2 1,1 0 0,0 0 0,0 2-1,0 0 1,0 1 0,0 0-1,0 1 1,0 1 0,-1 1 0,1 0-1,-1 1 1,24 9 0,-13-3 101,-1 0 0,0 2 0,-1 1 0,26 19 1,-44-29-58,-1 1 1,1 0-1,-1 1 0,0-1 1,0 1-1,0 0 1,-1 0-1,0 1 1,0-1-1,0 1 0,-1 0 1,0 0-1,0 0 1,0 0-1,-1 1 1,0-1-1,0 1 0,-1-1 1,0 1-1,0 0 1,0 0-1,-1 9 1,0-13 19,-1 1 1,0-1 0,0 0 0,0 1 0,-1-1 0,1 0-1,-1 1 1,0-1 0,0 0 0,0 0 0,0-1 0,0 1-1,-1 0 1,1-1 0,-1 1 0,1-1 0,-1 0-1,0 0 1,-4 2 0,-7 4 204,0-1 0,-30 11-1,35-14-146,-19 5 146,-1-1 1,1-2-1,-54 6 1,-93-2 211,123-9-390,24 0-6,-1-1 0,1-2 0,-41-7 0,60 8-223,0-1 0,0-1 0,1 1 0,-1-2 0,0 1 0,1-1 0,0 0 0,0-1 0,0 0 0,1 0 0,0 0 0,0-1 0,0 0 0,-9-11 0,7 1-1571,8 1-85</inkml:trace>
</inkml:ink>
</file>

<file path=ppt/ink/ink1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7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72 352 8064,'-1'-1'210,"0"1"1,0-1-1,0 1 1,0-1-1,0 1 1,0 0-1,0-1 1,0 1-1,0 0 1,0 0-1,0 0 1,0-1-1,0 1 1,0 0-1,0 0 1,0 1-1,0-1 1,0 0-1,0 0 1,0 0-1,0 1 1,0-1-1,0 0 1,0 1-1,0-1 1,0 1-1,0-1 1,1 1-1,-3 1 1,1 1 461,-1 0 1,0 0-1,1 0 1,0 0-1,0 1 1,0-1-1,0 1 1,-2 5-1,-10 37 3074,9-9-4350,5-29 717,1 0 1,-1-1 0,1 1-1,1 0 1,-1-1 0,1 1 0,1-1-1,-1 0 1,1 0 0,0 0-1,1 0 1,0 0 0,0-1 0,0 1-1,7 7 1,-2-6 18,-1 0 0,1-1 0,0 0 0,1 0 0,0-1 0,0 0 1,0 0-1,1-1 0,12 3 0,9 2 66,0-2 1,1-1-1,0-2 0,0-1 1,55-1-1,-61-3-143,1-1-1,-1-1 1,1-2-1,-1 0 1,0-2-1,-1-1 1,1-2-1,49-22 1,-59 23-39,0 0 0,0-1 0,-1-1 0,-1-1 0,1 0 0,-2-1 0,26-26 0,-34 30-15,-1 0 0,0-1 0,0 1 0,-1-1-1,-1 0 1,1 0 0,-1 0 0,-1-1 0,1 1 0,-2-1 0,1 1 0,-1-1 0,-1 0 0,0 0 0,0 1 0,-1-1 0,0 0-1,-1 1 1,0-1 0,0 1 0,-1 0 0,-8-18 0,4 13-24,-1 0 1,-1 0-1,0 1 0,-1 0 1,0 0-1,-1 1 0,0 1 0,-1 0 1,-25-19-1,27 23 15,-10-10-34,0 2-1,-2 1 0,0 0 1,0 1-1,-1 2 0,-1 0 1,0 2-1,0 0 0,-1 2 1,0 1-1,0 1 0,-28-2 1,7 2-159,1 2 1,-1 3-1,0 1 1,-63 11-1,105-12 181,1 1 0,0-1 0,0 1 0,-1 0-1,1 0 1,0 0 0,0 0 0,0 0 0,0 1 0,1 0-1,-1-1 1,0 1 0,0 0 0,1 0 0,-4 4 0,5-4 1,0 1 1,0 0-1,0-1 1,0 1 0,0-1-1,1 1 1,-1 0-1,1 0 1,0-1-1,0 1 1,0 0-1,0 0 1,0-1 0,1 1-1,-1 0 1,1 0-1,0-1 1,0 1-1,0-1 1,0 1-1,0-1 1,2 4 0,5 8-2,-1-1 0,2 0 0,-1 0 1,2-1-1,0 0 0,0-1 0,1 0 1,0-1-1,1 0 0,0 0 0,1-2 1,0 1-1,0-2 0,29 13 1,14 1 25,1-2 0,92 18 1,-148-37-8,55 13 52,0-1 1,1-4-1,1-2 0,61-1 0,-71-12 69,-46 6-104,-1 1-1,1 0 1,-1 0 0,1 0-1,-1-1 1,0 1 0,1-1-1,-1 1 1,1-1 0,-1 0-1,0 0 1,1 1 0,-1-1 0,0 0-1,0 0 1,0 0 0,0 0-1,0 0 1,0 0 0,0-1-1,0 1 1,0 0 0,0 0 0,0-3-1,-1 3 8,0 0 0,0 1-1,0-1 1,0 0-1,0 0 1,0 0 0,0 0-1,-1 0 1,1 1 0,0-1-1,-1 0 1,1 0 0,0 1-1,-1-1 1,1 0 0,-1 0-1,1 1 1,-1-1 0,0 1-1,1-1 1,-1 0 0,1 1-1,-1-1 1,0 1 0,0-1-1,1 1 1,-1 0 0,0-1-1,0 1 1,0 0 0,1 0-1,-1-1 1,0 1 0,0 0-1,0 0 1,0 0 0,1 0-1,-1 0 1,0 0-1,0 0 1,0 0 0,0 0-1,1 1 1,-1-1 0,0 0-1,0 0 1,0 1 0,-3 0 47,1 0 1,0 0 0,0 1-1,0-1 1,0 1-1,0-1 1,0 1-1,0 0 1,0 0 0,1 1-1,-1-1 1,-2 4-1,3-4-47,1 1 1,-1-1-1,1 1 0,0 0 0,0-1 0,0 1 0,0 0 0,1-1 0,-1 1 0,1 0 0,-1 0 0,1 0 0,0 0 0,0 0 0,0 0 0,1-1 0,-1 1 0,1 0 0,-1 0 0,1 0 0,0-1 0,0 1 0,0 0 0,0-1 0,1 1 0,-1-1 0,1 1 0,0-1 0,2 3 0,6 6-24,0 0-1,1 0 1,0-1-1,14 11 0,-25-21 2,12 8-212,0 0 1,1 0-1,0-2 0,0 1 0,0-1 0,1-1 1,0-1-1,0 0 0,25 4 0,-28-6-480,0-1 0,0-1 0,1 1 0,-1-2 0,0 0 0,0 0 0,1-1 0,-1 0 0,0-1 0,-1 0 0,1-1 0,18-8 0,11-13-2913</inkml:trace>
</inkml:ink>
</file>

<file path=ppt/ink/ink1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8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2944,'1'0'246,"0"-1"1,-1 1-1,1 0 1,0 0-1,0 0 0,0 0 1,0 1-1,0-1 0,0 0 1,0 0-1,0 0 1,0 1-1,-1-1 0,1 0 1,0 1-1,0-1 1,0 1-1,0-1 0,-1 1 1,1 0-1,0-1 1,-1 1-1,1 0 0,0-1 1,-1 1-1,1 0 1,-1 0-1,1-1 0,-1 1 1,1 0-1,-1 0 1,0 0-1,1 0 0,-1 0 1,0-1-1,0 1 1,0 1-1,13 43 4406,-12 54 106,0 83-4865,29 217 3990,32-52-2194,-60-336-1650,98 393 259,-99-403-298,-1 1 0,1 0 1,-1-1-1,0 1 0,1-1 0,-1 1 0,0 0 0,0-1 0,0 1 1,0 0-1,-1-1 0,1 1 0,0 0 0,-1-1 0,1 1 0,-1-1 1,0 1-1,-1 2 0,2-4 0,-1 1 0,0-1 0,1 1 0,-1-1 0,0 1 0,0-1 1,1 0-1,-1 1 0,0-1 0,0 0 0,0 0 0,0 0 0,1 1 0,-1-1 0,0 0 1,0 0-1,0 0 0,0 0 0,0-1 0,0 1 0,1 0 0,-1 0 0,0 0 0,-1-1 0,-2-1-1,0 1-1,1-1 0,-1 0 0,1 0 1,0 0-1,0-1 0,0 1 0,0-1 0,0 0 1,0 0-1,1 0 0,-1 0 0,1 0 1,-4-6-1,4 2-14,-1 0 0,1 0 0,0-1 0,1 1 0,0 0 0,0-1 0,0 1 0,1-1 1,0 1-1,1-1 0,-1 1 0,1-1 0,5-14 0,-1 5-59,1 0 0,1 1 0,1-1 0,16-26 1,-17 34 72,0-1 1,1 1 0,0 1 0,0-1 0,1 1 0,0 1 0,0-1 0,1 2-1,0-1 1,0 1 0,0 1 0,1 0 0,0 0 0,0 1 0,17-4 0,-18 6 47,0 0-1,0 0 1,1 1 0,-1 1 0,0-1 0,1 2 0,-1-1-1,0 1 1,0 1 0,1 0 0,-1 0 0,0 1 0,-1 1 0,1-1-1,-1 2 1,1-1 0,-1 1 0,10 7 0,-4 0 38,-1 1 0,-1 0 1,0 1-1,0 0 0,-1 0 0,-1 2 0,-1-1 1,0 2-1,8 18 0,-14-28-59,-2 1 0,1-1 0,-1 1 1,0 0-1,0 0 0,-1 0 0,0 0 0,-1-1 0,0 1 0,-1 15 0,0-17-7,-1-1 1,1 1-1,-1-1 0,0 1 1,-1-1-1,1 0 0,-1 0 1,0 0-1,0 0 0,-1 0 0,1-1 1,-1 0-1,0 1 0,0-1 1,-1-1-1,-7 6 0,1-1 20,-1-1-1,0 0 1,0-1-1,0-1 1,-1 0-1,0 0 1,0-1-1,0-1 1,-1 0-1,-20 1 1,-8-2-94,-1-3-1,-44-5 1,40 2-188,42 4 130,-48-7-1221,51 7 1037,1 0-1,-1 0 0,1 0 0,-1 0 1,1-1-1,-1 1 0,1 0 0,-1-1 1,1 1-1,-1-1 0,1 0 1,0 1-1,-1-1 0,1 0 0,0 0 1,0 0-1,-1 0 0,1 0 0,0 0 1,0 0-1,0-1 0,0 1 1,0 0-1,1 0 0,-2-2 0,2-5-3412</inkml:trace>
</inkml:ink>
</file>

<file path=ppt/ink/ink1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8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3328,'0'-4'215,"0"-28"984,0 31-1128,1 0-1,-1 1 1,1-1-1,-1 0 1,1 1 0,-1-1-1,1 0 1,0 1-1,-1-1 1,1 1-1,0-1 1,-1 1 0,1 0-1,0-1 1,0 1-1,-1 0 1,1-1-1,0 1 1,0 0 0,0 0-1,-1 0 1,1-1-1,0 1 1,0 0-1,0 0 1,0 0 0,-1 1-1,1-1 1,0 0-1,0 0 1,0 0-1,0 1 1,-1-1 0,1 0-1,0 1 1,0-1-1,0 1 1,1-1 202,-1 1 0,1-1 0,-1 1 1,0 0-1,1 0 0,-1-1 0,1 1 0,-1 0 1,0 0-1,0 0 0,0 0 0,1 0 0,-1 1 1,0-1-1,0 0 0,-1 0 0,1 1 0,0-1 1,0 1-1,-1-1 0,1 1 0,0 1 0,3 39 1118,-3-13-1364,17 100 4175,31 206 150,-36-233-3721,24 153 210,-9-128-727,-15-74 34,-2 1-1,-2 1 1,2 57-1,-21-66 124,-1-30-86,10-15-180,1-1 1,-1 0-1,1 0 0,-1 0 0,1 0 1,-1 0-1,1 0 0,-1 0 0,1 0 1,-1 0-1,1 0 0,-1 0 0,1 0 1,0 0-1,-1 0 0,1 0 0,-1 0 1,1 0-1,-1-1 0,1 1 1,-1 0-1,1 0 0,0-1 0,-1 1 1,1 0-1,0-1 0,-1 1 0,1 0 1,0-1-1,-1 1 0,1 0 0,0-1 1,-1 1-1,1-1 0,-2-2-6,1 1 0,-1 0 0,1-1 0,0 1 0,0-1 0,0 0 0,0 1-1,0-1 1,1 0 0,-1 0 0,1 0 0,-1 1 0,1-1 0,0 0 0,0 0 0,1 0 0,-1 1-1,0-1 1,1 0 0,0 0 0,0 1 0,-1-1 0,3-4 0,4-5-25,-1 0 0,2 0 0,14-19 0,-10 14 7,-2 4-5,-3 2 12,1 1 1,0-1-1,0 2 0,1-1 0,1 1 0,10-8 0,6 0 14,0 2 0,0 1 0,2 1 0,-1 1 0,1 2 0,1 1 0,0 1 0,1 1 0,-1 2 0,41-3 0,-61 8 21,1 0 0,0 1 0,-1 0 1,1 0-1,-1 1 0,1 0 0,-1 1 0,0 0 1,0 0-1,0 1 0,0 1 0,-1-1 1,0 1-1,0 0 0,15 13 0,-20-14-4,1-1-1,-1 1 1,1 0-1,-1 1 0,0-1 1,-1 0-1,1 1 0,-1-1 1,0 1-1,0 0 1,0 0-1,-1 0 0,1 0 1,-1 0-1,0 0 0,-1 0 1,1 0-1,-1 1 1,0-1-1,-1 0 0,1 0 1,-1 0-1,0 0 0,0 1 1,-1-1-1,1-1 1,-1 1-1,0 0 0,0 0 1,-1-1-1,-3 6 0,-1 3-34,-2-1 0,0 1 0,0-2 1,-1 1-1,-1-1 0,1 0 0,-2-1 0,0-1 0,0 0 0,0 0 0,-1-1 0,0-1 0,-1 0 0,0-1 0,0 0 0,0-1 0,-1-1 0,0 0 0,-22 2 0,34-5-171,0-1 0,0 0 0,0 0 0,0 0 0,0 0 1,0-1-1,0 1 0,0-1 0,0 0 0,0 0 1,0 0-1,0 0 0,0 0 0,0 0 0,1-1 1,-1 0-1,1 1 0,-1-1 0,1 0 0,0 0 1,-1 0-1,1-1 0,0 1 0,0 0 0,1-1 1,-1 1-1,0-1 0,1 0 0,0 0 0,-1 1 1,1-1-1,0 0 0,1 0 0,-1 0 0,0 0 1,1-4-1,-4-25-3163</inkml:trace>
</inkml:ink>
</file>

<file path=ppt/ink/ink1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9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10624,'-28'20'5248,"8"51"-6656,17-59 8319,3 31-7039,0-7 0,3 6-384,-3-6 128,14-6-640,-3 2 128,26-16-1791,-8-5 127</inkml:trace>
</inkml:ink>
</file>

<file path=ppt/ink/ink1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9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13 11136,'-5'-13'5503,"5"40"-13438,0-18 9983,9 1-4608,1-1 0</inkml:trace>
</inkml:ink>
</file>

<file path=ppt/ink/ink1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49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219 429 7168,'-26'26'9651,"12"5"-4387,12-26-5144,2 0 1,-1 0-1,1 0 1,-1-1-1,1 1 1,0 0 0,1 0-1,0 0 1,-1 0-1,2 0 1,-1 0-1,0 0 1,1-1-1,0 1 1,0-1 0,0 1-1,1-1 1,-1 0-1,1 0 1,0 0-1,0 0 1,1 0 0,-1-1-1,1 1 1,0-1-1,0 0 1,0 0-1,0-1 1,0 1-1,1-1 1,6 3 0,2-1-71,0-1 1,0-1-1,1 1 1,-1-2 0,1 0-1,-1-1 1,1 0-1,-1-1 1,1 0-1,-1-2 1,0 1 0,0-1-1,14-6 1,-7 2-52,-1-1 1,-1 0-1,0-2 1,0 0-1,-1-1 1,0-1-1,26-24 1,-38 32-9,0-2 0,0 1 0,0 0 0,-1-1 1,0 0-1,0 0 0,-1 0 0,0-1 0,0 1 1,0-1-1,-1 0 0,1 1 0,-2-1 1,1 0-1,-1 0 0,0-11 0,0 7-11,0 0-1,-1 1 1,0-1-1,-1 0 1,0 0-1,-1 1 1,0-1-1,-1 1 1,0 0 0,-1 0-1,0 0 1,0 0-1,-10-15 1,2 7-18,0 1 1,-1 0-1,-1 1 0,0 1 1,-27-23-1,24 25 6,0 0 0,0 1 0,-1 1 0,0 1 0,-1 1 0,-1 0 0,1 2 0,-1 0 0,0 1 0,-1 1 0,-28-4 0,28 7-25,-1 1 0,1 0 1,-1 2-1,1 0 0,0 1 0,-1 2 0,1 0 0,-34 12 0,52-16 33,1 1 0,-1 0 1,0 0-1,1 0 0,-1 0 0,1 0 0,0 1 0,-1-1 0,1 1 0,0 0 0,0-1 1,0 1-1,0 0 0,0 0 0,0 0 0,1 1 0,-1-1 0,0 0 0,1 1 0,0-1 1,0 1-1,0-1 0,0 1 0,0-1 0,0 1 0,1 0 0,-1 0 0,1-1 0,0 1 1,0 0-1,0 0 0,0-1 0,0 1 0,0 0 0,1 0 0,0 2 0,2 5-60,1-1 0,0 0-1,0 0 1,1 0 0,0 0 0,1-1-1,0 0 1,11 13 0,6 1-52,0 0 0,1-1 0,1-2 0,1 0 1,1-2-1,0-1 0,1-1 0,56 21 0,-29-17-6,1-3-1,0-3 1,115 14 0,-161-26 136,-7-1 26,0 1 1,0-1-1,0 1 1,0-1-1,1 0 1,-1 0-1,0 0 1,0-1-1,0 1 0,0-1 1,0 1-1,0-1 1,0 0-1,0 0 1,0-1-1,0 1 1,2-2-1,-4 2-8,-1 1-1,0 0 0,1 0 0,-1 0 1,0 0-1,1-1 0,-1 1 1,0 0-1,1 0 0,-1 0 0,0-1 1,1 1-1,-1 0 0,0-1 1,0 1-1,0 0 0,1-1 0,-1 1 1,0 0-1,0-1 0,0 1 0,0 0 1,1-1-1,-1 1 0,0 0 1,0-1-1,0 1 0,0-1 0,0 1 1,0 0-1,0-1 0,0 1 1,0 0-1,0-1 0,-1 1 0,1 0 1,0-1-1,0 1 0,0-1 0,0 1 1,0 0-1,-1-1 0,1 1 1,0 0-1,0 0 0,-1-1 0,-22-9 488,-31 3 392,49 7-791,0 1-1,0 0 0,0 0 1,0 0-1,0 1 0,1 0 1,-1 0-1,1 0 0,-1 0 1,1 1-1,0-1 0,0 1 1,0 0-1,-7 7 0,9-7-71,-1 0 0,1 0-1,1-1 1,-1 1 0,0 0 0,1 1-1,0-1 1,-1 0 0,1 0-1,0 1 1,1-1 0,-1 0-1,1 1 1,-1-1 0,1 1-1,0-1 1,0 0 0,1 1-1,-1-1 1,1 1 0,-1-1 0,1 0-1,1 4 1,3 3-10,0 0-1,0 0 1,0 0-1,1-1 1,1 0 0,0 0-1,0 0 1,1-1 0,0 0-1,0-1 1,0 1 0,1-2-1,13 8 1,4 2-869,1-1 0,1-2 0,45 15 0,0-2-2371</inkml:trace>
</inkml:ink>
</file>

<file path=ppt/ink/ink1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0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9728,'28'-4'4864,"47"11"-4608,-55-7 5631,22 0-6143,-4 0 128,4-7-1920,-10 4 1,2-1 511,-5-1 128</inkml:trace>
</inkml:ink>
</file>

<file path=ppt/ink/ink1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0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12032,'51'-7'6015,"47"30"-9470,-75-20 11006,20 1-11007,-9 1 1,-6-10-2049,-5 1 128</inkml:trace>
  <inkml:trace contextRef="#ctx0" brushRef="#br0" timeOffset="1">187 141 11520,'40'7'5759,"34"9"-19582,-56-16 10623</inkml:trace>
</inkml:ink>
</file>

<file path=ppt/ink/ink1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2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2 653 7552,'-1'-29'7300,"14"-22"-6361,-6 25-346,10-71 640,-13 67-613,1 0-1,1 1 0,2-1 1,18-44-1,-5 31 377,3 1-1,48-66 1,-67 100-840,1 1 0,1 0 0,-1 0 0,1 1 1,11-8-1,-16 12-118,0 0 0,1 1 1,-1 0-1,0-1 0,1 1 1,-1 0-1,1 0 0,-1 0 0,1 1 1,0-1-1,-1 1 0,1-1 1,-1 1-1,1 0 0,0 0 0,0 0 1,-1 0-1,1 1 0,0-1 0,-1 1 1,1-1-1,-1 1 0,6 2 1,-3 1 2,1 0 0,-1 1 0,0 0 0,0-1 1,-1 2-1,1-1 0,-1 0 0,0 1 0,-1 0 0,1 0 1,2 6-1,25 68 147,11 89-169,-26-89-59,45 215-301,-50-260 256,-5-26 25,-3-26 55,-3-13 17,-2 4-26,2 1 0,1-1 0,1 1 0,1-1 0,1 1 0,1 0 0,1 0 0,2 0 0,11-25 0,-2 16 70,1 0-1,2 2 1,1 0-1,28-31 1,-44 56-22,0 2 1,0-1-1,1 0 1,0 1-1,0 0 1,0 0-1,1 1 1,-1 0-1,1 0 1,0 0-1,0 1 1,1 0 0,-1 0-1,0 1 1,1 0-1,0 0 1,-1 1-1,1 0 1,0 1-1,8-1 1,-7 3-13,-1 0 0,1 0 0,-1 1 0,0 0 0,1 0 0,-1 1 0,-1 0 0,1 1 0,-1 0 0,1 0 1,-1 0-1,-1 1 0,1 0 0,-1 0 0,0 1 0,0 0 0,-1 0 0,0 0 0,0 0 0,-1 1 0,7 15 0,0 4 43,-1 0 0,-2 0 0,0 1 0,-2 1 0,5 48-1,-7-23-82,-2 58-1,-3-86 5,-1-1 0,-1 1 1,-1 0-1,-12 38 0,10-91-221,9-23 107,1 0 0,22-94 0,-18 109 92,1 1-1,2 1 1,29-61-1,-30 76 54,0 1-1,1 0 0,0 1 0,1 0 0,1 1 1,1 0-1,0 1 0,17-13 0,-25 22 4,-1 1 0,1 0 0,0 1 0,0-1 0,1 1 0,-1 1 0,1-1 0,0 1 1,-1 0-1,13-2 0,-15 4-9,-1 0 1,1 0 0,-1 0-1,1 1 1,-1-1 0,1 1-1,-1 0 1,0 0 0,1 0-1,-1 0 1,0 1 0,0-1-1,0 1 1,0 0 0,0 0-1,0 0 1,0 0 0,-1 0-1,1 1 1,-1-1 0,1 1-1,-1 0 1,0 0 0,3 4-1,4 9 34,-1 1 0,0 0 1,-2 0-1,1 1 0,-2-1 0,6 37 0,7 121-396,-14-114 45,0 53-2681,-4-111 2725,0-2 155,0-1-1,0 1 1,-1-1-1,1 1 1,0-1-1,0 1 1,0-1-1,0 1 1,0-1-1,0 1 1,0-1-1,0 1 1,0-1-1,0 1 1,0-1-1,1 1 1,-1-1-1,0 1 1,0-1-1,0 1 1,1-1-1,-1 1 1,0-1-1,1 1 1,-1-1-1,0 0 1,1 1-1,-1-1 1,0 0-1,1 1 1,-1-1-1,1 0 1,-1 1-1,0-1 1,1 0-1,-1 0 1,1 0-1,-1 1 1,1-1-1,-1 0 1,1 0-1,-1 0 1,1 0-1,9 0-3219</inkml:trace>
</inkml:ink>
</file>

<file path=ppt/ink/ink1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2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41 539 12160,'-2'0'186,"1"0"1,0 1-1,0-1 1,0 1-1,-1 0 1,1-1-1,0 1 1,0 0-1,0 0 1,0 0-1,0-1 1,0 1-1,0 0 1,1 0-1,-1 1 1,0-1-1,0 0 1,1 0-1,-1 0 1,1 0-1,-1 0 1,1 1-1,-1-1 1,1 0-1,0 1 1,0-1-1,0 0 1,0 0-1,-1 1 1,2-1-1,-1 0 1,0 3-1,14 46 5506,-7-31-4461,-3-7-1214,1 0 0,0-1 0,1 1 0,1-1 0,-1-1 0,2 1 0,-1-1 0,2 0 0,-1-1 0,1 0 0,1 0 0,-1-1 0,1 0 0,17 9 1,-18-12 15,0 0 1,1 0 0,0-1 0,0 0 0,1-1 0,-1 0 0,1-1 0,-1 0-1,22 1 1,-19-2 12,7 1 58,-1-2 0,1 0 1,0-1-1,-1-1 0,1-1 1,-1-1-1,33-11 0,-21 4 130,-1-2 0,0-1 0,42-27 0,-55 30-113,-1 1-1,0-2 1,0 0-1,-1-1 0,-1-1 1,0 0-1,-1-1 1,0 0-1,-2-1 1,0 0-1,0-1 1,-2 0-1,0-1 1,-1 0-1,0-1 1,6-26-1,-12 34-90,0-1-1,-1 1 1,-1-1-1,1 1 1,-2-1-1,0 1 1,0-1-1,-1 1 1,0-1-1,-1 1 1,0 0 0,-8-16-1,5 10-54,-1 1 0,-1 1 0,0 0 0,-1 0 0,-1 0 0,0 1 1,-1 1-1,-24-25 0,24 27-7,1 0-12,-1 1 0,-1 0 0,0 0-1,0 1 1,-1 0 0,0 2 0,0-1 0,-1 1-1,0 1 1,0 1 0,-1 0 0,0 1 0,-15-3-1,11 2-21,-1 2 0,1 0 0,-1 1 0,1 1 0,-1 1 0,0 1 0,0 1-1,1 0 1,-28 8 0,27-6-74,0 1 0,0 1 1,1 1-1,0 1 0,0 0 0,1 2 0,0 0 0,-28 21 1,37-25-111,1 1 1,-1 0 0,1 0-1,0 1 1,1 0 0,0 0-1,0 1 1,1-1 0,0 2-1,0-1 1,1 1 0,0 0-1,1 0 1,0 0 0,-3 14-1,4-14-201,0 0 1,1 0-1,0 0 0,1 0 0,0 0 0,0 0 0,1 0 1,1 0-1,0 0 0,0 1 0,1-1 0,0 0 1,0-1-1,6 13 0,16 55-3026</inkml:trace>
</inkml:ink>
</file>

<file path=ppt/ink/ink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19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529 0 2944,'-16'13'621,"1"0"0,0 1-1,1 1 1,-20 26 0,-5 6 627,8-13-967,2 1 1,1 2 0,2 0-1,-38 73 1,9 18 358,-60 211 0,101-287-425,2 1 1,3 0 0,2 1 0,3-1 0,2 82-1,5-93 24,1 1-1,2-1 0,3 0 0,0 0 0,3-1 0,2 0 0,27 56 1,-27-72-65,2-1 0,1-1 0,0-1 1,2 0-1,1-2 0,42 36 1,11 12-350,-72-68-337,8-29-3200,0 3 1899</inkml:trace>
</inkml:ink>
</file>

<file path=ppt/ink/ink1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3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0 240 6912,'2'-5'239,"-1"0"0,1 0 0,0 0 0,1 1 0,-1-1 1,1 1-1,0-1 0,0 1 0,1 0 0,-1 0 0,1 0 0,0 0 0,0 1 1,0 0-1,0 0 0,1 0 0,0 0 0,9-4 0,40-27 5991,-20 10-4208,59-33 0,-78 50-1823,-1 0-1,1 1 1,0 0-1,0 2 0,1-1 1,-1 2-1,28-3 1,-37 6-137,-1 0 0,1 0 1,0 0-1,-1 0 0,1 1 0,0 0 1,-1 0-1,1 1 0,-1 0 1,0 0-1,0 0 0,1 0 0,-1 1 1,-1 0-1,1 0 0,0 0 1,-1 1-1,1-1 0,-1 1 0,0 0 1,0 0-1,-1 1 0,1-1 1,3 8-1,-2-1 73,-2-1 1,0 1-1,0 0 0,-1 0 1,0 0-1,0 20 0,-4 78 346,-1-35-330,3-54-129,0 4-15,0-1 1,5 32 0,-4-50-8,0 0-1,0 1 1,1-1 0,-1 0 0,1 1 0,0-1 0,1 0 0,-1 0-1,1-1 1,0 1 0,0 0 0,1-1 0,-1 0 0,1 0-1,7 6 1,-6-6-1,0-1 0,0 0 0,1 0 0,-1 0 0,1 0 0,0-1 0,0 0-1,0 0 1,0-1 0,0 1 0,1-1 0,-1-1 0,0 1 0,11-2 0,-8 0 5,1-1 0,-1 0 0,0 0 0,-1-1 0,1 0 0,0-1 0,-1 0 0,16-9 1,3-7-3,-1-1 0,-1-1 1,0-1-1,26-34 1,-43 48-14,13-15 20,-1 0 0,-1-2 1,25-43-1,-37 56-2,-1-1 0,0 0 0,-1 0 0,0-1 0,-1 0-1,-1 1 1,0-1 0,-1 0 0,0-20 0,-2 33 4,1 1-1,-1-1 1,0 0-1,0 1 0,0-1 1,0 1-1,0-1 1,0 1-1,0-1 1,-1 1-1,1-1 1,-1 1-1,1-1 1,-1 1-1,1-1 0,-1 1 1,0-1-1,0 1 1,0 0-1,0 0 1,0-1-1,0 1 1,0 0-1,-2-1 1,-7 11 195,3 22-55,5-8-59,0-1 1,2 1-1,1-1 0,1 0 1,1 0-1,1 1 1,0-2-1,2 1 0,1 0 1,0-1-1,14 26 0,-15-35-211,0-1 0,1 0 0,0 0-1,1 0 1,0-1 0,1 0 0,0-1 0,0 0-1,1 0 1,0-1 0,0-1 0,1 1-1,0-2 1,1 1 0,-1-2 0,1 1-1,0-2 1,0 1 0,1-2 0,0 0-1,13 2 1,-20-4-293,-1-1 0,1 1 1,0-1-1,0-1 0,0 1 0,0-1 0,0 0 0,-1 0 0,1-1 0,0 0 0,-1 0 1,11-5-1,18-13-3066</inkml:trace>
</inkml:ink>
</file>

<file path=ppt/ink/ink1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3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9344,'1'0'663,"1"1"1,-1-1 0,1 1-1,-1 0 1,1-1 0,-1 1-1,0 0 1,1 0 0,-1 0-1,0 0 1,0 1 0,0-1-1,1 0 1,-1 0 0,-1 1 0,1-1-1,1 3 1,9 10-237,-1-1-63,0 1 0,-1 0 1,-1 1-1,0 0 0,-1 0 1,9 30-1,22 108 664,-29-112-126,-1 1-475,-3-17 14,-9-49 98,-4-24-447,2 21-57,1 0-1,2 0 1,1-1-1,1 0 1,4-46-1,-1 57-20,1 1 1,1 0-1,0 0 0,1 1 1,0-1-1,2 1 0,13-24 0,-18 34 11,1 1-1,0 0 0,1 0 0,-1 1 0,1-1 1,0 1-1,-1 0 0,1 0 0,1 0 1,-1 0-1,0 1 0,1-1 0,-1 1 0,1 0 1,0 1-1,0-1 0,0 1 0,0 0 0,0 0 1,0 0-1,0 1 0,0 0 0,0 0 0,0 0 1,0 0-1,10 3 0,2 1 49,1 2 1,-1-1-1,0 2 0,0 0 1,-1 1-1,0 1 0,0 1 0,-1 0 1,-1 0-1,1 2 0,-2 0 0,0 0 1,0 2-1,-1-1 0,-1 1 1,0 1-1,-1 0 0,0 1 0,-2 0 1,0 0-1,0 1 0,9 34 0,-6-14-248,-4-17 239,-2 0 0,5 31 1,-9-45-487,-1 1 1,0-1-1,0 1 1,0-1-1,-1 1 1,0-1 0,0 0-1,-1 1 1,0-1-1,0 0 1,0 0 0,-4 6-1,-2-3-3076,-1-2-236</inkml:trace>
</inkml:ink>
</file>

<file path=ppt/ink/ink1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4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11136,'-1'0'172,"-1"1"1,1-1 0,0 0 0,0 0 0,0 1-1,-1-1 1,1 1 0,0-1 0,0 1 0,0 0-1,0-1 1,0 1 0,0 0 0,0 0 0,0 0-1,0 0 1,0 0 0,1-1 0,-1 2 0,0-1-1,1 0 1,-1 0 0,0 0 0,1 0 0,-1 0-1,1 0 1,0 1 0,-1-1 0,1 0 0,0 0-1,0 1 1,0-1 0,0 0 0,0 0 0,0 1-1,0-1 1,0 0 0,1 0 0,-1 0 0,0 1-1,1 0 1,16 65 5523,-15-59-5444,30 106 324,29 193 0,-15 150-555,-44-96-958,-22-175-1222,11-133-783,-23 71-1,23-89-150</inkml:trace>
</inkml:ink>
</file>

<file path=ppt/ink/ink1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4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9 331 10880,'-1'-1'190,"0"-1"0,0 1 0,0-1 0,0 1 0,1-1 0,-1 1 0,0-1 0,1 0 0,-1 1 0,1-1 0,0 0 0,-1 1 0,1-1 0,0 0 1,0 1-1,0-1 0,0 0 0,1 0 0,-1 1 0,0-1 0,1 0 0,0-2 0,1 0 190,1 0 1,-1 0 0,0 1-1,1-1 1,0 1-1,0 0 1,0 0-1,0 0 1,5-3-1,14-9 886,0 2 0,40-18-1,-26 13-2081,-6 2 993,1 1 1,55-19 0,-48 21-93,19-8 197,0 2-1,1 3 1,1 3 0,75-8-1,-102 17-18,0 1-1,0 2 1,50 4-1,-73-2-193,0 0 1,-1 0-1,1 1 0,-1 1 1,1-1-1,-1 1 1,0 1-1,0-1 0,-1 1 1,1 1-1,-1 0 1,0 0-1,0 0 0,0 0 1,-1 1-1,1 1 0,-2-1 1,10 13-1,-10-11-28,-1 1-1,0 0 0,-1-1 1,0 1-1,0 1 1,-1-1-1,0 0 1,0 1-1,-1-1 0,0 1 1,-2 13-1,0-2 4,-1 0 0,-1-1 0,-1 0-1,-7 21 1,6-23-29,-1-1 1,0 1-1,-1-1 0,-1 0 0,-1-1 1,0 0-1,-1 0 0,0-1 0,-2-1 1,0 1-1,0-2 0,-1 0 0,-17 13 1,12-12-162,0-1 0,-1-1 0,0 0 0,-1-2 0,0 0 0,-1-1 0,-30 9 0,43-16 70,0 0 0,1 0 0,-1-1 1,0 0-1,0 0 0,1-1 1,-1 0-1,0 0 0,0-1 1,0 0-1,1 0 0,-1-1 1,0 0-1,1-1 0,0 1 0,-1-1 1,1-1-1,0 1 0,1-1 1,-1-1-1,1 1 0,-1-1 1,1 0-1,1 0 0,-10-11 1,5 1-885,1-1 0,0 0 0,1 0 0,1-1 0,0 0 0,1-1 0,-4-22 0,0-8-2261</inkml:trace>
</inkml:ink>
</file>

<file path=ppt/ink/ink1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5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94 383 7936,'-6'-3'2507,"13"-1"-281,-6 3-2072,-1 1 0,1 0 0,0 0 0,0 1 0,-1-1 0,1 0 0,0 0 1,-1 0-1,1 0 0,-1 0 0,1 1 0,0-1 0,-1 0 0,1 1 1,-1-1-1,1 0 0,0 1 0,-1-1 0,1 1 0,-1-1 0,1 1 1,-1-1-1,0 1 0,1-1 0,-1 1 0,1-1 0,-1 1 0,0-1 1,0 1-1,1 0 0,-1-1 0,0 1 0,0 0 0,0-1 0,0 1 0,1 0 1,-1-1-1,0 1 0,0 0 0,0-1 0,-1 1 0,1 0 0,0-1 1,0 2-1,0 5-75,0 20 815,0-1 0,8 40-1,-7-57-634,1 0 0,1 0 0,0 0 0,0-1-1,1 1 1,0-1 0,0 1 0,1-1 0,0-1 0,0 1-1,11 10 1,-8-11-174,0 0-1,0 0 1,1-1-1,0-1 0,0 0 1,0 0-1,1 0 1,0-2-1,0 1 1,0-1-1,0 0 0,0-1 1,1 0-1,-1-1 1,1 0-1,10-1 1,5 0-47,-1-2 0,0-1 0,0-1 0,0-1 0,37-13 0,-33 8-38,-1-2 0,0-2 0,-1 0 0,49-34 0,-71 44 0,23-16 4,-1-2 1,0 0-1,-2-2 0,34-40 1,-52 56 3,0 0 0,-1 0 0,0-1 0,0 0 0,0 0 0,-1 0 0,-1-1 0,0 0 0,0 0 0,-1 0 0,0 0 0,0-1 0,-1 1 0,-1-1 0,1-19 0,-2 23 2,0 0 0,0-1 0,0 1 0,-1 0 0,0 0 0,0 0 0,0 0 0,-1 1 1,0-1-1,-1 0 0,-3-7 0,-1 3 13,0 1-1,-1 1 1,0-1 0,-17-14-1,15 15-13,0 1 0,0 0 0,0 1 0,-1 0-1,0 1 1,-1 0 0,0 1 0,1 0 0,-1 1 0,-1 0 0,1 0-1,-1 2 1,1 0 0,-1 0 0,-15 0 0,10 0-2,-4 0 4,-1 1 0,0 1 0,1 1 0,-1 1 0,0 1 0,1 1 0,0 0 0,0 2 0,0 1 0,-23 10 0,19-7-4,-6 1-43,1 1-1,0 2 1,1 1-1,0 2 1,1 1-1,-45 36 0,64-47-92,-1 1-1,2 1 1,-1-1-1,1 1 1,1 1-1,0 0 1,0 0-1,1 0 1,0 1-1,1 0 1,0 1-1,1-1 1,-8 23-1,12-30 2,0 0 0,0 0 0,0 0 0,1 0 1,0 0-1,-1 0 0,1 0 0,0 0 0,1 0 0,-1 1 0,1-1 0,0-1 0,0 1 0,0 0 0,0 0 0,4 7 0,0-4-274,0-1-1,1 0 1,0 0 0,0-1-1,0 1 1,12 6-1,41 33-3053</inkml:trace>
</inkml:ink>
</file>

<file path=ppt/ink/ink1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5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1 873 6144,'0'-2'341,"1"0"0,-1 0 0,1 0 0,0 0 0,0 0 0,0 0 0,0 0 0,0 0 0,0 0-1,0 1 1,1-1 0,-1 0 0,0 1 0,1-1 0,0 1 0,-1 0 0,1-1 0,0 1 0,0 0 0,-1 0 0,1 0 0,0 0 0,0 1 0,0-1 0,4 0 0,64-17 4118,-45 13-4194,24-10 356,0-3 0,-1-1 0,67-39 0,117-89 1759,-211 131-2114,-1 0 1,0-2-1,-2 0 1,33-41 0,-41 46-190,-1 0 0,-1-1 0,0 0 0,-1-1 0,0 0 0,-1 0 0,-1-1 0,5-24 0,-8 31-70,-1 1-1,0-1 1,0 1 0,-1-1-1,-1 0 1,1 1-1,-1-1 1,-1 1 0,1-1-1,-1 1 1,-1 0 0,0 0-1,0-1 1,0 2-1,-1-1 1,-1 0 0,-4-7-1,2 7-23,-1-1-1,0 2 0,0-1 1,0 1-1,-1 0 0,0 0 1,0 1-1,-1 1 0,0-1 1,0 2-1,0-1 0,-1 1 1,-13-3-1,-5 0-11,-1 1 0,1 1-1,-1 2 1,0 0 0,0 3-1,-1 0 1,-53 8 0,66-4 26,0 1 1,0 0-1,0 1 1,0 1 0,1 0-1,1 2 1,-1 0 0,-26 20-1,31-20 5,1 0-1,0 0 1,1 1-1,0 1 1,1 0-1,0 0 1,1 1-1,0 0 1,0 0-1,2 1 1,-1 0-1,2 0 1,-5 16 0,-1 0 32,1 0 1,1 0 0,2 1 0,-5 41 0,9-22 28,1 0 0,7 50-1,1-35-6,4-1-1,2 0 1,3-1-1,34 90 1,-37-123-105,1-1 1,2 0-1,0-1 1,2 0-1,1-2 1,1 0-1,2-1 1,0-1-1,1-1 1,25 20-1,-40-37-135,0 0 0,-1-1 0,1 1 0,1-2 0,-1 1 0,1-1 0,-1 0 0,1 0 0,0-1 0,15 3 0,-19-5-35,0 1-1,1-1 1,-1 0-1,0-1 1,0 1 0,0 0-1,0-1 1,0 0-1,0 0 1,0 0 0,-1-1-1,1 1 1,0-1-1,0 0 1,-1 0 0,0 0-1,1-1 1,-1 1-1,0-1 1,0 0 0,0 0-1,0 0 1,-1 0-1,4-5 1,13-38-2874,-4 4-128</inkml:trace>
</inkml:ink>
</file>

<file path=ppt/ink/ink1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6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29 381 11264,'-29'75'5631,"29"-29"-6270,0-37 10750,9 17-10111,2-6 0,21 16-1024,-7-13 128,35 2-1024,-17-11 128,23-25-1536,-15 2 129</inkml:trace>
  <inkml:trace contextRef="#ctx0" brushRef="#br0" timeOffset="1">409 1 12672,'-18'12'6271,"22"15"-11006,-4-24 12030,11 6-12670,-8 2 127</inkml:trace>
</inkml:ink>
</file>

<file path=ppt/ink/ink1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6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90 10368,'-1'0'89,"1"0"0,-1 0 1,1 0-1,-1 0 0,1 0 1,-1 1-1,1-1 0,0 0 1,-1 0-1,1 0 0,-1 1 0,1-1 1,0 0-1,-1 0 0,1 1 1,-1-1-1,1 0 0,0 1 1,0-1-1,-1 1 0,1-1 1,0 0-1,0 1 0,-1-1 1,1 1-1,0-1 0,0 0 1,0 1-1,0-1 0,0 1 1,-1-1-1,1 1 0,0-1 0,0 1 1,0-1-1,0 1 0,0-1 1,1 1-1,-1-1 0,0 1 1,0-1-1,0 0 0,0 1 1,0-1-1,1 1 0,-1-1 1,0 0-1,0 1 0,1-1 1,-1 1-1,0-1 0,1 1 0,20 39 5615,-5-11-3854,64 160-1114,-31-68 576,-34-93-695,-15-27-607,0-1 1,0 0-1,0 0 0,0 0 0,1 0 0,-1 1 0,0-1 0,0 0 0,0 0 0,0 0 0,0 0 0,0 0 0,0 0 0,1 1 0,-1-1 0,0 0 0,0 0 0,0 0 0,0 0 0,1 0 0,-1 0 0,0 0 0,0 0 0,0 0 0,0 0 0,1 0 0,-1 0 0,0 0 0,0 0 0,0 0 0,0 0 0,1 0 1,-1 0-1,0 0 0,0 0 0,0 0 0,0 0 0,1 0 0,-1 0 0,0 0 0,0 0 0,0 0 0,0 0 0,0-1 0,1 1 0,-1 0 0,0 0 0,0 0 0,0 0 0,0 0 0,0 0 0,0-1 0,0 1 0,0 0 0,1 0 0,-1 0 0,0 0 0,0-1 0,0 1 0,3-45 613,-4 34-673,2-12 71,1 1-1,0-1 0,2 0 1,0 1-1,1-1 1,2 1-1,0 1 0,2-1 1,0 1-1,1 1 0,1 0 1,14-20-1,-16 27 37,1 1-1,0 0 0,1 0 1,0 1-1,1 0 1,0 1-1,0 1 0,1 0 1,1 0-1,-1 1 0,1 1 1,1 1-1,-1 0 1,1 0-1,0 2 0,0 0 1,24-4-1,-25 8-24,-1 0-1,1 1 0,-1 0 1,1 1-1,-1 0 0,0 1 1,1 1-1,-2 0 1,1 1-1,0 0 0,-1 1 1,0 0-1,0 1 0,-1 1 1,0-1-1,17 16 0,-21-17-14,-1 1 0,1-1-1,-1 1 1,0 0-1,-1 1 1,1-1 0,-2 1-1,1 0 1,-1 1-1,0-1 1,-1 1 0,0 0-1,0-1 1,3 20-1,-3 0-120,-2 1 0,0 0 0,-6 41 0,1 17-2054,5-73 426,8-19-1656,0 0-196</inkml:trace>
</inkml:ink>
</file>

<file path=ppt/ink/ink1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7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123 252 12032,'2'2'501,"0"-1"1,0 1 0,0 0 0,0 0 0,-1 0 0,1 0 0,-1 0-1,1 0 1,-1 1 0,0-1 0,0 0 0,0 1 0,0-1-1,0 1 1,0 3 0,14 57 4203,-6-23-5002,0-14 445,2 0 0,20 38-1,-26-56-91,0-1-1,0 1 1,1-1-1,0 0 1,0 0-1,1-1 1,0 0-1,0 0 1,0 0-1,1-1 0,14 8 1,-7-8 23,0 0 0,0-1 0,1 0-1,-1-1 1,1-1 0,0-1 0,0 0 0,0-1 0,0-1 0,0 0 0,-1-1-1,1-1 1,0 0 0,-1-1 0,0-1 0,0 0 0,0-1 0,-1-1 0,21-12 0,-23 12-36,0-1 1,-1 0 0,0-1 0,0 0 0,-1-1 0,-1 0 0,1-1 0,-2 1 0,1-2 0,7-14-1,-11 16-28,0 0 0,-1 0 0,0 0 0,-1-1-1,0 1 1,-1-1 0,0 1 0,0-1 0,-2 0-1,1 0 1,-1 0 0,-1 0 0,0 0 0,-3-13-1,2 9-24,-2 1-1,0-1 0,-1 1 1,0 0-1,-1 0 0,0 0 1,-2 1-1,1 0 0,-14-16 1,9 17-14,-1 1-1,0 0 1,0 1 0,-1 0 0,-1 1 0,0 1 0,0 0-1,0 1 1,-1 1 0,0 1 0,0 0 0,-1 1 0,0 0-1,-30-1 1,27 4-116,0 0 0,-1 2 1,1 1-1,0 0 0,0 1 0,0 2 0,1 0 0,-32 12 1,33-10-297,0 0 1,0 2 0,1 0 0,0 1 0,0 0-1,1 2 1,0 0 0,1 0 0,-14 16 0,-41 43-2915</inkml:trace>
</inkml:ink>
</file>

<file path=ppt/ink/ink1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8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0 103 7424,'2'-16'11124,"2"31"-6778,5 47-4551,-7-46 811,-1-12-604,7 50 915,25 88 0,-30-129-762,2 0-1,-1-1 0,1 0 0,1 0 0,0 0 0,1-1 0,0 0 1,1 0-1,0-1 0,1 0 0,0 0 0,18 15 0,-24-23-119,0 0-1,0 0 1,0-1-1,0 1 0,1-1 1,-1 1-1,0-1 1,1 0-1,-1-1 1,8 2-1,-10-2-27,-1 0-1,1 0 1,0 0-1,0 0 1,0-1 0,0 1-1,0 0 1,-1 0-1,1-1 1,0 1-1,0 0 1,-1-1 0,1 1-1,0-1 1,0 1-1,-1-1 1,1 1-1,-1-1 1,1 0-1,1-1 1,-2 1 1,1-1 0,0 0-1,0 0 1,-1 0 0,1 0 0,-1 0 0,1 0 0,-1 0-1,0 0 1,0 0 0,0 0 0,-1-4 0,-14-109 119,6 66-169,-2-71-1,12 110 43,-1 0-1,2-1 0,0 1 0,0 0 0,0 0 1,1 0-1,1 1 0,0-1 0,0 1 0,1 0 0,0 0 1,0 0-1,1 1 0,1 0 0,-1 0 0,1 0 1,0 1-1,1 0 0,0 0 0,0 1 0,0 0 0,1 1 1,0-1-1,0 2 0,13-6 0,-4 5 45,0 0 1,0 2-1,1 0 0,-1 1 0,1 1 0,-1 0 0,1 2 1,0 0-1,-1 1 0,1 1 0,-1 0 0,0 2 1,30 10-1,-34-9-20,0 1 0,0 0 0,0 1 1,-1 0-1,0 1 0,-1 1 0,0-1 0,0 2 1,-1 0-1,-1 0 0,0 1 0,16 24 0,-20-25-11,-1 0-1,0 0 0,0 1 0,-1-1 0,0 1 0,-1 0 0,-1 0 1,0 0-1,-1 0 0,0 1 0,0-1 0,-1 0 0,-1 1 1,0-1-1,-1 0 0,0 0 0,-5 14 0,4-16-19,-19 56-273,20-61 248,0 0 0,-1 0 0,1-1 0,-1 1 0,0-1 0,0 0-1,0 0 1,0 0 0,-1 0 0,-5 4 0,9-8 21,-1 1-1,1-1 1,0 0-1,0 0 1,0 1-1,-1-1 1,1 0 0,0 0-1,-1 0 1,1 0-1,0 1 1,0-1-1,-1 0 1,1 0 0,0 0-1,-1 0 1,1 0-1,0 0 1,-1 0-1,1 0 1,0 0-1,-1 0 1,1 0 0,0 0-1,0 0 1,-1 0-1,1 0 1,0 0-1,-1 0 1,1-1-1,0 1 1,-1 0 0,1 0-1,0 0 1,0 0-1,-1-1 1,1 1-1,0 0 1,0 0-1,0 0 1,-1-1 0,1 1-1,0-1 1,-3-17-458,7-19-73,4 12 411,1 1 0,0 1 1,2-1-1,1 2 0,0-1 1,2 2-1,19-24 0,-18 25 131,0 1 0,2 0 0,0 2 0,1 0 0,0 0 0,2 2 0,0 0 0,0 2 0,1 0 0,1 1 0,0 1 0,25-8 0,-41 18 39,0 0 0,1 0 0,-1 1 0,0 0 1,0 0-1,1 0 0,-1 1 0,0 0 0,0 0 0,0 1 0,0 0 0,0 0 0,0 0 0,0 1 0,-1-1 0,1 1 0,-1 1 0,0-1 1,0 1-1,0 0 0,0 0 0,-1 0 0,1 1 0,3 5 0,1 0 25,-1 0 1,-1 0-1,1 1 1,-2 0-1,0 0 0,0 1 1,-1-1-1,0 1 1,-1 0-1,5 23 1,-6-20-31,-1 0 1,-1 0 0,0 0 0,0 0 0,-2 0 0,0 0 0,-1 0 0,0 0 0,-1 0 0,-9 26-1,9-33-72,0 1-1,0 0 0,1 0 0,0 0 0,0 0 0,1 0 0,1 1 0,-1-1 0,2 11 0,10 45-3390,-10-62 336,-1-3-257</inkml:trace>
</inkml:ink>
</file>

<file path=ppt/ink/ink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0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100 313 3328,'-1'2'134,"-1"-1"1,1 1-1,0-1 1,0 1 0,0-1-1,0 1 1,0 0-1,0-1 1,0 1-1,0 0 1,1 0-1,-1-1 1,1 1-1,-1 0 1,1 0-1,0 0 1,0 0 0,0 0-1,0 0 1,0 0-1,0 0 1,0 0-1,1-1 1,0 4-1,13 68 2222,-6-38-2059,-6-26-217,-1 1 0,2 0 0,-1 0 0,1-1 0,1 1 0,0-1 0,0 0 0,1 0 0,0-1 0,0 1 0,1-1 0,0 0 0,1 0 0,-1-1 0,1 0 0,1 0 0,0-1 0,0 0 0,0 0 0,0-1 0,1 0 0,0 0 0,0-1 0,0 0 0,1-1 0,-1 0 0,1 0 0,0-1 0,0-1 0,0 1 0,15-1 0,-10-2 24,0 0 1,-1 0-1,1-2 1,-1 0-1,1-1 1,-1 0-1,0-1 1,-1 0-1,1-1 1,-1-1-1,15-10 1,-8 4 11,-1-1 1,0 0-1,0-2 1,-2-1-1,0 0 0,16-21 1,-25 26-84,0 0 0,0-1-1,-1 0 1,-1 0 0,0 0 0,-1-1 0,0 0-1,-1 0 1,-1 0 0,0 0 0,-1-1 0,0 1 0,-2-1-1,1 0 1,-2 1 0,0-1 0,0 0 0,-2 1-1,0 0 1,0-1 0,-1 1 0,-1 1 0,-1-1 0,0 1-1,-12-22 1,13 28-32,0 0-1,0 0 1,-1 0 0,0 0-1,0 1 1,-1 0-1,0 0 1,0 1 0,0 0-1,0 0 1,-1 1-1,0 0 1,-12-5 0,6 5-19,0 0 0,1 1 0,-2 0 0,1 1 0,0 1 0,0 0-1,-27 2 1,17 2-9,-1 0 1,1 2-1,1 1 0,-1 0 0,1 2 0,0 1 0,1 1 0,0 0 0,-33 22 0,33-15-58,1 0 0,0 1-1,-25 29 1,38-39-6,1 0 0,0 1 0,1 1-1,0-1 1,0 1 0,1 0 0,0 0 0,1 0-1,0 1 1,-4 19 0,8-25-38,-1 0 0,2-1 1,-1 1-1,0 0 0,1-1 0,0 1 1,0-1-1,0 1 0,1-1 0,0 0 1,0 1-1,0-1 0,0 0 0,0 0 1,1 0-1,0-1 0,-1 1 0,2-1 1,-1 1-1,0-1 0,1 0 0,-1 0 1,1 0-1,0-1 0,0 1 0,0-1 0,6 2 1,51 20-1664</inkml:trace>
</inkml:ink>
</file>

<file path=ppt/ink/ink1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8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0 11136,'-41'59'5503,"50"23"-7166,-4-70 8702,4 43-7039,0-12 0,14 12-640,-3-12 0,17-17-1792,-8 3 129,13-38-385,-10 5 0</inkml:trace>
</inkml:ink>
</file>

<file path=ppt/ink/ink1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8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13184,'-14'0'6527,"65"14"-15998,-36-14 13823,13 0-7936,-5 0 128</inkml:trace>
</inkml:ink>
</file>

<file path=ppt/ink/ink1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9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0 297 8576,'0'0'190,"0"-1"1,1 0-1,-1 0 1,0 0-1,0 0 1,0 1-1,0-1 0,1 0 1,-1 0-1,0 1 1,1-1-1,-1 0 1,0 0-1,1 1 1,-1-1-1,1 1 1,-1-1-1,1 0 1,0 1-1,-1-1 1,1 1-1,0-1 1,0 0-1,0 1 56,0 0-1,0 1 1,-1-1 0,1 0-1,0 0 1,-1 1 0,1-1-1,-1 0 1,1 1-1,0-1 1,-1 1 0,1-1-1,-1 1 1,1-1 0,-1 1-1,1-1 1,-1 1 0,1-1-1,-1 1 1,0 0 0,1 0-1,11 25 3793,-4 2-3566,-2 23-199,-5-38-56,0 1-1,0-1 1,2 0-1,-1 0 0,2 0 1,0 0-1,11 23 1,-10-28-100,0-1 0,0 0 0,1 0 0,1 0 1,-1 0-1,1-1 0,0 0 0,0-1 0,1 1 0,0-1 0,0-1 1,0 0-1,0 0 0,12 4 0,-2-3-61,0 0-1,1-1 1,-1 0-1,1-2 1,33 1 0,-39-2-51,1-1 0,-1-1 1,0 0-1,0-1 0,1 0 1,-1-1-1,0 0 0,-1-1 1,1-1-1,-1 0 0,0-1 0,0 0 1,0 0-1,-1-2 0,16-12 1,-14 9-14,0-1-1,-1-1 1,0 0 0,-1 0 0,0-1 0,-1-1-1,-1 0 1,0 0 0,-1-1 0,-1 0 0,0 0-1,6-26 1,-10 28 8,-2 1 0,1-1 0,-2 0 0,0 0 0,0 1 0,-1-1 0,-1 0 0,-1 1 0,0-1 0,-5-16 0,5 21 0,0 1 0,0 0 0,0-1 0,-1 1 0,0 1 0,0-1 0,-1 0 0,0 1 0,-1 0 0,1 0 0,-2 1 0,1 0 0,0 0 0,-1 0 0,0 1 0,-1 0 0,1 0 0,-10-5 0,4 3-47,0 0-1,0 1 1,-1 0 0,0 1-1,0 0 1,0 1 0,-1 1-1,1 0 1,-1 1-1,1 0 1,-22 1 0,26 1-3,-10-1-263,0 0 0,0 2 0,0 0 0,0 2 0,1 0 0,-1 1 0,1 1 0,-30 11 1,-35 17-1886</inkml:trace>
</inkml:ink>
</file>

<file path=ppt/ink/ink1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4:59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1193 67 5376,'-17'-18'6738,"-28"-11"-4034,40 26-2525,0 1 58,0-1 0,0 1 0,-1 0 0,1 0 0,-1 0 0,0 1 0,1 0 0,-1 0 0,0 1 0,0-1 0,1 1 0,-1 0 0,-10 2 0,-3 2 376,0 0-1,-29 12 1,23-8-137,2 0-81,1 1 0,-1 1 1,1 1-1,1 1 0,-24 17 0,20-12-78,-17 12 240,1 1 0,1 2 1,-65 70-1,82-78-376,-27 29 267,3 3 0,2 2 0,-65 109 0,69-96-64,3 2 0,-55 153 0,76-178-307,3 0 0,2 1 0,2 1-1,-6 81 1,15-108-88,0 0-1,1 0 1,2 0 0,0-1-1,1 1 1,2 0-1,0-1 1,1 0 0,1 0-1,1-1 1,1 0 0,1 0-1,1-1 1,23 33-1,-12-25-123,0 0-1,2-1 1,1-2 0,1 0-1,1-2 1,1-1-1,51 30 1,-50-35-1197,1-1 0,1-2 0,0-1 0,58 16 0,-40-18-2146</inkml:trace>
</inkml:ink>
</file>

<file path=ppt/ink/ink1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5:00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1 201 6144,'1'-1'278,"1"1"-1,0-1 1,-1 1 0,1 0-1,0 0 1,-1 0 0,1 0-1,0 0 1,-1 0 0,1 0-1,-1 0 1,1 1 0,0-1-1,-1 0 1,1 1 0,-1 0 0,1-1-1,-1 1 1,1 0 0,-1 0-1,2 1 1,36 25 6463,-31-21-5896,6 6-499,1-1-1,0 0 0,0-1 0,2-1 0,-1 0 1,1-1-1,0-1 0,0 0 0,1-2 0,23 5 1,-22-7-160,1-1 0,0-1 1,-1-1-1,1 0 1,0-2-1,-1 0 1,1-1-1,-1-1 0,0-1 1,0-1-1,-1 0 1,1-1-1,-1-1 1,-1-1-1,1-1 0,-2 0 1,1-1-1,-2-1 1,1 0-1,-2-2 1,1 1-1,16-22 0,-28 30-158,1 0 0,-1 0 0,0-1-1,0 1 1,0 0 0,-1-1 0,0 0-1,0 0 1,2-9 0,-4 12-18,0-1 1,1 0 0,-1 1-1,-1-1 1,1 1 0,0-1-1,-1 1 1,0-1 0,0 1-1,0-1 1,0 1 0,0 0-1,-1 0 1,0 0 0,1-1-1,-1 1 1,-5-5 0,3 4-2,0 0 0,0 0 1,0 0-1,0 1 0,-1-1 1,0 1-1,0 0 0,0 0 1,0 1-1,0 0 0,0 0 1,-1 0-1,1 0 0,-1 1 1,-9-2-1,0 5 18,0 0 0,0 0 0,1 2 0,0-1 0,-1 2 0,1 0 0,1 1 0,-1 0 0,1 1 0,0 0 0,1 1 0,-1 1 0,2 0 0,-21 20 0,20-17 23,1 1-1,1 1 0,0-1 0,1 2 0,0-1 0,1 1 0,1 0 0,0 1 0,-6 24 0,8-26-2,1 0-1,0 1 1,1-1-1,1 1 1,0 0-1,1 0 1,0 0-1,2 0 1,0-1 0,2 17-1,-2-24-44,1 1 1,-1-1-1,1 0 0,1 0 1,-1 1-1,1-1 0,0-1 1,1 1-1,0 0 0,0-1 1,0 0-1,1 0 0,-1 0 1,2 0-1,-1-1 0,0 0 1,1 0-1,13 8 0,-11-6-25,2 0-98,-1 0 0,1 0-1,0-1 1,0-1 0,1 1-1,0-2 1,0 1 0,0-2-1,1 1 1,-1-2 0,1 1-1,-1-1 1,1-1 0,0 0-1,12-2 1,6 2-694,0-2 0,0-1 0,0-1 0,-1-2 0,47-13 0,-47 11 73,98-23-3098</inkml:trace>
</inkml:ink>
</file>

<file path=ppt/ink/ink1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1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14 568 7936,'-1'0'398,"0"-1"0,0 0 1,0 0-1,0 0 0,0 0 0,0 0 1,0 0-1,1 0 0,-1 0 0,0-1 1,1 1-1,-1 0 0,1 0 0,-1 0 1,1-1-1,0 1 0,-1 0 0,1-1 1,0 1-1,0 0 0,0-1 0,0 1 1,0 0-1,0-1 0,1 1 0,-1 0 1,0 0-1,1-2 0,7-50 3050,-3 35-3338,1-1 1,1 1 0,1 0 0,0 1 0,2 0-1,12-18 1,3 0 525,47-50 1,-47 60-463,1 1 1,1 2 0,1 0 0,39-23 0,-46 32-101,2 0 0,-1 1 0,36-13 0,-46 21-44,-1 1 0,1 0 0,0 1 1,1 0-1,-1 1 0,0 0 0,0 1 0,0 0 0,16 3 1,-17-1-35,0 0 1,0 1 0,-1 0 0,0 0 0,0 2-1,0-1 1,0 1 0,0 1 0,-1-1 0,0 2-1,0-1 1,-1 1 0,0 0 0,0 1 0,0 0-1,-1 1 1,-1-1 0,1 1 0,6 14 0,-4-6-21,-1 1 1,-1 1-1,-1-1 1,0 1-1,-2 0 1,0 1-1,-1-1 1,-1 1-1,-1 27 1,-2-16-24,-1 0 1,-2 0 0,-2-1 0,0 0 0,-13 34 0,16-57 65,0 0 0,-1 0 0,1 0 0,-1-1 1,-1 1-1,1-1 0,-1 0 0,0 0 0,-1-1 1,1 1-1,-1-1 0,0 0 0,0-1 0,-1 0 1,1 0-1,-1 0 0,0-1 0,0 0 0,0 0 1,-1 0-1,1-1 0,-1 0 0,1-1 0,-1 0 1,0 0-1,1-1 0,-1 1 0,0-2 0,-10 0 1,-10-4-172,0 0 0,1-2 0,0 0 1,0-2-1,1-2 0,0 0 1,1-1-1,-37-24 0,56 31-92,4 4 60,1 0 0,-1 0 0,0 0 0,1 0 0,0 0-1,-1 0 1,1-1 0,0 1 0,0 0 0,-1-1 0,1 1-1,0-1 1,1 1 0,-1-1 0,0 0 0,0 1-1,1-1 1,-1 0 0,0 1 0,1-1 0,0 0 0,-1-2-1,1-10-3143</inkml:trace>
</inkml:ink>
</file>

<file path=ppt/ink/ink1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2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152 188 2560,'-1'0'504,"0"0"1,0 0-1,0 0 1,0 0-1,0 0 0,0 0 1,0 1-1,0-1 1,0 0-1,0 0 1,0 1-1,0-1 0,0 1 1,0-1-1,0 1 1,1-1-1,-1 1 1,0-1-1,0 1 0,1 0 1,-1 0-1,0-1 1,1 1-1,-1 1 1,0 0-105,0-1 0,1 1 0,-1 0 1,1 0-1,-1 0 0,1 0 1,0 0-1,0-1 0,0 1 0,0 0 1,0 0-1,1 2 0,18 57 889,-14-49-275,0 0-820,0 0 0,1-1 0,1 0 1,0 0-1,0-1 0,1 0 0,0 0 0,1-1 1,0 0-1,1 0 0,15 10 0,-17-13-103,1 0 0,0-1-1,0 0 1,0 0 0,1-1-1,0 0 1,0-1 0,0 0-1,0 0 1,0-1 0,1-1-1,-1 0 1,0 0 0,22-2-1,-20-1-8,1 0-1,-1 0 1,0-1-1,0-1 0,0 0 1,-1-1-1,1 0 1,-1-1-1,0 0 1,0-1-1,-1 0 1,0 0-1,0-1 1,-1-1-1,0 1 0,-1-1 1,1-1-1,-2 0 1,1 0-1,-2-1 1,9-16-1,-13 21-65,0 0-1,-1 1 0,0-1 1,0 0-1,-1 0 0,1 0 1,-1 0-1,-1 0 1,1 0-1,-1 0 0,0 0 1,0 0-1,-1 0 0,0 1 1,0-1-1,0 1 1,0-1-1,-1 1 0,0 0 1,-5-7-1,-2-2-26,-1 0 0,0 1 0,-1 1-1,0 0 1,-22-17 0,19 18-30,-1 1-1,0 1 1,0 0 0,-1 1-1,0 1 1,0 1 0,0 0-1,-21-3 1,33 7 29,-18-3-88,0 0 1,0 1-1,-1 1 0,1 2 1,-33 1-1,43 0-195,-1 2 0,1 0 1,-1 1-1,1 0 0,-1 0 1,1 2-1,1 0 0,-1 0 1,1 1-1,-15 10 0,-13 13-2009</inkml:trace>
</inkml:ink>
</file>

<file path=ppt/ink/ink1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3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68 957 3584,'-8'2'722,"-8"0"316,7-5 3004,8 2-2015,1 1-875,0 0 128,0 0 640,3 0-192,34 1-1562,-22 0 410,0 0 1,0-1-1,0-1 1,0-1-1,0 0 1,0 0-1,-1-2 1,27-9-1,-6-3-126,0-1 0,-1-2-1,0-1 1,-2-2 0,-1-1-1,0-1 1,50-54 0,-67 62-372,-1 0 0,0-1 0,-1 0 1,-1-1-1,0 0 0,-2-1 1,0 0-1,-1 0 0,-1-1 0,0 0 1,-2 0-1,0-1 0,-2 0 0,0 0 1,-1 0-1,-2-29 0,-1 36-90,-1-1 0,-1 1 1,0 0-1,-1 0 0,0 0 0,-1 1 0,-1-1 0,0 1 0,-1 0 0,-11-16 0,5 11-48,-2 0 0,0 0 0,-1 2 0,0 0 0,-30-21 0,33 27 28,-1 1-1,0 1 1,0 1-1,-1 0 0,0 0 1,0 2-1,0 0 1,-1 1-1,-27-5 0,34 8 22,0 0 0,0 1-1,0 0 1,0 0-1,0 1 1,0 0-1,0 0 1,0 1 0,1 0-1,-1 1 1,1 0-1,-1 1 1,1-1-1,0 1 1,0 1 0,1 0-1,-1 0 1,1 0-1,-9 9 1,3 0-2,1 1-1,0 0 1,1 1 0,0 1-1,2-1 1,0 2 0,-10 26-1,4 13 40,3 0-1,2 1 1,3-1 0,1 92-1,5-104-10,2 1 1,2-1-1,2 0 0,2 0 0,2 0 1,15 43-1,-9-43-200,2 0 0,2-1 0,2-1 0,2-1 0,54 74 1,-74-112-42,1 1 0,-1-1 0,1 0 0,0-1 0,1 1 0,-1-1 0,1 0 0,-1 0 0,8 3 0,-9-5-93,-1 0 0,0-1 0,1 1-1,-1-1 1,1 1 0,-1-1 0,1 0-1,-1 0 1,1 0 0,-1-1 0,1 1 0,-1-1-1,1 1 1,-1-1 0,1 0 0,-1 0 0,0 0-1,1 0 1,-1 0 0,0 0 0,0-1-1,0 1 1,0-1 0,3-2 0,16-19-2881,-1 2 107</inkml:trace>
</inkml:ink>
</file>

<file path=ppt/ink/ink1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3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17 362 10240,'-3'4'799,"1"0"0,0 0 1,1 0-1,-1 0 1,1 0-1,-1 0 0,1 1 1,0-1-1,1 0 0,-1 1 1,1-1-1,0 1 1,0-1-1,0 1 0,2 6 1,-1-6-527,1 0 1,0 0-1,0 0 1,0 0-1,1-1 1,0 1 0,0-1-1,0 0 1,0 0-1,0 0 1,8 6-1,-2-2-277,1-1-1,0-1 0,0 1 1,0-1-1,1-1 0,0 0 0,0-1 1,1 0-1,-1 0 0,18 2 1,-2-4 150,0-1 0,-1-1 0,1-1 0,0-1 0,0-2 0,-1 0 0,0-2 0,0-1 0,0-1 0,-1-2 0,0 0 0,26-16 0,-44 23-139,0-1 0,-1 0 0,0 0 0,1-1 0,-2 1 0,1-1-1,-1-1 1,1 1 0,-1-1 0,-1 0 0,1 0 0,-1 0 0,0-1 0,4-10 0,-5 9-53,-1 0 1,0-1-1,0 1 1,-1-1-1,0 0 1,0 1-1,-1-1 1,0 0-1,-1 1 1,0-1-1,0 0 1,-1 1-1,-3-9 1,0-1-44,-1 0-1,0 1 1,-2 0 0,0 0 0,-1 1 0,-1 0-1,0 1 1,-1 0 0,0 0 0,-16-14 0,18 21 39,1 1 1,-2 0 0,1 1 0,-1 0-1,1 0 1,-2 1 0,1 1 0,-1-1-1,1 2 1,-1-1 0,0 2 0,-15-3 0,16 3-4,0 0 0,1 1 1,-1 0-1,0 0 0,0 1 1,0 0-1,0 1 1,0 1-1,0-1 0,1 1 1,-1 1-1,0 0 0,1 0 1,-13 7-1,14-6-256,-1 1 0,2-1 0,-1 2 0,0-1 0,1 1 0,0 0 1,1 0-1,-1 1 0,1 0 0,0 0 0,1 1 0,0-1 0,0 1 0,1 0 0,0 1 0,0-1 0,1 1 0,0 0 0,0-1 0,1 1 0,0 1 0,1-1 0,0 0 0,0 0 0,1 0 0,0 1 0,1-1 0,3 16 1,6 37-2892</inkml:trace>
</inkml:ink>
</file>

<file path=ppt/ink/ink1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3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 10240,'-8'33'4053,"7"2"-4171,1 86 8264,0-79-7406,9 463 1030,-5-65-1599,-4-438-176,-10 229-80,6-181-1001,-3-1-1,-22 82 1,28-126 881,0-1-96,0 0 1,0 0-1,0 0 1,-1 0-1,1 0 1,-1 0-1,0-1 1,0 1-1,0 0 1,-1-1-1,1 0 1,-1 0-1,0 0 1,0 0-1,-4 3 0,-13 9-2770</inkml:trace>
</inkml:ink>
</file>

<file path=ppt/ink/ink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0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1 5376,'-20'99'2688,"-8"22"-3200,14-85 4608,-10 6-3968,-13 21 0,-20 1-1536,0-2 128,-3 0 384,-15-14 128</inkml:trace>
</inkml:ink>
</file>

<file path=ppt/ink/ink1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4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98 10496,'10'-9'788,"1"0"0,-1 1 0,1 1 1,0-1-1,1 2 0,0 0 0,23-9 0,-10 8 1981,1 0 1,50-5-1,-59 10-2685,0 1 0,1 1 0,-1 0 1,1 1-1,-1 1 0,21 5 0,-29-5-90,0 1 0,1 0 0,-1 1 0,0 0 0,-1 0 0,1 1 0,-1 0 0,0 0 0,0 1 1,0 0-1,-1 0 0,13 14 0,-10-5 26,0 1 0,-1-1 0,0 1 1,-1 1-1,-1 0 0,-1 0 0,0 0 1,-1 1-1,-1 0 0,-1 0 1,-1 0-1,1 22 0,-3-29 4,0-1-1,-1 1 1,0-1-1,0 0 1,-2 0 0,1 1-1,-1-1 1,0-1-1,-1 1 1,-6 10 0,7-14-10,-1 0 0,0-1 1,0 1-1,-1-1 1,0 0-1,0 0 0,0-1 1,0 0-1,-1 0 1,1 0-1,-1 0 1,0-1-1,0 0 0,-1 0 1,1-1-1,-10 3 1,8-3-9,1-1 0,0 0 0,-1-1 0,1 1 0,0-1 0,-1-1 1,1 0-1,0 0 0,-1 0 0,1-1 0,0 0 0,0 0 1,0-1-1,1 0 0,-1 0 0,1 0 0,-1-1 0,1 0 0,0 0 1,-6-7-1,6 6-171,1 1 0,1-2 0,-1 1 0,1-1 0,0 1 0,0-1 0,0 0 0,1 0 0,-4-11 0,5 12-230,1-1 0,-1 1 0,1-1 0,0 1 0,1-1 0,-1 0 0,1 0 0,0 1 0,1-1 0,-1 0 0,1 1 0,3-9 0,6-19-2827</inkml:trace>
</inkml:ink>
</file>

<file path=ppt/ink/ink1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4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1 391 7424,'4'-3'1258,"1"0"1,0 1-1,-1-1 0,1 1 1,0 0-1,1 1 1,-1-1-1,6 0 0,23-9 216,-23 6-1340,-1-1 0,0 0 0,0-1 0,0 0 0,-1-1 0,0 0 0,-1 0 0,0-1 0,0 0 0,-1-1 0,8-12-1,-5 5 153,-1 1-1,-1-1 1,0-1-1,-1 0 1,-1 0-1,5-28 1,-10 42-255,-1 1 0,1-1 0,-1 0 0,0 0 0,0 1 0,0-1 0,-1 0 0,1 0 0,-1 1 0,0-1 0,0 0 0,0 1 0,-1-1 0,1 1 0,-1-1 0,0 1 0,0 0 0,0 0 0,0 0 0,0 0 0,-1 0 0,1 0 0,-1 0 0,0 1 0,0 0 0,0-1 0,0 1 0,0 0 0,-1 0 0,1 1 0,-1-1 1,-4-1-1,5 2-24,0 1 0,0-1 1,-1 1-1,1 0 0,0 0 1,0 0-1,0 0 0,0 0 1,0 1-1,-1-1 0,1 1 0,0 0 1,0 0-1,0 0 0,1 0 1,-1 1-1,0-1 0,0 1 1,1-1-1,-1 1 0,1 0 1,-1 0-1,1 1 0,0-1 1,0 0-1,0 1 0,-4 4 1,-5 5 21,1-2 2,0 1-1,1 1 1,0 0 0,1 0-1,0 0 1,1 1-1,1 0 1,0 1 0,0 0-1,1 0 1,-5 27-1,8-31-7,1 0-1,0 0 0,0 0 1,1 0-1,0 1 0,1-1 0,0 0 1,1 0-1,0 0 0,0 0 0,1-1 1,1 1-1,-1-1 0,2 1 0,-1-1 1,1 0-1,8 10 0,-3-7 35,0 1 0,1-1 0,1 0 0,0-1 0,0-1 0,25 16 0,-29-21-30,1-1 0,0 0 0,0 0-1,0 0 1,1-1 0,0-1 0,-1 0-1,1 0 1,0-1 0,0 0-1,0-1 1,12 0 0,-7-1-22,1-1 1,0 0-1,-1-1 1,0-1-1,1 0 1,-1-1-1,-1-1 1,1 0-1,-1-1 1,0 0-1,-1-1 1,0-1-1,0 0 1,-1-1-1,0 0 1,0-1-1,-1-1 1,-1 1-1,0-2 1,-1 1-1,0-1 1,-1-1-1,0 0 1,-1 0 0,0 0-1,-2-1 1,0 0-1,0 0 1,-1 0-1,3-26 1,-4 18-28,-2 17-7,0-1-1,0 1 1,-1 0 0,0 0-1,0 0 1,0 0 0,-2-9 0,2 36 285,3-14-195,1-1 0,0 0 0,0 0 0,0 0 1,1-1-1,-1 0 0,1 1 0,1-2 1,-1 1-1,1-1 0,0 0 0,0 0 0,0 0 1,0-1-1,1 0 0,-1 0 0,1 0 1,0-1-1,0 0 0,0-1 0,0 0 0,12 1 1,-1 0 26,0-2 0,0 0 0,0-2 0,0 0 0,-1 0-1,1-2 1,31-10 0,-39 10-81,0 0 0,0-1-1,-1 0 1,1-1 0,-1 0-1,-1 0 1,11-10 0,-17 14-8,1 0 1,-1-1 0,1 1-1,-1-1 1,0 0-1,0 1 1,0-1 0,0 0-1,0 0 1,-1 0-1,1-1 1,-1 1 0,0 0-1,0-1 1,0 1-1,0 0 1,-1-1 0,1 1-1,-1-1 1,0 1-1,0-1 1,0 1 0,-1-1-1,1 1 1,-1-1 0,-1-3-1,2 7 2,0-1 0,-1 1 1,1-1-1,0 1 0,-1-1 0,1 1 0,0 0 1,-1-1-1,1 1 0,-1 0 0,1-1 0,-1 1 1,1 0-1,-1-1 0,1 1 0,-1 0 0,1 0 0,-1 0 1,1 0-1,-1-1 0,1 1 0,-1 0 0,0 0 1,1 0-1,-1 0 0,1 0 0,-1 0 0,1 0 1,-1 1-1,1-1 0,-1 0 0,0 0 0,1 0 0,-1 0 1,1 1-1,-1-1 0,1 0 0,-1 1 0,1-1 1,0 0-1,-1 1 0,-21 15 149,19-14-94,-5 5-5,1-1 0,0 1 0,1 1 0,0-1 0,0 1 0,0 0 0,1 0 0,0 1 1,-5 11-1,0 7 152,-13 44 0,19-54-110,0 0 0,1 1 0,1-1 0,0 0 0,2 1 0,0-1 0,1 1-1,0-1 1,6 24 0,-5-32-115,0-1 1,0 0-1,1 0 0,1 0 0,-1 0 0,1 0 0,0-1 0,1 0 1,0 0-1,0 0 0,0 0 0,1-1 0,0 0 0,0 0 0,1 0 1,0-1-1,0 0 0,0 0 0,0-1 0,1 0 0,9 3 0,13 1-1034,0-1 0,1-1 0,0-2 1,0-1-1,32-2 0,5-1-2806</inkml:trace>
</inkml:ink>
</file>

<file path=ppt/ink/ink1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5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335 56 9088,'1'-2'472,"-1"-1"1,0 1 0,0 0-1,0 0 1,0 0 0,0-1-1,-1 1 1,1 0 0,-1 0-1,1 0 1,-1 0 0,0 0-1,0 0 1,0 0 0,0 0-1,0 0 1,0 0 0,0 0-1,-1 1 1,1-1 0,-1 0-1,1 1 1,-1-1 0,0 1-1,-3-3 1,2 3-284,-1 1 1,1-1 0,0 1-1,-1-1 1,1 1 0,-1 0-1,1 0 1,-1 1-1,1-1 1,0 1 0,-1-1-1,1 1 1,0 0-1,-6 3 1,-8 3-192,1 1 1,-1 1-1,2 1 0,-26 19 1,24-15 268,0 1-1,1 1 1,1 0 0,0 1 0,-22 35 0,32-45-237,1 0 1,0 0-1,1 0 0,0 1 0,0-1 1,1 1-1,0 0 0,0 0 0,1 0 0,0 0 1,0 0-1,1 0 0,0 0 0,0 0 1,1 0-1,0 0 0,0 0 0,4 12 1,-3-16-30,0 0 0,0 0 0,0 0 0,0 0 0,0 0 0,1 0 1,0-1-1,0 1 0,0-1 0,0 0 0,0 0 0,1 0 0,-1 0 1,1 0-1,7 3 0,-4-3-34,1 1 0,0-2 0,0 1 0,1-1 0,-1 0 0,0-1 0,16 1 0,7-2-459,-1-2 0,1-1 0,45-10 1,-63 10 144,12-2-875,-1-1 1,0-2 0,36-15-1,-6-3-2105</inkml:trace>
</inkml:ink>
</file>

<file path=ppt/ink/ink1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6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8192,'-1'1'204,"0"1"-1,0 0 1,1 0 0,-1 0 0,1 0-1,-1 0 1,1 0 0,0 0 0,-1 0-1,1 0 1,0 0 0,0 0 0,0 0-1,1 0 1,-1 0 0,1 0 0,-1 0-1,1 0 1,1 3 0,22 40 4218,-4-12-1400,-9 2-2115,-1 1 0,-1 1-1,-2 0 1,3 53 0,-7-56-1217,32 308 2380,-23-139-863,17 178 380,-28-377-1588,5 33 4,-2-33-7,0-26-15,-1-16-94,2 1 1,2-1 0,1 1-1,15-40 1,-20 67 104,1 0 0,0 0-1,0 0 1,1 1 0,1 0 0,-1 0 0,2 0 0,-1 0-1,1 1 1,0 0 0,1 1 0,0-1 0,0 2 0,1-1-1,0 1 1,0 0 0,0 1 0,1 0 0,16-6-1,-24 10 23,0 1-1,-1 0 0,1 0 0,-1 0 0,1 0 0,0 0 0,-1 0 1,1 0-1,0 0 0,-1 0 0,1 1 0,-1-1 0,1 1 0,0-1 1,-1 1-1,0 0 0,1 0 0,-1-1 0,1 1 0,1 2 0,1 1 18,0 0-1,0 0 1,-1 0-1,0 0 1,0 0-1,4 8 0,1 4 63,0 0 0,8 30 0,-9-16-50,-1 1 0,-1 0-1,-2 0 1,-1 0 0,-2 1-1,-1-1 1,-1 0 0,-7 32-1,7-36-2265,4-24-1500,2-16 454,2-7-464</inkml:trace>
</inkml:ink>
</file>

<file path=ppt/ink/ink1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6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1 177 11392,'115'77'13973,"-107"-73"-13838,-1 0 0,1-1 0,0 0 0,0 0 0,1-1 0,-1 0 0,0 0 0,1-1 0,-1 0 0,1 0 0,-1-1 0,1 0 0,0-1 0,-1 0 0,10-2 0,-4 0-57,0 0-1,0 0 1,-1-2-1,0 0 1,0 0-1,0-1 1,0-1 0,16-11-1,-23 13-38,-1 0 0,1 0 0,-1 0 1,0-1-1,-1 0 0,1 0 0,-1 0 0,5-10 0,-7 12-48,0 0-1,-1 0 1,1 0-1,-1-1 1,0 1 0,0 0-1,0-1 1,-1 1-1,1-1 1,-1 1 0,0-1-1,0 1 1,-1-1-1,1 1 1,-1 0 0,-2-6-1,1 5 2,-1 0-1,1 0 1,-1 0-1,-1 0 0,1 1 1,-1-1-1,1 1 1,-1 0-1,-1 0 1,1 0-1,0 0 1,-1 1-1,0 0 1,0 0-1,0 0 1,0 1-1,0-1 1,-1 1-1,1 1 0,-1-1 1,1 1-1,-1 0 1,0 0-1,1 0 1,-1 1-1,0 0 1,0 0-1,1 0 1,-10 2-1,6 1 36,0-1-1,-1 1 1,1 1 0,0-1-1,1 2 1,-1-1 0,1 1-1,0 0 1,0 1 0,0 0-1,1 0 1,0 1 0,0 0-1,1 0 1,0 1 0,0-1-1,0 1 1,1 1 0,0-1-1,1 1 1,0-1 0,0 1-1,-4 17 1,7-13 45,0-1 0,1 1 0,0-1-1,1 1 1,0-1 0,1 0 0,0 1 0,1-1 0,0 0-1,1 0 1,0-1 0,1 1 0,1-1 0,11 18 0,-9-17-24,0 0 0,1 0 0,0-1-1,1 0 1,1-1 0,-1 0 0,2-1 0,-1 0 0,1-1 0,1 0 0,-1 0 0,1-2 0,17 7 0,-10-6-492,1-1 0,0-1-1,1-1 1,-1-1-1,41 0 1,-50-3-311,-1 0 0,1-1 0,-1 0 1,1-1-1,-1-1 0,0 0 0,1 0 0,-2-1 0,1 0 0,0-1 1,-1 0-1,19-14 0,10-11-2978</inkml:trace>
</inkml:ink>
</file>

<file path=ppt/ink/ink1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6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15104,'-46'62'7551,"60"48"-10495,-10-90 15744,53 19-12800,-15-11 0,61-21-512,-23-3 128,57-54-3456,-34 15 0</inkml:trace>
</inkml:ink>
</file>

<file path=ppt/ink/ink1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8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70 397 5888,'-1'-3'738,"0"0"0,0 0 0,0 1 0,0-1 0,-1 0 0,1 1 0,-1-1 0,0 1 0,1-1 0,-1 1 0,0 0 0,-1 0 0,-3-3 0,6 4-533,-1 1-1,0 0 1,1 0 0,-1-1 0,0 1 0,0 0 0,1 0 0,-1 0-1,0 0 1,0 0 0,1 0 0,-1 0 0,0 0 0,0 0 0,1 0 0,-1 0-1,0 1 1,0-1 0,1 0 0,-1 0 0,0 1 0,1-1 0,-1 1-1,0-1 1,1 0 0,-2 2 0,-12 16-943,12-8 1154,-1 1 0,1 0 0,1-1 0,0 1 0,0 0 0,1 0 0,1-1 0,0 1 0,3 16 0,-3-19-350,1 0 1,0-1-1,0 0 1,1 1-1,-1-1 1,2 0-1,-1 0 1,1-1-1,0 1 1,0-1-1,1 1 1,-1-1-1,2-1 1,8 9-1,-6-7-34,1-1 0,1 0 0,-1 0 0,1-1 0,0 0 0,0-1 0,0 0 0,1 0 0,14 2 0,-5-3-18,0 0 0,-1-1 0,1-1 0,0-1 0,0-1 0,0-1 0,0 0 0,0-1 0,-1-2 0,36-11 1,-40 9-21,0 0 1,0-1 0,-1 0 0,0-1 0,0-1 0,-1 0 0,0-1 0,-1 0-1,0-1 1,-1 0 0,0-1 0,-1 0 0,-1-1 0,0 0 0,-1 0 0,0-1-1,-1 0 1,-1-1 0,0 1 0,-1-1 0,-1 0 0,0-1 0,-2 1 0,2-18 0,-4 23-49,-1 1 1,1 0-1,-2 0 1,0 0-1,0 0 1,-1 0 0,0 0-1,0 1 1,-1-1-1,0 1 1,-1 0-1,0 0 1,-8-9 0,11 14 33,-6-7-49,0 0 0,0 0 0,-1 1 0,0 0 0,-1 0 0,0 1 0,-1 1 0,0-1 0,0 2 0,-1 0 0,0 0 0,-13-5 1,11 5-16,-1 1 1,0 0-1,0 0 1,0 2 0,-1 0-1,0 1 1,0 0-1,0 2 1,0 0 0,-16 0-1,19 1 16,0 1-1,1 0 1,-1 0 0,1 1-1,-1 1 1,1 0-1,0 1 1,0 0-1,0 1 1,0 0 0,1 1-1,0 0 1,0 1-1,1 0 1,-14 12-1,17-12 36,1 0-1,-1 1 0,1-1 0,1 1 0,0 0 1,0 1-1,0-1 0,1 1 0,1 0 1,-1 0-1,1 0 0,1 0 0,0 1 0,0-1 1,1 1-1,0-1 0,0 1 0,1 0 0,2 16 1,-1-20 8,1 1-1,-1 0 1,1 0 0,0-1 0,1 1 0,0-1 0,0 1 0,0-1 0,1 0 0,-1 0 0,1-1 0,1 1 0,-1-1-1,1 0 1,0 0 0,0 0 0,1-1 0,7 5 0,2 1-70,1-1 0,0-1 1,1-1-1,-1-1 0,30 8 0,-24-9-9,1-1-1,1-2 1,-1 0-1,0-1 1,1-1-1,-1-2 1,0 0-1,0-1 1,0-1-1,0-2 1,0 0-1,-1-1 0,0-2 1,-1 0-1,0-1 1,0-1-1,-1-1 1,-1-1-1,25-20 1,-11-5 322,-32 37-169,0 0 0,0-1 0,0 1 0,0 0 0,0 0 0,0-1 0,0 1 0,-1-1 0,1 1 0,0-1 0,-1 1 0,1-1 0,-1 1 0,0-1 1,1 1-1,-1-1 0,0 0 0,0 1 0,0-1 0,0 0 0,0 1 0,0-1 0,-1 1 0,1-1 0,-1-2 0,-26 56 3450,24-40-3253,0 0 0,1 0 0,0 0-1,0 0 1,2 1 0,-1-1 0,2 0 0,0 1 0,2 12 0,-2-18-185,0 0-1,0-1 0,1 1 0,0-1 1,0 1-1,1-1 0,0 0 1,0 0-1,0 0 0,1 0 1,0 0-1,0-1 0,0 0 0,1 0 1,0 0-1,0 0 0,0-1 1,10 7-1,-4-6-134,-1 0 1,1 0 0,1-2-1,-1 1 1,0-1 0,1-1-1,12 2 1,-15-4-569,0 1 1,0-1 0,0-1-1,0 0 1,-1 0-1,11-3 1,16-5-2837</inkml:trace>
</inkml:ink>
</file>

<file path=ppt/ink/ink1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9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 6656,'-4'-2'8212,"2"9"-3166,2 26-1641,6 40-3663,38 158 1816,-17-103-706,34 241 386,-46-275-1095,1-5 9,6 154 1,-28-186-53,5-44-90,4-39-14,-2 13 12,1-1-1,0 1 1,2 0-1,-1 0 1,2 0-1,-1 0 1,2 1-1,0-1 1,0 1-1,1 1 1,1-1 0,0 1-1,0 1 1,1-1-1,0 2 1,15-13-1,-15 15 34,0 1-1,0 1 1,1 0 0,-1 0-1,1 1 1,0 0 0,0 1-1,1 0 1,-1 1 0,1 0-1,-1 0 1,1 1-1,0 0 1,-1 1 0,1 1-1,0-1 1,-1 2 0,1-1-1,-1 2 1,1-1 0,-1 1-1,13 6 1,-10-4-1,0 0 1,0 1-1,-1 1 1,0 0-1,0 0 1,-1 1-1,0 1 1,0-1-1,-1 2 1,0 0-1,-1 0 1,0 1 0,0 0-1,-1 0 1,-1 1-1,0 0 1,7 17-1,-12-25-18,-1 1-1,1-1 0,-1 1 1,-1 0-1,1-1 1,-1 1-1,1 0 0,-1 0 1,-1-1-1,1 1 1,-1 0-1,1-1 1,-1 1-1,-1-1 0,1 1 1,-1-1-1,0 1 1,0-1-1,0 0 0,0 0 1,-1 0-1,1 0 1,-1 0-1,0-1 1,0 1-1,-1-1 0,1 0 1,-1 0-1,0 0 1,-5 3-1,-2 2 28,-1-2 0,0 0-1,0 0 1,0-1 0,0 0 0,-1-1 0,0-1-1,0 0 1,-17 2 0,-11-1-244,1-1-1,-1-2 0,1-2 1,-1-2-1,-53-10 1,87 11-83,0 0-1,1 0 1,0 0 0,-1-1 0,-10-7-1,15 9-135,0-1-1,-1 0 1,1 0-1,0 0 1,0 0-1,0 0 1,1 0-1,-1 0 1,0-1-1,0-2 1,-3-9-3320</inkml:trace>
</inkml:ink>
</file>

<file path=ppt/ink/ink1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09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6272,'1'-5'883,"-2"4"-677,1-1-1,0 1 1,0 0 0,0 0-1,0 0 1,0 0-1,1 0 1,-1 0 0,0 0-1,0-1 1,1 1-1,-1 0 1,1 0 0,-1 0-1,1 0 1,-1 0-1,1 0 1,0 1 0,-1-1-1,1 0 1,0 0 0,0 0-1,0 1 1,-1-1-1,2-1 1,2 6 4772,4 19-3151,8 68 1394,37 210-2453,-50-287-632,66 373 2075,-41-259-1955,46 293 469,-73-397-705,-4-20 24,2-7-37,1-1 0,-1 0 1,1 1-1,-1-1 0,1 0 0,1 1 0,-1-1 0,1-6 0,2-7 3,0 0-1,0 1 0,2-1 1,0 1-1,1 1 1,1-1-1,0 1 1,1 0-1,0 0 1,1 1-1,1 0 0,18-19 1,-19 24-2,0 1 0,1 0 0,-1 0 0,2 1 1,-1 0-1,1 1 0,0 1 0,0-1 0,0 2 0,1-1 0,0 2 1,0 0-1,0 0 0,0 1 0,1 0 0,-1 1 0,0 1 0,14 0 1,-16 2 15,1 0 0,0 1 1,0 0-1,-1 1 1,1 0-1,-1 1 1,0 0-1,-1 0 1,1 1-1,-1 0 0,0 1 1,-1 0-1,0 1 1,0-1-1,0 1 1,-1 1-1,0 0 1,10 17-1,-9-15-4,-1 1 0,0 0 1,-1 1-1,0 0 0,-1 0 0,0 0 1,-1 0-1,0 1 0,-2 0 0,1-1 1,-2 1-1,0 0 0,0 0 0,-3 23 0,1-32-10,-1 0-1,1 0 1,-1 0-1,0-1 1,-1 1-1,1-1 1,-1 0-1,0 1 1,0-1-1,0 0 1,0-1-1,-1 1 1,0 0-1,1-1 1,-1 0-1,-8 5 1,0-1 9,0-1 0,-1 0 0,0 0 0,-22 6-1,24-10-14,-1 0-1,0 0 1,1-1-1,-1-1 1,0 0-1,0 0 0,0-1 1,0-1-1,1 0 1,-1 0-1,1-2 0,-1 1 1,1-1-1,0-1 1,-10-5-1,-3-3-144,1-1 1,1 0-1,0-2 0,1-1 1,-26-25-1,41 35-36,0 1 0,0-1 1,0 0-1,-6-12 0,11 17 65,-1-1 0,1 1 0,0-1 1,0 1-1,0-1 0,0 0 0,1 1 1,-1-1-1,1 0 0,-1 0 0,1 1 1,0-1-1,0 0 0,1 0 0,-1 1 1,0-1-1,1 0 0,1-4 0,2 1-521,1-1 1,0 1-1,0 0 0,0 0 0,1 1 0,0-1 0,0 1 0,0 1 0,1-1 1,-1 1-1,11-5 0,17-10-2588</inkml:trace>
</inkml:ink>
</file>

<file path=ppt/ink/ink1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0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10240,'0'28'5120,"0"35"-6656,0-47 9215,0 16-7423,0-6 0,4 10 512,-4-6 0,14-5-1152,-3-5 128,12-17-256,-5 4 0,24-30-2304,-13 7 129</inkml:trace>
</inkml:ink>
</file>

<file path=ppt/ink/ink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1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0 492 2688,'58'-2'4283,"-48"2"-4148,0-2-1,0 1 0,0-2 0,0 1 1,0-1-1,-1 0 0,1-1 0,-1-1 0,0 1 1,16-12-1,11-8-170,-4 3 295,0-1 1,-1-2 0,43-44-1,-73 67-250,31-34 428,33-48 1,-57 71-349,-1 0-1,0 0 1,-1 0 0,0-1-1,-1 0 1,0 0 0,-1 0 0,-1-1-1,3-13 1,-6 26-86,0 0-1,1 0 1,-1 1 0,0-1 0,0 0-1,0 0 1,0 0 0,0 0 0,0 1-1,0-1 1,0 0 0,0 0 0,0 0-1,0 0 1,0 1 0,-1-1-1,1 0 1,0 0 0,-1 0 0,1 1-1,0-1 1,-1 0 0,1 1 0,-1-1-1,1 0 1,-1 1 0,1-1-1,-1 0 1,0 1 0,1-1 0,-1 1-1,0-1 1,1 1 0,-1 0 0,0-1-1,0 1 1,0 0 0,1-1 0,-1 1-1,0 0 1,0 0 0,0 0-1,1 0 1,-1 0 0,0 0 0,0 0-1,-1 0 1,0 0-9,0 1-1,0-1 1,-1 1-1,1 0 1,0 0-1,0 0 1,0 0-1,0 0 1,0 0 0,1 1-1,-1-1 1,0 1-1,1-1 1,-1 1-1,1-1 1,-3 5-1,0 2-9,1 0-1,0 0 0,0 0 1,1 1-1,0-1 0,0 1 0,1-1 1,0 1-1,1 0 0,0 0 1,0-1-1,3 16 0,4 13-24,17 58 0,-19-76-1,2 6 14,89 369 312,-95-390-276,1 5 26,-1 0 1,1-1-1,-1 1 0,-1 0 0,1 0 0,-1 0 0,-1 0 1,0-1-1,0 1 0,-4 13 0,4-21-30,0 1-1,0-1 1,-1 0 0,1 0-1,0 0 1,-1 1 0,1-1 0,0-1-1,-1 1 1,1 0 0,-1 0-1,0 0 1,1-1 0,-1 1-1,1-1 1,-1 1 0,0-1 0,0 0-1,1 0 1,-1 0 0,0 0-1,1 0 1,-1 0 0,0 0 0,-2-1-1,-54-11-120,36 6 95,-57-19-131,61 18 119,-1 1-1,-28-6 1,17 7-30,-1 1 0,1 2 0,-34 1 0,54 5-33,27 1 137,35 1 60,315-48 604,-62 5-1536,-249 33-1344,-40 4 747</inkml:trace>
</inkml:ink>
</file>

<file path=ppt/ink/ink1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0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0 13184,'-86'20'6527,"100"12"-14334,-8-29 11391,8 1-7424,-5-1 128</inkml:trace>
</inkml:ink>
</file>

<file path=ppt/ink/ink1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1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15 180 5504,'0'0'134,"-1"0"1,1 0-1,0 0 1,0 0 0,0 0-1,-1-1 1,1 1-1,0 0 1,0 0-1,-1 0 1,1 0-1,0 0 1,0 0-1,-1 0 1,1 0 0,0 0-1,-1 0 1,1 0-1,0 0 1,0 0-1,-1 0 1,1 0-1,0 0 1,0 0 0,-1 0-1,1 0 1,0 0-1,0 0 1,-1 1-1,1-1 1,0 0-1,0 0 1,-1 0-1,1 0 1,0 0 0,0 1-1,0-1 1,0 0-1,-1 0 1,1 1-1,-4 15 5019,5 26-825,2-25-3975,0 0 0,1 0 1,1-1-1,0 0 0,1 0 0,1 0 1,0-1-1,2 0 0,-1 0 1,15 17-1,-16-24-279,0 1 1,1-1-1,0-1 1,0 1-1,1-2 1,0 1-1,0-1 1,0 0-1,1-1 0,0 0 1,0-1-1,0 0 1,0 0-1,1-1 1,0 0-1,-1-1 1,20 1-1,-8-2-2,-1-2 0,1 0 0,-1-2 1,0 0-1,1-2 0,-2 0 0,1-1 0,-1-1 0,31-15 0,-37 16-25,-1-2 0,0 0 1,-1 0-1,1-1 0,-2-1 0,1 0 1,-1 0-1,-1-1 0,0-1 0,0 1 1,-1-2-1,-1 1 0,0-1 0,10-23 1,-16 31-42,0-1 1,0 0 0,-1 0 0,1 0 0,-1 0 0,-1-1 0,1 1 0,-1 0 0,0 0 0,-1 0 0,1 0 0,-1-1 0,0 1 0,-1 0 0,1 0 0,-1 1 0,-1-1 0,1 0 0,-6-9 0,1 4-27,-1 1 0,0 0 0,-1 0 0,0 0-1,0 1 1,-1 0 0,-19-13 0,14 12-31,1 0 0,-1 1 1,0 1-1,-1 1 0,0 0 0,0 0 0,-1 2 0,0 0 0,0 1 0,0 1 1,0 0-1,-35 0 0,28 4-87,-1 1 1,1 1-1,0 1 1,0 0-1,1 2 1,-1 1 0,1 1-1,-23 12 1,41-17 66,-1-1 0,1 1 1,0 1-1,0-1 1,1 1-1,-1 0 0,1 0 1,-1 0-1,1 0 1,1 1-1,-1 0 0,1-1 1,-1 1-1,1 1 1,1-1-1,-1 0 0,1 1 1,0-1-1,0 1 1,0 0-1,1 0 0,0 0 1,0-1-1,1 1 1,0 0-1,0 0 0,0 0 1,0 0-1,1 0 1,0 0-1,1 0 0,-1 0 1,1-1-1,0 1 1,0-1-1,1 1 0,0-1 1,0 0-1,0 0 1,0 0-1,8 8 0,-3-5-29,0 0 0,1 0-1,0 0 1,0-1 0,1-1 0,0 0-1,0 0 1,0-1 0,1 0-1,0 0 1,0-1 0,0-1 0,0 0-1,1-1 1,0 0 0,16 1-1,1-2 44,1-2 0,-1 0 0,0-2 0,0-1 0,43-12-1,-56 11 220,1-2-1,-1 0 0,0 0 0,-1-1 0,0-1 0,0-1 1,-1 0-1,16-15 0,-30 24-112,1 1-1,-1 0 1,0-1-1,1 1 1,-1 0-1,0-1 1,1 1-1,-1 0 1,0 0-1,1-1 1,-1 1-1,0 0 1,1 0-1,-1 0 1,1 0 0,-1 0-1,0-1 1,1 1-1,-1 0 1,1 0-1,-1 0 1,1 0-1,-1 0 1,0 0-1,1 0 1,-1 0-1,1 0 1,-1 1-1,1-1 1,-1 0-1,0 0 1,1 0 0,3 16 1051,-11 34 73,4-32-867,2-3-111,0 0-1,1 0 0,1 0 1,0 0-1,1 0 1,1 0-1,0-1 1,1 1-1,11 25 0,-13-34-186,1 0 0,0-1-1,1 1 1,-1 0-1,1-1 1,0 0-1,1 0 1,-1 0-1,1 0 1,0-1 0,0 0-1,0 0 1,1 0-1,0 0 1,-1-1-1,1 0 1,0 0 0,1-1-1,-1 0 1,0 0-1,1 0 1,-1-1-1,1 0 1,9 1-1,-1-4-501,0 1-1,0-1 1,0-1-1,0-1 1,-1 0-1,1-1 1,-1-1-1,0 0 1,-1-1-1,18-11 1,25-22-2984</inkml:trace>
</inkml:ink>
</file>

<file path=ppt/ink/ink1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2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6144,'0'0'185,"0"0"1,0 0-1,0 0 1,0 0 0,1 0-1,-1 0 1,0 0-1,0 0 1,0 0-1,0 0 1,0 0 0,0 0-1,0 0 1,1 0-1,-1 0 1,0 0-1,0 0 1,0 0-1,0 0 1,0 0 0,0 0-1,0 0 1,1 0-1,-1-1 1,0 1-1,0 0 1,0 0-1,0 0 1,0 0 0,0 0-1,0 0 1,0 0-1,0 0 1,0 0-1,1 0 1,-1-1-1,0 1 1,0 0 0,0 0-1,0 0 1,0 0-1,0 0 1,0 0-1,0 0 1,0-1 0,0 1-1,0 0 1,0 0-1,0 0 1,0 0-1,0 0 1,1 0 39,0 1 0,0 0 0,1 0-1,-1 0 1,0 0 0,0 0 0,0 0 0,0 0 0,0 0 0,-1 0 0,1 0 0,0 1 0,-1-1 0,1 0 0,0 3-1,44 112 3019,96 178 0,-128-260-2527,-11-31-398,-4-12-28,-1-4-143,-1-12-153,1 0-1,0 0 1,2 0-1,1 0 1,5-34-1,-4 47 13,1 1-1,0 0 1,1 1-1,0-1 0,0 0 1,2 1-1,-1 0 1,1 0-1,1 0 1,-1 0-1,2 1 1,-1 0-1,1 1 1,15-15-1,-19 21 11,0-1-1,0 1 1,0 0 0,1 0-1,-1 0 1,1 1 0,-1-1-1,1 1 1,0 0-1,0 0 1,-1 0 0,1 0-1,0 1 1,0-1 0,0 1-1,6 1 1,-3 0 9,0 0 1,0 1 0,0-1-1,0 2 1,0-1-1,-1 1 1,1 0-1,9 6 1,1 3 37,-1 0 0,0 1 0,-1 1 1,0 0-1,23 31 0,-20-21-44,-1 0 0,-2 0 0,0 2 0,-2 0 0,-1 0 0,-1 1 0,-1 1 0,10 45-1,-24-49 120,-2-20-103,-2-15-122,2-9 37,2-1 1,0 0 0,2 0 0,0 0-1,1-1 1,4-40 0,-2 55 31,-1-4-7,2 0 0,-1 1 1,1-1-1,1 0 0,0 1 0,1 0 0,0 0 0,0 0 0,1 0 0,0 1 1,1-1-1,0 1 0,0 1 0,1-1 0,0 1 0,1 0 0,0 1 1,11-9-1,-14 12 37,1 1-1,0-1 1,0 1 0,0 1 0,1-1 0,-1 1-1,0 0 1,1 0 0,0 1 0,0-1 0,-1 2-1,1-1 1,0 1 0,0 0 0,0 0-1,-1 1 1,1 0 0,0 0 0,0 1 0,-1-1-1,1 1 1,-1 1 0,0-1 0,1 1 0,-1 1-1,-1-1 1,1 1 0,0 0 0,-1 0 0,8 7-1,2 3 95,1 1-1,-2 0 1,0 0-1,0 2 1,-2 0-1,18 30 1,-24-35-74,-1 0 0,0 0-1,0 1 1,-1-1 0,-1 1 0,0 0 0,-1 0-1,0 0 1,-1 0 0,-1 0 0,0 1 0,-2 13-1,-4 110-415,6-137 339,0 0 0,0 0 0,0 1-1,0-1 1,0 0 0,-1 0 0,1 0-1,0 0 1,0 1 0,0-1 0,0 0-1,0 0 1,-1 0 0,1 0-1,0 0 1,0 0 0,0 0 0,0 1-1,0-1 1,-1 0 0,1 0 0,0 0-1,0 0 1,0 0 0,-1 0 0,1 0-1,0 0 1,0 0 0,0 0 0,-1 0-1,1 0 1,0 0 0,0 0-1,0 0 1,0 0 0,-1 0 0,1 0-1,0-1 1,0 1 0,0 0 0,0 0-1,-1 0 1,1 0 0,0 0 0,0 0-1,0 0 1,0-1 0,0 1 0,-1 0-1,1 0 1,0 0 0,0 0-1,0 0 1,0-1 0,0 1 0,0 0-1,0 0 1,0 0 0,0-1 0,0 1-1,0 0 1,-7-13-5767,10 2 2143,1 0 64</inkml:trace>
</inkml:ink>
</file>

<file path=ppt/ink/ink1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2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1 478 9856,'14'25'9022,"11"16"-2452,-21-34-6538,0-1 0,1 0 1,0 0-1,0 0 0,0-1 0,0 0 0,1 0 0,0 0 0,0-1 0,1 1 1,-1-2-1,1 1 0,10 4 0,-1-3 137,1-1 0,-1-1 0,1 0 0,0-1 0,0 0 0,0-2 0,-1 0 0,1-1 0,0 0 0,0-1 0,0-2 0,-1 1 0,0-2-1,1 0 1,26-13 0,-23 8-109,-1 0-1,0-2 0,-1 0 0,0-1 0,-1-1 0,0 0 0,-1-2 1,-1 0-1,0 0 0,-1-1 0,22-37 0,-31 45-64,-1 0 0,0-1 0,0 0 0,-1 0 0,0 0-1,-1 0 1,0-1 0,-1 1 0,0-1 0,0 1 0,-1-1 0,-1 1 0,0-1-1,0 1 1,-1-1 0,0 1 0,-1 0 0,0 0 0,0 0 0,-1 0 0,-1 1-1,0-1 1,0 1 0,-11-14 0,10 14-22,-1 0-1,0 0 1,-1 0-1,0 1 1,0 0 0,-1 0-1,0 1 1,0 0-1,-1 1 1,0 0-1,0 0 1,-1 1 0,-19-7-1,14 7-6,1 1-1,-1 0 0,1 1 1,-1 1-1,0 0 1,0 1-1,0 1 0,0 0 1,0 1-1,0 1 1,0 1-1,0 0 1,1 1-1,0 0 0,-1 1 1,-21 12-1,25-12-93,-1 2-1,2-1 1,-1 2-1,1-1 1,0 2-1,1-1 1,-1 2 0,2-1-1,0 1 1,0 0-1,0 1 1,1 0-1,1 1 1,0 0-1,1 0 1,0 0-1,1 1 1,0-1-1,-4 20 1,8-24-367,0 0-1,1 0 1,0 0 0,1-1-1,1 11 1,-2-16 374,6 47-3357</inkml:trace>
</inkml:ink>
</file>

<file path=ppt/ink/ink1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3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1 283 7808,'0'-3'492,"0"0"0,0 0 0,0 0 0,1 0 0,-1 0-1,1 1 1,0-1 0,0 0 0,0 1 0,0-1 0,0 0 0,1 1 0,-1-1 0,1 1 0,3-4 0,36-37 4863,-20 24-5526,0-1 568,2 1 0,0 0 0,1 2 0,1 1-1,0 1 1,1 1 0,1 2 0,0 0-1,42-11 1,-66 22-342,0 0 0,0 0 0,1 0 0,-1 0 1,1 1-1,-1-1 0,0 1 0,1 0 0,-1 0 0,1 0 0,-1 1 0,0-1 0,1 1 0,-1 0 0,0 0 0,0 0 0,1 0 0,-1 1 0,0-1 0,0 1 0,0 0 0,-1-1 1,1 1-1,0 1 0,-1-1 0,1 0 0,-1 1 0,0-1 0,0 1 0,0 0 0,0-1 0,0 1 0,0 0 0,-1 0 0,1 1 0,-1-1 0,0 0 0,1 4 0,3 12 11,-1-1-1,0 1 0,-1-1 0,-1 1 1,-1 30-1,-1-30-56,-1 1-4,1 1-1,2 0 0,6 35 0,-7-51-4,0 0 0,0-1 0,1 1-1,-1 0 1,1-1 0,1 1 0,-1-1-1,0 0 1,1 0 0,0 0 0,0 0 0,0 0-1,1 0 1,-1-1 0,1 0 0,0 1-1,0-2 1,0 1 0,0 0 0,1-1-1,6 4 1,-1-4 0,0 1 0,1-1 0,-1-1 0,0 0 0,1 0 0,-1-1 0,0 0 0,1-1 0,-1 0 0,0-1 0,0 0 0,0-1 0,0 0 0,0 0 0,14-7 0,6-13 0,50-47 0,-67 58 0,1-3-1,-1 0 1,0 0-1,-1-1 0,0-1 0,-2 0 1,10-19-1,-15 25 3,1-1 1,-2 0-1,1 0 1,-1 0-1,-1 0 0,-1-1 1,1 1-1,-2-1 1,0 1-1,-1-19 1,0 29 7,1 1 0,-2-1 1,1 1-1,0-1 0,0 1 1,0-1-1,-1 1 1,1-1-1,-1 1 0,1-1 1,-1 1-1,0-1 0,1 1 1,-1 0-1,0-1 1,-1 0-1,2 2-3,-1 0 0,0 0-1,1 1 1,-1-1 0,1 0 0,-1 0 0,1 1-1,-1-1 1,1 0 0,-1 0 0,1 1 0,-1-1-1,1 1 1,0-1 0,-1 0 0,1 1 0,0-1-1,-1 1 1,1-1 0,0 1 0,-1-1 0,1 1-1,0-1 1,0 1 0,0-1 0,-1 2 0,-15 50 272,14-40-185,1 1 0,0 0 0,1-1 0,1 1 0,0-1 0,1 1 0,0-1 0,1 1 0,0-1 0,1 0 0,0 0 0,1-1 0,0 1 0,1-1 0,13 18 0,-7-11-36,0-1 1,2 0-1,0-1 0,1-1 0,0 0 0,1-1 0,1-1 0,29 18 0,-38-26-277,0-1-1,1 0 1,-1-1-1,1 1 1,0-2-1,0 1 1,16 1-1,-21-4-159,1 0 0,-1 1 0,0-1 0,0-1 0,1 1-1,-1-1 1,0 0 0,0 0 0,0 0 0,0 0 0,0-1-1,0 1 1,0-1 0,-1 0 0,1 0 0,0-1 0,-1 1 0,6-7-1,10-11-3460</inkml:trace>
</inkml:ink>
</file>

<file path=ppt/ink/ink1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3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89 7552,'0'0'123,"0"0"0,1-1 0,-1 1 1,0-1-1,0 1 0,0 0 0,0-1 1,0 1-1,0 0 0,0-1 0,0 1 0,0 0 1,0-1-1,0 1 0,-1 0 0,1-1 0,0 1 1,0 0-1,0-1 0,0 1 0,0 0 1,-1-1-1,1 1 0,0 0 0,0 0 0,0-1 1,-1 1-1,1 0 0,0 0 0,-1-1 1,1 1-1,0 0 0,0 0 0,-1 0 0,1 0 1,0-1-1,-1 1 0,1 0 0,0 0 0,-1 0 1,1 0-1,0 0 0,-1 0 0,1 0 1,0 0-1,-1 0 0,1 0 0,0 0 0,-1 0 1,1 0-1,-1 0 0,1 0 0,0 0 1,-1 1-1,1-1 0,0 0 0,-1 0 0,0 1 293,0 0-1,0 0 1,-1 0-1,1 1 0,1-1 1,-1 0-1,0 0 1,0 0-1,0 1 1,0-1-1,1 1 0,-1-1 1,1 0-1,-1 1 1,1-1-1,0 1 0,-1-1 1,1 3-1,0 20-5,0 1-1,2 0 0,1-1 1,1 1-1,1-1 0,1 0 1,16 41-1,-10-28 604,-6-19-808,-1 0 0,-1 0 0,0 1-1,1 29 1,-5-46-77,-3-29 107,-5 12-215,-12-27-40,17 20-2,0 0 1,2 0 0,0-1-1,1 1 1,2 0 0,0 0-1,1 0 1,2 0 0,0 0-1,12-32 1,-13 46 21,-1 0 0,1 1 0,1 0 0,-1 0-1,1 0 1,1 0 0,-1 1 0,1 0 0,0 0 0,1 0-1,8-5 1,0 1 5,0 1 0,0 1-1,1 0 1,21-7-1,-31 14 24,1-1-1,-1 1 1,1 0-1,0 0 1,-1 0-1,1 1 1,0 1-1,-1-1 1,1 1-1,0 0 1,-1 0-1,1 1 1,-1 0-1,0 0 0,1 0 1,5 4-1,12 7 239,0 0-1,35 29 1,-43-31-143,-3-1-27,0-1 0,-1 2 0,0-1 0,-1 2 0,0-1 0,-1 2 0,0-1 0,-1 1 0,-1 1 0,0-1 0,0 2 0,-2-1 0,0 1 0,0 0 0,-1 0 0,-1 0 0,-1 1 0,0 0 0,1 27 0,-2 7-319,0-36-127,-1 0-1,-1 1 1,0-1 0,-1 0-1,-4 21 1,-3-27-3063,-3-4-449</inkml:trace>
</inkml:ink>
</file>

<file path=ppt/ink/ink1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4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10624,'-1'0'166,"0"0"0,0 0-1,0 1 1,0-1 0,0 0 0,0 0 0,0 1 0,1-1 0,-1 0 0,0 1 0,0-1 0,0 1 0,0-1 0,1 1-1,-1 0 1,0-1 0,0 1 0,1 0 0,-1-1 0,1 1 0,-1 0 0,1 0 0,-1 0 0,1-1 0,-1 1 0,0 2 0,-1 9 762,-1 0-1,2 1 1,0-1 0,0 1 0,1-1 0,1 1 0,4 22 0,82 316-650,-10 10-214,-37-40-1963,-37-258 1072,-3 1 1,-3-1-1,-13 76 0,7-90-1988</inkml:trace>
</inkml:ink>
</file>

<file path=ppt/ink/ink1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4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1 151 8320,'1'-5'384,"1"0"1,1 0-1,-1 0 0,1 0 1,0 1-1,0-1 1,0 1-1,0 0 0,1-1 1,0 1-1,-1 1 1,2-1-1,-1 1 0,0-1 1,1 1-1,-1 1 1,1-1-1,0 0 0,0 1 1,0 0-1,6-1 1,20-7 1233,1 1 0,46-7 0,-40 9-2002,4-2 737,1 2-1,84-3 1,-104 11-99,0 0 0,0 2 1,0 0-1,0 2 0,-1 0 0,44 18 1,-61-21-199,1 1 0,-1 0 0,1 0 0,-1 1 0,0-1 1,-1 1-1,1 1 0,-1-1 0,1 0 0,-1 1 0,0 0 1,-1 0-1,1 0 0,-1 1 0,0-1 0,-1 1 0,1-1 1,-1 1-1,0 0 0,0 0 0,-1 0 0,0 0 0,0 0 0,0 1 1,-1-1-1,0 0 0,0 0 0,-1 0 0,1 1 0,-1-1 1,-1 0-1,1 0 0,-1 0 0,0 0 0,0-1 0,-1 1 1,0 0-1,0-1 0,0 0 0,0 0 0,-1 0 0,0 0 1,0 0-1,-1-1 0,1 0 0,-1 0 0,0 0 0,-8 5 1,-3 0-53,-1 0 0,0-1 0,0-1 0,0-1 0,-1 0 0,0-2 0,0 0 1,0 0-1,-1-2 0,1 0 0,-1-2 0,1 0 0,-28-3 0,27 0-775,1 0 0,-1-2 0,1 0 0,-27-11 0,35 14-311,-5-5-3446,12 4 1179</inkml:trace>
</inkml:ink>
</file>

<file path=ppt/ink/ink1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5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117 284 7936,'-22'20'8602,"10"6"-3426,11-19-4773,0 0 1,0-1-1,0 1 1,1 0-1,0 0 1,1 0-1,1 9 0,0-5-399,0 0 0,1 0 0,1-1 0,0 1 0,0-1 0,1 0 0,0 0 0,0-1 0,9 12 0,-8-15 100,-1 0 0,1-1 1,1 1-1,-1-1 0,1-1 1,0 1-1,0-1 1,0 0-1,1 0 0,-1-1 1,1 0-1,0-1 1,0 0-1,0 0 0,0 0 1,0-1-1,12 0 0,3-1 54,0-1 0,0-2-1,0 0 1,40-11-1,-46 8-121,0 0-1,-1 0 1,1-2-1,-2 0 1,1-1-1,-1-1 1,0 0 0,-1-1-1,-1 0 1,1-1-1,-2-1 1,0 0-1,0 0 1,13-22-1,-19 27-24,0 0-1,-1 0 0,1-1 0,-2 0 0,1 0 0,-1 0 0,0 0 0,-1-1 0,0 0 1,-1 1-1,0-1 0,-1 0 0,0 0 0,0 0 0,-1 0 0,0 0 0,-1 0 0,-2-12 0,1 12-13,-1 0-1,0 0 0,-1 0 0,0 1 0,-1-1 0,0 1 0,0 0 0,-1 1 1,0-1-1,-1 1 0,0 0 0,0 1 0,0 0 0,-1 0 0,0 0 0,-1 1 1,1 0-1,-1 1 0,0 0 0,-1 0 0,-14-5 0,9 6 4,0 0 0,0 1 0,0 1 0,-1 0 0,1 1 0,-1 1 0,1 0 0,-1 1 0,-29 6 0,33-5 0,-10 2-43,0 1 0,0 1 0,1 1-1,0 1 1,0 1 0,1 0 0,-22 15 0,37-21 25,-8 3-122,0 2-1,0-1 0,1 2 0,0-1 1,1 2-1,0 0 0,0 0 0,1 1 0,-13 17 1,20-25-45,1 1 1,-1-1 0,0 0-1,1 1 1,0 0 0,0-1-1,0 1 1,0 0 0,0 0-1,1 0 1,0 0 0,0 0-1,0 1 1,0-1 0,1 0-1,0 0 1,0 1 0,0-1 0,0 0-1,0 1 1,1-1 0,0 0-1,0 0 1,3 7 0,10 36-3294</inkml:trace>
</inkml:ink>
</file>

<file path=ppt/ink/ink1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6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145 902 5376,'0'1'223,"0"-1"1,1 0-1,-1 1 1,0-1-1,0 1 1,0-1-1,0 1 1,1-1-1,-1 0 1,0 1-1,0-1 1,1 1-1,-1-1 1,0 0-1,0 1 0,1-1 1,-1 0-1,1 1 1,-1-1-1,0 0 1,1 0-1,-1 1 1,1-1-1,-1 0 1,0 0-1,1 0 1,-1 0-1,1 1 1,-1-1-1,1 0 1,-1 0-1,1 0 1,-1 0-1,1 0 0,-1 0 1,1 0-1,-1 0 1,0 0-1,1-1 1,-1 1-1,1 0 1,-1 0-1,1-1 1,14-3 3213,-2-2-3310,118-68 2990,-42 23-2330,-48 28-267,-2-2 1,0-2-1,-2-2 1,51-49-1,-66 58-400,-1-1 0,0-1 0,-2-1 0,-1-1 0,0-1 0,-2 0 0,22-46 0,-35 63-110,0 0-1,0-1 0,-1 1 1,0 0-1,0-1 0,-1 1 1,0-1-1,0 0 0,-1 1 1,-1-1-1,1 1 0,-1-1 1,0 0-1,-1 1 0,-5-15 1,4 15-3,0 0 1,0 0 0,-1 0-1,0 0 1,0 1 0,-1-1-1,0 1 1,0 0 0,-1 0-1,0 1 1,0 0 0,0 0-1,-1 0 1,0 1 0,-10-6 0,7 4-3,-5-4 2,-1 1 1,-1 0 0,0 1-1,0 1 1,-1 1 0,0 0-1,0 1 1,-28-5 0,16 7-1,1 1 1,-1 1-1,0 1 1,-45 6-1,58-3 3,0 1 0,0 0 0,1 1 0,0 1-1,-1 0 1,2 2 0,-1-1 0,1 2 0,0 0 0,0 1-1,1 1 1,0 0 0,1 0 0,0 2 0,1-1 0,0 2 0,1 0-1,1 0 1,0 1 0,0 0 0,1 0 0,1 1 0,1 1-1,0-1 1,-5 18 0,6-2 41,1 0 0,2-1-1,1 2 1,2-1 0,1 0-1,1 0 1,11 54 0,-1-28 66,2 0 0,3-1 0,30 68 1,63 93 88,-91-186-341,0-1 0,3-1 0,0 0 0,48 45 0,-67-71 11,0 0 0,0-1 0,0 0 0,0 1 0,0-1 0,0 0 0,1-1 0,-1 1 0,1 0 0,-1-1 0,1 0 0,0 0 0,-1 0 0,1 0 0,0-1 0,0 1 0,0-1 0,-1 0 0,1 0 0,0-1 0,0 1 0,0-1 0,-1 0 0,1 0 0,0 0 1,-1 0-1,1 0 0,3-3 0,6-4-471,0-1 1,-1-1 0,0 0 0,-1 0 0,18-21-1,-5 5-31,2-1-72,-4 2 611,1 2 0,1 1 0,43-30 1,-67 51 174,1 1-1,0-1 1,0 0 0,0 1 0,0-1 0,0 1 0,-1-1 0,1 1-1,0 0 1,0-1 0,0 1 0,0 0 0,0 0 0,0 0-1,0-1 1,1 1 0,-1 0 0,0 0 0,0 1 0,0-1-1,0 0 1,0 0 0,0 0 0,0 1 0,0-1 0,0 0 0,-1 1-1,1-1 1,0 1 0,0-1 0,0 1 0,0 0 0,0-1-1,-1 1 1,1 0 0,0 0 0,-1-1 0,1 1 0,0 0-1,-1 0 1,1 0 0,-1 0 0,1 0 0,-1 0 0,1 1 0,2 7 400,0 1 1,-1 0 0,0 0 0,1 13 0,4 17 343,-5-35-849,-1-1-1,1 1 1,1-1 0,-1 0 0,0 0-1,1 0 1,0 0 0,0 0 0,0-1-1,1 1 1,-1-1 0,1 0 0,0 0-1,0 0 1,6 3 0,-5-3-356,1-1-1,-1 0 1,1 0-1,0-1 1,0 1-1,-1-1 1,1-1-1,0 1 1,0-1 0,0 0-1,12-1 1,24-3-2849</inkml:trace>
</inkml:ink>
</file>

<file path=ppt/ink/ink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1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2816,'1'0'48,"-1"-1"0,1 1 1,-1 0-1,1 0 0,-1 0 0,1-1 0,0 1 1,-1 0-1,1 0 0,-1 0 0,1 0 0,-1 0 1,1 0-1,0 0 0,-1 0 0,1 0 0,-1 1 1,1-1-1,-1 0 0,1 0 0,-1 0 0,1 1 1,-1-1-1,1 0 0,-1 0 0,1 1 0,-1-1 1,1 0-1,-1 1 0,1-1 0,-1 1 0,15 16 159,-12-13 92,76 83 802,-5 4 0,92 146-1,-124-167-945,-4 1-1,-3 2 1,-3 2-1,30 106 0,-52-144-102,-2 0 0,-1 1 0,-2-1 0,-2 1 0,-2 0 0,-4 60 0,1-77-18,-1 1 1,-1-1-1,-1 0 1,-1 0-1,-1 0 0,0-1 1,-2 0-1,0-1 1,-2 1-1,0-2 0,-1 0 1,-26 31-1,36-46-148,-1 0-1,1 0 0,-1-1 1,0 1-1,0-1 1,0 0-1,0 0 1,0 0-1,0 0 1,-1-1-1,1 1 1,0-1-1,-1 0 1,1 0-1,-1 0 1,0 0-1,1-1 1,-7 1-1,-8-1-1058</inkml:trace>
</inkml:ink>
</file>

<file path=ppt/ink/ink1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6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10624,'-20'31'5248,"26"-12"-13696,-1-10 7680,-1-2-768,1 2 0</inkml:trace>
</inkml:ink>
</file>

<file path=ppt/ink/ink1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6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5504,'0'0'138,"1"0"0,-1 0-1,0 1 1,0-1 0,1 0 0,-1 1 0,0-1 0,0 0-1,1 0 1,-1 0 0,0 1 0,0-1 0,1 0 0,-1 0-1,0 0 1,1 0 0,-1 1 0,0-1 0,1 0 0,-1 0-1,1 0 1,-1 0 0,0 0 0,1 0 0,-1 0 0,0 0 0,1 0-1,-1 0 1,0 0 0,1 0 0,-1-1 0,0 1 0,1 0-1,-1 0 1,0 0 0,1 0 0,-1 0 0,0-1 0,1 1-1,-1 0 1,0 0 0,0-1 0,1 1 0,-1 0 0,0 0-1,0-1 1,0 1 0,1 0 0,-1-1 0,0 1 0,0 0 0,0-1-1,0 1 1,0 0 0,1-1 0,-1 1 0,0 0 0,0-1-1,0 1 1,0 0 0,0-1 0,0 1 0,0 0 0,0-1-1,-1 0 1,14 17 4606,-8-7-4868,38 111 2619,-29-87-1481,-1 0-1,-3 0 0,12 56 1,-26-110-631,-1-7-335,2 1 0,0-1 1,2-46-1,2 57-27,2 0 0,-1 0-1,2 0 1,0 1 0,1-1 0,1 1 0,11-23 0,-13 33-5,-1 0 1,1 0 0,0 1-1,0-1 1,1 1 0,0 0-1,0 0 1,0 0 0,0 1-1,1 0 1,0 0 0,0 0-1,0 1 1,0 0 0,0 0-1,1 0 1,-1 1 0,1 0-1,0 0 1,0 1 0,12-2-1,-7 3 2,0 1 0,0 0 0,0 1 0,0 0 0,0 1 0,0 0 0,-1 0 0,1 2 0,-1-1 0,0 1 0,-1 1 0,1 0 0,-1 1 0,0 0 0,13 12 0,0 2 20,-1 0-1,-1 1 0,-1 1 0,-2 1 1,19 29-1,-32-46-240,-1 1 0,1-1-1,-1 1 1,-1 0 0,1 0-1,-1 0 1,-1 1 0,0-1 0,0 1-1,0-1 1,-1 1 0,0 0-1,-1 0 1,0 0 0,-1-1 0,-2 16-1,-1-19-2868,-1-4-384</inkml:trace>
</inkml:ink>
</file>

<file path=ppt/ink/ink1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7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66 377 7168,'18'6'3992,"-2"-1"-2463,-12-4-800,15 12 4793,4 22-4163,-10-15-155,11 8-134,-17-18-882,1 0 0,0-1 0,1 0 0,0 0-1,0-1 1,1 0 0,0-1 0,0 0 0,0-1-1,17 8 1,-11-8 8,1-1 0,0 0 0,-1-1 0,1-1 0,0 0 0,1-2 0,-1 0 0,0 0 0,0-2 0,21-3 0,-28 2-167,0 0 0,0 0-1,-1-2 1,1 1 0,-1-1 0,0 0-1,0-1 1,0 0 0,0-1 0,-1 0-1,0 0 1,0 0 0,-1-1-1,1-1 1,-2 1 0,1-1 0,-1 0-1,0 0 1,6-12 0,-4 4-10,-1-1 0,0 0 0,-2 0 0,0 0 0,0-1 0,-2 0 0,0 0 0,1-29-1,-5 34-17,0 1-1,0-1 1,-1 1-1,-1 0 1,0 0-1,-1 0 1,0 0-1,0 0 0,-2 1 1,-7-14-1,11 20-5,-4-6 5,0 1 0,0-1 0,-1 1 0,0 0 0,-1 1 0,0-1 0,-1 2 0,0-1 0,0 1 0,0 1 0,-15-10 0,17 13 6,0 1 0,0-1-1,0 1 1,0 0-1,0 0 1,-1 1-1,0 0 1,1 1-1,-1-1 1,0 2 0,0-1-1,1 1 1,-1 0-1,0 0 1,0 1-1,0 0 1,1 1-1,-9 2 1,3-2-5,-4 2-14,1 0 1,-1 1-1,1 1 0,-1 0 1,2 2-1,-1-1 0,1 2 1,0 0-1,-24 20 0,38-29 12,-19 16-109,0 1 1,1 1-1,1 0 0,1 1 1,0 1-1,-20 32 0,27-37-161,0 1-1,0 0 0,2 0 1,0 1-1,1 0 0,1 1 1,-5 18-1,9-27-73,1-1 0,0 1-1,0 0 1,1 0 0,0 0 0,0-1-1,1 1 1,1 0 0,-1-1 0,1 1-1,1-1 1,-1 1 0,1-1 0,1 0-1,0 0 1,5 8 0,25 37-3004</inkml:trace>
</inkml:ink>
</file>

<file path=ppt/ink/ink1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8.5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5504,'0'-15'11589,"6"23"-5474,-1 8-6988,43 145 4251,11 44-2084,-58-196-1244,-4-9 30,-10-17 121,-13-30 65,22 38-274,1 0 0,1-1 0,0 1 0,0-1-1,1 0 1,0 1 0,0-1 0,1 0 0,1 0-1,-1 1 1,2-1 0,2-12 0,0 7-7,1-1-1,1 1 1,0 0 0,1 1 0,1-1-1,15-20 1,-19 30 36,0 0-1,0 0 0,0 0 1,1 1-1,0-1 1,0 1-1,0 0 1,1 1-1,-1-1 1,1 1-1,0 0 0,0 1 1,0-1-1,0 1 1,1 1-1,-1-1 1,0 1-1,1 0 1,-1 0-1,1 1 0,-1 0 1,1 0-1,-1 0 1,1 1-1,-1 0 1,1 0-1,-1 1 1,0 0-1,7 2 0,2 2 34,0 0 0,-1 1 0,0 0 0,0 1-1,0 0 1,-1 2 0,-1-1 0,1 2-1,-2-1 1,1 2 0,10 13 0,-6-2-66,-2 2 0,0 0 0,-1 0 0,-2 1 1,0 1-1,-2 0 0,-1 0 0,7 46 0,-14-72 15,-1 1 1,0-1-1,1 1 0,-1 0 0,0-1 1,0 1-1,0-1 0,0 1 0,0 0 0,0-1 1,0 1-1,-1-1 0,1 1 0,0 0 1,-1-1-1,1 1 0,-1-1 0,0 1 1,0-1-1,1 0 0,-1 1 0,0-1 0,0 0 1,-2 2-1,2-3-2,0 0 1,-1-1 0,1 1-1,0 0 1,0-1-1,-1 1 1,1-1-1,0 1 1,0-1 0,0 0-1,0 1 1,0-1-1,0 0 1,0 0 0,0 0-1,0 0 1,0 0-1,0 0 1,0 0-1,1 0 1,-1 0 0,0 0-1,1 0 1,-1 0-1,1-1 1,-1 1-1,1 0 1,0 0 0,-1-2-1,-1-5-10,0-1 1,0 1-1,1-1 0,0 1 0,1-1 0,-1 1 1,2-1-1,-1 1 0,1-1 0,4-14 1,0-2-88,2 0 0,10-26 0,-12 41 100,0 0 0,1 0 0,0 1 0,0 0 0,1 0-1,0 0 1,0 1 0,1 0 0,0 1 0,1 0 0,0 0 0,0 1 0,0 0-1,1 0 1,0 1 0,0 1 0,0-1 0,0 2 0,1-1 0,0 1 0,0 1-1,0 0 1,0 1 0,0 0 0,0 0 0,0 1 0,0 1 0,0 0 0,0 0-1,0 1 1,0 1 0,13 4 0,-3 0 111,-1 0 0,0 1 0,-1 1 0,34 21 0,-44-23-53,0 0 0,-1 0 1,0 1-1,0 0 0,-1 0 0,0 1 0,-1 0 0,0 0 0,0 1 1,8 18-1,-9-16-22,0 1 1,-1-1 0,-1 1-1,0-1 1,-1 1 0,0 0-1,-1 0 1,0 0-1,-1 0 1,0 0 0,-1 0-1,-1 0 1,0 0 0,-1 0-1,0-1 1,-1 1 0,-1-1-1,0 0 1,0 0-1,-12 18 1,17-29-90,0 0 0,-1 0 1,1-1-1,0 1 0,-1 0 0,1 0 0,-1 0 1,1-1-1,-1 1 0,0 0 0,1-1 0,-1 1 0,0 0 1,1-1-1,-1 1 0,0-1 0,0 1 0,1-1 1,-1 1-1,0-1 0,0 0 0,0 0 0,0 1 0,0-1 1,-1 0-1,-3-18-2826,9-35-3135,1 27 2276</inkml:trace>
</inkml:ink>
</file>

<file path=ppt/ink/ink1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8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7808,'14'-12'3840,"11"5"-2816,-16 3 4991,-9 4-5247,0 0 0,5 7 896,-1 2 0,-4 2-1920,0 1 0,8 18 1152,-2-5 0,3 2-384,1-7 0,5-4-1280,-7-6 0,16-10-2432,-5 0 0</inkml:trace>
</inkml:ink>
</file>

<file path=ppt/ink/ink1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9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12800,'-18'0'6399,"32"7"-10494,-10-7 10366,10 5-11518,-3-1-1</inkml:trace>
</inkml:ink>
</file>

<file path=ppt/ink/ink1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19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54 172 5632,'1'0'686,"0"1"1,0 0 0,1 0-1,-1 0 1,0 0-1,0 1 1,0-1-1,0 0 1,0 0-1,-1 1 1,1-1 0,0 0-1,0 1 1,-1-1-1,2 3 1,-2 1-265,0-1 0,0 0 1,0 0-1,0 0 0,0 0 0,-1 0 0,0 0 1,-1 5-1,-3 30-466,6-31 318,0 0 1,0-1 0,0 0 0,1 1 0,0-1-1,1 0 1,0 0 0,0 0 0,0 0-1,1-1 1,0 1 0,0-1 0,1 0 0,0 0-1,5 5 1,-2-4-129,-1-2 0,1 1 0,0-1 0,0 0 0,0-1-1,1 0 1,0 0 0,0-1 0,0 0 0,0-1 0,0 0 0,18 2 0,-2-2-47,0 0 1,1-2-1,-1-1 1,0-1-1,0-1 1,0-1-1,44-14 1,-55 14-73,-1-1 0,0-1 1,0 0-1,-1 0 0,0-1 0,0-1 0,0 0 1,-1-1-1,0 0 0,-1 0 0,0-1 0,-1-1 1,0 0-1,0 0 0,-1 0 0,6-14 0,-11 21-22,-1 0 0,-1-1-1,1 1 1,-1-1-1,0 1 1,0-1-1,0 0 1,0 1-1,-1-1 1,0 0-1,0 0 1,0 1-1,-1-1 1,1 0-1,-1 1 1,0-1-1,0 0 1,-1 1-1,0 0 1,1-1-1,-1 1 1,-1 0-1,1 0 1,-6-7 0,-2-1-6,0 1 0,0 0 0,-1 1 0,-1 0 0,1 1 0,-18-10 0,16 11-15,0 0 1,-1 1-1,0 0 0,0 1 0,-1 1 1,0 0-1,-22-4 0,11 6-80,1 1-1,-1 1 1,-47 4-1,41 0-187,1 1-1,-36 10 0,53-11-133,0 2-1,0 0 0,1 0 1,-1 1-1,1 1 1,1 0-1,-17 13 1,26-19 230,1 1 0,-1 0 0,1 0 0,-1 1 0,1-1 0,0 0 0,0 1 0,0-1 0,0 1 0,0 0 0,0 0 0,1 0 0,-1 0 0,1 0 0,0 0 0,0 0 0,0 0 0,1 0 0,-1 0 0,1 1 0,-1-1 0,1 0 0,0 0 0,0 1 0,1-1 0,-1 0 0,1 0 0,-1 1 0,1-1 0,0 0 0,1 3 0,8 47-3161</inkml:trace>
</inkml:ink>
</file>

<file path=ppt/ink/ink1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0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11 5504,'25'-6'5175,"-24"6"-4898,1-1 0,0 0-1,-1 1 1,1-1 0,0 1 0,0-1 0,-1 1 0,1 0 0,0 0-1,0 0 1,0 0 0,-1 0 0,1 0 0,0 0 0,0 1 0,0-1-1,-1 1 1,1-1 0,0 1 0,0 0 0,-1-1 0,1 1 0,-1 0 0,1 0-1,-1 0 1,3 3 0,15 14 74,-2 2-1,0 0 1,-2 0-1,0 2 1,-1 0-1,-1 1 1,-1 0-1,10 28 1,-15-35-285,2 3 113,102 234 1139,-90-197-1134,-2 2-1,16 83 1,-32-124-82,0 0-1,-1-1 0,-1 1 0,-1 0 0,-1 0 1,0 0-1,-1 0 0,-1-1 0,-6 24 1,2-22 39,0 0 0,-2-1 0,0 1 0,-1-1 0,0-1 0,-1 0 1,-1-1-1,-17 17 0,-19 18-42,-3-1 1,-77 57 0,-43 10-4068,92-69 618</inkml:trace>
</inkml:ink>
</file>

<file path=ppt/ink/ink1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6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 5248,'16'-55'3652,"-5"33"1122,-10 21-3451,-1 1-448,0 0 554,7 119 3937,17 47-3842,-13-104-1114,27 185 652,-6 91-486,-24-249-1075,-4 0 0,-4 0 0,-4 0-1,-18 110 1,21-197 269,0 5-296,0 0 0,-1 0 0,0-1 0,0 1-1,-4 7 1,-7 1-3169,4-6 474</inkml:trace>
</inkml:ink>
</file>

<file path=ppt/ink/ink1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7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93 5376,'0'-2'385,"-1"0"0,1 0 0,-1 0 0,1 0 1,0 0-1,0 0 0,0 0 0,0 0 0,1 0 0,-1 0 1,0 0-1,1 1 0,-1-1 0,1 0 0,0 0 0,0 0 0,0 0 1,0 1-1,0-1 0,0 0 0,0 1 0,0-1 0,0 1 1,3-2-1,25-7 5510,0 8-5633,89-9 346,56-1 2197,-72 6-1784,-70 3-736,0 2 1,38 2 0,-49 0-198,0 2 0,0 0 0,-1 1 0,0 2-1,36 12 1,-51-16-82,0 0-1,0 1 0,0 0 1,0-1-1,-1 1 0,1 1 1,-1-1-1,0 1 0,0 0 1,0 0-1,0 0 0,0 0 1,-1 1-1,0-1 0,0 1 1,0 0-1,-1 0 0,1 0 1,-1 0-1,-1 0 1,1 1-1,-1-1 0,1 1 1,-1-1-1,-1 1 0,1-1 1,-1 1-1,-1 9 0,0-4 6,-1 0 1,0 0-1,-1 0 0,0 0 0,-1-1 0,0 1 0,-1-1 1,0 0-1,0 0 0,-1-1 0,-1 1 0,1-1 0,-2-1 1,1 1-1,-1-1 0,0-1 0,0 1 0,-1-1 0,0-1 1,-18 10-1,15-10 2,0-1 0,0 0 0,0 0 0,-1-2 0,0 1 0,0-2 0,0 0 0,0 0 0,0-1 0,-1-1 0,1 0 0,0-1 0,0 0 0,0-1 0,0 0 0,0-1 0,-24-9 0,-33-20-372,38 17-272,-51-18 0,82 32 510,0 1 0,0 0 0,0-1 0,1 1 0,-1 0 0,0 0 0,0-1 0,0 1 0,0 0-1,0 0 1,1 0 0,-1 0 0,0 0 0,0 0 0,0 0 0,0 0 0,0 1 0,0-1 0,1 0 0,-1 0 0,0 1-1,0-1 1,0 0 0,1 1 0,-1-1 0,0 1 0,1-1 0,-1 1 0,0-1 0,1 1 0,-1 0 0,0-1 0,1 1 0,-1 0-1,1 0 1,-1 0 0,-5 13-3335</inkml:trace>
</inkml:ink>
</file>

<file path=ppt/ink/ink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2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4736,'41'-29'2304,"54"49"-3840,-62-17 4096,5 3-3712,-10 4 0,4 3-768,2 3 0</inkml:trace>
</inkml:ink>
</file>

<file path=ppt/ink/ink1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7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118 212 8064,'-2'-1'605,"1"0"-1,-1 0 1,1 1 0,-1-1 0,1 0-1,-1 1 1,1-1 0,-1 1 0,0-1-1,1 1 1,-1 0 0,0 0 0,1 0-1,-4 0 1,-15 12 3680,15-6-4068,0 0 0,1 1 0,0 0 0,0 0-1,-3 10 1,-7 11 741,13-26-890,0 0-1,0-1 0,0 1 1,1 0-1,-1 0 0,0 0 1,1-1-1,0 1 0,-1 0 0,1 0 1,0 0-1,0 0 0,0 0 1,0 0-1,0-1 0,1 1 1,-1 0-1,1 0 0,-1 0 1,1 0-1,-1-1 0,1 1 1,1 2-1,2 2 69,-1-1 0,1 1 1,0-1-1,1 0 0,-1 0 0,1-1 0,5 5 1,2 0 9,0 0 0,1 0 1,0-1-1,1-1 1,18 7-1,-11-9-28,1-1-1,-1-2 0,0 0 0,1-1 1,-1-1-1,1-1 0,-1-1 1,1-1-1,30-9 0,-40 9-30,-1 0 0,1-1-1,0 0 1,-1-1 0,0 0-1,0-1 1,-1 0 0,0-1-1,0 0 1,0-1 0,-1 0-1,0 0 1,0-1 0,-1 0-1,12-18 1,-16 22-55,-1-1 0,0 1-1,0-1 1,-1 1 0,0-1-1,0 0 1,0 0 0,-1 0 0,0 0-1,0 0 1,0 0 0,-1 0-1,0-1 1,-1-5 0,1 3 4,0 1-11,0 0 0,-1 0 0,-1 0 0,1 0 0,-1 1 0,0-1 1,-1 1-1,0-1 0,0 1 0,-1 0 0,0 0 0,0 0 0,0 1 0,-1-1 0,0 1 0,-7-7 0,3 5 1,-1 0 0,0 0 1,0 0-1,-1 1 0,0 1 0,0 0 0,0 0 0,-22-6 0,17 7 8,0 2-1,0-1 1,-1 2-1,1 0 1,-1 1 0,1 1-1,-1 1 1,1 0-1,-1 1 1,1 1-1,-1 0 1,1 1-1,-27 11 1,30-10-100,0 1 0,0 0 1,0 1-1,1 1 1,-1 0-1,2 1 0,-1 0 1,2 1-1,-1 0 0,1 0 1,1 1-1,-11 15 0,18-24-78,0 0 0,1 1 0,-1-1 0,0 0 0,1 0-1,0 1 1,0-1 0,-1 1 0,1-1 0,1 1 0,-1 0 0,0-1-1,1 1 1,-1 0 0,1 0 0,0-1 0,0 1 0,0 0-1,0 0 1,0-1 0,1 1 0,-1 0 0,1-1 0,0 1-1,0 0 1,0-1 0,0 1 0,0-1 0,1 0 0,-1 1 0,1-1-1,2 3 1,17 29-3824</inkml:trace>
</inkml:ink>
</file>

<file path=ppt/ink/ink1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8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436 102 6784,'-1'-3'650,"0"1"0,0-1 0,1 0 0,-1 0-1,1 1 1,-1-1 0,1 0 0,0 0 0,0 1 0,0-1 0,2-5 0,-2 4-54,1 0 1,-1 0-1,0 0 1,0 0-1,0 1 0,-1-1 1,1 0-1,-1 0 1,-1-3-1,1 5-512,0 1 1,0-1-1,0 1 1,0-1-1,-1 1 1,1 0-1,0 0 0,-1-1 1,1 1-1,-1 0 1,1 1-1,-1-1 0,1 0 1,-1 0-1,0 0 1,1 1-1,-1-1 0,0 1 1,1 0-1,-1-1 1,0 1-1,0 0 0,0 0 1,1 0-1,-1 0 1,-2 1-1,-43 2 673,0 3 1,0 2-1,-67 19 0,100-23-690,0 1 0,1 1-1,-1 0 1,1 1 0,0 0-1,1 1 1,-19 15 0,31-22-65,-1-1 1,0 0 0,1 1 0,-1-1-1,1 1 1,-1-1 0,1 1 0,0-1-1,-1 1 1,1 0 0,0-1 0,-1 1 0,1-1-1,0 1 1,-1 0 0,1-1 0,0 1-1,0 0 1,0-1 0,0 1 0,0 0-1,0 0 1,0-1 0,0 1 0,0 0 0,0-1-1,0 1 1,0 0 0,0-1 0,1 1-1,-1 0 1,0-1 0,1 1 0,-1-1-1,0 1 1,1 0 0,-1-1 0,0 1 0,2 0-1,0 1 8,0 0-1,1 0 1,-1 0-1,1-1 1,0 1-1,0-1 1,-1 1 0,1-1-1,0 0 1,0 0-1,0 0 1,4 0-1,201 22 247,-160-16-200,1 2 0,-1 2 0,53 21 0,-71-21-8,-1 1 0,-1 2 0,0 1 0,-1 1 0,46 36 0,-69-49-3,0 0-1,0 0 0,-1 1 1,1-1-1,-1 1 0,0 0 1,0 0-1,0 1 1,-1-1-1,0 0 0,1 1 1,-1 0-1,-1-1 1,1 1-1,-1 0 0,0 0 1,0 0-1,0 0 1,0 10-1,-2-11 16,0 0 0,0 0 1,0-1-1,0 1 0,0 0 0,-1-1 0,0 1 1,0-1-1,0 1 0,0-1 0,0 0 0,-1 0 1,1 0-1,-1 0 0,0 0 0,0-1 1,0 1-1,0-1 0,-1 0 0,1 0 0,0 0 1,-1 0-1,0 0 0,1-1 0,-5 2 0,-11 2 205,0 0-1,-1-1 0,1-1 0,-34 2 0,-84-6 274,61-1-370,70 2-180,-11 1-41,-1-1 0,1 0 0,0-1-1,0-1 1,0-1 0,0-1 0,0 0 0,-24-9-1,40 12-35,0 1 0,-1-1 0,1 1 0,0-1 0,0 0 0,0 0 0,-1 1 0,1-1 0,0 0 0,0 0 0,0 0 0,0 0 0,0 0 0,1-1 0,-1 1 0,0 0 0,0 0 0,1 0 0,-1-1 0,1 1 0,-1 0 0,1-1 0,0 1 0,-1-1 0,1 1 0,0-3 0,0 2-308,1-1 0,0 1 1,0-1-1,0 1 0,0 0 1,0-1-1,1 1 0,-1 0 1,0 0-1,1 0 0,0 0 1,-1 0-1,5-3 0,12-14-3571</inkml:trace>
</inkml:ink>
</file>

<file path=ppt/ink/ink1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9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526 113 7680,'0'-5'908,"1"1"0,-2-1 0,1 1 0,-1-1 0,1 0 0,-1 1 0,0-1 0,-1 1 0,1-1 0,-3-4 0,2 7-641,1 0-1,-1 0 0,0 0 0,1 0 1,-1 0-1,0 0 0,0 1 0,0-1 1,0 1-1,-1-1 0,-2 0 0,-9-5 59,0 1 0,-1 1-1,0 0 1,0 2-1,-1-1 1,1 2-1,-1 0 1,1 1-1,-1 0 1,1 1 0,-1 1-1,-18 3 1,-15 6 513,0 1 1,-61 23-1,103-32-853,-34 16 129,40-17-110,0 0 1,-1 0-1,1 0 1,0 0-1,0 0 1,0 0-1,0 0 1,0 1-1,0-1 1,0 0 0,0 1-1,0-1 1,0 0-1,1 1 1,-1-1-1,1 1 1,-1 0-1,1-1 1,0 1-1,-1-1 1,1 4-1,0-4 1,0 0-1,0 1 0,1-1 0,-1 0 1,0 0-1,1 0 0,-1 0 0,1 0 0,-1 1 1,1-1-1,0 0 0,-1 0 0,1 0 1,0 0-1,0-1 0,-1 1 0,1 0 0,0 0 1,0 0-1,0-1 0,0 1 0,0 0 1,0-1-1,0 1 0,2 0 0,37 11-13,-24-8 15,178 35 35,39 10 46,-212-44-62,132 43-86,-131-39 145,-1 0 0,1 2 0,-1 0 0,35 26 0,-56-37-78,36 35 453,-34-34-433,-1 1 0,0 0 1,0-1-1,0 1 1,0-1-1,-1 1 1,1 0-1,0 0 1,-1 0-1,1-1 0,-1 1 1,0 0-1,1 0 1,-1 0-1,0 0 1,0 0-1,0 0 1,-1-1-1,1 1 0,0 0 1,-1 0-1,1 0 1,-1 0-1,1-1 1,-3 4-1,0 0 47,0-1 0,-1 0 0,0 0 0,0 0 1,0 0-1,0-1 0,-1 1 0,1-1 0,-1 0 0,0-1 0,-9 5 0,-70 23 772,69-25-711,-14 4-47,-1-2 0,0-1 1,0-1-1,0-1 0,-1-2 0,-38-2 0,55 0-65,-1-1 0,1-1 0,0 0 0,0-1 0,0-1-1,1 0 1,-1-1 0,1 0 0,0-1 0,0-1 0,1 0 0,0-1-1,0 0 1,1 0 0,-16-16 0,22 18 6,1 0 0,-1 0 0,1 0-1,0-1 1,-5-14 0,8 19-232,-1 0 0,1-1 0,1 1-1,-1-1 1,0 0 0,1 1 0,-1-1 0,1 0 0,0 1 0,-1-1-1,2 0 1,-1 0 0,0 1 0,0-1 0,1 0 0,-1 1-1,1-1 1,2-4 0,5 4-3380,2 3-384</inkml:trace>
</inkml:ink>
</file>

<file path=ppt/ink/ink1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9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7552,'18'0'3712,"-22"20"256,4-20 2943,-10 16-5759,1-6 0,3 22 384,3-8 128,3 20-2304,0-14 128,9 13 1280,0-7 128,5-13-1536,-3-4 0,12-13-2944,-6-3 0</inkml:trace>
</inkml:ink>
</file>

<file path=ppt/ink/ink1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29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52 15232,'-51'-45'7551,"61"42"-11903,-10 3 12800,15 0-12544,-7 0 0,7-4-2559,-6 4-1</inkml:trace>
</inkml:ink>
</file>

<file path=ppt/ink/ink1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0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132 218 7040,'-2'1'601,"0"1"1,0 0-1,0 0 1,1 0-1,-1-1 1,0 2-1,1-1 1,-1 0-1,1 0 1,0 0-1,0 1 1,-1-1-1,2 0 1,-1 1-1,0-1 1,0 1-1,1 0 1,-1-1-1,1 1 1,0-1-1,0 6 1,-1 33 3688,5-5-5408,-2-25 1386,0 0 0,1 0 0,1 0 0,0-1 1,0 1-1,1-1 0,0 0 0,1 0 0,0-1 0,0 0 1,1 0-1,0 0 0,15 13 0,-6-12-100,1-2 0,0 0 0,0 0 0,1-2 0,0 0 0,0-1 0,32 5 0,-27-9-61,1 0-1,-1-1 1,1-1 0,-1-2-1,0 0 1,0-1 0,0-2-1,0 0 1,-1-1 0,0-2-1,25-12 1,-36 16-78,-1 0 1,0 0-1,0-1 0,0-1 1,0 1-1,-1-2 0,0 1 1,-1-1-1,0 0 0,0-1 1,-1 0-1,0 0 0,0-1 1,-1 0-1,8-17 0,-11 19-45,-1 0-1,1-1 0,-1 1 0,-1 0 1,0-1-1,0 0 0,-1 1 0,0-1 1,0 1-1,-1-1 0,0 0 0,-1 1 1,-2-11-1,-2 7-16,0-1 0,-1 1 0,-1 0 0,1 1 0,-2 0 0,0 0 0,0 0 0,-1 2 0,0-1 0,-18-12 0,-1 6-44,0 1-1,-1 2 1,-1 1 0,0 1-1,-1 2 1,0 1 0,-62-7-1,63 12-18,0 2 1,0 1-1,0 2 0,-32 6 0,48-6 39,0 2 1,1 0-1,-1 0 0,1 2 1,0-1-1,1 2 1,-1 0-1,1 0 1,-20 16-1,29-19 16,-1 0 0,1 1 0,-1-1 0,1 1-1,1 0 1,-1 0 0,1 0 0,-1 1 0,-3 8 0,6-11 18,0 0 0,0 1 0,0-1 0,1 0-1,-1 0 1,1 0 0,0 0 0,0 1 0,0-1 0,0 0 0,0 0 0,1 0 0,-1 1 0,1-1 0,0 0 0,0 0-1,0 0 1,0 0 0,1 0 0,1 3 0,1-1-4,0-1 1,0 0-1,1 0 0,-1 0 1,1 0-1,0 0 0,0-1 1,0 0-1,0 0 0,1-1 1,-1 1-1,9 2 0,69 15-116,-46-15 149,0-2 0,-1-1 0,1-2 0,0-1 1,38-8-1,-13-1 29,121-37-1,-165 41-7,46-16 297,-60 20-287,0 0-1,0 0 1,0-1-1,0 1 1,-1-1-1,1 0 1,-1 1-1,0-2 1,0 1-1,0 0 1,5-8 0,-8 11-25,0 0 1,0 1-1,0-1 1,0 0-1,-1 0 1,1 0-1,0 0 1,0 0 0,0 0-1,0 0 1,-1 0-1,1 0 1,0 0-1,0 0 1,0 0-1,0 0 1,-1 0 0,1 0-1,0 0 1,0 0-1,0 0 1,0 0-1,-1 0 1,1 0 0,0 0-1,0 0 1,0-1-1,0 1 1,0 0-1,-1 0 1,1 0-1,0 0 1,0 0 0,0 0-1,0 0 1,0-1-1,0 1 1,0 0-1,-1 0 1,1 0-1,0 0 1,0 0 0,0-1-1,0 1 1,0 0-1,0 0 1,0 0-1,0 0 1,0-1 0,0 1-1,0 0 1,0 0-1,0 0 1,0 0-1,0-1 1,0 1-1,0 0 1,0 0 0,0-1-1,-16 16 621,13-9-522,1-1 1,-1 1-1,1-1 0,0 1 1,1 0-1,0 0 0,0 0 0,0 0 1,0 0-1,1 0 0,0 1 1,1-1-1,-1 0 0,1 0 1,3 10-1,-1-6-6,1 0 1,0 0 0,0 0-1,1 0 1,1-1 0,0 0-1,0 0 1,11 13-1,-7-11-129,0-1-1,1 0 1,0 0 0,0-1-1,1-1 1,0 0-1,0 0 1,1-2 0,0 1-1,1-1 1,-1-1-1,1-1 1,25 6-1,-30-9-370,0-1 0,0 0-1,0 0 1,0-1-1,0 0 1,10-3-1,-13 2-373,-1 1 1,1-1-1,0-1 0,-1 1 0,10-7 0,9-8-3199</inkml:trace>
</inkml:ink>
</file>

<file path=ppt/ink/ink1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1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13 10368,'-1'0'480,"1"0"-1,-1 0 1,1 0 0,-1 0 0,1 1 0,-1-1 0,0 0-1,1 0 1,-1 1 0,1-1 0,-1 0 0,1 0 0,-1 1-1,1-1 1,-1 1 0,1-1 0,0 0 0,-1 1 0,1-1-1,-1 1 1,1-1 0,0 1 0,-1-1 0,1 1 0,0-1-1,0 1 1,0 0 0,-1 0 0,-1 26 3128,10 30-5555,-7-51 2882,6 24-633,0 0-1,2 0 0,2-1 0,0 0 1,2-1-1,1 0 0,31 45 1,-39-64-121,3 5 19,-10-21 528,-7-13-701,-3-6-14,2 0 0,1 0 1,-6-31-1,13 49-14,0 0 0,0 0 0,1 0 0,0 0 0,0 0 0,1 0 0,0 0 0,0 0 0,1 0 0,0 0 0,0 1 0,1-1 0,0 1 0,1-1 0,7-11 0,-4 9 23,0 1 1,1 0-1,1 1 1,0 0-1,0 0 0,0 0 1,1 1-1,0 1 1,0 0-1,1 0 0,0 1 1,0 0-1,0 1 1,0 0-1,1 1 0,-1 0 1,1 1-1,0 0 1,0 1-1,0 1 0,0 0 1,0 0-1,0 1 1,0 0-1,-1 1 0,1 1 1,0 0-1,-1 0 1,0 1-1,1 1 0,-2 0 1,1 0-1,0 1 1,-1 0-1,0 1 0,-1 0 1,0 1-1,0 0 1,13 14-1,-14-11 12,0-1-1,-1 1 1,0 1 0,-1-1-1,0 1 1,-1 0-1,0 1 1,-1-1 0,0 1-1,2 15 1,-5-19-27,0-1 0,0 1 0,-1 0 0,0 0 0,0 0 1,-1 0-1,-1-1 0,1 1 0,-1 0 0,-1-1 0,1 1 0,-1-1 0,-1 0 0,0 0 0,0 0 1,-6 8-1,9-14-11,0 0-1,-1 0 1,1 0 0,-1-1 0,1 1 0,-1-1 0,0 1 0,0-1 0,1 0 0,-1 1-1,0-1 1,0 0 0,0 0 0,0 0 0,0-1 0,-1 1 0,1 0 0,0-1-1,0 0 1,-3 1 0,4-1-6,-1-1 0,1 1-1,-1-1 1,1 0 0,-1 1-1,1-1 1,0 0 0,0 0-1,-1 1 1,1-1 0,0 0-1,0 0 1,0-1 0,0 1 0,0 0-1,0 0 1,0 0 0,0-1-1,0 1 1,1-1 0,-1 1-1,1 0 1,-1-1 0,1 1-1,-1-1 1,1 1 0,0-1 0,0 1-1,-1-1 1,1 1 0,0-1-1,1-1 1,-2-10-83,1 0-1,0-1 1,1 1-1,1 0 1,0 0-1,1 0 1,0 1-1,1-1 1,1 1 0,0 0-1,0 0 1,1 0-1,1 0 1,0 1-1,0 1 1,16-19-1,-12 18 110,0-1 0,1 1 0,0 1 0,1 0 0,0 1 0,0 1 0,1 0 0,0 0 0,1 1 0,-1 1 0,1 1 0,1 0 0,26-5 0,-23 7 45,-1 1 0,0 1 0,0 1 0,0 0 0,0 1 0,1 1 0,20 6 1,-30-6-13,0 1 0,1 0 1,-1 1-1,0 0 1,0 1-1,-1-1 1,0 2-1,1-1 1,-2 1-1,1 0 0,-1 1 1,0 0-1,0 0 1,-1 1-1,11 14 1,-8-4-7,1 0 0,-2 1 0,-1 0 0,0 0 0,-1 0 0,-2 1 0,4 26 0,-1 11-2,-2 78 0,-12-105-652,7-29 439,-1 0 1,1-1 0,0 1-1,-1-1 1,1 1 0,-1-1-1,1 1 1,-1-1 0,1 0-1,-1 1 1,0-1 0,1 1-1,-1-1 1,1 0 0,-1 0-1,0 1 1,1-1 0,-1 0-1,0 0 1,1 0 0,-1 0-1,0 0 1,1 0 0,-1 0-1,0 0 1,0 0 0,1 0-1,-1 0 1,0 0 0,1 0-1,-1-1 1,0 1 0,1 0-1,-1 0 1,1-1 0,-1 1-1,0 0 1,1-1 0,-1 1-1,1-1 1,-1 0 0,-5-2-3691</inkml:trace>
</inkml:ink>
</file>

<file path=ppt/ink/ink1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1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18 290 7040,'-9'-2'9016,"3"10"-3519,3 26-1782,12 34-2466,-6-55-1018,2-1 0,0 0 0,0 0 0,1 0 0,0-1 0,1 1 0,0-2 0,1 1 0,1-1 0,-1 0 0,1-1 0,1 0 0,18 14 0,-6-7-23,1-1-1,1-2 1,0 0-1,1-1 1,33 11-1,-38-17-120,0-1 0,1-1-1,-1 0 1,1-2 0,0 0-1,0-2 1,33-2 0,-17-3-10,1-1 0,-2-2 1,40-13-1,-62 16-75,0 0 0,0-1 0,-1 0 0,1-1 0,-1 0 0,-1-1 0,0-1 0,0 0-1,0-1 1,10-12 0,-14 15-34,-2 0 0,1 0 0,-1-1 0,0 0 0,-1-1 0,1 1 0,-2-1 0,1 0 0,-1 0 0,-1 0 0,0-1 0,0 1 0,-1-1 0,0 0 0,1-15 0,-2 14-25,0 0 0,-1 1-1,0-1 1,-1 1 0,0-1-1,0 1 1,-1-1-1,-1 1 1,0 0 0,0 0-1,-1 0 1,0 0 0,-1 1-1,-9-14 1,8 11 0,-1-2 4,-1 1-1,-1-1 1,-1 1 0,1 1-1,-2 0 1,0 0 0,0 1-1,-1 0 1,-1 1 0,1 1-1,-27-15 1,25 15 43,-1 2 1,0 0-1,0 1 0,0 0 0,-1 1 0,0 1 1,0 1-1,0 0 0,0 1 0,-1 0 0,1 2 1,-29 2-1,26-2 9,-5 0 47,0 0 0,0 2-1,0 0 1,1 2 0,-1 1-1,1 1 1,0 0 0,0 2 0,1 1-1,0 1 1,1 0 0,0 2-1,-29 21 1,41-26-162,0 1 0,1 0 0,0 0 1,1 1-1,0 0 0,0 0 0,1 1 0,0 0 0,1 0 0,-6 15 0,9-19-13,0 1 0,0 0-1,0-1 1,1 1 0,0 0-1,1-1 1,-1 1 0,1 0-1,1 0 1,-1-1 0,1 1-1,0 0 1,1 0 0,-1-1-1,1 1 1,1-1 0,-1 0 0,1 0-1,4 8 1,2-3-673,-1-1 0,2 1 0,11 9-1,-18-16 577,46 44-3614</inkml:trace>
</inkml:ink>
</file>

<file path=ppt/ink/ink1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6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349 26 5888,'-5'-3'8498,"-10"-2"-4427,-43-11-2283,45 15-1458,0 1 1,0 0 0,0 0-1,0 2 1,1 0 0,-1 0-1,0 1 1,1 1 0,-1 0-1,1 0 1,-17 10 0,23-11-203,0 1 0,0 0 1,0 0-1,1 1 0,-1-1 1,1 1-1,0 0 0,1 1 1,-1-1-1,1 1 0,0 0 1,1 0-1,-1 0 0,-3 10 1,2-2-6,0 0 1,1 0-1,1 1 1,0-1 0,-1 24-1,3-30-122,1 0 0,-1 1 0,1-1 0,1 0 0,0 0 0,0 1 0,0-1 0,1 0 0,0 0 0,1 0 0,0-1 0,0 1 0,1 0 0,0-1 0,0 0 0,0 0 0,1 0 0,0-1 0,1 1 0,9 8 1,-4-7-191,1 0 0,0 0 0,0-1 0,1-1 0,0 0 0,0-1 0,1 0 0,-1-1 0,1 0 0,0-1 0,0-1 0,0 0 0,0-1 0,0-1 0,1 0 0,23-3 0,-14-1-694,-1 0 0,1-2 1,-1 0-1,0-2 0,-1 0 1,0-2-1,0 0 0,39-27 1,4-9-2318</inkml:trace>
</inkml:ink>
</file>

<file path=ppt/ink/ink1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7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8 10496,'0'-1'186,"-1"1"0,0-1 0,-1 0 0,1 0 0,0 1 0,0-1 0,0 1 0,0-1 0,0 1 0,-1-1 0,1 1 0,0 0 1,0 0-1,-1 0 0,1-1 0,0 1 0,0 0 0,-1 1 0,-2-1 0,16 22 4859,5 7-3529,-12-20-1218,28 52 876,43 110-1,41 190 1771,-91-258-2174,62 213 463,-64-245-1140,3 0 1,45 83-1,-61-139-75,-6-21-13,-6-31-9,1 27 6,1-12-40,1 1 1,1-1-1,1 1 0,1 0 0,0 0 1,2 1-1,1-1 0,0 2 0,1-1 1,2 1-1,-1 1 0,19-24 0,-24 36 96,1 1-1,-1-1 0,1 1 0,0 0 0,0 1 1,1 0-1,-1-1 0,1 2 0,0-1 0,0 1 1,1 0-1,-1 1 0,1 0 0,-1 0 0,1 0 1,-1 1-1,1 0 0,0 1 0,0 0 0,-1 0 0,1 0 1,0 1-1,0 0 0,-1 1 0,1 0 0,-1 0 1,1 0-1,-1 1 0,0 0 0,0 1 0,0 0 1,-1 0-1,1 0 0,-1 1 0,0-1 0,0 2 0,0-1 1,-1 1-1,0-1 0,0 2 0,0-1 0,-1 0 1,0 1-1,0 0 0,-1 0 0,5 12 0,7 30 187,-1 0-1,7 54 0,-14-65-226,7 73-1190,-14-111 1067,0 1 0,0-1 1,1 0-1,-1 1 0,0-1 1,0 1-1,0-1 0,1 0 1,-1 0-1,0 1 0,1-1 1,-1 0-1,0 1 0,0-1 1,1 0-1,-1 0 0,1 1 1,-1-1-1,0 0 0,1 0 1,-1 0-1,0 0 0,1 0 1,-1 0-1,1 1 1,-1-1-1,1 0 0,-1 0 1,0 0-1,1 0 0,-1 0 1,1-1-1,-1 1 0,0 0 1,1 0-1,-1 0 0,1 0 1,-1 0-1,0 0 0,1-1 1,-1 1-1,0 0 0,1 0 1,-1-1-1,0 1 0,1 0 1,-1 0-1,0-1 0,0 1 1,1 0-1,-1-1 0,0 1 1,0 0-1,1-1 0,-1 1 1,0-1-1,0 1 0,0 0 1,0-1-1,0 1 0,0-1 1,1 1 43,7-11-3800</inkml:trace>
</inkml:ink>
</file>

<file path=ppt/ink/ink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2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5888,'94'-16'2944,"66"12"-5120,-137 4 6016,25-4-6400,4 8 0</inkml:trace>
</inkml:ink>
</file>

<file path=ppt/ink/ink1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7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1 330 11008,'25'3'5969,"52"1"1,-54-5-5087,1-1 1,0-1-1,-1-1 1,35-11-1,-43 11-871,-1-1 0,-1 0-1,1-1 1,-1-1 0,0 0 0,-1-1-1,0 0 1,0-1 0,0 0 0,-1-1-1,-1 0 1,0-1 0,0 0 0,15-23-1,-21 26 55,1-1 0,-2 1 0,1 0 0,-1-1 0,0 0 0,-1 0 0,0 0-1,2-15 1,-4 21-52,0 1-1,0-1 1,0 0-1,0 0 1,0 1-1,0-1 1,-1 0-1,0 0 1,1 1-1,-1-1 0,0 0 1,0 1-1,0-1 1,-1 1-1,1 0 1,-1-1-1,1 1 1,-1 0-1,0 0 1,0 0-1,0 0 1,0 0-1,0 0 1,0 1-1,-1-1 1,1 1-1,0-1 1,-1 1-1,1 0 1,-1 0-1,-5-2 0,-1 2 48,1 0-1,-1 0 0,0 1 1,0 0-1,0 0 0,0 1 0,0 0 1,0 1-1,1 0 0,-1 1 1,0-1-1,1 1 0,0 1 1,0 0-1,0 0 0,0 0 0,1 1 1,-1 1-1,1-1 0,0 1 1,1 0-1,-9 10 0,6-6 14,1 0-1,0 1 1,0 0-1,2 1 1,-1 0 0,1 0-1,1 0 1,0 0-1,1 1 1,0 0 0,1 0-1,0 0 1,1 0-1,0 1 1,2-1 0,-1 0-1,2 1 1,-1-1-1,6 24 1,0-18-34,0 0 0,2 0 0,0 0 1,1-1-1,1 0 0,1 0 0,0-1 0,1-1 0,1 0 0,16 15 1,-20-22-209,0-1 0,1 0 0,0 0 0,0-1 0,1 0 0,0-1 0,0 0 0,1-1 0,0 0 0,0-1 0,0 0 0,0-1 0,0 0 0,1-1 1,-1 0-1,1-1 0,19-1 0,18-8-3309,-6-5-385</inkml:trace>
</inkml:ink>
</file>

<file path=ppt/ink/ink1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8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0 326 8576,'4'-25'4224,"21"-17"-2048,-22 31 4223,17-21-5503,-6 12 0,32-15 384,-12 8 0,35-17-1664,-12 14 128,46-6 1152,-23 13 0,34 23-512,-25 0 0,14 19-128,-23-4 0,-14 36-256,-14-12 0,-13 16 0</inkml:trace>
</inkml:ink>
</file>

<file path=ppt/ink/ink1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3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523 62 2944,'-29'11'1947,"16"-10"1247,13-3-3049,0 0 0,0 0 0,0 0 0,0 0-1,0 0 1,1 0 0,-1-1 0,1 1 0,-1 1 0,1-1 0,0 0 0,0 0-1,0 0 1,2-3 0,-3 4-142,4-5-293,20-27 4010,-24 33-3669,0 0 1,0 0-1,0 0 1,0 0 0,0 0-1,1 0 1,-1 0-1,0 0 1,0 0-1,0 0 1,0 0 0,0 0-1,0 0 1,0 0-1,1 0 1,-1 0-1,0 0 1,0 0 0,0 0-1,0 0 1,0 0-1,0 0 1,0 0-1,1 0 1,-1 0-1,0 0 1,0 0 0,0 0-1,0 0 1,0 0-1,0 0 1,0 0-1,0 1 1,1-1 0,-1 0-1,0 0 1,0 0-1,0 0 1,0 0-1,0 0 1,0 0 0,0 0-1,0 0 1,0 1-1,0-1 1,0 0-1,0 0 1,0 0 0,0 0-1,0 0 1,0 0-1,0 1 1,0-1-1,0 0 1,0 0 0,0 0-1,0 0 1,0 0-1,0 0 1,0 0-1,0 1 1,0-1-1,0 0 1,0 0 0,0 0-1,-4 25 2140,0-12-1454,2-5-350,-1 0-1,2 0 1,-1 0 0,1 0 0,0 0 0,0 0-1,1 0 1,0 0 0,1 0 0,1 10 0,-1-17-330,0 1 0,1-1 0,-1 0 1,0 1-1,0-1 0,1 0 1,-1 0-1,0 0 0,1 0 0,0 0 1,-1 0-1,1 0 0,-1 0 1,1-1-1,0 1 0,-1-1 1,3 1-1,-2 0-49,0-1-1,0 1 1,0-1 0,0 1 0,0 0-1,0 0 1,0 0 0,0 0 0,-1 0 0,1 0-1,0 1 1,-1-1 0,1 1 0,-1-1 0,1 1-1,-1-1 1,0 1 0,0 0 0,0 0-1,1 2 1,0 3 42,0 1 0,-1 0 0,0 0 0,-1 1 0,0-1 0,0 0 1,-1 0-1,0 0 0,0 0 0,-1 0 0,0 0 0,0-1 0,-1 1 0,0-1 0,0 1 0,-1-1 0,0 0 0,0 0 0,-1 0 0,0-1 0,0 0 0,0 0 0,-7 6 0,6-5 39,0-1 0,-1 0 0,1 0 0,-1-1 0,-1 0 0,1 0 0,-1 0 0,0-1 0,0 0-1,0-1 1,0 1 0,-1-2 0,1 1 0,-1-1 0,0-1 0,1 1 0,-1-1 0,0-1 0,0 0 0,0 0 0,-10-2-1,1-4-42,1-1 0,0 0 0,0-2 0,0 1 0,1-2 0,1-1 0,-21-17 0,16 12-1171,1-2 0,-26-30 0,41 43 541,0 0 0,0 0 0,-1 1 1,0 0-1,1 0 0,-2 0 0,1 0 1,0 1-1,-1 0 0,-8-3 0,-15-5-3127</inkml:trace>
</inkml:ink>
</file>

<file path=ppt/ink/ink1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4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436 82 4352,'-1'-4'711,"1"0"0,-1 1 0,-1-1 0,1 0 0,0 1 0,-1 0 0,0-1 0,1 1 0,-1 0 1,-1 0-1,1 0 0,0 0 0,-1 0 0,0 0 0,-4-3 0,2 3-309,0 0 1,0 0-1,0 0 1,-1 1-1,1 0 1,-1 0-1,1 0 1,-1 1-1,-7-1 1,-4 0 78,0 2 1,1 0-1,-1 0 1,1 2 0,-1 0-1,-22 6 1,29-6-288,-1 1 1,1 0 0,0 0-1,0 1 1,0 1 0,0 0-1,1 0 1,-1 0 0,1 1-1,1 1 1,-1 0 0,1 0-1,0 0 1,1 1 0,0 0-1,0 1 1,1-1 0,0 1-1,0 1 1,1-1 0,0 1-1,1 0 1,-4 12-1,5-12-192,1 1 0,0-1-1,1 0 1,0 1-1,0-1 1,1 1 0,1-1-1,0 1 1,0-1-1,1 0 1,0 0-1,1 1 1,0-1 0,0-1-1,1 1 1,1 0-1,-1-1 1,2 0 0,-1 0-1,1-1 1,1 1-1,-1-1 1,1 0-1,1-1 1,-1 0 0,11 8-1,-6-9-193,0 0 0,0 0 0,0-1 0,1-1 0,-1 0 0,1 0 0,0-2 0,0 1 0,0-2 0,17 1 0,-10-2-737,1-1-1,-1 0 1,1-2-1,-1 0 1,0-2-1,20-6 1,14-6-2548</inkml:trace>
</inkml:ink>
</file>

<file path=ppt/ink/ink1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4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1 104 10880,'0'2'270,"0"-1"0,-1 1 0,1 0 0,0 0 1,0-1-1,0 1 0,0 0 0,0 0 0,1-1 1,-1 1-1,1 0 0,-1-1 0,1 1 1,-1-1-1,1 1 0,0 0 0,0-1 0,-1 1 1,1-1-1,0 0 0,1 1 0,-1-1 0,0 0 1,0 0-1,0 1 0,1-1 0,-1 0 0,1 0 1,-1 0-1,2 0 0,21 24 2767,12 37-1896,44 105 1,-36-69 9,-27-57-654,-17-41-494,0 0-1,0 0 1,0 1 0,0-1-1,0 0 1,0 0 0,0 0-1,0 0 1,1 0-1,-1 0 1,0 1 0,0-1-1,0 0 1,0 0 0,0 0-1,0 0 1,0 0 0,0 1-1,0-1 1,0 0 0,0 0-1,0 0 1,0 0 0,0 0-1,0 1 1,0-1 0,0 0-1,0 0 1,-1 0 0,1 0-1,0 0 1,0 1 0,0-1-1,0 0 1,0 0-1,0 0 1,0 0 0,0 0-1,0 0 1,-1 0 0,1 1-1,0-1 1,0 0 0,0 0-1,0 0 1,0 0 0,-1 0-1,1 0 1,0 0 0,0 0-1,0 0 1,0 0 0,0 0-1,-1 0 1,1 0 0,0 0-1,0 0 1,0 0 0,-1 0-1,-18-16 68,-3-12-145,1 0 0,1-1 1,2-1-1,1-1 0,-27-64 1,37 77 58,1 1 1,0-1 0,2 0 0,0 0 0,0-1-1,2 1 1,-1-25 0,4 37 18,-1-1-1,1 1 1,0-1-1,0 1 1,0 0 0,1 0-1,0 0 1,0 0 0,1 0-1,5-10 1,-5 13 3,0-1 1,0 1-1,0 0 0,0 0 1,0 0-1,1 0 0,-1 0 1,1 1-1,0-1 0,0 1 1,0 0-1,0 0 0,0 1 1,0-1-1,0 1 0,1 0 1,4-1-1,3 1-255,1 1 1,-1 0-1,0 1 0,1 0 1,-1 0-1,0 2 0,1-1 1,11 6-1,-9-3-1021,0 0 0,0 1 1,16 10-1,-2 4-1951</inkml:trace>
</inkml:ink>
</file>

<file path=ppt/ink/ink1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5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8704,'-5'13'4352,"14"17"-2944,-4-27 6527,4 29-7167,2-8 128,3 11-128,0-12 128,9 13-1920,-5-8 0,11-17-1792,-4-2 128</inkml:trace>
</inkml:ink>
</file>

<file path=ppt/ink/ink1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5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 14208,'-46'23'7039,"66"-7"-23550,-17-16 12031</inkml:trace>
</inkml:ink>
</file>

<file path=ppt/ink/ink1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7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93 392 6144,'-9'-13'5119,"10"14"1877,7 14-1746,-2-2-6850,0 6 2023,1 0 0,1-1 0,0 0 0,2 0 0,0-1 0,1 0 0,18 22 0,-23-33-409,-1 0 0,1 0-1,0-1 1,0 0 0,0 0 0,0-1 0,1 0 0,0 0 0,0 0 0,0-1 0,1 0 0,-1 0 0,1-1 0,-1 0 0,1 0 0,0-1 0,0 0-1,0 0 1,0-1 0,0 0 0,8-1 0,-8-2 12,0 1-1,0-1 0,0-1 1,0 0-1,-1 0 1,0 0-1,0-1 0,0 0 1,0-1-1,-1 1 1,0-1-1,0-1 0,-1 1 1,1-1-1,-2 0 1,1 0-1,-1 0 0,0 0 1,0-1-1,4-12 1,-6 7 17,-1-1 0,0 1 1,0 0-1,-2 0 1,0 0-1,0 0 0,-1 0 1,-1 0-1,0 0 1,-1 1-1,-6-17 0,-4-5-3,-2 1 0,-35-56 0,40 73-2,-1 0 0,-1 0 0,0 1 1,-1 1-1,-1 0 0,-28-21 0,32 28-6,0 0 0,0 0 0,-1 1 0,1 1 0,-2-1 0,1 2 0,0 0-1,-1 0 1,0 2 0,-25-4 0,29 7 1,0-1 0,0 2 0,1-1-1,-1 1 1,-9 3 0,15-4-21,1-1 0,0 1 1,0-1-1,0 1 0,0 0 0,0 0 1,0 0-1,0 0 0,0 0 0,0 0 1,0 0-1,0 1 0,1-1 0,-1 1 1,0-1-1,1 1 0,-1 0 0,1 0 1,0-1-1,0 1 0,0 0 0,0 0 1,-2 4-1,4-5-7,-1 1 1,1-1-1,-1 0 1,1 0-1,0 0 0,-1 0 1,1 0-1,0 0 1,0 0-1,0 0 1,0 0-1,0 0 0,0 0 1,0-1-1,0 1 1,0 0-1,0-1 1,1 1-1,-1-1 1,0 1-1,0-1 0,3 1 1,33 9 125,-29-8-110,26 6 82,58 5-1,-2 0 77,-76-10-188,35 8-756,0-2 0,89 5 0,-95-21-4099,-25 1 1280</inkml:trace>
</inkml:ink>
</file>

<file path=ppt/ink/ink1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7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0 346 8704,'2'2'691,"0"0"0,0 0 0,0 0-1,0 0 1,0 0 0,0-1 0,0 1 0,0-1 0,1 0 0,-1 1 0,1-1 0,-1 0 0,1 0 0,-1-1 0,1 1 0,-1 0 0,1-1 0,3 1 0,3-1-181,0 0 1,0 0 0,1-1 0,-1 0 0,13-3 0,-1-1-499,-1-1 1,0-1-1,0-1 1,28-16-1,-32 14 155,0-1 0,-1-1-1,0 0 1,-1-1 0,-1 0-1,0-1 1,12-17 0,-20 24-130,0-1 0,-1 1 0,0-1 1,0 1-1,-1-1 0,0 0 0,4-16 1,-7 19-28,1 0 1,-1 0 0,0 0-1,0 0 1,0 1 0,0-1-1,-1 0 1,0 0 0,0 1 0,0-1-1,-1 0 1,1 1 0,-1-1-1,-5-7 1,5 9 2,0 0 1,-1 0-1,1 0 0,-1 0 1,0 0-1,0 0 0,0 1 1,0-1-1,0 1 0,0 0 0,-1 0 1,1 0-1,-1 1 0,0-1 1,1 1-1,-1 0 0,0 0 0,0 0 1,0 0-1,0 1 0,0-1 1,0 1-1,0 0 0,1 0 0,-1 1 1,0-1-1,0 1 0,0 0 1,0 0-1,0 0 0,-6 3 0,-5 2 55,0 1-1,0 1 0,0 0 0,1 1 1,0 0-1,-13 12 0,9-5 61,1 0 0,1 1 0,-28 38 0,39-48-102,0 0 1,1 1-1,0-1 0,0 1 1,0 0-1,1 0 0,1 0 1,-1 1-1,1-1 0,1 0 1,-1 1-1,1 0 0,1-1 1,0 1-1,0 0 0,1-1 1,0 1-1,0-1 0,1 1 1,0-1-1,0 0 0,1 1 1,0-1-1,8 13 0,-5-10-91,1 0 0,1-1 0,0 0 0,0 0 0,1-1 0,0 0 0,0 0 0,1-1 0,1 0 0,-1-1 0,1 0-1,0-1 1,1 0 0,-1-1 0,1 0 0,20 5 0,-22-7-521,1-1 1,0-1-1,-1 0 0,1 0 1,0-1-1,0 0 0,-1-1 1,1 0-1,0-1 0,10-3 1,17-5-2893</inkml:trace>
</inkml:ink>
</file>

<file path=ppt/ink/ink1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7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5 187 11008,'-5'13'5013,"6"7"-4957,0-17 784,-1 3 154,0-1 1,1 0 0,0 1-1,0-1 1,0 0 0,4 10-1,31 46-580,-18-33 380,4 9-526,1-2 1,2-1-1,1-1 0,2-1 0,1-1 0,59 48 1,-76-72-180,-9-9-27,-19-22 55,14 23-108,-34-48-17,4 6-63,1 0 0,2-2 0,2-1 0,-29-69 0,48 96 121,1-1 1,1 0-1,1 0 0,1-1 1,0 1-1,-1-34 0,5 49-39,0 1 0,0 0-1,0 0 1,1 0 0,-1 0-1,1 0 1,0 0-1,0 0 1,1 0 0,-1 0-1,1 0 1,0 0 0,0 1-1,0-1 1,0 1 0,0-1-1,1 1 1,0 0 0,0 0-1,0 0 1,0 0 0,0 1-1,0-1 1,1 1 0,-1 0-1,1 0 1,0 0 0,-1 0-1,1 1 1,0-1 0,0 1-1,0 0 1,0 0 0,0 1-1,1-1 1,-1 1 0,0 0-1,8 1 1,167 14-343,-5 1-5544,-137-20 2612,-7-4-191</inkml:trace>
</inkml:ink>
</file>

<file path=ppt/ink/ink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3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216 467 3328,'-10'-24'3183,"3"18"-731,1 18-1410,6-1-979,-1 1-1,2-1 1,0 1-1,0-1 1,1 0 0,0 1-1,0-1 1,2 0-1,-1 0 1,2-1 0,-1 1-1,1-1 1,1 0 0,7 11-1,-3-6 45,1 0-1,0-1 1,1 0 0,1-1-1,0 0 1,1-1-1,0-1 1,19 13 0,-15-15-33,-1-1 1,1 0 0,1-1 0,-1-1-1,1-1 1,0-1 0,1 0 0,-1-2 0,0 0-1,24-1 1,-15-2 27,-1-1 0,1-1 0,-1-1 0,0-1 0,0-2 0,44-17 0,-58 19-73,0-2 0,0 0 1,-1 0-1,0-1 0,0 0 1,0-1-1,-1-1 0,-1 0 1,0 0-1,0-1 0,-1 0 1,0 0-1,-1-1 0,-1-1 1,1 1-1,-2-1 0,0 0 1,-1-1-1,0 0 0,-1 1 1,0-1-1,-1-1 0,-1 1 1,0 0-1,-1-1 0,0 1 1,-2-1-1,1 1 0,-2 0 1,0-1-1,-1 1 0,0 0 1,-1 0-1,0 0 0,-1 1 1,-1-1-1,0 1 0,-1 1 1,-12-18-1,2 9-24,-1 0-1,-1 1 1,-1 1 0,-1 1 0,0 1-1,-1 1 1,-1 0 0,-1 2 0,0 1-1,0 1 1,-1 1 0,-1 1 0,-27-7-1,7 5-74,0 3 0,0 1-1,-1 2 1,1 3-1,-1 1 1,-87 9-1,111-4-9,1 0 0,-1 2 0,-40 15-1,56-18 52,0 0-1,0 1 0,0 1 0,1-1 0,-1 1 1,1 0-1,0 0 0,0 1 0,0 0 0,0 0 1,1 0-1,0 1 0,0 0 0,-7 11 0,11-15 20,1-1 0,-1 1 0,1-1 0,-1 0 0,1 1 0,0-1-1,0 1 1,-1-1 0,1 1 0,0-1 0,0 1 0,1-1 0,-1 1 0,0-1 0,0 1-1,1-1 1,-1 1 0,1-1 0,-1 1 0,1-1 0,0 0 0,0 1 0,-1-1-1,1 0 1,0 0 0,0 1 0,0-1 0,0 0 0,0 0 0,1 0 0,-1 0 0,2 1-1,4 2-17,1 1 0,-1-1 0,1-1 0,12 5 0,-15-7 12,27 10-57,1-3 0,0 0 0,1-2 0,37 2 1,144-2-125,-128-5 139,-33-1 46,-18-1 9,0 1 0,-1 3 0,1 0 0,47 12 0,-74-13 4,0 1-1,-1 0 0,1 0 0,-1 1 1,0 0-1,0 1 0,0 0 0,-1 0 0,0 0 1,0 1-1,0 0 0,0 0 0,-1 1 1,0 0-1,-1 0 0,1 1 0,-1-1 1,-1 1-1,0 0 0,0 0 0,0 1 0,3 10 1,20 85 45,-12-44 2,35 89 0,-44-133-90,2-1 0,0 1 0,0-1 0,1-1 0,1 0 0,1 0 0,0-1 0,0 0 0,1-1 0,18 14 0,-10-16-1537,7-8-106</inkml:trace>
</inkml:ink>
</file>

<file path=ppt/ink/ink1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48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0 309 8704,'6'6'1495,"0"0"1,0 0-1,0-1 1,1 0-1,14 9 1,-14-11-565,0 1 0,0-1 1,0-1-1,1 0 0,13 3 1,-9-4-523,-1 0 0,0-1 0,0 0 0,1-1 0,-1 0 1,0-1-1,0 0 0,0-1 0,11-4 0,1-2-260,-1-1-1,0-1 1,-1-1-1,0 0 1,-1-2-1,-1-1 0,0 0 1,24-26-1,-39 36-139,-1 0-1,1 0 0,-1 0 0,0-1 0,-1 1 0,0-1 0,1 0 0,-2 1 0,1-1 0,-1 0 0,0 0 1,0-1-1,0 1 0,-1 0 0,0 0 0,0 0 0,-1 0 0,0 0 0,0 0 0,0 0 0,-1 0 0,0 0 1,0 0-1,0 1 0,-1-1 0,0 1 0,0-1 0,-4-5 0,4 7 6,0 1-1,1 0 1,-1-1 0,-1 1 0,1 0-1,0 0 1,-1 1 0,1-1-1,-1 1 1,0 0 0,0 0-1,0 0 1,0 0 0,0 1-1,0-1 1,0 1 0,-1 0-1,1 1 1,0-1 0,-1 1-1,1-1 1,-9 2 0,0 0 54,0 1-1,1 0 1,-1 1 0,0 1 0,1 0 0,-14 6-1,12-3 27,1 0 0,0 0 0,0 2 0,1 0 0,0 0 0,0 1 0,1 0 0,0 1-1,1 1 1,0 0 0,1 0 0,-13 22 0,18-26-51,-1 1-1,1-1 0,0 1 1,1 0-1,0 0 1,1 1-1,-1-1 1,2 0-1,-1 1 1,2 0-1,-1-1 0,1 1 1,0-1-1,1 1 1,0 0-1,1-1 1,0 0-1,1 1 1,-1-1-1,2 0 1,5 12-1,-2-9-7,1 1-1,0-2 1,1 1-1,1-1 1,0 0-1,0-1 1,1 0-1,0 0 1,1-1 0,0-1-1,22 12 1,-15-11-452,0 0 1,38 11 0,-31-14-1919,51 7 0,-38-10-1633</inkml:trace>
</inkml:ink>
</file>

<file path=ppt/ink/ink1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0.0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190 230 6144,'0'-4'786,"1"0"0,-1 0-1,1 0 1,0 1 0,0-1 0,0 0 0,0 1 0,1-1 0,-1 1 0,4-5 0,29-33 3704,-16 25-3804,2 1 1,24-14 0,-35 23-651,7-5 303,1 1 0,0 0-1,1 1 1,0 1 0,0 0-1,1 1 1,27-5 0,-42 11-248,-1 1 1,1-1 0,0 1 0,-1 0-1,1 0 1,0 0 0,0 0 0,-1 1 0,1 0-1,0-1 1,-1 1 0,1 1 0,-1-1-1,1 0 1,-1 1 0,1 0 0,5 4-1,-5-2-21,1 0-1,-1 0 1,0 1-1,0-1 1,-1 1-1,0 0 1,1 0-1,-2 0 0,1 1 1,2 7-1,1 4-9,-1 2-1,-1-1 1,0 1 0,-1-1-1,-1 39 1,-2-44-21,-2 1 0,1 0 0,-2-1 0,0 1 0,-1-1 0,0 0 0,-1 0 0,0 0 0,-1-1 0,0 0 0,-1 0 0,-1 0 0,0-1 0,-10 11 0,-15 15 194,-3-2 1,-60 48-1,40-37-68,40-31-135,-1-1 0,0-1-1,-1 0 1,-1-1-1,0-1 1,-1-1-1,0-1 1,0 0-1,-1-2 1,0 0-1,0-1 1,-28 3-1,47-8-33,0-1-1,-1 1 0,1-1 0,0 0 0,0 0 0,0 0 0,0 0 1,0 0-1,0 0 0,-1 0 0,1-1 0,0 1 0,0-1 0,0 1 1,0-1-1,0 0 0,0 0 0,0 0 0,1 0 0,-1 0 0,0 0 1,0-1-1,1 1 0,-1-1 0,-1-1 0,3 1 4,-1 0 0,1-1 0,0 1 0,0-1 0,0 1 0,0 0 0,0-1 0,0 1 0,0 0 0,1-1 0,0 1 0,-1 0 0,1-1 0,0 1 0,0 0 0,0 0 0,0 0 0,0 0 0,1 0 0,-1 0 0,1 0 0,1-1 0,0-2 10,0 1 0,1 0 0,-1 0 0,1 0 0,0 1 0,0-1 0,0 1 0,0 0 0,1 0 0,-1 1 0,1-1-1,0 1 1,0 0 0,0 0 0,0 0 0,0 1 0,0 0 0,0 0 0,0 0 0,1 1 0,-1-1 0,0 1 0,0 1 0,1-1 0,-1 1 0,0 0 0,0 0 0,0 0 0,1 1-1,7 3 1,7 4 13,0-1 0,1-1 0,0-1-1,0-1 1,0 0 0,34 2 0,3-5-269,68-5 0,-87 0-349,2 0-1377,-14 2-2818,-22 1 1207</inkml:trace>
</inkml:ink>
</file>

<file path=ppt/ink/ink1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0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6144,'-10'1'2586,"10"3"427,16 6 3016,11 1-2129,-9-6-4687,5-2 1391,1-2 0,-1 0 1,1-2-1,42-7 0,21 1 87,-22 8-813,24-1-2020,-29-4-5066,-45 3 4115</inkml:trace>
</inkml:ink>
</file>

<file path=ppt/ink/ink1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0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9856,'9'0'4864,"20"13"-5760,-21-13 9343,16 3-8319,-5 1 0,18-4 0,-3 0 0,-7-4-384,-2 1 0,3-10-384,-10 6 0,2 2-1408,-6 1 0,-5 4-767,-4 0-1</inkml:trace>
</inkml:ink>
</file>

<file path=ppt/ink/ink1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1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10368,'14'-4'5120,"20"15"-6528,-25-11 9983,25 5-8191,-11-1 128,20 3 0,-11-4 128,10-3-1024,-8 0 128,18 0-1280,-15 0 128,14-7-1664,-4 0 1</inkml:trace>
</inkml:ink>
</file>

<file path=ppt/ink/ink1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3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23 12416,'-43'-23'6143,"57"30"-9470,-14-7 9854,18 9-10879,-4-5 129,-3 8-1281,-2-5 128</inkml:trace>
</inkml:ink>
</file>

<file path=ppt/ink/ink1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1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9472,'0'-1'247,"0"0"0,0 0 0,1 1 0,-1-1 0,0 0 0,1 1 0,-1-1 1,1 0-1,-1 1 0,1-1 0,-1 1 0,1-1 0,0 1 0,-1-1 0,1 1 0,-1-1 0,1 1 1,0 0-1,0-1 0,-1 1 0,1 0 0,0-1 0,0 1 0,-1 0 0,1 0 0,0 0 0,0 0 1,-1 0-1,1 0 0,0 0 0,0 0 0,0 0 0,-1 0 0,1 0 0,0 0 0,0 1 0,0-1 1,4 1 308,-1 0 1,0 0-1,0 0 1,0 0 0,0 1-1,0-1 1,0 1 0,5 3-1,43 36 412,76 74-1,28 23-278,-62-66-622,87 59-3078,-178-129 2355,1 1 0,0-1 0,0 0 0,0 0 0,0-1 0,1 1 0,5 0 0,0-1-2671</inkml:trace>
</inkml:ink>
</file>

<file path=ppt/ink/ink1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1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886 1 9344,'-37'5'4608,"8"18"-6656,24-19 7551,-18 19-4735,3-7 128,-26 32 384,12-18 128,-40 21-1664,17-15 128,-52 33 1024,35-21 0,-24 11-768,21-13 128,8 6-1152,12-17 0,15-8-2176,8-7 129</inkml:trace>
</inkml:ink>
</file>

<file path=ppt/ink/ink1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2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 8576,'15'-16'4224,"17"9"-3072,-23 4 6015,30-3-6911,-7 6 128,33 6 384,-13-3 128,5 4-1024,-14 2 0,12-2-128,-7 0 128,3-1-1408,-8-3 0,3-12-1536,-12 6 129</inkml:trace>
</inkml:ink>
</file>

<file path=ppt/ink/ink1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2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7808,'0'0'3840,"4"3"-2816,-4-3 6143,5 16-6655,-5-3 0,0 17 768,0-7 0,0 61-1536,0-19 0,0 10 896,0-23 0,5-3-640,-1-9 128,5-16-1152,1 0 0,5-12-2048,-7-5 1</inkml:trace>
</inkml:ink>
</file>

<file path=ppt/ink/ink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3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1 149 3456,'1'-1'117,"0"0"0,1-1 1,-1 1-1,1 0 0,-1 0 0,1 0 1,0 0-1,-1 0 0,1 1 0,0-1 1,0 0-1,0 1 0,-1-1 0,1 1 1,0 0-1,0 0 0,0 0 0,0 0 1,0 0-1,0 0 0,-1 0 1,1 0-1,0 1 0,0-1 0,0 1 1,0-1-1,-1 1 0,1 0 0,0 0 1,2 2-1,-2-2-75,0 0 1,0 0-1,1 0 0,-1 0 1,0-1-1,0 1 0,0 0 1,1-1-1,-1 0 1,0 1-1,0-1 0,1 0 1,-1 0-1,0 0 0,1 0 1,-1-1-1,0 1 1,0-1-1,1 1 0,-1-1 1,0 0-1,0 0 0,0 0 1,0 0-1,0 0 1,0 0-1,0-1 0,3-2 1,-2 1 35,0-1 0,0 0 0,-1 0 0,1 0-1,-1 0 1,0 0 0,0 0 0,0 0 0,-1-1 0,0 1 0,1-1 0,-1 1 0,-1-1 0,1 1 0,-1-1 0,0 0 0,0 1 0,0-1 0,-1 0 0,1 1 0,-1-1 0,0 1 0,-1-1-1,1 1 1,-4-9 0,4 12-61,0 0 0,0 0 0,-1 0-1,1-1 1,0 1 0,0 0 0,0 0 0,-1 0-1,1 1 1,-1-1 0,1 0 0,0 1 0,-1-1-1,1 0 1,-1 1 0,0 0 0,1-1-1,-1 1 1,1 0 0,-1 0 0,1 0 0,-1 0-1,0 0 1,1 0 0,-1 0 0,1 0-1,-1 1 1,0-1 0,1 1 0,-1-1 0,1 1-1,0 0 1,-1-1 0,1 1 0,-1 0 0,1 0-1,0 0 1,0 0 0,-1 0 0,1 0-1,-1 2 1,-3 1 7,1 1-1,-1-1 1,1 1 0,0 0-1,0 0 1,0 1-1,1-1 1,-5 10 0,7-12-167,1 0 0,-1 1 0,0-1 0,1 0 1,0 1-1,0-1 0,0 0 0,0 1 1,0-1-1,1 0 0,-1 1 0,1-1 0,0 0 1,0 0-1,3 6 0,-3-5-132,1 2-1133</inkml:trace>
</inkml:ink>
</file>

<file path=ppt/ink/ink1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2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9472,'0'39'4736,"9"4"-3840,-4-36 7039,-2 21-7423,3-8 128,3 26 0,1-14 128,-1 7-1152,0-12 128,5 8-256,1-10 0,8-14-2688,-4 1 128</inkml:trace>
</inkml:ink>
</file>

<file path=ppt/ink/ink1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3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320 142 3840,'10'-1'2435,"-8"0"-1975,0 1 0,0-1 0,-1 1 0,1 0 0,0 0 0,0 0 0,0-1 0,-1 1 0,1 1 0,0-1 0,0 0 0,0 0 0,-1 1 0,1-1-1,0 1 1,-1 0 0,1-1 0,0 1 0,-1 0 0,1 0 0,-1 0 0,1 0 0,-1 0 0,1 0 0,-1 1 0,0-1 0,0 0 0,1 1 0,0 1 0,12 65 409,-10-45 50,1 1 1,1 0-1,9 24 1,-13-43-829,0 0 1,0 0 0,1 0 0,0 0 0,0-1 0,0 1 0,0-1 0,1 0 0,0 0 0,0 0 0,0 0 0,0-1 0,0 1 0,1-1-1,0 0 1,-1 0 0,1-1 0,9 4 0,-10-5-82,0-1 0,0 1 0,0-1 0,0 0 0,1 0 0,-1 0 0,0 0-1,0-1 1,0 0 0,0 0 0,0 0 0,0 0 0,0 0 0,0-1 0,0 0 0,-1 0 0,1 0 0,0 0 0,-1-1-1,6-4 1,-1 0 12,0-1 1,0 0-1,0-1 0,-1 0 0,0 0 0,8-16 0,-5 6 28,0 1 1,-2-1 0,0-1-1,-2 1 1,8-34 0,-13 44-46,0-1 0,0 1 1,0-1-1,-1 1 0,-1-1 1,0 1-1,0-1 0,-1 1 1,0 0-1,0-1 0,-1 1 1,-1 0-1,1 1 0,-8-13 1,11 20-15,-1-1 1,0 0-1,0 1 1,0-1-1,0 0 0,0 1 1,0-1-1,-1 1 1,1-1-1,0 1 1,-1 0-1,1 0 1,-1 0-1,1-1 0,-1 1 1,-2 0-1,4 1 7,-1 1 0,1 0-1,-1 0 1,1 0 0,-1-1-1,1 1 1,-1 0 0,1 0-1,0 0 1,0 0 0,-1 0-1,1 0 1,0 0 0,0 0-1,0 0 1,0 0 0,0 0-1,0 0 1,0 0 0,1-1-1,-1 1 1,0 0 0,0 0-1,1 0 1,-1 0 0,0 0-1,1 0 1,0 1 0,24 109 488,13 133 1,7 40-181,-31-223-222,7 28-59,9 94 0,-28-157 29,0 0 0,-2 0 0,0 0 0,-2 1 0,-1-1-1,-1-1 1,-2 1 0,-9 30 0,10-45 10,1-1 0,-2 0 1,1 0-1,-1-1 0,-1 1 0,0-1 0,0-1 1,-1 1-1,0-1 0,-15 11 0,6-6 77,-1-1-1,0-1 0,-1-1 1,-27 12-1,28-15-95,0-1 0,0-1 0,0 0 1,-1-1-1,1-1 0,-1-1 0,0-1 0,0 0 0,0-2 0,0 0 0,0-1 0,1-1 0,-1 0 1,1-2-1,0 0 0,0-1 0,0-1 0,1 0 0,0-1 0,0-1 0,1-1 0,0-1 0,1 0 1,0 0-1,0-2 0,2 0 0,0 0 0,0-2 0,1 1 0,1-1 0,0-1 0,1 0 1,1-1-1,-13-33 0,16 33-174,1-1 1,0 0-1,2-1 1,-3-34-1,6 44-337,0 1 1,0-1-1,0 1 0,1-1 0,1 1 0,-1 0 0,1-1 0,1 1 1,0 0-1,0 0 0,0 0 0,9-13 0,8-4-3502</inkml:trace>
</inkml:ink>
</file>

<file path=ppt/ink/ink1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4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1 188 5888,'6'12'9382,"20"4"-5456,24-2-2664,-28-12-981,1-1 0,-1 0 0,0-2 0,0-1-1,1 0 1,-1-2 0,-1 0 0,1-2 0,-1 0 0,0-2 0,21-9 0,-37 15-226,0-1 0,0 0 0,0 0 0,0 0 1,0 0-1,0-1 0,-1 0 0,0 0 1,0 0-1,0 0 0,6-10 0,-8 12-43,-1 0 0,1-1-1,-1 1 1,0 0 0,0-1 0,0 1-1,0-1 1,-1 0 0,1 1-1,-1-1 1,1 1 0,-1-1 0,0 0-1,0 0 1,0 1 0,-1-1 0,1 1-1,0-1 1,-1 0 0,0 1-1,0-1 1,0 1 0,0-1 0,0 1-1,0-1 1,0 1 0,-1 0 0,-2-3-1,0 0 15,-1 0-1,1 0 1,-1 0 0,-1 1-1,1 0 1,-1 0-1,1 0 1,-1 1 0,0 0-1,0 0 1,-1 0-1,1 1 1,0 0 0,-1 0-1,0 1 1,1 0-1,-1 0 1,0 0 0,-13 1-1,10 2 11,-1 0-1,1 1 0,0 0 1,1 1-1,-1 0 0,-15 9 1,20-10-17,0 0-1,0 0 1,0 1 0,1 0 0,-1 0 0,1 0 0,0 0 0,0 1 0,0-1 0,1 1 0,0 0-1,0 0 1,-5 11 0,6-8 12,0 1-1,0-1 0,1 0 0,0 0 1,0 1-1,1-1 0,1 1 1,-1-1-1,1 0 0,0 1 0,1-1 1,0 0-1,0 0 0,1 0 1,0 0-1,1 0 0,-1-1 0,1 0 1,1 1-1,0-1 0,9 11 1,-5-7-40,1-1 0,0 0 1,1-1-1,0 0 1,0-1-1,0 0 0,1-1 1,1 0-1,-1 0 1,1-2-1,0 0 0,20 6 1,3-5-1926,0-1 0,66 0-1,-57-5-1393</inkml:trace>
</inkml:ink>
</file>

<file path=ppt/ink/ink1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5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571 766 6912,'2'1'658,"0"0"0,1 0 0,-1 0 1,0 0-1,1 0 0,-1 0 0,1-1 0,-1 1 1,0-1-1,1 0 0,-1 0 0,1 0 0,-1 0 1,4-1-1,35-2 1159,-8-5-1413,0-3-1,0-1 1,-1-1-1,-1-1 1,0-2-1,-1-1 1,-1-2-1,37-29 1,-51 35-266,0 0 0,-1-1 1,0 0-1,-1-1 0,-1-1 1,-1 0-1,0-1 0,-1 0 1,0 0-1,-2-1 1,0 0-1,-1-1 0,0 0 1,-2 0-1,6-39 0,-11 50-139,0 0 0,0 0-1,-1 0 1,0 0 0,-1 0-1,0 0 1,0 0 0,0 1-1,-1-1 1,0 1 0,-1 0-1,1 0 1,-2 0 0,1 0-1,-10-11 1,1 4-81,0 0 0,-1 0 1,0 2-1,-1 0 0,-23-14 0,18 14 9,-1 0 0,0 2 1,-1 1-1,0 0 0,0 2 0,-1 0 0,0 2 0,0 0 0,-1 2 0,1 0 1,-29 1-1,46 2 104,0 0 0,0 0 0,0 0 0,0 0 0,0 1 0,0 0 0,0 0 1,0 1-1,1 0 0,-1 0 0,0 0 0,1 0 0,-1 1 0,1 0 0,0 0 0,0 1 1,0-1-1,1 1 0,-1 0 0,1 1 0,0-1 0,0 1 0,-5 7 0,0 6 123,2 0-1,0 1 1,1 0 0,1 0-1,1 0 1,1 1-1,0 0 1,2-1 0,1 35-1,1-28-12,1-1 0,1 0 0,2 0 0,0-1 0,16 43 0,-13-43-91,86 238 478,-49-144-330,85 274-28,-118-350-138,-1 0 0,-2 1 0,-2 1 0,-2-1 0,-1 1 0,-3 0 0,-5 56 0,2-85 5,-1 1 0,0-1-1,-1 0 1,0 0 0,-1 0 0,-1-1-1,-1 1 1,0-1 0,-1-1 0,0 1-1,-1-2 1,0 1 0,-12 11 0,14-16-20,-1-1 0,0 1 0,0-2 0,0 0 0,-1 0 0,0 0 1,0-1-1,0 0 0,-1-1 0,0 0 0,0 0 0,0-1 1,0-1-1,0 0 0,-1 0 0,1-1 0,-1 0 0,1-1 0,-1 0 1,-18-3-1,8 0-2,1-2 0,1 0 1,-1-2-1,1 0 0,0-1 0,-20-12 0,-136-101-242,79 50-15,78 59-18,2-1-1,-1-1 1,2 0-1,-22-25 1,34 35-3,-1-1-1,1 0 1,0 0 0,0 0 0,1 0 0,0 0 0,0-1 0,0 1-1,-1-7 1,2 9-85,1 0 0,0-1-1,0 1 1,0 0 0,0-1-1,0 1 1,1 0-1,-1 0 1,1 0 0,0-1-1,0 1 1,0 0 0,1 0-1,-1 0 1,1 0 0,3-5-1,13-13-3106</inkml:trace>
</inkml:ink>
</file>

<file path=ppt/ink/ink1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5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8448,'14'-3'4224,"-4"3"-3328,-10 0 6655,24 3-6783,-7-3 0,37 0 256,-8 0 0,20 0-1536,-15 0 128,1 0 128,-10 0 128,-4-3-1536,-10-1 128,-14-5-1664,1 6 129</inkml:trace>
</inkml:ink>
</file>

<file path=ppt/ink/ink1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6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7 306 7168,'-1'1'518,"0"-1"0,1 1 0,-1 0 0,0 0 0,1 0 0,-1 0 1,1 0-1,0 0 0,-1 0 0,1 1 0,0-1 0,-1 0 0,1 0 0,0 0 0,0 0 0,0 0 1,0 0-1,0 1 0,0-1 0,1 1 0,-1 22 3127,0-17-3835,0-1 279,1-1-1,-1 1 0,1-1 0,0 1 1,0-1-1,0 0 0,1 1 1,-1-1-1,2 0 0,-1 0 0,0 0 1,1 0-1,0-1 0,0 1 1,0-1-1,1 1 0,-1-1 0,1 0 1,0-1-1,1 1 0,-1-1 1,0 1-1,1-1 0,0-1 0,0 1 1,6 2-1,8 2 91,0-1-1,1 0 1,0-2 0,0 0 0,31 1-1,-35-4-169,0-1-1,1-1 1,-1-1-1,0 0 1,0-1-1,0-1 1,0-1-1,-1 0 1,0-1-1,0 0 1,0-1-1,-1-1 1,0 0-1,0-1 1,-1-1-1,0 0 1,-1 0-1,12-14 0,-15 14-20,-1 1 0,0-1-1,0-1 1,-2 1 0,1-1-1,-1-1 1,-1 1 0,0-1-1,0 0 1,3-15 0,-6 18 1,-1 0 1,0 0 0,0-1 0,-1 1-1,0 0 1,-1 0 0,0-1 0,0 1 0,-1 0-1,0 0 1,0 0 0,-1 0 0,-1 1-1,-7-16 1,8 18 4,-1 0 0,0 0-1,-1 0 1,1 1 0,-1 0 0,0-1-1,0 1 1,-1 1 0,1-1 0,-1 1-1,0 0 1,-1 1 0,1-1 0,0 1-1,-1 0 1,0 1 0,-7-3-1,4 2 14,-7-3-11,-1 1 1,0 1-1,-1 1 1,1 1 0,0 0-1,-1 1 1,1 1 0,-1 1-1,1 0 1,-1 2 0,1 0-1,0 1 1,0 0-1,0 2 1,1 0 0,0 1-1,0 1 1,-21 13 0,35-19-33,-1 0 0,1 0 1,-1 1-1,1-1 1,0 1-1,0 0 1,0 0-1,0 0 1,0 0-1,1 1 0,-1-1 1,1 1-1,0-1 1,0 1-1,1 0 1,-1 0-1,1 0 1,-1 0-1,1 0 1,1 0-1,-1 0 0,0 0 1,1 6-1,0-8 8,1-1 0,0 1 0,-1 0 0,1 0 0,0-1 0,0 1 0,0 0 0,0-1 0,0 1 0,0-1 0,0 1-1,1-1 1,-1 0 0,1 1 0,-1-1 0,1 0 0,-1 0 0,1 0 0,-1 0 0,1 0 0,2 0 0,47 13-328,-35-11 199,21 3-32,0-2 1,0-2 0,64-4 0,-50 0 372,65 6 1,-112-3-108,-1-1 0,1 0-1,-1 1 1,1 0 0,-1 0 0,1 0 0,-1 0 0,1 0 0,-1 1 0,0 0 0,6 3 0,-7-3 27,-1 0 0,1 0 0,-1 0 0,0 0 0,1 0 0,-1 0 1,0 0-1,0 1 0,0-1 0,0 0 0,-1 1 0,1-1 0,-1 1 0,1-1 0,-1 1 1,0-1-1,0 1 0,0 2 0,-1 8 196,1 1 0,1 0 0,0-1 0,1 1 0,1-1 0,0 0 0,7 18 0,-8-26-302,1 0 1,-1 0-1,1 0 1,1-1-1,-1 1 1,1-1 0,0 0-1,0 0 1,0 0-1,0-1 1,1 1-1,-1-1 1,1 0-1,0 0 1,0-1 0,0 1-1,0-1 1,0 0-1,1-1 1,-1 1-1,9 0 1,25 3-3018,62-1 1,-56-4-460</inkml:trace>
</inkml:ink>
</file>

<file path=ppt/ink/ink1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6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6912,'2'-1'652,"0"-1"1,1 1 0,-1 0-1,0 1 1,1-1 0,-1 0-1,1 1 1,-1-1 0,1 1-1,-1 0 1,1 0 0,-1 0-1,4 1 1,3-2 54,-1 1 0,1-1 0,-1-1 0,14-3-1,-3-2-363,0 0-1,1 2 1,-1 0 0,36-3-1,86-2 1298,-94 8-811,28 0 365,-71 4-493,-16 3-351,-15 3-99,4-2-86,0 2 0,1 0 0,0 1 0,0 1 0,1 1 0,0 1 0,1 1 0,-23 18 0,35-25-107,1 0 0,0 1 0,0-1 0,0 1-1,1 1 1,0-1 0,1 1 0,-1 0 0,2 1 0,-1-1-1,1 1 1,0 0 0,1 0 0,0 0 0,0 0 0,1 1-1,0-1 1,1 1 0,0-1 0,1 1 0,0-1 0,1 12-1,0-17-50,1 0-1,-1 0 0,1-1 1,0 1-1,0 0 1,0-1-1,0 0 0,1 1 1,0-1-1,-1 0 0,1-1 1,0 1-1,0 0 0,1-1 1,-1 1-1,0-1 0,1 0 1,0 0-1,-1-1 0,6 3 1,11 3-191,1 0 0,29 7 0,-41-12 69,17 3-549,0 0 0,0-2 0,0-1 0,36-1 0,46-13-4314,-54 3 1372</inkml:trace>
</inkml:ink>
</file>

<file path=ppt/ink/ink1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7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30 157 8576,'0'1'667,"1"0"-1,-1 0 1,0 0 0,0 0 0,0 0 0,1 0 0,-1 0 0,1 0 0,-1 0-1,1 0 1,-1 0 0,1 0 0,-1 0 0,1-1 0,0 1 0,-1 0 0,1 0-1,1 0 1,21 12 2146,31-2-2254,-38-10-469,0-1 0,1-1 0,-1 0 0,0-1-1,0-1 1,-1-1 0,1 0 0,0-1 0,-1 0 0,0-1 0,-1-1 0,1 0 0,19-15 0,-32 20-85,0-1 0,0 1 1,0-1-1,0 1 0,-1-1 1,1 0-1,-1 0 0,0 0 1,0 0-1,0 0 0,0 0 1,0 0-1,-1-1 0,1 1 1,-1 0-1,0 0 0,0 0 1,0-1-1,0 1 0,-1 0 1,1 0-1,-1 0 0,0 0 1,0-1-1,0 1 0,0 0 1,-1 1-1,1-1 0,-1 0 1,0 0-1,0 1 0,0-1 1,0 1-1,0-1 0,0 1 1,-1 0-1,1 0 0,-1 0 1,1 0-1,-1 0 0,0 1 1,0-1-1,-5-1 0,-3 0 37,-1 0 0,1 1 0,-1 0 0,0 1 1,0 0-1,1 1 0,-1 0 0,0 1 0,0 0 0,1 1 0,-1 1 0,1-1 0,-20 9 0,22-7 33,0 0 0,0 0 1,1 1-1,0 0 0,0 0 0,0 1 0,1 0 0,-1 0 0,2 1 0,-1 0 1,1 0-1,0 1 0,0-1 0,1 1 0,0 1 0,0-1 0,-5 16 0,7-15 19,1-1 0,0 1 0,0 0 0,1-1 0,0 1 0,1 0 0,0 0 0,0 0 0,1 0 0,0-1 0,0 1 0,1 0 0,4 9 0,-1-4 8,1 0-1,0-1 1,1 0-1,0-1 1,1 0 0,16 19-1,-14-19-229,2-1 0,0 1-1,0-2 1,1 0 0,0 0 0,1-1 0,0-1-1,1-1 1,-1 0 0,1 0 0,1-2 0,-1 1-1,19 2 1,-10-3-1103,1-2-1,-1 0 0,0-2 1,1-1-1,-1-1 1,1 0-1,40-10 0,5-4-2607</inkml:trace>
</inkml:ink>
</file>

<file path=ppt/ink/ink1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3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20 7424,'0'-20'3712,"-5"35"-2432,5-10 3711,0 18-4223,0-7 128,0 14 128,0-1 128,14 1-1536,-5-2 0,10-1 896,-4-7 0,17 8-1024,1-12 0,-1-5-2176,-3-2 1</inkml:trace>
</inkml:ink>
</file>

<file path=ppt/ink/ink1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3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10496,'-41'12'5248,"35"15"-9088,6-24 8447,6 6-6142,-3 2-1,3 1-2560,-3-4 128</inkml:trace>
</inkml:ink>
</file>

<file path=ppt/ink/ink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3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84 2432,'0'-1'49,"0"1"-1,0 0 1,0 0 0,0-1 0,0 1 0,0 0-1,0 0 1,0-1 0,0 1 0,0 0 0,0-1-1,0 1 1,0 0 0,0 0 0,0-1-1,0 1 1,0 0 0,1 0 0,-1-1 0,0 1-1,0 0 1,0 0 0,0 0 0,1-1 0,-1 1-1,0 0 1,0 0 0,0 0 0,1 0-1,-1-1 1,0 1 0,0 0 0,1 0 0,-1 0-1,0 0 1,0 0 0,1 0 0,12 5 2079,14 24-116,35 87-134,51 129-1,-106-212-1257,-7-32-605,1-1-1,-1 1 1,0-1 0,0 1-1,0 0 1,0-1-1,0 1 1,0-1 0,0 1-1,-1-1 1,1 1-1,0 0 1,0-1 0,0 1-1,0-1 1,-1 1-1,1-1 1,0 1 0,-1-1-1,1 1 1,0-1 0,-1 0-1,1 1 1,-1-1-1,1 1 1,0-1 0,-1 0-1,1 1 1,-1-1-1,1 0 1,-1 1 0,1-1-1,-1 0 1,0 0-1,1 0 1,-1 1 0,1-1-1,-1 0 1,1 0 0,-1 0-1,0 0 1,1 0-1,-1 0 1,1 0 0,-1 0-1,1 0 1,-1-1-1,1 1 1,-1 0 0,0 0-1,-1-1-1,1 0 0,-1 0 0,1 0 0,-1 0 0,1 0 0,0 0 0,-1 0 1,1 0-1,0 0 0,0-1 0,0 1 0,0 0 0,0-1 0,0 1 0,0-1 0,0 1 0,1-1 0,-1 1 0,1-1 0,-1-2 0,-8-40 43,7 31-2,-1-7-74,1 0-1,1 0 0,0 0 1,2 0-1,0-1 1,1 1-1,1 0 0,10-35 1,-8 42-9,-1 1 0,2 0 0,0 0 0,0 0 0,1 1 1,0 0-1,1 0 0,0 0 0,1 1 0,0 1 0,1-1 0,0 2 0,0-1 0,17-9 1,-15 11-15,0 0 0,0 1 1,0 0-1,1 1 0,0 0 1,0 1-1,19-3 0,-27 6 48,1 1-1,0-1 0,0 1 0,0 1 1,0-1-1,-1 1 0,1 0 0,0 0 1,-1 0-1,1 1 0,-1 0 0,1 0 1,-1 0-1,0 1 0,0 0 1,0 0-1,0 0 0,0 1 0,8 7 1,5 9 88,-1 0 1,0 1 0,-2 1 0,0 0 0,-2 2 0,0-1 0,-2 1 0,0 1-1,-2 0 1,-1 0 0,-1 1 0,-1 0 0,-1 0 0,2 38 0,-7-60-73,0 0 1,-1 0-1,1 0 1,-1 0-1,0 0 1,0 0-1,0 0 1,-1 0-1,0 0 0,1-1 1,-1 1-1,0-1 1,-1 1-1,-2 2 1,4-5-16,0 0 1,1 0-1,-1 0 0,0 0 0,0-1 1,0 1-1,-1 0 0,1-1 1,0 1-1,0-1 0,0 1 1,0-1-1,0 0 0,-1 0 0,1 1 1,0-1-1,0 0 0,-1 0 1,1 0-1,0 0 0,0 0 1,0 0-1,-1 0 0,1-1 1,0 1-1,0 0 0,0-1 0,-1 1 1,1-1-1,0 1 0,0-1 1,0 0-1,0 1 0,0-1 1,0 0-1,0 0 0,0 0 0,0 0 1,1 0-1,-1 0 0,0 0 1,1 0-1,-1 0 0,0 0 1,1 0-1,-1-1 0,-3-5-4,1 0 0,0 0-1,0 0 1,1 0 0,0 0-1,0-1 1,1 1 0,0-1-1,0 1 1,0-1 0,1 1-1,1-1 1,-1 1 0,4-15-1,-1 1-7,2 0 0,1 1-1,15-37 1,-15 42-17,2 1-1,0-1 0,1 1 1,0 1-1,1-1 1,1 2-1,0-1 0,1 2 1,0-1-1,0 2 1,1-1-1,1 2 0,26-15 1,-30 19 9,0 1 0,1-1 1,0 2-1,0-1 0,0 2 0,0-1 1,1 2-1,-1-1 0,1 2 1,-1-1-1,1 2 0,-1-1 0,1 2 1,-1-1-1,0 2 0,0-1 0,0 2 1,0-1-1,0 1 0,15 9 1,-7-3 28,1 2 0,-2 0 0,1 1 0,18 18 0,-28-22 27,-1 0-1,0 0 1,-1 0-1,0 1 1,0 0-1,-1 0 1,-1 1-1,0 0 1,8 22-1,6 32 198,-3 2 0,-2 0 0,-3 0 0,1 83 0,-17-103-94,-3-24-495,7-23 302,1 0 0,0 1-1,-1-1 1,1 1 0,0-1 0,-1 0-1,1 1 1,0-1 0,-1 0 0,1 1-1,-1-1 1,1 0 0,-1 1-1,1-1 1,-1 0 0,1 0 0,-1 0-1,1 0 1,-1 0 0,1 1 0,-1-1-1,1 0 1,-1 0 0,1 0-1,-1 0 1,1 0 0,-1 0 0,1-1-1,-1 1 1,1 0 0,-2 0 0,2-2-271,-1 0 0,0 0 0,0 1 0,0-1 0,1 0 0,-1 0 0,1 0 0,0 0 0,-1 0 0,1 0 0,0 0 0,0 0 0,0 0 0,1-4 0,-1-1-464,-5-13-1265</inkml:trace>
</inkml:ink>
</file>

<file path=ppt/ink/ink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5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1 106 2816,'8'71'3672,"2"2"-3419,-5 8-156,-3-39 152,1-1 1,3 1-1,1-1 1,12 41-1,-19-81-231,1 1-1,-1-1 1,0 1 0,1-1 0,-1 0-1,1 1 1,-1-1 0,1 1-1,0-1 1,0 0 0,-1 1-1,1-1 1,0 0 0,0 0-1,0 0 1,1 0 0,-1 0 0,0 0-1,0 0 1,0 0 0,1 0-1,-1-1 1,1 1 0,-1 0-1,0-1 1,1 1 0,-1-1-1,3 1 1,-2-2-9,-1 0 0,1 1 1,-1-1-1,0 0 0,0 0 0,1 0 0,-1 0 0,0 0 0,0-1 0,0 1 0,0 0 0,0 0 1,0-1-1,-1 1 0,1-1 0,0 1 0,-1 0 0,1-1 0,-1 1 0,1-1 0,-1 0 0,0 1 1,0-1-1,0 1 0,0-1 0,0 1 0,0-4 0,-2-137 204,-1 88-140,6-74-1,-1 112-82,0 0 0,1 0 0,1 1-1,0-1 1,1 1 0,0 0 0,2 0 0,-1 1-1,11-16 1,-12 23 13,1 1 1,-1 0-1,1 0 1,0 0-1,1 1 0,0 0 1,-1 0-1,1 0 1,1 1-1,-1 0 0,1 1 1,0 0-1,-1 0 1,1 0-1,1 1 1,-1 0-1,0 1 0,0 0 1,14 0-1,-4 0 44,0 1 0,0 2 0,0 0 0,0 0 0,-1 2 0,1 0 0,-1 1 0,23 10 0,-28-9-10,-1 1-1,1 0 1,-1 1 0,-1 0 0,1 1 0,-1 1 0,-1-1 0,0 1 0,0 1 0,-1 0-1,0 0 1,-1 0 0,-1 1 0,0 0 0,8 20 0,-4-5 28,-2-1 0,0 1 0,-2 0 0,-1 1 0,-1-1 0,0 46 0,-5-54 61,-3-23 42,1-36 7,5 12-236,2 0 0,1 1-1,1-1 1,2 1 0,0 1-1,2-1 1,21-41 0,-24 58 34,0 1 0,0 0-1,1 1 1,0-1 0,1 2 0,0-1 0,0 1 0,0 0 0,1 1 0,0 0 0,0 1 0,21-8 0,-23 10 12,0 0-1,0 1 1,-1-1 0,1 2 0,0-1 0,0 1 0,1 1-1,-1-1 1,0 2 0,0-1 0,0 1 0,0 0 0,0 0-1,0 1 1,0 0 0,0 1 0,-1 0 0,15 7 0,-6 2 68,0 0-1,-1 1 1,-1 1 0,0 0 0,-1 1 0,0 1 0,-2 0-1,0 1 1,0 0 0,14 33 0,-9-11 82,-2 0 1,-1 0-1,-2 2 1,7 46-1,-15-63-15,0-1 0,-1 1 0,-2 0 0,-1 0 0,0 0 0,-2-1 0,-8 36 0,8-45-665,5-11-728,13-25-1282,-2-8 1126</inkml:trace>
</inkml:ink>
</file>

<file path=ppt/ink/ink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4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1 743 2944,'42'-31'4864,"81"-66"-3253,135-137 1,-251 226-1529,12-11 3,-1 0-1,-1-2 0,0 0 1,-2-2-1,-1 1 0,0-2 1,-2 1-1,-1-2 0,-1 0 1,12-43-1,-17 20 26,-5 47-111,0-1-1,0 1 1,0 0 0,0 0 0,0-1 0,0 1 0,0 0 0,0 0 0,0-1-1,-1 1 1,1 0 0,0 0 0,-1 0 0,1-1 0,-1 1 0,0 0 0,1 0 0,-1 0-1,0 0 1,1 0 0,-1 0 0,0 0 0,0 0 0,0 1 0,0-1 0,0 0-1,0 0 1,0 1 0,0-1 0,0 0 0,0 1 0,-1-1 0,0 1 0,0 0-11,1 0 1,0 0 0,0 1 0,0-1 0,0 1 0,0-1 0,-1 1 0,1-1-1,0 1 1,0 0 0,0-1 0,1 1 0,-1 0 0,0 0 0,0 0 0,0 0-1,0 0 1,1 0 0,-1 0 0,1 0 0,-2 1 0,-10 27-30,9-21 25,-4 9-2,1 1 0,1-1 1,1 1-1,0 1 0,2-1 0,-2 34 0,13 113-95,-5-132 108,22 172 42,-11-110 17,3 135 1,-17-225-43,-1-1 1,0 1-1,0-1 1,-1 1 0,0-1-1,1 0 1,-1 1-1,-1-1 1,1 0-1,-1 0 1,1 0-1,-1 0 1,0 0-1,-1 0 1,1 0-1,-1-1 1,-5 6-1,4-6-7,0 0-1,0-1 0,0 0 1,-1 0-1,0 0 1,1 0-1,-1-1 1,0 1-1,1-1 1,-1-1-1,0 1 1,0-1-1,0 0 0,0 0 1,0 0-1,0 0 1,-8-3-1,-50-10-175,1-4-1,-96-37 0,299 42 342,-30 5 213,0 5 0,161 18 0,-259-13-1787,-23-5-1439,-17-9 1178</inkml:trace>
</inkml:ink>
</file>

<file path=ppt/ink/ink1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4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450 104 5376,'2'-10'1224,"7"-35"894,-13 18 3542,2 25-5461,1 0 1,-1 0-1,1 1 0,-1-1 0,0 1 0,0-1 1,0 1-1,0 0 0,0 0 0,0 0 0,0 0 1,0 0-1,0 0 0,-1 1 0,1-1 0,0 0 1,-1 1-1,1 0 0,0 0 0,-1 0 0,1 0 0,-4 0 1,-59 9 425,49-6-776,-7 2 624,0 0 1,1 2-1,-1 0 0,1 2 0,1 0 0,-1 2 1,2 0-1,-1 1 0,-19 16 0,32-21-316,0 0 0,0 1 0,1-1 0,0 1 0,0 1 0,1-1 0,0 1 0,1 0 0,-9 20 0,11-22-99,1 1-1,0 0 1,0-1 0,1 1-1,0 0 1,1 0 0,0 0 0,0 0-1,0 0 1,1 0 0,0-1 0,1 1-1,0 0 1,5 14 0,-1-7-32,0-1-1,1 0 1,1 0-1,0-1 1,1 0 0,1-1-1,0 1 1,0-2 0,1 1-1,1-2 1,-1 1 0,2-2-1,0 0 1,0 0 0,0-1-1,1-1 1,0 0 0,1-1-1,-1 0 1,23 5-1,-11-5 7,1-2 0,-1 0-1,1-2 1,0-1-1,0 0 1,0-3-1,0 0 1,0-1-1,-1-2 1,0-1 0,35-12-1,-33 9-31,-15 6 0,0-1 0,0-1 0,0 0 0,-1 0 0,0-2 0,0 1 0,16-13 0,-21 7 0,-6 15-4,0-1 1,0 1-1,0-1 0,0 1 0,0-1 1,0 0-1,1 1 0,-1-1 0,1 0 1,-1 0-1,1 0 0,0 0 0,0 0 0,0-1 1,0 1-1,4 2 0,40 31-60,-34-27 68,1 0 1,0-2-1,0 1 0,1-2 0,0 0 0,0 0 0,0-2 1,0 0-1,1 0 0,-1-1 0,1-1 0,0 0 1,26-3-1,-13-1 9,-1-2 0,1 0 0,-1-2 0,0-1 0,0-2 0,28-13 0,-44 18-7,0 0 1,-1-1 0,1 0-1,-2-1 1,1 0 0,-1-1 0,0 0-1,0 0 1,-1 0 0,0-1 0,-1-1-1,0 1 1,0-1 0,-1-1 0,0 1-1,-1-1 1,0 0 0,5-18-1,-9 23-7,1 1 0,-1 0 0,0-1 0,-1 1 0,0-1 0,0 1 0,0-1 0,0 1 0,-1-1 0,0 1 0,0 0 0,0-1 0,-1 1 0,1 0 0,-1 0 0,-1 0 0,1 0 0,-1 0 0,0 1 0,-5-8 0,5 7 1,-3-3-7,1 0 0,-2 0 0,1 1 0,-1-1 0,0 1 0,-1 1-1,1-1 1,-1 1 0,-1 1 0,1 0 0,-1 0 0,-18-7 0,12 5-7,-5-2 11,0 1 0,0 1 0,-1 0 1,0 2-1,0 1 0,-1 0 1,-26 0-1,44 4 3,-20-3-5,1 1-1,-1 1 1,1 1 0,-1 2-1,1 0 1,-1 1 0,1 2 0,0 0-1,0 1 1,1 2 0,-23 10-1,41-17-37,-1 1 1,1 0-1,0 1 0,0-1 1,1 1-1,-1-1 0,0 1 1,1 0-1,0 0 0,-1 1 1,1-1-1,1 1 0,-1 0 0,0-1 1,1 1-1,0 0 0,0 1 1,0-1-1,0 0 0,1 0 1,0 1-1,-1 6 0,1-4-179,2 0-1,-1 0 1,1 0-1,0 0 1,0 0 0,1-1-1,0 1 1,1 0-1,-1-1 1,1 1 0,0-1-1,1 0 1,7 11-1,40 42-2891,17 3-236</inkml:trace>
</inkml:ink>
</file>

<file path=ppt/ink/ink1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4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60 199 4608,'-4'-6'4996,"5"18"1623,1 4-2872,-2-1-3899,-2 23 1216,3 61 0,1-26 691,-4-71-1468,-3-8-177,-4-9-59,1-1-93,1 0 0,0 0 0,1-1 0,-6-25 0,11 32 16,0-1 0,0 1 0,1-1 0,0 1 0,1 0 0,0-1 0,1 1 0,0 0 0,3-11 0,-1 8 8,0-1 0,1 1 1,1 0-1,0 0 0,1 1 0,0 0 0,1 0 0,10-12 0,-11 17 52,0 0 0,0 0-1,1 1 1,-1 0 0,2 1-1,-1-1 1,1 2 0,-1-1 0,1 1-1,0 0 1,1 1 0,13-3 0,-4 2 84,0 2 0,1 0 1,-1 1-1,1 1 0,0 1 1,-1 0-1,1 2 0,-1 0 1,0 1-1,0 1 0,0 1 0,-1 1 1,1 0-1,-2 1 0,1 1 1,-1 1-1,-1 1 0,1 0 1,15 15-1,-20-16-97,0 0 1,-1 1-1,-1 0 1,1 1-1,-2 1 0,0-1 1,0 1-1,-1 1 1,-1-1-1,0 1 0,-1 1 1,-1-1-1,0 1 1,-1 0-1,0 0 0,-1 1 1,-1-1-1,-1 1 1,0-1-1,-1 1 0,0-1 1,-2 1-1,1-1 0,-7 23 1,3-14-1410,5-15-2579,0-15 511</inkml:trace>
</inkml:ink>
</file>

<file path=ppt/ink/ink1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5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5504,'2'-2'467,"-1"-1"0,1 0-1,0 1 1,0 0 0,0-1 0,0 1 0,0 0 0,1 0 0,-1 0 0,1 0 0,-1 0-1,1 1 1,0-1 0,-1 1 0,1 0 0,5-2 0,-7 3-237,1 0 0,-1-1 0,1 1-1,0 0 1,-1 1 0,1-1 0,-1 0 0,1 0 0,-1 1 0,1-1 0,-1 0-1,1 1 1,-1 0 0,0-1 0,1 1 0,-1 0 0,0 0 0,1 0 0,-1 0 0,0 0-1,0 0 1,0 0 0,0 0 0,0 0 0,0 0 0,0 1 0,0-1 0,0 0-1,-1 1 1,1-1 0,0 1 0,-1-1 0,1 1 0,-1-1 0,1 4 0,6 23 148,-1 2-1,-1-1 1,-2 1 0,0 57 0,-19 126 2298,8-151-2333,-13 167 588,19-194-810,2 0-1,2 0 1,1-1 0,11 52-1,-11-73-154,1 0-1,0 0 1,1 0 0,1 0 0,-1-1-1,2 0 1,0 0 0,0-1-1,1 0 1,1 0 0,16 16-1,-19-22-203,0 0-1,1-1 1,-1 0 0,1 0-1,0 0 1,0-1-1,1 0 1,-1 0 0,0-1-1,1 0 1,0 0-1,0-1 1,-1 0 0,1 0-1,0-1 1,0 0-1,0-1 1,0 1-1,-1-1 1,15-4 0,37-16-3026,-6-12-213</inkml:trace>
</inkml:ink>
</file>

<file path=ppt/ink/ink1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5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56 6144,'-5'3'3072,"33"-10"-1280,-5-2 3200,25 2-4097,13 7 129,15 0 384,13-3 0,0 3-1920,0 0 0,5 0 640,-3-4 0,-8-12-2432,-12 13 129,-14-6-513,-16 9 128</inkml:trace>
</inkml:ink>
</file>

<file path=ppt/ink/ink1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6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23 454 9856,'-19'52'4864,"15"42"-6656,13-74 9855,0 6-7935,10 6 0,10-5-384,-1 5 128,1-16-2432,3-9 1</inkml:trace>
  <inkml:trace contextRef="#ctx0" brushRef="#br0" timeOffset="1">155 51 13056,'-14'-40'6527,"70"33"-9599,-36 4 11264,-2 3-14336,-9 0 1</inkml:trace>
</inkml:ink>
</file>

<file path=ppt/ink/ink1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7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2688,'7'2'8036,"-4"12"-4594,-3 34-3529,0-14 770,22 285 3616,6 257-3435,-28-488-5941,0-83 2517</inkml:trace>
</inkml:ink>
</file>

<file path=ppt/ink/ink1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8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2 257 5632,'-1'-3'197,"1"0"-1,0 0 1,0 0 0,0 0-1,0 0 1,0 0 0,1 0-1,-1 0 1,1 1 0,0-1-1,0 0 1,0 0 0,0 0-1,0 1 1,1-1 0,2-4-1,1 1 252,0 1-1,0-1 0,1 1 0,-1 0 0,1 0 0,10-6 0,9-4 865,1 2-1,42-17 1,-62 27-1224,55-20 601,0 2 0,97-20 0,-130 36-387,1 1-1,1 1 1,-1 1-1,0 2 1,0 1-1,1 1 1,55 12-1,-70-10-188,0 1-1,-1 1 0,0 1 0,0 0 0,0 0 1,-1 1-1,0 1 0,0 1 0,11 11 0,-19-17-78,0 0-1,0 1 0,-1 0 0,1 0 1,-1 0-1,-1 0 0,1 1 0,-1 0 1,0 0-1,0 0 0,-1 0 0,1 0 1,-1 0-1,-1 0 0,1 1 0,-1-1 1,0 1-1,-1-1 0,1 1 0,-1 0 1,-1-1-1,1 1 0,-3 11 0,-3-3 33,0 0 0,-1 0 0,-1 0 0,0-1 1,0-1-1,-2 1 0,0-2 0,0 1 0,-13 11 0,4-6 37,0-1 0,-2-1 0,1-1 1,-2 0-1,-23 11 0,28-17-23,-2-1 0,1-1-1,-1-1 1,1 0 0,-2-1 0,1-1-1,-26 1 1,35-4-243,0 0 0,0-2 0,1 1 0,-1-1 0,0 0 0,1-1 0,-1 0 0,1-1 0,-1 0 0,1 0 0,0-1 0,0 0 0,1-1 0,-1 0 0,1 0 0,-13-12 0,2-6-2568,8-5-340</inkml:trace>
</inkml:ink>
</file>

<file path=ppt/ink/ink1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8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68 356 7424,'-1'0'325,"0"1"-1,0-1 1,0 0 0,0 1 0,0-1 0,0 1-1,0-1 1,0 1 0,0 0 0,0-1 0,0 1-1,1 0 1,-1-1 0,0 1 0,0 0 0,1 0-1,-1 0 1,0 0 0,1 0 0,-1 0 0,1 0-1,0 0 1,-1 0 0,1 0 0,0 0 0,-1 0-1,1 1 1,0 2 66,0-1 1,0 0-1,0 1 0,1-1 0,-1 0 0,1 1 0,0-1 0,0 0 0,2 4 1,2 3 0,-1 0 0,2-1 0,-1 0 1,2 0-1,7 9 0,-5-8-301,0-1-1,1 0 0,0-1 1,1 0-1,0 0 1,0-1-1,1-1 0,0 0 1,23 9-1,-16-10 133,1-1-1,0 0 1,-1-2 0,1 0 0,38-2-1,-38 0-163,0-1 0,0-1 0,0-1 0,-1-1 0,1-1-1,-1 0 1,22-10 0,-34 11-60,0 1 0,0-1 0,0 0 0,-1 0 0,0-1 0,0 0 0,0 0 0,-1 0 0,1-1 0,-1 1 0,-1-1 0,1-1 0,-1 1 0,0-1 0,0 1-1,-1-1 1,0 0 0,0-1 0,-1 1 0,0 0 0,2-13 0,-2 6 1,-1 1 0,0 0-1,-1-1 1,-1 1 0,0-1-1,-1 1 1,0 0 0,-1 0-1,-1 0 1,0 0 0,-1 1-1,0-1 1,-9-15 0,5 13 1,-1 0 0,-1 1 0,0 0 0,-1 0 0,0 1 1,-1 1-1,-1 0 0,0 1 0,-23-15 0,20 17 3,1 0 0,-1 1 0,0 0 0,-1 2 0,1 0 0,-1 1 0,-1 0 0,1 2 0,-22-2 0,26 4 2,0 1 1,-1 1-1,1 0 0,0 1 0,0 0 0,0 1 1,0 0-1,1 2 0,-1-1 0,1 2 1,0-1-1,-18 13 0,24-14-18,0 1 0,0 0 0,0 1 0,1-1 0,0 1 0,0 1-1,1-1 1,0 1 0,0 0 0,0 0 0,1 0 0,0 1 0,0 0 0,1-1 0,0 1 0,-3 15-1,5-15-135,0-1-1,0 1 1,1-1-1,0 1 0,1-1 1,0 0-1,0 1 0,0-1 1,1 0-1,0 1 0,1-1 1,-1 0-1,1-1 0,1 1 1,-1 0-1,1-1 1,0 0-1,1 0 0,7 8 1,0-2-605,1 0 0,0-1 0,1-1 1,0 0-1,1-1 0,30 14 0,41 16-2446</inkml:trace>
</inkml:ink>
</file>

<file path=ppt/ink/ink1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9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1 227 5888,'-1'-1'133,"1"0"1,0 0-1,0 1 1,0-1-1,0 0 0,0 0 1,1 1-1,-1-1 1,0 0-1,0 0 1,0 0-1,1 1 1,-1-1-1,0 0 0,1 1 1,-1-1-1,0 0 1,1 1-1,-1-1 1,1 0-1,-1 1 0,1-1 1,0 1-1,-1-1 1,1 1-1,-1-1 1,1 1-1,0 0 1,0-1-1,-1 1 0,1 0 1,0-1-1,-1 1 1,1 0-1,0 0 1,0 0-1,0 0 0,-1-1 1,1 1-1,0 0 1,0 1-1,-1-1 1,2 0-1,1 1 324,-1 1 0,0 0 0,1-1 0,-1 1 0,0 0 0,0 0 0,0 1 0,0-1 0,-1 0 0,1 1 0,-1-1 0,1 1 0,-1-1 0,0 1 0,1 3 0,6 21-93,-2-1-1,-1 2 1,-1-1-1,-2 0 0,0 1 1,-4 35-1,2-36 293,0 85 1499,-4-228-2001,3-68-308,3 150 120,-1 9 2,1-1 0,0 1 1,2 0-1,2 1 0,9-31 1,-13 49 35,1 1 0,-1-1 1,1 1-1,0-1 0,1 1 1,-1 0-1,1 0 0,0 1 1,1-1-1,-1 1 1,1 0-1,0 0 0,0 0 1,0 1-1,0-1 0,0 1 1,1 1-1,0-1 0,-1 1 1,1 0-1,0 0 0,0 0 1,0 1-1,0 0 1,0 1-1,11-1 0,-4 1 27,-1 1-1,0 0 0,0 0 0,0 1 1,0 1-1,0 0 0,-1 1 1,1 0-1,-1 1 0,0 0 1,0 1-1,-1 0 0,0 0 0,12 11 1,2 3 57,-2 1 0,0 1 1,-2 2-1,26 35 0,-38-48-76,0 0-1,-1 1 1,0-1-1,-1 2 1,0-1 0,-1 1-1,0 0 1,-1 0-1,-1 0 1,0 0-1,0 1 1,-2-1-1,0 1 1,0 0 0,-1-1-1,-1 1 1,0 0-1,-1-1 1,0 1-1,-1-1 1,-1 0-1,0 0 1,-6 13 0,5-14-278,4-8-48,0 1 0,-1-1-1,0 0 1,0 0 0,0 0 0,-1 0 0,1 0-1,-6 6 1,8-10 218,-1 0 0,1 1 0,0-1 0,0 0 0,0 0 0,0 0 0,-1 0-1,1 0 1,0 0 0,0 0 0,0 1 0,-1-1 0,1 0 0,0 0 0,0 0 0,0 0-1,-1 0 1,1 0 0,0 0 0,0 0 0,0 0 0,-1 0 0,1 0 0,0 0 0,0 0-1,0 0 1,-1-1 0,1 1 0,0 0 0,0 0 0,0 0 0,-1 0 0,1 0 0,0 0 0,0 0-1,0-1 1,0 1 0,0 0 0,-1 0 0,1 0 0,0 0 0,0-1 0,0 1 0,0 0-1,0 0 1,0 0 0,0 0 0,-1-1 0,1 1-443,4-1-2660</inkml:trace>
</inkml:ink>
</file>

<file path=ppt/ink/ink1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9.7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1 427 8192,'100'-8'8238,"-1"-14"-4543,91-43-2914,-172 57-568,0 1-1,0-2 1,-1 0-1,26-20 1,-37 24-190,1 0 0,-1 0 0,-1-1 0,1 1 1,-1-2-1,0 1 0,0 0 0,-1-1 0,1 0 0,-2 0 0,1 0 0,-1-1 1,4-14-1,-6 19-29,0-1 0,-1 0 0,1 0 1,-1 1-1,0-1 0,0 0 0,-1 0 1,1 1-1,-1-1 0,0 0 0,0 1 0,0-1 1,0 1-1,-1-1 0,1 1 0,-1-1 1,-2-2-1,0 0 1,-1 0 0,1 1 0,-1 0-1,0 0 1,-1 0 0,1 1 0,-1 0 0,-10-6 0,1 2 26,-1 1 1,0 0-1,0 1 1,-1 1-1,0 1 0,-28-5 1,25 8 71,0 0 0,-1 1 0,1 1 0,-1 0 0,1 2 0,0 0 0,0 2 0,0 0-1,1 1 1,-22 10 0,33-13-19,2 0 0,-1 1-1,0 0 1,1 0 0,-1 0-1,1 1 1,0-1 0,1 2-1,-1-1 1,1 0 0,0 1-1,0 0 1,1 0 0,0 1 0,0-1-1,0 1 1,1 0 0,0 0-1,0 0 1,1 0 0,0 1-1,0-1 1,1 1 0,0-1-1,0 1 1,1 0 0,0-1-1,0 1 1,0-1 0,3 9-1,-1-9-20,0 1 0,0-1 0,1 0 0,0 0 0,1 0-1,-1 0 1,1 0 0,1-1 0,-1 1 0,1-1 0,0-1 0,1 1-1,-1-1 1,8 6 0,11 7 27,1 0 1,33 16-1,-40-23-68,8 3-211,1-1 0,0-1 0,1-1 0,1-1 1,40 7-1,-49-13-1103,1-1 0,0-1 1,0-1-1,40-2 0,-31-5-2025</inkml:trace>
</inkml:ink>
</file>

<file path=ppt/ink/ink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5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3712,'4'0'1792,"44"13"-896,-34-13 1792,15 3-2688,17-3 128,20 0 0,10 4 128,-10-4-384,23-7 128,-6 0 0,-6-6 128,-8 6-896,-12-5 128,-9 8-512,-16-1 0</inkml:trace>
</inkml:ink>
</file>

<file path=ppt/ink/ink1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0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0 151 7680,'3'-4'2923,"3"13"836,3 24 3510,-8-7-6830,0-1 0,2 1 0,1-1 0,0 0 0,2 0-1,13 34 1,-13-44-104,-2-7-267,-1 0 1,0 0 0,0 1 0,-1-1 0,0 0 0,0 1 0,-1 0 0,0-1 0,-1 13 0,0-21-70,0 0 0,0 0-1,0 1 1,0-1 0,0 0 0,0 0-1,0 0 1,0 1 0,0-1 0,0 0-1,0 0 1,-1 1 0,1-1 0,0 0-1,0 0 1,0 0 0,0 0-1,0 1 1,-1-1 0,1 0 0,0 0-1,0 0 1,0 0 0,-1 0 0,1 1-1,0-1 1,0 0 0,0 0 0,-1 0-1,1 0 1,0 0 0,0 0-1,-1 0 1,1 0 0,0 0 0,0 0-1,-1 0 1,1 0 0,0 0 0,0 0-1,-1 0 1,-10-8-146,-7-12-79,14 8 115,0-1 0,0 1 0,1-1 1,0 0-1,2 0 0,-1 0 1,1-1-1,1 1 0,1 0 0,0 0 1,0 0-1,7-25 0,-2 16-24,0 1-1,2 0 0,0 1 0,2 0 1,0 0-1,25-35 0,-27 45 173,-1 1 0,2 0 0,-1 0-1,1 1 1,1 0 0,-1 0-1,1 1 1,1 0 0,-1 1 0,1 0-1,0 1 1,0 0 0,1 1 0,0 0-1,0 1 1,-1 0 0,18-1 0,-23 4 40,1 1 1,-1 0 0,0 0 0,0 0 0,1 0 0,-1 1 0,0 1-1,0-1 1,-1 1 0,1-1 0,0 2 0,-1-1 0,0 1-1,0-1 1,0 1 0,0 1 0,-1-1 0,9 10 0,5 8 381,-1 1 1,26 44 0,70 149 777,-111-213-1245,-1 0 0,0 0 0,0 1 0,0-1 0,-1 0 0,1 0 0,-1 1 0,0-1 0,0 0-1,0 1 1,0-1 0,0 0 0,-1 1 0,1-1 0,-1 0 0,0 0 0,0 0 0,0 1-1,-1-1 1,1 0 0,-3 3 0,-9 26-3845,15-24 717,10-9-214</inkml:trace>
</inkml:ink>
</file>

<file path=ppt/ink/ink1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0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220 342 10496,'-3'10'1381,"1"0"-1,-1 1 1,2-1 0,-1 0 0,2 1 0,0 19 0,1-19-786,0-1 0,1 0 1,0 0-1,1 0 0,0 0 0,8 18 1,-7-21-550,0 0 0,0 0 0,0-1 0,1 1 0,0-1 0,0 0 0,0-1 1,1 1-1,0-1 0,0 0 0,0 0 0,1-1 0,0 0 0,-1 0 0,2-1 1,-1 0-1,0 0 0,0 0 0,1-1 0,0 0 0,13 1 0,6-1 7,0-1 0,1-1 0,-1-2 0,0 0 1,0-2-1,0-1 0,-1-1 0,1-1 0,-1-2 0,45-21 0,-60 24-65,0-1 1,0 0-1,0 0 0,-1-1 1,-1 0-1,1-1 0,-1 0 1,-1 0-1,0-1 1,14-21-1,-17 21 6,-1 1 0,0-1-1,0 0 1,-1 0 0,-1-1 0,1 1 0,-2 0-1,1-1 1,-2 0 0,1 1 0,-1-1 0,-1 1-1,0-1 1,-4-18 0,1 15 0,0 0-1,-1 1 1,-1 0 0,0 0 0,0 0 0,-1 0-1,-1 1 1,0 1 0,-1-1 0,0 1 0,-1 1-1,0 0 1,-1 0 0,0 1 0,0 0 0,-1 1-1,0 0 1,-1 1 0,-19-9 0,9 6-16,0 1 0,-1 1 1,0 1-1,-1 1 0,1 1 1,-1 2-1,0 0 0,0 1 1,0 2-1,-37 3 0,35 1-26,1 0 0,0 2 0,0 1 0,0 1 0,1 1 1,0 1-1,1 2 0,-24 14 0,39-20-40,0 0 0,0 1 0,1 0 0,0 1 0,0 0 1,1 0-1,0 0 0,1 1 0,-11 17 0,14-19-49,0 1-1,0 0 1,0 0 0,1 0-1,0 0 1,1 0 0,0 1-1,0-1 1,0 0-1,1 0 1,1 1 0,0-1-1,0 0 1,2 11 0,1-8-266,0 0 0,1 0 0,0 0 0,0-1 1,1 0-1,1 0 0,0 0 0,0-1 0,1 0 1,0-1-1,0 1 0,1-2 0,0 1 0,0-1 1,1 0-1,14 7 0,41 20-2562</inkml:trace>
</inkml:ink>
</file>

<file path=ppt/ink/ink1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1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 7296,'-2'2'271,"0"0"0,-1 0-1,1 0 1,0 1 0,1-1 0,-1 0 0,0 1 0,1 0 0,-1-1 0,1 1-1,0 0 1,0 0 0,0 0 0,0-1 0,0 1 0,1 0 0,-1 0 0,1 0-1,0 0 1,0 0 0,1 5 0,-4 23 5097,-9 165-1099,16 2-3482,18 290 813,-8-317-3392,-10-150 507,-2-11-4000,1-20 2192</inkml:trace>
</inkml:ink>
</file>

<file path=ppt/ink/ink1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1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4 381 9216,'-1'3'326,"0"0"1,1 0 0,-1 1 0,1-1-1,-1 0 1,1 1 0,0-1-1,1 0 1,-1 0 0,0 1-1,1-1 1,0 0 0,-1 0 0,1 0-1,1 1 1,-1-1 0,0 0-1,4 4 1,-1-1 375,0-1-1,1 1 1,0-1 0,0 0 0,0-1-1,0 1 1,1-1 0,9 5 0,1 0 640,-1-1 0,30 9 1,27 2-2000,-45-14 817,1-1 1,0-2 0,1-1 0,-1-1 0,0-2-1,36-5 1,-47 4-112,0-1-1,-1 0 0,1-1 1,-1-1-1,0 0 1,0-1-1,-1-1 1,0-1-1,0 0 0,-1-1 1,20-18-1,-29 24-68,0-1 1,-1 0-1,0-1 0,0 1 0,0-1 1,-1 1-1,0-1 0,0 0 0,0 0 1,-1-1-1,0 1 0,0 0 0,0-1 0,-1 1 1,1-9-1,-2 6-12,0-1 0,-1 1 0,0 0 0,-1-1 0,1 1 0,-2 0 0,1 0 0,-2 0 0,-7-16 0,3 9-9,-2 0 0,0 0 0,-1 1 0,-1 0-1,0 1 1,-1 1 0,0 0 0,-1 0 0,-1 2 0,-23-16 0,17 16 24,-1 0-1,0 1 0,-1 2 1,0 0-1,0 1 1,-27-3-1,32 6 10,-1 2 1,0 0-1,1 1 1,-1 2-1,0-1 0,0 2 1,0 1-1,-24 6 0,37-8-136,0 0 1,0 1-1,1 0 0,-1 1 0,1-1 0,-1 1 1,1 0-1,0 0 0,0 1 0,1-1 0,-1 1 1,0 0-1,1 0 0,0 1 0,0-1 0,1 1 1,-1 0-1,1 0 0,0 0 0,0 1 0,1-1 1,-1 1-1,1-1 0,0 1 0,1 0 0,-1 6 1,7 28-2951</inkml:trace>
</inkml:ink>
</file>

<file path=ppt/ink/ink1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4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3072,'7'75'11082,"17"38"-8393,-4-26-1399,1 17-364,33 211 772,-49-274-1634,4 25-144,-3 1 0,-3 0 0,-6 74 0,2-127-1769,2-24-2446,-1-9 1714</inkml:trace>
</inkml:ink>
</file>

<file path=ppt/ink/ink1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4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1 193 5248,'0'-1'149,"0"-1"1,0 0 0,0 1-1,0-1 1,0 0-1,0 1 1,0-1 0,0 0-1,1 0 1,-1 1 0,0-1-1,1 0 1,0 1-1,-1-1 1,1 1 0,0-1-1,0 1 1,0-1-1,2-1 1,34-29 2836,-18 21-1708,2 0 0,25-9 1,0 2-763,0 3 1,1 1 0,0 3-1,1 1 1,0 3-1,77-2 1,-100 9-331,1 1-1,-1 1 1,1 1-1,-1 1 1,0 2-1,0 0 1,-1 2 0,0 0-1,0 2 1,-1 1-1,0 0 1,-1 2 0,0 0-1,22 19 1,-39-27-155,0 0 0,0-1 0,0 1 0,0 1 0,-1-1 0,0 1 0,0 0 0,-1 0 0,1 0 0,-1 0 1,-1 0-1,1 1 0,-1 0 0,2 8 0,-3-10-3,-1 0 1,0 0 0,0 0-1,0 0 1,0 0-1,-1 0 1,0 0 0,0 0-1,0 0 1,-1 0-1,0-1 1,1 1 0,-2-1-1,1 1 1,0-1-1,-1 1 1,0-1 0,0 0-1,0-1 1,-5 5-1,-1 0 35,-1 0 0,0 0 0,-1-1 0,0-1 0,0 1 0,0-2 0,-1 0 0,0 0 0,0-1 0,0-1 0,0 1 0,-24 1 0,9-2 81,-1-1-1,1-1 1,-1-2-1,-51-8 0,35 0-585,1-1-1,0-3 0,-64-28 1,102 36-1081,13 3-1200,10 2-348</inkml:trace>
</inkml:ink>
</file>

<file path=ppt/ink/ink1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5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97 357 3328,'0'-1'119,"-5"-11"1333,5 12-1366,0 0 0,0-1 0,0 1 0,0 0 0,-1 0 0,1 0 0,0 0 0,0 0 0,0 0 0,0-1 0,-1 1 0,1 0 0,0 0 0,0 0 0,0 0 0,-1 0 0,1 0 0,0 0 0,0 0 0,0 0 0,-1 0 0,1 0 0,0 0 0,0 0 0,0 0 0,-1 0 0,1 0 0,0 0 0,0 0 0,0 0 0,-1 0 0,1 0-1,0 0 1,0 0 0,0 1 0,-1-1 0,1 0 0,0 0 0,0 0 0,0 0 0,0 0 0,0 0 0,-1 1 0,0 0 3093,1 13-491,-1 17-684,0-23-1765,1 0 0,-1 0 1,2 0-1,-1 0 0,1 0 0,3 10 0,-3-15-141,1 1 1,-1-1-1,1 0 0,0 0 1,0 0-1,0 0 0,0 0 1,1-1-1,-1 1 0,1-1 1,-1 1-1,1-1 0,0 0 1,0 0-1,0 0 0,0-1 1,0 1-1,6 1 0,1 1 16,1-1-1,0 0 0,0-1 1,0 0-1,0 0 0,1-2 1,-1 1-1,0-1 0,1-1 1,-1 0-1,13-3 0,-3-1-52,0 0 0,0-2 0,-1 0 0,39-20-1,-52 23-69,-1-1 0,1 1-1,-1-2 1,0 1-1,0-1 1,-1 0 0,0 0-1,0 0 1,0-1-1,-1 0 1,0 0-1,0 0 1,-1 0 0,0-1-1,0 1 1,0-1-1,-1 0 1,0 1 0,-1-1-1,0 0 1,0 0-1,-1-14 1,0 10-11,0-1 1,-1 1-1,-1 0 0,0-1 0,0 1 1,-2 0-1,1 0 0,-1 1 1,-1-1-1,0 1 0,-1 0 0,0 0 1,0 0-1,-10-10 0,5 10-6,0 0-1,-1 1 0,0 1 1,0 0-1,-1 0 0,0 2 1,-1-1-1,0 2 0,0 0 1,0 0-1,-1 1 0,0 1 1,0 1-1,0 0 0,0 1 1,0 0-1,-1 1 0,1 1 1,-1 1-1,1 0 0,0 1 1,0 0-1,-26 8 0,36-9 27,0 1 0,1-1 0,-1 1 0,1 0 0,-1 0-1,1 0 1,0 0 0,-1 1 0,1 0 0,0 0 0,1 0-1,-1 0 1,1 1 0,-1-1 0,1 1 0,0 0 0,0 0-1,1 0 1,-1 1 0,1-1 0,0 0 0,0 1 0,0-1 0,-1 6-1,3-4-19,-1-1 0,1 0 0,0 0-1,1 0 1,-1 0 0,1 0-1,0 0 1,1 0 0,-1 0 0,1 0-1,0 0 1,0-1 0,0 1 0,0-1-1,1 1 1,0-1 0,0 0-1,0 0 1,1 0 0,-1 0 0,1-1-1,0 0 1,5 5 0,5 1-216,-1-1 0,1 0 0,1 0 0,0-1 0,0-1 0,0-1 0,0 0 0,30 5 0,13-2-1349,63 2-1,-116-10 1484,27 2-884,1-3 1,47-5 0,-65 4 835,-1-1-1,0 0 0,0 0 1,0-2-1,0 0 1,-1 0-1,24-14 1,-36 19 224,0 0 1,-1-1-1,1 1 1,0-1-1,0 1 1,0-1 0,-1 1-1,1-1 1,0 1-1,-1-1 1,1 0-1,0 1 1,-1-1-1,1 0 1,-1 1 0,1-1-1,-1 0 1,1 0-1,-1 0 1,0 1-1,1-1 1,-1 0-1,0 0 1,0 0 0,0 0-1,0 0 1,0 0-1,1 0 1,-1 0-1,-1 1 1,1-1-1,0 0 1,0 0 0,0 0-1,0 0 1,-1 0-1,1 0 1,0 1-1,-1-1 1,0-1 0,0 1 65,0 0 1,0 0 0,0 0-1,0 1 1,-1-1 0,1 1 0,0-1-1,0 1 1,-1-1 0,1 1-1,0-1 1,0 1 0,-1 0 0,1 0-1,0 0 1,-1 0 0,1 0 0,0 0-1,-1 0 1,1 0 0,0 1-1,-1-1 1,1 0 0,0 1 0,0-1-1,0 1 1,-3 1 0,2-2-2,0 1 0,0 0 1,0 0-1,0 0 0,0 1 1,1-1-1,-1 0 0,0 1 1,0-1-1,1 1 0,-1 0 1,1-1-1,0 1 0,-1 0 1,1 0-1,0 0 0,0 0 1,0 0-1,0 0 0,1 0 1,-1 0-1,0 0 0,1 1 1,0-1-1,-1 2 0,2 0-15,-1 0-1,1 0 0,0-1 0,1 1 0,-1-1 1,1 1-1,-1-1 0,1 1 0,0-1 1,0 0-1,0 0 0,1 0 0,3 4 0,8 6 92,0 0 0,0-1 0,1-1-1,32 19 1,-21-17-442,1-1 0,0-1-1,43 11 1,35-2-4539,-70-16 1695</inkml:trace>
</inkml:ink>
</file>

<file path=ppt/ink/ink1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5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0 232 4480,'17'11'7605,"4"15"-4089,28 46-2888,0 1 1446,-36-54-1690,-1 0 0,18 41 0,-20-38-256,0 0 0,21 30 0,-53-89-77,2-1 0,1 0-1,2-1 1,2-1 0,1-1-1,2 0 1,-11-79 0,21 110-15,1 0 0,1-1 0,0 1 0,0 0 0,1-1 0,0 1 0,1 0 0,0 0 0,1 0 0,0 0 0,6-14-1,-6 19-19,0-1-1,0 1 0,0 1 1,0-1-1,1 1 0,0-1 0,0 1 1,0 0-1,0 0 0,1 1 1,-1-1-1,1 1 0,0 0 0,0 0 1,1 1-1,-1-1 0,0 1 1,1 0-1,-1 1 0,1-1 0,10 0 1,0 1 9,-1 0 0,1 2 1,-1 0-1,1 0 1,-1 2-1,0 0 0,19 6 1,-26-7-213,1 1 0,-1 0-1,0 1 1,0 0 0,-1 0 0,1 0 0,-1 1 0,0 0 0,0 1 0,0-1 0,-1 1 0,0 1 0,0-1 0,6 11 0,-7 1-2202,-8-5-192</inkml:trace>
</inkml:ink>
</file>

<file path=ppt/ink/ink1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6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 7424,'1'-1'272,"-1"1"0,1 0 0,0-1 0,-1 1 0,1 0-1,0-1 1,-1 1 0,1 0 0,0 0 0,0 0 0,-1 0 0,1 0 0,0 0 0,-1 0 0,1 0 0,0 0 0,0 0 0,-1 0 0,1 0 0,0 0 0,-1 1 0,1-1 0,0 0-1,-1 1 1,2-1 0,-5 19 6148,0-7-7089,-8 43 1384,2 1 0,3 0 1,1 99-1,7-113-374,1-1 0,3 1 0,1-1 0,2 0-1,25 73 1,-29-102-365,1 1-1,0-1 0,0 0 1,1-1-1,1 0 0,0 0 1,0 0-1,1-1 0,1 0 1,11 9-1,-15-15-250,0 0 1,0 0-1,0 0 0,0-1 0,1 0 1,-1 0-1,1-1 0,0 0 1,0 0-1,0 0 0,0-1 1,0 0-1,0-1 0,0 1 1,0-1-1,1-1 0,-1 1 0,0-1 1,0-1-1,0 1 0,7-4 1,79-32-5635,-47 14 2837</inkml:trace>
</inkml:ink>
</file>

<file path=ppt/ink/ink1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6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4736,'14'13'2304,"123"-33"0,-108 4 3712,22 9-5248,15-2 127,9 6 1,-1 3 0,-3 3-1664,-5 6 0,-4-5-1151,-15-8 127</inkml:trace>
</inkml:ink>
</file>

<file path=ppt/ink/ink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5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 3584,'-14'9'1792,"-9"44"-1920,18-33 2816,-4 8-2560,0 18 128,-2 13 128,2 9 0,4 6-512,5-12 0,11 4 256,-2-5 128,5-8-128,0-5 0,0-12-768,-5-1 128,-4-12-640,-10-3 0</inkml:trace>
</inkml:ink>
</file>

<file path=ppt/ink/ink1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7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0 247 6016,'4'-1'591,"0"1"0,-1-1 0,1 0 0,-1 0 0,0 0 0,1 0 0,-1-1 0,0 0 0,4-2 0,-3 2 12,1-1 0,0 1 1,-1 0-1,1 0 0,0 0 1,9-1-1,21-1 174,-19 3-526,0-1 0,0 0 0,1-2 0,-1 0 0,22-8-1,-29 8-394,52-28 315,-57 30-137,-1 0-1,0 0 1,0 0 0,0-1 0,0 0 0,-1 1-1,1-1 1,-1 0 0,0 0 0,1 0 0,-1-1-1,-1 1 1,1-1 0,2-5 0,-4 6-34,0 0 0,0 1 0,0-1 0,0 1 0,-1-1 0,1 1 1,-1 0-1,1-1 0,-1 1 0,0-1 0,0 1 0,0 0 0,0 0 0,-1-1 0,1 1 1,-1 0-1,1 0 0,-1 1 0,0-1 0,1 0 0,-1 0 0,0 1 0,0-1 0,0 1 1,0 0-1,-4-2 0,-7-5 39,0 1 0,-27-11 0,39 18-31,-7-3 73,0 0 0,0 1 0,-1 1 0,1-1 0,-1 1 0,0 1 0,1-1 0,-1 1 0,1 1 0,-1 0 0,0 0 1,1 1-1,0 0 0,-1 0 0,-9 4 0,13-4 33,0 1 1,0-1-1,0 1 1,0 0-1,0 0 1,1 0-1,-1 1 1,1 0-1,0 0 1,0 0-1,1 0 1,-1 0-1,1 1 1,0 0-1,0-1 1,0 1 0,0 0-1,1 1 1,0-1-1,0 0 1,1 1-1,0-1 1,-1 1-1,1 8 1,0-5-12,1 0 1,1 0-1,-1 0 1,1 0-1,1 0 1,0 0-1,0 0 1,1-1-1,0 1 1,0-1-1,1 0 1,0 0-1,1 0 1,-1 0-1,1 0 1,1-1-1,0 0 1,0-1-1,0 1 0,8 5 1,-3-4-163,-1 0-1,2-1 1,-1-1 0,1 0 0,0 0 0,0-1-1,0-1 1,1 0 0,-1 0 0,1-2-1,0 1 1,0-2 0,23 1 0,-18-3-688,-1-1 0,1 0 1,-1-1-1,0-1 0,26-9 1,20-11-2476</inkml:trace>
</inkml:ink>
</file>

<file path=ppt/ink/ink1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8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0 159 6272,'2'-2'471,"0"0"0,-1 0 0,1 0 0,0 0 0,0 0 0,1 0 0,-1 1 0,0-1 0,0 1 0,1 0 0,-1-1 0,1 1 0,-1 0 0,1 0 0,0 1 0,2-2 0,48-7 4087,-16 8-3911,0 1-1,45 6 1,-16-1 250,-63-4-884,234 3 1179,-211-5-1078,0-2 1,0 0-1,0-2 0,0-1 1,-1 0-1,49-21 0,-70 25-122,0-1 0,0 1 0,0-1 0,-1 1 0,1-1 0,-1 0 0,1-1 0,-1 1 0,0-1 0,0 1 0,4-7 0,-7 9 4,1 0 1,-1 0-1,1 0 0,-1 0 0,0 0 0,0 0 1,1 0-1,-1 0 0,0 0 0,0 0 0,0 0 0,0 0 1,0 0-1,0 0 0,0 0 0,0-1 0,-1 1 1,1 0-1,0 0 0,-1 0 0,1-1 0,-2 1 0,1 0-1,0-1 1,0 1-1,-1 0 1,1 0-1,-1 0 1,1 0 0,-1 0-1,1 0 1,-1 0-1,0 0 1,1 1-1,-1-1 1,0 0-1,0 1 1,-2-1-1,-5-1-1,0 1-1,0 0 1,0 0-1,-1 1 1,1 0 0,0 0-1,0 1 1,0 0-1,0 1 1,0 0-1,0 1 1,1-1-1,-1 2 1,1-1-1,0 1 1,-1 0 0,2 1-1,-15 11 1,16-11 16,0 0 1,1 1-1,0 0 0,0 0 1,1 0-1,0 0 1,0 1-1,0 0 1,1-1-1,0 1 1,0 1-1,1-1 0,0 0 1,0 1-1,0-1 1,1 1-1,0-1 1,1 1-1,0 0 1,0-1-1,1 1 0,0 0 1,2 8-1,0-4 45,0-1 0,2 1 0,-1-1-1,2 0 1,-1 0 0,1 0 0,1-1 0,0 0-1,1 0 1,0 0 0,0-1 0,1-1-1,0 1 1,0-1 0,1-1 0,14 9 0,-6-5-10,0-1 1,1-1-1,0 0 1,1-2-1,-1 0 1,1-1-1,1-1 1,-1-1-1,23 1 1,9-2-221,0-2 0,0-2 0,0-3 0,77-15 0,-113 15-8,1-1 0,-1-1 0,0 0-1,21-12 1,-33 17 97,1-2-1,-1 1 1,0 0-1,0-1 1,0 0-1,0 0 1,-1 0-1,1 0 1,-1-1 0,0 1-1,0-1 1,0 0-1,0 0 1,-1 0-1,1 0 1,-1 0-1,0-1 1,-1 1-1,3-9 1,-4 10 49,0 0 0,0 0-1,0 0 1,-1 0 0,1 0 0,-1 0-1,0 0 1,0 0 0,0 0 0,0 0 0,-1 0-1,1 1 1,-1-1 0,1 0 0,-1 1-1,0 0 1,0-1 0,0 1 0,-1 0 0,1 0-1,0 0 1,-1 0 0,1 0 0,-1 1-1,0-1 1,0 1 0,1 0 0,-1 0 0,0 0-1,0 0 1,0 0 0,0 0 0,0 1-1,-4-1 1,-3 0 37,0 0 1,0 0-1,0 1 0,-1 0 0,1 0 0,0 1 0,0 1 0,0 0 1,-11 3-1,14-2 58,1-1-1,-1 1 1,1 0 0,0 1 0,0-1-1,0 1 1,1 0 0,0 1 0,-1-1 0,1 1-1,1 0 1,-1 0 0,1 1 0,-7 10-1,9-12 0,0 1-1,0 0 0,0 0 0,1 0 1,0 0-1,0 0 0,0 0 0,0 1 1,1-1-1,0 0 0,0 0 0,0 0 1,1 1-1,-1-1 0,1 0 0,1 0 1,-1 0-1,1 0 0,0 0 0,3 5 1,2 4 48,1-1 1,0 0-1,1 0 0,1-1 1,0 0-1,1-1 1,0 0-1,0-1 1,1 0-1,1 0 1,0-2-1,0 0 1,0 0-1,1-1 1,0-1-1,19 6 0,-12-5-83,0-1-1,1-1 0,0-1 0,0-1 1,0-1-1,0-1 0,1-1 0,-1-1 1,0-1-1,40-9 0,-27 3-65,0-2 0,40-17 0,-66 23-3,0 0 0,0-1 0,0 0 0,-1 0 0,1-1 0,-1 0 0,-1 0 0,1-1 1,-1 0-1,-1 0 0,1-1 0,-1 0 0,5-9 0,-4 4-185,-2 5 436,-2 12 365,17 23 63,-7-16-487,1-1 0,0 0 0,0-1-1,1-1 1,1-1 0,-1 0 0,1 0-1,0-2 1,1 0 0,-1-1 0,23 3 0,-9-4-72,-1 0 0,1-2 0,0-1 0,0-2 0,47-7 0,-61 5-69,0 0-1,-1 0 0,1-1 1,-1-1-1,0-1 1,18-10-1,-29 15-17,-1 0 1,1 0-1,-1 0 0,0 0 0,0-1 0,0 0 0,0 1 0,0-1 1,0 0-1,-1 0 0,1 0 0,-1-1 0,0 1 0,0-1 0,0 1 1,-1-1-1,1 1 0,-1-1 0,0 0 0,0 0 0,0 0 1,-1 0-1,1 0 0,-1 0 0,0 0 0,0 0 0,0 0 0,0 1 1,-1-1-1,-2-7 0,-3-6-42,-2 1 0,0 0 0,-1 1-1,0 0 1,-1 1 0,-1-1 0,0 2 0,-1 0 0,-1 0 0,0 1 0,0 1 0,-1 0 0,-1 1-1,0 0 1,0 1 0,-1 1 0,-24-10 0,6 5-20,-1 1-1,0 2 1,-1 1-1,1 2 1,-2 2-1,1 1 1,-54 1 0,70 3 70,-1 1 0,0 1 0,-28 7 1,44-8 5,0 1 0,0 0 1,0 0-1,1 0 0,-1 0 0,1 1 1,-1-1-1,-6 6 0,10-6 0,-1 0 0,1-1 0,-1 1 0,1 0 0,0-1 0,-1 1 0,1 0 0,0 0 0,0 0 0,1 0 0,-1 0 0,0 0 0,1 0 0,-1 0 0,1 1 0,0-1-1,-1 0 1,1 0 0,0 0 0,1 4 0,0-1-8,0-1 0,0 0 0,0 0 0,1 0 1,-1 0-1,1 0 0,0-1 0,0 1 0,1 0 0,-1-1 0,1 0 0,0 1 0,6 4 0,50 37-229,-33-27 137,67 42-1717,167 80 0,-226-123 1035,-23-12 358,0 0 0,0-1 0,19 6-1,-28-10 341,0 0 0,0 1 0,0-1 0,0 0 1,0 0-1,0 0 0,0 0 0,0 0 0,0 0 0,0-1 0,0 1 0,3-2 0,-4 1 42,-1 1 0,1-1-1,0 1 1,0-1 0,-1 0 0,1 1 0,-1-1 0,1 0 0,-1 0 0,1 0 0,-1 1-1,1-1 1,-1 0 0,1 0 0,-1 0 0,0 0 0,0 0 0,1 0 0,-1 0-1,0 0 1,0 0 0,0 0 0,0 1 0,0-1 0,0 0 0,0 0 0,-1-2 0,-10-60 2012,10 58-413,1 9-33,8 35 507,-7-30-1854,1 0 0,1 1 0,0-1-1,0 0 1,1-1 0,0 1 0,0 0 0,1-1 0,0 0-1,1 0 1,0-1 0,0 1 0,1-1 0,-1-1 0,1 1-1,1-1 1,10 7 0,-10-9-263,0 0 1,1 0-1,-1 0 0,1-1 1,0-1-1,0 1 0,0-1 0,0-1 1,0 0-1,0 0 0,18-1 1,76-13-4267,-47 2 1130</inkml:trace>
</inkml:ink>
</file>

<file path=ppt/ink/ink1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9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1136 7040,'2'-2'267,"0"0"1,1 0-1,-1 0 1,0 0 0,1 1-1,0-1 1,-1 1-1,1 0 1,0 0-1,-1 0 1,1 0-1,0 0 1,0 1 0,0-1-1,5 1 1,-3-1 346,0 1 0,-1-1 0,1 0 0,0 0 1,0-1-1,-1 1 0,9-5 0,121-52 3422,-82 38-3910,84-47 0,-103 48 163,-1-2 0,-1-1 0,-1-1-1,53-55 1,-73 68-272,-1-1 0,-1 0 0,0 0 0,0-1 0,-2 0 0,1 0 0,-1-1 0,-1 1 0,0-1 0,-1-1 0,0 1 0,-1-1 0,-1 1 0,0-1-1,-1 0 1,0 0 0,-2-14 0,-2-1-42,-2-1 0,-1 1-1,-2-1 1,0 2-1,-2-1 1,-2 1 0,0 1-1,-2 0 1,0 1-1,-2 1 1,-1 0 0,-1 1-1,-1 1 1,-1 0-1,-1 2 1,-1 0 0,-1 2-1,-1 0 1,0 1-1,-51-26 1,73 43 18,0 0 1,0-1-1,-1 1 1,1 1-1,0-1 1,-1 0-1,1 1 1,-1-1-1,1 1 1,-1 0-1,1-1 1,-1 1-1,1 0 1,-1 1-1,1-1 1,0 0-1,-1 1 0,1-1 1,-1 1-1,1 0 1,0 0-1,-1 0 1,1 0-1,0 0 1,0 1-1,0-1 1,0 1-1,0-1 1,0 1-1,0 0 1,1-1-1,-4 5 0,-1 4 35,0 1-1,0-1 1,1 1-1,1 0 1,-5 19-1,8-29-19,-10 41 310,1 0 0,2 0-1,2 1 1,-1 76 0,21 174 1086,-10-250-1175,35 286 796,-13-128-749,-22-148-262,-5 78 0,-1-44-1450,1-82 1028,3 14-1667,-2-19 1949,1 0 0,-1 1-1,0-1 1,0 1 0,1-1 0,-1 0 0,0 1 0,1-1 0,-1 0 0,0 0 0,1 1 0,-1-1 0,0 0 0,1 0-1,-1 1 1,1-1 0,-1 0 0,0 0 0,1 0 0,-1 0 0,1 0 0,-1 0 0,1 0 0,-1 0 0,1 0-1,-1 0 1,0 0 0,1 0 0,-1 0 0,1 0 0,-1 0 0,1 0 0,-1 0 0,0 0 0,1-1 0,-1 1 0,1 0-1,20-7-3072</inkml:trace>
</inkml:ink>
</file>

<file path=ppt/ink/ink1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19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0 152 7936,'100'38'12671,"-93"-36"-12597,-1 1-1,1-2 0,-1 1 0,1-1 0,-1 0 0,1 0 1,0 0-1,-1-1 0,1 0 0,0-1 0,0 0 1,-1 0-1,10-2 0,-4 0-46,0-1 1,0 0-1,-1 0 0,0-1 1,1-1-1,12-9 0,-21 14-38,-1-1 0,1 1-1,-1-1 1,1 1 0,-1-1 0,0 0-1,0 0 1,0 0 0,0-1 0,0 1-1,-1 0 1,1-1 0,-1 1-1,1-1 1,-1 1 0,0-1 0,0 0-1,0 0 1,0 1 0,-1-1-1,1 0 1,-1 0 0,1 0 0,-1 0-1,0 0 1,0 0 0,-1 1-1,1-1 1,0 0 0,-1 0 0,0 0-1,0 0 1,0 1 0,0-1-1,0 0 1,0 1 0,-1-1 0,1 1-1,-1-1 1,0 1 0,-3-4-1,1 1 9,-1 1 1,1 0-1,-1 0 0,0 0 0,0 1 0,0 0 0,0 0 0,-1 0 0,1 0 0,-1 1 0,0 0 0,1 0 0,-1 0 0,0 1 0,0 0 0,0 0 0,0 1 0,-1 0 0,-10 0 0,12 1 78,-1 0 0,1 1 0,0-1 0,1 1 0,-1 0 0,0 0 0,0 0 0,1 1 0,-1-1 0,1 1 0,0 1 0,0-1 0,0 0 0,0 1 0,1 0 0,-1 0 0,1 0 0,0 0 0,0 0 1,0 1-1,1-1 0,0 1 0,0 0 0,0 0 0,0 0 0,1 0 0,-1 0 0,2 0 0,-1 0 0,0 0 0,1 0 0,0 1 0,1 6 0,-1-1 52,1 1 0,0-1 0,1 0 1,1 1-1,0-1 0,0 0 0,1 0 0,0-1 0,1 1 1,0-1-1,1 0 0,0 0 0,1-1 0,12 15 1,-11-16-251,0-1 1,1 0 0,-1 0-1,1 0 1,1-1-1,-1-1 1,18 8 0,-21-11-243,0 0 0,0 0 0,0-1 0,0 0 0,0 0 0,0-1-1,0 1 1,1-1 0,9-2 0,27-6-2835</inkml:trace>
</inkml:ink>
</file>

<file path=ppt/ink/ink1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0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0 192 6656,'0'0'171,"0"0"0,0-1 1,0 1-1,1 0 0,-1-1 1,0 1-1,0 0 0,0 0 0,0-1 1,0 1-1,0 0 0,1-1 1,-1 1-1,0 0 0,0 0 0,1 0 1,-1-1-1,0 1 0,0 0 1,1 0-1,-1 0 0,0-1 0,0 1 1,1 0-1,-1 0 0,0 0 1,1 0-1,-1 0 0,0 0 0,1 0 1,-1 0-1,0-1 0,0 1 1,1 0-1,-1 0 0,0 1 0,1-1 1,26-2 3224,32 4-889,-54-2-2120,39 0 29,0-1 0,1-3 0,-1-2 0,-1-2 0,73-22 0,-109 28-406,0 0 1,0 0-1,-1-1 0,1 0 0,-1 0 0,7-4 0,-12 6-11,1 0 0,-1-1 0,1 1 0,-1 0 0,0 0 0,1-1 0,-1 1 0,0-1 0,0 1 0,0-1 0,0 0 0,0 1 0,-1-1 0,1 0 0,0 1 0,-1-1 0,1 0 0,-1 0 0,0 0 0,1 0 0,-1 1 0,0-1 0,0 0 0,0 0 0,-1 0 0,1 0 0,-1-2 0,0 2-5,0 0 1,0 0-1,-1 0 1,1 0-1,-1 0 0,1 0 1,-1 1-1,0-1 0,0 1 1,1-1-1,-1 1 1,0 0-1,0-1 0,-1 1 1,1 0-1,0 0 1,0 1-1,0-1 0,-3 0 1,-44-11 11,48 12-7,-8-1 11,0 0 0,0 1 0,-1 0 0,1 1 0,0-1 0,0 2 0,0-1 0,-1 2 0,2-1 0,-1 1 0,0 0 0,0 1 0,1 0 0,-15 9 0,21-10 15,0-1 1,0 1 0,0-1 0,0 1 0,1 0 0,-1 0-1,1-1 1,-1 1 0,1 0 0,0 0 0,0 1 0,1-1-1,-1 0 1,1 0 0,-1 0 0,1 1 0,0-1 0,0 0-1,0 0 1,1 0 0,0 4 0,0 0 20,1 0-1,-1-1 1,1 1-1,1-1 1,-1 0-1,1 1 1,0-1 0,0-1-1,6 9 1,13 11 79,1-1 0,2-1-1,0-1 1,1-1 0,1-1 0,0-1 0,2-2 0,0-1 0,1-1 0,1-1 0,0-2 0,1-1 0,41 8 0,-68-18-184,0 0 0,0-1 0,0 1 0,0-1 0,0 0 0,0-1 0,0 1 0,-1-1 0,1 0 0,0 0 0,0 0 0,-1-1 0,1 0 0,-1 0 0,1 0 0,3-3 1,4-3-348,0-1 1,-1-1-1,-1 0 1,10-11 0,-14 13 239,1 1 1,-1 0 0,1 0-1,1 0 1,-1 1 0,1 0-1,0 1 1,1 0 0,-1 0-1,1 1 1,16-7 0,-24 11 179,-1 0 0,1 0 0,-1 0-1,1 0 1,-1-1 0,1 1 0,0 0 0,-1 0 0,1 0 0,-1 0 0,1 0 0,-1 1 0,1-1 0,-1 0 0,1 0 0,-1 0-1,1 0 1,-1 0 0,1 1 0,-1-1 0,1 0 0,-1 0 0,0 1 0,1-1 0,-1 0 0,1 1 0,-1-1 0,0 1 0,1-1-1,-1 0 1,0 1 0,1-1 0,-1 1 0,0-1 0,0 1 0,1-1 0,-1 1 0,0-1 0,0 1 0,0 0 0,0 29 1150,0 2-169,3-25-898,0-1 0,1 1-1,-1-1 1,1 0 0,0-1 0,1 1-1,0-1 1,-1 0 0,2 0 0,-1 0-1,1-1 1,-1 1 0,1-1-1,0-1 1,1 1 0,-1-1 0,0 0-1,1-1 1,9 3 0,0 0-51,0-2 0,0 0 0,1-1 1,-1 0-1,1-1 0,-1-1 0,20-3 0,-6 0-49,0-2-1,0-1 0,-1-1 0,36-14 1,-55 17-45,0 0 0,-1-1 1,1-1-1,-1 0 1,0 0-1,13-12 0,-18 14 0,0 0 0,-1 0 0,1-1 0,-1 1 0,0-1 0,0 0 0,0 0 0,-1 0 0,1-1 0,-1 1 0,-1 0 0,1-1 0,1-7 0,-3 6-9,0 1-1,0 0 1,-1 0-1,1-1 1,-1 1-1,-1 0 1,1 0-1,-1 0 1,0 0-1,-1 0 1,1 1-1,-1-1 1,0 0-1,0 1 1,-1 0-1,0 0 1,0 0-1,0 0 1,0 1-1,-7-5 1,-10-9-180,0 1 0,-2 1 0,-31-17 1,19 14 38,-1 1 1,-1 2-1,0 1 1,-41-9 0,54 18 93,1 1 0,-1 0 1,0 2-1,0 1 0,0 1 1,-1 1-1,1 1 0,-25 5 1,45-6 4,-1 1 1,1 0-1,-1 0 1,1 1-1,-1-1 1,1 1-1,-1 0 1,1 0-1,0 0 1,-7 6 0,10-6 18,0-1 1,-1 1 0,1 0 0,1-1 0,-1 1-1,0 0 1,0 0 0,0-1 0,1 1 0,-1 0-1,1 0 1,0 0 0,0 0 0,-1 0 0,1 0 0,0 0-1,0 0 1,1 0 0,-1-1 0,0 1 0,1 0-1,-1 0 1,1 0 0,0 0 0,-1 0 0,3 2 0,2 8-504,0 0 1,2 0 0,-1 0 0,2-1 0,-1 0 0,19 19 0,31 28-1871</inkml:trace>
</inkml:ink>
</file>

<file path=ppt/ink/ink1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1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7 3840,'0'0'65,"0"0"1,0 0-1,0 0 1,0 0-1,0 0 1,1 0-1,-1 0 1,0 0-1,0-1 1,0 1-1,0 0 0,0 0 1,0 0-1,0 0 1,0 0-1,0 0 1,0 0-1,0-1 1,0 1-1,0 0 1,0 0-1,0 0 1,0 0-1,0 0 0,0 0 1,0 0-1,0-1 1,0 1-1,0 0 1,0 0-1,0 0 1,0 0-1,0 0 1,0 0-1,0-1 1,0 1-1,0 0 0,0 0 1,0 0-1,0 0 1,-1 0-1,29-3 4622,-25 3-4431,0 0-1,0 0 0,0 0 1,0 1-1,0-1 1,0 1-1,0-1 0,0 1 1,0 0-1,0 0 1,-1 0-1,1 1 0,0-1 1,-1 1-1,1 0 1,0-1-1,-1 1 0,0 0 1,0 0-1,4 5 0,3 13 208,-1 0 0,-1 1 0,-1 0 0,0 0 0,-2 1 0,-1 0-1,0-1 1,-2 1 0,0 0 0,-2 0 0,-5 41 0,-8 16 897,-45 145 0,50-195-1187,-1 3 79,-8 25 319,2 1 0,-16 115 0,31-159-483,-1 1-1,2 0 1,0 0-1,1 0 1,0 0 0,1-1-1,1 1 1,0-1-1,1 1 1,1-1-1,0 0 1,1-1 0,0 1-1,1-1 1,1 0-1,0-1 1,12 15-1,-16-23-90,0 0 0,0 0 0,0-1 0,1 0 0,-1 0 0,1 0 0,0 0 0,0-1 0,0 0 0,0 0 0,0 0 0,0-1 0,0 1 0,1-1 0,-1-1 1,1 1-1,-1-1 0,0 0 0,1 0 0,-1 0 0,1-1 0,-1 0 0,7-1 0,-2-1-392,1 0 0,-1-1 0,0 0 0,-1-1 0,1 0 0,-1-1 0,0 1 0,0-2 0,-1 1 0,14-14 1,30-42-3212</inkml:trace>
</inkml:ink>
</file>

<file path=ppt/ink/ink1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2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5248,'2'-13'1612,"6"-16"932,1 13 2494,-9 16-4935,0 0 0,1 0 1,-1 0-1,0 0 0,0 0 0,1 0 0,-1 0 0,0 0 0,1 0 0,-1 0 0,0 0 0,0 0 0,1 0 1,-1 0-1,0 0 0,0 0 0,1 0 0,-1 0 0,0 0 0,1 0 0,-1 0 0,0 1 0,0-1 0,0 0 1,1 0-1,-1 0 0,0 0 0,0 1 0,0-1 0,1 0 0,-1 0 0,0 0 0,0 1 0,0-1 1,0 0-1,1 0 0,-1 1 0,0-1 0,0 0 0,0 0 0,0 1 0,0-1 0,0 0 0,0 0 0,0 1 1,5 14 998,1 25-96,2 79-1,-8-90-628,1-1 0,1 1 0,2-1 0,1 0 1,1 0-1,10 28 0,-16-53-457,2 0 1,-1 0-1,0 1 1,0-1-1,1 0 1,0 0-1,0-1 1,0 1-1,0 0 1,0-1-1,0 1 1,1-1-1,-1 1 1,1-1-1,-1 0 1,1 0-1,0-1 1,0 1-1,0 0 1,0-1-1,0 0 1,0 0-1,1 0 1,-1 0-1,0 0 1,1 0-1,4-1 1,0-1-374,-1 0 0,0 0 1,0-1-1,0 0 0,0-1 1,0 1-1,0-1 0,-1-1 1,1 1-1,-1-1 0,11-9 0,28-24-2618</inkml:trace>
</inkml:ink>
</file>

<file path=ppt/ink/ink1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2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 6016,'-15'-4'2944,"58"27"-8960,-29-23 3712</inkml:trace>
</inkml:ink>
</file>

<file path=ppt/ink/ink1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3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7808,'1'-1'202,"0"0"1,0 0-1,0 0 0,0 0 1,1 0-1,-1 1 0,0-1 1,1 0-1,-1 1 1,0-1-1,1 1 0,-1-1 1,0 1-1,1 0 1,-1-1-1,1 1 0,-1 0 1,1 0-1,-1 0 0,1 0 1,-1 0-1,0 1 1,1-1-1,-1 0 0,1 1 1,-1-1-1,0 1 1,3 0-1,0 0 252,0 0 1,0 0-1,0 1 0,0-1 1,0 1-1,0 0 0,-1 0 1,1 0-1,-1 1 0,1-1 1,-1 1-1,4 3 0,0 6-318,1 0 0,-2 0 0,0 0-1,0 1 1,-1 0 0,-1 0 0,0 0-1,-1 0 1,3 18 0,-5-22-74,0 0-1,0 1 1,-1-1 0,0 0-1,-1 1 1,0-1 0,0 0-1,-1 0 1,0 0 0,-1 0-1,1 0 1,-2 0 0,0 0-1,-6 10 1,10-18-63,0 0-1,-1 0 1,1 0-1,0-1 1,-1 1 0,1 0-1,-1 0 1,1-1-1,-1 1 1,1 0-1,-1-1 1,0 1 0,1 0-1,-1-1 1,0 1-1,0-1 1,1 1 0,-1-1-1,0 1 1,0-1-1,0 0 1,1 0-1,-1 1 1,0-1 0,0 0-1,-1 0 1,1-1-5,0 0-1,1 0 1,-1 0 0,1 0 0,-1 0 0,1 0 0,-1 0 0,1 0-1,0 0 1,0 0 0,-1 0 0,1 0 0,0-1 0,0 1 0,0 0-1,1-2 1,6-53-107,4 12-65,25-62 1,-28 89 142,0 0 1,0 0-1,2 1 1,0 1-1,1-1 0,17-18 1,-26 32 47,1 0-1,-1-1 1,1 1 0,0 0 0,-1 0 0,1 1 0,0-1-1,0 1 1,1-1 0,-1 1 0,0 0 0,0 0 0,1 0-1,-1 1 1,0-1 0,1 1 0,6 0 0,-4 0 38,1 1 0,-1 0 0,0 1 0,1-1 0,-1 1 0,0 1 0,0-1-1,0 1 1,6 4 0,0 0 106,-1 1 1,1 1-1,-2 0 0,1 0 0,-1 1 0,0 0 0,-1 1 0,10 16 0,-5-6 99,-1 1 0,-1 0 0,-2 1 0,0 1 0,-1-1 0,9 41 0,-18-63-265,0 0-1,0 0 0,1 1 1,-1-1-1,0 0 0,0 0 1,0 0-1,0 0 1,0 0-1,-1 0 0,1 0 1,0 1-1,-1-1 0,1 0 1,0 0-1,-1 0 1,0 2-1,0-3-10,1 0 0,-1 1 0,1-1 0,-1 0 0,1 1 0,-1-1 0,0 0 1,1 0-1,-1 0 0,1 1 0,-1-1 0,1 0 0,-1 0 0,0 0 0,1 0 0,-1 0 0,0 0 0,1 0 0,-1 0 1,1 0-1,-1 0 0,0 0 0,0-1 0,-1 0-51,-1 0-1,0 0 1,1 0 0,0-1-1,-1 1 1,1-1 0,0 0-1,0 1 1,-1-1 0,1 0-1,1 0 1,-4-4 0,2 0-27,1 1 0,0 0 0,0 0 0,0-1 0,0 1 0,1-1 1,0 0-1,1 1 0,-1-1 0,1 0 0,0 1 0,0-1 1,1 0-1,0 1 0,0-1 0,0 0 0,0 1 0,1-1 0,0 1 1,5-10-1,0 2 11,-1 0-1,2 1 1,0 0 0,0 0 0,1 1 0,1 0 0,14-13 0,-17 18 129,0-1 1,1 1 0,-1 0-1,1 1 1,1 0 0,-1 0-1,1 0 1,-1 1 0,1 1-1,0 0 1,1 0 0,-1 0-1,0 1 1,1 1 0,-1-1-1,1 2 1,0-1 0,-1 1-1,1 1 1,0 0 0,-1 0-1,1 1 1,14 5 0,0 2 426,-1 1 1,-1 1-1,1 1 1,-2 1-1,0 1 0,25 22 1,-39-30-423,-1 1 0,1 0 0,-1 0-1,0 1 1,-1 0 0,1 0 0,-2 0 0,1 1 0,-1-1 0,0 1 0,-1 0-1,0 0 1,-1 1 0,0-1 0,0 0 0,-1 1 0,0-1 0,0 1 0,-2 17 0,-5 6-181,4-25-530,0 1 0,1 0 0,0 0 0,0 0 0,1 15 0,5-14-2536</inkml:trace>
</inkml:ink>
</file>

<file path=ppt/ink/ink1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4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80 2432,'0'-1'462,"-1"0"-1,0-1 1,1 1-1,0 0 1,-1-1-1,1 1 1,0 0 0,0 0-1,-1-1 1,1 1-1,0 0 1,0-1-1,1 1 1,-1 0 0,0-1-1,0 1 1,1 0-1,0-2 1,-1 2-302,1 0 1,-1 0-1,1 1 0,0-1 1,-1 0-1,1 1 0,0-1 1,-1 1-1,1-1 0,0 1 1,0-1-1,0 1 0,-1 0 1,1-1-1,0 1 0,0 0 1,0 0-1,0 0 0,0-1 1,1 1-1,1 0-120,0 0-1,1 1 1,-1-1-1,0 0 0,1 1 1,-1 0-1,0 0 1,0 0-1,0 0 1,0 0-1,0 1 1,6 3-1,6 8 563,0 0 0,-1 1 0,0 0 0,-1 2 0,15 21 0,47 91 1037,-20-32-874,-48-83-635,-16-25-100,-17-33-62,24 34 7,1 0 0,-1 1 0,2-1 0,-1 0 0,1 0 0,1 0-1,0 0 1,1 0 0,0 0 0,1 0 0,0 1 0,0-1 0,1 1 0,9-16 0,-7 14-17,1 0 1,1 1-1,0 0 1,0 0-1,1 1 1,0 0-1,1 0 1,0 1-1,1 0 0,0 1 1,18-10-1,-18 12 63,1 1 0,0 0 0,0 0 0,0 1 0,0 1 0,0 0 0,1 1-1,0 0 1,-1 1 0,1 0 0,0 1 0,-1 1 0,1 0 0,0 0 0,17 5 0,-21-3 55,0 0 1,0 1-1,0 0 1,0 1-1,0-1 1,-1 2-1,0-1 1,0 1-1,-1 0 1,1 1-1,-1 0 1,-1 0-1,1 0 1,-1 1 0,0 0-1,-1 0 1,0 0-1,-1 1 1,1 0-1,4 16 1,-3-9 68,-1 2 0,-1-1 0,2 18 0,-5-28-128,0 0 0,-1 0 0,0 0 0,0 0 0,-1 0 0,0 0 0,0 0 1,-1 0-1,1 0 0,-5 9 0,6-16-22,0 0 1,0 0 0,0 0 0,0 1-1,0-1 1,0 0 0,0 0-1,0 0 1,0 0 0,0 0 0,-1 1-1,1-1 1,0 0 0,0 0-1,0 0 1,0 0 0,0 0 0,0 0-1,0 1 1,-1-1 0,1 0-1,0 0 1,0 0 0,0 0 0,0 0-1,0 0 1,-1 0 0,1 0 0,0 0-1,0 0 1,0 0 0,0 0-1,-1 0 1,1 0 0,0 0 0,0 0-1,0 0 1,0 0 0,-1 0-1,1 0 1,0 0 0,0 0 0,0 0-1,0 0 1,-1 0 0,1 0 0,0 0-1,0 0 1,0 0 0,0-1-1,0 1 1,-1 0 0,1 0 0,0 0-1,0 0 1,0 0 0,0 0-1,0-1 1,0 1 0,0 0 0,0 0-1,0 0 1,0 0 0,-1-1-1,1 1 1,0 0 0,0 0 0,-7-22-296,-1-27-304,8 41 538,1 0 0,0 0 0,1 0 0,0 0 0,0 0 0,1 0 0,0 0 0,0 1 0,0-1 0,1 1 0,1 0 0,-1 0 0,1 1 0,0-1 0,0 1 0,1 0 0,0 0 0,0 1 1,1 0-1,-1 0 0,1 0 0,0 1 0,0 0 0,15-6 0,-10 5 92,0 0 0,1 1 0,0 0 0,0 1 0,0 0 0,0 1 0,0 0 0,0 2 0,1-1 0,-1 1 0,0 1 0,1 1 0,-1 0 0,22 6 0,-13 0 130,0 2 0,0 0-1,-1 1 1,-1 1 0,0 1-1,0 1 1,19 19-1,-30-26-77,-1 1-1,0 0 0,0 0 1,-1 1-1,-1 0 1,1 1-1,-1-1 0,-1 1 1,0 1-1,0-1 0,-1 0 1,0 1-1,-1 0 0,0 0 1,-1 0-1,2 22 0,-4-28-97,0-1-1,0 0 1,-1 0-1,0 1 1,0-1-1,0 0 0,0 0 1,0 0-1,-1 0 1,0 0-1,1 0 1,-1-1-1,-1 1 1,1 0-1,-1-1 1,1 0-1,-1 0 0,-5 5 1,6-7-236,-1 1 1,1 0-1,-1-1 0,0 1 1,0-1-1,0 0 1,0 0-1,0 0 0,0 0 1,0 0-1,0-1 1,0 1-1,0-1 0,0 0 1,0 0-1,-4-1 0,6 1 63,0 0 0,0 0-1,0 0 1,0 0-1,0-1 1,0 1-1,0 0 1,0-1-1,0 1 1,0-1-1,0 1 1,0-1-1,1 1 1,-1-1-1,0 0 1,0 1 0,1-1-1,-1 0 1,0 0-1,1 0 1,-1 1-1,0-1 1,1 0-1,-1 0 1,1 0-1,0 0 1,-1 0-1,1-2 1,-2-13-2644</inkml:trace>
</inkml:ink>
</file>

<file path=ppt/ink/ink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6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3584,'7'13'204,"-1"0"0,0 1 0,-1 0 0,-1-1 0,0 1 0,3 29 0,-1-7-11,9 51 812,7 166 1,-26 73-1112,-1-94 548,7-170-160,-1-37-6,0 1 0,-2-1 0,-4 27 0,1-42 148,-1-10-37,1-17-152,6 5-225,0 1 0,1 0 0,0 0 0,1 0 0,0 0 0,1 1 0,0 0 0,0 0 0,1 0 0,1 0 0,-1 1 0,2 0 0,-1 0 0,1 1 0,15-13 0,-9 11-2,-1 1 1,1 0 0,1 1 0,-1 0-1,2 1 1,-1 1 0,1 0 0,-1 1-1,1 1 1,20-3 0,-12 5 11,0 0 1,1 2 0,-1 0 0,0 2-1,1 1 1,-1 0 0,0 2 0,39 13-1,-43-11 0,0 1 0,-1 1 0,0 0 0,0 2 0,-1 0 0,0 1-1,-1 1 1,0 0 0,-1 1 0,17 20 0,-29-29 10,0 0 1,-1 0-1,1 0 0,-1 1 0,0 0 0,-1 0 1,1-1-1,-1 2 0,0-1 0,-1 0 1,1 0-1,-1 0 0,-1 1 0,1-1 1,-1 0-1,0 1 0,0-1 0,-1 1 1,0-1-1,0 0 0,-1 0 0,-3 12 1,2-10 19,-1-1-1,1 0 1,-1-1 0,-1 1 0,1 0 0,-1-1 0,0 0-1,0 0 1,-1-1 0,0 0 0,0 0 0,0 0 0,0 0-1,-1-1 1,0 0 0,0-1 0,0 1 0,-13 3 0,-12 1-9,1-2 0,-1-1 1,0-2-1,-1-1 0,1-2 1,0 0-1,0-3 0,0 0 1,0-2-1,0-2 0,1-1 1,0-1-1,1-2 0,0 0 1,-50-29-1,71 36-520,0-1 0,0-1 0,1 1 0,-1-1 0,1-1 0,1 1 0,-1-1 0,1-1 0,1 1 0,-8-12 0,11 0-1185</inkml:trace>
</inkml:ink>
</file>

<file path=ppt/ink/ink1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4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1 289 6656,'1'0'7617,"3"3"-3647,19 27-1840,-20-22-1902,4 10 174,1-1 1,19 32-1,-23-43-261,1-1 0,0 1 0,0-1 0,0 0 0,1 0 0,0 0 0,-1-1 0,2 0 0,-1 0 0,13 5 0,-3-3-4,-1-1-1,1 0 0,0-1 0,1-1 1,-1-1-1,1 0 0,-1-1 1,1-1-1,-1-1 0,1 0 0,-1-1 1,0-1-1,1 0 0,-1-1 1,17-7-1,-14 4-193,0-1-1,0-1 1,0 0 0,-2-2-1,1 0 1,-1-1 0,-1-1 0,0 0-1,0-1 1,-2-1 0,22-27 0,-31 36-31,-1-1 1,0 0-1,0 0 1,-1 0-1,1 0 1,-2 0-1,1-1 1,-1 1-1,0-1 1,-1 0-1,0 0 1,0 0-1,0 0 1,-1 1 0,0-1-1,-1 0 1,0 0-1,0 0 1,-1 0-1,0 1 1,0-1-1,-5-11 1,3 11-5,0 0 1,-1 0 0,0 1-1,0-1 1,-1 1-1,0 0 1,0 1 0,-1-1-1,0 1 1,0 1-1,0-1 1,-1 1 0,0 0-1,1 1 1,-2 0-1,1 0 1,0 1 0,-1 0-1,-12-3 1,1 3-10,0 0-1,0 1 1,0 1 0,0 1 0,0 1 0,0 0-1,0 2 1,0 0 0,-20 7 0,8 0 69,1 1-1,0 1 1,1 2 0,-47 29-1,70-39 33,0 0 0,0 1 0,1 0 0,0 0 0,0 1-1,1 0 1,-1 0 0,1 0 0,0 0 0,1 1 0,-6 10 0,9-15 0,0 1 1,1 0 0,-1 0-1,0-1 1,1 1 0,-1 0-1,1 0 1,0 0 0,0 0-1,0-1 1,1 1-1,-1 0 1,1 0 0,-1 0-1,1-1 1,0 1 0,0 0-1,0-1 1,0 1 0,0-1-1,1 1 1,-1-1 0,1 1-1,0-1 1,0 0 0,0 0-1,0 0 1,0 0 0,0 0-1,0-1 1,1 1 0,-1 0-1,1-1 1,3 2 0,15 8 2,1-1 0,0-1 0,1-1 1,0 0-1,0-2 0,0-1 0,1-1 1,-1-1-1,1-1 0,32-1 0,-14-2-243,1-3-1,-1-1 1,-1-2-1,1-2 0,43-15 1,-62 8 144,-20 9 484,-14 11 749,10-3-1018,1 1 1,0 0-1,-1 0 1,1 0-1,0 0 0,0 0 1,0-1-1,0 1 1,1 0-1,-1 0 0,0 0 1,1 0-1,-1-1 1,1 1-1,0 0 0,-1 0 1,1-1-1,0 1 0,2 2 1,-1 1 137,4 7-28,-1-1 0,2 0 0,0 0 0,0-1 0,1 0 0,0 0 0,0-1 0,1 0 0,1 0 0,0-1 0,0 0-1,21 11 1,-9-6-767,1-2-1,1 0 0,0-2 1,0 0-1,37 7 0,-54-15-229,0 1 0,-1-1 0,1-1 0,0 1 0,0-1 0,0 0 0,8-2 1,14-7-2433</inkml:trace>
</inkml:ink>
</file>

<file path=ppt/ink/ink1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5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18 293 7296,'-1'0'119,"1"0"-1,-1 0 1,0 0 0,1 0 0,-1 0-1,0 0 1,1 0 0,-1 0 0,0 0-1,1 0 1,-1 1 0,1-1 0,-1 0-1,0 0 1,1 1 0,-1-1 0,1 0-1,-1 1 1,1-1 0,-1 1 0,1-1-1,-1 1 1,1-1 0,0 1 0,-1-1-1,1 1 1,0-1 0,-1 1 0,1-1-1,0 1 1,0 0 0,-1-1 0,1 1-1,0 0 1,0 0 0,7 30 4701,-4-23-4105,1-1 0,0 0 1,1 0-1,-1 0 0,1 0 0,11 11 0,-5-11-638,-1 0 0,1-1 1,0 0-1,0 0 0,1-2 0,0 1 1,0-1-1,0-1 0,0 0 0,16 1 1,2 0 285,0-2 1,0-1-1,37-3 1,-23-2-125,-1-1 0,1-3 0,59-17 1,-90 21-254,-1 0 1,1-1 0,-1 0 0,0-1 0,-1 0 0,1-1 0,-1-1-1,-1 1 1,1-2 0,-1 1 0,-1-1 0,0-1 0,0 0 0,-1 0-1,14-23 1,-19 28-22,0 0-1,-1-1 0,0 1 0,0-1 1,0 0-1,-1 0 0,0 0 0,0 1 1,0-1-1,-1 0 0,1 0 1,-2 0-1,1 0 0,-1 0 0,0 0 1,0 0-1,-2-7 0,0 6-16,0 0 0,-1 0 0,0 1 1,0-1-1,-1 1 0,1 0 0,-1 0 0,-1 0 0,1 1 0,-1 0 0,-11-8 0,0 2-47,-2 0 1,1 1-1,-2 1 0,1 1 0,-1 0 1,0 2-1,0 0 0,-30-3 1,20 6 34,0 1 0,0 2 0,0 1 0,1 2 0,-1 0 0,1 2 0,0 2 0,0 0 0,0 2 0,1 1 0,-37 19 0,55-24 11,1 0 0,-1 1 1,1 0-1,0 0 0,1 1 0,-1 0 1,1 1-1,1 0 0,-12 15 1,17-20-4,0 0 0,0-1 0,1 1 0,-1 0 0,1 1 0,0-1 1,-1 0-1,1 0 0,1 0 0,-1 1 0,0-1 0,1 0 0,0 1 0,0-1 1,0 0-1,0 1 0,0-1 0,1 0 0,0 1 0,-1-1 0,1 0 0,0 0 0,1 1 1,-1-1-1,0 0 0,1 0 0,0-1 0,0 1 0,0 0 0,0 0 0,0-1 1,0 1-1,1-1 0,-1 0 0,6 4 0,7 3-390,0-1 0,0 0 0,1-1 0,0 0 0,1-2 0,-1 0 0,1-1 0,0 0 0,0-1 0,21 0 0,54 2-1986</inkml:trace>
</inkml:ink>
</file>

<file path=ppt/ink/ink1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5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544 13 4992,'-47'0'2668,"38"-3"-658,32-5-1270,-16 7-617,0 1-1,0 0 0,1 0 1,-1 1-1,0-1 0,0 2 1,0-1-1,0 1 0,0 0 1,0 0-1,0 1 0,-1 0 1,9 5-1,-1 0 272,-1 0-1,0 0 1,-1 1 0,0 1-1,15 14 1,-13-6 10,0 0 0,-1 1 1,-1 1-1,-1 0 0,-1 0 1,-1 1-1,0 0 0,-2 1 0,-1-1 1,0 2-1,3 29 0,-2 2 101,-3 1-1,-2 0 1,-8 89-1,3-117-325,-1 1-1,0-1 1,-3 1-1,0-1 1,-1-1-1,-21 43 1,24-58-84,-1-1 0,0 0-1,0 0 1,-1 0 0,0-1 0,-1 0-1,0 0 1,-1-1 0,1 0 0,-2-1-1,1 0 1,-1 0 0,0-1 0,0 0 0,-1-1-1,1 0 1,-1-1 0,-17 5 0,8-6-50,0 0 1,-1-1-1,1-1 1,-1-1-1,1-1 1,0-1 0,-1 0-1,1-2 1,0 0-1,-27-10 1,24 6-12,0-1 1,1-2-1,0 0 0,0-1 1,2-1-1,-1 0 1,2-2-1,-26-24 0,32 24-89,0-1-1,1 0 1,0 0-1,2-1 0,0-1 1,1 0-1,0 0 1,2-1-1,0 0 1,1 0-1,-3-21 1,6 25-5,0 0 1,1 0-1,1-1 1,0 1 0,1 0-1,1-1 1,0 1 0,1 0-1,1-1 1,1 2-1,0-1 1,0 0 0,1 1-1,14-26 1,-15 32 3,1 1 0,0 0 0,0 0 0,0 0-1,1 1 1,0 0 0,0 0 0,1 0 0,0 1 0,0 0 0,0 1 0,0-1 0,1 1 0,0 1-1,0-1 1,0 1 0,0 1 0,0-1 0,0 1 0,1 1 0,-1 0 0,1 0 0,0 0 0,-1 1 0,1 1-1,8 0 1,50 6-1864,0 2 0,120 33 1,-120-20-769</inkml:trace>
</inkml:ink>
</file>

<file path=ppt/ink/ink1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6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6016,'-29'0'2944,"24"28"128,5-17 3455,0 14-5887,11 14 0,3 0 256,4 0 0,10 4-1152,6-8 0,-2 1 256,2-13 128,3-7-2176,0-21 128,-3-15-895,3 9 127</inkml:trace>
</inkml:ink>
</file>

<file path=ppt/ink/ink1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6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1 11392,'-66'7'5631,"61"-4"-8830,10-6 11134,19 3-9727,-1 7 0,0 12-3583,-4 10-1</inkml:trace>
</inkml:ink>
</file>

<file path=ppt/ink/ink1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7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8192,'7'7'1133,"0"0"1,-1 1-1,0-1 1,0 1-1,-1 0 1,0 0-1,8 18 0,27 75 2752,-26-61-4294,-4-11 863,2-1-1,1 0 0,26 41 1,-49-91-504,1 0 0,-8-31 0,15 44 39,2-1 0,-1 1 0,1 0 0,0-1 0,1 1 0,0-1 1,1 1-1,0 0 0,0 0 0,1 0 0,0 0 0,0 0 0,1 1 0,0-1 0,1 1 0,0 0 0,0 0 0,1 1 0,0-1 0,0 1 0,1 1 0,0-1 0,0 1 0,0 0 0,1 1 0,0-1 0,0 2 0,0-1 0,1 1 0,0 0 0,-1 1 0,1 0 0,0 1 0,15-3 0,-8 4 31,-1 0-1,1 2 0,-1 0 0,1 0 0,-1 2 1,1 0-1,-1 0 0,0 2 0,0-1 0,-1 2 1,0 0-1,0 1 0,0 0 0,-1 2 0,0-1 1,0 1-1,-1 1 0,0 0 0,18 20 0,-21-19 58,0 0 0,0 1 0,-2-1 0,1 2-1,-1-1 1,-1 1 0,0 0 0,-1 0 0,7 25-1,-17-10-359,5-27 178,0-1-1,0 1 0,0-1 1,0 1-1,-1 0 1,1-1-1,0 1 1,0-1-1,0 1 0,-1-1 1,1 1-1,0-1 1,-1 1-1,1-1 1,0 0-1,-1 1 1,1-1-1,0 1 0,-1-1 1,1 0-1,-1 1 1,1-1-1,-1 0 1,1 1-1,-1-1 1,1 0-1,-1 0 0,1 0 1,-1 1-1,1-1 1,-1 0-1,1 0 1,-1 0-1,0 0 0,1 0 1,-1 0-1,1 0 1,-1 0-1,1 0 1,-1 0-1,0 0 1,1-1-1,-2 1 0,2-5-2624,0-6-107</inkml:trace>
</inkml:ink>
</file>

<file path=ppt/ink/ink1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7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99 258 3584,'7'9'3560,"0"3"3214,-6 4-5332,-2-2-831,2 1 0,0 0 1,1 0-1,0-1 1,1 1-1,1-1 0,10 26 1,-11-33-492,1-1-1,-1 0 1,1 1 0,0-2 0,1 1 0,-1 0 0,1-1-1,0 0 1,0 0 0,1-1 0,0 1 0,0-1-1,0 0 1,0-1 0,0 1 0,1-1 0,-1-1-1,9 3 1,3 0-48,1-2 0,-1 0-1,1-2 1,0 0-1,-1 0 1,1-2 0,0 0-1,0-2 1,-1 0-1,0-1 1,1 0 0,-1-2-1,29-13 1,-33 14-142,-1-2 0,1 1 0,-2-2 0,1 0 0,-1 0 0,0-2 0,-1 1 1,0-1-1,0-1 0,-1 0 0,0 0 0,-1-1 0,-1 0 0,0-1 0,-1 0 0,0 0 0,9-23 0,-14 28-14,-1 0 0,1 0 0,-1-1 0,-1 1-1,1 0 1,-1 0 0,-1-1 0,0 1 0,0 0-1,0 0 1,-1 0 0,0 0 0,-1 0 0,0 0-1,0 1 1,-1-1 0,1 1 0,-2 0 0,1 0-1,-1 0 1,0 1 0,0 0 0,-1 0 0,-10-9-1,3 4-26,0 1 0,-1 0 0,-1 0 0,1 1-1,-1 1 1,-1 1 0,0 0 0,0 1 0,0 1 0,-30-6-1,19 7 70,0 2-1,0 1 0,0 1 1,0 2-1,0 0 0,0 2 1,1 1-1,0 1 0,-1 1 1,2 1-1,-1 2 0,2 0 1,-1 2-1,-22 14 0,42-23 49,0 0 0,0 1-1,0 0 1,0 0-1,1 0 1,0 0 0,0 0-1,0 1 1,0 0-1,1 0 1,-4 7 0,6-9 0,0-1 0,0 0 0,1 1 1,-1-1-1,1 1 0,0-1 1,-1 1-1,1-1 0,0 1 1,0-1-1,1 1 0,-1-1 0,1 1 1,-1-1-1,1 0 0,0 1 1,-1-1-1,1 0 0,1 1 0,-1-1 1,0 0-1,0 0 0,1 0 1,-1 0-1,1 0 0,0 0 1,-1-1-1,1 1 0,4 2 0,2 2 21,0 0-1,1-1 1,0 0-1,-1-1 1,1 0-1,1 0 1,-1-1-1,16 4 1,86 10 146,-52-10-94,4 2 6,106 2-1,-144-12-67,-1 0-1,1-2 0,-1-1 0,1 0 0,-1-2 0,0-1 1,35-16-1,-64 31 263,1-1-1,-1 1 1,1 0 0,1 0 0,0 0 0,0 1 0,0-1 0,1 1-1,0-1 1,1 1 0,0 0 0,0 0 0,1 9 0,3-3-21,0 1 0,1-1 0,1 0 0,0-1 0,1 1 0,15 27 0,-18-36-270,1 1 0,0-1 0,1 0 0,0 0-1,0 0 1,0-1 0,0 0 0,1 0 0,0 0 0,0 0 0,0-1-1,0 0 1,1-1 0,0 1 0,-1-1 0,12 3 0,-5-3-833,0-2 0,1 0 0,-1 0 0,23-2 1,19-7-2378</inkml:trace>
</inkml:ink>
</file>

<file path=ppt/ink/ink1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8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6784,'0'0'93,"0"0"1,0 0 0,0 0-1,0 0 1,1 1-1,-1-1 1,0 0 0,0 0-1,0 0 1,0 1 0,0-1-1,0 0 1,0 0-1,0 1 1,0-1 0,0 0-1,0 0 1,0 0 0,0 1-1,0-1 1,0 0-1,0 0 1,0 0 0,0 1-1,0-1 1,0 0-1,0 0 1,0 0 0,0 1-1,-1-1 1,1 0 0,0 0-1,0 0 1,0 1-1,0-1 1,0 0 0,-1 0-1,1 0 1,0 0-1,0 0 1,0 0 0,0 1-1,-1-1 1,1 0 0,0 0-1,0 0 1,0 0-1,-1 0 1,1 0 0,0 0-1,0 0 1,-1 0 0,1 0-1,0 0 1,0 0-1,0 0 1,-1 0 0,1 0-1,0 0 1,0 0-1,0 0 1,-1 0 0,2 1 217,0 1 1,0-1 0,0 0-1,0 1 1,0-1 0,1 0-1,-1 0 1,0 0 0,1 0-1,-1 0 1,0 0 0,1 0-1,3 1 1,13 4 672,1-2 0,32 4 1,90-1-1028,-101-6 589,-18-1-290,74 3 327,0-4 0,123-17 0,-218 18-582,1 0 0,-1 0 0,0 0 0,1 0 1,-1-1-1,0 1 0,1-1 0,-1 1 0,0-1 0,0 1 0,0-1 0,0 0 1,1 0-1,-1 1 0,0-1 0,0 0 0,0 0 0,-1 0 0,1 0 0,1-2 1,-2 3 1,0-1 0,0 1 1,0-1-1,-1 1 1,1-1-1,0 1 1,0-1-1,-1 1 0,1-1 1,0 1-1,-1-1 1,1 1-1,0-1 0,-1 1 1,1 0-1,-1-1 1,1 1-1,-1 0 1,1-1-1,-1 1 0,1 0 1,-1 0-1,1-1 1,-1 1-1,1 0 0,-1 0 1,1 0-1,-1 0 1,1 0-1,-1 0 1,1 0-1,-1 0 0,0 0 1,1 0-1,-1 0 1,1 0-1,-1 0 1,1 0-1,-1 0 0,1 1 1,-1-1-1,0 1 1,-18 3 94,1 0 1,0 2 0,1 0 0,-1 1-1,-21 12 1,28-14-51,-3 3 33,-1 1 1,1 0-1,1 1 1,0 0-1,0 1 1,1 0-1,0 1 1,1 1-1,1 0 1,0 0-1,-10 18 1,16-23-30,0 0 0,0 1 0,1-1 0,0 0 0,0 1 0,1 0 1,0 0-1,1-1 0,-1 18 0,2-20-2,0 1 0,1-1 1,0 0-1,1 0 0,-1 0 1,1 0-1,0 0 0,0 0 0,1-1 1,0 1-1,0-1 0,0 0 1,1 1-1,0-2 0,6 8 1,-3-6-37,0 0 1,1 0 0,0 0-1,0-1 1,1 0 0,-1-1 0,1 1-1,0-2 1,0 1 0,1-1 0,-1-1-1,0 0 1,1 0 0,0-1-1,-1 0 1,1-1 0,17-1 0,1-1-226,-1-2 0,1 0 0,-1-2 0,51-18 0,-47 14-111,0-2-1,-1-1 0,-1-2 1,0-1-1,-1-1 0,0-1 1,47-42-1,-74 59 345,0 1 0,0 0 0,-1-1 1,1 0-1,0 1 0,-1-1 0,1 1 0,0-1 0,-1 0 1,1 1-1,-1-1 0,1 0 0,-1 0 0,1 0 0,-1 1 1,0-1-1,1 0 0,-1 0 0,0 0 0,0 0 0,0 1 1,1-1-1,-1 0 0,0 0 0,0 0 0,0 0 0,-1 0 1,1 0-1,0 0 0,0 1 0,-1-3 0,0 3 18,1 0 0,-1 0-1,0 0 1,0 0 0,0 0 0,0 0-1,0 1 1,1-1 0,-1 0 0,0 0-1,0 1 1,0-1 0,1 0 0,-1 1-1,0-1 1,0 1 0,1-1 0,-1 1-1,0-1 1,1 1 0,-1-1 0,0 1-1,1 0 1,-1-1 0,1 1 0,-1 0-1,1 0 1,0-1 0,-1 1 0,1 1-1,-3 2 25,1 0 1,-1 0-1,1 0 0,0 0 0,1 1 0,-1-1 1,1 0-1,0 1 0,0 0 0,0-1 0,1 1 1,-1-1-1,1 1 0,0 0 0,1-1 0,-1 1 1,1-1-1,0 1 0,0 0 0,0-1 0,1 0 1,-1 1-1,1-1 0,0 0 0,3 4 0,0 0-54,0-1-1,1 0 1,0-1-1,0 0 1,0 0-1,1 0 1,0 0-1,0-1 0,0-1 1,0 1-1,1-1 1,12 5-1,-6-4-320,1 0 0,0-1 1,0 0-1,1-1 0,-1-1 0,24 1 0,-28-3-291,0-1 1,0 0-1,0 0 1,0-1-1,0-1 1,0 1-1,0-2 1,-1 0-1,19-9 0,14-15-2597</inkml:trace>
</inkml:ink>
</file>

<file path=ppt/ink/ink1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9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8 4864,'-9'-7'2432,"38"26"-3584,-15-19 2176,12 0-2432,13 0 128,2 0-384,2 0 0</inkml:trace>
</inkml:ink>
</file>

<file path=ppt/ink/ink1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29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1 325 6656,'1'3'576,"1"-1"-1,1 0 1,-1 1 0,0-1-1,0 0 1,1-1 0,-1 1 0,1 0-1,0-1 1,-1 1 0,6 1 0,-3-1 55,-1 0 0,0 0 0,1 0 1,-1 1-1,0 0 0,7 6 0,0 3-375,1-1 0,0 0 0,1-1 0,0 0 0,1-1 0,0-1 0,0 0 0,1-1 0,0 0 0,0-1 0,1-1 0,25 5 0,-24-6-167,1-1 0,1-1 0,-1-1 0,0 0 0,0-2 0,0 0 0,0-1-1,1 0 1,-2-2 0,1 0 0,20-8 0,-27 8-86,0-2 0,0 1 0,0-2 0,-1 1 0,0-1 0,0-1 0,-1 0 0,0 0 0,0-1 0,-1 0 0,0-1 0,10-14 1,-14 17-25,0 0 1,-1 0 0,1 0 0,-1-1 0,-1 1 0,1-1-1,-1 0 1,-1 1 0,1-1 0,-1 0 0,-1 0 0,1 0-1,-1 0 1,-1 0 0,0 0 0,0 0 0,0 0-1,-1 1 1,0-1 0,-4-8 0,0 4-29,0 0 1,-1 0-1,-1 0 0,0 1 0,0 0 1,-1 1-1,0 0 0,-1 0 0,0 1 1,-1 0-1,0 1 0,0 0 1,-1 1-1,0 0 0,0 1 0,-1 0 1,0 1-1,0 0 0,0 1 0,-21-3 1,15 3-3,0 1-1,0 1 1,0 1 0,0 1 0,0 1-1,0 0 1,0 1 0,0 1 0,0 1-1,1 1 1,-1 0 0,1 2 0,0 0-1,-24 13 1,38-18 42,0 1-1,0-1 0,1 1 1,-1 0-1,1 0 1,-1 0-1,1 0 1,0 0-1,0 1 1,1-1-1,-1 1 1,1 0-1,-4 7 1,6-9 6,-1 0 0,1 0 0,-1 0 1,1 0-1,0 1 0,0-1 0,0 0 1,0 0-1,1 1 0,-1-1 0,1 0 1,-1 0-1,1 0 0,0 0 0,-1 0 1,1 0-1,0 0 0,1 0 0,-1 0 1,0 0-1,0 0 0,1-1 0,-1 1 0,1-1 1,0 1-1,-1-1 0,1 1 0,2 1 1,12 7 38,-1 1 0,1-2 0,1 0 1,0-1-1,0 0 0,0-2 0,33 9 1,9-4 51,66 6 0,11 1 214,-133-18-256,0 1 1,0 0-1,0-1 1,-1 1 0,1 1-1,0-1 1,0 0-1,-1 0 1,1 1 0,-1 0-1,1-1 1,-1 1-1,0 0 1,1 0-1,-1 1 1,0-1 0,0 0-1,-1 1 1,1-1-1,2 5 1,-1 1 169,0 1 0,0 0 0,-1 0 0,0 0 0,1 12 0,-2-11 28,0 0 0,1 0 0,0-1-1,8 20 1,-9-26-205,1 0-1,0 0 0,0 0 1,0 0-1,0 0 1,1-1-1,-1 1 1,1-1-1,-1 1 1,1-1-1,0 0 0,0 0 1,0 0-1,0-1 1,0 1-1,1-1 1,-1 1-1,5 0 1,19 3-460,0-2 0,0-2 0,0 0 0,0-1 0,0-2 0,39-7 0,-36 5-856,55-8-1817</inkml:trace>
</inkml:ink>
</file>

<file path=ppt/ink/ink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6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2560,'15'-7'1280,"54"-5"-1152,-41 8 2048,20-5-2048,13 2 0,-1-5-128,-7 5 128,3 3-128,9-5 0,-8 9-128,-14-3 0,-6 3-768,-17 0 128</inkml:trace>
</inkml:ink>
</file>

<file path=ppt/ink/ink1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0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3840,'-1'-1'120,"1"1"-1,0 0 1,0 0 0,0-1-1,0 1 1,0 0 0,0-1-1,0 1 1,0 0 0,0-1-1,0 1 1,0 0 0,0-1 0,0 1-1,0 0 1,0 0 0,1-1-1,-1 1 1,0 0 0,0-1-1,0 1 1,0 0 0,1 0-1,-1-1 1,0 1 0,0 0-1,0 0 1,1 0 0,-1-1 0,0 1-1,0 0 1,1 0 0,-1 0-1,0 0 1,0-1 0,1 1-1,-1 0 1,0 0 0,1 0-1,-1 0 1,0 0 0,1 0-1,-1 0 1,0 0 0,1 0 0,-1 0-1,0 0 1,1 0 0,8 18 6153,-2 10-2053,-3-8-4515,47 334 2173,-39-301-1648,1-3-255,-3 2 0,-1 0 1,-3 0-1,-1 63 0,-10-82-1126,5-32 1021,0-1 0,0 1-1,0 0 1,0-1 0,0 1-1,0 0 1,-1-1 0,1 1-1,0 0 1,0-1 0,0 1-1,-1-1 1,1 1 0,0 0-1,-1-1 1,1 1 0,0-1-1,-1 1 1,1-1 0,-1 1-1,1-1 1,-1 1 0,1-1-1,-1 1 1,1-1 0,-1 0-1,0 1 1,1-1 0,-1 0-1,1 0 1,-1 1 0,0-1-1,1 0 1,-1 0 0,0 0-1,1 0 1,-1 0 0,0 0-1,1 0 1,-1 0 0,0 0-1,1 0 1,-1 0 0,0 0-1,0-1 1,-10-9-2579</inkml:trace>
</inkml:ink>
</file>

<file path=ppt/ink/ink1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0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14 125 6144,'-1'0'120,"0"0"-1,1 0 1,-1-1 0,0 1-1,1 0 1,-1-1 0,0 1-1,1-1 1,-1 1 0,0 0 0,1-1-1,-1 1 1,1-1 0,-1 0-1,1 1 1,-1-1 0,1 1-1,0-1 1,-1 0 0,1 1 0,0-1-1,-1 0 1,1 1 0,0-1-1,0 0 1,0 0 0,-1 1-1,1-1 1,0 0 0,0 0 0,0 1-1,0-1 1,0 0 0,1 0-1,-1 1 1,0-1 0,0 0 0,0 1-1,1-1 1,-1 0 0,0 0-1,1 0 1,3-3 133,0 1-1,0 0 1,0 0-1,0 1 1,0-1-1,0 1 1,8-3 0,25-9 511,1 2 1,69-12 0,-89 20-371,39-5 207,0 3 1,1 3-1,0 2 1,-1 2-1,1 3 1,-1 3 0,0 2-1,0 2 1,54 20-1,-90-25-457,-1 2-1,0 1 0,0 0 0,-1 1 1,0 1-1,28 23 0,-41-30-105,-2 1-1,1-1 0,0 1 1,-1 0-1,0 0 1,0 0-1,-1 1 0,0 0 1,1-1-1,-2 1 0,4 9 1,-5-10-20,0-1 0,-1 0 0,1 1 0,-1-1-1,0 1 1,0-1 0,-1 0 0,1 1 0,-1-1 0,0 0 0,0 1 0,0-1 0,-1 0 0,0 0 0,0 0 0,0 0-1,0 0 1,-5 6 0,-2 1 11,-1 0 1,0 0-1,-1-1 0,0 0 0,0-1 0,-1 0 0,0-1 1,-1 0-1,0-1 0,0-1 0,-22 8 0,-10 1-32,0-2 0,-57 9 1,64-16-108,0-2 1,0-2-1,0-1 1,0-2 0,1-1-1,-39-8 1,2-5-1918,2-3-1,-75-30 1,111 35-938</inkml:trace>
</inkml:ink>
</file>

<file path=ppt/ink/ink1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1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307 334 5888,'-7'5'9023,"-4"14"-6767,-6 25-2677,16-38 550,0 0-1,1 0 1,0 0 0,0 0-1,1 0 1,0 0 0,0 0-1,0-1 1,0 1 0,1 0-1,0-1 1,1 1 0,-1-1-1,1 1 1,0-1 0,0 0-1,0 0 1,1 0 0,0-1-1,0 0 1,0 1 0,1-1-1,-1 0 1,1-1 0,0 1-1,0-1 1,0 0 0,0 0-1,7 2 1,3 1-67,1 0 0,0-1 0,0 0 0,0-2 0,0 0 0,1 0 0,0-2 0,-1 0 0,25-2 0,-24-1-52,-1 0-1,0-2 1,1 0 0,-2 0 0,1-2-1,-1 0 1,1 0 0,-2-2 0,1 0-1,-1 0 1,13-11 0,-20 14-14,-1 0 0,0 0 0,0 0 0,-1-1 1,0 0-1,0 0 0,0 0 0,0-1 0,-1 0 1,0 0-1,-1 0 0,1 0 0,-2 0 0,1-1 1,-1 1-1,0-1 0,0 0 0,-1 1 0,0-1 0,0 0 1,-1 0-1,0 0 0,0 0 0,-3-13 0,-1 6-7,0 0-1,-1 0 0,-1 1 0,0 0 0,-1 0 1,0 1-1,-1 0 0,-1 0 0,0 0 0,0 1 1,-1 1-1,-12-11 0,6 8 4,-1 1 0,-1 0-1,1 2 1,-2 0 0,0 0 0,0 2 0,0 1-1,-23-7 1,14 7-4,-1 1 0,1 1 0,-1 2 0,0 0 0,0 2 0,0 2 0,-1 0 0,1 2 0,0 1 0,0 2-1,1 0 1,-51 18 0,71-20 9,1 0 0,0 0 0,0 1 0,0 0 0,0 1-1,1-1 1,-1 1 0,1 0 0,1 1 0,-1 0-1,1 0 1,-8 10 0,12-13-2,-1 0-1,1 0 1,0-1 0,0 1-1,0 0 1,0 0 0,1 0-1,-1 0 1,1 0-1,0 0 1,0 0 0,0 0-1,0 0 1,0 0 0,1 0-1,-1 0 1,1 0-1,0 0 1,0 0 0,0 0-1,0 0 1,0 0 0,1-1-1,-1 1 1,1-1-1,0 1 1,0-1 0,0 1-1,0-1 1,0 0 0,0 0-1,1 0 1,-1 0-1,1-1 1,3 3 0,14 9-46,1-1 0,0-1 1,0 0-1,1-2 1,1-1-1,27 7 0,4-2-518,84 9-1,-71-14-464,0-3-1,0-3 1,118-12-1,-181 9 1056,7 0 1255,-14 3 1130,1 0-2148,0-1 0,0 1 1,0-1-1,1 1 0,-1 0 0,0-1 0,0 1 0,1 0 0,-1 0 0,1 0 1,0 1-1,0-1 0,-2 3 0,2 2-136,-1-1 0,1 1 0,0 0 0,1-1 0,0 1 0,0 0 0,0 0 1,1-1-1,0 1 0,0 0 0,0-1 0,1 1 0,0-1 0,1 1 0,-1-1 0,1 0 0,4 7 0,0-3 47,-1 0-1,1-1 1,0 1-1,1-2 1,0 1-1,1-1 1,-1 0-1,2 0 1,10 6 0,-12-10-629,0 0 1,0-1 0,0-1 0,0 1 0,1-1 0,-1 0 0,0-1 0,1 0-1,-1-1 1,1 1 0,0-2 0,-1 1 0,1-1 0,-1 0 0,0-1 0,1 0 0,-1-1-1,0 1 1,0-1 0,0-1 0,0 0 0,7-5 0,10-7-2762</inkml:trace>
</inkml:ink>
</file>

<file path=ppt/ink/ink1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1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8064,'84'-5'10120,"1"-1"-7675,96-5-1703,-77 2 30,-83 7-640,-15 1-33,0 0 1,1 1-1,-1 0 0,0 0 0,1 0 0,-1 1 0,0 0 0,7 1 0,-13-1-83,1-1 0,-1 0 0,0 0 0,0 0 0,1 1 0,-1-1 0,0 0 0,0 0-1,0 1 1,0-1 0,1 0 0,-1 0 0,0 1 0,0-1 0,0 0 0,0 1 0,0-1 0,0 0 0,0 1-1,0-1 1,0 0 0,0 1 0,0-1 0,0 0 0,0 1 0,0-1 0,0 0 0,0 0 0,0 1-1,0-1 1,0 0 0,-1 1 0,1-1 0,0 0 0,0 0 0,0 1 0,0-1 0,-1 0 0,1 0 0,0 1-1,0-1 1,-1 0 0,1 0 0,0 1 0,-16 16 276,11-11-148,-10 9 119,-1-1-1,0 0 1,-25 17 0,-29 24 94,-5 25-133,67-71-188,1 1 0,0 0 0,1 0 0,0 0 0,1 1 0,0-1 0,-4 15 0,8-20-26,1-1 1,-1 1-1,1 0 0,0-1 0,1 1 1,-1 0-1,1-1 0,-1 1 1,2 0-1,-1-1 0,0 1 0,1-1 1,0 0-1,0 1 0,0-1 0,0 0 1,1 0-1,0 0 0,-1-1 0,1 1 1,1-1-1,-1 1 0,1-1 0,-1 0 1,6 3-1,1 2-75,1-1-1,0 0 1,1 0 0,-1-1-1,1-1 1,0 0 0,26 7-1,-11-7-518,1-2 0,-1 0-1,1-2 1,0-1 0,41-5 0,-15-3-2837,97-27 1,-81 10 199</inkml:trace>
</inkml:ink>
</file>

<file path=ppt/ink/ink1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2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5 8448,'-8'-2'2778,"15"-1"1447,-6 3-3990,0 0 0,0 0 0,0 0 0,0 0 1,0 0-1,0 1 0,0-1 0,0 0 0,0 0 1,0 1-1,0-1 0,0 1 0,0-1 0,-1 1 1,1-1-1,0 1 0,0-1 0,0 1 0,-1 0 1,1-1-1,0 1 0,0 0 0,-1 0 0,1 0 1,-1-1-1,1 1 0,-1 0 0,1 1 0,4 12 119,-2 0-1,0 0 0,0 0 1,-1 0-1,-1 19 1,0-19-97,0 1 1,1 0 0,0-1 0,1 1 0,7 21-1,-8-32-372,0 0-1,0 0 1,0-1 0,1 1-1,-1-1 1,1 1-1,0-1 1,0 0-1,0 0 1,0 0-1,0-1 1,1 1-1,-1-1 1,1 0-1,-1 0 1,1 0 0,0 0-1,0-1 1,0 1-1,0-1 1,0 0-1,0 0 1,9 0-1,-7 0-508,0-1 0,0 0 0,0 0 0,0 0 0,-1-1 0,1 0 0,9-2 0,10-8-2575</inkml:trace>
</inkml:ink>
</file>

<file path=ppt/ink/ink1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2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10368,'0'0'5120,"52"51"-17024,-38-44 8704</inkml:trace>
</inkml:ink>
</file>

<file path=ppt/ink/ink1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3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6 302 5888,'-6'33'11263,"7"-26"-11096,0-1-1,0 1 1,0-1-1,1 1 1,0-1-1,0 0 1,1 0-1,0 0 1,0 0-1,0 0 1,1-1-1,-1 1 1,1-1-1,1 0 1,-1 0-1,1 0 1,0-1-1,0 0 1,0 1-1,0-2 1,13 7-1,-4-1-13,2-2 0,-1 0 0,1-1-1,0 0 1,1-1 0,-1-1 0,26 3 0,-17-5-45,0-1 1,0-1 0,0-1 0,0-1 0,0-2 0,0 0-1,-1-1 1,33-13 0,-47 15-125,0-1 1,-1 0-1,1 0 0,-1-1 1,0 0-1,0-1 0,0 0 1,-1-1-1,0 0 0,0 0 1,-1 0-1,1-1 0,-2 0 0,1-1 1,-1 0-1,-1 0 0,1 0 1,-2 0-1,1-1 0,-1 0 1,-1 0-1,4-16 0,-6 17-29,0-1-1,-1 1 0,0 0 1,-1-1-1,0 1 1,0 0-1,-1 0 0,-1 0 1,1 0-1,-1 0 1,-1 0-1,0 1 0,0-1 1,0 1-1,-1 0 1,-1 0-1,1 1 0,-1 0 1,0 0-1,-1 0 0,0 1 1,-14-11-1,6 5-21,0 2-1,-1-1 1,-1 2-1,0 0 1,0 1-1,-1 1 0,1 1 1,-1 0-1,-1 1 1,-28-3-1,15 4-44,-1 2-1,-54 4 1,78-2 108,0 1 1,0 0 0,0 1 0,0 0 0,0 1 0,0-1 0,1 2 0,-1-1 0,1 1 0,0 0 0,0 1 0,0 0 0,1 0-1,-10 10 1,16-14 3,0 0 0,0 0 0,0 1 0,0-1 0,1 0 0,-1 1 0,0-1 0,1 0 0,-1 1 0,1-1 0,0 1 0,0-1 0,-1 1 0,1-1 0,0 0 0,0 1 0,0-1 0,0 1 0,1-1 0,-1 1 0,0-1 0,0 1 0,1-1 0,-1 0 0,1 1 0,0-1 0,-1 0 0,1 1 0,0-1 0,0 0 0,0 0 0,-1 0 0,1 0 0,0 1 0,1-1 0,-1-1 0,0 1 0,0 0 0,2 1 0,6 5 0,2 1 0,-1-1 0,18 8 0,-22-12 0,20 10 11,1-1 0,0-1-1,1-1 1,0-2 0,0-1-1,1-1 1,0-1 0,0-2-1,1-1 1,-1-1 0,53-5-1,-56-3-63,12-1 704,-37 8-614,0 0 0,0 1 0,0-1 0,0 0 0,0 1-1,0-1 1,0 1 0,0-1 0,0 1 0,0 0 0,0-1-1,0 1 1,0 0 0,-1-1 0,1 1 0,0 0-1,0 0 1,-1 0 0,1 0 0,-1 0 0,1 0 0,-1 0-1,1 0 1,-1 0 0,0 0 0,1 0 0,-1 0 0,0 0-1,0 0 1,0 0 0,0 0 0,0 2 0,2 83 1597,-3-57-971,5 58 0,-3-80-607,0 1 1,1-1-1,0 0 0,0 0 0,0 0 0,1 0 0,0 0 0,1-1 1,-1 1-1,1-1 0,0 0 0,9 10 0,-10-13-196,1-1 0,-1 1 1,1-1-1,-1 1 0,1-1 0,0 0 0,0-1 0,0 1 0,0 0 0,0-1 1,0 0-1,0 0 0,0 0 0,0-1 0,1 1 0,-1-1 0,0 0 0,5-1 1,3 0-1079,0-1 1,0-1-1,0 0 1,-1 0-1,14-7 1,8-4-2004</inkml:trace>
</inkml:ink>
</file>

<file path=ppt/ink/ink1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3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2 200 4864,'0'0'140,"0"-1"1,0 1-1,0 0 0,0 0 1,-1 0-1,1-1 0,0 1 1,0 0-1,0 0 0,0 0 1,0-1-1,0 1 0,-1 0 1,1 0-1,0-1 0,0 1 1,0 0-1,0 0 0,0-1 1,0 1-1,0 0 0,0 0 1,0-1-1,0 1 0,0 0 1,1 0-1,-1-1 0,0 1 1,0 0-1,0 0 0,0 0 1,0-1-1,0 1 0,0 0 1,1 0-1,-1 0 0,0-1 1,0 1-1,0 0 0,0 0 1,1 0-1,-1 0 0,0-1 1,0 1-1,0 0 0,1 0 1,-1 0-1,0 0 0,0 0 1,1 0-1,-1 0 0,1 0 1,24-19 2238,37-15-2063,33-5 381,-51 19 341,78-23 0,-92 35-795,74-15 655,-94 22-763,1 0-1,0 0 1,0 1 0,-1 0-1,1 1 1,0 0 0,18 5 0,-26-5-103,-1 0 0,1 0 0,-1 0 1,1 1-1,-1-1 0,0 1 0,1-1 1,-1 1-1,0 0 0,0 0 0,0 0 1,0 0-1,-1 0 0,1 0 0,0 1 1,-1-1-1,0 1 0,1-1 0,-1 1 1,0-1-1,0 1 0,0 0 0,-1-1 1,1 1-1,-1 0 0,1-1 0,-1 1 1,0 0-1,0 0 0,0 0 0,-1-1 1,0 5-1,-1 7 62,-1 0 1,0-1-1,-1 1 0,-11 24 1,-65 114 523,62-116-338,-1 0-1,-2-1 1,-2 0-1,-43 49 1,51-66-166,-1-2 0,-1 0 0,0-1 0,-2-1 0,1 0 1,-2-2-1,1 0 0,-2-1 0,-34 14 0,53-25-113,0 1 1,0 0-1,0-1 0,0 1 1,0-1-1,0 0 0,-1 1 1,1-1-1,0 0 0,0 0 1,0 0-1,0-1 0,0 1 1,-2-1-1,3 0-1,0 1 0,0 0 0,0-1 1,1 1-1,-1-1 0,0 1 0,1-1 0,-1 1 0,0-1 0,1 0 0,-1 1 1,1-1-1,-1 0 0,1 1 0,0-1 0,-1 0 0,1 0 0,-1 0 0,1 1 1,0-1-1,0 0 0,0 0 0,-1-1 0,1 0 0,0 0 0,1-1 0,-1 1 0,0 0 0,1 0 0,-1-1 0,1 1-1,0 0 1,-1 0 0,1 0 0,0 0 0,1 0 0,-1 0 0,0 0 0,0 0 0,1 1 0,-1-1 0,1 0 0,0 1 0,-1-1-1,1 1 1,2-2 0,3 0 5,-1-1-1,1 1 1,0 1-1,0-1 1,0 1-1,0 1 1,0-1-1,0 1 1,1 0-1,-1 1 1,0 0-1,8 0 1,13 3-35,51 11 1,15 2-227,-43-11-307,28 0-1403,-30-12-3313,-39 4 2208</inkml:trace>
</inkml:ink>
</file>

<file path=ppt/ink/ink1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4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6144,'23'-7'3072,"67"-9"-1408,-58 16 3712,6 0-4865,4 3 129,10 10 128,14-6 128,-4 5-1536,-16-1 0,-8 1-1023,1 1 127,-22-3-768,3 3 0</inkml:trace>
</inkml:ink>
</file>

<file path=ppt/ink/ink1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4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4 291 7552,'2'-1'365,"0"1"-1,0-1 1,0 1 0,1-1-1,-1 1 1,0 0 0,0 0 0,1 0-1,-1 0 1,0 0 0,1 0 0,-1 1-1,0-1 1,0 1 0,0 0 0,4 1-1,-1-1 451,-1 1 0,0-1 0,1 0-1,-1-1 1,0 1 0,10-1-1,38-6-264,84-22-1,-119 23-448,-1-1 0,1 0-1,-1-1 1,-1 0 0,0-2-1,0 0 1,0 0 0,25-24 0,-37 31-111,-1 0 1,1 0 0,-1 0 0,0-1 0,0 1-1,0-1 1,0 1 0,-1-1 0,1 1 0,-1-1-1,1 0 1,-1 0 0,0 0 0,0 0 0,-1 0-1,1 0 1,0 0 0,-1 0 0,0 0-1,0-1 1,0-3 0,-1 3-9,-1 0 0,1 0 1,-1 0-1,0 0 0,0 0 0,-1 0 1,1 0-1,-1 1 0,0-1 0,1 1 0,-2 0 1,1 0-1,0 0 0,-7-4 0,0 0-8,0 1 0,-1 0 1,0 0-1,0 1 0,0 1 0,-1 0 0,1 0 0,-1 1 0,0 1 0,0 0 0,0 1 0,0 0 0,-1 0 0,1 2 0,-13 1 0,14-1 44,1 0-1,-1 1 0,0 0 0,1 1 0,0 0 0,-1 1 0,1 0 0,1 0 1,-1 1-1,1 1 0,-1 0 0,2 0 0,-1 0 0,1 1 0,0 0 0,0 1 1,-9 12-1,10-9 72,1-1 1,0 1 0,1 0-1,1 1 1,-1-1-1,2 1 1,0 0-1,0 0 1,1 0 0,0 0-1,1 1 1,1-1-1,0 0 1,1 1 0,0-1-1,0 0 1,2 0-1,-1 0 1,2 0 0,-1 0-1,2-1 1,-1 1-1,11 17 1,-5-11-9,1-1 0,0 0 0,1 0 0,1-1 0,1-1 0,0 0 1,1-1-1,0-1 0,1 0 0,0-1 0,1-1 0,1 0 0,31 14 0,-41-22-661,1 0 0,-1-1 0,1 0 0,0 0 1,-1 0-1,1-1 0,0-1 0,0 0 0,0 0 0,17-3 0,4-5-2491</inkml:trace>
</inkml:ink>
</file>

<file path=ppt/ink/ink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7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478 0 2176,'-14'17'3712,"5"10"-3544,1 0 0,2 1 0,0 0 0,2 0 0,1 0 0,1 0 0,2 0 0,3 34 0,8 32 333,27 104 0,-5-31-93,-20-86-66,3 130-1,-15-208-299,-1 1 0,0 0 0,0-1 0,0 1 0,0 0 0,-1 0 0,0-1-1,1 1 1,-1-1 0,-1 1 0,1-1 0,0 1 0,-1-1 0,0 1 0,0-1 0,0 0 0,0 0 0,0 0 0,-1 0 0,1-1 0,-1 1-1,-5 4 1,3-5 11,0-1 1,1 1-1,-1-1 0,1 0 0,-1-1 0,0 1 0,0-1 0,0 0 0,1 0 0,-1 0 0,0-1 0,0 0 1,1 0-1,-1 0 0,0 0 0,1-1 0,-8-3 0,-17-8 222,0-1 0,1-1 0,0-2 0,-47-37 0,29 16 243,-70-77 0,107 105-494,0-1 1,1-1 0,0 0 0,-11-23 0,17 31-123,1 0 0,-1 0 1,1 0-1,0 0 1,0 0-1,0-1 0,1 1 1,0 0-1,0-6 1,0 8-21,0 0 1,0 1-1,1-1 1,-1 0 0,1 0-1,0 1 1,-1-1 0,1 0-1,0 1 1,0-1-1,0 1 1,0-1 0,0 1-1,0-1 1,1 1-1,-1 0 1,0-1 0,1 1-1,-1 0 1,1 0-1,3-1 1,16-6-1568</inkml:trace>
</inkml:ink>
</file>

<file path=ppt/ink/ink1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5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0 272 7936,'24'33'12031,"-15"-4"-11563,2-1 1,1-1-1,1 1 0,1-2 0,33 45 0,-26-39-309,-1 0 0,25 57 0,-44-89-178,-1 1 1,1 0-1,-1 0 1,0 0 0,1 0-1,-1 0 1,0 0 0,1 0-1,-1 0 1,0-1-1,0 1 1,0 0 0,0 0-1,0 0 1,0 0-1,0 0 1,0 0 0,0 0-1,-1 0 1,1 0-1,-1 1 1,1-1 10,-1-1 0,0 0 0,1 0 1,-1 1-1,1-1 0,-1 0 0,0 0 0,1 0 0,-1 0 0,0 0 0,1 0 1,-1 0-1,0 0 0,1 0 0,-1 0 0,1 0 0,-1 0 0,0-1 1,1 1-1,-1 0 0,1 0 0,-1-1 0,0 1 0,-4-3-26,0 1 0,0-1 0,1 0 0,-1 0 0,1-1 0,-6-5 0,-4-10-106,0 0 1,2-1-1,0 0 1,2-1 0,0-1-1,1 1 1,-10-40-1,11 31 10,2 0-1,1-1 1,1 1-1,1-1 1,3-43-1,1 61 180,0 0 0,1 0 0,1 0-1,0 0 1,1 0 0,0 1 0,1 0 0,0-1 0,10-16-1,-10 22 65,-1 1 0,1 0 0,0 0-1,0 1 1,1-1 0,0 1-1,0 0 1,0 1 0,0-1 0,1 1-1,0 0 1,0 1 0,0 0-1,0 0 1,0 0 0,1 1 0,10-2-1,-2 2 40,1 0 0,0 0 0,-1 2 0,1 0 0,0 1 0,0 1 0,-1 0 0,1 1 0,-1 1 0,0 0 0,0 2 0,0 0 0,-1 0 0,0 2 0,21 12 0,-27-14-300,-8-6 8,0 0 0,0 1 1,0 0-1,0-1 0,0 1 0,0-1 1,0 1-1,0 0 0,0 0 1,0 0-1,0-1 0,0 1 0,0 0 1,-1 0-1,1 0 0,0 0 0,-1 0 1,1 0-1,-1 1 0,1-1 1,-1 0-1,0 0 0,1 0 0,-1 0 1,0 1-1,0-1 0,0 0 1,0 0-1,0 0 0,0 2 0,-3 14-3060</inkml:trace>
</inkml:ink>
</file>

<file path=ppt/ink/ink1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35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1 272 8064,'9'12'3023,"-7"-10"-2615,0 0 1,-1 0-1,1 0 0,-1 0 0,1 0 1,-1 0-1,0 1 0,0-1 0,0 0 1,0 1-1,-1-1 0,2 5 0,-5 13 4957,1-13-5217,0 0 1,0 1-1,1-1 0,-1 1 0,2 0 0,-1 0 0,1-1 1,1 1-1,-1 0 0,1-1 0,1 1 0,-1 0 0,1-1 0,0 0 1,1 1-1,0-1 0,0 0 0,1 0 0,-1 0 0,2-1 0,-1 0 1,1 1-1,0-1 0,0-1 0,0 1 0,1-1 0,0 0 0,0 0 1,0-1-1,1 0 0,-1 0 0,1 0 0,0-1 0,0 0 0,10 3 1,3-3-103,0 0 0,0-1 0,1-2 0,-1 0 1,0-1-1,0-1 0,1 0 0,-2-2 0,1 0 1,0-2-1,-1 0 0,32-15 0,-33 13-107,0-2 0,-1 1 0,0-2 0,0 0 0,-1-2 0,-1 1 0,0-2 0,-1 0 0,0 0 0,-1-2 0,-1 1 0,20-35 1,-27 40 11,-1 0 1,-1-1-1,1 1 1,-1-1 0,-1 0-1,0 0 1,-1 0 0,0 0-1,0 0 1,-1 0 0,-1 0-1,0 0 1,-4-17 0,3 19 23,0 1 0,0 1 0,-1-1 0,0 0 1,0 1-1,-1-1 0,0 1 0,-1 0 0,1 0 0,-1 1 1,0 0-1,-1-1 0,0 2 0,0-1 0,0 1 1,-1 0-1,1 0 0,-1 0 0,-8-3 0,-1 2 10,1 1 0,-1 0 1,-1 2-1,1-1 0,-1 2 0,1 0 0,-1 1 0,-17 2 0,12-1 34,0 2 0,0 1 0,0 1-1,0 0 1,-35 13 0,50-15-71,1 1 0,0 0 0,0 0 0,0 0 0,0 1 0,0-1 0,0 2 0,1-1 0,0 0 0,0 1 1,0 0-1,1 0 0,-1 1 0,1-1 0,1 1 0,-1 0 0,1 0 0,0 0 0,0 1 0,1-1 0,-1 1 0,1-1 0,1 1 0,0 0 0,0-1 0,0 1 1,0 0-1,1 0 0,1 0 0,-1 0 0,1 0 0,0-1 0,0 1 0,1 0 0,0-1 0,0 1 0,1-1 0,-1 1 0,2-1 0,-1 0 0,0 0 0,1-1 0,0 1 1,1-1-1,5 6 0,36 29-2786,9-4-362</inkml:trace>
</inkml:ink>
</file>

<file path=ppt/ink/ink1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3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9600,'-9'7'4736,"9"38"-3584,0-38 4863,3 16-5631,3-4 0,3 13 384,-4-8 0,13 24-1024,-4-9 128,6 3 512,3-3 0,5-8-768,-5-3 0,20-15-1792,-9-6 128,3-27-1023,-5 4-1</inkml:trace>
</inkml:ink>
</file>

<file path=ppt/ink/ink1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3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8 9984,'-18'-4'4992,"59"8"-11008,-31-4 9088,14-4-6016,-7 1 0</inkml:trace>
</inkml:ink>
</file>

<file path=ppt/ink/ink1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4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 9344,'63'103'10633,"-14"-22"-7933,-41-68-2516,0 1 1,-1 0 0,7 19-1,14 26 358,-14-27 356,-11-20-443,-12-19 176,-3-7-615,1-1 1,1 0-1,0-1 1,1 0-1,0 0 1,2-1 0,0 0-1,1 0 1,0-1-1,2 0 1,-3-21-1,5 31 2,1 0 1,1-1-1,0 1 0,0 0 0,0 0 0,1-1 0,0 1 0,1 0 0,0 0 0,0 0 0,1 0 0,0 1 0,0-1 0,1 1 0,-1 0 0,2-1 0,-1 2 0,1-1 0,0 1 0,1-1 0,-1 1 0,1 1 0,0-1 0,1 1 0,-1 0 0,1 0 0,8-3 1,-7 4 5,1-1 1,0 2 0,0-1 0,0 2 0,1-1 0,-1 1 0,1 0 0,-1 1 0,1 0 0,0 1 0,-1 0 0,1 0 0,0 1 0,-1 0 0,1 1 0,-1 0 0,1 0 0,-1 1 0,0 1 0,0-1 0,9 6 0,-2 1 20,0 0 1,0 1-1,-1 1 0,-1 0 1,0 1-1,0 0 0,-1 2 0,-1-1 1,18 29-1,-21-30-791,0 1-1,0 0 0,-1 1 1,-1 0-1,-1 0 0,0 1 1,-1-1-1,0 1 0,-1 0 1,-1 0-1,-1 1 0,1 19 1,-3-32-2603</inkml:trace>
</inkml:ink>
</file>

<file path=ppt/ink/ink1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4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119 402 10752,'-3'22'9882,"3"3"-4864,3-2-4775,0-1 0,2 0-1,10 30 1,-11-42-205,0 0-1,0 0 0,1 0 1,1 0-1,0-1 0,0 0 1,0 0-1,1-1 1,1 0-1,-1 0 0,1-1 1,1 0-1,-1 0 0,1-1 1,1 0-1,-1 0 1,1-1-1,14 5 0,-16-6-17,1-2 1,0 1-1,1-1 0,-1 0 0,0-1 0,1 0 0,-1-1 0,1 0 0,-1 0 0,0-1 0,1 0 0,-1-1 0,0 0 1,0 0-1,0-1 0,0 0 0,0-1 0,0 0 0,-1 0 0,0-1 0,9-6 0,-11 7-9,0-1-1,-1-1 1,1 1-1,-1-1 0,0 0 1,-1 0-1,1-1 1,-1 1-1,0-1 1,-1 0-1,0 0 1,4-10-1,-3 3-11,-1 0 0,0-1-1,-1 1 1,-1-1-1,0-17 1,-2 9-6,-1 0-1,-2 0 0,0 1 1,-1-1-1,-1 1 0,-1 1 1,-1-1-1,-1 1 1,-1 0-1,-1 1 0,-1 1 1,0-1-1,-16-17 0,16 21 20,0 1 0,-1 1-1,-1 0 1,0 1 0,-1 0-1,0 1 1,-1 1 0,-1 0-1,1 1 1,-2 1-1,1 1 1,-1 0 0,0 2-1,-1 0 1,0 0 0,1 2-1,-2 0 1,1 2 0,0 0-1,-1 1 1,-19 1-1,34 1 0,-1 0 1,1 0-1,0 1 0,0-1 0,0 1 0,0 0 0,0 0 0,0 1 0,-8 5 0,12-8-4,0 1 0,1-1 1,-1 1-1,0-1 0,1 1 0,-1 0 1,1-1-1,-1 1 0,1 0 1,-1-1-1,1 1 0,0 0 0,-1-1 1,1 1-1,0 0 0,-1 0 1,1-1-1,0 1 0,0 0 0,0 0 1,0 0-1,-1-1 0,1 1 1,0 0-1,1 0 0,-1 1 0,1 0 26,0-1-1,0 1 0,1 0 0,-1-1 0,0 0 0,1 1 0,-1-1 1,1 0-1,0 0 0,-1 1 0,1-1 0,0-1 0,0 1 0,0 0 0,0 0 1,3 0-1,24 7 202,0-2 1,1-1-1,0-1 1,0-1-1,1-2 1,49-4 0,-37 1-299,0 2 0,61 8 0,-38-2-1959,-63-6 1483,1 0 0,-1 0-1,0 0 1,0-1 0,0 1 0,0-1-1,0 1 1,0-1 0,0 0 0,-1 0 0,1-1-1,0 1 1,0 0 0,-1-1 0,1 0-1,-1 0 1,1 1 0,2-4 0,0-8-3193</inkml:trace>
</inkml:ink>
</file>

<file path=ppt/ink/ink1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5.2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0 249 10112,'3'4'589,"0"0"0,0 0 0,1 0 0,-1-1 0,1 1 1,0-1-1,0 0 0,0 0 0,1 0 0,-1-1 0,1 1 0,-1-1 1,1 0-1,0 0 0,0-1 0,0 0 0,0 1 0,0-2 0,0 1 0,0 0 1,0-1-1,0 0 0,0 0 0,0-1 0,0 0 0,0 1 0,8-4 1,-8 2-666,1 0 1,-1 0 0,1-1 0,-1 0-1,0 0 1,0-1 0,0 1 0,-1-1-1,6-6 1,0-1 247,-1 1 1,0-2-1,0 1 0,-2-1 0,1-1 0,-2 0 0,10-22 1,-14 31-161,-1 0 1,0 0-1,0 1 1,0-1-1,0 0 1,-1 0 0,1 0-1,-1 0 1,0 0-1,0 0 1,0 0-1,-1 0 1,0 0 0,1 0-1,-1 0 1,0 1-1,-1-1 1,1 0-1,-1 1 1,0-1-1,0 1 1,0-1 0,0 1-1,0 0 1,-1 0-1,0 0 1,1 0-1,-1 0 1,0 1-1,0-1 1,-1 1 0,-5-4-1,5 3 29,-1 0-1,0 1 0,0-1 1,0 1-1,0 0 0,-1 1 1,1-1-1,0 1 1,-1 0-1,1 0 0,-1 0 1,1 1-1,-1 0 0,1 0 1,-1 1-1,0-1 1,1 1-1,0 0 0,-1 1 1,1-1-1,0 1 1,-1 0-1,1 0 0,0 1 1,1 0-1,-1-1 0,-8 8 1,8-6 21,1 1-1,0-1 1,-1 1 0,2 0 0,-1 0 0,1 0 0,-1 1-1,1-1 1,1 1 0,-1-1 0,1 1 0,0 0-1,1 0 1,-1 0 0,0 9 0,1-5 41,1 0 1,1 0-1,-1 0 0,2 0 1,-1 0-1,1 0 1,1 0-1,6 17 0,1-5 9,1 0 0,1 0 0,1-2 0,1 1 1,1-2-1,0 1 0,22 19 0,-28-30-118,1-1 0,0 0 0,1 0 0,0-1 0,0 0 1,16 6-1,-21-10-365,1 0 1,-1-1 0,0 0-1,1-1 1,0 1-1,0-1 1,-1 0 0,1-1-1,0 0 1,0 0-1,0 0 1,-1-1 0,11-2-1,14-5-3597</inkml:trace>
</inkml:ink>
</file>

<file path=ppt/ink/ink1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5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472 100 1408,'-7'-8'13765,"-12"-11"-7338,10 10-5945,0 1-1,-1 0 0,0 1 0,0 0 0,-1 0 1,0 1-1,-12-5 0,12 8-341,-1 1 1,1 0-1,0 1 0,-1 0 1,1 1-1,-1 0 0,1 0 1,-1 2-1,1-1 0,0 2 0,-1-1 1,1 1-1,0 1 0,1 0 1,-1 1-1,1 0 0,0 0 1,0 1-1,-13 10 0,13-8-94,0 0 0,1 0-1,0 1 1,0 1-1,1 0 1,0 0-1,0 0 1,2 1-1,-1 0 1,1 0 0,1 1-1,0 0 1,0 0-1,2 0 1,-1 0-1,1 1 1,-1 17-1,4-23-27,0 0-1,0 0 1,0 0-1,1 0 1,1 0-1,-1 0 1,1 0-1,0 0 1,0-1-1,1 1 1,0-1-1,0 0 0,8 12 1,-1-5-20,0-1 0,1 0 0,0-1 0,24 18 0,-24-21-79,0-1-1,1 0 1,0-1-1,0-1 1,1 1 0,-1-2-1,1 0 1,0 0-1,0-2 1,1 1 0,24 0-1,9-2-2464,91-10 1,-104 6 677,26-3-1716</inkml:trace>
</inkml:ink>
</file>

<file path=ppt/ink/ink1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36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1 338 9216,'10'4'1388,"0"-1"0,1 0 1,-1-1-1,1 0 1,0-1-1,0 0 0,0 0 1,11-2-1,-4-1-782,0 0 0,-1-1-1,1-1 1,24-9 0,-17 3-511,-1-1 1,0-1-1,-1 0 0,0-2 1,-1-1-1,30-26 0,-50 39-70,6-5 64,-1 1 1,0-2 0,0 1-1,-1-1 1,7-9 0,-12 14-79,1 1 0,-1-1 1,0 0-1,1 0 0,-1 0 0,-1 0 1,1 0-1,0 0 0,-1 0 0,0 0 1,1-1-1,-1 1 0,-1 0 1,1 0-1,0 0 0,-1 0 0,1 0 1,-1 0-1,0 0 0,0 0 1,-3-6-1,0 3 15,0 0 0,0-1 1,-1 1-1,0 1 0,0-1 0,-1 1 1,1 0-1,-1 0 0,0 0 0,0 1 1,-1 0-1,0 0 0,1 1 0,-1 0 1,0 0-1,0 1 0,-1-1 0,1 1 1,0 1-1,-1 0 0,0 0 0,1 0 1,-1 1-1,1 0 0,-13 2 1,3 1 111,1 2 1,0-1 0,-1 2-1,2 0 1,-1 1-1,1 1 1,0 0 0,1 1-1,-23 18 1,31-23-76,0 1 0,0 0 0,1 0 0,0 0 0,-1 1 0,2 0 0,-1 0 0,1 0 0,0 0 0,0 1 0,1 0 0,-1 0 1,2 0-1,-1 0 0,1 0 0,0 0 0,0 1 0,1-1 0,0 0 0,0 1 0,1 12 0,2-7-20,1-1 1,0 1 0,0-1 0,1 0-1,1 0 1,0-1 0,0 1 0,1-1-1,1 0 1,0-1 0,1 1 0,-1-1-1,2-1 1,0 1 0,0-2-1,0 1 1,1-1 0,0-1 0,20 12-1,-2-3-627,1-2-1,0 0 1,1-2-1,0-2 1,0 0-1,1-2 1,1-2-1,-1 0 1,43 0-1,-20-6-3255</inkml:trace>
</inkml:ink>
</file>

<file path=ppt/ink/ink1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8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3 123 6144,'-1'-11'1314,"0"-1"0,1 0 0,0 1 0,3-18 0,10-17 5811,-13 45-6122,2 1-900,-1 1 0,0 0 0,1 0 0,-1 0 1,0 0-1,1 0 0,-1 0 0,0 0 0,0 0 0,0 0 0,0 0 0,0 1 0,0-1 1,-1 0-1,1 1 0,0-1 0,0 4 0,12 45 759,-3 0 0,-3 1 1,-1 0-1,-2 90 0,2 22 160,50 256 919,-51-396-1877,0 0 0,2 0 0,1-1 0,0 0 0,2 0 0,0-1 0,2-1 0,0 1 0,1-2 0,1 0 0,18 19 0,-25-31-154,1-1 0,-1 0 0,1 0 0,0-1 0,1 0-1,-1 0 1,1-1 0,0 0 0,0 0 0,1-1 0,-1 0-1,1-1 1,-1 0 0,1-1 0,0 0 0,0 0 0,16-2-1,6-1-1175,0-2-1,0-1 0,-1-2 0,31-11 0,-2-1-2445</inkml:trace>
</inkml:ink>
</file>

<file path=ppt/ink/ink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7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67 3840,'-6'0'1920,"6"3"-1536,0-3 2304,24-3-2688,18-8 128,1 11 0,23-5 128,28-6-384,4 2 128,-8-2 128,8 3 0,-18 0-640,-18 5 0,-10 6-640,-15 5 0</inkml:trace>
</inkml:ink>
</file>

<file path=ppt/ink/ink1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8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36 8192,'-9'-3'4096,"41"10"-2816,-18 2 4607,6-9-5247,8 3 0,4-3 640,2 4 128,21-4-1792,7-4 0,-1-8 384,-4 1 0,3-1-2816,-3-4 128</inkml:trace>
</inkml:ink>
</file>

<file path=ppt/ink/ink1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7:59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6 121 7808,'1'3'661,"0"0"0,-1 0 0,1 0-1,-1 0 1,0 0 0,0 0 0,0 0 0,-1 0 0,1 0 0,-1 0 0,-1 4 0,-2 21 3055,4-13-3085,-1 10-134,2 0 0,0 0 0,1 0-1,2-1 1,7 28 0,-10-47-438,1 0 0,0 0 0,0 0 0,0 0 0,0-1 0,1 1 0,0-1 0,0 0 0,0 1 0,0-1 0,1-1 0,0 1 0,0 0 0,0-1 0,0 0 0,0 0 0,1 0 0,-1 0 0,1-1-1,-1 0 1,1 0 0,0 0 0,0 0 0,0-1 0,0 0 0,1 0 0,-1 0 0,0-1 0,0 0 0,10 0 0,5-3-35,0 0-1,-1-1 1,1-1-1,-1-1 1,0-1-1,0-1 1,-1 0-1,0-1 0,0-1 1,-1-1-1,-1-1 1,0 0-1,0-1 1,-1 0-1,-1-2 1,0 1-1,-1-2 1,-1 0-1,16-25 1,-21 26-26,-1 0 0,0-1 0,-1 1 0,-1-1 0,0 0 0,-1-1 0,-1 1 0,-1 0 0,0-1 0,-3-28 0,2 43 4,0 0-1,0 0 1,-1 0-1,1 0 1,-1 0-1,0 0 0,0 0 1,1 0-1,-1 0 1,0 0-1,-1 1 1,1-1-1,0 0 1,0 1-1,-1-1 1,1 1-1,-1-1 0,1 1 1,-1 0-1,0-1 1,-3-1-1,4 3 2,-1 0-1,1 0 0,0 0 1,0 0-1,0 0 1,0 0-1,-1 0 0,1 0 1,0 0-1,0 1 1,0-1-1,0 0 0,0 1 1,-1-1-1,1 1 1,0-1-1,0 1 0,0 0 1,0-1-1,1 1 1,-1 0-1,0 0 0,0 0 1,0-1-1,0 1 1,1 0-1,-1 0 0,1 0 1,-1 0-1,0 0 1,1 0-1,0 1 0,-1-1 1,1 0-1,0 0 1,-1 0-1,1 0 0,0 0 1,0 3-1,-3 10 82,1 1 1,1 0-1,0-1 0,1 1 0,1-1 0,0 1 0,1 0 1,0-1-1,1 0 0,1 0 0,0 0 0,1 0 0,9 17 0,-7-15-70,1 0-1,1-1 0,1 0 0,0-1 0,0 0 0,2-1 0,0 0 0,0-1 1,1 0-1,28 20 0,-21-23-1208,-1-7-213</inkml:trace>
</inkml:ink>
</file>

<file path=ppt/ink/ink1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0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 9856,'-1'0'372,"0"0"0,0 0 0,0 0 0,0 0 0,0 0 0,0 0 0,0 0 0,-1 0 0,1 1 0,0-1 0,0 0 0,0 0 0,0 1 1,0-1-1,0 1 0,0-1 0,-1 2 0,3 16 6534,3 16-6387,1 184 1380,14 57-1158,-13-216-437,3 20-27,4-1 0,44 150 1,-51-208-288,0-1-10,0-1 1,17 32 0,-20-44-132,1 0 1,0-1-1,0 1 0,1-1 0,-1 0 0,1 0 1,0-1-1,1 1 0,-1-1 0,1 0 0,9 4 1,-12-6-87,0-1 1,0-1-1,0 1 1,0 0-1,1-1 1,-1 1-1,0-1 1,0 0-1,0 0 1,0-1-1,1 1 1,-1 0-1,0-1 1,0 0-1,0 0 1,0 0-1,0 0 1,0 0-1,0-1 1,-1 1-1,6-5 1,2 0-796,-1-1 1,0 0-1,-1-1 1,1 0-1,7-10 1,18-31-2318</inkml:trace>
</inkml:ink>
</file>

<file path=ppt/ink/ink1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0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48 6144,'-51'11'3072,"56"8"-2304,4-15 5248,16 1-4865,12-1 1,24-4 512,-19 0 128,53-4-2304,-24-1 128,35-6 1280,-26-1 128,29 1-896,-24 2 0,-5-1-1024,-20 1 128,-22 2-2304,-10-6 129</inkml:trace>
</inkml:ink>
</file>

<file path=ppt/ink/ink1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1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30 6016,'-7'-14'-230,"-5"-1"6522,3 15 110,4 19-3720,2 36-1765,3 0 1,2 0-1,9 60 0,5-5-309,4 0 0,4-1 0,51 136 0,-18-120-561,-50-111-163,1 0-1,1 0 1,0-1-1,1-1 1,1 1 0,15 13-1,-21-23-182,0 1 0,0-1 0,0 0 1,1-1-1,-1 1 0,1-1 0,-1 0 0,1 0 0,0-1 0,0 0 0,0 0 0,0 0 0,10-1 0,-5 0-521,-1-1-1,0 0 0,0 0 0,0-1 0,0-1 0,0 0 0,10-4 1,21-13-2508</inkml:trace>
</inkml:ink>
</file>

<file path=ppt/ink/ink1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1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8576,'9'-3'4224,"67"-13"-4352,-35 12 7551,12-5-7167,3 2 128,20 0 0,8 7 128,-4 4-768,-15-4 128,1 3-512,-4-3 128,-10 0-2048,-15 0 1</inkml:trace>
</inkml:ink>
</file>

<file path=ppt/ink/ink1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01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6 615 11136,'-6'91'5503,"38"10"-6142,-18-85 9214,11-3-11263,2-13 128,1-13-3583,6 6 127</inkml:trace>
  <inkml:trace contextRef="#ctx0" brushRef="#br0" timeOffset="1">18 55 15488,'-9'0'7679,"46"-35"-13311,-17 31 14592,-2-3-15616,-4-2 129</inkml:trace>
</inkml:ink>
</file>

<file path=ppt/ink/ink1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1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451 0 2432,'-20'7'7010,"17"-7"-6870,0 1 1,-1-1-1,1 1 0,0 0 1,0 0-1,0 0 1,0 1-1,0-1 0,0 1 1,-3 2-1,-28 27 2501,-54 68 0,-2 1-1118,75-82-1383,0-1 0,1 2 0,1 0-1,1 1 1,1 0 0,0 1 0,2 0-1,0 0 1,-7 31 0,-1 13-18,-14 128 1,26-156 5,3 1 0,1-1 0,1 1 0,2-1 0,2 0 0,1 0 0,2 0 0,2 0 0,20 52 0,32 60 188,70 175 29,-129-316-290,1 0-1,1-1 1,-1 1-1,1-1 1,1 0-1,-1 0 1,1 0-1,0-1 0,1 0 1,-1 0-1,1 0 1,13 9-1,-6-7 45,1-1 0,0 0 0,1-1 0,-1-1 0,27 6 0,-38-10-76,5 1 10,0 0-1,-1 0 0,1 1 1,-1 0-1,0 0 1,9 6-1,-14-8-33,-1 0-1,0 0 1,0 0-1,0 0 1,0 0-1,0 1 1,0-1-1,-1 0 1,1 0-1,0 1 1,0-1-1,-1 1 1,1-1-1,-1 1 1,0-1-1,1 1 1,-1-1-1,0 1 1,0-1-1,0 1 1,0-1-1,0 1 1,0-1-1,0 1 1,-1-1-1,1 1 1,0-1-1,-1 1 1,1-1-1,-1 1 1,0-1-1,1 0 1,-1 1-1,0-1 1,0 0-1,0 0 1,0 0-1,-2 2 1,-2 4-417,0-1 1,0 0 0,0 0 0,-1-1 0,0 0 0,0 0-1,0 0 1,-9 4 0,8-5-2186,13-4-212</inkml:trace>
</inkml:ink>
</file>

<file path=ppt/ink/ink1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3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63 2944,'0'-1'210,"0"0"0,0 0 1,-1 1-1,1-1 0,0 0 1,0 0-1,0 1 0,0-1 0,0 0 1,0 0-1,0 0 0,0 1 1,0-1-1,0 0 0,0 0 0,1 1 1,-1-1-1,0 0 0,0 0 1,1 1-1,-1-1 0,1 0 0,-1 1 1,2-2-1,13-24 2554,-13 24-2629,0 0-1,0 1 1,0-1-1,1 1 1,-1 0 0,0-1-1,0 1 1,1 0-1,-1 0 1,1 1-1,-1-1 1,1 0 0,-1 1-1,1 0 1,-1-1-1,1 1 1,0 0 0,-1 0-1,1 1 1,-1-1-1,1 0 1,-1 1 0,4 1-1,-1 0 164,1 0-1,-1 1 1,0 0 0,0 0-1,0 1 1,0-1 0,0 1-1,6 7 1,18 16 986,-18-17-948,0 1 1,0 0-1,-1 0 0,15 24 0,26 37 130,-40-60-432,-2 0-1,1 1 1,-2 0 0,0 0-1,0 1 1,-1 0-1,-1 0 1,9 30-1,37 199 202,-48-218-227,-2 0 0,-1 1 1,-4 44-1,0 0-20,3-21 12,-2-1 0,-1 1 0,-3-1 0,-17 67 0,18-91 0,-2 0 0,0 0 0,-2 0 0,0-1 0,-1-1 0,-2 0 0,0 0 0,-25 31 0,6-7 0,27-39 0,1-1 0,-1 0 0,0 0 0,-1 0 0,1-1 0,-1 1 0,0-1 0,-1 0 0,1 0 0,-1-1 0,-11 7 0,-14 6 107,1 1 0,1 2-1,0 0 1,1 3 0,-36 37-1,59-57-1057,3-2-3473,18 2 1736</inkml:trace>
</inkml:ink>
</file>

<file path=ppt/ink/ink1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33 3456,'1'0'301,"-1"0"1,1-1-1,-1 1 1,0 0-1,1-1 1,-1 1-1,1 0 1,-1-1-1,1 1 1,-1 0-1,1 0 1,-1 0-1,1 0 1,-1-1-1,1 1 1,-1 0-1,1 0 1,-1 0-1,1 0 1,-1 0-1,1 0 1,-1 0-1,1 0 1,-1 0-1,1 1 1,-1-1-1,1 0 1,-1 0-1,1 1 1,3 14 2405,-12 26-3088,7-38 850,-9 42 1189,2 1 1,2 0-1,-1 71 1,7-110-1546,0 0 1,0 0-1,1 0 0,0 0 0,0 0 1,0-1-1,1 1 0,0 0 0,1-1 1,-1 1-1,1-1 0,1 0 0,-1 0 1,1 0-1,5 6 0,-4-8-49,-1 0 0,1 0 0,0 0 0,0-1 1,1 0-1,-1 0 0,1 0 0,-1 0 0,1-1 0,0 0 0,0-1 0,0 1 0,0-1 0,0 0 0,1-1 0,-1 1 0,9-1 0,1-1-55,0-1 0,0 0 0,-1-1 0,1 0 0,0-1 0,-1-1-1,0-1 1,0 0 0,-1-1 0,1 0 0,-2-1 0,1-1 0,-1 0 0,0-1 0,-1 0-1,0-1 1,-1-1 0,0 0 0,-1 0 0,0-1 0,-1 0 0,0 0 0,10-23 0,8-26-137,32-110 0,-52 124 0,27 225 688,-20-93-313,3 1 0,39 108 0,-56-191-307,0-1 0,1 1 0,-1-1-1,1 1 1,-1-1 0,1 1 0,0-1 0,-1 0 0,1 1 0,0-1 0,0 0-1,0 0 1,0 0 0,0 1 0,0-1 0,0 0 0,1 0 0,-1 0 0,0-1-1,1 1 1,-1 0 0,0 0 0,1-1 0,-1 1 0,1-1 0,1 1 0,-1-1-228,0-1 0,0 0 0,0 0 0,1 1 0,-2-1 0,1 0 0,0-1 1,0 1-1,0 0 0,0 0 0,-1-1 0,1 1 0,-1-1 0,1 0 0,-1 1 1,1-1-1,1-3 0,11-15-2933</inkml:trace>
</inkml:ink>
</file>

<file path=ppt/ink/ink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8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3456,'14'-8'1664,"15"8"-1536,-6 8 2304,5-5-2432,10-3 0,-1 0 0,6-3 0,-1-5-1024,-8 8 128</inkml:trace>
</inkml:ink>
</file>

<file path=ppt/ink/ink1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5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319 27 4352,'-3'-3'634,"1"1"0,-1 0 0,1 0 1,-1 0-1,0 0 0,1 1 0,-1-1 0,0 1 0,0-1 0,0 1 1,-5-1-1,-41-3 2656,22 7-2826,-51 12 0,45-7 379,25-6-582,0 1-1,0 1 0,0-1 0,0 1 0,1 0 0,-1 1 0,-9 6 0,15-9-234,1 0 0,0-1 0,-1 1 0,1 0 0,0 0 0,0 1 0,-1-1 0,1 0 0,0 0 0,0 1 0,0-1 0,0 0 0,1 1 0,-1-1 0,0 1 0,1-1 0,-1 1 1,0-1-1,1 1 0,0-1 0,-1 1 0,1 0 0,0-1 0,0 1 0,0 0 0,0-1 0,0 1 0,0 0 0,1-1 0,-1 1 0,1-1 0,-1 1 0,1-1 0,-1 1 0,1 0 0,0-1 0,-1 0 0,1 1 0,0-1 0,0 0 0,0 1 0,3 1 0,2 3 17,0 0-1,1 0 1,0-1-1,0 0 1,0-1-1,1 1 1,0-1 0,0-1-1,8 4 1,84 22 292,-49-16-178,45 13 229,75 25 459,-147-43-562,-1 2 0,0 1-1,-1 1 1,40 27 0,-59-38-242,-1 1-1,0 0 1,0 0 0,1 0 0,-1 0-1,-1 0 1,1 0 0,0 0-1,0 1 1,-1-1 0,1 1 0,-1-1-1,2 4 1,-3-4-23,-1-1 0,1 0 0,0 1 1,0-1-1,0 0 0,-1 0 0,1 1 0,0-1 1,-1 0-1,1 0 0,-1 1 0,0-1 0,1 0 1,-1 0-1,0 0 0,0 0 0,0 0 0,1 0 0,-1 0 1,0 0-1,0-1 0,0 1 0,-1 0 0,1-1 1,0 1-1,0 0 0,0-1 0,0 1 0,-1-1 1,1 0-1,-3 1 0,-22 9 95,-2-2-1,1 0 1,-1-2 0,0-1 0,-34 2 0,-144-6-243,95-4-1292,97 6-742,21 4-987,24 5-1624,4-2 1554</inkml:trace>
</inkml:ink>
</file>

<file path=ppt/ink/ink1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5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0 357 4608,'2'-3'305,"0"0"1,0 1-1,0-1 0,0 1 0,0 0 1,0-1-1,1 1 0,-1 0 1,1 0-1,0 1 0,0-1 1,3-1-1,-3 2 189,-1 0 0,1-1 0,-1 1-1,1-1 1,-1 0 0,0 0 0,0 1 0,0-2 0,0 1-1,0 0 1,0 0 0,1-3 0,-3 5-440,0 0 1,0 0 0,0 1-1,1-1 1,-1 0 0,0 0-1,0 0 1,0 0-1,0 0 1,0 0 0,0 0-1,0 0 1,0 0-1,0 0 1,0 1 0,0-1-1,1 0 1,-1 0 0,0 0-1,0 0 1,0 0-1,0 0 1,0 0 0,0 0-1,0 0 1,0 0-1,1 0 1,-1 0 0,0 0-1,0 0 1,0 0 0,0 0-1,0 0 1,0 0-1,0 0 1,1 0 0,-1 0-1,0 0 1,0 0-1,0 0 1,0 0 0,0-1-1,0 1 1,0 0-1,0 0 1,0 0 0,0 0-1,1 0 1,-1 0 0,0 0-1,0 0 1,0 0-1,0 0 1,0-1 0,0 1-1,0 0 1,0 0-1,1 18 806,-5 23 147,2-33-849,1 1 0,0-1-1,1 1 1,0-1 0,0 1-1,0-1 1,1 0 0,1 1-1,0-1 1,0 0 0,0 1-1,1-1 1,4 9 0,-4-13-115,0 1 0,-1 0 0,2-1 0,-1 0 0,0 0 1,1 0-1,0 0 0,0 0 0,0-1 0,0 1 1,1-1-1,0 0 0,-1-1 0,1 1 0,0-1 1,0 0-1,0 0 0,0-1 0,1 1 0,-1-1 0,6 1 1,12-1 25,0 0 0,0-2 1,0 0-1,0-2 0,0 0 1,0-2-1,-1 0 0,0-2 1,0 0-1,-1-2 0,1 0 1,-2-1-1,0-1 0,0-1 1,-1-1-1,0-1 0,-1 0 1,-1-1-1,23-26 0,-36 36-54,1-1 0,-1 0 0,0 0-1,0 0 1,-1-1 0,0 0 0,0 1 0,-1-1-1,1 0 1,-2 0 0,1 0 0,-1-1 0,0 1 0,0 0-1,-1 0 1,0-1 0,0 1 0,-1 0 0,0-1-1,0 1 1,0 0 0,-1 0 0,0 0 0,-1 0-1,0 0 1,0 1 0,0-1 0,-7-8 0,2 2-21,-2 1 1,0 1 0,0 0 0,-1 0 0,0 1 0,-1 0 0,0 1 0,0 1-1,-1 0 1,0 0 0,-1 1 0,-23-8 0,11 6-46,0 2-1,-1 0 1,0 2 0,0 1 0,-33 0-1,45 3-14,0 2-1,1 0 0,-1 0 0,1 1 0,-1 1 1,1 1-1,0 0 0,0 1 0,0 0 0,1 1 0,-14 8 1,24-13 35,-1 1 1,1 0-1,0 0 0,0 0 1,0 1-1,0-1 1,0 1-1,1 0 1,-1-1-1,1 1 1,0 0-1,-1 1 0,1-1 1,1 0-1,-1 1 1,0-1-1,1 0 1,0 1-1,0 0 1,0-1-1,0 1 0,0 0 1,1 0-1,0-1 1,0 1-1,0 0 1,0 0-1,0-1 1,1 1-1,0 0 0,-1 0 1,1-1-1,1 1 1,-1-1-1,4 7 1,1 0-54,0 1-1,1-2 1,0 1 0,1-1 0,0 0 0,0 0 0,1-1 0,0 0-1,20 12 1,-4-4-155,2-2 0,-1 0 0,2-2 0,0-1-1,0-2 1,37 9 0,-52-16 193,-1 1 1,1-1-1,0-1 1,0 0-1,-1-1 0,1 0 1,0-1-1,0-1 0,-1 0 1,1 0-1,-1-1 0,1-1 1,-1 0-1,0-1 0,0 0 1,-1-1-1,13-8 0,-22 13 136,0-1 0,1 0 0,-1 1 0,0-1 0,0 0 0,0 0 0,0 0 0,0-1 0,-1 1-1,1 0 1,-1-1 0,1 1 0,-1-1 0,0 1 0,0-1 0,0 1 0,0-1 0,-1 0 0,1 0-1,-1 1 1,0-1 0,1 0 0,-1 0 0,0 0 0,-1 1 0,1-1 0,-1-3 0,1 6-62,0-1 0,0 1 1,0 0-1,0 0 1,-1-1-1,1 1 1,0 0-1,0 0 0,0 0 1,0-1-1,0 1 1,-1 0-1,1 0 0,0 0 1,0-1-1,0 1 1,-1 0-1,1 0 1,0 0-1,0 0 0,-1 0 1,1 0-1,0-1 1,0 1-1,0 0 0,-1 0 1,1 0-1,0 0 1,-1 0-1,1 0 0,0 0 1,0 0-1,-1 0 1,1 0-1,0 0 1,0 0-1,-1 0 0,1 0 1,0 1-1,0-1 1,-1 0-1,1 0 0,0 0 1,0 0-1,0 0 1,-1 0-1,1 1 0,0-1 1,0 0-1,0 0 1,-1 0-1,1 1 1,0-1-1,0 0 0,0 0 1,0 0-1,0 1 1,0-1-1,-1 0 0,1 1 1,-6 16 670,5-8-563,0-1 1,1 1-1,0 0 1,0-1-1,1 1 1,1-1-1,-1 1 1,1-1-1,1 0 1,-1 1-1,2-1 1,-1 0 0,1-1-1,5 9 1,3 3-26,0-1-1,2 0 1,0-1 0,23 22 0,-31-34-174,0 0 0,0-1-1,1 1 1,-1-1 0,1-1-1,0 1 1,1-1 0,-1 0-1,0-1 1,1 0 0,13 2-1,-8-2-641,0-1 0,0 0 0,0-1 0,-1-1 0,1 0-1,19-4 1,11-9-2623</inkml:trace>
</inkml:ink>
</file>

<file path=ppt/ink/ink1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6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67 4736,'-12'-5'5120,"14"6"767,9 4-2048,3 1-4862,24 5 1763,0-1-1,0-2 1,1-2 0,0-2-1,0-1 1,0-2-1,1-2 1,45-6-1,-67 6-647,-1-1 0,0-1-1,0-1 1,0 0 0,-1-1 0,0-1-1,1 0 1,-2-1 0,16-10 0,-29 17-88,-1-1 0,0 1 0,0-1 1,0 0-1,0 0 0,0 0 1,0 0-1,0 0 0,0 1 0,0-2 1,0 1-1,0 0 0,-1 0 1,1 0-1,0 0 0,-1 0 0,1-1 1,-1 1-1,1 0 0,-1 0 1,0-1-1,1-1 0,-2 2-3,1 0 0,-1 0 0,1 0-1,-1 0 1,1 0 0,-1 0 0,0 0-1,1 0 1,-1 0 0,0 1 0,0-1 0,0 0-1,0 0 1,1 1 0,-1-1 0,0 1 0,0-1-1,0 1 1,0-1 0,-2 0 0,-5-1-3,0-1 1,0 1-1,0 1 1,0-1 0,-14 1-1,7 1 1,0 1 0,0 0 0,0 1 0,1 0 0,-1 2 0,1 0-1,0 0 1,0 1 0,-25 13 0,29-12 11,1 0 0,0 1 0,0 0 0,0 1 0,1-1 0,0 2 0,0-1 0,1 1 0,0 0-1,1 1 1,0-1 0,0 1 0,-5 15 0,9-17 11,0 0-1,0 0 1,1 0 0,0 1-1,0-1 1,1 0-1,0 0 1,1 0-1,0 1 1,0-1 0,0 0-1,1 0 1,1 0-1,-1-1 1,1 1-1,1 0 1,-1-1 0,10 14-1,-5-7-6,2 0-1,0-1 1,0 0-1,1-1 0,1 0 1,0 0-1,1-1 1,21 14-1,-25-20-204,1 1-1,0-1 1,0-1-1,0 0 1,1 0-1,-1-1 1,1-1 0,0 0-1,0 0 1,0-1-1,0 0 1,19-2-1,-12-1-802,0-1-1,0-1 1,0 0-1,-1-2 1,0 0-1,33-16 1,10-8-2355</inkml:trace>
</inkml:ink>
</file>

<file path=ppt/ink/ink1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7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0 211 5504,'0'0'6893,"2"2"-3345,12 12-2150,-3-10-1129,-1 1 0,1-1 0,0-1 0,0 0 0,1-1-1,-1 0 1,1 0 0,-1-1 0,1-1 0,12 0 0,-1-2 149,1 0 0,0-2 0,45-12 0,-59 12-356,-1 0-1,1 0 1,0-1 0,-1-1 0,0 0 0,0 0 0,-1 0 0,0-1-1,0 0 1,8-10 0,-14 15-50,1-1-1,-1 1 0,0-1 1,0 0-1,0 0 0,0 0 1,0 0-1,-1 0 0,1 0 1,-1-1-1,0 1 0,0-1 1,0 1-1,0 0 1,-1-1-1,1 1 0,-1-1 1,0 0-1,0 1 0,0-1 1,-1 1-1,1-1 0,-1 1 1,0-1-1,0 1 0,0 0 1,0-1-1,-1 1 1,1 0-1,-1 0 0,0 0 1,0 0-1,-4-5 0,1 4 37,-1-1-1,1 1 1,-1 0 0,0 1-1,0-1 1,0 1-1,-1 0 1,1 1-1,-1 0 1,0 0-1,1 0 1,-1 0-1,0 1 1,0 1 0,0-1-1,0 1 1,-7 1-1,2-1 60,0 1-1,0 0 0,0 1 1,1 0-1,-1 1 1,1 0-1,-1 1 0,1 0 1,-11 7-1,15-8-38,1 1 0,0 0-1,0 1 1,0-1 0,1 1 0,0 0-1,0 1 1,0-1 0,0 1 0,1 0-1,0 0 1,0 0 0,1 1 0,0-1-1,0 1 1,0 0 0,1 0 0,0 0-1,0 0 1,1 0 0,0 0 0,0 1-1,1-1 1,0 0 0,0 1-1,2 9 1,0-5-5,1 0 0,0-1 0,1 1 0,0-1 0,1 1 0,0-1 0,1 0 0,0-1 0,1 0 0,0 0 0,0 0 0,1-1 0,0 0 0,1 0 0,10 7 0,-8-8-53,1 0 0,0 0 0,0-1 0,1-1 0,0 0 0,0-1 0,0-1 0,1 0 0,0 0 0,-1-1 0,1-1 0,0-1 0,0 0 0,22-1 0,-21-1-525,0-1 1,1 0 0,-1-1-1,0-1 1,0 0 0,-1-1-1,0-1 1,15-7 0,27-20-2964</inkml:trace>
</inkml:ink>
</file>

<file path=ppt/ink/ink1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8:58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17 640 3840,'0'0'2090,"4"1"5906,20 1-6306,1 0-977,0-2 0,1-1 0,-1 0 0,0-2 0,0-1 0,0-1 0,-1-2 0,36-12 0,-24 4-217,0-1-1,-1-1 1,-1-3 0,57-41-1,-81 53-468,0 0 0,0-1 0,0 0 0,-1-1 0,-1 0 0,0 0 0,0-1 0,-1 0 0,0 0-1,6-15 1,-10 19-67,-1-1 0,0 0 0,0 0 0,0 0 0,-1 0-1,0 0 1,-1 0 0,0 0 0,0 0 0,-1 0 0,0 0 0,0 0-1,0 0 1,-1 0 0,-1 1 0,1-1 0,-7-11 0,1 5-72,-1 0 1,0 0-1,-1 1 1,-1 0-1,0 1 1,-1 0-1,0 0 1,0 2-1,-2-1 0,1 2 1,-1 0-1,0 0 1,-1 2-1,0 0 1,0 0-1,-1 1 1,0 1-1,0 1 1,0 0-1,0 1 1,-28-1-1,34 4 124,0 0 0,1 1-1,-1 0 1,0 0 0,0 1-1,1 1 1,-1 0 0,1 0-1,0 1 1,0 0 0,0 0-1,0 1 1,1 0-1,0 1 1,0 0 0,0 0-1,1 1 1,0 0 0,0 0-1,1 0 1,-1 1 0,2 0-1,-9 14 1,0 4 149,1 1 0,0 0 1,2 1-1,2 1 0,0-1 0,-7 51 0,7-18 95,3 1 0,3 0 0,2 0 0,4 0 0,2 0 0,2 0 0,4-1 0,21 75 0,-25-113-256,0-1 0,2 0 0,0 0 0,2-1 0,0 0 0,1 0 0,1-1 0,17 19 0,-27-36-89,-1 0-1,1 0 1,-1 0-1,1-1 1,0 1-1,0-1 1,0 0 0,1 0-1,-1 0 1,0 0-1,1-1 1,-1 1-1,1-1 1,0 0-1,-1 0 1,1 0-1,0 0 1,-1-1-1,1 1 1,0-1-1,0 0 1,0-1 0,-1 1-1,1 0 1,0-1-1,0 0 1,-1 0-1,1 0 1,0 0-1,-1-1 1,1 0-1,5-3 1,6-6-848,0-1 0,0 0 0,-2-2 0,1 1 0,16-23 0,9-8-1859,-7 14-113,55-39-1,-2 14 4249,-87 56-765,0 1-1,0-1 1,0 1 0,0 0 0,0 0-1,0 0 1,1 0 0,-1 0-1,1 0 1,-1 0 0,1 0 0,-2 4-1,-5 34 2504,8-34-2890,0 1-1,1-1 1,-1 1-1,1-1 1,0 0-1,1 1 0,0-1 1,0 0-1,0 0 1,4 6-1,2 0-69,1 0 0,1-1-1,0 0 1,0-1-1,1 0 1,0 0 0,1-2-1,0 1 1,0-1-1,1-1 1,0 0 0,0-1-1,0 0 1,18 4-1,-16-5-97,0-1-1,0-1 0,0 0 1,0-1-1,1-1 0,-1 0 0,1-1 1,-1-1-1,1 0 0,-1-1 1,0 0-1,0-2 0,20-6 1,-23 4-21,1 0 1,-1-1 0,0-1 0,-1 0-1,0-1 1,0 0 0,-1 0 0,0-1 0,-1 0-1,0-1 1,0 0 0,-1-1 0,-1 0-1,7-14 1,-9 17-17,0 0 0,-1-1-1,-1 1 1,1-1 0,-2 0 0,1-1-1,-1 1 1,-1 0 0,0 0-1,0-1 1,-1 1 0,-1-1 0,0 1-1,0 0 1,-1-1 0,0 1-1,0 0 1,-1 0 0,-8-17 0,6 20-1,0 0 0,0 1 0,-1-1 0,0 1 0,0 1 0,0-1 0,-1 1 0,0 0-1,0 0 1,0 1 0,0 0 0,-1 0 0,0 1 0,1 0 0,-1 1 0,0-1 0,-1 1 0,1 1 0,-14-2 0,-3 1-31,-1 0 0,0 2-1,0 0 1,0 2-1,-31 7 1,40-6-11,1 2 0,0 0 0,0 1 0,1 1 0,0 0 0,0 1 0,0 0 0,-19 16 0,29-20 20,1 0 0,-1 1 0,1-1 1,-1 1-1,1 0 0,1 0 0,-1 0 0,1 0 1,0 1-1,0 0 0,-3 7 0,5-9 7,0 0-1,1 0 1,-1 0-1,1 0 1,0 0 0,0 0-1,0 0 1,1 0-1,-1 0 1,1 0-1,0 0 1,0 0-1,0 0 1,1 0-1,-1 0 1,1-1-1,0 1 1,0-1 0,3 5-1,5 4-182,0 0 0,0 0 0,2-1 1,-1-1-1,1 0 0,1 0 0,0-1 0,0-1 0,1 0 0,0-1 1,22 8-1,-20-8-86,1-2 1,-1 0-1,1-1 0,0-1 1,1 0-1,-1-1 1,1-1-1,-1-1 1,1 0-1,21-4 1,-32 3 218,0-1 0,1 0 0,-1 0 1,0 0-1,0-1 0,0-1 0,-1 1 1,1-1-1,-1 0 0,7-6 0,-9 7 349,-1 0 1,0 0-1,0 0 0,-1 0 0,1-1 0,-1 1 1,1-1-1,-1 0 0,0 0 0,-1 0 0,1 0 0,-1 0 1,1 0-1,-1 0 0,0-1 0,-1 1 0,1 0 1,-1-6-1,-1 29 3951,0-15-4068,1 0 0,-1 0 1,1 0-1,0-1 0,0 1 0,1 0 1,-1 0-1,1 0 0,0-1 1,0 1-1,0 0 0,2 4 1,3 3-22,1-1 0,-1 0 0,2-1 0,-1 0 0,1 0 1,0-1-1,1 1 0,0-2 0,1 0 0,15 10 0,4 0-1496,0-2 0,50 19-1,-18-14-1958</inkml:trace>
</inkml:ink>
</file>

<file path=ppt/ink/ink1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37:12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294 1 3200,'-9'7'1536,"9"19"-1024,0-16 1664,0 17-1920,0 10 128,0 3 384,0 19 0,-5 8-896,-8 15 128,-4 2 512,-1-2 128,-14-9-512,-20-14 0,-15-29-1408,-13-52 0</inkml:trace>
</inkml:ink>
</file>

<file path=ppt/ink/ink1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0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405 710 7040,'-10'6'4092,"13"-7"1608,10-5-1000,-1 0-5283,51-17 711,-14-1 408,-2-3 0,-1-1 0,-1-2 0,-1-2 0,-2-2 0,-2-2 0,72-81 0,-104 107-536,1 0 0,-1-1 0,-1 0 0,0-1 0,-1 0 0,0 0 0,6-20 0,-10 28-26,-1-1 0,0 1 0,0-1 1,0 0-1,0 0 0,-1 1 0,0-1 1,0 0-1,0 0 0,0 1 0,-1-1 1,0 0-1,0 1 0,0-1 0,-1 1 1,0-1-1,-2-5 0,0 3-30,-1 1 0,1 0 0,-1 0 0,0 1 0,-1-1 0,1 1 0,-1 0 0,0 1 0,0-1-1,-8-3 1,-13-5-167,0 0 0,-1 2-1,-1 1 1,-44-9-1,45 12 94,-1 1-1,1 1 1,-1 1-1,0 2 1,-50 2-1,72 1 142,-1 0-1,1 0 1,0 1 0,-1 0-1,1 0 1,0 1-1,0 0 1,0 0 0,1 1-1,-1 0 1,1 0-1,-7 5 1,9-4 24,-1 0-1,1-1 1,1 1 0,-1 0-1,1 1 1,0-1 0,0 1-1,1-1 1,-1 1 0,1 0-1,0 0 1,1 0 0,0 0-1,0 0 1,0 0 0,0 1-1,1 5 1,3 30 153,1-1-1,2 0 1,2-1 0,17 53 0,-8-42 98,2 0-1,47 85 1,-30-67-77,-17-30-192,174 382 114,-176-374-125,-2 1-1,-2 1 1,-3 0-1,-1 0 1,-3 1-1,-1 0 1,-4 58-1,-2-89 3,0-1 0,-2 1 0,0-1-1,-1 0 1,-1 0 0,-1 0 0,-1 0 0,0-1-1,-1 0 1,-1 0 0,0-1 0,-14 18 0,14-24-1,1-1 0,-2 1 0,1-1 0,-1-1 0,-1 0 0,0 0 0,0-1 0,0-1 0,-1 1 0,0-2 0,0 0 0,0 0 0,-1-1 0,1-1 0,-1 0 0,0-1 0,0 0 0,-15 0 0,4-2-5,0-1 0,0-1 0,0-1 0,0-1 1,0-1-1,1-1 0,0-1 0,0-1 0,-32-16 0,36 14-19,0-1 1,1 0-1,1-1 0,0-1 0,1-1 1,0 0-1,1-1 0,0-1 0,1 0 1,1-1-1,1-1 0,1 0 0,-11-21 1,19 32-183,0 0 1,0 0 0,0 0 0,1 0 0,0-1 0,1 1 0,-1-1 0,1-8 0,1 11-350,0 0 0,0 0 0,1 0 0,0 0 1,0 0-1,0 0 0,4-8 0,6-8-2651</inkml:trace>
</inkml:ink>
</file>

<file path=ppt/ink/ink1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0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8576,'10'-8'4224,"13"16"-3072,-14-8 6015,11 8-6911,-2-4 0,10 3 0,-8 2 0,17-2-768,-9-3 0,10-8-1536,-10 1 128,-5-5-895,-3 0 127</inkml:trace>
</inkml:ink>
</file>

<file path=ppt/ink/ink1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1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37 323 7424,'2'13'9385,"8"3"-6031,20 16-3674,-21-23 1468,0 0-1032,1-1 0,0-1 0,0 0 0,1 0 0,0-1 0,0 0 0,0-1 0,1 0 0,-1-1 0,1 0 0,0-1 0,1 0-1,-1-1 1,0 0 0,1-1 0,-1-1 0,1 0 0,12-2 0,-1 0 135,0-1-1,-1-1 1,0-1 0,0-2-1,-1 0 1,1-1 0,-1-1-1,31-18 1,-37 16-118,0 0 1,-1 0-1,0-2 0,-1 0 1,0 0-1,-1-1 0,19-28 1,-29 38-112,0-1 1,-1 0 0,1 0 0,-1 0-1,0 0 1,0 0 0,-1 0 0,1-1 0,-1 1-1,0 0 1,-1-1 0,1 1 0,-1-1 0,0 1-1,-1-1 1,1 1 0,-1-1 0,-3-8 0,2 5-15,-2 1-1,1 0 1,-2 0 0,1 0 0,-1 0 0,0 1 0,0-1 0,-1 1 0,-11-11 0,10 12 7,-1-1 1,0 1 0,0 1 0,0-1 0,-1 2 0,0-1 0,0 1 0,0 0 0,0 1-1,0 0 1,-1 0 0,0 1 0,-11-1 0,11 1-4,-13-2 29,0 1 0,-1 1 0,1 1 0,0 1 0,-1 1-1,1 2 1,0 0 0,0 1 0,0 1 0,1 1 0,-25 10 0,32-12-31,1 1 1,-1 1 0,1 0-1,0 1 1,1 0 0,0 1-1,0 0 1,0 2 0,1-1-1,1 1 1,-1 1 0,2 0-1,-13 16 1,21-25-34,1 0 0,-1 1 0,1-1 0,0 0 0,0 1 0,0-1 0,0 0 0,0 1 0,0-1 0,1 1 0,-1 0 0,1-1 0,0 1 0,0-1 0,0 1 0,0-1-1,1 6 1,0-6-61,0 1-1,1-1 0,0 0 0,-1 1 0,1-1 0,0 0 0,0 0 0,1 0 0,-1-1 0,0 1 0,0 0 0,1-1 0,-1 0 1,1 1-1,-1-1 0,1 0 0,0 0 0,-1-1 0,1 1 0,0 0 0,0-1 0,3 1 0,65 5-3051,-2-3-448</inkml:trace>
</inkml:ink>
</file>

<file path=ppt/ink/ink1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1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1 275 5632,'0'-2'152,"0"1"1,0-1 0,0 0-1,1 1 1,-1-1-1,1 1 1,-1-1-1,1 1 1,-1-1 0,1 1-1,0 0 1,0-1-1,0 1 1,0 0-1,0-1 1,0 1 0,0 0-1,0 0 1,0 0-1,0 0 1,1 0 0,-1 0-1,0 1 1,1-1-1,-1 0 1,1 0-1,-1 1 1,1-1 0,-1 1-1,3-1 1,17-9 3245,-20 10-1393,2 33 1813,0-5-3171,2 0-1,0 0 1,2-1-1,17 45 0,-18-57-406,1-1 0,0 0 0,1 0 0,1 0 0,0-1 0,1-1 0,0 0 0,0 0 0,21 16 0,-20-21-241,-8-10 0,-10-19-2,-22-29 30,8 25-8,3 6 47,1-2 0,2 1 0,-25-45-1,36 59-31,1-1-1,0 0 1,1 0 0,-1 0-1,2 0 1,-1 0-1,1-1 1,0 1-1,1 0 1,0-1 0,0 1-1,1 0 1,0-1-1,0 1 1,1 0-1,5-15 1,-2 9 20,2 1 1,0 0-1,0 0 1,1 0-1,0 1 1,1 1-1,1-1 1,0 1-1,0 1 1,1 0-1,1 0 1,0 1-1,20-12 1,-21 14-14,1 1 1,-1 1 0,1 0-1,0 0 1,1 2 0,-1-1-1,1 1 1,-1 1-1,1 0 1,0 1 0,0 0-1,0 1 1,0 1 0,0 0-1,25 5 1,-4 10-1450,-33-15 1317,0 0 1,-1-1-1,1 1 0,0 0 0,0 0 0,-1 0 0,1-1 1,-1 1-1,1 0 0,0 0 0,-1 0 0,0 0 0,1 0 1,-1 0-1,1 0 0,-1 0 0,0 0 0,0 0 0,0 0 1,0 0-1,0 0 0,0 0 0,0 0 0,0 0 0,0 0 0,0 1 1,0-1-1,-1 0 0,1 0 0,-1 1 0,1-1-49,0-1 0,-1 0 0,1 1 0,0-1 0,0 1 0,0-1 0,-1 0 0,1 1 0,0-1 0,-1 0 0,1 1 1,0-1-1,-1 0 0,1 0 0,0 1 0,-1-1 0,1 0 0,-1 0 0,1 0 0,-1 1 0,1-1 0,0 0 0,-1 0 0,1 0 0,-1 0 0,1 0 0,-1 0 0,1 0 0,-1 0 0,1 0 0,0 0 0,-1 0 0,1 0 0,-1 0 0,1-1 0,-1 1 0,1 0 0,0 0 0,-1-1 0,-2 1-533,-11-4-2782</inkml:trace>
</inkml:ink>
</file>

<file path=ppt/ink/ink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8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6656,'112'-26'3328,"-46"33"-5376,-23-7 6400,19 3-7424,-7 1 128</inkml:trace>
</inkml:ink>
</file>

<file path=ppt/ink/ink1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2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75 6784,'0'0'166,"0"0"0,0 1-1,0-1 1,0 0 0,0 0 0,0 0 0,0 1 0,0-1 0,0 0 0,0 0 0,0 0-1,0 1 1,0-1 0,0 0 0,0 0 0,0 0 0,0 1 0,0-1 0,0 0-1,0 0 1,0 0 0,0 1 0,1-1 0,-1 0 0,0 0 0,0 0 0,0 0 0,0 0-1,0 1 1,1-1 0,-1 0 0,0 0 0,0 0 0,0 0 0,0 0 0,1 0-1,-1 0 1,0 0 0,0 1 0,0-1 0,1 0 0,-1 0 0,0 0 0,0 0 0,0 0-1,1 0 1,-1 0 0,0 0 0,0 0 0,0 0 0,1 0 0,-1-1 0,0 1-95,1 0 0,-1 0 1,0 0-1,0 0 0,1 0 1,-1 0-1,0 0 1,0 0-1,0 0 0,1 0 1,-1 0-1,0 0 0,0 0 1,1 0-1,-1 0 1,0 0-1,0 1 0,1-1 1,-1 0-1,0 0 0,0 0 1,0 0-1,0 0 1,1 0-1,-1 1 0,0-1 1,0 0-1,0 0 0,0 0 1,1 0-1,-1 1 1,0-1-1,0 0 0,0 0 1,0 1-1,0-1 1,0 0-1,0 0 0,0 0 1,0 1-1,0-1 0,0 1 1,10 138 3810,-7-125-3585,-1-1 0,2 1 0,0-1 0,1 0 0,0 0 0,1-1-1,0 1 1,1-1 0,0-1 0,1 1 0,9 10 0,-8-15-138,-19-20 40,-11-16-24,12 14-160,2-1 0,0 0 1,0 0-1,2 0 0,-6-26 0,9 31 2,1 1 0,0-1 0,0 0 0,2 0 0,-1 1 0,1-1 0,1 0 0,0 1 0,0-1 0,6-12 0,-7 18 24,1 1 1,0-1-1,0 1 1,1 0-1,-1-1 1,1 1-1,0 1 1,0-1-1,0 0 1,0 1 0,1-1-1,0 1 1,0 0-1,-1 0 1,2 1-1,-1-1 1,8-3-1,-5 4 42,0 0 0,0 0-1,0 1 1,1-1-1,-1 2 1,0-1-1,1 1 1,-1 0 0,1 0-1,13 4 1,-9-2 12,-1 1 0,0 0 0,0 0 0,0 2 1,0-1-1,-1 1 0,0 1 0,0 0 0,0 0 0,-1 1 0,0 0 1,0 1-1,-1 0 0,0 0 0,10 13 0,-10-5-56,-1 0 0,-1 1 0,0 0 1,-1-1-1,-1 2 0,-1-1 0,0 0 0,-1 1 0,-1-1 0,-1 1 0,-2 24 0,2-40-88,0 0-1,0-1 0,0 1 0,-1-1 1,1 1-1,-1 0 0,1-1 0,-1 1 1,1-1-1,-1 1 0,0-1 0,0 1 1,0-1-1,0 0 0,0 1 0,0-1 1,-2 2-1,-3-8-583,3-16 135,3-11 117,2 0 0,2 1 0,8-39 0,-9 55 345,1 1 1,1-1 0,0 2-1,1-1 1,0 0 0,1 1-1,0 0 1,1 1 0,15-18 0,-19 26 59,0 0 0,0 0 0,0 1 0,1-1 0,0 1 0,0 0 0,0 1 0,0-1 0,0 1 0,0 0 0,0 0 0,1 0 1,-1 1-1,1 0 0,0 0 0,-1 0 0,1 1 0,0 0 0,-1 0 0,1 0 0,0 1 0,-1 0 0,1 0 0,-1 0 1,1 1-1,8 3 0,6 4 145,0 1 0,-1 0 0,0 1 0,0 1 0,22 21-1,-29-24 9,0 1 0,-1 0-1,0 1 1,-1 0 0,0 0-1,-1 1 1,13 22 0,-19-28-130,0 1 1,-1-1 0,0 0 0,0 1-1,0 0 1,-1-1 0,1 1 0,-2 0-1,1 0 1,-1 0 0,0 0 0,0 0-1,-1-1 1,0 1 0,0 0-1,-1 0 1,0-1 0,0 1 0,-3 6-1,-8 11-193,-1 0 0,-1-2 0,-28 32 0,39-48-16,-6 5-980,6-11-438,6-16-1949,3-4-311</inkml:trace>
</inkml:ink>
</file>

<file path=ppt/ink/ink1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3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10240,'1'1'4304,"9"13"-2242,-8-7 2473,4 66-316,-3-12-3852,-1-46-247,1 1 0,0-1 0,1 1 1,1-1-1,0 0 0,12 22 0,-15-33-95,1 0 0,0 0 0,-1-1 0,2 1 0,-1-1 0,0 1 0,1-1 0,-1 0-1,1 0 1,0-1 0,0 1 0,0-1 0,0 0 0,1 0 0,-1 0 0,0-1 0,1 0 0,0 1 0,-1-2 0,1 1 0,-1 0 0,1-1 0,0 0 0,-1 0 0,1 0 0,7-2 0,1-1-22,0-1-1,0-1 1,-1 0 0,1-1 0,-2 0 0,19-12 0,-20 12-2,0-1-7,1 0-1,-1-2 1,-1 1 0,0-1-1,0 0 1,0-1 0,-1 0-1,-1 0 1,0-1 0,7-14-1,-9 17 13,-1 0 0,0-1 0,-1 0 1,0 1-1,0-1 0,-1-1 0,0 1 0,-1 0 0,0 0 0,0-1 0,-1 1 0,0 0 0,-1-1 0,-2-13 0,3 23-3,0-1 0,0 1-1,0 0 1,0 0 0,0-1-1,0 1 1,0 0 0,0 0-1,0-1 1,0 1 0,0 0-1,0 0 1,0-1 0,0 1-1,0 0 1,0 0 0,0-1-1,0 1 1,0 0 0,0 0-1,0-1 1,-1 1-1,1 0 1,0 0 0,0 0-1,0-1 1,0 1 0,-1 0-1,1 0 1,0 0 0,0-1-1,-1 1 1,1 0 0,0 0-1,0 0 1,0 0 0,-1 0-1,1 0 1,0 0 0,0 0-1,-1 0 1,1 0-1,0-1 1,-1 1 0,1 0-1,0 1 1,0-1 0,-1 0-1,1 0 1,-7 16 141,-1 32 177,9-35-221,-1 0-1,2 1 1,0-1 0,0 0 0,1 0-1,1 0 1,0-1 0,1 1 0,0-1 0,1 0-1,1 0 1,0-1 0,0 0 0,1 0-1,0-1 1,11 11 0,-11-13-325,1-1-1,0 0 1,0-1 0,0 1-1,1-2 1,-1 0 0,15 6-1,-22-10-62,0 0-1,0-1 1,0 1-1,0 0 0,0-1 1,0 0-1,0 1 1,0-1-1,0 0 1,0 0-1,1 0 1,-1 0-1,0 0 0,0-1 1,0 1-1,0-1 1,0 1-1,3-3 1,15-5-3446</inkml:trace>
</inkml:ink>
</file>

<file path=ppt/ink/ink1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4.5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10 732 5248,'-1'-1'131,"0"1"0,1-1 0,-1 0 1,0 1-1,1-1 0,-1 0 0,1 0 1,-1 1-1,0-1 0,1 0 0,0 0 0,-1 0 1,1 1-1,0-1 0,-1 0 0,1 0 0,0 0 1,0 0-1,0 0 0,-1 0 0,1 0 0,0 0 1,1 0-1,-1 0 0,0 1 0,0-1 1,0 0-1,0 0 0,1 0 0,-1 0 0,0 0 1,1-1-1,1 1 269,0-1 0,0 1 0,0 0 0,0 0 0,0 0 0,0 0 0,1 0 0,-1 0 0,0 0 0,0 1 0,1-1 0,-1 1 0,3 0 0,19-2 1987,-1 2 0,27 2-1,-29 0-3455,13-5 1578,0 0 0,0-2 0,-1-2-1,0-1 1,0-2 0,36-15 0,-46 15-334,0-1-1,-1-2 1,0 0-1,-1-2 1,-1 0-1,0-1 1,-1-1 0,0 0-1,-2-2 1,29-39-1,-37 47-146,0-1 0,-1 0-1,0-1 1,8-19 0,-13 25-22,-1 1-1,0-1 1,0 0 0,-1 1 0,0-1-1,0 0 1,0 0 0,-1 0 0,0 0-1,-1 1 1,1-1 0,-3-10 0,-2 3-10,-1-1 1,0 1 0,0 0 0,-1 1 0,-1-1 0,-1 2 0,0-1 0,0 1 0,-1 0 0,-1 1 0,0 1 0,0-1 0,-1 2 0,0-1 0,-1 2 0,0 0 0,0 0 0,-1 1 0,0 1 0,0 0 0,0 1-1,-1 1 1,0 0 0,0 1 0,0 0 0,0 1 0,-24 1 0,21 2 3,0 1 0,0 1 0,0 0 0,0 1 0,1 2 0,-19 7 0,28-10 0,1 1 0,-1 0 0,0 0 0,1 1 0,0 0 0,0 0 0,0 1 0,1 0 0,0 0 0,0 0 0,1 1 0,-1 0 0,1 0 0,1 0 0,-1 1 0,-3 10 0,1 8 19,2 0 0,0 1-1,2 0 1,1-1 0,2 1-1,0 0 1,7 48 0,-3-49 13,-1 6-2,1 0 1,2 0-1,1-1 0,1 0 0,18 42 0,-10-41 25,1-1 0,2 0-1,1-2 1,1 0 0,1-1 0,48 44 0,-45-47-86,-7-5 38,1-2 1,26 20-1,-40-35-90,0 1-1,-1-1 1,2 0-1,-1 0 1,0-1-1,1 1 1,-1-1 0,1 0-1,-1-1 1,1 1-1,0-1 1,0 0-1,0-1 1,0 1-1,9-2 1,-11 0-70,0 0 0,-1 0 0,1-1-1,0 1 1,-1-1 0,0 0 0,1 0 0,-1 0 0,0-1 0,0 1 0,0-1 0,0 1 0,2-4 0,34-47-1739,-19 26 892,-16 22 822,9-11-193,-1 0-1,-1 0 1,15-29-1,-26 45 405,0 0 0,0 0-1,0 0 1,0 0-1,0 0 1,0 0 0,0 0-1,0-1 1,0 1-1,0 0 1,0 0 0,0 0-1,0 0 1,0 0-1,0 0 1,1 0 0,-1 0-1,0 0 1,0-1-1,0 1 1,0 0 0,0 0-1,0 0 1,0 0-1,0 0 1,0 0 0,0 0-1,1 0 1,-1 0-1,0 0 1,0 0 0,0 0-1,0 0 1,0 0-1,0 0 1,0 0 0,1 0-1,-1 0 1,0 0 0,0 0-1,0 0 1,0 0-1,0 0 1,0 0 0,0 0-1,1 0 1,-1 0-1,0 0 1,0 0 0,0 0-1,0 0 1,0 0-1,0 0 1,0 0 0,0 0-1,0 1 1,1-1-1,-1 0 1,0 0 0,0 0-1,0 0 1,0 0-1,0 0 1,0 0 0,6 14 1337,-5-11-1200,0 1-1,1-1 1,-1 1-1,1-1 1,0 0-1,0 1 1,0-1-1,0 0 1,1 0-1,4 4 1,0-3-61,0-1 1,0 0-1,0 0 0,1 0 0,0-1 1,-1 0-1,1-1 0,0 0 1,0 0-1,-1 0 0,1-1 1,0 0-1,0-1 0,15-2 1,12-5 69,-2 0 1,37-15-1,-27 8-32,-29 11-122,-1-1-1,0 0 0,0-1 1,0-1-1,-1 0 0,0-1 1,0 0-1,-1-1 1,13-12-1,-17 13-41,0 1 0,-1-1 0,0 0 0,0-1-1,-1 1 1,0-1 0,0 0 0,-1-1 0,-1 1 0,1-1 0,-1 1 0,2-19 0,-4 22-6,-1 0 0,0 0 1,0-1-1,-1 1 1,1 0-1,-1 0 1,-1 1-1,1-1 1,-1 0-1,0 0 0,-1 1 1,1-1-1,-1 1 1,0-1-1,0 1 1,-1 0-1,1 1 1,-8-8-1,3 3-22,-2 1 0,1 0 0,-1 0 0,0 1 0,0 1-1,-1-1 1,-18-7 0,21 11 0,-1 1 0,1-1 0,-1 1-1,0 0 1,0 1 0,0 0 0,0 1 0,0 0 0,0 0-1,0 1 1,0 0 0,0 0 0,0 1 0,-11 4 0,5-2-24,-6 1-141,0 0 1,0 2 0,1 0-1,-1 2 1,2 0 0,-1 1-1,1 1 1,1 1 0,0 0-1,1 2 1,0 0 0,1 1-1,0 0 1,2 1 0,-21 29-1,33-43 155,1 0 0,-1 0-1,1-1 1,0 1-1,0 0 1,-1 0 0,2 0-1,-1 0 1,0 1 0,0-1-1,1 0 1,-1 0-1,1 0 1,-1 1 0,1-1-1,0 0 1,0 0 0,0 1-1,0-1 1,1 0 0,-1 0-1,1 1 1,-1-1-1,1 0 1,0 0 0,0 0-1,0 0 1,0 0 0,0 0-1,0 0 1,0 0-1,1 0 1,-1 0 0,1-1-1,-1 1 1,1-1 0,0 1-1,3 2 1,5 1-92,1 1 1,0-2-1,0 1 0,0-1 1,23 4-1,-27-6 114,9 1 21,0-1 0,0-1 0,0 0 0,0-1-1,0 0 1,0-1 0,27-6 0,111-36 409,-95 24-185,-21 6 47,-28 9 70,-1 0 0,1 1-1,0 0 1,0 1 0,0 0 0,12-1-1,-21 4-260,-1-1 0,1 0 0,-1 0 0,1 0 1,-1 0-1,1 1 0,-1-1 0,0 0 0,1 1 0,-1-1 0,1 0 0,-1 1 0,0-1 0,1 0 0,-1 1 0,0-1 0,1 1 0,-1-1 0,0 1 0,0-1 0,1 1 0,-1-1 0,0 1 0,0-1 0,0 1 0,0-1 0,1 1 0,-1-1 0,0 1 0,0-1 0,0 1 1,0-1-1,0 1 0,-1-1 0,1 1 0,0 0 0,-4 31 1166,0-9-292,4-16-810,1-1 1,-1 1 0,1-1 0,0 0 0,1 1 0,-1-1 0,1 0 0,1 0 0,-1 0 0,1 0 0,0-1 0,0 1 0,0-1-1,1 1 1,0-1 0,0 0 0,1-1 0,-1 1 0,1-1 0,0 0 0,0 0 0,10 6 0,-5-5-332,0 1-1,1-1 1,0-1 0,21 6 0,-14-6-1285,-1-1 1,30 2-1,-11-4-2356</inkml:trace>
</inkml:ink>
</file>

<file path=ppt/ink/ink1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5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1 529 8832,'1'2'2927,"8"-5"318,-7 1-2802,0 1 0,1 0 0,-1 0 1,1 0-1,-1 0 0,1 0 1,-1 0-1,1 1 0,0 0 0,-1-1 1,1 1-1,0 0 0,0 0 0,3 1 1,1 0-305,0-1 0,1 1 0,-1-1 1,1-1-1,-1 1 0,0-1 0,1-1 1,-1 1-1,0-1 0,0 0 0,0-1 0,0 0 1,0 0-1,-1 0 0,9-6 0,14-9 127,47-38 0,-74 55-231,20-17 252,0-1-1,-1 0 1,-1-2 0,31-41-1,-44 52-253,-1 1-1,0-1 1,-1 0-1,0-1 1,-1 1-1,0-1 0,0 0 1,-1 0-1,-1 0 1,0 0-1,0-1 1,-1 1-1,-1 0 1,-1-21-1,0 25 1,-1 0 0,0 1 0,0-1 0,-1 1 0,-6-12 0,8 16-11,0 0 0,0-1 0,0 1 0,0 0 0,-1 0 1,1 0-1,-1 1 0,1-1 0,-1 0 0,0 0 0,0 1 0,0-1 0,0 1 1,0 0-1,0 0 0,0-1 0,0 1 0,0 0 0,-4 0 0,5 1-19,1 1 1,0-1-1,-1 1 0,1-1 0,0 1 0,-1-1 0,1 1 1,0 0-1,0-1 0,-1 1 0,1-1 0,0 1 0,0 0 1,0-1-1,0 1 0,0 0 0,0-1 0,0 1 1,0 0-1,0-1 0,0 1 0,0 0 0,1-1 0,-1 1 1,0-1-1,0 1 0,1 0 0,-1-1 0,0 1 1,1-1-1,-1 1 0,0-1 0,1 1 0,-1-1 0,1 1 1,-1-1-1,1 0 0,-1 1 0,1-1 0,-1 1 0,1-1 1,0 0-1,-1 0 0,1 1 0,-1-1 0,2 0 1,12 7 33,1-1 1,-1 0 0,2-2-1,-1 1 1,0-2 0,1 0-1,-1-1 1,1 0 0,0-2 0,0 1-1,19-4 1,38-3 151,74-18-1,-134 22-164,56-14 39,-46 9 86,1 2 1,-1 1 0,42-3-1,-62 7-112,7 2 235,-22 10 154,5-7-286,0 2-56,-13 10 85,1 1-1,1 1 1,0 0 0,-21 32-1,35-44-155,0-1-1,0 0 0,1 1 0,0 0 0,0 0 0,1 0 0,0 0 0,0 0 1,1 0-1,0 0 0,0 1 0,0-1 0,1 0 0,0 1 0,1-1 1,0 0-1,0 1 0,0-1 0,1 0 0,0 0 0,6 13 0,-4-11-5,0-1 0,1 0 0,0 0 0,1-1-1,-1 1 1,1-1 0,1 0 0,-1-1 0,1 0-1,0 0 1,1 0 0,0-1 0,-1 0 0,2 0-1,-1-1 1,0 0 0,1-1 0,0 0 0,10 3-1,-7-4-127,-1 0-1,1-1 0,-1-1 0,1 1 0,-1-2 0,1 0 1,0 0-1,-1-1 0,0 0 0,1-1 0,-1 0 0,0-1 1,0 0-1,-1-1 0,17-10 0,-8 2-191,0-1 0,0-2 0,-2 0 1,0 0-1,-1-2 0,0 0 0,-2-1 0,22-36 0,-34 68 553,0-1 0,1 1 0,0 0 0,1-1 0,0 1 0,1-1 0,10 19 0,-11-25-309,1 0 0,0 0 0,0 0 0,1-1 0,0 0 0,-1 0 0,2 0 0,-1-1 0,0 0 0,1 0 0,0 0 0,7 2 0,-2-1-859,1-1 1,-1-1-1,18 4 0,19 0-2656</inkml:trace>
</inkml:ink>
</file>

<file path=ppt/ink/ink1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5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20 11264,'-8'-7'5631,"63"-2"-17790,-41 5 7807</inkml:trace>
</inkml:ink>
</file>

<file path=ppt/ink/ink1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6.3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328 17 7040,'-2'-1'256,"1"-1"1,-1 1-1,1-1 0,-1 1 1,0 0-1,0 0 0,1 0 1,-1 0-1,0 0 0,0 0 1,0 0-1,0 1 0,0-1 1,0 1-1,0-1 1,-1 1-1,1 0 0,-4 0 1,0 0 251,-1 1 0,1 0 1,-1 0-1,1 1 0,-1 0 0,-6 3 1,-13 6 407,2 2 1,-28 18 0,36-21-1217,-8 5 307,9-7 329,1 0-1,1 1 1,-1 1 0,-19 19 0,32-29-320,1 0 0,0 1 0,-1-1 0,1 0 0,0 0 0,-1 1 0,1-1 0,0 0 0,0 1 0,0-1 1,-1 1-1,1-1 0,0 0 0,0 1 0,0-1 0,0 1 0,-1-1 0,1 1 0,0-1 0,0 0 0,0 1 0,0-1 0,0 1 1,0-1-1,0 1 0,0-1 0,1 0 0,-1 1 0,0-1 0,0 1 0,0-1 0,0 0 0,1 1 0,-1-1 0,0 1 0,0-1 1,0 0-1,1 1 0,-1-1 0,0 0 0,1 1 0,-1-1 0,0 0 0,1 0 0,-1 1 0,0-1 0,1 0 0,0 0 0,35 9 434,64-6 83,157 19 513,-223-20-780,1 2 0,-1 1 1,64 18-1,-87-19-175,0 0 0,0 0 0,0 1 0,-1 0 1,1 1-1,-2 1 0,1-1 0,-1 2 0,0-1 0,0 1 0,-1 0 0,0 1 0,0 0 0,11 19 1,-17-25-65,-1-1 0,1 1 1,-1 0-1,0-1 1,0 1-1,0 0 0,0 0 1,-1 0-1,1 0 1,-1 0-1,0 0 1,0 0-1,0 0 0,0 0 1,0 0-1,-1 0 1,1 0-1,-1 0 0,0 0 1,0-1-1,0 1 1,0 0-1,0 0 1,-1-1-1,1 1 0,-1 0 1,1-1-1,-1 0 1,0 1-1,0-1 0,-1 0 1,1 0-1,0 0 1,0 0-1,-1-1 1,0 1-1,1-1 0,-5 3 1,-5 2 30,0-1 0,0 0 1,0 0-1,-1-1 0,1 0 1,-1-1-1,-16 1 1,-8-3-6,0-2 1,1-2-1,-1-1 1,0-2 0,-68-19-1,103 24-54,-43-15-1234,45 16 1193,0 0 1,0 0-1,0 0 1,-1 0-1,1 0 0,0 0 1,0 0-1,0 0 1,0-1-1,0 1 1,0 0-1,0 0 0,-1 0 1,1 0-1,0 0 1,0 0-1,0 0 0,0 0 1,0 0-1,0-1 1,0 1-1,0 0 1,0 0-1,0 0 0,0 0 1,0 0-1,0 0 1,0 0-1,0-1 0,0 1 1,-1 0-1,1 0 1,0 0-1,1 0 0,-1 0 1,0 0-1,0-1 1,0 1-1,0 0 1,0 0-1,0 0 0,0 0 1,0 0-1,0 0 1,0-1-1,0 1 0,0 0 1,0 0-1,0 0 1,0 0-1,0 0 1,1 0-1,-1 0 0,0 0 1,0 0-1,0 0 1,0-1-1,0 1 0,0 0 1,0 0-1,1 0 1,-1 0-1,21-2-2567,5 2-613</inkml:trace>
</inkml:ink>
</file>

<file path=ppt/ink/ink1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6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49 274 11136,'-44'6'5439,"40"-1"-654,9 7-2738,13 6-1156,-6-8-700,1-1-1,1 1 1,0-2 0,0 0-1,0-1 1,1 0 0,0-1-1,1-1 1,-1 0 0,1-1-1,0-1 1,0 0 0,0-1-1,0-1 1,21-1 0,-3-2 2,0-2 1,0-1 0,61-19 0,-80 20-156,0-1 0,0-1 0,0-1 0,0 0 1,-1-1-1,0 0 0,-1-1 0,0-1 0,0 0 0,19-21 0,-29 27-29,0 0 1,0 0-1,0 0 0,-1 0 1,0-1-1,0 1 0,0-1 1,0 1-1,-1-1 0,1 0 1,-1 0-1,0 0 0,-1 1 1,1-1-1,-1 0 0,0 0 1,0 0-1,-1 0 0,0 0 1,1 0-1,-2 0 0,1 0 1,-3-7-1,-1 3 7,1-1 0,-1 1 0,-1 0 0,0 1 0,0-1 0,-1 1 0,0 1 0,0-1 0,-16-12 0,15 14-2,-1 1 0,0-1 0,0 2 0,0-1 0,-1 1 0,1 1 0,-1-1 0,0 2 0,0-1 0,0 2 0,-1-1 0,1 1 0,0 1 0,0 0 0,-12 1 0,-6 2 44,0 2-1,0 0 1,0 2 0,-27 11-1,29-9-49,1 1-1,-1 1 1,-27 18-1,45-25-90,1 1 1,0 0-1,0 0 0,0 0 0,1 1 0,0 0 0,0 0 0,1 1 0,-1 0 0,2 0 0,-1 0 0,1 1 0,-6 12 0,9-18-52,0 0-1,1 0 1,-1 0-1,1 0 1,0 1-1,-1-1 1,1 0-1,0 0 1,0 0-1,0 0 1,1 0-1,-1 0 1,0 0-1,1 0 1,-1 0-1,1 0 1,0 0-1,0 0 0,0 0 1,0 0-1,0-1 1,0 1-1,0 0 1,0 0-1,1-1 1,-1 1-1,1-1 1,-1 0-1,1 1 1,0-1-1,-1 0 1,1 0-1,3 2 1,30 21-3599</inkml:trace>
</inkml:ink>
</file>

<file path=ppt/ink/ink1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7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0 610 7552,'9'-12'3538,"12"11"-2409,11-1 3761,145-48 439,-105 29-5218,-18 2 426,0-2 1,-2-2-1,0-2 1,57-39 0,-87 50-302,0-1 1,0 0 0,20-21 0,-36 31-215,0-1 0,-1 0 0,0 0 1,0 0-1,0-1 0,-1 1 0,0-1 1,-1 0-1,1-1 0,-1 1 0,0 0 1,-1-1-1,3-14 0,-5 17-27,1 0 0,-1 0 0,0 1 0,-1-1 0,1 0 0,-1 0 0,0 1 0,0-1 0,-1 1 0,1-1 0,-1 1 0,0-1 0,0 1 0,0 0 0,-1 0 0,0 0 0,0 0 0,0 0 0,0 1 0,0-1 0,-1 1 0,-5-5-1,-4 0-13,0 0-1,0 0 0,0 1 0,-1 1 0,-23-7 1,16 6 5,-1 0 0,0 2 1,-1 1-1,1 0 1,-1 2-1,0 1 1,0 0-1,0 2 0,1 0 1,-27 6-1,28-4 1,-1 1 1,1 1-1,0 1 0,-38 16 0,49-17 8,0 0 0,1 0 0,0 1 1,0 0-1,1 1 0,0 0 0,0 0 0,0 1 0,1 0 0,0 0 0,0 0 0,-7 15 0,7-10 15,1-1 0,1 1 0,0 0 0,1 0 0,1 1 0,0-1 0,0 1 0,2 0 0,-1-1 0,2 1 0,0 0 0,1 0 0,0 0 0,1 0 0,7 25 0,0-9 22,2 0 0,1-2 0,1 1 0,2-2 0,1 0 0,19 26 0,-24-39-17,1 0 0,0-1-1,1-1 1,0 0 0,1 0-1,0-2 1,1 0 0,0 0-1,0-1 1,1-1 0,0-1 0,1 0-1,0-1 1,0-1 0,0-1-1,0 0 1,1-1 0,0-1-1,-1 0 1,22-2 0,-17 0-73,-1-1 0,1-1 0,-1-1 0,0-1 0,0-1 0,0-1 0,0 0 0,-1-2 0,0 0 0,0-2 0,-1 0 0,0-1 0,-1 0 0,-1-2 0,33-29 1,-34 26-15,-8 8 100,1 0-1,-1-1 1,-1 0 0,0 0-1,0 0 1,0-1-1,6-15 1,-12 25-15,-1-1 0,0 1 0,0-1 1,1 1-1,-1-1 0,0 1 0,0 0 0,0-1 0,1 1 1,-1-1-1,0 1 0,0-1 0,0 1 0,0-1 0,0 1 1,0-1-1,0 1 0,0-1 0,0 0 0,0 1 0,-1 0 1,1-1-1,0 1 0,0-1 0,0 1 0,0-1 0,-1 1 1,1-1-1,0 1 0,-1-1 0,1 1 0,0 0 0,-1-1 1,1 1-1,0 0 0,-1-1 0,1 1 0,-1 0 0,1-1 1,-1 1-1,1 0 0,0 0 0,-1 0 0,1-1 0,-1 1 1,1 0-1,-1 0 0,1 0 0,-1 0 0,1 0 0,-1 0 1,1 0-1,-1 0 0,1 0 0,-1 0 0,1 0 0,-1 0 1,0 1-1,-1-1 24,-1 1-1,1 0 1,0 0 0,0-1 0,0 1-1,1 0 1,-1 1 0,0-1 0,0 0 0,0 0-1,1 1 1,-1-1 0,1 1 0,-1 0-1,-1 1 1,0 3-12,-1 0 0,1 0-1,1 0 1,-1 1 0,1-1 0,0 1-1,0-1 1,1 1 0,0 0-1,0 0 1,0 0 0,1-1 0,0 1-1,1 0 1,-1 0 0,1 0 0,1 0-1,-1-1 1,1 1 0,0-1-1,5 10 1,-3-9-6,0 0-1,0 0 1,1 0-1,0-1 1,0 0-1,1 0 1,0 0-1,0-1 1,0 1-1,1-2 1,-1 1-1,1-1 1,0 0 0,1 0-1,-1-1 1,1 0-1,-1 0 1,10 2-1,5-2-18,0 0 0,0-2 0,0 0 0,0-2 0,0 0 0,0-1 0,0-2 0,0 0 0,-1-1 0,1-1 0,-1-1 0,-1-1 0,1-1 0,-2-1 0,1 0 0,29-23 0,-42 27 7,0 0 0,-1 0 0,0-1 1,-1 0-1,1-1 0,-1 1 0,-1-1 0,0 0 0,0 0 0,0-1 0,-1 1 0,0-1 1,-1 0-1,1 1 0,-2-1 0,0 0 0,1-16 0,-2 25-6,0 0 0,0 0-1,0 0 1,0-1 0,0 1 0,0 0-1,0 0 1,0 0 0,0-1 0,0 1-1,0 0 1,0 0 0,0 0 0,0-1-1,0 1 1,0 0 0,0 0 0,0 0-1,0-1 1,-1 1 0,1 0 0,0 0-1,0 0 1,0 0 0,0 0 0,0-1-1,-1 1 1,1 0 0,0 0 0,0 0-1,0 0 1,0 0 0,-1 0 0,1 0-1,0-1 1,0 1 0,0 0-1,-1 0 1,1 0 0,0 0 0,0 0-1,0 0 1,-1 0 0,1 0 0,0 0-1,0 0 1,0 0 0,-1 0 0,1 1-1,-8 12 70,7-3-45,0-1 0,1 1 0,0 0 0,0 0 0,1-1 1,5 20-1,-5-23-11,1-1-1,0 0 1,1 1 0,0-1 0,-1 0 0,2-1 0,-1 1 0,0 0 0,1-1-1,0 0 1,0 0 0,0 0 0,1 0 0,4 3 0,2 1-95,1 0 0,0-1 1,0-1-1,0 0 0,1 0 1,0-2-1,0 1 0,0-1 1,16 2-1,-18-5-776,0-1 1,1 1 0,-1-2-1,0 1 1,1-2-1,-1 1 1,16-6-1,-2-1-2727</inkml:trace>
</inkml:ink>
</file>

<file path=ppt/ink/ink1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8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26 11136,'-1'0'155,"1"-1"1,-1 1-1,1-1 0,-1 0 1,1 0-1,0 1 1,-1-1-1,1 0 0,0 0 1,-1 1-1,1-1 1,0 0-1,0 0 1,0 0-1,0 1 0,0-1 1,0 0-1,0 0 1,0 0-1,0 1 1,0-1-1,0 0 0,1 0 1,-1 1-1,0-1 1,1 0-1,-1 0 1,0 1-1,1-1 0,-1 0 1,1 1-1,-1-1 1,1 0-1,0 0 0,7 2 5566,14 14-5618,-16 0 126,0 0 0,-1 0-1,0 1 1,-2-1 0,0 1-1,0 0 1,-2 1 0,0 20-1,0-22-152,5 94 501,10 111 1487,-13-193-1887,2-1 0,1 0 1,1 0-1,2 0 0,0-1 1,14 25-1,-19-41-398,1-1-1,0 0 1,0-1 0,1 1-1,0-1 1,0 0 0,1 0 0,0-1-1,8 7 1,-12-11 99,0-1 1,-1 1-1,1-1 1,0 0-1,0 0 1,0 0-1,0 0 0,0 0 1,0 0-1,1-1 1,-1 0-1,0 0 1,0 0-1,0 0 0,0 0 1,0 0-1,1-1 1,-1 0-1,0 1 1,0-1-1,0 0 1,0-1-1,0 1 0,-1 0 1,1-1-1,0 0 1,-1 1-1,4-4 1,2-2-998,0 0 0,-1 0 1,0 0-1,7-12 0,-11 16 675,17-22-3011</inkml:trace>
</inkml:ink>
</file>

<file path=ppt/ink/ink1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8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8 10496,'-14'-4'5248,"57"1"-7296,-35 3 9855,39 0-7551,-8 0 0,30 0 384,-12 0 0,23 0-768,-20 0 0,6 0-512,-12 0 128,-8 0-2176,-12 0 0,-8 3-255,-1 1-1</inkml:trace>
</inkml:ink>
</file>

<file path=ppt/ink/ink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9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63 3200,'-11'-3'1536,"36"-13"-1664,-11 16 1664,4 0-1408,10 0 0,6 0-128,3-7 128,19-1-256,-3 0 128,2 0-384,-7-4 128,-5 12-640,-2 0 128</inkml:trace>
</inkml:ink>
</file>

<file path=ppt/ink/ink1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8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0 278 10496,'9'4'5248,"-9"40"-7808,0-37 10879,0 17-8191,0-1 128,0 16-128,0-4 128,14 5-896,-5-12 128,20-8-2176,-6-1 129</inkml:trace>
  <inkml:trace contextRef="#ctx0" brushRef="#br0" timeOffset="1">235 21 14336,'-18'-20'7167,"41"27"-10751,-19-7 12928,10 4-13824,0-4 128,15 3-2303,-10 3-1</inkml:trace>
</inkml:ink>
</file>

<file path=ppt/ink/ink1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09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1 282 3200,'6'-10'3315,"0"16"1168,5 31 3792,-4-11-6834,-3-15-1330,2 1 1,0-1-1,0 0 0,1-1 1,0 0-1,1 0 0,0 0 0,9 8 1,-10-12 63,-1 0 1,1 0 0,1-1-1,-1 0 1,1-1 0,-1 1-1,1-1 1,0-1 0,1 0-1,-1 0 1,1 0 0,15 2-1,-5-4-72,-1 0 0,1-2 0,-1 0 0,1-1 0,-1-1 0,30-8 0,-37 8-95,-1 0 0,1-1 0,-1 0 0,0-1 0,-1 0 0,1 0 0,-1-1 0,0-1 0,-1 1-1,1-1 1,-1-1 0,0 0 0,9-12 0,-12 13-8,0-1 0,0 0 0,-1 0 0,0-1 0,0 0 0,-1 1 0,0-1 0,-1 0 0,0 0 0,0-1 0,-1 1 0,0 0 0,0-1 0,-1 1 0,-1 0 0,0-1 0,0 1 0,0 0 0,-1 0 0,-1 0 0,1 0 0,-5-9 0,2 7 7,0 0-1,0 0 0,-1 1 1,0 0-1,-1 0 1,0 0-1,-1 0 0,0 1 1,0 1-1,-1 0 1,0 0-1,0 0 0,-1 1 1,0 0-1,-1 1 1,1 1-1,-1-1 0,0 1 1,-19-5-1,10 6 31,1 1-1,-1 1 0,0 0 0,1 2 1,-1 0-1,0 1 0,0 1 0,1 1 1,-38 11-1,56-14-35,-1 0 0,1 1 0,-1-1-1,1 0 1,0 1 0,-1-1 0,1 1 0,0 0 0,-1-1 0,1 1 0,0 0-1,0 0 1,0 0 0,0 0 0,0 0 0,0 0 0,0 0 0,0 0 0,0 0-1,0 1 1,0-1 0,1 0 0,-2 3 0,3-3-1,0 0 0,-1 0 0,1 0 0,0 0 0,0 0 0,0 0 0,0 0 0,0 0 0,0 0 0,0-1 0,0 1 0,0 0 0,0-1 0,0 1 0,0-1 0,1 1 0,-1-1 0,0 0 0,3 1 1,11 3 6,0-1 0,28 2 0,18-4-423,1-3 0,-1-2 0,99-21 0,-103 20-4086,-42 5 1303</inkml:trace>
</inkml:ink>
</file>

<file path=ppt/ink/ink1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0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55 306 9856,'-1'4'532,"1"0"1,0 0 0,0 0-1,0 0 1,0 0 0,1 0 0,-1 0-1,1 0 1,0 0 0,0-1-1,1 1 1,-1 0 0,1-1-1,-1 1 1,1-1 0,1 1 0,-1-1-1,0 0 1,1 0 0,-1 0-1,1 0 1,0 0 0,0-1-1,4 4 1,-1-1 39,1-1 1,-1 0-1,1 0 0,0 0 1,11 4-1,-12-6-714,1 0 0,-1 0 0,0-1 0,0 0 0,1 0 0,-1 0 0,7-1 0,4-1 248,0-1 0,0-1 0,0-1 0,0 0 0,0-1-1,-1-1 1,0-1 0,0 0 0,-1-1 0,0 0 0,0-1 0,21-18-1,-27 20-140,0-1 0,-1 0 0,0 0 0,-1-1 0,0 1 0,0-2 0,-1 1 0,0-1 0,0 0 0,-1 0 0,-1-1 0,0 1 0,0-1 0,-1 0 0,0 0-1,-1 0 1,0-1 0,-1 1 0,0 0 0,-1-14 0,-1 20-16,1 0 1,-1 0-1,0 0 0,0 0 0,-1 1 0,0-1 1,1 0-1,-2 0 0,1 1 0,0 0 0,-1-1 1,0 1-1,0 0 0,0 0 0,0 0 0,-1 1 1,0-1-1,1 1 0,-1 0 0,-1 0 0,1 0 1,0 0-1,-1 1 0,1 0 0,-6-2 0,-4-1-89,-1 1 0,0 0-1,0 1 1,0 1-1,0 0 1,-25 1-1,18 1-26,0 1 0,1 0-1,-1 2 1,1 0-1,0 2 1,0 0 0,0 1-1,1 1 1,-1 1-1,2 1 1,-1 1 0,-20 14-1,37-22 101,1-1 0,-1 1-1,1 0 1,-1 0 0,1 0-1,0 0 1,-1 1 0,1-1-1,1 1 1,-1-1-1,0 1 1,0 0 0,1 0-1,0 0 1,0-1 0,-1 1-1,2 0 1,-1 1 0,0-1-1,0 3 1,1-3-13,1 0 0,-1-1-1,1 1 1,-1 0 0,1-1 0,0 1 0,0 0-1,0-1 1,1 1 0,-1-1 0,0 0 0,1 1-1,0-1 1,-1 0 0,1 0 0,0 0 0,0 0 0,0 0-1,1-1 1,-1 1 0,4 2 0,2 0-142,1 1 0,0-1 0,0-1 0,0 0 0,0 0 0,1-1 0,-1 0 0,1 0 0,19 0 0,-5-2-232,1-1-1,35-6 0,-34 2 127,-1-2 0,0-1 0,0 0 0,33-18 0,0 1 1456,-56 25-211,-2 0 193,20 18 2836,11 32-853,-22-34-2208,1 0-1,17 20 1,-23-31-845,1 0 0,0 0 0,0-1 0,0 1 0,1-1 0,-1-1 0,1 1 0,0-1 0,0 0 0,11 4 0,-6-4-760,-1-1 0,1 0 0,0 0 0,-1-1 0,1-1 0,0 1 0,19-4 0,3-1-2630</inkml:trace>
</inkml:ink>
</file>

<file path=ppt/ink/ink1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0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1 12288,'19'23'6143,"-38"25"-7039,19-41 10240,-18 28-9216,4-11 0,-29 24-2944,11-18 128</inkml:trace>
</inkml:ink>
</file>

<file path=ppt/ink/ink1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1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458 122 6016,'0'-2'272,"-2"-10"1649,2 12-1884,0 0 0,0-1 1,0 1-1,0 0 0,0 0 1,0 0-1,0 0 0,0-1 1,0 1-1,0 0 0,0 0 0,0 0 1,0 0-1,0 0 0,1-1 1,-1 1-1,0 0 0,0 0 1,0 0-1,0 0 0,0 0 1,0 0-1,1 0 0,-1 0 1,0 0-1,0-1 0,0 1 0,0 0 1,1 0-1,-1 0 0,0 0 1,0 0-1,0 0 0,0 0 1,1 0-1,-1 0 0,0 0 1,0 0-1,0 0 0,0 0 1,1 0-1,-1 0 0,0 0 1,0 1-1,0-1 0,0 0 0,0 0 1,1 0-1,-1 0 0,0 0 1,1-9 3537,0-27-2030,-1 34-1460,0-1 0,-1 1 0,1 0 1,0 0-1,-1 0 0,0-1 0,1 1 1,-1 0-1,0 0 0,0 0 0,0 0 1,0 0-1,0 0 0,-1 0 0,1 1 1,-1-1-1,1 0 0,-1 1 0,0-1 1,1 1-1,-1 0 0,0-1 0,0 1 1,0 0-1,0 0 0,0 0 0,0 0 1,-4 0-1,-3-2 210,0 1 1,0 0-1,0 1 1,0 0-1,-13 1 1,11 1-121,0 0-1,0 1 1,0 0 0,1 0 0,-1 2 0,1-1-1,0 1 1,0 1 0,-13 7 0,-11 8 277,-36 29 1,57-39-312,1 0-21,1 0 0,0 0 0,1 1 0,0 1 0,1-1 0,0 2 0,0-1 0,2 1 0,-1 0 0,-6 20 0,11-27-68,1 1 0,1-1 0,-1 0 1,1 1-1,0-1 0,0 1 0,1-1 1,0 1-1,0-1 0,1 1 0,1 10 1,0-12-28,-1-1 1,1 1 0,0-1 0,1 1 0,-1-1-1,1 0 1,-1 0 0,1 0 0,0 0 0,1 0-1,-1-1 1,1 0 0,-1 1 0,1-1 0,0 0-1,1-1 1,4 4 0,14 4 31,0 0-1,1-1 1,0-2 0,49 9-1,106 7 216,-158-22-229,0 0 1,0-2-1,0 0 1,0-2 0,0 0-1,-1-1 1,1-1 0,-1-1-1,30-13 1,-15 1 69,-1 0 0,0-2 1,-2-2-1,37-31 0,-68 53-98,1-1 1,-1 1-1,1-1 0,0 1 0,0-1 0,-1 1 1,1 0-1,0 0 0,-1 0 0,1 0 0,0 0 0,0 1 1,-1-1-1,1 1 0,0-1 0,-1 1 0,1-1 1,-1 1-1,1 0 0,-1-1 0,1 1 0,-1 0 1,1 0-1,-1 0 0,0 1 0,1-1 0,1 2 0,45 44 209,-32-31-211,-3-5 22,1-1 0,0-1 0,0 0 0,1-1 0,0-1 0,0 0 0,1-1 1,0-1-1,30 6 0,-9-4 128,-1-3 0,1 0-1,58-4 1,-71-1-83,-1 0 0,1-2 0,0-1 0,-1-1 0,0-1 0,0-1 0,24-10 0,-45 16-76,0 0-1,0 0 0,0 0 1,1 0-1,-1 0 0,0 0 1,0-1-1,0 1 1,-1 0-1,1-1 0,0 0 1,-1 0-1,1 1 1,-1-1-1,1 0 0,-1 0 1,0 0-1,0 0 0,0-1 1,0 1-1,0 0 1,0 0-1,0-3 0,-1 0-9,-1 0 0,0 0 0,0 0 0,0 0 0,-1 0-1,1 0 1,-1 0 0,-5-8 0,5 8 1,-4-6-16,1 1 0,-2-1 0,0 1-1,0 0 1,-1 1 0,0-1 0,0 2-1,-1-1 1,0 1 0,-1 1 0,-17-11-1,27 17 21,-15-9-36,-1 1-1,0 1 1,0 0-1,-1 1 1,0 0-1,-1 2 1,1 0-1,-1 1 1,-25-3-1,28 5 8,-9-3-144,-2 2 1,1 1-1,0 2 0,0 0 1,-1 1-1,1 2 0,0 0 0,0 2 1,1 1-1,0 0 0,-1 2 1,2 1-1,-30 16 0,48-24-32,0 1-1,0 1 0,0-1 1,0 1-1,0 0 0,1 0 1,0 0-1,-1 1 0,1-1 1,0 1-1,1 0 0,-1 1 1,1-1-1,0 0 0,-6 10 1,9-12 65,-1 0 1,0-1 0,0 1-1,1 0 1,-1 0 0,1 0-1,0 0 1,-1 0 0,1 0-1,0 0 1,0 0 0,0 0-1,0 0 1,1 0 0,-1 0-1,1 0 1,-1 0 0,1 0-1,-1-1 1,1 1 0,0 0-1,0 0 1,0-1 0,0 1-1,0 0 1,0-1 0,1 1-1,-1-1 1,1 1 0,-1-1-1,1 0 1,-1 0 0,1 1-1,3 0 1,1 3-324,27 24-2757</inkml:trace>
</inkml:ink>
</file>

<file path=ppt/ink/ink1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2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525 67 4864,'-1'-16'1128,"1"13"-424,0 0 0,0 0 0,-1 0 0,1 0 0,-1 0 0,1 0 0,-1 0 0,0 0 0,0 0 0,-2-4 0,1 6-526,1-1 1,-1 1 0,1 0-1,-1 0 1,0 0-1,0 0 1,1 0-1,-1 0 1,0 1-1,0-1 1,0 0-1,0 1 1,0 0-1,0-1 1,0 1-1,0 0 1,0 0-1,0 0 1,0 0-1,0 0 1,-2 1-1,-73 3 83,-119 9 2221,165-9-2160,0 1 0,0 2 0,0 0-1,-31 14 1,62-21-318,-1 0 0,0 0 0,1 0 0,-1 0 0,1 0 0,-1 1 0,0-1 0,1 0 0,-1 0 0,1 1-1,-1-1 1,0 0 0,1 1 0,-1-1 0,1 1 0,-1-1 0,1 1 0,0-1 0,-1 1 0,1-1 0,-1 1 0,1-1-1,0 1 1,-1-1 0,1 1 0,0 0 0,0-1 0,-1 2 0,3-1 0,-1 0 0,1 0-1,-1 0 1,1-1 0,-1 1 0,1 0 0,0-1-1,0 1 1,-1-1 0,1 1 0,0-1 0,-1 0-1,1 0 1,3 0 0,228 12 1233,-192-10-1077,216 21 1030,-227-18-1069,-1 1 0,-1 2 0,1 1 0,-1 1 0,0 1 0,47 27 1,-43-12-35,-31-26-87,-1 1 1,1 0-1,0-1 1,0 1-1,0 0 1,-1 0-1,1-1 1,-1 1-1,1 0 1,0 0-1,-1 0 1,0 0 0,1 0-1,-1 0 1,1 0-1,-1 0 1,0 0-1,0 0 1,0 0-1,0 0 1,1 0-1,-1 0 1,-1 0-1,1 0 1,0 0-1,0 0 1,0 0-1,0 0 1,-1 0 0,1 0-1,0 0 1,-1 0-1,1 0 1,-1 0-1,0 0 1,0 1-1,-6 3-6,-1 1 1,0-1-1,0-1 0,0 0 0,0 0 0,-1 0 1,-15 3-1,-76 16-140,52-18-400,-69 0 0,5-11-3268,105 5 3069,6 2 554,0-1 0,0 0 0,-1 0 0,1 0-1,0 0 1,0 0 0,0 0 0,-1-1-1,1 1 1,0 0 0,0-1 0,0 1-1,0-1 1,0 1 0,0-1 0,0 1-1,0-1 1,0 0 0,0 1 0,0-1-1,0 0 1,0 0 0,1 0 0,-2-1 0,1-6-2881</inkml:trace>
</inkml:ink>
</file>

<file path=ppt/ink/ink1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2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10112,'14'12'4992,"-8"8"-4992,-6-17 9599,-6 17-9087,6-4 0,-9 16 0,0-5 128,4 5-896,5-2 0,14-5 512,-5-2 128,25-16-1024,-6 2 0,10-18-1664,-6 2 128,25-25-1152,-15 9 1</inkml:trace>
</inkml:ink>
</file>

<file path=ppt/ink/ink1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2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13184,'-9'19'6527,"83"85"-8319,-54-90 12672,7 14-11136,-3-8 0,28-17-2048,-9 1 128,17-31-128,-14-1 0</inkml:trace>
</inkml:ink>
</file>

<file path=ppt/ink/ink1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3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13 15104,'-5'-13'7551,"19"17"-9855,-14-4 12928,5 0-12160,1 0 128,-6 0-6272,0 0 1</inkml:trace>
</inkml:ink>
</file>

<file path=ppt/ink/ink1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13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6 16384,'-42'-5'8191,"36"33"-11647,6-21 13568,6 13-17920,-6-8 1</inkml:trace>
</inkml:ink>
</file>

<file path=ppt/ink/ink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6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10 375 2304,'0'0'29,"-1"0"0,1 0-1,-1 0 1,1 0 0,0-1 0,-1 1 0,1 0-1,-1 0 1,1 0 0,0 0 0,-1 0 0,1-1 0,0 1-1,-1 0 1,1 0 0,0-1 0,-1 1 0,1 0-1,0-1 1,0 1 0,-1 0 0,1-1 0,0 1 0,0 0-1,-1-1 1,1 1 0,0 0 0,0-1 0,0 1-1,0-1 1,0 1 0,0 0 0,0-1 0,0 1 0,0-1-1,0 1 1,0-1 0,0 1 0,0 0 0,0-1-1,0 1 1,0-1 0,0 1 0,0 0 0,0-1 0,1 1-1,-1-1 1,0 1 0,0 0 0,1-1 0,-1 1-1,0 0 1,0 0 0,1-1 0,-1 1 0,1-1 0,0 3 155,-1-1 0,1 1 1,0 0-1,0-1 0,-1 1 1,0 0-1,1 0 1,-1-1-1,0 1 0,1 0 1,-1 0-1,0 0 0,-1 2 1,0 11-3,1-1 1,1 1-1,0 0 1,0-1-1,2 1 1,0-1-1,0 0 1,2 0-1,-1 0 1,2-1-1,0 1 1,0-1-1,1 0 1,1-1-1,0 0 1,1 0 0,17 17-1,-14-16-18,1 0-1,1-1 1,-1-1 0,2 0-1,0-1 1,22 12 0,-26-17-64,0-1 0,0 0 0,0-1 0,0 0 0,1-1 0,0 0 0,-1-1 0,1 0 0,0-1 0,0 0 1,12-2-1,-7 1-27,1-2 1,0 0 0,-1-1 0,0 0 0,0-2 0,0 0 0,-1-1-1,0 0 1,0-1 0,0-1 0,-1-1 0,-1 0 0,0-1-1,0 0 1,-1-1 0,0-1 0,-1 0 0,-1-1 0,0 0 0,-1 0-1,0-1 1,-1-1 0,-1 0 0,0 0 0,7-25 0,-9 20-42,0-1 0,-1 0 0,-2 0 0,0-1 0,-1 1 0,-2-1 0,0 1 0,-1-1 0,-2 1 0,-4-23 0,5 34-20,-1 1 0,0-1 0,0 1 0,-1 0 0,0 0 0,-1 1 0,0-1 0,0 1 0,-1 0 0,-1 0 0,1 1 0,-1 0 0,-1 0 0,1 0 0,-1 1 0,-1 0 0,1 1 0,-1 0 0,-1 0 0,1 1 0,-1 0 0,1 1 0,-13-4 0,4 3-32,1 2 0,-1 0 1,0 1-1,0 0 1,0 2-1,0 0 1,0 1-1,0 1 1,0 1-1,0 0 0,0 1 1,1 1-1,0 1 1,0 1-1,0 0 1,1 1-1,-18 12 1,20-12-13,2 0 0,-1 2 0,2-1 0,-1 2 0,1 0 0,1 0 0,0 0 0,0 2 0,1-1 0,1 1 0,0 0 0,1 1 0,0 0 0,1 0 0,1 0 0,0 1 0,1 0 0,0 0 0,1 0 0,-1 23 0,4-29-126,1-1 0,0 1 0,0 0 0,1-1 0,0 1 1,1-1-1,-1 1 0,2-1 0,-1 0 0,1 0 1,0-1-1,1 1 0,0-1 0,0 0 0,0 0 0,1 0 1,12 10-1,1-1-346,0-1-1,0-1 1,2-1 0,-1 0-1,29 11 1,49 15-1181</inkml:trace>
</inkml:ink>
</file>

<file path=ppt/ink/ink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29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4992,'25'-46'2432,"58"26"-3584,-45 11 4992,10-1-3968,8-3 0,0 6-2432,9 7 128</inkml:trace>
</inkml:ink>
</file>

<file path=ppt/ink/ink1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23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118 208 3840,'10'-19'7323,"3"-6"-4790,-7 17-2145,1 0-1,0 0 1,1 1 0,0 0 0,0 0 0,0 1 0,1 0 0,10-5 0,78-31 2051,-16 8-1180,-72 30-1157,0 1 0,0 0 0,0 0 1,0 1-1,0 1 0,1-1 0,-1 1 0,1 1 1,-1 0-1,1 0 0,-1 1 0,1 0 1,-1 0-1,0 1 0,11 4 0,-13-4-77,-1 0-1,1 0 1,-1 1-1,0 0 1,0 0 0,0 1-1,-1-1 1,1 1-1,-1 0 1,0 1-1,0-1 1,0 1 0,-1 0-1,1 1 1,-1-1-1,0 1 1,-1-1-1,0 1 1,0 0 0,0 1-1,3 8 1,8 31 134,-10-36-136,-1 1-1,0-1 1,0 1 0,-1 0-1,0 0 1,-1 0-1,0 0 1,-2 16-1,-2-11 70,0 1 0,-1-1 0,-2 0 0,1 0 0,-2 0 0,0-1 0,-1 0 0,-15 23 0,-9 7 262,-51 58 0,50-66-183,-2-2 1,-1-1-1,-43 30 0,55-47-65,-1-1 1,-1-1-1,0-1 0,-1-1 1,-1-1-1,-42 12 1,66-23-99,0 0 0,1 0 0,-1-1 0,0 1 0,0-1 0,0 0 0,0 0 0,0 0 0,0 0 0,1-1 0,-1 1 0,0-1 0,0 0 0,0 0 0,1-1 0,-1 1 0,1-1 0,-1 0 0,1 0 0,0 0 0,-1 0 0,1 0 0,0-1 0,0 0 0,1 1 0,-1-1 0,1 0 0,-1 0 0,1 0 0,0-1 0,-3-4 0,5 5 2,0 0 1,0 0 0,1 0 0,-1 0 0,0 0 0,1 0 0,0 0 0,0 0 0,0 0-1,0 1 1,0-1 0,0 0 0,1 1 0,-1-1 0,1 1 0,0-1 0,3-3 0,42-48 47,-39 46-56,-1 2 21,0 0 1,0 0 0,1 1 0,0 0 0,0 0 0,0 1 0,1 0 0,-1 0 0,1 1-1,0 0 1,0 0 0,0 1 0,0 1 0,1 0 0,-1 0 0,0 0 0,1 1 0,-1 1-1,0-1 1,1 2 0,-1-1 0,0 1 0,0 1 0,10 3 0,119 64 402,-121-63-387,-1-2-1,1 0 0,0-2 1,0 1-1,0-2 0,1 0 1,-1-1-1,19-2 0,38 5-148,-16-3-2289,-35-2-3116,-14 1 2037</inkml:trace>
</inkml:ink>
</file>

<file path=ppt/ink/ink1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23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6144,'0'0'103,"0"0"1,0 0 0,0 0-1,1 0 1,-1 0-1,0 0 1,0 0-1,0 0 1,0 0 0,0 0-1,0 0 1,0 0-1,0 0 1,0 0 0,1 0-1,-1 0 1,0-1-1,0 1 1,0 0-1,0 0 1,0 0 0,0 0-1,0 0 1,0 0-1,0 0 1,0 0 0,0 0-1,0-1 1,0 1-1,0 0 1,0 0-1,0 0 1,0 0 0,0 0-1,0 0 1,0 0-1,0 0 1,0-1-1,0 1 1,0 0 0,0 0-1,0 0 1,0 0-1,0 0 1,0 0 0,0 0-1,0 0 1,0-1-1,0 1 1,0 0-1,0 0 1,0 0 0,19-9 4629,33-8-919,-27 14-3534,0 2 0,0 1 0,1 0 0,-1 2 0,0 1 0,0 2 0,26 6 0,-46-10-593,-1 0 1,1 0 0,0-1-1,0 0 1,-1 0-1,1 0 1,0 0 0,0-1-1,-1 0 1,1 0 0,0 0-1,-1-1 1,6-2-1,5-4-2502</inkml:trace>
</inkml:ink>
</file>

<file path=ppt/ink/ink1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23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8576,'20'-7'4224,"21"2"-3584,-31 5 6015,8 0-6527,-4 0 0,6 0-128,-6 0 128,4 5-384,2-5 128,-6 4-1024,0-1 128,-5-3-1535,0 0-1</inkml:trace>
</inkml:ink>
</file>

<file path=ppt/ink/ink1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24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10752,'23'-6'5376,"20"12"-5888,-34-6 9727,10 3-9215,-4 1 128,8-1-128,-5 1 128,1-4-896,1 0 0,-3 0-2304,-2 0 0</inkml:trace>
</inkml:ink>
</file>

<file path=ppt/ink/ink1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37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56 4864,'-12'-2'1616,"11"2"-1255,1 0 0,-1 1 0,0-1-1,0 0 1,0 0 0,1 1-1,-1-1 1,0 1 0,0-1-1,1 0 1,-1 1 0,0-1-1,1 1 1,-1 0 0,1-1-1,-1 1 1,0 0 0,1-1-1,0 1 1,-1 0 0,1-1-1,-1 1 1,1 0 0,0 0-1,-1 0 1,1-1 0,0 1-1,0 0 1,0 1 0,1-1-226,0 0 0,1 0 0,-1-1 0,1 1 1,-1-1-1,1 1 0,-1-1 0,1 1 0,-1-1 0,1 0 0,-1 0 0,1 1 1,-1-1-1,1 0 0,0-1 0,2 1 0,39-3 1706,100-23 37,-36 2-1430,-76 16-996,49-7 0,-68 14-168,0 0 1,0 1 0,0 1 0,15 2 0,-8 3-1994,0 1-235</inkml:trace>
</inkml:ink>
</file>

<file path=ppt/ink/ink1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37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5760,'2'-17'3005,"-1"9"-210,0-1 3436,-1 7-4929,0 2 596,0 0-255,0 0-1622,10 30 2603,14 213 2368,-22-234-4927,16 84 430,-17-86-502,1-1-1,0 1 1,1-1-1,0 0 1,0 0-1,0 0 0,0 0 1,1 0-1,0-1 1,0 0-1,9 8 0,-11-11-72,0-1-1,1 1 1,-1-1-1,0 0 1,1 0-1,0 0 1,-1 0-1,1-1 1,-1 1-1,1-1 1,0 1-1,0-1 1,-1 0-1,1 0 1,0 0-1,-1 0 1,1-1-1,0 1 1,-1-1-1,1 0 0,0 1 1,-1-1-1,1 0 1,-1-1-1,4-1 1,7-5-1353,-1 0 1,-1 0-1,18-17 0,-13 12-982,8-7-1319</inkml:trace>
</inkml:ink>
</file>

<file path=ppt/ink/ink1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37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 14336,'-34'19'7167,"40"-13"-8831,-6-6 13440,5 7-11648,-2-4 0,-3 1 0,0-4 128,0 0-896,0 0 0,0-7-3328,0 0 128</inkml:trace>
</inkml:ink>
</file>

<file path=ppt/ink/ink1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39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0 628 6272,'2'-3'1037,"4"-5"9234,0 11-8396,0 17 1570,-1 2-3818,69 118 4363,17 121-3116,-70-181-842,3-2 0,4-1 0,43 83 0,-67-150-32,1 0 0,-1 0 0,0 1 0,-1-1 0,1 12 0,5-86 0,-3-1 0,-3 0 0,-5-72 0,0 19 0,2-793 256,1 897-165,0 0-1,1 1 1,6-24-1,2-9 316,-7 37-299,10 5-84,-9 6-25,141-13 209,-114 7 61,0 1 1,0 2-1,55 4 0,176 15 668,-218-18-914,0-2 0,0-3 0,79-17 0,-116 20-22,0 1 0,-1 0 0,1 1 0,0-1 0,0 1 0,-1 1 0,1-1 0,0 1 0,0 1 0,-1-1 0,1 1 0,-1 0 0,1 0 0,-1 1 0,11 6 0,17 6 0,-33-15-53,0 1 0,-1-1 0,1 0 0,0 1 1,-1-1-1,1 0 0,0 1 0,0-1 0,-1 0 0,1 0 0,0 1 0,0-1 0,-1 0 0,1 0 0,0 0 1,0 0-1,-1 0 0,1 0 0,0 0 0,0-1 0,0 1 0,-1 0 0,1 0 0,0-1 0,-1 1 1,1 0-1,0-1 0,0 1 0,-1 0 0,1-1 0,-1 1 0,1-1 0,0 1 0,-1-1 0,1 0 0,-1 1 1,1-1-1,-1 1 0,0-1 0,1 0 0,-1 1 0,0-1 0,1 0 0,-1 0 0,0 1 0,0-1 1,1 0-1,-1 0 0,0 1 0,0-1 0,0 0 0,0 0 0,0 0 0,0 0 0,4-15-4205,0 8 418</inkml:trace>
</inkml:ink>
</file>

<file path=ppt/ink/ink1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0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1 113 8448,'-1'-1'338,"1"0"0,0 0-1,0 0 1,0 0 0,1 0 0,-1 0 0,0 0 0,0 0 0,0 0 0,1 0 0,-1 0 0,1 0-1,-1 0 1,1 0 0,-1 0 0,1 0 0,-1 0 0,1 0 0,0 0 0,0 1 0,-1-1 0,1 0 0,0 1-1,1-2 1,23-20 5294,-20 19-5316,13-9 482,1 2-1,0-1 1,34-12-1,-45 21-689,-1 1 0,0-1-1,1 1 1,-1 0 0,1 1-1,-1 0 1,1 0 0,-1 1-1,0 0 1,1 0 0,-1 0-1,0 1 1,14 5 0,-15-5-40,1 0 1,-1 1-1,0 0 1,0 0 0,0 0-1,0 1 1,10 7 0,-15-8-54,1-1 1,0 1-1,-1-1 1,1 1-1,-1 0 1,0-1-1,0 1 1,0 0-1,0 0 1,-1 0-1,1 0 1,-1 0-1,0 0 1,1 0-1,-2 0 1,1 0-1,0 0 1,0 0-1,-1 0 1,-1 4-1,0 3-4,0 1-1,-1 0 1,-1-1 0,0 0-1,0 0 1,-1 0 0,0 0-1,-1-1 1,0 1 0,-1-1-1,-13 14 1,14-17 4,0 0 0,-1-1 0,1 0 0,-1 0 0,0 0 0,0-1 1,-1 0-1,0-1 0,1 0 0,-1 0 0,0 0 0,0-1 0,0 0 0,-1-1 0,1 0 0,-11 0 0,19 0 0,0-1 1,0 0-1,-1 0 0,1 0 0,0 0 1,0 0-1,0 0 0,0 0 0,0 1 1,-1-1-1,1 0 0,0 0 1,0 0-1,0 0 0,0 1 0,0-1 1,0 0-1,0 0 0,0 0 0,0 0 1,0 1-1,0-1 0,0 0 0,0 0 1,0 0-1,0 1 0,0-1 0,0 0 1,0 0-1,0 0 0,0 0 0,0 1 1,0-1-1,0 0 0,0 0 0,0 0 1,0 1-1,0-1 0,0 0 1,0 0-1,1 0 0,-1 0 0,0 0 1,0 1-1,0-1 0,0 0 0,0 0 1,1 0-1,-1 0 0,0 0 0,0 0 1,0 0-1,0 0 0,1 0 0,-1 0 1,0 1-1,0-1 0,11 10 173,-11-9-109,6 2-25,0-1-1,0 0 1,1 0 0,-1 0-1,0-1 1,1 1 0,-1-2-1,0 1 1,1-1 0,-1 0-1,13-1 1,33 1 49,-31 3-77,0 1 1,-1 1-1,0 1 0,0 1 1,0 0-1,35 20 0,-42-19-7,-1 0-1,1 1 0,-1 0 0,-1 1 0,1 0 0,-2 1 0,0 1 0,0-1 0,-1 1 1,11 19-1,-19-28-17,4 4 10,-1 0 0,0 1-1,0-1 1,-1 1 0,0 0 0,3 14 0,-6-18 9,0 0 1,0 0 0,-1-1-1,0 1 1,1 0-1,-1 0 1,0 0-1,-1-1 1,1 1-1,-1 0 1,1-1 0,-1 1-1,0-1 1,0 0-1,-1 0 1,-4 6-1,-3 0 37,0-1-1,0 0 0,-1-1 0,0 0 1,0 0-1,0-1 0,-1-1 0,0 0 1,0-1-1,-16 4 0,4-1 7,0-2 1,-1 0-1,0-2 1,1-1-1,-1 0 0,-29-4 1,40 1-59,0-1 0,0-1 1,1 0-1,-1-1 0,1-1 0,0 0 1,0 0-1,0-1 0,1-1 0,0 0 1,0-1-1,-13-12 0,23 18-125,0 1 0,-1-1 0,0 1 0,1-1 1,-1 1-1,0 0 0,1 0 0,-1 0 0,-5-1 0,-14 0-5315,18 2 1445</inkml:trace>
</inkml:ink>
</file>

<file path=ppt/ink/ink1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0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5888,'7'-1'9768,"12"0"-5193,39 0-2151,176-12 2078,-192 12-4130,1-1 0,47-10 1,23-16-3688,-99 28-1783,-14 0 1621</inkml:trace>
</inkml:ink>
</file>

<file path=ppt/ink/ink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0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70 381 4480,'-23'-6'972,"23"6"-917,-1 0 1,1 0-1,-1 1 1,1-1-1,-1 0 1,1 0-1,-1 1 1,1-1-1,-1 0 1,1 1-1,-1-1 1,1 0-1,-1 1 1,1-1-1,0 1 1,-1-1-1,1 1 1,0-1-1,-1 1 1,1-1-1,0 1 1,0-1-1,-1 2 0,0 4 273,1-1 0,-1 1 0,1 0 0,0 0 0,0 0 0,2 6 0,-1 8-63,1 8-152,1 0 1,1 0 0,2 0 0,1 0-1,0-1 1,2-1 0,16 32 0,-19-45-49,0-1 1,1-1 0,1 1-1,0-1 1,0-1 0,1 1-1,1-2 1,0 1 0,0-1 0,1 0-1,0-1 1,0-1 0,1 0-1,0 0 1,0-1 0,25 8-1,-19-8-21,0-2 0,0-1-1,0 0 1,0-1 0,1-1-1,-1-1 1,1 0 0,-1-2-1,0 0 1,1-1 0,-1 0-1,0-2 1,-1 0 0,1-1 0,-1-1-1,0-1 1,-1 0 0,0-1-1,0-1 1,22-17 0,-15 8 49,-1 0 0,0-2 1,-2 0-1,0-1 0,-1-2 1,-2 0-1,29-52 0,-38 61-43,-1 0-1,0 0 0,-2-1 1,1 0-1,-2 0 0,-1-1 1,0 1-1,0-1 0,-2 1 1,0-1-1,-1 0 0,-1 0 1,0 1-1,-2-1 0,-7-30 1,5 31-34,-1 0 0,0 1 0,-1-1 0,-1 2 0,0-1 0,-1 1 0,-1 0 0,0 1 0,-1 0 0,0 1 0,-1 0 0,-1 0 0,0 2 0,0 0 0,-1 0 0,0 1 0,0 1 0,-1 0 0,0 1 0,-1 0 0,0 2 0,0 0 0,-32-6 0,18 8-35,0 1 1,0 2 0,0 1 0,0 1-1,0 2 1,0 1 0,-35 11 0,32-7-71,1 2 0,0 1 0,0 2 0,1 1 0,1 1 0,-33 24 1,57-35 54,0 0 1,0 0 0,1 1 0,0-1 0,0 1 0,0 1 0,0-1 0,1 1 0,0 0 0,-3 8 0,6-13 20,0 0 0,0 0 1,0 1-1,0-1 1,1 1-1,-1-1 1,1 1-1,0-1 1,-1 1-1,1-1 1,0 1-1,1-1 1,-1 1-1,0 0 1,1-1-1,-1 0 1,1 1-1,0-1 1,0 1-1,0-1 1,0 0-1,0 0 1,1 1-1,-1-1 1,1 0-1,-1 0 1,1 0-1,0-1 1,0 1-1,-1 0 1,1-1-1,0 1 1,4 1-1,2 2-23,1-1 0,0-1-1,0 0 1,0 0 0,0 0-1,0-1 1,0-1 0,1 1 0,-1-2-1,0 1 1,11-2 0,16-1-99,56-13 1,-62 9 92,59-14-171,95-35-1,3-1-127,-176 53 321,0 1 1,0 0 0,1 0 0,22 1 0,-31 1 17,0 0 1,0 1 0,0-1-1,0 0 1,0 1 0,0 0-1,0 0 1,-1 0 0,1 0-1,0 0 1,0 1 0,-1-1-1,1 1 1,-1-1 0,1 1-1,-1 0 1,0 0 0,1 0-1,-1 1 1,0-1 0,-1 0-1,1 1 1,2 4 0,2 10 9,-2 1 1,0-1 0,-2 1 0,0 0 0,0 0 0,-2 0-1,-2 28 1,1 11 49,2-22 40,1 1 1,2-1-1,1 0 0,2 0 1,1-1-1,14 36 1,-16-56-151,-1-1 1,1 0 0,1-1-1,1 1 1,0-1 0,0-1-1,1 1 1,0-2 0,1 1-1,1-1 1,-1-1 0,1 0 0,1 0-1,0-1 1,0 0 0,1-1-1,21 8 1,-28-13-236,0 0 0,1 0 1,-1-1-1,1 0 0,-1 0 0,1-1 0,-1 0 1,11-1-1,9-5-1249</inkml:trace>
</inkml:ink>
</file>

<file path=ppt/ink/ink1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1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5248,'8'-23'4998,"-7"12"1268,-1 10-5008,0 1 427,1 2-1371,0 0 0,0 0-1,0 1 1,0-1-1,-1 1 1,1-1-1,0 1 1,-1-1-1,0 1 1,0-1 0,0 5-1,2 7 810,5 16-900,-1 0 0,-1 0 0,-2 1 0,-1 0 0,-1 0 0,-4 30 0,1 12-888,2-71 554,-3 55-707,3-53 380,0 0 0,-1-1 0,1 1 0,-1-1 0,0 0 0,0 1 0,-1-1-1,1 0 1,-1 0 0,1 1 0,-1-1 0,0 0 0,-4 4 0,6-6 283,-1-1-1,1 0 0,0 0 0,0 0 0,-1 1 0,1-1 1,0 0-1,0 0 0,-1 0 0,1 0 0,0 0 0,-1 0 0,1 0 1,0 0-1,0 1 0,-1-1 0,1 0 0,0 0 0,-1 0 1,1 0-1,0 0 0,-1-1 0,1 1 0,0 0 0,0 0 0,-1 0 1,1 0-1,0 0 0,-1 0 0,1 0 0,0-1 0,0 1 0,-1 0 1,1 0-1,0-1 0,-4-2-2553</inkml:trace>
</inkml:ink>
</file>

<file path=ppt/ink/ink1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1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5888,'45'-3'13765,"18"-2"-9286,74-5-5285,-83 8 2951,-25 2-2081,40 1-602,-27 6-4129,-38-6 1616,-4-1-148</inkml:trace>
</inkml:ink>
</file>

<file path=ppt/ink/ink1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4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1 902 5120,'0'1'3245,"4"5"-2477,-3-3 2191,0-1 3295,39 190-2862,22 78-2965,22 79-367,-22-110-248,-56-195 138,-1 1 0,-2 63 1,-3-108 48,6-932 4225,3 412-2432,-9 421-1589,28-192-1,-27 284-205,-1-1-1,0 0 1,0 0-1,0 1 1,-1-1-1,-2-7 0,2 7 9,-1 1-1,1-1 0,1 1 0,0-1 0,1-15 0,0 9 82,0 13-91,0 0 1,0 0-1,1-1 0,-1 1 1,1 0-1,-1 0 0,1 0 1,-1 0-1,1 0 1,-1 1-1,1-1 0,0 0 1,0 1-1,-1 0 0,1-1 1,0 1-1,2-1 1,18-6-20,2-13 24,10-8 0,-32 26 0,0 2 0,-1-1 0,1 0 0,0 0 0,0 0 0,0 1 0,0-1 0,0 1 0,0 0 0,0-1 0,0 1 0,0 0 0,0 0 0,-1 0 0,1 1 0,0-1 0,0 0 0,4 2 0,0 0 0,0 0 0,-1 0 0,1-1 0,0 0 0,1 0 0,-1 0 0,0-1 0,0 0 0,0 0 0,0 0 0,0-1 0,1 0 0,-1 0 0,0-1 0,0 1 0,-1-1 0,1-1 0,0 1 0,5-4 0,6 0 8,0 0 1,0 1-1,0 1 0,1 1 0,23-2 0,93 3 63,-88 2-63,132 13-8,-57-2 0,11 8 132,-93-12-84,0-1 1,49 1-1,-2-2-31,-62-2-27,0-2 1,0 0 0,29-4-1,-27 1 12,-1 2 0,0 0 0,34 5 0,23 1-117,337-6 350,-397 1-206,-1 0 0,25 7 0,33 2 247,-26-10-144,98-13 1,-100 7-44,0 1 1,75 4-1,106 9-89,-13 5 384,-87-17-661,-30 8-86,-41-7-272,-43 3 378,0 0 0,0-2-1,29-6 1,-12 2 159,0 1-1,0 1 1,0 2-1,36 3 1,-30-1 100,-26-1 20,1-1 0,-1 0 1,0-1-1,22-8 0,-20 5-66,1 2-1,34-5 1,-16 7 70,1 2-1,0 2 1,-1 2 0,51 10-1,63-1-1411,-129-11 1264,1 0 1,0-1-1,34-4 1,5 1 201,-12 0 109,92-18 1,-57 7 583,-64 8-693,0 0 0,-1-1 0,0-1 0,0-1 0,0 0 0,-1-2 0,33-22 0,-49 30-533,8-4 66,-4 4-3871,-6 2 908</inkml:trace>
</inkml:ink>
</file>

<file path=ppt/ink/ink1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5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24 7424,'13'-19'2770,"-11"15"1372,-3 4 636,1 0-3263,-10 26 1749,3 10-2816,2 0 0,1 1 0,1-1 0,3 1 0,1-1 0,1 1 0,12 58-1,-11-87-439,-1-1-1,1 1 0,0 0 0,1-1 0,0 0 0,0 0 0,1 0 0,0 0 0,0-1 1,0 0-1,1 0 0,0 0 0,10 7 0,-12-10-212,-1-1 0,1 1-1,-1-1 1,1 0 0,0-1 0,0 1 0,0 0 0,0-1 0,0 0-1,0 0 1,1 0 0,-1-1 0,0 1 0,0-1 0,1 0-1,-1 0 1,0-1 0,0 1 0,1-1 0,-1 0 0,0 0-1,0 0 1,0-1 0,0 0 0,0 1 0,5-5 0,19-13-3145</inkml:trace>
</inkml:ink>
</file>

<file path=ppt/ink/ink1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5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73 10496,'9'-53'5248,"11"44"-6272,-20 9 7295,9-7-6015,1 3 128,-10 4 0,0 0 0,0 0-1408,0 0 128,0 11-1664,0-2 1</inkml:trace>
</inkml:ink>
</file>

<file path=ppt/ink/ink1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6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12 479 8704,'-1'1'472,"-1"0"0,1 1 1,0-1-1,0 1 0,0 0 1,1-1-1,-1 1 0,0 0 1,0-1-1,1 1 1,-1 0-1,1 0 0,0 0 1,0-1-1,-1 1 0,1 0 1,0 0-1,1 0 0,-1 0 1,0-1-1,0 1 0,1 0 1,-1 0-1,1 0 0,1 3 1,22 58 3417,-14-38-4424,6 20 643,1 0 1,2-1 0,3-1-1,1-1 1,1-1 0,58 71 0,-78-107-124,7 8-14,-1 1-1,0 0 0,11 23 1,-35-167-868,5 20 497,-3-29 22,10-254 1,4 370 587,1 0 0,2 0 0,0 0-1,1 1 1,2 0 0,0 0 0,1 0 0,19-31 0,-24 48-136,-1 0-1,1 1 1,0-1-1,1 1 1,-1 0-1,1 0 1,0 1-1,0-1 1,0 1-1,0 0 1,0 0-1,1 1 1,0-1-1,-1 1 1,1 1-1,0-1 1,9-1-1,9 1 56,0 0 0,0 2 0,29 2 0,4 1 143,-38-3-426,73 0 562,-32 0-3289,-45 3-2112,-10-3 1643</inkml:trace>
</inkml:ink>
</file>

<file path=ppt/ink/ink1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6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5760,'2'-2'618,"1"0"0,-1 0-1,1 0 1,0 0 0,0 0 0,0 1 0,0-1 0,0 1 0,0 0 0,1 0-1,-1 0 1,0 0 0,0 0 0,5 0 0,56 0 7085,-16 0-7928,-43 0 400,1 1 0,0-1 0,0 1 0,0 0 1,0 0-1,0 1 0,0-1 0,0 1 0,0 1 0,-1-1 0,1 1 0,0 0 0,-1 0 0,0 1 1,1 0-1,-1 0 0,0 0 0,0 0 0,-1 1 0,1 0 0,-1 0 0,1 0 0,5 9 1,-6-10-162,-1 1 0,1 1 1,-1-1-1,0 0 1,-1 1-1,1-1 1,-1 1-1,0 0 1,0 0-1,0 0 0,0 0 1,-1 0-1,0 0 1,0 1-1,-1-1 1,0 0-1,1 0 1,-2 1-1,1-1 1,-1 0-1,1 1 0,-1-1 1,-1 0-1,1 0 1,-1 0-1,0 0 1,0 0-1,0-1 1,-1 1-1,-6 8 1,3-5 10,-1 0 1,-1 0 0,1-1 0,-1 0 0,-1 0 0,1-1 0,-1 0 0,0 0 0,-1-1 0,1 0-1,-1-1 1,0 0 0,-19 4 0,27-7 102,33-11 384,133 20 512,-136-5-975,0 1 0,-1 1-1,1 1 1,-1 2 0,-1 1 0,36 19-1,-53-25-5,-1-2 2,-1 2 0,0-1 0,0 1 0,0 0 0,0 1 0,-1-1-1,0 1 1,0 1 0,0-1 0,-1 1 0,0 0 0,0 0 0,-1 0 0,0 1 0,0 0 0,-1-1-1,0 1 1,4 15 0,-6-17-6,0 0-1,0 1 0,-1-1 1,0 1-1,0-1 1,0 1-1,-1-1 1,0 0-1,0 1 0,-1-1 1,1 0-1,-1 0 1,-1 0-1,1 0 0,-1 0 1,0 0-1,-1-1 1,1 1-1,-1-1 0,0 0 1,0 0-1,-1-1 1,1 1-1,-10 6 0,1-4 25,0 0 0,-1-1 0,1-1 0,-1 0 0,-1-1 0,1 0 0,0-1 0,-1-1 0,-15 1 0,-10 3 75,-4 0 25,1-2-1,-61-2 1,74-2-139,20 0-224,-1-1 0,1-1 0,0 1 0,0-1-1,0-1 1,0 0 0,0-1 0,0 1 0,1-2-1,0 1 1,0-2 0,-15-10 0,13 11-3341,1 1-449</inkml:trace>
</inkml:ink>
</file>

<file path=ppt/ink/ink1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8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34 4992,'-25'-13'6620,"-6"-6"-2168,30 19-4271,0-1 0,0 1 0,0 0 0,0 0 0,0 0 0,0 0 0,0 0 0,0 0 0,0 0 0,0 0 0,0 0 0,0 0 0,0 0 0,-1 1 0,1-1 0,0 0 0,0 1 1,1-1-1,-1 1 0,0-1 0,0 1 0,0-1 0,0 1 0,0 0 0,0-1 0,1 1 0,-1 0 0,-1 1 0,-26 27 268,24-25-69,-2 1-196,0 0 0,0 0 0,-1 0 0,1-1 0,-9 4 0,-19 14 376,15-1-366,0 0 0,2 2 1,0 0-1,1 0 0,-13 28 0,-19 27-57,27-40 7,1 0 0,2 1 0,-23 70-1,37-99-121,-4 16 1,1 0 0,2 0 0,0 1 0,2-1 0,1 1 0,1 0 0,1 0 0,1-1 0,2 1 0,1 0 0,0-1 0,14 42 0,-10-53 73,-1-1 0,2 0 1,0-1-1,0 0 1,1 0-1,21 19 0,-18-19 94,-1 1-1,0 0 0,-1 1 1,19 32-1,-26-39-166,0 3 88,0-1 0,2 1 0,-1-1 0,1 0 0,0 0 1,1 0-1,0-1 0,1 0 0,0-1 0,0 0 0,1 0 0,0 0 0,18 10 0,71 38 1596,-66-25-1474,-30-28-269,0-1-1,0 1 0,0 0 1,0-1-1,1 1 0,-1-1 1,1 1-1,0-1 0,0 0 1,-1 0-1,1-1 0,1 1 1,-1-1-1,0 1 0,0-1 1,0 0-1,7 1 0,-7-20-5360,2 6 1557</inkml:trace>
</inkml:ink>
</file>

<file path=ppt/ink/ink1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49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5632,'1'0'563,"0"-1"0,0 1 0,-1-1 0,1 1-1,0 0 1,0-1 0,0 1 0,0 0 0,0 0 0,0-1 0,0 1 0,0 0 0,0 0 0,-1 0 0,1 0 0,0 0 0,0 0-1,0 1 1,0-1 0,0 0 0,0 0 0,1 1 0,33 14 3381,32 28-1401,-31-19-1330,-29-20-1046,0 0 0,0 1 1,0-1-1,-1 1 0,0 1 1,0-1-1,0 1 1,0 0-1,-1 0 0,0 1 1,7 12-1,-6-6-50,1 0 0,0 0 0,1-1 0,0 0 0,1-1 1,1 1-1,-1-2 0,2 1 0,0-1 0,22 16 0,16 16 238,-39-33-327,-1 1 0,-1 0 1,0 0-1,0 1 0,-1 0 0,-1 1 1,0 0-1,0 0 0,6 22 0,1 10 93,9 68 0,-17-81-112,17 131 119,-18-131-154,-2-1 1,-2 1-1,0-1 1,-10 61-1,5-73 26,-1-1 0,-1 1 0,-15 27 0,-14 38 0,34-75 0,-1 1 0,1-1 0,-2 0 0,1 0 0,-1 0 0,0-1 0,-1 1 0,0-1 0,0 0 0,-1 0 0,1 0 0,-2-1 0,1 0 0,0 0 0,-14 8 0,11-10-12,0 1 1,1 0-1,0 0 1,0 1-1,0 0 0,0 1 1,1 0-1,0 0 0,1 0 1,-11 16-1,12-16-231,-1-1 0,0 1 0,0-1-1,0 0 1,-1-1 0,0 1 0,0-1 0,0-1-1,-12 7 1,19-11 88,-1-1 0,1 1 0,-1 0-1,1-1 1,0 1 0,0-1 0,-1 1-1,1 0 1,0-1 0,0 1 0,-1-1 0,1 1-1,0-1 1,0 1 0,0-1 0,0 1 0,-1-1-1,1 1 1,0-1 0,0 1 0,0 0 0,0-1-1,0 1 1,0-1 0,1 1 0,-1-1 0,0 0-1,0-1-596,0-6-2982</inkml:trace>
</inkml:ink>
</file>

<file path=ppt/ink/ink1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50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21 108 4736,'-17'0'573,"17"0"-329,0 0 0,0 0-1,0 0 1,0 0-1,1-1 1,-1 1-1,0 0 1,0 0-1,0 0 1,0 0-1,0-1 1,0 1-1,0 0 1,0 0-1,0 0 1,0 0-1,0-1 1,0 1-1,0 0 1,-1 0-1,1 0 1,0 0-1,0-1 1,0 1-1,0 0 1,0 0-1,0 0 1,0 0-1,0 0 1,0-1-1,-1 1 1,1 0-1,0 0 1,0 0-1,0 0 1,0 0-1,0 0 1,-1 0-1,1 0 1,0-1-1,0 1 1,0 0-1,0 0 1,-1 0-1,1 0 1,0 0-1,0 0 1,4-6 784,1 2-627,0 0 0,0 0-1,0 1 1,1 0 0,-1 0 0,1 0-1,0 0 1,-1 1 0,8-2 0,-3 1 158,-1-1 1,1 0-1,-1-1 1,12-7-1,-15 8-395,0 0 0,1 0 0,-1 0 0,1 1 0,0 0 0,0 1 0,0-1 1,0 1-1,0 0 0,1 1 0,-1 0 0,10 0 0,-13 1-137,-1 0 0,1 0 0,0 0 0,-1 0 0,1 1 0,0-1 0,-1 1 1,1 0-1,-1 0 0,1 1 0,-1-1 0,0 1 0,1-1 0,-1 1 0,0 0 0,0 0 1,0 1-1,0-1 0,-1 1 0,1-1 0,-1 1 0,1 0 0,-1 0 0,0 0 0,3 6 1,-3-3-21,0-1 1,-1 1 0,0 0 0,0 0 0,0 1-1,-1-1 1,1 0 0,-1 0 0,-1 0 0,1 0-1,-1 0 1,0 0 0,-1 0 0,-2 6 0,-3 10-15,-2 0 1,-13 24-1,14-29 16,2-5-8,0-1 0,-1 0 0,0 0 0,0 0 1,-1-1-1,-1 0 0,0 0 0,0-1 0,-20 15 0,21-19 15,1 0 1,-1-1-1,0 0 0,-1-1 1,1 0-1,0 0 0,-1-1 1,0 0-1,1 0 0,-1-1 1,0 0-1,0-1 0,0 0 1,-17-2-1,26 2-12,-1 1 1,1-1-1,0 0 0,-1 0 0,1 0 0,0 0 1,-1 0-1,1 0 0,0 0 0,-1 0 0,1 0 1,0 0-1,-1 0 0,1 0 0,0 0 0,-1 0 0,1 0 1,0 0-1,0 0 0,-1 0 0,1-1 0,0 1 1,-1 0-1,1 0 0,0 0 0,0-1 0,-1 1 1,1 0-1,0 0 0,0 0 0,-1-1 0,1 1 1,0 0-1,0-1 0,0 1 0,-1 0 0,1 0 1,0-1-1,0 1 0,0 0 0,0-1 0,0 1 1,0 0-1,0-1 0,0 1 0,0 0 0,0-1 1,0 1-1,0 0 0,0-1 0,0 1 0,0 0 1,0-1-1,0 1 0,0 0 0,0-1 0,1 1 1,-1 0-1,0-1 0,0 1 0,0 0 0,1 0 1,-1-1-1,0 1 0,0 0 0,0 0 0,1-1 1,1 0 46,-1 0 0,1 0 0,0 0 0,0 0 1,-1 0-1,1 0 0,0 0 0,0 1 1,0-1-1,0 1 0,0-1 0,0 1 1,4 0-1,6 0 115,0 1 0,0 1 0,0 0 0,0 1 0,0 1 0,0-1 0,-1 2 1,1-1-1,-1 2 0,-1-1 0,1 2 0,-1-1 0,12 11 0,-10-9-172,0-1 1,0 0-1,1-1 1,0 0-1,0-1 0,1 0 1,-1-1-1,1-1 0,0 0 1,0-1-1,0 0 1,0-1-1,0-1 0,1 0 1,-1-1-1,0 0 1,0-1-1,21-6 0,-21 3-731,0 0-1,0-1 0,0 0 0,17-11 1,-17 8-706,-1-1 1,-1 0-1,0 0 1,14-15-1,7-13-2652</inkml:trace>
</inkml:ink>
</file>

<file path=ppt/ink/ink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0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2688,'23'-7'1280,"24"14"128,-28 0 1664,10 2-2816,3-2 0,10-3 0,10-4 128,10 0-512,-7-7 128,2 0 256,0-9 0,0 3-384,-2 6 128,-12-2-512,-6 2 0,-9-5-768,-3 1 128</inkml:trace>
</inkml:ink>
</file>

<file path=ppt/ink/ink1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54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20 3328,'-23'9'4267,"5"-2"3483,40-8-4536,187-22 1864,-95 12-4694,-106 11-438,-1-1 0,1 1 0,0 1 0,-1-1 0,1 1 0,10 3 1,21 9-4498,-37-12 1735,-2-1-149</inkml:trace>
</inkml:ink>
</file>

<file path=ppt/ink/ink1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55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28 303 3968,'3'-54'10168,"-1"46"-9850,-1 1 0,1-1-1,1 1 1,-1 0-1,1 0 1,0 0 0,1 0-1,0 0 1,0 1 0,0-1-1,1 1 1,0 0-1,0 1 1,7-6 0,3-5 637,1 2 1,1 0 0,0 1 0,37-21-1,-38 26-583,1 0 1,-1 1-1,2 1 0,-1 0 0,0 2 0,1 0 0,0 0 0,29 0 1,-42 5-331,-1 0 1,0 0-1,0 0 1,0 1-1,0 0 1,0 0-1,0 0 1,-1 0 0,1 0-1,-1 1 1,1 0-1,-1 0 1,0 0-1,0 0 1,0 0 0,4 6-1,2 3-4,-1 0 0,0 1-1,10 19 1,-14-21-32,0 1 0,-1 0 0,0 0 0,-1 0 0,0 0 0,-1 0 0,-1 0 0,0 1 0,0-1 0,-1 0 0,-1 0 0,0 0 0,0 0 0,-2 0 0,-7 19 0,2-8-1,-1-1-1,-1 0 1,-1 0-1,0-1 1,-2-1 0,-27 31-1,8-14 2,1 0 29,-52 46 0,73-74-29,-1 0-1,1-1 0,-2 0 0,1-1 0,-1 0 0,0-1 1,0 0-1,-1-1 0,-16 4 0,22-9-13,1 1-1,-1-1 1,0 0 0,1 0-1,-1-1 1,-12-3-1,17 4 5,1-1 0,0 0 0,-1 0 0,1 1 0,0-1 0,0-1 0,0 1 0,0 0-1,0 0 1,0-1 0,-2-1 0,3 2 3,1 0-1,-1 0 1,1 1 0,-1-1-1,1 0 1,0 0 0,-1 0-1,1 0 1,0 0-1,0 1 1,0-1 0,-1 0-1,1 0 1,0 0-1,0 0 1,0 0 0,0 0-1,1 0 1,-1 0 0,0 0-1,0 1 1,0-1-1,1 0 1,-1 0 0,1 0-1,-1 0 1,0 1 0,1-1-1,0-1 1,2-1 7,0 0 0,0 0 0,0 0 0,1 1 0,-1-1 0,1 1 1,-1 0-1,1 0 0,0 0 0,0 0 0,0 1 0,0-1 0,0 1 0,0 0 0,0 1 0,1-1 1,6 0-1,-4 1 38,1-1 1,-1 1-1,0 0 1,0 1-1,0-1 1,0 1-1,0 1 1,0 0-1,11 4 0,40 27 906,97 73-1,-152-104-995,0 0 0,0-1 0,1 1 1,-1-1-1,0 1 0,1-1 0,-1 0 0,1 0 0,0-1 0,-1 1 1,1-1-1,0 0 0,-1 0 0,1 0 0,-1 0 0,1-1 0,0 1 0,-1-1 1,1 0-1,-1 0 0,1-1 0,-1 1 0,0 0 0,1-1 0,-1 0 0,0 0 1,0 0-1,0 0 0,5-5 0,3-3-1476,0 0 0,-1-1-1,0 0 1,-1 0 0,0-1 0,8-15-1,-7 10-2316</inkml:trace>
</inkml:ink>
</file>

<file path=ppt/ink/ink1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56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292 17 5376,'-15'2'2671,"27"1"418,-2-6 2024,-6-5-3325,-4 8-1746,0-1 0,0 1 0,0-1 0,0 1 0,1-1 0,-1 1 0,0 0 0,0-1 0,0 1 0,0-1 0,1 1 0,-1 0 0,0-1 0,0 1 0,1 0 0,-1-1 0,0 1 0,1 0 0,-1-1 0,0 1 0,1 0 0,-1-1 0,0 1 0,1 0 0,-1 0 0,1 0 0,-1 0 0,0-1 0,1 1 0,-1 0 0,1 0 0,-1 0 0,1 0 0,-1 0 0,1 0 0,-1 0 0,0 0 0,1 0 0,-1 0 0,1 0 0,-1 0 0,1 0 0,-1 1 0,0-1 0,1 0 0,-1 0 0,1 0 0,-1 1 0,1-1 130,-1 0 0,1 1 0,-1-1 0,0 0 0,1 0 0,-1 1 0,0-1 0,0 0-1,1 1 1,-1-1 0,0 0 0,0 1 0,0-1 0,1 1 0,-1-1 0,0 0 0,0 1 0,0-1-1,0 1 1,0-1 0,0 1 0,0-1 0,0 0 0,0 1 0,0-1 0,0 1 0,0-1-1,0 1 1,0-1 0,0 0 0,0 1 0,-1 0 0,-8 22 1646,-19 20-1709,26-39 355,-81 135 763,21-31-662,41-72-413,2 1-1,-26 69 1,21-45-95,18-46-20,0 1-1,2 0 1,0 0-1,0 0 1,2 1-1,-2 30 1,5-46-39,-1 0 1,1 0-1,0 0 0,-1-1 0,1 1 1,0 0-1,0 0 0,-1 0 1,1-1-1,0 1 0,0-1 0,0 1 1,0 0-1,0-1 0,0 1 0,0-1 1,0 0-1,0 1 0,0-1 1,0 0-1,0 0 0,0 0 0,0 1 1,1-1-1,-1 0 0,0-1 0,0 1 1,0 0-1,0 0 0,0 0 1,0-1-1,0 1 0,1-1 0,43-7-88,4-3-284,1 3 1,0 1 0,99 2-1,-142 3 25,0 1 0,-1-1 0,1 0-1,-1-1 1,0 0 0,0 0-1,11-7 1,-7 4-547,8-10-1772,-9 1-2109,-4 3 1428</inkml:trace>
</inkml:ink>
</file>

<file path=ppt/ink/ink1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49:57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9 5888,'-8'-6'2689,"2"3"5632,5 15-1814,2 4-6574,0 61 2230,1-19-1101,-6 59 1,0-64-786,3 78 0,6-143-4244,-1 1 489</inkml:trace>
</inkml:ink>
</file>

<file path=ppt/ink/ink1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0:00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1 112 2304,'0'-3'4776,"10"3"-1938,22-2-468,113-8 2882,79 12-3420,-82 0-703,10-1 30,160-3 1138,-184-7-1325,-60 2-445,112 5 0,-161 3-423,45 4 374,1-3-1,81-7 0,-50-1-104,133 9 1,134-7 159,-311 3-538,81 8 0,-68-2 15,16 1 81,94 3 202,-27-21-293,-97 13 587,61 10-1,-82-9-412,0-1 1,39-4-1,0 0-78,-16 2-109,-28-1 15,-1 2 0,1 0 0,-1 2 1,0 1-1,48 11 0,-56-10-2,0-1 0,0 0 0,0-1 0,0-1 0,19-2 0,-14 1 7,0 1 0,31 5 0,-22-2-10,1-1-1,-1-2 1,0-1-1,50-6 1,31-1-129,63 15 367,-143-6-232,0-2 0,-1-2 0,1 0 1,0-3-1,-1 0 0,36-11 0,-24 5-3,1 2-1,62-4 1,134 16-32,-74 1-64,-84 1 96,-57-3 0,-1 0 0,39-3 0,81-5 0,-51 4 0,79 4 83,38-4-38,181-11-147,-385 13 97,86 5 20,96 15-1,-73-5 64,332 17-70,-258-21 91,-132-10-151,56-6 0,-42 0 49,369 8 19,-416-2-11,334-3 77,-127-2-57,289-28-139,-445 25 121,203-1 138,-38 3-55,242-22-90,-116 0 0,-259 24 77,-48 3 32,1-2 0,-1-3-1,97-20 1,-121 23-43,-25 4-758,-21 1-2181,-8-2-668,0-1-427</inkml:trace>
</inkml:ink>
</file>

<file path=ppt/ink/ink1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0:01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162 319 3072,'-3'-1'825,"-1"0"1,1 0-1,0 0 1,0-1-1,0 1 1,0-1-1,0 0 1,0 0-1,0 0 1,-3-3 0,-7-4 162,11 7 719,21-15 3933,5-21-3177,-11 16-1607,2 3-500,1 0 0,0 2-1,1-1 1,1 2 0,1 0-1,0 2 1,1 0 0,22-12-1,-27 18-219,0 1 0,1 0 1,0 1-1,0 0 0,1 2 0,-1 0 0,1 1 0,0 0 0,0 1 0,0 1 1,0 1-1,23 2 0,-34-1-106,-1-1 0,0 1-1,1 0 1,-1 0 0,0 1 0,0-1 0,0 1 0,0 0 0,0 1 0,-1-1 0,1 1 0,-1 0-1,1 0 1,-1 0 0,0 1 0,0 0 0,-1-1 0,1 1 0,-1 1 0,0-1 0,0 0 0,0 1-1,0-1 1,-1 1 0,0 0 0,0 0 0,0 0 0,-1 0 0,1 0 0,-1 1 0,0-1 0,0 11-1,-1-1 47,-1 0-1,0 0 0,-2 0 0,1 1 0,-2-2 0,0 1 0,0 0 1,-2-1-1,1 0 0,-10 16 0,0-4-59,-2-1 0,0-1 0,-2 0 0,0-1 0,-1-1 0,-2-1 0,-40 31 0,-38 28 2,41-31 26,-87 54 1,134-95-12,0-1 0,-1-1 0,1 0 0,-2-1 1,1 0-1,0-1 0,-1-1 0,-19 3 0,32-6-31,0 1 0,1-1 0,-1 0 0,0 0 0,0 0 0,0 0 0,0-1-1,0 1 1,0 0 0,0 0 0,0 0 0,0-1 0,0 1 0,1 0 0,-1-1 0,0 1-1,0-1 1,0 1 0,1-1 0,-1 0 0,0 1 0,1-1 0,-1 1 0,0-1 0,1 0-1,-1 0 1,1 1 0,-1-3 0,0 2 3,1-1 1,0 0-1,0 1 0,0-1 0,0 0 1,0 0-1,1 1 0,-1-1 0,0 0 0,1 1 1,-1-1-1,1 0 0,0 1 0,1-3 1,1-2 8,1-1 1,0 1-1,0 0 1,0 1-1,1-1 1,10-9-1,-12 13 0,-1 0 1,1 0-1,0 0 0,-1 1 1,1-1-1,0 1 0,0-1 1,0 1-1,1 0 0,-1 0 1,0 1-1,0-1 0,1 1 1,-1-1-1,6 1 0,-7 1-1,1 0-1,0-1 1,-1 1-1,1 0 1,-1 0-1,0 1 0,1-1 1,-1 0-1,0 1 1,0 0-1,0-1 1,0 1-1,0 0 1,0 0-1,0 0 0,-1 0 1,1 0-1,-1 1 1,1-1-1,1 4 1,21 50 123,-21-47-114,-1-1 0,1 0 0,1 0 0,0 0 0,0 0 0,0-1 1,1 1-1,0-1 0,1 0 0,-1-1 0,1 1 0,1-1 0,-1 0 0,1-1 0,0 1 1,11 5-1,26 9 24,1-2 0,1-3 0,0-1 1,1-2-1,54 6 0,-89-17-18,1-1 1,-1 0-1,1 0 1,-1-2-1,0 1 1,1-1-1,-1-1 1,0 0-1,0-1 1,-1 0-1,1-1 1,-1-1-1,0 1 1,0-2-1,-1 1 1,1-1-1,13-14 1,-14 13-148,-1-1 0,-1-1 1,1 1-1,-1-2 0,-1 1 1,0-1-1,8-17 0,-11 20-388,0-1 0,-1 1 0,-1-1 0,1 0-1,-1 0 1,-1 0 0,0 0 0,0 0 0,-1 0-1,-1-17 1,0 6-3589</inkml:trace>
</inkml:ink>
</file>

<file path=ppt/ink/ink1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6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180 248 5632,'-4'-4'5126,"3"-2"4189,6-5-9207,-1 3 85,0 0 0,1 1 0,0 0 0,0 0 0,0 0 0,1 1 0,0 0 0,1 0 0,-1 0 0,14-8 0,6-6 286,-6 3-42,2 2-1,0 1 1,0 0-1,29-11 0,-35 18-308,0 0-1,0 1 0,1 1 0,0 1 1,0 0-1,0 1 0,21 0 0,-36 2-119,0 1 0,0 0 0,0 1 0,0-1 0,0 0 0,0 1 0,0-1-1,0 1 1,0-1 0,0 1 0,0 0 0,0 0 0,0 0 0,-1 0 0,1 0 0,0 0 0,-1 0 0,1 1-1,-1-1 1,1 1 0,-1-1 0,0 1 0,2 2 0,-1-1 2,-1 1 1,1 0-1,-1 0 0,0 0 0,0 0 1,0 0-1,0 0 0,-1 1 1,0-1-1,0 8 0,-3 8 28,0 0-1,-1-1 1,0 1-1,-9 19 1,8-25-33,-11 33 4,-25 51 0,32-81-9,0-1-1,-1-1 1,0 0 0,-1 0 0,-1-1-1,-26 25 1,18-23 29,0 0 0,-1-2 0,-1 0 0,0-2 0,-1 0 0,-33 11 0,39-17-1,-1 0 1,1-2 0,-1 0 0,0-1 0,0 0 0,-1-2-1,1 0 1,0-1 0,-31-4 0,47 4-28,0 0 0,1 0-1,-1 0 1,0 0 0,1-1 0,-1 1 0,0 0 0,1-1 0,-1 1-1,0-1 1,1 0 0,-1 1 0,1-1 0,-1 0 0,1 0 0,0 0-1,-1 0 1,1 0 0,0 0 0,0-1 0,-1 1 0,1 0 0,0-1-1,0 1 1,1-1 0,-1 1 0,0-1 0,0 1 0,1-1 0,-1-1-1,1 0 6,0 1 0,1 0 0,0 0 0,-1 0 0,1 0 0,0 0-1,0 0 1,0 0 0,1 0 0,-1 0 0,0 1 0,1-1-1,-1 0 1,1 1 0,-1-1 0,1 1 0,0 0 0,0-1-1,0 1 1,2-1 0,4-3 48,0 0-1,0 1 0,1 0 1,0 0-1,0 1 0,0 1 1,0-1-1,0 1 0,0 1 1,1-1-1,-1 2 0,0-1 1,1 1-1,-1 1 0,14 2 1,2 3 259,1 1-1,-2 1 1,1 2 0,25 13-1,-23-10 33,0-1 0,1-1 0,45 11 0,-48-18-390,-1-1-1,1-1 0,-1 0 1,1-2-1,-1-1 0,37-7 0,107-25-4327,-89 14 533</inkml:trace>
</inkml:ink>
</file>

<file path=ppt/ink/ink1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36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55 5888,'-2'11'9897,"10"-9"-4960,23-13-3345,2-2-77,3 8-870,55-2 1,-64 7-1446,0-2 0,0-1 0,-1-1-1,36-10 1,-57 13 327,33-7-4536,-24 8 1916</inkml:trace>
</inkml:ink>
</file>

<file path=ppt/ink/ink1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36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8832,'19'3'4352,"-4"4"-3584,-15-7 7679,17 0-8063,-2 0 128,24 6 0,-13-6 0,22 0-896,-10 0 128,-1-6 0,-8 3 0,-1-4-1792,0 3 128,-13-8-1151,-1 4 127</inkml:trace>
</inkml:ink>
</file>

<file path=ppt/ink/ink1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38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7040,'3'-6'3947,"21"-9"-1239,-24 15-2643,27-9 5733,14 6-4320,-16 1-371,54-8 210,78 2 0,4-1-4825,-155 9 2663,10-5-3707,-15 4 1480</inkml:trace>
</inkml:ink>
</file>

<file path=ppt/ink/ink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0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3328,'0'19'1664,"34"40"-1408,-25-47 2432,5 24-2432,6 10 128,-2 9 128,-4 16 0,-5-5-640,-4 9 0,4-4 384,2-2 128,-8-8-256,6-15 0,2-4-256,-2-9 128,-1-14-1280,17-3 0</inkml:trace>
</inkml:ink>
</file>

<file path=ppt/ink/ink1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38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5120,'13'-12'2009,"-3"4"6786,-4 19-3578,-1 16-4582,-2 1 1,-2 0-1,0 0 1,-4 37 0,0-43-135,2 0 0,0 1 1,2-1-1,0 0 1,2 0-1,0 1 0,13 41 1,-15-60-598,1-1 0,0 0 1,-1 0-1,1 0 0,1 1 0,-1-2 0,0 1 1,1 0-1,-1 0 0,1-1 0,0 0 1,0 1-1,0-1 0,0 0 0,0 0 1,1-1-1,-1 1 0,0-1 0,1 1 1,-1-1-1,1 0 0,4 0 0,0 0-300,0 0 0,0-1-1,0 0 1,0 0 0,0-1 0,0 0-1,0-1 1,0 0 0,8-3 0,23-8-3082</inkml:trace>
</inkml:ink>
</file>

<file path=ppt/ink/ink1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39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9472,'0'-20'4736,"20"-12"-4224,-15 25 6143,4 4-6527,-3 3 0,-6 0-256,0 0 128,0 0-1536,0 0 0,-6 3-1151,1 1 127</inkml:trace>
</inkml:ink>
</file>

<file path=ppt/ink/ink1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39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0 720 9344,'5'56'11707,"-2"-26"-8467,-2-4-3702,1 19 699,2-1 1,1 0 0,3 0-1,2-1 1,1 0 0,34 81 0,-40-111-238,1 1 0,1-1 0,0 0 0,0 0 0,2 0 0,0-1 0,0-1 0,1 0 0,0 0 0,1-1 0,0 0 0,1 0 0,24 14 0,-35-23-7,1-1 0,-1 1 1,0 0-1,1-1 0,-1 1 1,0-1-1,1 0 1,-1 1-1,1-1 0,-1 0 1,1 0-1,-1 0 0,1 0 1,-1 0-1,1 0 0,-1 0 1,0 0-1,1-1 1,1 0-1,-2 0-2,0 1-1,0-1 1,0 0 0,0 0-1,-1 0 1,1 1-1,0-1 1,-1 0 0,1 0-1,-1 0 1,1 0 0,-1 0-1,1-1 1,-1 1 0,0 0-1,1 0 1,-1 0 0,0 0-1,0-2 1,0-6-35,0 0 1,0 0 0,-1 1-1,-4-17 1,5 23 46,-37-151-94,16 74 200,-13-113 1,27 89 221,11-146 0,-2 201-71,3 1 0,1 0 1,25-89-1,-27 123-171,1 0 1,0 0-1,1 0 0,0 0 0,1 1 0,1 0 0,0 1 0,0 0 0,1 0 0,0 0 0,1 1 0,1 1 0,-1 0 0,1 0 1,1 1-1,0 0 0,16-7 0,-2 5-15,0 2-1,1 1 1,-1 1 0,37-4 0,-17 3-38,10 0-29,-1 3 0,1 1 0,0 4 0,102 12 0,3 15-2602,-145-23 213,11 1-4836,-18-6 3635</inkml:trace>
</inkml:ink>
</file>

<file path=ppt/ink/ink1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0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74 7168,'-13'0'1895,"14"-3"3334,5-7-1602,20-5-1463,-16 11-1576,4-3-219,1 0-1,-1 1 0,2 1 1,-1 0-1,18-3 0,-25 7-162,0 0 0,0 0 0,0 0 0,0 1-1,0 1 1,0-1 0,0 2 0,0-1-1,0 1 1,-1 0 0,1 0 0,9 5 0,-9-4-165,0 1 1,-1 0-1,1 1 0,-1-1 1,0 1-1,-1 1 1,1-1-1,9 13 1,-12-13-29,-1 0 0,0 0 0,-1 0 0,1 1 0,-1 0 0,0-1 0,0 1-1,-1 0 1,0 0 0,0 0 0,0 0 0,-1 0 0,0 8 0,0-5 49,-2 1-1,1-1 1,-1 0-1,0 0 1,-1 0-1,0 0 1,0 0-1,-1-1 1,0 1-1,-1-1 1,0 0-1,0-1 1,0 1-1,-1-1 1,0 0-1,-14 12 1,18-18-37,1 0 0,0 0 0,0 0 0,0 0 0,0 1 1,0-1-1,0 0 0,0 0 0,1 1 0,-1-1 1,0 0-1,1 1 0,-1-1 0,1 1 0,-1 2 1,1-3-16,0-1 0,0 1 1,1 0-1,-1-1 1,0 1-1,0-1 0,1 1 1,-1-1-1,0 1 1,1-1-1,-1 1 1,1-1-1,-1 0 0,1 1 1,-1-1-1,1 1 1,-1-1-1,1 0 0,-1 0 1,1 1-1,-1-1 1,1 0-1,-1 0 0,1 1 1,0-1-1,-1 0 1,2 0-1,8 1 74,1 0 0,0-1 0,19-1 0,1-1 16,-12 3-32,0 1-1,0 0 1,-1 1-1,28 8 1,-40-8-42,1-1 1,-1 1-1,0 0 1,0 0-1,0 1 1,-1-1 0,1 1-1,-1 1 1,0-1-1,0 1 1,0 0 0,-1 0-1,0 0 1,0 0-1,0 1 1,4 8-1,-7-12-19,6 11 125,0 1 0,-1 0 0,0 0 0,-1 0 1,5 28-1,-9-38-94,-1 1 0,0-1 0,0 1 0,-1-1 0,1 1 0,-1-1 0,0 1 0,0-1 0,0 1 0,-1-1 0,1 0 0,-1 0 0,0 0 0,-1 0 0,1 0 0,0 0 0,-1-1 0,0 1 0,0-1 0,0 0 0,0 1 0,-1-2 0,1 1 0,-7 4 0,-9 5 45,-1 0 0,0-1 0,-1-2 0,0 0 0,0 0 0,-1-2 0,0-1 0,0-1 1,0-1-1,-1-1 0,0 0 0,1-2 0,-1-1 0,0 0 0,0-2 0,1-1 0,-1-1 0,-41-12 0,59 14-378,0-1 0,0 1 0,0-1 0,0-1 0,0 1 0,0-1 0,1 0 0,0 0 0,-7-8 0,9 11 24,2 0 164,-1 1 0,1 0 0,0-1 0,-1 1 0,1 0 0,-1-1 0,1 1 0,0-1 0,-1 1 0,1 0 0,0-1 0,0 1-1,0-1 1,-1 1 0,1-1 0,0 1 0,0-1 0,0 1 0,0-1 0,0 1 0,0-1 0,0 0 0,0 1 0,0-1 0,0 1 0,0-1 0,0 1 0,0-1 0,0 1 0,0-1 0,1 1 0,-1-1-1,0 1 1,0-1 0,0 1 0,1 0 0,-1-1 0,0 1 0,1-1 0,-1 1 0,1 0 0,-1-1 0,0 1 0,1 0 0,-1-1 0,1 1 0,-1 0 0,1 0 0,-1-1 0,1 1 0,-1 0 0,1 0-1,-1 0 1,1 0 0,-1 0 0,1-1 0,1 1-191,13-8-3798</inkml:trace>
</inkml:ink>
</file>

<file path=ppt/ink/ink1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1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7680,'0'0'332,"0"-1"1,1 0-1,-1 1 1,0-1-1,1 1 1,-1-1-1,1 0 1,-1 1-1,1-1 1,-1 1-1,1-1 1,-1 1-1,1-1 0,-1 1 1,1 0-1,0-1 1,-1 1-1,1 0 1,0-1-1,-1 1 1,1 0-1,0 0 1,-1 0-1,1-1 1,0 1-1,0 0 1,-1 0-1,1 0 1,0 0-1,1 1 1,34-2 5552,-21 2-5843,27-1-28,218-9 2990,-150-10-4401,-67 9-912,-19 4-1824,-13 5 784</inkml:trace>
</inkml:ink>
</file>

<file path=ppt/ink/ink1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1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11 7296,'-6'-9'375,"8"8"6193,6 7 2031,-4 2-6670,2 19-1696,-2 0 0,-1 0 0,-1 1 0,-2 0 0,-3 41 0,0 6-479,3 3-1055,0-26-3990,0-44 2092</inkml:trace>
</inkml:ink>
</file>

<file path=ppt/ink/ink1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1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10368,'5'0'5120,"9"-6"-4352,-14 6 8191,29 0-8447,-6 0 0,23 0 128,-12 0 128,12-3-1024,-9 3 0,6 0 384,-9 0 0,-2 3-1152,-7-3 128,-7 6-2560,1-6 128</inkml:trace>
</inkml:ink>
</file>

<file path=ppt/ink/ink1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3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28 760 5504,'-1'0'212,"0"1"0,0-1 0,1 1-1,-1-1 1,0 0 0,0 0 0,0 1 0,0-1 0,0 0 0,1 0 0,-1 0 0,0 0 0,0 0 0,0 0 0,0 0-1,0-1 1,0 1 0,0 0 0,1 0 0,-1-1 0,0 1 0,-1-1 0,-5 0 4908,7 14-2080,6 14-2715,0-1 1,17 44-1,2 7 384,69 335-197,-59-260-439,-21-103 146,13 98 1,-15-93 94,-12-53-301,0 0 0,1 1 0,-1-1 0,0 0 0,1 1 0,-1-1 0,1 0 0,-1 0 0,1 0 0,-1 1 0,1-1 0,0 0 0,0 0 0,-1 0 0,1 0 0,0 0 0,0 0 0,0 0 0,0 0 0,1 0 0,-1-1 0,0 1 0,0 0 0,0-1 0,0 1 0,1-1 0,-1 1 0,0-1 0,1 0-1,-1 1 1,0-1 0,1 0 0,-1 0 0,2 0 0,-2-1 4,1 0 0,-1 0 0,0 0 0,0 0 0,0 0 0,0 0 0,0 0-1,0 0 1,0 0 0,0 0 0,-1-1 0,1 1 0,0 0 0,-1-1 0,1 1-1,-1 0 1,0-1 0,1 1 0,-1-1 0,0 1 0,0-1 0,0-1 0,0-40 181,-1 32-123,-15-246 927,15-59-106,3 203-522,25-162-1,-19 223-350,2-16 179,4-94 0,-13 144-162,0 1 0,2 0 0,8-30 0,-7 36-30,-1-1 1,-1 0 0,0 0-1,0 1 1,-1-1 0,-1 0-1,0 0 1,-2-19 0,1 24 10,-2-5 36,1 0-1,0 0 1,0-19-1,2 28-51,0 1 0,0-1 0,0 1 0,1 0 0,-1-1 0,1 1 0,0-1 0,-1 1 0,1 0 0,0-1 0,0 1 0,1 0 0,-1 0 0,0 0 0,1 0 0,-1 0 0,1 0 0,0 0 0,-1 0 0,1 1 0,0-1 0,4-2 0,22-20-5,-22 22-21,0-1 1,0-1-1,0 1 0,0-1 0,-1 0 1,6-5-1,-6 5 39,-1 0 1,1 1-1,0-1 1,0 1-1,0 0 1,1 1-1,-1-1 1,8-2 0,15-1 56,0 1 1,0 1 0,1 1 0,35 1 0,109 15 509,-55-1-419,-75-12-140,-1-2-1,0-1 1,0-2 0,68-18-1,-106 22-25,78-11-35,0 4 0,1 3-1,125 9 1,-42 0 27,-15-2-35,184 28 1,-267-24 135,135-6 0,-89-3-279,257 6 147,397-6 419,-621-6-358,38-1-2,-107 9 98,114-17-1,-190 18 96,7-1-1199,-10 5-3851,1-1 1359</inkml:trace>
</inkml:ink>
</file>

<file path=ppt/ink/ink1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5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88 3712,'-15'1'1150,"0"1"699,9 1 5157,8-5-6687,0 0 0,0 0 1,0 0-1,1 0 0,-1 0 0,0 1 1,1-1-1,-1 1 0,1 0 0,0 0 0,-1 0 1,1 0-1,0 0 0,0 1 0,4-1 1,52-2 1601,-15 1-844,-9-3-663,31-3-225,0-2 0,75-24 1,-98 24-97,-20 11-1193,-23-1 946,1 0 1,-1 1 0,1-1-1,-1 0 1,1 0 0,-1 0-1,0 1 1,1-1 0,-1 0-1,1 0 1,-1 1 0,1-1-1,-1 0 1,0 1 0,1-1 0,-1 0-1,0 1 1,1-1 0,-1 1-1,0-1 1,0 1 0,1-1-1,-1 0 1,0 1 0,0-1-1,0 1 1,0-1 0,0 1-1,0-1 1,1 2 0,-1-2-2556</inkml:trace>
</inkml:ink>
</file>

<file path=ppt/ink/ink1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6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1 130 4608,'1'-2'627,"0"0"0,0 0 1,0 0-1,0 0 0,0 0 1,1 1-1,-1-1 0,1 0 1,-1 0-1,1 1 0,0-1 1,0 1-1,0 0 0,0-1 0,0 1 1,0 0-1,0 0 0,0 0 1,0 1-1,0-1 0,1 0 1,3 0-1,13-7-1210,0-1 1328,0 1 0,26-7-1,7-2 606,-35 9-921,0 2 0,1 0 1,-1 1-1,2 0 0,-1 2 1,0 0-1,28 0 0,-44 2-399,1 1-1,-1 0 1,1 0-1,-1 0 1,0 1-1,1-1 1,-1 0-1,1 1 1,-1 0-1,0-1 0,1 1 1,-1 0-1,0 0 1,0 0-1,0 1 1,0-1-1,0 1 1,0-1-1,0 1 1,0-1-1,0 1 1,-1 0-1,1 0 1,-1 0-1,1 0 1,-1 0-1,0 0 1,0 0-1,0 0 1,0 1-1,0-1 1,0 0-1,-1 1 0,1-1 1,-1 1-1,0-1 1,0 0-1,1 1 1,-1-1-1,-1 1 1,1-1-1,0 1 1,-1-1-1,1 0 1,-1 1-1,0-1 1,0 0-1,0 1 1,0-1-1,0 0 1,0 0-1,0 0 1,-1 0-1,-1 2 1,-20 25-47,-2 0 0,-1-2 1,-1-1-1,-40 30 0,36-31 15,4 4 149,27-29-138,-1 1-1,1-1 1,0 0 0,0 0 0,0 1-1,0-1 1,0 0 0,0 0 0,0 1-1,0-1 1,0 0 0,0 0 0,0 1-1,0-1 1,1 0 0,-1 1-1,0-1 1,0 0 0,0 0 0,0 0-1,0 1 1,0-1 0,1 0 0,-1 0-1,0 0 1,0 1 0,0-1 0,0 0-1,1 0 1,-1 0 0,0 0 0,0 1-1,1-1 1,-1 0 0,0 0 0,0 0-1,1 0 1,22 3 301,69-6 618,57 2-151,-131 3-747,1 0 1,-1 1 0,1 1 0,-1 0 0,0 2 0,17 7-1,-21-6 11,0 1 0,-1 0 0,0 0 0,-1 1 0,0 1 0,0 0 0,-1 1 0,-1 0-1,1 1 1,-2 0 0,12 19 0,-17-26-7,-2 1 0,1 0 0,-1 0 0,1 0 0,-2 0 0,1 0 0,-1 0 0,0 0 0,0 1 0,0-1 0,-1 0 0,0 0 0,-1 1 0,1-1 0,-1 0 0,0 1 0,-1-1 0,1 0 0,-1 0-1,-1 0 1,1 0 0,-1-1 0,0 1 0,-4 6 0,-3 3 95,-1 0-1,0-1 1,-1 0-1,0-1 1,-1 0-1,-1-1 1,-16 12-1,18-15-85,-2-1 1,1 0-1,-1-1 0,0 0 0,0-1 0,-1-1 0,0 0 0,-25 4 0,0-4 55,-1-2-1,-42-2 1,69-1-96,4 1-2,0-2 0,1 0 0,-1 0 0,1 0 0,-1-1 0,1-1 0,0 0 0,0 0 0,0 0 0,0-1 0,1-1 0,0 0 0,-1 0 0,2 0 0,-1-1 0,0 0 0,-12-14 0,7 9-1632,11 11 96,10 5-32,7 4-2122,0-1-300</inkml:trace>
</inkml:ink>
</file>

<file path=ppt/ink/ink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1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21 3840,'-6'-14'1251,"11"8"-925,31 12 1233,-31-3-1515,1-1 0,-1 1 0,0 0 0,-1 1 0,1-1 1,0 1-1,-1 0 0,0 0 0,0 0 0,0 0 0,-1 1 0,6 8 0,2 5 114,0 1-1,10 23 0,-4 2 6,-1 1-1,-2 1 0,12 80 1,6 150 873,-23-175-674,5 25 150,33 130 0,-43-234-443,1-1 1,2 0-1,0-1 0,1 1 1,0-1-1,2-1 0,16 25 1,-26-45-65,0 1 1,0-1-1,0 1 0,0 0 1,0-1-1,0 1 1,0-1-1,0 1 1,0 0-1,1-1 0,-1 1 1,0-1-1,0 1 1,0 0-1,1-1 1,-1 1-1,0 0 0,0-1 1,1 1-1,-1 0 1,0 0-1,1-1 1,-1 1-1,0 0 1,1 0-1,-1 0 0,0-1 1,1 1-1,-1 0 1,1 0-1,-1 0 1,0 0-1,1 0 0,-1 0 1,1 0-1,-1 0 1,1 0-1,-1 0 1,0 0-1,1 0 1,-1 0-1,1 0 0,-1 0 1,0 0-1,1 0 1,-1 0-1,1 1 1,-1-1-1,0 0 0,1 0 1,-1 0-1,0 1 1,1-1-1,-1 0 1,0 1-1,0-1 1,1 0-1,-1 1 0,0-1 1,0 0-1,1 1 1,-1-1-1,-3-37 143,1 31-148,0 1-1,1-1 1,0 0-1,0 0 1,0 1-1,1-1 1,0 0 0,0 0-1,0 1 1,1-1-1,0 0 1,0 0-1,0 1 1,1-1-1,0 1 1,0-1-1,0 1 1,1 0-1,0 0 1,0 0 0,0 0-1,0 0 1,1 1-1,0-1 1,0 1-1,8-7 1,-2 3-38,0 1 0,1 1 0,-1-1-1,1 2 1,0-1 0,1 2 0,-1-1 0,1 2 0,0-1 0,0 2 0,21-3 0,17 4 53,-1 2 0,1 2 1,-1 3-1,0 1 0,-1 3 0,62 20 1,-104-29 11,0 1 1,-1 0 0,1 1 0,-1-1 0,1 1 0,-1 0-1,0 1 1,0-1 0,-1 1 0,1 0 0,-1 0-1,1 0 1,-1 1 0,0-1 0,-1 1 0,4 5-1,-6-6 4,1-1 1,-1 1-1,0 0 0,0-1 0,0 1 0,0 0 0,-1 0 0,1-1 0,-1 1 0,0 0 0,0 0 0,-1 0 0,1 0 0,-1-1 0,1 1 0,-1 0 0,-1-1 0,1 1 0,0 0 0,-1-1 0,0 0 0,0 1 0,0-1 1,0 0-1,-5 6 0,-4 3 66,-1 0 0,-1-1 1,0 0-1,-1 0 0,0-2 1,0 0-1,-1 0 0,0-1 1,-1-1-1,0-1 1,-22 7-1,5-4-36,-1-1-1,1-2 1,-1-1 0,-61 1 0,60-7-231,-44-5 1,70 5-120,-1 0 0,1-1-1,0 0 1,0-1 0,0 0 0,0 0 0,1-1-1,-1 0 1,1-1 0,-8-5 0,10 1-1503</inkml:trace>
</inkml:ink>
</file>

<file path=ppt/ink/ink1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6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3968,'16'-7'2008,"-18"7"2066,-5-1 5758,12 2-9617,-1 0 0,1 0 1,0 0-1,0 0 0,0-1 0,0 0 0,0 0 0,0 0 1,0 0-1,7-2 0,56-17 2944,-22 6-2413,-11 5-1059,1 1 0,71-5 0,-103 12-170,9 0-225,-9 5-2815,-4-1 173</inkml:trace>
</inkml:ink>
</file>

<file path=ppt/ink/ink1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49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178 206 2816,'-1'6'6022,"-1"-14"-808,1 6-4924,1 0-1,0 0 0,0 0 0,0 0 1,0 0-1,0 1 0,0-1 1,0 0-1,1 0 0,-1 0 0,1 0 1,0-2-1,1-9 1377,-2 12-1590,0 0 0,-1 0 0,1 0 0,0 1 0,0-1 0,0 0 0,0 0 0,0 1 0,0-1 0,0 0 0,1 0-1,-1 0 1,0 1 0,0-1 0,1 0 0,-1 0 0,0 1 0,1-1 0,-1 0 0,1 1 0,-1-1 0,1 0 0,20-28 1333,-19 25-1307,0 1 0,0-1 0,0 1 0,0 0 0,1 0 0,0 0 0,-1 0 0,1 0 0,0 0 0,0 1 0,1 0 0,-1-1 0,7-2 0,105-46 1434,-106 47-1436,0 1-1,0 0 1,1 0-1,-1 1 1,1 1 0,-1-1-1,1 2 1,17-1-1,-10 0 79,-16 0-173,1 1-1,-1 0 0,0 0 1,0 0-1,1 0 0,-1 0 0,0 0 1,0 0-1,1 0 0,-1 0 1,0 1-1,0-1 0,1 0 1,-1 1-1,0-1 0,0 1 1,0 0-1,0-1 0,1 1 1,-1 0-1,0-1 0,1 3 1,0-2 3,-1-1 0,1 1 1,-1 0-1,1-1 0,0 1 1,0-1-1,-1 1 0,1-1 1,0 0-1,-1 0 0,1 0 1,0 0-1,0 0 0,3-1 1,-4 1-5,0 0 1,0-1 0,0 1 0,0 0 0,0 0 0,0 0 0,0 0-1,0 0 1,0 0 0,1 0 0,-1 0 0,0 1 0,0-1-1,0 0 1,0 1 0,0-1 0,0 1 0,0-1 0,0 1 0,0-1-1,0 1 1,0-1 0,-1 1 0,1 0 0,0 0 0,1 1 0,1 6 31,0 0 0,0 0 0,-1 0 0,0 0 0,0 1 0,-1-1 1,0 1-1,0 9 0,-6 71 257,2-75-243,-1 1 1,-1-1-1,0 0 0,-1 0 0,0 0 0,-1-1 1,-10 15-1,9-15 5,0 0 1,1 0-1,1 0 0,0 1 1,1 0-1,-5 19 0,9-24-34,-2 1 0,1 0 0,-2 0-1,1-1 1,-1 1 0,0-1-1,-1 0 1,0 0 0,-10 11 0,0-2 82,-1 0 0,-29 22 0,-14 16-1,36-33-98,-1-1-1,-1-1 1,-1-1-1,-1-2 1,-32 18-1,55-34-4,0 0 0,0 0-1,0-1 1,0 1 0,-1-1-1,1 0 1,0 0 0,-1-1-1,1 1 1,-1-1 0,1 0-1,0 0 1,-1-1 0,1 1-1,-1-1 1,1 0 0,0 0-1,0 0 1,-7-3 0,10 3 1,-1 0 0,1 0 0,0 0 0,-1 0 0,1 0 1,0 0-1,0 0 0,-1 0 0,1 0 0,0-1 0,0 1 0,0 0 0,1-1 1,-1 1-1,0-1 0,0 1 0,1-1 0,-1 1 0,1-1 0,-1-3 0,1 3 1,0-1-1,1 0 0,-1 0 0,1 0 0,-1 0 0,1 1 1,0-1-1,0 0 0,0 0 0,0 1 0,1-1 0,-1 1 1,1 0-1,0-1 0,-1 1 0,4-3 0,-2 1 67,1 0-1,0 0 0,0 1 1,0-1-1,1 1 1,-1 0-1,1 0 0,0 0 1,0 1-1,9-4 1,-12 5-41,0 1-1,0-1 1,0 1 0,0 0 0,0-1 0,0 1 0,0 0-1,0 0 1,0 0 0,0 1 0,0-1 0,0 0 0,0 1-1,0-1 1,0 1 0,0 0 0,0-1 0,0 1 0,-1 0-1,1 0 1,0 0 0,-1 1 0,1-1 0,0 0 0,-1 0-1,0 1 1,1-1 0,-1 1 0,0 0 0,0-1 0,2 4-1,-1-2 8,1 0 0,-1 0-1,1 0 1,-1 0-1,1-1 1,0 1-1,0-1 1,0 0-1,0 0 1,0 0 0,0 0-1,1-1 1,-1 1-1,1-1 1,-1 0-1,1 0 1,-1 0-1,6 0 1,11 2 116,-1-2 0,28 0-1,2 0 46,-40 0-164,1 0 0,0-1 0,-1 0 0,1 0 0,-1-1-1,1 0 1,18-6 0,11-13-1851,-5-16-3743,-23 20 1574</inkml:trace>
</inkml:ink>
</file>

<file path=ppt/ink/ink1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0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29 4992,'1'0'584,"0"0"1,0-1-1,0 1 1,0 0-1,-1 0 1,1 0-1,0-1 0,0 1 1,0 0-1,0-1 1,0 1-1,0-1 1,0 1-1,-1-1 1,1 0-1,0 1 0,0-1 1,-1 0-1,1 1 1,0-1-1,-1 0 1,1 0-1,-1 1 1,1-1-1,-1 0 0,1-1 1,3-12 808,-5 14-1253,0 0 1,0 0 0,1 0-1,-1 0 1,0 0-1,0 1 1,1-1 0,-1 0-1,0 0 1,0 1 0,1-1-1,-1 0 1,0 1-1,1-1 1,-1 0 0,0 1-1,1-1 1,-1 1-1,1-1 1,-1 1 0,1 0-1,-1-1 1,1 1 0,-1-1-1,1 1 1,0 0-1,-1-1 1,1 2 0,-22 23 1263,19-20-1280,-48 73 1414,-57 119 0,66-95-1231,31-68-193,-3-1-1,0-1 1,-2 0-1,-34 50 1,2-24 14,48-57-128,-1 0 1,1 0-1,-1-1 0,1 1 1,-1 0-1,1 0 1,-1 0-1,1 0 1,0-1-1,0 1 0,-1 0 1,1 0-1,0 0 1,0 0-1,0 0 0,0 0 1,0 0-1,0 0 1,0 0-1,0 0 1,1 0-1,-1 0 0,0-1 1,0 1-1,1 0 1,-1 0-1,1 0 1,-1 0-1,0-1 0,1 1 1,0 0-1,-1 0 1,1-1-1,-1 1 1,1 0-1,0-1 0,0 1 1,-1 0-1,1-1 1,0 0-1,0 1 0,0-1 1,0 1-1,-1-1 1,1 0-1,0 1 1,0-1-1,0 0 0,0 0 1,0 0-1,0 0 1,1 0-1,11 1 1,-1 0-1,0-1 1,19-1-1,-9 0 18,252-19 345,-125 20-363,-145-1-189,0 1-1,1-1 1,-1-1 0,0 1-1,0 0 1,0-1 0,-1 0-1,1 0 1,4-3 0,-6 4 39,0 0 0,0 0 1,0-1-1,0 1 1,-1 0-1,1-1 0,0 1 1,-1-1-1,1 0 0,-1 0 1,0 1-1,1-1 1,-1 0-1,0 0 0,0 0 1,0 0-1,1-5 0,-4 6-680,0 1 0,0-1 0,0 0 0,1 1-1,-1-1 1,0 1 0,0-1 0,0 1 0,0 0-1,0 0 1,0 0 0,0 0 0,-3 1 0,3-1-240,-9 0-2386</inkml:trace>
</inkml:ink>
</file>

<file path=ppt/ink/ink1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0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10 5760,'16'-9'5562,"-10"10"3742,-6 17-1215,-4 4-9114,1-2 1591,0-8-280,0 1 0,1-1 0,1 1 0,0-1 0,2 14 0,21 195 1997,-22-219-2259,1-1 0,-1 1 0,0-1-1,1 1 1,-1 0 0,0-1 0,0 1 0,0-1 0,0 1-1,0 0 1,-1-1 0,1 1 0,0-1 0,-1 1 0,1-1 0,-1 1-1,0-1 1,1 1 0,-1-1 0,0 1 0,0-1 0,0 0-1,0 0 1,0 1 0,0-1 0,0 0 0,-1 0 0,1 0 0,0 0-1,-2 1 1,2-2-76,0 0-1,0 0 0,0 0 1,0 0-1,0 0 0,0 0 0,0 0 1,0 0-1,0 0 0,0 0 1,0-1-1,0 1 0,0 0 1,0-1-1,0 1 0,0 0 1,1-1-1,-3-1 0,1 1-482,0-1 1,0 0-1,0 0 0,1 0 0,-1 0 0,0 0 0,1 0 0,0-1 0,-3-4 1,0-4-3456</inkml:trace>
</inkml:ink>
</file>

<file path=ppt/ink/ink1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5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1 248 2560,'149'-4'12553,"72"-11"-8506,29-1-3240,-68 17-253,-69 1-318,224-6-2,-245 1-205,-61 1 65,1 1 0,0 1 0,36 6 1,-9 0 71,0-3 1,114-7 0,-32-1-177,70 8 186,195-5 672,-340-1-865,11-1 399,131 9 0,89 4 673,-216-9-787,-51 0-134,19 0 156,-1-1-1,84-13 0,41-11-187,-30 7-76,-108 13-52,53 1 0,-16 0-28,281-19 32,167-5 1,-467 26 6,123 0 51,-108 3-36,118-15 0,-125 8 0,104-4 128,222 15 0,-209-8 90,-51-1-286,112 21-76,-79-3 138,-115-13 6,42-5 0,15-1 0,261-2 22,139-2-44,-500 9 21,547-10 2,-451 6 5,-25 3 55,111-18 0,-133-5 67,-50 24-208,-1 0 0,0 0-1,0-1 1,0 1 0,0 0 0,0 0-1,1-1 1,-1 1 0,0 0 0,0-1-1,0 1 1,0 0 0,0 0-1,0-1 1,0 1 0,0 0 0,0-1-1,0 1 1,0 0 0,0-1 0,0 1-1,0 0 1,0 0 0,0-1-1,-1 1 1,1 0 0,0-1 0,0 1-1,0 0 1,0 0 0,-1 0 0,1-1-1,0 1 1,0 0 0,0 0 0,-1-1-1,1 1 1,0 0 0,0 0-1,-1 0 1,1 0 0,0 0 0,-1-1-1,1 1 1,0 0 0,0 0 0,-1 0-1,1 0 1,0 0 0,-1 0-1,1 0 1,0 0 0,0 0 0,-1 0-1,1 0 1,0 0 0,-1 0 0,1 0-1,-6 0-3247</inkml:trace>
</inkml:ink>
</file>

<file path=ppt/ink/ink1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7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7296,'6'-19'3584,"68"8"256,-54 8 1791,8-6-4991,-10-4 0,21 10 128,-7-1 0,20 1-1152,-10 3 0,5 0-256,-8 0 0,-13 3-2304,-1 1 129</inkml:trace>
</inkml:ink>
</file>

<file path=ppt/ink/ink1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7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12288,'55'4'6143,"-2"6"-7935,-40-10 10752,26-3-9088,-7-1 128,10 1-2176,-4 3 128,-10-4-128,-5-1 128</inkml:trace>
</inkml:ink>
</file>

<file path=ppt/ink/ink1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1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1 327 2432,'3'-21'9135,"7"0"-3518,21-19-1695,-9 19-3291,36-25 1,-56 44-282,46-32 344,0 2-1,2 3 0,70-32 1,-110 57-643,0 1 0,-1 0 0,2 0 1,-1 1-1,0 0 0,0 1 0,21-1 1,-28 2-37,0 0 0,1 1 0,-1-1 1,0 1-1,0 0 0,0 0 1,0 0-1,0 0 0,0 0 0,0 0 1,0 1-1,0 0 0,0-1 1,-1 1-1,1 0 0,-1 0 0,0 1 1,1-1-1,-1 0 0,0 1 1,0-1-1,0 1 0,-1 0 0,1 0 1,-1 0-1,1 0 0,-1 0 1,2 6-1,-2 1-2,1 1 0,-1 0 0,-1 0 0,0 0 0,0 0 0,-1 0 0,-1-1 0,0 1 0,0 0 0,-7 17 0,-4 9-10,-29 54 0,19-46 52,-1-2-1,-48 63 1,56-86 13,-1 0 0,-2 0 0,0-2 0,0 0 0,-2-1 0,-32 20 0,43-32-43,0 0 0,0 0 0,0-1 0,-1-1 0,0 1 0,1-2-1,-1 1 1,-17 0 0,25-2-20,0-1 0,0 0-1,0 0 1,0 0 0,0 0-1,0 0 1,0 0 0,0-1 0,0 0-1,0 1 1,0-1 0,0 0-1,0 0 1,0-1 0,1 1-1,-1-1 1,0 1 0,1-1 0,0 0-1,-1 0 1,1 0 0,0 0-1,0 0 1,0-1 0,0 1 0,0-1-1,1 1 1,-1-1 0,1 1-1,-1-1 1,1 0 0,0 0-1,-1-5 1,2 3-7,0-1 0,0 1 1,0 0-1,1-1 0,0 1 0,0-1 0,1 1 0,-1 0 0,1 0 0,0 0 0,0 0 1,1 0-1,0 0 0,-1 1 0,2-1 0,4-5 0,-3 3 5,1 1 1,0-1-1,0 1 0,0 0 0,1 1 0,0-1 1,0 1-1,0 1 0,15-8 0,-14 9 45,1 1 0,-1-1 0,0 1 1,1 1-1,-1 0 0,1 0 0,-1 1 0,1 0 0,0 0 0,-1 1 0,1 0 0,-1 0 0,11 4 0,4 4 309,0 0 0,-1 1 1,28 18-1,-15-8-6,-20-13-230,-1-1 0,1 0 0,0-1-1,1-1 1,-1 0 0,1-1-1,0-1 1,-1 0 0,1-1-1,21-2 1,15-3-778,92-20 0,-60 8-2300,30-12-4211,-60 16 3307</inkml:trace>
</inkml:ink>
</file>

<file path=ppt/ink/ink1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8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6272,'20'0'3072,"6"0"-896,-15 0 3071,12 5-4607,-3-1 0,6-4 128,-1 0 128,13 3-1280,-10 1 128,9-4 640,-8 0 128,3 0-896,-4 0 0,-5-4-1920,-3 1 129,-11 3-385,1 0 128</inkml:trace>
</inkml:ink>
</file>

<file path=ppt/ink/ink1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8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7936,'0'-4'3968,"14"4"-3712,-14 0 7807,23-5-7807,-3 1 128,17-3 0,-3 4 128,7-6-768,-2 2 128,2-2-128,-7 5 0,-1-3-1792,-9 7 128,-7 0-767,-2 0-1</inkml:trace>
</inkml:ink>
</file>

<file path=ppt/ink/ink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2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0 139 3328,'29'-25'1664,"31"11"-1152,-31 14 1536,8-9-2048,20 5 0,3-3 0,6-5 128,0-1-256,0-6 128,-9 3 0,-6 8 0,-8 1-256,-15 2 0,-8 5-640,-11 9 0</inkml:trace>
</inkml:ink>
</file>

<file path=ppt/ink/ink1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9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8064,'14'-20'3968,"9"20"-3072,-17 0 7167,26 0-7679,-4 0 128,20 0 384,-11 0 128,10 0-1408,-10 0 128,15-8 384,-13 4 0,12-3-1024,-13 3 128,4-8-2304,-4 5 1</inkml:trace>
</inkml:ink>
</file>

<file path=ppt/ink/ink1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2:59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9600,'-2'17'6483,"-7"43"967,3-5-6152,5-18-1094,0-1 1,3 1-1,1-1 0,1 1 0,3-1 0,19 65 1,-25-97-294,0 0 1,1-1-1,-1 1 1,1 0-1,0-1 1,0 0-1,0 1 1,1-1-1,-1 0 1,1 0-1,0 0 1,0 0-1,0-1 1,0 1-1,0-1 1,0 1-1,1-1 1,-1 0-1,1-1 1,0 1 0,-1-1-1,1 1 1,0-1-1,0 0 1,0 0-1,0-1 1,0 1-1,0-1 1,0 0-1,0 0 1,6-1-1,1-1-631,0-1 0,0 1 0,-1-2 0,1 0 0,-1 0 0,0 0 0,0-2 0,-1 1 0,0-1 0,11-9 0,20-15-2501</inkml:trace>
</inkml:ink>
</file>

<file path=ppt/ink/ink1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0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43 10880,'-8'-7'5376,"54"0"-10368,-32 2 10879,9-2-8446,-3 0 127,-6 1-1664,-5 3 0</inkml:trace>
</inkml:ink>
</file>

<file path=ppt/ink/ink1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0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1 773 7296,'2'3'802,"0"0"0,0 1 0,0-1 0,0 1 0,0-1 0,-1 1 0,0 0 0,0-1 0,0 1 0,0 0 0,0 0 0,-1 0 0,0 0 0,0 6 0,8 36 863,17 31-1441,3-2 0,4-1 0,53 92 0,6-1-224,-85-156 103,-4-14-71,-6-26-26,1 10 67,-3-84-180,1-174-106,5-42 42,-2 185 60,10-229 649,-7 349-409,2 1 0,0-1 0,1 1 0,9-22 0,-11 31-56,1 0 0,0 0 0,0 1-1,0-1 1,0 1 0,1 0 0,0 0-1,0 0 1,1 1 0,-1-1-1,1 1 1,0 0 0,7-4 0,-8 6-16,0 0 0,0 1-1,0 0 1,1 0 0,-1 0 0,1 0 0,-1 1 0,1 0 0,-1 0 0,0 0 0,9 1 0,47 13 229,-46-11-231,12 3 28,0-1 1,1-1-1,0-2 0,-1 0 1,29-3-1,131-21-433,-185 22 349,30-5-1300,54 0-1,-84 4 1204,-1 1 0,1 0 0,0 0 0,-1 0 0,1 0 0,-1 0 0,1-1 0,0 1 0,-1 0 0,1 0 0,0 0 0,-1 1 0,1-1 0,-1 0 0,1 0 0,0 0 0,-1 0 0,1 1 0,-1-1 0,1 0-1,-1 0 1,1 1 0,-1-1 0,1 0 0,-1 1 0,1-1 0,-1 1 0,1-1 0,-1 1 0,1-1 0,-1 1 0,0-1 0,1 1 0,-1-1 0,0 1 0,0-1 0,1 1 0,-1-1 0,0 1 0,0 0 0,0-1 0,0 1 0,0 0 0,0-1 0,0 1-1,0 0 1,0 8-3101</inkml:trace>
</inkml:ink>
</file>

<file path=ppt/ink/ink1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1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0 2304,'-25'4'1152,"7"-4"-1536,18 0-1408,0 0 1408,0 0 128</inkml:trace>
</inkml:ink>
</file>

<file path=ppt/ink/ink1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1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 3200,'4'-5'-78,"2"5"4638,-6-4-1085,1 0-2920,0 0-1,0-1 1,1 1 0,0 0-1,0 0 1,0 0 0,0 0-1,0 0 1,1 0-1,3-3 1,-1 2-333,0 0-1,0 1 1,0-1-1,1 1 1,0 1-1,-1-1 1,2 1-1,-1 0 1,0 0 0,1 1-1,-1-1 1,1 2-1,-1-1 1,1 1-1,0 0 1,0 0-1,0 1 1,0-1-1,8 2 1,-2 0-113,-1 1 1,1 0-1,0 1 1,0 0-1,-1 1 1,0 0-1,0 1 0,0 1 1,15 8-1,-25-13-107,-1 0-1,1 0 1,0 1-1,0-1 1,0 0-1,-1 1 1,1-1-1,-1 1 1,1 0-1,-1-1 1,0 1-1,1 0 1,-1 0-1,0 0 1,0 0-1,-1 0 1,1 0-1,0 0 1,-1 0-1,1 1 1,-1-1-1,1 0 1,-1 4-1,-1-1-1,1-1 0,-1 0-1,-1 0 1,1 0 0,-1 0-1,1 0 1,-1 0 0,0 0-1,0-1 1,-1 1 0,-3 5-1,-8 6-7,0 0 0,-1-1 0,-31 22 0,30-24 18,-47 33 138,58-42-125,-1 0-1,1 0 1,-1-1 0,1 1-1,-1-1 1,0 0-1,1-1 1,-1 0 0,-10 2-1,15-3 234,31-7 491,15 6-417,0 2 1,73 11-1,-57-5-148,-44-4-148,0 0-1,0 1 0,0 1 1,0 1-1,-1 1 1,0 0-1,0 1 0,-1 0 1,0 1-1,0 1 1,-1 1-1,-1 0 0,0 0 1,0 1-1,-1 1 0,0 1 1,-1-1-1,-1 1 1,-1 1-1,1 0 0,-2 1 1,10 25-1,-12-28 69,-1 1-1,-1 0 1,0 1-1,2 19 1,-5-31-67,-1 1 0,0 0 0,1 0 0,-2 0 0,1-1 0,0 1 0,-1 0 1,1 0-1,-1-1 0,0 1 0,-1-1 0,1 1 0,0-1 0,-1 1 0,0-1 0,0 0 1,0 1-1,0-1 0,0 0 0,-1-1 0,-3 5 0,-12 6 116,0-1 1,0-1-1,-1 0 0,-1-2 0,1 0 0,-40 11 1,6-6 76,-82 11 0,110-22-368,0-2-1,0-1 1,0-1 0,0-1 0,0-1 0,-32-8-1,54 10-231,1 0-1,-1 0 0,0 0 0,0 0 0,1 0 0,-1-1 1,1 1-1,0-1 0,-1 1 0,1-1 0,0 0 0,-3-3 0,-7-6-5169,7 7 1959</inkml:trace>
</inkml:ink>
</file>

<file path=ppt/ink/ink1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2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88 3712,'12'0'7422,"6"-2"-4967,9-4-1438,0 0 0,0 2-1,0 1 1,52 1 0,47-5 448,28-19-1652,-53-1-5279,-82 23 3013</inkml:trace>
</inkml:ink>
</file>

<file path=ppt/ink/ink1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3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11 7296,'0'-1'76,"0"1"1,-1 0-1,1 0 1,0 0-1,0-1 1,0 1-1,0 0 1,0 0-1,-1-1 1,1 1-1,0 0 1,0 0-1,0-1 1,0 1-1,0 0 1,0 0-1,0-1 0,0 1 1,0 0-1,0 0 1,0-1-1,0 1 1,0 0-1,0 0 1,0-1-1,0 1 1,0 0-1,0 0 1,0-1-1,1 1 1,-1 0-1,0 0 1,0-1-1,0 1 1,0 0-1,0 0 1,1 0-1,-1-1 1,0 1-1,0 0 1,0 0-1,1 0 1,-1 0-1,0 0 1,1-1-1,11 4 1642,-6-1-618,3 7 4498,-5 8-3788,-4 21-2589,-1-27 1403,12 455-2822,-11-421-1513,0-33 1151</inkml:trace>
</inkml:ink>
</file>

<file path=ppt/ink/ink1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3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9344,'23'0'4608,"48"-7"-4736,-57 3 7935,29-5-7551,-11 2 0,30-2 0,-16 2 128,16-2-640,-21 6 0,2-1-512,-9 1 128,-11 3-2176,-5 0 1</inkml:trace>
</inkml:ink>
</file>

<file path=ppt/ink/ink1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6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0 814 2304,'5'12'11468,"3"30"-8451,-4-19-2377,49 174 1421,-1 1-1946,32 149-137,-77-324 22,0 0 0,1-1 0,18 36 0,-22-67 52,-1 0-1,1 0 0,-2 0 0,4-16 0,5-69 530,-2-126-1,-7 141-375,37-683 477,-32 695 33,24-103 0,-19 145-163,-11 23-518,1 1-1,-1-1 1,0 1 0,0-1-1,-1 0 1,1 1 0,0-1-1,0 0 1,-1 0 0,1 0 0,-1 1-1,0-1 1,1-2 0,-1 2-21,1 0 0,0 0 1,-1 1-1,1-1 0,0 0 1,0 0-1,0 1 0,0-1 1,0 1-1,0-1 0,0 1 1,1 0-1,-1-1 0,0 1 1,1 0-1,-1 0 0,1 0 1,1-1-1,40-23-44,-19 12 43,-9 4-52,0 1-1,1 0 1,-1 1 0,2 1-1,-1 1 1,1 0-1,27-4 1,127-8 493,-151 16-455,238-8 103,-110 6 40,207-31 1,-291 23-136,149-20 65,-185 29-63,-1 1 1,1 2-1,-1 1 1,0 1 0,46 11-1,-50-7-176,-15-5-155,0 1 0,1-1 0,-1-1 0,15 2 0,-19-3 192,-1 0 0,0-1 0,1 1-1,-1-1 1,0 0 0,1 0 0,-1 0 0,0 0-1,0-1 1,0 1 0,0-1 0,0 0-1,0 1 1,-1-2 0,5-2 0,11-13-2643,0-2-297</inkml:trace>
</inkml:ink>
</file>

<file path=ppt/ink/ink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2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0 3200,'0'1'153,"0"1"1,0-1-1,1 1 1,-1-1-1,0 0 0,1 1 1,-1-1-1,1 0 1,-1 1-1,1-1 1,0 0-1,-1 0 0,1 0 1,0 1-1,0-1 1,0 0-1,2 1 0,13 24 1694,40 125-801,-37-106-791,-1 2 1,-3 0 0,17 84 0,-31-119-168,0 0 0,0 1 0,-2-1 0,1 0 0,-2 1-1,1-1 1,-2 0 0,1 0 0,-2 0 0,-7 17 0,8-22-38,0 0 0,-1 0 0,0-1 1,0 1-1,-1-1 0,0 0 0,0-1 0,0 1 0,-1-1 1,1 0-1,-1 0 0,0-1 0,-1 0 0,1 0 0,-1 0 0,0-1 1,0 0-1,-9 3 0,-4-1 49,-1 0 1,-1-1-1,1-1 0,-23 0 0,35-3-137,0 0 0,0 0 0,0-1 0,0 0-1,1-1 1,-1 0 0,0 0 0,1-1 0,-1 0 0,1-1-1,0 0 1,-11-7 0,4-6-1882,14 15 491</inkml:trace>
</inkml:ink>
</file>

<file path=ppt/ink/ink1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6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91 5760,'8'-11'9136,"10"3"-6584,19 0-822,25 3-1488,-43 5 246,1-1 0,30-6 1,18-12-1892,-24-3-3615,-30 12 2330</inkml:trace>
</inkml:ink>
</file>

<file path=ppt/ink/ink1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7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152 177 5760,'0'-3'295,"0"1"1,0-1-1,0 1 0,0 0 1,0-1-1,0 1 1,1 0-1,0-1 0,-1 1 1,1 0-1,0 0 1,0-1-1,0 1 0,0 0 1,0 0-1,1 0 1,-1 0-1,1 0 0,-1 1 1,1-1-1,0 0 1,3-2-1,56-42 6586,-23 19-6733,-31 22 58,0-1 0,0 1 0,1 0 0,0 0 0,0 1-1,0 0 1,0 0 0,1 1 0,-1 0 0,1 1 0,0 0-1,10-1 1,-15 3-155,-1 0 0,1 0 0,0 0 0,0 1 0,0 0 0,0-1-1,-1 2 1,1-1 0,0 0 0,-1 1 0,1-1 0,-1 1 0,1 0 0,-1 0 0,0 0-1,0 1 1,0-1 0,0 1 0,0 0 0,-1 0 0,1 0 0,-1 0 0,0 0 0,0 0-1,0 1 1,0-1 0,0 1 0,-1-1 0,2 7 0,4 12-20,-2 0 1,0 1-1,-1 0 0,-1 0 1,-2 0-1,0 0 1,-1 0-1,-1 0 0,-2 0 1,0 0-1,-1 0 0,-2-1 1,0 1-1,-1-1 1,-1-1-1,-18 34 0,16-35-7,-1 1-1,-1-2 0,0 0 0,-2 0 1,0-1-1,-1-1 0,-1 0 0,0-1 1,-1-1-1,-31 22 0,14-18 76,-67 35 269,91-49-269,-1-1 0,0 0 0,0-1 0,0 0 0,-1-1 0,1 0 0,-17 0 0,27-2-91,1 1 0,-1-1 0,1 0 1,-1 0-1,1 0 0,-1 0 0,0 0 0,1 0 1,-1 0-1,1 0 0,-1-1 0,1 1 0,-1 0 1,1 0-1,-1 0 0,1 0 0,-1-1 0,1 1 1,-1 0-1,1-1 0,-1 1 0,1 0 0,-1-1 1,1 1-1,0 0 0,-1-1 0,1 1 0,0-1 1,-1 1-1,1-1 0,0 1 0,-1-1 0,1 0 1,8-18 105,30-20-123,-27 29 3,1 0 1,0 1-1,0 1 0,1 0 1,0 1-1,21-9 1,-30 14 19,0 1 0,0 0 1,0 0-1,0 0 0,0 0 1,0 1-1,0-1 0,0 1 1,0 0-1,0 0 0,0 1 1,0-1-1,0 1 0,0 0 1,0 0-1,-1 0 0,1 1 1,0-1-1,-1 1 0,1 0 1,-1 0-1,1 0 0,-1 0 1,0 1-1,0-1 0,0 1 1,0 0-1,0 0 1,-1 0-1,3 4 0,-2-4 1,-1 0-1,1 0 1,-1 0 0,1-1-1,0 1 1,0-1-1,0 0 1,0 0-1,0 0 1,1 0 0,-1 0-1,0-1 1,1 1-1,0-1 1,-1 0 0,1 0-1,0-1 1,-1 1-1,1-1 1,0 1-1,0-1 1,-1 0 0,1-1-1,5 0 1,7-2-679,-1-1 0,1-1 0,0 0 0,19-10 0,-12 5-1991,0 1-695</inkml:trace>
</inkml:ink>
</file>

<file path=ppt/ink/ink1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7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6784,'18'3'8781,"13"-6"-5092,-22 2-3808,59-8 2239,88-22-1,-38 5-662,-118 26-1448,0 0 1,1 0-1,-1 0 0,0 0 0,0 0 0,1 0 0,-1 0 1,0 0-1,1 0 0,-1 0 0,0 0 0,1 0 0,-1 0 0,0 0 1,0 0-1,1 0 0,-1 0 0,0 0 0,1 0 0,-1 0 1,0 1-1,0-1 0,1 0 0,-1 0 0,0 0 0,0 1 1,1-1-1,-1 0 0,0 0 0,0 1 0,0-1 0,0 0 1,1 0-1,-1 1 0,0-1 0,0 0 0,0 0 0,0 1 0,0 0 1,-2 17 182,-19 30-65,14-32-66,-41 95-41,-27 71 88,51-110-135,-4 0 1,-2-2-1,-77 128 0,102-191-57,0 1 1,1-1-1,0 1 0,0 0 0,0 0 0,1 0 1,-4 17-1,4 12-5902,3-36 2787</inkml:trace>
</inkml:ink>
</file>

<file path=ppt/ink/ink1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08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8704,'23'-7'4352,"20"10"-2944,-34-3 6271,19 0-6911,-4 0 0,9 4 256,-10-4 0,20 0-1536,-11 0 128,11-4 384,-6 1 128,-3-4-2048,-6-2 128,-19-2-1408,0-2 1</inkml:trace>
</inkml:ink>
</file>

<file path=ppt/ink/ink1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0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3 150 3456,'0'0'124,"-1"1"1,1-1-1,0 0 1,0 0-1,0 0 1,0 1-1,0-1 1,-1 0-1,1 1 1,0-1-1,0 0 1,0 0-1,0 1 1,0-1-1,0 0 1,0 1-1,0-1 1,0 0-1,0 0 1,0 1-1,0-1 1,0 0-1,0 1 1,0-1-1,0 0 1,1 0-1,-1 1 1,0-1-1,0 0 1,0 0-1,0 1 1,0-1-1,1 0 1,-1 0-1,0 0 1,0 1-1,0-1 1,1 0-1,13-1 5518,7-1-5494,38 4 3097,-31-1-2265,54-4 0,443-16 659,-453 19-1593,169-13 82,-64 21 131,-103-3-132,0-3 0,79-8 0,-62 0-39,142 11 0,-2 0 376,-129-5-290,-58 1 110,0-2-1,57-8 0,78-14 737,-147 20-802,-8 2-189,-1 1 0,30 4 0,-28-2-1,1-1-1,30-2 1,12-7-11,-35 3 137,1 2 1,0 1-1,1 1 1,50 7 0,-62-4-78,0 0 1,0-1 0,0-1 0,0-1-1,38-7 1,108-34 151,-129 30-50,74-11 106,-88 18-207,2 2-175,0 2 1,51 2 0,-19 1-84,77 14 414,47 0-234,-143-15-23,-21 0-3,0-1-1,0-1 1,28-4 0,-39 4 26,-1 1 0,1 0 0,-1 0-1,1 1 1,0 0 0,-1 0 0,1 1 0,-1 0-1,11 4 1,-8-2 5,0-1-1,0 0 1,1-1 0,17 1 0,142 1 336,18 20-64,-67-2 30,-93-14-124,0-2 1,1-1-1,0-2 1,0-1 0,41-1-1,-14-5-126,1 3 0,62 8 0,-64-3 49,0-2 1,75-7 0,224-45 277,-339 48-417,0 2 0,0 0 0,-1 1 0,1 1 0,0 0 0,26 8 0,-28-7 29,-2 0 4,0 0 0,1-1 0,0-1 0,-1 0 0,1-1 0,0-1 0,-1 0 0,1 0 0,14-4 0,2-11-39,-26 14 32,0 0 0,0 0 0,1 0 1,-1 0-1,0 1 0,1 0 0,-1-1 0,1 1 0,0 0 1,-1 1-1,1-1 0,6 0 0,30 3-18,-28-1 10,0 0 0,0-1 1,0-1-1,0 0 0,0 0 1,12-4-1,-12 2 15,0 1 0,0 0 0,0 1 0,19 0 0,23-2 0,-28-1 0,56-4 0,-72 7 0,-1-1 0,1 0 0,-1 0 0,11-4 0,15-4 0,89-13-7168,-138 26 3584</inkml:trace>
</inkml:ink>
</file>

<file path=ppt/ink/ink1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5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39 5120,'-11'0'2560,"11"-3"-384,0 3 2688,5-4-4352,1 1 128,8-10 767,-5 10 1,14-6-1664,-4 5 128,4 4 896,-3 0 128,21 4-512,-7-4 0,3 5-1152,-9-5 128,6 0-1920,-7 0 1</inkml:trace>
</inkml:ink>
</file>

<file path=ppt/ink/ink1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5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7296,'29'0'3584,"3"12"-2816,-22-12 4607,19 4-5503,-6-1 0,14 1-383,-8 1-1,3-14-1024,-4 6 0,1-10-512,-10 3 0</inkml:trace>
</inkml:ink>
</file>

<file path=ppt/ink/ink1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37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325 206 6912,'-30'2'3182,"22"0"-1804,1-2 0,-1 1 1,1-1-1,-1 0 0,1-1 0,0 1 0,-10-3 0,17 2-1301,0 0 0,0 0-1,0 0 1,1 1 0,-1-1-1,0 0 1,1 0 0,-1 1-1,0-1 1,1 0 0,-1 1-1,1-1 1,-1 0 0,1 1 0,0-1-1,-1 1 1,1-1 0,-1 1-1,1-1 1,0 1 0,0-1-1,-1 1 1,1 0 0,1-1-1,21-16 845,278-130 1255,-290 142-2114,1 1 1,1 0-1,-1 0 1,0 1 0,1 1-1,0 0 1,-1 1 0,1 0-1,0 1 1,0 0 0,0 1-1,0 0 1,19 6 0,-26-5-39,0 0 0,0 0 1,1 1-1,-1 0 1,-1 0-1,1 0 0,0 1 1,-1 0-1,0 0 1,0 0-1,0 1 0,0 0 1,-1 0-1,0 0 1,0 0-1,0 1 0,-1 0 1,1-1-1,-2 1 1,1 0-1,0 1 0,-1-1 1,0 0-1,-1 1 1,1-1-1,0 13 0,-1-5-17,-1 0-1,0 1 1,0-1-1,-2 0 1,1 0-1,-2 0 1,0 0-1,-1 0 1,0-1-1,-1 0 1,-1 0-1,0 0 1,0 0-1,-1-1 1,-1 0-1,0 0 1,-13 14-1,-11 6-10,-1-1 0,-2-2 1,-73 49-1,86-63 9,-16 12 83,0-2 0,-2-2-1,-1-1 1,-1-2 0,0-2-1,-1-2 1,-1-1 0,-54 9-1,86-22 30,-1 0 0,0-1-1,-23-1 1,34 0-113,-1 0 1,1 0-1,-1 0 0,1-1 1,0 1-1,-1-1 0,1 1 1,0-1-1,-1 0 0,1 0 1,0 0-1,0 0 1,0 0-1,0 0 0,0-1 1,0 1-1,0-1 0,0 0 1,1 1-1,-1-1 0,0 0 1,1 0-1,0 0 1,-1 0-1,1 0 0,0 0 1,0 0-1,0 0 0,-1-3 1,2-2-41,0 0 0,0 0 0,0 0 0,1 1-1,0-1 1,1 0 0,-1 0 0,1 1 0,0-1 0,1 1 0,0 0 0,0-1 0,0 1 0,0 1 0,1-1 0,0 0 0,1 1 0,-1 0 0,1 0 0,0 0-1,0 1 1,7-6 0,2-1 1,1 0 0,0 1 0,1 1 0,0 0 0,0 1 0,0 1 0,25-7 0,-35 12 66,-1 1 0,1 0 0,-1 0 0,1 0-1,0 1 1,-1-1 0,1 2 0,-1-1 0,1 0-1,0 1 1,-1 0 0,1 1 0,-1-1 0,1 1 0,-1 0-1,7 4 1,-3-1 48,-1 1-1,0 0 1,0 1-1,-1 0 1,0 0-1,0 0 1,9 14-1,-11-14-13,4 7 78,1 0 0,1 0 0,0-1 0,1-1 0,1 0-1,-1 0 1,2-2 0,0 1 0,29 15 0,-13-15-12,0-2 1,1-1-1,0-2 1,0-1-1,63 2 1,-43-5-1177,0-2-1,-1-3 1,1-2 0,0-2 0,73-19-1,-49 2-2922</inkml:trace>
</inkml:ink>
</file>

<file path=ppt/ink/ink1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6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94 5248,'51'-12'12510,"-28"9"-11325,6-3-537,48-2 0,17-3-258,140-35 202,-198 41-2894,0 2-1,45 3 1,-52 3-471,-8 2 64</inkml:trace>
</inkml:ink>
</file>

<file path=ppt/ink/ink1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6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7424,'1'5'10779,"-2"5"-5224,0 8-3622,-1 9-3183,1-14 1790,-1 31 74,1 0 0,3-1 1,2 1-1,14 68 0,-17-106-623,1 0-1,-1 0 0,1 0 0,1 0 1,-1-1-1,1 1 0,0-1 0,0 1 1,1-1-1,-1 0 0,1 0 0,0-1 1,1 1-1,-1-1 0,1 0 0,8 6 1,-9-8-229,0 0 0,0 0 1,1-1-1,-1 1 0,1-1 1,-1 0-1,1 0 0,-1 0 1,1-1-1,-1 0 0,1 0 1,0 0-1,-1 0 0,1-1 1,0 1-1,-1-1 1,1-1-1,-1 1 0,0-1 1,1 1-1,-1-1 0,5-3 1,25-14-3241</inkml:trace>
</inkml:ink>
</file>

<file path=ppt/ink/ink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3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4864,'5'-7'2432,"58"2"-2176,-37 5 3456,22 0-3712,4 0 128,14 0 0,14 0 128,5 0-1024,-5 0 0,-20 0-640,-28-7 128</inkml:trace>
</inkml:ink>
</file>

<file path=ppt/ink/ink1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7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47 10240,'-19'-19'5120,"33"3"-5504,-14 16 6911,11-8-6143,-8 5 0,-3 6 0,0 1 128,-9 16-1792,0-8 128,-5 8-1536,3-4 1</inkml:trace>
</inkml:ink>
</file>

<file path=ppt/ink/ink1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8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1 790 5632,'2'-16'1875,"10"3"6379,-12 13-8013,1 0-1,-1 0 1,1 0-1,0 0 0,-1 0 1,1 0-1,-1 0 1,1 0-1,0 0 0,-1 0 1,1 0-1,-1 1 1,1-1-1,0 0 0,-1 0 1,1 1-1,-1-1 1,1 0-1,-1 1 0,1-1 1,-1 0-1,0 1 1,1-1-1,-1 1 0,1-1 1,-1 1-1,10 18-1501,22 99 4758,7 22-2428,-13-55-862,-16-48-216,2 0-1,2-1 1,24 49 0,-15-43-20,-19-32 6,1-1 1,0 0-1,0 1 0,1-2 0,0 1 0,1-1 0,0 0 0,11 11 1,-17-18 13,0-1 0,0 1 0,0 0 1,0 0-1,0 0 0,0-1 1,1 1-1,-1-1 0,0 1 0,0-1 1,1 1-1,-1-1 0,0 0 0,0 1 1,1-1-1,-1 0 0,0 0 1,1 0-1,-1 0 0,0 0 0,1 0 1,1-1-1,-2 0-19,0 0 1,0 0-1,0 0 1,0 1-1,0-1 0,0 0 1,0 0-1,-1-1 1,1 1-1,0 0 1,-1 0-1,1 0 0,-1 0 1,1 0-1,-1-1 1,0 1-1,1 0 0,-1-2 1,1-7-140,0 0 1,-1 1-1,0-1 1,-2-14-1,-10-128-891,8-172-1,5 178 872,-1 35 692,4 0 0,36-213 0,-36 306-341,0 1 1,1-1 0,1 1-1,0 0 1,10-18-1,-12 29-104,0 0 0,0 1 0,0 0 1,0 0-1,1 0 0,0 0 0,0 1 0,0 0 0,0 0 0,1 0 0,0 0 1,0 1-1,0 0 0,0 1 0,0-1 0,0 1 0,10-2 0,10-1 58,0 1-1,0 1 0,0 1 1,0 2-1,0 0 0,0 2 1,0 1-1,0 1 0,25 7 1,-3 1 82,81 8 1,-4 0-858,-70-15-600,0 1-4036,-40-1 1966</inkml:trace>
</inkml:ink>
</file>

<file path=ppt/ink/ink1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18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98 5504,'-1'0'76,"1"0"1,0 0 0,0 0-1,-1 0 1,1 0-1,0 0 1,0 0-1,-1-1 1,1 1 0,0 0-1,0 0 1,-1 0-1,1 0 1,0 0-1,0 0 1,-1-1 0,1 1-1,0 0 1,0 0-1,-1 0 1,1 0-1,0-1 1,0 1 0,0 0-1,0 0 1,-1-1-1,1 1 1,0 0 0,0 0-1,0-1 1,0 1-1,0 0 1,0 0-1,0-1 1,0 1 0,0 0-1,0-1 1,0 1-1,0 0 1,0 0-1,0-1 1,0 1 0,0 0-1,0 0 1,0-1-1,0 1 1,0 0-1,0 0 1,1-1 0,-1 1-1,0 0 1,0 0-1,0-1 1,1 1-1,16-25 4634,-11 18-3974,0 0-1,0 1 0,1 0 0,0 0 1,10-6-1,-9 9-537,0-1 0,1 2 0,-1-1-1,0 1 1,1 1 0,0 0 0,-1 0 0,1 0 0,0 1 0,-1 0 0,1 1 0,0 0 0,-1 1 0,1-1 0,-1 1-1,1 1 1,10 4 0,-17-6-181,0 0 0,0 0 0,-1-1 0,1 1 0,0 1 0,0-1 0,-1 0 0,1 0 0,-1 0 0,1 1 0,-1-1 0,0 1 0,1-1 0,-1 1 0,0 0 0,0-1 0,0 1 0,0 0-1,0 0 1,-1 0 0,1 0 0,0 0 0,-1 0 0,1 0 0,-1 2 0,0 0-5,-1 0 0,1 0 0,-1 0 0,0-1 0,0 1 0,-1 0 0,1-1 0,-1 1 0,0-1 0,0 1 0,0-1 0,-4 5 0,-1 1-22,-2 1-1,1-1 0,-1 0 1,-1-1-1,1 0 1,-1-1-1,-18 10 0,0-8 21,24-8 40,0 0 1,1 0-1,-1 0 0,0 0 0,0 1 0,1 0 1,-1 0-1,1 0 0,-6 4 0,9-6-14,0 1-1,-1 0 0,1-1 1,0 1-1,0 0 1,0-1-1,0 1 0,0 0 1,0-1-1,0 1 0,0 0 1,0-1-1,1 1 1,-1 0-1,0-1 0,0 1 1,1-1-1,-1 1 0,0 0 1,1-1-1,-1 1 1,0-1-1,1 1 0,-1-1 1,1 1-1,-1-1 0,1 1 1,-1-1-1,1 1 1,23 16 694,59 10 378,-62-21-852,0 0 1,0 1-1,35 19 0,-18-5 22,61 23-1,-87-40-254,0 1-1,0 0 0,0 1 1,-1 0-1,0 1 0,0 0 1,-1 1-1,0 0 1,9 11-1,-16-16-5,0 0 0,0 0 0,-1 0 0,0 1 0,1-1 0,-1 1 0,0-1 0,-1 1 0,1 0 0,-1 0 0,1 0 0,-1 0 0,0 0 0,-1 0 0,1 0 0,-1 0 0,0 1 0,0-1 0,0 0 0,0 0 0,-1 0 0,1 0 0,-1 0 0,0 0 0,-1 0 0,1 0 0,-1 0 0,1 0 0,-1 0 0,0-1 0,-5 6 0,-10 14 103,-1 0 0,-1-2 0,-2 0 0,0-1 0,0-1 0,-2-1 0,0-1 0,-2-2 0,1 0 0,-2-1 0,0-2 0,0 0 0,-1-2 0,-1-1 0,-54 11 0,76-19-343,0-1 0,0 0 0,-1 0 0,1 0 0,0 0-1,0-1 1,-1 0 0,1-1 0,0 1 0,0-1 0,0 0 0,0-1 0,1 1 0,-1-1-1,1 0 1,-1-1 0,1 1 0,0-1 0,0 0 0,1-1 0,-1 1 0,1-1 0,-7-9 0,10 12-321,-1 0 0,1 0 0,0 1 0,-1-1 0,0 0 0,1 1 0,-1-1 0,0 1 0,0 0 0,0 0 0,-3-2 0,-7-1-3189</inkml:trace>
</inkml:ink>
</file>

<file path=ppt/ink/ink1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3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24 114 3968,'-11'-6'2298,"11"6"-2079,-1 0 0,1 0 0,-1 0 0,1 0 1,-1-1-1,1 1 0,-1 0 0,0 0 0,1 0 0,0 0 0,-1-1 0,1 1 0,-1 0 0,1 0 0,-1-1 1,1 1-1,-1 0 0,1-1 0,0 1 0,-1-1 0,1 1 0,0 0 0,-1-1 0,1 1 0,0-1 0,0 1 1,-1-1-1,1 1 0,0-1 0,0 1 0,0-1 0,0 1 0,0-1 0,-1 1 0,1-1 0,0 1 0,0-2 1,43-17 2233,-33 15-2132,0 0 0,0 1 0,0 0 0,1 0 0,-1 1 0,1 1 0,0 0 1,14 0-1,-4 0-11,139-4 1564,-96 6-2363,96-14 0,-141 10-813,0-1 1,-1 0 0,0-2 0,23-10-1,-30 14-1300,-1 2-86</inkml:trace>
</inkml:ink>
</file>

<file path=ppt/ink/ink1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4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19 3968,'-4'-4'-1154,"-12"-10"10006,11 14-4128,6 12-3963,24 110 3044,-18-74-4032,2 95-1,-9-130-307,0 8-2137,0-7-3465,0-13 3556</inkml:trace>
</inkml:ink>
</file>

<file path=ppt/ink/ink1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4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7936,'17'-4'3968,"12"4"-3712,-20 0 8063,16-5-7935,-8 1 128,31 4-128,-10 0 128,-1-3-768,-5-1 128,2 1 0,-11-3 128,5 3-1024,-5-1 0,6 1-1792,-10-1 1</inkml:trace>
</inkml:ink>
</file>

<file path=ppt/ink/ink1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5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23 113 5120,'-19'-4'1029,"16"0"782,27-6 2935,-15 7-3964,-1 0-1,0 0 0,0 0 1,0-1-1,-1 0 0,10-7 0,-8 4-496,1 0-1,0 0 0,0 1 0,0 1 0,1 0 0,0 0 1,0 1-1,0 0 0,0 0 0,1 2 0,0-1 0,19 0 1,-16 2 19,-1 1 0,1 0 0,-1 1 0,1 1 0,-1 0 0,0 1 1,0 0-1,0 1 0,0 1 0,15 7 0,-25-10-281,0 1 0,0-1 0,0 1 0,-1 0 0,1 0 0,-1 0 1,0 0-1,0 1 0,0-1 0,0 1 0,-1 0 0,1-1 0,-1 1 0,0 1 0,0-1 0,0 0 0,-1 0 0,0 1 0,1-1 0,-1 1 0,-1-1 0,1 1 0,-1-1 0,0 6 0,0-4-8,0-1 1,-1 0-1,0 1 0,0-1 0,0 0 1,-1 0-1,0 1 0,0-1 0,0-1 1,0 1-1,-1 0 0,0-1 0,0 1 1,0-1-1,-1 0 0,1 0 0,-1 0 0,0 0 1,0-1-1,-9 7 0,-219 110 220,227-116 29,7-2-73,18-1 27,43-6-77,-45 4-38,3 0-55,1 1-1,0 2 1,-1 0 0,1 1-1,-1 1 1,0 1-1,0 1 1,0 1-1,-1 0 1,0 2 0,0 0-1,18 13 1,-19-11 17,11 6-29,0 1 0,-1 1-1,28 25 1,-50-38 26,0 0 0,-1 1 0,0-1 0,0 1 0,0 0 0,-1 1-1,0-1 1,-1 1 0,0 0 0,0 0 0,-1 1 0,0-1 0,0 1 0,-1-1 0,0 1 0,0 0 0,0 14-1,-2-16 21,0 1 0,-1-1-1,0 0 1,0 1 0,-1-1-1,0 0 1,0 0 0,-1 0-1,0 0 1,0 0 0,0-1-1,-1 1 1,0-1 0,-7 8-1,3-5-9,0-1-1,-1 0 0,0-1 0,0 0 1,0 0-1,-1-1 0,0 0 0,-16 6 0,-4-1 66,-1-1 0,0-1 0,0-2 0,-1-1 0,-54 3 0,71-8-70,0-2 0,0 0 0,0-1 0,0 0 0,0-1 0,1-1 0,-1 0 0,-26-12 0,-20-6 77,39 16-268,-1 2 1,1 1-1,-1 1 0,-30 0 0,35 5-1454,17-2 1248,0-1-1,0 0 0,0 1 1,0-1-1,0 0 0,0 0 1,0 0-1,-1 0 0,1 0 0,0 0 1,0 0-1,0 0 0,0 0 1,0 0-1,0-1 0,0 1 1,0 0-1,-1-1 0,1 1 1,0-1-1,-1 0 0,-7-3-3765</inkml:trace>
</inkml:ink>
</file>

<file path=ppt/ink/ink1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8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10 846 4736,'0'0'64,"0"0"-1,0 0 1,0 0 0,1-1-1,-1 1 1,0 0 0,0 0-1,0-1 1,0 1 0,0 0-1,0-1 1,1 1 0,-1 0-1,0 0 1,0-1 0,0 1 0,0 0-1,0-1 1,0 1 0,0 0-1,0 0 1,0-1 0,0 1-1,0 0 1,-1-1 0,1 1-1,0 0 1,0 0 0,0-1-1,0 1 1,0 0 0,-1 0-1,1-1 1,0 1 0,0 0 0,0 0-1,0-1 1,-1 1 0,1 0-1,0 0 1,0 0 0,-1 0-1,1-1 1,0 1 0,0 0-1,-1 0 1,1 0 0,0 0-1,-1 0 1,1 0 0,0 0-1,0 0 1,-1 0 0,1 0 0,0 0-1,-1 0 1,1 0 0,0 0-1,-1 0 1,1 0 0,0 0-1,0 0 1,-1 0 0,1 0-1,0 1 1,0-1 0,-1 0-1,1 0 1,-1 0 0,11-16 5078,-10 16-4417,0 0-682,14 8 1556,-3 8-1287,-1-1-1,0 1 1,-2 0-1,0 1 0,0 0 1,-2 1-1,7 26 0,15 37-306,3-12-645,-2 1 0,-4 1 0,18 87 0,-43-157 640,0-1 0,0 1 0,0 0 0,-1-1 0,1 1 0,0 0 0,1 0 0,-1-1 0,0 1 0,0 0 0,0-1 0,0 1 0,0 0 0,1-1 0,-1 1 0,0 0 0,1-1 0,-1 1 0,0 0 0,1-1 0,-1 1 0,1-1 0,-1 1 0,1-1 0,-1 1 0,1-1 0,-1 1 0,1-1 0,0 0 0,-1 1 0,1-1 0,0 0 0,0 1 0,12 5 0,-9-28 128,-1-19 194,-1 0 0,-3 0 0,-1 0 0,-10-47 0,-1-35 884,9-48 256,29-259 0,-22 389-1420,2 1 62,11-43 1,0-3 176,-13 73-191,0-1-1,0 1 0,7-17 0,3-8 557,-12 36-616,1 1 1,-1 0-1,0 0 0,1-1 1,-1 1-1,1 0 0,-1 0 0,1 0 1,-1 0-1,1 0 0,0 1 1,-1-1-1,1 0 0,0 1 1,0-1-1,0 1 0,1 0 1,25-11-65,-10 0-18,10-8-3,-26 17 55,0 1 0,0-1 0,0 1 0,0-1 0,0 1 0,0 0 0,0 0 0,1 0 0,-1 0 0,0 0 0,1 0 0,-1 1 0,0-1 0,1 1 0,-1-1 0,1 1 0,-1 0 0,1 0 0,-1 0 0,0 1 0,1-1 0,3 1 0,13 1 0,218-16 249,5-1 36,-52 8-2077,-172 9-475,-8 4-2634,-5-1 1936</inkml:trace>
</inkml:ink>
</file>

<file path=ppt/ink/ink1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9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0 107 4352,'0'-2'255,"1"1"-1,-1 0 1,0-1 0,0 1 0,1 0 0,-1 0-1,1-1 1,-1 1 0,1 0 0,-1 0 0,1 0-1,0-1 1,-1 1 0,1 0 0,0 0-1,0 0 1,0 1 0,0-1 0,0 0 0,0 0-1,0 0 1,0 1 0,0-1 0,1 0 0,1 0-1,45-28 4949,-35 22-4593,-4 1-415,-1 1 0,1 0 0,0 1 0,0 0 0,1 0 0,-1 1 0,1 0 0,0 0 0,0 1 0,-1 1 0,1 0 0,0 0 0,1 1 0,-1 0 0,0 1 0,0 0 1,0 0-1,-1 1 0,1 1 0,11 3 0,-17-4-149,0 1 0,0-1 0,0 1 1,0 0-1,-1 1 0,1-1 1,-1 0-1,0 1 0,0 0 0,0 0 1,0 0-1,-1 0 0,1 0 0,-1 0 1,0 1-1,-1-1 0,1 1 0,-1-1 1,2 8-1,-2-7-49,0-1 0,0 0 0,-1 1-1,1-1 1,-1 0 0,0 1 0,0-1 0,-1 0 0,1 1 0,-1-1 0,0 0-1,0 1 1,0-1 0,-1 0 0,1 0 0,-1 0 0,0 0 0,-1 0-1,1-1 1,0 1 0,-1-1 0,-5 6 0,-4-1-37,1 0 1,-1-2-1,-1 1 1,1-2-1,-1 1 1,0-2-1,-15 4 1,-60 10 1144,120-21-859,0 2-1,0 1 0,-1 1 1,1 1-1,0 3 0,0 0 1,-1 2-1,0 1 0,-1 2 1,0 0-1,0 3 0,-1 0 1,31 20-1,-37-19-240,-1 0 1,0 2-1,-1 1 0,26 27 1,-39-36-7,-1 1 1,0 0-1,0 0 1,-1 0 0,0 1-1,-1 0 1,0 0-1,-1 0 1,0 1 0,0 0-1,-1 0 1,-1 0 0,2 14-1,-4-18 33,0 0 0,-1 0 0,0 0 0,-1 0 0,0 0 0,0 0 0,0 0 0,-1 0 0,0-1 0,0 1 0,-1-1 0,1 0 0,-1 0 0,-1 0 0,1-1 0,-1 1 0,0-1 0,0 0 0,-12 7 0,5-2 54,-1 0-1,0-2 0,-1 1 1,0-2-1,0 0 0,-1-1 1,0 0-1,-21 5 0,-3-3 125,0-2 0,-1-2 0,-56-1 0,72-4-152,0 0 0,0-2-1,0-1 1,0-1 0,1-1-1,0-1 1,-25-10-1,-9-18 22,54 34-158,0-1 0,0 0 0,1 0 0,-1 0 0,1-1 0,0 1 0,-1 0 0,1-1 0,0 0 0,1 1 0,-1-1 0,0 0 0,1 0 0,-1 0 0,1 0 0,0 0 0,-1-4 0,2 7-30,0-1 1,0 1-1,0 0 1,0-1-1,0 1 1,0 0 0,0-1-1,0 1 1,0 0-1,1 0 1,-1-1-1,0 1 1,0 0 0,0 0-1,0-1 1,0 1-1,0 0 1,1 0 0,-1-1-1,0 1 1,0 0-1,0 0 1,1 0-1,-1-1 1,0 1 0,0 0-1,1 0 1,-1 0-1,0 0 1,0 0-1,1-1 1,-1 1 0,0 0-1,1 0 1,-1 0-1,0 0 1,0 0 0,1 0-1,-1 0 1,0 0-1,1 0 1,-1 0-1,0 0 1,0 0 0,1 0-1,-1 0 1,0 1-1,1-1 1,-1 0-1,0 0 1,0 0 0,1 0-1,-1 0 1,0 1-1,0-1 1,1 0-1,0 1-196,9 2-3279</inkml:trace>
</inkml:ink>
</file>

<file path=ppt/ink/ink1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29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9 5504,'11'-9'13961,"-14"16"-6789,0 6-7804,-4 19 1698,3 0 0,0 0 0,2 1 0,3 38 0,0-54-1004,1-1 1,0 1-1,2-1 0,-1 0 1,2 0-1,0 0 0,1 0 0,1-1 1,0 0-1,13 18 0,-19-30-184,1-1-1,1 1 1,-1-1-1,0 1 1,1-1-1,-1 0 1,1 0-1,0 0 1,0 0-1,0 0 0,0-1 1,0 1-1,0-1 1,0 0-1,0 0 1,0 0-1,1 0 1,-1-1-1,0 1 1,1-1-1,-1 0 1,0 0-1,1 0 1,-1 0-1,0-1 0,1 1 1,-1-1-1,0 0 1,0 0-1,1 0 1,-1 0-1,0-1 1,0 1-1,4-4 1,2 0-985,1-1-1,-1 0 1,-1-1 0,1 0 0,-1 0 0,0-1 0,-1 0 0,0-1 0,7-9 0,6-12-2754</inkml:trace>
</inkml:ink>
</file>

<file path=ppt/ink/ink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9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152 426 2816,'3'-9'2336,"3"16"577,3 19-1762,-4 78-519,-5 0 1,-5-1-1,-19 109 1,20-180-603,-53 255 228,30-168-111,13-76-47,3-29-97,11-14-6,-1 0 0,1 0-1,-1 0 1,0 0 0,1-1 0,-1 1-1,1 0 1,-1 0 0,1 0 0,-1-1 0,1 1-1,-1 0 1,1-1 0,-1 1 0,1 0-1,-1-1 1,1 1 0,0 0 0,-1-1 0,1 1-1,0-1 1,-1 1 0,1-1 0,0 1 0,-1-1-1,1 1 1,0-1 0,0 1 0,0-1-1,-1 1 1,1-2 0,-4-9 0,1 1-1,-1-2 1,2 1 0,-1 0-1,2 0 1,-1-23 0,6-75 6,-2 92-4,3-55 43,4 1 1,3-1 0,3 2-1,3 0 1,3 1 0,3 2-1,3 0 1,38-68 0,-57 121 50,1 1 1,0 0-1,1 0 1,0 1 0,1 0-1,0 0 1,15-10 0,-23 19-66,0 1 1,0 0 0,0 0 0,0 0-1,0 0 1,0 1 0,0-1 0,1 1-1,-1 0 1,1 0 0,-1 0 0,1 0 0,-1 1-1,1-1 1,0 1 0,-1 0 0,1 0-1,0 0 1,-1 1 0,1-1 0,-1 1-1,1 0 1,-1 0 0,1 0 0,-1 0-1,0 1 1,1-1 0,-1 1 0,0 0 0,0 0-1,0 0 1,0 1 0,-1-1 0,1 0-1,-1 1 1,4 4 0,18 25 17,-2 0-1,-2 1 1,-1 2 0,15 36-1,-16-33-38,73 176-8,-53-119 12,69 125 0,-94-198-3,1-1-1,1 0 1,1-1 0,0 0-1,2-2 1,0 0 0,1 0 0,36 23-1,-47-36-5,1 1-1,-1-1 1,1-1-1,0 0 0,1 0 1,-1-1-1,1 0 1,0 0-1,-1-1 1,1-1-1,0 0 0,0 0 1,0-1-1,0 0 1,0 0-1,0-1 1,0-1-1,0 0 0,0 0 1,-1-1-1,1 0 1,-1 0-1,0-1 1,0-1-1,10-5 1,-7 2-1,-1 0 1,0 0-1,0-1 1,-1-1-1,0 0 1,0 0-1,-1-1 1,-1 0-1,0-1 1,0 0-1,-1 0 1,7-19 0,-6 12 3,-2-1 1,-1 0-1,0 0 1,-1-1-1,-2 1 1,0-1-1,-1-35 1,-5 7 3,-3 1 0,-1 0 0,-2 0 0,-3 1 0,-1 1 0,-32-69 1,25 71 8,-3 1 0,-1 1 0,-2 1 1,-2 1-1,-2 1 0,-45-43 1,54 60-4,7 8-30,0-1-1,1 0 0,1-1 0,-18-27 0,29 39 9,0 1 1,0 0-1,0-1 0,1 1 1,0-1-1,-1 1 0,1-1 1,0 0-1,1 1 0,-1-1 1,1 0-1,-1 0 0,1 1 0,0-1 1,1 0-1,-1 0 0,1 1 1,-1-1-1,1 0 0,0 0 1,1 1-1,-1-1 0,1 1 1,-1-1-1,1 1 0,0 0 1,0 0-1,1 0 0,-1 0 1,0 0-1,4-3 0,5-2-16,0-1-1,0 2 1,1 0-1,0 0 1,0 1-1,0 0 1,1 1-1,0 0 1,24-4-1,2 1-29,78-6 0,-79 13 53,1 1 0,-1 3 0,0 1 0,0 1 0,0 2 0,-1 2 0,0 1 0,-1 2 0,50 24 0,-49-24 29,-31-10-234,0 0-1,1 0 1,-1 0 0,0 1-1,0 0 1,9 6 0,-1-3-2483,-16 0 1003</inkml:trace>
</inkml:ink>
</file>

<file path=ppt/ink/ink1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30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4480,'0'-19'13026,"1"27"-7944,8 46-3244,-6-49-1789,0 0-1,1-1 1,-1 0-1,1 0 1,0 0 0,1 0-1,-1-1 1,0 1 0,1-1-1,0 0 1,0 0-1,0-1 1,0 0 0,0 0-1,1 0 1,5 1 0,-8-2-29,0 0 1,0 0 0,1-1 0,-1 1-1,0-1 1,0 1 0,1-1 0,-1 0 0,0-1-1,0 1 1,1-1 0,-1 1 0,0-1-1,0 0 1,0 0 0,0 0 0,0-1 0,0 1-1,0-1 1,0 1 0,0-1 0,-1 0 0,1 0-1,-1 0 1,1-1 0,-1 1 0,0 0-1,2-4 1,-3 4-36,0 0-1,0 0 1,0 0-1,-1 0 1,1 0-1,-1 0 1,0 0-1,1-1 0,-1 1 1,0 0-1,0 0 1,0 0-1,0 0 1,-1 0-1,1-1 1,-1 1-1,1 0 1,-1 0-1,0 0 1,0 0-1,0 0 1,0 0-1,0 0 1,0 1-1,0-1 0,0 0 1,-1 1-1,1-1 1,-1 0-1,0 1 1,1 0-1,-1-1 1,-2 0-1,-2-2-116,1 0 0,-1 1-1,1-1 1,-1 1-1,0 1 1,0-1 0,0 1-1,0 0 1,-1 1 0,-9-2-1,-11 5-2619,3 1-448</inkml:trace>
</inkml:ink>
</file>

<file path=ppt/ink/ink1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36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13 216 2048,'-1'0'28,"1"0"1,-1 0-1,1 0 1,-1 0-1,1 0 1,-1 0-1,1 0 1,-1 0-1,1 0 1,-1-1 0,1 1-1,-1 0 1,1 0-1,0 0 1,-1-1-1,1 1 1,-1 0-1,1 0 1,0-1-1,-1 1 1,1 0-1,-1-1 1,1 1-1,0-1 1,0 1-1,-1 0 1,1-1-1,0 1 1,0-1-1,3 4 3725,-3-2-2473,50-1 3328,-36 2-4007,0-1 1,0 0-1,0-1 1,0 0-1,0-2 1,21-3-1,85-27 1190,-83 20-1282,52-9-1,79-1 783,229-2-1,-201 11-1286,4-1 14,355 28 984,-102-8-1013,-403-6 150,71-2 176,209 10 416,-262-4-677,120-9 0,-39 0 94,228 19 492,-296-11-387,37-2-144,75-9 19,227-2-234,-47 24 869,-138-2-652,-59-9 17,100 6 256,-173-11-384,-76 1 43,1 0 0,45 5-1,-13 1-6,1-3 1,0-2-1,-1-4 0,70-11 0,-33 3-89,32 7 78,-91 5-26,0-1 0,63-11 0,-40 3 47,1 3 0,-1 2 0,120 9 0,-143-3 111,29 2 77,0-3 1,0-4 0,125-19-1,-171 19-143,-1 1-1,1 1 0,40 3 0,-42 0-85,1-1-1,-1-1 1,0-1 0,36-6-1,-42 3-206,-1-1-1,0-1 0,0 0 1,0-1-1,15-10 0,-26 16-1652,-10 1-3799,-2 0 2070</inkml:trace>
</inkml:ink>
</file>

<file path=ppt/ink/ink1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39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1566 3072,'-1'-2'4611,"6"-1"-1620,19-9-471,8-3-2189,1-7 1566,2 2 0,0 2 0,62-24 0,117-25-377,-101 33-452,-74 19-686,-1-1 0,0-2 0,48-32 0,-6 4 116,111-62-135,-17 12 273,12-6 29,-43 19-558,-24 13 42,6 15 55,-87 41-87,-2-2 0,0-2 0,0-1 0,43-31 0,-63 38-65,1 1-1,33-15 1,-33 18-18,-1-1 0,27-18-1,-23 13 22,-1 1 0,31-14 0,16-11 164,106-60 692,-46 29-456,-84 46-382,45-18 1,18-9-51,-93 44 4,0 1-1,0 0 0,23-4 1,11-5 123,-42 12-128,0-1 0,-1 1-1,1 0 1,0-1 0,-1 0-1,0 0 1,3-3 0,12-10 18,-17 16-104,-1 0 106,0 0-127,-1-3-1701,-2-1-10175,1 3 12674,-3 0-4446</inkml:trace>
</inkml:ink>
</file>

<file path=ppt/ink/ink1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40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1 125 4480,'45'-1'10256,"7"-1"-4402,219-23-653,-213 13-4618,-1-2 0,90-34 0,-135 40-467,-10 6-88,0 1 1,0-1 0,1 1 0,-1 0 0,0-1 0,1 1 0,-1 0 0,1 0 0,-1 1-1,1-1 1,-1 0 0,5 0 0,-6 1 56,1 0-84,-1 0 0,1 0-1,-1 0 1,1 0-1,-1 1 1,1-1-1,0 0 1,-1 1-1,1-1 1,-1 0-1,1 1 1,-1 0-1,0-1 1,1 1-1,-1 0 1,0 0 0,1 0-1,-1 0 1,0 0-1,0 0 1,0 0-1,0 0 1,0 1-1,0-1 1,0 0-1,0 1 1,0-1-1,-1 0 1,1 1-1,0-1 1,-1 1 0,0-1-1,1 1 1,-1-1-1,0 1 1,1-1-1,-1 1 1,0 0-1,-1 1 1,1 2 1,0-1-1,-1 1 1,0 0 0,0-1 0,0 1-1,0-1 1,-1 1 0,1-1 0,-1 0 0,-1 0-1,-1 4 1,-6 7 15,0 0 0,2 0 0,0 1 0,1 0 0,0 1 0,1-1 0,-3 20 0,-2 15 87,-2 54 1,3-28-66,7-64 114,0 1 1,-1-1-1,-1 0 0,0-1 0,-1 1 0,0-1 1,-1 0-1,0-1 0,-1 1 0,-9 9 0,15-18 42,-1 10 358,3-7-341,0-4-126,0-2-364,0 0-63,0 0-235,-9-11-9898,0 8 6613</inkml:trace>
</inkml:ink>
</file>

<file path=ppt/ink/ink1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46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0 133 4224,'6'-4'2017,"1"-1"-476,0 0 0,1 1 1,-1-1-1,1 2 0,13-6 0,188-33 488,20-2 59,-200 39-2738,18-2-4353,-42 7 2443</inkml:trace>
</inkml:ink>
</file>

<file path=ppt/ink/ink1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47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52 175 4864,'0'0'109,"1"-1"0,0 0 0,-1 1 1,1-1-1,-1 1 0,1-1 0,-1 0 0,1 1 1,-1-1-1,1 0 0,-1 0 0,0 1 0,0-1 0,1 0 1,-1 0-1,0 1 0,0-1 0,0 0 0,0 0 1,0 0-1,0 0 0,0 1 0,0-1 0,0 0 0,0 0 1,0 0-1,0 1 0,-1-1 0,1 0 0,0 0 1,0 1-1,-1-1 0,1 0 0,-1 0 0,1 1 1,-1-1-1,1 0 0,-1 1 0,0-2 0,-2-2 601,3 3-434,0 0 0,0-1 0,1 1 0,-1 0 0,0-1 0,1 1 0,-1 0 0,1 0 0,0-1 0,-1 1 0,1 0 0,0 0 0,0 0 0,0 0 0,-1 0 0,1 0 0,0 0 0,1 0 0,1-1 0,26-23 423,-26 22 58,12-8-277,-1 0 0,1 2 0,1 0 1,-1 0-1,2 2 0,-1 0 0,1 1 0,0 0 1,26-4-1,-34 8-287,0 1 0,0 1 0,0-1 0,0 1 0,0 1-1,0 0 1,0 0 0,-1 1 0,10 2 0,-12-2-121,-1 1 0,1-1-1,-1 1 1,0 0 0,0 0 0,0 0 0,-1 1-1,1-1 1,-1 1 0,0 0 0,0 1-1,0-1 1,0 1 0,5 9 0,-5-6-25,0 0 1,-1 1 0,0-1 0,0 1-1,-1 0 1,0 0 0,0 0 0,-1 0-1,0 0 1,-1 0 0,0 0 0,0 0-1,-1 1 1,0-1 0,-1 0 0,0 0-1,0-1 1,-1 1 0,-4 8 0,-5 10-17,-1-1-1,-1 0 1,-1-1 0,-28 34 0,25-39 34,0-1 1,-1-1-1,0-1 1,-2 0-1,0-2 1,-1 0 0,0-1-1,-1-2 1,0 0-1,-1-1 1,-1-2-1,0 0 1,-26 5-1,24-14 33,27 0-96,0 0 1,-1 0-1,1 0 0,0 0 0,-1 0 1,1-1-1,0 1 0,-1 0 0,1 0 1,0-1-1,-1 1 0,1 0 0,0 0 1,0-1-1,-1 1 0,1 0 0,0-1 1,0 1-1,-1 0 0,1-1 0,0 1 1,0 0-1,0-1 0,0 1 0,0-1 0,0 1 1,0 0-1,0-1 0,0 1 0,0-1 1,0 1-1,0-1 0,1-1 3,0 0 1,0 0-1,0 0 0,0 1 1,0-1-1,1 0 0,-1 0 0,1 1 1,-1-1-1,1 1 0,-1 0 0,1-1 1,0 1-1,0 0 0,0 0 0,0 0 1,0 0-1,0 0 0,3 0 1,6-4 88,0 1 0,0 0 0,1 1 1,0 1-1,0 0 0,-1 0 1,1 1-1,0 0 0,0 1 1,0 1-1,0 0 0,0 0 1,0 1-1,0 1 0,-1 0 1,1 1-1,-1 0 0,13 6 0,-12-2-55,0-1-1,1 0 1,0-1-1,0-1 0,1 0 1,0-1-1,-1 0 1,1-1-1,1-1 0,-1 0 1,0-1-1,0 0 1,1-1-1,-1-1 0,0 0 1,1-1-1,-1-1 1,0 0-1,25-9 0,17-17-3157,-52 27 2240,1-1 1,-1-1 0,0 1-1,0 0 1,-1-1-1,1 0 1,-1 0 0,0 0-1,5-8 1,3-5-2855</inkml:trace>
</inkml:ink>
</file>

<file path=ppt/ink/ink1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48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1 326 7680,'0'4'10661,"0"12"-5296,0 17-4472,6 53 1,22 23-273,47 116 0,-69-210-626,40 89-55,-31-72 44,0 1 1,11 41-1,-20-47-129,-3-18-144,-3-34 62,12-150-410,-1-8 762,-11 130-117,-14-311-123,12 350 138,1 0 0,0 0 0,0 1 0,2-1 0,-1 0-1,5-19 1,-4 28-12,1 0 1,0 0-1,0 0 0,0 0 0,0 1 0,1-1 1,0 1-1,0 0 0,0 0 0,1 0 0,-1 0 1,1 0-1,0 1 0,0-1 0,0 1 0,0 0 1,1 0-1,-1 1 0,10-4 0,16-7 190,0 1 0,1 1 1,1 2-1,0 1 0,0 2 0,36-3 0,228-1 824,-170 10-3256,-67 0-381,-59 0 2450,1 0 0,-1 0 1,1 0-1,-1 0 1,1 0-1,-1 0 0,1 0 1,-1 0-1,1 0 1,-1-1-1,1 1 0,-1 0 1,1 0-1,-1 0 1,1 0-1,-1-1 0,0 1 1,1 0-1,-1-1 1,1 1-1,-1 0 0,0-1 1,1 1-1,-1 0 1,0-1-1,1 1 0,-1-1 1,0 1-1,0 0 1,1-1-1,-1 0 0,0 0-64,5-6-3101</inkml:trace>
</inkml:ink>
</file>

<file path=ppt/ink/ink1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49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5 103 4864,'0'0'260,"0"0"0,-1 0 0,1 0 0,0 0 0,0 0 0,0 0 0,-1 0-1,1 0 1,0 0 0,0-1 0,0 1 0,-1 0 0,1 0 0,0 0 0,0 0 0,0 0 0,-1-1 0,1 1 0,0 0 0,0 0 0,0 0 0,0 0 0,0-1 0,0 1 0,-1 0 0,1 0 0,0 0 0,0-1-1,0 1 1,0 0 0,0 0 0,0-1 0,0 1 0,0 0 0,0 0 0,0 0 0,0-1 0,0 1 0,0 0 0,0 0 0,0-1 0,6-15 2764,14-13-3207,-10 22 668,0 1-1,1 0 0,0 0 0,0 1 1,0 1-1,1 0 0,-1 1 0,1 0 0,15-2 1,-13 4-290,0 1 0,0 0 1,0 1-1,0 0 0,0 1 0,0 1 1,0 0-1,-1 1 0,1 1 1,-1 0-1,0 0 0,14 9 1,-24-12-172,0-1 1,0 1 0,0 0 0,0 0 0,0 0 0,-1 0-1,1 1 1,0-1 0,-1 1 0,0-1 0,0 1 0,0 0 0,0 0-1,0 0 1,0 0 0,-1 0 0,2 5 0,-2-5-14,-1 0 0,1 0 0,-1 0 0,0 0 0,0 0 0,-1 1 0,1-1 0,-1 0 0,1 0 0,-1 0 0,0 0 0,0 0 0,0 0 0,-1-1 0,-2 6 0,-3 1-23,1 0 1,-2 0 0,1-1 0,-1 0 0,0-1 0,-1 1 0,0-2 0,0 1 0,-14 7 0,-21 12 26,35-19 51,0-1 0,0 0 0,-1-1 0,0 0 1,0 0-1,0-1 0,-1 0 0,1-1 0,-1 0 0,0-1 0,0 0 0,-12 0 0,77-22 211,-41 16-190,1 1-1,0 0 0,-1 1 0,1 1 0,0 0 0,0 0 0,0 2 1,27 4-1,-21-2 12,-1 1 0,1 0 1,0 2-1,-1 1 0,31 15 1,-37-16-73,-1 1 1,0 0 0,-1 1-1,0 1 1,0-1 0,-1 2-1,0 0 1,0 0 0,-1 0-1,-1 1 1,1 1 0,-2-1-1,0 1 1,0 1 0,8 22-1,-14-33-3,-1 1 0,1 0-1,-1 0 1,1 0-1,-1-1 1,0 1 0,0 0-1,0 0 1,0 0-1,-1 0 1,1-1 0,-1 1-1,0 0 1,0 0-1,0-1 1,0 1 0,0-1-1,-2 4 1,0-2 46,-1 1 0,1-1 0,-1 1 0,0-1 0,-1 0 0,1-1 0,-1 1 0,-6 4 0,-5 0 126,1 0 0,-1-1 1,0-1-1,-28 8 0,13-8-84,0 0 1,-1-2-1,0-2 1,0 0-1,0-2 0,1-2 1,-1-1-1,-49-11 1,65 11-134,2-1 1,-1-1 0,0-1-1,-16-8 1,32 14-50,-1 0-1,0 0 1,0 0-1,0 0 1,0 0-1,0 0 1,0 0-1,1 0 1,-1 0-1,0 0 1,0-1-1,0 1 1,0 0-1,0 0 1,0 0-1,0 0 1,0 0-1,0 0 1,1-1-1,-1 1 1,0 0-1,0 0 1,0 0-1,0 0 1,0 0-1,0-1 1,0 1-1,0 0 1,0 0-1,0 0 1,0 0-1,0 0 1,0-1-1,0 1 1,0 0-1,-1 0 1,1 0-1,0 0 1,0 0-1,0-1 1,0 1-1,0 0 1,0 0-1,0 0 1,0 0-1,0 0 1,0 0-1,-1 0 1,1-1-1,0 1 1,0 0-1,0 0 1,0 0-1,0 0 1,0 0-1,-1 0 1,1 0-1,0 0 1,0 0-1,0 0 1,0 0-1,-1 0 1,1 0-1,0 0 1,0 0-1,0 0 1,0 0-1,10-1-5021,-10 1 5320,10 0-4323</inkml:trace>
</inkml:ink>
</file>

<file path=ppt/ink/ink1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50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0 7296,'0'5'10853,"-2"6"-3898,-2 8-2630,-4 16-3182,-6 27-719,12-48-285,0 0 0,1 0-1,1 0 1,0 0 0,1 0-1,1-1 1,0 1 0,0 0-1,1-1 1,1 1 0,9 20-1,-11-31-137,0 0 0,0 1-1,0-1 1,1 0 0,-1 0-1,1 0 1,0-1 0,0 1-1,0-1 1,0 1 0,0-1-1,0 0 1,1 0 0,-1-1-1,1 1 1,-1-1 0,1 1-1,0-1 1,0 0 0,-1-1-1,1 1 1,0-1 0,0 1-1,5-1 1,5-1-324,0 0 1,0 0-1,0-1 0,-1-1 0,17-5 0,-25 6-1,0 1-1,-1-1 0,0 0 0,1-1 1,-1 1-1,0-1 0,0 1 1,0-1-1,0 0 0,-1-1 0,1 1 1,-1-1-1,3-3 0,2-2-504,25-28-3161</inkml:trace>
</inkml:ink>
</file>

<file path=ppt/ink/ink1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3:51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33 3712,'1'-8'747,"1"-6"659,3 5 3161,-4 8-1261,-1 1-1684,-2 7 3395,-20 30-2077,19-32-2607,0 0 1,0 0 0,0 0-1,1 1 1,0-1 0,0 1-1,0-1 1,1 1 0,-2 10-1,3-14-283,-1 0 1,1 0-1,0 0 0,0 0 0,0 0 0,0 1 1,0-1-1,0 0 0,1 0 0,-1 0 0,1 0 1,0 0-1,-1 0 0,1 0 0,0 0 0,0 0 1,0 0-1,0 0 0,1 0 0,-1-1 0,0 1 1,1 0-1,0-1 0,-1 1 0,1-1 0,0 0 1,-1 0-1,1 1 0,3 0 0,-2-1-45,1-1-1,0 1 1,-1-1-1,1 0 1,-1 0 0,1 0-1,0 0 1,-1-1-1,1 1 1,-1-1-1,1 0 1,-1 0 0,0 0-1,1-1 1,-1 1-1,0-1 1,0 0-1,0 0 1,0 0 0,5-4-1,-5 3-2,0 1-1,0 0 1,0-1 0,-1 0-1,1 1 1,-1-1-1,1 0 1,-1 0 0,0-1-1,0 1 1,0 0-1,-1-1 1,1 1 0,-1-1-1,0 1 1,0-1-1,0 0 1,-1 0 0,1-4-1,-1 6-23,-1 1 1,1-1-1,-1 1 1,1-1-1,-1 1 0,0-1 1,1 1-1,-1-1 0,0 1 1,0 0-1,0-1 0,0 1 1,0 0-1,-1 0 0,1 0 1,0 0-1,-1 0 0,1 0 1,0 0-1,-1 0 1,1 1-1,-1-1 0,1 1 1,-1-1-1,1 1 0,-1-1 1,0 1-1,1 0 0,-1 0 1,1-1-1,-1 1 0,0 0 1,-2 1-1,-3-1-275,0 0 0,0 1 0,1 0 0,-1 0-1,0 1 1,-7 2 0,10-3-215,1 0 0,-1 0 0,1 1 0,-1 0 0,1 0 0,-1 0 0,1 0 0,0 0 0,0 1 0,0-1 0,-3 5 0,-4 8-2943</inkml:trace>
</inkml:ink>
</file>

<file path=ppt/ink/ink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9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17 3712,'-6'-16'1792,"6"19"-256,0-3 2176,0 4-3456,0 5 128,0 1 0,-5 10 128,-4-4-768,0 4 128,-5-1-384,5-6 0,-2-3-1024,8-4 128</inkml:trace>
</inkml:ink>
</file>

<file path=ppt/ink/ink1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02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 3712,'-8'0'-614,"2"-5"5968,7 2 263,7 6-3409,-5-1-1927,1-1 0,0 1 1,0-1-1,-1 0 0,1 0 0,0-1 0,0 1 1,0-1-1,6 0 0,21 3 939,62 28 416,-67-21-1207,0-1-1,1-1 0,54 9 0,16-10 340,-42-4-603,1 2 1,-1 3-1,93 25 0,-75-8 98,-32-9-100,1-2 1,1-3 0,75 12 0,-100-20-122,0 0 0,-1 1 0,20 8 1,24 5 44,75 8 131,249 60 182,29 39 645,-392-119-1016,1 0-1,0-2 0,30 2 0,-32-4-29,1 1 0,-1 0-1,1 2 1,26 8 0,146 52 1,-142-43 58,-42-16-41,1-1 1,0 0 0,19 6-1,-16-8 42,-1-1 0,1 0 0,26-3 0,-26 1 5,1 1 0,0 0-1,19 3 1,-32-3-53,28 9 28,-29-8-36,0-1-1,-1 0 1,1 1 0,0-1-1,-1 0 1,1 1 0,0-1-1,-1 1 1,1-1 0,-1 1-1,1 0 1,-1-1 0,1 1-1,-1 0 1,0-1 0,1 1-1,-1 0 1,0-1 0,1 1 0,-1 0-1,0-1 1,0 1 0,0 0-1,1 0 1,-1 0 0,0-1-1,0 1 1,0 0 0,0 0-1,-1-1 1,1 1 0,0 0-1,0 0 1,0-1 0,-1 1-1,1 1 1,-1-2-10,0 0-1,0-1 1,0 1-1,0-1 1,0 1 0,0-1-1,0 1 1,0-1-1,1 1 1,-1-1-1,0 0 1,0 1 0,1-1-1,-1 0 1,1 0-1,-1 1 1,0-1 0,1 0-1,-1 0 1,1-1-1,-4-3-92,-29-20-337,25 19 350,0 1-1,1-1 1,-1-1-1,-10-12 0,7 4 140,1-1 0,0 0 0,1 0 0,1-1 0,0 0-1,-6-26 1,10 18 232,4 21-214,-1 1-1,1 0 0,0-1 0,-1 1 0,0 0 0,0-1 1,0 1-1,0 0 0,0 0 0,-4-5 0,2 1 109,8 8 310,7 12 105,-3 4-529,0-1-1,0 0 1,2-1-1,0 0 1,0 0-1,2-1 1,17 15-1,11 7 184,53 32 0,-64-47-225,-28-19-19,1-1 0,-1 1 0,0 0 0,0-1 0,0 1 0,0 0 0,0 0 0,0 0 0,-1 0 0,1 1 0,-1-1 0,0 0 0,1 1 0,-1-1 0,0 1 0,0-1 0,1 6 0,-2-2 8,0-1 0,-1 1 0,1-1 0,-1 1 0,0-1 0,-1 1 1,-1 5-1,1-5-5,1-5-20,1-1 0,0 1-1,0 0 1,0 0-1,0 0 1,-1 0 0,1-1-1,0 1 1,0 0 0,0 0-1,1 0 1,-1 0-1,0 0 1,0-1 0,0 1-1,1 0 1,-1 0 0,0 0-1,1 0 1,0 4-289,-14 0 125,-88 22 237,19-7-11,55-13-59,-1-1-1,-40 3 1,-8 1-254,12-1-1423,22-6-2213,18-3 61</inkml:trace>
</inkml:ink>
</file>

<file path=ppt/ink/ink1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12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1 570 6784,'27'-47'12351,"-26"46"-11241,2 2-944,0-1 0,-1 1 0,1 0 1,0 1-1,-1-1 0,1 0 0,-1 1 0,1 0 1,-1-1-1,0 1 0,1 0 0,-1 0 0,0 0 1,0 1-1,-1-1 0,1 0 0,0 1 0,-1-1 1,0 1-1,1-1 0,-1 1 0,1 3 1,25 69 810,7 23-1015,4-2 0,74 135 0,-62-134 45,6 16-135,-47-101 43,-8-12 84,-1 0 1,0 0-1,0 1 1,1-1 0,-1 0-1,0 0 1,1 0-1,-1 1 1,0-1 0,1 0-1,-1 0 1,0 0-1,1 0 1,-1 0-1,0 0 1,1 0 0,-1 0-1,0 0 1,1 0-1,-1 0 1,0 0 0,1 0-1,-1 0 1,0 0-1,1 0 1,-1 0 0,0 0-1,1-1 1,-1 1-1,0 0 1,1 0 0,-1 0-1,0 0 1,1-1-1,-1 1 1,0 0 0,0 0-1,1-1 1,-1 1-1,0 0 1,0-1 0,0 1-1,0 0 1,1 0-1,-1-1 1,0 1-1,0 0 1,0-1 0,0 1-1,0 0 1,0-1-1,0 1 1,0-1 0,0 1-1,0 0 1,0-1-1,5-25 3,-11-271 550,-2 111-80,49-340 1241,-39 508-1613,-1 7-53,1 0 0,0 0 0,0 0 0,2 0 0,-1 0-1,1 1 1,1-1 0,8-13 0,-9 17-22,2 0 0,-1 1 0,1-1 0,0 1 0,0 1 0,0-1 0,1 1 0,0 0 0,0 1 0,0 0 0,0 0 0,10-3 0,-2 1 36,1 1 0,0 1 0,0 0 0,0 1 0,1 1-1,17 0 1,108 6 702,-41 0-437,70-10 490,-84 3-1413,0 1-3569,-86 0 334,-1-5 1286,0 0-1187</inkml:trace>
</inkml:ink>
</file>

<file path=ppt/ink/ink1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13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36 5760,'-8'-19'2752,"7"15"256,1 4 1237,0 0-2475,0 0-660,0 0 362,20-5-38,11-2 353,9 6-846,68 3 733,-98 0-1555,-1-1 1,1 1-1,0 0 1,-1 1-1,1 0 1,-1 1-1,0-1 1,16 11 0,-24-13-105,1 0 0,0 0 1,-1 0-1,0 1 0,1-1 1,-1 0-1,1 1 1,-1-1-1,0 1 0,0-1 1,0 1-1,0 0 0,0-1 1,0 1-1,-1 0 1,1 0-1,-1 0 0,1 0 1,-1-1-1,1 1 0,-1 0 1,0 0-1,0 2 1,-1 0 4,1 1 1,-1-1-1,0 0 1,-1 0 0,1 0-1,-1 0 1,0-1 0,0 1-1,0 0 1,-3 4-1,-3 3 30,-2 0 0,1 0 0,-2-1 0,1 0 0,-13 9 0,-5-1 236,0-1 0,-1-1-1,-1-2 1,-46 16 0,68-26-179,23-9-57,0 1 0,0 0 0,0 2 0,1 0 0,-1 0 0,1 2 0,-1 0 0,1 0 0,0 2 0,22 4 0,-18-2 0,0 1 0,-1 1 1,0 1-1,0 1 1,0 0-1,-1 2 0,-1 0 1,28 20-1,0 7-43,-1 1 0,70 81 0,-112-117 12,0-1 0,-1 1 0,1-1 0,-1 1 0,0 0 0,1 0-1,-1 0 1,0 0 0,0 0 0,0 0 0,0 0 0,-1 0 0,1 0-1,-1 0 1,1 0 0,-1 0 0,0 1 0,1-1 0,-1 0 0,0 0 0,-1 0-1,1 1 1,0-1 0,-1 0 0,1 0 0,-1 0 0,1 0 0,-1 0-1,0 0 1,0 0 0,0 0 0,0 0 0,0 0 0,-1 0 0,1-1-1,-1 1 1,1 0 0,-1-1 0,1 1 0,-1-1 0,0 0 0,0 1 0,0-1-1,0 0 1,1 0 0,-4 1 0,-11 5 129,0 0 1,-1-1 0,1-1-1,-28 5 1,35-8-136,-25 6 38,0-3 0,0 0 1,0-2-1,-1-2 0,1-1 0,-1-2 0,1-1 1,-1-1-1,-51-15 0,81 18-91,-1-1-1,1 1 1,0-1-1,0-1 1,0 1-1,0-1 1,0 0 0,0 0-1,1 0 1,-1-1-1,1 1 1,0-1 0,0 0-1,0 0 1,1-1-1,-1 1 1,1-1-1,-3-6 1,5 10-17,1 0 0,-1 0 0,1 1 0,0-1 0,0 0 0,-1 0 0,1 0 0,0 0 0,0 0 0,0 0 0,0 0 0,0 0 1,0 0-1,0 0 0,0 0 0,0 0 0,0 1 0,1-1 0,-1 0 0,0 0 0,1 0 0,-1 0 0,0 0 0,1 0 0,-1 1 0,1-1 0,1-1 0,-1 1-229,1 0 0,0 0 1,0 0-1,0 0 0,0 0 0,0 0 0,-1 0 1,1 1-1,1-1 0,-1 1 0,0 0 0,2 0 0,57 3-7798,-60-2 7911,24 2-3794</inkml:trace>
</inkml:ink>
</file>

<file path=ppt/ink/ink1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13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12416,'-3'63'14109,"-5"-1"-8050,3-23-6387,-1 44-1,6-69 421,0 0-1,2-1 1,-1 1 0,2 0-1,0-1 1,1 0 0,5 14-1,-7-21-104,0-1-1,1 0 0,0 0 1,0-1-1,0 1 0,1 0 1,-1-1-1,1 0 0,0 0 1,0 0-1,1 0 0,-1-1 0,1 0 1,-1 0-1,1 0 0,0 0 1,1-1-1,-1 0 0,8 3 1,-7-4-431,-1 0 1,1 0 0,-1-1-1,1 1 1,0-1 0,-1 0-1,1-1 1,-1 0 0,1 1-1,-1-2 1,1 1 0,5-3-1,13-5-3652</inkml:trace>
</inkml:ink>
</file>

<file path=ppt/ink/ink1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14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40 16256,'-18'-36'8063,"56"33"-11519,-30 3 13184,1 7-11648,2-2 0,-16 2-5632,-1-3 1</inkml:trace>
</inkml:ink>
</file>

<file path=ppt/ink/ink1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0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98 6016,'11'-38'4255,"-8"31"-2533,-1 0 1,1 0 0,-2-1 0,1 1 0,1-16-1,-3 22-1594,0 25 1963,3 136 205,-3 118-1819,-7-144-607,-9 247-1532,16-347-2551,-9 65 0,4-80 1120</inkml:trace>
</inkml:ink>
</file>

<file path=ppt/ink/ink1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1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3 297 4992,'-2'-14'62,"5"0"5437,-2 13-4968,1 0 0,0 0 0,-1 0 0,1 0 0,0 0 0,0 0-1,0 0 1,0 0 0,0 1 0,0-1 0,0 1 0,0 0 0,0-1 0,4 1 0,392-41 3607,38-35-1943,-387 65-2000,-42 9-178,680-120 691,-623 118-1205,0 3-1,88 8 1,32 18-7632,-155-20 5036</inkml:trace>
</inkml:ink>
</file>

<file path=ppt/ink/ink1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1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 7296,'14'-8'10005,"-6"15"-5579,-3 27-3789,-4-18-90,1-5-427,0 1 0,1-1 0,0 0 0,1 0 0,0 0 0,0 0 0,2-1 0,-1 0 0,1 0 0,0 0 0,15 16 0,-15-20-41,-1-1 1,1-1-1,0 1 0,1-1 0,-1 0 0,1 0 0,0-1 1,0 0-1,0 0 0,0-1 0,0 0 0,0 0 0,1 0 0,-1-1 1,1 0-1,0-1 0,-1 0 0,14-1 0,-9 0-63,0-2-1,1 0 0,-1 0 1,0-1-1,-1 0 0,1-1 1,17-11-1,1-1 62,44-36 1,-67 46-53,1-1 1,-1 0 0,0 0 0,-1-1 0,0 0 0,-1 0 0,0 0 0,0-1 0,-1 0 0,0 0-1,0 0 1,-2 0 0,4-14 0,-6 22-19,0 0 0,1 0 1,-1 1-1,0-1 0,0 0 0,0 0 0,0 0 0,0 1 0,-1-1 0,1 0 1,-1 0-1,1 0 0,-1 1 0,1-1 0,-1 0 0,0 1 0,0-1 0,0 0 1,0 1-1,0 0 0,0-1 0,0 1 0,-1-1 0,1 1 0,0 0 0,-3-2 1,3 3-1,0-1 1,0 1-1,0-1 1,0 1 0,0 0-1,-1-1 1,1 1-1,0 0 1,0 0 0,0 0-1,-1 0 1,1 0 0,0 0-1,0 0 1,0 0-1,0 0 1,-1 0 0,1 1-1,0-1 1,0 1-1,0-1 1,0 1 0,0-1-1,0 1 1,0-1-1,0 1 1,0 0 0,0 0-1,0-1 1,0 1 0,0 0-1,1 0 1,-1 0-1,0 0 1,1 0 0,-1 0-1,0 0 1,1 0-1,-1 0 1,1 1 0,-1 0-1,-1 5 31,0-1 0,0 1 0,1 0 0,0 0 0,0 0 0,0-1 0,1 1 0,0 0 0,1 0 0,-1 0 0,4 11 0,23 77 256,-23-82-255,3 4 86,0 0 0,1 0 0,1 0 0,0-1 0,1-1-1,21 25 1,-25-33-205,0-1 1,0 0-1,1-1 0,-1 1 0,1-1 0,1-1 0,9 6 1,-13-8-203,0-1 0,0 1 1,0-1-1,0 0 0,1 0 1,-1 0-1,0-1 1,1 1-1,-1-1 0,1 0 1,-1 0-1,0-1 1,1 1-1,7-3 0,13-5-3302</inkml:trace>
</inkml:ink>
</file>

<file path=ppt/ink/ink1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2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24 10112,'-7'-24'7428,"6"43"-102,-1 17-6699,-4 47 77,6 108 0,2 104 874,16-49-1231,-13-218-339,0 1 1,2-1-1,1 0 0,1 0 1,1-1-1,24 44 0,-30-63-78,1-1-1,0 0 0,0 0 0,1 0 1,0-1-1,0 0 0,0 0 0,1 0 0,0-1 1,0 0-1,0 0 0,1-1 0,0 0 0,0 0 1,0-1-1,0 0 0,0 0 0,0-1 1,1 0-1,0-1 0,13 1 0,-1-2-886,0-2 0,-1 0 0,1-1 0,-1-1 1,0-1-1,34-13 0,0-3-2521</inkml:trace>
</inkml:ink>
</file>

<file path=ppt/ink/ink1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2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7296,'0'0'3584,"34"11"-896,-25-11 4095,33 0-6143,-10 0 0,30-4 384,-10 1 0,28-4-1792,-20 1 128,12 3-1024,-12-1 0,-3-12-1151,-14 5-1</inkml:trace>
</inkml:ink>
</file>

<file path=ppt/ink/ink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7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22 2432,'-7'-16'1894,"10"10"582,-2 7-2418,0 0 0,1 0 0,-1-1-1,0 1 1,0 0 0,0 0-1,0 0 1,0 0 0,0 1 0,0-1-1,0 0 1,-1 0 0,1 0 0,0 1-1,-1-1 1,1 0 0,-1 1 0,1-1-1,0 2 1,6 17 67,9 29 281,3-2 0,2 0 0,47 77 0,-61-112-425,1-1 0,0-1 0,1 1-1,0-1 1,1-1 0,0 0 0,0 0 0,1-1-1,0 0 1,1-1 0,-1 0 0,1-1 0,1-1 0,-1 1-1,1-2 1,0 0 0,0 0 0,0-2 0,21 3-1,20-9-982,2-10-150</inkml:trace>
</inkml:ink>
</file>

<file path=ppt/ink/ink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39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4224,'-1'2'124,"0"0"0,1 0 0,-1 0 0,0 0 0,0 0 0,1 0 0,-1 0-1,1 0 1,0 0 0,0 0 0,-1 0 0,1 1 0,1-1 0,-1 0 0,0 0 0,0 0 0,2 3 0,15 44 2333,-1-3-1108,0 63-1047,6 199 1,-10-89-12,-11-82-803,-4-135-509,-5-9 352,-5-10-286,-2-7-389,-8-2-64</inkml:trace>
</inkml:ink>
</file>

<file path=ppt/ink/ink1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3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 9984,'-4'-3'2990,"9"19"1255,12 40 2215,-4 210-4028,-4-176-1900,25 112-1,-22-153-311,2-1-1,2 0 1,41 81-1,-43-101-205,-9-16-174,1 0 1,0 0-1,1-1 1,0 0 0,16 18-1,-20-26-101,-1-1-1,1 1 1,0-1-1,0 0 0,1 0 1,-1 0-1,0-1 1,1 1-1,-1-1 1,1 1-1,0-1 1,-1 0-1,1-1 0,0 1 1,-1-1-1,1 1 1,0-1-1,0 0 1,-1-1-1,1 1 0,0-1 1,0 1-1,-1-1 1,1 0-1,4-2 1,30-15-3131,-3 1-85</inkml:trace>
</inkml:ink>
</file>

<file path=ppt/ink/ink1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3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64 9344,'0'0'4608,"14"-9"-4608,-14 9 8191,28 6-7551,-5-3 128,34 1 128,-5-1 0,14-10-1280,-15 4 0,26-10 256,-22 1 128,16-8-1664,-14 10 128,-11 4-1664,-7 6 1</inkml:trace>
</inkml:ink>
</file>

<file path=ppt/ink/ink1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4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80 318 9728,'0'0'145,"-1"0"0,0 0 0,0 0 0,0 1 0,0-1 0,0 0 0,0 0 0,1 1 0,-1-1 0,0 0 0,0 1 0,0-1 0,1 1 0,-1-1 0,0 1 0,1-1 0,-1 1 1,0-1-1,1 1 0,-1 0 0,1 0 0,-1-1 0,1 1 0,-1 0 0,1 0 0,0-1 0,-1 1 0,1 0 0,0 0 0,0 0 0,-1 0 0,1-1 0,0 1 0,0 0 0,0 0 0,0 0 0,0 0 0,0 0 1,1 1-1,0 4 569,0-1 0,1 1 0,0 0 0,0-1 0,1 0 0,0 1 0,3 4 0,30 42 2863,-8-18-4183,-21-27 697,0 1 1,1-1 0,-1 0-1,2 0 1,-1-1 0,1 0-1,0-1 1,0 1 0,1-2 0,-1 0-1,1 0 1,20 5 0,-13-6 68,1-1 0,-1-1 1,1-1-1,-1 0 0,0-1 1,1-1-1,22-5 0,-1-1-57,-1-2 1,-1-1-1,55-25 0,-77 30-89,0-2-1,-1 0 1,1 0-1,-2-2 1,1 0 0,-1 0-1,-1-1 1,0-1-1,0 0 1,-1 0 0,11-19-1,-19 27-23,0-1 0,-1 0 0,0 1-1,0-1 1,0 0 0,-1 0 0,1 0 0,-1-1-1,0 1 1,-1 0 0,1 0 0,-1 0 0,0-1-1,-1 1 1,1 0 0,-1 0 0,0-1 0,0 1-1,0 0 1,-1 0 0,0 0 0,0 0 0,0 1-1,-1-1 1,-3-5 0,-4-3-43,0 0-1,-1 1 0,0 0 1,-1 1-1,0 0 1,-24-16-1,16 14-16,-1 0 0,-1 2-1,0 0 1,0 1 0,-1 1 0,-42-9-1,55 15 51,-14-4-55,0 0-1,0 2 1,-1 1 0,0 1-1,1 1 1,-1 1 0,0 2-1,0 0 1,0 1-1,1 2 1,-1 0 0,1 2-1,0 0 1,-26 12 0,37-12-21,0-1 0,1 2 0,-20 12 0,29-16 65,0-1 0,0 1 1,0 0-1,0 0 0,0 0 0,0 0 0,1 1 0,0-1 0,0 0 1,0 1-1,0 0 0,0 0 0,0-1 0,1 1 0,0 0 1,0 0-1,-1 5 0,2-4-3,0-1 0,-1 1 0,2-1 0,-1 1-1,0-1 1,1 1 0,0-1 0,0 1 0,0-1 0,1 0 0,0 0 0,-1 0 0,1 1-1,1-2 1,4 8 0,-2-5-5,0 0-1,1-1 1,-1 0 0,1 0-1,1 0 1,-1 0-1,1-1 1,10 5-1,7 1 24,1-1 0,0-1 0,0-1 0,35 5 0,-28-7 32,0-2 0,0-1 0,0-2 0,1-1 1,46-7-1,-15 1-49,-29 4-25,16-1-95,62-14 0,-96 14 127,0-1-1,-1 0 0,1-1 1,-1-1-1,0-1 1,-1 0-1,25-18 1,-38 25 69,1-1 1,-1 1 0,0-1 0,0 0 0,0 0-1,0 0 1,-1 0 0,1 0 0,0 0-1,-1-1 1,1 1 0,-1 0 0,0-1 0,1-2-1,-2 4-20,0 1-1,0 0 1,0-1-1,0 1 1,0 0-1,0-1 1,0 1-1,0 0 0,0-1 1,0 1-1,0 0 1,-1-1-1,1 1 1,0 0-1,0-1 1,0 1-1,0 0 1,-1 0-1,1-1 0,0 1 1,0 0-1,-1 0 1,1 0-1,0-1 1,0 1-1,-1 0 1,1 0-1,0 0 1,-1 0-1,1-1 0,0 1 1,0 0-1,-1 0 1,-22 2 477,13 1-262,1 0 1,-1 0 0,1 1-1,0 0 1,0 1 0,0 0-1,-8 7 1,13-9-187,1-1-1,0 1 1,0 0 0,1 0 0,-1 1-1,1-1 1,-1 0 0,1 1 0,0 0-1,0-1 1,1 1 0,-1 0-1,1 0 1,-1 0 0,1 0 0,1 0-1,-1 0 1,1 0 0,-1 6-1,2-3 40,0 1-1,0-1 0,1 0 0,0 0 0,0-1 0,0 1 1,1 0-1,0-1 0,0 1 0,1-1 0,0 0 0,0 0 1,0 0-1,10 9 0,1 0 175,0-1-1,1 0 1,32 20-1,-36-28-271,0 0-1,0-1 1,0 0 0,1 0-1,-1-2 1,1 0 0,0 0-1,0-1 1,0 0 0,1-1-1,14-1 1,5-2-1571,-1-1 0,0-1 0,40-11 0,-20 3-2262</inkml:trace>
</inkml:ink>
</file>

<file path=ppt/ink/ink1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4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176 397 10240,'-2'0'264,"0"0"0,1 0 0,-1 1 0,0-1 1,1 1-1,-1-1 0,0 1 0,1 0 0,-1 0 1,1 0-1,-1-1 0,1 1 0,0 1 0,-1-1 1,1 0-1,0 0 0,0 0 0,0 1 0,0-1 0,0 1 1,0-1-1,-1 3 0,0 0 382,0 1-1,1-1 1,0 1-1,0 0 1,0-1-1,1 1 1,-1 0-1,1 7 1,9 46 3225,7-7-3607,-9-36-173,1 0 0,0-1 1,1 0-1,0 0 1,1-1-1,1 0 1,0-1-1,1 0 0,0-1 1,1 0-1,0-1 1,0-1-1,20 11 0,-27-18-52,0 0 0,1 0 0,-1-1 0,1 0 0,-1 0 0,1 0-1,0-1 1,-1 0 0,1 0 0,-1-1 0,1 0 0,0 0 0,-1 0-1,0-1 1,1 0 0,10-5 0,-3 0 18,0 0 0,0-1 0,0 0 0,-1-1 0,23-20 0,-29 22-68,0 0 1,-1-1-1,0 0 1,0 0-1,-1-1 0,0 1 1,0-1-1,-1 0 0,0-1 1,0 1-1,-1-1 0,-1 1 1,3-13-1,-3 2-67,0 0 0,-1 0-1,-1 0 1,-1 0 0,-4-24-1,2 28 3,0 0-1,-2 0 0,1 1 0,-2-1 0,0 1 1,-1 1-1,-1-1 0,0 1 0,-19-25 1,14 22-19,-1 0 1,-1 1 0,0 1 0,-1 0-1,0 1 1,-1 1 0,-1 0 0,0 2 0,-1 0-1,0 1 1,-37-14 0,25 12 73,0 1-1,0 2 1,-1 1 0,0 1-1,0 2 1,-1 1 0,-38 1-1,56 5 116,14 2 54,40 12 378,5-6-135,0-1 0,85 5 0,-87-14-223,434-3-357,-394-9-4397,-53 8 980</inkml:trace>
</inkml:ink>
</file>

<file path=ppt/ink/ink1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5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8448,'10'5'4224,"-6"22"-1920,1-24 4607,1 29-6015,-3-12 128,-3 3 384,0 0 128,9 9-1920,2-5 0,-3 1 1152,1 2 128,11-17-1280,-6-1 0,15-17-2304,-6 1 128,9-12-1024,-4 2 1</inkml:trace>
</inkml:ink>
</file>

<file path=ppt/ink/ink1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5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4 13824,'-48'-3'6911,"59"15"-10239,-7-12 13568,10 4-12288,0-1 128,0 6-4992,0-5 129</inkml:trace>
</inkml:ink>
</file>

<file path=ppt/ink/ink1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5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112 296 7680,'-1'0'102,"0"1"0,1-1-1,-1 0 1,0 0 0,1 0 0,-1 0 0,1 0 0,-1 0 0,0 0 0,1 0 0,-1 0 0,0 0-1,1-1 1,-1 1 0,0 0 0,1 0 0,-1 0 0,1-1 0,-1 1 0,1 0 0,-1-1 0,1 1-1,-1-1 1,1 1 0,-1 0 0,1-1 0,-1 1 0,1-1 0,0 1 0,-1-1 0,1 0 0,27-4 4957,-27 5-4947,1 1 0,0-1 0,-1 0 1,1 1-1,-1-1 0,1 1 0,-1-1 1,1 1-1,-1-1 0,0 1 0,1 0 1,-1-1-1,0 1 0,1-1 0,-1 1 1,0 0-1,0-1 0,1 1 0,-1 0 1,0 0-1,0-1 0,0 1 0,0 0 1,0-1-1,0 1 0,0 0 1,0-1-1,0 1 0,-1 1 0,-1 35 979,1-10-152,1-21-715,1-1 0,0 1 0,0 0 0,0-1 0,0 1 0,1-1 0,0 0 0,0 1 0,1-1 0,-1 0 0,1 0 1,0-1-1,5 7 0,-3-6-77,1 0 0,0-1 1,0 1-1,0-1 0,1 0 0,-1 0 1,1-1-1,0 0 0,0 0 1,10 2-1,-2 0-60,1-1 1,-1 0-1,1-1 1,-1 0-1,1-2 1,0 0-1,0 0 1,0-2-1,28-4 1,-16-1-16,-1-2 1,0-1 0,28-14 0,-42 16-80,0 0 0,0-1 0,-1-1 0,0 0 0,-1 0-1,0-1 1,12-13 0,-19 18-17,0 1-1,0-1 1,-1 1-1,0-1 1,0 0-1,0 0 0,0-1 1,-1 1-1,1 0 1,-1-1-1,-1 0 1,1 1-1,-1-1 1,0 0-1,0 0 1,-1 0-1,0 1 1,0-1-1,-1-9 1,0 9-10,0-1 1,0 0 0,-1 0 0,1 1-1,-2-1 1,1 1 0,-1 0 0,0 0 0,0 0-1,0 0 1,-1 0 0,0 1 0,0-1-1,-1 1 1,1 0 0,-9-6 0,-3-6-64,5 6 40,0 1 1,-1 0-1,0 0 0,0 1 1,-1 1-1,-1 0 0,1 1 0,-1 0 1,0 2-1,-28-9 0,35 12 41,-14-6-8,0 1 0,-1 1 0,1 1 0,-1 1-1,0 0 1,-1 2 0,1 1 0,0 1 0,-1 1-1,1 0 1,0 2 0,0 1 0,0 0 0,-36 13 0,52-15 37,1 0 1,0 0 0,-1 0 0,1 1 0,0-1-1,0 1 1,0 0 0,1 1 0,-1-1 0,1 1-1,0 0 1,0 0 0,0 0 0,0 1 0,1 0-1,-5 7 1,7-10-5,0 1 0,-1-1 0,1 1 1,1-1-1,-1 1 0,0 0 0,1-1 0,-1 1 0,1 0 0,0 0 0,0-1 0,0 1 0,0 0 0,0 0 0,1-1 0,-1 1 0,1 0 0,-1-1 1,1 1-1,0-1 0,0 1 0,1-1 0,-1 1 0,0-1 0,1 0 0,0 1 0,-1-1 0,1 0 0,0 0 0,0 0 0,0 0 0,4 2 1,2 3 23,1-1 0,0 0 1,1-1-1,-1 0 1,1 0-1,20 6 1,24 5 201,103 15 0,-107-23-108,153 16 232,-163-22-310,0-1 0,0-2 0,49-8 0,-44-3 335,-28 55 1130,1 9-787,-15-39-573,1-1-1,0 0 1,1 0-1,1 0 0,-1 0 1,2-1-1,0 0 1,0-1-1,12 14 0,-11-16-214,1 0-1,-1-1 1,1-1-1,0 1 0,1-1 1,-1-1-1,1 0 1,0 0-1,1-1 0,-1-1 1,1 1-1,-1-2 1,1 1-1,0-2 0,12 2 1,0-3-1475,0 0 1,0-2 0,1 0-1,-1-2 1,-1 0 0,26-9-1,7-4-2431</inkml:trace>
</inkml:ink>
</file>

<file path=ppt/ink/ink1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27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3 268 4992,'0'0'55,"0"-1"-1,0 1 1,-1 0 0,1 0 0,0 0 0,0 0-1,0 0 1,0 0 0,0-1 0,0 1 0,-1 0-1,1 0 1,0 0 0,0 0 0,0-1 0,0 1-1,0 0 1,0 0 0,0 0 0,0 0-1,0-1 1,0 1 0,0 0 0,0 0 0,0 0-1,0 0 1,0-1 0,0 1 0,0 0 0,0 0-1,0 0 1,0 0 0,0-1 0,0 1 0,0 0-1,1 0 1,-1 0 0,0 0 0,0-1-1,0 1 1,0 0 0,0 0 0,0 0 0,1 0-1,-1 0 1,0 0 0,0 0 0,0-1 0,0 1-1,0 0 1,1 0 0,-1 0 0,0 0 0,17-4 2319,22 3 164,-36 1-2452,109 1 2362,184-6 2058,-22-3-3780,15 8-129,25 11-192,829 52 1238,-915-63-672,325-41-1,-59-11-515,-211 24-376,869-33 1201,-882 71-1051,-160-3-109,119-7 0,-217 0-112,48-5 127,98 7-1,-55 1 26,1-5 0,-1-4 0,123-24 0,-188 27-140,0 2-1,1 2 0,-1 1 1,56 10-1,20 1 12,36-8-151,163-17-1,-290 11 127,77-2 598,-61 3-184,-1-1-1,1-2 1,65-14 0,-29 1-326,0 3 0,1 4-1,78 0 1,-29 1-85,-123 8-51,0 0 0,1 0-1,-1 0 1,0-1 0,1 1 0,-1-1-1,0 0 1,1 0 0,-1 0 0,0 0 0,0 0-1,2-1 1,-3 1-71,-1 0 0,1 1 0,-1-1 0,0 0 0,1 1 0,-1-1 0,0 0 0,0 1 0,1-1 0,-1 0 0,0 0 0,0 1 0,0-1 0,0 0 0,0 0 0,0 1 0,0-1 0,0 0 0,0 0 0,0 1 0,0-1 0,-1 0 0,1 0 0,0 1 0,0-1 0,-1 0 0,1 1 0,0-1 0,-1 0 0,1 1 0,-1-1 0,1 1 0,-1-1 1,1 0-1,-1 1 0,0-1 0,0 0 0,-12-13-3621</inkml:trace>
</inkml:ink>
</file>

<file path=ppt/ink/ink1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5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1274 371 6272,'0'-8'8550,"4"-10"-4869,-2 8-3486,0 0-1,0-1 1,0 1 0,-1-12 0,-4 7 148,-1 0 1,-1 1-1,0-1 1,0 1-1,-2 0 0,0 0 1,0 1-1,-1 0 1,-11-13-1,14 19-277,-1-1-1,0 1 1,0 1-1,-1-1 1,0 1-1,0 1 1,0-1-1,-1 1 1,0 0-1,-10-4 1,3 0 3,0 1-14,0 1 0,-1 1 0,0 0 0,0 1 1,0 0-1,0 2 0,-1 0 0,1 0 0,-1 2 0,-18 0 1,6 2-24,0 2 0,0 1 0,0 1 0,-42 13 1,43-9-18,1 2 0,1 1 1,0 1-1,0 0 1,1 3-1,-44 34 1,46-33-18,-17 12 2,1 2 0,1 2 0,2 1 0,1 2 0,2 1 0,2 2 0,-32 51 0,37-50 55,2 2 0,2 0 0,1 1 0,3 1 0,2 1-1,-13 55 1,25-81 8,0 0-1,2 0 1,0 0-1,1 1 1,1-1-1,1 0 1,0 0-1,2 1 1,0-1-1,1-1 0,1 1 1,1-1-1,12 28 1,-6-23 3,0 0 0,1-1 0,2-1 0,0 0 1,1-1-1,1-1 0,0 0 0,2-2 0,32 25 0,-24-23-124,1-1-1,1-1 0,53 22 1,-65-32-54,1 0 0,0-1 1,1-1-1,-1 0 1,1-1-1,0-2 0,0 0 1,0 0-1,0-2 1,0-1-1,1 0 0,28-6 1,-20 3-72,0-1 1,0-2-1,-1-1 1,0-1-1,0-1 1,-1-1-1,0-1 1,26-18-1,-35 18 61,17-12-224,50-46 0,-76 62 413,-1 0 1,1 0 0,-1-1 0,0 0 0,-1 0 0,0 0 0,-1-1 0,0 0 0,0 0 0,-1-1-1,3-10 1,-7 20-53,0 1 1,1 0-1,-1 0 0,0-1 0,0 1 1,1 0-1,-1-1 0,0 1 0,0-1 0,0 1 1,0 0-1,0-1 0,0 1 0,1-1 0,-1 1 1,0 0-1,0-1 0,0 1 0,0-1 0,0 1 1,-1 0-1,1-1 0,0 1 0,0-1 0,0 1 1,0 0-1,0-1 0,0 1 0,-1 0 0,1-1 1,0 1-1,0 0 0,0-1 0,-1 1 0,1 0 1,0-1-1,-1 1 0,1 0 0,-7 21 1035,7-8-901,0-1 1,1 0-1,1 1 0,0-1 1,1 0-1,0 0 0,1 0 1,0-1-1,1 1 0,0-1 1,1 0-1,0 0 0,12 14 1,-15-21-140,1 1 1,0-1-1,0 0 1,0 0 0,1 0-1,-1-1 1,1 1-1,0-1 1,0 0 0,0-1-1,1 1 1,-1-1-1,10 2 1,2 3-31,4 0 18,-1-1 0,1-1 0,1 0 1,-1-2-1,0 0 0,1-2 1,0 0-1,38-4 0,-17-3 38,-1-1 0,0-3 0,54-18 0,-84 24-1,0 0 0,0 0 0,0-1 0,0-1 0,-1 0 0,0-1 0,0 0 0,-1-1 0,0 0 0,0 0 0,0-1 0,-2 0 0,12-15 0,-18 21-27,-1 0-1,0 0 1,0 0 0,-1 0-1,1 0 1,-1 0-1,1 0 1,-1 0 0,0 0-1,0 0 1,0 0 0,-1-1-1,1 1 1,-1 0-1,1 0 1,-1 0 0,0 0-1,0 1 1,0-1-1,-1 0 1,1 0 0,-1 1-1,0-1 1,-2-3-1,-6-7-12,-1 0-1,0 1 0,-15-13 0,14 14-33,-32-31-57,-2 1 1,-77-53-1,108 84 69,0 0 0,-1 2 0,0-1 0,-1 2-1,0 0 1,0 1 0,0 1 0,-1 0 0,0 2 0,0 0-1,0 1 1,-30 0 0,45 2-42,-1 0 1,0 0-1,0 0 0,0 1 0,0 0 1,0 0-1,0 0 0,0 0 1,1 0-1,-1 1 0,0 0 0,1 0 1,0 0-1,-1 0 0,1 0 0,0 0 1,0 1-1,0 0 0,0 0 0,1 0 1,-1 0-1,1 0 0,-1 0 0,1 0 1,0 1-1,1-1 0,-1 1 1,1 0-1,-1-1 0,1 1 0,0 0 1,0 0-1,1 0 0,-1 0 0,1 6 1,4 48-2940,2-4-342</inkml:trace>
</inkml:ink>
</file>

<file path=ppt/ink/ink1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6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90 7680,'-4'3'669,"1"1"1,-1-1 0,1 1-1,0 0 1,0 0-1,1 0 1,-1 0 0,1 0-1,0 0 1,0 1-1,1-1 1,-1 1 0,1 0-1,0-1 1,0 1-1,-1 9 1,-1 2 128,0 6-645,1 1 1,1 0 0,1-1-1,1 1 1,1 0-1,1-1 1,1 1-1,1-1 1,13 38 0,-15-54-76,-1-1 1,1 0 0,0 1 0,0-1 0,1 0 0,0-1-1,0 1 1,7 6 0,-10-10-54,0 1-1,0-1 1,1 0 0,-1 0-1,0 0 1,1 0-1,-1 0 1,1 0 0,-1 0-1,1-1 1,-1 1 0,1-1-1,-1 1 1,1-1 0,0 1-1,-1-1 1,1 0 0,0 0-1,-1 0 1,1 0 0,0 0-1,-1 0 1,1 0 0,0 0-1,-1-1 1,1 1-1,0-1 1,-1 1 0,1-1-1,-1 0 1,1 0 0,-1 1-1,1-1 1,-1 0 0,0 0-1,2-2 1,0 0 18,-1 0 0,0 0 0,0 0 0,0-1 0,0 1 0,0-1 0,0 1 0,-1-1-1,0 0 1,0 0 0,0 0 0,0 1 0,0-6 0,0-61 375,-1 38-264,0 24-118,5-130 556,-3 121-496,0 0 1,1 1-1,1-1 0,1 1 0,0 0 0,11-22 1,-13 33-63,0 0 1,1 1 0,-1-1 0,1 1 0,0 0 0,1 0-1,-1 0 1,1 1 0,-1-1 0,1 1 0,0 0 0,0 1 0,0-1-1,1 1 1,-1 0 0,1 0 0,-1 1 0,1-1 0,0 1-1,-1 0 1,1 1 0,0 0 0,0 0 0,0 0 0,-1 0 0,1 1-1,7 1 1,0 1 17,1 0 0,-1 0 0,0 1 0,0 0 0,-1 2 0,1-1 0,-1 1 0,0 1 0,-1 0 0,0 1 0,13 11 1,-11-7-45,0 0 1,0 1-1,-2 0 1,1 1-1,-2 1 1,0 0-1,-1 0 1,0 1-1,-1 0 1,-1 0-1,-1 1 1,0 0-1,-1 0 1,-1 1 0,0-1-1,-2 1 1,0 0-1,-1-1 1,-1 23-1,-18 87-521,8-74-2174,9-44-363,1-2-300</inkml:trace>
</inkml:ink>
</file>

<file path=ppt/ink/ink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0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0 255 3840,'0'-8'214,"0"-1"0,1 1 0,0 0 0,0-1 1,0 1-1,1 0 0,0 0 0,1 0 0,0 1 0,0-1 1,1 0-1,0 1 0,0 0 0,1 0 0,-1 0 0,2 1 0,-1 0 1,1-1-1,0 2 0,0-1 0,0 1 0,1 0 0,0 0 0,0 1 1,14-7-1,2-1-64,1 2 0,0 0 0,0 2 0,1 0 0,0 2 0,0 1-1,1 1 1,30-2 0,-38 6-81,1 0-1,-1 0 1,0 2-1,1 0 1,-1 1-1,0 1 1,0 1-1,-1 0 1,0 2-1,1 0 1,-2 0-1,22 15 1,-28-16-16,-1 1-1,0 0 1,-1 1 0,0 0 0,0 0 0,0 1 0,-1 0 0,-1 0 0,1 0 0,-1 1-1,-1 0 1,0 0 0,-1 1 0,1 0 0,-2-1 0,0 1 0,0 1 0,-1-1 0,0 0-1,-1 13 1,0-7 31,-2 0 0,-1 0-1,0-1 1,-1 1 0,0-1 0,-2 0-1,0 0 1,0 0 0,-2 0-1,0-1 1,0 0 0,-2-1 0,-11 17-1,3-9-4,-1 0 1,0-1-1,-2-1 0,0-1 0,-1-1 1,-39 26-1,58-43-73,0 0-1,0 0 1,0 0-1,0 0 1,0-1 0,0 1-1,0 0 1,0-1 0,-1 0-1,1 0 1,0 1-1,0-1 1,0 0 0,-1-1-1,1 1 1,0 0-1,0-1 1,-4 0 0,5 0-6,0 0 0,0 1 0,0-1 0,0 0 0,0 1 0,0-1 0,0 0 0,0 0 0,0 0 0,0 0 0,1 0 0,-1 1 0,0-2 0,1 1 0,-1 0 0,0 0 0,1 0 0,0 0 0,-1 0 0,1 0 0,0-1 0,-1 1 0,1 0 0,0 0 0,0 0 0,0-1 0,0 1 0,0 0 0,0 0 0,0-1 0,1 1 0,-1 0 0,0 0 0,1 0 0,0-2 0,1-1-4,0 0 0,0 0 0,1 0 1,-1 1-1,1-1 0,0 1 0,0-1 1,0 1-1,0 0 0,1 1 0,-1-1 1,1 0-1,0 1 0,4-2 0,5-3-14,0 1 0,0 0 1,16-4-1,-3 4 75,0 0 0,0 2 0,1 1 0,0 1 0,0 1 1,-1 1-1,1 2 0,0 1 0,0 1 0,-1 1 0,0 1 1,0 1-1,-1 1 0,0 2 0,0 1 0,-1 0 0,0 2 1,-1 1-1,-1 0 0,0 2 0,-1 1 0,0 0 0,-2 2 1,31 36-1,-41-44 23,-1 1 0,0 0 0,-1 0 0,0 1 1,-1 0-1,0 0 0,-1 0 0,-1 1 0,0 0 0,0 0 0,-2 0 0,0 0 1,0 1-1,-1-1 0,-1 0 0,-1 1 0,-4 27 0,2-27 67,0 1 1,-1-1-1,-1 0 0,-1 0 1,0-1-1,-1 0 0,-1 0 1,0 0-1,0-1 0,-1 0 1,-1-1-1,-1 0 0,1 0 0,-2-1 1,1-1-1,-16 11 0,6-8 32,-1 0-1,0-1 0,-2-1 1,1-1-1,-1-1 0,0-1 0,-1-1 1,0-2-1,-48 6 0,54-10-153,-1 0 0,1-1 0,0-1 0,-1-1 0,1-1 0,0 0 0,0-1 1,0-1-1,1-1 0,0-1 0,0-1 0,0 0 0,-25-17 0,35 19-136,0 0 1,1 0 0,-1 0 0,2-1-1,-1 0 1,1-1 0,0 0 0,-8-13-1,13 20-17,0-1 0,0 0 0,0 0-1,0 0 1,1-1 0,-1 1 0,0 0-1,1 0 1,-1 0 0,1-1 0,0 1-1,0 0 1,0 0 0,0 0 0,0-1-1,1 1 1,-1 0 0,0 0 0,1 0-1,0-1 1,0 1 0,-1 0 0,1 0-1,0 0 1,1 0 0,-1 0 0,0 1-1,0-1 1,1 0 0,-1 0 0,1 1-1,0-1 1,-1 1 0,1 0 0,0-1-1,0 1 1,0 0 0,0 0 0,0 0-1,4-1 1,7-3-636,1 1 1,0 1-1,-1 0 0,1 0 1,0 2-1,0 0 0,0 0 1,1 1-1,13 2 0,37 4-1689</inkml:trace>
</inkml:ink>
</file>

<file path=ppt/ink/ink1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6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1228 5248,'29'0'9877,"3"-5"-8446,0-1-1,37-12 1,-31 6-1209,46-23 0,-52 20 0,-1-2 1,0-1 0,-2-1-1,0-2 1,-1-1 0,30-31-1,-22 21 161,48-44 566,119-141 1,-184 192-822,-2-1 0,-1 0 0,0-1 0,-2-1 0,13-36 0,-22 52-98,-1-1 0,0 1 0,0-1 0,-1 0 1,-1 0-1,0 0 0,-1 0 0,0 0 1,-1 0-1,-1-1 0,-3-18 0,2 20-51,0 0 0,-1 0-1,-1 0 1,0 0 0,0 1-1,-1 0 1,-1 0 0,0 0-1,0 1 1,-1-1 0,-13-14-1,11 14 1,0 1 0,0 0-1,-1 0 1,-1 1 0,0 0-1,0 1 1,0 0 0,-1 0-1,0 2 1,-1-1 0,-22-7-1,18 7-12,-2 1 0,1 1 0,-1 1 0,1 0 0,-1 2 0,0 0-1,0 1 1,0 0 0,-22 4 0,34-3 13,-7 0 9,-1 1 1,0 0 0,1 2 0,-1-1 0,1 2 0,0 0-1,0 0 1,1 2 0,-1 0 0,1 0 0,0 1 0,0 0-1,1 2 1,0-1 0,1 1 0,0 1 0,0 0-1,1 0 1,0 1 0,-9 14 0,2-2 75,1 1 0,1 1 0,1 0 0,1 1 0,1 1 0,-12 40 0,11-5 68,3-1 0,2 2 1,3-1-1,4 96 0,6-99-22,2 1 0,2-1 0,4-1 0,20 62 0,-11-42-41,-2-6-92,1 10-851,56 138 0,-76-218 695,0 0 0,-1 0-1,1-1 1,0 1 0,0 0-1,0 0 1,0-1 0,1 1-1,-1-1 1,0 1 0,1-1-1,-1 1 1,1-1 0,0 0-1,-1 0 1,1 0 0,3 2-1,-4-3-43,1 0 0,-1 0-1,1 0 1,-1 0 0,0 0-1,1-1 1,-1 1 0,0 0 0,1-1-1,-1 1 1,0-1 0,0 0-1,0 1 1,1-1 0,-1 0 0,0 1-1,0-1 1,0 0 0,0 0-1,0 0 1,0 0 0,0 0-1,-1 0 1,2-2 0,13-17-2870</inkml:trace>
</inkml:ink>
</file>

<file path=ppt/ink/ink1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7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94 272 9600,'1'16'1563,"-1"1"1,2-1 0,0 0-1,1 0 1,5 17-1,-6-27-1281,0 0-1,0-1 0,0 1 0,1-1 0,0 0 0,0 1 0,0-1 1,1 0-1,0-1 0,0 1 0,0-1 0,0 0 0,1 0 0,-1 0 1,1 0-1,0-1 0,8 5 0,0-4-260,1 0 0,-1 0 0,1-1 0,0-1 0,0 0 0,1-1 0,-1-1 0,0 0-1,0-1 1,0 0 0,26-7 0,-9 1 104,-1-2 0,0 0-1,0-3 1,43-22 0,-51 20-119,-1 0 0,-1-1 0,0-1 0,-1 0 0,0-2 0,23-28 0,-36 38-15,0 0 0,-1-1-1,0 1 1,-1-1 0,8-18 0,-11 23 3,0 0 0,1 0 0,-2-1 0,1 1 0,0 0 1,-1-1-1,0 1 0,0 0 0,0-1 0,0 1 0,-1-1 0,0 1 0,0 0 1,0 0-1,-3-8 0,0 5-10,-1 0 1,1 1-1,-1-1 1,0 1-1,0 0 1,-1 1-1,0-1 1,0 1-1,0 0 1,-1 0-1,0 1 1,-9-5-1,0 1-12,-1 1 0,1 1 0,-1 1 0,-25-6 1,16 6-29,-1 1 1,0 1-1,0 1 1,-1 1-1,1 2 1,0 1-1,0 1 1,0 1-1,-44 13 1,42-7-158,0 1-1,1 1 1,0 1 0,1 2-1,0 1 1,-28 23 0,51-36 132,0 0 1,1 0-1,-1 1 0,1-1 1,0 1-1,0 0 1,0 0-1,1 0 1,-1 0-1,-1 5 1,3-6 22,0-1 0,1 0 0,-1 0 0,1 0 0,-1 0 1,1 0-1,0 0 0,0 1 0,0-1 0,0 0 1,0 0-1,1 0 0,-1 0 0,1 0 0,-1 1 1,1-1-1,0 0 0,0 0 0,0 0 0,0-1 0,0 1 1,0 0-1,0 0 0,1 0 0,2 2 0,0-1-108,0 1 0,0-1 0,0 1 0,1-1 0,-1-1 0,1 1 0,0-1 0,0 1 0,0-2-1,0 1 1,0 0 0,0-1 0,7 1 0,29-5-1151,0-1 0,0-2-1,58-17 1,56-26-2772,-150 47 3954,70-23-1934</inkml:trace>
</inkml:ink>
</file>

<file path=ppt/ink/ink1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7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0 8192,'-57'43'4096,"23"-14"-4736,31-26 8959,12 17-7935,0-8 128,24 15 256,-10-4 128,15-4-1024,-4-3 128,22-3 640,-15-2 128,16-15-768,-14-3 128,8-9-2432,-13 3 0</inkml:trace>
</inkml:ink>
</file>

<file path=ppt/ink/ink1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8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721 982 5760,'0'0'93,"0"0"-1,0 0 1,-1 0 0,1 0-1,0 1 1,0-1 0,0 0 0,-1 0-1,1 0 1,0 1 0,0-1 0,0 0-1,0 0 1,0 0 0,-1 1-1,1-1 1,0 0 0,0 0 0,0 0-1,0 1 1,0-1 0,0 0 0,0 0-1,0 1 1,0-1 0,0 0-1,0 0 1,0 1 0,0-1 0,0 0-1,0 0 1,0 1 0,0-1-1,0 0 1,0 0 0,1 1 0,-1-1-1,0 0 1,0 0 0,0 0 0,0 1-1,0-1 1,1 0 0,-1 0-1,0 0 1,0 0 0,0 1 0,0-1-1,1 0 1,-1 0 0,0 0 0,0 0-1,1 0 1,-1 0 0,0 0-1,0 1 1,1-1 0,-1 0 0,0 0-1,0 0 1,1 0 0,28 5 4263,33-5-1128,-46-5-3056,1-1 1,-1 0 0,0-1-1,0-1 1,-1 0 0,0-1-1,-1-1 1,21-17 0,-11 9 321,19-14-16,-1-1 0,-2-3 1,-1-1-1,34-42 0,-52 53-379,-1-1-1,-1-1 1,-2-1-1,-1-1 0,-1 0 1,-1-1-1,10-38 0,-20 59-90,-2 0 0,0 0 0,0-1 0,0 1 0,-2-1 0,1 1 0,-1-1 0,-1 1 0,0-1 0,0 1 0,-1 0 0,0 0 0,-1-1 0,0 1 0,-7-14 0,5 12-10,-1 1-1,0-1 1,0 1-1,-1 0 1,0 1-1,-1 0 1,0 0-1,-1 0 1,0 1-1,0 1 1,-1-1-1,0 2 1,-1-1-1,-19-9 1,6 5-10,0 2 1,0 0-1,-1 2 1,0 1-1,-52-9 1,45 12 9,0 1 0,0 1 1,0 2-1,0 1 0,0 2 1,0 1-1,0 1 0,1 2 1,0 1-1,0 1 1,1 2-1,-31 15 0,51-22 4,1 1-1,0 0 1,0 0-1,0 1 0,0 0 1,1 0-1,0 1 1,1 0-1,-1 1 0,1-1 1,1 1-1,0 1 1,0-1-1,-7 13 1,9-11 12,-1-1 1,1 1 0,0 0 0,1 0 0,0 0 0,1 0 0,0 1-1,1-1 1,0 1 0,0-1 0,1 1 0,0 0 0,1-1 0,2 11-1,-1-10-2,4 40 79,2-1 0,27 86 0,-34-133-86,21 69 225,55 118 0,-4-16 35,70 262 156,-121-368-415,0 5 36,-3 1 1,-3 1 0,-3 0-1,-4 1 1,0 88 0,-10-132 11,0-1 1,-3 1 0,-12 57-1,12-73-21,-1 1 0,-1-1-1,-1 0 1,0-1-1,-1 0 1,0 0-1,-2 0 1,-11 13 0,13-19 0,0-1 1,-1 0 0,0 0 0,-1-1 0,1 0 0,-2-1 0,1 0 0,0 0 0,-1-1-1,0-1 1,0 0 0,-22 5 0,2-3 16,0-2 0,-1-1 0,-40-1 0,40-3-64,0-1 0,0-1 0,1-2 0,0-1 0,0-1 0,-45-18 0,57 18-233,0-2 0,0 0 0,2-1 0,-1 0-1,1-2 1,1 0 0,0-1 0,0-1 0,2 0 0,-24-29 0,34 39-24,1 0 1,0 0 0,0-1 0,0 0 0,1 1-1,0-1 1,0 0 0,0 0 0,0 0-1,1 0 1,-1-1 0,2 1 0,-1 0 0,0-1-1,1 1 1,0 0 0,1-8 0,3-25-3079</inkml:trace>
</inkml:ink>
</file>

<file path=ppt/ink/ink1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8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9856,'23'0'4864,"34"0"-5120,-43 0 7423,33-7-7039,-10-2 0,15-11 0,-15 13 0,6-5-1024,-10 5 128,-4 3-1920,-6-1 1</inkml:trace>
</inkml:ink>
</file>

<file path=ppt/ink/ink1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8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72 252 8448,'0'0'77,"0"0"0,0 0 1,0 0-1,0 0 0,-1 0 1,1 0-1,0 0 0,0 0 0,0 0 1,0 0-1,0 0 0,0 0 1,-1 0-1,1 0 0,0 0 1,0 0-1,0 0 0,0 0 0,0 0 1,0 0-1,-1 0 0,1 0 1,0 0-1,0 0 0,0 0 1,0 1-1,0-1 0,0 0 1,0 0-1,0 0 0,-1 0 0,1 0 1,0 0-1,0 0 0,0 1 1,0-1-1,0 0 0,0 0 1,0 0-1,0 0 0,0 0 0,0 0 1,0 1-1,0-1 0,0 0 1,0 0-1,0 0 0,0 0 1,0 0-1,0 0 0,0 1 0,0-1 1,0 0-1,0 0 0,0 0 1,0 0-1,0 0 0,0 0 1,1 0-1,-1 1 0,0-1 0,0 0 1,0 0-1,0 0 0,0 0 1,0 0-1,0 0 0,9 19 4818,16 22-1884,-18-32-2697,0 3-192,0-1 1,1 0 0,1-1 0,0 1-1,0-2 1,1 1 0,0-1 0,1-1-1,0 0 1,21 12 0,-17-15 23,-1 0-1,1 0 1,0-2 0,0 0-1,0 0 1,1-2 0,-1 0 0,0 0-1,21-3 1,-6-1 44,1-2 1,0 0-1,48-17 1,-68 19-173,-1-1 0,1 0 0,-1-1 1,1 0-1,-1-1 0,-1 0 1,1-1-1,-1 0 0,0 0 0,-1-1 1,0 0-1,0 0 0,-1-1 1,0 0-1,0 0 0,-1-1 0,0 0 1,-1 0-1,0 0 0,7-22 1,-11 26-14,0 0 1,-1 0 0,1 0 0,-1 0 0,0 0 0,-1 1 0,1-1 0,-1 0 0,-1 0-1,1 0 1,-1 1 0,0-1 0,0 1 0,0-1 0,-1 1 0,0 0 0,-4-5 0,4 3-6,-1 1 6,0-1 0,-1 1 1,0 0-1,0 0 0,0 0 0,0 1 0,-1 0 0,0 0 0,0 0 0,-1 1 0,1-1 0,-1 2 0,0-1 1,0 1-1,0 0 0,-10-3 0,-2-1 40,-7-3-7,0 1 0,0 2 0,-1 1 0,1 0 0,-54-2 0,56 5-80,0 1 1,0 2-1,0 0 0,-1 2 1,1 1-1,1 0 0,-1 2 0,0 1 1,1 0-1,-43 20 0,59-22-98,1-1-1,-1 1 1,1 1-1,0-1 1,0 1-1,1 0 0,-1 0 1,1 1-1,0-1 1,-6 11-1,9-12-71,0-1 0,0 1 0,1 0 0,-1 0 0,1 0-1,0 0 1,0 0 0,1 0 0,-1 0 0,1 1 0,0-1 0,0 0 0,0 0-1,0 0 1,1 0 0,-1 0 0,1 1 0,2 3 0,12 37-3011</inkml:trace>
</inkml:ink>
</file>

<file path=ppt/ink/ink1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29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5 146 8320,'-4'-16'1699,"7"12"2994,6 16 328,-3 5-4637,13 41-196,1-2 1,4 0-1,1-1 0,3-2 1,61 87-1,-64-96-21,-16-22 47,-9-22-202,0 1 1,0-1-1,0 0 1,0 0-1,0 1 1,0-1-1,1 0 1,-1 0-1,0 1 1,0-1-1,0 0 1,0 0-1,0 1 1,0-1-1,0 0 1,0 0-1,0 1 0,0-1 1,0 0-1,0 0 1,0 1-1,-1-1 1,1 0-1,0 0 1,0 1-1,0-1 1,0 0-1,0 0 1,0 1-1,-1-1 1,1 0-1,0 0 1,0 0-1,0 1 1,0-1-1,-1 0 1,1 0-1,0 0 1,0 0-1,-1 0 1,1 0-1,0 1 1,-9-7 477,-9-13-314,2-1 0,0-1 0,2 0 0,0-2 0,1 1 0,1-2 0,1 1 0,2-1 0,0-1 0,2 0 0,0 0 0,2-1 0,1 1 0,0-1 0,2-33 0,2 48-154,0 0 0,1 0 0,0 0 0,1 0 1,1 0-1,-1 0 0,2 0 0,0 1 0,0-1 0,0 1 0,2 0 0,9-14 0,-10 17-10,0 1 0,1 0 0,0-1 0,1 2 0,-1-1 0,1 1 0,0 0 0,1 1 0,-1-1 0,1 1 0,-1 1 0,1 0 0,0 0 0,1 0 0,-1 1 0,14-2 0,-4 2-34,0 1-1,0 1 1,0 0 0,0 2 0,0 0 0,0 1-1,-1 0 1,1 2 0,17 6 0,45 22-3553,-78-32 3225,-2-1 218,1 1 0,-1-1-1,0 0 1,1 1 0,-1-1 0,0 0-1,1 0 1,-1 1 0,0-1 0,1 0-1,-1 0 1,1 0 0,-1 0-1,1 1 1,-1-1 0,0 0 0,1 0-1,-1 0 1,1 0 0,-1 0-1,1 0 1,-1 0 0,1 0 0,-1 0-1,1-1 1,-1 1 0,0 0 0,1 0-1,-1 0 1,1 0 0,-1-1-1,0 1 1,1 0 0,-1 0 0,0-1-1,1 1 1,0-1 0,-1 0-3089</inkml:trace>
</inkml:ink>
</file>

<file path=ppt/ink/ink1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0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7168,'3'35'10707,"7"31"-7296,1 7-3322,-7-35 715,1-1-1,20 69 1,-14-86-171,-11-19-616,0-1 0,0 0 1,0 0-1,1 0 0,-1 0 0,0 1 0,0-1 0,1 0 0,-1 0 0,0 0 0,0 0 0,0 0 1,1 0-1,-1 0 0,0 0 0,0 0 0,1 0 0,-1 0 0,0 0 0,1 0 0,-1 0 0,0 0 1,0 0-1,1 0 0,-1 0 0,0 0 0,0 0 0,0 0 0,1 0 0,-1 0 0,0 0 0,0-1 1,1 1-1,-1 0 0,0 0 0,0 0 0,0 0 0,1-1 0,-1 1 0,0 0 0,1-3 19,1 0-1,-1 1 0,0-1 0,-1 0 0,1 0 1,0 0-1,-1 1 0,0-1 0,1 0 0,-1 0 1,0 0-1,-1-5 0,-14-90 90,8 64-75,2 0 1,-1-38 0,6 68-45,-1-1 0,1 0 0,1 1 0,-1-1 0,1 0-1,-1 1 1,1-1 0,0 1 0,1 0 0,-1-1 0,1 1 0,0 0-1,0 0 1,1 0 0,-1 0 0,1 0 0,0 0 0,-1 1 0,2-1 0,-1 1-1,0 0 1,1 0 0,-1 0 0,1 0 0,0 1 0,0 0 0,0-1-1,0 1 1,1 1 0,-1-1 0,0 1 0,1-1 0,-1 1 0,1 1 0,0-1-1,-1 1 1,1-1 0,-1 1 0,10 1 0,1 1 4,0 1 0,0 0 0,0 0 0,-1 2 1,1 0-1,-1 0 0,0 2 0,0-1 0,-1 2 0,0 0 0,0 0 0,-1 1 1,0 1-1,14 14 0,-13-10 0,0 0 1,-1 0-1,0 1 1,-1 0-1,-1 1 1,0 1-1,-1-1 0,-1 1 1,0 1-1,-2 0 1,7 25-1,-12-37-7,0 0 1,0 0-1,-1 0 0,0 0 0,0 0 0,0 1 1,-1-1-1,0 0 0,0 0 0,-3 8 1,3-10-6,0-1 0,-1 0 0,1 0 1,-1 0-1,0 0 0,0 0 1,0-1-1,0 1 0,0-1 1,-1 1-1,1-1 0,-1 0 1,0 0-1,0 0 0,1 0 1,-1 0-1,0 0 0,-1-1 1,1 0-1,-3 1 0,5-1 0,1-1 0,-1 0-1,1 0 1,-1 0 0,1 0 0,-1 0 0,0 0-1,1 0 1,-1 0 0,1 0 0,-1 0-1,1 0 1,-1 0 0,1 0 0,-1 0-1,1-1 1,-1 1 0,1 0 0,-1 0-1,1-1 1,-1 1 0,1 0 0,-1-1-1,1 1 1,0 0 0,-1-1 0,1 1 0,0-1-1,-1 1 1,1 0 0,0-1 0,-1 1-1,1-1 1,-6-24-52,8-25-72,2 35 62,0-1 0,0 1 0,2 0 0,0 0 0,0 0 0,1 1 0,18-25-1,-5 12-55,1 0-1,40-38 1,-54 59 124,1 0 0,0 0 0,0 1 0,1-1 0,-1 2 1,1-1-1,0 1 0,0 1 0,1 0 0,-1 0 1,1 1-1,0 0 0,-1 0 0,1 1 0,0 1 0,0-1 1,0 2-1,-1-1 0,1 1 0,0 1 0,0 0 1,-1 0-1,13 5 0,-11-3 14,1 0 1,-1 1-1,-1 1 1,1-1-1,-1 1 1,0 1-1,0 0 0,-1 1 1,0-1-1,0 2 1,-1-1-1,0 1 1,0 1-1,-1-1 1,-1 1-1,1 0 1,-2 1-1,1 0 0,3 12 1,-5-9-101,-1 0 1,-1 1 0,0-1-1,-1 1 1,-1-1-1,0 1 1,-1-1-1,-1 1 1,0-1-1,-1 0 1,0 0-1,-1 0 1,-1 0 0,0-1-1,-1 1 1,0-1-1,-1-1 1,0 1-1,-1-1 1,-1 0-1,-17 18 1,8-16-3899,18-14 3901,0 0 0,0 0 1,-1 0-1,1 0 0,0 0 0,0 0 0,0 0 0,-1 0 1,1 0-1,0-1 0,0 1 0,-1 0 0,1 0 0,0 0 1,0 0-1,0 0 0,0 0 0,-1-1 0,1 1 0,0 0 1,0 0-1,0 0 0,0 0 0,0-1 0,-1 1 0,1 0 0,0 0 1,0-1-1,0 1 0,0 0 0,0 0 0,0 0 0,0-1 1,0 1-1,0 0 0,0 0 0,0-1 0,0 1 0,0 0 1,0 0-1,0 0 0,0-1 0,0 1 0,0 0 0,0 0 1,0-1-1,0 1 0,0 0 0,1 0 0,-1 0 0,0-1 0,0 1 1,0 0-1,0 0 0,0 0 0,1 0 0,-1-1 0,0 1 1,0 0-1,1 0 0,4-13-3014</inkml:trace>
</inkml:ink>
</file>

<file path=ppt/ink/ink1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1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31 8064,'-1'1'361,"0"0"0,0 0 0,0 0 0,0 0 1,1 0-1,-1 0 0,0 1 0,1-1 0,-1 0 1,1 0-1,-1 0 0,1 1 0,0-1 0,-1 0 1,1 1-1,0-1 0,0 0 0,0 0 0,0 1 0,0-1 1,0 0-1,0 1 0,0-1 0,1 2 0,-1 55 3528,0-44-4392,0 5 649,2-1-1,0 1 1,1 0 0,7 27-1,-8-39-49,0 0 0,1 0 0,-1 0-1,2 0 1,-1 0 0,1-1 0,0 0 0,0 1 0,0-1-1,1-1 1,0 1 0,0-1 0,11 9 0,-11-12-32,1 1 0,-1-1 0,1 0 1,0 0-1,0 0 0,0-1 0,0 0 1,0 0-1,0-1 0,0 1 0,0-2 1,12 0-1,70-17 252,-88 18-315,11-4 31,1 0 1,-1-2-1,0 1 1,0-1-1,0-1 1,-1 0 0,0 0-1,0-1 1,-1 0-1,0-1 1,-1 0-1,0-1 1,0 1 0,10-19-1,-6 9 64,-1-1 1,-1 0-1,-1 0 0,-1-1 0,0 0 1,-2 0-1,6-32 0,-13 30 68,1 23-156,0-1-1,0 1 1,0 0-1,-1 0 0,1-1 1,0 1-1,0 0 1,0 0-1,0-1 1,-1 1-1,1 0 1,0 0-1,0 0 1,0-1-1,-1 1 1,1 0-1,0 0 1,0 0-1,-1 0 1,1 0-1,0 0 1,-1 0-1,1 0 1,0-1-1,0 1 1,-1 0-1,1 0 1,0 0-1,0 0 1,-1 0-1,1 0 1,0 0-1,-1 1 1,1-1-1,0 0 1,-1 0-1,-1 1 23,0 0 1,1 1-1,-1-1 0,0 1 1,0-1-1,1 1 0,-1 0 1,1 0-1,0-1 0,-1 1 1,1 0-1,0 0 1,0 0-1,-1 4 0,-1 4 19,0 1 0,0-1 0,1 1 0,1 0 0,0-1 1,0 1-1,1 0 0,0 0 0,1 0 0,1-1 0,-1 1 0,2 0 0,-1-1 0,2 0 0,-1 1 0,8 13 0,-7-16-105,0 0 0,0 1-1,1-2 1,0 1 0,1 0 0,0-1-1,0 0 1,1-1 0,-1 1 0,1-1-1,1 0 1,-1-1 0,1 0 0,0 0 0,0-1-1,0 0 1,1 0 0,15 4 0,-19-7-340,1 0 0,-1 0 1,1-1-1,0 0 0,-1 0 1,1 0-1,0 0 1,-1-1-1,1 0 0,8-3 1,16-5-2955</inkml:trace>
</inkml:ink>
</file>

<file path=ppt/ink/ink1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1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1169 8320,'87'-8'9343,"-59"6"-9063,-1-2-1,1 0 0,-1-2 1,0-1-1,-1-2 0,1 0 0,-2-2 1,0 0-1,0-2 0,34-23 0,25-22 1001,132-117 0,-188 148-1071,0-1 0,-2-1 0,-1-2 1,23-37-1,-39 54-174,-1 0-1,0 0 1,-1-1 0,-1 0 0,-1 0 0,0 0 0,0-1 0,-2 0 0,0 1 0,1-25 0,-3 28-28,-1 0 1,0-1-1,-1 1 1,-1-1 0,0 1-1,0 0 1,-1 0 0,-1 0-1,0 0 1,-1 0-1,0 1 1,0 0 0,-12-17-1,8 13-7,-2 1 0,1 0 0,-2 0 0,0 1 0,0 0 0,-1 1 0,-1 0 0,0 2 0,-1-1 0,0 2 0,-17-9 0,-7-1 0,-1 2 0,-1 2 0,-46-11 0,59 19 0,-1 0 0,0 2 0,-1 1 0,1 1 0,-39 2 0,57 1 6,0 1 0,0 0 1,0 0-1,0 1 0,0 1 0,0 0 0,1 0 0,0 1 0,-1 0 0,1 1 0,0 0 0,1 1 0,0 0 1,0 0-1,0 1 0,0 0 0,1 1 0,0 0 0,1 0 0,-10 14 0,8-6 36,0 0 1,1 0-1,1 1 0,0 1 0,1-1 0,-4 23 0,1 6 131,-4 55-1,8-51-26,3 0 0,2 1 0,2-1-1,2 0 1,18 81 0,12 29 313,82 234-1,-104-363-567,23 75-1297,-32-96 1147,-1 0 1,0 0-1,-1 0 1,0 1-1,0-1 0,-1 0 1,-3 21-1,-1-23-2813,-2 0-384</inkml:trace>
</inkml:ink>
</file>

<file path=ppt/ink/ink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1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4 6784,'-14'-3'3328,"3"3"-3328,11 0 7551,-3 0-7167,3 0 128,-6 0 0,-3 0 0,-1 0-1920,-3 3 128,8 1-895,-9 8-1</inkml:trace>
</inkml:ink>
</file>

<file path=ppt/ink/ink1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2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1 272 8576,'7'19'4073,"14"-1"-3539,-16-14 256,21 15 3841,13 0-3616,-3-1-389,-16-8-375,1 0 1,1-1 0,-1-1 0,2-1-1,-1-1 1,1-1 0,-1-1 0,1-1-1,1-1 1,-1-1 0,0-1-1,0-1 1,0-1 0,34-8 0,-41 5-151,-1 0 0,1-1 1,-1-1-1,-1-1 0,1 0 1,-1-1-1,19-15 0,-29 20-97,1 0-1,-1-1 1,0 1 0,-1-1-1,1 0 1,-1 0 0,0 0-1,0 0 1,-1 0-1,1-1 1,-1 1 0,0-1-1,-1 0 1,1 0-1,-1 0 1,0 1 0,-1-1-1,0 0 1,0 0-1,0-9 1,-1 6 0,-1 0 0,0 0-1,0 1 1,0-1 0,-1 1-1,0-1 1,-1 1 0,0 0 0,0 0-1,-1 0 1,0 1 0,0 0 0,-12-13-1,6 10-10,0 0-1,-1 0 0,0 1 1,0 1-1,-1 0 1,0 1-1,0 0 0,-1 1 1,0 1-1,0 0 0,-1 0 1,1 2-1,-27-4 1,22 6-65,1 0 0,0 2 0,-1 0 0,1 1 0,0 0 0,0 2 0,0 0 0,1 1 0,-1 1 0,1 1 0,0 0 0,1 1 0,0 1 0,0 0 0,-18 16 0,28-19-8,0 0 1,1 0 0,0 0-1,0 1 1,0 0 0,1 0-1,0 0 1,1 0 0,-1 1 0,2-1-1,-1 1 1,-3 16 0,6-21 24,-1 1 0,0-1 0,1 1 1,0-1-1,0 1 0,0 0 0,0-1 1,1 1-1,-1-1 0,1 1 1,0-1-1,0 1 0,0-1 0,1 0 1,-1 1-1,1-1 0,-1 0 0,1 0 1,0 0-1,1 0 0,-1 0 0,0-1 1,1 1-1,-1-1 0,1 1 0,0-1 1,0 0-1,0 0 0,0 0 1,0-1-1,0 1 0,6 1 0,1 0-71,1-1-1,0 0 1,0-1-1,-1 0 0,1-1 1,0 0-1,16-2 1,79-15-526,-67 10 626,0-2 0,-1-2 0,-1-1 0,0-2 0,-1-2 0,0-1 0,-2-2 0,54-37 0,-76 43 834,-28 19 239,-29 19 426,39-18-1271,0-1 1,0 1-1,0 0 1,1 1 0,0-1-1,1 1 1,-1 0-1,2 1 1,-1-1-1,1 0 1,0 1 0,1 0-1,0 0 1,0 0-1,1 0 1,0 9-1,1-12-147,-1 0 0,2 0 0,-1-1 0,1 1 0,-1 0 0,2 0 0,-1-1 0,1 1 0,-1-1 0,2 1 0,-1-1 0,0 0 0,1 0 0,0 0 0,0 0 0,1 0 0,-1-1 0,1 0 0,0 1 0,0-1 0,1-1 0,-1 1 0,1 0 0,0-1 0,0 0 0,8 3-1,-1-1-51,1-2 0,0 0-1,0 0 1,0-1-1,0 0 1,19-1-1,80-7-851,-86 2-22,0 0 1,0-1-1,0-2 1,34-13 0,8-7-2480</inkml:trace>
</inkml:ink>
</file>

<file path=ppt/ink/ink1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3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1 714 7040,'1'3'559,"0"0"0,0 0 1,1 0-1,-1-1 0,1 1 0,-1 0 1,1-1-1,0 1 0,0-1 0,0 0 1,0 0-1,1 1 0,-1-1 0,1-1 1,-1 1-1,1 0 0,-1-1 0,1 1 1,3 0-1,-2-1-328,0 0 1,0-1 0,-1 1-1,1-1 1,0 0 0,0 0-1,0-1 1,0 1-1,-1-1 1,1 0 0,0 0-1,0 0 1,3-2-1,7-3-114,0-2-1,0 0 0,-1 0 0,0-1 0,19-17 1,-15 7 139,0 0 0,-1-1 0,-1-1 0,0 0 0,-2-1 0,-1 0 0,0-1 0,-2-1 0,9-28 0,-10 30-203,-1-1 0,-2 0 1,0 0-1,-1 0 0,-1-1 1,-1 1-1,-1-1 0,-2 0 1,0 0-1,-1 0 0,-6-25 1,5 38-30,0 1 0,-1 0 1,0 1-1,-1-1 0,0 0 1,-1 1-1,0 0 1,0 0-1,-1 1 0,0-1 1,0 1-1,-1 0 1,-14-12-1,21 20-22,0 0 1,0 0-1,0 1 1,0-1-1,0 0 0,1 0 1,-1 0-1,0 0 1,0 0-1,0 1 0,0-1 1,0 0-1,0 0 1,0 0-1,0 1 1,0-1-1,0 0 0,0 0 1,0 0-1,0 0 1,0 1-1,0-1 0,0 0 1,0 0-1,0 0 1,0 0-1,0 1 1,0-1-1,0 0 0,-1 0 1,1 0-1,0 0 1,0 1-1,0-1 0,0 0 1,0 0-1,0 0 1,-1 0-1,1 0 1,0 0-1,0 1 0,0-1 1,0 0-1,0 0 1,-1 0-1,1 0 0,0 0 1,0 0-1,0 0 1,0 0-1,-1 0 1,1 0-1,7 5 15,0-1 1,0 1 0,1-2-1,-1 1 1,1-1-1,0 0 1,0 0 0,0-1-1,1 0 1,13 1-1,88 1 76,-95-4-80,268-9 93,-272 9-106,0 0 0,-1 1 0,1 0 0,-1 1 0,16 4 0,-24-5 0,0-1 0,0 1 0,-1-1 0,1 1 0,0 0 0,-1 0 0,1 0 0,0 0 0,-1 0 0,1 0 0,-1 1 0,1-1 0,-1 0 0,0 1 0,0-1 0,0 1 0,1-1 0,-1 1 0,-1 0 0,1-1 0,0 1 0,0 0 0,-1 0 0,1 0 0,-1-1 0,1 1 0,-1 0 0,0 0 0,0 0 0,0 0 0,0 0 0,0 0 0,0 0 0,0 0 0,-1-1 0,1 1 0,-1 0 0,0 2 0,-51 98 0,46-89-5,1 0-1,1 0 0,0 0 1,1 0-1,1 1 1,0 0-1,0-1 0,1 1 1,1 0-1,0 0 0,1-1 1,1 1-1,0 0 1,1-1-1,0 0 0,1 1 1,1-1-1,9 18 1,-6-13-31,1-2 0,0 1 1,15 17-1,-19-28-5,0-1-1,1 1 1,0-1 0,0 0-1,0-1 1,0 1 0,1-1-1,-1-1 1,1 1 0,13 3-1,-12-3-76,1-2 0,0 1 1,0-1-1,0-1 0,0 0 0,0 0 0,0 0 0,0-1 0,0-1 0,0 0 0,0 0 1,0 0-1,0-1 0,0-1 0,-1 1 0,1-1 0,-1-1 0,10-5 0,-1 0 26,-1 0-1,-1-1 1,0 0 0,0-2-1,-1 0 1,0 0-1,-1-1 1,-1-1-1,0 0 1,-1-1-1,0 0 1,-2-1 0,1 0-1,-2 0 1,0-1-1,-1 0 1,6-22-1,-12 32 1039,-6 30-176,-3 43 288,10-54-916,0 1 1,0-1 0,2 0 0,7 21 0,-9-27-205,1 0 0,0-1 1,0 1-1,0-1 0,1 0 1,-1 0-1,1 0 0,1 0 1,-1-1-1,0 0 0,1 0 1,0 0-1,6 3 0,-4-3-324,0-1 0,0 0 0,0 0-1,1 0 1,-1-1 0,1-1 0,0 1-1,0-1 1,-1 0 0,1-1 0,0 0-1,0 0 1,0-1 0,0 0 0,0 0 0,-1-1-1,1 0 1,10-4 0,27-11-2707</inkml:trace>
</inkml:ink>
</file>

<file path=ppt/ink/ink1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3.5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33 12928,'-29'-13'6399,"81"17"-17918,-38-4 12415,23-11-3072,-3-1 128</inkml:trace>
</inkml:ink>
</file>

<file path=ppt/ink/ink1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3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21 6656,'3'-3'614,"-2"1"-533,0 1 0,-1 0-1,1 0 1,0 0 0,0 0-1,-1 0 1,1 0 0,0 0-1,0 0 1,0 1 0,0-1-1,0 0 1,1 0 0,-1 1-1,0-1 1,0 1 0,0-1-1,1 1 1,-1 0 0,0-1-1,3 1 1,-3 3 3278,-1-3-3355,0 1-1,0-1 0,0 0 1,0 1-1,0-1 0,0 0 1,0 1-1,0-1 1,0 0-1,0 1 0,0-1 1,0 0-1,0 1 0,0-1 1,-1 0-1,1 1 1,0-1-1,0 0 0,0 0 1,-1 1-1,1-1 0,0 0 1,0 0-1,-1 1 1,1-1-1,0 0 0,0 0 1,-1 0-1,1 1 0,0-1 1,-1 0-1,1 0 1,0 0-1,-1 0 0,-97 34 1625,47-19-721,1 3 1,1 2-1,1 2 1,-54 33-1,100-54-876,0 0 0,0 0 0,1 0 0,-1 0 0,0 0 0,0 1 0,1-1-1,-1 1 1,1-1 0,-1 1 0,1 0 0,0 0 0,-1-1 0,1 1 0,0 0-1,0 0 1,0 0 0,1 0 0,-1 0 0,0 0 0,1 1 0,-1-1 0,1 0-1,0 4 1,1-4 0,0 1 0,0-1 0,0 0 0,0 1 0,1-1 0,-1 0 0,1 0 0,-1 0 0,1 0 0,0 0 0,0 0-1,0 0 1,0 0 0,0-1 0,0 1 0,5 1 0,8 5 94,0-1-1,0-1 0,1 0 1,30 6-1,212 33 1007,-218-36-1011,21 5 127,67 23 1,-113-32-186,-1 1 1,0 0-1,0 0 1,0 2-1,-1 0 0,0 0 1,-1 1-1,0 1 0,0 0 1,13 15-1,-20-19-20,-1 0-1,0 0 1,0 1-1,-1-1 1,0 1-1,3 6 1,-5-10-25,0-1 1,-1 1-1,1-1 1,-1 1-1,1 0 1,-1-1-1,0 1 1,0 0-1,0-1 0,-1 1 1,1 0-1,0-1 1,-1 1-1,0-1 1,0 1-1,1-1 1,-2 1-1,1-1 1,-3 5-1,-2 1 21,0-1 0,-1 0 0,0 0 0,0 0 0,0-1 0,-1 0 0,0-1 0,-1 0 0,1 0-1,-1-1 1,0 0 0,0 0 0,0-1 0,0 0 0,0-1 0,-1 0 0,-12 1 0,-16 0 137,1-1 0,-1-3-1,-41-5 1,46 4-149,22 1-205,0-1 0,0 0 0,0-1-1,-20-7 1,29 10 113,-1-1-1,1 0 1,-1 0-1,1 0 0,-1 0 1,1-1-1,0 1 1,0-1-1,0 1 1,0-1-1,0 0 1,0 0-1,0 0 0,0 0 1,1 0-1,-1 0 1,1 0-1,0-1 1,-1 1-1,1 0 1,0-1-1,0 1 0,1-1 1,-2-5-1,2 7-64,0 0 0,0 0-1,1 0 1,-1 0 0,0 0-1,0 0 1,1 0 0,-1 0-1,1 0 1,-1 0 0,1 0 0,-1 0-1,1 0 1,0 0 0,0 0-1,-1 0 1,1 1 0,0-1-1,0 0 1,0 0 0,0 1-1,0-1 1,0 1 0,0-1 0,0 1-1,0-1 1,0 1 0,0 0-1,0-1 1,0 1 0,1 0-1,3-2-380,19-7-2581</inkml:trace>
</inkml:ink>
</file>

<file path=ppt/ink/ink1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4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183 234 10112,'-4'0'410,"0"-1"-1,0 1 1,0 0 0,0 1 0,0-1 0,0 1 0,0 0 0,0 0 0,0 0 0,0 0 0,0 1-1,0 0 1,-5 2 0,0 8 4992,10 14-3375,14 15-1499,-11-36-480,-1 1 0,1-1 0,0 0 1,0 0-1,1 0 0,-1-1 0,1 0 0,0 0 0,0 0 0,1 0 0,-1-1 0,1 0 0,0 0 0,0 0 0,0-1 0,0 0 0,7 2 0,9 1 157,0-1 0,0 0 1,32 0-1,-1-1 141,-34 0-276,1-2-1,-1 0 0,0-1 1,0-1-1,0-1 0,23-5 1,-28 2-65,0 0 1,0-1 0,0 0 0,-1-1 0,0-1-1,-1 0 1,1-1 0,-1 0 0,-1-1 0,11-11 0,-19 18-16,-1 0 0,0 0 0,1 0 0,-1 0 0,0 0 0,-1-1 1,1 1-1,-1-1 0,1 1 0,-1-1 0,0 0 0,0 1 1,-1-1-1,1 0 0,-1 0 0,0 1 0,0-1 0,0 0 1,0 0-1,-1 0 0,0 1 0,1-1 0,-3-5 0,1-2-31,0 4 13,0-1 0,0 1 1,0 0-1,-1 0 0,0 0 0,-1 0 0,1 1 0,-1-1 0,-1 1 0,1 0 0,-1 0 1,0 1-1,0-1 0,-1 1 0,1 0 0,-11-6 0,5 2-10,-2-2-11,-1 1 0,0 1 0,0 0 0,-1 1 0,-1 0 0,1 2 0,-1 0 0,0 0 0,-24-4 0,24 6-20,1 2 0,-1-1 0,0 2 0,0 0 0,0 1 0,0 0 0,0 2 0,0 0 0,0 0 0,1 2 0,-1 0 0,1 0 0,0 2 0,0-1 0,0 2 0,1 0 0,0 1 0,-22 17 1,23-15-390,1 1 0,0 0 0,0 1 0,1 0 0,1 1 0,0 1 0,0-1 0,2 1 0,0 1 0,0 0 0,-5 15 0,-11 35-2613</inkml:trace>
</inkml:ink>
</file>

<file path=ppt/ink/ink1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5.2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39 952 6016,'7'-1'1202,"1"0"1,-1 1-1,1 0 1,0 0-1,11 2 1,37 1 2867,-40-4-3788,0 0 1,0-1 0,0-1-1,0 0 1,0-2 0,-1 1-1,1-2 1,-1 0 0,-1-1-1,1 0 1,15-12 0,38-30 1221,88-80 0,-123 98-1024,40-46 1,-62 64-412,-1-1 1,-1 0 0,0-1 0,-1 0 0,0 0 0,10-30 0,-13 24-64,-1 0-1,-1 0 0,-1-1 1,-1 1-1,-1 0 0,-1-1 1,-1 1-1,0-1 0,-2 1 1,0 0-1,-8-22 0,8 33-12,0 0-1,0 0 0,-1 0 1,0 0-1,-1 1 1,0 0-1,0 0 0,-1 0 1,0 1-1,-1 0 0,1 0 1,-2 1-1,-15-12 1,15 13 5,0-1 1,-1 1-1,1 1 1,-1-1-1,0 2 1,0-1 0,-1 2-1,1-1 1,-1 1-1,0 1 1,0 0-1,0 0 1,0 1-1,-12 1 1,11-1 1,-4-1 1,0 1 1,-1 1-1,1 0 0,-1 1 1,1 1-1,0 0 0,-1 1 0,1 1 1,1 0-1,-1 2 0,1 0 0,-1 0 1,2 1-1,-1 1 0,1 1 0,-14 10 1,11-4 30,2 0 0,0 0 0,0 2 0,1 0 0,1 0 0,1 2 0,1-1 0,0 1 0,2 1 0,0 0 0,-10 34 0,11-24 67,2 0 1,1 1 0,2-1 0,1 1-1,1 32 1,1-56-80,0 39 186,1 1 1,2-1-1,3-1 0,1 1 0,22 73 1,-9-63-143,3-1-1,2-1 1,2-1 0,2-1 0,3-1 0,2-2 0,2-2 0,43 44 0,-77-88-78,1-1-1,0 1 0,0 0 0,0-1 0,0 0 0,0 0 0,0 0 0,1 0 0,-1 0 0,1-1 0,-1 1 1,1-1-1,0 0 0,-1 0 0,1 0 0,0-1 0,0 1 0,0-1 0,6 0 0,-4-1-11,-1-1 0,1 1 0,0-1 1,0 0-1,-1 0 0,0-1 0,1 0 0,-1 0 0,0 0 0,0 0 0,7-7 0,0-2-45,0-1 1,0 0 0,-1 0-1,-1-1 1,0-1-1,-1 0 1,13-27-1,-11-1-35,-42 79 468,30-34-348,1 1 1,-1-1-1,1 1 0,-1-1 1,1 1-1,0-1 0,0 1 1,0-1-1,0 1 0,1-1 0,-1 1 1,1-1-1,-1 1 0,1-1 1,0 1-1,0-1 0,0 0 1,0 1-1,1-1 0,-1 0 0,0 0 1,1 0-1,0 0 0,-1 0 1,1 0-1,0-1 0,3 3 1,4 2 7,-1 0 0,1-1 0,0 0 0,0 0 0,11 3 0,-6-3 0,1-1 0,0-1-1,0 0 1,0 0-1,0-2 1,0 0-1,1 0 1,-1-2-1,22-2 1,2-4 27,0-1 0,49-17 0,-79 22-64,-1 0 0,1-1 0,-1 0 1,0-1-1,0 0 0,-1 0 0,1-1 0,-1 0 0,0 0 0,12-14 0,-16 16 0,0 1-1,-1-1 1,1 1 0,-1-1-1,0 0 1,0 0-1,0 0 1,-1 0 0,1 0-1,-1-1 1,0 1-1,0 0 1,0-1 0,-1 1-1,0 0 1,1-1 0,-2 1-1,1-1 1,0 1-1,-1-1 1,0 1 0,0 0-1,-3-8 1,4 11 8,0 0 0,-1 0 0,1 0 1,0 1-1,0-1 0,-1 0 0,1 0 0,-1 0 0,1 1 1,-1-1-1,1 0 0,-1 0 0,0 1 0,1-1 0,-1 1 1,0-1-1,1 0 0,-1 1 0,0 0 0,0-1 0,1 1 0,-1-1 1,0 1-1,0 0 0,0-1 0,0 1 0,0 0 0,0 0 1,-1 0-1,0 0 7,1 1 0,-1 0 0,1-1 0,-1 1 0,1 0 0,-1 0 0,1 0 0,0 0 0,0 1 0,-1-1 0,1 0 0,0 0 1,0 1-1,-1 1 0,-3 5 23,1-1 1,0 1 0,0 0 0,-4 17-1,7-15 3,1 1 0,0-1-1,1 1 1,0 0-1,0-1 1,1 0 0,1 1-1,0-1 1,0 0-1,1 0 1,0 0 0,1-1-1,0 1 1,8 10-1,-9-14-194,0-1-1,1 0 0,-1-1 0,1 1 0,0-1 0,1 0 0,-1 0 0,1 0 0,0-1 1,0 1-1,0-2 0,0 1 0,0-1 0,0 0 0,1 0 0,-1 0 0,1-1 0,0 0 0,-1-1 1,1 1-1,0-1 0,-1 0 0,1-1 0,0 0 0,-1 0 0,1 0 0,7-3 0,39-10-3286</inkml:trace>
</inkml:ink>
</file>

<file path=ppt/ink/ink1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5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207 1 9856,'-2'7'7589,"-5"12"-3754,-39 108-2310,-1-14-287,28-73-1164,-22 77 0,27-58 438,3 0 0,2 1 0,-1 98 0,10-137-470,1 0-1,0 0 1,2-1-1,0 1 1,2-1-1,0 0 1,1 0 0,1-1-1,1 0 1,0 0-1,2 0 1,0-1-1,1-1 1,1 0-1,0 0 1,2-1-1,-1-1 1,21 17 0,-27-26-247,1 0 0,0-1 0,0-1 1,0 1-1,1-1 0,0-1 0,-1 1 1,1-1-1,0-1 0,1 0 0,-1 0 1,0-1-1,1 0 0,-1-1 0,0 0 1,16-1-1,-4-3-980,0 0 0,0-1 0,-1-1 0,0 0 0,0-2 0,20-11 0,19-10-2164</inkml:trace>
</inkml:ink>
</file>

<file path=ppt/ink/ink1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6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10368,'71'6'5120,"169"-3"-7040,-188-3 10239,46-9-8831,-22 2 0,-1-9-4607,-9 6 127,-15-3 4992,-8 1 128</inkml:trace>
</inkml:ink>
</file>

<file path=ppt/ink/ink1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6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1 429 10112,'0'46'4992,"18"20"-7040,-13-54 9983,13 20-7935,-4 4 0,9-6-512,-3 2 128,8-12-1408,-5-4 128,11-29-895,-11 6-1</inkml:trace>
  <inkml:trace contextRef="#ctx0" brushRef="#br0" timeOffset="1">273 20 12928,'-20'-7'6399,"54"10"-16638,-25-3 13183,14-7-5888,2-2 0</inkml:trace>
</inkml:ink>
</file>

<file path=ppt/ink/ink1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6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18 472 11008,'0'10'1516,"1"0"1,0 1 0,1-1-1,0 0 1,4 10 0,-2-7-1047,1-1 0,1 1 0,0-1 0,1 0 0,0-1 0,14 18 0,-16-22-452,-1-1-1,2 0 1,-1-1 0,1 0 0,0 1 0,0-2-1,0 1 1,0-1 0,1 0 0,0 0 0,0-1-1,0 0 1,0 0 0,1 0 0,-1-1 0,1-1-1,-1 1 1,1-1 0,0 0 0,-1-1 0,1 0-1,9 0 1,-8-3 17,0 1 0,0-1 0,0 0-1,-1-1 1,1 0 0,-1 0 0,0-1 0,0 0-1,-1-1 1,1 1 0,-1-1 0,0-1-1,-1 0 1,1 0 0,-1 0 0,-1 0 0,1-1-1,-1 0 1,-1 0 0,0 0 0,0-1-1,3-9 1,-1 2 12,-1 0 0,-1-1 0,0 1-1,-1-1 1,-1 0 0,-1 0 0,0 1-1,-1-1 1,-1 0 0,-1 0 0,0 0-1,-6-20 1,-1 10-31,-2 1 0,-2 0 0,0 1 0,-1 0 0,-1 1 0,-2 1 0,-29-33 0,35 44 4,0 1 0,-1 0 0,0 1 0,0 1 0,-1 0 0,-20-11 0,24 16 2,1 0 1,-2 1-1,1-1 0,0 2 0,0-1 0,-1 2 0,0-1 0,1 1 0,-1 0 0,0 1 0,-10 1 1,17-1-1,0 1 0,0-1 1,0 1-1,0 0 1,0 0-1,0 0 1,1 0-1,-1 0 1,0 0-1,0 1 1,1-1-1,-1 1 0,1 0 1,0 0-1,-1 0 1,1 0-1,0 0 1,0 1-1,-3 3 1,5-5-10,-1 0 0,1 0 0,0 0 0,0 0 0,-1 0 0,1 0 0,0 0 0,0-1 0,0 1 0,0 0 0,0 0 0,0 0 0,0 0 0,1 0 0,-1 0 0,0 0 0,0 0 0,1 0 0,-1 0 0,1 0 0,-1 0 0,0-1 0,1 1 0,0 0 0,0 1 0,2 0 26,0 1 1,-1-1-1,1 0 0,0 0 0,1 0 1,-1-1-1,0 1 0,0-1 0,1 1 1,-1-1-1,4 0 0,47 11 345,0-2 0,95 3 0,-58-15-243,97-15-1,-86 6-677,-71 8-259,46-10 1,-71 12 358,-1 0 1,1-1-1,0 1 1,-1-1-1,0-1 1,1 1-1,-1-1 1,0 0-1,-1 0 1,1 0-1,0-1 1,-1 0-1,0 0 0,0 0 1,5-6-1,1-7-3146</inkml:trace>
</inkml:ink>
</file>

<file path=ppt/ink/ink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1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3584,'0'2'167,"-1"0"0,1-1-1,0 1 1,0 0 0,0-1 0,0 1 0,0 0 0,0-1-1,0 1 1,1 0 0,-1-1 0,1 1 0,-1-1 0,1 1 0,0-1-1,-1 1 1,1-1 0,1 2 0,7 21 2337,25 121-1263,26 276 1,-46 156-354,-18-417-695,-21 383 595,23-522-905,-5 36-97,7-53 137,-1-1 1,0 0 0,1 1 0,-1-1-1,-1 0 1,1 0 0,0 0 0,-1 0 0,0 0-1,1 0 1,-1 0 0,-4 3 0,6-6 9,-1 1-1,0-1 1,0 0 0,0 0 0,0 0 0,0 0 0,0 0 0,0 0 0,0 0 0,0 0 0,1 0 0,-1 0-1,0-1 1,0 1 0,0 0 0,0 0 0,0-1 0,0 1 0,1-1 0,-1 1 0,0-1 0,0 1 0,1-1-1,-1 0 1,0 1 0,1-1 0,-1 0 0,1 1 0,-1-1 0,1 0 0,-1 0 0,1 1 0,-1-1 0,1 0-1,0 0 1,-1-1 0,-17-34-1568,3-15-114,-3-20 64</inkml:trace>
</inkml:ink>
</file>

<file path=ppt/ink/ink1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7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33 332 9344,'-4'5'817,"0"0"1,0 0 0,1 1-1,0-1 1,0 1 0,0 0 0,1 0-1,-3 7 1,5-11-524,-1 0 1,1 1 0,-1-1-1,1 1 1,0-1-1,0 1 1,0-1 0,1 1-1,-1-1 1,0 1-1,1-1 1,0 1-1,-1-1 1,1 0 0,0 1-1,0-1 1,0 0-1,1 0 1,-1 1-1,0-1 1,1 0 0,0-1-1,-1 1 1,1 0-1,2 2 1,5 2-163,0 0 0,0 0 0,0-1 0,0 0 0,1-1 0,-1 0 1,1 0-1,1-1 0,-1 0 0,0-1 0,14 1 0,6 0-70,-1-2 0,48-5 0,-54 2 34,-1-1 0,1-2 0,-1 0 0,0-1 0,0-1 0,-1-1 0,0-1 0,-1-1 0,0-1 0,0-1 0,23-18 0,-35 24-96,-1 0 0,1 0 0,-1-1 0,-1 0 0,1-1 0,-1 1 0,-1-1 0,1 0 0,-1-1 0,-1 1 0,1-1 0,2-10 0,-4 12-19,0 0 1,0 0-1,-1 0 1,0-1-1,-1 1 1,0-1-1,0 1 1,0-1-1,-1 1 1,0-1-1,0 1 1,-1-1-1,0 1 1,-3-10-1,3 11-4,-1 0 0,1 0-1,-1 0 1,0 0 0,-1 0 0,1 1-1,-1-1 1,-1 1 0,1-1-1,-1 1 1,0 0 0,0 1 0,0-1-1,0 1 1,-1 0 0,0 0 0,0 0-1,0 0 1,0 1 0,-6-3 0,3 1-1,-3-2-23,0 1 1,-1 0-1,0 0 0,0 1 0,0 0 0,-1 2 1,0-1-1,0 1 0,0 1 0,0 0 1,0 1-1,-15 1 0,18-1 15,-27-1-176,1 2-1,-1 1 1,-36 6 0,61-5 106,0 0 0,0 1 1,0 0-1,0 1 1,1 1-1,0-1 0,-1 2 1,2 0-1,-1 0 0,1 1 1,0 0-1,-10 9 1,15-10 0,-1 0 1,1 0 0,0 0 0,0 1 0,1-1-1,-4 9 1,7-13 61,0 0-1,0 1 1,0-1 0,0 1-1,0-1 1,1 0 0,-1 1-1,1-1 1,0 1 0,0 0-1,0-1 1,0 1 0,0-1-1,0 1 1,1-1-1,-1 1 1,1-1 0,-1 0-1,1 1 1,0-1 0,0 1-1,0-1 1,1 0 0,1 3-1,3 1-35,-1-1 0,1 0-1,0 0 1,1 0 0,-1-1 0,1 0-1,0 0 1,0-1 0,11 4-1,70 20-301,-47-18 297,0-3 1,1-1 0,53-1 0,54 6 630,-147-10-472,1 0 0,0 1 0,0 0 0,-1-1-1,1 1 1,-1 0 0,1 0 0,-1 1 0,1-1-1,-1 0 1,1 1 0,-1-1 0,0 1 0,0 0-1,0 0 1,0 0 0,0 0 0,0 0 0,-1 0 0,1 1-1,-1-1 1,1 0 0,1 5 0,0 4 376,0-1 0,-1 1 1,0 0-1,1 21 0,3 13 711,-4-34-907,0 1 0,1-1 0,0 0 0,1 0 1,8 15-1,-9-21-198,0 0 0,0-1 1,0 1-1,1-1 0,0 1 1,0-1-1,0 0 0,1 0 0,-1-1 1,1 0-1,0 1 0,0-1 1,0-1-1,6 3 0,1-1-155,0 0 0,0-1 0,0-1 0,0 0 0,0-1 0,20 0 0,-19-1-734,1-1 1,-1 0 0,18-5-1,17-7-2756</inkml:trace>
</inkml:ink>
</file>

<file path=ppt/ink/ink1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9.2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391 322 3712,'-3'-3'513,"3"2"-357,-1 0-1,0 1 0,0-1 1,1 0-1,-1 0 1,1 0-1,-1 1 0,0-1 1,1 0-1,0 0 0,-1 0 1,1 0-1,-1 0 0,1 0 1,0 0-1,0 0 0,0 0 1,-1 0-1,1 0 0,0-1 1,1 1 2681,-1 1-1386,2-24 3370,52-77-1451,-46 86-3216,1 1-1,1 0 0,0 0 0,0 1 0,1 1 1,1-1-1,0 2 0,1 0 0,0 0 0,23-13 1,-30 21-125,0 0 1,1 0 0,-1 1 0,1-1-1,-1 2 1,1-1 0,0 1 0,0 0-1,0 0 1,0 0 0,0 1 0,0 1-1,0-1 1,0 1 0,0 0-1,0 0 1,-1 1 0,1 0 0,0 0-1,-1 1 1,0 0 0,10 5 0,-6-2 34,-1-1-1,0 2 1,0-1 0,0 1 0,-1 0 0,0 1 0,0 0 0,-1 0 0,0 1 0,-1 0 0,0 0 0,0 1-1,-1-1 1,7 16 0,-7-1 51,0 0 1,-1-1-1,-2 1 0,0 0 0,-2 1 0,0-1 1,-2 0-1,0 0 0,-8 29 0,3-24-12,-2 0 0,-1-1 0,-1 0 0,-1 0 0,-17 27 0,23-45-81,-13 26 67,-2-1-1,-1-1 0,-2-1 1,-1-1-1,-1-2 1,-48 43-1,23-27 69,-86 59 0,107-85-134,0-2-1,-1 0 1,-1-3-1,-66 24 1,89-37-38,1 0 1,-1 0 0,0-1 0,0 0 0,0-1 0,0 0 0,0 0 0,0-1 0,0 0 0,-11-3 0,17 3 6,0 0 1,0 0 0,1 0-1,-1 0 1,0-1 0,1 1-1,-1-1 1,1 1 0,0-1-1,-1 0 1,1 0 0,0 0-1,0 0 1,0 0-1,0-1 1,1 1 0,-1-1-1,0 1 1,1-1 0,0 1-1,0-1 1,0 0 0,0 0-1,0 0 1,0 1 0,1-1-1,-1 0 1,1 0 0,0 0-1,0 0 1,0 0 0,0 0-1,1 0 1,-1 0 0,1 0-1,0-3 1,2-6-1,1 0 0,0-1 1,1 1-1,0 1 0,1-1 0,0 1 0,0 0 1,2 0-1,-1 1 0,1 0 0,1 0 0,12-11 1,-16 17 36,0-1 0,0 1 1,0 0-1,1 1 0,0-1 1,0 1-1,0 0 0,0 0 1,0 1-1,0 0 0,1 0 1,-1 0-1,1 1 0,-1 0 1,1 0-1,0 1 0,0 0 1,-1 0-1,1 0 0,0 1 1,-1 0-1,1 1 0,-1-1 1,1 1-1,8 4 0,1 3 71,-1 0-1,0 1 1,-1 0-1,0 1 1,-1 1 0,0 0-1,-1 1 1,14 18-1,-19-23-81,0-1 0,1-1 0,0 1 0,1-1 0,-1-1 0,1 1 0,0-2 0,0 1 0,1-1 0,-1-1 0,1 1 0,0-2 0,0 1 0,0-1 0,0-1 0,12 1 0,78-2-920,-2-9-3769,-42 3-1048,-37 5 2370</inkml:trace>
</inkml:ink>
</file>

<file path=ppt/ink/ink1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9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8192,'11'-20'4096,"16"17"-3328,-17 3 7167,22 3-7423,-12 3 0,31 1 0,-13-4 128,13 6-1024,-13-5 128,13 15 0,-8-3 0,5-12-1664,-11-1 128,-5-6-1023,-7-1-1</inkml:trace>
</inkml:ink>
</file>

<file path=ppt/ink/ink1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39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9984,'39'20'4992,"8"-6"-6784,-33-14 9215,9 5-7551,-4-1 0,-1-4-896,-4 0 0,11 0-768,-10 0 129,-7 0-897,1 0 0</inkml:trace>
</inkml:ink>
</file>

<file path=ppt/ink/ink1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0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11904,'23'-19'5887,"63"26"-9598,-69-7 12670,23-7-9087,-14 3 128,31 1-768,-14-3 0,8 6-1024,-8 0 0,-11 6-1023,-4-3-1</inkml:trace>
</inkml:ink>
</file>

<file path=ppt/ink/ink1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0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8 7808,'-14'-8'3840,"17"12"-3072,-3-4 6655,14 7-7039,-3 2 0,17 2 256,-4 1 0,27 8-896,-14-8 0,35-8-512,-21-1 0,20-6-1920,-19-1 129</inkml:trace>
</inkml:ink>
</file>

<file path=ppt/ink/ink1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1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0 803 9984,'1'1'248,"0"0"1,0-1 0,-1 1-1,1 0 1,0 0-1,0-1 1,0 1 0,0 0-1,0-1 1,0 1 0,-1-1-1,2 1 1,-1-1-1,0 0 1,0 1 0,0-1-1,2 0 1,26-4 139,-22 2 445,16-3 1105,-1-1 0,0-1 0,31-14 0,-22 6-1054,49-31-1,-21 3-928,67-62 0,-91 75 262,-2-2 1,0-1-1,-3-2 1,34-47 0,-52 65-206,0-1 1,-2 0 0,0 0 0,-1-1 0,-1 0-1,0-1 1,-2 1 0,0-1 0,-1-1 0,-1 1-1,-1-1 1,-1 0 0,-1 1 0,-1-24 0,-8 19 38,8 25-47,-1-1 0,1 1-1,0-1 1,-1 1 0,1 0 0,0-1-1,-1 1 1,1-1 0,-1 1-1,1 0 1,0 0 0,-1-1-1,1 1 1,-1 0 0,1 0-1,-1-1 1,1 1 0,-1 0-1,1 0 1,-1 0 0,0 0-1,1 0 1,-1 0 0,1 0-1,-2 0 1,0 1 12,0 0 0,-1 0-1,1 1 1,0-1 0,0 1 0,0-1-1,0 1 1,0 0 0,0-1 0,1 1-1,-1 0 1,0 0 0,1 1 0,-2 2 0,-2 4 36,1-1 0,0 1 1,0 0-1,1 0 1,0 0-1,1 0 1,0 0-1,1 1 1,-1 10-1,2 78 288,1-95-330,16 194 929,3 80 639,-20-268-1560,0 2-57,0 1 1,-1-1-1,0 0 1,0 0-1,-4 14 1,5-25-52,0 1 1,0 0-1,-1-1 1,1 1-1,0-1 1,0 1-1,0 0 0,0-1 1,-1 1-1,1-1 1,0 1-1,0 0 0,-1-1 1,1 1-1,-1-1 1,1 1-1,0-1 0,-1 0 1,1 1-1,-1-1 1,1 1-1,-1-1 0,1 0 1,-1 1-1,1-1 1,-1 0-1,0 1 0,1-1 1,-1 0-1,1 0 1,-1 0-1,0 0 0,1 0 1,-1 1-1,0-1 1,1 0-1,-1 0 0,1-1 1,-1 1-1,0 0 1,1 0-1,-1 0 0,0 0 1,1 0-1,-1-1 1,1 1-1,-1 0 0,1-1 1,-1 1-1,-15-4-3750</inkml:trace>
</inkml:ink>
</file>

<file path=ppt/ink/ink1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5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4608,'57'-8'9799,"31"10"-7370,19-1-1474,82-25-2386,-62-4-5436,-98 23 4542</inkml:trace>
</inkml:ink>
</file>

<file path=ppt/ink/ink1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6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6144,'-4'1'9333,"3"14"-6195,0 28-3163,1-33 1040,10 142-994,0 9 427,-10-136-1337,-2 0 0,-5 30 0,2-34-1393,-1-5-171</inkml:trace>
</inkml:ink>
</file>

<file path=ppt/ink/ink1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6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8192,'37'-7'4096,"9"18"-3328,-35-11 6399,21 0-7039,-4 0 128,20 0-128,-10 0 128,17-4-384,-13 1 0,15 3-1024,-14 0 128,-6 0-1535,-8 0 127</inkml:trace>
</inkml:ink>
</file>

<file path=ppt/ink/ink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2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90 2816,'8'-6'182,"0"-1"-1,1 1 1,-1 0 0,1 0 0,0 1-1,1 1 1,17-7 0,-10 4 92,-1 1 78,0 0 1,0 1-1,1 1 0,0 0 1,0 2-1,0 0 0,0 0 1,18 2-1,6 3 58,77 16 0,-107-17-348,15 4 174,-2 0 1,1 2-1,-1 1 1,0 0-1,-1 2 1,0 1-1,31 22 0,-43-27-24,-1 1-1,0 0 0,0 0 0,0 1 1,-1 1-1,-1 0 0,0 0 0,0 0 1,-1 1-1,0 0 0,-1 1 0,0 0 1,-1-1-1,0 2 0,-1-1 0,4 19 1,-7-23-53,-1-1 0,0 1 0,0 0 0,0-1 0,-1 1 0,0-1 0,-1 1 0,0-1 0,0 1 1,0-1-1,-1 0 0,0 0 0,-1 0 0,1-1 0,-1 1 0,-1-1 0,1 0 0,-1 0 0,-6 6 1,4-5-30,0 0 1,0-1-1,-1 0 1,0-1 0,0 1-1,0-1 1,-1-1-1,1 0 1,-1 0 0,0-1-1,0 0 1,-1 0 0,1-1-1,-15 1 1,0-1 90,1-1-1,-1-1 1,-42-7 0,58 6-330,0-1 1,0 0-1,0-1 0,0 1 1,0-2-1,1 1 0,-1-1 1,1 0-1,0-1 0,1 1 1,-1-1-1,1-1 0,-1 1 1,-5-9-1,11 14 12,1-1 1,-1 1-1,1-1 1,-1 1-1,1-1 0,-1 0 1,1 1-1,0-1 0,-1 1 1,1-1-1,0 0 1,-1 1-1,1-1 0,0 0 1,0 1-1,0-1 0,0 0 1,-1 1-1,1-1 1,0 0-1,0 1 0,0-1 1,1 0-1,-1 0 0,0 1 1,0-2-1,1 1-81,0 0 1,0 1-1,-1-1 0,1 1 0,0-1 0,0 1 0,0-1 1,0 1-1,0 0 0,0-1 0,0 1 0,0 0 1,0 0-1,0-1 0,0 1 0,0 0 0,0 0 1,-1 0-1,3 0 0,14 0-2275</inkml:trace>
</inkml:ink>
</file>

<file path=ppt/ink/ink1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0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174 224 6912,'1'-3'557,"-1"1"1,1-1 0,0 1-1,0-1 1,0 1 0,0-1-1,0 1 1,0 0 0,1 0-1,-1 0 1,1 0 0,-1 0-1,3-2 1,30-34 2984,-18 21-3144,2 0-1,0 1 1,1 1 0,1 1 0,0 1-1,1 1 1,40-18 0,-54 27-354,1 0 0,-1 0 0,1 1 0,-1 0 0,1 0 0,0 1 0,0 0 0,0 1 0,0 0 0,-1 0 1,1 0-1,0 1 0,0 0 0,0 1 0,0 0 0,-1 0 0,1 0 0,-1 1 0,0 0 0,0 1 0,0 0 0,0 0 0,0 0 0,-1 1 0,0 0 0,0 0 1,10 11-1,-10-8-25,0 1 1,0-1 0,-1 2 0,0-1 0,0 1-1,-1-1 1,-1 1 0,1 0 0,-2 1 0,1-1-1,-1 0 1,-1 1 0,0-1 0,-1 1 0,0 0-1,0-1 1,-1 1 0,0-1 0,-1 1-1,0-1 1,-5 13 0,-4 12 145,-2-1-1,-1-1 1,-2-1 0,-31 50-1,22-43 134,-1-2-1,-2 0 0,-45 45 1,52-62-173,-1 0 1,-1-2 0,-1 0-1,-1-2 1,0-1 0,-28 13 0,31-17-45,6-3-59,-1 0 0,0 0-1,0-2 1,0 0 0,0-1 0,-1-1 0,-34 4 0,51-8-24,-1 1 0,1-1 1,0-1-1,-1 1 0,1 0 1,0 0-1,-1 0 0,1-1 1,0 1-1,-1-1 0,1 1 1,0-1-1,0 1 0,0-1 1,-1 0-1,1 1 0,0-1 1,0 0-1,0 0 0,0 0 1,0 0-1,0 0 0,1 0 1,-1 0-1,0 0 1,0 0-1,1-1 0,-1 1 1,1 0-1,-1 0 0,1-1 1,0 1-1,-1 0 0,1-1 1,0 1-1,0 0 0,0-1 1,0 1-1,0 0 0,0-1 1,0 1-1,0 0 0,0-1 1,1 1-1,-1 0 0,1-1 1,-1 1-1,2-2 1,-1-2-3,1 1 1,0-1-1,0 1 1,0 0 0,0 0-1,0 0 1,1 0 0,0 0-1,0 1 1,0-1 0,0 1-1,1 0 1,6-5 0,-1 3 46,1 1 0,0 0 0,0 1 0,0 0 0,0 1 1,1 0-1,-1 1 0,1 0 0,-1 0 0,1 1 0,19 3 1,4 3 83,0 1 1,43 15 0,-48-12-103,1-1 1,0-2-1,39 4 0,-7-8-857,108-8 0,-165 4 177,1 0 0,-1 1 0,1-2-1,-1 1 1,1-1 0,8-4 0,1-1-2695</inkml:trace>
</inkml:ink>
</file>

<file path=ppt/ink/ink1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0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7040,'0'-16'3456,"0"0"-384,0 16 3455,0 0-5887,0 0 0,20 12 768,-6-8 0,29 3-1792,-11-3 128,25-4 896,-11 0 128,2-4-896,-6 4 128,-4-4-1408,-10 1 128,-10 3-1920,-4 0 1</inkml:trace>
</inkml:ink>
</file>

<file path=ppt/ink/ink1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1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1 115 5504,'0'-2'423,"-1"0"0,2 0 0,-1 0 0,0 0 0,0 1 1,0-1-1,1 0 0,-1 0 0,1 0 0,0 1 0,-1-1 0,1 0 1,0 1-1,0-1 0,0 0 0,0 1 0,0 0 0,1-1 0,-1 1 0,0-1 1,1 1-1,1-2 0,41-37 2410,-39 36-2634,-1 0 1,1 1-1,0 0 0,1 0 1,-1 0-1,0 0 1,1 1-1,0 0 1,0 0-1,-1 0 0,1 1 1,0 0-1,0 0 1,0 0-1,0 1 0,0 0 1,0 0-1,7 2 1,-9-1-127,0 0 0,0 1 0,0-1 0,0 1 0,0 0 0,-1 0 0,1 0 0,-1 1 0,1-1 0,-1 1 0,0 0 0,0 0 0,0 0 0,-1 0 0,1 0 0,-1 1 0,1-1 0,-1 1 0,0 0 0,0-1 0,-1 1 0,1 0 0,-1 0 0,0 0 0,0 0 0,1 9 0,-1-1-7,0 0 0,-1 0 0,0 1 0,-1-1 0,0 0 0,-1 0 0,0 0 0,-1 0 0,-1 0 0,-8 20 0,-6 6-57,-40 63 1,54-94-9,0-1 13,0 0-1,0-1 1,-1 1-1,1-1 1,-1 1-1,-1-2 1,1 1-1,-1 0 1,0-1-1,0 0 0,0-1 1,0 1-1,-1-1 1,1 0-1,-1-1 1,0 1-1,0-2 1,-8 3-1,13-4 137,18-9 447,-13 7-552,0 0 0,1 1 0,-1-1 0,0 1 0,1 0 0,0 0 0,-1 0 0,1 0 0,-1 0 0,1 1 0,0 0 0,0 0 0,-1 0 0,1 0 0,0 0 0,-1 1 0,5 1 0,76 21 473,-36-8-182,-32-11-233,0 0-1,1-2 1,-1 0 0,0-1 0,1 0-1,24-4 1,-33 2-292,-1 0 0,0-1-1,0 0 1,0-1 0,0 1 0,-1-1-1,8-5 1,-8 5-415,-1-1 0,1 0 1,-1-1-1,0 1 0,-1-1 0,1 0 0,-1 0 1,7-11-1,4-9-2746</inkml:trace>
</inkml:ink>
</file>

<file path=ppt/ink/ink1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3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82 2688,'-1'0'251,"1"-1"0,-1 1 0,1-1 1,0 1-1,-1-1 0,1 1 0,0-1 0,-1 0 0,1 1 0,0-1 1,0 1-1,0-1 0,-1 1 0,1-1 0,0 0 0,0 1 0,0-1 1,0 0-1,0 1 0,0-1 0,0 1 0,0-1 0,0 0 0,1 1 1,-1-1-1,0 1 0,0-1 0,0 0 0,1 1 0,-1-1 0,0 1 1,1-1-1,-1 1 0,0-1 0,1 1 0,0-1 0,-1 0-92,1 0 0,0-1 0,-1 1 0,1 0 0,0 0 0,0 0 0,-1 0 0,1 0 0,0 1 0,0-1 0,0 0 0,0 0-1,0 1 1,0-1 0,0 0 0,1 1 0,-1-1 0,0 1 0,0-1 0,0 1 0,1 0 0,-1-1 0,0 1 0,0 0 0,1 0 0,-1 0-1,0 0 1,0 0 0,1 0 0,-1 0 0,2 1 0,38 11 2464,-23-6-2117,1-1 0,-1-1 0,1-1 0,0 0 0,0-1 0,34-1 0,3-8-6,105-26-1,20-4-3460,-178 36 2718,0 1 1,0-1-1,0 1 1,1 0-1,-1 0 1,0 0-1,0 0 1,1 0-1,-1 1 0,0 0 1,0-1-1,0 1 1,0 0-1,0 1 1,0-1-1,0 0 1,0 1-1,2 2 1,20 8-2723</inkml:trace>
</inkml:ink>
</file>

<file path=ppt/ink/ink1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3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8064,'1'31'9491,"2"12"-4823,29 199-4492,-26-208-257,-2 1 0,-1 0 0,-2 1 0,-7 67 0,-10-52-2198,8-30-285,2-2-251</inkml:trace>
</inkml:ink>
</file>

<file path=ppt/ink/ink1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4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79 149 7552,'3'-3'840,"-1"1"0,1 0 0,-1-1 0,1 0 0,-1 1 0,0-1 0,0 0 0,3-6-1,-4 6-517,1 0-1,0-1 0,0 1 0,0 0 1,1 1-1,-1-1 0,1 0 0,-1 1 0,1-1 1,4-2-1,15-8 176,0 1 0,0 1 0,1 1 0,1 2-1,0 0 1,0 1 0,45-7 0,-61 13-435,1 1 1,-1-1-1,1 1 0,-1 0 0,0 1 0,1 0 0,-1 1 0,0 0 0,0 0 1,0 0-1,0 1 0,0 0 0,0 1 0,-1 0 0,1 0 0,-1 1 1,0-1-1,-1 1 0,1 1 0,-1 0 0,0 0 0,0 0 0,-1 0 0,0 1 1,0 0-1,6 12 0,-7-12-51,-1 0 0,0 1 0,0-1 1,-1 1-1,0 0 0,0 0 0,-1 0 0,0 0 0,0 0 1,-1 0-1,0 0 0,-2 11 0,0-4 21,-1-1-1,-1 0 1,0 0-1,-1 0 1,0 0-1,-10 16 1,-4 2 82,-2 0 1,-1-1-1,-1-1 1,-36 34 0,33-36-19,-2-2 0,-1-1 0,0-1 0,-2-2 0,-1-1 0,0-1 0,-48 20 0,25-24 24,52-15-113,0-1 0,0 0 0,0 1 0,0-2 1,0 1-1,0 0 0,0-1 0,0 1 0,0-1 0,0 0 0,0 0 1,0 0-1,0 0 0,1 0 0,-5-3 0,6 3-7,0-1 0,0 1-1,1 0 1,-1-1 0,0 1-1,1 0 1,-1-1 0,1 1 0,-1-1-1,1 1 1,0-1 0,-1 1-1,1-1 1,0 1 0,0-1 0,0 1-1,0-1 1,1 1 0,-1-1-1,0 1 1,0 0 0,1-1 0,-1 1-1,1-1 1,0 1 0,0-2-1,0 0 11,0 1-1,0-1 0,1 0 0,-1 1 0,1-1 0,-1 1 0,1 0 0,0-1 0,0 1 0,0 0 0,0 0 0,0 0 0,1 1 0,4-4 0,-3 4 16,1 0 0,0 1 0,-1-1 0,1 1 0,0 0 0,0 0 0,-1 0 0,1 1 0,0 0 0,-1 0 0,1 0 0,-1 0 1,1 1-1,5 2 0,5 2 63,0 2 0,25 15 0,-13-5-37,0-1 1,1-2-1,41 16 0,-51-24-76,-1-2-1,1 0 0,1-1 1,-1-1-1,0 0 0,1-2 1,22 0-1,-19-2-432,0-1 0,28-6-1,8-11-3926,-34 9 929</inkml:trace>
</inkml:ink>
</file>

<file path=ppt/ink/ink1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4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 9216,'5'0'4608,"24"0"-3200,-20 0 6143,19 0-6783,-10 0 0,25 0 384,-10 0 128,22 0-1664,-12 0 128,9 0 896,-10 0 0,1-3-768,-6-2 128,-3-3-2560,-5 5 0,-6-1-1024,-6-1 129</inkml:trace>
</inkml:ink>
</file>

<file path=ppt/ink/ink1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6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9344,'1'2'5327,"7"20"4173,-4 0-8882,-2 107 1909,-4-99-2221,2 0 1,1 0-1,1 0 0,2 1 1,1-2-1,12 43 0,-14-65-234,0 0-1,0-1 1,1 1-1,0-1 1,0 1-1,1-1 0,0-1 1,0 1-1,0-1 1,1 0-1,0 0 0,0 0 1,0-1-1,0 0 1,1 0-1,-1 0 1,1-1-1,14 5 0,-9-5-147,1 1-1,-1-2 0,1 0 0,-1 0 0,1-1 1,0-1-1,0 0 0,-1-1 0,1 0 0,21-5 0,-29 4-338,1 0 0,0 0-1,-1-1 1,1 1 0,-1-1-1,0 0 1,0-1 0,0 0-1,0 1 1,-1-1-1,1-1 1,-1 1 0,0-1-1,0 0 1,-1 1 0,6-10-1,9-19-3424</inkml:trace>
</inkml:ink>
</file>

<file path=ppt/ink/ink1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7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14080,'3'-65'7039,"26"59"-10239,-21 3 12032,-2 6-8960,-1 3 0,-16 4-1664,3 3 0,-7-1-640,6-5 128</inkml:trace>
</inkml:ink>
</file>

<file path=ppt/ink/ink1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7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9344,'4'0'4608,"30"0"-3328,-20 0 6015,4 0-6655,-4 0 128,29-4 128,-10 1 128,19-6-1408,-15-2 0,10 2 384,-10 2 128,6-2-1408,-6 2 128,-9 7-2176,-3 0 129</inkml:trace>
</inkml:ink>
</file>

<file path=ppt/ink/ink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2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2176,'1'-1'115,"30"-22"2499,-29 22-2452,-1 0-1,1 0 0,-1 0 0,1 0 1,-1 0-1,1 0 0,0 0 0,-1 0 1,1 1-1,0-1 0,0 1 0,0-1 1,-1 1-1,1 0 0,0 0 0,0 0 1,2 0-1,-1 3-16,0-1 1,0 1 0,0 0-1,0 1 1,-1-1-1,1 0 1,-1 1 0,0 0-1,0-1 1,-1 1 0,1 0-1,1 6 1,13 56 1181,-11-37-857,13 54 621,-15-60-909,1 0 1,1-1-1,1 1 0,1-1 0,1 0 0,1-1 1,0 0-1,15 23 0,-21-41-278,0 1 0,0-1-1,0 0 1,0 0 0,1 0 0,-1 0 0,1-1 0,0 0 0,0 1-1,4 1 1,-7-4-37,1 1 0,0 0 0,0 0 0,0-1 0,0 1 0,0-1 0,0 0 0,0 1 0,0-1 0,0 0 0,0 0 0,0 0 0,0-1 0,0 1 0,0 0 0,0-1 0,0 0 0,0 1 0,0-1 0,0 0 0,0 0 0,2-1 0,16-19-1659</inkml:trace>
</inkml:ink>
</file>

<file path=ppt/ink/ink1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7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7808,'14'-16'3840,"32"7"-1792,-37 6 4863,20-4-6527,-5-2 128,14 9-128,-10 0 128,-5 0-1152,-5 0 0,11 0-1664,-10 0 0,4-4-511,-3 1 127</inkml:trace>
</inkml:ink>
</file>

<file path=ppt/ink/ink1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4:38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16 257 10240,'-4'10'2404,"1"0"1,1 0 0,-1 0 0,0 20 0,2-19-1633,1 0 1,1 1 0,0-1-1,4 18 1,-3-21-749,0 0 0,0 0 1,1 0-1,0 0 0,1-1 0,0 1 0,0-1 0,0 0 1,1 0-1,0-1 0,0 1 0,1-1 0,0 0 0,0-1 1,0 1-1,8 4 0,11 3 335,1-1 0,-1-1 0,2-2 0,-1-1 0,51 10 0,-39-14-181,0-1-1,0-2 0,0-2 0,0-1 1,0-2-1,0-1 0,-1-2 0,0-2 0,0-2 1,-1-1-1,-1-1 0,54-29 0,-75 35-177,-1-2 0,0 1 0,0-1 0,-1-1 0,0 0 0,-1-1 0,0 0 0,18-25 0,-25 31-12,0 0-1,0 0 1,-1-1-1,0 1 0,0-1 1,0 1-1,0-1 1,-1 0-1,0 0 0,0 0 1,-1-1-1,0 1 1,0 0-1,0-1 0,-1 1 1,0 0-1,0-1 0,0 1 1,-1 0-1,0-1 1,-2-6-1,1 4-21,0 1-1,0-1 1,-1 0 0,0 1-1,-1-1 1,1 1-1,-2 0 1,1 0 0,-1 1-1,0-1 1,-1 1-1,0 0 1,0 0 0,0 1-1,-1 0 1,-7-5-1,6 3 1,-3-1-7,0 0 1,-1 0-1,0 1 0,0 1 0,-1 0 0,1 1 0,-2 0 0,1 1 0,-1 0 0,1 1 0,-26-3 0,19 2-1,-3 0-56,-1 1-1,0 0 1,1 2-1,-1 1 1,0 1-1,0 1 1,0 1-1,1 1 1,-1 1 0,1 1-1,0 1 1,-40 16-1,35-10-324,0 0 0,1 2-1,-41 28 1,52-31-562,0 2 1,1 0-1,-24 26 0,-1 11-2599</inkml:trace>
</inkml:ink>
</file>

<file path=ppt/ink/ink1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05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2944,'20'4'5920,"74"-8"-1728,27-10-1150,-66 7-2683,1 1 1,0 3-1,79 6 0,-89 0-401,1-2-1,83-10 0,30-24 64,-160 33-20,3-1 3,0 1 0,-1 0 0,1-1 0,-1 1-1,1 0 1,0 1 0,-1-1 0,1 0 0,0 1 0,-1-1 0,1 1 0,-1 0 0,1 0 0,-1 0 0,1 0 0,-1 0 0,0 0 0,0 1 0,0-1 0,1 1-1,-1 0 1,0 0 0,-1 0 0,1-1 0,2 5 0,13 10 0,-16-16-69,1 0-1,-1 1 0,0-1 1,0 0-1,0 0 0,0 0 1,1 0-1,-1 0 0,0-1 0,0 1 1,0 0-1,0 0 0,1-1 1,-1 1-1,0-1 0,0 1 0,0-1 1,0 1-1,0-1 0,0 0 1,0 1-1,0-1 0,0 0 1,1-1-1,7-10-3155,-8 11 1045</inkml:trace>
</inkml:ink>
</file>

<file path=ppt/ink/ink1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06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338 11 5632,'0'-1'2802,"-9"-4"5444,7 4-8161,1 1 0,-1-1-1,1 0 1,-1 1-1,1 0 1,-1-1 0,1 1-1,-1 0 1,1 0-1,-1 0 1,1 0 0,-1 0-1,0 0 1,1 0-1,-1 1 1,1-1 0,-1 1-1,1-1 1,-1 1 0,1-1-1,0 1 1,-1 0-1,1-1 1,0 1 0,-1 0-1,0 1 1,-9 11 261,0 0 1,1 1 0,1 0-1,0 0 1,1 1-1,0 0 1,-6 20 0,-15 24 80,10-24-176,-18 30 455,-52 71 1,63-94-297,25-41-395,0 0 0,1 0 1,-1 0-1,0 0 0,1 0 0,-1 1 1,1-1-1,-1 0 0,1 0 1,0 1-1,-1-1 0,1 0 0,0 1 1,0-1-1,0 0 0,0 1 1,0-1-1,0 0 0,0 0 0,1 1 1,-1-1-1,0 0 0,1 1 1,-1-1-1,1 0 0,-1 0 0,1 0 1,1 2-1,7 3 21,-8-5-42,1 1 1,0-1-1,-1 0 0,1 0 0,0 0 1,0 0-1,0 0 0,0 0 1,0-1-1,0 1 0,0 0 0,0-1 1,0 0-1,0 0 0,0 1 1,0-1-1,0 0 0,0 0 1,0-1-1,0 1 0,0 0 0,0-1 1,0 1-1,2-2 0,21-4-291,0 2 0,26-2-1,-16 2 60,27-1-270,125 7 1,-71 1 348,-108-3 68,2 0-125,0 0 0,-1 0 0,1 1 0,-1 0 1,11 3-1,-19-2-108,-1-1-6266,0-1 5547,0 0-1517</inkml:trace>
</inkml:ink>
</file>

<file path=ppt/ink/ink1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07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 5632,'0'-1'221,"0"1"1,-1 0-1,1 0 1,0 0-1,0 0 1,0 0-1,-1 0 1,1 0-1,0 0 1,0 0 0,0 0-1,-1 0 1,1 0-1,0 0 1,0 0-1,-1 0 1,1 0-1,0 0 1,0 0-1,0 0 1,-1 0-1,1 0 1,0 0-1,0 0 1,0 0-1,-1 0 1,1 0-1,0 1 1,0-1-1,0 0 1,0 0-1,-1 0 1,1 0-1,0 0 1,0 1-1,0-1 1,0 0-1,0 0 1,0 0-1,-1 1 1,1-1 0,0 0-1,0 0 1,0 0-1,0 1 1,0-1-1,0 0 1,0 0-1,0 0 1,0 1-1,0-1 1,0 0-1,-5 24 2704,0 27-3255,5 249 2634,9-234-1642,-13-69-3990,-1 0 362</inkml:trace>
</inkml:ink>
</file>

<file path=ppt/ink/ink1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14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0 1408,'-1'0'253,"0"0"0,0 0 0,0 0 1,0 0-1,0 0 0,0 1 0,0-1 0,0 0 1,0 0-1,0 1 0,0-1 0,0 0 0,0 1 0,1-1 1,-1 1-1,0-1 0,0 1 0,0-1 0,1 1 0,-1 0 1,0-1-1,1 1 0,-1 0 0,1 0 0,-1-1 0,1 1 1,-1 0-1,1 0 0,-1 0 0,1 0 0,0 0 0,-1-1 1,1 1-1,0 2 0,6 12 742,-4-14-853,-1 0-1,1 0 1,-1 0 0,0-1 0,1 1 0,-1-1 0,1 1 0,0-1 0,-1 0-1,1 1 1,-1-1 0,1 0 0,-1 0 0,1 0 0,0 0 0,-1 0 0,1 0 0,-1-1-1,3 0 1,32-8 746,-30 7-752,24-5 198,1 0 0,1 3 1,-1 0-1,1 2 0,41 2 0,-42 3-1052,1 0 0,56 15 0,-86-17 480,0 0 1,0-1-1,1 1 1,-1-1-1,0 0 1,1 1-1,-1-1 1,1 0-1,-1 0 1,0-1-1,1 1 1,-1 0-1,0-1 0,5-1 1,6-3-1832</inkml:trace>
</inkml:ink>
</file>

<file path=ppt/ink/ink1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8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3 644 4224,'-1'-2'216,"1"1"1,-1-1-1,1 0 1,0 0 0,-1 1-1,1-1 1,0 0-1,0 0 1,1 0-1,-1 1 1,0-1-1,0 0 1,1 0-1,-1 1 1,1-1 0,0 0-1,0 1 1,-1-1-1,3-2 1,6-18 7249,0 34-5376,-2 10-1590,-2-1 0,0 1 0,-1 0 0,1 40 0,2 10-120,27 110-380,73 228 0,-98-379-99,5 16-310,28 65 0,-32-93-217,-9-31-130,-2-12 623,-21-331-151,0 45 419,21 262-136,-3-48 264,4 1 1,20-160-1,-16 237-164,1-22 120,3 0-1,1 1 0,2 0 0,1 0 0,30-60 0,-28 64-209,-12 28 11,1-1 0,0 1 0,0 0-1,0 0 1,6-7 0,-7 12-11,-1 1-1,1 0 0,0-1 0,-1 1 0,1 0 1,0 0-1,0 1 0,0-1 0,0 0 1,0 1-1,0-1 0,0 1 0,0-1 0,0 1 1,3 0-1,9-3 95,-4 1-59,0-1-1,0 2 1,0 0 0,0 0 0,0 0-1,1 2 1,14 1 0,5-1 139,91 3 269,-66-1-432,1-3 0,64-7 0,-88 5-20,0 1 0,0 2 0,0 0 0,0 3 0,0 0 0,0 2 0,-1 2 0,0 0 0,31 15 0,-47-20-13,0 0-1,0-1 0,1 0 1,-1-1-1,0-1 1,1 0-1,-1-1 0,0-1 1,27-6-1,9 0 22,-15 4 8,1 1 0,-1 2 0,1 1 0,-1 2 0,1 1 0,-1 2 0,43 12 0,-45-10-8,0-1-1,0-2 1,0-1 0,1-2-1,-1-1 1,54-8-1,-51 4-17,1 2-1,-1 1 1,1 2-1,61 9 0,-8 5 31,2-5-1,111 0 1,28 1 199,-182-9-162,-1-2 0,0-2 0,53-9 0,82-4 77,-175 14-105,0 2-1,-1-1 1,1 1-1,-1 0 1,9 3-1,-15-3-327,-2-1-426,0 0-1366,-6-6-2172,3 4 3279,-2-10-1832</inkml:trace>
</inkml:ink>
</file>

<file path=ppt/ink/ink1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6:49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1 576 3200,'5'-3'1582,"1"1"0,-1 0 0,1 1 0,-1-1 0,1 1 0,0 0-1,0 0 1,8 1 0,5-3-1356,3-3 334,-1-2 0,-1 0 0,1-1 0,-2-1-1,36-24 1,-16 4 272,47-47-1,-63 55-583,-12 11-114,-1 0 1,0-1 0,-1 0-1,0-1 1,-1 0 0,-1 0 0,0 0-1,0-1 1,7-26 0,-1-7 298,10-83-1,-18 103-340,-9 224 277,5-127-354,-16 301-58,16-344 80,0-6-228,-2-1-1,0 1 1,-6 34-1,7-50 107,-1-1 0,-1 1 0,1-1-1,0 0 1,-1 1 0,0-1 0,0 0 0,0 0 0,-1 0-1,0-1 1,1 1 0,-1 0 0,0-1 0,-1 0-1,1 0 1,0 0 0,-1 0 0,0 0 0,0-1 0,0 1-1,0-1 1,-6 2 0,-6 0 54,0 0 0,0-1 0,0-1 0,0-1 0,0 0 0,0-1 0,0-1 0,-1 0 0,1-1 0,-16-5 0,30 7 70,1 0 0,0 0 1,0 0-1,0 0 0,-1-1 1,1 1-1,0 0 0,0-1 1,0 1-1,0 0 0,0-1 1,-1 0-1,1 1 0,0-1 1,0 0-1,1 1 1,-1-1-1,0 0 0,0 0 1,0 0-1,0 0 0,1 0 1,-1 0-1,0 0 0,1 0 1,-1 0-1,0-2 0,1 2 17,1-1 0,-1 1 0,1-1 0,-1 1 0,1-1 0,0 1 0,-1 0 0,1-1 0,0 1 0,0 0 0,0 0 0,0-1 0,0 1 0,0 0 0,1 0 0,-1 0 0,2-1 0,4-3 75,0 0 0,1 1 0,-1 0 0,1 0 0,0 1 0,0 0 0,12-3 0,-6 5-43,0 0-1,0 1 1,0 1 0,0 0-1,0 1 1,0 1 0,0 0-1,25 9 1,-22-6-123,1-2-1,0 0 1,0-2-1,0 0 0,0 0 1,0-2-1,0 0 1,0-1-1,0-1 1,0-1-1,21-6 1,-31 7-1183,-11 1-3154,-1 1 1044</inkml:trace>
</inkml:ink>
</file>

<file path=ppt/ink/ink1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23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16 4224,'-7'-5'4011,"13"4"934,17-3-3128,-15 2-1555,0 1 1,1 0-1,-1 0 1,0 1-1,1 0 1,-1 0-1,0 1 0,0 0 1,1 0-1,-1 1 1,0 0-1,11 5 1,28 4 271,12-4-171,99 25 0,-127-23-769,0-1 1,0-2 0,58 4-1,-84-10-86,0 0 0,0-1 0,1 1 0,-1-1 0,0 0-1,0 0 1,0-1 0,0 1 0,-1-1 0,1 0 0,0-1-1,-1 1 1,8-6 0,-2-4-1833</inkml:trace>
</inkml:ink>
</file>

<file path=ppt/ink/ink1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23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5632,'-3'8'8879,"-6"26"-6815,18 52-1232,-7-36-51,3 0 0,11 49 0,-8-51-608,6 98-1,-22-69-172,5-61-184,-3-19-261,-4-14-1464,10 4-288,0 5-235</inkml:trace>
</inkml:ink>
</file>

<file path=ppt/ink/ink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3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7 6144,'-38'-7'3072,"56"30"-4480,-7-23 5376,-2 4-4736,-4-1 0,4 6-2176,9 2 128</inkml:trace>
</inkml:ink>
</file>

<file path=ppt/ink/ink1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31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59 5376,'-1'0'120,"1"1"-1,0-1 1,0 0 0,-1 0 0,1 0 0,0 0-1,-1 0 1,1 0 0,0 0 0,0 0 0,-1 0 0,1 0-1,0 0 1,-1 0 0,1 0 0,0 0 0,0 0-1,-1 0 1,1-1 0,0 1 0,0 0 0,-1 0-1,1 0 1,0 0 0,0 0 0,-1-1 0,1 1-1,0 0 1,0 0 0,0 0 0,-1-1 0,1 1 0,0 0-1,0 0 1,0-1 0,0 1 0,0 0 0,-1 0-1,1-1 1,0 1 0,0 0 0,0-1 0,0 1-1,0 0 1,0 0 0,0-1 0,0 1 0,0 0-1,0-1 1,0 1 0,5-24 6294,0-3-4197,-5 27-1087,0 15 1793,-4 79-790,1-57-1685,2 0 0,7 74 0,1-62-347,-6-35-240,0-1 0,2 1 0,-1 0-1,1-1 1,1 1 0,1-1 0,0 0-1,11 20 1,-15-31-2,0 0-1,0-1 0,0 1 0,1-1 1,-1 0-1,0 1 0,1-1 1,-1 0-1,1 0 0,-1 0 1,1 0-1,0 0 0,-1 0 1,1-1-1,0 1 0,0 0 1,0-1-1,-1 1 0,1-1 1,0 0-1,0 0 0,0 0 1,0 0-1,3 0 0,0-1-404,0 0-1,1 0 1,-1-1-1,0 0 0,0 0 1,0 0-1,4-3 1,21-11-2803</inkml:trace>
</inkml:ink>
</file>

<file path=ppt/ink/ink1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31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8576,'0'0'4224,"9"-6"-2560,-9 6 6271,9-7-7167,-9 7 0,9-3 256,-4-1 128,-5 4-1664,0 0 0,-5 7-1792,1 0 128,4 6-1024,0-6 129</inkml:trace>
</inkml:ink>
</file>

<file path=ppt/ink/ink1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34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1 123 3072,'5'12'3641,"0"-3"-864,14-8-2710,32-5 2393,76 4-1,-49 1-1938,-53-2-376,0-1-1,45-11 1,31-3 40,547-12 960,-488 24-733,-112 2-229,470 0 1298,-320 6-853,63 5-488,-243-6-146,0 0 0,-1 1 1,23 9-1,-24-8 6,1 0 1,27 4-1,14-5 81,0-3-1,0-3 0,65-9 0,-51 3 325,97 2 0,-57 10 54,136-12-1,-109-3-31,0 6 0,218 21-1,-304-13 81,0-2-1,69-7 0,13-1-83,-35 6-174,-14 0-1,123 12 1,-144-6-130,0-2 0,71-7 0,-63 0 97,86 8 1,7-2-69,-30-1-62,129-8-134,-74-2-10,575-7 36,-450 25 150,-160-7-128,217-8 0,-172-12-106,-92 0 77,-76 12 67,0 0 0,50 0 0,85 9-166,-167-3 36,1-1 0,-1 1 0,0-1 1,0 1-1,0-1 0,0 1 0,-1-1 1,1 0-1,0 1 0,0-1 0,0 0 0,0 0 1,-1 0-1,1 0 0,0 1 0,-1-1 0,1 0 1,-1 0-1,1-2 0,2-4-3149,-3-2 19</inkml:trace>
</inkml:ink>
</file>

<file path=ppt/ink/ink1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35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137 267 4352,'-1'-21'8698,"13"-2"-4763,24-17-2731,-27 31-706,4-3 32,1 1-1,0 0 0,1 1 0,30-16 0,68-26 529,-98 45-900,4-1 40,1 0 0,0 1 0,0 1 0,1 1 0,0 1 0,36-2 0,-55 6-179,1 0-1,-1 0 0,0 0 1,0 0-1,1 0 1,-1 0-1,0 1 0,0-1 1,0 1-1,1 0 0,-1-1 1,0 1-1,0 0 1,0 0-1,0 1 0,0-1 1,-1 0-1,1 0 0,0 1 1,-1 0-1,3 2 1,-2-1-4,0 0 0,0 1 1,-1-1-1,1 0 1,-1 1-1,0-1 0,0 1 1,0 0-1,-1-1 0,1 1 1,-1 0-1,0 3 1,-1 7-10,0 1 0,-1-1-1,-1 0 1,0 0 0,-7 21 0,-10 22-4,1-1-4,-31 61 0,42-99 5,-2-2 0,0 1 0,-1-1 0,-1-1 0,0 0 0,-1-1 0,-23 21 0,11-15 64,0-2 0,-1-1 0,-1 0 1,-1-2-1,0-2 0,-1 0 1,0-2-1,-1-1 0,0-1 0,0-2 1,-1-1-1,-61 4 0,92-10-68,0 0-1,0 0 1,-1 0 0,1 0-1,0 1 1,-1-1-1,1 0 1,0 0 0,-1 0-1,1 0 1,0 0-1,-1-1 1,1 1 0,0 0-1,-1 0 1,1 0-1,0 0 1,0 0 0,-1 0-1,1 0 1,0-1-1,0 1 1,-1 0 0,1 0-1,0 0 1,0-1-1,-1 1 1,1 0 0,0 0-1,0-1 1,0 1-1,-1 0 1,1 0 0,0-1-1,0 1 1,0 0-1,0 0 1,0-1 0,0 1-1,0 0 1,0-1-1,-1 1 1,1-1 0,10-15-51,21-11 59,-26 24 28,-1-1 1,1 1-1,0 1 1,0-1 0,1 1-1,-1 0 1,0 0 0,1 1-1,0-1 1,-1 1-1,1 0 1,0 1 0,-1-1-1,1 1 1,0 0 0,-1 1-1,8 0 1,-4 3 40,-1-1 1,1 1 0,0 0-1,-1 1 1,0 0 0,0 1-1,-1-1 1,1 1 0,8 10 0,-6-8-9,1-1 0,0 0 0,0 0 0,1-1 0,-1 0 0,1-1 1,0-1-1,1 0 0,-1 0 0,1-2 0,19 3 0,16 0 174,77-3 1,-90-2-159,44 1 97,128-9-383,-204 8 157,23-2-684,-1-1 1,-1-1-1,1-1 1,-1-1-1,45-18 1,28-32-2621,-14 3-129</inkml:trace>
</inkml:ink>
</file>

<file path=ppt/ink/ink1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1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162 202 4736,'-1'-2'560,"0"0"0,1-1-1,-1 1 1,0-1 0,1 1 0,-1-1 0,1 1 0,0-1-1,0 1 1,0-1 0,0 0 0,1 1 0,-1-1 0,2-3 0,-1 2-209,0 1 1,1-1 0,0 0 0,0 1-1,0-1 1,1 1 0,-1 0 0,5-5-1,5-3-141,0 1 0,1 0 0,24-14 0,-21 14 656,-9 5-790,6-4 156,2 0-1,-1 1 1,1 0-1,20-6 1,-30 12-195,0 1 0,0 0 0,0 0 1,0 0-1,0 0 0,0 1 0,0 0 0,0 0 1,0 1-1,0-1 0,0 1 0,0 0 1,0 1-1,0-1 0,0 1 0,0 0 1,0 0-1,6 5 0,0 0-25,-1 1-1,-1 0 1,0 0-1,0 1 1,0 1-1,-1-1 1,-1 2 0,0-1-1,0 1 1,-1-1-1,0 2 1,-1-1-1,0 1 1,-1 0-1,-1 0 1,1 0-1,-2 0 1,0 0 0,0 1-1,-1-1 1,-1 1-1,0-1 1,-3 20-1,-4 12 149,-2-1 0,-2 0 0,-32 78 0,26-84-6,0-1 0,-3-1 0,-1-1-1,-37 47 1,43-63 3,-1-1-1,-1 0 0,0-2 1,0 0-1,-2 0 0,0-2 1,-1 0-1,-39 18 0,51-28-95,1-1 0,-1 1-1,1-1 1,-1-1 0,0 1-1,0-2 1,0 1 0,0-1-1,0 0 1,0 0 0,1-1-1,-1 0 1,0-1 0,0 0-1,1 0 1,-9-3 0,13 3-40,-1 0 0,1 1 0,0-1 0,0 0 0,0-1 0,0 1 1,0 0-1,1-1 0,-1 0 0,1 1 0,-1-1 0,1 0 0,0-1 0,0 1 1,0 0-1,1 0 0,-1-1 0,1 1 0,0-1 0,0 1 0,0-1 0,0 0 1,1 1-1,-1-1 0,1 0 0,0 1 0,0-1 0,0 0 0,1 1 0,-1-1 1,1 0-1,0 1 0,0-1 0,0 1 0,3-6 0,-2 2 7,1 0 0,0 1 0,1-1 0,-1 1 1,1 0-1,0 0 0,1 0 0,0 1 0,0-1 0,0 1 0,0 1 0,1-1 0,-1 0 0,1 1 0,0 0 0,1 1 0,-1 0 0,1 0 0,-1 0 0,1 0 0,0 1 1,0 0-1,14-1 0,-5 1-30,0 1 1,0 1 0,0 0 0,0 1 0,0 1-1,0 0 1,0 2 0,-1-1 0,31 13 0,-10-1-63,0 1 0,0 2 0,40 28 0,-67-40-36,1 0 0,0 0 1,1-1-1,-1 0 0,1 0 1,12 2-1,-19-6-199,1 0 0,-1 0-1,0-1 1,1 1 0,-1-1 0,0 0-1,1-1 1,4 0 0,-6 0-269,0 0 0,0 0 0,0 0 0,0 0 0,0 0 1,-1-1-1,1 1 0,-1-1 0,1 0 0,-1 0 0,1 0 0,2-3 1,4-5-2505</inkml:trace>
</inkml:ink>
</file>

<file path=ppt/ink/ink1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1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4480,'0'-13'2176,"14"6"256,-14 7 2816,9-7-4224,-3-2 127,11 9 513,-2 0 0,9 9-2176,-6-2 0,11 0 1280,-6 2 128,5-2-1024,-5-3 0,2-8-1792,-7 1 1</inkml:trace>
</inkml:ink>
</file>

<file path=ppt/ink/ink1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2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90 7168,'1'12'2479,"1"0"0,1 0 0,5 18 0,5 19-1004,-7-12-870,21 70-1,-12-57 449,-4-18-451,-8-25-443,0-1 0,-1 1 1,0-1-1,0 1 0,1 12 0,-25-51 118,13 12-277,2-1 0,0 0 0,1 1 0,1-2 0,1 1 0,1-1 0,-1-30 0,4 39 53,1 0-1,0 0 1,1 0 0,0 1-1,1-1 1,1 1 0,0-1-1,0 1 1,1 0-1,1 1 1,0-1 0,1 1-1,0 0 1,9-10 0,-11 15 11,1 1 0,-1 0 0,1 0 1,0 0-1,0 1 0,0 0 0,1 0 1,0 0-1,0 1 0,0 0 0,0 1 1,0 0-1,0 0 0,1 0 0,-1 1 0,0 0 1,1 0-1,0 1 0,13 0 0,-9 1-8,0 1-1,-1 0 1,1 1-1,0 0 1,-1 0-1,0 1 0,0 1 1,0 0-1,0 0 1,-1 1-1,0 1 0,10 7 1,-6-1-37,-1 1-1,-1 0 1,0 0 0,-1 1 0,-1 0-1,0 1 1,-1 0 0,-1 1-1,-1 0 1,0 0 0,9 35 0,-8-18-217,-1 0 1,-2 0-1,-2 1 1,0 0-1,-5 54 1,3-87 17,-1-1 0,0 1 1,0 0-1,0 0 0,0-1 0,-1 1 1,1 0-1,0 0 0,-1-1 0,1 1 1,-1 0-1,0-1 0,0 1 0,1-1 1,-1 1-1,0-1 0,0 1 0,0-1 1,-1 1-1,1-1 0,-2 2 0,2-3-73,0-1-1,0 1 1,-1 0 0,1 0-1,0-1 1,0 1-1,0-1 1,0 1 0,0-1-1,0 1 1,0-1-1,0 0 1,0 1-1,0-1 1,0 0 0,0 0-1,0 0 1,0 0-1,1 0 1,-1 0 0,0 0-1,1 0 1,-1 0-1,0 0 1,1 0-1,0 0 1,-1-2 0,-10-18-2819</inkml:trace>
</inkml:ink>
</file>

<file path=ppt/ink/ink1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2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48 244 6784,'0'5'969,"1"0"0,-1 0 0,1 0 0,0 0 0,0-1 0,1 1 0,-1 0 0,1 0 0,0-1-1,0 1 1,3 4 0,0-2-531,0-1-1,1 1 1,0-1-1,0 0 1,0-1-1,1 1 1,-1-1-1,1-1 1,15 9-1,1-3-241,1 0 0,0-2-1,0 0 1,46 7 0,-49-12-67,-1 0 1,0-2 0,1 0-1,0-1 1,-1-1 0,1-1-1,-1-1 1,0-1-1,0-1 1,28-10 0,-37 11-104,-1 0 1,0-1-1,0-1 1,-1 0 0,1 0-1,-1-1 1,-1 0-1,1 0 1,-1-1-1,0 0 1,-1-1-1,0 0 1,0 0 0,-1 0-1,-1-1 1,1 0-1,-1 0 1,-1 0-1,0-1 1,4-14 0,-7 20-30,-1 0 1,1-1 0,-1 1-1,0 0 1,0 0 0,0-1-1,-1 1 1,0 0 0,0 0 0,0 0-1,-1 0 1,0 0 0,0 0-1,0 0 1,0 0 0,-1 1-1,0-1 1,0 1 0,0 0 0,0 0-1,-1 0 1,0 0 0,-4-3-1,-4-3-28,0 0-1,-1 1 0,0 0 0,0 1 1,-1 0-1,-17-6 0,11 7-4,-1 0-1,1 2 1,-1 0-1,0 1 0,0 2 1,-33-2-1,33 4-3,1 1 0,-1 0 0,1 2 0,-1 0 0,1 1 0,0 1 0,0 1 0,1 1 0,-1 1 0,1 0 0,1 2 0,0 0 0,0 1 0,1 0 0,-23 21 0,35-28-42,-1 1 0,1 0 0,1-1 0,-1 2-1,1-1 1,0 0 0,0 1 0,0 0 0,1 0 0,0 0-1,0 0 1,-3 11 0,5-13-123,0 0 0,1 1 0,0-1 0,0 0-1,0 0 1,0 1 0,0-1 0,1 0 0,0 0 0,0 0 0,0 0 0,0 0-1,1 0 1,-1 0 0,1 0 0,0 0 0,0-1 0,1 1 0,-1-1 0,6 6-1,18 23-2865</inkml:trace>
</inkml:ink>
</file>

<file path=ppt/ink/ink1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3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 7936,'0'-28'4319,"6"23"-412,7 17-1595,8 20-1864,-2 0 0,-1 1 0,-1 1 0,-2 1 0,-2 0 0,-1 1 0,-2 0 0,9 56 0,-22-127-405,2 0-1,1 0 1,2 1 0,1-1-1,2 0 1,18-66 0,-21 94 33,1 1 1,-1 0 0,1 0 0,1 0 0,-1 1 0,1-1 0,0 1-1,0 0 1,1 0 0,0 0 0,-1 1 0,2-1 0,-1 1 0,0 1-1,1-1 1,0 1 0,0-1 0,0 2 0,0-1 0,0 1-1,10-3 1,-8 4 3,0 0 0,0 0 0,0 1 0,1 0 0,-1 0 0,0 1 0,0 0 0,0 1 0,0 0 0,0 0 0,0 0 0,0 1 0,-1 0 0,1 1 0,-1 0 0,12 8 0,-6-3-78,0 2-1,-1-1 1,0 1-1,-1 1 0,0 0 1,-1 1-1,0 0 1,-1 1-1,-1 0 1,0 0-1,-1 1 1,0 0-1,-1 0 1,-1 0-1,0 1 0,-1 0 1,-1 0-1,2 20 1,-4-18-796,-1 1 0,0-1 0,-1 0 0,-1 0 0,-7 31 0,4-32-2406</inkml:trace>
</inkml:ink>
</file>

<file path=ppt/ink/ink1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4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1 313 6784,'17'-8'9839,"31"-7"-6943,-6 3-2682,-10 0 375,-1-2 0,0-1 0,42-26 0,-66 37-506,0-1 0,-1 1 0,0-1-1,1 0 1,-2-1 0,1 1 0,-1-1 0,1-1 0,-2 1-1,1 0 1,-1-1 0,0 0 0,0 0 0,-1-1 0,0 1-1,0 0 1,-1-1 0,0 0 0,0 0 0,1-10 0,-3 16-62,0 0 1,0 0 0,-1 0 0,1 0 0,0 0-1,-1 1 1,1-1 0,-1 0 0,1 0 0,-1 1-1,0-1 1,0 0 0,0 1 0,0-1 0,0 1-1,0-1 1,0 1 0,-1 0 0,1-1 0,0 1 0,-1 0-1,1 0 1,-3-2 0,0 1 8,-1 1 0,1-1 1,0 0-1,-1 1 0,1 0 0,-1 0 1,0 0-1,1 1 0,-7 0 0,-1 0 17,0 0 0,0 1-1,0 1 1,0 0-1,0 1 1,-16 5 0,22-4-32,0-1 0,0 0 0,1 1 1,0 0-1,-1 1 0,1-1 1,1 1-1,-1 0 0,1 0 0,-1 0 1,2 1-1,-1 0 0,0-1 1,-2 8-1,-3 7 29,1 1 1,-10 37-1,14-47-45,1 0-1,1 0 1,-1 0-1,2 1 1,0-1-1,0 1 1,1-1-1,0 1 1,1-1-1,0 1 0,1-1 1,0 1-1,7 19 1,-4-22-21,0 0 1,0-1-1,1 1 1,0-1-1,1 0 1,-1 0-1,2-1 1,-1 0-1,1 0 1,0-1-1,0 0 0,1 0 1,0-1-1,0 0 1,0-1-1,0 0 1,1 0-1,-1-1 1,1 0-1,0-1 1,18 3-1,-13-4-223,0 0 1,-1-1-1,1 0 0,0-1 1,-1-1-1,21-5 1,-21 4-480,-1-1 0,0-1 0,0 0 0,0-1 0,-1 0 1,21-15-1,-2-4-2369</inkml:trace>
</inkml:ink>
</file>

<file path=ppt/ink/ink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3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0 220 3584,'1'-3'106,"0"0"0,0 0-1,0 0 1,1 0 0,-1 0 0,1 1 0,-1-1 0,1 0-1,0 1 1,0-1 0,0 1 0,0 0 0,1 0 0,-1 0-1,4-3 1,49-23 1418,1 1-368,-44 19-1001,1 0-1,1 1 1,-1 0-1,1 1 1,0 0-1,20-4 1,-29 9-99,0 0 0,0 1 0,0-1 1,0 1-1,0 0 0,0 1 1,-1-1-1,1 1 0,0 0 0,0 0 1,0 0-1,0 1 0,-1 0 0,1 0 1,-1 0-1,1 0 0,-1 1 0,0 0 1,0-1-1,0 2 0,0-1 0,-1 0 1,7 8-1,-6-5 45,0 0 1,-1 1-1,1-1 0,-1 1 1,0 0-1,-1 0 0,0 0 1,0 0-1,0 0 0,-1 1 1,1 9-1,0 92 893,-3-71-687,0-6-39,1 39 259,1-66-488,-1 0-1,1 0 1,0 0 0,0-1-1,0 1 1,1 0 0,0-1-1,0 1 1,0-1 0,0 0-1,4 5 1,-4-7-33,-1-1 0,1 1 1,0-1-1,0 0 0,0 0 0,0 1 1,0-1-1,0-1 0,0 1 0,0 0 1,0 0-1,1-1 0,-1 1 0,0-1 1,1 0-1,-1 0 0,0 0 0,0 0 1,1 0-1,-1 0 0,0 0 0,0-1 1,1 0-1,-1 1 0,3-2 1,4-1 12,-1-1 0,0 1 0,1-1 0,-2-1 0,11-7 0,8-10-4,-1-1 0,-1-1 0,-2-1 0,0-1 0,-2-1 0,0-1 0,-2-1 0,-2-1 0,20-46 0,-28 59-2,-1 0 0,-1-1 1,-1 1-1,0-1 0,-1 0 1,-1-1-1,1-28 0,-4 46-15,0 1-1,0 0 1,0-1 0,0 1-1,0 0 1,0-1-1,0 1 1,0 0-1,0-1 1,0 1 0,0 0-1,0-1 1,0 1-1,0 0 1,0-1-1,0 1 1,0 0 0,-1-1-1,1 1 1,0 0-1,0-1 1,0 1-1,-1 0 1,1 0 0,0-1-1,0 1 1,-1 0-1,1 0 1,0 0-1,0-1 1,-1 1 0,1 0-1,0 0 1,-1 0-1,1 0 1,0 0-1,-1 0 1,1 0 0,0-1-1,-1 1 1,-12 11-14,-7 25 25,15-18-9,1 0 0,1 1 0,0-1 0,1 1 0,1 0 0,1-1 0,1 1 0,1 0 0,0-1 0,1 1 0,1-1 0,1 0 0,1 0 0,0 0 0,1-1 0,13 23 0,-18-36-42,0 0 1,1 0 0,0-1 0,0 1 0,0-1 0,0 0 0,1 1 0,-1-1 0,1-1 0,0 1-1,0 0 1,0-1 0,0 0 0,0 0 0,1 0 0,-1-1 0,0 1 0,1-1 0,0 0-1,-1 0 1,1-1 0,-1 1 0,10-1 0,-7-2-346,1 1 1,-1-1-1,0 0 0,1 0 1,-1-1-1,-1 0 0,1 0 1,0-1-1,-1 0 0,1 0 1,-1 0-1,0-1 0,9-10 1,9-13-1406</inkml:trace>
</inkml:ink>
</file>

<file path=ppt/ink/ink1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4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9600,'0'20'4736,"34"19"-4224,-25-36 7423,14 13-7423,-4-5 0,19 5 256,-6-3 0,25-10-1152,-9 1 128,3-15 128,-14 2 0,1-21-1024,-10 5 0,-5-14-2048,-3 12 1</inkml:trace>
</inkml:ink>
</file>

<file path=ppt/ink/ink1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5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1 372 6784,'31'-4'10133,"-19"5"-9542,-1 1 0,1 0 0,-1 1 0,15 4 1,19 5-604,-27-10 210,1-1 0,-1 0 1,1-2-1,-1 0 0,0-1 0,1-1 1,-1-1-1,34-11 0,-24 5 107,-2-1-1,1-2 1,-2-1-1,46-31 0,-64 40-253,-1 0-1,1-1 1,-1 0-1,0 0 1,0 0-1,-1 0 1,0-1-1,0 0 0,-1 0 1,1-1-1,-2 1 1,1-1-1,-1 0 1,0 1-1,-1-2 1,4-14-1,-6 17-31,0 0-1,0 1 1,0-1-1,-1 0 1,0 0-1,0 0 1,0 0-1,-1 1 0,1-1 1,-2 0-1,1 1 1,0 0-1,-1-1 1,0 1-1,-1 0 1,1 1-1,-1-1 1,1 0-1,-2 1 1,1 0-1,0 0 1,-1 0-1,-9-6 1,10 8-15,1 0 1,-1 0 0,1 0 0,-1 0 0,0 0 0,0 1 0,0 0-1,0-1 1,0 2 0,0-1 0,0 0 0,0 1 0,0 0 0,0 0-1,-1 0 1,1 0 0,-7 2 0,5 0 1,0 0 0,1 0 0,-1 1-1,1 0 1,0 0 0,0 0 0,0 0 0,0 1 0,0 0 0,1 0 0,-6 6 0,1 1 2,1 0 1,0 1 0,0-1 0,2 2 0,-1-1 0,1 1 0,1 0 0,0 0 0,1 0 0,-3 21 0,5-11 24,1 0 1,1 0-1,1 1 1,1-1-1,1 0 1,8 31-1,-8-45-30,0 0-1,1-1 1,0 1-1,0-1 1,1 0-1,0-1 1,1 1-1,-1-1 1,2 0 0,-1 0-1,1-1 1,0 0-1,0 0 1,0 0-1,1-1 1,0 0-1,0-1 1,0 0-1,1 0 1,-1-1-1,1 0 1,0 0-1,12 2 1,0-1-604,-1 0 0,1-2 0,41 1 0,-37-4-2202,-1-1 1,45-10-1,-50 7-269</inkml:trace>
</inkml:ink>
</file>

<file path=ppt/ink/ink1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6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335 31 6784,'0'-1'310,"1"0"1,-1-1-1,0 1 1,0 0-1,0 0 1,0 0-1,0 0 0,-1-1 1,1 1-1,0 0 1,-1 0-1,1 0 1,0 0-1,-1 0 1,1 0-1,-1 0 0,0 0 1,1 0-1,-1 0 1,0 0-1,1 0 1,-1 0-1,0 0 1,0 0-1,-2 0 1,-16-2 3266,0 6-4453,-5 4 1147,0 0 0,0 2 0,1 1 0,0 1 0,1 1 1,-36 25-1,25-16 305,26-17-512,0 1 1,1 0-1,-1 0 0,1 0 0,-6 8 0,11-12-50,0 0 1,0 0-1,1 0 0,-1-1 1,1 1-1,-1 0 0,1 0 1,-1 0-1,1 0 0,-1 0 1,1 0-1,0 0 0,0 0 1,-1 1-1,1-1 0,0 0 1,0 0-1,0 0 0,0 0 1,1 2-1,0-2-1,-1 1 0,1-1 0,0 0 0,0 0 0,0 0 0,1 0 1,-1 0-1,0 0 0,0 0 0,1 0 0,-1 0 0,0-1 0,1 1 0,-1 0 0,0-1 0,1 1 0,-1-1 0,1 1 0,-1-1 0,3 0 0,32 7 237,73 5-1,-73-10-124,1 2 1,57 13-1,-62-8-104,-2 1 1,1 1-1,-1 2 0,-1 1 1,0 1-1,-1 2 0,28 22 1,-51-36 28,-1 1 1,0 0 0,-1 0 0,1 0-1,-1 0 1,1 1 0,-1-1 0,-1 1 0,1 0-1,2 6 1,-4-9-2,-1 0 0,1 0 1,-1 0-1,0 0 0,0 0 0,1 0 1,-1 0-1,-1 0 0,1 0 0,0 0 0,0 0 1,-1 0-1,1 0 0,-1-1 0,0 1 0,1 0 1,-1 0-1,0 0 0,0 0 0,0-1 1,0 1-1,0 0 0,-1-1 0,1 1 0,-1-1 1,1 0-1,-1 1 0,1-1 0,-1 0 0,1 0 1,-4 2-1,-6 3 141,0 0-1,0-1 1,-1 0 0,1-1-1,-1 0 1,-16 2 0,-83 8 651,102-14-770,-101 4-92,-113-11-1,171 8-1800,32 2-1374,20-3 3080,0 0-1,0 0 1,0 0-1,0 1 0,0-1 1,0 0-1,0 0 1,0 0-1,0 0 1,0 0-1,0 0 1,0 0-1,0 0 1,0 0-1,0 1 0,0-1 1,0 0-1,0 0 1,0 0-1,0 0 1,0 0-1,0 0 1,0 0-1,0 0 1,0 0-1,0 1 0,0-1 1,0 0-1,0 0 1,0 0-1,0 0 1,0 0-1,0 0 1,0 0-1,0 0 1,0 0-1,0 0 0,-1 0 1,1 0-1,0 1 1,0-1-1,0 0 1,0 0-1,0 0 1,0 0-1,0 0 1,11 3-3212</inkml:trace>
</inkml:ink>
</file>

<file path=ppt/ink/ink1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6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4864,'4'3'7815,"-2"3"-3626,-2 33-2421,0-13-31,30 596 434,0 9-6262,-29-615 3308,-1-11 289,0-1 0,0 1-1,0-1 1,0 1 0,-1-1 0,0 1 0,-2 6 0,-2 1-2215</inkml:trace>
</inkml:ink>
</file>

<file path=ppt/ink/ink1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7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1 234 5504,'1'-6'326,"0"-1"0,0 1 1,1-1-1,0 1 0,0 0 0,1 0 1,0 0-1,0 0 0,0 0 1,1 1-1,0-1 0,0 1 0,0 0 1,1 0-1,-1 0 0,1 1 0,0 0 1,0 0-1,1 0 0,6-3 0,13-8 777,0 0 0,1 3 0,30-12 0,-51 22-896,109-37 1752,-101 36-2003,0 0 0,0 1-1,0 1 1,1 0 0,-1 1 0,26 2-1,-22 1 294,-1 1 0,1 1-1,-1 0 1,1 1-1,-2 1 1,1 1 0,-1 0-1,0 1 1,-1 0-1,0 1 1,0 1-1,-1 0 1,0 1 0,11 14-1,-17-18-200,-1 0 0,1 0 0,-1 0 0,-1 1 0,0 0 0,0 0 0,0 1 0,-1-1 0,-1 1 0,0 0 0,0 0 0,-1 0 0,0 0 0,0 0 0,-2 1 0,1-1 0,-1 0 0,0 1 0,-1-1-1,-1 0 1,1 1 0,-2-1 0,1 0 0,-6 11 0,5-14-10,0-1-1,0 1 1,-1-1-1,0-1 1,0 1-1,-1 0 1,0-1-1,0 0 1,0 0-1,0 0 1,-1-1-1,0 0 1,0 0-1,0 0 1,0-1-1,0 0 0,-1 0 1,0-1-1,1 1 1,-1-1-1,0-1 1,0 0-1,0 0 1,-11 1-1,-13-2-29,-1-1-1,1-2 1,0 0 0,-40-11-1,27 5-320,22 5-70,-39-6-660,20 7-3441,35 3 1413</inkml:trace>
</inkml:ink>
</file>

<file path=ppt/ink/ink1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7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75 242 6016,'1'-11'1114,"1"-11"3660,2 21 487,13 4-4336,-10 6-773,0 0 0,0 0-1,-1 0 1,-1 1 0,1 0-1,-1 0 1,-1 1 0,5 14-1,8 31 735,16 85-1,-33-141-883,0 0 1,0-1-1,-1 1 0,1 0 0,0 0 1,0 0-1,-1 0 0,1 0 0,0 0 1,0 0-1,-1 0 0,1 0 0,0 0 0,0 0 1,-1 0-1,1 0 0,0 0 0,-1 0 1,1 0-1,0 0 0,0 0 0,-1 0 1,1 0-1,0 0 0,0 0 0,-1 0 1,1 1-1,0-1 0,0 0 0,-1 0 1,1 0-1,0 0 0,0 1 0,0-1 1,0 0-1,-1 0 0,1 0 0,0 1 1,0-1-1,0 0 0,0 0 0,0 1 1,-1-1-1,1 0 0,0 1 0,0-1 1,0 0-1,0 0 0,0 1 0,0-1 1,0 0-1,0 0 0,0 1 0,0-1 1,0 0-1,0 1 0,1-1 0,-1 0 1,0 0-1,0 1 0,0-1 0,0 0 1,0 0-1,0 1 0,1-1 0,-1 0 1,0 0-1,0 1 0,-22-21 120,8 3-84,1-1 1,0-1-1,1 1 0,-10-24 0,-36-87-120,52 112 101,-1 5-38,2-1-1,-1-1 1,2 1-1,0-1 1,1 0-1,0 0 0,1 0 1,0 0-1,2 0 1,-1 0-1,4-28 1,-2 40 15,0-1 1,0 1-1,0-1 1,1 1-1,-1-1 1,1 1-1,0 0 1,-1-1-1,1 1 1,0 0-1,0 0 1,0 0-1,1 1 1,-1-1-1,0 0 1,1 1-1,-1 0 1,1-1-1,-1 1 1,1 0-1,0 0 1,-1 1 0,1-1-1,0 0 1,5 1-1,10-2-187,0 1 0,0 0 0,20 3 0,-7 0-640,54 1-3008,-46 1 1151</inkml:trace>
</inkml:ink>
</file>

<file path=ppt/ink/ink1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8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147 251 7552,'1'2'362,"0"0"1,1 0-1,-1-1 1,1 1-1,-1-1 0,1 1 1,0-1-1,0 1 1,0-1-1,0 0 1,0 0-1,0 0 0,0 0 1,0 0-1,0-1 1,0 1-1,0 0 1,1-1-1,-1 0 0,0 1 1,0-1-1,5-1 1,59-4 4686,-50 3-5485,-8 1 563,1-1 1,-1 0 0,0 0-1,1-1 1,-1 0 0,15-7-1,14-7-18,-26 12 65,0 0 0,0-1-1,-1 1 1,0-2 0,-1 0 0,1 0-1,-1-1 1,-1 0 0,1 0-1,-1-1 1,-1 0 0,0 0 0,12-21-1,-18 28-168,0 1 0,0-1-1,0 0 1,0 1 0,-1-1-1,1 0 1,-1 1 0,1-1-1,-1 0 1,0 0-1,1 0 1,-1 0 0,0 1-1,0-1 1,0 0 0,-1 0-1,1 0 1,0 0 0,-1 1-1,1-1 1,-1 0 0,1 0-1,-1 1 1,0-1 0,0 0-1,0 1 1,0-1 0,0 1-1,0-1 1,0 1 0,-1-1-1,1 1 1,0 0 0,-1 0-1,-2-2 1,-4-2-12,0 0 0,-1 0 0,0 1 0,0 0 0,-11-3 0,14 5 31,-2 0-8,-1-1 1,1 2-1,-1-1 1,0 1-1,1 0 1,-1 1-1,0 0 1,0 0-1,0 1 0,1 0 1,-1 0-1,0 1 1,-10 4-1,6-3 10,-7 2 51,1 1 0,-1 1 0,1 0 0,0 2 0,1 0 0,0 1 0,1 1 0,0 0 0,-17 15 0,25-18-15,1 1 1,-1-1-1,1 2 1,1-1-1,-1 1 1,2 0-1,-1 0 1,2 1-1,-1 0 1,1 0 0,1 0-1,0 1 1,1-1-1,0 1 1,-2 22-1,4-27-46,1-1-1,0 1 1,1-1-1,-1 1 1,1-1-1,1 0 1,-1 1-1,1-1 1,0 0-1,0 0 1,1 0-1,0 0 1,0-1-1,7 11 1,-2-8-23,-1 1 1,1-1 0,0-1-1,1 1 1,0-2-1,0 1 1,0-1 0,11 5-1,6 1-603,0-1 0,0-2 0,1 0 0,0-2 0,0-1-1,35 3 1,-7-7-2462,-10-2-255</inkml:trace>
</inkml:ink>
</file>

<file path=ppt/ink/ink1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8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17 7936,'-2'-2'257,"1"1"1,-1-1-1,0 1 1,0-1-1,0 1 1,0 0-1,-1 0 1,1 0-1,0 0 1,0 0-1,-1 1 1,1-1 0,0 1-1,-1-1 1,1 1-1,-1 0 1,1 0-1,-1 0 1,1 0-1,0 0 1,-1 1-1,1-1 1,-1 1-1,1-1 1,0 1-1,0 0 1,-3 1-1,-10 5 893,0 1-1,1 0 1,-18 14-1,-9 5-1310,22-17 159,-54 35 152,68-42-77,0 0 0,1 1 0,0-1 0,-1 1 0,1 0 0,1 0 0,-1 1 0,1-1 0,-1 1 0,1 0 0,-4 9 0,7-13-60,0 1-1,0-1 0,0 0 0,0 0 0,1 0 0,-1-1 1,0 1-1,1 0 0,-1 0 0,0 0 0,1 0 1,-1 0-1,1 0 0,0 0 0,-1-1 0,1 1 0,0 0 1,-1 0-1,1-1 0,0 1 0,0 0 0,-1-1 0,1 1 1,0-1-1,0 1 0,0-1 0,0 0 0,0 1 1,0-1-1,0 0 0,0 1 0,0-1 0,0 0 0,0 0 1,0 0-1,2 0 0,51 5 146,-42-4-105,36 3 114,0 1 0,-1 3 0,0 1 0,0 3 0,54 21 0,-77-23-54,9 3 108,-1 2 0,43 25-1,-67-35-156,-1 0 0,0 0-1,0 0 1,0 1-1,-1 0 1,0 0-1,0 1 1,0 0-1,-1 0 1,0 0 0,-1 0-1,1 1 1,-1 0-1,-1 0 1,4 11-1,-6-16-29,0-1-1,-1 0 0,1 1 1,-1-1-1,0 1 1,0-1-1,0 1 0,0-1 1,0 1-1,0-1 1,-1 0-1,1 1 0,-1-1 1,1 1-1,-1-1 1,0 0-1,0 1 0,0-1 1,0 0-1,-1 0 1,1 0-1,-1 0 0,-2 3 1,0-2 21,0 0 0,0-1 0,0 0 0,0 0 0,0 0 1,0 0-1,-1 0 0,1-1 0,-1 0 0,1 0 0,-9 1 1,-6 0 112,-1-2 0,0 0 0,1-1 0,-31-6 0,-14-7-78,36 7 157,-1 1 0,-51-4 0,72 9-430,1 1 0,0 0 0,0 1-1,0 0 1,0 0 0,0 0 0,0 1 0,0 0 0,1 0 0,-1 1-1,1 0 1,-1 0 0,1 1 0,0-1 0,0 1 0,-7 7 0,9-8-480,4-3 549,0 0-1,-1 0 0,1 0 0,-1 0 0,1 1 0,0-1 1,-1 0-1,1 0 0,0 0 0,-1 1 0,1-1 0,0 0 0,-1 1 1,1-1-1,0 0 0,0 1 0,-1-1 0,1 0 0,0 1 1,0-1-1,0 1 0,-1-1 0,1 0 0,0 1 0,0-1 0,0 1 1,0-1-1,0 1 0,0-1 0,0 0 0,0 1 0,0-1 0,0 1 1,0-1-1,0 0 0,0 1 0,0-1 0,1 1 0,4 3-3212</inkml:trace>
</inkml:ink>
</file>

<file path=ppt/ink/ink1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9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376 2 9344,'-3'-1'437,"1"1"1,-1 0 0,0-1-1,1 1 1,-1 0-1,0 1 1,1-1 0,-1 0-1,0 1 1,1-1 0,-1 1-1,1 0 1,-1 0 0,1 0-1,0 0 1,-4 2-1,-38 29 3426,24-17-4670,-14 7 1020,-56 27 0,54-31 289,-53 35 0,87-52-472,1-1 0,0 1 0,0 0 1,0 0-1,0-1 0,0 1 0,0 0 0,0 0 1,0 0-1,0 0 0,1 0 0,-1 1 1,0-1-1,0 0 0,0 2 0,1-2-17,0-1-1,0 1 0,1-1 1,-1 1-1,0-1 0,0 0 1,0 1-1,1-1 0,-1 1 1,0-1-1,1 0 1,-1 1-1,0-1 0,1 0 1,-1 0-1,0 1 0,1-1 1,-1 0-1,1 0 0,-1 1 1,0-1-1,1 0 1,-1 0-1,1 0 0,-1 0 1,1 0-1,-1 1 0,1-1 1,0 0-1,55 1 439,-39-1-370,49 0 573,104 13-1,-146-9-545,-1 1 1,0 0-1,-1 2 1,0 1-1,0 1 1,0 0-1,-1 2 0,21 14 1,-28-16-42,-1-1 18,0 0 0,0 1 0,-1 0 0,-1 1 0,1 0 0,-2 1 0,1 0 0,-1 1 0,12 19 0,-21-30-64,-1 0 0,1 0 0,-1 0 0,1 0 0,-1 0 0,0 0-1,1 0 1,-1 1 0,0-1 0,0 0 0,1 0 0,-1 0 0,0 0 0,0 1-1,0-1 1,-1 0 0,1 0 0,0 0 0,0 0 0,-1 0 0,1 1 0,0-1 0,-1 0-1,0 0 1,0 1 0,0-1 11,-1 1 0,1-1 0,-1 1 0,0-1 0,0 0 0,1 0 0,-1 0 0,0 0 0,0 0 0,0 0 0,0-1 0,-4 2 0,-9 0 79,1 0 0,0-1 0,-21-1 0,25 0-84,-68 1 205,25 0-359,-75-7 0,126 6-8,0 0 1,0 0-1,0-1 0,0 1 1,0-1-1,0 1 0,0-1 1,0 0-1,0 0 0,0 0 1,1 0-1,-4-2 0,5 2-40,-1 1-1,1-1 1,-1 0-1,1 0 0,0 1 1,-1-1-1,1 0 1,0 0-1,0 0 0,0 0 1,-1 1-1,1-1 1,0 0-1,0 0 1,0 0-1,0 0 0,1 0 1,-1 0-1,0 1 1,0-1-1,0 0 0,1 0 1,-1 0-1,0 1 1,1-1-1,-1 0 0,1 0 1,-1 1-1,2-2 1,8-14-3175</inkml:trace>
</inkml:ink>
</file>

<file path=ppt/ink/ink1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49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155 352 7040,'-1'2'873,"0"0"-1,0 0 1,0 0 0,0 0 0,0 0-1,1 0 1,-1 0 0,1 0 0,-1 1 0,1-1-1,0 0 1,0 0 0,0 4 0,11 34 2869,-8-34-3721,0 1 0,1-1 0,-1-1 0,1 1 0,1 0 0,-1-1 0,1 0 0,0 0-1,0 0 1,7 4 0,4 2 203,1-1-1,0 0 0,0-2 0,1 0 1,1-1-1,-1-1 0,1 0 1,0-1-1,0-2 0,0 0 0,1-1 1,-1 0-1,1-2 0,24-2 1,-25 0-176,1 0 0,-1-2 1,1 0-1,-2-1 1,1-1-1,0-1 1,-1-1-1,0 0 1,-1-1-1,17-12 1,-24 14-27,-1 0 1,0-1-1,0 0 1,-1 0-1,1-1 1,-2 0-1,0 0 1,0-1 0,0 0-1,-1-1 1,-1 1-1,0-1 1,0 0-1,-1 0 1,0-1-1,-1 1 1,2-17-1,-4 20-21,0-1 0,-1 1 1,0 0-1,-1-1 0,0 1 0,0 0 0,-1-1 0,0 1 0,0 0 1,-1 0-1,0 0 0,0 0 0,-1 1 0,0 0 0,-6-9 0,8 12 3,-4-5 3,0 0 1,0 0-1,-1 0 1,0 1 0,-1 0-1,0 0 1,0 1 0,-1 0-1,0 0 1,0 1 0,-1 0-1,1 1 1,-1 0 0,0 0-1,-12-3 1,9 3-3,-7-3 8,0 0 0,0 2 0,0 1 0,-1 0-1,1 2 1,-1 0 0,0 1 0,0 1 0,-39 4-1,37-3-77,-1 2 0,1 1-1,0 0 1,0 2 0,1 1-1,0 0 1,-1 2 0,2 0-1,0 2 1,0 0 0,0 2 0,1 0-1,1 1 1,0 1 0,-25 25-1,40-36-158,0 1 0,0-1 0,0 1 0,1 0 0,0 0 0,0 1 0,0-1 0,0 1 0,1-1 0,0 1 0,0 0 0,0 0 0,0 0 0,1 0 0,0 0 0,0 0 0,0 0 0,1 1 0,0 6 0,0 33-3232</inkml:trace>
</inkml:ink>
</file>

<file path=ppt/ink/ink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4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4480,'25'14'2176,"54"57"-1664,-50-51 4096,8 8-4096,15-5 0,17 0 0,2-3 0,-5-13-1024,-9-11 128,-6-15-896,-3-4 0,-7-16-384,-3 0 0</inkml:trace>
</inkml:ink>
</file>

<file path=ppt/ink/ink1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0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9728,'-6'0'4864,"20"20"-14336,-8-15 9472,3-1-1280,-4-1 128</inkml:trace>
</inkml:ink>
</file>

<file path=ppt/ink/ink1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0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23 6400,'-3'-4'1478,"-2"-8"-501,8 6 8365,0 11-5617,-1 16-4129,-1-11 709,3 31 1251,15 64 1,-16-93-1588,0-1 0,1 1 0,1-1 0,0 0 0,0 0 1,1-1-1,0 0 0,1 0 0,0 0 0,11 11 1,-16-18-208,0-1 0,0 0 0,1 0 0,-1 0 1,1 0-1,-1 0 0,1-1 0,0 1 1,0-1-1,-1 0 0,1 0 0,0 0 0,0 0 1,0 0-1,0 0 0,1-1 0,-1 0 1,0 1-1,0-1 0,0 0 0,0-1 0,0 1 1,0 0-1,0-1 0,0 0 0,0 0 0,0 0 1,0 0-1,0 0 0,0-1 0,0 1 1,-1-1-1,1 1 0,-1-1 0,1 0 0,-1 0 1,0-1-1,1 1 0,-1 0 0,2-4 1,20-26-2963</inkml:trace>
</inkml:ink>
</file>

<file path=ppt/ink/ink1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1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62 124 7040,'-46'3'4757,"39"5"2161,5-5-6712,1 0 1,0 0-1,0 0 0,0 0 0,0 0 1,1 0-1,-1 0 0,1 0 1,0 4-1,5 12 12,1-1 0,11 25 0,-11-30 11,-1 0 1,0 0 0,0 1-1,-1 0 1,-1 0 0,2 23-1,-5-37-224,0 1 0,0 0 0,1-1 0,-1 1 0,0 0 0,0 0 0,-1-1 0,1 1 0,0 0 0,0 0 0,0-1 0,0 1 0,-1 0 1,1-1-1,0 1 0,-1 0 0,1-1 0,0 1 0,-1 0 0,1-1 0,-1 1 0,1-1 0,-1 1 0,-11-6 14,-9-24-31,17 18 27,0-1 0,1 0 0,1 0 0,0 0 0,0 0 0,1 0 0,1 0 0,0-1 0,0 1 0,2 0 0,-1 0 0,1 0 0,5-12 0,-5 15 37,2 0 1,0 1-1,0-1 0,0 1 1,1 0-1,0 1 0,0-1 1,1 1-1,0 0 0,1 0 1,0 1-1,-1-1 1,2 2-1,-1-1 0,1 1 1,0 0-1,9-4 0,-5 3 75,0 0-1,1 1 0,0 0 1,0 1-1,0 1 0,1 0 1,-1 0-1,1 2 0,0-1 1,-1 2-1,1 0 1,18 2-1,-12 4-34,0 1 0,-1 1-1,0 0 1,0 2 0,0 0 0,-2 1 0,1 1 0,-1 0 0,29 29-1,-26-22-75,-1 2 0,-1 0 0,-1 1 0,-1 1 0,-1 0-1,-1 2 1,13 29 0,-22-40-89,0 0 0,-1 0 0,-1 0 0,0 1-1,-1-1 1,1 29 0,-3-37-1184,0-11-1688,0-4-405</inkml:trace>
</inkml:ink>
</file>

<file path=ppt/ink/ink1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3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815 937 3200,'7'-2'9599,"24"3"-5931,21-1-1938,-33-6-1134,0 0 0,-1-2 0,0 0 0,20-12 0,-2 2-270,-22 10-263,1-1 0,-2 0 0,0-1 0,0 0 0,0-1-1,-1 0 1,-1-1 0,0-1 0,-1 0 0,0 0 0,11-22-1,-12 19-58,0 0-1,-1-1 1,-1 0-1,-1-1 1,-1 0 0,0 0-1,-1 0 1,-1 0-1,2-31 1,-6 30-52,-1 0 0,-1 0 0,0 0 0,-2 0 0,0 1 0,-1 0 0,0 0 1,-2 0-1,-15-26 0,9 21-30,-1 0 0,0 1 0,-2 1 0,0 1 0,-2 0 1,-23-19-1,22 23 72,-1 2 1,0 0 0,-1 1 0,-1 1-1,0 1 1,-1 1 0,0 1 0,0 1-1,-44-8 1,50 13-1,1 0-1,-1 2 1,0 0-1,0 1 1,0 0-1,1 2 1,-1 0-1,0 1 1,1 1 0,0 0-1,0 2 1,0 0-1,1 0 1,-26 15-1,34-15 3,0 1 0,0 0 0,0 0 0,1 0-1,0 1 1,1 0 0,-1 0 0,2 1-1,-1 0 1,1 0 0,0 0 0,1 1 0,0 0-1,-2 10 1,-1 3 17,2-1-1,1 1 1,0 1 0,0 45-1,5-40 29,2 0 0,1-1-1,1 1 1,11 37-1,47 112 195,-39-113-161,61 150 310,-47-114 64,-4 1 0,-5 2 0,26 176 0,-31 28 726,-22-250-863,-3 1 1,-9 72-1,6-103-210,-2 0 1,-1 0-1,-1 0 0,-1-1 0,-2-1 0,-18 36 0,24-55-81,1 0-1,-1 0 1,0-1 0,0 1-1,-1-1 1,0-1 0,0 1-1,0-1 1,-1 0 0,0 0-1,0-1 1,-13 6 0,8-4-6,-1-2 1,0 0-1,0 0 1,-1-2-1,1 1 0,0-2 1,-19 1-1,9-2-14,0-1-1,0-2 0,0 0 0,1-1 0,-1-2 0,1 0 0,0-1 1,0-1-1,-20-12 0,18 7-24,2-1-1,0-1 1,0-1 0,-29-29 0,40 35-180,1-1 0,1 0 0,0 0 0,0-1 0,1 0 0,1-1 0,0 0 0,0 0 0,-8-27 0,14 36-163,1 1 0,-1-1 0,1 1 1,0-1-1,0 0 0,0 1 0,0-1 0,1 1 1,-1-1-1,1 1 0,0-1 0,0 1 0,0 0 1,1-1-1,-1 1 0,3-4 0,-3 6 264,9-20-3117</inkml:trace>
</inkml:ink>
</file>

<file path=ppt/ink/ink1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3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8704,'23'-7'4352,"48"14"-3584,-57-7 6655,18 5-7167,-3 2 128,19-3-128,-11-1 128,20-3-640,-20 0 0,10 6-896,-10-3 128,-9-12-1792,-5 6 1</inkml:trace>
</inkml:ink>
</file>

<file path=ppt/ink/ink1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4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46 354 7552,'0'-1'84,"0"1"1,0-1 0,0 1-1,-1 0 1,1-1 0,0 1-1,0 0 1,0-1 0,0 1-1,0-1 1,-1 1 0,1 0 0,0-1-1,0 1 1,0 0 0,-1-1-1,1 1 1,0 0 0,-1 0-1,1-1 1,0 1 0,0 0-1,-1 0 1,1-1 0,-1 1-1,1 0 1,0 0 0,-1 0-1,1 0 1,0 0 0,-1 0-1,1-1 1,-1 1 0,1 0-1,-1 0 1,-3 15 5874,0 7-1399,3-17-4492,1-1-1,0 1 0,0 0 0,0-1 0,1 1 0,-1 0 1,1-1-1,0 1 0,1-1 0,-1 0 0,1 1 1,0-1-1,0 0 0,3 4 0,1 7 461,-3-9-430,-1 1-1,1-1 1,1 0-1,-1-1 1,1 1-1,0 0 0,0-1 1,1 0-1,-1 0 1,1-1-1,0 1 1,1-1-1,-1 0 1,10 5-1,-6-4-15,1-2-1,-1 1 0,0-1 1,1 0-1,0-1 1,-1-1-1,1 1 1,20-1-1,-3-2 44,1-2 0,-1-1 0,1-1 0,-1-1-1,47-18 1,-42 12 53,-1-1 0,34-20 1,-53 26-118,0 0 0,-1-2 0,0 1 0,0-1 1,-1-1-1,0 0 0,12-16 0,-18 20-59,0 0 0,0-1 0,-1 1-1,0-1 1,0 0 0,-1 0 0,0 0 0,0 0-1,0 0 1,-1 0 0,0 0 0,-1-1-1,1 1 1,-1 0 0,-1 0 0,-1-13 0,-1 7-22,-1-1 0,0 1 0,-1 0 0,0 0 1,-1 0-1,0 1 0,-11-16 0,12 20 4,-1 0 0,-1 0 0,1 1 0,-1-1 0,0 1 0,-1 1 0,0 0 0,0 0 0,0 0 0,-1 1 0,0 0 0,0 1 0,0 0 0,-10-3 0,6 2 0,-2-2-4,-1 1 0,0 0 0,-1 1 1,1 1-1,-1 1 0,0 0 0,0 1 0,0 1 0,0 1 0,0 0 0,0 1 0,0 1 0,0 0 0,-24 8 1,25-6-75,0 1 0,0 0 1,0 2-1,1 0 1,0 1-1,0 0 1,1 1-1,0 1 1,0 0-1,1 1 1,1 0-1,-16 18 1,25-25-78,-1 1 1,1 0 0,0 0 0,0 0 0,1 1-1,0-1 1,0 1 0,0-1 0,0 1 0,0 8-1,2-11-71,-1 1 0,2-1-1,-1 1 1,0 0 0,1-1-1,0 1 1,-1-1-1,2 1 1,-1-1 0,0 0-1,1 1 1,-1-1-1,1 0 1,0 0 0,0 0-1,0 0 1,0 0 0,1-1-1,4 5 1,41 24-2915,0-6-43</inkml:trace>
</inkml:ink>
</file>

<file path=ppt/ink/ink1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4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78 2560,'0'-1'24,"0"1"0,0 0 1,0 0-1,0 0 0,0 0 0,0 0 1,1 0-1,-1 0 0,0-1 0,0 1 1,0 0-1,0 0 0,0 0 0,0 0 1,0 0-1,1 0 0,-1 0 0,0 0 1,0 0-1,0 0 0,0 0 0,0 0 1,1 0-1,-1 0 0,0 0 0,0 0 1,0 0-1,0 0 0,0 0 0,1 0 1,-1 0-1,0 0 0,0 0 0,0 0 1,0 0-1,0 0 0,0 0 0,1 0 1,-1 0-1,0 0 0,0 0 0,0 0 1,0 0-1,0 0 0,0 1 0,0-1 1,1 0-1,-1 0 0,0 0 0,0 0 1,0 0-1,0 0 0,0 0 0,0 1 1,0-1-1,0 0 0,0 0 0,0 0 1,0 0-1,16-7 2510,-16 6-2231,1 1-1,-1 0 0,1 0 1,-1 0-1,1 0 1,-1 0-1,1-1 1,-1 1-1,1 0 1,-1 0-1,0-1 1,1 1-1,-1 0 0,1-1 1,-1 1-1,0 0 1,1-1-1,-1 1 1,0-1-1,1 1 1,-1 0-1,0-1 0,1 1 1,-1-1-1,0 1 1,0-1-1,0 0 1,1 3 3400,0 17-3054,3 14 611,1 0 1,16 58-1,-8-51-867,2 0 1,2-1-1,39 68 1,-79-141-533,-46-56 0,59 80 69,1-1 1,1 0-1,0 0 0,0-1 0,1 0 0,1 0 1,0-1-1,1 1 0,0-1 0,-3-15 0,7 22 47,0 0 0,0 0 1,0 0-1,1 0 0,0 1 0,0-1 0,0 0 0,1 0 0,0 0 0,0 0 0,0 1 0,1-1 0,0 0 1,0 1-1,1 0 0,-1-1 0,1 1 0,0 0 0,0 0 0,1 0 0,0 1 0,0-1 0,0 1 0,0 0 0,0 0 1,6-3-1,3-1 74,0 2 0,1-1 1,0 2-1,0 0 1,0 0-1,0 1 0,1 1 1,0 1-1,-1 0 1,1 0-1,0 2 0,0 0 1,0 1-1,0 0 1,-1 1-1,1 1 0,0 0 1,-1 1-1,0 0 0,0 1 1,23 12-1,-33-14-54,0 0 1,0-1-1,0 1 0,-1 0 0,1 1 1,-1-1-1,0 1 0,0-1 0,0 1 1,0 0-1,3 6 0,7 32-3420,-9-22 351</inkml:trace>
</inkml:ink>
</file>

<file path=ppt/ink/ink1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3 103 6144,'-3'-8'7166,"5"10"-2924,9 22-1795,11 35-2585,10 109 2271,-31-162-2071,0 0-1,-1 0 1,0-1 0,0 1-1,0 0 1,-1 0-1,0 0 1,-2 7 0,2-20-50,-1-1 0,1 0 0,0 0 0,0 0 1,1 1-1,0-1 0,1-9 0,-1 12-3,0-43 9,2-67-113,-1 103 91,0 0 0,1 0 0,1 0-1,0 0 1,0 0 0,10-20 0,-11 28 39,0 0 1,0 0-1,1 0 1,-1 0-1,1 0 1,0 1 0,0-1-1,1 1 1,-1 0-1,1 0 1,-1 0-1,1 0 1,0 1-1,0-1 1,0 1 0,0 0-1,1 0 1,-1 1-1,1-1 1,-1 1-1,1 0 1,-1 0-1,1 0 1,-1 1-1,1 0 1,0 0 0,-1 0-1,1 0 1,0 1-1,-1 0 1,1 0-1,-1 0 1,1 0-1,-1 1 1,1-1 0,-1 1-1,0 0 1,7 5-1,6 8 20,-1 0 0,-1 1 0,-1 0 0,0 2 0,-1-1-1,0 2 1,-2 0 0,0 0 0,-2 1 0,0 0 0,-1 0 0,0 1-1,7 43 1,-14-60-54,-1 1 1,0-1-1,0 0 0,0 0 0,-1 1 1,0-1-1,0 0 0,-2 8 0,3-11-7,-1-1 0,1 1 1,0-1-1,0 1 0,-1 0 0,1-1 0,0 1 0,-1-1 0,1 1 1,0-1-1,-1 1 0,1-1 0,-1 0 0,1 1 0,-1-1 0,1 1 1,-1-1-1,1 0 0,-1 1 0,1-1 0,-1 0 0,1 0 0,-1 1 1,0-1-1,0 0 0,-1 0-21,1-1-1,0 1 1,0-1-1,0 0 1,0 1 0,0-1-1,-1 0 1,1 0 0,0 0-1,1 0 1,-1 0-1,0 0 1,0 0 0,0 0-1,0 0 1,1 0 0,-1 0-1,0-2 1,-3-3-62,1 0 0,0 0 0,0-1 0,1 1 0,-1-1 0,1 0 0,1 1 0,-1-1 0,1 0 0,1 0 0,-1 0 0,1 0 0,0 0 0,1 0 0,-1 0 0,1 0 0,1 0 0,-1 1 0,4-8 0,-2 6 67,1 1-1,0-1 1,1 1 0,-1-1 0,1 2 0,1-1 0,0 0 0,-1 1 0,2 0 0,-1 1 0,1-1 0,0 1 0,0 0 0,0 1 0,13-6 0,-6 4 93,0 0 0,1 1 1,0 0-1,0 1 1,0 1-1,0 1 1,0 0-1,1 1 0,-1 0 1,19 2-1,-3 3 254,0 2 0,0 0 0,-1 2 0,30 12 0,-55-19-277,-1 1-1,1-1 1,-1 1-1,0 0 1,0 0-1,0 1 1,0-1-1,0 1 1,0 0-1,-1 0 1,1 1-1,-1-1 1,0 0-1,0 1 0,0 0 1,0 0-1,-1 0 1,0 0-1,0 0 1,0 0-1,0 1 1,0-1-1,-1 1 1,0-1-1,0 1 1,0 0-1,0 7 1,-2 8 28,-1 0 1,0-1-1,-1 1 1,-1-1-1,-10 27 1,-5 33-31,18-65-87,0-7-3082,-2-17-412,2-1 336</inkml:trace>
</inkml:ink>
</file>

<file path=ppt/ink/ink1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6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98 238 7808,'-1'1'366,"0"1"-1,0 0 1,0 0 0,1 0 0,-1 0 0,1-1 0,-1 1-1,1 0 1,0 0 0,-1 0 0,1 0 0,0 0 0,0 0-1,1 0 1,-1 0 0,0 0 0,1 0 0,-1 0 0,1 0-1,-1-1 1,1 1 0,0 0 0,0 0 0,1 2 0,28 50 3074,-17-37-3201,1 0 1,0-2-1,2 1 1,0-2-1,0 0 0,1-1 1,1-1-1,22 12 1,-34-21-170,-1-1 1,1 1-1,0-1 1,0 0-1,0 0 1,1-1-1,-1 0 1,0 0-1,1-1 0,-1 1 1,0-1-1,1-1 1,-1 1-1,0-1 1,9-2-1,4 0 61,-3 1-25,-1-2 0,0 1-1,0-2 1,0 0 0,0 0-1,-1-2 1,26-14 0,-32 16-134,-1 0 0,1-1 0,-1 0 0,0 0 0,0-1 0,-1 1 0,0-1 0,0-1 1,0 1-1,-1-1 0,0 0 0,-1-1 0,0 1 0,5-14 0,-6 13-82,-1-1-1,0 1 1,-1-1 0,1 0 0,-2 1 0,0-1-1,0 0 1,0 1 0,-1-1 0,-1 0 0,-2-10-1,-1 8-5,-1 1 0,0 1-1,0-1 1,-1 1 0,-1 0-1,0 1 1,0-1-1,0 2 1,-1-1 0,-20-14-1,8 12-18,0 0-1,-1 2 1,-1 0 0,1 1-1,-1 2 1,0 0-1,-1 1 1,1 2 0,-47-2-1,52 5 82,0 1 0,1 0 0,-1 1 0,0 1 0,1 1 0,-23 8 0,30-8 38,0 0 0,0 1 1,0 0-1,1 1 1,0 0-1,0 0 0,0 1 1,1 0-1,0 0 1,0 1-1,-6 9 0,10-12-3,1-1 0,0 1 0,0-1 0,0 1 0,1 0 0,0 0-1,0 1 1,0-1 0,1 0 0,-1 1 0,1-1 0,1 0 0,-1 1-1,1-1 1,0 1 0,1 10 0,0-12 11,0 0 0,0 0 0,1-1 0,-1 1 0,1-1 0,0 1 0,0-1 0,0 0 0,1 1 0,-1-1 0,1 0 0,-1-1 0,1 1 0,0 0 0,0-1 0,1 0 0,-1 1 0,0-1 0,1 0 0,-1-1 0,1 1 0,-1-1 0,1 0 0,0 1 0,6 0 0,19 2-10,1-1 1,-1-1-1,0-2 0,1-1 0,43-6 0,255-53 1042,-326 60-938,0 0 0,0 0-1,-1 1 1,1-1 0,0 1-1,0-1 1,0 1-1,-1 0 1,1-1 0,0 1-1,0 0 1,-1 0-1,1 0 1,-1 1 0,1-1-1,-1 0 1,0 0 0,1 1-1,-1-1 1,0 1-1,0-1 1,0 1 0,0 0-1,0-1 1,0 1 0,-1 0-1,1 0 1,0 2-1,21 70 2120,-11-32-1239,-6-34-844,0 1 1,0-1-1,0 0 1,1 0-1,0 0 1,1-1-1,0 0 1,0-1-1,0 1 1,1-1-1,0 0 1,0-1-1,1 0 1,-1-1-1,1 1 1,0-1-1,0-1 1,13 3-1,-9-2-316,0-1 0,1-1 0,-1 0 0,1-1-1,19-1 1,-22-1-447,1 0-1,-1-1 1,1 0-1,-1 0 1,0-2-1,15-5 1,17-11-2837</inkml:trace>
</inkml:ink>
</file>

<file path=ppt/ink/ink1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7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5120,'13'13'9274,"-6"-6"-8718,1 0-1,-1 0 1,-1 1-1,1 0 0,-1 1 1,6 11-1,20 43-596,-9-19 825,-1 1-1,-3 1 1,16 56-1,-34-101-776,9 52 424,-10-50-398,0 0-1,0 0 1,0 1 0,0-1 0,0 0-1,-1 0 1,1 0 0,-1 0 0,0 0-1,0 0 1,0 0 0,0 0 0,-4 5-1,5-7-27,-1-1 0,0 1-1,1-1 1,-1 0-1,0 1 1,0-1 0,1 1-1,-1-1 1,0 0-1,0 0 1,0 1 0,1-1-1,-1 0 1,0 0 0,0 0-1,0 0 1,0 0-1,0 0 1,1 0 0,-1 0-1,0 0 1,0-1 0,0 1-1,0 0 1,1 0-1,-1-1 1,0 1 0,0-1-1,1 1 1,-1-1-1,0 1 1,1-1 0,-1 1-1,0-1 1,1 1 0,-1-1-1,1 0 1,-1 1-1,0-2 1,-29-32 64,25 28-67,0-2-12,-1 0-1,1-1 0,1 0 0,0 0 1,0 0-1,0 0 0,1-1 0,1 0 1,0 1-1,0-1 0,1 0 0,0 0 1,1 0-1,0 0 0,0 0 0,1 0 1,0 0-1,1 1 0,0-1 0,1 0 1,0 1-1,5-11 0,-3 6 21,1 1-1,0-1 0,1 1 1,1 1-1,0-1 0,0 1 1,1 0-1,1 1 0,0 0 1,0 1-1,1 0 1,1 1-1,0 0 0,13-8 1,-19 14 22,0 0 1,0 0 0,1 1-1,-1 0 1,0 0 0,1 0-1,-1 1 1,1 0 0,0 0 0,-1 1-1,1 0 1,0 0 0,-1 1-1,1-1 1,11 4 0,-1 2 92,-2 0 1,1 2 0,-1-1 0,25 18 0,-34-21-95,1 1 1,-1 0 0,-1 0 0,1 0-1,-1 1 1,0 0 0,0 0 0,0 0 0,-1 0-1,0 1 1,0 0 0,-1 0 0,0 0-1,0 0 1,3 14 0,-1 5-42,-1 1 0,-1 0-1,0 33 1,1 11-820,2-49-1553,-6-21 2242,1-1 1,-1 1-1,1-1 1,-1 0-1,1 1 1,-1-1-1,1 0 0,-1 1 1,1-1-1,-1 0 1,1 0-1,-1 0 1,1 1-1,0-1 1,-1 0-1,1 0 1,-1 0-1,1 0 1,0 0-1,-1 0 0,1 0 1,-1 0-1,1 0 1,0-1-1,0 1 1,9-1-2825</inkml:trace>
</inkml:ink>
</file>

<file path=ppt/ink/ink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4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212 392 2432,'-8'-2'309,"1"0"1,-1 0-1,1 0 0,-1 1 1,-11 0-1,14 1 928,4 12 1387,-1-3-2455,0 1 0,0 0 0,2-1 0,-1 1 0,1 0 0,0-1 0,1 1 1,0 0-1,1-1 0,0 1 0,0-1 0,1 1 0,0-1 0,1 0 0,6 11 0,6 10 307,1 0-1,1-2 1,24 28 0,-36-48-409,0-1 0,1 0-1,-1 0 1,2 0 0,-1-1 0,0 0-1,1-1 1,0 0 0,1 0 0,-1 0 0,1-1-1,0-1 1,0 1 0,0-1 0,0-1-1,1 0 1,-1 0 0,1-1 0,-1 0 0,1-1-1,-1 0 1,17-2 0,-3-2-25,0-2-1,0 0 1,-1-2 0,0 0 0,0-2-1,-1 0 1,-1-1 0,1-1 0,-2-1-1,0-1 1,0-1 0,-2 0-1,0-1 1,0-1 0,-2-1 0,0 0-1,-1-1 1,-1-1 0,0 0 0,-2 0-1,-1-1 1,10-25 0,-17 33-31,1 1 0,-1-1 1,-1 1-1,0-1 0,-1 0 0,0 0 1,-1 0-1,0 0 0,-1 0 0,-1 0 1,0 1-1,-1-1 0,0 1 0,-1-1 1,0 1-1,-1 0 0,0 0 0,-1 1 1,-1 0-1,1 0 0,-2 0 0,-16-18 1,11 15-7,0 1 0,-1 1 0,0 0 0,-1 1 0,-1 0 1,1 1-1,-2 1 0,1 1 0,-1 0 0,0 1 0,-1 1 1,0 1-1,0 0 0,0 1 0,-27-1 0,12 3-30,0 3-1,0 1 0,0 1 1,0 2-1,-62 17 1,72-15 1,-1 1 1,1 1 0,0 0 0,1 2 0,0 1-1,1 1 1,0 1 0,-28 24 0,44-33 3,0 0 1,0 1-1,1-1 1,-1 1-1,1-1 1,0 2-1,1-1 1,0 0-1,0 0 1,-4 14-1,6-17 11,0 0-1,1 0 1,0-1-1,0 1 0,0 0 1,0 0-1,0 0 1,0 0-1,1 0 1,-1 0-1,1 0 1,0-1-1,0 1 1,0 0-1,0-1 1,1 1-1,-1-1 1,1 1-1,-1-1 1,1 1-1,0-1 1,0 0-1,0 0 1,0 0-1,0 0 0,1 0 1,-1-1-1,4 3 1,5 2-1,0 0 0,1-1 1,-1-1-1,1 0 0,0 0 1,0-1-1,0-1 0,1 0 0,-1 0 1,1-2-1,-1 1 0,1-2 1,-1 1-1,21-5 0,15-5-12,0-2 0,63-25 0,-78 26-22,300-123 23,-322 129 22,-9 3 1,0 0-1,1 1 0,-1-1 0,1 1 0,0 0 1,-1 0-1,1 0 0,0 0 0,0 0 1,0 0-1,0 1 0,-1 0 0,1-1 0,0 1 1,4 1-1,-20 46 234,6-16-102,1 1 0,1-1 0,-1 58 1,6-75-90,1 1 1,0 0-1,1-1 1,1 0 0,1 1-1,-1-1 1,2 0 0,0-1-1,1 1 1,12 21 0,-9-21-38,1 0 0,0-1 0,0 0 1,2-1-1,13 13 0,-21-22-266,1 1 0,-1-1-1,0 0 1,1 0 0,-1 0 0,1-1-1,0 0 1,0 0 0,0 0 0,0 0-1,0-1 1,1 0 0,-1 0 0,0 0 0,1-1-1,-1 0 1,0 0 0,1 0 0,10-2-1,-1-7-1638,-5-3-22</inkml:trace>
</inkml:ink>
</file>

<file path=ppt/ink/ink1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7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135 120 6528,'0'3'586,"1"-1"1,0 1-1,0-1 1,0 1-1,0-1 1,1 1-1,-1-1 1,0 0-1,1 0 1,0 0-1,3 4 1,10 14 2614,-3 7-1606,12 43-1,-18-51-1395,1 1-1,0-1 1,1 0-1,14 22 1,-18-35-102,0-1 1,0 1 0,1-1 0,0 1 0,0-1 0,1-1 0,-1 1 0,1-1 0,0 0-1,0 0 1,1-1 0,-1 0 0,1 0 0,0 0 0,-1-1 0,10 2 0,-5-1-44,1-1 0,-1-1 0,0 0 0,1 0 0,-1-1 0,1 0 0,-1-1 0,0-1 0,1 0 0,-1 0 0,0-1 0,0 0 0,0-1 0,-1 0 0,1-1 0,-1 0 0,0-1 0,0 0 0,-1-1 0,0 0 0,0 0 0,-1-1 0,1 0 0,-2 0 0,1-1 0,-1 0 0,-1 0 0,1-1 0,-2 1 0,1-2 0,7-19 0,-11 24-38,0 0 1,-1-1 0,0 0-1,0 1 1,0-1-1,-1 0 1,1 0 0,-2 0-1,1 1 1,-1-1 0,0 0-1,0 1 1,-5-12 0,3 5-16,1 6 0,0 0 0,0 0 0,-1 0 0,0 1 0,0-1 0,-1 1 0,0 0 0,0 0 0,0 0 0,-1 0 0,0 1-1,0-1 1,0 1 0,-1 1 0,1-1 0,-13-6 0,11 6 5,-3-3 14,-1 1 0,0 0 0,0 1 0,0 0 0,-1 1 0,0 0 0,0 1-1,-23-4 1,14 5 13,-1 1-1,0 1 0,0 1 1,-32 4-1,30-1-38,1 1-1,0 1 1,0 0-1,0 2 1,1 1 0,-27 13-1,40-17-164,1 1-1,-1-1 0,1 1 1,1 1-1,-1 0 0,1 0 1,0 0-1,0 1 0,0 0 0,1 0 1,0 0-1,1 1 0,0 0 1,0 0-1,1 0 0,0 1 1,0 0-1,-4 14 0,7-20-40,1 1 0,-1-1 0,1 0 0,0 1 0,0-1 0,0 1 0,0-1 0,0 1 0,1-1 0,0 0 0,-1 1 0,1-1 0,1 0 0,-1 0 0,0 0 0,1 1 0,0-1 0,-1-1 0,1 1 0,0 0 0,5 4 0,-1 2-350,24 34-2531</inkml:trace>
</inkml:ink>
</file>

<file path=ppt/ink/ink1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8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1 265 4992,'1'1'281,"-1"0"0,1 0 0,0 0 0,0 1 0,0-1 0,0 0 0,0 0 0,0-1 0,1 1 0,-1 0 1,0 0-1,0 0 0,1-1 0,-1 1 0,0-1 0,1 1 0,-1-1 0,3 1 0,-1 0-5,-1-1-1,0 1 1,0 0 0,0-1-1,0 1 1,0 0 0,0 0-1,0 1 1,0-1 0,0 0-1,-1 1 1,1-1 0,0 1-1,-1-1 1,1 1 0,1 2-1,15 29 366,-1 1 0,-2 1 0,14 46 0,-2-7 614,-14-44-806,-6-14-118,-1 0-1,0 0 0,5 24 0,-11-39-311,1 0-1,-1 0 0,0 0 0,1 0 1,-1 0-1,0 0 0,0 1 0,0-1 1,0 0-1,0 0 0,0 0 0,0 0 0,0 0 1,0 0-1,-1 0 0,1 0 0,0 0 1,-1 0-1,1 0 0,0 0 0,-1 0 1,0 1-1,-15-13 213,-13-35-220,12 4-181,-15-61-1,16 49 0,9 33 132,-7-20-55,3-1 0,-11-66 0,20 97 140,1 0-1,1-1 1,0 1-1,0 0 1,1 0-1,0 0 1,1 0-1,1 0 1,-1 0 0,2 1-1,-1-1 1,2 1-1,-1 0 1,12-18-1,-11 23-9,-1 0-1,1 1 1,0-1-1,0 1 1,1 0-1,-1 1 0,1-1 1,0 1-1,0 0 1,0 1-1,0-1 1,0 1-1,1 1 1,-1-1-1,0 1 0,1 0 1,9 0-1,13-1 51,0 2 0,42 5 0,-69-5-86,9 1 22,0 0 0,0 1 0,0 1 0,-1-1 0,13 6-1,-19-6-154,-1-1-1,0 1 1,0 0-1,0 0 1,0 0-1,-1 0 0,1 0 1,3 5-1,-4-5-228,-1 0 0,1 0-1,-1 0 1,0 1 0,0-1-1,0 0 1,0 0 0,-1 1-1,1-1 1,-1 0 0,1 1-1,-1-1 1,0 5 0,0 5-2326</inkml:trace>
</inkml:ink>
</file>

<file path=ppt/ink/ink1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7:59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2 185 4480,'-1'-9'581,"1"-5"7920,0 14-8351,1 0-1,-1 0 1,1 1-1,0-1 1,-1 0-1,1 0 1,-1 0 0,1 1-1,-1-1 1,1 0-1,-1 1 1,1-1-1,-1 0 1,1 1-1,-1-1 1,1 0-1,-1 1 1,0-1-1,1 1 1,-1-1-1,1 1 1,-1-1-1,0 1 1,0-1-1,1 1 1,-1 0-1,0-1 1,0 2-1,10 17 463,0 0 1,-2 1-1,-1 0 0,0 1 0,-1-1 1,4 35-1,11 35-290,-9-43-299,-10-22-26,-2-25 3,0 0 0,1 0 0,-1 1 0,0-1 0,0 0 0,0 0 0,0 1 0,0-1 0,0 0 0,0 0 0,0 1 0,0-1 0,0 0 0,0 0 1,0 1-1,0-1 0,0 0 0,0 0 0,-1 1 0,1-1 0,0 0 0,0 0 0,0 1 0,0-1 0,0 0 0,0 0 0,-1 0 0,1 1 0,0-1 0,0 0 0,0 0 0,-1 0 0,1 0 0,0 1 0,0-1 0,0 0 0,-1 0 0,1 0 0,0 0 0,0 0 0,-1 0 0,1 0 0,-2-1 0,1 0 0,0 0 0,0 0 0,0 0 0,0-1 0,0 1 0,0 0 0,1-1 0,-1 1 0,0-1 0,1 1 0,-1-1 0,1 1 0,-1-1 0,1 1 0,0-1 0,0-1 0,-6-34 0,5 29 0,0 1-2,-6-44-91,-1-105 0,8 143 108,1 0 0,0 0 0,1 0 0,0 0 0,1 0 0,0 0 0,1 1 0,1 0 0,0 0 0,1 0 0,0 0 0,0 1 0,12-15 0,-14 22 28,-1 0 1,0 1-1,1-1 1,0 1-1,0 0 1,0 0-1,0 0 1,1 1-1,-1-1 1,1 1-1,-1 0 1,1 0 0,0 1-1,0-1 1,0 1-1,0 0 1,0 1-1,0-1 1,0 1-1,0 0 1,0 0-1,0 0 1,0 1-1,0 0 1,0 0-1,0 0 1,-1 1-1,1-1 1,0 1-1,5 3 1,0 0 47,-1 1 1,1 0-1,-1 0 1,-1 1-1,1 0 1,-1 1-1,0 0 1,-1 0-1,0 1 1,0 0-1,-1 0 1,8 15-1,0 11-106,-2 0 0,-1 0 0,-3 1-1,0 0 1,-2 1 0,1 48 0,-8-73-138,-3-17-254,-4-18-79,6-1 196,1 1 1,0-1-1,2 1 0,1-1 0,6-34 0,-5 44 234,1-1-1,0 1 1,1 0-1,1 0 1,0 0-1,1 1 1,0 0-1,1 0 1,13-16-1,-16 23 70,-1 1-1,1 1 1,0-1-1,0 1 1,0 0 0,1 0-1,0 0 1,0 1-1,0 0 1,0 0-1,0 0 1,0 1-1,1 0 1,-1 0-1,1 1 1,9-2-1,-8 3 77,1 0-1,0 1 1,0 0-1,0 0 0,0 1 1,0 0-1,-1 0 0,1 1 1,-1 1-1,0-1 0,10 6 1,-4-1 55,-1 1-1,0 1 1,0-1 0,-1 2-1,0 0 1,-1 0 0,0 1-1,-1 1 1,0-1 0,-1 2 0,-1-1-1,0 1 1,9 22 0,-13-23-85,-1 1 0,0-1 0,-1 1 0,-1 0 0,0 0 0,-1 0 0,0-1 0,-1 1 0,-4 22 0,1-17-79,0 0-1,-2-1 1,0 1 0,-1-1-1,-1 0 1,-13 23 0,21-41-11,0 0 0,0 0 1,0 0-1,0 1 0,0-1 1,0 0-1,0 0 0,0 0 1,0 1-1,0-1 0,0 0 1,0 0-1,0 1 0,0-1 1,0 0-1,0 0 0,0 0 1,-1 0-1,1 1 0,0-1 1,0 0-1,0 0 0,0 0 1,0 1-1,0-1 0,-1 0 1,1 0-1,0 0 1,0 0-1,0 0 0,0 0 1,-1 1-1,1-1 0,0 0 1,0 0-1,0 0 0,-1 0 1,1 0-1,0 0 0,0 0 1,0 0-1,-1 0 0,1 0 1,0 0-1,0 0 0,0 0 1,-1 0-1,1 0 0,0 0 1,0 0-1,0 0 0,-1 0 1,1 0-1,0 0 0,0-1 1,0 1-1,0 0 0,-1 0 1,1 0-1,0 0 0,0 0 1,0 0-1,-1-1 0,1-19-2181,8-25-1955,1 16 968</inkml:trace>
</inkml:ink>
</file>

<file path=ppt/ink/ink1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0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114 252 7936,'-1'8'1344,"1"0"1,0 0 0,1 1-1,0-1 1,0 0 0,1 0-1,0 0 1,1 0 0,5 14-1,2 6-1479,-8-20 214,0-1-1,0 1 0,1-1 1,0 0-1,1 0 0,0 0 1,0 0-1,0 0 0,1-1 0,0 0 1,0 0-1,1 0 0,-1-1 1,1 0-1,9 7 0,-6-7 51,0 0 0,0-1-1,1 0 1,-1-1-1,1 0 1,0 0 0,0-1-1,0 0 1,0 0-1,18-1 1,-8-1-13,-1-2-1,1 0 0,-1-1 1,0-1-1,0-1 1,0 0-1,0-1 1,-1-2-1,0 1 1,-1-2-1,32-21 1,-39 22-141,-1 1 1,0-2-1,0 1 1,-1-1 0,0-1-1,-1 1 1,0-1 0,0-1-1,-1 1 1,-1-1-1,0 0 1,0 0 0,5-21-1,-9 26-17,0 1 0,-1-1 0,1 1 0,-1-1 0,0 1 0,-1-1 0,1 1 0,-1 0-1,0-1 1,0 1 0,-1 0 0,0-1 0,0 1 0,0 0 0,0 0 0,-1 1 0,0-1 0,-5-6-1,2 1-31,-1-1-4,0 1 1,-1 1 0,0-1 0,0 2-1,-1-1 1,0 1 0,0 0 0,-1 1 0,0 0-1,-13-7 1,15 10 31,-8-6-43,-1 2 0,0 0 1,-1 1-1,1 0 1,-1 2-1,-1 0 0,1 1 1,-1 1-1,1 0 1,-1 2-1,0 0 0,-35 4 1,27-2-22,0 2 0,0 2 1,0 0-1,1 1 0,0 2 0,-45 19 1,67-25 69,-1 1 0,1-1 0,0 1 1,0-1-1,0 1 0,0 0 0,0 1 1,1-1-1,-4 5 0,6-6 19,-1 0-1,1 0 0,0 0 1,0 0-1,0 0 0,1 0 1,-1 0-1,0 0 0,1 0 1,-1 0-1,1 0 0,0 1 1,0-1-1,0 0 0,0 0 1,0 0-1,0 1 0,1-1 1,-1 0-1,1 0 0,-1 0 1,1 0-1,1 3 0,2 2-19,1-1-1,-1 0 1,1 0-1,0 0 1,1 0-1,-1-1 0,1 0 1,0 0-1,0-1 1,1 1-1,-1-1 1,1-1-1,0 1 0,11 3 1,3 1 10,1-1 0,-1-1 1,40 7-1,-21-9 70,0-2 0,0-2 0,48-5 0,118-24 312,-135 17 144,-70 12-448,1 0 1,-1-1-1,0 1 0,1 0 0,-1 0 0,0-1 0,1 1 0,-1 0 0,0 0 0,1 1 1,-1-1-1,0 0 0,1 0 0,-1 1 0,0-1 0,0 1 0,1-1 0,-1 1 0,0-1 1,0 1-1,0 0 0,0-1 0,1 1 0,-1 0 0,0 0 0,-1 0 0,1 0 0,0 0 1,0 0-1,0 0 0,0 0 0,-1 0 0,1 1 0,-1-1 0,1 0 0,-1 0 0,1 3 0,0 4 198,0 0 0,-1 0 0,0 0 0,-1 0-1,-2 13 1,-1 15 230,4-24-328,1 0 0,1 0 1,-1 0-1,2 0 0,0 0 1,0-1-1,1 1 0,0-1 0,1 0 1,1 0-1,-1-1 0,2 0 1,-1 1-1,2-2 0,7 10 1,-8-12-354,0 0 0,0-1 0,1 0 0,0 0 0,0 0 0,0-1 0,0-1 0,1 1 0,0-1-1,0-1 1,0 1 0,0-2 0,1 1 0,-1-1 0,1-1 0,-1 0 0,1 0 0,19-1 0,21-4-3122</inkml:trace>
</inkml:ink>
</file>

<file path=ppt/ink/ink1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0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1167 8064,'27'-12'3713,"0"7"-2594,22-4 4331,-8-4-5106,-1-1-1,-1-3 0,0-1 1,-1-2-1,-1-1 1,-1-2-1,-1-1 1,-2-2-1,49-48 1,-67 59-270,-1-1 1,0 0 0,-1-1 0,-1-1 0,-1 0-1,0-1 1,-2 0 0,12-31 0,-16 35-82,-1 1 0,-1 0 0,0-1 0,-1 0 0,-1 0 0,0 1 0,-1-1 0,0 0 0,-2 0 0,1 0 0,-2 1 1,0-1-1,-6-16 0,-6-2-76,-1 2 1,-1 0 0,-2 0 0,-1 2-1,-1 0 1,-43-43 0,41 48 18,-1 1 0,-1 1 0,-1 1 0,-1 1 0,-1 1 0,-1 2 0,0 1 0,-2 1 0,-41-14 0,70 28 63,-9-3-5,0 1 0,-1-1 0,-18-1 0,26 4 8,1 1-1,-1 0 0,0 0 1,1 0-1,-1 1 1,1-1-1,-1 1 1,1 0-1,-1 0 1,1 0-1,0 0 0,0 1 1,-1-1-1,1 1 1,0 0-1,-5 4 1,3-1 23,0 1-1,0-1 1,1 1 0,0-1 0,0 1 0,1 1 0,-1-1-1,1 0 1,-3 12 0,-14 57 357,20-73-372,-8 60 409,3 0 1,2 0-1,4 0 0,11 95 1,-10-138-341,21 154 979,79 293 1,-90-420-1043,10 65 39,-20-98-219,-2-1-1,1 0 1,-1 0 0,-1 1 0,0-1 0,-1 0-1,-4 16 1,0-15-1132,6-13 1226,0 0-1,0 0 0,0 0 1,0 0-1,0-1 1,0 1-1,0 0 1,-1 0-1,1 0 1,0 0-1,0 0 0,0 0 1,0 0-1,0 0 1,0-1-1,0 1 1,0 0-1,0 0 0,0 0 1,0 0-1,0 0 1,0 0-1,0 0 1,0 0-1,-1 0 0,1 0 1,0 0-1,0 0 1,0 0-1,0-1 1,0 1-1,0 0 0,0 0 1,0 0-1,0 0 1,-1 0-1,1 0 1,0 0-1,0 0 0,0 0 1,0 0-1,0 0 1,0 0-1,0 0 1,-1 0-1,1 0 0,0 0 1,0 1-1,0-1 1,0 0-1,0 0 1,0 0-1,0 0 1,0 0-1,-1 0 0,1-6-3128</inkml:trace>
</inkml:ink>
</file>

<file path=ppt/ink/ink1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1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41 296 5760,'1'2'303,"-1"1"1,1-1-1,0 0 0,0 0 1,0 0-1,0 0 0,0 0 1,0 0-1,0 0 1,1 0-1,-1 0 0,1 0 1,-1-1-1,1 1 1,0 0-1,0-1 0,0 0 1,-1 1-1,1-1 0,0 0 1,1 0-1,-1 0 1,0 0-1,0-1 0,0 1 1,1 0-1,1-1 0,73 15 4350,-64-14-4851,3 0 316,0 0 1,1-1 0,-1-1-1,0 0 1,0-1 0,0-1-1,0-1 1,0 0 0,0-1-1,-1-1 1,0 0 0,0-1-1,-1 0 1,0-1 0,26-20-1,-37 25-99,1 0-1,-1 1 0,0-1 1,0 0-1,0 0 0,0-1 0,0 1 1,-1 0-1,0-1 0,0 0 1,0 0-1,0 1 0,0-1 1,-1 0-1,1 0 0,-1-1 0,0 1 1,-1 0-1,1 0 0,-1 0 1,1-1-1,-1 1 0,-1 0 0,1 0 1,-2-8-1,0 5 4,-1 0 1,0 0-1,0 0 0,0 1 1,-1-1-1,0 1 0,-1 0 1,1 0-1,-1 0 0,0 1 1,0-1-1,-1 1 0,0 1 1,-11-8-1,0 1 115,-1 1 1,-1 1-1,1 1 1,-1 0-1,-1 2 1,0 0-1,1 1 1,-29-3-1,40 7-87,0 0 0,0 0 1,0 1-1,0 0 0,0 1 0,0 0 0,0 0 0,0 0 0,0 1 0,1 1 0,-1-1 0,1 1 0,-1 0 1,1 1-1,0 0 0,0 0 0,0 0 0,1 1 0,0 0 0,0 1 0,0-1 0,-5 7 0,5-4 5,1 0 0,0 1-1,0-1 1,1 1 0,0 0 0,0 0-1,1 0 1,1 0 0,-1 1 0,1-1-1,1 1 1,0-1 0,0 1-1,1 0 1,0-1 0,1 1 0,0 0-1,1-1 1,0 1 0,0-1-1,1 0 1,5 14 0,-1-8-73,1 0-1,1 0 1,0-1 0,1 0 0,0 0-1,2-1 1,-1 0 0,1-1-1,1-1 1,0 0 0,0-1 0,2 0-1,-1-1 1,1 0 0,0-1-1,21 7 1,-18-9-819,-1-1 0,1 0 0,0-2-1,0 0 1,1-1 0,-1-1 0,1 0 0,-1-1 0,27-5-1,-1-2-2361</inkml:trace>
</inkml:ink>
</file>

<file path=ppt/ink/ink1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1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753 0 13696,'0'55'6783,"-80"66"-6143,66-96 6784,-98 64-9216,32-18 128,-194 73-5376,82-37 1,192-107 7039</inkml:trace>
</inkml:ink>
</file>

<file path=ppt/ink/ink1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3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0 493 3840,'32'7'9344,"-22"-7"-8956,250-10 5644,-230 7-5770,-1-2 1,0 0-1,0-3 0,0 0 0,-1-2 0,41-19 0,-57 23-242,-1 0 1,-1-1-1,1 0 0,-1-1 0,0 0 0,0 0 0,-1-1 1,15-20-1,-20 23-28,0 0 1,-1 0 0,0 0 0,0-1-1,-1 1 1,1-1 0,-1 0-1,-1 0 1,0 0 0,0 0-1,0 0 1,-1 0 0,1 0 0,-2 0-1,1 0 1,-1 0 0,0 0-1,-3-10 1,2 10 17,-1-1-1,0 0 1,0 1 0,0-1-1,-1 1 1,0 0-1,-1 0 1,1 0 0,-1 1-1,-1 0 1,1 0 0,-1 0-1,0 0 1,0 1 0,-1 0-1,1 0 1,-1 1-1,0 0 1,-1 0 0,1 1-1,-1 0 1,1 0 0,-1 1-1,0-1 1,0 2 0,0-1-1,0 1 1,0 1-1,-1-1 1,-9 2 0,12 0 45,-1 0 1,1 0-1,0 1 1,-1 0-1,1 1 1,0-1-1,0 1 1,1 0-1,-1 0 1,0 1-1,1 0 0,0 0 1,0 0-1,-6 7 1,4-3 47,0 1 0,1-1 0,0 1 0,1 1 0,0-1 0,0 1 0,1 0 0,-5 15 0,5-12-3,1 0 0,0 0 1,1 1-1,0-1 0,1 1 1,1-1-1,0 1 0,1-1 1,0 1-1,1-1 0,1 1 1,0-1-1,1 0 0,9 22 1,1-13-37,1-1 0,1 0 0,1-2 0,1 0 0,1-1 0,36 28 0,-42-37-55,0 0 1,1-1-1,1-1 0,-1 0 1,1-1-1,0-1 1,1 0-1,-1-1 1,1 0-1,0-2 1,-1 1-1,18-1 1,9-3-41,0 0 0,-1-3 0,50-11 1,-77 12 5,0 0 1,0-2 0,-1 1-1,0-2 1,0 0 0,0 0-1,0-1 1,21-17 0,-27 19 11,0-1 1,-1 0 0,1 0-1,-1-1 1,0 0-1,-1 0 1,0 0-1,0-1 1,0 0-1,-1 0 1,0 0 0,-1 0-1,0 0 1,4-18-1,-7 24 18,1-1-1,-1 1 1,0 0-1,0-1 1,0 1-1,-1 0 1,1-1-1,0 1 1,-1 0-1,1 0 1,-1-1-1,-2-3 1,3 5-3,-1 1 1,1-1-1,-1 0 0,1 1 1,-1-1-1,1 1 0,-1-1 1,0 1-1,1-1 0,-1 1 0,0-1 1,1 1-1,-1-1 0,0 1 1,0 0-1,1-1 0,-1 1 1,0 0-1,0 0 0,0 0 1,1 0-1,-1 0 0,0 0 1,0 0-1,0 0 0,0 0 1,1 0-1,-1 0 0,0 0 1,0 0-1,0 1 0,1-1 1,-1 0-1,0 1 0,0-1 1,1 0-1,-1 1 0,0 0 1,-1 0 2,0 0 1,1 0 0,-1 1 0,1-1 0,0 0 0,0 1 0,-1-1 0,1 1 0,0-1 0,0 1-1,0 0 1,0-1 0,1 1 0,-1 0 0,0 0 0,1 0 0,-1 0 0,1-1 0,0 1 0,-1 0-1,1 0 1,0 0 0,0 0 0,0 0 0,1 0 0,-1 0 0,0 0 0,1-1 0,-1 1 0,1 0-1,0 0 1,1 2 0,0 2 9,1 0 0,0 0-1,0 0 1,1-1 0,-1 1-1,1-1 1,0 0 0,1 0-1,6 5 1,-3-3-7,1 0 0,-1-1 0,1-1 0,1 1 0,-1-1 0,1-1 0,0 0 0,0 0 0,0-1 0,0 0 0,1-1 0,-1 0 0,1-1 0,0 0 0,14 0 0,-11-1 3,0 0-9,1 0 0,-1-1-1,1 0 1,-1-1 0,24-6-1,-15-1-1,-1-1 0,0 0 0,-1-2 0,0-1 0,-1 0 0,30-26 0,-44 33-7,0-1-1,0 1 0,0-1 1,-1-1-1,0 1 1,0-1-1,-1 0 0,0 0 1,0 0-1,-1 0 0,0-1 1,0 1-1,2-19 1,-4 15-38,0-1 0,-1 0 0,0 0-1,-1 0 1,-1 0 0,0 0 0,0 0 0,-7-18 0,5 20-14,-1-1 0,0 1 0,0 0 0,-1 1 0,-1 0 0,0-1 0,0 2 0,-1-1 0,0 1-1,0 0 1,-1 1 0,-10-8 0,9 8 3,0 1 1,-1 0-1,0 0 0,0 1 0,0 1 0,-1-1 1,1 2-1,-1 0 0,-1 0 0,1 1 0,0 1 1,-16-2-1,16 2 13,-7-1-15,-1 1 1,1 1-1,0 1 0,-1 1 0,1 0 0,0 1 1,-1 1-1,1 1 0,1 1 0,-26 10 0,41-14 54,-21 6-21,0 1-1,0 2 1,1 0-1,1 2 0,0 0 1,0 1-1,1 2 1,1 0-1,0 1 0,1 1 1,1 1-1,1 0 1,0 1-1,-23 37 0,37-53 6,0 1-1,0 0 1,0 0-1,1 0 1,0 1-1,-1-1 1,2 0-1,-1 1 1,1 0 0,-1-1-1,1 1 1,0 0-1,1-1 1,-1 1-1,1 0 1,0 0-1,0 0 1,1-1-1,-1 1 1,1 0-1,0 0 1,0-1-1,1 1 1,3 8-1,-3-8-44,1 0-1,-1 0 0,1 0 0,0 0 1,0-1-1,0 1 0,1-1 1,0 0-1,0 0 0,0 0 1,0-1-1,0 1 0,1-1 0,0 0 1,-1-1-1,1 1 0,0-1 1,1 0-1,-1 0 0,7 2 0,6 3-196,4 1-403,0 0 0,0-2 0,1 0 0,-1-2 0,47 4 0,19-1-2150</inkml:trace>
</inkml:ink>
</file>

<file path=ppt/ink/ink1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4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91 7936,'0'-1'131,"0"-7"410,1-1 0,-1 1-1,1-1 1,3-12 0,-3 19-346,0 0 0,-1 0 0,1 0 0,0 0 0,0 0-1,0 0 1,1 0 0,-1 0 0,0 0 0,1 0 0,-1 1 0,4-4 0,18-2 4697,-22 8-4801,1-1 0,-1 1 0,1 0 1,-1 0-1,0-1 0,0 1 0,1 0 0,-1 0 1,0 0-1,0 0 0,0 1 0,0-1 0,0 0 0,0 0 1,0 1-1,0-1 0,-1 0 0,1 1 0,-1-1 1,1 1-1,-1-1 0,1 1 0,-1-1 0,0 1 1,1 1-1,7 44 372,-7-42-609,36 311 2194,-9-103-1192,-12-73-475,-7-68-179,8 68 113,55 214 0,-67-337-518,1 0-1,15 30 1,-19-44 16,0 1-1,1-1 1,-1 1 0,1-1-1,0 0 1,0 0 0,0 0-1,4 3 1,-6-5 16,0 0 0,0-1 0,0 1 0,1 0 0,-1-1 0,0 1 0,0-1 0,1 0 0,-1 1 0,0-1 0,1 0 0,-1 0 0,0 0 0,1 0 0,-1 0 0,1 0 0,-1 0 0,0 0 0,1-1 0,-1 1 0,0 0 0,1-1 0,-1 1 0,2-2 0,16-9-2900</inkml:trace>
</inkml:ink>
</file>

<file path=ppt/ink/ink1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4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 2432,'3'-3'309,"0"0"1,0 0-1,0 0 1,0 1-1,1-1 0,-1 1 1,1 0-1,0 0 1,4-2-1,16-3 2373,-24 7-2481,1 0-1,-1 0 1,1-1 0,-1 1-1,1 0 1,-1 0 0,1 0 0,-1 0-1,1 0 1,-1 0 0,1 0-1,-1 1 1,0-1 0,1 0-1,-1 0 1,1 0 0,-1 0-1,1 1 1,-1-1 0,1 0 0,-1 0-1,0 1 1,1-1 0,-1 0-1,0 1 1,1-1 0,-1 0-1,0 1 1,1 0 0,2 12 383,0 1 0,-1-1 0,-1 1 0,0 0 0,-1-1 0,-3 25 0,1 12 1920,2-27-1786,0 8 329,4 45 0,-3-68-1180,0-1 0,1 1 0,0-1 0,0 1 0,1-1 0,-1 0 0,2 0 0,-1 0 0,1 0 0,0-1 0,6 8 0,-9-12-36,1-1-1,-1 1 1,1-1 0,-1 0 0,1 1 0,0-1 0,-1 0 0,1 0-1,0 0 1,0 0 0,0 0 0,0-1 0,0 1 0,0-1 0,0 1-1,0-1 1,0 0 0,0 1 0,0-1 0,0 0 0,0 0 0,0-1-1,0 1 1,0 0 0,0-1 0,0 1 0,4-2 0,22-5-2924</inkml:trace>
</inkml:ink>
</file>

<file path=ppt/ink/ink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7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4 4352,'-42'-4'2176,"65"11"-2560,-9-7 3328,6 0-2944,-3 6 128,8 8-1280,7 2 128,6 23 384,-1 0 0</inkml:trace>
</inkml:ink>
</file>

<file path=ppt/ink/ink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5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162 547 2688,'0'0'22,"0"0"-1,0 0 1,0-1 0,0 1 0,0 0-1,0 0 1,0 0 0,0 0 0,0 0-1,0 0 1,0 0 0,0-1 0,0 1 0,0 0-1,0 0 1,0 0 0,0 0 0,0 0-1,0 0 1,0 0 0,0-1 0,0 1-1,0 0 1,0 0 0,0 0 0,0 0-1,0 0 1,0 0 0,0 0 0,0 0-1,0 0 1,0-1 0,0 1 0,0 0-1,1 0 1,-1 0 0,0 0 0,0 0-1,0 0 1,0 0 0,0 0 0,0 0-1,0 0 1,0 0 0,1 0 0,-1 0-1,0 0 1,0 0 0,0 0 0,0 0-1,0 0 1,0 0 0,0 0 0,1 0 0,-1 0-1,0 0 1,0 0 0,0 0 0,0 0-1,0 0 1,0 0 0,0 0 0,0 0-1,1 0 1,-1 0 0,8 10 1430,8 22-287,-3 6-724,1 0 0,1 0 1,2-2-1,2 0 0,1-1 0,26 33 0,-38-57-341,1 0 0,0-1 1,1 0-1,0 0 0,0-1 0,1 0 0,0-1 0,0-1 0,1 0 0,0 0 0,1-1 1,-1 0-1,1-1 0,0-1 0,1 0 0,-1-1 0,1 0 0,-1-1 0,1-1 0,0 0 1,19-1-1,-25-1-63,-1 0 1,1-1-1,-1 0 1,1 0-1,-1-1 1,0 0-1,0 0 1,0 0-1,0-1 1,-1 0-1,1 0 1,-1-1-1,0 0 1,0 0-1,-1-1 1,0 1-1,0-1 1,0 0-1,0 0 1,-1-1-1,0 1 1,-1-1-1,1 0 1,-1 0-1,3-10 1,-1 1 21,-1-1-1,0 1 1,-1-1 0,0 0-1,-1 0 1,-2-1 0,1 1 0,-2 0-1,0 0 1,-6-26 0,-1 14-34,-1 2 0,-1-1 0,-2 2-1,0-1 1,-2 2 0,-1 0 0,-20-27 0,-2 4-27,-2 1-1,-62-56 1,61 66 1,-1 1 0,-68-43 0,91 68-24,1 0 0,-2 2-1,1 0 1,-1 1 0,0 1-1,-1 1 1,0 0 0,0 2-1,-37-4 1,53 8-5,-1-1 1,1 1-1,-1 1 1,1-1-1,0 1 0,-1-1 1,1 1-1,0 1 0,-1-1 1,-5 3-1,9-3 16,0 0 1,0 0-1,-1 0 0,1 0 0,0 0 0,0 0 1,0 0-1,0 0 0,1 1 0,-1-1 0,0 0 0,0 1 1,1-1-1,-1 0 0,1 1 0,-1-1 0,1 1 0,0-1 1,-1 1-1,1-1 0,0 1 0,0-1 0,0 1 1,0-1-1,0 1 0,1-1 0,-1 1 0,0-1 0,1 0 1,-1 1-1,2 2 0,1 3-17,0 0 0,1 0 0,0 0 1,0 0-1,1-1 0,-1 1 0,1-1 0,1 0 0,-1-1 0,1 1 1,0-1-1,1 0 0,-1-1 0,1 1 0,0-1 0,0-1 0,0 1 1,0-1-1,11 3 0,15 4 16,1-1 0,68 9 1,-35-12-376,-1-2 1,1-4 0,109-13-1,-119 9-975,-2 4-64</inkml:trace>
</inkml:ink>
</file>

<file path=ppt/ink/ink1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4.9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28 12928,'-71'12'6399,"99"4"-10750,-19-12 12286,20-11-10879,8-6 128,0-3-2943,2-7 127</inkml:trace>
</inkml:ink>
</file>

<file path=ppt/ink/ink1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5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10 184 8704,'0'0'94,"-1"0"0,1 0 0,0 0 0,-1 0 0,1 0 0,0 0 1,-1 0-1,1 0 0,0 0 0,-1 0 0,1 0 0,0 0 0,0 0 0,-1 0 1,1 0-1,0 0 0,-1 0 0,1 1 0,0-1 0,0 0 0,-1 0 1,1 0-1,0 1 0,0-1 0,0 0 0,-1 0 0,1 0 0,0 1 0,0-1 1,0 0-1,-1 1 0,1-1 0,0 0 0,0 0 0,0 1 0,0-1 0,0 0 1,0 1-1,0-1 0,0 0 0,0 1 0,0-1 0,0 0 0,0 1 0,0-1 1,0 0-1,0 0 0,0 1 0,0-1 0,0 0 0,0 1 0,1-1 0,-1 0 1,0 0-1,0 1 0,0-1 0,1 1 0,17 28 4664,-12-22-4310,-1 0 0,0 1 1,-1 0-1,1 0 0,5 15 0,-7 2-75,0-1 1,-2 1-1,0 0 1,-5 44-1,0-4 1344,4-116-1746,3 0 0,15-88 0,-14 120-6,0 1 0,2-1 1,0 1-1,1 0 0,0 1 0,1 0 1,2 0-1,-1 1 0,2 0 0,22-27 1,-28 38 60,1-1 1,-1 1-1,1 0 1,0 1-1,0-1 1,1 1-1,-1 0 1,1 1-1,0 0 1,0 0-1,0 0 1,0 1-1,0 0 1,1 0-1,-1 1 1,1 0-1,-1 0 1,1 1-1,-1 0 1,1 0-1,0 1 1,12 2-1,-8 1 68,-1 0 0,1 1-1,-1 0 1,0 0-1,-1 1 1,1 1-1,-1 0 1,0 0 0,-1 1-1,0 0 1,0 1-1,-1 0 1,10 13 0,-3-2-134,0 0 1,-2 1-1,0 0 1,-2 1 0,0 1-1,-1-1 1,-2 2-1,0-1 1,-1 1 0,-2 0-1,0 1 1,1 35 0,-6-58-192,1-1 1,-1 1 0,0-1 0,-1 0 0,1 1 0,0-1-1,0 1 1,-1-1 0,1 0 0,0 1 0,-1-1 0,1 0-1,-1 0 1,0 1 0,0-1 0,1 0 0,-1 0 0,-1 1-1,-4 6-3097</inkml:trace>
</inkml:ink>
</file>

<file path=ppt/ink/ink1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6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77 849 8576,'41'-10'10356,"65"-18"-8041,-55 10-2162,0-1-1,-2-3 1,0-2-1,69-46 1,-96 55-153,0-1 1,-2-1-1,0-1 1,-1 0-1,0-2 1,-2 0-1,-1-1 0,0-1 1,-1 0-1,-2-1 1,12-26-1,-21 41-31,0 0-1,-1 0 1,-1 0-1,1 0 1,-1-1-1,0 1 1,-1-1-1,0 0 1,-1 1-1,0-1 1,0 0-1,0 1 1,-1-1-1,-1 0 1,1 1-1,-2-1 1,1 1-1,-1 0 1,0 0 0,-7-12-1,-1 3-22,-2 2-1,0-1 1,-1 1 0,0 1 0,-1 1-1,0 0 1,-1 1 0,-1 1-1,0 0 1,-23-10 0,20 11 55,-1 2 1,0 0 0,0 2-1,-1 0 1,-35-5-1,49 10 27,-1 1 0,1-1 0,0 1 0,-1 1 0,1-1 0,0 1 0,-1 1 0,1 0 0,0 0-1,0 0 1,0 1 0,1 0 0,-1 1 0,1 0 0,-1 0 0,1 0 0,-11 10 0,13-9 26,1 1 0,0-1 0,0 1 0,0 0 0,1 0 1,-1 0-1,2 0 0,-1 0 0,1 1 0,0-1 0,0 1 1,0 0-1,0 10 0,-1 10 323,2 55 0,1-82-375,8 89 658,4 1-1,40 150 1,-28-140-335,122 671 643,-125-602-907,-9 1 1,-12 271-1,-2-424-37,-1 30 76,-9 47 0,10-83-74,0-1 1,-1 0-1,0 0 0,0-1 0,-1 1 0,0-1 0,-1 1 1,0-1-1,0 0 0,-13 15 0,15-22-20,0 1 0,1-1 1,-1 0-1,0 0 0,0 0 0,0 0 0,-1 0 0,1-1 0,0 0 0,-1 1 0,1-1 0,-1-1 1,1 1-1,-1 0 0,1-1 0,-1 0 0,0 1 0,1-1 0,-1-1 0,1 1 0,-1-1 1,0 1-1,1-1 0,-1 0 0,1 0 0,0-1 0,-1 1 0,1-1 0,0 1 0,0-1 0,-6-4 1,-6-5-59,0-1 0,1 0 0,1-1 0,-22-25 0,2-1-659,1-1 0,2-2 0,1 0 0,3-2 0,-23-52 0,33 49-847</inkml:trace>
</inkml:ink>
</file>

<file path=ppt/ink/ink1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6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45 3712,'-5'-13'1792,"15"6"2304,-1-2-2560,0 6 256,5 3 0,10 0 767,4 0 129,9-4-3456,11-5 0,-1 9 2176,1 0 0,-11 9-1664,-5-5 128,-4-1-2560,-3-3 1</inkml:trace>
</inkml:ink>
</file>

<file path=ppt/ink/ink1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7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0 295 8192,'1'5'7967,"3"6"-3877,33 62-2388,-31-65-1668,0-1-1,1-1 1,-1 1 0,1-1-1,1 0 1,-1-1-1,1 0 1,0 0-1,0-1 1,0 1 0,1-2-1,-1 1 1,1-1-1,0-1 1,0 0-1,0 0 1,0-1-1,1 0 1,-1 0 0,0-1-1,0 0 1,1-1-1,10-1 1,9-3 73,0-1 1,0-2-1,-1 0 1,1-2-1,50-26 1,-68 30-105,0 0 0,0-1 0,0-1 0,-1 0 0,0 0-1,0-1 1,-1 0 0,0 0 0,-1-1 0,8-12 0,-12 17-10,-1-1 1,1 0-1,-1-1 1,0 1-1,-1 0 0,0-1 1,0 0-1,0 1 1,-1-1-1,0 0 0,0 0 1,-1 0-1,0 0 1,0 0-1,0 0 0,-1 0 1,0 1-1,0-1 0,-1 0 1,-3-9-1,1 8-10,1 0 0,-1 0 0,-1 1 0,1 0 0,-2-1 0,1 2 0,-1-1 0,1 0 0,-2 1 0,1 0 0,-1 1 0,0-1 0,-10-5 0,5 5-8,0 0 1,-1 1-1,1 0 0,-1 1 1,0 0-1,0 1 1,0 1-1,-17-2 0,8 3-3,0 1 0,-1 1 0,1 0 0,0 2 0,0 1 0,0 0 0,0 2 0,1 1 0,0 0 0,-29 15 0,42-17 24,0-1 0,0 1-1,1 1 1,-1-1 0,2 1 0,-1 1-1,-7 8 1,13-14-8,-1 1 0,1 0 1,0-1-1,0 1 0,-1 0 0,1 0 0,0 0 1,0 0-1,1 0 0,-1 0 0,0 0 0,1 0 0,-1 0 1,1 1-1,0-1 0,0 0 0,0 0 0,0 0 0,0 0 1,0 1-1,0-1 0,1 0 0,-1 0 0,1 0 1,0 0-1,0 0 0,-1 0 0,1 0 0,0 0 0,1 0 1,-1 0-1,0 0 0,0-1 0,3 3 0,4 2-111,0 0 0,1-1 0,0 0 0,0 0 0,0-1 0,0 0-1,1-1 1,0 0 0,0 0 0,12 1 0,11 5-507,26 4-1547,1-3-1,0-2 0,62 0 0,-7-1-2657,-112-7 4885,0 0 0,0 0 1,-1 0-1,1 1 0,0-1 0,-1 1 0,1 0 0,0 0 1,-1 0-1,4 1 0,-6-1 117,0 0 0,0 0 0,0 0 0,0 0 0,0 0 0,0 0 0,0 0 0,0 0 0,-1 0-1,1 0 1,0-1 0,-1 1 0,1 0 0,0 0 0,-1 0 0,1 0 0,-1 0 0,0-1 0,1 1 0,-1 0 0,1 0 0,-1-1 0,0 1 0,0-1 0,1 1 0,-1 0 0,-1 0 0,0 0 127,0 1 1,0 0-1,0 0 1,0 0-1,1 0 1,-1 1-1,1-1 1,-1 0-1,1 1 1,0-1-1,0 1 1,0-1-1,0 1 1,0-1-1,1 1 1,-1 0-1,1-1 1,0 1-1,0 0 1,0 0-1,0-1 1,0 1-1,0 0 1,1-1-1,-1 1 1,1 0-1,0-1 1,0 1-1,0-1 1,0 1-1,0-1 1,1 0-1,1 3 1,1 0-100,0-1 1,1 1 0,0-1 0,-1-1-1,1 1 1,0-1 0,1 1 0,-1-2-1,1 1 1,-1 0 0,1-1-1,0 0 1,0-1 0,7 2 0,12 1-194,1-2 1,0 0 0,0-2-1,45-5 1,-18-3-2644,69-19-1,-60 8-557</inkml:trace>
</inkml:ink>
</file>

<file path=ppt/ink/ink1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7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3 9984,'-1'-1'149,"-1"1"1,1 0-1,0-1 1,0 1 0,-1 0-1,1 0 1,-1-1-1,1 1 1,0 0-1,-1 0 1,1 1-1,0-1 1,-1 0 0,1 0-1,0 1 1,-1-1-1,1 1 1,0-1-1,0 1 1,-1-1 0,1 1-1,0 0 1,0 0-1,0-1 1,0 1-1,0 0 1,0 0-1,0 0 1,0 0 0,0 0-1,1 0 1,-1 0-1,0 1 1,1-1-1,-1 0 1,1 0 0,-1 1-1,0 0 1,1 6 679,0 0 1,0-1 0,0 1-1,1-1 1,0 1 0,3 9-1,4 30 906,-5 97 57,2-49-1843,44 476 1852,-45-542-1671,1-1 0,2 0 0,0 0 0,2 0 0,1-1 1,13 26-1,-18-44-211,0-1-1,0 0 1,1 0 0,0-1 0,0 0 0,1 0 0,0 0-1,0-1 1,0 0 0,1 0 0,0-1 0,0 0-1,1 0 1,-1-1 0,1 0 0,0 0 0,0-1 0,0 0-1,1-1 1,-1 0 0,16 1 0,-1-4-1042,0-2 1,0 0-1,0-2 0,-1 0 1,1-1-1,37-17 0,-52 20 619,63-27-2951</inkml:trace>
</inkml:ink>
</file>

<file path=ppt/ink/ink1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7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8704,'25'-16'4352,"92"40"-4224,-99-21 7295,39-10-7295,-9 3 128,55 1-128,-14-2 128,0 5-1664,-13 0 128,-24 0-1279,-15 16-1</inkml:trace>
</inkml:ink>
</file>

<file path=ppt/ink/ink1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8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0 10368,'-2'2'455,"0"1"0,-1-1 1,1 0-1,0 1 1,0 0-1,0-1 0,1 1 1,-1 0-1,1 0 0,0 0 1,-1 0-1,1 0 0,1 0 1,-1 0-1,0 0 1,1 1-1,-1-1 0,1 0 1,0 0-1,1 4 0,3 82 5262,-1-59-6405,10 114 1264,48 208 0,-53-315-532,1-1-1,2-1 1,20 48-1,-26-71-163,1-1-1,0 0 0,0 0 1,1-1-1,1 0 1,-1 0-1,2 0 0,0-1 1,0 0-1,0-1 0,1 0 1,0-1-1,13 8 1,-16-12-276,-1 0 0,2-1 1,-1 0-1,0 0 0,0 0 1,1-1-1,-1 0 1,1 0-1,-1-1 0,9 0 1,29 0-2827</inkml:trace>
</inkml:ink>
</file>

<file path=ppt/ink/ink1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8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98 8064,'29'-13'3968,"99"-10"-2432,-77 11 4863,15 5-6015,-14-2 128,51 2-128,-29 3 128,31-5-1408,-25 6 0,0-1-1408,-19 1 1,-24-1-385,-14 4 0</inkml:trace>
</inkml:ink>
</file>

<file path=ppt/ink/ink1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8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6 667 10240,'-6'62'5120,"21"2"-7168,-10-53 10623,-5 28-8703,0-11 128,14 8-1152,-5-13 0,19-12-1024,-4 5 129</inkml:trace>
  <inkml:trace contextRef="#ctx0" brushRef="#br0" timeOffset="1">143 110 12672,'-11'-10'6271,"82"-26"-8575,-57 24 10880,0-4-9472,-5 0 0,0 5-5248,-9 2 1</inkml:trace>
</inkml:ink>
</file>

<file path=ppt/ink/ink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6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227 377 2048,'8'15'6826,"29"50"-6484,-27-53-159,1-1 1,0 0-1,1 0 1,0-2 0,1 1-1,0-2 1,0 1-1,24 9 1,-29-14-140,0-1 1,1 0 0,-1 0-1,1-1 1,0 0 0,0-1-1,0 0 1,0 0-1,0-1 1,0 0 0,0-1-1,0 1 1,0-2-1,0 1 1,0-2 0,11-3-1,-5-1 3,0 0-1,0-1 0,-1-1 1,0 0-1,-1-1 0,0-1 0,0 0 1,-1-1-1,-1 0 0,0 0 1,0-1-1,-2-1 0,1 0 1,10-22-1,-16 27-18,0 0 0,-1 0 1,1-1-1,-2 1 0,1-1 0,-2 0 1,1 1-1,-1-1 0,0 0 0,-1 0 1,-1 0-1,1 0 0,-1 1 0,-1-1 1,0 0-1,0 0 0,-1 1 1,0 0-1,-1-1 0,0 1 0,-1 1 1,1-1-1,-2 0 0,1 1 0,-11-12 1,5 8-27,-1 1 0,0 0 1,-1 1-1,0 0 0,-1 1 1,0 1-1,0 0 1,0 1-1,-1 0 0,-1 1 1,1 1-1,-1 0 1,1 1-1,-1 1 0,-1 1 1,-24-2-1,2 4-76,-1 0-1,1 3 1,0 2 0,0 1 0,-66 19-1,91-21 35,0 1-1,0 0 1,0 2 0,0-1-1,1 2 1,0-1-1,-18 16 1,28-21 33,1 0 1,0 0-1,-1 0 0,1 0 0,0 0 1,0 0-1,0 1 0,1-1 1,-1 1-1,0-1 0,1 1 0,0 0 1,0 0-1,0-1 0,0 1 1,0 0-1,0 0 0,1 0 0,-1 0 1,1 0-1,0 0 0,0 0 1,0 0-1,0 0 0,1 0 0,-1 0 1,1 0-1,-1 0 0,1 0 1,0 0-1,1 0 0,-1 0 0,0-1 1,1 1-1,-1-1 0,1 1 1,0-1-1,0 1 0,0-1 0,0 0 1,0 0-1,0 0 0,4 2 1,3 3-11,0-1 1,0 0 0,1 0-1,0-1 1,0-1 0,0 1-1,0-2 1,1 1 0,0-1 0,-1-1-1,1 0 1,0-1 0,0 0-1,0 0 1,0-1 0,0-1-1,11-1 1,19-4-65,-1-1 0,0-2-1,49-18 1,-35 9 64,8-4 15,117-23 0,-154 39 22,-3 3 47,-21 4-65,-1 1 0,0-1 0,0 0 0,0 0-1,1 0 1,-1 0 0,0 1 0,0-1 0,-1 0 0,1 0-1,0 0 1,0 0 0,0 1 0,-1-1 0,1 0 0,-1 0-1,1 0 1,-1 0 0,1 0 0,-1 0 0,-1 2 0,-7 17 24,0 0 1,2 1 0,0 0-1,2 0 1,-4 23 0,8-34-10,0 1 0,1 0 0,0 0 1,1-1-1,0 1 0,1 0 0,0-1 0,1 1 1,0-1-1,0 0 0,1 0 0,8 15 1,-6-17 9,-1 1 0,1-1 0,0 0 0,1 0 0,0-1 0,0 0 1,1 0-1,0 0 0,0-1 0,0-1 0,1 1 0,0-1 1,0-1-1,0 0 0,0 0 0,18 4 0,-12-4-383,1-1 0,0-1 0,-1 0 0,1-1-1,0-1 1,0 0 0,0-2 0,0 0 0,-1 0 0,17-5 0,2-4-1180</inkml:trace>
</inkml:ink>
</file>

<file path=ppt/ink/ink1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09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527 1 12928,'-84'78'6399,"-62"68"-11262,84-104 10238,-32 21-10238,-47 24-1</inkml:trace>
</inkml:ink>
</file>

<file path=ppt/ink/ink1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0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57 352 5632,'0'3'9052,"5"9"-4630,38 75-2579,-38-78-1705,1-1-1,0 0 1,1 0 0,0 0 0,1-1 0,-1 0-1,1-1 1,0 1 0,1-2 0,0 1 0,0-1-1,0 0 1,0-1 0,1 0 0,0-1 0,-1 0-1,1 0 1,0-1 0,1 0 0,-1-1 0,12 0-1,10 0-13,0-2 0,1-1 0,-1-1 1,0-2-1,47-13 0,-55 12-67,0-2 0,0-1 0,24-12 0,-41 17-61,0 0 0,1 0 0,-1-1-1,-1 1 1,1-2 0,-1 1 0,0-1 0,0 0 0,0 0 0,-1 0 0,0-1-1,0 0 1,3-7 0,-5 7-23,0-1 0,-1 1 0,0-1 0,0 1 0,-1-1 0,0 0 0,0 0 0,-1 1 0,0-1 0,0 0 0,-1 0 0,0 1 0,-2-9 0,-1 3-16,0 1 0,-1 0-1,0 0 1,0 0 0,-2 0 0,1 1-1,-13-15 1,7 10-11,-2 1-1,0 0 1,0 1 0,-1 0-1,-1 2 1,-1-1-1,1 2 1,-2 1-1,1 0 1,-27-10 0,19 11-10,-1 2 1,0 1 0,-1 1 0,1 1-1,-1 2 1,-53 1 0,65 1 40,1 1 0,0 1 0,-1 0 0,1 1-1,0 0 1,0 1 0,1 1 0,-1 0 0,1 1 0,0 0 0,0 1 0,1 1 0,0 0-1,-15 13 1,21-16 14,1 1 0,0-1 0,1 1 0,-1 0-1,1 0 1,0 0 0,0 1 0,1-1 0,0 1-1,0 0 1,1 0 0,-1 0 0,2 0 0,-1 1 0,1-1-1,0 0 1,0 15 0,2-14-10,1 0 0,-1-1 0,1 1-1,1 0 1,-1-1 0,1 0 0,1 1 0,-1-1 0,1-1 0,1 1-1,-1-1 1,1 1 0,0-1 0,0 0 0,1-1 0,10 9 0,6 1-449,-1-1 1,2-1 0,0-1-1,0-1 1,1-1-1,1-1 1,-1-1 0,2-1-1,-1-2 1,32 4-1,36 1-2347</inkml:trace>
</inkml:ink>
</file>

<file path=ppt/ink/ink1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0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9856,'-3'1'185,"0"1"0,1-1 0,-1 1 0,1 0 0,-1-1 1,1 1-1,0 0 0,-1 0 0,1 0 0,0 1 0,1-1 0,-1 0 0,0 1 1,1 0-1,-1-1 0,1 1 0,0 0 0,0-1 0,0 1 0,0 0 1,0 0-1,1 0 0,-1 0 0,1 0 0,0 0 0,0 0 0,0 5 1,7 8 4317,12-3-2915,-3-2-1301,-3 4-144,0 0 0,-1 1-1,-1 1 1,-1-1 0,0 2 0,-1-1 0,-1 1-1,-1 1 1,0-1 0,-1 1 0,-1 0 0,-1 1-1,-1-1 1,1 33 0,-3 24 526,-3-1 0,-17 115 0,6-87-167,1 110 432,13-186-1033,0 1 0,2-1 1,1 0-1,1 0 0,16 48 0,-11-60-1158,-7-11-458,-5-11-1756,-9-13 15</inkml:trace>
</inkml:ink>
</file>

<file path=ppt/ink/ink1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1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0 378 7168,'21'-8'10744,"33"-19"-7935,-5 3-2795,89-44 340,81-35 466,-219 103-811,0 1 0,0-1 1,0 0-1,0 1 1,0-1-1,0 0 0,0 0 1,-1 1-1,1-1 1,0 1-1,0-1 1,0 0-1,0 1 0,0-1 1,1 0-1,-1 1 1,0-1-1,0 0 0,0 0 1,0 1-1,0-1 1,0 0-1,1 1 0,-1-1 1,0 0-1,0 1 1,0-1-1,1 0 0,-1 0 1,0 1-1,0-1 1,1 0-1,-1 0 0,0 0 1,0 0-1,1 1 1,-1-1-1,0 0 0,1 0 1,-1 0-1,0 0 1,1 0-1,-1 0 0,0 0 1,1 0-1,-1 0 1,0 0-1,1 0 0,-1 0 1,0 0-1,1 0 1,-1 0-1,0 0 0,1 0 1,-1 0-1,0 0 1,1 0-1,-1 0 1,0-1-1,0 1 0,1 0 1,-1 0-1,0 0 1,1-1-1,-21 33 559,13-20-361,4-8-150,0 1 0,1-1-1,-1 1 1,1 0-1,0 0 1,1 0 0,-1 0-1,1 0 1,0 1 0,1-1-1,-1 0 1,1 0 0,0 1-1,0-1 1,0 0-1,1 0 1,0 1 0,0-1-1,0 0 1,1 0 0,0 0-1,0 0 1,0 0-1,0-1 1,6 9 0,-3-7-32,1 0-1,-1-1 1,1 1 0,0-1 0,1 0 0,-1 0 0,1-1 0,0 0-1,0 0 1,1-1 0,-1 0 0,1 0 0,-1-1 0,1 1 0,0-2 0,0 1-1,8 0 1,4-1-46,0-1 0,0 0 1,0-2-1,0 0 0,0-1 0,23-7 0,-6-1-108,-1-1 0,48-25 0,-69 29 86,0-2 1,-1 0-1,0 0 0,0-1 1,-1-1-1,-1 0 0,0-1 1,0 0-1,-2-1 0,1 0 1,-2-1-1,0 0 0,-1-1 1,9-21-1,-13 16 150,-4 22-103,0-1 1,0 0-1,0 0 0,0 0 1,0 0-1,0 0 1,0 0-1,0 0 0,0 0 1,0 1-1,0-1 1,0 0-1,0 0 0,0 0 1,0 0-1,0 0 0,0 0 1,0 0-1,0 0 1,0 0-1,0 0 0,-1 0 1,1 1-1,0-1 1,0 0-1,0 0 0,0 0 1,0 0-1,0 0 0,0 0 1,0 0-1,0 0 1,0 0-1,-1 0 0,1 0 1,0 0-1,0 0 1,0 0-1,0 0 0,0 0 1,0 0-1,0 0 0,0 0 1,-1 0-1,1 0 1,0 0-1,0 0 0,0 0 1,0 0-1,0 0 1,0 0-1,0 0 0,0-1 1,0 1-1,0 0 0,-1 0 1,1 0-1,0 0 1,0 0-1,0 0 0,0 0 1,0 0-1,0 0 1,0 0-1,0 0 0,0-1 1,0 1-1,0 0 0,0 0 1,-2 3 32,0-1 1,1 1-1,0 0 1,-1 0 0,1 0-1,0 0 1,0 0-1,1 0 1,-2 6-1,2-4 1,0 1 0,0-1 0,0 1 0,1-1 0,0 0 0,0 0 0,0 1 0,1-1 0,0 0 0,0 0 0,0 0 0,0 0 0,7 8 0,-3-5-22,0-1 0,0 1 0,1-2 0,0 1 0,1-1 0,-1 0 0,12 6-1,5 2 11,2-2 1,0 0-1,0-2 0,41 10 0,-23-9 35,49 7-1,-75-16-105,0 0 0,1-2 0,-1 0 0,0 0-1,30-6 1,-46 6 29,-1-1 0,0 1 0,0-1 0,0 1 0,1-1 0,-1 1 0,0-1 0,0 0 0,0 0 0,0 1 0,0-1 0,0 0 0,0 0 0,0 0 0,-1 0 0,1 0 0,0 0 0,0 0 0,-1 0 0,1 0 0,-1-1 0,1 1 0,-1 0 0,1 0 0,-1-3 0,2-36-516,-3 24 456,1 17 79,0-1-1,0 0 0,1 0 0,-1 0 1,0 1-1,0-1 0,1 0 1,-1 0-1,0 0 0,0 0 1,1 1-1,-1-1 0,0 0 1,0 0-1,1 0 0,-1 0 0,0 0 1,1 0-1,-1 0 0,0 0 1,0 0-1,1 0 0,-1 0 1,0 0-1,1 0 0,-1 0 1,0 0-1,0 0 0,1 0 0,-1 0 1,0 0-1,1-1 0,-1 1 1,0 0-1,0 0 0,1 0 1,-1 0-1,0-1 0,0 1 1,0 0-1,1 0 0,-1 0 1,0-1-1,0 1 0,0 0 0,0 0 1,1-1-1,-1 1 0,0 0 1,0 0-1,0-1 0,0 1 1,0 0-1,0-1 0,0 1 1,0 0-1,0 0 0,0-1 0,0 1 1,0 0-1,0-1 0,0 1 1,0 0-1,0-1 0,0 1 1,-1-1-1,15 18 249,16 27 160,-22-30-279,0 0-1,1-1 1,1 0 0,0-1-1,1 0 1,0 0 0,1-1-1,0-1 1,18 12 0,-11-11-78,0-2 1,1 0 0,0-2 0,0 0 0,1-1 0,-1-1 0,1-1 0,1 0 0,-1-2 0,0-1 0,1 0 0,32-4 0,-38 1-79,-1 0-1,0-1 1,0 0 0,0-2 0,-1 1 0,1-2 0,-1 0 0,0-1 0,-1 0 0,1-1-1,-2 0 1,1-1 0,-1-1 0,0 0 0,-1 0 0,0-1 0,-1-1 0,11-15 0,-17 20-15,0-1 1,0 1 0,-1-1 0,0 1-1,0-1 1,0 0 0,-1 0 0,-1-1-1,0 1 1,0 0 0,0 0 0,-1-1-1,0 1 1,-1 0 0,1-1 0,-2 1-1,1 0 1,-1 0 0,-1 0 0,1 0-1,-7-13 1,3 10 1,0-1-1,-1 1 1,0 0-1,0 1 1,-1-1 0,-1 1-1,0 1 1,0 0-1,-1 0 1,0 1-1,-1 0 1,1 1 0,-17-8-1,0 3-7,-1 2-1,0 0 1,0 2-1,-1 1 0,0 2 1,-1 0-1,1 2 1,-1 1-1,-37 3 1,31 1 24,0 2 1,0 1 0,1 2-1,0 1 1,1 2-1,-1 1 1,-42 21 0,69-28-10,0 0 0,1 0 0,-1 1 0,1 0 0,0 0 0,1 1 0,-1-1 0,1 2 0,-9 10-1,13-14-1,0 0-1,1 0 0,-1 1 0,1-1 1,0 0-1,-1 1 0,2-1 0,-1 1 1,0-1-1,1 1 0,-1-1 0,1 1 1,0 0-1,0-1 0,0 1 0,1-1 1,-1 1-1,1-1 0,0 1 0,0-1 0,0 1 1,1-1-1,-1 0 0,1 0 0,2 4 1,4 6-280,2-1 0,-1 0 0,2-1 0,-1 0 0,1-1 0,1 0 0,0 0 0,1-2 0,-1 1 0,2-2 0,26 13 0,-6-6-1376,0-2 0,1-1 0,69 13 0,-32-14-1021</inkml:trace>
</inkml:ink>
</file>

<file path=ppt/ink/ink1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1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17 6144,'-5'-1'614,"3"2"-315,0-1 0,0-1 0,0 1 0,0 0 0,0 0 0,0-1 0,0 1-1,0-1 1,0 1 0,0-1 0,0 0 0,1 0 0,-1 0 0,0 0 0,1 0 0,-1 0-1,-2-3 1,2 2 4992,22 13-2347,4 8-2364,0 1 1,23 26 0,27 23 983,-36-29-736,-34-34-871,1 1 1,1-1 0,-1 0-1,1-1 1,0 1 0,0-1 0,0-1-1,1 1 1,0-1 0,0 0-1,0 0 1,9 2 0,-15-6-147,1 0 1,-1 0-1,1 0 1,0-1 0,-1 1-1,1-1 1,-1 0-1,1 1 1,-1-1 0,1 0-1,-1 0 1,1 0-1,-1 0 1,0 0 0,0 0-1,1 0 1,-1 0-1,0 0 1,0-1-1,0 1 1,0 0 0,-1-1-1,2-1 1,-1 2-26,14-25-2879</inkml:trace>
</inkml:ink>
</file>

<file path=ppt/ink/ink1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2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1341 6784,'0'-1'117,"0"1"1,-1 0-1,1-1 0,0 1 1,0 0-1,0-1 1,-1 1-1,1-1 0,0 1 1,0 0-1,0-1 0,0 1 1,0-1-1,0 1 1,0-1-1,0 1 0,0-1 1,0 1-1,0 0 1,0-1-1,0 1 0,0-1 1,0 1-1,0-1 1,1 1-1,-1 0 0,0-1 1,0 1-1,1 0 0,-1-1 1,0 1-1,0 0 1,1-1-1,0 0 0,19-7 3429,47 2 1251,-28 3-3809,-11-5-844,-1-1 0,0-2 0,0 0-1,33-21 1,97-70 1069,-95 60-1139,-20 14 24,-2-2 0,66-62 0,-87 71-152,0 0 0,-2-1-1,0-1 1,-1 0 0,-1-2 0,18-40-1,-25 45-3,0-1 0,-1 0 0,-1-1 0,-1 0 0,-1 1 0,0-1 0,-2-1 0,-1 1 0,-1 0 0,0 0 0,-2-1-1,-1 1 1,0 0 0,-2 1 0,0-1 0,-2 1 0,-14-34 0,9 30-20,-1 1-1,-1 0 1,-1 1-1,-1 1 1,-1 0-1,-1 1 1,-1 1-1,-33-27 1,39 36 100,0 1 1,-1 1 0,-1 0 0,1 1 0,-1 0 0,-1 1-1,1 1 1,-1 1 0,0 0 0,0 1 0,-1 0-1,1 2 1,-1 0 0,0 0 0,-23 2 0,34 1 15,1 0 0,-1 0 0,1 0 0,-1 0 0,1 1 0,0 0 0,-1 0 0,1 0 0,0 1 0,0 0 0,1 0 0,-1 0 0,1 0 0,-1 1 0,1 0 0,0 0 0,0 0 0,-6 9 0,4-4 53,1 1-1,0-1 0,1 1 1,0 0-1,0 1 1,1-1-1,0 0 0,-2 17 1,-2 53 517,3 2 1,11 135-1,-4-168-407,12 264 695,-10-208-662,23 318 300,-27-402-787,2-1 0,0 1-1,1-1 1,0 0 0,2-1-1,1 1 1,16 34 0,-12-41-1395,2-24-1206,1-11-345</inkml:trace>
</inkml:ink>
</file>

<file path=ppt/ink/ink1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2.7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1 235 7936,'8'5'676,"0"-2"1,1 1-1,-1-1 1,1 0-1,0-1 0,-1 0 1,1 0-1,0-1 1,0 0-1,1-1 1,-1 0-1,0 0 1,0-1-1,0 0 1,14-4-1,-9 2 41,0-1 0,0-1 0,23-12 1,-25 11-918,-1-1 0,0 0 0,0 0 0,10-11 1,-19 16 209,1-1-1,-1 1 1,0-1 0,0 1 0,0-1 0,0 0-1,-1 0 1,1 0 0,-1 0 0,1-1 0,-1 1 0,0 0-1,0 0 1,-1-1 0,1 1 0,-1 0 0,0-1 0,0 1-1,0-1 1,0 1 0,0 0 0,-1-1 0,1 1 0,-1 0-1,-2-6 1,1 2 16,-2-1-1,1 1 1,-1 0 0,0 0-1,0 0 1,-1 0 0,0 1-1,0 0 1,-10-9 0,13 13 1,-1 0 0,1 0 1,0 1-1,-1-1 0,0 1 1,1 0-1,-1 0 1,0 0-1,1 0 0,-1 0 1,0 1-1,0-1 0,0 1 1,0 0-1,0-1 0,1 1 1,-1 1-1,0-1 0,0 0 1,0 1-1,0-1 1,0 1-1,-4 2 0,-2 0 77,1 1 0,-1 1 0,1-1 0,0 1 0,-11 9 0,11-7-16,1-1 1,0 1 0,0 0 0,1 1-1,-1-1 1,2 2 0,-1-1 0,1 0-1,0 1 1,1 0 0,0 0 0,1 0-1,0 1 1,-3 10 0,5-13-65,0 1 0,0-1 0,1 1 1,-1 0-1,2 0 0,-1-1 1,1 1-1,0 0 0,1-1 0,0 1 1,0-1-1,0 0 0,1 1 0,0-1 1,1-1-1,0 1 0,0 0 0,6 7 1,1-1-591,0-1 1,1 0 0,1 0-1,0-1 1,0-1 0,1 0-1,1-1 1,-1-1 0,19 8-1,5 1-2505</inkml:trace>
</inkml:ink>
</file>

<file path=ppt/ink/ink1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3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20 655 768,'-2'-1'331,"1"0"0,0 0 0,0 0 0,-1 1 0,1-1 0,0 0 0,0-1 0,0 1 0,0 0 0,0 0 0,0 0-1,1-1 1,-1 1 0,0 0 0,0-1 0,1 1 0,-1 0 0,1-1 0,0 1 0,-1-1 0,1 1 0,0-1 0,0 1 0,0-1 0,0 1 0,0-1 0,0 1 0,0-1 0,1-2 0,3-13-276,29-80 4112,-19 63-3439,2 1 0,1 0 0,1 1 0,32-41 0,-8 17 245,-30 37-715,1 1-1,1 1 0,1 0 1,0 1-1,18-14 1,-15 16-91,-1 1 0,2 0 1,0 1-1,0 1 1,1 1-1,1 1 0,-1 1 1,1 0-1,1 2 0,0 0 1,-1 1-1,26-1 1,-24 6-105,1 1-1,-1 1 1,0 1 0,-1 1 0,1 1 0,-1 1 0,0 1 0,0 1 0,34 18 0,-46-21-43,0 1 0,0 0 0,0 1-1,-1 0 1,0 0 0,0 1 0,-1 0 0,0 0 0,-1 1 0,0 0 0,0 1-1,0 0 1,-2 0 0,1 0 0,-1 0 0,-1 1 0,0 0 0,0 0 0,-1 0 0,0 0-1,1 18 1,-4-16-13,0 0-1,-1-1 0,-1 1 1,0 0-1,-1 0 1,0-1-1,-1 0 0,-1 0 1,0 0-1,0 0 1,-1-1-1,0 1 0,-1-1 1,-1-1-1,1 0 1,-2 0-1,1 0 0,-1-1 1,-13 10-1,17-15-61,-1 0 1,1 0-1,-1 0 0,0-1 0,0 0 0,0 0 0,-1-1 0,1 1 1,-1-2-1,1 1 0,-1 0 0,0-1 0,0-1 0,1 1 0,-1-1 1,0 0-1,0 0 0,0-1 0,0 0 0,-10-3 0,16 3-43,-1 1 0,1-1-1,-1 0 1,1 0-1,0 0 1,-1 0 0,1-1-1,0 1 1,0 0-1,0 0 1,0-1 0,0 1-1,0-1 1,0 1 0,0-1-1,1 1 1,-1-1-1,1 1 1,-1-1 0,1 0-1,-1 1 1,1-1 0,0 0-1,0 1 1,0-1-1,0 0 1,0 1 0,0-1-1,0 0 1,1 1 0,-1-1-1,1-2 1,2-3-536,-1 0 1,1 0 0,1 1-1,-1-1 1,1 1 0,7-10 0,20-18-2439</inkml:trace>
</inkml:ink>
</file>

<file path=ppt/ink/ink1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3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8832,'-19'0'4352,"15"39"-4480,4-36 7551,0 13-7039,0-5 128,0 12 128,0-7 0,9 23-896,-4-3 128,13 3 384,-4-7 128,15-2-896,-6-5 128,14-18-2560,2-7 129</inkml:trace>
</inkml:ink>
</file>

<file path=ppt/ink/ink1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4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7 8448,'-43'-7'4224,"49"14"-6400,8-7 5376,0 0-5888,4 4 128,-4 5-896,0-6 128</inkml:trace>
</inkml:ink>
</file>

<file path=ppt/ink/ink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7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56 2048,'-5'-5'2869,"10"20"86,6 138-648,-3-76-1030,1 13-278,5 115 882,-33-345-1391,17 113-503,1-1 0,1 0 0,1 0 0,2 0 0,1 1 0,1-1 0,10-30 0,-12 46-2,2 0 0,0 1 1,0 0-1,1 0 0,1 0 1,0 1-1,0 0 0,1 0 0,0 1 1,0 0-1,1 0 0,1 1 1,-1 0-1,1 1 0,1 0 0,-1 0 1,1 1-1,13-5 0,-15 8 15,-1-1 0,1 1 0,0 1 0,0 0 0,0 0 0,0 1 0,0 0 0,1 0 0,-1 1 0,0 0 0,0 1 0,1 0 0,-1 0 0,0 1 0,0 1 0,0-1 0,0 1 0,-1 1 0,1-1 0,14 10 0,-8-4 31,1 1 0,-2 1 0,1 0 0,-2 1 0,1 0 0,-2 1 1,0 1-1,0-1 0,-1 2 0,-1 0 0,0 0 0,9 21 0,-10-15 9,0-1 1,-2 2 0,0-1 0,-1 1-1,-1-1 1,-2 2 0,0-1-1,-1 0 1,-1 36 0,-1-58-40,-1 16-129,-1 0 1,0 0-1,-5 21 1,6-34-69,0 0 1,0 0-1,0 0 1,0 0-1,0 0 1,0 0-1,-1-1 1,1 1-1,-1 0 1,0-1-1,0 1 0,0-1 1,0 1-1,0-1 1,-1 0-1,1 0 1,-1 0-1,1 0 1,-1-1-1,0 1 1,0-1-1,0 1 1,0-1-1,-5 1 1,-19 0-1725</inkml:trace>
</inkml:ink>
</file>

<file path=ppt/ink/ink1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4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157 387 4352,'0'0'258,"0"0"1,0 0-1,0 0 1,0-1-1,0 1 1,0 0-1,0 0 1,0 0-1,1 0 1,-1 0-1,0 0 1,0 0-1,0 0 1,0 0-1,0 0 1,0-1 0,0 1-1,0 0 1,0 0-1,0 0 1,0 0-1,0 0 1,0 0-1,0 0 1,0-1-1,0 1 1,0 0-1,0 0 1,0 0-1,0 0 1,0 0-1,0 0 1,0 0-1,0-1 1,0 1-1,0 0 1,0 0-1,0 0 1,0 0-1,0 0 1,0 0-1,0-1 1,10 9 4356,-2 3-6608,0 3 2792,-1 0 1,2-1-1,0 0 0,18 20 0,-22-28-652,1 0 1,-1-1-1,1 0 0,0 0 1,0 0-1,0-1 0,0 0 1,0 0-1,1 0 0,-1-1 1,1 0-1,0-1 0,13 3 1,-9-4-93,0-1 0,-1 1 0,1-2 0,0 0 0,-1 0 0,1 0 0,-1-2 0,0 1 1,0-1-1,0-1 0,13-7 0,-7 2 12,0 0 1,0-1 0,-1 0-1,-1-1 1,22-24-1,-27 26-107,-2 0 0,1 0-1,-1-1 1,-1 0 0,0-1-1,-1 1 1,0-1 0,0 0-1,-2-1 1,1 1 0,-2-1-1,1 1 1,-2-1 0,0 0-1,0-13 1,-2 18 9,1-1 0,-2 1 0,1-1 0,-1 1 0,0 0 1,-1 0-1,0 0 0,0 0 0,-1 0 0,0 1 0,0 0 0,-1-1 0,0 2 0,0-1 1,0 0-1,-1 1 0,0 0 0,-1 0 0,1 1 0,-1 0 0,0 0 0,0 1 1,-12-6-1,3 3 11,-2 1 0,1 0 1,0 2-1,-1 0 0,0 1 0,0 0 1,0 2-1,0 0 0,0 1 1,0 1-1,0 0 0,-30 8 1,29-5 74,0 2 1,0 0-1,1 1 0,0 1 1,1 1-1,-1 0 1,2 1-1,-1 1 1,2 1-1,-1 0 1,2 1-1,-1 0 1,2 1-1,-23 30 1,34-41-51,1 0 1,-1 0-1,0 0 1,1 0-1,0 1 1,-1-1 0,1 0-1,0 1 1,1-1-1,-1 1 1,1-1-1,-1 1 1,1-1-1,0 1 1,1-1 0,-1 1-1,0-1 1,1 1-1,0-1 1,2 6-1,-1-4-64,1 1 0,0-1-1,1 0 1,-1 0 0,1 0-1,0-1 1,0 1 0,1-1 0,-1 0-1,1 0 1,6 3 0,4 2-374,0 0 1,1-1 0,1 0-1,-1-1 1,1-1 0,0-1 0,19 3-1,31 0-2383,-1-7-255</inkml:trace>
</inkml:ink>
</file>

<file path=ppt/ink/ink1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4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769 1 10112,'0'0'180,"-1"1"1,1-1-1,-1 1 1,1-1-1,-1 1 1,1-1-1,-1 1 1,1-1-1,0 1 0,-1-1 1,1 1-1,0 0 1,-1-1-1,1 1 1,0-1-1,0 1 1,0 0-1,0-1 1,-1 1-1,1 0 1,0 0-1,0-1 1,0 1-1,0 0 1,1-1-1,-1 1 1,0 0-1,0-1 1,0 1-1,0 0 1,1-1-1,-1 1 1,1 0-1,18 36 5153,11 4-2069,-4-9-3334,-21-26-620,13 18 732,-1 0 0,-1 2 0,-1 0 0,-1 0 0,-2 1 0,-1 1 0,0 0 0,-3 1 0,0 0 0,-2 0 0,0 0 1,-3 1-1,1 30 0,-4-14 119,-1 0 0,-3 0 0,-2 0 0,-1 0 0,-3-1 0,-1-1 0,-30 73 0,37-105-99,-2 0 0,1 0 0,-2-1 0,1 1 0,-2-2-1,1 1 1,-2-1 0,1 0 0,-13 10 0,15-15-35,-1 0-1,1 0 1,-1-1 0,0-1-1,-1 1 1,1-1 0,-1 0-1,1-1 1,-1 1-1,0-2 1,0 1 0,0-1-1,0 0 1,0-1 0,-13 0-1,-20-5 38,0-2 0,1-2 0,0-1 0,0-2 0,-41-19 0,44 16 19,2-2 0,0-1 0,0-2 0,2-1 0,1-2 0,1-1 0,0-2 0,-27-30 0,47 43-39,1 1 0,0-1 0,2-1 1,-1 1-1,2-1 0,0-1 0,0 0 0,1 0 1,-4-19-1,9 30-63,-1-1 1,2 1 0,-1-1 0,0 1-1,1 0 1,0-1 0,0 1-1,0-1 1,1 1 0,-1-1 0,1 1-1,0 0 1,1-1 0,-1 1-1,1 0 1,-1 0 0,1 0 0,1 0-1,-1 0 1,0 1 0,1-1-1,0 0 1,0 1 0,0 0 0,0 0-1,0 0 1,1 0 0,-1 0-1,1 1 1,0 0 0,0-1 0,0 1-1,0 1 1,0-1 0,0 1-1,9-3 1,30-4-1429,1 1 0,0 2-1,1 2 1,77 4 0,-81 0 129,64 0-2159</inkml:trace>
</inkml:ink>
</file>

<file path=ppt/ink/ink1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5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6912,'-1'0'148,"1"0"1,0-1-1,0 1 0,0 0 1,0-1-1,0 1 1,0 0-1,0-1 0,0 1 1,0 0-1,0-1 1,0 1-1,0 0 0,0 0 1,0-1-1,1 1 1,-1 0-1,0-1 0,0 1 1,0 0-1,0 0 1,0-1-1,1 1 0,-1 0 1,0 0-1,0-1 1,1 1-1,-1 0 0,0 0 1,0 0-1,1 0 1,-1-1-1,0 1 0,0 0 1,1 0-1,9 6 3818,8 18-1691,-1 12-1387,57 132 1561,-63-138-1832,-2 0-1,-1 0 0,9 58 1,-22-58-184,-3-21-202,8-9-227,-1 0 1,0-1-1,1 1 1,-1 0-1,0-1 1,1 1-1,-1 0 1,1-1-1,-1 1 1,0-1-1,1 1 1,-1-1 0,1 1-1,0-1 1,-1 1-1,1-1 1,-1 0-1,1 1 1,0-1-1,-1 1 1,1-1-1,0-1 1,-6-11-9,0 0 0,1 0-1,1-1 1,0 0 0,1 0 0,0 0 0,2 0 0,-1 0 0,2 0-1,0 0 1,0-1 0,1 1 0,7-27 0,-6 30-4,1 0 0,1 1-1,0-1 1,0 1 0,1 0 0,0 0 0,1 1-1,0-1 1,0 1 0,1 0 0,0 1 0,1 0 0,0 0-1,0 1 1,1 0 0,0 0 0,0 1 0,18-10 0,-18 13 33,0 0 0,0 1 0,1 0 0,-1 0 0,1 1 0,-1 0 0,1 0 1,-1 1-1,1 1 0,0 0 0,-1 0 0,1 0 0,-1 1 0,0 1 0,17 6 0,-8-2 46,0 1 0,0 1-1,-1 1 1,0 0-1,0 1 1,20 18 0,-25-17-4,-1 0 0,0 0 0,0 1 0,-2 0 0,1 1 0,-2 0 0,9 19 0,1 11-335,15 51 1,-19-51-716,-6-28-1390,-7-14-1816,-1-2 4181,0 0-3213</inkml:trace>
</inkml:ink>
</file>

<file path=ppt/ink/ink1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5.8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9856,'-9'-7'4864,"15"34"-6528,-3-22 8191,2 22-6655,-1-7 128,-8 15 0,4-12 128,0 25-384,0-14 0,4 5-896,1-3 0,10-17-1279,-7-3-1</inkml:trace>
</inkml:ink>
</file>

<file path=ppt/ink/ink1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6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17 12416,'-46'-16'6143,"55"32"-8958,0-16 12030,0-4-9983,5 8 0,11-4-2944,-2 3 129,5-6 2687,4-1 0</inkml:trace>
</inkml:ink>
</file>

<file path=ppt/ink/ink1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6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407 791 8704,'4'1'405,"0"0"0,-1-1 1,1 1-1,0-1 0,0 0 1,0 0-1,0 0 0,6-1 1,179-36 8890,-107 12-8779,-50 13-402,0-1 0,-1-1 1,-1-2-1,0-1 1,29-22-1,-49 31-108,0 0 0,-1-1 0,1-1 0,-2 1 0,1-1 0,-1-1 0,-1 0 0,0 0 0,-1 0 0,0-1 0,0 0 0,-1 0 0,-1 0-1,0-1 1,-1 1 0,3-22 0,-5 24-58,0 0 0,-1-1 0,-1 1 0,0 0 0,0-1 0,-1 1 0,0 0 0,0 0 0,-2 0 0,1 0 0,-7-11 0,3 6-43,-2 1 1,0 0-1,-1 0 0,0 1 0,-1 0 0,-18-16 0,4 8-42,-1 1 1,-1 1-1,0 1 1,-1 2-1,-1 1 0,-51-20 1,68 30 126,0 1-1,0 0 1,-1 0 0,1 2 0,-1-1 0,0 2 0,0-1 0,0 2-1,0 0 1,0 0 0,0 1 0,1 1 0,-26 6 0,34-6 31,1 1 1,0-1-1,0 1 1,0-1-1,0 1 1,0 0-1,0 0 1,1 1-1,0-1 1,0 0-1,-1 1 1,2 0-1,-1-1 1,0 1-1,1 0 1,0 0-1,0 0 1,0 0-1,0 0 1,1 0-1,-1 0 1,1 6-1,-1 13 183,1 1-1,5 36 0,6 7 282,3 0-1,29 81 0,4 19 363,71 410 336,-100-449-896,-5 2 0,-7 201 0,-7-310-279,0-1 1,-1 1-1,-1-1 0,-2 1 0,1-1 0,-14 33 0,15-47-6,0 0-1,0-1 0,0 0 1,-1 1-1,0-1 0,0 0 1,0-1-1,-1 1 1,1-1-1,-1 0 0,0 0 1,0 0-1,-1-1 0,1 0 1,-1 0-1,1 0 1,-1 0-1,0-1 0,0 0 1,0-1-1,-1 1 0,1-1 1,0 0-1,0-1 0,-1 1 1,-6-2-1,-7 0 1,1-1 1,-1-1-1,0-1 0,1 0 1,-1-2-1,1 0 0,1-1 0,-36-19 1,19 6-6,0-2 0,1-2 0,-43-38 0,53 41-102,1-2 0,-38-47 1,55 62-37,0 0 1,1 0 0,0-1-1,0 1 1,1-1 0,0-1-1,0 1 1,1 0 0,0-1-1,1 0 1,0 0 0,1 1 0,-1-19-1,3 23 6,0 1 1,0-1-1,1 1 0,-1-1 0,1 1 0,0-1 1,0 1-1,0 0 0,1 0 0,-1 0 0,1 0 1,0 1-1,0-1 0,1 1 0,-1 0 0,1 0 1,0 0-1,-1 0 0,1 0 0,0 1 0,8-4 0,9-4-824,1 1 0,0 1 0,24-5 0,-28 8-9,43-12-1977</inkml:trace>
</inkml:ink>
</file>

<file path=ppt/ink/ink1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6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33 8576,'-6'0'4224,"12"-8"-3328,3 8 6527,-1 0-7039,7 0 128,4 4 256,-1 0 128,10-4-1152,15-4 0,18 0-384,6-1 128,-1-2-2304,-15-5 1</inkml:trace>
</inkml:ink>
</file>

<file path=ppt/ink/ink1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7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7168,'-25'0'3584,"21"39"-1664,8-32 3839,7 9-5247,-3 3 0,7 13 128,4 8 128,4-10-1024,6 9 0,-1-20-768,4-6 128,-3-1-1663,-6-8 127</inkml:trace>
</inkml:ink>
</file>

<file path=ppt/ink/ink1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7.5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 11520,'-6'7'5759,"29"-17"-8062,-8 10 10494,4 3-8575,4-3 128,0 7-5248,2-3 1,2 5 5503,-2-2 128</inkml:trace>
</inkml:ink>
</file>

<file path=ppt/ink/ink1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8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542 64 7936,'-8'-6'931,"1"1"0,-1-1 0,1 1 0,-1 1 0,-1-1 1,1 1-1,-1 1 0,1 0 0,-1 0 0,0 0 0,-15-1 0,-43-4 2323,2 5-3695,65 3 428,-26-2 351,1 2 1,-1 1 0,0 1 0,-43 10-1,62-11-231,1 1 1,-1 0-1,1 0 0,0 1 0,0 0 1,0 0-1,0 0 0,0 1 0,1 0 0,0 0 1,-1 0-1,1 1 0,1-1 0,-1 1 0,1 0 1,0 1-1,0-1 0,0 1 0,1 0 0,0 0 1,0 0-1,0 0 0,-3 13 0,5-14-77,0 0 0,1 0 1,-1 0-1,1 0 0,0 0 0,0 0 0,1 0 0,-1 0 0,1-1 0,0 1 0,0 0 0,1 0 1,-1 0-1,1-1 0,4 7 0,-2-4-10,1 1 1,1-1-1,0 0 0,0 0 1,0 0-1,1-1 0,13 10 1,6 1-33,1-1 0,1-1 0,48 18 1,-74-32 11,40 14-112,0-1 0,1-2 0,0-1 0,82 7 0,-90-15-122,-1-2 0,1-2 0,-1 0 0,1-3 0,-1-1 0,59-16 0,-83 17 96,-1 0-1,1 0 0,-1-1 1,0 0-1,0 0 0,0-1 1,-1 0-1,0-1 0,12-12 1,-12 7-100,-10 8 284,1 4-27,0 1 0,0-1 1,1 1-1,-1-1 0,0 0 0,0 1 0,1-1 0,-1 1 0,1 0 0,-1-1 0,1 1 0,-1 0 0,1-1 0,-1 1 0,1 0 0,-1-1 0,1 1 0,0 0 0,-1 0 0,1-1 0,0 1 0,0 0 0,-1 0 0,1 0 0,0-1 0,0 1 0,0 2 0,0 2 38,1 0 0,-1 0 1,1 0-1,0 1 0,0-1 0,1 0 0,0 0 1,-1 0-1,2-1 0,-1 1 0,0 0 0,1-1 1,0 0-1,0 1 0,0-1 0,1 0 0,-1-1 1,1 1-1,0-1 0,0 1 0,0-1 0,7 4 1,6 3 62,0 0 1,0-1 0,1 0 0,30 9 0,-14-9-33,0-1-1,1-2 1,0-1 0,0-2-1,0-1 1,0-2 0,0-2-1,62-10 1,-84 10-90,0-1 0,-1-1 1,0 0-1,1-1 0,-2 0 0,1-1 0,0 0 0,-1 0 0,-1-2 1,1 1-1,-1-1 0,18-19 0,-23 22-44,-1-1 1,0 1-1,-1-1 0,1 0 0,-1 1 1,0-2-1,0 1 0,-1 0 0,0 0 1,0-1-1,0 1 0,-1-1 1,0 0-1,0 1 0,-1-1 0,0 0 1,0 0-1,-1 1 0,1-1 1,-2 0-1,1 1 0,-1-1 0,1 1 1,-2-1-1,1 1 0,-5-9 1,0 3-45,-1 0-1,0 1 1,-1 0 0,0 0 0,-1 0 0,0 2 0,0-1 0,-1 1 0,0 0 0,-1 1 0,0 1 0,0 0 0,-1 0 0,0 1 0,0 1 0,0 0-1,-16-3 1,-2 0-25,1 2-1,-1 1 0,0 1 0,-1 2 0,1 1 0,-50 5 1,62-2 110,1 1 0,0 0 1,0 2-1,0 0 0,0 1 1,-16 8-1,30-12 7,0 0-1,0 0 0,1 0 1,-1 1-1,1 0 0,-1 0 1,1 0-1,0 0 0,0 0 1,0 1-1,0-1 0,1 1 1,-3 4-1,4-5 4,0 0 0,0 1 0,0-1 0,1 0 0,-1 1 0,1-1 0,0 0 0,0 1 0,0-1 0,0 0-1,1 1 1,-1-1 0,1 0 0,0 0 0,0 0 0,0 1 0,1-1 0,-1 0 0,4 5 0,2 4-7,2-1-1,-1 0 1,2 0 0,-1-1-1,1 0 1,1 0 0,0-1-1,0-1 1,1 0 0,0-1-1,16 8 1,9 3-188,1-2 0,65 18 1,-74-24-3,1-2 0,0-1 0,0-1 0,0-1 0,0-2 0,1-2 0,44-2 0,-72 0 188,1 1 0,0-1 0,-1 0 0,1 0 0,-1-1 0,1 1 0,-1-1 0,1 0 1,-1 0-1,0 0 0,0 0 0,0 0 0,0-1 0,4-4 0,-6 6 38,-1 1 0,1-1-1,-1 0 1,1 0 0,-1 0 0,0 0-1,1 1 1,-1-1 0,0 0 0,0 0 0,1 0-1,-1 0 1,0 0 0,0 0 0,0 0-1,0 0 1,0 0 0,0 1 0,0-1-1,0 0 1,-1 0 0,1 0 0,-1-1-1,0 0 64,0 1 0,0-1 0,0 1 0,-1-1 1,1 1-1,0 0 0,-1-1 0,0 1 0,1 0 0,-1 0 0,0 0 0,1 0 0,-1 0 0,0 1 0,-3-2 0,5 2-76,0 0 1,0 0 0,0-1-1,0 1 1,-1 0 0,1 0 0,0 0-1,0 0 1,0 0 0,-1 0-1,1-1 1,0 1 0,0 0-1,0 0 1,-1 0 0,1 0 0,0 0-1,0 0 1,-1 0 0,1 0-1,0 0 1,0 0 0,-1 0-1,1 0 1,0 0 0,0 0 0,0 0-1,-1 0 1,1 0 0,0 0-1,0 1 1,-1-1 0,1 0-1,0 0 1,0 0 0,0 0 0,-1 0-1,1 1 1,0-1 0,0 0-1,0 0 1,0 0 0,0 0-1,-1 1 1,1-1 0,0 0 0,0 0-1,0 0 1,0 1 0,0-1-1,0 0 1,0 0 0,0 1-1,0-1 1,0 0 0,0 0 0,0 1-1,0-1 1,0 0 0,0 0-1,0 0 1,0 1 0,0-1-1,11 24 948,26 26 130,-12-24-749,1-1 1,0-1-1,2-1 0,47 29 1,-56-41-1214,2 0 1,-1-1 0,1-2-1,42 12 1,-31-15-2488</inkml:trace>
</inkml:ink>
</file>

<file path=ppt/ink/ink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7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3712,'-6'0'1217,"8"10"-156,12 26 393,0 1-1240,4 37 492,-2 1-1,5 87 1,-3 152 1144,-11-140-611,-3-75-965,17 202 959,-14-244-1050,2 0 0,4 0 0,21 62 1,-31-111-272,-1-1 1,1-1 0,1 1 0,-1 0 0,1-1 0,0 0 0,1 0 0,-1 0 0,1 0-1,1-1 1,-1 1 0,1-2 0,-1 1 0,13 7 0,-14-10 5,0 0 1,1-1-1,-1 1 0,0-1 0,1 0 1,0 0-1,-1 0 0,1-1 1,-1 0-1,1 1 0,0-2 0,-1 1 1,1 0-1,0-1 0,-1 0 1,1 0-1,-1-1 0,1 1 1,-1-1-1,0 0 0,1 0 0,-1 0 1,0-1-1,5-4 0,19-17-1667,5-9-64</inkml:trace>
</inkml:ink>
</file>

<file path=ppt/ink/ink1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8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7552,'5'-32'3584,"0"24"3625,-1 13-4266,2 14-1576,8 444 1983,-4-129-2286,4 34-763,-13-354-325,1 1 1,1-1 0,1 1-1,0-1 1,0 0-1,2 0 1,8 17-1,-12-27-96,1 0 0,-1 0-1,1 0 1,0 0 0,0-1 0,0 1-1,0-1 1,1 0 0,-1 0 0,1 0-1,0 0 1,0-1 0,0 1 0,0-1-1,0 0 1,0 0 0,1-1 0,-1 1-1,1-1 1,-1 0 0,1 0 0,0-1-1,-1 1 1,1-1 0,0 0 0,4-1-1,38-8-2929,8-12-300</inkml:trace>
</inkml:ink>
</file>

<file path=ppt/ink/ink1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9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9856,'52'-5'4864,"88"10"-4992,-80-17 6911,26 5-6527,13-2 128,8 5-256,1-3 0,-8 2-1664,-15 1 0,-19 1-1152,-14 3 1</inkml:trace>
</inkml:ink>
</file>

<file path=ppt/ink/ink1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19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159 210 7808,'1'0'122,"-1"1"0,0-1 1,0 0-1,0 0 0,0 1 1,0-1-1,0 0 0,0 0 1,0 1-1,0-1 0,0 0 0,0 1 1,0-1-1,0 0 0,0 0 1,0 1-1,0-1 0,0 0 1,0 1-1,0-1 0,0 0 1,0 0-1,0 1 0,0-1 1,0 0-1,-1 0 0,1 1 0,0-1 1,0 0-1,0 0 0,-1 0 1,1 1-1,0-1 0,0 0 1,0 0-1,-1 0 0,1 0 1,0 0-1,0 1 0,-1-1 0,1 0 1,0 0-1,0 0 0,-1 0 1,1 0-1,0 0 0,-1 0 1,1 0-1,0 0 0,0 0 1,-1 0-1,1 0 0,0 0 0,-1 0 1,1 0-1,-1 0 0,25 39 6901,-6-11-5658,-9-15-1220,-1 0 0,2-1 0,0 0 0,0 0 0,1-1 0,1 0-1,0-1 1,0-1 0,1 0 0,0 0 0,19 8 0,-20-11-62,0 0 0,1-1 0,0-1 0,0 0 0,0-1 0,0 0 0,1-1 0,-1 0 0,1-2 0,0 1 0,-1-2 0,1 1 1,18-5-1,-26 4-87,0-1 1,-1 1 0,1-1-1,-1-1 1,0 1 0,1-1-1,-1 0 1,0 0 0,-1 0-1,1-1 1,0 1 0,-1-1-1,0 0 1,0-1 0,0 1-1,-1-1 1,1 0 0,-1 1-1,0-2 1,0 1 0,-1 0-1,1 0 1,-1-1 0,-1 1-1,1-1 1,-1 0 0,0 0-1,0 1 1,0-1 0,-1 0-1,-1-12 1,0 4-5,0 1-1,-1-1 1,0 0 0,-1 0 0,-1 1 0,0 0-1,-1 0 1,-1 0 0,0 0 0,0 1 0,-1 0-1,-14-18 1,11 19 4,-1 0 0,1 1-1,-2 1 1,1 0 0,-1 0 0,0 1-1,-1 1 1,0 0 0,0 1 0,-1 0-1,0 1 1,0 0 0,0 1-1,-15-2 1,4 3-4,-1 0 0,1 1 0,-1 2 0,0 1 0,1 1 0,-1 1 0,-28 7 0,43-8 2,0 1 0,0 0 0,1 1 0,-1 1 1,1-1-1,0 1 0,0 1 0,1 0 0,0 1 0,-10 7 0,16-11-45,0 0 0,0 0-1,1 0 1,-1 1 0,1-1 0,0 1 0,0-1 0,0 1 0,0 0-1,0 0 1,1-1 0,0 1 0,0 0 0,0 0 0,0 1-1,1-1 1,-1 0 0,1 0 0,0 0 0,0 0 0,1 0 0,-1 1-1,1-1 1,0 0 0,0 0 0,0 0 0,1 0 0,-1-1-1,4 7 1,0-2-407,0 0-1,0 0 0,0 0 1,1-1-1,10 11 0,49 34-2741</inkml:trace>
</inkml:ink>
</file>

<file path=ppt/ink/ink1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0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32 233 7936,'-18'2'2317,"4"2"4111,23 16-3334,1-3-2317,-4-5-634,0-1 1,1 0 0,0 0 0,1-1-1,0 0 1,0 0 0,1-1 0,0 0 0,1-1-1,0 0 1,1 0 0,11 6 0,14 1 163,0-1 1,1-3 0,1-1 0,0-1 0,0-2-1,44 1 1,-53-5-265,0-2 0,0-1-1,-1-2 1,1-1 0,0 0-1,40-12 1,-63 13-84,0 0 0,0 1 0,0-2 0,-1 1 0,1-1 0,-1 0 0,1 0 0,-1 0 0,0-1 0,0 1 0,-1-1 0,1-1 0,-1 1 0,0 0 0,0-1 0,0 0 0,-1 0-1,0 0 1,0-1 0,0 1 0,0-1 0,-1 0 0,0 1 0,0-1 0,-1 0 0,1 0 0,-1 0 0,-1 0 0,1 0 0,-1-1 0,0 1 0,0 0 0,-1 0 0,0 0 0,0 0 0,0 0 0,-1 0 0,-2-7 0,-3-3-39,-1 1 1,-1-1-1,0 2 0,0-1 1,-2 1-1,0 0 0,0 1 1,-1 1-1,-1 0 0,0 0 0,-1 1 1,0 1-1,0 0 0,-1 1 1,-1 1-1,1 0 0,-18-5 1,10 3 31,-1 2 1,0 0-1,0 2 0,-1 1 1,1 0-1,-1 2 1,0 1-1,0 1 0,0 1 1,0 2-1,-33 5 1,50-6 23,-1 2 0,1-1 0,1 1 1,-1 0-1,0 0 0,1 1 1,-1 0-1,1 1 0,0-1 0,1 1 1,-1 1-1,-8 8 0,12-10-44,0 0-1,0 0 1,0 0 0,0 1-1,1-1 1,0 1-1,0 0 1,0-1 0,0 1-1,1 0 1,0 0-1,0 0 1,0 0 0,1 0-1,-1 1 1,1-1-1,1 0 1,-1 0 0,1 0-1,-1 0 1,4 8-1,0 0-355,2 0 0,0-1 0,0 1-1,1-1 1,1-1 0,0 1-1,0-1 1,15 14 0,32 28-2157</inkml:trace>
</inkml:ink>
</file>

<file path=ppt/ink/ink1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0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20 5120,'6'-15'2033,"-6"15"-1913,0 0 1,0-1 0,0 1-1,1 0 1,-1 0-1,0-1 1,0 1 0,0 0-1,1 0 1,-1 0 0,0-1-1,0 1 1,0 0 0,1 0-1,-1 0 1,0 0-1,0-1 1,1 1 0,-1 0-1,0 0 1,1 0 0,-1 0-1,0 0 1,0 0 0,1 0-1,-1 0 1,0 0-1,1 0 1,-1 0 0,0 0-1,0 0 1,1 0 0,-1 0-1,0 0 1,1 0-1,-1 0 1,0 1 0,0-1-1,1 0 1,-1 0 0,0 0-1,0 0 1,1 1 0,-1-1-1,0 0 1,0 0-1,0 0 1,1 1 0,-1-1-1,0 0 1,0 0 0,0 1-1,0 3 258,0 0-1,0 0 0,-1 0 0,1 0 1,-1 0-1,0 0 0,-1-1 1,1 1-1,0 0 0,-4 5 1,-1 7 506,-24 109 1116,-26 237 1,20-93 56,16-139-1256,-2 15-570,3-51-2863,19-94 2557,0 0 0,0 0 0,0 1 0,0-1-1,0 0 1,0 0 0,0 1 0,0-1 0,0 0 0,0 0-1,0 1 1,-1-1 0,2 0 0,-1 0 0,0 1 0,0-1-1,0 0 1,0 0 0,0 1 0,0-1 0,0 0 0,0 0-1,0 1 1,0-1 0,0 0 0,1 0 0,-1 1-1,0-1 1,0 0 0,0 0 0,0 0 0,1 1 0,-1-1-1,0 0 1,0 0 0,1 0 0,-1 0 0,0 0 0,0 1-1,1-1 1,-1 0 0,0 0 0,0 0 0,1 0 0,-1 0-1,0 0 1,0 0 0,1 0 0,-1 0 0,0 0 0,0 0-1,1 0 1,-1 0 0,0 0 0,0 0 0,1 0 0,-1-1-1,0 1 1,0 0 0,1 0 0,-1 0 0,0 0-1,14-3-3123</inkml:trace>
</inkml:ink>
</file>

<file path=ppt/ink/ink1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1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24 232 9856,'-1'0'149,"0"0"1,0 0-1,0 0 0,0 0 1,0 1-1,0-1 1,0 0-1,0 1 1,0-1-1,0 1 0,0-1 1,0 1-1,0-1 1,1 1-1,-1-1 0,0 1 1,0 0-1,1 0 1,-1-1-1,0 1 1,1 0-1,-1 0 0,1 0 1,-1 0-1,1-1 1,-1 1-1,1 0 1,0 0-1,-1 0 0,1 2 1,0 0 307,0 0 1,0 0-1,0 0 1,1 0 0,0 0-1,-1 0 1,1 0-1,0 0 1,1 0-1,1 4 1,23 33 3006,1-10-3538,-14-18 154,1-1 0,0 0 0,1-1 0,0-1 0,0 0 0,1-1 0,0-1 0,0-1 0,1 0 0,0-1 0,0 0 0,1-2 0,-1 0 0,1-1 0,-1-1 0,1 0 0,0-1 0,-1-1 0,1-1 0,-1-1 0,1 0 0,-1-1 0,21-8 0,-32 10-152,-1 0-1,1 0 0,-1-1 1,0 0-1,0 0 1,0 0-1,0-1 0,-1 1 1,1-1-1,-1 0 0,0-1 1,0 1-1,0-1 1,-1 1-1,1-1 0,-1 0 1,0 0-1,-1-1 1,1 1-1,-1-1 0,0 1 1,-1-1-1,1 0 0,-1 1 1,0-1-1,0 0 1,-1 0-1,0 0 0,0 0 1,0 0-1,-3-10 1,1 4-51,-1 0 1,-1 0-1,0 0 1,0 1-1,-1-1 1,0 1 0,-1 1-1,-1-1 1,0 1-1,0 0 1,-1 0 0,0 1-1,0 0 1,-17-12-1,6 6 59,-1 2 0,-1 0 0,0 1 0,-1 1 0,0 1 0,0 1 0,-1 2 0,0 0 0,-1 1 0,-36-5 0,56 11 69,-1 0 0,0 1-1,1-1 1,-1 1 0,1 0-1,0 0 1,-1 0 0,1 1-1,0-1 1,-1 1 0,1 0-1,0 0 1,-6 5 0,8-6 1,1 1 0,-1-1 1,0 1-1,1-1 0,-1 1 1,1 0-1,0 0 0,-1 0 1,1-1-1,0 1 1,0 0-1,0 1 0,0-1 1,1 0-1,-1 0 0,1 0 1,-1 0-1,1 1 0,0-1 1,0 0-1,0 0 1,0 1-1,0-1 0,0 0 1,0 0-1,1 1 0,-1-1 1,1 0-1,1 3 0,3 5 27,0-1-1,1 1 0,0-1 0,0-1 0,1 1 1,1-1-1,-1 0 0,1-1 0,0 0 1,15 10-1,-2-3 7,-1-1 1,2-1-1,41 17 0,116 21-335,-155-44 208,-19-4 71,-3-2 12,0 1 0,0 0 0,0-1 0,0 1 0,0-1 0,0 0 0,0 0 0,0 1 0,0-1 0,0-1 0,0 1 1,0 0-1,0 0 0,-1-1 0,1 1 0,0-1 0,2 0 0,-38-2 1775,32 4-1669,-1 0-1,1 0 0,-1 0 0,1 0 1,0 0-1,-1 1 0,1-1 0,0 1 1,0 0-1,0-1 0,0 1 0,0 0 1,1 0-1,-1 0 0,1 0 0,-1 1 1,1-1-1,0 0 0,-1 1 0,1-1 1,0 0-1,1 1 0,-1-1 0,0 1 1,1 0-1,-1-1 0,1 1 0,0-1 0,0 1 1,0 0-1,0-1 0,1 1 0,-1 0 1,1-1-1,-1 1 0,1-1 0,2 5 1,4 7-15,0-1 1,2 1 0,0-1-1,0-1 1,16 17 0,2 4 21,-23-27-166,1 0 0,0-1 0,0 1 0,0-1 0,0 0 0,8 5 0,-11-9-96,-1 0 1,1-1 0,-1 1-1,1 0 1,-1 0 0,1-1 0,0 1-1,-1-1 1,1 1 0,0-1-1,-1 0 1,1 0 0,0 1-1,0-1 1,-1-1 0,1 1-1,0 0 1,-1 0 0,1 0-1,0-1 1,-1 1 0,1-1 0,0 0-1,-1 1 1,1-1 0,-1 0-1,1 0 1,-1 0 0,1 0-1,-1 0 1,2-2 0,15-18-3069</inkml:trace>
</inkml:ink>
</file>

<file path=ppt/ink/ink1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1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44 11008,'-1'1'151,"-1"-1"0,1 1 0,-1 0 0,1-1 0,-1 1 0,1 0 0,0 0 0,-1 0 0,1 0 0,0 0 0,-1 0 0,1 0 1,0 1-1,0-1 0,0 0 0,0 1 0,0-1 0,1 0 0,-1 1 0,0-1 0,1 1 0,-2 2 0,3-2 69,-1-1 0,1 0 0,0 0 1,0 0-1,-1 0 0,1 0 0,0 1 0,0-1 0,0-1 0,0 1 0,0 0 0,0 0 0,0 0 0,1 0 1,-1-1-1,0 1 0,0-1 0,1 1 0,-1-1 0,0 1 0,2-1 0,19 6 1805,-1-1 0,35 3 1,-51-7-2061,32 4 122,2-1 0,-1-2 1,0-2-1,0-1 1,0-2-1,0-2 1,0-2-1,-1-1 1,47-16-1,-65 17-87,34-16 0,-50 22 0,-1-1 0,1 0 0,0 1 0,-1-1 0,1-1 0,-1 1 0,0 0 0,0 0 0,0-1 0,0 0 0,0 1 0,0-1 0,-1 0 0,3-5 0,-6 3 0,-6 8 0,-10 9 0,-5 9 123,1 0 0,0 1 1,2 1-1,1 1 0,-32 53 0,42-62-30,1 0-1,1 1 1,0 1-1,2-1 1,0 1-1,0 0 0,2 0 1,0 0-1,1 0 1,0 1-1,2-1 1,1 20-1,-1-32-97,1 0 0,-1 0 0,1 0 0,0 0 0,0 0 0,1 0 0,0 0 0,0 0 0,0-1 0,0 1 0,0-1 0,1 0 0,0 1 0,0-1 0,0 0 0,1-1 0,-1 1 0,1-1 0,0 1 0,0-1 0,0 0 0,0 0 0,1-1 0,-1 0 0,1 1 0,-1-1 0,1-1 0,5 2 0,0-1-461,0-1-1,1 0 0,-1 0 1,0-1-1,0-1 1,0 0-1,0 0 1,0-1-1,0 0 1,0 0-1,0-2 0,-1 1 1,12-6-1,30-18-3117</inkml:trace>
</inkml:ink>
</file>

<file path=ppt/ink/ink1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2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125 383 8320,'14'-7'8142,"8"8"-3602,35 17-2210,6 0-1961,-35-15-174,-1-1 0,1-2 0,52-5 0,-69 4-180,1-1 0,-1 0 0,1-1 0,-1 0 0,0-1 0,0 0 0,0 0 0,-1-2 0,0 1 0,0-1 0,18-14 0,-24 15-60,0 1 0,0-1 0,-1 0 0,0 0 0,0-1 0,0 1 0,-1-1 0,0 1 0,0-1 0,0 0 0,-1 0 0,1 0 0,-2 0 0,1 0 0,-1 0 0,1 0 1,-2 0-1,1 0 0,-1 0 0,1 0 0,-2 0 0,1 0 0,-1 0 0,-4-10 0,1 3-26,-1 0 0,0 1 0,0 0 0,-2 0-1,1 0 1,-1 1 0,-1 0 0,0 1 0,-20-19 0,16 21 178,1 0-1,-1 0 1,0 2 0,-1-1-1,1 2 1,-1-1 0,0 2-1,-1 0 1,1 1 0,-1 0-1,1 1 1,-1 1 0,0 0-1,0 1 1,0 1 0,1 0-1,-1 1 1,0 1 0,1 0-1,-1 1 1,1 0 0,0 1-1,1 1 1,-1 0 0,1 1-1,0 0 1,1 1 0,-1 1-1,2 0 1,-1 0 0,1 1-1,1 1 1,0 0 0,0 0-1,1 1 1,-14 23 0,19-27 22,1 0 0,-1 1 1,1-1-1,1 1 1,-1 0-1,2 0 1,-1 0-1,1 0 0,0 0 1,1 0-1,0 0 1,1 0-1,2 13 1,0-9 19,0 1 0,1-1 1,1 0-1,0 0 0,1-1 1,1 1-1,0-1 1,11 15-1,-6-11-151,1-1 1,0 0-1,1-1 1,1 0-1,0-1 0,1-1 1,1-1-1,0 0 1,0-1-1,1-1 1,0 0-1,30 9 0,-27-13-1114,1 0 0,0-2-1,0-1 1,0 0-1,0-2 1,1 0 0,-1-2-1,25-4 1,15-12-2745</inkml:trace>
</inkml:ink>
</file>

<file path=ppt/ink/ink1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5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16 215 5504,'-1'-1'317,"0"1"1,0-1-1,0 0 1,1 0-1,-1 0 1,0 0-1,1 0 1,-1 0-1,0 0 1,1 0-1,-1-1 1,1 1-1,0 0 1,-1 0-1,1 0 1,0-1-1,0 1 1,0 0-1,0 0 1,0 0-1,0-1 1,0 1-1,0 0 1,0 0-1,1-1 1,-1 1-1,0 0 1,1 0-1,-1 0 1,2-2-1,-1-3 2662,-3 9-2745,1 0 1,-1 1 0,1-1 0,0 1-1,0 0 1,1-1 0,-1 1-1,1 0 1,0-1 0,0 1-1,0 0 1,0-1 0,0 1 0,2 4-1,-1 20 662,-3 1-445,-1 5 197,4 54 0,0-79-586,0 1 0,0-1 0,1 0 1,0 1-1,1-1 0,0 0 1,0 0-1,1 0 0,1-1 0,8 15 1,-5-13-53,0-1 0,1 1 0,0-2 0,0 1 0,1-1 0,0-1 0,1 0 0,-1 0 0,1-1 0,1-1 0,-1 1 0,1-2 0,0 0 0,0 0 0,0-1 0,15 2 0,-2-3-20,0-1-1,0-1 0,0-2 1,0 0-1,0-1 0,-1-2 1,0 0-1,1-2 0,-2-1 1,1 0-1,29-17 0,-43 19 21,0 0-1,0-1 1,-1-1-1,0 0 0,-1 0 1,1 0-1,-1-1 1,-1-1-1,0 1 1,0-1-1,-1 0 0,9-21 1,-8 14 9,0 0 1,-2 0-1,0 0 0,-1-1 1,0 1-1,-2-1 0,1-28 1,-3 37-20,-1 0 0,-1 0 0,1 0 1,-2 0-1,1 0 0,-1 1 0,-1-1 1,1 1-1,-2 0 0,1 0 0,-1 0 1,0 0-1,0 1 0,-1 0 0,-9-9 1,-3-2-28,-1 1 1,0 1-1,-2 1 1,-23-14 0,31 23 7,-1-1 0,0 2 1,0 0-1,0 0 1,-1 2-1,1 0 0,-1 0 1,0 1-1,0 1 1,0 1-1,1 0 0,-1 0 1,0 2-1,0 0 1,0 1-1,1 0 0,-16 6 1,20-5-32,0-1 0,0 2 0,1-1 0,-1 2 0,1-1 1,0 1-1,1 0 0,-1 1 0,2 0 0,-14 15 0,16-16-23,0 1 1,1-1-1,0 1 0,1 0 0,0 0 0,0 0 1,0 1-1,1-1 0,0 1 0,0-1 1,1 1-1,0 0 0,0 0 0,1-1 0,1 16 1,-1-18 3,0-1 0,1 1 0,0 0 0,0 0 0,1-1 0,-1 1 0,1 0 0,0-1 1,0 1-1,0-1 0,1 0 0,0 0 0,0 0 0,0 0 0,0 0 0,0-1 0,6 5 0,-3-4-207,1 1 1,0-2-1,-1 1 0,1-1 0,0 0 0,1-1 0,-1 1 0,0-1 0,1-1 0,8 2 0,10-2-932,0 0 1,0-2 0,0 0 0,0-2-1,34-8 1,9-3-1502</inkml:trace>
</inkml:ink>
</file>

<file path=ppt/ink/ink1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5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7808,'20'10'11282,"-7"-1"-9125,17 83 484,-22-63-1218,17 41 0,-22-63-1317,0 0 0,1 0 1,0-1-1,0 0 0,0 0 1,1 0-1,0 0 0,0 0 1,0-1-1,12 9 0,-15-13-130,0 0 1,0 0-1,1 0 0,-1 0 1,0 0-1,0-1 0,1 1 0,-1-1 1,0 1-1,1-1 0,-1 0 1,1 0-1,-1 0 0,0 0 0,1 0 1,-1-1-1,0 1 0,1-1 1,2 0-1,1-2-307,1 0 0,-1 0 0,1 0 1,-1-1-1,0 0 0,7-7 0,3-3-1275,-1 0-1,0-2 1,16-22-1,-6 2-1976</inkml:trace>
</inkml:ink>
</file>

<file path=ppt/ink/ink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8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3840,'56'0'1920,"39"-4"-1280,-53 4 2688,24 0-3072,9 0 0,14 0 0,-4-3 0,0-2-512,-10-6 128,-15 7-896,-8 4 0,-4 0-256,-11 7 0</inkml:trace>
</inkml:ink>
</file>

<file path=ppt/ink/ink1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6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249 626 8064,'3'-5'935,"0"1"0,1-1 0,-1 0 0,1 1 0,0 0-1,0 0 1,1 0 0,-1 0 0,1 1 0,0 0 0,0 0 0,0 0 0,7-3 0,24-15 2115,-6-5-4320,-16 7 1521,0 1 1,-2-2 0,0 0-1,-1 0 1,-1-1 0,-1 0-1,-1-1 1,6-26 0,-11 37-238,-1 0 0,0-1 1,0 1-1,-1 0 1,-1-1-1,1 1 0,-2-1 1,0 1-1,0-1 1,-1 1-1,-1 0 0,0 0 1,0 0-1,-1 0 1,0 0-1,-1 1 0,0 0 1,-13-18-1,13 21 7,0 0-1,0 1 1,-1 0-1,0 0 1,0 0-1,0 1 1,-1 0-1,0 0 1,0 1-1,0-1 0,0 2 1,-1-1-1,0 1 1,0 0-1,0 1 1,0-1-1,0 2 1,0-1-1,0 1 1,0 1-1,-1-1 1,1 1-1,0 1 1,-13 1-1,9 1 44,0 0 0,1 0 0,-1 1 0,1 1 0,-1 0 0,2 0 0,-1 1 0,1 0 0,-1 1 0,2 1 0,-1-1 0,1 1 0,0 1 0,1 0 0,-12 16 0,10-10 16,0 1 0,1 1 0,1 0 0,1 0 0,0 0 0,2 1 0,0 0 0,-5 28 0,7-18 20,1 1-1,1-1 1,1 0 0,2 1 0,6 32-1,0-20 70,2 1-1,2-1 1,1-1 0,2 0-1,2-1 1,2-1-1,33 50 1,62 68 748,-112-154-995,0 1-1,0 0 0,0 0 1,0-1-1,1 0 1,-1 1-1,1-1 1,-1 0-1,1 0 1,0 0-1,0 0 1,0-1-1,0 1 1,0-1-1,0 0 0,0 0 1,0 0-1,1 0 1,-1 0-1,0-1 1,1 0-1,-1 1 1,0-1-1,1 0 1,-1-1-1,1 1 1,-1-1-1,0 1 1,0-1-1,1 0 0,-1 0 1,0 0-1,0-1 1,4-1-1,7-6-1148,-1-1-1,1 0 1,-2-1 0,0 0-1,18-20 1,-17 16 482,37-35-3116</inkml:trace>
</inkml:ink>
</file>

<file path=ppt/ink/ink1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7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1 371 8704,'3'-6'986,"0"1"1,1 0 0,-1 0-1,1 0 1,1 1 0,-1-1-1,8-6 1,19-21 3791,-9 2-4327,2 2 0,1 0-1,2 2 1,0 0 0,2 2-1,0 1 1,45-25 0,-60 39-323,0 2 0,0-1 0,1 2 0,1 0 0,-1 0 0,1 2 0,0 0 0,0 1 0,0 0 0,0 1 0,0 1 0,1 1 0,-1 0 0,0 1 0,1 1 0,19 5 0,-26-5-114,-1 1 0,0 1 1,1 0-1,-1 0 0,-1 1 1,1 0-1,-1 0 0,1 1 1,-2 0-1,1 1 0,-1-1 1,0 2-1,0-1 0,-1 1 1,9 13-1,-4-3 5,0 0 0,-2 1 0,0 0 0,-2 1 0,0-1 0,6 28 0,-11-40-19,0 0 0,-1 1 0,0-1 0,0 0 0,0 1 0,-1-1 0,0 1 0,-1-1 0,1 1 0,-1-1 0,-1 0 0,1 0 0,-2 1 0,1-1 0,-1 0 0,1-1 0,-6 9 0,-2-5 14,0 0 1,-1-1-1,0 0 0,-1-1 0,1-1 0,-1 0 1,-1 0-1,-18 6 0,-106 35 114,48-28-143,83-19-89,0 0 1,0-1-1,-1 0 1,1 0-1,0 0 0,0-1 1,0 0-1,-1 0 0,1 0 1,0-1-1,-9-4 1,14 5-3,-1 0 1,1 0-1,0 0 1,0 0-1,0 0 1,0-1-1,0 1 1,0 0-1,0-1 1,0 1-1,1-1 1,-1 1-1,0-1 1,1 1-1,-1-1 1,1 0-1,0 1 1,-1-1-1,1 0 1,0 1-1,0-1 1,0 0-1,0 1 1,0-1-1,1 1 1,-1-1-1,0 0 1,1 1-1,-1-1 1,1 1-1,0-1 1,-1 1-1,2-3 1,1-5-682,7-33-2669</inkml:trace>
</inkml:ink>
</file>

<file path=ppt/ink/ink1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7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0 10880,'-20'16'5376,"15"15"-4481,5-28 7809,5 36-8448,1-10 128,8 10-128,-5-13 0,14 14-512,-4-12 128,4-28-512,-3 0 0,12-12-2432,-4 1 0,4-28-255,-7 10-1</inkml:trace>
</inkml:ink>
</file>

<file path=ppt/ink/ink1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7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9 12544,'-9'-9'6271,"37"25"-20606,-19-16 12927,-4 16 640,-5-5 128</inkml:trace>
</inkml:ink>
</file>

<file path=ppt/ink/ink1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8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6144,'5'4'10256,"9"10"-5811,32 40-3275,-39-44-1087,86 136 1386,-83-127-1301,-1 1 0,0 0 0,-2 1 0,0-1 0,7 42 0,-13-45 26,-5-24-1,-6-25 60,5 9-206,2 0-1,1 0 0,0 0 0,2-1 1,3-32-1,-1 46-23,-1 0-1,1 1 1,1-1 0,0 1-1,0-1 1,1 1-1,0 0 1,0 0 0,1 1-1,0-1 1,1 1 0,0 0-1,0 1 1,1-1 0,10-8-1,-12 12 6,0 1-1,0 0 1,0 0-1,1 0 0,0 1 1,-1-1-1,1 1 1,0 1-1,0-1 1,0 1-1,10-1 0,66 3 284,-70 1-296,0 0 0,1 1 0,-1 0 0,-1 1 0,1 1 0,0-1 0,-1 2 0,0 0 0,0 0 0,-1 1-1,0 0 1,0 1 0,-1 0 0,17 17 0,-15-12 0,0 1-1,0 0 1,-1 0-1,-1 1 1,-1 0-1,0 1 1,-1 0 0,-1 0-1,0 1 1,4 19-1,-10-35-14,6 41-97,-6-42 95,0 1-1,0-1 1,0 0 0,0 1-1,0-1 1,0 0-1,0 1 1,0-1 0,0 0-1,0 1 1,0-1 0,-1 0-1,1 1 1,0-1-1,0 0 1,0 1 0,0-1-1,0 0 1,-1 1-1,1-1 1,0 0 0,0 0-1,0 1 1,-1-1-1,1 0 1,0 0 0,-1 1-1,1-1 1,0 0 0,0 0-1,-1 0 1,1 0-1,0 1 1,-1-1 0,-18-16-74,16 12 50,0 0 0,0 1 0,1-2-1,0 1 1,-1 0 0,1 0 0,1-1 0,-1 1-1,1-1 1,-1 0 0,1 1 0,1-1 0,-1 0-1,1 0 1,0 1 0,0-1 0,0 0-1,1-4 1,2-6-61,1 2 1,0-1-1,1 0 0,10-19 0,-7 16 17,-5 12 78,-1 1 1,1-1 0,0 1 0,0 0 0,1 0-1,-1 0 1,1 1 0,0-1 0,0 1 0,0 0-1,0 0 1,1 0 0,-1 1 0,1-1-1,0 1 1,-1 0 0,1 1 0,0-1 0,0 1-1,0 0 1,0 0 0,0 0 0,1 1 0,4 0-1,5 0 58,1 0 0,-1 1 0,0 1 0,0 1 0,0 0 0,-1 1-1,17 6 1,202 100 1214,-225-107-1219,0 0 0,-1 0 1,1 1-1,-1 0 0,0 1 0,0 0 0,-1 0 0,1 0 1,-1 1-1,0 0 0,-1 0 0,1 0 0,-1 1 0,8 13 0,-12-17-43,0 0 0,-1 0 0,1 0 0,-1 1 0,1-1 0,-1 0 0,0 0 0,0 0 0,0 0-1,-1 0 1,1 0 0,-1 0 0,0 0 0,1 0 0,-2 0 0,1 0 0,0 0 0,0-1 0,-1 1-1,1 0 1,-1-1 0,0 1 0,-2 2 0,1-2-242,1 0 1,-1 1-1,0-1 1,0 0-1,0-1 1,0 1-1,0 0 0,-1-1 1,1 0-1,-1 0 1,0 0-1,1 0 0,-1-1 1,0 1-1,0-1 1,0 0-1,0 0 1,-5 0-1,3-3-3019,2 2-341</inkml:trace>
</inkml:ink>
</file>

<file path=ppt/ink/ink1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9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7168,'-2'0'301,"1"1"0,0-1-1,-1 0 1,1 1 0,0-1 0,-1 1 0,1-1 0,0 1 0,0-1 0,0 1 0,-1 0-1,1 0 1,0 0 0,0-1 0,0 1 0,0 0 0,1 0 0,-1 1 0,0-1-1,0 0 1,0 0 0,1 0 0,-1 0 0,1 1 0,-1-1 0,1 0 0,-1 1 0,1-1-1,0 0 1,0 1 0,-1 1 0,7 47 5372,-4-38-6639,52 206 2369,-29-132-526,14 101 1,-30-121-649,-3 1 0,-3-1 1,-7 90-1,4-156-229,0 0 1,0 0-1,0 0 0,0 0 1,-1-1-1,1 1 1,0 0-1,0 0 0,0 0 1,0 0-1,0 0 0,0 0 1,-1 0-1,1-1 1,0 1-1,0 0 0,0 0 1,0 0-1,0 0 1,-1 0-1,1 0 0,0 0 1,0 0-1,0 0 0,0 0 1,-1 0-1,1 0 1,0 0-1,0 0 0,0 0 1,-1 0-1,1 0 0,0 0 1,0 0-1,0 0 1,0 0-1,0 0 0,-1 0 1,1 1-1,0-1 1,0 0-1,0 0 0,0 0 1,0 0-1,-1 0 0,1 0 1,0 0-1,0 1 1,0-1-1,0 0 0,0 0 1,0 0-1,0 0 0,0 1 1,0-1-1,-1-13-8,0 0-1,1 1 1,1-1-1,0 0 1,0 0-1,2 1 0,0-1 1,0 1-1,1 0 1,0 0-1,1 0 1,1 0-1,0 1 1,9-13-1,-5 10 38,2 0 0,0 1 0,0 1 0,1 0 0,0 1 0,1 0 0,1 1 0,-1 1 0,2 0 0,-1 1 0,1 0 0,0 2 0,20-7 0,-22 10 26,-1-1 0,1 1 1,-1 1-1,1 1 0,0-1 1,0 2-1,0 0 0,22 4 1,-6 1 76,0 2 1,47 16 0,-65-18-90,0 0 1,0 1 0,0 0-1,0 1 1,-1 0 0,0 1 0,-1 0-1,0 1 1,13 13 0,-17-15 2,0 0 0,-1 0 0,0 0 1,0 0-1,-1 1 0,0 0 0,0 0 1,-1 0-1,0 0 0,0 0 0,-1 1 0,0-1 1,-1 1-1,2 16 0,-4-21-23,1 0 0,0 0 1,-1 0-1,0 0 0,0 0 0,0-1 0,0 1 0,-1 0 1,0 0-1,0-1 0,0 1 0,0-1 0,0 1 0,0-1 0,-1 0 1,0 0-1,0 0 0,1 0 0,-2-1 0,-2 3 0,-4 2 24,-1-1 0,1 0 0,-1-1 0,0 0 0,-15 4 0,8-4-35,-1-1-1,1-1 1,0 0 0,-1-2-1,1 0 1,-1-1 0,0-1-1,-36-6 1,30 2-310,1-1-1,-1-1 1,1-1 0,0-1-1,-40-22 1,62 31 154,1-1 0,-1 0 0,1 1 0,0-1-1,-1 0 1,1 0 0,0 1 0,0-1 0,0 0 0,0 0 0,0 0 0,0-1 0,0 1 0,0 0 0,0 0 0,0 0 0,0-2-1,1 2-46,1 0 0,-1 0-1,1 0 1,0 1 0,-1-1-1,1 0 1,0 0 0,-1 1-1,1-1 1,0 0 0,0 1-1,0-1 1,0 1-1,0-1 1,0 1 0,-1-1-1,1 1 1,2-1 0,16-8-3287</inkml:trace>
</inkml:ink>
</file>

<file path=ppt/ink/ink1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29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52 283 11008,'-1'1'317,"1"-1"-1,0 0 1,-1 0 0,1 1 0,-1-1 0,1 0 0,-1 0 0,1 1 0,0-1 0,-1 1 0,1-1 0,0 0-1,-1 1 1,1-1 0,0 1 0,-1-1 0,1 1 0,0-1 0,0 0 0,0 1 0,0-1 0,-1 1-1,1-1 1,0 1 0,0 0 0,0-1 0,0 1 0,0-1 0,0 1 0,0-1 0,0 1 0,0-1 0,0 1-1,1-1 1,-1 1 0,0-1 0,0 1 0,1 0 0,4 16 507,-4-11-739,0-1 0,1 1 0,0-1 0,0 1 0,0-1 0,0 0 0,1 1 0,0-1 0,0-1 0,0 1 0,1 0 0,-1-1 0,1 1 0,0-1 0,1 0 0,-1-1 0,1 1 0,-1-1 0,1 0 0,0 0 0,0 0 0,1-1 0,-1 1 0,0-1 0,1-1 0,11 3 0,-4-2 32,0 0 0,1-1 0,-1 0 1,0-1-1,1-1 0,-1 0 0,1-1 1,-1 0-1,0-1 0,14-5 0,7-4-7,-1-2 1,0-1-1,-1-1 0,0-2 0,40-31 0,-67 45-102,0 0-1,0-1 0,0 1 1,-1-1-1,1-1 0,-1 1 1,-1 0-1,1-1 0,-1 0 1,0 0-1,0 0 0,0 0 1,-1 0-1,0 0 0,0-1 1,-1 1-1,0-1 0,0 0 1,0 1-1,-1-1 0,0 0 1,0 1-1,-1-1 0,0 1 1,0-1-1,0 0 0,-1 1 1,0 0-1,0-1 0,-1 1 1,-5-10-1,5 11-7,0 0 0,-1 0 0,0 0 0,0 0 0,0 0 0,0 1 0,-1 0 0,0 0 0,0 0 0,0 0 0,0 1 0,0 0 0,-1 0 0,1 0 0,-1 1 0,0 0 0,0 0 0,-6-1 0,-3-2 0,1 1-9,0 0 1,0 1-1,0 1 0,-1 0 1,1 1-1,0 0 0,-1 2 0,1-1 1,-1 2-1,-16 3 0,-3 3-31,2 1 0,-1 2 0,-32 16 0,47-19-76,1 0-1,0 1 0,-21 15 1,33-20-28,0 0 1,1 0-1,-1 0 1,1 1 0,-1-1-1,2 1 1,-1 0-1,0 0 1,1 1-1,0-1 1,0 1-1,0 0 1,-3 11 0,5-10-325,1 0 1,0 0 0,0 0-1,0 0 1,1 0 0,0 0 0,1-1-1,-1 1 1,1 0 0,0-1-1,1 1 1,0-1 0,0 0 0,0 1-1,1-1 1,-1-1 0,2 1-1,-1-1 1,0 1 0,8 5 0,23 19-2989</inkml:trace>
</inkml:ink>
</file>

<file path=ppt/ink/ink1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0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65 820 9344,'124'0'12053,"-49"-4"-10799,-52 3-1061,0 0-1,1-1 1,-1-1-1,0-1 1,0-1-1,-1-1 1,39-17-1,-36 11 19,-1-1 0,0-2-1,-1 0 1,-1-2 0,0 0-1,-2-1 1,31-34 0,-34 29-88,-1 1 1,-1-2 0,-1 0-1,14-35 1,-23 50-125,-1 0 0,0 0 0,0-1 0,-1 1 0,-1-1 0,1 1 0,-2-1 0,1 0 0,-1 0 1,-1 0-1,0 0 0,0 0 0,-1 0 0,0 0 0,-1 0 0,0 1 0,0-1 0,-1 1 0,-1-1 0,1 1 0,-7-11 0,1 4-12,-1 1-1,0 0 1,-1 0 0,0 1-1,-1 1 1,-1 0 0,-25-21-1,16 20 16,1 1 0,-2 1 0,0 1 0,0 1 0,-1 1 0,0 1 0,0 1 0,-1 2 0,0 0 0,-46-3 0,50 8 18,-1 0 0,1 2 0,0 0 1,-30 8-1,39-7-9,1 0 0,0 1 1,0 1-1,1 0 0,0 0 0,-1 1 0,2 0 0,-1 1 1,-14 13-1,13-7 9,0 0-1,0 1 1,2 0 0,-1 0 0,2 1 0,0 0 0,1 1-1,1-1 1,0 2 0,1-1 0,0 0 0,2 1-1,-3 31 1,2-18 10,2 1-1,1-1 0,1 1 1,2 0-1,1-1 0,1 1 1,14 49-1,6-16 28,3 0 0,50 86 0,94 120-1786,-163-258 1324,-2-3-570,9 12-1241,-11-8-2849,-4-12 1738</inkml:trace>
</inkml:ink>
</file>

<file path=ppt/ink/ink1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0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208 230 11264,'-1'2'318,"1"0"0,-1 0 0,0 0 0,1 0 1,-1 0-1,1 0 0,-1 0 0,1 0 0,0 0 1,0 0-1,0 0 0,0 1 0,0-1 0,1 0 1,-1 0-1,1 0 0,-1 0 0,1 0 1,0 0-1,-1 0 0,1 0 0,3 3 0,-1 0 279,1 0 1,0-1-1,0 1 0,1-1 0,0 0 0,-1 0 0,1 0 1,6 2-1,51 25 2148,-11-15-3314,-29-12 797,0 0 0,0-2 0,0-1 1,0 0-1,1-2 0,-1-1 1,0 0-1,0-2 0,23-6 0,-31 6-74,0 0 0,0-1-1,0 0 1,-1-1-1,0-1 1,0 0-1,-1 0 1,1-2 0,-2 1-1,1-2 1,-1 1-1,-1-2 1,0 1-1,15-21 1,-21 25-123,-1 0 0,0 0 1,0 0-1,-1 0 0,0-1 0,0 1 0,0-1 0,-1 0 1,0 1-1,0-1 0,0 0 0,-1-9 0,-1 11-30,0 1-1,1-1 0,-2 1 0,1 0 1,0-1-1,-1 1 0,0 0 0,0 0 1,0 0-1,0 0 0,-1 0 0,0 1 1,1-1-1,-1 1 0,0-1 1,-1 1-1,1 0 0,-1 1 0,1-1 1,-1 0-1,0 1 0,0 0 0,0 0 1,0 0-1,-8-2 0,-11-4-7,-1 0-1,0 2 1,-32-5 0,38 8 29,-1 0-9,0 0-1,1 2 1,-1 0-1,0 2 0,0 0 1,1 1-1,-1 0 0,0 2 1,-33 11-1,39-12-8,-25 8-43,-1 1 0,1 2 0,-46 24-1,69-29-432,0 0-1,1 0 0,0 1 0,0 1 0,1 0 0,0 1 1,1 1-1,1 0 0,-16 23 0,-9 18-3367</inkml:trace>
</inkml:ink>
</file>

<file path=ppt/ink/ink1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2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19 520 4608,'-2'-14'4343,"2"13"-3941,0 1-1,0-1 1,0 0 0,1 0-1,-1 0 1,0 0 0,0 1-1,0-1 1,0 0 0,-1 0-1,1 0 1,0 0 0,0 1-1,0-1 1,-1 0 0,1 0-1,0 0 1,-1 1 0,1-1-1,-2-1 1,1 0-255,0-1 0,1 1 1,-1-1-1,0 1 0,1-1 0,-1 1 0,1-1 0,0 1 0,0-1 1,0-3-1,0 4 410,0 1 616,-1 5-106,-1 5-857,0 1 0,1 0-1,0-1 1,0 1 0,2 0 0,-1 0 0,1 0 0,0-1-1,1 1 1,0-1 0,1 1 0,6 15 0,5 30 347,-1 10-425,2 0-1,3-1 1,3-2-1,3 0 1,57 108 0,-81-170-133,41 56-25,-39-54 26,-1 0 0,1-1 0,-1 1 1,1-1-1,-1 1 0,1-1 0,0 1 0,0-1 1,0 0-1,0 0 0,0 0 0,0 0 0,0 0 1,0 0-1,0 0 0,0-1 0,0 1 0,1-1 0,-1 0 1,0 1-1,0-1 0,1 0 0,-1 0 0,0-1 1,0 1-1,0 0 0,4-2 0,-5 1-2,-1 1-1,1-1 0,0 0 1,-1 0-1,1 0 0,-1 0 1,1 0-1,-1 0 0,1 0 1,-1 0-1,0 0 0,0 0 1,1 0-1,-1 0 0,0 0 1,0 0-1,0 0 1,0 0-1,0 0 0,0 0 1,-1 0-1,1-1 0,0 1 1,0 0-1,-1 0 0,1 0 1,-1 0-1,1 1 0,-2-3 1,-17-38-145,15 34 117,-16-34-114,1 0 0,2-1 0,2-1 0,2-1 0,1 0 0,3 0 0,-5-54 0,14 94 130,-10-90-621,4 0-1,11-176 1,-2 235 994,-3 29-137,1-1 0,-1 0 0,1 1 0,1-1 0,-1 1 0,3-8 0,-2 11-165,0 0 1,0 0 0,0 0 0,0 0 0,0 1 0,0-1-1,1 1 1,-1-1 0,1 1 0,0 0 0,0 0-1,0 0 1,0 0 0,0 1 0,4-2 0,5-2-38,0 0 1,1 1 0,-1 1 0,1 0 0,0 1 0,-1 0-1,15 0 1,90 8 196,-78-3-46,46 0 0,39-17 14,-90 8-66,0 2 0,1 1 0,50 3 0,26 14 68,-69-7-122,-1-2 0,1-1 0,0-3 0,51-4 0,42-24-63,-1 0-25,41 10-91,-150 17 115,0 0 0,0 2 1,0 0-1,0 2 0,28 8 0,-36-7 11,0 0-1,0-1 1,0 0 0,1-1-1,-1-2 1,1 1 0,0-2-1,0 0 1,-1-2 0,24-3-1,28-10 28,1 3 1,72-3-1,142 8 206,-125 9-290,178-4-17,-225-14 190,7 13-128,-117 3 0,1 0 0,-1 0 0,0 0 0,1-1 0,-1 1 0,0-1 0,1 1 0,-1-1 0,0 0 0,0 0 0,0 0 0,0 0 0,0 0 0,3-3 0,-4 4-161,-1-1 0,0 1 0,1-1-1,-1 0 1,0 1 0,1-1 0,-1 0 0,0 1 0,0-1-1,0 0 1,0 0 0,0 1 0,0-1 0,0 0-1,0 1 1,0-1 0,0 0 0,0 0 0,0 1 0,0-1-1,-1 0 1,1 1 0,0-1 0,0 0 0,-1 1-1,1-1 1,0 1 0,-1-1 0,1 1 0,-1-1 0,1 0-1,-1 1 1,1-1 0,-1 1 0,1 0 0,-1-1-1,0 1 1,1-1 0,-1 1 0,0 0 0,1 0 0,-1-1-1,0 1 1,0 0 0,-7 6-3082,-1-2-84</inkml:trace>
</inkml:ink>
</file>

<file path=ppt/ink/ink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8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2944,'0'-12'1408,"11"35"-1024,-8-14 2304,11 7-2304,-5-2 128,2 11 128,-2-2 128,-4 4-1024,-5 1 128,4-1 384,1-4 128,4-7-1536,5-7 0</inkml:trace>
</inkml:ink>
</file>

<file path=ppt/ink/ink1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6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1 490 12032,'7'-5'5098,"37"-22"-308,21-14-1320,32-26-2927,-79 53-569,-1-1 0,-1 0-1,0-1 1,-1-1-1,-1 0 1,21-34 0,-29 37 66,1-1 0,-2-1 1,0 1-1,0-1 1,-2 0-1,3-24 1,8-32 294,-27 138-104,4 0-1,-3 95 0,-5 45 103,12-98-193,5-100-131,0-8 2,0 1-1,-1-1 0,1 1 1,0-1-1,0 1 0,-1-1 1,1 1-1,0-1 0,-1 1 1,1-1-1,-1 1 0,1-1 0,0 1 1,-1-1-1,1 0 0,-1 1 1,1-1-1,-1 0 0,0 0 1,1 1-1,-1-1 0,1 0 1,-1 0-1,1 0 0,-1 1 1,0-1-1,1 0 0,-1 0 0,-1 0 1,-22 1-3760,20-1 511,4 0-218</inkml:trace>
</inkml:ink>
</file>

<file path=ppt/ink/ink1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6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4992,'22'-6'9836,"-10"1"-5711,1 3-3751,82-4 1552,-67 2-1160,-1 2 0,42 2 0,-44 1-459,-1-1 0,0-2 0,0 0 0,41-10 0,28-3-540,-67 10-25,-21 3 37,0 1 0,0 0 0,0 0 0,0 0 0,0 1 0,0 0 0,0-1 0,0 2 1,0-1-1,8 2 0,-12-2 148,-1 0 0,0 1 0,0-1 0,1 0 0,-1 0 0,0 0 0,0 1 1,0-1-1,0 0 0,1 0 0,-1 0 0,0 1 0,0-1 0,0 0 0,0 0 0,0 1 1,0-1-1,0 0 0,1 0 0,-1 1 0,0-1 0,0 0 0,0 0 0,0 1 0,0-1 1,0 0-1,0 1 0,-1-1 0,1 0 0,0 0 0,0 1 0,0-1 0,0 0 1,0 0-1,0 1 0,0-1 0,0 0 0,-1 0 0,1 0 0,0 1 0,0-1 0,0 0 1,-1 0-1,1 0 0,0 1 0,0-1 0,0 0 0,-1 0 0,1 0 0,0 0 0,0 0 1,-1 0-1,1 0 0,0 1 0,0-1 0,-1 0 0,1 0 0,0 0 0,-1 0 0,-9 4-3126</inkml:trace>
</inkml:ink>
</file>

<file path=ppt/ink/ink1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7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9216,'4'9'12206,"5"23"-9717,-1-7-1185,10 44-578,-3 1-1,11 132 0,-25-177-3642,-1-22 434,-1-15 353,1 5-1220</inkml:trace>
</inkml:ink>
</file>

<file path=ppt/ink/ink1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7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10496,'0'-1'248,"1"1"1,0-1-1,-1 1 1,1-1-1,-1 1 0,1-1 1,0 1-1,0-1 1,-1 1-1,1 0 1,0-1-1,0 1 1,-1 0-1,1 0 1,0-1-1,0 1 1,0 0-1,-1 0 0,1 0 1,0 0-1,0 0 1,0 0-1,0 0 1,-1 0-1,1 1 1,0-1-1,0 0 1,0 0-1,1 1 1,-1 0 223,0 1 1,0-1-1,0 0 0,0 1 1,0-1-1,0 1 1,0-1-1,0 1 1,-1-1-1,1 1 1,-1 0-1,1-1 1,0 3-1,3 29 3568,-3-8-4313,-1-24-6,0 0 286,-1 27 453,2-1 0,1 1 0,8 37 0,-8-58-438,0 0-1,0 0 0,1 0 1,0 0-1,0 0 1,1 0-1,6 9 0,-7-13-107,-1 0 0,1 0 0,0 0 0,0-1 0,0 1 0,0-1 0,0 0-1,0 0 1,1 0 0,-1 0 0,1-1 0,0 1 0,-1-1 0,1 0 0,6 1-1,-8-1-243,1-1-1,0 1 0,0-1 1,0 0-1,0 0 1,0 0-1,-1 0 0,1-1 1,0 1-1,0-1 0,0 0 1,-1 0-1,4-1 0,13-10-3381</inkml:trace>
</inkml:ink>
</file>

<file path=ppt/ink/ink1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8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31 10368,'4'-11'5120,"1"-9"-3073,-5 20 6657,0 0-7680,0 0 128,0 4 384,0-1 0,0 10-2048,0-2 0,-5 1 1152,1-5 128,-6-7-2048,6 0 0,-10-19-2816,5 8 128</inkml:trace>
</inkml:ink>
</file>

<file path=ppt/ink/ink1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9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1 158 4992,'2'-1'319,"-1"0"0,1-1 0,0 1 1,0-1-1,-1 1 0,1-1 0,-1 0 0,1 0 1,-1 0-1,0 0 0,1 0 0,0-2 0,-4-10 5153,2 12-5332,0 1 1,0 0-1,1 0 1,-1-1-1,1 1 1,-1 0-1,0 0 0,1 0 1,0 0-1,-1 0 1,1 0-1,0 0 1,-1 0-1,1 0 1,0 0-1,0 0 0,0 0 1,0 1-1,0-1 1,0 0-1,0 1 1,2-2-1,36-24 1129,-26 18-392,6-2-326,1 0 0,0 2 0,0 0 0,1 2 0,30-7 0,-39 11-327,0 0-1,1 0 0,-1 2 1,1 0-1,-1 0 0,1 1 1,-1 0-1,1 1 1,21 7-1,-27-7-153,1 0-1,0 1 1,-1 1 0,1-1 0,-1 1-1,0 1 1,0-1 0,-1 1-1,1 0 1,-1 0 0,0 1 0,0 0-1,-1 0 1,0 1 0,7 10 0,-10-13-67,9 16 42,0 0-1,8 26 1,-17-38-35,1 0-1,-2 1 1,1-1 0,-1 1-1,0-1 1,-1 1 0,0-1 0,0 1-1,-3 8 1,1-4 8,-1 0-1,-1 0 1,-1 0 0,0-1-1,0 1 1,-1-1 0,-9 13-1,-61 80 244,13-21-129,38-49-45,-1-2 1,-41 40 0,37-43-28,-49 66 0,65-77-174,10-14 182,0 0-1,0 0 1,1 1 0,-1-1-1,-3 10 1,7-13-175,-1 0 0,1-1-1,0 1 1,-1 0 0,1-1 0,0 1 0,0 0-1,0-1 1,0 1 0,0 0 0,1-1 0,-1 1-1,1 0 1,-1-1 0,1 1 0,-1-1-1,1 1 1,0-1 0,0 1 0,-1-1 0,1 1-1,0-1 1,1 0 0,-1 0 0,2 2 0,0-1-2923,-2-2-426</inkml:trace>
</inkml:ink>
</file>

<file path=ppt/ink/ink1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39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66 12800,'-4'4'6399,"13"-12"-5759,-9 8 10240,0 0-10496,0 0 128,6-3 0,-3-1 0,8-5-896,-2 2 128,-15-16-2688,3 7 0</inkml:trace>
</inkml:ink>
</file>

<file path=ppt/ink/ink1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2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0 501 4736,'4'-19'1203,"-1"6"1430,0-1-1,-1 0 0,0-22 1,-2 34-1695,15 70 4297,23 37-3867,-6-14-931,92 308-693,-110-359-103,21 38-1,-20-47 88,-2 1 0,17 53-1,-18-41 275,-8-34-21,-1 0 1,0 1-1,-1-1 1,0 1-1,0 0 1,-1 12-1,-1-1 41,-5-122 21,-21-114 1,0 0-25,7-210-147,39 99 811,-18 312-444,0 0 1,1 0-1,1 0 1,0 0-1,0 1 0,1 0 1,1 0-1,10-16 1,-14 26-211,1-1 0,0 1 1,0 0-1,0-1 1,0 2-1,0-1 0,0 0 1,0 1-1,1-1 1,-1 1-1,1 0 0,4-1 1,48-8 185,-37 12-172,-15-2-31,0 1 1,0-1 0,-1 0 0,1 0 0,0 0-1,0-1 1,-1 1 0,1-1 0,6-1 0,-2-1 13,1 1 1,0 0-1,-1 0 1,1 1 0,0 0-1,0 1 1,12 0 0,-9 1-2,0-1 1,-1-1 0,1 0-1,12-3 1,32-6 17,0 2-1,1 3 1,0 2 0,0 2-1,64 9 1,-45-4-96,103-7-1,-144 3 54</inkml:trace>
</inkml:ink>
</file>

<file path=ppt/ink/ink1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2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13440,'4'-3'5567,"42"-17"972,-37 18-6199,1 0-1,-1 1 0,1 0 0,0 0 1,16 2-1,-2 2-483,1 1 1,-1 1-1,30 10 0,-43-13 147,0 0-1,1-1 1,-1 0-1,0-1 0,0 0 1,1-1-1,-1 0 1,0-1-1,0 0 1,0-1-1,11-4 1,57-10-33,-32 13 14,122-8-96,-137 11 171,0-2 0,34-8 1,-22 4-3,-30 5-129,-36 3-4955,11-1 1699</inkml:trace>
</inkml:ink>
</file>

<file path=ppt/ink/ink1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4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28 176 4352,'-23'-8'4950,"23"8"-4851,0 0-1,-1 0 0,1 0 0,0 0 0,-1-1 0,1 1 1,0 0-1,0 0 0,-1-1 0,1 1 0,0 0 1,0-1-1,0 1 0,-1 0 0,1-1 0,0 1 0,0 0 1,0-1-1,0 1 0,0 0 0,0-1 0,0 1 1,0 0-1,0-1 0,0 1 0,0 0 0,0-1 0,0 1 1,0 0-1,0-1 0,0 1 0,0 0 0,0-1 1,0 1-1,0 0 0,0-1 0,1 1 0,-1 0 0,0-1 1,0 1-1,1 0 0,-1-1 0,0 1 0,0 0 1,1 0-1,-1-1 0,0 1 0,0 0 0,1 0 0,-1 0 1,0 0-1,1-1 0,-1 1 0,0 0 0,1 0 1,-1 0-1,1 0 0,2-3 53,1 1 1,-1-1-1,0 0 1,0 0-1,0-1 1,-1 1-1,1 0 0,-1-1 1,0 0-1,0 1 1,2-6-1,9-13 954,-12 21-699,39 1 2644,-29-4-2829,0 1 0,1 0 0,-1 1 0,1 0 0,-1 1 0,1 1 0,-1-1 0,19 3 0,2-1 73,77-7 3,-73 3-174,0 1 0,1 2 0,45 5 0,-59-3-103,1-1 0,42-3 0,-42 0 10,0 2 0,40 3 0,-53-2 15,0-1 0,1 0 0,-1 0 1,19-4-1,-19 2-70,1 1 1,0 0-1,20 1 1,124 7 237,-144-7-193,0 0 0,0-1 0,0 0 0,15-5 0,33-1 29,44 16-49,-43-8-30,-20 0-19,48-4 0,-56-3 49,-26 5 0,0-1 0,0 1 0,0 1 0,0-1 0,0 1 0,0 0 0,12 2 0,5 1-123,0-1 0,0-1-1,36-4 1,-1 1 232,84 2-1623,-140-1 1501,0 1 0,0-1 1,0 0-1,0 0 1,0 0-1,0 0 0,0-1 1,0 1-1,0-1 1,0 1-1,-1-1 0,6-4 1,-7 4 13,1 0-1,0 0 1,0 1 0,0-1-1,1 1 1,-1-1 0,0 1-1,1 0 1,-1 0 0,1 0-1,-1 0 1,1 1 0,-1-1-1,1 0 1,-1 1 0,1 0 0,0 0-1,-1 0 1,1 0 0,3 0-1,8 8 50,-13-7-45,0 0 0,0-1 0,1 1 0,-1 0 0,0-1-1,0 1 1,0-1 0,0 1 0,0-1 0,1 1 0,-1-1 0,0 0 0,0 0 0,1 0-1,0 1 1,13-2 187,-1 0 0,0-1 0,-1 0 0,1-1 0,0-1 0,-1 0 0,14-6 0,-23 6-789,-15 4-1996,3 0 301,-2 0-673</inkml:trace>
</inkml:ink>
</file>

<file path=ppt/ink/ink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8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16 6784,'-29'-16'3328,"29"23"-6144,5-3 6016,4 5-5760,-9 10 0</inkml:trace>
</inkml:ink>
</file>

<file path=ppt/ink/ink1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5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78 5760,'1'-7'1737,"0"-1"1,0 1-1,1-1 1,0 1-1,0-1 0,1 1 1,0 0-1,6-11 1,-8 17-10,-1 1-1664,4 32 2538,-5 11-1251,2 0 0,3-1 0,16 81 0,-18-111-1341,1-1 0,1 1 0,0-1-1,1 0 1,0 0 0,0-1 0,1 1-1,1-1 1,0-1 0,0 1 0,1-1-1,0 0 1,0-1 0,1 0-1,0 0 1,1-1 0,-1 0 0,22 10-1,-25-14-248,1-1-1,-1 0 0,1-1 0,-1 1 1,1-1-1,0-1 0,0 1 0,-1-1 1,13-1-1,-13 0-457,1 0 0,-1 0 1,0-1-1,0 1 0,0-1 0,0-1 1,0 1-1,0-1 0,8-5 0,7-6-3143</inkml:trace>
</inkml:ink>
</file>

<file path=ppt/ink/ink1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5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27 12288,'23'4'6143,"-18"-8"-6911,-5 4 10112,-5-4-9216,5 1 128,-9-6-128,-2 2 0,2 3-896,4 4 0,-4 0-1152,0 0 0</inkml:trace>
</inkml:ink>
</file>

<file path=ppt/ink/ink1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5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 7168,'3'-3'769,"0"0"0,0 0 1,0 0-1,0 0 0,1 1 1,0 0-1,-1 0 0,1 0 1,0 0-1,0 0 0,0 1 0,0 0 1,0-1-1,0 2 0,0-1 1,5 0-1,78-2 2652,-65 3-3707,212 6 3592,-220-7-3426,0-1 0,0 0 0,0-1 1,18-5-1,-5 0-731,-26 8 692,1-1 0,-1 1 0,0-1 0,0 1 1,0 0-1,0 0 0,1-1 0,-1 1 0,0 0 1,0 0-1,1 0 0,-1 0 0,0 0 0,0 1 1,0-1-1,1 0 0,-1 0 0,0 1 0,0-1 1,0 1-1,2 0 0,-3 0-131,0 0 0,0 0 0,0 0 1,0 0-1,-1-1 0,1 1 0,0 0 0,0 0 1,-1 0-1,1 0 0,0-1 0,-1 1 0,1 0 0,-1 0 1,1-1-1,-1 1 0,1 0 0,-1-1 0,0 1 0,1 0 1,-1-1-1,0 1 0,1-1 0,-1 1 0,-1 0 1,-8 7-2911</inkml:trace>
</inkml:ink>
</file>

<file path=ppt/ink/ink1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6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9856,'6'-9'10193,"-3"15"-5680,-1 29-3635,-2-16 305,10 94-425,36 163-1,-42-247-735,11 37-407,-7-60-303,-8-6 575,0 0-1,0 1 1,-1-1 0,1 0 0,0 0 0,0 0 0,0 0 0,0 0 0,0 0 0,0 0 0,0 0 0,0 0 0,0 0 0,0 1 0,0-1-1,0 0 1,0 0 0,0 0 0,0 0 0,0 0 0,0 0 0,0 0 0,0 0 0,0 0 0,0 1 0,0-1 0,0 0 0,0 0-1,0 0 1,0 0 0,0 0 0,0 0 0,0 0 0,1 0 0,-1 0 0,0 0 0,0 0 0,0 1 0,-5-1-3365</inkml:trace>
</inkml:ink>
</file>

<file path=ppt/ink/ink1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6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0 491 11264,'12'0'2079,"-1"-1"0,0 0 0,0-1 0,0 0-1,-1-1 1,17-5 0,-14 2-1507,-1 0 0,1 0 0,-1-1 0,0-1-1,15-13 1,15-13-737,2-1 612,56-57 0,-90 82-412,0-1-1,-1 0 1,-1-1 0,1 0-1,-2-1 1,0 1-1,0-1 1,-1-1-1,-1 1 1,6-25-1,-10 33-22,0-1-1,-1 1 0,0-1 0,-1 1 0,1-1 1,-1 1-1,0-1 0,-2-6 0,3 9-3,-1 1 1,0-1-1,0 0 0,0 1 0,0-1 0,0 1 0,-1 0 1,1-1-1,-1 1 0,0 0 0,1 0 0,-1 0 0,0 0 1,0 0-1,0 0 0,0 1 0,-1-1 0,-2-1 0,4 3 4,1 1-1,-1-1 0,1 0 0,-1 1 0,1-1 0,-1 1 0,1-1 0,0 1 1,-1-1-1,1 1 0,0-1 0,-1 1 0,1 0 0,0-1 0,0 1 0,0-1 1,0 1-1,-1 0 0,1-1 0,0 1 0,0-1 0,0 1 0,0 0 0,0-1 1,0 1-1,1-1 0,-1 1 0,0 0 0,0-1 0,0 1 0,0-1 0,1 2 1,2 26 99,-2-26-99,59 322 1012,-53-277-930,1-1 61,1 71 1,1-27-49,-10-89-154,0-1 0,0 0 1,0 1-1,0-1 0,0 1 0,0-1 1,0 1-1,-1-1 0,1 0 0,0 1 1,0-1-1,0 1 0,-1-1 0,1 0 0,0 1 1,-1-1-1,1 0 0,0 1 0,0-1 1,-1 0-1,1 0 0,-1 1 0,1-1 1,0 0-1,-1 0 0,1 0 0,-1 1 0,1-1 1,0 0-1,-1 0 0,1 0 0,-1 0 1,1 0-1,-1 0 0,1 0 0,0 0 1,-1 0-1,1 0 0,-1 0 0,1 0 1,-1 0-1,1 0 0,0-1 0,-1 1 0,1 0 1,-1 0-1,1 0 0,0-1 0,-1 1 1,1 0-1,0 0 0,-1-1 0,1 1 1,0 0-1,-1-1 0,-22-14-3567,22 14 3319,-19-12-3801</inkml:trace>
</inkml:ink>
</file>

<file path=ppt/ink/ink1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7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1 271 7424,'1'15'13993,"11"6"-9984,-9-17-4064,0 0 1,0 0 0,1 0 0,-1 0 0,1-1-1,0 0 1,0 0 0,8 5 0,-4-5 237,1-1 1,-1 0-1,0-1 1,1 1-1,-1-2 0,1 1 1,-1-1-1,1 0 1,-1-1-1,17-3 0,93-27 764,-80 20-690,-3-2-86,0-1-1,0-2 1,-1-1 0,-1-1-1,34-26 1,-62 40-157,1 1 0,-1-1-1,0 0 1,0-1 0,0 1 0,0-1 0,-1 0-1,0-1 1,0 1 0,0 0 0,5-11-1,-8 13-6,-1 0 1,1 0-1,0 0 0,-1 0 0,0 0 0,0 0 0,1-1 0,-2 1 0,1 0 0,0 0 0,-1 0 0,1 0 0,-1 0 0,0 0 0,0 0 0,0 1 0,0-1 0,-1 0 0,1 0 0,-1 1 0,0-1 1,0 1-1,1-1 0,-2 1 0,1 0 0,0 0 0,-3-3 0,-2 1 22,0-1 1,1 1-1,-1 0 0,-1 0 1,1 1-1,-1 0 1,1 1-1,-1-1 0,0 1 1,0 1-1,0 0 0,0 0 1,0 0-1,0 1 1,0 0-1,0 1 0,0-1 1,0 2-1,0-1 1,0 1-1,-8 3 0,9-3-1,1 0 0,0 0 0,0 0 0,0 1 0,0 0 0,1 0 0,-1 1 0,1-1 0,0 1 0,0 0 0,0 1 0,0-1 0,1 1 0,0 0 0,0 0 0,0 0 0,1 0 0,-1 1-1,1 0 1,0-1 0,1 1 0,0 0 0,0 0 0,0 1 0,0-1 0,1 0 0,-1 12 0,3-2 1,1-1 1,0 0-1,1 1 1,1-1-1,0 0 0,1 0 1,0-1-1,2 0 0,-1 0 1,2 0-1,0-1 1,0 0-1,1 0 0,19 19 1,-19-22-123,1 0 1,0-1-1,1 1 1,0-2 0,0 0-1,1 0 1,0-1-1,0-1 1,0 0-1,1 0 1,0-2 0,1 1-1,-1-2 1,1 0-1,-1 0 1,25 1-1,-34-4-214,1 0 0,-1 0 0,0 0 0,1 0-1,-1-1 1,0 0 0,1 0 0,-1 0 0,0 0 0,0-1-1,0 1 1,0-1 0,0 0 0,-1 0 0,1-1-1,0 1 1,-1-1 0,0 0 0,0 0 0,1 0-1,-2 0 1,1 0 0,0-1 0,-1 1 0,1-1-1,-1 0 1,0 1 0,0-1 0,1-5 0,11-25-3555</inkml:trace>
</inkml:ink>
</file>

<file path=ppt/ink/ink1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8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16 11264,'-48'-16'5631,"67"36"-5375,-15-17 9344,24 17-8704,-3-4 128,30 19 256,-7-4 0,36-3-1792,-13-5 0,43-32 512,-31 2 128,12-16-2304,-24 4 128,-20-33-1920,-8 9 128</inkml:trace>
</inkml:ink>
</file>

<file path=ppt/ink/ink1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8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7 7552,'-10'0'3712,"10"-7"-1536,0 7 3711,0 0-5375,0 0 0,0 7 896,0-3 128,0 16-1664,0-1 0,5 17 1024</inkml:trace>
</inkml:ink>
</file>

<file path=ppt/ink/ink1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8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42 14208,'-5'-5'5930,"-4"-5"-4478,7 7-923,-1 0-1,0 1 0,1-1 0,-1 0 0,0 1 0,0 0 0,0-1 0,-6-2 1,7 5-456,1 0 1,0 0 0,0 0 0,-1 0 0,1 0-1,0 0 1,-1 0 0,1 0 0,0 0 0,0 1 0,-1-1-1,1 0 1,0 1 0,0-1 0,0 1 0,-1-1-1,1 1 1,0 0 0,0 0 0,0-1 0,0 1 0,0 0-1,0 0 1,0 0 0,1 0 0,-1 0 0,0 0-1,0 0 1,1 0 0,-1 1 0,1-1 0,-1 0-1,1 0 1,-1 2 0,-4 9-150,0 0 1,0 1-1,2-1 0,-1 1 0,2 0 1,0-1-1,0 1 0,1 0 1,1 1-1,0-1 0,1 0 0,0 0 1,1 0-1,0-1 0,1 1 0,1 0 1,0-1-1,0 0 0,12 22 1,-11-25-29,0-1 0,0 1 1,1-1-1,0 0 1,0-1-1,1 1 1,0-1-1,0-1 1,1 1-1,-1-1 1,1 0-1,1-1 1,-1 0-1,1 0 1,0-1-1,0 0 1,1-1-1,-1 0 1,1 0-1,-1-1 1,1 0-1,0-1 1,0 0-1,0 0 1,0-1-1,17-2 1,-3-5-3140,-5-1-341</inkml:trace>
</inkml:ink>
</file>

<file path=ppt/ink/ink1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49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16 5120,'-1'-1'8531,"-1"2"-3544,-5 7-2273,-3 15-2712,12-8 380,0-1-1,0 1 1,2-1 0,0 0-1,0 0 1,1 0 0,8 14-1,-4-8-204,-2 1 0,8 25 0,-14-39-129,1 0 1,1 0-1,-1 0 1,1 0 0,0 0-1,1-1 1,4 7-1,-7-11-33,0 0 1,1 0-1,-1 0 1,1-1-1,-1 1 1,1 0-1,0-1 0,-1 0 1,1 1-1,0-1 1,0 0-1,0 0 1,0 0-1,0 0 0,0 0 1,0 0-1,0-1 1,0 1-1,1-1 1,-1 1-1,0-1 0,0 0 1,0 0-1,1 0 1,3 0-1,28-7 83,-17 4-63,0-1 0,-1 0 1,28-12-1,-39 13-26,1 0-1,-1 0 1,1 0 0,-1-1 0,0 0 0,-1 0 0,1 0 0,-1-1 0,1 0-1,-1 0 1,-1 0 0,1 0 0,5-11 0,1-7 2,-2 0 0,0-1 0,-1 0 0,4-31-1,6-22-171,-17 77-8,0 0-1,0-1 0,0 1 1,0-1-1,-1 1 1,1-1-1,0 1 1,0-1-1,0 1 0,-1 0 1,1-1-1,0 1 1,0-1-1,-1 1 1,1 0-1,0-1 0,-1 1 1,1 0-1,0 0 1,-1-1-1,1 1 1,0 0-1,-1 0 0,1-1 1,-1 1-1,1 0 1,-1 0-1,1 0 1,0 0-1,-1 0 0,1-1 1,-1 1-1,1 0 1,-1 0-1,0 0 1,-11-6-5758,8 2 2727</inkml:trace>
</inkml:ink>
</file>

<file path=ppt/ink/ink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49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0 291 1408,'2'2'270,"0"0"0,0-1 0,-1 1 0,1 0 0,0-1 0,0 0 0,1 1 0,-1-1 0,0 0 0,0 0 0,1 0 0,-1-1 0,0 1 0,4 0 0,31 16 1845,-4 20-1168,4 3-1019,-15-21 451,1-2 0,1-1 0,1 0 0,0-2 0,33 13 0,-47-23-329,0 0 0,1-1-1,0 0 1,-1-1 0,1 0 0,0-1 0,0 0 0,0-1 0,0-1-1,0 0 1,0 0 0,0-1 0,-1-1 0,1 0 0,16-6 0,-10 1-10,-1-1 1,1 0 0,-1-1-1,-1-1 1,0-1 0,-1 0-1,0-1 1,-1-1 0,0 0-1,-1-1 1,12-18 0,-19 26-19,-1-1 0,0 0 1,0-1-1,-1 1 0,0-1 0,-1 0 1,1 0-1,-2 0 0,1 0 1,-1 0-1,-1-1 0,0 1 0,0-1 1,-1 1-1,0-1 0,-1 1 1,1-1-1,-2 1 0,0 0 0,0-1 1,0 1-1,-1 0 0,-1 0 1,-8-15-1,6 15 11,0 1 1,-1 0-1,0 0 1,0 0-1,-1 1 1,0 0 0,0 1-1,0 0 1,-1 0-1,0 1 1,0 0-1,-1 1 1,0-1-1,1 2 1,-1 0-1,0 0 1,-1 0-1,-18-1 1,3 2 21,0 0 0,0 1 1,0 2-1,0 1 0,0 1 1,-35 9-1,35-6-7,1 2 0,0 1 1,0 1-1,1 1 0,-37 23 0,51-27-60,-1-1 0,2 1 0,-1 1 0,1 0 0,0 0-1,1 1 1,0 0 0,0 1 0,1-1 0,1 2-1,-1-1 1,1 1 0,1-1 0,-6 18 0,10-25 6,0-1 0,1 1 0,-1-1 0,1 1 0,-1 0 0,1-1 0,0 1 0,0 0 0,0-1 1,0 1-1,1 0 0,-1-1 0,1 1 0,0-1 0,-1 1 0,1-1 0,0 1 0,1-1 0,-1 0 1,0 1-1,1-1 0,2 4 0,0-3-6,0 0 1,-1 0-1,1-1 1,0 1-1,1-1 0,-1 0 1,0 0-1,1 0 1,-1-1-1,1 1 1,8 0-1,10 1-10,-1-1 0,1-2 0,0 0 0,25-3 1,-9-3 12,-1 0 1,0-3 0,0-1 0,44-18 0,136-72-58,-209 95 87,-4 2-15,0 0 0,0 1 0,0-1 0,0 1 0,0 0 1,0 0-1,1 1 0,-1-1 0,1 1 0,-1 1 0,1-1 0,-1 1 0,8 0 1,-12 0-4,0 1 1,-1-1 0,0 1-1,1-1 1,-1 1 0,1 0-1,-1-1 1,0 1-1,1-1 1,-1 1 0,0 0-1,0-1 1,1 1 0,-1 0-1,0 0 1,0-1 0,0 1-1,0 0 1,0-1 0,0 1-1,0 0 1,0-1 0,0 1-1,0 0 1,-1 0 0,1-1-1,0 1 1,0 0-1,-1-1 1,1 2 0,-10 23 130,9-22-104,-5 12 106,0 0 1,2 0 0,0 1-1,0-1 1,2 1-1,-2 27 1,4-38-105,0 0 0,1 0 0,-1 0 0,1 0 1,0 0-1,1-1 0,-1 1 0,1 0 0,0-1 0,0 1 1,1-1-1,-1 1 0,1-1 0,0 0 0,0 0 0,0-1 0,1 1 1,-1-1-1,1 1 0,0-1 0,0 0 0,0 0 0,0-1 1,0 1-1,6 1 0,7 4-26,1-2 1,-1 0-1,2-1 0,-1 0 1,0-2-1,1 0 0,20 0 1,-13-3-1048,0 0 0,34-6 0,-24-2-900</inkml:trace>
</inkml:ink>
</file>

<file path=ppt/ink/ink1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0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7936,'2'20'9739,"5"7"-3896,15 38-2225,31 63-3342,-41-100-13,-3-6-137,0-2 0,18 29-1,-18-29-90,-13-13 0,2-8-33,0 1 0,0-1 1,0 1-1,1-1 0,-1 0 1,0 0-1,0 1 0,1-1 1,-1 0-1,1-1 0,-1 1 1,1 0-1,-1 0 0,1-1 1,-2-1-1,-4-5-19,0 0 0,1-1 0,0 0 0,1 0 0,-1 0 0,2-1 0,-1 0 0,1 0 0,1 0-1,0 0 1,0 0 0,1-1 0,1 1 0,-2-18 0,3 20 5,1 0 0,0 1 0,0-1-1,0 0 1,1 1 0,0-1 0,0 1 0,1 0-1,0 0 1,0 0 0,1 0 0,0 0 0,0 1-1,1 0 1,-1-1 0,1 2 0,1-1 0,-1 1 0,1-1-1,9-5 1,-4 3 55,1 1 1,0 1-1,0 0 0,0 1 0,0 0 0,1 1 1,0 1-1,0-1 0,0 2 0,0 0 0,1 1 1,-1 0-1,0 1 0,1 0 0,-1 1 0,0 1 1,1 0-1,-1 1 0,23 8 0,-25-7-8,1 0 0,-2 1-1,1 1 1,0 0 0,-1 0 0,0 1 0,-1 0-1,0 1 1,0 0 0,0 0 0,-1 1 0,0 0-1,-1 1 1,0 0 0,-1 0 0,0 0-1,0 1 1,-1 0 0,0 0 0,-1 0 0,0 0-1,2 17 1,-1 11-243,-1 0-1,-3 51 1,-1-70-426,0-20 545,0 0 0,0 0-1,0 0 1,0 0 0,0 0-1,-1 0 1,1-1-1,0 1 1,0 0 0,0 0-1,0 0 1,0 0 0,-1 0-1,1 0 1,0 0-1,0 0 1,0 0 0,0 0-1,0 0 1,-1 0 0,1 0-1,0 0 1,0 0-1,0 0 1,0 0 0,-1 0-1,1 0 1,0 0-1,0 0 1,0 0 0,0 1-1,0-1 1,-1 0 0,1 0-1,0 0 1,0 0-1,0 0 1,0 0 0,0 0-1,0 0 1,0 1 0,-1-1-1,1 0 1,0 0-1,0 0 1,0 0 0,0 0-1,0 1 1,0-1-1,0 0 1,0 0 0,0 0-1,0 0 1,0 1 0,0-1-1,0 0 1,0 0-1,0 0 1,0 0 0,0 0-1,0 1 1,-8-13-5655,3 1 2033</inkml:trace>
</inkml:ink>
</file>

<file path=ppt/ink/ink1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1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1 404 8704,'9'-6'10519,"-4"17"-5734,-2 27-3539,-3-32-879,1-1-255,-1 0 1,1 0-1,0-1 1,0 1 0,1-1-1,-1 1 1,1-1 0,0 1-1,1-1 1,-1 0 0,1 0-1,-1 0 1,1 0 0,0-1-1,7 7 1,-4-5 44,0-1 1,1 1-1,0-1 1,0 0-1,0-1 1,0 0 0,0 0-1,14 3 1,3-1 145,0-2 0,0 0 0,0-1 0,48-4 0,-50 0-200,-1-1 0,0-1 0,0 0 0,0-2-1,0-1 1,-1 0 0,0-1 0,-1-1-1,0-1 1,22-15 0,-31 18-137,-1-1-1,0 0 1,0-1 0,-1 1-1,0-2 1,-1 1-1,0-1 1,0 0 0,-1 0-1,-1-1 1,1 0 0,-2 0-1,1 0 1,-2-1-1,1 0 1,-2 1 0,3-23-1,-4 25-34,-1 1-1,0 0 0,-1 0 0,0 0 0,0 0 0,0 0 1,-1 0-1,-1 0 0,1 1 0,-1-1 0,0 1 0,-1-1 0,0 1 1,-8-12-1,1 5-76,0 1 1,-1 0 0,0 0-1,-1 1 1,-20-15-1,21 19 59,0 0-1,-1 0 1,1 1-1,-1 1 1,-1 0-1,1 1 0,-1 0 1,0 1-1,0 1 1,0 0-1,0 1 1,-1 1-1,1 0 0,0 0 1,-1 2-1,1 0 1,-1 0-1,-22 7 1,28-5 67,1 0 1,-1 1 0,1 0-1,0 1 1,0 0 0,1 0-1,-1 1 1,1 0 0,0 0 0,1 0-1,-1 1 1,1 0 0,1 1-1,-1-1 1,1 1 0,1 0-1,-1 0 1,1 0 0,1 1-1,-4 11 1,6-16-1,-1 1-1,1-1 1,0 1-1,1 0 0,-1 0 1,1-1-1,0 1 1,0 0-1,1 0 1,-1-1-1,1 1 1,0 0-1,0-1 1,1 1-1,-1-1 0,1 1 1,0-1-1,0 0 1,1 0-1,-1 0 1,1 0-1,0 0 1,0 0-1,0-1 1,0 1-1,1-1 0,6 5 1,4 2-81,0 0 1,1-1-1,0-1 0,1 0 1,0-1-1,19 5 0,-28-10 59,0 0-1,0-1 1,0 0-1,1-1 1,-1 1-1,0-1 1,0-1-1,1 1 1,-1-1-1,0-1 1,0 1-1,0-1 1,0-1-1,0 1 1,-1-1-1,1 0 1,9-6-1,0-2 174,1 0 0,-2-1 0,1 0 0,-2-1 0,17-19 1,-15 7 1752,-26 67 29,8-27-1726,0 1 1,1-1-1,0 0 0,2 1 1,-1-1-1,2 0 1,0 1-1,1-1 1,1 0-1,0-1 0,1 1 1,0-1-1,14 26 1,-11-29-162,-1-1 1,2-1-1,-1 1 0,1-1 1,1-1-1,0 0 1,0 0-1,0-1 0,1 0 1,0-1-1,0 0 1,1-1-1,0 0 0,0-1 1,0 0-1,0-1 1,0 0-1,1-1 1,0 0-1,22-1 0,-16-2-294,-1 0 0,1-2 0,-1 0-1,1-1 1,21-8 0,-20 5-1052,0-1 1,22-13 0,12-8-2671</inkml:trace>
</inkml:ink>
</file>

<file path=ppt/ink/ink1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1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432 4 13312,'5'-3'6655,"-10"61"-4351,5-51 6784,-32 41-8960,7-17 128,-44 56-2304,17-25 0,-93 55-1024,36-33 128,109-84 2944</inkml:trace>
</inkml:ink>
</file>

<file path=ppt/ink/ink1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3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19 352 5760,'0'-28'4860,"0"15"1543,0 12-5379,0 1 512,-14 26 107,12-9-1154,0 1-1,2-1 1,0 0-1,1 0 1,1 0-1,0 0 1,2 0-1,-1-1 1,8 18-1,-9-26-414,1-1-1,0 1 1,1-1-1,0 0 1,0 0-1,0 0 1,1-1-1,0 1 1,0-1-1,1 0 1,0-1-1,0 1 1,0-1-1,1 0 1,8 4-1,-5-3-40,1-1 0,0-1 0,0 1-1,1-2 1,-1 0 0,1 0-1,0-1 1,0-1 0,-1 0-1,14 0 1,-5-2 4,1 0-1,-1-1 1,0-1-1,0-1 1,0-1 0,0-1-1,-1 0 1,0-2-1,0 0 1,-1-1-1,0-1 1,0-1 0,30-24-1,-31 20 21,-2-2 0,1 1 0,-2-2 0,0 0 0,-2 0-1,0-1 1,0-1 0,14-38 0,-23 52-50,-1 0-1,-1-1 0,0 1 1,1 0-1,-2-1 1,1 1-1,-1-1 0,0 1 1,0-1-1,-1 1 1,0-1-1,0 1 0,-1 0 1,1-1-1,-1 1 1,-1 0-1,1 0 0,-1 0 1,-7-10-1,5 6-6,0 1 0,-1 0 0,0 1 0,0-1 0,-1 1 0,0 1 0,-1-1 0,0 1 0,0 0 0,0 1 0,-1 0 0,0 0 0,-12-5 0,2-1 0,-3-1-39,0 0-1,0 2 1,-1 0 0,0 2-1,-1 0 1,0 1-1,-1 2 1,1 1 0,-1 0-1,0 2 1,-1 1 0,-30 1-1,48 2 20,1-1-1,0 1 1,-1 0-1,1 1 1,0 0-1,0 0 1,0 0-1,0 1 1,0 0-1,1 1 1,-1-1-1,1 1 0,0 0 1,0 1-1,0 0 1,1 0-1,-1 0 1,-4 6-1,7-6-12,0 0 0,0 0 0,0 0 0,0 1 0,1-1 0,0 1-1,0-1 1,1 1 0,0 0 0,0-1 0,0 1 0,0 0 0,1 0-1,0 0 1,0 0 0,1 0 0,0-1 0,0 1 0,0 0 0,0 0-1,1-1 1,2 6 0,0-4-26,0 0 1,0 0-1,0-1 0,1 1 1,0-1-1,0 0 0,1 0 1,0-1-1,0 0 0,0 0 1,0 0-1,1-1 0,10 6 0,6 2-214,1-2-1,39 13 1,-42-17 123,-1-2 1,1 0 0,0-1-1,0-1 1,0-1 0,0-1-1,0-1 1,27-4 0,-12-1 74,-1-2 0,0-1 1,65-27-1,-34 0 1334,-106 98 1300,34-52-2435,0 1 0,0-1 0,0 1 0,2 1 0,-1-1 0,2 1 0,-1-1 0,1 1 0,1 0 0,0 0 0,1 0-1,0 0 1,1 1 0,1-1 0,1 16 0,0-21-100,-1 0 0,1 0-1,0 0 1,1-1 0,-1 1 0,1 0-1,1-1 1,-1 0 0,1 0 0,0 0-1,1 0 1,-1-1 0,1 1 0,0-1-1,1 0 1,-1-1 0,1 1 0,0-1-1,0 0 1,0-1 0,0 1 0,1-1-1,-1-1 1,1 1 0,0-1 0,14 3-1,-7-3-133,1-1-1,-1 0 1,1 0-1,-1-2 1,1 0-1,-1 0 0,0-2 1,15-3-1,-14 2-880,-1-1 0,1 0-1,-1-1 1,18-11 0,-27 14 327,-1 0 1,0 0 0,0 0 0,0 0-1,-1-1 1,1 1 0,-1-1 0,0 0-1,0 0 1,4-8 0,8-12-3070</inkml:trace>
</inkml:ink>
</file>

<file path=ppt/ink/ink1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3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1 377 10752,'5'-2'4204,"-3"2"-3370,1-1-1,-1 0 1,0 0-1,0 1 1,0-1 0,0 0-1,0-1 1,0 1-1,0 0 1,0 0 0,1-3-1,28-47 807,-26 41-1533,0 0 1,1 0-1,13-17 1,18-17-118,-26 30 209,0 0-1,1 1 0,1 1 0,23-19 0,-11 13 64,0 0-1,2 2 1,-1 1 0,50-20 0,-62 30-191,-1 1 0,1 0 0,0 1 0,0 0 0,1 1 0,-1 1 0,0 0 0,0 1 0,1 1 0,-1 0 1,0 1-1,0 0 0,15 5 0,-9 0-54,-1 0 0,0 2-1,0 0 1,-1 1 0,-1 0 0,0 2 0,0 0 0,-1 1 0,0 0 0,-1 1 0,-1 1-1,0 1 1,-2 0 0,1 0 0,-2 2 0,0-1 0,-1 1 0,-1 1 0,-1-1 0,0 2-1,-2-1 1,0 1 0,6 38 0,-12-55-9,0 0 1,0 1-1,0-1 0,-1 1 1,1-1-1,-1 0 0,0 1 0,0-1 1,0 0-1,0 0 0,-1 1 1,1-1-1,-1 0 0,0 0 1,1-1-1,-2 1 0,1 0 0,0-1 1,0 1-1,-1-1 0,0 0 1,1 1-1,-1-1 0,0 0 0,0-1 1,-5 3-1,-6 3 50,0-1-1,0 0 1,0-2-1,-25 6 1,-17 2 141,-108 8 0,139-19-308,0-1 1,0-2-1,0 0 0,1-1 1,-1-1-1,-39-13 0,59 15-165,0 0-1,0 0 1,0 0-1,0-1 1,0 0 0,0 0-1,1 0 1,0-1-1,-7-5 1,10 8-7,0-1 1,0 1-1,0-1 1,0 1-1,0-1 1,0 0-1,0 1 1,0-1-1,1 0 0,-1 0 1,1 0-1,-1 1 1,1-1-1,-1 0 1,1 0-1,0 0 1,0 0-1,0 0 1,0 0-1,1 0 1,-1 1-1,0-1 1,1 0-1,-1 0 1,1 0-1,0 1 1,0-1-1,0-2 1,9-16-3581</inkml:trace>
</inkml:ink>
</file>

<file path=ppt/ink/ink1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4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469 60 8192,'1'0'143,"-1"0"0,1 0 0,-1 0 0,1 0 0,-1 0 1,1-1-1,-1 1 0,0 0 0,1 0 0,-1 0 0,1 0 0,-1-1 1,1 1-1,-1 0 0,0 0 0,1-1 0,-1 1 0,0 0 0,1-1 0,-1 1 1,0 0-1,1-1 0,-1 1 0,0-1 0,0 1 0,1 0 0,-1-1 1,0 1-1,0-1 0,0 1 0,0-1 0,1 1 0,-1-1 0,0 0 0,-10-16 5417,-12-1-1419,-3 7-3385,6 9-567,0 1 1,0 1-1,-1 1 0,1 1 1,0 1-1,1 0 0,-37 12 1,40-12-29,6-1-62,-1 1 1,1 0 0,-1 0 0,1 0-1,0 1 1,0 1 0,0-1 0,1 2 0,0-1-1,-12 11 1,8-3-30,1 1-1,0 0 0,0 1 1,2 0-1,0 0 0,0 1 1,2 0-1,0 1 0,1 0 1,1 0-1,-5 25 0,9-36-57,0 0 1,0 0-1,1 0 0,0 0 0,0 1 0,1-1 1,-1 0-1,1 0 0,1 0 0,-1 0 0,1 0 0,0 0 1,1-1-1,-1 1 0,1-1 0,0 1 0,0-1 1,1 0-1,-1 0 0,1 0 0,1-1 0,-1 1 1,0-1-1,1 0 0,0 0 0,0-1 0,8 5 0,19 6-257,0-1 0,1-1 0,64 12-1,-78-19-356,1-2-1,0 0 1,-1-1 0,36-2-1,-41-1-480,-1-1 0,1 0 1,-1-1-1,18-6 0,2-1-2266</inkml:trace>
</inkml:ink>
</file>

<file path=ppt/ink/ink1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4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0 356 9728,'1'-1'245,"-1"-1"1,1 1 0,0-1-1,0 1 1,0-1-1,0 1 1,0 0 0,0 0-1,0-1 1,0 1-1,0 0 1,1 0 0,-1 0-1,0 0 1,1 0-1,-1 1 1,1-1 0,-1 0-1,1 1 1,2-2-1,36-3 6285,-14 3-4372,23-6-764,-13 4-1127,-2-2 0,1-1 1,-1-2-1,46-19 0,-29 6 416,62-39-1,-110 60-670,0-1 0,0 0 0,0-1 0,0 1 0,0 0-1,-1-1 1,1 0 0,-1 0 0,1 1 0,-1-1 0,0-1-1,0 1 1,-1 0 0,1 0 0,0-1 0,-1 1 0,0-1-1,0 1 1,0-1 0,-1 1 0,1-1 0,0-5-1,-2 5-3,0 0 0,1 0-1,-1 0 1,-1 0 0,1 0-1,0 1 1,-1-1 0,0 0-1,0 1 1,0 0 0,0-1-1,-1 1 1,1 0 0,-1 0-1,0 0 1,0 0 0,0 1-1,0-1 1,0 1 0,-1 0-1,1 0 1,-6-3-1,8 5-7,-7-5-3,0 1 0,0 0 0,0 1-1,0 0 1,0 0 0,-1 1-1,0 0 1,1 0 0,-1 1 0,0 0-1,0 1 1,-11 0 0,1 4 76,0 2 0,1 0-1,-1 0 1,1 2 0,1 1 0,-1 0 0,1 1 0,1 0 0,0 2 0,1 0 0,-18 17-1,27-22-17,0 0-1,0 0 1,1 1-1,0 0 1,0 0-1,1 0 1,0 0-1,1 1 1,-1 0-1,2 0 1,-1 0-1,1 0 1,0 0-1,1 0 1,0 0-1,1 1 1,0-1-1,0 0 1,1 0-1,0 1 1,1-1-1,0 0 1,0 0-1,1 0 1,0-1-1,1 1 1,0-1-1,0 1 1,1-1-1,6 8 1,-2-2-39,1-1 0,0 0 0,0-1 0,2-1 0,-1 1 0,2-2 0,-1 0 0,2 0 0,-1-1 1,1-1-1,0 0 0,1-1 0,0 0 0,0-2 0,0 1 0,29 5 0,-29-10-471,0 1 1,0-2-1,30-2 0,14-13-3656,-21-1 249</inkml:trace>
</inkml:ink>
</file>

<file path=ppt/ink/ink1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5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0 966 10752,'2'1'202,"-1"0"0,0-1 0,0 1 0,0-1 1,0 0-1,1 1 0,-1-1 0,0 0 0,0 0 1,1 0-1,-1 0 0,0 0 0,0 0 0,1 0 1,-1 0-1,0 0 0,0 0 0,0-1 0,1 1 1,-1-1-1,0 1 0,2-2 0,23-16 949,-4-2 958,7 0 2930,135-73-2607,-111 57-2285,-1-2 1,60-58 0,-88 74-101,-2-2-1,0-1 0,-2 0 1,-1-2-1,0 0 0,15-33 1,-30 49-55,1 1 0,-2-1 0,1 0 0,-2-1 1,1 1-1,-2 0 0,1-1 0,-2 0 0,1 1 1,-2-1-1,1 1 0,-2-1 0,0 1 0,0-1 1,-1 1-1,0 0 0,-1 0 0,0 0 0,0 1 1,-2-1-1,1 1 0,-1 0 0,-1 1 0,1-1 1,-13-11-1,8 8-13,-1 1 0,-1 0 1,0 1-1,-1 0 0,0 1 1,0 0-1,-1 1 0,-1 1 0,1 0 1,-1 1-1,-1 1 0,1 1 1,-1 0-1,0 1 0,0 1 1,-27-2-1,28 5 2,-1 0 1,1 1-1,-1 1 1,1 1-1,-28 7 0,35-7 31,0 1-1,0-1 0,0 2 0,0-1 0,1 1 0,0 1 0,0-1 0,0 1 0,1 1 0,0-1 0,-11 14 0,12-13 20,1 0-1,-1 1 1,1 0-1,1 0 1,-1 0-1,1 1 1,1 0-1,0 0 0,0-1 1,1 2-1,0-1 1,0 0-1,0 18 1,10 100 779,33 164 1,-17-131-152,-9-54-7,34 128 0,-17-148-666,-23-65-243,0 0-1,-2 1 1,0-1-1,6 43 0,-13-61 81,0 0 0,1 0-1,-1-1 1,1 1-1,0 0 1,-1 0 0,1-1-1,0 1 1,1-1-1,-1 1 1,3 4 0,-3-7 34,0 1 0,-1-1 0,1 1 0,0-1 0,-1 1 0,1-1 0,0 0 1,0 1-1,0-1 0,-1 0 0,1 0 0,0 1 0,0-1 0,0 0 0,0 0 1,-1 0-1,1 0 0,0 0 0,0 0 0,0 0 0,0 0 0,-1 0 0,1-1 1,0 1-1,0 0 0,0-1 0,-1 1 0,1 0 0,0-1 0,0 1 0,-1-1 0,1 1 1,0-1-1,-1 1 0,1-1 0,0 0 0,-1 1 0,1-2 0,13-11-3569</inkml:trace>
</inkml:ink>
</file>

<file path=ppt/ink/ink1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5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10880,'1'28'12561,"3"-4"-8426,-2-9-3781,0 0-1,-1 0 1,-1 18 0,-10 206 115,8-92 646,0-29-595,16 162 0,-11-260-457,0 1 1,2 0-1,0-1 0,13 31 0,-15-44-82,1 1-1,0-1 0,0 0 1,0 0-1,1 0 0,0-1 1,1 0-1,0 0 0,-1 0 1,2 0-1,-1-1 0,1 0 1,0-1-1,8 5 0,-13-8-71,1 0 0,0 0-1,0 0 1,0-1 0,0 1-1,0-1 1,0 1 0,0-1-1,0 0 1,0-1 0,0 1-1,0 0 1,0-1 0,0 0-1,0 1 1,0-1-1,0 0 1,0-1 0,0 1-1,-1 0 1,4-3 0,2-1-748,0-1 1,0 0 0,-1 0-1,1-1 1,7-10 0,11-14-3152</inkml:trace>
</inkml:ink>
</file>

<file path=ppt/ink/ink1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6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9472,'6'4'4736,"22"12"-2944,-19-16 5759,20 0-6783,-6 0 128,39 0 256,-16 0 0,20-13-1536,-15 10 0,26-6 1024,-17 5 0,6-3-1152,-14-2 0,-4 2-1280,-11 4 0,-14-1-1792,-3-1 1</inkml:trace>
</inkml:ink>
</file>

<file path=ppt/ink/ink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0.2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234 895 2432,'-1'0'33,"1"0"1,-1 0-1,1 0 1,0-1-1,-1 1 0,1 0 1,-1 0-1,1 0 1,0 0-1,-1 0 0,1 0 1,-1 0-1,1 0 1,0 0-1,-1 0 0,1 0 1,-1 0-1,1 0 1,0 1-1,-1-1 0,1 0 1,0 0-1,-1 0 1,1 1-1,-1-1 0,1 0 1,0 0-1,0 1 1,-1-1-1,1 0 0,0 0 1,-1 1-1,1-1 1,0 0-1,0 1 0,0-1 1,-1 0-1,1 1 1,0-1-1,0 1 0,0-1 1,0 0-1,0 1 1,0-1-1,0 1 0,0-1 1,0 0-1,0 1 1,0-1-1,0 1 0,0-1 1,0 0-1,0 1 1,0-1-1,0 1 0,0-1 1,0 0-1,1 1 1,-1 0-1,1 0 17,0 0 0,0 0 1,0 0-1,0 0 0,0 0 0,0 0 0,1 0 1,-1-1-1,0 1 0,1 0 0,-1-1 0,0 1 0,1-1 1,-1 1-1,0-1 0,1 0 0,-1 1 0,1-1 1,1 0-1,7-1 95,0 1 1,0-2-1,0 1 1,0-2-1,0 1 1,-1-1-1,1-1 1,-1 1-1,0-2 1,12-6-1,7-8 467,45-38 0,-43 32-172,-3 2-136,0-1 0,-2-1 0,0-1-1,-2-1 1,-1-1 0,28-48 0,-40 60-209,-2-2 0,0 1 0,0-1 0,-2 0 0,0 0 0,-1-1-1,-1 0 1,-1 0 0,-1 0 0,0 0 0,-2-1 0,0 1 0,-4-34 0,1 42-81,1 0 1,-2 0 0,1 1-1,-1-1 1,-1 1 0,0 0 0,0 0-1,-1 0 1,0 1 0,-1 0-1,-12-13 1,7 10-1,-1 0 0,0 1 0,-1 1 0,0 0 1,0 1-1,-1 1 0,-20-9 0,16 9 11,0 1 0,0 1 0,-1 0 0,1 2 0,-1 0 0,-1 1 0,1 1 0,0 1 0,0 1 0,-1 1 0,1 0 0,0 2 1,-28 6-1,35-4-1,-1 0 1,1 1 0,0 0 0,1 1-1,0 1 1,0 0 0,0 0-1,1 1 1,0 1 0,1 0 0,0 0-1,1 1 1,0 0 0,0 0 0,1 1-1,1 1 1,0-1 0,1 1 0,0 0-1,1 1 1,-6 21 0,2 2 37,2 0 1,2 0 0,1 0-1,2 0 1,1 1 0,2-1-1,7 45 1,-2-44 55,2 0 0,1-1 1,3 0-1,0-1 0,3 0 1,27 50-1,136 192 573,-105-173-631,-61-87-298,2 0 1,16 18-1,-25-31-143,0 0 0,0-1-1,1 1 1,-1-1 0,1 0-1,0 0 1,0 0 0,1-1 0,-1 0-1,11 3 1,-1-4-1560</inkml:trace>
</inkml:ink>
</file>

<file path=ppt/ink/ink1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6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72 371 8320,'7'22'10999,"-1"-7"-4791,-5-4-6882,0-9 721,-1 0 0,0 1 1,1-1-1,-1 0 1,1 0-1,-1 0 0,1 0 1,0 0-1,0 0 1,0 0-1,0 0 0,1-1 1,-1 1-1,0 0 1,1-1-1,-1 1 0,1-1 1,-1 1-1,1-1 1,0 0-1,0 1 0,0-1 1,-1 0-1,1 0 1,0 0-1,3 0 0,8 4 242,0-1-1,1-1 1,17 2-1,-29-4-161,18 2 52,1-1 1,-1 0 0,0-2 0,1 0 0,-1-1-1,39-8 1,-30 2-118,0-2-1,0-1 1,-1-1-1,46-25 1,-64 30-108,0 0-1,-1 0 1,1-1 0,-2-1 0,1 0 0,-1 0 0,0 0 0,-1-1 0,0 0 0,0-1 0,-1 1-1,0-1 1,-1 0 0,8-21 0,-12 25 9,0 1 0,0-1 0,0 1-1,-1-1 1,0 1 0,0-1 0,-1 0 0,1 1 0,-1-1-1,0 1 1,-1-1 0,1 1 0,-1 0 0,0-1-1,-1 1 1,1 0 0,-1 0 0,0 1 0,0-1 0,0 0-1,-1 1 1,0 0 0,0 0 0,-7-6 0,-3-2-82,0 0 0,-2 1 0,1 1 0,-1 0 0,-32-13 1,25 13 42,-1 2 0,1 0 1,-1 2-1,-1 1 0,1 0 1,-1 2-1,1 1 0,-1 1 1,0 1-1,-28 4 1,33-2-63,1 1 1,0 1-1,0 1 1,1 1-1,-1 0 1,1 1-1,0 2 1,-28 16-1,44-24 97,0 0 0,0 1 1,0-1-1,1 0 0,-1 1 0,0-1 0,1 1 0,-1 0 0,1-1 0,0 1 0,-1 0 0,1 0 0,0 0 0,0 0 1,0 0-1,0 0 0,1 0 0,-2 5 0,2-5-9,1 0 1,-1 0 0,1 1-1,-1-1 1,1 0 0,0 0-1,0 0 1,0 0-1,0 0 1,0 0 0,0 0-1,0 0 1,1-1-1,-1 1 1,1 0 0,0-1-1,-1 1 1,1-1 0,0 0-1,0 1 1,0-1-1,0 0 1,4 1 0,15 9-331,1-1 1,0-1 0,1-1-1,0-1 1,0-1 0,0-1-1,1-1 1,45 2 0,-12-5-339,-1-3 0,97-16 0,-151 17 804,0 1 0,0 0 1,1-1-1,-1 1 0,0 0 1,0 0-1,1 0 0,-1 0 0,0 1 1,0-1-1,4 2 0,6 14 2517,3 11-353,0-5-1594,0-1 0,1-1 0,1 0 0,1-1 0,1-1 0,0-1 0,2-1-1,0 0 1,0-2 0,1 0 0,27 11 0,-31-17-472,2 1-504,0-1 0,1-1 0,31 7 0,-47-13-76,-1 0-1,1 0 1,0-1 0,0 0 0,0 0 0,-1 0-1,1 0 1,0-1 0,0 1 0,0-1 0,-1-1-1,1 1 1,-1-1 0,1 1 0,-1-1 0,1-1-1,-1 1 1,0 0 0,0-1 0,0 0 0,5-5-1,15-17-3571</inkml:trace>
</inkml:ink>
</file>

<file path=ppt/ink/ink1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7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114 338 5888,'5'-18'5605,"-20"30"1639,-8 17-1832,14-17-6884,7-8 1585,0-1 0,0 1 1,0 0-1,1 0 0,-1 0 1,1 0-1,0 0 0,0 0 1,0 1-1,1-1 0,-1 0 1,1 1-1,0-1 0,1 0 1,-1 0-1,1 1 0,-1-1 1,1 0-1,2 5 0,-1-5 8,1 1-1,0-1 1,0 1-1,0-1 1,0 0 0,1 0-1,-1 0 1,1-1-1,0 0 1,0 1-1,1-1 1,-1 0-1,7 3 1,5 1 40,0 0 1,0-2 0,0 1 0,1-2-1,0 0 1,0-1 0,30 1-1,-21-4-26,0-2 0,0-1-1,0 0 1,0-2 0,-1-1-1,0-1 1,0-2 0,-1 0-1,0-1 1,-1-2 0,0 0-1,0-2 1,-2 0 0,1-1-1,28-28 1,-43 37-125,0-1 1,-1 0-1,1-1 0,-1 0 0,-1 0 1,1 0-1,-1 0 0,-1-1 1,0 0-1,0 0 0,0 0 0,-1 0 1,-1-1-1,0 1 0,0-1 0,-1 0 1,0 1-1,0-1 0,-1 0 1,-1 0-1,1 1 0,-2-1 0,1 0 1,-1 1-1,-1-1 0,-6-15 0,7 18-36,-2 0 0,1 0 0,-1 0 0,0 1 0,0 0 0,-1-1 0,0 1 0,0 1 0,-1-1-1,1 1 1,-1 0 0,0 0 0,0 1 0,-1-1 0,0 2 0,1-1 0,-1 1 0,0 0 0,-9-3 0,12 4 14,-9-3-47,-1 0 1,1 1-1,-1 0 0,0 1 1,0 1-1,0 0 0,-1 1 0,1 0 1,0 2-1,-1-1 0,-26 6 1,29-5 15,-11 2-123,0 0-1,0 2 0,0 0 0,1 2 0,-1 0 0,1 2 0,1 0 0,0 2 0,0 0 0,1 1 1,1 1-1,0 1 0,1 1 0,0 0 0,1 1 0,-28 35 0,40-45 1,0 0-1,0 1 0,0 0 1,1 0-1,0 0 0,0 0 1,1 0-1,0 1 0,0 0 1,1-1-1,0 1 0,0 0 1,1 0-1,0 1 0,0 13 1,2-17-50,-1 0 1,1 0-1,0 0 1,0 0 0,0 0-1,1 0 1,0-1-1,0 1 1,0-1 0,0 1-1,1-1 1,0 0-1,0 0 1,0 0-1,0 0 1,1-1 0,-1 1-1,1-1 1,0 0-1,0 0 1,0 0 0,0 0-1,1-1 1,-1 0-1,1 0 1,6 2 0,9 4-747,1-2 0,0 0 1,1-2-1,30 3 1,42 2-2004</inkml:trace>
</inkml:ink>
</file>

<file path=ppt/ink/ink1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8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 7680,'-10'13'3562,"3"23"3230,-5 64-1,3-24-5867,0 0-595,3 1 0,4 0 0,3 0 1,17 126-1,87 290 1203,-87-392-1161,-16-74-4176,-2-50 455,0 2-362</inkml:trace>
</inkml:ink>
</file>

<file path=ppt/ink/ink1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8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3 144 12032,'0'0'66,"0"0"1,-1 0 0,1 0 0,0 0-1,0 0 1,0 0 0,0 1 0,0-1-1,-1 0 1,1 0 0,0 0 0,0 1-1,0-1 1,0 0 0,0 0 0,0 0-1,0 0 1,0 1 0,0-1 0,0 0-1,0 0 1,0 1 0,0-1 0,0 0-1,0 0 1,0 0 0,0 1 0,0-1-1,0 0 1,0 0 0,0 0 0,0 1-1,0-1 1,0 0 0,0 0-1,0 0 1,0 0 0,1 1 0,-1-1-1,0 0 1,0 0 0,0 0 0,0 0-1,0 1 1,1-1 0,-1 0 0,0 0-1,0 0 1,0 0 0,1 0 0,-1 0-1,0 0 1,0 0 0,0 0 0,1 0-1,-1 1 1,0-1 0,23 11 3639,30 7 1132,-43-14-4682,0-1-1,0-1 1,0 0 0,1 0-1,-1-1 1,0 0-1,1-1 1,-1 0 0,1-1-1,-1 0 1,0-1-1,0 0 1,1 0 0,-1-1-1,-1 0 1,18-9 0,-21 9-102,0 1 1,0-2-1,0 1 1,0-1 0,-1 0-1,1 0 1,-1 0-1,0-1 1,0 0 0,-1 0-1,6-7 1,-9 10-53,1-1-1,-1 0 1,0 0 0,0 1 0,0-1-1,0 0 1,0 0 0,-1 0 0,1 0-1,-1-1 1,0 1 0,0 0-1,0 0 1,0 0 0,0 0 0,-1 0-1,1 0 1,-1 0 0,0 0 0,0 0-1,0 0 1,0 0 0,-1 0 0,1 1-1,-1-1 1,0 1 0,-2-4-1,2 3 16,0 1-1,-1-1 1,1 1-1,-1-1 1,0 1-1,0 0 1,1 0-1,-1 0 1,0 1-1,-1-1 1,1 1-1,0-1 1,0 1-1,-1 0 1,1 0-1,0 1 1,-1-1-1,1 1 1,-1-1-1,1 1 1,-1 0-1,1 1 1,-1-1-1,1 1 0,-1-1 1,-4 3-1,-8 1 104,0 2 0,0 0 0,0 1 0,-15 10 0,22-12-34,3-2-34,0 0 0,1 0 0,0 1 0,0 0 0,0 0 0,0 1-1,0-1 1,1 1 0,0 0 0,0 0 0,0 0 0,1 1 0,0-1 0,0 1 0,0 0 0,0 0 0,1 0-1,0 0 1,1 1 0,-1-1 0,1 0 0,0 1 0,1-1 0,0 1 0,0-1 0,1 9 0,0-6 5,1 0 0,0 1 0,0-2 1,1 1-1,0 0 0,1 0 0,-1-1 1,2 0-1,-1 0 0,1 0 0,1 0 1,-1-1-1,1 0 0,1 0 0,-1-1 1,1 1-1,13 8 0,-14-11-79,0-1-1,0 0 1,0-1 0,0 1-1,1-1 1,-1 0 0,1-1 0,-1 0-1,1 0 1,7 0 0,67-4-2161,-60 1 920,-12 1 432,0 0-1,0-1 0,0 0 0,0 0 0,0-1 0,-1 0 0,10-5 0,16-9-3030</inkml:trace>
</inkml:ink>
</file>

<file path=ppt/ink/ink1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8:59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1038 4992,'3'1'448,"7"1"1637,-1-1 1,1 1 0,-1-2 0,1 1-1,-1-1 1,1-1 0,16-2 0,21-15-511,19-13-1033,-1-3 1,-2-2 0,-2-4 0,59-49 0,-95 68-423,0-1 1,-2-2-1,-1 0 1,-1-1-1,-1-1 1,-1-1-1,-1-1 1,-2 0-1,0-1 1,-3-1-1,19-55 0,-25 63-138,-1 1 0,-2-1 0,0 0-1,-1-1 1,-1 1 0,-2-44-1,-2 55-1,0 0 0,-1 0-1,0 1 1,-1-1-1,0 1 1,0 0 0,-1 0-1,-1 0 1,0 1-1,0 0 1,-1 0 0,0 0-1,0 1 1,-1 0-1,0 1 1,-1-1 0,1 2-1,-1-1 1,-1 1-1,1 0 1,-1 1 0,-13-5-1,9 5 0,0 0 0,-1 1 0,0 1 0,0 0 0,0 1 0,0 0 0,-1 1 1,1 1-1,0 1 0,-28 4 0,15 1 16,0 1-1,0 1 1,0 1 0,-38 19 0,51-21 14,1 0-1,0 1 1,1 1-1,-1 0 1,2 0-1,-1 1 1,1 1-1,1 0 1,0 1 0,1 0-1,0 1 1,0 0-1,2 0 1,-10 20-1,10-13 39,1 0-1,2 0 1,0 1-1,1 0 1,1 0-1,1 0 1,0 0 0,2 0-1,1 0 1,6 41-1,2-7 175,3 0 0,2-1 0,3 0 0,2-1 0,31 61-1,-29-74-100,2-2 0,1-1-1,2-1 1,1-1 0,2-1-1,1-2 1,43 36 0,-63-59-119,0 0 0,0 0 1,0-2-1,1 1 0,1-1 0,-1-1 1,1 0-1,0 0 0,0-1 0,1-1 1,0 0-1,-1-1 0,1 0 0,0-1 1,1-1-1,20 1 0,8-8 3,0-1 0,-1-2-1,61-22 1,-92 28 2,22-7 4,0-2-1,-2-1 1,1-1-1,-2-2 1,0-1-1,0-1 1,-2-1-1,27-25 1,-5 0-128,-2-2 1,-3-2 0,56-76-1,-79 96 4,-1 0-1,-2-1 0,0-1 1,-2-1-1,-2 0 0,0-1 1,15-57-1,-24 64-2,-1 0-1,-1 1 1,-1-1-1,-1-1 0,-1 1 1,-6-44-1,3 54 77,0 1-1,0 0 0,-1 0 0,-1 1 0,0-1 1,-1 1-1,-1 0 0,0 1 0,0-1 0,-1 1 1,-1 1-1,0 0 0,-12-12 0,13 17 33,0 0 0,0 0 0,-1 0 0,0 1-1,0 1 1,-1-1 0,1 2 0,-1-1 0,0 1 0,0 1-1,0-1 1,0 2 0,0 0 0,-18-1 0,5 3 14,1 0 0,-1 1 0,1 2 0,-1 0 0,-29 10 1,26-5 18,0 2 0,1 0 0,0 2 0,-27 18 1,38-22-18,2-2 14,0 1 0,1 1 1,0-1-1,0 2 0,1-1 1,0 2-1,1-1 0,0 1 1,1 1-1,0-1 0,-6 16 0,7-16 21,2 0-1,-1 0 0,2 1 0,-1 0 0,2 0 0,0 1 0,0-1 0,-1 25 1,4-5 62,1-1 0,8 43 1,-7-56-63,1 1-12,0 7 29,0 1 0,2-1 0,2 0 0,0 0 0,13 30 0,7-13 52,1-1 0,2-1 0,2-2 0,46 45-1,-52-59-62,1 0 0,1-2 0,1-2 0,1 0 0,1-2 0,0-1 0,50 20 0,-69-33-83,0-1 0,0 0 0,0-1 0,0 0 0,0-1 0,1 0 0,-1-1 0,1 0 0,-1-1 0,1-1-1,-1 0 1,23-4 0,-17 0-102,0-1-1,-1-1 0,1 0 1,-1-1-1,-1 0 0,1-2 1,23-18-1,-35 24 82,0-1 0,0 1 1,0-1-1,-1-1 0,0 1 0,0 0 0,0-1 0,-1 0 1,0 0-1,0 0 0,-1 0 0,1-1 0,-1 1 0,-1 0 0,1-1 1,-1 0-1,0 1 0,-1-1 0,1 0 0,-1 1 0,-1-1 0,-1-12 1,1 13 55,0 1 1,0 0 0,-1 0 0,1 0 0,-1 1 0,0-1-1,-1 0 1,1 1 0,-1-1 0,0 1 0,0 0 0,0 0 0,-1 0-1,1 0 1,-1 1 0,0-1 0,0 1 0,0 0 0,-1 0-1,1 1 1,-1-1 0,1 1 0,-1 0 0,0 0 0,0 0-1,0 1 1,0 0 0,0 0 0,0 0 0,-10 0 0,5 1 76,0 1-1,-1 0 1,1 1 0,0 0 0,0 0 0,0 1 0,0 0 0,0 1 0,1 0 0,-1 1 0,1 0 0,0 0 0,1 1 0,-1 0 0,1 0 0,0 1 0,1 0 0,-1 1 0,1-1 0,1 2 0,0-1 0,-9 16 0,12-19-25,1 1-1,0 0 0,1 0 1,-1-1-1,1 1 1,0 0-1,1 0 1,-1 0-1,1 0 0,0 1 1,1-1-1,0 0 1,0 0-1,0-1 1,0 1-1,1 0 0,0 0 1,0-1-1,1 1 1,-1-1-1,1 1 1,0-1-1,1 0 0,-1 0 1,8 7-1,1 2 62,1 0 0,1-1 0,0-1 0,1 0-1,0-1 1,1 0 0,21 10 0,9 0-624,98 27 0,-76-27-2477,-62-19 2317,-5-1 320,1 0-1,0 0 1,0-1 0,0 1-1,0-1 1,0 0-1,-1 1 1,1-1-1,0 0 1,0 0 0,0 0-1,0 0 1,0-1-1,0 1 1,3-1-1,4-3-3488</inkml:trace>
</inkml:ink>
</file>

<file path=ppt/ink/ink1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2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333 1 8832,'-18'0'4352,"-5"48"-641,17-41 4481,-13 32-7296,5-4 128,-9 44 256,5-17 0,-21 45-2816,16-26 128,-61 37-1664,18-31 0</inkml:trace>
</inkml:ink>
</file>

<file path=ppt/ink/ink1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0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69 10112,'16'16'9165,"8"-10"-5074,31-7-3071,-35 0-65,56 1-555,151-3 932,-180-1-971,0-2 1,83-21-1,-125 26-350,1 0-1,0 0 1,-1-1 0,1 0-1,-1 0 1,0-1 0,0 1-1,0-1 1,0 0 0,0-1-1,0 1 1,-1-1 0,7-7-1,-11 6 86,-13 4 22,-7 5-94,0 0-1,1 2 1,-1 0 0,1 1 0,0 1 0,1 1 0,0 0 0,0 2-1,1 0 1,0 1 0,1 0 0,0 1 0,1 1 0,1 1-1,0 0 1,-22 33 0,33-45-6,1 1-1,0 0 1,-1 0 0,1 0-1,0 1 1,1-1 0,-1 0-1,1 1 1,0-1 0,0 1-1,0-1 1,1 1 0,0-1-1,0 1 1,0-1 0,0 1-1,0 0 1,1-1 0,0 1-1,0-1 1,0 0 0,1 1-1,0-1 1,-1 0-1,1 0 1,1 0 0,-1 0-1,5 6 1,3 0 56,2 0-1,-1-1 1,1 0-1,0-1 1,1 0-1,0-1 1,1-1 0,-1 0-1,1 0 1,0-1-1,0-1 1,29 4-1,-3-2 40,1-2 0,-1-2 0,62-4 0,-81 0-121,0-1 1,-1 0-1,1-2 1,35-12-1,-46 13 2,0 0 1,0 0-1,-1-1 0,0-1 0,0 1 1,0-1-1,0-1 0,-1 0 1,0 0-1,-1-1 0,8-8 0,-14 16 12,0 1-1,0-1 0,1 1 0,-1-1 0,0 1 1,0 0-1,0 0 0,0-1 0,0 1 0,0 0 0,0 0 1,0 0-1,-1 0 0,1 0 0,0 0 0,0 0 1,-1 1-1,1-1 0,-1 0 0,1 0 0,-1 1 1,1 1-1,15 22 89,-4-16-69,-1-1 1,1 0 0,0-1 0,1 0 0,0-1-1,0-1 1,0 0 0,1 0 0,0-2 0,0 0-1,21 3 1,10-2 56,-1-1 0,61-5-1,-87 1-59,0 0-1,0-1 0,0-1 1,0-1-1,-1-1 0,0 0 1,0-1-1,0-1 0,-1 0 1,1-1-1,28-21 0,-41 26-22,-1 0-1,1 0 0,-1 0 0,0 0 0,0-1 0,0 1 1,0-1-1,-1 0 0,0 0 0,0 0 0,0 0 0,0 0 1,0-1-1,-1 1 0,0 0 0,0-1 0,0 1 0,0-8 1,-1 5-20,0-1 1,-1 1 0,0-1 0,0 1 0,0 0 0,-1 0 0,-1-1 0,1 1 0,-1 1-1,-4-9 1,4 10 14,-1 0-1,1 0 0,-1 0 0,0 0 0,0 1 0,0 0 0,-1 0 1,1 0-1,-1 0 0,0 1 0,0 0 0,0 0 0,-1 0 0,1 0 1,-1 1-1,1 0 0,-1 0 0,-7-1 0,2 0-12,-10-4-74,0 2 0,0 0 0,0 1 0,0 2 0,-1 0 0,0 1-1,1 1 1,-1 1 0,1 1 0,-36 8 0,34-5-84,1 1-1,-1 1 0,-41 19 1,57-23 115,0 0-1,1 0 1,-1 1-1,1 0 1,0 0 0,0 1-1,1-1 1,-1 1 0,1 1-1,0-1 1,0 1-1,1 0 1,0 0 0,0 0-1,0 1 1,-3 8-1,6-13 57,1 0-1,-1-1 0,1 1 1,0 0-1,0-1 0,0 1 0,0-1 1,0 1-1,0 0 0,0-1 0,1 1 1,-1 0-1,1-1 0,-1 1 0,1-1 1,-1 1-1,1-1 0,0 1 1,0-1-1,0 1 0,1 1 0,1 0-7,0 0 0,1 0 0,-1-1 0,0 1 0,1-1 0,0 1 0,0-1 0,4 2 0,10 2-29,0 0-1,36 7 1,-49-12 42,26 4-31,0-1 0,1-2 0,-1-1 0,1-1 0,35-5 0,-44 2 8,1-1 0,-1-1 0,-1-1 0,1-1 0,-1-1 0,0-1 0,28-15 0,-45 21 84,0-1 0,0 1 1,0-1-1,-1 0 0,1 0 0,-1 0 0,0-1 0,0 1 0,-1-1 0,6-9 0,-8 12 431,1 36 1280,0-25-1681,0 1 0,1-1 1,0 0-1,0 0 0,1 0 1,0-1-1,1 1 1,0-1-1,0 0 0,1 0 1,0-1-1,1 0 0,-1 0 1,1 0-1,0-1 0,17 11 1,0 3-12,1-2 0,0-1 1,2-1-1,44 20 0,-58-31-313,1 0 0,-1-1 0,1 0 0,0-2 0,0 1 0,0-1 0,1-1 0,-1-1 0,0 0 0,1-1 0,-1 0 0,25-6 0,14-11-3349,-11 2-407</inkml:trace>
</inkml:ink>
</file>

<file path=ppt/ink/ink1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3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135 390 6912,'0'0'306,"-1"0"0,1 0 0,0-1 1,-1 1-1,1 0 0,0 0 0,0-1 0,-1 1 0,1 0 1,0 0-1,-1-1 0,1 1 0,0 0 0,0-1 1,0 1-1,-1-1 0,1 1 0,0 0 0,0-1 1,0 1-1,0 0 0,0-1 0,0 1 0,0-1 0,0 1 1,0-1-1,0 1 0,0 0 0,0-1 0,0 0 1,-3-8 6837,-4 12-7717,4 0 695,0-1 0,0 1 0,1 0 1,0 0-1,-1 0 0,1 0 0,0 0 0,1 0 0,-1 1 0,0-1 0,1 1 0,0-1 0,0 1 0,0-1 0,0 1 0,1 0 0,-1-1 0,1 1 1,0 0-1,0-1 0,0 1 0,1 0 0,-1 0 0,1-1 0,0 1 0,0-1 0,0 1 0,0-1 0,1 1 0,-1-1 0,1 1 0,0-1 0,3 4 0,0 1-55,1-1-1,-1 0 0,1 0 0,0 0 0,1-1 0,0 0 0,0 0 0,0-1 0,0 0 0,1 0 0,0-1 0,0 0 0,0 0 0,11 3 0,-1-2-27,0-1 0,0-1 0,0-1 0,0 0-1,1-1 1,-1-1 0,0-1 0,1-1 0,-1 0-1,21-6 1,-16 2 14,1-2 1,-1 0-1,-1-1 0,1-2 1,-2 0-1,1-1 0,-2-1 1,1-1-1,-2-1 0,0-1 1,24-25-1,-39 36-58,0 0 0,-1 0 0,1 0 0,-1-1 0,0 1 0,0-1 0,0 0-1,-1 1 1,0-1 0,0 0 0,0-1 0,-1 1 0,0 0 0,0 0 0,-1-1 0,0 1 0,0 0 0,0 0 0,-1-1 0,-2-8-1,2 4-4,-1 1 0,0-1-1,0 1 1,-1 0-1,-1 0 1,0 0-1,0 0 1,-1 1 0,0-1-1,-1 1 1,0 1-1,-13-16 1,13 16-4,-3-3-24,0 1 1,-1 0-1,0 0 0,0 1 0,-1 0 1,0 1-1,-1 0 0,1 1 0,-2 0 1,1 1-1,-1 1 0,-23-8 0,18 7-13,0 1 0,-1 1 0,0 0 0,1 2-1,-1 0 1,-1 1 0,1 0 0,0 2 0,-22 3-1,25-2-24,1-1-1,-1 2 0,1 0 0,0 1 0,0 0 1,1 2-1,-1-1 0,1 2 0,0 0 0,1 0 1,0 2-1,0-1 0,0 2 0,1 0 1,1 0-1,0 1 0,0 0 0,1 1 0,-17 25 1,24-33-38,0 0 0,0 1 0,0 0 0,1 0 1,-1 0-1,1 0 0,1 0 0,-1 0 1,1 0-1,-1 1 0,1-1 0,1 0 0,-1 1 1,1-1-1,0 1 0,0-1 0,2 11 1,0-10-109,-1-1 1,1 0 0,0 0-1,0 0 1,1-1 0,-1 1 0,1 0-1,0-1 1,0 0 0,0 0 0,1 0-1,0 0 1,0 0 0,0-1-1,0 1 1,0-1 0,1 0 0,-1 0-1,1-1 1,0 0 0,5 3 0,14 4-1113,0 0 1,1-2-1,25 5 1,-39-10 911,59 16-2671</inkml:trace>
</inkml:ink>
</file>

<file path=ppt/ink/ink1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4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11 9984,'0'0'149,"0"-1"-1,0 1 1,0-1 0,0 1 0,-1 0 0,1-1 0,0 1-1,0-1 1,0 1 0,-1-1 0,1 1 0,0 0 0,0-1 0,-1 1-1,1-1 1,0 1 0,-1 0 0,1-1 0,-1 1 0,1 0-1,0 0 1,-1-1 0,1 1 0,-1 0 0,1 0 0,0 0 0,-1-1-1,1 1 1,-1 0 0,1 0 0,-1 0 0,1 0 0,-1 0-1,1 0 1,-1 0 0,1 0 0,-1 0 0,1 0 0,-1 0 0,1 0-1,-1 1 1,1-1 0,-1 0 0,1 0 0,-1 1 0,-6 23 5626,3-2-5704,-8 30 511,2 1 0,3 0 0,2 1 0,3 57 0,-5 29 454,-8 18-299,-25 352-813,39-495-3,0 21-1739,4-29-218,5-16-942,1-7-372</inkml:trace>
</inkml:ink>
</file>

<file path=ppt/ink/ink1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4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15 388 13568,'-14'87'6783,"19"-61"-9599,-5-22 11904,4 8-11136,1-1 128,23-11-4735,-4 0 127</inkml:trace>
  <inkml:trace contextRef="#ctx0" brushRef="#br0" timeOffset="1">209 71 15488,'-14'-25'7679,"42"25"-12159,-19 0 13824,0-7-11136,-4 0 0,4 2-2688,-4-2 1,-5-6 4095,0 6 0</inkml:trace>
</inkml:ink>
</file>

<file path=ppt/ink/ink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0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2304,'0'2'161,"0"1"1,1-1-1,-1 1 0,1-1 0,-1 1 1,1-1-1,0 0 0,0 1 1,0-1-1,0 0 0,1 0 1,1 4-1,13 25 1347,-8 1-1062,-1-1 1,-1 1-1,1 50 0,-6 102 420,-2-144-957,-24 363 1017,-1 65 260,26-310-1890,0-158 691,0 1-43,1 0 0,-1-1 0,0 1 0,0 0 0,0 0 0,0 0 0,1 0 0,-1 0 0,0-1-1,-1 1 1,1 0 0,0 0 0,0 0 0,0 0 0,0-1 0,-1 1 0,1 0 0,0 0 0,-1-1-1,1 1 1,0 0 0,-1 0 0,1-1 0,-1 1 0,0 0 0,1-1 0,-1 1 0,1-1 0,-1 1-1,0-1 1,1 1 0,-1-1 0,-1 1 0,-7-8-1245</inkml:trace>
</inkml:ink>
</file>

<file path=ppt/ink/ink1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4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525 52 10752,'1'0'358,"0"0"1,-1-1-1,1 1 1,-1 0-1,1 0 0,-1-1 1,1 1-1,-1 0 1,1-1-1,-1 1 1,1-1-1,-1 1 1,0-1-1,1 1 1,-1-1-1,0 1 0,1-1 1,-1 1-1,0-1 1,1 1-1,-1-1 1,0 1-1,0-1 1,0 1-1,0-1 1,1 0-1,-1 1 1,0-1-1,0 1 0,0-1 1,0 0-1,-1 1 1,1-1-1,0 1 1,0-2-1,0 1-258,0 0-1,-1 1 0,1-1 0,0 0 1,0 0-1,-1 0 0,1 0 0,-1 1 1,1-1-1,-1 0 0,1 0 1,-1 1-1,1-1 0,-1 1 0,1-1 1,-1 0-1,0 1 0,1-1 1,-2 0-1,-6-3 109,-1 1 0,1 0 0,0 1 0,-1 0-1,1 0 1,-1 1 0,1 0 0,-1 0 0,-13 1 0,-83 12-177,60-5 525,26-5-368,1 1-1,0 0 0,-1 2 0,2 0 0,-1 1 0,0 1 0,1 0 0,1 1 0,-1 1 0,1 1 0,1 0 0,-20 17 0,32-25-162,1 0-1,-1 0 1,1 0-1,-1 1 0,1-1 1,0 1-1,0 0 0,0 0 1,0 0-1,0 0 1,1 0-1,-1 0 0,1 0 1,0 0-1,0 1 0,0-1 1,1 0-1,-1 1 1,1-1-1,-1 1 0,1-1 1,0 1-1,1-1 1,-1 0-1,0 1 0,1-1 1,0 0-1,0 1 0,0-1 1,0 0-1,0 0 1,1 1-1,0-1 0,2 3 1,3 2 1,1 0 0,0 0-1,0-1 1,0 0 0,1-1 0,0 0 0,16 8 0,-2-3-45,1 0-1,30 9 1,-25-12-444,0-1 1,1-1-1,0-1 0,0-2 0,0-1 0,0-1 1,0-2-1,0-1 0,0-1 0,0-2 1,0-1-1,50-17 0,-67 19-226,1-2 0,-1 0-1,-1 0 1,1-1 0,-1-1 0,22-18-1,-4-1-1381,29-34 0,-25 24 1055,-33 36 1050,0 0 1,-1 0-1,1 0 1,0 0-1,0 0 1,0 0-1,0 0 1,0 0-1,1 1 1,-1-1-1,0 0 1,0 1-1,0-1 1,1 1-1,-1-1 1,0 1-1,0 0 1,2-1-1,-2 2 50,0-1 0,-1 0 0,1 1 1,-1-1-1,1 0 0,0 1 0,-1-1 0,1 1 0,-1-1 0,0 1 0,1-1 0,-1 1 0,1-1 1,-1 1-1,0-1 0,1 1 0,-1 0 0,0-1 0,1 1 0,-1-1 0,0 1 0,0 0 0,0-1 1,0 1-1,1 1 0,-1 59 4762,-1-41-4193,2-8-239,1-1 0,0 1 0,0-1 0,1 0 1,0 0-1,1 0 0,0 0 0,1 0 0,0-1 1,1 0-1,13 18 0,-16-24-426,-1-1 1,1 1-1,0-1 0,0 0 0,0 0 0,0 0 1,1 0-1,-1 0 0,1-1 0,0 0 0,0 0 1,0 0-1,0 0 0,0 0 0,0-1 0,8 2 1,-6-2-346,-1 0-1,1-1 1,-1 0 0,1 0 0,-1-1 0,1 1 0,-1-1 0,1 0 0,-1-1 0,1 1 0,-1-1 0,8-4 0,25-11-3377</inkml:trace>
</inkml:ink>
</file>

<file path=ppt/ink/ink1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5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98 16384,'-38'-23'8191,"76"27"-11391,-29-4 14208,14-11-15232,-4-1 128,-1-20-3967,-4 9-1</inkml:trace>
</inkml:ink>
</file>

<file path=ppt/ink/ink1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6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229 322 8192,'-8'-2'2005,"0"1"0,0 1-1,-1 0 1,1 0 0,0 1 0,-16 2 0,-7 11-808,18-6-1277,5-4 289,1 0 0,-1 0 0,1 1 0,0 0 0,1 0 0,-1 1 0,1 0 0,0 0 0,0 0 0,1 1 0,0 0 0,0 0 0,0 0 0,1 0 0,-6 16 0,7-15-157,1-1-1,1 1 1,-1 0-1,1 0 0,1 0 1,-1 0-1,1 0 1,1-1-1,-1 1 1,1 0-1,1 0 1,0 0-1,0-1 1,0 1-1,1-1 0,0 1 1,0-1-1,1 0 1,0 0-1,0-1 1,1 1-1,-1-1 1,11 10-1,-6-7-37,0-1-1,1 0 1,0 0-1,0-1 0,1-1 1,0 0-1,0 0 1,0-1-1,1 0 1,-1-1-1,1-1 1,0 1-1,1-2 1,-1 0-1,19 1 1,3-4 32,0-2 0,0-1 0,0-1 1,0-2-1,49-17 0,-52 12-20,-1-1-1,0-2 1,-1 0 0,0-2-1,-1-2 1,-1 0-1,-1-2 1,-1 0 0,37-42-1,-55 55-34,0 0 0,0-1 0,-1 0 0,0 0-1,-1 0 1,0-1 0,0 0 0,-1 0 0,0 0 0,-1 0 0,0-1-1,-1 1 1,2-14 0,-3 16-4,0 0 0,-1 0 0,0 0 0,0 1 0,-1-1 0,0 0 0,0 0 0,-1 1 0,0-1 0,0 1 0,-1-1 0,0 1 0,0 0 0,-1 0 0,0 0 0,0 1 0,0-1 0,-8-7 0,7 7 4,-4-6-27,-2 0 0,1 0-1,-2 1 1,1 0 0,-2 1 0,0 1-1,0 0 1,0 0 0,-27-12-1,28 15 16,-1 1 0,1 1-1,-2 0 1,1 1 0,0 0-1,-1 1 1,0 0 0,1 2-1,-1-1 1,0 2 0,0-1-1,-26 5 1,21-3-15,0 2 0,0 1-1,1 0 1,-1 1 0,1 1 0,0 1-1,1 0 1,0 1 0,-22 15 0,22-13-31,0 0 0,1 2 1,0 0-1,1 1 0,1 0 1,0 1-1,-20 27 0,28-33-1,0-1 0,0 1-1,1 0 1,0 1 0,1 0 0,0-1-1,0 1 1,1 0 0,0 1 0,1-1-1,0 1 1,0-1 0,1 1-1,0 11 1,1-13-28,0-1 0,0 1-1,1 0 1,0 0 0,1-1 0,-1 1-1,2-1 1,-1 1 0,1-1-1,0 0 1,0 0 0,1 0 0,0 0-1,0-1 1,1 0 0,0 0-1,8 9 1,-5-8-131,0 0 1,0 0-1,1-1 0,-1-1 1,1 1-1,0-2 0,1 1 1,-1-1-1,1 0 0,0-1 1,0 0-1,0-1 0,17 2 1,-3-3-708,0-1 0,-1-2 0,1 0 0,-1-1 0,1-1 0,-1-2 0,0 0 1,41-18-1,11-9-1882</inkml:trace>
</inkml:ink>
</file>

<file path=ppt/ink/ink1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6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20 9856,'-13'-2'2008,"-19"-5"-607,12-3 3616,19 10-3438,2 1-1441,-1-1 1,1 1-1,0 0 1,-1 0-1,1 0 1,0 0-1,-1 0 1,1 0-1,-1 0 1,0 0-1,1 0 1,-1 0-1,0 0 1,0 1-1,1-1 1,-1 0-1,0 0 1,0 0-1,0 0 1,0 0-1,-1 0 1,1 2-1,-2 25 239,1-17-244,0-1 0,1 0 0,0 1 0,0-1-1,1 0 1,1 0 0,0 0 0,6 19 0,6 30 698,49 277 1494,-10 22-1600,-39-230-646,27 167-499,-34-271-1803,5-48-3212,-6-3 1979,-1 3-21</inkml:trace>
</inkml:ink>
</file>

<file path=ppt/ink/ink1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6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65 336 11008,'6'4'794,"-1"-1"0,0 0 0,1 0 0,-1-1 0,1 0 1,0 0-1,0 0 0,0 0 0,0-1 0,0 0 0,12 0 0,-10-1-158,1 0-1,0-1 1,0-1-1,-1 0 1,1 0-1,-1 0 1,13-6-1,0-3-422,0 0 1,-1-2-1,0 0 0,-1-1 0,23-22 1,-35 30-187,0-1 1,-1 1 0,0-1 0,-1 0 0,1-1-1,-1 1 1,-1-1 0,0 0 0,0-1 0,0 1-1,-1 0 1,0-1 0,2-11 0,-4 15-19,-1 1-1,1-1 1,-1 0 0,0 0 0,0 0 0,-1 1 0,0-1-1,1 0 1,-2 1 0,1-1 0,0 0 0,-1 1-1,0 0 1,0-1 0,0 1 0,-1 0 0,1 0 0,-1 0-1,0 0 1,0 1 0,0-1 0,-1 1 0,1-1 0,-1 1-1,-4-3 1,4 4 6,1 0-1,-1 0 0,0 0 1,0 1-1,0-1 0,0 1 1,0 0-1,0 0 0,0 0 1,0 1-1,-1-1 0,1 1 1,0 0-1,0 0 1,0 1-1,0-1 0,-1 1 1,1 0-1,0 0 0,-5 2 1,-3 0 88,0 0-12,0 1-1,0 0 0,0 1 1,1 0-1,0 1 0,0 0 1,0 1-1,-15 12 0,13-9-7,-1 1 45,1 0 0,0 0 0,1 1 0,0 1 0,1 0 0,1 1 0,-16 26 0,19-30-22,1 1 0,1-1-1,0 1 1,0 0-1,1 1 1,0-1 0,1 1-1,1-1 1,-1 1-1,2 0 1,-1 18 0,3-22-71,-1-1 1,1 0 0,0 1 0,1-1 0,0 0 0,0 0-1,1 0 1,-1 0 0,1 0 0,1-1 0,-1 1 0,1-1-1,1 0 1,-1 0 0,1 0 0,0-1 0,0 0 0,1 0 0,10 8-1,-6-7-53,0 0-1,1-1 0,-1 0 1,1-1-1,0 0 0,0-1 1,0 0-1,1-1 0,-1 0 1,1-1-1,-1 0 0,1 0 1,0-2-1,-1 1 0,1-2 0,-1 1 1,14-5-1,3-1-671,0 0 0,28-13 0,45-26-4669,-62 26 1391</inkml:trace>
</inkml:ink>
</file>

<file path=ppt/ink/ink1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7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0 820 1408,'3'-2'969,"1"0"0,-1 0 0,0 0-1,0 0 1,1 0 0,-1 1 0,1 0 0,0-1 0,-1 1 0,1 1-1,0-1 1,-1 1 0,1-1 0,0 1 0,0 0 0,0 0 0,5 1 0,32-4 534,32-15 1654,-53 15-2634,-1-2-1,1 0 1,30-14 0,-8-3-224,-2-2 0,-1-2-1,-1-2 1,-1-1 0,34-35-1,-50 42-241,-1-1 0,0 0 0,-2-2 0,-1 0 0,-1-1-1,-2 0 1,0-1 0,18-55 0,-30 76-60,0 0 0,-1 0 0,1-1-1,-2 1 1,1 0 0,-1-1 0,1 1 0,-2-1-1,1 1 1,-1 0 0,0-1 0,0 1 0,-1 0-1,0 0 1,0 0 0,0 0 0,-1 0 0,0 0-1,0 1 1,0-1 0,-1 1 0,0 0 0,0 0-1,0 0 1,-1 0 0,1 1 0,-1 0 0,0 0-1,-1 0 1,1 1 0,0-1 0,-1 1 0,0 1-1,0-1 1,0 1 0,0 0 0,0 0 0,0 1-1,-13-2 1,8 1 3,0 0 0,-1 1 0,1 0 0,-1 1 0,0 0 0,1 1 0,-1 0 0,1 1 0,-1 0 0,-17 7 0,14-3 4,0 1 0,1 1 0,0 0 0,1 1 0,-1 0-1,2 1 1,0 1 0,0 0 0,1 0 0,-19 26 0,19-15 75,1 1 0,2 0 0,0 0 0,2 1 0,0 0 0,2 0 0,0 1 0,2-1 0,0 1 0,2 0 0,1-1 0,1 1 1,1-1-1,1 1 0,1-1 0,13 35 0,-10-36 27,2 0 1,1 0 0,0-2-1,2 1 1,1-2 0,0 1-1,1-2 1,1 0 0,1-1-1,36 30 1,-29-32-53,0 0-1,1-1 1,1-2 0,0-1-1,1-1 1,0-1 0,1-1-1,0-1 1,29 3 0,-32-7-45,-1-2 0,1-1 1,-1-1-1,1-2 1,-1 0-1,1-1 0,-1-1 1,0-2-1,0 0 1,45-20-1,-29 7-30,-1-2-1,-1-1 1,-1-2 0,63-54-1,-71 50-112,-1-2 0,-1 0 0,-2-2-1,-2 0 1,0-2 0,-3-1 0,0 0-1,15-43 1,-28 58-1,0 1 1,-2-2-1,0 1 0,-2-1 1,0 1-1,-1-1 0,-1-34 1,-3 40 36,0 0 1,0 0-1,-2 0 1,1 0-1,-2 1 1,0-1-1,-1 1 1,0 0-1,-1 1 1,-1 0-1,-13-19 0,15 23 78,-1 1 0,0-1-1,-1 1 1,0 0-1,0 1 1,-1 0-1,1 0 1,-1 1-1,-1 0 1,0 0 0,1 1-1,-1 1 1,-1 0-1,1 0 1,-1 1-1,1 0 1,-1 0-1,0 2 1,0-1 0,0 1-1,0 1 1,0 0-1,-16 2 1,11 1 95,1 0-1,0 1 1,0 1 0,0 1-1,0 0 1,1 0-1,0 2 1,0 0 0,1 0-1,0 1 1,0 1 0,1 0-1,0 1 1,1 0 0,1 1-1,-1 0 1,-12 21 0,12-9 86,1-1 0,2 1 0,0 1 1,2-1-1,0 1 0,2 0 0,1 1 0,0 41 0,3-48-21,1 0 0,1 0 0,0 0 0,2 0 0,9 31 0,1-17 28,0 0 0,20 31 0,-18-35-104,1-2 0,2 0 0,1 0 0,1-2 0,1-1 0,38 34 0,-43-45-11,57 47-154,100 62 0,-145-109 148,-27-12-356,0-1 1,0 0-1,0 1 1,0-1-1,0 0 0,0 0 1,0 0-1,0 0 1,0 0-1,0 0 0,0-1 1,0 1-1,0-1 1,2 0-1,-1-1-237,0 0 1,-1 0-1,1 0 1,0-1-1,-1 1 0,0-1 1,0 1-1,0-1 1,0 0-1,0 1 0,0-1 1,-1 0-1,1 0 1,-1 0-1,2-5 0,8-21-3421</inkml:trace>
</inkml:ink>
</file>

<file path=ppt/ink/ink1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8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16 10240,'28'-16'5120,"1"56"-4736,-19-37 9727,-6 42-9599,1-15 128,-42 80-4736,8-28 0,10-11 2560,5-21 129</inkml:trace>
</inkml:ink>
</file>

<file path=ppt/ink/ink1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09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1 529 1920,'2'-6'2301,"14"-20"5663,-14 23-7183,0 0 0,1 0 1,-1 1-1,1-1 0,-1 1 0,1-1 1,0 1-1,5-3 0,-7 5-735,1-1 0,-1 0 0,1 1 0,-1-1 0,1 1 0,-1 0 0,1 0 1,-1-1-1,1 1 0,0 0 0,-1 0 0,1 0 0,2 1 0,40 10 2905,-31-7-2564,1 0 0,-1-1 0,1 0 1,0-1-1,0-1 0,0 0 0,0-1 0,0 0 1,0-1-1,25-5 0,-13-3-205,0-1 1,-1-1-1,0-1 0,0-1 0,38-27 1,-45 27-123,-1-1 1,0-1 0,-1 0-1,0-1 1,-2 0 0,0-2-1,23-35 1,-34 48-54,-1-1 1,1 1 0,-1-1-1,0 0 1,0 1 0,0-1-1,-1 0 1,0 0 0,0-1-1,-1 1 1,1 0 0,-1 0-1,-1 0 1,0-7 0,0 9-8,0 0 1,-1 0-1,1 0 1,-1 0 0,0 1-1,0-1 1,0 0-1,0 1 1,-1 0-1,1-1 1,-1 1 0,0 0-1,0 0 1,0 1-1,0-1 1,-1 1-1,1-1 1,-1 1 0,0 0-1,1 0 1,-1 1-1,-4-2 1,-4 0-18,-1 1 1,0 0 0,1 1-1,-1 0 1,0 1-1,0 0 1,0 1 0,1 1-1,-1 0 1,1 0-1,-1 2 1,-15 5-1,14-4 16,1 1 0,0 0 0,0 1-1,0 0 1,1 1 0,0 0 0,1 1-1,0 0 1,0 1 0,1 0 0,1 1-1,-1 0 1,2 1 0,-1 0 0,2 0-1,-9 17 1,14-25 6,-1 1 0,1-1 1,0 1-1,0 0 0,0-1 0,1 1 0,0 0 0,0 0 0,0 0 1,0 0-1,1 0 0,0 0 0,0 0 0,0 0 0,1 0 1,0 0-1,0 0 0,0 0 0,0 0 0,1 0 0,0 0 0,0-1 1,0 1-1,0-1 0,1 1 0,0-1 0,0 0 0,6 6 0,0 1 54,2 0 0,0-1 0,0 0 0,0-1 0,1 0 0,1-1 0,-1 0 0,1-1 0,1-1 0,-1 0 0,1 0 0,0-2 0,0 0-1,29 5 1,15-1 194,0-3 0,85-3 0,-99-2-104,-19 0-99,-1-1 0,1-1-1,0-1 1,32-8 0,-49 9-52,0-1 0,-1 0-1,1 0 1,-1 0 0,1-1 0,-1 0 0,0 0 0,-1-1 0,1 0 0,-1 0 0,0-1 0,0 0 0,0 0 0,-1 0 0,0 0 0,7-12 0,-7 0-84,-5 18 85,0 0 1,0 0-1,0-1 0,0 1 0,1 0 0,-1-1 0,0 1 0,0 0 0,0 0 0,0-1 0,0 1 0,0 0 0,0 0 1,0-1-1,1 1 0,-1 0 0,0 0 0,0 0 0,0-1 0,0 1 0,1 0 0,-1 0 0,0 0 0,0 0 0,1-1 1,-1 1-1,0 0 0,0 0 0,0 0 0,1 0 0,-1 0 0,0 0 0,1 0 0,-1 0 0,0 0 0,0 0 0,1 0 1,-1 0-1,0 0 0,0 0 0,1 0 0,-1 0 0,0 0 0,1 0 0,14 10-48,4 11-10,-15-17 66,0 0-1,1 0 1,-1-1-1,1 1 1,0-1 0,0 0-1,0 0 1,0-1 0,0 0-1,1 1 1,7 0-1,63 12 141,-61-12-117,1-2 10,0 0 0,0 0-1,0-2 1,0 0 0,0-1-1,0 0 1,27-9 0,2-4 68,52-24-1,-83 34-85,0-1-1,-1 0 0,0-1 1,0-1-1,-1 0 0,0-1 1,0 0-1,-1-1 0,0 0 1,-1-1-1,0 0 0,0 0 1,-1-1-1,-1-1 0,0 1 1,7-17-1,-14 24-31,1 1 0,-1-1 0,1 0 0,-1 0 0,-1 0 0,1 1 0,-1-1-1,0 0 1,0 0 0,0 0 0,-1 0 0,1 0 0,-1 0 0,-1 0 0,1 1 0,-1-1 0,1 1 0,-1-1 0,-1 1 0,1-1 0,-6-7-1,6 8-2,-2-3-3,-1 0 0,0 0 0,0 1 0,0-1-1,-1 1 1,0 0 0,0 1 0,0-1 0,-1 1-1,1 1 1,-1-1 0,-1 1 0,1 0 0,-1 1 0,-14-6-1,10 5-1,-5-3-17,0 2 1,-1 0-1,1 1 0,-1 1 0,0 0 0,0 1 1,0 2-1,-1-1 0,-22 4 0,32-2 20,-17 0-68,1 1 0,-1 1-1,1 1 1,0 2-1,0 0 1,1 2 0,0 1-1,0 0 1,1 2-1,-41 25 1,53-29 2,0 1 1,1 0-1,0 0 0,0 1 0,1 0 1,0 1-1,0 0 0,1 0 0,1 1 0,0 0 1,0 0-1,1 1 0,-7 18 0,12-27 50,0 0-1,0 0 0,1 1 0,-1-1 0,1 0 0,0 0 0,0 0 0,0 0 0,0 0 0,1 0 1,-1 0-1,1 1 0,0-1 0,0 0 0,0 0 0,0-1 0,0 1 0,1 0 0,-1 0 0,1-1 0,0 1 1,0 0-1,0-1 0,0 0 0,0 1 0,0-1 0,1 0 0,-1 0 0,1-1 0,-1 1 0,5 2 1,3 1-66,1 0 1,-1-1-1,1 0 1,0-1 0,0 0-1,1 0 1,15 0 0,12 0-388,1-2 1,-1-1 0,0-3 0,62-11 0,142-48-3651,-231 59 3879,61-24-1644,-71 26 1894,1 0 0,-1 0-1,0-1 1,1 1-1,-1-1 1,0 1 0,0-1-1,0 0 1,0 1 0,0-1-1,-1 0 1,1 0 0,0-1-1,-1 1 1,0 0 0,1 0-1,-1-1 1,0 1 0,0-1-1,0 1 1,-1-1-1,1 1 1,0-4 0,-3 5 392,0 0 0,0-1 1,0 1-1,0 0 0,0 0 0,0 0 1,0 1-1,-1-1 0,1 0 0,0 1 1,0 0-1,-3-1 0,4 2-240,0 0 1,0 0-1,0 0 0,1 1 0,-1-1 0,0 0 0,1 0 0,-1 0 0,1 1 0,-1-1 1,1 0-1,0 1 0,0-1 0,0 0 0,-1 1 0,1-1 0,0 0 0,1 3 1,1 36 1114,-1-29-712,2 31 247,2-1-1,14 49 0,-8-51-395,44 182 926,-26-65-1056,-7 1-1,2 195 0,-25-340-358,1 1 0,-2-1-1,1 0 1,-2 0 0,0 0 0,0 0 0,-1-1 0,0 1-1,-1-1 1,0 0 0,-1 0 0,-1-1 0,1 1 0,-12 11-1,17-20-58,-1-1 0,1 0-1,-1 0 1,1 0 0,-1 0-1,0 0 1,1 0 0,-1 0-1,0 0 1,0-1 0,0 1-1,1-1 1,-1 1 0,0-1-1,0 0 1,-3 1 0,4-1-90,0-1 1,0 1-1,0 0 1,0 0-1,0 0 1,0-1 0,0 1-1,1-1 1,-1 1-1,0 0 1,0-1-1,0 0 1,0 1-1,0-1 1,1 1 0,-1-1-1,0 0 1,0-1-1,-9-11-3859</inkml:trace>
</inkml:ink>
</file>

<file path=ppt/ink/ink1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0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0 464 6784,'3'0'402,"-1"-1"1,0 0-1,0 0 0,0 0 1,0 0-1,0-1 0,-1 1 1,1-1-1,0 1 1,0-1-1,-1 1 0,1-1 1,-1 0-1,0 0 1,1 0-1,0-2 0,26-42 3985,-18 29-3583,15-17 160,2 2-1,1 1 1,2 2 0,1 0-1,67-47 1,-96 74-875,0 1 0,0-1 0,0 1 0,0 0 0,0-1 0,0 1 1,0 0-1,1 0 0,-1 0 0,0 1 0,1-1 0,-1 0 1,0 1-1,1 0 0,-1-1 0,1 1 0,-1 0 0,1 0 0,-1 1 1,3-1-1,-3 1-47,-1 0 0,1 0 0,-1 0 0,1 1 0,-1-1 0,0 0 0,1 0 0,-1 1 0,0-1 0,0 1 0,0-1 0,0 1 0,0-1 0,-1 1 0,1 0 0,0-1 0,-1 1 0,1 0 0,-1-1 0,1 1 0,-1 0 0,0 0 0,0 0 0,0 2 0,1 57 591,-2-50-567,0-1 0,1 0 0,0 0 0,1 0 0,0 0 0,1 1 0,0-1 0,0-1 0,1 1 0,1 0 0,-1-1 0,2 1 0,7 13 0,-5-15-5,0 0-1,0-1 1,0 1-1,1-2 1,0 1-1,1-1 1,0 0-1,0-1 0,0 0 1,0 0-1,1-1 1,0 0-1,-1-1 1,1 0-1,1 0 1,-1-1-1,14 1 0,9-5-6,-1-1-1,0-2 0,-1-1 1,1-1-1,-1-2 0,0-1 1,42-21-1,-65 27-85,1 0 0,-1-1 0,0 0 0,0-1 0,0 0 0,-1 0 0,0 0 0,0-1 0,9-12 0,-14 16 17,0 0-1,0 0 1,0 0-1,0 0 1,-1 0-1,0 0 1,1 0 0,-1-1-1,-1 1 1,1 0-1,0-1 1,-1 1-1,1-1 1,-1 1-1,0-1 1,0 1-1,-1 0 1,1-1 0,-1 1-1,0-1 1,1 1-1,-1 0 1,-1 0-1,1-1 1,0 1-1,-1 0 1,0 0 0,-3-4-1,4 5 1,0 0 0,0 1 0,-1-1 0,1 0 0,-1 1 0,1-1 0,-1 1 0,0 0 0,1-1 0,-1 1 0,0 0 1,0 0-1,0 0 0,0 1 0,0-1 0,0 0 0,0 1 0,0-1 0,0 1 0,0-1 0,-1 1 0,1 0 0,0 0 0,0 0 0,0 0 0,0 1 0,0-1 0,0 1 0,-1-1 0,1 1 0,0-1 0,0 1 0,0 0 0,1 0 0,-1 0 0,0 0 0,0 1 0,0-1 0,1 0 1,-1 1-1,1-1 0,-1 1 0,1-1 0,0 1 0,-1 0 0,1 0 0,0 0 0,0-1 0,0 1 0,0 0 0,1 0 0,-1 0 0,0 1 0,1-1 0,0 0 0,-1 0 0,1 0 0,0 0 0,0 0 0,0 0 0,0 1 0,0-1 0,1 0 0,-1 0 0,1 0 0,1 4 0,2 3 100,0 0 0,1 0-1,0 0 1,1 0-1,-1-1 1,2 0 0,-1 0-1,1-1 1,0 0 0,1 0-1,0 0 1,0-1-1,0 0 1,13 6 0,4 1 168,0-1 0,0-1 1,54 14-1,-59-20-245,0-2-1,0-1 0,0-1 1,1 0-1,-1-2 1,0 0-1,1-1 1,-1-1-1,0-1 1,-1-1-1,1 0 1,-1-2-1,0 0 1,0-1-1,-1-1 1,0-1-1,0-1 0,-1 0 1,15-14-1,-1-10-33,-30 34 26,0-1 0,1 1 1,-1-1-1,0 0 0,0 1 0,0-1 1,0 0-1,0 0 0,0 0 1,0 1-1,-1-1 0,1 0 1,-1 0-1,1 0 0,-1 0 0,0 0 1,0-3-1,9 22 4,-6-11 5,0 0 1,0 0 0,1 0-1,0 0 1,0-1-1,0 0 1,1 1-1,0-2 1,0 1-1,0 0 1,0-1-1,11 6 1,1 1 54,0-2 0,1 0 0,0-1 0,1 0 0,0-2 0,0 0 0,0-1 0,0-1 0,36 3 0,-34-6-23,0-2 0,-1 0 0,1-1 0,0-1-1,-1-1 1,1-1 0,-1-1 0,-1 0 0,1-2 0,-1 0 0,35-21 0,-44 22-47,0 0-1,0-1 1,-1 0 0,0 0 0,0-1 0,-1 0 0,0-1 0,-1 0 0,0 0 0,0 0 0,-1-1 0,0 0-1,6-20 1,-10 25-1,-1 1-1,0-1 0,0 0 0,-1 1 0,0-1 0,0 0 1,0 1-1,0-1 0,-1 1 0,0-1 0,0 0 1,-1 1-1,0 0 0,1-1 0,-2 1 0,1 0 1,-1 0-1,-3-6 0,5 11 7,-2-7-18,0 1 0,-1 1 0,0-1 0,-1 0 0,1 1 0,-1 0 0,0 0 1,-1 0-1,1 1 0,-1 0 0,1 0 0,-1 0 0,-1 1 0,1-1 0,0 1 0,-8-1 0,-2-4-22,-2 0 0,0 1 0,-1 1-1,0 1 1,1 1-1,-2 0 1,1 1-1,0 1 1,-30 1 0,42 1 29,-26-1-49,-1 0-1,0 3 0,0 1 1,1 1-1,0 1 1,0 3-1,0 0 0,-53 22 1,66-21-39,1 0 0,-35 22 1,47-26 58,1 0 0,0 0 1,0 0-1,1 0 0,-1 1 1,1 0-1,0 0 0,1 1 0,-1-1 1,-4 12-1,7-15 23,1 0 0,0 0-1,0 0 1,0 0 0,1 0 0,-1 0-1,1 0 1,0 0 0,0 0 0,0 1-1,0-1 1,0 0 0,1 0 0,-1 0 0,1 0-1,0 0 1,0 0 0,0 0 0,0 0-1,1 0 1,-1 0 0,1-1 0,0 1-1,0-1 1,0 1 0,0-1 0,0 0-1,0 1 1,0-1 0,1 0 0,4 2 0,3 3-42,1 0 0,0-1 0,0-1 0,1 0 0,0 0 0,14 3 0,3 0-46,1-1-1,0-1 0,1-2 1,-1-1-1,1-1 0,-1-2 1,37-4-1,-30 1-282,-1-2 1,0-1-1,-1-2 0,0-1 0,0-2 1,-1-2-1,0 0 0,42-26 1,-69 36 272,-2-2 0,1 1 1,0-1-1,-1 0 1,0 0-1,8-10 0,-12 13 157,1 0 0,-1 0 0,1 0 0,-1 0-1,0 0 1,0 0 0,0 0 0,0-1 0,0 1 0,0 0-1,-1-1 1,1 1 0,-1-1 0,0 1 0,0-1 0,0 1-1,0 0 1,0-1 0,0 1 0,0-1 0,-1 1 0,1 0-1,-2-4 1,-3 4 1562,3 16 655,7 1-2013,0 0 0,1-1 0,1 1 0,0-1 0,0 0 0,2-1 0,0 1 0,0-2 0,1 1 0,1-2 0,21 20 0,-13-14-159,0-2 0,1 0 0,1-1-1,0-1 1,1-1 0,0-1 0,29 10 0,-41-18-303,0 0 0,1 0-1,-1-1 1,1-1 0,-1 0 0,15 0 0,-20-1-439,1-1 1,-1 0 0,1 0 0,-1 0-1,1 0 1,-1-1 0,11-5 0,5-5-3335</inkml:trace>
</inkml:ink>
</file>

<file path=ppt/ink/ink1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1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34 205 4608,'68'-52'9033,"-57"42"-7507,1 0-1,0 1 1,1 0-1,19-10 1,35-20 503,-58 31-1797,1 1 0,1 1 1,-1 0-1,1 0 0,0 1 0,1 1 1,-1 0-1,1 0 0,17-2 1,-22 5-91,1 1 1,0 0-1,0 1 1,0 0-1,0 0 1,-1 1-1,1-1 1,-1 2-1,1-1 1,-1 1 0,0 0-1,0 1 1,0 0-1,0 0 1,0 0-1,-1 1 1,0 0-1,0 0 1,0 1-1,-1-1 1,6 9-1,-6-5-65,-2-1-1,1 1 0,-1 0 0,0 1 0,-1-1 0,0 0 0,0 1 0,-1-1 0,-1 1 0,1-1 0,-2 1 0,1 0 0,-1-1 0,-1 1 0,1-1 0,-5 13 0,-5 12 81,-1 1 0,-2-2 0,-20 37-1,26-54-145,-1-1 0,-1 0-1,0-1 1,-1 0 0,0-1-1,-1 0 1,-1-1 0,0 0-1,0-1 1,-2 0 0,1-1-1,-1-1 1,0 0 0,-1-1-1,-29 10 1,-167 30-672,210-47 640,-1-1 0,1 1 0,-1-1 0,1 1 0,-1 0 0,1 0 0,-1 1 0,1-1 0,0 0 0,0 1 0,-1-1 0,1 1 0,-3 3 0,6 5-117,17 0 79,20-2 107,1-1 1,0-1-1,0-2 0,0-3 1,71-4-1,-67 0-97,0 2-1,0 2 1,0 2-1,64 13 1,-96-13-1295,-11-3 1164,1 1 0,-1-1-1,1 0 1,-1 0 0,1 1-1,0-1 1,-1 0 0,1 0-1,0 0 1,-1 0 0,1 0 0,-1 0-1,1 0 1,0 0 0,-1 0-1,1 0 1,0 0 0,-1 0-1,1-1 1,-1 1 0,1 0-1,0 0 1,-1-1 0,1 1-1,-1 0 1,1-1 0,-1 1 0,1-1-1,-1 1 1,1-1 0,9-7-3682</inkml:trace>
</inkml:ink>
</file>

<file path=ppt/ink/ink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7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15 293 3200,'-12'-8'2352,"11"23"166,1 6-2503,-1-1 186,0 0 0,2 0 0,0-1 1,2 1-1,0 0 0,9 29 0,-12-49-198,0 0 0,0 0 0,0 0 0,0 1 0,0-1 0,0 0-1,0 0 1,0 0 0,0 0 0,0 0 0,0 1 0,0-1 0,0 0 0,0 0 0,0 0 0,0 0 0,0 0 0,0 1 0,0-1-1,0 0 1,0 0 0,0 0 0,0 0 0,1 0 0,-1 0 0,0 0 0,0 1 0,0-1 0,0 0 0,0 0 0,0 0 0,0 0-1,1 0 1,-1 0 0,0 0 0,0 0 0,0 0 0,0 0 0,0 0 0,1 0 0,-1 0 0,0 0 0,0 0 0,0 0 0,0 0-1,1 0 1,-1 0 0,0 0 0,0 0 0,0 0 0,0 0 0,0 0 0,0 0 0,1 0 0,-1 0 0,0 0 0,0 0-1,6-12 135,1-22 48,-4 5-175,2-1 1,1 2 0,1-1-1,1 1 1,2 0 0,1 1-1,1 0 1,1 0 0,21-30-1,-24 42-18,1 1 0,0 0 0,1 1-1,1 1 1,0 0 0,28-20 0,-35 28 41,0 1 1,0 0 0,0 0-1,0 1 1,0 0 0,1 0-1,-1 0 1,1 1 0,-1 0-1,1 0 1,-1 1 0,1 0-1,-1 0 1,1 0-1,0 1 1,-1 0 0,1 0-1,-1 1 1,1-1 0,-1 2-1,12 4 1,-8-1 67,-1 0 1,1 1-1,-1 0 1,0 1-1,-1-1 1,0 2-1,0-1 1,-1 1-1,0 0 1,-1 1-1,10 18 1,-1 1 100,-2 0 0,-1 1 0,9 33 1,-20-61-196,32 135 688,-31-123-611,0-1-1,-1 0 0,0 1 0,-1-1 0,-1 0 0,0 1 0,-1-1 0,-5 21 0,-2-20-894,7-15-419,4-8-163,1-6-335,-2-8-64</inkml:trace>
</inkml:ink>
</file>

<file path=ppt/ink/ink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1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1 165 3328,'2'-8'207,"0"0"0,0 0-1,1 1 1,0-1 0,1 1 0,-1-1 0,1 1 0,1 0-1,-1 0 1,1 1 0,1 0 0,-1 0 0,1 0 0,0 0-1,0 1 1,1 0 0,-1 0 0,1 1 0,0 0 0,1 0-1,-1 0 1,11-3 0,2 2-65,0 0 0,1 1-1,0 1 1,0 1 0,0 0-1,0 2 1,32 3 0,-18 2-106,0 0 1,0 3-1,59 19 1,-73-19 77,-1 0 0,1 2 1,-2 0-1,1 1 0,-1 1 0,-1 0 0,24 22 1,-36-28-35,-1-1 0,1 1 1,-1 0-1,-1 0 0,1 1 1,-1-1-1,0 1 0,0 0 1,-1 0-1,0 0 1,0 1-1,-1-1 0,0 1 1,0-1-1,-1 1 0,0 0 1,0 0-1,-1 0 0,0 0 1,0-1-1,-1 1 1,0 0-1,0 0 0,-4 10 1,3-10-14,0 1 1,-1-1-1,0 0 1,-1 0-1,0 0 1,0-1-1,0 0 1,-1 1 0,0-1-1,-1-1 1,0 1-1,0-1 1,0 0-1,0 0 1,-1-1-1,0 0 1,0 0 0,-1-1-1,0 0 1,1 0-1,-1 0 1,0-1-1,-1-1 1,1 1-1,0-1 1,-1-1 0,1 1-1,-1-1 1,0-1-1,1 0 1,-1 0-1,0-1 1,1 0-1,-1 0 1,-9-3 0,-35-14-922,51 17 792,0 0 0,0 0 0,0 0-1,0 0 1,0 0 0,0 0 0,1-1-1,-1 1 1,1 0 0,-1-1 0,1 1 0,-1-1-1,1 0 1,0 1 0,0-1 0,0 0-1,0 0 1,0 0 0,0 0 0,0 0 0,0 0-1,1 0 1,-1-2 0,3-4-1559,5 4-171</inkml:trace>
</inkml:ink>
</file>

<file path=ppt/ink/ink1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1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10880,'43'-4'5376,"19"-7"-4353,-49 6 8065,12 5-8448,-8 0 128,26 5 384,-9-1 128,-2 7-1664,-4 1 0,10-5 768,-10 2 128,-5-9-768,-3 0 0,-3-9-1152,3 6 0,-6-17-2432,0 9 0</inkml:trace>
</inkml:ink>
</file>

<file path=ppt/ink/ink1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2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9 326 12160,'-9'7'6015,"13"6"-6399,-4-13 9344,10 23-8832,-1 0 0,0 16 256,0-4 128,10 12-640,-4-15 0,8 3-512,-4-12 0,10-10-2816,-6-3 128</inkml:trace>
  <inkml:trace contextRef="#ctx0" brushRef="#br0" timeOffset="1">169 50 15360,'-37'-3'7679,"65"-1"-10495,-19 1 13184,9-1-11264,-4-1 0,5-2-1536,-4 3 128,-6-8 128,1 5 0</inkml:trace>
</inkml:ink>
</file>

<file path=ppt/ink/ink1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2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180 296 10496,'-2'0'418,"1"0"-1,0 1 1,0-1 0,0 1 0,0-1 0,0 1 0,0-1 0,-1 1 0,1 0 0,1 0 0,-1-1 0,0 1-1,0 0 1,0 0 0,0 0 0,0 0 0,1 0 0,-1 0 0,1 0 0,-1 0 0,0 0 0,1 0 0,0 0-1,-1 1 1,1-1 0,0 0 0,-1 0 0,1 0 0,0 2 0,6 23 5300,2-5-6651,-4-13 1087,0 1 1,1 0-1,0-1 0,0 0 1,1 0-1,0-1 1,1 0-1,0 0 0,0 0 1,0-1-1,1 0 1,0 0-1,0-1 1,0 0-1,1 0 0,-1-1 1,1 0-1,0-1 1,0 0-1,12 3 0,2-3-59,-1 0 0,1-2 0,0 0 0,0-2 1,0 0-1,-1-2 0,1 0 0,-1-1 0,0-2 0,22-8 0,-17 4-91,-1-1 0,0-2 0,-1-1 0,-1 0 1,33-27-1,-48 34-5,-1-1 0,0 0 0,0 0 1,-1-1-1,0 0 0,0-1 0,8-16 0,-12 20 0,-1 0 0,1-1-1,-1 0 1,0 1 0,-1-1-1,0 0 1,0 0 0,0 0-1,-1 0 1,0 0 0,0 0-1,-1 0 1,-2-11 0,1 8-9,-1 1 0,0-1 0,-1 1 0,0 0 0,0 0 1,-1 0-1,0 0 0,0 1 0,-1 0 0,0 0 0,-1 0 1,-8-7-1,3 7-2,0 1 0,0 0 0,-1 1 0,0 0 0,0 1 0,0 1 1,-1 0-1,0 1 0,-17-2 0,-1 1-20,0 1 1,-60 4-1,67 1 16,0 2 0,0 0 0,0 2 0,0 0 0,1 2 0,0 1 0,-39 20 0,39-17 13,1 0 0,0 2 0,1 1 0,1 0 0,0 2 0,-30 31 0,44-43-10,1 1 0,0 1 0,0-1 0,0 1 0,1 0 0,0 1 0,1-1 0,-1 1 0,1 0 0,1 0 0,-1 0 0,2 1 0,-1-1 0,1 1-1,0-1 1,1 1 0,-1 15 0,2-18-53,0 0-1,0 0 1,1 0 0,0 0-1,0 0 1,1 0-1,0 0 1,0 0-1,0-1 1,0 1-1,1-1 1,0 0 0,0 1-1,1-1 1,-1-1-1,1 1 1,0 0-1,1-1 1,-1 0-1,1 0 1,-1 0-1,1-1 1,0 1 0,1-1-1,5 3 1,7 2-670,1 0 0,0-1 0,1-1 0,0-1 0,36 5 0,-24-6-544,-1-2 0,0-1 0,1-1 0,-1-2 0,51-10 0,32-4-2581</inkml:trace>
</inkml:ink>
</file>

<file path=ppt/ink/ink1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3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92 10112,'6'39'11282,"-7"7"-4559,-1-9-5934,11 304 2325,-9-341-3112,0 0 0,0 0-1,0 0 1,0 0 0,0 0-1,-1 0 1,1 0 0,0 0-1,0 0 1,0 0-1,0 0 1,0 0 0,0 0-1,0 0 1,-1 0 0,1 0-1,0 0 1,0 0 0,0 0-1,0 0 1,0 0 0,0 0-1,0 0 1,0 0 0,-1 0-1,1 0 1,0 0-1,0 0 1,0 0 0,0 0-1,0 0 1,0 0 0,0 1-1,0-1 1,0 0 0,0 0-1,0 0 1,0 0 0,0 0-1,0 0 1,0 0 0,-1 0-1,1 0 1,0 1-1,0-1 1,0 0 0,0 0-1,0 0 1,0 0 0,0 0-1,0 0 1,0 0 0,0 1-1,1-1 1,-1 0 0,0 0-1,0 0 1,0 0-1,0 0 1,0 0 0,-8-14-39,-8-31-69,6 11 24,2 0 1,1 0-1,2-1 0,2 0 1,0 0-1,4-36 1,0 58 76,1 1 0,0 0 0,0 0 1,2 0-1,-1 0 0,2 1 1,-1-1-1,2 1 0,7-13 0,-8 17 30,1 0-1,-1 0 0,1 1 0,1-1 0,-1 2 0,1-1 0,0 1 1,0 0-1,0 0 0,1 1 0,0 0 0,0 0 0,0 1 1,13-4-1,-14 5-1,-1 0 0,1 1 0,0 0 0,0 0 0,-1 1 0,1 0 0,0 0 0,0 1 1,0-1-1,-1 1 0,1 1 0,0 0 0,-1-1 0,1 2 0,-1-1 0,0 1 0,0 0 0,0 0 1,0 1-1,0 0 0,-1 0 0,1 0 0,-1 1 0,0 0 0,-1 0 0,1 0 0,-1 0 0,0 1 1,5 9-1,0 0-13,0 1 1,-2 0 0,0 1-1,-1 0 1,-1 0 0,0 0 0,-1 0-1,-1 1 1,-1 0 0,1 25-1,4 104-483,-6-130-3131,0-14-3561,-1-26 3304,0 5 0</inkml:trace>
</inkml:ink>
</file>

<file path=ppt/ink/ink1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3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0 200 7552,'6'-1'3525,"-4"1"-2388,0 1 0,0 0-1,0-1 1,0 1 0,0 0 0,0 0 0,0 0-1,0 0 1,0 0 0,0 1 0,-1-1-1,4 3 1,2 5-985,1-2 0,-1 1 0,1-1 1,1 0-1,0-1 0,-1 0 0,2 0 0,-1-1 0,1 0 0,0-1 0,0 0 0,0 0 0,0-1 0,1 0 0,-1-1 0,17 1 0,1 0 225,0-2-1,1 0 0,-1-2 0,0-1 1,42-9-1,-50 7-227,0-2 0,0 0 1,0-1-1,-1-1 0,0-1 1,27-17-1,-43 25-154,-1-1-1,1 0 1,0 0 0,0-1-1,-1 1 1,1 0-1,-1-1 1,0 0 0,0 1-1,0-1 1,0 0 0,0 0-1,-1 0 1,1-1 0,-1 1-1,0 0 1,0 0-1,0-1 1,0 1 0,-1 0-1,1-1 1,-1 1 0,0-1-1,0 1 1,0-1 0,-1 1-1,-1-7 1,0 2-16,-1 1-1,0 0 1,0 0 0,-1 0 0,0 0-1,0 0 1,-1 1 0,0 0 0,0 0-1,-10-9 1,8 8-4,0 2 0,-1-1-1,0 1 1,0 0 0,0 0 0,-1 1-1,1 1 1,-1-1 0,0 1 0,0 1-1,-1-1 1,1 2 0,0-1 0,-14 1-1,4 0 10,1 2 0,-1 1 0,1 0 0,0 1 0,-1 1 0,-20 7 0,24-6 44,0 1-1,0 1 1,0 0-1,1 1 1,0 1-1,1 0 0,0 1 1,0 0-1,1 1 1,0 1-1,1 0 1,0 0-1,-15 24 0,21-27 10,0 0-1,0 1 0,1 0 1,0 0-1,1 0 0,0 0 1,0 1-1,1-1 0,1 1 1,0-1-1,0 1 1,1 0-1,0-1 0,1 1 1,1-1-1,-1 1 0,1-1 1,1 1-1,0-1 0,1 0 1,0 0-1,0 0 0,1-1 1,0 0-1,1 0 0,10 14 1,-4-9-10,1 0 0,0-1 0,1 0 0,0-1 0,1-1 1,1 0-1,-1-1 0,1-1 0,1 0 0,31 11 0,-15-10-83,-1-1-1,39 5 1,-60-12-235,1-1 1,-1 0 0,1-1 0,-1-1 0,1 0-1,0 0 1,-1-1 0,0 0 0,15-6-1,-22 7 18,0-1-1,-1 1 1,1-1-1,-1 0 0,1 0 1,-1 0-1,0 0 1,0 0-1,0-1 0,0 0 1,0 1-1,-1-1 0,1 0 1,-1 0-1,0 0 1,0-1-1,0 1 0,0-1 1,0 1-1,-1-1 1,0 1-1,2-6 0,12-32-3822</inkml:trace>
</inkml:ink>
</file>

<file path=ppt/ink/ink1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4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19 266 9216,'0'0'180,"-1"0"0,0 0 0,0 0 0,1 0 0,-1 0 0,0 0 0,0 0 0,1-1 0,-1 1 0,0 0 0,0 0 0,1-1 0,-1 1 0,0 0 0,1-1 0,-1 1 0,0 0 0,1-1 0,-1 1 0,1-1 0,-1 1 0,1-1 0,-1 1 0,1-1 0,-1 0 0,1 1 0,-1-2 0,17-8 4217,-11 8-4004,0 1 0,-1 0 0,1 0 0,0 1 0,0-1 0,0 1 0,0 0 0,-1 0-1,1 1 1,6 1 0,-8 0-300,0-1 0,0 2 0,0-1-1,0 0 1,0 0 0,-1 1 0,1 0 0,-1-1-1,0 1 1,0 0 0,0 0 0,0 0-1,0 1 1,-1-1 0,1 0 0,-1 1 0,0-1-1,0 0 1,0 1 0,-1 0 0,1 5-1,1 8 344,-2-1-1,0 1 0,-2 18 0,2-33-419,-19 300 3055,18-279-2851,2-1-1,4 41 0,-4-57-183,0-1 1,0 1 0,0-1-1,1 0 1,0 0-1,0 1 1,0-1 0,0 0-1,1-1 1,0 1 0,0 0-1,0-1 1,1 0 0,-1 0-1,1 0 1,6 5-1,-7-7-25,1 0 0,0-1 0,-1 1 0,1-1 0,0 0 0,0 0 0,0 0 0,0-1 0,0 1 0,0-1 0,0 0 0,0 0 0,0 0 0,0-1 0,0 0 0,0 1 0,0-1 0,5-3 0,8-2 39,0-1-1,28-17 1,-32 17-45,11-7-16,0-2 1,-1 0-1,-1-1 1,-1-1-1,27-30 1,78-110-39,-110 135 54,-16 23-1,0 0 1,1 0-1,-1 0 0,0 0 0,0 0 0,1 0 0,-1 0 0,0 0 0,0 1 1,0-1-1,1 0 0,-1 0 0,0 0 0,0 0 0,0 0 0,0 0 0,1 0 0,-1 0 1,0 1-1,0-1 0,0 0 0,0 0 0,1 0 0,-1 0 0,0 0 0,0 1 0,0-1 1,0 0-1,0 0 0,0 0 0,0 1 0,0-1 0,0 0 0,1 0 0,-1 0 0,0 1 1,0-1-1,0 0 0,0 0 0,0 0 0,0 1 0,0-1 0,0 0 0,-1 0 0,1 1 1,0-1-1,0 0 0,0 0 0,0 0 0,0 0 0,0 1 0,0-1 0,3 30 95,-2-16-61,1 1 0,0-1 0,8 25 1,-2-24-24,1 0 0,0-1 0,1 0 0,0-1 0,1 0 0,0-1 1,1 0-1,1-1 0,0 0 0,0-1 0,1 0 0,0-1 0,1-1 1,27 11-1,-1-2 50,2-3 1,-1-1-1,2-2 1,65 7-1,-87-16-43,0-1-1,0-1 0,0-1 1,0-1-1,-1-1 0,1 0 1,-1-2-1,0-1 0,0 0 1,0-2-1,33-17 0,-44 20-16,0 0 0,-1-1 0,0 0 0,0-1 0,0 0-1,-1-1 1,0 0 0,0 0 0,-1 0 0,0-1 0,0 0 0,-1-1-1,-1 1 1,1-1 0,-1 0 0,-1-1 0,0 1 0,-1-1-1,0 0 1,0 0 0,1-13 0,-3 13-13,-1 1 1,1 0-1,-2 0 0,1 0 1,-2 0-1,1 0 0,-1 0 1,-1 0-1,0 0 1,0 1-1,-1-1 0,-8-14 1,9 16-1,-9-16-10,-1 0 0,-1 1-1,0 1 1,-2 0 0,-24-25-1,20 24 1,-5-7-3,-1 1 0,-2 1-1,0 1 1,-2 2 0,-1 1-1,-1 1 1,-58-30 0,57 36-29,-1 1 0,0 2 1,-39-12-1,55 21-16,0 1 1,0 1-1,0 1 0,0 0 1,0 1-1,0 1 1,0 0-1,-30 6 0,33-3-89,1 0-1,0 2 1,0-1 0,0 2-1,0 0 1,1 0-1,-16 11 1,26-15 8,0 0 0,0 0 0,1 0 0,-1 0 0,0 1 0,1-1 0,0 1 0,0-1 0,-1 1 1,1 0-1,1 0 0,-1 0 0,0 0 0,1 0 0,0 0 0,-1 1 0,1-1 0,1 0 0,-1 1 0,0-1 0,1 0 1,0 1-1,-1-1 0,1 1 0,1-1 0,-1 1 0,0-1 0,1 0 0,0 1 0,0-1 0,0 0 0,0 1 1,0-1-1,1 0 0,-1 0 0,1 0 0,2 3 0,26 25-3330,0-2-257</inkml:trace>
</inkml:ink>
</file>

<file path=ppt/ink/ink1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5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56 212 2944,'1'-2'1408,"0"-2"-786,0 1-1,1-1 1,0 1 0,0-1-1,0 1 1,0 0 0,0 0-1,1 0 1,-1 0 0,1 0 0,0 0-1,0 1 1,5-4 0,-8 5-494,0 1 1536,0-1-1411,-1 0 0,1 0 0,0 0 0,-1 0 0,1 0 0,0 0 0,0 0 0,-1 0 0,1 0 0,0 0 0,0 0 0,0 0 0,0 0 0,1 0 0,-1 0 0,0 0 0,0 0 0,1 0 0,-1 0 0,0 0 0,1 0 0,-1 0 0,1 0 0,-1 0 0,1 0 0,-1 0 0,2-1 0,17-20 1644,-1 7-1374,0 1 0,1 1 0,1 1 0,0 1 0,1 0 0,24-8 0,-37 16-435,-1 0 0,1 1-1,0 0 1,0 0 0,-1 0 0,1 1-1,0 1 1,0-1 0,0 1-1,0 1 1,0-1 0,0 1 0,0 1-1,0-1 1,0 1 0,-1 1 0,1-1-1,-1 1 1,0 1 0,11 6-1,-16-8-51,0 0-1,0 0 0,0 0 0,0 1 0,-1-1 0,1 1 0,-1-1 0,0 1 0,1 0 1,-1-1-1,0 1 0,-1 0 0,1 0 0,0 0 0,-1 0 0,0 0 0,1 0 0,-1 0 1,0 0-1,-1 0 0,1 0 0,0 0 0,-2 3 0,0 5 48,0-1 0,-2 1 1,1 0-1,-9 16 0,-12 20-45,-2-2 1,-3 0-1,-1-2 1,-2-1-1,-2-2 0,-1-1 1,-3-2-1,-1-2 1,-77 55-1,113-87-38,1-2 0,0 1 0,0-1 0,-1 1 0,1-1 0,0 0 0,-1 0 0,1 0 0,0 0 0,-1 0 0,1 0 0,-1-1 0,0 1 0,-2 0 0,4-2 0,1 1 0,0 0 0,0 0 0,0 0 0,-1 0 0,1 0 0,0 0 0,0-1 0,0 1 0,-1 0 0,1 0 0,0 0 0,0 0 0,0-1 0,0 1 0,0 0 0,0 0 0,-1 0 0,1-1 0,0 1 0,0 0 0,0 0 0,0-1 0,0 1 0,0 0 0,0 0 0,0-1 0,0 1 0,0 0 0,0 0 0,0-1 0,0 1 0,0 0 0,0 0 0,0 0 0,1-1 0,-1 1 0,0 0 0,0 0 0,0 0 0,0-1 0,0 1 0,0 0 0,1 0 0,-1 0 0,0-1 0,0 1 0,0 0 0,0 0 0,1 0 0,-1 0 0,0-1 0,9-11 0,-8 12 0,2-4 15,1 0 0,0 0-1,0 1 1,0-1 0,1 1 0,-1 0 0,1 0 0,0 0-1,0 1 1,0 0 0,0 0 0,0 0 0,0 0-1,0 1 1,1 0 0,-1 0 0,1 1 0,-1-1 0,1 1-1,-1 0 1,1 1 0,-1-1 0,0 1 0,1 0-1,-1 0 1,0 1 0,1 0 0,-1 0 0,0 0-1,0 0 1,-1 1 0,1 0 0,0 0 0,-1 0 0,7 6-1,-2 0 74,0 0-1,1-1 0,0 0 1,1 0-1,-1-1 0,2 0 1,-1-1-1,17 6 0,-22-10-137,0 1-1,1-2 0,-1 1 0,1-1 1,-1 0-1,1 0 0,-1-1 0,1 0 0,0 0 1,-1 0-1,1-1 0,-1 0 0,1-1 1,-1 1-1,1-1 0,-1 0 0,9-5 0,23-10-1859,-26 13 138,-1 1 0,1 0-1,0 1 1,-1 0 0,23 0 0,-4 2-2217</inkml:trace>
</inkml:ink>
</file>

<file path=ppt/ink/ink1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6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10752,'23'3'5376,"29"-15"-5888,-38 8 10111,28 4-9215,-8 0 0,21-3 128,-7-4 0,-1 7-768,-10 0 0,2 7 256,-12-4 128,-8 13-1408,-5-3 128,1-3-2176,-6-1 0</inkml:trace>
</inkml:ink>
</file>

<file path=ppt/ink/ink1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6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12544,'48'-14'6271,"12"5"-7167,-46 6 10496,29-1-8832</inkml:trace>
</inkml:ink>
</file>

<file path=ppt/ink/ink1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7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0 665 13824,'10'-3'5866,"13"-6"-4619,47-27 7191,-49 22-8246,16-11-21,-2-3-1,-1-1 1,-1-1 0,-2-2-1,39-49 1,-57 63-112,-1 0 0,0 0 0,-2-1 0,0-1 0,-1 0 1,-1 0-1,-1-1 0,0 1 0,-2-2 0,-1 1 0,0 0 0,1-37 0,-9 8-128,-3 26 30,7 23 39,0 1 0,0 0 0,0-1 0,-1 1 0,1 0 0,0-1 0,0 1 0,0 0 0,-1-1 0,1 1 0,0 0 0,0 0 0,-1-1 1,1 1-1,0 0 0,0 0 0,-1-1 0,1 1 0,0 0 0,-1 0 0,1 0 0,0-1 0,-1 1 0,1 0 0,-1 0 0,1 0 0,0 0 0,-1 0 0,1 0 0,0 0 0,-1 0 0,1 0 0,-1 0 0,1 0 0,0 0 0,-1 0 0,1 0 0,-1 1 0,0 0 4,-1 1 0,1-1-1,0 1 1,0 0 0,-1 0 0,1-1-1,0 1 1,1 0 0,-1 0-1,0 0 1,1 0 0,-1 0-1,1 0 1,-1 0 0,1 3 0,-5 40 39,4-36-39,-10 172 189,13 217 0,4-127-46,-7-269-179,1 1 0,0-1 0,-1 0 0,1 0 0,-1 1 0,1-1 0,-1 0 0,0 0 0,0 0 0,0 0 0,0 0 0,0 0 0,-1 0 0,1 0 0,-1 0 0,1-1 0,-3 3 0,-9-1-1832,12-4 1656,1 1 0,-1-1 0,1 0 1,-1 1-1,1-1 0,-1 0 0,1 1 0,0-1 0,-1 0 1,1 0-1,0 1 0,0-1 0,-1 0 0,1 0 0,0 0 0,0 1 1,0-1-1,0 0 0,0 0 0,0-1 0,4-25-6960,1 14 3329</inkml:trace>
</inkml:ink>
</file>

<file path=ppt/ink/ink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1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253 490 3712,'-9'-6'1251,"10"7"-77,15 15 570,1 0-1433,-10-9-213,-1 0-1,1 0 1,1-1 0,-1 0 0,1-1 0,0 0 0,0 0-1,1-1 1,-1 0 0,1 0 0,0-1 0,0 0 0,0 0-1,0-1 1,1 0 0,-1-1 0,1 0 0,-1-1 0,1 0-1,-1 0 1,1-1 0,-1 0 0,0-1 0,1 0 0,-1 0-1,0-1 1,0 0 0,15-8 0,-10 4 6,19-6 113,-1-2 0,-1-1 0,51-36 0,-74 46-183,0-1 0,0 0 0,-1 0 0,0 0 1,0-1-1,-1 0 0,0 0 0,-1-1 0,0 0 1,0 0-1,-1 0 0,0 0 0,0-1 0,-1 0 1,0 1-1,-1-1 0,0 0 0,0-11 0,-1 10-3,-1 0 0,-1 1 0,0-1-1,0 0 1,-1 0 0,-1 1 0,1-1 0,-2 1-1,1 0 1,-2 0 0,1 0 0,-1 0-1,-1 1 1,0 0 0,0 0 0,0 0 0,-1 1-1,-1 0 1,1 0 0,-1 1 0,-1 0 0,1 1-1,-18-11 1,11 9 9,-1-1 0,-1 2 1,1 0-1,-1 1 0,-1 1 0,1 0 0,-1 1 1,1 1-1,-1 1 0,0 1 0,0 0 0,0 1 0,-34 5 1,21 1-10,1 1 1,0 2-1,1 1 1,0 1-1,-48 26 1,56-25-37,1 1 1,0 0-1,1 2 1,0 0 0,1 1-1,1 1 1,1 0-1,-17 23 1,31-36-53,-1-1 1,1 1-1,-1 0 0,1 0 1,1 0-1,-1 0 1,0 0-1,1 0 0,0 1 1,0-1-1,0 0 1,1 1-1,-1 7 0,2-9-63,-1 1-1,1-1 0,0 0 1,0 1-1,0-1 0,0 0 0,1 0 1,0 0-1,-1 0 0,1 0 1,0 0-1,0 0 0,1 0 0,-1-1 1,1 1-1,-1-1 0,6 4 1,37 25-1672</inkml:trace>
</inkml:ink>
</file>

<file path=ppt/ink/ink1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7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0 129 10240,'98'-6'13720,"0"2"-8392,-1 2-5189,101-17 1,-92 2-460,185-55 0,-265 63-1517,-34 12-2745,-40 12-2161,13-6 3138</inkml:trace>
</inkml:ink>
</file>

<file path=ppt/ink/ink1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7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11136,'2'2'1345,"0"1"0,0-1 0,0 1 0,-1-1 1,0 1-1,1-1 0,-1 1 0,0 0 0,0 0 0,0-1 1,0 5-1,0 15-1509,4 67 1720,4-1 0,31 134 1,-23-137-957,-16-81-579,0-1 1,-1 1-1,0-1 1,0 1-1,0-1 1,0 1-1,0-1 1,-1 1-1,0-1 1,1 1-1,-1-1 1,-2 5-1,-13 10-1802,-10-12-5143,21-6 2934</inkml:trace>
</inkml:ink>
</file>

<file path=ppt/ink/ink1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8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12672,'-7'28'8899,"-6"44"0,4-16-7989,5-33-791,1 0-1,1 1 0,0-1 1,4 37-1,-1-47-62,0 0 0,1 0 0,1 0 0,0 0 0,1-1 0,1 1 0,-1-1 0,2 0 0,7 13 0,-8-19-69,0-1 0,0 1 0,1-1 0,-1 0 0,1-1 0,0 1 0,0-1 0,1 0 0,-1-1 0,1 1 0,0-1 1,0-1-1,0 1 0,0-1 0,0-1 0,1 1 0,-1-1 0,1 0 0,-1-1 0,1 0 0,-1 0 0,11-2 0,-2 1-506,0-1 1,0-1 0,-1 0-1,1-1 1,-1-1-1,1-1 1,-1 0 0,-1-1-1,22-13 1,7-17-3215,-9 7-257</inkml:trace>
</inkml:ink>
</file>

<file path=ppt/ink/ink1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18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17 15872,'-17'10'7935,"6"19"-10623,11-26 14336,0 10-11776,0-6 128,5-4 0,1 1 0,-17-15-1792,7-5 128,-20-19-2432,6 12 0</inkml:trace>
</inkml:ink>
</file>

<file path=ppt/ink/ink1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26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0 159 6016,'57'-101'11007,"-53"91"-10235,-2 6-502,0 0-1,0 0 1,0-1 0,-1 1 0,1 0 0,-1-1 0,0 0 0,0-6-1,-1 10 883,-1 4 214,-4 19-720,2-1 0,0 1 0,1 0 0,1 0 0,1 0 0,6 42 0,25 155 198,48 383-354,-49-196-3232,-30-384 1970,1 47-1870,-7-21-2008,3-28 1195</inkml:trace>
</inkml:ink>
</file>

<file path=ppt/ink/ink1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27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1 309 5504,'1'-6'781,"0"0"0,0 1 1,1-1-1,0 1 0,0 0 1,1 0-1,-1-1 0,1 2 0,0-1 1,1 0-1,-1 1 0,8-9 1,-2 4 160,0 0 0,0 0 1,1 1-1,16-11 1,45-18 604,92-34 0,-150 66-1057,25-9 518,1 2 1,77-15-1,-111 26-961,23-4 211,0 1 0,0 2 0,0 0 0,1 2 0,-1 1 0,0 1 0,0 2 1,0 1-1,48 14 0,-52-11-213,-1 0 1,-1 2-1,1 0 1,-2 2-1,1 0 1,-2 2-1,0 0 1,0 1-1,-1 1 1,24 27-1,-36-35-42,1 0 0,-1 1 0,-1 0 0,0 0 0,0 1 0,0 0 0,-1 0 0,-1 0 0,0 0-1,0 1 1,-1 0 0,-1 0 0,1-1 0,-2 2 0,0-1 0,0 0 0,-1 0 0,0 0-1,-1 0 1,0 0 0,-1 0 0,0 0 0,-1 0 0,0 0 0,-7 15 0,6-17 20,0-1 1,-1 0-1,0 0 1,-1 0-1,1-1 1,-2 1 0,1-1-1,-1-1 1,0 1-1,0-1 1,-1-1-1,-14 10 1,8-8 20,-1-1 1,0 0 0,0 0 0,0-2-1,0 0 1,-1 0 0,-17 0 0,-4-1 15,-1-2 0,1-2 0,-1-1 0,1-3 0,-66-14 0,63 8-535,1-1 0,0-2 1,-68-36-1,95 39-1159,20 3-1970,30 0-2901,-32 7 6216,24-3-3550</inkml:trace>
</inkml:ink>
</file>

<file path=ppt/ink/ink1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27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214 430 6016,'2'-7'1601,"0"1"1,1-1-1,0 0 0,1 1 1,0-1-1,0 1 0,0 0 1,9-9-1,14-3 8,-19 13-1459,1-1 1,-1 1-1,0-1 1,0-1-1,-1 1 1,1-1-1,-2-1 0,9-11 1,2-3 441,24-43 0,-37 59-579,-1 0 1,0 0-1,0 0 0,-1-1 0,0 0 0,0 1 1,0-1-1,-1 0 0,0 0 0,0 0 1,-1 1-1,0-1 0,0 0 0,0 0 0,-1 0 1,0 0-1,-1 0 0,1 0 0,-1 1 0,-4-9 1,4 12-15,0 0 1,-1 0 0,1 0 0,-1 0 0,0 1 0,1-1 0,-1 1-1,0-1 1,-1 1 0,1 0 0,0 1 0,0-1 0,-1 0-1,1 1 1,-1 0 0,0 0 0,1 0 0,-1 0 0,0 0 0,0 1-1,1 0 1,-1 0 0,0 0 0,-6 1 0,-9 0-31,1 1 0,-1 2 0,-24 6 0,27-5 33,1 0 1,0 1 0,0 0 0,0 2 0,1-1-1,0 2 1,-25 19 0,30-21 13,1 1 1,0 0-1,1 0 0,-1 1 1,2 0-1,-1 0 0,1 1 1,1-1-1,0 1 0,0 0 1,1 1-1,-5 16 0,7-20 7,0-1-1,0 1 0,1 0 0,0 0 1,0 1-1,1-1 0,0 0 0,0 0 1,0 0-1,1 0 0,0 0 0,1 0 1,-1 0-1,1 0 0,1 0 0,-1 0 1,1-1-1,0 1 0,1-1 0,0 0 1,0 0-1,8 9 0,5 3 39,1-2 0,0 0 0,1-1 0,1-1 0,1 0 0,0-2 0,0 0 0,1-2 0,1 0 0,-1-2 0,2 0 0,-1-2 0,1 0 0,0-1-1,0-2 1,0-1 0,1 0 0,-1-2 0,0-1 0,45-7 0,-58 6-61,-1-1 0,0 0 0,0 0 0,-1-1 0,1 0 0,-1-1 0,0 0 0,0 0 0,0-1 0,-1 0 0,0-1 0,0 0 0,-1 0 0,0-1 0,0 0 0,0 0 0,-1 0 0,7-13 0,-6 7 0,0 1 0,-2-1 0,1-1 0,-2 1 0,0-1 0,0 1 0,-2-1 0,1 0 0,-2 0 0,0 0 0,-3-29 0,2 37 2,-2-13 75,0 1-1,-1 0 0,-1-1 1,-8-24-1,8 37 13,2 9 50,6 13 273,2-8-329,0-1 0,0 0 1,0 0-1,1 0 0,0-1 0,0 0 0,0-1 0,0 1 0,1-1 0,0-1 1,0 1-1,0-2 0,0 1 0,1-1 0,-1 0 0,1 0 0,-1-1 0,1-1 1,13 0-1,3 0 105,0-1 1,0-1 0,0-2-1,-1 0 1,45-15 0,-39 8 16,59-27 0,-79 32-180,0 0 1,1 0-1,-2-1 0,1 0 0,-1-1 0,0 0 0,-1-1 0,0 0 0,7-10 0,-14 18-22,0 0 0,0 0 0,-1 0-1,1 0 1,0 0 0,-1 0 0,1 0 0,-1 0-1,0 0 1,1-1 0,-1 1 0,0 0 0,1 0 0,-1 0-1,0-1 1,0-1 0,0 2 1,-1 1-1,1 0 1,0-1-1,-1 1 1,1 0-1,0-1 1,-1 1-1,1 0 1,0 0-1,-1-1 1,1 1-1,0 0 1,-1 0-1,1 0 1,-1 0-1,1-1 1,0 1-1,-1 0 1,1 0-1,-1 0 1,1 0-1,-1 0 1,1 0-1,0 0 1,-1 0-1,1 0 1,-1 0-1,1 0 1,0 0-1,-1 1 1,0-1-1,-2 1 14,-1 0 1,1 0-1,0 1 0,0-1 0,0 1 0,-1 0 1,2 0-1,-1 0 0,0 0 0,0 1 1,1-1-1,-5 6 0,-7 15 57,2 0-1,1 1 0,0 0 1,2 1-1,1 0 1,0 0-1,2 1 1,-3 31-1,8-47-68,-1 1-1,2 0 0,-1-1 0,2 1 1,-1 0-1,1 0 0,1-1 0,0 1 1,1-1-1,0 0 0,0 1 1,1-1-1,0 0 0,1-1 0,0 1 1,1-1-1,0 0 0,0-1 0,1 1 1,0-1-1,0 0 0,1-1 1,0 0-1,0 0 0,1-1 0,0 0 1,0 0-1,0-1 0,1 0 0,0-1 1,0 0-1,0 0 0,0-1 0,19 3 1,-13-5-719,0 0 1,1-1-1,-1 0 1,0-1-1,0-1 1,0-1-1,0 0 1,22-8 0,6-8-3277</inkml:trace>
</inkml:ink>
</file>

<file path=ppt/ink/ink1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28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6 655 12288,'0'0'73,"-1"0"1,1 0 0,0 0-1,0 0 1,0 0 0,0 0-1,0 0 1,0 0 0,-1 0-1,1 0 1,0 0 0,0 0-1,0 0 1,0 0 0,0 0-1,0 0 1,-1 0 0,1 0-1,0 0 1,0 0 0,0 0-1,0 0 1,0 0 0,-1 0-1,1 0 1,0 0 0,0 0-1,0 0 1,0 0 0,0 1-1,0-1 1,0 0 0,-1 0-1,1 0 1,0 0 0,0 0-1,0 0 1,0 0 0,0 0-1,0 1 1,0-1 0,0 0-1,0 0 1,0 0 0,0 0-1,0 0 1,0 1 0,0-1-1,0 0 1,0 0 0,0 0-1,0 0 1,0 0 0,0 0-1,0 1 1,0-1 0,0 0-1,0 0 1,8 12 4438,-7-11-4303,0 0 1,1 0 0,-1 0-1,1 0 1,-1 0 0,1 0 0,-1 0-1,1-1 1,-1 1 0,1-1-1,0 1 1,-1-1 0,1 1 0,0-1-1,-1 0 1,1 0 0,0 0-1,0 0 1,-1 0 0,1 0 0,0-1-1,0 1 1,-1 0 0,3-2 0,12-4-38,-1 0 0,1-1 0,-2-1 1,1-1-1,-1 0 0,0-1 1,-1-1-1,0 0 0,0 0 1,-1-1-1,-1-1 0,16-23 0,-11 18 33,-2 0 0,0-1 0,-1-1 0,-1-1-1,-1 0 1,-1 0 0,0-1 0,-2 0 0,10-40-1,-15 35-78,-1 1-1,-1 0 0,-3-37 1,2 53-106,-1 1 1,0 0 0,-1 0-1,1 0 1,-2 0-1,0 1 1,0-1 0,0 1-1,-1-1 1,0 1 0,-1 0-1,0 0 1,0 1-1,-6-8 1,9 14-17,1 0 0,0 1 0,0-1-1,-1 0 1,1 0 0,-1 0 0,1 1 0,-1-1-1,1 1 1,-1-1 0,1 1 0,-1 0 0,0 0 0,1 0-1,-1-1 1,1 1 0,-1 1 0,0-1 0,1 0-1,-1 0 1,1 1 0,-1-1 0,1 0 0,-1 1 0,1 0-1,-1-1 1,1 1 0,-1 0 0,1 0 0,0 0-1,-1 0 1,1 0 0,0 0 0,0 0 0,0 0 0,0 0-1,0 1 1,0-1 0,0 0 0,0 1 0,1-1-1,-1 1 1,0-1 0,1 1 0,-1-1 0,1 1 0,-1-1-1,1 1 1,0-1 0,0 1 0,0 0 0,0-1 0,0 1-1,0-1 1,0 1 0,1 0 0,-1-1 0,0 1-1,1-1 1,-1 1 0,1-1 0,0 1 0,-1-1 0,1 0-1,0 1 1,2 1 0,1 3-4,0-1 0,1 1-1,0-1 1,0 0 0,0 0 0,1-1-1,0 0 1,-1 0 0,2 0 0,-1 0-1,0-1 1,1 0 0,-1-1 0,1 1 0,0-1-1,0-1 1,0 1 0,8 0 0,15 1-34,1-1 1,55-4 0,-85 2 30,36-3-2,-1-1 1,0-2-1,46-14 0,-49 11 3,92-27 1,-72 19 12,88-17 0,-120 33 65,-17 6-24,-25 18-31,3-7-63,10-7 33,1-1 0,0 2 0,0-1-1,1 1 1,0 0 0,0 1 0,1-1 0,1 1 0,0 0 0,0 0-1,1 0 1,1 1 0,-3 18 0,4-13-4,1-1 0,0 1 1,1-1-1,0 1 0,2-1 0,0 1 0,1-1 1,0 0-1,9 19 0,-11-30-17,0 1-1,0-1 0,1 0 1,0 0-1,0 0 1,0 0-1,1-1 1,-1 1-1,1-1 1,0 0-1,1 0 1,-1 0-1,1-1 1,-1 0-1,1 0 1,0 0-1,0 0 0,1-1 1,6 3-1,-4-3-83,1-1-1,-1 0 0,1 0 0,-1-1 0,1 0 0,-1 0 0,1-1 0,-1 0 0,1 0 1,-1-1-1,15-5 0,-1-2-145,0-1-1,-1 0 1,0-2 0,-1 0 0,0-1 0,-1-1 0,0-1 0,26-28 0,-13 6-210,-3-1 1,32-53 0,-57 111 1407,-1 0 1,14 37-1,-13-48-881,2 1-1,-1-1 0,1 0 0,0-1 1,1 0-1,0 0 0,1 0 0,-1 0 0,1-1 1,1-1-1,-1 0 0,1 0 0,0 0 1,20 8-1,-18-10-534,-1 0 0,1-1 1,0 0-1,0-1 0,0 0 1,0-1-1,1 0 0,15-1 1,27-4-3129</inkml:trace>
</inkml:ink>
</file>

<file path=ppt/ink/ink1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29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20 15360,'-85'-5'7679,"113"5"-13823,-17 0 12288,7-11-11904,-4 8 129</inkml:trace>
</inkml:ink>
</file>

<file path=ppt/ink/ink1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29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7 8320,'-11'-2'1420,"1"0"0,-1 1 0,0 0 0,0 1 0,0 0 0,0 0 0,-14 3 0,-48 16 595,63-16-2047,-146 51 1002,136-46-686,0 2 1,1 0 0,0 1-1,0 1 1,-27 24 0,43-34-250,1 0 1,-1 0-1,1 0 1,0 0-1,0 0 1,0 0-1,0 1 1,1-1 0,-1 1-1,1-1 1,-1 1-1,1 0 1,0 0-1,0-1 1,0 1-1,0 0 1,0 0-1,1 0 1,0 0 0,-1 0-1,1 0 1,1 6-1,0-6-10,1 0 0,-1 0-1,1 0 1,0-1 0,0 1 0,0-1-1,1 1 1,-1-1 0,1 0 0,-1 0-1,1 0 1,0 0 0,-1 0 0,1 0-1,0-1 1,0 0 0,0 1 0,1-1-1,-1 0 1,0-1 0,0 1-1,7 0 1,57 8 306,99-1 0,-86-7-140,122 7 105,-179-5-237,0 1-1,0 1 0,0 1 1,-1 1-1,0 1 0,32 16 0,-52-23-42,1 0-1,-1 0 0,1 1 0,-1-1 0,0 1 1,0-1-1,0 1 0,0 0 0,0 0 0,0 0 1,0 0-1,-1 0 0,1 0 0,-1 0 0,0 1 1,1-1-1,-1 0 0,0 1 0,0-1 0,-1 1 1,1 0-1,0-1 0,-1 1 0,1-1 0,-1 5 1,-1-2 21,0 0 0,0 0 1,-1 1-1,1-1 0,-1 0 1,0 0-1,-1-1 0,1 1 1,-1 0-1,0-1 1,0 1-1,-5 4 0,-4 5 88,-1-1-1,-1 0 1,0-1 0,-1 0-1,0-1 1,-1-1-1,-22 11 1,12-10 42,-1 0 0,0-3 1,-43 10-1,60-16-203,0 0 0,1-1 0,-1 0 0,0-1 0,0 0-1,0 0 1,0-1 0,1 0 0,-1-1 0,0 0 0,1 0 0,-1-1 0,1-1 0,-11-5 0,6-7-967,4-1-149</inkml:trace>
</inkml:ink>
</file>

<file path=ppt/ink/ink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2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4 3072,'0'0'66,"-1"0"0,1 0 0,0-1 1,0 1-1,0 0 0,-1 0 0,1 0 0,0-1 0,0 1 0,0 0 1,-1 0-1,1 0 0,0 0 0,0-1 0,-1 1 0,1 0 0,0 0 1,0 0-1,-1 0 0,1 0 0,0 0 0,-1 0 0,1 0 1,0 0-1,-1 0 0,1 0 0,0 0 0,0 0 0,-1 0 0,1 0 1,0 0-1,-1 0 0,1 0 0,0 0 0,0 0 0,-1 0 1,1 1-1,-19 10 1020,-26 25-748,29-23 204,-15 8 181,-26 21 377,54-39-1040,0 0 0,0 0 1,0 1-1,0-1 0,1 1 0,-1 0 1,1-1-1,0 1 0,0 0 0,0 0 1,1 0-1,-1 1 0,0 5 0,2-9-55,0 1 1,0-1-1,0 1 0,0-1 0,0 1 0,0-1 0,0 1 0,1-1 0,-1 1 0,1-1 0,-1 1 0,1-1 1,-1 0-1,1 1 0,0-1 0,0 0 0,0 0 0,-1 1 0,1-1 0,0 0 0,2 1 0,0 1 11,1 0 1,0-1-1,0 1 0,0-1 0,0 0 0,0 0 0,5 2 0,10 1 38,0 0 1,29 4-1,-44-9-52,136 14 125,-75-9 82,69 15 0,-115-16-165,1 1 0,-1 1 0,0 0 0,0 2-1,-1 0 1,0 1 0,30 21 0,-43-26 19,1 0 1,-1 1 0,0-1 0,0 1 0,-1 0-1,1 0 1,-1 0 0,0 1 0,-1 0 0,1-1-1,-1 1 1,0 0 0,0 1 0,-1-1 0,0 1-1,2 10 1,-4-11 4,1 0-1,-1 0 0,-1 0 1,1-1-1,-1 1 0,0 0 1,-1 0-1,1-1 1,-1 1-1,0-1 0,-1 0 1,1 1-1,-1-1 0,0 0 1,0 0-1,-1-1 0,1 1 1,-1-1-1,-6 6 1,-2 1 100,-1-1 1,0 0-1,-1-1 1,0 0-1,-1-1 0,0-1 1,0 0-1,-30 9 1,-6-3 395,-73 11 1,112-23-489,0 0 1,1-1-1,-1 0 1,0-1-1,-22-3 1,29 3-146,0 0 1,1 0 0,-1-1-1,0 1 1,0-1-1,0 0 1,1 0 0,-1-1-1,1 1 1,0-1-1,0 0 1,0 0 0,0-1-1,0 1 1,1-1-1,-4-4 1,7 7-46,-1 0 0,0 0-1,1 0 1,-1 0 0,1 0 0,0 0 0,-1 0 0,1 0-1,0 0 1,0-1 0,-1 1 0,1 0 0,0 0 0,0 0-1,0 0 1,1-1 0,-1 1 0,0 0 0,0 0 0,1 0 0,-1 0-1,0 0 1,1-1 0,-1 1 0,1 0 0,0 0 0,-1 0-1,1 0 1,0 1 0,-1-1 0,1 0 0,0 0 0,0 0-1,0 1 1,0-1 0,1-1 0,17-6-1955</inkml:trace>
</inkml:ink>
</file>

<file path=ppt/ink/ink1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0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245 227 7936,'-10'-6'1432,"8"4"-1025,0 1 0,0 0-1,0 0 1,0 0 0,0 0 0,0 0 0,0 1 0,0-1 0,0 1-1,-1-1 1,-3 1 0,5-1-70,0 1 1,-1 0-1,1 0 0,0 0 0,0 0 1,0 0-1,0 1 0,0-1 0,0 0 0,0 0 1,-1 1-1,1-1 0,0 1 0,0-1 0,0 1 1,0-1-1,0 1 0,1 0 0,-1-1 1,0 1-1,0 0 0,-1 1 0,2-1-236,-1 0-1,1 0 1,0 0-1,0 1 1,-1-1-1,1 0 1,0 0-1,0 0 1,0 0-1,0 1 1,0-1-1,1 0 1,-1 0-1,0 0 1,0 0-1,1 0 0,0 2 1,24 39 526,-25-42-600,8 8 219,0 0 1,1 0 0,0 0 0,0-1 0,0-1 0,1 0 0,0 0-1,0 0 1,1-2 0,0 1 0,-1-1 0,1-1 0,22 5-1,-13-5-182,-1 0 0,0-1 0,1-1 0,-1-1 0,0-1 0,1-1 0,-1 0 0,0-1 0,0-1 0,0-1 0,0-1 0,-1 0 0,0-2 0,0 0 0,-1-1 0,0 0 0,24-19 0,-38 26-57,0 0 0,0 0 0,0-1-1,0 1 1,0-1 0,-1 0 0,1 0-1,-1 0 1,0 0 0,0 0 0,0 0-1,0-1 1,0 1 0,-1-1 0,1 1-1,-1-1 1,0 0 0,0 1-1,-1-1 1,1 0 0,-1 0 0,1 0-1,-1 1 1,-1-7 0,0 3-2,-1 1 1,0-1-1,0 1 1,-1-1-1,0 1 1,0 0 0,0 0-1,0 0 1,-1 0-1,0 0 1,-9-8-1,4 4 7,-1 2 0,1-1 0,-1 2 0,-1-1 0,0 1 0,0 1 0,0 0 1,-21-8-1,19 9 7,-5-3 13,-1 2-1,0 0 1,0 1 0,-1 1-1,0 1 1,1 0 0,-27 1-1,44 2-28,-28-2 34,0 2 1,0 1-1,0 1 0,0 2 1,0 0-1,1 3 0,-51 16 1,63-17-115,0 1-1,-24 13 1,37-18-55,1 0 1,-1 0-1,1 1 0,0-1 1,-1 1-1,1-1 0,1 1 0,-1 0 1,0 0-1,1 0 0,-1 1 0,1-1 1,0 1-1,0-1 0,0 1 1,1-1-1,-3 7 0,4-8-81,0 0 0,-1 1-1,1-1 1,0 0 0,0 0-1,1 0 1,-1 0 0,0 0-1,1 0 1,-1 0 0,1 0-1,-1 0 1,1 0 0,0 0-1,0 0 1,0 0 0,0-1-1,0 1 1,0 0 0,1-1-1,-1 1 1,1-1 0,-1 1 0,4 1-1,-2 1-191,21 20-3329</inkml:trace>
</inkml:ink>
</file>

<file path=ppt/ink/ink1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0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13 868 9344,'-1'-1'123,"1"0"1,0 0-1,0 1 0,1-1 1,-1 0-1,0 0 1,0 0-1,0 0 0,1 1 1,-1-1-1,0 0 1,0 0-1,1 0 0,-1 1 1,1-1-1,-1 0 1,1 1-1,-1-1 0,1 0 1,0 1-1,-1-1 1,1 1-1,0-1 0,-1 1 1,1-1-1,0 1 1,1-1-1,21 5 2402,-20-3-2150,0 0 1,0 0 0,0-1-1,0 1 1,0-1-1,0 1 1,1-1 0,-1 0-1,0 0 1,5-1-1,16-6 209,0-1-1,0-1 0,-1-2 1,0 0-1,32-22 0,93-78 141,-143 107-596,30-23 224,-2-1 0,-1-2 0,-1-1 0,-2-2 0,-1-1 0,-2-1 0,35-60 0,-57 88-325,0-1 0,0 1 0,-1-1 0,0 0 0,-1 0 0,0 0 0,0-1 0,-1 1 0,1-1 0,-2 1 0,1 0 0,-2-1-1,1 1 1,-1-1 0,0 1 0,0-1 0,-1 1 0,-3-9 0,2 8-19,1 1 0,-1-1 0,-1 0 0,0 1 0,0-1 0,0 1 0,-1 0 0,-1 1 0,1-1 0,-1 1 0,0 0 0,-1 0 0,0 1 0,0 0 0,-13-9 0,11 8-7,-1 1 1,0 0-1,0 1 0,0 0 0,-1 0 0,0 1 0,0 1 1,0 0-1,0 0 0,0 1 0,-1 0 0,1 1 0,-1 1 1,-11 0-1,16 0 3,-11-2-6,-1 2 1,1 0-1,0 1 1,0 1-1,-1 1 1,2 1 0,-1 0-1,0 1 1,1 1-1,0 0 1,0 2-1,1 0 1,0 0 0,-16 12-1,20-12 4,0 1 0,1 1 0,0-1 0,1 2 0,0 0 0,0 0 0,1 1 0,0 0 0,1 0 0,-9 20 0,9-5 59,0 0 1,2 1 0,1 0 0,2 0 0,0 0 0,2 0 0,1 1-1,1-1 1,9 47 0,-2-23 220,3 0-1,2-1 1,2 0 0,27 60-1,-16-57 155,3-1-1,52 74 1,89 93-1594,-170-219 973,1 0-1,0 1 0,0-1 0,0 0 0,0 0 0,0 0 0,1 1 0,-1-1 0,0 0 0,0-1 0,1 1 1,-1 0-1,1 0 0,-1 0 0,0-1 0,1 1 0,0-1 0,-1 1 0,1-1 0,2 0 0,-3 0-79,0-1 0,0 1 0,0-1-1,0 0 1,0 0 0,0 1 0,0-1-1,0 0 1,0 0 0,0 0 0,-1 0-1,1 0 1,0-1 0,-1 1-1,1 0 1,0 0 0,-1 0 0,0 0-1,1-1 1,-1 1 0,0 0 0,1-3-1,5-23-3573</inkml:trace>
</inkml:ink>
</file>

<file path=ppt/ink/ink1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1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1 504 8576,'0'-1'272,"0"1"-1,1-1 1,-1 1 0,0-1 0,0 1 0,1-1 0,-1 1 0,1-1 0,-1 1-1,0-1 1,1 1 0,-1-1 0,1 1 0,-1 0 0,1-1 0,-1 1 0,1 0-1,0-1 1,-1 1 0,1 0 0,-1 0 0,1-1 0,-1 1 0,1 0-1,0 0 1,-1 0 0,1 0 0,0 0 0,-1 0 0,1 0 0,-1 0 0,1 0-1,0 0 1,-1 1 0,1-1 0,0 0 0,-1 0 0,1 0 0,-1 1 0,1-1-1,-1 0 1,1 1 0,-1-1 0,1 1 0,17 7 3494,-8-1-3489,-3 2 55,0 0 0,-1 0 0,0 1 0,0 0 0,6 18 0,-8-18-90,-1-1 0,2 0 1,-1 0-1,1-1 0,1 1 1,0-1-1,0 0 1,0-1-1,12 12 0,-11-14-170,0-1 0,0 0-1,0 0 1,1-1 0,-1 0-1,1 0 1,0 0-1,-1-1 1,1 0 0,0-1-1,1 0 1,-1 0-1,13-1 1,-7-1-18,0 0-1,1-1 1,-1-1-1,0 0 1,-1-1 0,1 0-1,22-11 1,-24 9-83,1-1 1,-1 0-1,0 0 1,0-1-1,-1 0 0,0-1 1,0-1-1,-1 0 1,-1 0-1,1-1 1,-2 0-1,1 0 1,-2-1-1,0 0 0,0-1 1,-1 1-1,6-19 1,-9 14-66,-1 0-1,-1 0 1,-1 0 0,-1-1 0,0 1-1,-1 1 1,-1-1 0,-1 0 0,0 0 0,-1 1-1,-11-25 1,9 26 27,-1-1 0,0 1 1,-1 1-1,-1 0 0,0 0 0,-1 1 0,0 0 0,-1 1 1,-1 0-1,0 1 0,0 0 0,-1 1 0,-1 1 0,-15-8 0,8 5 19,-1 2 0,0 0-1,0 1 1,-31-6-1,38 11 64,1 1-1,-1 0 0,-1 2 0,1 0 1,0 0-1,0 2 0,-29 4 0,28 3 139,21-2 53,18-1 182,83 5 853,184-8-1,-135-4-777,-106 2-670,20 0-785,-22 0-3931,-31 0 933</inkml:trace>
</inkml:ink>
</file>

<file path=ppt/ink/ink1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1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0 360 8448,'1'0'212,"0"-1"0,0 1 0,1 0 0,-1-1 1,0 1-1,0 0 0,0-1 0,0 1 0,0 0 0,0 0 0,0 0 1,1 0-1,-1 0 0,0 1 0,0-1 0,0 0 0,0 0 1,0 1-1,0-1 0,0 1 0,0-1 0,2 1 0,31 19 4548,-7-5-1962,-15-12-2569,0 0 0,0-1 0,1 0 0,-1-1 0,0 0 0,1-1 0,-1 0 0,0-1 0,1-1 0,-1 1 0,0-2 0,0 0 0,0 0 0,-1-2 0,1 1 0,-1-1 0,0-1 0,0 0 0,14-10 0,-6 3-62,0-1 0,-1 0 0,-1-2 0,-1 1 0,0-2 0,-1 0 0,-1-1 0,0-1 0,19-35 0,-31 51-162,0-1 0,0 0 1,0-1-1,-1 1 0,0 0 0,1 0 0,-1-1 0,-1 1 0,1-1 0,-1 1 0,1 0 1,-1-1-1,-1 1 0,1-1 0,0 1 0,-1-1 0,0 1 0,0 0 0,-1-1 1,1 1-1,-1 0 0,0 0 0,0 0 0,0 0 0,0 0 0,-1 1 0,0-1 1,0 1-1,0-1 0,0 1 0,0 0 0,0 0 0,-1 1 0,0-1 0,1 1 0,-1-1 1,0 1-1,0 0 0,0 1 0,-1-1 0,1 1 0,0-1 0,0 2 0,-1-1 1,1 0-1,-1 1 0,1-1 0,-1 1 0,-4 1 0,-3-1 18,0 1 1,0 1-1,0-1 0,0 2 1,0 0-1,0 0 0,1 1 0,0 1 1,0-1-1,0 2 0,0 0 0,1 0 1,0 1-1,0 0 0,1 0 1,0 1-1,0 1 0,1 0 0,0 0 1,0 0-1,-6 12 0,9-13-9,1 0 0,0 0 0,1 0 0,0 1 0,0 0 0,0-1 0,1 1 0,1 0 0,0 0 0,0 0 0,0 0 0,1 1-1,1-1 1,-1 0 0,2 0 0,-1 0 0,1 0 0,0-1 0,1 1 0,0 0 0,1-1 0,-1 0 0,2 1 0,-1-2 0,8 11 0,-1-6-62,1-1 0,0-1 0,0 0 0,1-1 0,0 0-1,1-1 1,0 0 0,0-1 0,1-1 0,0 0 0,0-1 0,0 0 0,17 1 0,-8-1-790,1-2-1,-1 0 0,1-2 1,-1-1-1,1-1 1,-1-1-1,46-10 1,-7-4-2640</inkml:trace>
</inkml:ink>
</file>

<file path=ppt/ink/ink1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2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58 294 13312,'-1'3'464,"1"-1"0,-1 0-1,1 1 1,0-1 0,0 1 0,0-1 0,1 1 0,-1-1 0,0 0 0,1 1 0,0-1 0,-1 0 0,1 1 0,0-1 0,0 0 0,0 0 0,1 0 0,-1 0 0,0 0 0,1 0 0,2 3 0,47 48 5164,-29-30-6595,114 115 1206,-70-74-8,-57-55-193,-9-9-35,0 0 0,0 0 0,-1 0 0,1 0 0,0 0 0,0 0 0,0 0 0,0 0 0,0 0 0,-1 0 0,1 1 0,0-1 0,0 0 0,0 0 0,0 0 0,0 0 1,0 0-1,0 0 0,0 1 0,-1-1 0,1 0 0,0 0 0,0 0 0,0 0 0,0 1 0,0-1 0,0 0 0,0 0 0,0 0 0,0 0 0,0 1 0,0-1 0,0 0 1,0 0-1,0 0 0,0 0 0,0 1 0,0-1 0,0 0 0,1 0 0,-10 0-17,2-1-3,-1-1 0,1 0 1,0 0-1,0-1 0,0 0 0,1 0 0,-1 0 0,0-1 1,1 0-1,0 0 0,0-1 0,0 0 0,-6-7 0,2 4-24,-25-23-82,2-2 0,2-1 1,-37-51-1,59 72 87,0-2 0,0 1 0,2-1 0,-1-1 0,2 1 0,0-1 0,-3-17 0,7 24 20,0 0 0,1-1 0,0 1 0,0 0 0,1-1 0,1 1 0,0-1 0,0 1 0,0 0 0,1-1 0,1 1 0,-1 0 0,7-12 0,-5 14-86,0-1 0,0 1-1,1 0 1,0 0 0,1 1-1,0-1 1,0 1 0,0 0-1,1 1 1,-1 0 0,1 0-1,1 0 1,-1 1 0,1 0-1,12-5 1,-9 5-201,1 1 0,-1 0 0,1 0 0,0 1 0,0 1 0,0 0 0,1 0 0,-1 2 0,0-1 0,13 3 0,14 4-3047</inkml:trace>
</inkml:ink>
</file>

<file path=ppt/ink/ink1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2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1003 10880,'12'-2'1378,"1"0"1,-1 1-1,1 0 1,-1 1 0,18 1-1,-16 1-779,1-2-1,0 0 0,0-1 1,27-5-1,5-7-211,-1-3 0,0-2 0,-2-2 0,0-2 1,-1-1-1,59-44 0,-82 53-183,-1 0 1,0-1 0,-1-1 0,0 0 0,-1-2-1,-2 0 1,1 0 0,-2-2 0,19-32 0,-24 33-147,-1 1 1,-1-1 0,0 0 0,-1-1 0,-1 1 0,3-28 0,-7 34-55,0 0 0,-1 0 1,-1 0-1,0 0 1,0 0-1,-1 0 0,-1 0 1,0 1-1,-1-1 1,0 1-1,-1 0 0,-6-12 1,-6 0-35,0 1 1,-1 0 0,-1 2 0,-1 0-1,-1 1 1,-1 1 0,-48-32-1,52 40-3,0 1-1,-1 1 1,0 0-1,-1 2 1,0 0-1,-24-4 1,35 8 31,-1 1 0,0 1 1,1 0-1,-1 0 1,0 1-1,0 0 1,1 1-1,-1 0 1,0 0-1,1 1 1,-1 0-1,1 1 1,-10 4-1,10-5 3,1 1 0,-1 1 0,1-1 0,0 2 0,-1-1 0,2 1 0,-1 0 0,1 0 0,-1 1 0,2 0 0,-1 1 0,1-1 0,0 1 0,0 0 0,0 1 0,1-1 0,1 1 0,-1 0 0,1 1 0,1-1 0,-5 15 0,3-2 52,2-1 1,1 1 0,0 0 0,3 38-1,13 84 297,-5-95-147,2 0 0,2-1 0,32 75 0,-17-49 137,7 22 129,5-2 1,84 144-1,-53-112-1898,-71-124 1258,1 0-1,0 0 1,-1 1 0,1-1-1,0 0 1,0 0 0,0 0 0,0 0-1,0 0 1,0 0 0,0 0-1,0-1 1,0 1 0,0 0 0,0 0-1,0-1 1,1 1 0,-1-1 0,0 1-1,1-1 1,-1 0 0,0 1-1,1-1 1,-1 0 0,0 0 0,1 0-1,-1 0 1,0 0 0,1 0 0,-1 0-1,0-1 1,1 1 0,-1 0-1,0-1 1,1 1 0,1-2 0,1-1-680,0 0 1,-1 0-1,1 0 1,-1 0-1,0-1 1,1 0-1,4-7 1,10-14-2627</inkml:trace>
</inkml:ink>
</file>

<file path=ppt/ink/ink1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3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89 377 10368,'-1'6'748,"1"0"0,0-1 0,0 1-1,0 0 1,0 0 0,1 0 0,0 0 0,0 0 0,1 0 0,0-1 0,0 1 0,0-1 0,0 1 0,1-1 0,0 0 0,0 0 0,0 0 0,1 0 0,0-1 0,7 8 0,-6-8-696,0-1 1,-1 1 0,1-1 0,1-1-1,-1 1 1,0-1 0,0 0-1,1 0 1,6 2 0,21 0 48,0-1 1,1-2-1,49-4 0,-62 1-1,-1-2 0,1-1 0,-1 0 1,0-2-1,0 0 0,-1-1 0,0-1 0,-1-1 0,0-1 0,0 0 0,-1-1 0,21-19 0,-29 23-67,-1 1-1,0-1 0,0-1 0,-1 0 1,0 0-1,8-13 0,-12 16-33,-1 1 1,1 0-1,-1-1 0,0 0 0,0 1 0,-1-1 0,0 0 1,0 0-1,0 0 0,-1 0 0,1 0 0,-2 0 0,1 0 1,-1-6-1,-2 1-12,0 1 1,-1-1-1,0 1 1,-1 0 0,0 1-1,0-1 1,-1 1-1,-10-13 1,4 7-19,-1 0 0,-1 1 1,-27-23-1,29 29 9,1 1 0,-1 0 0,0 0 0,-1 1 0,1 1 0,-1 0 0,0 1-1,-1 0 1,1 1 0,-1 1 0,0 0 0,-15-1 0,1 3-19,0 2 1,1 0-1,-1 1 0,-43 13 0,48-11 11,0 2 0,1 1 0,0 1-1,-27 15 1,42-21-6,1 1 1,0-1 0,1 1-1,-1 1 1,0-1-1,1 1 1,0 0-1,0 0 1,1 0 0,0 1-1,0-1 1,0 1-1,0 0 1,1 1-1,0-1 1,0 0 0,-3 13-1,6-16-11,-1 0-1,1 0 1,0 0 0,0 0-1,0 0 1,1 0 0,-1 0-1,1 0 1,0-1 0,0 1-1,0 0 1,0 0-1,0 0 1,0-1 0,1 1-1,-1-1 1,1 1 0,0-1-1,0 0 1,0 1 0,0-1-1,0 0 1,0 0-1,1 0 1,-1-1 0,1 1-1,-1-1 1,1 1 0,0-1-1,4 2 1,6 2-238,0-1 0,0 0 0,1 0 0,0-2 0,14 2 0,11-2-650,0-2 1,0-2 0,0-2-1,0-1 1,0-2-1,43-14 1,-21 7 290,71-9 0,-129 23 842,-1 0 0,1 0 1,0 1-1,-1-1 1,1 0-1,0 1 1,-1 0-1,1 0 1,-1-1-1,0 2 1,1-1-1,-1 0 1,0 0-1,1 1 1,-1-1-1,0 1 1,0 0-1,0-1 1,0 1-1,-1 0 1,3 3-1,31 53 4442,-19-28-3513,-10-20-803,1-1 0,0-1 1,0 1-1,1-1 1,0 0-1,0-1 1,1 0-1,0 0 1,1-1-1,16 9 1,-3-5-1223,1-1 0,1-1 1,32 6-1,-12-4-2686</inkml:trace>
</inkml:ink>
</file>

<file path=ppt/ink/ink1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3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9472,'24'30'7741,"0"2"-2392,-21-26-5195,0 0 1,0 0-1,-1 1 0,0-1 0,2 14 0,14 147 2065,-17 264-2048,1-20 895,10-261-1098,-9-127-332,1-1-1,1 1 0,2-1 0,12 31 0,-19-52 163,1 1 0,-1-1 0,1 1 0,0 0 1,-1-1-1,1 1 0,0-1 0,0 0 0,0 1 0,0-1 0,0 0 0,0 0 0,1 1 0,-1-1 0,0 0 0,1 0 0,2 1 0,-4-2 73,1-1-1,0 1 0,-1 0 0,1-1 0,-1 1 1,1-1-1,-1 1 0,1-1 0,-1 1 0,1-1 1,-1 0-1,1 1 0,-1-1 0,0 0 0,1 1 1,-1-1-1,0 0 0,0 1 0,0-1 0,1 0 1,-1 1-1,0-1 0,0 0 0,0 0 1,0 1-1,0-1 0,0 0 0,0 1 0,-1-1 1,1-1-1,0-22-3091</inkml:trace>
</inkml:ink>
</file>

<file path=ppt/ink/ink1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4.0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0 127 11392,'47'-40'4644,"16"11"-3730,-42 20 119,32-10 4843,-3 6-3296,-10 7-2777,59-2-1,-62 6 1033,-1 1-736,0 2 0,-1 1-1,64 12 1,-89-12-110,18 3 36,0 1 0,0 2 0,0 0 0,-1 2 0,27 14 0,-43-18 47,0 0 0,0 0 0,-1 1 0,0 1 0,0 0 0,-1 0 0,10 11 0,-15-13-16,1-1 0,-1 1 1,0 0-1,0 1 0,-1-1 1,0 1-1,0-1 1,-1 1-1,1 0 0,-1 0 1,-1 0-1,1 0 0,-1 11 1,-1-9-1,-1-1-1,0 1 1,0-1 0,-1 1 0,0-1 0,0 0 0,-1 1 0,0-1-1,-1-1 1,-4 9 0,-3 2 89,0-1 0,-1-1 0,-15 18 0,11-19-91,0-1-1,0 0 0,-1-1 1,-1-1-1,0-1 0,-1-1 1,0 0-1,-1-1 0,0-1 1,0-1-1,-1-1 0,1-1 1,-1 0-1,-1-2 0,1 0 1,0-2-1,-1 0 0,1-1 1,-1-2-1,1 0 0,-22-5 1,36 5-161,0 0 0,0-1 0,0 0 0,1 0 1,-1 0-1,1-1 0,-8-6 0,12 10-42,1-1 0,0 0 1,0 1-1,0-1 0,0 0 0,0 0 0,0 1 0,1-1 1,-1 0-1,0 0 0,0 0 0,1 0 0,-1 0 0,0 0 0,1-1 1,-1 1-1,1 0 0,-1 0 0,1 0 0,0 0 0,-1-1 1,1 1-1,0 0 0,0 0 0,0-1 0,0 1 0,0 0 0,0 0 1,0-1-1,1 1 0,-1 0 0,0 0 0,1 0 0,-1-1 0,0 1 1,1 0-1,0 0 0,-1 0 0,1 0 0,0 0 0,-1 0 1,1 0-1,0 0 0,0 0 0,0 0 0,1 0 0,12-11-3691</inkml:trace>
</inkml:ink>
</file>

<file path=ppt/ink/ink1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4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191 461 10752,'-6'0'848,"5"0"-702,-1-1 0,1 1 0,-1 0 0,1 0 0,-1-1 0,1 1 0,0 0 0,-1 0 0,1 1 1,-1-1-1,1 0 0,-1 0 0,1 1 0,-1-1 0,1 1 0,0-1 0,-1 1 0,1 0 0,0-1 0,-1 1 0,1 0 0,0 0 0,0 0 0,0 0 0,0 0 0,0 0 0,0 0 0,0 0 0,0 1 0,-1 1 1,7 7 5230,12 10-4834,-11-13 448,-3-3-827,1 1 0,-1-1-1,1 1 1,0-1-1,0 0 1,1-1-1,-1 1 1,1-1 0,0 0-1,-1 0 1,1 0-1,1-1 1,-1 0 0,0 0-1,9 2 1,1-1 173,1 0 1,0-2 0,28 1-1,9-1 257,-34 0-502,0-1 0,-1 0 0,1-1 0,0-1 0,-1-1 0,31-9-1,-23 2-66,0-1-1,-1-1 1,0-2-1,-1 0 0,0-2 1,27-23-1,-43 31-24,1-1 0,-1 0 0,-1 0 0,0 0 0,0-1 0,-1 0 0,0 0 0,-1 0 0,8-23 0,-10 25 7,0 0 0,0-1 0,-1 0 1,-1 0-1,1 1 0,-1-1 0,-1 0 0,0 0 0,0 0 0,-1 0 0,0 0 0,0 0 1,-1 0-1,0 1 0,-1-1 0,0 1 0,0-1 0,0 1 0,-2 0 0,1 0 0,-1 1 1,0-1-1,-11-12 0,6 9 51,-1 1 1,-1 0 0,0 1-1,0 0 1,0 1 0,-1 1-1,-1 0 1,1 0 0,-1 1-1,0 1 1,-18-5 0,-1 5 45,-1 0 1,1 2-1,-1 1 1,0 2-1,0 2 1,1 1-1,-1 1 1,1 2 0,-34 10-1,46-9-59,0 1 1,0 1-1,1 0 1,0 2-1,1 0 0,-25 20 1,36-25-185,1 1 1,0 0-1,0 0 1,0 0-1,0 1 1,1 0-1,1 1 1,-1-1-1,2 1 1,-1 0-1,1 0 1,0 1-1,1-1 0,0 1 1,-2 13-1,4-19-87,1 1 0,-1 0 0,1 0 0,0 0 0,0 0 0,1-1 0,-1 1 0,1 0 0,0 0 0,1-1 0,-1 1 0,1 0 0,0-1 0,0 1-1,0-1 1,1 0 0,-1 0 0,1 0 0,0 0 0,0-1 0,1 1 0,-1-1 0,6 5 0,-6-5-2,41 44-3612</inkml:trace>
</inkml:ink>
</file>

<file path=ppt/ink/ink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2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3200,'3'-18'1437,"2"29"371,6 38 3,58 408 1200,45 251-113,-100-636-2874,0 5 71,34 106-1,-48-181-130,1 0 1,0 0-1,-1 0 0,1 0 0,0 0 0,0-1 1,0 1-1,1 0 0,-1-1 0,0 1 0,1-1 1,-1 1-1,3 1 0,-4-3-42,1 1 0,0-1 0,-1 0 0,1 1 0,0-1 0,0 0 0,0 0 0,-1 0 0,1 0 0,0 0 0,0 0 0,0 0 0,0 0 0,-1 0 0,1 0 0,0 0 0,0 0 0,-1-1 0,1 1 0,0 0 0,0-1 0,1 0 0,3-3-545,1 0 0,-1-1 0,0 0 0,-1 0 0,1 0 0,5-8 0,4-5-315,9-13-854</inkml:trace>
</inkml:ink>
</file>

<file path=ppt/ink/ink1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5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94 9472,'-3'1'684,"0"0"1,0 0-1,0 0 1,0 0 0,0 1-1,1-1 1,-1 1-1,0 0 1,1 0-1,-1 0 1,1 0-1,0 1 1,-1-1 0,1 0-1,1 1 1,-1 0-1,0-1 1,0 1-1,-1 4 1,-9 27 4000,8-3-5632,5-12 1129,1-1 1,1 1 0,0-1 0,1 0 0,1 0 0,1 0 0,0 0 0,2-1 0,16 29 0,-5-15 215,1-1 0,2-1-1,0-1 1,30 27 0,-52-55-397,0 1-1,0-1 1,0 0 0,0 0-1,0 0 1,0 1-1,0-1 1,0 0 0,0 0-1,0 0 1,0 1 0,1-1-1,-1 0 1,0 0-1,0 0 1,0 0 0,0 1-1,0-1 1,0 0 0,1 0-1,-1 0 1,0 0-1,0 0 1,0 1 0,1-1-1,-1 0 1,0 0 0,0 0-1,0 0 1,1 0-1,-1 0 1,0 0 0,0 0-1,0 0 1,1 0 0,-1 0-1,0 0 1,0 0-1,0 0 1,1 0 0,-1 0-1,0 0 1,0 0-1,1 0 1,-1 0 0,0 0-1,0 0 1,0-1 0,0 1-1,1 0 1,-1 0-1,0 0 1,0 0 0,0 0-1,0 0 1,1-1 0,-1 1-1,0 0 1,0 0-1,-6-28 70,-30-63-151,21 56-57,1-1 1,2 0-1,-15-73 0,26 100 120,0-1 1,0 0-1,1 0 0,0 1 1,0-1-1,1 0 0,1 0 1,-1 1-1,2-1 0,-1 1 1,1 0-1,1-1 0,0 1 1,0 1-1,1-1 0,0 1 1,0-1-1,1 1 0,0 1 1,10-10-1,-9 10 30,2 2 0,-1-1 1,1 1-1,-1 1 0,1-1 0,1 1 0,-1 1 0,0 0 0,1 0 1,0 1-1,0 0 0,0 1 0,0 0 0,-1 0 0,1 1 0,0 1 1,14 1-1,11 3 66,-1 0 1,0 3 0,51 17-1,-67-18-13,0 0-1,-1 1 1,0 1 0,0 1-1,-1 0 1,0 1-1,0 1 1,-2 1-1,27 28 1,-37-37-84,0 1 0,0 0 0,0 0 0,-1 0 0,1 0 0,-1 1 0,-1-1 0,1 1 0,-1 0 0,0-1 0,0 1 0,-1 0 0,0 1 0,0-1 0,0 0 0,-1 0 0,0 0 0,0 0 0,0 1 0,-1-1 0,0 0 0,0 0 0,-1 0 0,1 0 0,-1 0 0,-1 0 0,1-1 0,-1 1 0,0-1 0,0 0 0,-1 1 0,1-1 0,-9 8 0,10-10-233,-1-1 0,0 1-1,0-1 1,0 1 0,0-1 0,0 0-1,-1 0 1,1 0 0,0-1-1,-1 1 1,0-1 0,-4 2-1,7-3-8,0 0 0,-1 1 0,1-1 0,0 0 0,-1 0-1,1 0 1,0 0 0,-1 0 0,1-1 0,0 1 0,0 0-1,-1 0 1,1-1 0,0 1 0,-1-1 0,1 1 0,0-1-1,0 0 1,0 1 0,0-1 0,0 0 0,0 0 0,0 0-1,0 0 1,0 0 0,0 0 0,0 0 0,0 0 0,1 0-1,-1 0 1,0 0 0,1 0 0,-1-3 0,-5-13-3600</inkml:trace>
</inkml:ink>
</file>

<file path=ppt/ink/ink1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5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18 337 12032,'-17'59'6015,"59"5"-8702,-33-54 11390,0 29-9215,0-10 128,19 14-1024,-8-8 128,12-3-512,-4-5 0,20-27-1279,-10 0 127</inkml:trace>
  <inkml:trace contextRef="#ctx0" brushRef="#br0" timeOffset="1">175 24 15616,'-71'-23'7807,"76"43"-13823,-1-17 16896,24 1-14336,-8-4 0,3 3-3583,-5 3-1</inkml:trace>
</inkml:ink>
</file>

<file path=ppt/ink/ink1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6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0 359 5248,'17'75'13654,"-11"-41"-12589,-5-29-790,1-1-1,-1 1 1,1-1-1,1 0 1,-1 0-1,0 0 0,1 0 1,0 0-1,0-1 1,0 1-1,0-1 1,0 0-1,1 0 1,0 0-1,0 0 0,-1 0 1,7 2-1,4 2 283,1 0 0,0 0 0,24 6 0,-21-8-273,0-2-1,1 1 1,-1-2 0,30 0-1,-27-1-144,7-1 1,0-2 0,0 0-1,0-2 1,-1-1 0,1-1-1,-1-2 1,-1 0 0,1-2-1,-1-1 1,29-17-1,-45 23-115,0 0-1,0-1 1,-1 0-1,1 0 1,-2-1-1,1-1 1,-1 1-1,0-1 1,0 0-1,-1-1 1,0 0-1,-1 0 0,0-1 1,0 0-1,-1 0 1,0 0-1,-1 0 1,0-1-1,3-14 1,-6 15-22,0-1 0,-1 1 0,0-1 0,-1 1 0,0-1 0,-1 1 0,0-1 0,0 1 0,-1 0 0,-1 0 0,1 0 0,-2 0 0,1 1 0,-1 0 0,-1 0 0,0 0 0,0 0 0,0 1 0,-1 0 0,-16-14 0,10 11-14,0 1 0,0 1 0,-1 0 0,0 0 0,0 1 0,-1 1 0,0 1 0,-1 0 0,-23-6 0,8 5-86,0 2 0,-1 1 0,-55 0 0,69 4 6,0 1-1,-1 1 0,1 0 0,0 1 0,-33 11 0,43-11 22,-1 0 0,1 1-1,0 0 1,0 1-1,1 0 1,-1 0-1,1 0 1,0 1-1,1 0 1,-1 0-1,1 1 1,0-1 0,-6 12-1,9-14 15,1 1-1,0-1 1,0 1-1,0 0 0,0 0 1,1 0-1,0 0 1,0 0-1,0 0 1,1 0-1,0 0 1,0 0-1,0 0 1,0 0-1,1 0 1,0 1-1,0-1 0,0 0 1,1-1-1,-1 1 1,1 0-1,1 0 1,-1-1-1,0 1 1,5 4-1,-1 1-52,1-1 0,1 0 0,0-1 0,0 0 0,1 0 0,0-1 0,0 0 0,0 0 0,1-1 0,0 0 0,12 4 0,7 2-83,0-2 1,1-1-1,1-1 0,0-2 0,0-1 0,0-1 0,0-2 0,32-1 0,-21-3 170,0-2-1,-1-2 1,1-2-1,-2-1 1,65-24-1,-75 17 548,-29 16-497,-1 0 0,1 0 0,-1 0 0,1 0 0,-1 0 0,0-1 0,1 1-1,-1 0 1,1 0 0,-1 0 0,0 0 0,1-1 0,-1 1 0,0 0 0,1 0 0,-1-1 0,0 1 0,1 0 0,-1-1 0,0 1 0,0 0 0,1-1 0,-1 1 0,0-1 0,0 1 0,0 0 0,1-1 0,-1 1 0,0-1-1,0 1 1,0 0 0,0-1 0,0 1 0,0-1 0,0 1 0,0 0 0,0-1 0,0 1 0,0-1 0,0 1 0,0-1 0,0 1 0,-1 0 0,1-1 0,0 1 0,0-1 0,0 1 0,-1 0 0,1-1 0,0 1 0,-2 0 60,0 0 0,1 0 0,-1 0 1,0 0-1,1 1 0,-1-1 1,0 1-1,1-1 0,-1 1 0,1 0 1,-1-1-1,1 1 0,-1 0 1,1 0-1,0 0 0,0 0 1,-2 2-1,-25 23 837,23-20-741,0 1-1,1 0 0,-1 0 0,1 1 0,1-1 1,-4 12-1,5-15-131,1 0 1,-1 0-1,1 1 1,1-1-1,-1 0 1,0 1-1,1-1 1,0 1-1,0-1 1,0 0-1,1 1 1,-1-1-1,1 1 1,2 4-1,1-2-24,0 0-1,1 0 0,0 0 0,1-1 0,-1 1 1,1-1-1,0-1 0,0 1 0,1-1 0,0 0 1,0-1-1,0 0 0,0 0 0,1 0 0,0-1 1,15 5-1,-4-3-355,0 0 0,0-1 1,0-2-1,1 1 0,0-2 0,29-2 0,18-8-3020,-8-2-491</inkml:trace>
</inkml:ink>
</file>

<file path=ppt/ink/ink1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7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0 130 7680,'1'-1'259,"0"0"0,1 0 0,-1 0-1,0 0 1,0 0 0,0 0 0,1 0 0,-1 0 0,0 0 0,1 1 0,-1-1 0,1 1 0,-1-1 0,1 1 0,-1 0-1,1-1 1,-1 1 0,1 0 0,-1 0 0,1 0 0,0 0 0,-1 0 0,1 0 0,-1 1 0,1-1 0,-1 0 0,1 1 0,-1-1-1,1 1 1,-1 0 0,0-1 0,1 1 0,-1 0 0,0 0 0,1 0 0,-1 0 0,0 0 0,0 0 0,0 0 0,0 0-1,0 0 1,0 1 0,0-1 0,-1 0 0,1 1 0,0-1 0,-1 1 0,1-1 0,-1 1 0,1 1 0,11 44 1678,10 93 0,-11-55-286,-7-53-817,-2 58 1,-2-67-734,1-15-27,2-11-38,0-23 68,-4-51-75,-1 23-74,9-95 0,-5 133 33,1 0 0,1 0 0,0 1 0,1-1 0,0 1 0,1 0 0,1 0 0,1 1 1,0 0-1,14-19 0,-16 25 74,0 1 0,1-1 0,-1 1 1,2 0-1,-1 1 0,1 0 0,10-6 1,-13 9-54,0 1 1,0 0-1,1 0 1,-1 0-1,1 1 0,-1 0 1,1 0-1,0 0 1,-1 1-1,1 0 1,0 0-1,-1 1 1,1-1-1,10 3 1,4 4 80,0 2 1,0-1 0,-1 2-1,0 1 1,0 0 0,-2 1-1,21 18 1,-22-17-77,-1 1 1,0 0-1,-1 1 0,0 1 0,-1 0 0,-1 1 1,-1 0-1,0 1 0,-2 0 0,0 1 1,0 0-1,-2 0 0,-1 1 0,0 0 0,-1 0 1,-1 0-1,1 36 0,-4-55-26,-1 0 0,0 1-1,0-1 1,0 0 0,0 0-1,0 0 1,0 1 0,0-1 0,-1 0-1,1 0 1,0 0 0,-1 0-1,1 0 1,-1 0 0,1 1 0,-1-1-1,1 0 1,-1 0 0,0 0 0,1-1-1,-1 1 1,0 0 0,-1 1-1,1-2-20,-1 1-1,1-1 1,0 0-1,0 0 1,0 0-1,0 0 1,0 0-1,0 0 1,0-1-1,-1 1 1,1 0-1,0 0 1,0-1-1,0 1 0,0-1 1,0 1-1,0-1 1,0 1-1,-1-2 1,-4-2-137,1-1 0,-1 0 0,1 1 0,0-2 0,0 1 0,-7-11 0,8 8 76,0-1 0,0 1 0,0-1 0,1 0-1,1 1 1,-1-2 0,1 1 0,1 0 0,0 0-1,0 0 1,1-1 0,0 1 0,1 0 0,2-16-1,1 7 5,1 1-1,0 0 0,1 0 1,1 0-1,1 1 0,14-24 1,-14 30 86,0-1 1,0 2 0,0-1 0,2 1 0,-1 1 0,1-1 0,0 2 0,1-1 0,-1 1 0,1 1 0,1 0-1,-1 1 1,1 0 0,17-4 0,-16 5 60,0 0 0,1 2-1,-1-1 1,1 2-1,0 0 1,0 0 0,-1 2-1,1-1 1,0 2 0,0 0-1,-1 0 1,1 2 0,16 5-1,-21-5-10,0 0-1,0 1 1,-1 0-1,1 0 1,-1 0 0,-1 1-1,1 1 1,-1-1-1,0 1 1,0 0-1,-1 1 1,0 0-1,0 0 1,-1 0 0,0 0-1,4 11 1,-3-4 26,-1 1-1,-1-1 1,0 1 0,-1 0 0,-1 0 0,-1 0 0,0 0 0,-1 0 0,-2 25 0,-8 30 15,5-36-141,-2 43-1,12-57-365,-5-21 377,1 1 0,-1-1-1,0 0 1,1 0 0,-1 0-1,0 0 1,1 0-1,-1 1 1,0-1 0,1 0-1,-1 0 1,0 0 0,1 0-1,-1 0 1,0 0 0,1 0-1,-1 0 1,0 0 0,1-1-1,-1 1 1,1 0-1,-1 0 1,0 0 0,1 0-1,-1 0 1,0-1 0,0 1-1,1 0 1,-1 0 0,0 0-1,1-1 1,-1 1 0,27-33-4548,-24 29 3950,12-20-2837</inkml:trace>
</inkml:ink>
</file>

<file path=ppt/ink/ink1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7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186 310 11008,'54'142'12565,"-52"-135"-12412,0 0 0,0-1-1,0 1 1,1-1 0,0 1 0,1-1 0,-1 0 0,1 0 0,0 0 0,1-1 0,-1 0 0,1 0 0,0 0 0,1 0 0,-1-1 0,1 1 0,0-1 0,0-1 0,0 1 0,0-1-1,1 0 1,-1-1 0,10 3 0,9 1-27,0-2 0,0 0-1,0-2 1,48-1 0,-56-1 182,7-1-226,-1-1 0,-1 0 0,1-2 0,0-1-1,31-10 1,-39 11-75,0-1 0,-1 0 0,1-1 1,-1-1-1,0 0 0,-1 0 0,0-2 0,0 0 0,-1 0 0,0-1 0,0 0 0,-1-1 1,-1-1-1,11-13 0,-15 17-23,-1 1 0,1-1 0,-2 1 1,1-1-1,-1-1 0,0 1 0,-1-1 1,0 1-1,0-1 0,-1 0 0,0 0 1,0 0-1,-1-1 0,0 1 0,-1 0 1,0 0-1,-1 0 0,0-1 0,0 1 0,-1 0 1,0 0-1,-5-15 0,3 15 21,-1 1-1,1-1 1,-1 1-1,-1 0 0,1 1 1,-1-1-1,-1 1 1,0 0-1,0 1 1,0 0-1,0 0 1,-1 0-1,0 1 1,0 0-1,-1 1 1,-10-5-1,-5-4 48,0 1 10,0 1 0,0 1 0,-1 1 0,0 1 0,0 2 1,-1 0-1,-37-3 0,54 8-47,-22-3 21,0 2-1,0 1 1,-1 1-1,1 2 1,0 1-1,0 1 1,0 2 0,1 1-1,-1 1 1,2 2-1,-41 19 1,53-22-95,-1 1 0,1 0 0,1 1 1,-26 19-1,38-24-152,0-1 1,0 0 0,1 1-1,-1 0 1,1 0 0,0 0-1,0 0 1,0 0 0,0 1-1,1-1 1,0 1-1,0 0 1,0 0 0,1 0-1,-1 0 1,1 0 0,0 0-1,1 0 1,-1 10 0,2 35-3524</inkml:trace>
</inkml:ink>
</file>

<file path=ppt/ink/ink1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8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19 719 11264,'0'0'295,"-1"0"1,0 0-1,0 0 1,0 0 0,0 0-1,1 0 1,-1 1 0,0-1-1,0 0 1,1 1-1,-1-1 1,0 0 0,1 1-1,-1-1 1,0 1-1,1-1 1,-1 1 0,0 0-1,1-1 1,-1 1 0,1 0-1,-1-1 1,1 1-1,0 0 1,-1-1 0,1 1-1,0 0 1,-1 0-1,1-1 1,0 1 0,0 0-1,0 0 1,0 0-1,0 0 1,-1-1 0,2 1-1,-1 0 1,0 0 0,0 1-1,0 46 4585,1-34-5713,-1 8 946,2 0 0,1-1-1,0 1 1,2 0 0,0-1 0,13 32-1,-15-46-40,-1-1 0,2 0 0,-1 0 0,1 0 0,0 0 0,0-1-1,0 1 1,1-1 0,0 0 0,0 0 0,0-1 0,0 1-1,1-1 1,9 5 0,-4-4-3,-1 0-1,1-1 1,0 0-1,0-1 1,1-1-1,-1 1 1,1-2-1,13 1 1,-3-1 25,0-2 0,0 0-1,0-2 1,0 0 0,0-2 0,0 0-1,-1-1 1,32-15 0,-39 14-55,0-1 0,-1 0 1,0-1-1,0 0 0,-1-1 0,0-1 0,-1 0 0,14-16 0,-3-3 100,-1-1 0,23-44-1,-28 51-37,-7 16-73,-5 15-8,-4-1-15,1-1 0,0 0-1,0 0 1,0 0-1,0 0 1,1 0 0,0 0-1,0-1 1,1 1 0,-1 0-1,1-1 1,0 0-1,0 0 1,5 6 0,2 0 2,0 0 1,1 0-1,0-1 1,19 11-1,-4-5-7,1-1 0,0-1 0,0-2 0,1 0 0,44 9 0,-51-15-14,1-1 0,0-1-1,-1 0 1,1-2 0,0-1 0,0 0-1,0-2 1,32-6 0,-31 2 31,0-2-1,-1 0 1,0-1-1,-1-1 1,0-1 0,0-1-1,-1-1 1,27-23-1,-38 28-4,0-1-1,0 0 0,-1 0 0,0-1 1,-1 0-1,0 0 0,0-1 0,-1 1 0,0-2 1,-1 1-1,-1 0 0,0-1 0,0 0 1,-1 0-1,-1 0 0,0-1 0,0 1 0,-1-16 1,-1 10-1,-1 0 1,0 1 0,-1-1-1,-1 1 1,-1-1 0,-1 1-1,0 0 1,-1 0-1,-1 1 1,-10-19 0,1 9-10,-1 0 1,-1 1 0,-2 1-1,0 1 1,-2 0 0,0 2-1,-42-31 1,-1 13-24,-1 4-1,-2 2 1,-1 3 0,-2 4-1,-91-23 1,103 35-159,0 2 0,0 3 1,-1 2-1,0 3 0,0 3 0,-83 8 0,126-5 55,14-2 81,0-1 0,0 1-1,0 0 1,0 1-1,0-1 1,0 0 0,0 1-1,0 0 1,0-1-1,0 1 1,1 0-1,-1 1 1,0-1 0,1 0-1,-1 1 1,1-1-1,-1 1 1,1 0-1,0 0 1,0 0 0,-1 0-1,2 0 1,-1 1-1,0-1 1,-2 4-1,3-4-9,1-1 1,-1 0-1,1 0 0,0 1 0,-1-1 0,1 0 0,0 0 0,0 1 0,0-1 0,0 0 0,0 1 0,0-1 0,0 0 0,0 1 0,0-1 1,1 0-1,-1 0 0,1 1 0,-1-1 0,1 0 0,-1 0 0,1 0 0,0 0 0,-1 0 0,3 2 0,27 19-1319,-19-16 821,5 3-166,0 0 1,0-2-1,1 0 1,0-1-1,0 0 1,19 2 0,-6 0-299,64 20-2567</inkml:trace>
</inkml:ink>
</file>

<file path=ppt/ink/ink1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8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27 102 6912,'-1'-1'-28,"-14"-7"2040,4-1 5757,18 2-1792,19-1-5153,271-39 473,-198 32-6370,-82 12 1916,-7-1-64</inkml:trace>
</inkml:ink>
</file>

<file path=ppt/ink/ink1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9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10240,'34'-4'5120,"37"-3"-6528,-53 2 9599,44 5-7807,-16 0 128,15-4-128,-8 1 128,2 3-1536,-12 0 128,-6 0-1920,-3 0 128</inkml:trace>
</inkml:ink>
</file>

<file path=ppt/ink/ink1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9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11392,'6'9'1310,"1"-1"0,0 1 1,0-1-1,1 0 1,0 0-1,0-1 0,1 0 1,0-1-1,15 9 1,-4-2 48,62 39-772,101 47 0,165 47-229,-332-140-418,16 3-160,-28-9 136,0 1 1,0 0 0,0 0-1,0 0 1,0 0-1,0 1 1,-1-1-1,1 1 1,0 0-1,-1 0 1,1 1 0,-1-1-1,0 1 1,4 3-1,-7-5 32,1-1-1,-1 1 1,0-1-1,1 1 1,-1-1-1,0 1 1,1 0-1,-1-1 1,0 1-1,0-1 1,0 1-1,1 0 1,-1-1-1,0 1 1,0 0-1,0-1 1,0 1-1,0 0 1,0-1-1,0 1 1,-1-1 0,1 1-1,0 0 1,0-1-1,0 1 1,-1-1-1,1 1 1,0 0-1,0-1 1,-1 1-1,1-1 1,-1 1-1,1-1 1,0 1-1,-1-1 1,1 0-1,-1 1 1,1-1-1,-1 1 1,1-1-1,-1 0 1,0 1-1,1-1 1,-1 0-1,1 0 1,-1 0-1,0 1 1,1-1-1,-1 0 1,0 0-1,0 0 1,-38 6-4749,19-6 1580</inkml:trace>
</inkml:ink>
</file>

<file path=ppt/ink/ink1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39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797 28 9856,'0'-22'2430,"0"17"-568,0 9 4363,0-3-6061,0 1 1,-1-1 0,1 0-1,-1 1 1,1-1 0,-1 0-1,0 0 1,1 0 0,-1 0-1,0 1 1,0-1 0,0 0-1,0 0 1,0 0 0,0-1 0,0 1-1,-2 1 1,-10 10 1095,-47 52-1175,-78 42 2155,71-57-1622,-81 68 355,-36 27-1261,58-61-4023,101-72 1004,5-6-277</inkml:trace>
</inkml:ink>
</file>

<file path=ppt/ink/ink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3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93 3584,'-14'-34'1792,"62"29"-2816,-30 5 3456,24 0-2432,15-4 128,4-3 128,24-2 0,18 2-384,-3 0 128,3 2 128,-9 5 128,-5-11-384,-23 8 128,-15 3-896,-8 10 0</inkml:trace>
</inkml:ink>
</file>

<file path=ppt/ink/ink1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0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1 102 10112,'60'7'9370,"-44"-4"-7317,1-1 1,28 2-1,90-10-1050,267-44-1,-377 45-1671,46-16 1,-10-6-5547,-47 18 2759</inkml:trace>
</inkml:ink>
</file>

<file path=ppt/ink/ink1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0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7936,'-2'2'861,"0"1"0,0-1 1,0 1-1,0-1 0,1 1 0,-1 0 1,1 0-1,0 0 0,0 0 1,0 0-1,0 0 0,1 0 0,-1 0 1,1 0-1,0 6 0,-1 27 3132,2-4-3548,41 361 935,-36-347-1885,-3-29-1191,0-27-1910,-1-25-1226,-2 3 1505</inkml:trace>
</inkml:ink>
</file>

<file path=ppt/ink/ink1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0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9984,'15'0'4992,"-15"13"-5632,0-13 9087,-15 55-7039,5-13 128,10 13 0,0-15 128,19-1-2560,-4-13 128,22 3 1024,-9-10 0,20-19-2432,-10 0 0,3-23-1536,-8 4 129</inkml:trace>
</inkml:ink>
</file>

<file path=ppt/ink/ink1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1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24 15232,'-28'-23'7551,"79"30"-13567,-37-7 14592,18 0-11008,-7 0 128,2 5-3967,-2-1-1</inkml:trace>
</inkml:ink>
</file>

<file path=ppt/ink/ink1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1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322 102 10752,'-2'8'2316,"1"1"1,-1 0-1,0-1 1,-1 0-1,0 1 1,-6 10-1,-7 24-847,14-34-1398,1-1 0,-1 1-1,2 0 1,-1 1-1,1-1 1,0 0 0,1 0-1,0 0 1,1 0-1,0-1 1,0 1 0,1 0-1,0-1 1,0 1-1,1-1 1,0 0 0,1 0-1,5 8 1,-5-10-33,0 0 0,1 0 0,-1-1 0,1 0-1,0 0 1,0 0 0,1-1 0,-1 0 0,1 0 0,0 0 0,0-1 0,0 0 0,0 0 0,1-1 0,-1 0 0,1-1 0,0 1 0,-1-1 0,1-1 0,0 1-1,9-2 1,-2-1-31,-1 0 0,1-1-1,-1 0 1,0-1 0,0-1-1,0-1 1,-1 1 0,0-2-1,0 0 1,-1-1 0,1 0-1,-2-1 1,1 0 0,-1 0-1,16-19 1,-12 11 4,-2-1-1,0 0 1,0-1 0,-2-1-1,0 1 1,-2-2 0,0 1-1,-1-1 1,8-36 0,-13 44-6,-2 0 0,1-1 0,-2-22 0,0 18-4,0 18 0,0-1 0,0 0 0,0 1 0,0-1 1,0 0-1,0 1 0,0-1 0,0 0 0,0 1 0,0-1 0,0 0 0,0 1 0,-1-1 0,1 0 1,0 1-1,0-1 0,-1 1 0,1-1 0,0 0 0,-1 1 0,1-1 0,-1 1 0,1-1 0,-1 1 1,1-1-1,-1 1 0,1 0 0,-1-1 0,1 1 0,-1-1 0,1 1 0,-1 0 0,0 0 0,1-1 1,-1 1-1,0 0 0,0 0 0,0 0 3,0 0 0,0 0 0,0 1 0,0-1-1,0 0 1,0 1 0,0-1 0,0 1 0,0-1 0,0 1 0,0 0 0,0-1 0,1 1 0,-1 0 0,0-1 0,0 1-1,1 0 1,-1 0 0,1 0 0,-1 0 0,0 2 0,-2 5-4,0 1 0,1 0 0,1 0 0,0 0 0,0 0 0,0 0 0,1 0 1,1 0-1,-1 0 0,1 0 0,1 0 0,0 0 0,3 10 0,5 33 20,13 211 364,0 47 304,-9-158-392,-8 263 0,-7-407-292,1 0-1,-1 0 1,-1 1-1,1-1 1,-2 0-1,1 0 0,-1 0 1,0 0-1,0-1 1,-1 1-1,0-1 1,-1 0-1,1 0 1,-1-1-1,-1 1 0,1-1 1,-1 0-1,0 0 1,0-1-1,-1 0 1,0 0-1,0 0 0,0-1 1,0 0-1,-1-1 1,1 1-1,-1-1 1,0-1-1,0 0 1,-13 3-1,-12-3-3,1-2 0,-1-1 0,0-1 0,1-2 0,0-1 0,-45-13 0,50 9 0,0-1 0,1-2 0,1 0 0,0-2 0,0 0 0,1-2 0,1-1 0,-38-35 0,32 26 3,-40-44-1,60 59-5,0 0 0,1 0-1,0-1 1,1 0 0,0 0-1,1-1 1,-8-21 0,14 31-31,-1 0 1,1 0-1,-1 0 1,1 0-1,0-1 1,0 1-1,0 0 1,1 0-1,-1 0 1,1 0-1,0 0 1,0 0-1,0 0 1,0 0 0,0 0-1,1 0 1,-1 0-1,1 1 1,0-1-1,-1 0 1,1 1-1,0 0 1,1-1-1,3-2 1,24-15-4591,-15 12 634</inkml:trace>
</inkml:ink>
</file>

<file path=ppt/ink/ink1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3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76 152 7424,'-3'1'456,"0"0"0,0 1 0,0-1 0,0 1 0,0-1 0,0 1 0,0 0 0,1 0 0,-1 0 0,1 1 0,-1-1 0,1 1 0,0-1 1,0 1-1,0 0 0,0-1 0,1 1 0,-1 0 0,1 0 0,0 1 0,0-1 0,-2 6 0,-12 39 3434,8-11-4062,6-29 298,1 0 0,0-1-1,1 1 1,0 0-1,0-1 1,0 1 0,1 0-1,0-1 1,0 0 0,1 1-1,0-1 1,1 0-1,-1 0 1,1-1 0,1 1-1,-1-1 1,1 0 0,0 0-1,0 0 1,1-1-1,0 0 1,0 0 0,0 0-1,0-1 1,1 0 0,12 6-1,2-2-15,0-1 0,1 0 0,0-2 0,0-1 0,0 0-1,1-2 1,-1-1 0,1 0 0,32-4 0,-24-2-54,0 0 1,0-3-1,0 0 0,-1-2 1,-1-1-1,36-18 1,-55 24-35,0-1 0,0 0 0,0 0 1,-1-1-1,0 0 0,0-1 1,-1 0-1,0 0 0,-1-1 1,0 0-1,0 0 0,-1-1 0,0 0 1,0 0-1,-1 0 0,-1-1 1,1 1-1,-2-1 0,0 0 1,0 0-1,1-14 0,-3 19-14,-1 0-1,0 0 0,-1 0 1,1 0-1,-1 0 1,0 0-1,-1 0 1,1 0-1,-1 1 0,-1-1 1,1 0-1,-1 1 1,0-1-1,0 1 1,0 0-1,-5-5 0,1-1-5,2 4-2,-1-1 0,0 1 0,0 0 0,-1 1 0,0-1 0,0 1 0,0 0 0,-1 1 0,0 0 0,0 0 0,0 1 0,-1 0 0,1 0 0,-11-2 0,11 3 0,-7-3 0,-1 1 0,1 1 0,-1 1 0,0 0 0,0 1 0,-1 0 0,1 2 0,0 0 0,-22 3 0,13 0 0,0 2 0,1 1 0,0 0 0,0 2 0,-25 12 0,36-14-9,1 0 1,0 1-1,0 1 0,1-1 0,-12 11 0,19-14-4,1-1 0,-1 1 0,0 0-1,1 0 1,0 0 0,0 1 0,0-1 0,1 1-1,-1-1 1,1 1 0,0 0 0,0 0 0,1 0-1,0 0 1,0 0 0,-1 7 0,2-7-7,0 1 1,0 0-1,1 0 0,-1-1 1,1 1-1,1-1 0,-1 1 1,1-1-1,0 1 0,0-1 1,1 0-1,-1 0 0,1 0 1,0 0-1,6 7 1,-2-5-5,-1 0 1,2-1-1,-1 0 1,1 0 0,0 0-1,0-1 1,1 0-1,15 6 1,-4-3-40,1-2 1,0 0-1,0-1 1,0-1-1,1-1 1,0-1-1,-1-1 0,29-2 1,13-6 12,0-2 0,109-32 1,-159 37 179,1-1 1,-1 0 0,1-1-1,-2-1 1,1 0 0,-1-1-1,18-14 1,-33 25 871,1-2-895,1 1-1,-1-1 1,0 1 0,1 0-1,-1-1 1,1 1 0,0 0-1,-1 0 1,1 0 0,0 0-1,0 0 1,1 0 0,-1 0 0,0 0-1,1 1 1,-1-1 0,1 0-1,-1 0 1,1 0 0,0 1-1,0-1 1,0 0 0,0 1-1,1-1 1,-1 0 0,1 3-1,3 4-40,1-1 0,-1 1 0,1-1 0,1 0 0,-1-1 0,1 1 0,0-1 0,1 0 0,0-1 0,0 0-1,1 0 1,-1 0 0,1-1 0,0 0 0,1 0 0,-1-1 0,1 0 0,0-1 0,15 4 0,-13-4-290,-1-1 0,1 0 0,0-1 1,0-1-1,0 1 0,0-2 0,-1 1 1,1-1-1,0-1 0,0 0 0,-1-1 1,1 0-1,-1 0 0,0-1 0,0-1 1,0 0-1,14-9 0,15-16-3274,-5-2-364</inkml:trace>
</inkml:ink>
</file>

<file path=ppt/ink/ink1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4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9600,'5'29'11890,"-5"23"-7212,0-34-4863,4 96 900,24 156 0,-15-182-225,5-1 1,40 119-1,21 14-176,-60-172-70,3-1 0,41 68 0,-52-104-106,-12-21 60,-11-26 114,11 33-299,-2-5-24,1 0 1,0 0-1,0 0 0,1 0 1,0 0-1,0 0 0,1 0 1,0 0-1,1 0 0,0 0 1,2-11-1,-2 15 6,1 0 0,-1 0 0,1 0 0,0 0-1,0 1 1,0-1 0,1 0 0,-1 1 0,1 0 0,0 0 0,0-1 0,0 2 0,0-1-1,1 0 1,-1 1 0,1-1 0,-1 1 0,1 0 0,0 0 0,0 1 0,0-1-1,0 1 1,0 0 0,5-1 0,33-7 36,1 3 0,-1 1 0,1 3 0,50 2 1,-63 2 12,0 1 1,-1 1-1,1 1 1,-1 2-1,-1 1 1,1 1 0,26 13-1,-46-18-10,-1 1-1,0-1 0,0 1 1,-1 1-1,1-1 1,-1 1-1,-1 1 1,9 9-1,-13-13-10,1 0 0,-1 0 0,0 0 0,-1 1 0,1-1 0,-1 1 0,1-1 0,-1 1 0,0 0-1,0-1 1,-1 1 0,1 0 0,-1 0 0,0 0 0,0-1 0,0 1 0,0 0 0,-1 0 0,1 0 0,-1-1 0,0 1 0,0 0 0,-1-1 0,-1 5 0,-3 3 20,0 0 0,0-1 0,-2 0 1,1 0-1,-1-1 0,0 0 0,-1 0 0,0-1 1,-1 0-1,0 0 0,-16 9 0,3-4 16,-1-1-1,0-1 0,-1-1 1,-35 10-1,48-16-152,-1-1 0,1-1-1,-1 1 1,0-2 0,1 0-1,-1 0 1,0-1-1,0-1 1,0 0 0,1-1-1,-1 0 1,1-1 0,-1-1-1,1 0 1,0 0 0,0-1-1,1 0 1,0-1 0,-1-1-1,2 0 1,-1 0 0,1-1-1,0 0 1,1-1-1,-15-17 1,22 23-265,0 0 1,0 0-1,0-1 0,0 1 1,0-1-1,0 1 0,1-1 1,0 0-1,0 1 1,0-1-1,0 0 0,0 0 1,1 0-1,0 0 0,0-4 1,0-25-3632</inkml:trace>
</inkml:ink>
</file>

<file path=ppt/ink/ink1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5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 10880,'-2'2'409,"0"1"0,0 0 0,0 0 0,1 0 0,0 0 0,-1 1 0,1-1 0,0 0 0,1 0 0,-2 6 0,2-3-182,1 0 0,-1 0 0,1 0 0,0 0 0,0 0 0,4 10 0,-2-4 554,20 65 5850,13 23-5948,-12-35-125,95 280-110,11 52 832,-120-366-1180,-3-9 38,0 1 0,-1 1-1,-2-1 1,3 38 0,-7-60-121,1 1 0,-1-1 0,0 0 0,0 1 0,0-1 0,-1 0 0,1 0 0,0 1 0,0-1 0,-1 0 1,1 1-1,-1-1 0,1 0 0,-1 0 0,1 0 0,-1 1 0,0-1 0,1 0 0,-1 0 0,0 0 0,0 0 0,0 0 0,0 0 0,-1 0 0,1-4-9,1-1 0,-1 1-1,1-1 1,0 1 0,0-1-1,0 1 1,1-1 0,-1 1-1,1-1 1,0 1-1,0-1 1,2-3 0,-2 0-1,6-20-7,1 1 0,1 1-1,1-1 1,1 2 0,1-1 0,20-28-1,-24 40 3,1 1 0,1 0 0,0 0-1,0 1 1,1 0 0,1 1 0,0 0 0,0 0-1,1 2 1,0 0 0,0 0 0,20-7-1,-21 11 52,1 1 0,-1 1 0,1 0 0,0 0 0,0 2 0,-1-1 0,1 2 0,0 0 0,0 0 0,0 1 0,-1 0 0,1 2 0,-1-1 0,0 1 0,0 1 0,19 10 0,-13-5 36,0 0 1,-1 2-1,0 0 0,-1 0 0,-1 2 0,0 0 0,0 0 0,-2 1 0,20 29 0,-20-26-46,-1 2 0,-1-1-1,-1 1 1,-1 1 0,13 42-1,-22-60-30,0-1-1,0 1 1,0-1-1,0 1 0,-1-1 1,1 1-1,-1-1 0,1 1 1,-1-1-1,0 0 0,0 1 1,0-1-1,0 0 1,-1 0-1,1 0 0,-1 0 1,1 0-1,-1 0 0,0 0 1,0 0-1,1 0 1,-1-1-1,0 1 0,-1-1 1,1 0-1,0 1 0,0-1 1,-1 0-1,-2 1 1,-11 5 77,-1-1 1,-33 9 0,41-12-82,-28 5-51,0-2 0,-1-1 0,0-1 1,-60-4-1,68 0-234,26 1 142,0-1-1,-1 0 1,1 0-1,0 0 1,0 0-1,0-1 1,0 0-1,-1 0 1,1 0-1,0 0 1,0-1-1,0 1 1,1-1-1,-1 0 1,0 0-1,-3-4 0,6 6 45,0-1 0,0 1 0,0-1 0,1 0 0,-1 0 0,0 1 0,1-1 0,-1 0 0,0 0 0,1 0 0,-1 1 0,1-1 0,-1 0 0,1 0 0,0 0 0,-1 0 0,1 0 0,0 0 0,0 0 0,0 0 0,0 0 0,0 0 0,0 0 0,0 0 0,0 0 0,0-2 0,15-21-2149,-8 15 1306,18-28-2928</inkml:trace>
</inkml:ink>
</file>

<file path=ppt/ink/ink1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5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0 397 9728,'0'-13'4864,"25"3"-4992,-21 4 6527,4 15-5119,-2-2 0,-1 13 640,-1 0 0,6 24-2560,-6-10 128,7 14 1024,-3-18 128,10 2-3328,-4-12 0,20-20-896,-5 0 1</inkml:trace>
  <inkml:trace contextRef="#ctx0" brushRef="#br0" timeOffset="1">137 0 13184,'-14'16'6527,"80"16"-22654,-52-28 12799</inkml:trace>
</inkml:ink>
</file>

<file path=ppt/ink/ink1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6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49 250 4480,'15'25'12387,"-5"3"-7333,-8-21-4742,0-1-1,1 1 0,-1-1 0,2 1 0,-1-1 0,0 0 0,1 0 0,0-1 0,1 1 0,8 8 0,-3-6-52,0-1 0,1 0 0,-1-1 0,1 0 0,1 0 0,-1-1-1,1-1 1,0 0 0,13 2 0,-3-1-137,-1-2 1,1-1-1,0 0 0,29-3 0,-34 0-100,-1-1 0,0-1-1,0-1 1,0 0 0,0-1-1,-1-1 1,28-14 0,-18 6-2,0-2 1,0-1 0,28-25-1,-41 32-19,-1-1-1,0-1 1,18-24-1,-26 32-1,0 0-1,0-1 1,-1 1-1,1-1 1,-1 1-1,0-1 1,-1 0-1,1 0 1,-1 0-1,0 0 1,0 0 0,-1 0-1,1-1 1,-1 1-1,0-5 1,-2 4-7,0 0 0,-1 0 0,1 1 0,-1-1 0,0 1 0,0-1 0,-1 1 0,1 0 0,-1 0 0,0 1 0,-1-1 0,1 1 0,-1 0 0,0 0 0,-5-3 0,-8-4-8,0 0 0,-1 2 0,-1 0 0,1 2 0,-2 0 0,1 1 0,-22-4 0,6 5-35,-1 2 0,1 1 0,-1 2 0,-53 6 0,69-3-35,0 0 1,1 1-1,-1 1 1,1 1 0,1 1-1,-1 1 1,1 1-1,0 0 1,-32 23-1,45-28 33,0 1 0,1 0-1,0 0 1,0 0-1,-5 8 1,9-12 39,0 0 0,0 0 1,1 1-1,-1-1 1,0 0-1,0 0 0,1 1 1,-1-1-1,1 1 1,0-1-1,-1 0 0,1 1 1,0-1-1,0 1 1,-1-1-1,1 1 0,1-1 1,-1 0-1,0 1 1,0-1-1,0 1 0,1-1 1,-1 1-1,1-1 1,-1 0-1,1 1 0,-1-1 1,1 0-1,0 0 1,0 1-1,0-1 0,-1 0 1,1 0-1,0 0 0,2 1 1,7 5-58,-1-2 0,1 0 0,1 0 0,-1 0 0,1-1 0,-1-1-1,15 3 1,76 13-235,-66-16 147,0-1 1,0-2-1,0-1 0,40-6 0,131-33-839,-189 35 839,-1-1 1,26-12-1,-29 12 230,0 0 0,1 1 0,20-5 0,-34 12 100,0-1 1,-1 1-1,1 0 0,0-1 0,-1 1 0,0-1 0,1 1 0,-1-1 1,0 0-1,0 1 0,0-1 0,-2 3 0,3-4-28,-3 5 12,0 0 1,1 0-1,-1 0 0,1 1 1,0-1-1,0 1 0,1-1 0,0 1 1,0 0-1,0-1 0,0 1 1,1 0-1,0 0 0,0 0 0,1-1 1,0 1-1,0 0 0,0 0 0,1-1 1,-1 1-1,1-1 0,1 0 1,-1 1-1,1-1 0,0 0 0,0 0 1,0-1-1,8 9 0,4 4-6,2 0 0,0-1 0,0 0 0,2-2 0,28 18 0,-38-27-325,1 0-1,0 0 0,0-1 0,0 0 0,0-1 0,1 0 0,-1 0 1,1-1-1,17 0 0,52-2-4604,-37-1 813</inkml:trace>
</inkml:ink>
</file>

<file path=ppt/ink/ink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3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71 255 256,'0'0'187,"23"16"2293,6 14-1714,-49-37 263,-8-5-94,27 12-865,-1-1 0,1 1 0,0-1 0,0 1 0,-1 0-1,1 0 1,0 0 0,0 0 0,-1 0 0,1 0 0,0 0 0,-1 0 0,1 0-1,0 1 1,0-1 0,-1 0 0,1 1 0,0-1 0,0 1 0,0-1 0,-1 1-1,1 0 1,0-1 0,0 1 0,0 0 0,0 0 0,-1 1 0,-15 25-477,16-25 457,-2 5 218,1-1-1,1 1 0,-1-1 1,1 1-1,0-1 1,1 1-1,-1-1 1,1 1-1,1 0 0,-1-1 1,1 1-1,0 0 1,1-1-1,0 0 1,0 1-1,3 6 0,-2-5-143,0-1 0,0 0-1,1 0 1,0 0-1,0-1 1,1 1-1,-1-1 1,1 0-1,1-1 1,-1 1 0,1-1-1,0 0 1,0 0-1,8 4 1,2-2-6,1-2-1,-1 1 1,1-2 0,0 0-1,0-1 1,0-1 0,0-1 0,0 0-1,1-1 1,-1-1 0,0-1-1,0 0 1,0-1 0,20-6 0,-11 1-37,-1 0 0,1-2 0,-2 0 0,1-2 0,-1-1 0,-1 0 1,-1-2-1,35-29 0,-50 38-61,-1 1 0,0-1 0,0 0 0,-1 0 0,1-1 0,-1 0 0,-1 0-1,1 0 1,-1 0 0,-1-1 0,1 0 0,-1 0 0,-1 0 0,1 0 0,-1 0 0,-1 0 0,1 0 0,-2-1 0,1 1 0,-1-1 0,0 1 0,-1-1 0,0 1 0,0 0 0,-1 0 0,0-1 0,0 1 0,-1 0 0,0 1 0,-7-13-1,3 7-12,-1 1-1,0 1 0,-1 0 0,0 0 0,-1 0 0,0 1 0,0 1 0,-1 0 0,-1 0 1,1 1-1,-1 0 0,-1 1 0,0 1 0,1 0 0,-2 1 0,1 0 0,-1 1 0,0 0 0,1 1 1,-2 1-1,-22-2 0,15 3-33,1 1 1,-1 1 0,0 1-1,1 1 1,0 0 0,-1 2-1,2 0 1,-1 2 0,0 0-1,1 1 1,1 1 0,-1 1-1,-28 20 1,40-24-32,0 1 1,1-1-1,-1 1 1,1 1-1,1-1 1,-1 1 0,1 1-1,-9 15 1,13-20-41,1-1 0,-1 1 0,1 0 0,-1 0 0,1 0 0,0 0 0,0 1 0,1-1 0,0 0 0,-1 0 0,1 0 1,0 1-1,1-1 0,-1 0 0,1 0 0,0 0 0,0 0 0,0 0 0,1 0 0,-1 0 0,1 0 0,0 0 0,0-1 1,3 5-1,4 2-298,-1-1 0,2 0 0,-1 0 0,1-1 0,0 0 1,1-1-1,0 0 0,16 7 0,43 23-1545</inkml:trace>
</inkml:ink>
</file>

<file path=ppt/ink/ink1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6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10240,'21'43'12182,"0"12"-9367,5 34-1994,-14-45-220,1-1 0,34 75-1,-40-106-511,-5-9-53,0 1 0,0-1 0,0 1 0,0-1 0,-1 1 0,1 0 0,-1 0 0,0 0 0,1 6-1,-4-8 55,-3-7-54,-6-19 52,7 9-87,1 0 0,0 0 0,1 0 0,1 0 0,1 0 1,0 0-1,1 0 0,0 0 0,1 0 0,1 1 0,0-1 0,2 0 1,-1 1-1,2 0 0,-1 0 0,12-18 0,-13 24 63,1-1 0,1 0 0,-1 1 0,1 0 0,1 1 1,-1-1-1,1 1 0,1 0 0,-1 1 0,1 0 0,0 0 0,1 1 0,-1 0 0,1 0 0,0 1 0,0 0 0,1 0 0,-1 1 1,1 1-1,0-1 0,-1 2 0,1-1 0,0 1 0,0 1 0,18 1 0,-20 0-11,0 0-1,-1 0 1,1 1 0,0 0 0,-1 0-1,0 1 1,1 0 0,-1 0 0,0 1-1,0 0 1,-1 0 0,1 0-1,-1 1 1,0 0 0,0 1 0,-1-1-1,0 1 1,0 0 0,0 0-1,0 1 1,-1-1 0,0 1 0,4 10-1,1 10-8,-1 0 0,-1 0 1,-1 0-1,-2 1 0,2 33 0,9 52 90,-11-107-134</inkml:trace>
</inkml:ink>
</file>

<file path=ppt/ink/ink1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7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36 14080,'0'0'7039,"-3"-3"-10879,3 3 7168,3-16-8447,2 0 127</inkml:trace>
</inkml:ink>
</file>

<file path=ppt/ink/ink1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7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11392,'0'-1'200,"1"0"1,-1 1-1,0-1 0,0 0 1,1 1-1,-1-1 1,0 0-1,1 1 1,-1-1-1,1 1 0,-1-1 1,1 1-1,-1-1 1,1 1-1,-1-1 1,1 1-1,-1-1 0,1 1 1,-1 0-1,1-1 1,0 1-1,-1 0 1,1 0-1,0-1 0,-1 1 1,1 0-1,0 0 1,0 0-1,-1 0 1,1 0-1,0 0 0,-1 0 1,1 0-1,0 0 1,-1 0-1,1 0 0,0 0 1,-1 1-1,1-1 1,0 0-1,-1 0 1,1 1-1,0-1 0,-1 1 1,1-1-1,-1 0 1,2 2-1,1-1 182,0 0 0,0 1 0,0-1 1,0 1-1,0 0 0,0 0 0,-1 0 0,1 0 0,-1 0 0,5 5 0,39 86 1024,-30-58-560,29 48 0,-38-72-628,1-1-1,0 1 1,0-2-1,1 1 1,0-1-1,1-1 1,0 1 0,16 9-1,-15-11-162,0-1 1,1 0-1,0-1 0,0 0 0,1-1 0,-1 0 1,1-1-1,0 0 0,0-1 0,0-1 0,0 0 1,0 0-1,0-2 0,1 1 0,-1-2 0,17-3 1,-11 1-112,0 0 0,0-2 0,-1 0 0,0-1 0,0-1 0,0 0 0,22-16 0,-39 24 4,-1 0 0,1 0 1,-1-1-1,1 1 0,0-1 0,-1 1 1,1-1-1,-1 1 0,1-1 1,-1 1-1,1-1 0,-1 1 1,1-1-1,-1 1 0,0-1 0,1 0 1,-1 1-1,0-1 0,1 0 1,-1 1-1,0-1 0,0 0 1,0 0-1,0 1 0,0-1 0,0 0 1,0 1-1,0-2 0,-18-3-2291,-36 10-2190,50-5 4034,-35 4-3341</inkml:trace>
</inkml:ink>
</file>

<file path=ppt/ink/ink1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8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1 329 3840,'2'-33'7542,"-1"19"-6355,2 0-1,0 0 0,7-18 1,4 0 3420,-13 30-4404,-1 0-1,1 0 0,0 0 1,-1 1-1,1-1 1,0 0-1,0 0 0,0 1 1,1-1-1,-1 1 0,0-1 1,0 1-1,1 0 1,-1-1-1,4-1 0,27-19 916,-25 17-866,114-74 1820,-104 69-1838,0 1 0,1 1 1,1 1-1,-1 0 0,21-4 0,-36 10-186,1 0 0,-1 1 0,0-1 0,1 1 0,-1 0 0,0 0 0,1 0 0,-1 0 0,0 1 0,1-1 0,-1 1 0,0 0 0,1 0 0,4 2 0,-6-1-18,0-1 0,0 1 0,0-1 0,0 1 0,-1 0 1,1-1-1,-1 1 0,1 0 0,-1 0 0,0 0 0,1 0 0,-1 1 0,0-1 1,0 0-1,-1 0 0,2 3 0,0 9 52,-1 0 0,0 1 0,0-1 0,-2 0-1,-3 26 1,2-16-55,-1 10 35,1 1 1,3-1 0,4 45 0,-2-64-59,0 1 1,0-1 0,1 1 0,1-1 0,1 0-1,0-1 1,1 0 0,1 0 0,12 18-1,-20-31-16,1 0-1,0 0 1,-1 0-1,1 0 1,0 0-1,-1 1 1,0-1-1,1 0 1,-1 0-1,0 1 1,1-1-1,-1 0 1,0 1-1,0-1 1,0 0-1,0 1 1,0-1-1,-1 0 0,1 0 1,0 1-1,0-1 1,-1 0-1,1 0 1,-1 1-1,1-1 1,-1 0-1,-1 1 1,-26 29-1605,13-16-1279,15-15 2821,0 0 1,0 0 0,0 0 0,0 0 0,0 0 0,0 0 0,0 0 0,0 0-1,0 0 1,-1 0 0,1 0 0,0 0 0,0 0 0,0 0 0,0 0 0,0 0-1,0 0 1,0 0 0,0 0 0,0 0 0,-1 0 0,1 0 0,0 0 0,0 0-1,0 0 1,0 0 0,0 0 0,0 0 0,0 0 0,0 0 0,0 0 0,0 0 0,0 0-1,0 0 1,-1 0 0,1 0 0,0 1 0,0-1 0,0 0 0,0 0 0,0 0-1,2-7-2465,-1 5-1044</inkml:trace>
</inkml:ink>
</file>

<file path=ppt/ink/ink1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49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40 103 2304,'-7'11'1482,"7"-12"-1270,0 1 1,0 0-1,0 0 1,-1 0 0,1 0-1,0 0 1,0 0-1,0 0 1,0 0-1,0 0 1,0 0 0,0 0-1,0 0 1,0-1-1,0 1 1,-1 0 0,1 0-1,0 0 1,0 0-1,0 0 1,0 0-1,0 0 1,0 0 0,0 0-1,-1 0 1,1 0-1,0 0 1,0 0-1,1-16 590,-2 16-585,0 0 1,0 0-1,0 1 1,0-1 0,0 0-1,0 0 1,0 1-1,0-1 1,0 0 0,0 1-1,0-1 1,1 1-1,-1-1 1,0 1 0,0-1-1,0 1 1,1-1-1,-1 1 1,0 1 0,-1 0-14,1 0 0,0 0 0,0 0 1,0 0-1,0 0 0,0 0 1,0 1-1,0-1 0,1 0 1,-1 1-1,1-1 0,0 0 1,0 1-1,0-1 0,0 0 1,0 1-1,0-1 0,1 0 1,-1 1-1,1-1 0,-1 0 0,1 0 1,0 1-1,0-1 0,0 0 1,0 0-1,0 0 0,1 0 1,-1 0-1,1 0 0,2 2 1,8 14-237,-2-1 55,-1-2 420,1 0 0,0 0-1,16 16 1,-20-26-247,-1 0-1,1 0 0,0-1 1,0 0-1,0 0 0,0 0 1,1-1-1,-1 0 0,1-1 1,0 1-1,11 2 1,-15-5-177,-1 0 0,0 1 0,0 0 0,0-1 0,0 1 0,0 0 0,0 0 1,0 0-1,0 0 0,0 0 0,0 1 0,-1-1 0,1 1 0,0-1 1,-1 1-1,1-1 0,-1 1 0,0 0 0,2 3 0,-1-1-7,-1 0 0,1 1 0,-1-1 0,0 1 0,-1 0 0,1-1 0,-1 1 0,0 6 0,0-9 2,0-1 0,0 0-1,0 1 1,0-1 0,0 0-1,1 1 1,-1-1 0,0 0-1,1 0 1,-1 1 0,1-1-1,-1 0 1,1 0 0,0 0-1,-1 0 1,1 0 0,0 0 0,0 0-1,0 0 1,0 0 0,0 0-1,0 0 1,0 0 0,0 0-1,0-1 1,1 1 0,37 8 366,-36-9-373,-1-1 0,1 1-1,0 1 1,0-1-1,0 0 1,-1 1 0,1-1-1,0 1 1,-1 0 0,1 0-1,-1 0 1,1 0 0,-1 1-1,1-1 1,-1 1-1,0-1 1,1 1 0,-1 0-1,0 0 1,0 0 0,2 3-1,-3-3-6,0 0 0,0 0 0,0 0 0,0-1 0,0 1 0,0 0 0,0-1 0,1 1 0,-1-1 0,0 1 0,1-1 0,-1 0 0,1 1 0,0-1 0,-1 0 0,1 0 0,2 1 0,36 2 0,-37-4 0,1 0 0,0 1 0,0 1 0,0-1 0,-1 1-1,1-1 1,0 1 0,-1 0 0,0 0 0,1 1 0,-1-1 0,0 1-1,0-1 1,3 4 0,28 20 24,-32-26-21,0 1 0,0 0 0,0-1 0,0 1 0,0-1 0,0 0 0,-1 0 0,1 0 0,0 0 0,0 0 0,0 0 0,0 0 1,0 0-1,0-1 0,0 1 0,0-1 0,0 0 0,-1 1 0,1-1 0,0 0 0,0 0 0,-1 0 0,1 0 0,-1 0 0,1-1 1,-1 1-1,1 0 0,-1-1 0,0 1 0,0-1 0,2-2 0,13-11 5,-2 3 7,-1 0 1,0-2-1,18-22 0,-26 29 7,-1-1-1,0 0 1,0 0 0,0 0-1,-1 0 1,0 0 0,0-1-1,-1 1 1,2-15 0,-2 5 56,-1 0 1,-1 1-1,0-1 1,-1 0 0,-1 0-1,-8-32 1,7 41 9,0-1 1,-1 1-1,1 0 1,-2-1-1,1 2 1,-2-1-1,1 0 1,-1 1-1,0 0 1,-1 1-1,1-1 0,-2 1 1,1 1-1,-11-9 1,2 6 19,1 0 0,-2 1-1,1 0 1,-1 2 0,0 0 0,0 1 0,-1 0 0,1 2 0,-1 0 0,0 1-1,-27 0 1,24 2-69,-1 1 0,1 1 1,-1 2-1,1 0 0,0 1 0,0 1 0,0 1 0,1 0 0,-26 15 0,10-5-67,28-14-67,1 0 0,-1 0 0,1 1 0,0 0-1,0 1 1,0-1 0,-8 9 0,15-13 42,-1 0 0,1 1 1,0-1-1,-1 0 0,1 1 0,0-1 1,-1 0-1,1 1 0,0-1 1,-1 0-1,1 1 0,0-1 0,0 1 1,0-1-1,-1 0 0,1 1 1,0-1-1,0 1 0,0-1 0,0 1 1,0-1-1,0 0 0,0 1 1,0-1-1,0 1 0,0-1 0,0 1 1,0-1-1,0 1 0,0-1 1,0 1-1,0-1 0,1 0 0,-1 1 1,0-1-1,0 1 0,0-1 1,1 0-1,-1 1 0,0-1 0,1 0 1,-1 1-1,0-1 0,1 0 1,-1 1-1,0-1 0,1 0 0,-1 0 1,1 0-1,-1 1 0,1-1 1,23 5-2702,-22-5 2254,23 4-3340</inkml:trace>
</inkml:ink>
</file>

<file path=ppt/ink/ink1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0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1 232 10624,'5'0'5248,"24"-16"-3329,-21 9 6913,26-5-8576,-11-1 128,24-14 0,-8-1 0,2-2-1280,-13 1 0,-5-4-2432,-3-3 128</inkml:trace>
</inkml:ink>
</file>

<file path=ppt/ink/ink1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1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8832,'0'4'9755,"8"5"-4761,23 16-3420,4 3-596,167 147-252,-10-8 255,-161-137-986,-2 2-1,-1 1 0,45 71 1,-70-100-106,-1-2-19,0 1 0,0 0 0,-1-1 0,1 1 0,0 0 0,-1 0 0,0 0 0,0 0 0,0 1 0,0-1 0,0 0 0,-1 0 0,1 0 0,-1 1 0,0-1 0,0 0 0,0 1 0,-1 5 0,1-9 59,0 0 1,0 1 0,0-1-1,0 0 1,0 1 0,0-1 0,0 0-1,-1 0 1,1 1 0,0-1-1,0 0 1,0 1 0,0-1 0,0 0-1,-1 0 1,1 1 0,0-1-1,0 0 1,-1 0 0,1 1-1,0-1 1,0 0 0,-1 0 0,1 0-1,0 0 1,0 1 0,-1-1-1,1 0 1,0 0 0,-1 0 0,1 0-1,0 0 1,-1 0 0,1 0-1,0 0 1,-1 0 0,1 0 0,0 0-1,-1 0 1,1 0 0,0 0-1,-1 0 1,1 0 0,0 0-1,-1 0 1,1-1 0,0 1 0,0 0-1,-1 0 1,1 0 0,0 0-1,0-1 1,-1 1 0,1 0 0,0 0-1,0-1 1,-1 1 0,1 0-1,0 0 1,0-1 0,-4-2-762,-10-5-2646</inkml:trace>
</inkml:ink>
</file>

<file path=ppt/ink/ink1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1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1097 24 9728,'-8'-23'6290,"-10"30"-216,-6 8-6684,20-13 655,-25 13 700,-49 36 1,-226 178-63,-24 17 740,106-97-4638,218-146 2756,0 0 0,-1 0 1,1 0-1,-1-1 0,1 0 1,-1 0-1,0 0 0,0-1 1,0 1-1,0-1 0,-10 1 1,-1-2-2635</inkml:trace>
</inkml:ink>
</file>

<file path=ppt/ink/ink1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2.0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0 252 9984,'1'-2'497,"-1"0"0,0-1 0,1 1 0,0 0-1,-1-1 1,1 1 0,0 0 0,0 0 0,0 0 0,0 0 0,1 0 0,-1 0 0,1 0 0,-1 0 0,1 0 0,0 0 0,-1 1 0,4-3 0,43-26 4618,-21 15-5337,50-50 1010,-55 46-647,35-26 0,-49 40-32,-1 0-1,1 1 1,1 0 0,-1 0-1,1 1 1,-1 0 0,1 1-1,17-4 1,-24 6-89,1 0 1,-1 0-1,0 0 0,0 0 1,0 0-1,0 0 0,0 0 0,0 1 1,0-1-1,1 1 0,-1 0 1,0-1-1,0 1 0,-1 0 0,1 0 1,0 0-1,0 1 0,0-1 1,-1 0-1,1 1 0,-1-1 0,1 1 1,-1-1-1,1 1 0,-1 0 1,0-1-1,0 1 0,0 0 0,0 0 1,0 0-1,0 0 0,0 0 1,-1 0-1,1 0 0,-1 3 0,2 6 33,0 0-1,-1 0 1,-1 0-1,0 0 1,-3 19 0,-2 15 123,-1 0 1,-3-1 0,-2 0 0,-22 57 0,28-86-109,-1-1 1,-1 0-1,0-1 1,-1 0-1,-1 0 1,0-1-1,0 0 0,-2 0 1,1-1-1,-1 0 1,-1-1-1,0 0 1,0-1-1,-1-1 1,0 0-1,-22 10 0,21-12-24,-24 9 26,37-14-73,1-1-1,-1 1 0,0-1 1,0 0-1,1 0 1,-1 1-1,0-1 1,0 0-1,0 0 1,1 0-1,-1 0 0,0 0 1,0 0-1,0 0 1,1 0-1,-1 0 1,0 0-1,0-1 1,0 1-1,1 0 1,-1 0-1,0-1 0,0 1 1,1 0-1,-1-1 1,0 1-1,1-1 1,-1 1-1,0-1 1,1 0-1,-2 0 0,3-1-3,-1 0 0,0 0 0,0 1 0,0-1 0,1 0 0,-1 0 0,1 1 0,0-1 0,-1 0 0,1 1 0,0-1 0,0 0 0,0 1 0,0-1 0,0 1 0,0 0 0,1-1 0,-1 1 0,0 0 0,1 0 0,-1 0 0,1 0 0,-1 0 0,1 0 0,0 0 0,-1 0 0,1 1 0,2-2 0,2-1 36,1 0 0,0 0 0,-1 0 0,1 1 0,1 0 0,9-2 0,-4 5 104,0 0 0,0 0 0,-1 1-1,1 1 1,-1 0 0,1 1 0,-1 0 0,14 8-1,27 8 401,-16-7-466,55 15-502,-25-20-3143,-40-8 15,-2 0-405</inkml:trace>
</inkml:ink>
</file>

<file path=ppt/ink/ink1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2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9728,'0'7'4864,"37"-14"-2817,-28 2 6401,20 5-7936,-6 0 128,14-7 128,-3-1 128,23 0-1152,-16 0 0,10 8 768,-8 0 0,0-3-512,-15-6 128,-5 18-1024,-3-9 128,-17 3-2816,3 1 128</inkml:trace>
</inkml:ink>
</file>

<file path=ppt/ink/ink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4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275 357 768,'-1'0'334,"0"0"1,0 1-1,1-1 0,-1 0 1,0 1-1,1-1 0,-1 0 1,0 1-1,0-1 0,1 1 0,-1-1 1,1 1-1,-1-1 0,1 1 1,-1 0-1,1-1 0,-1 1 1,1 0-1,-1-1 0,1 2 1,-1 0-259,1-1 1,0 1 0,-1-1 0,1 1 0,0 0 0,0-1 0,0 1 0,0-1 0,1 1-1,-1 0 1,0-1 0,1 1 0,-1-1 0,1 1 0,-1-1 0,1 1 0,0-1 0,0 1-1,-1-1 1,1 0 0,0 1 0,2 1 0,4 6 48,1 1-1,-1-1 1,2-1 0,-1 1 0,1-2-1,0 1 1,1-1 0,0 0-1,0-1 1,0 0 0,1-1 0,0 0-1,0-1 1,0 0 0,0-1-1,1 0 1,-1-1 0,1 0 0,0 0-1,0-2 1,0 1 0,-1-1-1,1-1 1,0 0 0,17-5 0,-12 2-52,-1 0 0,1-2 0,-1 0 0,0-1 0,-1 0 0,1-1 0,-2-1 0,1-1 0,-1 0 0,0 0 0,13-15 0,-22 19-45,0 1-1,0-1 0,0-1 1,-1 1-1,0-1 1,0 0-1,0 0 0,-1 0 1,0 0-1,-1 0 0,0-1 1,0 1-1,0-1 0,-1 0 1,0 1-1,0-1 0,-1 0 1,0 0-1,-1 0 0,0 1 1,0-1-1,0 0 0,-1 1 1,0-1-1,-1 1 1,1 0-1,-5-8 0,1 3 16,-1 0-1,0 0 1,0 1 0,-1 0-1,-1 0 1,0 1 0,0 0-1,-1 0 1,0 1-1,-1 0 1,0 1 0,-23-13-1,16 12 3,-1 1 0,1 1-1,-1 0 1,-1 2 0,1 0 0,-1 1-1,0 1 1,-27-1 0,21 4-21,-1 0 1,1 2 0,0 0-1,-1 2 1,2 1 0,-1 1-1,0 2 1,1 0-1,1 1 1,0 2 0,0 0-1,1 2 1,-41 29 0,59-39-31,0 1 0,0 0 1,1 1-1,0-1 0,0 1 0,0 0 1,0 0-1,1 0 0,-1 0 1,1 1-1,1-1 0,-1 1 1,-3 10-1,6-12-7,0 0 0,0-1-1,0 1 1,0 0 0,1-1 0,-1 1-1,1 0 1,0 0 0,0-1 0,0 1-1,0-1 1,1 1 0,0-1 0,-1 0-1,1 0 1,1 1 0,-1-1 0,0 0 0,1-1-1,-1 1 1,1 0 0,5 3 0,2 2-107,0-1 1,0-1 0,1 1 0,0-2-1,0 1 1,0-2 0,1 1 0,-1-2-1,1 1 1,0-2 0,23 3 0,12-1-979,83-6 1,-72 0 264,44 2-959,5 3-21</inkml:trace>
</inkml:ink>
</file>

<file path=ppt/ink/ink1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3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98 7424,'1'1'339,"-1"-1"0,1 0 0,-1 0 0,1 1 0,-1-1 0,0 1 0,1-1 1,-1 0-1,1 1 0,-1-1 0,0 1 0,0-1 0,1 0 0,-1 1 0,0-1 0,0 1 0,1-1 1,-1 1-1,0-1 0,0 1 0,0-1 0,0 1 0,0 0 0,0-1 0,0 1 0,0-1 0,0 1 1,0-1-1,0 1 0,0-1 0,0 1 0,0-1 0,0 1 0,-1-1 0,1 1 0,0 36 5085,0-30-5754,0 5 478,0-1 1,2 0-1,-1 1 1,1-1-1,1 0 1,0 0 0,1 0-1,0-1 1,0 1-1,1-1 1,1 0-1,-1 0 1,2 0 0,-1-1-1,1 0 1,1-1-1,0 1 1,0-1-1,0-1 1,18 13 0,-18-15-54,1 0 0,-1-1 0,1 0-1,-1-1 1,1 0 0,0 0 0,1-1 0,-1 0 0,0 0 0,1-1 0,-1 0 0,1-1 0,-1 0 0,0-1 0,1 1 0,-1-2 0,1 0 0,-1 0 0,0 0 0,0-1 0,0-1 0,0 1 0,-1-1 0,0-1 0,11-7 0,-5 1-53,0-1 1,0 0 0,-1-1-1,-1-1 1,0 0 0,-1 0-1,-1-1 1,0-1 0,-1 0-1,0 0 1,-1-1 0,-2 0-1,1 0 1,-2 0 0,0-1-1,-1 0 1,-1 0 0,1-27-1,-10 4 77,6 41-116,-1-1 0,1 0 0,0 1 0,0-1 0,-1 0 0,1 0 0,0 1 1,-1-1-1,1 1 0,-1-1 0,1 0 0,-1 1 0,1-1 0,-1 1 1,1-1-1,-1 1 0,1-1 0,-1 1 0,0 0 0,1-1 0,-1 1 0,0 0 1,1-1-1,-1 1 0,0 0 0,0 0 0,1 0 0,-1-1 0,0 1 0,1 0 1,-1 0-1,0 0 0,0 0 0,1 1 0,-1-1 0,0 0 0,0 0 1,1 0-1,-1 0 0,0 1 0,1-1 0,-1 0 0,-1 1 0,0 1 3,1 0-1,-1 0 0,0 1 1,0-1-1,1 0 0,0 0 0,-1 1 1,1-1-1,0 1 0,0 0 1,0-1-1,1 1 0,-1-1 0,1 1 1,-1 0-1,1 0 0,0-1 1,0 1-1,0 3 0,4 57-103,-4-59 90,29 296-13,-28-289 21,36 322 107,-21-237-88,-1-13 147,-3 0 0,-4 0 0,-3 87-1,-5-161-144,0 0-1,-1 0 0,0 1 0,-1-1 0,0 0 0,0-1 0,-1 1 1,0 0-1,-1-1 0,1 1 0,-2-1 0,1 0 0,-1 0 0,0-1 1,-1 0-1,0 1 0,-10 8 0,10-12-4,-1 0 0,1-1 0,-1 0 0,1 0-1,-1-1 1,0 0 0,0 0 0,0 0 0,0-1 0,0 0 0,-15 0 0,2-2-30,0 0 0,-35-7 0,41 5 13,0-1-1,0 0 0,0-1 1,1 0-1,0-1 1,0-1-1,0 0 0,1-1 1,0 0-1,0-1 0,-16-16 1,8 8-1,-13-11 2,1-1 0,-39-48 0,59 62 0,0 0 0,2-1 0,0 0 0,0-1 0,2 0 0,0 0 0,-7-27 0,13 38 1,0-1 0,1 0 0,0 1 0,1-1 0,0 0 0,0 1 0,0-1 0,0 0 0,1 0 0,1 1 1,-1-1-1,1 1 0,0-1 0,0 1 0,4-6 0,-1 1-42,1 1 1,1 1-1,-1 0 1,2-1-1,-1 2 1,1-1 0,1 1-1,11-8 1,2 0-498,0 1 0,1 1 0,1 2 0,0 0 0,1 2 0,0 0 0,31-7 0,14 4-3109,-10 2-343</inkml:trace>
</inkml:ink>
</file>

<file path=ppt/ink/ink1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4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87 112 8320,'-1'-1'650,"-1"0"-1,1 0 1,0 0 0,-1 0 0,1 0 0,0 0-1,-1-1 1,1 1 0,0 0 0,0-1-1,0 1 1,0-1 0,0 1 0,-1-3 0,5-8 3864,8 9-4568,-3 1 185,0 0 0,0 0-1,0-1 1,0 0-1,0-1 1,0 0-1,-1 0 1,11-8 0,4-2 485,-12 10-404,0 0-1,0 0 1,1 1 0,-1 0-1,1 1 1,-1 0-1,1 0 1,0 1 0,0 1-1,-1 0 1,13 1-1,-20 0-166,1-1-1,0 0 1,0 1-1,0 0 1,-1 0-1,1 0 1,0 0-1,-1 1 1,1 0-1,-1-1 1,0 1-1,0 0 1,1 1-1,-1-1 1,0 0-1,-1 1 0,1 0 1,0 0-1,-1 0 1,0 0-1,1 0 1,-1 0-1,0 0 1,-1 1-1,1-1 1,-1 1-1,1-1 1,-1 1-1,0 0 1,0-1-1,-1 1 1,1 0-1,-1 0 1,0 5-1,-4 17 139,-1 0 0,-1 0-1,-1 0 1,-18 41 0,21-57-180,-6 15 85,-1 0 0,-2-1 0,-1 0 0,0 0 0,-23 26 0,25-35-26,-2 0 0,1-1 0,-2-1 0,1 0 0,-2-1 0,0-1 0,-34 19 0,46-28-55,0-1-1,0 1 1,0-1-1,0 0 0,0 0 1,0 0-1,0-1 0,0 1 1,-1-1-1,1 0 1,0 0-1,0-1 0,-1 1 1,1-1-1,0 0 0,-6-2 1,8 2-7,0 0 1,1 0 0,-1 0-1,0 0 1,0 0-1,0 0 1,1-1 0,-1 1-1,0-1 1,1 1-1,-1-1 1,1 0 0,0 0-1,0 0 1,0 1-1,0-1 1,0 0 0,0 0-1,0 0 1,0 0-1,1-1 1,-1 1-1,1 0 1,0 0 0,-1 0-1,1 0 1,0-1-1,0 1 1,1 0 0,-1 0-1,0 0 1,1-3-1,0 3 10,-1 1 0,0-1 0,1 1 0,-1-1 0,1 1 1,0-1-1,-1 1 0,1-1 0,0 1 0,0 0 0,0-1 0,0 1 0,0 0 0,0 0 0,0 0 0,0 0 0,1 0 0,-1 0 0,0 0 0,1 0 0,-1 0 0,0 0 0,1 1 0,2-2 0,0 1 10,1 1 0,-1-1 0,0 1 0,1 0 0,-1 0 0,0 0 1,1 1-1,-1-1 0,5 2 0,6 2 43,0 1 0,-1 0 1,1 1-1,15 9 0,10 9 53,-11-7 109,45 21-1,-62-33-521,1-1 0,0 0-1,0-1 1,0-1 0,0 1 0,0-2-1,15 0 1,16-4-3159,-4-1-512</inkml:trace>
</inkml:ink>
</file>

<file path=ppt/ink/ink1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4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3200,'1'1'424,"0"0"1,0 0 0,0 0-1,0 0 1,0 0-1,0 0 1,0-1 0,0 1-1,1 0 1,-1 0-1,0-1 1,0 1 0,1-1-1,-1 1 1,0-1-1,0 0 1,1 1 0,-1-1-1,1 0 1,2 0-1,39 5 5681,-34-4-4743,48 7-280,145 17 3957,-67-19-4504,-118-6-1026,0-1 0,0-1 0,-1-1 1,1 0-1,22-8 0,-23 6-1191,-1-2 1,1 0-1,-1-1 1,-1 0-1,19-14 1,-13 9-1540</inkml:trace>
</inkml:ink>
</file>

<file path=ppt/ink/ink1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4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 7040,'-1'0'314,"0"0"1,-1 0 0,1-1-1,0 1 1,0 0-1,0 1 1,-1-1 0,1 0-1,0 0 1,0 0-1,-1 1 1,1-1 0,0 1-1,0-1 1,0 1-1,0-1 1,0 1 0,0-1-1,0 1 1,0 0-1,0 0 1,0 0 0,0-1-1,0 1 1,0 0-1,1 0 1,-1 0 0,0 0-1,1 1 1,-1-1-1,1 0 1,-1 0 0,1 0-1,-1 0 1,1 1-1,-1 1 1,-3 56 7804,3-39-9041,1 46 1316,3 0 1,3-1 0,24 113-1,-21-99-1660,-8-44-3782,-1-27 1698</inkml:trace>
</inkml:ink>
</file>

<file path=ppt/ink/ink1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5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13 12160,'10'-3'1528,"0"0"0,0 1 1,0 0-1,0 1 0,0 0 0,0 1 1,1 0-1,15 2 0,40-3 99,-61 1-1607,-1 0 0,1 0 1,-1 0-1,1 1 1,-1 0-1,1 0 1,-1 0-1,0 0 0,0 1 1,1-1-1,-1 1 1,0 0-1,0 0 1,-1 1-1,1-1 0,0 1 1,-1 0-1,0 0 1,1 0-1,-1 0 1,0 1-1,-1-1 0,1 1 1,-1 0-1,1 0 1,-1 0-1,2 7 1,3 2 43,-2 1 1,1 0-1,-2 0 1,0 1-1,-1 0 1,0-1-1,1 25 0,-5-17 5,0 1 0,-1-1-1,-2 0 1,0 0 0,-1 0-1,-1-1 1,-1 0-1,-1 0 1,-1 0 0,0-1-1,-23 33 1,15-28 110,-1-1-1,-1-1 1,-1 0 0,-1-2-1,0 0 1,-2-1 0,-1-2 0,-36 23-1,36-25-30,20-13-126,-1 0-1,1 0 1,-1 0-1,0 0 1,0-1-1,0 0 1,-10 3-1,24-7-6,2-1-21,-1 0 0,1 1 0,-1 0 0,1 0 0,18 1 0,1 5-158,0 1 1,-1 1-1,0 2 1,0 0-1,40 20 1,-14-7-477,-49-20-121,-1 1 0,1-1 0,-1 0 0,1 0 0,0 0 1,-1-1-1,1 0 0,-1 0 0,1-1 0,0 1 0,10-4 0,4 0-3207</inkml:trace>
</inkml:ink>
</file>

<file path=ppt/ink/ink1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5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 12160,'-1'0'376,"-1"1"1,1 0-1,0 0 1,0 0 0,-1-1-1,1 1 1,0 0 0,0 1-1,0-1 1,0 0-1,0 0 1,0 0 0,1 1-1,-1-1 1,0 0 0,1 1-1,-1-1 1,1 1-1,-1-1 1,1 1 0,-1-1-1,1 1 1,0-1 0,0 1-1,0-1 1,0 3-1,-5 67 6406,2-27-6816,-3-13 359,-2 13 183,2 1 0,-1 66-1,7-100-456,0 0 0,1 0 1,0 0-1,0-1 0,2 1 0,-1 0 0,1-1 1,1 0-1,0 0 0,0 0 0,1 0 0,0 0 0,1-1 1,0 0-1,13 14 0,-16-21-298,0 0 0,0 0 0,0 0-1,1 0 1,-1-1 0,1 1 0,-1-1 0,1 0 0,0 0-1,-1-1 1,1 1 0,0-1 0,0 1 0,-1-1 0,1 0-1,0-1 1,0 1 0,0-1 0,-1 1 0,1-1 0,0 0-1,-1-1 1,1 1 0,-1-1 0,1 1 0,-1-1 0,0 0-1,5-4 1,22-13-3721</inkml:trace>
</inkml:ink>
</file>

<file path=ppt/ink/ink1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6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33 16128,'-51'-20'8063,"83"20"-11007,-22 0 13952,8-9-11264,-4 6 128,10 3-1664,-5 0 128,-5 3-1408,1 1 128</inkml:trace>
</inkml:ink>
</file>

<file path=ppt/ink/ink1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7424,'1'-1'315,"-1"-1"1,0 1 0,1 0-1,0-1 1,-1 1 0,1 0-1,-1-1 1,1 1 0,0 0-1,0 0 1,0 0 0,0 0-1,0 0 1,0 0 0,0 0-1,0 0 1,0 0 0,1 0-1,-1 0 1,0 1 0,0-1-1,1 1 1,-1-1 0,0 1-1,1-1 1,-1 1-1,1 0 1,-1-1 0,1 1-1,-1 0 1,1 0 0,-1 0-1,0 0 1,1 1 0,-1-1-1,1 0 1,-1 1 0,0-1-1,1 0 1,-1 1 0,1 0-1,1 0 1,29 15 3939,-9 1-3886,-7 0-113,-1 1 0,0 0 0,-2 1 1,21 38-1,-9-15 489,0-5-487,1-2 0,1-1 1,2-1-1,1-2 0,2 0 0,1-3 0,1 0 0,1-2 0,42 22 0,-77-48-292,37 24-577,-29-11-884,-9-12 1344,0-1 0,1 1 1,-1-1-1,0 1 0,1-1 0,-1 1 0,0-1 0,1 0 0,-1 1 0,0-1 0,0 0 1,0 1-1,1-1 0,-1 0 0,0 0 0,0 0 0,0 0 0,0 0 0,1 0 1,-1 0-1,0 0 0,-2 0 0,-25-2-3348,-6 1-341</inkml:trace>
</inkml:ink>
</file>

<file path=ppt/ink/ink1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7.2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593 0 10240,'-14'16'5120,"-10"23"-4992,21-32 7935,-26 20-7423,5 2 128,-28 13 256,15 1 0,-20 28-1408,11-16 0,-29 20 768,18-16 128,-5 6-896,16-13 128,12-6-1408,11-17 128,19-3-1920,-1-10 128</inkml:trace>
</inkml:ink>
</file>

<file path=ppt/ink/ink1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7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386 111 11008,'-2'18'9469,"5"1"-3779,17 20-2200,-12-29-3580,-1 0-1,1 0 1,1-1-1,13 12 0,-15-16 136,-1 0-1,1 0 0,0-1 0,1 0 0,-1 0 1,1 0-1,0-1 0,0-1 0,0 1 0,0-1 1,0 0-1,0-1 0,1 0 0,-1 0 0,1-1 0,-1 0 1,0-1-1,1 1 0,-1-2 0,0 1 0,0-1 1,1 0-1,-1-1 0,-1 0 0,1 0 0,0-1 1,-1 0-1,0 0 0,1-1 0,-2 1 0,1-2 1,-1 1-1,1-1 0,-2 0 0,1 0 0,-1-1 0,0 1 1,0-1-1,0 0 0,-1-1 0,5-12 0,-5 10-50,-1 0 0,0 0 0,-1 0 0,0-1 0,-1 1 0,0 0 0,0-1 0,-1 1 0,0-1-1,-1 1 1,-1-1 0,1 1 0,-6-15 0,7 25 4,0-1 0,0 1 0,0-1 0,0 1 0,0-1 1,0 1-1,0-1 0,0 1 0,0 0 0,-1-1 0,1 1 0,0-1 0,0 1 0,0-1 0,-1 1 0,1 0 1,0-1-1,-1 1 0,1-1 0,0 1 0,-1 0 0,1 0 0,-1-1 0,1 1 0,0 0 0,-1-1 0,1 1 0,-1 0 1,1 0-1,-1 0 0,1 0 0,-1 0 0,1-1 0,-1 1 0,1 0 0,-1 0 0,1 0 0,-1 0 0,1 0 0,-1 0 1,1 1-1,-1-1 0,1 0 0,-1 0 0,1 0 0,-1 0 0,1 1 0,0-1 0,-1 0 0,1 0 0,-1 1 1,1-1-1,0 0 0,-1 1 0,0-1 0,0 2 1,0 0 0,0-1 0,0 1-1,1 0 1,-1-1 0,0 1 0,1 0 0,-1 0 0,1 0 0,-1 0 0,1 0 0,0 0 0,0 0 0,0 0-1,0-1 1,0 1 0,0 0 0,1 2 0,19 91 33,5-2 0,3 0 0,41 88 0,-54-150-32,7 16 0,-3 0 0,25 87 0,-34-92 34,-2 0 0,3 47 0,-10-67 21,-1 0 1,0 1 0,-2-1-1,0 0 1,-2 0-1,-8 30 1,6-33 4,-2 1 0,0-2 0,-1 1 0,0-1 0,-2-1 0,0 0 1,-1 0-1,-1-1 0,0-1 0,-30 27 0,21-26-13,0 0-1,-1-2 1,-1 0-1,0-2 1,-1 0-1,0-2 1,-1-1-1,0-1 1,-1-1-1,-51 6 1,58-11-42,0-2 1,0 0-1,0-1 0,1-1 1,-1-1-1,0 0 0,1-2 1,0 0-1,0-1 0,0-1 1,-33-18-1,28 11 3,0-2 0,0 0 0,2-2 0,0 0 0,1-2 0,1 0 0,-24-31 0,37 41-222,-1 0 0,1-1 1,1 0-1,0-1 0,1 0 0,0 1 1,1-1-1,0-1 0,1 1 0,0-1 1,-1-13-1,3 20 38,1 0-1,0 0 1,0 1 0,0-1 0,1 0 0,0 1-1,0-1 1,0 1 0,1-1 0,-1 1 0,2-1-1,-1 1 1,0 0 0,1 0 0,0 0 0,0 0-1,1 1 1,-1-1 0,1 1 0,0 0 0,0 0-1,0 0 1,1 0 0,-1 1 0,10-6 0,24-7-3814</inkml:trace>
</inkml:ink>
</file>

<file path=ppt/ink/ink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5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3072,'-6'31'2027,"1"2"1,-1 38 0,11 134-1126,1-67-634,-3 155 1062,7 266 689,4-387-1766,-10-144-156,1 1 0,1-1 0,20 53-1,-26-79-107,1 0 0,0 1 0,0-1-1,0 0 1,0 0 0,0 0 0,1 0 0,-1 0-1,0 0 1,1 0 0,0 0 0,-1 0 0,1-1-1,0 1 1,0-1 0,0 1 0,0-1 0,0 0-1,0 1 1,1-1 0,-1 0 0,0-1 0,0 1-1,4 0 1,-3-1-45,-1-1-1,1 1 1,-1-1-1,1 0 1,-1 0-1,1 0 1,-1 0 0,0 0-1,0-1 1,1 1-1,-1-1 1,0 1-1,0-1 1,0 0-1,-1 0 1,1 0-1,0 0 1,-1 0-1,1 0 1,-1 0 0,0-1-1,2-3 1,43-90-2114,-34 68 1567,0 1 0,2 0 0,1 1 1,32-42-1,-44 65 568,19-26-87,-21 28 170,0 0 1,0 0 0,0-1-1,0 1 1,0-1 0,-1 1 0,1-1-1,-1 1 1,1-1 0,-1 1-1,1-1 1,-1 1 0,0-1-1,0 0 1,0 1 0,0-1-1,0 1 1,0-3 0,0 4-28,0 0-1,0 0 1,0-1 0,0 1 0,0 0-1,-1 0 1,1 0 0,0 0 0,0 0 0,0 0-1,0-1 1,0 1 0,0 0 0,0 0-1,0 0 1,0 0 0,0 0 0,0 0 0,-1 0-1,1 0 1,0 0 0,0-1 0,0 1-1,0 0 1,0 0 0,0 0 0,-1 0 0,1 0-1,0 0 1,0 0 0,0 0 0,0 0-1,0 0 1,-1 0 0,1 0 0,0 0 0,0 0-1,0 0 1,0 0 0,0 0 0,0 0-1,-1 0 1,1 0 0,0 0 0,0 0 0,0 1-1,0-1 1,0 0 0,0 0 0,0 0-1,-1 0 1,1 0 0,0 0 0,0 0 0,0 0-1,0 0 1,0 1 0,0-1 0,-7 13 797,-2 19 167,9-28-928,-1 1 0,1 0 0,1 0 0,-1 0 0,1 0-1,-1 0 1,1 0 0,1 0 0,-1-1 0,1 1 0,0 0 0,0-1 0,0 1 0,1-1 0,-1 0 0,1 0-1,0 0 1,6 6 0,-5-7-163,-1-1 0,0 1-1,0-1 1,1 0-1,-1 0 1,1-1 0,0 1-1,0-1 1,-1 0-1,1 0 1,0 0 0,0 0-1,0-1 1,0 0-1,0 1 1,0-1 0,0-1-1,0 1 1,0-1-1,0 1 1,0-1 0,0 0-1,0-1 1,4-1-1,22-11-1343,-1-2-86</inkml:trace>
</inkml:ink>
</file>

<file path=ppt/ink/ink1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8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8 8704,'-20'0'4352,"54"-4"-3200,-25 1 4351,10 3-4351,-4 0 0,8 0 768,-5 0 128,15 0-2560,-10 0 128,34 0 1408,-10 0 128,18 3-1024,-17-3 0,-5 4-1664,-6-1 128,-8-3-2176,-6 0 128</inkml:trace>
</inkml:ink>
</file>

<file path=ppt/ink/ink1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8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12672,'46'-32'6271,"11"52"-7423,-43-20 10752,24 3-9472,-10-3 128,18 13 0,-7-1 0,13-1-640,-15 1 0,1-8-1536,-10-1 0,1-10-1536,-6-5 0</inkml:trace>
</inkml:ink>
</file>

<file path=ppt/ink/ink1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9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1 677 8064,'4'0'9818,"7"-3"-4543,56-27-2193,0-3-1939,-27 14-586,-2-1 0,0-1 0,56-44 0,-66 42-203,-1-1 0,-1-1 0,-2-1 0,42-57 0,-55 65-284,56-99 379,-61 106-421,-1-1 1,-1 0-1,0 0 1,0 0-1,-1 0 1,-1-1-1,2-24 1,-3 35-24,-1 0-1,0 0 1,0 0 0,0 1 0,0-1-1,0 0 1,0 0 0,-1 1 0,1-1-1,-1 0 1,1 1 0,-1-1-1,0 0 1,1 1 0,-1-1 0,0 1-1,0-1 1,0 1 0,0-1 0,0 1-1,0 0 1,-1-1 0,1 1-1,0 0 1,-1 0 0,1 0 0,-1 0-1,1 0 1,-1 0 0,0 1-1,1-1 1,-1 0 0,0 1 0,-3-1-1,3 1 3,0 0 0,0 1 0,0-1 0,0 1-1,-1-1 1,1 1 0,0 0 0,0 0 0,0 0-1,0 0 1,1 0 0,-1 0 0,0 1 0,0-1-1,1 1 1,-1-1 0,1 1 0,-1-1 0,1 1-1,0 0 1,-1 0 0,1 0 0,0 0 0,0 0-1,0 0 1,1 0 0,-1 0 0,0 3 0,-3 11 8,1 1-1,1 0 1,1 0 0,1-1 0,0 1 0,1 0 0,0 0 0,2 0 0,7 30 0,7 50-15,-2 186 2,-15-234-8,-3-1 0,-2 1 0,-21 86 1,25-133-41,1 1 0,-1-1 0,1 0 0,-1 0-1,0 0 1,0 0 0,0 0 0,0 0 0,-1 0 0,1 0 0,0 0 0,-1 0 0,1 0 0,-1-1 0,0 1 0,0-1 0,1 1 0,-5 1 0,5-5-279,0 0-1,0 0 1,1 0 0,-1 0-1,1 0 1,-1 0 0,1 0-1,0-1 1,0 1 0,0 0-1,0 0 1,0 0 0,0 0-1,1-1 1,0-1 0,6-20-3408,2 3-257</inkml:trace>
</inkml:ink>
</file>

<file path=ppt/ink/ink1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9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1 113 8192,'45'8'11227,"4"-3"-4989,23-3-3287,-22-3-2791,54-8-1,-44-1 534,111-34 0,-28-11-5279,-114 47-1174,-23 8 2049</inkml:trace>
</inkml:ink>
</file>

<file path=ppt/ink/ink1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4:59:59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10496,'3'5'11277,"-2"8"-6268,-1 31-4632,0-41 751,-3 91 149,1-49-369,6 89 0,1-101-770,11 120 664,-16-132-1133,0 0 0,-1 1 0,-1-1 1,-1 0-1,-6 23 0,5-34-1794,4-15-2855,2-10-22,0 7 4949,2-13-3914</inkml:trace>
</inkml:ink>
</file>

<file path=ppt/ink/ink1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0:00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10240,'1'-1'468,"-1"1"0,1-1 0,-1 1 0,1 0 0,0-1 0,-1 1 0,1 0 0,-1-1 1,1 1-1,0 0 0,-1 0 0,1 0 0,0 0 0,-1 0 0,1-1 0,0 1 0,-1 0 0,1 0 1,0 0-1,-1 1 0,1-1 0,0 0 0,-1 0 0,1 0 0,-1 0 0,1 1 0,0-1 1,-1 0-1,1 1 0,-1-1 0,1 0 0,0 1 0,-1-1 0,1 2 0,1 14 137,-1 0-1,-1 1 0,0-1 1,-6 31-1,0 22 86,6-31-322,1 1 0,3 0 0,15 73 0,-16-100-315,0-1 1,0 0-1,1-1 0,0 1 1,1-1-1,1 1 0,-1-1 1,1-1-1,1 1 0,0-1 1,0-1-1,1 1 0,0-1 1,1 0-1,0-1 0,0 0 1,13 8-1,-16-12-283,0-1 0,0 0 1,0 0-1,1 0 0,-1 0 0,0-1 0,1 0 1,-1-1-1,0 1 0,1-1 0,-1-1 0,1 1 0,-1-1 1,1 0-1,-1 0 0,0-1 0,0 0 0,0 0 1,0 0-1,0-1 0,9-6 0,5-3-1191,-2-1 1,0-1-1,0-1 0,22-25 0,2-2-2675</inkml:trace>
</inkml:ink>
</file>

<file path=ppt/ink/ink1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0:00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15744,'37'-19'7807,"39"6"-11519,-58 10 15488,7 12-12032,-7-6 128,-24 17-3712,6-1 128,-37 20 1664,9-12 128</inkml:trace>
</inkml:ink>
</file>

<file path=ppt/ink/ink1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0:01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52 128,'0'-52'0</inkml:trace>
</inkml:ink>
</file>

<file path=ppt/ink/ink1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0:01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5 180 8704,'-4'-4'12685,"7"-2"-8005,22-3-4446,156-18-271,-14 2 416,153-38-2683,-294 58 1791,142-27-2828,-54 24-4730,-99 8 5127</inkml:trace>
</inkml:ink>
</file>

<file path=ppt/ink/ink1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0:01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5 134 8192,'-4'-4'5677,"9"-5"-328,6-1-1903,-1 3-3476,8 1 552,1 0 1,-1 2-1,1 0 1,0 1-1,22 0 1,108 1 275,-48 2 410,18-11-2276,141-29 0,-178 25-2406,-32 6-4</inkml:trace>
</inkml:ink>
</file>

<file path=ppt/ink/ink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5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3584,'-19'27'1792,"24"16"-4352,1-40 2816,-3 13-1024,-3 0 128</inkml:trace>
</inkml:ink>
</file>

<file path=ppt/ink/ink1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0:02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9472,'0'0'187,"0"-1"0,1 0 1,-1 0-1,0 0 0,0 0 0,1 0 1,-1 1-1,0-1 0,1 0 1,-1 0-1,1 0 0,-1 1 1,1-1-1,0 0 0,-1 1 0,1-1 1,0 0-1,-1 1 0,1-1 1,0 1-1,0-1 0,-1 1 0,1-1 1,0 1-1,0 0 0,0 0 1,0-1-1,0 1 0,-1 0 1,1 0-1,0 0 0,1 0 0,39-1 5586,-27 1-4649,10 1-577,1 1 0,0 1 0,-1 1 0,1 1 1,-1 1-1,30 13 0,127 67-514,-124-57 946,-27-14-862,-1 2 1,42 31-1,-60-39-71,0 0 0,0 1 1,-2 0-1,1 1 0,-1 0 0,0 0 1,-1 1-1,9 18 0,-16-26 9,1 1-1,-1 0 1,0-1-1,-1 1 1,1 0 0,-1 0-1,0 0 1,0 0-1,0 0 1,-1-1-1,1 1 1,-1 0 0,-1 0-1,1-1 1,-1 1-1,1 0 1,-1-1 0,0 0-1,-1 1 1,1-1-1,-1 0 1,0 0-1,-5 5 1,-10 12 311,-1 0 1,-39 34-1,35-35-215,-60 55 631,-158 108 0,92-94-6186,119-72 1436</inkml:trace>
</inkml:ink>
</file>

<file path=ppt/ink/ink1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0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8 530 4736,'-6'-8'3924,"4"10"2085,6 8-905,3-1-5742,8 1 891,0 0 0,1-1 0,0-1 0,0 0-1,1-2 1,0 1 0,0-2 0,0 0 0,1-1-1,0-1 1,0-1 0,0 0 0,0-2 0,0 0-1,0-1 1,0 0 0,0-2 0,-1 0-1,20-6 1,-11 3-104,-1-1 1,0-2-1,0 0 0,0-2 0,32-19 0,-52 27-137,0 0-1,-1-1 0,1 1 1,0-1-1,-1 0 0,0 0 1,0 0-1,0-1 0,-1 1 1,1-1-1,-1 0 1,0 0-1,0 0 0,-1-1 1,0 1-1,0-1 0,0 1 1,0-1-1,-1 0 1,0 1-1,0-1 0,-1 0 1,1 0-1,-1 0 0,0 0 1,-1 1-1,0-1 0,0 0 1,0 0-1,0 1 1,-4-10-1,-4-6-24,0 1 1,-24-37 0,29 48 5,-2 2 0,1-1 0,-1 0 0,0 1 0,-1 0 0,1 1 0,-1 0 0,-1 0 0,-13-9 0,19 14 8,0 1 0,1-1 0,-1 1 0,0 0 0,1-1 0,-1 1 0,0 0 0,0 0 0,0 0 0,1 1-1,-1-1 1,0 0 0,1 1 0,-1-1 0,0 1 0,1-1 0,-1 1 0,0 0 0,1 0 0,-1-1 0,1 1 0,-1 0 0,1 1 0,0-1 0,-1 0-1,1 0 1,0 0 0,-1 2 0,-31 46 80,29-42-61,-3 9 27,0 0-1,2 1 1,0 0-1,1 1 1,0-1-1,2 0 1,0 1 0,1 0-1,0-1 1,4 25-1,-3-32-29,0 0 0,1 0-1,1 0 1,0 0 0,0 0 0,0 0 0,2-1-1,-1 1 1,1-1 0,0 0 0,1 0-1,0 0 1,1-1 0,0 0 0,0 0-1,0 0 1,1-1 0,0 0 0,1 0-1,10 7 1,-4-6 7,0 0 0,1-1 0,0 0 0,0-1 0,1-1 0,0 0 0,0-1 0,0-1 0,0-1 0,0 0 0,30-1 0,-27-2-17,0 0-1,0-2 0,0 0 1,0-1-1,0-1 1,-1-1-1,0 0 0,0-2 1,-1 0-1,0 0 1,0-2-1,-1 0 0,0-1 1,0-1-1,-2 0 1,1-1-1,-2 0 0,0-2 1,16-20-1,-13 11-6,-11 18 0,-1 0 0,1 0 0,-1-1 0,-1 1 0,1-1 0,2-9 0,-6 16 0,0 0 0,0 0 0,0 0 0,0 0 0,0 0 0,0 1 0,0-1 0,0 0 0,0 0 0,0 0 0,0 0 0,0 0 0,0 0 0,0 0 0,0 0 0,0 0 0,0 0 0,1 1 0,-1-1 0,0 0 0,0 0 0,0 0 0,0 0 0,0 0 0,0 0 0,0 0 0,0 0 0,0 0 0,0 0 0,0 0 0,1 0 0,-1 0 0,0 0 0,0 0 0,0 0 0,0 0 0,0 0 0,0 0 0,0 0 0,0 0 0,0 0 0,1 0 0,-1 0 0,0 0 0,0 0 0,0 0 0,0 0 0,0 0 0,0 0 0,0 0 0,0 0 0,0 0 0,0 0 0,1 0 0,-1 0 0,6 18 0,-5-10 0,2 0 0,-1-1 0,1 1 0,0-1 0,1 0 0,7 12 0,-4-12 11,0-1 0,1 0 0,-1-1 0,1 0 0,0 0 0,0-1 0,1 0 0,0 0 0,-1-1 0,1 0 0,0-1 0,0 0 0,1 0 0,-1-1 0,0 0 0,12 0 0,-9-1 4,-1-1 1,0 0 0,0-1-1,0 0 1,0 0 0,0-1-1,0-1 1,0 1-1,-1-2 1,0 0 0,0 0-1,0-1 1,9-6 0,-16 8-12,1 1 1,-1-1 0,0 1 0,0-1 0,0 0 0,0 0-1,-1 0 1,1 0 0,-1-1 0,0 1 0,0-1 0,-1 1-1,0-1 1,1 0 0,-1 1 0,-1-1 0,1 0 0,-1 0-1,0 0 1,0 0 0,-1-5 0,1-4-5,0 0-8,0 0 0,-1 0 0,-1 1 0,0-1-1,-1 1 1,0-1 0,-1 1 0,-6-14 0,-1 4-38,-2 1 0,0 0 1,-23-29-1,21 31 15,-1 1 1,-1 1-1,0 0 0,-2 1 0,0 1 1,-42-27-1,53 39 11,0-1 0,-1 1 0,0 1 0,0-1 0,0 2 0,0-1 0,-1 1 0,1 1 0,-16-2 0,18 4-3,1-1-1,-1 1 1,0 0 0,0 0-1,1 1 1,-1 0-1,1 0 1,-1 1 0,1-1-1,0 1 1,0 1-1,0-1 1,1 1 0,-1 0-1,-4 5 1,1-1-26,1 0 0,0 1 0,0 0 0,1 0 0,0 1 0,1 0 0,-7 12 0,11-17-10,0 0 1,0 0 0,0 0 0,0 0-1,1 0 1,0 0 0,0 0 0,0 1-1,1-1 1,0 0 0,0 1 0,0-1-1,1 0 1,-1 0 0,1 1 0,0-1-1,1 0 1,-1 0 0,4 6 0,0-4-194,-1 1 1,1-2-1,1 1 1,0-1-1,0 0 1,0 0 0,0 0-1,1-1 1,8 6-1,3 0-894,1 0 1,27 11-1,18 4-1947</inkml:trace>
</inkml:ink>
</file>

<file path=ppt/ink/ink1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1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801 0 6272,'-6'2'3166,"5"-1"1936,9 6-567,-1 6-5029,58 164 1774,-33-104-526,36 102 604,-7 115 114,-61-289-1465,6 27 128,-1 1 0,-1-1 0,-2 1 0,0 0 0,-3-1 0,0 1 0,-7 41 1,1-47-72,0 0 0,-2 0 0,-1 0 0,0-1 0,-2-1 0,0 0 0,-1 0 0,-22 24 0,24-33-25,0-1 1,0-1 0,-1 0 0,-1-1-1,1 0 1,-2-1 0,1 0 0,-1-1 0,0-1-1,-17 5 1,5-3 47,0-1 1,-1-1-1,0-2 1,-42 3-1,48-7-37,0-1 0,0 0 0,0-2 0,0 0-1,1-2 1,-1 0 0,-31-13 0,47 17-43,-20-8 47,1 0 0,-1-2 0,1-1 1,1-1-1,0 0 0,1-2 1,1-1-1,0-1 0,1 0 1,-33-39-1,38 39-16,1 0 1,0-2 0,1 1-1,1-2 1,-12-26 0,20 37-39,1 0 0,-1 0 0,2-1 0,-1 1 0,1-1 1,1 1-1,0-1 0,0 0 0,1 1 0,0-1 1,1 0-1,0 1 0,0-1 0,1 1 0,4-13 1,-3 13-40,1 0 0,0 1 1,1-1-1,0 1 1,0 0-1,1 0 1,0 0-1,0 1 1,1 0-1,0 0 1,8-6-1,-2 3-119,0 1 0,1 1 1,0 0-1,1 1 0,-1 1 0,17-6 0,14 0-1455,0 2-1,1 2 1,69-4-1,-41 6-1713</inkml:trace>
</inkml:ink>
</file>

<file path=ppt/ink/ink1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2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42 130 7040,'0'0'109,"0"0"0,0 0 1,0 0-1,0 0 0,0 0 0,0 0 1,0 0-1,0-1 0,0 1 1,0 0-1,0 0 0,0 0 0,0 0 1,0 0-1,0 0 0,0-1 0,0 1 1,0 0-1,0 0 0,0 0 0,0 0 1,0 0-1,0 0 0,0 0 1,0-1-1,0 1 0,0 0 0,-1 0 1,1 0-1,0 0 0,0 0 0,0 0 1,0 0-1,0 0 0,0 0 1,0-1-1,0 1 0,-1 0 0,1 0 1,0 0-1,0 0 0,0 0 0,0 0 1,0 0-1,0 0 0,-1 0 1,1 0-1,0 0 0,0 0 0,0 0 1,0 0-1,0 0 0,0 0 0,0 0 1,-1 0-1,1 0 0,0 0 1,0 0-1,0 0 0,0 1 0,-10 8 4581,-4 12-2350,10-5-2228,1 0 0,0 0 0,1 1 0,1-1 0,1 0 0,0 1 0,1-1 0,1 0 0,1 0 0,0 0 0,1 0 0,0 0 0,1-1 0,1 1 0,1-1 0,0-1 0,1 1 0,0-1 0,1-1 0,1 0 0,0 0 0,1-1 0,19 18 0,-26-27-116,-1-1-1,1 1 0,0-1 0,-1 0 1,1 0-1,0 0 0,1 0 0,-1-1 1,0 0-1,0 0 0,1 0 1,-1 0-1,0-1 0,1 0 0,-1 1 1,0-2-1,1 1 0,-1 0 0,5-2 1,-1 0 10,-1-1 1,0 0-1,0 0 1,0 0-1,0-1 0,0 0 1,-1 0-1,0-1 1,0 0-1,8-8 1,-4 2 32,0 0 0,0-1 0,-1 0 0,0-1 0,-1 0 0,-1 0 0,0-1 0,-1 0 0,0 0 0,6-27 0,-11 40-21,-1 0 0,1 0 0,-1 0 0,0-1 1,1 1-1,-1 0 0,0 0 0,0 0 1,0 0-1,0 0 0,0 0 0,0 0 0,0-1 1,0 1-1,0 0 0,0 0 0,-1 0 1,1 0-1,0 0 0,-1 0 0,1 0 0,-1 0 1,1 0-1,-1 0 0,0 0 0,1 0 1,-1 0-1,0 1 0,1-1 0,-1 0 0,0 0 1,0 1-1,-1-2 0,0 2 32,0 0 0,0 1-1,-1-1 1,1 1 0,0-1 0,0 1-1,0-1 1,0 1 0,1 0-1,-1 0 1,0 0 0,0 0 0,0 0-1,1 1 1,-1-1 0,1 0 0,-3 3-1,3-3-21,-1 1-1,1-1 0,-1 1 1,1-1-1,0 1 1,-1 0-1,1 0 1,0 0-1,0 0 0,0 0 1,1 0-1,-1 0 1,0 0-1,1 0 1,-1 0-1,1 1 0,0-1 1,0 0-1,0 0 1,0 4-1,1-1 4,0 1 0,0-1 0,1 1 1,0-1-1,0 0 0,0 0 0,6 10 0,4 3-18,1 0-1,1 0 0,16 15 1,-30-33-13,6 6-7,0 1 1,0-1-1,1-1 1,0 1-1,0-1 1,0 0-1,1-1 1,0 0 0,0 0-1,0-1 1,0 0-1,0 0 1,1-1-1,-1 0 1,16 2-1,-14-4-28,0-1 0,0 1-1,0-2 1,-1 1 0,1-1 0,0-1-1,-1 0 1,1 0 0,-1-1 0,0 0-1,0 0 1,0-1 0,12-10 0,-8 6-97,-1-1 0,-1 0 1,1-1-1,-1-1 1,11-16-1,-21 28 132,-1-1 0,1 1 0,-1-1 0,1 1 0,-1-1 0,0 1 0,0-1 0,1 0 0,-1 1 0,0-1 0,0 1 0,0-1 0,1 0 0,-1 1 0,0-1 0,0 0 0,0 1 0,0-1 0,0 0 0,0 1 0,0-1 0,-1 0 0,1 1 0,0-1 0,0 0 0,0 1 0,-1-1 0,1 1 0,0-1 0,-1 1 0,1-1 0,0 0 0,-1 1 0,1-1 0,-1 1 0,1 0 0,-1-1 0,1 1 0,-1-1 0,1 1 0,-1 0 0,0-1 0,1 1 0,-1 0 0,1 0 0,-1-1 0,0 1 0,1 0 0,-1 0 0,0 0 0,1 0 0,-2 0 0,-1 1 29,0 1-1,0-1 0,0 1 1,0 0-1,0 1 1,0-1-1,1 0 0,-1 1 1,1-1-1,-1 1 1,1 0-1,0 0 1,0 0-1,0 0 0,1 0 1,-1 0-1,1 0 1,0 0-1,0 1 0,0-1 1,0 1-1,0-1 1,1 1-1,-1 4 0,1-4 13,-1 1-1,1 0 0,0 0 0,1 0 0,-1-1 1,1 1-1,0 0 0,0-1 0,1 1 1,-1 0-1,1-1 0,0 1 0,0-1 1,0 0-1,1 0 0,0 0 0,-1 0 0,2 0 1,2 3-1,2-1 4,0 0 0,0-1 0,1 0 0,0 0 1,-1-1-1,2 0 0,-1 0 0,0-1 0,1 0 0,-1-1 0,20 2 1,-6-2-7,0-1 0,0-1 0,42-6 1,-45 3-20,-1-1 1,1 0 0,-1-2-1,-1 0 1,1-1 0,-1-1-1,0-1 1,-1-1 0,0 0-1,0-1 1,-1-1 0,26-25 0,-32 27-30,-2-1 0,1 0 0,-1-1 1,-1 0-1,0 0 0,-1-1 0,0 0 1,-1 0-1,-1 0 0,0 0 0,0-1 1,-1 0-1,-1 0 0,1-18 1,-2 8-8,-1 0 1,-1 1-1,-1-1 1,-2 0-1,0 1 1,-1-1 0,-11-30-1,14 49 17,0 0 0,0 1 0,-1-1 0,1 1 0,-1-1 0,0 1 0,0 0 0,-1 0 0,1 0-1,-1 1 1,0-1 0,0 1 0,0 0 0,0 0 0,0 0 0,-1 0 0,1 1 0,-1 0 0,0 0 0,0 0 0,0 1 0,0-1 0,-7 0-1,-1 1 4,0 0 0,0 0 0,0 1 0,-1 1 0,1 1 0,0-1 0,-22 8 0,14-3-16,-1 2 1,1 1-1,1 1 1,-1 0-1,2 2 1,-1 0-1,2 1 1,0 1 0,0 1-1,2 0 1,-24 28-1,35-37-64,0 0 1,0 0-1,1 1 0,-1-1 0,-3 11 0,7-15-5,0 0-1,0 1 0,0-1 0,1 0 0,-1 1 0,1-1 0,-1 0 0,1 1 0,0-1 0,0 1 0,0-1 0,0 0 0,1 1 1,-1-1-1,1 1 0,-1-1 0,1 0 0,0 0 0,0 1 0,0-1 0,0 0 0,1 2 0,5 3-626,1-1 0,-1 0-1,1 0 1,0-1 0,0 0-1,0-1 1,1 0 0,0 0-1,0-1 1,0 0 0,15 3 0,20 7-2619</inkml:trace>
</inkml:ink>
</file>

<file path=ppt/ink/ink1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2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7168,'0'7'3584,"0"16"-2048,0-17 5887,-4 13-6783,-1-5 128,10 31 640,-1-15 0,15 9-1792,-4-3 128,25-17 640,-6-3 128,37-23-3328,-19-2 0</inkml:trace>
</inkml:ink>
</file>

<file path=ppt/ink/ink1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3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73 281 6784,'0'-1'187,"-1"1"1,1 0-1,-1 0 1,0 0-1,1-1 1,-1 1-1,1 0 1,-1 0-1,1 0 1,-1 0-1,1 0 1,-1 0-1,1 0 1,-1 0-1,1 0 1,-1 1-1,1-1 1,-1 0-1,1 0 1,-1 0-1,1 1 1,-1-1-1,1 0 1,-1 0-1,1 1 1,-1-1-1,1 0 1,-1 1-1,1-1 1,0 0-1,-1 1 1,1-1-1,0 1 1,-1-1-1,1 1 1,0-1-1,0 1 1,0-1-1,-1 1 1,1-1-1,0 1 1,0-1-1,0 1 1,0-1-1,0 2 1,4 32 4348,-3-27-5026,0 0 544,1 0-1,0 0 1,0-1-1,0 1 1,1-1-1,-1 0 1,2 1-1,-1-1 1,1-1-1,0 1 1,0 0-1,0-1 1,1 0-1,0 0 1,0 0-1,8 5 1,-6-5-2,1-1-1,0 0 1,-1-1 0,1 0-1,1 0 1,-1-1 0,0 0-1,1 0 1,-1-1 0,1 0-1,15 0 1,-8-2 32,0 0 0,1-1 1,-1-1-1,0 0 0,0-2 1,0 0-1,-1 0 0,1-1 0,-1-1 1,-1-1-1,1 0 0,-2-1 0,14-10 1,-22 14-16,0 0-1,0 0 1,-1 0 0,1 0 0,-1-1 0,-1 1 0,1-1 0,-1 0 0,0 0 0,0-1 0,-1 1 0,0-1 0,0 1-1,0-1 1,-1 1 0,0-1 0,0 0 0,-1-13 0,0 10-10,-1 1 0,-1 0 0,0-1-1,0 1 1,-1 0 0,0 0 0,-1 0 0,1 0 0,-2 1 0,1 0-1,-1-1 1,-1 2 0,-7-10 0,-1 4-20,0 0-1,-1 1 1,0 0 0,-1 1 0,0 1 0,-1 1-1,0 0 1,-1 1 0,0 1 0,-25-6 0,33 10-88,-1 0 0,0 1 0,1 1 1,-1 0-1,0 0 0,0 1 0,0 0 0,0 1 1,1 0-1,-1 1 0,0 0 0,1 1 1,-1 0-1,1 1 0,0 0 0,0 0 1,1 1-1,-1 1 0,1-1 0,-16 14 1,22-16-34,0-1 1,1 1-1,-1 1 1,1-1 0,-1 0-1,1 0 1,0 1-1,0-1 1,0 1 0,1 0-1,0 0 1,-1-1-1,1 1 1,0 0 0,1 0-1,-1 0 1,1 0-1,0 0 1,0 0 0,0 0-1,0 0 1,2 6 0,0 1-493,1 1 0,1-1 0,0 1 1,1-1-1,0-1 0,8 13 1,16 26-2392</inkml:trace>
</inkml:ink>
</file>

<file path=ppt/ink/ink1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3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913 0 5248,'-2'4'1174,"0"0"-1,0 0 1,1 0 0,-1 1-1,1-1 1,0 0 0,0 1 0,0-1-1,0 7 1,1-2-603,1 0 0,0 0-1,0 0 1,1 1 0,0-1 0,6 17-1,28 50-2280,-13-37 3303,10 14-1269,-3 2 0,45 116 0,-65-143-259,-2 0 0,-1 1 0,-1-1 0,-1 1 0,-2 1 0,0-1 0,-3 0 1,-3 43-1,1-58-25,-1 1 0,0-1 0,-1-1 0,-1 1-1,0-1 1,-1 1 0,-1-2 0,1 1 0,-2-1 0,0 0 0,0 0 0,-2-1 0,1 0 0,-1-1 0,0 0 0,-1 0 0,0-1 0,-1-1 0,0 0 0,0 0 0,-1-2 0,0 1 0,-22 7 0,10-6 51,-1 0-1,0-1 1,0-1 0,-1-2 0,0-1-1,0-1 1,0-1 0,0-1-1,0-2 1,0 0 0,-47-12 0,13-5 279,-97-45 0,147 59-342,-15-7 57,2-2 0,-1 0 1,2-1-1,0-2 0,1 0 1,1-1-1,0-1 0,1-1 1,-30-42-1,40 50-53,0 0 1,2-1-1,-1 0 1,2-1-1,0 0 1,-10-28-1,15 34-30,0-1 0,1 1 0,-1-1 0,2 1 0,-1-1 0,2 0 0,-1 1 0,1-1 0,0 0-1,0 1 1,1 0 0,1-1 0,-1 1 0,5-9 0,-3 9-25,0 1 0,1-1 0,0 1 0,0 0 0,1 0 0,0 0 0,0 1-1,0 0 1,1 0 0,0 1 0,0 0 0,0 0 0,1 1 0,0-1 0,0 2 0,11-5 0,13-3-453,1 1 0,59-9 0,-87 18 397,46-6-2150,75-2 0,-41 5-993</inkml:trace>
</inkml:ink>
</file>

<file path=ppt/ink/ink1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4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25 6912,'-21'-21'3193,"15"17"3611,5 23-3339,1-19-3466,33 397 3724,0-13-2220,-34-361-1447,2 1-1,0 0 0,2-1 1,1 1-1,10 35 0,-13-55-201,0 0 0,1 0 0,-1 1 0,1-1 0,0 0 0,0 0-1,1 0 1,-1-1 0,1 1 0,0-1 0,0 1 0,0-1 0,0 0 0,1 0 0,-1 0 0,1-1-1,0 1 1,0-1 0,0 0 0,0 0 0,0 0 0,0-1 0,1 1 0,-1-1 0,0 0-1,1 0 1,-1 0 0,1-1 0,-1 0 0,1 0 0,-1 0 0,1 0 0,-1-1 0,1 0-1,6-1 1,2-2-712,-1 0 0,1 0 0,-1-1-1,0 0 1,-1-1 0,1-1 0,-1 0 0,0 0-1,-1-1 1,0 0 0,0-1 0,15-17-1,-24 24 800,0 1 9,0-1 0,0 0 0,1 1 0,-1-1 0,0 0 0,1 1 0,0 0 0,-1-1 0,1 1 0,0 0 0,-1 0 0,1 0 0,0 0 0,0 0 0,0 0 0,0 1 0,0-1 1,0 0-1,0 1 0,0 0 0,0 0 0,0-1 0,4 1 0,45 26 7,-78-78 790,26 51-722,0 0 1,1 0 0,0 0 0,-1 0-1,1 0 1,-1 0 0,1 0 0,0 0-1,0 0 1,0 0 0,-1 0-1,1 0 1,0 0 0,0 0 0,1 0-1,-1 0 1,0 0 0,0 0 0,0-1-1,1 1 1,-1 0 0,1-1-1,-1 2 56,0 0 0,0 0-1,1 0 1,-1 0-1,0 0 1,0 0 0,0-1-1,1 1 1,-1 0-1,0 0 1,0 0 0,0 0-1,1 0 1,-1 0-1,0 0 1,0 0 0,1 0-1,-1 0 1,0 0 0,0 0-1,1 0 1,-1 0-1,0 0 1,0 0 0,0 0-1,1 0 1,-1 1-1,0-1 1,0 0 0,0 0-1,1 0 1,-1 0-1,0 0 1,0 0 0,0 1-1,1-1 1,-1 0-1,0 0 1,0 0 0,0 1-1,0-1 1,0 0-1,0 0 1,0 0 0,1 1-1,-1-1 1,0 0-1,0 0 1,0 0 0,0 1-1,0-1 1,0 0-1,0 0 1,0 1 0,0-1-1,0 0 1,0 0-1,0 1 1,0-1 0,0 0-1,-1 0 1,4 23 2322,1 0 0,11 35 0,-13-51-2363,1 0-1,0 0 1,0 0-1,1 0 1,0 0-1,0-1 1,0 0-1,1 0 0,0 0 1,0 0-1,1-1 1,8 6-1,-12-9-244,1-1 0,-1 1 0,1-1 0,0 0 0,0 0 0,-1 0 0,1 0 0,0-1 0,0 1 0,0-1 0,0 0 0,0 1 0,0-1 0,0-1 0,0 1 0,0 0 0,5-2 0,30-6-2632</inkml:trace>
</inkml:ink>
</file>

<file path=ppt/ink/ink1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4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 9216,'-43'12'4608,"43"11"-6656,9-19 6656,2 0-5760,-2-1 128,-1 2-3072,7-1 128</inkml:trace>
</inkml:ink>
</file>

<file path=ppt/ink/ink1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5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39 175 2048,'-11'-9'2544,"8"7"1384,-7 14-395,8-8-3243,0 0 0,0 1 0,0-1 0,1 1 0,-1-1 0,1 1 0,0 0 0,0 0 1,1 0-1,0-1 0,-1 1 0,2 0 0,-1 0 0,0 0 0,1 0 0,0-1 0,0 1 0,3 6 0,-2-3-2,1-1-1,0 0 0,0 0 1,0 0-1,1 0 0,0 0 1,1-1-1,-1 0 1,1 0-1,0 0 0,8 7 1,-1-5-102,0 0 0,1 0 0,0-1 0,0-1 0,0 0 0,1 0 1,0-2-1,0 0 0,0 0 0,0-1 0,1-1 0,27 1 0,-18-4-141,0 0-1,-1-2 0,1 0 0,-1-2 0,0-1 1,0 0-1,27-13 0,-41 16-57,-1-1 0,0 0 0,0-1 1,0 0-1,-1 0 0,1-1 0,-1 1 0,-1-2 1,10-9-1,-13 12 0,0 0-1,0 0 1,-1 0 0,0 0 0,0-1 0,0 1-1,0 0 1,0-1 0,-1 1 0,0-1 0,0 0-1,0 1 1,-1-1 0,0 0 0,0 0 0,0 1-1,0-1 1,-1 0 0,1 0 0,-3-5 0,-1-2-41,0 1 1,-1-1 0,-1 1 0,0 0 0,0 0 0,-1 1 0,-1 0 0,1 0-1,-2 0 1,1 1 0,-1 1 0,-1-1 0,0 1 0,0 1 0,-19-11 0,14 10 10,0 0 0,-1 1 0,0 0 0,0 1 0,0 1 0,-1 1 0,0 0 0,0 1 0,0 1 0,0 1 0,-18 0 0,21 2 18,-1 1 0,0 0 0,1 1 0,0 1-1,0 0 1,0 1 0,-16 7 0,27-11 26,0 1 0,0-1 1,0 1-1,0-1 0,1 1 1,-1 0-1,0 0 0,1 0 0,0 0 1,-1 1-1,1-1 0,0 0 1,0 1-1,0 0 0,1 0 1,-1-1-1,1 1 0,-1 0 1,1 0-1,0 0 0,0 0 0,0 0 1,1 1-1,-1-1 0,1 0 1,0 0-1,0 0 0,0 1 1,0-1-1,0 0 0,1 0 1,-1 1-1,1-1 0,0 0 0,0 0 1,0 0-1,0 0 0,1 0 1,1 3-1,3 2-22,-1-1 1,1 0-1,0 0 1,0-1-1,1 1 1,0-1-1,0-1 1,1 0-1,-1 0 1,1 0-1,0-1 1,0 0-1,1 0 1,-1-1-1,1 0 1,10 2-1,19 4-360,0-2-1,53 4 1,-47-13-91,-26 1 358,-22 4 1190,3-3-1000,0 0-1,0 0 1,0 1-1,-1-1 0,1 0 1,0 1-1,0-1 1,0 1-1,0-1 1,1 1-1,-1-1 0,0 1 1,0 0-1,0 0 1,0-1-1,1 1 0,-1 0 1,0 0-1,0 0 1,1 0-1,-1 0 1,1 0-1,-1 0 0,1 0 1,0 0-1,-1 0 1,1 0-1,-1 2 0,2-1 38,-1 1 0,1-1 0,-1 0 0,1 1-1,0-1 1,-1 0 0,1 0 0,1 0 0,-1 0-1,0 0 1,0 0 0,1 0 0,1 2 0,4 4 183,1 0 0,1 0 1,-1 0-1,19 11 0,-10-10-211,0 0 0,1-2-1,0 0 1,0 0 0,1-2-1,-1-1 1,1 0 0,20 1 0,-2-2-2568,54-2 1,-52-2-868</inkml:trace>
</inkml:ink>
</file>

<file path=ppt/ink/ink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5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2816,'12'-5'1024,"0"0"0,1 1 0,0 1 0,15-3 0,106-14-218,49-10-439,-182 30-371,45-9-225,-30 12-730,-16-2 883,0-1-1,0 1 1,0 0 0,0-1 0,0 1 0,0-1 0,0 1-1,0-1 1,0 1 0,0 0 0,-1-1 0,1 1 0,0-1-1,0 1 1,-1-1 0,1 1 0,0-1 0,-1 1 0,1-1-1,0 1 1,-1-1 0,1 0 0,0 1 0,-1-1 0,1 0-1,-1 1 1,1-1 0,-1 0 0,0 1 0,-15 16-1076</inkml:trace>
</inkml:ink>
</file>

<file path=ppt/ink/ink1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6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1 179 3072,'21'-5'4693,"-21"4"-4502,1 1 1,0-1-1,0 0 1,0 1-1,0-1 1,0 1-1,1 0 1,-1-1-1,0 1 1,0 0-1,0 0 1,0 0-1,0 0 1,0 0-1,0 0 1,0 0-1,1 0 1,-1 0-1,0 0 1,0 1-1,0-1 1,0 0-1,0 1 1,0-1-1,0 1 1,0-1-1,0 1 1,0-1-1,0 1 1,0 0-1,0-1 1,-1 1-1,1 0 1,0 0-1,0 0 1,-1 0-1,1 0 1,-1 0-1,1 0 1,-1 0-1,2 1 1,8 19 367,1 0 1,7 23 0,-15-35-161,-1 0 0,0-1 0,0 1 0,0 0-1,-1 0 1,-1 0 0,1 0 0,-3 16 0,2-24-388,1 0 0,-1 0 0,0 0 0,0 0 0,0 0 0,0 0 0,0 0 0,-1 0 0,1 0 0,0-1 0,0 1 0,-1 0 0,1 0 0,0 0 0,-1 0 0,1 0 0,-1 0 0,1-1 0,-1 1 0,1 0 0,-1 0 0,0-1 0,1 1 0,-1 0 0,0-1 0,0 1 0,1-1 0,-1 1 0,0-1 0,0 1 0,0-1 0,0 0 0,0 1 0,1-1 0,-1 0 0,0 0 0,0 0 0,0 1 0,0-1 0,0 0 0,0 0 0,0 0 0,0-1 0,0 1 0,0 0 0,0 0 0,0 0 0,0-1 0,1 1 0,-1 0 0,0-1 0,0 1 0,0-1 0,0 1 0,1-1 0,-1 1 0,0-1 0,1 0 0,-1 1 0,0-1 0,1 0 0,-2-1 0,-3-2-12,1-1 0,-1 1 0,1-1 0,0-1-1,0 1 1,1-1 0,-1 1 0,-2-8-1,3 5 1,1-1-1,0 0 1,1 0-1,0 0 0,0 0 1,1 0-1,0-1 1,0 1-1,1 0 1,1 0-1,-1 0 0,1 0 1,1 1-1,0-1 1,0 1-1,1-1 0,0 1 1,0 0-1,1 0 1,0 0-1,0 1 1,1 0-1,-1 0 0,2 0 1,11-9-1,-5 4 86,0 2-1,1-1 1,0 2 0,1 0-1,0 0 1,0 2-1,1 0 1,0 0-1,0 2 1,1 0 0,0 1-1,31-4 1,-37 7 57,1 1-1,0 1 1,-1-1 0,1 2 0,-1 0 0,1 0 0,-1 1 0,0 0 0,0 1 0,0 1-1,0-1 1,18 13 0,-22-13-77,0 1 1,-1 1-1,0-1 0,0 1 0,0 0 0,0 1 0,-1-1 0,0 1 1,0 0-1,-1 0 0,0 1 0,0-1 0,-1 1 0,0 0 1,0 0-1,-1 0 0,0 0 0,1 13 0,-1 10 100,-4 59 0,-1-16-1238,13-116-8675,-10 26 6549</inkml:trace>
</inkml:ink>
</file>

<file path=ppt/ink/ink1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6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4 184 7680,'-3'24'11178,"2"-12"-9919,1-7-1158,1 0 1,0 1-1,-1-1 1,2 0-1,-1 0 1,0 0-1,1 0 0,0 0 1,0-1-1,1 1 1,-1-1-1,1 1 1,0-1-1,0 0 1,1 0-1,-1 0 1,1 0-1,0-1 1,0 1-1,0-1 1,0 0-1,0 0 0,1-1 1,0 1-1,-1-1 1,1 0-1,0 0 1,7 1-1,6 3 91,0-2 1,1-1-1,-1 0 0,1-1 0,0-1 0,30-2 1,-28-1-106,0-1 1,0 0-1,-1-2 0,36-12 1,-48 14-71,1 0 1,-1-1-1,0 0 1,0 0 0,0-1-1,-1 0 1,0-1-1,0 1 1,0-1-1,0 0 1,-1-1-1,0 0 1,5-7-1,-8 9-50,-1 0 0,0 0-1,-1 0 1,1-1 0,-1 1-1,0 0 1,0 0 0,-1-1-1,1 1 1,-1 0 0,-1-1-1,1 1 1,-1-1 0,1 1-1,-2 0 1,1 0 0,0 0-1,-1-1 1,0 1 0,0 1-1,-1-1 1,1 0 0,-6-6-1,3 3-42,-1 0 0,0 0-1,-1 0 1,0 1 0,0 0-1,-1 1 1,1 0 0,-1 0 0,-1 0-1,1 1 1,-1 0 0,-9-3-1,-1 2-14,0 1-1,0 0 0,0 2 0,0 0 1,-1 1-1,-21 1 0,27 1 16,-1 1-1,0 0 0,1 1 1,0 1-1,-1 0 1,1 1-1,0 0 1,1 1-1,-16 8 0,26-11 31,-1 0 0,1 0 0,0 0-1,0 1 1,0-1 0,0 1 0,0 0-1,1 0 1,-1 0 0,1 0-1,0 0 1,0 0 0,0 1 0,0-1-1,1 1 1,-1-1 0,1 1 0,0 0-1,0 0 1,0-1 0,1 1 0,-1 0-1,1 0 1,0 0 0,0 0 0,0 0-1,1 0 1,1 5 0,0 0-331,0 0 0,1-1-1,0 0 1,1 1 0,0-1 0,0 0 0,1-1 0,0 1 0,0-1 0,1 0 0,10 9 0,37 32-2332</inkml:trace>
</inkml:ink>
</file>

<file path=ppt/ink/ink1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6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0 5376,'-2'3'581,"1"-1"1,0 1-1,0 0 0,0-1 1,0 1-1,0 0 1,0 0-1,1 0 0,-1 0 1,1-1-1,0 1 1,0 0-1,0 0 0,0 0 1,0 0-1,1 0 1,1 4-1,0 31 687,-21 163 1178,-10-1 0,-100 359 0,90-381-3320,39-177 758,-1 0 0,1 0 1,0 0-1,-1 1 0,1-1 1,0 0-1,0 0 0,0 1 1,0-1-1,0 0 0,0 0 1,0 1-1,0-1 1,0 0-1,1 0 0,-1 1 1,0-1-1,1 0 0,-1 0 1,1 0-1,-1 0 0,1 1 1,0-1-1,-1 0 0,1 0 1,1 1-1,0-1-232,1-1 0,-1 1 0,1 0 0,-1-1 1,1 1-1,-1-1 0,1 0 0,-1 0 0,1 0 0,-1 0 0,1 0 0,-1-1 0,1 1 0,2-2 1,35-6-2725</inkml:trace>
</inkml:ink>
</file>

<file path=ppt/ink/ink1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7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14 240 7168,'-3'6'809,"1"0"0,0 0 1,0 0-1,1 1 0,0-1 0,0 0 0,0 1 1,1-1-1,0 1 0,0-1 0,1 1 1,0-1-1,0 1 0,0-1 0,4 10 1,-2-10-550,0 0 0,0 0 1,1 0-1,0-1 0,0 1 1,0-1-1,1 0 0,-1 0 1,1-1-1,0 1 0,1-1 1,10 7-1,-4-5-193,-1-1 0,1 0 1,0 0-1,0-1 0,0-1 0,0 0 0,1-1 1,-1 0-1,1-1 0,-1 0 0,1-1 0,0 0 1,-1-1-1,1-1 0,15-3 0,-10 0 7,0-1-1,0 0 0,-1-1 0,0-2 1,0 1-1,-1-2 0,0 0 1,-1-1-1,17-15 0,-26 21-77,-1 0-1,0 0 1,0-1 0,0 0-1,-1 0 1,0-1-1,0 1 1,0-1 0,-1 0-1,0 0 1,0 0-1,-1 0 1,0 0 0,0-1-1,-1 1 1,0-1-1,0 1 1,0-1 0,-1 1-1,-1-1 1,1 1-1,-1-1 1,0 1 0,-1-1-1,-2-7 1,0 5-8,0 0 1,0 1 0,-1-1-1,-1 1 1,1 0-1,-2 0 1,1 1-1,-1 0 1,0 0-1,-1 0 1,0 1-1,0 0 1,0 1-1,-1 0 1,0 0 0,0 1-1,-1 0 1,0 0-1,0 1 1,-18-5-1,16 6 5,-1 0 1,1 1-1,-1 0 0,1 1 0,-1 0 1,1 1-1,-1 1 0,1 0 0,-1 0 0,1 1 1,-1 1-1,1 0 0,0 1 0,0 0 1,1 1-1,-1 0 0,-11 7 0,19-9-36,-1 0-1,1 1 1,0-1-1,0 1 1,0-1-1,0 1 1,1 1-1,-1-1 1,1 0-1,0 1 1,1 0 0,-1-1-1,1 1 1,0 0-1,0 0 1,0 0-1,1 1 1,0-1-1,-1 6 1,2-7-167,0 1 0,0-1 1,0 1-1,1-1 0,0 0 1,0 1-1,0-1 1,0 0-1,1 0 0,-1 0 1,1 0-1,0 0 0,0 0 1,1 0-1,3 4 0,37 39-2862</inkml:trace>
</inkml:ink>
</file>

<file path=ppt/ink/ink1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7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47 6656,'-4'-5'562,"0"0"-1,-1 0 1,1 1 0,-1-1 0,0 1-1,0 0 1,0 0 0,-9-4 0,9 6 2403,5 2-1770,0 28 1876,1 167-1838,-27 677-76,18-815-2935,-3-1 0,-24 78 1,20-84-1039</inkml:trace>
</inkml:ink>
</file>

<file path=ppt/ink/ink1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8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0 158 5504,'1'-5'227,"1"0"0,0 0 1,0 1-1,0-1 0,0 1 1,0 0-1,1 0 0,0 0 1,0 0-1,0 0 0,1 0 0,-1 1 1,1-1-1,0 1 0,0 0 1,0 0-1,5-2 0,6-2 966,1 1 1,0 0-1,0 1 0,18-2 0,2-2-114,15-4-63,0 2 0,0 3 1,74-3-1,-106 10-774,0 1 0,0 1 0,0 1 0,0 1 0,0 0 0,0 1 0,0 1-1,-1 1 1,0 1 0,0 1 0,-1 0 0,28 18 0,-37-20-159,0 1 0,0 0 0,-1 0 0,0 1 0,0 0 0,-1 0 0,0 0-1,8 15 1,-12-19-65,0 1 0,1 0 0,-2 0 0,1-1 0,0 1 0,-1 1 0,0-1 0,0 0 0,-1 0 0,0 0 0,1 0 0,-2 1 0,1-1 0,0 0 0,-1 0 0,0 0 0,-1 0 0,-2 9 0,-2-3-16,0-1 0,0 0-1,-1 0 1,-1-1 0,1 0 0,-2 0 0,1-1 0,-1 0-1,0-1 1,-1 1 0,1-2 0,-2 1 0,1-2 0,0 1-1,-1-1 1,0-1 0,-1 0 0,1-1 0,0 0 0,-1 0-1,-19 1 1,20-3-178,0 0 0,0 0 0,-1-2 0,1 1 0,0-1 0,0-1-1,0 0 1,0 0 0,0-1 0,0 0 0,1-1 0,-1-1 0,1 1 0,0-2-1,0 1 1,1-1 0,0-1 0,0 0 0,0 0 0,1-1 0,0 0-1,-12-16 1,6-2-2576,12 6-319</inkml:trace>
</inkml:ink>
</file>

<file path=ppt/ink/ink1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8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44 252 5376,'0'0'160,"-1"0"-1,1 0 1,-1 1-1,1-1 1,-1 0 0,1 0-1,0 1 1,-1-1 0,1 1-1,-1-1 1,1 0 0,0 1-1,-1-1 1,1 1 0,0-1-1,0 1 1,-1-1 0,1 1-1,0-1 1,0 1 0,0-1-1,0 1 1,-1-1 0,1 1-1,0-1 1,0 1 0,0 0-1,0-1 1,1 1 0,-1 31 4626,1-22-3932,0 0 0,1-1-1,0 1 1,5 11 0,-4-13-745,2 0 0,-1 0 0,1-1 0,0 1 0,1-1 0,-1-1 1,1 1-1,1-1 0,-1 0 0,1 0 0,0-1 0,1 0 0,-1 0 0,1-1 0,0 0 1,0 0-1,0-1 0,15 4 0,-9-4 52,1-1-1,-1 0 1,1-1-1,0-1 1,-1 0 0,1-1-1,-1-1 1,1 0-1,-1-1 1,23-8 0,-23 7-86,-1-1 0,0 0 0,0-1-1,0-1 1,-1 0 0,0-1 0,21-17 0,-27 20-56,-1 0 0,0-1 0,-1 1 0,1-1 0,-1 0-1,0 0 1,0-1 0,-1 1 0,0-1 0,0 0-1,-1 1 1,0-1 0,0-1 0,0 1 0,-1 0 0,0 0-1,0-12 1,-2 9-54,0-1 0,-1 0 0,-1 1 0,0-1 0,0 1-1,-1 0 1,0 0 0,-1 0 0,0 0 0,0 1 0,-1 0-1,0 0 1,-1 1 0,0-1 0,0 1 0,-1 1 0,0-1 0,0 1-1,-1 1 1,-16-10 0,11 7-39,-1 0-1,0 1 1,0 1-1,-1 0 1,0 1-1,-1 1 1,1 1-1,-1 0 1,0 1-1,0 1 1,0 0-1,-26 2 1,30 1 27,-1 1 0,1 0 0,0 1 0,0 0 0,0 2 0,0-1 0,1 1 0,0 1 0,-19 12 0,28-16 27,0 0-1,0 1 1,0-1 0,0 1-1,1 0 1,-1 0-1,1 0 1,-1 0-1,1 1 1,0-1-1,1 1 1,-1-1 0,0 1-1,1-1 1,-1 6-1,1-5-23,1 1-1,0-1 0,0 0 0,0 1 1,1-1-1,0 1 0,0-1 0,0 0 0,0 0 1,0 0-1,1 1 0,0-1 0,0-1 1,0 1-1,0 0 0,5 5 0,0-1-257,0 0 0,0-1 0,1 0 0,0 0-1,0-1 1,0 0 0,1-1 0,0 1 0,0-2-1,1 1 1,-1-1 0,1-1 0,0 0 0,0 0 0,0-1-1,15 2 1,1-1-737,0-1 0,-1-2 1,1 0-1,0-2 0,38-6 0,13-13-817,-71 19 1964,-1 0 1,1 0 0,-1-1-1,1 1 1,-1-2 0,0 1-1,0 0 1,-1-1-1,1 0 1,7-8 0,-12 12-51,0 0 0,-1 0 0,1 0 0,0 1 0,0-1 0,0 0-1,-1 0 1,1 0 0,0 0 0,0 0 0,0 0 0,-1 0 0,1 0 0,0 0 0,0 0 0,0 0 0,-1 0 0,1 0 0,0 0 0,0 0 0,0 0 0,-1 0 0,1 0 0,0 0 0,0 0 0,0 0 0,-1 0 0,1 0 0,0 0 0,0-1 0,0 1 0,-1 0-1,1 0 1,0 0 0,0 0 0,0 0 0,0-1 0,0 1 0,-1 0 0,1 0 0,0 0 0,0-1 0,0 1 0,0 0 0,0 0 0,0 0 0,0-1 0,0 1 0,0 0 0,0 0 0,0 0 0,0-1 0,0 1 0,0 0 0,0 0 0,0 0 0,0-1 0,0 1-1,0 0 1,0 0 0,0 0 0,0-1 0,0 1 0,-18 6 2227,14-3-2028,1-1 0,0 0 0,0 1 0,0-1 0,0 1 0,1 0 0,-1 0 0,1 0 0,-1 1-1,1-1 1,0 0 0,1 1 0,-1-1 0,1 1 0,-1 0 0,1 0 0,0-1 0,0 1 0,1 0 0,-1 0 0,1 0 0,0 0 0,0 0-1,0 0 1,0 0 0,1-1 0,-1 1 0,2 4 0,1 2-71,0-1-1,0 0 1,0-1 0,1 1-1,1-1 1,0 0 0,0 0-1,0 0 1,1 0 0,10 10-1,-5-8-224,0 0-1,0-1 1,0-1 0,1 0-1,0 0 1,15 6-1,-21-12-389,-1 1 0,0-1 0,1-1 0,-1 1 0,1-1 0,-1 0 0,1 0 1,0-1-1,-1 1 0,1-1 0,0-1 0,-1 1 0,1-1 0,0 0 0,-1 0 0,1 0 0,-1-1 0,8-3 0,15-15-2664</inkml:trace>
</inkml:ink>
</file>

<file path=ppt/ink/ink1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9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0 124 3584,'5'2'2112,"5"1"-198,0 0 0,1-1 1,-1 0-1,18 0 0,93-4 393,-74 0-1684,-2-1-226,-1-3-1,0-1 1,0-2 0,77-27 0,-116 34-374,-1 1 1,1-1-1,-1 1 1,1-1 0,-1 0-1,0-1 1,0 1-1,0-1 1,0 0-1,0 0 1,0 0 0,-1 0-1,0-1 1,0 0-1,0 1 1,0-1 0,0 0-1,2-5 1,-5 9-15,0-1 0,0 1 0,0-1 1,0 1-1,0-1 0,0 0 0,0 1 1,0-1-1,0 1 0,0-1 0,0 1 1,0 0-1,0-1 0,-1 1 0,1-1 1,0 1-1,0-1 0,-1 1 0,1-1 1,0 1-1,-1 0 0,1-1 0,0 1 1,-1 0-1,1-1 0,0 1 0,-1 0 1,1-1-1,-1 1 0,1 0 0,-1 0 1,1-1-1,-1 1 0,1 0 0,-1 0 1,1 0-1,-1 0 0,1 0 0,-1 0 1,1 0-1,-1 0 0,1 0 0,-1 0 1,1 0-1,-1 0 0,1 0 0,-1 0 1,1 0-1,-1 0 0,0 1 0,-27 5 309,15-1-134,0 0 0,1 1 0,0 0-1,1 1 1,-1 1 0,1-1 0,0 2 0,1 0 0,0 0-1,1 0 1,0 1 0,-14 20 0,19-24-115,0 0 1,0 0-1,1 0 1,0 0-1,0 1 1,1-1-1,-1 1 1,1 0-1,1 0 1,-1 0-1,1 0 1,1 0-1,-1 0 1,1 0-1,0 0 1,1 0-1,0 0 1,0-1 0,0 1-1,1 0 1,0 0-1,0 0 1,1-1-1,0 0 1,0 1-1,5 7 1,-4-9-109,1 0 1,0 1 0,0-2 0,0 1-1,0 0 1,1-1 0,0 0 0,0 0-1,0-1 1,0 0 0,11 4-1,-5-2-666,1-1-1,0-1 0,0 0 1,0-1-1,14 1 0,16-2-2494</inkml:trace>
</inkml:ink>
</file>

<file path=ppt/ink/ink1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9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19 7296,'-5'-18'5922,"-6"23"-972,-12 31-2383,-2 26-2030,3 0 0,2 2 0,3 0 0,3 1 0,-7 82 0,13-51-42,3 0-1,5 1 1,4-1 0,18 97 0,-20-180-544,0 0 1,1 0-1,1 0 0,0 0 0,8 17 0,-9-26-73,-1 0 0,0 0 0,1-1 0,0 1 0,-1-1-1,1 0 1,1 0 0,-1 0 0,0 0 0,1 0-1,0-1 1,-1 1 0,1-1 0,0 0 0,0 0 0,0-1-1,0 1 1,1-1 0,-1 0 0,5 1 0,47 0-2844,9-12-362</inkml:trace>
</inkml:ink>
</file>

<file path=ppt/ink/ink1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2:59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84 6272,'32'-16'3072,"96"-7"-768,-96 14 2559,11 6-4223,17-1 128,2 4 128,4-9 0,5 6-1536,4-1 128,-9 4-1280,-9-3 129,-16-6-769,-13 18 128</inkml:trace>
</inkml:ink>
</file>

<file path=ppt/ink/ink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8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2560,'10'-31'1244,"-4"16"1465,1 37-1649,53 487 1582,-46-335-1926,52 255 1,-54-378-667,-3-8 40,28 81-1,-33-114-67,0 0 0,0 0-1,1-1 1,0 0 0,1 0-1,0 0 1,0-1 0,1 0 0,0 0-1,1 0 1,0-1 0,0-1-1,13 10 1,-17-15-38,-1 1 1,1-1-1,-1 0 1,1 0-1,0 0 1,0-1-1,-1 1 1,1-1-1,0 0 1,0 0-1,0 0 0,-1 0 1,1-1-1,0 0 1,0 0-1,-1 0 1,1 0-1,3-2 1,9-4-255,0-1 1,24-15-1,-27 14 51,48-28-1146,1 2-64</inkml:trace>
</inkml:ink>
</file>

<file path=ppt/ink/ink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6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587 0 2432,'6'1'286,"0"1"1,0 0-1,0 0 1,0 0-1,0 0 1,0 1-1,-1 0 1,1 0-1,-1 1 1,0 0-1,0 0 1,0 0-1,-1 0 0,1 1 1,-1-1-1,0 1 1,0 0-1,-1 1 1,1-1-1,2 8 1,4 12 42,-1 1 0,-1 0 0,-2 0 1,6 48-1,0 111 1456,-12-178-1760,2 39 288,0 192 835,-4-201-976,-2-1 1,-1 0 0,-2-1 0,-16 52 0,19-75-88,-1-1 1,1-1-1,-2 1 0,0-1 1,0 0-1,-1 0 0,0 0 1,0-1-1,-1 0 0,-1-1 1,1 0-1,-1 0 0,-1-1 1,1 0-1,-16 8 1,17-11-33,-1 0 1,1-1 0,-1 0 0,0 0 0,0-1-1,-1 0 1,1-1 0,0 0 0,0-1 0,-1 0 0,1 0-1,0-1 1,-1 0 0,1 0 0,0-1 0,0 0 0,0-1-1,0 0 1,0-1 0,-9-5 0,-25-14-100,1-3-1,1-2 1,1-1 0,2-2 0,-44-46 0,62 57-365,13 11-171,-1 0 0,-1 1-1,1 0 1,-1 1 0,-13-9 0,14 16-1338,0 3-128</inkml:trace>
</inkml:ink>
</file>

<file path=ppt/ink/ink1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0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0 261 8576,'6'2'620,"0"0"0,0-1 0,0 0 0,0 0-1,0-1 1,0 1 0,0-1 0,1 0 0,-1-1 0,0 0 0,0 0 0,0 0 0,0 0 0,0-1 0,8-4 0,41-16 2412,-10-1-3653,-33 17 609,-1-1 0,-1 0 0,1-1 0,-1 0 0,10-11 0,-16 16 21,-1-1 1,1 0 0,-1 0 0,0 0 0,0 0 0,0-1 0,-1 1-1,0-1 1,1 0 0,-2 0 0,1 1 0,0-1 0,-1 0 0,0-1 0,0-4-1,-1 7-11,-1 0-1,1 0 1,-1 0-1,0-1 1,0 1-1,0 1 1,-1-1-1,1 0 1,-1 0 0,1 0-1,-1 1 1,0-1-1,0 1 1,0-1-1,-1 1 1,1 0-1,0 0 1,-1 0-1,0 0 1,1 0-1,-1 1 1,0-1-1,0 1 1,0 0-1,0 0 1,0 0-1,-6-1 1,-5-2 101,0 1 0,0 0 1,0 1-1,-27 0 0,36 2-12,-1 0 1,0 0-1,1 0 0,-1 1 1,1 0-1,-1 0 1,1 1-1,-1-1 0,1 1 1,0 0-1,0 1 0,0-1 1,0 1-1,0 0 0,0 1 1,1-1-1,-1 1 1,1-1-1,0 1 0,0 1 1,1-1-1,-1 0 0,1 1 1,0 0-1,0 0 0,1 0 1,-1 0-1,1 0 1,0 0-1,0 1 0,1-1 1,0 1-1,0-1 0,0 1 1,0 0-1,1-1 0,0 1 1,0 0-1,1-1 1,0 1-1,2 9 0,1 1 48,0-1 1,1 1-1,1-1 0,1 0 0,0 0 1,1-1-1,0 0 0,1 0 0,1-1 1,0 0-1,0-1 0,2 0 0,-1-1 1,2 0-1,-1-1 0,1 0 0,20 11 1,-20-14-657,0-1 1,0 0 0,1-1-1,0 0 1,0-2-1,0 1 1,0-1 0,0-1-1,1-1 1,-1 0-1,1-1 1,24-2 0,8-5-2958</inkml:trace>
</inkml:ink>
</file>

<file path=ppt/ink/ink1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2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69 4992,'10'-1'1186,"1"1"0,-1 0 0,0 0 0,1 2 0,-1-1 0,0 1 0,18 6 0,-11-3-551,1-1-1,26 2 1,13-5-68,-1-2 0,1-3 1,-1-3-1,84-20 1,-131 25-438,1 1 47,1-1 1,-1-1-1,0 0 1,0 0 0,0-1-1,0-1 1,-1 1-1,18-13 1,-28 13 132,-10 3-174,-14 5 58,13 0-161,1 1 0,-1 0 0,1 1 0,1 0 0,-1 0 0,1 1 0,0 1 0,1 0 0,-1 0 0,-13 18 0,18-20-4,0 0 0,1 0-1,0 0 1,0 0 0,0 1 0,1-1-1,0 1 1,0 0 0,1 0 0,0 0 0,0 0-1,0 1 1,1-1 0,1 0 0,-1 1-1,1-1 1,0 1 0,1-1 0,1 13-1,2-9 4,0 1 0,0-1-1,1 1 1,0-1-1,1 0 1,0-1 0,1 0-1,0 0 1,0 0-1,1-1 1,1 0 0,-1 0-1,2-1 1,15 11 0,-7-7-12,1-1 1,1-1 0,0 0-1,0-2 1,1-1 0,0 0 0,27 5-1,-34-10-20,0-1 0,1 1-1,-1-2 1,0 0 0,0-1-1,28-5 1,76-27-77,-100 27 50,13-3-4,0-3 1,-1 0 0,41-24-1,-63 31 21,1 0 0,0-1-1,-1 0 1,0-1-1,-1 0 1,1 0 0,-1 0-1,-1-1 1,1 0-1,-1-1 1,-1 1 0,0-1-1,0 0 1,4-12-1,-8 17-8,0 1 0,-1-1-1,1 0 1,-1 1 0,0-1-1,0 0 1,0 1 0,-1-1-1,1 0 1,-1 1 0,0-1-1,0 0 1,0 1 0,-1 0-1,1-1 1,-1 1-1,0 0 1,0-1 0,0 1-1,0 0 1,0 1 0,-4-5-1,3 4 10,0 0-1,-1 0 0,1 0 0,-1 0 0,1 1 0,-1-1 1,0 1-1,0 0 0,0 0 0,-1 0 0,1 1 1,0-1-1,0 1 0,-1 0 0,1 0 0,-1 1 0,1-1 1,-1 1-1,-4 0 0,-5 4 84,1-1 1,1 2-1,-1 0 0,0 0 1,1 1-1,0 1 0,1 0 1,0 1-1,0 0 0,0 0 1,1 2-1,0-1 0,1 1 1,0 0-1,-15 23 0,21-28-11,0 1 0,1-1 0,0 1 0,0-1 0,0 1 0,1 0 0,0 0-1,0 0 1,0-1 0,1 1 0,-1 0 0,2 0 0,-1 0 0,1 0 0,-1 0 0,2 0 0,-1 0-1,1 0 1,0-1 0,0 1 0,0-1 0,1 1 0,0-1 0,0 0 0,0 0 0,6 6-1,0-1 16,0 0 0,1 0 0,0-1 0,1-1 0,0 0 0,1 0 0,-1-1 0,2 0 0,-1-1 0,23 7 0,-14-6-74,1-1-1,0-1 1,0-1 0,1-1 0,-1-1 0,1-1 0,0-1 0,-1-1 0,41-7 0,-45 5-11,-1-1 0,0-1-1,0-1 1,0 0 0,-1-2 0,0 1 0,-1-2-1,1 0 1,-2-1 0,1-1 0,-1 0 0,-1 0-1,13-15 1,-15 12 10,-7 9 53,0-1-1,1 1 1,0 0-1,0 0 1,0 0 0,12-7-1,-11 36 352,-3-15-374,0 0 0,0-1 0,1 0 1,0 0-1,0 0 0,1 0 1,0 0-1,0-1 0,1 0 1,0 0-1,0-1 0,0 0 0,1 0 1,0 0-1,1-1 0,-1 0 1,1 0-1,0-1 0,0 0 1,9 3-1,-1-1 26,1 0 0,-1-2 0,1 0 0,0-1 0,0-1 0,0-1 0,1 0 0,-1-1 0,30-4 0,-40 3-43,0 0 0,1-1-1,-1 1 1,0-2 0,0 1 0,0-1 0,0 0-1,0-1 1,-1 0 0,1 0 0,-1 0 0,0 0-1,0-1 1,-1 0 0,0-1 0,1 1-1,-2-1 1,1 0 0,-1 0 0,0 0 0,0-1-1,0 1 1,-1-1 0,3-9 0,-2 2-35,0 1-1,-2-1 1,1 0 0,-2-1 0,0 1 0,0 0 0,-1 0 0,-1 0 0,0 0-1,-1 0 1,-8-28 0,6 28-16,-1 1 0,0 0 0,0 0 0,-1 0 0,-1 0 0,0 1 0,-1 0 0,-1 1 0,1-1 0,-2 2 0,1-1 0,-2 1 0,1 1 0,-1 0 0,-1 1 0,0 0 0,0 0 0,0 1 0,-1 1 0,0 0 0,0 1 0,0 0 0,-1 1 0,0 1 0,0 0 0,0 0 0,0 2 0,0 0 0,0 0 0,-1 2 0,-24 2 0,30-1 26,0 0-1,0 1 1,1-1 0,-1 2-1,1-1 1,-1 1 0,1 1-1,0-1 1,1 1 0,-1 1-1,1-1 1,0 1 0,0 1-1,1-1 1,0 1 0,-10 14-1,14-17-6,-1 0 1,1 0-1,0 1 0,0-1 0,0 0 0,1 1 1,-1 0-1,1-1 0,0 1 0,0 0 1,1 0-1,0 0 0,0-1 0,0 1 0,0 0 1,1 0-1,-1 0 0,1-1 0,1 1 0,-1 0 1,1-1-1,-1 1 0,1-1 0,0 1 1,1-1-1,-1 0 0,1 0 0,0 0 0,0 0 1,0-1-1,1 1 0,-1-1 0,5 4 1,4 2-181,0-1 0,1 0 1,0 0-1,0-1 1,0-1-1,1 0 0,0-1 1,16 4-1,-5-3-587,0-1 0,0-1-1,49 1 1,-53-6-75,-1-1 1,0-1-1,39-11 1,-1 0 89,-39 7 1738,-9 7 1873,-4 24-1042,-4-15-1561,0 0-1,0 1 1,1-1-1,0-1 1,0 1-1,1 0 1,0-1-1,1 0 1,0 0-1,0 0 1,0-1-1,1 1 1,1-1 0,-1 0-1,1-1 1,0 0-1,0 0 1,1-1-1,0 1 1,0-2-1,11 6 1,-3-2-325,2 2 358,-1-2 0,28 9 0,-41-16-606,0 1 0,0-1 0,0 0 0,1-1 0,-1 1 0,0-1 0,0 0 0,1 0-1,-1 0 1,0-1 0,1 1 0,-1-1 0,0 0 0,0 0 0,0-1 0,7-2 0,4-8-3144</inkml:trace>
</inkml:ink>
</file>

<file path=ppt/ink/ink1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2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114 981 7424,'-16'-2'6445,"33"-2"754,13-4-6892,-10 1-79,1-2 0,-1 0 0,-1-2 0,0 0 0,0-1 0,23-20-1,-11 5 266,-1-1-1,41-49 0,-58 61-390,-1 0-1,-1-1 0,-1-1 1,0 1-1,-1-1 0,-1-1 1,7-22-1,-11 28-55,-1 0 0,0-1 1,-2 1-1,1 0 0,-1-1 0,-1 1 0,0-1 1,-1 1-1,-1-1 0,0 1 0,-7-23 1,-1 7-89,-2 0 0,-1 1 0,-1 0 0,-2 1 0,0 1 0,-28-33 0,29 41 6,-1 0 0,0 1 0,-1 1 0,-1 0-1,-1 2 1,0 0 0,-1 1 0,-40-20 0,54 31 28,1-1 0,-1 1 0,0 1 0,0-1-1,0 1 1,0 0 0,0 0 0,0 1 0,0-1 0,0 1 0,0 1 0,0-1 0,0 1 0,0 0 0,0 1-1,0-1 1,0 1 0,1 0 0,-1 1 0,1-1 0,-1 1 0,1 0 0,0 1 0,0-1 0,0 1 0,0 0-1,1 0 1,-8 9 0,-17 33 8</inkml:trace>
</inkml:ink>
</file>

<file path=ppt/ink/ink1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2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13440,'0'0'6655,"33"63"-6527,-24-47 6656,0-13-7296,0-3 0,2 0-1152,-2 0 0,0 5 384,1-5 128,-1-8-2176,0-3 1</inkml:trace>
</inkml:ink>
</file>

<file path=ppt/ink/ink1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3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28 232 7936,'37'2'4123,"21"-1"3871,-17-8-5904,-11-1-1986,-2-2 0,1-1 0,-1-1 0,-1-1 0,0-2 0,-1 0 0,44-36 0,-69 51-112,1-1-1,-1 0 1,0 0-1,0 1 0,1-1 1,-1 0-1,0 0 1,0 0-1,0-1 0,0 1 1,0 0-1,0 0 1,-1 0-1,1-1 0,0 1 1,-1 0-1,1-1 1,-1 1-1,1-1 1,-1 1-1,1 0 0,-1-1 1,0 1-1,0-1 1,0 1-1,0-1 0,0 1 1,0-1-1,0 1 1,-1-1-1,1 1 0,0-1 1,-1 1-1,1 0 1,-1-1-1,1 1 0,-1 0 1,0-1-1,0 1 1,0 0-1,1 0 1,-1-1-1,0 1 0,0 0 1,-1 0-1,1 0 1,0 0-1,0 1 0,0-1 1,-1 0-1,1 0 1,0 1-1,-1-1 0,1 1 1,-2-1-1,-8-4-46,-1 0 0,0 1 1,1 0-1,-1 1 0,-19-3 0,16 5 101,1 1 1,-1 0-1,1 0 1,-1 2-1,1 0 1,-1 1 0,1 0-1,0 1 1,0 0-1,1 1 1,-1 1-1,1 0 1,0 1-1,1 0 1,-14 11 0,18-12 53,0 0 1,0 0-1,1 1 1,0 0-1,1 0 1,0 1-1,0 0 1,0 0-1,1 0 1,0 0-1,1 1 1,0 0-1,0 0 1,1 0-1,0 0 1,1 1-1,-1-1 1,2 1-1,0 0 1,0-1-1,0 1 1,2 0-1,1 17 1,1-13-11,0 0 1,1 0 0,1 0-1,0 0 1,1-1-1,0 1 1,1-2-1,1 1 1,0-1-1,0 0 1,1-1-1,1 1 1,0-2-1,0 0 1,1 0 0,1-1-1,-1 0 1,1-1-1,1 0 1,16 7-1,-10-6-346,0-1 0,1-1-1,0-1 1,0-1-1,38 6 1,-35-9-601,0-1 0,0-1 0,0 0 0,0-2 0,26-5 0,51-19-2535,-5-8-63</inkml:trace>
</inkml:ink>
</file>

<file path=ppt/ink/ink1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3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2560,'8'29'10810,"30"148"-6965,-30-131-3621,-2 1 0,-2 0 0,-2 0 0,-2 1 0,-10 73 0,3-81-130,-12 98 167,17-125-225,2 0-1,0 1 1,1-1 0,0 0-1,1 0 1,0 0 0,8 24-1,-8-33-81,1 1-1,-1 0 0,1-1 0,0 0 0,0 0 0,0 0 1,1 0-1,-1 0 0,1 0 0,0-1 0,0 0 1,0 0-1,0 0 0,1 0 0,-1-1 0,1 0 0,0 0 1,0 0-1,-1 0 0,7 1 0,3 0-416,1-1 0,-1 0 0,1-1 0,-1-1 0,1 0 0,17-2 1,53-9-1970</inkml:trace>
</inkml:ink>
</file>

<file path=ppt/ink/ink1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5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1 444 3072,'25'-19'4429,"-23"17"-3997,0 0 0,0-1 1,1 1-1,-1 1 0,1-1 0,-1 0 0,1 0 1,0 1-1,-1 0 0,1-1 0,0 1 0,3-1 1,29-3 1341,0 1 1,38 1 0,-41 2-791,0-1 1,60-11-1,-69 7-633,0-1 0,-1 0 0,0-2 0,0 0 0,27-17 1,-44 22-299,1 0 0,-1 0 1,1-1-1,-1 1 1,0-1-1,-1 0 1,1-1-1,-1 1 0,7-12 1,-9 12-45,0 1 0,-1 0 0,0 0 0,1-1 0,-2 1 0,1-1 0,0 1 0,-1-1 0,0 1 0,0-1 0,0 1 0,0-1 0,-1 1 0,0-1 0,0 1 0,-3-8 0,2 8-33,0-1 0,-1 1-1,0 0 1,0 0 0,0 0-1,-1 0 1,1 0 0,-1 1 0,0-1-1,0 1 1,0 0 0,0 0-1,-1 1 1,1-1 0,-1 1 0,-7-3-1,1 1-7,1 0-1,-1 1 1,0 0 0,0 1-1,-1 0 1,-15 0-1,19 2 40,1 1-1,-1 0 1,1 0-1,-1 1 0,1-1 1,0 2-1,-1-1 1,1 1-1,0 0 1,1 1-1,-1-1 1,1 1-1,-1 1 0,1-1 1,0 1-1,1 0 1,-1 0-1,1 1 1,0 0-1,1 0 0,-1 0 1,1 0-1,0 1 1,1-1-1,-4 9 1,3-6 43,0 1 1,1-1 0,0 1-1,1 0 1,0 0 0,1 0-1,0 0 1,0 0 0,1 0 0,0 0-1,1 0 1,0 0 0,1 0-1,0 0 1,0 0 0,1 0 0,0-1-1,7 14 1,1-4 18,1-1-1,1 0 1,1 0-1,0-1 1,1-1 0,1 0-1,0-2 1,1 0 0,1 0-1,0-2 1,35 19 0,-40-24-66,0-1 1,1-1 0,-1 0 0,1 0 0,0-1-1,1-1 1,-1-1 0,1 0 0,-1-1 0,1 0-1,-1-1 1,1-1 0,0 0 0,-1-1 0,1 0-1,-1-1 1,0-1 0,24-10 0,-29 10-15,-1-1-1,1-1 1,-1 1 0,0-1-1,-1-1 1,0 1 0,0-1-1,0 0 1,-1-1-1,9-13 1,2-6 148,24-57 0,-41 84-137,7-28 198,-6 25 17,-2 15 119,0-2-299,0 0 0,1 0 0,0 0 0,0 1-1,1-1 1,1 0 0,0 0 0,0-1 0,1 1 0,0 0 0,0-1 0,1 0 0,1 0 0,5 9 0,-6-11-35,1-1 1,0-1-1,0 1 1,0-1-1,1 0 0,0 0 1,-1 0-1,2-1 1,-1 0-1,1 0 1,-1-1-1,1 1 1,0-1-1,0-1 1,0 0-1,0 0 1,1 0-1,-1-1 1,11 1-1,-8-1 11,0-1 0,1 0-1,-1 0 1,0-1 0,0-1-1,-1 0 1,1 0 0,0-1 0,0 0-1,-1-1 1,0 0 0,0 0-1,0-1 1,0 0 0,-1 0 0,0-1-1,0-1 1,0 1 0,-1-1 0,8-9-1,-6 4 12,0 0 0,-1-1 0,-1 1 0,0-1 0,0-1 0,-2 1 0,1-1 0,-2 0 0,0 0 0,-1-1 0,0 1 0,-1-1 0,0-17 0,-1 12-26,-1 1 0,-2 0-1,1 0 1,-2 0 0,-1 0-1,0 1 1,-1-1 0,-1 1-1,-1 0 1,-12-23 0,14 33-47,0-1 1,-1 1 0,1 0 0,-1 1 0,-1-1 0,0 1-1,0 1 1,0-1 0,-1 1 0,0 0 0,0 1-1,0 0 1,-1 0 0,1 1 0,-1 0 0,0 0-1,-1 1 1,1 1 0,0-1 0,-1 1 0,-16-1 0,17 3-92,0 0 0,0 0 1,-1 1-1,1 0 1,0 0-1,0 1 0,0 0 1,0 1-1,1 0 1,-1 0-1,1 1 1,0 0-1,0 1 0,0 0 1,0 0-1,1 0 1,0 1-1,0 0 1,0 1-1,1-1 0,0 1 1,0 1-1,1-1 1,0 1-1,0 0 0,1 0 1,-5 12-1,3-7-392,2 0-1,-1 1 0,2 0 0,0 0 0,0 0 1,2 0-1,0 0 0,0 0 0,1 0 0,1 1 1,0-1-1,1 0 0,1 0 0,0 0 1,1 0-1,11 26 0,17 14-2174</inkml:trace>
</inkml:ink>
</file>

<file path=ppt/ink/ink1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5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23 186 5632,'-22'-153'5226,"22"151"-4767,-1 0 0,1 0-1,0 0 1,0 0 0,0-1-1,0 1 1,0 0 0,1 0-1,-1 0 1,1 0 0,-1 0-1,1 0 1,1-2-1,-1 3 609,-1 1 192,0 17-1,5 101 781,-2 43-536,-6-96-1080,-8 581 1010,13-605-1515,2 0 1,2 1 0,1-2 0,22 69 0,-17-89-1141,-12-20 1038,0 0 0,1 1 0,-1-1 0,0 0 0,1 1-1,-1-1 1,0 0 0,1 0 0,-1 1 0,0-1 0,1 0-1,-1 0 1,1 0 0,-1 1 0,1-1 0,-1 0 0,1 0-1,-1 0 1,0 0 0,1 0 0,-1 0 0,1 0 0,-1 0-1,1 0 1,-1 0 0,1 0 0,0 0 0,7-6-3037</inkml:trace>
</inkml:ink>
</file>

<file path=ppt/ink/ink1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6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17 7936,'-14'-16'3968,"23"32"-2944,-4-13 5247,0 13-5887,-1 4 128,-4 12 384,0 0 128,5 11-1152,0 3 128,4 9 640,9-3 0,2-10-384,3-10 0,5-5-1664,1-15 128,4-17-1792,-10-6 129</inkml:trace>
</inkml:ink>
</file>

<file path=ppt/ink/ink1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6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5 11008,'-57'-5'5503,"62"57"-7934,9-40 9342,-5 4-9343,2 4 129,-2-1-2945,5 1 128</inkml:trace>
</inkml:ink>
</file>

<file path=ppt/ink/ink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2:56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72 3712,'-11'-9'1792,"31"13"-1024,-12-8 2304,7 4-2688,4 0 128,-1 0 384,16-7 0,17 7-1024,1-9 0,14 2 640,14 0 128,9-6-384,-9 1 0,-9 5-640,-14 7 0,-11 0-1408,-18 0 128</inkml:trace>
</inkml:ink>
</file>

<file path=ppt/ink/ink1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39 177 4096,'-1'-1'199,"1"1"1,-1-1-1,1 1 1,-1-1-1,1 1 1,-1 0-1,1 0 0,-1-1 1,0 1-1,1 0 1,-1 0-1,1-1 1,-1 1-1,0 0 1,1 0-1,-1 0 1,0 0-1,1 0 0,-1 0 1,0 0-1,1 0 1,-1 0-1,0 0 1,1 1-1,-1-1 1,0 0-1,1 0 1,-1 0-1,1 1 0,-1-1 1,1 0-1,-1 1 1,1-1-1,-1 1 1,1-1-1,-2 1 1,-5 30 8508,5-14-9458,-2 7 1247,2 1 0,1 0-1,1-1 1,1 1 0,2 0 0,8 40-1,5-225 656,-9 124-1145,2 0 0,17-45 0,-23 72 44,1 0 0,0 0 1,0 1-1,0 0 0,1-1 0,1 2 1,0-1-1,0 0 0,0 1 0,1 0 1,-1 1-1,2 0 0,-1 0 0,11-6 1,-15 11 2,0 0 0,0 0 1,0 0-1,0 0 1,0 1-1,0 0 1,0 0-1,0 0 1,0 0-1,0 0 1,0 0-1,0 1 0,0-1 1,0 1-1,0 0 1,0 0-1,0 0 1,0 1-1,0-1 1,-1 1-1,5 2 1,0 0 64,-1 1 1,0 0-1,-1 0 1,1 0-1,-1 0 1,0 1 0,8 12-1,5 13 127,-1 1-1,15 39 0,-25-54-167,-2 0 0,1 1-1,-2 0 1,-1 0 0,0 0-1,0 22 1,-6-20-97,-3-17-31,5-4 40,0-1 0,0 1 1,0-1-1,0 1 0,1-1 0,-1 0 1,0 1-1,1-1 0,-1 0 1,1 0-1,0 1 0,-1-1 0,1 0 1,0 0-1,0 0 0,0-2 0,2-12-50,0 1-1,1-1 0,0 1 0,1 0 0,1 0 0,0 1 0,1-1 0,1 1 0,0 0 0,1 1 0,1 0 0,0 0 0,0 1 0,1 0 0,1 0 0,0 2 0,0-1 0,1 1 0,1 1 0,18-12 1,-26 19 101,1 0 1,-1 0 0,0 0-1,1 1 1,-1-1 0,1 2 0,-1-1-1,1 0 1,0 1 0,-1 0-1,1 0 1,0 1 0,-1 0 0,1 0-1,-1 0 1,1 1 0,-1-1-1,0 1 1,0 0 0,1 1 0,-1-1-1,-1 1 1,1 0 0,0 1 0,-1-1-1,0 1 1,8 8 0,6 7 315,-1 2 0,-1 0 1,-1 1-1,19 35 0,-29-48-261,3 5-30,1 0 0,-2 1 0,0 0 1,-1 0-1,0 1 0,-1 0 0,-1 0 0,0 0 0,1 22 0,-5-38-143,0 0 0,0 0 0,0 0-1,0 0 1,0 0 0,-1 0 0,1 0-1,0 0 1,0 0 0,0 0 0,0 0-1,0 0 1,0 0 0,0 0 0,0 0-1,0 0 1,-1 0 0,1 0-1,0 1 1,0-1 0,0 0 0,0 0-1,0 0 1,0 0 0,0 0 0,0 0-1,0 0 1,0 0 0,0 0 0,0 0-1,0 1 1,0-1 0,-1 0 0,1 0-1,0 0 1,0 0 0,0 0 0,0 0-1,0 0 1,0 1 0,0-1 0,0 0-1,0 0 1,0 0 0,0 0-1,1 0 1,-4-8-3865,3 6 102</inkml:trace>
</inkml:ink>
</file>

<file path=ppt/ink/ink1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8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0 124 4480,'4'-18'1586,"1"-9"3548,-5 26-3790,0 1-299,0 0 598,0 0-172,0 0-1279,1 1-42,0 1 0,0 0 0,0-1 0,0 1 0,0 0 0,0 0-1,-1-1 1,1 1 0,-1 0 0,1 0 0,-1 0 0,0 0-1,0 3 1,1 1 248,7 25 492,2-1-1,0 0 0,27 52 0,56 78 651,-74-129-1218,-30-50-213,0 0 0,1-2 0,-14-38 0,21 50-122,1 0 0,-1 0 0,2-1 0,-1 1 0,2 0 1,-1-1-1,1 1 0,0-1 0,1 1 0,0-1 0,1 1 1,0 0-1,6-18 0,-2 14 3,1 0-1,0 1 1,1 0 0,0 0 0,1 0-1,0 1 1,1 1 0,0-1 0,1 2 0,0-1-1,0 1 1,20-11 0,-24 16 44,0 0 0,0 0 0,1 1 0,0 0 0,-1 0 0,1 1 0,0 0 0,0 0 0,1 1 0,-1 0 0,0 0 0,0 1 0,1 0 0,-1 0 0,0 1 0,0 0 0,0 1 0,0 0 0,0 0 0,0 1 0,0 0 0,0 0 0,9 6 0,-12-5 24,-1-1 1,0 1 0,0 0 0,-1 1 0,1-1 0,-1 1 0,0-1-1,0 1 1,-1 0 0,1 0 0,-1 0 0,0 0 0,0 1-1,-1-1 1,0 1 0,1 6 0,2 11 105,-1 1 1,-2 33-1,5 148 241,-5-191-444,2-19-55,1-26-135,-19-46-338,11 63 447,1 1-1,0 0 1,1-1 0,0 0 0,1 1 0,1-18 0,2 16 72,0-1 1,1 1-1,1 0 1,0 0-1,1 0 1,1 0-1,0 1 1,1 0-1,14-20 1,-18 28 35,1 1 1,-1 1-1,1-1 0,0 0 1,1 1-1,-1 0 0,1 0 1,0 0-1,0 1 0,0-1 1,0 1-1,0 0 0,1 1 1,0-1-1,-1 1 0,1 0 1,0 1-1,0-1 0,0 1 1,0 1-1,0-1 1,0 1-1,0 0 0,0 0 1,1 0-1,8 3 0,-5 0 41,1 0 0,-1 0 1,0 1-1,-1 0 0,1 1 0,-1 0 0,0 1 0,0 0 0,-1 0 0,1 1 0,-2 0 1,1 0-1,-1 1 0,0 0 0,0 1 0,-1-1 0,0 1 0,-1 0 0,0 1 0,0-1 1,-1 1-1,0 0 0,3 14 0,0 4 62,-1 1 1,-2 1-1,-1-1 0,-1 0 1,-1 1-1,-2-1 0,-5 36 1,3-49-428,3-24-1121,5-27-3662,1 19 1898</inkml:trace>
</inkml:ink>
</file>

<file path=ppt/ink/ink1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8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32 328 8192,'-3'7'10907,"1"10"-6453,3 43-4072,0-54-278,1-1 0,-1 1 0,1-1 0,0 1 0,0-1 0,0 0 0,1 0 0,0 0 0,0 0 0,0 0 0,1-1 0,-1 0 0,1 1-1,0-1 1,0 0 0,1-1 0,5 5 0,-2-3-46,0-1 0,1 0-1,-1-1 1,1 0 0,-1 0-1,1 0 1,0-1 0,0-1-1,0 1 1,12-1 0,-9 0-49,1-2 1,-1 1-1,0-1 1,0-1-1,0 0 1,0-1-1,0 0 1,-1 0-1,1-2 1,-1 1-1,0-2 1,0 1-1,-1-1 0,1-1 1,-2 0-1,19-16 1,-22 17-5,-1-2 0,1 1 0,-1-1 0,0 1 0,-1-1 0,1-1 0,-2 1 0,1-1 0,-1 1 0,-1-1 0,1 0 0,-2 0 0,1 0 0,-1 0 0,0-1 0,-1 1 0,-1-14 1,-1 12-2,0 0 0,-1-1 0,0 1 0,-1 0 0,0 0 1,-1 1-1,0-1 0,-1 1 0,0 0 0,0 1 1,-1-1-1,-1 1 0,-12-12 0,4 5-3,-1 2 0,-1-1-1,0 2 1,-1 1 0,-1 0 0,-37-16 0,48 23-3,-1 2 0,0-1 1,0 1-1,0 0 1,-1 1-1,1 0 1,-1 1-1,1 0 0,-1 1 1,1 0-1,-1 1 1,0 0-1,1 0 1,0 1-1,-1 1 0,-15 5 1,25-7-5,-1-1-1,1 1 1,0-1 0,0 1 0,0 0 0,-1 0-1,1 0 1,0-1 0,0 1 0,0 0-1,0 0 1,0 1 0,1-1 0,-1 0 0,0 0-1,0 0 1,1 0 0,-1 1 0,1-1-1,-1 0 1,1 1 0,0-1 0,-1 0 0,1 1-1,0-1 1,0 1 0,0-1 0,0 0 0,0 1-1,0-1 1,0 0 0,0 1 0,1-1-1,-1 1 1,1-1 0,-1 0 0,1 0 0,-1 1-1,1-1 1,0 0 0,-1 0 0,1 0-1,0 0 1,0 1 0,2 0 0,3 6-43,1 0 1,0 0 0,1-1 0,-1 0-1,10 6 1,27 15-601,1-2 1,0-1-1,2-3 1,77 25-1,-117-45 622,59 16-1249,-65-17 1285,1-1 1,0 0 0,0 1-1,-1-1 1,1 0 0,0 0 0,0 0-1,-1 0 1,1 0 0,0 0-1,0 0 1,0-1 0,-1 1 0,1 0-1,0-1 1,-1 0 0,1 1-1,0-1 1,-1 0 0,1 0 0,-1 0-1,1 0 1,-1 0 0,0 0-1,1-1 1,-1 1 0,0 0 0,0-1-1,0 1 1,2-3 0,-5-5 1535,0 19 110,5 2-1388,0 0 0,1 0 0,0-1 0,0 0 1,1 0-1,1 0 0,0 0 0,8 9 0,8 10-99,35 34 0,-7-7 270,-41-46-535,-5-5 187,0-1 0,0 0-1,0 0 1,1-1 0,0 1 0,5 3 0,-9-7-200,0 0 0,0-1 1,0 1-1,1-1 0,-1 1 0,0-1 1,0 0-1,0 0 0,0 1 0,0-1 1,1 0-1,-1 0 0,0 0 0,0 0 1,0 0-1,1-1 0,-1 1 0,0 0 1,0 0-1,0-1 0,0 1 0,1-1 1,-1 1-1,0-1 0,0 1 0,0-1 1,0 0-1,0 1 0,-1-1 0,1 0 1,0 0-1,0 0 0,0 0 0,-1 0 1,1 0-1,0 0 0,-1 0 0,1 0 1,-1 0-1,1-1 0,13-30-3474</inkml:trace>
</inkml:ink>
</file>

<file path=ppt/ink/ink1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9.4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18 325 7168,'0'0'319,"-1"-1"0,1 1 0,-1 0 0,1 0 0,0 0 0,-1 0 0,1 0 0,-1 0 0,1-1 0,-1 1 0,1 0 0,0 0 0,-1 0 0,1 1 0,-1-1 0,1 0 0,-1 0 0,1 0 0,0 0 0,-1 0 0,1 0 0,-1 0 0,1 1 0,0-1 0,-1 0 0,1 0 0,0 1 0,-1-1 0,1 0 0,0 1 0,-1-1 0,1 0 0,0 1 0,0-1 0,-1 0 0,1 1 0,0 0 0,-3 21 3370,13 26-3351,-6-41-244,1 1 0,0-1 0,0 0 0,1 0 1,0-1-1,0 1 0,1-1 0,-1-1 0,1 1 1,0-1-1,1 0 0,-1-1 0,1 0 0,0 0 1,0-1-1,1 0 0,-1 0 0,1-1 0,-1 0 1,1 0-1,0-1 0,-1 0 0,1-1 0,0 0 1,0 0-1,12-2 0,-8 0-66,1 0 0,-1-1 1,-1 0-1,1-1 0,0 0 0,-1-1 0,0 0 0,0-1 1,0-1-1,-1 0 0,0 0 0,0-1 0,-1 0 0,0-1 1,-1 0-1,0-1 0,9-11 0,-14 15-48,0-1 0,-1 1 0,1-1 0,-1 0 0,0 0 0,-1 0 0,0 0 0,0-1-1,0 1 1,-1 0 0,0-1 0,-1 0 0,1 1 0,-1-1 0,-1 1 0,0-1 0,-2-9 0,-1 0-41,-2 1-1,0-1 1,-1 1 0,0 0 0,-1 1 0,-16-22 0,19 29-4,0 0 1,-1 0-1,0 1 0,0 0 1,-1 0-1,0 0 1,0 1-1,-1 0 0,0 0 1,0 1-1,0 0 0,0 0 1,-1 1-1,0 0 1,0 1-1,0-1 0,0 2 1,-1 0-1,1 0 0,-1 0 1,1 1-1,-1 1 1,0 0-1,1 0 0,-1 0 1,1 2-1,-1-1 0,1 1 1,-1 0-1,1 1 1,0 0-1,0 1 0,-16 8 1,23-11 9,0 0 0,0 0 0,0 1 0,1-1 0,-1 0 1,0 1-1,1-1 0,0 1 0,-1 0 0,1-1 0,0 1 0,0 0 1,-1 0-1,2 0 0,-1-1 0,0 1 0,0 0 0,0 0 1,1 1-1,-1-1 0,1 0 0,0 0 0,0 0 0,0 0 1,0 0-1,0 0 0,0 0 0,0 1 0,1-1 0,-1 0 0,1 0 1,-1 0-1,1 0 0,0 0 0,0 0 0,0 0 0,0-1 1,1 3-1,6 8-472,0-1 0,1 0 1,0-1-1,18 17 0,-15-17-140,7 8-869,0-1 0,23 14 0,-1-2-1045</inkml:trace>
</inkml:ink>
</file>

<file path=ppt/ink/ink1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09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639 9 5888,'-1'-1'318,"1"1"-1,0-1 1,-1 1 0,1-1 0,-1 0-1,1 1 1,-1-1 0,1 1 0,-1 0-1,0-1 1,1 1 0,-1-1 0,1 1 0,-1 0-1,0 0 1,1-1 0,-1 1 0,0 0-1,0 0 1,1 0 0,-1 0 0,0-1-1,1 1 1,-1 0 0,0 1 0,0-1-1,1 0 1,-1 0 0,0 0 0,1 0-1,-1 0 1,0 1 0,1-1 0,-1 0 0,0 1-1,1-1 1,-1 0 0,0 1 0,0 2-35,0-1 1,0 1 0,0-1-1,1 0 1,-1 1 0,1-1-1,0 1 1,0-1 0,0 1-1,0-1 1,0 5 0,16 77-928,-16-82 914,25 95 1321,-5-25-607,-3 2 1,14 145-1,-30-206-932,0 11 93,-1-1 0,-3 28 1,2-44-98,0 1 1,-1 0 0,0-1 0,0 1 0,-1-1-1,0 0 1,0 1 0,-1-1 0,0-1-1,-7 11 1,0-5 34,0-1 0,0 0 0,-1 0-1,0-1 1,0-1 0,-1 0 0,-1-1 0,0 0 0,0-1-1,0-1 1,-1 0 0,0-1 0,0 0 0,0-1 0,0-1-1,-32 2 1,23-2-27,0-1 0,0-1 0,0-2-1,-1 0 1,1-1 0,0-2 0,1 0-1,-1-2 1,1 0 0,0-2 0,0 0 0,-36-20-1,54 25-117,-1-1 0,1 0 0,0 0 0,0-1 0,0 1 0,0-1-1,1 0 1,0 0 0,0 0 0,0-1 0,0 1 0,1-1-1,0 0 1,1 0 0,-1 0 0,1-1 0,0 1 0,1-1 0,-1 1-1,1-1 1,0 1 0,1-1 0,0 1 0,0-1 0,2-13 0,0 11-58,0-1 0,0 0 1,1 1-1,1 0 1,-1 0-1,1 0 1,1 0-1,0 0 1,0 1-1,1 0 1,0 0-1,0 1 1,1-1-1,0 1 1,0 1-1,16-12 1,-2 4-272,2 1 0,-1 0 1,2 2-1,-1 1 1,1 1-1,1 1 1,0 1-1,0 1 1,0 1-1,1 2 0,-1 0 1,33 1-1,-21 2-2105,-7-3-319</inkml:trace>
</inkml:ink>
</file>

<file path=ppt/ink/ink1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0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17 5120,'-9'-13'2560,"13"10"512,-4 3 1920,5 3-3713,-5 10 1,6 10 512,-3 2 128,8 5-2560,3 9 128,4 4 1536,1-2 0,5-11-1152,4-2 128,0-14-2816,-4-8 128,-1-12-383,-9-17 127</inkml:trace>
</inkml:ink>
</file>

<file path=ppt/ink/ink1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0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6400,'-18'44'3200,"50"-5"-8576,-21-28 5376,-2 1-1024,0 11 0</inkml:trace>
</inkml:ink>
</file>

<file path=ppt/ink/ink1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0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14 128 6016,'0'-1'76,"0"1"-1,-1 0 1,1 0 0,0-1 0,0 1-1,0 0 1,-1 0 0,1-1 0,0 1-1,-1 0 1,1 0 0,0 0 0,0 0-1,-1-1 1,1 1 0,0 0 0,-1 0-1,1 0 1,0 0 0,-1 0 0,1 0-1,0 0 1,-1 0 0,1 0 0,0 0-1,-1 0 1,1 0 0,0 0 0,0 0-1,-1 0 1,1 0 0,0 1 0,-1-1-1,1 0 1,0 0 0,-1 0 0,1 0-1,0 1 1,0-1 0,-1 0 0,1 0-1,0 0 1,0 1 0,0-1 0,-1 0-1,1 0 1,0 1 0,0-1 0,0 0-1,0 1 1,-1-1 0,1 1 0,10 21 7794,3 7-4844,5 29-1833,43 188 1134,-61-245-2318,1-1 0,-1 1-1,0-1 1,1 1 0,-1 0 0,0-1-1,0 1 1,0-1 0,1 1-1,-1 0 1,0-1 0,0 1 0,0 0-1,0-1 1,0 1 0,0 0-1,0-1 1,-1 1 0,1 0 0,0-1-1,0 1 1,0 0 0,-1-1-1,1 1 1,0-1 0,-1 1 0,1 0-1,0-1 1,-1 1 0,1-1-1,-1 1 1,1-1 0,-1 1-1,1-1 1,-1 0 0,1 1 0,-2-1-1,1 0-4,0-1 1,0 1-1,-1-1 0,1 0 0,0 0 0,0 0 0,0 1 0,0-1 0,0 0 1,0 0-1,0 0 0,0-1 0,1 1 0,-1 0 0,0 0 0,0 0 0,0-3 1,-4-8 15,0 0 0,2-1 1,-1 1-1,1-1 0,1 0 1,0 0-1,1 0 0,1 0 1,-1 0-1,2 0 0,0 0 1,5-22-1,0 9-43,1-1 1,1 1-1,1 0 0,2 1 0,15-27 1,-22 43 55,1 1 0,1 0 1,-1 1-1,1-1 1,1 1-1,-1 0 0,1 1 1,0-1-1,1 1 0,-1 1 1,1 0-1,0 0 1,1 0-1,-1 1 0,1 0 1,0 1-1,0 0 1,0 0-1,0 1 0,1 0 1,-1 0-1,13 1 1,-15 1 20,-1 0 1,0 1-1,0 0 1,1 0-1,-1 0 1,0 1-1,0 0 1,0 0-1,-1 0 1,1 1-1,0 0 1,-1 0-1,0 0 1,1 1-1,6 7 1,6 5 187,-1 0 1,26 33-1,-34-35-199,0 1 0,0-1-1,-2 2 1,0-1 0,0 1-1,-2 0 1,0 0 0,0 1-1,-2-1 1,0 1 0,-1 0-1,-1 0 1,0 0 0,-2 0-1,-1 18 1,-7 28-1685,25-92-4231,-11 21 4428,8-13-2010</inkml:trace>
</inkml:ink>
</file>

<file path=ppt/ink/ink1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1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38 292 5504,'-3'11'13006,"-4"9"-7868,-15 53-6802,17-43 4383,5-23-2646,-1-1 0,1 0-1,0 0 1,1 0 0,-1 0 0,1 1-1,0-1 1,1 0 0,0-1-1,0 1 1,0 0 0,0 0 0,1-1-1,0 1 1,0-1 0,1 0 0,-1 0-1,1 0 1,0 0 0,1-1-1,4 5 1,-3-5-12,1 0-1,-1-1 1,1 0-1,0 0 0,0 0 1,0 0-1,0-1 1,0-1-1,0 1 1,0-1-1,1 0 1,-1-1-1,1 0 0,-1 0 1,0 0-1,1-1 1,10-2-1,-3 0-66,0-1 0,0 0 0,0-1 0,0-1 0,-1 0 0,0-1 0,0-1 0,-1 0 0,0-1 0,0 0 0,-1-1 0,0 0 0,-1-1 0,11-13-1,-14 14-3,0-1-1,-1 0 0,-1 0 0,1-1 0,-2 0 0,0 0 0,0-1 0,-1 1 0,0-1 0,-2 0 0,1 0 0,-1 0 0,-1 0 0,0 0 0,-1 0 0,-3-25 0,0 27-28,1 0 0,-2 0 0,1 0 0,-2 0 0,1 0 0,-2 1 0,1 0 0,-1 0 0,-1 1 0,1 0 1,-2 0-1,1 0 0,-1 1 0,-1 0 0,1 1 0,-1-1 0,-19-10 0,20 13-2,-1-1 1,0 2-1,0-1 0,-1 1 1,0 0-1,1 1 0,-1 0 0,0 1 1,-1 0-1,1 0 0,0 1 1,0 1-1,-1 0 0,1 0 1,0 1-1,-1 0 0,1 0 1,0 1-1,-16 6 0,22-6 30,-1 0 1,1 0-1,0 0 0,0 1 0,0-1 0,1 1 1,-1 0-1,1 1 0,-1-1 0,1 0 0,0 1 1,0 0-1,0 0 0,1-1 0,0 2 0,-1-1 1,1 0-1,1 0 0,-1 1 0,1-1 0,-1 1 1,1-1-1,0 1 0,1 0 0,-1-1 0,1 1 1,1 7-1,-1-6-35,1 1 0,0-1 0,1 1 0,-1-1 1,1 0-1,1 1 0,-1-1 0,1 0 0,0 0 0,0-1 1,1 1-1,0-1 0,0 1 0,0-1 0,0 0 0,1-1 1,0 1-1,11 7 0,-7-6-103,1-1 0,1 0 0,-1 0 0,1-1 0,0 0 0,0-1 0,0-1 0,20 3 0,3-2-403,54-4 1,-28 0 414,-60 0 176,1 1 0,-1 0 0,0 1 0,1-1 0,-1 0 0,1 0-1,-1 0 1,0 0 0,1 0 0,-1 0 0,0 0 0,1 1 0,-1-1 0,1 0 0,-1 0 0,0 0 0,1 1 0,-1-1 0,0 0 0,0 0 0,1 1 0,-1-1 0,0 0 0,0 1 0,1-1 0,-1 0 0,0 1 0,0-1 0,0 1 0,0-1 0,1 0 0,-1 1 0,-2 19 718,-16 30 18,10-32-329,4-6-233,1 1 0,1-1 0,0 1 0,0 0 1,1-1-1,1 1 0,0 0 0,0 0 1,2 0-1,3 15 0,-4-22-220,0 0 1,0-1-1,1 1 1,0-1-1,1 0 1,-1 1-1,1-1 1,0 0-1,0 0 1,0-1-1,1 1 1,-1-1-1,1 0 1,1 0-1,-1 0 1,0 0-1,1-1 1,0 1-1,0-1 1,0 0-1,0-1 1,0 1-1,0-1 1,1 0-1,7 1 0,-9-2-221,0-1 0,0 0 0,0 0-1,-1 0 1,1-1 0,0 1-1,0-1 1,0 0 0,-1 0 0,1 0-1,0-1 1,-1 0 0,1 1-1,-1-1 1,0 0 0,6-5-1,2-1-1232,-1-1-1,0 0 0,13-17 1,5-6-2016</inkml:trace>
</inkml:ink>
</file>

<file path=ppt/ink/ink1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1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90 5504,'50'-4'14821,"36"1"-12491,-36 1-1650,-1-3 0,1-2-1,-1-2 1,0-2-1,-1-2 1,52-22 0,-107 39-574,1 2 1,0-1 0,0 1 0,0-1 0,1 2 0,-6 7 0,1-3 19,-11 15 108,0 0 1,2 1-1,1 1 0,1 1 1,-14 32-1,25-46-167,0 1 1,1-1-1,0 1 1,2 0-1,-1 0 1,2 0-1,0 0 0,1 1 1,1-1-1,0 1 1,2-1-1,3 23 1,-3-34-61,-1 0-1,1 0 1,0 0 0,1 0 0,-1-1 0,1 1-1,0-1 1,0 1 0,1-1 0,-1 0 0,1 0 0,0 0-1,0-1 1,0 1 0,0-1 0,1 0 0,-1 0 0,1-1-1,0 0 1,0 1 0,0-1 0,9 2 0,-4-1-366,0-1 1,-1 0 0,1-1-1,20 1 1,-21-3-770,1 1 0,0-1 0,0-1 0,15-4 0,-1-4-2712</inkml:trace>
</inkml:ink>
</file>

<file path=ppt/ink/ink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4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1 117 1024,'0'-8'489,"0"-1"1,1 1-1,0 0 1,5-16-1,2 9 2064,-5 42-812,-2 17-853,1 0-1,16 81 0,-15-109-840,1-1-1,0 0 1,1 0 0,1 0-1,0 0 1,1-1-1,0 0 1,1-1 0,1 1-1,0-2 1,16 17-1,-22-26-37,0 0 0,0 0 0,0-1 0,1 0 0,-1 1 0,1-1 0,0-1 0,-1 1 0,1 0 0,0-1 0,0 0 0,0 0 0,0 0 0,0 0 0,0-1 0,1 1-1,4-1 1,-2-1 3,-1 0 0,0-1 0,0 1 0,0-1 0,0 0 0,0-1 0,-1 1 0,1-1 0,0 0 0,6-6 0,2-2 15,0-1 1,-1 0-1,-1 0 1,0-2-1,-1 0 0,0 0 1,10-19-1,-8 4-3,-1 0 0,-1 0 0,-2-1 0,-1 0 0,-1-1 0,3-38 0,-4 34-21,-2-32 104,-18 197 21,14-78-192,2 0 0,2 0 0,2-1 0,3 0 0,2 0 0,2-1 0,28 68 0,-32-103-981,-8-15 996,-1 0 1,0 0 0,0 0-1,1 0 1,-1 0-1,0 0 1,0 0-1,0 0 1,1 0 0,-1 0-1,0 0 1,0 0-1,0 0 1,1 0 0,-1-1-1,0 1 1,0 0-1,0 0 1,1 0-1,-1 0 1,0 0 0,0-1-1,0 1 1,0 0-1,0 0 1,0 0 0,1-1-1,-1 1 1,0 0-1,0 0 1,0 0-1,0-1 1,0 1 0,0 0-1,0 0 1,0-1-1,0 1 1,0 0 0,0 0-1,0-1 1,0 1-1,0 0 1,0 0-1,0 0 1,0-1 0,0 1-1,0 0 1,-1 0-1,1 0 1,0-1-1,0 1 1,0-13-1381</inkml:trace>
</inkml:ink>
</file>

<file path=ppt/ink/ink1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2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11 7680,'-5'-11'3840,"0"22"-768,5-7 3839,0 1-6015,0 18 0,-4 4 384,-1 12 128,10 5-1792,-1-5 0,1 8 1024,4-15 128,10-2-896,4-11 128,6-10-1536,8-9 128,-3-12-2048,-6-11 128</inkml:trace>
</inkml:ink>
</file>

<file path=ppt/ink/ink1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2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11520,'-14'9'5759,"39"3"-6782,-22-12 9598,3 0-8703,-3 0 128,3 4-3840,3 3 0,-4-4 2689,4 13-1</inkml:trace>
</inkml:ink>
</file>

<file path=ppt/ink/ink1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13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139 203 5376,'-4'-12'9955,"-4"16"-4787,0 4-6105,-3 2 1203,1 1 0,0 1 0,1 0 0,1 0 1,-1 1-1,2 0 0,0 0 0,1 0 0,0 1 0,1 0 0,-5 21 0,8-26-124,1 0-1,0 0 1,1 0-1,0 1 1,0-1-1,1 0 1,0 0-1,1 0 1,0 0 0,0 0-1,1 0 1,0-1-1,0 1 1,1-1-1,0 0 1,1 0-1,0 0 1,0 0-1,0-1 1,8 8-1,-5-8-99,0 0 0,0-1 0,1 0 0,0 0 0,0-1 0,0 0-1,1 0 1,-1-1 0,1 0 0,0-1 0,1 0 0,-1-1 0,0 0 0,1-1 0,-1 0-1,1 0 1,-1-1 0,1-1 0,-1 0 0,19-3 0,-18 2-22,0 0 0,0-1 0,0 0 0,-1-1 0,1 0 0,-1 0 0,0-1 0,0-1 0,-1 1 0,0-2 0,0 1 0,0-1 0,-1-1 0,1 1 0,-2-1 0,1-1 0,-1 1 0,-1-2 0,9-13 0,-10 10-20,-1 0-1,0 0 1,-1 0-1,0 0 0,-1 0 1,0-1-1,-1 1 1,-1-1-1,-2-22 1,-1 12-72,0 1 1,-2 0-1,-1 0 1,-13-36 0,13 46-8,0 1 0,0 1 0,-2-1 1,1 1-1,-1 0 0,-1 1 0,1 0 1,-2 0-1,0 1 0,0 0 0,0 1 1,-1 0-1,0 0 0,-17-7 1,18 10-29,1 0 1,-1 1 0,0 1-1,0 0 1,-1 0 0,1 1 0,0 0-1,-1 1 1,1 0 0,-1 1 0,0 0-1,1 0 1,-1 1 0,1 1 0,-1 0-1,1 0 1,0 1 0,-14 5 0,13-3-69,1 0-1,-1 1 1,1 0 0,0 0 0,1 1 0,-18 16 0,24-20 106,0 0 0,0 1 0,1-1-1,0 1 1,-1-1 0,1 1 0,1 0 0,-1 0 0,0 0 0,1 0-1,0 0 1,0 0 0,0 0 0,0 0 0,1 0 0,0 1 0,-1-1-1,2 0 1,-1 0 0,0 0 0,1 1 0,1 5 0,2 0-134,0 1 0,1 0 0,0-1 0,0 0 0,1 0 0,0-1 0,1 1 0,0-1 0,1-1 0,0 0 0,0 0 0,0 0 0,1-1 0,1 0 0,13 8 0,-12-9-7,1 1 0,0-2 1,0 1-1,0-1 1,1-1-1,0-1 0,0 0 1,0 0-1,0-1 0,0-1 1,0 0-1,25-2 1,-77 106 7547,38-97-7087,1 1 0,0-1 1,0 0-1,0 0 0,1 0 0,0 1 0,1-1 1,0 0-1,0 0 0,1-1 0,0 1 0,0-1 0,1 1 1,0-1-1,0 0 0,1 0 0,-1 0 0,11 10 1,-9-12-716,-1 1 0,1-1 0,0-1 0,0 1 0,0-1 0,1 0 0,-1 0 0,1-1 0,0 0 0,0 0 0,0-1 0,14 4 0,16-4-2992</inkml:trace>
</inkml:ink>
</file>

<file path=ppt/ink/ink1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8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3 829 7936,'0'0'54,"0"0"1,-1 0-1,1 0 1,0 0-1,0 1 1,0-1-1,0 0 1,0 0-1,0 0 1,0 0-1,-1 0 1,1 0-1,0 0 1,0 0-1,0 0 1,0 1-1,0-1 1,0 0-1,0 0 1,0 0-1,0 0 1,0 0-1,0 0 1,0 1-1,0-1 1,0 0 0,0 0-1,0 0 1,0 0-1,0 0 1,0 1-1,0-1 1,0 0-1,0 0 1,0 0-1,0 0 1,0 0-1,0 0 1,0 1-1,0-1 1,0 0-1,0 0 1,0 0-1,0 0 1,0 0-1,0 0 1,0 0-1,1 0 1,-1 1-1,0-1 1,0 0-1,0 0 1,0 0-1,0 0 1,0 0-1,0 0 1,1 0-1,-1 0 1,14 5 3956,17-3 1945,-18-5-5058,0-1 0,-1-1 0,24-10-1,-2-4-440,34-25 0,10-6 926,-54 35-1214,0-1 0,-2-1-1,1-1 1,-2-1 0,-1 0-1,0-2 1,26-36 0,-25 28-138,-2 0 0,-1-1 0,-2 0 0,0-2 0,18-57 0,-26 60-4,-2 0-1,-1 0 1,2-53 0,-5 71-18,-1-1-1,2 1 1,0 0 0,7-21 0,-3 12 96,-5 5 23,-4 18-77,2-3-49,0 1-1,-1-1 1,1 1 0,-1-1 0,1 1 0,0-1 0,-1 1 0,1-1 0,0 1 0,0-1-1,-1 1 1,1 0 0,0-1 0,0 1 0,0-1 0,0 1 0,0 0 0,0-1 0,0 1-1,0-1 1,0 1 0,0 0 0,0-1 0,0 1 0,0-1 0,0 1 0,1 0 0,-1-1-1,0 1 1,0-1 0,1 1 0,-1-1 0,0 1 0,1-1 0,-1 1 0,0-1 0,1 1-1,-1-1 1,1 1 0,0-1 0,1 5 6,1 0 0,-1 0 0,0 0 0,0 0 0,-1 0 0,1 0 0,-1 0 0,0 0 0,-1 1 0,1-1 0,-1 0 0,0 1 1,0-1-1,-2 8 0,1 3 20,1 64 223,2 1 0,4-2-1,17 81 1,15 54-294,-35-199-81,-1 1 0,-1 0 0,0-1 0,-1 1 0,-1-1 0,0 1 0,-2-1-1,1 1 1,-2-1 0,-5 16 0,9-30 72,-1 0-1,0 1 1,0-1 0,0 1-1,0-1 1,0 0 0,0 0-1,-1 0 1,1 1 0,0-1-1,-1 0 1,1-1 0,0 1-1,-1 0 1,1 0 0,-1-1-1,0 1 1,1 0 0,-1-1-1,1 0 1,-1 1 0,0-1-1,-2 0 1,-51 3-153,27-2 24,-6 3 212,41-6 594,51-7 382,121-28 1459,-87 16-1689,-74 19-688,-18 5-1160,-23 3-4261,8-6 1342</inkml:trace>
</inkml:ink>
</file>

<file path=ppt/ink/ink1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2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70 5888,'-1'-18'4963,"0"16"-4269,1 0-1,0 0 0,0 0 0,0 0 1,0 0-1,0 0 0,1 0 0,-1 0 0,0 0 1,1 0-1,0 0 0,0-3 0,19-14 179,-19 19-827,0-1-1,1 1 0,-1-1 1,0 1-1,1-1 1,-1 1-1,0 0 0,1 0 1,-1-1-1,0 1 0,1 0 1,-1 0-1,1 1 1,-1-1-1,0 0 0,1 0 1,-1 1-1,0-1 0,1 0 1,-1 1-1,0 0 0,0-1 1,1 1-1,-1 0 1,0-1-1,0 1 0,0 0 1,0 0-1,0 0 0,1 1 1,29 35 1484,-27-32-1490,80 131 1824,-47-74-1550,36 62-182,-30-49-68,90 119-1,-109-165-1093,-1 1 0,34 60 0,-56-90 893,-1 1 0,0-1 0,1 0 0,-1 1 0,0-1 0,1 0 0,-1 1 0,0-1 0,0 0 0,0 1 1,1-1-1,-1 1 0,0-1 0,0 0 0,0 1 0,0-1 0,0 1 0,0-1 0,0 0 0,0 1 0,0-1 0,0 1 0,0-1 0,0 1 0,0-1 0,0 0 0,0 1 0,0-1 0,0 1 0,0-1 0,-1 1 1,1-1-1,0 0 0,0 1 0,-1-1 0,1 0 0,0 1 0,0-1 0,-1 0 0,1 1 0,0-1 0,-1 0 0,1 0 0,0 1 0,-1-1 0,1 0 0,-1 0 0,1 0 0,0 1 0,-1-1 0,1 0 1,-1 0-1,1 0 0,-1 0 0,1 0 0,0 0 0,-1 0 0,1 0 0,-2 0 0,-7 0-3083</inkml:trace>
</inkml:ink>
</file>

<file path=ppt/ink/ink1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2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729 9 7168,'0'-1'141,"-1"0"0,1 1 0,0-1 0,-1 1-1,1-1 1,0 1 0,-1 0 0,1-1 0,-1 1 0,1-1 0,-1 1 0,1 0 0,-1-1 0,0 1 0,1 0 0,-1 0 0,1 0 0,-1-1 0,1 1-1,-1 0 1,0 0 0,1 0 0,-1 0 0,0 0 0,1 0 0,-1 0 0,1 0 0,-1 0 0,0 0 0,1 0 0,-1 1 0,1-1 0,-1 0 0,0 0-1,1 1 1,-1-1 0,1 0 0,-1 1 0,-23 23 4094,3-3-4068,-22 10 651,18-14-534,-45 40 1,-275 249 1369,185-186-6636,140-108 2401</inkml:trace>
</inkml:ink>
</file>

<file path=ppt/ink/ink1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3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6 226 5120,'-1'-2'315,"0"1"1,1 0-1,-1-1 0,1 1 1,-1-1-1,1 1 0,-1-1 1,1 1-1,0-1 0,0 1 1,0-1-1,0 1 0,0-1 1,0 1-1,0-1 0,0 0 1,1 1-1,-1-1 0,0 1 1,1 0-1,-1-1 0,1 1 1,1-3-1,28-28 6011,-8 10-6994,-13 11 992,0 0 0,1 1 0,0 0 0,0 1-1,1 0 1,0 1 0,1 0 0,-1 1 0,2 0 0,16-7 0,-1 3 79,-21 7-285,1 1 0,-1 0 0,1 1 0,-1-1 0,15-1 0,-19 4-96,-1 0 0,1 0 1,-1 0-1,1 1 0,-1-1 0,1 1 0,-1 0 0,1-1 1,-1 1-1,0 0 0,1 0 0,-1 0 0,0 1 0,0-1 1,0 1-1,0-1 0,0 1 0,0 0 0,0-1 0,-1 1 1,1 0-1,2 4 0,-2-2 5,0-1 1,0 2-1,0-1 1,0 0-1,-1 0 0,0 1 1,1-1-1,-2 0 0,1 1 1,0-1-1,-1 1 1,0 0-1,0-1 0,0 1 1,-1-1-1,0 1 1,0-1-1,-1 6 0,-5 12 23,-1-1 1,-16 32-1,10-21-60,10-24 10,-12 28 16,-34 59 1,45-87 10,-1 1 0,0-1 0,0 0 0,-1 0 0,0-1 0,0 0 0,0 0 0,-1-1 0,-1 1 0,1-2 0,-1 1 0,-12 5 0,8-5 63,-20 8 79,32-13-163,1-1 0,0 0-1,-1 1 1,1-1 0,-1 0 0,1 1 0,-1-1-1,1 0 1,-1 0 0,1 0 0,0 1 0,-1-1-1,1 0 1,-1 0 0,1 0 0,-1 0 0,1 0-1,-1 0 1,1 0 0,-1 0 0,1 0 0,-1 0-1,1 0 1,-1 0 0,1 0 0,-1-1 0,1 1-1,-1 0 1,1 0 0,-1-1 0,1 1 0,-1 0-1,1 0 1,0-1 0,-1 1 0,1 0-1,0-1 1,-1 1 0,0-1 0,2-1 6,-1 1 0,0-1 0,1 0 0,-1 1 1,1-1-1,-1 1 0,1-1 0,0 1 0,0 0 0,-1-1 0,1 1 0,0 0 0,0-1 1,1 1-1,-1 0 0,0 0 0,0 0 0,0 0 0,1 0 0,-1 0 0,0 0 1,1 1-1,-1-1 0,1 0 0,-1 1 0,1-1 0,-1 1 0,1-1 0,0 1 0,2 0 1,-2-1 20,0 1 1,1 0-1,-1 0 1,0 0-1,0 0 1,0 0-1,0 0 1,0 1-1,0-1 0,0 1 1,0-1-1,0 1 1,0 0-1,-1 0 1,1 0-1,0 0 1,0 0-1,-1 0 1,1 0-1,0 1 1,-1-1-1,1 0 1,-1 1-1,0-1 1,1 1-1,1 3 1,12 43 433,-14-40-370,1-1 1,-1 0 0,1 0 0,1 1-1,0-1 1,0-1 0,0 1-1,0 0 1,1-1 0,1 0-1,-1 0 1,1 0 0,6 6-1,-5-8 0,0 0-1,0 0 1,1-1-1,0 0 1,-1 0-1,1-1 1,0 0-1,0 0 1,1-1-1,-1 1 1,0-2-1,0 1 1,1-1-1,-1 0 1,0 0-1,1-1 1,10-3-1,-8 2-284,0-1 1,0 0-1,0 0 0,-1-1 0,13-7 0,-14 7-560,-1-1-1,0 0 1,0-1 0,0 1-1,-1-1 1,9-10-1,0-3-3091</inkml:trace>
</inkml:ink>
</file>

<file path=ppt/ink/ink1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4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56 5632,'-1'0'325,"1"-1"1,0 0 0,-1 1-1,1-1 1,0 1-1,0-1 1,0 0-1,0 0 1,0 1 0,0-1-1,0 0 1,0 1-1,0-1 1,0 0-1,0 1 1,0-1 0,0 0-1,0 1 1,1-1-1,-1 0 1,0 1-1,1-1 1,-1 1 0,0-1-1,1 0 1,-1 1-1,1-1 1,-1 1-1,1-1 1,23-13 4158,28 1-1968,-13 8-1985,1 2 0,-1 1-1,1 2 1,-1 2 0,1 1-1,-1 3 1,48 12 0,-33-11-2124,-48-7 957,-1 0 0,0-1 0,0 1 0,1-1 0,-1 0 0,0 0 0,0-1-1,5-2 1,10-5-2691</inkml:trace>
</inkml:ink>
</file>

<file path=ppt/ink/ink1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5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 5120,'0'-1'241,"-1"-1"0,1 1-1,0 0 1,1 0 0,-1-1 0,0 1 0,0 0 0,0 0 0,1-1-1,-1 1 1,1 0 0,-1 0 0,1 0 0,-1 0 0,1 0 0,0-1-1,-1 1 1,1 0 0,0 1 0,1-2 0,10-2 8396,1 35-6866,4 6 71,-1 1-1,14 51 1,-27-78-1685,1-1 1,0 1-1,1-1 0,0 0 0,1-1 0,0 1 1,1-1-1,8 10 0,-11-15-99,0 1-1,0-1 1,0-1 0,1 1 0,-1-1-1,1 1 1,0-1 0,0 0-1,0-1 1,0 0 0,1 1-1,-1-1 1,1-1 0,-1 1-1,1-1 1,0 0 0,6 0-1,-8-2 1,0 0 0,0 0 0,0 0 0,0 0 0,-1 0 0,1-1 0,0 0-1,0 0 1,-1 0 0,1 0 0,-1 0 0,0-1 0,4-3 0,42-45 377,-32 33-273,-4 2-68,1 0-1,-2-1 0,0-1 1,-1 0-1,-1-1 0,-1 0 1,9-27-1,-16 42-125,0 0 1,0 0-1,-1 0 1,1-1-1,-1 1 1,-1 0-1,1-1 0,0 1 1,-1-1-1,0 1 1,0-1-1,0 1 1,-1-1-1,0 1 0,0-1 1,0 1-1,0-1 1,0 1-1,-1 0 1,0 0-1,0 0 0,0 0 1,0 0-1,-6-7 1,8 11 21,-1 0 0,1 0 0,0-1 0,0 1 0,0 0 0,0 0 0,-1 0 0,1 0 0,0-1 1,0 1-1,0 0 0,-1 0 0,1 0 0,0 0 0,0 0 0,0 0 0,-1-1 0,1 1 0,0 0 0,0 0 0,-1 0 0,1 0 0,0 0 1,0 0-1,-1 0 0,1 0 0,0 0 0,0 0 0,-1 0 0,1 0 0,0 0 0,0 1 0,-1-1 0,1 0 0,0 0 0,0 0 1,-1 0-1,1 0 0,0 1 0,-5 11-95,4 16 95,6-6-18,0-2 0,2 1 1,9 22-1,9 25 53,-6-8 170,100 374 869,-43 89-680,-74-496-313,-2 0 0,-1 0 0,-1 0 0,-2-1 1,0 1-1,-2-1 0,-15 46 0,15-57-17,0 0 1,0-1-1,-2 1 1,1-2-1,-2 1 1,0-1-1,0 0 1,-2-1 0,1 0-1,-1-1 1,-1 0-1,0-1 1,-1 0-1,-16 9 1,22-15-40,0-1 1,0 0 0,0-1-1,-1 0 1,1 0 0,-1-1 0,0 1-1,1-2 1,-1 1 0,0-1-1,1 0 1,-1-1 0,0 0-1,1 0 1,-1 0 0,1-1-1,-13-5 1,2 0-17,0-1 0,1-1 1,0-1-1,1 0 0,-24-20 0,29 21 1,0-1 0,1 0 0,1 0 0,0-1 0,0 0 0,1-1 0,1 0 0,-11-21 0,8 10 0,2-1 0,0 1 0,-7-47 0,14 60 1,0 0 0,1 0 0,0 0 1,1 0-1,0 1 0,1-1 0,0 0 0,1 0 0,0 1 0,0-1 1,1 1-1,0 0 0,0 0 0,1 1 0,0-1 0,1 1 0,0 0 1,0 0-1,13-11 0,-6 6-142,0 1 0,1 0 0,1 1 0,0 0 0,0 2 0,1-1 0,0 2 0,1 0 0,33-10 0,-33 13-94,60-16-2983,-57 14 913,1-1 1,-1 0-1,23-14 1,-13 6-1685</inkml:trace>
</inkml:ink>
</file>

<file path=ppt/ink/ink1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6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4 191 4352,'0'-1'144,"0"1"0,-1 0-1,1-1 1,0 1 0,-1 0 0,1-1 0,0 1 0,0 0 0,0-1 0,-1 1-1,1-1 1,0 1 0,0-1 0,0 1 0,0 0 0,0-1 0,0 1-1,0-1 1,0 1 0,0-1 0,0 1 0,0-1 0,0 1 0,0-1 0,0 1-1,0 0 1,0-1 0,0 1 0,1-1 0,-1 1 0,0 0 0,0-1-1,1 1 1,-1-1 0,0 1 0,0 0 0,1-1 0,-1 1 0,0 0 0,1 0-1,-1-1 1,1 1 0,25-19 6564,-6 4-5651,-13 9-669,1 0-1,0 0 0,0 1 1,0 0-1,1 0 0,-1 1 1,19-6-1,-16 6 43,-1 0 0,0-1 0,0 0-1,16-12 1,-17 10-195,0 0-1,0 1 0,1-1 0,0 2 0,0 0 1,0 0-1,1 1 0,12-4 0,-20 7-198,0 0 0,0 1 0,1-1 0,-1 1 0,0 0 0,0-1 0,1 2 0,-1-1 0,0 0 0,1 1-1,-1-1 1,0 1 0,0 0 0,1 0 0,-1 0 0,0 0 0,0 1 0,0-1 0,0 1 0,-1 0-1,1 0 1,0 0 0,-1 0 0,1 1 0,-1-1 0,0 0 0,0 1 0,0 0 0,0-1 0,2 6 0,-1-2-22,-1 0 1,0 1 0,0-1 0,0 1 0,-1-1-1,0 1 1,-1-1 0,1 1 0,-1-1 0,0 1-1,-1-1 1,-1 9 0,-21 81 39,14-67-66,4-12 34,-1-2-1,-1 1 0,0-1 1,-1 0-1,-1 0 0,0-1 1,-1 0-1,-1 0 0,0-2 0,0 1 1,-2-1-1,-22 17 1,34-28-17,-1 1 0,1-1 0,-1 0 0,0 0 0,1 0 0,-1 0 1,0 0-1,0 0 0,0 0 0,0 0 0,0-1 0,0 1 0,0-1 1,0 0-1,-3 1 0,4-2-3,0 1 0,1 0 1,-1 0-1,0-1 0,1 1 0,-1-1 0,1 1 1,-1-1-1,1 1 0,-1-1 0,1 1 0,-1-1 1,1 1-1,-1-1 0,1 1 0,0-1 1,-1 0-1,1 1 0,0-1 0,0 0 0,-1 1 1,1-1-1,0 0 0,0 1 0,0-1 0,0 0 1,0 0-1,0 0 0,0-5 10,0 0 0,1 1 1,0-1-1,0 0 0,0 1 0,1-1 0,0 1 0,4-10 1,-2 7 70,0 0 1,0 1-1,0 0 1,1 0-1,0 0 1,0 0-1,1 1 1,0 0-1,0 0 1,0 0 0,8-4-1,-12 9-49,-1 0 0,1 1-1,0-1 1,0 1 0,-1 0-1,1 0 1,0 0 0,0 0 0,-1 0-1,1 0 1,0 0 0,0 0-1,-1 1 1,1-1 0,0 0 0,-1 1-1,1 0 1,0-1 0,-1 1 0,1 0-1,-1 0 1,1 0 0,-1 0-1,0 0 1,1 0 0,1 2 0,30 36 454,-31-36-458,7 9 108,0 0 0,0-1 0,1 0 0,1 0-1,0-1 1,0-1 0,1 0 0,1 0-1,-1-1 1,1-1 0,17 8 0,-24-13-225,1 0 0,-1 0 0,1-1 0,0 0 1,0 0-1,0 0 0,-1-1 0,1 0 0,0-1 0,0 1 0,7-3 1,-6 1-499,-1 0 1,1-1 0,-1 0 0,0 0-1,0-1 1,0 0 0,0 0 0,-1-1-1,0 0 1,0 0 0,7-7 0,8-11-3278,0 2-105</inkml:trace>
</inkml:ink>
</file>

<file path=ppt/ink/ink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5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195 1 2688,'-8'0'753,"-1"3"2364,-5 13-2571,-56 31 542,59-36-988,0 0 1,0 0-1,1 1 1,1 0 0,0 1-1,-12 23 1,19-33-82,1 0 1,-1 1-1,1-1 1,0 0 0,0 1-1,0-1 1,0 1-1,1-1 1,-1 1-1,1-1 1,0 1-1,0-1 1,0 1 0,0 0-1,1-1 1,0 1-1,-1-1 1,1 1-1,0-1 1,1 0-1,-1 1 1,1-1-1,-1 0 1,1 0 0,0 0-1,0 0 1,0 0-1,1-1 1,-1 1-1,1 0 1,-1-1-1,1 0 1,0 0 0,0 0-1,3 2 1,25 19-4,-24-18 3,0 1-1,1-1 1,-1 0 0,1-1-1,15 7 1,109 26 235,-95-29-131,-1 1 0,-1 2 0,56 26 0,-89-36-115,15 7 69,0 1 0,-1 1-1,0 0 1,28 25 0,-42-33-55,0 0 0,0 0 0,0 0 1,0 0-1,0 1 0,-1-1 0,1 0 0,-1 1 0,1-1 1,-1 1-1,0 0 0,0-1 0,0 1 0,0 0 0,-1 0 1,1-1-1,-1 1 0,1 0 0,-1 0 0,0 0 0,0 0 1,-1-1-1,1 1 0,0 0 0,-1 0 0,0 0 0,1-1 1,-1 1-1,-1 0 0,1-1 0,0 1 0,0-1 0,-1 1 1,0-1-1,1 0 0,-1 1 0,0-1 0,0 0 0,0 0 1,0 0-1,-4 2 0,-6 5 129,-1 1 0,0-2 1,-1 1-1,0-2 0,0 0 0,0-1 1,-25 8-1,12-7 154,0 0 1,-1-2-1,-41 3 1,53-7-233,-1-1 0,0-1 0,1 0 0,-1-1 1,1-1-1,-21-7 0,36 10-89,0 0 0,0-1 1,-1 1-1,1-1 0,0 1 1,0-1-1,0 1 0,-1-1 0,1 0 1,0 0-1,0 0 0,0 1 1,0-1-1,0 0 0,0 0 0,0-2 1,1 3-36,-1-1 0,1 1 0,0-1 0,0 1 1,0-1-1,0 0 0,0 1 0,0-1 0,0 1 1,0-1-1,0 1 0,0-1 0,1 0 0,-1 1 0,0-1 1,0 1-1,0-1 0,1 1 0,-1-1 0,0 1 1,1-1-1,-1 1 0,0 0 0,1-1 0,0 0 0,2-1-327,0-1-1,0 1 0,0 0 1,1 0-1,-1 0 0,1 1 0,-1-1 1,1 1-1,5-2 0,23-4-1434</inkml:trace>
</inkml:ink>
</file>

<file path=ppt/ink/ink1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7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5888,'1'1'350,"0"0"0,1-1 0,-1 1 0,0-1 1,0 1-1,0-1 0,0 1 0,1-1 0,-1 1 0,0-1 0,0 0 0,1 0 1,-1 0-1,0 0 0,0 0 0,1 0 0,-1 0 0,0 0 0,0 0 1,1-1-1,-1 1 0,2-1 0,54-8 5749,-23 3-5126,11 3 91,0 3 0,47 4 0,-4 1-681,0-8-3660,-71 0 419,-6-2-235</inkml:trace>
</inkml:ink>
</file>

<file path=ppt/ink/ink1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47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52 6144,'-3'0'3072,"21"0"-768,-13 0 3327,18-3-4607,-3-2 0,11-6 256,-2 2 0,14-2-1792,-6 8 0,6 3 1152,-11 0 0,-8-6-768,-6 3 0,2 3-1280,-6 0 0,-5 3-1407,5 3-1</inkml:trace>
</inkml:ink>
</file>

<file path=ppt/ink/ink1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0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673 73 2944,'-2'-1'142,"2"0"-60,-1 1-1,1 0 1,-1-1-1,1 1 0,-1-1 1,1 1-1,-1 0 0,1 0 1,-1-1-1,1 1 1,-1 0-1,0 0 0,1-1 1,-1 1-1,1 0 0,-1 0 1,0 0-1,1 0 1,-1 0-1,0 0 0,1 0 1,-1 0-1,1 0 0,-1 1 1,0-1-1,1 0 0,-1 0 1,1 0-1,-1 1 1,1-1-1,-1 0 0,1 1 1,-1-1-1,1 0 0,-2 1 1,-19-8 5237,13 5-4004,-21-18-510,24 15-515,-1 1-1,1 0 1,-1 0-1,0 1 1,0 0-1,0 0 1,-1 0-1,1 1 1,-1 0-1,-9-2 0,10 3-207,-1-1-1,1 1 0,0 1 0,-1-1 0,0 1 0,1 0 0,-1 1 0,1 0 0,-1 0 0,1 0 0,0 1 0,-1-1 0,1 1 0,0 1 0,0 0 1,0-1-1,1 2 0,-1-1 0,1 1 0,-1 0 0,1 0 0,1 0 0,-1 1 0,-5 5 0,-2 3 46,1 1 0,-1 0 0,2 1 0,0 0 0,1 0 1,1 1-1,0 1 0,1-1 0,1 1 0,0 0 0,1 1 0,-4 27 0,2 18 35,1 0-1,5 77 0,1-90-206,5 12 159,3-1 0,2 0 1,36 117-1,-43-168-102,24 85 256,-5 2-1,15 143 0,-34-195-31,-1 1 0,-3-1 0,-1 0-1,-3 0 1,-1 0 0,-3 0-1,-25 77 1,14-65-33,-2-1-1,-3-1 1,-59 95 0,77-141-176,0 0 1,0-1 0,-1 0 0,0-1 0,-1 0 0,1 0 0,-1-1 0,-1 0 0,1 0 0,-1-1-1,0 0 1,-11 3 0,20-7-22,0-1 0,-1 1 1,1-1-1,0 1 0,-1-1 0,1 1 0,-1-1 0,1 0 0,0 0 0,-1 0 0,1 0 0,-1 0 0,1 0 1,-1 0-1,1 0 0,-1-1 0,1 1 0,0 0 0,-1-1 0,1 1 0,0-1 0,-1 0 0,1 1 1,0-1-1,0 0 0,0 0 0,-1 0 0,1 0 0,0 0 0,0 0 0,0 0 0,0 0 0,1 0 0,-1-1 1,0 1-1,0 0 0,1 0 0,-1-1 0,1 1 0,-1 0 0,0-3 0,1 4 1,0 0-1,0 0 1,0-1 0,0 1-1,1 0 1,-1-1 0,0 1-1,0 0 1,0-1-1,0 1 1,0 0 0,0 0-1,0-1 1,0 1-1,1 0 1,-1 0 0,0-1-1,0 1 1,0 0 0,1 0-1,-1-1 1,0 1-1,0 0 1,0 0 0,1 0-1,-1 0 1,0-1-1,0 1 1,1 0 0,-1 0-1,0 0 1,1 0 0,-1 0-1,0 0 1,1 0-1,-1 0 1,0 0 0,1 0-1,16 4 165,16 18 19,79 135-28,-57-74-25,55 80 460,-102-149-544,0 1 1,-1 0-1,0 0 1,-1 0-1,-1 0 1,-1 1-1,0 0 1,3 29-1,-2 13 192,-4 65-1,-1-76-169,-1-12-39,-2 0 0,-1-1 0,-15 59 0,-41 97 201,36-123-101,3 2 0,-12 72 0,12-38 296,-4 0 0,-4-2 0,-56 128 0,67-177-393,3 2-1,3 0 1,1 0-1,-4 82 0,1 60 69,12-182-82,0 0 0,1 0 0,1 0 0,1 0 0,0 0 0,0-1 1,1 1-1,1 0 0,9 25 0,-10-34-16,0-1 0,0 1 0,1-1 0,-1 0 0,1 0 0,0 0 1,0 0-1,1-1 0,-1 1 0,1-1 0,0 0 0,-1 0 0,1 0 0,1 0 1,-1-1-1,0 0 0,1 1 0,-1-2 0,1 1 0,-1 0 0,1-1 0,0 0 0,0 0 1,0-1-1,-1 1 0,1-1 0,0 0 0,0 0 0,0-1 0,8-1 0,10-3 57,0 0-1,-1-2 0,39-17 1,-44 16-30,1 0-1,-1 2 1,1 0 0,1 1 0,-1 1 0,36-3-1,-53 7-25,1-1 0,-1 1-1,1 0 1,-1 0 0,0 0-1,1 0 1,-1 1 0,1-1-1,-1 0 1,0 0 0,1 1-1,-1-1 1,0 1-1,0-1 1,1 1 0,-1 0-1,0 0 1,0-1 0,0 1-1,0 0 1,0 0 0,0 0-1,0 0 1,0 0 0,0 0-1,0 0 1,0 0 0,-1 1-1,1-1 1,1 3 0,-2-3-44,0 1 0,0 0 0,-1-1 0,1 1 1,0 0-1,0-1 0,-1 1 0,1 0 0,-1-1 1,0 1-1,1-1 0,-1 1 0,0-1 0,0 1 1,0-1-1,0 0 0,0 1 0,0-1 0,0 0 1,-1 0-1,1 0 0,0 0 0,-3 2 0,3-3-68,1 1 0,-1-1-1,1 1 1,-1-1 0,1 0-1,-1 1 1,1-1 0,-1 0-1,1 0 1,-1 1 0,1-1-1,-1 0 1,1 0 0,-1 0-1,0 0 1,1 0 0,-1 0-1,1 0 1,-1 0 0,0 0-1,1 0 1,-1 0 0,1 0-1,-1 0 1,1 0 0,-1 0-1,0-1 1,1 1 0,-1 0-1,1 0 1,-1-1 0,1 1-1,-1 0 1,1-1 0,-1 1-1,0-1 1,-2-2-741,-12-5-3125</inkml:trace>
</inkml:ink>
</file>

<file path=ppt/ink/ink1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7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20 327 4864,'-1'-3'708,"1"1"0,-1-1-1,1 0 1,0 0 0,0 0 0,0 0 0,0 1 0,1-1 0,-1 0-1,1 0 1,-1 1 0,1-1 0,0 0 0,0 1 0,0-1-1,1 1 1,-1-1 0,1 1 0,-1-1 0,1 1 0,2-3 0,9-15-2500,-10 15 1993,17-27 1460,33-43 0,-44 65-1400,0 0-1,1 0 1,1 1 0,-1 0 0,1 0 0,1 2 0,20-12 0,-3 7 17,0 1-1,0 1 0,34-5 1,-57 14-265,0 0 1,-1 1 0,1-1-1,0 2 1,0-1-1,0 1 1,-1-1 0,1 2-1,0-1 1,-1 1 0,1-1-1,-1 1 1,0 1 0,1-1-1,-1 1 1,0 0 0,-1 0-1,1 1 1,0-1 0,-1 1-1,0 0 1,0 0-1,0 1 1,0-1 0,-1 1-1,0 0 1,0 0 0,5 9-1,-1 1 25,0 1-1,0 0 0,-2 0 0,0 0 0,0 1 1,-2 0-1,0 0 0,-1 0 0,0 19 1,-3-16 47,0 0 0,-2 0 1,0-1-1,-1 1 0,-1-1 1,-1 0-1,-1 0 0,-15 31 1,-1-9 194,-1-1 0,-40 47 1,25-35-13,15-19-135,-2-1 0,-1-1 1,-1-2-1,-2 0 0,-1-3 1,-1 0-1,-42 25 0,69-48-129,0 0 0,0-1-1,-1 0 1,1 0 0,0 0-1,-1-1 1,1 0 0,-12 1-1,16-2-8,-1 0 0,1 0 1,-1 0-1,0 0 0,1-1 0,-1 1 0,1 0 0,-1-1 0,1 0 0,-1 1 1,1-1-1,-1 0 0,1 0 0,0 1 0,-1-1 0,1 0 0,0-1 0,0 1 1,-1 0-1,1 0 0,0 0 0,0-1 0,1 1 0,-1 0 0,0-1 1,0 1-1,1-1 0,-1 1 0,1-1 0,-1 1 0,1-1 0,-1-1 0,1-2-3,0 0 0,0 0-1,1 0 1,0 0 0,0 0-1,0 0 1,0 1 0,1-1-1,0 0 1,0 1-1,0-1 1,0 1 0,1 0-1,0 0 1,0 0 0,0 0-1,0 0 1,6-5-1,-1 0 32,1 1 0,0 0 0,0 1-1,0 0 1,1 0 0,19-10-1,-25 16 11,1 0-1,-1 0 0,1 1 1,0-1-1,-1 1 0,1 0 1,-1 0-1,1 1 0,0-1 1,-1 1-1,1 0 0,-1 0 1,1 1-1,7 3 0,70 37 400,-34-17-218,-16-15-291,0 0-1,1-3 1,1 0 0,-1-3-1,1 0 1,0-2 0,36-3-1,-35 5-867,-13 8-5149,-17-8 2360</inkml:trace>
</inkml:ink>
</file>

<file path=ppt/ink/ink1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7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10624,'2'2'1176,"0"0"0,1 1 1,-1-1-1,0 1 1,0-1-1,0 1 0,0 0 1,-1 0-1,1 0 0,-1 0 1,2 6-1,15 27-274,97 92 357,-81-91-988,1-1 0,2-2 0,53 38 0,-57-48-498,-1 2 0,-1 1 0,-1 2 0,-1 0 0,36 50 0,-51-49-1830,-13-29 1848,-1 0 0,0 0 0,0-1 0,1 1 0,-1 0 0,0 0 0,0 0 0,0-1 1,0 1-1,0 0 0,0 0 0,0 0 0,0-1 0,0 1 0,0 0 0,-1 0 0,1-1 0,0 1 0,-1 0 0,1 0 1,0-1-1,-1 1 0,1 0 0,-1-1 0,1 1 0,-1 0 0,1-1 0,-1 1 0,1-1 0,-1 1 0,0-1 0,1 1 1,-1-1-1,0 1 0,0-1 0,-9 4-3268</inkml:trace>
</inkml:ink>
</file>

<file path=ppt/ink/ink1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7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635 4 9600,'-14'-4'4736,"-9"33"-4736,18-26 8575,-24 27-7807,11-5 0,-24 25 128,4-14 128,-24 38-1536,16-22 128,-30 7 768,20-13 128,-6 9-1024,16-12 128,3-8-1664,11-3 0,7-9-1280,8-3 129</inkml:trace>
</inkml:ink>
</file>

<file path=ppt/ink/ink1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8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99 9856,'4'86'13153,"-1"-59"-11969,1 0-1,2-1 1,11 37-1,-12-50-1352,0 0 0,1-1-1,0 0 1,1 0-1,0 0 1,0-1-1,2 0 1,13 15-1,-15-20 395,0 1 1,1-2-1,-1 1 0,1-1 0,0 0 0,0-1 0,1 0 0,11 4 0,-11-5-185,0-1 0,-1 0 0,1 0 0,0-1 0,0 0-1,0 0 1,0-1 0,0 0 0,0-1 0,0 0 0,0-1-1,0 1 1,15-7 0,-14 4-4,0-1 0,-1 0 0,1 0 0,-1-1-1,-1 0 1,1-1 0,-1 0 0,0-1 0,-1 1 0,1-1 0,-2-1 0,9-12-1,0-2 15,-2-1-1,-1 0 0,0-1 0,14-49 0,-22 62-36,-1 0 0,0 0 0,-1 0 0,0-1 0,-1 1-1,-1-1 1,0 1 0,0-1 0,-1 1 0,-1-1 0,0 1 0,-1-1 0,-6-17 0,7 26 17,1 1 0,-1 0 0,0-1 0,-1 1 0,1 0 0,-1 1 1,1-1-1,-1 0 0,0 1 0,-4-4 0,6 6-22,1-1 1,-1 1-1,0 0 0,0-1 1,0 1-1,0-1 1,0 1-1,0 0 0,0 0 1,0 0-1,0 0 1,0 0-1,0 0 0,0 0 1,0 0-1,0 0 0,0 0 1,0 0-1,0 0 1,0 1-1,0-1 0,0 1 1,0-1-1,0 0 1,0 1-1,1-1 0,-1 1 1,0 0-1,0-1 1,1 1-1,-1 0 0,0-1 1,0 1-1,1 0 1,-1 0-1,1 0 0,-1-1 1,1 1-1,-1 0 1,1 0-1,0 0 0,-1 0 1,1 0-1,0 0 1,0 0-1,-1 2 0,-1 4 11,1 0-1,-1 1 0,1-1 1,0 0-1,1 1 0,0-1 1,0 1-1,0-1 0,1 1 1,2 8-1,24 76 68,-15-57-54,33 127 64,-6 1 0,-9 2 0,12 183 0,-39-316-60,2 10 50,-2-1 1,-2 1-1,-1-1 1,-10 71-1,8-102-64,-1 0 0,1 0 1,-1-1-1,-1 1 0,0-1 0,0 0 1,-1 0-1,0 0 0,0-1 1,-1 1-1,-1-1 0,1-1 0,-1 1 1,0-1-1,-1 0 0,1-1 0,-2 0 1,1 0-1,0-1 0,-1 0 0,0 0 1,0-1-1,-1 0 0,-12 3 0,2-2 15,0-1 0,0-1 0,-1 0 0,1-2 0,-1 0-1,-31-4 1,-115-23 89,158 24-126,-15-2 9,-1-2 0,1-1 0,0-1 0,0 0 0,1-2 0,0-1 0,1-1-1,1-1 1,-1-1 0,2 0 0,-36-34 0,50 43-9,2 0 0,-1 0 0,0-1 0,1 1 0,0-1 0,0 0 0,1 0 0,-1 0 0,1-1 0,1 1 0,-1-1 0,1 1 0,0-1 0,1 0 0,-2-12 0,3 11-43,1 0 0,0 0 1,0 0-1,1 0 0,-1 0 1,2 0-1,-1 0 1,1 1-1,0-1 0,1 1 1,0 0-1,0 0 0,9-12 1,3 0-536,1 0 1,0 2 0,1 0-1,0 1 1,32-20-1,107-55-5856,-87 53 2466</inkml:trace>
</inkml:ink>
</file>

<file path=ppt/ink/ink1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9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5760,'19'-5'11549,"5"-1"-8473,-13 4-2856,0-1-1,0 2 0,0 0 1,14 0-1,81 11 2538,-65-4-2854,0-3 0,0-1-1,46-4 1,-72 2-1610,-2 0-213</inkml:trace>
</inkml:ink>
</file>

<file path=ppt/ink/ink1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3:59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8832,'23'-8'4352,"9"4"-2560,-21 0 4223,17 4-5631,-5 0 128,20 0-128,-11 0 128,11-8-768,-11 8 0,2 0 128,-6 0 0,0-4-1408,-10 0 0,-4 8-1279,1 0-1</inkml:trace>
</inkml:ink>
</file>

<file path=ppt/ink/ink1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00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1 885 8576,'6'0'4168,"16"-9"-2320,71-38 8112,-55 25-9239,-1-2-1,-2-1 0,49-44 1,-54 42-619,28-24 357,-2-3 0,87-107-1,-127 139-329,-2 0-1,0-1 0,-1-1 0,18-48 0,-26 55-98,-1 1 0,0-1 0,-1 1 0,0-1 0,-2 0 0,0 0 0,-1 0 0,-3-31 0,-10 8 194,2 30-52,10 10-167,0 0 0,1 1 0,-1-1-1,0 0 1,1 1 0,-1-1 0,0 1 0,1-1 0,-1 1-1,1-1 1,-1 1 0,1-1 0,-1 1 0,1-1 0,-1 1-1,1 0 1,0-1 0,-1 1 0,1 0 0,0 0 0,-1-1-1,1 1 1,0 1 0,-3 11 53,1 0-1,0-1 1,1 1-1,0 0 1,1 0-1,1 0 1,4 25-1,-2-15-5,26 655 1633,-30-523-2730,-12-163-4075,3-7 1024</inkml:trace>
</inkml:ink>
</file>

<file path=ppt/ink/ink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5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75 356 2944,'3'-5'299,"0"0"1,0 1-1,0-1 1,0 1-1,1 0 1,0 0-1,-1 0 1,2 1-1,-1-1 1,0 1-1,9-5 1,15-13 287,-6 0 78,-6 8-363,-1-2 0,-1 0-1,0 0 1,-1-1-1,18-30 1,-29 42-248,0 0 1,0-1-1,-1 1 1,0-1 0,0 1-1,0-1 1,0 1-1,-1-1 1,1 0-1,-1 1 1,-1-1-1,1 0 1,0 1 0,-1-1-1,0 1 1,0-1-1,-3-5 1,3 7-37,0-1-1,-1 1 1,1 0 0,-1 0 0,0 1-1,0-1 1,0 0 0,0 1-1,0-1 1,0 1 0,-1-1 0,0 1-1,1 0 1,-1 0 0,0 0 0,0 1-1,0-1 1,0 1 0,0-1 0,0 1-1,0 0 1,-1 0 0,-5-1 0,1 2 7,0 0 1,0 0 0,0 0-1,-1 1 1,1 0 0,0 1-1,0 0 1,0 0 0,1 1-1,-1 0 1,1 0 0,-1 0-1,1 1 1,0 1 0,0-1-1,1 1 1,-1 0 0,1 0-1,0 1 1,0 0 0,1 0-1,0 0 1,0 1 0,1 0-1,-1 0 1,-5 14 0,4-10 0,2 0 1,-1 0 0,1 1-1,1 0 1,0 0 0,1 0-1,0 0 1,1 0 0,0 0 0,1 1-1,1-1 1,0 0 0,0 0-1,1 0 1,1 0 0,0 0-1,6 16 1,3-3 26,2 0 1,0-1-1,2 0 0,1-1 1,0-1-1,2-1 0,27 25 1,-41-42-74,0 0 1,1-1-1,-1 1 1,1-1 0,0 0-1,0-1 1,0 0-1,0 1 1,0-2-1,0 1 1,1-1 0,7 1-1,-1-1-354,0-1 0,0 0 0,0 0 1,-1-2-1,17-3 0,4-2-1162</inkml:trace>
</inkml:ink>
</file>

<file path=ppt/ink/ink1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17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752 101 4608,'-13'-38'8704,"3"20"-8124,9 15-456,0 1 0,0-1-1,0 1 1,-1-1 0,1 1 0,-1 0-1,1-1 1,-1 1 0,0 0-1,1 0 1,-1 0 0,0 0 0,-1 1-1,1-1 1,0 0 0,0 1-1,-1 0 1,1-1 0,-1 1 0,1 0-1,-1 0 1,1 0 0,-1 1-1,0-1 1,-5 0 0,-3 1 61,0 0-1,0 1 1,-1 1 0,1-1 0,0 2 0,0 0-1,0 0 1,1 1 0,-13 5 0,-13 9 194,-37 24 0,71-41-361,-78 53 778,-120 106 0,151-119-618,37-31-155,0-1 17,0 1 0,1 0 0,0 0 0,1 2 0,0-1 0,-9 16 0,17-23-15,0 0 1,0-1 0,1 2 0,-1-1 0,1 0 0,0 0 0,1 0 0,-1 1 0,1-1 0,0 0 0,0 0 0,0 1 0,0-1 0,1 0 0,0 1 0,0-1 0,0 0-1,0 0 1,1 0 0,-1 0 0,1 0 0,0 0 0,0-1 0,1 1 0,-1 0 0,4 3 0,2 2 44,0 0-1,0 0 1,1-1 0,0 0-1,0-1 1,1 0-1,-1 0 1,2-1 0,-1-1-1,1 1 1,0-2 0,0 0-1,23 6 1,13 0 203,1-2 1,61 1-1,-54-5-127,25 3 86,168 19 202,-215-20-396,1 1 1,-1 2-1,-1 1 0,0 2 1,42 21-1,-41-15 57,-2 1-1,0 1 1,-2 2-1,34 31 1,-53-43-47,0 0 1,0 0-1,-1 1 1,-1 1-1,0-1 1,0 1 0,-1 1-1,0-1 1,-1 1-1,-1 0 1,0 1-1,-1-1 1,5 29-1,-9-36-27,0 0-1,0 1 1,-1-1-1,0 1 1,0-1-1,-1 0 1,1 0-1,-1 0 1,-1 0-1,1 0 1,-1 0-1,0 0 0,-1-1 1,1 0-1,-1 1 1,-5 5-1,-7 5 59,0 1-1,0-2 0,-21 14 1,14-12 24,0-2 1,-1-1 0,0-1-1,-43 17 1,-102 23 268,166-52-367,-26 7 67,0-2 0,0-1 0,-1-1 0,0-1 0,-30-2 0,43-1-78,1-2-1,-1 0 1,1-1 0,-1 0 0,1-1-1,0-1 1,1-1 0,-1 0 0,1-1-1,-19-12 1,30 17-31,0-1 1,1 0-1,-1 0 0,1 0 0,0 0 0,0-1 1,0 1-1,0-1 0,0 0 0,1 1 1,0-1-1,0 0 0,0-1 0,0 1 1,0 0-1,1-1 0,-1-5 0,1 7-64,1 0 1,0 1-1,0-1 0,0 0 0,0 1 1,1-1-1,-1 0 0,1 1 0,-1-1 1,1 0-1,0 1 0,0-1 0,0 1 1,0-1-1,1 1 0,-1 0 0,1 0 1,-1-1-1,1 1 0,0 0 0,0 0 1,0 1-1,0-1 0,0 0 0,0 1 1,0-1-1,1 1 0,2-2 0,16-7-1665,1 0 0,0 1-1,1 1 1,29-6 0,-7 5-1434</inkml:trace>
</inkml:ink>
</file>

<file path=ppt/ink/ink1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17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8192,'0'-4'4096,"15"36"-3072,-10-28 6655,4 15-7423,2 4 128,3 17 0,-2-5 128,8 1-768,-6-13 0,9 5 128,-3-5 0,3-10-1280,0-3 128,0-1-1535,-3-5-1</inkml:trace>
</inkml:ink>
</file>

<file path=ppt/ink/ink1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18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32 12288,'-34'-12'6143,"48"5"-8702,-14 7 11390,15-6-11263,-7 3 128,3-1-3839,-11 4 127</inkml:trace>
</inkml:ink>
</file>

<file path=ppt/ink/ink1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18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98 319 5248,'-1'0'97,"1"0"-1,-1 1 1,1-1 0,-1 0-1,0-1 1,1 1 0,-1 0 0,1 0-1,-1 0 1,1 0 0,-1 0-1,1 0 1,-1-1 0,1 1-1,-1 0 1,1 0 0,-1-1 0,1 1-1,-1 0 1,1-1 0,0 1-1,-1-1 1,1 1 0,-1 0 0,1-1-1,0 1 1,0-1 0,-1 1-1,1-1 1,0 1 0,0-1-1,-1 1 1,1-1 0,0 1 0,0-1-1,0 0 1,0 1 0,0-1-1,0 1 1,0-1 0,0 1 0,0-1-1,0 1 1,0-2 0,0-1 2335,0 3-1259,0 0-149,0 0 619,0 0-193,0 0-1365,2 4-106,14 31 2140,-8-15-1608,1-1 0,1 0-1,0 0 1,1-1 0,15 17 0,-19-26-447,1-1 0,0-1 0,0 1 0,1-1 0,-1-1 0,1 0 0,1 0 0,-1 0 0,1-1 0,0-1 0,0 0 0,1 0 0,-1-1 0,1 0 0,0-1 0,17 2 0,-5-2 30,-1-2 1,1 0-1,-1-1 1,1-2-1,-1 0 1,0-1-1,0-1 1,0-1-1,0-1 1,-1-1-1,0-1 1,-1-1-1,35-22 1,-47 26-38,0 1 0,-1-1 1,0 0-1,0-1 1,0 0-1,-1 0 1,0 0-1,0-1 0,-1 0 1,0 0-1,0 0 1,5-15-1,-6 16-25,-1 0 0,0 0 0,0 0 0,-1-1 0,0 0 0,0 1 0,-1-1 0,0 0 0,0 1 0,-1-1 0,0 0 0,0 0 0,-1 0 0,0 1 0,-3-13 0,2 12-11,-1 0 1,1 0-1,-1 1 0,0-1 0,-1 1 0,0 0 0,0 0 1,-1 0-1,1 0 0,-1 1 0,-1 0 0,1 0 0,-1 0 1,0 1-1,-1 0 0,-7-5 0,0-1 3,-1-1 5,0 1-1,-1 1 1,-1 0-1,0 1 0,0 1 1,-1 0-1,0 2 1,-36-9-1,32 10-14,-1 0 1,1 2-1,-1 0 0,0 2 0,0 0 1,0 2-1,0 0 0,-23 5 0,27-3-28,0 0 0,0 1 0,0 1-1,0 0 1,1 2 0,0 0 0,0 1-1,-19 12 1,28-16-43,1 2 0,0 0 0,0 0 0,0 0 0,0 1 0,1 0 0,-11 14 0,15-17-35,0 0 0,1 1 0,-1 0 0,1 0 0,0-1 0,1 1 0,-1 0 0,1 1 0,0-1 0,0 0 0,0 0 0,1 1 0,0-1 0,0 0 0,0 0 0,0 1 0,2 4 0,2 2-400,0 0 0,0-1 1,1 0-1,0 0 0,1 0 0,0-1 0,1 0 0,0 0 0,1-1 0,0 1 0,0-2 0,1 1 0,0-1 1,1-1-1,0 1 0,14 7 0,40 25-2729</inkml:trace>
</inkml:ink>
</file>

<file path=ppt/ink/ink1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19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327 36 4224,'0'-6'343,"-4"-20"9469,-6 22-5346,-4 7-5754,-64 15 2938,58-15-1172,0 1 0,1 1 0,-21 8 0,12-3 4,16-6-355,0 0 1,-1 1 0,1 0-1,-11 7 1,22-11-121,-1 0 1,1 0-1,0-1 1,-1 1-1,1 0 0,0 0 1,0 0-1,0 1 1,-1-1-1,1 0 0,0 0 1,1 1-1,-1-1 1,0 0-1,0 1 0,0-1 1,1 1-1,-1-1 0,1 1 1,-1-1-1,1 1 1,0 0-1,0-1 0,-1 1 1,1-1-1,0 1 1,0 0-1,1-1 0,-1 1 1,0-1-1,0 1 1,1-1-1,-1 1 0,1-1 1,0 1-1,-1-1 0,1 1 1,1 1-1,0 0-7,1 1 0,0-1 0,0 0 0,0 0 0,1-1 0,-1 1 0,1-1 0,-1 1 0,1-1 0,0 0 0,0-1 0,8 4 0,58 13 0,-47-13 0,1 0 0,24 7 0,57 6 0,-70-16 35,21 2-72,61 12 1,-103-13 91,0 0 0,-1 1 0,0 0 0,0 1 0,0 1 0,0 0 0,-1 1 0,0 0 0,20 15 0,-30-20-6,1 1 0,-1-1 1,0 1-1,0 0 0,0-1 0,0 1 0,-1 0 0,1 0 0,-1 0 0,0 0 0,0 1 0,0-1 0,0 0 0,0 0 0,-1 1 1,1-1-1,-1 0 0,0 1 0,0-1 0,0 0 0,-1 1 0,1-1 0,-1 0 0,-1 6 0,0-4 44,0-1 0,0 1 0,0 0 0,0-1 0,-1 1 0,0-1 0,0 0 0,0 0 0,0 0 0,-1 0 0,0-1 0,0 1 0,0-1 0,0 0 0,0 0 0,0-1 1,-6 4-1,-11 1 45,0 0 1,0-1 0,-1-1-1,0 0 1,-27 0 0,15-2 53,-1-2 0,-67-6 0,94 4-318,0 0 1,0-1-1,0 0 1,0 0-1,0-1 1,0 0-1,1-1 1,0 1-1,-1-1 1,1-1-1,1 0 1,-1 0-1,1 0 1,-1 0-1,2-1 1,-9-10-1,13 16 37,1 0 0,0-1 0,0 1 0,0 0 0,-1 0 0,1-1 0,0 1 0,0 0 0,0-1 0,0 1 0,-1 0-1,1-1 1,0 1 0,0 0 0,0-1 0,0 1 0,0 0 0,0-1 0,0 1 0,0 0 0,0-1 0,0 1 0,0 0 0,0-1 0,0 1 0,0 0-1,0-1 1,0 1 0,1 0 0,-1 0 0,0-1 0,0 1 0,0 0 0,0-1 0,1 1 0,-1 0 0,0 0 0,0-1 0,1 1 0,-1 0 0,0 0-1,0 0 1,1-1 0,-1 1 0,0 0 0,1 0 0,-1 0 0,0 0 0,1 0 0,-1 0 0,0-1 0,1 1 0,-1 0 0,0 0 0,1 0 0,-1 0-1,0 0 1,1 0 0,-1 0 0,0 1 0,1-1 0,-1 0 0,0 0 0,1 0 0,-1 0 0,1 0 0,25 4-4794,-25-4 4854,19 5-3299</inkml:trace>
</inkml:ink>
</file>

<file path=ppt/ink/ink1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20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479 39 7808,'-20'-14'2789,"17"11"-2013,-1 1-1,1-1 1,-1 1-1,0-1 1,0 1-1,0 0 1,0 1-1,0-1 1,0 1-1,0 0 1,-6-2-1,-23 4-283,1 0 0,0 3-1,0 0 1,1 2 0,-32 10-1,-11 1 719,67-15-1132,-1 0 1,1 1-1,0-1 0,0 1 0,0 0 1,1 1-1,-1 0 0,1 0 0,0 1 1,0-1-1,0 1 0,1 0 0,-7 8 0,11-11-62,-1 0 0,1 0 1,0 0-1,0 0 0,0 0 0,0 0 0,0 0 0,0 1 0,1-1 0,-1 0 0,1 1 0,-1-1 0,1 0 0,0 1 0,0-1 0,0 0 0,0 1 0,1 2 0,0-2-16,0 0 1,1 0-1,-1 0 1,1 0-1,0 0 1,0 0-1,0-1 1,0 1-1,1-1 1,-1 1-1,0-1 1,1 0-1,0 0 1,-1 0-1,1 0 1,6 2-1,15 6-1,2-1-1,-1-1 1,1-2-1,0 0 1,0-1-1,35 0 1,31 8-95,-15 0 98,-29-6-22,51 15 0,-85-18 64,-1 0 1,0 1-1,0 1 1,0 0-1,-1 1 1,1 0-1,-2 1 1,14 11-1,-22-17-15,0 1 0,-1-1 0,1 1 0,0 0 0,-1 0 0,0 0 0,0 0 0,0 1 1,0-1-1,0 1 0,-1-1 0,1 1 0,-1 0 0,0-1 0,0 1 0,0 0 0,-1 0 0,1 0 0,-1-1 0,0 9 0,-1-7 11,0 0 1,-1 0 0,0-1-1,1 1 1,-1 0-1,-1 0 1,1-1-1,-1 1 1,0-1 0,0 0-1,0 0 1,0 0-1,-1 0 1,0-1-1,-6 6 1,-2-1 7,0 1 1,-1-2-1,1 0 0,-1 0 1,-1-1-1,1-1 0,-1 0 1,0-1-1,-1-1 1,-26 4-1,9-4-64,-1-2 1,1-1-1,-60-8 0,83 7-266,1-1-1,0 0 0,0 0 1,0-1-1,0 0 0,0 0 1,1-1-1,-1 0 0,1 0 1,0-1-1,-9-7 0,16 12 31,-1-1 0,1 1-1,0-1 1,0 1-1,0-1 1,0 1 0,0-1-1,0 0 1,0 1 0,0-1-1,0 1 1,0-1-1,0 1 1,0-1 0,0 1-1,0-1 1,0 1 0,1-1-1,-1 1 1,0-1-1,0 1 1,1-1 0,-1 1-1,0 0 1,1-1 0,-1 1-1,0-1 1,1 1 0,-1 0-1,1-1 1,-1 1-1,0 0 1,1-1 0,-1 1-1,1 0 1,0-1 0,3-2-266,6-12-2938</inkml:trace>
</inkml:ink>
</file>

<file path=ppt/ink/ink1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20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21 449 4864,'16'-15'3832,"2"1"1,25-16 0,-1 8-1870,-33 17-1856,1 0-1,-1-1 1,0-1 0,0 1 0,0-1-1,-1-1 1,0 0 0,-1 0 0,9-13 0,0-2 596,-2 0 1,19-41-1,-29 56-638,-1 0 0,0 0 0,-1 0-1,0-1 1,0 1 0,0-13 0,-1 18-42,-1-1 0,0 1 1,0-1-1,0 1 0,-1-1 0,1 1 1,-1 0-1,0-1 0,0 1 1,0 0-1,0-1 0,-1 1 1,1 0-1,-1 0 0,0 0 0,0 0 1,0 1-1,-4-5 0,1 3 29,1 0 0,-1 0 0,-1 0 0,1 1 0,-1-1 0,1 1 0,-1 1 0,0-1 0,0 1-1,0 0 1,0 0 0,0 1 0,-1 0 0,1 0 0,0 0 0,-1 1 0,1 0 0,-1 0 0,1 1 0,0-1-1,-1 1 1,1 1 0,0-1 0,0 1 0,0 0 0,0 1 0,0-1 0,-10 7 0,8-3-17,-1-1 0,1 1 1,1 1-1,-1 0 0,1 0 1,1 0-1,-1 1 0,1-1 0,0 2 1,1-1-1,0 1 0,0-1 1,1 1-1,0 1 0,1-1 0,-1 0 1,2 1-1,-3 14 0,4-7-39,0 0-1,1 1 1,1 0-1,1-1 1,0 0-1,2 1 1,0-1-1,0-1 1,2 1-1,0 0 1,1-1-1,0-1 1,2 1-1,-1-1 1,2 0-1,0-1 1,1 0-1,19 19 1,-18-21 0,0-1-1,1 0 1,0 0 0,1-2 0,0 0-1,0 0 1,1-1 0,0-1 0,1 0-1,-1-2 1,1 1 0,0-2-1,1 0 1,-1-1 0,1-1 0,-1 0-1,1-1 1,0-1 0,22-3 0,-20 1 7,-1-1 1,0-1-1,0-1 1,-1-1-1,32-14 1,-42 16-3,-1 1 0,1-1 0,-1-1 1,0 1-1,0-1 0,-1 0 0,1-1 0,-1 1 1,0-1-1,-1 0 0,1 0 0,-1 0 0,0-1 1,-1 0-1,0 1 0,0-1 0,4-15 0,-4 7 15,-1-1-1,0 0 0,-1-1 1,-1 1-1,0 0 0,-2 0 1,-5-30-1,5 36-5,0 0 1,-1 1-1,0-1 0,-1 1 0,0 0 1,0 0-1,0 0 0,-2 1 1,1-1-1,-1 1 0,0 0 1,0 1-1,-1 0 0,-11-10 1,1 10 77,11 12 165,6-3-226,0 0 0,1 0 0,-1 0 0,1-1 0,-1 1 0,1 0 0,-1 0 0,1-1 0,0 1 0,0-1 0,0 1 0,0-1 0,0 1 0,2 2 0,6 2 48,-1 1 0,1-1-1,0 0 1,0-1 0,0 0-1,1-1 1,0 0 0,0 0-1,0-1 1,0 0 0,0-1-1,1 0 1,13 0 0,7-1 44,0-2 1,1-1 0,-1-1 0,0-2 0,-1-1 0,33-10 0,-44 11-64,15-4 47,-1-2-1,-1-1 1,0-1-1,51-30 0,-80 41-92,1-1-1,0 1 0,-1-1 1,0 0-1,0 0 0,0 0 1,0 0-1,0-1 0,-1 1 1,1-1-1,1-4 0,-3 8-7,-1-1 0,0 0 0,0 1 0,1-1 0,-1 1 0,0-1 0,0 0 0,0 1 0,0-1 0,0 0 0,0 1 0,0-1 0,0 1 0,0-1-1,0 0 1,0 1 0,0-1 0,0 0 0,-1 1 0,1-1 0,0 1 0,-1-1 0,1 0 0,0 1 0,-1-1 0,1 1 0,0-1 0,-1 0-1,-1 0 1,0 0 0,0 1-1,0-1 1,1 0-1,-1 1 1,0-1 0,0 1-1,0-1 1,0 1-1,0 0 1,0 0 0,0 0-1,0 0 1,-3 1-1,0-1 0,1 1 0,0-1 0,-1 1-1,1 1 1,0-1 0,0 0 0,-1 1-1,1 0 1,0 0 0,0 0 0,1 0-1,-1 1 1,0 0 0,1-1 0,0 1-1,0 1 1,0-1 0,-4 5-1,-2 5 9,1 0-1,1 1 1,0 0-1,-5 14 0,7-16 0,1 1 61,1 0-1,0 0 0,1 0 1,0 0-1,1 1 0,0-1 0,1 0 1,1 1-1,0-1 0,1 0 0,0 0 1,1 0-1,1 0 0,7 19 0,-8-23-31,1 0-1,0 0 0,1 0 0,0 0 0,0-1 1,1 0-1,0 0 0,1 0 0,-1-1 0,1 0 1,1 0-1,-1-1 0,1 0 0,0 0 0,1-1 1,-1 0-1,1-1 0,17 7 0,-10-5-423,0-1 1,0-1-1,1 0 0,21 1 0,-18-3-1003,-1-2 1,1 0-1,25-4 0,13-4-2450</inkml:trace>
</inkml:ink>
</file>

<file path=ppt/ink/ink1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3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33 209 7168,'0'-1'174,"0"0"1,0 1 0,0-1-1,-1 0 1,1 0 0,0 0-1,0 0 1,-1 0 0,1 0-1,0 1 1,-1-1 0,1 0-1,-1 0 1,1 0 0,-1 1-1,1-1 1,-1 0 0,1 1-1,-1-1 1,0 1-1,0-1 1,1 0 0,-1 1-1,0-1 1,0 1 0,1 0-1,-2-1 1,1 2 213,0 0-1,0 0 1,0 0-1,0 0 1,0 0-1,1 0 1,-1 0-1,1 0 1,-1 0-1,0 0 1,1 1-1,0-1 1,-1 0-1,1 0 1,0 3-1,-7 38 4184,6-24-5875,1 4 1598,1 0 1,1 0 0,1-1 0,2 1 0,-1-1 0,2 0-1,1-1 1,1 1 0,0-1 0,20 32 0,-22-42-282,0-1 0,1 0-1,0-1 1,0 0 0,1 0 0,0 0 0,0-1 0,1 0 0,-1-1 0,2 0 0,-1 0 0,1-1 0,0 0 0,0-1 0,0 0 0,1 0 0,-1-1 0,1-1 0,0 0 0,0 0 0,0-1 0,21-1 0,-24 0-24,-1 0 0,1 0-1,-1-1 1,1 0 0,-1-1 0,0 0 0,1 0 0,-1 0-1,0-1 1,0 0 0,-1 0 0,1-1 0,-1 0-1,1 0 1,-1-1 0,0 0 0,-1 0 0,1 0 0,-1 0-1,8-11 1,-8 4 6,1 0 0,-1 0 0,-1-1-1,0 1 1,-1-1 0,0 0 0,-1 0-1,-1 0 1,0 0 0,0-1 0,-2 1-1,1 0 1,-2 0 0,0 0 0,0 0-1,-1 0 1,-7-18 0,2 6 44,-2 1 0,0 0 0,-2 0 0,0 1 0,-2 1-1,0 0 1,-2 1 0,-18-19 0,20 26 44,-1 1 0,0 1 0,-1 1 0,0 0 0,-1 1 0,0 0 0,-1 2 0,-24-9 0,15 12 126,27 5-206,-1 0-1,1 0 1,-1 0-1,0 0 1,1 0 0,-1 0-1,1 0 1,-1 0 0,1 0-1,-1 0 1,0 1 0,1-1-1,-1 0 1,1 0-1,-1 0 1,1 1 0,-1-1-1,1 0 1,-1 1 0,1-1-1,-1 0 1,1 1 0,0-1-1,-1 0 1,1 1-1,0-1 1,-1 1 0,1-1-1,0 1 1,-1-1 0,1 1-1,0-1 1,-1 2 0,2-1-4,-1-1 0,0 1 0,1-1 0,-1 1 0,0-1 0,1 1 0,-1 0 1,0-1-1,1 0 0,-1 1 0,1-1 0,-1 1 0,1-1 0,-1 1 0,1-1 0,0 0 1,-1 1-1,1-1 0,-1 0 0,1 0 0,0 1 0,-1-1 0,1 0 0,0 0 1,-1 0-1,1 0 0,0 0 0,-1 0 0,2 0 0,29 1 5,-24-1-3,51-1-49,102 5-493,-142-2 409,0 1 0,-1 0 0,1 1-1,-1 1 1,0 1 0,31 16 0,-45-21-276,0 1 1,0-1 0,0 0 0,1 1-1,-1-1 1,0-1 0,0 1 0,0 0-1,1-1 1,3 1 0,7-1-2815</inkml:trace>
</inkml:ink>
</file>

<file path=ppt/ink/ink1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4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9344,'0'46'4608,"23"-3"-3456,-18-34 6655,9 17-7807,-5-6 0,6 19-128,-1-16 128,9-3-1152,-4-1 0,-1-10-1664,-4-5 1</inkml:trace>
</inkml:ink>
</file>

<file path=ppt/ink/ink1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4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15 13056,'-26'-14'6527,"63"17"-9599,-28-3 11904,5 0-12032,-5 0 0,11-3-3071,-6 3-1</inkml:trace>
  <inkml:trace contextRef="#ctx0" brushRef="#br0" timeOffset="1">1444 479 16384,'18'78'8191</inkml:trace>
</inkml:ink>
</file>

<file path=ppt/ink/ink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6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1536,'134'1'5081,"194"-6"-1608,-142-24-2534,-163 22-740,-22 3-56,-16 5-101,-1 2-2,0 1 0,0 0-1,1 1 1,-1 1 0,1 0 0,0 2 0,1-1-1,-1 2 1,2 0 0,-1 0 0,1 1 0,-13 14-1,18-17-17,2 0 0,-1 1 0,1 0 1,0 0-1,0 0 0,1 1 0,0 0 0,1 0 0,0 0 0,0 1 0,1-1 0,0 1 0,1 0 0,0-1 0,1 1 0,0 0 0,0 0 0,1 1 0,0-1 0,1 0 1,2 12-1,0-10 7,0 0-1,1 0 1,0 0 0,1 0 0,0-1 0,1 1 0,0-1 0,1-1 0,0 1 0,1-1 0,0-1-1,0 1 1,1-1 0,0-1 0,1 0 0,0 0 0,0-1 0,1 0 0,0 0 0,0-2 0,0 1-1,1-1 1,0-1 0,0 0 0,0-1 0,0 0 0,1-1 0,-1 0 0,1-1 0,15 0 0,1-1 5,0-1-1,0-2 1,0-1 0,-1-1 0,1-1 0,31-11 0,-48 13-33,0 0 0,-1-1 0,1 0 1,-1-1-1,0 0 0,0-1 0,-1 0 0,1-1 0,-2 0 0,1-1 0,-1 1 0,-1-2 0,1 1 0,-2-1 0,1-1 1,8-16-1,-13 19-29,0 0 0,-1 1 0,0-1 0,0 0 0,-1 0 0,0 0 1,0 0-1,-1 0 0,0 0 0,0 0 0,-1 0 0,0 0 1,-1 0-1,0 0 0,0 1 0,0-1 0,-1 0 0,0 1 0,-1 0 1,-6-11-1,4 8-13,-1 0 1,-1 1-1,1 0 1,-2 0-1,1 1 1,-1 0-1,0 0 1,-1 1-1,0 1 1,0-1-1,0 1 1,-1 1-1,-14-5 1,21 8 32,-1 1 0,1 0 1,0 0-1,-1 0 1,1 0-1,-1 1 1,1 0-1,-1 0 0,0 0 1,1 1-1,-1-1 1,1 1-1,-1 0 1,1 0-1,0 1 0,0-1 1,-1 1-1,1 0 1,0 0-1,0 1 1,0-1-1,1 1 0,-1-1 1,1 1-1,-1 1 1,1-1-1,0 0 1,0 1-1,1-1 0,-1 1 1,-2 4-1,-5 9 10,1 0-1,1 1 0,0 0 0,1 0 1,-8 36-1,11-35 62,0 0-1,2 0 1,0 0-1,1 0 1,0 0 0,2 1-1,0-1 1,2 0-1,0 0 1,6 21 0,-4-25-4,0-1 0,0-1 0,2 1 0,0-1 0,0 0 0,1 0 0,1-1 0,0 0 0,0-1 0,1 0 0,1 0 0,0-1 0,18 13 0,-14-13-91,1 0 1,0-1 0,0-1 0,0-1 0,1-1 0,0 0 0,1-1 0,32 6-1,-34-9-403,0-1 0,0-1-1,0 0 1,1-1-1,-1 0 1,17-5 0,13-7-1229</inkml:trace>
</inkml:ink>
</file>

<file path=ppt/ink/ink1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4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423 23 8320,'-6'-3'1203,"0"0"1,-1 0-1,1 0 1,0 1-1,-1 0 1,0 0-1,1 1 1,-10-2-1,4 3-632,0-1-1,0 1 0,0 1 0,-16 2 0,8 1-490,0 1 1,0 1-1,0 1 1,1 0-1,-28 16 1,36-17 80,1 1 1,-1 0 0,1 0 0,1 1 0,-1 0-1,1 1 1,1 0 0,-1 0 0,2 1-1,-1 0 1,-11 21 0,17-26-104,0 0 0,0 0 0,0 0 0,1 1 0,0-1 1,0 1-1,0-1 0,0 1 0,1-1 0,0 1 0,0 0 0,1-1 0,0 1 1,0-1-1,0 1 0,0-1 0,1 1 0,0-1 0,0 0 0,0 0 0,1 0 0,0 0 1,0 0-1,0-1 0,0 1 0,1-1 0,0 0 0,4 5 0,2-1-235,0 0-1,0 0 0,1-1 1,0 0-1,0-1 0,1-1 1,-1 1-1,1-2 0,0 1 1,1-2-1,-1 0 1,13 2-1,-4-2-385,-1-1 0,1-1 0,-1-1 0,1-1 0,-1 0 0,31-7 0,-3-3-2659</inkml:trace>
</inkml:ink>
</file>

<file path=ppt/ink/ink1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5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9728,'5'15'5604,"10"39"1101,41 189-3231,-47-210-3642,47 147 543,-10-38 722,-19-50-657,39 137 567,-56-186-873,-2 0 1,-2 1-1,1 55 0,-6-95-137,-1 1 1,-1-1-1,1 0 0,-1 1 1,1-1-1,-1 0 0,-1 0 1,1 0-1,0 0 0,-1 0 1,0 0-1,-4 6 0,6-9-2,-1 0 0,1-1-1,-1 1 1,1-1-1,-1 1 1,0-1-1,1 1 1,-1-1 0,0 0-1,1 1 1,-1-1-1,0 0 1,0 1 0,1-1-1,-1 0 1,0 0-1,0 0 1,1 0-1,-1 1 1,0-1 0,0 0-1,0 0 1,1-1-1,-3 1 1,1-1-10,0 0-1,0 0 1,0 0 0,0 0 0,1-1-1,-1 1 1,0 0 0,0-1 0,1 1-1,-1-1 1,1 0 0,0 0-1,-2-2 1,0-1-15,1 0 0,-1 0 0,1-1 1,0 1-1,1-1 0,-1 1 0,1-1 0,0 0 0,1 1 0,-1-1 0,1 0 0,0 0 1,2-11-1,1-5-87,1 1 1,8-25-1,-9 34 92,1 0-1,0 1 0,0-1 1,2 1-1,-1 0 1,1 0-1,1 1 0,0 0 1,0 0-1,1 0 1,1 1-1,-1 0 0,1 1 1,20-15-1,-25 21 62,0 0 0,0 0 0,0 0 0,1 1 0,-1-1 0,0 1 0,1 0 0,-1 0 0,1 1 0,-1-1-1,1 1 1,-1 0 0,0 0 0,1 1 0,-1-1 0,1 1 0,-1 0 0,1 0 0,-1 0 0,0 1 0,0 0 0,0 0 0,0 0 0,0 0 0,0 0 0,0 1 0,-1 0-1,1 0 1,-1 0 0,0 0 0,0 0 0,0 0 0,3 5 0,4 6 122,0-1 0,-1 1 1,-1 1-1,0 0 0,-1 0 0,-1 0 0,0 1 0,4 17 0,18 138 178,-18-99-1141,-10-70 579,1 0 1,-1 0-1,1 0 0,-1 0 1,1 0-1,0 1 0,0-1 0,0 0 1,0-1-1,0 1 0,2 3 1,4-5-3249,-2-12 440,-4-5-678</inkml:trace>
</inkml:ink>
</file>

<file path=ppt/ink/ink1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5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1 276 10496,'12'8'1588,"1"1"1,0-2 0,1 0 0,0 0-1,0-1 1,0-1 0,1-1 0,20 5-1,47 3 2138,-9-8-4194,-54-5 637,-1 0-1,0-2 0,0 0 1,0-1-1,0-1 0,0 0 0,-1-2 1,24-11-1,-14 4 118,-1-1 0,-1-2 0,0 0-1,26-25 1,-46 37-260,-1 1 0,1-1 0,-1 1 0,0-1 0,0 0 0,-1-1 0,0 1 0,0 0 0,0-1-1,0 0 1,-1 0 0,0 0 0,2-11 0,-3 14-26,0-1 0,-1 1 0,0-1-1,0 1 1,0 0 0,0-1 0,0 1 0,0 0-1,-1-1 1,0 1 0,0 0 0,0-1 0,0 1 0,0 0-1,-1 0 1,1 0 0,-1 0 0,0 0 0,0 1-1,0-1 1,0 0 0,0 1 0,0-1 0,-1 1 0,0 0-1,1 0 1,-1 0 0,0 0 0,-5-2 0,0 0 3,-2-1 0,1 2 0,0-1 0,-1 1 0,1 1-1,-1 0 1,0 0 0,-15 0 0,12 2 10,1 1 0,-1 0 0,0 0-1,1 1 1,-1 1 0,1 1 0,0-1-1,0 2 1,0 0 0,1 0 0,-20 12-1,14-5 3,1 0 0,0 0 0,1 2-1,1 0 1,0 0 0,-16 22-1,23-26 10,0 1-1,0-1 1,1 1-1,0 1 1,1-1-1,-6 19 1,9-23-17,0 0 0,1 0 0,0 1 0,0-1 0,1 1 0,0-1 0,0 1 0,1-1 0,0 1 0,0-1 0,1 0 0,2 9 0,0-5-170,1-1-1,0 0 1,0 0-1,1 0 1,0-1-1,1 0 1,0 0-1,0-1 0,1 1 1,0-1-1,0-1 1,1 0-1,0 0 1,0-1-1,1 0 1,-1 0-1,2-1 0,-1-1 1,0 0-1,1 0 1,0-1-1,0 0 1,11 1-1,69 3-3334,-11-2-364</inkml:trace>
</inkml:ink>
</file>

<file path=ppt/ink/ink1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9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21 5632,'-7'-18'7215,"3"16"-2579,1 30-832,6 47-2180,1-46-1272,0 1 0,2-1 0,1 0 0,2-1 0,0 1 0,2-2 0,24 44 0,-33-67-345,0-1-1,0 1 1,1-1-1,-1 0 1,1 0 0,0 0-1,0 0 1,0-1-1,0 1 1,0-1-1,1 0 1,-1 0 0,1 0-1,0 0 1,-1-1-1,1 1 1,0-1-1,0 0 1,0 0 0,0 0-1,0-1 1,0 1-1,0-1 1,0 0-1,0 0 1,0 0-1,0-1 1,0 0 0,0 1-1,0-2 1,0 1-1,0 0 1,-1-1-1,1 1 1,0-1 0,-1 0-1,1 0 1,2-3-1,12-8 58,0-2 0,-2 0 0,1 0 0,-2-2 0,0 0 0,-2 0 0,1-2 0,-2 1 0,-1-2 0,0 1 0,-1-2 0,-1 1 0,-1-1 0,-1-1 0,7-37 0,-15 18 369,1 40-426,0 1 0,0-1 0,0 1 0,0-1 0,0 1 0,0 0 0,0-1 0,-1 1 0,1-1 0,0 1 0,0-1 0,0 1 0,0-1 0,-1 1 0,1 0 0,0-1 0,-1 1 0,1-1 0,0 1 0,-1 0 0,1-1 0,0 1 0,-1 0 0,1 0 0,0-1 0,-1 1 0,1 0 0,-1 0 0,1 0 0,-1-1 0,1 1 0,-1 0 0,1 0 0,-1 0 1,1 0-1,0 0 0,-1 0 0,1 0 0,-1 0 0,1 0 0,-1 0 0,1 0 0,-1 0 0,1 0 0,-1 1 0,1-1 0,-1 0 0,1 0 0,0 0 0,-1 1 0,1-1 0,-1 0 0,1 0 0,0 1 0,-1-1 0,1 0 0,0 1 0,-1-1 0,1 1 0,0-1 0,0 0 0,-1 1 0,1-1 0,0 1 0,0-1 0,0 1 0,-1-1 0,1 1 0,-2 4 9,-1-1 1,1 1-1,0 0 0,0-1 0,1 1 0,-1 0 0,1 0 0,0 0 0,1 0 0,-1 0 0,1 1 0,0-1 0,0 0 0,1 0 0,1 7 0,19 81-124,-14-71 87,2 11 13,21 48 0,10 31 131,55 256 133,-90-345-256,60 315-21,-59-293-46,-1 0 0,-2 0 0,-2 1 0,-2-1 0,-3 0 0,-13 71-1,11-90 68,-2 0 0,-1-1 0,-14 28 0,18-43 24,-1 1-1,0-1 1,-1 0-1,-1-1 1,1 0-1,-1 0 1,-1 0-1,1-1 1,-21 14-1,7-10 87,-1 0 0,-1-1-1,0-2 1,0 0 0,-1-1-1,-31 4 1,34-10 0,-1-1 0,1-1 0,0-1 0,-1-1 0,1-1 0,0-1 0,0-1 0,0-1 0,1-1 0,0 0 0,0-2-1,-25-15 1,32 17-61,0-1 1,1-1-1,1-1 0,-1 0 0,1 0 0,1-1 0,0-1 0,1 1 0,0-2 0,1 0 0,0 0 0,1 0 0,0-1 0,1 0 0,1-1 0,0 0 0,-4-18 0,7 20-63,0 0 0,2 1 0,-1-1 1,2 0-1,-1 0 0,2 0 0,0 0 0,0 0 0,1 0 0,1 1 0,0-1 0,1 1 0,0 0 0,1 0 0,0 0 0,1 0 0,0 1 0,1 0 0,0 0 0,1 1 0,13-15 0,-9 14-267,1 0-1,-1 0 1,2 1-1,-1 1 1,2 0-1,-1 1 1,1 1-1,0 0 1,17-5-1,-6 4-2392,0 1 0,44-5 0,-30 8-1165</inkml:trace>
</inkml:ink>
</file>

<file path=ppt/ink/ink1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9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9856,'4'-4'4864,"38"11"-4864,-31-7 7551,2 6-7167,1-3 128,11 1 0,-8-1 128,12 1-896,-6-4 0,11 0-256,-11 0 128,0-7-2560,2 3 128,-16 1-255,0-3 127</inkml:trace>
</inkml:ink>
</file>

<file path=ppt/ink/ink1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39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11648,'23'0'5759,"20"0"-7038,-34 0 12030,28-6-10623,-8 3 0,22 3 0,-8 0 0,14-4-1024,-20 1 0,0-13-2432,-8 3 0</inkml:trace>
</inkml:ink>
</file>

<file path=ppt/ink/ink1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3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0 682 6912,'13'-12'4693,"-12"11"-4474,-1 1 1,1-1-1,0 1 1,-1-1-1,1 1 1,0-1-1,-1 1 1,1-1-1,0 1 1,0-1 0,0 1-1,-1 0 1,1 0-1,0-1 1,0 1-1,0 0 1,0 0-1,-1 0 1,1 0-1,0 0 1,0 0-1,0 0 1,0 0-1,0 0 1,-1 0-1,1 1 1,0-1 0,0 0-1,0 0 1,1 1-1,2 0 1,1-1-1,-1 0 0,1 0 1,-1-1-1,1 1 1,-1-1-1,0 0 1,1 0-1,-1-1 0,0 1 1,0-1-1,5-2 1,48-33 1113,-22 13-250,2 1-416,-2-2 0,57-52-1,-87 72-618,17-15-5,-1-2-1,0 0 0,-2-1 0,-1-2 1,-1 1-1,20-39 0,-28 46 8,-1 0 0,-1-1 0,-1 1 0,0-1 0,-1-1 0,-1 1 0,0-1 0,-2 1 0,0-1 0,-1 0 0,-2-25 0,-4 24 224,3 35-87,0 32-136,-7 124 77,-2 234-277,1-359-125,1-22-1345,-3-11-3379,6-13 1670</inkml:trace>
</inkml:ink>
</file>

<file path=ppt/ink/ink1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3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 5376,'84'-1'10777,"-2"0"-6979,164-1-2139,-102 5-578,-1-7 0,164-24 0,-296 26-1050,179-20 240,-168 21-311,0 1 0,-1 1 0,1 1 0,-1 1-1,1 1 1,31 10 0,-47-12-80,40 12-1812,-16-10-2949,-16-4 1788</inkml:trace>
</inkml:ink>
</file>

<file path=ppt/ink/ink1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4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98 244 6656,'0'-3'977,"0"0"0,1-1 0,-1 1 0,1 0 0,0 0 0,0 0 1,0-1-1,0 1 0,3-5 0,22-23 3067,-11 18-3878,1 1 0,24-14 0,-20 13 198,-18 12-313,31-21 952,2 2 0,57-26 0,-82 41-862,1 1-1,-1 1 0,1 0 0,0 1 0,0 0 0,0 0 0,0 1 0,0 0 0,0 1 1,0 1-1,0 0 0,0 0 0,0 1 0,16 5 0,-21-5-100,-1 0 0,1 0 0,-1 1 0,0 0 0,0 0-1,0 1 1,0-1 0,0 1 0,-1 0 0,0 0 0,0 0 0,0 1 0,0 0-1,-1-1 1,6 12 0,-5-8-6,-1 1 0,1 0 0,-2 0 0,0 0 0,0 1 0,0-1 0,-1 1 0,-1-1 0,0 12 0,-1 0 57,-1 0-1,-2 0 1,0-1-1,-1 0 0,-1 1 1,0-2-1,-2 1 1,-13 23-1,2-12 84,-1-1 0,-1-1-1,-2-2 1,0 0 0,-2-1-1,-1-1 1,-1-2 0,-1-1 0,-1 0-1,-1-3 1,-1 0 0,0-2-1,-64 24 1,85-38-182,0-1-1,1 0 1,-1-1-1,0 0 1,0 0-1,0-1 1,0-1 0,1 0-1,-1 0 1,0-1-1,-15-4 1,22 5 3,0 0 0,0 0 1,0-1-1,0 1 1,1 0-1,-1-1 0,1 0 1,-1 0-1,1 0 0,0 0 1,-1 0-1,1 0 1,0 0-1,0-1 0,1 1 1,-4-5-1,5 4 2,-1 0 1,0 0-1,1 0 1,-1 0-1,1 0 0,0 0 1,0 0-1,0 0 1,1 0-1,-1 0 0,1 0 1,-1 0-1,1 0 1,0 0-1,0 1 0,1-1 1,-1 0-1,0 1 1,1-1-1,2-3 0,1 0 3,-1-1 0,1 1 0,0 1 0,1-1 0,-1 1 0,1 0 0,0 0 0,1 0-1,-1 1 1,1 0 0,7-3 0,1 0 8,0 2 0,0 0-1,1 0 1,30-4 0,-9 5 9,1 2 0,-1 2 1,73 8-1,-92-5-32,1 1-1,-1 1 1,0 1-1,-1 0 0,19 10 1,15 5-127,-46-19-57,1-1-1,0 0 0,-1 0 1,1 0-1,0 0 0,0-1 1,0 0-1,0 0 0,-1-1 1,1 1-1,9-4 0,34-15-4955,-26 6 1421</inkml:trace>
</inkml:ink>
</file>

<file path=ppt/ink/ink1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5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10112,'2'1'546,"0"-1"0,-1 1 0,1-1 0,0 1 1,0 0-1,0 0 0,-1 0 0,1 0 0,0 0 1,-1 0-1,1 0 0,-1 0 0,1 1 0,-1-1 0,0 0 1,0 1-1,3 2 0,33 41 4860,-26-32-5774,1-2 493,0 0 0,1-1 0,0 0 1,29 14-1,-9-3 273,35 22 274,-14-10-1392,65 54 0,-118-87 383,0 1 1,0 0 0,0-1 0,0 1-1,0 0 1,0 0 0,0 0 0,0 0-1,0 0 1,-1 0 0,1 0 0,0 0-1,-1 0 1,1 1 0,-1-1 0,1 0-1,-1 0 1,0 0 0,1 1 0,-1 1-1,0 1-2990</inkml:trace>
</inkml:ink>
</file>

<file path=ppt/ink/ink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7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4864,'29'-19'2432,"79"13"-2432,-79 3 3584,8-1-3584,0 1 0,-3 3-128,-2 0 0,2-4-512,-6 4 0,-10 0-640,-9 4 0</inkml:trace>
</inkml:ink>
</file>

<file path=ppt/ink/ink1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5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669 4 7296,'-1'0'317,"0"-1"1,0 1 0,0 0 0,0-1-1,0 1 1,0 0 0,0-1 0,0 1-1,0 0 1,0 0 0,0 0-1,0 0 1,0 0 0,0 0 0,0 0-1,0 0 1,0 1 0,0-1-1,0 0 1,0 0 0,0 1 0,0-1-1,0 1 1,0-1 0,0 1-1,0-1 1,0 1 0,0 0 0,0 0-1,-28 29 6238,18-18-7154,-14 10 1273,-40 29 0,43-34-441,-39 35 0,26-16 209,-1-2 1,-2-2 0,-74 50-1,19-18-1215,11-6-3702,52-41 1275</inkml:trace>
</inkml:ink>
</file>

<file path=ppt/ink/ink1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6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1 394 7936,'6'6'11070,"13"1"-8187,16 2-2095,-12-5-453,0-2 0,0 0 0,1-1 0,-1-2 0,0 0-1,1-1 1,-1-2 0,0 0 0,33-11 0,9-8 348,116-56-1,-167 72-668,0-1 0,0-1-1,-1 0 1,0 0 0,0-1-1,20-22 1,-29 28-12,0 0-1,-1-1 1,1 0-1,-1 1 0,0-1 1,0 0-1,-1-1 1,0 1-1,0 0 1,0-1-1,0 1 1,-1-1-1,0 0 1,0 1-1,0-1 0,-1 0 1,0 0-1,0 1 1,0-1-1,-1 0 1,-1-7-1,0 9-1,1 0 0,-1 0 0,0 1 0,0-1 0,0 0 0,0 1 0,-1-1 0,1 1 0,-1 0 0,0 0 0,0 0 0,0 0 0,-1 0 0,1 1 0,0-1 0,-7-2 0,-1 0 0,0 0 0,1 1 0,-1 0 0,-21-4 0,25 7 10,1 0-1,-1 0 1,1 1 0,-1 0-1,1 0 1,-1 0-1,0 1 1,1 0 0,-1 1-1,1-1 1,0 1-1,0 0 1,-1 1 0,-5 3-1,3-1 28,0 1 1,1 0-1,0 0 0,0 1 1,0 0-1,1 0 0,0 1 1,-9 12-1,7-7 19,1 1 0,0 0 0,0 0 0,2 1 0,0 0 0,0 0 0,1 0 0,1 1 0,1 0 0,0-1 0,0 24 0,2-26 54,2 0 1,-1 0-1,2 0 1,0 0-1,0 0 0,1-1 1,1 1-1,0-1 0,1 0 1,0 0-1,1-1 1,0 1-1,1-1 0,0-1 1,0 1-1,2-1 0,-1 0 1,1-1-1,0 0 1,1 0-1,0-1 0,21 13 1,-10-8-104,1 0 1,0-1 0,0-2-1,1 0 1,44 12 0,-56-20-545,0 1 1,0-2 0,0 1 0,0-2 0,0 1 0,0-1-1,0-1 1,1 0 0,-1-1 0,0 0 0,-1 0-1,1-1 1,0-1 0,-1 0 0,14-7 0,19-14-3454</inkml:trace>
</inkml:ink>
</file>

<file path=ppt/ink/ink1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6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8448,'-20'1'2783,"29"6"3468,21 14-1142,73 86-3082,50 44-384,-111-113-1462,-1 2 0,-3 2 1,40 54-1,-55-66-267,28 43-1407,-45-63-440,-5-12 198,-6-13-1039,1-1-575</inkml:trace>
</inkml:ink>
</file>

<file path=ppt/ink/ink1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7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809 1 8704,'-34'15'1075,"10"-4"2118,1 1-1,0 1 0,-40 29 1,-88 72-906,87-69-2398,-19 12 356,-128 63 0,155-95-1114,22-12-1289,1 5-3369,23-13 2434</inkml:trace>
</inkml:ink>
</file>

<file path=ppt/ink/ink1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8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1 233 4480,'0'-5'1103,"0"-1"0,1 1 0,0-1 0,0 1 1,0 0-1,1-1 0,0 1 0,0 0 0,0 0 0,6-9 1,-2 5-425,1 0 0,0 1 0,0 0 0,1 0 1,9-7-1,11-6-107,1 1 1,46-23 0,-61 35 442,-9 5-858,0 1-1,1 0 0,-1 0 0,0 0 0,0 0 1,1 1-1,-1 0 0,1 0 0,-1 1 1,11-1-1,-14 2-102,1-1 0,-1 0 0,0 0 0,1 1 0,-1 0 0,0-1 0,1 1 0,-1 0 0,0 0 1,0 0-1,0 0 0,0 1 0,0-1 0,0 1 0,0-1 0,0 1 0,0 0 0,-1-1 0,1 1 0,-1 0 0,1 0 0,-1 0 1,0 0-1,0 0 0,0 1 0,1 1 0,1 8 5,0 0 0,-1 0-1,0 0 1,-1 0 0,-1 0 0,0 0 0,0 0 0,-1 0 0,-1 0-1,0 0 1,0 0 0,-1 0 0,-1 0 0,-8 17 0,4-11 1,-1 1 1,-1-2 0,-1 1 0,0-1-1,-1-1 1,-1 0 0,0-1-1,-16 14 1,-30 14 194,54-41-225,1 1 1,-1-1-1,0 1 0,0-2 1,0 1-1,1 0 0,-2-1 1,1 0-1,0 0 0,0 0 0,-9-1 1,0-7-10,13 7-21,1 0 1,0 0-1,-1-1 0,1 1 1,-1 0-1,1 0 0,0-1 1,-1 1-1,1 0 0,0-1 1,-1 1-1,1-1 0,0 1 1,-1-1-1,1 1 1,0 0-1,0-1 0,0 1 1,0-1-1,-1 1 0,1-1 1,0 1-1,0-1 0,0 1 1,0-1-1,0 1 0,0-1 1,0 1-1,0-1 0,0 1 1,0-1-1,0 1 0,1-1 1,-1 1-1,0 0 0,0-1 1,0 1-1,1-1 0,-1 1 1,0-1-1,1 1 0,-1 0 1,0-1-1,1 1 0,-1 0 1,0-1-1,1 1 0,-1 0 1,0-1-1,1 1 0,-1 0 1,1-1-1,17-6 131,-13 6-80,0 0 0,-1 1 0,1 0 0,0 0 0,0 0 0,0 0 0,-1 1 0,1 0 0,0 0 0,0 0 0,-1 1 0,1-1 0,-1 1 0,1 0 0,-1 1 0,6 3 0,4 4 263,1 2 0,-2 0 0,15 15-1,9 9-24,-30-31-321,0-1-1,0 0 1,0 0-1,0-1 1,1 0-1,0 0 1,-1 0-1,1-1 1,0-1-1,10 2 1,-5-1-161,0-1 0,0 0 0,0-1 0,-1-1 0,24-3 0,-26 0-1032,1 0 0,-2 0 0,1-1 1,0 0-1,11-9 0,-12 9-385,11-7-2252</inkml:trace>
</inkml:ink>
</file>

<file path=ppt/ink/ink1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8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82 5248,'-10'-10'11076,"19"5"-6630,36 4-4357,-28 1 470,535-32 6459,-509 23-7229,-34 6-361,0 1 0,0 0 0,0 1 0,13-1 0,-19 2 78,-2 0 294,0 0 1,-1 0-1,1 0 0,0 1 0,0-1 0,-1 0 1,1 0-1,0-1 0,0 1 0,-1 0 0,1 0 1,0 0-1,0 0 0,-1-1 0,1 1 1,0 0-1,0-1 0,-1 1 0,1 0 0,-1-1 1,1 1-1,0-1 0,-1 1 0,1-1 0,-1 1 1,2-2-1,-1-5-3277</inkml:trace>
</inkml:ink>
</file>

<file path=ppt/ink/ink1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49.5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1 553 7424,'2'-3'861,"0"1"1,0-1 0,0 1-1,1 0 1,-1 0-1,1 0 1,0 1-1,-1-1 1,1 0 0,0 1-1,0 0 1,0 0-1,4-1 1,22-11-39,83-54 1523,-84 51-2053,-1 0-1,-1-2 1,0-1 0,-1-1-1,-2-1 1,25-27-1,-38 37-211,-1 1 0,0-2 0,0 1 0,-1-1-1,-1 0 1,0-1 0,0 1 0,-2-2 0,1 1 0,-2 0-1,0-1 1,0 0 0,-1 0 0,-1 0 0,-1 0 0,0-1 0,0 1-1,-3-26 1,-4 23 98,0 23-54,-1 26-23,10 130-86,1-74 57,-4 0 0,-16 118-1,4-135-168,-4 27 523,12-51-7030,4-49 3147</inkml:trace>
</inkml:ink>
</file>

<file path=ppt/ink/ink1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0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1 122 4224,'17'0'6731,"44"0"2282,108-8-6475,-8 5-1200,-49 2-969,0-1 18,81-8-28,351-24-231,-434 32-111,-22 1 20,0-3 0,108-19 0,-144 12-79,1 3-1,0 2 0,1 3 1,79 4-1,-83 1-1712,-20-6-2805,-20 0 1489</inkml:trace>
</inkml:ink>
</file>

<file path=ppt/ink/ink1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1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5 6016,'12'-4'6105,"-15"6"1458,-8 4-3287,0 1-5581,-13 16 2044,2 0 0,0 1 0,2 1 0,-25 39 0,-18 21-188,30-46-299,-170 215 477,194-241-652,0 1 0,1 0 0,-7 19 1,13-28-65,0-1 1,1 1-1,-1-1 1,1 1-1,0 0 1,0 0-1,0 0 1,1-1 0,0 1-1,0 0 1,0 0-1,0 0 1,1 0-1,2 7 1,-3-11-7,0-1 0,1 1 1,-1-1-1,1 1 0,-1-1 0,1 1 1,-1-1-1,1 1 0,0-1 0,-1 0 1,1 1-1,-1-1 0,1 0 0,0 1 1,-1-1-1,1 0 0,0 0 0,0 0 1,-1 0-1,1 0 0,0 0 0,-1 0 1,1 0-1,0 0 0,-1 0 0,1 0 1,0 0-1,-1 0 0,2-1 0,27-7 164,-12 2-154,307-41 152,-238 38-2099,152 6 1,-196 4-3191,-30-1 1642</inkml:trace>
</inkml:ink>
</file>

<file path=ppt/ink/ink1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1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0 7168,'-3'7'9161,"-2"13"-4738,-15 62-3954,16-67 453,-48 245 1404,52-250-2599,-1 7-1190,-2-12-2455,3-5 847</inkml:trace>
</inkml:ink>
</file>

<file path=ppt/ink/ink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7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5760,'48'27'2816,"74"21"-3712,-84-41 5120,-10-4-5760,9 6 128,6-9-1536,-20-3 128</inkml:trace>
</inkml:ink>
</file>

<file path=ppt/ink/ink1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1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8576,'15'2'4301,"0"6"-3332,-1 0 1218,1-1 2451,2 0-3448,0 1-1,27 17 0,67 56 16,14 10-410,-123-90-807,7 4 46,0 0 1,0 1-1,-1 0 1,0 0-1,0 1 1,10 12-1,-16-17-160,-1 0-1,0 0 1,0 1 0,0-1-1,0 0 1,0 1-1,0-1 1,-1 1 0,1-1-1,-1 1 1,0-1 0,1 1-1,-1 0 1,0-1-1,-1 1 1,1-1 0,0 1-1,-1-1 1,0 1-1,1-1 1,-1 1 0,0-1-1,0 0 1,0 1 0,-1-1-1,1 0 1,0 0-1,-1 0 1,-3 4 0,3-4-386,1 1 0,-1-1 0,0 0 0,0 0 0,0 0 0,-1 0 0,1 0 0,0-1 0,-1 1 0,-4 2 0,-4 0-2709</inkml:trace>
</inkml:ink>
</file>

<file path=ppt/ink/ink1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2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655 0 6912,'-44'32'12508,"12"-5"-9550,29-24-3193,-46 42 1639,20-17-1135,-43 31 0,-253 185 1139,318-239-1692,-42 31-1057,46-35 851,0 1 0,0-1-1,0 0 1,0 1 0,0-2-1,-1 1 1,1 0-1,0-1 1,-4 1 0,-2-1-2731</inkml:trace>
</inkml:ink>
</file>

<file path=ppt/ink/ink1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2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0 141 5632,'23'-35'8380,"0"0"-2915,-20 32-5276,0-1 0,1 0 0,-1 1 0,1-1 0,0 1-1,8-5 1,0 2 118,1-1-1,0 2 0,0 0 0,1 0 1,-1 2-1,1-1 0,0 2 1,0 0-1,0 0 0,0 2 0,1-1 1,-1 2-1,17 2 0,-28-2-270,0-1-1,-1 1 0,1 0 1,0 0-1,-1 0 0,1 0 1,-1 0-1,1 1 1,-1-1-1,1 1 0,-1 0 1,0 0-1,0 0 0,0 0 1,0 0-1,0 0 0,0 0 1,-1 0-1,1 1 1,-1-1-1,0 1 0,1-1 1,-1 1-1,0 0 0,0-1 1,-1 1-1,1 0 1,-1 0-1,1-1 0,-1 1 1,0 0-1,0 0 0,-1 4 1,1 2 17,-1-1 1,0 1-1,-1 0 1,0-1 0,0 1-1,-1-1 1,0 0-1,-1 0 1,0 0 0,-6 9-1,3-6-7,-2 0 0,1-1 0,-2-1 1,1 1-1,-1-1 0,0-1 0,-1 0 0,0-1 0,-23 13 0,12-11-31,0 0-1,-1-1 1,0-1-1,-43 8 1,65-15-18,0 0 1,1 0 0,-1 0-1,0-1 1,0 1 0,0 0 0,0 0-1,0 0 1,0-1 0,0 1-1,0 0 1,0-1 0,0 1 0,1-1-1,-1 1 1,0-1 0,0 1 0,1-1-1,-1 0 1,0 1 0,1-1-1,-1 0 1,0 0 0,1 0 0,-1 1-1,1-1 1,0 0 0,-1 0 0,1 0-1,0 0 1,-1 0 0,1 0-1,0 0 1,0 1 0,0-1 0,0 0-1,0-2 1,-1 3 7,1-1-1,0 0 1,0 1 0,0-1-1,0 0 1,0 0 0,0 1-1,0-1 1,0 0 0,0 0-1,0 1 1,0-1 0,0 0-1,1 1 1,-1-1 0,0 0-1,0 1 1,1-1 0,-1 0-1,1 1 1,-1-1 0,0 1-1,1-1 1,-1 0 0,1 1-1,0-1 1,-1 1 0,1-1-1,-1 1 1,1 0 0,0-1-1,-1 1 1,1 0 0,0-1-1,-1 1 1,1 0 0,0 0-1,-1 0 1,1-1 0,0 1-1,0 0 1,-1 0-1,1 0 1,0 0 0,0 1 0,5 1 91,0 1 1,0 0 0,0 0 0,-1 1 0,1-1 0,-1 1 0,0 1 0,0-1 0,-1 1 0,8 8 0,10 10 372,-20-21-458,9 9 232,0-1 0,1 0 1,0-1-1,25 14 1,-31-20-184,0-1 1,0 0-1,0 0 1,0-1 0,0 0-1,0 0 1,0 0 0,0-1-1,1 0 1,-1 0 0,0-1-1,0 1 1,0-1-1,0-1 1,10-2 0,14-6-1540,-1 0 0,-1-2 0,0-2-1,-1 0 1,48-34 0,-41 20-2489</inkml:trace>
</inkml:ink>
</file>

<file path=ppt/ink/ink1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3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23 5248,'-4'-3'2560,"27"-10"1024,-14 10 1408,6 6-3969,-7-3 1,12 0 384,-6 0 0,18-3-1920,-7-1 128,16 4 1152,-2 0 0,7 0-768,-8 0 0,-5 0-1280,-4 0 128,-11 4-1664,-4-1 1</inkml:trace>
</inkml:ink>
</file>

<file path=ppt/ink/ink1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3.7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7808,'8'-5'3840,"17"5"-2176,-16 0 5759,14-8-7167,-3 1 0,3-2 0,-3 6 0,12-4-512,-4-2 0,15-11-640,-11 13 0,10-2-1792,-8 2 1</inkml:trace>
</inkml:ink>
</file>

<file path=ppt/ink/ink1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4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0 545 7168,'3'-2'601,"-1"1"1,1-1-1,0 1 1,0-1 0,-1 1-1,1 0 1,0 0-1,0 0 1,0 1-1,0-1 1,0 1-1,0-1 1,0 1-1,0 0 1,1 0 0,3 1-1,18-3 1994,-5-4-2285,-2-1 0,1 0 0,-1-1 0,0-1 1,0-1-1,-1-1 0,20-16 0,5-1 131,-34 22-317,0-1-1,0 1 1,-1-1-1,0-1 1,0 1-1,-1-1 1,0-1 0,0 1-1,-1-1 1,6-12-1,3-11 152,15-54 1,-23 69-244,-2-1 20,-1 0 1,-1 0 0,0-1 0,-1 1 0,-3-33 0,1 7 142,7 488 3730,5-338-3161,-7-77-550,0 1 0,-2 0 0,-1-1 0,-5 39 0,3-56-173,-3 15 57,1-25-630,-3-16-781,5 3-1994,1 3-533</inkml:trace>
</inkml:ink>
</file>

<file path=ppt/ink/ink1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5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 4864,'11'-5'10450,"53"-9"-7354,281-11-46,50-8-3625,-252 18-2294,-82 10-662,-55 4 2794,-5 1 538,0 0 0,0 0 0,0 0-1,0-1 1,0 1 0,0 0 0,1 0-1,-1 0 1,0 1 0,0-1 0,0 0-1,0 0 1,0 0 0,0 1 0,0-1 0,0 1-1,0-1 1,0 1 0,0-1 0,0 1-1,1 0 1,2 3-2254</inkml:trace>
</inkml:ink>
</file>

<file path=ppt/ink/ink1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5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0 139 3712,'13'11'1792,"26"-27"256,-30 12 3072,28-3-4096,-3 3 128,31-5 639,-13 6 129,37-4-2304,-18 1 0,9-4 1408,-14 1 128,23 2-768,-24 0 0,15-6-1408,-19 6 128,5-14-1791,-13 1 127</inkml:trace>
</inkml:ink>
</file>

<file path=ppt/ink/ink1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6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8576,'11'-2'1814,"0"0"1,1 1 0,-1 0-1,1 1 1,19 1 0,2 1 502,16 0-1542,-1 3 1,1 2 0,50 14 0,73 10 579,-105-26-971,-36-3-178,0 1 1,52 12-1,-82-15-202,0 0 1,-1 0-1,1 0 0,0 0 1,-1 0-1,1 1 0,0-1 1,0 0-1,-1 1 1,1-1-1,0 0 0,-1 1 1,1-1-1,-1 1 0,1-1 1,0 1-1,-1-1 0,1 1 1,-1-1-1,1 1 1,-1-1-1,0 1 0,1 0 1,-1-1-1,0 1 0,1 0 1,-1-1-1,0 1 1,0 0-1,1 0 0,-1-1 1,0 1-1,0 0 0,0-1 1,0 1-1,0 0 0,0 0 1,0-1-1,0 1 1,-1 0-1,1 0 0,0-1 1,0 1-1,-1 0 0,1 1 1,-26 31 150,18-24-106,-91 101 295,-80 101-176,162-189-396,-35 45-1879,12-33-2598,21-22 1121</inkml:trace>
</inkml:ink>
</file>

<file path=ppt/ink/ink1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7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2304,'27'-5'12504,"11"12"-10011,-14 0-1770,1-1 1,1-1-1,40 3 1,-45-6-696,9 0 23,0-1-1,0-2 1,1-1-1,-1-1 0,36-9 1,143-47-4868,-187 52 3849,-16 5 569,-2 0-30,0 1-1,0 0 1,0 0 0,0 0 0,0 0 0,0 1 0,1-1 0,-1 1-1,0 0 1,7 1 0,8 0-2024</inkml:trace>
</inkml:ink>
</file>

<file path=ppt/ink/ink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9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1 544 2432,'0'-3'162,"0"0"-1,0-1 1,0 1 0,0 0-1,1-1 1,-1 1 0,1 0-1,0 0 1,0 0 0,0 0-1,0 0 1,1 0 0,-1 0 0,1 0-1,0 0 1,0 1 0,0-1-1,0 0 1,0 1 0,1 0-1,-1 0 1,1 0 0,2-2-1,1-2-36,-1 1 0,0 0 0,0-1 0,0 0-1,6-11 1,25-56 673,-17 32-468,2 1-1,1 0 0,2 2 0,1 0 0,48-52 0,-64 81-286,0 1-1,1 1 0,-1 0 1,1 0-1,1 0 0,16-7 1,-24 13-29,0-1 0,0 1 0,1 0 0,-1 0 0,0 0 0,1 0 0,-1 0 0,0 1 0,1-1 0,-1 1 0,1 0 0,-1 0 0,1 1 0,-1-1 0,1 1 0,-1-1 0,0 1 0,1 0 0,-1 0 0,0 1 1,0-1-1,0 1 0,0-1 0,0 1 0,5 4 0,4 7 45,0 0 0,-1 1-1,-1 0 1,0 1 0,-1 0 0,12 27 0,33 106 82,-33-86-33,21 62 511,-46-144-606,0 1 1,1-1-1,1 0 0,1 0 1,1 0-1,0 0 1,6-34-1,-4 41-23,1 0 0,0 0 0,1 0 1,0 0-1,1 1 0,0 0 0,1 0 0,1 0 0,0 1 0,0 0 0,1 0 0,15-15 0,-20 22-4,1 1 1,0 0-1,0 0 0,0 0 0,0 0 0,1 1 0,-1 0 0,1 0 1,-1 0-1,1 0 0,0 1 0,0 0 0,-1 0 0,1 0 0,0 0 1,8 1-1,-6 1 14,0 0 0,0 0 1,0 1-1,0-1 0,0 2 1,0-1-1,0 1 0,-1 0 1,1 0-1,6 6 0,5 4 55,0 1-1,-2 0 1,0 2-1,0-1 1,-2 2-1,18 24 1,-16-15 73,-1 0 0,-2 0 0,0 1 0,-2 1 0,0 0 0,-2 1 0,9 53 0,-17-58 8,-2-24-131,1 0 1,0 0 0,0 1-1,0-1 1,0 0 0,0 0-1,0 1 1,-1-1 0,1 0-1,0 0 1,0 0 0,0 1-1,-1-1 1,1 0 0,0 0 0,0 0-1,-1 1 1,1-1 0,0 0-1,0 0 1,-1 0 0,1 0-1,0 0 1,-1 0 0,1 0-1,0 0 1,0 0 0,-1 0-1,1 0 1,0 0 0,-1 0-1,1 0 1,0 0 0,0 0 0,-1 0-1,1 0 1,-1 0 0,-1-2 16,0 1 0,-1-1 0,1 1 0,0-1 0,0 0 1,0 0-1,0 0 0,0 0 0,0 0 0,0-1 0,1 1 0,-2-4 1,-2-3-27,1-1 0,0 1 0,0-1 1,1 0-1,1 0 0,0-1 0,0 1 0,1 0 1,0-1-1,0 1 0,2-1 0,-1 1 1,1-1-1,1 1 0,0 0 0,6-20 1,-1 8-7,2 1 1,0 0 0,1 0 0,1 1 0,1 0 0,26-31 0,-32 44 21,0 0 1,0 1-1,0 0 1,1 0 0,0 1-1,0 0 1,0 0 0,1 0-1,0 1 1,0 0 0,0 1-1,0 0 1,0 0-1,1 1 1,-1 0 0,1 0-1,0 1 1,0 0 0,-1 1-1,1 0 1,0 0-1,0 1 1,-1 0 0,1 0-1,0 1 1,10 3 0,-2 1 29,-1 0 1,0 1 0,-1 1-1,1 0 1,-1 1 0,-1 1-1,0 0 1,0 1 0,-1 0 0,0 1-1,-1 0 1,15 21 0,-7-6 42,0 0 0,-2 1 1,-1 1-1,-2 0 0,20 51 1,-8 33-172,-32-98-1006,5-15 1035,0 0-1,0 0 0,-1 0 1,1 0-1,0 0 0,0 0 0,-1 0 1,1 0-1,0 0 0,0 0 1,-1 0-1,1 0 0,0 0 1,0 0-1,-1 0 0,1 0 1,0 0-1,0 0 0,-1 0 1,1 0-1,0 0 0,0 0 1,0 0-1,-1 0 0,1-1 1,0 1-1,0 0 0,-1 0 1,1 0-1,0 0 0,0 0 1,0-1-1,0 1 0,-1 0 1,1 0-1,0-1 0,0 1 1,0 0-1,0 0 0,0 0 1,0-1-1,0 1 0,0 0 0,0 0 1,0-1-1,0 1 0,-1 0 1,1 0-1,0-1 0,1 1 1,-1 0-1,0 0 0,0-1 1,0 1-1,0 0 0,0 0 1,0-1-1,-1-15-1819,-4 2-43</inkml:trace>
</inkml:ink>
</file>

<file path=ppt/ink/ink1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7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 5632,'33'-12'2816,"51"-11"-1792,-65 14 5632,33-2-6017,-9 6 129,28 1 128,-20 4 0,19 0-1280,-13 0 0,-6 0 512,-8 0 0,-1 0-1792,-10 0 129,-3-3-897,-4-1 0</inkml:trace>
</inkml:ink>
</file>

<file path=ppt/ink/ink1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7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5248,'0'0'261,"-1"1"1,1-1-1,0 1 0,-1 0 1,1-1-1,-1 1 0,1 0 1,0-1-1,0 1 0,-1 0 1,1-1-1,0 1 0,0 0 1,0 0-1,0-1 0,0 1 1,0 0-1,0 0 0,0-1 1,0 1-1,0 0 0,0-1 1,0 1-1,1 0 0,-1 0 1,0-1-1,1 1 0,-1 0 1,0-1-1,1 1 0,-1-1 1,1 1-1,-1 0 0,0-1 1,1 1-1,0-1 0,-1 1 1,2 0-1,24 23 4672,-24-22-5445,12 9 720,1 0 0,0-2 0,1 1 0,0-2 0,29 11 0,92 22 1398,-9-3-663,-71-17-700,-1 2 0,-1 3 0,54 34-1,-82-43-198,-2 1 0,0 1 0,-1 1 0,-1 1 0,-1 1 0,-1 0 0,33 48 0,-51-66-13,-1 0 0,1 0 0,-1 0 1,0 0-1,0 0 0,0 1 1,-1-1-1,0 1 0,0-1 1,0 1-1,0 0 0,0-1 0,-1 1 1,0 0-1,0 0 0,-1-1 1,1 1-1,-1 0 0,0-1 1,-2 7-1,0-4 40,-1 0 1,0 0-1,0-1 1,-1 1-1,0-1 1,0 0-1,0 0 0,-1 0 1,0-1-1,0 0 1,-12 8-1,-44 27 180,-1-2 0,-2-3-1,-86 33 1,73-44-1395,24-15-2555,24-5 243</inkml:trace>
</inkml:ink>
</file>

<file path=ppt/ink/ink1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8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435 17 5888,'-1'-2'3738,"-1"-10"-2313,0 9 7363,-31 32-6383,20-15-1738,-6 5-157,0 1 0,2 1 0,0 0 0,-25 45 0,29-46-350,-22 34 91,2 1 1,3 2 0,2 1-1,-24 73 1,43-102-252,-2-1 0,-21 41 0,27-59 0,1 0 0,0 0 0,1 0 0,0 0 0,0 1 0,-1 14 0,10-22-29,1 0 0,0-1-1,-1 0 1,1 0 0,0 0-1,0-1 1,12 1 0,126 4-123,-104-2-249,1-2-1,0-2 1,-1-1-1,1-3 1,74-15 0,-12-13-4869,-89 28 2966</inkml:trace>
</inkml:ink>
</file>

<file path=ppt/ink/ink1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9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0 4352,'2'12'10561,"-2"52"-7107,-54 240-1064,52-288-2340,0-11-97,1 1 0,0-1 0,1 1 0,-1 0 0,1-1 1,0 1-1,1-1 0,-1 1 0,1-1 0,0 1 1,3 7-1,-4-13 5,0 0 0,0-1 0,0 1 0,0 0 1,0 0-1,0 0 0,0 0 0,1 0 0,-1-1 1,0 1-1,0 0 0,0 0 0,0 0 0,0 0 1,0 0-1,1 0 0,-1-1 0,0 1 0,0 0 1,0 0-1,0 0 0,1 0 0,-1 0 0,0 0 1,0 0-1,0 0 0,0 0 0,1 0 0,-1 0 1,0 0-1,0 0 0,0 0 0,1 0 0,-1 0 0,0 0 1,0 0-1,0 0 0,0 0 0,1 0 0,-1 0 1,0 0-1,0 1 0,0-1 0,0 0 0,0 0 1,1 0-1,-1 0 0,0 0 0,0 0 0,0 1 1,0-1-1,0 0 0,0 0 0,0 0 0,1 0 1,-1 0-1,0 1 0,0-1 0,0 0 0,0 0 0,0 0 1,0 1-1,0-1 0,0 0 0,0 0 0,0 0 1,0 0-1,0 1 0,1-2-401,4-4-2138</inkml:trace>
</inkml:ink>
</file>

<file path=ppt/ink/ink1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9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8448,'2'-1'336,"0"-1"1,0 1-1,0 0 1,0 0-1,0 0 1,0 1-1,0-1 1,1 0-1,-1 1 1,0-1-1,0 1 1,0 0-1,1 0 0,-1 0 1,0 0-1,0 0 1,1 0-1,-1 1 1,0-1-1,0 1 1,0-1-1,1 1 1,-1 0-1,0 0 1,0 0-1,0 0 1,0 0-1,-1 1 1,1-1-1,0 0 1,0 1-1,-1-1 1,1 1-1,-1 0 1,3 2-1,8 11 850,0 0 0,-1 1 0,13 22 0,-8-12-2044,18 17 1279,1-2 0,3-1 0,71 58 0,-66-62-197,-1 3 1,-2 1-1,40 52 1,-64-73-680,4 9-3442,-20-29 3788,0 1 1,0 0 0,0 0 0,0 0 0,0 0-1,0 0 1,0 0 0,0 0 0,0 0-1,0 0 1,0 0 0,0 0 0,-1 0 0,1-1-1,0 1 1,0 0 0,0 0 0,0 0 0,0 0-1,0 0 1,0 0 0,0 0 0,-1 0-1,1 0 1,0 0 0,0 0 0,0 0 0,0 0-1,0 0 1,0 0 0,0 0 0,0 0 0,-1 0-1,1 1 1,0-1 0,0 0 0,0 0-1,0 0 1,0 0 0,0 0 0,0 0 0,0 0-1,0 0 1,0 0 0,0 0 0,-1 0 0,1 0-1,0 0 1,0 1 0,0-1 0,0 0-1,0 0 1,0 0 0,0 0 0,0 0 44,-5-3-3285</inkml:trace>
</inkml:ink>
</file>

<file path=ppt/ink/ink1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4:59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763 0 7808,'1'1'64,"-1"-1"0,0 0 0,0 0 0,1 1 0,-1-1 0,0 0 0,0 0 0,0 1 0,0-1 0,1 0 0,-1 0 0,0 1 0,0-1 0,0 0 0,0 1 0,0-1 0,0 0 0,0 1 0,0-1 0,0 0 0,0 1 0,0-1 0,0 0 0,0 0 0,0 1 0,0-1 0,0 0 0,0 1 0,0-1 0,0 0 0,-1 1 0,1-1 0,0 0 0,0 0 0,0 1 0,0-1 0,-1 0 0,1 0 0,0 1 0,0-1 0,-1 0 0,1 0 0,0 0 0,0 1 0,-1-1 0,1 0 0,0 0 0,0 0 0,-1 0 0,1 0 0,0 0 0,-1 1 0,-16 3 315,10-3 782,1 1-1,-1 0 1,0 0-1,1 0 1,-1 1-1,1 0 1,-11 7-1,-121 105 1573,46-40-2394,-137 107 719,75-73-5294,121-92 1398,0-1-233</inkml:trace>
</inkml:ink>
</file>

<file path=ppt/ink/ink1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0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253 3 4608,'1'-2'9228,"-2"2"-3980,-7 5-2720,-6 6-4091,6-4 4084,-9 11-1647,1 1-1,1 0 1,-16 27-1,-58 127-72,46-81-424,42-90-373,-1 1 0,1 0 0,-1-1 0,1 1 0,0 0 0,0 0 0,0 0 0,1 0 0,-1 0 0,1 0 0,-1 0 0,1 0 0,0 0 0,0 0 0,0 0 0,1 0 0,-1 0 0,1 0 0,1 5 0,1-4-7,0 0 0,0 0 0,0 0 0,1-1 0,-1 1-1,1-1 1,0 0 0,0 0 0,0-1 0,0 1 0,6 2 0,-5-4 21,0 0 1,0 0 0,0 0 0,0 0 0,0-1 0,0 0 0,0 0 0,0-1 0,0 1 0,9-3 0,12 0 28,-3 2-19,-1-2 0,24-4-1,8-2-3,-46 8-27,272-17-1892,-273 17 1238,5-11-7518,-8 5 4954</inkml:trace>
</inkml:ink>
</file>

<file path=ppt/ink/ink1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1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 5760,'-6'3'2732,"5"-3"-2475,1 0 0,0 0 0,-1 0 0,1 1 0,-1-1 0,1 0 0,0 0 0,-1 0 0,1 0 0,0 1 0,-1-1 0,1 0 0,0 0 0,-1 1 0,1-1 0,0 0 0,-1 1 0,1-1 1,0 0-1,0 1 0,0-1 0,-1 0 0,1 1 0,0-1 0,0 1 0,0-1 0,0 0 0,0 1 0,0-1 0,-1 1 0,1-1 0,0 0 0,0 1 0,0-1 0,0 1 0,1-1 0,-1 0 0,0 1 0,0 0 0,0 45 2049,-2 18-530,4 0-1,2 0 0,20 104 0,-9-141-3844,-15-26 85,0-1-1280,0 0-320</inkml:trace>
</inkml:ink>
</file>

<file path=ppt/ink/ink1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5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3456,'9'5'1664,"16"-2"768,-16-3 1792,14-8-3328,-4 4 0,24-7 896,-6 2-1,15 2-2175,-10-2 1,24 18 1278,-20-5 129,11-1-640,-10 1 128,-5-4-1536,-8 0 0,-6-11-1407,-4-5-1</inkml:trace>
</inkml:ink>
</file>

<file path=ppt/ink/ink1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6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358 27 3968,'3'-6'2007,"2"-4"53,-5 1 5542,0 8-6173,0 1-1344,-3 4 375,0 0-1,0 0 0,1 0 0,-1 0 0,1 1 0,-3 7 0,3-8-217,-1 1-25,0 0-1,-1 0 0,0 0 1,0-1-1,0 1 0,-5 3 1,-24 27 786,-19 43-100,2 1 0,-71 159 0,114-221-903,-2 1 58,1-1 0,1 2 0,1-1 0,1 1 0,0-1-1,-3 29 1,8-45-55,0 0 0,0 1 0,0-1 1,0 0-1,0 1 0,1-1 0,-1 0 0,1 1 0,-1-1 0,1 0 0,0 0 0,0 1 0,0-1 0,0 0 0,0 0 0,0 0 1,1 0-1,-1 0 0,1-1 0,-1 1 0,1 0 0,0-1 0,0 1 0,0-1 0,0 0 0,0 1 0,0-1 0,0 0 0,0 0 1,0 0-1,0 0 0,1-1 0,-1 1 0,0-1 0,0 1 0,1-1 0,-1 0 0,1 0 0,2 0 0,11-1-9,-1-1-1,0 0 1,0-1-1,29-10 1,-18 5-63,-9 4 83,1 1 0,0 1 0,-1 0 0,1 1 0,0 1 1,35 5-1,-31-3-49,94-1-2973,-114-1 2688,0 0 1,0-1 0,-1 1 0,1-1 0,0 1 0,0-1 0,-1 1-1,1-1 1,-1 0 0,1 0 0,0 0 0,-1 0 0,0 0-1,1 0 1,-1-1 0,0 1 0,2-2 0,10-8-3813,-3 6 1060</inkml:trace>
</inkml:ink>
</file>

<file path=ppt/ink/ink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09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0 281 4736,'55'26'5481,"-6"-3"-4754,8 4-619,-36-16 226,0 0 0,1-2 0,0-1 0,1 0 0,28 5 0,-29-11-107,1 0 0,-1-1 0,1-2 0,-1 0 0,1-1 1,-1-2-1,0 0 0,0-1 0,-1-1 0,1-2 0,-1 0 0,32-17 1,-44 20-135,0-1 0,0 0 1,-1 0-1,1-1 1,-2 0-1,1 0 0,-1-1 1,0 0-1,-1 0 0,0-1 1,0 0-1,7-14 1,-10 14-55,0 1 1,-1-1 0,0 0 0,0 0-1,-1 1 1,0-1 0,-1 0-1,0 0 1,0 0 0,-1 0 0,0 0-1,-1 0 1,1 1 0,-2-1 0,1 0-1,-8-14 1,8 18-41,0 0 1,0 0-1,-1 0 0,0 0 1,0 0-1,0 1 0,-1 0 1,1-1-1,-1 1 0,0 0 1,0 1-1,-1-1 0,1 1 1,-1 0-1,1 0 0,-1 0 1,0 0-1,0 1 0,-1 0 0,1 0 1,0 1-1,-1-1 0,1 1 1,-7-1-1,3 2-31,-1 0-1,0 1 1,0 0 0,1 0 0,-1 1-1,1 0 1,0 1 0,-1 0-1,1 1 1,0 0 0,1 0-1,-1 0 1,-13 11 0,2 0-74,1 1-1,0 0 1,1 2 0,1 0 0,1 1 0,1 0 0,1 1 0,-20 37-1,27-45-222,0 1 0,1 0 0,1 0 0,1 0 0,-1 0 0,2 1 0,0-1 0,1 1 0,0 0 0,1 0 0,0 0 0,2 0 0,-1 0 0,2 0 0,0 0 0,6 24 0,-7-35 124,1 0 0,-1 0 0,1 0 0,-1 0 1,1 0-1,0 0 0,0 0 0,1-1 1,4 5-1,19 12-1843</inkml:trace>
</inkml:ink>
</file>

<file path=ppt/ink/ink1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6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4 5888,'0'0'119,"0"0"0,0-1 0,-1 1 0,1 0-1,0 0 1,0-1 0,-1 1 0,1 0 0,0 0 0,0 0 0,-1-1 0,1 1 0,0 0 0,-1 0 0,1 0 0,0 0 0,-1 0 0,1 0 0,0 0-1,-1 0 1,1 0 0,0 0 0,-1 0 0,1 0 0,0 0 0,0 0 0,-1 0 0,1 0 0,0 0 0,-1 0 0,1 0 0,0 0 0,-1 1 0,1-1 0,0 0-1,-1 0 1,1 0 0,0 0 0,0 1 0,-1-1 0,1 0 0,0 0 0,0 1 0,0-1 0,-1 0 0,1 1 0,0-1 0,-15 25 6123,3 9-2231,6-9-4998,2 1 1007,-18 149 3329,21-87-3158,13-4-3879,-12-83 3348,1 6-1535,-1-4-2053,0-3 856</inkml:trace>
</inkml:ink>
</file>

<file path=ppt/ink/ink1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7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5376,'0'0'132,"0"-1"0,0 1 1,0-1-1,0 1 0,0 0 0,0-1 1,0 1-1,0-1 0,0 1 0,0-1 1,0 1-1,0-1 0,0 1 0,1 0 1,-1-1-1,0 1 0,0-1 0,0 1 1,0 0-1,1-1 0,-1 1 0,0-1 1,1 1-1,-1 0 0,0 0 0,1-1 1,-1 1-1,0 0 0,1-1 0,-1 1 1,0 0-1,1 0 0,-1 0 0,1-1 1,-1 1-1,0 0 0,1 0 0,-1 0 1,2 0-1,19 9 4932,14 23-1317,87 122-1443,-87-103-1681,1-1-1,3-3 1,2-1 0,52 45 0,-40-41-2457,-53-50 1695,0 1 0,0-1 0,1 0 0,-1 1 0,0-1 0,0 1 1,1-1-1,-1 0 0,0 1 0,0-1 0,0 1 0,0-1 0,0 1 0,1-1 1,-1 0-1,0 1 0,0-1 0,0 1 0,0-1 0,0 1 0,0-1 0,-1 1 1,1-1-1,0 1 0,0-1 0,0 0 0,0 1 0,0-1 0,-1 1 1,1-1-1,0 0 0,0 1 0,-1-1 0,1 0 0,0 1 0,-1-1 0,1 0 1,0 1-1,-1-1 0,1 0 0,0 0 0,-1 1 0,1-1 0,-1 0 0,1 0 1,-1 0-1,1 0 0,0 1 0,-1-1 0,0 0 0,-15-4-2911,1 0-22</inkml:trace>
</inkml:ink>
</file>

<file path=ppt/ink/ink1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7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707 0 7936,'-37'21'3188,"-15"10"4906,13-1-6022,-127 111-266,-73 58-1073,215-179-999,-39 44 0,43-42-2209,-39 32-1,53-51-382,5-3-214</inkml:trace>
</inkml:ink>
</file>

<file path=ppt/ink/ink1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8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0 160 4608,'6'-2'1520,"0"-2"1,-1 1-1,0-1 0,1 0 1,-1 0-1,5-6 1,14-9 465,15-10-1678,-19 13 1216,39-23 1,-52 35-1189,1 0 0,0 1 0,-1 0 1,1 0-1,0 1 0,0 0 1,1 0-1,-1 1 0,13-1 1,-19 2-299,-1 0 0,0 1 0,0-1 0,0 0 0,0 0 0,0 1 0,0-1 0,1 0 0,-1 1 1,0-1-1,0 1 0,0-1 0,0 1 0,-1 0 0,1 0 0,0-1 0,0 1 0,0 0 0,0 0 0,-1 0 0,1 0 1,0 0-1,-1 0 0,2 1 0,6 34 536,-12 38-52,1-58-487,0 0 1,-1-1 0,-1 0 0,0 0 0,-1 0 0,-1 0 0,0-1 0,-1 0 0,-16 21 0,16-25-46,0 0 1,-1-1-1,0 0 0,-1 0 1,1-1-1,-2-1 1,1 1-1,-1-1 1,0-1-1,0 0 0,-1-1 1,-18 6-1,6-1 10,7-4 0,29-23 0,-6 10 1,0 1 0,1-1 0,0 1 0,0 1 0,0-1 0,0 1 0,1 1 0,0-1 0,0 1 0,15-5 0,-20 9 41,1-1-1,-1 1 1,1 0-1,0 0 1,-1 0 0,1 0-1,-1 1 1,1-1-1,-1 1 1,0 0 0,1 0-1,-1 0 1,0 1-1,1-1 1,-1 1 0,0-1-1,0 1 1,0 0-1,0 1 1,-1-1 0,1 0-1,-1 1 1,1-1-1,-1 1 1,0 0-1,0 0 1,0 0 0,0 0-1,2 6 1,0-3 56,0 1-1,0-1 1,1 0 0,-1 0 0,1-1 0,1 1 0,-1-1-1,9 5 1,-11-7-104,1-1-1,0 0 0,0 0 1,0-1-1,0 1 1,0-1-1,0 0 0,0 0 1,0 0-1,0-1 1,1 1-1,-1-1 0,0 0 1,1 0-1,-1-1 0,8-1 1,88-27-5071,-66 17 1599</inkml:trace>
</inkml:ink>
</file>

<file path=ppt/ink/ink1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8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7424,'19'3'3712,"24"-10"-1280,-34 4 3071,23 3-5247,-4 0 128,15 0-128,-9 0 128,12 0-768,-12 0 0,7-16-768,-7 3 0,3-3-1407,-9 6-1</inkml:trace>
</inkml:ink>
</file>

<file path=ppt/ink/ink1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09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0 562 5632,'2'-2'341,"-1"1"0,1-1 1,-1 1-1,0-1 0,1 0 1,-1 1-1,0-1 0,0 0 0,0 0 1,0 0-1,-1 0 0,1 0 1,0-2-1,-1 3 214,4-6 460,-1 1-1,1 0 1,0 1-1,1-1 1,-1 0 0,8-5-1,0 1-380,1 0-1,0 1 1,18-9-1,28-20-925,-35 18 1034,0-1 0,39-45 1,-52 53-568,-2 0 0,1 0 0,-2 0 0,0-1-1,-1-1 1,0 1 0,8-26 0,17-120 2257,-10 458-1031,-1 7-498,-20-292-638,-1-10-243,1 0 1,-1 0 0,0 0-1,0 0 1,0 0-1,0 0 1,0 0 0,-1 0-1,-1 4 1,0-6-279,2-1-598,-6-7-3647,1 3 917</inkml:trace>
</inkml:ink>
</file>

<file path=ppt/ink/ink1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0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68 2432,'-10'13'3630,"21"-19"3697,11-5-6871,20-2 695,0 2-1,1 2 1,0 1-1,46 0 1,-81 7-1144,45 1-175,-43 0-554,0 1 0,0-1-1,0-1 1,0 0 0,20-4 0,-11-3-1710</inkml:trace>
</inkml:ink>
</file>

<file path=ppt/ink/ink1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1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18 115 4224,'-17'-20'2048,"43"8"0,-20 8 1536,2-8-2816,3 1 128,7 6 512,1 5 0,10-4-1792,-11-3 128,15 3 1151,-9-1 1,4-2-768,-5 3 0,11 1-1152,-6-3 1,-1-1-1281,-2 4 0</inkml:trace>
</inkml:ink>
</file>

<file path=ppt/ink/ink1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1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24 252 5120,'-11'-2'5902,"2"3"3652,7 8-7646,1 10-3891,1 4 2857,-1 7 127,2 0 1,5 31 0,-4-52-862,-1 1 1,2-1 0,-1 0 0,2 0-1,-1 0 1,1 0 0,0-1 0,1 1-1,0-1 1,0 0 0,8 8 0,-2-5-37,1 0 0,0-1 1,1 0-1,0-1 0,1 0 1,0-1-1,0-1 1,0 0-1,1-1 0,0 0 1,0-1-1,1-1 0,0-1 1,-1 0-1,1-1 1,19 0-1,-8-1-6,-1-2-1,1-1 1,-1-1 0,1-1 0,-1-2-1,0 0 1,-1-2 0,0-1 0,26-12-1,-37 13-98,0-1 0,0 0-1,-1-1 1,0 0 0,-1-1-1,0 0 1,-1-1 0,0-1-1,-1 1 1,0-2 0,-1 1-1,-1-1 1,0-1 0,-1 1-1,9-26 1,-13 29-46,0 1-1,0-1 0,-1 1 1,0-1-1,-1 1 1,0-1-1,-1 0 0,0 0 1,-1 0-1,0 1 1,-1-1-1,-4-16 0,4 17 14,-1-1 0,0 1 0,-1 0 0,0 0 0,0 1 0,-1-1 0,0 1-1,-1 0 1,0 0 0,0 1 0,-1 0 0,0 0 0,-1 0 0,-9-7-1,9 8 19,0 0-1,-1 0 0,0 1 0,0 0 0,-1 0 0,0 1 0,0 0 0,0 1 0,-1 0 0,1 1 1,-1 0-1,0 0 0,0 1 0,0 1 0,-13-1 0,19 2 10,-15-3-5,0 2 0,0 0 1,0 2-1,0 0 0,0 1 0,0 1 0,1 0 0,-28 10 1,33-8-43,0 0 0,0 1 0,0 0 0,1 1 0,0 1 0,0 0 0,1 0 0,0 2 0,1-1 0,0 1 0,0 1 0,-9 12 0,10-9-576,0 1 0,0 0 1,2 0-1,0 1 0,-10 25 1,-6 25-2721</inkml:trace>
</inkml:ink>
</file>

<file path=ppt/ink/ink1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6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4608,'2'0'314,"0"0"0,0 1 1,0-1-1,0 0 0,0 0 0,0 0 1,0-1-1,0 1 0,0 0 0,0-1 0,0 1 1,0-1-1,0 0 0,0 0 0,0 1 1,0-1-1,0 0 0,-1-1 0,1 1 1,0 0-1,-1 0 0,1-1 0,-1 1 1,1-1-1,-1 1 0,1-3 0,5-3 204,-6 5-341,1 0-1,0 0 1,0 1-1,0-1 1,0 1 0,1-1-1,-1 1 1,0 0-1,1 0 1,-1 0-1,1 0 1,-1 0 0,1 0-1,-1 1 1,1-1-1,-1 1 1,1 0-1,0 0 1,-1 0-1,1 0 1,-1 0 0,1 0-1,0 1 1,-1-1-1,1 1 1,-1 0-1,1 0 1,4 2 0,-2 0 123,1 0 1,-1 0-1,0 1 1,0-1-1,0 1 1,-1 0-1,1 0 1,-1 1 0,0 0-1,5 6 1,29 54 1711,-27-44-1712,0-1 1,2 0 0,1 0 0,0-2-1,1 0 1,27 25 0,-7-17-109,42 23 1,-6-4-109,-31-19-551,49 21-1,-54-29-116,-1 1 0,34 25-1,-67-44 483,0 0 0,-1 1 1,1-1-1,0 0 0,-1 0 0,1 1 0,0-1 0,-1 1 0,1-1 0,0 1 0,-1-1 0,1 1 0,-1-1 0,1 1 0,-1-1 1,1 1-1,-1 0 0,1-1 0,-1 1 0,0 0 0,1-1 0,-1 1 0,0 0 0,0 0 0,1-1 0,-1 1 0,0 0 0,0 0 1,0-1-1,0 1 0,0 0 0,0 0 0,0 0 0,0-1 0,0 1 0,0 0 0,-1 0 0,1-1 0,0 1 0,0 0 0,-1-1 1,1 1-1,-1 0 0,0 1 0,-8 9-3119</inkml:trace>
</inkml:ink>
</file>

<file path=ppt/ink/ink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9.0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31 278 2560,'-1'-1'71,"-1"1"-1,1 0 1,-1-1 0,1 1-1,-1-1 1,1 1 0,0-1 0,-1 0-1,1 0 1,0 1 0,-1-1-1,1 0 1,0 0 0,0 0 0,0 0-1,0-1 1,0 1 0,0 0-1,0 0 1,0-1 0,1 1-1,-1 0 1,0-1 0,1 1 0,-1-1-1,1 1 1,-1-1 0,1 1-1,0-1 1,0 1 0,0-2 0,1 0 28,0 0 1,1 1 0,-1-1 0,1 1 0,0-1 0,0 1 0,0 0-1,0-1 1,0 1 0,0 0 0,1 1 0,-1-1 0,0 0 0,1 1-1,0-1 1,-1 1 0,1 0 0,3-1 0,69-30 479,1 4 0,88-20-1,162-20 502,-297 62-983,7-1-207,-1 1 1,54-2-1,-81 8-44,0 0 0,-1 0 0,1 1-1,0-1 1,-1 2 0,1-1 0,-1 1-1,1 0 1,-1 1 0,0 0 0,0 0-1,0 0 1,0 1 0,0 0 0,-1 1-1,0-1 1,9 9 0,12 25-998</inkml:trace>
</inkml:ink>
</file>

<file path=ppt/ink/ink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0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 3584,'-14'-16'1792,"14"12"-640,0 8 1792,0 5-2688,5 10 128,4 5 128,5 4 0,0 18-640,6 0 0,-2-6 384,10-5 0,4-6-256,7-3 128,-1-13-896,4-13 0,-4-13-640,4-17 0</inkml:trace>
</inkml:ink>
</file>

<file path=ppt/ink/ink1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7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932 1 4736,'-7'2'1889,"0"1"1,0 1-1,0-1 0,0 1 1,-8 7-1,-18 13 1679,23-17-3987,-213 153 1827,-18 1 21,179-123-1648,-102 58-577,136-82-2067,-56 19 0,63-29 218,6-3-43</inkml:trace>
</inkml:ink>
</file>

<file path=ppt/ink/ink1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7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5 229 5120,'0'0'73,"0"0"1,-1 0-1,1 0 0,0-1 1,0 1-1,-1 0 1,1 0-1,0 0 0,0 0 1,-1 0-1,1 0 0,0-1 1,0 1-1,0 0 1,0 0-1,-1 0 0,1-1 1,0 1-1,0 0 0,0 0 1,0 0-1,0-1 1,0 1-1,-1 0 0,1 0 1,0-1-1,0 1 1,0 0-1,0 0 0,0-1 1,0 1-1,0 0 0,0 0 1,0-1-1,0 1 1,0 0-1,0 0 0,1-1 1,-1 1-1,0 0 0,0 0 1,0-1-1,0 1 1,0 0-1,0 0 0,0 0 1,1-1-1,-1 1 1,0 0-1,0 0 0,0 0 1,1 0-1,-1-1 0,0 1 1,0 0-1,0 0 1,1 0-1,-1 0 0,0 0 1,24-22 5200,10-11-1768,-16 9-2696,0 1-1,41-39 0,-54 57-591,1 0 1,-1 0 0,1 1-1,0-1 1,1 1-1,-1 0 1,1 1 0,0 0-1,-1 0 1,1 0 0,1 1-1,-1 0 1,0 0-1,1 1 1,-1 0 0,13 0-1,-18 1-164,1 1-1,-1 0 0,1 0 1,-1 1-1,1-1 0,-1 0 1,0 1-1,0 0 0,1-1 1,-1 1-1,0 0 0,-1 0 1,1 0-1,0 0 1,-1 0-1,1 1 0,-1-1 1,1 0-1,-1 1 0,0-1 1,0 1-1,0-1 0,-1 1 1,1 0-1,0-1 0,-1 6 1,3 10 26,-1-1 1,0 31-1,-2-46-76,-1 10 4,0 0 1,-1-1 0,-1 1 0,0 0 0,0-1 0,-1 1 0,0-1 0,-1 0 0,-1 0 0,0-1 0,-8 12-1,9-14 1,-1 0-1,0 0 1,0-1 0,0 0-1,-1-1 1,0 1-1,0-1 1,-1-1-1,0 1 1,0-1-1,0-1 1,-1 1-1,1-1 1,-16 4-1,-8-2 19,25-7 101,20-4 101,11 0-12,0 1-1,0 1 1,0 1 0,0 1-1,42 5 1,-38-2-569,0-2 1,0 0-1,52-8 1,-32 0-4257,-28 4 1130</inkml:trace>
</inkml:ink>
</file>

<file path=ppt/ink/ink1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8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8320,'0'4'4096,"19"-4"-2560,-15 0 4735,10 0-5887,-3 0 0,12 0 0,-5 0 0,24-11-512,-8 8 0,12-6 128,-8 2 128,4-2-1024,-8 5 0,-6 4-1792,-4 0 1</inkml:trace>
</inkml:ink>
</file>

<file path=ppt/ink/ink1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8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10112,'-6'16'4992,"72"-16"-6016,-52 0 8191,9 11-6783,-3-2 0,32-9 384,-10 0 128,24 0-1152,-14 0 0,4 0 384,-9 0 0,-5-4-1152,-10-1 0,-3-10-2048,-10 7 129</inkml:trace>
</inkml:ink>
</file>

<file path=ppt/ink/ink1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8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46 9728,'0'-3'1109,"1"-1"0,-1 0 1,0 1-1,1-1 0,0 1 1,0-1-1,0 1 0,0-1 1,1 1-1,2-5 0,-4 7-1034,0 1 0,0 0 0,0 0 0,1 0 0,-1 0 0,0 0 0,0 0 0,0-1 0,0 1-1,0 0 1,0 0 0,0 0 0,0 0 0,0 0 0,0 0 0,1 0 0,-1 0 0,0 0-1,0-1 1,0 1 0,0 0 0,0 0 0,0 0 0,0 0 0,1 0 0,-1 0 0,0 0 0,0 0-1,0 0 1,0 0 0,0 0 0,1 0 0,-1 0 0,0 0 0,0 0 0,0 0 0,0 0-1,0 0 1,0 0 0,1 0 0,-1 0 0,0 0 0,0 1 0,0-1 0,0 0 0,0 0 0,0 0-1,0 0 1,1 0 0,-1 0 0,0 0 0,0 0 0,0 0 0,0 1 0,0-1 0,0 0-1,0 0 1,0 0 0,0 0 0,0 0 0,0 0 0,0 1 0,0-1 0,0 0 0,0 0-1,0 0 1,0 0 0,0 0 0,0 1 0,-1 29-667,-49 359 5340,21 203-4206,29-577-569,0 0-1,1 1 1,1-1 0,1 0-1,0 0 1,1 0 0,0-1-1,10 22 1,-12-32-130,0 0 0,0 0-1,1 0 1,0 0 0,-1-1 0,1 1 0,0-1-1,1 1 1,-1-1 0,1 0 0,-1-1-1,1 1 1,0 0 0,0-1 0,0 0 0,0 0-1,0 0 1,1-1 0,-1 1 0,0-1-1,1 0 1,-1 0 0,1-1 0,0 1 0,-1-1-1,1 0 1,-1 0 0,1-1 0,-1 0-1,7-1 1,0 0-754,0-2 0,0 1 0,0-1-1,-1-1 1,0 0 0,11-6 0,17-13-2951</inkml:trace>
</inkml:ink>
</file>

<file path=ppt/ink/ink1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19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9984,'12'4'4992,"59"22"-3584,-51-20 7935,26 17-8703,-8-7 128,42 7 512,-18 0 0,55 6-1664,-28-3 0,5-10 896,-23-5 128,4-11-1024,-18 0 128,-11-7-2176,-9 0 128</inkml:trace>
</inkml:ink>
</file>

<file path=ppt/ink/ink1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0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323 63 5120,'23'-61'11498,"-23"59"-10047,0 2-129,0 0-1258,-4 41 2774,1-20-2483,-2 1 1,0-1-1,-1 0 1,0-1-1,-16 30 1,-56 96 253,59-112-429,-9 14 21,-12 19 158,4 2 1,-43 111 0,76-171-320,0 0 0,0 0 0,1 0-1,1 0 1,-1 0 0,1 1 0,1 14 0,0-22-39,1 1 0,-1-1 1,1 1-1,-1-1 0,1 0 1,0 1-1,0-1 0,0 0 1,0 1-1,0-1 0,1 0 1,-1 0-1,1 0 0,-1 0 1,1 0-1,0-1 0,-1 1 1,1 0-1,0-1 0,0 1 1,1-1-1,-1 0 0,0 0 1,0 0-1,0 0 0,1 0 1,-1 0-1,1 0 1,-1-1-1,1 0 0,-1 1 1,4-1-1,70 7-432,-1-4 1,92-7-1,44-24-7109,-178 19 4639,-4-8-64</inkml:trace>
</inkml:ink>
</file>

<file path=ppt/ink/ink1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0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5120,'8'-8'4044,"1"8"-548,-6 7 2297,4 209-2234,-3-174-2944,1-1-1,3 1 0,14 45 0,-22-85-619,2 3-189,-1 1 1,1 0 0,0-1-1,0 1 1,1-1 0,0 0-1,0 0 1,0 0-1,0 0 1,1 0 0,5 6-1,-8-11 105,-1 0-1,0 0 0,1 1 1,-1-1-1,0 0 0,0 0 1,1 0-1,-1 0 0,0 1 1,1-1-1,-1 0 0,0 0 1,1 0-1,-1 0 0,0 0 0,1 0 1,-1 0-1,0 0 0,1 0 1,-1 0-1,0 0 0,1 0 1,-1 0-1,0 0 0,1 0 1,-1 0-1,0 0 0,1 0 1,-1 0-1,0-1 0,1 1 1,-1 0-1,0 0 0,1 0 1,-1-1-1,0 1 0,0 0 1,1 0-1,-1-1 0,0 1 1,0 0-1,0 0 0,1-1 1,-1 1-1,0 0 0,0-1 1,0 1-1,0 0 0,0-1 0,1 1 1,-1 0-1,0-1 0,0 0 1,5-16-3004</inkml:trace>
</inkml:ink>
</file>

<file path=ppt/ink/ink1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1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3 153 1536,'5'-11'677,"1"1"1,1 0-1,-1 0 1,12-12-1,-10 13 1133,-1-1 0,0 1 0,-1-1 0,8-16 0,-9 5 340,-7 16-1657,-6 15 2346,1 4-2185,0 0-1,1 0 1,0 1 0,1 0-1,1 0 1,0 1-1,1-1 1,-1 27-1,2 13-122,5 59-1,-1-53-155,3 154 254,-28 240 0,15-394-545,3-27-24,1 0 0,1 0 0,2-1 0,5 50 0,-3-80-66,0 0 0,0 0 0,0 0 0,0-1-1,0 1 1,0 0 0,1 0 0,0-1 0,-1 1 0,1-1-1,0 1 1,0-1 0,0 0 0,1 0 0,-1 0 0,0 0 0,1 0-1,-1-1 1,1 1 0,0-1 0,0 1 0,-1-1 0,1 0-1,0 0 1,4 1 0,-2-1-13,1 0 1,0 0-1,0 0 0,0-1 1,0 1-1,0-2 0,0 1 1,0-1-1,0 1 0,0-1 1,8-3-1,26-9-274,50-9 0,-50 13-1323,48-17 0,-73 22 327,15-5-2071,-29 8 3133,-1 1-1,1 0 1,-1 0 0,1-1-1,-1 1 1,1-1 0,-1 1-1,1 0 1,-1-1 0,0 1-1,1-1 1,-1 1 0,1-1-1,-1 1 1,0-1 0,0 1-1,1-1 1,-1 0 0,0 1 0,0-1-1,0 1 1,1-2 0,-1-10-2973</inkml:trace>
</inkml:ink>
</file>

<file path=ppt/ink/ink1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1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7296,'0'0'145,"-1"1"-1,1-1 1,0 1 0,0 0 0,0-1 0,0 1-1,0 0 1,0-1 0,0 1 0,0-1 0,1 1-1,-1 0 1,0-1 0,0 1 0,0-1 0,1 1-1,-1 0 1,0-1 0,1 1 0,-1-1-1,0 1 1,1-1 0,-1 1 0,1-1 0,-1 0-1,1 1 1,-1-1 0,1 0 0,-1 1 0,1-1-1,-1 0 1,1 1 0,-1-1 0,1 0 0,-1 0-1,1 0 1,0 1 0,-1-1 0,1 0 0,0 0-1,-1 0 1,1 0 0,-1 0 0,1 0 0,0 0-1,-1 0 1,1-1 0,-1 1 0,2 0 0,47-10 5952,-19 3-5632,298-45 740,-188 25-4927,-127 24 1162,-4-1-149</inkml:trace>
</inkml:ink>
</file>

<file path=ppt/ink/ink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0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0 4992,'-43'16'2432,"34"4"-3200,9-13 4096,5 5-3584,4 4 0,-3-5-2176,8 5 0</inkml:trace>
</inkml:ink>
</file>

<file path=ppt/ink/ink1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2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0 119 4480,'8'-8'1291,"-1"1"1,1 1-1,0-1 1,0 1-1,1 1 0,0 0 1,0 0-1,0 0 1,1 1-1,-1 1 1,19-5-1,10-5-1685,-23 7 631,1 0 306,0 0-1,0 0 0,1 2 0,20-3 0,-32 6-413,1 1 0,-1 0 0,1 0 0,-1 1 0,1-1 0,-1 1 0,1 0 0,-1 1 0,0-1 0,1 1 0,-1 0 0,0 1 0,0-1 0,0 1 0,-1 0 0,1 0 0,4 4 0,-7-5-97,-1 0 1,1 0-1,-1 0 1,1 0-1,-1 0 1,0 0 0,0 0-1,0 1 1,0-1-1,0 0 1,0 1-1,-1-1 1,1 1 0,-1-1-1,1 1 1,-1-1-1,0 0 1,0 1 0,0-1-1,-1 1 1,1-1-1,0 1 1,-2 3-1,-20 51 83,3-23-82,-2-1 1,-1-1-1,-2-1 1,-1-1-1,-1-1 1,-52 44-1,62-61-33,-1 0 0,-34 18 0,25-15 0,36-20 71,0 0-1,0 1 0,0 1 1,17-4-1,-21 5-38,-1 1 0,1 1 0,0-1 0,-1 1 0,1-1 0,0 2 0,-1-1 0,1 1 0,0 0 0,-1 0 0,1 0 0,-1 1 0,1 0 0,-1 0 0,0 0 0,9 5 0,0 1 34,1-2 0,0 1 1,1-2-1,-1 0 0,1-1 0,0-1 0,0 0 0,0-1 0,22-1 0,-31-1-551,0 0-1,1 0 0,-1-1 0,0-1 0,0 1 0,0-1 0,-1 0 0,8-4 0,16-4-3098</inkml:trace>
</inkml:ink>
</file>

<file path=ppt/ink/ink1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2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4224,'0'-3'2048,"39"-4"640,-30 3 2048,14 4-3584,-3 0 128,26 0 383,-9 0 129,15 0-2304,-13 0 0,36-9 1152,-15 6 128,16-1-1792,-20 4 0,6-12-1535,4-1-1</inkml:trace>
</inkml:ink>
</file>

<file path=ppt/ink/ink1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3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345 48 5376,'1'-2'177,"0"1"0,-1-1 0,1 1 0,0-1 1,0 1-1,0 0 0,0-1 0,0 1 0,0 0 0,1 0 0,-1 0 0,0 0 1,1 0-1,-1 0 0,0 0 0,1 0 0,-1 0 0,1 1 0,-1-1 1,4 0-1,19-13 4017,-23 13-3984,0 0-1,-1 1 0,1-1 1,0 0-1,0 0 0,0 1 0,0-1 1,0 1-1,0-1 0,1 1 1,-1-1-1,0 1 0,0-1 1,0 1-1,0 0 0,0 0 1,1 0-1,-1 0 0,0 0 1,0 0-1,0 0 0,1 0 1,0 0-1,-1 1-173,0-1 0,-1 1-1,1-1 1,-1 1 0,1-1 0,-1 1 0,1 0 0,-1-1 0,0 1-1,1-1 1,-1 1 0,0 0 0,1 0 0,-1-1 0,0 1 0,0 0-1,0-1 1,0 1 0,1 0 0,-1 0 0,0-1 0,0 1 0,0 0-1,-1-1 1,1 1 0,0 0 0,0 0 0,0-1 0,0 1 0,-1 0-1,1-1 1,0 1 0,-1 0 0,1-1 0,-1 2 0,-8 14 722,0 0-1,-1-1 1,-14 17 0,-16 23 221,-34 63 461,-123 152 0,189-260-1413,0 0 0,1 1 1,1-1-1,-1 1 0,2 1 0,-1-1 0,2 1 0,-6 18 0,9-27-26,1 0 0,-1 0 0,0 0 0,1 0 0,0 0-1,0 0 1,0 1 0,0-1 0,0 0 0,1 0 0,-1 0-1,1 0 1,0 0 0,-1 0 0,2-1 0,-1 1 0,0 0 0,0 0-1,1-1 1,0 1 0,-1-1 0,1 1 0,0-1 0,0 0 0,1 1-1,-1-1 1,0 0 0,1-1 0,-1 1 0,1 0 0,-1-1 0,1 1-1,0-1 1,0 0 0,0 0 0,0 0 0,0 0 0,4 0 0,19 3-2,0-1 0,0-2 1,0 0-1,1-2 0,-1-1 1,0-1-1,-1-1 0,27-8 1,-10 4-168,66-6 0,-51 11-317,3 0-1568,-22 2-5840,-42 1 4693</inkml:trace>
</inkml:ink>
</file>

<file path=ppt/ink/ink1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3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5632,'1'-1'395,"1"-1"1,0 1 0,-1-1-1,1 1 1,0 0 0,0 0-1,0 0 1,0 0-1,0 0 1,0 0 0,1 1-1,-1-1 1,0 1 0,0-1-1,0 1 1,1 0 0,-1 0-1,0 0 1,0 0-1,0 0 1,1 0 0,-1 1-1,0-1 1,0 1 0,0 0-1,0-1 1,0 1-1,0 0 1,0 0 0,0 0-1,0 1 1,0-1 0,3 3-1,-4-3-215,0 0 0,1 0 0,-1 1 0,0-1 0,1 1 0,-1-1 0,0 1 0,0 0 0,0-1 0,-1 1 0,1 0 0,0-1 0,-1 1 0,1 0 0,-1 0 0,1 3 0,0 24 406,-5 51 0,2-59-52,1 0 0,1 1-1,0-1 1,6 35-1,-1-19-258,4 10-3451,-7-47 211,2-7-257</inkml:trace>
</inkml:ink>
</file>

<file path=ppt/ink/ink1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4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34 7936,'0'-1'183,"-1"0"1,1 0 0,-1 0-1,1 0 1,0 0 0,0 0-1,0 0 1,0 0-1,0 0 1,0 0 0,0 0-1,0 0 1,0 0 0,0 0-1,0 0 1,0 0-1,1 0 1,-1 0 0,0 1-1,1-1 1,-1 0 0,1 0-1,-1 0 1,1 0-1,-1 0 1,1 1 0,0-1-1,0 0 1,-1 0 0,1 1-1,0-1 1,0 0-1,0 1 1,-1-1 0,1 1-1,0 0 1,0-1 0,0 1-1,0-1 1,0 1-1,0 0 1,0 0 0,0 0-1,0 0 1,0-1 0,0 1-1,1 1 1,27 3 3210,-27-3-3402,0 0 0,0 0 0,-1 0 0,1 0 0,0 0 0,-1 1 0,1-1 0,-1 0 0,0 1 0,1-1 0,-1 1-1,0 0 1,2 2 0,3 11 401,0-1-1,-1 1 0,-1 1 1,0-1-1,-1 0 0,1 18 1,1 96 799,-5-121-1099,-20 452 2108,4-178-1820,15-277-373,1 131 152,1-121-132,0 1-1,1-1 1,1 0 0,1 0 0,0 0-1,10 24 1,-13-36-43,1 0 0,0 0 0,-1 0 0,1 0 0,0-1-1,0 1 1,1 0 0,-1-1 0,1 1 0,-1-1 0,1 0 0,0 0 0,0 0 0,-1 0-1,1-1 1,1 1 0,-1-1 0,0 1 0,0-1 0,1 0 0,-1-1 0,0 1-1,5 0 1,4-1-466,0 0 0,0-1-1,0-1 1,0 0-1,15-4 1,28-4-3948,-48 10 3494,0-1 0,0-1 0,0 1 0,0-1 0,10-4 0,4-4-2030</inkml:trace>
</inkml:ink>
</file>

<file path=ppt/ink/ink1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4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45 7296,'-5'-12'3584,"56"-1"-4352,-31 10 6528,8-1-4865,13 1 1,12 3 384,13 0 0,3-4-1792,3 4 128,-1-5 768,-2 5 128,-12 0-2176,-9 0 0,-21 0-895,-8 12-1</inkml:trace>
</inkml:ink>
</file>

<file path=ppt/ink/ink1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5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3968,'46'-20'1920,"2"11"128,-25 9 1664,-5 0-3584,1 0 128,10-3-128,3-1 128,2 0-1792,8-1 0,-10-6 0,6-5 128</inkml:trace>
</inkml:ink>
</file>

<file path=ppt/ink/ink1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6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0 533 6912,'38'-29'7724,"9"-8"-3246,-26 24-3820,1 0-1,23-9 1,35-21-882,-41 18 473,-2-1 0,0-1 0,-2-3 0,-2 0 0,39-45 0,-66 66-272,-1 1 0,1-1 0,-1 0 0,-1-1 0,0 1 1,0-1-1,-1 0 0,0 0 0,0 0 0,-1 0 0,-1 0 0,0 0 1,0-21-1,-1 31 22,0-1 1,0 1-1,0 0 1,0 0-1,0 0 1,0-1-1,1 1 1,-1 0-1,0 0 1,0 0-1,0-1 1,0 1-1,0 0 1,0 0-1,0 0 1,0-1-1,0 1 1,-1 0-1,1 0 1,0-1-1,0 1 1,0 0-1,0 0 1,0 0-1,0 0 1,0-1-1,0 1 1,0 0-1,-1 0 1,1 0-1,0 0 1,0-1-1,0 1 1,0 0-1,-1 0 1,1 0-1,0 0 1,0 0-1,0 0 1,-1 0-1,1-1 1,0 1 0,0 0-1,0 0 1,-1 0-1,1 0 1,0 0-1,0 0 1,-1 0-1,1 0 1,0 0-1,0 0 1,0 0-1,-1 0 1,1 0-1,0 1 1,0-1-1,0 0 1,-1 0-1,1 0 1,0 0-1,0 0 1,0 0-1,0 0 1,-1 1-1,1-1 1,0 0-1,-11 22 53,-6 31 164,13-29-106,2 0-1,0 0 1,2 0-1,4 39 1,-1-19-18,1 13 40,26 113 0,-5-35-374,-22-86-886,-3-47 814,0 1 0,-1-1-1,1 0 1,-1 1 0,1-1 0,-1 0-1,0 0 1,0 1 0,0-1 0,0 0 0,0 0-1,0 0 1,0 0 0,-1 0 0,1-1-1,-1 1 1,-1 2 0,-3-3-2523</inkml:trace>
</inkml:ink>
</file>

<file path=ppt/ink/ink1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6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8704,'32'-7'4352,"45"-6"-4480,-54 6 7295,0 2-7039,0 5 0,11-4 0,-2-3 0,1-2-512,-4 2 128,-6 4-1024,-3-1 128,-17 4-1407,-6 0-1</inkml:trace>
</inkml:ink>
</file>

<file path=ppt/ink/ink1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6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7808,'9'-4'3840,"108"-8"-3968,-83 8 6143,7-3-5759,-2-2 128,2 2-128,-2-5 0,-1 8-768,-10 1 128,-5 3-1791,-5 0 127,-7 0-256,-3 3 0</inkml:trace>
</inkml:ink>
</file>

<file path=ppt/ink/ink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0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399 998 4352,'7'-1'156,"0"-1"0,0 0-1,-1 0 1,1 0 0,-1-1 0,1 0 0,-1 0 0,0-1 0,0 1-1,-1-1 1,1-1 0,-1 1 0,0-1 0,0 0 0,0 0 0,-1 0-1,6-9 1,7-5 1177,-3-1-1180,0 1-1,-1-2 0,18-39 1,1 0 48,-15 29-118,-1 0 0,-1-1 0,-2-1 1,-1 0-1,-2 0 0,-1-1 0,5-40 0,-12 55-8,-1 0 0,0-1 1,-1 1-1,-2 0 0,0-1 0,0 1 0,-2 0 0,0 1 0,-2-1 0,0 1 1,-1 0-1,0 0 0,-2 1 0,-17-28 0,20 35-40,-1 1 1,0 1-1,-1-1 1,0 1-1,0 0 1,-1 1-1,0 0 1,0 0-1,-1 1 1,1 0-1,-1 1 1,-1 0-1,-19-7 1,17 9 21,-1 0 1,0 1 0,1 0-1,-1 1 1,0 0 0,0 1-1,0 1 1,0 0-1,0 1 1,-17 5 0,11-2 10,1 2 0,0 0 0,0 1 0,0 0 0,1 2 0,1 0 0,0 1 0,0 1 0,1 1 0,1 0 0,0 1 0,0 0 0,2 1 0,0 1 0,-17 26 0,19-20-3,0 0 0,1 1 0,1 1 1,2-1-1,0 1 0,1 0 1,2 1-1,0 0 0,2-1 1,0 1-1,2 0 0,1 0 0,7 45 1,3-16 59,2-1 0,2 0 0,3-2 0,1 1 0,33 58 0,-25-61 90,2-2 0,67 84 0,89 72 420,-161-179-665,43 35 0,-61-55-295,0 1 0,1-1 0,-1 1 0,1-2 0,0 1 0,0-1 1,0 0-1,0 0 0,0-1 0,1 0 0,-1-1 0,1 1 0,13 0 1,-3-9-1724</inkml:trace>
</inkml:ink>
</file>

<file path=ppt/ink/ink1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27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18 380 6144,'-7'-11'1654,"7"10"555,17 4 4893,-16-3-5908,1 10-537,0 0 0,1 1-1,0-1 1,1-1-1,0 1 1,1 0-1,0-1 1,10 14 0,-11-15-513,1 0 1,0 0 0,0 0 0,1 0 0,0-1 0,0 0-1,0 0 1,1-1 0,0 0 0,1 0 0,-1 0 0,1-1-1,0-1 1,1 1 0,-1-1 0,1 0 0,0-1 0,11 3 0,8-3-53,1-1 0,-1-1 1,1-1-1,-1-2 1,0-1-1,1-1 1,-1-1-1,36-13 0,-50 13-125,0-1-1,0 0 1,-1-1-1,0 0 1,0-1-1,-1-1 1,0 0-1,-1-1 1,1 0-1,-2-1 1,0 0-1,0 0 1,-1-1-1,0 0 1,-1-1-1,0 0 1,-2 0-1,1-1 1,-1 0-1,7-26 1,-12 31-23,0 0 1,-1-1 0,0 1 0,0 0 0,-1 0 0,0 0 0,0 0 0,-1 0 0,-1 0 0,1 0 0,-1 1 0,-1-1 0,0 1 0,0 0 0,0 0 0,-8-10 0,4 6-14,-1 0 1,-1 1-1,1 0 0,-2 1 1,1 0-1,-1 1 1,-1 0-1,0 0 1,-22-11-1,13 11 29,-1 0-1,-1 2 0,1 0 1,-1 2-1,0 0 1,0 2-1,-1 1 0,1 0 1,-1 2-1,1 0 1,0 2-1,-46 9 0,56-8 3,0 1-1,0 0 0,0 1 0,0 0 0,1 2 0,0-1 0,0 1 1,1 1-1,0 0 0,-13 11 0,17-11-132,0 0 0,0 1 0,0-1 0,1 1 0,1 0 0,-1 1 0,2-1 0,-1 1 0,1 0 0,1 0 0,0 1 0,0-1 0,1 1 0,-1 13 0,1-13-511,2 1-1,0-1 0,2 20 1,13 29-2283</inkml:trace>
</inkml:ink>
</file>

<file path=ppt/ink/ink1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0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47 267 2048,'7'-82'2903,"-4"66"-1632,-1 1-1,-1-1 1,0 0-1,-1 0 1,-1 1-1,-3-19 1,3-23 5427,11 72-5226,-6 23-1000,-3 0-1,-4 63 0,1-75-327,-11 185 906,-7 218 54,6-159-647,0-3-402,18-216-61,-3-42 21,0 0 0,0 0 0,-1 0 0,0 0 0,-1 0 0,0 0-1,0 0 1,-3 9 0,1 7-120,3-25 104,1 0 0,0 1 0,-1-1 0,1 0 0,0 0 0,-1 0 0,1 0 0,0 0 0,0 0 0,-1 0 0,1 0 0,0 0 1,0 0-1,-1 0 0,1 0 0,0-1 0,-1 1 0,1 0 0,0-1 0,-1 1 0,1 0 0,0-1 0,0 0 0,19-8-25,0 0 0,1 1 0,-1 2 0,2 0 0,-1 1 0,1 1 0,-1 1 0,28 0 0,327-18-316,-371 21 58,0 0 1,-1-1-1,1 0 0,-1 0 1,1 0-1,-1 0 0,1-1 0,-1 0 1,0 0-1,7-4 0,-9 4-107,0 0-1,0 0 1,0 0-1,0 0 1,-1-1-1,1 1 1,0-1-1,-1 1 1,0-1-1,0 0 1,1 1-1,-2-1 1,1 0-1,0 0 1,-1 0-1,1 0 1,-1 1-1,0-5 1,1-21-2681</inkml:trace>
</inkml:ink>
</file>

<file path=ppt/ink/ink1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0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75 2816,'-1'0'138,"1"0"0,0 0 1,0 0-1,0-1 0,0 1 1,-1 0-1,1 0 0,0 0 0,0 0 1,0-1-1,0 1 0,0 0 0,0 0 1,-1 0-1,1-1 0,0 1 1,0 0-1,0 0 0,0 0 0,0-1 1,0 1-1,0 0 0,0 0 0,0 0 1,0-1-1,0 1 0,0 0 1,0 0-1,0 0 0,0-1 0,0 1 1,1 0-1,-1 0 0,0 0 0,0-1 1,0 1-1,0 0 0,0 0 1,0 0-1,0 0 0,1-1 0,-1 1 1,0 0-1,0 0 0,0 0 0,0 0 1,1 0-1,-1 0 0,0-1 1,16-3 2733,21 1-328,351-24 3493,-106 7-4785,-195 15-1138,40 4-405,-24 1-3260,-34-5-4255,-55 4 5097</inkml:trace>
</inkml:ink>
</file>

<file path=ppt/ink/ink1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1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14 107 3456,'0'0'33,"-1"1"0,1-1 0,0 0-1,0 0 1,0 0 0,-1 1 0,1-1 0,0 0 0,-1 0 0,1 0-1,0 0 1,0 1 0,-1-1 0,1 0 0,0 0 0,-1 0 0,1 0 0,0 0-1,-1 0 1,1 0 0,0 0 0,-1 0 0,1 0 0,0 0 0,0 0 0,-1 0-1,1 0 1,0 0 0,-1 0 0,1 0 0,0-1 0,-1 1 0,1 0 0,0 0-1,0 0 1,-1 0 0,1-1 0,0 1 0,0 0 0,-1 0 0,1 0-1,0-1 1,0 1 0,0 0 0,-1 0 0,1-1 0,0 1 0,0 0 0,0-1-1,0 1 1,0 0 0,0-1 0,0 1 0,0 0 0,0-1 0,0 1 0,0 0-1,0 0 1,0-1 0,0 1 0,0 0 0,0-1 0,0 1 0,0 0 0,0-1-1,1-1 451,0 0 0,0 0 0,0 0 0,1 0 0,-1 0 0,1 0 0,-1 0 0,1 1 0,-1-1 0,1 1 0,0-1 0,2 0 0,26-4 2354,-1-6-2374,1 1 0,1 1 0,-1 2 0,2 1 1,-1 1-1,42-2 0,42 4-2788,-96 3 235,-1-2-214</inkml:trace>
</inkml:ink>
</file>

<file path=ppt/ink/ink1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1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4864,'9'4'2432,"80"-17"1920,-56 13 2687,-10 0-6655,6 0 128,8-3 0,11 3 128,4-7-896,-6-2 0,-3 2-256,-6-2 0,-9 2-2048,-8-6 129</inkml:trace>
</inkml:ink>
</file>

<file path=ppt/ink/ink1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3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1 360 1280,'10'-24'6069,"-1"7"-3043,-4 5-3844,-3 5 1224,1 0 1,0 0-1,1 1 1,-1-1-1,1 1 1,1 0-1,-1 0 1,1 1-1,6-6 1,47-43 1331,-16 19-905,-24 18-456,0 1-1,1 1 1,1 1 0,0 1 0,1 1-1,1 0 1,0 2 0,24-8-1,-30 13-145,0 0-1,0 1 1,1 1-1,0 1 1,27-1-1,-38 3-190,0 1 0,0 0-1,0 0 1,0 0 0,0 1-1,0-1 1,-1 1 0,1 1-1,-1-1 1,1 1-1,-1 0 1,0 0 0,0 1-1,0-1 1,-1 1 0,1 0-1,-1 1 1,0-1 0,6 9-1,1 1-14,0 2-1,-1-1 0,0 1 0,-1 1 0,-1 0 0,-1 0 1,0 1-1,-1 0 0,-1 0 0,-1 0 0,-1 0 0,0 1 1,-1-1-1,-1 24 0,-1-28-4,-1 0 0,-1-1-1,0 1 1,-1 0 0,0-1 0,-1 0 0,-1 1-1,0-1 1,-1-1 0,0 1 0,-1-1 0,0 0-1,-11 12 1,-65 56 188,18-18-138,40-38-31,-1 0 1,-2-2-1,0 0 1,-44 24-1,-126 53 126,196-98-175,0 0 0,0 0-1,0 0 1,-1 0-1,1 0 1,0-1 0,-1 1-1,1-1 1,-1 1-1,1-1 1,-1 0 0,1 0-1,-1 0 1,1 0 0,0-1-1,-1 1 1,1-1-1,-4 0 1,5 0 1,1 0 1,-1 0-1,0 0 0,0 0 1,0-1-1,1 1 1,-1 0-1,1 0 0,-1 0 1,1-1-1,-1 1 0,1 0 1,0 0-1,0-1 1,0 1-1,-1 0 0,1-1 1,0 1-1,1 0 0,-1-1 1,0 1-1,0 0 1,0-1-1,1 1 0,-1 0 1,1 0-1,-1-1 0,1 1 1,-1 0-1,1 0 1,0 0-1,0 0 0,1-2 1,4-5-10,0 1 1,1 0 0,0 0-1,0 0 1,1 1 0,-1 0-1,2 0 1,-1 1 0,0 0-1,1 1 1,0 0 0,0 0-1,0 1 1,1 0 0,11-2-1,-12 6 117,0 1 0,0 0 0,-1 0-1,1 1 1,-1 0 0,1 1-1,-1 0 1,0 0 0,-1 1 0,1 0-1,8 8 1,25 13 252,-18-18-590,0 0 0,0-2 0,0-1 1,1 0-1,0-2 0,0-1 0,0 0 0,0-2 0,39-4 0,-34 0-2470,0-4-256</inkml:trace>
</inkml:ink>
</file>

<file path=ppt/ink/ink1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3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5376,'3'2'8307,"11"-3"-4285,85-16-3658,153-30 1257,-223 41-1912,0 2-1,36-1 0,-76 8-4187,2-3 2047</inkml:trace>
</inkml:ink>
</file>

<file path=ppt/ink/ink1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3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23 3712,'0'0'141,"-1"0"0,1 0 1,0-1-1,-1 1 0,1 0 0,-1-1 1,1 1-1,0 0 0,-1-1 0,1 1 1,0-1-1,-1 1 0,1 0 0,0-1 1,0 1-1,-1-1 0,1 1 0,0-1 1,0 1-1,0-1 0,0 1 0,0-1 1,-1 1-1,1-1 0,0 1 0,0-1 1,0 1-1,1-1 0,-1 1 0,0-1 1,0 1-1,0-1 0,0 1 0,0-1 1,0 1-1,1-1 0,-1 1 0,0-1 1,0 1-1,1 0 0,-1-1 0,0 1 1,1-1-1,-1 1 0,1 0 0,-1-1 1,0 1-1,1 0 0,-1 0 0,1-1 1,-1 1-1,1 0 0,-1 0 0,0-1 1,1 1-1,-1 0 0,1 0 0,-1 0 1,1 0-1,-1 0 0,1 0 0,0 0 1,-1 0-1,1 0 0,-1 0 0,1 0 1,0 0-1,0 0-4,1 0 0,-1 0 0,0 0 0,1 0 0,-1 0 0,0 0 0,1 0 0,-1 0 0,1 1 0,-1-1 0,0 0 0,1 1 0,-1-1 0,0 1 0,0-1 0,1 1 0,-1 0 0,0 0 0,0 0 0,0-1 0,0 1 0,0 0 0,0 0 0,0 0 0,0 0 0,0 1 0,0-1 0,-1 0 0,1 0 0,0 0 0,-1 1-1,1-1 1,-1 0 0,1 3 0,9 57 532,-3 0 0,-3 0 0,-2 1 0,-7 69 0,1 21-1496,4-150 644,0-2 126,0 0-1,0 0 1,-1 0-1,1 0 1,0 0 0,0 0-1,0 0 1,0 0-1,0 0 1,0 0-1,0-1 1,-1 1 0,1 0-1,0 0 1,0 0-1,0 1 1,0-1-1,0 0 1,0 0 0,0 0-1,-1 0 1,1 0-1,0 0 1,0 0-1,0 0 1,0 0 0,0 0-1,0 0 1,0 0-1,0 0 1,0 0-1,-1 0 1,1 0 0,0 0-1,0 1 1,0-1-1,0 0 1,0 0 0,0 0-1,0 0 1,0 0-1,0 0 1,0 0-1,0 0 1,0 1 0,0-1-1,0 0 1,0 0-1,0 0 1,0 0-1,0 0 1,0 0 0,0 0-1,0 1 1,0-1-1,0 0 1,-5-5-2524</inkml:trace>
</inkml:ink>
</file>

<file path=ppt/ink/ink1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4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1280,'9'-4'8683,"6"2"-3469,47-4-1604,-21 3-2174,62-15 5,-68 10-1530,0 2 0,53-2 0,-77 13-1575,-11-4 1590,0-1 0,0 0 0,0 0 0,0 0 0,0 0 1,0 0-1,0 1 0,0-1 0,0 0 0,0 0 0,0 0 0,0 0 0,0 1 1,0-1-1,0 0 0,0 0 0,0 0 0,0 0 0,0 1 0,0-1 0,0 0 1,0 0-1,0 0 0,0 0 0,0 0 0,0 1 0,-1-1 0,1 0 0,0 0 1,0 0-1,0 0 0,0 0 0,0 0 0,0 0 0,-1 1 0,1-1 0,0 0 1,0 0-1,0 0 0,0 0 0,-1 0 0,1 0 0,0 0 0,0 0 0,0 0 1,0 0-1,-1 0 0,1 0 0,0 0 0,0 0 0,0 0 0,0 0 0,-1 0 1,-4 0-2615</inkml:trace>
</inkml:ink>
</file>

<file path=ppt/ink/ink1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6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20 629 5504,'-14'-2'9181,"8"10"-5719,6 27-3636,1-25 419,36 245 2047,-9-77-2045,-19-100-184,22 136 315,-24-184-236,0 0 0,2-1 0,1 0 1,26 51-1,-35-77-133,0 0 1,1-1 0,0 1 0,0 0 0,0-1-1,0 1 1,0-1 0,0 1 0,1-1-1,-1 0 1,1 0 0,-1 0 0,1 0 0,0-1-1,0 1 1,0-1 0,0 0 0,0 0-1,0 0 1,0 0 0,0 0 0,1 0 0,4-1-1,-18-36 13,3 8-76,1 0 0,1 0 0,2 0 0,1 0 0,1-1 1,1 1-1,4-30 0,41-199-374,-22 152 241,18-69 48,11-68 172,-47 185 3,-3 0-1,-8-86 1,1-1-37,5 141 1,0-1 0,0 1 0,1 0 0,-1-1 0,1 1 0,0 0 0,0 0 0,1-1 0,-1 1 0,1 0 0,-1 0 0,1 0 0,0 1 0,0-1 0,0 0 0,0 1 0,1-1 0,-1 1 0,1 0 0,-1 0 0,1 0 0,0 0 0,0 0 0,0 1 0,0-1 0,0 1 0,0 0 0,0 0 0,4-1 0,-5 2-11,15-19 150,-15 17-145,1 0-1,0 0 1,-1 1-1,1-1 0,0 1 1,0-1-1,0 1 1,0 0-1,0 0 0,0 0 1,0 1-1,0-1 1,7 0-1,49 3-62,-9-1-26,878-56 842,-619 49-493,51-1-228,-240 10-27,119 19-1,-118-10 2,-1-5 0,1-6 0,153-17 0,-242 13 2,61-6 8,138 6 0,-219 5 42,0 0 1,0 1-1,-1 0 1,20 8 0,-22-7-451,1 0 1,0-1 0,0 0 0,0-1 0,1 0 0,12 1-1,-23-3 237,0 0 0,0 0 0,0 0 0,0 0 0,-1 1 0,1-1 0,0 0 0,0 0 0,0 0 0,0 0 0,0 0 0,0 0 0,0 0 0,0 0-1,0 0 1,0 1 0,0-1 0,0 0 0,0 0 0,0 0 0,0 0 0,0 0 0,0 0 0,0 0 0,0 0 0,0 0 0,0 1 0,0-1 0,0 0 0,0 0 0,0 0-1,0 0 1,0 0 0,0 0 0,0 0 0,1 0 0,-1 0 0,0 1 0,0-1 0,-5 0-2548</inkml:trace>
</inkml:ink>
</file>

<file path=ppt/ink/ink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1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1 350 3584,'0'-4'233,"0"0"0,-1 1 1,1-1-1,0 0 0,1 1 1,-1-1-1,1 0 0,0 1 0,-1-1 1,2 1-1,-1-1 0,0 1 1,1-1-1,-1 1 0,1 0 0,0 0 1,0 0-1,0 0 0,1 0 0,2-3 1,6-5-168,-1 0 0,2 1-1,21-15 1,25-18 355,-28 20-232,0 2 0,1 1 0,1 1 0,60-26 0,-64 35-109,0 1 0,0 1 0,1 2 0,-1 0 0,34-1 0,-51 7-62,1-1 0,-1 2 1,0 0-1,0 0 0,1 1 0,-1 0 0,0 1 0,-1 0 1,1 1-1,0 0 0,-1 1 0,0 0 0,0 1 0,0-1 1,-1 2-1,13 11 0,-14-10-1,-1 1-1,-1-1 1,0 1-1,0 1 1,0-1-1,-1 1 1,-1 0 0,0 0-1,0 0 1,-1 1-1,0 0 1,-1-1-1,0 1 1,-1 0 0,0 0-1,-1 0 1,-1 17-1,-1 0 59,-1 0 0,-2 0-1,0-1 1,-2 1 0,-17 42 0,21-62-51,0 0 0,-1-1 0,0 0 0,-1 1 0,0-2 0,0 1 1,0 0-1,-1-1 0,1 0 0,-2 0 0,1-1 0,-11 7 0,15-10-28,-1-1-1,1 0 0,-1 0 0,1 0 1,-1 0-1,0 0 0,1 0 0,-1-1 1,0 1-1,0-1 0,1 0 0,-1 0 1,0 0-1,0 0 0,1 0 0,-1-1 0,0 1 1,1-1-1,-1 0 0,0 0 0,1 0 1,-1 0-1,1 0 0,-1-1 0,1 1 1,0-1-1,-1 1 0,1-1 0,0 0 1,0 0-1,0 0 0,0 0 0,1 0 0,-1 0 1,1-1-1,-1 1 0,1 0 0,-2-6 1,-2 0-272,1-1 1,0 1 0,1-1 0,0 0 0,0 0-1,1-1 1,0 1 0,1 0 0,0-1 0,0 1 0,1-1-1,0 1 1,1-1 0,0 1 0,0-1 0,1 1-1,1 0 1,-1 0 0,8-16 0,7-6-1133</inkml:trace>
</inkml:ink>
</file>

<file path=ppt/ink/ink1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8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443 76 2432,'34'-49'3537,"-14"23"-760,-45 61 5608,-61 77-5805,16-30-2068,4 3 0,-57 98 0,108-155-381,1 1-1,2 1 1,-14 48-1,-2 2-12,28-78-110,-1 0-1,1-1 0,-1 1 1,0-1-1,0 0 1,0 1-1,0-1 0,0 0 1,0 1-1,0-1 0,0 0 1,0 0-1,-1 0 1,0 1-1,-14 11 32,15-12 25,73 3-171,49-8-8,81 3 123,-160 5-125,104 4 29,-130-9-449,0 0-1,0 0 1,0-2-1,0 0 1,0-1-1,27-11 0,-28 8-2408,-19 7 491,-29 10-1346,16-5 1612,6-5 653</inkml:trace>
</inkml:ink>
</file>

<file path=ppt/ink/ink1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8.6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27 4480,'0'-1'246,"0"0"1,0 0-1,0 0 0,0 0 1,0 0-1,0 0 0,0 0 1,0 0-1,0 0 0,1 0 1,-1 0-1,0 0 0,1 0 1,-1 0-1,1 0 0,-1 0 1,1 1-1,0-1 0,-1 0 1,1 0-1,0 0 0,-1 1 1,1-1-1,0 0 0,0 1 1,0-1-1,0 1 0,-1-1 1,1 1-1,0-1 0,2 0 1,-2 1-49,-1 0 0,1 0 0,0 0 1,-1 1-1,1-1 0,0 0 1,-1 0-1,1 0 0,0 0 1,-1 1-1,1-1 0,-1 0 1,1 1-1,0-1 0,-1 0 1,1 1-1,-1-1 0,1 1 1,-1-1-1,1 1 0,-1-1 1,0 1-1,1 1 0,5 14-275,-4 35 1478,-3 0 0,-10 83 0,-2 38-100,13-166-1284,-1 30 159,1-34-180,0-1 0,0 0 0,0 1 0,-1-1 1,1 0-1,0 0 0,-1 1 0,1-1 0,0 0 0,-1 0 0,0 1 0,1-1 0,-1 0 0,0 0 0,1 0 0,-1 0 0,0 0 0,0 0 0,0 0 0,0 0 0,-1 0 0,2-1-46,-1 0 0,1 0 1,-1 0-1,1 0 0,0-1 0,-1 1 0,1 0 0,0 0 0,-1-1 0,1 1 0,0 0 0,-1 0 0,1-1 0,0 1 0,0 0 0,-1-1 0,1 1 1,0 0-1,0-1 0,-1 1 0,1 0 0,0-1 0,0 1 0,0-1 0,0 1 0,0 0 0,0-1 0,0 1 0,0-1 0,0 1 0,0 0 1,0-1-1,0 1 0,0-1 0,0 1 0,0 0 0,0-1 0,0 1 0,0-1 0,1 1 0,-1 0 0,0-1 0,0 1 0,0 0 0,1-1 1,-1 1-1,1-1 0,8-23-4188,3 10 1422,8-2-21</inkml:trace>
</inkml:ink>
</file>

<file path=ppt/ink/ink1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9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3328,'59'-23'4721,"-47"17"-3339,1 0 0,0 2 0,0-1 0,0 2 0,19-4 0,168-8 1525,70-9-1910,-254 24-2306,-26 3-4422,5-7 3278</inkml:trace>
</inkml:ink>
</file>

<file path=ppt/ink/ink1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39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39 896,'0'-28'5976,"8"17"-1646,2 15-4247,-9-3 78,0 0 0,-1 1 0,1-1-1,0 0 1,-1 1 0,1-1 0,-1 1 0,1-1 0,-1 0 0,0 1 0,1-1-1,-1 1 1,0-1 0,0 1 0,0-1 0,0 1 0,-1-1 0,1 3-1,-7 35 1125,4-25-719,-8 84 1233,4 174 1,7-202-1624,0-67-224,0 1 0,-1-1 0,0 1-1,1-1 1,-1 0 0,0 1 0,0-1-1,-1 0 1,-2 6 0,3-8-72,1-1 0,0 1 1,-1 0-1,1-1 1,-1 1-1,1 0 0,-1-1 1,1 1-1,-1-1 0,0 1 1,1-1-1,-1 1 0,1-1 1,-1 1-1,0-1 1,0 0-1,1 1 0,-1-1 1,0 0-1,0 1 0,1-1 1,-1 0-1,0 0 0,0 0 1,0 0-1,1 0 0,-1 0 1,0 0-1,0 0 1,0 0-1,1 0 0,-1 0 1,0-1-1,0 1 0,1 0 1,-1-1-1,0 1 0,0 0 1,1-1-1,-1 1 0,0-1 1,1 1-1,-1-1 1,0 0-1,-4-7-2205,4-3-107</inkml:trace>
</inkml:ink>
</file>

<file path=ppt/ink/ink1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0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300 0 4352,'0'0'199,"0"1"1,0-1 0,1 0-1,-1 1 1,0-1-1,0 0 1,0 0-1,1 1 1,-1-1-1,0 0 1,0 0-1,1 0 1,-1 1 0,0-1-1,0 0 1,1 0-1,-1 0 1,0 0-1,1 0 1,-1 0-1,0 0 1,1 1 0,-1-1-1,0 0 1,1 0-1,-1 0 1,0 0-1,1 0 1,-1 0-1,0-1 1,1 1-1,-1 0 1,0 0 0,1 0-1,-1 0 1,0 0-1,0 0 1,1-1-1,-1 1 1,0 0-1,1 0 1,-1 0-1,0-1 1,0 1 0,0 0-1,1 0 1,-1-1-1,-8 25 881,-2 0 0,0 0 1,-21 32-1,-10 23 828,20-36-1117,-28 42 0,31-56-429,1 1 0,1 1 0,-19 55 0,-18 79 854,52-163-1256,0 1 1,1 0 0,-1 0 0,1 0 0,0 0 0,0 0 0,0-1 0,0 1 0,1 0 0,0 5-1,-1-7 17,1 0 0,-1 0 0,1 0 0,-1-1 0,1 1-1,0 0 1,-1 0 0,1 0 0,0 0 0,-1-1-1,1 1 1,0 0 0,0 0 0,0-1 0,0 1-1,0-1 1,0 1 0,0-1 0,0 1 0,1-1-1,4 1-48,0 0 0,1-1 0,0 0 0,-1 0 0,1 0 0,-1-1 0,11-2 0,-17 3 72,93-18-568,51-7 368,120-11-269,-176 17-3542,-82 16 1029,-14-2-37,5 4 2621,-6-3-2034</inkml:trace>
</inkml:ink>
</file>

<file path=ppt/ink/ink1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0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1 5120,'-2'6'8995,"-1"12"-4678,-11 101-3550,9-43 587,4-48-1069,0 1 0,-2-1 0,-1 0 0,-1 0 1,-2 0-1,-14 39 0,15-54-564,-11 25 1056,16-26-1955,11-13-2708,0-5 1263,3 2-193</inkml:trace>
</inkml:ink>
</file>

<file path=ppt/ink/ink1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3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11 312 2048,'-11'2'1341,"22"-9"352,27-11 755,-17 14-1783,0 1-1,0 1 0,0 2 0,0 0 0,0 0 0,26 6 0,19 0-22,-8-7 494,96-11 1,20-2-253,-41 16-556,147-4-272,-140-17-169,-30 3 120,60 10-7,-115 7 0,105-14 0,259-50 128,-255 48-127,5-1-24,110-17-62,-246 30 81,1 1 0,0 2 0,0 1 0,48 8 0,-69-7 2,97-8-125,-67 7 136,-1-1 1,81-11-1,6-1 69,675 4 65,-528 9 503,-138 2-506,70-1-152,-7 3 12,-41 1 0,507-26 1146,-517 13-372,-22 3-339,-32 2-246,-1-4 1,137-26-1,-219 30 292,-15 5-2701,-23 1-3827,11-5 3615</inkml:trace>
</inkml:ink>
</file>

<file path=ppt/ink/ink1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4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459 62 3712,'6'-25'1903,"0"-12"6071,-7 37-7905,0 1 0,0-1 0,0 0 0,0 0 0,0 1 0,0-1 0,0 0 0,0 1 0,0-1 1,0 1-1,0-1 0,0 1 0,0 0 0,1-1 0,-1 1 0,0 0 0,0 0 0,1-1 0,-1 1 0,1 0 0,-2 1 0,-15 19 1441,7-8-836,-1-2 0,0 0 0,-14 12 0,-21 20 299,8-1-601,1 2-1,3 1 0,2 1 0,-32 62 0,18-28 272,34-63-440,2 0-1,-1 1 0,2 0 0,1 0 1,0 1-1,1 0 0,-5 23 1,12-39-199,-1-1 0,1 0 1,-1 1-1,1-1 0,0 1 1,0-1-1,0 1 1,0-1-1,1 1 0,-1-1 1,1 0-1,-1 1 0,1-1 1,0 0-1,0 1 0,0-1 1,0 0-1,0 0 1,0 0-1,1 0 0,-1 0 1,1 0-1,0 0 0,-1 0 1,1-1-1,0 1 0,3 1 1,1 0-12,1 0-1,0-1 1,1 0 0,-1 0-1,0 0 1,1-1 0,12 0 0,12 0-2,1-1 1,37-6-1,5 0 13,69 5-216,36-2-429,-137-4-1334,-40 6 1525,-1 1 0,1-1 0,-1 0 0,1 0 0,-1 1 0,0-2 0,0 1 0,0 0 0,1 0 0,-1-1 0,0 1 0,0-1 0,-1 0 0,4-3 0,-3-2-2515</inkml:trace>
</inkml:ink>
</file>

<file path=ppt/ink/ink1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4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0 8064,'-4'4'579,"-1"1"0,1 0 0,0-1 0,1 1 0,-1 1 0,1-1 0,0 0 0,0 1 0,1-1 0,-3 8 0,-14 65 4529,8-26-4788,-69 243 1792,78-287-2213,-1 3 294,0 0 0,0 0 0,-1-1-1,-7 12 1,10-20-346,0 0 1,0 0-1,0 0 0,-1 0 0,1-1 1,0 1-1,-1 0 0,0-1 0,1 1 1,-1-1-1,0 0 0,0 1 1,0-1-1,1 0 0,-1 0 0,-1 0 1,1-1-1,0 1 0,0 0 0,0-1 1,0 1-1,0-1 0,-1 0 0,1 0 1,0 0-1,0 0 0,-3 0 0,-6-3-2662</inkml:trace>
</inkml:ink>
</file>

<file path=ppt/ink/ink1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7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4864,'2'-6'867,"0"1"0,0-1 0,0 1 0,1 0 0,0 0 0,0 0 0,0 0 0,1 0 0,4-4 1,11-9 445,-19 17-1242,1 1 1,-1-1 0,1 1 0,0-1-1,-1 1 1,1-1 0,0 1 0,0 0 0,-1-1-1,1 1 1,0 0 0,0 0 0,-1 0-1,1-1 1,0 1 0,0 0 0,0 0 0,-1 0-1,1 0 1,0 0 0,0 1 0,0-1-1,-1 0 1,1 0 0,0 0 0,0 1 0,-1-1-1,1 0 1,0 1 0,-1-1 0,1 1-1,0-1 1,-1 1 0,1-1 0,0 1 0,-1-1-1,1 1 1,-1 0 0,1-1 0,-1 1-1,1 0 1,-1-1 0,0 1 0,1 0 0,-1-1-1,0 1 1,0 0 0,1 0 0,-1 0 0,0 1-1,10 50 1720,-9-45-1568,9 79 644,0 10 289,36 156 0,-24-152-717,-3 2 0,4 122-1,-17-164-368,5 143 131,-7-105-120,20 126 0,14-69-60,-38-153-20,0-1-1,0 1 1,0-1-1,1 1 0,-1-1 1,1 1-1,-1-1 1,1 1-1,0-1 1,-1 0-1,1 1 0,0-1 1,0 0-1,0 1 1,0-1-1,0 0 1,0 0-1,0 0 1,1 0-1,-1 0 0,0 0 1,0 0-1,1 0 1,-1-1-1,1 1 1,-1-1-1,1 1 1,-1-1-1,1 1 0,-1-1 1,1 0-1,-1 1 1,1-1-1,-1 0 1,1 0-1,0 0 0,-1-1 1,1 1-1,-1 0 1,1-1-1,-1 1 1,1 0-1,2-2 1,2-1-42,0 0 1,-1 0 0,1 0-1,-1 0 1,0-1 0,0 0-1,0 0 1,0-1 0,7-8-1,-5 5-109,0 0 0,0 1 0,1 1 0,-1-1 0,2 1-1,-1 0 1,1 1 0,0 0 0,0 1 0,14-6 0,13-2 15,56-12 0,4-1-226,-85 21 112,-1 1 0,1 1 0,0-1 0,-1 2 0,23-1 0,-32 2-1073,-6-9-2902,1 2 1515</inkml:trace>
</inkml:ink>
</file>

<file path=ppt/ink/ink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1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4736,'-14'39'2304,"17"16"-2688,8-41 4736,7 11-4352,-4-2 0,0 7-128,0-5 128,9-5-384,2 0 0,-2-13-1024,6-7 128</inkml:trace>
</inkml:ink>
</file>

<file path=ppt/ink/ink1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7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59 2816,'-2'-7'3634,"13"6"1847,6 3-1105,-10 0-5430,0 0 1405,0 0 1,1-1-1,-1 0 0,1 0 1,0-1-1,-1 0 1,1 0-1,-1 0 0,1-1 1,0 0-1,-1-1 1,12-3-1,8-1 201,209-39 685,-171 44-6058,-50 1 2112</inkml:trace>
</inkml:ink>
</file>

<file path=ppt/ink/ink1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7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7936,'9'-4'3968,"16"-8"-4224,-16 8 5759,14 1-5247,-3-1 0,8 4 0,-5 0 128,15-3-640,-10-3 128,4 6-256,-7 0 128,-2 0-1407,-5 0-1,-4-3-640,-3-4 128</inkml:trace>
</inkml:ink>
</file>

<file path=ppt/ink/ink1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5:48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9344,'3'-3'4608,"17"3"-5632,-20 0 9087,23 0-7679,-4 0 128,19 0 256,-10 0 128,13 0-1280,-7 0 128,-2 0 384,-4 0 0,1-11-1408,-6 2 128,2 2-1920,-8 3 129</inkml:trace>
</inkml:ink>
</file>

<file path=ppt/ink/ink1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41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128 200 3328,'1'-7'1090,"-1"-1"-1,1 1 1,0 0 0,1-1 0,0 1-1,0 0 1,0 0 0,1 0 0,0 1 0,7-13-1,-4 11-511,0-1-1,0 2 0,1-1 1,0 1-1,0 0 0,1 0 1,13-9-1,-13 11-477,1 0 1,0 0-1,-1 0 0,1 1 0,1 1 0,-1 0 1,0 0-1,1 0 0,0 2 0,-1-1 1,1 1-1,0 0 0,0 1 0,0 0 0,0 1 1,-1 0-1,16 3 0,-17-1-54,0 0-1,-1 0 1,1 0 0,-1 1 0,0 0-1,0 0 1,0 1 0,0 0 0,-1 0-1,0 0 1,0 1 0,-1 0 0,1 0-1,4 8 1,-4-4 24,0 0-1,-1 0 1,-1 0-1,0 1 1,0-1-1,-1 1 1,-1 0-1,1 0 1,-2 0-1,1 13 1,-2-5 48,-1-1 0,0 0 0,-2 0 0,0 0 0,-1 0 1,-1 0-1,-1-1 0,0 0 0,-1 0 0,-1 0 1,0-1-1,-2 0 0,-16 21 0,-13 14 56,-2-3 0,-76 70 0,96-98-135,0-1 1,-47 30 0,64-46-46,-2 1 1,1-1-1,0 0 0,0-1 1,-1 1-1,0-1 0,1 0 1,-1-1-1,0 1 0,0-1 0,0 0 1,0-1-1,0 1 0,0-1 1,0 0-1,0-1 0,0 1 1,0-1-1,0-1 0,-6-1 1,10 2 7,0-1 0,0 1 0,-1-1 0,1 1 1,0-1-1,1 0 0,-1 0 0,0 0 1,1 0-1,-1 0 0,1-1 0,-1 1 0,1 0 1,0-1-1,0 1 0,0-1 0,0 1 0,1-1 1,-1 1-1,1-1 0,-1 1 0,1-1 1,0 0-1,0 1 0,0-1 0,0 0 0,1 1 1,-1-1-1,1 1 0,1-5 0,-1 4 11,0-1 0,0 0 0,0 1-1,1-1 1,-1 1 0,1-1 0,0 1 0,0 0-1,0 0 1,0 0 0,1 0 0,-1 0-1,1 1 1,0-1 0,-1 1 0,1-1 0,1 1-1,-1 0 1,0 0 0,0 0 0,1 1-1,3-2 1,0 2 15,0 0 0,0 0 0,0 1 0,-1 0 0,1 0 0,0 1 0,0 0 0,0 0 0,0 1 0,7 2 0,71 30 227,0 1-71,-60-30-162,-1-2 1,0 0 0,37-1-1,10 2-475,-51-1-11,-19-2-21,1 0 0,0-1 0,-1 1 0,1-1 0,0 1 0,0-1 0,-1 0 0,1 0-1,0 0 1,0 0 0,0 0 0,-1 0 0,1-1 0,0 1 0,0 0 0,-1-1 0,1 1 0,0-1 0,-1 0 0,1 0 0,2-1 0,2-3-2843</inkml:trace>
</inkml:ink>
</file>

<file path=ppt/ink/ink1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41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5632,'15'-5'9007,"5"2"-4127,49 4-3323,-39 1-596,34-4-353,-1-2 0,0-3 0,63-15 0,-125 22-621,32-4-1011,-32 4 826,0 1 0,0-1 0,-1 0 0,1 1 0,0-1 0,0 1 0,-1-1 0,1 1 0,0-1-1,-1 1 1,1 0 0,-1-1 0,1 1 0,-1 0 0,1-1 0,-1 1 0,1 0 0,-1 0 0,0 0 0,1-1 0,-1 1-1,0 0 1,1 0 0,-1 0 0,0 0 0,0-1 0,0 1 0,0 0 0,0 0 0,0 0 0,0 0 0,-1 1-1,1 6-2872</inkml:trace>
</inkml:ink>
</file>

<file path=ppt/ink/ink1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42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7296,'-1'22'5812,"1"16"520,5-1-5549,9 18-340,-3 1 1,8 103-1,-16-45-2669,-6-82-1976,3-20 1493</inkml:trace>
</inkml:ink>
</file>

<file path=ppt/ink/ink1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42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9728,'28'0'4864,"33"-4"-5760,-47 4 8703,14 0-7807,-5 0 0,11 4 0,-7 0 0,1 1-384,-3-2 128,-7-3-1280,1 0 0,-4 0-1151,-1 0-1</inkml:trace>
</inkml:ink>
</file>

<file path=ppt/ink/ink1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44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70 196 2560,'4'-7'6442,"7"-17"-4123,4-9-499,-9 25-1396,-1 0-1,1 1 1,1 0 0,-1 0-1,1 0 1,0 1 0,0 0-1,1 0 1,0 1 0,0 0-1,18-8 1,-1 2 370,0 1 0,53-12 0,-74 21-737,0 0 0,0 1-1,0-1 1,1 1 0,-1-1-1,0 1 1,0 0 0,0 1-1,1-1 1,-1 1 0,0 0-1,0 0 1,0 0 0,0 0-1,0 1 1,0 0 0,-1 0-1,1 0 1,0 0 0,3 4-1,-2-2-39,0 1-1,-1 0 0,0 1 1,0-1-1,0 1 0,-1 0 1,1 0-1,-2 0 0,1 0 1,-1 1-1,3 9 0,-1 3-29,0 1 0,-2-1 0,0 0-1,-1 1 1,-1-1 0,-1 1 0,-6 33-1,1-22 93,-2-1 0,-2-1 0,0 0-1,-2 0 1,-30 51 0,31-62 12,0-1 1,-2-1-1,0 0 1,-1-1-1,0-1 0,-1 0 1,-1 0-1,0-2 1,-33 20-1,38-25-18,0-1 0,0-1 0,-1 0 1,1 0-1,-1-1 0,0-1 0,0 0 0,0 0 0,-1-1 0,1-1 1,-1 0-1,1-1 0,-21-2 0,32 2-72,0 0 1,0 0-1,0 0 1,0 0-1,0 0 1,1-1-1,-1 1 1,0 0-1,0-1 1,0 1-1,1 0 1,-1-1-1,0 1 1,1-1-1,-1 1 1,0-1-1,1 0 1,-1 1-1,0-1 0,1 0 1,-1 1-1,1-1 1,-1 0-1,1 0 1,0 1-1,-1-1 1,1 0-1,0 0 1,-1-1-1,1 0 9,0-1 0,0 1 0,1-1 0,-1 1 0,0 0 0,1-1 0,-1 1 0,1 0 0,0 0 0,0 0 0,1-3 0,2-2 36,0 1 0,0-1 1,0 1-1,1 0 0,0 0 0,0 1 0,7-7 0,0 4 49,-1 0 0,1 1 0,0 0-1,1 1 1,-1 1 0,19-6 0,-27 9-65,0 1-1,0 0 1,0 0 0,1 1 0,-1-1-1,0 1 1,1 0 0,-1 0 0,0 0 0,1 1-1,-1-1 1,0 1 0,0 0 0,0 0-1,0 1 1,0-1 0,0 1 0,0 0 0,0 0-1,0 0 1,-1 1 0,1-1 0,-1 1-1,5 4 1,33 48 251,-33-43-191,1 1 0,1-1-1,21 22 1,-27-31-69,1-1 1,-1 1-1,1-1 0,-1 1 0,1-1 1,0-1-1,-1 1 0,1-1 0,0 0 1,0 0-1,0 0 0,0-1 0,0 1 1,0-1-1,0-1 0,0 1 0,0-1 1,0 1-1,0-2 0,0 1 0,0 0 1,0-1-1,6-3 0,5-2-895,-1-1 0,0 0-1,0-1 1,-1-1 0,19-16-1,-32 25 541,9-13-5582,-10 13 2567</inkml:trace>
</inkml:ink>
</file>

<file path=ppt/ink/ink1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50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0 596 3712,'0'-19'458,"14"-20"7489,-13 38-6880,-1-5 233,5 11 201,5 12-121,17 40-292,34 106 0,-42-109-1120,42 91 0,38 68-42,-37-73-258,-43-107 238,-15-27 80,0 0-1,0 0 0,0 0 0,-1 1 1,0-1-1,-1 1 0,1 0 1,-1 0-1,-1 0 0,2 7 0,-3-12 143,-2-29 384,-17-83 43,4 0-1,-1-159 1,16 268-555,11-259 507,2 46-224,-10 153-155,2 0 0,3 0 0,30-110 0,-37 166-117,0 1 0,0-1 0,0 1 0,1-1 0,-1 1 0,1 0 0,0-1 0,0 1 0,1 0 0,-1 0 0,1 1 0,0-1 0,0 0 0,0 1 0,1 0 0,-1 0 0,1 0 0,-1 0 0,1 0 0,0 1 0,0 0 0,0-1 0,1 1 0,-1 1 0,1-1 0,-1 1 0,1 0 0,-1 0 0,1 0 0,5 0 0,56 5 345,0 2-1,81 19 1,9-3-622,-53-17-3330,-80-2-883,-17-2 1663</inkml:trace>
</inkml:ink>
</file>

<file path=ppt/ink/ink1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51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28 167 4864,'21'-48'9445,"-18"43"-9274,0 0 0,0 1 0,0-1 0,1 1 0,-1 0 0,1 0 0,0 0 1,0 0-1,0 1 0,1-1 0,-1 1 0,6-3 0,37-21 955,-41 22-860,0 1 0,0 0 0,1 1 0,-1-1 0,1 1 0,0 0 0,0 1 0,12-4 0,-13 5-174,-1 0 0,1 1 0,-1-1 0,1 1 1,-1 0-1,1 1 0,-1-1 0,1 1 0,-1 0 1,0 1-1,1-1 0,-1 1 0,0 0 0,0 0 0,0 1 1,0-1-1,6 5 0,-5-2-55,-1 0 1,1 1-1,-1 0 0,0 0 0,-1 0 1,1 0-1,-1 1 0,0-1 0,-1 1 1,0 0-1,3 9 0,1 5-8,-2 1 0,-1-1 0,-1 1 0,0-1 0,-2 1 1,0 0-1,-2 0 0,-3 23 0,1-24 76,-2-1 1,0 0 0,-1-1-1,-1 0 1,-1 0 0,-1 0-1,-1-1 1,0 0 0,-1-1-1,-15 19 1,16-23-98,-1-1 1,0 0-1,-1 0 1,0-2-1,-1 1 0,0-1 1,-1-1-1,0 0 1,0-1-1,0-1 0,-1 0 1,-1-1-1,-18 5 1,27-10 44,1 0 1,-1-1-1,1 0 1,-1 0 0,1-1-1,-1 1 1,1-1-1,-1-1 1,-8-2 0,14 4-32,0-1 0,-1 1 1,1-1-1,0 1 0,0-1 0,0 1 1,0-1-1,0 0 0,0 0 1,0 1-1,0-1 0,0 0 1,0 0-1,1 0 0,-1 0 1,0 0-1,0 0 0,1 0 1,-1 0-1,1 0 0,-1-3 1,1 2-6,0 1-1,0-1 1,1 0 0,-1 0 0,1 0 0,-1 0 0,1 1 0,0-1 0,-1 0 0,1 1 0,0-1 0,0 1-1,0-1 1,1 1 0,-1-1 0,0 1 0,1 0 0,-1-1 0,3-1 0,5-5 20,0 1 0,1 0 0,-1 0 0,1 1 0,1 1 0,19-9 1,-26 12-13,1 1 0,-1 0 0,1-1 0,0 2 1,0-1-1,0 0 0,-1 1 0,1 0 1,0 0-1,0 0 0,0 1 0,0 0 0,-1 0 1,1 0-1,0 0 0,-1 1 0,1 0 1,-1 0-1,1 0 0,4 3 0,-3 0 67,0 1-1,0 0 1,0 0-1,0 0 1,8 14-1,-10-13-5,1 0 0,1-1 1,-1 1-1,1-1 0,0-1 0,13 11 0,-13-12-43,0-1 1,0 0-1,1-1 0,-1 1 1,0-1-1,1-1 0,0 1 0,-1-1 1,1 0-1,0 0 0,0-1 0,-1 0 1,1 0-1,0-1 0,0 0 1,-1 0-1,1 0 0,0-1 0,-1 0 1,7-3-1,3-2-776,-1-1-1,0-1 1,0 0 0,-1 0 0,0-2 0,24-23-1,-9 5-2722</inkml:trace>
</inkml:ink>
</file>

<file path=ppt/ink/ink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2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5760,'-29'20'2816,"43"19"-3840,-8-30 4864,3-2-5248,5 5 0,9-1-1408,-12-6 0</inkml:trace>
</inkml:ink>
</file>

<file path=ppt/ink/ink1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54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4864,'2'14'5331,"7"-19"91,7-5-6639,-11 8 1390,0-1 0,1 1 0,-1 0 1,1 1-1,-1-1 0,1 1 1,0 0-1,0 0 0,0 1 1,0 0-1,0 0 0,-1 0 1,1 1-1,0-1 0,0 2 0,5 1 1,14 4 405,-1 2 0,37 18 0,-42-17-449,1-1 1,0-1-1,25 6 1,-17-10-27,0-1-1,1-1 1,29-3 0,-27 0-36,1 2 0,36 5-1,-55-3-70,0 0 1,-1 1-1,17 8 0,-16-7-26,0 0 0,0 0-1,23 3 1,-19-6 53,0-2 0,1 0 0,-1-2 0,0 1 0,0-2 0,0 0 0,0-2 0,18-6 0,-16 5 125,0 1 0,0 0 0,0 1 0,0 2 0,1-1 0,38 3 0,52 20 247,-90-14-352,0-1-1,1-1 1,-1-1 0,1 0 0,-1-2-1,1-1 1,0 0 0,35-6-1,-36 1-21,2 1-1,-1 1 0,0 0 1,1 2-1,-1 1 0,1 0 1,-1 2-1,0 0 0,0 1 1,1 2-1,21 6 0,-15-2 18,1-2-1,0-1 1,1-1-1,-1-2 1,37 0 0,-61-3-15,22 0 177,1-2 0,-1 0 0,37-9 0,-42 6-36,-1 1 0,1 1-1,1 1 1,-1 1 0,37 3-1,-37 3-68,0-2 0,0-1 0,0-1 0,0-1 0,0 0 0,0-2 0,35-7 0,31-16 311,-50 13-75,74-13 1,-98 23-289,-1 1 0,1 1 1,-1 0-1,1 0 0,0 1 1,-1 1-1,1 1 0,-1 0 1,20 7-1,-25-8-42,1 0 0,0 0 1,-1-1-1,1 0 0,0 0 0,0-1 1,-1 0-1,1-1 0,0 0 0,8-2 1,32-2-7,-3 3 41,28-2 254,104 7 0,-164-2-252,1 1 1,-1-2-1,0 0 0,0-1 1,1 0-1,-1-1 1,0-1-1,0 0 0,-1-1 1,1 0-1,-1-1 0,25-13 1,-31 14-8,0 1 1,0-1 0,0 1-1,1 1 1,-1 0 0,0 0-1,1 0 1,0 1-1,-1 0 1,1 1 0,0-1-1,0 1 1,-1 1 0,1 0-1,0 0 1,14 4-1,-18-4-24,1 1-1,0-1 0,-1 0 0,1-1 1,0 1-1,0-1 0,0 0 0,0 0 1,-1-1-1,1 1 0,0-1 0,8-2 1,59-22-122,-60 20 133,-2 2 25,0 0 0,0 0 0,1 1 0,-1 0 0,0 1 0,1 0 0,-1 1 0,1 0 0,-1 0 0,0 1 0,1 1 0,-1 0-1,0 0 1,0 1 0,0 0 0,10 5 0,-15-6-43,-1 0 0,1 0 0,0-1 0,0 0 0,0 0 0,0 0 0,1 0 0,-1-1 0,0 0 0,0 0 0,10-1 0,57-18 35,-59 15-20,-1 0 0,1 0 0,0 2 0,25-3 0,5 1 154,-35 3-136,0 0-1,0 0 1,1 1 0,-1 0-1,0 0 1,12 3-1,-2 0-21,1-2 0,-1 0 0,1-1 0,-1-1 0,1-1 0,19-4 0,53-2 11,-47 8-6,107-5 94,-111 2-26,0 0 1,63 6-1,81 1 85,-143-4-191,-38 0-127,0 0-1,-1-1 0,1 1 1,0-1-1,-1 0 1,1 0-1,-1 0 0,1 0 1,-1 0-1,0-1 0,1 1 1,-1-1-1,0 1 0,0-1 1,3-2-1,-5 4 7,0-1 1,1 1-1,-1-1 0,0 1 1,1 0-1,-1-1 0,0 1 0,1-1 1,-1 1-1,0-1 0,0 1 0,0-1 1,1 1-1,-1-1 0,0 0 1,0 1-1,0-1 0,0 1 0,0-1 1,0 1-1,0-1 0,0 1 0,0-1 1,0 1-1,0-1 0,-1 0 1,0 0-174,1 0 1,-1 0-1,0 1 0,0-1 1,0 0-1,0 1 1,0-1-1,0 1 1,0-1-1,0 1 1,0-1-1,0 1 1,0 0-1,0-1 1,-1 1-1,1 0 1,0 0-1,-2 0 0,-12-1-3268</inkml:trace>
</inkml:ink>
</file>

<file path=ppt/ink/ink1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54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375 8 7552,'-2'-8'10011,"-5"19"-3003,2-5-8646,-107 158 4333,-66 109-1700,164-246-872,0-1 0,2 1-1,-15 50 1,26-76-116,1 0 1,-1 1-1,1-1 1,0 1-1,-1-1 1,1 1-1,0-1 1,0 1-1,0-1 1,0 1-1,0 0 1,0-1-1,0 1 1,0-1-1,1 1 1,-1-1-1,1 0 1,-1 1-1,1-1 1,-1 1-1,1-1 1,0 0-1,0 1 1,0-1-1,0 0 1,0 0-1,0 0 1,0 0-1,0 0 1,0 0-1,0 0 1,1 0-1,-1 0 1,0 0-1,1-1 1,-1 1-1,0 0 1,3 0-1,1 1-1,0 1-7,0-1 0,1 0-1,0-1 1,-1 1-1,1-1 1,0 0 0,0 0-1,0-1 1,-1 0-1,11-1 1,59-8 7,-68 8 4,394-59 459,-355 49-353,-35 8-822,0 0 0,1 1 0,-1 0 0,15 0 1,-26-2-4159,0 1 1515</inkml:trace>
</inkml:ink>
</file>

<file path=ppt/ink/ink1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09:55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 7552,'-1'0'301,"0"0"0,0 1 1,0-1-1,0 0 0,0 1 0,0-1 1,0 1-1,0-1 0,1 1 0,-1-1 1,0 1-1,0 0 0,0-1 0,1 1 1,-1 0-1,0 0 0,1-1 1,-1 1-1,0 0 0,1 0 0,-1 0 1,1 0-1,-1 0 0,1 0 0,0 0 1,-1 0-1,1 0 0,0 2 0,-6 38 5351,4-24-5961,0 11 698,1-1 1,1 0-1,1 1 0,2-1 0,6 31 0,0 9 882,0-8-408,-6-45-709,0 0-1,-1 1 0,-1-1 1,0 0-1,-1 1 0,-1-1 1,-3 25-1,4-38-204,-1-1 0,1 1-1,0 0 1,0-1 0,0 1 0,-1 0-1,1-1 1,-1 1 0,1-1 0,0 1-1,-1-1 1,1 1 0,-1-1 0,1 1-1,-1-1 1,1 1 0,-1-1 0,1 0-1,-1 1 1,0-1 0,1 0 0,-1 0-1,1 1 1,-1-1 0,0 0 0,-1 0-452,0 0 0,1 0 0,-1 0 0,0 0 1,1 0-1,-1 0 0,0-1 0,1 1 0,-1 0 1,1-1-1,-1 0 0,0 1 0,1-1 1,-2-1-1,-6-4-2846</inkml:trace>
</inkml:ink>
</file>

<file path=ppt/ink/ink1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29.6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26 116 6784,'-5'-34'2551,"-4"-38"8721,7 63-9915,-1 16 250,0 26 784,12 56-251,4 83-547,-11-20-879,-5 161 87,-9-207-675,8-79-126,0 0 1,1 0-1,2 0 0,0 0 0,2 0 0,1 0 1,7 29-1,-9-54 3,0-1 0,1 1 0,0 0 0,-1-1 0,1 1 0,0 0 0,0-1 0,0 1 0,0-1 0,0 1 0,0-1 0,0 0 0,0 0 0,0 1 0,1-1 0,-1 0 0,1 0 0,-1 0 0,1 0 0,-1 0 0,1-1 0,-1 1 0,1 0 0,0-1 0,-1 1 0,1-1 0,0 0 0,0 1 0,2-1 0,4 0-14,1-1 1,0 0 0,-1 0 0,1-1-1,9-3 1,24-4-274,45 8-632,-63 2-215,0-1 0,-1 0 0,1-2 0,42-9 0,-62 9 456,0 0-1,0 0 1,0 0-1,-1 0 1,1 0-1,0-1 1,-1 0-1,1 0 0,-1 0 1,0 0-1,3-5 1,4-3-2674</inkml:trace>
</inkml:ink>
</file>

<file path=ppt/ink/ink1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0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3712,'0'-1'345,"0"1"0,0-1 0,1 0 0,-1 0 1,0 0-1,0 0 0,1 0 0,-1 0 0,1 1 0,-1-1 0,1 0 1,-1 0-1,1 1 0,-1-1 0,1 0 0,0 1 0,-1-1 0,1 0 1,0 1-1,0-1 0,0 1 0,-1-1 0,1 1 0,0 0 0,1-1 1,32-7 3038,35 8-1897,18 14 907,-19-2-2734,3-6-3911,-47-6 1691</inkml:trace>
</inkml:ink>
</file>

<file path=ppt/ink/ink1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0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9856,'14'-5'4864,"38"-2"-4992,-38 3 8575,14 4-7935,-8 0 128,12 0 128,-9 0 128,11 4-1280,-11 0 128,11-4 384,-11 0 128,5 0-1024,-5 0 128,-5 0-1536,-4 0 128,1 0-1152,-5 0 1</inkml:trace>
</inkml:ink>
</file>

<file path=ppt/ink/ink1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0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10240,'9'-13'5120,"20"26"-5248,-19-13 9215,19 3-8831,-12 1 128,12 12 0,-6-13 128,11 6-768,-11-5 128,9-1-256,-13 1 0,5-4-1920,-5 0 128,-5 0-1024,1 0 1</inkml:trace>
</inkml:ink>
</file>

<file path=ppt/ink/ink1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1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46 190 5248,'0'0'113,"0"0"0,0 0 0,-1 0 0,1 0 0,0 0 0,0 0 1,-1 0-1,1 0 0,0 0 0,0 0 0,-1 0 0,1 0 0,0 0 0,0-1 0,0 1 1,-1 0-1,1 0 0,0 0 0,0 0 0,0-1 0,-1 1 0,1 0 0,0 0 0,0 0 0,0-1 1,0 1-1,0 0 0,-1 0 0,1 0 0,0-1 0,0 1 0,0 0 0,0 0 0,0-1 1,0 1-1,0 0 0,0 0 0,0-1 0,0 1 0,0 0 0,0-1 0,0 1 0,6-17 3984,14-14-364,-3 15-2981,1 0 0,1 2 0,0 0 0,1 1 0,1 1 0,-1 1 0,45-17 0,-60 26-677,0 0 0,0 0 0,0 1 1,1 0-1,-1 0 0,0 0 0,0 0 1,1 1-1,-1 0 0,0 0 0,0 1 1,1-1-1,-1 1 0,0 0 0,0 1 1,0-1-1,0 1 0,0 0 0,0 0 1,0 0-1,-1 1 0,1 0 1,-1 0-1,1 0 0,-1 0 0,0 1 1,5 5-1,-4-2-65,-1 0 0,1 0 1,-1 1-1,-1 0 0,1-1 1,-1 1-1,0 0 0,-1 1 1,0-1-1,0 0 0,-1 1 1,0-1-1,-1 1 0,0-1 1,0 1-1,-2 14 0,-3 9 50,-1 0 0,-2 0 0,-1-1 0,-1 0 0,-22 45 0,23-58-7,-1 1 1,-1-2 0,-1 1-1,-1-1 1,0-1 0,-1-1-1,-1 0 1,0 0 0,-30 21-1,28-25-15,7-2-4,-1-1 1,-1-1 0,1 0-1,-1 0 1,0-1 0,-1-1-1,1 0 1,-1 0 0,-21 3-1,32-8-34,0 1 0,-1-1 0,1 0 0,0 0 0,0 0 0,-1-1 0,1 1 0,0-1 0,0 1 0,0-1 0,-1 0 0,1 1 0,0-1 0,0 0 0,0 0 0,0-1 0,0 1 0,1 0 0,-1-1 0,0 1 0,0-1 0,1 0 0,-1 1 0,1-1 0,0 0 0,-1 0 0,1 0 0,0 0 0,0 0 0,0 0 0,1 0 0,-1 0 0,0 0 0,1-1 0,-1 1 0,1 0 0,0-4 0,-1 2 0,1 0 0,1 0 0,-1 0 0,1 0 0,-1 0 0,1 0 0,1 0 0,-1 0 0,0 1 0,1-1 0,0 0 0,0 1 0,0-1 0,0 1 0,0-1 0,1 1 0,-1 0 0,1 0 0,0 0 0,0 1 0,5-4 0,-4 3 3,-1 1 1,1 0-1,0 0 0,0 0 0,0 1 1,0-1-1,0 1 0,1 0 0,-1 0 1,0 1-1,0-1 0,1 1 0,-1 0 1,0 0-1,1 0 0,-1 1 1,0 0-1,1-1 0,-1 2 0,7 1 1,4 4 21,-1 1 0,0 0 0,0 0 0,17 15 0,-19-13-13,1-1 1,0 0-1,1-1 1,15 7-1,-4-7-100,0-1-1,1-1 1,0-1-1,0-1 1,36 0-1,21-3-5118,-64-1 1857</inkml:trace>
</inkml:ink>
</file>

<file path=ppt/ink/ink1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2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8448,'17'-13'4247,"10"8"-2996,-17 4-72,75-8 5160,37 13-5578,-28 0-693,-63-4-26,0-1 0,34-7 0,14-14-5587,-77 21 2900,-2 1-64</inkml:trace>
</inkml:ink>
</file>

<file path=ppt/ink/ink1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2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8192,'-2'0'197,"1"1"0,0-1-1,-1 1 1,1 0 0,0-1 0,0 1 0,0 0 0,0 0 0,0 0 0,-1 0-1,2 0 1,-1 0 0,0 0 0,0 0 0,0 0 0,0 0 0,1 0 0,-1 0-1,0 1 1,1-1 0,-1 0 0,0 2 0,1 1 413,-1 0-1,1 0 1,-1 0-1,1 0 1,0 1-1,1-1 1,0 7-1,4 9 1080,1 0 0,12 27-1,-11-27-2953,55 185 1137,-61-199-546,1 0 1,-1 0 0,-1 0-1,1 0 1,-1 10-1,0-7-1557,0-5-478</inkml:trace>
</inkml:ink>
</file>

<file path=ppt/ink/ink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2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3200,'1'0'66,"-1"0"-1,0 1 1,1-1 0,-1 0 0,0 0-1,0 0 1,1 0 0,-1 0-1,1 0 1,-1 0 0,0 0 0,1 0-1,-1 0 1,0 0 0,1 0-1,-1 0 1,0 0 0,1 0 0,-1 0-1,0 0 1,1 0 0,-1 0-1,0 0 1,1-1 0,-1 1 0,0 0-1,0 0 1,1 0 0,-1-1 0,0 1-1,1 0 1,-1 0 0,0-1-1,0 1 1,0 0 0,1-1 0,-1 1-1,0 0 1,0 0 0,0-1-1,0 1 1,0 0 0,0-1 0,1 1-1,-1 0 1,0-1 0,0 1-1,0 0 1,0-1 0,0 1 0,0-1-1,0 1 1,0 0 0,-1-1 0,1 1-1,0 0 1,0-1 0,0 1-1,0 0 1,0 0 0,0-1 0,-1 1-1,1 0 1,-1-1 0,29 15 1422,-1 10-1088,-1 0 1,35 45 0,-33-35 22,38 33 0,-66-67-418,0 1 1,0-1 0,0 0 0,1 1 0,-1-1-1,0 0 1,0 0 0,1 0 0,-1 1 0,0-1-1,0 0 1,1 0 0,-1 0 0,0 0 0,1 0-1,-1 1 1,0-1 0,1 0 0,-1 0 0,0 0-1,1 0 1,-1 0 0,0 0 0,1 0 0,-1 0-1,0 0 1,1 0 0,-1 0 0,0 0 0,0-1-1,1 1 1,-1 0 0,0 0 0,1 0 0,-1 0-1,0 0 1,1-1 0,4-14 103,-3-28 3,-3 36-63,2-9-57,0 0-1,0 0 1,2 0 0,0 0-1,0 1 1,2-1-1,0 1 1,0 0-1,9-15 1,-11 24 0,1-1 1,0 1 0,0 0-1,0 1 1,0-1-1,1 1 1,0-1-1,0 1 1,1 1-1,0-1 1,-1 1-1,1 0 1,1 0-1,-1 1 1,0 0 0,1 0-1,0 0 1,-1 1-1,1 0 1,0 1-1,0-1 1,11 0-1,-2 1-6,0 1 1,0 0-1,0 2 0,26 4 0,-35-4 11,1 0 0,0 1 0,-1 0 0,0 0-1,0 1 1,0 0 0,0 0 0,0 1 0,-1 0 0,0 0 0,7 7 0,-4-3 51,-1 0 0,-1 1 0,1 0 0,-2 0 0,1 0 0,-2 1 0,1 0 0,-1 0 0,5 18 0,-5-7 60,-1 0 1,-1 0 0,-1 0 0,0 33 0,-1-65-116,0 0 1,1-1-1,0 1 1,1 0 0,0 1-1,1-1 1,0 0-1,0 1 1,1 0 0,0 0-1,1 0 1,0 1-1,0 0 1,15-15 0,-7 9-17,1 0 0,1 1 0,0 1 0,0 0 0,2 1 0,35-17 1,-41 23 50,1 1 0,0 0 0,0 1 0,0 0 1,0 1-1,0 1 0,1 0 0,-1 1 1,0 0-1,1 1 0,-1 0 0,0 1 0,0 1 1,0 0-1,0 1 0,0 0 0,-1 1 0,0 0 1,0 1-1,0 0 0,0 1 0,-1 1 1,-1 0-1,1 0 0,-1 1 0,0 0 0,-1 1 1,0 0-1,-1 0 0,8 12 0,62 117 225,-48-76-3684,-26-55 1767</inkml:trace>
</inkml:ink>
</file>

<file path=ppt/ink/ink1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3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11 228 5248,'6'0'2289,"4"-10"327,17-30 2434,-1 4-2163,-14 22-2456,1 1-1,1 0 1,0 1-1,1 0 0,0 2 1,0-1-1,2 2 1,-1 0-1,22-7 1,-28 11-228,1 1 1,-1 1-1,1 0 1,0 1 0,1 0-1,-1 0 1,0 1-1,0 1 1,1 0-1,-1 1 1,0 0-1,0 0 1,0 1 0,0 1-1,0-1 1,16 8-1,-22-7-181,-1 0 0,1 1 0,-1 0 0,1 0 0,-1 0 0,0 1-1,0-1 1,-1 1 0,0 0 0,1 0 0,-1 0 0,-1 0 0,1 1 0,-1-1 0,0 1 0,-1-1-1,3 12 1,-1-1 2,0 0-1,-1 0 0,-1 0 0,0 0 0,-2 18 1,-1-22 14,0 0 0,-1 0 1,-1 0-1,1-1 0,-2 1 1,0-1-1,-9 16 0,-49 66 397,62-92-430,-15 20 93,-2-2-1,0 0 1,-1-1-1,-1-1 1,-1-1-1,0-1 1,-1 0-1,-1-2 1,0-1-1,0 0 1,-2-2-1,1-1 1,-36 9-1,39-11-54,-20 3 57,40-10-100,0 0 1,0 0 0,0 0 0,0 0 0,0 0-1,0 0 1,0 0 0,0 0 0,0 0 0,0-1 0,0 1-1,0 0 1,1-1 0,-1 1 0,0-1 0,0 1-1,0-1 1,1 1 0,-1-1 0,0 1 0,0-1 0,1 0-1,-1 1 1,1-1 0,-1 0 0,0 0 0,1 0-1,-1 1 1,1-1 0,0 0 0,-1 0 0,1 0 0,0 0-1,-1-1 1,2 0 2,-1 1-1,0-1 1,0 0-1,1 1 1,-1-1-1,1 0 1,0 1-1,0-1 1,-1 1 0,1-1-1,0 1 1,0-1-1,0 1 1,0 0-1,1-1 1,-1 1-1,0 0 1,0 0-1,1 0 1,2-2 0,36-21 199,-34 22-159,0 0 0,1 0 0,-1 0 0,1 1 0,-1 0 0,1 1 0,0-1 0,0 1 0,-1 0 0,1 1 0,0 0-1,-1 0 1,14 3 0,0 4 132,1 0 0,-2 2 0,20 11 0,-26-13-284,0 0 0,1-1 0,0-1 1,0 0-1,0 0 0,0-2 1,1 0-1,0 0 0,26 1 0,-32-5-665,1-2 0,-1 1-1,0-1 1,0-1 0,0 0-1,0 0 1,0 0-1,0-1 1,13-9 0,13-4-2960</inkml:trace>
</inkml:ink>
</file>

<file path=ppt/ink/ink1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4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1 381 7168,'-1'-22'5879,"13"39"-131,4 17-1931,-4-5-3731,3 26 847,-2 1 1,8 76-1,-1-1-576,-7-65-357,3 1 0,3-2 0,2 0 0,37 73 0,-51-124-23,-5-11 4,0-1-1,-1 1 1,0 0-1,1 0 1,-1 0 0,0 0-1,0 0 1,-1 0-1,1 0 1,-1 0 0,1 5-1,-3-49-288,-8-48 0,-4-42 284,9-5 33,-3-205-28,10 246 77,24-153 1,-22 216-4,-4 29-48,-1 0 0,1 0 0,0 0 0,0 1 0,0-1 0,1 0 0,-1 0 0,1 1 0,0-1-1,-1 0 1,1 1 0,0-1 0,1 1 0,-1-1 0,0 1 0,1 0 0,-1-1 0,1 1 0,0 0 0,0 0 0,0 0 0,0 0 0,0 0 0,0 1 0,0-1 0,0 0 0,1 1-1,-1 0 1,1 0 0,-1-1 0,6 0 0,14-3 83,1 0 1,0 2-1,0 0 0,0 2 1,35 1-1,-28 0-13,337 0 734,-339 0-771,53-10 0,-2 0-14,74-11-2392,-91 11-600,106-4 0,-159 14-255</inkml:trace>
</inkml:ink>
</file>

<file path=ppt/ink/ink1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4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1 213 4864,'7'-7'1566,"0"1"0,-1-1 0,0 0 0,0-1 0,10-15 0,-11 14-983,1 1-1,0-1 1,1 1-1,10-10 1,1 3 182,1 1 0,0 0 0,1 2 0,0 0-1,1 1 1,26-9 0,-44 19-672,0 0-1,0 0 1,0 1 0,0-1-1,0 1 1,0-1-1,0 1 1,0 0 0,0 1-1,0-1 1,1 0-1,-1 1 1,0 0-1,-1-1 1,1 1 0,0 1-1,0-1 1,0 0-1,5 4 1,-4-2 2,0 1-1,-1-1 1,1 1-1,0 0 1,-1 0 0,0 1-1,0-1 1,0 1 0,-1-1-1,4 9 1,-1 3-12,0-1 1,0 1 0,-2 0-1,0 0 1,-1 1-1,0 20 1,-3-20-47,-1-1 1,0 1 0,-1-1 0,-1 0-1,0 0 1,-2-1 0,1 1-1,-2-1 1,0 0 0,-1-1 0,0 0-1,-1 0 1,-1 0 0,0-2 0,-1 1-1,0-1 1,-1-1 0,-1 0 0,1 0-1,-2-1 1,1-1 0,-1 0 0,-1-1-1,1-1 1,-18 6 0,-18 4-17</inkml:trace>
</inkml:ink>
</file>

<file path=ppt/ink/ink1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5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14464,'0'0'7167,"32"19"-6271,-23-13 7168,10 13-7936,-4-8 0,4 8 0,-5-3 0,4 8-256,-4-8 128,10-4-256,-5-5 128,18-10-768,-8-1 128,37-16-3072,-20 4 0</inkml:trace>
</inkml:ink>
</file>

<file path=ppt/ink/ink1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8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2 186 3968,'-1'13'2601,"5"-20"1158,9-17 371,0 13-4231,5 4 999,2 2 0,-1-1 0,1 2 1,-1 1-1,32-2 0,99 8 257,-100 0-779,75-6 0,-41-5 1,243-15 270,-309 23-501,1 2 0,25 5 1,-25-3 83,-1-1 1,27 0-1,-19-3 90,0-2 0,0-1 0,44-10 0,-40 8-258,1 1-1,-1 1 0,1 1 0,0 2 1,0 2-1,57 9 0,58 1 44,-103-14-5,61-11 0,-76 8-51,1 1-1,0 1 0,0 2 1,0 1-1,32 3 0,-28 1 17,0-2 0,57-4 0,-18 0-4,157 16 89,-186-11-50,-35-2-96,0 0 0,0-1 0,1 0 0,-1 0 0,0-1 0,12-2 0,-3 0 21,-1 1 1,1 1 0,-1 0 0,1 1 0,19 2 0,-15 0 0,0-2 1,26-1-1,6-3 43,95 4 0,-89 3-10,65-7 0,-94 1 27,-11 0-79,0 1 0,-1 1 0,1 1 0,0 1 0,28 4 0,-43-6 1,0 1 0,0 0 0,0-1 0,-1 0 0,1 0 0,0 0 0,-1 0 0,4-3 0,26-5 48,-6 9-56,-13-1 0,-1 0 0,0 2 0,0-1 0,0 2 0,1 0 0,16 5 0,-21-5-17,0-1 0,-1 1-1,1-2 1,0 1 0,0-1 0,0-1-1,-1 0 1,1 0 0,0 0-1,-1-1 1,1 0 0,12-6 0,-10 4-3,0 1 0,0 1 0,0-1 0,0 2 0,0-1 0,0 2 0,12 0 0,-4 2-5,-11 0-11,-1-1 0,1-1 0,-1 1 0,1-1 0,-1 0 0,15-3 0,15 2-317,-33 2 342,0-1 1,0 0-1,0 0 0,0 0 1,0 0-1,0-1 1,0 0-1,0 0 1,0 0-1,7-2 1,-7 2 13,1 1 0,0 0 0,-1 0 1,1 1-1,0-1 0,-1 1 0,9 2 0,23 3-50,-30-6 47,0-1 0,-1 0 0,1 0 0,-1 0 0,1-1 0,-1 1 0,0-1 0,8-4 0,24-8 0,-28 12 24,0 1 0,0 1 1,0-1-1,0 1 0,0 1 0,10 1 0,-11-1-2,-1 0-1,1 0 1,0-1-1,0 0 1,-1-1-1,1 1 1,0-1-1,-1-1 1,10-2-1,-5 0 15,1 1 1,0 0-1,0 1 0,0 1 0,1 0 0,-1 1 0,23 2 0,7-1 59,-26 3 73,-15-3-157,-1-1 0,0 1 1,0-1-1,1 1 0,-1-1 1,0 0-1,1 0 0,-1 0 1,1 0-1,-1 1 0,0-2 1,1 1-1,-1 0 0,0 0 1,1 0-1,-1-1 0,0 1 1,1 0-1,-1-1 0,2-1 0,1 1 613,-4 1-774,1 0-1,-1 0 1,0 0 0,1 0 0,-1 0-1,1 0 1,-1 0 0,1 0-1,-1 0 1,0 0 0,1 0 0,-1 0-1,1 0 1,-1 0 0,0-1 0,1 1-1,-1 0 1,0 0 0,1 0 0,-1-1-1,0 1 1,1 0 0,-1-1 0,0 1-1,1 0 1,-1-1 0,0 1 0,0 0-1,0-1 1,1 1 0,-1 0 0,0-1-1,0 1 1,0 0 0,0-1 0,0 1-1,1-1 1,-1 1 0,0-1 0,0 1-1,0 0 1,0-1 0,0 1-1,0-1 1,-1 1 0,1 0 0,0-1-1,0 1 1,0-1 0,-1 0 0,-4-3-3200</inkml:trace>
</inkml:ink>
</file>

<file path=ppt/ink/ink1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8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438 1 8576,'-2'1'1235,"0"1"1,0 0 0,0 0-1,0 0 1,0 0-1,0 0 1,1 0 0,-1 0-1,1 1 1,-2 2-1,-13 18 789,-204 201 911,140-140-2158,63-66-620,1 1-1,-17 26 1,29-39-107,-1 1 1,1 0-1,1 1 0,-1-1 1,1 1-1,0-1 1,1 1-1,0 0 0,0 0 1,0 13-1,2-17-39,1 0 0,-1 1 0,1-1 0,1 0 1,-1 0-1,0 0 0,1 0 0,0 0 0,0 0 0,0 0 0,1 0 0,-1-1 0,1 1 0,0-1 0,0 0 0,0 0 1,0 0-1,1 0 0,-1-1 0,1 1 0,0-1 0,-1 0 0,9 4 0,-1-1-14,-1-1-1,2 0 1,-1-1-1,0 0 1,0 0-1,1-1 1,0-1-1,12 1 1,25-5-24,-1-2 0,1-2 1,53-15-1,-77 16-894,1 0-1,1 2 0,-1 1 1,1 1-1,-1 1 1,1 1-1,0 2 1,-1 1-1,44 9 0,-60-8-2661</inkml:trace>
</inkml:ink>
</file>

<file path=ppt/ink/ink1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39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 11136,'0'7'5503,"-5"21"-5758,5-21 9214,5 29-8575,0-8 128,-15 22 128,1-11 0,-5 20-896,5-15 128,3 10 384,3-10 128,-3-1-384,1-8 128,5-8-768,0-7 0,5-11-2944,1-2 128</inkml:trace>
</inkml:ink>
</file>

<file path=ppt/ink/ink1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1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42 3712,'0'0'142,"0"0"0,0 0 0,0 0 0,-1 0 0,1 0-1,0 1 1,0-1 0,0 0 0,0 0 0,0 0 0,0 0 0,-1 0 0,1 1 0,0-1 0,0 0 0,0 0 0,0 0 0,0 1-1,0-1 1,0 0 0,0 0 0,0 0 0,0 0 0,0 1 0,0-1 0,0 0 0,0 0 0,0 0 0,0 1 0,0-1 0,0 0-1,0 0 1,0 0 0,0 0 0,1 1 0,-1-1 0,0 0 0,0 0 0,0 0 0,0 0 0,0 0 0,0 1 0,1-1 0,-1 0-1,0 0 1,0 0 0,0 0 0,0 0 0,0 0 0,1 0 0,-1 0 0,0 1 0,0-1 0,0 0 0,1 0 0,-1 0 0,0 0-1,22 7 2795,25 1-1666,178-12 3059,-127-1-3944,136-24-1,-198 22-758,80-11 531,-106 17-913,1 0 0,0 1 1,-1 1-1,1 0 0,0 0 1,-1 1-1,1 1 1,13 4-1,-15-3-1825</inkml:trace>
</inkml:ink>
</file>

<file path=ppt/ink/ink1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2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91 5120,'5'-5'935,"0"0"0,0 0-1,1 1 1,-1 0 0,1 0 0,0 0 0,0 1 0,1 0-1,7-3 1,-3 2-177,0 1 0,1 0 0,-1 1 0,24-2 0,2 4-527,0 2 1,57 10 0,-57-6 292,5-2-376,-1-1 0,1-2 1,0-2-1,48-8 0,-45 2-3345,77-23 0,-81 17 509</inkml:trace>
</inkml:ink>
</file>

<file path=ppt/ink/ink1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2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5248,'4'-2'361,"-1"0"0,1 0 1,0 0-1,0 1 0,0-1 0,0 1 1,0 0-1,0 0 0,0 1 0,0-1 1,0 1-1,9 0 0,17-1 4159,8 0-3136,0 2 1,62 9-1,-54-2-1026,-2 1 0,1 3 1,-1 2-1,-1 1 0,-1 3 0,0 1 0,58 37 0,-80-43-157,-5-4-112,1 1 1,-1 1 0,-1 0-1,20 19 1,-31-27-61,-1 0 0,1 0 0,-1 0-1,1 0 1,-1 1 0,0-1 0,-1 1 0,1-1 0,0 1 0,-1 0 0,0 0 0,0-1 0,0 1 0,0 0-1,-1 0 1,1 0 0,-1 0 0,0 0 0,0 0 0,-1 0 0,1 0 0,-1 0 0,0 0 0,0-1 0,0 1-1,-3 6 1,-5 7 123,-1 1-1,-1-2 0,-1 1 0,0-2 0,-2 1 1,1-2-1,-23 19 0,-115 81-81,147-111-399,-21 12-1418,6-12-2299,8-3 953</inkml:trace>
</inkml:ink>
</file>

<file path=ppt/ink/ink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3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40 2432,'-9'-6'272,"4"2"-75,-1 0 1,0 1-1,0-1 0,0 1 1,-1 0-1,1 1 0,-1-1 1,1 1-1,-1 1 0,0-1 1,0 1-1,-11 0 0,18 1-180,-1 0-1,1 0 1,-1 0-1,1 0 1,-1 0 0,1 0-1,-1 1 1,1-1-1,-1 0 1,1 0-1,-1 0 1,1 1 0,-1-1-1,1 0 1,-1 1-1,1-1 1,0 0-1,-1 1 1,1-1-1,0 1 1,-1-1 0,1 1-1,0-1 1,-1 0-1,1 1 1,0-1-1,0 1 1,0-1 0,0 1-1,-1-1 1,1 1-1,0 0 1,0-1-1,0 1 1,0-1 0,0 1-1,0-1 1,0 1-1,0-1 1,0 1-1,1-1 1,-1 1-1,0-1 1,0 1 0,0-1-1,1 1 1,-1-1-1,0 1 1,0-1-1,1 1 1,16 33 547,-14-30-458,42 69 716,22 38 148,20 88 409,96 328 0,-29-66-425,-145-433-862,-9-23-32,1 0 0,1 0 1,-1 0-1,1 0 0,-1 0 0,2 0 0,-1-1 0,0 1 1,1-1-1,0 1 0,0-1 0,5 5 0,-6-12-28,-1 0-1,1 0 0,0 0 1,-1-1-1,0 1 1,0-1-1,0 1 0,0-1 1,0 1-1,-1-1 1,1-4-1,0 3 19,5-20-66,1 0-1,1 0 1,1 1-1,2 0 1,0 1-1,1 0 1,2 1 0,0 0-1,1 1 1,1 1-1,1 0 1,1 1 0,1 1-1,26-20 1,-30 27-18,1 0 1,1 1-1,0 0 1,0 1-1,1 1 0,0 1 1,0 1-1,1 0 1,-1 1-1,1 1 1,1 1-1,-1 1 1,0 0-1,1 2 0,-1 0 1,0 1-1,1 1 1,-1 0-1,32 10 1,-35-7 39,1 1 1,-1 0 0,-1 1 0,1 1 0,-1 1 0,-1 0-1,0 1 1,0 0 0,-1 1 0,19 20 0,-25-24 39,-2 0 0,1 0 0,-1 1 1,0 0-1,0 0 0,-1 0 0,0 0 0,-1 1 1,0-1-1,0 1 0,-1 0 0,0 0 0,0 0 1,-1 0-1,0 1 0,-1-1 0,0 0 0,0 0 1,-1 0-1,-4 18 0,4-20 18,0-1 0,-1 0 0,1 1 0,-1-1 0,-1 0 0,1 0 0,-1 0 0,0 0 0,-1-1 0,1 1 0,-1-1 0,0 0 0,0 0 0,-1 0 0,1-1 0,-1 1 0,0-1 0,0 0 0,-1-1 0,-7 5 0,-7 0 26,0-1 1,-1 0-1,0-2 0,0 0 1,0-2-1,0 0 0,-1-1 1,-33-2-1,44 0-169,0-1 1,0 0-1,0-1 0,0 0 0,0 0 1,0-1-1,1-1 0,-1 1 1,1-2-1,0 0 0,0 0 0,0-1 1,1 0-1,0 0 0,0-1 0,1 0 1,0-1-1,-10-10 0,18 17-20,-1 0-1,0 0 1,0 0-1,0 0 0,0 0 1,0 0-1,1 0 1,-1 0-1,1 0 1,-1 0-1,1-1 1,-1 1-1,1 0 0,-1 0 1,1 0-1,0-1 1,0 1-1,0 0 1,0 0-1,0-1 1,0 1-1,0 0 1,0-1-1,0 1 0,0 0 1,1 0-1,-1 0 1,1-1-1,-1 1 1,1 0-1,-1 0 1,1 0-1,-1 0 0,1 0 1,0 0-1,0 0 1,0 0-1,1-1 1,12-3-1821</inkml:trace>
</inkml:ink>
</file>

<file path=ppt/ink/ink1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3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8064,'1'-1'435,"0"-1"1,1 1 0,-1-1-1,0 1 1,1-1-1,-1 1 1,1 0 0,0 0-1,-1-1 1,1 1 0,0 0-1,0 1 1,0-1-1,-1 0 1,1 0 0,0 1-1,0-1 1,0 1-1,0 0 1,0 0 0,0 0-1,0-1 1,0 2 0,0-1-1,4 1 1,-1-1-89,-1 1-1,1 0 1,0 0 0,-1 0 0,1 1 0,0 0-1,-1 0 1,0 0 0,1 0 0,-1 1-1,5 3 1,48 48 360,67 80 0,-73-76-176,111 99-1,-153-150-824,40 34-635,-22-10-4547,-26-30 4516,-1-1 867,0 0 1,0 0 0,0 0 0,0 0 0,0 0-1,0 0 1,0 0 0,0 0 0,0 1 0,-1-1 0,1 0-1,0 0 1,0 0 0,0 0 0,0 0 0,0 0-1,0 0 1,0 0 0,0 0 0,0 0 0,0 0-1,0 0 1,0 0 0,-1 0 0,1 0 0,0 0 0,0 1-1,0-1 1,0 0 0,0 0 0,0 0 0,0 0-1,0 0 1,0 0 0,0 0 0,0 0 0,0 0 0,0 0-1,0 1 1,0-1 0,0 0 0,0 0 0,0 0-1,0 0 1,0 0 0,0 0 0,0 0 0,0 0-1,0 0 1,0 1 0,0-1 0,0 0 0,1 0 0,-1 0-1,0 0 1,0 0 0,0 0 0,0 0 0,-4 0-3108</inkml:trace>
</inkml:ink>
</file>

<file path=ppt/ink/ink1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3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612 0 8576,'-51'20'4224,"-1"26"-6272,41-37 8703,-26 14-6783,9 0 128,-33 29 640,15-17 0,-25 8-640,14-11 0,0 2 256,11-9 128,12-2-640,7-7 0,13-2-1152,0-1 1,9-10-1025,5 1 0</inkml:trace>
</inkml:ink>
</file>

<file path=ppt/ink/ink1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3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 9472,'4'-5'729,"0"1"0,1 0 0,0-1-1,0 1 1,0 1 0,0-1 0,1 1 0,0 0 0,8-3 0,66-23 4689,-27 11-4942,-41 13-318,1 0-1,1 1 1,-1 1-1,0 0 1,15-2-1,-21 5-95,-1-1 0,0 1 0,0 0 0,0 1 0,0-1-1,1 1 1,-1 0 0,0 1 0,0 0 0,0-1 0,-1 2 0,11 4 0,-14-5-38,-1-1 1,1 0 0,0 0 0,-1 1 0,0-1 0,1 1 0,-1-1 0,0 1 0,0 0-1,0-1 1,0 1 0,0 0 0,0 0 0,0 0 0,0-1 0,-1 1 0,1 0 0,-1 0-1,0 0 1,1 0 0,-1 0 0,0 0 0,0 0 0,-1 3 0,-13 53 99,8-41-81,0-1-27,0 0 1,-1 0-1,-1-1 0,0 0 0,-1-1 1,0 0-1,-2 0 0,1-1 1,-2 0-1,1-1 0,-2 0 1,0-1-1,0 0 0,-1-2 1,0 1-1,-18 8 0,-117 57 496,148-74-485,0 0 0,0 0 0,0 0 0,0 0 0,0 0 0,0 0 0,0 0 0,1 0 0,-1 1 0,0-1 0,1 0 0,-1 0 1,1 1-1,-1-1 0,1 0 0,0 1 0,-1-1 0,1 0 0,0 1 0,0-1 0,0 0 0,0 1 0,0-1 0,1 1 0,-1-1 0,0 0 0,0 1 0,1-1 0,-1 0 0,2 2 0,-1 1 24,0 0 1,1 0-1,-1-1 1,1 1-1,0-1 1,0 1-1,0-1 1,6 6 0,-2-5-17,0 1 0,0-1 0,1-1 0,-1 1 0,1-1 0,0 0 0,0-1 1,0 0-1,0 0 0,1 0 0,-1-1 0,0 0 0,1 0 0,8-1 0,12-2-411,0 0 0,42-11-1,-44 8-1605,0 1 0,32-1-1,-20 5-1473</inkml:trace>
</inkml:ink>
</file>

<file path=ppt/ink/ink1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4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8192,'29'4'4096,"28"-1"-3200,-43-3 5119,18-3-5759,-7-1 128,16-5-128,-8 6 0,24 3-768,-16 0 0,7 3-640,-5 2 0,-15-5-1407,-5 0-1</inkml:trace>
</inkml:ink>
</file>

<file path=ppt/ink/ink1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4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8832,'5'0'4352,"66"-9"-4864,-53 6 7679,25-1-6911,-10-1 128,28 5 0,-15 0 0,25 0-1408,-14 0 128,14-4-1536,-19 1 1</inkml:trace>
</inkml:ink>
</file>

<file path=ppt/ink/ink1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5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1 515 6656,'0'-1'186,"0"0"0,0 1-1,-1-1 1,1 0 0,0 1 0,0-1 0,0 0 0,0 1 0,0-1 0,0 1-1,0-1 1,1 0 0,-1 1 0,0-1 0,0 0 0,0 1 0,1-1 0,-1 0 0,0 1-1,1-1 1,-1 1 0,0-1 0,1 1 0,-1-1 0,1 1 0,-1-1 0,1 1-1,0-1 1,25-13 3877,30-2-973,-32 8-2821,0 0-1,-1-1 0,0-2 0,34-20 0,-30 16 333,-1 1-160,-1-1 0,0-2 1,-1 0-1,37-36 1,-49 41-381,-1-1-1,0 0 1,-1-1 0,0 0 0,-1 0 0,-1-1 0,0 0 0,-1-1 0,7-23 0,-13 32 5,1-1 0,-1 0 1,0 0-1,-1 0 0,-1-15 1,1 22-40,1-1-1,-1 1 1,0-1 0,-1 0 0,1 1 0,0-1 0,0 0 0,-1 1 0,1-1 0,0 1-1,-1-1 1,0 1 0,1-1 0,-1 1 0,0-1 0,0 1 0,0 0 0,0-1 0,0 1 0,0 0-1,0 0 1,0 0 0,0 0 0,-1 0 0,1 0 0,0 0 0,-1 0 0,1 0 0,-1 1-1,1-1 1,-3 0 0,3 1-7,0 1 0,-1-1 0,1 1 0,0-1 0,0 1-1,0 0 1,0 0 0,0-1 0,0 1 0,0 0 0,0 0 0,0 0 0,0 0-1,0 0 1,1 0 0,-1 0 0,0 1 0,1-1 0,-1 0 0,1 0-1,-1 0 1,1 1 0,-1 1 0,-10 38 156,9-30-167,-7 26 49,2 1 1,1 0 0,3 0-1,1 0 1,1 1 0,2-1-1,10 59 1,-3-50-11,-3-24-128,-2-1 0,2 32 0,-1-19-1329,-1-23-813,-1-16-1592,-3-3-330,-1 1 2908,1 3 216,-4-10-2073</inkml:trace>
</inkml:ink>
</file>

<file path=ppt/ink/ink1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5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7936,'0'0'124,"0"0"0,1 1 0,-1-1 0,0 0 0,1 1 0,-1-1 1,0 0-1,1 0 0,-1 1 0,1-1 0,-1 0 0,1 0 0,-1 0 0,0 1 1,1-1-1,-1 0 0,1 0 0,-1 0 0,1 0 0,-1 0 0,1 0 0,-1 0 1,1 0-1,-1 0 0,1 0 0,-1 0 0,1 0 0,-1 0 0,0-1 0,1 1 1,-1 0-1,1-1 0,18-4 480,-18 5-120,48-8 6541,24 10-6280,-34-1 146,389-23-389,-386 19-1367,-39 3 182,0 0 1,1-1-1,-1 1 0,0-1 1,0 1-1,0-1 0,0 0 1,0 0-1,5-4 1,-7 5-2262</inkml:trace>
</inkml:ink>
</file>

<file path=ppt/ink/ink1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6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7040,'0'-1'286,"0"1"-1,0 0 1,0-1 0,0 1-1,1-1 1,-1 1 0,0 0 0,0-1-1,1 1 1,-1 0 0,0-1 0,0 1-1,1 0 1,-1 0 0,0-1-1,1 1 1,-1 0 0,1 0 0,-1 0-1,0-1 1,1 1 0,-1 0 0,1 0-1,-1 0 1,0 0 0,1 0-1,-1 0 1,1 0 0,-1 0 0,1 0-1,-1 0 1,1 0 0,6 12 3477,-3 24-1340,-11 23-2448,0-8 1538,1 68 1,6-105-1807,1-1 1,0 1 0,1-1 0,0 1-1,1-1 1,1 0 0,0 0 0,1 0-1,0-1 1,8 13 0,-5-18-2673,-3-4-256</inkml:trace>
</inkml:ink>
</file>

<file path=ppt/ink/ink1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7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1 504 5120,'0'-1'205,"0"1"0,0 0-1,0 0 1,0-1 0,0 1 0,0 0 0,0 0 0,0-1-1,0 1 1,0 0 0,1 0 0,-1-1 0,0 1 0,0 0 0,0 0-1,0-1 1,0 1 0,1 0 0,-1 0 0,0 0 0,0 0 0,0-1-1,1 1 1,-1 0 0,0 0 0,0 0 0,1 0 0,-1 0-1,0 0 1,0 0 0,1 0 0,-1-1 0,0 1 0,0 0 0,1 0-1,-1 0 1,0 0 0,0 0 0,1 0 0,-1 0 0,0 1-1,0-1 1,1 0 0,-1 0 0,0 0 0,0 0 0,1 0 0,-1 0-1,0 0 1,0 0 0,1 1 0,-1-1 0,8 19 2784,2 28-3330,-9-45 809,12 105 1226,-9-69-1621,0-1 1,3 1-1,1-1 0,1-1 0,22 52 0,19 32 183,-49-116-213,4-178 206,7 0-1,65-322 1,-73 477-103,0 0 283,0 0 0,13-34 0,-15 49-380,-1 1-1,1-1 1,-1 1-1,1 0 1,0-1 0,1 1-1,-1 0 1,0 0-1,1 0 1,0 0 0,-1 1-1,1-1 1,0 1-1,1 0 1,-1 0 0,0 0-1,1 0 1,-1 0-1,1 1 1,3-2 0,119-27-71,-44 18-82,-45 5 10,1 1 0,0 3-1,0 1 1,68 5-1,-102-3 5,1 1 0,-1 1 0,1-1 0,-1 0 0,0 1 0,0 0 0,7 4 0,-9-5-171,-1 0 1,1 0 0,-1 0 0,1 0-1,-1 1 1,0-1 0,1 0-1,-1 1 1,0-1 0,0 1 0,0-1-1,0 1 1,0 0 0,-1-1-1,1 1 1,0 0 0,-1-1 0,1 1-1,-1 0 1,1 3 0,-1-1-2705</inkml:trace>
</inkml:ink>
</file>

<file path=ppt/ink/ink1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7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35 251 384,'0'0'174,"1"0"-1,0 0 1,0-1-1,-1 1 1,1 0-1,0 0 1,0-1-1,-1 1 1,1 0-1,0-1 1,-1 1 0,1 0-1,-1-1 1,1 1-1,0-1 1,-1 1-1,1-1 1,-1 0-1,1 1 1,-1-1-1,0 1 1,1-1-1,-1 0 1,1 0 0,16-28 3398,-3 5-1478,73-56 3773,-71 63-4864,44-43 1387,-57 57-2194,1 0 1,0 0-1,0 0 1,0 0-1,1 1 1,-1 0-1,1 0 1,-1 0-1,1 0 1,-1 1-1,1 0 0,0 0 1,7-1-1,-11 2-141,1 0 1,-1 0-1,1 0 0,-1 1 0,1-1 0,-1 0 0,1 1 1,-1-1-1,1 1 0,-1-1 0,0 1 0,1-1 0,-1 1 1,0 0-1,1 0 0,-1 0 0,0 0 0,0 0 0,0 0 0,0 0 1,0 0-1,0 0 0,1 3 0,0-1 26,-1 1-1,0-1 0,1 0 1,-1 1-1,-1 0 1,1-1-1,-1 1 0,1 0 1,-1 5-1,-1 6 60,0 0 0,-2 0 0,-5 24 0,-2-7-46,-1-1 1,-1 0-1,-1-1 0,-2-1 0,-1 0 1,-1-1-1,-2-1 0,-1 0 0,0-1 0,-2-2 1,-35 31-1,30-28 110,12-12-51,0 0-1,-21 14 0,36-28-152,0-1 0,0 0 0,-1 1 0,1-1 0,0 0 0,0 1 0,-1-1 0,1 0 0,0 1 0,-1-1 0,1 0 0,0 0 0,-1 0 0,1 1 0,0-1 0,-1 0 0,1 0 0,0 0 0,-1 0 0,1 0 0,-1 0 0,1 0 0,0 1 0,-1-1 0,1 0 0,0 0 0,-1 0 0,1-1 0,-1 1 0,1 0 0,0 0 0,-1 0 0,1 0 0,-1 0 0,1 0 0,0-1 0,-1 1 0,1 0 0,0 0 0,-1-1 0,4-17 0,19-24 0,-21 40 14,0 0 1,1 0-1,-1 1 0,1-1 1,-1 0-1,1 1 0,0-1 0,0 1 1,-1-1-1,1 1 0,0 0 1,0 0-1,0 0 0,1 0 0,-1 0 1,0 0-1,0 0 0,0 1 1,1-1-1,-1 1 0,0 0 0,1 0 1,-1 0-1,0 0 0,1 0 1,-1 0-1,0 0 0,0 1 0,1-1 1,-1 1-1,4 1 0,3 4 130,0-1-1,0 2 0,-1-1 1,1 1-1,13 16 0,-16-17-88,0 1 1,0-1-1,0-1 0,1 1 0,0-1 0,0 0 0,0-1 0,11 5 0,-8-7-199,-1 0 0,0-1 0,1 0-1,-1 0 1,1-1 0,-1-1-1,1 0 1,14-3 0,67-22-2909,-64 15 955,0-1 0,34-20 0,-13 7-1485</inkml:trace>
</inkml:ink>
</file>

<file path=ppt/ink/ink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4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16 323 3968,'2'1'296,"1"-1"1,-1 0 0,0 1-1,1 0 1,-1-1-1,0 1 1,0 0-1,0 0 1,1 1 0,-1-1-1,0 0 1,0 1-1,-1-1 1,1 1-1,0-1 1,0 1-1,-1 0 1,3 3 0,28 48-572,-10-15 589,-8-18-27,1-1 1,33 33-1,-42-47-213,1 1 0,0-1 0,0 0 0,0 0 0,1-1 0,0 0 0,-1 0 0,1-1 0,1 0 0,-1-1 0,14 3 0,-3-3-2,1 0 0,-1-2 0,0 0 0,1-2 0,-1 0-1,0-1 1,1-1 0,-2 0 0,1-2 0,0 0 0,-1-1 0,-1-1 0,30-18 0,-32 17-39,0-1 0,0-1 0,-1 0 0,-1-1 0,0-1 0,-1 0 0,0 0 0,-1-1 0,0-1 0,-2 0 1,1 0-1,-2-1 0,0 0 0,-1 0 0,6-20 0,-10 26-8,-1 0 0,0-1 0,0 1 1,-1-1-1,0 1 0,-1-1 0,0 0 0,-1 1 1,0-1-1,0 1 0,-1-1 0,-1 1 1,0 0-1,-5-13 0,4 15-16,0 1-1,-1 0 1,0 0-1,0 0 1,0 1 0,-1-1-1,1 1 1,-2 1-1,1-1 1,-1 1 0,1 0-1,-2 1 1,1-1-1,0 1 1,-1 1 0,0-1-1,-15-3 1,9 4 0,-1 0 1,1 1-1,-1 1 0,1 0 0,-1 1 1,1 1-1,-1 0 0,1 1 1,-1 1-1,1 0 0,-25 9 1,-1 3-55,1 2 1,-63 38 0,69-36-9,2 2 1,0 1 0,-32 30 0,53-42 16,1-1 0,-1 1 0,2 0 0,-1 1 0,2 0 0,-1 0 0,1 1 0,1 0 1,0 0-1,1 0 0,-7 27 0,11-36 5,0 0 0,1 0 1,0 0-1,-1 0 1,1 0-1,0 0 1,1 0-1,-1 0 1,0 0-1,1 0 0,0 0 1,0-1-1,0 1 1,0 0-1,0 0 1,0 0-1,1-1 0,-1 1 1,1-1-1,0 1 1,0-1-1,0 0 1,0 1-1,0-1 0,0 0 1,1 0-1,-1-1 1,1 1-1,-1 0 1,1-1-1,0 0 1,0 1-1,-1-1 0,1 0 1,3 0-1,8 3-214,-1-1 0,1-1 0,0 0 0,0-1 0,0-1 0,20-1 0,15-3-737,0-3 1,69-18 0,4-12-555</inkml:trace>
</inkml:ink>
</file>

<file path=ppt/ink/ink1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49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1 115 3200,'3'-2'850,"0"0"-1,0 0 1,0 1-1,1-1 1,-1 1 0,0 0-1,1 0 1,-1 0 0,7 0-1,-1 1 147,1 0-1,-1 1 0,1 0 0,14 4 1,26 2 1402,50 9-1118,-58-15-1080,-26 1-79,-1-1 0,1-1-1,0 0 1,-1-1 0,1-1 0,15-4 0,-25 5-64,0 0 0,0 0 0,0 1 0,0 0 1,0 0-1,0 0 0,1 1 0,8 2 0,24 1 175,300-4 686,-330-1-890,1 0 0,-1-1 1,1 0-1,-1 0 0,10-5 1,36-6 163,225-10 683,-209 21-828,-43 2-27,0-1 1,0-1-1,-1-2 1,43-10-1,-60 12-20,0 0 0,0 1 0,0 0 0,17 1 0,15-2 0,10-3 32,0 2 0,1 3 0,82 11 0,-118-10-32,0-1 0,1-1 0,20-3 0,10-1 0,26-5 0,-54 6 5,-1 1 1,0 1-1,40 1 1,0 3 120,103-9 0,-4-1 219,60 8 188,-198-7-502,-16 5-6823,-4 2 6769,0 0-3176</inkml:trace>
</inkml:ink>
</file>

<file path=ppt/ink/ink1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0:50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47 345 896,'-7'-3'8065,"-2"2"-4421,4 2-2196,11 5 29,-5-5-474,-1-12 1365,0-2-2117,0 0 1,1 0-1,1 1 1,0-1-1,0 1 1,1-1 0,1 1-1,0 0 1,1 0-1,0 1 1,1-1-1,0 1 1,1 0-1,0 1 1,0-1 0,1 1-1,1 1 1,0 0-1,0 0 1,1 1-1,0 0 1,0 0-1,21-11 1,0 4 219,61-22-1,-79 33-371,-1 1 1,0 0-1,0 1 0,1 1 0,-1 0 1,1 0-1,0 2 0,20 2 1,-31-3-74,1 1 0,-1-1-1,0 1 1,0 0 0,0-1 0,1 1 0,-1 1 0,0-1 0,0 0 0,-1 0 0,1 1 0,0-1 0,0 1 0,-1-1 0,1 1 0,-1 0 0,1 0 0,-1-1 0,2 4 0,-1 0 10,0 0 0,0 0 0,0 0 0,-1 0 0,1 0 0,-1 0 0,-1 1-1,1 5 1,0 7 4,-2 0 0,0 0 0,-7 33 0,0-17-38,0-1 1,-2 0-1,-21 46 1,22-61-18,-1 0 1,0-1-1,-2 0 1,1-1-1,-2 0 0,0-1 1,-20 18-1,7-10-6,1 0-4,-1 0-1,0-2 0,-2-1 1,-31 17-1,-38 19 26,96-55 5,0 0 0,0-1-1,0 1 1,0-1 0,0 1 0,0-1-1,0 1 1,0-1 0,0 0 0,0 0-1,0 1 1,0-1 0,0 0 0,0 0-1,0 0 1,0 0 0,0 0-1,0 0 1,0-1 0,-1 1 0,1 0-1,0-1 1,0 1 0,0 0 0,0-1-1,-1 0 1,1 0-5,1 0 0,-1 0 0,1 1 0,0-1 0,-1 0 0,1 0 0,0 1 0,0-1 0,-1 0 0,1 0 0,0 0 0,0 0 0,0 1 0,0-1 0,0 0 0,0 0 0,0 0 0,0 0 0,1 0 0,-1 1 0,0-1 0,0 0 0,1 0 0,-1 1 0,0-1 0,1 0 0,-1 0 0,2-1 0,13-19 0,-14 19 0,5-6 13,-3 3 52,0 0 0,0 1-1,1-1 1,0 1 0,0 0 0,0 0-1,9-6 1,-12 9-49,1 1-1,0-1 0,-1 1 1,1 0-1,-1 0 1,1-1-1,0 1 0,-1 0 1,1 0-1,0 1 1,-1-1-1,1 0 0,-1 1 1,1-1-1,0 0 1,-1 1-1,1 0 1,-1-1-1,1 1 0,-1 0 1,0 0-1,1 0 1,-1 0-1,0 0 0,0 0 1,1 0-1,-1 0 1,0 1-1,0-1 0,0 0 1,1 3-1,5 4 94,1 0 0,0-1-1,1 0 1,0-1 0,0 0 0,0 0-1,0-1 1,1-1 0,0 1 0,0-1 0,0-1-1,1 0 1,-1 0 0,1-1 0,-1-1-1,1 1 1,0-2 0,11 0 0,18-1 142,1-3 0,-1-1 1,52-14-1,-80 16-213,0-1 1,0-1-1,-1 0 0,1 0 0,-1-1 0,0-1 1,10-8-1,65-57 168,-80 67-183,-1 0-1,1-1 1,-1 0-1,0 0 1,-1 0-1,1 0 1,-2-1-1,1 0 1,0 1-1,-1-2 1,-1 1-1,1 0 1,-1 0-1,0-1 1,-1 0-1,1 1 1,-1-12-1,-4 9 71,2 7-177,4 7 54,0 17-1218,-6-18-1938,0-13 218,2-4-1022</inkml:trace>
</inkml:ink>
</file>

<file path=ppt/ink/ink1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2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1 442 2944,'6'-36'8136,"0"28"-3122,-1 26-3999,4 51 425,35 123 0,44 128-1183,-27-93-408,-26-28 23,-38-447 568,10-301 507,-3 464-687,4 1 1,4 0-1,4 1 0,29-90 0,-44 167-209,1 0 0,1 1 1,-1-1-1,1 1 0,0-1 0,0 1 0,0 0 0,1 0 0,0 1 0,0-1 0,0 1 0,0 0 0,1 0 1,-1 0-1,1 0 0,0 1 0,1 0 0,-1 0 0,0 0 0,1 1 0,-1 0 0,1 0 0,0 0 0,0 1 0,0 0 1,0 0-1,0 0 0,0 1 0,0 0 0,0 0 0,0 0 0,0 1 0,0 0 0,0 0 0,0 1 0,-1-1 1,7 4-1,21 2 17,0 0 1,60 3 0,-18-3-41,2 1-22,1-4-1,-1-3 0,143-18 1,-152 13 7,78 4 0,11 0 89,-12 1-54,-109 1-39,0-1 1,-1-1 0,1-3 0,-1 0-1,57-14 1,-67 11 4,0 1-1,0 1 1,0 1 0,1 2-1,34 1 1,-22 1 9,55-7 0,-47 2-44,1 2 0,-1 2-1,1 3 1,0 1 0,47 11-1,-75-13 34,-1-1 0,0-1-1,1-1 1,-1 0 0,31-7-1,-28 4 4,-1 1-1,2 1 1,39 2-1,5 0 14,-48 0-2,0 0 1,35 4-1,-52-4-34,0 1 0,0-1 0,0 0 0,0 0 0,0 1-1,0-1 1,0 0 0,0 1 0,0-1 0,0 1 0,-1-1 0,1 1 0,0 0 0,0-1 0,0 1 0,-1 0 0,1 0 0,0-1-1,-1 1 1,1 0 0,-1 0 0,1 0 0,-1 0 0,1 0 0,-1 0 0,0 0 0,1 0 0,-1-1 0,0 1 0,0 0 0,0 1-1,0-1 1,0 0 0,0 0 0,0 0 0,0 0 0,0 0 0,0 0 0,0 0 0,-1 0 0,1 0 0,0-1 0,-1 1 0,1 0-1,-1 0 1,0 1 0,-15 19-2436,-4-12-5078,20-9 4450</inkml:trace>
</inkml:ink>
</file>

<file path=ppt/ink/ink1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3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0 491 3456,'2'0'225,"-1"0"0,0 0 0,0 0 0,0 0 0,1 0 0,-1-1 0,0 1 0,0 0-1,0-1 1,0 1 0,0 0 0,0-1 0,0 0 0,0 1 0,0-1 0,0 1 0,0-1 0,0 0 0,0 0 0,0 0 0,0 0 0,-1 1 0,1-1 0,0 0 0,-1 0 0,1 0 0,0-3 0,23-40 5159,-13 23-4651,-2 9-443,0 0 1,21-20-1,12-13 1441,10-14-295,-36 44-1093,-2-1 0,0 0 0,0-1 0,-2 0 1,0-1-1,-1 0 0,16-37 0,-21 14 372,-6 39-653,1 1 1,-1-1-1,0 0 0,0 0 1,0 0-1,-1 1 0,1-1 1,0 0-1,-1 0 0,1 1 0,-1-1 1,1 0-1,-1 1 0,0-1 1,0 1-1,0-1 0,0 1 1,-2-3-1,2 3 237,1 34 42,10 98-535,-5-91 174,-2 0-1,-2 42 0,-2-33-280,-3 44-382,-10-37-4178,9-50 2045,2-2-149</inkml:trace>
</inkml:ink>
</file>

<file path=ppt/ink/ink1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3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3840,'2'-3'592,"1"1"-1,0 0 1,0 0-1,0 1 1,0-1 0,0 1-1,1-1 1,-1 1-1,0 0 1,1 0 0,-1 0-1,0 1 1,5-1 0,51 0 1035,-33 2-380,126-3 131,-59 1-1582,-31 1-3551,-51 0 1707</inkml:trace>
</inkml:ink>
</file>

<file path=ppt/ink/ink1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4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8 5120,'0'-8'3937,"-4"26"2387,7 49-5391,18 99-1,-8-84-1389,-12-30-2194,-2-30-1375,1-17 1850</inkml:trace>
</inkml:ink>
</file>

<file path=ppt/ink/ink1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5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0 162 6272,'23'46'10258,"-6"-12"-8997,102 259 794,-52-118-1955,-54-138-189,-10-24 82,2 0 1,0 1-1,1-2 1,0 1 0,11 16-1,-17-54-100,-21-137 182,-1-266 0,23 420-39,-1 0 1,2 0-1,-1 0 1,1 1-1,0-1 1,0 0-1,1 1 1,6-13-1,11-37 404,-18 54-410,-1 0 1,1 0-1,0 0 1,0 0-1,0 0 1,0 0-1,1 0 0,-1 0 1,1 1-1,-1-1 1,1 1-1,0 0 1,0 0-1,0 0 1,4-2-1,3-1-29,0-1 0,0 1 0,21-6-1,-17 7 62,1 0-1,0 1 0,0 1 0,0 1 0,0 0 0,0 0 0,0 2 1,0 0-1,0 0 0,0 2 0,0 0 0,0 0 0,-1 2 0,18 6 1,-7 0 118,1-1 0,28 8 1,-45-16-242,-1 0 0,1 0 0,0-1 0,0 0 1,0 0-1,0-1 0,0 0 0,0-1 0,0 0 0,9-2 1,39-8-1445,-28 6-6995,-34 9 5812</inkml:trace>
</inkml:ink>
</file>

<file path=ppt/ink/ink1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5.8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32 130 6272,'0'0'298,"-1"-1"0,1 0 0,0 0-1,-1 0 1,1 0 0,0 0 0,0 0 0,0 0 0,0 0 0,0 1 0,0-1 0,0 0 0,0 0 0,0 0 0,0 0-1,0 0 1,1 0 0,-1 0 0,0 0 0,0 1 0,1-1 0,-1 0 0,1 0 0,-1 0 0,1 1 0,-1-1-1,1 0 1,0 0 0,18-24 2454,-8 16-2464,-1 0-1,1 1 0,0 1 0,1 0 0,0 0 0,0 2 1,1-1-1,-1 1 0,1 1 0,0 0 0,0 1 1,23-2-1,-34 5-266,0 0 1,0 0-1,0 0 0,0 1 1,-1-1-1,1 1 1,0-1-1,0 1 1,0 0-1,-1-1 0,1 1 1,0 0-1,-1 0 1,1 1-1,0-1 1,-1 0-1,0 0 0,1 1 1,-1-1-1,0 1 1,0-1-1,0 1 1,0-1-1,0 1 0,0 0 1,0 0-1,0-1 1,-1 1-1,1 0 0,-1 0 1,1 0-1,-1 0 1,0 0-1,1 0 1,-1 0-1,0 0 0,-1-1 1,1 3-1,-1 10-13,0 0 0,0 0 0,-2 0 0,-4 17-1,-3 5-9,-2 0-1,-1-1 0,-32 61 0,34-77 19,0 0-1,-2-1 1,0 0-1,-1-1 0,-1-1 1,0 0-1,-2-1 1,-18 14-1,37-30 9,-1 0 0,0-1-1,0 1 1,0 0-1,0-1 1,0 1 0,0 0-1,0-1 1,0 1 0,-1-1-1,1 0 1,-1 1 0,1-1-1,-1 1 1,1-1-1,-1 0 1,0 1 0,0-1-1,0 0 1,0 1 0,0-1-1,0 0 1,0 1-1,-1-1 1,1 0 0,0 1-1,-1-1 1,1 1 0,-1-1-1,0 0 1,0 1-1,0 0 1,1-1 0,-1 1-1,0-1 1,-1 1 0,1 0-1,0 0 1,0 0 0,-1 0-1,1 0 1,0 0-1,-1 0 1,1 0 0,-1 0-1,1 0 1,-1 1 0,1-1-1,-1 1 1,0-1-1,1 1 1,-1 0 0,0 0-1,1-1 1,-1 1 0,0 0-1,1 1 1,-1-1-1,0 0 1,1 0 0,-1 1-1,0-1 1,1 1 0,-3 0-1,7-1 50,0-1 0,0 1 0,0 0 1,1 0-1,-1 0 0,0 1 0,0-1 0,0 1 0,0 0 0,0-1 0,0 1 0,0 1 0,-1-1 0,1 0 0,0 1 0,0-1 0,3 4 1,51 37 1058,-46-33-1020,-4-5-74,1 0-1,-1-1 0,0 1 1,1-1-1,0-1 1,-1 1-1,1-1 0,0-1 1,0 1-1,0-1 0,0-1 1,1 0-1,-1 0 1,0 0-1,10-3 0,-6 1-339,-1 0 0,0 0 0,0-2-1,15-5 1,-19 6-387,0-1-1,-1 1 1,0-1 0,1 0-1,-1-1 1,10-9 0,2-3-2661</inkml:trace>
</inkml:ink>
</file>

<file path=ppt/ink/ink1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47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6 109 2944,'0'0'204,"-1"0"-1,1 0 1,0 0-1,0 0 1,0-1 0,0 1-1,0 0 1,0 0 0,0 0-1,-1 0 1,1 0 0,0 0-1,0 0 1,0 0-1,0 0 1,0 0 0,0 0-1,-1 0 1,1 0 0,0 0-1,0-1 1,0 1 0,0 0-1,0 0 1,-1 0 0,1 1-1,0-1 1,0 0-1,0 0 1,0 0 0,0 0-1,-1 0 1,1 0 0,0 0-1,0 0 1,0 0 0,0 0-1,0 0 1,11-18 963,-6 16-925,-1 0 1,1 0-1,0 0 1,-1 0-1,1 1 1,0 0-1,0 0 1,0 0-1,0 0 1,0 1-1,0 0 1,8 1-1,65 13 666,-19-2-381,-5-9-86,0-2 1,1-3 0,57-9 0,-84 8-290,72-1 89,-66 3-543,67-8 1,-64 4 383,0 1 0,58 3 1,24-3-480,-7-18 291,97 9 468,-139 3-302,-52 6 167,1 1 0,0 0 0,0 2 1,0 0-1,0 1 0,0 1 0,27 5 1,-6 1 92,-1-2 1,1-2-1,0-1 1,49-5-1,2 1-66,-80 3-180,0 0 1,0 1-1,0 0 1,-1 1-1,1 0 1,-1 1-1,15 7 0,-15-6 9,0-1 0,1 0 0,0 0 0,-1-1 0,1 0 0,0-1-1,17 1 1,63-7 293,-61 1-195,0 2 0,0 1-1,1 1 1,31 6 0,-39-3-126,-1-1 0,1-1 1,0-1-1,0-1 0,0-1 0,0-1 0,-1-1 0,1-2 0,-1 0 0,0-1 0,23-9 1,-34 11-11,0 1 0,1 1 1,0 0-1,-1 0 0,1 1 1,0 1-1,0 0 0,0 0 1,-1 1-1,1 1 0,0 0 1,-1 0-1,1 1 0,-1 1 1,14 5-1,-22-7-70,1 0 1,0-1-1,0 0 1,0 0 0,0 0-1,0 0 1,0 0-1,0-1 1,1 0-1,-1 0 1,0 0-1,0-1 1,8-1-1,-11 2-190,1-1 0,-1 0 0,1 1 0,-1-1 0,0 0 0,1 0 0,-1 0 0,0 0 0,0 0 0,0-1 0,0 1 0,0 0 0,0-1 0,0 1 0,0 0 0,0-1 0,-1 1 0,1-1 0,-1 1 0,1-1 0,-1 1 0,1-1 0,-1 0 0,0 1 0,0-1 0,0 1 0,0-1 0,0 0 0,0 1 0,0-1 0,0 0 0,-1 1 0,1-1 0,0 1-1,-1-1 1,0-1 0,-3-13-2984</inkml:trace>
</inkml:ink>
</file>

<file path=ppt/ink/ink1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1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4 151 4992,'-2'-9'1181,"2"-1"0,-1 1 0,1 0 1,0-1-1,1 1 0,0 0 0,0 0 0,1 0 1,4-12-1,15-21 596,-21 41-1695,1 1 0,-1 0 0,1-1 0,0 1 0,0-1 0,-1 1 0,1 0 0,0-1 0,0 1 0,-1 0 0,1 0 0,0 0 0,0 0 0,-1 0 0,1 0 0,0 0 0,0 0 0,0 0 0,-1 0 0,1 0 0,0 0 0,0 0 0,-1 1 0,1-1 0,0 0 0,0 1 0,-1-1 0,1 0 0,0 1 0,-1-1 0,1 1 0,0-1 0,-1 1 0,1 0 0,-1-1 0,1 1 0,-1-1 0,1 1 0,0 1 0,30 33 929,-27-30-758,87 128 1314,-21-29-1172,-24-43-322,-2-6-155,-2 2 0,-3 2 0,59 118-1,-96-173-79,22 66-655,-20-33-1300,-10-4-3490,2-23 2535</inkml:trace>
</inkml:ink>
</file>

<file path=ppt/ink/ink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5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255 861 3328,'2'1'131,"0"-1"1,0 0-1,0 0 0,0 0 1,0 0-1,0 0 1,0 0-1,-1 0 0,1-1 1,0 1-1,0-1 0,0 1 1,0-1-1,-1 0 1,1 0-1,3-1 0,32-24 1947,-19 14-1525,10-5-370,-1-1 1,-1-1-1,-1-1 1,39-41-1,-30 26-60,-3-2 0,-1-1 0,-2-1 0,29-54 0,-50 80-90,-1 0 0,-1 0 1,0-1-1,0 1 0,-1-1 0,-1 0 1,-1 0-1,0-1 0,0 1 0,-2 0 1,0 0-1,0-1 0,-1 1 1,-1 0-1,-1 0 0,0 0 0,0 0 1,-2 0-1,-5-14 0,5 19-16,1 0 0,-1 0 0,-1 0-1,0 1 1,0 0 0,0 0 0,-1 0 0,-1 1 0,1 0 0,-1 0-1,0 1 1,0 0 0,-1 1 0,-9-6 0,5 6 1,-1-1 1,1 2-1,-1 0 1,0 0 0,0 1-1,0 1 1,0 1-1,-1 0 1,-18 1-1,11 1 16,-1 1-1,1 2 1,-1 0 0,1 2-1,0 0 1,1 1-1,0 1 1,0 1-1,0 1 1,1 1 0,1 1-1,-28 22 1,34-22-10,1 1 0,0 0 0,1 1 0,1 1 0,0 0 0,1 0 0,1 1 0,0 0 0,1 0 0,1 1 0,0 0 0,1 0 0,1 0 0,-2 19 0,2-2 16,1 0 0,1 1 0,2-1 0,2 1 0,1-1 0,10 45 0,-2-36-2,2 0-1,2 0 1,1-2 0,3 0 0,1-1 0,33 49 0,173 209-26,-173-226-586,-35-37-2201,-13-24 1239</inkml:trace>
</inkml:ink>
</file>

<file path=ppt/ink/ink1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1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900 0 5888,'-9'7'8019,"-12"21"-4957,-28 34-2112,-81 45 461,26-23-134,-142 132-189,60-41-1329,43-39-6237,131-128 3790</inkml:trace>
</inkml:ink>
</file>

<file path=ppt/ink/ink1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2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27 3584,'0'0'239,"0"-1"0,-1 0 0,1 1 0,0-1 0,-1 1 0,1-1 0,0 0 0,0 1 0,0-1 0,0 0 0,0 1 0,0-1 0,0 0 0,0 1 0,0-1 0,0 0 0,0 1-1,0-1 1,0 0 0,0 1 0,1-1 0,-1 1 0,0-1 0,1 0 0,-1 1 0,0-1 0,1 1 0,-1-1 0,0 1 0,1-1 0,-1 1 0,1-1 0,-1 1 0,2-1 0,27-5 3816,38 14-3184,2 1 117,-1-3-1,70-2 1,16 0-4164,-151-4 2811,-1 0 0,1 0 0,-1 0 0,1 1 0,-1-1 0,1 1 1,0-1-1,-1 1 0,0 0 0,1 0 0,-1 0 0,0 0 0,1 0 0,-1 1 0,0-1 0,0 1 1,0-1-1,3 4 0,0 2-2067</inkml:trace>
</inkml:ink>
</file>

<file path=ppt/ink/ink1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2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5888,'5'-16'2944,"27"-4"-1664,-21 17 5759,12-6-6271,-5 2 0,16 7 256,-1 0 0,-1 7-1408,-3-2 0,14-1 896,-6-1 0,0 1-1152,-3 5 128,3-9-2048,-8 0 1</inkml:trace>
</inkml:ink>
</file>

<file path=ppt/ink/ink1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2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7296,'3'2'616,"1"-1"0,-1 1 1,1-1-1,-1 0 0,1 0 0,-1 0 1,1-1-1,0 1 0,-1-1 1,1 1-1,0-1 0,-1-1 0,1 1 1,0 0-1,4-2 0,61-11 3337,-65 12-4327,60-11 701,0 3 0,92-2-1,-35 10-4890,-121 1 4554,2 0-264,-1 0 1,0 0-1,1 0 1,-1 0-1,1 0 0,-1 0 1,0 0-1,1-1 1,-1 1-1,1 0 0,-1-1 1,0 1-1,1-1 1,-1 1-1,0-1 0,0 0 1,1 0-1,-1 1 1,1-3-1,4-4-2435</inkml:trace>
</inkml:ink>
</file>

<file path=ppt/ink/ink1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3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2 5120,'0'0'175,"1"-1"0,-1 1 0,1 0 0,-1 0 0,0 0 0,1 0 0,-1 0 0,0 0 0,1 0 1,-1 0-1,1 0 0,-1 0 0,0 0 0,1 0 0,-1 0 0,0 0 0,1 0 0,-1 0 0,1 0 0,-1 1 0,0-1 0,1 0 0,-1 0 0,0 0 1,1 1-1,-1-1 0,0 0 0,0 0 0,1 1 0,-1-1 0,0 0 0,0 1 0,1-1 0,-1 0 0,0 1 0,0-1 0,0 0 0,0 1 0,1-1 1,-1 0-1,0 1 0,0-1 0,0 1 0,0-1 0,0 0 0,0 1 0,0-1 0,0 1 0,0-1 0,5 28 4213,-3 85-3010,-5 135 657,-9-182-3874,11-62 1242,0 0 0,0-1 0,0 1 0,-1-1 0,1 1 0,-1-1 0,0 0 0,0 0 0,0 0 0,0 0 0,-1 0 0,1 0 0,-1 0 0,-5 3 0,-3-1-2091</inkml:trace>
</inkml:ink>
</file>

<file path=ppt/ink/ink1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3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7424,'15'-6'3712,"13"-4"-3456,-19 6 7679,30 4-7167,-12 0 128,30 0 256,-15 0 128,10 4-1920,-15-1 0,6 10-512,-9-6 0,-11 0-1792,-5 2 129</inkml:trace>
</inkml:ink>
</file>

<file path=ppt/ink/ink1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7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0 286 4736,'0'-2'616,"1"0"1,-1 0-1,0 0 0,0 0 1,1 0-1,-1 0 1,1 0-1,0 0 1,-1 0-1,1 1 0,0-1 1,0 0-1,1-1 1,9-17 1398,-11 19-1968,0 1-1,1-1 1,-1 1 0,0-1-1,0 1 1,1 0 0,-1-1-1,0 1 1,1-1 0,-1 1-1,0-1 1,1 1 0,-1 0-1,1-1 1,-1 1 0,1 0-1,-1-1 1,1 1 0,-1 0-1,1 0 1,-1 0 0,1-1-1,-1 1 1,1 0 0,-1 0-1,1 0 1,-1 0 0,1 0-1,-1 0 1,1 0 0,0 0-1,-1 0 1,1 0 0,-1 0-1,1 0 1,-1 1 0,1-1-1,-1 0 1,1 0 0,-1 0-1,1 1 1,-1-1 0,1 0-1,-1 1 1,1-1 0,-1 0-1,0 1 1,1-1 0,-1 1-1,0-1 1,1 1 0,-1-1-1,0 0 1,1 1 0,-1-1-1,0 1 1,0-1 0,0 1-1,1 0 1,-1-1 0,0 1-1,0-1 1,0 1 0,0-1-1,0 2 1,14 51 1214,-10-35-1016,28 98 452,-19-64-706,2 0 0,2-1 1,31 62-1,-7-27-120,18 31-425,-77-210-43,14 64 586,1-54-1,0 8 13,-3-196 61,7 174-124,0 75 62,2 0 0,1 0 0,0 0 0,2 0 0,0 1 0,13-28 0,-17 44 28,1 1-1,-1-1 1,1 1-1,0-1 1,0 1-1,1 0 0,-1 0 1,1 0-1,0 1 1,0-1-1,0 1 1,0 0-1,9-4 0,-8 4 30,1 1-1,-1 0 1,1 0-1,0 1 1,0 0-1,0 0 1,0 0-1,0 0 0,0 1 1,0 0-1,10 1 1,70 13 216,-66-10-200,328 38-126,-196-38-6549,-137-4 4042</inkml:trace>
</inkml:ink>
</file>

<file path=ppt/ink/ink1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8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0 227 4736,'5'-10'6706,"44"-46"-3535,-35 41-2818,2 1 1,0 0-1,0 1 1,1 0-1,1 2 1,23-12-1,-28 16-105,5-2 208,1 0 0,0 1 0,0 1 0,30-7 0,-45 13-396,0 0-1,0 0 0,0 1 1,0-1-1,0 1 1,0 0-1,0 0 0,0 1 1,0-1-1,0 1 0,0 0 1,0 0-1,0 0 1,0 1-1,0-1 0,-1 1 1,1 0-1,0 0 1,-1 0-1,0 1 0,0-1 1,1 1-1,-1 0 0,-1 0 1,1 0-1,0 0 1,-1 0-1,1 0 0,1 5 1,2 4-3,0 1 1,-1-1 0,-1 1 0,0 1 0,-1-1-1,0 0 1,-1 1 0,0 0 0,-1-1-1,-1 1 1,0 0 0,-1-1 0,0 1 0,-1 0-1,-1-1 1,0 1 0,-1-1 0,0 0-1,-1 0 1,0-1 0,-2 1 0,1-1 0,-15 20-1,-4-2 138,-1 0 0,-2-2-1,0-1 1,-2-2 0,-1 0-1,-1-2 1,-48 26 0,76-47-177,-1 0-1,1 0 1,0-1 0,0 1 0,-1-1 0,1 0 0,-1 0 0,1-1 0,-1 1 0,1-1 0,-1 0 0,1 0 0,-1-1-1,-6-1 1,9 2-17,1-1 1,0 1-1,-1-1 0,1 0 0,0 1 0,-1-1 0,1 0 0,0 0 0,0 0 0,0 0 0,0 0 0,0 0 1,0 0-1,0 0 0,0-1 0,0 1 0,0 0 0,1 0 0,-2-2 0,2 0-5,-1 0 0,0 0 0,1 0 0,0 0 0,0 0 0,0 0 0,0 0 0,0 0 0,1 1 0,-1-1 0,1 0 0,0 0 0,1-4 0,1-3 20,1 0 0,0 0-1,1 0 1,0 1 0,1 0 0,0 0-1,0 0 1,1 0 0,0 1-1,1 0 1,-1 1 0,2 0-1,-1 0 1,15-9 0,-17 13 26,1-1-1,0 1 1,1 0-1,-1 1 1,0-1 0,1 1-1,-1 1 1,1 0 0,0 0-1,0 0 1,-1 1 0,1 0-1,0 0 1,0 1 0,-1 0-1,1 1 1,-1-1 0,1 2-1,-1-1 1,0 1 0,11 5-1,-6-1 81,1 2 1,-1-1-1,16 16 0,-21-17-79,1 0 0,0 0 0,0-1-1,1 0 1,-1 0 0,1-1 0,0 0 0,1-1-1,-1 0 1,1 0 0,14 2 0,-1-4-220,0-1 0,1-2 0,-1 0 0,38-8 1,36-15-3655,-43 5 503</inkml:trace>
</inkml:ink>
</file>

<file path=ppt/ink/ink1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9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7936,'4'-9'3968,"24"18"-2304,-19-9 3967,19-4-5631,-3-1 0,27 1 0,-15 1 128,15 6-128,-10 1 0,-4-8-640,-6 4 0,7-3-1663,-12-4-1,1-2-128,-8 5 128</inkml:trace>
</inkml:ink>
</file>

<file path=ppt/ink/ink1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9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8064,'41'-9'3968,"21"5"-4096,-48 1 8191,18-5-7935,-8 8 0,15-5 0,-11 5 0,9-3-768,-5 3 0,2 0-1792,-5 0 1</inkml:trace>
</inkml:ink>
</file>

<file path=ppt/ink/ink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09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6 373 1664,'0'0'106,"0"0"1,-1 0-1,1 1 0,-1-1 0,1 0 1,0 1-1,-1-1 0,1 0 0,0 1 1,-1-1-1,1 0 0,0 1 1,0-1-1,-1 1 0,1-1 0,0 0 1,0 1-1,0-1 0,-1 1 1,1-1-1,0 1 0,0-1 0,0 1 1,0-1-1,0 1 0,0-1 1,0 0-1,0 1 0,0-1 0,0 1 1,1 0-1,6 23 1117,21 30-1409,-21-43 398,11 21 309,42 56 0,-50-76-365,0 0 0,1 0 0,0-1 0,1 0 0,0-1 0,27 17 0,-35-25-86,-1-1 1,1 1-1,0 0 1,-1-1-1,1 0 1,0 0-1,0 0 1,7 1-1,-10-2-55,0 0 1,0 0-1,0-1 1,0 1-1,0 0 0,0 0 1,-1-1-1,1 1 0,0-1 1,0 1-1,0-1 1,0 1-1,-1-1 0,1 1 1,0-1-1,0 1 0,-1-1 1,1 0-1,0 0 1,-1 1-1,1-1 0,-1 0 1,1 0-1,-1 0 0,0 1 1,1-1-1,-1 0 0,0 0 1,1 0-1,-1 0 1,0 0-1,0 0 0,0 0 1,0 0-1,0 0 0,0 0 1,0 0-1,0 0 1,0 0-1,-1 1 0,1-3 1,-6-37 85,-2 1 0,-1 0 0,-2 0 0,-20-44 0,17 46-146,1-1-1,1 0 0,3 0 1,-8-63-1,16 95 35,1-1 0,0 0 0,0 0 1,1 1-1,0-1 0,0 1 0,0-1 0,1 0 0,0 1 0,0 0 0,1 0 0,0-1 1,0 2-1,0-1 0,1 0 0,0 1 0,0-1 0,0 1 0,1 0 0,0 0 1,0 1-1,0 0 0,0 0 0,1 0 0,-1 0 0,1 1 0,0 0 0,0 0 1,0 0-1,1 1 0,-1 0 0,8-1 0,6-2 43,-1 2-1,1 0 1,0 1 0,0 1-1,-1 1 1,1 1-1,0 1 1,0 0 0,33 9-1,16 16-299,-64-25 75,-1 0 0,1 1 1,-1-1-1,0 1 0,0 0 1,0 1-1,-1-1 0,1 1 1,-1-1-1,0 1 0,0 0 1,4 7-1,0 11-980</inkml:trace>
</inkml:ink>
</file>

<file path=ppt/ink/ink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5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93 363 4352,'9'21'5205,"1"-9"-4845,-1 0-1,-1 1 1,7 13 0,-9-15-319,1 1 1,0-2-1,14 18 1,-17-24-18,0 0 0,0-1 1,1 1-1,-1-1 0,1 0 0,0 0 1,-1-1-1,1 1 0,1-1 0,-1 0 1,0-1-1,8 3 0,1-3-1,-1 0 0,1 0 0,0-1 0,0-1 0,-1 0 0,1-1 0,-1-1 0,1 0 0,-1 0 0,0-1 0,0-1 0,-1-1 0,1 0 0,11-7 0,1-2 55,-2 0-1,0-2 1,0 0-1,-2-2 1,35-37 0,-49 47-24,0 0 0,0-1 0,-1 1 0,0-1 0,-1 0 0,0-1 0,-1 1 0,0-1 1,0 0-1,-2 0 0,1 0 0,-1 0 0,1-22 0,-3 25-19,0 1 1,-1-1-1,0 0 1,0 1-1,-1-1 0,0 1 1,0-1-1,-1 1 1,0 0-1,0 0 0,0 0 1,-1 1-1,0-1 0,-1 1 1,1 0-1,-1 0 1,0 0-1,-1 0 0,1 1 1,-1 0-1,-10-6 1,7 5-15,-1 0 1,0 1 0,-1 0-1,1 1 1,-1 0 0,0 1-1,0 0 1,0 1 0,0 0-1,0 0 1,-15 1 0,8 1-1,0 1 0,0 1 1,0 1-1,1 1 0,-1 0 1,-26 11-1,12-2-104,2 2 0,-1 1 0,2 1-1,0 1 1,1 2 0,2 1 0,-30 29 0,47-41-136,0 0 1,1 1-1,0 0 1,-9 16 0,15-23 87,0 0 0,0 0 0,1 1 0,-1-1 0,1 1 0,0-1 0,0 1 0,0 0 0,0 0 0,1-1 0,0 1 0,0 0 0,0 0 0,0-1 0,0 1 0,1 0 0,-1 0 0,1-1 0,2 6 0,22 25-1661</inkml:trace>
</inkml:ink>
</file>

<file path=ppt/ink/ink1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2:59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9472,'28'-4'4736,"13"4"-5504,-30 0 7423,26 0-6527,-8 0 0,31 0 0,-12 0 0,18 0-256,-11 0 0,7-5-256,-15 1 128,4 8-2304,-8-4 1</inkml:trace>
</inkml:ink>
</file>

<file path=ppt/ink/ink1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00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3840,'5'110'10814,"13"57"-9193,1 14-1747,-18-168-111,1-5-267,-1 0 1,-1-1 0,1 1 0,-1 0 0,-1 0-1,0-1 1,0 1 0,0-1 0,-4 13 0,1-13-1545</inkml:trace>
</inkml:ink>
</file>

<file path=ppt/ink/ink1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00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7680,'10'-11'3840,"17"-1"-3584,-16 8 7295,26 4-7167,-9 0 128,24 0-128,-9 0 128,8-5-1536,-5 1 128,-3 1-1536,-9-1 129</inkml:trace>
</inkml:ink>
</file>

<file path=ppt/ink/ink1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04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0 610 3712,'0'-1'443,"0"1"-1,0-1 1,0 1-1,1-1 1,-1 1 0,0-1-1,0 1 1,0-1 0,0 1-1,1-1 1,-1 1 0,0 0-1,0-1 1,1 1 0,-1-1-1,0 1 1,1 0 0,-1-1-1,0 1 1,1 0 0,-1-1-1,1 1 1,0-1 0,16 29 191,-2 1 0,-1 0 0,-1 1 1,11 37-1,17 41-222,11 18-284,11 27-277,-38-100-64,-2 1-1,-2 1 1,-3 0 0,-3 2-1,17 115 1,-30-157 138,-1-11 48,-1 0 0,1-1 1,-1 1-1,0 0 1,0 0-1,0-1 1,0 1-1,-1 0 0,0 4 1,-1-12 22,0 0-1,1 0 1,0 0 0,0 0 0,0 0-1,0-1 1,1 1 0,0 0-1,0-6 1,5-73 364,-2 0-1,-12-107 1,0-20 630,10 115-565,1 35-110,-2-1 0,-3 1 1,-16-93-1,12 126-238,2-1 1,2-1 0,0 1 0,2-1-1,1 1 1,1-1 0,2 1-1,0 0 1,2 0 0,2 0 0,0 0-1,2 1 1,23-51 0,-29 74-34,-1-1 0,1 1 0,1 1 0,-1-1 1,0 0-1,1 1 0,0-1 0,0 1 0,0 0 1,0 1-1,0-1 0,1 1 0,-1-1 0,1 1 1,0 1-1,0-1 0,-1 1 0,1 0 0,5-1 0,15-1 61,-1 1 0,46 2 0,-48 0-56,0 0-1,24-3 1,-5-2 16,0 3 0,0 1 0,69 7 0,22 1 144,322-12-60,-128 13 107,-297-7-245,-5 0-40,-1-2-1,1 0 1,39-7 0,-44 4 48,0 2 1,0 0-1,0 1 1,38 3-1,-32-1 114,48-3-1,0-1-55,-59 4-70,0-1 1,0-1-1,0 0 0,0-1 1,-1-1-1,23-6 0,-16 3 34,-1 2 1,1 0-1,0 1 0,1 1 0,-1 1 0,0 0 0,1 2 0,-1 0 0,32 7 1,-6-2 37,-34-6-12,-1-1 0,1 0 1,0-1-1,-1 0 0,1 0 0,-1-1 0,0-1 1,0 0-1,14-7 0,-13 5-68,1 1-1,-1 0 0,1 1 1,0 0-1,0 1 1,26-2-1,0 5 2,-17 2 0,0-2 0,0-1 0,1-1 0,-1-1 0,36-9 0,-50 10 3,1 0-1,-1 1 1,1 0 0,-1 1-1,1 0 1,0 0-1,-1 1 1,1 0 0,9 2-1,-9-1-5,-1-1 0,0 0 1,1 0-1,0-1 0,-1 0 0,1 0 0,-1-1 0,11-2 0,-8 0-28,-4 0 19,0 1 0,1 1 0,-1-1 0,1 1 0,-1 0-1,1 1 1,14 0 0,-9 1-3,-12-1 7,1 0 0,0 0-1,-1 0 1,1 0 0,0 0 0,-1 0 0,1 1 0,0-1 0,-1 1 0,1 0 0,-1-1 0,1 1 0,2 1 0,-4-1-376,0-1-490,0 0-406,0 0-1430,0 0-361</inkml:trace>
</inkml:ink>
</file>

<file path=ppt/ink/ink1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06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158 258 2944,'-13'-46'9897,"7"24"-8936,6 21-636,0-1-1,0 1 0,-1-1 0,1 0 1,0 1-1,1-1 0,-1 1 0,0-1 1,0 0-1,1 1 0,-1-1 0,1 1 1,-1-1-1,1 1 0,-1-1 1,1 1-1,0-1 0,0 1 0,1-2 1,26-27 1103,-13 14-595,-5 5-637,0 1 0,0 1 0,1-1 1,1 2-1,-1-1 0,1 2 0,0-1 1,1 2-1,0 0 0,0 0 1,0 1-1,1 1 0,0 0 0,19-2 1,-28 5-176,1 0 0,-1 1 0,0 0-1,0 0 1,0 0 0,1 0 0,-1 1 0,0 0 0,0 0 0,0 1 0,0-1 0,0 1 0,0 0 0,-1 1 0,1-1 0,0 1 0,-1 0 0,0 0 0,0 0 0,0 0 0,0 1 0,0 0 0,-1 0 0,0 0 0,1 0 0,-2 0 0,1 1 0,0-1 0,-1 1 0,0 0 0,2 5 0,1 3-1,0 1 1,0 0-1,-2 0 0,0 1 1,0-1-1,-1 1 0,-1-1 1,-1 1-1,-2 25 0,-1-18-20,0 0 0,-2 0 0,-1 0 0,-1 0 0,-1-1 0,0 0 0,-2-1 0,0 0 0,-1 0 0,-1-1 0,-1-1 0,-1 0 0,-1-1 0,0 0 0,-26 22 0,10-12 52,0 0 0,-2-3 0,-1 0-1,-1-2 1,-1-2 0,-39 16 0,70-34-39,1 0 0,-1-1 0,0 0 1,0 0-1,0 0 0,0-1 0,0 1 0,0-1 1,0-1-1,0 1 0,0-1 0,-8-1 0,11 1-10,1 1 0,0-1-1,-1 0 1,1 0 0,-1 0-1,1 0 1,0 0 0,0 0-1,0 0 1,0 0 0,-1 0-1,2-1 1,-1 1-1,0 0 1,0-1 0,0 1-1,0-1 1,1 1 0,-1-1-1,1 1 1,-1-1 0,1 1-1,0-1 1,-1 1 0,1-1-1,0 0 1,0 1-1,0-1 1,0 1 0,1-1-1,-1 0 1,0 1 0,1-1-1,-1 1 1,1-1 0,-1 1-1,1-1 1,0 1 0,1-3-1,0-1 14,0 0 1,1 0-1,0 0 0,0 1 0,0-1 0,0 1 0,1 0 1,-1 0-1,1 0 0,0 0 0,1 1 0,-1-1 1,1 1-1,-1 0 0,1 0 0,0 1 0,0 0 1,8-3-1,-2 2 49,-1 0 0,1 1 1,-1 0-1,1 1 1,-1 0-1,1 1 0,0 0 1,14 3-1,39 5 99,0 2-1,96 31 1,-143-35-260,29 10 906,-45-15-903,1-1 0,0 1 0,-1-1 0,1 0 0,0 0 0,0 1 1,-1-1-1,1 0 0,0 0 0,0-1 0,-1 1 0,1 0 0,0-1 0,-1 1 0,1-1 0,0 1 0,-1-1 0,1 0 0,-1 1 0,3-3 1,6-11-2490</inkml:trace>
</inkml:ink>
</file>

<file path=ppt/ink/ink1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06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79 5504,'0'0'12,"-13"13"2070,14-20 261,13-3 2781,30 5-1967,-43 5-3012,32 0 119,186-7 4678,-201 4-4902,0-1 1,-1-1-1,1 0 1,24-12-1,38-10-3762,-62 25 356,-10 6-1908,-8 0 2437</inkml:trace>
</inkml:ink>
</file>

<file path=ppt/ink/ink1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07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18 6656,'0'0'236,"0"0"0,-1-1 0,1 1 0,-1 0 0,1 0 0,-1-1 0,1 1 0,0 0 0,-1 0 0,1-1 0,0 1 0,-1 0 0,1-1 0,0 1 0,-1 0 0,1-1 0,0 1 0,0-1 0,0 1 0,-1 0 0,1-1 0,0 1 0,0-1 0,0 1 0,0-1 0,0 1 0,0-1 0,0 1 0,0-1 0,0 1 0,0-1 0,0 1 0,0 0 0,0-1 0,0 1 0,0-1 0,0 1 0,0-1 0,1 1 0,-1-1 0,0 1 0,0-1 0,10 0 4796,-2 9-6453,-1 9 2028,0 1-1,-1 0 0,-1 0 0,0 0 0,-1 0 1,1 25-1,-5-40-562,5 46 700,-2 56-1,-4-70-601,2-1 0,1 0 0,2 1 0,11 46 1,-15-80-257,0-1 1,0 0 0,-1 0 0,1 1-1,0-1 1,0 0 0,0 0 0,0 1-1,0-1 1,-1 0 0,1 0 0,0 0-1,0 1 1,0-1 0,-1 0 0,1 0-1,0 0 1,0 0 0,-1 1 0,1-1-1,0 0 1,0 0 0,-1 0 0,1 0-1,0 0 1,0 0 0,-1 0 0,1 0-1,0 0 1,-1 0 0,1 0 0,0 0-1,0 0 1,-1 0 0,1 0 0,0 0-1,0 0 1,-1 0 0,1 0 0,0-1-1,-1 1 1,1 0 0,0 0 0,0 0 0,0 0-1,-1 0 1,1-1 0,0 1 0,0 0-1,-1-1 1,-14-5-2715,15 6 2728,-15-7-3377</inkml:trace>
</inkml:ink>
</file>

<file path=ppt/ink/ink1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18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0 191 3840,'2'-3'7408,"6"-6"-3610,43-46-1821,-27 34-1261,1 1 0,32-20-1,-48 34-574,1 1-1,-1 0 0,1 0 1,0 1-1,1 0 0,-1 0 1,1 1-1,-1 1 0,1 0 1,12-1-1,-20 4-112,-1-1 0,1 1-1,0 0 1,-1 0 0,1 0 0,0 0 0,-1 0 0,0 1-1,1-1 1,-1 1 0,0-1 0,0 1 0,0 0-1,0 0 1,0 0 0,0 0 0,0 1 0,-1-1-1,1 0 1,-1 1 0,1-1 0,-1 1 0,0-1-1,0 1 1,0-1 0,-1 1 0,1 3 0,3 7 76,-1 0 1,0 0-1,-2 0 1,2 24-1,-4-3 37,0-1-1,-2 1 0,-2-1 0,-1 0 0,-13 41 0,13-56 5,-1 0 0,0-1-1,-2 0 1,0 0-1,-1-1 1,0 0 0,-1 0-1,-1-1 1,-1-1 0,-26 24-1,11-12 110,24-21-216,-1 0 0,0 0 0,0-1-1,0 1 1,0-1 0,0 0 0,-1-1-1,0 1 1,0-1 0,0-1 0,0 1-1,0-1 1,-1 0 0,1 0 0,-1 0-1,-12 0 1,18-2-34,1 1 0,-1-1 0,0 0 0,1 0 0,-1 0 0,0 0 0,1 0 0,-1 0 0,0 0 0,1 0 0,-1-1 0,0 1 0,1 0 0,-1 0 0,1 0 0,-1-1 0,0 1 0,1 0 0,-1-1 0,1 1 1,-1 0-1,1-1 0,-1 1 0,1-1 0,-1 1 0,1-1 0,0 1 0,-1-1 0,1 1 0,0-1 0,-1 1 0,1-1 0,0 0 0,0 1 0,-1-1 0,1 1 0,0-1 0,0 0 0,0 1 0,0-1 0,0 0 0,0-3-4,1 1 0,0 0 0,0 0 0,0 0 1,1 0-1,-1 0 0,0 0 0,1 0 0,2-3 0,45-52-148,-46 55 151,0 1 0,0 0 0,0 0 0,0 1 0,1-1 0,-1 0 1,0 1-1,1 0 0,-1 0 0,1 0 0,-1 0 0,1 1 0,-1-1 1,1 1-1,0 0 0,-1 0 0,1 0 0,-1 1 0,1-1 0,-1 1 1,1 0-1,-1 0 0,5 1 0,-2 1-1,0-1 1,1 1-1,-1 0 1,-1 1-1,1 0 0,0 0 1,-1 0-1,0 0 1,0 1-1,0 0 0,0 0 1,3 6-1,-5-8-9,0 0 0,0 0-1,0 1 1,0-2 0,1 1-1,-1 0 1,1-1 0,0 1-1,0-1 1,0 0 0,0-1 0,0 1-1,0-1 1,1 1 0,-1-1-1,0-1 1,1 1 0,-1-1-1,0 1 1,1-1 0,-1 0-1,1-1 1,-1 1 0,0-1 0,9-2-1,-5 1-322,0 0-1,0-1 1,0 0-1,0 0 1,12-8-1,-14 7-544,0 0 0,-1 0 0,0-1 0,0 1 0,0-1 0,8-10 0,-3-1-2218</inkml:trace>
</inkml:ink>
</file>

<file path=ppt/ink/ink1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19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18 103 4992,'-16'-11'9342,"14"21"-5925,17 34-3434,-11-34 1120,26 86-470,-4 2 0,17 127-1,-6-61-951,-4-22-258,-26-109 368,-5-27 184,-1-1 0,1 1-1,-1 0 1,-1-1 0,1 1 0,-1 0-1,0 0 1,0 0 0,0-1 0,-1 1 0,-1 8-1,1-12 18,1 0 0,0 1 0,0-1 0,0 0 0,0 0 0,0 1 0,0-1-1,1 0 1,-1 0 0,1 1 0,0-1 0,0 0 0,1 4 0,-1-5 15,-1 0 1,1 0 0,-1 0-1,1 0 1,-1 0-1,1 0 1,-1 0 0,1 0-1,0 0 1,0 0-1,-1 0 1,1-1 0,0 1-1,0 0 1,0 0-1,0-1 1,0 1 0,0-1-1,0 1 1,0-1-1,0 1 1,0-1 0,0 0-1,0 1 1,1-1-1,-1 0 1,0 0-1,2 0 1,1-7 13,-4-21 27,-1 0-1,-1-1 1,-2 2-1,-11-48 1,9 47-8,-1-9 88,2 1 0,1-1 0,1-61 0,12-294 981,-10 338-1037,-1 43-11,1 0 0,0 0 0,1 0 0,1 0 0,-1 0 0,2 0 1,-1 0-1,2 1 0,5-19 0,-6 26-10,1-1 0,-1 1 0,1 1 0,0-1 0,0 0 0,0 1 0,0-1 0,0 1 0,0 0 0,1 0 0,-1 0 0,1 0 0,-1 1 0,1-1 0,0 1 0,-1 0 0,1 0 0,0 1 0,5-1 0,9 0 200,0 0 1,0 2-1,20 2 0,-24-1-186,122 17-939,-52-9-2518,-83-10 3244,0 0 0,-1 0 1,1 0-1,0 1 0,0-1 1,-1 0-1,1 0 0,0 0 1,-1 1-1,1-1 0,0 0 1,-1 1-1,1-1 0,0 1 0,-1-1 1,1 1-1,-1-1 0,1 1 1,0-1-1,0 2 0,2 1-867,6 2-1801</inkml:trace>
</inkml:ink>
</file>

<file path=ppt/ink/ink1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20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8 221 4992,'-1'-1'284,"0"0"1,1 0-1,-1 0 1,0 0 0,1 0-1,-1 0 1,1 0-1,-1 0 1,1-1-1,0 1 1,-1 0-1,1 0 1,0-1-1,0 1 1,0 0 0,0 0-1,0 0 1,0-1-1,0 1 1,0 0-1,1 0 1,-1-1-1,0 1 1,1 0-1,-1 0 1,1 0 0,1-2-1,22-33 5301,-15 24-6316,4-3 1184,0 0-1,1 1 1,0 1 0,1 0-1,0 1 1,1 1 0,1 0 0,22-10-1,-36 19-400,0 0 0,-1 1 0,1-1-1,0 1 1,0 0 0,0 0-1,0 0 1,0 1 0,0-1 0,0 0-1,0 1 1,0 0 0,0 0-1,0 0 1,0 0 0,1 0 0,-1 1-1,0 0 1,0-1 0,0 1 0,3 1-1,-3 0-13,0 1 1,1-1-1,-1 1 0,0-1 0,0 1 0,-1 0 1,1 0-1,-1 0 0,1 1 0,-1-1 0,0 0 0,0 1 1,-1 0-1,3 4 0,0 6 2,0-1 0,-1 1 0,0 0-1,-1 0 1,0 0 0,-1 0 0,-1 0 0,-2 18 0,-3-5 44,-1 0 0,-1 1 1,-1-2-1,-2 0 1,0 0-1,-22 37 1,4-15 95,-2-2-1,-48 59 1,74-100-150,1-1-1,-1 1 1,0-1 0,0 0-1,0 0 1,0 0 0,-1 0-1,1-1 1,-1 0 0,0 0-1,0 0 1,0-1-1,-1 1 1,1-1 0,0 0-1,-1-1 1,-6 2 0,11-3-26,1 0 0,-1 0 0,0 0 0,1-1 0,-1 1 0,1 0 0,-1 0 0,1 0 1,-1 0-1,1-1 0,-1 1 0,1 0 0,-1-1 0,1 1 0,-1 0 0,1-1 1,-1 1-1,1-1 0,-1 1 0,1-1 0,0 1 0,-1 0 0,1-1 0,0 0 0,0 1 1,-1-1-1,1 1 0,0-1 0,0 1 0,0-1 0,0 1 0,-1-2 0,3-28 115,14-25 11,-15 53-121,0-1 1,0 0-1,0 1 1,1-1 0,-1 1-1,1 0 1,-1-1-1,1 1 1,0 0 0,0 0-1,0 0 1,0 0 0,0 0-1,0 0 1,0 1-1,1-1 1,-1 1 0,1 0-1,-1-1 1,1 1-1,-1 0 1,1 1 0,0-1-1,-1 0 1,1 1 0,0-1-1,0 1 1,0 0-1,-1 0 1,1 0 0,0 0-1,4 2 1,7 2 19,-1 0-1,0 2 1,0-1 0,-1 2 0,20 12 0,-20-11-29,0-1 0,1-1 0,23 10 0,-27-14-33,0 0 0,-1-1 0,1 0 0,0 0 0,1-1 0,13-2 0,15-9-1819,-35 10 1320,0-1 0,0 0 0,0 0 0,0 0 0,-1 0 0,1-1 0,-1 1 1,1-1-1,2-3 0,5-10-2689</inkml:trace>
</inkml:ink>
</file>

<file path=ppt/ink/ink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6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13 5888,'-14'-13'2944,"56"13"-4608,-27 5 4736,-1 3-5632,4 8 128</inkml:trace>
</inkml:ink>
</file>

<file path=ppt/ink/ink1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21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79 1152,'-17'-5'277,"21"3"1204,-4 3-1360,1-1 0,0 0 0,0 0 1,0 0-1,-1 0 0,1 0 0,0 0 0,0 0 0,0-1 0,0 1 0,-1 0 0,1 0 0,0-1 0,0 1 0,-1 0 0,1-1 0,0 1 0,-1-1 0,1 1 0,0-1 0,-1 1 0,1-1 0,0 1 0,-1-1 0,1 0 1,-1 1-1,1-1 0,-1 0 0,0 1 0,1-1 0,0-1 0,-1 1 753,0 1-84,15 15 3946,145-30-662,-136 16-3851,-18 0-170,1-1 1,-1 0-1,0 0 1,1 0-1,-1-1 0,1 0 1,-1 0-1,0 0 1,1-1-1,-1 0 1,0 0-1,9-6 0,-10 6-16,0-1 0,0 1 0,0 1 0,0-1 0,1 1 0,-1 0 0,0 0 0,0 0 0,8 1 0,32-8-129,-42 7 88,1 0 1,0 1-1,0-1 0,-1 1 1,1 0-1,0 0 1,0 0-1,0 0 1,0 1-1,-1 0 0,8 2 1,-7-2-4,0 0 0,0 0 0,0 0 0,0-1-1,0 0 1,0 1 0,0-1 0,0-1 0,0 1 0,0 0 0,8-3 0,-10 2 16,3-2-4,1 0 1,0 1-1,0 0 0,0 0 0,0 0 0,0 0 0,0 1 0,0 0 0,1 0 0,-1 1 1,0 0-1,0 0 0,1 0 0,-1 1 0,0 0 0,0 0 0,1 1 0,5 2 0,-3-2-10,0 0-1,0 0 1,0-1-1,1 0 0,-1-1 1,15 0-1,-5-1-61,-17 1 66,0 0 0,0 0 0,-1-1 1,1 1-1,0-1 0,0 0 0,0 1 1,-1-1-1,1 0 0,0 0 0,-1 0 0,1 0 1,2-2-1,-3 2 10,-1 0 1,1 1-1,0-1 0,0 0 1,0 1-1,-1-1 1,1 1-1,0-1 0,0 1 1,0-1-1,0 1 1,0 0-1,0-1 0,0 1 1,0 0-1,0 0 1,0 0-1,0 0 1,0 0-1,0 0 0,0 0 1,0 0-1,0 0 1,1 0-1,-1 0 0,0 1 1,0-1-1,-1 0 1,1 1-1,0-1 0,0 1 1,0-1-1,0 1 1,0 0-1,0-1 0,-1 1 1,1 0-1,0-1 1,0 1-1,-1 0 0,2 1 1,-1-1-416,-1-1-1002,-10-5-2687,5 1 1663</inkml:trace>
</inkml:ink>
</file>

<file path=ppt/ink/ink1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24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15 306 1024,'0'0'38,"-1"0"1,1 0-1,-1 0 1,1 0-1,-1 0 1,1 0-1,-1 0 1,1 0-1,-1 0 1,1 0-1,-1 0 1,1 0-1,-1 1 1,1-1-1,-1 0 1,1 0-1,-1 0 1,1 1-1,0-1 1,-1 0-1,1 0 1,-1 1-1,1-1 1,0 0-1,-1 1 1,1-1-1,0 1 1,-1-1-1,1 0 1,0 1-1,0-1 1,-1 1-1,1-1 1,0 1-1,0-1 1,0 1-1,0-1 1,0 1-1,0-1 1,-1 0-1,1 1 1,0-1-1,0 1 1,1-1-1,-1 2 1,0 0 1411,0-2-810,0 0-64,0 0 363,4 0-583,0-1-1,0-1 1,0 1 0,0-1-1,0 1 1,0-1 0,6-4 0,13-6 723,-11 9-860,-1 0 0,1 1 0,0 1 0,0 0-1,0 0 1,0 1 0,0 1 0,15 2 0,-11-1-16,0-1 1,0-1-1,0 0 0,21-3 1,15-4 362,0 3 0,74 3 0,-73 1-323,267-12 376,-285 10-648,0 3 1,0 0-1,46 9 1,-37-3 21,50-1 0,-21-3 7,-54-1 0,1 0 0,0-2 0,0-1 0,31-4 0,-31 2 2,-1 1 0,34 1 0,5-1 120,151-7 752,-154 4-686,-15 2-69,73-16 1,-82 13 103,0 2 0,1 1 0,-1 1 0,0 1 0,1 2 1,50 8-1,-30-4 62,65-1 1,339-10 503,-393 3-789,61-11 0,27-1 0,133-2 256,-229 12-64,79-16 0,-20 1-192,-49 10-13,-5 1 94,91-4 1,-89 10 66,-1-3 0,1-3 1,-1-3-1,61-20 0,-110 29-143,0 0-105,-4 2-17,1-1 0,0 0 0,-1-1 1,1 0-1,-1-1 0,0 1 0,0-1 0,8-6 0,-16 10 32,1-1 0,-1 1-1,0 0 1,0 0 0,0 0-1,0 0 1,1-1 0,-1 1-1,0 0 1,0 0 0,0 0-1,0-1 1,0 1 0,0 0-1,0 0 1,1 0 0,-1-1-1,0 1 1,0 0 0,0 0-1,0-1 1,0 1 0,0 0-1,0 0 1,0-1 0,0 1-1,0 0 1,0 0 0,-1-1-1,1 1 1,0 0 0,0 0-1,0 0 1,0-1 0,0 1-1,0 0 1,0 0 0,-1 0-1,1-1 1,0 1 0,0 0-1,0 0 1,0 0 0,-1-1-1,-4-2-2601</inkml:trace>
</inkml:ink>
</file>

<file path=ppt/ink/ink1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24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7 344 4480,'-6'-21'9501,"10"-2"-5574,19-21-3723,-11 23 883,-6 13-824,0 1 1,0 0-1,1 0 0,0 0 0,0 1 0,1 0 0,0 0 0,0 1 0,14-7 0,15-12 178,-12 6-208,0 1-1,1 1 1,0 1-1,1 1 1,1 2-1,1 1 1,-1 1 0,1 1-1,42-6 1,-66 14-195,1 0 1,-1 0-1,0 1 1,1 0 0,-1 0-1,1 1 1,-1-1-1,0 1 1,0 0 0,1 1-1,-1-1 1,0 1-1,0 0 1,0 0 0,0 1-1,-1-1 1,1 1-1,-1 0 1,1 0 0,-1 1-1,4 3 1,-4-2-25,-1 0-1,1 0 1,-1 1 0,0-1-1,0 0 1,0 1 0,-1 0-1,0 0 1,0 0 0,-1 0-1,1 0 1,-1 0 0,-1 0-1,1 0 1,-1 1 0,0-1 0,0 0-1,-2 8 1,-4 17 13,-1 0 1,-1-1-1,-1 0 0,-2-1 1,-1 0-1,-32 55 0,24-52 55,-1-1 0,-1-1 0,-2-1 0,-1-1 0,-44 39 0,54-54 32,-2-1 0,1 0 1,-1-2-1,-1 1 1,0-2-1,0-1 0,-1 0 1,0-1-1,0-1 1,-31 6-1,47-12-94,-1 0 0,1 1 0,0-2 0,0 1 0,0 0 1,0 0-1,0-1 0,-1 0 0,1 0 0,0 0 0,0 0 0,1 0 0,-6-3 0,7 3-17,-1 0 1,1 0-1,0 0 0,0 0 1,0 0-1,0 0 0,0 0 1,0 0-1,0 0 0,0-1 1,0 1-1,0 0 0,0-1 1,1 1-1,-1 0 0,1-1 1,-1 1-1,1-1 0,0 1 1,-1-1-1,1 0 0,0 1 1,0-1-1,0 1 0,0-1 1,0 1-1,0-1 0,1 1 1,-1-1-1,1-1 0,1-2 1,0 0 1,0 1-1,0-1 1,1 1-1,-1 0 0,1 0 1,0 0-1,0 0 0,1 1 1,-1-1-1,1 1 0,0-1 1,-1 1-1,8-3 0,-3 1 42,0 1 1,1 0-1,-1 1 0,1 0 0,0 0 0,0 1 0,15-2 0,-13 3 44,1 0-1,-1 0 0,1 1 1,-1 1-1,0 0 0,1 0 1,-1 1-1,0 1 1,0 0-1,0 0 0,0 1 1,-1 1-1,16 8 0,-6 3 260,-1 0-1,0 1 1,23 29-1,-25-27-51,0-1 0,36 29 0,-44-41-254,0 0-1,0-1 1,0 0-1,1 0 1,0-1-1,0-1 0,0 1 1,0-2-1,1 1 1,13 0-1,-3-1-29,0-2-1,1-1 1,-1 0-1,0-2 1,0 0-1,0-2 1,-1 0-1,21-9 1,15-7-805,82-46-1,-115 55-312,-1-1 0,-1-1 0,0-1 0,35-33 0,-2-5-2991</inkml:trace>
</inkml:ink>
</file>

<file path=ppt/ink/ink1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42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10 144 4352,'4'-16'8363,"0"21"-3499,-3 6-5313,-1 21 2017,2 1 1,1 0-1,14 61 0,-12-74-1453,2 0-1,0 0 1,1-1-1,2 0 1,-1-1-1,2 0 1,17 22-1,-23-34-98,0-1-1,0 1 0,0-1 1,1 0-1,0 0 1,0 0-1,0-1 0,1 0 1,0 0-1,0 0 1,-1-1-1,2 0 0,-1-1 1,10 3-1,-12-4-14,0-1 0,0 1 1,1-1-1,-1 0 0,0 0 0,0 0 0,0-1 0,1 0 0,-1 0 1,0 0-1,0-1 0,0 1 0,0-1 0,-1 0 0,1-1 0,0 1 1,-1-1-1,0 0 0,1 0 0,-1-1 0,4-3 0,5-9 2,0 0 0,0 0 0,-2-1 0,0-1 0,-1 0 0,-1-1 0,-1 1 1,0-2-1,-2 1 0,0-1 0,5-30 0,-1-16 326,-3 1 0,-2-99 0,13 206-73,43 146-210,45 243-1,-81-285-26,-6 0 1,1 198 0,-21-297-20,-2 0 0,-3-1 0,-1 1 0,-2-1 0,-3 0 0,-1-1 0,-2-1 0,-2 0 0,-2-1 0,-2-1 0,-52 77 0,65-107 88,-1-1 1,0 1 0,-1-2 0,-1 1 0,1-1 0,-1-1 0,-1 0 0,-22 13 0,27-19-32,0 1-1,0-1 1,0 0 0,-1-1-1,1 0 1,-1 0 0,0-1-1,1 1 1,-1-2 0,0 1-1,0-1 1,0 0 0,1-1-1,-1 0 1,0 0 0,0-1-1,1 0 1,-11-4 0,6 1 12,-1 0-1,1-1 1,0-1 0,0 0 0,1-1-1,0 0 1,1-1 0,-17-16-1,8-2 4,1 0 0,2 0 0,1-2 0,1 0 0,1-1 0,1 0 0,-7-35 0,13 44-20,2-1 0,0 0 0,1-1 0,2 1-1,0 0 1,1-1 0,1 1 0,1 0-1,2 0 1,0 0 0,7-23 0,-7 33-94,1 0 0,0 0 0,0 0 1,1 1-1,1 0 0,0 0 0,1 1 1,0 0-1,0 0 0,1 0 0,0 1 0,1 1 1,0 0-1,0 0 0,0 1 0,1 0 1,1 1-1,-1 0 0,1 1 0,14-5 0,97-26-3432,-2 6-4443,-82 21 4440</inkml:trace>
</inkml:ink>
</file>

<file path=ppt/ink/ink1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43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7552,'6'-4'3712,"13"-3"-2432,-15 4 5631,15 3-6399,-5 0 0,10 3 128,-5 1 0,8-1-896,-2 1 0,3-8 128,-5 1 128,6 3-1024,-6 0 0,5 7-1791,-5-2 127</inkml:trace>
</inkml:ink>
</file>

<file path=ppt/ink/ink1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43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10112,'28'6'4992,"10"-3"-6144,-29-3 8575,14 0-7423,-4 0 128,4 0-128,-3 0 128,12-3-1024,-7-3 0,7 6-1792,-4 0 129</inkml:trace>
</inkml:ink>
</file>

<file path=ppt/ink/ink1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44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4992,'27'-7'10190,"19"3"-8765,-12 2-113,363-8-1183,-369 10-1026,31-5-2793,-35 4 1365</inkml:trace>
</inkml:ink>
</file>

<file path=ppt/ink/ink1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44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5504,'4'6'9242,"6"5"-6103,18 22-1718,-18-12-1330,0 0 0,-1 1 0,-2 0 0,0 0 0,-1 1 0,-1-1 0,2 30 0,-3-8-874,-2 1 0,-7 83 0,-1-99-3057,2-20 1387</inkml:trace>
</inkml:ink>
</file>

<file path=ppt/ink/ink1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44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8064,'19'-16'3968,"61"7"-3328,-62 5 6911,36 1-7167,-14-1 0,12 4-256,-9 0 0,8 7-2432,-12-3 128,-7 5-383,2 3 127</inkml:trace>
</inkml:ink>
</file>

<file path=ppt/ink/ink1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52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1 530 5120,'62'-10'8967,"-50"10"-8493,0-2 0,0 1 1,-1-2-1,1 1 1,0-2-1,12-4 0,-7-2-196,1-1-1,-2 0 0,0-1 0,0-1 0,-1 0 0,0-1 0,-2 0 0,1-2 0,-2 1 0,19-31 0,-8 7-10,-1 0 1,-3-2-1,27-77 1,-42 107 91,-1 0 0,0 0 0,-1 0 0,-1-1 0,1-20 0,13 433 537,-14-313-810,2-42 25,-3 0 0,-1 1-1,-3-2 1,-15 76 0,19-121-158,0 1 1,0-1-1,0 1 0,0-1 0,0 1 0,0 0 0,0-1 1,0 1-1,0-1 0,0 1 0,-1-1 0,1 1 1,0-1-1,0 1 0,-1-1 0,1 1 0,0-1 0,-1 1 1,1-1-1,0 0 0,-1 1 0,1-1 0,-1 1 0,1-1 1,0 0-1,-1 1 0,1-1 0,-1 0 0,1 0 0,-1 1 1,0-1-1,1 0 0,-1 0 0,1 0 0,-1 0 1,1 0-1,-1 0 0,1 0 0,-1 0 0,0 0 0,1 0 1,-1 0-1,1 0 0,-1 0 0,1 0 0,-1 0 0,1-1 1,-1 1-1,0-1 0,-20-21-3862,15 13 816</inkml:trace>
</inkml:ink>
</file>

<file path=ppt/ink/ink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6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3712,'-1'1'117,"0"0"-1,0 0 1,1 0 0,-1 0 0,0 0 0,0 0-1,1 0 1,-1 0 0,1 0 0,-1 0 0,1 0-1,0 0 1,-1 1 0,1-1 0,0 0 0,0 0-1,0 0 1,0 1 0,0-1 0,0 0 0,0 0-1,0 1 1,0 0 0,-1 15 2605,-26 287-375,29-204-1937,-1-91-368,0 0 0,1 0 1,0 0-1,1 0 0,-1 0 0,2-1 0,-1 1 0,9 14 0,-10-21-68,0 1 0,0-1 0,1 1 0,-1-1 0,0 0 0,1 0 0,-1 0 0,1 0 0,0 0 0,-1-1 0,1 1 0,0-1-1,0 0 1,0 0 0,0 0 0,0 0 0,1 0 0,-1-1 0,0 1 0,0-1 0,0 0 0,5 0 0,5-1-233,0-1-1,-1-1 1,1 1-1,14-7 1,-8 3-106,27-9-1171</inkml:trace>
</inkml:ink>
</file>

<file path=ppt/ink/ink1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3:54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0 377 1408,'16'0'7824,"36"5"-4157,6 1-2614,-4-8-368,0-3 0,60-13 1,-40 5-311,-48 10-260,0 2 0,43 2 0,-16 1-54,65 3 126,-66-2 29,84-4-1,-39-9 43,131-7 636,-97 24-394,-83-2-163,82-4 0,-33-10-3,-6 1 64,167 5 0,-190 6-334,1-3 0,0-3 0,-1-2 0,1-4 0,69-19 0,-91 20-64,0 2 0,89-1 0,-30 3 0,297-31-384,-267 28 344,-93 7 22,0-3 1,0-1-1,0-2 1,67-18-1,159-57 914,-248 78-741,0 1-1,0 0 0,0 2 0,0 0 0,25 4 1,-30-1-143,0-2 0,0 0 0,0 0 0,0-2 0,0 0 0,0-1 0,0 0 0,0-2 0,18-5 0,-8-2 72,-16 7-98,-1 0 0,1 0 0,-1-1 0,0 0 0,9-7 0,15-12-355,-32 23 111,0 0 0,0 0 1,0 0-1,1 0 0,-1 1 0,0-1 0,0 0 0,0 1 1,1-1-1,-1 1 0,0-1 0,1 1 0,-1 0 0,0 0 1,1-1-1,-1 1 0,1 0 0,-1 0 0,3 1 0,1 7-2557</inkml:trace>
</inkml:ink>
</file>

<file path=ppt/ink/ink1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0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6 572 2560,'-6'-96'9365,"9"87"-7158,1 14-462,4 12-855,67 261 821,-19-79-1758,21 110 5,-63-260-480,35 85 0,-38-107 200,-9-23 271,0 0 0,0 0 0,0-1 0,0 1-1,0 0 1,1-1 0,0 0 0,0 0 0,4 4-1,-6-7 52,-1 0 0,1 0 0,0 0 0,-1 0 0,1 0 0,-1 0 0,1 0 0,0 0 0,-1-1 0,1 1 0,-1 0 0,1 0 0,-1-1 0,1 1 0,-1 0 0,1-1 0,-1 1 0,1-1 0,-1 1 0,1-1 0,-1 1 0,0-1 0,1 1 0,-1-1 0,0 1 0,1-1 0,-1 1 0,0-1 0,0 1 0,1-1 0,-1 0 0,0 0 0,8-18 22,-5 6-5,0-1 0,-1 1 0,0-1 0,-2 0 0,0-16 0,1-2-13,-3-121 73,-1 61-26,1-46-38,10-209 870,-1 279-582,-4 19-160,3 0-1,2 1 0,1 0 1,27-77-1,-31 114-69,-1 0 0,0 0 0,-1-1 1,0 0-1,1-16 0,-4 27-65,1 0 1,-1-1 0,0 1 0,1 0-1,0-1 1,-1 1 0,1 0 0,0 0-1,-1 0 1,1-1 0,0 1 0,0 0-1,0 0 1,0 0 0,0 1 0,0-1-1,0 0 1,0 0 0,1 0-1,-1 1 1,0-1 0,0 1 0,1-1-1,-1 1 1,0-1 0,1 1 0,-1 0-1,0 0 1,1-1 0,-1 1 0,1 0-1,-1 0 1,0 0 0,1 1-1,-1-1 1,1 0 0,1 1 0,2-1-7,108-10 53,220 8 0,-181 4 182,182-21 0,-101 13-191,31-2-24,208-2 447,-280 13-38,-36 3-222,40-1-52,33-25-32,-91 5-246,-1 8 123,46-6 0,184-26 128,-346 37-144,1 1 1,-1 1-1,34 4 0,14 0 207,-68-4-809,-1 0-385,0 0-1344,0 0-340</inkml:trace>
</inkml:ink>
</file>

<file path=ppt/ink/ink1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1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7 368 3584,'0'0'150,"-1"-1"1,1 1-1,-1-1 1,0 0 0,1 1-1,-1-1 1,1 0-1,-1 0 1,1 0-1,0 1 1,-1-1-1,1 0 1,0 0-1,0 0 1,0 0-1,-1 0 1,1 1-1,0-1 1,0 0-1,0 0 1,0 0-1,0 0 1,1 0-1,-1 0 1,0 1-1,0-1 1,0 0 0,1 0-1,-1 0 1,1 0-1,-1 1 1,0-1-1,1 0 1,-1 0-1,1 1 1,1-2-1,30-32 4250,-11 13-2764,5-11-988,2 1 0,0 1 0,2 1 0,1 2 0,1 1 0,1 2 0,71-39 0,-97 59-586,-1 1 0,0 1 0,1-1 1,-1 1-1,1 0 0,-1 1 0,1-1 0,0 1 1,0 1-1,0-1 0,0 1 0,-1 1 0,1-1 1,0 1-1,0 0 0,0 0 0,-1 1 0,1 0 1,-1 0-1,1 1 0,-1 0 0,10 5 0,-9-2-49,0 0-1,1 0 1,-2 0-1,1 1 1,-1 0-1,0 0 1,-1 0-1,1 1 1,-2 0-1,1 0 1,-1 0-1,0 1 0,-1 0 1,0-1-1,0 1 1,2 12-1,10 119 10,-14-128 0,-2-1 0,1 0 0,-1 0 0,-1 0 0,0 0 0,-1 0 0,0 0 0,0 0 0,-1-1 0,-1 1 0,-11 18 1,-4 3 224,-2 0 1,-29 30-1,29-36 4,10-12-149,0-1 0,-1 0 1,-1-1-1,0-1 0,0 0 0,-1-1 0,-1-1 0,1 0 0,-1-1 0,-1-1 0,0 0 0,0-1 0,-31 6 1,45-11-99,1 0 0,-1-1 0,1 1 0,-1-1 0,0 0 0,1 0 0,-1 0 0,1 0 0,-1 0 0,1-1 0,-1 1 0,1-1 0,-1 0 0,1 1 0,-1-1 0,1 0 0,0-1 0,0 1 0,-1 0 0,1-1 0,0 1 0,0-1 0,0 1 0,0-1 1,1 0-1,-1 0 0,0 0 0,-1-3 0,2 2-6,0 0 1,1 0 0,-1 1 0,1-1 0,0 0-1,0 0 1,0 0 0,0 0 0,0 0-1,1 0 1,-1 1 0,1-1 0,0 0 0,0 0-1,0 1 1,0-1 0,0 0 0,0 1-1,1-1 1,-1 1 0,1 0 0,0-1 0,0 1-1,0 0 1,4-3 0,-1 0 6,1 0 1,-1 1-1,1 0 0,-1 0 1,1 1-1,1-1 0,-1 1 1,0 0-1,1 1 0,-1 0 1,1 0-1,0 0 0,0 1 1,-1 0-1,1 0 0,0 1 1,0 0-1,0 0 0,0 1 1,0-1-1,0 2 0,0-1 1,9 4-1,60 17 124,-50-13-537,1-1 0,40 6 0,-56-13-515,-1 0-1,0-1 1,1 0 0,-1-1 0,21-3-1,-7-2-2147</inkml:trace>
</inkml:ink>
</file>

<file path=ppt/ink/ink1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1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91 7680,'52'-7'3840,"-9"-29"-2688,-34 27 5119,14 2-5887,-4 3 128,13-4-128,-3 0 128,13 8-768,-10 0 0,7 0 128,-7 0 0,-3-8-1152,-6 4 128,-4 4-1407,-4 0-1</inkml:trace>
</inkml:ink>
</file>

<file path=ppt/ink/ink1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2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5376,'0'0'363,"1"-1"0,-1 1 0,1 0 0,-1 0 0,1 0 0,0 0 0,-1 0 0,1 0 1,-1 0-1,1 0 0,0 0 0,-1 0 0,1 0 0,-1 0 0,1 0 0,-1 0 0,1 0 0,0 1 0,-1-1 0,1 0 0,-1 1 1,1-1-1,0 1 0,6 13 3059,-3 32-2944,-4-29 731,8 284 221,-2-260-1965,2-14-3154,-7-20 1108</inkml:trace>
</inkml:ink>
</file>

<file path=ppt/ink/ink1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2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10 212 7296,'28'-24'3845,"-22"19"-2520,0 0 0,0 0 1,0 0-1,-1 0 0,8-11 1,-6 9-1020,0 0 0,0 0 1,1 0-1,-1 1 0,2 1 1,-1-1-1,1 1 0,-1 1 1,19-8-1,3-2-425,-10 3 402,1 0 1,-1 2-1,2 1 0,-1 0 1,1 1-1,31-4 1,-52 10-273,1 1 1,-1 0-1,1 0 0,0-1 1,-1 1-1,1 0 1,-1 1-1,1-1 1,-1 0-1,1 0 1,-1 1-1,1-1 1,-1 0-1,1 1 1,-1 0-1,1-1 1,-1 1-1,0 0 0,1 0 1,-1 0-1,0 0 1,0 0-1,0 0 1,1 0-1,-1 0 1,0 0-1,0 0 1,-1 1-1,1-1 1,0 0-1,0 1 0,-1-1 1,1 1-1,-1-1 1,1 1-1,-1-1 1,1 1-1,-1-1 1,0 4-1,0 4 4,-1 0 0,0 0 0,0 1-1,-1-1 1,-4 14 0,2-9 14,-3 13 30,-2 15-47,-2-1-1,-1 0 0,-3-1 1,-1 0-1,-27 46 1,34-72 1,-15 25-22,-40 47-1,57-77 9,0-1-1,-1 0 1,0 0 0,-1-1-1,1 0 1,-1-1 0,-1 1 0,1-2-1,-1 0 1,0 0 0,-11 4-1,17-8 4,-1 0 0,1-1 0,-1 1 0,1-1 0,-1 0 0,0 0 0,1-1 0,-1 1 0,1-1 0,-1 0 0,1 0 0,0-1 0,-6-1 0,9 2 3,0 1 1,-1-1-1,1 1 1,0-1-1,0 0 1,0 0 0,0 0-1,-1 1 1,1-1-1,0 0 1,1 0-1,-1 0 1,0-1-1,0 1 1,0 0 0,1 0-1,-1 0 1,0-1-1,1 1 1,-1 0-1,1-1 1,0 1-1,-1 0 1,1-1 0,0 1-1,0 0 1,0-1-1,0 1 1,0-1-1,0 1 1,0 0-1,0-1 1,1 1-1,-1-1 1,0 1 0,1 0-1,-1 0 1,1-1-1,0 1 1,-1 0-1,1 0 1,0 0-1,0-1 1,1 0 0,-1 0 21,1 1 1,-1-1 0,0 1 0,1 0 0,-1 0 0,1-1 0,-1 1 0,1 0-1,0 0 1,-1 0 0,1 1 0,0-1 0,0 0 0,-1 1 0,1-1 0,0 1-1,0 0 1,0-1 0,0 1 0,0 0 0,0 0 0,0 0 0,0 0 0,0 1-1,-1-1 1,1 1 0,0-1 0,3 2 0,8 3 190,0 0 0,-1 1 0,16 9 1,5 3 233,-22-13-422,1-1-1,-1 0 1,1-1 0,-1 0-1,1 0 1,0-2 0,0 1 0,16-2-1,-17 0-795,-1-1-1,1-1 1,-1 0-1,0-1 0,1 1 1,9-6-1,6-3-2689</inkml:trace>
</inkml:ink>
</file>

<file path=ppt/ink/ink1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3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13 295 5888,'-10'-28'8546,"8"22"-2968,5 20-5729,9 28 720,2-1 0,2 0 1,29 52-1,-16-35-414,4 14-87,-3 0 0,-3 2 0,-3 1 1,23 131-1,-44-186-36,2 12-623,-2-34 266,-1-17 206,0-135-44,-3 93 92,-5-264 49,6 232-17,2-41-59,-1 118 118,2 0-1,-1 0 1,2 1 0,0-1-1,1 1 1,8-17-1,-9 25 18,0-1 0,1 1 0,0 0 0,0 0 0,1 0 0,0 1 0,0 0 0,0 0 0,1 0 0,0 1 0,0 0 0,0 0 0,1 1 0,0 0 0,-1 1 0,18-6 0,5 0 92,1 2-1,0 2 0,42-3 0,-20 3-203,98-18-1935,-50 0-4001,-75 19 3366,-6 3-43</inkml:trace>
</inkml:ink>
</file>

<file path=ppt/ink/ink1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04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97 3840,'32'-26'9343,"-7"9"-7550,-4 6-1094,0 1 0,35-12 0,-50 19-513,0 2 0,1-1 0,-1 1-1,0-1 1,1 2 0,-1-1 0,1 1 0,-1 0 0,0 0-1,1 1 1,-1 0 0,1 0 0,-1 0 0,9 4 0,-14-4-164,0 0 0,1 0 0,-1 0 0,0 0 0,0 0 0,0 0 0,0 0 0,0 0 0,-1 0 0,1 0 0,0 1 0,0-1 0,-1 0 0,1 1 0,-1-1 0,1 0 0,-1 1 0,0-1 0,0 1 0,1-1 0,-1 1 0,0-1 0,0 1 0,0-1 0,-1 0 0,1 1 0,0-1 0,0 1-1,-1-1 1,1 1 0,-1-1 0,1 0 0,-1 1 0,0-1 0,-1 2 0,1-1-18,0 1 0,0-1 0,0 0 0,0 0-1,-1 0 1,1 0 0,-1 0 0,1 0-1,-1-1 1,0 1 0,1 0 0,-1-1-1,0 1 1,0-1 0,0 0 0,-1 0 0,1 0-1,0 0 1,0 0 0,-1 0 0,-2 0-1,5-2 2,-1 1-1,0-1 0,1 0 0,-1 0 0,1 0 0,-1 0 1,1 0-1,-1 0 0,1 0 0,0-1 0,-1 1 0,1 0 1,0 0-1,0 0 0,0 0 0,0 0 0,0 0 1,0 0-1,0-1 0,0 1 0,0 0 0,1 0 0,-1-1 1,1-10 44,-1 11 57,33-11 22,-28 12-94,1 1 0,0-1-1,-1 1 1,1 0 0,0 1-1,-1-1 1,1 1 0,-1 0-1,0 1 1,0-1 0,0 1 0,0 0-1,0 0 1,8 7 0,-10-8-23,0 1-1,0-1 1,0 1 0,-1 0 0,1 0 0,-1 0 0,1 0 0,-1 0 0,0 1 0,0-1 0,0 1 0,-1-1 0,1 1 0,-1-1 0,0 1 0,0 0 0,0 0 0,-1 0 0,1 0 0,-1 0-1,0 0 1,0-1 0,-1 9 0,-9 20 0,-1 0 0,-1-1-1,-2 0 1,-1-1 0,-2 0-1,0-2 1,-2 0 0,-2-1-1,0-1 1,-1-1 0,-2 0-1,0-2 1,-43 31 0,61-50 16,0 1 0,0-1 0,-1-1 1,1 1-1,-1-1 0,0 0 0,0 0 1,0-1-1,0 0 0,0-1 1,0 1-1,-1-1 0,1 0 0,0-1 1,-1 0-1,1 0 0,-14-3 0,9 2 132,10 2-113,1-1 0,0 0 0,0 0 0,0 0 0,0 0 0,0 0-1,-1 0 1,1 0 0,0 0 0,0 0 0,0-1 0,0 1 0,0 0 0,0-1 0,0 1 0,0-1 0,0 1-1,0-1 1,0 0 0,0 1 0,0-1 0,0 0 0,0 0 0,0 1 0,1-1 0,-1 0 0,0 0-1,1 0 1,-2-2 0,6-1 80,0 1-1,0-1 0,0 1 1,1 0-1,-1 0 0,1 0 1,8-4-1,-9 5-82,3-1 45,0-1 1,0 2-1,0-1 1,0 1-1,0 0 1,1 0-1,-1 1 1,0 0-1,1 0 1,-1 1-1,1 0 1,0 0-1,-1 1 1,0 0 0,1 0-1,-1 1 1,1 0-1,-1 0 1,13 7-1,5 8 75,-6-3 25,1-1 0,0 0 0,29 12 0,-40-21-172,-1-1 1,1 0 0,0-1-1,0 0 1,0 0 0,0-1-1,1-1 1,-1 1-1,0-1 1,0-1 0,1 1-1,16-5 1,4-3-384,-1-2 0,0 0 0,-1-2 0,43-25 0,54-40-2641,-11 7-448</inkml:trace>
</inkml:ink>
</file>

<file path=ppt/ink/ink1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6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1031 339 4608,'6'-8'1500,"1"1"1,-1-1-1,1 1 1,9-7-1,22-27 2155,-35 38-3522,0 0 0,-1-1 0,1 1 0,-1-1-1,0 0 1,0 0 0,0 0 0,-1 0 0,0 0 0,1 0 0,-1 0 0,-1 0 0,1 0 0,0-1 0,-1 1 0,0 0-1,0-1 1,-1 1 0,1 0 0,-1 0 0,0 0 0,0-1 0,0 1 0,0 0 0,-1 0 0,0 0 0,1 0 0,-2 1 0,1-1-1,0 1 1,-1-1 0,1 1 0,-1 0 0,0 0 0,0 0 0,-1 0 0,1 0 0,-7-3 0,-13-9 14,-1 1 0,-1 2 0,0 0 0,-1 2-1,0 0 1,-1 2 0,0 1 0,-35-4 0,34 8-113,-1 2 0,1 1 0,0 1-1,0 1 1,0 2 0,0 1 0,0 1 0,1 1-1,0 2 1,0 0 0,-42 23 0,46-20 18,0 1 1,1 1-1,0 1 1,2 1 0,0 1-1,-24 26 1,39-38-37,-23 24 107,1 1 0,2 2 0,1 0 0,-27 49 1,51-79-122,-16 23 68,1 2 0,1 0 0,2 0 0,1 1-1,1 1 1,1 0 0,2 0 0,1 1 0,1 0-1,-2 50 1,6-37 16,1 0-1,2 0 0,3 0 1,1 0-1,2-1 0,1 0 1,3 0-1,28 67 0,-30-86-59,1 0 0,2-1 0,0-1 0,1 0 0,1-1 0,0 0 0,2-2-1,0 0 1,1 0 0,1-2 0,1 0 0,0-2 0,41 23 0,-36-25-21,2-2 0,-1 0 1,1-2-1,1-1 0,-1-1 0,1-2 0,45 3 1,-50-7-31,0 0-1,-1-2 1,1-1 0,-1 0 0,1-2 0,-1 0 0,-1-1 0,1-2 0,-1 0-1,24-14 1,-34 16-13,-1 0 0,-1-1-1,1 0 1,-1 0-1,0-1 1,-1-1 0,0 0-1,11-15 1,-15 18 37,0-1 0,0 1-1,0-1 1,-1-1 0,0 1 0,-1 0-1,1-1 1,-1 1 0,-1-1 0,0 0-1,0 1 1,0-1 0,-1-11 0,-5 3 287,-1 22 237,5-4-473,1 0 1,-1 0 0,0 1 0,1-1-1,0 0 1,-1 0 0,1 1 0,0-1 0,0 0-1,1 1 1,-1-1 0,0 0 0,1 0-1,-1 1 1,2 2 0,2 2 7,0 0 0,1 0 0,-1 0-1,1-1 1,1 1 0,-1-1 0,1-1 0,0 1 0,1-1 0,-1 0 0,1 0 0,0-1-1,9 5 1,3 0-26,0-1 0,1-1 0,38 10 0,-26-11 10,1-1 0,-1-2-1,1-1 1,0-1-1,0-2 1,0-1-1,56-12 1,-67 10 5,0-1 0,0-2 0,0 0 0,-1-1 0,-1-2 0,1 0 0,-1-1 0,-1 0 0,0-2 0,-1 0-1,29-28 1,-44 37-39,-1 0-1,1 0 1,-1 0-1,0-1 1,0 1-1,0-1 1,-1 0-1,0 1 0,0-1 1,0 0-1,0 0 1,-1 0-1,1 1 1,-1-1-1,-1 0 1,1 0-1,-1 0 0,1 0 1,-1 1-1,-1-1 1,-1-5-1,-4-11-16,0 1 0,-1 0 0,-15-25 0,14 29 7,-1 1 0,-1 0-1,0 1 1,0 0-1,-2 1 1,0 0-1,-20-16 1,18 17 0,-5-5 5,0 2 0,-1 0 0,0 2 0,-1 0 0,-1 2 0,-32-13 0,44 20 7,0 0-1,-1 0 0,1 1 0,-1 1 0,1 0 0,-1 0 0,0 1 1,0 1-1,0 0 0,0 1 0,0 0 0,1 0 0,-13 4 0,15-2-16,-1-1-1,1 2 1,0-1 0,0 1-1,1 0 1,-1 1-1,1 0 1,0 1-1,0-1 1,0 2-1,1-1 1,0 1-1,0 0 1,1 0-1,0 1 1,0 0-1,0 0 1,1 0-1,1 1 1,-1-1-1,-4 15 1,6-13-200,-1 0 0,2 1 0,-1-1 0,1 1 0,1-1 0,0 1 0,1 0 1,0-1-1,0 1 0,1 0 0,0-1 0,1 1 0,1-1 0,-1 1 0,2-1 0,-1 0 0,1 0 0,10 17 1,-11-23-79,1 1 0,0 0 0,0-1 0,0 0 0,0 0 0,1 0 0,-1 0 0,1-1 0,0 0 0,0 0 0,0 0 0,1-1 0,-1 1 0,1-1 0,-1 0 0,1-1 0,0 0 0,-1 1 0,12-1 0,-10 0-53,62 11-3245</inkml:trace>
</inkml:ink>
</file>

<file path=ppt/ink/ink1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7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1 119 8064,'0'0'3456,"0"0"-1024,1 4 4475,7 16-5473,10 42-361,-14-46-818,0-1-1,1 0 0,12 25 0,24 32 419,-14-25-327,31 74 1,-58-121-344,0 1 1,1-1-1,-1 1 1,0-1 0,1 0-1,-1 1 1,0-1-1,1 1 1,-1-1 0,0 1-1,0-1 1,0 1-1,0-1 1,1 1 0,-1-1-1,0 1 1,0-1-1,0 1 1,0-1 0,0 1-1,0-1 1,0 1-1,-1-1 1,1 1 0,0-1-1,0 1 1,0-1-1,0 1 1,-1-1 0,1 1-1,0-1 1,0 1-1,-1-1 1,1 1 0,0-1-1,-1 1 1,-13-13 97,4-6-95,1 0 0,1-1 0,1 0 0,0-1 0,2 1-1,0-1 1,1 0 0,1 0 0,0-22 0,2 28 0,1 0 0,0 1 0,1-1 0,1 0 0,0 1 0,1 0 0,1-1 0,0 1 0,0 0 0,1 1 0,1-1 0,0 1 0,1 0 0,8-11 1,-10 17 6,0 1 1,-1 0 0,2 0 0,-1 1 0,0-1 0,1 1 0,0 0 0,0 1 0,0 0 0,1 0-1,-1 0 1,1 0 0,-1 1 0,1 0 0,0 1 0,0-1 0,0 1 0,0 1 0,0-1 0,0 1 0,0 0-1,0 1 1,0 0 0,0 0 0,-1 0 0,1 1 0,13 5 0,-3-1 22,0 2-1,-1 0 1,1 1 0,-1 1 0,-1 0-1,0 1 1,-1 1 0,0 0-1,19 21 1,-19-17-36,0 2 0,-1-1 0,16 30 0,-25-38 0,1 1 0,-1-1 0,-1 1 0,0 0 0,0 0 0,-1 0 0,0 1 0,0-1 0,-1 12 0,-1-19-2,0 0-1,0-1 1,0 1-1,-1 0 1,1-1-1,-1 1 1,1-1-1,-1 1 1,0 0-1,0-1 1,0 0-1,0 1 1,-1-1-1,-1 3 1,2-4-2,0 1-1,0-1 1,0 0 0,-1-1 0,1 1-1,0 0 1,0 0 0,-1 0-1,1-1 1,-1 1 0,1-1 0,-1 1-1,1-1 1,0 0 0,-1 1 0,0-1-1,1 0 1,-1 0 0,-1 0 0,-1-1-5,0 1 1,0-1 0,0-1 0,0 1 0,1 0 0,-1-1 0,0 0-1,1 0 1,-1 0 0,1 0 0,0-1 0,-1 1 0,1-1 0,0 0-1,1 0 1,-1 0 0,0 0 0,-2-4 0,1 0-8,0 0-1,0 0 1,1-1 0,0 1 0,0-1-1,1 0 1,0 0 0,0 0-1,1 0 1,0 0 0,1 0 0,-1 0-1,1 0 1,1 0 0,0 0 0,0 0-1,0 0 1,1 0 0,4-10 0,1-1-26,1 0 0,0 1 0,2-1 0,0 2 0,2-1 0,15-18 0,-20 28 61,0 0-1,0 0 1,1 1-1,0 1 0,0-1 1,0 1-1,1 0 1,0 1-1,0 0 1,0 1-1,1 0 1,0 0-1,0 1 0,0 0 1,0 0-1,0 2 1,1-1-1,-1 1 1,0 1-1,1-1 1,-1 2-1,1 0 0,13 2 1,-12 0 5,0-1-1,-1 2 1,1 0 0,-1 0 0,1 1-1,-1 1 1,-1 0 0,1 0-1,-1 1 1,0 0 0,0 1 0,-1 0-1,0 0 1,-1 1 0,0 0 0,0 1-1,-1 0 1,0 0 0,6 13 0,-3-1 99,-1 0 1,-1 1-1,-1 0 1,-1 1 0,4 39-1,-3 29-1261,-6 0-5783,-1-91 3594</inkml:trace>
</inkml:ink>
</file>

<file path=ppt/ink/ink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6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99 4480,'-11'-16'2176,"31"19"-2944,-6-6 4480,4 3-3456,7 0 128,16-4 128,15 4 128,10 0-768,14-7 0,14-6 384,6-3 128,-16 0-896,-4 6 128,-15 1-1024,-8 2 0</inkml:trace>
</inkml:ink>
</file>

<file path=ppt/ink/ink1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7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1 350 8320,'13'3'2230,"0"-1"1,0 0 0,0-1-1,27-2 1,55-6 1997,-85 5-4115,0 0 0,0-1 0,-1 0 0,1 0 0,-1-1 0,1-1 0,-1 1 0,-1-2 0,1 1 0,-1-1 0,13-11 0,-6 3 201,0-1-1,-1 0 0,-1-1 0,19-29 0,-29 42-290,-1-1 0,0 0 0,-1 0-1,1 0 1,0 0 0,-1 0 0,0 0 0,0-1 0,0 1-1,-1 0 1,0-1 0,1 1 0,-1 0 0,-1-1 0,1 1-1,-1 0 1,1-1 0,-1 1 0,-1 0 0,-2-8-1,1 7-12,0-1 1,0 1-1,0 0 0,-1 0 0,0 0 0,0 1 0,0-1 0,0 1 0,-1 0 0,0 0 0,0 1 0,0-1 0,0 1 0,0 0 0,-8-3 0,0 2 49,1 0 0,-2 1 0,1 0 0,0 1 1,0 1-1,-1 0 0,1 1 0,-1 0 0,1 1 0,-1 0 0,1 1 0,-15 5 0,22-5-21,-1 0 0,1 1 0,0 0 0,0 0 0,0 1 0,1 0 0,-1 0 0,1 0 0,0 0 0,0 1-1,0 0 1,1 0 0,-1 0 0,1 1 0,1-1 0,-1 1 0,1 0 0,0 0 0,0 0 0,-2 9 0,2-7 9,1 1 0,0-1 1,1 1-1,0-1 0,0 1 0,1-1 1,0 1-1,0 0 0,1-1 0,0 1 1,1-1-1,0 1 0,0-1 0,1 0 1,0 0-1,6 11 0,6 8-76,1-2 0,2 0-1,0-1 1,2-1 0,1 0 0,32 26 0,-40-37-344,0-1 1,1-1-1,0-1 1,1 0-1,0 0 1,0-2 0,1 0-1,0 0 1,1-2-1,-1 0 1,1-1-1,0 0 1,17 0 0,-27-4-46,-1 0 1,1 0 0,-1-1-1,1 0 1,0-1 0,-1 1-1,0-1 1,1 0 0,-1-1-1,0 0 1,0 0 0,0 0-1,-1 0 1,1-1 0,8-8-1,31-22-3165</inkml:trace>
</inkml:ink>
</file>

<file path=ppt/ink/ink1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8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1 511 7552,'2'-7'3413,"4"-7"-727,0 1-1,16-26 1,28-29-94,72-61-1913,-113 120-550,118-105 1600,-108 99-1473,1 0 0,1 2-1,0 1 1,0 0-1,32-11 1,-34 17-140,0 0 1,1 1 0,-1 1 0,1 1-1,-1 1 1,1 1 0,0 0 0,0 1-1,0 2 1,31 5 0,-41-5-104,1 1 1,-1 0-1,0 0 0,0 1 1,0 1-1,-1 0 1,1 0-1,-1 1 0,0 0 1,-1 0-1,1 1 0,-1 0 1,-1 1-1,1 0 1,-1 0-1,-1 0 0,1 1 1,-2 0-1,1 0 0,-1 1 1,5 14-1,-6-14-10,-1 0-1,-1-1 0,0 1 1,0 1-1,-1-1 0,-1 0 1,1 0-1,-2 0 1,1 0-1,-1 1 0,-1-1 1,0 0-1,0-1 0,-1 1 1,0 0-1,-1-1 1,0 1-1,-1-1 0,0 0 1,0 0-1,-1-1 0,0 0 1,0 0-1,-9 8 1,7-7-48,0-1 1,-1 0-1,-1 0 1,1-1-1,-1 0 1,-1-1-1,1 0 1,-1-1-1,0 0 1,0-1-1,0 0 1,-1 0-1,1-1 1,-1-1-1,0 0 1,0-1-1,0 0 1,0 0-1,0-2 1,-15-1 0,20 1-236,0 0 0,0-1 1,0 0-1,0-1 1,0 1-1,0-1 1,0 0-1,-8-6 0,13 7 37,0 1-1,0-1 0,0 0 0,0 0 0,0 0 0,1 0 1,-1 0-1,1 0 0,-1 0 0,1 0 0,0 0 0,0-1 0,0 1 1,0 0-1,0-1 0,1 1 0,-1-1 0,1 1 0,-1-1 1,1 1-1,0-1 0,0 0 0,0 1 0,1-1 0,-1 1 0,0-1 1,2-2-1,4-24-3105</inkml:trace>
</inkml:ink>
</file>

<file path=ppt/ink/ink1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8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8832,'9'11'4352,"-23"-2"-4608,14-9 7295,-4 20-6527,-1-10 0,-4 35 256,-2-19 128,8 26-1280,-3-18 128,15 7 512,-4-8 0,10-17-1792,-1 0 0,14-28-1408,-10 5 129</inkml:trace>
</inkml:ink>
</file>

<file path=ppt/ink/ink1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9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13 13056,'-23'0'6527,"46"-3"-12286,-14-3 12542,10 3-11902,-5 3-1</inkml:trace>
</inkml:ink>
</file>

<file path=ppt/ink/ink1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19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89 549 8320,'-4'21'3763,"10"5"-3178,-4-18 443,13 36 6271,16 7-6802,-9-15 304,-22-36-802,14 23 193,0-1 1,1 0-1,24 27 0,-32-42-94,-1-1 0,1 0 0,-1-1 1,2 0-1,-1 0 0,1 0 0,-1-1 0,1 0 0,0 0 0,1-1 0,-1 0 0,0-1 0,1 0 1,16 2-1,-16-3-58,0 0 1,0-1 0,0-1 0,0 1-1,0-2 1,0 1 0,0-1-1,0 0 1,-1-1 0,1 0 0,-1-1-1,1 1 1,-1-2 0,0 1-1,-1-1 1,1 0 0,-1-1 0,0 1-1,0-1 1,-1-1 0,6-7 0,-1 2-47,-1-1 1,0 0 0,-1 0-1,-1-1 1,0 0 0,0-1-1,-2 0 1,0 0 0,-1-1-1,0 1 1,-1-1 0,-1 0-1,-1 0 1,0 0 0,0-25-1,-3 18 6,0 1 0,-2 0 0,0 0 0,-1 0 0,-2 1 0,-14-40 0,-1 22 22,-1 0-1,-3 2 0,0 1 1,-3 0-1,-44-43 0,60 67 5,-1 0-1,-1 1 1,1 1-1,-1 0 1,-1 1 0,0 1-1,0 0 1,-1 1-1,0 1 1,-21-6-1,8 6 47,0 2 0,-1 0 0,1 2-1,-59 4 1,80-2-39,6 0-23,1 0 0,-1 0 0,1 0 0,-1 0 1,1 0-1,-1 0 0,0 0 0,1 1 0,-1-1 0,1 1 1,-1-1-1,1 1 0,0-1 0,-1 1 0,1 0 0,-1 0 0,1-1 1,0 1-1,0 0 0,-1 0 0,0 2 0,2-2 1,0 0 0,0 0 0,0 0 0,0-1 0,1 1-1,-1 0 1,0 0 0,1 0 0,-1-1 0,0 1 0,1 0 0,-1-1 0,1 1 0,-1 0-1,1-1 1,-1 1 0,1 0 0,0-1 0,-1 1 0,1-1 0,0 1 0,-1-1-1,1 0 1,0 1 0,0-1 0,-1 0 0,1 1 0,0-1 0,0 0 0,0 0-1,1 1 1,42 11 281,14-10 263,111-12 0,-158 9-513,101-11 385,219 8-1,-321 5-571,52 7 76,-60-8-20,0 0 0,-1 1 0,1-1 0,0 1 0,-1-1 0,1 1 0,-1-1 0,1 1 0,0 0 0,-1 0 0,0 0 0,1 0 0,-1 0 0,1 0 0,-1 0 1,0 0-1,0 0 0,0 1 0,0-1 0,0 0 0,0 1 0,0-1 0,0 1 0,0-1 0,-1 1 0,1 0 0,-1-1 0,1 4 0,-1-5-27,0 1 0,0-1-1,0 1 1,0-1 0,0 0 0,0 1 0,-1-1 0,1 1 0,0-1-1,0 1 1,0-1 0,-1 0 0,1 1 0,0-1 0,-1 1 0,1-1-1,0 0 1,-1 1 0,1-1 0,0 0 0,-1 0 0,1 1-1,-1-1 1,1 0 0,0 0 0,-1 0 0,1 1 0,-1-1 0,1 0-1,-1 0 1,1 0 0,-1 0 0,1 0 0,-1 0 0,1 0 0,-1 0-1,1 0 1,-1 0 0,1 0 0,0 0 0,-1-1 0,-18-4-3561,4-3 222</inkml:trace>
</inkml:ink>
</file>

<file path=ppt/ink/ink1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0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49 514 9600,'17'3'4232,"6"-12"-3888,0-1 5511,-8 4-5491,-1 0 0,0 0-1,0-1 1,-1-1 0,0-1-1,0 0 1,-1 0-1,0-1 1,16-17 0,-11 7-124,-1 0 0,-1-1 0,-1 0 0,-1-1 0,11-25 1,-22 43-203,0 0-1,-1 0 1,1 0 0,-1 0 0,0-1 0,0 1 0,0 0 0,-1-1 0,1 1 0,-1-1 0,0 1 0,0-1 0,-1 1 0,1 0 0,-1-1 0,0 1 0,0 0 0,-1-1 0,1 1 0,-4-6 0,2 5-20,0 1 1,0 0-1,-1 0 1,1 0-1,-1 0 1,0 1-1,0-1 1,-1 1-1,1 0 1,-1 0-1,1 1 1,-1-1 0,0 1-1,0 0 1,0 0-1,0 1 1,-9-2-1,6 1 6,0 1-1,-1 0 1,1 1 0,-1 0-1,1 0 1,0 1 0,0 0-1,-1 1 1,1-1 0,0 2-1,0-1 1,0 1 0,1 0-1,-1 1 1,1-1 0,-1 2-1,-11 8 1,9-5 15,1 1 0,-1 0 0,2 0 1,-1 1-1,1 0 0,1 0 0,0 1 0,0 0 1,1 0-1,1 1 0,-8 22 0,8-19 8,1 1-1,1 0 0,0 0 0,-1 29 1,4-36-24,0 0 1,1 1-1,0-1 1,0 0 0,1 0-1,0 0 1,1 0-1,0-1 1,0 1-1,8 13 1,-5-13-10,0 0 1,1 0 0,0-1-1,0 0 1,1 0 0,0-1-1,0 0 1,1 0 0,0-1-1,0 0 1,1 0-1,17 6 1,-12-6-4,0-1 0,0-1 0,0-1 0,1 0 0,-1-1 0,1 0 0,0-2 0,22-1 0,-18 0-11,0-2-1,0 0 0,0-2 0,-1 0 0,0-1 0,0 0 1,0-2-1,-1 0 0,0-2 0,0 0 0,-1 0 1,-1-2-1,1 0 0,21-22 0,-35 31 0,0 0 0,0 1 0,0-1 0,-1 0 0,0 0 0,1 0 0,-1-1 0,0 1 0,-1 0-1,1-1 1,0 1 0,-1-1 0,0 0 0,0 1 0,0-1 0,0 0 0,-1 0 0,0 0 0,1-6 0,-2 11-2,0-1 0,1 1 0,-1-1 0,0 1 0,1-1 1,-1 1-1,1-1 0,-1 1 0,1-1 0,-1 1 0,1 0 0,-1-1 0,1 1 0,0 0 1,-1 0-1,1-1 0,0 1 0,0 0 0,0 0 0,-1-1 0,1 1 0,0 0 1,0 0-1,0-1 0,0 1 0,0 0 0,0 0 0,1 0 0,-1-1 0,0 1 0,0 0 1,0 0-1,1-1 0,-1 1 0,0 0 0,2 0 0,2 7 15,0-1 0,1 1-1,0-1 1,0-1 0,1 1 0,0-1 0,0 0-1,1 0 1,-1-1 0,1 0 0,0 0 0,1 0-1,-1-1 1,1 0 0,0-1 0,0 0-1,0 0 1,0 0 0,1-1 0,-1 0 0,1-1-1,9 0 1,12 1 139,0-1-1,0-2 1,0-1 0,54-11-1,-65 9-50,0-1 0,-1-1 0,1-1 1,-1-1-1,-1 0 0,0-1 0,0-1 0,0-1 0,-1 0 0,-1-1 0,0-1 0,17-19 0,-26 26-66,-1 0-1,0 0 1,0-1-1,0 0 0,-1 0 1,0 0-1,-1 0 1,0-1-1,0 1 0,0-1 1,-1 0-1,0 0 0,0 0 1,-1 0-1,0 0 1,-1 0-1,0 0 0,0 0 1,0 0-1,-1-1 1,-1 1-1,-2-11 0,0 7-83,-1 0 0,0 0-1,-1 1 1,0 0-1,-1 0 1,0 0-1,0 1 1,-1 0 0,-1 0-1,-10-9 1,2 7-22,0 1 1,-1 1-1,1 1 0,-2 1 1,1 0-1,-1 1 0,-1 1 1,1 1-1,-1 1 1,0 0-1,0 2 0,0 0 1,-27 2-1,24 0-27,0 2 0,1 1 0,-1 0 0,0 2 0,1 1 0,0 0 0,0 2 0,1 1 0,0 0 0,0 2 0,1 0 0,0 1 0,-28 23-1,41-28 64,0 0-1,0 0 0,1 1 0,0 0 0,1 0 0,-8 14 1,11-17 1,-1-1 0,1 1 0,1 0 0,-1 0 0,1 0 0,0 0 0,0 0 0,0 0 0,1 0 0,-1 0 1,1 1-1,1-1 0,0 9 0,2-6-120,0-1 0,0 0-1,1 0 1,0 0 0,0 0 0,0-1 0,1 0 0,0 0 0,0 0 0,1 0-1,-1-1 1,1 0 0,1 0 0,-1 0 0,1-1 0,-1 0 0,1 0 0,10 3-1,13 6-1288,0-2 0,0-2-1,34 7 1,5-1-1777</inkml:trace>
</inkml:ink>
</file>

<file path=ppt/ink/ink1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0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 7808,'0'0'213,"0"-1"0,0 1 1,-1 0-1,1 0 0,0 0 1,-1-1-1,1 1 0,0 0 1,-1 0-1,1 0 0,0 0 0,-1-1 1,1 1-1,-1 0 0,1 0 1,0 0-1,-1 0 0,1 0 1,-1 0-1,1 0 0,0 0 1,-1 0-1,1 0 0,-1 0 0,1 0 1,0 1-1,-1-1 0,1 0 1,0 0-1,-1 0 0,1 0 1,0 1-1,-1-1 0,1 0 1,0 0-1,-1 1 0,1-1 0,0 0 1,-1 1-1,4 16 4921,0-5-5851,12 53 1531,36 94 0,-34-112-266,78 277 2054,-43-30-1429,-35-173-906,60 213 0,-49-267-406,-26-64 19,-1-1-1,0 1 0,1-1 0,-1 1 1,1-1-1,0 0 0,-1 0 0,1 0 1,0 0-1,1 0 0,-1 0 1,0 0-1,0-1 0,1 1 0,-1-1 1,1 1-1,0-1 0,-1 0 0,1 0 1,0 0-1,3 0 0,-6-1 10,1 0-1,0 0 1,-1 0-1,1 0 1,-1 0-1,1 0 1,0 0-1,-1-1 1,1 1 0,-1 0-1,1 0 1,-1 0-1,1-1 1,-1 1-1,1 0 1,-1-1-1,1 1 1,-1-1-1,1 1 1,-1 0-1,1-1 1,-1 1-1,0-1 1,1 1-1,-1-1 1,0 1-1,1-1 1,-1 1-1,0-1 1,0 0 0,0 1-1,0-1 1,1 1-1,-1-1 1,0 1-1,0-1 1,0 0-1,0 1 1,0-1-1,0 0 1,0-1-289,0-12-2949</inkml:trace>
</inkml:ink>
</file>

<file path=ppt/ink/ink1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1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1 377 10112,'12'6'1687,"0"0"0,1-1 0,0-1 1,1 0-1,13 2 0,-12-4-1153,0 0-1,1-1 1,-1-1 0,0 0-1,0-1 1,0-1 0,24-5 0,-27 4-454,0-1 1,0 0 0,0-1-1,-1 0 1,1 0 0,-1-1 0,-1-1-1,1 0 1,-1-1 0,0 1-1,-1-2 1,0 0 0,0 0-1,-1 0 1,0-1 0,13-21 0,-18 24-46,0 0 0,-1 1 1,0-1-1,0 0 0,0 0 1,-1 0-1,1 0 0,-2 0 1,1-1-1,-1 1 0,0 0 1,-1 0-1,0 0 0,0-1 1,0 1-1,-1 0 0,0 0 1,-1 1-1,1-1 0,-1 0 1,0 1-1,-1 0 0,0-1 1,0 1-1,0 1 0,-1-1 1,1 1-1,-1-1 0,-1 2 1,1-1-1,-11-7 0,5 5-5,0 1-1,0 0 1,-1 0-1,0 1 1,0 1-1,0 0 1,-1 1-1,1 0 1,-1 1 0,1 0-1,-1 1 1,-22 1-1,27 0 2,0 1 1,1 1-1,-1-1 0,1 2 1,-1-1-1,1 1 0,0 0 1,0 0-1,0 1 0,1-1 1,-1 2-1,1-1 0,0 1 0,0 0 1,0 0-1,1 1 0,0-1 1,0 1-1,0 0 0,1 1 1,0-1-1,0 1 0,0 0 1,1 0-1,0 0 0,1 0 1,-1 1-1,0 7 0,0-2 63,0 0 0,1 1 0,1-1 0,0 1 0,1 0 0,1-1 0,0 1-1,0-1 1,2 1 0,0-1 0,0 0 0,1 0 0,0 0 0,2-1 0,12 24 0,-2-14 39,2-1 0,0-1 1,1-1-1,1-1 0,1 0 1,0-2-1,32 19 0,-37-25-147,1-1 0,0-1 0,1-1 0,-1 0 0,1-2 0,1 0 0,-1 0 0,1-2 0,32 2 0,-38-4-454,0-1-1,0-1 1,0 0-1,0-1 1,0 0-1,0-1 1,0 0-1,-1-1 1,0-1-1,0 0 1,0 0-1,0-1 1,-1-1-1,15-11 1,13-12-3394</inkml:trace>
</inkml:ink>
</file>

<file path=ppt/ink/ink1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2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0 998 8960,'32'-5'8512,"2"-8"-4427,-4 2-4032,158-61 1782,-156 60-1670,0-1 1,-1-2-1,0-1 1,31-22 0,-2 2 328,-4 1-118,82-63 0,-119 82-318,-1 0 0,0-1 0,-1-1 0,-1-1 0,-1 0 0,-1-1 0,22-39 0,-32 51-72,0 0 0,-1 0 1,0 0-1,0-1 0,-1 1 0,0-1 0,0 0 0,-1 1 0,0-1 1,-1 0-1,0 0 0,0 0 0,-1 0 0,0 1 0,-1-1 0,0 0 0,0 1 1,-1-1-1,-6-15 0,0 8-25,1-1 1,-2 1-1,0 0 0,-1 1 1,0 0-1,-2 1 0,1 1 1,-2 0-1,0 0 0,0 1 1,-1 1-1,0 1 0,-1 0 1,-1 0-1,-20-7 0,16 8 16,-1 1 1,1 1-1,-1 1 0,-1 1 0,1 1 0,-1 1 0,1 1 0,-1 1 1,0 1-1,-43 6 0,53-4 47,0 1 0,1 0 0,-1 1 1,1 0-1,0 1 0,0 0 0,0 1 0,0 0 0,1 1 0,0 1 1,1 0-1,0 0 0,0 1 0,0 0 0,1 0 0,1 1 1,0 0-1,0 1 0,1 0 0,-7 14 0,5-5 52,1-1 1,1 2-1,0-1 0,2 1 0,1 0 0,-4 37 1,6-32 12,0 0 0,2 0 0,0 0 0,2-1 1,1 1-1,1 0 0,2-1 0,0 1 0,1-1 1,16 35-1,5 8 213,63 110-1,-70-143-280,2 0-1,1-2 0,1 0 0,54 51 0,-72-77-173,1-1 0,0 0 0,1-1 0,0 0 0,-1 0 1,2-1-1,-1 0 0,0-1 0,1 1 0,0-2 0,13 3 0,-21-5 0,1 0-1,0 1 0,-1-1 1,1 0-1,0 0 1,-1-1-1,1 1 0,-1 0 1,1-1-1,0 0 0,-1 0 1,1 1-1,-1-1 1,1-1-1,-1 1 0,0 0 1,1-1-1,1-1 0,32-38-4578,-26 29 3423,10-14-2018</inkml:trace>
</inkml:ink>
</file>

<file path=ppt/ink/ink1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2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26 282 10368,'0'3'582,"1"-1"0,-1 1 0,1-1 1,0 1-1,0 0 0,0-1 0,0 0 0,0 1 1,0-1-1,1 0 0,-1 1 0,1-1 0,-1 0 1,1 0-1,0 0 0,4 3 0,40 28 5122,-25-19-6692,-11-8 1027,0 0 0,1-1 1,0 0-1,0-1 0,0 0 1,0-1-1,0 0 0,1-1 1,-1 0-1,1-1 1,0 0-1,22-2 0,-13 0 65,-1-1 0,0-1-1,1 0 1,-2-2 0,1-1-1,34-13 1,-42 13-69,-1 0 0,1 0 0,-1-1 0,0-1 0,0 0 0,-1-1 0,0 1 0,16-20 0,-22 23-25,0-1 0,-1 1 1,0-1-1,0 0 1,0 0-1,0 0 0,-1-1 1,0 1-1,0 0 1,-1-1-1,0 1 0,0-1 1,0 1-1,-1-1 1,0 0-1,0 1 1,-1-1-1,0 0 0,0 1 1,-3-10-1,1 8-15,0 0-1,0 0 0,-1 0 1,0 1-1,0 0 0,-1-1 1,0 1-1,0 1 1,-1-1-1,0 1 0,0 0 1,0 0-1,-1 1 1,0 0-1,0 0 0,0 1 1,-1-1-1,-11-4 1,9 5-4,0 0 0,-1 1 0,1 0 0,-1 1 0,1 0 0,-1 0 0,0 1 0,0 1 1,0 0-1,0 0 0,1 1 0,-14 3 0,9-2-3,-5-1-15,1 1-1,0 2 1,1 0 0,-1 0 0,1 2 0,-1 0 0,2 2 0,-1-1 0,1 2 0,0 1 0,1 0 0,0 1 0,1 0 0,-15 15 0,26-22-21,1 0 1,-1 0-1,1 0 0,-1 1 0,1-1 0,1 1 1,-1 0-1,1 0 0,0 0 0,0 0 0,0 0 1,1 1-1,-1-1 0,1 1 0,0 8 1,1-10-7,1-1 1,-1 0 0,1 0 0,0 0 0,0 0 0,0 0 0,0 0 0,1 0 0,-1 0 0,1-1 0,0 1 0,-1-1 0,1 1-1,0-1 1,1 1 0,-1-1 0,0 0 0,1 0 0,-1 0 0,1 0 0,0-1 0,-1 1 0,1-1 0,0 1 0,0-1 0,0 0-1,0 0 1,6 1 0,7 1-139,-1 0 1,1-1-1,-1 0 0,1-1 0,0-1 0,-1 0 0,1-2 0,24-4 1,11-6-333,63-23 0,-68 19 759,75-16 0,-119 32-168,0 0-1,0 0 0,0 0 1,0 0-1,0 0 1,0 1-1,0-1 0,0 1 1,-1-1-1,1 1 1,0 0-1,0-1 0,0 1 1,-1 0-1,1 0 0,0 0 1,-1 1-1,1-1 1,-1 0-1,0 1 0,1-1 1,1 3-1,27 45 1858,-8-13-1001,-15-29-775,1 0 0,-1-1 0,1 0 0,0 0 0,1-1 0,-1 0 0,1 0 0,0-1 0,12 4 0,4 0 61,52 9 0,-59-14-429,1-1-1,0-1 1,0-1-1,0-1 1,0 0-1,37-9 1,48-21-3847,-49 13 589</inkml:trace>
</inkml:ink>
</file>

<file path=ppt/ink/ink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43 589 2432,'-42'-38'3349,"42"37"-3114,0 1 42,35-33 491,319-265 1728,-321 271-2533,217-160-1291,-237 183 197,-11 16-42</inkml:trace>
</inkml:ink>
</file>

<file path=ppt/ink/ink1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3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7424,'2'3'777,"0"-1"0,0 1 0,0-1 1,0 1-1,0 0 0,-1 0 0,1 0 0,-1 0 1,0 0-1,0 0 0,0 1 0,1 4 0,4 25 2030,-5-24-3302,33 259 4136,-25-172-3826,30 302 1273,-25-275-721,18 193-844,-23-107-3423,-9-204 3373,1 0 0,-2-1 0,1 1 0,-1 0 0,1 0 0,-1 0 0,-1-1 0,1 1 0,-3 6 1,-1 5-2546</inkml:trace>
</inkml:ink>
</file>

<file path=ppt/ink/ink1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3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1 161 9728,'25'-35'3719,"-17"29"-3410,-1 0 0,1 0 0,0 1 0,0 0 0,0 0 0,1 1 0,14-5-1,1-2 3080,7-2-2887,0 1 0,1 2 0,1 1 0,-1 1-1,1 2 1,0 1 0,36 0 0,-50 5-356,0 0 0,0 1 0,0 1 0,1 0 0,-2 2 0,1 0 0,0 1 0,-1 1 0,0 1 0,0 1 0,-1 0 0,0 1 0,29 21 0,-41-26-93,1 0 0,-1 1 0,0 0 0,-1 0 0,1 0 0,-1 1 0,0-1 0,0 1 0,-1 0 0,0 0 0,0 1 0,0-1 0,-1 1 0,0-1-1,3 13 1,-5-10 0,1 0-1,-1 0 0,-1 0 1,1 0-1,-1 0 0,-1 0 0,0 0 1,0 0-1,-1-1 0,-7 17 0,1-8-1,-1 0 0,0 0-1,-1-1 1,-1 0 0,-1-1-1,0 0 1,-1-1 0,-1-1-1,0 0 1,-23 15 0,24-19-29,-1-2 0,0 1 1,0-2-1,0 0 0,-1-1 1,0 0-1,-1-1 1,1-1-1,0-1 0,-1 0 1,-20-1-1,30-1-152,0 0 0,0 0 0,0-1 0,0 0 0,1-1 0,-1 1 0,0-1 0,1-1 0,-1 1 0,1-1 1,0 0-1,-1-1 0,1 1 0,1-1 0,-1 0 0,1-1 0,-1 1 0,1-1 0,1 0 0,-1-1 0,1 1 0,0-1 0,0 1 0,0-1 0,1-1 0,0 1 0,0 0 0,-2-10 0,4 10-743,0 0-1,0-1 0,1 1 1,0 0-1,0-1 0,1 1 1,-1 0-1,1-1 1,3-6-1,1-7-2346</inkml:trace>
</inkml:ink>
</file>

<file path=ppt/ink/ink1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4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122 423 6784,'-2'0'190,"1"-1"1,0 1-1,0-1 0,0 0 1,0 1-1,0-1 1,0 0-1,0 0 1,0 0-1,0 0 0,0 0 1,0 0-1,0 0 1,0 0-1,1 0 0,-1 0 1,1 0-1,-1-1 1,1 1-1,-1 0 0,1 0 1,-1-1-1,1 1 1,0 0-1,0 0 1,0-3-1,7 8 7189,10 8-6672,-16-12-217,7 7-329,0 1-1,-1-1 1,0 1 0,0 1 0,-1-1 0,7 12-1,5 6 485,-7-11-314,0 0 0,0 1-1,-2 0 1,0 0 0,0 1-1,-2 0 1,9 30 0,-16-46-317,1 0 1,-1 0-1,0 1 1,1-1-1,-1 0 1,0 1 0,0-1-1,0 0 1,0 1-1,0-1 1,0 0-1,0 1 1,-1-1 0,1 0-1,0 0 1,-1 1-1,1-1 1,-1 0-1,0 0 1,1 0 0,-2 2-1,1-2-2,0-1-1,0 1 1,0-1-1,0 0 0,0 0 1,0 1-1,0-1 1,0 0-1,0 0 1,0 0-1,0 0 1,0 0-1,0 0 1,0-1-1,1 1 1,-1 0-1,0 0 1,0-1-1,0 1 1,0 0-1,-1-1 0,-5-3 29,1 0 0,-1 1-1,1-2 1,0 1 0,-8-8-1,-7-15 15,0-1-1,2 0 1,1-2 0,2 0-1,-15-37 1,13 29 30,5 12 14,2 0 0,0-1 1,2 0-1,-10-53 0,17 70-60,1 1-1,0-1 1,0 0 0,1 0-1,0 0 1,1 0-1,0 1 1,1-1 0,0 0-1,0 1 1,1-1-1,0 1 1,1 0-1,0 0 1,0 0 0,11-15-1,-11 20-26,0-1 1,1 1-1,-1 0 0,1 1 0,0-1 1,0 1-1,0 0 0,0 0 0,1 0 0,-1 1 1,1 0-1,0 0 0,0 1 0,-1-1 1,1 1-1,0 0 0,0 1 0,0-1 0,7 2 1,14 0-28,0 1 0,0 2 0,27 7 1,-14-3-104,-29-6-55,84 20-1464,-86-20 696,-1 1-1,0 1 1,0 0-1,0 0 1,8 6-1,-1 3-2512</inkml:trace>
</inkml:ink>
</file>

<file path=ppt/ink/ink1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4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152 240 7680,'-1'1'637,"0"0"1,1 0-1,-1 0 1,0 0-1,1 0 0,-1 1 1,0-1-1,1 0 1,-1 0-1,1 1 1,0-1-1,-1 0 1,1 1-1,0-1 1,0 0-1,0 1 0,0 1 1,7 27 2930,25 24-3208,-24-43-124,0 0 0,0-1 0,2 0 0,-1 0 0,1-1-1,1 0 1,-1 0 0,1-2 0,1 1 0,0-1 0,0-1 0,0 0 0,1-1 0,-1 0 0,1-1 0,25 5 0,-15-8-106,1 0 0,-1-2 0,1 0 1,0-2-1,-1 0 0,0-2 1,35-11-1,-43 11-99,0-1 1,-1 0-1,0-1 1,0 0-1,-1-2 0,0 1 1,0-1-1,-1-1 1,0-1-1,-1 1 0,0-2 1,12-15-1,-19 22-31,-1 0-1,-1 0 1,1 0 0,0 0-1,-1 0 1,0-1 0,-1 1-1,1-1 1,-1 1 0,0-1-1,0 1 1,-1-1 0,1 0-1,-1 1 1,-1-1 0,1 0-1,-1 1 1,0-1 0,0 0-1,-4-8 1,1 3-11,-1 0 0,-1 0 0,0 1 0,0 0 0,-1 0 0,-1 1 0,1-1 0,-12-9-1,7 8 10,1 2 0,-1-1 0,-1 1 0,0 1 0,0 1 0,-1-1 0,1 2-1,-2 0 1,-23-6 0,21 7 4,1 0-1,-1 2 1,0 0 0,0 1-1,-1 1 1,1 1-1,0 0 1,0 1 0,-23 4-1,32-4 4,-15 2-83,1 2 0,-1 0 0,1 1 0,1 1-1,-1 1 1,1 1 0,1 1 0,-1 0-1,2 2 1,0 0 0,0 2 0,1 0 0,1 0-1,-30 33 1,42-42-186,0 0 0,1 1 0,-1-1 0,1 1 0,0 0 0,0 0 0,1 1 0,-1-1 0,1 1 0,1 0 0,0-1 0,-1 1 0,2 0 0,-1 0 0,0 8 0,2-11-17,0 0-1,0 0 1,0-1-1,0 1 0,0 0 1,1-1-1,-1 1 1,1-1-1,0 1 0,0 0 1,1-1-1,-1 0 1,1 1-1,0-1 0,-1 0 1,1 0-1,1 0 1,-1 0-1,0 0 0,1 0 1,-1-1-1,1 1 1,0-1-1,6 4 1,27 26-3303</inkml:trace>
</inkml:ink>
</file>

<file path=ppt/ink/ink1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5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473 114 3840,'3'-2'386,"-1"1"0,0-1 1,1 1-1,-1-1 0,0 0 1,0 0-1,0 0 0,0 0 1,0 0-1,0-1 0,-1 1 0,1-1 1,-1 1-1,0-1 0,0 1 1,0-1-1,0 0 0,0 1 0,0-1 1,-1 0-1,1 0 0,-1 0 1,0 1-1,0-1 0,0-3 1,-1 3-277,1 0 1,-1 1 0,0 0 0,-1-1 0,1 1 0,0 0 0,-1-1 0,1 1 0,-1 0 0,0 0 0,1 0 0,-1 0 0,0 1-1,0-1 1,0 0 0,-1 1 0,1-1 0,0 1 0,-1 0 0,1 0 0,0 0 0,-1 0 0,0 0 0,1 1 0,-5-2-1,-10 0 455,-1 1 0,1 0-1,0 1 1,-1 1-1,1 1 1,0 0-1,-34 10 1,9 0 569,-72 32-1,104-40-1009,1 1 1,-1 0-1,1 1 0,0 0 0,0 0 0,1 1 1,0 0-1,0 1 0,0 0 0,-6 10 0,10-14-88,1 1 0,0 0 0,1 0 0,-1 0-1,1 0 1,0 1 0,1-1 0,-1 0 0,1 1 0,0 0 0,0-1-1,1 1 1,-1-1 0,1 1 0,1 0 0,-1-1 0,1 1 0,0 0-1,0-1 1,0 1 0,3 4 0,1 1-22,0-1 0,1 1 0,1-1 0,-1-1 0,1 0 1,1 0-1,0 0 0,0-1 0,1 0 0,0 0 0,0-1 0,1 0 0,-1-1 0,13 6 1,9 3-127,-1-1 0,2-1 1,52 13-1,-50-17-625,0-2 0,1-2 0,-1-1 0,1-1-1,0-2 1,0-2 0,0-1 0,41-8 0,4-6-2484</inkml:trace>
</inkml:ink>
</file>

<file path=ppt/ink/ink1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5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187 373 8192,'30'0'4966,"29"0"1992,-49-1-6732,0-1 1,0 0-1,0 0 0,14-6 0,-8 2-152,0-1-1,-1 0 1,0-1-1,0-1 0,-1-1 1,18-15-1,-26 20 5,-1 0 0,1 0 1,-1-1-1,-1 0 0,1 0 0,-1 0 0,0-1 0,-1 1 0,1-1 0,-1 0 0,-1 0 1,1 0-1,-1 0 0,0 0 0,-1-1 0,0 1 0,1-12 0,-3 14-59,1 0-1,-1 0 0,-1 0 1,1 1-1,-1-1 0,0 0 0,0 1 1,0-1-1,0 1 0,-1 0 1,0-1-1,0 1 0,0 1 1,0-1-1,-1 0 0,0 1 1,1 0-1,-9-6 0,-3-2 87,-1 1 0,-1 1 0,-25-12 0,29 16-43,-1 1 0,1 1 0,0 0 0,-1 1 1,0 0-1,1 1 0,-1 1 0,0 0 0,0 1 0,1 0 0,-1 1 0,0 1 0,1 0 0,-25 10 0,29-11 2,0 2 1,0 0-1,1 0 0,-1 0 1,1 1-1,0 0 0,0 1 1,1 0-1,0 0 0,0 1 1,0-1-1,1 2 0,-1-1 1,2 1-1,-1-1 0,1 2 1,1-1-1,-1 0 1,1 1-1,1 0 0,0 0 1,-4 14-1,6-14-21,0 1-1,0-1 1,1 0 0,0 0-1,1 1 1,0-1 0,0 0-1,1 0 1,0 0 0,1 0-1,0 0 1,0-1 0,1 1-1,0-1 1,1 0-1,-1 0 1,1 0 0,11 11 0,-5-5-3,1 0 1,1-2 0,0 1-1,1-2 1,0 0 0,1 0 0,0-2-1,0 1 1,1-2 0,21 8-1,0-4-630,1-2 0,0-1 0,0-2 0,0-2-1,1-2 1,0-1 0,0-2 0,48-5 0,-75 3-245,0-1 0,0 0 1,0-1-1,0 0 0,0 0 1,-1-2-1,19-10 1,9-6-2622</inkml:trace>
</inkml:ink>
</file>

<file path=ppt/ink/ink1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6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209 424 4992,'-20'-6'4185,"-21"-5"4448,40 11-8586,0 0 0,0 0 1,0 0-1,0 0 0,0 0 0,1 0 1,-1 0-1,0 0 0,0 1 1,0-1-1,0 0 0,1 1 1,-1-1-1,0 1 0,0-1 1,0 0-1,1 1 0,-1 0 1,0-1-1,1 1 0,-1-1 0,1 1 1,-1 0-1,1 0 0,-1-1 1,1 1-1,-1 0 0,1 0 1,-1-1-1,1 1 0,0 0 1,0 0-1,-1 0 0,1 0 1,0 0-1,0-1 0,0 1 0,0 0 1,0 0-1,0 0 0,0 1 1,1 5 148,0 0 0,0 0 0,0-1 0,1 1 0,0-1 0,0 1 0,1-1 0,0 0 0,0 1 1,0-1-1,1-1 0,0 1 0,0-1 0,0 1 0,1-1 0,0 0 0,0-1 0,0 1 0,0-1 0,12 7 0,1 0 0,0-1-1,0-1 1,1-1-1,1 0 1,28 7-1,-24-10-128,-1 0 1,1-2-1,0 0 0,0-2 0,0 0 0,0-2 1,0-1-1,-1-1 0,1 0 0,-1-2 0,34-11 1,-38 9-60,0-1 0,0-1-1,0 0 1,-1-2 0,-1 0 0,0-1 0,0 0 0,-1-2 0,-1 1 0,0-2 0,-1 0 0,-1-1 0,17-25 0,-26 34-18,0 0 1,-1 0 0,0 0 0,0-1 0,0 1 0,-1-1 0,0 0 0,-1 1 0,0-1-1,0 0 1,0 0 0,-1 0 0,0 0 0,-1 1 0,0-1 0,0 0 0,-1 0-1,-3-10 1,0 3-20,-1 1 0,0 0 0,-2 0 0,1 1 0,-1 0 0,-1 0 0,-20-22 0,19 25 1,0 1 0,-1 0-1,0 0 1,0 1 0,-1 0-1,0 1 1,-1 1 0,1 0-1,-1 0 1,0 1 0,-18-4-1,18 5 7,-13-4-17,0 1 0,0 1 0,-1 1 0,1 2 1,-1 1-1,0 0 0,0 2 0,0 2 0,1 0 1,-53 12-1,51-9-48,0 2 0,1 1 0,-1 1 0,2 2 0,-45 23 1,62-30 20,0 1 0,1 1 1,0 0-1,0 0 1,0 0-1,1 1 0,-1 0 1,2 0-1,-1 1 1,1 0-1,0 0 1,1 1-1,0-1 0,0 1 1,1 0-1,0 1 1,0-1-1,1 1 0,1-1 1,-3 13-1,5-17-13,0 0 1,0-1-1,0 1 0,1 0 0,0-1 0,0 1 1,0-1-1,0 1 0,0-1 0,1 1 0,0-1 0,0 0 1,0 0-1,1 0 0,-1 0 0,1 0 0,0 0 0,0-1 1,1 1-1,-1-1 0,1 0 0,-1 0 0,1 0 0,6 3 1,3 1-205,0 0 1,1-1 0,0 0 0,0-1-1,0-1 1,16 3 0,24 2-1724,97 5 0,-147-13 1922,95 4-2497</inkml:trace>
</inkml:ink>
</file>

<file path=ppt/ink/ink1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7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2432,'9'25'12026,"2"54"-8754,-7-45-3189,11 106 2178,-6 1 0,-10 170 1,-1-253-2002,3 0 1,13 104-1,-8-132-228,1 1-1,2-1 1,0 0-1,2 0 1,1-1 0,26 43-1,-33-64-18,1 0 0,0 0 0,0-1 0,0 0 0,1 0 0,0 0-1,11 7 1,-15-11-18,0-1 0,0 0-1,1 0 1,-1-1-1,0 1 1,1-1-1,-1 1 1,1-1 0,0 0-1,-1 0 1,1-1-1,0 1 1,0-1 0,-1 0-1,1 0 1,0 0-1,0 0 1,-1-1 0,1 1-1,0-1 1,-1 0-1,5-2 1,5-3-46,-1-1 1,-1 0-1,0-1 1,0-1 0,0 1-1,-1-2 1,0 1-1,-1-2 1,9-11-1,10-17-177,28-55-1,-47 79 188,40-80-114,-44 83 214,-1 1 0,0-1 0,0 0-1,-1 0 1,-1 0 0,3-22-1,-8 32 235,-2 8-128,-7 18 124,9-13-255,0 0 1,1 1-1,1-1 1,0 1-1,0 0 0,1-1 1,0 1-1,1 0 1,1 0-1,-1-1 0,2 1 1,0-1-1,0 0 1,1 0-1,0 0 0,1 0 1,1-1-1,-1 0 1,2 0-1,-1 0 0,1-1 1,1 0-1,-1 0 1,2-1-1,-1 0 0,1 0 1,0-1-1,1 0 1,0-1-1,20 11 1,-21-14-53,0-1 0,0 1 0,0-1 0,0-1 0,0 0 0,0 0 0,0-1 1,1 0-1,-1 0 0,0-1 0,0 0 0,0-1 0,0 0 0,0-1 0,0 0 1,0 0-1,-1 0 0,0-1 0,0-1 0,0 1 0,0-1 0,0-1 0,-1 0 1,0 0-1,0 0 0,-1 0 0,0-1 0,0 0 0,0-1 0,-1 1 0,0-1 1,-1 0-1,1-1 0,-2 1 0,1-1 0,2-9 0,-1-4-59,-1-1 1,-1 1-1,-1-1 0,0 0 0,-2 0 0,-1 0 1,-1 0-1,-1 0 0,-7-31 0,10 53 79,0 1 0,0-1 0,0 1-1,0-1 1,0 0 0,0 1 0,-1-1 0,1 1-1,0-1 1,0 1 0,0-1 0,-1 0 0,1 1 0,0-1-1,0 1 1,-1-1 0,1 1 0,0-1 0,-1 1-1,1-1 1,-1 1 0,1 0 0,-1-1 0,1 1-1,-1 0 1,1-1 0,-1 1 0,1 0 0,-1-1-1,0 1 1,-11 13 134,-4 31 184,13-20-143,0 1 1,2 0-1,1 0 0,1 0 0,1 0 1,1 0-1,1 0 0,2-1 0,0 1 0,2-1 1,0-1-1,17 33 0,-21-48-143,0-1 1,1 0-1,0 0 0,0 0 1,1-1-1,-1 0 0,1 0 1,1 0-1,7 5 0,-11-9-277,0 0 0,0 0 0,0-1 0,0 1 0,1-1 0,-1 1 0,1-1 0,-1 0-1,1 0 1,-1-1 0,1 1 0,-1-1 0,1 0 0,0 0 0,-1 0 0,1 0 0,0 0 0,-1-1 0,1 0 0,-1 0-1,1 0 1,4-2 0,12-5-3341</inkml:trace>
</inkml:ink>
</file>

<file path=ppt/ink/ink1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28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4480,'5'-2'1110,"1"0"1,-1 0-1,1 0 0,-1 1 1,1 0-1,0 0 0,7 0 1,49 0 2979,-51 1-3496,38 3 288,56 9 0,-40-3 192,-8-3 58,-14 1-391,1-3 0,0-2 0,86-6 0,-128 4-712,1 0 1,-1-1-1,1 1 1,-1-1-1,0 0 1,1 0-1,-1 0 1,0 0-1,0 0 1,0 0-1,1-1 1,-1 1-1,-1-1 1,1 1-1,0-1 1,0 0-1,2-3 1,-3 4-16,-1 1 1,0-1-1,0 0 0,1 1 1,-1-1-1,0 1 1,0-1-1,0 0 0,0 1 1,0-1-1,0 0 0,0 1 1,0-1-1,0 0 1,0 1-1,0-1 0,0 1 1,0-1-1,0 0 1,0 1-1,-1-1 0,1 1 1,0-1-1,-1 0 0,0 0 2,0 0 0,0 0 0,0 0 0,0 0 0,-1 0 0,1 0 0,0 0 0,0 1 0,-1-1 0,1 0 0,-1 1 0,1-1 0,0 1 0,-4-1 0,1 1 7,-1-1 1,0 1-1,0 1 0,0-1 1,1 1-1,-1-1 0,0 1 1,0 1-1,1-1 0,-1 1 0,-5 2 1,-51 28 89,48-24-100,6-3-1,1 0 0,-1 0 0,1 1 0,0 0 0,0 0-1,1 0 1,0 1 0,0 0 0,0 0 0,1 0 0,0 1 0,-3 8 0,-3 8 57,1 1 0,-7 37 0,13-49-39,1-1 0,0 1 0,1 0-1,1 0 1,0 0 0,0 0 0,1 0 0,1 0-1,1 0 1,-1 0 0,2-1 0,0 0-1,0 1 1,1-1 0,11 17 0,-10-19-13,0-1 1,1 0-1,0 0 0,1-1 1,-1 0-1,2 0 0,-1-1 1,1 0-1,0-1 1,1 0-1,-1 0 0,1-1 1,1 0-1,-1 0 0,1-2 1,-1 1-1,22 3 0,-13-3-10,0-2 0,0 0-1,1-1 1,-1-1-1,0 0 1,1-2-1,-1 0 1,0-1 0,0-1-1,0-1 1,-1-1-1,26-11 1,-19 7-50,55-26-26,-74 32 82,0 1-1,-1-1 1,1 0 0,-1 0 0,0 0 0,-1-1 0,1 0 0,-1 0 0,0 0 0,0-1 0,4-6-1,-8 12-8,0 0-1,1-1 1,-1 1-1,0 0 0,1-1 1,-1 1-1,0 0 1,1-1-1,-1 1 0,0 0 1,0-1-1,0 1 0,1-1 1,-1 1-1,0 0 1,0-1-1,0 1 0,0-1 1,0 1-1,0-1 1,0 1-1,0 0 0,0-1 1,0 1-1,0-1 0,0 1 1,0-1-1,0 1 1,0 0-1,0-1 0,0 1 1,-1-1-1,1 1 1,0 0-1,0-1 0,0 1 1,-1 0-1,1-1 0,0 1 1,-1 0-1,1-1 1,0 1-1,-1 0 0,1-1 1,0 1-1,-1 0 1,1 0-1,0 0 0,-1-1 1,0 1-1,1 0 2,-1 1 0,1-1 0,-1 0-1,0 1 1,1-1 0,-1 0 0,1 1 0,-1-1-1,1 1 1,-1-1 0,1 1 0,0-1 0,-1 1 0,1-1-1,-1 1 1,1 0 0,0-1 0,0 1 0,-1-1 0,1 1-1,0 0 1,0-1 0,0 1 0,0 0 0,0-1-1,0 1 1,0 0 0,0-1 0,0 1 0,0 0 0,0-1-1,0 1 1,0 0 0,1 0 0,0 3-4,0 0 0,0 0 0,1 0 0,0-1 0,0 1-1,0-1 1,0 1 0,0-1 0,1 1 0,-1-1 0,1 0 0,0 0 0,0-1 0,0 1 0,0-1 0,1 1 0,-1-1 0,1 0 0,-1 0 0,7 2 0,6 3-25,1-2 0,0 1 0,21 2 0,-34-7 14,18 4 26,1-2 0,-1-1-1,1 0 1,0-2 0,0 0-1,-1-2 1,1-1 0,0 0-1,-1-2 1,0 0 0,0-1-1,-1-2 1,1 0 0,36-21-1,-50 23-31,0 0 0,0 0 0,-1-1 0,0 0 0,-1 0 0,0 0 0,0-1 0,0 0 0,-1-1 0,0 1 0,-1-1 0,0 0 0,0 0 0,-1 0 0,0 0 0,0 0 0,-1-1 0,-1 0 0,1 1 0,-1-1 0,-1 0 0,0 0 0,-2-13 0,1 15-14,0 0 1,-1 0-1,1 1 0,-2-1 1,1 0-1,-1 1 0,0 0 1,-1-1-1,0 1 0,0 0 1,0 1-1,-1-1 0,0 1 1,0 0-1,-11-10 0,11 11 15,-5-5-15,0 1 0,-1 0 0,1 1 0,-2 0 0,1 0 0,-1 1 0,0 1 1,-1 0-1,1 1 0,-1 0 0,0 1 0,-17-3 0,22 5 13,-20-6-34,0 2 0,0 1 0,-1 1-1,0 1 1,0 2 0,0 0 0,0 3 0,0 0-1,-32 7 1,47-6 27,0 0 0,0 1 1,1 1-1,-1 0 0,1 0 0,0 2 0,0 0 0,1 0 0,0 1 0,-14 12 0,22-17 10,0 0 0,1 0-1,0 1 1,0 0-1,0 0 1,0 0-1,0 0 1,1 0 0,0 0-1,0 1 1,0-1-1,0 1 1,1-1-1,0 1 1,0 0-1,0 0 1,0-1 0,1 1-1,0 0 1,0 0-1,0 0 1,0 0-1,1-1 1,0 1 0,0 0-1,0 0 1,1-1-1,0 1 1,-1-1-1,2 1 1,-1-1 0,0 0-1,1 0 1,4 6-1,0-2-1,1 1-1,0-1 1,0 0-1,1-1 1,0 0 0,0 0-1,1-1 1,0 0-1,0-1 1,0 0-1,1 0 1,19 5 0,8 1-34,1-3 0,52 7 1,-35-11-7,0-2 1,58-5-1,-1 0 329,-110 3-238,0 0 0,0 0 0,0 0 0,0 1 0,-1-1 0,1 1 0,0 0 0,0-1 0,0 1 0,-1 1 1,1-1-1,0 0 0,-1 1 0,1-1 0,-1 1 0,0 0 0,3 2 0,-1 1 112,0 0 1,0 1-1,-1-1 1,1 1-1,3 11 1,-5-12-34,1 1 0,0 0 1,0-1-1,0 1 0,1-1 1,-1 0-1,1 0 0,0 0 1,1 0-1,5 4 0,5-2-5,0 0 0,1 0 0,0-2 0,0 0-1,1-1 1,19 3 0,-8-2-60,-11-1-558,0-2 0,0 0 0,0 0 0,0-2 0,0 0 0,26-5 1,22 0-2970</inkml:trace>
</inkml:ink>
</file>

<file path=ppt/ink/ink1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3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6656,'-8'11'3328,"8"37"-1152,0-41 3455,0 28-4991,0-8 128,3 28 256,-3-12 128,14 17-1536,1-14 128,8 1 768,-4 1 128,1-13-640,-6-12 0,4-3-896,-4-1 128,0-15-2048,-5 0 1</inkml:trace>
</inkml:ink>
</file>

<file path=ppt/ink/ink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8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20 411 2816,'-5'-20'1408,"-9"20"-1152,19-3 1920,4-10-1920,5 3 128,6-10 256,3-5 128,14-14-896,15 0 0,10-4 512,4-3 0,0-2-256,-1 5 0,1 4-1280,-14 16 0</inkml:trace>
</inkml:ink>
</file>

<file path=ppt/ink/ink1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3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 9344,'-19'-4'4608,"33"13"-8192,-14-9 7296,19 3-7296,-1 5 128</inkml:trace>
</inkml:ink>
</file>

<file path=ppt/ink/ink1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4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0 871 4480,'2'-2'654,"1"1"1,-1-1-1,1 1 0,-1 0 1,1 0-1,-1 0 0,1 0 1,0 0-1,-1 1 0,1-1 1,0 1-1,0 0 0,-1-1 1,1 1-1,0 1 0,3-1 1,19-2 1340,8-6-1314,-1-2 0,-1-2-1,34-17 1,-43 20-502,16-11 237,-1-1 1,0-2-1,35-30 1,3-1-163,-57 41-194,0 0 1,-2-1-1,1-1 0,-2-1 1,24-30-1,-31 35-54,-1-1-1,0 0 0,0 0 0,-1-1 1,-1 1-1,0-1 0,0-1 0,-2 1 1,0 0-1,0-1 0,-1 0 1,-1 0-1,0 0 0,-1 1 0,-1-1 1,0 0-1,0 0 0,-2 0 0,0 1 1,0-1-1,-9-20 0,8 23-15,-1-1-1,-1 1 0,0 0 1,-1 0-1,0 0 1,0 1-1,-1 0 0,0 1 1,-1 0-1,0 0 1,-1 1-1,0 0 0,0 0 1,0 1-1,-1 1 0,0 0 1,-1 0-1,1 1 1,-1 0-1,0 1 0,0 1 1,0 0-1,-1 0 1,-14 0-1,11 2 4,0 1 0,1 1 0,-1 0 0,0 1-1,1 0 1,-1 2 0,1 0 0,0 0 0,0 2 0,1 0 0,-25 13 0,31-13 36,-1 0 0,1 1 0,0 0 0,1 1 0,0-1 0,0 1 0,1 1 0,0-1 0,0 1 0,1 0 0,0 0 0,1 1 0,-4 10 0,0 5 94,1 0-1,1 1 0,-5 48 1,10-42 37,0 1 1,2-1 0,1 0-1,2 0 1,1 0 0,15 50-1,1-18 105,3-1 0,31 61 1,-31-82-155,2 0 0,1-2 0,2-1 1,49 51-1,-58-68-70,-13-14-64,0-1-1,0 0 1,0-1 0,1 0 0,-1 0-1,2-1 1,-1 1 0,0-2-1,1 1 1,0-1 0,0-1 0,1 0-1,-1 0 1,0-1 0,1 0 0,0 0-1,-1-1 1,1 0 0,0-1-1,0 0 1,0-1 0,-1 0 0,1-1-1,0 1 1,-1-2 0,0 1 0,1-2-1,-1 1 1,0-1 0,0 0-1,-1-1 1,9-6 0,13-10-557,-1-2-1,-2-1 1,0-1 0,28-35 0,-52 57 283,0 0 0,-1 0 0,0-1 0,0 1 0,0 0 0,0-1 0,0 0 0,-1 1 0,0-1-1,1 0 1,-1 0 0,0-6 0,4-15-2646</inkml:trace>
</inkml:ink>
</file>

<file path=ppt/ink/ink1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5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175 819 2688,'-9'8'3584,"13"-12"-138,12-20-1495,-11 16-1529,0 0 0,1 0 0,0 0 0,0 1 1,1 0-1,0 0 0,0 1 0,1 0 0,15-10 0,34-29 925,-31 20-961,-1-1 0,-2-1 1,0-1-1,-2-1 0,-1-1 1,23-48-1,-35 62-352,-2 0-1,1-1 1,-2 1-1,0-1 1,-2-1 0,1 1-1,-2 0 1,0-1 0,-2 1-1,0-1 1,0 0 0,-2 1-1,0-1 1,-1 1 0,-6-21-1,5 30-39,1 1 0,-1-1 0,0 1 0,-1 0 0,0 1 0,0-1 0,0 1-1,-1 0 1,0 0 0,0 0 0,-1 1 0,1 0 0,-1 0 0,0 1 0,0 0-1,-1 0 1,1 1 0,-1 0 0,-12-4 0,3 2 5,0 1 1,0 0-1,0 1 1,-1 1-1,1 0 0,-1 1 1,1 1-1,-19 3 0,25-2 13,0 1 0,1 0-1,-1 0 1,1 1 0,0 1-1,0-1 1,0 2-1,0-1 1,1 2 0,0-1-1,0 1 1,0 0 0,1 1-1,0 0 1,0 0 0,1 1-1,-1 0 1,2 1-1,-1-1 1,1 1 0,1 0-1,0 1 1,0-1 0,0 1-1,2 0 1,-1 0 0,1 0-1,0 1 1,1-1-1,1 1 1,-1 0 0,1 15-1,5 28 338,1 0-1,20 82 1,-24-133-325,62 232 1451,-50-196-1215,2 0 0,1-1-1,35 58 1,-44-85-247,0-1 0,0 0-1,1 0 1,0-1 0,0 0 0,1 0-1,1-1 1,-1 0 0,1-1-1,13 7 1,-17-11-181,0 0 0,0-1 0,0 0-1,1 0 1,-1 0 0,1-1 0,-1 0 0,1 0 0,0-1-1,0 0 1,-1 0 0,1 0 0,0-1 0,-1 0-1,1 0 1,-1-1 0,1 0 0,-1 0 0,0-1 0,8-3-1,29-21-2561,-4-1-235</inkml:trace>
</inkml:ink>
</file>

<file path=ppt/ink/ink1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6.2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76 5248,'-10'3'3586,"-4"4"4663,4 6-7647,5-4-372,0 1-1,0 0 1,1 0 0,0 0 0,1 0 0,0 1-1,1-1 1,0 1 0,1 0 0,0 0 0,0 0-1,1-1 1,2 16 0,-1-19-96,0 1 0,1 0-1,0-1 1,0 1 0,1-1 0,0 0 0,0 0 0,0 0-1,1 0 1,0 0 0,1-1 0,0 1 0,0-1 0,0-1-1,0 1 1,1-1 0,0 0 0,10 7 0,-12-10-104,-1 0 0,1-1 1,0 1-1,0-1 1,0 0-1,0 0 0,0 0 1,0-1-1,1 1 0,-1-1 1,0 0-1,0 0 1,0-1-1,0 1 0,1-1 1,3-1-1,8-3 24,0 0 0,25-12 0,-23 9 14,-9 4-78,0 0 1,0-1-1,-1 0 0,0-1 0,1 1 0,-2-1 0,1-1 0,-1 0 1,0 0-1,0 0 0,-1-1 0,0 0 0,0 0 0,-1 0 1,0-1-1,-1 0 0,0 0 0,0 0 0,-1 0 0,0-1 1,0 1-1,-1-1 0,-1 0 0,0 0 0,1-13 0,-2-7 15,-1-36 148,1 62-135,-1 0-1,1 0 1,-1 0 0,0 0-1,-1 1 1,1-1 0,-1 0-1,1 1 1,-1-1 0,0 1 0,0 0-1,-1-1 1,-2-2 0,5 6-6,-1-1-1,1 1 1,0 0 0,-1 0 0,1 0 0,-1 0 0,1 0 0,0-1 0,-1 1 0,1 0 0,-1 0 0,1 0-1,0 0 1,-1 0 0,1 0 0,-1 0 0,1 1 0,-1-1 0,1 0 0,0 0 0,-1 0 0,1 0 0,-1 0-1,1 1 1,0-1 0,-1 0 0,1 0 0,0 1 0,-1-1 0,1 0 0,0 0 0,-1 1 0,1-1 0,0 0-1,0 1 1,-1-1 0,1 0 0,0 1 0,0-1 0,0 1 0,0-1 0,-1 0 0,1 1 0,0-1 0,0 1-1,0 0 1,-9 22 189,9-21-193,-2 4 19,1 1 1,-1-1-1,2 1 1,-1 0-1,1-1 1,0 1-1,0 0 1,0 0-1,1-1 1,0 1-1,1 0 1,2 6 0,32 83 188,-23-65-172,-1 7-81,-10-29-161,0-1 1,0 0-1,1 0 0,0 0 0,0 0 0,1-1 1,0 1-1,1-1 0,-1 0 0,1 0 0,7 7 1,-11-13 97,-1-1 0,0 0 0,1 0 0,-1 1 0,0-1-1,1 0 1,-1 0 0,0 0 0,1 0 0,-1 0 0,0 0 0,1 1 0,-1-1 0,1 0 0,-1 0 0,0 0 0,1 0 0,-1 0 0,0-1 0,1 1 0,-1 0 0,1 0 0,-1 0 0,0 0 0,1 0 0,-1 0 0,0 0 0,1-1 0,-1 1 0,0 0 0,1 0 0,-1-1 0,0 1 0,0 0 0,1 0 0,-1-1 0,0 1 0,0 0 0,1-1 0,-1 1 0,0 0 0,0-1 0,0 1-1,0-1 1,5-9-3099</inkml:trace>
</inkml:ink>
</file>

<file path=ppt/ink/ink1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6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342 4 7424,'-6'-1'1787,"0"0"0,0 0 0,0 1 0,0 0 0,-12 0 0,-55 16-396,29-5-171,12-4-1082,1 0 1,1 2 0,-33 15-1,62-24-122,-1 0-1,1 1 1,0-1-1,0 1 0,0 0 1,-1-1-1,1 1 0,0 0 1,0 0-1,0 0 1,0 0-1,0 0 0,0 0 1,1 0-1,-1 0 1,0 0-1,0 0 0,1 0 1,-1 2-1,1-3-12,0 1-1,0 0 1,0 0-1,0-1 1,1 1 0,-1 0-1,0-1 1,0 1-1,1 0 1,-1-1 0,1 1-1,-1 0 1,0-1-1,1 1 1,-1-1-1,1 1 1,-1-1 0,1 1-1,0-1 1,-1 1-1,1-1 1,0 0-1,-1 1 1,2-1 0,52 19 12,-47-17 45,4 1-36,198 60 848,-125-33-384,-43-17-130,0 2 0,-2 2 0,57 32 0,-90-46-285,0 0 1,-1 1-1,0 0 0,0 0 0,0 0 0,-1 0 0,1 1 0,-1 0 1,0 0-1,0 0 0,-1 0 0,1 0 0,4 12 0,-8-15-48,1 0 0,-2 0 0,1 0 0,0 1 0,0-1 0,-1 0 0,1-1 0,-1 1 0,1 0 0,-1 0 0,0 0 0,0 0 0,0 0 0,0-1 0,0 1 0,0 0 0,0-1 0,-1 1 0,1-1 0,-1 1-1,1-1 1,-1 0 0,1 1 0,-1-1 0,0 0 0,1 0 0,-3 1 0,-50 24 297,54-26-319,-23 7 103,1-1 0,-1-1 0,0 0 0,-47 1 0,32-3 4,23-2-75,0 0 1,0-2-1,0 0 0,-24-4 0,35 5-305,0-1 0,0 0 0,0 0 0,0 0-1,0 0 1,0-1 0,0 0 0,0 0 0,0 0 0,0 0 0,1 0 0,-1-1 0,1 0-1,0 1 1,0-1 0,0 0 0,0-1 0,0 1 0,-3-7 0,1-6-3080</inkml:trace>
</inkml:ink>
</file>

<file path=ppt/ink/ink1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7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75 2944,'5'-8'1128,"0"-1"0,1 1 1,0 1-1,0-1 0,0 1 0,1 0 1,1 0-1,7-5 0,-13 10 1411,-4 31-381,0 0 1,-12 47-1,-1 10-676,-13 195 651,26-204-1941,3-1 0,4 1 0,2-1 0,5 0 0,23 86 0,-34-157-201,3 13-536,1-1 0,1 0 0,0-1 0,13 24 0,-17-37 390,0 0 0,0 0 1,0 0-1,0 0 0,1 0 1,-1 0-1,1-1 0,0 1 0,-1-1 1,1 0-1,0 0 0,1 0 0,-1 0 1,0 0-1,0-1 0,1 0 1,-1 1-1,1-1 0,-1 0 0,1-1 1,0 1-1,-1-1 0,1 1 1,0-1-1,-1 0 0,7-1 0,20-3-3173</inkml:trace>
</inkml:ink>
</file>

<file path=ppt/ink/ink1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7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7424,'38'0'3712,"50"-4"-2304,-68 1 4479,32 3-5759,-10 0 128,24 3-128,-14 1 0,13 5-1280,-18-6 128,-19 1-1279,-3 0 127</inkml:trace>
</inkml:ink>
</file>

<file path=ppt/ink/ink1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8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39 408 8192,'3'13'1048,"0"0"1,1-1 0,0 1-1,1-1 1,0 0 0,1 0-1,0 0 1,1-1 0,15 20-1,33 32 2303,3-11-3493,-47-40 1046,-22-13-283,-28-23-12,19 5-576,2-2 0,0 0 0,2-1 0,0 0 1,1-1-1,2-1 0,0-1 0,-15-43 0,23 55-21,1-1 0,1 1-1,0-1 1,1 0 0,0-1-1,1 1 1,1 0 0,0 0-1,1 0 1,1 0 0,0 0-1,0 0 1,2 0 0,0 0-1,11-24 1,-10 27-1,0 1 0,1 0 0,0 1 0,1 0 0,0 0 0,1 0-1,0 1 1,0 0 0,0 0 0,1 1 0,1 0 0,-1 1 0,1 0 0,0 0 0,0 1 0,1 0 0,-1 1 0,1 0 0,20-4 0,-12 5 39,0 0 1,1 1-1,-1 1 1,1 0 0,24 4-1,-38-3-288,1 1 0,-1 0-1,1 1 1,-1-1 0,0 1-1,0 1 1,0-1 0,0 1 0,0 0-1,0 0 1,-1 0 0,0 1-1,1 0 1,-1 0 0,-1 1 0,1-1-1,-1 1 1,7 9 0,-8-5-2600,-3 3-233</inkml:trace>
</inkml:ink>
</file>

<file path=ppt/ink/ink1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8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11 367 6016,'-1'3'722,"-1"1"1,1-1-1,0 0 0,0 1 1,0-1-1,1 1 0,-1-1 1,1 1-1,0-1 1,0 1-1,0-1 0,0 1 1,1-1-1,-1 1 1,1-1-1,0 1 0,2 3 1,-2-3-530,0 0 0,0-1 0,1 1 0,0 0 0,0 0 0,0-1 0,0 1 1,5 4-1,-3-4-118,0-2 1,0 1 0,1 0-1,-1-1 1,1 1 0,-1-1 0,1-1-1,0 1 1,0-1 0,0 0-1,0 0 1,0 0 0,0 0-1,6-1 1,3 0 226,-1 0 0,1-1 0,-1 0 0,20-6 0,-18 3-235,1-1 0,-1 0 0,0-2 0,-1 1 0,1-2 0,-1 0 0,-1-1 0,0 0 0,0-1 0,0-1 0,-2 0 1,1 0-1,13-19 0,-21 24-101,0 1 0,-1-1-1,1-1 1,-1 1 0,-1 0 0,1-1 0,-1 0 0,0 1 0,-1-1 0,0 0 0,0 0 0,0 0 0,-1 0 0,0 0 0,-1-10 0,-1 5-42,0 1 0,0-1 0,-1 1 0,-1-1 0,0 1 0,-1 0 1,-11-19-1,9 19 16,-2 1 0,0 0 0,0 0 0,-1 1 0,0 0 0,0 1 0,-1 0 0,0 1 1,0 0-1,-1 1 0,0 0 0,0 1 0,-1 0 0,1 1 0,-1 0 0,0 1 0,0 0 1,0 1-1,0 1 0,-1 0 0,1 1 0,0 0 0,-1 1 0,1 1 0,-17 3 0,26-4 43,0 1-1,1-1 1,-1 1 0,0 0-1,1 0 1,0 0-1,-1 0 1,1 1-1,0-1 1,0 1-1,0 0 1,0 0-1,1 0 1,-1 0 0,1 0-1,0 1 1,-1-1-1,2 1 1,-1-1-1,0 1 1,1 0-1,0 0 1,0 0-1,0 0 1,0 0 0,0 0-1,1 0 1,0 0-1,0 0 1,0 0-1,0 0 1,1 0-1,-1 0 1,1 0-1,0 0 1,0 0 0,1-1-1,-1 1 1,1 0-1,0-1 1,0 1-1,0-1 1,3 5-1,6 3-4,0 1 0,1-2 0,0 1 0,1-2 0,-1 1 0,2-2 0,0 0 0,0-1 0,0 0 0,1-1 0,22 7 0,-6-5 79,0-1 0,1-1 0,-1-1 0,58 0 1,-88-6-35,0 1-1,0 0 1,0 0 0,0 0 0,0 0 0,0 0 0,0 0-1,0 1 1,0-1 0,0 0 0,0 0 0,0 1 0,-1-1 0,1 1-1,0-1 1,0 1 0,0-1 0,0 1 0,-1-1 0,1 1-1,0 0 1,-1-1 0,1 1 0,0 0 0,-1-1 0,1 1 0,-1 0-1,1 0 1,-1 0 0,0 0 0,1 0 0,0 1 0,-3 36 1096,0 3 16,3-36-1115,1 0 0,0 0 0,0 0 0,0-1 0,0 1 0,1-1 0,-1 1 0,1-1 0,1 0 0,-1 0 0,0 0 1,1-1-1,0 1 0,0-1 0,0 0 0,0 0 0,0 0 0,1-1 0,-1 1 0,1-1 0,0 0 0,0 0 0,0-1 0,0 1 1,9 0-1,-7 0-496,0-1 1,0 0-1,0-1 1,0 0-1,0 0 1,0 0-1,0-1 1,0 0-1,0 0 1,0-1 0,0 0-1,-1 0 1,1 0-1,-1-1 1,1 0-1,-1-1 1,0 1-1,8-7 1,10-11-2618</inkml:trace>
</inkml:ink>
</file>

<file path=ppt/ink/ink1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8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7552,'3'-1'209,"-1"1"1,0-1-1,0 1 0,0-1 1,0 1-1,0 0 1,1 0-1,-1 0 0,0 0 1,0 0-1,0 1 1,1-1-1,-1 1 0,0-1 1,0 1-1,0 0 1,0 0-1,0 0 0,0 0 1,3 2-1,0 1 443,0-1 0,0 1-1,-1 1 1,1-1 0,-1 0 0,5 7-1,-7-8-557,-1 0 0,0-1 0,1 1 0,-1 0 0,0 0 0,0 0 0,0 0-1,-1-1 1,1 1 0,-1 0 0,0 0 0,0 1 0,0-1 0,0 4-1,-30 418 4409,6-92-3046,23-264-619,4 0 1,18 117-1,-18-171-852,1 0 0,0-1 0,7 18 0,-10-29-99,0-1 1,0 1-1,0 0 0,1 0 1,-1-1-1,1 1 0,-1-1 1,1 1-1,0-1 0,0 0 1,0 0-1,1 0 0,-1 0 1,0 0-1,1 0 0,-1-1 1,1 1-1,0-1 1,0 1-1,-1-1 0,6 1 1,-6-2-24,-1 0 1,0 0 0,1 0 0,-1-1 0,0 1 0,1 0 0,-1-1 0,0 1-1,0-1 1,1 0 0,-1 1 0,0-1 0,0 0 0,0 0 0,0 0-1,0 1 1,0-1 0,0 0 0,0-1 0,-1 1 0,1 0 0,0 0-1,0 0 1,-1 0 0,1 0 0,-1-1 0,1 1 0,-1 0 0,1-3-1,2-3-664,12-25-2526</inkml:trace>
</inkml:ink>
</file>

<file path=ppt/ink/ink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19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3072,'3'0'1394,"-1"-1"-1170,0 1 1,0 0-1,0 0 0,0 0 0,0 0 0,0 0 0,0 0 0,0 0 1,0 1-1,0-1 0,0 1 0,0 0 0,0-1 0,0 1 0,0 0 1,0 0-1,0 0 0,1 2 0,28 23 126,-1 2 1,-2 0-1,35 46 1,-60-71-281,14 18-118,0 2 0,-2 0 0,0 0 0,-2 1 0,0 1 0,-2 0 0,10 31 0,-17-31-1168,-3-8-85</inkml:trace>
</inkml:ink>
</file>

<file path=ppt/ink/ink1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9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8064,'80'-13'3968,"42"29"-2688,-99-16 5631,52 0-6271,-13 0 0,36 4 0,-18 1 128,5 2-1536,-19-3 128,-14 8-1536,-10-5 128,-18-10-767,-5-1-1</inkml:trace>
</inkml:ink>
</file>

<file path=ppt/ink/ink1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39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26 460 8576,'-8'8'1359,"7"-7"-1121,-1 0-1,1 0 1,-1 1-1,1-1 1,0 0-1,0 1 1,0-1-1,0 1 1,0 0-1,0-1 1,0 1-1,0 0 1,1 0-1,-1-1 1,1 1-1,-1 3 1,11 10 7343,17 2-7080,-22-15 355,7 3-741,0 0 1,1-2-1,-1 1 0,1-2 0,0 1 0,0-2 0,0 0 0,0 0 1,20-3-1,-17 2 269,3 0-241,0-2 1,0 0-1,0-1 0,-1 0 0,1-2 0,-1 0 1,0-2-1,-1 0 0,1 0 0,-1-2 0,22-14 0,-32 18-179,0 0 0,0 0 1,0-1-1,-1 0 0,0 0 0,0 0 0,0-1 0,-1 0 0,0 0 0,0-1 0,-1 1 0,0-1 0,0 0 0,-1 0 0,0 0 0,0-1 0,-1 1 0,0-1 0,-1 1 0,1-1 0,-2 0 0,1 0 0,-1 1 0,-1-1 0,0 0 0,-3-14 0,-1 6-120,0-1 0,-2 1 0,0 0 0,-1 1 1,-1-1-1,0 2 0,-23-30 0,25 36 70,0 1 0,0 0 0,-1 0 0,0 0 0,-1 1 0,1 0-1,-1 1 1,-1 0 0,1 0 0,-1 1 0,0 1 0,0-1 0,0 1 0,-1 1 0,-11-2 0,19 4 65,-1 0-1,1 1 1,0 0 0,-1-1-1,1 1 1,-1 1 0,1-1-1,0 0 1,-1 1 0,1 0-1,0 0 1,-1 0 0,1 0-1,0 0 1,0 1 0,0-1-1,0 1 1,0 0 0,0 0-1,0 0 1,1 0 0,-1 0-1,1 1 1,0-1 0,-1 1-1,1 0 1,0 0 0,1-1-1,-1 1 1,0 0 0,1 1-1,0-1 1,-1 0 0,1 0-1,1 0 1,-1 1 0,0 4-1,2 8-93,2-1-1,0 1 0,1 0 0,0-1 0,1 0 1,1 0-1,0 0 0,1-1 0,1 0 0,0-1 0,1 1 1,0-1-1,1-1 0,1 0 0,0 0 0,0-1 1,1-1-1,1 0 0,0 0 0,20 11 0,-21-16 34,1 0-1,-1-1 0,1-1 1,0 0-1,0 0 1,15 0-1,43 11 1963,-64-11-1531,0 0-1,-1 1 1,0 0 0,1 0 0,-1 1 0,-1-1 0,1 1 0,-1 1 0,0-1-1,0 1 1,7 11 0,30 29 1502,-10-22-1113,2-2-1,47 24 1,-71-40-690,3 0-181,0 0 0,0 0 0,0-1 0,27 5 0,-17-6-1327,1-1-1,-1-1 1,45-3 0,-9-2-2274</inkml:trace>
</inkml:ink>
</file>

<file path=ppt/ink/ink1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0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372 783 6144,'36'-12'10471,"64"-25"-7887,-31 6-1710,-12 6 343,-1-1-1,-1-3 0,-2-3 0,80-61 0,-95 59-853,54-61 0,-79 80-331,-1 0 0,-1-1 0,-1 0-1,0-1 1,-1 0 0,0-1 0,8-28 0,-15 39-39,0 0 0,-1 0 0,0 0 0,-1 0 0,1 0 0,-1 0-1,-1-1 1,0 1 0,0 0 0,0 0 0,0 0 0,-1 0 0,0 0 0,-1 1 0,0-1-1,0 1 1,0-1 0,-1 1 0,0 0 0,0 0 0,0 1 0,-1-1 0,0 1 0,0 0-1,0 0 1,-1 1 0,1-1 0,-1 1 0,0 0 0,-1 1 0,1 0 0,-1 0 0,1 0-1,-1 0 1,0 1 0,0 0 0,0 1 0,-7-1 0,-9 1-14,0 2-1,0 1 1,1 0 0,-1 2-1,1 1 1,0 0 0,0 2-1,0 0 1,-33 17 0,34-13 34,1 0 0,1 2 1,-1 0-1,2 1 0,0 1 1,1 1-1,-20 22 0,21-21 17,1 0-1,0 1 1,1 1-1,1 0 1,1 1-1,1 0 1,0 1-1,2 0 1,0 0 0,1 1-1,2 1 1,-5 22-1,5 1 17,1-1 1,3 1-1,2 0 0,1 0 0,15 81 1,0-50 17,26 74 0,-8-36 21,57 250 64,-82-324-73,-3 0 1,-1 1-1,-2 0 0,-1 0 0,-3 0 0,-8 61 0,-3-31 196,-3 0 0,-31 92 0,30-116-140,-3-1-1,-2 0 0,-2-1 0,-37 55 0,58-97-163,0-1 0,0 0 0,0 1 0,-1-1 0,0 0 0,1-1 0,-1 1 0,0 0 0,0-1 0,-1 1 0,1-1 0,0 0 0,-1 0 0,1-1 0,-1 1 0,-7 1 0,8-3-11,-1 0 0,0 0 0,1-1 0,-1 0-1,1 0 1,-1 0 0,1 0 0,-1 0 0,1-1-1,0 1 1,-1-1 0,1 0 0,0 0 0,0 0-1,0 0 1,1-1 0,-1 1 0,0-1 0,-2-4-1,-22-23-559,1-1 0,-34-56 0,-41-85-1849,74 124 1231,-21-57-6821,38 85 4970</inkml:trace>
</inkml:ink>
</file>

<file path=ppt/ink/ink1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1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66 7040,'-18'-10'3456,"32"-3"-3968,-14 13 5760,18-7-4352,-4-5-1,6 5 641,-6-2 0,18 5-1664,-3 1 128,22 3 1152,-12 0 0,13 16-768,-11-6 128,7 3-1280,-11-6 128,11-14-2432,-16 3 129</inkml:trace>
</inkml:ink>
</file>

<file path=ppt/ink/ink1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1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1 306 8448,'9'-12'4224,"14"32"-3072,-18-12 5759,0 12-6783,-1-4 0,1 23 0,-5-12 128,9 8-1152,-3-12 128,11-15-1792,-2-3 129</inkml:trace>
  <inkml:trace contextRef="#ctx0" brushRef="#br0" timeOffset="1">118 1 13440,'-37'16'6655,"60"-9"-10366,-14-7 12158,10 0-14591,-4 0 129,2-4-129,3 1 0</inkml:trace>
</inkml:ink>
</file>

<file path=ppt/ink/ink1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2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18 191 9600,'-18'-53'4181,"19"49"638,6 5-3723,9 5-1017,-11 0 29,0 0 0,-1 1 0,1-1 0,-2 1 0,1 0-1,-1 0 1,0 1 0,0-1 0,-1 0 0,1 1 0,0 9-1,8 21 477,37 118 1976,-38-120-1814,-14-143 150,4 76-851,1-1 0,2 1 0,1 0-1,12-47 1,-14 69-30,1 0-1,0 1 0,0-1 1,0 1-1,1 0 1,1 0-1,-1 0 0,1 1 1,1-1-1,-1 1 1,1 0-1,0 1 0,1 0 1,0 0-1,0 0 1,0 1-1,0 0 0,1 0 1,16-7-1,-17 10 12,0 1 0,1-1 0,-1 2 0,0-1 0,1 1 0,-1 0 0,0 0 0,1 1 0,-1 0 0,0 1 0,0-1 0,1 1 0,-1 1 0,-1-1 0,1 1 0,0 1 0,-1-1 0,1 1 0,-1 0 0,0 0 0,0 1 0,5 5 0,6 6 2,0 0 1,-2 0-1,0 2 0,0 0 1,18 32-1,-23-32-110,9 13-481,-1 1 0,20 50 1,-37-79 238,-1-3 198,0 1 0,1-1 0,-1 0 0,0 1 0,0-1 0,0 1 0,0-1 0,1 0 0,-1 1 0,0-1 0,0 1 0,0-1 0,0 0 0,0 1 1,0-1-1,0 1 0,0-1 0,0 0 0,0 1 0,0-1 0,0 1 0,-1-1 0,1 0 0,0 1 0,0-1 0,0 1 0,0-1 0,-1 0 0,1 1 1,0-1-1,0 0 0,-1 1 0,-3 3-3224</inkml:trace>
</inkml:ink>
</file>

<file path=ppt/ink/ink1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2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62 411 7552,'12'34'12429,"-7"-7"-10501,-5-21-1832,1 0 0,-1 0 1,1 0-1,0 0 1,1 0-1,-1 0 0,1 0 1,0-1-1,1 1 1,-1-1-1,1 1 0,0-1 1,0 0-1,1 0 1,0-1-1,-1 1 0,2-1 1,-1 1-1,0-1 1,1-1-1,0 1 0,0-1 1,0 1-1,0-1 1,0-1-1,1 1 0,-1-1 1,8 2-1,0 0 21,0-1-1,0 0 1,0-1-1,1 0 0,-1-1 1,1-1-1,-1 0 1,0-1-1,1 0 1,-1-1-1,0-1 0,13-4 1,-1-1-70,-1-1 1,-1-1-1,0-1 0,0-1 1,-1-1-1,-1-1 0,22-18 1,-32 23-31,-2 0 1,1-1 0,-1 1-1,-1-2 1,0 1 0,0-1-1,-1 0 1,-1-1 0,0 0-1,0 0 1,-1 0 0,-1 0-1,0-1 1,0 0-1,2-24 1,-5 27-26,-1-1 1,0 1-1,-1 0 0,0 0 0,-1-1 0,0 1 1,0 0-1,-1 0 0,-1 1 0,1-1 0,-2 1 1,-8-16-1,4 11-11,0 1 0,-1 0 0,-1 1 0,0 0 0,-1 0 0,-24-18 0,28 24 17,-1 1 0,0 0 1,0 0-1,-1 1 0,1 0 1,-1 1-1,0 0 0,0 0 1,0 1-1,0 0 0,-1 1 1,1 0-1,0 1 0,0 0 1,-16 2-1,5 1 3,1 1-1,0 1 1,0 1 0,1 1 0,-1 0-1,-27 16 1,33-16-68,-1 1-1,2 0 1,-1 1 0,1 1-1,0 0 1,1 0 0,0 2-1,1-1 1,0 1 0,1 1-1,0 0 1,1 1-1,1 0 1,0 0 0,1 0-1,0 1 1,1 0 0,-5 22-1,9-33-109,1 1 0,0-1 0,0 1 0,1 0 0,-1-1 0,1 1 0,0-1 0,0 1 0,1 0 0,0-1 0,-1 1-1,1-1 1,1 1 0,-1-1 0,1 1 0,-1-1 0,1 0 0,1 0 0,-1 0 0,0 0 0,1 0 0,0 0 0,0-1 0,0 0 0,0 1 0,1-1 0,-1 0 0,1 0-1,8 4 1,-2-3-607,1-1 0,-1 0 0,23 2 0,30 3-2543</inkml:trace>
</inkml:ink>
</file>

<file path=ppt/ink/ink1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3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7168,'11'2'3933,"12"2"-3031,-2-3 3841,63-1-1841,426-4 2345,-318-11-3753,-201 17-1409,1 1 1,0 1-1,-1-1 1,1 1-1,1 1 1,-1-1 0,0 1-1,-8 8 1,-70 59 146,86-72-230,-19 18 57,0 1 0,2 1 0,0 0 0,-14 24 1,28-39-45,0-1 1,1 0-1,-1 1 1,1-1-1,0 1 1,1-1-1,-1 1 1,1 0-1,-1 0 1,2 0-1,-1 0 1,0 0-1,1 0 1,0 0-1,0 0 0,1 0 1,-1 0-1,1 0 1,0 0-1,0 0 1,1 0-1,0-1 1,0 1-1,0 0 1,0-1-1,0 1 1,1-1-1,3 5 1,-1-5-6,0 1 1,1-1 0,-1 1-1,1-2 1,-1 1-1,1-1 1,1 1 0,-1-2-1,0 1 1,1-1-1,10 3 1,85 12 118,-68-13-119,1-1 0,0-1 0,0-2 0,68-9 0,-86 5-11,-1 0 1,1-1-1,-1-1 1,0 0-1,-1-1 1,1-1-1,-1 0 1,-1-1-1,0-1 1,0 0-1,-1-1 1,0-1-1,17-19 0,-32 34 9,0-1-1,1 1 0,-1-1 0,1 1 0,-1 0 0,1 0 0,0 0 0,0 0 0,0-1 0,0 1 0,1 0 0,-1 1 0,1-1 1,0 0-1,0 0 0,0 0 0,0 0 0,0 0 0,1 0 0,0 0 0,-1 0 0,1 0 0,0 0 0,0 0 0,1 0 0,-1-1 1,0 1-1,1 0 0,2 3 0,0-1 1,0 0 1,1 0 0,-1 0-1,1 0 1,0 0-1,0-1 1,1 0 0,-1 0-1,1-1 1,0 1-1,0-1 1,0 0 0,0-1-1,12 4 1,32 1 83,1-3 1,58-2-1,-86-2-22,-1-2 0,0 0 0,0-2-1,-1 0 1,1-1 0,-1-2 0,0 0 0,0-1-1,-1-1 1,31-19 0,-43 23-51,0 0 0,0 0 0,0-1 0,-1 0 0,0-1 0,10-11 1,-14 15-18,-1 0 0,1-1 0,-1 0 0,0 1 0,0-1 1,0 0-1,0 0 0,-1 0 0,1 0 0,-1-1 1,0 1-1,-1 0 0,1-1 0,-1 1 0,1 0 1,-2-8-1,-1 2-49,-1 1 1,1 0 0,-2 1 0,1-1-1,-1 0 1,-1 1 0,0 0 0,0 0-1,-7-8 1,-2-2-70,-1 1 0,-27-24 0,29 31 60,0 1-1,0 1 1,-1 0 0,-1 0 0,1 2-1,-1 0 1,0 0 0,0 1-1,-1 1 1,0 1 0,0 0-1,1 1 1,-1 1 0,-29 1-1,17 1-61,0 2 0,0 0-1,0 2 1,1 1-1,0 2 1,0 0 0,-36 18-1,52-21 32,0 0-1,1 1 1,0 1-1,0 0 1,1 0-1,-1 1 1,2 0-1,-1 0 1,-9 13 0,16-18 47,0 0 1,0 0 0,0 0 0,0 0 0,1 0 0,0 1 0,-1-1 0,1 1 0,0-1-1,1 1 1,-1-1 0,1 1 0,-1 0 0,1-1 0,0 1 0,0 0 0,1-1 0,-1 1-1,1 0 1,0-1 0,0 1 0,0-1 0,0 1 0,0-1 0,3 5 0,-1-4 2,0 0 0,0 0 0,0 0 0,1 0 0,-1 0 0,1-1 0,0 0 0,0 1 1,0-1-1,0-1 0,1 1 0,-1-1 0,1 0 0,-1 0 0,1 0 0,0 0 0,0-1 0,0 0 0,0 0 1,6 0-1,19 0-70,0-2 0,0-1 1,0-2-1,56-13 0,129-59-430,-207 72 562,-3 2-14,1 0 42,1-1 0,-1 1 0,1 0-1,0 0 1,-1 1 0,9-1 0,-13 2-2,-1 0 0,1 0 0,0 0 0,0 0 1,-1 1-1,1-1 0,0 0 0,-1 1 0,1 0 0,-1-1 1,1 1-1,-1 0 0,1 0 0,-1 0 0,1 0 1,-1 0-1,0 0 0,0 0 0,1 0 0,-1 1 0,0-1 1,0 0-1,0 1 0,0-1 0,0 1 0,-1-1 0,1 1 1,0-1-1,-1 1 0,1-1 0,-1 1 0,1 2 1,2 17 405,-3-14-309,1-1 0,0 0 0,0 1 0,0-1 0,1 0 0,3 9 0,1-6-35,0 0 1,0 0-1,1 0 1,0-1-1,0 0 1,1 0-1,0-1 1,1 0-1,0 0 1,0-1-1,0 0 1,0-1-1,1 0 1,0-1-1,0 0 1,1 0-1,-1-1 1,21 4-1,-12-4-589,1 0-1,-1-1 1,0-1-1,24-3 0,-25 1-1184,1-2 0,0 0-1,-1-1 1,19-7 0,-7 1-2072</inkml:trace>
</inkml:ink>
</file>

<file path=ppt/ink/ink1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4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8576,'3'-20'1792,"-3"20"-1699,0 0 1,1 0-1,-1 0 0,0 0 1,0 0-1,0-1 0,0 1 1,0 0-1,1 0 0,-1 0 1,0 0-1,0 0 0,0 0 1,0 0-1,0 0 0,1 0 1,-1 0-1,0 0 0,0 0 0,0 0 1,1 0-1,-1 0 0,0 0 1,0 0-1,0 0 0,0 0 1,1 0-1,-1 0 0,0 0 1,0 0-1,0 0 0,0 0 1,1 0-1,-1 0 0,0 0 1,0 0-1,0 0 0,0 1 1,0-1-1,1 0 0,-1 0 1,0 0-1,0 0 0,0 0 1,0 0-1,0 1 0,0-1 1,0 0-1,3 4 586,-1 0 1,-1-1-1,1 1 0,0 0 1,-1 0-1,0 0 1,0 0-1,1 9 0,6 80 665,-5 82-1109,27 224 1322,5-28-917,-4-139-1742,-3-76-4068,-22-119 2099</inkml:trace>
</inkml:ink>
</file>

<file path=ppt/ink/ink1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4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0 160 7808,'13'-12'1083,"0"1"0,1 0 0,0 1 1,0 1-1,1 0 0,1 1 0,-1 1 1,29-10-1,-13 7-411,120-33 1739,-128 38-2405,0 2 1,1 0-1,-1 2 0,42 2 0,-43 2 221,0 0-1,-1 2 1,1 0-1,-1 1 1,0 1-1,0 2 1,-1-1-1,0 2 1,-1 1-1,28 20 1,-39-25-162,0 0 0,0 0 0,-1 1-1,0 0 1,-1 0 0,1 0 0,-1 1 0,-1 0 0,1 0 0,-1 1 0,-1 0 0,0 0 0,0 0 0,-1 0 0,0 0 0,0 1 0,-1-1 0,0 1 0,-1 0 0,0 0 0,-1 0 0,0-1 0,0 1 0,-1 0 0,0 0 0,-4 11 0,2-12-37,0 0 1,0 0-1,-1-1 1,0 0 0,0 0-1,-1 0 1,0 0-1,-1 0 1,0-1 0,0 0-1,0-1 1,-1 1 0,0-1-1,-11 7 1,4-4-8,-1 0 0,0-1 0,-1 0 0,0-2 0,0 0 0,-32 8 0,30-10-133,1-1 0,-1-1 1,1 0-1,-1-1 1,0-1-1,1-1 0,-1 0 1,1-1-1,-1-1 1,1-1-1,0-1 1,-24-8-1,39 12-87,0-1 0,0 1 0,0 0 0,0 0-1,0-1 1,1 1 0,-1-1 0,0 0 0,1 1 0,-1-1 0,1 0 0,0 0 0,0 0-1,-1 0 1,1 0 0,0 0 0,1 0 0,-1 0 0,0-1 0,1 1 0,-1 0 0,1 0 0,0-1-1,-1 1 1,1 0 0,0-1 0,1 1 0,-1 0 0,1-3 0,2-15-2894</inkml:trace>
</inkml:ink>
</file>

<file path=ppt/ink/ink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20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59 3456,'-6'-39'1664,"20"20"-1408,-8 22 1920,8 13-1536,4 11 0,1 9 256,10 3 0,3 16-1152,-4-4 128,6 12 640,3-5 128,-3 1-384,-2 0 0,-4-20-1024,-4-4 128,-1-6-896,-13-19 128</inkml:trace>
</inkml:ink>
</file>

<file path=ppt/ink/ink1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5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7 427 8064,'9'0'1093,"1"-1"-1,0 0 1,-1-1 0,1 0 0,-1-1-1,1 0 1,-1 0 0,0-1 0,15-8 0,3-5 0,40-33 1,-23 16-876,-36 29-100,0-2 1,0 1 0,-1-1-1,1-1 1,-2 1 0,1-1-1,-1 0 1,0-1 0,-1 0-1,0 1 1,0-2 0,-1 1-1,0 0 1,-1-1 0,3-11-1,-6 17-59,1-1-1,-1 1 0,0-1 1,-1 1-1,1 0 0,-1-1 0,0 1 1,0-1-1,0 1 0,0 0 1,-1 0-1,1 0 0,-1 0 1,0 0-1,-1 0 0,1 0 1,-1 1-1,0-1 0,1 1 1,-1 0-1,-1 0 0,1 0 1,0 0-1,-5-3 0,-2-1 36,1 0 0,-1 1 0,0 0 0,-1 1 0,0 0 0,0 0 0,0 1 0,-13-3 0,19 6-76,-1 1 0,1 0 0,0 0 0,0 0 0,0 0 0,0 1 0,0 0 0,0 0 0,0 0 0,1 1 0,-1 0 0,0 0 0,1 0 0,-1 0 0,1 1 0,-1-1 0,1 1 0,-6 6 0,0-1 25,1 1-1,1 0 1,0 0 0,0 1-1,0 0 1,-5 12-1,7-12-23,1 1 1,0 0-1,1 1 0,0-1 0,1 1 1,0 0-1,1 0 0,-1 23 0,2-10 39,2 0 0,1-1 0,6 29 1,-6-45-44,-1-1 1,2 1 0,-1 0 0,1-1-1,0 0 1,1 1 0,0-1 0,0-1 0,0 1-1,1-1 1,0 1 0,0-1 0,1-1 0,-1 1-1,1-1 1,1 0 0,-1 0 0,1-1-1,-1 1 1,1-2 0,1 1 0,13 4 0,-2-2 2,1 0 1,-1-2-1,1-1 1,-1 0 0,1-1-1,0-2 1,38-2 0,-47 1-8,1-1 1,0 0 0,0-1 0,-1 0 0,0-1-1,1 0 1,-1 0 0,15-10 0,-2-2-12,-1 0 0,27-26 0,-31 24 0,0-1 0,-1-1 0,0-1 0,-2-1 0,-1 0 0,0-1 0,-2 0 0,15-37 0,-27 58 1,0-1 0,0 1-1,0-1 1,0 1 0,0 0 0,0-1-1,1 1 1,-1 0 0,1 0 0,0 0-1,0 0 1,-1 0 0,1 1 0,4-4-1,-4 5 6,-1 0-1,1-1 1,-1 1 0,1 0-1,0 0 1,-1 0-1,1 0 1,-1 0-1,1 0 1,-1 1-1,1-1 1,-1 0-1,1 1 1,-1-1-1,1 1 1,-1 0-1,0-1 1,1 1-1,-1 0 1,0 0-1,0 0 1,1 0-1,-1 0 1,1 2 0,2 0 9,1-1 0,-1 1 1,0-1-1,1 0 0,-1 0 1,1 0-1,0-1 0,0 1 1,0-1-1,-1-1 1,7 2-1,54-2 153,-57 0-137,37-2 220,82-15-1,-110 14-206,0-1 0,-1-1 0,1 0 0,-1-2 0,0 0 1,-1 0-1,23-16 0,-85 47 390,35-20-345,1 1 0,0 0-1,-21 13 1,16-7 11,0 1 0,0 1-1,2 0 1,-1 0 0,2 2 0,-14 17-1,23-27-64,1 0-1,-1 0 0,1 0 0,1 0 0,-1 0 1,1 1-1,0-1 0,0 1 0,0 0 0,1-1 0,0 1 1,0 0-1,1 0 0,-1 0 0,1 0 0,1-1 1,-1 1-1,1 0 0,0 0 0,0 0 0,1 0 0,-1-1 1,1 1-1,0-1 0,1 1 0,5 7 0,0-1-13,0 0 0,1 0 0,0-2 0,1 1 0,0-1 0,1 0 0,0-1 0,1-1 0,0 0-1,0 0 1,1-1 0,-1 0 0,2-1 0,16 5 0,-11-6-544,0-1 0,-1 0 0,2-1 0,-1-1 0,0-1 0,0-1 0,0-1 0,1 0 0,-1-1 0,23-6 0,21-8-3339</inkml:trace>
</inkml:ink>
</file>

<file path=ppt/ink/ink1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5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6656,'-4'-6'6331,"1"9"-2247,2 21-750,5 42-2676,-4-61 38,37 359 1608,-24-155-621,-5-46-742,4 0-194,40 194-1,-47-334-733,1-1-1,1 0 0,18 37 0,-23-53-66,1 0-1,0-1 0,1 0 0,-1 1 1,1-1-1,0-1 0,0 1 1,1-1-1,-1 1 0,1-1 1,0 0-1,0-1 0,1 1 0,-1-1 1,1 0-1,-1-1 0,1 1 1,0-1-1,7 2 0,-2-3-247,0 0 0,0 0 1,0-1-1,0 0 0,13-2 0,-7-1-744,-1-1 1,1 0-1,-1-1 1,0 0-1,0-2 1,0 0-1,-1 0 1,0-2-1,18-13 1,12-14-2304</inkml:trace>
</inkml:ink>
</file>

<file path=ppt/ink/ink1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6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 4096,'-5'-16'2048,"28"32"-640,-12-16 2432,26 7-2560,-14 0 128,37 13 896,-12-8 127,41 8-2943,-23-8 0,37-8 1792,-23-4 0,34-9-2048,-20 2 128,-10-9-1919,-19 9-1</inkml:trace>
</inkml:ink>
</file>

<file path=ppt/ink/ink1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6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58 358 9728,'6'18'1512,"1"-1"0,1 0 0,0-1 0,1 1 0,1-2 0,0 1 0,16 16 1,15 24-1557,-35-46 129,1-1 0,0-1 1,1 0-1,0 0 0,0 0 1,1-1-1,0 0 0,0-1 1,13 7-1,-20-11 86,-16-25 85,-2 2-220,-1 1 1,-38-35-1,1 0-39,40 40 48,1 0-1,1-1 1,0-1-1,2 0 1,0-1-1,0 0 0,2 0 1,0-1-1,1 0 1,1 0-1,-4-26 1,9 37-18,0 1 1,1-1-1,1 0 0,-1 0 1,1 0-1,0 1 1,1-1-1,0 0 1,0 1-1,1-1 1,0 1-1,0 0 1,0 0-1,1 0 0,0 0 1,1 1-1,-1 0 1,1-1-1,1 2 1,-1-1-1,1 1 1,0 0-1,0 0 1,0 0-1,1 1 0,7-4 1,3-1 36,0 1 1,0 0 0,1 2-1,0 0 1,1 1-1,-1 1 1,1 0-1,0 2 1,33-1-1,-49 3-65,96 5-1293,-92-4 1080,1 0 0,-1 0 0,0 1 0,1 1 1,-1-1-1,0 1 0,0 0 0,-1 1 0,1 0 0,9 7 0,-8 0-2644,-3 0-235</inkml:trace>
</inkml:ink>
</file>

<file path=ppt/ink/ink1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7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20 275 8576,'-2'2'600,"0"0"-1,0 0 1,1 1 0,-1-1 0,1 0 0,-1 1 0,1-1-1,0 1 1,0-1 0,0 1 0,0 0 0,0-1-1,1 1 1,-1 0 0,1-1 0,0 1 0,0 0 0,0 0-1,0 0 1,0-1 0,1 1 0,0 3 0,13 24-509,-8-18 21,1 0-1,0 0 1,1-1 0,0 0-1,0-1 1,2 0-1,-1 0 1,1-1 0,0 0-1,1-1 1,0 0-1,21 11 1,-13-11 33,1-1 0,-1-1 0,1 0 0,1-2 0,-1 0 0,1-1 0,-1-2 0,1 0 0,31-2 1,-27-2-36,1 0 0,-1-2 0,0-1 0,-1-1-1,0-1 1,0-1 0,27-14 0,-38 15-64,-1 1-1,1-2 0,-1 1 1,-1-2-1,0 0 0,0 0 1,-1-1-1,0 0 0,0-1 1,-2 0-1,1 0 1,-2-1-1,7-13 0,-12 21-39,0 0 0,0 0 1,0-1-1,-1 1 0,0 0 0,0-1 0,0 1 0,-1 0 0,0-1 0,0 1 0,0-1 0,0 1 1,-1 0-1,0-1 0,0 1 0,-1 0 0,0 0 0,1-1 0,-2 1 0,-4-9 0,5 10-6,-2-6 1,-1 1 0,0-1 0,-1 2 0,0-1 0,0 1 0,-1-1 0,0 2 0,0-1 0,-1 1 0,0 0 0,0 1 0,-16-10 0,11 7 8,-1-1-5,0 1 1,0 1 0,-1 0 0,0 1 0,0 0 0,0 2 0,-21-6 0,9 7-26,0 0 1,0 1-1,-44 3 1,44 0-75,1 2 0,0 0 0,1 2 1,-1 1-1,1 1 0,0 1 0,0 2 0,-42 19 1,63-26-18,0 0 1,0 0-1,0 0 0,1 0 1,-1 0-1,1 1 1,-1-1-1,1 1 1,0 0-1,0 0 1,0 0-1,0 1 1,0-1-1,1 1 1,0-1-1,0 1 1,0 0-1,0 0 1,0 0-1,1 0 1,-2 5-1,3-7-28,-1 0 0,1 0 0,0 1-1,0-1 1,0 0 0,0 0-1,0 0 1,0 1 0,0-1 0,1 0-1,-1 0 1,1 0 0,0 0 0,-1 0-1,1 0 1,0 0 0,0 0 0,1 0-1,-1 0 1,0 0 0,0 0 0,1-1-1,-1 1 1,1-1 0,0 1 0,-1-1-1,1 1 1,0-1 0,0 0-1,0 0 1,0 0 0,0 0 0,3 1-1,2 2-338,37 21-2848</inkml:trace>
</inkml:ink>
</file>

<file path=ppt/ink/ink1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7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47 228 5120,'0'1'3360,"4"7"-1113,-2-5 2215,12 74 1224,-11-53-5768,1 0 0,9 25 0,-5-20 692,2-1 0,1-1 0,26 46 0,-32-65-535,0 0 0,0 0 1,1-1-1,0 0 1,0 0-1,1 0 0,0-1 1,0 0-1,1 0 1,-1-1-1,1 0 0,0 0 1,1-1-1,-1 0 1,1 0-1,0-1 1,9 2-1,-5-4-23,0 0 1,0 0-1,0-2 1,0 1-1,0-2 1,0 0 0,0 0-1,-1-1 1,1-1-1,-1 0 1,0-1-1,21-11 1,-22 10-54,0 0-1,-1-1 1,0 0 0,-1-1 0,1 0 0,-1-1 0,-1 0 0,0 0 0,0-1 0,-1 0 0,0 0 0,0-1 0,-2 0 0,1 0 0,-1 0 0,-1-1-1,0 1 1,0-1 0,2-18 0,-5 21 1,-1-1 0,0 1-1,0-1 1,-1 1-1,0-1 1,-1 1 0,0-1-1,0 1 1,-1 0 0,0 0-1,-1 0 1,0 0 0,0 0-1,-9-11 1,0 0 5,-1 1 1,-2 1-1,1 0 0,-28-23 1,22 23 18,-1 1 1,0 1 0,-1 2-1,0 0 1,-1 1 0,-1 1-1,-44-15 1,33 18 24,0 0 0,0 3 0,-1 1-1,1 1 1,-41 2 0,262 9 463,-81-8-462,-25-2-443,0 4-1,131 18 1,-168-4-4109,-31-10 1174</inkml:trace>
</inkml:ink>
</file>

<file path=ppt/ink/ink1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8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106 530 8064,'0'4'655,"1"-1"1,0 1-1,0-1 1,0 0-1,0 1 1,0-1-1,1 0 0,0 0 1,-1 0-1,1 0 1,0 0-1,0 0 1,1 0-1,-1-1 1,1 1-1,3 2 1,22 10 2619,10-2-3336,-22-8 195,1-1 0,-1 0 1,1-1-1,0-1 1,0 0-1,0-2 0,-1 1 1,1-2-1,33-6 1,-13-6 169,-1-2 0,-1-2 0,45-28 0,-66 36-251,-1 0 1,1-1-1,-2-1 1,1 0-1,-2-1 1,1 0-1,16-23 1,-24 29-59,0-1 1,0 0-1,0 0 1,-1 0-1,0 0 0,0 0 1,-1-1-1,0 1 1,0-1-1,-1 0 1,0 0-1,0 1 0,0-1 1,-1 0-1,-1 0 1,1 0-1,-1 0 0,-3-10 1,0 4-20,-1 1 1,0 0-1,0 1 1,-1-1 0,-1 1-1,0 0 1,-1 0-1,0 1 1,-10-10-1,-1 5-11,0 1 0,0 1 1,-1 1-1,-1 1 0,-1 1 0,1 0 0,-2 2 0,1 0 0,-1 2 0,-44-9 0,44 13-32,1 0 0,0 1-1,-1 2 1,1 0 0,-1 1 0,1 2-1,-1 0 1,1 1 0,0 1-1,1 1 1,-1 2 0,-39 18 0,56-24 23,1 0 1,-1 1 0,0 0 0,1 0 0,-1 0-1,1 1 1,0-1 0,0 1 0,-4 5 0,7-7 20,0 0 0,-1 0 0,1 0 0,0 0 0,0 1 0,0-1 0,0 0 0,1 1 0,-1-1 0,1 0 0,-1 1 0,1-1 0,0 1 0,0-1 0,0 1 0,0-1 0,0 1 0,0-1 0,1 1 0,0-1 1,-1 0-1,3 5 0,-1-2-34,1 0 0,0-1 0,0 1 0,1-1 1,-1 0-1,1 0 0,0 0 0,0 0 0,0 0 1,0-1-1,1 0 0,9 5 0,2 0-237,0 0 0,29 8-1,-9-5-299,1-3-1,0-1 0,0-1 1,1-3-1,0 0 0,38-4 1,-46-1-43,1-1 0,0-1 0,-1-2 0,0-1 0,-1-1 0,1-1 0,47-24 0,-72 31 693,6-4 1419,-12 10 1018,-11 22 331,10-17-2520,1 0 1,0 0-1,0 0 1,1 0-1,0 0 1,0 0-1,1 0 1,0 0-1,1 0 1,0 0-1,0 0 0,1-1 1,0 1-1,1-1 1,0 0-1,0 0 1,1 0-1,0 0 1,0-1-1,0 0 1,10 9-1,-5-4-183,1 0 0,1-1 0,-1 0 0,2-1 0,0 0 0,0-1-1,1 0 1,0-1 0,0-1 0,1 0 0,30 9 0,32 1-1128,-25-12-2445,-22-5 124</inkml:trace>
</inkml:ink>
</file>

<file path=ppt/ink/ink1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9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1 357 8704,'0'-1'212,"0"-1"1,0 1-1,0 0 1,0 0-1,0 0 1,0 0-1,0 0 1,0 0-1,1-1 1,-1 1-1,0 0 1,1 0-1,-1 0 1,1 0-1,-1 0 1,1 0-1,0 0 1,-1 0-1,1 0 0,0 1 1,0-2-1,0 2-38,0-1-1,0 1 0,0 0 0,0 0 0,0 0 0,0-1 0,0 1 0,-1 0 0,1 0 0,0 0 0,0 0 0,0 1 0,0-1 0,0 0 0,0 0 0,0 1 0,-1-1 0,1 0 0,0 1 0,1 0 0,4 2 111,-1 1-1,0-1 0,-1 1 0,1 0 1,-1 1-1,1-1 0,-1 1 1,4 6-1,14 25 20,23 51-1,-26-45 377,31 45 0,58 80 1219,-147-215-1044,-77-156-556,97 163-184,1-1 0,3 0-1,-11-48 1,21 71-53,2-1 0,0 0 0,1 0-1,1 0 1,0 0 0,2 0 0,1 0 0,7-38 0,-8 52-48,1 0 0,0 0 1,0 1-1,0-1 0,1 0 1,-1 1-1,1 0 0,1 0 0,-1 0 1,1 0-1,0 0 0,0 1 0,0-1 1,0 1-1,1 0 0,0 0 1,9-4-1,-7 4 5,1 1 0,-1 1 1,1-1-1,0 1 0,0 1 0,0 0 1,0 0-1,0 0 0,0 1 1,0 0-1,14 2 0,11 5-663,-1 1 0,0 1-1,0 2 1,-1 1 0,36 19 0,-39-19-2299,-4-3-277</inkml:trace>
</inkml:ink>
</file>

<file path=ppt/ink/ink1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49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54 383 6528,'16'21'2574,"-14"-17"-2067,0-1 1,0 0-1,0 0 0,0 0 0,1 0 1,-1 0-1,1 0 0,0-1 0,0 1 1,0-1-1,0 0 0,0 0 0,0 0 0,1 0 1,-1-1-1,1 1 0,-1-1 0,1 0 1,0 0-1,6 1 0,-1-2-372,-1-1-1,1 1 1,-1-1 0,0-1 0,1 0-1,-1 0 1,0 0 0,0-1-1,0-1 1,-1 1 0,10-6-1,8-8 61,44-34-1,-61 43-77,0 1-1,0-2 0,0 1 0,-1-1 1,-1 0-1,1-1 0,-1 0 0,-1 0 0,6-14 1,-8 16-50,0 1 1,-1 0-1,0-1 1,0 0 0,-1 1-1,0-1 1,0 0-1,-1 0 1,0 1-1,0-1 1,-1 0 0,0 0-1,0 1 1,-5-15-1,3 14-6,-1 1 0,1 0 0,-2 0 0,1 0-1,-1 0 1,0 0 0,0 1 0,0 0 0,-1 0 0,0 1-1,-1-1 1,1 1 0,-1 1 0,0-1 0,0 1 0,0 0 0,-1 1-1,1 0 1,-1 0 0,0 0 0,0 1 0,0 1 0,0-1-1,0 1 1,0 0 0,-12 1 0,9-1 6,-1 0-1,0 1 1,0 1 0,0 0-1,0 0 1,0 1 0,1 1-1,-1 0 1,1 1 0,0 0-1,-1 0 1,2 1 0,-1 1-1,1 0 1,-14 10 0,20-13-34,1 0 0,-1 0 0,1 0 0,0 1 0,0-1 0,0 1 0,1 0 0,-1 0 0,1 0 0,0 0 0,0 1 0,0-1 0,-2 9 0,4-5 10,-1 1 1,1-1-1,1 0 0,0 0 1,0 0-1,0-1 1,1 1-1,3 9 1,-2-6-15,-1 0 8,1 0 0,1-1 0,0 1 0,0-1 0,1 0 0,0 0 0,1 0 0,11 14 0,1-6-11,0-1-1,2 0 0,0-2 0,1 0 0,0-2 0,1 0 0,1-1 0,44 15 0,-39-16-749,1-3 0,0 0-1,0-2 1,1-1 0,-1-1 0,1-1 0,45-3 0,-20-4-2754</inkml:trace>
</inkml:ink>
</file>

<file path=ppt/ink/ink1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0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63 997 5632,'-13'-2'4879,"35"-1"662,6 0-4186,28-14-501,67-29 0,-84 30-108,8-6-176,-2-2-1,0-3 1,-2-1 0,-1-2 0,50-46 0,-85 71-533,19-17 124,-1 0 0,0-2 0,-2 0 1,26-36-1,-43 52-180,0-1 0,0 0 1,-1-1-1,-1 1 0,1-1 0,-1 0 1,-1 0-1,0 0 0,-1-1 1,0 1-1,0-1 0,-1 1 0,0-1 1,-1 1-1,0-1 0,-1 0 1,-4-18-1,-1 11-63,0 1 0,-2 0 1,0 1-1,-1 0 0,-1 0 0,0 1 1,-1 0-1,-1 1 0,0 0 0,-1 1 0,-21-17 1,14 14-20,-1 1 0,-1 1 0,0 1 0,-1 1 0,-28-10 0,40 17 67,-12-5-14,-1 2 1,0 0 0,-1 1-1,0 2 1,0 0 0,0 2-1,0 1 1,-36 1-1,50 1 56,1 1-1,0 0 0,-1 0 0,1 1 0,0 1 0,0 0 0,0 0 0,0 1 0,0 0 0,1 0 0,0 1 1,0 1-1,0-1 0,1 2 0,0-1 0,0 1 0,0 0 0,1 1 0,0-1 0,0 2 0,1-1 0,0 1 1,-5 9-1,3 2 92,0 1 0,2 0-1,0 0 1,-5 40 0,5-15 219,1 58 0,4-42 29,3 1 0,3-1-1,17 88 1,42 78 581,8 38-768,-70-252-364,0 1 0,0 30 0,-1-41-11,-2-1 0,1 1 0,0 0 0,-1 0 0,1-1 0,-1 1 0,0 0 0,0-1 0,-1 1 0,1-1 0,-1 1 0,0-1 0,0 0 0,0 0 0,0 0 0,-5 6 0,6-8-9,1-1 136,-1 0 0,1 0 0,0 1 1,0-1-1,0 0 0,0 0 0,0 1 1,-1-1-1,1 0 0,0 0 0,0 0 1,0 0-1,-1 1 0,1-1 0,0 0 1,0 0-1,-1 0 0,1 0 0,0 0 1,0 0-1,0 1 0,-1-1 0,1 0 1,0 0-1,-1 0 0,1 0 0,0 0 1,0 0-1,-1 0 0,1 0 0,0 0 1,0 0-1,-1 0 0,1-1 0,0 1 1,0 0-1,-1 0 0,1 0 0,0 0 1,0 0-1,-1 0 0,1 0 0,0-1 1,0 1-1,0 0 0,-1 0 0,1 0 1,0-1-1,0 1 0,0 0 0,0 0 1,0-1-1,-1 1 0,1 0 0,0 0 1,0-1-1,-5-3-3005</inkml:trace>
</inkml:ink>
</file>

<file path=ppt/ink/ink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28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0 229 896,'176'4'1272,"124"-4"-880,231 1 15,-118 6-174,-152-7-184,100-3 30,297-22 305,-269 21-49,45-3 354,123-10-193,-474 15-480,314 5-21,-98 1 31,485 8 593,-534-8-619,354-16 0,-325-3 235,38-5 42,277-17-277,-286 23 0,46 6 128,-142 4-59,-22 0-10,169 3-26,-138-1-45,356 13 119,-352-12-107,-88-2 0,254 2 128,253-1 66,-314 5 102,125 16-271,-248-6-28,112 10 46,181 5 42,-443-28-106,118 1 96,202-26-1,17-7-51,-108 14-174,-102 10 281,-91 6-132,455-43-85,-319 21 643,86 4-897,-149 14 458,239 22 0,-84 0-229,-32-2-10,218 16-6,177-14 483,-381-13-198,451 6 227,-427-11-326,42 0 12,52 7-257,32 2 11,94 20 496,-211-12-416,47 5-21,-149-5 159,145 15 44,527 53 5,-409-41-54,107 25-16,199 28-42,-276-53 68,-136-13 12,138-10-29,-227-13-145,570-2 200,-346-40-173,189-2 91,-236 29-24,-437 5 5,0-3 0,-1-1 0,0-2 0,0-2 0,-1-2 0,-1-1 0,42-23 0,-63 28-41,1 2 1,0 1 0,1 0 0,-1 1 0,1 1-1,0 1 1,0 1 0,1 1 0,-1 0-1,36 3 1,-5 1 16,-11-2 4,0 3-1,45 8 1,93 16 36,-86-16 0,-80-9 1,12 2 15,-1 0 1,0-1-1,1-2 1,-1 0-1,1-2 1,-1 0-1,1-2 1,25-6-1,-46 8-9,0-1-1,-1 1 1,1-1-1,-1 1 1,0-1-1,1 0 1,-1 0-1,0 0 1,0-1-1,0 1 1,-1 0-1,1-1 1,0 1-1,-1-1 1,1 1-1,-1-1 1,1-4-1,-1 5-2,-1 0 0,1 0-1,0 0 1,-1 0 0,1 0-1,0 0 1,0 0 0,0 1-1,0-1 1,0 0 0,1 1-1,-1-1 1,1 1 0,-1-1-1,1 1 1,-1 0 0,1 0-1,-1-1 1,1 1 0,0 0-1,0 1 1,0-1 0,0 0-1,0 0 1,0 1 0,0-1-1,0 1 1,0 0 0,0-1-1,0 1 1,3 0 0,-2 1-97,1-1 0,-1 1 0,1 0 0,-1 0 0,1 0 0,-1 1 0,0-1 1,0 1-1,1 0 0,-1 0 0,0 0 0,0 0 0,-1 0 0,1 1 0,0-1 0,-1 1 0,0 0 1,1 0-1,-1 0 0,3 5 0,0 0-111,19 17-713</inkml:trace>
</inkml:ink>
</file>

<file path=ppt/ink/ink1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0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0 290 8192,'8'-2'645,"0"0"0,0 0 0,0 1 0,0 0 0,0 1-1,1-1 1,12 3 0,-10-2 60,1 1 0,-1-1-1,1-1 1,22-4-1,-22 2-546,-1 0 0,0 0 0,0-1 0,0 0 0,0-1 0,-1 0 1,0-1-1,0 0 0,0-1 0,-1 0 0,0 0 0,0-1 0,-1 0 0,0-1 0,0 0 0,-1 0 0,0 0 0,-1-1 0,0 0 0,0-1 0,4-12 0,-9 21-118,0-1-1,0 0 0,-1 1 1,1-1-1,-1 0 0,0 0 1,0 0-1,0 1 0,0-1 0,0 0 1,0 0-1,-1 0 0,1 1 1,-1-1-1,0 0 0,0 1 1,0-1-1,0 1 0,0-1 1,-4-4-1,2 3 32,-1 0 0,1 1 0,-1 0 0,0-1 0,0 1-1,0 1 1,0-1 0,-1 0 0,1 1 0,-1 0 0,-5-2 0,0 1 46,1 0 0,-1 1 0,1 0 1,-1 0-1,0 1 0,0 1 0,1-1 0,-1 2 1,0-1-1,0 1 0,0 1 0,-14 4 0,17-3-35,1 0 0,-1 1 0,1-1 0,-1 2 0,1-1 0,1 1 1,-1 0-1,1 0 0,-1 0 0,1 1 0,1 0 0,-1 0 0,1 0 0,0 1 0,1-1 0,-1 1 0,-2 7 0,1 1 54,0 1 1,1-1-1,0 1 1,2-1-1,-1 1 1,1 28-1,3-36-111,-1 1 0,1-1 0,1 0 0,0 1-1,0-1 1,0 0 0,1 0 0,1 0 0,-1-1 0,1 1 0,0-1-1,1 0 1,0 0 0,0 0 0,0-1 0,1 1 0,0-2-1,0 1 1,1 0 0,12 7 0,-5-4-183,1 0 1,0-1-1,1-1 1,-1 0-1,1-2 1,1 1-1,-1-2 1,33 5-1,-26-7-988,1 0-1,-1-2 0,39-4 1,-4-5-2076</inkml:trace>
</inkml:ink>
</file>

<file path=ppt/ink/ink1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1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8704,'6'2'3861,"49"15"3686,12-4-4368,131 14-2385,-150-21-569,-1-2 1,1-3-1,-1-1 1,1-2-1,-1-3 1,70-15-1,11-13-139,-118 29-109,-10 1 26,-20 1 52,-34 5 38,27 3-33,0 1 0,0 1 0,0 1 0,1 1 0,0 2 0,-33 20 0,52-28-39,1 0 0,-1 1-1,1 0 1,-1 0 0,1 0 0,1 1 0,-1 0-1,1 0 1,0 0 0,1 1 0,-1 0 0,1 0-1,0 0 1,1 0 0,0 0 0,0 1 0,1 0-1,0-1 1,0 1 0,0 0 0,1 0-1,1 0 1,-1 0 0,1 0 0,1 0 0,-1 0-1,3 8 1,0-3 2,0-1 0,1 1 0,0-1-1,1 0 1,1-1 0,0 1 0,0-1 0,1 0-1,0 0 1,1-1 0,1 0 0,-1-1 0,2 0-1,-1 0 1,1-1 0,0 0 0,1 0 0,21 10 0,-18-11-12,1-1 1,0 0-1,0-1 1,1-1-1,-1 0 1,1-1 0,0-1-1,0-1 1,0 0-1,0-1 1,0 0 0,0-2-1,0 1 1,0-2-1,20-6 1,-20 4-26,0-1-1,-1-1 1,0 0 0,0-1 0,-1 0 0,0-2-1,0 1 1,16-16 0,-15 15-71,-15 10 84,0 0 1,0 0-1,1 0 1,-1 0-1,0 0 1,0 0-1,0 0 1,1 0-1,-1 0 1,0 0-1,0 0 1,1 0 0,-1 0-1,0 0 1,0 0-1,0 0 1,1 0-1,-1 1 1,0-1-1,0 0 1,0 0-1,0 0 1,0 0-1,1 0 1,-1 1 0,0-1-1,0 0 1,0 0-1,0 0 1,0 1-1,0-1 1,0 0-1,0 0 1,1 0-1,-1 1 1,0-1 0,0 0-1,0 0 1,0 1-1,0-1 1,0 0-1,0 0 1,0 0-1,0 1 1,0-1-1,-1 0 1,1 0-1,0 0 1,0 1 0,-1 18 2,0-10-3,2-5 3,0 1 0,0-1 0,0 0 0,1 0 0,0 0 0,0 0 0,0-1 1,0 1-1,0 0 0,1-1 0,0 0 0,0 1 0,0-1 0,0 0 0,0-1 0,0 1 0,8 4 0,5 2 34,0 0 0,31 11 0,-33-14-31,12 3 21,1-1 0,0-1 0,1-1 0,-1-2 0,1 0 0,0-2 0,29-2 0,21-3-2,87-16-1,-143 15 5,-1 0 0,1-2-1,-1 0 1,38-17-1,-48 18-28,0-1 0,0 0 0,-1-1 0,0 0 0,0-1 0,-1 0 0,0 0 0,0-1 0,13-17 0,-19 21-4,-1 1-1,1-1 1,-1 0-1,0 1 1,0-1-1,0 0 0,0-1 1,-1 1-1,0 0 1,0 0-1,-1-1 0,1 1 1,-1 0-1,0-1 1,-1 1-1,1 0 1,-1-1-1,0 1 0,0 0 1,-1 0-1,0 0 1,-3-8-1,0 3-9,-1 0 0,0 0 0,0 0 0,-1 1 1,0 0-1,-1 1 0,0 0 0,0 0 0,-10-7 0,4 5-25,1 1 0,-1 1 0,0 0 1,-1 1-1,0 0 0,0 1 0,-1 1 0,-22-4 0,28 6 15,-25-5-97,0 2 1,-1 1-1,1 1 0,-41 2 0,72 2 113,-18-1-101,-1 2 0,1 0 0,-1 1 1,1 1-1,0 1 0,0 1 1,0 1-1,1 1 0,0 1 0,0 0 1,1 2-1,0 0 0,-21 16 1,36-23 53,1 1-1,0 0 1,-1 0 0,1 0 0,1 1 0,-1 0 0,1-1 0,0 1 0,-4 7 0,6-9 28,0-1 0,0 1 0,0 0 1,0-1-1,1 1 0,-1 0 0,1 0 0,-1-1 0,1 1 0,0 0 1,0 0-1,0 0 0,1-1 0,-1 1 0,1 0 0,-1 0 1,1-1-1,0 1 0,0 0 0,0-1 0,3 5 0,0-2-27,0 0 0,1 0 1,0 0-1,0-1 0,1 0 0,-1 0 0,1 0 0,0 0 0,0-1 0,0 0 0,10 3 1,75 21-546,-66-21 418,0-2 1,0-1 0,0-1 0,1 0 0,38-5-1,-11-3-362,76-22 0,-10-5 1696,-121 36-1019,0 1 1,1-1-1,-1 1 1,0-1-1,1 1 1,0 0-1,0 0 1,0 0-1,0-1 1,1 1-1,-1 0 1,1 0-1,0 0 1,0 0 0,1 0-1,-1 0 1,1 0-1,0 0 1,0-1-1,0 1 1,0 0-1,1-1 1,-1 1-1,1 0 1,0-1-1,0 0 1,1 1-1,-1-1 1,5 4-1,1 2 11,1-1-1,0-1 1,0 0-1,1 0 0,0-1 1,0 0-1,0-1 1,1 0-1,19 6 1,-3-2-139,2-2 0,53 6 0,-65-11-821,-1-1 0,0-1 0,0 0 0,0-1 0,1-1 1,29-8-1,-7-5-2534</inkml:trace>
</inkml:ink>
</file>

<file path=ppt/ink/ink1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2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61 403 8064,'-6'2'11079,"3"4"-7799,6 6-3794,0-4 587,1 0 0,0-1 0,0 1 1,1-1-1,0 0 0,0 0 0,1-1 1,-1 1-1,2-1 0,-1 0 0,1-1 1,-1 0-1,9 5 0,-3-3 36,0-1 1,1-1-1,0 0 0,0 0 0,0-2 0,0 1 0,22 1 1,-5-2 72,0-2 1,0-1 0,0-2 0,0-1 0,-1-1-1,49-13 1,-52 10-128,0-1 0,-1-1 1,0-1-1,-1-1 0,0-1 0,-1-2 0,0 0 0,-1-1 0,-1-1 0,0-2 0,18-19 1,-35 33-56,0 0 0,-1 0 0,1 0 0,-1-1 0,0 1 0,-1-1 0,1 0 0,-1 0 0,0 0 0,0 0 0,0 0 0,0 0 0,-1 0 0,0-1 0,0 1 0,-1 0 0,0-1 0,0 1 0,0-1 0,0 1 0,-1-1 0,-1-5 0,1 3-7,0 1 1,-1-1-1,0 1 1,0 0-1,-1-1 1,0 1-1,0 0 1,0 1-1,-1-1 1,0 1-1,0-1 1,-1 1-1,0 1 1,0-1-1,0 1 1,-1-1-1,-9-6 1,5 3-5,-3-2 0,0 1-1,-1 0 1,0 1 0,0 1 0,-1 0 0,0 1 0,0 0 0,-1 2 0,0-1 0,-20-3 0,26 7 5,-13-4-9,0 1 1,0 1-1,0 1 1,0 1-1,-33 2 1,17 4-64,0 1 0,-51 14 1,69-15-6,1 1 0,0 1 1,0 1-1,1 0 0,-1 2 1,2 0-1,-24 15 0,37-19 3,-1 0-1,1 1 0,0-1 0,1 1 1,0 0-1,-1 0 0,2 1 1,-1-1-1,1 1 0,0-1 1,0 1-1,1 0 0,0 0 1,0 1-1,1-1 0,0 0 0,0 1 1,1-1-1,0 0 0,0 1 1,1-1-1,1 8 0,-1-10 10,1 0-1,0 0 1,0-1-1,0 1 0,1-1 1,-1 1-1,1-1 1,0 0-1,1 0 0,-1 0 1,0 0-1,1-1 1,0 1-1,0-1 0,0 0 1,1 0-1,-1-1 1,10 5-1,0 1-104,3 1-47,-1 0 0,1-2 0,0 0 0,1-1 0,0-1 0,-1 0 0,24 2-1,-31-5 111,19 4-428,0-2 1,0 0-1,0-2 1,1-1 0,-1-2-1,0 0 1,0-2-1,39-9 1,37-20-1764,-11 2-21</inkml:trace>
</inkml:ink>
</file>

<file path=ppt/ink/ink1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2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147 131 6656,'-19'-42'1561,"0"-3"252,8 7 4349,6 33-3764,-2 13-1443,-9 28 513,2 6-1076,1 0 1,3 2-1,1-1 1,-4 72-1,3 232 1486,14-247-1782,4 0 0,5-1 0,36 139 0,-46-226-189,2 9-473,-1 1-1,2 31 1,-7-47-1987,1-10 1295,10-21-2078,10 0 627,-1-3 0</inkml:trace>
</inkml:ink>
</file>

<file path=ppt/ink/ink1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3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26 377 9600,'3'20'4736,"-12"31"-5632,9-44 9087,-9 20-8063,-1 2 128,20 17-128,-1-11 0,6 8-1280,-1-11 128,9 0-1664,-4-12 129</inkml:trace>
  <inkml:trace contextRef="#ctx0" brushRef="#br0" timeOffset="1">189 16 13312,'-28'-16'6655,"10"32"-8831,18-12 12160,4 1-10880,1-1 128,4 3-5888,1-4 129,5 6 6783,-3-2 0</inkml:trace>
</inkml:ink>
</file>

<file path=ppt/ink/ink1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3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399 118 7552,'0'-1'198,"0"-1"1,0 0 0,1 1-1,-1-1 1,0 1-1,1-1 1,0 0 0,-1 1-1,1-1 1,0 1 0,0-1-1,0 1 1,0 0-1,0-1 1,0 1 0,2-2-1,11-5 4618,-13 7-4765,0 1 1,-1-1-1,1 1 1,0-1 0,-1 1-1,1-1 1,-1 0 0,1 1-1,-1-1 1,0 0-1,1 1 1,-1-1 0,0 0-1,1 0 1,-1 1 0,0-1-1,0 0 1,0 0-1,0 0 1,1 1 0,-1-1-1,0 0 1,0 0 0,-1 0-1,1 0 1,0 1 0,0-1-1,0 0 1,0 0-1,-1 1 1,0-2 0,-13-22 1261,7 20-1049,0-1 0,0 1 0,0 1 0,0-1 0,-1 1-1,0 1 1,1-1 0,-1 2 0,0-1 0,0 1 0,0 0 0,0 0 0,-1 1 0,1 0 0,-10 2 0,1 0-13,1 0-1,0 1 1,0 1 0,1 1 0,-1 0-1,1 1 1,-15 8 0,18-7-138,1 0 0,-1 1 1,1 0-1,0 1 0,1 0 0,0 0 1,1 1-1,-1 1 0,2 0 0,-9 13 1,14-19-94,0 1 0,0-1 0,0 1 1,1 0-1,0 0 0,0 0 0,1 0 1,0 0-1,0 0 0,0 0 0,0 0 0,1 0 1,0 1-1,1-1 0,-1 0 0,1 0 1,0 0-1,1 0 0,0 0 0,0 0 0,0 0 1,0-1-1,1 1 0,0-1 0,0 1 1,5 5-1,-1-2-7,1 0 1,0 0 0,0 0-1,1-1 1,0-1-1,1 1 1,0-2-1,0 1 1,0-1 0,18 7-1,-9-6-35,0-1-1,1 0 0,-1-2 1,1 0-1,36 2 1,-12-6-105,-1-1 0,0-2 0,1-3 1,-2-1-1,56-16 0,-76 15 28,0 0-1,-1-2 1,0 0-1,0-2 0,-1 0 1,-1-1-1,0-1 1,34-32-1,-51 44 116,-1 1-1,0 1 0,0-1 0,0 0-1,0 0 1,0 1 0,-1-1-1,1 0 1,0 0 0,0 0 0,-1 0-1,1 0 1,-1 0 0,1 0-1,-1 0 1,1 0 0,-1 0 0,0 0-1,1 0 1,-1 0 0,0 0-1,0 0 1,0-1 0,0 1 0,0-2-1,-1 3 11,1 1 1,-1-1-1,0 0 0,1 0 0,-1 0 0,0 1 0,1-1 0,-1 0 1,0 1-1,1-1 0,-1 0 0,1 1 0,-1-1 0,0 1 1,1-1-1,-1 1 0,1-1 0,-1 1 0,1 0 0,0-1 0,-1 1 1,1 0-1,0-1 0,-1 1 0,1 0 0,0-1 0,-1 2 1,-13 25 443,13-20-439,1 0 0,-1 0 1,2 0-1,-1 0 1,1 0-1,0 0 0,0 0 1,1-1-1,0 1 1,0 0-1,1-1 1,-1 1-1,2-1 0,-1 0 1,1 0-1,-1 0 1,7 6-1,-1 0-72,1-1 1,1 0-1,-1 0 0,2-1 0,-1 0 0,2-1 1,12 7-1,-16-11-481,0-1 1,0 0-1,0-1 0,1 0 1,-1 0-1,1-1 0,-1 0 1,1 0-1,16-1 0,-2-1-2805</inkml:trace>
</inkml:ink>
</file>

<file path=ppt/ink/ink1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4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87 12800,'-47'-16'6399,"47"4"-8575,0 12 10496,18-4-9344,2 1 128,-1-13-1792,-6 9 128,-3-9 1280,-6 3 1</inkml:trace>
</inkml:ink>
</file>

<file path=ppt/ink/ink1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5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555 0 10240,'-19'27'5120,"-24"79"-2945,34-86 5121,-23 46-7040,7-11 0,-69 43-2176,25-20 128,-82 5-512,39-20 0</inkml:trace>
</inkml:ink>
</file>

<file path=ppt/ink/ink1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6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113 407 7680,'-1'0'378,"1"0"-1,-1 0 1,0 0 0,0 1 0,0-1 0,1 0 0,-1 0-1,0 1 1,0-1 0,1 0 0,-1 1 0,0-1 0,0 0-1,1 1 1,-1-1 0,1 1 0,-1-1 0,0 1 0,1 0-1,-1-1 1,1 1 0,-1 0 0,1-1 0,0 1-1,-1 0 1,1-1 0,0 1 0,-1 0 0,1 1 0,-2 32 2614,4-21-2984,0 0-1,1 0 0,8 22 1,-6-26 168,-1 0 0,1-1 1,1 1-1,0-1 1,0 0-1,0 0 0,1-1 1,0 1-1,1-2 0,-1 1 1,1-1-1,11 6 0,2 1 115,1-2 0,0-1 0,45 14 0,-46-18-229,0-1 1,1-1 0,0-1 0,0 0 0,0-2 0,0-1 0,0-1 0,0-1 0,0 0 0,0-2 0,-1-1 0,1 0 0,-1-2 0,0 0 0,-1-1-1,0-1 1,0-1 0,-1-1 0,33-25 0,-42 27-69,0 0 1,0-1-1,-1-1 0,0 1 0,-1-1 0,0-1 0,-1 0 1,-1 0-1,1 0 0,-2-1 0,0 0 0,0 0 1,-1 0-1,-1 0 0,0-1 0,-1 0 0,0 1 0,-1-1 1,-1 0-1,0 0 0,-3-17 0,1 18-14,-1 0-1,0 1 1,0-1 0,-1 1-1,-1 0 1,0 0 0,-1 0-1,0 1 1,-1 0-1,-13-17 1,11 16 10,2 2 1,-1 0 1,0 0 0,-1 1-1,0 0 1,0 1 0,-1 0 0,0 0-1,-1 1 1,1 0 0,-1 1 0,-1 0-1,1 1 1,-1 0 0,-17-4-1,23 7 6,-20-7-21,-2 1 1,1 1 0,-1 1 0,0 2 0,0 0 0,0 2 0,0 2 0,0 0 0,-1 2-1,1 1 1,-32 7 0,39-7-12,0 0 0,0 2 0,0 0 1,0 2-1,1 0 0,0 1 0,0 1 0,1 1 0,0 1 0,-28 21 0,43-29-1,0 1-1,0 0 1,0 0 0,1 0-1,0 0 1,0 0-1,0 1 1,0-1-1,1 1 1,-1 0 0,-2 9-1,4-10 2,1 0 0,0-1 0,-1 1 0,2-1 0,-1 1 0,0 0 0,1-1 0,-1 1 0,1-1 0,0 1 0,0-1-1,1 1 1,-1-1 0,1 0 0,-1 0 0,1 0 0,0 1 0,0-2 0,1 1 0,3 4 0,7 6-105,-1-2 0,2 0 0,0 0 0,0-2 0,1 1 0,0-2 0,1 0 1,0-1-1,25 8 0,0-2-197,0-2-1,73 10 1,-68-16 79,0-1-1,60-3 0,-91-2 248,0 0 1,0-1-1,0-1 0,0 0 0,-1-1 0,1-1 0,-1 0 0,0-1 0,-1 0 0,22-14 0,-30 16 98,0 1-1,-1-1 1,0 0-1,1-1 1,-2 1-1,1-1 1,0 1-1,-1-1 1,0 0 0,0 0-1,-1-1 1,1 1-1,-1-1 1,0 1-1,0-1 1,-1 0-1,1-6 1,-2 12-53,0-1 0,0 1 0,0-1 1,0 1-1,0-1 0,0 1 0,0-1 1,0 1-1,-1-1 0,1 1 1,0 0-1,0-1 0,0 1 0,-1-1 1,1 1-1,0-1 0,-1 1 0,1 0 1,0-1-1,-1 1 0,1 0 0,0-1 1,-1 1-1,1 0 0,-1 0 0,1-1 1,-1 1-1,1 0 0,-1 0 0,1 0 1,-1-1-1,1 1 0,0 0 1,-1 0-1,1 0 0,-1 0 0,1 0 1,-1 0-1,1 0 0,-1 0 0,1 0 1,-1 0-1,1 1 0,-1-1 0,1 0 1,-1 0-1,1 0 0,-1 1 0,1-1 1,-1 0-1,1 0 0,0 1 0,-1-1 1,1 0-1,0 1 0,-1-1 1,1 0-1,0 1 0,-1-1 0,1 1 1,0-1-1,0 1 0,-1-1 0,1 0 1,0 2-1,-4 6 96,0 1 1,1-1-1,0 1 1,0 0-1,1 0 0,1 0 1,-1 0-1,1 0 1,1 0-1,0 1 0,0-1 1,1 0-1,0 0 1,0 0-1,1 0 0,0 0 1,1 0-1,4 10 1,-5-13-159,1 1 0,0-1 0,0 0 0,1 0 1,-1-1-1,1 1 0,0-1 0,1 1 1,0-1-1,-1 0 0,1-1 0,1 1 1,-1-1-1,1 0 0,-1-1 0,1 1 1,1-1-1,-1 0 0,0-1 0,0 1 0,1-1 1,0-1-1,-1 1 0,1-1 0,0 0 1,7 0-1,0-2-657,1-1 0,0 0 0,0-1 0,-1 0 0,1-1 0,-1-1 0,0 0 0,15-9 0,11-4-2665</inkml:trace>
</inkml:ink>
</file>

<file path=ppt/ink/ink1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6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7680,'11'12'3848,"5"3"-940,-1-6 2517,-13-8-5342,-1 0 0,0 0 0,1 0 0,-1 0 0,0 1 0,0-1 0,0 0 0,0 1 0,0-1 0,0 1 0,0-1 0,0 1 0,-1 0 0,1-1 0,-1 1 0,1 0 0,-1 0 0,0-1 0,1 1 0,-1 3 0,1 3 350,10 35 381,6 65 0,-13-73-255,1-1 1,19 65-1,-13-70-329,-1 1-1,-2 0 0,5 32 1,-12-47-124,-13-46 21,2 11-126,-3-10-1,2 0 0,1-2 0,2 1 0,1-1 0,1 0 0,2 0 0,0-39 0,3 59 2,2 0-1,0 0 0,0 0 1,2-1-1,-1 1 0,1 1 1,1-1-1,0 0 0,1 1 1,0 0-1,10-16 0,-11 21 16,0 0 0,1 1-1,0 0 1,0 0 0,0 0 0,0 0-1,1 1 1,0 0 0,0 0-1,0 1 1,0-1 0,1 1 0,-1 1-1,1-1 1,0 1 0,0 0 0,0 1-1,0 0 1,0 0 0,0 0-1,9 1 1,2 0 27,1 2 0,-1 0 0,0 0 0,0 2 0,0 0-1,-1 1 1,1 1 0,-1 1 0,0 0 0,16 11 0,-23-13-24,-1 1 1,0 0 0,-1 1-1,0 0 1,0 0 0,0 1-1,-1 0 1,0 0-1,0 1 1,-1-1 0,-1 1-1,1 1 1,-1-1 0,-1 1-1,0 0 1,0 0 0,-1 0-1,4 19 1,-6-1-147,-1 0 0,-1 1 0,-2-1-1,-1 0 1,-1-1 0,-16 52 0,19-69-100,0 2-2700,9-17-1097,-4 3 3932,7-8-3258</inkml:trace>
</inkml:ink>
</file>

<file path=ppt/ink/ink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3:29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 1536,'-3'-1'661,"21"-2"732,40 5-1230,24-1-183,601 13 333,-470-3-135,437 35 478,-301-18-523,672 43 123,849-28 363,-1021-39-312,-279 3-124,1429-47 80,-1644 30-248,1652-3-20,-227 6 31,201-1 786,-1134 11-749,-62 17 57,-280-4-134,-202-8 36,-220-3 575,-98 3-1450,-6 6-171</inkml:trace>
</inkml:ink>
</file>

<file path=ppt/ink/ink1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7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421 11 10240,'-27'-4'1985,"1"1"1,0 1-1,-1 1 1,1 1-1,0 1 0,-33 7 1,30-3-1535,0 2 1,-52 21 0,77-26-384,0 0 0,1 0 0,-1 0 0,1 0 0,0 1 0,0-1 1,0 1-1,0 0 0,0 0 0,0 0 0,1 0 0,0 1 0,-1-1 1,1 1-1,0-1 0,1 1 0,-3 7 0,1-1 26,0 0 1,1 0-1,0 0 0,1 1 0,0 16 0,1-21-71,0 0 0,1 0 0,0 0-1,0 0 1,0-1 0,1 1 0,0-1-1,0 1 1,0-1 0,1 1 0,0-1-1,0 0 1,0 0 0,0 0-1,5 4 1,-1-2-29,1 0 1,0 0-1,1 0 0,-1-1 0,1 0 1,0-1-1,18 8 0,-5-4-277,2-1 0,-1-1 0,1-1 0,0-1 0,0-2 0,31 2 0,-17-5-1381,-1-2 0,62-10 0,-20-2-1814</inkml:trace>
</inkml:ink>
</file>

<file path=ppt/ink/ink1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7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10112,'-4'4'4235,"2"24"-3051,3-18 3082,-1 241-256,3-130-2907,25 155 0,41 111 990,-24-147-1421,-42-225-636,2 11 39,-5-26-74,0 1 0,0-1 0,0 1 0,0-1 0,0 0 0,0 1 0,1-1 0,-1 1 0,0-1 0,0 0 0,-1 1 0,1-1 0,0 1 0,0-1 0,0 0 0,0 1 0,0-1 0,0 0 0,0 1 0,-1-1 0,1 1 0,0-1 0,0 0 0,0 1 0,-1-1 0,1 0 0,0 0 0,-1 1 0,1-1 0,0 0 0,-1 0 0,1 1 0,0-1 0,-1 0 0,1 0 0,0 0 0,-1 1 0,-2-3-1,0-1 0,0 1 0,1-1 0,-1 1 0,1-1 0,0 0 0,0 0 0,0 0 0,0 0 0,0 0 0,1 0 0,-1 0 0,1-1 0,-2-5 0,0-4-22,0 0 0,1-1-1,1 1 1,0 0 0,0 0 0,1-1-1,1 1 1,0 0 0,1 0 0,1-1-1,0 1 1,0 1 0,2-1-1,-1 1 1,2-1 0,-1 1 0,2 1-1,-1-1 1,2 1 0,0 0 0,0 1-1,16-16 1,-18 20 14,1 1 0,0-1-1,1 1 1,-1 1 0,1 0 0,0 0-1,0 0 1,0 1 0,1 0 0,-1 1-1,1 0 1,-1 0 0,1 1 0,0 0-1,-1 0 1,1 1 0,0 0-1,13 3 1,-15-3 53,0 2 0,0-1 0,0 1-1,0 0 1,-1 0 0,1 1 0,-1 0-1,1 0 1,-1 0 0,0 1 0,-1 0-1,1 0 1,-1 1 0,1 0 0,-1-1-1,0 2 1,-1-1 0,0 0 0,1 1-1,-2 0 1,1 0 0,-1 0 0,4 10-1,-3-3 66,-1 1 0,0-1-1,-1 0 1,-1 1 0,0 0-1,-1-1 1,0 1-1,-1 0 1,-5 22 0,-3 6-413,-26 72 0,28-85-1299,7-28 1467,0 0 0,0-1 0,0 1 0,1-1 0,-1 1 0,0-1 0,0 1 0,1-1 0,-1 1 0,0-1 0,1 1 0,-1-1-1,0 1 1,1-1 0,-1 0 0,1 1 0,-1-1 0,0 0 0,1 1 0,-1-1 0,1 0 0,-1 1 0,1-1 0,-1 0 0,1 0 0,0 0 0,-1 1-1,1-1 1,-1 0 0,1 0 0,-1 0 0,1 0 0,0 0 0,-1 0 0,1 0 0,-1 0 0,1 0 0,-1-1 0,1 1 0,0 0 0,-1 0 0,1 0-1,-1-1 1,1 1 0,14-4-3705</inkml:trace>
</inkml:ink>
</file>

<file path=ppt/ink/ink1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8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0 306 10880,'10'7'4458,"12"3"-2204,1-1 0,0 0 1,37 7-1,-35-11-1639,0-1 1,0-1 0,47-1 0,-58-2-580,-1 0 0,0-1 0,0-1 0,1 0 1,-1-1-1,-1 0 0,1-1 0,0-1 0,-1 0 0,0 0 0,0-1 0,-1-1 1,1 0-1,-1-1 0,-1 0 0,0 0 0,0-1 0,0 0 0,12-17 0,-20 22-35,0 1-1,0-1 0,-1 0 0,1 0 1,-1 0-1,0 0 0,0 0 0,0-1 0,-1 1 1,1 0-1,-1 0 0,0-1 0,0 1 0,-1 0 1,1 0-1,-1 0 0,0 0 0,0-1 1,0 1-1,-1 0 0,1 1 0,-1-1 0,0 0 1,-4-5-1,-2-3-5,0 0 1,0 1-1,-1 0 1,-1 0 0,-20-17-1,19 20 44,-1 0-1,0 2 0,0-1 1,-1 1-1,0 1 1,0 0-1,0 1 0,0 1 1,-1 0-1,0 0 1,1 2-1,-1-1 0,0 2 1,0 0-1,0 0 1,1 2-1,-1-1 0,0 2 1,-17 5-1,22-6 29,0 1 0,0 0 0,0 1 0,0 0 0,1 0 0,-1 1 0,1 0 0,0 0 1,0 1-1,1 0 0,0 1 0,0-1 0,0 1 0,1 1 0,0-1 0,1 1 0,-1 0 0,2 0 0,-1 1 0,-5 15 0,6-12 11,2 0 1,0 0-1,0 0 0,1 0 0,1 1 0,0-1 1,0 0-1,1 0 0,1 0 0,0 0 1,1 0-1,0 0 0,1 0 0,0-1 0,1 0 1,0 1-1,10 15 0,-3-6-14,0-1 0,1 0 0,0 0 0,2-1 0,1-1 0,0-1 0,1 0 0,0-1 0,38 25 0,-38-30-223,0-1 1,1-1-1,1 0 0,-1-1 1,24 6-1,-24-9-819,1-1 0,0-1 0,22 1 0,26 0-2990</inkml:trace>
</inkml:ink>
</file>

<file path=ppt/ink/ink1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9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118 396 6912,'-5'0'652,"1"0"1,0 0 0,0 0 0,-1 1-1,1-1 1,0 1 0,0 0-1,0 0 1,0 1 0,0-1-1,0 1 1,0 0 0,0 0 0,1 0-1,-1 0 1,1 1 0,-1-1-1,1 1 1,0 0 0,0 0-1,-3 4 1,-15 35-741,20-37 298,-1-1 0,0 1 0,1 0 0,0 0 0,0 0 0,0-1 0,1 1 0,0 0-1,-1 0 1,2 0 0,-1 0 0,1 0 0,1 7 0,0-8-139,0-1-1,0 0 1,1 1 0,-1-1-1,1 0 1,0 0 0,0-1-1,0 1 1,0 0 0,0-1-1,1 0 1,-1 0 0,1 0-1,-1 0 1,1 0 0,0-1-1,0 0 1,-1 0 0,5 1-1,22 6 13,1 0-1,-1-3 1,1 0-1,0-2 1,1-1 0,-1-2-1,33-3 1,-11-4-40,-1-2-1,0-2 1,68-25 0,-100 28-39,0 0-1,-1-1 1,0-2-1,-1 1 1,29-24 0,-39 29 0,0-1 1,0-1-1,0 1 0,0-2 1,-1 1-1,0-1 1,-1 0-1,0 0 1,0 0-1,-1-1 1,0 0-1,0 0 1,-1-1-1,0 1 1,-1-1-1,0 0 1,-1 0-1,3-18 1,-5 16-34,0 0-1,-1-1 1,-1 1 0,0 0-1,-1 0 1,0 1 0,0-1-1,-1 1 1,-1-1 0,0 1-1,-1 0 1,0 1 0,0-1-1,-1 1 1,-10-11 0,8 12-2,1 0 0,-1 0 0,-1 1 0,1 0 0,-2 1 0,1 0 0,-1 1 0,0 0 0,0 0 0,0 1 0,-18-4 0,24 6 19,-11-2-14,0 0 1,-1 1 0,1 0 0,-1 2-1,0 0 1,0 1 0,0 0 0,1 1 0,-1 1-1,-23 5 1,18-4 10,0 2-1,1 1 1,0 1 0,0 0-1,0 2 1,1 0 0,0 1-1,1 1 1,0 1-1,0 1 1,-21 17 0,28-18-84,-1 1 0,2 0 1,-1 1-1,2 0 0,0 0 1,0 1-1,1 0 1,1 1-1,1 0 0,0 0 1,1 1-1,0 0 1,1 0-1,-4 26 0,8-35-24,0 0 0,0 1 0,1-1 0,0 0 0,0 1 0,1-1 0,0 0 0,0 1 0,1-1 0,0 0-1,0 0 1,0 0 0,1 0 0,0-1 0,1 1 0,0-1 0,0 1 0,0-1 0,0-1 0,1 1 0,0 0 0,0-1 0,1 0 0,-1-1-1,9 6 1,4-1-410,0-2 0,1-1-1,-1 0 1,1-1 0,0-1-1,0-1 1,1-1 0,-1 0 0,1-1-1,-1-2 1,28-3 0,37-8-2155</inkml:trace>
</inkml:ink>
</file>

<file path=ppt/ink/ink1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4:59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2 8448,'-1'-1'146,"-1"1"-1,1 0 1,-1 0 0,1-1 0,-1 1-1,1 0 1,0 0 0,-1 1 0,1-1 0,-1 0-1,1 0 1,-1 1 0,1-1 0,0 1 0,-1-1-1,1 1 1,0 0 0,-1-1 0,1 1-1,0 0 1,0 0 0,0 0 0,0 0 0,0 0-1,0 0 1,0 0 0,0 0 0,0 0 0,0 1-1,1-1 1,-1 0 0,-1 3 0,1 4 587,0 0 1,0 0 0,0-1-1,1 1 1,1 14-1,0 11 17,5 59 720,4-1 0,39 164 1,-6-39 603,-29-138-1777,80 394 1348,-84-430-1857,-9-32 53,0 0 0,2 0 0,-1 0 0,1-1 0,0 1 0,1-1 0,0 0 0,7 11 0,-10-19 80,-1-1 0,0 1 0,0-1 0,1 1 1,-1-1-1,0 1 0,1-1 0,-1 1 0,0-1 0,1 0 0,-1 1 1,1-1-1,-1 0 0,0 1 0,1-1 0,-1 0 0,1 0 0,-1 1 1,1-1-1,-1 0 0,1 0 0,-1 0 0,1 0 0,-1 0 0,1 0 1,-1 0-1,1 0 0,0 0 0,-1 0 0,1 0 0,-1 0 0,1 0 1,-1 0-1,1 0 0,-1 0 0,1-1 0,-1 1 0,1 0 0,9-17-2780,-9 14 2543,9-20-3011</inkml:trace>
</inkml:ink>
</file>

<file path=ppt/ink/ink1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0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15 561 12160,'-15'55'6015,"47"16"-7551,-21-60 10496,12 5-9344,-3-4 128,3-8-3200,-5-1 0,7-6 2176,-8-1 1</inkml:trace>
  <inkml:trace contextRef="#ctx0" brushRef="#br0" timeOffset="1">155 8 13696,'-18'-7'6783,"33"19"-10495,-15-12 12672,0 0-15232,0 0 1</inkml:trace>
</inkml:ink>
</file>

<file path=ppt/ink/ink1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1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1 396 7040,'2'3'2880,"2"2"-1765,0-1 0,0 1 0,1-1 0,-1 0 1,1 0-1,0-1 0,0 1 0,7 2 0,-2 0-402,1-2 0,0 1 0,20 4-1,-11-5-610,1 0 0,-1-2 0,1 0 0,24-1 0,-4-2 363,0-2 0,0-2 0,0-2 0,44-12 0,-60 11-422,-1-1-1,0-1 1,0-1 0,-1-1-1,0-1 1,-1-1 0,-1-1-1,0-1 1,-1-1 0,34-37-1,-52 51-42,1 0 0,0 0 0,-1 0 0,0 0 0,0 0 0,0 0 0,0-1 0,0 1 0,-1-1 0,1 1 0,-1-1 0,0 1 0,0-1 0,0 0 0,-1 0 0,0 1 0,1-1 0,-1 0 0,0 0 0,-1 0 0,1 0 0,-1 1 0,-1-8 0,0 8 0,0-1 0,-1 0 0,1 1 0,-1 0 0,0 0 0,1 0 0,-1 0 0,-1 0 0,1 0 0,0 1 0,-1-1 0,1 1 0,-1 0 0,0 0 0,0 1 0,0-1 0,0 1 0,0 0 0,0 0 0,0 0 0,-6-1 0,-7 2 3,0 0-1,0 0 0,1 2 1,-1 0-1,1 1 0,0 0 1,-1 1-1,-17 8 1,27-10 14,0 1 0,0 0 0,0 0 1,1 0-1,-1 1 0,1-1 0,0 2 1,0-1-1,0 1 0,1 0 0,-1 0 1,1 0-1,0 1 0,1-1 1,0 1-1,0 1 0,0-1 0,0 1 1,1-1-1,-4 12 0,6-11-2,-1 0 0,1 1 0,1-1 0,-1 0 0,1 1-1,0-1 1,1 1 0,0-1 0,0 0 0,1 0 0,0 1 0,0-1 0,0 0-1,1 0 1,4 7 0,0-4 10,-1 0-1,2 0 1,-1-1 0,1 0-1,0 0 1,1-1-1,0 0 1,19 13 0,-8-9-7,1 0 0,0-2 0,1 0 0,0-1 0,0-1 0,1-1 0,0-1 0,0-1 0,35 2 0,-25-6 10,-1-1 0,1-1 0,-1-2-1,0-2 1,38-9 0,-58 11-22,0 0 0,-1-1 0,1 0 0,-1 0 1,0-2-1,0 1 0,0-1 0,-1-1 0,1 0 0,-2 0 0,1-1 1,-1 0-1,0-1 0,-1 0 0,0-1 0,0 1 0,6-12 1,9 45 120,-21-22-115,0-1 0,1 1 0,-1 0 0,0 0 0,1-1-1,-1 0 1,1 1 0,-1-1 0,1 0 0,5 1 0,18 8 71,-12-3-60,1 0 0,0-1 1,0-1-1,0 0 0,1-1 0,-1-1 1,1 0-1,0-1 0,0-1 1,18-1-1,-5-1-7,0-1 0,-1-1 0,1-1 0,-1-2 0,0-1 0,-1-1 0,48-22 0,-55 20 8,0-2 1,-1 0-1,0-1 0,-1-1 1,0-1-1,17-19 0,-31 30-27,-1 0 0,0-1 0,0 1 0,0 0 0,-1-1 0,1 1 0,-1-1 0,-1 0 0,1 0 0,0 0 0,-1 0-1,0 0 1,0 0 0,-1 0 0,1 0 0,-1-1 0,0 1 0,-1 0 0,1 0 0,-3-10 0,0 6-29,-1 0 0,1 0 0,-2 0 0,1 0 0,-1 1 0,-1-1 0,1 1 0,-1 0 0,-9-8 0,5 6-5,0 1 0,0 0 0,-1 1 0,0 0 0,-1 0 0,0 1 0,0 1 0,-1 0-1,-22-7 1,22 8 3,-8-3-30,0 2 1,0 0-1,-1 1 0,0 1 0,-1 1 0,1 1 1,-40 2-1,61 0 62,-29 1-83,-1 1 0,0 1-1,1 2 1,0 1 0,-40 13-1,49-12 18,0 0 0,1 1 0,0 1 0,0 1 0,-18 13-1,32-19 19,-1 0 0,1 1 0,0 0 0,0 1 0,1-1 0,-1 1 1,1 0-1,1 1 0,-1-1 0,1 1 0,0 0 0,0 0 0,1 0 0,0 0 0,0 1 0,-1 9 0,3-13 7,1 0 1,-1 0 0,1 0 0,0 0 0,1 0 0,-1 0-1,1 0 1,-1 0 0,1 0 0,0-1 0,1 1-1,-1 0 1,1 0 0,0-1 0,0 1 0,0-1 0,0 0-1,0 1 1,1-1 0,-1 0 0,1 0 0,0-1 0,0 1-1,6 4 1,4 1-127,0 0 0,1-1 0,-1 0 0,1-1-1,18 5 1,-12-5-213,1-1 0,0-1-1,0 0 1,0-2-1,30 0 1,101-13-3351,-136 10 3233,19-4-1139,0-1 1,0-1-1,-1-2 1,64-25 0,-58 21 31,-49 24 1184,4-6 490,17-16 84,0 2 96,-1 0 0,-1-1 0,1 0 1,10-15-1,-14 8 4587,-6 36 806,37 106-498,-2-8-3671,-16-31-796,-2 0 0,-5 1 0,3 109 0,-23 247 634,0-257-753,6-162-606,-1 39-44,2-60-13,0 1 0,0 0 0,0-1 0,1 1 0,-1 0 0,1-1 0,0 1 0,0-1-1,1 1 1,-1-1 0,3 5 0,-3-8-280,0-1-1,0 1 1,0-1 0,0 1 0,0-1-1,0 0 1,-1 1 0,1-1-1,0 0 1,-1 0 0,1 0-1,0 1 1,-1-1 0,1 0-1,-1 0 1,1-2 0,0 2 251,5-10-3448</inkml:trace>
</inkml:ink>
</file>

<file path=ppt/ink/ink1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1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13440,'0'3'6655,"19"1"-8959,-14-4 11520,-5 0-11904,0 0 128,-19 0-4223,5 0 127</inkml:trace>
</inkml:ink>
</file>

<file path=ppt/ink/ink1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2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0 7808,'-13'10'1300,"5"-3"-766,0 0 1,0 0-1,0 0 0,-12 17 1,17-20 36,1 0 1,0 0 0,0 0 0,0 0-1,1 0 1,-1 0 0,1 0 0,0 1-1,0-1 1,0 6 0,0 35-39,2 1 0,2-1 1,2 0-1,2 0 0,14 47 1,24 67-321,8 32 555,-2 89 13,-31-158-517,35 344 692,-53-443-888,-1 2 60,-4-41 9,-2-24-167,7 16 45,1 0 1,1 1-1,2-1 1,0 1-1,1 0 0,2 1 1,0-1-1,1 2 1,1-1-1,2 2 0,0-1 1,1 2-1,0 0 1,2 0-1,0 2 0,1 0 1,25-19-1,-32 29 41,0 0 0,1 0 0,-1 1 0,2 1 0,-1 0-1,0 0 1,1 1 0,0 1 0,0 0 0,0 0 0,1 2 0,-1-1 0,0 1-1,1 1 1,-1 0 0,1 1 0,-1 0 0,0 1 0,0 1 0,0 0 0,13 4-1,-5 1-6,0 0 0,-1 1 0,0 1-1,-1 0 1,0 2 0,0 0-1,-1 1 1,-1 0 0,-1 2-1,0 0 1,23 29 0,-28-30-10,0 0 0,-1 0 0,0 1 0,-1 1 0,-1-1 0,-1 1 0,0 0 0,4 18 0,-9-28-9,0 0-1,0 0 1,0 0 0,-1-1-1,0 1 1,0 0-1,-1 0 1,1 0 0,-1 0-1,-1 0 1,1-1 0,-1 1-1,0-1 1,0 1 0,-1-1-1,1 1 1,-1-1 0,-1 0-1,1 0 1,0-1 0,-1 1-1,0-1 1,0 0 0,-1 0-1,1 0 1,-8 5-1,2-3 29,0-1-1,-1 0 0,1-1 0,-1 0 0,0 0 0,0-1 0,0-1 0,0 0 0,-23 1 0,-8-2 69,-52-4 1,65 1-76,-1 1-144,0-1-1,0-2 1,0-1 0,0-1-1,1-1 1,0-2 0,-42-18-1,67 25-48,0 0 0,1 1-1,-1-1 1,1-1-1,0 1 1,-1-1-1,1 1 1,0-1 0,1 0-1,-1 0 1,0 0-1,1 0 1,-4-6-1,6 7-28,-1 0-1,1 0 0,-1 0 0,1 0 0,0 0 0,0 1 1,0-1-1,0 0 0,0 0 0,0 0 0,0 0 1,1 0-1,-1 0 0,1 0 0,-1 0 0,1 1 0,0-1 1,0 0-1,0 1 0,0-1 0,0 0 0,0 1 0,0-1 1,0 1-1,1-1 0,-1 1 0,2-1 0,4-5-859,0 1 1,1 0-1,0 0 0,0 1 0,14-8 0,-15 9 454,32-16-2772</inkml:trace>
</inkml:ink>
</file>

<file path=ppt/ink/ink1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3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235 432 7296,'-11'-4'1392,"12"2"1432,9 3 4885,-11 2-7581,0 0 0,1 0 0,-1 0-1,0 1 1,1-1 0,0 0 0,0 0 0,0 0 0,0 0 0,0 1 0,0-1 0,1 0 0,0 0 0,1 4 0,-1-1 152,1 1 1,1-1-1,-1 0 1,1 0-1,0 0 1,4 6-1,-3-8-134,-1 0 0,1 1-1,0-2 1,1 1-1,-1 0 1,0-1 0,1 0-1,0 0 1,0 0-1,0-1 1,0 1 0,0-1-1,0 0 1,7 1 0,-2-2-37,0 1 1,0-1-1,1-1 1,-1 1-1,0-2 1,1 0 0,12-2-1,2-3-83,-1 0 0,0-2 0,-1-1 0,0-1 0,-1 0 0,22-15 0,-28 15-38,-1-1 0,-1 0 0,0-1 0,0-1 1,-1 0-1,-1-1 0,0 0 0,18-30 0,-26 37 5,0-1 0,-1 1 0,0-1 0,0 0 0,-1 0 0,0 0 0,-1 0 0,0 0 0,0 0-1,0 0 1,-1-1 0,0 1 0,-1 0 0,-2-11 0,3 18 7,-1-8-8,0 1 0,-1-1 0,0 1 0,0 0 0,-1 0 0,0-1 1,-1 2-1,0-1 0,0 0 0,0 1 0,-1 0 0,0 0 0,-1 0 1,1 0-1,-12-9 0,16 15 6,-7-7-7,0 0 0,-1 1 0,1 0 0,-2 0 1,1 1-1,0 1 0,-1-1 0,0 2 1,-1-1-1,1 1 0,-1 1 0,1 0 0,-23-3 1,27 4 3,-18-2-11,1 0 1,-1 1-1,1 2 0,-1 0 1,0 2-1,1 0 1,-1 2-1,1 1 1,0 0-1,-44 16 1,33-11-28,-48 21 0,72-25-2,0 0 0,0 1 0,0 0 0,0 0 0,1 1 0,0 0 0,1 0 0,-14 17 0,19-22 9,1 1-1,0-1 0,-1 1 1,1 0-1,1 0 0,-1 0 1,0 1-1,1-1 0,-1 0 1,1 1-1,0-1 0,0 0 1,0 1-1,1-1 1,-1 1-1,1 0 0,0-1 1,0 1-1,0-1 0,1 1 1,-1-1-1,1 1 0,0-1 1,-1 1-1,2-1 0,-1 1 1,0-1-1,1 0 0,-1 0 1,1 0-1,0 0 1,0 0-1,0 0 0,1 0 1,-1-1-1,1 1 0,-1-1 1,5 3-1,3 3-94,1 0 0,-1-1 1,1 0-1,0-1 0,1 0 0,0-1 0,0-1 1,0 1-1,0-2 0,1 0 0,-1 0 1,1-1-1,0-1 0,21 0 0,15-3-442,0-2 0,75-17 0,-122 21 563,136-36-997,18-5 372,-155 41 671,0 0 0,0-1 0,0 1 0,0 0 0,0 0 1,0-1-1,0 1 0,0 0 0,0 0 0,0 0 0,0 1 0,0-1 0,0 0 1,-1 0-1,1 0 0,0 1 0,0-1 0,0 0 0,0 1 0,0-1 0,0 1 1,0-1-1,-1 1 0,1-1 0,0 1 0,0 0 0,-1-1 0,1 1 0,0 0 1,-1 0-1,1 0 0,-1-1 0,1 1 0,-1 0 0,1 0 0,-1 0 0,1 2 1,0 2 276,-1 1 1,0 0 0,0-1-1,0 1 1,-3 11-1,1 18 870,4-21-775,2 1 1,0-1-1,0-1 0,2 1 1,-1-1-1,9 14 1,-10-22-412,0 1 0,0-1 1,0 0-1,1 0 0,-1-1 1,1 1-1,0-1 0,1 0 1,-1 0-1,1 0 0,0-1 1,0 0-1,0 0 0,0-1 1,0 0-1,1 0 0,-1 0 1,11 1-1,0-1-1200,-1 0 1,1-1-1,0-1 0,0 0 1,-1-2-1,20-3 0,5-3-2124</inkml:trace>
</inkml:ink>
</file>

<file path=ppt/ink/ink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0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0 272 2688,'1'-13'3977,"0"28"-3000,4 35-1025,-2-40 152,0-1 0,1 0 0,0 0-1,1 0 1,0 0 0,0 0-1,1-1 1,0 0 0,1 0 0,-1-1-1,1 0 1,1 0 0,0 0-1,-1-1 1,2 0 0,-1-1-1,1 0 1,0 0 0,0-1 0,0 0-1,1 0 1,18 4 0,-6-4 9,0-1 1,0-1-1,0-1 1,0-1-1,0-1 0,0 0 1,0-2-1,0-1 1,31-9-1,-39 8-76,0-1 0,-1 0-1,0-1 1,0 0 0,-1-1-1,0-1 1,0 0 0,-1 0 0,0-1-1,-1-1 1,0 0 0,0 0-1,-1-1 1,-1 0 0,0-1-1,-1 1 1,0-2 0,-1 1-1,0-1 1,-1 0 0,-1 0 0,0 0-1,-1 0 1,2-18 0,-4 25-23,-1 1 1,1-1-1,-1 0 0,-1 1 1,1-1-1,-1 1 1,0-1-1,-1 1 1,0 0-1,1-1 0,-2 1 1,1 0-1,-1 0 1,0 0-1,0 1 1,-1-1-1,0 1 1,0 0-1,0 0 0,0 0 1,-1 0-1,0 1 1,0 0-1,0 0 1,0 0-1,-1 0 0,0 1 1,1 0-1,-1 0 1,-9-2-1,0 0-1,0 1-1,0 0 1,0 1-1,0 1 1,0 0-1,0 1 1,-1 1-1,1 0 1,0 1-1,-1 1 0,-27 6 1,29-4-115,0 1 0,0 0 1,1 1-1,0 0 0,0 1 1,0 1-1,1 0 0,0 1 0,1 0 1,0 0-1,0 1 0,1 1 0,1 0 1,0 0-1,0 1 0,1 0 0,0 1 1,1-1-1,1 1 0,0 1 0,0-1 1,2 1-1,0 0 0,0 0 0,-2 26 1,11 37-1435</inkml:trace>
</inkml:ink>
</file>

<file path=ppt/ink/ink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36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2560,'3'-1'2180,"8"-3"-1711,1 1-1,0 1 1,0-1-1,14 1 0,22 7 255,-32-2-830,-1-1 1,1-1 0,-1 0 0,1-1 0,0-1-1,25-4 1,-26 2-939</inkml:trace>
</inkml:ink>
</file>

<file path=ppt/ink/ink1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3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6144,'3'-20'3063,"-2"9"3664,0 25-1883,-1 36-3733,3-1 1,15 86-1,-14-116-973,0 1 0,2-1 0,1 0 0,0 0 0,1-1 0,1 0 0,1 0 0,0-1 1,21 26-1,-15-32-20,-16-11-116,1 0 1,-1 0 0,0-1 0,1 1-1,-1 0 1,0 0 0,1 0 0,-1-1 0,0 1-1,1 0 1,-1 0 0,0-1 0,0 1 0,1 0-1,-1-1 1,0 1 0,0 0 0,1-1 0,-1 1-1,0 0 1,0-1 0,0 1 0,0 0-1,0-1 1,0 1 0,0-1 0,1 1 0,-1 0-1,0-1 1,0-5 17,0 0 0,0 1 0,-1-1 0,1 1 0,-1-1 0,-2-6 0,2 10-19,-7-26 4,2-1 0,0 0 0,2 0 0,-2-55 1,7 76-7,-1 0 1,1-1 0,1 1 0,-1 0-1,1 1 1,1-1 0,-1 0 0,1 0 0,1 1-1,-1 0 1,1 0 0,1 0 0,-1 0-1,1 1 1,0-1 0,1 1 0,0 0 0,-1 1-1,2-1 1,-1 1 0,1 1 0,-1-1-1,11-4 1,0 1 28,0 1-1,0 0 1,0 1-1,1 1 1,0 1-1,0 0 1,1 2-1,-1 0 1,1 1-1,-1 0 1,1 2-1,29 4 1,-36-3-11,-1 0 1,0 1 0,0 0-1,0 1 1,0 0 0,0 1-1,-1 0 1,0 1 0,0 0 0,0 0-1,-1 1 1,0 0 0,-1 1-1,1 0 1,-1 0 0,-1 1-1,1 0 1,-2 0 0,1 1-1,-1 0 1,7 16 0,-7-8-136,0 1 0,-1-1 0,-1 1 0,-1 0 0,-1 0 0,0 0 0,-1 0 0,-2 1 0,0-1 0,0 0 0,-2 0 0,-1 0 0,0-1 0,-1 1 0,-1-1 1,-9 20-1,15-38 115,-4 10-1420,11-12-1781,4-5-124</inkml:trace>
</inkml:ink>
</file>

<file path=ppt/ink/ink1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4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37 362 10112,'-1'1'476,"0"0"1,1 0 0,-1 0 0,0 0 0,0 1-1,1-1 1,-1 0 0,1 0 0,-1 1-1,1-1 1,0 0 0,-1 1 0,1-1-1,0 1 1,0-1 0,0 0 0,0 1 0,0-1-1,0 1 1,1-1 0,-1 2 0,17 36 2110,34 31-3465,-47-65 1479,3 2-530,0 0-1,0-1 0,0 0 1,1 0-1,-1 0 1,1-1-1,1 0 0,-1-1 1,1 0-1,0 0 1,0 0-1,0-1 0,0-1 1,1 0-1,-1 0 1,1-1-1,-1 0 0,1 0 1,-1-1-1,1-1 1,9-1-1,8-2 23,0-1-1,0-1 1,-1-1 0,0-2-1,-1 0 1,25-14 0,-37 16-87,0-1 1,0-1 0,-1 0-1,0 0 1,-1-1 0,0-1-1,-1 0 1,0 0 0,-1-1-1,0 0 1,0-1 0,-2 0-1,0 0 1,0 0 0,6-19-1,-11 25-8,0 0 0,0 0 0,-1 0 0,0 0 0,0 0 0,-1 0 0,0 0 0,0 0 0,-1 0-1,1 0 1,-2-1 0,1 1 0,-1 1 0,0-1 0,0 0 0,-1 0 0,-6-11 0,0 3-8,0 1 0,-1 1 0,0 0 0,-1 0 0,0 1 0,-15-12 1,16 15 9,-1 1 0,0 1 0,0-1 0,-1 2 0,0 0 0,0 0 0,0 1 0,-1 0 0,0 1 0,0 1 0,-20-3 0,14 3-7,0 0 0,-1 1 1,0 1-1,1 1 1,-1 1-1,1 1 1,-1 0-1,1 2 0,0 0 1,0 1-1,0 1 1,-19 9-1,26-11-60,2 0 0,-1 1-1,0 0 1,1 1 0,0 0-1,0 1 1,1 0 0,0 0-1,-11 12 1,16-15-19,1 0 0,0 0 1,0 1-1,1-1 0,-1 0 1,1 1-1,0 0 0,0-1 0,1 1 1,-1 0-1,1 0 0,0 0 1,0 0-1,1 0 0,-1 0 0,1 0 1,0 0-1,1 1 0,-1-1 1,1 0-1,0 0 0,0 0 0,3 6 1,-2-7-46,0 0 0,0-1 1,0 1-1,1 0 0,0-1 1,-1 1-1,1-1 0,0 0 0,1 0 1,-1 0-1,0 0 0,1-1 1,0 0-1,0 1 0,-1-1 1,1 0-1,0-1 0,1 1 1,-1-1-1,0 0 0,0 0 0,1 0 1,5 0-1,8 1-475,-1-1 1,1 0-1,0-1 0,21-4 1,16-5-1832,0-3 0,101-35 0,-22 6 809,-72 22 3655,-62 18-1966,0 1 1,0 0-1,1 0 1,-1 0-1,0 0 1,1-1-1,-1 1 1,0 0-1,0 0 1,1 0-1,-1 0 1,0 0 0,1 0-1,-1 0 1,0 0-1,1 0 1,-1 0-1,0 0 1,0 0-1,1 0 1,-1 0-1,0 0 1,1 0-1,-1 0 1,0 1-1,0-1 1,1 0-1,-1 0 1,0 0-1,0 0 1,1 1-1,-1-1 1,0 0 0,0 0-1,1 0 1,-1 1-1,0-1 1,0 0-1,0 0 1,0 1-1,1-1 1,-1 0-1,0 0 1,0 1-1,0-1 1,-4 19 2519,-18 24 594,20-40-3036,-2 3 172,1 1 0,-1 0 0,1 1 1,1-1-1,-1 0 0,1 1 0,0 0 0,1-1 1,0 1-1,0 0 0,1 0 0,0-1 0,0 1 1,1 0-1,0 0 0,2 9 0,-1-10-209,1-1 0,0 1-1,0 0 1,0-1 0,1 1 0,0-1-1,1 0 1,-1 0 0,1-1 0,0 1-1,0-1 1,1 0 0,-1 0 0,1-1-1,0 0 1,1 0 0,-1 0 0,1-1-1,-1 0 1,1 0 0,0-1 0,0 0-1,0 0 1,0 0 0,9 0 0,3 0-128,0 0 1,-1-2 0,1 0 0,0-1-1,0-1 1,0-1 0,20-5 0,-26 4-791,0 0 1,-1-1 0,0 0-1,0-1 1,0-1 0,15-10-1,-6 0-2512</inkml:trace>
</inkml:ink>
</file>

<file path=ppt/ink/ink1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5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1034 7168,'85'-21'7439,"10"-3"-835,-27 0-6354,-21 0 20,-1-2 0,61-44 0,-72 43 44,-1-1 0,-2-2 0,0-2 0,-3 0 0,0-2 0,40-64 0,-59 84-272,0-1 1,-1 0 0,0-1-1,-2 0 1,0 0 0,0-1-1,-2 0 1,0 0 0,-1-1-1,0 1 1,-2-1 0,0 0-1,0-18 1,-3 22-33,-1 0-1,0 1 1,0-1 0,-2 0-1,1 1 1,-2 0 0,0 0-1,0 0 1,-1 1 0,-13-21 0,8 19-20,-1 0 1,0 0-1,0 2 1,-2-1-1,1 1 1,-1 1-1,-1 1 1,-25-14-1,25 18 22,-1 2 0,1 0 0,-1 1 0,0 0 0,0 1 0,0 1 0,-16 1 0,3 1 42,0 1-1,-55 12 0,68-10-25,0 0 0,1 1-1,-1 1 1,1 1 0,0 0 0,1 1-1,0 0 1,0 1 0,-18 15 0,21-14 14,0 1 1,1 0 0,0 1 0,0 0-1,1 0 1,1 1 0,0 0 0,1 0-1,0 1 1,1 0 0,1 0 0,-5 18-1,2 4 70,1 1 0,1-1-1,0 58 1,5-50 4,2 0 0,2 0 0,2 0 0,2 0 0,21 71 0,-22-92-65,-4-16-53,75 278 359,-57-225-682,2-1 1,52 99-1,-71-152 29,1 0-1,-1 0 1,1 0-1,1 0 1,-1-1-1,11 10 1,-14-14 111,1 0 1,-1 0-1,1 0 1,0-1-1,0 1 1,-1 0-1,1-1 1,0 1-1,0-1 1,0 1 0,0-1-1,0 0 1,0 0-1,0 0 1,-1 0-1,1 0 1,0-1-1,0 1 1,0 0-1,0-1 1,0 1-1,-1-1 1,1 0-1,0 0 1,0 0 0,-1 1-1,1-2 1,-1 1-1,1 0 1,-1 0-1,3-3 1,22-22-2845,-2-3-171</inkml:trace>
</inkml:ink>
</file>

<file path=ppt/ink/ink1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5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11 324 9728,'4'35'4864,"1"-3"-5760,-5-28 8831,-5 28-7807,1-9 0,-1 20 0,-1-11 128,21 7-512,-5-13 0,8-1-1408,-4-10 128,15-15-1279,-6 0 127</inkml:trace>
  <inkml:trace contextRef="#ctx0" brushRef="#br0" timeOffset="1">255 27 12416,'-57'0'6143,"44"12"-7807,13-12 11776,0 0-10624,0 0 0,18-16-5632,-4 7 1,15 2 6015,-6 0 128</inkml:trace>
</inkml:ink>
</file>

<file path=ppt/ink/ink1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6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605 101 7936,'-4'0'644,"1"0"0,-1 0 0,1 0 0,-1 0 1,1-1-1,-1 1 0,1-1 0,-1 0 0,1 0 0,0 0 0,-1-1 1,-4-2-1,-46-28 3942,22 14-4597,15 10 254,1 2 1,-1 0-1,0 1 0,-1 1 1,1 0-1,-1 1 1,1 1-1,-1 1 0,0 1 1,0 0-1,0 1 1,0 1-1,-23 5 0,30-4-112,0-1-1,0 2 0,1-1 0,0 2 0,-1-1 1,1 1-1,1 1 0,-1-1 0,1 2 0,0-1 0,1 1 1,-1 1-1,1 0 0,1 0 0,0 0 0,0 1 1,0 0-1,1 0 0,0 1 0,1 0 0,-7 17 1,10-20-108,1 1 1,-1-1-1,1 1 1,0 0-1,1 0 1,0-1-1,0 1 1,1 0-1,0 0 1,0-1-1,1 1 1,0-1-1,0 1 1,1-1-1,0 0 1,0 0-1,4 7 1,-1-5-11,0 1 1,0-1-1,1-1 0,0 1 1,1-1-1,0 0 1,0-1-1,0 0 0,1 0 1,0-1-1,1 0 0,10 5 1,2-2-6,1-1-1,0-1 1,0-1 0,0-1 0,1-1 0,0-1-1,42-1 1,3-4 36,106-16-1,-146 12-31,-1-1 0,32-11 0,41-12 80,-100 30-86,0 1 0,0-1 0,0 1-1,0 0 1,0-1 0,0 1 0,0 0 0,0 0 0,-1-1-1,1 1 1,0 0 0,0 0 0,-1 0 0,1 0 0,-1 0-1,1 0 1,-1 0 0,1 0 0,-1 0 0,1 2-1,2 3 1,4 6 1,0 0 1,1 0-1,1-1 0,0-1 1,0 1-1,1-2 0,0 1 0,1-1 1,0-1-1,19 12 0,-10-10 18,-1 0 0,1-2 1,0 0-1,1-1 0,0-2 0,29 6 0,-15-7 4,0-1-1,1-1 0,-1-2 1,0-2-1,1-1 1,-1-2-1,0-1 1,40-13-1,-67 18-23,-1-2 1,1 1-1,-1-1 0,0 0 1,0-1-1,0 0 0,-1 0 1,1 0-1,-1-1 0,0 0 1,0 0-1,0 0 0,-1-1 1,0 0-1,0 0 0,0 0 1,-1-1-1,0 1 0,0-1 1,-1 0-1,0 0 0,0-1 1,2-9-1,-4 11-10,-1 1 0,0-1-1,0 1 1,-1-1 0,0 1-1,0-1 1,0 1 0,0-1 0,-1 1-1,0 0 1,0 0 0,0 0 0,-1 0-1,1 0 1,-1 1 0,-1-1 0,1 1-1,0-1 1,-1 1 0,-6-5-1,-12-11-28,0 1-1,-38-25 0,42 31 15,-8-3 10,0 1-1,-1 1 0,0 1 1,-1 2-1,-1 1 0,0 1 1,0 1-1,-1 2 0,1 1 1,-1 1-1,-31 0 0,49 3-32,-1 0-1,1 1 0,-1 0 1,1 1-1,0 1 0,-1 0 1,1 0-1,0 1 0,0 1 1,0 0-1,1 0 0,0 2 1,-1-1-1,2 1 0,-1 1 1,1 0-1,0 0 0,0 1 1,1 0-1,-9 10 0,16-16-35,0 1 1,0-1-1,0 1 0,0 0 0,0 0 0,1-1 0,-1 1 1,1 0-1,0 1 0,0-1 0,0 0 0,0 0 1,1 0-1,-1 1 0,1-1 0,-1 0 0,1 0 1,1 1-1,-1-1 0,0 0 0,1 0 0,-1 1 0,1-1 1,0 0-1,0 0 0,0 0 0,1 0 0,-1 0 1,1 0-1,0 0 0,-1 0 0,1-1 0,0 1 1,1-1-1,2 4 0,35 23-2972,0-2-405</inkml:trace>
</inkml:ink>
</file>

<file path=ppt/ink/ink1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7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8320,'-11'7'2715,"0"2"8136,10-1-8610,1 65-1025,4 0 0,20 114 0,-19-151-1102,-7-25-91,-7-25 75,3-4-142,0 0 1,1 0-1,1 0 0,0-1 1,2 0-1,0 1 1,1-1-1,1 0 0,1 0 1,2-18-1,-2 29 33,1-1 1,-1 1-1,2 0 0,-1 0 1,1 0-1,0 1 0,0-1 1,1 1-1,0-1 0,1 1 1,-1 0-1,1 1 0,1-1 1,-1 1-1,1 0 0,0 0 1,1 1-1,-1 0 0,1 0 1,0 1-1,0-1 0,0 1 1,1 1-1,14-5 0,-18 7 30,-1 0 0,1 0 0,-1 1 0,1 0 0,0 0 0,-1 0 1,1 0-1,0 0 0,-1 1 0,1-1 0,-1 1 0,1 0 0,-1 0 0,1 1 0,-1-1 0,0 1 0,1-1 0,-1 1 0,0 0 0,0 0 0,0 1 0,-1-1 0,1 1 0,0-1 0,-1 1 0,0 0 0,0 0 1,0 0-1,0 0 0,0 0 0,2 6 0,3 5 70,-1 1 1,0-1 0,-1 2-1,0-1 1,-2 0 0,3 20-1,3 122-46,-8-144-64,4-16-86,54-99-661,-58 100 760,8-15-101,2 0 1,0 0 0,1 1 0,1 1-1,0 0 1,1 0 0,29-22 0,-31 29 130,0 1 1,1 0 0,0 0-1,1 1 1,-1 1 0,1 0-1,0 1 1,1 1 0,26-4-1,-31 6 36,0 1 0,0 0 0,0 1 0,1 0-1,-1 0 1,0 1 0,-1 0 0,1 1 0,0 0 0,-1 1-1,1 0 1,-1 0 0,0 1 0,0 0 0,8 7-1,1 3 115,-1 0-1,-1 1 0,0 1 0,-1 0 0,18 28 0,-25-34-195,-1 0 1,-1 1-1,0 0 1,-1-1-1,0 2 1,-1-1-1,0 1 1,-1-1-1,0 1 1,1 26-1,-4-38-58,-2 25-1189,2-25 1135,0-1 1,0 1 0,0-1 0,0 0 0,0 1 0,0-1 0,-1 1 0,1-1 0,0 1 0,0-1 0,0 0 0,-1 1 0,1-1 0,0 1 0,-1-1 0,1 0 0,0 1 0,-1-1 0,1 0 0,0 0 0,-1 1 0,1-1 0,-1 0 0,1 0-1,0 1 1,-1-1 0,1 0 0,-1 0 0,1 0 0,-1 0 0,1 0 0,-1 0 0,1 0 0,-1 0 0,1 0 0,0 0 0,-1 0 0,1 0 0,-1 0 0,1 0 0,-1 0 0,1 0 0,-1-1 0,-8-2-3471</inkml:trace>
</inkml:ink>
</file>

<file path=ppt/ink/ink1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07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206 283 8448,'7'3'687,"34"9"4809,48 9-1,-76-19-5115,1 0 0,0-1 0,0 0 1,0-2-1,0 1 0,0-2 0,23-4 0,-22 2-194,0-1-1,0 0 1,21-11-1,-31 13-109,0 1 0,0-1-1,-1-1 1,1 1 0,-1 0-1,0-1 1,0 0 0,0 0-1,-1 0 1,0-1 0,1 1 0,-1-1-1,-1 0 1,3-5 0,-3 4-50,0 1 0,0-1 0,-1 0 0,0 1 0,0-1 0,0 0 0,-1 0 0,0 0 0,0 0 0,0 0 0,-1 0 0,0 1 0,0-1 0,-1 0 0,1 0 0,-1 1 0,-1-1 0,1 1 0,-1 0 0,0 0 0,0 0 0,0 0 0,-1 0 0,1 0 0,-1 1 0,0 0 0,-1 0 0,1 0 0,-1 0 0,0 1 0,-5-4 0,-11-2 113,-1 0 1,1 1 0,-2 1 0,1 1 0,-1 1 0,0 1-1,0 2 1,-31-1 0,42 3-65,0 1 0,0 0 1,0 1-1,0 1 0,1-1 0,-1 2 0,1 0 0,0 0 1,0 1-1,0 1 0,0-1 0,-11 10 0,6-3 43,-1 2 0,2 0 0,0 1 0,1 0 0,-23 32 0,31-39-97,0 0-1,1 0 0,0 1 1,0 0-1,0 0 0,1 0 0,1 1 1,0-1-1,0 1 0,0 0 0,2-1 1,-1 1-1,1 0 0,0 0 0,1 1 1,1-1-1,-1 0 0,1 0 1,5 17-1,-3-17-80,0-1 1,1 1-1,-1-1 1,2 0 0,0-1-1,0 1 1,0-1-1,1 0 1,0 0 0,1 0-1,0-1 1,0 0-1,15 11 1,-1-8-601,1-2 1,0 0 0,0-1-1,1-1 1,-1-1 0,1-1-1,0-1 1,1-1-1,-1-2 1,41-2 0,25-6-2947</inkml:trace>
</inkml:ink>
</file>

<file path=ppt/ink/ink1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4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1 901 13312,'6'8'5546,"18"25"-3306,-23-30-2073,2-1 0,-1 0 0,0 0 0,0 0 0,1 0 0,-1-1 0,1 1 0,-1-1 0,1 1 0,0-1 0,-1 0 0,1 0 0,0 0 0,0 0 0,0 0 0,0-1 0,0 0 0,0 1 0,0-1 1,0 0-1,4-1 0,2 0 228,0 0 1,1-1 0,-1-1-1,12-4 1,30-12-414,-1-2 0,-1-2-1,-1-3 1,-1-2 0,-1-1-1,58-50 1,-63 47 62,-21 18 27,-2-1 0,31-32-1,-49 47-66,1-1 0,-1 1 0,0 0 0,0 0 0,0 0 1,0 0-1,1-1 0,-1 1 0,0 0 0,0 0 0,0 0 0,1 0 0,-1 0 0,0 0 0,0 0 0,0 0 0,1 0 0,-1-1 0,0 1 0,0 0 0,1 0 0,-1 0 0,0 0 0,0 0 1,1 0-1,-1 0 0,0 1 0,0-1 0,0 0 0,1 0 0,-1 0 0,0 0 0,0 0 0,0 0 0,1 0 0,-1 0 0,0 0 0,0 1 0,0-1 0,1 0 0,-1 0 0,0 1 1,9 13 135,7 35 0,-7-22-189,-5-19 51,0-1 1,0 0 0,1 0 0,0 0-1,1 0 1,-1-1 0,1 0 0,1 0-1,6 5 1,65 42 72,-63-44-71,5 2 17,1-1 0,0 0-1,0-2 1,1 0 0,0-2 0,0 0-1,0-2 1,28 3 0,-7-4 33,1-2 1,0-1 0,50-8-1,-89 8-46,30-4 73,0-2 0,54-15 0,-79 18-65,0-1-1,-1 1 1,1-2 0,-1 0-1,0 0 1,0 0-1,-1-1 1,0-1 0,0 1-1,0-1 1,-1 0 0,0-1-1,10-14 1,-10 9-6,0 0 1,-2 0 0,1-1-1,-2 0 1,0 0 0,0 0-1,-1 0 1,-1 0 0,-1-1-1,0 1 1,0-1 0,-2 1-1,-3-26 1,1 18-10,-2 1-1,0-1 1,-1 1 0,-1 1-1,-1-1 1,-15-28 0,8 18 15,6 13-5,0 1 0,-1 0-1,0 1 1,-1 0 0,-1 1-1,-1 0 1,0 1 0,-1 0-1,0 1 1,-1 1 0,-22-15-1,6 6 12,0 1-1,-2 2 0,0 1 1,-70-25-1,77 32-157,-1 1 0,0 2 0,-1 1-1,0 1 1,0 1 0,0 1 0,0 2 0,0 1-1,0 1 1,0 1 0,0 2 0,-39 10 0,52-11-298,-15 6-258,29-9 547,1 1 0,-1 0-1,0-1 1,0 1 0,0 0 0,0-1-1,0 1 1,1 0 0,-1 0 0,0 0-1,1 0 1,-1 0 0,1 0-1,-1 0 1,1 0 0,-1 0 0,1 0-1,0 0 1,-1 0 0,1 0-1,0 0 1,0 0 0,0 0 0,0 2-1,0 17-3438</inkml:trace>
</inkml:ink>
</file>

<file path=ppt/ink/ink1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5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1408,'1'2'2540,"0"-10"20,2-13 1620,-3 19-3988,0 2-64,0 0 1045,0 0 299,0 0-149,0 3-107,-1 50 625,0-24-1170,0 1 1,2 0-1,2-1 1,6 33-1,-7-54-694,0-1 0,0 1 0,1-1 0,0 0 0,0 1 0,1-2 0,0 1 0,0 0 0,0-1 0,1 0 0,0 0 0,0 0 0,1 0-1,-1-1 1,1 0 0,1 0 0,-1-1 0,1 0 0,-1 0 0,13 5 0,-15-7-378,0 0 1,0 0-1,1-1 1,-1 1-1,0-1 1,1 0-1,-1-1 0,1 1 1,-1-1-1,1 1 1,-1-1-1,1-1 0,-1 1 1,1-1-1,-1 0 1,1 0-1,4-1 1,10-7-2416</inkml:trace>
</inkml:ink>
</file>

<file path=ppt/ink/ink1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6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76 179 6144,'-27'-15'5205,"26"14"-597,1 1-2902,18-27 1238,-5 13-2632,0 0 0,1 1 0,0 1 0,1 0 0,0 1 0,33-19 0,-40 26-191,1 0 0,-1 0 1,0 0-1,1 1 0,0 0 1,0 1-1,0 0 0,0 0 0,0 1 1,0 0-1,0 1 0,1 0 0,-1 0 1,0 1-1,0 1 0,12 2 1,-18-3-94,-1 0 1,1 0 0,0 0 0,-1 1 0,1-1 0,-1 1 0,1 0-1,-1-1 1,0 1 0,0 0 0,0 1 0,0-1 0,0 0 0,0 0-1,-1 1 1,1-1 0,-1 1 0,0-1 0,1 1 0,0 3-1,-1 0 10,0 1 0,0-1 0,0 0-1,0 1 1,-1-1 0,0 1 0,-1-1-1,-2 12 1,-1 3 3,-2-1 1,-1 1-1,0-1 0,-15 27 1,13-29-4,-2-1 1,0 0 0,0-1 0,-2 0 0,0-1 0,0 0 0,-2-1 0,0-1 0,-22 16 0,30-24-24,0 0 0,-1-1 0,1 0-1,-1 0 1,0-1 0,0 0 0,0 0 0,-1-1 0,1 0 0,-1 0 0,1-1 0,-1 0-1,0-1 1,1 0 0,-1 0 0,1-1 0,-1 0 0,0 0 0,1-1 0,0 0 0,-1-1-1,1 0 1,-14-7 0,50 18 369,46 18 0,-43-12-384,0 0 0,0-2 0,2-2 0,-1-1 0,1-1 0,39 3 0,-64-10-244,-1 0 0,1-1 0,0 0-1,-1-1 1,1 0 0,-1 0 0,1-1 0,-1 1 0,11-5-1,-13 4-345,1-1-1,-1 0 0,0 0 0,0 0 1,0-1-1,-1 0 0,7-6 0,8-10-2865</inkml:trace>
</inkml:ink>
</file>

<file path=ppt/ink/ink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37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 2560,'0'0'1280,"19"9"-768,-10-9 1408,5 0-1920,4 0 128,2-3 0,3-3 128,-4-1-256,5 0 0,-1-5 0,2-1 128,-8-1-896,6 14 0</inkml:trace>
</inkml:ink>
</file>

<file path=ppt/ink/ink1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6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4480,'6'0'2176,"8"0"1024,-14 0 2176,14 0-4097,-5 0 1,14 0 512,-3 0 0,17 7-2432,-9 0 128,27 2 1408,-12-2 0,14-3-896,-14 1 128,8-5-1408,-8 0 0,-6-5-1536,-8 1 129</inkml:trace>
</inkml:ink>
</file>

<file path=ppt/ink/ink1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6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9472,'61'-9'4736,"10"12"-5376,-57-3 7679,41 6-6911,-7-3 0,9-3-384,-11 0 128,6 0-1024,-15 0 0,-8 0-1407,-6 0 127</inkml:trace>
</inkml:ink>
</file>

<file path=ppt/ink/ink1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7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0 717 3328,'44'12'6431,"-32"-10"-4350,23-3 5559,11-16-6589,-29 10 71,37-19-365,-2-1 1,-1-3 0,80-61 0,-101 70-355,-1-1-248,0-1 0,-2-1-1,0-2 1,-2-1 0,40-54-1,-54 67-113,-2-1-1,0 1 1,-1-2-1,-1 1 1,0-1-1,-1 0 1,-1 0-1,0-1 1,-1 0 0,-1 0-1,0 0 1,-2 0-1,0 0 1,-2-22-1,1 36-31,0 1 0,0-1 0,-1 1 0,0-1 0,1 1 0,-1 0-1,0-1 1,0 1 0,0 0 0,-1 0 0,1 0 0,0 0 0,-1 0 0,1 0 0,-1 0-1,0 0 1,-2-2 0,3 4-4,0-1 0,1 1-1,-1 0 1,1 0 0,-1 0 0,0-1-1,1 1 1,-1 0 0,0 0 0,1 0-1,-1 0 1,0 0 0,1 0 0,-1 0-1,1 0 1,-1 0 0,0 0 0,1 1-1,-1-1 1,0 0 0,1 0-1,-1 1 1,1-1 0,-1 0 0,1 1-1,-2 0 1,0 0 4,1 1 0,-1 0-1,0 0 1,1 0 0,0 0 0,-1 1-1,1-1 1,0 0 0,0 1-1,-1 4 1,-7 24 69,1 1 0,2 0 0,1 0 0,1 0 0,1 44 0,19 167 357,-8-177-751,-3 1-1,-3 0 1,-9 100 0,7-166 274,0-1 0,0 0 0,0 0 0,0 0 0,0 0 0,0 0 0,0 1 0,0-1 1,0 0-1,0 0 0,0 0 0,0 0 0,0 1 0,0-1 0,0 0 0,0 0 1,0 0-1,0 0 0,0 1 0,0-1 0,0 0 0,-1 0 0,1 0 0,0 0 1,0 0-1,0 1 0,0-1 0,0 0 0,0 0 0,0 0 0,-1 0 0,1 0 0,0 0 1,0 0-1,0 0 0,0 0 0,0 0 0,-1 1 0,1-1 0,0 0 0,0 0 1,0 0-1,0 0 0,-1 0 0,1 0 0,0 0 0,0 0 0,0 0 0,0 0 1,-1 0-1,1 0 0,0 0 0,0-1 0,0 1 0,-9-10-2304,-3-18-3372,12 14 2369</inkml:trace>
</inkml:ink>
</file>

<file path=ppt/ink/ink1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7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9344,'1'1'403,"1"1"1,-1-1 0,1 0 0,0 0-1,-1 0 1,1 0 0,0 0 0,0 0-1,0 0 1,0 0 0,0-1 0,-1 1-1,1-1 1,0 0 0,1 1 0,2-1-1,41-1 5514,-29 0-5492,292-18 1627,-167 6-1822,-27 1-3686,-114 12 3226,0 0-1,0 0 1,-1 0-1,1 0 0,0 0 1,0 0-1,0 0 1,0 0-1,0 0 0,0-1 1,0 1-1,0 0 1,-1-1-1,1 1 0,0-1 1,0 1-1,0-1 1,-1 1-1,1-1 0,0 0 1,0 0-2863</inkml:trace>
</inkml:ink>
</file>

<file path=ppt/ink/ink1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8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8832,'1'26'10712,"-2"-2"-6716,1-18-4603,3 87 2388,27 164 0,-21-206-1543,-3-27-737,-2 1 0,1 32 1,-10-44-4110,1-10 1258</inkml:trace>
</inkml:ink>
</file>

<file path=ppt/ink/ink1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8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1408,'2'-2'312,"0"0"0,0 1 0,1-1 0,0 1 0,-1-1 0,1 1 0,-1 0 0,1 0 0,0 0 0,0 0 0,5-1 0,-5 2 150,-1 0-1,1-1 1,-1 0 0,1 1 0,-1-1 0,0 0 0,1 0 0,-1 0 0,0-1 0,0 1 0,1-1 0,2-2 0,-4 3-183,0 0 0,0 0 0,0-1 1,0 1-1,0 0 0,1 0 0,-1 1 0,0-1 0,1 0 0,-1 0 0,0 1 1,1-1-1,-1 1 0,3-1 0,-4 1-157,1 0 0,-1 0 0,1 0 0,0 0 0,-1 0 1,1 0-1,0 0 0,-1 0 0,1 1 0,-1-1 0,1 0 0,-1 0 0,1 1 0,0-1 0,-1 0 0,1 1 0,-1-1 1,0 1-1,1-1 0,-1 1 0,1-1 0,-1 1 0,1 0 0,1 2 104,-1 0-1,0 1 1,0-1 0,0 0 0,0 1-1,0-1 1,0 1 0,-1-1-1,0 1 1,0 3 0,-7 159 5270,0-9-3697,7-151-1843,1-1 0,-1 1 0,1-1-1,0 0 1,1 1 0,-1-1-1,1 0 1,0 0 0,0 0-1,1 0 1,0 0 0,-1-1-1,2 1 1,-1-1 0,0 1 0,1-1-1,0 0 1,0-1 0,0 1-1,0-1 1,1 1 0,-1-1-1,1-1 1,0 1 0,0-1 0,0 1-1,0-2 1,0 1 0,0 0-1,1-1 1,-1 0 0,1 0-1,-1-1 1,1 1 0,-1-1-1,1-1 1,-1 1 0,6-2 0,0-1-806,0-1 0,0 0 0,0-1 1,0 0-1,-1-1 0,0 0 0,0 0 1,-1-1-1,0-1 0,0 0 0,15-17 1,15-16-2863</inkml:trace>
</inkml:ink>
</file>

<file path=ppt/ink/ink1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18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13440,'-34'0'6655,"77"32"-10622,-33-29 13950,8 13-11135,-4-9 128,20 2-3712,-11-2 129,9-3 4223,-7-1 0</inkml:trace>
</inkml:ink>
</file>

<file path=ppt/ink/ink1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1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743 1 9728,'0'19'4864,"-14"4"-3200,14-19 4863,-14 31-6143,1-3 128,-49 27-128,16-13 128,-68 29-1408,31-24 128,-36 15-2048,30-14 128,-20-13-383,29-12-1</inkml:trace>
</inkml:ink>
</file>

<file path=ppt/ink/ink1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1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1 277 8832,'6'9'5073,"15"9"1064,-6-7-3780,-10-8-2206,0 0 0,1-1 0,-1 1 0,1-1 0,-1-1 0,1 1 0,0-1 0,0 0 0,0 0 0,0-1-1,-1 1 1,12-2 0,0-1-37,1 0 0,30-9 0,-7 0-131,161-52 981,-183 56-901,0-2 0,-1 0 0,0-1 0,0-1 0,-2 0 1,1-1-1,-1-1 0,14-16 0,-26 25-62,-1 0 1,0 0-1,0 0 0,0 0 1,0-1-1,-1 1 0,0-1 1,0 0-1,0 1 0,0-1 1,-1 0-1,1-6 0,-2 8 4,1 1-1,-1 0 0,-1-1 0,1 1 1,0 0-1,-1-1 0,1 1 0,-1 0 1,1 0-1,-1-1 0,0 1 0,0 0 1,0 0-1,-1 0 0,1 0 0,0 0 1,-1 0-1,1 1 0,-1-1 0,1 0 1,-1 1-1,0-1 0,0 1 0,0 0 1,0-1-1,0 1 0,0 0 0,0 0 1,0 0-1,-3 0 0,-4-2 40,1 0 0,-1 1-1,0 1 1,0-1 0,0 1-1,0 1 1,0 0 0,0 0-1,0 1 1,1 0 0,-1 0-1,0 1 1,0 0 0,1 1-1,-1 0 1,1 0 0,0 1-1,0 0 1,0 0 0,-8 6 0,6-2 55,-1 1 1,1 0 0,1 1 0,0 0 0,0 0 0,1 1 0,0 0 0,1 0 0,0 1 0,1 0 0,0 0 0,1 0 0,0 1 0,1 0 0,-5 24 0,8-28-62,0-1 0,1 1 0,0-1 0,0 1 0,1 0-1,0-1 1,0 1 0,1-1 0,0 0 0,1 1-1,0-1 1,0 0 0,0 0 0,1-1 0,0 1 0,1-1-1,0 0 1,0 0 0,0 0 0,1-1 0,8 8-1,2-2-141,0-1 0,0 0 0,1-1 0,0-1 0,0 0-1,1-2 1,1 0 0,-1 0 0,1-2 0,38 6 0,-31-8-761,1-1 0,-1-1 0,0-1 1,0-2-1,0 0 0,0-2 0,34-9 1,15-10-2870</inkml:trace>
</inkml:ink>
</file>

<file path=ppt/ink/ink1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2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11136,'-32'11'5503,"41"57"-4863,-5-52 8704,24 23-8704,-3-9 0,36 13 256,-15-11 0,30-9-1408,-15 2 128,38-47-256,-19 12 128,14-53-3200,-24 12 128</inkml:trace>
</inkml:ink>
</file>

<file path=ppt/ink/ink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38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360 112 2304,'1'-4'189,"0"1"1,1 0-1,-1-1 1,1 1-1,0 0 1,0 0-1,0 0 1,0 0-1,1 0 1,-1 1-1,1-1 1,-1 1-1,1 0 1,0-1-1,0 1 1,0 0-1,0 1 1,1-1-1,-1 0 1,0 1-1,1 0 1,-1 0-1,6-1 1,5-3-194,11-5 310,0 1 0,1 1 0,-1 1 0,2 2 0,32-4 0,-53 9-266,-1-1 0,0 1 0,1 0 0,-1 1 0,1-1 0,-1 1 0,1 0 0,-1 0 0,0 1 0,1 0 0,-1 0 0,0 0 1,0 0-1,-1 1 0,1 0 0,0 0 0,-1 0 0,0 1 0,1-1 0,-1 1 0,-1 0 0,1 0 0,-1 0 0,1 1 0,-1-1 0,0 1 0,-1 0 0,1 0 0,-1 0 0,0 0 0,0 0 0,0 6 0,0-1 8,-1 0 0,-1-1 0,0 1 0,0 0 0,-1 0-1,-1 0 1,1-1 0,-1 1 0,-1-1 0,-4 11 0,-1 9 44,2-10-24,0 0 1,-2 0 0,-1 0-1,0-1 1,-1 0-1,-1-1 1,0 0 0,-2 0-1,0-2 1,-17 17 0,-10 7 106,-2-3 0,-70 48 0,87-68 15,0-1 0,-1-1 0,-1-2 1,0 0-1,0-2 0,-1-1 0,-1-1 0,1-1 1,-1-2-1,-1-1 0,-35 1 0,59-5-139,0-1 0,0 1-1,0-1 1,0 0 0,0 0-1,1-1 1,-10-3 0,15 5-49,0-1 0,0 1 0,-1 0 0,1 0 0,0 0 0,0-1 0,0 1 0,0 0 0,-1 0 0,1-1 0,0 1 0,0 0 0,0-1 0,0 1 0,0 0 0,0 0 0,0-1 0,0 1 0,0 0 0,0-1 0,0 1 1,0 0-1,0 0 0,0-1 0,0 1 0,0 0 0,0-1 0,0 1 0,1 0 0,-1 0 0,0-1 0,0 1 0,0 0 0,0 0 0,0-1 0,1 1 0,-1 0 0,0 0 0,0 0 0,1-1 0,-1 1 0,0 0 0,0 0 1,1 0-1,-1 0 0,0 0 0,0-1 0,1 1 0,-1 0 0,0 0 0,0 0 0,1 0 0,-1 0 0,15-8 37,-3 4 3,0 0-1,0 1 1,0 0 0,1 1 0,-1 0-1,1 1 1,-1 1 0,1 0 0,-1 0-1,1 1 1,12 3 0,21 6 266,73 26 0,-47-13-166,31 11 89,38 10-90,-122-39-139,1-1 0,0-1 0,0-1 0,0 0 0,22-2-1,-32-1-75,0 0-1,-1 0 1,1-1-1,-1 0 0,0-1 1,1 0-1,-1 0 0,-1-1 1,1 0-1,0-1 0,9-6 1,-13 7-322,0-1 0,0 1 1,-1-1-1,1 0 0,-1 0 1,0 0-1,-1 0 1,1-1-1,-1 0 0,4-9 1,-1-2-1653</inkml:trace>
</inkml:ink>
</file>

<file path=ppt/ink/ink1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3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6016,'0'-1'203,"0"0"0,0-1 0,-1 1 1,1 0-1,0-1 0,0 1 0,0-1 0,0 1 0,0 0 1,1-1-1,-1 1 0,0 0 0,0-1 0,1 1 1,-1 0-1,1 0 0,0-1 0,-1 1 0,1 0 0,0 0 1,1-2-1,10-5 4884,-11 8-4939,0 0-1,0 0 1,1 1 0,-1-1 0,0 0 0,0 1-1,1-1 1,-1 1 0,0-1 0,0 1 0,0 0-1,0 0 1,0-1 0,0 1 0,0 0 0,0 0-1,0 0 1,0 0 0,0 0 0,-1 0-1,1 0 1,0 0 0,-1 1 0,1-1 0,0 2-1,2 1 277,9 18-139,0-1 0,-1 2-1,-2-1 1,0 2-1,8 32 1,17 124 1227,-31-163-1254,30 231 819,0 389 0,-33-616-1193,-3 70-323,2-83 85,0-1 0,-1 1 0,0-1 0,0 0 0,0 0 0,-1 1 0,0-2-1,-1 1 1,-4 8 0,7-14 221,1 0-1,-1 0 1,1 0-1,0 0 0,-1-1 1,1 1-1,-1 0 1,0 0-1,1-1 1,-1 1-1,0 0 0,1-1 1,-1 1-1,0-1 1,0 1-1,1-1 0,-1 1 1,0-1-1,0 1 1,0-1-1,0 0 1,0 1-1,0-1 0,1 0 1,-1 0-1,0 0 1,0 0-1,0 0 0,0 0 1,0 0-1,0 0 1,0 0-1,0 0 1,0-1-1,0 1 0,0 0 1,1-1-1,-1 1 1,0 0-1,0-1 0,-1 0 1,-13-16-2960</inkml:trace>
</inkml:ink>
</file>

<file path=ppt/ink/ink1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3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0 188 7040,'13'-18'1354,"-9"11"-646,1 0 0,0 0-1,0 0 1,1 1 0,-1 0 0,2 0 0,-1 0-1,0 1 1,1 0 0,0 0 0,1 0 0,-1 1 0,14-5-1,28-10-132,2 3 0,0 2 0,1 2 0,0 3 0,0 2 0,1 2 0,57 2 0,-78 5-416,-1 1 0,0 1-1,0 2 1,0 1 0,47 17 0,-56-15 30,-2 1 0,1 0 0,-1 2 0,-1 0 0,0 1 0,0 1 0,-2 0 0,23 25 0,-33-32-166,-1 0 1,0 1 0,-1-1-1,1 1 1,-1 1 0,-1-1-1,0 1 1,6 17 0,-9-23-21,0 1 0,0 0 1,-1-1-1,1 1 0,-1 0 1,0 0-1,0-1 0,-1 1 0,1 0 1,-1 0-1,1-1 0,-1 1 1,0-1-1,-1 1 0,1-1 0,-1 1 1,1-1-1,-1 0 0,0 1 1,0-1-1,0 0 0,-1-1 0,1 1 1,-1 0-1,-5 4 0,7-6-3,-8 7 0,-1-1 0,0 1 0,0-2 0,-1 1 0,0-2 0,0 1 0,-1-1 0,-11 3 0,-13 2-61,0-2 1,-1-2-1,0-1 0,-68 0 0,77-5-37,1-2 0,0 0 0,-1-2 0,1-1 0,0-2 0,1 0 0,-44-19 0,69 26-31,-1 0-1,1-1 1,-1 1 0,1-1-1,0 0 1,-1 1 0,1-1-1,-1 0 1,1 0-1,0 0 1,0 0 0,0 0-1,-1 0 1,1 0-1,0 0 1,0-1 0,1 1-1,-1 0 1,0 0 0,0-1-1,1 1 1,-1-1-1,0 1 1,1-1 0,0 1-1,-1-1 1,1 1-1,0-1 1,0 1 0,-1-1-1,1 0 1,1 1-1,-1-1 1,0 1 0,0-1-1,0 1 1,1-1 0,-1 1-1,1-1 1,-1 1-1,1-1 1,0 1 0,0 0-1,-1-1 1,3-1-1,14-17-3069</inkml:trace>
</inkml:ink>
</file>

<file path=ppt/ink/ink1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4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7168,'0'-32'7415,"0"51"-1028,0-4-5542,-1 19-314,2-1 0,0 1 0,3-1 0,0 0 1,12 41-1,-14-68-489,1-1 0,-1 1 0,1 0 0,0-1 0,1 0 0,-1 0 0,1 0 0,0 0 0,0 0 0,1-1 0,-1 0 0,1 0 0,0 0 1,0 0-1,0-1 0,1 0 0,-1 0 0,1 0 0,0-1 0,10 3 0,-8-3-398,-1 0 0,1-1 0,-1-1 0,1 1 0,0-1 0,-1 0 0,1-1 0,-1 0 0,1 0 0,-1-1 0,1 0 0,-1 0 0,0 0 0,0-1 0,0 0 0,0-1 0,6-4 0,29-22-2993</inkml:trace>
</inkml:ink>
</file>

<file path=ppt/ink/ink1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4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13 11520,'-9'0'5759,"18"13"-7806,-3-26 9854,2 10-8447,7-6 0,-1 9-5119,0 0 127</inkml:trace>
</inkml:ink>
</file>

<file path=ppt/ink/ink1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5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13 104 7424,'-1'0'152,"0"-1"1,0 1-1,1 0 1,-1-1-1,0 1 1,1-1-1,-1 1 1,0-1 0,1 0-1,-1 1 1,1-1-1,-1 1 1,1-1-1,-1 0 1,1 0-1,0 1 1,-1-1-1,1 0 1,0 0-1,0 1 1,-1-1-1,1 0 1,0 0-1,0 0 1,0 1-1,0-1 1,0 0 0,0 0-1,0 0 1,0 1-1,0-1 1,1 0-1,-1 0 1,0 0-1,0 1 1,1-1-1,-1 0 1,0 0-1,1 0 1,4-19 5884,-3 50-4746,1 0 0,12 48 0,-2-9-129,-12-61-1086,0 0 0,0 0 1,1 0-1,1 0 1,-1 0-1,1 0 1,1-1-1,-1 1 1,1-1-1,1 0 0,-1 0 1,1 0-1,0-1 1,1 0-1,0 0 1,0 0-1,0-1 1,0 1-1,1-1 0,0-1 1,0 0-1,0 0 1,1 0-1,-1-1 1,1 0-1,0 0 1,0-1-1,0 0 0,0 0 1,0-1-1,0 0 1,0 0-1,1-1 1,-1 0-1,10-2 1,-10 0-75,0 0 1,-1 0 0,1 0 0,-1-1 0,1 0-1,-1-1 1,0 0 0,0 0 0,-1 0 0,1-1-1,-1 0 1,0 0 0,0-1 0,-1 0 0,1 0-1,-1 0 1,-1 0 0,7-11 0,0-1-5,-1 1 1,-1-2-1,-1 0 1,0 0-1,-2 0 1,5-22-1,-2 2 2,-3 0 0,3-72 0,-9 162 433,11 89 1,-7-121-379,0 0 1,1 0-1,0 0 0,2-1 1,0 1-1,1-2 1,1 1-1,11 16 0,-12-22-472,23 32 728,-11-26-2453,0-11-3823,-14-11 2445,0-10-63</inkml:trace>
</inkml:ink>
</file>

<file path=ppt/ink/ink1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5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 8320,'0'0'207,"-1"-1"1,1 1-1,-1 0 1,0-1 0,1 1-1,-1 0 1,1 0-1,-1 0 1,0 0 0,1-1-1,-1 1 1,1 0-1,-1 0 1,0 0-1,1 0 1,-1 1 0,1-1-1,-1 0 1,0 0-1,1 0 1,-1 0-1,1 0 1,-1 1 0,1-1-1,-1 0 1,0 1-1,1-1 1,-1 0-1,1 1 1,0-1 0,-1 1-1,1-1 1,-1 0-1,1 1 1,0-1-1,-1 1 1,1-1 0,0 1-1,-1 0 1,1-1-1,0 1 1,0-1 0,-1 1-1,1-1 1,0 1-1,0 0 1,0-1-1,0 1 1,0 0 0,0 0-1,-5 38 3443,5-35-4212,-3 226 2981,5-134-1745,-1 259 1310,-1-294-1864,3 0-1,2 0 1,4-1-1,29 110 0,-37-165-170,1-1-1,0 1 1,0-1-1,0 1 0,1-1 1,-1 0-1,1 0 0,0 0 1,0 0-1,0 0 0,1-1 1,0 1-1,-1-1 0,5 3 1,-4-5-159,-1 1-1,0-1 1,0 0 0,0 0 0,1 0-1,-1 0 1,1-1 0,-1 1 0,0-1-1,1 0 1,-1 0 0,1 0 0,-1-1-1,1 1 1,-1-1 0,0 0 0,1 1-1,-1-2 1,0 1 0,0 0 0,0-1-1,4-1 1,29-25-3033,1-11-212</inkml:trace>
</inkml:ink>
</file>

<file path=ppt/ink/ink1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5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 8320,'0'-3'4096,"46"-6"-2560,-23 5 6143,29 1-7039,-4-1 128,41-1 256,-18 5 0,27-4-1408,-22 1 0,8-10 128,-19 3 0,-13-3-2816,-9 6 0</inkml:trace>
</inkml:ink>
</file>

<file path=ppt/ink/ink1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6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58 6912,'-1'-1'166,"0"0"0,-1 0 1,1 0-1,0 0 0,0 0 0,0 0 1,0 0-1,0 0 0,0 0 0,0 0 1,0 0-1,0-1 0,1 1 0,-1 0 1,0-1-1,1 1 0,-1-1 0,1 1 1,-1-1-1,1 1 0,0-3 0,0 2 132,1 1-1,-1-1 0,1 1 1,0-1-1,-1 0 0,1 1 0,0 0 1,0-1-1,0 1 0,0-1 1,0 1-1,1 0 0,-1 0 1,0 0-1,1 0 0,-1 0 1,0 0-1,1 0 0,-1 0 1,1 0-1,-1 1 0,4-2 0,-5 2-194,1 0-1,0 0 1,0 0-1,-1 0 0,1 0 1,0 0-1,0 0 0,-1 1 1,1-1-1,0 0 0,-1 0 1,1 0-1,0 1 0,-1-1 1,1 0-1,0 1 0,-1-1 1,1 1-1,0-1 1,-1 1-1,1-1 0,-1 1 1,1-1-1,-1 1 0,1-1 1,-1 1-1,0 0 0,1-1 1,-1 1-1,0 0 0,1-1 1,-1 1-1,0 0 0,0 0 1,1-1-1,-1 1 0,0 0 1,0 0-1,0 0 1,8 42 26,-2 54 2218,12 178 42,14-17-1621,-22-209-640,1 0 0,3-1 0,22 49 0,-33-91-238,0 0 0,1 0 0,0 0 0,0 0-1,0-1 1,1 0 0,-1 0 0,1 0 0,1 0 0,-1-1 0,1 0-1,0 0 1,-1 0 0,2-1 0,-1 0 0,0 0 0,1-1 0,-1 1-1,1-1 1,0-1 0,-1 1 0,13 0 0,2 0-494,0-1 0,0-1-1,0-1 1,0-1 0,0-1 0,28-7 0,17-8-2746</inkml:trace>
</inkml:ink>
</file>

<file path=ppt/ink/ink1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6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0 117 9856,'52'-24'4864,"65"-3"-4608,-89 20 7039,52-6-6655,-19-3 128,33 9-128,-19-2 128,24 2-1920,-28 4 128,-10-1-1792,-29 4 128</inkml:trace>
</inkml:ink>
</file>

<file path=ppt/ink/ink1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7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18 447 7552,'-3'-7'4227,"-4"-7"2510,5 13-4700,1 8-1983,0 0 121,1 0 0,0-1-1,0 1 1,0 0-1,1-1 1,0 1 0,1-1-1,0 1 1,0-1-1,0 0 1,0 0 0,1 0-1,0 0 1,1 0 0,-1 0-1,1-1 1,0 1-1,0-1 1,1 0 0,-1-1-1,1 1 1,0-1-1,1 0 1,-1 0 0,1 0-1,7 3 1,8 2-66,0-1 0,0-2 1,0 0-1,1-1 0,0-1 0,0 0 1,1-2-1,-1-1 0,0-1 0,1-1 1,-1 0-1,0-2 0,0-1 0,0-1 1,23-7-1,-29 6-98,1 0 0,-1-1 0,0-1 0,0-1 0,-1 0 0,0-1 0,-1-1 0,21-19 1,-25 21-5,-1-1 0,-1-1 0,1 0 0,-2 0 1,0 0-1,0-1 0,-1 0 0,0-1 0,-1 1 1,-1-1-1,0 0 0,2-14 0,-4 16-7,-1 1 0,0 0 1,-1 0-1,0-1 0,-1 1 0,0 0 0,-1-1 0,0 1 0,0 0 0,-1 0 0,0 1 1,-1-1-1,0 0 0,-1 1 0,-9-14 0,6 11-2,0 1 0,-1 0 0,0 1 0,-1 0 0,0 1 0,-1 0 0,0 1 1,-1 0-1,1 0 0,-1 1 0,-15-6 0,6 3-29,0 1 1,0 1-1,-1 1 1,0 1-1,0 1 1,-45-4 0,40 9 15,1 1 0,-1 2 0,1 1 0,-51 14 0,68-16-47,-1 1-1,0 0 1,1 1 0,0 0 0,0 1 0,0 0 0,0 0 0,1 1 0,-1 0 0,2 0 0,-1 1-1,1 0 1,0 0 0,0 1 0,1 0 0,-8 11 0,13-15-51,-1-1 0,1 1-1,0-1 1,0 1 0,0-1 0,0 1 0,1 0 0,-1-1 0,1 1 0,0 0-1,0 0 1,0-1 0,1 1 0,-1 0 0,1-1 0,0 1 0,0-1 0,0 1-1,1-1 1,-1 1 0,1-1 0,0 0 0,0 0 0,2 4 0,3 1-385,0 0 0,1 0 0,0-1-1,0 0 1,1 0 0,18 11 0,67 32-2829</inkml:trace>
</inkml:ink>
</file>

<file path=ppt/ink/ink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38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2816,'34'4'5312,"231"31"-1567,-234-33-3202,2-1-245,-27-2-337,-1 1-1,1-1 1,-1 1 0,1 1-1,-1-1 1,1 1 0,-1 0-1,1 0 1,-1 1-1,0-1 1,1 1 0,7 5-1,-8-1-1410,-4 3-214</inkml:trace>
</inkml:ink>
</file>

<file path=ppt/ink/ink1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7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459 26 4608,'-4'-3'1132,"0"0"1,1 1-1,-1-1 1,0 1-1,-1-1 1,1 1-1,0 1 1,-1-1-1,1 1 1,-8-2-1,-17 2-150,-8 6-467,1 1 1,0 1-1,1 3 0,0 0 0,0 3 0,-57 28 0,84-37-392,0 0 1,1 0-1,0 1 1,0 0 0,0 0-1,-12 13 1,18-18-111,0 1 1,1 0 0,-1 0-1,0 0 1,1 0 0,-1 0-1,1 0 1,-1 0 0,1 0-1,0 0 1,-1 0-1,1 0 1,0 0 0,0 0-1,-1 1 1,1-1 0,0 0-1,0 0 1,0 0 0,1 0-1,-1 0 1,0 0-1,1 3 1,0-2-3,1 0 0,0 0 0,-1-1-1,1 1 1,0 0 0,0-1 0,0 1 0,0-1-1,0 1 1,0-1 0,0 0 0,1 0 0,-1 0-1,0 0 1,5 1 0,34 8 47,1-2 1,0-2-1,0-2 1,68-1-1,7 2 55,-48-1-23,162 19 92,-209-20-113,0 2 1,0 1-1,-1 0 0,1 2 1,-2 0-1,1 2 1,-1 0-1,19 13 0,-36-21-31,1 0 0,-1 1 0,0-1 0,0 1 0,0 0 0,0 0 0,0 0 0,-1 0 0,1 0 0,-1 1 0,0-1 0,0 1 0,0-1 0,1 6 0,-2-6-10,-1-1 0,0 1-1,0 0 1,-1 0 0,1-1-1,0 1 1,-1 0 0,0-1 0,0 1-1,1 0 1,-1-1 0,-1 1-1,1-1 1,0 0 0,-1 1 0,1-1-1,-1 0 1,0 0 0,0 0 0,-3 4-1,-10 8 87,0-1 0,-1-1 0,-1 0-1,0-1 1,0 0 0,-1-2 0,0 0 0,-33 10-1,6-4 58,0-2 0,-77 10-1,88-19-127,0-1 1,0-2-1,0-1 0,-51-6 1,67 3-248,1 0 0,0-1 0,0-1 0,0 0 0,1-1 0,0-1 0,0-1 0,0 0 0,1-1 0,-20-16 1,33 24-53,1-1 0,-1 1 0,0-1 0,1 0 0,0 0 0,-1 0 0,1 0 0,0 0 0,0 0 0,0 0 0,0 0 0,0 0 0,0 0 0,1 0 0,-1-1 0,1 1 0,0 0 0,-1-4 0,8-7-3094</inkml:trace>
</inkml:ink>
</file>

<file path=ppt/ink/ink1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8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47 8320,'-3'-11'3517,"4"-9"-1151,5 6 4572,-5 13-6234,-6 21 1386,0 4-1717,1 0 1,1 0-1,1 0 0,1 1 0,2-1 0,4 41 0,0-1 151,4 92 216,8-1-1,39 171 1,-52-311-707,34 123 298,-33-123-343,1 0-1,1-1 1,0 1-1,1-2 1,0 1 0,21 24-1,-25-34-60,1 0 0,-1 0 0,1-1 0,0 1 0,0-1 0,0 0 0,0 0 0,1-1 0,-1 0 0,1 0 0,0 0 0,0-1 0,-1 1-1,1-1 1,0-1 0,0 1 0,10-1 0,-5-1-575,1 0 0,0 0 0,-1-2 0,1 1 1,-1-1-1,1-1 0,-1 0 0,11-6 0,34-19-2958</inkml:trace>
</inkml:ink>
</file>

<file path=ppt/ink/ink1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8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48 9984,'-9'-3'4992,"98"6"-4352,-66-12 6655,14 2-6655,29 0 0,25 7 128,12-9 128,9 6-1408,2-1 128,-6-5-128,-14 9 128,-15 6-1920,-17-6 0,-25 3-895,-14 1-1</inkml:trace>
</inkml:ink>
</file>

<file path=ppt/ink/ink1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29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116 334 7936,'-1'0'158,"1"0"0,-1 0 0,0 1 0,0-1 0,1 0 0,-1 0-1,0 1 1,1-1 0,-1 1 0,0-1 0,1 1 0,-1-1 0,1 1 0,-1-1 0,0 1 0,1-1 0,0 1 0,-1-1 0,1 1 0,-1 0 0,1-1 0,0 1 0,-1 0 0,1 0 0,0-1 0,0 1 0,-1 1 0,7 24 4954,30 34 1552,-25-43-7354,-5-9 824,0 1 1,1-1 0,-1 0-1,1-1 1,1 0 0,0 0-1,0 0 1,0-1 0,1 0-1,0-1 1,0 0 0,0 0-1,0-1 1,1 0 0,0 0 0,0-1-1,0-1 1,0 0 0,0 0-1,1-1 1,13 0 0,17-2 87,0-1 1,-1-2 0,0-2 0,41-12-1,-73 16-224,11-1 27,-1-2 0,0 0 0,0-1 0,0-1 0,-1-1 0,30-18 0,-40 22-28,-1-1-1,0 0 0,0-1 1,0 1-1,-1-1 1,1-1-1,-1 1 0,-1-1 1,1 1-1,-1-1 1,-1 0-1,1-1 0,-1 1 1,0-1-1,-1 1 1,0-1-1,0 0 0,1-12 1,-3 11-3,0 0 0,0 0-1,-1 0 1,0 0 0,-1 1 0,0-1 0,0 0 0,-1 1-1,0 0 1,0-1 0,-1 1 0,0 0 0,-1 1 0,0-1 0,0 1-1,0 0 1,-9-8 0,-1-1 3,-2 0 0,0 1 0,-1 1 1,0 0-1,-33-17 0,22 18-19,0 1 1,-1 2 0,0 0-1,-1 2 1,1 2 0,-1 1 0,-1 1-1,1 2 1,-45 1 0,52 2-33,0 0 1,0 1 0,0 2 0,0 0 0,-30 10 0,46-12-104,1 1 0,-1 0 0,1 0 0,0 0 1,0 1-1,0 0 0,1 0 0,0 1 0,-1-1 0,1 1 0,1 1 0,-1-1 1,1 1-1,0 0 0,0 1 0,1-1 0,0 1 0,0 0 0,-6 13 1,9-16-70,0 1 1,1 0 0,-1-1 0,1 1-1,-1-1 1,2 1 0,-1 0-1,0-1 1,1 1 0,0 0 0,0-1-1,0 1 1,1-1 0,-1 0 0,1 1-1,0-1 1,0 0 0,1 0-1,-1 0 1,1-1 0,0 1 0,0 0-1,0-1 1,4 4 0,5 2-892,1 0 1,26 15 0</inkml:trace>
</inkml:ink>
</file>

<file path=ppt/ink/ink1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0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518 154 7040,'2'-6'963,"-1"-1"0,1 0 0,-1 0 0,0 0-1,0 1 1,-1-1 0,0 0 0,0 0 0,-1 0 0,-1-9 0,1 13-674,0 0 0,-1 0 0,1 0 0,-1 1 0,1-1 0,-1 0 0,0 0 0,0 1 0,0-1 0,-3-2 0,2 2-356,-1 0-1,0 0 0,0 1 1,0-1-1,0 1 0,0 0 0,0 0 1,-7-2-1,-4 1 370,1 0 1,-1 0-1,0 2 1,-1-1-1,1 2 0,0 0 1,0 1-1,0 1 1,0 0-1,0 1 0,-17 5 1,4 1 80,1 0 1,1 2-1,-1 1 1,-47 30 0,68-38-325,0 1 1,0-1-1,0 1 1,0 0-1,1 1 1,0-1-1,0 1 1,1 0-1,-1 0 1,1 1-1,1-1 1,-1 1-1,1 0 1,0 0-1,1 0 1,-3 12-1,4-13-27,0 1-1,1 0 1,-1-1-1,2 1 1,-1 0 0,1-1-1,0 1 1,1-1-1,-1 1 1,1-1-1,0 1 1,1-1-1,0 0 1,0 0-1,0 0 1,0-1 0,1 1-1,0-1 1,8 8-1,-2-3 21,1 0 1,0-1-1,1 0 0,0-1 1,0 0-1,1-1 0,24 10 1,-2-3 4,65 14 0,-38-17-23,-1-3 0,2-2-1,-1-4 1,0-2-1,1-2 1,93-17-1,-150 18-33,98-20-61,-97 20 54,-1-1 0,1 0 0,0-1 1,-1 0-1,1 0 0,-1 0 0,0 0 1,0-1-1,0 0 0,-1-1 0,1 1 1,5-7-1,-10 10 4,0 0 0,-1 0-1,1 0 1,0 0 0,0 0 0,-1-1 0,1 1 0,-1 0-1,1 0 1,-1 0 0,0 0 0,0-1 0,1 1 0,-1 0 0,0 0-1,0-1 1,0 1 0,0 0 0,0 0 0,0-1 0,-1 1 0,1 0-1,0 0 1,0-1 0,-1 1 0,1 0 0,-1 0 0,0 0-1,1 0 1,-1 0 0,0 0 0,1 0 0,-1 0 0,0 0 0,0 0-1,0 0 1,0 0 0,0 1 0,0-1 0,0 0 0,0 1-1,0-1 1,0 0 0,0 1 0,0 0 0,-1-1 0,1 1 0,0 0-1,0-1 1,-1 1 0,1 0 0,0 0 0,0 0 0,-1 0 0,-1 0-1,2 0 1,0 0-1,0 0 1,0 0-1,0 0 1,0 0-1,0 0 0,0 1 1,0-1-1,0 0 1,0 0-1,0 1 1,0-1-1,0 0 1,0 1-1,1-1 0,-1 1 1,0-1-1,0 1 1,0 0-1,0-1 1,1 1-1,-1 0 1,0 0-1,1-1 0,-1 1 1,0 1-1,1 0 1,0 0 0,0 0 0,0 0 0,0 0 0,1 0 0,-1-1 0,0 1 0,1 0 0,0 0 0,-1-1 0,1 1 0,0 0 0,0 0 0,0-1 0,0 1 0,0-1 0,0 1 0,1-1 0,-1 0 1,0 1-1,1-1 0,1 2 0,16 14 84,1-1 0,1 0 0,0-2 0,1 0 0,0-2 0,1 0 0,1-1 0,0-2 0,0 0 0,0-2 0,1 0 1,34 3-1,-35-6-1,0-2 0,-1 0 0,1-2 0,0-1 0,-1 0 0,1-2 1,-1-1-1,1-1 0,-1 0 0,-1-2 0,1-1 0,-1-1 0,39-21 0,-51 24-73,0-1-1,0 0 1,-1-1-1,0 1 1,-1-2-1,1 1 1,-1-1-1,-1-1 1,0 1-1,0-1 1,-1-1-1,0 1 1,5-15-1,-8 16-19,-1 1 0,0-1-1,0 0 1,-1 0 0,0 1-1,0-1 1,-1 0 0,0 0-1,-1 0 1,0 0 0,0 0-1,-1 0 1,0 1-1,-1-1 1,0 1 0,0 0-1,-9-15 1,4 10-3,-1 0 0,0 1-1,-1 0 1,0 1 0,-1 0-1,-1 1 1,0 0 0,0 1 0,0 0-1,-1 1 1,-1 0 0,1 1-1,-1 1 1,-1 0 0,1 1 0,-26-6-1,14 5-9,0 1 0,-1 1 0,1 1 0,-1 2 0,1 1-1,-1 0 1,0 2 0,-43 9 0,51-6 4,1 0 0,0 2 1,0 0-1,1 0 0,-1 2 0,2 0 0,-1 1 0,2 1 0,-21 17 0,31-25-45,1 1-1,0 0 1,0 1-1,0-1 0,0 1 1,1-1-1,0 1 1,0 0-1,0 1 0,0-1 1,1 0-1,0 1 1,0-1-1,1 1 0,-1 0 1,1 0-1,0-1 1,1 1-1,-1 0 0,1 0 1,1 0-1,-1 0 1,1 0-1,0 0 0,0-1 1,0 1-1,1 0 0,0-1 1,0 1-1,1-1 1,-1 0-1,1 0 0,5 7 1,0-1-712,0 0 1,1 0-1,14 13 0,43 29-2805</inkml:trace>
</inkml:ink>
</file>

<file path=ppt/ink/ink1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0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28 128,'-38'-28'0</inkml:trace>
</inkml:ink>
</file>

<file path=ppt/ink/ink1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1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1 147 3968,'1'-5'179,"0"0"0,1-1 0,0 1 0,0 0 0,1 0 0,-1 1 0,1-1 0,0 0 1,0 1-1,1 0 0,-1 0 0,1 0 0,0 0 0,0 0 0,0 1 0,1 0 0,-1 0 0,1 0 0,7-4 0,-5 3 272,0 0 0,0-1 0,0 0 0,-1-1 0,0 0 0,0 0 0,7-9 0,-13 14-377,1 1 0,-1-1 0,0 1 1,0 0-1,0-1 0,0 1 0,1 0 0,-1-1 0,0 1 0,0 0 1,1-1-1,-1 1 0,0 0 0,0 0 0,1-1 0,-1 1 1,0 0-1,1 0 0,-1-1 0,1 1 0,-1 0 0,0 0 0,1 0 1,-1 0-1,0 0 0,1 0 0,-1 0 0,1-1 0,-1 1 0,0 0 1,1 0-1,-1 1 0,1-1 0,6 12 2565,-2 26 647,-5-38-3263,4 56 2346,-4-32-1722,2 0 0,0 0 0,2 0 0,0 0 0,16 44 0,-15-55-461,8 20 268,1 0 1,2-1 0,24 36 0,-38-66-430,0 1 0,1 0-1,-1-1 1,0 0 0,1 0 0,0 0 0,0 0 0,-1 0 0,1 0 0,0-1 0,5 2-1,-12-29 190,-10-35-226,7 35-20,1-1 1,-3-37-1,7 49 23,2 0 0,0 0 0,1 1 0,0-1-1,1 0 1,5-16 0,-6 26 6,1-1-1,1 0 1,-1 1 0,1 0-1,0-1 1,0 1 0,1 0-1,-1 1 1,1-1-1,0 1 1,1-1 0,-1 1-1,1 0 1,-1 1 0,1-1-1,0 1 1,1 0-1,4-2 1,3-1 27,0 2 1,0 0-1,1 0 0,-1 1 0,1 1 1,-1 0-1,1 1 0,0 1 1,-1 0-1,1 1 0,0 0 0,-1 1 1,1 0-1,-1 1 0,0 1 0,0 0 1,0 1-1,0 0 0,17 11 0,-13-7 13,-1 1 0,0 1 0,-1 0 0,0 1 0,-1 1 0,0 1 0,-1-1 0,0 2 0,-1 0 0,-1 1 0,0 0 0,-1 0 0,11 27 0,-20-40-30,5 10-6,-1 1 1,-1-1-1,4 18 1,-7-28 3,-1 0 0,1 0 1,-1 0-1,0 0 0,0 0 0,0 0 1,0 0-1,0 0 0,-1 0 0,1-1 0,-1 1 1,0 0-1,0 0 0,0 0 0,0 0 0,-1-1 1,1 1-1,-1 0 0,1-1 0,-1 0 1,-4 5-1,6-7-5,-1 0 0,1 0 0,-1 0 0,1 0 0,-1 0 0,1 0 0,-1 0 0,1 0 0,-1 0 0,1 0 0,-1-1 0,1 1 0,-1 0 0,1 0 0,-1 0 0,1-1 0,-1 1 0,1 0 0,0-1 0,-1 1 0,1 0 0,-1-1-1,1 1 1,0 0 0,-1-1 0,1 1 0,0-1 0,0 1 0,-1-1 0,1 1 0,0-1 0,0 1 0,0-1 0,-1 1 0,1-2 0,-10-19-106,7 10 51,0 1 0,1-1 0,-1 1 0,2-1-1,0 0 1,0 0 0,1 0 0,0 0 0,1 0 0,0 1 0,1-1-1,0 0 1,1 1 0,5-14 0,-1 5-46,2 0 0,0 1-1,1 0 1,1 0 0,1 1-1,23-26 1,-31 38 95,0 1 0,1 0 1,0 0-1,0 1 0,0-1 0,0 1 0,0 0 0,1 1 0,-1-1 0,1 1 1,0 0-1,0 0 0,-1 1 0,1 0 0,0 0 0,1 0 0,-1 1 1,0 0-1,0 0 0,0 0 0,11 3 0,4 1 83,0 2 0,0 0 0,-1 1 0,36 18 0,-39-15-6,-1-1 0,0 2 0,0 0 0,-1 1 1,-1 1-1,0 0 0,20 25 0,-16-16 71,-2 2 0,0 0 1,-1 0-1,16 40 0,-25-49-62,-1 0-1,0 0 1,4 26-1,-8-35-50,0 1-1,-1-1 1,1 0 0,-1 0-1,-1 1 1,1-1-1,-1 0 1,0 1 0,0-1-1,-1 0 1,-4 11-1,6-16-57,0-1-1,0 1 1,-1-1-1,1 1 1,0-1-1,0 1 1,-1-1-1,1 1 1,-1-1-1,1 1 1,0-1-1,-1 0 1,1 1-1,-1-1 1,1 1-1,-1-1 1,1 0-1,-1 0 1,1 1-1,-1-1 1,1 0-1,-1 0 1,1 0-1,-1 0 1,1 1-1,-1-1 1,1 0-1,-1 0 1,0 0-1,1 0 1,-1 0-1,1 0 1,-2-1-1,2 1-127,-1 0 0,1-1-1,0 1 1,-1-1 0,1 1-1,-1-1 1,1 1 0,0-1-1,0 1 1,-1-1 0,1 1-1,0-1 1,0 0 0,-1 1 0,1-1-1,0 1 1,0-1 0,0 1-1,0-1 1,0 0 0,0 1-1,0-1 1,0 0 0,0 1-1,0-1 1,0 1 0,1-1 0,-1 1-1,0-1 1,0 0 0,1 0-1,5-14-3426,7-4-255</inkml:trace>
</inkml:ink>
</file>

<file path=ppt/ink/ink1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1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 9472,'0'0'119,"0"0"0,0 0 1,0-1-1,-1 1 0,1 0 1,0 0-1,0 0 1,0-1-1,0 1 0,0 0 1,-1 0-1,1 0 0,0 0 1,0 0-1,0 0 0,0-1 1,-1 1-1,1 0 0,0 0 1,0 0-1,0 0 0,-1 0 1,1 0-1,0 0 0,0 0 1,0 0-1,-1 0 1,1 0-1,0 0 0,0 0 1,-1 0-1,1 0 0,0 0 1,0 0-1,0 0 0,-1 0 1,1 0-1,0 1 0,0-1 1,0 0-1,0 0 0,-1 0 1,1 0-1,0 0 0,0 0 1,0 1-1,0-1 1,-1 0-1,1 0 0,0 0 1,0 1-1,-1 17 3859,11 40-870,-5-31-3089,21 163 855,33 181 428,-56-360-1277,38 207 544,-37-184-786,-1 0 0,-1 0 1,-2 1-1,-6 46 0,-1-59-766,6-22 918,1 0-1,0 0 0,-1 1 1,1-1-1,0 0 1,0 0-1,-1 0 1,1 0-1,0 0 0,-1 0 1,1 0-1,0 0 1,0 0-1,-1 0 1,1 0-1,0 0 0,-1 0 1,1 0-1,0 0 1,-1 0-1,1 0 1,0 0-1,0 0 0,-1-1 1,1 1-1,0 0 1,0 0-1,-1 0 1,1 0-1,0-1 1,0 1-1,-1 0 0,1 0 1,0-1-1,0 1 1,-1-1-1,-19-39-4227,1-12 1094</inkml:trace>
</inkml:ink>
</file>

<file path=ppt/ink/ink1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2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0 104 9728,'0'-3'305,"1"-1"-1,-1 1 1,1-1 0,0 1 0,0 0 0,0 0 0,0 0 0,0-1 0,1 1-1,-1 0 1,1 0 0,0 1 0,0-1 0,0 0 0,0 1 0,1-1-1,-1 1 1,1-1 0,-1 1 0,1 0 0,0 0 0,0 1 0,0-1 0,0 0-1,0 1 1,0 0 0,0 0 0,6-2 0,11-2 804,1 0 1,0 2-1,35-3 0,-30 4-1438,45-4 807,-1 3 0,79 8 0,-112-2-241,0 2 0,0 1 1,0 2-1,0 2 1,55 23-1,-81-28-198,0 0 0,-1 1 0,0 0 0,0 0 0,0 1 0,13 13 0,-21-18-29,1 1 1,-1-1 0,0 1 0,0-1 0,0 1 0,0 0-1,-1 0 1,1 0 0,-1 0 0,1 0 0,-1 0 0,0 0 0,0 0-1,-1 0 1,1 1 0,-1-1 0,1 0 0,-1 0 0,0 1-1,0-1 1,-1 0 0,1 1 0,-1-1 0,1 0 0,-1 0 0,0 0-1,-3 6 1,-4 4 22,0 0 0,0-1-1,-1 0 1,-1 0 0,0-1-1,-1-1 1,0 0-1,0 0 1,-1-1 0,-1 0-1,1-1 1,-1-1 0,0 0-1,-1 0 1,0-2 0,0 1-1,0-2 1,-16 3 0,4-1-19,0-1 1,-1-1 0,0-1 0,0-2-1,0-1 1,0 0 0,0-2 0,0-2-1,-31-7 1,55 10-52,-16-3-215,0-2 1,-35-16-1,50 21 49,0-1 0,1 0 0,0 0 0,-1 0 0,1 0 0,0 0 0,0-1 0,0 1 0,0-1 0,1 0 0,-1 0 0,1 0 0,0 0 0,-1 0 0,1-1 0,1 1 0,-1 0 0,0-1 0,1 0 0,0 1 0,0-1 0,-1-5 0,6-30-2912,7 6-212</inkml:trace>
</inkml:ink>
</file>

<file path=ppt/ink/ink1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2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1193 10368,'1'-3'365,"0"1"1,0-1 0,0 1 0,1-1 0,-1 1-1,1 0 1,-1 0 0,1 0 0,0 0-1,0 0 1,0 0 0,0 1 0,0-1-1,1 0 1,-1 1 0,0 0 0,1 0-1,-1-1 1,5 0 0,61-18 5669,-34 12-5391,8-7-276,0-2 0,-1-2 0,72-45 0,101-92 101,-194 140-438,-1-1 0,0 0 0,-2-2 0,0 0 1,0-1-1,-2 0 0,17-30 0,-26 38-35,-1 0 1,0 0 0,-1 0-1,0 0 1,0 0 0,-2-1-1,0 0 1,0 0 0,-1 1-1,0-1 1,-1 0 0,-1 0-1,0 0 1,-1 0 0,0 1 0,-6-18-1,1 9-7,-2 1 1,0-1-1,-1 2 0,-1-1 1,-1 2-1,-1-1 0,0 1 1,-24-23-1,9 13-29,-2 1 0,0 1 0,-64-40 0,60 48-18,0 1-1,-1 1 0,-60-17 1,82 28 56,0 2 0,-1 0 1,0 0-1,1 1 1,-1 1-1,0 0 1,0 1-1,0 0 1,0 1-1,1 1 1,-1 0-1,0 1 1,1 0-1,-1 1 1,-14 7-1,17-5 18,1 0-1,0 0 1,0 1-1,1 0 1,0 1 0,0 0-1,0 0 1,1 1-1,1 0 1,-1 0-1,1 1 1,1 0 0,0 1-1,0-1 1,1 1-1,1 0 1,-7 21 0,5-4 68,0 0 1,2 1-1,1 0 1,1-1-1,2 1 1,4 41-1,35 178 415,-25-172-352,65 233 143,-47-202-222,25 153 0,-56-257-85,4 63-91,-4-62 38,-1-1 0,0 1 1,-1-1-1,1 0 0,0 1 0,-1-1 0,0 1 0,0-1 0,0 0 0,0 0 1,-1 0-1,1 1 0,-1-1 0,-3 5 0,5-8 26,0-1 0,0 1 0,0 0 0,0 0 0,0-1 0,0 1 0,0 0 0,0-1 0,0 1 0,0 0 0,0 0 0,0-1 0,0 1 0,0 0 0,0 0 0,0-1 0,0 1 0,-1 0 0,1 0 0,0 0 0,0-1 0,0 1 0,0 0 0,0 0 0,-1 0 0,1-1 0,0 1 0,0 0 0,0 0 0,-1 0 0,1 0 0,0 0 0,0-1 0,-1 1 0,1 0 0,0 0 0,0 0 0,-1 0 0,1 0 0,0 0 0,0 0 0,-1 0 0,1 0 0,0 0 0,0 0 1,-1 0-1,1 0 0,0 0 0,0 0 0,-1 0 0,1 0 0,0 0 0,0 1 0,-1-1 0,1 0 0,0 0 0,0 0 0,0 0 0,-1 0 0,1 1 0,0-1 0,0 0 0,0 0 0,0 0 0,-1 1 0,1-1 0,2-20-2577,4-9-621,7-8-107</inkml:trace>
</inkml:ink>
</file>

<file path=ppt/ink/ink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6.3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713 14 1152,'-4'-3'275,"3"2"-182,0 0-1,0 0 1,0 0 0,0 0-1,0 0 1,0 1 0,0-1 0,0 0-1,0 1 1,-1-1 0,1 1 0,0 0-1,0-1 1,-1 1 0,1 0 0,0 0-1,-1-1 1,1 1 0,0 0 0,-1 1-1,1-1 1,0 0 0,0 0 0,-1 0-1,1 1 1,0-1 0,-1 1 0,1-1-1,0 1 1,0-1 0,-2 2 0,-22 11 219,0 1 0,1 1 0,1 0 1,0 2-1,-27 26 0,-95 111 389,137-146-630,-37 45 276,2 1-1,-60 100 1,82-118-239,3 1-1,1 2 1,1-1-1,2 2 1,-14 72-1,12-25 87,4 1 0,0 121-1,12-167-124,3 0 0,1 1-1,2-1 1,2-1 0,1 1-1,3-2 1,18 46 0,-9-38 59,2 0 0,46 69 0,-62-107-93,1 4 33,2 0 0,0-1 0,0-1 0,1 0 0,1 0 1,23 19-1,-24-24 25,-1 0 0,1 0 1,0-1-1,0 0 0,1-1 1,-1 0-1,16 4 0,-1 5-400,-24-13-560,-5-5-317,-2-3 364,-1-1-716</inkml:trace>
</inkml:ink>
</file>

<file path=ppt/ink/ink1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2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10624,'-23'20'5248,"28"29"-7168,-1-40 9215,-4 22-7167,0 4 128,0 4-128,0 0 128,5-7-640,9-1 128,4-15-2432,7-4 129</inkml:trace>
</inkml:ink>
</file>

<file path=ppt/ink/ink1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3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40 13184,'-23'-9'6527,"51"18"-8575,-19-14 11264,10 1-9216,-10 0 0,25-3-3968,-5-5 0,-12 5 2560,3 10 129</inkml:trace>
</inkml:ink>
</file>

<file path=ppt/ink/ink1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4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458 171 7168,'1'-4'476,"1"0"0,0 0 0,0 0 0,0 0 0,1 0 0,-1 1 0,1-1 0,0 1 1,5-5-1,-6 6-190,1 0 1,-1 0 0,0 0 0,0 0 0,0 0 0,0-1 0,-1 1-1,1-1 1,-1 1 0,1-1 0,-1 1 0,0-1 0,0 0 0,0 0-1,0 0 1,-1 1 0,1-1 0,-1 0 0,1 0 0,-1 0 0,0-4-1,-2 4-183,1 0-1,0-1 1,-1 1-1,0 0 1,0 0-1,0 0 0,0 0 1,0 0-1,0 1 1,-1-1-1,0 1 0,1-1 1,-1 1-1,0 0 1,0 0-1,0 0 0,0 1 1,0-1-1,-1 1 1,1-1-1,0 1 1,-7-1-1,-4-2 195,1 1 0,-1 0 0,0 1-1,-23 0 1,15 3 2,0 0-1,0 2 1,0 1-1,0 0 0,0 2 1,-23 8-1,30-8-108,0 1 0,0 0 0,1 1 0,0 0 0,0 1 0,1 0 0,0 2 0,1-1 0,-12 14 1,21-21-148,0 0 0,0 1 1,0-1-1,1 1 0,-1 0 1,1-1-1,0 1 0,0 1 0,0-1 1,1 0-1,-1 0 0,1 0 1,0 1-1,1-1 0,-1 1 1,1-1-1,-1 1 0,1-1 1,1 1-1,-1-1 0,1 1 1,-1-1-1,1 0 0,1 1 1,-1-1-1,0 0 0,1 0 1,0 0-1,0 0 0,0 0 1,1 0-1,-1 0 0,1-1 1,0 1-1,0-1 0,6 5 1,5 5 30,1-1 0,1 0 1,0-1-1,0 0 0,1-2 0,0 0 1,21 7-1,-3-3-44,1-2 0,-1-2-1,2-1 1,-1-2 0,1-2 0,0-1 0,0-1 0,0-2 0,59-9-1,-91 9-20,0-1-1,0 0 0,0-1 0,0 1 0,0-1 0,-1 0 0,1 0 0,0 0 0,-1-1 0,0 1 0,0-1 0,7-6 0,-9 7-8,0 0 0,0-1 0,-1 1 1,1-1-1,-1 1 0,1-1 0,-1 0 0,0 1 0,0-1 0,0 0 0,-1 0 0,1 0 0,0 0 0,-1 1 1,0-1-1,0 0 0,0 0 0,0 0 0,0 0 0,-1 0 0,0-5 0,-3-18-21,4 26 18,0 0 0,1 0-1,-1-1 1,0 1 0,0 0 0,1 0 0,-1-1 0,1 1 0,-1 0 0,0 0 0,1 0 0,-1 0-1,0-1 1,1 1 0,-1 0 0,1 0 0,-1 0 0,0 0 0,1 0 0,-1 0 0,1 0 0,-1 0-1,0 0 1,1 0 0,-1 0 0,1 0 0,-1 1 0,0-1 0,1 0 0,-1 0 0,0 0 0,1 1-1,-1-1 1,0 0 0,1 0 0,-1 0 0,0 1 0,1-1 0,-1 0 0,0 1 0,0-1 0,1 1-1,17 11-97,23 20 253,0-2 0,2-1 0,62 29 0,-92-51-115,0-2 1,1 0-1,-1 0 0,1-1 1,0-1-1,0 0 0,1-1 1,-1-1-1,0 0 0,1 0 1,-1-2-1,1 0 0,-1-1 1,0 0-1,0-1 0,0 0 1,16-7-1,-20 6-34,-1-1 1,-1 0-1,1 0 0,0-1 0,-1 0 0,0 0 1,-1-1-1,0 0 0,0-1 0,0 1 1,-1-1-1,0-1 0,0 1 0,-1-1 1,0 0-1,-1 0 0,0 0 0,0-1 1,-1 0-1,0 1 0,-1-1 0,0 0 0,0 0 1,-1 0-1,-1-1 0,0 1 0,0 0 1,-1 0-1,0 0 0,-1 0 0,0 0 1,-5-17-1,3 20-29,0 0 0,0 1 1,0-1-1,-1 1 1,0 0-1,0 0 0,0 0 1,-1 0-1,0 1 0,0 0 1,0 1-1,0-1 0,-1 1 1,0 0-1,-12-4 1,-2-1-21,-1 1 0,0 1 0,0 1 0,-24-4 0,22 7-15,0 0 1,1 2-1,-1 0 0,0 2 1,-31 4-1,43-3 42,-1 1-1,1-1 1,0 2-1,0 0 1,0 0-1,1 1 1,0 1-1,-1 0 1,2 0-1,-1 1 1,-17 15-1,26-20 16,0-1 0,1 1-1,-1 0 1,1-1-1,-1 1 1,1 0-1,0 0 1,-1 0 0,1 0-1,0 0 1,0 0-1,1 1 1,-1-1 0,0 0-1,1 0 1,-1 1-1,1-1 1,0 0-1,0 1 1,0-1 0,0 4-1,1-2-14,0-1 1,1 0-1,-1 1 0,1-1 0,-1 0 0,1 0 1,0 0-1,0 0 0,1 0 0,-1 0 1,1 0-1,3 3 0,7 4-84,0-1 0,1 0 0,0 0 0,0-2 0,16 7-1,-4-4-231,1-1-1,0-1 0,1-1 0,0-2 0,44 4 0,-51-8 133,1 0 0,-1-2 1,0 0-1,0-1 0,0-1 1,0-2-1,-1 0 0,24-8 1,-26 0 1200,-10 7 400,-9 18-424,1-8-858,0-1 0,0 1 0,1 0 0,-1-1 0,1 1-1,-1 0 1,1-1 0,0 1 0,1-1 0,-1 1 0,0-1 0,1 1 0,0-1-1,0 0 1,0 0 0,0 0 0,1 0 0,-1 0 0,5 3 0,1 2 13,-1-1 0,2-1 1,-1 1-1,1-1 0,17 9 0,-3-5 74,1-1-1,0-1 0,49 9 0,-57-14-353,1-1-1,-1 0 0,0-2 0,1 1 0,-1-2 1,1-1-1,20-3 0,-33 4-195,1 0-1,-1-1 1,0 1-1,1-1 1,-1 1 0,0-1-1,0-1 1,0 1-1,0 0 1,-1-1-1,1 0 1,-1 0 0,6-6-1,8-27-3492</inkml:trace>
</inkml:ink>
</file>

<file path=ppt/ink/ink1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4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73 7552,'0'-6'615,"1"0"-1,-1 1 1,1-1 0,0 1 0,0-1 0,1 1 0,2-6 0,4-10 4755,-7 19-4865,-7 22 4718,1 17-4456,2-6-784,-7 67 1673,4 1 0,12 158-1,-1-126-990,-4-16-272,0-22-141,18 142-1,-18-226-254,1-1-1,0 0 1,0 0 0,1 1-1,0-1 1,0-1-1,7 12 1,-9-17-22,0 0 0,0-1 0,1 1 0,-1 0 0,1-1 0,-1 1 0,1-1 1,0 1-1,0-1 0,-1 0 0,1 0 0,0 1 0,0-1 0,0-1 0,0 1 0,0 0 0,1 0 0,-1-1 0,0 1 0,0-1 0,0 0 1,0 0-1,1 0 0,-1 0 0,0 0 0,0 0 0,0 0 0,1-1 0,-1 1 0,0-1 0,0 0 0,0 1 0,3-3 0,188-92-6589,-138 66 3373,6-6-492</inkml:trace>
</inkml:ink>
</file>

<file path=ppt/ink/ink1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4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48 11392,'29'-9'5631,"111"6"-6015,-92-1 9472,21-3-8832,22-2 0,7 2 0,-13 4 128,-1 3-1024,-13-6 0,-14 6-1152,-20 6 128,-17 1-1664,-20 5 1</inkml:trace>
</inkml:ink>
</file>

<file path=ppt/ink/ink1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5:35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66 186 7296,'-1'-1'350,"0"1"1,1 0 0,-1-1-1,0 1 1,0-1 0,0 1-1,0 0 1,0 0 0,0 0 0,0-1-1,0 1 1,0 0 0,0 0-1,0 1 1,0-1 0,0 0-1,0 0 1,0 0 0,0 0-1,0 1 1,0-1 0,0 1-1,0-1 1,0 1 0,0-1-1,1 1 1,-1-1 0,0 1-1,-1 1 1,-10 15 5328,4-2-5034,6-11-1106,-1 4 572,0 1 0,1-1 0,0 1 0,0-1 0,1 1 0,0 0 0,1 0-1,0-1 1,0 1 0,0 0 0,2 0 0,-1-1 0,1 1 0,0-1 0,1 1 0,4 9-1,-3-6 39,1-1 0,0 0-1,1 0 1,0 0 0,1-1-1,0 0 1,1 0 0,0 0-1,1-1 1,-1-1 0,12 9-1,-8-10-99,0-1-1,0-1 1,1 0-1,-1-1 1,1 0-1,0-1 1,0 0-1,0-1 1,0-1-1,1 0 1,-1-1-1,0 0 1,1-1-1,-1 0 1,0-1-1,0-1 1,0 0-1,0-1 1,0 0-1,-1-1 1,20-11-1,-20 8-69,-1 0-1,-1-2 1,1 1 0,-1-1-1,-1-1 1,0 1 0,-1-2-1,0 1 1,0-1 0,-1 0-1,-1-1 1,0 0 0,-1 0-1,0 0 1,4-19 0,-7 21-1,0 1 1,-1-1 0,0 1-1,-1-1 1,0 1 0,-1-1-1,0 1 1,0-1 0,-1 1-1,-1 0 1,0 0 0,0 0-1,-1 0 1,0 0 0,-1 1-1,0 0 1,0 0 0,-1 0-1,0 0 1,0 1 0,-9-8-1,5 7-48,0 0 0,0 0 0,-1 2-1,0-1 1,0 1 0,-1 1-1,0 0 1,0 0 0,-1 2-1,1-1 1,-19-3 0,12 5-43,-1 0-1,1 1 1,0 1 0,-1 1 0,1 1 0,0 1-1,-25 5 1,39-7 75,1 1 0,0 0 1,0 0-1,-1 0 0,1 1 0,0-1 0,0 1 0,0 0 0,1 1 0,-1-1 1,1 0-1,-1 1 0,1 0 0,0 0 0,-1 0 0,2 0 0,-1 0 0,-4 6 1,5-4-19,1-1 0,-1 1 1,1-1-1,0 1 1,0-1-1,0 1 1,1 0-1,0 0 1,-1-1-1,2 1 1,-1 0-1,1 0 0,-1-1 1,1 1-1,0 0 1,3 6-1,2 6-74,1 0 0,1-1 0,0 0-1,1-1 1,0 1 0,2-2 0,-1 1-1,2-2 1,0 1 0,1-2 0,17 15 0,-12-13-24,0-1 1,0-1-1,1-1 1,1-1-1,-1 0 1,2-2-1,-1 0 1,37 8-1,-49-15 68,0 0-1,0 0 0,-1-1 1,1 0-1,14-3 0,-20 3 189,-1 0 0,1 0-1,0 0 1,-1 0-1,1-1 1,0 1 0,-1 0-1,1-1 1,-1 1-1,1-1 1,-1 0 0,1 0-1,-1 1 1,1-1 0,-1 0-1,1 0 1,-1 0-1,0 0 1,0-1 0,0 1-1,0 0 1,1-1 0,-2 1-1,1 0 1,0-1-1,0 1 1,1-3 0,-2 12 213,1 0 0,1 0 1,-1 0-1,2 0 1,-1-1-1,1 1 1,0-1-1,0 1 0,1-1 1,0 0-1,0 0 1,1 0-1,0-1 0,0 0 1,0 0-1,1 0 1,9 7-1,-4-4-123,0 0-1,1-1 1,0 0 0,0-1 0,1-1-1,0 0 1,0-1 0,0 0-1,19 4 1,-18-6-213,0-2-1,1 0 1,-1 0-1,0-1 1,0-1-1,1 0 1,-1-1-1,15-4 1,-14 2-604,0-1 1,0-1-1,0 0 1,-1 0-1,0-2 0,24-15 1,-32 19 149,-1-1 1,1 1-1,-1-1 0,0 0 1,0 0-1,0-1 0,4-6 1,-3-1-521,1 0 1,-2 0 0,5-17 0,-10 30 981</inkml:trace>
</inkml:ink>
</file>

<file path=ppt/ink/ink1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48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3072,'-1'2'185,"0"-1"0,0 0 1,0 0-1,0 1 0,0-1 0,1 1 1,-1-1-1,0 1 0,1-1 0,-1 1 1,1-1-1,0 1 0,-1 2 0,1 8 3430,0-11-2506,3 4 2679,13 22-2968,-15-25-693,0 0 0,1-1 1,-1 1-1,1 0 0,-1 0 1,1-1-1,0 1 0,0-1 1,0 0-1,0 1 0,0-1 1,0 0-1,0 0 0,0 0 0,0 0 1,1-1-1,-1 1 0,0-1 1,0 1-1,1-1 0,-1 0 1,0 0-1,1 0 0,-1 0 1,0 0-1,1 0 0,-1-1 0,3 0 1,-1 0-76,0 0 1,0-1-1,0 1 1,0-1-1,-1 0 1,1 0-1,-1 0 1,1 0 0,-1-1-1,0 1 1,0-1-1,0 0 1,0 0-1,4-6 1,-6 8-107,-1 0-1,1 0 1,-1 0 0,1 0 0,-1 0-1,0 1 1,1-1 0,-1 0 0,0 0-1,0 0 1,0 0 0,0 0 0,1 0-1,-2 0 1,1 0 0,0 0 0,0 0 0,0 0-1,0 0 1,0 0 0,-1 1 0,1-1-1,0 0 1,-1 0 0,1 0 0,-1 0-1,1 0 1,-1 1 0,1-1 0,-1 0-1,0 0 1,1 1 0,-1-1 0,0 1 0,0-1-1,1 0 1,-1 1 0,0 0 0,0-1-1,0 1 1,0-1 0,0 1 0,0 0-1,1 0 1,-1-1 0,0 1 0,0 0-1,0 0 1,0 0 0,0 0 0,0 0 0,0 0-1,0 0 1,0 0 0,0 1 0,0-1-1,0 0 1,-1 1 0,-17 4-2399</inkml:trace>
</inkml:ink>
</file>

<file path=ppt/ink/ink1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49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55 5376,'0'-42'8336,"0"30"-1627,-4 37-5413,-3 41 538,2 87 1,-3 54-896,-2-120-762,-8 70 257,2 179 0,16-283-437,6 97 235,-5-134-223,2-1-1,0 0 1,0 0 0,1 0-1,1 0 1,1-1 0,10 20-1,-12-28-22,0 1 0,1-1-1,0 0 1,0-1 0,1 1-1,0-1 1,0 0-1,0 0 1,0-1 0,1 0-1,-1 0 1,1 0-1,0-1 1,0 0 0,1-1-1,-1 1 1,1-1-1,-1-1 1,1 1 0,-1-1-1,15 0 1,12-2-257,0-1 1,1-1-1,56-14 1,-23 4-635,84-14-2904,-48 8-3048,-102 19 6643,28-5-2879</inkml:trace>
</inkml:ink>
</file>

<file path=ppt/ink/ink1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0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4 113 4864,'0'0'177,"-1"0"0,1 0 0,0 0 0,0 0 0,0 0 0,0 0 0,-1 0 0,1 0 0,0 0 0,0 0 0,0 0 0,0 0 0,-1 1 0,1-1 0,0 0 0,0 0 0,0 0 0,0 0 0,0 0 0,0 1 0,0-1 0,-1 0 0,1 0 0,0 0 0,0 0 0,0 1 0,0-1 0,0 0 0,0 0 0,0 0 0,0 0 0,0 1 0,0-1 0,0 0 0,0 0 0,0 0 0,0 1 0,0-1 0,0 0 0,0 0 0,0 0 0,0 0 0,0 1 0,1-1 0,-1 0 0,0 0 0,0 0 0,0 0 0,0 1 0,0-1 0,0 0 0,0 0 0,1 0 0,-1 0 0,0 0 0,16 2 2675,26-6-3601,-39 4 1149,52-10 193,74-23 0,-23 5-136,-62 17-714,83-17-1078,-42 21-2406,-56 7 1416</inkml:trace>
</inkml:ink>
</file>

<file path=ppt/ink/ink1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0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 5760,'-14'3'2816,"37"-3"-896,-14 0 3968,14-3-4993,-4-1 129,33-1 128,-9 1 128,31 1-1920,-17-1 128,14 4 512,-16 0 0,11 4-2560,-9-1 129</inkml:trace>
</inkml:ink>
</file>

<file path=ppt/ink/ink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7.0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0 1792,'-6'11'643,"-1"1"0,2 0 0,-1-1 0,2 2 0,0-1 0,-5 24 0,4-16-524,2 1-1,0 0 0,2 1 1,1 27-1,0-41-85,0-1 0,1 1 0,0 0 0,1-1 0,-1 1 1,1-1-1,1 1 0,0-1 0,0 0 0,0 0 0,1 0 0,0 0 0,0-1 0,10 12 0,-11-16-85,-1 0 0,1-1 1,-1 1-1,1-1 0,0 1 0,-1-1 0,1 0 1,0 0-1,0 0 0,0 0 0,0-1 0,0 1 1,0-1-1,0 0 0,0 0 0,0 0 0,0 0 1,0 0-1,0-1 0,5-1 0,15-3-865</inkml:trace>
</inkml:ink>
</file>

<file path=ppt/ink/ink1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0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466 1 10624,'-94'80'5248,"-41"40"-7808,69-64 5248,-14 6-6656,-11 12 128</inkml:trace>
</inkml:ink>
</file>

<file path=ppt/ink/ink1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9.1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0 345 3456,'6'9'9116,"38"17"-5752,-22-20-3039,0-2 1,0 0 0,0-1 0,1-2-1,-1 0 1,0-1 0,1-1 0,-1-2-1,0 0 1,0-1 0,0-1 0,21-8-1,-18 4-180,-2 0-1,1-2 1,-1 0-1,-1-1 1,0-2-1,-1 0 1,0-1-1,-1-2 0,-1 0 1,22-25-1,-34 34-124,-1 0 0,1-1 0,-2-1-1,1 1 1,-1-1 0,-1 1 0,0-2-1,0 1 1,-1 0 0,3-11 0,-6 18-19,0 0 1,1 0-1,-1 0 1,0 0-1,0 0 1,0 0-1,-1 0 0,1 0 1,-1 0-1,0 0 1,1 1-1,-1-1 1,0 0-1,-1 0 1,1 1-1,0-1 1,-1 1-1,0-1 0,1 1 1,-1-1-1,0 1 1,0 0-1,-1 0 1,1 0-1,0 0 1,-1 1-1,1-1 1,-1 0-1,1 1 1,-1 0-1,0 0 0,1 0 1,-1 0-1,0 0 1,0 0-1,0 1 1,0-1-1,0 1 1,0 0-1,-3 0 1,0-1-10,1 1 0,0 0 1,0 0-1,0 0 1,-1 1-1,1 0 1,0 0-1,0 0 0,0 0 1,0 1-1,0 0 1,1 0-1,-1 1 0,0-1 1,-7 6-1,5-2 4,0 1 0,0-1 1,0 2-1,1-1 0,0 0 0,0 1 0,1 0 0,-5 10 1,-2 8 8,1 0 1,2 1-1,0 1 1,-9 55 0,15-65 22,1 0 1,0-1 0,2 1 0,0 0 0,1 0-1,1 0 1,0-1 0,2 1 0,0-1-1,0 0 1,8 17 0,-7-22-5,1-1-1,0 0 1,1 0-1,0 0 1,1-1 0,0 0-1,0 0 1,1-1-1,1 0 1,-1 0 0,1-1-1,1-1 1,-1 0 0,1 0-1,1-1 1,12 5-1,-9-6-294,1-1-1,-1 0 0,1-1 1,0-1-1,0 0 0,0-1 1,0-1-1,0-1 1,0 0-1,0-1 0,0 0 1,0-2-1,-1 0 0,28-11 1,1-9-2438</inkml:trace>
</inkml:ink>
</file>

<file path=ppt/ink/ink1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9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390 126 5376,'0'-6'683,"1"1"0,-1 0 1,1-1-1,-1 1 0,-1 0 0,1-1 0,-1 1 1,0 0-1,0-1 0,-1 1 0,1 0 1,-5-9-1,4 10-297,0 0 0,0 0 0,0 0 0,-1 0 0,1 0 0,-1 0 1,-5-4-1,7 7-360,0 0 0,0 0 0,0 0 0,0 0 0,-1 0 0,1 0 0,0 0 0,-1 1 0,1-1 0,0 1 0,-1-1 0,1 1 0,-1-1 0,1 1 0,-1 0 0,1 0 0,-1 0 0,1 0 0,-1 0 0,1 0 0,-4 1 0,-24 8 129,1 3-1,0 0 0,0 2 0,1 0 0,1 2 0,1 1 0,0 1 0,-41 40 0,60-53-171,1 0 0,1 1-1,-1 0 1,1-1 0,-7 13 0,10-17 20,0 1 0,1-1 0,-1 0 0,1 0 1,0 1-1,-1-1 0,1 0 0,0 1 0,0-1 1,0 0-1,0 1 0,0-1 0,0 0 0,0 1 1,0-1-1,1 0 0,-1 1 0,0-1 0,1 0 1,-1 0-1,1 1 0,-1-1 0,1 0 0,0 0 1,0 0-1,-1 0 0,1 0 0,0 0 0,0 0 1,0 0-1,0 0 0,0 0 0,0 0 0,0-1 1,1 1-1,-1 0 0,0-1 0,2 1 0,9 4 33,1-1 0,0-1-1,0 0 1,0 0-1,0-2 1,0 1-1,1-2 1,15-1-1,11 2 51,112 0 246,-98-3-193,0 2-1,1 2 0,-1 3 0,67 15 1,-110-17-88,1 1 0,0 0 0,-1 0 0,0 2 0,0-1-1,0 2 1,18 13 0,-26-18-26,0 1 0,-1-1 0,1 1 0,0 0-1,-1 0 1,0 0 0,1 0 0,-1 0 0,-1 1-1,1-1 1,0 0 0,-1 1 0,0 0 0,1-1 0,-2 1-1,1 0 1,0 0 0,-1-1 0,1 1 0,-1 0-1,0 0 1,0 0 0,-1-1 0,1 1 0,-1 0-1,0 0 1,0-1 0,0 1 0,-3 6 0,-5 7 116,-1 1 1,-1-1 0,0 0-1,-2-1 1,1-1 0,-2 0-1,0 0 1,-1-1 0,0-1-1,-1-1 1,-27 17 0,4-7 106,0-1 1,-1-2 0,-1-2 0,-55 15 0,70-24-101,-1-2 1,-28 4 0,47-9-234,1 0 0,-1-1 0,0 0-1,1 0 1,-1 0 0,1-1 0,-1 0-1,1-1 1,0 0 0,-1 0 0,1 0 0,-10-6-1,16 7-53,-1 0-1,1 0 0,-1 0 0,1 0 1,0 0-1,-1 0 0,1 0 1,0-1-1,0 1 0,0 0 1,0-1-1,0 1 0,0-1 1,1 1-1,-1-1 0,0 0 0,1 1 1,-1-1-1,1 0 0,0 1 1,-1-1-1,1 0 0,0 1 1,0-1-1,0 0 0,0 0 0,0 1 1,1-1-1,-1 0 0,1-2 1,16-21-2955</inkml:trace>
</inkml:ink>
</file>

<file path=ppt/ink/ink1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0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390 11 5632,'-3'-1'351,"0"-1"1,0 1 0,-1-1-1,1 1 1,-1 0-1,1 1 1,-1-1-1,1 0 1,-1 1 0,0 0-1,1 0 1,-1 0-1,1 0 1,-1 1-1,1-1 1,-1 1 0,1 0-1,-1 0 1,1 0-1,-1 1 1,-5 2-1,-11 7 1171,1 0 0,-28 21 0,17-11-1385,6-6-213,1-2 341,1 1 0,1 2 0,0 0 0,1 1 0,-33 35 0,53-51-246,-1 0 0,0 0-1,0 0 1,1 0 0,-1 0 0,1 0-1,-1 0 1,1 0 0,-1 1-1,1-1 1,-1 0 0,1 0-1,0 0 1,0 1 0,0-1-1,0 0 1,0 0 0,0 1-1,0-1 1,0 0 0,0 0 0,0 1-1,1-1 1,-1 0 0,1 2-1,1-1 0,-1 0 0,1 0 0,-1 0 0,1-1-1,0 1 1,0 0 0,0-1 0,0 0 0,0 1-1,0-1 1,0 0 0,3 2 0,7 1-4,0 0 1,1 0-1,-1-1 0,17 1 1,227 12 485,-2-2 2,-238-11-435,-1 0 0,0 0 0,0 2-1,-1 0 1,1 0 0,-1 2 0,0-1-1,-1 2 1,17 11 0,-26-16-39,0-1 1,-1 1-1,1 0 1,-1 0-1,0 0 1,0 1-1,0-1 1,0 1-1,0 0 1,-1 0-1,1-1 0,-1 2 1,0-1-1,-1 0 1,1 0-1,-1 1 1,1-1-1,-1 1 1,-1-1-1,1 1 1,-1-1-1,1 1 1,-1-1-1,-1 1 1,1 0-1,-1-1 1,1 1-1,-1-1 0,-1 1 1,1-1-1,-1 0 1,1 1-1,-1-1 1,-5 7-1,-3 4 61,-1-1 0,0 0-1,-1-1 1,0 0 0,-1-1-1,0-1 1,-1 0-1,-30 18 1,5-7 36,-1-2 0,-57 22 1,81-37-118,0 0 0,0 0 0,0-2 0,-1 0 0,-29 1 0,42-3-134,0-1 0,1 0-1,-1 0 1,0 0 0,0 0 0,0-1 0,1 1 0,-1-1 0,0 0 0,1 0 0,-1-1-1,1 1 1,-1-1 0,1 0 0,0 0 0,0 0 0,-1 0 0,2 0 0,-1-1 0,0 1-1,0-1 1,1 0 0,-1 0 0,1 0 0,0 0 0,0 0 0,0 0 0,0-1 0,1 1-1,-3-7 1,4 7-129,0 0 0,-1 1 0,2-1 0,-1 0 0,0 0 1,0 0-1,1 0 0,0 0 0,-1 1 0,1-1 0,0 0 0,1 1 0,-1-1 0,0 1 0,1-1 0,-1 1 0,1-1 0,0 1 0,0 0 0,3-3 0,25-20-2710</inkml:trace>
</inkml:ink>
</file>

<file path=ppt/ink/ink1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0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154 385 6016,'-4'0'635,"0"0"1,0 0-1,1 0 1,-1 1-1,1-1 1,-1 1-1,0 0 1,1 1-1,-1-1 1,1 0-1,0 1 1,-1 0-1,1 0 1,0 0-1,0 0 1,-3 3-1,5-4-330,0 0-1,0 1 1,0-1 0,0 1-1,0 0 1,0-1-1,0 1 1,0 0-1,1-1 1,-1 1 0,1 0-1,-1 0 1,1 0-1,0-1 1,0 1 0,-1 0-1,2 2 1,8 24-80,-5-19-145,2-1 0,-1 0-1,1 0 1,0 0-1,1-1 1,0 0 0,0 0-1,0-1 1,1 0-1,0 0 1,0-1-1,0 0 1,1 0 0,13 5-1,-9-6 31,1 0 0,0-1-1,-1 0 1,1-1-1,0-1 1,0 0 0,0-1-1,0 0 1,20-4-1,-12 1-47,0-2 0,-1 0 0,1-2 0,-1 0-1,-1-1 1,1-1 0,-1-1 0,-1-1-1,0-1 1,0-1 0,-2 0 0,28-26 0,-39 32-87,0 0 0,0 1 1,-1-2-1,0 1 0,0-1 1,-1 0-1,0 0 0,-1 0 1,1 0-1,-2-1 0,1 1 1,-1-1-1,0 1 0,-1-1 1,0 0-1,-1 0 1,1 0-1,-2 0 0,1 0 1,-1 0-1,-1 1 0,1-1 1,-2 0-1,1 1 0,-1-1 1,-7-13-1,3 8-53,-1 0 0,0 1 0,-1 0 0,0 1 0,-1 0 0,-1 0 0,0 1 1,0 0-1,-1 1 0,0 0 0,-1 1 0,0 1 0,0 0 0,-22-9 0,16 10-13,-1 1-1,0 0 1,0 2 0,-1 0 0,1 1-1,-1 2 1,1 0 0,-1 1 0,0 1-1,-22 3 1,25-1 59,1 0 0,-1 1 0,1 1 0,0 1 1,0 0-1,0 1 0,1 1 0,0 1 0,1 0 0,-1 1 0,-25 23 0,38-31 32,-1 2 1,1-1-1,0 0 0,0 1 0,1-1 0,-1 1 0,1 0 0,0 0 0,0 0 0,0 0 0,0 0 1,1 0-1,-1 1 0,1-1 0,1 1 0,-1-1 0,0 6 0,2-7-1,-1 0 0,1 1 1,0-1-1,0 0 0,0 0 0,1 0 0,-1 1 0,1-1 0,0-1 1,0 1-1,0 0 0,0 0 0,0-1 0,1 1 0,-1-1 0,1 0 1,0 0-1,-1 0 0,1 0 0,0 0 0,0-1 0,0 1 0,0-1 1,1 0-1,-1 0 0,4 1 0,22 8-25,1-2 0,0-2-1,54 6 1,106-3 23,5 1 26,-188-9 17,0-1 0,1 2 1,-1-1-1,0 1 1,-1 0-1,1 0 1,0 1-1,0 0 0,-1 0 1,0 1-1,0 0 1,0 0-1,0 0 0,0 1 1,-1-1-1,5 7 1,0 2 171,-1 0 1,-1 1 0,0 0-1,-1 1 1,-1-1 0,5 16 0,-4-11 102,0-1 0,1 0 1,2-1-1,-1 0 0,24 30 1,-28-40-278,1-1 0,0 0 0,1 0 0,-1-1 0,1 0 0,0 0 0,0 0 0,1-1 0,-1 0 0,1-1 0,0 0 0,0 0 0,0 0 0,1-1 0,-1 0 0,11 0 0,7-2-767,1-1 0,0-1-1,0-2 1,-1 0 0,1-2-1,27-10 1,-3 2-950,53-13-1777</inkml:trace>
</inkml:ink>
</file>

<file path=ppt/ink/ink1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1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4 406 7296,'0'0'179,"0"0"1,0 0 0,0 0-1,0 1 1,0-1 0,0 0 0,0 0-1,1 0 1,-1 0 0,0 0-1,0 0 1,0 1 0,0-1-1,0 0 1,0 0 0,0 0-1,0 0 1,0 0 0,0 1-1,0-1 1,0 0 0,0 0-1,0 0 1,0 0 0,-1 0-1,1 0 1,0 1 0,0-1-1,0 0 1,0 0 0,0 0-1,0 0 1,0 0 0,0 0-1,0 0 1,0 1 0,-1-1 0,1 0-1,0 0 1,0 0 0,0 0-1,0 0 1,0 0 0,0 0-1,-1 0 1,1 0 0,0 0-1,0 0 1,0 0 0,0 0-1,0 0 1,0 0 0,-1 0-1,1 0 1,0 0 0,0 0-1,0 0 1,0 0 0,0 0-1,-1 0 1,1 0 0,0 0-1,17 11 2910,29 9-2138,-20-14-786,0-2 0,0 0 0,0-2 0,1 0 0,-1-2 0,1-1 0,-1-2 0,1 0-1,-1-2 1,32-9 0,-10 0 66,0-3-1,-1-2 0,-1-1 0,63-40 1,-94 51-222,-1 0 1,0-1 0,-1-1 0,0 0 0,-1-1 0,0 0 0,0-1-1,13-20 1,-23 29-20,1 0-1,-1-1 1,1 1-1,-1-1 1,0 1 0,-1-1-1,1 0 1,-1 0-1,0 0 1,0 0-1,-1 0 1,1 0-1,-1 0 1,0 0 0,-1 0-1,1 0 1,-1 0-1,0 0 1,0 0-1,0 1 1,-1-1-1,0 0 1,0 1 0,0-1-1,0 1 1,-1-1-1,0 1 1,0 0-1,0 0 1,0 0-1,-1 1 1,-3-4 0,3 3 1,0 1 0,-1 0 0,1 0 0,-1 1 0,1-1 0,-1 1 0,0 0 0,1 0 0,-1 1 0,0 0 0,-1-1 1,1 2-1,0-1 0,0 0 0,0 1 0,0 0 0,-1 0 0,1 1 0,0 0 0,0-1 0,0 2 0,0-1 0,0 0 0,0 1 1,0 0-1,1 0 0,-7 4 0,-2 1-8,1 0-1,0 1 1,0 0 0,1 1-1,0 0 1,0 1 0,1 0 0,-15 20-1,20-24 19,1 1-1,0 0 0,0 0 0,0 0 1,0 1-1,1-1 0,1 1 1,-1 0-1,1 0 0,1 0 1,-1 0-1,1 0 0,1 0 0,0 1 1,0-1-1,0 0 0,3 11 1,-1-10-9,1 0 1,0 0-1,1 0 1,0 0-1,0-1 1,1 0-1,0 0 1,0 0-1,1 0 1,0-1-1,1 0 1,-1 0 0,1-1-1,14 10 1,-8-8-125,0 0 1,0-1 0,0-1-1,1 0 1,0-1 0,1 0 0,-1-1-1,1-1 1,0 0 0,-1-1 0,1-1-1,0 0 1,0-1 0,0-1-1,24-3 1,7-4-1717,0-2 0,-1-2 0,75-30 0,-44 11-1224</inkml:trace>
</inkml:ink>
</file>

<file path=ppt/ink/ink1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1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11392,'25'72'5631,"58"-42"-7166,-40-21 11134,23 1-9599,5-6 0,12-4-1536,17-11 0,-20-1-768,-5-15 0</inkml:trace>
</inkml:ink>
</file>

<file path=ppt/ink/ink1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2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1176 9600,'-1'2'225,"0"-1"1,0 1 0,0-1-1,0 0 1,0 1 0,0 0-1,1-1 1,-1 1 0,1-1-1,-1 1 1,1 0-1,0-1 1,0 1 0,-1 0-1,1-1 1,0 1 0,1 0-1,-1 0 1,0-1 0,0 1-1,1 0 1,-1-1 0,1 1-1,0 2 1,1-2 150,0 0 0,0 1-1,0-1 1,0 0 0,0 0 0,0-1 0,1 1 0,-1 0 0,1-1 0,-1 1-1,1-1 1,0 0 0,4 1 0,4 2 85,0-1 0,0-1 0,1 0 0,-1-1 0,1 0 0,-1-1 0,17-1 0,-6-3-381,0 0-1,-1-2 0,1-1 1,-1 0-1,-1-2 0,0 0 1,0-1-1,30-21 1,15-16 133,61-56 0,-91 73 118,7-6-218,-2-2 0,-2-2 0,-1-1-1,32-48 1,-53 65-110,0-2 1,-1 1-1,-2-2 0,-1 0 1,-1 0-1,-1-1 1,-1 0-1,-2-1 0,5-36 1,-11 48-37,0-1 0,-2 1 0,0-1 0,-1 1 0,-1-1 0,0 1 0,-1 0 0,-1 0 0,-1 0 0,-1 1 0,0 0 0,-1 0 0,0 1 0,-1 0 0,-1 0 0,-1 1 0,0 0 0,0 1 0,-2 0 0,1 1 0,-2 1 0,-25-18 0,27 21 13,0 0 1,-1 0 0,0 1-1,-1 1 1,1 0 0,-1 1 0,0 0-1,-1 1 1,1 1 0,-1 1-1,0 0 1,1 0 0,-1 1-1,0 1 1,0 1 0,0 0 0,1 1-1,-1 1 1,0 0 0,1 0-1,0 2 1,0 0 0,0 1-1,1 0 1,-1 1 0,-22 15 0,26-13 44,-1 0 0,2 1 1,0 0-1,0 0 1,0 1-1,1 0 1,1 1-1,0 0 0,1 0 1,0 0-1,1 1 1,0 0-1,1 0 1,0 0-1,1 0 1,1 1-1,0-1 0,0 23 1,2 15 136,2 1 0,2-2-1,18 83 1,98 327 490,-18-85-405,-84-292-212,-4 0-1,6 133 1,-20-180-29,-1 0-1,-2 0 1,-12 60 0,11-77-6,-1 0 0,-2 0-1,0-1 1,0 1 0,-2-1 0,0-1 0,-1 0-1,-16 21 1,21-32-19,0-1-1,-1 1 1,0-1-1,0 0 1,0 0-1,0-1 1,-1 1-1,1-1 1,-1-1 0,0 1-1,0-1 1,-1-1-1,1 1 1,-9 1-1,3-2-83,1-1-1,0 0 1,0-1-1,-1 0 1,1 0-1,0-2 1,-1 0-1,-16-4 1,11 1-231,-1-1 1,1-1-1,1-1 0,-1 0 1,1-1-1,1-1 1,0-1-1,0 0 0,1-1 1,0-1-1,-17-19 1,19 18-553,2-1 1,-1-1 0,2 1-1,0-2 1,1 1 0,1-2 0,0 1-1,1-1 1,-8-34 0,10 9-1803</inkml:trace>
</inkml:ink>
</file>

<file path=ppt/ink/ink1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3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86 7936,'17'-24'3968,"88"1"-3328,-67 16 7167,8 2-7679,16 1 128,7-6 0,-3 4 0,-4 3-1152,-6-1 0</inkml:trace>
</inkml:ink>
</file>

<file path=ppt/ink/ink1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3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39 316 8064,'-2'1'282,"-1"-1"0,1 1 0,0 0 1,0 0-1,0 1 0,0-1 0,0 0 0,0 1 1,0-1-1,1 1 0,-1 0 0,0-1 1,1 1-1,0 0 0,-1 0 0,1 0 0,0 0 1,0 0-1,0 1 0,0-1 0,0 0 0,1 0 1,-1 1-1,0-1 0,1 0 0,0 1 1,0-1-1,0 0 0,0 1 0,0-1 0,0 0 1,0 1-1,1-1 0,-1 0 0,1 1 1,0-1-1,0 0 0,0 0 0,0 0 0,1 3 1,4 8 128,1 0 0,0-1 0,1 0 0,0 0 0,14 14 0,-13-15-347,1-1 0,0-1 0,1 1 0,0-2 0,1 1 0,-1-2 0,2 0 0,-1 0 0,1-1 0,0 0 0,0-1 0,0-1 0,1 0 0,-1-1 0,1 0 0,0-1 0,0-1 0,0 0 0,0-1 0,0 0 0,0-1 0,0-1 0,0 0 0,0-1 0,16-6 0,-3 2 3,-1-1 0,0-1 0,0-1 0,-1-1 0,47-29 0,-64 34-60,-1 1-1,1-1 0,-1-1 0,0 1 1,-1-1-1,0 0 0,0-1 0,0 1 0,-1-1 1,0 0-1,-1 0 0,1-1 0,-2 0 0,1 1 1,-1-1-1,-1-1 0,1 1 0,-1 0 0,-1 0 1,1-19-1,-2 16-6,-1 0 0,0 0 0,-1 0 1,0 0-1,-1 0 0,0 1 0,0-1 0,-2 1 1,1 0-1,-2 0 0,1 0 0,-1 1 0,-1 0 0,-13-17 1,9 16-4,-1 0 1,1 0-1,-2 1 1,0 1-1,0 0 1,0 1-1,-1 0 1,0 1-1,-1 0 1,-21-6-1,17 8-14,1 0 1,-1 1-1,0 0 0,0 2 1,-1 0-1,1 1 0,0 1 1,-1 1-1,1 1 0,0 0 1,0 2-1,0 0 1,0 1-1,1 1 0,0 1 1,0 0-1,0 1 0,-28 18 1,40-21-31,0 0-1,1 0 1,-1 0 0,1 0 0,0 1 0,0 0 0,0 0 0,1 0 0,0 1 0,1-1 0,-1 1 0,1 0 0,0 0 0,-2 11 0,4-12-157,0 0 0,0 0 1,1 0-1,0 1 0,0-1 0,1 0 1,-1 0-1,1 1 0,1-1 0,-1 0 1,1 0-1,0 0 0,0-1 0,1 1 1,0 0-1,0-1 0,5 8 0,33 34-2740</inkml:trace>
</inkml:ink>
</file>

<file path=ppt/ink/ink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7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29 2688,'-9'-28'1280,"23"28"-1536,-14 0 1536,4 5-2432,-4-1 128,5 3-256,-2 9 128</inkml:trace>
</inkml:ink>
</file>

<file path=ppt/ink/ink1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4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33 216 7040,'-1'-1'249,"0"1"0,0 0 1,-1 0-1,1 0 0,0 0 1,0 0-1,0 0 0,0 0 1,0 0-1,0 0 0,0 0 1,0 0-1,0 1 0,0-1 1,0 0-1,0 1 0,0-1 1,0 1-1,0-1 0,0 1 1,0 0-1,0-1 0,0 1 1,1 0-1,-1-1 0,0 1 1,1 0-1,-1 0 0,0 0 1,1 0-1,-1 0 0,1 0 1,-1 0-1,1 0 0,-1 0 0,1 0 1,0 1-1,-1 47 5608,2-35-7215,1 1 1497,0 0 0,1 0 0,1-1 1,0 0-1,1 0 0,0 0 0,1 0 0,1-1 1,0 0-1,1 0 0,0-1 0,1 0 1,0 0-1,1-1 0,0 0 0,1-1 1,0 0-1,18 11 0,-28-20-124,0 1 0,1-1 1,-1 0-1,0 0 0,1 0 0,-1 0 1,1 0-1,0 0 0,-1-1 0,1 1 0,-1 0 1,1-1-1,0 1 0,0-1 0,-1 0 1,1 0-1,0 1 0,0-1 0,-1 0 0,1-1 1,0 1-1,0 0 0,-1 0 0,4-1 0,-4-1-7,0 1 0,0-1-1,-1 1 1,1-1-1,0 0 1,-1 1-1,1-1 1,-1 0 0,1 1-1,-1-1 1,0 0-1,0 0 1,0 1-1,0-1 1,0 0 0,0 0-1,0 1 1,0-1-1,-1 0 1,1 0-1,-1 1 1,-1-4 0,-4-18-8,-5-15-7,2 0 0,2-1 0,1 0 0,-1-59 0,6 89 12,2-1 1,0 0 0,0 0 0,0 1 0,1-1 0,1 1 0,0-1 0,0 1 0,1 0 0,0 0-1,0 0 1,1 1 0,0 0 0,1 0 0,0 0 0,0 0 0,0 1 0,1 0 0,0 0 0,1 1 0,0 0-1,0 0 1,15-8 0,-9 7 51,1 1-1,0 0 1,1 1 0,-1 1-1,1 0 1,0 1-1,0 1 1,0 0 0,0 1-1,0 1 1,0 1-1,0 0 1,0 1 0,0 1-1,31 9 1,-35-9-9,0 2 0,0 0 1,-1 0-1,1 1 0,-1 0 1,-1 1-1,1 1 0,-1-1 1,0 2-1,-1-1 0,0 1 0,0 1 1,-1-1-1,-1 1 0,1 1 1,-1 0-1,-1 0 0,0 0 1,-1 1-1,8 22 0,0 34 133,-11-50-685,1 0 0,1 0 0,9 24 1,-4-28-2399,5-4-426</inkml:trace>
</inkml:ink>
</file>

<file path=ppt/ink/ink1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4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180 421 8320,'-1'2'397,"0"0"0,0 0 0,0-1 0,1 1 0,-1 0 0,1 0 1,-1 0-1,1 0 0,0 0 0,0-1 0,0 1 0,0 0 0,0 0 0,0 0 1,1 0-1,-1 0 0,0 0 0,1 0 0,0-1 0,-1 1 0,1 0 0,2 3 0,21 42 4498,-21-43-5036,0 1 242,0 0-1,0 0 0,1-1 1,0 0-1,0 1 0,0-1 1,0-1-1,0 1 0,1-1 1,0 1-1,-1-1 0,1-1 1,0 1-1,1-1 0,-1 1 0,6 0 1,-2-1 1,1 0 0,-1-1 0,1 0 0,-1-1 1,1 0-1,-1 0 0,1-1 0,17-4 0,0-2 104,0-2 0,0-1 0,-1 0 0,0-3 0,35-21 1,-49 26-180,1 0 0,-2-1 1,1-1-1,-1 0 1,0 0-1,-1-1 1,-1 0-1,0-1 1,0 0-1,-1-1 1,11-21-1,-16 26-39,0 0 0,0 1 0,-1-1 0,0 0 0,0 0 0,-1 0 0,0 0 0,-1-1 0,1 1 1,-2 0-1,1 0 0,-1 0 0,0 0 0,-1 0 0,0 0 0,0 0 0,-1 0 0,1 0 0,-2 1 0,1 0 0,-1-1 0,-1 1 0,-4-7 0,-3 1-14,1 0-1,-2 1 1,0 1 0,0 0-1,-1 0 1,0 1 0,-1 1-1,0 1 1,-1 0 0,0 1-1,0 0 1,0 1-1,-1 1 1,-28-5 0,17 5-49,-1 2 1,1 0-1,-1 2 0,0 1 1,0 1-1,1 1 1,-1 2-1,-34 9 1,52-10-16,0 0 1,0 1 0,1 0 0,0 1-1,0 0 1,0 1 0,0 0-1,1 0 1,0 1 0,0 0 0,-13 15-1,19-18-22,0 0-1,0 0 0,1 0 1,0 0-1,-1 0 0,2 1 0,-1-1 1,0 1-1,1-1 0,0 1 1,0-1-1,0 1 0,0 0 0,1 0 1,0-1-1,0 1 0,0 0 1,1 0-1,-1-1 0,1 1 1,0 0-1,1-1 0,-1 1 0,1-1 1,0 0-1,0 1 0,0-1 1,1 0-1,-1 0 0,7 7 0,2 3-694,0-1 0,2 0 0,-1 0 0,2-1 0,26 18 0,29 11-2158</inkml:trace>
</inkml:ink>
</file>

<file path=ppt/ink/ink1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4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21 5248,'-1'-1'201,"0"-1"1,0 1-1,0 0 1,0-1-1,0 1 1,0 0-1,0 0 0,0 0 1,-1 0-1,1 0 1,0 0-1,-1 0 1,1 0-1,0 0 1,-1 1-1,1-1 1,-1 0-1,0 1 0,1-1 1,-1 1-1,1 0 1,-1 0-1,0 0 1,1-1-1,-4 2 1,3 0 149,0 0 0,0 0 0,0 0 0,0 0 0,0 1 0,0-1 0,0 1 0,1-1 0,-1 1 0,1 0 0,-1 0 0,1 0 0,-1 0 0,1 0 0,-2 3 0,-17 45 3598,9-6-3713,4-1 34,2 1-1,2 0 1,2 0-1,5 49 0,30 176 2240,-14-133-2055,2 12 155,11 96-1133,-33-223-638,-3-16-2903,3-5 866</inkml:trace>
</inkml:ink>
</file>

<file path=ppt/ink/ink1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5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53 316 8448,'-1'2'330,"0"-1"0,0 1 0,0-1 0,1 1 0,-1-1 0,1 1 0,-1 0 0,1-1 0,-1 1 0,1 0 0,0-1 0,0 4 0,8 27 859,-6-24-76,0-1-25,1 0 1,-1 0-1,1-1 1,0 1 0,6 9-1,27 26 900,-21-28-1898,1-1 0,34 22 0,-41-30-39,1 1 0,0-2 0,0 1 0,0-1 0,1-1 0,0 0 0,-1 0 0,1-1 0,0 0 0,0-1-1,0-1 1,1 0 0,-1 0 0,14-2 0,10-5 115,-1-1-1,0-2 1,39-17-1,-67 25-183,3-2-1,1 0 1,-1 0-1,-1-1 1,1 0-1,0-1 1,-1 1 0,0-2-1,-1 1 1,1-1-1,-1 0 1,-1-1 0,1 0-1,-1 0 1,-1 0-1,1-1 1,-1 0-1,-1 0 1,0 0 0,0 0-1,-1-1 1,0 1-1,0-1 1,-1 0 0,-1 0-1,0 0 1,1-10-1,-2 7-57,-1 1 0,0 0-1,-1 0 1,0 0 0,0 0-1,-1 0 1,-1 0 0,0 1 0,-1-1-1,0 1 1,-1 0 0,0 1-1,0-1 1,-1 1 0,-1 1-1,1-1 1,-2 1 0,1 0 0,-1 1-1,-1 0 1,-12-8 0,6 7-15,0 1 1,0 0 0,0 2 0,-1 0 0,0 0-1,0 2 1,0 0 0,-1 1 0,1 1 0,-1 1-1,-27 0 1,21 2 44,0 1 0,0 2 0,0 0 0,1 1 0,-1 1 0,1 1 0,-41 20 0,55-22 34,-1 0 1,1 1-1,0 1 1,0-1-1,1 1 1,-1 1-1,2 0 1,-1 0-1,1 0 0,-7 12 1,12-17-13,0 0 0,0 1 0,0-1-1,0 1 1,1 0 0,-1-1 0,1 1 0,0 0 0,0 0 0,1 0 0,-1 0-1,1 0 1,0 0 0,0 0 0,0 0 0,0 0 0,1 0 0,0-1 0,-1 1 0,2 0-1,-1 0 1,0 0 0,1-1 0,-1 1 0,1-1 0,0 1 0,0-1 0,1 0 0,-1 1-1,5 3 1,3 1-221,0 0 0,0 0-1,0-1 1,1-1 0,0 0 0,1-1-1,-1 0 1,1 0 0,0-1-1,0-1 1,0 0 0,1 0 0,-1-2-1,16 1 1,25 1-3066,104-10 0,-153 7 3138,58-7-2408</inkml:trace>
</inkml:ink>
</file>

<file path=ppt/ink/ink1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5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 9728,'-28'0'4864,"-4"51"-6272,27-31 10495,5 3-8319,8-4 128,12 13 128,12-8 128,21 8-1536,2-13 0,2-5 384,14-5 0,9-9-3200,-5-3 128</inkml:trace>
</inkml:ink>
</file>

<file path=ppt/ink/ink1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6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8064,'8'31'10875,"1"25"-7875,-2-13-2887,12 47 0,2-33 721,39 73 1,-34-76-371,-23-48-431,-1-1 32,0 0 0,0 0 0,1 0 0,0 0 0,0 0 0,0-1 0,1 0 0,-1 1 0,7 4 0,-10-9-65,0 0 0,1 0 1,-1 0-1,0 0 0,0 1 1,0-1-1,0 0 0,1 0 1,-1 0-1,0 0 0,0 0 1,0 0-1,1 0 1,-1 0-1,0 0 0,0 0 1,0 0-1,0 0 0,1 0 1,-1 0-1,0-1 0,0 1 1,0 0-1,1 0 0,-1 0 1,0 0-1,0 0 0,0 0 1,0 0-1,0 0 1,1-1-1,-1 1 0,0 0 1,0 0-1,0 0 0,0 0 1,0 0-1,0-1 0,0 1 1,0 0-1,1 0 0,-1 0 1,0-1-1,0 1 0,0 0 1,0 0-1,0 0 1,0 0-1,0-1 0,0 1 1,0 0-1,0 0 0,0-1 1,1-19-27,-6-23 33,1 19-27,1 1 1,1-1-1,1 0 1,1-1 0,1 1-1,1 0 1,8-35-1,-7 47 5,0-1-1,1 1 0,0 0 1,1 0-1,0 0 1,1 1-1,0 0 0,1 0 1,0 0-1,0 1 0,1 0 1,1 0-1,0 1 1,0 1-1,18-14 0,-22 19 34,1 0-1,0 0 0,-1 1 0,1-1 1,0 1-1,0 1 0,1-1 0,-1 1 1,0 0-1,0 1 0,1-1 0,-1 1 1,0 0-1,1 1 0,-1 0 0,0 0 1,0 0-1,1 0 0,-1 1 1,0 0-1,-1 1 0,1-1 0,0 1 1,-1 0-1,1 1 0,-1-1 0,8 8 1,10 8 138,-1 2 0,0 0 0,-2 2 0,23 32 0,-41-52-140,10 12 70,-2 1 0,0 1 1,-1 0-1,0 0 0,-2 1 0,8 24 0,-12-33-42,-1 0-1,1 1 1,-2-1 0,1 0 0,-2 1-1,1-1 1,-1 1 0,0-1-1,-1 1 1,0-1 0,-1 0 0,0 1-1,0-1 1,-7 15 0,8-22-37,1-1 1,-1 1-1,0 0 1,0 0 0,0 0-1,0-1 1,-1 1-1,1-1 1,0 1-1,-1-1 1,1 1-1,-1-1 1,1 0 0,-1 0-1,-2 2 1,3-3-8,1 0 0,-1 0 0,0 0 0,1 0 0,-1 0 0,0 0 0,1 0 0,-1 0 0,0-1 0,1 1 0,-1 0 0,0 0 0,1-1 0,-1 1 0,1 0 0,-1 0 0,0-1 0,1 1 0,-1-1 0,1 1 0,-1-1 0,1 1 0,0-1 0,-1 1 0,1-1 0,-1 1 0,1-1 0,-1 0 0,-1-4-28,-1 0 1,1-1-1,0 1 0,0 0 1,1-1-1,0 1 0,0-1 1,-1-7-1,3 2-47,0 1 0,0 0 0,1-1 0,0 1 0,0 0 0,1 0 1,1 0-1,0 1 0,0-1 0,1 1 0,0 0 0,0 0 0,1 1 0,9-10 0,-4 4-6,1 0 1,1 1-1,0 1 0,1 0 0,0 1 0,1 0 0,21-11 0,-28 18 124,1 0 0,0 1 0,0 0-1,0 1 1,0 0 0,1 0 0,-1 1-1,1 0 1,-1 0 0,1 1 0,-1 1-1,1 0 1,-1 0 0,1 1 0,-1 0 0,0 0-1,0 1 1,0 0 0,0 1 0,0 0-1,-1 0 1,0 1 0,0 0 0,0 0-1,0 1 1,-1 0 0,7 8 0,-4-5 11,-1 1 0,0 0 1,0 0-1,-1 1 0,-1 0 0,0 0 1,0 0-1,-1 1 0,-1 0 0,0 1 1,-1-1-1,0 1 0,-1 0 0,0 0 1,-1 0-1,0 0 0,-1 1 0,-1-1 1,-1 16-1,-1-19-124,-1 1-1,0-1 1,0 1 0,-7 10 0,9-17-529,-1-1 1,0 1-1,0-1 0,0 0 1,0 0-1,0 0 1,-1 0-1,-5 5 0,3-7-2857</inkml:trace>
</inkml:ink>
</file>

<file path=ppt/ink/ink1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7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20 259 5248,'-18'-18'6016,"17"16"-2560,16 10 1151,10 9-3546,1 0 0,46 21-1,-58-32-732,1-1 0,-1-1-1,1 0 1,0-1-1,0 0 1,0-1-1,22 0 1,-16-2-131,0-2 1,0 0 0,0-1-1,0-1 1,0-1-1,29-11 1,-39 12-138,-1-1-1,0 0 1,0 0 0,0-1-1,0 0 1,-1-1 0,0 0-1,-1-1 1,1 1 0,-1-2-1,-1 1 1,0-1 0,12-18 0,-17 23-53,0 0 0,0 0 0,0 0 0,0 0 1,-1-1-1,0 1 0,0 0 0,0-1 1,0 1-1,-1 0 0,0-1 0,0 1 0,0-1 1,0 1-1,-1-1 0,0 1 0,0 0 1,0-1-1,-2-4 0,0 3-3,0 0 0,0 1-1,-1-1 1,0 1 0,0-1 0,-1 1-1,1 1 1,-1-1 0,0 1 0,0 0-1,-11-7 1,6 4-13,-1 2 0,0-1 0,-1 1 0,1 1 0,-1 0 0,0 0 0,0 1 0,0 1 0,0 0 0,0 1 0,-1 0 0,1 0 0,-19 3 0,24-1 10,-1 1 0,1 0-1,0 1 1,0-1-1,0 1 1,1 0-1,-1 1 1,1 0-1,-1 0 1,1 0-1,0 1 1,1 0-1,-1 0 1,1 0 0,0 1-1,0 0 1,1 0-1,0 0 1,0 0-1,0 1 1,1-1-1,0 1 1,0 0-1,0 0 1,1 0-1,1 0 1,-1 1-1,0 8 1,1-6 16,0 1 1,1-1-1,0 0 0,1 1 1,0-1-1,1 1 1,0-1-1,1 0 0,0 0 1,0 0-1,1-1 0,0 1 1,1-1-1,0 0 0,0 0 1,1 0-1,0-1 0,1 0 1,15 15-1,-7-11-67,1 0-1,0-1 1,1-1-1,0 0 1,1-1-1,0-1 0,0-1 1,1 0-1,0-2 1,0 0-1,0-1 1,23 2-1,-21-5-1025,1 0-1,-1-1 1,0-1 0,0-2-1,0 0 1,38-10-1,-17 1-2378</inkml:trace>
</inkml:ink>
</file>

<file path=ppt/ink/ink1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7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9984,'1'-8'2415,"3"12"-131,7 25 2146,1 5-98,-3-9-3908,-1 0 0,8 42 0,6 23-288,-20-85-54,-1 1 0,0-1 0,0 0 1,0 1-1,-1-1 0,0 8 0,0-12-73,0 0-1,0 0 1,0 0 0,0 0-1,0-1 1,0 1-1,0 0 1,0 0-1,-1 0 1,1-1-1,0 1 1,0 0-1,-1 0 1,1 0-1,-1-1 1,1 1 0,-1 0-1,1-1 1,-1 1-1,1-1 1,-1 1-1,1 0 1,-1-1-1,0 1 1,1-1-1,-1 1 1,0-1-1,1 0 1,-1 1-1,0-1 1,0 0 0,0 1-1,1-1 1,-1 0-1,0 0 1,0 0-1,0 0 1,1 0-1,-1 0 1,0 0-1,0 0 1,0 0-1,0 0 1,1 0-1,-1 0 1,0-1 0,0 1-1,0 0 1,0-1-1,-2-1-8,0 0 0,1 1 0,-1-1 0,1 0 0,-1 0 0,1 0 0,0-1 0,0 1 0,0-1 0,0 1 0,1-1 0,-1 1 0,1-1 0,-1 0 0,1 0 0,0 0 0,0 0 0,0 0 0,0 0 0,0-3-1,0-1-26,0 1-1,0-1 1,1 1-1,0-1 0,0 0 1,0 1-1,1-1 0,0 1 1,3-10-1,0 5-19,1 0-1,0 1 1,0-1 0,1 1 0,1 0-1,0 1 1,0 0 0,1 0-1,0 0 1,1 1 0,-1 0 0,2 1-1,-1 0 1,1 1 0,0-1 0,0 2-1,1 0 1,0 0 0,0 1-1,0 0 1,16-3 0,-17 4 67,-1 2 1,1-1-1,0 1 0,0 1 0,0 0 1,0 0-1,0 1 0,0 0 1,0 1-1,-1 0 0,1 0 1,-1 1-1,1 1 0,-1-1 1,0 2-1,0-1 0,-1 1 0,1 0 1,-1 1-1,0 0 0,0 0 1,-1 1-1,0 0 0,0 0 1,11 16-1,-4 1 224,-1 1 0,-1 0 0,16 49 0,-19-50-153,-8-18-448,0-1 0,0 0 1,0 1-1,-1-1 1,1 0-1,-2 7 1,1-4-1244,0 8-1622</inkml:trace>
</inkml:ink>
</file>

<file path=ppt/ink/ink1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8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8192,'1'2'723,"0"0"0,0 1 0,0-1 0,0 0 0,0 0 0,-1 0 0,1 1 0,-1-1 0,1 0 1,-1 1-1,0-1 0,0 0 0,0 4 0,-2 25 2838,1-9-3806,24 416 3573,35 202-683,-54-602-2633,13 95 3,-15-117-122,2 0-1,0 0 0,2-1 1,-1 1-1,15 25 1,-18-37-127,0 0 0,1 0 1,0 0-1,0-1 0,0 1 0,0-1 0,1 0 1,-1 0-1,1 0 0,0 0 0,0-1 1,0 0-1,0 0 0,0 0 0,1 0 1,-1 0-1,0-1 0,1 0 0,0 0 0,-1 0 1,1 0-1,-1-1 0,7 0 0,27-2-3222</inkml:trace>
</inkml:ink>
</file>

<file path=ppt/ink/ink1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8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8576,'18'-23'4224,"114"23"-2816,-90 0 5247,29 0-6527,15-6 0,20 3 128,8 3 0,-16 3-640,-8 3 0,-20-3-1536,-8 1 128,-19-4-895,-15 7 127</inkml:trace>
</inkml:ink>
</file>

<file path=ppt/ink/ink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7.8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3 1280,'-1'0'66,"1"0"-1,-1-1 1,1 1 0,-1 0-1,1 0 1,-1-1 0,1 1-1,-1 0 1,1 0 0,-1 0-1,1 0 1,-1-1 0,0 1 0,1 0-1,-1 0 1,1 0 0,-1 0-1,1 0 1,-1 0 0,1 1-1,-1-1 1,0 0 0,1 0-1,-1 0 1,1 0 0,-1 1-1,1-1 1,-1 0 0,1 1 0,-1-1-1,1 0 1,0 1 0,-1-1-1,1 0 1,-1 1 0,-1 23 1149,20 39-675,-15-54-522,10 30 420,-1-3 262,-1 0 1,10 61-1,-41-161 153,19 58-875,0-1 0,0 1-1,0 0 1,1-1 0,0 1-1,0-1 1,1 1 0,0 0-1,0-1 1,1 1 0,-1 0-1,1 0 1,0 0 0,1 0-1,0 0 1,0 0 0,0 1-1,0-1 1,1 1 0,0 0-1,0 0 1,1 1 0,4-5-1,-1 2 18,0 1-1,0 1 1,1 0-1,0 0 1,0 1-1,0-1 1,0 2-1,0 0 1,1 0-1,0 0 1,-1 2-1,1-1 1,0 1-1,13 0 1,-12 1 44,0 1 1,-1 0-1,1 0 1,-1 1-1,1 1 0,-1 0 1,0 0-1,0 1 1,0 0-1,0 0 1,-1 2-1,0-1 0,0 1 1,16 13-1,-14-8 5,0 0-1,-1 1 0,-1 0 0,0 0 1,0 1-1,-1 0 0,-1 1 0,0-1 0,9 30 1,-10-21-123,-1 0 1,-1 0 0,-1 1-1,-1 0 1,-1-1-1,-2 26 1,1-19-1336,-2-25 305,-5-3-43</inkml:trace>
</inkml:ink>
</file>

<file path=ppt/ink/ink1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9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30 370 7680,'-3'3'537,"0"1"0,0-1 0,0 1 0,1 0 0,0 0 0,-1 0 0,2 1 0,-1-1 0,0 0 0,1 1 0,0-1 0,0 1 0,0-1 0,1 1 0,-1 0 0,1-1 0,0 1 0,0-1 0,1 1 0,-1 0 0,3 5 0,-2-2 127,1 0 1,0 0 0,1 0-1,0 0 1,4 9 0,-4-13-684,-1 0 1,1 0 0,-1 0-1,1 0 1,0 0 0,1-1-1,-1 1 1,8 5 0,-2-4 124,0 0 1,1 0 0,0-1 0,0 0 0,0-1-1,0 0 1,1 0 0,-1-2 0,22 2-1,-9-2 214,0-1 0,-1-1 0,41-7-1,-42 3-265,0-1 1,-1 0-1,1-2 0,-2 0 0,1-1 0,-1-1 1,0-1-1,-1-1 0,-1 0 0,28-25 0,-37 30-65,0 0-1,-1-1 1,0 0-1,0-1 1,-1 1-1,0-1 1,-1-1-1,0 1 1,0-1-1,-1 1 1,0-1-1,-1-1 1,0 1-1,0 0 1,-1-1-1,-1 1 1,0-1-1,0 0 1,-1 1-1,0-1 1,-1 0-1,0 1 1,-4-17-1,1 14-17,0 0 0,-1 1 0,0 0 0,-1 0 0,-1 0 0,1 1 0,-2 0 0,0 0 0,0 1 0,-1-1 0,0 2 0,-1 0 0,1 0 0,-2 0-1,0 2 1,0-1 0,0 1 0,-14-6 0,14 8-10,0 1-1,-1 0 0,1 1 0,-1 0 1,0 1-1,0 1 0,0-1 0,0 2 1,0 0-1,0 0 0,0 1 0,0 0 1,1 1-1,-1 1 0,0 0 0,1 0 1,-1 1-1,1 1 0,0 0 0,-14 9 1,16-9-26,0 1-1,1 0 1,0 1 0,0 0 0,1 0 0,0 1 0,0 0 0,1 0 0,0 0 0,-7 12 0,12-17 28,-1 0 1,1-1-1,0 1 0,0 0 0,0 0 1,0 0-1,1 1 0,-1-1 0,1 0 1,-1 0-1,1 0 0,0 0 0,1 0 1,-1 0-1,0 1 0,1-1 0,0 0 1,-1 0-1,1 0 0,1 0 0,-1 0 1,0-1-1,1 1 0,-1 0 0,1 0 1,0-1-1,0 1 0,0-1 0,0 0 1,0 0-1,1 1 0,-1-1 0,1-1 1,-1 1-1,1 0 0,0-1 0,4 3 1,22 10-375,1-2 0,0 0 1,0-3-1,1 0 0,0-2 1,0-1-1,1-1 0,0-2 1,0-2-1,0 0 0,36-5 1,-58 3 312,1 0 0,-1-1 0,0 0 1,1 0-1,-1-1 0,-1 0 0,1-1 1,0 0-1,-1-1 0,0 0 0,11-7 0,-13 0 1160,-16 9 41,-24 6 1311,27-2-1361,5-1-1014,1 0-1,0 0 0,-1-1 0,1 1 0,0 0 1,-1 0-1,1 0 0,-1 0 0,1 0 0,0 0 1,-1 0-1,1 0 0,0 0 0,-1 1 1,1-1-1,-1 0 0,1 0 0,0 0 0,-1 0 1,1 0-1,0 1 0,0-1 0,-1 0 0,1 0 1,0 0-1,-1 1 0,1-1 0,0 0 0,0 1 1,-1-1-1,1 0 0,0 0 0,0 1 1,0-1-1,0 0 0,-1 1 0,1-1 0,0 0 1,0 1-1,0-1 0,0 1 0,0-1 0,0 0 1,0 1-1,0-1 0,0 0 0,0 1 0,0-1 1,0 1-1,0-1 0,0 0 0,0 1 1,0-1-1,1 1 0,19 24 1274,2-7-819,1 0 1,0-2-1,45 24 1,-51-31-653,0-1 0,0-1 0,0-1 1,1-1-1,0 0 0,0-1 0,22 2 1,-34-6-371,-1 0 0,0-1 1,0 1-1,0-1 1,0 0-1,0 0 1,0-1-1,8-3 0,6 0-2927</inkml:trace>
</inkml:ink>
</file>

<file path=ppt/ink/ink1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09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1003 7936,'-18'-1'2744,"32"4"1280,48 1 1175,-18-13-4865,0-2 0,-1-1 0,0-3 0,-1-1 1,62-34-1,-60 29 157,20-13 92,-2-3 1,106-82-1,-153 107-519,0 0 0,-1-1 1,0 0-1,-1-1 1,-1-1-1,0 0 0,-1-1 1,0 0-1,11-25 1,-18 30-69,0 1 0,0-1 0,-1 0 0,-1 0 1,1 0-1,-2 0 0,0-1 0,0 1 1,-1 0-1,0-1 0,-1 1 0,-1 0 0,1 0 1,-2 0-1,0 0 0,0 0 0,-7-15 1,0 6-53,0 1 1,-1 0 0,-1 1-1,-1 1 1,-1 0 0,0 0 0,-1 2-1,-1 0 1,-1 0 0,0 1 0,-24-14-1,21 16-46,0 0-1,-1 1 1,-1 1-1,0 1 0,0 1 1,0 1-1,-1 1 0,0 1 1,-1 1-1,-31-1 1,44 4 98,1 1 1,0 1 0,0-1 0,0 2 0,0-1 0,0 1 0,0 1 0,0 0-1,1 0 1,-1 1 0,1 0 0,0 1 0,0 0 0,1 0 0,-1 1-1,1 0 1,0 1 0,1 0 0,0 0 0,0 0 0,0 1 0,1 0-1,0 0 1,1 1 0,-1-1 0,2 1 0,-1 1 0,1-1 0,1 0 0,0 1-1,0 0 1,1 0 0,-2 11 0,-2 21 278,2 1 0,2-1 0,2 1 0,1-1 0,8 45-1,51 205 1304,-6-38-783,-47-206-846,-2 0 0,-2 1 0,-5 65 1,-5-63-309,1-11-1985,5-15-3913,1-42 2908</inkml:trace>
</inkml:ink>
</file>

<file path=ppt/ink/ink1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0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0 281 8576,'11'7'1197,"1"0"1,0-1 0,1-1-1,-1 0 1,1 0 0,0-1-1,0-1 1,0 0 0,0-1-1,0 0 1,1-1 0,-1-1-1,15-1 1,-14 0-1194,-1-1 1,1-1-1,-1 0 0,19-7 1,-3-1 166,-1-2-1,28-16 1,-46 23-80,1-1 0,-1 0-1,0-1 1,0 0-1,-1-1 1,-1 0-1,15-18 1,-21 24-86,0 0 0,0 0 0,0-1-1,0 1 1,0 0 0,-1-1 0,0 1 0,0-1 0,0 0 0,0 1 0,0-1-1,-1 0 1,1 0 0,-1 0 0,0 1 0,-1-1 0,1 0 0,0 0 0,-2-5 0,0 5-22,0-1 1,-1 0 0,1 1-1,-1 0 1,1-1-1,-1 1 1,-1 0 0,1 1-1,0-1 1,-1 0 0,0 1-1,0 0 1,-4-3 0,-1 0-17,1 1 1,-1 0-1,0 1 1,0 0-1,-1 0 1,1 1-1,-1 0 1,0 1-1,0 0 1,0 1-1,0 0 1,0 0-1,0 1 1,-13 1-1,13 2 38,0-1-1,-1 1 1,1 1 0,1 0-1,-1 0 1,0 1-1,1 1 1,0-1-1,0 1 1,1 1 0,0-1-1,0 2 1,0-1-1,1 1 1,0 0 0,0 0-1,1 1 1,1 0-1,-1 0 1,1 1 0,-7 17-1,8-15 58,0-1 0,1 1 0,0 0 0,1 0 0,0 0 0,1 1 1,1-1-1,0 0 0,0 1 0,1-1 0,1 0 0,0 0 0,0 0 0,1 0 0,1 0 0,0-1 0,1 1 0,9 16 0,-7-17 1,1 0-1,0 0 1,1-1 0,0 0-1,1 0 1,0-1-1,0 0 1,1-1 0,0 0-1,1-1 1,-1 0-1,1-1 1,1 0-1,24 7 1,-13-6-348,0-2-1,1 0 1,-1-2 0,1-1-1,0-1 1,0-1 0,32-3-1,11-11-2850,-13-9-448</inkml:trace>
</inkml:ink>
</file>

<file path=ppt/ink/ink1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1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36 7936,'-20'-35'3968,"11"90"-3328,9-46 4095,0 46-4351,0-13 0,-5 69 512,-4 25 0,0 32-1152,0 9 0,-2 10 0,3-41 0,2 14-640,3-37 128,3-2-1535,0-31 127,-6-20-384,1-15 128</inkml:trace>
</inkml:ink>
</file>

<file path=ppt/ink/ink1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1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4 332 7168,'-1'-10'635,"0"0"-389,0 0 1,1 0-1,0 0 0,0-1 1,1 1-1,2-11 0,-1 15 194,0 0-1,1 1 1,-1-1-1,1 1 1,1-1-1,-1 1 1,1 0-1,0 0 0,0 1 1,0-1-1,0 1 1,1 0-1,9-6 1,39-25 1522,62-30 1,-91 54-1802,1 0 0,0 2 1,0 1-1,1 1 0,0 1 0,0 2 1,1 0-1,35 0 0,-24 4 67,-1 2-1,0 2 0,1 1 1,-2 2-1,39 12 1,-59-15-171,0 2 0,-1 0 1,0 1-1,0 0 0,0 2 1,-1-1-1,0 2 0,-1 0 1,19 17-1,-27-21-49,0-1 0,0 1 0,0 0-1,0 1 1,-1-1 0,0 1 0,-1 0 0,1 0 0,-1 0 0,-1 0 0,1 0-1,-1 1 1,-1-1 0,1 1 0,-1 0 0,-1-1 0,1 1 0,-1 0 0,0-1 0,-1 1-1,-3 14 1,2-16-8,0 0-1,0 1 0,-1-1 0,0 0 0,0-1 1,-1 1-1,1-1 0,-1 1 0,-1-1 1,1 0-1,-1 0 0,1-1 0,-1 1 1,-1-1-1,1 0 0,-1-1 0,1 1 1,-1-1-1,0 0 0,0-1 0,0 1 1,-1-1-1,1 0 0,-1-1 0,1 0 0,-1 0 1,-11 0-1,-7-3-142,0-1-1,-1-1 1,2-2-1,-1 0 1,-35-15-1,32 11-1262,0 1-1,0 1 1,0 2-1,-39-4 1,37 9-1431</inkml:trace>
</inkml:ink>
</file>

<file path=ppt/ink/ink1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2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1 132 4224,'3'-6'963,"0"1"0,0 0 0,1-1 1,0 1-1,0 1 0,0-1 0,0 0 0,1 1 1,6-5-1,18-19 1053,-24 23-1878,0 1 1,1-1 0,-1 1-1,1 0 1,0 0 0,1 1-1,-1 0 1,0 0 0,1 0-1,0 1 1,0 0 0,-1 0-1,13-1 1,-15 2-26,1 0 0,0 1 1,-1-1-1,1 1 0,0 0 0,-1 1 0,1-1 0,0 1 0,-1 0 1,1 0-1,-1 0 0,1 0 0,-1 1 0,0 0 0,0 0 0,1 0 1,-1 0-1,-1 1 0,1 0 0,0 0 0,-1 0 0,7 6 0,-2 4 3,-1-1 0,0 1-1,-1 0 1,0 1 0,-1 0-1,-1-1 1,3 18-1,14 111 341,-12-70-109,-8-65-325,0 0-1,1 0 0,-1 0 0,2 0 1,-1 0-1,1-1 0,4 8 1,-6-12-14,0 1 0,1-1 1,0 0-1,-1 0 0,1 0 1,0 0-1,0-1 0,0 1 1,0 0-1,0-1 1,1 1-1,-1-1 0,0 0 1,1 0-1,-1 0 0,1 0 1,-1 0-1,1-1 1,-1 1-1,1-1 0,0 1 1,4-1-1,5-1-14,-1-1 1,1 0-1,0 0 0,-1-2 0,0 1 1,0-1-1,0-1 0,0 0 1,-1-1-1,1 0 0,-1 0 1,-1-1-1,1 0 0,-1-1 0,-1 0 1,1 0-1,11-16 0,4-7 0,0-1 0,-2-2-1,34-70 1,-43 64-102,-13 40 114,0-1 0,1 0 1,-1 0-1,0 1 0,0-1 0,0 0 0,0 0 0,0 1 0,0-1 0,0 0 1,0 0-1,0 0 0,0 1 0,0-1 0,0 0 0,-1 0 0,1 1 0,0-1 1,0 0-1,-1 0 0,1 1 0,-1-1 0,1 0 0,-1 1 0,1-1 0,-1 1 1,1-1-1,-1 1 0,1-1 0,-1 1 0,0-1 0,1 1 0,-1-1 0,0 1 0,1 0 1,-1-1-1,0 1 0,1 0 0,-1 0 0,0-1 0,-1 1 0,1 1 10,-1 0 1,1 0-1,0 0 0,0 0 0,0 0 0,1 0 0,-1 0 1,0 0-1,0 0 0,0 1 0,1-1 0,-1 0 0,1 1 1,-1-1-1,1 0 0,0 1 0,-1-1 0,1 0 0,0 1 1,0-1-1,0 1 0,0-1 0,0 2 0,-2 34 218,2-36-216,2 21 150,1-1 1,1 0-1,1 0 0,0 0 0,2 0 0,13 29 0,-3-7-43,-16-38-184,1 0 0,0-1-1,0 1 1,1 0 0,-1-1 0,1 1 0,0-1 0,0 0 0,1 0 0,-1 0 0,1-1 0,0 1 0,0-1 0,5 4 0,-5-5-283,0 0 0,0-1 0,0 1 0,0-1 0,1 0 1,-1 0-1,0-1 0,0 1 0,1-1 0,-1 0 0,0 0 0,1 0 0,-1-1 0,0 0 0,1 1 1,-1-1-1,5-3 0,15-7-2623</inkml:trace>
</inkml:ink>
</file>

<file path=ppt/ink/ink1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2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5504,'1'-1'237,"-1"0"0,1 0 0,0 0 0,-1 0 0,1 0 0,0 0 0,0 1 0,0-1 0,-1 0 1,1 0-1,0 0 0,0 1 0,0-1 0,0 1 0,0-1 0,0 1 0,0-1 0,1 1 0,-1-1 0,0 1 0,0 0 0,0 0 0,0-1 0,1 1 1,0 0-1,41-3 5438,26 7-3526,194 22-628,-239-21-1430,0-2 0,0 0 0,0-2 0,0-1 0,0-1 1,0 0-1,0-2 0,-1-1 0,1-1 0,23-8 0,-23-2-107,-24 15 19,1 0-1,-1-1 1,0 1 0,1 0 0,-1-1 0,0 1 0,1 0 0,-1-1 0,0 1 0,0-1 0,1 1 0,-1 0 0,0-1-1,0 1 1,0-1 0,0 1 0,0-1 0,0 1 0,0 0 0,1-1 0,-1 1 0,0-1 0,0 1 0,-1-1 0,1 1-1,0-1 1,0 1 0,0-1 0,-2 0 31,1 0-1,-1 0 0,0 0 1,0 0-1,1 0 0,-1 0 1,0 1-1,0-1 0,0 1 1,0-1-1,0 1 0,0 0 1,0 0-1,0 0 0,0 0 1,0 0-1,0 0 0,0 0 1,0 1-1,-3 0 0,0 0 47,1 0 0,-1 0-1,0 1 1,1-1 0,-1 1-1,1 0 1,-1 0 0,1 1-1,0-1 1,0 1 0,0 0-1,-6 6 1,-1 3 172,0 0 1,-15 26-1,19-27-125,-8 12 156,1 0 0,1 1 0,-11 30-1,20-44-214,0 0-1,1 0 1,0 0-1,1 1 1,0-1-1,1 1 1,0-1-1,1 1 1,0 0 0,0 0-1,3 14 1,-1-21-79,-1 0 0,0 0 0,1 0 0,0 0 0,0 0 0,0 0 0,0-1 0,0 1 0,1-1 0,0 0 0,-1 1 0,1-1 0,1 0 0,-1-1 0,0 1 0,1-1 0,-1 1 0,1-1 0,0 0 0,5 2 0,2 0-508,0-1 0,1 0 1,-1 0-1,0-1 1,1-1-1,16 1 0,41-2-2809</inkml:trace>
</inkml:ink>
</file>

<file path=ppt/ink/ink1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3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50 5120,'0'-3'370,"0"0"0,0-1 1,1 1-1,-1 0 0,1 0 0,0-1 1,0 1-1,0 0 0,0 0 1,1 0-1,-1 0 0,1 0 0,2-3 1,-1 4 3447,-3 15 503,-10 14-2735,5-16-986,-61 260 2897,44-171-2344,13-59-860,2 1 0,2-1-1,1 1 1,2 0 0,5 55-1,-1-79-299,1-1 1,1 0-1,0 0 0,1 0 0,1-1 1,12 26-1,-12-32-96,0 0-1,0 0 1,1-1 0,0 0-1,1 0 1,0-1 0,0 0 0,1-1-1,0 1 1,0-2 0,11 7 0,-10-8-320,0 0 1,1 0 0,0-1 0,-1 0 0,2-1 0,-1 0 0,0-1 0,22 1 0,-11-2-970,0-2 1,0-1-1,36-7 1,15-6-1937</inkml:trace>
</inkml:ink>
</file>

<file path=ppt/ink/ink1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3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99 7680,'10'-20'3840,"70"33"-3456,-62-13 6271,39-16-6399,-11 7 0,59-7 0,-7 5 0,15-1-1920,-6 1 129,-16-5-769,-11 16 0</inkml:trace>
</inkml:ink>
</file>

<file path=ppt/ink/ink1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4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33 5760,'-1'4'695,"0"1"-1,0 0 1,0-1 0,0 1 0,1-1 0,0 1 0,0 0-1,0-1 1,1 1 0,-1 0 0,1-1 0,3 9 0,20 63 3745,-20-64-4708,-1-4 296,0 0 1,1 0 0,0 0 0,0-1-1,0 0 1,1 0 0,0 0-1,1 0 1,-1-1 0,1 0 0,1 0-1,-1 0 1,1-1 0,0 0-1,0 0 1,11 5 0,-13-8-11,0 0 1,0-1-1,1 1 0,-1-1 1,0 0-1,1-1 1,-1 1-1,0-1 0,1 0 1,-1 0-1,1-1 0,-1 0 1,0 0-1,1 0 1,-1 0-1,0-1 0,0 0 1,0 0-1,0 0 0,0-1 1,-1 0-1,1 0 1,-1 0-1,1 0 0,-1-1 1,0 1-1,3-5 0,3-3 13,-1 0 0,0-1 0,-1 0 0,0 0-1,-1-1 1,-1 0 0,0 0 0,0 0 0,-1-1 0,-1 0-1,-1 0 1,0 0 0,0 0 0,-2-1 0,1 1-1,-2-1 1,-1-17 0,1 32-1,0-1 0,0 0 0,0 1 0,0-1 0,0 1 0,0-1-1,0 1 1,0-1 0,0 0 0,0 1 0,0-1 0,-1 1 0,1-1 0,0 1 0,0-1 0,-1 1 0,1-1 0,0 1-1,0-1 1,-1 1 0,1-1 0,-1 1 0,1 0 0,0-1 0,-1 1 0,1-1 0,-1 1 0,1 0 0,-1 0-1,1-1 1,-1 1 0,1 0 0,-1 0 0,-1-1 0,2 2 24,-1-1 0,0 1 1,0 0-1,0-1 0,0 1 0,1 0 1,-1 0-1,0-1 0,1 1 0,-1 0 1,1 0-1,-1 0 0,1 0 0,-1 0 0,1 0 1,-1 0-1,1 0 0,0 0 0,0 0 1,-1 0-1,1 2 0,-2 16 16,1 0-1,1 0 1,0 0-1,1 0 1,1 0 0,1 0-1,1-1 1,0 1-1,2-1 1,0 0 0,1 0-1,0-1 1,2 0 0,0 0-1,1-1 1,0 0-1,1-1 1,14 14 0,8 15-2267,-17-21-2924,-15-22 2050</inkml:trace>
</inkml:ink>
</file>

<file path=ppt/ink/ink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8.7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123 162 896,'8'79'3861,"-8"-73"-3795,2-1 0,-1 1 0,0 0 0,1-1 0,0 1 0,0-1 1,1 1-1,0-1 0,0 0 0,0 0 0,0-1 0,1 1 0,0 0 0,-1-1 0,2 0 0,6 6 0,-3-5-12,0 0 0,0-1 0,1 0 0,0 0 1,-1-1-1,1 0 0,0-1 0,1 1 0,16 0 0,-6-1 27,-1-1 0,0-2 0,0 0 0,0 0-1,36-10 1,-42 8-59,-1 0 0,0-1 0,0 0 0,-1-1-1,1-1 1,-1 0 0,0 0 0,-1-1 0,1 0 0,8-9-1,-15 12-9,-1 1 0,0-1 0,0 1 0,-1-1 0,1 0 0,-1 0 0,0 0 0,0 0 0,0-1 0,0 1 0,-1 0 0,1-1 0,-1 0 0,-1 1 0,1-1 0,-1 1 0,1-1 0,-1 0 0,-1 1 0,1-1 0,0 0 0,-1 1 0,0-1 0,0 1 0,-1-1 0,1 1 0,-1 0 0,0-1 0,0 1 0,-4-5 0,-1-3 8,-2 1 0,1-1 1,-1 2-1,-1-1 0,0 1 1,0 1-1,-1-1 1,-20-11-1,18 14-26,0 0 1,0 1-1,-1 1 0,0 0 1,0 0-1,0 2 0,-1 0 1,1 1-1,-1 0 0,0 1 1,1 1-1,-1 0 0,0 1 1,1 0-1,-22 6 0,21-4-108,1 0 0,0 1-1,0 1 1,1 1 0,-1 0-1,1 0 1,0 1 0,1 1-1,0 0 1,0 1 0,1 0-1,0 1 1,0 0 0,1 1-1,-12 16 1,19-22 9,0 0-1,0-1 1,1 1 0,0 0 0,0 0-1,0 0 1,1 0 0,-1 0-1,1 1 1,1-1 0,-1 0-1,1 1 1,0-1 0,0 1-1,1 9 1,11 36-791</inkml:trace>
</inkml:ink>
</file>

<file path=ppt/ink/ink1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4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21 5888,'0'-20'2688,"1"22"2727,1 19-364,-2-1-5427,-8 218 3571,-1 34-1590,9-270-1592,2 145 994,28 207 0,-27-339-1053,0 0 0,0 0 0,1 0 0,1-1 0,1 0 0,0 0 0,12 20 1,-14-29-207,0 1 1,0-1-1,0 0 1,1 0-1,0-1 1,0 1-1,0-1 1,0 0-1,1 0 0,-1-1 1,1 0-1,0 0 1,0 0-1,1 0 1,-1-1-1,0 0 1,1-1-1,-1 1 1,11 0-1,-5-1-586,0-1 0,0 0 0,-1-1 0,1 0 0,0-1 0,17-4 0,23-14-2255</inkml:trace>
</inkml:ink>
</file>

<file path=ppt/ink/ink1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5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7552,'32'3'3712,"85"-3"-3328,-80-3 6783,29 3-6911,11 0 128,3-4-128,-6 4 128,-3 0-1408,-10-5 128,-4 5-1407,-29 5-1</inkml:trace>
</inkml:ink>
</file>

<file path=ppt/ink/ink1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5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35 6784,'-5'-9'1147,"4"7"-878,1 0-1,-1 0 0,0 0 0,0 1 1,0-1-1,0 0 0,-1 1 1,1-1-1,0 1 0,-1 0 0,1-1 1,-1 1-1,1 0 0,-1 0 0,-2-2 1,4 17 6397,-6 18-6101,5-30 75,-11 97 763,4 0-1,9 174 0,0-252-1321,0 28 108,-2-6-77,3 0-1,1 0 1,3 0-1,17 68 1,-20-101-245,0-1-1,1 0 1,0 0 0,0 0 0,1-1-1,1 0 1,-1 0 0,1 0-1,1 0 1,-1-1 0,13 10 0,-13-12-242,0-1 0,1 0 1,-1-1-1,0 1 0,1-1 0,0-1 1,0 1-1,0-1 0,0 0 1,0-1-1,0 0 0,1 0 1,-1 0-1,0-1 0,15-1 0,30-8-2675,4-4-43</inkml:trace>
</inkml:ink>
</file>

<file path=ppt/ink/ink1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5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6272,'5'-13'3072,"79"10"-2048,-50-4 4864,12-2-5249,16 5 1,18 1 0,4-1 128,1 4-2048,4 0 128,-9 0-895,-14 0 127</inkml:trace>
</inkml:ink>
</file>

<file path=ppt/ink/ink1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6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83 384 7296,'-1'1'176,"1"1"1,-1-1 0,1 0-1,-1 0 1,1 1 0,0-1-1,0 0 1,0 1 0,-1-1-1,1 0 1,0 1 0,0-1-1,1 0 1,-1 1 0,0-1-1,0 0 1,1 1 0,-1-1-1,1 0 1,-1 0 0,1 0-1,-1 1 1,1-1 0,0 0-1,0 0 1,-1 0 0,1 0-1,0 0 1,0 0-1,0 0 1,0 0 0,0 0-1,0-1 1,2 2 0,52 30 6076,-37-23-5484,-8-2-721,0-2 1,0 1-1,0-2 1,1 1-1,0-1 1,0-1-1,0 0 1,1-1-1,-1 0 1,22 1-1,-17-3-15,-1-1-1,1-1 1,-1 0 0,0-1 0,0-1-1,0 0 1,0-1 0,-1-1-1,1 0 1,-1-1 0,-1-1 0,1 0-1,16-13 1,-23 15-48,0 0 1,0-1-1,0 0 1,-1 0-1,0 0 0,-1-1 1,0 1-1,0-1 0,0-1 1,-1 1-1,-1-1 0,1 1 1,-1-1-1,-1 0 0,1 0 1,-2-1-1,1 1 1,-1 0-1,-1-1 0,1 1 1,-2 0-1,1-1 0,-3-11 1,0 10-17,-1 1 1,0 0-1,0 0 1,-1 0 0,0 1-1,0 0 1,-1-1-1,0 2 1,-1-1-1,0 1 1,-1 0-1,1 1 1,-1 0 0,-1 0-1,-18-11 1,12 8-18,-1 0 0,0 2 0,-1 0 0,0 1 1,0 0-1,0 2 0,-1 0 0,-31-4 0,30 7 18,-1 1 0,1 1 0,0 1 0,-1 1 0,1 1-1,0 0 1,-36 12 0,48-13 23,0 1 0,0 0 1,0 0-1,0 0 0,1 1 0,-1 0 0,1 0 0,0 1 1,0 0-1,1 0 0,-1 0 0,1 1 0,0-1 0,1 1 1,-1 0-1,1 1 0,0-1 0,1 1 0,0 0 0,0-1 1,0 2-1,1-1 0,-2 9 0,3-12-7,1 1-1,-1-1 1,1 1 0,0-1-1,1 0 1,-1 1 0,1-1-1,0 0 1,0 0 0,0 1 0,0-1-1,1 0 1,0 0 0,0 0-1,0-1 1,3 5 0,0-2-89,0 1 1,0-2 0,1 1-1,0-1 1,0 1 0,1-2-1,-1 1 1,10 4 0,3 1-376,0-2 0,1 0 0,0-1 0,0-1 0,39 6 0,-39-9-94,1 0 0,0-2 0,0 0 0,0-1 0,0-1 0,0-1-1,0-1 1,-1-1 0,1-1 0,32-12 0,-28 0 361,-25 16 268,1 1 0,0-1 1,0 1-1,-1-1 0,1 0 1,0 1-1,-1-1 0,1 0 1,-1 0-1,1 1 1,-1-1-1,1 0 0,-1 0 1,1 0-1,-1 0 0,0 0 1,0 0-1,1 1 0,-1-1 1,0 0-1,0 0 1,0 0-1,0 0 0,0 0 1,0-2-1,-1 3 49,1 0-1,-1 0 1,1 0-1,-1 0 1,1 0 0,-1 0-1,1 0 1,-1 0-1,1 0 1,-1 0 0,1 0-1,-1 0 1,1 0-1,-1 0 1,1 1 0,-1-1-1,1 0 1,-1 0-1,1 1 1,0-1 0,-1 0-1,1 1 1,-1-1-1,1 0 1,0 1 0,-1-1-1,1 0 1,0 1-1,-1-1 1,1 1 0,0-1-1,0 1 1,-13 15 1529,10-12-1332,1 1 0,0-1 1,0 1-1,1 0 0,-1 0 0,1 0 1,0 0-1,0 0 0,1 0 1,-1 0-1,1 0 0,0 0 0,1 0 1,1 8-1,0-4 30,0 0 0,1 0 0,0 0 1,1-1-1,0 1 0,0-1 0,10 13 0,-6-9-444,1-1-1,0-1 1,1 1-1,18 14 0,-20-18-619,0-1-1,1-1 1,0 0-1,0 0 1,0 0-1,12 3 1,12 4-2234</inkml:trace>
</inkml:ink>
</file>

<file path=ppt/ink/ink1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7.0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57 548 8704,'-1'5'45,"-3"13"1370,1 0 0,0 0 0,1 0 0,1 21 0,1-33-1072,1 1 0,0 0 0,0-1 0,1 1 0,0-1 0,0 1 0,1-1 0,-1 0 0,1 0 0,1 0 0,-1 0 0,1-1-1,0 1 1,0-1 0,7 6 0,-4-5-336,0-1 0,1 0-1,-1 0 1,1-1-1,0 0 1,0 0 0,0-1-1,0 0 1,1 0 0,-1-1-1,1 0 1,0-1-1,0 1 1,0-2 0,-1 0-1,1 0 1,0 0 0,0-1-1,0 0 1,-1-1-1,1 0 1,0 0 0,-1-1-1,0 0 1,1-1 0,-1 1-1,-1-2 1,14-8-1,-17 9-27,0 1 0,-1-1 0,1-1 0,-1 1 0,0 0 0,0-1 0,-1 0 0,1 0 0,-1 1 0,0-2 0,0 1 0,-1 0 0,0 0 0,1 0 0,-2-1 0,1 1 0,-1 0 1,1-1-1,-2 1 0,1-6 0,0-2-51,0-24-156,-3 0-1,0 0 1,-3 0-1,-1 0 1,-1 1-1,-2 1 0,-2-1 1,-1 2-1,-2-1 1,-1 2-1,-1 0 1,-2 1-1,-43-54 0,51 73 147,0 2-1,0 0 0,-1 0 1,-26-17-1,31 23 204,0 1 0,-1-1 0,0 1 0,0 1 0,0 0 0,0 0 0,0 0 0,-1 1 0,1 0 0,-14-1 0,22 3-105,0 0 1,-1 0-1,1 0 1,0 0 0,0 0-1,0 0 1,-1 0-1,1 0 1,0 0-1,0 0 1,0 0 0,-1 0-1,1 0 1,0 0-1,0 0 1,0 0-1,-1 0 1,1 0-1,0 0 1,0 0 0,0 0-1,-1 0 1,1 0-1,0 0 1,0 0-1,0 0 1,0 0 0,-1 1-1,1-1 1,0 0-1,0 0 1,0 0-1,0 0 1,0 0 0,-1 1-1,1-1 1,0 0-1,0 0 1,0 0-1,0 0 1,0 1-1,0-1 1,0 0 0,0 0-1,0 0 1,0 1-1,0-1 1,0 0-1,0 0 1,0 0 0,0 1-1,0-1 1,0 0-1,0 1 1,12 10 681,25 10 210,14-10-734,-1-1 0,2-3 1,-1-3-1,1-1 0,98-9 0,-62-7-3736,-54 4 725</inkml:trace>
</inkml:ink>
</file>

<file path=ppt/ink/ink1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7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8064,'-9'29'3968,"4"56"-2816,5-72 4991,0 10-5503,0 9 0,0 3 0,0-1 0,5-2-1024,0-9 0,4 2-256,0-11 128,11-8-2176,3-6 1</inkml:trace>
</inkml:ink>
</file>

<file path=ppt/ink/ink1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7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13 8832,'-46'-13'4352,"69"26"-5632,-9-13 6655,6 0-5503,-6 0 128,-2 0-2047,3 3-1,-1 1 896,0 12 128</inkml:trace>
</inkml:ink>
</file>

<file path=ppt/ink/ink1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8.0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79 264 6144,'4'8'6017,"-3"-7"-5703,-1 0 1,1 0 0,-1-1-1,1 1 1,-1 0-1,0 0 1,1 0 0,-1 0-1,0 0 1,1 0-1,-1 0 1,0 0 0,0 0-1,0 0 1,0 0-1,0 0 1,0 0 0,0 0-1,-1 1 1,0 12 68,-1 1 0,2-1 0,0 1 0,0-1 0,2 1 0,0-1 0,0 1 0,1-1 0,1 0 0,1 0 0,6 14 0,-9-21-310,1-1 1,0 0-1,1 0 1,-1 0-1,1 0 1,0 0-1,1-1 1,-1 0-1,1 0 1,0 0-1,0 0 1,1-1-1,-1 0 1,1 0-1,0 0 0,0-1 1,0 0-1,1 0 1,-1-1-1,1 0 1,-1 0-1,1 0 1,0-1-1,0 0 1,8 1-1,-7-3-67,0 0-1,0 0 1,0-1-1,0 0 0,0-1 1,0 1-1,0-1 1,-1-1-1,0 0 1,1 0-1,-1 0 0,-1-1 1,1 0-1,-1 0 1,0 0-1,0-1 1,0 0-1,7-10 0,-3 2-145,1-1-1,-1 0 0,-1-1 0,-1 0 0,-1-1 0,0 1 0,7-25 0,-12 29 10,1 0-1,-1 0 1,-1 0-1,0-1 0,-1 1 1,0 0-1,-1 0 1,0-1-1,-1 1 1,-1 0-1,0 0 1,0 0-1,-1 1 0,-1-1 1,0 1-1,0 0 1,-1 0-1,0 0 1,-1 1-1,-1 0 0,1 1 1,-2 0-1,-16-16 1,17 18-11,-1 0-1,0 1 1,-1-1 0,1 2 0,-1-1 0,-1 2-1,1-1 1,-1 1 0,1 1 0,-1 0-1,0 0 1,0 1 0,-1 0 0,1 1 0,0 1-1,0 0 1,-1 0 0,1 1 0,0 0 0,0 1-1,0 1 1,0-1 0,0 2 0,0-1 0,1 2-1,-11 5 1,14-7-110,0 1 1,0 1-1,1-1 0,0 1 1,0 0-1,0 0 0,0 1 1,1 0-1,0 0 0,0 0 0,-5 9 1,8-10-29,0-1 0,0 1 0,0 0 0,1-1 0,-1 1 0,1 0 0,0 0 1,1 0-1,-1 0 0,1 0 0,0 0 0,0 0 0,1 0 0,-1 0 0,1-1 0,0 1 0,0 0 1,1 0-1,2 6 0,14 21-1640</inkml:trace>
</inkml:ink>
</file>

<file path=ppt/ink/ink1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19:58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8064,'-9'7'3968,"-5"55"-3840,14-39 8703,5 5-7807,4 12 0,10 2 512,13-3 0,11 0-2048,3-7 0,11-8 0,4-8 128,1-13-2816,-11-6 128</inkml:trace>
</inkml:ink>
</file>

<file path=ppt/ink/ink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9.2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1152,'23'128'2325,"-13"-84"-1987,-2 1-1,-2 0 0,1 82 0,-5-89-150,1 64 428,-2-19-59,4-1 0,23 123 0,-26-196-516,1 0 0,0 0 0,0 0 0,1 0 0,1 0 0,6 10 0,-11-18-68,1 0-1,0 0 1,-1 0 0,1 1 0,0-1 0,0 0-1,0 0 1,0 0 0,0 0 0,0 0-1,0-1 1,0 1 0,0 0 0,1 0 0,-1-1-1,0 1 1,0-1 0,1 1 0,-1-1-1,0 1 1,1-1 0,-1 0 0,1 0-1,-1 0 1,0 0 0,1 0 0,-1 0 0,1 0-1,-1 0 1,0 0 0,1-1 0,-1 1-1,0 0 1,1-1 0,-1 1 0,0-1-1,0 0 1,1 1 0,-1-1 0,0 0 0,0 0-1,0 0 1,0 0 0,0 0 0,0 0-1,0 0 1,0 0 0,0 0 0,-1 0-1,1 0 1,0-1 0,0-1 0,12-22-804,-3-2-64</inkml:trace>
</inkml:ink>
</file>

<file path=ppt/ink/ink1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3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226 8 2560,'12'-6'6222,"-25"5"-4209,11 1-1868,-1 0 0,1 1-1,0-1 1,-1 1 0,1-1 0,0 1 0,0 0-1,-1 0 1,1 0 0,0 0 0,0 0 0,0 1-1,0-1 1,0 1 0,1-1 0,-1 1 0,0-1-1,-2 4 1,-1 9 677,0 1-1,0 0 1,1 0 0,-2 22-1,5-25-925,-1-1 0,0 1-1,0-1 1,-1 0 0,0 0-1,-1 0 1,-1 0 0,0 0-1,0-1 1,-1 0 0,0 0-1,-11 12 1,-32 17-2114,1-10-214</inkml:trace>
</inkml:ink>
</file>

<file path=ppt/ink/ink1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5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17 507 7040,'-3'11'6183,"-7"31"-697,8-34-5375,2 0 0,-1 0 1,1 0-1,0 0 0,0 0 0,1 0 0,0 0 1,0 0-1,1 0 0,0 0 0,1 0 1,0-1-1,0 1 0,0-1 0,9 13 1,-6-12-12,1 0 1,0-1-1,0 0 1,1 0-1,0 0 1,1-1 0,-1 0-1,1 0 1,0-1-1,1-1 1,17 8-1,-1-4-35,0-1-1,0-1 1,1-1-1,-1-1 1,1-2 0,0-1-1,0 0 1,0-2-1,0-2 1,0 0-1,-1-1 1,1-2-1,49-18 1,-56 17-33,0-2 1,0-1-1,-1 0 1,-1-2 0,0 0-1,0 0 1,28-29-1,-35 29-2,0 0 0,0-1 0,-2 0 0,1-1 0,-2 0 0,0-1 0,0 1 0,-2-2 0,0 1 0,8-32 0,-11 32-14,-1-1 1,-1 0 0,-1-1 0,0 1-1,-1 0 1,0 0 0,-1 0 0,-1 1-1,-1-1 1,0 0 0,-1 1 0,-1 0 0,0 0-1,-1 1 1,-1-1 0,0 2 0,-1-1-1,0 1 1,-1 0 0,0 1 0,-1 0-1,-1 1 1,0 0 0,0 1 0,-1 0-1,0 1 1,-25-12 0,12 8-51,-2 0 1,1 2-1,-2 2 1,1 0-1,-1 2 1,-1 1-1,-38-3 1,54 8 17,1 1 1,-1 1-1,1 0 1,-1 0-1,1 2 1,0 0-1,0 0 1,-16 7-1,21-7 3,0 2-1,0-1 1,0 1-1,0 0 0,1 0 1,0 1-1,0 0 1,0 1-1,1-1 1,0 1-1,0 0 1,1 1-1,-6 9 1,5-7-1,1 0 0,0 0 1,0 1-1,1-1 0,0 1 1,1 0-1,1 0 0,0 0 1,0 0-1,1 0 0,0 1 1,1-1-1,0 0 1,1 0-1,0 1 0,1-1 1,0 0-1,1 0 0,0 0 1,1-1-1,0 1 0,1-1 1,0 0-1,10 16 0,6-2-314,1-1 0,1-1 0,1-1 0,1-1-1,0-1 1,1-1 0,2-2 0,-1-1 0,2-1-1,0-1 1,0-1 0,62 15 0,-82-26 211,-1 1 0,1-1 0,0 0 0,-1 0 0,1-1 0,0-1 1,0 1-1,-1-1 0,1-1 0,0 0 0,-1 0 0,0 0 0,1-1 0,-1-1 0,13-6 0,-8 1 493,0 0-1,-1-1 0,0 0 0,0-1 0,-1 0 0,-1-1 0,16-21 0,-26 32-298,0 0-1,1 0 1,-1 0 0,1 0-1,-1 1 1,1-1-1,-1 0 1,1 0-1,-1 1 1,1-1-1,0 0 1,0 1-1,-1-1 1,1 0 0,0 1-1,0-1 1,-1 1-1,1-1 1,0 1-1,0 0 1,0-1-1,0 1 1,0 0-1,0 0 1,0-1-1,0 1 1,0 0 0,0 0-1,0 0 1,-1 0-1,3 1 1,16 25 2208,-10-9-2028,2 0-140,1 0-1,1 0 0,0-2 1,1 1-1,1-2 0,1 0 1,-1-1-1,2 0 1,0-2-1,32 18 0,-41-26-399,0 0 0,0 0-1,1-1 1,-1 0 0,0 0 0,1-1-1,-1 0 1,1-1 0,0 0 0,-1 0-1,1-1 1,-1 0 0,1 0 0,-1-1-1,1 0 1,-1 0 0,12-6 0,23-17-2939</inkml:trace>
</inkml:ink>
</file>

<file path=ppt/ink/ink1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6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0 128 5504,'5'-19'1897,"0"-6"1588,-4 7 1629,-1 16-4261,3 3 1522,-3-1-2374,1 1 0,0-1-1,0 0 1,-1 1 0,1-1-1,0 1 1,-1 0 0,1-1-1,-1 1 1,1-1 0,0 1 0,-1 0-1,1-1 1,-1 1 0,0 0-1,1 0 1,-1-1 0,0 1-1,1 1 1,13 74 1402,-4 1-1,-4 0 1,-4 121 0,-2-143-785,0-87-568,-1-25-63,3 0 0,16-105 0,-15 147-8,0 1 1,0 0-1,1 1 0,1-1 0,0 1 1,1 0-1,1 0 0,0 0 0,1 1 1,0 0-1,0 1 0,1 0 0,1 0 1,0 1-1,1 0 0,-1 0 0,15-8 1,-16 14 37,-1 0 1,1 0 0,0 1-1,0 0 1,1 1 0,-1 0-1,0 1 1,1 0-1,-1 0 1,1 1 0,0 0-1,-1 0 1,1 1 0,-1 1-1,0 0 1,1 0 0,-1 0-1,0 1 1,0 1 0,-1 0-1,11 5 1,-2 0 105,0 1 1,-1 1-1,0 0 0,-1 1 0,0 0 1,-1 1-1,0 1 0,-1 0 1,17 24-1,-25-29-57,1 0 1,-1-1-1,-1 2 1,1-1-1,-2 1 1,1-1-1,-1 1 1,-1 0-1,0 0 1,0 0-1,0 21 1,-2-18-14,-2 0 1,0 0-1,0 0 1,-1 0 0,-1 0-1,0 0 1,-1-1-1,-10 19 1,10-20-165,-24 43 47,7-21-3068,21-34 2939,1 1-1,-1 0 1,1 0-1,-1-1 1,1 1-1,-1-1 1,1 1 0,0 0-1,-1-1 1,1 1-1,0-1 1,-1 1-1,1 0 1,0-1-1,0 1 1,-1-1-1,1 1 1,0-1-1,0 1 1,0-1-1,0 1 1,0-1 0,0 0-1,-1 1 1,1-1-1,1 1 1,-1-1-1,0 0 1,6-10-3284</inkml:trace>
</inkml:ink>
</file>

<file path=ppt/ink/ink1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7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437 71 3968,'1'0'189,"0"1"0,0-1 1,1 1-1,-1-1 0,0 1 0,0-1 0,1 0 1,-1 0-1,0 0 0,1 0 0,-1 0 0,0 0 1,0 0-1,1 0 0,-1 0 0,0 0 0,0-1 1,1 1-1,-1 0 0,0-1 0,0 0 1,0 1-1,1-1 0,-1 1 0,0-1 0,0 0 1,0 0-1,0 0 0,0 0 0,-1 0 0,1 1 1,0-2-1,0 1 0,0-1 0,0 1 24,-1-1 0,0 1 1,0 0-1,0-1 0,0 1 0,0-1 0,0 1 0,0 0 0,0-1 0,-1 1 0,1 0 0,0 0 0,-1-1 0,1 1 0,-1 0 0,1 0 0,-1-1 1,0 1-1,0 0 0,1 0 0,-1 0 0,0 0 0,0 0 0,0 0 0,0 0 0,0 0 0,0 1 0,0-1 0,-1 0 0,1 0 0,0 1 1,0-1-1,0 1 0,-1-1 0,-1 1 0,-9-5 3,0 1 1,0 1 0,0 0 0,0 1-1,-1 0 1,1 1 0,-1 1-1,0 0 1,1 0 0,-19 4-1,-6 2 668,1 3 0,-44 15-1,72-22-776,0 1 0,0-1-1,0 2 1,0-1 0,1 1-1,-1 0 1,1 1 0,0-1-1,0 1 1,1 1 0,-1-1-1,1 1 1,1 0 0,-1 1-1,1-1 1,0 1 0,0 0-1,1 1 1,0-1 0,0 1-1,1 0 1,-4 14 0,6-19-78,0 0 0,1 1 0,-1-1 0,1 0 0,0 1 0,0-1 0,1 0 0,-1 1 0,0-1 0,1 0 0,0 0 0,0 0 0,0 1 0,0-1 0,1 0 1,-1 0-1,1 0 0,0-1 0,1 4 0,2-1 1,-1-1 1,1 0 0,-1 0 0,1 0-1,0 0 1,1-1 0,-1 1-1,1-2 1,8 5 0,7 0 4,0-1 1,0 0 0,0-2-1,36 4 1,-8-4-322,0-2 0,0-2 0,67-9 0,-92 6-372,0-2-1,-1-1 1,33-13-1,-41 13-386,0-1 0,-1 0 0,0-2 0,0 1 0,23-21 0,-9 3-2282</inkml:trace>
</inkml:ink>
</file>

<file path=ppt/ink/ink1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7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27 6272,'-2'-3'548,"-7"-12"777,9 15-1251,0 0 1,-1 0-1,1-1 0,0 1 1,0 0-1,0 0 0,0 0 1,0 0-1,-1-1 0,1 1 1,0 0-1,0 0 0,0 0 1,0 0-1,0-1 0,0 1 1,0 0-1,0 0 0,0 0 0,0-1 1,0 1-1,0 0 0,0 0 1,0-1-1,0 1 0,0 0 1,0 0-1,0 0 0,0-1 1,0 1-1,0 0 0,0 0 1,0 0-1,0-1 0,0 1 1,0 0-1,1 0 0,-1 0 0,0 0 1,0-1-1,0 1 0,0 0 1,0 0-1,1 0 0,-1 0 1,0 0-1,0 0 0,0-1 1,1 1-1,5 9 6473,-2 16-6488,-4-21 652,64 281 2600,-20-108-1822,-23-82-671,-5 0-1,7 139 1,-30-9-275,3-191-511,-1 0 0,-2-1 1,-1 0-1,-20 51 0,20-63-22,7-13-42,5-15-117,15-30-258,-5 12 103,-1-2 1,-2 1 0,12-41-1,-11 21-84,34-114-615,-40 145 990,0 0-1,0 1 0,2 0 0,0 0 1,0 1-1,1 0 0,1 1 0,12-14 1,-18 22 71,0 1 0,0-1 0,0 1 0,0 0 0,0 0-1,1 0 1,-1 1 0,1 0 0,0-1 0,0 2 0,0-1 0,0 0 0,0 1 0,0 0 0,0 0 0,0 1 0,1-1 0,-1 1 0,0 0 0,0 1 0,1-1 0,-1 1 0,0 0 0,0 0 0,0 1 0,0 0 0,0 0 0,0 0 0,-1 0 0,1 1 0,0-1 0,-1 1 0,7 6 0,-1 0 54,0 0 1,0 0 0,-1 1-1,-1 1 1,0 0-1,0 0 1,-1 0-1,0 1 1,-1 0-1,0 0 1,-1 1 0,4 13-1,-2 2-20,-2 0-1,-1 1 1,-1 0-1,-1-1 0,-2 1 1,-3 34-1,-4-5-48,-3-1 0,-18 60-1,31-133-5418,-7-12 1920</inkml:trace>
</inkml:ink>
</file>

<file path=ppt/ink/ink1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19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 3968,'-6'-11'1920,"1"15"-128,5-4 2048,0 0-3200,0 0 128,0 7 384,0 2 0,5 11-1408,-5-1 0,6 8 1024,-3-8 0,2 20-896,-5-10 128,-14 10-2048,5-12 0</inkml:trace>
</inkml:ink>
</file>

<file path=ppt/ink/ink1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0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0 205 4480,'10'7'9304,"11"3"-7238,8-4-1611,0-2 0,0-1 0,1-1 1,-1-1-1,1-2 0,-1-1 0,1-1 0,-1-2 0,0 0 0,-1-3 0,36-12 0,-59 18-417,-1 0-1,1 0 1,-1 0-1,0 0 1,0-1 0,0 1-1,0-1 1,-1 0-1,1 0 1,-1-1-1,0 1 1,6-7-1,-8 7-29,0 1-1,0 0 1,-1-1-1,1 1 1,0-1-1,-1 1 1,0 0-1,1-1 1,-1 1-1,0-1 1,0 0-1,0 1 1,-1-1-1,1 1 1,-1 0-1,1-1 1,-1 1-1,0-1 1,0 1-1,0 0 1,0-1-1,0 1 1,0 0-1,-1 0 1,-2-4-1,-3-1 4,0-1 0,0 1 0,-1 1 0,1-1 0,-1 1 0,-1 1 0,1-1 0,-1 2 0,0-1-1,0 1 1,-1 0 0,1 1 0,-1 0 0,-12-2 0,13 3 32,1 0 0,-1 1 0,0 0 0,0 1 0,1-1 1,-1 2-1,0-1 0,0 1 0,1 0 0,-1 1 0,0 0 0,1 1 0,0 0 0,-1 0 0,1 0 0,-13 9 0,14-7 15,1 0 0,-1 1 0,1 0 0,0 0-1,0 0 1,0 1 0,1 0 0,0 0 0,0 0 0,1 1 0,0-1 0,1 1 0,-1 0 0,1 0 0,1 1-1,0-1 1,0 1 0,0-1 0,1 1 0,1-1 0,-1 1 0,1 0 0,1-1 0,0 1 0,0-1-1,0 1 1,1-1 0,0 1 0,1-1 0,0 0 0,0 0 0,1 0 0,0 0 0,9 12 0,-1-7-49,0-1 0,0 0 0,1-1 0,1 0 0,-1-1 0,2-1 0,-1 0 0,2-1 0,16 7 0,2-2-1013,0-1 0,1-2 0,47 7 0,-13-7-2068</inkml:trace>
</inkml:ink>
</file>

<file path=ppt/ink/ink1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1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1 5376,'0'0'140,"1"0"1,-1 1-1,1-1 1,-1 0 0,0 0-1,1 1 1,-1-1-1,1 0 1,-1 0-1,1 0 1,-1 1-1,1-1 1,-1 0-1,1 0 1,-1 0-1,1 0 1,-1 0 0,1 0-1,-1 0 1,1 0-1,-1 0 1,1 0-1,-1 0 1,1-1-1,-1 1 1,1 0-1,-1 0 1,1-1-1,0 1 48,0 0 0,0-1-1,0 1 1,0 0 0,-1 0 0,1 0-1,0-1 1,0 1 0,0 0-1,0 0 1,0 0 0,0 1-1,-1-1 1,1 0 0,0 0-1,0 0 1,0 1 0,0-1-1,-1 0 1,1 1 0,0-1 0,0 0-1,-1 1 1,2 1 0,-1 3 189,0 0 0,-1 1 1,0-1-1,0 1 1,-1-1-1,1 1 1,-1-1-1,0 0 0,-3 9 1,0 2 263,-69 482 2478,53-330-2739,18-120-695,-3 23-1293,4-68 1187,0 1 1,0-1-1,0 0 1,0 1-1,-1-1 1,1 0-1,-1 0 0,0 0 1,0 0-1,-2 2 1,-10 11-2289</inkml:trace>
</inkml:ink>
</file>

<file path=ppt/ink/ink1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1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81 5888,'3'-4'375,"0"0"0,0 0 0,1 0 0,0 0 1,-1 0-1,2 1 0,-1 0 0,0 0 0,0 0 0,1 0 1,0 1-1,0 0 0,-1-1 0,1 2 0,0-1 0,0 1 0,6-1 1,20-5 2277,53-3 1,-58 8-2619,40-4 618,0 3-1,0 2 0,123 16 0,-151-8-406,-1 1-1,0 1 1,0 2 0,-1 2 0,0 1 0,-1 2 0,-1 2 0,36 23 0,-39-20 60,-1 2 1,-1 0-1,31 33 1,-53-49-240,0-1-1,-1 1 1,0 1 0,-1-1 0,1 1 0,-2 0 0,1 0-1,-1 0 1,0 1 0,-1 0 0,0 0 0,0 0 0,-1 0-1,0 0 1,0 0 0,-1 0 0,-1 1 0,0 13 0,-1-18-52,0 0 0,0 0 0,-1 0 0,0-1 1,0 1-1,0 0 0,0-1 0,-1 0 0,0 1 1,0-1-1,0 0 0,0-1 0,0 1 1,-1 0-1,0-1 0,-6 5 0,-2 0-7,-1 0 0,0-1 0,-1-1 0,-16 7 0,12-8-18,-1 0 0,0 0 0,0-2 0,0 0 0,0-2 0,0 0 0,-1-1-1,1-1 1,-31-5 0,37 5 5,-347-50-1382,355 50 1217,-61-16-1186,63 16 1115,0 0 1,1 0 0,-1 0 0,1 0 0,-1 0-1,1 0 1,0-1 0,-1 1 0,1-1 0,0 1-1,0-1 1,0 0 0,0 0 0,0 0 0,1 0-1,-1 0 1,0-1 0,1 1 0,0 0 0,-2-4-1,6-6-2958</inkml:trace>
</inkml:ink>
</file>

<file path=ppt/ink/ink1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2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0 246 6656,'99'16'11413,"-78"-16"-10445,20 0 150,1-1-1,50-9 1,-81 9-981,-1-1 0,0-1 0,0 0 1,0 0-1,0-1 0,-1 0 0,1 0 0,-1-1 0,0-1 0,-1 1 1,1-1-1,-1-1 0,0 0 0,10-11 0,-16 16-125,0-1 0,-1 1 1,1-1-1,-1 1 0,1-1 0,-1 0 0,0 0 0,0 0 0,0 0 0,0 0 0,-1 0 0,1 0 1,-1 0-1,0 0 0,0 0 0,0 0 0,0 0 0,0 0 0,-1-4 0,-1 2-9,0-1 1,0 1-1,0 0 0,0 0 0,-1 1 0,0-1 0,1 1 0,-2-1 1,1 1-1,-7-7 0,5 6-3,0 0 0,0 1 0,-1-1 0,0 1 0,0 0 0,0 0 0,0 1 0,-1 0 0,1 0 0,-1 0 0,0 1 0,0 0 0,0 0 0,0 1 0,0 0 1,0 0-1,-11 1 0,8 2 26,0 0 0,0 2 0,0-1 0,0 1 0,1 0 0,0 1 0,0 0 0,0 1 0,1 0 0,0 0 0,0 1 0,0 0 0,1 0 0,0 0 0,0 1 0,1 1 0,-8 11 0,7-9 12,1 0 0,0 0 1,1 1-1,0 0 0,0 0 0,1 0 0,1 1 0,0-1 0,1 1 1,0 0-1,1 0 0,1-1 0,1 24 0,2-16-3,0 0-1,1-1 0,2 1 0,0-1 1,1 0-1,10 19 0,-14-32-21,0 0-1,0 0 0,1 0 1,0 0-1,1-1 1,-1 0-1,1 0 0,0 0 1,0 0-1,0-1 0,1 0 1,0 0-1,-1 0 0,2-1 1,-1 0-1,0 0 0,0-1 1,1 1-1,0-1 0,-1-1 1,12 2-1,-2-2-16,0 0 1,1-2-1,-1 0 0,0-1 0,0 0 1,0-2-1,0 0 0,0 0 0,-1-2 1,1 0-1,-2 0 0,1-2 0,-1 0 1,0 0-1,0-1 0,16-15 0,-12 7-2,0 0 1,-1-1-1,-1-2 0,0 1 0,-2-2 0,0 0 0,-2 0 1,0-1-1,-1-1 0,8-24 0,-15 34 7,-1-1 0,0 1 0,1-24 0,2-6-26,2 49 43,0 0 1,0-1-1,0 0 1,1-1-1,11 5 1,-11-4 41,3 0 14,0 0 0,0-1 0,1-1 1,-1 1-1,1-2 0,0 0 1,-1-1-1,1 0 0,0 0 0,13-3 1,-3 0 39,0-1 0,0-1-1,0-1 1,36-14 0,-26-1 7,-25 8-37,-8 11-78,-1 1 1,1-1-1,0 1 1,-1-1-1,1 1 0,-1 0 1,1-1-1,-1 1 1,1 0-1,-1-1 0,1 1 1,-1 0-1,1 0 1,-1-1-1,1 1 0,-1 0 1,0 0-1,1 0 1,-1 0-1,1 0 0,-1 0 1,0 0-1,1 0 1,-1 0-1,1 0 0,-1 0 1,-1 0-1,-6 1 33,-1 0 0,0 1 0,1 0 0,-1 0 0,1 0 0,-1 1 0,1 1 0,-11 5 0,-64 42 385,64-39-303,11-7-110,1 1 0,0 0 1,0 1-1,0-1 0,1 1 0,0 1 0,0-1 0,1 1 0,0 0 0,0 0 1,1 0-1,0 1 0,1-1 0,0 1 0,0 0 0,1 0 0,0 1 0,0-1 1,1 0-1,0 0 0,1 1 0,0-1 0,0 1 0,1-1 0,0 0 1,1 0-1,0 1 0,1-1 0,0 0 0,0-1 0,1 1 0,0-1 0,0 1 1,1-1-1,0 0 0,0-1 0,1 1 0,0-1 0,1 0 0,-1-1 0,1 1 1,0-1-1,1-1 0,0 1 0,13 6 0,-10-7-704,1-1-1,1 0 0,-1-1 1,0 0-1,20 2 1,-16-3-394,48 10-2753</inkml:trace>
</inkml:ink>
</file>

<file path=ppt/ink/ink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1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31 284 1792,'-7'-26'1110,"7"22"-892,-1 1 1,0 0 0,1 0-1,-1-1 1,0 1-1,0 0 1,-1 0 0,1 0-1,-1 1 1,0-1 0,-2-4-1,4 7-206,0 0 0,0 0 0,-1 0 1,1-1-1,0 1 0,0 0 0,0 0 0,0 0 0,0 0 0,0 0 0,0 0 0,0 0 1,0-1-1,-1 1 0,1 0 0,0 0 0,0 0 0,0 0 0,0 0 0,0 0 0,0 0 0,-1 0 1,1 0-1,0 0 0,0 0 0,0 0 0,0 0 0,0 0 0,-1 0 0,1 0 0,0 0 0,0 0 1,0 0-1,0 0 0,0 0 0,-1 0 0,1 0 0,0 0 0,0 0 0,0 0 0,0 0 1,0 1-1,0-1 0,-1 0 0,1 0 0,0 0 0,0 0 0,0 0 0,0 0 0,0 0 0,0 1 1,0-1-1,0 0 0,0 0 0,0 0 0,0 0 0,0 0 0,-1 1 0,0 13 137,5 18 12,3-12-24,1 0 0,0-1 0,1 0 0,2 0 0,0-1-1,0-1 1,2 0 0,0 0 0,1-1 0,1-1 0,30 25 0,-33-32-50,1 0 0,1-1 1,-1-1-1,1 0 0,0 0 1,1-2-1,-1 0 0,1 0 0,0-1 1,26 1-1,-14-3 34,0-1 0,0-1 0,-1-1-1,1-2 1,27-7 0,-41 8-77,-1 0 0,0-1 0,0 0-1,-1-1 1,0-1 0,1 1 0,-2-2 0,1 0 0,-1 0 0,0-1-1,0 0 1,-1 0 0,8-11 0,-11 11-15,-1 1-1,0-1 1,0 0 0,-1-1-1,0 1 1,0-1 0,-1 0 0,-1 0-1,1 0 1,-1 0 0,-1-1-1,0 1 1,0 0 0,-1-1 0,0 1-1,0-1 1,-4-15 0,2 12-15,-2 0 0,0 1 0,0-1 0,-1 1 0,0 0 0,-1 0 0,-1 1 1,0 0-1,0 0 0,-1 0 0,-1 1 0,0 0 0,0 1 0,0 0 0,-2 0 0,1 1 1,-1 0-1,0 1 0,0 0 0,-20-8 0,9 6-16,-1 0 1,0 1-1,-1 1 0,1 2 0,-1 0 1,0 1-1,0 2 0,-1 0 0,1 2 1,-36 3-1,49-2-10,0 1-1,0 1 1,0-1 0,0 2-1,1-1 1,-1 2 0,1-1 0,0 1-1,0 1 1,-15 11 0,21-14 3,0 0 1,0 1-1,1-1 1,0 1 0,-1 0-1,2 0 1,-1 0-1,0 0 1,1 0 0,-1 1-1,1-1 1,0 1-1,1-1 1,-1 1-1,1 0 1,0 0 0,0 0-1,1 0 1,-1 0-1,1 0 1,0 0-1,0 0 1,1-1 0,0 1-1,-1 0 1,4 7-1,0 2-138,2 1 0,0-2 0,1 1 0,0-1 0,1 0 0,0 0 0,1-1 0,0 0 0,1 0 0,1-1 0,12 10 0,-3-4-331,1-2 1,1 0-1,0-1 1,1-1 0,42 17-1,30 1-823</inkml:trace>
</inkml:ink>
</file>

<file path=ppt/ink/ink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49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15 228 2688,'-15'27'1280,"24"25"-1408,-3-36 2304,-1 0-2176,4 7 128,5 0-128,6-7 128,3 10-384,0-13 128,0-6-640,0 2 128</inkml:trace>
  <inkml:trace contextRef="#ctx0" brushRef="#br0" timeOffset="1">240 4 3456,'-5'-3'1664,"34"22"-2176,-10-15 2944,-1-1-2816,1 10 0,1 3-1280,7 3 0</inkml:trace>
</inkml:ink>
</file>

<file path=ppt/ink/ink1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3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4 127 7296,'-1'-3'519,"0"-1"0,1 1 0,-1-1 1,1 0-1,0 1 0,0-1 0,0 0 1,0 1-1,1-1 0,-1 0 0,1 1 0,0-1 1,0 1-1,0-1 0,1 1 0,2-5 0,0-1 254,0 1-1,0 0 1,1 0-1,0 0 0,11-11 1,-16 18-517,0 1 640,-4 23 1024,-4 52-946,2 0 0,6 92 0,0-93-718,1 219 235,-1-270-476,11 208 35,-8-199-75,2 1 0,1-1 0,1-1 0,2 1 0,14 33 0,-21-61 15,0 0 0,0 0 1,0 0-1,0-1 1,0 1-1,1 0 1,0-1-1,0 0 1,0 1-1,0-1 1,0-1-1,0 1 1,1 0-1,0-1 1,6 4-1,-3-4-73,0 0 0,0 0 0,0-1 0,0 0 1,0-1-1,0 1 0,0-1 0,1 0 0,8-2 0,7-2-1373,0 0 0,0-1 0,35-14 0,-20 6-1872</inkml:trace>
</inkml:ink>
</file>

<file path=ppt/ink/ink1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4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9856,'8'-6'4864,"16"26"-4992,-19-15 7039,18-1-6783,-3 3 128,20-7-128,-6 0 128,12 4-512,-8 1 0,1-5-512,-12 0 0,-3 0-1792,-6 0 1,2 7-129,-6 0 0</inkml:trace>
</inkml:ink>
</file>

<file path=ppt/ink/ink1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4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30 307 10368,'0'2'297,"0"1"0,0-1 0,1 0 0,-1 0 0,1 1 0,0-1 1,-1 0-1,1 0 0,0 0 0,0 0 0,1 0 0,-1 0 0,3 3 1,52 71 1835,7-4 5673,29 13-6070,-55-53-1835,35 40 0,-63-63 178,10 16 140,-24-23-163,-18-11-69,6 0-39,1 0 0,0-1 0,0 0 1,1-1-1,1-1 0,-21-21 0,-22-28-66,24 27-37,-54-72-1,80 96 162,0-1-1,1 1 1,0-2-1,1 1 1,0-1-1,0 0 1,2 0-1,-1 0 1,2 0-1,-1-1 1,0-22 0,3 28 27,0 0 0,0 0 1,1 0-1,0 0 0,0 0 1,1 0-1,-1 0 0,2 1 1,-1-1-1,1 0 0,0 1 1,0 0-1,1 0 1,-1 0-1,8-8 0,-3 6 27,1 0 0,0 1-1,1 0 1,0 1 0,0 0-1,0 0 1,0 1 0,1 1-1,13-5 1,147-41 455,-148 44-889,0 2 1,1 1-1,0 1 0,0 0 0,44 5 0,-43 4-2612,-5 0-364</inkml:trace>
</inkml:ink>
</file>

<file path=ppt/ink/ink1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5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54 454 9216,'0'0'4074,"0"0"-1194,2 3 2176,2 3-4596,0-1-1,0-1 1,1 1 0,0-1 0,0 1-1,0-1 1,0-1 0,6 4 0,49 24 198,-60-31-675,16 6 166,0-2 0,0 0 1,0 0-1,0-2 0,1 0 1,-1-1-1,0 0 0,1-1 1,-1-1-1,1-1 0,23-5 0,-20 2-42,0 0-1,0-1 0,-1-2 1,0 0-1,0 0 0,-1-2 0,0 0 1,0-1-1,-1-1 0,-1-1 1,23-23-1,-27 26-90,-2-2 0,0 1 1,0-1-1,-1-1 0,-1 1 1,0-2-1,0 1 0,-1-1 0,-1 0 1,-1 0-1,0-1 0,0 0 1,-2 0-1,0 0 0,2-28 0,-5 37-28,-1 0 0,1 0 0,-1 1 0,0-1 0,0 0 0,-1 1 0,0-1 0,0 1 0,0-1 0,-1 1 0,0 0 0,0 0 0,0 0 0,0 0 0,-1 1 0,0 0 0,0-1 0,-9-6 0,5 3-16,3 2 2,-1 1 1,-1 0-1,1 0 0,-1 0 0,0 1 0,0 0 0,0 1 0,0-1 0,-1 1 0,1 1 0,-1-1 0,0 1 0,0 1 0,0-1 0,0 1 0,0 1 0,-13 0 0,7-1-19,-5 0-10,-1 2 0,1 0 0,0 0-1,0 2 1,0 1 0,0 0 0,1 1-1,-33 14 1,42-16 40,-16 7-58,1 1 0,0 1 0,0 1 0,1 1 0,1 1 0,-34 29-1,46-36-55,1-1-1,0 2 1,0-1-1,1 1 0,0 0 1,0 1-1,1 0 0,0 0 1,1 0-1,0 1 0,1 0 1,-4 12-1,7-19-91,0 1 0,0-1 0,1 0 0,0 1 0,0 0 0,0-1 0,1 1 0,-1-1-1,1 1 1,0 0 0,0 0 0,1-1 0,-1 1 0,1-1 0,0 1 0,0-1 0,1 1 0,0-1 0,-1 1 0,1-1-1,5 7 1,17 26-3235</inkml:trace>
</inkml:ink>
</file>

<file path=ppt/ink/ink1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5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27 435 8064,'-1'-2'6670,"3"6"-2314,7 18-689,9 31-3235,-12-34-108,0 0 1,1-1 0,1 0 0,0-1 0,21 32-1,-24-41-225,0-1-1,1 0 0,-1 0 0,2-1 0,-1 0 1,1 0-1,0 0 0,0-1 0,0 0 0,1 0 1,0-1-1,-1 0 0,2 0 0,-1-1 0,13 4 1,-8-5-65,0-1 0,0 0 0,0 0 1,-1-2-1,1 0 0,0 0 1,0-1-1,-1 0 0,1-2 1,-1 1-1,0-1 0,0-1 1,0 0-1,0-1 0,-1 0 1,0-1-1,0 0 0,-1 0 1,0-1-1,0-1 0,-1 0 1,15-19-1,-15 17-26,0 0 1,-1-1-1,0 0 1,-1-1-1,-1 1 1,0-1 0,-1-1-1,0 1 1,-1-1-1,0 0 1,-1 0-1,-1 0 1,0 0-1,-1-22 1,-1 26-21,-1-1 1,-1 1-1,0 1 0,0-1 1,-1 0-1,0 0 0,0 1 1,-1 0-1,-1 0 0,-7-12 1,-5 3-15,0 0 0,-2 2 0,0 0 0,-1 1-1,0 1 1,-1 0 0,-1 2 0,-27-11 0,13 7-38,-1 2 0,0 1 0,-1 2 0,-1 2 0,0 1 0,0 2 0,-46-1 0,72 9 102,35 2 31,56-3 253,0-4 1,110-18 0,-130 13-246,35-12-245,-72 14-990,0 1 0,0 1 0,39-3 0,-44 10-2084,-6 0-235</inkml:trace>
</inkml:ink>
</file>

<file path=ppt/ink/ink1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6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217 345 7296,'9'27'11678,"-3"-12"-10535,-4-7-954,1 1 1,1-1-1,0 0 0,0-1 1,0 1-1,1-1 1,0 0-1,0 0 0,1 0 1,0-1-1,0 0 1,1 0-1,0 0 0,0-1 1,11 7-1,-6-5 72,1 0-1,0-1 1,0 0 0,0-1-1,1-1 1,0 0-1,0 0 1,15 1 0,-19-5-169,1 0 0,-1-1 1,0 0-1,0-1 1,0 0-1,0 0 1,0-1-1,0 0 0,-1-1 1,13-6-1,7-5 157,46-33 0,-64 40-219,0-1-1,0 1 1,0-2 0,-1 1-1,-1-2 1,0 1 0,0-1-1,-1 0 1,-1-1-1,0 0 1,0 0 0,-1-1-1,-1 1 1,0-1 0,0-1-1,-2 1 1,5-27-1,-7 33-36,-1 0-1,0 0 0,0-1 1,-1 1-1,0 0 0,0 0 0,-1 0 1,0 0-1,0 0 0,-1 1 1,1-1-1,-1 1 0,-1-1 0,1 1 1,-1 0-1,0 0 0,-1 1 1,-7-8-1,2 2-38,-1 2 1,0 0-1,0 0 0,-1 1 1,-1 0-1,1 1 0,-25-10 1,23 12 21,0 1 1,0 0 0,0 1 0,0 1 0,0 0 0,0 1-1,-1 1 1,1 0 0,-1 1 0,-27 5 0,22-4 0,-26 4-94,0 2 0,-67 21 0,88-21 30,0 2-1,1 1 1,0 1 0,1 0 0,-31 23 0,54-34 86,-11 6-57,1 1 0,0 0 0,1 1 1,-10 11-1,17-18 19,0 1 1,0 0 0,0 0-1,0-1 1,1 1-1,-1 0 1,1 0 0,0 0-1,0 1 1,0-1-1,0 0 1,1 0-1,-1 0 1,1 1 0,0-1-1,0 0 1,0 1-1,0-1 1,0 0-1,1 1 1,-1-1 0,2 4-1,1-2-22,-1 0-1,1 0 0,0 1 0,0-1 1,1-1-1,-1 1 0,1-1 1,0 1-1,1-1 0,-1 0 1,1-1-1,9 7 0,-3-3-55,1-1 0,0 0 0,0 0 1,20 5-1,-19-8 43,0 0 0,0-1 0,0 0 1,1-2-1,-1 1 0,0-1 1,15-3-1,91-19-259,-48 7 210,-11 5-27,88-28-1,-125 30 127,0 0 0,-1-2 0,-1 0 0,0-2 0,0 0 0,31-25 0,-35 25 727,-20 22 501,1-6-1065,1 0 0,-1 0 0,1 0 0,0 0 0,0 0 0,1 0-1,-1 0 1,1 7 0,1-2-3,0 0 0,1 0-1,0 1 1,1-2-1,0 1 1,0 0 0,1-1-1,0 1 1,1-1 0,0 0-1,0 0 1,0-1 0,1 0-1,0 0 1,1 0 0,0 0-1,0-1 1,0 0-1,1-1 1,-1 0 0,15 7-1,-7-4-460,1-1 0,0-1-1,0 0 1,26 4-1,-19-5-2167,0-2 0,41 1 0,-31-4-984</inkml:trace>
</inkml:ink>
</file>

<file path=ppt/ink/ink1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7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32 257 8320,'-1'1'204,"0"-1"1,0 1-1,0 0 1,0 0-1,0 0 1,0 0 0,0 0-1,1 0 1,-1 0-1,0 1 1,1-1-1,-1 0 1,0 0-1,1 0 1,-1 1-1,1-1 1,0 0 0,0 1-1,-1-1 1,1 0-1,0 1 1,0-1-1,0 0 1,0 1-1,0-1 1,1 1-1,-1-1 1,1 1 0,12 43 4843,-11-40-4871,17 37 119,1 0 0,2 0 0,2-2 0,2-1 0,1-1 0,2-2 0,44 43 0,-49-55-91,-23-23-193,0 0 0,0 0 0,0 0 1,0 0-1,0 0 0,0-1 0,0 1 0,0 0 0,0-1 0,0 1 0,0-1 1,1 1-1,-1-1 0,0 1 0,0-1 0,0 0 0,1 0 0,-1 1 1,2-1-1,-5-6 73,-122-156 73,-16-26 239,132 177-310,1 0 0,1 0 1,0-1-1,0 0 0,1-1 1,1 1-1,0-1 0,1 0 0,0 0 1,-1-22-1,4 28-30,0 0 0,0 0 0,1-1 0,0 1-1,1 0 1,0 0 0,0 0 0,0 1 0,1-1 0,0 1 0,0-1-1,1 1 1,-1 0 0,1 0 0,1 0 0,-1 0 0,1 1 0,0 0 0,0 0-1,8-5 1,2-1 6,1 2 0,0 0 0,1 0-1,-1 2 1,2 0 0,-1 1 0,1 0-1,0 2 1,21-3 0,-8 2-393,1 2-1,0 1 1,-1 2 0,47 5-1,-25 6-4255,-33-2 1493</inkml:trace>
</inkml:ink>
</file>

<file path=ppt/ink/ink1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27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0 233 7296,'51'22'5869,"-44"-18"-4985,0 0-1,1 0 1,-1-1 0,0 0 0,1-1 0,0 1 0,0-1 0,11 1-1,-4-4-645,0 1 0,-1-2 0,1 0 0,0-1 0,0 0 0,-1-1 0,0-1 0,0 0 0,0-1 0,0-1 0,-1 0 0,12-9 0,-20 12-185,-1 0 0,0 0 1,0 0-1,-1 0 0,1-1 1,-1 0-1,0 0 0,0 0 1,-1 0-1,1 0 0,-1-1 1,0 1-1,-1 0 0,1-1 1,-1 0-1,0 1 0,0-1 1,-1 0-1,0 0 0,0 1 1,0-1-1,-1 0 0,0 1 1,0-1-1,0 0 0,-1 1 1,0-1-1,0 1 0,0 0 1,0-1-1,-1 1 0,0 0 1,0 1-1,-1-1 0,1 1 1,-1-1-1,-5-4 0,3 6-28,1 0 0,-1 0 0,0 0 0,0 1 0,0 0 0,0 0 0,-1 1 0,1-1 0,0 1 0,-1 1 0,-9-1 1,0 1 58,1 1 1,-1 1 0,-23 4 0,31-4-37,0 1-1,0-1 1,0 1-1,0 1 1,1-1-1,-1 1 1,1 1-1,0-1 1,0 1-1,1 0 1,-1 1-1,1 0 1,0 0-1,1 0 1,-1 0-1,1 1 1,1 0-1,-1 0 1,1 1-1,0-1 1,-5 15-1,7-9 46,0 1-1,1-1 1,1 1-1,0-1 1,0 1-1,2 0 1,0-1-1,0 1 0,1-1 1,0 0-1,2 0 1,-1 0-1,2-1 1,10 21-1,-9-21-42,1 1 0,0-1 0,1-1 0,0 0 0,1 0 0,0-1 0,0 0 1,1 0-1,0-1 0,17 9 0,-9-7 27,1-1 1,0 0 0,0-2 0,1 0 0,0-2 0,28 6-1,-16-7-380,1-1 0,-1-1-1,55-3 1,-53-2-878,0-2 0,0-1 0,34-11 0,-5-1-2553</inkml:trace>
</inkml:ink>
</file>

<file path=ppt/ink/ink1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2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64 814 2944,'-13'1'696,"-21"3"4891,33-4-5305,0 0 0,1 0 1,-1 0-1,0 1 0,0-1 0,0 0 0,0 1 0,0-1 1,0 1-1,0-1 0,0 1 0,0-1 0,1 1 0,-1-1 1,0 1-1,1 0 0,-1 0 0,0 0 0,1 0-184,0 0 0,0 0 1,0 0-1,0 0 0,1-1 0,-1 1 0,0 0 0,1 0 0,-1 0 0,0-1 0,1 1 0,-1 0 0,1-1 1,-1 1-1,1 0 0,0-1 0,-1 1 0,1-1 0,0 1 0,-1 0 0,1-1 0,0 0 0,0 1 1,-1-1-1,1 1 0,1-1 0,4 3 223,1 0 1,-1 0-1,1-1 1,-1 0-1,1 0 1,0-1-1,-1 0 1,1 0-1,0-1 1,0 1-1,0-2 1,9 0-1,10-2 325,45-13-1,-67 15-569,38-9 216,-1-2-1,0-3 1,-1 0-1,-1-3 1,0-1 0,-2-2-1,0-2 1,47-37-1,-21 7 8,90-96 0,-139 133-257,-1-2 1,-1 1 0,0-2-1,-1 0 1,14-33 0,-21 44-33,0 0 0,0 0 0,-1 0 0,0-1 0,-1 1 0,0-1 0,0 0 0,-1 1 0,0-1 1,0 0-1,-1 0 0,0 0 0,-1 0 0,0 1 0,0-1 0,-1 0 0,0 1 0,-4-12 1,1 11-21,1 1 0,-2-1 0,1 1 1,-1 0-1,0 0 0,-1 1 1,1 0-1,-2 0 0,1 0 1,-1 1-1,0 0 0,0 0 0,0 1 1,-1 1-1,0-1 0,0 1 1,0 1-1,-1-1 0,1 2 1,-1-1-1,-14-1 0,8 3 5,0 0 0,0 1-1,0 0 1,0 1 0,0 1-1,0 1 1,1 0 0,-1 1-1,1 1 1,0 0 0,-20 10-1,24-9 2,1 0 0,0 1 0,0 0 0,1 0 0,0 1 0,0 0 0,1 1 0,0 0 0,0 0 0,1 1 0,0 0 0,1 0 0,0 1 0,1-1 0,-8 21 0,8-12 8,0 2 1,1-1-1,1 0 0,0 1 1,2-1-1,1 1 0,0 0 0,2-1 1,0 1-1,1-1 0,1 1 0,1-1 1,1-1-1,12 30 0,3-4 7,1-2 0,2 0-1,1-2 1,3-1 0,33 38-1,-49-63-4,1-1-1,0 0 1,0-1-1,2-1 1,-1 0 0,2-1-1,-1-1 1,2 0-1,-1-1 1,1 0-1,0-2 1,1 0 0,0-1-1,0-1 1,1 0-1,-1-2 1,1 0-1,0-1 1,-1-1-1,1 0 1,0-2 0,29-4-1,-31 2-5,0 0 0,0-2 0,0 0 0,-1-1 0,0-1 0,0 0 0,0-2 0,-1 1 0,25-20 0,-33 23 0,0 0 0,0-1 0,0 0 0,-1 0 0,0-1 0,0 0 0,-1 0 0,0 0 0,0-1 0,0 0 0,-1 1 0,0-2 0,-1 1 0,0 0 0,0-1 0,-1 1 0,0-1 0,0 0 0,0-16 0,-2 21 1,-1 1 0,1-1 0,-1 1 0,0-1 0,0 1 0,0-1 0,0 1 0,-1 0 0,0-1 1,1 1-1,-1 0 0,0 0 0,0 0 0,-1 1 0,1-1 0,-1 0 0,1 1 0,-1-1 0,0 1 0,0 0 0,0 0 0,0 0 0,0 1 0,-1-1 0,1 1 0,0-1 0,-7 0 0,3 0-3,-1 0 0,1 1 0,0 0 0,-1 1 0,1-1 0,-1 1 0,1 1 0,-1 0 0,1 0-1,0 0 1,-1 1 0,1 0 0,-8 3 0,7-1 13,0-1 0,0 2 0,0-1 0,0 1 0,1 0 1,0 0-1,0 1 0,1 0 0,-1 0 0,-6 9 0,10-11 16,1 1 0,-1 0 1,0 0-1,1 0 0,0 0 1,1 0-1,-1 0 0,1 0 0,0 1 1,0-1-1,0 1 0,1-1 0,0 1 1,0-1-1,0 0 0,1 1 1,0-1-1,2 10 0,1 0 57,1 0-1,1 0 1,0-1-1,1 1 1,0-2 0,1 1-1,1-1 1,0 0-1,1-1 1,0 0-1,1 0 1,0-1-1,25 18 1,-27-22-136,1-1 0,0 0 0,1 0 0,-1-1 0,1-1 0,0 1-1,1-2 1,-1 0 0,1 0 0,-1-1 0,1 0 0,0-1 0,-1 0 0,1-1 0,0 0 0,0-1-1,0-1 1,-1 0 0,14-3 0,-16 1-769,0 0 0,-1 0-1,1-1 1,-1 0 0,0 0-1,0-1 1,-1 0 0,0-1-1,0 1 1,0-1 0,6-9-1,2-4-2633</inkml:trace>
</inkml:ink>
</file>

<file path=ppt/ink/ink1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3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1 596 7552,'0'2'5101,"6"-4"-189,4-3-1892,-1 0-3595,14-16 1070,-1 0 0,0-2 0,-2 0 0,0-2 0,-2 0 0,-1-1-1,-1-1 1,-1 0 0,17-45 0,-28 58-409,-1 0-1,-1 0 0,0-1 1,-1 1-1,0-1 0,-2 0 1,1 1-1,-2-1 0,0 1 1,0-1-1,-9-23 0,10 35-64,0-1 0,0 1-1,-1 0 1,0-1 0,0 1 0,0 0 0,0 0-1,0 0 1,0 1 0,-1-1 0,1 0-1,-1 1 1,0 0 0,0 0 0,-6-4-1,8 5-10,0 1-1,0-1 0,0 1 0,-1-1 0,1 1 0,0-1 0,0 1 0,0 0 0,-1 0 0,1 0 0,0 0 0,0 0 0,-1 0 1,1 0-1,0 0 0,0 0 0,0 0 0,-1 1 0,1-1 0,0 0 0,0 1 0,0-1 0,0 1 0,0 0 0,-1-1 0,1 1 1,0 0-1,1-1 0,-1 1 0,0 0 0,0 0 0,0 0 0,0 0 0,1 0 0,-1 0 0,0 0 0,1 0 0,-1 0 0,1 0 1,-1 1-1,1-1 0,-1 0 0,1 0 0,0 0 0,0 1 0,0-1 0,0 2 0,-1-1 3,1-1-1,-1 1 1,1 0 0,0 0-1,0-1 1,0 1 0,0 0-1,0 0 1,0-1 0,1 1-1,-1 0 1,0 0 0,1-1-1,-1 1 1,1 0-1,0-1 1,0 1 0,0-1-1,-1 1 1,1-1 0,1 1-1,-1-1 1,2 2 0,0 0 1,0-1 1,1 1 0,0-1 0,-1 0 0,1-1 0,0 1-1,0-1 1,0 1 0,7 0 0,9 1 33,0-1 1,0-1-1,25-1 0,-38-1-14,59-4 59,-1-4-1,0-2 0,0-3 1,-1-3-1,-1-3 1,90-41-1,-153 61-91,1-1 1,-1 1-1,0 0 1,0 0-1,0 0 0,0 0 1,0-1-1,1 1 0,-1 0 1,0 0-1,0 0 0,0 0 1,0 0-1,1-1 0,-1 1 1,0 0-1,0 0 0,0 0 1,1 0-1,-1 0 0,0 0 1,0 0-1,1 0 1,-1 0-1,0 0 0,0 0 1,0 0-1,1 0 0,-1 0 1,0 0-1,0 0 0,1 0 1,-1 0-1,0 0 0,0 0 1,0 0-1,1 1 0,-1-1 1,0 0-1,0 0 0,0 0 1,0 0-1,1 0 1,-1 1-1,0-1 0,0 0 1,0 0-1,0 0 0,0 1 1,1-1-1,-1 0 0,0 0 1,0 0-1,0 1 0,0-1 1,-8 16 42,-19 16 22,27-32-65,-24 26-3,6-8-11,1 1 0,1 1 0,0 1 0,-19 35 0,32-50 12,0 0-1,1 0 1,0 0-1,0 1 1,0-1 0,0 1-1,1-1 1,0 1-1,1 0 1,0-1 0,0 1-1,0 0 1,1 0 0,-1-1-1,2 1 1,-1-1-1,1 1 1,0-1 0,0 0-1,1 1 1,0-1 0,5 8-1,-1-4 3,0 0 0,0-1 0,1 0 0,0 0 0,1-1 0,0 0 0,0 0 0,1-1 0,0 0 0,0-1 0,0 0 0,1-1 0,0 0 0,19 6 0,-13-8 16,-1-1 0,1 0 0,0-1 0,0-1 0,-1 0 0,1-1 0,0-1 0,-1-1 0,1 0 0,-1-1 0,0-1 0,0 0 0,0-2 0,-1 1 0,0-2 0,0 0 0,-1-1 0,0 0 0,-1-1 0,0-1 0,0 0 0,-1 0 0,13-17 0,-24 26 112,13 41-128,-9-31 2,-1-1 0,2 0-1,-1-1 1,1 1 0,0-1 0,0 0-1,0 0 1,10 6 0,58 32 238,-54-33-155,1-1 1,1-1-1,0-1 0,0-1 1,1-1-1,-1-1 0,1-1 1,0-1-1,1-1 0,-1-1 1,0-1-1,1-1 0,-1-1 1,0-1-1,0-1 0,0-1 1,-1-1-1,1-1 0,-2-1 1,32-15-1,-46 19-100,0-1 1,0 0-1,0 0 0,-1 0 0,1-1 0,-1 1 1,0-2-1,-1 1 0,0-1 0,0 0 1,0 0-1,-1 0 0,0 0 0,0-1 1,-1 0-1,0 1 0,0-1 0,-1-1 0,0 1 1,0 0-1,-1 0 0,0-1 0,-1 1 1,0-1-1,-1-10 0,0 11-22,0 0-1,-1 0 0,0 0 1,0 0-1,-1 0 1,0 1-1,-1-1 1,0 1-1,0 0 1,0 0-1,-1 0 1,0 0-1,0 1 1,-11-10-1,6 4-18,-2 0 3,0 0 0,-1 1-1,0 0 1,0 1 0,-1 0-1,-1 1 1,0 1 0,0 0-1,-22-7 1,22 9 1,0 0 0,0 1 0,-1 1 0,1 0-1,-1 2 1,0-1 0,0 2 0,0 0 0,-31 3 0,20 2 7,0 1 0,0 2 0,0 0 0,-42 19-1,52-19 68,1 0 0,0 2 0,0-1 0,1 2 0,-18 14 0,28-19-23,0-1 1,0 1 0,0 1 0,0-1 0,1 1-1,0-1 1,0 1 0,1 0 0,-1 1 0,1-1-1,1 0 1,-1 1 0,1 0 0,0 0 0,-1 9-1,2-12 0,1-1-1,-1 1 0,1-1 1,0 1-1,1-1 0,-1 1 0,0-1 1,1 0-1,0 1 0,0-1 0,0 1 1,0-1-1,0 0 0,1 0 0,-1 0 1,1 0-1,0 0 0,0 0 0,0 0 1,1 0-1,-1-1 0,0 1 0,4 2 1,0-1-21,1-1 1,-1 1-1,1-1 1,0 0 0,-1-1-1,1 1 1,1-2-1,-1 1 1,8 1-1,22 3-124,1-2 0,-1-1 0,1-1-1,-1-2 1,1-2 0,-1-2 0,1-1-1,-1-2 1,-1-1 0,1-2-1,-2-2 1,1-1 0,58-32 0,-88 42 112,-4 2 70,1-1 1,-1 0-1,1 1 0,0-1 1,0 1-1,0 0 1,0 0-1,0 0 0,0 0 1,5 0-1,-7 2 20,1-1-1,-1 1 1,0 0-1,1 0 0,-1 0 1,0 0-1,0 0 1,1 0-1,-1 0 1,0 0-1,0 0 1,0 1-1,-1-1 1,1 0-1,0 1 1,0-1-1,-1 1 1,1-1-1,-1 1 1,1-1-1,-1 1 1,1 2-1,3 7 181,0 0-1,1 0 1,1 0 0,0-1-1,0 0 1,1 0 0,0-1-1,1 0 1,0 0 0,0 0-1,1-1 1,0-1 0,0 1-1,1-2 1,0 1 0,21 9-1,-17-10-299,1 0-1,0-1 0,0-1 1,0 0-1,17 2 0,-15-5-786,1 1-1,-1-2 0,0 0 1,25-4-1,2-3-3116</inkml:trace>
</inkml:ink>
</file>

<file path=ppt/ink/ink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0.3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240 7 1280,'-7'-2'230,"-1"0"0,1 1 0,-1 0-1,0 0 1,1 1 0,-1 0 0,1 1 0,-1-1 0,0 1 0,1 1 0,0 0 0,-1 0-1,1 0 1,0 1 0,0 0 0,0 0 0,0 1 0,1-1 0,-1 2 0,1-1-1,0 1 1,0 0 0,-8 9 0,7-6-150,0 1-1,1 0 1,0 0-1,1 0 1,0 1-1,0-1 1,1 1-1,1 1 1,-1-1-1,2 0 1,-1 1-1,1 0 1,1-1-1,0 1 1,0 0 0,2 11-1,-1-14-55,1 1-1,0-1 1,1 1 0,0-1 0,0 1-1,0-1 1,1 0 0,0 0-1,1 0 1,0-1 0,0 1 0,1-1-1,0 0 1,0 0 0,1-1-1,-1 1 1,1-1 0,1 0-1,-1-1 1,1 0 0,0 0 0,0 0-1,1-1 1,0 0 0,-1 0-1,1-1 1,0 0 0,1 0-1,-1-1 1,0 0 0,1-1 0,-1 1-1,1-2 1,-1 1 0,17-2-1,-9 0-321,1-1-1,-1 0 0,0-1 1,1-1-1,-1-1 0,17-7 1,13-10-854</inkml:trace>
</inkml:ink>
</file>

<file path=ppt/ink/ink1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4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193 235 6016,'-26'27'8902,"21"-20"-8176,0-1-1,0 1 0,1 0 1,0 1-1,-6 12 0,9-18-654,0 0-1,0 1 1,1-1 0,-1 1-1,0-1 1,1 1-1,0-1 1,-1 1-1,1-1 1,0 1-1,0 0 1,0-1 0,1 1-1,-1-1 1,1 1-1,-1-1 1,1 1-1,0-1 1,0 1-1,0-1 1,0 0 0,1 1-1,-1-1 1,0 0-1,1 0 1,0 0-1,-1 0 1,1 0-1,0-1 1,0 1-1,0 0 1,0-1 0,0 1-1,1-1 1,-1 0-1,0 0 1,5 2-1,16 5 193,1-1 0,0-1-1,0-1 1,0-2 0,0 0-1,1-1 1,-1-2 0,1 0-1,-1-2 1,1 0-1,-1-2 1,28-7 0,-29 5-164,-1 0 0,0-1 0,0-1 0,0-2 0,-1 0 0,0-1-1,-1-1 1,-1 0 0,0-2 0,0 0 0,-2-2 0,1 0 0,16-20 0,-29 29-57,0 0-1,0 0 1,-1 0-1,0-1 1,0 0-1,-1 0 1,0 0-1,0 0 1,2-12 0,-4 16-36,-1 0 0,0 1 0,0-1 0,0 0 0,-1 0 1,1 0-1,-1 0 0,0 1 0,0-1 0,0 0 0,0 1 1,-1-1-1,0 0 0,0 1 0,0 0 0,0 0 1,0-1-1,0 1 0,-1 0 0,0 1 0,1-1 0,-1 0 1,0 1-1,0 0 0,-7-4 0,-3-3-44,-1 2 0,0-1 0,0 2 0,0 0 1,-1 1-1,0 0 0,0 1 0,-28-3 0,-18 5-143,1 3-1,-1 3 1,-90 18 0,105-13-150,-69 23 0,100-27 146,1 1 1,-1 0-1,1 2 0,1-1 0,-1 2 0,1 0 0,1 0 0,-13 12 0,24-20 113,-1 1 1,0-1-1,1 1 0,-1 0 0,1-1 1,0 1-1,-1 0 0,1 0 0,0 0 0,0 0 1,0 0-1,0 0 0,1 0 0,-1 0 0,1 0 1,-1 0-1,1 0 0,-1 0 0,1 1 1,0-1-1,0 0 0,0 0 0,1 0 0,-1 1 1,0-1-1,1 0 0,-1 0 0,1 0 0,0 0 1,0 0-1,0 0 0,0 0 0,0 0 0,0 0 1,3 3-1,0 0-227,1 0 1,1-1 0,-1 1-1,1-1 1,-1 0 0,1 0-1,1-1 1,-1 0 0,0 0-1,8 2 1,2 0-391,1 0 0,-1-2 0,1 0 1,0-1-1,0 0 0,26-2 0,-37 0 519,72 0-2539</inkml:trace>
</inkml:ink>
</file>

<file path=ppt/ink/ink1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4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10 8064,'-5'-10'1330,"8"11"2741,-2 0-3604,0 0 1,0 0 0,-1-1-1,1 2 1,0-1 0,0 0-1,-1 0 1,1 0-1,0 0 1,-1 0 0,0 1-1,1-1 1,-1 0 0,1 3-1,1 72 1731,20 155-1430,-10-41 692,2 18-595,-10-172-903,2-1 1,2 0 0,19 55 0,-23-80 73,-2-1-352,1-1 0,1 0 0,0 0 1,0 0-1,10 14 0,-13-21 53,1 1 0,-1-1 0,1 0 1,-1 1-1,1-1 0,-1 0 0,1 0 1,0 0-1,0-1 0,-1 1 0,1 0 0,0 0 1,0-1-1,0 0 0,0 1 0,0-1 1,0 0-1,0 0 0,0 0 0,0 0 0,0 0 1,0 0-1,0-1 0,0 1 0,0 0 0,-1-1 1,1 0-1,0 1 0,0-1 0,2-2 1,17-6-2938</inkml:trace>
</inkml:ink>
</file>

<file path=ppt/ink/ink1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5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6 475 10368,'0'35'5120,"-6"8"-6528,6-36 9727,6 29-8319,-6-17 0,14 4-640,-5 2 128,19-9-2048,1-5 129,8-18-385,-9-2 128</inkml:trace>
  <inkml:trace contextRef="#ctx0" brushRef="#br0" timeOffset="1">235 4 15360,'-55'-4'7679,"41"13"-12159,14-9 16640,14 0-13568,-5 0 128,10 0-5888,-4 0 1,2-5 7551,-3 1 128</inkml:trace>
</inkml:ink>
</file>

<file path=ppt/ink/ink1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5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372 139 5248,'20'-26'2283,"-12"17"-1140,0-2-1,0 1 0,-1-1 1,6-11-1,-13 21-1061,1 0 1,0 0-1,-1-1 0,1 1 0,-1 0 0,1 0 0,-1-1 1,1 1-1,-1 0 0,0-1 0,0 1 0,0 0 0,0 0 1,0-1-1,0 1 0,0 0 0,0-1 0,0 1 0,-1 0 0,1-1 1,-1 1-1,1 0 0,-1 0 0,1-1 0,-1 1 0,1 0 1,-1 0-1,0 0 0,0 0 0,0 0 0,0 0 0,0 0 1,0 0-1,0 0 0,0 0 0,0 1 0,0-1 0,0 0 1,0 1-1,-1-1 0,1 1 0,0-1 0,0 1 0,-2-1 0,-2 0 156,1 1-1,0-1 0,-1 1 0,1 0 0,0 0 0,-1 1 0,1-1 0,0 1 0,-1 0 0,1 0 0,-8 3 0,-46 22 835,41-17-729,4-3-99,-24 10 321,1 2 0,1 2-1,-36 25 1,61-38-445,2 1 0,-1 0 1,1 0-1,0 0 0,1 1 0,-10 16 1,14-20-54,0 0 1,0 1 0,1 0-1,-1-1 1,2 1 0,-1 0-1,1 0 1,-1 0 0,2 1-1,-1-1 1,1 0 0,0 0 0,1 7-1,0-7-52,0 0 0,1-1 0,0 1-1,0-1 1,1 0 0,-1 1 0,1-1 0,0 0 0,1-1-1,-1 1 1,1-1 0,0 1 0,0-1 0,0 0-1,1-1 1,-1 1 0,1-1 0,0 0 0,0 0 0,0 0-1,8 3 1,4 1 10,0-1 0,0 0 0,1-1 0,-1-1 0,26 3 0,-4-4-218,0-2 1,0-2-1,0-1 0,-1-2 0,1-2 1,-1-1-1,0-2 0,-1-2 0,0-1 1,-1-2-1,47-25 0,-70 32 120,2 1-187,-1-1 0,-1-1 0,1 0 0,14-13-1,-25 18 264,1 0 0,-1 0 0,0-1 0,0 0 0,0 1 0,0-1 0,-1 0-1,0 0 1,0-1 0,0 1 0,0 0 0,-1-1 0,1 1 0,-1-1-1,0 1 1,-1-1 0,1 0 0,-1-6 0,1 5 2413,2 20-1266,7 23-532,-3-22-626,2 1 0,0-2 0,0 1 0,2-1-1,0-1 1,0 0 0,1 0 0,1-2 0,0 1 0,0-1 0,1-1-1,1-1 1,17 10 0,-29-18-354,0 1-1,0-1 1,-1 0-1,1 0 1,0 0-1,0-1 1,1 1-1,-1-1 1,0 1-1,0-1 1,0 0-1,0 0 1,0-1 0,0 1-1,0-1 1,0 1-1,0-1 1,0 0-1,0 0 1,0 0-1,0 0 1,0-1-1,-1 1 1,1-1-1,3-3 1,9-11-2858</inkml:trace>
</inkml:ink>
</file>

<file path=ppt/ink/ink1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6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4 13184,'-28'0'6527,"42"-3"-19582,-14 3 13055,18 7-1536,-4-3 0</inkml:trace>
</inkml:ink>
</file>

<file path=ppt/ink/ink1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6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39 296 7168,'-21'23'8599,"8"5"-4186,12-24-4340,0 1 0,0-1 0,1 1 0,-1-1 0,1 1 0,0-1 0,0 1 0,0-1 0,1 1 0,0-1 0,0 0 0,0 1 0,0-1-1,0 0 1,1 1 0,0-1 0,0 0 0,0 0 0,1 0 0,-1-1 0,1 1 0,0-1 0,0 1 0,0-1 0,0 0 0,0 0 0,1 0 0,0 0 0,-1-1 0,8 4 0,4 0 54,0 0-1,0-1 1,0-1 0,1 0 0,0-1-1,0-1 1,0 0 0,0-1-1,0-1 1,31-3 0,-12-2 63,-1-2 1,0-1-1,0-2 1,35-15 0,-44 16-89,-1-2 1,-1-1-1,0-1 1,30-22-1,-43 28-54,-1-1 0,0 0 0,0 0 0,-1-1 0,0 0 0,-1-1 0,0 1 0,-1-2 0,1 1 0,-2-1 0,9-21 0,-12 27-44,-1-1 0,0 0 0,0 1 1,0-1-1,0 0 0,-1 0 1,0 0-1,0 1 0,-1-1 1,0 0-1,0 0 0,0 0 1,0 1-1,-1-1 0,0 1 0,0-1 1,-1 1-1,0 0 0,0 0 1,-4-6-1,0 2-31,0 1 1,-1-1-1,0 2 0,-1-1 1,0 1-1,0 0 1,0 0-1,-19-8 0,17 9 7,-1 1 0,0 0 0,1 1 0,-1 1 0,-1 0 0,1 0 0,0 1 0,-1 1 0,-15 0 0,2 2-37,-1 2 1,1 0-1,-38 12 1,37-8-84,0 1 1,1 1 0,1 2-1,-41 22 1,58-29-73,0 1 1,1-1-1,0 1 1,0 1-1,0-1 1,1 1-1,0 0 1,0 1-1,1 0 0,-1-1 1,1 2-1,1-1 1,-1 1-1,1-1 1,1 1-1,-1 0 0,1 0 1,1 1-1,-3 9 1,5-15 21,0 0 1,0 1 0,0-1 0,0 0-1,0 0 1,0 0 0,1 0 0,0 0-1,-1 0 1,1 0 0,0-1 0,1 1-1,-1 0 1,0 0 0,1-1 0,0 1-1,-1-1 1,1 1 0,0-1 0,0 1-1,0-1 1,1 0 0,-1 0 0,0 0-1,6 2 1,-4 0-138,37 29-2766</inkml:trace>
</inkml:ink>
</file>

<file path=ppt/ink/ink1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7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6912,'-2'4'551,"0"0"1,0 0-1,1 0 1,0 0 0,0 0-1,0 0 1,0 1-1,0-1 1,1 0-1,0 0 1,0 1-1,0-1 1,0 0 0,1 1-1,0-1 1,0 0-1,0 0 1,2 5-1,2 19 1129,28 248 774,-23-189-2493,40 424 952,-49-441-2336,-1-43-2274,0-16 882</inkml:trace>
</inkml:ink>
</file>

<file path=ppt/ink/ink1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7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0 256 9984,'1'2'279,"0"0"0,0 0 0,1 0 0,-1 0 0,0 0 0,1-1 0,-1 1 0,1-1 0,-1 1 0,1-1 0,0 1 0,-1-1 0,1 0 0,0 0 0,0 0 0,0 0 0,0 0 0,3 1 0,2 0 336,0-1-1,-1 1 0,1-1 0,0-1 1,0 1-1,8-1 0,-1-1-313,-1 0 1,1-1-1,-1-1 1,1 0-1,-1-1 1,17-6-1,-12 2-200,-2 0 0,1-1-1,-1-1 1,-1 0 0,0-1-1,20-19 1,-32 27-82,0 0 0,0 0-1,0-1 1,0 1 0,-1-1 0,0 0 0,0 1-1,0-1 1,0 0 0,0 0 0,-1-1 0,0 1-1,0 0 1,0 0 0,0-1 0,-1 1 0,1 0-1,-1-1 1,0 1 0,-1 0 0,1-1 0,-1 1-1,1 0 1,-1-1 0,-1 1 0,1 0 0,-1 0 0,1 0-1,-1 0 1,0 0 0,-1 0 0,1 1 0,-5-6-1,4 5-1,0 1 0,0 0 0,-1-1 0,1 1 0,-1 0 0,1 1 0,-1-1-1,0 1 1,0-1 0,0 1 0,-1 0 0,1 1 0,0-1 0,-1 1 0,1 0 0,-1 0 0,0 0-1,1 1 1,-1-1 0,1 1 0,-1 0 0,0 1 0,1-1 0,-1 1 0,1 0 0,-1 0-1,1 0 1,-1 1 0,-6 2 0,-1 1 48,0 1-1,0 0 1,1 1-1,0 0 1,0 0-1,1 1 1,0 1-1,0 0 1,-16 19-1,17-16 0,1 1 0,1 0 0,0 0 0,1 0 0,0 1 0,1 0 0,1 0 0,0 1 0,-2 20 0,5-28-43,0 1 0,1 0-1,0-1 1,1 1 0,0-1-1,0 1 1,0 0 0,1-1-1,0 0 1,0 1 0,1-1-1,0 0 1,1 0 0,-1-1-1,1 1 1,1-1 0,-1 0-1,1 0 1,0 0 0,0 0-1,1-1 1,10 8 0,-6-6-49,0 0 0,1 0 0,0-2 0,1 1 0,-1-1 1,1-1-1,0 0 0,0-1 0,0 0 0,0-1 0,1 0 0,-1-1 0,18 0 1,-7-3-859,0-1 1,0-1 0,-1-1-1,0-1 1,43-17 0,-20 3-2336</inkml:trace>
</inkml:ink>
</file>

<file path=ppt/ink/ink1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7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6 397 11648,'-5'39'5759,"14"4"-6655,-4-31 9600,0-1-8704,-1-2 128,16 10 0,-6-3 0,18 4-1024,-9-9 128,16-11-2304,-7 0 0</inkml:trace>
  <inkml:trace contextRef="#ctx0" brushRef="#br0" timeOffset="1">161 9 14336,'-43'-9'7167,"57"18"-10495,-14-9 12288,9 15-15744,2-3 129</inkml:trace>
</inkml:ink>
</file>

<file path=ppt/ink/ink1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8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7808,'1'2'4205,"6"11"-2163,-4-8 2548,14 48-3791,-2 1 0,8 57 1,-19-91-830,8 46 139,5 104-1,-14-115-5,18 276-129,-8-127-3746,-12-148-1198,-1-44 2389</inkml:trace>
</inkml:ink>
</file>

<file path=ppt/ink/ink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1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1536,'-1'4'109,"0"0"0,0 0 0,1 0 0,-1 0 1,1 1-1,0-1 0,0 0 0,0 0 0,0 1 0,1-1 0,0 0 0,0 0 0,0 0 1,2 4-1,1 8 345,43 259 2282,76 342-1419,-122-615-1316,13 39 428,-14-41-424,0 0 0,0 0-1,0 0 1,0 0 0,0 0 0,0 0-1,0 0 1,0 1 0,0-1-1,1 0 1,-1 0 0,0 0 0,0 0-1,0 0 1,0 0 0,0 0-1,0 0 1,0 0 0,1 0 0,-1 0-1,0 0 1,0 0 0,0 0-1,0 0 1,0 0 0,0 0-1,1 0 1,-1 0 0,0 0 0,0 0-1,0 0 1,0 0 0,0 0-1,0 0 1,1 0 0,-1 0 0,0 0-1,0 0 1,0 0 0,0 0-1,0 0 1,0 0 0,0 0 0,0-1-1,1 1 1,-1 0 0,0 0-1,0 0 1,0 0 0,0 0 0,0 0-1,0 0 1,0 0 0,0-1-1,0 1 1,0 0 0,0 0-1,0 0 1,0 0 0,0 0 0,0 0-1,0-1 1,5-23 164,-1-57-55,-3 51-109,0 0 0,9-39 0,-9 61-24,1 0 1,0 1-1,1-1 1,-1 1 0,2 0-1,-1 0 1,1 0 0,0 0-1,0 1 1,1-1 0,0 1-1,0 0 1,10-9 0,-12 13 18,0 0-1,0-1 1,0 1 0,0 1 0,0-1-1,1 0 1,-1 1 0,0 0 0,1 0-1,-1 0 1,1 0 0,-1 0 0,1 1 0,0-1-1,-1 1 1,1 0 0,-1 0 0,7 2-1,-4-1 26,0 1 0,0 0-1,-1 0 1,1 1-1,-1-1 1,0 1 0,0 1-1,0-1 1,0 1-1,6 6 1,0 1 35,0 1 0,-1 0 0,-1 0 0,0 1 0,-1 0 0,0 1 0,11 28 0,-13-25-4,-1 0-1,5 33 1,-10-45-65,1-1 1,0 1-1,-1-1 0,0 1 1,0-1-1,0 1 1,0-1-1,-1 0 1,0 1-1,0-1 1,0 1-1,0-1 1,-1 0-1,1 0 1,-1 0-1,-5 8 1,7-12-29,0 0 1,-1 0 0,1 0 0,0 0-1,-1 0 1,1 0 0,0 0-1,-1 0 1,1 0 0,0 0 0,0 0-1,-1 0 1,1 0 0,0 0-1,-1 0 1,1 0 0,0 0-1,0 0 1,-1 0 0,1 0 0,0 0-1,-1-1 1,1 1 0,0 0-1,0 0 1,-1 0 0,1-1 0,0 1-1,0 0 1,0 0 0,0-1-1,-1 1 1,1 0 0,0 0 0,0-1-1,0 1 1,0 0 0,0 0-1,0-1 1,-1 1 0,1 0 0,0-1-1,0 1 1,0 0 0,0-1-1,-3-16-2133,6 3 1018</inkml:trace>
</inkml:ink>
</file>

<file path=ppt/ink/ink1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8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1 150 7424,'6'-8'719,"1"0"0,0 0-1,1 1 1,0 0 0,0 1 0,0 0 0,1 0 0,0 0 0,0 1 0,1 1 0,13-5 0,15-6 1186,53-12 0,-48 18-1543,1 1 1,-1 2 0,1 3-1,0 1 1,59 5 0,-82-1-131,1 0 1,0 2 0,-1 0 0,0 1-1,0 1 1,0 1 0,-1 1-1,0 1 1,-1 1 0,37 24 0,-53-32-224,0 0 1,-1 0 0,1 0 0,0 0 0,-1 1 0,0 0-1,0-1 1,0 1 0,0 0 0,0 0 0,0 0-1,-1 0 1,1 0 0,-1 0 0,0 1 0,0-1 0,0 0-1,0 5 1,-1-2 7,0-1 0,0 0 0,0 1 0,-1-1 0,0 1 0,0-1-1,0 0 1,-1 0 0,0 0 0,0 0 0,-3 6 0,0-2-1,0-1 1,-1 1-1,0-1 0,0 0 1,-1 0-1,0-1 1,0 0-1,-1 0 0,0 0 1,0-1-1,-1-1 0,1 1 1,-13 4-1,-10 2-68,-2-2 0,1-1-1,-1-2 1,-64 6 0,39-9-153,0-4 1,-62-7 0,77 7-987,-3-2-4104,40-1 2181,1 0 21</inkml:trace>
</inkml:ink>
</file>

<file path=ppt/ink/ink1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49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269 246 5888,'-2'-1'267,"0"1"1,-1 0-1,1-1 1,0 1 0,0-1-1,-1 0 1,1 1-1,0-1 1,0 0-1,0 0 1,-3-3-1,-8-2 2221,-1 3 3333,12 3-5723,1 1 0,-1-1-1,1 1 1,0-1 0,-1 1-1,1-1 1,0 1-1,0 0 1,-1 0 0,1-1-1,0 1 1,0 0 0,0 0-1,0 0 1,0 0-1,0 1 1,0-1 0,1 0-1,-1 0 1,0 0 0,0 1-1,1-1 1,-1 0-1,1 1 1,0-1 0,-1 1-1,1-1 1,0 0 0,0 1-1,-1 1 1,1 2-110,-1 0 1,1 0-1,0 0 1,0 0-1,0 0 1,0 0-1,1 0 1,1 6-1,1-5 154,0 1 1,0-1-1,0 0 0,1 0 0,0 0 1,0-1-1,0 1 0,1-1 0,0 0 0,0 0 1,0-1-1,1 1 0,-1-1 0,1-1 1,0 1-1,0-1 0,0 0 0,1 0 1,-1 0-1,1-1 0,-1 0 0,1-1 1,8 2-1,4 0 35,-1-1-1,1-1 1,0-1 0,0 0-1,-1-2 1,38-6 0,-42 4-117,0 0 1,-1 0 0,1-2 0,-1 1-1,0-2 1,0 0 0,-1 0 0,0-1-1,15-13 1,-21 16-50,8-5 21,-1 0 0,-1-1 0,0-1 0,-1 0 0,0 0 0,-1-1 0,17-29 0,-24 39-27,-1 0 1,0-1-1,-1 0 0,1 1 0,-1-1 0,1 0 0,-1 0 0,0 0 1,-1 0-1,1 0 0,-1 0 0,0 0 0,1 0 0,-2 0 0,1 0 1,0 0-1,-1 1 0,0-1 0,0 0 0,0 0 0,0 0 1,-1 0-1,1 1 0,-1-1 0,0 1 0,0-1 0,-1 1 0,-3-5 1,3 3 5,-1-1 1,-1 1-1,1 0 1,-1 0 0,1 0-1,-1 1 1,-1-1 0,1 1-1,-1 0 1,1 1 0,-1 0-1,0 0 1,0 0 0,-1 0-1,1 1 1,-1 0-1,-6-1 1,-5-2 13,0-1-11,0 2 1,-1 0-1,0 1 0,0 1 0,0 1 0,0 1 1,0 0-1,-24 4 0,32-3-14,-20 3-69,0 0 1,1 2-1,0 1 0,0 1 1,0 2-1,1 1 0,0 2 0,-37 21 1,51-26-296,1 0 0,0 1 0,-19 16 0,30-22 135,0 0 0,1-1 0,-1 1 0,1 0 0,-1 0-1,1 0 1,0 1 0,0-1 0,0 0 0,1 1 0,-1-1 0,1 1 0,0 0 0,0-1 0,0 1 0,0 0 0,1 0 0,-1 0-1,1 4 1,1 29-3098</inkml:trace>
</inkml:ink>
</file>

<file path=ppt/ink/ink1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0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324 767 5632,'0'-2'464,"1"0"1,-1 0 0,0 1-1,1-1 1,-1 0 0,1 0-1,0 0 1,0 1 0,0-1-1,0 0 1,0 1 0,0-1-1,0 1 1,0-1 0,0 1-1,1 0 1,-1-1 0,1 1-1,1-1 1,37-21 4184,-21 13-4512,21-17 381,-1-1-1,-1-2 0,45-48 1,-40 38-36,-2-2 0,-2-2 0,-2-1 0,31-50 0,-64 88-488,0 1-1,-1-1 1,1 0-1,-1 1 1,-1-2-1,1 1 1,-1 0-1,-1 0 1,1-1-1,-1 1 1,0-1-1,-1 1 1,0-1-1,0 0 1,-1 1-1,0-1 1,0 1-1,0 0 1,-1-1-1,-1 1 1,1 0-1,-6-11 1,4 12-20,-1 0 0,0 0-1,-1 1 1,1-1 0,-1 1 0,0 1 0,0-1-1,-1 1 1,0 0 0,1 0 0,-1 1 0,-14-5 0,1 1-44,-1 2 0,1 0 1,-27-3-1,22 6-7,1 1 0,0 1 0,-1 1 0,1 1 0,-35 8 0,43-7 49,-11 2-10,0 1 1,0 1 0,0 1 0,1 2 0,0 0 0,1 2-1,0 1 1,-43 31 0,54-34 31,1 1 1,0 1-1,1 0 0,0 1 0,1 0 1,0 1-1,2 0 0,-1 1 0,2 0 1,0 0-1,0 1 0,2 0 0,0 0 0,1 0 1,-4 23-1,4-8 14,1-1 1,2 1-1,1 0 1,1 0-1,2 0 0,1 0 1,1-1-1,15 51 1,-13-61-12,0-1 1,2 0 0,0-1-1,1 1 1,1-2-1,1 1 1,0-2 0,2 1-1,-1-2 1,2 1 0,0-2-1,1 0 1,32 24 0,-38-33-125,-1-1 1,1 1-1,0-2 1,0 1-1,0-1 1,0 0-1,1-1 1,-1 0-1,18 1 1,2-3-1698,53-4 1,-75 3 1465,7 0-580,-1-1-1,0-1 1,1 0-1,-1 0 0,23-11 1,4-3-1878</inkml:trace>
</inkml:ink>
</file>

<file path=ppt/ink/ink1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0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32 163 8192,'-14'3'4096,"-4"17"-4480,18-17 8575,0 6-7807,0-2 128,0 16 256,0 1 0,18 15-1024,-4-7 0,15-6 512,-6 3 128,16-13-768,-12-6 128,12-13-1920,-12-1 0,6-19-767,-10-2 127</inkml:trace>
  <inkml:trace contextRef="#ctx0" brushRef="#br0" timeOffset="1">287 6 9600,'5'-5'4736,"23"5"-8832,-19 0 8832,6 5-8448,-7-5 0</inkml:trace>
</inkml:ink>
</file>

<file path=ppt/ink/ink1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0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52 8320,'0'2'713,"-1"0"0,1 1 0,-1 0 1,1-1-1,0 1 0,0-1 0,0 1 0,1-1 1,-1 1-1,1-1 0,-1 1 0,1-1 0,0 1 0,0-1 1,0 0-1,0 1 0,2 2 0,5 17-1092,6 34 1423,-9-34-848,0 0-1,2 0 1,0-1 0,2 0 0,13 24 0,21 41 1276,-47-98-1425,1 0 0,0 0 0,1 0 0,0-1 0,0-13 0,-2-81 33,5 98-80,-1 0 0,2-1 0,-1 1 0,1 0 0,1 0 0,-1 0 0,2 0 0,-1 0 0,1 1 0,1-1 0,-1 1 0,1 0 0,1 1 0,0-1 0,0 1 0,0 0 0,1 0 0,0 1 0,0 0 0,0 0 0,1 1 0,0 0 0,0 0 0,0 1 0,1 0 0,0 0 0,-1 1 0,11-3 0,-5 2 36,1 0-1,1 1 0,-1 1 0,0 0 1,1 1-1,-1 0 0,1 1 0,-1 1 1,1 1-1,-1 0 0,0 1 1,0 1-1,0 0 0,0 1 0,-1 0 1,1 1-1,-1 1 0,-1 0 1,1 1-1,-2 1 0,1 0 0,-1 1 1,0 0-1,-1 0 0,17 21 1,-24-26-4,0 1 1,-1-1 0,1 1-1,-1 0 1,-1 0 0,1 0 0,-1 0-1,0 0 1,0 1 0,-1-1-1,2 14 1,-3-4 6,0 1 0,-2 0 0,-3 19-1,-2 40-2399,7-75 2165,0 0 0,0 0 0,0 0-1,0 0 1,0 0 0,0 0 0,0 0-1,1 0 1,-1-1 0,0 1 0,1 0-1,-1 0 1,0 0 0,1 0 0,0-1-1,-1 1 1,1 0 0,-1 0 0,1-1-1,0 1 1,1 1 0,-1-1-201,8 10-2824</inkml:trace>
</inkml:ink>
</file>

<file path=ppt/ink/ink1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1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138 295 10496,'2'3'675,"-1"0"1,1 0-1,-1 0 1,1-1-1,0 1 1,1 0 0,-1-1-1,0 1 1,1-1-1,-1 0 1,1 0-1,5 4 1,11 10 2083,-10-6-2624,0 0 0,1-1 0,0 0 0,1-1 0,0 0 0,0 0 0,1-2 1,0 1-1,0-1 0,1-1 0,-1 0 0,1-1 0,0-1 0,0 0 0,1 0 0,-1-1 0,1-1 1,-1 0-1,1-1 0,-1-1 0,1 0 0,-1-1 0,0 0 0,1-1 0,-1 0 0,19-8 1,-13 2-91,0 1 1,-1-2 0,-1-1-1,0 0 1,0-1 0,16-16 0,-28 24-64,0-1 1,-1 0 0,0 0 0,0-1 0,0 1 0,0-1 0,-1 0 0,0 1 0,0-2 0,-1 1 0,0 0 0,0 0 0,0-1 0,-1 1 0,1-9 0,-1 5-12,-1 0 0,-1 0 0,0 0 0,0 0 0,-1 0 0,0 0 0,0 1 0,-7-16 0,5 17 16,0 1 0,0-1 0,-1 1-1,0 0 1,0 0 0,-1 0 0,1 1-1,-2-1 1,1 2 0,-1-1 0,1 1 0,-2 0-1,1 0 1,0 1 0,-1 0 0,0 0-1,-10-3 1,-3 0 32,0 1-1,0 1 0,0 1 1,-1 0-1,-32 0 0,25 3 45,0 2 1,0 1-1,0 1 0,0 1 0,1 2 0,-34 10 0,48-11-113,0 0 1,0 1-1,1 0 0,-1 1 0,1 1 0,1 0 0,0 1 0,0 0 1,0 1-1,1 0 0,1 1 0,0 0 0,-12 17 0,20-25-177,0 0-1,1 0 1,-1 0-1,1 0 1,-1 0-1,1 0 0,0 0 1,0 0-1,0 1 1,0-1-1,1 0 1,-1 1-1,1-1 1,0 1-1,0-1 0,0 0 1,2 5-1,3 20-3100</inkml:trace>
</inkml:ink>
</file>

<file path=ppt/ink/ink1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2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 7680,'9'-7'2602,"-9"7"-2377,0-1-1,1 1 0,-1 0 1,0 0-1,1-1 1,-1 1-1,0 0 0,1 0 1,-1-1-1,1 1 1,-1 0-1,0 0 0,1 0 1,-1 0-1,1 0 1,-1 0-1,1-1 0,-1 1 1,1 0-1,-1 0 1,0 0-1,1 1 0,-1-1 1,1 0-1,-1 0 1,1 0-1,-1 0 0,1 0 1,-1 0-1,0 1 1,1-1-1,-1 0 0,0 0 1,1 1-1,-1-1 1,1 0-1,-1 0 0,0 1 1,0-1-1,1 0 1,-1 1-1,1 0 0,11 6-294,-9-3 133,1 0 0,-1 0 0,0 0 0,0 0 0,0 0 0,0 1 0,-1-1 0,0 1 1,2 6-1,8 12 436,-7-12-268,0 1-1,-1-1 0,0 1 0,0 0 0,-1 0 1,-1 0-1,2 25 0,4 16 595,-3-38-119,0-29-226,3-10-471,24-38 106,-26 48-113,1 0 1,0 1-1,1 0 1,14-19 0,-14 23 50,0 1 1,1 0 0,-1 1-1,2 0 1,-1 0 0,1 1-1,0 0 1,0 0 0,0 1-1,1 1 1,0 0 0,0 0-1,0 1 1,0 1 0,0-1-1,1 2 1,-1 0 0,1 0-1,-1 1 1,1 1 0,-1-1-1,1 2 1,-1 0 0,0 0-1,1 1 1,-1 0 0,0 1-1,-1 1 1,1-1 0,16 11 0,5 3 107,36 27 1,-58-37-157,-1-1 0,0 2 0,0-1 0,-1 1-1,0 1 1,-1-1 0,9 15 0,-6-9-17,-8-13-4,1 1 0,-1-1 0,0 1 0,0 0 0,0 0 1,-1 0-1,1 0 0,-1 0 0,1 0 0,-1 0 0,0 0 0,0 1 0,1 6 1,-3-10-1,1 0 0,-1 0 0,1 0 0,-1 0 0,1 0 0,0 0 0,-1 0 0,1 1 0,-1-1 1,1-1-1,-1 1 0,1 0 0,-1 0 0,1 0 0,-1 0 0,1 0 0,0 0 0,-1 0 1,1-1-1,-1 1 0,1 0 0,0 0 0,-1-1 0,1 1 0,-1 0 0,1 0 0,0-1 0,-1 1 1,1 0-1,0-1 0,0 1 0,-1-1 0,1 1 0,0 0 0,0-1 0,0 1 0,-1-1 1,1 1-1,0-1 0,0 1 0,0 0 0,0-1 0,0 1 0,0-1 0,-7-27-442,11 11 349,2 1 0,0-1-1,0 1 1,2 1 0,0-1-1,1 1 1,17-22 0,-21 31 114,0 0 0,0 1 0,1 0 0,0 0 0,0 1 0,0-1 0,1 1 0,0 1 0,-1-1 0,1 1 1,0 0-1,1 1 0,-1 0 0,0 0 0,1 0 0,-1 1 0,12 0 0,3-1 79,-1 2 1,1 0-1,-1 2 0,1 0 1,26 7-1,-5 4 125,-1 2 0,58 29-1,-36-15-45,-58-26-170,1-1-1,-1 2 0,1-1 1,-1 1-1,0 0 0,0 0 1,-1 0-1,1 1 1,-1 0-1,0 0 0,0 0 1,-1 1-1,8 12 1,-11-17-33,-1 0 0,0 0 1,0 0-1,1 1 1,-1-1-1,0 0 1,0 0-1,0 1 1,-1-1-1,1 0 1,0 0-1,0 0 1,-1 1-1,1-1 1,0 0-1,-1 0 0,1 0 1,-1 0-1,0 0 1,1 0-1,-1 0 1,0 0-1,0 0 1,0 0-1,-1 2 1,-11 2-2795,12-5 2718,1 0 0,0 0 0,0 0 0,-1 0 0,1 0 0,0 0 0,0 0 0,-1-1 0,1 1 1,0 0-1,0 0 0,-1 0 0,1 0 0,0 0 0,0 0 0,0-1 0,-1 1 0,1 0 0,0 0 0,0 0 0,0-1 0,0 1 0,0 0 0,-1 0 0,1-1 0,0 1 0,0 0 0,0 0 0,0 0 0,0-1 0,0 1 0,0 0 0,0 0 0,0-1 0,0 1 0,0 0 0,0 0 0,0-1 0,0 1 0,0 0 0,0 0 0,0-1 0,0 1 0,0-1-157,0-10-2926</inkml:trace>
</inkml:ink>
</file>

<file path=ppt/ink/ink1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2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11264,'-20'3'5631,"31"65"-8190,-8-58 10494,3 19-8319,-6-10 0,5 20-896,-1-8 128,10 1 384,-5-13 0,30-12-2047,-11 2 127</inkml:trace>
</inkml:ink>
</file>

<file path=ppt/ink/ink1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3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12288,'-9'4'6143,"28"-4"-21246,-19 0 12031</inkml:trace>
</inkml:ink>
</file>

<file path=ppt/ink/ink1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3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23 189 7680,'0'0'224,"0"0"1,0 0-1,0-1 0,0 1 1,-1 0-1,1 0 1,0 0-1,0 0 0,-1-1 1,1 1-1,0 0 1,0 0-1,-1 0 0,1 0 1,0 0-1,0-1 1,-1 1-1,1 0 0,0 0 1,-1 0-1,1 0 1,0 0-1,0 0 0,-1 0 1,1 0-1,0 0 1,-1 0-1,1 0 1,0 1-1,0-1 0,-1 0 1,1 0-1,0 0 1,0 0-1,-1 0 0,1 0 1,0 1-1,0-1 1,-1 0-1,1 0 0,0 0 1,0 1-1,0-1 1,-1 0-1,-6 18 3112,2 18-2819,5-33-456,1 0 0,-1 0-1,1 0 1,-1 0-1,1 0 1,0-1 0,0 1-1,1 0 1,-1 0-1,0-1 1,1 1 0,-1-1-1,1 1 1,0-1-1,0 1 1,0-1-1,0 0 1,1 0 0,-1 0-1,3 2 1,3 1 124,1 0 0,-1-1 0,1 0 0,12 5 0,4-1-62,0-1 0,0-1 1,1-1-1,-1-1 1,1-2-1,0 0 1,0-2-1,0 0 0,0-2 1,29-6-1,-7-3-113,-1-1 0,0-3 0,-1-1 1,61-32-1,-102 45-10,1 1 0,-1-1 0,-1-1 0,1 1 0,0-1 0,-1 1 0,1-1 0,-1 0 0,0-1 0,-1 1 0,1-1 0,-1 0 0,1 0 0,-2 0 0,1 0 0,0 0 0,2-9 0,-4 10-7,0 1 0,1 0 0,-1 0 0,0 0 0,-1 0 1,1-1-1,-1 1 0,1 0 0,-1-1 0,0 1 0,0 0 1,-1-1-1,1 1 0,-1 0 0,1-1 0,-1 1 0,0 0 1,0 0-1,-1 0 0,1 0 0,-1 0 0,1 0 0,-1 0 1,0 0-1,0 1 0,0-1 0,0 1 0,-1-1 0,-3-2 0,-4-2-18,0 0-1,0 0 1,-1 2-1,0-1 1,0 1-1,-19-5 1,8 4 6,1 0 1,-1 2 0,0 1 0,0 1 0,0 0 0,-24 3-1,27-1-3,-11 0-91,0 1 0,-1 1 0,1 1 0,0 2 0,1 2 0,-1 0 0,1 2 0,1 1 0,-47 23 0,73-32 50,0-1 1,-1 1-1,1 0 1,0 0-1,0 0 0,0 1 1,0-1-1,0 0 1,1 1-1,-1-1 1,0 1-1,1 0 1,-1 0-1,1-1 1,-1 1-1,1 0 1,0 0-1,0 0 1,0 0-1,0 1 1,0-1-1,0 0 0,1 0 1,-1 0-1,1 1 1,-1-1-1,1 0 1,0 5-1,0-4-40,0-1-1,1 0 1,-1 1-1,1-1 0,0 0 1,-1 0-1,1 1 1,0-1-1,0 0 0,1 0 1,-1 0-1,0 0 1,1 0-1,-1 0 0,1-1 1,0 1-1,-1 0 1,1-1-1,0 1 0,0-1 1,0 0-1,0 1 1,0-1-1,0 0 0,0 0 1,1-1-1,1 2 1,9 5-559,5 2-362,0 0 0,0-1 0,1 0 0,30 7 0,15 2-1813</inkml:trace>
</inkml:ink>
</file>

<file path=ppt/ink/ink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1.4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58 190 1408,'14'1'512,"0"0"-1,-1-1 1,1 0 0,0-1 0,21-4-1,-31 4-439,0 0-1,0 1 1,-1-1-1,1-1 1,0 1-1,0-1 1,-1 1-1,1-1 1,-1 0-1,1 0 1,-1-1-1,0 1 1,0-1-1,0 1 1,0-1-1,0 0 1,-1 0-1,1 0 1,-1-1-1,0 1 1,0-1-1,3-6 0,-3 5-28,-1 0-1,0-1 1,0 1-1,0 0 1,-1 0-1,0 0 1,0-1-1,0 1 0,-1 0 1,1 0-1,-1 0 1,-1 0-1,1 0 1,-1 0-1,1 0 1,-2 0-1,-1-4 0,2 6-33,0 0 0,-1 1 0,1 0 0,0-1 0,-1 1 0,1 0 0,-1 0 0,0 1 0,1-1 0,-1 1 0,0-1 0,0 1 0,0 0 0,0 0 0,-1 0 0,1 0 0,0 0 0,0 1 0,0 0 0,-1 0 0,1 0 0,0 0 0,0 0 0,-1 0 0,1 1 0,0-1 0,0 1-1,-6 2 1,2 0 7,1 1 0,-1-1 0,1 1 0,0 0 0,0 0 0,0 1 0,0 0-1,1 0 1,0 0 0,0 1 0,0 0 0,1 0 0,0 0 0,0 0-1,0 1 1,1-1 0,0 1 0,-4 11 0,-2 9 74,1 0 0,1 0 0,-6 44 0,12-62-41,1 0 0,0 0 0,0 0 1,1 0-1,0 0 0,0 0 0,1 0 1,0 0-1,1 0 0,0-1 0,0 1 0,1-1 1,0 0-1,0 0 0,1 0 0,0-1 1,0 1-1,1-1 0,0-1 0,0 1 0,11 8 1,-11-11-76,0 1 0,0-1 0,1 0-1,0-1 1,0 1 0,0-1 0,0-1 0,0 1 0,1-1 0,-1-1 0,1 1 0,-1-1 0,1 0 0,-1-1 0,1 0 0,0 0 0,-1-1 0,1 0 0,0 0-1,-1-1 1,0 0 0,1 0 0,-1 0 0,0-1 0,13-7 0,4-6-1019,0 0-107</inkml:trace>
</inkml:ink>
</file>

<file path=ppt/ink/ink1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3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 7424,'-9'-4'1582,"3"3"4190,9 19-1628,46 339 439,-30 11-3406,-18-121-3204,-1-245 1890,0-1 45,0-1 0,0 1 1,-1-1-1,1 1 1,0-1-1,0 0 1,0 1-1,0-1 1,0 1-1,0-1 0,0 1 1,0-1-1,0 1 1,0-1-1,0 1 1,0-1-1,0 0 1,1 1-1,-1-1 0,0 1 1,0-1-1,0 0 1,1 1-1,-1-1 1,0 1-1,0-1 1,1 0-1,-1 1 0,0-1 1,1 0-1,-1 1 1,0-1-1,1 0 1,-1 0-1,1 1 1,-1-1-1,0 0 0,1 0 1,-1 0-1,1 0 1,-1 0-1,1 1 1,5-1-2874</inkml:trace>
</inkml:ink>
</file>

<file path=ppt/ink/ink1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4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11136,'-15'20'5503,"30"28"-7550,-12-38 9086,8 19-8063,-8-6 0,8 12-2431,-2-8 127,0 1 2816,-4-12 0</inkml:trace>
</inkml:ink>
</file>

<file path=ppt/ink/ink1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4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12288,'-37'6'6143,"63"13"-13438,-15-15 12159,7 3-8832,5-3 0</inkml:trace>
</inkml:ink>
</file>

<file path=ppt/ink/ink1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4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30 334 6144,'-1'0'317,"0"-1"1,0 0-1,-1 0 1,1-1 0,0 1-1,0 0 1,0 0-1,1 0 1,-1-1-1,0 1 1,0 0 0,1-1-1,-1 1 1,0-1-1,1 1 1,0-1-1,-1 1 1,1-1-1,0 1 1,0-1 0,0 1-1,0-3 1,0 0 84,1 0 0,0 1 1,0-1-1,1 0 0,-1 1 1,1-1-1,-1 1 0,1 0 1,3-4-1,6-8 129,0 2 0,1-1 0,15-12 0,-18 18-521,19-19 755,1 2 0,60-40 1,-72 55-485,-1 0 0,1 2 0,1 0 0,0 0 0,0 2 0,0 0 0,35-5 0,-47 10-233,1 0 1,0 1 0,-1-1 0,1 1-1,-1 1 1,1-1 0,0 1 0,-1 1-1,1-1 1,-1 1 0,0 0 0,0 0 0,0 1-1,0 0 1,0 0 0,0 1 0,-1-1-1,1 1 1,-1 0 0,0 1 0,0-1-1,-1 1 1,1 0 0,-1 0 0,5 8-1,-3-3-27,-1 0 0,0 1-1,-1 0 1,0 0 0,-1 0-1,0 1 1,-1-1 0,0 1-1,-1-1 1,0 1 0,-1 0 0,0-1-1,-3 20 1,-1-9 20,-2-2 1,0 1-1,-1-1 1,-1 0-1,-1 0 0,-1-1 1,0 0-1,-1-1 1,-1 0-1,-1-1 1,-1 0-1,0-1 0,-28 24 1,3-7 72,-1-1 1,-2-2-1,-1-1 0,-80 38 1,112-62-107,-59 26 70,66-29-66,0 0 0,-1-1 0,1 0 0,0 0 0,0 0 1,-1-1-1,1 1 0,0-1 0,-1 0 0,1 0 0,0 0 1,-1-1-1,-6-1 0,10 2-12,1-1 1,-1 1-1,1 0 1,-1 0-1,1-1 1,-1 1-1,1-1 1,-1 1-1,1 0 1,-1-1-1,1 1 1,-1-1-1,1 1 1,0-1-1,-1 1 0,1-1 1,0 0-1,-1 1 1,1-1-1,0 1 1,0-1-1,0 0 1,-1 1-1,1-1 1,0 0-1,0 1 1,0-1-1,0 1 1,0-1-1,0 0 1,0 1-1,0-1 1,1 0-1,-1 1 1,0-1-1,0 0 0,0 1 1,1-1-1,-1 1 1,0-1-1,1 1 1,-1-1-1,0 1 1,1-1-1,-1 1 1,1-1-1,-1 1 1,2-1-1,23-23-3,-23 23 4,9-7-11,0 0 0,0 1-1,1 1 1,0 0 0,0 0 0,1 1-1,-1 1 1,1 0 0,0 0 0,0 2-1,1 0 1,14-1 0,-18 2 10,0 1 1,-1 1-1,1 0 0,-1 0 0,0 1 1,1 0-1,-1 0 0,0 1 1,0 0-1,0 1 0,-1 0 0,1 1 1,-1-1-1,0 2 0,0-1 1,-1 1-1,12 10 0,-13-9-13,-2-2-108,0 0 1,0-1-1,0 1 1,1-1-1,-1 0 1,1-1-1,0 1 1,0-1-1,1 0 1,-1 0-1,0 0 1,1-1-1,0 0 1,0 0-1,6 1 1,-3-4-657,0-1 0,0-1 0,0 0 0,-1 0 1,1-1-1,-1 0 0,0 0 0,0-1 0,0 0 0,-1 0 0,10-8 1,22-18-2552</inkml:trace>
</inkml:ink>
</file>

<file path=ppt/ink/ink1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5.3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62 7424,'-1'2'699,"-1"1"0,1-1 1,-1 0-1,1 1 0,0-1 1,0 1-1,0 0 0,0-1 1,1 1-1,-1 0 0,1 0 1,0-1-1,0 1 0,-1 0 1,2 0-1,-1-1 0,1 7 1,1-4-360,-1 0 1,1-1-1,0 1 1,0 0-1,1-1 1,-1 1-1,1-1 1,0 0-1,5 6 1,-2-4-247,0 0 0,0 0 0,0-1 0,0 0 0,1 0 0,0-1 0,0 0 0,0 0 0,1 0 0,-1-1 0,1 0 0,15 3 0,-8-5 4,0-1 1,-1 0-1,1-1 0,-1-1 0,1 0 0,-1-1 0,0-1 0,0 0 0,0-1 1,-1 0-1,1-1 0,-1 0 0,0-2 0,16-11 0,-27 17-99,1 0-1,-1 0 1,0 0-1,1 0 1,-1-1-1,0 1 1,-1-1-1,1 0 1,0 1-1,-1-1 1,0 0-1,1 0 1,-1 0-1,0 0 1,0 0-1,-1 0 1,1 0-1,-1 0 1,1-1-1,-1 1 1,0 0-1,0 0 1,-1 0-1,0-6 1,-1 4-4,0 0 0,0 0 0,0 0 0,-1 0 0,0 0 0,0 1 0,0-1 0,0 1 0,-1 0 0,1 0 0,-1 0 0,0 0 1,-6-3-1,5 4-87,1 0 0,0 1 1,-1-1-1,0 1 0,1 0 1,-1 1-1,0-1 0,0 1 1,0 0-1,0 0 0,0 1 1,0-1-1,0 1 1,-1 0-1,1 1 0,0-1 1,0 1-1,0 0 0,0 0 1,-5 2-1,-3 0-309,-56 10-1903</inkml:trace>
</inkml:ink>
</file>

<file path=ppt/ink/ink1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6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154 267 5632,'0'0'268,"0"-1"-1,-1 1 1,1 0 0,-1-1 0,1 1-1,-1-1 1,1 1 0,-1 0 0,1 0-1,-1-1 1,1 1 0,-1 0 0,0 0 0,1 0-1,-1 0 1,1-1 0,-1 1 0,0 0-1,1 0 1,-1 0 0,1 0 0,-1 0-1,0 1 1,1-1 0,-1 0 0,1 0 0,-1 0-1,0 0 1,1 1 0,-1-1 0,1 0-1,-1 0 1,1 1 0,-1 0 0,-22 22 2054,16-13-2054,1 1 0,0-1 0,1 1 0,-5 13 0,8-17-159,0 1 0,0-1-1,0 0 1,1 1 0,1-1 0,-1 1 0,1-1-1,0 1 1,1-1 0,0 1 0,0-1 0,1 1-1,0-1 1,0 0 0,0 0 0,1 0 0,0 0-1,1 0 1,-1-1 0,1 1 0,1-1 0,-1 0-1,1 0 1,0-1 0,0 1 0,1-1 0,-1 0-1,1-1 1,0 1 0,1-1 0,-1 0 0,1-1-1,0 1 1,0-2 0,0 1 0,0-1 0,0 0-1,0 0 1,15 1 0,4-2-34,-1 0-1,1-3 1,-1 0 0,1-1-1,-1-1 1,0-2 0,0 0-1,-1-2 1,0-1 0,0-1-1,31-17 1,-37 17-33,-1 0 1,-1-1 0,0-1 0,0 0-1,-1-1 1,-1-1 0,0-1-1,-1 0 1,0 0 0,-1-1-1,-1-1 1,-1 0 0,0 0-1,-2-1 1,10-25 0,-16 37-55,1-1 0,-1 0 0,-1 1 0,1-1 0,-1 0 0,0 0 0,-1 0 0,0-1 0,0 1 0,0 0 0,-1 0 0,0 0 0,-1 0 0,1 1 0,-1-1 0,-1 0 0,1 0 1,-1 1-1,0 0 0,0-1 0,-1 1 0,0 0 0,0 1 0,-8-9 0,2 6-33,0 0 1,0 0-1,-1 1 1,0 0-1,-1 1 0,1 0 1,-1 1-1,-1 0 0,1 1 1,-17-3-1,-7 2-48,0 3 0,1 0-1,-1 2 1,0 2 0,1 2-1,-1 1 1,-41 11 0,48-8 1,1 2 0,0 1 1,-35 19-1,51-23-40,1 0 0,0 1 1,0 0-1,1 0 0,0 1 0,0 0 0,1 1 0,1 0 0,-11 15 0,17-22-19,-1 1 0,1 0-1,0 0 1,0 1 0,1-1 0,-1 0-1,1 0 1,0 1 0,-1 5-1,2-7 6,0-1-1,0 1 0,1-1 1,-1 0-1,1 1 1,-1-1-1,1 1 0,0-1 1,0 0-1,-1 0 1,2 0-1,-1 1 0,0-1 1,0 0-1,1 0 0,-1-1 1,1 1-1,0 0 1,-1 0-1,1-1 0,0 1 1,2 1-1,46 22-2519,3-5-150</inkml:trace>
</inkml:ink>
</file>

<file path=ppt/ink/ink1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7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835 1 4992,'-2'1'373,"0"1"1,1 0 0,-1-1-1,0 1 1,0 0 0,1 0-1,-1 0 1,1 0 0,0 0-1,-1 1 1,1-1-1,0 0 1,0 1 0,1-1-1,-1 0 1,0 1 0,0 2-1,-12 56 3835,12-52-4517,-1 3 685,1 1 0,1-1 0,0 0 0,0 1 0,1-1 0,1 0 0,0 1 0,6 16 0,4 10 609,21 42 0,-24-62-942,84 184 809,31 76-702,-114-254-122,-2 1-1,-2 0 1,0 0-1,-1 1 1,-2 0-1,0-1 1,-2 1-1,-3 34 1,0-46 54,0 0 0,0 0 0,-2 0 0,0-1 0,0 1 0,-1-1 0,-1 0 0,-1 0 0,0-1 0,0 0 1,-2 0-1,1 0 0,-2-1 0,1-1 0,-2 1 0,-13 10 0,8-9 38,-1-1 0,0-1 1,-1 0-1,0-1 0,0-2 0,-1 1 1,0-2-1,-1-1 0,0 0 0,-32 4 1,28-8 4,-1-1-1,1-1 1,-1-2 0,1 0 0,-44-10 0,61 10-106,-33-6 121,1-2 0,-1-2 0,2-2 0,0-1 0,1-2 1,-45-27-1,60 31-42,0 0-1,1-1 1,1-2 0,0 0 0,1-1-1,0-1 1,2 0 0,0-2 0,1 0 0,1-1-1,-21-39 1,34 56-158,1 0 1,0 0-1,0 0 0,0 0 1,0 0-1,1-1 0,-1 1 0,1 0 1,0 0-1,1 0 0,-1 0 1,1 0-1,-1 0 0,1-1 1,0 1-1,1 1 0,-1-1 0,1 0 1,0 0-1,0 0 0,0 1 1,5-7-1,2-2-638,2-1 0,0 1 0,0 1-1,15-11 1,130-107-6085,-71 63 3327</inkml:trace>
</inkml:ink>
</file>

<file path=ppt/ink/ink1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8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8 436 5888,'-7'3'8855,"7"3"-5051,11 11-3648,-5-9 362,1 8-338,1-1 0,0 0 1,2 0-1,-1-1 1,2 0-1,0-1 0,1 0 1,0 0-1,0-2 0,26 19 1,-14-13-227,-13-8 77,0 0 0,1-1 0,1 0 0,-1-1 0,1 0 0,23 7-1,-36-14-24,-1 0-1,1-1 0,-1 1 0,1-1 1,0 1-1,-1-1 0,1 1 1,0-1-1,-1 1 0,1-1 0,0 1 1,0-1-1,-1 1 0,1-1 1,0 0-1,0 1 0,0-1 0,0 1 1,0-1-1,0 0 0,0 1 0,0-1 1,0 1-1,0-1 0,0 0 1,0 1-1,0-1 0,1 1 0,-1-1 1,0 1-1,0-1 0,1 1 1,-1-1-1,0 1 0,1-1 0,-1 1 1,0-1-1,1 1 0,-1-1 1,1 1-1,-1 0 0,1-1 0,-1 1 1,1 0-1,-1-1 0,1 1 0,-1 0 1,1 0-1,-1-1 0,1 1 1,0 0-1,-1 0 0,1 0 0,-1 0 1,1 0-1,0 0 0,-1 0 1,1 0-1,-1 0 0,1 0 0,-1 0 1,1 0-1,0 0 0,-1 1 0,1-1 1,-1 0-1,1 0 0,0 1 1,-28-36 134,26 34-133,-25-27 40,-12-12-20,2-1-1,2-2 0,-42-68 0,68 98 2,1 0-1,1-1 0,0 0 0,1 0 0,0-1 0,1 0 0,1 1 0,0-1 0,1 0 0,1-1 1,0 1-1,1 0 0,1 0 0,0 0 0,1-1 0,0 1 0,6-17 0,-5 25-14,0 1-1,1-1 1,-1 1-1,1-1 1,0 1-1,1 0 1,0 1-1,0-1 1,0 1-1,0 0 1,1 0-1,0 1 1,0-1 0,0 1-1,0 1 1,1-1-1,-1 1 1,1 0-1,0 1 1,0-1-1,0 1 1,0 1-1,8-2 1,3 0-47,-1 1 1,1 1 0,-1 0-1,1 1 1,0 1-1,-1 0 1,1 2 0,28 7-1,-40-9-190,0 0 0,0 0-1,1 0 1,-1-1-1,1 0 1,-1 0 0,0-1-1,1 1 1,7-3-1,28-2-3653,-22 5 1169</inkml:trace>
</inkml:ink>
</file>

<file path=ppt/ink/ink1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8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60 391 5888,'4'-6'825,"4"-2"6640,8 20-2060,-5 2-5240,1-1-1,1 0 1,0-1-1,1 0 1,21 13-1,-26-19 38,0-1 1,0 0-1,1-1 0,0 0 0,-1-1 0,1 0 1,1 0-1,-1-1 0,0 0 0,1-1 0,18 0 1,-9-2-15,1-2 0,-1 0 1,0-2-1,0 0 1,0-1-1,-1-1 0,1 0 1,-2-2-1,28-16 0,-37 19-161,0 1 0,-1-1 0,1 0 0,-1 0 0,-1-1 0,1-1-1,-1 1 1,-1-1 0,0 0 0,0 0 0,0-1 0,-1 0 0,0 0-1,-1 0 1,0-1 0,0 1 0,-1-1 0,0 0 0,-1 0 0,0 0-1,1-15 1,-3 14-13,-1-1 1,0 1-1,-1 0 0,0-1 0,-1 1 1,0 0-1,-1 0 0,0 0 0,-1 1 0,0 0 1,0-1-1,-1 2 0,-1-1 0,1 1 1,-2 0-1,1 0 0,-15-12 0,14 15-14,0 0 0,-1 0-1,0 1 1,0 1 0,0-1 0,-1 1-1,1 1 1,-1 0 0,0 0-1,0 1 1,0 1 0,0-1 0,0 1-1,0 1 1,-15 1 0,-1 1-21,1 2 1,0 1-1,0 1 1,-40 15 0,41-13-51,0 2 0,1 1 1,1 0-1,-29 20 1,42-24-39,0 0-1,0 1 1,1 0 0,0 0-1,0 0 1,1 1 0,0 0 0,0 1-1,1 0 1,1 0 0,-6 13 0,9-18-78,0 0 1,1 0 0,-1 0 0,1 1-1,1-1 1,-1 0 0,1 1 0,0-1-1,0 0 1,0 1 0,1-1 0,0 0-1,0 0 1,0 1 0,0-1 0,1 0-1,0 0 1,0 0 0,1-1 0,-1 1-1,1 0 1,0-1 0,0 0 0,1 0-1,6 7 1,2 1-859,1-1 0,1-1-1,0 0 1,0 0 0,1-2-1,25 12 1,15 4-1664</inkml:trace>
</inkml:ink>
</file>

<file path=ppt/ink/ink1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9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8448,'0'0'4224,"5"29"-4352,-2-26 8575,8 24-7679,-7-2 0,6 17 256,-1-3 128,9 4-1536,-4-11 128,11 11 896,-7-11 128,30-16-768,-11-9 128,29-23-1408,-14 0 128,19-18-2176,-20 2 128</inkml:trace>
</inkml:ink>
</file>

<file path=ppt/ink/ink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2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1152,'1'-1'130,"1"-1"0,-1 1 0,1 0 0,0-1 0,0 1 1,-1 0-1,1 0 0,0 1 0,0-1 0,0 0 0,0 0 0,0 1 0,0 0 0,0-1 0,0 1 1,0 0-1,0 0 0,0 0 0,0 0 0,1 0 0,1 1 0,56 7 1619,-51-7-2029,40 9 1285,-16-3-540,56 5 0,-81-11-406,0-1 1,-1 0-1,1-1 1,0 1-1,-1-1 1,1-1-1,-1 0 1,1 0 0,-1 0-1,0-1 1,0 0-1,13-7 1,-12 4 68,-7 5 0,-4 2-103,-1-1 0,0 1 0,1 0 0,-1 1 0,1-1 0,0 1-1,-1-1 1,-4 4 0,-3 2 7,-8 2-40,1 2 0,0 1 0,1 0 0,0 1 0,1 0 0,0 2 0,-22 26 0,32-34 5,0 0 0,1 0 0,0 0 0,0 1-1,1 0 1,0 0 0,0 0 0,1 0 0,0 1 0,0-1 0,1 1 0,0 0 0,1 0 0,0-1 0,0 1 0,1 0 0,0 0 0,0 0 0,1 0 0,4 16 0,-2-19 6,0 1 1,0-1-1,1 0 1,0 0 0,0-1-1,0 1 1,1-1-1,0 0 1,0 0-1,0 0 1,1-1-1,0 1 1,0-2 0,0 1-1,0 0 1,0-1-1,8 2 1,3 2 6,2 0 1,-1-1 0,1-1-1,0-1 1,22 2 0,-4-4 27,0 0 1,0-3-1,-1-1 0,44-8 1,-61 7-22,-1-1 1,1 0-1,-1-2 1,0 0-1,-1-1 0,0-1 1,0 0-1,-1-2 1,0 0-1,17-13 1,-26 16-41,-1 1 1,0-1-1,0 0 0,-1-1 1,0 0-1,0 0 1,-1 0-1,0 0 1,0 0-1,-1-1 1,0 0-1,3-14 0,-3 3-42,0-1 0,-1 1 0,-1-1 0,-2-30 0,1 49 56,0-1 0,0 1 0,0 0 0,0-1 1,-1 1-1,1 0 0,0-1 0,-1 1 0,0 0 0,0 0 0,1-1 0,-1 1 0,0 0 0,-1 0 1,1 0-1,0 0 0,-1 0 0,1 1 0,-1-1 0,1 0 0,-1 1 0,0-1 0,0 1 0,0-1 1,0 1-1,0 0 0,-3-2 0,1 2 15,0 1 1,0 0 0,-1 0-1,1 0 1,0 0 0,0 0-1,0 1 1,0 0 0,0 0-1,0 0 1,0 0 0,0 1-1,0-1 1,-4 4 0,2-2 43,1 0-1,-1 0 1,1 1 0,-1 0 0,1 0-1,0 0 1,0 1 0,1 0 0,0 0 0,-1 0-1,2 0 1,-1 1 0,1-1 0,-1 1 0,-2 10-1,2-6 24,1 1 0,0-1 0,1 1 0,1 0 0,0-1 0,0 1 0,1 0 0,0 0 0,2 11 0,0-5-3,1-1 0,1 0-1,0 0 1,1 0 0,1 0-1,0-1 1,1 0-1,1 0 1,0-1 0,1 0-1,0 0 1,19 20 0,-21-27-45,1-1 0,0 0 0,0 0 0,1 0 0,-1-1 0,1 0 1,0-1-1,1 0 0,-1-1 0,20 5 0,-13-5-387,0-1-1,1 0 1,-1-2-1,1 0 1,30-4-1,-4 0-938</inkml:trace>
</inkml:ink>
</file>

<file path=ppt/ink/ink1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0:59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9 410 6784,'-8'1'5759,"14"9"959,6 6-5756,-8-7-795,1 0 0,1-1 0,0 1 0,0-1 0,0 0 0,1-1-1,0 0 1,1 0 0,0 0 0,0-1 0,0 0 0,16 8 0,-10-7 7,0-2 1,1 1 0,-1-2-1,1 0 1,0-1 0,0 0-1,27 1 1,-6-4-26,0-2-1,0-1 1,0-2 0,0-2 0,-1-1 0,44-15-1,-59 16-116,0-1 0,-1-1 0,0-1 0,-1 0 0,0-1 0,0-1 0,-1-1 0,-1 0 0,0-1 0,-1-1 0,17-21 0,-23 25-15,-1 1 0,0-1 0,0 0 0,-1-1 1,0 0-1,-1 0 0,-1-1 0,0 1 0,-1-1 0,0 0 0,0-1 0,-2 1 0,0 0 0,1-21 0,-3 28-21,-1 0 0,1 0-1,-1 0 1,0 0 0,-1 0-1,0 0 1,1 0 0,-2 1 0,1-1-1,-1 1 1,0 0 0,0-1-1,0 1 1,-1 1 0,1-1-1,-1 0 1,-1 1 0,1 0 0,0 0-1,-1 0 1,0 0 0,0 1-1,0 0 1,0 0 0,-9-3-1,-4-1-15,0 0-1,-1 1 1,1 1-1,-1 1 0,0 1 1,-26-1-1,19 2-25,0 2 0,0 0 0,0 2-1,0 1 1,1 1 0,-1 2 0,1 0-1,0 1 1,1 2 0,-1 0 0,-40 23 0,39-19-149,0 0 1,1 2-1,0 0 1,1 2 0,1 1-1,0 0 1,2 2 0,-28 31-1,46-47 45,-1 0-1,1 0 0,0 0 0,0 0 1,1 1-1,-1-1 0,1 1 0,0 0 1,0-1-1,0 1 0,1 0 0,0 0 1,0 0-1,0 1 0,1-1 0,-1 0 1,1 0-1,0 0 0,1 0 0,-1 0 1,1 1-1,0-1 0,0 0 0,1 0 1,0-1-1,-1 1 0,2 0 0,-1 0 1,5 7-1,3-1-404,0-1 0,0 0 1,1 0-1,1-1 1,-1 0-1,1-1 0,1-1 1,0 0-1,0 0 0,0-1 1,1-1-1,-1 0 0,20 3 1,54 13-2134</inkml:trace>
</inkml:ink>
</file>

<file path=ppt/ink/ink1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0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7424,'33'51'11541,"-23"-37"-11220,-1 1 0,0 0 0,0 0 0,-2 1 0,0 0 0,-1 0 1,0 1-1,4 26 0,0-8-395,15 43 228,-7-23 622,16 90 0,8 202 568,-39-178-1081,-4-107-386,2 1 0,12 73 0,-12-129-53,1-1 0,-1 1 0,1 0 0,0-1 0,0 0 0,1 1 0,0-1 0,4 7 0,-5-11-50,0 0 0,0 0 0,-1 0 0,1 0 1,0-1-1,0 1 0,1-1 0,-1 1 0,0-1 0,0 0 0,1 0 0,-1 0 0,1 0 0,-1 0 0,1-1 0,-1 1 0,1-1 0,-1 1 0,1-1 0,-1 0 1,1 0-1,0 0 0,-1 0 0,4-2 0,30-9-2803,-2 0-43</inkml:trace>
</inkml:ink>
</file>

<file path=ppt/ink/ink1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0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259 447 7296,'-1'0'199,"1"0"0,0 0 0,0 0 0,-1 0 0,1 0 0,0 0 0,0 0 0,-1 0 0,1 0 0,0 0 0,0 1 0,0-1 0,-1 0 0,1 0 0,0 0 0,0 0 0,0 0 0,0 0 0,-1 1 0,1-1 0,0 0 0,0 0 0,0 0 0,0 1 0,0-1 0,-1 0 1,1 0-1,0 0 0,0 1 0,0-1 0,0 0 0,0 0 0,0 0 0,0 1 0,0-1 0,0 0 0,0 0 0,0 1 0,0-1 0,0 0 0,0 0 0,0 0 0,0 1 0,0-1 0,0 0 0,0 0 0,0 1 0,1-1 0,-1 0 0,0 0 0,0 0 0,0 0 0,0 1 0,0-1 0,1 0 0,8 28 3010,13 24-2822,-18-47-269,-1 0-1,1-1 1,-1 1 0,1-1 0,1 0 0,-1 0 0,0 0 0,1-1-1,0 1 1,0-1 0,0-1 0,0 1 0,0 0 0,1-1 0,-1 0 0,12 2-1,-5-1 106,1-1 0,-1 0-1,1-1 1,0 0 0,-1-1 0,16-2-1,-13 0-125,0-2 0,0 0 0,0 0 0,-1-2-1,1 0 1,-2 0 0,1-1 0,-1-1 0,0 0 0,21-18-1,-18 12-44,0-1 0,-1 0 0,0-1 0,-2-1 0,0 0 1,19-34-1,-27 42-41,0-1 0,-1 0 0,0 0 0,-1 0 1,0 0-1,0 0 0,-1-1 0,-1 1 1,0-1-1,0 1 0,-1-1 0,0 0 0,-1 1 1,0-1-1,-1 1 0,0-1 0,0 1 1,-6-14-1,0 12-10,-1-1 1,1 1-1,-2 1 0,0-1 1,0 2-1,-1-1 0,0 2 1,-1-1-1,0 1 0,-1 1 1,0 1-1,0-1 0,0 2 1,-1 0-1,-21-6 0,23 9 0,1 0 0,-1 0 0,0 2 1,0-1-1,0 1 0,0 1 0,0 1 0,-1-1 0,1 2 0,0 0 0,1 0 0,-1 1 1,-14 5-1,14-4 5,-11 2-18,1 1 1,1 0-1,0 2 1,0 1-1,0 0 1,2 2-1,-1 0 1,1 1-1,1 1 1,1 1-1,0 0 1,-27 32-1,27-27-233,1 1-1,-26 45 1,36-56 39,1 1 0,0-1 0,1 1 1,0 1-1,1-1 0,0 1 0,1-1 0,0 1 0,0 14 1,2-21 2,0 0 0,0-1 1,0 1-1,1-1 0,0 1 1,0 0-1,0-1 0,0 1 1,1-1-1,0 0 0,0 0 1,0 1-1,0-1 0,1-1 1,0 1-1,-1 0 0,1-1 1,1 1-1,-1-1 0,0 0 1,1 0-1,0 0 0,6 4 1,34 25-3147</inkml:trace>
</inkml:ink>
</file>

<file path=ppt/ink/ink1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1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43 15616,'-14'-23'7807,"19"16"-14463,-5 7 14848,9-9-14336,-5 5 129</inkml:trace>
</inkml:ink>
</file>

<file path=ppt/ink/ink1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3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7 518 3200,'-1'0'266,"1"0"-1,-1-1 1,1 1 0,-1-1 0,1 1-1,0-1 1,-1 1 0,1-1 0,-1 1-1,1-1 1,0 1 0,0-1-1,-1 1 1,1-1 0,0 0 0,0 1-1,0-1 1,0 1 0,0-1 0,0 0-1,0 1 1,0-1 0,0 1 0,0-1-1,0 0 1,0 1 0,0-1-1,0 0 1,0 1 0,1-1 0,-1 0-1,0 0-72,1 0 0,-1 1 0,1-1 0,-1 0-1,1 0 1,-1 1 0,1-1 0,-1 0 0,1 0 0,-1 1-1,1-1 1,0 1 0,-1-1 0,1 1 0,0-1-1,0 1 1,0-1 0,-1 1 0,1 0 0,0-1 0,0 1-1,0 0 1,0 0 0,0-1 0,-1 1 0,1 0-1,0 0 1,0 0 0,0 0 0,0 0 0,0 0-1,0 1 1,0-1 0,0 0 0,1 1 0,1 1-40,0 0-1,0 1 1,-1-1 0,1 1 0,-1 0 0,1 0 0,-1 0 0,0 0 0,0 0-1,0 0 1,-1 1 0,1-1 0,-1 0 0,0 1 0,1-1 0,-2 1-1,1 0 1,0 5 0,8 21 505,62 169 836,-8-31-990,-25-73-304,19 60-201,-19-45-351,63 125 1,-91-217 325,0 1 0,-2 0 1,0 1-1,-1 0 1,-1 0-1,0 1 0,-2 0 1,-1 0-1,2 25 1,-2-73 99,1 0 0,2 0 1,0 1-1,2 0 1,1 0-1,12-25 1,-10 24 22,130-306 742,-132 314-782,12-26 75,2 2-1,46-66 1,1 1 92,123-240 331,-106 209 42,177-217 0,-263 354-1235,10-14 807,-10 7-10494,-1 5 6976</inkml:trace>
</inkml:ink>
</file>

<file path=ppt/ink/ink1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4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0 441 7168,'0'0'180,"0"1"-1,0-1 1,1 1 0,-1 0 0,0-1-1,0 1 1,0-1 0,1 1 0,-1-1-1,0 0 1,1 1 0,-1-1 0,0 1 0,1-1-1,-1 1 1,1-1 0,-1 0 0,0 1-1,1-1 1,-1 0 0,1 0 0,-1 1-1,1-1 1,-1 0 0,1 0 0,-1 0 0,1 1-1,1-1 1,25 2 4689,31-7-663,-53 4-4671,13-3 659,0-1 0,0 0 0,0-2 0,0 0 0,24-15 0,-5 4 434,-12 7-359,-1-2-1,0 0 1,0-2-1,-2 0 0,0-2 1,-1 0-1,-1-2 1,0 0-1,-1-1 1,-2-1-1,19-27 1,-34 44-256,0 1 1,0-1-1,0 1 1,0-1 0,0 1-1,-1-1 1,0 0 0,0 0-1,0 0 1,0 0 0,-1 0-1,1 0 1,-1 0 0,0 0-1,0 0 1,-1 0-1,1 0 1,-1 0 0,0 0-1,0 1 1,0-1 0,-2-5-1,0 5-10,0 0-1,0 0 1,0 0-1,-1 0 1,1 0-1,-1 1 0,0 0 1,0 0-1,0 0 1,0 0-1,0 0 1,-1 1-1,1 0 1,-1 0-1,0 0 0,1 1 1,-1-1-1,0 1 1,-5 0-1,-5-1-2,-1 1 0,1 0 0,0 1 0,0 1 0,-1 0 0,1 2 0,0-1 0,0 2 0,1 0 0,-1 1 0,-16 7 0,17-5 9,0 1 0,0 0 0,1 1-1,1 0 1,-1 1 0,1 1 0,1 0-1,0 0 1,1 1 0,0 0 0,1 1 0,0 0-1,1 1 1,0 0 0,1 0 0,-9 28 0,13-34 1,1-1 0,0 1 0,0 1 0,0-1 0,1 0 0,1 0 1,-1 1-1,2-1 0,-1 0 0,1 0 0,0 1 0,0-1 1,1 0-1,0 0 0,1 0 0,0 0 0,0-1 0,1 1 1,-1-1-1,7 9 0,1-1 18,0-1 0,1 0-1,1 0 1,0-2 0,1 1 0,0-2 0,1 0-1,0-1 1,0 0 0,1-1 0,1-1 0,0 0 0,29 9-1,-23-12-322,1 0 0,-1-1 0,1-1-1,0-1 1,-1-1 0,1-2-1,0 0 1,0-1 0,-1-2 0,33-8-1,-28 5-1530,-1-2 0,0 0 0,-1-2 0,48-27 0,-27 12-1523</inkml:trace>
</inkml:ink>
</file>

<file path=ppt/ink/ink1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4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90 520 4480,'-7'-5'1104,"9"6"2356,-1-1-2985,0 1 0,0 0 0,-1 0 0,1 0 0,0 0 0,-1 0 0,1 1 0,-1-1 0,1 0 0,-1 0 0,1 0 0,-1 0 0,0 1 0,1-1 0,-1 0 0,0 0 0,0 1 0,0 1 0,3 3 44,1 0 0,0-1 0,0 0 0,0 1 0,0-1 0,1 0 0,6 4 0,-8-6-341,1 1-3,0-1 1,0 0-1,0 0 0,0 0 0,1-1 0,-1 1 0,1-1 0,0 0 1,0 0-1,-1-1 0,1 1 0,11 0 0,57 1 672,-66-3-771,20-2 44,-1-1-1,0 0 0,0-2 1,-1-1-1,1-2 0,-1 0 1,0-1-1,-1-2 0,36-21 1,-43 22-113,0-1 1,-1-1 0,0-1-1,-1 0 1,-1-1 0,0 0 0,0-1-1,-2-1 1,0 0 0,-1-1-1,0 0 1,-2 0 0,9-20 0,-15 28-4,1 0 0,-2 0 0,1 0 0,-1 0 0,-1 0 0,1 0 0,-2-1 0,1 1 0,-1 0 0,-1-1 0,1 1 0,-2 0 0,1 0 0,-1 0 0,-1 0 1,0 0-1,0 0 0,0 0 0,-1 1 0,-10-16 0,6 14-16,1 0 1,-2 1-1,1 0 0,-1 0 1,-1 1-1,1 0 0,-1 0 1,-1 1-1,1 1 0,-21-9 1,17 11-2,0 2 0,-1 0 0,1 0 0,-1 2 0,1 0 0,-1 0 0,1 1 0,-25 6-1,8-1-18,-1 2 1,-51 22-1,56-19-79,1 1 0,0 2 0,1 0 0,1 2 0,0 1 0,1 0 0,1 2 0,1 1 0,-29 34 0,42-44-66,0 1 0,0 0 0,1 0 0,1 0 0,-9 21 1,13-26 13,0 1 1,0-1 0,0 1 0,1 0 0,0-1-1,1 1 1,-1 0 0,1 0 0,1 0 0,-1-1 0,3 12-1,-1-13-43,-1-1 1,1 0-1,0 1 0,0-1 0,1 0 0,-1 0 0,1 0 1,0 0-1,0 0 0,1-1 0,-1 1 0,1-1 0,-1 0 1,1 0-1,0 0 0,0-1 0,0 1 0,1-1 0,-1 0 0,0 0 1,1-1-1,0 1 0,-1-1 0,6 1 0,13 2-882,-1-1 0,1 0 1,36-2-1,-54-1 986,80 0-2714</inkml:trace>
</inkml:ink>
</file>

<file path=ppt/ink/ink1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5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83 4864,'0'-6'431,"0"-1"1,1 0-1,1 0 1,-1 0 0,1 1-1,3-10 1,-4 15-274,-1-1 1,0 1 0,1 0 0,-1-1-1,1 1 1,0 0 0,-1-1 0,1 1 0,0 0-1,0 0 1,0 0 0,0 0 0,-1 0 0,2 0-1,-1 0 1,0 0 0,0 0 0,0 0-1,0 1 1,1-1 0,-1 0 0,0 1 0,0-1-1,1 1 1,-1 0 0,0-1 0,1 1 0,-1 0-1,1 0 1,-1 0 0,1 0 0,-1 0-1,0 0 1,1 0 0,-1 0 0,3 1 0,-4-1-92,0 0 1,0 0 0,-1 0 0,1 0 0,0 0 0,0 0-1,0 0 1,-1 1 0,1-1 0,0 0 0,0 0 0,0 0-1,-1 0 1,1 0 0,0 0 0,0 0 0,0 1 0,0-1-1,-1 0 1,1 0 0,0 0 0,0 0 0,0 1 0,0-1-1,0 0 1,0 0 0,0 0 0,-1 1 0,1-1 0,0 0-1,0 0 1,0 0 0,0 1 0,0-1 0,0 0 0,0 0 0,0 0-1,0 1 1,0-1 0,0 0 0,0 0 0,0 0 0,0 1-1,1-1 1,-1 0 0,0 0 0,0 0 0,0 1 0,0-1-1,0 0 1,0 0 0,0 0 0,1 0 0,-1 1 0,5 15 25,-5-14-120,4 17 534,-2-1 0,0 1 0,-1-1 0,0 1 0,-4 27 0,1 0 269,13 204 1844,-3-105-1784,-3-65-139,26 129 0,-19-141-363,76 564 754,-86-603-1144,-1-10-137,0 0-1,1-1 0,2 1 1,5 21-1,-9-39 98,1-1-1,-1 1 1,0 0-1,1 0 1,-1-1-1,0 1 1,1 0-1,-1-1 1,1 1-1,-1-1 1,1 1-1,-1-1 1,1 1 0,-1-1-1,1 1 1,0-1-1,-1 1 1,1-1-1,0 0 1,-1 1-1,1-1 1,0 0-1,0 1 1,-1-1-1,1 0 1,0 0-1,0 0 1,-1 0-1,1 0 1,0 0-1,0 0 1,-1 0 0,1 0-1,0 0 1,0 0-1,-1-1 1,2 1-1,1 0-439,13-1-2814</inkml:trace>
</inkml:ink>
</file>

<file path=ppt/ink/ink1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6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16 438 7296,'-1'-1'152,"1"1"0,-1 0 0,1 0-1,-1 0 1,1 0 0,-1 0 0,1 0 0,-1 0 0,1 0 0,-1 0 0,0 0 0,1 0 0,-1 0-1,1 0 1,-1 0 0,1 0 0,-1 1 0,1-1 0,-1 0 0,1 0 0,-1 1 0,1-1 0,0 0 0,-1 0-1,1 1 1,-1-1 0,1 1 0,0-1 0,-1 0 0,1 1 0,-1 0 0,2 20 3985,25 39 442,-17-40-4653,8 12 398,0 0-1,2-1 1,1-1 0,2-1-1,36 38 1,2 5 444,-145-183-192,71 89-583,1 0 0,-12-30 0,10 20 6,5 11 27,1-1 0,0-1 0,2 0 0,1 0 0,0 0 0,2-1 0,1 1 1,1-1-1,0 0 0,4-38 0,0 44 91,1 0 1,0 1-1,2 0 0,0-1 1,0 2-1,2-1 1,0 1-1,1 0 1,1 0-1,0 1 0,1 0 1,0 1-1,1 0 1,24-22-1,-30 31-109,0 1 0,0 0-1,0 0 1,1 0 0,-1 1 0,1 0-1,0 0 1,0 1 0,1-1 0,-1 1-1,0 0 1,1 1 0,-1 0-1,8-1 1,-2 2-436,0 0 1,-1 1-1,1 1 0,-1 0 0,1 0 0,-1 1 0,13 5 1,7 0-2539,-2-4-362</inkml:trace>
</inkml:ink>
</file>

<file path=ppt/ink/ink1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6.7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73 374 8320,'6'3'4258,"17"-6"-2199,-23 3-1827,19-4 1664,0-2-1,-1 0 1,31-14 0,-29 10-1784,-1-1 0,-1-1 0,0-1 0,-1 0 0,-1-1 0,0-1 0,0-1 0,-2 0 1,22-30-1,-33 41-89,0 1 1,0-1 0,0 0 0,-1 0 0,0 1-1,0-2 1,0 1 0,-1 0 0,0 0 0,0 0-1,0-1 1,0 1 0,-1 0 0,0-1 0,0 1-1,0-1 1,-1 1 0,0 0 0,0-1 0,0 1-1,-1 0 1,0 0 0,0 0 0,0 0-1,-4-6 1,4 8-21,-1 0 0,1 1-1,-1-1 1,1 1 0,-1-1-1,0 1 1,0 0 0,0 0-1,0 1 1,-1-1 0,1 1-1,0-1 1,-1 1 0,1 0-1,0 0 1,-1 1 0,0-1-1,1 1 1,-1 0 0,1 0-1,-1 0 1,1 0 0,-1 0-1,0 1 1,-3 1 0,-14 1 95,1 2 0,-38 13 0,53-17-78,-8 5 46,0-1 0,0 1 0,0 1 0,1 1 0,0 0 0,1 0-1,-1 1 1,2 0 0,-1 1 0,1 0 0,1 1 0,0 0 0,0 1 0,1 0-1,1 0 1,0 0 0,-6 16 0,9-18-18,0 0-1,1-1 1,0 1-1,1 1 0,0-1 1,1 0-1,0 0 1,0 1-1,1-1 1,1 0-1,0 1 1,0-1-1,1 0 1,0 0-1,1 0 1,0 0-1,0 0 1,1-1-1,1 1 1,-1-1-1,1 0 1,1 0-1,10 13 1,-5-10-10,1-1 0,-1 0 1,2 0-1,-1-1 0,2-1 1,-1 0-1,1 0 0,0-2 1,1 0-1,0 0 0,16 3 1,-3-2-735,0-2 1,1 0 0,-1-3-1,1 0 1,30-2 0,10-1-2655</inkml:trace>
</inkml:ink>
</file>

<file path=ppt/ink/ink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3.6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1 102 1536,'19'34'2987,"-12"-7"-2612,20 47 1,-24-64-239,2-1 0,-1 0 0,2 0 0,-1-1 0,1 0 0,0 0 0,1 0 0,11 11-1,-17-19-123,-1 0-1,0 0 1,1 0-1,-1 0 1,1 0-1,-1 0 1,0 0-1,1-1 0,-1 1 1,0 0-1,1 0 1,-1 0-1,0-1 1,1 1-1,-1 0 0,0 0 1,0-1-1,1 1 1,-1 0-1,0-1 1,0 1-1,1 0 1,-1-1-1,0 1 0,0 0 1,0-1-1,0 1 1,1 0-1,-1-1 1,0 1-1,0-1 1,0 1-1,0 0 0,0-1 1,0 1-1,0 0 1,0-1-1,5-22 124,-4 20-105,7-42 95,-2 11-59,18-58-1,-21 83-52,0 0 0,1 1 0,0-1 0,1 1 0,-1 0 0,2 0 0,-1 0 0,1 1 0,0 0 0,1 0 0,10-8 0,-13 12 15,1 1 0,-1 0 0,1 1 0,0-1-1,-1 1 1,1 0 0,0 0 0,0 0 0,0 1 0,0 0 0,0 0 0,0 0-1,0 0 1,0 1 0,0 0 0,0 0 0,-1 0 0,9 4 0,-3-2 21,0 1 1,0 0-1,-1 0 0,0 1 1,1 1-1,-2-1 1,1 1-1,8 9 1,-5-3-7,0 1 0,-1 0 0,-1 1 0,0 0 0,-1 0 0,0 1 0,-2 1 0,1-1 1,-2 1-1,0 0 0,-1 1 0,-1-1 0,0 1 0,2 27 0,-6-44-39,0 0-1,0 1 1,0-1 0,0 0 0,0 1-1,0-1 1,0 1 0,-1-1-1,1 0 1,0 1 0,0-1 0,0 0-1,0 1 1,0-1 0,0 0-1,-1 1 1,1-1 0,0 0 0,0 1-1,-1-1 1,1 0 0,0 0-1,0 1 1,-1-1 0,1 0-1,0 0 1,-1 1 0,1-1 0,0 0-1,-1 0 1,1 0 0,0 0-1,-1 0 1,1 0 0,-1 1 0,1-1-1,0 0 1,-1 0 0,1 0-1,0 0 1,-1 0 0,1 0 0,-1-1-1,0 1 1,1 0 0,-1 0 0,0-1-1,1 1 1,-1 0 0,0-1 0,1 1 0,-1-1-1,1 1 1,-1-1 0,1 1 0,-1-1 0,1 1-1,-1-1 1,1 1 0,-1-1 0,1 1-1,0-1 1,-1 0 0,1 1 0,0-1 0,0 0-1,0 1 1,-1-1 0,1 0 0,0 0 0,0 0-1,-1-12-7,0 0-1,1-1 1,0 1-1,1 0 1,1 0-1,0 0 1,1 0-1,8-23 1,-9 30-10,0 1 0,1 0 0,0 0 0,0 1 0,0-1 0,0 1 0,1-1 0,0 1 1,0 0-1,0 0 0,0 1 0,0-1 0,1 1 0,0 0 0,-1 0 0,1 0 0,0 1 0,1 0 1,-1 0-1,0 0 0,1 1 0,-1-1 0,10 0 0,-5 1 2,1 1-1,-1 0 1,0 1 0,1 0 0,-1 0-1,0 1 1,1 1 0,-1-1-1,0 2 1,-1-1 0,1 1 0,-1 1-1,1 0 1,-1 0 0,-1 1 0,1 0-1,-1 0 1,8 9 0,-5-4 25,0 0 0,-1 1 1,0 1-1,-1 0 0,0 0 1,-1 0-1,-1 1 0,0 0 0,-1 1 1,0 0-1,5 22 0,-12-38-52,1 1-1,0 0 1,-1-1-1,1 1 1,-1 0-1,1-1 1,0 1-1,-1 0 1,1 0-1,-1 0 1,1-1-1,-1 1 1,1 0-1,-1 0 0,1 0 1,-1 0-1,1 0 1,-1 0-1,1 0 1,-1 0-1,1 0 1,-1 0-1,1 0 1,-1 0-1,1 0 1,-1 1-1,1-1 1,0 0-1,-1 0 1,1 0-1,-1 1 1,1-1-1,-1 0 0,1 1 1,0-1-1,-1 0 1,1 1-1,0-1 1,-1 0-1,1 1 1,0-1-1,0 1 1,-1-1-1,1 0 1,0 1-1,0-1 1,0 1-1,-1-1 1,1 1-1,0-1 1,0 1-1,0-1 1,0 1-1,0-1 0,0 1 1,0-1-1,0 1 1,0-1-1,0 1 1,0-1-1,1 1 1,-1-1-1,0 1 1,0-1-1,0 0 1,1 2-1,-2-4-1070,1-4-43</inkml:trace>
</inkml:ink>
</file>

<file path=ppt/ink/ink1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7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9472,'19'5'9441,"-17"-5"-9238,-1 1-1,1 1 1,0-1-1,-1 0 1,1 0-1,-1 0 1,0 1-1,0-1 1,1 1-1,-1-1 1,0 1 0,1 2-1,8 19 131,-2 1 0,0 0-1,6 41 1,-7-30 122,17 48-1,-16-59-138,1-1-1,1-1 1,1 0 0,25 38 0,-36-60-307,0 0 0,0 0 0,0 0 1,1-1-1,-1 1 0,0 0 0,0 0 1,0 0-1,0 0 0,0 0 0,0 0 1,0 0-1,0 0 0,0 0 0,0-1 1,1 1-1,-1 0 0,0 0 0,0 0 1,0 0-1,0 0 0,0 0 0,0 0 1,0 0-1,1 0 0,-1 0 1,0 0-1,0 0 0,0 0 0,0 0 1,0 0-1,0 0 0,0 0 0,1 0 1,-1 0-1,0 0 0,0 0 0,0 0 1,0 0-1,0 0 0,0 1 0,0-1 1,1 0-1,-1 0 0,0 0 0,0 0 1,0 0-1,0 0 0,0 0 0,0 0 1,0 0-1,-4-21 181,-10-25-93,7 27-85,0 1 0,1-1 0,1-1 0,1 1 0,1-1 1,1 1-1,0-30 0,2 42-2,0 1 0,1-1 1,0 0-1,0 1 0,1-1 0,-1 1 0,1-1 1,1 1-1,0 0 0,-1 0 0,2 0 0,-1 0 1,1 0-1,0 1 0,0 0 0,0-1 0,1 2 1,0-1-1,0 0 0,0 1 0,0 0 0,1 0 1,0 1-1,-1-1 0,11-3 0,-2 3 50,0-1 0,0 2-1,1 0 1,0 1 0,-1 0 0,1 1 0,0 1-1,0 0 1,0 1 0,0 0 0,22 7-1,-12-3 17,0 2 0,-1 2 0,0 0 0,0 1 0,39 24 0,-51-27-58,-1 1 0,-1 1 0,0 0-1,0 0 1,-1 1 0,0 0 0,0 1-1,-1 0 1,-1 0 0,0 1 0,0 0-1,9 24 1,-14-30-21,0 0-1,0 0 1,-1 0 0,1 0 0,-1 0-1,-1 0 1,1 0 0,-1 0-1,0 0 1,-1 0 0,1 0-1,-1 0 1,0 0 0,-1 0-1,0 0 1,1 0 0,-2 0-1,1-1 1,-1 1 0,0-1 0,0 0-1,0 1 1,-1-1 0,0-1-1,0 1 1,0-1 0,0 1-1,-1-1 1,0-1 0,-7 6-1,11-8-2,0 0-1,-1 0 0,1 0 0,-1 0 0,1 0 0,-1 0 0,1-1 0,-1 1 0,0-1 0,1 1 0,-1-1 0,0 1 1,1-1-1,-1 0 0,0 0 0,0 0 0,1 0 0,-1 0 0,0 0 0,-1 0 0,2-1-6,-1 0 0,1 0 0,0 1 0,1-1 0,-1 0-1,0 0 1,0 0 0,0 0 0,0 0 0,1 0 0,-1 0 0,1 0 0,-1 0 0,0 0-1,1-1 1,0 1 0,-1 0 0,1 0 0,0-1 0,0 1 0,-1-1 0,1-7-48,0 1 1,0-1-1,0 1 1,1-1 0,1 1-1,-1 0 1,5-13-1,5-6 16,1 1 0,1 0-1,2 0 1,0 2 0,2 0-1,0 0 1,33-32 0,-40 47 70,0 1 1,0 0-1,1 1 1,0 0 0,0 1-1,1 0 1,0 1-1,0 0 1,0 1 0,0 0-1,1 1 1,-1 0-1,1 1 1,19-1 0,-22 4 29,0-1 1,0 2 0,0-1 0,0 2 0,0-1-1,0 1 1,-1 1 0,1 0 0,-1 0 0,0 0-1,0 2 1,12 7 0,15 14 184,46 42 0,-65-54-187,-3-4-25,-1 1 0,-1 1 0,0 0-1,0 0 1,-2 2 0,16 24 0,-24-35-45,0 1 0,0 0 1,0-1-1,0 1 0,-1 0 1,0 0-1,0 0 0,0 0 1,-1 0-1,0 0 0,1 0 1,-2 0-1,1 0 0,-1 0 0,1 0 1,-2 0-1,1 0 0,0 0 1,-1 0-1,0-1 0,0 1 1,0 0-1,-1-1 0,1 0 1,-1 0-1,-6 8 0,7-10-98,0 0-1,0 0 1,0 0-1,0 0 1,0 0 0,-1 0-1,1-1 1,0 1-1,-1-1 1,1 1-1,-1-1 1,0 0-1,1 0 1,-1 0 0,-5 1-1,5-2-189,1 0-1,0 0 1,0-1 0,-1 1-1,1 0 1,0-1-1,0 1 1,0-1 0,0 0-1,0 0 1,0 1-1,0-1 1,-2-2 0,-16-8-3173</inkml:trace>
</inkml:ink>
</file>

<file path=ppt/ink/ink1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8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146 444 10368,'0'0'168,"-1"1"1,1-1 0,-1 1-1,1-1 1,0 1-1,-1-1 1,1 1 0,0 0-1,0-1 1,-1 1-1,1-1 1,0 1 0,0 0-1,0-1 1,0 1 0,0 0-1,0-1 1,0 1-1,0-1 1,0 1 0,0 0-1,0-1 1,0 1-1,0 0 1,1-1 0,-1 1-1,1 0 1,15 20 3715,33 16-37,-38-30-4140,0 1 455,1-1-1,-1 0 1,1-1-1,1-1 1,-1 0-1,1 0 1,0-1-1,0-1 1,0 0-1,0-1 1,1 0-1,-1-1 0,18-1 1,-10-1 118,1-2 0,0 0 0,-1-1 0,0-1 0,0-1 0,0-1 0,25-12 1,-36 13-249,-1 0 0,-1 0 0,1 0 0,-1-1 0,0 0 0,-1-1 0,0 0 0,0 0 0,0 0 0,-1-1 0,-1 0 0,1 0 0,-2-1 0,1 0 0,-1 1 0,0-1-1,-1-1 1,-1 1 0,4-19 0,-5 21-32,0 0 0,-1 0 0,1 0 0,-1 0 0,-1 0 0,1 0 0,-2 1 0,1-1 0,-1 0-1,0 0 1,0 1 0,-1-1 0,-5-9 0,3 6-20,0-1 9,-1 0-1,0 1 1,-1-1-1,-1 2 1,1-1-1,-2 1 1,1 0 0,-2 1-1,1 0 1,-1 0-1,-12-7 1,2 2 17,-2 2 0,1 0 0,-2 1 0,-35-11 1,47 18 11,-1 1 0,1 0 0,-1 0 0,0 1 0,0 1 0,0 0 0,0 1 0,0 0 0,0 1 0,0 0 0,0 1 0,-19 5 0,18-4 5,0 1 0,1 0 0,0 0 1,-1 1-1,2 1 0,-1 0 0,1 1 0,0 0 0,0 0 0,1 1 0,-19 19 0,17-16-25,0 1 0,1 0-1,1 0 1,0 1 0,1 1-1,0 0 1,1 0 0,-11 24-1,14-26-148,0 0 1,1 1-1,0-1 0,1 1 1,0 0-1,0 16 0,2-22-62,1-1 1,0 1-1,1 0 1,-1 0-1,1 0 0,1-1 1,-1 1-1,1 0 0,0-1 1,1 1-1,0-1 1,0 0-1,4 7 0,-3-8-192,1 0 0,-1-1-1,1 1 1,0-1 0,0 0-1,0-1 1,9 6 0,36 20-3073</inkml:trace>
</inkml:ink>
</file>

<file path=ppt/ink/ink1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9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79 5632,'-3'-4'491,"0"-1"-1,1 0 1,-1 0 0,1 0-1,0-1 1,0 1 0,-2-9 0,2-12 4159,2 26-4617,0 0 0,0 0 0,0 1-1,0-1 1,0 0 0,0 0 0,0 0 0,-1 0 0,1 0 0,0 0 0,0 0 0,0 0 0,0 0 0,0 0 0,0 0 0,0 0 0,-1 0 0,1 0 0,0 0 0,0 0 0,0 0 0,0-1 0,0 1 0,0 0 0,0 0 0,0 0 0,0 0 0,-1 0 0,1 0 0,0 0 0,0 0 0,0 0 0,0 0 0,0 0 0,0 0 0,0-1 0,0 1 0,0 0 0,0 0 0,0 0 0,0 0 0,0 0 0,0 0 0,0 0 0,0 0 0,0-1 0,0 1 0,0 0 0,0 0-1,0 0 1,0 0 0,0 0 0,0 0 0,0 0 0,0-1 0,0 1 0,0 0 0,0 0 0,0 0 0,0 0 0,0 0 0,0 0 0,0 0 0,-7 12 817,-5 23 1053,11-19-1300,1 0 0,1 0 0,0 0 0,1-1-1,1 1 1,0-1 0,8 22 0,6 33 548,19 154 193,-13-21-800,-17-129-363,8 112 47,11 115-72,-22-271-110,2 0 0,1 0 0,1-1 1,2 0-1,22 49 0,-29-74-86,0 0-1,0 0 1,1-1-1,0 1 1,-1-1 0,1 0-1,1 0 1,-1 0-1,0 0 1,1 0 0,-1-1-1,1 0 1,0 0-1,0 0 1,0 0-1,0 0 1,0-1 0,6 2-1,-2-2-178,0 0-1,-1 0 0,1-1 1,0 0-1,0-1 1,0 0-1,0 0 1,0-1-1,11-3 1,5-4-1225,-1 0 0,0-2 0,0-1 0,-1 0 1,26-21-1,-12 5-1649</inkml:trace>
</inkml:ink>
</file>

<file path=ppt/ink/ink1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09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7936,'6'7'3968,"22"6"-4224,-19-13 6271,23 7-5247,-7-4 128,30 3 256,-12-3 128,42-12-1664,-19 6 128,14-10 896,-20 10 128,6 3-896,-15 0 0,-3-4-896,-10 4 0,-10 0-1920,-10 0 129</inkml:trace>
</inkml:ink>
</file>

<file path=ppt/ink/ink1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0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37 535 6656,'-1'0'203,"1"-1"1,-1 1-1,1-1 1,-1 1-1,1-1 0,-1 1 1,1-1-1,-1 1 1,1-1-1,0 1 1,-1-1-1,1 0 0,0 1 1,-1-1-1,1 1 1,0-1-1,0 0 1,0 1-1,0-1 0,-1 0 1,1 1-1,0-1 1,0 0-1,0 1 1,1-1-1,-1 0 0,0 1 1,0-1-1,0 0 1,0 1-1,0-1 1,1 1-1,-1-1 0,0 0 1,1 1-1,-1-1 1,0 1-1,1-1 1,-1 1-1,1-1 1,-1 1-1,2-2 0,12 6 4145,-4 8-4388,34 82 2025,-36-74-1523,1 1 0,1-1 0,1-1 0,0 0 0,21 26 1,-29-42-418,-1-1 0,0 1 1,1-1-1,0 0 0,-1 0 1,1 0-1,0 0 0,0-1 0,0 1 1,0-1-1,7 2 0,-9-2-37,0-1 0,0 0 0,0 0 0,0 0 0,0 0 0,1 0 0,-1 0 0,0-1 0,0 1 0,0 0 0,0-1 0,0 1 0,0 0 0,0-1-1,0 1 1,0-1 0,0 0 0,0 1 0,0-1 0,0 0 0,0 1 0,0-1 0,-1 0 0,1 0 0,0 0 0,-1 0 0,1 0 0,0 0 0,-1 0-1,0 0 1,1 0 0,-1 0 0,1 0 0,-1 0 0,0 0 0,0 0 0,0 0 0,1-3 0,0-6 4,-1 0 1,0 0 0,0 0-1,0 0 1,-2 0-1,1 0 1,-1 1 0,-1-1-1,1 0 1,-2 1-1,1-1 1,-10-16 0,-9-12-27,-40-57 1,41 65 25,14 20-13,-12-16-20,1-1 0,0-1 0,3 0 0,0-2-1,-11-33 1,25 58 18,0 1-1,0 0 1,1 0-1,-1-1 1,1 1-1,0 0 1,0-1-1,1 1 1,-1 0-1,1-1 1,0 1-1,0 0 1,1 0-1,-1 0 1,1 0 0,0 0-1,0 0 1,0 0-1,1 1 1,-1-1-1,1 1 1,0 0-1,0-1 1,0 1-1,0 1 1,5-5-1,8-5-23,1 1 1,0 1-1,1 0 0,23-8 0,-33 14 21,33-11-386,0 3 1,0 1 0,1 1 0,1 3 0,62-3 0,-100 9-34,1 0-1,-1 0 1,1 1-1,-1 0 1,1 0-1,-1 0 1,1 0-1,-1 1 1,1 0-1,-1 0 1,0 1-1,1-1 1,-1 1-1,0 0 1,0 1-1,0-1 1,7 6 0,3 9-2647</inkml:trace>
</inkml:ink>
</file>

<file path=ppt/ink/ink1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1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83 323 7808,'1'3'695,"0"0"0,0-1 0,0 1 0,0-1 0,0 1 0,0-1 0,1 0 0,-1 0 0,1 1 0,0-1 0,0 0 0,-1 0 0,1-1 0,3 3 0,40 37 4350,-34-32-5924,-4-2 1030,2 0 0,-1-1 0,0 0 0,1 0 0,0-1 0,1 0 0,-1-1 0,1 0 0,0 0 0,0-1 0,0-1 0,18 3 0,-12-4-4,1 0-1,0-2 1,-1 0 0,1-1-1,-1 0 1,0-1 0,26-9-1,-26 7-117,0-1-1,-1-1 1,0 0-1,0-1 1,0 0-1,-1-1 1,0-1-1,-1 0 1,22-21-1,-29 24-44,0 0-1,-1 0 1,1 0 0,-1-1-1,-1 0 1,1 0 0,-2 0-1,1 0 1,-1-1-1,0 0 1,-1 1 0,0-1-1,0 0 1,-1 0-1,0 0 1,0 0 0,-1 0-1,0 0 1,-3-15 0,1 17-26,1 0 0,-1-1 0,-1 1 0,1 0 0,-1 1 0,-1-1 0,1 0 0,-1 1 0,0 0 0,-1 0 0,1 0 0,-1 0 0,0 1 1,-1-1-1,1 1 0,-1 1 0,-9-6 0,3 2-56,-2 1 1,1 1-1,-1 0 0,1 0 1,-2 2-1,1 0 0,-20-3 1,18 4-3,0 1 0,-1 0 0,1 2 0,-1 0 0,1 1 0,-23 3 0,3 5-238,-57 21-1,91-29 329,-24 8-99,0 1 1,1 1-1,-35 22 0,54-29 74,-1 0 0,1 1 0,0 0 0,1 1-1,-1-1 1,1 1 0,-7 10 0,10-13 8,0 1 0,0-1 0,1 1 0,-1-1 0,1 1 1,0 0-1,0 0 0,0-1 0,1 1 0,-1 0 0,1 0 0,0 0 0,0 0 0,0 0 0,0-1 1,2 5-1,-1-4 8,0-1 1,0 1-1,1-1 0,0 0 1,0 1-1,0-1 1,0 0-1,0 0 0,0-1 1,1 1-1,-1 0 1,1-1-1,0 0 0,0 1 1,0-1-1,0 0 1,0 0-1,0-1 0,1 1 1,-1-1-1,1 0 1,3 2-1,7 0-28,-1 1 1,0-2-1,1 0 0,20 1 0,10-5 51,-1-1 0,0-2-1,83-20 1,-37 5 109,71-17 1295,-159 36-1339,1 1 0,0-1-1,-1 1 1,1 0 0,0-1-1,-1 1 1,1 0 0,0 0 0,-1 0-1,1 1 1,0-1 0,-1 0-1,1 1 1,-1-1 0,1 1-1,-1-1 1,1 1 0,-1 0-1,1-1 1,-1 1 0,1 0 0,-1 0-1,2 2 1,0 0 89,-1 1 0,0-1 1,0 1-1,-1-1 0,1 1 0,-1 0 1,2 7-1,-2-6-32,0 0 1,1 0-1,0-1 0,0 1 1,0 0-1,0-1 0,6 8 1,-1-4-55,0-1 0,0-1 0,1 0 0,-1 0 0,1 0 0,1-1 1,-1 0-1,1 0 0,0-1 0,0 0 0,0-1 0,1 0 0,-1 0 0,1-1 1,-1-1-1,1 1 0,0-2 0,10 1 0,-3-1-439,0-2 0,0 1 0,-1-2 0,18-4 0,-13 1-1640,0-1 0,32-16 0,-13 7-1448</inkml:trace>
</inkml:ink>
</file>

<file path=ppt/ink/ink1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2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33 683 3328,'-2'1'2600,"2"-13"726,0 4-2274,0 0 0,-1 1 0,0-1 0,0 0 0,0 1 0,-4-9 0,2 10-855,0-1 1,0 0-1,0 1 0,1-1 1,0 0-1,0-1 0,1 1 1,0 0-1,0 0 0,0-1 1,2-13-1,-1 7 102,1-1-1,0 1 1,1-1 0,1 1-1,0 0 1,1 0 0,0 0-1,2 0 1,10-22 0,4-2 41,1 1 0,2 1 1,2 0-1,29-32 1,-43 55-243,1 1 1,1 0 0,0 1 0,0 0 0,1 1 0,0 0-1,1 1 1,0 1 0,1 0 0,-1 1 0,1 1-1,32-8 1,-43 13-71,0 1 0,0 0 0,0 0-1,0 0 1,0 0 0,0 1 0,0 0-1,0 0 1,0 0 0,-1 1 0,1 0-1,0 0 1,-1 0 0,1 0 0,-1 1-1,0-1 1,0 1 0,0 0 0,0 1-1,0-1 1,-1 1 0,7 7 0,6 10 99,-1 0 0,-1 2 0,16 32 0,-5-10-15,6 8-35,49 90 51,-71-124-74,-1 0 1,-1 0 0,-1 0 0,0 1-1,4 40 1,-9-59-44,-1 0 0,1 1-1,-1-1 1,0 0 0,0 1-1,0-1 1,0 0 0,0 1-1,0-1 1,0 0 0,0 1-1,0-1 1,0 0 0,-1 1-1,1-1 1,-1 0 0,1 1-1,-1-1 1,0 0 0,1 0-1,-1 0 1,0 0 0,0 1-1,0-1 1,1 0 0,-1 0-1,0-1 1,0 1 0,-1 0-1,1 0 1,0 0 0,0-1-1,-2 2 1,1-2-5,-1-1 1,1 1-1,0 0 1,0-1-1,0 0 1,0 1-1,0-1 1,0 0-1,0 0 1,1 0-1,-1 0 1,0-1-1,0 1 1,1 0-1,-1-1 1,1 1-1,-1-1 1,1 1-1,-1-1 1,1 0-1,0 0 1,-1-3-1,-1 0-15,0-1-1,1 0 1,0 0 0,0 0-1,1 0 1,0 0-1,0 0 1,0 0 0,1 0-1,0 0 1,0-1 0,0 1-1,1 0 1,0 0-1,0 0 1,1 0 0,2-7-1,7-21-84,30-60 0,-21 51 46,-7 11-5,-4 10 9,0 1-1,1 0 0,23-34 1,-29 49 49,0 1 0,0 1 0,0-1 0,0 1 0,1-1 1,0 1-1,0 0 0,0 1 0,0 0 0,1-1 0,-1 2 1,1-1-1,0 0 0,0 1 0,0 0 0,0 1 0,0 0 1,0-1-1,7 1 0,6 1 24,0 0 1,0 1-1,0 1 1,-1 1-1,1 1 1,-1 0-1,0 1 1,0 1-1,22 11 1,-30-12 1,-1 0 1,0 0 0,0 1-1,0 0 1,-1 0 0,0 1-1,0 0 1,-1 1-1,0 0 1,0 0 0,0 0-1,-1 1 1,-1 0 0,0 0-1,0 1 1,0-1 0,-1 1-1,4 18 1,-1 17 75,-2 0 1,-2 0-1,-5 69 1,1-30-240,-13-145-12539,10 39 9194</inkml:trace>
</inkml:ink>
</file>

<file path=ppt/ink/ink1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3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53 353 6656,'-5'13'7727,"2"4"-3569,3-4-3449,0 0-1,1 1 1,6 25-1,-6-35-551,1 0 0,0 1 0,0-1-1,0 0 1,0 0 0,1 0 0,0 0-1,-1-1 1,1 1 0,1-1 0,-1 0-1,0 0 1,1 0 0,0 0 0,-1 0-1,1-1 1,0 0 0,1 0 0,-1 0-1,0 0 1,0 0 0,1-1 0,-1 0-1,9 1 1,11 2 34,0-1 0,0-1 0,34-2 0,-36 0 12,5-2-103,0-1 0,-1-1 0,1-1 1,-1-1-1,0-2 0,0 0 0,-1-2 1,0-1-1,41-24 0,-53 28-72,-1 0 0,1 0 0,-1-2 0,-1 1 0,0-2 0,0 1-1,0-1 1,-1-1 0,-1 0 0,0 0 0,0-1 0,12-23 0,-18 27-32,-1 1 0,1-1 1,-1 1-1,0-1 0,-1 0 1,0 0-1,0 0 0,0 0 0,-1 0 1,-1 0-1,1 0 0,-1 0 1,-1 1-1,1-1 0,-1 0 0,-1 0 1,1 1-1,-1 0 0,-1-1 1,1 1-1,-1 0 0,-7-9 0,5 8 3,0 1 0,0 0-1,0 0 1,-1 0 0,0 1-1,0 0 1,0 1 0,-1-1-1,0 2 1,0-1 0,0 1-1,-1 0 1,1 0-1,-1 1 1,-10-2 0,5 0 1,-3-1-9,-1 1-1,0 0 1,1 1 0,-1 1-1,0 1 1,-1 1 0,1 0-1,0 1 1,0 1 0,-1 1 0,1 0-1,0 1 1,1 2 0,-1-1-1,-26 12 1,24-9-58,1 1-1,0 1 1,0 0 0,1 2-1,0 0 1,1 1 0,0 0 0,1 1-1,0 1 1,1 1 0,1 0-1,-17 23 1,27-30-91,-1-1-1,2 1 0,-1 0 1,1 0-1,0 0 0,1 0 0,0 1 1,0-1-1,1 1 0,0-1 1,0 1-1,1 0 0,0-1 1,1 1-1,1 9 0,1-4-426,0 0 0,2-1-1,-1 1 1,2-1-1,0 0 1,0 0-1,1-1 1,9 13-1,23 32-2741</inkml:trace>
</inkml:ink>
</file>

<file path=ppt/ink/ink1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4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5248,'-6'26'9990,"7"7"-6355,13 26-2285,10 24-14,-20-62-769,1-1-1,1 0 1,1-1 0,1 0 0,14 25-1,-11-27-105,-7-12-351,0 0-1,-1 0 1,1 1 0,-1-1-1,0 1 1,-1 0 0,1 0-1,-1 0 1,2 10 0,-10-1 136,6-15-239,0 0 0,0 0 1,0 1-1,0-1 0,0 0 1,0 0-1,0 1 0,0-1 0,0 0 1,0 0-1,0 1 0,-1-1 1,1 0-1,0 0 0,0 0 1,0 1-1,0-1 0,0 0 1,-1 0-1,1 0 0,0 1 1,0-1-1,0 0 0,-1 0 1,1 0-1,0 0 0,0 0 0,0 0 1,-1 0-1,1 1 0,0-1 1,0 0-1,-1 0 0,1 0 1,0 0-1,0 0 0,-1 0 1,1 0-1,0 0 0,0 0 1,-1 0-1,1 0 0,0 0 1,0-1-1,-1 1 0,1 0 1,0 0-1,-4-10 17,2 1 0,-1-1 1,1 0-1,1 0 0,0 0 1,0 0-1,1 0 0,0 0 1,1 0-1,0 0 0,1 0 1,0 0-1,0 0 0,1 0 1,1 1-1,-1-1 0,8-12 1,-1 2-45,0 1 0,2 0 0,0 1 0,1 1 0,1 0 0,30-30 1,-31 36 41,1 1 0,0 0 0,1 1 0,-1 0 0,2 1 0,-1 1 0,1 0 0,0 2 0,1 0 0,0 0 1,-1 1-1,1 1 0,0 1 0,0 1 0,1 0 0,-1 1 0,0 1 0,0 0 0,0 2 0,0 0 1,0 1-1,0 0 0,-1 1 0,0 1 0,0 1 0,0 0 0,14 10 0,-16-10-2,0 2 1,-1 0-1,0 0 0,0 1 0,-1 1 0,0 0 1,-1 0-1,0 1 0,-1 1 0,0 0 0,-1 0 1,-1 1-1,0 0 0,-1 0 0,0 1 1,-1 0-1,-1 0 0,6 29 0,-3 7-474,-7-41 180,0-1 0,0 1 0,1-1 0,0 0 1,1 1-1,0-1 0,5 10 0,-7-18-50,0 0 1,0 0-1,0-1 0,0 1 1,0 0-1,0-1 0,0 1 1,0-1-1,0 0 1,0 1-1,0-1 0,1 0 1,-1 1-1,0-1 0,0 0 1,0 0-1,0 0 0,0 0 1,1 0-1,-1 0 1,2-1-1,3 1-1431,8 0-1700</inkml:trace>
</inkml:ink>
</file>

<file path=ppt/ink/ink1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4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20 670 896,'-4'-8'2193,"1"0"1,1-1-1,-1 1 0,1-1 0,-1-15 1,0 0-1637,4-2 855,0 0 1,2 1-1,10-45 1,-7 49-1066,1 0 0,0 0 0,2 0 0,1 1 0,0 1 0,1 0 0,21-27 0,2 1 186,-9 11 194,51-54 0,-68 80-615,1 0 0,0 1 1,1 0-1,-1 0 0,1 1 0,0 0 1,1 1-1,0 0 0,-1 1 0,23-7 1,-26 10-105,-1 0 1,0 0 0,1 1 0,-1-1 0,0 1 0,1 1 0,-1-1-1,0 1 1,1 0 0,-1 0 0,0 1 0,0 0 0,0 0 0,0 1-1,0-1 1,7 6 0,-5-2 12,0 0 0,0 1-1,-1 0 1,0 0 0,0 1-1,-1-1 1,0 1 0,0 1-1,6 12 1,3 12 31,-1 0 0,-2 1 1,-2 1-1,10 53 0,-5 11-52,-9-59 0</inkml:trace>
</inkml:ink>
</file>

<file path=ppt/ink/ink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4.0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0 138 1280,'2'1'54,"0"-1"1,0 1-1,0-1 0,0 1 1,0-1-1,0 0 0,0 0 0,0 0 1,0 0-1,0 0 0,0 0 1,-1-1-1,1 1 0,0-1 1,0 1-1,3-2 0,3 0 175,-4 2-103,-1 0 1,1 0-1,-1 1 0,1-1 1,-1 1-1,1 0 0,-1 0 1,0 0-1,1 1 0,-1-1 1,0 1-1,0 0 0,0-1 1,0 1-1,0 1 0,4 3 1,39 49 921,-11-11-511,-25-37-325,0 0 0,0-1 0,1 0 0,0-1 0,1 0 0,-1 0-1,1-2 1,0 1 0,0-1 0,0-1 0,0 0 0,0-1 0,1 0 0,19-2 0,-22 0-138,-1 0 1,1-1 0,-1 0-1,1-1 1,-1 0 0,0 0 0,0-1-1,0 0 1,-1-1 0,14-9-1,-19 12-58,1-1-1,-1 0 1,0 0 0,0 0-1,-1 0 1,1 0 0,-1-1-1,1 1 1,-1-1-1,0 1 1,-1-1 0,1 0-1,-1 0 1,1 0-1,-1 0 1,0 0 0,-1 0-1,1-1 1,-1 1-1,1 0 1,-1 0 0,-1 0-1,1 0 1,0-1 0,-1 1-1,0 0 1,-1-4-1,-2-1-7,0-1 1,-1 1-1,0 0 0,0 1 0,0-1 0,-1 1 0,-1 0 0,1 1 0,-1 0 0,-1 0 0,1 0 0,-1 1 0,0 0 1,-1 0-1,1 1 0,-1 0 0,0 0 0,-16-4 0,14 4-7,0 1 0,0 1 0,-1 0 0,0 0 0,1 1 0,-1 0 0,0 1 1,0 1-1,0 0 0,0 0 0,0 2 0,0-1 0,1 1 0,-1 1 0,-17 6 0,25-8-78,0 1 1,1 0-1,-1 0 0,0 1 1,1-1-1,0 1 1,-1 0-1,1 0 0,0 0 1,0 0-1,1 0 0,-1 1 1,1-1-1,-1 1 0,1 0 1,0-1-1,1 1 0,-1 0 1,1 0-1,-1 0 1,1 1-1,1-1 0,-1 0 1,0 0-1,1 1 0,0 6 1,7 35-1204</inkml:trace>
</inkml:ink>
</file>

<file path=ppt/ink/ink1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5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2 456 13056,'-1'-9'5418,"1"-1"-4153,0-1 0,0 0 1,1 1-1,0-1 0,5-18 0,2 2-1603,1 3 359,4-14-52,1 1 1,30-52 0,-38 78 34,0 1 0,1 0-1,1 0 1,0 1 0,0 0 0,1 0-1,0 1 1,0 0 0,1 0 0,0 1-1,0 1 1,19-10 0,-14 10 27,-1 0 0,1 1 0,24-4-1,-33 8 2,0 0-1,0 0 1,1 1 0,-1 0-1,0 0 1,1 1-1,-1 0 1,0 0-1,0 0 1,0 1-1,0 0 1,9 3-1,-4 2 18,0 1 0,0-1 0,-1 2 0,0 0-1,-1 0 1,1 0 0,-2 1 0,1 1 0,-2-1 0,1 2 0,-1-1-1,-1 1 1,0-1 0,-1 2 0,7 21 0,1 9 11,-2 1 1,-2 0 0,5 60-1,-5-38-62,-5-40 5,-3-20 5,-1-8 4,-3-92-325,0 55 32,2 1-1,7-70 1,-4 96 239,0-1-1,1 1 1,1 0 0,0 1 0,0-1-1,1 1 1,0-1 0,1 1 0,1 1 0,0-1-1,0 1 1,17-17 0,-19 21 51,1 0 1,0 0 0,0 1-1,1 0 1,-1 0-1,1 1 1,0-1-1,1 2 1,-1-1 0,1 1-1,-1 0 1,1 0-1,0 1 1,0 0-1,0 1 1,0 0-1,0 0 1,0 0 0,1 1-1,-1 1 1,0-1-1,0 1 1,0 1-1,0-1 1,0 1 0,0 1-1,0-1 1,11 7-1,-10-4 30,0 0 0,0 1-1,-1 0 1,1 0 0,-1 1-1,-1 0 1,1 1 0,-1 0-1,-1 0 1,0 0 0,0 1-1,0 0 1,-1 0 0,0 0-1,5 18 1,-7-16-5,-2 1 0,0 0 0,0-1-1,-1 1 1,0 0 0,-1-1 0,-4 21 0,-4 4 55,-16 39 0,-7 30-581,32-102 332,-1-1 1,1 1-1,0 0 0,-1 0 0,1 0 1,0-1-1,1 1 0,-1 0 0,0 0 1,2 4-1,6-2-2425,4-14-433,-1-4-309</inkml:trace>
</inkml:ink>
</file>

<file path=ppt/ink/ink1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5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293 281 6400,'4'-4'9886,"-4"9"-6060,-5 11-3651,3-10-35,0 0-1,1 1 0,0-1 0,0 0 0,0 1 1,1-1-1,-1 0 0,2 1 0,-1-1 0,1 0 0,0 1 1,0-1-1,1 0 0,-1 0 0,2 0 0,-1 0 1,0 0-1,5 5 0,-4-4 9,2 0 0,-1-1 0,1 0 0,0 0 0,0 0 0,0 0 0,1-1 0,0 0 0,0 0 0,0-1 0,1 0 0,-1 0 0,1 0 0,0-1 1,12 5-1,-4-4-34,1 0 1,-1-1 0,1-1 0,-1 0 0,1-1 0,-1-1 0,1-1 0,0 0 0,-1 0 0,1-2-1,17-4 1,-11-1-7,-1 1 0,0-2-1,0-1 1,-1-1 0,0 0-1,-1-2 1,21-17-1,-34 25-91,-1 1-1,0-1 0,0-1 0,-1 1 0,1 0 1,-1-1-1,0 0 0,-1 0 0,1-1 0,-1 1 1,-1-1-1,1 1 0,-1-1 0,0 0 0,1-9 1,-1 4-33,-1-1-1,-1 1 1,0 0 0,-1 0 0,0 0 0,-1 0 0,-6-21 0,6 26 4,0-1-1,-1 1 1,0 0 0,-1 1-1,1-1 1,-1 1 0,-1-1-1,1 1 1,-1 0 0,0 1-1,0-1 1,-1 1 0,0 0-1,0 0 1,0 1 0,0-1-1,-11-4 1,7 3-3,-7-4-16,0 0 0,-1 2 0,0 0 0,0 1-1,-1 0 1,0 2 0,0 1 0,-37-5 0,19 7-83,-1 1 1,1 2 0,-54 7 0,60-3-67,1 0 0,-1 2 0,-56 21 0,74-23-143,1 1 0,0 0 1,0 1-1,1 0 0,0 1 1,0 0-1,1 0 0,0 1 1,0 1-1,1 0 0,-9 12 1,16-20 95,0 1 1,0 0 0,0 0 0,0 0-1,0 0 1,1 0 0,0 0-1,-1 0 1,1 1 0,0-1 0,1 0-1,-1 1 1,0-1 0,1 1 0,0-1-1,0 1 1,0-1 0,0 1-1,1-1 1,-1 1 0,1-1 0,0 0-1,0 1 1,0-1 0,2 5 0,12 33-3101</inkml:trace>
</inkml:ink>
</file>

<file path=ppt/ink/ink1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6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 1126 7296,'-1'-3'7055,"13"-3"-3737,29-10-2434,-14 6 274,0-3-855,-1-1 0,0-2 0,-1-1 0,-1 0 0,32-31 0,95-107 1361,-141 144-1540,11-10 53,-2 0 1,0-2 0,-1 0 0,-2-1-1,0-1 1,-2-1 0,-1 0 0,16-41 0,-23 50-122,-1 0 1,0-1 0,-1 0 0,-1 1 0,-1-1 0,0-1 0,-1 1 0,-2-26 0,-4 27-44,-1-1 0,0 1 0,-1 0 0,0 0 0,-2 1 0,0 0 0,-1 0 1,0 1-1,-1 0 0,-1 1 0,0 0 0,-21-17 0,15 16-25,0 2 0,-1-1 0,-1 2 0,0 1 0,-1 0 0,0 2 0,0 0 0,-1 2 0,-45-11 0,33 12 10,0 1 1,0 2 0,0 2 0,-1 0-1,-66 10 1,95-9 10,1 1-1,0 0 1,-1 0-1,1 1 0,0-1 1,0 1-1,0 0 1,0 1-1,0-1 1,0 1-1,1 0 0,-1 0 1,-6 7-1,7-6 20,1 1 1,0 0-1,0 0 0,0 0 0,1 0 0,-1 1 0,1-1 0,0 1 1,1-1-1,0 1 0,-1 0 0,2-1 0,-1 11 0,1 25 196,3 1 0,1-1 0,13 53 0,56 195 651,-25-119-668,76 239-158,-99-343-156,57 106 0,-78-166 68,0 0-1,1 0 0,-1-1 0,1 1 0,10 8 0,-13-13-112,-1 0 1,1 0-1,-1 0 1,1 0-1,0 0 1,0 0-1,-1 0 0,1-1 1,0 1-1,0 0 1,0-1-1,3 1 1,-4-1-110,1-1 0,-1 1 0,0 0 0,0 0 0,0-1 0,1 1 0,-1-1 0,0 1 0,0-1 0,0 1 0,0-1 0,0 0 0,0 1 0,0-1-1,0 0 1,0 0 0,-1 0 0,1 0 0,0 0 0,0 0 0,-1 0 0,2-2 0,11-25-3045,2 3-43</inkml:trace>
</inkml:ink>
</file>

<file path=ppt/ink/ink1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7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 7296,'-14'17'8759,"4"10"-4177,1 34-2555,6-38-1886,-12 63 1085,4 0 1,4 0 0,8 159-1,3-210-1141,2-1 1,2-1-1,0 0 0,3 0 1,0 0-1,27 50 0,-34-78-178,-1 0-1,1-1 1,0 1-1,0-1 1,0 0 0,1 0-1,-1 0 1,1-1-1,0 1 1,0-1-1,0 0 1,1-1-1,-1 1 1,1-1-1,-1 0 1,1 0-1,0-1 1,-1 0-1,1 0 1,0 0-1,0-1 1,0 0-1,0 0 1,0 0-1,0-1 1,10-2-1,-4 1-721,1-1-1,-1 0 1,0-1 0,0 0-1,0-1 1,-1 0-1,0-1 1,0 0 0,0-1-1,-1 0 1,15-13 0,8-16-2641</inkml:trace>
</inkml:ink>
</file>

<file path=ppt/ink/ink1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7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8320,'18'-3'4096,"35"3"-5888,-41 0 7296,13 3-5376,-7-3 127,44 0 513,-15 0 0,27 13-896,-17-6 0,9-2-512,-15-1 0,12-4-1407,-17 0-1</inkml:trace>
</inkml:ink>
</file>

<file path=ppt/ink/ink1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7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203 395 6144,'1'3'992,"1"1"0,0-1 0,0 0 0,0 0 0,0-1 0,1 1 0,-1 0 0,1-1 0,0 1-1,0-1 1,0 0 0,6 4 0,13 13 470,46 47-79,-38-38-462,-22-21-708,0-1 1,0 0 0,0 0-1,0-1 1,1 0 0,0-1 0,0 0-1,1 0 1,-1-1 0,1 0-1,-1-1 1,1 0 0,13 1-1,1-1 55,0-2 0,0 0 0,0-2-1,29-5 1,-37 3-234,0 0 0,-1-2 1,0 1-1,1-2 0,-2 0 0,1-1 0,-1 0 0,0-1 0,-1-1 0,0 0 1,-1-1-1,0 0 0,0-1 0,17-23 0,-21 24-21,0 0 0,-1 0 0,0 0-1,-1-1 1,-1 0 0,0 0 0,0 0 0,-1-1-1,4-21 1,-6 27-18,-1-1-1,0 1 1,-1-1 0,1 1-1,-1 0 1,-1-1-1,1 1 1,-1-1 0,-1 1-1,1 0 1,-1-1 0,0 1-1,-1 0 1,0 1-1,0-1 1,0 0 0,-1 1-1,-7-10 1,8 10 0,-5-5 4,1-1-1,-2 1 0,1 1 0,-1 0 1,-1 0-1,0 1 0,0 0 0,-1 0 0,0 1 1,-1 1-1,-19-10 0,19 10-4,0 1-1,-1 1 0,0 0 1,0 1-1,0 1 1,0-1-1,-1 2 1,1 0-1,-1 1 1,0 0-1,1 1 0,-1 1 1,-21 3-1,10-2-8,-11 1-9,0 2-1,1 1 0,-1 2 0,1 1 0,-55 24 0,68-25-100,0 2 0,1 0-1,0 2 1,1 0 0,1 1-1,0 1 1,-25 23 0,37-31-131,1 0 0,-1 0 0,1 1 0,0 0 0,0 0 0,1 1 0,0-1 0,0 1 0,1 0 0,0 0 0,1 1 0,-1-1 0,-2 13 0,5-18 78,0 0 1,1 0-1,-1 1 1,1-1-1,-1 0 1,1 0-1,0 0 1,0 1-1,0-1 1,1 0-1,-1 0 1,1 0-1,0 0 1,-1 1-1,1-1 1,1 0-1,1 3 1,1-1-178,0-1-1,0 1 1,0-1 0,1 0-1,0 0 1,0-1 0,8 5-1,41 26-2971</inkml:trace>
</inkml:ink>
</file>

<file path=ppt/ink/ink1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8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1 424 3328,'23'-28'7953,"0"-4"-3802,-16 21-3628,0 0 0,1 0 0,1 1 0,15-15 0,136-86 3339,-124 83-3276,2 2 1,1 2 0,1 1-1,1 2 1,79-28 0,-118 49-574,7-3 83,0 0 0,0 1-1,0 0 1,15-1 0,-22 3-79,-1 0 0,1 0 0,-1 0 0,0 0 1,1 0-1,-1 0 0,0 0 0,1 0 0,-1 1 0,0-1 0,1 1 0,-1-1 1,0 1-1,0-1 0,0 1 0,1 0 0,-1-1 0,0 1 0,0 0 0,0 0 1,0 0-1,0 0 0,0 0 0,0 0 0,-1 0 0,1 0 0,0 1 0,-1-1 1,1 0-1,0 0 0,-1 1 0,0-1 0,1 0 0,-1 0 0,0 1 1,1-1-1,-1 1 0,0-1 0,0 0 0,0 2 0,-2 10 72,0 0 1,-1 0-1,0 0 0,-1-1 0,-8 21 1,6-19-50,0 1 1,1 0-1,1 0 1,1 0 0,-3 21-1,6-31-30,0-1-1,0 1 0,1-1 1,-1 0-1,1 1 0,0-1 0,0 0 1,1 1-1,-1-1 0,1 0 1,0 0-1,0 0 0,0 0 1,1-1-1,-1 1 0,1-1 1,0 1-1,0-1 0,0 0 1,0 0-1,1 0 0,-1 0 1,7 3-1,9 4 10,0 0 1,0-1-1,1-1 1,1-1 0,-1 0-1,1-2 1,39 5-1,-27-6 5,0-2 1,0-1-1,0-2 0,49-7 0,-68 6-23,0-1 0,0-1 0,0 0-1,-1-1 1,1-1 0,-1 0 0,0-1 0,-1 0-1,0-1 1,0 0 0,0-1 0,-1 0 0,-1-1-1,14-15 1,-12 10-16,0 0 1,-2-2-1,0 1 0,-1-1 1,0-1-1,-1 0 0,-1 0 1,-1 0-1,-1-1 0,4-21 1,-7 28-10,-1 9 19,0 0 1,0 0-1,0 0 0,0 0 1,-1 0-1,1-1 1,-1 1-1,0 0 0,0 0 1,0 0-1,-1 0 1,1-1-1,-1 1 1,0 0-1,1 0 0,-1 0 1,-2-4-1,2 7 6,1-1 0,0 1-1,-1 0 1,1-1 0,-1 1 0,1 0 0,-1-1-1,1 1 1,-1 0 0,1 0 0,-1-1-1,1 1 1,-1 0 0,1 0 0,-1 0 0,1 0-1,-1 0 1,1 0 0,-1 0 0,1 0-1,-1 0 1,1 0 0,-1 0 0,0 0 0,1 0-1,-1 0 1,1 0 0,-1 0 0,1 1-1,-1-1 1,1 0 0,-1 0 0,1 1 0,0-1-1,-2 1 1,-13 21 67,-3 25 92,16-38-136,0 0-1,1-1 1,0 1-1,0 0 1,1 0-1,0 0 1,1 0-1,0 0 1,0 0-1,1-1 1,0 1-1,0 0 1,6 12 0,-3-10 48,1 0 1,1 0 0,-1-1 0,2 0 0,-1 0 0,1-1 0,1 0 0,0 0 0,10 7 0,-4-4-282,1-1-1,0-1 1,1-1 0,0 0-1,28 10 1,-28-13-729,-1-1 1,1-1-1,1 0 0,-1-1 0,32 0 0,4-5-2560,-10-2-107</inkml:trace>
</inkml:ink>
</file>

<file path=ppt/ink/ink1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9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0 152 7424,'9'2'8207,"24"19"-5151,-27-14-2865,-1 0-1,0 0 1,0 0-1,-1 1 0,0 0 1,0 0-1,-1 0 1,0 0-1,2 10 0,10 22 1554,81 151 2523,-95-189-4118,-16-39-21,3 6-141,2-1 1,1-1-1,1 1 0,-3-38 0,10 59 9,0 0 1,1-1-1,0 1 0,1 0 0,0 0 1,1-1-1,1 1 0,0 0 0,0 1 1,1-1-1,0 0 0,1 1 0,0 0 0,0 0 1,1 1-1,8-10 0,-8 12 17,0 1 1,1 0-1,-1 1 0,1-1 0,1 1 1,-1 1-1,1-1 0,0 1 0,0 1 1,0-1-1,0 1 0,0 1 0,1 0 1,0 0-1,-1 0 0,1 1 0,0 0 1,0 1-1,14 1 0,12 2 77,1 2-1,-1 1 1,47 15-1,-65-16-72,7 2 37,-1 0 0,0 2 0,0 0-1,-1 2 1,0 0 0,-1 2 0,29 22 0,-42-29-16,1 1 0,-2 1 0,1-1 0,-1 1-1,0 1 1,0-1 0,-1 1 0,0 1 0,-1-1 0,0 1 0,0-1 0,-1 2 0,0-1 0,-1 0 0,0 1 0,-1-1 0,0 1 0,1 19 0,-4 17 56,0-24-118,1 0 0,5 45-1,-4-66-76,-1 1-1,1-1 1,0 1-1,0-1 1,0 1-1,0-1 1,0 1 0,0-1-1,1 0 1,-1 0-1,1 1 1,-1-1-1,1 0 1,0-1-1,2 3 1,-2-3-134,-1 0 0,0 0 1,1 0-1,0 0 1,-1-1-1,1 1 1,-1 0-1,1-1 1,0 0-1,0 1 1,-1-1-1,1 0 1,0 0-1,-1 0 0,1 0 1,0 0-1,0 0 1,-1 0-1,1-1 1,0 1-1,2-2 1,15-5-3372</inkml:trace>
</inkml:ink>
</file>

<file path=ppt/ink/ink1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19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1 128,'-37'0'0</inkml:trace>
</inkml:ink>
</file>

<file path=ppt/ink/ink1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0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20 644 6912,'-3'-5'990,"1"0"0,-1-1 0,1 1 0,0-1 0,0 1 0,1-1 0,0 0-1,-1-6 1,1 1-121,1 0 0,0-1 0,3-18 0,4-3-699,19-59-1,-15 60 546,-3 6-401,1 0 0,0 1 0,3 0-1,0 1 1,1 1 0,1 0 0,1 0-1,1 1 1,20-20 0,-25 31-197,1 1-1,0 0 1,0 1-1,1 0 1,0 0 0,1 2-1,-1 0 1,1 0-1,1 1 1,-1 1 0,1 1-1,0 0 1,0 1-1,1 0 1,-1 1 0,25 0-1,-36 2-93,0 0-1,0 1 0,0-1 1,0 1-1,-1 0 0,1 0 1,0 0-1,-1 1 0,1-1 1,-1 1-1,1 0 0,-1 0 1,0 0-1,0 0 0,0 1 1,5 4-1,-2-1 15,-1 1 0,0-1 0,-1 1 1,1 0-1,-2 0 0,1 1 0,4 11 0,-1 5 50,0 1 0,-1 1-1,3 49 1,-6-8 138,-7 76-1,0-38-395,0-173-415,1 45 476,2 0-1,1-25 0,2 22 64,1 0 0,1 0 0,1 0 0,2 1 0,0 0 0,13-28 0,-16 44 41,1 0 0,-1 1 0,2 0 0,-1 0 0,1 0 0,0 1 0,1 0 0,13-12 0,-15 15 13,1 1 0,-1-1 0,1 1 0,0 1 0,0-1 0,0 1 1,0 0-1,0 0 0,0 0 0,1 1 0,-1 0 0,1 0 0,-1 1 0,10 0 0,-9 1-3,1 1 1,-1 0-1,0 0 1,-1 0-1,1 1 1,0 0-1,-1 0 0,1 0 1,-1 1-1,0 0 1,0 0-1,-1 1 1,1 0-1,-1 0 1,8 10-1,-5-6 29,-1 0 1,0 1-1,-1-1 1,0 2-1,0-1 0,-1 0 1,-1 1-1,1 0 1,3 17-1,-5 2 78,-2 1-1,-1-1 0,-1 0 1,-1 1-1,-2-1 0,-12 47 0,1 5 14,24-139-456,2 1-1,30-92 1,-35 132 263,0 0 1,1 1-1,0-1 0,1 2 1,1-1-1,0 1 1,1 0-1,1 1 0,0 0 1,1 1-1,0 0 0,0 1 1,2 0-1,19-12 1,-29 20 80,1 0 1,0 1 0,0 0 0,1 0-1,-1 0 1,0 0 0,1 1 0,-1 0 0,0 0-1,1 1 1,0-1 0,-1 1 0,1 0-1,-1 0 1,1 1 0,-1 0 0,1 0-1,-1 0 1,0 1 0,1 0 0,-1 0 0,0 0-1,0 0 1,0 1 0,-1 0 0,1 0-1,0 0 1,-1 1 0,0-1 0,0 1 0,0 0-1,0 0 1,-1 1 0,0-1 0,6 10-1,-2-1 48,0 0 0,0 0 0,-2 0 0,1 1-1,-2 0 1,0 0 0,0 0 0,-2 1 0,0-1-1,0 1 1,-1-1 0,-2 28 0,-1-30-211,0-1-1,0 1 1,-1-1 0,-1 1 0,0-1-1,0 0 1,-1 0 0,-1-1-1,0 0 1,-10 15 0,14-23-1214,15-2-3371,-3 0 1515</inkml:trace>
</inkml:ink>
</file>

<file path=ppt/ink/ink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5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96 640,'24'66'2816,"0"-11"-2423,-11-24-90,1 0-1,29 46 1,-41-73-273,1 1 0,0-1 0,1-1 0,-1 1 0,1 0 0,0-1 0,0 0 0,0 0 0,0 0 0,0 0 0,1-1-1,-1 0 1,1 0 0,0 0 0,-1 0 0,1-1 0,0 1 0,0-1 0,0-1 0,0 1 0,0-1 0,0 1 0,1-2 0,-1 1 0,0 0 0,0-1 0,0 0 0,0 0-1,-1-1 1,1 1 0,0-1 0,9-5 0,-3 2-7,-1-2-1,1 1 1,-1-1-1,0-1 0,0 0 1,-1 0-1,0-1 1,-1 0-1,0 0 1,0-1-1,-1 0 1,11-20-1,-13 17-7,1-2 1,-2 1-1,0 0 0,-1-1 0,0 0 1,-1 0-1,-1 0 0,0 0 0,-1 0 1,-1 0-1,0 1 0,-1-1 0,-5-20 0,7 32-5,-1 1-1,1 0 0,-1 0 0,0-1 0,0 1 0,1 0 0,-2 0 0,1 0 0,0 0 1,0 0-1,0 0 0,-1 1 0,1-1 0,-1 0 0,0 1 0,1-1 0,-1 1 0,0-1 1,0 1-1,0 0 0,0 0 0,0 0 0,-2-1 0,2 2 1,1 0-1,0 1 1,-1-1 0,1 0-1,0 1 1,-1-1-1,1 1 1,0 0 0,0-1-1,-1 1 1,1 0-1,0 0 1,0 0 0,0 0-1,0 0 1,0 0-1,0 0 1,0 0 0,0 0-1,1 0 1,-1 0-1,0 1 1,1-1 0,-1 0-1,1 1 1,-1-1-1,1 0 1,0 1 0,-1-1-1,1 0 1,0 1-1,0-1 1,0 1 0,0 2-1,-1 13 39,0 1 0,1 0 0,1 0-1,0-1 1,1 1 0,1 0 0,1-1 0,1 0 0,0 0-1,1 0 1,11 21 0,2-1 1,2-2-1,1 0 1,46 53-1,-66-86-44,3 5-147,0 0 0,0-1-1,1 0 1,0 0 0,0-1-1,1 1 1,-1-1 0,1-1-1,7 5 1,-2-5-753</inkml:trace>
</inkml:ink>
</file>

<file path=ppt/ink/ink1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1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175 283 8448,'38'15'8613,"-18"-5"-5351,5-3-3426,-6-4 455,-1 0-1,1-2 0,-1 0 0,1-1 1,-1-1-1,1-1 0,24-5 1,-34 5-144,1-1 0,-1 0 0,1 0 0,-1-1 0,0 0 0,-1 0 0,1-1 0,-1 0 0,0-1 0,0 0 0,0 0 0,-1-1 0,0 0 0,0 0 0,-1-1 0,6-8 0,-10 12-115,1 0 0,-1 0 0,0 0 1,0-1-1,0 1 0,-1-1 1,1 1-1,-1-1 0,0 0 0,-1 1 1,1-1-1,-1 0 0,0 0 0,0 0 1,0 1-1,-1-1 0,0 0 1,0 0-1,0 1 0,0-1 0,-4-8 1,1 7-31,0-1 1,0 1-1,0 1 0,-1-1 1,0 0-1,0 1 1,0 0-1,-1 0 1,1 1-1,-1 0 0,0 0 1,-1 0-1,1 0 1,-13-4-1,7 3-4,0 0 0,-1 1 0,1 0 0,-1 1 0,0 0-1,0 1 1,0 0 0,0 2 0,-20 0 0,10 5 3,0 1 1,0 2-1,1 0 1,1 1 0,-1 1-1,1 2 1,1 0-1,0 0 1,1 2-1,0 1 1,1 0-1,1 1 1,-30 36-1,44-48 13,-1 1 0,1 0 0,0 0 0,0 0 0,1 0 0,-1 1-1,1-1 1,0 1 0,1-1 0,-1 1 0,1 0 0,-1 11 0,3-9 8,0 1 1,0 0 0,1-1-1,0 1 1,0-1-1,1 0 1,0 0 0,7 12-1,-9-16-15,4 6 30,-1 0 0,2 0 1,-1-1-1,1 1 0,1-1 0,-1-1 0,2 1 0,14 13 1,-2-8-115,1-1 1,0-1 0,0-1 0,2-1 0,-1-1 0,1-1 0,25 5 0,-22-7-780,1-1 0,-1-1 0,42 0 1,-5-4-1599</inkml:trace>
</inkml:ink>
</file>

<file path=ppt/ink/ink1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1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9216,'-2'2'375,"0"-1"1,0 1 0,0 0-1,0 0 1,0 0 0,0 0-1,1 0 1,-1 0-1,1 0 1,-1 1 0,1-1-1,0 0 1,0 1 0,0-1-1,0 1 1,0 0 0,1-1-1,-1 4 1,-1 58 5223,2-26-4938,-14 586 2987,10-497-2972,1-84-511,1 1-1,3 0 1,1-1-1,2 0 1,12 51-1,-14-87-184,0 0-1,0 0 1,1-1-1,0 1 1,0-1-1,0 1 1,1-1-1,0 0 1,10 10-1,-12-13-68,1-1-1,0 0 0,0 0 1,0 0-1,0 0 1,1 0-1,-1 0 1,0-1-1,1 0 0,-1 0 1,1 0-1,0 0 1,-1 0-1,1-1 1,0 1-1,-1-1 0,1 0 1,0 0-1,-1-1 1,1 1-1,6-2 1,18-7-1758,-2-2 1,0 0 0,29-18-1,-50 27 1553,40-23-3183</inkml:trace>
</inkml:ink>
</file>

<file path=ppt/ink/ink1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1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6656,'39'0'3328,"30"12"-3456,-55-12 4352,38 7-3072,-10-7 0,58 0 383,-25 0 1,24 4-2304,-19-4 0,23 0 128,-19 0 128,-18 0-1791,-13 0-1</inkml:trace>
</inkml:ink>
</file>

<file path=ppt/ink/ink1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2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79 376 6144,'2'-2'245,"13"-7"1803,-15 9-2001,0 0 0,1 0 1,-1 0-1,0 0 0,0 0 0,1 0 0,-1 0 0,0 0 0,0 0 0,0 0 0,1 0 0,-1 0 0,0 1 0,0-1 0,1 0 0,-1 0 0,0 0 0,0 0 0,0 0 0,1 0 0,-1 0 1,0 1-1,0-1 0,0 0 0,0 0 0,1 0 0,-1 0 0,0 1 0,0-1 0,0 0 0,0 0 0,0 0 0,0 1 0,0-1 0,0 0 0,1 0 0,-1 1 0,0-1 0,0 0 0,0 0 0,0 0 1,0 1-1,0-1 0,0 0 0,0 0 0,0 1 0,0-1 0,-1 0 0,1 0 0,0 1 0,7 7 5980,0 2-4310,-7 12-1006,-1-14-260,1 0 0,0 1 0,0-1 0,1 0 0,0 0 0,1 0 0,2 10-1,-2-15-372,-1-1 0,1 1-1,-1-1 1,1 1-1,0-1 1,0 0 0,0 0-1,0 0 1,0 0-1,1 0 1,-1 0-1,0-1 1,1 1 0,-1-1-1,1 1 1,0-1-1,0 0 1,-1 0-1,1-1 1,0 1 0,0 0-1,0-1 1,0 0-1,0 1 1,4-2 0,14 1 34,-1-1 0,1-1 0,-1 0 0,0-2 1,0 0-1,21-8 0,-3-2 25,0-1-1,41-22 0,-70 32-119,0-1 0,0 1-1,0-1 1,-1-1 0,0 0-1,0 0 1,-1 0 0,0-1-1,0 0 1,-1-1 0,0 1 0,0-1-1,-1 0 1,-1-1 0,1 1-1,-1-1 1,-1 0 0,0 0-1,0 0 1,-1-1 0,0 1-1,0-19 1,-2 22-22,-1 0 0,1 1 0,-1-1-1,-1 0 1,1 1 0,-1-1 0,-1 1-1,1 0 1,-1 0 0,0 0 0,0 0 0,-1 0-1,1 1 1,-1-1 0,-1 1 0,1 0-1,-1 0 1,-10-8 0,8 6-2,-2-2-3,0 1 1,0 0-1,-1 0 1,0 1-1,-1 1 1,0-1-1,0 2 1,-12-6 0,3 5-9,0 1 1,-1 0 0,1 1 0,-25-1 0,25 4-29,0 0 1,0 1 0,0 1-1,0 1 1,0 1-1,1 1 1,-35 11 0,45-12-43,0 0 1,0 1-1,0 0 0,0 1 1,1 0-1,0 1 1,0-1-1,0 2 1,1-1-1,0 1 1,0 0-1,0 0 1,1 1-1,0 0 0,1 0 1,0 0-1,0 1 1,-3 9-1,6-13-63,0 0 1,1 0-1,0 1 0,0-1 0,0 0 1,0 1-1,1-1 0,0 1 0,0-1 1,1 1-1,0-1 0,0 0 0,0 1 0,0-1 1,1 0-1,0 0 0,0 0 0,4 6 1,1 2-653,1-1 1,1 0-1,0 0 1,1-1-1,16 15 1,19 15-2398</inkml:trace>
</inkml:ink>
</file>

<file path=ppt/ink/ink1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2.8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144 310 7168,'-1'0'93,"1"-1"0,0 1 0,0 0 0,0-1 0,0 1 0,0 0 0,0-1 1,0 1-1,0 0 0,0-1 0,0 1 0,0 0 0,0-1 0,1 1 0,-1 0 0,0 0 0,0-1 0,0 1 1,0 0-1,0-1 0,1 1 0,-1 0 0,0 0 0,0-1 0,0 1 0,1 0 0,-1 0 0,0 0 0,0-1 1,1 1-1,-1 0 0,0 0 0,1 0 0,-1 0 0,0 0 0,0-1 0,1 1 0,0 0 0,12 7 3269,15 22 35,-6 9-2888,-19-30-243,1-1-1,0 1 1,0-1-1,1 0 1,-1-1-1,2 1 1,-1-1-1,1 0 1,0 0-1,0 0 1,1-1-1,-1 0 1,1-1-1,0 1 0,12 4 1,-7-5-108,0-1 0,1 0 0,-1-1 0,1-1 1,0 0-1,-1 0 0,1-2 0,0 1 0,18-5 0,-3 0-14,-1-1-1,-1-2 0,34-13 1,-48 16-116,0 0 0,0-2 0,-1 1 0,1-1 0,-2-1 1,1 0-1,-1-1 0,0 0 0,-1 0 0,14-17 0,-18 18-24,0 1-1,0-1 0,-1 0 0,0 0 0,-1 0 0,0-1 0,0 1 0,-1-1 0,0 0 1,0 1-1,-1-1 0,0 0 0,-1 0 0,0 0 0,0 0 0,-3-16 0,2 17 4,-1-1 0,0 1-1,0 0 1,-1 0 0,0 0-1,0 0 1,-1 1 0,0-1-1,0 1 1,-1 0 0,0 0-1,0 0 1,-1 1 0,1-1-1,-8-4 1,-1 2 3,-1 2 0,1 0 0,-1 0 1,-1 2-1,1 0 0,-1 0 0,-23-2 0,11 2-19,-1 2-1,0 1 0,-41 3 1,48 0-233,0 1 1,0 1 0,0 1-1,0 1 1,1 1 0,0 0-1,0 2 1,1 1 0,0 0-1,0 2 1,1 0 0,1 1-1,0 1 1,0 0 0,-29 31-1,43-41-7,0 0 0,1 1 0,-1-1 0,1 1-1,0 0 1,0 0 0,0 0 0,0 0 0,1 0-1,0 1 1,0-1 0,0 1 0,0 0-1,1-1 1,0 1 0,0 0 0,0 0 0,0 0-1,1 0 1,0 0 0,1 9 0,4 34-2844</inkml:trace>
</inkml:ink>
</file>

<file path=ppt/ink/ink1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3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223 1 8576,'-19'28'3309,"19"-26"-3260,-1 1 0,1 0 0,-1 0 0,1-1 0,0 1 0,0 0 0,0 0 0,1 0 1,-1-1-1,1 1 0,0 3 0,1 2 965,0 0 0,-1 0 1,-1 0-1,1 0 0,-2 10 0,-7 48-196,-3 0-1,-4-1 1,-27 80-1,-3 11-545,-20 132 1343,55-224-1236,2 0 0,2 108 0,7-164-525,3 39-332,-4-46 317,0 0-1,1 0 1,-1 1-1,0-1 0,0 0 1,1 0-1,-1 0 1,1 0-1,-1 0 1,1 0-1,0 0 1,-1 0-1,1 0 0,0 0 1,-1 0-1,1 0 1,0 0-1,0 0 1,0-1-1,0 1 0,0 0 1,0-1-1,0 1 1,0-1-1,0 1 1,0-1-1,1 1 0,-1-1 1,0 0-1,1 1 1,13-1-2932</inkml:trace>
</inkml:ink>
</file>

<file path=ppt/ink/ink1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23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98 106 10368,'1'12'1909,"0"0"0,1-1 0,1 1 1,0 0-1,4 11 0,-1-7-1205,0 0 0,16 26 0,-16-33-572,0-2 0,1 1 0,0-1 0,0 0 0,1 0-1,0-1 1,0 0 0,0-1 0,1 1 0,0-2 0,0 1 0,0-1 0,0-1-1,1 1 1,13 2 0,1-1 96,-1-1 0,1-1 0,0-1 0,0-1 0,33-3 0,-51 2-218,-1 0 0,0-1 0,1 0 1,-1 0-1,0-1 0,1 1 0,-1-1 1,0 0-1,0-1 0,-1 1 0,1-1 1,0 0-1,-1 0 0,0 0 0,0-1 1,0 0-1,0 1 0,0-2 0,-1 1 1,1 0-1,-1 0 0,0-1 0,-1 0 1,1 0-1,-1 0 0,0 0 0,2-7 1,-1 0-49,0-1 0,-1 1 0,-1-1 1,0 0-1,-1 0 0,0 0 0,-1 1 1,0-1-1,-1 0 0,-5-17 0,6 25 20,-1-1-1,0 0 0,-1 1 0,1-1 0,-1 1 0,0 0 0,0 0 0,-1 0 0,1 0 0,-1 0 0,0 1 0,-1 0 0,1 0 0,-1 0 0,0 0 0,0 1 0,0 0 0,0 0 0,-9-4 0,13 6 15,-7-3-15,-1 0 1,1 1 0,0 0 0,-1 0 0,0 1 0,1 0 0,-1 1 0,0-1 0,0 2 0,0-1 0,0 1 0,0 1 0,0 0 0,0 0 0,0 0 0,1 1 0,-10 4 0,-10 4-157,1 0 0,1 2 0,-45 28 1,49-26-594,0 1 0,1 0 0,1 2 0,-29 29 0,0 6-2454</inkml:trace>
</inkml:ink>
</file>

<file path=ppt/ink/ink1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1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127 223 6912,'-47'28'12228,"41"-24"-11523,1 1 0,0-1 1,0 1-1,0 0 0,-5 8 1,7-9-585,0 0 0,1 1 1,0-1-1,0 1 0,0-1 1,1 1-1,-1 0 0,1-1 0,0 1 1,1 0-1,-1 0 0,1 0 1,0 0-1,0 0 0,0 0 1,1-1-1,0 1 0,0 0 1,0 0-1,2 5 0,1 1-99,0 0-1,1-1 0,0 1 1,0-1-1,1-1 0,0 1 1,1-1-1,0 0 0,1 0 1,0-1-1,17 15 0,-12-14 9,0 0 1,1-1-1,0 0 0,0-2 0,0 1 1,1-2-1,0 0 0,17 4 0,-10-5-4,1 0-1,0-2 0,0 0 1,0-2-1,0 0 0,0-2 1,0 0-1,-1-1 0,1-2 1,-1 0-1,43-17 0,-43 11-23,-1 0 0,0-2 0,0 0 0,-1-2 0,-1 0 0,0-1 0,-1-1 0,-1 0 0,-1-1 0,18-26 0,-29 38-2,0-1 0,-1 0 0,0 1 0,0-2 0,0 1 0,-1 0 0,0-1 0,0 1 0,-1-1 0,0 0 0,-1 0 0,1 0 0,-1-14 0,-1 15-8,0 0 0,0 0 1,-1 0-1,0 0 1,-1 0-1,1 0 1,-1 0-1,-1 0 1,1 1-1,-1-1 1,0 1-1,-1 0 1,0-1-1,0 2 0,0-1 1,0 0-1,-11-9 1,1 2-35,-1 0 1,-1 2 0,0-1-1,-1 2 1,-18-9 0,19 11 1,0 1 1,0 1 0,-1 1 0,0 0 0,0 1 0,-1 1 0,1 0 0,-30 1 0,28 1 7,-22-2-114,0 3 0,-1 1 0,1 2 0,0 2 1,-78 19-1,110-22-77,-1 1 0,1 0 0,0 0 1,0 1-1,0 0 0,1 1 0,-1-1 0,1 2 1,0-1-1,0 1 0,1 1 0,0-1 0,0 1 1,0 0-1,1 1 0,0 0 0,-7 12 0,11-18 37,1 1 0,0-1 0,0 1 0,0 0 0,0 0 0,0-1 0,0 1-1,1 0 1,-1 0 0,1 0 0,0-1 0,0 1 0,0 0 0,0 0 0,1 0 0,-1 0 0,1-1-1,-1 1 1,1 0 0,0 0 0,0-1 0,0 1 0,1 0 0,-1-1 0,1 0 0,-1 1-1,1-1 1,2 3 0,0 1-176,20 35-2838</inkml:trace>
</inkml:ink>
</file>

<file path=ppt/ink/ink1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1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27 102 3328,'1'-13'595,"-1"4"706,0 0 1,0 0 0,0-1-1,-1 1 1,0 0-1,-1 0 1,-4-12 0,6 21-1274,0 0 1,0-1 0,0 1-1,0 0 1,0 0 0,0 0-1,0 0 1,0-1-1,0 1 1,0 0 0,-1 0-1,1 0 1,0 0 0,0 0-1,0-1 1,0 1 0,0 0-1,0 0 1,0 0 0,-1 0-1,1 0 1,0 0 0,0 0-1,0 0 1,0 0 0,-1 0-1,1-1 1,0 1 0,0 0-1,0 0 1,0 0 0,-1 0-1,1 0 1,0 0 0,0 0-1,0 0 1,0 0 0,-1 0-1,1 0 1,0 1 0,0-1-1,0 0 1,0 0-1,0 0 1,-1 0 0,1 0-1,0 0 1,0 0 0,0 0-1,0 0 1,0 1 0,-1-1-1,1 0 1,0 0 0,0 0-1,0 0 1,0 0 0,0 0-1,0 1 1,-7 17 1041,3 37 1324,25 96 550,49 221-42,3 2-1708,-62-323-1156,76 324-353,-85-368 78,-2-4 15,1 0 1,0 1 0,0-1-1,0 0 1,0 0 0,1 1-1,-1-1 1,1 0 0,0-1-1,0 1 1,0 0 0,3 4-1,-4-7 115,-1 0-1,1 0 0,-1 0 0,0 0 1,1 0-1,-1 0 0,0 0 0,1 0 1,-1 0-1,1 0 0,-1 0 0,0 0 1,1 0-1,-1 0 0,0 0 0,1 0 1,-1 0-1,1-1 0,-1 1 0,0 0 1,1 0-1,-1 0 0,0-1 0,0 1 1,1 0-1,-1 0 0,0-1 0,1 1 1,-1 0-1,0-1 0,0 1 0,0 0 1,1-1-1,-1 1 0,0 0 0,0-1 1,0 1-1,0 0 0,0-1 0,3-3-830,7-8-2389</inkml:trace>
</inkml:ink>
</file>

<file path=ppt/ink/ink1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2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0 250 8832,'6'1'3477,"14"4"-1649,1-1-1,1 0 1,33 0 0,-29-4-1220,0-1 0,0-2 0,28-5 0,-39 5-447,0 0 1,0-1-1,0-1 0,-1 0 0,0-1 0,0 0 0,0-1 0,-1-1 0,0 0 0,0-1 0,-1 0 0,0-1 0,-1 0 0,16-20 1,-24 27-134,0-1 0,-1 0 1,0 0-1,0 0 1,0-1-1,0 1 1,0 0-1,-1-1 1,0 1-1,0-1 1,0 1-1,-1-1 0,0 0 1,1 1-1,-2-8 1,0 9-14,1 0 0,-1 0 0,0 0 0,0 1 0,-1-1 0,1 0 0,-1 1 0,1-1 0,-1 1 0,0 0 0,1-1 0,-1 1 0,-1 0 0,1 0-1,0 0 1,0 0 0,-1 1 0,1-1 0,-1 1 0,1-1 0,-1 1 0,0 0 0,0 0 0,1 0 0,-1 0 0,0 1 0,-6-2 0,-13 1 97,0 0 0,0 1 0,0 2 0,0 0 0,0 1 0,0 1 0,-41 14 0,49-13-26,0 0-1,0 0 0,1 1 1,0 1-1,0 1 1,0 0-1,1 0 1,1 1-1,-1 1 1,1-1-1,-14 18 0,20-20-45,0 0-1,1 0 1,0 1-1,0 0 0,1 0 1,-1 0-1,2 0 1,-1 0-1,1 0 0,0 1 1,1-1-1,0 1 1,1-1-1,-1 1 0,2 0 1,-1-1-1,1 1 1,0-1-1,5 17 0,-3-19-33,-1-1 0,1 0 0,-1 0-1,1 0 1,1 0 0,-1 0 0,1-1-1,0 1 1,0-1 0,0 0-1,0-1 1,1 1 0,0-1 0,0 1-1,0-1 1,0-1 0,0 1 0,11 3-1,7 2-37,0-1-1,1 0 1,25 2-1,8-2-605,69 1 0,-22-3-2425,0 10-3584,-65-3 3170</inkml:trace>
</inkml:ink>
</file>

<file path=ppt/ink/ink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5.6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269 1 1152,'-15'2'376,"1"2"1,0 0-1,0 1 1,-16 7-1,-7 3 579,-39 18-87,70-30-743,-1 0-1,1 1 1,1 0-1,-1 0 0,0 0 1,1 1-1,0 0 0,0 0 1,-7 9-1,11-12-105,0-1 0,1 1-1,-1 1 1,0-1 0,1 0 0,-1 0-1,1 0 1,-1 0 0,1 0 0,0 0 0,0 1-1,0-1 1,0 0 0,1 0 0,-1 0-1,0 0 1,1 0 0,0 1 0,-1-1-1,1 0 1,0 0 0,0-1 0,0 1-1,0 0 1,1 0 0,-1 0 0,0-1 0,1 1-1,-1 0 1,1-1 0,0 0 0,-1 1-1,1-1 1,3 2 0,4 3-11,0 0 0,0-1-1,1 0 1,0 0 0,17 5 0,52 13 46,80 28 139,-141-44-176,0 2-1,-1 0 1,0 1-1,0 0 1,-1 2-1,21 19 1,-15-12-11,-11-10 5,0 0 0,-1 1 0,-1 1 0,1-1 1,7 13-1,-15-20-9,-1-1 1,1 1 0,-1 0-1,0 0 1,1 0 0,-1 0-1,-1 0 1,1 0-1,0 0 1,-1 0 0,1 0-1,-1 0 1,0 0 0,0 0-1,0 0 1,-1 1-1,1-1 1,-1 0 0,1 0-1,-1 0 1,0 0 0,-1 0-1,1-1 1,0 1 0,-1 0-1,1 0 1,-1-1-1,-3 5 1,0-1 12,-1-1 0,0 0-1,0 0 1,0 0 0,-1 0-1,0-1 1,0 0 0,0-1 0,0 0-1,0 0 1,-15 4 0,-9 1 73,-51 5 1,54-9-59,10-2-124,0 0-1,0-1 1,0-1-1,0-1 1,0 0-1,-23-5 1,35 4-114,5 2 133,0-1 1,0 1-1,0 0 1,0 0 0,0-1-1,0 1 1,0 0-1,0 0 1,0 0 0,0 0-1,0 0 1,0 0-1,0 0 1,0 0 0,0 1-1,0-1 1,0 0-1,0 0 1,1 1 0,-3 0-1,1 0-842</inkml:trace>
</inkml:ink>
</file>

<file path=ppt/ink/ink1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3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456 104 5248,'4'-42'4904,"0"22"197,-4 18-4977,0 1 0,0 0 0,0-1 0,-1 1 0,1 0 0,0-1 0,-1 1 0,1 0 1,-1 0-1,0-1 0,1 1 0,-1 0 0,0 0 0,0 0 0,1 0 0,-1 0 0,0 0 0,0 0 0,0 0 0,-1 0 0,1 0 0,0 1 1,0-1-1,0 0 0,0 1 0,-1-1 0,-1 0 0,-2-1-68,1 0 1,-1 0-1,1 1 0,-1 0 1,0 0-1,0 0 1,-6 0-1,-19 3 972,0 2 1,0 1-1,1 1 0,-40 14 0,54-15-878,-1 1-1,1 1 0,0 0 1,1 1-1,0 1 0,0 0 1,1 1-1,0 0 0,1 1 1,0 1-1,-15 18 0,24-26-123,0 1-1,0 0 0,0 0 1,0 0-1,1 0 1,0 0-1,0 1 0,0-1 1,0 1-1,1-1 1,0 1-1,0-1 1,1 1-1,0 0 0,0 0 1,0-1-1,0 1 1,1 0-1,0-1 0,3 10 1,-1-5-7,1 0 1,0-1-1,1 0 0,0 0 1,0 0-1,1 0 0,0-1 1,1 0-1,0 0 0,15 13 1,-2-5-86,0-1 0,1-1 0,1 0 0,1-2 1,-1-1-1,2 0 0,-1-2 0,1-1 0,1-1 0,46 8 1,-39-11-848,-1-2 0,1-1 1,-1-1-1,1-2 0,-1-1 0,0-1 1,1-2-1,42-14 0,-20 3-2414</inkml:trace>
</inkml:ink>
</file>

<file path=ppt/ink/ink1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3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11136,'-6'31'5503,"6"1"-6142,0-29 9854,15 29-9087,-6-12 0,19 19-128,-5-12 0,20-4-1152,-6-7 0,6-20-1920,-9 1 0</inkml:trace>
</inkml:ink>
</file>

<file path=ppt/ink/ink1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3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14208,'-42'5'7039,"52"2"-11263,-10-7 12416,18 4-14464,2 0 129</inkml:trace>
</inkml:ink>
</file>

<file path=ppt/ink/ink1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5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486 134 5120,'9'-8'1861,"-1"0"0,0 0 1,0-1-1,9-15 0,3-3-159,-18 25-1618,-1 1 0,0-1 1,1 0-1,-1 1 1,0-1-1,0 0 1,0 0-1,0 0 1,0 0-1,0 0 1,0 0-1,-1 0 1,1 0-1,-1 0 0,0 0 1,1-3-1,-2 4-38,0 0 0,1 0 0,-1 0 0,0 0-1,0 0 1,0 0 0,0 0 0,0 0 0,0 0-1,0 1 1,0-1 0,0 0 0,0 1-1,0-1 1,-1 1 0,1-1 0,0 1 0,0 0-1,0 0 1,-1-1 0,1 1 0,0 0 0,-1 0-1,1 0 1,0 0 0,0 0 0,-1 1 0,1-1-1,0 0 1,0 0 0,-2 2 0,-25 2 247,1 2 0,-1 1 0,1 1 0,1 2 0,-44 21 0,4-2-67,32-16-95,19-8-68,1 0 1,0 0 0,1 1-1,0 1 1,0 1 0,0-1 0,1 2-1,0 0 1,-11 10 0,22-18-46,0 0 0,1 0 0,-1-1 0,0 1-1,1 0 1,-1 0 0,1 0 0,-1 0 0,1 0 0,-1 0 0,1 0 0,-1 0 0,1 0 0,0 0 0,0 0 0,0 0 0,-1 0 0,1 0 0,0 0 0,1 2 0,0-1 13,0-1 0,0 0 1,0 0-1,0 0 0,0 0 0,1 0 1,-1 0-1,0 0 0,1 0 1,-1-1-1,1 1 0,-1 0 0,1-1 1,-1 1-1,1-1 0,-1 1 0,1-1 1,0 0-1,2 0 0,197 24 1490,-140-20-1164,1 3 0,-2 2 0,1 3 1,86 29-1,-101-22-254,-1 2 0,73 45 0,-94-51-86,-1 2 0,0 1-1,-1 1 1,-1 1 0,-1 1 0,23 31 0,-39-48-4,-1 1 1,1 0 0,-1 0 0,0 0 0,-1 0 0,1 0 0,-1 1 0,3 10 0,-5-14 2,0 0-1,0 0 1,-1 0-1,1 0 0,0 0 1,-1 0-1,1 0 1,-1 0-1,0 0 1,1 0-1,-1-1 1,0 1-1,0 0 1,0 0-1,0-1 0,-1 1 1,1-1-1,0 1 1,-1-1-1,1 1 1,-1-1-1,0 0 1,1 0-1,-4 2 1,-16 10 180,0-1 0,-1 0 0,-1-2 0,-41 14 0,-90 16 565,144-38-711,-267 45 1080,205-37-894,54-8-211,-48 8-26,-1-3 0,-85-3-1,143-4-231,1-1 0,-1 0-1,0 0 1,1-1 0,0 0 0,0-1 0,-1 0-1,-10-6 1,17 8-40,-1-1 0,1 1 0,-1-1 0,1 0 0,0 1 0,0-1 0,0-1 0,0 1 0,1 0 0,-1 0-1,0-1 1,1 1 0,0 0 0,-1-1 0,1 0 0,0 1 0,0-1 0,0 0 0,1 1 0,-1-1 0,1 0 0,0 0 0,-1 0 0,1 0-1,0 1 1,1-7 0,4-21-3567</inkml:trace>
</inkml:ink>
</file>

<file path=ppt/ink/ink1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6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178 218 3712,'-2'-1'643,"0"0"0,0 1 1,0-1-1,0 1 0,-1 0 0,1 0 0,0 0 1,0 0-1,0 0 0,-1 0 0,1 0 0,0 1 1,0-1-1,0 1 0,0 0 0,0-1 1,0 1-1,-4 3 0,4-3-383,1 1 0,-1-1 0,1 1 0,-1 0 0,1-1-1,0 1 1,0 0 0,0 0 0,0 0 0,0 0 0,0 0 0,1 0 0,-1 0 0,1 1 0,-1-1 0,1 2-1,-1 5 66,1-1-1,1 0 0,-1 0 0,1 1 1,1-1-1,0 0 0,0 0 0,0 0 1,7 14-1,1-4-82,1 0 0,0-1-1,1-1 1,1 0 0,1 0 0,0-1-1,1-1 1,0-1 0,1 0 0,0-1-1,33 18 1,-39-25-201,1 0-1,-1-1 1,0 0-1,1 0 1,0-2 0,0 1-1,19 1 1,-4-4 15,0 0 0,29-5 0,-47 4-37,15-1 6,0-2 0,0 0 0,0-2 0,-1 0 0,0-1 0,0-1-1,-1-2 1,25-14 0,-36 18-16,0 0-1,-1-1 0,0 0 1,0-1-1,-1 0 1,0-1-1,-1 1 1,1-1-1,-2-1 0,1 1 1,-1-1-1,-1-1 1,0 1-1,0-1 0,-1 1 1,-1-1-1,0 0 1,3-18-1,-5 20-22,-1 1 1,0 0-1,0 0 0,0 0 0,-1 0 1,-1 0-1,0 0 0,0 0 0,0 0 1,-1 1-1,0-1 0,0 1 0,-1-1 1,0 1-1,0 0 0,-1 1 0,0-1 1,-10-9-1,0 0-46,-1 2 1,0 0-1,-1 1 1,-1 0-1,-30-15 1,29 18 16,0 1 0,0 1 0,-1 0 1,0 2-1,-1 0 0,-25-3 1,9 5-79,-1 1 0,-58 5 0,61 0 21,0 1-1,0 2 0,-63 18 1,85-19 64,0 0 1,0 1 0,1 0 0,-1 1-1,1 1 1,1 0 0,-1 1 0,1 0-1,0 0 1,1 1 0,0 0 0,1 1-1,-11 14 1,19-22 28,-1-1-1,1 1 0,0 0 1,0 0-1,0 0 1,1-1-1,-1 1 0,0 0 1,1 0-1,-1 0 1,1 0-1,0 0 0,0 1 1,0-1-1,0 0 1,0 0-1,0 0 1,0 0-1,0 0 0,1 0 1,0 3-1,1-2 1,0 0-1,0 0 1,0 0 0,0 0 0,0 0-1,0 0 1,1-1 0,0 1-1,-1-1 1,1 0 0,4 3-1,5 2-10,0-1 0,1 0 0,-1 0 0,1-2 1,19 5-1,-9-4 13,1-2 0,0 0 1,0-2-1,47-2 0,90-21 9,-120 15-6,22-5 30,-1-4-1,60-22 0,0-1 41,-119 38-55,-1 0 1,1 0 0,-1 0 0,1 1-1,0-1 1,0 1 0,-1 0 0,1-1 0,0 1-1,0 1 1,3-1 0,-6 1-5,0-1 1,0 1 0,1-1-1,-1 1 1,0-1-1,0 1 1,0-1-1,0 1 1,0-1-1,0 1 1,0-1 0,-1 1-1,1-1 1,0 1-1,0-1 1,0 1-1,0-1 1,-1 1-1,1-1 1,0 0 0,0 1-1,-1-1 1,1 1-1,0-1 1,-1 0-1,1 1 1,-1-1-1,1 0 1,0 1 0,-1-1-1,1 0 1,-1 0-1,0 1 1,-51 38 630,45-35-561,0 1-1,1 0 1,-1 1-1,1 0 1,0 0-1,0 0 1,1 0-1,0 1 1,0 0-1,1 0 0,-1 1 1,2-1-1,-6 15 1,8-19-50,0 0 0,1 0 0,-1 1 0,1-1 1,0 0-1,0 0 0,0 1 0,0-1 0,0 0 0,1 0 0,0 1 0,0-1 1,0 0-1,0 0 0,2 5 0,0-4-7,-1-1 1,1 1-1,0 0 0,0-1 1,1 0-1,-1 0 0,1 0 1,-1 0-1,1 0 0,0-1 1,0 1-1,0-1 0,8 3 0,14 5 13,1-2 0,0 0 0,1-2 0,0-1 0,0-1 0,37 1 0,-12-5-2557,53-6 0,-65 2-956</inkml:trace>
</inkml:ink>
</file>

<file path=ppt/ink/ink1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7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11 3200,'-10'-11'2782,"14"15"4249,9 12-959,-6-5-7984,195 439 9528,-156-331-6699,-52-140-891,0-2 0,2 1 1,0-1-1,2 1 0,0-1 0,2 0 1,0 0-1,4-24 0,-2 33-31,0 0-1,0 0 1,1 1-1,1 0 1,0-1 0,1 1-1,0 1 1,1-1-1,0 1 1,1 0-1,1 0 1,0 1 0,0 0-1,1 0 1,16-14-1,3 3 102,-14 10-28,1 0-1,1 1 1,22-12-1,-32 20-20,0 1 0,0-1 0,0 1 0,1 1 0,-1-1 0,1 1 0,-1 0 0,0 0 0,1 1 0,-1 0 0,1 0 0,-1 1 0,12 2 0,-6 0 48,1 1 0,-1 1 0,0 0-1,-1 0 1,1 1 0,-1 1 0,0 0 0,-1 0-1,0 1 1,0 0 0,0 1 0,-1 0 0,-1 1-1,1 0 1,-2 0 0,1 1 0,6 12 0,-6-9-47,-1 0 0,-1 0 1,0 1-1,-1 0 0,0 0 1,-1 0-1,-1 1 1,0 0-1,-2-1 0,1 1 1,-2 0-1,0 0 0,-1-1 1,-3 18-1,-5-16-131,9-17 75,0 1 0,-1-1 0,1 0 0,-1 0-1,1 0 1,-1 0 0,1 0 0,-1 1 0,1-1-1,0 0 1,-1 0 0,1 0 0,-1 0 0,1 0-1,-1-1 1,1 1 0,-1 0 0,1 0 0,-1 0-1,1 0 1,0 0 0,-1-1 0,1 1 0,-1 0 0,1 0-1,-1-1 1,-1-1-17,0 0 0,0 0-1,1 0 1,-1-1 0,0 1 0,1 0-1,0-1 1,0 1 0,-1-1 0,2 1-1,-1-1 1,0 0 0,0 1 0,0-6-1,0-7-46,0-2 0,1 1 0,0 0 0,1 0-1,1 1 1,1-1 0,0 0 0,1 0 0,1 1-1,0 0 1,1 0 0,13-24 0,-14 30 33,1-1 1,0 1-1,1 1 0,-1-1 1,1 1-1,1 0 1,0 0-1,0 1 0,0 0 1,1 1-1,0 0 1,1 0-1,-1 1 0,1 0 1,0 1-1,0 0 1,0 0-1,1 1 0,-1 0 1,14-1-1,-11 3 63,-1 0 0,1 0 0,-1 2 0,1-1 0,-1 1 0,0 1 0,1 1 0,-1-1 0,0 2 0,0 0 0,-1 0 0,1 1 0,-1 1 0,0 0 0,16 11 0,-12-5 70,0 2-1,-1 0 1,0 0-1,-1 1 1,-1 1 0,0 0-1,16 31 1,-23-37-46,0 1 0,0 0 0,-1 0 1,-1 0-1,0 1 0,0 0 0,-1-1 1,-1 1-1,0 0 0,0 0 0,-1 0 0,-1-1 1,0 1-1,-4 18 0,3-21-201,-15 50 32,16-56-82,0 0 0,0 1 0,0-1 0,-1 0 0,0 0 0,0 0 1,0 0-1,0 0 0,0 0 0,0 0 0,-1-1 0,1 1 0,-5 2 1,7-5 94,0 0 1,-1 1 0,1-1 0,0 0 0,0 0 0,0 0 0,-1 0 0,1 0 0,0 1-1,0-1 1,-1 0 0,1 0 0,0 0 0,0 0 0,-1 0 0,1 0 0,0 0 0,-1 0-1,1 0 1,0 0 0,0 0 0,-1 0 0,1 0 0,0 0 0,0-1 0,-1 1 0,1 0 0,0 0-1,0 0 1,-1 0 0,1 0 0,0 0 0,0-1 0,0 1 0,-1 0 0,1 0 0,0 0-1,0-1 1,0 1 0,0 0 0,-1 0 0,1-1 0,0 1 0,0 0 0,0 0 0,0 0-1,0-1 1,-1-5-3477</inkml:trace>
</inkml:ink>
</file>

<file path=ppt/ink/ink1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8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174 214 9600,'3'-2'790,"0"1"-1,0 0 1,0 1 0,0-1 0,0 0 0,0 1 0,0 0-1,0 0 1,0 0 0,0 0 0,0 0 0,3 1-1,17-1 2149,-6-1-2629,0-1 0,-1-1 0,1-1 0,-1 0 0,1-2 0,16-7 0,-26 10-240,-1-1-1,1 0 1,-1 0-1,0 0 1,0-1-1,-1 0 1,1 0-1,-1-1 1,-1 1-1,1-1 1,-1 0-1,1-1 1,-2 1-1,1-1 1,-1 1-1,3-11 1,-5 16-53,0 0 0,-1-1 0,1 1 1,-1 0-1,0-1 0,0 1 1,1-1-1,-1 1 0,0 0 1,0-1-1,0 1 0,0-1 1,-1 1-1,1-1 0,0 1 1,0 0-1,-1-1 0,1 1 0,-1 0 1,0-1-1,1 1 0,-1 0 1,0 0-1,0-1 0,1 1 1,-1 0-1,0 0 0,0 0 1,0 0-1,0 0 0,-2-1 1,-3-1 15,0 0 0,0 0 0,0 1 0,0 0 0,-11-3 0,2 1 22,2 1-6,0 0 0,0 1 1,-1 0-1,1 1 0,0 1 1,-1 0-1,1 1 0,-1 0 1,1 1-1,0 0 0,0 1 1,0 1-1,0 0 0,1 1 1,-1 0-1,1 1 0,-22 14 1,24-13-17,0 0 0,1 0 0,-1 1 0,1 1 1,1-1-1,0 2 0,0-1 0,1 1 1,0 0-1,1 0 0,0 1 0,0 0 1,1 0-1,1 0 0,0 1 0,0 0 0,1-1 1,1 1-1,-2 21 0,3-25-24,2-1 1,-1 1-1,1-1 0,0 0 0,0 1 1,1-1-1,0 0 0,0 0 0,1 0 1,0 0-1,0 0 0,1-1 1,0 0-1,0 1 0,9 9 0,0-2-34,1-1-1,0 0 1,1-1 0,27 15-1,-31-20-126,1-1 1,-1 0-1,2-1 0,-1 0 0,0-1 0,1 0 1,0-1-1,0-1 0,24 2 0,-6-3-1378,0-2-1,57-8 1,-10-4-1947</inkml:trace>
</inkml:ink>
</file>

<file path=ppt/ink/ink1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8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 11648,'2'0'390,"0"1"1,0-1-1,0 1 1,0 0-1,0 0 0,0 0 1,0 0-1,0 0 1,0 0-1,-1 1 1,1-1-1,0 1 1,-1-1-1,1 1 1,-1-1-1,1 1 1,-1 0-1,0 0 1,1 2-1,27 48 3355,-22-37-3972,8 19 550,-1 1 0,-2 0 0,-1 0 0,-2 1 0,-2 1 1,6 65-1,-13-93-70,1 0 0,-2 1 1,1-1-1,-1 0 0,-1 0 1,0 0-1,-5 16 0,7-25-238,0 0-1,0 0 1,0 1-1,0-1 0,0 0 1,0 0-1,0 1 1,0-1-1,0 0 1,0 0-1,0 1 1,0-1-1,0 0 0,-1 0 1,1 0-1,0 1 1,0-1-1,0 0 1,0 0-1,0 0 1,0 0-1,-1 1 0,1-1 1,0 0-1,0 0 1,0 0-1,-1 0 1,1 0-1,0 1 1,0-1-1,0 0 0,-1 0 1,1 0-1,0 0 1,0 0-1,-1 0 1,1 0-1,0 0 1,0 0-1,-1 0 0,1 0 1,0 0-1,0 0 1,0 0-1,-1 0 1,1 0-1,-6-13 379,0-17-185,6 0-226,0 0 1,2 0-1,2 0 0,0 0 0,13-43 0,-11 54-3,1 0 0,1 0-1,0 1 1,1 0 0,1 0-1,1 1 1,1 0 0,0 1-1,1 1 1,1 0 0,21-19-1,-28 27 24,1 1 0,0 0 0,0 0 0,0 1 0,0 0-1,1 1 1,0 0 0,0 0 0,0 1 0,0 0-1,1 1 1,-1-1 0,1 2 0,-1 0 0,1 0 0,0 0-1,-1 1 1,1 1 0,0 0 0,-1 0 0,1 1-1,0 0 1,-1 0 0,0 1 0,18 9 0,-13-6 16,0 2 0,-1-1 1,0 2-1,-1 0 1,1 0-1,-2 1 0,1 1 1,-2 0-1,1 1 1,-1 0-1,-1 0 0,0 1 1,-1 0-1,0 0 0,10 26 1,-13-23-223,0 0 1,0 0-1,-2 0 1,0 1-1,0-1 1,-2 1-1,0 0 1,-1-1-1,-1 1 1,0 0 0,-1-1-1,-9 32 1,7-42-1804,3-15-1000,1-6-577</inkml:trace>
</inkml:ink>
</file>

<file path=ppt/ink/ink1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9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32 9472,'1'-7'1321,"-1"6"-1168,0-1 0,0 1 0,0 0 0,0-1 0,0 1 0,0 0 0,0-1 0,1 1 0,-1 0 0,0 0 0,1-1 0,-1 1 0,1 0-1,0 0 1,-1 0 0,1-1 0,1 0 0,2 2 4331,1 13-2867,-14 75 2339,4-51-3886,-2 45 0,2 268 3983,3-292-3508,5 248 1086,2-249-1508,17 84-1,-16-112-175,2-1 0,1 0 0,1-1-1,26 51 1,-31-70-104,0 0 0,1 0 0,-1-1 0,1 0 1,1 0-1,-1 0 0,1 0 0,1-1 0,10 7 0,-16-11-102,1-1-1,0 1 1,1-1-1,-1 1 1,0-1 0,0 0-1,0 0 1,1-1 0,-1 1-1,0-1 1,1 1-1,-1-1 1,1 0 0,-1 0-1,0-1 1,1 1 0,-1-1-1,0 1 1,1-1-1,-1 0 1,0 0 0,0-1-1,0 1 1,0-1 0,0 1-1,0-1 1,3-2-1,19-13-3580</inkml:trace>
</inkml:ink>
</file>

<file path=ppt/ink/ink1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9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9600,'43'4'4736,"42"31"-4480,-67-27 6911,39 8-6399,-11-8 0,44 3 128,-20 2 0,29-3-1792,-19-1 128,0-2-640,-14-3 0,-5 1-1664,-10-1 1</inkml:trace>
</inkml:ink>
</file>

<file path=ppt/ink/ink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7.1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1536,'1'0'35,"-1"0"1,0 0-1,0 0 1,1-1-1,-1 1 1,0 0-1,1 0 1,-1 0-1,0 0 1,0 0-1,1 0 1,-1 0-1,0 0 1,1 0-1,-1 0 1,0 0-1,1 0 1,-1 0-1,0 0 1,0 0-1,1 0 1,-1 0-1,0 0 1,1 0-1,-1 0 1,0 0-1,0 0 1,1 1-1,-1-1 1,0 0-1,1 0 1,-1 0-1,0 0 1,0 1-1,0-1 1,1 0-1,-1 0 0,0 1 1,0-1-1,0 0 1,0 0-1,1 1 1,-1-1-1,0 0 1,0 1-1,0-1 1,0 0-1,0 0 1,0 1-1,0-1 1,0 0-1,0 1 1,0-1-1,0 0 1,0 1-1,0-1 1,5 28 763,-4-19-805,7 30 390,1 8-164,2-1 1,23 63-1,-34-106-200,1 0 1,1-1-1,-1 1 0,0-1 1,1 1-1,-1-1 0,1 1 1,0-1-1,0 0 0,-1 0 1,2 0-1,-1 0 0,0 0 1,0 0-1,1 0 0,-1-1 1,1 1-1,-1-1 0,1 0 1,-1 0-1,1 0 0,3 1 1,-2-2-5,1 0 0,-1 0 0,0 0 0,0-1 1,0 1-1,0-1 0,0 0 0,0 0 0,0-1 1,0 1-1,0-1 0,0 0 0,6-3 0,1-3 7,0 0-1,0 0 1,-1-1-1,0-1 1,0 0-1,-1 0 0,0-1 1,10-16-1,-12 11-12,0 0 0,-1 0-1,0-1 1,-2 1 0,0-1-1,-1 0 1,0-1 0,-1 1-1,-2 0 1,0-20 0,24 100 139,-16-33-73,1 0-1,2-1 1,1 0-1,0 0 1,27 40-1,-31-57-44,1 1-1,0-2 0,1 1 0,1-2 0,-1 1 0,2-1 0,-1-1 0,1 0 0,1-1 0,0 0 0,0-1 1,0 0-1,24 8 0,-20-9 15,0-1 1,1-1 0,-1 0 0,1-1-1,0-1 1,34-1 0,-46-1-33,0-1-1,0 0 1,-1 0 0,1 0 0,-1-1 0,1 0-1,-1 0 1,1 0 0,-1-1 0,0 0 0,0 0-1,0 0 1,0 0 0,-1-1 0,0 0 0,1 0-1,-1 0 1,0 0 0,-1-1 0,1 0 0,-1 0-1,0 0 1,0 0 0,4-10 0,-6 11-22,1 0 1,-1 0-1,0 0 1,0 0-1,0 0 1,-1 0-1,1 0 0,-1 0 1,0 0-1,0 0 1,0 0-1,-1 0 1,1 0-1,-1 0 1,0 0-1,0 0 1,-1 0-1,1 0 1,-4-5-1,5 24-258,7 13 65,-3-20 204,0 0 0,1 0 0,0 0 0,1-1 0,0 0 0,0 0 0,0-1 0,1 0 0,0 0 1,0 0-1,1-1 0,-1 0 0,1 0 0,0-1 0,1 0 0,-1-1 0,16 5 0,14 3 21,0-2 0,69 7 0,-96-14-7,1-1 0,-1-1 0,1 0 0,-1-1 0,1 0 0,-1 0 0,0-1-1,0-1 1,0 0 0,0 0 0,0-1 0,15-8 0,-21 9-4,0-1 0,1 0 1,-1 0-1,-1 0 0,1 0 0,-1-1 0,1 0 1,-1 0-1,-1 0 0,1 0 0,-1 0 1,0-1-1,0 0 0,0 0 0,-1 1 0,0-2 1,0 1-1,-1 0 0,0 0 0,0 0 1,0-1-1,-1 1 0,1 0 0,-2-11 0,-1 5 6,0 0-1,0 0 0,-1 1 0,-1-1 0,0 1 0,-1-1 0,0 1 1,0 1-1,-1-1 0,-1 1 0,1 0 0,-2 0 0,1 1 1,-2 0-1,1 0 0,-15-11 0,6 6-35,-2 0 0,1 1 1,-2 1-1,0 1 0,0 1 0,-1 0 1,-41-12-1,44 18-7,0 0-1,1 1 1,-2 1 0,1 1 0,0 0-1,0 1 1,0 1 0,-30 6 0,43-7 16,-1 1 1,1 1 0,0-1-1,0 1 1,0-1 0,0 1-1,0 1 1,1-1-1,-1 1 1,1 0 0,-1 0-1,1 0 1,0 0-1,0 1 1,1 0 0,-1 0-1,1 0 1,0 0 0,0 0-1,0 1 1,0-1-1,1 1 1,0 0 0,0 0-1,0 0 1,0 0-1,1 0 1,0 0 0,0 0-1,0 0 1,1 1 0,0-1-1,0 7 1,1-7-5,0 1 0,0-1 0,1 1 0,0-1 0,0 0 0,1 0 0,-1 0 0,1 0 0,0 0 0,0 0 0,1-1 0,-1 1 0,1-1 0,0 0 0,0 0 0,0 0 0,1-1 0,0 0 0,7 5 0,7 3-135,0-1-1,0-1 1,38 13-1,-13-10-616,1-2 0,53 4 0,-94-13 714,53 6-845</inkml:trace>
</inkml:ink>
</file>

<file path=ppt/ink/ink1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39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0 326 9856,'11'3'1118,"0"2"-1,0-1 1,-1 1 0,10 7 0,-3-9 4655,4-12-5009,-15 6-219,3 1-249,0-1 0,0 1-1,0 1 1,0-1 0,18 1-1,-16 1-34,0-1-1,0 0 1,19-4-1,-9-1-239,0-1 0,-1-1 0,0-1 0,0 0 0,-1-1 1,20-14-1,-33 20 30,1-1 0,-1 0 0,0 0 1,0 0-1,0-1 0,-1 0 1,0 0-1,0 0 0,-1 0 1,1-1-1,-1 0 0,-1 0 0,1 0 1,-1 0-1,0-1 0,-1 1 1,0-1-1,0 0 0,1-15 1,-3 19-45,-1 0 0,1 0 0,-1 0 0,0 0 0,0 0 0,0 0 0,0 0 0,-1 0 0,1 0 0,-1 1 0,0-1 0,-1 1 0,1-1 0,0 1 0,-1 0 0,0 0 0,0 0 0,0 0 0,0 1 0,0-1 0,0 1 0,-6-4 0,0 2 5,0-1 0,0 1-1,-1 1 1,1 0 0,-1 0 0,1 1 0,-19-3 0,14 4 43,-1 1 1,1 0 0,0 1-1,-1 1 1,1 0 0,0 1-1,0 0 1,0 1 0,0 1 0,0 0-1,1 1 1,0 1 0,0 0-1,1 0 1,0 1 0,0 1-1,-17 16 1,24-20-9,0 0-1,1 1 0,0 0 1,0 0-1,0 0 1,0 0-1,1 0 1,0 1-1,0 0 0,1-1 1,0 1-1,0 0 1,1 0-1,0 0 1,0 0-1,0 13 0,2-6 34,0 1 0,1-1 0,0 1 0,1-1 0,1 0 0,0 0 0,7 14 0,-8-20-53,1-1-1,0 0 0,0 0 1,1 0-1,0-1 0,0 1 1,0-1-1,1 0 0,0 0 0,0-1 1,1 0-1,-1 0 0,1-1 1,15 8-1,-12-6-37,5 3-181,0-2 0,1 0 1,0 0-1,0-1 0,29 5 0,-20-6-790,0-2 1,0-1 0,1-1-1,-1-2 1,36-4 0,14-3-2497</inkml:trace>
</inkml:ink>
</file>

<file path=ppt/ink/ink1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0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44 4224,'0'-2'195,"-4"-31"862,4 32-977,-1 1 1,1-1 0,-1 0 0,1 1-1,-1-1 1,1 1 0,-1-1 0,0 1-1,1 0 1,-1-1 0,0 1-1,1-1 1,-1 1 0,0 0 0,1 0-1,-1-1 1,0 1 0,0 0 0,1 0-1,-1 0 1,0 0 0,0 0 0,1 0-1,-1 0 1,0 0 0,0 0 0,1 0-1,-1 0 1,0 1 0,0-1 0,1 0-1,-1 0 1,0 1 0,1-1 0,-1 0-1,0 1 1,1-1 0,-1 1 0,1-1-1,-1 1 1,1-1 0,-1 1 0,1-1-1,-2 2 1,-14 7 2821,13-8-2776,0 0 0,1 0 0,-1 1-1,0-1 1,1 1 0,-1-1 0,1 1 0,0 0 0,0 0-1,-1 0 1,1 0 0,0 1 0,1-1 0,-1 0-1,0 1 1,1-1 0,-1 1 0,1 0 0,-2 5 0,-3 14 671,1 1 1,0 0 0,2 0 0,-1 25 0,4 367 4108,45 38-3860,17-170-2168,-2-102-4092,-53-166 2590,-2-7-85</inkml:trace>
</inkml:ink>
</file>

<file path=ppt/ink/ink1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0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65 7552,'8'0'307,"-1"0"0,1-1 0,0 1 0,-1-1 0,1-1 1,-1 1-1,0-1 0,1-1 0,-1 0 0,7-3 0,50-18 4059,-33 17-3647,1 1 0,0 2 1,47-1-1,97 7 329,-134 1-762,1 2 1,-1 1 0,0 2-1,48 16 1,-74-19-120,18 5 383,64 28 0,-87-33-425,0 0-1,-1 1 1,0 0-1,0 1 1,0 0 0,-1 0-1,0 1 1,0 0 0,11 16-1,-18-22-77,0 1 0,-1 0 0,1 0-1,-1-1 1,1 1 0,-1 0 0,0 1-1,-1-1 1,1 0 0,0 0 0,-1 0-1,0 0 1,0 1 0,0-1 0,0 0-1,0 0 1,-1 0 0,1 1 0,-1-1 0,0 0-1,0 0 1,0 0 0,0 0 0,0 0-1,-1 0 1,1-1 0,-1 1 0,0 0-1,0-1 1,0 1 0,0-1 0,-1 0-1,1 1 1,-5 2 0,-7 6 100,0-1 1,-1 0-1,0-2 0,-28 13 0,31-15-88,-54 22 162,-2-3 0,-126 30-1,169-49-242,0 1-254,-51 5 0,73-11 66,-1-1 1,1 1-1,-1-1 0,0 0 0,0 0 1,1 0-1,-1 0 0,0-1 1,1 0-1,-1 1 0,1-1 0,-1-1 1,1 1-1,-1 0 0,1-1 0,-1 0 1,1 0-1,0 0 0,0 0 1,0 0-1,0 0 0,-2-4 0,4 5 15,1 0-1,-1-1 0,0 1 0,1-1 0,0 0 0,-1 1 1,1-1-1,0 1 0,0-1 0,0 1 0,0-1 0,0 0 1,0 1-1,0-1 0,0 1 0,1-1 0,-1 1 0,1-1 1,-1 1-1,1-1 0,-1 1 0,1-1 0,0 1 0,0-1 1,0 1-1,0 0 0,0 0 0,2-2 0,2-4-631,15-25-2394</inkml:trace>
</inkml:ink>
</file>

<file path=ppt/ink/ink1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1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1 116 5120,'30'-18'2744,"-23"14"-1452,0 0 0,-1 0 0,1 0 0,-1-1 0,10-9 0,-11 8-972,0 0 0,1 0 1,0 1-1,0 0 1,0 0-1,1 1 1,0 0-1,0 0 0,0 0 1,0 1-1,0 0 1,12-3-1,-17 6-251,1-1-1,-1 1 1,1 0-1,-1 0 1,1 0-1,-1 0 1,1 0-1,-1 0 1,1 1-1,-1 0 1,1-1-1,-1 1 1,1 0-1,-1 0 1,0 0-1,4 2 1,-3 0 80,-1-1 1,1 1-1,-1-1 1,0 1-1,0 0 1,1 0-1,-2 0 1,1 0-1,0 0 1,-1 0-1,1 0 1,-1 1 0,0-1-1,1 7 1,2 14 442,-1 1 0,-2-1 1,-2 42-1,0-42-376,1 0-1,1 0 1,6 41-1,-5-57-182,0-1 0,0 1-1,1-1 1,0 1 0,1-1-1,-1 0 1,1-1 0,0 1-1,1 0 1,0-1 0,0 0-1,0 0 1,1-1 0,0 1 0,9 6-1,-9-9-134,-1 1 0,1-1 0,0 0 0,0 0 0,0-1 0,0 1 0,1-2 0,-1 1 0,1 0 0,-1-1 0,1-1 0,9 1 0,-7-1-452,0-1 0,0 0-1,-1 0 1,1-1 0,-1-1-1,1 1 1,-1-1 0,12-6 0,19-9-2796</inkml:trace>
</inkml:ink>
</file>

<file path=ppt/ink/ink1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1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10 10880,'-19'-9'5376,"19"18"-6144,0-9 8447,5 0-7807,-5 0 0,9 0-3584,0 0 129,-9 0 2559,0 0 128</inkml:trace>
</inkml:ink>
</file>

<file path=ppt/ink/ink1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2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1 177 6784,'69'-37'9487,"0"0"-6221,-51 28-3094,0 0-1,1 1 0,0 1 0,0 1 0,1 1 0,37-5 0,-54 9-94,0 0-1,0 1 0,1 0 0,-1 0 0,0 0 0,0 0 1,0 0-1,1 1 0,-1-1 0,0 1 0,0 0 1,0 0-1,0 0 0,0 0 0,0 0 0,0 1 0,0 0 1,-1-1-1,1 1 0,0 0 0,-1 0 0,0 0 1,1 1-1,-1-1 0,0 1 0,0-1 0,0 1 1,-1-1-1,1 1 0,-1 0 0,1 0 0,-1 0 0,0 0 1,0 0-1,0 0 0,0 5 0,1 10 158,-1 1 0,-1 0 0,0 0 0,-2-1 0,-4 26 0,-2 24 279,9-58-456,-1 0-1,1 0 1,1 0-1,0-1 1,0 1 0,1-1-1,5 14 1,-7-19-40,1-1 1,0 1 0,0-1-1,0 0 1,0 0-1,0 0 1,0 0-1,1 0 1,-1 0 0,1-1-1,0 1 1,0-1-1,0 0 1,0 0 0,0 0-1,1 0 1,-1 0-1,1-1 1,-1 1 0,1-1-1,-1 0 1,1 0-1,4 0 1,10-3 8,-1 0-1,1-2 1,0 0-1,-1-1 1,26-10 0,-26 9-31,-5 0 1,0 0 0,0 0-1,-1-1 1,1-1 0,-2 0-1,1 0 1,-1-1 0,0 0-1,-1-1 1,0 0 0,-1 0-1,0-1 1,0 0 0,-1-1-1,7-17 1,-7 16 9,-1 0 0,-1-1 0,0 0 0,-1 1 0,0-1 0,-1-1 0,-1 1 0,0 0 0,-1-1-1,-1 1 1,0-1 0,-1 1 0,-5-28 0,5 38-6,0 0 0,0 1 0,0-1 1,-1 1-1,1 0 0,-1-1 0,0 1 0,0 0 0,-3-4 0,4 7 2,1-1-1,0 1 1,0 0-1,0 0 1,-1 0-1,1-1 1,0 1-1,-1 0 1,1 0-1,0 0 1,0 0-1,-1 0 1,1 0 0,0 0-1,0 0 1,-1 0-1,1 0 1,0 0-1,-1 0 1,1 0-1,0 0 1,-1 0-1,1 0 1,0 0-1,0 0 1,-1 0-1,1 0 1,0 0 0,0 1-1,-1-1 1,1 0-1,0 0 1,0 0-1,-1 0 1,1 1-1,0-1 1,0 0-1,0 0 1,-1 1-1,-8 24 116,6 5-22,2 1-1,1-1 1,1 0-1,1 0 1,8 35-1,-5-25-14,-3-31-77,18 114 292,-17-110-379,0 0 0,1 0 0,1-1 0,0 1 0,1-1 0,13 21 1,-18-31-57,-1-1 0,1 0 0,0 1 1,0-1-1,0 0 0,-1 0 0,1 0 1,0 0-1,1 0 0,-1 0 0,0 0 1,0 0-1,0 0 0,1 0 0,-1-1 1,0 1-1,1 0 0,-1-1 0,0 1 1,1-1-1,-1 0 0,1 1 0,-1-1 1,1 0-1,-1 0 0,1 0 0,-1 0 1,1 0-1,-1 0 0,1 0 0,-1-1 1,0 1-1,1-1 0,-1 1 0,1-1 1,1 0-1,0-1-321,-1 0-1,0 0 1,0 0-1,0 0 0,0 0 1,-1 0-1,1-1 1,-1 1-1,1 0 1,-1-1-1,0 1 1,0-1-1,0 0 1,0 1-1,1-6 1,3-18-2887</inkml:trace>
</inkml:ink>
</file>

<file path=ppt/ink/ink1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2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12928,'86'48'6399,"27"-28"-9726,-89-17 13950,70-10-12031,-20 2 128,40-22-5248,-30 1 1</inkml:trace>
</inkml:ink>
</file>

<file path=ppt/ink/ink1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3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5 463 7168,'-5'2'3089,"10"-13"804,17-19 1604,105-97-2745,-55 66-1480,97-64 0,-145 110-1145,1 0 1,0 1-1,1 2 1,1 0-1,0 2 1,0 1-1,1 1 0,41-6 1,-58 13-104,0 1 0,0-1 0,0 2 0,0 0 0,0 0 0,0 1 0,-1 0 0,14 5 0,-18-5-14,0 1 0,0-1-1,0 1 1,-1 0 0,0 1 0,1-1 0,-1 1 0,-1 0 0,1 1 0,0-1 0,-1 1-1,0 0 1,0 0 0,-1 0 0,1 0 0,3 8 0,-1 3 14,0 0 0,-1 1 0,0 0-1,-1 0 1,-1 0 0,-1 1 0,0 25 0,-1-30-14,-2 0-1,0 0 1,0 0 0,-1-1 0,-1 1 0,0 0-1,0-1 1,-1 0 0,-1 0 0,-12 23 0,12-28-5,0-1 0,-1 0 0,1-1 0,-1 1 1,0-1-1,-1 0 0,1 0 0,-1-1 0,0 0 1,0 0-1,-1-1 0,1 0 0,-1 0 1,-8 2-1,-2 0-332,-1-1 0,0-1-1,-1-1 1,-28 1 0,45-3 78,0 0 0,-1 0 1,1 0-1,0-1 0,0 1 0,-1-1 0,1 1 0,0-1 0,0 0 0,0 0 1,0-1-1,0 1 0,0 0 0,0-1 0,0 0 0,1 0 0,-4-2 0,-13-13-3079</inkml:trace>
</inkml:ink>
</file>

<file path=ppt/ink/ink1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3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27 324 7296,'5'-2'758,"1"0"1,0 1 0,0 0 0,-1 0-1,1 0 1,0 0 0,12 1-1,20-3 1258,1-7-1444,-1-2 1,-1-1-1,0-2 1,-1-1-1,37-23 0,-68 36-415,0-1-1,1 0 1,-1 0-1,-1-1 1,1 1-1,-1-1 1,1 0-1,-2 0 0,1-1 1,0 1-1,2-7 1,-4 9-104,-1 0 0,0 0 0,0 0-1,0 0 1,0 0 0,0 0 0,-1 0 0,1 0 0,-1 0 0,0 0 0,0-1 0,0 1 0,0 0-1,-1 0 1,1 0 0,-1 0 0,0 0 0,0 0 0,0 0 0,0 0 0,0 0 0,-1 0 0,1 0-1,-4-3 1,-1-1 41,0 2-1,0-1 1,0 0-1,-1 1 1,0 0-1,0 1 0,-1 0 1,1 0-1,-1 0 1,0 1-1,0 0 1,0 1-1,0 0 1,0 0-1,-1 0 1,1 1-1,-1 1 0,-13 0 1,4 0 78,1 1 1,0 1-1,0 1 1,-1 0-1,2 1 1,-1 1-1,0 1 1,-21 10-1,30-12-79,1 0-1,-1 0 0,1 0 1,0 1-1,1 0 0,-1 0 1,1 1-1,0-1 0,0 2 1,0-1-1,-4 7 0,7-7-30,0 1-1,1-1 0,0 0 0,0 1 0,0-1 1,1 1-1,0-1 0,0 1 0,0 0 1,1 0-1,0-1 0,1 1 0,-1 0 1,4 12-1,-2-8-23,0-1-1,0 0 1,1 1 0,0-1 0,1 0 0,0-1 0,1 1-1,0-1 1,1 0 0,0 0 0,0-1 0,0 1-1,1-1 1,1-1 0,-1 1 0,1-1 0,0-1 0,1 0-1,0 0 1,0 0 0,12 5 0,0-4-298,-1 0-1,1-2 1,0-1 0,0 0 0,1-1-1,-1-2 1,1 0 0,-1-1-1,25-4 1,100-20-5372,-88 13 2049</inkml:trace>
</inkml:ink>
</file>

<file path=ppt/ink/ink1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4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96 6016,'27'15'7089,"-2"-1"-503,-13 0-6416,130 225 5120,-100-181-4180,-42-58-1106,0 0 1,0 0 0,0 0 0,0-1 0,0 1 0,1 0 0,-1 0 0,0 0 0,0 0 0,0 0 0,0 0 0,0 0 0,0 0 0,0 0 0,0 0 0,0 0 0,0 0 0,0 0 0,1 0 0,-1 0-1,0 0 1,0 0 0,0 0 0,0 0 0,0 0 0,0 0 0,0 0 0,0 0 0,0 0 0,0 0 0,1 0 0,-1 0 0,0 0 0,0 0 0,0 0 0,0 0 0,0 0 0,0 0 0,0 0-1,0 0 1,0 0 0,0 0 0,0 0 0,1 0 0,-1 0 0,0 0 0,0 1 0,0-1 0,0 0 0,0 0 0,0 0 0,0 0 0,0 0 0,0 0 0,0 0 0,-4-12 141,-9-18-57,8 20-74,0-1 0,1 0 1,0 1-1,0-2 0,1 1 1,1 0-1,-1-1 0,2 1 1,0-1-1,0 1 1,1-1-1,1 0 0,0 1 1,0-1-1,1 1 0,1-1 1,0 1-1,0 0 1,7-14-1,-6 15-18,1 1-1,0-1 1,0 1 0,1 0-1,0 0 1,1 1 0,0 0-1,0 0 1,1 1 0,0-1 0,0 2-1,0-1 1,1 1 0,0 0-1,0 1 1,1 0 0,0 1-1,-1 0 1,1 0 0,1 1-1,15-3 1,-13 5 6,0-1 0,0 2-1,0 0 1,0 0 0,0 1-1,0 1 1,0 0 0,0 1-1,22 7 1,-27-6 11,1 0 1,-1 0-1,0 0 0,0 1 1,-1 0-1,1 1 0,-1 0 1,0 0-1,-1 0 0,1 1 1,-1 0-1,0 0 0,-1 1 1,0 0-1,6 11 0,-5-5 31,-1 0 0,0 0 0,-1 0 1,0 1-1,-1 0 0,1 17 0,-1 94 454,-3-84-290,-2-29-86,-1-19-64,-1-30-262,5 22 115,-1 0 1,2 0-1,0 1 1,1-1-1,0 1 1,1-1 0,0 1-1,1 0 1,9-16-1,-4 13 17,-1 0 0,2 1-1,0 1 1,1 0 0,0 0-1,1 1 1,0 1 0,23-17 0,-26 23 79,0 0 0,0 1 0,0 0 0,0 0 0,1 2 0,0-1 0,0 1 0,0 1 0,0-1 1,0 2-1,1 0 0,-1 0 0,0 1 0,0 1 0,19 2 0,-11 1 46,1 1 1,-1 1-1,0 0 0,0 2 1,-1 0-1,0 1 0,-1 1 0,1 0 1,-2 2-1,0 0 0,0 0 1,14 16-1,-22-20-40,1 1 0,-2 0-1,1 0 1,-1 1 0,-1 0 0,0 0 0,0 0 0,-1 1-1,0 0 1,-1 0 0,0 0 0,-1 1 0,0-1 0,-1 1-1,0 0 1,-1-1 0,0 1 0,-1 0 0,0 0 0,-1 0-1,0 0 1,-4 14 0,-9 3-679,14-28 495,-1 0 1,1 0-1,0-1 0,-1 1 0,1 0 0,0 0 0,-1-1 1,1 1-1,-1 0 0,1-1 0,-1 1 0,1-1 0,-1 1 1,0-1-1,1 1 0,-1-1 0,0 1 0,1-1 0,-1 1 1,0-1-1,1 0 0,-1 1 0,0-1 0,0 0 1,0 0-1,1 0 0,-1 0 0,0 0 0,-1 1 0,-3-5-3286</inkml:trace>
</inkml:ink>
</file>

<file path=ppt/ink/ink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4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190 254 3072,'1'2'166,"0"0"0,-1-1-1,1 1 1,0 0 0,0-1 0,0 1 0,0 0-1,0-1 1,1 1 0,-1-1 0,0 0 0,1 0-1,-1 1 1,1-1 0,-1 0 0,1 0 0,0 0 0,-1 0-1,1-1 1,0 1 0,0 0 0,-1-1 0,1 1-1,0-1 1,0 0 0,0 1 0,0-1 0,0 0 0,0 0-1,-1 0 1,1-1 0,0 1 0,2-1 0,2 1-113,-1-1 1,1 0 0,0-1 0,-1 1-1,0-1 1,1 0 0,-1 0 0,0-1 0,0 0-1,9-6 1,-3 0 127,-1 1-1,0-2 1,-1 0-1,0 0 1,0 0-1,6-13 1,-13 20-157,0 0 0,-1 0 0,0 0 0,0 0 0,0-1 0,0 1 0,0 0 0,-1-1 1,1 1-1,-1 0 0,0-1 0,0 1 0,0-1 0,-1 1 0,1-1 0,-1 1 0,0 0 0,0-1 1,0 1-1,0 0 0,0 0 0,-1 0 0,1 0 0,-1 0 0,0 0 0,0 0 0,0 0 1,-4-3-1,2 1 1,-1 0 1,1 1 0,-1 0 0,0 0-1,0 0 1,-1 0 0,1 1-1,-1 0 1,1 0 0,-1 0-1,0 1 1,0 0 0,0 0 0,0 1-1,-1-1 1,-8 0 0,6 2-17,-1 0 0,1 1 0,0 0 0,-1 0 0,1 1 0,0 0 0,0 1 0,0 0 0,0 0 0,-12 7 0,10-4-10,0 0-1,0 1 1,0 0-1,1 1 1,0 0-1,0 1 1,1 0 0,0 0-1,1 1 1,0 0-1,1 1 1,0 0-1,0 0 1,1 0 0,1 1-1,-7 18 1,10-18 1,1 1 0,1-1 0,-1 1 0,2-1 0,0 1 0,0-1 1,1 0-1,1 1 0,0-1 0,1 0 0,0-1 0,0 1 0,2-1 1,-1 0-1,1 0 0,1 0 0,0-1 0,11 12 0,-2-1 48,2-2 0,0 0-1,1-1 1,1 0 0,0-2-1,2 0 1,41 22 0,-47-30 4,2-1 1,-1 0-1,1-1 1,-1-1-1,27 4 1,-33-8 3,0 1 0,1-2 0,-1 0 0,0 0 0,1-1-1,-1 0 1,0-1 0,0 0 0,21-8 0,-19 6-6,0-2 0,-1 1 0,0-2-1,0 1 1,0-2 0,-1 1 0,0-2-1,0 0 1,-1 0 0,0 0 0,-1-2 0,0 1-1,-1-1 1,0 0 0,0-1 0,-1 0-1,10-24 1,-9 16-3,-1-1 0,-1 0 0,-1 0 0,-1 0 0,0-1 0,0-35 0,-4 45-43,0-1 0,0 1 1,-2-1-1,1 0 0,-2 1 0,1 0 1,-2 0-1,0 0 0,0 0 0,-1 0 1,0 1-1,-13-20 0,10 25-206,8 13 32,0-6 156,0 1-1,1-1 1,-1 1-1,1-1 1,0 1-1,0-1 1,-1 0-1,1 1 1,0-1-1,0 0 1,0 0-1,0 0 1,0 0-1,1 0 1,-1 0-1,2 1 1,12 5-5,1 0 0,1-1 0,-1-1 1,1-1-1,0 0 0,0-1 1,0-1-1,0-1 0,0 0 0,0-1 1,22-3-1,15-6 153,-1-1-1,64-23 1,-75 21-54,-24 5-2,1 0 1,-1-1 0,28-18 0,0 1 11,-5-10 157,-37 32-97,-14 14-47,5-5-91,-32 37 291,-58 90 1,83-115-260,2 2 0,0-1 0,1 1 0,1 1 0,1-1 0,1 1 0,0 1 0,-2 24 0,8-35-34,0 0 0,1 0 0,0 0 1,1-1-1,0 1 0,1 0 0,0-1 1,1 0-1,0 0 0,0 0 1,1 0-1,1 0 0,-1-1 0,1 0 1,1 0-1,0-1 0,0 0 0,1 0 1,0-1-1,0 0 0,0 0 0,1 0 1,0-1-1,1-1 0,-1 0 1,19 7-1,-17-7 7,0-1-1,1 0 1,0 0 0,0-1 0,0-1-1,0 0 1,1-1 0,-1 0 0,0-1-1,1 0 1,-1-1 0,0 0 0,19-5-1,9-6 36,72-33 0,-99 39-76,0-1 1,0-1 0,0 0-1,-1-1 1,-1 0 0,0-1-1,0 0 1,17-21 0,-21 20 16,43-61-173,-46 65 135,-1 1 0,0-1-1,0 0 1,0 0 0,-1 0-1,0 0 1,0-1 0,-1 1-1,1-11 1,-5 4-84,-4 22 103,-3 25 10,10-19 19,0 1 1,1-1-1,1 0 0,0 0 1,1 0-1,1 0 0,0 0 1,1-1-1,0 0 0,1 1 0,0-2 1,1 1-1,1-1 0,0 0 1,18 20-1,-21-27-41,0 1 0,0-1 0,0-1 0,0 1 0,1-1 0,0 0 0,0 0 0,0-1 0,0 1 0,1-1 1,-1-1-1,1 1 0,0-1 0,0 0 0,0-1 0,0 0 0,0 0 0,0 0 0,0-1 0,0 0 0,0-1 0,0 1 0,0-1 0,0 0 0,0-1 0,0 0 0,0 0 1,-1-1-1,1 1 0,-1-1 0,1-1 0,-1 1 0,7-7 0,-7 6-271,0-1-1,0-1 1,-1 1 0,0-1 0,0 0 0,0 0-1,4-9 1,-4 8-54,22-33-1557</inkml:trace>
</inkml:ink>
</file>

<file path=ppt/ink/ink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2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2176,'2'6'406,"1"1"1,-1-1-1,0 1 1,-1-1-1,0 1 1,0-1-1,0 1 0,-1 0 1,0 8-1,1 17-332,20 179 1041,30 256 928,-42-408-1792,26 89 0,-26-118-176,2 0-1,1 0 1,1-1-1,28 44 0,-3-26 36,-37-45-98,1 0 1,0 0-1,-1 0 1,1 0-1,0-1 1,0 1-1,0-1 1,0 0-1,0 1 1,1-1-1,-1 0 1,0 0-1,1 0 1,-1 0-1,0-1 1,1 1-1,-1-1 0,1 1 1,-1-1-1,1 0 1,2 0-1,2-3 6,0-1 0,-1 0-1,1 0 1,-1 0 0,0-1-1,0 0 1,-1 0 0,1-1-1,-1 1 1,0-1 0,0 0-1,-1-1 1,4-6 0,10-18 71,19-44 1,-12 16-37,30-108 1,-46 147-101,-9 20 45,0 0-1,0 0 1,0 0 0,0 0-1,1 0 1,-1 0 0,0 0-1,0 0 1,0 0 0,1 0-1,-1 0 1,0 0 0,0 0-1,0 0 1,1 0 0,-1 0-1,0 0 1,0 0 0,0 0-1,0 0 1,1 1 0,-1-1-1,0 0 1,0 0-1,0 0 1,0 0 0,0 0-1,1 0 1,-1 0 0,0 1-1,0-1 1,0 0 0,0 0-1,0 0 1,0 0 0,0 1-1,0-1 1,0 0 0,1 0-1,-1 0 1,0 0 0,0 1-1,0-1 1,0 0 0,0 0-1,0 0 1,0 1 0,7 39-261,-4-22 194,0-4 59,0-1 0,1 1 0,1 0 0,0-1 0,0 0 0,2 0-1,0-1 1,15 22 0,-17-28 7,1 0 0,-1-1 0,1 0-1,0 0 1,0 0 0,1-1 0,-1 0-1,1 0 1,0 0 0,0-1-1,0 0 1,1-1 0,-1 0 0,1 0-1,-1 0 1,1-1 0,14 1 0,-9-2 27,1-1 0,-1 0 0,0-1 0,0 0 0,0-1 0,0-1 0,0 0 0,-1 0 0,0-1 0,0-1 0,0 0 0,0-1 0,-1 0 0,0-1 0,14-13 0,-18 15-7,0-1 1,0 0-1,0-1 0,-1 1 1,0-1-1,-1 0 1,0-1-1,0 1 1,-1-1-1,0 0 1,0 0-1,-1-1 1,0 1-1,-1 0 0,0-1 1,0 0-1,-1 0 1,-1 1-1,1-1 1,-1 0-1,-3-16 1,3 25-22,0 0 1,0 0-1,0 0 1,0 0 0,0-1-1,0 1 1,0 0-1,-1 0 1,1 0 0,0 0-1,-1 0 1,1 0-1,-1 0 1,1 0-1,-1 0 1,1 0 0,-1 0-1,0 0 1,1 1-1,-1-1 1,0 0 0,0 0-1,0 1 1,1-1-1,-1 0 1,0 1 0,0-1-1,0 1 1,0-1-1,0 1 1,0-1-1,0 1 1,-1 0 0,1 0-1,0-1 1,0 1-1,-1 0 1,0 1-4,0 0-1,0 0 1,0 0-1,0 1 1,1-1 0,-1 0-1,0 1 1,1-1 0,-1 1-1,1 0 1,0-1-1,-1 1 1,1 0 0,0 0-1,0 0 1,0 0-1,0 0 1,1 0 0,-2 4-1,-3 11 12,1 0 0,1 0-1,1 1 1,0 0 0,1-1 0,1 1-1,1 0 1,0-1 0,1 1-1,1-1 1,9 28 0,-7-26 38,2 0 1,1 0-1,0-1 1,1 0-1,1 0 1,0-1-1,1-1 1,1 0-1,1 0 1,15 13-1,51 34-2708,-60-42 1258</inkml:trace>
</inkml:ink>
</file>

<file path=ppt/ink/ink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7.4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1 1664,'-3'0'176,"1"1"0,0 0 0,0 0-1,-1 1 1,1-1 0,0 0 0,0 1 0,0-1 0,0 1 0,1 0 0,-1 0 0,0-1-1,1 1 1,-1 0 0,1 0 0,0 1 0,-1-1 0,1 0 0,0 0 0,0 1 0,0 2-1,0-1-86,0 0-1,1 1 0,0-1 0,0 1 0,0-1 1,0 1-1,1-1 0,-1 1 0,1-1 0,0 0 1,3 8-1,-1-6 7,1 0 0,-1 0-1,1 0 1,1 0 0,-1 0 0,1-1 0,-1 0 0,2 0 0,-1 0 0,0-1 0,1 1-1,0-1 1,0-1 0,0 1 0,8 2 0,-1 0-108,0-1 1,0 0-1,0-1 0,1 0 1,0-1-1,22 2 0,-8-4-947,1 2-85</inkml:trace>
</inkml:ink>
</file>

<file path=ppt/ink/ink1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5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24 5632,'-1'-4'655,"1"3"-522,-1 1 0,1-1 1,0 1-1,0-1 0,-1 1 1,1-1-1,0 1 1,0-1-1,0 1 0,0-1 1,0 1-1,0-1 0,0 0 1,0 1-1,0-1 0,0 1 1,0-1-1,0 1 1,0-1-1,0 0 0,0 1 1,1-1-1,-1 1 0,0-1 1,0 1-1,1-1 0,-1 1 1,0-1-1,1 1 0,-1 0 1,0-1-1,1 1 1,-1-1-1,1 1 0,-1 0 1,2-1-1,0 6 4152,6 22-2298,2 47 1096,-10 35-3001,-1-25-133,5 285 2739,5 151-2346,-8-493-492,1-15-117,-1 1 1,-1 0-1,0 0 0,-1-1 1,0 1-1,-1 0 1,0-1-1,-1 0 0,-7 21 1,9-32 105,0 0 0,1 0 0,-1 0 0,0 0 0,0 0 0,0 0 0,0 0 1,0 0-1,0 0 0,0 0 0,0 0 0,0-1 0,0 1 0,0 0 0,-1-1 0,1 1 1,0-1-1,-1 1 0,1-1 0,0 0 0,-1 1 0,1-1 0,0 0 0,-1 0 0,1 0 1,0 0-1,-2 0 0,-30-13-3060,32 13 3182,-28-14-2777</inkml:trace>
</inkml:ink>
</file>

<file path=ppt/ink/ink1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5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87 8064,'1'-2'171,"-1"0"0,1 0 1,0 0-1,0 0 0,0 0 1,0 0-1,0 1 0,0-1 0,0 0 1,0 1-1,1-1 0,-1 1 1,0-1-1,1 1 0,0 0 1,-1 0-1,1-1 0,0 1 1,2-1-1,46-11 4610,-3 2-2429,-16 3-2044,1 1 0,0 1 0,0 2 0,0 1-1,1 1 1,-1 2 0,0 2 0,1 0 0,-1 3-1,0 0 1,-1 2 0,1 1 0,32 14 0,-57-19-203,0 0 0,1 1 0,-1 0 0,-1 0 1,1 1-1,-1 0 0,1 0 0,-1 0 0,-1 1 1,1 0-1,-1 0 0,0 0 0,0 1 0,5 9 1,-8-11-47,1 1 0,-1-1 0,0 0 0,0 1 0,-1 0 1,0-1-1,0 1 0,0 0 0,-1-1 0,0 1 1,0 0-1,0 0 0,0-1 0,-1 1 0,0 0 0,-1-1 1,1 1-1,-1-1 0,0 1 0,0-1 0,-5 7 1,-7 7 28,-1-1 0,-1-1 0,0-1 0,-1 0 0,-1-1 0,-1-1 0,-21 12 0,24-16-70,-2 0 0,1-2 0,-1 0 0,-1-1 0,0 0 0,1-2 0,-2-1 0,1 0 0,0-1 0,-1-1 0,0-1 0,-33-2 0,40 0-144,1-1 0,-1-1-1,1 0 1,-1-1 0,1 0-1,0-1 1,0 0 0,1-1 0,-1 0-1,1-1 1,1 0 0,-18-16 0,22 18-223,0-1 0,0 0 0,1 0 0,0-1 0,0 1 0,1-1 0,0 0 0,0-1 0,-3-9 1,5 12-186,0 0 0,1-1 0,0 1 0,1 0 0,-1 0 0,1-1 0,0 1 0,0 0 0,0-1 0,1 1 0,0 0 0,0 0 0,0 0 0,1-1 0,2-4 0,6-11-2559</inkml:trace>
</inkml:ink>
</file>

<file path=ppt/ink/ink1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6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5 950 5248,'3'1'515,"-1"1"0,1-1 0,0 0 0,0-1 0,0 1 0,-1 0 0,1-1-1,0 1 1,0-1 0,0 0 0,0 0 0,0 0 0,4-1 0,46-10 4328,-27 5-4906,12-3 611,1-2 1,-2-2-1,0-1 1,-1-2-1,0-1 0,58-39 1,-68 38-368,-1 0 1,-1-1-1,-1-1 1,-1-2-1,0 0 0,-2-1 1,-1-1-1,0-1 1,20-39-1,-32 49-158,-2 0 0,0 0 0,0 0 0,-2-1 1,0 0-1,-1 0 0,0 0 0,-1 0 0,-1 0 0,0 0 0,-5-27 0,2 30-12,0 1 0,0 0 0,-1 0 1,0 0-1,-1 0 0,-1 1 0,0 0 0,0 0 0,-1 0 0,0 1 0,-10-11 0,-1 2 44,1 2-1,-2 0 1,-1 2-1,-30-21 1,28 24 14,0 0 1,-1 2 0,1 1 0,-2 0 0,0 2 0,0 1-1,0 0 1,0 2 0,-1 1 0,-29 0 0,46 2-51,-1 1 0,1 0 1,-1 1-1,1 0 0,-1 0 1,1 1-1,0 0 0,-1 0 1,1 1-1,0 0 0,1 1 1,-1 0-1,1 0 0,-1 0 1,1 1-1,0 0 0,1 0 1,-1 1-1,1 0 0,0 0 1,1 0-1,-1 1 0,1 0 1,1 0-1,-1 0 0,1 1 1,0 0-1,1-1 0,0 1 1,0 0-1,-2 14 0,-4 27 141,3 1 0,1 0 0,4 82 0,17 106 347,-10-204-433,1 0-1,2-1 1,0 0-1,28 58 1,-7-25-141,2 6-902,81 129 0,-112-199 700,1 0 1,-1 0 0,1 0 0,0 0-1,0 0 1,0 0 0,0-1-1,0 1 1,1-1 0,-1 0 0,0 1-1,1-1 1,-1 0 0,1-1-1,-1 1 1,1 0 0,-1-1 0,1 1-1,0-1 1,-1 0 0,1 0 0,0 0-1,-1 0 1,1 0 0,0-1-1,-1 1 1,1-1 0,-1 1 0,1-1-1,-1 0 1,1 0 0,2-2 0,15-5-2932</inkml:trace>
</inkml:ink>
</file>

<file path=ppt/ink/ink1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6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6 323 11008,'-5'19'5503,"10"20"-7550,-5-35 10494,4 15-8575,1 1 128,0 3-1152,-1-3 128,10-4-1152,-3-4 1,12-15-641,-5 3 0</inkml:trace>
  <inkml:trace contextRef="#ctx0" brushRef="#br0" timeOffset="1">189 13 11520,'-23'-9'5759,"14"6"-9086,9 3 12158,9 3-9983,-5 1 128,10 1-4735,-3-1 127</inkml:trace>
</inkml:ink>
</file>

<file path=ppt/ink/ink1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7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471 135 5248,'3'-26'3974,"-2"25"-3796,0-1 1,0 1-1,-1-1 1,1 1-1,-1-1 1,1 1-1,-1-1 1,0 1-1,1-1 1,-1 0-1,0 1 0,0-1 1,0 1-1,0-1 1,-1 0-1,1 1 1,0-1-1,-1 1 1,1-1-1,-1 1 1,1-1-1,-1 1 1,0-1-1,1 1 1,-1-1-1,0 1 1,0 0-1,0 0 0,0-1 1,0 1-1,-2-1 1,-90-40 4599,81 37-4444,-1 2-1,0 0 1,1 0-1,-1 1 1,0 1-1,0 0 1,-1 1-1,1 0 0,0 1 1,0 0-1,0 1 1,-14 5-1,16-6-188,-1 2-42,1 0 1,-1 0-1,1 1 0,0 1 0,0 0 1,0 0-1,1 1 0,-1 1 0,-10 8 0,16-11-70,1-1 0,-1 1-1,1 0 1,0 1-1,0-1 1,0 1 0,1 0-1,-1-1 1,1 2-1,0-1 1,1 0 0,-1 1-1,1-1 1,0 1-1,1 0 1,-1-1 0,1 1-1,0 0 1,0 0-1,1 0 1,0 7 0,1-2-35,1 1 1,1-1-1,0 0 1,0 0 0,1 0-1,1 0 1,-1-1 0,2 1-1,-1-1 1,2-1 0,13 19-1,-8-15-22,1-1-1,0 0 1,0-1-1,1 0 1,1-1-1,-1 0 0,25 10 1,-15-9-466,1-1 1,0-1 0,0-1-1,43 7 1,-42-12-865,0 0 0,-1-1 0,1-2 0,39-4 1,-2-9-1826,-9 0 86</inkml:trace>
</inkml:ink>
</file>

<file path=ppt/ink/ink1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47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128 230 8064,'1'2'209,"-1"-1"0,1 1 1,0-1-1,0 1 0,1-1 1,-1 0-1,0 1 0,0-1 1,1 0-1,-1 0 0,1 0 1,-1 0-1,1 0 0,-1 0 1,3 0-1,31 12 899,-21-9 391,0-2-1,1 1 1,-1-2-1,1 0 1,15 0 0,7-6-1615,-24 3 273,0 0 0,0-1 1,0-1-1,0 0 0,0-1 1,-1 0-1,21-13 0,-31 17-111,0-1-1,0 0 1,0 1-1,0-1 1,-1 0-1,1 0 0,0 0 1,-1 0-1,0-1 1,1 1-1,-1 0 1,0-1-1,0 1 0,0 0 1,-1-1-1,1 1 1,-1-1-1,1 0 1,-1 1-1,0-1 1,0 1-1,0-1 0,0 1 1,0-1-1,-1-3 1,-1-3 80,-1 0 1,1 0 0,-2 1-1,1-1 1,-9-13 0,8 16-69,0 0 0,-1 1 0,1-1 0,-1 1 0,-1 0 0,1 0 0,-1 1 0,0-1 0,0 1 0,0 1 0,0-1 0,-1 1 0,0 0 0,-9-3 1,-8-1 155,-1 0 1,-39-4-1,51 9-129,0 1 0,0 1-1,-1 0 1,1 1 0,0 0 0,0 1-1,0 1 1,-25 8 0,32-9-52,0 0-1,1 0 1,0 0 0,-1 1-1,1 0 1,0 0 0,0 0-1,1 1 1,-1 0 0,1 0 0,0 0-1,0 0 1,0 1 0,0-1-1,1 1 1,-1 0 0,2 0-1,-1 0 1,0 1 0,1-1-1,0 1 1,-2 7 0,3 7 10,1-1-1,1 1 1,1 0-1,1-1 1,0 1 0,12 35-1,-12-45-48,1-1 0,0 1 0,0-1 0,1 0 0,1 0 0,-1-1 0,1 1 0,1-1 0,-1-1 0,11 10 0,3 0-441,2 0 0,36 22 0,-48-34-67,-1 0 0,1 0 0,0-1 0,0 0 0,0-1 0,1 0 0,15 2 0,-17-4 18,45 12-2982</inkml:trace>
</inkml:ink>
</file>

<file path=ppt/ink/ink1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0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12 537 7296,'-11'6'5411,"10"-3"-1116,6-6-754,11-13-3293,0-2 0,-1 0 0,-1 0 0,-1-1 0,-1-1 0,0 0-1,-2-1 1,0 0 0,-2-1 0,0 0 0,-1 0 0,-1-1 0,-1 0-1,-2 0 1,0 0 0,-1 0 0,-1 0 0,-1-1 0,-2 1 0,-4-25 0,-7 4 59,12 43-291,0-1 1,0 0 0,1 0-1,-1 0 1,-1 1 0,1-1-1,0 0 1,0 1 0,0-1-1,-1 1 1,1-1-1,-1 1 1,1 0 0,-1 0-1,0 0 1,0 0 0,1 0-1,-1 0 1,-2-1 0,4 2-10,-1 0 0,1 0 0,-1 0 0,1 0 1,-1 0-1,1 0 0,0 0 0,-1 0 1,1 1-1,-1-1 0,1 0 0,-1 0 0,1 0 1,0 0-1,-1 1 0,1-1 0,-1 0 1,1 0-1,0 1 0,-1-1 0,1 0 0,0 1 1,-1-1-1,1 0 0,0 1 0,0-1 0,-1 0 1,1 1-1,0-1 0,0 1 0,0-1 1,0 1-1,-1-1 0,1 0 0,0 1 0,0-1 1,0 1-1,0-1 0,0 1 0,0-1 1,0 1-1,0-1 0,0 0 0,0 1 0,0-1 1,1 1-1,-1-1 0,0 1 0,0-1 1,0 0-1,1 1 0,-1-1 0,0 1 0,0-1 1,1 0-1,-1 1 0,0-1 0,1 0 1,-1 1-1,0-1 0,1 0 0,-1 0 0,0 1 1,1-1-1,14 11 28,1-2-1,-1 1 1,1-2 0,1 0-1,-1-1 1,1-1 0,18 5-1,35 4 72,0-2 0,0-4 0,74 1 1,-89-7-41,-30-1-63,0-2 1,1 0-1,-1-2 1,0-1 0,38-9-1,-47 6 8,-16 2 15,-29 4 44,23 0-65,1 1 0,-1 0 1,0 0-1,1 1 0,-1 0 1,1-1-1,-1 2 0,1-1 1,0 1-1,0 0 0,0 0 1,0 0-1,1 0 0,-1 1 1,1 0-1,0 0 1,0 0-1,0 1 0,0-1 1,1 1-1,0 0 0,0 0 1,0 0-1,1 0 0,0 1 1,0-1-1,0 0 0,0 1 1,1 0-1,0-1 0,0 8 0,-1-2 0,1 1-1,0-1 1,1 1 0,0-1-1,1 1 1,1-1-1,0 1 1,0-1-1,1 0 1,0 0-1,1 0 1,0 0-1,1-1 1,12 20-1,-12-23-33,0-1 0,0 0-1,1 0 1,0 0 0,0-1 0,1 0-1,-1 0 1,1-1 0,0 0 0,1 0-1,-1 0 1,1-1 0,-1 0 0,1 0-1,0-1 1,0 0 0,0-1 0,0 0-1,0 0 1,1 0 0,14-2 0,-11 0-159,-1 0 1,0 0 0,1-1 0,-1-1 0,0 0 0,0 0-1,-1-1 1,1-1 0,-1 0 0,0 0 0,0-1 0,0 0 0,-1-1-1,0 0 1,0 0 0,-1-1 0,0 0 0,0-1 0,-1 0 0,0 0-1,7-12 1,-12 17 171,17-26-19,-18 29 68,0 1 0,-1-1 0,1 0-1,0 0 1,-1 0 0,1 0 0,-1 0 0,1 0 0,-1 0-1,0 0 1,1 0 0,-1 0 0,0 0 0,0 0 0,0 0-1,0 0 1,0 0 0,0 0 0,0 0 0,0-1 0,0 1-1,-1-1 1,0 4 76,0 0 0,0-1 0,0 1-1,1 0 1,-1 0 0,0 0 0,1 0-1,0 0 1,-1 0 0,1 0 0,0 0 0,0 2-1,0-4-92,-1 16 127,1 0 1,0-1 0,1 1 0,1-1 0,0 1 0,8 26-1,-8-35-458,0 0-1,1-1 1,0 1-1,0-1 1,0 1-1,1-1 1,-1 0 0,2 0-1,-1-1 1,1 1-1,-1-1 1,2 0-1,-1 0 1,0-1-1,1 1 1,0-1-1,7 3 1,19-2-2843,-6-5-169</inkml:trace>
</inkml:ink>
</file>

<file path=ppt/ink/ink1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0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12160,'-23'0'6015,"41"14"-11646,-13-9 11518,38 2-10494,-6 1 127</inkml:trace>
</inkml:ink>
</file>

<file path=ppt/ink/ink1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1.0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441 38 7936,'-1'-2'466,"1"0"-1,-1 0 1,0 1 0,0-1 0,0 0 0,0 0 0,-1 1 0,1-1-1,0 0 1,-1 1 0,1-1 0,-1 1 0,-2-2 0,-27-8 1839,15 10-2435,1 1 1,0 0-1,-20 4 1,-7 0 1227,-16-3-251,13-1 392,1 2 1,-48 9 0,85-10-942,6-1-251,0 0 1,0 0 0,0 0-1,1 0 1,-1 0-1,0 0 1,0 0 0,0 0-1,0 0 1,0 1-1,0-1 1,0 0 0,0 1-1,1-1 1,-1 1 0,0-1-1,0 1 1,0-1-1,1 1 1,-1-1 0,0 1-1,1 0 1,-1-1-1,0 1 1,0 1 0,2-1-2,0 1 0,1-1 1,-1 0-1,0 0 0,1 0 1,-1 0-1,1 0 0,-1 0 1,1 0-1,-1 0 1,1-1-1,0 1 0,-1-1 1,1 1-1,0-1 0,2 1 1,-1 0 39,211 68 604,87 33-228,-283-95-418,-2 0 0,1 1 0,-1 1-1,24 18 1,-34-22-21,0 0-1,0 0 1,0 1-1,-1 0 1,1 0-1,-2 1 1,1-1-1,-1 1 1,0 0 0,0 0-1,0 1 1,2 9-1,-5-14-6,0 0 1,-1 0-1,1 0 0,-1 0 0,0 0 1,0 0-1,0 0 0,0 0 0,-1 0 1,1 0-1,-1 0 0,0 0 0,0 0 1,0-1-1,0 1 0,0 0 0,0 0 1,-1-1-1,1 1 0,-4 3 0,-1 1 37,0-1 0,0 0 1,-1-1-1,1 0 0,-1 0 0,0 0 0,-11 5 0,-7 2 81,-1-1 0,0-2 0,-39 10 0,43-14-102,0-1 0,0-1 0,0-1 0,-1-1 0,1-1 0,0-1 0,-45-7-1,61 7-133,0-1 0,0 1 0,0-1-1,0-1 1,0 1 0,0-1-1,1 0 1,0 0 0,-1 0-1,1-1 1,0 0 0,1 0-1,-1 0 1,1-1 0,-1 1 0,1-1-1,1 0 1,-1-1 0,-4-7-1,5 5-594,0 0 0,0 1 0,0-1 0,1 0 0,0 0 0,1 0 0,0-1 0,0-14 0,1-1-2652</inkml:trace>
</inkml:ink>
</file>

<file path=ppt/ink/ink1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1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301 207 8576,'-13'-5'3121,"15"4"782,-1 1-3764,0 1-1,0-1 0,0 1 1,0-1-1,0 1 1,0 0-1,0-1 0,-1 1 1,1 0-1,0 0 0,-1-1 1,1 1-1,0 0 1,-1 0-1,1 0 0,-1 0 1,1 0-1,-1 0 1,0 0-1,1 0 0,-1 1 1,4 52 1848,-5-42-1659,2 0 0,0 0 0,0-1 0,1 1-1,4 13 1,-4-21-192,0 1 0,0-1 0,0 0 0,0 0-1,1 0 1,0 0 0,0 0 0,0 0 0,0-1 0,1 1 0,-1-1-1,1 0 1,0 0 0,0 0 0,0-1 0,0 0 0,5 3 0,4 0 5,0 0 1,1 0 0,-1-2 0,1 1-1,0-2 1,0 0 0,0-1 0,0 0-1,0-1 1,1 0 0,-1-1 0,19-4-1,-15 1-97,0-1 1,-1 0-1,0-1 0,0-1 0,0-1 0,-1 0 0,0-1 0,29-21 0,-40 27-35,-1-1-1,1 1 0,-1-1 0,0 0 1,0-1-1,0 1 0,0 0 0,-1-1 0,1 0 1,-1 0-1,-1 0 0,1 0 0,-1-1 0,0 1 1,0-1-1,0 1 0,-1-1 0,0 0 0,0 1 1,0-1-1,-1 0 0,0 0 0,0 0 0,0 0 1,-3-10-1,0 8 2,-1-1 0,0 1 0,-1 0 0,0 0-1,0 0 1,-1 1 0,0 0 0,0 0 0,-12-9 0,1 2 14,0 0 0,-35-20-1,34 24-22,-1 1 0,-1 1 0,1 1 0,-1 0 0,-1 1 0,1 2 0,-22-3 0,30 5-9,-16-3-58,0 1 0,0 2 0,-1 1 0,1 1 0,-1 1 0,1 2 0,0 0-1,0 2 1,-30 10 0,45-12-149,0 2 1,0 0-1,0 0 0,1 1 1,0 1-1,-13 8 0,20-11-269,-1 1 0,1 0 0,0 0 0,0 0 0,0 1 0,1-1-1,-8 13 1,-7 16-2972</inkml:trace>
</inkml:ink>
</file>

<file path=ppt/ink/ink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7.9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117 751 2048,'1'-2'22,"0"0"1,1 0-1,-1 0 1,0 1-1,1-1 1,0 0-1,-1 1 0,1-1 1,0 1-1,0 0 1,0-1-1,0 1 0,0 0 1,0 0-1,0 0 1,0 0-1,0 1 1,0-1-1,0 1 0,1-1 1,-1 1-1,0 0 1,0 0-1,1 0 1,-1 0-1,0 0 0,3 1 1,0-1-19,-1 0 1,1 0 0,-1 0-1,0 0 1,1-1-1,-1 0 1,0 0-1,0 0 1,1 0-1,-1-1 1,4-2 0,77-31 574,-67 29-357,-1 0 0,-1-1 0,1-1 0,-1-1 0,-1 0 0,23-18 0,-14 8 86,-2-1 1,0-1-1,29-39 0,-45 53-284,-1-1 0,-1 1 0,1-1 1,-1 0-1,-1 0 0,0-1 0,0 1 0,0-1 0,-1 1 0,0-1 0,-1 0 0,0 0 0,-1 0 0,1 0 0,-2 0 0,-2-17 0,-1 8-21,-1 0-1,-1 0 0,0 0 0,-2 1 1,0 0-1,-1 1 0,0 0 0,-1 0 0,-1 1 1,-1 0-1,-21-21 0,23 26-2,-1 0-1,0 0 1,-1 1 0,0 0-1,-1 1 1,0 0 0,0 1-1,-1 1 1,1 0 0,-1 1-1,-1 0 1,1 1 0,-1 1-1,1 0 1,-17 0 0,24 3 6,0 0 1,0 1-1,0-1 1,0 2 0,0-1-1,0 1 1,0 0-1,1 1 1,-1-1-1,1 1 1,0 1 0,-10 5-1,6-1 22,0 0 1,1 1-1,0-1 0,0 2 0,1-1 0,-12 18 0,8-7 20,0 1-1,1 0 0,1 1 1,1 0-1,1 1 0,1-1 1,-4 28-1,6-6 106,1 0-1,3 0 0,2 1 1,1-1-1,2 0 1,3 0-1,1 0 1,19 57-1,4-7 187,4-2 0,78 146 0,-107-225-403,1 0 0,0 0 0,1-1 0,0 0 0,1-1 0,0 1 0,1-2 0,0 1 0,15 10 0,-10-17-938,-1-6-150</inkml:trace>
</inkml:ink>
</file>

<file path=ppt/ink/ink1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2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1086 8576,'4'-3'457,"1"2"0,0-1 1,-1 0-1,1 1 0,0 0 0,0 0 1,0 1-1,0-1 0,0 1 1,0 0-1,0 0 0,8 2 0,47-3 1257,-30-6-1397,0-1 0,0-1-1,-1-2 1,0 0 0,-1-3-1,-1 0 1,0-1 0,-1-2 0,0-1-1,-2 0 1,0-2 0,27-29-1,-39 34-169,0 1 0,-1-2-1,0 1 1,-2-2 0,0 1-1,0-1 1,7-24 0,-11 27-96,0 0 0,-1-1 0,0 0 0,-2 0 1,0 0-1,0 0 0,-1 0 0,-1 0 0,-3-28 1,1 29-40,1 0 1,-2 0 0,0 0 0,-1 0 0,0 0-1,-1 1 1,-7-14 0,-3-1 30,-37-48 0,29 44 25,-5-6 85,-3 1 1,0 2-1,-3 0 1,-41-31 0,65 58-78,0 0 1,0 1 0,-1 1 0,0 0 0,0 0-1,0 1 1,-1 1 0,1 0 0,-19-4 0,27 7-48,0 0 1,0 0-1,0 1 1,-1-1-1,1 1 1,0 0-1,0 0 1,0 0-1,-1 1 1,1-1-1,0 1 1,0-1 0,0 1-1,0 0 1,0 0-1,0 0 1,0 1-1,-3 2 1,1 0 26,0 0-1,1 1 1,-1 0 0,1 0 0,1 0 0,-7 12-1,3-7 18,-3 8 45,0 0 1,1 1-1,1 0 1,1 0-1,1 0 1,-7 36-1,9-35-73,-9 40 109,3 0-1,2 0 1,4 1 0,2 75-1,2 15 61,6 0-1,37 223 0,-37-348-485,8 43-664,-14-65 572,0 0 1,1-1-1,-2 1 1,1-1 0,0 1-1,-1-1 1,1 1-1,-1-1 1,-1 4 0,-3-3-2757,2-14 1070,1 6 1204,-3-16-2503</inkml:trace>
</inkml:ink>
</file>

<file path=ppt/ink/ink1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2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0 474 8832,'2'6'1282,"1"1"-1,0-1 1,0 0 0,1 0 0,0 0-1,0 0 1,0 0 0,1-1 0,-1 0 0,7 6-1,6 8-1535,3 7 483,-9-10 56,0 0 0,2-1 1,0 0-1,23 20 0,-31-31-216,0-1-1,0 0 1,0 0 0,0 0-1,1-1 1,-1 1 0,1-1 0,-1-1-1,1 1 1,0-1 0,0 0-1,0 0 1,0 0 0,-1-1-1,1 0 1,0 0 0,0-1 0,0 0-1,10-2 1,-9 1-51,0-1 1,0 0 0,0 0-1,-1-1 1,1 1 0,-1-2-1,0 1 1,0-1-1,0 1 1,-1-2 0,1 1-1,-1-1 1,0 1-1,-1-1 1,0-1 0,0 1-1,0-1 1,-1 1-1,1-1 1,-2 0 0,4-9-1,3-17 12,0 1 0,-3-1 0,5-46 0,-10 71-26,2-19 0,-2 0 1,0 0-1,-2-1 0,-1 1 0,-1 0 0,-12-49 0,13 67-5,0 0 0,-1 0 0,0 0-1,-1 1 1,0-1 0,-1 1 0,1 0 0,-1 0-1,-1 1 1,0-1 0,0 1 0,0 0 0,-1 1-1,0 0 1,0 0 0,0 0 0,-1 1-1,0 0 1,0 0 0,0 1 0,-1 0 0,0 1-1,-10-4 1,-18 4 1,36 3 0,0-1 0,0 1 0,0 0 0,1 0 0,-1 0 0,0 0 0,0 0 0,0 1 0,0-1 0,0 0 0,0 0 0,0 0 0,0 1 0,0-1 0,1 1 0,-1-1 0,0 1 0,0-1 0,0 1 0,1-1 0,-1 1 0,0-1 0,1 1 0,-1 0 0,0 0 0,1-1 0,-1 1 0,1 0 0,-1 0 0,1 0 0,0-1 0,-1 1 0,1 1 0,0-1 0,1 0 0,-1 0 0,1 0 0,0 0 0,-1 0 0,1 0 0,0 0 0,0 0 0,0-1 0,0 1 0,-1 0 0,1-1 0,0 1 0,0-1 0,0 1 0,1-1 0,-1 1 0,0-1 0,0 0 0,0 0 0,2 1 0,33 7 0,1-4 32,46-1 1,39 3-204,-88-2-49,4-1-1534,0 3-1,63 16 1,-81-11-1339,-10-3-128</inkml:trace>
</inkml:ink>
</file>

<file path=ppt/ink/ink1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3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93 209 5888,'1'1'371,"0"0"0,0 0 0,0 0 0,0 0 0,0 0 0,0 0 0,0 0 0,0-1 0,0 1 0,0 0 0,1-1 0,-1 1 0,0 0 0,0-1 0,1 1 0,-1-1 0,0 0 0,1 0 0,-1 1 0,0-1 0,1 0 0,-1 0 0,1 0 0,-1 0 0,0 0 1,3-1-1,41-2 2666,-36 2-2881,0 0 0,0-1-1,0 0 1,0 0-1,0-1 1,-1-1-1,1 1 1,-1-1-1,0-1 1,0 1-1,-1-1 1,1-1 0,-1 1-1,0-1 1,0-1-1,-1 1 1,0-1-1,0 0 1,0-1-1,-1 1 1,-1-1 0,1 0-1,6-17 1,-10 23-118,-1 0 0,1 0 0,-1 0 0,1 0 0,-1 0 0,0 0 0,0 0 0,0 0 0,0 0 0,0 0 1,0 0-1,-1 0 0,1 0 0,-1 0 0,1 0 0,-1 0 0,0 0 0,0 0 0,0 1 0,0-1 0,0 0 0,0 1 1,0-1-1,-3-2 0,1 1 14,-1 0 0,0 0 0,0 1 1,0-1-1,0 1 0,-1 0 0,1 0 1,-1 1-1,1-1 0,-7 0 0,-4-1 56,0 1 1,-1 0-1,1 1 0,-1 1 0,-26 3 1,31-1-51,0 1 1,0-1 0,0 2 0,0 0 0,1 0-1,-1 1 1,1 0 0,-18 12 0,23-13-55,1-1 1,-1 1-1,1 0 1,0 0-1,0 1 1,1-1-1,-1 1 1,1-1-1,0 1 1,0 0-1,1 1 1,0-1-1,-1 0 0,2 1 1,-1-1-1,1 1 1,-1 0-1,2-1 1,-2 12-1,3-7 3,0 0 0,0-1 0,0 1-1,1-1 1,1 1 0,0-1 0,0 0-1,1 0 1,0 0 0,0 0 0,10 13-1,-5-9-118,1-1 0,1 0 0,0 0 0,0-1 0,1-1-1,26 18 1,-21-17-376,1-1 0,-1-1 0,2-1-1,-1 0 1,27 6 0,-31-10-306,1-1 0,0 0 1,0-2-1,-1 1 0,1-2 0,0 0 0,17-2 1,21-6-2407</inkml:trace>
</inkml:ink>
</file>

<file path=ppt/ink/ink1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3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1 316 9088,'9'37'3801,"2"-1"1,23 51-1,11 38-1872,-23-27-826,-15-59 128,-6-33-546,-2-13 8,-50-176-587,37 114-218,-6-95 0,19 132 86,0 1-1,2 0 0,2-1 1,1 1-1,9-39 0,-12 65-7,1 0 0,-1-1 0,1 1 0,0 0 0,1 0 0,-1 1 0,1-1 0,0 0 0,0 1-1,0 0 1,0 0 0,1 0 0,0 0 0,0 0 0,0 1 0,0-1 0,8-3 0,-7 5-20,-1 0 0,1 1-1,0-1 1,0 1 0,0 0 0,0 0 0,0 1 0,0 0-1,0 0 1,0 0 0,0 0 0,0 1 0,0 0-1,0 0 1,0 0 0,0 1 0,-1-1 0,7 4 0,-10-5 50,18 8-2113,-1 0 1,1 2 0,27 18 0,-27-14-1084</inkml:trace>
</inkml:ink>
</file>

<file path=ppt/ink/ink1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3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51 216 5760,'-1'2'292,"1"0"1,0-1-1,-1 1 1,1 0-1,0-1 0,0 1 1,0 0-1,0 0 1,0-1-1,0 1 1,1 0-1,-1-1 0,1 1 1,-1 0-1,1-1 1,-1 1-1,1-1 1,0 1-1,0-1 1,0 1-1,0-1 0,0 1 1,0-1-1,0 0 1,0 0-1,1 0 1,-1 0-1,0 1 0,1-2 1,-1 1-1,1 0 1,-1 0-1,1 0 1,-1-1-1,1 1 1,0-1-1,-1 1 0,1-1 1,0 0-1,-1 1 1,1-1-1,0 0 1,2 0-1,4 0-124,0 1 0,0-1 0,0-1 0,0 1-1,1-1 1,-1-1 0,-1 0 0,15-4 0,-12 1 3,-1 1 1,0-1-1,0-1 1,0 1-1,-1-2 0,0 1 1,0-1-1,0 0 0,-1-1 1,0 0-1,-1 0 1,8-11-1,-12 15-132,1 0 1,-1 0-1,0 0 1,0-1-1,-1 1 1,0 0-1,1-1 1,-1 1 0,0-1-1,-1 1 1,1-1-1,-1 1 1,0-1-1,0 1 1,-1-1-1,1 1 1,-1-1-1,0 1 1,0-1-1,-1 1 1,1 0-1,-1-1 1,0 1-1,0 0 1,0 0-1,-1 0 1,1 1-1,-1-1 1,-4-5-1,4 7 13,1-1 1,-1 1-1,0-1 0,0 1 0,0 0 0,0 0 1,0 0-1,0 0 0,-1 1 0,1-1 0,0 1 0,-1 0 1,1 0-1,-1 0 0,0 0 0,1 1 0,-1-1 1,-7 1-1,5 1 37,0 0 1,0 0-1,-1 1 1,1 0-1,0 0 0,0 0 1,1 1-1,-1 0 1,0 0-1,-5 5 1,-3 2 113,1 1 1,1 0 0,-1 1 0,2 0-1,0 1 1,0 0 0,-9 16 0,15-17-100,0-1 1,0 1 0,1 0-1,1 0 1,0 0 0,0 1 0,1-1-1,1 1 1,0-1 0,1 1-1,0 0 1,1-1 0,1 1 0,0-1-1,0 0 1,1 1 0,1-1 0,0 0-1,0-1 1,1 1 0,8 12-1,-8-16-161,-1-1-1,2 1 1,-1-1-1,1 0 0,0 0 1,1 0-1,-1-1 1,1 0-1,1-1 1,-1 1-1,1-2 0,0 1 1,0-1-1,0 0 1,14 5-1,-6-5-515,0 0 0,0-1 1,0 0-1,1-1 0,-1-1 0,0-1 0,24-2 1,44-6-3162</inkml:trace>
</inkml:ink>
</file>

<file path=ppt/ink/ink1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5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1239 1280,'-38'11'3214,"36"-10"-2796,1 0 1,-1-1-1,0 1 0,1 0 0,-1 0 1,1 0-1,-1 0 0,1 0 0,0 0 1,-1 0-1,1 0 0,0 1 0,0-1 1,0 1-1,0-1 0,0 1 0,0-1 1,0 1-1,0-1 0,1 1 0,-1 1 1,1-1-284,1-1 1,-1 1 0,1-1-1,-1 1 1,1-1 0,0 0-1,0 1 1,0-1-1,0 0 1,0 0 0,0 1-1,0-1 1,0 0 0,1 0-1,-1 0 1,0-1 0,1 1-1,-1 0 1,0 0 0,1-1-1,-1 1 1,1-1 0,-1 1-1,1-1 1,-1 1 0,4-1-1,0 1 117,0 0 0,1 0 0,-1 0 0,0-1 0,1 0 0,-1 0 0,1-1 0,5 0 0,10-5 310,0-1 0,35-17-1,210-128 1295,-217 121-1480,-2-3-1,-1-1 1,-2-3-1,69-74 1,-49 44 81,64-89 1,-108 129-418,-1-1 0,-1 0 0,-2-1 0,-1-1-1,-1 0 1,17-61 0,-29 81-70,1-1 0,-1-1 0,-1 1-1,0 0 1,-1 0 0,0 0 0,-1 0-1,0-1 1,-1 1 0,-1 0 0,-6-20 0,6 21 8,-1 0 1,-1 0 0,1 1-1,-2-1 1,1 1 0,-1 0-1,-1 1 1,0 0 0,0 0-1,-1 0 1,0 1 0,-10-8-1,9 8 2,0 2 1,0-1-1,-1 1 0,0 0 1,0 1-1,0 0 0,0 0 0,-1 2 1,0-1-1,0 1 0,0 1 0,0-1 1,0 2-1,-1 0 0,-14 0 1,-6-1-28,-7-2 30,-1 3 0,1 1 1,0 2-1,0 1 1,0 3-1,1 1 0,0 1 1,-72 27-1,101-32 17,0 1 0,0-1 0,0 2 0,1-1 0,0 1 0,0 0 0,0 1 0,0 0 0,1 0 0,0 0 0,-8 11 0,10-10 13,0 1-1,1 0 1,-1 0 0,2 0-1,-1 0 1,1 1-1,0-1 1,1 1-1,0 0 1,1 0 0,-1 0-1,2 0 1,0 16-1,1 9 91,2 1 0,8 35 0,-9-58-76,13 70 347,48 150-1,-30-130-236,100 334 537,-122-397-700,1-1 0,2-1 1,1 0-1,23 40 1,-37-75-134,1 0 1,-1 1 0,0-1-1,1 0 1,-1 1 0,1-1-1,0 0 1,-1 0 0,1 0-1,0-1 1,0 1 0,1 0-1,-1-1 1,0 1 0,0-1 0,1 0-1,-1 0 1,1 0 0,-1 0-1,1 0 1,0 0 0,-1-1-1,1 1 1,-1-1 0,1 0-1,0 0 1,0 0 0,-1 0-1,1 0 1,0-1 0,-1 1 0,1-1-1,-1 1 1,1-1 0,-1 0-1,1 0 1,4-3 0,22-7-3192</inkml:trace>
</inkml:ink>
</file>

<file path=ppt/ink/ink1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5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148 372 7552,'19'-1'1750,"1"0"0,-1-1 0,0-1 1,34-10-1,-36 8-1625,0-2-1,0 0 1,-1 0 0,0-2 0,0 0 0,-1-1 0,0 0 0,-1-1-1,0-1 1,0 0 0,-2-1 0,1-1 0,-2 0 0,17-24-1,-26 34-46,0 0 0,0 0 0,0 0 0,-1 0 0,1 0 0,-1 0 0,0 0 0,0-1 0,0 1 0,-1 0 0,1-1 0,-1 1 0,0-1 0,-1 1 0,1 0 0,-1-1 0,0 1 0,0 0 0,0 0 0,0-1 0,-1 1 0,-2-6-1,1 5 15,-1 1-1,1-1 0,-1 0 0,1 1 0,-1 0 1,-1 0-1,1 0 0,0 0 0,-1 1 0,0 0 1,0-1-1,0 2 0,0-1 0,0 1 0,-1 0 1,1 0-1,-10-2 0,-3 1 75,0 1 1,0 1-1,-1 0 1,1 1-1,0 2 0,0-1 1,0 2-1,0 1 0,0 0 1,1 1-1,0 1 1,0 0-1,0 1 0,-18 12 1,23-13-58,1 2 0,0-1 1,0 2-1,1-1 0,0 1 1,0 1-1,1 0 1,-14 21-1,18-23-39,0 0 0,1 1 0,0 0 0,0-1-1,1 1 1,0 1 0,1-1 0,0 0 0,1 1 0,-1-1 0,2 1 0,-1-1 0,2 14 0,1-10-42,1 0 1,-1 0 0,2 0-1,0 0 1,1-1 0,0 1-1,0-1 1,2 0 0,-1-1-1,1 0 1,1 0 0,0 0-1,1-1 1,0 0 0,0-1-1,1 0 1,0 0 0,1-1-1,0-1 1,0 0 0,18 8-1,-9-5-347,0-1 0,1-1-1,0-1 1,1-1 0,0 0 0,0-2-1,0-1 1,0-1 0,1 0-1,-1-2 1,0-1 0,26-3 0,-38 2-152,-1 0-1,0 0 1,-1-1 0,1 0 0,0 0 0,-1-1 0,0 0 0,0-1 0,0 0 0,0 0 0,7-6-1,24-19-2855</inkml:trace>
</inkml:ink>
</file>

<file path=ppt/ink/ink1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6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1 608 8832,'0'-1'169,"0"0"0,0 0 1,0 0-1,1 0 0,-1 0 1,0 1-1,1-1 0,-1 0 1,1 0-1,-1 0 0,1 1 1,0-1-1,-1 0 0,1 1 1,0-1-1,-1 0 0,1 1 1,0-1-1,0 1 0,-1-1 1,1 1-1,0 0 0,0-1 1,0 1-1,0 0 0,0-1 0,-1 1 1,3 0-1,35 2 4406,34 21-1901,-58-18-2496,-1-1 0,1 0 0,0-1-1,0-1 1,0 0 0,0-1 0,1 0-1,-1-1 1,0-1 0,1 0 0,-1-1-1,26-7 1,-7-1 492,1-2 1,-2-1-1,59-34 0,-80 41-575,-1-1 1,0 0-1,0 0 0,-1-1 1,1-1-1,-2 1 0,1-2 0,-1 1 1,-1-1-1,0 0 0,0-1 1,-1 1-1,0-1 0,5-14 1,-10 21-86,0-1 0,-1 0 0,1 1 0,-1-1 0,0 0 0,0 1 1,0-1-1,-1 0 0,1 1 0,-1-1 0,0 0 0,-1 1 1,1-1-1,-1 1 0,0 0 0,0-1 0,0 1 0,-1 0 1,1 0-1,-1 0 0,0 1 0,0-1 0,-1 1 0,1 0 1,-1-1-1,1 2 0,-1-1 0,-7-4 0,1 1 17,1 0 0,-1 0 0,0 1 0,-1 1 0,1 0 0,-1 0 0,0 1 0,0 1 0,0 0 0,0 0 0,-19 0 0,20 3 7,0 0 0,0 0 1,0 2-1,0-1 0,0 1 0,1 0 0,-1 1 0,1 0 0,0 1 0,0 0 1,1 0-1,-1 1 0,1 0 0,-12 12 0,15-13 1,1 0 0,-1 1 0,1 0 0,0 0 0,0 0 0,1 0-1,-1 1 1,1-1 0,1 1 0,-1 0 0,1-1 0,1 1 0,-2 10 0,2-5 12,0-1-1,1 1 1,0 0 0,1-1 0,1 1 0,0-1 0,6 23-1,-3-20 1,0 1-1,1-1 1,1 1-1,1-2 1,-1 1 0,2-1-1,0 0 1,1-1-1,0 0 1,0-1-1,1 0 1,1 0-1,14 9 1,-6-9-19,0-1-1,0 0 1,1-2 0,0-1 0,0 0 0,1-2 0,-1 0 0,44 3-1,-28-6 4,0-2 0,-1 0 0,1-3 0,65-13 0,-83 12-31,-1-1 0,0-1 0,0 0 0,0-2 0,26-14 0,-38 19 0,-1 0 0,-1 0 0,1-1 0,0 0 0,-1 1 0,0-1 0,0-1 0,0 1 0,0-1 0,-1 1 0,1-1 0,-1 0 0,-1 0 0,1-1 0,-1 1 0,0 0 0,0-1 0,0 0 0,-1 1 0,1-1 0,-1-11 0,-7-14 165,15 50 33,-3-9-173,1-1 0,0 0 1,0 0-1,1-1 0,0 0 1,0 0-1,1-1 0,0 0 1,0 0-1,1-1 0,0-1 1,0 0-1,0 0 0,0 0 0,1-2 1,14 5-1,0-2 5,1 0 0,-1-1 0,1-2 0,-1-1 0,1-1 0,41-3 0,-52 1-15,0 0 1,0-2-1,0 0 0,0 0 1,0-1-1,-1-1 1,0-1-1,0 0 0,0 0 1,0-2-1,-1 0 1,-1 0-1,1-1 0,-1-1 1,-1 0-1,0 0 1,11-14-1,-9 4 17,0-1 0,-2 0 0,-1-1 0,0 0 0,-1-1 0,-2 0 0,9-46 0,-14 60-39,-1 0 1,0 0-1,-1 0 0,0 0 1,-1 0-1,0 0 0,0 0 1,-1 0-1,0 0 1,0 0-1,-1 1 0,0-1 1,-1 1-1,0 0 0,0 0 1,-10-14-1,8 13-8,-2-4-14,0 0-1,-1 1 1,0 1-1,-1-1 1,-1 1-1,0 1 1,0 0-1,-1 1 1,0 0-1,0 1 1,-28-14-1,35 19 21,-9-5-20,-1 1 0,0 1 1,0 0-1,0 1 0,0 0 0,-1 1 0,0 1 0,0 1 0,0 0 0,0 1 0,0 1 0,-1 0 0,-19 4 0,8-2-32,1 1-1,-1 2 1,1 1 0,1 1-1,-1 1 1,1 1 0,-44 23-1,47-20-2,1 0 0,0 2 0,1 0 0,1 1 0,0 1 0,1 1 0,-25 29 0,31-33-34,1 2-1,1-1 0,0 2 0,1-1 0,1 1 0,0 1 0,-8 22 1,13-27-19,1 1 1,0-1 0,0 1 0,1 0-1,1 0 1,0 0 0,1-1 0,0 1 0,1 0-1,4 22 1,-3-27-8,0 0-1,1 0 1,-1 1 0,2-2-1,-1 1 1,1 0 0,0-1-1,0 1 1,1-1-1,0-1 1,0 1 0,1-1-1,0 0 1,0 0 0,1 0-1,-1-1 1,1 0-1,14 8 1,-5-6-239,0 0 0,0-2-1,1 0 1,-1 0 0,1-2 0,0 0 0,1-1 0,27 0-1,35-3-3145,98-15 0,-104 5 416</inkml:trace>
</inkml:ink>
</file>

<file path=ppt/ink/ink1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7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7 10752,'-23'-5'3027,"13"4"-475,9 3 6204,3 1-8671,0-1-1,0 1 0,0 0 0,-1 0 1,1 0-1,-1 0 0,0 0 1,0 0-1,0 0 0,0 0 1,0 1-1,-1-1 0,0 0 0,1 6 1,2 15 314,8 32 49,4 68 0,-1 216 2112,-10-78-1263,-2-22-759,6-157-2160,-8-81 1025,0-2-128,0 0-321,5-26-8959,1 19 6422</inkml:trace>
</inkml:ink>
</file>

<file path=ppt/ink/ink1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7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 6784,'-2'0'503,"0"0"0,0 0 0,0 0 0,1 1 0,-1-1 0,0 1 0,0-1 0,1 1 0,-1 0 0,1 0 1,-1 0-1,0 0 0,1 0 0,0 0 0,-1 0 0,1 0 0,0 0 0,-1 1 0,1-1 0,0 1 0,0-1 0,-2 3 0,5 21 5452,5-2-5962,-4-13-1128,23 100 3853,-22-85-2481,1-1-1,1 1 0,1-1 0,1 0 0,1-1 1,1 0-1,19 30 0,-26-48-234,1 0-1,-1-1 1,1 0-1,0 0 1,0 0 0,1 0-1,-1-1 1,1 1-1,0-1 1,0 0 0,0-1-1,0 1 1,0-1-1,1 0 1,-1 0 0,1-1-1,-1 0 1,1 0-1,0 0 1,0 0-1,-1-1 1,1 0 0,0 0-1,-1-1 1,1 0-1,0 0 1,-1 0 0,1 0-1,9-5 1,-2 1-6,0 0 0,-1-1 0,1-1 0,-2 0 0,1-1 0,-1 0 0,0-1 0,0 0 0,-1 0 0,-1-1 0,12-16 0,-6 5 4,-2 0 0,0-1 0,-2 0 0,0-1 0,-2 0 0,0-1 0,-2 0 0,0-1 0,-2 1 0,-1-1 0,2-43 0,-6 55 21,0 31 246,0 0 0,1 0-1,0 0 1,2 0 0,0 0-1,1 0 1,1-1 0,1 0-1,7 18 1,-6-24-146,6 14 97,1 0 0,1-2 0,1 0 0,1 0 0,23 22 0,-23-28-266,7 6 156,40 29 0,-58-47-378,1-1 0,-1 0 0,1 0 0,0-1 0,0 0 0,0 0 0,0-1 0,1 1 0,-1-2 0,1 1 0,13 0 0,-18-2-47,-1 0-1,1 0 0,0 0 0,-1 0 1,1-1-1,-1 1 0,1-1 0,-1 0 1,1 0-1,-1 0 0,0 0 1,1 0-1,-1 0 0,0-1 0,0 1 1,0-1-1,0 0 0,3-2 0,15-16-3650</inkml:trace>
</inkml:ink>
</file>

<file path=ppt/ink/ink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9.0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2 156 1152,'-1'0'24,"1"0"-1,0-1 1,0 1-1,0 0 1,0-1-1,0 1 1,-1-1-1,1 1 1,0 0-1,0-1 1,0 1-1,0-1 1,0 1 0,0-1-1,0 1 1,0 0-1,0-1 1,0 1-1,1-1 1,-1 1-1,0 0 1,0-1-1,0 1 1,0 0-1,1-1 1,-1 1 0,0 0-1,0-1 1,1 1-1,-1 0 1,0-1-1,0 1 1,1 0-1,-1-1 1,0 1-1,1 0 1,-1 0 0,1 0-1,-1-1 1,0 1-1,1 0 1,0 0-1,13 17 1522,12 40-497,-14-20-925,0-2 298,1 0 0,21 40 1,-29-71-186,-2-13-99,-2-14-20,-1 23-117,-1-45 25,0 15-28,1 0-1,1-1 1,2 1 0,7-32-1,-8 54 12,0 0 0,0 1 0,1-1-1,0 1 1,0 0 0,1 0 0,0 0-1,0 0 1,1 0 0,0 1 0,0 0-1,1 0 1,-1 0 0,1 1 0,0 0-1,1 0 1,-1 1 0,1-1 0,0 1-1,12-5 1,-13 7 11,1 1-1,-1-1 1,1 1-1,0 0 1,0 1-1,0 0 1,-1 0-1,1 0 1,0 1-1,0 0 1,-1 0 0,1 0-1,0 1 1,-1 0-1,1 1 1,-1-1-1,0 1 1,0 1-1,0-1 1,6 5-1,-2-1 5,0 0 0,-1 1 0,0 0 0,-1 0-1,1 1 1,-2 0 0,1 0 0,-1 1 0,0 0-1,9 19 1,-10-13 58,0-1 0,-1 1-1,0 0 1,4 30 0,-8-37-15,-1 0 0,0 1 0,0-1 0,-1 0 0,0 0 0,0 1 0,-1-1 0,-1 0 1,1-1-1,-6 13 0,7-20-56,1 1 0,-1-1 0,1 1 0,-1-1 1,0 0-1,0 1 0,1-1 0,-1 0 0,0 0 0,0 1 1,0-1-1,-1 0 0,1 0 0,-2 1 0,2-2-7,1 0-1,0 0 0,-1 0 1,1 0-1,-1 0 0,1 0 1,-1 0-1,1 0 0,0 0 1,-1-1-1,1 1 1,0 0-1,-1 0 0,1-1 1,0 1-1,-1 0 0,1 0 1,0-1-1,-1 1 0,1 0 1,0-1-1,0 1 1,-1 0-1,1-1 0,0 1 1,0-1-1,0 1 0,0 0 1,-1-1-1,1 1 0,0-1 1,0 1-1,-7-47 130,8 38-128,0-1 0,0 0 0,1 1 0,1-1-1,-1 1 1,2 0 0,-1 0 0,1 0 0,0 0 0,1 0-1,0 1 1,7-8 0,-3 3-23,1 1-1,1 0 1,0 1 0,0 0 0,1 1-1,24-16 1,-32 23 11,1 1-1,0-1 1,0 1 0,-1 0-1,1 0 1,0 0 0,1 1 0,-1 0-1,0 0 1,0 0 0,0 1-1,1-1 1,-1 1 0,0 0-1,1 1 1,8 1 0,-7 0-17,0 1 1,0-1-1,0 2 1,-1-1-1,1 0 1,-1 1-1,0 1 1,0-1-1,0 1 1,9 9-1,-3 1-17,0 0 0,0 0 0,-2 1 0,0 1 0,0-1 0,-2 2 0,0-1 0,6 23 0,-11-29-7,0-1 0,-1 1 0,0 0 0,-1 0 0,0 12 0,-1-19 5,0 1 0,-1-1-1,1 0 1,-1 0 0,0 1-1,0-1 1,0 0 0,-1 0-1,1 0 1,-1 0 0,0 0-1,0-1 1,0 1 0,-1 0-1,-4 4 1,0-6-1876,10 1 875</inkml:trace>
</inkml:ink>
</file>

<file path=ppt/ink/ink1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8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165 320 6016,'0'4'8228,"1"5"-3446,6 32-2010,-5-28-2277,2 4-98,0-1 0,2 0 1,-1 0-1,2 0 0,0-1 1,1 0-1,15 22 0,-17-30-328,0 1 0,0-1 0,1 0 0,0-1-1,0 0 1,1 0 0,0 0 0,0-1 0,0 0 0,0-1-1,1 0 1,0 0 0,0 0 0,0-1 0,0-1 0,0 0-1,0 0 1,1-1 0,-1 0 0,1 0 0,-1-1 0,1 0-1,0-1 1,-1 0 0,12-3 0,6-2-66,0-1 0,0-2 0,0 0 0,-2-2 0,1 0 0,-1-2 0,25-18-1,-36 23 5,-1-1-1,0 0 0,0-1 1,-1-1-1,-1 0 0,0-1 0,0 0 1,-1 0-1,-1-1 0,0 0 1,-1-1-1,0 0 0,-1 0 0,-1-1 1,0 0-1,6-23 0,-11 32-5,0-1 0,0 0 0,0 1 0,-1-1 0,0 0 0,0 1 0,-1-1-1,0 1 1,0-1 0,-1 1 0,1-1 0,-1 1 0,-1 0 0,1 0 0,-1 0 0,0 0 0,-1 0 0,-6-9 0,8 11 3,-4-6 4,-1 1 0,0 0 0,0 0 0,-1 0 0,0 1 0,0 0 1,-1 1-1,0 0 0,0 0 0,-1 1 0,0 0 0,-13-5 0,14 6-7,-7-3-11,0 1 1,0 0-1,0 1 0,-1 1 1,1 1-1,-1 0 0,-1 1 1,1 1-1,0 1 0,-27 1 1,4 0 1,1 2 0,0 2 0,0 2 0,0 1 0,1 2 0,0 1 0,-43 19 0,72-26-20,-13 5-32,0 1 0,-22 13 1,40-20 31,0 0 0,0 0 1,1 1-1,-1-1 0,1 1 1,0 0-1,0 0 1,0 0-1,0 0 0,0 1 1,1-1-1,-1 1 1,1-1-1,0 1 0,0 0 1,0 0-1,-2 8 1,4-10 6,0 0 0,-1 0 0,1 0 0,0 0 0,1 1 0,-1-1 0,0 0 0,1 0 0,-1 0 0,1 0 0,-1 0 0,1 0 0,0 0 0,0 0 0,0 0 0,0-1 0,0 1 0,1 0 1,-1 0-1,2 1 0,1 0-30,0 1-1,0-1 1,0 0 0,1 0 0,-1 0 0,1-1 0,9 4 0,3 0-126,0-1 0,1-1-1,30 3 1,-12-3-72,0-3-1,1-1 0,-1-1 1,1-2-1,56-13 1,-90 16 232,208-49-795,-72 15 344,-46 13 404,-92 20 96,0 1 0,-1 0 0,1 0 1,0 0-1,0 0 0,0 0 1,0 0-1,0 0 0,0 0 0,-1 0 1,1 0-1,0 1 0,0-1 0,0 0 1,0 0-1,-1 1 0,1-1 0,0 1 1,0-1-1,-1 1 0,1-1 1,0 1-1,-1-1 0,1 1 0,0 0 1,-1-1-1,1 1 0,-1 0 0,1-1 1,-1 1-1,1 0 0,-1 0 1,0-1-1,1 1 0,-1 0 0,0 0 1,0 0-1,1 0 0,-1 0 0,0-1 1,0 1-1,0 0 0,0 0 0,0 1 1,-8 45 1108,5-33-854,2-4-226,0 0 1,0 0-1,1 0 1,0 0 0,1 0-1,0 0 1,1 0 0,0-1-1,1 1 1,-1 0-1,2-1 1,0 0 0,0 1-1,0-1 1,1-1 0,1 1-1,-1-1 1,1 0-1,1 0 1,-1-1 0,1 1-1,1-2 1,-1 1 0,1-1-1,0 0 1,1-1 0,-1 1-1,1-2 1,0 1-1,1-1 1,-1-1 0,1 0-1,-1 0 1,1-1 0,20 2-1,-16-2-875,1-2 1,0 0-1,0-1 0,-1 0 1,1-1-1,24-7 0,-4-3-2642</inkml:trace>
</inkml:ink>
</file>

<file path=ppt/ink/ink1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9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0 181 4352,'3'-6'532,"-1"0"0,1 0 1,0 1-1,0-1 0,0 0 1,1 1-1,0 0 0,0 0 1,1 0-1,-1 1 0,1-1 1,0 1-1,9-6 0,11-6 1985,44-22 0,-47 26-2822,-9 6 645,0 0 0,1 1 0,-1 0 0,1 1 1,0 1-1,0 0 0,1 1 0,-1 0 0,0 1 0,1 1 0,-1 0 0,0 1 1,1 1-1,-1 0 0,0 1 0,0 0 0,15 6 0,-22-5-267,1-1 0,0 1 0,-1 0 0,0 0 0,0 1 0,0 0 0,-1 0 0,1 1 0,-1 0 0,-1 0 0,1 0 0,-1 1 0,0-1 0,0 1 0,-1 1 0,0-1 0,0 1 0,-1-1 0,0 1 0,2 9 0,-1-3-30,0 0 0,-1 0 0,0 0 0,-2 0 0,1 1 0,-2-1 0,0 1-1,0-1 1,-2 0 0,0 1 0,-5 20 0,-2-9 54,-1-1 1,0 0-1,-2 0 0,-1-1 0,-1-1 1,-1 0-1,-2-1 0,1-1 0,-22 21 1,23-27-16,0-2 1,-1 1 0,0-2 0,0 0-1,-2-1 1,1-1 0,-2 0-1,1-1 1,-1-2 0,0 0 0,-1 0-1,-34 5 1,47-11-67,1-1 0,-1 0 1,1 0-1,-1-1 0,1 0 0,-1 0 0,1 0 0,-1-1 1,1 0-1,-12-5 0,16 6-14,-1 0 1,1-1-1,0 1 1,0 0-1,0-1 1,0 1 0,0-1-1,0 1 1,0-1-1,0 0 1,0 0-1,1 0 1,-1 0-1,1 0 1,0-1-1,-1 1 1,1 0-1,0-1 1,0 1-1,0 0 1,1-1-1,-1 1 1,1-1-1,-1 1 1,1-1 0,0 0-1,0 1 1,0-1-1,0 1 1,1-5-1,2 0 0,-1-1-1,1 1 1,1 0-1,0 0 1,0 0-1,0 1 1,1-1-1,-1 1 1,1 0-1,1 0 1,0 1-1,-1 0 1,1 0-1,1 0 1,-1 0-1,8-3 1,-5 3 8,1 0 0,0 0 1,0 0-1,0 2 0,1-1 1,-1 1-1,1 1 0,0 0 1,-1 0-1,1 1 0,12 0 1,-19 2 1,1-1 0,0 1 1,-1 0-1,1 0 1,-1 0-1,0 0 0,1 1 1,-1 0-1,0 0 1,0 0-1,0 1 0,0-1 1,0 1-1,-1 0 1,5 5-1,2 2 52,-1 1 0,-1 1 0,12 20 0,-13-19-42,1-1 0,0 0 0,16 18 0,-20-27-43,-1 0 1,1 1-1,0-1 1,0 0-1,0-1 1,1 1-1,-1-1 1,1 0-1,-1 0 1,1 0-1,0-1 1,0 1-1,0-1 1,8 1-1,-1-2-499,0 0 0,-1-1 0,1-1 0,0 1 0,15-6 1,-21 6-371,1-1 1,-1-1 0,0 1 0,0-1 0,0 0 0,8-6-1,1-3-2565</inkml:trace>
</inkml:ink>
</file>

<file path=ppt/ink/ink1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1:59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 8320,'28'-7'4096,"29"-21"-4224,-43 20 6527,20-8-6527,-11 9 128,34-5 128,-11-1 128,15 10-512,-13 3 0,-11 12-768,-8-5 128,-21 9-1407,1 0-1</inkml:trace>
</inkml:ink>
</file>

<file path=ppt/ink/ink1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0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9856,'-9'19'4864,"14"17"-4480,-5-33 8831,15 45-8959,-7-12 128,1 14-128,2-6 128,3 2-768,-5-10 128,14-6-768,-3-10 0,8-24-2176,-5 1 128</inkml:trace>
</inkml:ink>
</file>

<file path=ppt/ink/ink1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0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20 12800,'-38'-7'6399,"51"-2"-8575,-13 9 10880,19 0-10112,1 0 128,7-3-5120,-2 3 129</inkml:trace>
</inkml:ink>
</file>

<file path=ppt/ink/ink1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0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180 264 10240,'-3'0'611,"-42"7"2326,43-6-2731,0 0 0,0-1 0,0 1 0,0 0 0,1 0 0,-1 0 0,0 0 0,1 1 0,-1-1 0,0 0 0,-1 3 0,-3 13 4291,8-11-4200,-1 1 1,1 0 0,0-1-1,0 0 1,1 1-1,6 10 1,3 12-99,-6-16 16,-1 1 1,2-1-1,0-1 0,0 1 0,1-1 0,1 0 0,0-1 0,0 0 0,1 0 0,1-1 0,12 9 1,-17-14-131,1 0 1,-1-1 0,1 0 0,0-1-1,0 0 1,0 0 0,0 0 0,1-1-1,-1 0 1,1 0 0,-1-1 0,1 0-1,0 0 1,11-1 0,2-1 3,0-1 0,0-1 0,37-11 0,-41 8-62,0 0 0,0-2 0,-1 0 0,0-1 0,0-1 0,-1 0 0,0-1 0,-1-1 0,-1 0 0,0-1 0,0 0 0,-1-1 0,-1-1 0,16-25 0,-20 30-14,-1-1 0,0 0 0,-1-1 0,0 0-1,-1 0 1,0 0 0,0 0 0,-2 0 0,3-19-1,-4 23-3,-1 0-1,1 0 1,-2 0 0,1 0-1,-1 0 1,0 0-1,-1 0 1,1 0-1,-2 0 1,1 0-1,-1 1 1,0 0-1,-1-1 1,0 1-1,0 0 1,0 1-1,-1-1 1,0 1-1,0 0 1,-1 0-1,-6-5 1,2 3-6,0 0 0,0 1 1,-1 0-1,0 1 1,0 0-1,0 1 0,-1 1 1,0-1-1,1 2 1,-2 0-1,1 0 0,0 1 1,-21-1-1,2 4-3,1 2 0,-1 0 0,1 2 0,0 2 0,0 0 0,1 2 0,0 2 0,-42 20 0,46-18-26,1 1-1,1 0 1,0 2-1,-23 22 1,39-33-42,1 1 1,0 0-1,0 0 1,1 0-1,0 1 1,0 0-1,1 0 1,-1 0-1,2 1 1,-1-1-1,1 1 1,0 0-1,0 0 1,1 0-1,1 0 1,-3 17-1,4-21-79,0 1 0,1-1 0,-1 0 0,1 1 0,0-1 0,0 0 0,0 0 0,0 1 0,1-1 1,0 0-1,0-1 0,0 1 0,0 0 0,1 0 0,-1-1 0,1 1 0,0-1 0,0 0 0,0 0 0,0 0 0,1 0 0,-1-1 0,7 4 0,-1-1-400,1-1 1,0 0-1,0-1 0,0 0 0,0-1 1,0 0-1,1 0 0,13 0 0,45 3-2908</inkml:trace>
</inkml:ink>
</file>

<file path=ppt/ink/ink1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1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14 8192,'-16'-13'4520,"15"14"1237,4 13-4067,19 158 1212,1-5-362,-8-51-1240,-14-111-1265,-1-1 0,1 1 0,-1 0 0,0-1 1,0 1-1,-1 0 0,-1 5 0,2-9-29,0 0-1,0-1 0,0 1 1,0-1-1,-1 1 1,1 0-1,0-1 1,-1 1-1,1-1 0,-1 1 1,1-1-1,0 1 1,-1-1-1,1 1 0,-1-1 1,1 1-1,-1-1 1,1 0-1,-1 1 0,0-1 1,1 0-1,-1 0 1,0 1-1,-1-1 6,1 0 0,0 0 0,-1 0 0,1-1 0,0 1 0,0 0 0,-1-1-1,1 1 1,0-1 0,0 1 0,-1-1 0,1 1 0,0-1 0,0 0 0,0 0 0,-2-1 0,-2-4-10,-1 1 1,1-1-1,0-1 0,0 1 0,1-1 1,0 0-1,0 0 0,0 0 1,1 0-1,0-1 0,1 1 1,0-1-1,0 0 0,0 0 1,1 0-1,0 0 0,1 0 1,0 0-1,1-8 0,0-7-1,1 0-1,1 0 0,1 0 0,1 1 0,13-38 0,-11 43 0,0 0-1,1 0 1,19-27 0,-22 37 3,0 0 0,1 1 0,-1 0 1,1 0-1,0 0 0,1 1 0,-1-1 1,1 2-1,0-1 0,0 1 0,10-4 1,-9 4 21,1 2 1,0-1-1,0 1 1,0 0-1,0 1 1,1 0-1,-1 0 1,0 1 0,0 1-1,0-1 1,1 1-1,-1 1 1,0 0-1,0 0 1,0 1 0,-1 0-1,1 0 1,-1 1-1,1 0 1,9 7-1,-8-4 23,0 1 0,0 0-1,-1 0 1,-1 1 0,1 0-1,-1 1 1,-1 0 0,0 0-1,0 0 1,-1 1 0,0 0-1,-1 0 1,0 1 0,5 20-1,7 59 27,6 25-737,-19-103-233,0 1-1,2-1 1,8 17-1,-14-30 785,0 1 0,0-1 0,0 1-1,0-1 1,0 1 0,0-1 0,0 0-1,1 1 1,-1-1 0,0 1 0,0-1 0,0 1-1,1-1 1,-1 0 0,0 1 0,1-1-1,-1 1 1,0-1 0,1 0 0,-1 1-1,0-1 1,1 0 0,-1 0 0,1 1 0,-1-1-1,1 0 1,-1 0 0,1 0 0,-1 0-1,1 1 1,-1-1 0,1 0 0,-1 0 0,0 0-1,1 0 1,-1 0 0,1 0 0,-1 0-1,1 0 1,-1 0 0,1-1 0,-1 1-1,1 0 1,-1 0 0,1 0 0,-1 0 0,1-1-1,-1 1 1,0 0 0,1-1 0,0 1-1,8-5-3469</inkml:trace>
</inkml:ink>
</file>

<file path=ppt/ink/ink1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1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10496,'-9'42'5248,"36"3"-7808,-17-35 8959,8 6-8831,-4-3 129,15 1-2561,-10-2 0</inkml:trace>
</inkml:ink>
</file>

<file path=ppt/ink/ink1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2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11392,'-13'4'5631,"51"3"-16766,-29-7 10495,10-7-640,-5 7 0</inkml:trace>
</inkml:ink>
</file>

<file path=ppt/ink/ink1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2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500 30 7680,'-9'-6'1526,"5"3"-366,0 0 0,0 0 0,0 1 0,-1-1 0,1 1 1,-1 0-1,0 0 0,-5-1 0,-34 2 142,17 2-994,1 0 0,-1 2 1,1 1-1,0 1 0,0 2 1,1 0-1,0 2 1,0 0-1,1 2 0,-39 23 1,56-29-231,0 1 0,1 1 0,-1-1-1,1 1 1,1 0 0,-1 0 0,1 1 0,1 0 0,-1 0 0,1 0 0,0 0 0,1 1 0,0-1 0,1 1 0,0 0 0,0 0 0,0 0 0,1 0 0,1 0 0,0 0 0,0 0 0,0 0 0,1 0 0,1 0 0,-1 0 0,2 0 0,-1 0 0,6 12 0,-3-10-35,1 0-1,1-1 1,-1 1 0,1-1-1,1-1 1,0 1 0,1-1-1,-1-1 1,2 0 0,-1 0-1,1 0 1,0-2-1,1 1 1,-1-1 0,1 0-1,1-1 1,-1-1 0,1 0-1,0 0 1,18 2 0,12-1-28,0-2 0,1-1 0,-1-3 0,1-2 0,45-8 0,-29 1 0,-1-4 0,0-1-1,63-27 1,-104 34-7,10 0 59,-27 9-64,1 0 0,-1 0-1,1-1 1,-1 1 0,1 0-1,-1 0 1,1 0 0,-1 0-1,0 0 1,0 0 0,1-1-1,-1 1 1,0 0-1,0 0 1,0 0 0,0 0-1,0 0 1,0 0 0,0 0-1,-1 0 1,1 0 0,0 0-1,0 0 1,-1 0 0,1-1-1,-1 1 1,0 1-1,0 3 13,0-1 0,1 0 0,-1 1 0,1-1 0,0 1 0,0-1 0,0 1 0,0-1 0,1 1 0,0-1 0,0 1 0,0-1-1,1 0 1,-1 0 0,1 0 0,0 1 0,3 4 0,-1-4 4,0 0 0,1 0 0,-1-1 0,1 1 0,0-1 0,0 0 0,1 0-1,-1-1 1,1 0 0,10 5 0,1-2 20,0 0-1,1-1 1,0 0-1,0-2 1,0 0 0,35 0-1,-17-4 7,0-2-1,0-1 0,0-2 1,-1-1-1,0-2 1,-1-2-1,1-1 1,-2-1-1,0-2 1,-1-1-1,49-33 0,-76 46-39,1-1-1,-1 1 1,0-1-1,0 0 1,-1-1-1,1 1 1,-1-1-1,0 0 0,0 0 1,0 0-1,-1 0 1,0-1-1,0 0 1,0 1-1,-1-1 1,0 0-1,0 0 0,0 0 1,-1-1-1,0 1 1,0 0-1,0-1 1,-1-9-1,-2 8-4,1 0 0,-2 0 0,1 0 0,-1 1 0,0-1 0,-1 1 0,0-1 0,0 1 0,-1 0 0,1 1 0,-9-10 0,1 4 0,-1 0 0,0 0 0,0 1 0,-18-10 0,10 8-35,0 1 0,-2 1 0,1 1-1,-1 0 1,-1 2 0,-30-6 0,50 13 25,-22-5-13,0 0 0,0 2-1,-1 1 1,0 1 0,0 2-1,0 0 1,1 2 0,-1 1 0,0 1-1,-49 14 1,37-7 24,-63 24 0,85-28-53,1 1 0,0 1 0,0 1 0,1 0 0,0 0 0,-16 17-1,24-21-15,1 0-1,1 1 0,-1-1 0,1 1 0,0 1 0,1-1 1,0 1-1,-4 10 0,6-13-30,1-1 0,-1 1 0,1-1 0,1 1-1,-1 0 1,1 0 0,-1-1 0,1 1 0,1 0 0,-1 0 0,1-1 0,0 1 0,0 0 0,0-1 0,0 1 0,5 8 0,-4-8-135,1 0 0,0-1 0,0 1 0,1-1 0,-1 0 0,1 0 0,0 0 0,0 0 0,0-1 0,1 1 0,-1-1 0,1 0 0,0 0 0,-1-1 0,7 3 0,1-1-444,-1-1 1,1 0 0,0 0-1,0-1 1,19 0 0,43 3-2800</inkml:trace>
</inkml:ink>
</file>

<file path=ppt/ink/ink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9.4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27 287 1408,'4'2'103,"-1"-1"-1,1 0 1,-1 1-1,1-1 1,-1 0 0,1-1-1,0 1 1,0-1 0,-1 1-1,1-1 1,0 0-1,0-1 1,-1 1 0,1-1-1,7-1 1,-1-1 106,1 1 0,-1-1 0,0-1 1,15-7-1,-17 6-157,11-5 65,-1-1-1,0-1 1,0 0 0,17-17-1,-32 26-99,0 0 0,0 0 0,0 0 0,0 0 1,-1 0-1,1 0 0,-1-1 0,0 1 0,0-1 0,0 1 0,-1-1 0,1 0 0,-1 0 0,0 0 0,0 0 0,0 0 1,-1 0-1,1 0 0,-1 0 0,0 0 0,0 0 0,0 0 0,-1 0 0,0 0 0,1 0 0,-1 0 0,-1 0 0,-2-7 1,-1 4-4,-1 1 0,0 0 0,0 0 0,0 1 1,-1-1-1,1 1 0,-1 1 0,0 0 1,-1 0-1,1 0 0,-14-4 0,16 6 5,0 0 0,-1 0 0,1 1-1,-1-1 1,0 1 0,1 0 0,-1 1 0,0 0 0,0 0-1,1 0 1,-1 0 0,0 1 0,0 0 0,1 0-1,-1 1 1,1 0 0,-1 0 0,1 0 0,0 0 0,0 1-1,0 0 1,0 0 0,0 0 0,0 1 0,1-1-1,0 1 1,0 0 0,0 1 0,-4 4 0,2-1 11,1-1 0,0 1 1,0 0-1,0 0 0,1 0 0,1 1 1,-1 0-1,1-1 0,1 1 0,0 0 1,0 1-1,1-1 0,0 0 0,0 0 1,1 1-1,0-1 0,3 14 0,-1-14-30,0 0-1,1 0 0,0-1 0,1 1 1,0-1-1,0 1 0,1-1 0,0-1 1,1 1-1,-1-1 0,1 0 0,1 0 0,10 9 1,-5-7-188,0 0 0,1 0 0,0-2 0,0 0 0,1 0 0,-1-1 0,26 7 0,3-2-580</inkml:trace>
</inkml:ink>
</file>

<file path=ppt/ink/ink1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3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341 1 6784,'-21'2'1693,"-1"1"-1,-33 10 1,-26 4 4514,69-16-6061,-1 1-1,1 1 1,-1 0 0,1 1 0,0 0-1,0 1 1,1 0 0,0 1 0,-1 0 0,2 1-1,-12 9 1,12-3 331,18-5-300,31-3-104,-29-4-11,355 22 1112,-337-21-954,1 1 0,-1 1-1,0 2 1,53 17 0,-69-19-98,1 1 1,-1 1-1,-1 0 0,1 1 0,-1 0 0,0 0 1,-1 1-1,1 1 0,-2 0 0,1 0 0,-1 1 0,12 18 1,-19-25-70,0 0 1,0 0-1,-1 0 1,1 1-1,-1-1 1,0 1-1,0-1 1,-1 1-1,1-1 1,0 1-1,-1 0 1,0-1-1,0 1 1,0 0-1,-1-1 1,0 7-1,-1-3 26,-1 0 0,1 0-1,-1 0 1,0-1 0,-1 0-1,1 1 1,-1-1-1,-6 6 1,0-1 23,0 1 0,-1-1-1,-1-1 1,0 0 0,0 0 0,-1-1 0,-14 7 0,9-8-19,0-1 0,0-1 0,0 0 0,-1-2 0,0 0 0,0-1 0,0-1 0,0 0 0,-19-2 0,0-2-205,0-1-1,1-2 1,-55-15 0,42-1-1783,29 8-1673,10 4 122</inkml:trace>
</inkml:ink>
</file>

<file path=ppt/ink/ink1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3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10240,'0'3'612,"-1"-1"-1,0 0 1,1 0 0,-1 0 0,1 1 0,0-1 0,0 0 0,0 1-1,0-1 1,0 0 0,0 1 0,1-1 0,-1 0 0,1 0 0,1 3-1,3 28 2975,-9 164-1159,2 130-566,6-255-1423,0 33-17,33 196 0,-29-266-439,1 0 1,1-1-1,2-1 0,1 0 0,18 32 0,-28-61-28,-1-1 0,0 0 0,1 0 0,0 0-1,-1 0 1,1 0 0,0 0 0,1-1 0,-1 1-1,0-1 1,1 0 0,-1 0 0,1 0 0,0 0-1,0-1 1,0 0 0,-1 1 0,1-1 0,0-1-1,1 1 1,-1-1 0,0 1 0,0-1 0,5-1-1,5-1-790,0-1 0,0 0 0,0-1 0,0-1 0,16-8-1,-2 2-1559,11-5-1081</inkml:trace>
</inkml:ink>
</file>

<file path=ppt/ink/ink1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4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13 8448,'-43'-13'4224,"57"17"-5120,-14-4 5504,23 9-3969,-5-2 129,50 5 128,-17-1 128,43 5-1152,-19-9 0,42 2 768,-31-5 0,17-1-896,-23-3 0,-9 6-1152,-16-3 0,-18 8-1279,-8-6-1</inkml:trace>
</inkml:ink>
</file>

<file path=ppt/ink/ink1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4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9984,'4'7'4992,"10"-4"-5632,-14-3 9215,20 20-8063,-3-8 0,8 20 0,-7-9 0,5-3-1280,-3-4 128,3-5-1664,-4 5 0,-1-27-767,-4 6-1</inkml:trace>
</inkml:ink>
</file>

<file path=ppt/ink/ink1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4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10624,'-38'3'5248,"72"6"-15616,-25-9 10112,11 4-1024,-3-1 0</inkml:trace>
</inkml:ink>
</file>

<file path=ppt/ink/ink1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5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40 9728,'-20'-33'3712,"16"27"-2987,8 8 5400,-3-1-6065,0 0-1,1 1 0,-1-1 0,0 0 0,0 0 1,0 0-1,0 1 0,0-1 0,-1 1 1,1-1-1,0 0 0,-1 1 0,2 3 0,-1 38 1185,-9 81 0,1-6-510,6-22 223,4 107 667,5-109-1054,26 134 1,-26-192-468,2 0-1,1-1 1,2-1 0,1 0-1,1-1 1,2 0 0,22 31-1,-34-58-360,-1 0-1,1 0 1,0 0-1,1-1 1,-1 0-1,1 0 1,0 0-1,0-1 1,1 1-1,-1-2 1,1 1-1,0-1 1,0 0-1,0 0 1,0-1-1,1 0 1,-1 0-1,1-1 1,-1 0-1,1 0 1,-1 0-1,1-1 1,0-1-1,-1 1 1,1-1-1,-1 0 1,1-1-1,-1 0 1,1 0-1,-1-1 1,0 0-1,0 0 1,12-7-1,16-11-3325</inkml:trace>
</inkml:ink>
</file>

<file path=ppt/ink/ink1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5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11 8192,'-8'-10'4096,"16"20"-4992,-4-10 5504,35 13-3969,-12 3 1,15 3 512,-8-3 128,36 4-1536,-14-6 128,35-2 512,-22-4 128,8 0-2048,-22-4 128,-3 0-1151,-13-1-1</inkml:trace>
</inkml:ink>
</file>

<file path=ppt/ink/ink1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5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 8064,'1'2'815,"1"0"-1,-1 1 1,0-1 0,0 1 0,0-1-1,0 1 1,0 0 0,-1-1 0,1 1-1,-1 0 1,0-1 0,0 1 0,0 0 0,0-1-1,0 1 1,-1 3 0,2 30 992,2-21-1664,0 1 0,1 0 0,0-1 0,1 1 0,1-1 0,15 26 1,-19-37-97,1 1 1,0-1-1,0 0 1,1 0 0,-1 0-1,1-1 1,0 1 0,0-1-1,0 0 1,1 0-1,-1 0 1,1-1 0,-1 1-1,1-1 1,0 0 0,0-1-1,0 1 1,0-1-1,0 0 1,0 0 0,0-1-1,0 1 1,1-1 0,-1 0-1,9-2 1,1 0-27,0-2 0,0 0 1,-1-1-1,1 0 0,-1-1 1,0-1-1,-1 0 0,18-12 1,-2-1-1,-2-2 0,46-45 1,-65 59-28,-1 0-1,0 0 1,-1-1 0,0 0 0,0-1-1,-1 1 1,0-1 0,-1 0-1,0 0 1,0 0 0,-1-1 0,-1 1-1,0-1 1,0 0 0,-1 1-1,0-21 1,-1 30 12,0 0 0,0 0 0,0 0 0,0 0 0,0 0 0,0 0 0,-1 0-1,1 0 1,0 0 0,0 0 0,-1 0 0,1 0 0,-1 0 0,1 0 0,-1 0 0,1 0 0,-1 0-1,0 1 1,1-1 0,-1 0 0,0 0 0,0 1 0,1-1 0,-1 1 0,0-1 0,0 0 0,-1 0 0,1 1-1,0 0 1,0 0 0,0 1 0,0-1 0,0 0-1,0 0 1,1 0 0,-1 1 0,0-1 0,0 0-1,0 1 1,0-1 0,0 1 0,1-1 0,-1 1-1,0-1 1,0 1 0,1 0 0,-1-1 0,0 1-1,1 0 1,-1-1 0,1 1 0,-1 0 0,1 0-1,-1 0 1,1-1 0,0 1 0,-1 0 0,1 0-1,0 0 1,0 0 0,-1 1 0,-1 5 17,1 0 0,0 0 0,0 0 0,1 0 0,-1 0 0,1 0 0,1 0 0,0 0 0,0 0 0,0 0 0,1 0 0,0 0 1,0 0-1,0-1 0,1 1 0,0-1 0,1 1 0,-1-1 0,1 0 0,0-1 0,1 1 0,-1-1 0,10 9 0,-4-4-412,0-1 0,0 0-1,1-1 1,0 0 0,0 0 0,1-1 0,0-1-1,0 0 1,1 0 0,0-2 0,22 7 0,-16-10-2641,1-1-297</inkml:trace>
</inkml:ink>
</file>

<file path=ppt/ink/ink1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6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11136,'-5'0'5503,"15"39"-6782,-6-30 9214,6 17-8063,-1-3 128,6 9-896,-7-5 128,12-11-256,-6-3 0,-5-6-1920,0-4 129</inkml:trace>
</inkml:ink>
</file>

<file path=ppt/ink/ink1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6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9 10112,'-18'-8'4992,"36"20"-11392,-13-12 8576,10 7-4864,-7-2 0</inkml:trace>
</inkml:ink>
</file>

<file path=ppt/ink/ink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59.9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1280,'-2'15'379,"1"0"-1,0 0 1,1 0-1,1 0 1,0 1-1,7 28 1,31 87 975,-27-96-985,-12-34-352,0-1 0,0 1 0,0-1 0,0 1 0,0-1 0,0 1 0,1-1 0,-1 1 0,0-1 0,0 1 0,0-1 0,1 1-1,-1-1 1,0 0 0,0 1 0,1-1 0,-1 1 0,1-1 0,-1 0 0,0 1 0,1-1 0,-1 0 0,1 1 0,-1-1 0,0 0 0,1 0 0,-1 1 0,1-1 0,0 0 0,6-14 195,5-52-188,-6 29 84,-2 22-114,1 0 0,0 1 0,0 0 0,1 0-1,14-22 1,-17 30 2,1 1 0,-1 0 0,1 0 0,1 0 0,-1 0 0,1 0 0,-1 1 0,1 0-1,1 0 1,-1 0 0,0 1 0,1 0 0,0 0 0,0 0 0,0 1 0,6-2 0,-8 3 19,0 1 1,0 0 0,-1 0-1,1 0 1,0 1-1,0-1 1,-1 1-1,1 0 1,0 0-1,-1 0 1,1 1 0,3 1-1,44 26 378,-25-13-199,-10-6 3,0 1 0,0 1 0,18 17 0,29 22 380,16 11-583,-31-15-3017,-34-35 1978</inkml:trace>
</inkml:ink>
</file>

<file path=ppt/ink/ink1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6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5 8320,'-2'-1'339,"1"1"0,0-1 0,-1 0 0,1 1-1,0 0 1,-1-1 0,1 1 0,-1 0 0,1-1 0,0 1 0,-1 0 0,1 0 0,-1 0 0,1 0 0,-1 0 0,1 1 0,-1-1 0,1 0 0,0 1 0,-1-1 0,1 1 0,-1-1-1,1 1 1,-2 1 0,1 1 402,-1 0-1,1 1 0,0 0 0,0-1 0,0 1 1,0 0-1,-2 8 0,0-2-1269,-6 14 966,1 1 1,2 0-1,0 1 0,2 0 1,-4 45-1,8-40-7,1 1 0,1 0 1,2 0-1,2-1 0,8 33 0,3-15-165,2-1-1,28 52 1,-14-32-163,-26-55-634,0-1-1,0 1 1,2-1 0,-1-1-1,1 1 1,1-1 0,0-1-1,1 0 1,0 0 0,14 10-1,-19-16 217,1-1 0,-1 0 0,1 0 0,0 0 0,0-1 0,0 0 0,0 0 0,1 0 0,-1-1 0,0 0 0,1 0 0,-1-1 0,1 0 0,-1 0 0,0 0 0,1-1 0,-1 0 0,1 0 0,-1-1 1,0 0-1,0 0 0,0 0 0,8-5 0,20-9-3140</inkml:trace>
</inkml:ink>
</file>

<file path=ppt/ink/ink1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7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16 8704,'-11'27'4352,"40"-15"-5376,-20-12 8319,30 0-7167,-11 0 0,33 8 128,-15 0 0,48-13-512,-17 5 128,20-14-2048,-17 1 129,-5-10-385,-18 7 0</inkml:trace>
</inkml:ink>
</file>

<file path=ppt/ink/ink1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7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1 257 8064,'7'4'536,"0"-1"-1,0 0 1,0 0 0,0 0 0,1-1 0,-1-1-1,1 1 1,-1-1 0,1 0 0,0-1 0,-1 0 0,1 0-1,0-1 1,-1 1 0,1-2 0,0 1 0,-1-1-1,0 0 1,14-7 0,3-1-119,0-1-1,-1-1 1,-1-1 0,32-23-1,-47 30-358,0 0 0,0 0 0,0-1 0,0 1 0,5-10 0,-10 13 3,0 1-1,0-1 0,-1 0 1,1 0-1,-1 0 0,0 0 0,0 0 1,0 0-1,0 0 0,0 0 0,-1 0 1,1 0-1,-1 0 0,0-1 1,0 1-1,0 0 0,0 0 0,-2-5 1,1 4 13,-1 0 1,0 0 0,0 0 0,-1 0 0,1 1-1,-1-1 1,0 1 0,0-1 0,0 1 0,0 0-1,-1 0 1,1 0 0,-1 1 0,1-1 0,-1 1-1,0 0 1,0 0 0,0 0 0,-1 1 0,1-1-1,0 1 1,-9-1 0,1-1 67,1 2 1,-1-1-1,1 1 0,-1 1 0,0 0 1,1 1-1,-19 3 0,22-3-78,1 1 0,0 0 0,-1 0 0,1 0 0,0 1 0,0 0 0,0 1 0,1-1 0,-1 1 0,1 1 0,0-1 0,0 1 0,0 0 0,0 1 0,1-1 0,0 1 0,1 0 0,-1 0 0,1 0 0,0 1 0,0 0 0,1 0 0,0 0 0,0 0 0,1 0 0,0 0 0,0 1 0,1-1 0,-1 1 0,2-1 0,-1 1 0,1 0 0,0-1 0,1 1 0,1 10 0,0-11-26,0 1 0,0-1-1,0 1 1,1-1 0,0 0 0,0 0 0,1 0-1,-1 0 1,2-1 0,-1 1 0,1-1-1,0 0 1,0 0 0,12 9 0,-2-2-122,1-1 1,1-1-1,0-1 1,24 12-1,-30-17-301,0-1-1,1 0 0,-1 0 0,1-2 0,0 1 0,-1-1 0,1-1 0,0 0 0,19-2 0,-26 1 150,65 0-3242</inkml:trace>
</inkml:ink>
</file>

<file path=ppt/ink/ink1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8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1 222 5888,'10'15'13168,"4"11"-9315,21 32-3957,-23-44 300,1-1-1,0-1 1,1 0 0,0 0 0,1-2 0,0 0 0,0 0 0,1-2 0,0 0-1,27 9 1,-26-11-117,-1-2 0,1 0 0,0 0 1,0-2-1,0 0 0,0-1 0,19-2 0,-21 1-50,20 0 12,1-2 1,0-1-1,-1-2 1,0-2 0,40-12-1,-58 14-40,-1-1-1,1-1 1,-1-1-1,0 0 1,-1-1-1,0-1 1,-1 0-1,0-1 1,0 0 0,-1-1-1,21-25 1,-31 33 5,0-1 0,0 1 0,0-1 0,0 1 0,-1-1 0,0 0 0,0 0 0,0 0 0,0 0 0,-1-1 0,0 1 0,0 0 0,-1-1 0,1 1 0,-1 0 1,0-1-1,-1 1 0,1-1 0,-1 1 0,0 0 0,-3-10 0,0 6 4,0-1 0,-1 1 0,0 0 0,-1 0 1,0 1-1,0 0 0,-1 0 0,0 0 0,-11-9 0,9 9-10,0 1 0,-1 0 0,0 0 0,0 1 0,-1 1 0,1 0 0,-1 0 0,0 1 0,0 0 0,-1 1 0,-21-3 0,26 4 0,-15-3 4,-1 2-1,1 0 1,-1 1-1,1 1 1,-1 2 0,0 0-1,1 1 1,-1 1-1,1 2 1,0 0-1,-24 9 1,28-9-159,1 1 0,-1 1-1,1 1 1,1 0 0,-1 1 0,2 1 0,-1 0 0,1 2 0,1-1-1,-19 20 1,30-28-3,1-1-1,-1 1 1,1 0 0,0 0-1,0 0 1,0 0 0,0 0-1,1 0 1,-1 0-1,1 1 1,0-1 0,0 0-1,0 1 1,0-1 0,1 1-1,-1-1 1,1 1-1,0-1 1,0 1 0,0-1-1,0 1 1,1 0 0,-1-1-1,1 1 1,0-1-1,0 0 1,1 1 0,-1-1-1,1 0 1,-1 0 0,1 0-1,3 5 1,26 20-2935,-1 0-235</inkml:trace>
</inkml:ink>
</file>

<file path=ppt/ink/ink1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8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0 10112,'-2'1'203,"0"0"0,-1 0-1,1 1 1,0-1 0,0 1 0,0-1 0,0 1 0,0 0 0,1-1 0,-1 1 0,0 0 0,1 0 0,0 0 0,-1 1 0,1-1-1,0 0 1,0 0 0,0 1 0,0-1 0,0 0 0,1 1 0,-1-1 0,1 4 0,-2 9 883,1-1-1,0 0 1,2 16 0,0-6 90,11 213 474,-6-155-1508,19 266 1479,-20-273-1295,22 215 1053,6-103-3703,-31-180 1971,-2-4-12,1 0 0,0 0-1,0 0 1,-1 0 0,2 0 0,-1 0 0,0-1-1,1 1 1,-1 0 0,1-1 0,2 4-1,7 2-2833</inkml:trace>
</inkml:ink>
</file>

<file path=ppt/ink/ink1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9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84 203 10496,'-1'1'340,"0"1"1,0-1 0,-1 1 0,1 0-1,0 0 1,0-1 0,0 1 0,1 0 0,-1 0-1,0 0 1,1 0 0,-1 0 0,1 0-1,0 0 1,0 0 0,0 0 0,0 0-1,0 1 1,0 2 0,7 41 4619,-5-39-4959,-1-1 0,1 0-1,0 0 1,1 0 0,0 0-1,0-1 1,0 1 0,0-1-1,1 1 1,0-1-1,0-1 1,1 1 0,-1 0-1,1-1 1,0 0 0,8 6-1,-4-5 26,0-1 0,1 0 0,-1 0 0,1-1 0,0 0 0,-1-1 0,1 0 0,0 0 0,19 0-1,-9-2 66,1-1-1,0-1 0,-1 0 1,0-2-1,0 0 0,0-2 1,0 0-1,-1-1 0,35-17 1,-36 13 66,0 0 1,20-17-1,-33 23-108,1 0 0,-1 0-1,0-1 1,0 1 0,-1-1 0,0 0-1,0 0 1,0-1 0,5-12 0,-7 12-32,0 0 1,0 0 0,-1 0 0,0 0-1,0 0 1,-1 0 0,1 0 0,-2 0 0,1 0-1,-1 0 1,0 0 0,0 0 0,-1 0-1,0 0 1,-1 0 0,1 0 0,-1 1 0,0 0-1,-1-1 1,1 1 0,-1 0 0,-1 1-1,1-1 1,-1 1 0,0 0 0,0 0 0,0 0-1,-1 0 1,-10-5 0,2 3-5,0 1 0,0 1 0,-1 0 0,1 1 0,-1 0 0,-19-1 0,-1 1 16,-59 0 0,74 4-78,0 1 0,0 0 0,0 2-1,0 0 1,1 1 0,-1 1 0,1 1-1,0 1 1,1 0 0,-1 2 0,1 0-1,-17 12 1,32-19-40,1-1 0,0 1 0,-1 0 0,1 0 0,0 0 0,0 0 0,0 1 0,1-1 0,-1 0 0,0 1 0,1-1 0,0 1 0,-1 0 0,1-1 0,0 1 0,0 0 0,1 0-1,-1 0 1,0 3 0,1-4-36,1 0 0,-1 0-1,1 0 1,0 0-1,-1 0 1,1 0-1,0 0 1,0 0-1,0-1 1,1 1 0,-1 0-1,0 0 1,1-1-1,-1 1 1,1-1-1,-1 0 1,1 1 0,0-1-1,0 0 1,-1 0-1,1 0 1,0 0-1,0 0 1,0 0 0,0-1-1,0 1 1,0-1-1,4 1 1,20 4-979,0-1 1,1-2 0,-1 0 0,50-5-1,-13 2 392,97 1 3272,-157 0-2304,0 0 1,0 1 0,0-1-1,0 1 1,0 0 0,0 0-1,0 0 1,0 1 0,0-1 0,-1 1-1,1-1 1,-1 1 0,1 0-1,-1 0 1,1 0 0,-1 0 0,2 3-1,35 50 2624,-11-15-1783,-18-30-955,0-1 0,1-1 1,0 0-1,0 0 1,1-1-1,0 0 1,0-1-1,1-1 0,-1 0 1,1-1-1,17 4 1,2-1-1115,1-2 1,-1-2 0,47 0 0,-11-3-2123</inkml:trace>
</inkml:ink>
</file>

<file path=ppt/ink/ink1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09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182 252 7680,'-21'2'3339,"13"0"3409,14 10-3246,3-2-3279,1-1 0,-1 0 1,2-1-1,-1 0 0,1-1 0,18 10 1,-7-4 367,0-2-333,1 0 1,1-2-1,-1-1 0,1 0 0,1-2 0,-1-1 0,1-1 0,0-1 0,26 0 1,-18-2-176,0-1-1,-1-1 1,1-2 0,0-2 0,-1-1 0,0-1 0,0-1 0,48-21 0,-66 23-39,0-1 0,0 0 0,25-19 0,-35 23-32,0 0 0,0 0-1,0-1 1,-1 1 0,1-1-1,-1 0 1,0 0 0,0 0-1,0-1 1,-1 1 0,1-1-1,-1 1 1,0-1 0,0 0-1,1-7 1,-3 6-6,1 0 0,-1 1 0,0-1 0,-1 0 0,0 1 1,0-1-1,0 0 0,0 1 0,-1-1 0,0 1 0,0 0 0,0-1 0,-1 1 1,0 0-1,0 1 0,-5-8 0,0 2 0,-1 1 1,0 0-1,0 1 1,-1 0-1,0 0 1,-12-7-1,6 6-6,0 0 0,-1 1 0,0 1 0,0 1 0,0 0 0,-1 1 0,0 1 0,-36-3 0,27 3 0,-13-1-7,0 2 0,-1 1 0,1 3 0,0 1 0,0 1 0,-1 3-1,2 1 1,-47 15 0,75-19-33,-24 5-117,-67 27 0,92-31 66,1 0 0,0 1-1,0 0 1,1 1-1,-1 0 1,1 0 0,0 1-1,1 0 1,0 1-1,0-1 1,-10 15 0,14-18-17,1 0 1,0 1 0,0-1 0,0 0 0,0 1-1,0-1 1,1 1 0,0 0 0,0-1 0,0 1-1,1 0 1,0 6 0,0-8-10,1 0 0,-1 0 0,1 0 0,0 1 0,0-1 0,0 0 0,1 0 0,-1 0 0,1-1 0,0 1 0,-1 0 0,1-1 0,0 1 0,1-1 0,-1 1 0,0-1 0,1 0 0,-1 0 0,1 0 0,0 0 0,4 2 0,9 3-623,0 0 1,1-1 0,0 0 0,0-2 0,26 5 0,-6-4-1278,62 2 0,-1-7-1055</inkml:trace>
</inkml:ink>
</file>

<file path=ppt/ink/ink1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0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12 4480,'-17'-11'3017,"16"11"-2792,1 0 0,-1 0 0,1 0 0,-1 0 0,1 0-1,-1 0 1,1 1 0,0-1 0,-1 0 0,1 0 0,-1 0-1,1 1 1,0-1 0,-1 0 0,1 1 0,0-1 0,-1 0-1,1 1 1,0-1 0,-1 0 0,1 1 0,0-1 0,0 0-1,0 1 1,-1-1 0,1 2 0,-5 22 5401,5-6-6111,0 260 3535,0-177-2107,4 0 0,5-1 0,4 0 0,51 190 0,-52-253-932,1-1-1,3 0 1,30 53 0,-44-87-36,-1 1 1,1-1 0,-1 0-1,1 0 1,0 0 0,0 0 0,0 0-1,0-1 1,0 1 0,0-1-1,0 1 1,1-1 0,-1 0 0,1 1-1,-1-1 1,1-1 0,-1 1-1,1 0 1,-1-1 0,4 1 0,-1-1-58,-1 0 0,1 0 0,-1-1 0,0 0 0,1 0 0,-1 0 0,0-1 0,1 1 0,-1-1 0,0 0 0,5-3 0,9-8-427,0 0-1,0-2 0,30-31 1,-37 34 307,42-51-483,-49 58 817,0 0 0,-1-1 1,1 0-1,-1 1 0,-1-1 0,1-1 0,-1 1 0,0 0 0,0 0 0,1-12 0,-3 18-111,0 0 0,0 0-1,1-1 1,-1 1-1,0 0 1,0-1 0,0 1-1,0-1 1,0 1-1,0 0 1,1-1 0,-1 1-1,0 0 1,0-1-1,0 1 1,0 0 0,0-1-1,-1 1 1,1 0-1,0-1 1,0 1 0,0-1-1,0 1 1,0 0-1,0-1 1,-1 1 0,1 0-1,0 0 1,0-1-1,0 1 1,-1 0 0,1-1-1,0 1 1,0 0 0,-1 0-1,1-1 1,0 1-1,-1 0 1,1 0 0,0 0-1,-1 0 1,1-1-1,0 1 1,-1 0 0,1 0-1,0 0 1,-1 0-1,1 0 1,0 0 0,-1 0-1,1 0 1,-1 0-1,1 0 1,0 0 0,-1 0-1,1 0 1,0 0-1,-1 1 1,1-1 0,0 0-1,-1 0 1,1 0 0,0 0-1,-1 1 1,1-1-1,0 0 1,-1 0 0,-15 22 1159,15-17-1140,-1 1 1,1-1-1,0 1 0,1-1 1,-1 1-1,1-1 1,0 1-1,0 0 1,1-1-1,0 1 1,0-1-1,0 1 1,0-1-1,1 0 1,0 1-1,0-1 1,1 0-1,-1 0 1,1 0-1,0-1 1,0 1-1,1-1 1,-1 1-1,1-1 1,0 0-1,0-1 1,1 1-1,-1-1 1,7 4-1,3 2-23,1 0 0,0-1-1,0-1 1,1 0 0,0-1 0,0-1-1,1-1 1,28 5 0,-24-6-23,0-2-1,0 0 1,1-1 0,-1-1 0,39-8-1,-48 6 1,1 0 0,-1-1 0,1 0-1,-1-1 1,0-1 0,-1 0-1,0 0 1,0-1 0,0-1-1,17-16 1,-23 19 25,0 0 0,0 0 0,-1 0 1,1-1-1,-1 0 0,-1 0 0,1 0 0,-1 0 0,0-1 0,-1 1 0,0-1 0,0 0 0,0 0 0,0 0 0,-1 0 1,-1 0-1,1 0 0,-1-8 0,0 15-7,0 0 0,-1 0 1,1-1-1,0 1 0,0 0 1,0 0-1,-1 0 0,1-1 1,0 1-1,0 0 0,-1 0 0,1 0 1,0 0-1,0 0 0,-1 0 1,1 0-1,0-1 0,0 1 1,-1 0-1,1 0 0,0 0 1,0 0-1,-1 0 0,1 0 0,0 0 1,0 0-1,-1 0 0,1 1 1,0-1-1,-1 0 0,1 0 1,0 0-1,0 0 0,-1 0 0,1 0 1,0 0-1,0 1 0,0-1 1,-1 0-1,1 0 0,0 0 1,0 1-1,0-1 0,0 0 1,-1 0-1,1 0 0,0 1 0,0-1 1,-11 16 685,11-9-591,-1-1-1,1 1 0,0 0 1,1 0-1,0 0 1,0-1-1,0 1 0,1-1 1,0 1-1,0-1 1,1 1-1,0-1 1,0 0-1,0 0 0,1 0 1,7 9-1,-5-7-63,1-1 0,-1-1 0,1 1 0,0-1 0,1 0 0,-1 0 0,1-1 0,1 0 0,-1-1 0,0 0 0,13 5 0,-7-5-52,23 8-774,43 7 1,-67-16-232,0-2-1,0 0 1,24-1 0,12-4-2848</inkml:trace>
</inkml:ink>
</file>

<file path=ppt/ink/ink1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1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0 436 5376,'1'0'195,"0"-1"0,0 1 0,-1 0 1,1 0-1,0-1 0,0 1 0,0 0 0,0 0 1,-1 0-1,1 0 0,0 0 0,0 0 0,0 0 1,0 1-1,-1-1 0,1 0 0,0 0 0,0 1 1,-1-1-1,1 0 0,0 1 0,0-1 0,0 1 1,21 6 3247,17-4-598,72-4 1,-49-7-1821,0-2 0,0-2 0,89-31 0,-145 41-940,1 0-1,-1-1 0,1 1 1,-1-1-1,0 0 0,0-1 1,0 0-1,-1 0 0,1 0 0,-1 0 1,0-1-1,0 0 0,0 0 1,-1 0-1,0 0 0,0-1 1,0 0-1,-1 0 0,0 0 1,5-13-1,-7 13-49,0 0 1,0 0 0,0 0-1,-1-1 1,0 1-1,0 0 1,-1-1-1,1 1 1,-1 0-1,-1 0 1,1 0 0,-1 0-1,0 0 1,-6-11-1,-2 2 42,-1 1-1,-1 0 1,0 1-1,-1 0 0,0 1 1,-1 0-1,0 1 1,-1 1-1,0 0 1,-1 1-1,-20-8 1,24 13-22,0 0 0,0 1 1,-1 1-1,1 0 1,-1 1-1,1 0 1,-1 1-1,0 0 1,1 1-1,-1 1 1,1-1-1,-1 2 1,1 0-1,0 1 1,0 0-1,0 0 0,1 2 1,0-1-1,0 1 1,0 1-1,0 0 1,1 1-1,0 0 1,-10 11-1,12-11-24,0 0 1,0 1-1,1 0 0,0 1 0,0 0 0,1 0 1,1 0-1,-1 1 0,2 0 0,0 0 1,0 0-1,1 0 0,-3 17 0,5-19-14,0 1-1,1-1 0,0 0 0,0 0 1,1 0-1,0 0 0,1 1 1,0-1-1,0-1 0,1 1 0,0 0 1,0-1-1,1 1 0,1-1 1,-1 0-1,1 0 0,0-1 1,9 10-1,-1-3-4,0-1-1,1-1 1,0 1 0,1-2 0,0 0 0,1-1 0,0-1 0,23 10-1,6-4-259,1-3-1,1-1 0,0-3 0,0-1 0,87 0 0,-53-9-2247,122-18 0,-72 0-1088</inkml:trace>
</inkml:ink>
</file>

<file path=ppt/ink/ink1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1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20 464 6784,'-16'3'3050,"13"-2"-554,4-7 2387,5-23-3281,2 4-699,2 0-1,1 1 1,1 0-1,1 1 1,29-40-1,-18 32-496,2 1 1,0 1-1,38-31 0,-46 48-313,-1 0 0,1 1 0,1 1 1,0 1-1,0 0 0,1 2 0,0 0 0,0 1 0,1 1 0,31-3 0,-40 7-68,1 0 0,-1 0 0,1 1 0,-1 1 0,1 0 0,-1 1-1,0 0 1,0 1 0,1 0 0,-2 1 0,1 0 0,0 1 0,-1 1 0,0-1 0,0 2-1,-1 0 1,15 12 0,-17-12-10,0 0-1,-1 0 1,0 1-1,0 0 1,-1 1-1,0 0 1,-1-1 0,0 2-1,0-1 1,-1 1-1,0-1 1,-1 1-1,0 0 1,0 0-1,-1 1 1,0-1-1,-1 0 1,-1 1 0,1-1-1,-2 1 1,-1 11-1,0-7-17,-1 0-1,-1 0 1,-1-1 0,0 0-1,-1 0 1,0 0-1,-1-1 1,-1 0 0,0 0-1,-17 19 1,19-24-15,0-1 0,0 0 0,-1 0 0,-1-1-1,1 0 1,-1-1 0,0 1 0,0-1 0,0-1 0,-1 1 0,0-2 0,0 1 0,0-1 0,0 0 0,0-1 0,-1 0 0,-17 1 0,25-4-215,-1 1 0,0-1 1,0 1-1,0-1 0,0 0 1,1 0-1,-1 0 0,0-1 1,1 1-1,-1-1 0,1 1 1,-1-1-1,1 0 0,0 0 1,0 0-1,0 0 0,0 0 1,0-1-1,0 1 0,1 0 1,-1-1-1,1 0 0,-1 1 1,1-1-1,0 0 0,0 1 1,0-1-1,1 0 0,-1 0 1,1 0-1,-1-3 0,-4-18-3222</inkml:trace>
</inkml:ink>
</file>

<file path=ppt/ink/ink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0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1664,'5'29'1557,"15"50"-681,-4 1-1,9 123 1,4 20-532,-21-180-164,2-2 0,2 1 0,20 48 0,-28-80-139,1-1 0,0 1 0,1-1 1,0 0-1,1 0 0,-1 0 0,2-1 0,-1 0 1,17 13-1,-19-18-142,-1 0 1,0 0-1,1 0 1,-1-1 0,1 0-1,0 0 1,0 0-1,0-1 1,0 1-1,0-1 1,0 0-1,0-1 1,1 1-1,-1-1 1,0 0-1,0 0 1,1-1-1,-1 0 1,0 0 0,0 0-1,0 0 1,9-4-1,5-3-688</inkml:trace>
</inkml:ink>
</file>

<file path=ppt/ink/ink1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2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231 284 10112,'-2'1'9054,"-1"19"-6909,4-15-1985,0 0 0,0-1 0,0 1-1,1-1 1,-1 1 0,1-1 0,1 0-1,-1 1 1,0-1 0,1 0 0,0-1-1,0 1 1,0 0 0,0-1 0,1 0-1,-1 1 1,1-1 0,0-1 0,0 1-1,0-1 1,8 4 0,1 1 97,0-1 0,0 0 0,0-1-1,1-1 1,23 5 0,-18-6-200,1-2-1,0 0 0,0-1 1,0-2-1,-1 0 0,1 0 1,-1-2-1,1-1 1,-1 0-1,-1-1 0,1-1 1,-1-1-1,31-18 1,-46 24-53,0 0 1,0 0 0,-1 0 0,1 0 0,-1 0 0,0-1 0,0 1 0,0-1 0,0 0 0,0 1 0,0-1 0,-1 0 0,1 0 0,-1 0 0,0 0 0,0 0-1,0-1 1,0 1 0,0 0 0,-1 0 0,0-1 0,1 1 0,-1 0 0,-1-1 0,1 1 0,-1-5 0,-2-5 12,0 1 0,0 1-1,-1-1 1,-1 1 0,-10-20 0,8 20-32,0 0 1,0 1-1,-1 0 0,0 0 0,-1 1 1,0 0-1,-1 0 0,0 1 0,0 0 0,0 1 1,-1 1-1,-14-8 0,-3 2-65,0 1 0,0 1 0,-54-11 0,60 15-145,0 2 1,0 0-1,0 2 0,0 0 0,-1 2 0,1 0 0,-1 2 1,1 0-1,0 2 0,0 0 0,0 1 0,-39 16 1,56-20 3,1 1 1,-1 0-1,1 0 1,0 1-1,0-1 1,0 1 0,0 0-1,0 0 1,1 0-1,-1 1 1,1-1-1,0 1 1,0 0-1,0 0 1,0 0 0,1 0-1,-4 7 1,5-9 81,1-1 1,-1 1-1,0 0 0,0-1 1,1 1-1,-1 0 0,1 0 1,0 0-1,0-1 1,-1 1-1,1 0 0,0 0 1,0 0-1,1 0 1,-1 0-1,0-1 0,1 1 1,-1 0-1,1 0 0,-1-1 1,1 1-1,0 0 1,0 0-1,0-1 0,0 1 1,0-1-1,0 1 1,0-1-1,1 0 0,-1 1 1,0-1-1,1 0 0,-1 0 1,1 0-1,-1 0 1,1 0-1,0 0 0,2 1 1,-1 0-109,31 23-2825</inkml:trace>
</inkml:ink>
</file>

<file path=ppt/ink/ink1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2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269 1063 8320,'131'-51'12693,"-109"38"-12404,0-1 1,-2-1-1,0 0 1,-1-2-1,0-1 1,18-21-1,-24 26-209,-1 0-1,0 0 1,-1-1-1,-1-1 1,0 0-1,-1 0 1,0-1-1,-2 0 1,0 0-1,8-26 1,-11 18 12,-1 1-1,-2-1 1,0 0 0,-1 0 0,-1 0-1,-2 0 1,0 0 0,-2 1 0,-10-34-1,3 22-59,-2 1 0,-1 1 0,-34-54 0,46 82-32,-6-12 8,-2 0-1,0 0 1,-1 1-1,0 1 1,-2 0-1,1 1 1,-2 0-1,0 1 1,0 1 0,-2 0-1,1 1 1,-1 1-1,-1 1 1,0 0-1,0 1 1,-22-6-1,33 12 2,-1 1 1,1 0-1,0 0 0,-1 1 0,1 0 0,-1 0 0,1 1 0,0 0 1,-1 0-1,1 1 0,0 0 0,0 0 0,0 0 0,0 1 0,0 0 1,1 1-1,-1-1 0,1 1 0,0 1 0,0-1 0,1 1 0,-1 0 1,1 0-1,0 1 0,0-1 0,0 1 0,-6 11 0,-2 5 46,1 1 0,0 0 0,2 0 0,0 1 0,2 1-1,-8 35 1,9-26 57,1-1-1,2 1 0,1 0 1,1 1-1,3-1 1,0 0-1,2 0 0,9 39 1,10 16 197,3-1 1,52 120 0,5 13-258,-59-136-494,-13-48-1502,14 39 0,-15-61-1192,0-7-214</inkml:trace>
</inkml:ink>
</file>

<file path=ppt/ink/ink1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3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12288,'-15'6'6143,"15"44"-8318,0-42 10494,0 16-8959,0-1 128,0 16-384,0-4 128,15 4 128,-12-7 0,17-17-2432,-6-3 129</inkml:trace>
</inkml:ink>
</file>

<file path=ppt/ink/ink1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3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4 14336,'-41'-4'7167,"59"15"-17278,-13-11 13567,-14-4-7040,-1 4 128</inkml:trace>
</inkml:ink>
</file>

<file path=ppt/ink/ink1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4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 10880,'-3'5'4693,"-12"33"3001,4 1-4211,5-5-3134,1 0 0,1 37-1,4 191 2084,34 72-1109,53 123-1110,-85-449-215,1 1 1,0-1-1,0 0 0,1 0 0,0 0 0,0 0 0,0 0 0,8 8 0,-9-13-13,-1-1-1,1 1 0,0 0 0,0-1 1,0 0-1,0 0 0,1 0 1,-1 0-1,1 0 0,-1-1 1,1 0-1,-1 1 0,1-1 0,0-1 1,-1 1-1,1 0 0,0-1 1,0 0-1,0 0 0,0 0 0,6-1 1,29-7-1411,-1-2-1,52-21 1,-35 12-1506,-41 14 1776,0-1 0,-1 0 0,0-1 0,0-1-1,16-12 1,-26 18 925,41-27-3608</inkml:trace>
</inkml:ink>
</file>

<file path=ppt/ink/ink1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4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7424,'-14'12'3712,"28"2"-4096,-8-14 6016,6 9-4737,-1-2 129,12 13 512,-3-4 128,17-4-1920,-5-5 0,30 0 1280,-16 2 0,40-12-1024,-21-3 128,10-4-1664,-18 1 128,9-2-1664,-15-1 129</inkml:trace>
</inkml:ink>
</file>

<file path=ppt/ink/ink1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4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30 398 8192,'3'2'277,"-1"-1"-1,1 0 1,0 0 0,-1 0 0,1 0-1,0 0 1,0 0 0,0-1 0,0 0-1,0 1 1,0-1 0,-1 0 0,1 0-1,0-1 1,3 0 0,49-13 4939,-19 4-2957,-18 5-2129,0-1-1,0-1 1,-1-1-1,0-1 1,-1 0 0,0-1-1,0 0 1,-1-2-1,0 0 1,-1 0-1,-1-1 1,0-1-1,22-29 1,-31 36-2,0 0 0,0 0 0,-1 0 0,1 0 0,-2-1 1,1 0-1,-1 1 0,0-1 0,-1 0 0,1-9 0,-1 13-66,-1 0 0,0 0 0,0 0 0,-1 0 0,1 0 0,-1 0 0,0-1 0,0 1 0,0 1 0,-1-1 0,1 0 0,-1 0 0,0 0 0,0 1 0,0-1 0,-1 1 0,1 0 0,-1 0 0,0 0 0,0 0 0,-6-5 0,0 3 10,-1 0 1,0 0 0,0 1-1,0 1 1,0-1-1,0 2 1,-1 0-1,1 0 1,-1 0-1,1 2 1,-1-1-1,0 1 1,1 1-1,-1 0 1,0 0-1,1 1 1,0 0-1,-1 1 1,-18 8 0,17-5 21,1 0 1,0 1 0,0 0 0,0 0 0,1 1 0,0 1 0,1 0 0,0 0 0,0 1 0,1 0 0,0 1 0,1-1 0,0 2 0,1-1-1,0 1 1,0-1 0,2 2 0,-1-1 0,-3 20 0,5-21-24,1 0-1,0 0 1,1 0-1,0 0 1,0 0-1,2 1 1,-1-1-1,1 0 1,1 0-1,0 0 1,0 0-1,2 0 1,-1 0-1,1 0 0,0-1 1,1 0-1,1 0 1,-1 0-1,2-1 1,-1 0-1,1 0 1,9 9-1,1-2-37,0-1 0,2-1 0,0 0-1,0-1 1,2-1 0,-1-1-1,1-1 1,1-1 0,0 0 0,0-2-1,1-1 1,-1 0 0,1-2-1,1-1 1,-1 0 0,32-2 0,-30-1-695,-1-2 0,0-1 1,0-1-1,0-1 1,36-12-1,-56 16 301,0-1-1,1 0 1,-2 0-1,1 0 1,0 0-1,0-1 1,-1 1-1,1-1 1,-1 0-1,0 0 1,0 0 0,0-1-1,0 1 1,0-1-1,-1 1 1,0-1-1,3-4 1,13-28-3372</inkml:trace>
</inkml:ink>
</file>

<file path=ppt/ink/ink1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5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49 8704,'-1'0'167,"1"-1"0,-1 0 0,1 0 0,-1 1 0,1-1 0,0 0 1,-1 0-1,1 1 0,0-1 0,0 0 0,0 0 0,0 0 0,-1 0 0,1 1 0,0-1 1,0 0-1,1 0 0,-1 0 0,0 0 0,0 1 0,0-1 0,0 0 0,1 0 1,-1 0-1,0 1 0,1-1 0,0-1 0,0 2 129,0 0 0,0-1 1,0 1-1,1 0 0,-1 0 0,0 0 0,0 0 1,0 0-1,0 0 0,0 1 0,1-1 0,-1 0 1,0 0-1,0 1 0,0-1 0,0 1 0,1 0 0,64 38 6520,-46-26-8027,4-1 1486,0-2 0,0 0-1,1-2 1,1-1 0,-1 0 0,1-2-1,0-1 1,33 0 0,-17-3-74,-1-2 0,1-2 0,-1-2 0,60-14-1,-92 17-185,1 0 0,-1 0-1,0-1 1,0 0 0,0 0-1,-1-1 1,1-1 0,-1 1-1,0-1 1,0-1 0,0 1-1,-1-1 1,0-1 0,0 1-1,11-15 1,-18 20-11,1 1 1,0-1-1,-1 1 0,1-1 0,-1 0 1,1 0-1,-1 1 0,1-1 1,-1 0-1,1 0 0,-1 0 0,0 1 1,1-1-1,-1 0 0,0 0 0,0 0 1,0 0-1,1 0 0,-1 0 0,0 1 1,0-1-1,-1 0 0,1 0 0,0 0 1,0 0-1,0 0 0,0 0 1,-1 1-1,1-1 0,0 0 0,-1 0 1,1 0-1,-1 1 0,1-1 0,-1 0 1,1 0-1,-1 1 0,0-1 0,1 0 1,-1 1-1,0-1 0,1 1 0,-1-1 1,0 1-1,0-1 0,0 1 1,1 0-1,-1-1 0,0 1 0,0 0 1,0 0-1,0 0 0,0-1 0,0 1 1,1 0-1,-1 0 0,0 0 0,0 0 1,0 0-1,0 1 0,0-1 0,-1 0 1,-7 1 73,-1 0 1,1 0-1,-1 1 1,-15 5-1,6 1 41,-1 1-1,1 0 1,1 2-1,0 0 1,1 1-1,0 1 1,0 1-1,-27 29 1,23-19 23,1 0 0,1 1 1,1 2-1,1-1 0,-14 33 0,24-43-89,1 0 1,0 0-1,2 0 0,0 1 0,0 0 0,2 0 0,0 0 0,1 0 0,1 0 0,0 0 0,1 0 0,1 0 1,5 19-1,-5-26-36,1 0 1,0 0-1,0 0 1,1 0 0,1 0-1,0-1 1,0 0 0,1 0-1,0 0 1,0-1-1,1 0 1,0 0 0,0 0-1,1-1 1,0 0-1,1-1 1,-1 0 0,1 0-1,0-1 1,1 0-1,14 6 1,-10-7-156,-1-1 1,1 0-1,1-1 1,-1 0-1,0-1 0,0-1 1,1 0-1,-1-1 1,0 0-1,18-5 0,-7 0-1234,-1 0-1,35-16 0,10-10-2595</inkml:trace>
</inkml:ink>
</file>

<file path=ppt/ink/ink1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6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12672,'0'1'240,"0"0"1,1 0 0,-1 0 0,0-1-1,0 1 1,0 0 0,0 0 0,1 0-1,-1-1 1,0 1 0,1 0 0,-1 0-1,1-1 1,-1 1 0,1 0 0,-1-1-1,1 1 1,-1 0 0,1-1 0,0 1-1,41 33 4099,3 2 482,-16-8-5725,-20-18 953,103 125 370,-98-116-266,-1 1 0,-1 0 0,0 1 0,-2 0 1,12 32-1,-28-76-128,1 0 0,1 1 0,1-2 1,1 1-1,1 0 0,1 0 0,1-1 1,1 1-1,2 0 0,9-39 0,-9 51-2,0 0 0,1 0 0,0 1 0,1-1 0,0 1 0,1 1 0,0-1 0,0 1 0,16-15-1,-19 20-10,1 1-1,0-1 1,-1 1-1,1 0 0,1 0 1,-1 1-1,0-1 0,0 1 1,1 0-1,0 1 0,-1-1 1,1 1-1,0 0 1,-1 1-1,1-1 0,0 1 1,0 0-1,0 1 0,-1-1 1,1 1-1,0 0 0,10 4 1,-6-1 1,-1 1 0,0 0-1,0 0 1,0 0 0,0 1 0,-1 1 0,0-1 0,-1 1-1,0 1 1,0-1 0,0 1 0,-1 1 0,0-1 0,0 1 0,-1 0-1,-1 0 1,1 0 0,-1 1 0,4 18 0,-2-9-9,-1 1 0,-1 0 0,-1 0 1,-1 1-1,-1-1 0,-1 0 0,0 1 0,-2-1 0,-4 26 0,5-44-16,1 0 0,-1 0-1,0 0 1,0 0 0,0 0-1,0 0 1,0-1 0,0 1-1,0 0 1,-1 0 0,1-1-1,-3 3 1,-3-5-249,6-18-107,5-2 212,1 0 1,0 0-1,2 0 0,1 1 1,0 0-1,1 0 0,1 1 1,1 0-1,27-33 0,-31 42 157,1 0 0,1 0 0,-1 1 1,2 1-1,-1 0 0,1 0 0,0 1 0,1 0 0,0 0 0,0 1 0,0 1 0,1 0 1,0 1-1,0 0 0,0 0 0,0 1 0,1 1 0,17-1 0,-20 3 40,-1 1 1,1 0-1,0 0 0,-1 1 0,1 0 0,-1 1 0,1 0 0,-1 0 1,0 1-1,-1 1 0,1-1 0,-1 1 0,1 1 0,-2-1 1,1 1-1,-1 1 0,1 0 0,-2 0 0,8 9 0,-7-7 13,-1 1 0,0 0 0,0 0 0,-1 0 0,0 1 0,-1 0-1,0-1 1,-1 2 0,0-1 0,-1 0 0,0 0 0,-1 1 0,0-1 0,-1 1 0,-2 19-1,-2-1-63,-4 36 280,8-62-355,0-1-1,0 1 0,0-1 1,0 0-1,1 1 1,0-1-1,0 1 1,-1-1-1,2 0 0,-1 0 1,0 1-1,1-1 1,0 0-1,3 5 1,-4-8-41,-1 1 1,1-1-1,-1 1 1,1-1 0,0 0-1,-1 1 1,1-1-1,0 0 1,-1 1-1,1-1 1,0 0 0,-1 0-1,1 0 1,0 0-1,0 0 1,-1 0 0,1 0-1,0 0 1,-1 0-1,1 0 1,0 0 0,0 0-1,-1 0 1,1-1-1,0 1 1,-1 0 0,1 0-1,0-1 1,-1 1-1,1-1 1,-1 1 0,1 0-1,0-1 1,-1 1-1,1-1 1,-1 1 0,1-1-1,-1 0 1,0 1-1,1-1 1,-1 1 0,1-2-1,20-32-5638,-7 7 2308</inkml:trace>
</inkml:ink>
</file>

<file path=ppt/ink/ink1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6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12928,'-23'66'6399,"31"12"-9342,-2-62 13566,8 19-10623,-5-12 0,25 20-512,-11-7 128,14-17-384,-8-3 0,22-23-2304,-8-2 128,8-26-383,-13 12-1</inkml:trace>
</inkml:ink>
</file>

<file path=ppt/ink/ink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0.9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2048,'9'11'1024,"79"9"-896,-59-17 1536,8-3-1664,6 6 0,14-3 0,3 1 128,1-4-128,-5 3 0,-4-3-384,-9 6 0,-10-3-256,-6 13 128</inkml:trace>
</inkml:ink>
</file>

<file path=ppt/ink/ink1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7.0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36 13952,'-23'-4'6911,"50"-3"-14462,-17 2 14590,8-6-12030,-4 2-1</inkml:trace>
</inkml:ink>
</file>

<file path=ppt/ink/ink1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7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3 221 12288,'0'-1'70,"-1"1"0,1 0-1,0 0 1,0 0 0,-1-1 0,1 1 0,0 0 0,0 0 0,0-1 0,0 1 0,0 0 0,-1 0 0,1-1 0,0 1 0,0 0 0,0 0 0,0-1 0,0 1 0,0 0 0,0 0 0,0-1 0,0 1-1,0 0 1,0-1 0,0 1 0,0 0 0,0 0 0,0-1 0,0 1 0,1 0 0,-1 0 0,0-1 0,0 1 0,0 0 0,0 0 0,0-1 0,1 1 0,-1 0 0,0 0 0,0-1 0,1 1 0,15-1 3362,33 11 2081,-41-8-4981,4 2-554,0 0 0,0 1-1,0 1 1,-1 0-1,0 1 1,0 0 0,0 0-1,-1 1 1,0 1 0,9 10-1,-8-7 121,0-1-1,-1 2 1,0-1-1,-1 1 0,-1 1 1,0 0-1,10 27 1,-15-32 32,-1 0 0,0 0 0,-1 0 1,0 1-1,-1-1 0,0 0 0,0 0 1,-2 11-1,2-18-96,0-1 0,-1 1 0,1-1-1,0 0 1,-1 1 0,1-1 0,-1 1 0,1-1 0,-1 0 0,0 1 0,1-1 0,-1 0-1,0 0 1,0 0 0,0 0 0,0 1 0,0-1 0,0-1 0,-1 1 0,1 0-1,0 0 1,-2 1 0,1-2-17,0 0 0,0 0 0,0-1-1,0 1 1,0 0 0,0-1 0,0 1-1,0-1 1,0 0 0,0 1 0,0-1 0,0 0-1,0 0 1,0 0 0,0-1 0,1 1-1,-1 0 1,0-1 0,1 1 0,-3-4-1,-1 0-9,0-1-1,0 0 0,1 0 1,0 0-1,0-1 0,0 1 1,1-1-1,0 0 0,0 0 1,-2-9-1,-10-71 31,14 71-18,1-1-1,1 1 1,0 0-1,1 0 1,1 0-1,1 1 1,0-1-1,1 1 1,1 0-1,0 0 1,1 0-1,0 1 1,1 0-1,19-25 0,-18 29 54,0 0 0,1 1 0,0 0 0,0 0 0,1 1 0,0 0 0,0 1 0,1 1 0,0-1 0,0 2 0,1 0 0,-1 0 0,1 1 0,0 1 0,27-4 0,-33 6-52,1 1 0,0-1 0,0 1 0,-1 1 0,1-1 0,0 1 0,-1 1 0,1-1 0,-1 1-1,0 1 1,1-1 0,-1 1 0,0 1 0,0-1 0,-1 1 0,1 0 0,-1 1 0,0-1 0,0 1-1,0 1 1,-1-1 0,0 1 0,0 0 0,0 0 0,5 9 0,-2-2 10,1 1-1,-2 1 1,0 0 0,-1 0 0,0 0-1,-1 0 1,-1 1 0,0 0 0,-1 0 0,-1 0-1,0 20 1,-2 34-2323,-18 132 0,18-192-113,3-14-1332,-2 1 5</inkml:trace>
</inkml:ink>
</file>

<file path=ppt/ink/ink1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7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10880,'-14'3'5376,"19"13"-5632,-1-12 9215,1 26-8959,-5-5 128,4 30 128,-4-12 0,5 23-384,0-18 128,4-6-256,-3-6 0,17-10-896,-4-6 128,22-8-2304,-12-4 129</inkml:trace>
</inkml:ink>
</file>

<file path=ppt/ink/ink1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8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13312,'-20'10'6655,"31"6"-9215,-7-12 11776,10-1-10624,-5 3 128,5-3-5376,-3 1 129</inkml:trace>
</inkml:ink>
</file>

<file path=ppt/ink/ink1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8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11 11392,'-23'-11'5631,"51"26"-7038,-19-10 8318,11 2-8447,-6 0 0,0-7-4095,0 0-1</inkml:trace>
</inkml:ink>
</file>

<file path=ppt/ink/ink1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19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1028 7168,'-9'-11'1205,"7"8"-973,1 1 1,-1 0-1,0 0 1,0 0-1,0 0 1,1 0 0,-2 0-1,1 1 1,0-1-1,0 1 1,-1-1-1,1 1 1,0 0-1,-5-1 1,6 1-25,0 1-1,0-1 1,0 0-1,0 1 1,1-1-1,-1 1 1,0-1-1,0 0 1,0 0-1,1 0 1,-1 1 0,1-1-1,-1 0 1,0 0-1,1 0 1,-1 0-1,1 0 1,0 0-1,-1 0 1,1 0 0,0 0-1,0 0 1,0 0-1,-1 0 1,1 0-1,0 0 1,0 0-1,1-2 1,3-33 640,-3 28-761,3-30 404,2 1 0,1 0-1,1 1 1,2 0 0,2 0-1,2 1 1,21-43 0,19-17 437,98-134 0,-146 222-891,30-43 314,49-49 0,-74 87-260,0 1-1,1 0 0,1 1 0,-1 1 1,2 0-1,-1 0 0,1 2 1,1-1-1,19-6 0,-31 13-64,1 0-1,-1 0 1,0 0-1,1 1 1,-1-1-1,1 1 1,-1 0-1,1 0 1,0 0-1,-1 0 1,1 1 0,-1-1-1,0 1 1,1 0-1,-1 0 1,1 0-1,-1 1 1,5 2-1,-3-1 8,-1 1 0,0 0 0,0 0 1,-1 0-1,1 0 0,-1 1 0,0 0 0,0-1 0,0 1 0,-1 0 0,1 0 0,-1 1 0,0-1 0,1 7 0,4 20 63,-1 0 0,-1 0 0,1 59 0,-5 329 96,-1-304-133,4 0 0,6-1-1,33 156 1,-31-224-59,-7-30 0,0 1 0,-1-1 0,-1 1 0,0 20 0,-3-37-1,0-1-1,1 0 1,-1 1 0,0-1-1,0 1 1,0-1 0,0 1-1,0-1 1,0 1 0,0-1-1,0 0 1,0 1 0,0-1-1,0 1 1,0-1 0,0 1-1,-1-1 1,1 1 0,0-1-1,0 0 1,0 1 0,-1-1-1,1 1 1,0-1 0,0 0-1,-1 1 1,1-1 0,0 0-1,-1 0 1,1 1 0,-1-1-1,-9-10-78,-7-28-53,6-5 70,3-2-1,1 1 1,3-1 0,1-64-1,1 53 19,-1 0 37,3 0 1,1 0 0,4 0 0,1 1 0,20-76 0,-11 77-29,1 0 1,44-91-1,-48 120 36,0 2 0,2 0 0,1 0 0,0 1 0,2 1 0,0 1 0,2 0 0,24-20 0,-37 35 0,1 1 0,0-1 0,1 1 0,-1 0 0,1 0 0,-1 1 0,1 0 0,0 1 0,0 0 0,0 0 0,1 0 0,10 0 0,-13 2 0,0 1 0,0-1 0,0 1 0,-1 0 0,1 0 0,0 1 0,0-1 0,-1 1 0,1 1 0,-1-1 0,0 1 0,0 0 0,0 0 0,0 0 0,0 1 0,0 0 0,-1 0 0,0 0 0,4 5 0,7 13 3,-2 1 0,0 0 0,-1 1 0,-2 0 0,0 0 0,9 42 1,-5-10 49,-3 1 0,6 73 1,-12-75-1,22 390 198,-18-225-246,-7-186-126,0-54 28,-3-55-35,3-134-47,1 96 95,-3 106 78,-1-60-90,3 0 0,20-126 0,-12 140 4,3 1 1,23-61-1,-26 89 71,0 0-1,2 0 1,1 1 0,0 1 0,2 0-1,30-34 1,-41 51 26,-1 1-1,1 1 1,1-1 0,-1 0-1,1 1 1,-1 0 0,1 0-1,0 0 1,0 1 0,0 0-1,0 0 1,1 0 0,-1 0-1,10-1 1,-10 3 17,-1 0-1,1 1 1,0-1 0,-1 1 0,1 0-1,-1 0 1,1 0 0,-1 1-1,1-1 1,-1 1 0,0 0 0,1 0-1,-1 1 1,-1-1 0,1 1 0,0 0-1,0 0 1,4 6 0,1 1 54,-2 0-1,1 0 1,-1 0 0,-1 1-1,0 0 1,0 1 0,5 16-1,23 85 711,-34-113-788,13 70 503,-3 0 0,-3 0 0,-3 1 0,-7 91 0,1-61-93,11 107 0,-7-191-418,1 1-1,1-1 0,0 0 1,2 0-1,0 0 1,0-1-1,2 0 0,17 29 1,-22-40-144,1 0 1,-1 0-1,1 0 1,0-1-1,0 0 1,1 1-1,-1-1 1,1-1-1,0 1 1,0-1-1,0 0 1,1 0 0,-1 0-1,1-1 1,-1 1-1,1-1 1,0-1-1,0 1 1,0-1-1,0 0 1,0-1-1,0 1 1,0-1-1,0 0 1,0-1-1,0 1 1,0-1-1,0-1 1,9-2 0,41-22-3371,-3-6-342</inkml:trace>
</inkml:ink>
</file>

<file path=ppt/ink/ink1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0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108 187 9856,'0'-1'143,"-1"-1"0,1 1 1,-1 0-1,1 0 1,-1 0-1,1 0 0,-1 0 1,0 0-1,1 0 1,-1 0-1,0 0 0,0 0 1,0 0-1,0 0 1,0 0-1,0 1 0,0-1 1,-2-1-1,3 2 6,-1 1 0,0-1-1,1 0 1,-1 0 0,1 0-1,-1 1 1,0-1 0,1 0 0,-1 1-1,1-1 1,-1 0 0,1 1-1,-1-1 1,1 1 0,0-1 0,-1 1-1,1-1 1,-1 1 0,1-1-1,0 1 1,-1-1 0,1 1 0,0-1-1,0 1 1,-1 1 0,-12 55 5313,11-46-5311,1 0 1,1 1-1,0-1 1,0 0 0,1 1-1,1-1 1,0 0-1,0 0 1,1 0-1,0 0 1,1 0 0,1-1-1,0 1 1,0-1-1,0 0 1,2-1-1,-1 1 1,14 13 0,-13-16-52,0-1 1,0 0 0,1-1 0,0 0 0,0 0 0,1 0 0,-1-1 0,1-1 0,0 1 0,0-1-1,16 3 1,-11-5-50,1 1-1,-1-2 0,0 0 1,0 0-1,0-2 0,0 0 1,0 0-1,18-6 1,4-3-12,-1-2 0,56-27 0,-71 30-32,-1-1 1,0-1 0,-1-1-1,0-1 1,-1-1 0,20-21-1,-35 35-7,44-58 6,-43 56-8,-1-1 0,1 0 0,-1 0 0,0 0 0,0-1 0,0 1 0,0 0 0,-1-1 0,0 1 0,0-1 1,0 1-1,0-1 0,-1-9 0,-2 6-5,-1 0 0,0 1-1,0-1 1,-1 0 0,0 1 0,0 0 0,-1 0 0,0 0-1,0 1 1,-1-1 0,0 1 0,0 1 0,-11-10 0,2 4 6,0 0-1,-1 1 1,0 0 0,-1 2 0,-21-9 0,21 11 3,1 1 0,-1 1 0,0 1-1,0 0 1,0 1 0,0 1 0,-1 1 0,1 0 0,-26 5-1,37-5 3,-19 3-8,0 0 0,0 2 0,0 0 0,1 2 0,0 0 0,0 2 0,1 1 0,0 1 1,1 1-1,-25 16 0,37-21-24,1 0 1,-1 0-1,1 1 0,0 0 1,1 1-1,0-1 0,-9 14 1,15-19-14,0 0 0,1 0 0,-1 0 0,1 0 0,-1 1 0,1-1 0,0 0 0,0 1 0,1-1 0,-1 0 0,1 1 0,0-1 0,0 1 0,0-1 0,0 1 0,0-1 0,1 1 0,-1-1 0,1 0 0,0 1 0,0-1 0,0 0 0,1 0 0,-1 1 0,1-1 0,0 0 0,0-1 0,0 1 0,3 4 0,4 2-158,1 0-1,0-1 1,0 0 0,1-1-1,0 0 1,0 0-1,0-1 1,1-1 0,0 0-1,0 0 1,1-1-1,-1-1 1,1 0-1,-1-1 1,21 1 0,-1-1-109,1-1 1,-1-1 0,0-2-1,0-2 1,33-7 0,-40 6 413,-1-1 1,1-2 0,-1 0-1,0-2 1,-1 0 0,0-2-1,0 0 1,-2-2 0,0 0-1,0-2 1,-1 0 0,23-24-1,-43 38 2,1 1 0,0 1 0,0-1-1,-1 0 1,1 0 0,0 0 0,0 0 0,0 1-1,0-1 1,0 0 0,0 1 0,0-1-1,1 1 1,-1-1 0,0 1 0,0-1 0,0 1-1,1 0 1,-1 0 0,2 0 0,-2 0-43,-1 0 0,1 1 0,0-1 1,-1 1-1,1-1 0,0 1 1,-1-1-1,1 1 0,-1 0 1,1-1-1,0 1 0,-1 0 1,0-1-1,1 1 0,-1 0 0,1 0 1,-1 0-1,0-1 0,0 1 1,1 0-1,-1 0 0,0 1 1,2 10 354,-1 1 0,0 0 0,-2 16 0,1-7 150,1-1-172,0 0 1,2 0-1,1 0 0,7 25 1,-9-40-367,0-1 1,0 1 0,1 0-1,0-1 1,0 0 0,0 1-1,0-1 1,1 0 0,0-1-1,0 1 1,0-1 0,1 0 0,0 0-1,-1 0 1,1 0 0,1-1-1,-1 0 1,0 0 0,9 3-1,0-3-464,1-1 0,0 0 0,0-1 0,-1-1 0,1 0 0,0-1 1,0 0-1,0-1 0,-1-1 0,1 0 0,24-10 0,32-14-3302</inkml:trace>
</inkml:ink>
</file>

<file path=ppt/ink/ink1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0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0 11008,'-2'0'200,"0"0"0,1 1 1,-1-1-1,0 0 0,1 1 0,-1-1 1,0 1-1,1 0 0,-1-1 0,1 1 1,-1 0-1,1 0 0,-1 0 1,1 0-1,0 0 0,-1 0 0,1 0 1,0 1-1,0-1 0,0 0 1,0 1-1,0-1 0,0 1 0,0-1 1,0 3-1,-5 38 922,6-32-369,-3 94 5791,4 37-6084,0-56 45,-5 352-334,-5 128 192,8-524-669,-6 142-682,-9-63-3862,16-119 4696,0-1 1,0 1-1,0 0 0,0 0 1,0-1-1,0 1 1,0 0-1,0 0 0,0-1 1,0 1-1,0 0 1,-1 0-1,1-1 0,0 1 1,-1 0-1,1-1 1,0 1-1,-1 0 0,1-1 1,-1 1-1,1-1 1,-1 1-1,1-1 0,-1 1 1,0-1-1,1 1 1,-1-1-1,1 1 0,-1-1 1,0 0-1,1 0 1,-1 1-1,0-1 0,0 0 1,1 0-1,-1 0 1,0 1-1,0-1 1,0 0-1,-11 0-3067</inkml:trace>
</inkml:ink>
</file>

<file path=ppt/ink/ink1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1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1 291 9856,'4'-10'828,"1"1"1,1 0 0,0 0-1,0 0 1,1 0 0,0 1 0,0 0-1,1 1 1,0-1 0,0 2-1,18-12 1,5 0 52,1 1-1,54-19 1,178-47 122,-234 75-766,0 2 1,1 1-1,-1 1 1,1 1 0,0 2-1,49 5 1,-66-2-142,0 1 1,-1 0-1,0 0 1,0 1 0,0 1-1,0 0 1,15 10-1,-20-11-40,-1 1-1,0 1 1,0-1-1,0 1 1,-1 0-1,0 1 1,0-1-1,-1 1 1,1 1-1,-1-1 1,-1 1-1,5 9 1,-7-11-15,1 0 0,-1 0 0,-1 0 1,1 1-1,-1-1 0,0 0 0,0 1 1,-1-1-1,0 0 0,0 1 0,-1-1 0,0 1 1,-2 10-1,0-7 11,-1 0 1,0 0 0,0 0-1,-1-1 1,0 1 0,-1-1-1,-10 13 1,1-5 3,0-1 1,0-1 0,-1-1-1,-1 0 1,-1-1-1,0 0 1,-24 11-1,23-15-169,-1-2 0,0-1-1,0 0 1,0-1 0,-1-2 0,1 0-1,-1-1 1,0 0 0,0-2-1,0-1 1,1-1 0,-1 0-1,0-2 1,1 0 0,-37-13-1,52 15-144,0 1-1,1-1 1,-1-1 0,0 1-1,1-1 1,0 1-1,-1-1 1,-4-5 0,8 7-15,0 0 0,0-1 0,0 1 1,0 0-1,0 0 0,0-1 0,0 1 1,0-1-1,1 1 0,-1-1 0,1 1 1,-1-1-1,1 1 0,-1-1 0,1 1 1,0-1-1,0 0 0,0 1 1,0-1-1,0 1 0,0-1 0,0 0 1,0 1-1,1-1 0,-1 1 0,1-1 1,0-2-1,5-12-3076</inkml:trace>
</inkml:ink>
</file>

<file path=ppt/ink/ink1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1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1 311 7552,'93'-6'8231,"-26"4"-4686,2-9-3738,-48 5 327,0-1 1,0-1-1,0-1 0,-1 0 0,25-17 0,-40 23-35,0-1 1,0 0-1,0 0 1,0-1-1,-1 1 1,0-1 0,0 0-1,0 0 1,0 0-1,4-10 1,-7 12-27,0-1 1,0 1-1,0-1 1,0 0-1,-1 1 1,1-1 0,-1 0-1,0 1 1,0-1-1,0 0 1,-1 1-1,1-1 1,-1 0 0,0 1-1,0-1 1,0 1-1,-1-1 1,1 1-1,-4-6 1,-1 1 81,-1 0 0,0 0 0,-1 1 1,0 0-1,0 0 0,0 1 0,-1 0 0,0 0 0,0 1 0,-11-4 1,10 6-65,0 0 0,0 0 0,-1 1 1,1 1-1,-1 0 0,1 0 0,-1 1 1,0 0-1,1 1 0,-1 0 0,1 1 1,-1 0-1,1 1 0,0 0 0,0 0 1,0 1-1,-14 8 0,17-7-60,0-1 0,1 1 0,-1 0 0,1 0 0,0 1 0,1-1 0,-1 2 0,1-1 0,0 0 0,1 1 0,0 0 0,0 0 0,-3 8 0,4-9-26,0 1 0,1-1-1,0 1 1,0-1 0,1 1 0,-1 0 0,2 0 0,-1 0 0,1 0 0,0 0 0,0 0 0,1 0-1,0 0 1,0-1 0,4 14 0,2-6 4,0-1-1,0 0 1,2 0-1,-1-1 1,2 0 0,-1 0-1,2-1 1,0 0-1,0-1 1,0-1-1,2 1 1,-1-2 0,1 0-1,0 0 1,28 10-1,-24-10-8,1-2-1,0 0 0,1-1 1,0-1-1,-1-1 0,1 0 0,0-2 1,0 0-1,0-1 0,0-1 1,0 0-1,28-7 0,-33 4-23,1-1 0,-1 0 0,0-1 0,0-1-1,0 0 1,-1-1 0,0 0 0,-1-1 0,0 0 0,0-1-1,-1-1 1,17-20 0,-16 15-21,0 0-1,-1-1 1,-1 0 0,-1-1-1,-1 0 1,0 0-1,-1-1 1,-1 0 0,4-25-1,-6 25 58,-1 0 69,1-1 1,13-33-1,-16 50 69,2 6 84,6 4-148,1 0-1,0 0 0,0 0 1,1-1-1,0-1 0,0 0 1,0 0-1,0-1 0,1-1 1,0 0-1,0 0 0,0-2 1,0 1-1,14-1 0,19-2 107,85-14 0,-106 11-82,0-1 1,0-2-1,-1 0 0,1-2 0,29-15 0,-36 13 439,-30 15-48,-35 19 71,42-19-523,-69 49 393,68-47-399,1 0-1,-1 1 1,1-1-1,0 1 1,1 1 0,0-1-1,0 1 1,-7 15-1,9-14-19,0-1 0,0 1 0,1 1 0,0-1 0,1 0 0,0 1 0,0-1 0,1 0 0,0 1 0,1-1 0,0 1 0,0-1 0,1 0 0,0 0 0,1 0 0,0 0 0,1 0 0,-1 0 0,2-1 0,-1 0 0,1 0 0,0 0 0,10 11 0,-4-7-91,1 0-1,0-1 0,1 0 1,0 0-1,1-2 0,0 1 0,1-2 1,-1 0-1,2-1 0,-1 0 0,1-2 1,26 8-1,-25-10-756,1 0 0,-1 0 0,1-2 1,-1 0-1,1-1 0,0-1 0,-1 0 0,25-6 0,8-4-3143</inkml:trace>
</inkml:ink>
</file>

<file path=ppt/ink/ink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1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33 248 1280,'1'1'44,"1"0"-1,-1 0 1,1 0-1,0 0 1,0 0-1,-1 0 1,1-1-1,0 1 1,0-1 0,0 1-1,0-1 1,0 1-1,0-1 1,0 0-1,0 0 1,0 0-1,0 0 1,0-1 0,0 1-1,0 0 1,0-1-1,0 1 1,-1-1-1,1 0 1,3-1 0,5-4 375,0 0 1,-1 0 0,15-14 0,9-6 117,-25 21-509,0-1-1,-1 0 0,1-1 1,-1 1-1,-1-2 0,1 1 1,-1-1-1,-1 0 0,10-17 1,-13 23-20,-1-1 1,0 1-1,0-1 1,-1 0 0,1 1-1,0-1 1,-1 0 0,0 0-1,1 0 1,-1 0 0,0 1-1,-1-1 1,1 0-1,0 0 1,-1 0 0,0 1-1,1-1 1,-1 0 0,0 1-1,0-1 1,-1 0-1,1 1 1,-1 0 0,1-1-1,-1 1 1,0 0 0,1 0-1,-1 0 1,0 0 0,-1 0-1,1 0 1,0 0-1,0 1 1,-1-1 0,1 1-1,-1 0 1,1-1 0,-1 1-1,-3 0 1,1-1 26,-1 0 1,1 0 0,-1 1-1,1 0 1,-1 0-1,0 1 1,1-1 0,-1 1-1,0 1 1,1-1-1,-1 1 1,0 0 0,1 0-1,-1 0 1,1 1-1,-1 0 1,1 0 0,0 1-1,0-1 1,0 1-1,0 0 1,0 0 0,1 1-1,-1-1 1,1 1-1,0 0 1,0 0 0,-4 6-1,3-3 13,-1-1 0,1 1 0,0 0 0,1 0-1,0 0 1,0 1 0,1-1 0,-1 1 0,2 0 0,-1 0-1,1 0 1,0 0 0,1 1 0,0-1 0,0 0 0,1 1-1,0-1 1,3 17 0,-1-14 3,1-1 1,1 0-1,0 0 0,0 0 0,1 0 0,0 0 1,1-1-1,0 0 0,0 0 0,1-1 0,0 0 0,0 0 1,1 0-1,0-1 0,1 0 0,0-1 0,0 0 1,0 0-1,18 8 0,12-1-819,65 16 0,-60-24-149</inkml:trace>
</inkml:ink>
</file>

<file path=ppt/ink/ink1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2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475 792 10240,'23'7'4566,"3"-10"-4002,15-4 4929,-20 8-4471,-7-1-984,-1 0 0,1-1 0,16-3 0,39-12 47,-1-4 0,68-28 1,-88 27-10,-1-2 1,-1-1 0,-1-3 0,72-57 0,-85 61 60,-2-2 1,-1-1 0,39-43-1,-61 61-82,0-1 0,0 1-1,-1-1 1,0 0 0,-1 0 0,0-1-1,-1 0 1,0 0 0,0 0 0,-1 0-1,0 0 1,-1-1 0,0 0 0,-1 1-1,0-1 1,-1 0 0,-1-18 0,0 21-13,-1 1 0,-1 0 0,1 0 0,-1-1 1,0 2-1,-1-1 0,1 0 0,-1 1 0,-1-1 0,1 1 1,-1 0-1,0 1 0,-1-1 0,1 1 0,-1 0 1,0 1-1,-13-9 0,3 4 2,-1 1 0,1 1 0,-1 0 0,0 1 0,-36-7 1,33 8-28,0 2 1,0 0 0,0 2 0,0 0-1,0 1 1,-1 1 0,1 1 0,0 0 0,0 2-1,0 0 1,-36 14 0,31-7-1,1 0 0,0 2 0,0 1 0,1 1 0,1 1 0,1 0 0,0 2 0,1 0 0,-19 24 1,30-30 3,0 0 0,1 1 0,0 1 0,1-1 0,0 1 0,1 0 0,1 1 0,0-1 1,1 1-1,1 0 0,-2 17 0,5-30-18,-5 23 70,2 0 1,1 1-1,1-1 1,3 45-1,30 98 276,-29-154-319,122 414 610,-80-302-540,42 144 56,-77-226-112,-2 1-1,-2 0 1,-2 0-1,-2 0 1,-6 66 0,3-88 63,-2 1 1,-2 0 0,0-1 0,-1 0 0,-1 0 0,-1 0 0,-1-1 0,-1 0 0,-1-1-1,-1 0 1,0-1 0,-19 22 0,27-37-65,-1 0 0,0 0 0,-1-1 0,1 1 0,-1-1 0,0 0 0,0-1-1,0 1 1,0-1 0,-1 0 0,1-1 0,-1 0 0,0 0 0,1 0 0,-1-1 0,0 0 0,-9 0 0,-3-1 2,1-1 1,-1-1-1,1 0 1,0-2-1,-19-5 0,-23-10-271,2-1-1,0-4 0,1-2 1,1-2-1,2-3 0,1-2 1,-65-53-1,113 83 175,0-1-1,0 1 1,0-1-1,1 0 1,-1-1-1,1 1 1,0-1 0,0 0-1,1 0 1,0 0-1,0 0 1,0-1-1,0 1 1,1-1-1,0 0 1,0 1 0,0-1-1,1 0 1,0 0-1,0 0 1,0 0-1,1-1 1,1-9 0,2 5-1,0 1 0,1 0 1,1 0-1,0 0 0,0 1 1,1-1-1,0 1 1,0 0-1,1 1 0,0 0 1,1 0-1,0 1 0,0-1 1,11-5-1,-3 0 22,2 0 1,-1 2-1,2 0 0,0 1 0,0 1 1,0 0-1,24-6 0,10-4 21,-13 4-171,1 1 0,1 3-1,0 1 1,60-6 0,-81 14 14,-1 1 1,1 1 0,0 1 0,-1 1-1,1 1 1,-1 1 0,1 0 0,-1 2 0,-1 0-1,1 1 1,29 16 0,-15-1-2693,-5-5-341</inkml:trace>
</inkml:ink>
</file>

<file path=ppt/ink/ink1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3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 6912,'-1'0'225,"-23"2"1418,23-2-1504,1 0 0,-1 0 0,1 0 0,-1 0 0,1 0-1,0 0 1,-1 0 0,1 0 0,-1 0 0,1 0 0,-1 0 0,1 0 0,-1 1 0,1-1 0,0 0 0,-1 0 0,1 0 0,-1 1 0,1-1 0,0 0-1,-1 0 1,1 1 0,0-1 0,-1 0 0,1 1 0,0-1 0,-1 0 0,1 1 0,0-1 0,0 0 0,-1 1 0,1-1 0,0 1 0,7 2 5250,12-4-4635,-4 1-178,28 4 531,70 8 868,179-5-1,-71-29-5460,-141 13-1667,-51 6 1825</inkml:trace>
</inkml:ink>
</file>

<file path=ppt/ink/ink1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3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107 394 7296,'3'-13'388,"6"0"5755,-8 13-5890,-1-1 0,0 1 0,1 0 0,-1 0 0,1 0 0,-1-1 0,1 1 0,-1 0 0,1 0 0,-1 0 0,1 0 1,-1 0-1,1 0 0,-1 0 0,1 0 0,-1 0 0,1 0 0,-1 0 0,1 0 0,-1 1 0,1-1 0,-1 0 0,1 0 0,-1 0 0,1 1 0,0-1 0,11 12 1359,21 35-1185,-29-38-193,1 0 1,1-1 0,0 1-1,0-2 1,1 1 0,-1-1-1,2 0 1,-1 0 0,1 0 0,14 8-1,-14-12-157,0 0 0,1 0 0,-1-1-1,1 0 1,-1 0 0,1-1 0,0 0-1,0 0 1,0-1 0,0-1 0,0 1-1,-1-1 1,17-5 0,-2 1 32,-1-2 1,0-1-1,0-1 0,22-12 1,-32 13-78,0 0 0,0 0 0,-1-1 0,0-1 0,0 1 0,-1-2 0,-1 0 0,0 0 0,0 0 0,-1-1 0,-1-1 0,0 1 0,0-1 0,-1 0 0,5-19 0,-8 24-27,0-1 0,-1 1 0,0-1 0,-1 0 0,1 0 0,-2 0 0,1 0 0,-1 0 0,-1 0 0,0 0 0,0 1 0,-1-1 1,0 0-1,0 0 0,-1 1 0,0-1 0,0 1 0,-1 0 0,0 0 0,-6-8 0,2 7-10,-1 0-1,0 1 0,0 0 1,0 0-1,-1 1 0,0 0 1,0 1-1,-1 0 1,0 1-1,0 0 0,0 1 1,-1 0-1,1 0 1,-1 2-1,0-1 0,0 1 1,0 1-1,-13 0 1,2 0-1,0 2 0,-1 0 0,1 1 0,0 2 0,0 0 1,0 1-1,1 2 0,0 0 0,0 1 0,-26 15 1,27-13-80,1 1 0,1 1 0,0 0 0,-26 23 0,40-30 37,0 0-1,0 1 1,0-1 0,1 1 0,0 0 0,0 0 0,0 0 0,-3 9 0,6-12 13,0 1 1,0-1 0,0 1 0,0-1 0,1 1 0,-1-1 0,1 1 0,0 0 0,0-1-1,1 1 1,-1-1 0,1 1 0,-1 0 0,1-1 0,0 1 0,1-1 0,1 5 0,0-4-9,0 0 1,0 0 0,0 0 0,1-1 0,-1 1 0,1-1-1,0 0 1,0 0 0,0 0 0,0-1 0,1 1 0,-1-1-1,1 0 1,0 0 0,-1-1 0,1 1 0,0-1 0,8 1-1,9 1-123,-1 0-1,37-1 0,-33-3 94,1 0-1,0-2 1,-1-1 0,30-8-1,7-2 36,209-59 721,-269 73-642,-1-1 0,0 1 0,0 0 1,1 0-1,-1-1 0,0 1 0,0 0 1,1 0-1,-1 0 0,0 0 0,0 1 1,1-1-1,-1 0 0,0 0 0,0 1 1,0-1-1,1 1 0,-1-1 0,0 1 1,0-1-1,0 1 0,0 0 1,0 0-1,0-1 0,0 1 0,0 0 1,0 0-1,-1 0 0,1 0 0,0 0 1,0 0-1,-1 0 0,1 0 0,-1 1 1,1-1-1,-1 0 0,1 0 0,-1 0 1,0 1-1,0-1 0,1 0 0,-1 0 1,0 3-1,0 6 222,0 1-1,-1 0 1,0-1 0,-4 16 0,1-4-86,3-9-93,0 0 0,1 0 0,0 1-1,1-1 1,1 0 0,5 21 0,-6-27-58,1-1 0,1 1 1,0-1-1,-1 0 0,2 1 1,-1-1-1,1-1 0,0 1 1,0 0-1,1-1 0,-1 0 1,1 0-1,0-1 0,9 7 0,2-1-647,0-1 0,0-1 0,1 0-1,0-1 1,22 6 0,-32-11 274,0 0 0,1 0 0,-1-1 0,1 0 0,-1 0 0,1 0 0,-1-1 0,1-1 0,-1 1 0,1-1 0,-1-1 0,0 1 0,1-1 0,-1 0 0,13-6 0,1-5-3258</inkml:trace>
</inkml:ink>
</file>

<file path=ppt/ink/ink1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4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5504,'1'-2'412,"0"1"0,-1-1-1,1 1 1,0-1 0,0 1 0,0 0 0,0 0 0,0 0 0,1-1-1,-1 1 1,0 0 0,1 0 0,-1 1 0,0-1 0,1 0 0,-1 0 0,2 0-1,0 1-38,-1-1 0,0 1 0,1 0 0,-1-1 0,0 1 0,1 0 0,-1 1-1,1-1 1,-1 0 0,5 2 0,5 3 187,1 0 1,-1 0-1,20 14 1,6 2-367,-7-8 634,0-2-1,1-1 0,0-1 1,1-2-1,47 4 1,-26-7-193,1-2 0,85-8 0,-125 4-522,-1-1 1,1 0 0,-1-1 0,0 0-1,26-12 1,-27 6 215,-27 7 85,-29 7 16,22 2-311,1 1-1,-1 1 0,1 1 1,-25 14-1,-1 1-70,33-17-28,0 0 0,1 1 0,0 0-1,0 1 1,1 1 0,0 0-1,0 0 1,1 1 0,1 0-1,0 1 1,0 0 0,-7 15-1,13-23 23,1 1 0,-1 0 0,1 0-1,0 0 1,0 0 0,0 0-1,1 1 1,0-1 0,0 0 0,0 1-1,1-1 1,-1 1 0,1-1-1,1 1 1,-1-1 0,3 10 0,-1-8 18,0 0 0,1 0 1,0-1-1,1 1 0,-1-1 1,1 0-1,1 0 0,-1 0 0,1 0 1,0-1-1,0 0 0,11 9 1,-1-3-49,1 0 0,0-1 0,1-1 0,0 0 0,0-1 0,1-1 0,0-1 0,0-1 0,1 0 0,20 2 0,-11-3-1122,-1-2 0,1-1 0,0-1 0,0-2 0,-1 0 1,39-9-1,-12-3-2752</inkml:trace>
</inkml:ink>
</file>

<file path=ppt/ink/ink1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5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1 391 4608,'6'12'8654,"9"1"-4633,3 5-1849,-14-10-1874,1 0-1,0 1 1,1-2 0,-1 1-1,2-1 1,-1 0-1,1 0 1,0 0-1,0-1 1,1-1-1,0 1 1,0-1-1,0 0 1,1-1-1,-1 0 1,1 0 0,0-1-1,17 4 1,17 3 144,1-3 1,0-1 0,53-1-1,-70-6-412,0-2-1,-1 0 1,0-2-1,0-1 1,0-2-1,0 0 1,-1-1-1,-1-2 1,0 0 0,0-2-1,-1-1 1,22-17-1,-36 26-29,-1-1 0,0 0 0,-1 0 0,1-1 0,-1 0 0,0 0 0,-1-1 0,0 1 0,0-2 0,-1 1 0,0 0 0,0-1 0,5-14 0,-8 16 0,1 1 0,-1-1 0,0 0 0,-1 0 0,0 0 0,0 0 0,0 0 0,-1 0 0,0 0 0,0 0 0,-1 0 0,0 0 0,0 0 0,-1 1 0,1-1 0,-7-13 0,6 13 0,-1-3 0,-1 0 0,0 1 0,-1 0 0,0 0 0,0 0 0,-1 0 0,0 1 0,-1 0 0,1 0 0,-2 1 0,1-1 0,-1 2 0,0-1 0,0 1 0,-16-8 0,4 4 0,0 1 0,0 0 0,-1 2 0,0 1 0,-41-7 0,39 8-2,-1 2 1,1 1-1,-1 1 0,0 1 0,1 1 1,-1 1-1,0 1 0,1 0 0,0 2 0,0 1 1,-41 17-1,40-13-36,0 2 1,-39 24-1,56-32-19,0 1 0,0 0 0,1 1 0,0-1 0,0 1 0,0 1 0,1-1 0,0 1 0,0 0 0,0 0 0,1 0 0,-6 16 1,9-18-19,-1-1 0,2 1 0,-1 0 0,0 0 0,1-1 0,0 1 0,0 0 1,0 0-1,1 0 0,0-1 0,0 1 0,0 0 0,0-1 0,1 1 0,0-1 1,0 1-1,0-1 0,0 0 0,1 0 0,-1 0 0,1 0 0,0 0 1,1 0-1,5 5 0,3 1-353,0 0 1,1-1-1,0 0 1,0-1 0,1 0-1,16 6 1,-8-5-491,0-1 1,1-1 0,-1-1-1,1-1 1,38 4 0,24-1-2304</inkml:trace>
</inkml:ink>
</file>

<file path=ppt/ink/ink1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5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1 8192,'-2'1'553,"0"1"1,0-1-1,1 1 0,-1 0 1,1 0-1,-1 0 0,1 0 1,0 0-1,-1 0 1,1 0-1,0 0 0,1 1 1,-1-1-1,0 0 0,1 0 1,-1 1-1,1-1 1,-1 4-1,-4 56 5141,3-42-6265,-1 52 1211,11 133 0,-2-100 128,-4 0 0,-4 0 0,-6-1-1,-40 206 1,43-290-675,-2 8-180,1 1 0,1 0 0,-1 39-1,5-68 52,1 0-1,0 0 0,0 0 0,0 0 1,0 1-1,0-1 0,0 0 0,0 0 1,0 0-1,0 0 0,0 1 0,0-1 1,0 0-1,0 0 0,0 0 0,0 0 1,0 0-1,0 1 0,0-1 0,0 0 1,0 0-1,0 0 0,0 0 0,0 0 0,0 1 1,1-1-1,-1 0 0,0 0 0,0 0 1,0 0-1,0 0 0,0 0 0,0 0 1,0 1-1,0-1 0,1 0 0,-1 0 1,0 0-1,0 0 0,0 0 0,0 0 1,0 0-1,1 0 0,-1 0 0,0 0 1,0 0-1,0 0 0,0 0 0,0 0 1,1 0-1,-1 0 0,0 0 0,0 0 0,0 0 1,0 0-1,1 0 0,-1 0 0,0 0 1,0 0-1,0 0 0,0 0 0,0 0 1,0-1-1,1 1 0,-1 0 0,0 0 1,0 0-1,0 0 0,9-18-3677,-1-17 87,-2 1-212</inkml:trace>
</inkml:ink>
</file>

<file path=ppt/ink/ink1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6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2 310 8064,'0'-1'603,"-1"-1"0,1 1 0,0 0 0,0-1 0,-1 1 0,1 0 1,0-1-1,0 1 0,1-1 0,-1 1 0,0 0 0,0-1 0,1 1 0,-1 0 0,1-1 1,0-1-1,18-19 2637,34-10-4430,-41 26 1964,21-14-483,39-29 0,-42 27 164,38-20 1,-46 29-255,-8 3-1,1 2 0,0-1-1,1 2 1,0 0-1,0 1 1,1 0 0,-1 2-1,1 0 1,25-3-1,-40 7-158,0 0 0,0 0 1,0 0-1,0 0 0,0 1 0,0-1 0,0 1 0,0-1 0,0 1 0,0 0 0,0-1 0,0 1 0,0 0 0,-1 0 1,1 0-1,0 1 0,-1-1 0,1 0 0,-1 1 0,1-1 0,-1 1 0,0-1 0,1 1 0,-1 0 0,0-1 1,0 1-1,0 0 0,-1 0 0,1 0 0,0 0 0,-1 0 0,1 0 0,-1 0 0,1 0 0,-1 0 0,0 0 1,0 3-1,0 6 86,-1 1 0,0-1 1,-1 0-1,0 0 0,-6 18 1,-8 19 85,11-37-153,1 0 0,1 0 0,-1 0 0,2 1 1,-1-1-1,2 1 0,-1-1 0,2 1 0,-1 0 0,3 15 0,-1-23-52,0-1 0,0 0 0,0 0 0,0-1 0,1 1 0,-1 0 0,1 0-1,0 0 1,0-1 0,0 1 0,0-1 0,0 0 0,0 0 0,1 1 0,-1-1 0,1-1 0,-1 1 0,1 0-1,0-1 1,0 1 0,0-1 0,0 0 0,0 0 0,0 0 0,0 0 0,5 0 0,9 2 34,-1-2 0,1 0 0,29-2 1,-39 1-42,47-3-17,0-3-1,0-2 0,-1-2 1,0-3-1,-1-2 1,-1-2-1,0-3 0,84-45 1,-119 55-10,1 0-1,-2-2 1,0 0 0,0 0 0,18-22-1,-27 28-2,-1-1 0,1 0-1,-2 0 1,1-1 0,-1 1-1,0-1 1,0 0 0,-1-1-1,0 1 1,-1 0 0,0-1-1,0 1 1,-1-1 0,1-12-1,-2 20 30,1 1 0,-1-1-1,0 1 1,0-1 0,0 1-1,1-1 1,-1 1-1,0-1 1,0 1 0,0-1-1,0 1 1,0-1 0,0 1-1,0-1 1,0 1-1,-1-1 1,1 1 0,0-1-1,0 1 1,0-1-1,-1 1 1,1-1 0,0 1-1,0-1 1,-1 1 0,1-1-1,0 1 1,-1-1-1,1 1 1,0 0 0,-1-1-1,1 1 1,-1 0-1,1-1 1,-1 1 0,1 0-1,-1 0 1,1 0 0,-1-1-1,1 1 1,-1 0-1,1 0 1,-1 0 0,1 0-1,-1 0 1,1 0 0,-1 0-1,1 0 1,-1 0-1,1 0 1,-1 0 0,0 0-1,1 0 1,-1 0-1,0 1 1,-1 0 9,0 1 0,0-1 0,-1 1 0,1 0 0,0 0-1,1 0 1,-1 0 0,0 0 0,0 0 0,1 0 0,-3 5 0,-1 4 20,-1 1-1,2 1 1,-7 21 0,10-28-26,0 0 0,0 0 0,0 0-1,1 0 1,0 0 0,0 0 0,0 0 0,1 0 0,0 0-1,0 0 1,3 9 0,3-4 10,0 0 0,1-1 0,0 0-1,0 0 1,1-1 0,0 0 0,1 0 0,0-1-1,18 11 1,-16-11-5,1-1-1,0-1 0,0 0 1,1 0-1,-1-2 0,1 1 1,28 4-1,3-4 27,48 1 0,-78-5-33,33 1-52,0-2 0,1-2 0,-1-2-1,66-15 1,-104 17 8,0-1 1,0 0-1,0-1 0,-1 0 1,0 0-1,0-1 0,0 0 1,9-7-1,-16 10 26,0 1 0,0 0-1,0-1 1,0 1 0,-1-1-1,1 0 1,0 1 0,-1-1-1,0 0 1,1 0 0,-1 0 0,0 0-1,0 0 1,0 0 0,0 0-1,0-1 1,-1 1 0,1 0 0,-1 0-1,1-1 1,-1 1 0,0 0-1,0-1 1,0 1 0,0 0-1,0-1 1,-1 1 0,1 0 0,-1 0-1,-1-5 1,0 2-11,-1 1 0,1-1-1,-1 0 1,-1 1 0,1-1 0,-1 1 0,0 0-1,0 0 1,0 1 0,0-1 0,-7-3 0,-1 0 28,-1 1 0,0 0 0,-1 1 0,1 1 0,-1 0 0,1 1 0,-1 0 0,0 1 0,0 1 0,-1 0 0,1 1 0,0 1 0,0 0 0,0 0 0,0 2 0,0 0 0,0 0 0,1 1 0,0 1 0,-1 0 0,-13 9 0,23-11 32,0-1 1,0 2 0,0-1 0,1 0-1,-1 1 1,1-1 0,0 1 0,0 0-1,1 0 1,-1 0 0,1 1 0,0-1-1,0 0 1,0 1 0,1 0 0,-3 7-1,4-5 19,-1 1-1,1-1 1,0 0 0,0 1-1,1-1 1,0 0-1,0 0 1,1 0 0,0 1-1,4 8 1,0-2 9,1 1-1,0-1 1,2-1 0,-1 0 0,2 0-1,0 0 1,0-1 0,1-1 0,0 0-1,17 12 1,-5-6-169,0-2-1,1-1 1,1-1 0,0-1-1,1-1 1,0-1 0,39 9-1,-59-17-37,2 0-373,0 0 0,0 0-1,0 0 1,0-1-1,1-1 1,-1 1 0,0-1-1,1 0 1,-1-1 0,0 0-1,0-1 1,16-4 0,5-5-2958</inkml:trace>
</inkml:ink>
</file>

<file path=ppt/ink/ink1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7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18 9472,'-4'-2'648,"-1"-1"0,-1 1 0,1 0 1,0 0-1,-1 0 0,1 1 0,-1-1 0,1 2 1,-1-1-1,1 0 0,-1 1 0,0 0 1,-10 2-1,-10 1 1765,-46 14-1,19-5-3086,41-9 778,-58 15 740,66-17-770,1 1 1,-1-1-1,0 1 0,1 0 0,0 0 0,0 1 0,-1-1 0,1 1 0,1-1 0,-1 1 0,0 0 0,1 0 0,-1 0 0,1 0 0,-3 7 0,4-9-56,1 0-1,0 0 0,0 0 1,0-1-1,0 1 0,0 0 1,0 0-1,0 0 0,0 0 1,0 0-1,0-1 0,0 1 1,1 0-1,-1 0 0,0 0 1,1-1-1,-1 1 0,0 0 1,1 0-1,-1-1 0,1 1 1,-1 0-1,1-1 0,0 1 1,-1 0-1,1-1 0,-1 1 1,1-1-1,0 1 0,0-1 1,-1 1-1,1-1 0,1 1 1,37 16 257,-38-17-265,32 10 52,0-1 0,1-2-1,0-1 1,37 0 0,13 3 13,247 44 74,-312-51-91,0 2 0,-1 0 1,0 1-1,32 13 0,-44-15-15,0 0 0,0 0 0,-1 0 0,1 1 0,-1 0 1,0 0-1,0 0 0,-1 1 0,1-1 0,-1 1 0,0 0 0,0 1 1,0-1-1,-1 1 0,0-1 0,3 8 0,-5-10-13,0-1 0,-1 1 0,1-1 0,-1 0 0,0 1 0,0-1 0,0 1-1,0-1 1,0 1 0,0-1 0,0 1 0,-1-1 0,0 1 0,1-1 0,-1 0 0,0 1 0,0-1 0,-2 4 0,-1-1 33,0 1 0,0-1 0,0 0 0,-1 0 0,0-1 0,1 0 0,-7 5 0,-11 5 171,0-1-1,-40 18 1,54-27-195,-22 10 117,-1-2-1,-1 0 1,0-2-1,0-1 1,-1-2-1,-45 4 0,32-8-219,-1-2 0,1-2 0,-1-3 0,-76-14 0,120 17-22,1 1 0,-1-1-1,0 1 1,1-1 0,0 0-1,-1 0 1,1 0 0,-1 0-1,1 0 1,0 0 0,0-1-1,-4-2 1,6 3 1,0 1 0,-1-1-1,1 1 1,0-1 0,0 1 0,-1-1 0,1 0 0,0 1 0,0-1 0,0 1-1,0-1 1,0 0 0,0 1 0,0-1 0,0 1 0,0-1 0,0 0-1,0 1 1,0-1 0,0 1 0,1-1 0,-1 1 0,0-1 0,0 0 0,1 1-1,-1-1 1,0 1 0,1-1 0,-1 1 0,0-1 0,2 0 0,3-4-920,1 0 0,0 1-1,0 0 1,0-1 0,14-5 0,9-5-2834</inkml:trace>
</inkml:ink>
</file>

<file path=ppt/ink/ink1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7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8 8320,'-1'-1'47,"0"0"571,-1 1 0,0-1 0,1 0-1,-1 0 1,0 1 0,0-1 0,1 1 0,-1-1 0,0 1 0,0 0 0,0 0 0,0 0 0,0 0 0,-3 0 0,4 2 20,-1 0 1,1 0-1,0 0 0,0 0 1,0 1-1,1-1 1,-1 0-1,0 0 0,1 0 1,0 1-1,-1-1 1,1 4-1,-3 13-1507,-19 114 1168,-11 235 3519,18-186-2654,-1 53-344,16-234-819,2 235 295,0-210-291,1-1 1,2 1-1,0-1 1,1 0 0,2-1-1,0 0 1,17 32-1,-22-51-64,0-1-1,0 1 0,1 0 0,0-1 0,-1 1 0,2-1 0,-1-1 0,0 1 0,1 0 1,0-1-1,0 0 0,0 0 0,0 0 0,0-1 0,1 0 0,-1 0 0,1 0 1,-1-1-1,8 2 0,-8-3-248,0 1 0,-1-1 0,1 0 0,0 0 0,0-1 0,-1 1 0,1-1 0,0 0 0,-1-1 1,1 1-1,-1-1 0,1 1 0,-1-2 0,0 1 0,0 0 0,0-1 0,0 1 0,0-1 0,0 0 0,-1-1 0,0 1 0,1-1 1,-1 1-1,3-6 0,13-27-3362,-3 4-169</inkml:trace>
</inkml:ink>
</file>

<file path=ppt/ink/ink1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7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7 5248,'-93'-7'2026,"69"9"-1499,24-2-510,0 0 0,0 0 0,0 0 0,0 0-1,0 0 1,0 1 0,0-1 0,-1 0-1,1 0 1,0 0 0,0 0 0,0 0 0,0 0-1,0 0 1,0 0 0,0 0 0,0 0-1,0 1 1,0-1 0,0 0 0,0 0 0,0 0-1,0 0 1,0 0 0,0 0 0,0 0-1,0 1 1,0-1 0,0 0 0,0 0 0,0 0-1,0 0 1,0 0 0,0 0 0,0 0 0,0 1-1,0-1 1,0 0 0,0 0 0,0 0-1,0 0 1,0 0 0,0 0 0,0 0 0,0 0-1,0 0 1,0 1 0,1-1 0,-1 0-1,0 0 1,0 0 0,0 0 0,0 0 0,0 0-1,0 0 1,0 0 0,0 0 0,1 0 0,-1 0-1,0 0 1,0 0 0,0 0 0,0 0-1,0 0 1,0 0 0,0 0 0,1 0 0,30 10 1728,88 5 3190,141 0 0,-152-11-2944,229 7 227,-158-11-5044,-108 0-406,-21 0 11</inkml:trace>
</inkml:ink>
</file>

<file path=ppt/ink/ink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5.9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9 103 1408,'0'21'418,"1"1"0,0-1 0,2 0 1,1 0-1,0 0 0,1 0 0,2-1 0,14 35 0,-17-48-389,0 1-1,0-2 1,1 1-1,0 0 0,0-1 1,0 0-1,1 0 0,0-1 1,0 1-1,1-1 1,-1-1-1,1 1 0,0-1 1,0 0-1,1-1 0,-1 1 1,1-1-1,-1-1 1,1 0-1,0 0 0,0 0 1,0-1-1,0 0 0,0-1 1,16-1-1,-12 0 28,-1 0 1,1-1-1,-1 0 0,0-1 1,0 0-1,0-1 0,0-1 0,-1 1 1,1-2-1,-1 1 0,0-1 1,-1-1-1,0 0 0,14-13 0,-18 15-41,0 0 0,-1 0-1,0 0 1,0-1-1,-1 1 1,1-1-1,-1 0 1,0 0-1,-1-1 1,0 1 0,0 0-1,0-1 1,0 0-1,-1 1 1,0-1-1,-1 0 1,0 1-1,0-1 1,0 0 0,-1 1-1,1-1 1,-2 0-1,1 1 1,-1-1-1,0 1 1,-4-10-1,-1 4-16,1 0-1,-1 0 1,-1 1-1,0 0 1,-1 1-1,0 0 1,0 0-1,-1 1 1,-1 0-1,1 0 1,-1 1-1,-1 1 1,1 0-1,-1 0 1,-1 2-1,1-1 1,-1 1-1,0 1 1,0 0-1,0 1 1,0 1-1,-1 0 1,1 0-1,-1 2 1,0 0-1,1 0 1,-1 1-1,1 1 1,-1 0-1,1 1 1,0 0-1,0 1 1,-15 6-1,26-9-18,0 0 0,-1 0 0,1 0 0,0 0 0,0 0 0,0 1 0,0-1 0,0 1 0,0-1 0,0 1 0,1 0 0,-1-1 0,1 1 0,-1 0 0,1 0 0,-1 0 0,1 1 0,0-1 0,0 0 0,0 0 0,0 0 0,1 1 0,-1-1 0,1 1 0,-1-1-1,1 0 1,0 1 0,0-1 0,0 1 0,0-1 0,0 1 0,0-1 0,1 0 0,-1 1 0,1-1 0,0 0 0,0 1 0,0-1 0,0 0 0,2 4 0,3 4-191,1 0 0,0-1-1,0 0 1,1 0 0,0-1 0,1 0-1,10 8 1,23 14-577</inkml:trace>
</inkml:ink>
</file>

<file path=ppt/ink/ink1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28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442 344 5632,'0'-1'140,"0"1"0,-1 0 1,1-1-1,0 1 0,0-1 0,0 1 1,-1-1-1,1 1 0,0 0 1,0-1-1,0 1 0,0-1 0,0 1 1,0-1-1,0 1 0,0-1 1,0 1-1,0-1 0,0 1 0,0 0 1,0-1-1,1 1 0,-1-1 0,0 1 1,0-1-1,0 1 0,1 0 1,-1-1-1,0 1 0,0 0 0,1-1 1,-1 1-1,0 0 0,1-1 1,-5 0 4190,-4 1-3780,-17-2 2426,19 2-2351,0-1 0,0 1-1,0 0 1,0 0 0,0 1-1,-9 1 1,13-1-512,-1 0 0,1 0 1,-1 0-1,1 1 0,0-1 0,-1 0 1,1 1-1,0 0 0,0 0 0,0-1 1,0 1-1,1 0 0,-1 0 0,1 1 1,-1-1-1,1 0 0,-1 0 0,1 1 1,-1 3-1,-1 1 5,1 0 1,0 1-1,0-1 1,0 1-1,1-1 1,0 1-1,1-1 1,0 1-1,0-1 1,0 1-1,1 0 0,1-1 1,-1 1-1,1-1 1,0 0-1,0 0 1,1 0-1,0 0 1,1 0-1,-1 0 1,1-1-1,1 1 1,-1-1-1,1 0 0,0-1 1,0 1-1,1-1 1,-1 0-1,10 6 1,-4-3-16,-1 0 0,1-1 0,0 0 0,0-1 0,1 0 0,0-1 0,0 0 0,1-1 0,-1-1 0,1 0 0,0 0 0,-1-1 0,1-1 0,0 0 0,24-2 0,-16-1 8,0-2 0,-1-1 0,1 0 1,-1-1-1,31-15 0,-37 15-82,-1-1-1,0 0 1,-1-1-1,0-1 0,0 0 1,0-1-1,-1 0 1,18-22-1,-26 27-45,1 0-1,-2 0 0,1 0 1,0 0-1,-1 0 1,0-1-1,-1 1 0,1-1 1,-1 0-1,0 0 0,0 1 1,-1-1-1,1 0 0,-1 0 1,-1 0-1,1 1 0,-1-1 1,-2-6-1,2 0-51,-1-4-19,-1 1 0,-1 0 0,-1 0 0,0 1 0,0-1 0,-1 1 0,-1 0 0,-1 1 0,-10-16 0,13 21 40,-4-6-36,-1 0-1,0 1 0,-1 1 1,0 0-1,-1 0 1,0 1-1,0 0 1,-2 1-1,1 1 1,-1 0-1,-21-9 0,14 7-3,0 1-1,0 1 0,-1 1 1,0 1-1,-1 1 0,0 0 1,0 2-1,-30-1 0,34 3 83,0 1 0,0 1 0,0 1 0,0 1 0,0 0 0,0 2 0,0 0 0,1 1-1,0 1 1,0 0 0,0 2 0,1 0 0,0 1 0,0 0 0,1 1 0,1 1 0,-1 1 0,2 0 0,0 1 0,-15 18-1,23-26 45,1 1 0,-1 0-1,1 1 1,1-1-1,-1 1 1,1 0-1,0 0 1,1 1 0,-1-1-1,2 1 1,-1-1-1,1 1 1,0 0-1,0 0 1,1 0-1,0 0 1,1 0 0,0 1-1,0-1 1,1 0-1,0 0 1,0 0-1,1 0 1,0 0 0,5 13-1,-2-9 29,0 0 1,1-1-1,0 1 0,0-1 1,1-1-1,1 1 0,0-1 0,1-1 1,-1 0-1,2 0 0,-1 0 0,18 11 1,-1-8 23,1-1 1,0-1-1,1-1 0,0-1 1,0-2-1,56 6 1,-9-10-1031,1-2 0,0-4 1,0-3-1,117-27 1,-53-3-2796</inkml:trace>
</inkml:ink>
</file>

<file path=ppt/ink/ink1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9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70 7168,'-2'-3'499,"1"0"0,0-1 0,0 1 1,1 0-1,-1 0 0,1-1 0,-1 1 0,1 0 0,0 0 1,0-1-1,1 1 0,-1 0 0,1-1 0,-1 1 1,1 0-1,0 0 0,0 0 0,1 0 0,2-6 0,-3 11-187,0 0-1,1-1 0,-1 1 0,0 0 0,-1 0 0,1 0 0,0 0 0,-1 0 0,1 0 0,-1 1 1,1 2-1,18 211 5043,-19-208-5361,1 1 1,0-1-1,1 0 0,0 1 1,0-1-1,1 0 0,0 0 0,0 0 1,0-1-1,1 1 0,1-1 0,-1 0 1,1 0-1,0 0 0,1 0 0,0-1 1,0 0-1,9 7 0,-7-9-383,-1 0 0,1 0 0,0 0 0,1-1 0,-1-1 0,1 1 0,-1-1 0,1-1-1,0 0 1,-1 0 0,1-1 0,0 0 0,0 0 0,0-1 0,-1 0 0,1 0 0,0-1 0,-1 0 0,1-1 0,9-4-1,42-18-3064</inkml:trace>
</inkml:ink>
</file>

<file path=ppt/ink/ink1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9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0 11136,'-117'23'5503,"85"32"-6398,27-47 10110,-4 11-9343,4-3 128,13 4-2432,-2-8 0,22-5 512,-5-3 129</inkml:trace>
</inkml:ink>
</file>

<file path=ppt/ink/ink1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9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0 161 8192,'3'46'7924,"7"0"-3403,35 87-1639,-33-102-2466,64 148 1526,-91-215-1634,1 0 1,1-1-1,-9-49 1,18 65-304,1 1 0,1 0 0,0-1 0,2 1 0,0-1 0,2 0 0,0 1 0,7-30 1,-6 41-6,1-1 1,-1 1-1,1-1 1,1 1-1,0 0 1,0 1 0,1-1-1,0 1 1,0 0-1,1 0 1,0 1 0,0 0-1,15-11 1,-11 11 19,1 0 1,0 0-1,0 1 1,1 1-1,-1 0 0,1 0 1,1 2-1,-1-1 1,21-1-1,-19 3 25,1 1 0,0 0 1,0 1-1,0 1 0,0 1 0,0 0 0,0 1 0,-1 0 0,1 2 0,-1 0 0,0 0 0,-1 1 0,1 1 0,-1 1 0,0 0 0,-1 1 0,19 15 0,-20-11 2,-1 0 0,-1 1 0,0 0 0,-1 0 0,0 1 0,-1 0 0,-1 1 0,-1-1-1,0 1 1,5 21 0,0 13-674,-2 0 0,2 57 0,-11-106 421,8 34-3745,1-26-148,-3-5 516</inkml:trace>
</inkml:ink>
</file>

<file path=ppt/ink/ink1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0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27 9728,'-24'-24'3144,"23"23"-3076,1 1 0,0 0 0,-1 0 0,1-1 0,0 1 0,-1 0 0,1 0 0,0 0 0,-1 0 0,1 0 0,0 0 0,-1 0 0,1-1 0,-1 1 0,1 0 0,0 0 0,-1 0 0,1 1 0,-1-1 0,1 0 0,0 0 0,-1 0 0,1 0 0,0 0 0,-1 0 0,1 0 0,0 1 0,-1-1 0,0 0 0,-3 22 5905,19 199-2917,-8-146-3040,-3-30-14,19 298 1105,-20 86 324,-4-252-1027,2-139-404,2-1 0,1 0 0,2 0 0,17 59 0,-22-92-124,1 0 0,0-1 1,0 1-1,0 0 0,1 0 1,-1-1-1,1 0 0,0 1 1,0-1-1,0 0 0,1-1 1,-1 1-1,0 0 0,1-1 1,0 0-1,0 0 1,0 0-1,0 0 0,0-1 1,0 1-1,0-1 0,0 0 1,0 0-1,1-1 0,-1 1 1,0-1-1,1 0 0,4 0 1,4-1-662,0 1 1,1-1 0,-1-1-1,0-1 1,0 0 0,0 0-1,0-1 1,12-6 0,25-16-2544</inkml:trace>
</inkml:ink>
</file>

<file path=ppt/ink/ink1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0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52 6016,'-48'-4'2944,"77"-5"-2176,-20 6 4352,14-4-4224,-4 3-1,47-1 641,-9 1 128,55 4-1920,-21 0 0,26 0 1152,-28 0 128,34 4-1408,-29-4 0,-5 0-2176,-23 0 1,-24-11-257,-4 2 0</inkml:trace>
</inkml:ink>
</file>

<file path=ppt/ink/ink1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1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100 171 8320,'-10'36'3528,"10"1"-2963,1-18 462,-1 13 2835,8 50 0,-5-63-3784,1 0-1,1 0 1,1-1-1,0 1 0,1-1 1,1-1-1,1 1 0,1-1 1,0-1-1,16 20 0,-17-26 60,-7-9-117,-1 0 0,0 0 0,1 0-1,-1 1 1,0-1 0,0 1 0,0-1-1,0 1 1,0-1 0,0 1-1,-1 0 1,1-1 0,0 1 0,-1 0-1,1-1 1,-1 1 0,0 0 0,1 2-1,-1-3-3,0 0-1,1-1 1,-1 1-1,1 0 1,-1 0-1,1 0 1,0-1-1,-1 1 1,1 0-1,0-1 1,-1 1-1,1-1 0,0 1 1,0 0-1,0-1 1,-1 0-1,1 1 1,0-1-1,0 0 1,0 1-1,0-1 1,0 0-1,0 0 1,0 0-1,0 1 1,0-1-1,0 0 1,-1-1-1,1 1 0,0 0 1,2 0-1,-3 0 0,1 0-1,0-1 0,-1 1 0,1 0 0,0 0 0,0-1 0,-1 1 0,1 0 0,-1-1 0,1 1 0,0 0 0,-1-1 1,1 1-1,-1-1 0,1 1 0,-1-1 0,1 1 0,-1-1 0,1 0 0,-1 1 0,1-2 0,0 0 8,-1 1 0,0-1-1,0 1 1,1-1 0,-1 0-1,0 1 1,0-1 0,0 1 0,-1-1-1,1 1 1,0-1 0,-1 0-1,1 1 1,-1-1 0,0-1-1,-13-22 101,0 0 0,-1 2 0,-2 0 0,0 0-1,-23-21 1,-15-22-63,39 45 5,1 0 0,2-2 0,-15-28 0,26 46-49,0 0 1,0-1-1,1 1 1,-1 0 0,1-1-1,0 1 1,1 0-1,-1-1 1,1 1 0,0-1-1,1 1 1,-1-1-1,1 1 1,0-1 0,2-6-1,0 4 6,1 0-1,-1 0 1,2 1-1,-1 0 1,0 0-1,1 0 1,1 0-1,-1 1 1,10-9-1,-4 5 3,1 1-1,0 0 1,0 0 0,1 2-1,0-1 1,1 2-1,-1 0 1,1 0-1,1 1 1,-1 1-1,23-4 1,-8 5-14,0 1 0,50 4 0,-69-1-392,-1 0 1,1 0-1,0 0 0,-1 2 1,1-1-1,-1 1 0,0 0 0,0 1 1,0 0-1,0 1 0,15 10 1,-4 1-2712</inkml:trace>
</inkml:ink>
</file>

<file path=ppt/ink/ink1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1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104 160 8320,'-1'0'433,"-1"0"1,1 1-1,0-1 0,-1 0 1,1 0-1,0 1 0,-1-1 1,1 1-1,0-1 1,-1 1-1,1 0 0,0-1 1,0 1-1,0 0 0,0 0 1,0 0-1,0 0 1,0 0-1,0 0 0,0 0 1,0 0-1,-1 1 1,4 29 6449,1-12-7841,1-2 1031,2 0 0,0 0 1,0 0-1,2-1 1,0 0-1,1 0 1,13 17-1,-8-11 342,-8-14-353,1 0-1,0 0 1,0-1-1,1 0 0,-1 0 1,2-1-1,-1 0 1,1 0-1,0-1 1,0 0-1,0-1 0,1 0 1,-1-1-1,1 1 1,0-2-1,0 1 1,0-2-1,0 1 0,1-1 1,14-1-1,-8 0-31,1 0-1,-1-1 0,0-1 1,0-1-1,1 0 1,-2-1-1,1-1 0,0-1 1,-1 0-1,0-1 0,27-17 1,-28 14-14,-1-1 1,0-1-1,-1 0 1,-1-1-1,17-21 1,-24 28-7,-1-1-1,1 1 1,-1-1 0,0 0 0,-1 0 0,0-1 0,0 1-1,0-1 1,-1 1 0,0-1 0,-1 0 0,0 0-1,0 0 1,0 0 0,-2-13 0,0 12-9,-1 0 1,-1 0-1,1 1 1,-1-1-1,-1 1 1,1 0 0,-2 0-1,1 0 1,-1 0-1,0 1 1,0 0-1,-1 0 1,-7-7-1,0 5-2,0 0-1,-1 1 1,0 1-1,0 0 1,-1 1-1,0 0 1,-21-5 0,-1 3-47,-76-9 1,90 15-92,0 1 0,0 1 1,0 1-1,0 1 0,0 2 1,1 0-1,-1 1 0,1 1 1,0 1-1,0 1 0,-37 19 1,53-24-111,0 1 0,0-1 0,0 1 0,0 1 0,0-1 0,1 1 0,0-1 0,0 2 0,0-1 0,-7 12 0,10-14 37,1 0 0,-1 0 0,1 0 0,0 0 0,0 1 0,1-1 0,-1 0 0,1 0 0,-1 1 0,1-1 1,0 1-1,0-1 0,1 0 0,-1 1 0,1-1 0,-1 0 0,1 0 0,0 1 0,0-1 0,3 5 0,16 34-3115</inkml:trace>
</inkml:ink>
</file>

<file path=ppt/ink/ink1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2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61 247 8704,'-1'0'199,"0"0"1,0 0 0,-1 1-1,1-1 1,0 0-1,0 1 1,0-1 0,0 0-1,0 1 1,0 0 0,0-1-1,0 1 1,0-1 0,0 1-1,0 0 1,0 0-1,0-1 1,1 1 0,-1 0-1,0 0 1,1 0 0,-1 0-1,0 0 1,1 0-1,-1 0 1,1 0 0,0 0-1,-1 1 1,1-1 0,0 0-1,-1 0 1,1 2-1,0 1 473,1 1-1,-1-1 1,1 1-1,0-1 0,0 1 1,0-1-1,1 1 1,3 7-1,24 39 3009,-4-15-4182,-24-34 203,7 6 377,-1 1 0,1-1 0,0 0 0,1-1 1,0 0-1,0 0 0,1-1 0,-1-1 1,1 1-1,1-1 0,-1-1 0,1 0 0,0 0 1,-1-1-1,1-1 0,1 0 0,13 1 1,-11-2-43,1 0 0,-1-1 0,1-1 0,0 0 0,-1-1 0,0-1 1,1 0-1,22-9 0,4-4 47,56-31-1,-84 40-78,-1 0 1,1-1-1,-1-1 0,-1 0 1,1 0-1,-2-1 0,1 0 0,-1-1 1,11-17-1,-16 21-2,-1 1 0,-1-1 0,1 0 0,-1 0 1,0-1-1,-1 1 0,0-1 0,0 1 0,-1-1 0,1 1 0,-2-1 0,1 0 1,-1 0-1,0 1 0,-1-1 0,0 0 0,0 0 0,-1 1 0,-2-11 1,1 9-11,0 0 1,-1 1 0,0-1 0,0 1 0,-1 0 0,0 0 0,0 0 0,0 1 0,-1-1-1,-1 1 1,-13-12 0,6 12 5,0 0-1,0 0 1,-1 1 0,0 1-1,0 1 1,-1 0 0,1 1-1,-32-3 1,15 6-27,1 0 1,0 2 0,0 1-1,0 2 1,-46 12-1,58-10-102,1 1 0,-1 1-1,1 0 1,1 1 0,0 1 0,0 1-1,1 0 1,0 2 0,1-1-1,1 2 1,0 0 0,-15 21 0,26-31-17,-1 0 1,1 0 0,0 0 0,0 1 0,0-1-1,1 1 1,0-1 0,0 1 0,1 0 0,-1 0-1,1 0 1,0 0 0,1 0 0,-1 0 0,1 0-1,1 0 1,-1 0 0,1 0 0,2 9 0,-2-10-95,0-1 0,1 1 0,-1-1 0,1 1 0,0-1 0,0 1 0,1-1 0,-1 0 0,1 0 0,0 0 0,0 0 0,0-1 0,1 1 0,-1-1 0,1 0 0,0 0 0,0 0 0,0 0 0,0-1 0,9 4 0,-12-5 183,54 28-3141</inkml:trace>
</inkml:ink>
</file>

<file path=ppt/ink/ink1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3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6912,'-13'3'4584,"23"5"774,-7-6-4936,1 0 0,0 1 0,-1-1 1,0 1-1,1 0 0,-1 0 1,-1 0-1,1 0 0,4 6 1,-2 2-402,1 1 0,-1 0 1,-1 0-1,0 1 0,4 23 1,2 55 1546,-2 104 0,-15 5-82,1-52-626,6-139-818,-2 73 432,10 97 1,-6-157-402,1 0 1,1 0 0,1 0 0,1 0-1,1-1 1,1 0 0,1 0 0,0-1-1,20 30 1,-26-46-61,-1-1 0,1 1 0,0-1-1,0 0 1,0 0 0,0-1 0,0 1 0,1 0 0,-1-1-1,1 0 1,-1 0 0,1 0 0,0 0 0,0-1 0,7 3-1,-7-4-10,-1 0-1,1 0 1,-1 0-1,0 0 0,1-1 1,-1 1-1,0-1 1,1 0-1,-1 0 0,0 0 1,0 0-1,0-1 1,0 1-1,0-1 0,0 0 1,0 1-1,0-2 1,-1 1-1,1 0 0,2-3 1,8-11-93,0-1 0,16-26 0,3-4-106,-4 9 0,35-65-1,-11 14-175,-32 64 353,-24 44 118,-27 54 163,28-66-237,0 2-6,1-1 1,0 1-1,0 0 0,1-1 1,0 1-1,0 0 0,1 0 0,0 0 1,1 0-1,0 0 0,0 0 1,1-1-1,4 14 0,-4-16-7,0 0 0,0-1 1,0 1-1,1 0 0,0-1 0,0 0 0,0 1 0,0-1 1,1-1-1,0 1 0,0 0 0,1-1 0,-1 0 1,1 0-1,0 0 0,0-1 0,0 1 0,0-1 0,1 0 1,9 3-1,3-2-9,-1-2 1,1 0-1,0-1 1,0 0-1,0-2 1,-1 0 0,1-1-1,0 0 1,-1-2-1,1 0 1,-1-1-1,18-8 1,-25 9-27,0-1 0,0 0 0,0-1 0,0 0 0,-1-1-1,0 0 1,-1 0 0,1 0 0,8-12 0,-13 14 13,1-1 0,-1 0 0,-1 0 0,1-1 0,-1 1 0,0-1 0,-1 0 0,1 0 0,-1 0 0,-1 0 0,1 0 0,-1 0 0,-1-1 0,1 1 0,-1-9 0,-1 5-6,-1 1 0,0 0 1,0-1-1,-1 1 0,0 0 1,-1 1-1,-9-20 0,10 24 12,1 1-1,-1-1 1,0 1-1,-1-1 0,1 1 1,-1 0-1,0 0 0,0 0 1,0 1-1,0-1 1,-1 1-1,1 0 0,-1 0 1,0 1-1,0-1 0,0 1 1,-8-2-1,12 4 11,-1-1-1,1 1 1,-1 0-1,0 0 1,1 0-1,-1 1 1,1-1 0,-1 0-1,0 0 1,1 1-1,-1-1 1,1 1-1,-1 0 1,1-1-1,-1 1 1,1 0-1,0 0 1,-1 0 0,1 0-1,0 0 1,0 0-1,-1 0 1,1 0-1,0 0 1,0 1-1,0-1 1,1 0 0,-1 1-1,0-1 1,0 1-1,1-1 1,-1 1-1,0 2 1,-1 4 37,0-1-1,0 1 1,1-1 0,0 1 0,0 12-1,3 0 11,1 0 0,0 0 0,2-1 0,0 0 0,1 0 0,1 0 0,1 0 0,1-1 0,0-1 0,1 1 0,1-2 0,1 1 0,0-1 0,1-1 0,25 22 0,-34-33-283,1 0 1,0-1-1,1 0 0,-1 0 0,11 4 0,15-1-4101,-16-6 620</inkml:trace>
</inkml:ink>
</file>

<file path=ppt/ink/ink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6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10 1536,'-9'-10'500,"16"16"78,18 25 157,-17-14-606,-1 1 0,-1 0-1,-1 1 1,-1-1-1,0 1 1,1 28 0,-1 121 615,-4-115-405,0 4-104,3-1-1,3 1 1,18 82 0,-20-116-811,-4-22 542,1-1-1,-1 1 1,0 0 0,0-1-1,0 1 1,0-1 0,0 1 0,0 0-1,0-1 1,0 1 0,0-1-1,0 1 1,0 0 0,0-1 0,0 1-1,-1-1 1,1 1 0,0-1-1,0 1 1,0-1 0,-1 1 0,1-1-1,0 1 1,-1-1 0,1 1-1,-1-1 1,0 2 0,-4-6-734</inkml:trace>
</inkml:ink>
</file>

<file path=ppt/ink/ink1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3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7168,'2'-2'476,"0"0"1,1 1-1,-1-1 1,0 1 0,1-1-1,-1 1 1,1 0-1,0 0 1,-1 0-1,1 0 1,0 1 0,-1-1-1,1 1 1,0-1-1,0 1 1,0 0-1,-1 0 1,5 1 0,53 16 4385,2 1-3996,39-5-274,1-5 0,1-4 0,142-14 0,-234 9-503,35-4 135,-44 5-200,-1-1 0,1 1 0,0 0 0,-1-1 0,1 1 0,0-1 0,-1 1 0,1-1 0,-1 0 0,1 0 0,-1 0 0,1 0 0,-1 0 0,0 0-1,0 0 1,1 0 0,-1 0 0,2-3 0,-3 4-15,0-1 0,0 1-1,0-1 1,0 1 0,0 0 0,1-1-1,-1 1 1,0-1 0,0 1 0,0-1-1,0 1 1,0 0 0,-1-1 0,1 1-1,0-1 1,0 1 0,0 0 0,0-1-1,0 1 1,0-1 0,-1 1 0,1 0-1,0-1 1,0 1 0,-1 0-1,1-1 1,0 1 0,0 0 0,-1 0-1,1-1 1,0 1 0,-1 0 0,1 0-1,-1-1 1,1 1 0,0 0 0,-1 0-1,1 0 1,0 0 0,-1 0 0,1-1-1,-1 1 1,1 0 0,-1 0 0,-32 0 265,-27 12 82,-15 7-40,59-17-291,1 1 0,1 0 0,-1 2 1,0-1-1,1 2 0,0 0 1,0 0-1,1 2 0,0-1 0,0 2 1,-15 12-1,19-13 6,1 0 0,0 1 1,1 0-1,0 0 0,0 1 1,1 0-1,0 0 0,0 0 1,1 1-1,1 0 0,-6 21 1,8-26-11,2 0 1,-1 0 0,0 0-1,1 0 1,0 0 0,1 0-1,-1 0 1,1-1 0,1 1-1,-1 0 1,1 0 0,-1 0-1,2-1 1,-1 1 0,1-1-1,0 0 1,0 0 0,0 0-1,0 0 1,1 0 0,0-1-1,0 1 1,0-1 0,9 6-1,2-1-19,0-1 0,1 0 0,0-1 0,0-1 0,0 0 0,1-1 0,0-1 0,32 3 0,-13 0-254,2 0-939,42 2 0,35-8-4897,-71-2 2633</inkml:trace>
</inkml:ink>
</file>

<file path=ppt/ink/ink1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4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4608,'1'3'449,"1"0"-1,-1 0 1,1-1 0,0 1 0,0-1-1,0 0 1,0 0 0,1 1-1,-1-1 1,1-1 0,-1 1 0,1 0-1,-1-1 1,1 1 0,0-1 0,0 0-1,0 0 1,0 0 0,0 0 0,0 0-1,0-1 1,0 1 0,0-1 0,6 0-1,16 2 668,0-2 0,27-2 0,-37 1-1347,325-17 6226,-263 17-4694,-75 3-1043,-10 2-153,-26 4 44,26-8-128,-16 0 30,0 2 1,1 1-1,-1 0 0,-29 9 1,32-4-36,1 0 1,0 1 0,0 1 0,1 1-1,0 1 1,-21 17 0,35-24-19,-1 0 1,1 0-1,0 0 0,0 1 1,1 0-1,0 0 0,0 0 1,0 0-1,1 1 1,-3 7-1,5-10 1,0 1 0,0-1 1,0 1-1,0-1 0,1 1 0,0 0 0,0-1 1,0 1-1,1 0 0,-1-1 0,1 1 1,0-1-1,0 1 0,1-1 0,0 1 0,-1-1 1,4 5-1,0-2-12,-1 0 0,1-1 0,1 1 1,-1-1-1,1-1 0,0 1 0,1-1 0,-1 0 1,14 7-1,0 0-65,1-2-1,26 10 1,-15-8-417,2-1-1,65 11 1,-68-18-1578,48 0 0,-26-4-1255</inkml:trace>
</inkml:ink>
</file>

<file path=ppt/ink/ink1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4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35 317 9472,'20'4'3488,"1"0"0,35 0 0,-9-3-2278,58-9 1,-80 3-1028,-1-1 1,1-1-1,-2-1 0,1-1 1,-1-1-1,-1-1 1,0-1-1,0-1 1,20-16-1,-36 24-116,0 1-1,-1-1 1,0 0-1,0 0 1,0-1-1,6-9 1,-10 13-40,1-1 0,-1 0 0,1 0 0,-1 0 0,0 0 0,0 0 1,0 0-1,-1 0 0,1 0 0,-1 0 0,1 0 0,-1 0 1,0 0-1,0 0 0,-1-1 0,1 1 0,-1 0 0,0-4 1,-1 2-9,-1-1 1,1 1 0,-1-1 0,0 1 0,0 0 0,-1 0 0,1 0 0,-1 1 0,0-1 0,-1 1 0,1 0-1,-1 0 1,1 0 0,-11-5 0,-5 2 34,-1 1-1,1 1 0,-1 1 1,0 0-1,0 2 0,0 1 1,0 0-1,0 2 0,-37 5 1,38-4 29,-1 2 0,1 0 0,0 1 0,1 1 1,0 1-1,0 1 0,0 0 0,1 2 0,-30 19 1,42-23-54,1 0 0,0 1 0,0-1 1,0 1-1,1 0 0,0 1 1,0-1-1,1 1 0,0-1 1,0 1-1,1 0 0,0 0 1,0 0-1,1 0 0,0 1 1,1-1-1,-1 0 0,3 16 1,-2-16-15,1-1 0,1 1 0,-1-1 0,1 0 0,0 0 0,1 1 0,0-1 1,0-1-1,0 1 0,1 0 0,0-1 0,0 0 0,1 0 0,0 0 0,0 0 1,0-1-1,8 7 0,7 3-62,1 0 0,1-2 0,39 20 0,-37-22-692,0-1 0,0-1 0,1-1 0,44 8 0,14-1-2612</inkml:trace>
</inkml:ink>
</file>

<file path=ppt/ink/ink1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5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1 330 8576,'15'-18'1966,"1"1"1,1 0 0,1 1-1,0 1 1,31-18 0,-27 20-1634,0 1 0,39-16 0,-33 16 77,-1-2 0,-1-1 0,49-36-1,4-1 896,-76 50-1219,0 0 0,0 0-1,1 0 1,-1 1 0,1-1-1,-1 1 1,1 0 0,-1 0-1,1 0 1,0 1 0,-1-1-1,1 1 1,4 0 0,-6 0-52,0 1 0,-1-1 0,1 1 1,-1 0-1,0 0 0,1 0 1,-1 0-1,1 0 0,-1 0 0,0 0 1,0 0-1,0 0 0,1 0 0,-1 1 1,-1-1-1,1 0 0,0 1 0,0-1 1,0 1-1,-1-1 0,1 1 0,-1 0 1,1-1-1,-1 1 0,1-1 0,-1 1 1,0 0-1,0-1 0,0 1 0,0 3 1,0 26 127,-1 0 1,-5 32 0,2-29-85,1 53-1,4-76-50,-1 0 1,2-1-1,0 0 1,0 1-1,1-1 0,0 0 1,0 0-1,1 0 0,7 11 1,-7-13-6,0-1 0,1 0 0,0 0 0,0 0 0,1-1 0,0 0-1,0 0 1,0 0 0,1-1 0,-1 0 0,10 5 0,-9-7 3,-1-1 0,1 1 1,0-2-1,0 1 0,0-1 0,0 1 0,0-2 0,0 1 0,0-1 0,0 0 0,0-1 0,0 0 1,0 0-1,8-2 0,5-2-73,-1-1 1,-1 0-1,1-1 1,-1-1-1,0-1 1,-1-1-1,0 0 1,-1-1-1,0-1 1,0-1-1,25-26 1,-33 30-14,0 0 1,-1-1 0,0 1-1,0-1 1,-1-1 0,-1 1-1,0-1 1,0 0-1,-1 0 1,0 0 0,-1-1-1,-1 1 1,1-1-1,-2 0 1,0 0 0,0 0-1,-1 1 1,0-1-1,-1 0 1,-1 0 0,-3-15-1,4 24 61,-1-1 1,1 0-1,-1 1 0,0 0 0,1-1 1,-1 1-1,-1 0 0,1 0 1,0 0-1,-4-3 0,5 6 2,1-1 1,0 1-1,-1 0 0,1-1 0,-1 1 0,1 0 1,-1 0-1,1-1 0,-1 1 0,1 0 1,-1 0-1,1 0 0,-1-1 0,1 1 1,-1 0-1,1 0 0,-1 0 0,1 0 1,-1 0-1,1 0 0,-1 0 0,1 0 1,-1 0-1,1 1 0,-1-1 0,1 0 1,-1 0-1,1 0 0,-2 1 0,1 0 11,0 1-1,0-1 0,0 1 1,0-1-1,0 1 1,0-1-1,1 1 0,-1 0 1,0-1-1,1 1 1,0 0-1,-1 0 0,1 0 1,0 2-1,-1 11 33,0-1 0,1 0 0,1 1 0,1-1 0,0 1 0,0-1 0,2 0 0,5 15 0,-1-7-11,0 0 0,2-1 1,1 1-1,20 29 0,-22-39-179,0-1 0,0-1 0,1 1 0,0-2 0,1 1-1,16 10 1,-23-17-156,0 0 0,1 0 0,-1-1 0,0 0 0,1 1 0,0-2 0,0 1 0,-1 0 0,1-1 0,0 0-1,0 0 1,0 0 0,0-1 0,1 0 0,-1 0 0,0 0 0,0-1 0,0 1 0,0-1 0,7-2 0,18-13-3048</inkml:trace>
</inkml:ink>
</file>

<file path=ppt/ink/ink1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6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 8320,'9'55'13136,"-1"-9"-11915,19 140 356,-19-141-616,-3-1 188,-5-44-1136,0 0-1,0 0 1,0 0-1,0 0 1,0 0-1,0 0 1,0 0-1,0 0 1,0 0-1,-1 0 1,1 0-1,0 0 0,0 0 1,0 0-1,0 0 1,0 0-1,0 0 1,0 0-1,0 0 1,0 0-1,0 0 1,0 0-1,0 0 1,-1 0-1,1 0 1,0 0-1,0 0 0,0 0 1,0 0-1,0 0 1,0 0-1,0 0 1,0 0-1,0 0 1,0 0-1,0 0 1,0 0-1,0 0 1,0 1-1,-9-27 111,2 3-146,2 0 1,0 0-1,-1-35 1,5 45-6,1 1 1,1 0 0,0 0 0,0 0-1,1 0 1,1 0 0,0 1 0,0-1-1,7-13 1,-1 7-13,1-1 0,1 1-1,20-25 1,-25 36 34,0 0 0,0 0 0,1 1 0,0-1-1,1 1 1,-1 1 0,1 0 0,0 0 0,0 0 0,0 1 0,11-4 0,-5 4 76,1 1 1,0 0 0,0 1 0,0 1 0,0 0 0,0 1 0,0 1 0,0 0-1,0 1 1,0 1 0,-1 0 0,1 1 0,-1 0 0,0 1 0,0 1 0,0 0-1,-1 1 1,0 1 0,0 0 0,12 10 0,-13-9 39,0 2 1,0 0-1,-1 0 0,-1 1 0,0 0 1,0 0-1,-1 1 0,-1 1 1,0-1-1,-1 2 0,0-1 0,-1 1 1,-1-1-1,0 2 0,-1-1 1,-1 0-1,0 1 0,0 29 0,-4-20 59,-2 0-1,-1 0 1,-1 0-1,-14 41 0,12-44-1027,1 0-1,0 1 1,2 0-1,-3 38 1,7-60 763,0-1 0,0 0 0,0 1 0,0-1 0,0 0 0,0 1 0,0-1 1,0 0-1,0 1 0,0-1 0,0 0 0,0 1 0,0-1 0,1 1 0,-1-1 1,0 0-1,0 0 0,0 1 0,0-1 0,1 0 0,-1 1 0,0-1 0,0 0 1,1 0-1,-1 1 0,0-1 0,0 0 0,1 0 0,-1 0 0,0 1 0,1-1 0,-1 0 1,0 0-1,1 0 0,-1 0 0,0 0 0,1 0 0,-1 0 0,0 0 0,1 0 1,-1 0-1,1 0 0,-1 0 0,0 0 0,1 0 0,-1 0 0,0 0 0,1 0 1,-1 0-1,0 0 0,1 0 0,-1 0 0,0-1 0,1 1 0,-1 0 0,0 0 1,0 0-1,1-1 0,-1 1 0,5-2-935,13-2-2702</inkml:trace>
</inkml:ink>
</file>

<file path=ppt/ink/ink1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0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90 163 6016,'0'0'359,"-1"-1"1,1 1 0,-1-1-1,0 0 1,1 1-1,-1-1 1,1 1 0,-1-1-1,0 1 1,1 0-1,-1-1 1,0 1 0,0 0-1,1-1 1,-1 1-1,0 0 1,0 0 0,1 0-1,-1 0 1,0 0-1,0-1 1,1 1 0,-1 1-1,0-1 1,0 0-1,-1 0 1,-9 23 5965,7-12-6808,-10 24 1291,3 1-1,-12 59 0,20-78-529,1-1 1,1 0-1,1 1 1,0-1-1,1 1 1,0-1-1,2 0 1,5 23-1,-5-32-234,0-1 0,-1 1 0,2-1-1,-1 0 1,1 1 0,0-2 0,0 1 0,1 0 0,0-1-1,0 0 1,0 0 0,0-1 0,1 1 0,0-1-1,0 0 1,12 6 0,2-1-9,0-1-1,0-1 1,1-1-1,23 4 0,-21-4-38,0-1 0,0-1 0,1-1-1,-1-1 1,1-1 0,0-1 0,-1-1-1,1-1 1,23-6 0,-7-4-32,0-2 1,-1-1-1,-1-2 1,0-2-1,41-28 1,-64 38 19,-1-1 0,0-1 0,0 0 0,-2-1 0,1 0 0,-1-1 0,17-25 0,-23 30 14,0 0 1,-1 0 0,0-1 0,-1 0 0,0 1 0,0-2 0,-1 1 0,0 0 0,0-1 0,-1 1 0,-1-1 0,1 0 0,-2 1 0,1-1 0,-1 0 0,-1 0 0,0 0 0,0 1 0,-1-1 0,-5-15 0,1 10 1,-1 1 0,-1 0 0,0 1 0,-1 0 0,0 0 0,-1 1 0,-1 0 0,0 1 0,0 0 0,-1 0 0,0 1 0,-1 1 0,0 0 0,-18-8 0,17 10 2,1 1-1,-1 0 1,-1 2-1,1-1 1,-1 2-1,0 0 1,1 0-1,-1 2 0,0 0 1,0 0-1,-28 4 1,35-3 2,-11 1 4,0 1 1,0 1 0,1 0 0,0 1 0,-1 1 0,1 1 0,1 1 0,0 0-1,0 1 1,0 1 0,-15 11 0,8-5-82,0 1 0,1 1 0,1 2 0,1 0-1,1 0 1,-18 24 0,28-32-160,1 0 1,1 0-1,0 1 0,0 0 1,1 0-1,1 1 0,0 0 0,1 0 1,0 0-1,1 1 0,0 0 1,1 0-1,1 0 0,0 0 0,1 0 1,1 0-1,0 0 0,1 0 1,0 1-1,1-1 0,7 25 0,-7-32-85,0-1-1,1 0 0,0 0 0,0 0 0,0-1 1,1 1-1,0-1 0,0 1 0,0-1 0,1 0 0,0-1 1,0 1-1,0-1 0,0 0 0,1 0 0,-1-1 1,11 5-1,37 21-3030</inkml:trace>
</inkml:ink>
</file>

<file path=ppt/ink/ink1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0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6656,'0'0'104,"0"0"1,0 0-1,-1 0 1,1 0-1,0 0 1,0 0-1,0-1 1,0 1-1,-1 0 0,1 0 1,0 0-1,0 0 1,0 0-1,0 0 1,-1 0-1,1 0 1,0 0-1,0 0 1,0 0-1,0 0 1,-1 0-1,1 0 0,0 1 1,0-1-1,0 0 1,0 0-1,-1 0 1,1 0-1,0 0 1,0 0-1,0 0 1,0 0-1,0 0 1,0 1-1,-1-1 0,1 0 1,0 0-1,0 0 1,0 0-1,0 0 1,0 1-1,0-1 1,0 0-1,0 0 1,0 0-1,0 0 1,0 1-1,0-1 1,0 0-1,0 0 0,-1 17 4849,7 32-1865,-6-48-3187,28 132 2424,61 236-1770,3 57 1002,-69-319-2112,-4 1 1,-5 0-1,-1 114 0,-13-213 214,1 8-1228,-1-17 1480,1 0 1,-1 0-1,0 1 1,0-1-1,1 0 1,-1 0-1,0 1 0,1-1 1,-1 0-1,0 0 1,1 0-1,-1 1 1,0-1-1,1 0 1,-1 0-1,1 0 0,-1 0 1,0 0-1,1 0 1,-1 0-1,0 0 1,1 0-1,-1 0 0,1 0 1,-1 0-1,0 0 1,1 0-1,-1 0 1,1 0-1,-1 0 1,0-1-1,1 1 0,-1 0 1,0 0-1,1-1 1,10-2-2749</inkml:trace>
</inkml:ink>
</file>

<file path=ppt/ink/ink1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0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159 356 11264,'0'0'5,"0"4"688,0 0 0,0-1 1,0 1-1,1 0 1,0-1-1,0 1 1,0-1-1,0 1 1,1-1-1,-1 1 1,1-1-1,0 0 0,0 0 1,0 0-1,0 0 1,5 5-1,13 5 79,-8-8-650,1 0 0,-1-1 1,1 0-1,0-1 1,1-1-1,-1 0 1,0-1-1,1 0 1,-1-1-1,1 0 0,-1-1 1,0-1-1,1 0 1,-1-1-1,0 0 1,0-1-1,22-10 0,-17 6 103,-1 0-1,-1-2 0,1 0 1,-2 0-1,1-1 0,-2-1 1,1-1-1,-2 0 0,0-1 1,0 0-1,-1-1 0,12-20 0,-21 29-195,0-1 0,0 0 0,0 1 0,-1-1 0,0 0 0,0 0-1,0 0 1,-1-1 0,0 1 0,-1 0 0,0 0 0,0-1 0,0 1 0,-1 0-1,0 0 1,-1 0 0,1 0 0,-1 0 0,-1 0 0,1 0 0,-1 0-1,0 1 1,-1-1 0,0 1 0,0 0 0,0 0 0,0 1 0,-1-1-1,0 1 1,0 0 0,-1 0 0,0 0 0,-6-3 0,0 2-43,-1 1 1,0 0 0,0 1-1,0 1 1,-1 0 0,1 0-1,-1 2 1,0-1 0,0 2-1,1 0 1,-1 1 0,0 0-1,1 1 1,-1 0 0,-20 7-1,9 0-6,2 0 0,0 2 0,0 0-1,1 1 1,-35 27 0,49-34 13,-14 10-13,0 2 0,1 1-1,1 0 1,-26 30 0,39-40-110,1 1 0,0-1 0,0 1 0,1 0 0,0 1 1,0-1-1,1 1 0,0 0 0,1 0 0,0 0 0,1 0 0,0 1 0,-1 17 0,3-26 2,-1 0-1,1 0 1,0 0-1,0 0 1,0 1-1,0-1 1,0 0-1,1 0 1,-1 0-1,0 0 1,1 0-1,0 0 1,0 0-1,-1 0 1,1 0-1,0 0 0,0 0 1,1 0-1,-1-1 1,0 1-1,1 0 1,-1-1-1,1 1 1,-1-1-1,1 1 1,0-1-1,-1 0 1,1 0-1,0 0 1,0 0-1,0 0 1,0 0-1,0 0 0,0-1 1,0 1-1,0-1 1,0 0-1,1 1 1,3-1-1,35 8-3583</inkml:trace>
</inkml:ink>
</file>

<file path=ppt/ink/ink1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1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7936,'-1'1'320,"-1"0"1,1 0-1,0 0 0,0 1 1,0-1-1,0 0 0,0 0 1,0 1-1,0-1 1,0 0-1,1 1 0,-1-1 1,0 1-1,1-1 0,0 1 1,-1-1-1,1 1 1,0-1-1,-1 1 0,1 0 1,0-1-1,0 1 0,0-1 1,1 1-1,-1 0 1,0-1-1,0 1 0,1-1 1,-1 1-1,2 1 0,22 62 4200,-12-38-4764,21 88 1023,31 188 0,-20 125 1077,-39-325-1614,-2-22 33,3 0-1,26 126 1,-31-204-268,-1-1 0,0 0 1,1 0-1,0 1 0,0-1 0,-1 0 0,1 0 0,1 0 0,-1 0 0,0 0 0,0 0 1,1 0-1,-1 0 0,3 1 0,-3-2-2,1-1 0,-1 0 0,1 0 0,0 1-1,-1-1 1,1 0 0,-1-1 0,1 1 0,0 0 0,-1 0 0,1-1 0,-1 1 0,1-1 0,-1 1 0,1-1 0,-1 1 0,0-1-1,1 0 1,-1 0 0,0 0 0,1 0 0,-1 0 0,0 0 0,0 0 0,2-3 0,9-6-1,-1-1-1,0-1 1,-1 0 0,0-1 0,0 0 0,11-23-1,38-92-64,-13 22-117,-39 89 177,2 2 1,0-1 0,1 1 0,0 0 0,13-13 0,-19 23 12,1 1 0,-1 0 0,1 0-1,0 1 1,0 0 0,0-1 0,1 1-1,-1 1 1,1-1 0,-1 1-1,1 0 1,0 1 0,0-1 0,0 1-1,0 0 1,0 0 0,0 1 0,0 0-1,9 1 1,114 25 248,-95-17-264,-16-5 10,35 8-15,71 26 0,-109-33 23,-1 1 0,0 1 0,-1 0 0,0 1 0,0 1 0,0 0 0,-1 0 0,0 1 0,15 18 0,-23-24 6,-2-1-1,1 1 1,0-1 0,-1 1-1,0 0 1,1 0-1,-2 0 1,1 0 0,0 0-1,-1 0 1,0 1-1,0-1 1,0 0 0,0 1-1,-1-1 1,1 1-1,-1-1 1,-1 1 0,1-1-1,-2 9 1,-1-6 51,1-1 0,-1 0 0,-1 0 0,1 0 1,-1 0-1,0 0 0,0-1 0,-1 0 0,1 0 0,-1 0 1,0 0-1,-1-1 0,-11 8 0,-2-1 115,-1 0 0,-1-2 0,0 0 0,0-1 0,-1-1 0,-41 8-1,26-11-63,-1-1-1,1-1 0,0-3 1,0-1-1,-53-9 0,54 7-230,-40-9-343,70 11 214,1 1 0,-1-1 0,1 0-1,0 0 1,-1-1 0,1 1 0,0-1 0,0 0 0,1-1-1,-8-5 1,7 2-1585,12 8-863,-4 0 1819,11 3-2973</inkml:trace>
</inkml:ink>
</file>

<file path=ppt/ink/ink1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2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13 132 6784,'-3'-13'504,"1"8"-277,0 0 0,1 0 0,-1-1-1,1 1 1,0 0 0,1-1 0,0 1 0,0-1-1,0 1 1,0-1 0,1 1 0,0 0-1,0-1 1,0 1 0,1 0 0,-1 0 0,5-9-1,-5 13-129,-1 0 0,0 1 0,0-1 0,1 0-1,-1 1 1,0-1 0,1 0 0,-1 1 0,0-1-1,1 0 1,-1 1 0,1-1 0,-1 1 0,1-1-1,0 1 1,-1-1 0,1 1 0,-1-1 0,1 1-1,0 0 1,-1-1 0,1 1 0,0 0 0,0 0 0,-1-1-1,1 1 1,0 0 0,0 0 0,-1 0 0,1 0-1,0 0 1,0 0 0,-1 0 0,1 0 0,0 0-1,0 0 1,-1 1 0,1-1 0,0 0 0,-1 0-1,1 1 1,0-1 0,-1 1 0,1-1 0,0 0 0,-1 1-1,1-1 1,-1 1 0,1-1 0,-1 1 0,1 0-1,-1-1 1,1 1 0,0 0 0,2 4 200,-1 1 0,1-1-1,-1 0 1,0 1 0,0-1 0,1 7 0,9 50 566,7 94 1,-12-78 225,29 316 2047,-24-272-2662,6-1 1,5-1 0,38 117-1,-60-233-474,20 52 0,-20-54 0,0 0 0,0 0 0,0 0 0,0 0 0,0 0 0,0-1 0,0 1 0,1 0 0,-1-1 0,1 1 0,-1-1 0,1 1 0,0-1 0,-1 0 0,1 0 0,0 0 0,0 0 0,0 0 0,0 0 0,0 0 0,0-1 0,3 2 0,-4-3 1,0 1 0,-1 0 0,1 0 0,0-1 0,-1 1 0,1 0 0,-1-1-1,1 1 1,0-1 0,-1 1 0,1-1 0,-1 1 0,1-1 0,-1 1 0,1-1 0,-1 1 0,0-1 0,1 0-1,-1 1 1,0-1 0,1 0 0,-1 1 0,0-1 0,0 0 0,1 1 0,-1-2 0,6-30 51,-4 15-22,3-13-10,0 0-22,1 0-1,17-50 1,-20 71 9,0 1 1,1 0 0,0 0-1,1 0 1,-1 1 0,1 0-1,1-1 1,0 2 0,0-1-1,0 1 1,0 0 0,1 0-1,0 0 1,13-7 0,12 0 22,1 2 0,0 0-1,0 3 1,67-9 0,-62 12 26,0 2 0,0 1-1,1 3 1,-1 0 0,41 9-1,-67-8-40,-1 1-1,1 1 1,0 0-1,-1 0 1,0 1-1,0 1 1,-1 0-1,16 11 1,-19-12 7,-1 1-1,0 0 1,0 0 0,-1 1-1,0-1 1,0 1 0,0 1-1,-1-1 1,0 0 0,0 1-1,-1 0 1,0 0 0,2 12-1,-4-15 9,0-1 0,0 1 0,-1-1 0,0 1 0,0 0 0,0-1-1,0 1 1,-1 0 0,0-1 0,0 1 0,0-1 0,0 0 0,-1 1 0,0-1 0,0 0-1,0 0 1,0 0 0,-1 0 0,-3 5 0,-3 0 84,1 1-1,-1-1 1,-1-1 0,0 0-1,-17 11 1,1-2 40,-1-2 0,0-2 0,-1 0 0,-1-1 0,-50 12 0,64-19-75,-126 31 314,122-32-508,-1-1-1,1 0 1,-1-2 0,0-1-1,-27-2 1,43 1-6,-1 1 0,1-1-1,-1-1 1,1 1 0,0-1-1,-1 0 1,1 0 0,-7-4 0,10 5 8,0 0 1,0 0-1,0 0 0,0 1 1,0-1-1,0 0 1,1 0-1,-1-1 0,0 1 1,1 0-1,-1 0 1,0 0-1,1 0 0,0-1 1,-1 1-1,1 0 1,0 0-1,0-1 0,-1 1 1,1 0-1,0 0 1,0-1-1,0 1 0,1 0 1,-1-1-1,0 1 1,0 0-1,1 0 1,-1-1-1,1 1 0,-1 0 1,1 0-1,-1 0 1,1 0-1,0 0 0,-1 0 1,1 0-1,1-2 1,28-31-3302,-4 1-298</inkml:trace>
</inkml:ink>
</file>

<file path=ppt/ink/ink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2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1 196 2432,'-1'-2'153,"1"-1"0,0 0 0,1 1 0,-1-1 0,0 1 0,1-1 0,-1 0 0,1 1 0,0-1 0,0 1 0,0-1 0,0 1 0,0 0 0,1 0 1,-1-1-1,1 1 0,-1 0 0,1 0 0,0 0 0,0 0 0,2-1 0,2-1-11,0 1-1,0 0 1,1 1 0,-1 0 0,1 0 0,-1 0-1,12-1 1,147-22 704,-98 17-295,1-3 0,-2-3 1,110-37-1,-156 46-423,-20 5-122,-1 0 0,1 0 1,0 0-1,0 0 0,0-1 1,0 1-1,0 0 0,0 0 1,-1 0-1,1 0 0,0 0 0,0 0 1,0 0-1,0 0 0,0 0 1,0-1-1,0 1 0,0 0 1,-1 0-1,1 0 0,0 0 1,0 0-1,0 0 0,0-1 0,0 1 1,0 0-1,0 0 0,0 0 1,0 0-1,0 0 0,0-1 1,0 1-1,0 0 0,0 0 1,0 0-1,0 0 0,0 0 1,0-1-1,0 1 0,0 0 0,0 0 1,0 0-1,1 0 0,-1 0 1,0-1-1,0 1 0,-18-2 82,8 5-86,-1 1 0,0 0 1,1 0-1,0 1 0,0 0 0,0 1 1,0 0-1,1 0 0,0 1 1,1 1-1,-1-1 0,1 1 0,-10 14 1,-1 2-11,1 1 0,2 0 0,-26 53 0,31-54 104,0 1 0,2 0 0,1 0 0,1 1 0,-6 39 0,11-58-70,2 0 0,-1 0 0,1 0 0,0 0 0,0 0 0,1 0 0,0-1 0,0 1 0,1 0 0,0 0 0,0 0 1,0-1-1,1 1 0,0-1 0,0 0 0,1 0 0,0 0 0,0 0 0,0-1 0,1 1 0,-1-1 0,2 0 0,-1-1 0,0 1 0,1-1 1,6 4-1,4 0 35,1-1 1,0 0 0,1-1-1,0-1 1,0-1-1,0-1 1,24 2 0,132 2-2473,-163-7 2046,37-4-1064</inkml:trace>
</inkml:ink>
</file>

<file path=ppt/ink/ink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7.2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0 124 1024,'7'-6'486,"-1"0"0,1 1 0,-1-1 0,16-8 0,-6 3 156,-1 1-505,-1 1 0,2 0 0,-1 1-1,1 1 1,0 1 0,1 0 0,0 1 0,-1 0 0,2 2 0,-1 0 0,34-1-1,-48 4-111,1 1-1,-1 0 1,0 0-1,1 1 1,-1-1-1,0 1 0,0-1 1,0 1-1,0 0 1,0 0-1,0 1 1,-1-1-1,1 0 0,-1 1 1,0 0-1,1-1 1,-1 1-1,0 0 1,-1 0-1,1 0 0,0 1 1,-1-1-1,2 7 1,3 5 52,-1 1 1,-1 0-1,3 29 0,-5-29-48,0-2-7,-1 1-1,2-1 1,0 0-1,9 24 1,-11-35-15,1 1 0,0-1 0,0 1 0,0-1 0,1 1 0,-1-1 0,1 0 0,0 0 0,-1-1 0,1 1 1,1 0-1,-1-1 0,0 0 0,0 1 0,1-2 0,0 1 0,-1 0 0,1-1 0,0 1 0,0-1 0,-1 0 0,5 0 0,11 3 37,-1-1 0,0-2 0,1 0-1,0 0 1,35-5 0,-46 2-37,-1 1-1,0-1 1,1-1 0,-1 1 0,0-1-1,0-1 1,-1 1 0,1-1 0,-1 0-1,0-1 1,0 1 0,0-1-1,-1 0 1,1-1 0,-1 1 0,0-1-1,6-11 1,10-18 46,28-66 1,-47 78-113,-2 19 10,0 17 7,1-2 40,0 0-1,0 0 0,1 0 0,1 0 1,0-1-1,0 1 0,1-1 0,0 1 1,1-1-1,0-1 0,1 1 0,0-1 1,1 0-1,-1 0 0,2 0 0,-1-1 1,15 12-1,-12-12 52,1 0 0,-1 0-1,1-1 1,1-1 0,-1 0 0,1 0 0,0-1-1,0-1 1,1 0 0,0 0 0,-1-1 0,1-1-1,0 0 1,25 0 0,-3-3 40,0-2 1,-1-1-1,43-10 0,-66 11-71,-1 0-1,1-1 1,-1 0-1,0-1 1,0 0-1,0 0 0,-1-1 1,0 0-1,0-1 1,0 0-1,-1 0 0,0-1 1,0 0-1,10-14 1,-16 18-25,0 0 1,0 0 0,0-1-1,0 1 1,-1 0-1,0-1 1,0 1 0,0-1-1,0 0 1,-1 1-1,0-1 1,0 1 0,0-1-1,0 0 1,-1 1-1,0-1 1,0 1 0,0-1-1,0 1 1,-1 0-1,0-1 1,1 1 0,-2 0-1,1 0 1,0 0-1,-1 0 1,0 1 0,0-1-1,0 1 1,0 0-1,-1-1 1,1 1 0,-1 1-1,-3-4 1,3 3-3,0 0 0,0 0 0,-1 0 0,1 1 0,0-1 0,-1 1 0,0 0 0,1 0 0,-1 1 0,0-1 0,0 1 0,0 0 0,0 1 0,0-1 0,0 1 0,0 0 0,0 0 0,0 0 0,0 1 0,0 0 0,0 0 0,0 0 0,0 0 0,0 1 0,1 0 0,-1 0 0,0 0 0,1 1 0,0-1 0,-1 1 0,-4 5 0,2-1 38,0 1 0,1 0 0,0 1 0,0-1 1,1 1-1,0 0 0,0 1 0,1-1 0,0 1 0,1 0 0,0 0 1,1 0-1,-2 18 0,3-20 38,0-1 0,1 1 0,1-1 0,-1 1 0,1-1 0,1 0 0,-1 1 0,1-1 0,0 0 0,1 0 1,0 0-1,0 0 0,0 0 0,1-1 0,0 1 0,0-1 0,1 0 0,0 0 0,7 6 0,-4-4-29,1-2 0,0 1 0,0-1 0,0 0 0,1-1 0,0 0 0,0-1 1,1 0-1,20 5 0,0-4-976,1 0 1,34-1-1,-47-3 85,8 0-427</inkml:trace>
</inkml:ink>
</file>

<file path=ppt/ink/ink1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2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8 10240,'-29'-7'5120,"15"33"-5120,14-22 7807,-5 24-7295,1-4 0,4 22 256,0-2 128,9 18-1280,0-10 128,14-9 512,-3-13 0,17-10-1024,-9-1 128,19-19-2688,-8 0 128</inkml:trace>
</inkml:ink>
</file>

<file path=ppt/ink/ink1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3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0 12928,'-57'6'6399,"48"8"-8063,9-5 10496,6-6-10624,-3-3 0,17 4-4735,-6-4-1</inkml:trace>
</inkml:ink>
</file>

<file path=ppt/ink/ink1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3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104 387 2304,'-1'0'481,"0"0"0,1 0 1,-1 0-1,0 1 0,0-1 0,1 0 0,-1 1 1,0-1-1,0 0 0,1 1 0,-1-1 0,1 1 1,-1-1-1,0 1 0,1 0 0,-1-1 0,1 1 1,-1-1-1,1 1 0,-1 0 0,1 0 0,0-1 1,-1 1-1,1 1 0,-9 29 3719,5 36-1209,4-58-2791,0-1 1,1 1 0,0-1-1,1 1 1,0-1 0,0 0-1,1 0 1,0 0 0,0 0 0,1 0-1,0 0 1,0-1 0,1 0-1,0 0 1,0 0 0,1-1-1,0 1 1,0-1 0,0-1-1,1 1 1,0-1 0,0 0-1,0-1 1,0 0 0,1 0-1,9 4 1,-5-3-127,0-1-1,0 0 1,1-1-1,-1 0 1,1-1-1,-1 0 1,1-1-1,25-1 0,0-8 2,0-2 0,0-1-1,-1-2 1,0-1 0,46-27-1,-64 33-33,0-2 0,-2 0 0,1-1 0,-1 0 0,-1-2 0,0 0 0,-1-1 0,0 0-1,-1-1 1,-1-1 0,17-25 0,-22 29-15,-1-1-1,0 0 1,-1 0 0,0-1-1,-1 0 1,0 0-1,-1 0 1,-1 0 0,0-1-1,-1 0 1,-1 1-1,0-1 1,-1 0 0,-3-21-1,2 28-16,-1 0-1,-1 0 1,1 0-1,-1 1 1,0-1-1,-1 1 1,0 0-1,0 0 1,-1 0-1,1 0 1,-1 1-1,-1 0 1,1 0-1,-1 0 1,0 1-1,-13-9 1,13 9-5,-4-3 5,0 0-1,-1 1 0,0 1 0,0 0 0,-1 0 0,0 1 1,0 0-1,0 1 0,0 1 0,-1 0 0,0 0 0,-19 0 0,22 1-7,-13-1-15,0 1 0,1 2-1,-1 0 1,0 1 0,0 1 0,1 1 0,-1 1-1,-30 10 1,25-6-39,0 0-1,1 2 1,1 2 0,0 0-1,-44 28 1,55-29-41,0 0 0,1 1 0,0 1 1,0 0-1,2 1 0,0 1 0,0-1 0,2 2 0,-13 22 0,19-32 26,1 0-1,0-1 1,0 1 0,1 0-1,0 1 1,0-1-1,0 0 1,1 1-1,-1-1 1,2 0-1,-1 1 1,1-1-1,0 1 1,0 0-1,1-1 1,0 0-1,0 1 1,4 11-1,-3-11-24,0-1-1,1 1 1,0-1-1,0 0 0,0 1 1,1-2-1,0 1 1,0 0-1,1-1 1,-1 0-1,1 0 1,0 0-1,1 0 1,-1-1-1,7 4 1,-1-2-95,0 0 1,1-1 0,0 0 0,0-1-1,0 0 1,0-1 0,21 3 0,3-3-187,0-1 0,0-2 0,0-1 0,59-11 0,-36 0 127,-1-4-1,0-1 1,-2-3 0,95-48-1,-98 37 425,-51 30-124,0 1-1,-1-1 0,1 0 1,-1 0-1,0 0 0,1 0 1,-1 0-1,0 0 0,1 0 1,-1 0-1,0-1 0,0 1 1,0 0-1,0-1 0,0 1 1,0-1-1,-1 1 0,1-1 1,0 0-1,-1 1 0,1-1 1,-1 0-1,0 1 0,1-1 1,-1 0-1,0 1 0,0-4 1,-1 4-12,1 1-1,0 0 1,-1-1 0,1 1 0,-1 0 0,1-1 0,0 1-1,-1 0 1,1-1 0,-1 1 0,1 0 0,-1 0 0,1-1-1,-1 1 1,1 0 0,-1 0 0,1 0 0,-1 0 0,1 0 0,-1 0-1,1 0 1,-1 0 0,1 0 0,-1 0 0,0 0 0,1 0-1,-1 0 1,1 0 0,-1 0 0,1 1 0,-1-1 0,1 0 0,-1 0-1,1 0 1,0 1 0,-1-1 0,1 0 0,-1 1 0,1-1-1,0 1 1,-1-1 0,1 0 0,0 1 0,-1-1 0,1 1 0,0-1-1,-1 1 1,1-1 0,0 1 0,0-1 0,0 1 0,0-1-1,-1 2 1,-14 27 1188,13-22-1075,0-1 1,0 1-1,1 0 0,0 0 0,0 0 0,1 0 0,0 0 0,0 0 0,1 0 1,0 0-1,0 0 0,0 0 0,1-1 0,4 11 0,-2-7-27,1 0 0,0-1 0,1 1 0,0-1 0,0-1 0,1 1 0,0-1 0,16 14 0,-10-12-367,0 1 1,1-2-1,0 0 1,0-1-1,1 0 1,0-1-1,0-1 1,1 0-1,0-1 1,0-1 0,0 0-1,29 2 1,7-8-3025,-7-2-342</inkml:trace>
</inkml:ink>
</file>

<file path=ppt/ink/ink1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4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8576,'1'0'230,"-1"0"-1,0-1 1,0 1 0,0 0 0,1-1 0,-1 1-1,0 0 1,1-1 0,-1 1 0,0 0-1,1 0 1,-1-1 0,0 1 0,1 0 0,-1 0-1,1 0 1,-1-1 0,0 1 0,1 0 0,-1 0-1,1 0 1,-1 0 0,0 0 0,1 0 0,-1 0-1,1 0 1,-1 0 0,1 0 0,-1 0 0,0 0-1,1 0 1,-1 0 0,1 1 0,-1-1 0,1 0-1,19 13 1926,10 19-2001,-29-32 144,14 20-12,0 0 0,-2 1 0,0 0 0,14 34 0,32 98 1755,-35-87-946,-11-27-570,-5-15-81,0-2 1,2 1 0,12 21 0,-22-43-436,0-1 0,0 1 0,0-1 1,0 1-1,0-1 0,0 0 1,0 1-1,0-1 0,1 1 1,-1-1-1,0 0 0,0 1 0,0-1 1,1 1-1,-1-1 0,0 0 1,1 1-1,-1-1 0,0 0 1,1 0-1,-1 1 0,0-1 0,1 0 1,-1 0-1,0 1 0,1-1 1,-1 0-1,1 0 0,-1 0 1,0 0-1,1 0 0,-1 0 0,1 0 1,-1 0-1,1 0 0,-1 0 1,1 0-1,-1 0 0,0 0 1,1 0-1,-1 0 0,1 0 0,-1 0 1,1 0-1,-1 0 0,0-1 1,1 1-1,-1 0 0,0 0 1,1-1-1,-1 1 0,0 0 0,1-1 1,-1 1-1,0 0 0,1 0 1,-1-1-1,10-31-15,-4-16-68,-2 0 0,-2-75 0,-3 77 76,1-1 0,3 1 0,9-49 1,9 26 90,-20 65-84,1 0 0,0 1 0,0-1 0,0 1-1,1-1 1,-1 1 0,1 0 0,0 0 0,-1 0-1,2 0 1,-1 0 0,0 0 0,0 1 0,1 0-1,4-3 1,2 3 14,1 0 0,0 0 1,-1 1-1,1 0 0,0 1 0,0 1 0,-1-1 0,1 2 0,0-1 0,-1 1 0,21 7 1,-18-4 7,1 1 1,-1 0 0,0 0 0,-1 1 0,0 1-1,0 0 1,18 15 0,0 6 33,33 38-1,-51-53-36,-1 0 0,-1 1 0,0 1 0,-1 0 0,-1 0 0,0 1 0,-1 0-1,8 31 1,-12-34 12,0-1 0,-1 1 0,0-1-1,-1 1 1,-1 0 0,0 0 0,-1-1 0,0 1-1,-1 0 1,-1-1 0,0 0 0,-6 16-1,-1-14-6,3-21-140,0-36-352,8-5 225,1 1-1,2-1 1,13-56 0,-12 84 249,0 0 0,0 1 1,2-1-1,1 1 1,0 1-1,1-1 1,1 1-1,0 1 0,2 0 1,21-25-1,-30 38 7,0 1 1,0-1-1,0 1 0,0-1 0,1 1 1,-1 0-1,1 0 0,-1 0 0,1 1 0,0-1 1,0 1-1,-1 0 0,1 0 0,0 0 1,0 1-1,0-1 0,8 1 0,-6 1 15,1 0 0,-1 0 0,0 1 0,1 0 0,-1 0 0,0 0 0,0 1 0,0 0 0,0 0 0,6 5 0,0 0 0,-1 2-1,0-1 1,0 2 0,-1-1-1,0 1 1,-1 1 0,0 0-1,0 0 1,5 13-1,-6-9-10,-2 0 0,0 0 0,-1 0 0,-1 1 0,0-1 0,-1 1 0,1 24 0,-4 4 74,-8 65 0,3-50-81,4-26-808,1-31-512,0-11-3691,0 0 1514</inkml:trace>
</inkml:ink>
</file>

<file path=ppt/ink/ink1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5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9 294 8192,'0'3'750,"1"-1"0,-1 0 1,1 0-1,0 0 0,0 0 1,0 1-1,0-1 0,0 0 1,0 0-1,0 0 1,0-1-1,1 1 0,-1 0 1,3 1-1,27 34 3339,-27-33-4436,21 24 732,-4-3 251,1 0 0,1-2 0,0-1-1,33 22 1,-47-38-547,1 0 1,0-1-1,0 0 0,0-1 0,1 0 0,0-1 1,-1 0-1,1 0 0,0-1 0,0-1 0,1 0 1,-1-1-1,0 0 0,0 0 0,22-4 0,-16 0-47,0-1 0,0 0 0,0-1 0,-1 0 0,0-1 0,0-1 0,-1-1 0,1 0 0,-2-1 0,18-16 0,-14 10 20,-1 0 0,-1-2 0,0 0 0,-1-1 0,-1-1 0,22-39 0,-33 53-62,0-1 0,0 1 0,-1-1 0,0 0 0,0 1 0,0-1 0,-1 0 0,0 0 0,-1 0 0,1-1 0,-1 1 0,-1 0 0,1 0 0,-1 0 0,0 0 0,-1 0 0,-3-8 0,3 7-15,0 0 0,-1 1-1,0-1 1,0 1-1,-1-1 1,0 1-1,-1 0 1,1 0 0,-1 1-1,-1 0 1,1-1-1,-1 2 1,0-1-1,0 1 1,-13-9 0,16 12 5,-7-5-28,0 0-1,0 1 1,0 0-1,-1 1 1,1 0-1,-1 1 0,0 0 1,-1 1-1,1 0 1,-1 0-1,1 2 0,-20-2 1,22 2 6,-12-1-48,0 1 0,-1 1 0,1 0 0,-1 2 0,1 0 0,0 2 0,-36 10 0,39-8-48,1 0 0,0 1 0,1 1 0,0 0 0,0 1 0,1 1 0,0 0 0,0 1 0,-20 21 0,26-25-215,0 1 0,0 0 0,1 1 0,0 0 0,0 0 0,1 1 0,1-1 0,-1 1 1,1 1-1,1-1 0,0 1 0,-5 16 0,-10 38-3007</inkml:trace>
</inkml:ink>
</file>

<file path=ppt/ink/ink1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5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54 4736,'1'-4'368,"-1"0"0,1 0 1,0 1-1,0-1 0,1 0 1,-1 1-1,1-1 0,3-5 1,-4 8-67,0 0 0,0 0 0,0 0 0,0 0 0,0 0 1,0 0-1,0 0 0,0 0 0,0 0 0,1 0 1,-1 1-1,0-1 0,0 1 0,1-1 0,-1 1 0,1-1 1,-1 1-1,0 0 0,1-1 0,-1 1 0,1 0 0,-1 0 1,0 0-1,1 0 0,-1 1 0,1-1 0,1 1 1,-2 0-201,0 1 1,0 0-1,0 0 1,0 0 0,0-1-1,0 1 1,-1 0-1,1 0 1,-1 0 0,1 0-1,-1 0 1,0 0-1,0 0 1,0 0 0,0 1-1,0-1 1,-1 0 0,1 0-1,0 0 1,-2 2-1,1 13 261,-3 176 3157,4 524 320,14 151-2838,-14-843-1103,2-14-269,-2-1-1,0 0 1,0 0 0,-1 0-1,0 1 1,-1-1-1,0 0 1,-5 15 0,7-25 195,-1 1 1,0-1 0,0 0 0,0 1 0,1-1 0,-1 1 0,0-1 0,0 0 0,0 0-1,0 0 1,0 0 0,0 1 0,0-1 0,1 0 0,-1-1 0,0 1 0,0 0-1,0 0 1,0 0 0,0 0 0,0-1 0,1 1 0,-1 0 0,0-1 0,0 1-1,0-1 1,1 1 0,-1-1 0,0 1 0,0-1 0,1 1 0,-1-1 0,0 0-1,1 1 1,-1-1 0,0-1 0,-27-38-3239,3-2 64</inkml:trace>
</inkml:ink>
</file>

<file path=ppt/ink/ink1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6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1 154 9472,'1'-5'333,"0"1"1,1 1 0,0-1-1,-1 0 1,2 0 0,-1 1 0,0-1-1,1 1 1,-1-1 0,7-5-1,-3 5-272,0-1 0,1 1 1,-1 1-1,1-1 0,-1 1 0,1 0 0,7-2 0,-1 1 473,40-14 5297,3 9-4927,8 1-642,-16-1-54,0-1 179,62-5-1,-55 13-305,0 2 0,0 2 1,0 2-1,88 20 0,-127-20 34,0 0 0,0 1 0,-1 1 0,0 0 1,-1 2-1,1-1 0,-1 2 0,-1-1 0,19 16 1,-25-16-35,0-1 0,0 1 1,-1 0-1,0 1 1,0 0-1,-1 0 1,0 0-1,0 0 0,-1 1 1,-1 0-1,1 0 1,-2 0-1,1 0 1,-1 0-1,-1 0 1,0 1-1,0-1 0,-1 1 1,-1-1-1,0 0 1,0 1-1,-1-1 1,0 0-1,0 0 0,-7 14 1,6-14-20,0-1 0,-1 1 0,-1-1 1,0 0-1,0 0 0,0-1 0,-1 1 1,0-1-1,-1-1 0,0 1 0,0-1 0,-1 0 1,0-1-1,0 0 0,0 0 0,-1-1 1,0 0-1,0 0 0,0-1 0,-1 0 0,1 0 1,-1-2-1,0 1 0,0-1 0,0 0 1,-18 0-1,3-4-195,0-1 0,1-1 0,0-2 0,0 0 0,0-1 0,1-2 0,0 0 0,0-1 1,1-2-1,1 0 0,0-1 0,-22-18 0,25 11-1831,18 20 1851,0 0 1,-1 0-1,1-1 1,0 1-1,-1 0 1,1 0-1,0-1 1,0 1-1,-1 0 1,1-1 0,0 1-1,0 0 1,0 0-1,-1-1 1,1 1-1,0-1 1,0 1-1,0 0 1,0-1-1,0 1 1,0 0-1,0-1 1,0 1-1,0 0 1,0-1-1,0 1 1,0-1-1,0 1 1,0 0-1,0-1 1,0 1-1,0 0 1,0-1-1,0 1 1,1 0-1,-1-1 1,0 1-1,0 0 1,0-1-1,1 1 1,-1 0-1,0 0 1,0-1-1,1 1 1,-1 0-1,0 0 1,1-1-1,-1 1 1,0 0-1,1 0 1,8-1-3365</inkml:trace>
</inkml:ink>
</file>

<file path=ppt/ink/ink1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6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128 310 10240,'2'0'390,"-1"1"0,0 0 0,1-1 0,-1 1 0,0 0 0,1 0-1,-1 0 1,0 0 0,0 0 0,0 0 0,0 1 0,0-1 0,0 0 0,0 0 0,0 1 0,-1-1 0,1 1 0,0-1 0,-1 1 0,1-1 0,-1 1 0,0-1 0,1 4 0,15 49 3968,-4-19-4153,1-1 1,1-1 0,2 0 0,1-1 0,24 32 0,-20-30 180,-16-24-311,-7-8-10,-16-16 42,-21-24 51,-24-26 57,44 46-161,1 0-1,0-1 0,1-1 0,1 0 0,1-1 0,1-1 0,-20-41 0,27 45-14,1 0-1,0 0 0,2 0 1,-4-27-1,7 37-26,0 1-1,1 0 0,0-1 1,1 1-1,-1 0 0,1-1 1,1 1-1,-1 0 1,1 0-1,1 0 0,-1 0 1,1 0-1,1 1 0,7-13 1,-4 10-10,0 1 1,1 1-1,0-1 1,1 1-1,0 1 1,0 0-1,0 0 1,1 0-1,-1 1 1,1 1-1,18-6 1,2 1-84,0 1 0,56-7 0,-65 13-67,0 0 1,0 2 0,0 0 0,24 4 0,-38-3-258,0 0 1,1 1-1,-1 0 0,0 0 1,0 0-1,0 1 0,0 0 1,-1 0-1,1 1 1,-1 0-1,0 0 0,0 0 1,0 1-1,8 9 0,1 5-2923</inkml:trace>
</inkml:ink>
</file>

<file path=ppt/ink/ink1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6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9984,'-6'23'4992,"6"20"-4480,0-36 7423,6 41-7679,-1-18 0,4 15-128,0-15 128,14 2-1408,-3-9 0,22-20-1792,-10 3 1</inkml:trace>
</inkml:ink>
</file>

<file path=ppt/ink/ink1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7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 11520,'-32'-3'5759,"46"12"-9214,-10-9 9342,15 3-10750,-5 1-1</inkml:trace>
</inkml:ink>
</file>

<file path=ppt/ink/ink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8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164 3 1408,'-2'-1'118,"-1"0"0,0 1 0,1 0 0,-1-1 0,1 1 0,-1 0 0,0 0 0,1 1-1,-1-1 1,0 0 0,1 1 0,-1 0 0,1 0 0,-1-1 0,1 1 0,-1 1 0,1-1 0,-1 0 0,1 1 0,0-1 0,-3 3 0,-66 44 828,55-36-796,15-11-131,-1-1 1,1 1 0,0 0 0,0-1 0,0 1-1,0 0 1,0 0 0,0 0 0,0 0 0,0 0-1,0 0 1,1 0 0,-1 0 0,0 1 0,1-1-1,-1 0 1,1 0 0,-1 1 0,1-1 0,-1 0-1,1 0 1,0 1 0,0-1 0,0 0 0,0 1-1,0-1 1,0 1 0,0-1 0,0 0 0,0 1-1,1-1 1,-1 0 0,0 0 0,1 1 0,-1-1-1,1 0 1,0 0 0,-1 1 0,1-1 0,0 0-1,0 0 1,0 0 0,-1 0 0,1 0 0,0 0-1,0 0 1,1-1 0,-1 1 0,0 0-1,0-1 1,2 2 0,7 5 34,0-1 1,1 0-1,0-1 0,14 6 1,268 85 73,-240-85-101,-30-7 19,0 1-1,0 0 0,35 15 0,-53-18-37,0 0 1,0 1-1,-1 0 0,1-1 1,-1 2-1,1-1 1,-1 0-1,0 1 0,0 0 1,0 0-1,-1 0 0,1 0 1,-1 1-1,0-1 1,-1 1-1,1 0 0,-1 0 1,0 0-1,0 0 0,2 8 1,-3-7 24,-1-1 0,0 1 0,0 0-1,0-1 1,-1 1 0,0-1 0,0 1 0,0-1 0,0 0 0,-1 1 0,0-1 0,0 0 0,-1 0-1,1 0 1,-1-1 0,0 1 0,-1 0 0,1-1 0,-5 5 0,3-4 19,0 0 0,0 0 0,-1 0 0,1 0 0,-1-1 0,0 0 0,0-1 0,-1 1 0,1-1 0,-1 0 0,1-1 0,-1 1 0,-14 2 0,11-4-5,0-1 0,0 0 0,0 0-1,0-1 1,0 0 0,1-1-1,-1 0 1,0-1 0,1 1-1,-1-2 1,-15-7 0,21 8-127,0 1 0,0-1 0,0 1 0,1-1 0,-1 0 0,1-1 0,0 1 0,0-1 0,0 1 0,0-1 0,0 0 0,1 0 0,0 0 0,0 0 0,0 0 0,0-1 0,1 1 0,-1-1 0,1 1 0,0-1 0,1 1 0,-1-1 0,1 1-1,0-1 1,0 0 0,2-8 0,4-4-986,10 4-86</inkml:trace>
</inkml:ink>
</file>

<file path=ppt/ink/ink1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8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73 6656,'-4'-12'4080,"14"13"899,9 12-813,-8 0-4186,4 16 741,-1 2 1,-1 0 0,-1 0-1,10 51 1,-9-22 962,7 102 0,-20-139-1403,-7-50-144,1 5-129,-2-6-14,1 0-1,1 0 1,2-1 0,0 1-1,2-1 1,2 0 0,3-35-1,-2 52-2,0 1-1,1 1 0,1-1 0,-1 0 1,2 0-1,0 1 0,0 0 0,1 0 0,0 0 1,0 0-1,1 1 0,1 0 0,0 0 1,0 1-1,0-1 0,1 2 0,0-1 0,1 1 1,0 0-1,18-10 0,-21 14 14,1 0 0,-1 0 0,1 1 0,0 0 0,-1 1 0,1-1 1,0 1-1,0 0 0,0 1 0,0 0 0,0 0 0,12 2 0,-3 1 20,0 1 0,0 1 0,28 12 1,-30-11-16,0 1 1,-1 1-1,0 0 1,0 1-1,-1 1 1,0 0-1,0 0 1,-1 1-1,-1 0 1,0 1-1,-1 0 1,0 1-1,9 16 1,-4-2 7,-2 1 0,0 0-1,-2 0 1,0 2 0,8 51 0,-16-71-5,0-1-1,-1 1 1,0 0 0,0 0-1,-1 0 1,-1 0 0,1 0-1,-2 0 1,1 0 0,-6 15-1,7-24-13,0 0 1,0-1-1,0 1 0,0 0 1,0 0-1,0-1 0,0 1 1,0-1-1,-1 1 0,1 0 1,0-1-1,-1 1 0,1 0 1,0-1-1,-1 1 0,1-1 1,-1 1-1,1-1 0,0 1 1,-1-1-1,1 1 0,-1-1 1,0 0-1,1 1 0,-1-1 0,1 0 1,-1 1-1,0-1 0,1 0 1,-1 0-1,0 1 0,1-1 1,-1 0-1,0 0 0,1 0 1,-1 0-1,0 0 0,1 0 1,-1 0-1,0 0 0,1 0 1,-1 0-1,0-1 0,1 1 1,-1 0-1,1 0 0,-1-1 1,0 1-1,1 0 0,-1-1 0,1 1 1,-1 0-1,0-2 0,-2 0-14,1-1-1,0 0 0,0 0 0,0 0 0,1-1 0,-1 1 0,1 0 0,-1-1 0,1 1 0,-1-7 0,0-6-76,0-1 0,1 1 1,1-1-1,1 0 0,0 1 0,1-1 1,1 1-1,0-1 0,1 1 0,1 0 1,1 0-1,7-15 0,-7 19 61,-1 1 0,2-1 0,-1 1 0,2 0 0,-1 1 0,2 0 0,-1 0 0,1 1 0,1 0 0,-1 0 0,2 1 0,-1 1 0,1 0 1,0 0-1,1 1 0,15-7 0,-20 11 57,-1 0 0,1 0 1,0 1-1,0 0 1,0 0-1,0 0 1,0 1-1,0 0 1,0 1-1,0-1 1,0 1-1,0 1 1,0-1-1,-1 1 1,1 0-1,0 1 1,-1 0-1,1 0 1,-1 0-1,0 1 0,7 5 1,-2 0 49,1 2 0,-2 0 1,1 0-1,-2 1 0,1 0 0,-2 0 0,0 1 1,13 27-1,-10-11 18,-2 0 1,0 0-1,-2 1 0,-1 0 1,2 50-1,-6-70-99,-4 28-119,1-36-80,1-1 0,0 0 0,0 0 0,0 0 0,0 0 0,-1 0 1,1 0-1,0 0 0,-1 0 0,1 0 0,-1 0 0,0 0 0,1 0 0,-1 0 1,0 0-1,1 0 0,-1 0 0,0-1 0,0 1 0,0 0 0,0 0 1,0-1-1,0 1 0,0-1 0,0 1 0,0-1 0,0 1 0,0-1 1,-1 1-1,-7-1-3145</inkml:trace>
</inkml:ink>
</file>

<file path=ppt/ink/ink1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38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0 217 9472,'1'7'1467,"0"-1"-1,0 0 1,0 1 0,1-1 0,0 0 0,4 9-1,3 13 1450,-3-9-2636,0 0-1,1 0 0,1 0 0,1-1 0,0 0 1,2-1-1,0 0 0,1-1 0,18 20 0,-24-29-231,2 0 0,-1 0 0,1-1 0,0 0 0,0-1 0,1 1-1,-1-2 1,1 1 0,0-1 0,0-1 0,1 1 0,-1-2 0,1 1-1,0-1 1,0-1 0,-1 0 0,1 0 0,0-1 0,0 0 0,16-3 0,-9 0-31,1-2 0,-1 0 1,0-1-1,0 0 1,0-1-1,-1-2 1,0 1-1,-1-2 1,0 0-1,0 0 1,-1-2-1,-1 0 1,0 0-1,18-22 1,-24 25-26,0 0 0,-1 0 0,0-1 0,0 1 0,-1-1 0,0 0 0,-1-1 0,0 1 0,0-1 0,-1 0 0,-1 0 1,0 0-1,0 0 0,-1 0 0,-1-1 0,0 1 0,0 0 0,-1 0 0,-1 0 0,0 0 0,0 0 0,-1 0 0,0 0 0,-7-13 1,6 16-6,-1 0 1,0 0-1,-1 1 1,1-1-1,-2 1 1,1 0 0,-1 1-1,0-1 1,0 1-1,-1 1 1,0-1-1,0 1 1,0 1-1,-15-7 1,3 3-53,-1 1 0,1 1 0,-2 1 0,-41-4 0,46 7 18,-1 1-1,0 1 1,0 1 0,0 1 0,1 0 0,-1 1 0,-22 7 0,31-7-50,1 0 0,0 0 0,0 1 0,0-1 0,0 2 0,1-1 0,0 1 0,0 0 0,0 1 0,0 0-1,1 0 1,0 0 0,0 1 0,1-1 0,0 2 0,-7 10 0,10-15 2,1 0 0,0 0-1,0-1 1,-1 1 0,1 0 0,1 0 0,-1 0 0,0 0 0,1 0-1,0 0 1,0 1 0,0-1 0,0 0 0,0 0 0,0 0 0,1 0-1,-1 0 1,1 0 0,0 0 0,0 0 0,0 0 0,1 0-1,-1-1 1,1 1 0,-1 0 0,1-1 0,0 1 0,0-1 0,0 0-1,0 1 1,0-1 0,1 0 0,-1 0 0,1-1 0,-1 1-1,5 2 1,5 2-219,0-1-1,0 0 1,0 0-1,1-2 0,-1 1 1,1-1-1,15 1 1,15-1-276,0-2 0,0-2 0,56-8 0,51-1 2928,-147 10-2201,0 0 0,0 0 0,-1 1 0,1-1-1,0 1 1,0 0 0,-1 0 0,1 0 0,-1 0-1,1 0 1,-1 1 0,1-1 0,-1 1 0,1-1-1,-1 1 1,0 0 0,0 0 0,0 0 0,0 0-1,-1 0 1,1 1 0,0-1 0,-1 0-1,1 1 1,0 3 0,2 4 298,0 0 0,-1 0-1,0 1 1,-1 0 0,2 11 0,3 40 1342,-4-32-1182,1-2 0,15 57 0,-17-80-605,0 1 0,0-1 0,0-1 0,1 1-1,0 0 1,0 0 0,0-1 0,1 0 0,-1 0 0,1 0-1,0 0 1,0 0 0,0-1 0,1 0 0,-1 0 0,1 0-1,5 3 1,2-2-512,-1 0-1,1 0 1,-1-1 0,1-1-1,0 0 1,19 1-1,28 1-2933</inkml:trace>
</inkml:ink>
</file>

<file path=ppt/ink/ink1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7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38 3712,'-1'-11'159,"-1"-15"9941,6 32-4460,1 12-5390,75 208 4921,-53-160-4932,-3 1 0,23 103 0,-47-167-229,1-1-1,-1 1 1,0-1 0,0 1 0,0-1 0,0 1 0,0-1 0,0 1 0,-1-1 0,1 1 0,-1-1 0,1 0 0,-1 1 0,0-1 0,0 0 0,-2 3 0,3-5-7,0 1 0,-1-1 0,1 0 0,0 1 0,-1-1 0,1 0 0,0 1 0,-1-1 0,1 0 0,-1 0-1,1 0 1,-1 1 0,1-1 0,0 0 0,-1 0 0,1 0 0,-1 0 0,1 0 0,-1 0 0,1 0 0,-1 0 0,1 0 0,-1 0 0,1 0 0,-1 0 0,1 0 0,-1 0-1,1 0 1,-1-1 0,-17-18 81,11 8-91,1-1 0,0 1 1,1-1-1,0 0 0,1 0 1,0-1-1,1 1 0,1-1 0,0 0 1,0 0-1,1 0 0,1 0 0,0 0 1,1 0-1,1 0 0,0 1 0,4-16 1,0 8-14,1 1 0,1 0 0,1 0 0,0 1 0,2 0 0,0 1 0,1 0 0,0 0 0,2 2 0,17-18 0,-21 25 38,0 0 0,0 1 0,0 0 0,1 0 0,-1 1 0,2 1 0,-1 0 1,1 1-1,-1 0 0,1 0 0,0 1 0,0 1 0,1 0 0,-1 1 1,0 0-1,1 1 0,-1 0 0,1 1 0,15 3 0,-20-2 27,0 1 1,0-1-1,0 2 0,-1-1 0,0 1 0,0 0 0,0 1 1,0-1-1,0 1 0,-1 1 0,0-1 0,0 1 0,-1 0 1,1 1-1,-1-1 0,-1 1 0,1 0 0,5 12 0,5 10 162,-2 2 0,0 0 0,10 42-1,-12-31-53,-2 0 0,6 85 0,-12-34-2915,-3-92 2310,0 0 304,0-1-1,1 0 0,-1 1 1,0-1-1,0 0 0,0 1 1,0-1-1,0 1 1,0-1-1,0 0 0,0 1 1,0-1-1,0 0 0,0 1 1,0-1-1,0 1 1,-1-1-1,1 0 0,0 1 1,0-1-1,0 0 0,0 1 1,-1-1-1,1 0 1,0 1-1,0-1 0,-1 0 1,1 0-1,0 1 0,0-1 1,-1 0-1,1 0 1,0 0-1,-1 1 0,-7-6-3306</inkml:trace>
</inkml:ink>
</file>

<file path=ppt/ink/ink1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8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26 299 7168,'-1'0'147,"0"0"0,0 0 0,-1 0-1,1 0 1,0 0 0,0-1 0,0 1 0,0 0 0,0-1 0,0 1 0,0-1 0,0 1 0,0-1 0,0 0 0,0 1 0,0-1 0,1 0-1,-1 0 1,0 1 0,0-1 0,1 0 0,-1 0 0,0 0 0,1 0 0,-1 0 0,1 0 0,-1 0 0,1 0 0,0 0 0,-1-2 0,2 0 274,1-1 1,-1 1-1,1 0 1,0 0 0,0 0-1,0 0 1,0 0-1,1 1 1,2-3 0,-1-1-468,18-19 521,1 1 0,1 1 0,1 1 0,1 1 1,1 1-1,0 1 0,2 2 0,0 1 0,0 1 0,46-15 0,-72 28-387,1 1 1,0 0-1,-1 0 0,1 0 0,0 0 0,0 1 0,0-1 0,0 1 1,0 0-1,0 0 0,0 0 0,0 1 0,-1 0 0,1-1 0,0 1 1,0 1-1,-1-1 0,1 0 0,0 1 0,-1 0 0,1 0 0,-1 0 1,0 0-1,0 1 0,0-1 0,0 1 0,0-1 0,0 1 0,-1 0 0,1 0 1,-1 1-1,0-1 0,0 0 0,0 1 0,0-1 0,-1 1 0,2 5 1,7 32 616,-2 1 1,5 70 0,5 32-8,-17-140-673,13 42 206,-14-44-222,1-1 0,0 1 0,0 0 0,0-1 0,0 1 0,0 0 0,1-1-1,-1 0 1,0 1 0,1-1 0,-1 0 0,1 1 0,-1-1 0,1 0 0,-1 0 0,1 0 0,0-1-1,0 1 1,-1 0 0,1-1 0,0 1 0,0-1 0,3 1 0,1-1 1,0 0 0,1 0-1,-1-1 1,0 0 0,0 0 0,0-1 0,0 0 0,0 0-1,0 0 1,0-1 0,0 0 0,8-5 0,25-20 14,-2-2 1,40-39 0,-57 49-73,0-1 0,-1-1 0,-2-1 0,0 0 0,19-36 0,-31 49 15,0 0-1,-1-1 0,0 1 0,-1-1 1,0 0-1,-1 0 0,0 0 0,0-1 1,-1 1-1,-1 0 0,-1-18 0,1 29 34,0 0-1,0-1 0,0 1 1,0 0-1,0-1 0,0 1 1,0 0-1,0-1 0,0 1 1,0 0-1,-1 0 0,1-1 1,0 1-1,0 0 0,0-1 1,0 1-1,-1 0 0,1 0 1,0-1-1,0 1 1,0 0-1,-1 0 0,1 0 1,0-1-1,0 1 0,-1 0 1,1 0-1,0 0 0,-1 0 1,1 0-1,0 0 0,0-1 1,-1 1-1,1 0 0,0 0 1,-1 0-1,1 0 1,0 0-1,-1 0 0,1 0 1,0 0-1,-1 0 0,1 0 1,0 1-1,-1-1 0,1 0 1,0 0-1,0 0 0,-1 0 1,1 0-1,0 0 0,0 1 1,-1-1-1,1 0 1,0 0-1,0 0 0,-1 1 1,1-1-1,0 0 0,0 0 1,0 1-1,0-1 0,-1 0 1,1 1-1,0-1 0,0 0 1,0 1-1,-13 21 173,10-6-56,0 0-1,1 0 0,1-1 1,1 1-1,0 0 1,1 0-1,0 0 0,2 0 1,0 0-1,0-1 1,2 1-1,0-1 0,7 15 1,-5-14-46,1 0-1,1-1 1,0 0 0,1 0 0,0-1 0,2 0-1,-1 0 1,2-2 0,0 1 0,0-2 0,19 13-1,-26-20-159,0 0 0,0-1-1,1 0 1,-1 0-1,1 0 1,0-1 0,0 0-1,0-1 1,0 1-1,8 0 1,-12-2-200,0 0 0,0 0 0,0-1-1,0 1 1,0-1 0,0 1 0,0-1 0,1 0 0,-2 0 0,1-1 0,0 1 0,0 0 0,0-1-1,-1 0 1,1 1 0,-1-1 0,1 0 0,-1-1 0,0 1 0,1 0 0,-1-1 0,-1 1-1,4-6 1,10-19-3422</inkml:trace>
</inkml:ink>
</file>

<file path=ppt/ink/ink1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8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162 331 10368,'22'23'9550,"27"24"-5095,-12-11-3805,-25-26-556,0 1 0,0-1 0,1-1 0,1 0-1,-1-1 1,1-1 0,0 0 0,1-1 0,27 8 0,-32-11-30,-1-1 0,1-1 0,0 1 0,0-2 0,0 1 0,0-2 0,0 1 0,-1-1 0,1-1 0,0 1 0,0-2 0,-1 1 0,1-1 0,-1-1 0,0 0 0,0 0 0,9-7 0,-4 2-44,-1-1 0,-1 0-1,0-1 1,-1 0 0,0-1 0,0 0 0,-2-1-1,1 0 1,-2-1 0,1 0 0,-2 0 0,9-24 0,-13 30-35,0 0 0,0-1 1,-1 0-1,0 0 1,-1 0-1,0 1 1,-1-1-1,1 0 0,-2 0 1,1 0-1,-1 0 1,-1 0-1,1 0 1,-1 0-1,-1 1 0,0-1 1,0 1-1,-1 0 1,0 0-1,0 0 0,-1 0 1,0 1-1,0-1 1,-7-5-1,1 2 15,-1 1 1,0 0-1,-1 1 0,0 1 1,0 0-1,-1 0 0,0 1 0,0 1 1,0 1-1,-1 0 0,0 1 0,0 0 1,0 1-1,-1 1 0,1 0 1,-1 1-1,-22 2 0,9 1 85,0 1 0,0 1-1,0 1 1,0 2 0,1 1 0,0 1 0,0 1-1,-32 18 1,42-19 30,0 2 1,0 0-1,2 1 0,-22 18 1,34-26-113,0-1 1,1 1 0,-1-1 0,1 1 0,0 0 0,0 1 0,0-1-1,0 1 1,1-1 0,0 1 0,0 0 0,0-1 0,0 1 0,1 0-1,0 0 1,0 0 0,0 1 0,1-1 0,-1 0 0,1 0 0,1 10-1,0-12-90,0 0 0,0-1 0,0 1 0,0 0-1,0 0 1,1-1 0,-1 1 0,1-1 0,-1 1-1,1-1 1,0 1 0,0-1 0,0 0 0,1 0-1,-1 0 1,0 0 0,1-1 0,-1 1 0,1-1-1,0 1 1,-1-1 0,1 0 0,4 2 0,4-1-546,0 0 1,0 0-1,1-1 1,-1 0-1,17-1 1,61-6-2974</inkml:trace>
</inkml:ink>
</file>

<file path=ppt/ink/ink1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49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151 456 3072,'28'-8'4394,"-26"7"-3744,0 0 0,-1 0 1,1 1-1,0-1 1,0 0-1,0 1 0,0-1 1,0 1-1,0 0 1,0 0-1,0 0 1,0 0-1,5 0 0,-6 1-534,1 0-1,-1 0 1,1-1-1,-1 1 1,1 0-1,-1 0 1,0 1-1,0-1 1,1 0-1,-1 0 1,0 1-1,0-1 1,0 0-1,1 3 0,3 7 360,0 0-1,0 0 1,-2 1-1,1 0 1,-2-1 0,3 17-1,-3-13 50,1-1 0,1 0 1,6 19-1,-6-26-355,0 0 0,0 1-1,1-1 1,0-1 0,0 1 0,1-1 0,-1 0 0,1 0-1,1-1 1,-1 1 0,1-2 0,11 8 0,-12-9-110,0 0 1,0-1-1,-1 1 0,1-1 1,1-1-1,-1 1 1,0-1-1,0 0 0,0 0 1,1-1-1,-1 0 0,0 0 1,1 0-1,-1-1 1,0 0-1,1 0 0,10-4 1,0-2-32,-1-1 1,0-1-1,0 0 0,-1 0 1,0-2-1,-1 0 1,0-1-1,-1 0 0,0-1 1,-1 0-1,0-1 0,-1-1 1,9-16-1,-14 21-39,0-1 1,0 0-1,-1 0 0,-1 0 0,0-1 0,0 0 1,-1 0-1,-1 0 0,0 0 0,-1 0 0,0 0 1,0 0-1,-2 0 0,1-1 0,-2 1 0,1 0 1,-2 0-1,0 0 0,0 0 0,-7-16 0,0 9-3,-1 1-1,0-1 1,-2 2-1,0 0 1,0 0-1,-2 1 0,0 1 1,-1 1-1,0 0 1,-1 1-1,-1 0 1,0 2-1,0 0 0,-37-15 1,30 16-2,-1 0 1,0 2-1,-1 1 1,0 1-1,0 1 1,0 1-1,-1 2 0,1 1 1,-1 1-1,0 1 1,-28 6-1,46-5 21,1 0-1,0 1 1,0 1-1,0-1 1,0 2 0,-10 5-1,17-8-1,0-1 0,0 0 0,0 1 0,1-1-1,-1 1 1,0-1 0,1 1 0,-1 0 0,1 0 0,0 0 0,0 0-1,-1 0 1,0 3 0,2-4-1,0 0 0,0 0 0,0 0 0,0 1 1,0-1-1,0 0 0,0 0 0,0 0 0,1 1 0,-1-1 0,0 0 0,1 0 0,-1 0 0,1 0 0,-1 0 0,1 0 0,-1 0 1,1 0-1,0 0 0,0 0 0,0 0 0,-1 0 0,1 0 0,0 0 0,0-1 0,2 2 0,4 3 24,0-1-1,-1 0 0,2-1 1,-1 0-1,0 0 0,1 0 1,-1-1-1,17 3 1,62 2 197,-69-6-163,33 0 110,-1-3-1,89-14 0,93-33-217,-108 21-518,-36 10-1226,-87 18 1735,1-1 0,-1 1 0,1 0 0,-1 0 0,0 0 0,1 0 0,-1 0 0,1 0 0,-1-1 0,0 1 0,1 0 0,-1 0 0,1 0 0,-1 0 0,1 0 0,-1 1 0,0-1 0,1 0 0,-1 0 0,1 0 0,-1 0 0,1 0 0,-1 0 1,0 1-1,1-1 0,-1 0 0,0 0 0,1 1 0,-1-1 0,0 0 0,1 1 0,-1-1 0,0 0 0,0 1 0,1-1 0,-1 0 0,0 1 0,0-1 0,0 0 0,1 1 0,-1-1 0,0 1 0,0-1 0,0 1 0,0-1 0,0 0 0,0 1 1,0-1-1,0 1 0,0-1 0,0 1 0,0-1 0,0 0 0,0 1 0,0-1 0,0 1 0,-1-1 0,1 0 0,0 1 0,0-1 0,0 1 0,-1-1 0,1 0 0,0 1 0,0-1 0,-1 0 0,1 1 0,0-1 0,-1 0 0,-23 25-3785,-6-4 515,1 9-1</inkml:trace>
</inkml:ink>
</file>

<file path=ppt/ink/ink1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0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225 297 1152,'1'-1'153,"1"1"-1,-1-1 1,0 1 0,0-1-1,0 0 1,0 1 0,0-1-1,0 0 1,0 0-1,0 0 1,0 1 0,0-1-1,-1 0 1,1 0 0,0 0-1,-1 0 1,1-1 0,0 1-1,-1 0 1,1 0 0,-1 0-1,0 0 1,1-1 0,-1 1-1,0 0 1,0 0 0,0-1-1,0 1 1,0 0 0,0 0-1,0-2 1,0 2 18,0 0 36,0 1 0,0-1 0,0 1 0,-1-1 1,1 0-1,0 1 0,0-1 0,0 1 0,-1-1 0,1 1 0,0-1 1,0 1-1,-1-1 0,1 1 0,-1-1 0,1 1 0,0 0 0,-1-1 1,1 1-1,-1-1 0,1 1 0,-1 0 0,1-1 0,-1 1 1,1 0-1,-1 0 0,1 0 0,-1-1 0,1 1 0,-1 0 0,0 0 1,1 0-1,-1 0 0,1 0 0,-1 0 0,1 0 0,-1 0 0,0 0 1,1 0-1,-1 0 0,-20 5 3118,18-3-3243,0 1 0,1-1-1,-1 1 1,0 0 0,1-1 0,-1 1-1,1 0 1,0 1 0,0-1 0,0 0-1,0 1 1,1-1 0,0 1 0,-1-1-1,1 1 1,0 0 0,1-1 0,-1 1-1,0 7 1,0-2 401,1 1-1,0 0 1,0 0-1,1-1 1,0 1 0,4 16-1,-3-20-321,0-1 0,0 1 0,1-1 0,0 1-1,0-1 1,0 0 0,0 0 0,1 0 0,0-1-1,0 1 1,0-1 0,1 0 0,-1 0 0,1 0 0,6 3-1,-3-3-39,0 0-1,1 0 1,0-1-1,0 0 1,0 0-1,0-1 0,0-1 1,0 1-1,11-1 1,0 0-41,0-2 1,0-1-1,-1 0 0,1-1 1,0-1-1,-1-1 1,0-1-1,32-14 1,-28 9-27,-1-1 0,0-1 0,0-1 0,-2-1 0,37-33 0,-50 42-51,0-1 0,-1-1 0,0 1 0,0-1 1,-1 0-1,0 0 0,0 0 0,-1-1 0,0 0 0,-1 0 0,0 0 1,0 0-1,-1 0 0,0-1 0,0 1 0,-1-1 0,0 1 0,-2-16 0,0 17-3,-1 1 0,0 0 0,0-1 0,0 1-1,-1 0 1,0 0 0,-1 0 0,0 1 0,0-1-1,0 1 1,0 0 0,-1 0 0,0 0-1,-1 1 1,1 0 0,-1 0 0,0 0 0,0 1-1,-1 0 1,1 0 0,-1 0 0,-13-5 0,-3 0-7,-1 1 1,1 2 0,-1 0-1,-1 1 1,-40-3 0,36 6-17,0 1 0,0 2 1,0 1-1,1 1 0,-1 1 1,0 2-1,-50 16 0,66-17 18,1 0-1,0 0 0,0 1 0,1 0 0,0 1 0,0 1 0,0 0 0,1 0 1,0 1-1,1 0 0,-1 1 0,2 0 0,0 0 0,0 1 0,1 0 1,0 0-1,1 1 0,0-1 0,-5 18 0,9-23-165,0-1 1,0 1-1,1 0 1,0-1-1,0 1 0,1 0 1,0 0-1,0-1 0,0 1 1,0 0-1,1 0 0,0-1 1,1 1-1,-1 0 0,1-1 1,0 1-1,0-1 0,1 0 1,-1 0-1,1 0 0,0 0 1,1 0-1,-1 0 0,1-1 1,0 0-1,0 0 0,0 0 1,1 0-1,-1 0 0,11 5 1,60 31-3180</inkml:trace>
</inkml:ink>
</file>

<file path=ppt/ink/ink1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1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162 224 8576,'-1'-1'168,"1"1"-1,0 0 1,-1 0 0,1 0 0,-1 0 0,1 0-1,-1 0 1,1 0 0,-1 0 0,1 0 0,-1 0-1,1 0 1,0 1 0,-1-1 0,1 0 0,-1 0-1,1 0 1,-1 0 0,1 1 0,0-1 0,-1 0-1,1 1 1,0-1 0,-1 0 0,1 0 0,0 1-1,-1-1 1,1 1 0,0-1 0,0 0 0,-1 1-1,1-1 1,0 1 0,0-1 0,0 0 0,0 1-1,-1-1 1,1 1 0,0-1 0,0 1 0,0-1-1,0 1 1,0-1 0,0 1 0,0-1 0,0 0-1,0 1 1,1-1 0,-1 1 0,0-1 0,0 1-1,0-1 1,0 0 0,1 1 0,-1-1 0,0 1-1,0-1 1,1 0 0,-1 1 0,6 20 2286,-6-9-2301,1 0 1,0 0-1,1 0 0,1 0 1,0-1-1,0 1 0,1-1 1,1 0-1,-1 0 0,2-1 1,0 1-1,0-1 0,1 0 1,0-1-1,0 1 0,1-1 1,1-1-1,0 0 0,0 0 1,0-1-1,1 0 0,0 0 1,0-1-1,1 0 0,-1-1 1,1 0-1,0-1 0,1-1 1,-1 1-1,1-2 0,12 2 1,-6-4-128,0-1 0,0 0 0,0-2 0,0 0 1,0-1-1,-1-1 0,0-1 0,0 0 0,0-1 1,-1-1-1,0 0 0,-1-1 0,21-17 0,-25 19-32,0-1-1,-1-1 1,0 1-1,-1-2 0,0 1 1,0-1-1,-1-1 1,0 0-1,-1 0 0,0 0 1,-1-1-1,0 0 0,-1 0 1,-1 0-1,0-1 1,0 0-1,-1 0 0,-1 0 1,2-15-1,-5 20-9,0 0 0,0 0 0,0 0-1,-1 0 1,0 0 0,-1 1 0,1-1 0,-2 1-1,1-1 1,-1 1 0,0 0 0,0 1 0,-1-1-1,0 1 1,0-1 0,-1 2 0,1-1 0,-1 0-1,-1 1 1,1 0 0,-1 1 0,-10-6 0,3 2-11,-1 1 0,0 0 0,-1 1 1,0 0-1,0 2 0,0 0 0,0 1 1,-1 0-1,-30 0 0,7 3-23,0 2 1,0 2-1,0 2 0,0 1 0,1 2 1,0 2-1,1 1 0,-42 21 0,67-27-19,1 1-1,0 1 0,1 0 1,-1 0-1,-12 13 0,22-19 45,0-1-1,0 1 1,1 0-1,-1 0 0,0 0 1,1 0-1,-1 0 1,1 0-1,-1 0 0,1 0 1,0 1-1,0-1 1,0 0-1,0 1 0,1-1 1,-1 1-1,1-1 1,-1 1-1,1-1 0,0 1 1,0 0-1,0-1 0,0 1 1,1-1-1,-1 1 1,0-1-1,1 1 0,0-1 1,0 1-1,0-1 1,0 0-1,0 1 0,0-1 1,0 0-1,1 0 1,2 3-1,2-1-43,0 1 0,0-1 0,1 0 0,0-1 0,0 0 0,0 0 0,0 0 1,0-1-1,1 0 0,-1 0 0,1-1 0,14 1 0,19 1-172,-1-1 1,1-3-1,0 0 1,0-3-1,62-14 0,200-65-804,-232 60 739,-18 3 70,-33 12 249,-17 6 116,-6 3 115,-11 7 66,0 0 1,1 1-1,0 0 1,1 0-1,0 2 1,0 0-1,1 0 1,-12 16-1,19-22-212,0 0 0,0 1-1,0-1 1,1 1-1,0 0 1,0 0 0,0 0-1,1 0 1,0 0 0,0 1-1,0-1 1,1 1-1,0-1 1,1 1 0,-1-1-1,1 1 1,1 0 0,-1-1-1,1 1 1,0-1-1,0 1 1,1-1 0,0 1-1,0-1 1,1 0 0,2 6-1,2 1-9,0-1 0,1-1 0,0 1 0,1-1 0,0-1 0,1 0-1,0 0 1,1-1 0,0 0 0,0 0 0,16 8 0,-1-3-315,0-1 1,1-1-1,1-2 0,-1 0 1,1-2-1,1-1 0,47 5 1,-47-14-2676,-1-6-426</inkml:trace>
</inkml:ink>
</file>

<file path=ppt/ink/ink1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1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64 7808,'58'0'8696,"75"0"-401,89-8-8981,-127-2 2748,-37 3-1791,-30 5-189,0-1 1,0-2-1,-1-1 0,50-17 1,-111 31-48,-33 14 79,43-12-44,0 1-1,1 1 1,0 1 0,1 1-1,1 1 1,-21 18 0,36-27-30,-1 0 0,1 0 0,0 0 0,1 0 0,0 1 0,0 0 0,0 0 0,1 1 0,0 0 0,0-1 0,1 1 0,0 0 0,0 0 0,1 1 0,0-1 0,1 0 0,0 1 0,0 0 0,1-1 0,0 1 0,0-1 0,2 11 0,-1-13-15,1 0-1,0 0 0,0 0 1,0 0-1,1 0 0,0-1 1,0 0-1,1 1 0,-1-1 1,1 0-1,0 0 1,0-1-1,1 1 0,6 4 1,-1-2 10,0 0 1,0-1 0,1 0 0,0-1 0,0 0 0,0-1-1,12 3 1,11 1-217,1-2-1,0-1 0,0-2 1,40-1-1,86-6-4404,-81-7 980</inkml:trace>
</inkml:ink>
</file>

<file path=ppt/ink/ink1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2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159 258 7680,'-1'2'778,"0"1"0,-1 0 0,1-1-1,0 1 1,1 0 0,-1 0 0,1 0 0,-1 0 0,1 0 0,0 0 0,0 0 0,0 0 0,0 0 0,1 0 0,-1 0 0,2 4-1,5 25 2543,2-9-3459,-6-18 168,0 0 1,1 0 0,0 0 0,0 0-1,0 0 1,0-1 0,1 0 0,0 0-1,0 0 1,0 0 0,0-1 0,0 0-1,1 0 1,0 0 0,-1-1-1,1 0 1,0 0 0,0-1 0,0 1-1,0-1 1,1 0 0,6-1 0,2 1 100,0-1 0,-1 0 0,1-1 0,-1-1 1,1 0-1,-1-1 0,0-1 0,19-7 1,-7 0-89,-1-1 1,-1-1 0,0-1-1,-1-1 1,0-1 0,-2-1-1,0-1 1,0-1 0,25-32-1,-43 47-42,1 0 0,-1 0 0,0-1 0,0 0 0,-1 1 0,1-1 0,-1 0 0,0 0 0,-1 0 0,1-1 0,-1 1 0,0 0 0,0-1 0,-1 1 0,1 0 0,-1-1 0,0 1 0,-1-1 0,1 1 0,-1 0 0,0-1 0,-1 1 0,1 0 0,-1 0 0,0 0 0,0 0 0,-1 0 0,1 0 0,-1 1 0,0-1 0,0 1 0,-1-1 0,0 1 0,1 1 0,-1-1 0,0 0 0,-1 1 0,1 0 0,-8-5 0,-3 1-4,0 1-1,-1 1 0,1 0 1,-1 1-1,0 0 1,0 1-1,0 1 0,-1 1 1,-27 1-1,7 1-21,-1 3 1,1 0-1,-42 12 0,46-7-26,1 1 0,-56 26 0,77-31-62,0 1 0,0 0 0,1 1 0,-1 0 1,2 0-1,-1 1 0,1 1 0,0-1 0,0 1 1,-10 16-1,18-24 29,-1 1 0,1-1-1,0 1 1,0 0 0,0-1 0,0 1 0,0 0 0,1-1-1,-1 1 1,1 0 0,-1 0 0,1 0 0,-1-1 0,1 1-1,0 0 1,0 0 0,0 0 0,0 0 0,0 0 0,0 0-1,1-1 1,-1 1 0,0 0 0,1 0 0,0 0 0,-1-1-1,1 1 1,0 0 0,0-1 0,0 1 0,0-1 0,0 1-1,0-1 1,1 1 0,-1-1 0,0 0 0,1 1 0,-1-1-1,1 0 1,0 0 0,-1 0 0,1 0 0,0-1 0,-1 1-1,1 0 1,0-1 0,0 1 0,3 0 0,9 2-800,0 0 0,1-1 0,-1-1 1,29-1-1,49-4-2272,5-5-43</inkml:trace>
</inkml:ink>
</file>

<file path=ppt/ink/ink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8.4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1408,'0'0'155,"-1"0"0,1 1 0,0-1 0,0 0 1,0 0-1,0 0 0,0 0 0,0 0 0,0 0 0,0 0 0,0 0 0,0 0 0,0 0 0,0 0 1,-1 0-1,1 0 0,0 0 0,0-1 0,0 1 0,0 0 0,0 0 0,0 0 0,0 0 1,0 0-1,-5 19 685,-2 28-908,7-2 502,2 1 0,2-1 0,2 1-1,2-1 1,17 53 0,-22-86-391,3 9 23,0-1-1,2 0 1,0-1 0,1 0 0,1 0 0,22 31-1,-25-40-96,0-1 0,1 0-1,0 0 1,0-1 0,1 0-1,0-1 1,0 0-1,1 0 1,-1-1 0,2 0-1,-1 0 1,1-1-1,19 6 1,-23-10-195,-1 0 1,0-1-1,1 0 0,-1 0 0,0 0 0,1-1 1,-1 1-1,0-2 0,1 1 0,-1-1 1,8-3-1,14-5-926</inkml:trace>
</inkml:ink>
</file>

<file path=ppt/ink/ink1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2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653 1 8576,'-60'18'3254,"47"-14"3753,23-5-6967,0 0-1,0 1 1,1 1 0,-1 0 0,0 0-1,0 1 1,0 0 0,0 1 0,0 0 0,0 0-1,13 8 1,-7-3 140,-1 1 0,0 0 0,0 1 0,-1 1 0,24 23 0,-27-22 34,-1 1 0,0 0 0,0 1 1,-2 0-1,1 1 0,-2 0 0,0 0 0,-1 0 0,0 1 0,5 26 1,-1 12 558,5 102 1,-12-116-517,1 12-22,-2-1-1,-2 1 1,-2 0 0,-3-1-1,-11 53 1,13-92-200,-1 0 0,0 0 1,-1 0-1,0 0 0,-1-1 1,0 0-1,-1 0 0,0-1 0,-1 0 1,0 0-1,-1-1 0,1 1 1,-2-2-1,1 0 0,-1 0 0,-1 0 1,1-2-1,-1 1 0,-1-1 0,1-1 1,-1 0-1,0 0 0,0-1 1,0-1-1,-25 4 0,6-4 9,0-1 0,0-1-1,0-2 1,0-1 0,1-2 0,-1-1-1,1-1 1,0-1 0,0-2 0,1-1-1,0-2 1,0 0 0,2-2-1,0-1 1,0-1 0,1-1 0,2-2-1,-1 0 1,-40-45 0,56 54-70,1-1-1,0 1 1,1-2 0,1 1-1,0-1 1,0 0 0,-7-23 0,11 28 8,1 1 0,-1-1 0,1 0 1,1 0-1,-1 1 0,1-1 0,1 0 1,-1 0-1,1 0 0,0 1 0,0-1 1,1 1-1,0-1 0,0 1 0,1-1 1,5-9-1,1 2-64,1 1 0,0-1 0,1 2 1,1-1-1,0 2 0,1 0 0,0 0 0,0 1 1,1 0-1,1 1 0,-1 1 0,2 1 0,-1 0 0,1 1 1,0 0-1,0 1 0,31-4 0,10 0-1592,1 3-1,0 3 1,105 7-1,-99-1-1524</inkml:trace>
</inkml:ink>
</file>

<file path=ppt/ink/ink1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3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67 332 7424,'-1'-1'247,"1"-1"1,0 1-1,0-1 1,0 1-1,0-1 1,1 1-1,-1-1 1,0 1-1,0-1 1,1 1-1,-1-1 1,1 1-1,0-1 1,-1 1-1,1 0 0,0-1 1,0 1-1,1-2 1,-1 2-23,-1 1 0,1-1 0,-1 0 0,1 0 0,0 1 0,-1-1 0,1 0 0,0 1 0,0-1 0,-1 1 0,1-1 0,0 1 1,0-1-1,0 1 0,0 0 0,0-1 0,-1 1 0,1 0 0,0 0 0,0 0 0,0 0 0,0-1 0,0 1 0,0 0 0,0 1 0,0-1 0,0 0 0,0 0 0,0 0 0,0 1 0,1 0 0,0 1 49,0 1 0,0-1 0,0 1 0,-1 0 0,1 0 0,-1 0 0,0 0 0,0 0 0,0 0 0,0 0 0,0 5 0,8 19-383,-4-18 370,0 0 1,1-1-1,0 1 0,0-1 1,1-1-1,0 1 1,1-1-1,-1 0 0,1 0 1,1-1-1,-1 0 1,16 7-1,-11-7-108,1 0 0,0-1 0,1-1 0,-1 0 0,1-1 0,0-1 0,0 0 1,17 0-1,-11-2-107,0-1 0,0-1 0,0-1 0,0 0 0,-1-2 1,0-1-1,0 0 0,0-1 0,-1-1 0,0-1 0,0-1 1,28-20-1,-33 20-45,-1-1 0,-1-1 0,0 0 0,0 0 1,-1-1-1,-1-1 0,0 0 0,-1 0 0,0-1 0,8-22 1,-14 31-7,-1 0 1,0-1 0,-1 1 0,1-1 0,-1 0 0,0 1 0,-1-1 0,0 0-1,0 0 1,0 1 0,-1-1 0,0 0 0,0 1 0,-1-1 0,0 1 0,0-1 0,0 1-1,-1 0 1,0 0 0,0 0 0,0 0 0,-1 0 0,0 1 0,0 0 0,-1 0 0,1 0-1,-1 0 1,-8-6 0,2 3 5,0 1-1,0 0 0,0 1 1,-1 1-1,0-1 0,0 2 1,-1 0-1,1 0 1,-1 1-1,0 0 0,0 1 1,0 1-1,-22 0 0,-1 3 20,0 1 0,0 1 0,-61 16 0,69-13-28,0 1-1,0 0 1,0 3-1,1 0 1,1 1-1,0 2 1,1 1-1,0 1 1,-35 30-1,55-43-6,1 1 0,0 1 1,0-1-1,0 1 0,0-1 0,1 1 0,-1 0 1,1 0-1,1 1 0,-1-1 0,1 1 0,0-1 0,0 1 1,0 0-1,1-1 0,0 1 0,0 0 0,1 0 0,-1 0 1,2 8-1,0-7-110,1 0 0,0 0 1,1 0-1,0 0 0,0 0 0,0-1 1,1 0-1,0 1 0,0-1 0,1-1 1,-1 1-1,1 0 0,1-1 0,-1 0 1,1-1-1,8 7 0,3-1-528,0 1 0,1-2-1,0-1 1,0 0 0,1-1-1,0-1 1,29 6 0,70 15-2697</inkml:trace>
</inkml:ink>
</file>

<file path=ppt/ink/ink1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4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98 4864,'6'0'2560,"-2"1"-2219,2-1 747,-1 1 0,1-1 0,-1 1 0,0 0 1,1 1-1,-1-1 0,0 1 0,9 5 0,9 14 703,-4 9-1110,-1 2 1,-2 0-1,-1 1 1,20 67-1,-18-53 805,35 77-1,-46-113-1417,-3-6 54,-4-10-4,-2-16-42,-11-77-115,7 70 11,3-1 0,0 1 0,1-1 0,2 0 0,1 0 1,7-50-1,-5 72 35,1 0 1,-1 0 0,1 1 0,0-1 0,1 1 0,-1 0 0,1 0-1,1 0 1,-1 0 0,1 1 0,0-1 0,0 1 0,1 1 0,-1-1-1,1 1 1,0 0 0,0 0 0,1 0 0,-1 1 0,1 0 0,-1 1-1,1-1 1,13-2 0,-3 2 22,0-1 1,-1 2-1,1 1 0,0 0 0,0 1 0,0 0 1,0 2-1,0 0 0,21 5 0,-19-2 10,-1 1 0,1 1 0,-1 1 0,0 0 0,-1 1 0,0 1 1,0 0-1,-1 2 0,27 24 0,-33-27-24,-1 1 0,0 0 1,-1 1-1,0 0 0,-1 0 0,-1 1 1,1 0-1,-2 0 0,1 1 1,-2-1-1,0 1 0,0 0 1,-1 0-1,-1 0 0,1 18 1,-3-19 11,0 0 0,0 0 0,-2-1 0,1 1 0,-2 0 1,-4 15-1,6-22-19,-1-1-1,1 0 1,-1 1 0,0-1-1,0 0 1,-1 0 0,1 0-1,-1 0 1,0 0 0,0-1 0,0 1-1,-1-1 1,1 0 0,-1 0-1,1 0 1,-1 0 0,0-1-1,-7 3 1,10-4-11,0-1 0,0 1 0,0-1 0,-1 0 1,1 1-1,0-1 0,0 0 0,-1 0 0,1 0 0,0 0 0,-1 0 0,1 0 0,0-1 0,0 1 0,-1 0 0,1-1 1,0 1-1,0 0 0,0-1 0,-1 0 0,1 1 0,0-1 0,0 0 0,-1-1 0,0 0-8,0 0 0,0 0 0,0-1-1,0 0 1,1 1 0,-1-1 0,1 0 0,0 1 0,0-1-1,-1-4 1,-1-3-27,1-1 0,0 0-1,1 0 1,0 0 0,1-12-1,1 8-10,1 0 0,1 0 0,0 0 0,0 0 0,2 1 0,12-28 0,2 5-131,29-42-1,-24 42 107,-18 26 52,2 0 0,0 1 0,0 0 1,1 0-1,0 1 0,0 0 0,1 0 0,1 1 0,-1 0 0,1 1 0,1 0 0,16-7 0,-17 10 31,-1 1-1,1 0 1,0 1 0,0 0-1,0 0 1,0 1-1,0 1 1,0 0 0,0 0-1,0 1 1,0 1-1,0 0 1,0 0 0,20 8-1,-20-6 23,-1 1 0,-1 0 0,1 1-1,-1 0 1,0 0 0,0 1 0,-1 0-1,0 0 1,0 1 0,-1 0 0,1 1 0,-2 0-1,0 0 1,0 0 0,0 1 0,-1-1-1,-1 1 1,1 1 0,-2-1 0,1 1 0,-2-1-1,1 1 1,0 12 0,0 1 35,-1 1-1,0-1 1,-2 1 0,-2-1-1,0 0 1,-1 1 0,-1-1-1,-1-1 1,-12 34 0,12-44 321,-5 18-2296,16-30-576,13-16-830,0-1-142</inkml:trace>
</inkml:ink>
</file>

<file path=ppt/ink/ink1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4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10 346 9856,'13'6'4561,"15"1"-4438,-22-5 654,31-2 4545,17-19-4454,-25 8 152,-2 2-765,-1-2 1,0 0-1,0-2 0,33-21 0,-44 23-92,0 0 0,0 0 1,-1-2-1,-1 0 0,0 0 0,-1-1 0,19-27 1,-30 39-152,1-1 1,-1 1 0,1 0 0,-1-1 0,0 1 0,0-1 0,0 1-1,0-1 1,0 1 0,-1-1 0,1 0 0,-1 1 0,0-1 0,0 0-1,0 0 1,0 1 0,0-1 0,0 0 0,-1 1 0,0-1 0,1 0-1,-1 1 1,0-1 0,0 1 0,0-1 0,-1 1 0,1-1 0,0 1-1,-1 0 1,0 0 0,1 0 0,-1 0 0,0 0 0,0 0 0,0 0-1,0 0 1,-1 1 0,1-1 0,0 1 0,-5-2 0,-3-2-15,0 0 0,-1 1 1,0 1-1,0 0 0,0 0 1,0 1-1,0 0 0,-22 0 1,15 3 73,-1 0 0,0 1 0,0 1 0,1 1 0,-1 1 0,1 0 0,0 1 0,1 1 0,0 1 0,-31 18 0,41-22-4,0 1-1,1 0 1,-1 0 0,1 0-1,0 1 1,1 0 0,-1 0 0,1 0-1,0 1 1,1-1 0,0 1-1,0 0 1,0 1 0,1-1-1,0 1 1,0-1 0,1 1-1,0 0 1,0 0 0,1 0 0,0 0-1,0 0 1,1 0 0,0 1-1,1-1 1,0 0 0,3 13-1,-1-10 24,1-1 0,0 0 0,1 0 0,1 0-1,-1-1 1,1 1 0,1-1 0,0-1 0,0 1 0,1-1-1,0 0 1,11 8 0,7 5 106,2-2-1,50 27 1,-45-28-202,2-1-1,0-3 1,0 0 0,69 15-1,-80-25-685,0-1-1,0-1 1,-1 0-1,1-2 1,0-1-1,0-1 1,0-1-1,42-11 1,4-8-3043</inkml:trace>
</inkml:ink>
</file>

<file path=ppt/ink/ink1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5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9344,'0'50'6474,"12"90"-1,-9-121-6184,1 0-1,1 0 0,1-1 0,0 0 0,2 0 0,0 0 0,19 30 1,-16-33 127,11 17 278,-19-22-325,-11-8 50,6-4-417,0 1 0,-1 0-1,1-1 1,0 1 0,0-1-1,0 0 1,0 1 0,0-1-1,0 0 1,0 0 0,1 0-1,-1-1 1,1 1 0,-1 0-1,1-1 1,-1-3 0,-17-47-46,14 37 59,-1-3-22,1 0 0,1 0 0,0 0-1,2-1 1,0 1 0,1-1 0,1 1-1,2-21 1,-1 33 5,0-1-1,1 1 0,0-1 1,0 1-1,1 0 1,0 0-1,0 0 0,0 0 1,1 1-1,0-1 0,0 1 1,1 0-1,0 0 0,0 1 1,0-1-1,1 1 1,-1 0-1,1 1 0,0-1 1,1 1-1,-1 0 0,1 1 1,10-5-1,0 2 33,-1 1-1,1 1 1,0 0-1,0 1 0,0 1 1,1 1-1,-1 0 1,1 1-1,-1 1 1,0 1-1,1 0 0,-1 1 1,21 7-1,-24-5 32,0 0 0,0 0 0,0 2 0,-1-1 0,0 2 0,0 0 0,-1 0 0,0 1-1,-1 1 1,0 0 0,0 1 0,-1-1 0,-1 2 0,0 0 0,14 22 0,-16-21 10,0 0 1,-1 0-1,0 1 1,-1 0-1,-1 0 1,0 1-1,-1-1 1,0 1-1,-1-1 0,-1 1 1,0 0-1,-2 0 1,1 0-1,-2-1 1,1 1-1,-2 0 1,0-1-1,-1 1 1,-11 26-1,-27 55-327,31-84-429,4-15-963,2-26-3165,8 4 1207</inkml:trace>
</inkml:ink>
</file>

<file path=ppt/ink/ink1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5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9344,'1'0'2581,"8"0"5187,-8 0-7528,0 1 0,1 0 0,-1 1 1,-1-1-1,1 0 0,0 0 0,0 0 0,0 0 0,0 1 0,-1-1 1,1 0-1,-1 1 0,1-1 0,0 3 0,10 41 584,-2 1-1,-3-1 1,3 71-1,-2-20-981,7 284 2812,-14-250-1890,28 221-1,-28-348-762,3 16 47,1 0 0,11 34 0,-13-48-57,0 0 0,0-1 0,0 1 0,1-1 0,0 1 0,0-1 0,0 0 0,0 0 0,1 0 0,0 0 0,-1-1 0,1 0-1,1 1 1,-1-1 0,7 3 0,-1-1-218,0-2-1,0 1 1,-1-1-1,2-1 1,-1 0-1,0 0 0,0-1 1,1-1-1,-1 1 1,1-2-1,-1 1 1,14-4-1,-4 0-989,-1-1 0,1-1 0,-1-1 0,-1-1-1,27-15 1,12-11-2623</inkml:trace>
</inkml:ink>
</file>

<file path=ppt/ink/ink1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5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9216,'9'-7'4608,"23"7"-3712,-18 0 7039,20 0-7167,12 7 128,11 2 384,9 5 0,19-1-1664,4-1 0,11-8 768,-8-1 0,-6-3-1408,-15 4 0,-16 0-2176,-16 4 128,-21-4-383,-8 16-1</inkml:trace>
</inkml:ink>
</file>

<file path=ppt/ink/ink1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6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179 350 4736,'8'2'14965,"-1"10"-10289,5 22-6805,-9-24 4200,-1-4-1884,0 1-1,1-1 0,0 0 1,1 0-1,-1-1 0,1 1 1,0-1-1,0 1 1,1-1-1,0-1 0,-1 1 1,2-1-1,-1 1 0,0-1 1,1-1-1,0 1 0,0-1 1,0 0-1,0-1 0,0 1 1,1-1-1,-1 0 1,1-1-1,0 0 0,-1 0 1,12 1-1,10-2-29,0-2 0,0 0 0,0-1 0,0-2 0,28-9-1,-33 8-114,-1-1 0,1-1 0,-1-1 0,-1-1 0,1-1-1,-2-1 1,0-1 0,0 0 0,22-21 0,-36 28-64,-1 1-1,1-2 1,-1 1 0,0-1 0,0 1-1,-1-1 1,0-1 0,0 1 0,-1-1-1,1 1 1,-2-1 0,4-14 0,-5 14-19,-1 1 1,0 0 0,0 0-1,-1 0 1,0 0-1,0 0 1,0 0 0,-1 0-1,0 0 1,-1 1 0,1-1-1,-1 1 1,-1-1 0,1 1-1,-1 0 1,0 0-1,-5-5 1,0-1-13,-1 2 0,0-1 0,0 2 0,-1-1 0,0 1 0,-1 1 0,0 0 0,0 1 0,-1 0 0,-18-7 0,11 7-8,1 1 0,-1 1 0,0 1 0,0 0-1,0 2 1,-38-1 0,29 5 27,-1 0 0,0 2 0,1 1-1,0 1 1,0 2 0,0 0 0,1 3 0,1 0 0,-1 1 0,-24 17-1,37-21-3,1 2 0,0-1-1,1 2 1,0 0-1,0 0 1,1 1 0,1 1-1,0 0 1,-11 18-1,21-29-13,-1 1-1,1-1 1,0 1 0,0 0-1,0-1 1,1 1-1,-1 0 1,1 0-1,-1 0 1,1-1-1,0 1 1,0 0-1,0 0 1,0 0-1,1 0 1,-1-1-1,1 1 1,0 0-1,-1 0 1,1-1-1,3 6 1,-1-3-194,1-1 0,0 1 0,0-1-1,0 0 1,0 0 0,1 0 0,-1 0 0,1-1 0,0 1 0,8 2 0,22 11-1482,42 12 0</inkml:trace>
</inkml:ink>
</file>

<file path=ppt/ink/ink1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7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1 102 3712,'19'-20'1792,"27"1"0,-31 12 1792,8-2-2944,-9 2 0,6-6 256,-6 6 0,0 3-1536,0-4 128,-5 4-768,0 0 0</inkml:trace>
</inkml:ink>
</file>

<file path=ppt/ink/ink1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2:57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68 13056,'-9'-29'6527,"36"10"-9599,-22 12 13056,-5-2-16640,-5 5 129</inkml:trace>
</inkml:ink>
</file>

<file path=ppt/ink/ink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8.8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20 1280,'-15'-20'640,"24"26"-512,2-6 512,26 3-256,6 4 128,14 2 128,-2-5 0,11-4-896,10 7 0,-7-4 640,-6-3 0,-8 0-1024,-7 6 128</inkml:trace>
</inkml:ink>
</file>

<file path=ppt/ink/ink1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03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2048,'-1'6'1290,"0"-3"-905,0 1 0,1-1-1,-1 1 1,1-1 0,0 1 0,0 0 0,0-1 0,1 1 0,-1-1 0,1 1 0,1 5 0,9 32 114,-2 0 0,-1 1-1,1 49 1,-3-26-211,26 466 480,-26-336-1254,-3-162 293,1 0 0,2-1-1,19 62 1,-6-70-3796,-16-34 2709</inkml:trace>
</inkml:ink>
</file>

<file path=ppt/ink/ink1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04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2 245 1152,'-1'-5'182,"1"-1"0,-1 0 0,1 1 0,0-1 0,1 1-1,0-1 1,-1 0 0,2 1 0,-1-1 0,1 1 0,0 0 0,0-1 0,0 1 0,1 0 0,-1 0 0,1 1 0,1-1-1,-1 0 1,1 1 0,-1 0 0,1 0 0,0 0 0,1 0 0,6-4 0,12-7 353,0 1 1,0 1 0,50-19-1,-33 15-207,-26 12-258,0 0-1,1 1 0,-1 1 1,1 0-1,0 1 0,0 0 0,0 2 1,0-1-1,0 2 0,0 0 0,0 1 1,0 0-1,-1 1 0,1 1 1,24 9-1,-30-9-42,0-1 0,-1 1-1,1 0 1,-1 1 0,0 0 0,-1 0 0,1 1 0,-1 0 0,0 0 0,0 1 0,-1 0 0,0 0-1,0 0 1,-1 1 0,0 0 0,0 0 0,0 0 0,-1 1 0,-1 0 0,0-1 0,0 1 0,0 0-1,-1 0 1,0 1 0,-1-1 0,0 11 0,-1-16-2,0 0 0,0 0-1,-1 0 1,1 0 0,-1 0 0,0-1 0,0 1 0,0 0-1,-1 0 1,1-1 0,-1 1 0,0-1 0,0 0-1,0 1 1,-1-1 0,1 0 0,-5 4 0,2-3 3,0 0 1,-1 0 0,0-1 0,1 1 0,-1-1-1,0-1 1,0 1 0,-1-1 0,-10 2 0,-9 1 67,-1-2 1,0-1 0,0-1 0,-27-3-1,46 2-55,-43-2-41,1-2 0,-1-3 0,-53-13 0,104 20-40,-1 0 1,0 0-1,0 0 1,1 0 0,-1-1-1,0 1 1,1 0-1,-1 0 1,0-1 0,1 1-1,-1 0 1,1-1-1,-1 1 1,0-1-1,1 1 1,-1-1 0,1 1-1,-1-1 1,1 1-1,0-1 1,-1 0 0,1 1-1,-1-1 1,1 1-1,0-1 1,0 0 0,-1 1-1,1-1 1,0 0-1,0 0 1,0 1-1,0-1 1,0-1 0,11-25-1693,6 6 324</inkml:trace>
</inkml:ink>
</file>

<file path=ppt/ink/ink1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05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160 187 1664,'22'17'4288,"-21"-16"-4267,0-1 1,0 1-1,0 0 1,1 0-1,-1-1 1,0 1-1,0 0 1,0-1-1,1 1 1,-1-1-1,0 0 1,0 1-1,1-1 1,-1 0-1,0 0 1,1 0-1,-1 0 0,0 0 1,1 0-1,-1 0 1,0 0-1,1-1 1,-1 1-1,0 0 1,0-1-1,1 1 1,-1-1-1,2-1 1,36-24 860,-27 17-553,-9 7-297,-1 0 0,0 0 0,1 0 0,-1 0 0,0 0 0,0 0-1,0-1 1,-1 1 0,1-1 0,0 1 0,-1-1 0,0 0-1,0 0 1,1 1 0,-2-1 0,1 0 0,0 0 0,0 0 0,-1 0-1,0 0 1,0 0 0,0 0 0,0 0 0,0 0 0,0 0-1,-1 0 1,1 0 0,-1 0 0,0 0 0,0 0 0,0 0 0,-1 1-1,1-1 1,-3-3 0,2 1 21,-1 0 0,-1 0 0,1 0 0,-1 1 0,0-1 0,0 1 0,0 0 0,-1 0 0,1 0 0,-1 1 0,0 0 0,0 0 1,0 0-1,0 0 0,-1 1 0,1 0 0,-9-2 0,2 2-53,-1 0 0,1 0 0,-1 2 0,0-1 0,0 2 0,1 0 0,-16 3 0,23-3 0,1 0 0,-1 0 0,1 1 0,0 0 0,0 0 0,0 0 0,0 0 0,0 1 0,0-1 0,0 1 0,1 0 0,0 0 0,-1 0 0,1 1 0,0-1 0,0 1 0,1 0 0,-1 0 0,1 0 0,0 0 0,0 0 0,0 0 0,-1 8 0,1-3 2,0 0-1,1 0 1,1 1 0,-1-1 0,2 0 0,-1 1 0,1-1 0,1 0 0,-1 0 0,2 0-1,-1 0 1,1 0 0,1 0 0,-1-1 0,1 0 0,6 10 0,1 0 14,1 0 0,1-1 0,0-1 0,1 1 0,31 26 0,-36-36 7,0 0 0,0 0 1,0 0-1,1-1 0,0-1 0,0 0 1,1 0-1,-1-1 0,1 0 0,15 3 1,-22-8-175,0 1 1,0-1-1,0 0 1,0 0 0,0 0-1,-1-1 1,1 1-1,0-1 1,-1 0 0,0 0-1,1 0 1,3-5-1,16-7-1221,-1 3 92</inkml:trace>
</inkml:ink>
</file>

<file path=ppt/ink/ink1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06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 1664,'-1'4'1525,"10"-3"200,18-2 330,-23 0-2347,97 6 1782,-69-2-1250,0-1-1,1-2 1,0-1-1,41-7 1,-52 4 25,0 2-1,42 0 1,-49 3-227,-13-1-81,-34 11 257,19 2-214,1 1 0,0 0 0,0 0 0,2 1 0,-16 29 0,20-34 0,-1 3 76,0 0 1,1 0 0,0 1-1,1 0 1,1 0 0,0 0-1,-3 28 1,6-34-34,1 1 0,0 0 0,0-1 0,1 1 0,0-1 0,0 1 0,1-1 0,0 0 0,0 1 0,1-1 0,0 0 0,0 0 0,1-1 0,7 12 0,-8-15-35,0 0-1,0 0 1,1-1-1,-1 1 0,1-1 1,0 0-1,0 0 1,0 0-1,0-1 1,0 1-1,1-1 0,-1 0 1,1 0-1,-1 0 1,1-1-1,0 0 1,0 0-1,-1 0 0,1 0 1,0-1-1,0 0 1,0 0-1,0 0 1,0-1-1,0 1 0,0-1 1,-1 0-1,1-1 1,5-1-1,11-5 50,0-2-1,-1 0 0,0-1 1,33-24-1,-46 30-27,-5 4-155,0 0 0,1 0 0,-1-1 0,0 1 0,0 1 0,0-1 0,1 0 1,-1 0-1,1 1 0,-1 0 0,0-1 0,5 1 0,12-2-1693,-6-5 283</inkml:trace>
</inkml:ink>
</file>

<file path=ppt/ink/ink1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2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1299 3456,'-4'-3'7086,"2"-7"-5157,3 2-2070,-1 12 1016,0-3-128,0-1-691,0 0 0,-1 0 0,1 0 1,0 0-1,0 0 0,-1 0 1,1 1-1,0-1 0,0 0 0,-1 0 1,1 0-1,0 0 0,0 0 1,-1 0-1,1 0 0,0 0 0,0 0 1,0 0-1,-1 0 0,1-1 1,0 1-1,0 0 0,-1 0 0,1 0 1,0 0-1,0 0 0,-1 0 0,1 0 1,0-1-1,0 1 0,0 0 1,0 0-1,-1 0 0,1 0 0,0-1 1,0 1-1,0 0 0,0 0 1,0 0-1,0-1 0,-1 1 0,1 0 1,0 0-1,0-1 0,0 1 1,0 0-1,-28-110 3314,18 47-2516,3 0-1,1-119 0,5 92-496,6-156 490,-2 210-704,3-1 1,0 1-1,3 0 0,21-60 0,-21 72-48,0 0 0,2 1 0,1 0 0,1 1-1,1 0 1,1 1 0,0 0 0,21-19 0,-26 30-42,0 2 0,0-1 1,1 2-1,13-8 1,-18 12-17,0 1 1,1-1 0,-1 2 0,1-1 0,-1 1-1,1 0 1,0 0 0,0 1 0,-1-1-1,11 2 1,2 0 30,0 1-1,0 0 1,-1 2-1,1 0 1,25 9-1,-37-10-60,1 1-1,-1-1 1,0 2 0,0-1 0,0 1-1,-1 0 1,0 0 0,0 1-1,0-1 1,-1 1 0,1 1-1,-2-1 1,1 1 0,-1 0 0,5 8-1,10 28 11,-2 0-1,-2 0 1,-2 1 0,-1 1-1,-3 0 1,-2 1-1,3 77 1,-10 23-83,-20 156 0,4-100 65,-11 73-1407,26-260 780,2-13 126,-1 0-1,0 0 1,0 0 0,0 0 0,0-1 0,0 1 0,-1 0 0,1 0-1,-1 0 1,1 0 0,-1 0 0,0 0 0,0 1 0,-4 2-2719</inkml:trace>
</inkml:ink>
</file>

<file path=ppt/ink/ink1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2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9216,'14'-5'4608,"33"-10"-4352,-37 10 7551,22 1-7295,-9 1 0,16 3 0,-7 0 128,20 0-896,-15 0 0,6 7 0,-9-2 0,-6 2-1152,-5-3 128,0-4-1792,-3 0 129</inkml:trace>
</inkml:ink>
</file>

<file path=ppt/ink/ink1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3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1 932 7936,'42'-22'8738,"0"-2"-4369,74-50-2095,-65 36-1639,-3-1 1,-1-3 0,-1-2-1,63-80 1,-91 101-591,-1 0 0,-1-1 0,-1-1 0,-1 0 0,-2-1 0,0-1 0,-2 0 0,14-56 1,-22 75-52,-1-1 0,-1 1 0,1-1 0,-1 0 0,-1 1 0,1-1 0,-2 0 0,1 1 1,-1-1-1,0 1 0,-1 0 0,0 0 0,0 0 0,-1 0 0,0 0 0,0 1 0,-1-1 1,0 1-1,0 0 0,-1 1 0,0-1 0,0 1 0,0 0 0,-1 1 0,0-1 1,0 2-1,0-1 0,-13-6 0,5 6-34,0 1 0,0 0 0,-1 1 0,1 0 0,-1 1 0,1 1 0,-1 1 0,0 0 1,0 1-1,-25 5 0,32-5 32,1 1 1,-1 1-1,0 0 1,1 0-1,0 1 0,-1 0 1,1 0-1,1 1 1,-1 0-1,1 0 1,0 1-1,0 0 1,0 0-1,1 0 1,0 1-1,0 0 1,1 0-1,0 1 1,0 0-1,-6 14 1,0 12 79,3 0 1,1 1-1,1 0 1,-1 63-1,4-19 74,4 1 0,3-1 0,4 0-1,3 0 1,31 109 0,-37-166-111,52 166 210,-50-168-179,1-1 0,1 0 1,1-1-1,0 0 0,2 0 1,0-1-1,19 21 0,-28-35-82,1 0 0,0 0 0,-1-1-1,1 1 1,0-1 0,0 0-1,0 0 1,1 0 0,-1-1 0,0 1-1,1-1 1,-1 0 0,1 0-1,-1-1 1,1 1 0,0-1 0,-1 0-1,1 0 1,-1-1 0,1 1-1,-1-1 1,1 0 0,-1 0-1,1-1 1,6-2 0,-2 0-569,-1 0 0,0 0 0,1-1-1,-2 0 1,1-1 0,-1 0 0,1 0 0,-2 0 0,1-1 0,-1 0 0,9-12-1,5-13-2998</inkml:trace>
</inkml:ink>
</file>

<file path=ppt/ink/ink1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4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380 34 6144,'13'-1'5136,"-13"-3"38,-21-8-876,15 10-5211,-1-1 1074,-1 0-1,0 1 0,0 0 0,0 1 1,0-1-1,-1 1 0,1 1 0,0 0 0,0 0 1,-1 1-1,-7 1 0,1 1-84,0 0 1,0 1-1,1 0 0,-27 12 0,29-8 12,1 0 0,-1 0 0,1 1 0,1 1 0,0 0 0,0 0 0,1 1 0,0 0 0,1 1 0,0-1 0,1 2 0,0-1 0,1 1 0,0 0 0,-4 17 0,6-20-33,1 1-1,1-1 1,0 1-1,0-1 1,1 1-1,0 0 0,1-1 1,0 1-1,1 0 1,0-1-1,1 1 1,0-1-1,1 1 1,0-1-1,0 0 1,1 0-1,0 0 0,1-1 1,0 1-1,1-1 1,0 0-1,0-1 1,1 1-1,0-1 1,0 0-1,1-1 1,0 0-1,0 0 0,1-1 1,0 0-1,0-1 1,0 1-1,1-2 1,0 1-1,0-2 1,0 1-1,19 3 1,-6-5-366,1 0 0,-1-2 1,1 0-1,-1-2 0,33-6 1,-31 3-1380,-1-1 0,39-16 0,-23 6-1509</inkml:trace>
</inkml:ink>
</file>

<file path=ppt/ink/ink1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4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5888,'9'24'12127,"0"20"-8049,18 61-4696,-11-69 2822,-11-27-2033,0-1-1,0 0 1,1 0-1,0-1 1,1 0-1,0 0 1,12 10 0,-16-15-149,-1-1 0,1 1 0,0-1 0,0 1 1,0-1-1,0 0 0,0 0 0,0-1 1,0 1-1,0 0 0,1-1 0,-1 0 1,0 0-1,0 0 0,1 0 0,-1 0 0,0-1 1,0 1-1,0-1 0,0 0 0,0 0 1,0 0-1,0-1 0,4-1 0,8-5 16,1-1-1,-2-1 1,1 0-1,-2-1 1,1 0-1,-1-1 1,15-20-1,-21 24-20,-1 0 0,0 0-1,-1-1 1,0 0 0,0 0-1,-1 0 1,0-1 0,-1 0-1,0 1 1,0-1 0,-1 0-1,-1-1 1,2-15 0,-3 11 16,0 8 3,1 0 1,-1 1-1,-1-1 1,1 0 0,-1 0-1,0 1 1,-1-1 0,-3-10-1,4 17-27,1 0-1,0 0 1,0 0-1,0 0 1,0 0-1,-1 0 1,1 0 0,0 0-1,0 0 1,0 0-1,0 0 1,-1 0-1,1 0 1,0 0-1,0 0 1,0 0-1,0 0 1,-1 0-1,1 0 1,0 0 0,0 0-1,0 0 1,0 1-1,-1-1 1,1 0-1,0 0 1,0 0-1,0 0 1,0 0-1,0 1 1,0-1-1,0 0 1,0 0 0,0 0-1,-1 0 1,1 0-1,0 1 1,0-1-1,0 0 1,0 0-1,0 0 1,0 1-1,0-1 1,0 0 0,0 0-1,0 0 1,0 0-1,0 1 1,0-1-1,0 0 1,0 0-1,1 0 1,-1 0-1,0 1 1,0-1-1,0 0 1,0 0 0,0 0-1,0 1 1,2 23 246,4 0-99,2 1 1,1-1-1,1 0 0,1-1 1,1 0-1,0-1 0,28 36 1,-32-49-242,-1 1 0,1-1 0,1 0 0,0-1 0,0 0 0,0-1 0,1 0 0,0 0 1,1-1-1,-1 0 0,1-1 0,0 0 0,1-1 0,-1 0 0,1-1 0,0 0 0,-1-1 0,22 2 1,-29-4-191,0 0 0,0-1 0,1 1 0,-1-1 0,0 0 0,0 0 0,0 0 0,0-1 1,0 1-1,0-1 0,-1 0 0,1 0 0,-1 0 0,1-1 0,-1 1 0,0-1 1,6-6-1,-8 8 209,29-24-3518</inkml:trace>
</inkml:ink>
</file>

<file path=ppt/ink/ink1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5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6656,'-2'2'536,"1"0"1,-1 0-1,1 0 1,0 0 0,0 0-1,0 0 1,0 0-1,1 0 1,-1 1-1,0-1 1,1 0-1,0 1 1,-1-1-1,1 5 1,1 40 4968,0-29-5491,1 10 488,0 0-1,3 0 0,0 0 1,1 0-1,2-1 0,1 0 1,1-1-1,1 0 0,21 35 1,-30-55-34,-8-11-288,-8-11-82,6 3-98,1-1 0,0 0 0,1 0 0,1-1 0,0 0 0,1 0 0,0 0 0,2 0 0,0 0 0,0-1 0,1-17 0,1 26 27,1-1 0,0 1-1,0-1 1,0 1 0,1 0-1,0-1 1,0 1 0,0 0-1,1 0 1,1 1 0,-1-1-1,1 1 1,0-1 0,0 1-1,1 0 1,0 1 0,0-1-1,0 1 1,1 0 0,-1 0-1,1 1 1,1 0 0,8-5-1,-6 4 22,1 0 0,1 1 0,-1 0 0,0 1 0,1 1 0,0-1 0,0 2 0,-1-1 0,1 1 0,0 1 0,0 0 0,0 1 0,0 0 0,0 0 0,12 4 0,-6 0 41,0 1 0,-1 0-1,0 1 1,0 1 0,-1 0-1,0 1 1,-1 1 0,0 0-1,0 1 1,15 17 0,-22-22-101,-1 0 1,-1 1 0,1 0-1,-1 1 1,0-1-1,-1 1 1,0 0 0,0 0-1,-1 0 1,0 1 0,0-1-1,-1 1 1,0 0-1,0-1 1,-1 1 0,0 0-1,-1 0 1,0 0 0,0 0-1,-1 0 1,-4 16-1,2-14-272,-2 0 0,0 0-1,0-1 1,-7 10-1,-16 18-5012,28-38 5125,-1 1 0,1-1 0,0 1 1,-1-1-1,1 0 0,-1 1 0,1-1 0,-1 0 1,1 1-1,-1-1 0,1 0 0,-1 0 0,1 0 1,-1 1-1,1-1 0,-1 0 0,1 0 1,-1 0-1,1 0 0,-1 0 0,1 0 0,-1 0 1,0 0-1,1 0 0,-1 0 0,1 0 1,-1 0-1,1 0 0,-1-1 0,1 1 0,-1 0 1,1 0-1,-1-1 0,1 1 0,-1 0 0,1-1 1,-1 0-1,-8-3-3177</inkml:trace>
</inkml:ink>
</file>

<file path=ppt/ink/ink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9.1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4 495 2688,'-3'4'1280,"15"12"-1664,-6-6 1920,-1 10-1536,-1 8 0,6-5 0,-1 0 128,5-3-512,1-4 128,-1 4-384,0-13 128</inkml:trace>
  <inkml:trace contextRef="#ctx0" brushRef="#br0" timeOffset="1">76 40 3584,'-20'-39'1792,"34"55"-6016,-5-2 3456</inkml:trace>
</inkml:ink>
</file>

<file path=ppt/ink/ink1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6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0 254 8320,'1'-1'418,"0"0"0,0 0-1,-1 0 1,1 0 0,0 1 0,0-1 0,0 0 0,0 1 0,0-1 0,0 0 0,0 1 0,0 0 0,0-1-1,0 1 1,1-1 0,-1 1 0,0 0 0,0 0 0,0 0 0,0 0 0,3 0 0,32 2 5638,-15 0-6032,-5-3 201,0 0 0,0 0-1,0-2 1,0 0 0,0-1 0,-1 0 0,0-1-1,0-1 1,0-1 0,-1 0 0,0-1 0,25-18 0,-34 23-175,-1-1 1,1 0-1,-1 0 1,0-1-1,-1 1 1,1-1-1,-1 0 1,0 0-1,0 0 1,4-11-1,-6 14-38,0-1 0,0 0 0,0 0 0,0 0 0,0 1 0,-1-1 0,1 0 0,-1 0-1,0 0 1,0 0 0,0 0 0,0 0 0,-1 0 0,1 0 0,-1 0 0,0 0 0,0 0 0,0 1-1,0-1 1,0 0 0,-1 1 0,1-1 0,-1 1 0,-1-3 0,-1 1-2,-1 0 0,1 0 0,-1 1-1,1 0 1,-1 0 0,0 0 0,0 1 0,-1-1 0,1 1 0,0 0 0,-1 1 0,1-1 0,-1 1 0,1 0 0,-1 1 0,0-1-1,1 1 1,-1 0 0,0 1 0,0-1 0,1 1 0,-1 0 0,1 0 0,-1 1 0,1 0 0,-7 3 0,2-1 28,1 0 1,0 1 0,-1 0 0,2 0-1,-1 1 1,1 0 0,0 1 0,0 0 0,0 0-1,1 1 1,0 0 0,1 0 0,-9 15-1,10-15-14,1 1 0,1-1 0,-1 1 0,1 0 0,1 0 0,0 0 0,0 0 0,1 1-1,0-1 1,1 0 0,0 1 0,0-1 0,1 0 0,0 0 0,0 1 0,1-1 0,1 0-1,0 0 1,0 0 0,0-1 0,1 1 0,8 11 0,-3-6 11,0-1 0,2 0-1,0-1 1,0 0 0,1-1 0,0 0 0,1 0 0,0-2 0,1 0 0,0 0-1,1-1 1,16 6 0,-15-7-470,0-2-1,0 0 0,1-1 1,0 0-1,-1-1 1,1-1-1,0-1 1,0-1-1,1 0 1,-1-1-1,20-4 1,17-3-3171</inkml:trace>
</inkml:ink>
</file>

<file path=ppt/ink/ink1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6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7296,'4'9'10305,"-1"4"-4880,-1 5-3419,-2 9-3258,0-12 1685,1-5-312,1-1 0,0 1 0,0-1 0,1 1 0,0-1 0,1 0 0,0 0 0,0-1 0,1 1 1,0-1-1,1 0 0,-1 0 0,2-1 0,-1 0 0,1 0 0,0 0 0,0-1 0,1 0 0,0 0 0,0-1 1,1 0-1,-1 0 0,14 4 0,-13-6-455,0 0 1,0-1-1,0 0 0,0 0 1,0-1-1,0-1 0,0 1 1,0-1-1,1-1 0,-1 0 1,0 0-1,0-1 1,0 0-1,-1 0 0,14-6 1,12-6-3017</inkml:trace>
</inkml:ink>
</file>

<file path=ppt/ink/ink1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7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25 10880,'-11'-25'5376,"31"38"-8704,-15-13 7807,-1 3-8190,1 6 127,-5-5-768,0-1 128</inkml:trace>
</inkml:ink>
</file>

<file path=ppt/ink/ink1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7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13 116 7808,'-6'-6'-3,"0"1"5189,8 20 2686,40 91-3968,-33-78-3322,-5-17-409,0 0 0,-1 0 1,0 1-1,-1-1 0,1 18 1,-3-53-95,2 0 1,0 0-1,1 0 1,2 0-1,0 1 1,10-25 0,-12 39-59,0 0 0,1 1 0,0 0 0,0 0 1,1 0-1,0 0 0,0 1 0,1 0 1,0 0-1,0 0 0,1 1 0,0 0 0,0 0 1,0 0-1,1 1 0,0 0 0,0 1 1,0 0-1,0 0 0,18-4 0,-16 5 2,2 1 0,-1 1 0,0 0 1,0 0-1,0 1 0,0 1 0,0 0 0,0 0 0,0 1 0,0 1 0,0 0 0,0 0 1,-1 1-1,1 0 0,-1 1 0,0 0 0,15 12 0,-12-8 4,-1 0 0,-1 2 0,0-1 0,0 1 1,-1 1-1,-1 0 0,0 0 0,-1 1 0,0 0 0,0 1 0,-2 0 0,9 23 0,-11-23-52,0 1-1,-1 0 1,2 17 0,-4-29 19,-1 0 1,1 0-1,-1-1 1,0 1-1,0 0 0,0 0 1,0 0-1,0 0 1,-1 0-1,0 0 1,1 0-1,-1 0 1,0 0-1,0-1 0,0 1 1,-1 0-1,1-1 1,-1 1-1,1-1 1,-1 1-1,0-1 1,0 0-1,-2 2 0,3-3 2,0-1-1,1 0 0,-1 0 1,0 0-1,1 0 0,-1 0 1,0 0-1,1 0 0,-1 0 1,0 0-1,1 0 0,-1 0 1,1 0-1,-1-1 0,0 1 1,1 0-1,-1 0 1,0-1-1,1 1 0,-1 0 1,1-1-1,-1 1 0,1-1 1,-1 1-1,1 0 0,-1-1 1,1 1-1,0-1 0,-1 0 1,1 1-1,0-1 0,-1 1 1,1-1-1,0 1 0,0-1 1,-1 0-1,1 1 0,0-1 1,0 0-1,0 1 0,0-2 1,-6-36-99,7 23 79,1 0-1,0 1 1,1-1 0,1 1 0,0-1 0,1 1 0,1 0-1,0 1 1,1-1 0,0 1 0,1 0 0,0 1 0,1 0-1,15-15 1,-19 23 44,0 0-1,1 0 1,-1 0-1,1 1 1,0 0-1,0 0 1,1 0 0,-1 1-1,0 0 1,1 0-1,0 1 1,-1-1-1,1 2 1,0-1-1,12 1 1,2 0 163,-1 1 0,1 1 0,36 9 0,-32-4 194,0 2 0,29 14 0,2 0 263,-50-20-590,-1-1 0,1 1 0,-1 1 0,1-1 0,-1 1 0,0-1 0,-1 1 0,1 1 0,-1-1 0,0 1 0,0 0 0,0 0 0,0 0 0,-1 0 0,0 1 0,0-1 0,0 1-1,-1 0 1,0 0 0,0-1 0,-1 2 0,1-1 0,-1 0 0,0 0 0,-1 11 0,1-1-33,-2 0 0,0 1 0,-1-1 0,0 0-1,-2 0 1,0 0 0,0-1 0,-12 26 0,16-40-62,0-1 1,0 0-1,0 0 1,0 1-1,0-1 1,0 0-1,0 0 1,0 1-1,0-1 1,-1 0-1,1 0 1,0 1-1,0-1 1,0 0-1,0 0 1,0 1-1,-1-1 1,1 0-1,0 0 1,0 1-1,0-1 1,-1 0-1,1 0 1,0 0-1,0 0 1,-1 0-1,1 1 1,0-1-1,0 0 1,-1 0-1,1 0 1,0 0 0,0 0-1,-1 0 1,1 0-1,0 0 1,0 0-1,-1 0 1,1 0-1,0 0 1,-1 0-1,1 0 1,0 0-1,0 0 1,-1 0-1,1 0 1,0 0-1,-1-1 1,-7-13-4817,-1 0 1385,-2 2-386</inkml:trace>
</inkml:ink>
</file>

<file path=ppt/ink/ink1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8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9728,'0'10'3953,"3"-2"-2942,1 2 260,-1 7 3544,8 84-2020,29 235-1131,11-56-1499,-27-170 203,-6-13-1065,-4 1 0,3 142 0,-17-235 269,0 1-1,0 0 1,-1-1-1,0 1 0,0-1 1,0 1-1,0-1 1,-1 1-1,0-1 0,-4 8 1,-8 15-2793</inkml:trace>
</inkml:ink>
</file>

<file path=ppt/ink/ink1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8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0 250 7040,'5'-14'613,"0"1"0,0-1 1,1 1-1,1 1 0,0-1 1,1 1-1,12-15 0,22-10 4242,24 2-2868,-36 21-530,-12 6-1190,0 1 0,1 0 0,-1 1 0,2 1 0,-1 1 0,1 1 0,-1 0 0,24 1 0,-15 2 186,-1 1-1,1 1 1,0 2 0,-1 0 0,29 10 0,-38-8-297,0 1 1,-1 1 0,0 1 0,0 0 0,-1 2 0,0-1 0,-1 2 0,0 0 0,-1 1 0,22 25 0,-28-30-120,0 1 0,-1 1 0,0 0 0,-1-1 0,0 2 0,-1-1 1,0 1-1,0 0 0,-1 0 0,-1 0 0,0 1 0,0-1 1,-1 1-1,-1-1 0,0 1 0,0 0 0,-1 0 0,-2 13 0,2-22-16,-1 0-1,0 1 1,0-1-1,0 0 1,0 0-1,-1 0 1,1 0-1,-1 0 1,0 0-1,0 0 0,0 0 1,0-1-1,0 1 1,0-1-1,-1 1 1,0-1-1,-4 3 1,2-2-7,0 0 0,-1-1 0,1 0 1,0 0-1,-1-1 0,1 0 1,-1 1-1,1-2 0,-1 1 1,-6-1-1,-4 0-24,-1-2 1,1 0-1,-1 0 0,1-2 1,0 0-1,1-1 0,-18-7 0,-94-51-555,45 13-2795,80 49 3179,1 0 4,0 1-1,1 0 1,-1-1 0,0 1-1,0-1 1,1 1-1,-1 0 1,0-1-1,1 0 1,-1 1 0,0-1-1,1 1 1,-1-1-1,1 0 1,-1 0-1,1 1 1,-1-1 0,1 0-1,-1 0 1,1 1-1,0-1 1,0 0-1,-1 0 1,1 0 0,0 0-1,0 1 1,0-1-1,0 0 1,0-1-1,1 0-3277</inkml:trace>
</inkml:ink>
</file>

<file path=ppt/ink/ink1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9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40 268 8576,'-2'0'512,"0"1"0,1-1 0,-1 0 0,0 1 0,1-1 0,-1 1 0,1 0 1,-1 0-1,1 0 0,-1-1 0,1 1 0,-1 1 0,1-1 0,0 0 0,-1 0 0,1 0 0,0 1 0,0-1 1,0 0-1,0 1 0,0-1 0,0 1 0,0 3 0,0-2-234,0 1-1,1-1 0,-1 1 1,1-1-1,0 1 1,0-1-1,1 1 1,-1-1-1,1 1 1,0-1-1,1 5 1,2 2-260,0 0 0,0 0 0,1-1 0,0 0 0,1 0 0,0 0 1,12 14-1,-12-17 144,0-1 1,1 0 0,-1 0-1,1-1 1,0 0 0,0 0-1,0 0 1,1-1 0,-1 0-1,1 0 1,0-1 0,11 2-1,-6-2-18,1-1 0,-1-1-1,1 0 1,-1-1-1,0 0 1,1-1-1,12-3 1,-1-2-27,0-1 1,-1-1-1,0-1 1,-1-1-1,0-2 0,0 0 1,30-24-1,-46 31-116,0 0 0,-1 0 0,0 0 0,0-1 0,-1 0 0,0 0 0,0-1 0,0 0 0,-1 1 0,0-1 0,-1-1 0,0 1 0,0 0 0,0-1 0,-1 0 0,-1 1 0,0-1 0,0 0 0,0 0 0,-1 0-1,-1-11 1,0 14-1,0 1 0,0-1-1,0 1 1,-1-1 0,0 1-1,0 0 1,0-1-1,-1 1 1,0 0 0,0 0-1,0 1 1,0-1-1,-1 1 1,1-1 0,-1 1-1,-1 0 1,-6-5-1,1 0 8,1 1-6,0 1 0,-1 0 0,0 0-1,0 1 1,0 0 0,-1 0-1,0 2 1,0-1 0,-1 1-1,-12-2 1,17 4-9,-9-2 6,0 0 0,-1 2 0,0 0-1,1 1 1,-1 0 0,0 2 0,1 0-1,-1 1 1,0 0 0,-27 9-1,33-9-63,0 2 0,1-1 0,0 2-1,0-1 1,0 1 0,0 1-1,1 0 1,0 0 0,0 1 0,1 0-1,0 0 1,0 1 0,0 0-1,1 0 1,0 1 0,-8 15-1,12-19-127,1 0-1,1 0 0,-1 0 0,1 0 0,0 0 0,0 0 1,0 1-1,1-1 0,0 0 0,0 1 0,0-1 0,1 0 1,0 1-1,0-1 0,0 0 0,0 0 0,1 0 0,3 8 1,0-4-496,0 0 1,0 1 0,1-2 0,0 1-1,1-1 1,0 0 0,14 13 0,18 14-2788</inkml:trace>
</inkml:ink>
</file>

<file path=ppt/ink/ink1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19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9472,'38'0'10019,"-7"0"-6727,5 3-2822,-1-1-1,1-2 1,-1-2-1,1 0 1,58-14-1,160-58 1219,-239 69-1457,-9 3-177,36-11 201,-26 12-65,-16 1-184,0 0-1,1 0 1,-1 0-1,0 0 1,0 0-1,0 0 1,0 0-1,1 1 1,-1-1-1,0 0 1,0 0-1,0 0 1,0 0-1,1 0 1,-1 0-1,0 0 1,0 1-1,0-1 1,0 0-1,0 0 1,0 0-1,1 0 0,-1 1 1,0-1-1,0 0 1,0 0-1,0 0 1,0 1-1,0-1 1,0 0-1,0 0 1,0 0-1,0 1 1,0-1-1,0 0 1,0 0-1,0 0 1,0 1-1,0-1 1,0 0-1,0 0 1,0 0-1,0 0 1,0 1-1,0-1 1,-1 0-1,1 0 1,0 1-1,-1 1 3,-1 0 0,1 0 0,-1 0 1,0 0-1,0 0 0,1 0 0,-1 0 0,0-1 0,-1 1 0,1 0 0,0-1 0,0 0 0,-1 0 0,1 0 1,-4 2-1,-5 2 11,-4 5-9,0 1 0,1 1-1,0 0 1,1 1-1,1 0 1,0 1 0,0 0-1,1 1 1,-10 20-1,15-26 7,1 1 0,0 0-1,1 0 1,0 1 0,0-1 0,1 1-1,1 0 1,0 0 0,0 0-1,1 0 1,0 0 0,1 0-1,0 0 1,1 0 0,0 0-1,4 11 1,-4-17-14,2 0 0,-1 0-1,1-1 1,-1 1 0,1-1-1,0 0 1,1 0 0,-1 0-1,1 0 1,0 0 0,0-1 0,0 0-1,0 0 1,0 0 0,1 0-1,-1-1 1,1 1 0,0-1-1,0 0 1,0-1 0,0 1 0,0-1-1,0 0 1,0 0 0,9 0-1,5 0-264,-1 0 0,1-1-1,0-1 1,0-1 0,28-6-1,88-25-4600,-75 14 1280</inkml:trace>
</inkml:ink>
</file>

<file path=ppt/ink/ink1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0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6 7552,'-1'0'128,"1"0"-1,0 0 1,0 0 0,0 0 0,-1 0 0,1 0 0,0 0 0,0 0-1,0 0 1,-1 0 0,1 0 0,0 0 0,0 0 0,0 0 0,-1 0-1,1 0 1,0 0 0,0 0 0,0 0 0,-1 0 0,1 0 0,0 0-1,0 0 1,0 0 0,0 0 0,-1 0 0,1 0 0,0 0 0,0-1-1,0 1 1,0 0 0,-1 0 0,1 0 0,0 0 0,0 0 0,0-1-1,0 1 1,0 0 0,0 0 0,-1 0 0,1 0 0,0-1 0,0 1-1,0 0 1,0 0 0,0 0 0,0-1 0,0 1 0,0 0 0,0 0-1,0 0 1,0-1 0,0 1 0,0 0 0,0 0 0,0 0 0,0-1-1,-20 12 5535,13-1-5339,0 0 1,1 0 0,0 1 0,1 0-1,0 0 1,0 1 0,1 0 0,1-1-1,0 1 1,-2 22 0,4-29-429,-9 58 701,2 0 0,3 0 0,5 107 0,3-131-510,2 0 0,1-1 0,2 1 0,2-2 0,2 1 0,1-1 0,18 36 0,-27-66-242,0 0 1,0 0-1,0 0 1,1-1-1,0 0 1,0 0-1,0 0 1,1 0-1,12 8 1,-13-11-390,1 0 1,-1 0 0,1 0 0,0-1 0,0 1-1,0-2 1,0 1 0,1-1 0,-1 0 0,0 0 0,13 0-1,8-1-2782</inkml:trace>
</inkml:ink>
</file>

<file path=ppt/ink/ink1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0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10368,'48'-4'5120,"17"19"-6528,-50-15 8447,25-4-7167,-6 4 128,12-4-512,-6 1 128,0 3-1152,-6 0 0,-5 0-1023,-12 0-1</inkml:trace>
</inkml:ink>
</file>

<file path=ppt/ink/ink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10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 1152,'0'-1'19,"0"1"0,-1-1-1,1 1 1,0-1 0,0 0 0,0 1 0,0-1 0,0 1 0,0-1-1,0 0 1,0 1 0,1-1 0,-1 0 0,0 1 0,0-1-1,0 1 1,1-1 0,-1 1 0,0-1 0,1 1 0,-1-1 0,0 1-1,1-1 1,-1 1 0,1-1 0,-1 1 0,1-1 0,-1 1-1,1 0 1,-1-1 0,1 1 0,-1 0 0,1-1 0,-1 1-1,1 0 1,0 0 0,-1 0 0,1 0 0,-1-1 0,1 1 0,0 0-1,-1 0 1,1 0 0,0 0 0,-1 0 0,1 1 0,-1-1-1,1 0 1,0 0 0,-1 0 0,1 0 0,-1 1 0,1-1 0,-1 0-1,1 0 1,0 1 0,2 1 66,-1-1-1,1 1 1,-1-1 0,1 1 0,-1 0-1,0 0 1,0 0 0,0 0-1,0 0 1,0 1 0,2 4 0,42 67 1408,-38-60-1337,-1 0-1,0 0 1,-1 1 0,-1 0-1,0 0 1,-1 0 0,0 1 0,-2-1-1,2 25 1,-4-39-144,0 0-1,1-1 0,-1 1 1,0 0-1,0-1 1,0 1-1,0 0 0,0 0 1,-1-1-1,1 1 1,0 0-1,0-1 1,0 1-1,-1 0 0,1-1 1,0 1-1,-1 0 1,1-1-1,0 1 0,-1-1 1,1 1-1,-1-1 1,1 1-1,-1-1 0,1 1 1,-1-1-1,0 1 1,0-1-10,1-1 0,-1 1 0,1-1 0,-1 1 0,1-1 1,-1 1-1,1-1 0,-1 1 0,1-1 0,0 1 0,-1-1 0,1 0 1,0 1-1,-1-1 0,1 1 0,0-1 0,0 0 0,-1 1 1,1-1-1,0 0 0,0 0 0,0 1 0,0-1 0,0 0 0,0 1 1,0-1-1,0 0 0,1 1 0,-1-2 0,0-7-9,1-1-1,1 1 1,-1 0-1,1 0 1,1 0-1,0 0 1,0 0-1,1 1 1,0-1 0,0 1-1,1 0 1,0 0-1,0 0 1,1 1-1,0 0 1,0 0-1,1 0 1,0 1-1,0 0 1,1 0 0,-1 1-1,1 0 1,1 1-1,13-7 1,-9 5 18,0 1 0,-1 1 0,1 0 0,1 0 0,-1 2 0,1-1-1,-1 2 1,1 0 0,-1 0 0,1 2 0,0-1 0,-1 2 0,1 0 0,-1 0 0,0 1 0,21 8 0,-23-7-70,1 1 1,-2 0-1,1 1 0,-1 0 1,0 1-1,0 0 0,0 0 1,-1 1-1,0 0 0,-1 1 1,0 0-1,0 0 0,-1 1 1,0 0-1,-1 0 0,0 0 1,-1 1-1,0 0 0,0 0 1,-1 1-1,-1-1 1,0 1-1,2 17 0,-4-2-858</inkml:trace>
</inkml:ink>
</file>

<file path=ppt/ink/ink1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1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0 209 7168,'12'9'5069,"-4"0"2126,-5 5-6148,-1-8-864,-1 0-1,2-1 1,-1 1-1,1-1 1,-1 1-1,1-1 1,1 0-1,-1-1 1,1 1-1,0 0 1,0-1-1,7 6 1,-1-1 281,1 0 0,0 0 0,1-1 0,20 11 1,-19-14-338,0 0 1,1-1-1,0 0 0,-1-1 1,2-1-1,-1 0 1,0-1-1,0 0 1,0-1-1,0-1 1,1-1-1,-1 1 1,0-2-1,21-6 1,-19 4-90,0-1 0,0 0 0,0-1 0,-1-1 0,0 0 0,0-1 0,-1-1 0,0 0 0,-1-1 0,0 0 0,22-26-1,-32 33-38,0 0-1,0-1 0,0 1 0,0-1 0,-1 0 0,0 0 0,0 0 0,0 0 0,-1 0 0,0 0 0,0 0 0,0 0 0,-1-1 0,1 1 0,-1 0 0,0 0 1,-1-1-1,1 1 0,-3-9 0,0 6-27,1 0 0,-1 1 0,-1-1 1,0 1-1,0-1 0,0 1 0,-1 1 1,0-1-1,0 1 0,0-1 0,-8-5 1,6 6 7,1 1 1,-1 1 0,0-1-1,0 1 1,0 0 0,0 1-1,-1-1 1,1 2 0,-1-1 0,0 1-1,0 0 1,0 1 0,0-1-1,0 2 1,0-1 0,-14 2 0,-3-2-41,-7-1-50,1 2-1,-1 1 0,-42 6 1,63-5 64,-1 1 1,0 0 0,1 0-1,0 1 1,0 1 0,0 0-1,0 0 1,1 1 0,0 1-1,0-1 1,-10 11 0,16-14 24,0 1 0,1-1 1,-1 1-1,1 0 0,0 0 1,0 0-1,1 0 0,-1 1 1,1-1-1,0 1 0,0 0 1,0-1-1,1 1 1,0 0-1,0 0 0,0 0 1,0 0-1,1 0 0,0 5 1,1-5 8,-1-1 1,2 0 0,-1 0-1,0 1 1,1-1 0,0 0-1,0 0 1,0 0 0,0-1-1,1 1 1,-1 0 0,1-1-1,0 0 1,0 1 0,0-1-1,1 0 1,-1-1 0,1 1 0,-1-1-1,1 1 1,7 2 0,2 1-19,0-1 1,1-1-1,0 0 1,0-1 0,0 0-1,0-1 1,0-1 0,1 0-1,-1-1 1,0 0 0,1-1-1,22-5 1,-6 0-36,-2-2 0,1-1 0,-1-1-1,50-25 1,-37 5 216,-39 28 106,-5 6 106,0 1-232,0 1-1,1 0 0,-1 0 1,1 0-1,0 0 0,0 0 1,1 0-1,0 0 0,0 1 1,0-1-1,1 0 0,1 7 1,2-4 49,-1 0 0,1-1 0,0 1 0,0-1 0,1 0 1,1 0-1,10 13 0,-9-13-143,1 0 1,-1 0-1,1-1 0,1 0 1,-1 0-1,1-1 0,0 0 1,1-1-1,-1 0 0,1 0 1,0-1-1,0-1 0,13 4 1,-8-4-660,1 0 0,0-1-1,18 0 1,52-7-5884,-50 1 2796</inkml:trace>
</inkml:ink>
</file>

<file path=ppt/ink/ink1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1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8448,'1'0'4284,"3"1"-2434,-3 1 3386,4 21-3798,5 19 138,-1 1-1,4 78 1,-17-160-687,1 22-870,1 0 0,1 0 0,1 0 0,0 0 0,3-19 0,-1 27 1,-1 0 1,2 0-1,-1 1 1,1 0-1,0-1 1,1 1-1,-1 0 1,2 0-1,-1 1 1,1-1-1,0 1 1,1 0-1,0 1 1,0-1 0,0 1-1,1 0 1,0 1-1,0-1 1,0 1-1,1 1 1,0 0-1,0 0 1,0 0-1,0 1 1,12-3-1,8 1 41,0 2 0,-1 1-1,1 1 1,0 2 0,0 0-1,0 2 1,-1 1 0,1 2 0,-1 0-1,0 2 1,-1 0 0,42 21-1,-61-25-47,0 0 0,0 1 0,-1 0 0,0 0 0,0 0 0,0 1 0,-1 0 0,0 0 0,0 0 0,0 1 0,-1-1 0,0 1 0,0 0 0,-1 0 0,0 1 0,0-1 0,0 1 0,-1-1 0,0 1 0,0 10 0,0 0 7,-1 1-1,-1 0 0,-1-1 0,-1 1 0,0-1 1,-1 1-1,-8 25 0,-3-4-850,12-32-5570,2-9 2817</inkml:trace>
</inkml:ink>
</file>

<file path=ppt/ink/ink1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2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8 8576,'0'-1'205,"-1"1"1,1 0-1,0-1 1,0 1-1,0 0 0,0-1 1,0 1-1,0 0 1,-1-1-1,1 1 1,0 0-1,0-1 1,-1 1-1,1 0 1,0 0-1,0 0 1,-1-1-1,1 1 0,0 0 1,-1 0-1,1 0 1,0-1-1,-1 1 1,1 0-1,0 0 1,-1 0-1,1 0 1,0 0-1,-1 0 0,1 0 1,0 0-1,-1 0 1,1 0-1,0 0 1,-1 0-1,1 0 1,0 0-1,-1 0 1,1 0-1,0 0 0,-1 1 1,1-1-1,-1 0 1,2 17 7198,0-2-8211,3 159 2428,8 0 0,62 308 0,-71-468-1610,-1-3-22,0 0 0,1-1 0,0 1 0,1-1 0,5 10 0,-8-18-55,0 0-1,1 1 0,-1-1 0,1 0 0,0 0 1,-1 0-1,1 0 0,0 0 0,0-1 0,1 1 1,-1 0-1,0-1 0,1 0 0,-1 1 0,0-1 1,1 0-1,-1 0 0,1-1 0,0 1 0,-1 0 1,1-1-1,0 0 0,-1 0 0,1 1 0,4-2 1,2-1-621,0 0 0,-1-1 1,1 0-1,-1 0 1,1-1-1,-1 0 1,0-1-1,-1 0 1,1 0-1,9-9 1,12-7-2919</inkml:trace>
</inkml:ink>
</file>

<file path=ppt/ink/ink1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2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9472,'4'-3'4736,"29"10"-4480,-24-7 7295,25 9-6783,-11-2 0,32 5 256,-12-5 0,37-3-1536,-18 5 128,22-18 256,-19 5 0,7-3-2432,-21-2 0,-8 2-767,-11 4 127</inkml:trace>
</inkml:ink>
</file>

<file path=ppt/ink/ink1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2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10112,'6'48'4992,"11"1"-6144,-11-36 9471,3-2-8191,0-3 0,10 12-128,-5-4 128,9-5-896,-3-2 0,8-15-2048,-4 3 129</inkml:trace>
</inkml:ink>
</file>

<file path=ppt/ink/ink1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3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13056,'-29'11'6527,"52"17"-17022,-12-24 11391,-2 8-3328,0-5 128</inkml:trace>
</inkml:ink>
</file>

<file path=ppt/ink/ink1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3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663 749 8576,'7'-15'5779,"3"18"1096,15 5-6090,11-5-315,1-2-1,-1-2 0,0-1 1,0-2-1,65-15 0,-79 13-365,-1-1-1,0-1 1,0-1 0,-1-1-1,0-1 1,-1 0 0,0-2-1,-1 0 1,-1-1-1,0 0 1,-1-2 0,0 0-1,-1-1 1,-1 0-1,-1-1 1,0-1 0,-1 0-1,-2-1 1,0 0 0,13-35-1,-21 45-111,1 0 0,-1-1-1,-1 1 1,0-1 0,-1 1 0,0-1-1,0 1 1,-1-1 0,0 1 0,-1-1-1,-1 1 1,1 0 0,-1 0-1,-1 0 1,0 0 0,0 1 0,-1-1-1,-1 1 1,1 0 0,-1 0 0,-1 1-1,0 0 1,-9-9 0,2 3-18,-1 0 0,0 1-1,-2 1 1,1 1 0,-1 0 0,-1 1 0,0 1 0,0 0 0,-1 1-1,0 2 1,-31-8 0,26 9-30,0 1 0,-1 1 0,-29 1 0,46 2 46,0 0-1,0 1 0,0 0 1,0 0-1,0 1 0,1 0 1,-1 0-1,0 1 0,1 0 1,-1 0-1,1 1 0,0 0 1,0 0-1,-9 8 0,9-4 14,1-1 1,-1 1-1,1 1 0,1-1 0,-1 1 0,1 0 1,1 0-1,0 0 0,-6 19 0,4-6 21,1 0 0,1 1 0,-1 24 0,3-3 52,2 0 0,8 60 1,-6-77-50,3 13 55,1 0 1,2-1-1,2 0 0,1 0 0,33 73 1,-16-42 63,135 332 494,-137-337-610,-2 1 0,-4 1 0,-3 1 0,12 91-1,-27-142-20,0 0 0,-1 0 0,-1 0 0,0 1 0,-1-1 0,-1 0 0,-1 0 0,0 0-1,-2-1 1,1 1 0,-14 29 0,-1-17-5,-1-1-1,-2 0 1,0-2-1,-2 0 1,-47 39-1,55-53 2,-1 1 0,0-2 0,-1-1 0,0 0 0,-1-1 0,0-1 0,0 0 0,-1-2 0,0 0 0,0-1 0,0-2 0,-25 3 0,15-5-64,-1-1 1,1-1-1,0-1 0,-1-2 0,1-1 1,0-1-1,-35-14 0,42 12-89,1-2 0,1 0 0,0-2 0,0 0 1,1-1-1,1-1 0,0-1 0,1-1 0,-27-30 0,28 27-521,2-1 1,0-1 0,-19-35-1,26 39-413,0-1 0,1 1 0,1-1 0,0-1 0,-2-18 0,5 1-2096,3 4-22</inkml:trace>
</inkml:ink>
</file>

<file path=ppt/ink/ink1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4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8704,'23'-4'4352,"28"-5"-4352,-37 6 8575,20 3-8191,-11 0 0,24 0 0,-10 0 128,25-4-1024,-10 0 0,5 4-512,-17 0 0,0 0-1920,-12 0 129</inkml:trace>
</inkml:ink>
</file>

<file path=ppt/ink/ink1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4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7424,'-9'10'10764,"10"9"-6400,13 30-5003,-6-23 976,-2 0 398,-2-8-247,0 1 0,2-1 0,12 28-1,-16-40-432,1-1 0,1 1 0,-1-1-1,1 0 1,0 0 0,0-1 0,0 1-1,1-1 1,-1 0 0,1 0 0,0 0-1,0-1 1,1 1 0,-1-1 0,10 4 0,-4-3-47,0 0 0,0-1 0,0 0 0,0-1 0,1 0 0,-1-1 0,1 0 0,-1-1 0,1 0 0,-1 0 0,0-2 0,1 1 0,-1-1 1,0-1-1,0 0 0,0-1 0,0 0 0,0 0 0,-1-1 0,0-1 0,0 0 0,0 0 0,-1-1 0,0 0 0,0 0 0,-1-1 0,0 0 1,0-1-1,-1 0 0,0 0 0,-1-1 0,0 1 0,0-1 0,-1-1 0,0 1 0,3-13 0,19-73 14,-26 93 84,-1 3 22,0 0 0,10 43 256,-9-33-352,0-3 6,0 1 0,0 0 0,0 0 0,1 0 0,0-1 0,0 1 0,1-1 0,0 0 0,1 1 0,-1-1 0,1-1 0,1 1 0,-1-1 0,1 1 0,9 8 0,-6-7-12,1 1-1,0-1 1,0-1 0,1 0-1,0 0 1,0-1-1,1 0 1,0-1 0,0 0-1,0 0 1,0-2-1,1 1 1,0-1 0,-1-1-1,1 0 1,0-1-1,0 0 1,0-1 0,23-2-1,-20-1-20,0 0 1,0-1-1,0-1 0,-1 0 1,1-1-1,22-14 0,-29 15-19,0 0 0,0-1-1,-1 1 1,0-2 0,0 1-1,-1-1 1,0 0 0,0 0-1,-1 0 1,1-1 0,-2 0-1,7-13 1,-10 19 14,0 1 0,-1-1 0,1 0-1,-1 1 1,1-1 0,-1 0 0,0 0 0,0 1 0,1-1 0,-1 0 0,0 1 0,-1-1 0,1 0-1,0 0 1,0 1 0,-1-1 0,1 0 0,-1 1 0,1-1 0,-1 0 0,0 1 0,0-1 0,0 1-1,0-1 1,0 1 0,0 0 0,0-1 0,0 1 0,0 0 0,-1 0 0,-1-1 0,0-1-402,-1 1 1,1 0-1,-1 1 1,0-1-1,0 1 1,0-1-1,0 1 1,0 0-1,0 1 1,0-1-1,-8 0 1,2 1-2949</inkml:trace>
</inkml:ink>
</file>

<file path=ppt/ink/ink1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6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 3456,'18'-16'4789,"10"-6"3690,0 17-6494,-27 5-1089,9 18 1109,25 32-304,-29-43-1580,0 1 1,0-1-1,-1 1 1,0 0 0,0 1-1,-1-1 1,0 1-1,3 10 1,-5-10-106,-1 1 0,0 0 0,-1 0 0,0 0 0,0 0 1,-1 0-1,-1-1 0,1 1 0,-5 11 0,3-11 7,1 0 0,0 1-1,1-1 1,0 1-1,1-1 1,1 19 0,-1-27-23,1-1 0,-1 1 0,1-1 0,-1 1 0,1 0 0,0-1 0,0 0-1,-1 1 1,1-1 0,0 1 0,0-1 0,1 0 0,-1 0 0,0 0 0,0 1 0,1-1 0,-1 0 0,0-1 0,1 1 0,-1 0 0,1 0 0,-1-1 0,1 1 0,0-1 0,2 1 0,1 2 65,-45-53-1175,37 46 1105,0 0-1,1 0 0,0-1 1,0 1-1,0 0 0,0-1 1,1 0-1,-1 1 0,1-1 1,1 0-1,-1 0 0,1 0 1,-1 1-1,2-1 0,-1 0 1,0 0-1,1 0 1,0 0-1,0 1 0,0-1 1,1 0-1,-1 1 0,1-1 1,0 1-1,1 0 0,2-5 1,7-12-23,2-1 0,1 2 1,25-29-1,-35 43 35,6-7-8,-1 1 236,0 1 0,0-1 0,1 2 0,25-19 1,-32 26-171,1 1 0,0 0 0,-1 0 0,1 0 0,0 0 0,0 1 0,0 0 0,0 0 0,0 0 0,1 0 0,-1 1 0,0 0 0,0 0 1,0 1-1,1-1 0,-1 1 0,0 0 0,8 3 0,-4-1-32,0 0 0,1 1 1,-1 0-1,-1 1 0,1 0 1,-1 0-1,1 1 0,-2 0 0,1 1 1,-1-1-1,0 1 0,0 1 0,0-1 1,8 15-1,-6-6-13,-1 0 1,0 1-1,-1 0 0,-1 0 0,0 0 1,-1 1-1,3 23 0,-7-31 31,0-1 1,-1 1-1,0-1 0,0 1 0,-1-1 0,0 0 1,-1 1-1,0-1 0,-4 10 0,6-18-88,-1 0 0,1 0 0,-1 0 0,1 0 0,-1 0 0,0 0 0,1 0 0,-1-1-1,0 1 1,1 0 0,-1 0 0,0-1 0,0 1 0,0-1 0,0 1 0,0 0 0,0-1 0,-1 1 0,1-1-49,1 0 1,-1 0 0,1 0-1,0 0 1,-1 0 0,1 0-1,0 0 1,-1 0 0,1-1-1,-1 1 1,1 0 0,0 0 0,-1 0-1,1 0 1,0-1 0,0 1-1,-1 0 1,1 0 0,0-1-1,-1 1 1,1 0 0,0-1-1,0 1 1,0 0 0,-1 0-1,1-1 1,0 1 0,0-1-1,0 1 1,0 0 0,-1-1-1,1 1 1,0 0 0,0-1-1,0 1 1,0-1 0,0 1-1,0 0 1,0-1 0,0 1 0,0 0-1,1-1 1,-1 1 0,0-1-1,0 1 1,0 0 0,0-1-1,0 1 1,1 0 0,-1-1-1,0 1 1,1-1 0,3-12-3009,0 1-233</inkml:trace>
</inkml:ink>
</file>

<file path=ppt/ink/ink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11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72 1408,'43'-26'1638,"-35"20"-1443,1 1 1,-1 0-1,1 0 0,0 1 0,1 0 0,-1 1 1,18-5-1,-14 6-147,0 0 0,0 1 0,0 0 0,0 1 0,1 1 0,-1 0 0,0 0 0,0 1 0,-1 1 0,20 6 0,-25-6-27,-1 0 1,1 1 0,-1-1-1,0 1 1,-1 0-1,1 1 1,-1-1-1,1 1 1,-2 0 0,1 1-1,0-1 1,-1 1-1,0 0 1,0 0-1,-1 0 1,0 0 0,0 1-1,0-1 1,-1 1-1,0 0 1,2 8-1,-2-5 4,1 7 12,1-1 0,1 0 1,0 0-1,9 16 0,-13-28-30,1-1 1,0 1-1,0-1 1,0 1-1,1-1 1,-1 0-1,1 0 1,0 0 0,0-1-1,0 1 1,0-1-1,0 1 1,1-1-1,-1 0 1,0 0 0,1-1-1,0 1 1,0-1-1,-1 1 1,1-1-1,0 0 1,8 0-1,-3 0 2,1-1-1,0-1 1,-1 1-1,1-1 1,-1-1-1,1 0 0,-1 0 1,0-1-1,0 0 1,0-1-1,0 0 0,-1 0 1,1-1-1,-1 0 1,0 0-1,-1-1 0,1 0 1,-1-1-1,0 1 1,-1-1-1,1-1 0,-1 1 1,-1-1-1,1 0 1,-2 0-1,1-1 0,-1 1 1,0-1-1,-1 0 1,0 0-1,0 0 0,1-10 1,-3 12-13,5-34-61,-6 39 61,0 1 0,0-1 0,0 0 0,0 1 1,0-1-1,0 0 0,0 1 0,-1-1 0,1 1 0,0-1 1,-1 0-1,0 1 0,1-1 0,-1 1 0,0-1 1,0 1-1,1 0 0,-1-1 0,0 1 0,-2-2 0,2 3 3,1 0-1,-1 0 1,1 0-1,0 0 0,-1 0 1,1 0-1,-1 0 1,1 0-1,-1 0 0,1 0 1,0 1-1,-1-1 1,1 0-1,-1 0 0,1 0 1,0 1-1,-1-1 0,1 0 1,0 0-1,-1 1 1,1-1-1,0 0 0,-1 1 1,1-1-1,0 0 1,0 1-1,-1-1 0,1 1 1,0-1-1,0 0 0,0 1 1,0-1-1,-1 1 1,1-1-1,0 1 0,0-1 1,0 0-1,0 1 1,0-1-1,0 1 0,0-1 1,1 1-1,-4 24-35,3-10 24,1-1-1,1 1 1,0 0 0,1-1 0,0 1 0,1-1 0,1 0-1,1 0 1,-1 0 0,2-1 0,0 0 0,1 0 0,0-1-1,1 0 1,0 0 0,17 15 0,-13-15-39,2 1 0,0-2 1,0 0-1,1-1 0,0-1 1,1 0-1,0-1 0,0-1 1,1-1-1,0 0 0,0-1 1,34 4-1,-24-5-844</inkml:trace>
</inkml:ink>
</file>

<file path=ppt/ink/ink1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6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81 200 7680,'2'-6'609,"0"0"1,1 1 0,-1-1 0,1 1-1,0 0 1,1-1 0,-1 1-1,1 1 1,0-1 0,0 0 0,0 1-1,9-6 1,70-49 5241,-49 37-6039,-26 16 409,1 0 0,0 1 0,0 0 1,1 1-1,-1 0 0,1 0 0,0 1 1,0 0-1,1 1 0,-1 0 0,0 1 1,12 0-1,-18 1-141,0 0 1,0 0-1,-1 1 1,1 0-1,0 0 0,0 0 1,0 0-1,-1 0 1,1 1-1,-1 0 1,1 0-1,-1 0 0,1 0 1,-1 0-1,0 1 1,0-1-1,0 1 0,-1 0 1,1 0-1,-1 0 1,1 0-1,-1 0 1,0 0-1,0 1 0,0-1 1,-1 1-1,1 0 1,-1-1-1,0 1 1,0 0-1,0 0 0,-1 0 1,1 7-1,2 10-45,0-1 0,-2 1 0,-1 0 0,0 0 0,-2 0 0,0 0 0,-1-1-1,-1 1 1,-1-1 0,-9 24 0,8-35-34,0 1 0,0-1-1,-1 0 1,0-1 0,-1 0 0,1 0 0,-2 0-1,1-1 1,-13 8 0,2-2-30,-1-1 1,0-1-1,-32 13 0,38-20-36,0 0 0,0-1 0,0-1-1,0 0 1,-1-1 0,1 0-1,0-1 1,-1-1 0,1 0-1,0-1 1,-1-1 0,1 0-1,0-1 1,1 0 0,-16-8-1,28 12 53,0 0 0,0-1 0,0 1 0,1 0 0,-1-1 0,0 1 0,0-1 0,0 1 0,0-1 0,1 1 0,-1-1-1,0 0 1,1 1 0,-1-1 0,0 0 0,1 0 0,-1 1 0,1-1 0,-1 0 0,1 0 0,-1-1 0,1 2 4,1-1 0,-1 0-1,0 1 1,0-1 0,0 1 0,1-1 0,-1 1 0,0-1 0,1 1-1,-1-1 1,1 1 0,-1-1 0,1 1 0,-1-1 0,1 1 0,-1-1-1,1 1 1,-1 0 0,1 0 0,-1-1 0,1 1 0,-1 0 0,2-1-1,4-1-9,-1 0 0,1 1 0,0-1 0,0 1 0,0 1 0,9-1 0,6 2 70,0 1 0,1 1 0,-1 2 1,0 0-1,-1 1 0,28 11 0,35 11 61,-74-26-562,0 1 0,1-2 0,-1 1 0,1-1 0,-1-1 0,1 0 0,0 0 0,-1-1 0,1 0 0,16-4 0,-7 0-2750</inkml:trace>
</inkml:ink>
</file>

<file path=ppt/ink/ink1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7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7552,'5'-3'3712,"70"-17"0,-56 15 3711,13-6-7423,-7 7 128,4-1-256,-6 2 0,0 6-512,-3-3 0,-3 5-1792,3-1 1,-6-4-385,-5 0 0</inkml:trace>
</inkml:ink>
</file>

<file path=ppt/ink/ink1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7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9 203 10368,'-5'9'5120,"16"22"-6784,-8-28 10495,3 26-8831,-1-6 0,-2 3-384,3-1 0,-1-9-896,-1-5 128,1 1-1664,0-5 1</inkml:trace>
  <inkml:trace contextRef="#ctx0" brushRef="#br0" timeOffset="1">4 1 10752,'-4'3'5376,"22"-3"-18048,-12 0 9472</inkml:trace>
</inkml:ink>
</file>

<file path=ppt/ink/ink1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8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3 238 8320,'-1'9'2599,"0"0"0,1 0 0,0 0 0,2 16 0,-2-8-2645,1-12 112,1-1-1,-1 1 1,1 0 0,0-1 0,0 0 0,0 1 0,0-1 0,1 0-1,0 0 1,0 0 0,0-1 0,0 1 0,0-1 0,1 1 0,0-1-1,-1 0 1,1-1 0,7 5 0,1 2 325,-4-3-224,1 0 0,0-1 0,0 0 0,0 0 0,0-1 0,1-1-1,0 1 1,0-1 0,0-1 0,0 0 0,0 0 0,20 0 0,-5-3 94,-1 0 1,0-2-1,1-1 1,25-7 0,-38 8-208,0-1 0,-1-1 0,1 1 0,-1-2 0,0 0 0,0 0 1,0-1-1,-1 0 0,0-1 0,-1 0 0,1-1 0,-2 0 1,1 0-1,-1-1 0,-1 0 0,0 0 0,0-1 0,-1 0 0,0 0 1,-1 0-1,0-1 0,-1 0 0,0 0 0,-1 0 0,2-14 0,-5 21-48,0-1-1,0 0 1,-1 0-1,1 0 0,-1 1 1,-1-1-1,1 0 1,-1 1-1,0-1 0,0 1 1,0 0-1,-1-1 0,0 1 1,0 0-1,0 1 1,-1-1-1,1 1 0,-1-1 1,0 1-1,-7-5 1,-1-1-7,1 2 0,-2 0 0,1 0 0,-1 1 0,0 1 0,-24-9 0,23 11-16,0 0-1,0 1 1,0 1 0,0 0-1,0 1 1,0 1 0,0 0-1,0 1 1,-1 0 0,1 1-1,0 1 1,-16 5 0,20-5-76,1 0 1,-1 1 0,1 0 0,-1 1 0,2 0 0,-1 0 0,0 1-1,1 0 1,0 1 0,0 0 0,1 0 0,0 0 0,0 1 0,1 0-1,0 0 1,-10 18 0,14-22-30,1 0-1,0-1 1,-1 1-1,1 0 1,0 0-1,1 0 1,-1 0-1,1 0 1,0 0-1,0 0 1,0 0-1,0 0 1,1 0-1,-1 0 1,1-1-1,0 1 1,0 0-1,1 0 1,-1-1-1,1 1 1,0 0-1,0-1 1,2 4-1,2 0-401,0 0 0,0 0-1,0-1 1,1 0 0,0 0 0,0 0-1,1-1 1,13 7 0,28 14-2825</inkml:trace>
</inkml:ink>
</file>

<file path=ppt/ink/ink1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8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84 9856,'-3'5'806,"0"0"1,1 0 0,0 0 0,0 0-1,1 0 1,0 0 0,-1 1-1,2-1 1,-1 1 0,1-1 0,-1 0-1,1 1 1,2 7 0,8 83 2344,-8-88-3687,12 38 1216,-10-37-536,0 0 0,-1 0 1,0 0-1,-1 0 0,0 0 1,-1 0-1,2 17 0,-17-40-16,9-1-125,1 0-1,1 0 0,0-1 1,2 0-1,-1 1 1,2-1-1,0 0 0,1 0 1,1 1-1,0-1 1,1 1-1,0-1 0,2 1 1,9-23-1,-10 29 30,0 1 1,0-1-1,1 1 0,0 0 0,1 1 1,0-1-1,0 1 0,0 0 1,1 1-1,0-1 0,1 1 0,-1 1 1,1 0-1,0 0 0,1 0 0,-1 1 1,1 0-1,0 0 0,0 1 0,0 1 1,0-1-1,0 1 0,0 1 0,1 0 1,14 0-1,-15 2-5,0 0 0,1 0 0,-1 1 0,0 0 0,0 1 0,0 0 0,0 0 0,-1 1 0,1 0 0,-1 1 0,0-1 0,0 2 0,-1-1 0,1 1 0,-1 0 0,-1 1 0,1-1-1,-1 1 1,0 1 0,0-1 0,-1 1 0,0 0 0,-1 0 0,0 1 0,0-1 0,-1 1 0,1 0 0,-2 0 0,0 0 0,0 0 0,0 1 0,-1-1 0,-1 17 0,1 3-272,-1-12-491,0 1 0,0-1 0,-2 0 0,-5 24 0,6-32-2357,1-1-257</inkml:trace>
</inkml:ink>
</file>

<file path=ppt/ink/ink1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9.0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9344,'0'32'4608,"-14"23"-4864,14-48 6655,-6 25-6399,3-12 128,6 19-1024,3-12 0,8 1-1151,0-8-1</inkml:trace>
</inkml:ink>
</file>

<file path=ppt/ink/ink1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29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13 16128,'-28'-13'8063,"71"22"-13439,-35-9 15744,21-5-17664,-10 5 129</inkml:trace>
</inkml:ink>
</file>

<file path=ppt/ink/ink1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0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71 401 7296,'-32'16'5482,"30"-16"-1791,2 0-2113,-8 15 1644,8-10-3063,-1 1 1,1-1-1,1 1 1,-1-1 0,1 1-1,0-1 1,0 1-1,1-1 1,0 1 0,-1-1-1,2 0 1,-1 0-1,6 9 1,3 8 422,-8-16-493,0-1 1,0 1 0,1-1-1,0 0 1,0-1-1,0 1 1,1 0 0,-1-1-1,1 0 1,0 0 0,0-1-1,0 1 1,1-1 0,-1 0-1,1-1 1,0 1 0,0-1-1,0 0 1,0-1 0,6 2-1,5 0-19,0-1 1,0 0-1,0-1 0,0-1 0,33-4 1,-25-1-10,0 0 1,0-2 0,-1-1 0,0-2 0,-1 0 0,0-1 0,0-1-1,-1-1 1,37-30 0,-47 33-45,1-1-1,-2-1 1,0 0 0,0-1-1,-1 0 1,0-1-1,-2 0 1,10-18 0,-13 24-20,-1 0 1,0-1 0,0 0 0,0 0 0,-1 0 0,0 0 0,-1 0 0,0 0 0,-1-1 0,0 1 0,0-1 0,-1 0 0,0 1 0,-1-1 0,0 1 0,0-1 0,-1 1 0,0 0 0,-1-1 0,-3-8 0,1 7-19,0 1-1,0-1 1,-1 1 0,-1 0-1,0 1 1,0-1 0,-1 1-1,0 1 1,0-1 0,-18-12-1,12 14-2,1 0-1,-1 1 1,0 1-1,-1 1 0,1 0 1,-1 0-1,-25-1 1,13 2-23,0 2 0,0 1 0,-40 6 0,53-4 3,-1 0 1,1 2-1,-1 0 0,1 0 0,0 1 0,0 1 0,1 0 0,0 1 1,0 1-1,1 0 0,0 1 0,0 0 0,1 0 0,0 2 0,0-1 1,1 1-1,-12 18 0,12-16-245,1 1 1,0 1-1,1-1 1,1 1-1,0 0 1,1 1 0,1 0-1,0 0 1,-4 24-1,8-27-285,-1 0 0,2 0 0,0 0 0,0 0 0,1 0 0,1 0 0,0-1 0,1 1 0,0 0 0,1-1 0,0 0 1,12 24-1,13 14-2626</inkml:trace>
</inkml:ink>
</file>

<file path=ppt/ink/ink1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0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8064,'1'0'361,"0"0"0,1 1-1,-1-1 1,0 1 0,0-1 0,0 1 0,1 0 0,-1-1 0,0 1 0,0 0 0,0 0-1,0 0 1,0 0 0,0 0 0,-1 0 0,1 0 0,0 0 0,0 0 0,-1 0 0,1 0-1,-1 1 1,1-1 0,-1 0 0,1 0 0,-1 1 0,0-1 0,0 0 0,1 1 0,-1-1-1,0 0 1,0 0 0,0 1 0,-1-1 0,1 2 0,6 23 703,17 34-22,-3 1 0,-2 1-1,14 89 1,6 188 691,-10-71-1468,-28-263-270,5 32 81,17 62 0,-20-90-136,1 0-1,1 0 1,-1 0-1,1-1 1,1 1-1,0-1 1,0 0-1,0 0 1,1 0-1,1-1 1,-1 0-1,8 6 1,-12-12-30,-1 1 0,1-1 0,-1 0 0,1 0 0,0 0 0,-1 0 0,1-1 0,0 1 0,0 0 1,0-1-1,-1 1 0,1-1 0,0 0 0,0 1 0,0-1 0,0 0 0,0 0 0,0 0 1,0 0-1,-1-1 0,1 1 0,0-1 0,0 1 0,0-1 0,0 1 0,-1-1 0,1 0 1,0 0-1,-1 0 0,3-2 0,2-1-684,-1-1-1,0 0 1,-1 0 0,1-1-1,-1 1 1,0-1 0,4-8-1,6-10-2680</inkml:trace>
</inkml:ink>
</file>

<file path=ppt/ink/ink1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0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1 479 10496,'3'55'5248,"17"-9"-6144,-17-33 9087,8 1-8319,-2-2 128,14 12-384,-3-1 0,8-4-896,-5-3 128,14-16-1664,-8 0 1</inkml:trace>
  <inkml:trace contextRef="#ctx0" brushRef="#br0" timeOffset="1">258 1 12032,'-37'30'6015,"32"-10"-8446,5-15 11006,10-2-11263,-1 1 128,0-4-3455,0 0-1</inkml:trace>
</inkml:ink>
</file>

<file path=ppt/ink/ink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12.1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11 1408,'0'0'12,"0"0"1,0 0-1,0 0 1,0 0-1,0 0 1,0 0-1,-1 0 1,1 0-1,0 0 0,0 0 1,0 0-1,0-1 1,0 1-1,0 0 1,0 0-1,0 0 1,0 0-1,-1 0 1,1 0-1,0 0 0,0 0 1,0-1-1,0 1 1,0 0-1,0 0 1,0 0-1,0 0 1,0 0-1,0 0 0,0-1 1,0 1-1,0 0 1,0 0-1,0 0 1,0 0-1,0 0 1,0-1-1,0 1 1,0 0-1,0 0 0,0 0 1,0 0-1,0 0 1,0 0-1,1 0 1,-1-1-1,0 1 1,0 0-1,0 0 1,0 0-1,0 0 0,0 0 1,0 0-1,0 0 1,1 0-1,-1 0 1,0 0-1,0-1 1,0 1-1,0 0 0,0 0 1,0 0-1,1 0 1,-1 0-1,14 4 661,-11-3-601,-1 1 1,1-1-1,0 1 0,-1-1 1,1 1-1,-1 0 1,0 0-1,0 0 1,0 0-1,0 0 1,0 1-1,0-1 0,1 4 1,19 51 186,-18-44-81,1 1-1,0-1 1,1 0-1,0 0 0,1-1 1,0 0-1,1 0 0,11 12 1,-18-25-152,0-1 0,0 1 0,0-1-1,0 1 1,0-1 0,0 1 0,0-1 0,-1 0 0,1 0 0,0 1 0,-1-1 0,0 0 0,1-3-1,-1-12-9,0 1 1,1 0-1,1 0 0,5-22 0,-6 34-7,0-1 0,1 1 1,-1 0-1,1 0 1,0 0-1,1 0 0,-1 0 1,1 0-1,0 1 0,-1-1 1,2 1-1,-1 0 1,0 0-1,1 0 0,-1 0 1,1 0-1,0 1 1,0-1-1,0 1 0,6-2 1,-2 0 32,1 1-1,-1 0 1,1 0 0,0 1 0,0 0-1,-1 1 1,1 0 0,0 0 0,0 1 0,0 0-1,0 1 1,0 0 0,0 0 0,0 1-1,0 0 1,0 0 0,-1 1 0,0 0 0,1 1-1,-1 0 1,0 0 0,-1 1 0,14 10-1,-15-10-9,40 42 32,-44-43-30,1-1-1,-1 1 1,0 0 0,0 0-1,0 0 1,-1 0 0,1 1-1,-1-1 1,0 0 0,0 1-1,-1-1 1,1 9 0,-1-13-19,0 0 0,1 1 1,-1-1-1,0 0 0,0 1 0,0-1 1,1 0-1,-1 1 0,0-1 0,0 0 1,1 1-1,-1-1 0,0 0 0,1 0 1,-1 1-1,0-1 0,1 0 0,-1 0 1,0 0-1,1 1 0,-1-1 0,0 0 1,1 0-1,-1 0 0,1 0 0,-1 0 1,0 0-1,1 0 0,-1 0 0,1 0 1,-1 0-1,0 0 0,1 0 0,-1 0 1,0 0-1,1 0 0,-1 0 0,1 0 1,-1-1-1,0 1 0,1 0 0,-1 0 1,0 0-1,1-1 0,-1 1 1,0 0-1,1 0 0,-1-1 0,0 1 1,1-1-1,31-18 102,-14 9-244,11-3-16,0 3 0,60-15 0,-30 10-175,-42 11 288,1 1-1,-1 0 1,1 1-1,0 1 0,0 1 1,-1 1-1,1 0 1,0 1-1,-1 1 1,30 9-1,-35-9 28,-1 1-1,0 0 0,0 1 0,-1 0 0,1 0 0,-1 1 0,0 1 0,-1 0 1,0 0-1,0 1 0,0 0 0,-1 0 0,0 1 0,0 0 0,-1 1 1,-1-1-1,7 13 0,-10-12 30,0 1 1,0 0 0,-1 0-1,0-1 1,-1 1-1,0 1 1,-1-1 0,0 0-1,-3 18 1,1-17-220,1 0-1,1 1 1,0-1 0,0 0 0,2 1-1,-1-1 1,5 16 0,0-12-703</inkml:trace>
</inkml:ink>
</file>

<file path=ppt/ink/ink1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1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1 535 7296,'0'-2'8274,"1"5"-3258,1 17-1822,0 26-3657,-1-37 571,0 1 0,0-1-1,1 0 1,1 1 0,-1-1 0,1 0 0,1 0 0,0-1 0,0 1 0,1-1 0,0 1 0,0-2 0,0 1 0,1 0 0,1-1 0,-1 0 0,1-1 0,0 0 0,1 0 0,0 0 0,0-1 0,0 0 0,0 0 0,1-1 0,-1 0-1,1-1 1,0 0 0,0 0 0,1-1 0,-1 0 0,1 0 0,14-1 0,-2-1-33,0 0 0,-1-2 0,1-1-1,-1-1 1,0-1 0,0 0 0,0-2 0,38-17 0,-48 18-69,0-1 1,0 0 0,-1 0 0,0-1 0,0 0-1,-1-1 1,0 0 0,0 0 0,-1-1 0,0 0 0,-1-1-1,0 0 1,-1 0 0,0 0 0,-1-1 0,5-13-1,-6 12-19,0 0-1,-1-1 1,-1 1-1,0 0 1,0-1-1,-1 0 0,-1 1 1,0-1-1,-1 1 1,-5-26-1,-1 17-29,0 0 1,-2 0-1,0 1 0,-2 0 1,-22-34-1,18 32-5,-1 0 0,0 2 0,-2 0 0,-1 1 0,0 0 0,-2 2 0,-30-22 0,35 30 29,0 0 0,0 2-1,-1 0 1,0 1 0,0 0-1,-22-4 1,35 10 20,-1-1 0,0 1 0,1 1 0,-1-1 0,0 1 0,0 0 0,1 0 0,-1 0 0,0 0 0,0 1 0,0 0 0,1 0 0,-1 0 0,1 1 0,-1 0 0,1 0 0,-1 0 0,1 0 0,0 0 0,0 1 0,0 0 0,0 0 0,1 0 0,-1 0 0,1 1 0,0-1 0,-4 7 1,5-8 10,0 1 1,1-1-1,-1 1 1,1-1 0,0 1-1,0 0 1,0 0-1,0 0 1,1-1 0,-1 1-1,1 0 1,-1 0 0,1 0-1,0 0 1,0 0-1,1 0 1,-1 0 0,1 0-1,-1 0 1,1 0-1,0 0 1,0-1 0,0 1-1,0 0 1,1-1 0,-1 1-1,1 0 1,-1-1-1,1 0 1,0 1 0,0-1-1,0 0 1,0 0 0,1 0-1,-1 0 1,0-1-1,1 1 1,2 1 0,6 3 55,0 1 1,1-2-1,0 0 1,0 0-1,0-1 1,1-1 0,-1 0-1,20 2 1,8-3 208,1-2 1,0-1-1,0-3 0,66-14 1,1 1-3426,1 9-8104,-99 8 7775</inkml:trace>
</inkml:ink>
</file>

<file path=ppt/ink/ink1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2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50 436 5248,'-10'-1'1189,"-1"-1"-390,17-5 6322,-6 7-7018,1 0-1,-1 0 1,1 0 0,-1 0 0,0 0-1,1 0 1,-1 1 0,0-1 0,1 0-1,-1 0 1,0 0 0,0 0 0,1 1-1,-1-1 1,0 0 0,1 0 0,-1 1-1,0-1 1,0 0 0,0 1 0,1-1-1,-1 0 1,0 0 0,0 1 0,0-1-1,0 0 1,1 1 0,-1-1 0,0 1-1,0-1 1,0 0 0,0 1 0,0-1-1,0 0 1,0 1 0,0-1 0,0 0-1,0 1 1,2 21 332,-1-19-312,0 2 91,0 0-1,1 0 1,-1 0 0,1-1-1,0 1 1,1-1 0,-1 1-1,1-1 1,0 0 0,0 0-1,0 0 1,0 0 0,1 0-1,0-1 1,-1 0 0,1 1-1,1-2 1,-1 1 0,0 0-1,1-1 1,-1 0 0,1 0-1,0 0 1,0 0 0,-1-1-1,1 0 1,0 0 0,0 0-1,8 0 1,10 0 19,0-1-1,0-1 1,0-1 0,42-10-1,-49 8-159,-1-1 0,0 0 1,-1-2-1,1 0 0,-1 0 0,0-1 0,-1-1 0,0 0 0,0-1 1,-1 0-1,0-1 0,-1-1 0,15-19 0,-20 22-94,0 0-1,-1 0 1,-1-1 0,1 1-1,-1-1 1,-1 0 0,0 0-1,-1 0 1,0 0 0,0-1-1,-1 1 1,0-1 0,-1 1-1,0-1 1,-1 1 0,0 0-1,0-1 1,-2 1 0,1 0-1,-1 0 1,0 0 0,-1 0-1,-6-10 1,6 10-27,-1 0 0,0 0-1,-1 1 1,0 0 0,0 0 0,-1 0-1,0 1 1,-1 0 0,0 1-1,0 0 1,0 0 0,-1 0 0,0 1-1,-1 0 1,1 1 0,-1 0-1,0 1 1,-16-5 0,11 5 1,0 1 0,0 1 0,0 1-1,0 0 1,0 1 0,0 0 0,0 1 0,1 1 0,-1 0 0,0 1 0,0 1 0,1 1-1,0-1 1,0 2 0,0 0 0,1 1 0,0 0 0,0 1 0,0 1 0,1 0 0,1 0-1,0 1 1,-13 14 0,20-18 26,1 0 0,-1 0-1,1 1 1,0-1 0,1 1-1,-1-1 1,2 1 0,-1 0-1,1 0 1,-1 0 0,2 0-1,-1 0 1,1 0 0,0 0-1,1 0 1,0 0 0,0 0-1,0 0 1,1 0 0,0-1-1,0 1 1,0 0 0,1-1-1,0 0 1,1 0 0,-1 0-1,1 0 1,1 0 0,-1-1-1,1 1 1,-1-1 0,2 0-1,-1-1 1,0 1 0,12 6-1,-1-2-1,-1-1-1,1-1 1,1 0 0,-1-1-1,1-1 1,0-1-1,0 0 1,1-1 0,-1-1-1,21 0 1,-15-2 23,1-1 0,0-1 0,0-1 1,-1-1-1,1-1 0,-1-1 0,27-12 0,-46 17 14,0-1-1,0 1 1,-1-1-1,1 0 0,-1 0 1,0 0-1,1-1 1,-1 1-1,0-1 1,0 0-1,-1 0 0,1 0 1,-1 0-1,1 0 1,-1-1-1,0 1 1,0-1-1,0 1 0,-1-1 1,1 0-1,-1 1 1,0-1-1,0 0 1,0 0-1,-1 0 0,1-7 1,6-7 653,0 35 341,0 6-614,7 5-87,0 0 0,2-1-1,1-1 1,1-1-1,1-1 1,1 0 0,42 37-1,-59-58-496,1 0-1,0 0 1,0 0-1,0-1 1,0 1-1,0-1 1,0 0-1,1 0 1,-1 0-1,1-1 1,-1 0-1,1 0 1,-1 0-1,1 0 1,0-1-1,0 0 1,-1 0-1,1 0 1,0 0-1,0-1 0,-1 0 1,1 0-1,-1 0 1,1 0-1,-1-1 1,1 0-1,-1 0 1,4-2-1,31-13-3393</inkml:trace>
</inkml:ink>
</file>

<file path=ppt/ink/ink1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3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44 8576,'0'-1'270,"0"0"0,-1 0 0,1 0 0,0 1-1,0-1 1,0 0 0,0 0 0,0 0 0,0 0 0,0 0 0,0 0 0,1 0 0,-1 0 0,0 0 0,1 0 0,-1 0 0,0 1 0,1-1 0,-1 0 0,1 0-1,-1 0 1,1 1 0,0-1 0,-1 0 0,1 1 0,0-1 0,-1 0 0,1 1 0,0-1 0,0 1 0,0-1 0,0 1 0,-1-1 0,1 1 0,0 0 0,0 0 0,0-1-1,0 1 1,0 0 0,0 0 0,0 0 0,0 0 0,0 0 0,0 0 0,0 0 0,-1 0 0,1 0 0,0 1 0,0-1 0,0 0 0,1 1 0,28 14 1716,-23-10-1962,1-1 0,0 0-1,1 0 1,-1-1 0,1 0-1,-1-1 1,19 3 0,19-2 441,-1-3-1,1-1 1,0-3 0,0-1 0,87-23 0,-38 9-161,-86 17-295,23-5 48,-21 7-16,-12 5 1,-6 0-42,-36 32 22,1 2 0,-37 45 0,69-73-17,1 1-1,0 0 0,0 0 1,2 1-1,-1 0 1,2 0-1,0 1 1,0 0-1,2 0 0,-1 0 1,2 0-1,0 1 1,-2 23-1,5-34-1,1-1-1,-1 1 1,1 0 0,0-1-1,0 1 1,0-1 0,0 1-1,1-1 1,-1 0 0,1 1-1,0-1 1,0 0 0,0 0-1,0 0 1,1-1 0,-1 1-1,1 0 1,0-1 0,-1 0-1,1 1 1,4 1 0,3 2 12,0-1 0,1 1 0,-1-2 0,1 0 0,14 4 0,2-3-32,1 0-1,0-2 0,0-2 0,0 0 1,50-6-1,-50 3-25,-15 1-31,1-1-1,-1 0 1,0-1 0,0 0-1,0-1 1,-1-1-1,0 0 1,1-1 0,-2 0-1,1-1 1,-1 0-1,0-1 1,18-16 0,-16 11-50,0-1-1,-1 0 1,-1 0 0,0-1 0,-1 0 0,-1-1 0,0 0 0,-1-1 0,8-25 0,-15 40 230,14 34 534,-14-25-581,1 3 2,1 1 0,-1-1 0,2 0 1,-1 0-1,2-1 0,-1 1 0,1-1 0,0 0 0,1 0 0,0 0 0,1-1 0,10 11 0,-8-12-151,0 0-1,1 0 0,0-1 0,0 0 0,0-1 0,1 0 0,-1 0 0,16 3 1,-19-6-327,0 0 0,0-1 0,-1 0 0,1 0 0,1 0 0,-1-1 1,0 0-1,0-1 0,0 0 0,0 0 0,-1 0 0,1-1 0,0 0 0,0 0 1,8-5-1,15-9-2933</inkml:trace>
</inkml:ink>
</file>

<file path=ppt/ink/ink1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3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 12928,'-5'-12'6399,"37"17"-13694,-22-5 11263,5-5-7936,-7 1 0</inkml:trace>
</inkml:ink>
</file>

<file path=ppt/ink/ink1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4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104 323 7808,'-1'0'234,"1"0"0,0 0 1,-1 0-1,1 0 1,0 0-1,-1 0 0,1 0 1,0 0-1,-1 0 0,1 0 1,0 0-1,-1 0 0,1 0 1,0 0-1,-1 1 0,1-1 1,0 0-1,-1 0 0,1 0 1,0 0-1,0 1 1,-1-1-1,1 0 0,0 0 1,0 1-1,-1-1 0,1 0 1,0 0-1,0 1 0,0-1 1,0 0-1,-1 1 0,1-1 1,0 0-1,0 1 1,0-1-1,0 0 0,0 1 1,0-1-1,0 0 0,0 1 1,0-1-1,0 0 0,0 1 1,0-1-1,0 0 0,0 1 1,0-1-1,0 1 0,8 31 3240,-3-20-3458,-1-1-1,2 1 0,11 16 1,-12-21 171,2 0 0,-1 0 0,1-1 1,0 0-1,0-1 0,0 1 0,1-1 0,0-1 1,0 0-1,0 0 0,16 5 0,-9-5-47,1 0-1,-1-1 1,1-1-1,-1 0 1,1-1-1,23-2 1,-16-1-68,0-1 1,-1-1-1,0-1 0,0 0 1,0-2-1,-1-1 0,0 0 1,0-2-1,29-18 0,-36 19-48,0-2 0,-1 0-1,0 0 1,0-1 0,-1-1 0,15-21-1,-21 25-15,0 0 1,-1-1-1,0 0 0,0 0 0,-1 0 0,0-1 1,-1 0-1,-1 1 0,1-1 0,0-16 0,-3 21-14,1-1 0,-2 1 0,1 0 0,-1 0 0,0 0 0,0 0 0,0 0 0,-1 0 0,0 0 0,0 1 0,-1-1 0,1 0 0,-1 1 0,0 0 0,-1 0 0,1 0 0,-1 0 0,0 0 0,-6-4 0,7 5-2,-3-3-6,0 1-1,-1-1 1,1 2-1,-1-1 1,0 1-1,-1 0 1,1 1-1,-1-1 1,0 1-1,0 1 1,0 0-1,-1 0 1,1 0-1,-1 1 1,1 1 0,-12-2-1,12 2 5,-14-3-42,0 1-1,0 1 1,-1 1-1,1 1 1,0 1-1,-1 0 1,1 2-1,0 1 1,0 1-1,1 1 1,-1 0-1,-23 12 1,19-8-146,0 1 0,1 2 0,0 0 0,-41 31 0,59-38 98,-1-1-1,2 1 0,-1 0 1,0 1-1,1-1 1,0 1-1,1 0 0,0 1 1,0 0-1,0-1 0,1 2 1,0-1-1,1 0 0,0 1 1,0-1-1,1 1 1,0 0-1,-1 16 0,2-21 55,1-1 0,1 0 0,-1 0 0,0 1 0,1-1 0,0 0 0,0 0 0,0 0 0,0 1 0,0-1 0,1 0 0,-1 0-1,1-1 1,0 1 0,-1 0 0,2-1 0,-1 1 0,0-1 0,0 1 0,1-1 0,-1 0 0,1 0 0,0 0 0,-1 0 0,1-1 0,0 1 0,0-1-1,5 2 1,3 0-74,1 0 0,-1-1 0,1 0 0,0-1 0,0 0 0,16-2 0,35-3-656,0-3-1,0-3 1,84-23-1,-132 29 577,94-20-1102,-98 18 1438,-16-1 743,5 7-778,-1-1 1,1 1 0,-1 0-1,0-1 1,0 1 0,1 0-1,-1 0 1,0-1 0,1 1 0,-1 0-1,0 0 1,0 0 0,1 0-1,-1 0 1,0 0 0,0 0-1,1 0 1,-1 0 0,0 1-1,0-1 1,1 0 0,-1 0-1,0 1 1,1-1 0,-1 0-1,0 1 1,0 0 0,-1 1 69,0 1 1,0 0-1,1 0 1,-1 0 0,1 0-1,0 1 1,0-1-1,0 0 1,0 0 0,0 1-1,1-1 1,0 0-1,-1 1 1,1-1 0,1 1-1,-1-1 1,0 0-1,1 1 1,-1-1-1,1 0 1,0 0 0,0 1-1,1-1 1,-1 0-1,1 0 1,-1 0 0,1 0-1,4 4 1,-1 0 19,0 0 1,1 0-1,1-1 1,-1 0-1,1 0 0,0 0 1,0-1-1,1 0 1,8 5-1,0-3-103,1 0 0,-1-1 0,1 0-1,0-1 1,0-1 0,0-1 0,23 1-1,-26-3-861,1-2-1,-1 1 0,1-2 0,-1 0 0,18-5 1,7-4-2704</inkml:trace>
</inkml:ink>
</file>

<file path=ppt/ink/ink1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4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9728,'11'49'4851,"-4"-18"-4083,5 4 3788,81 210-1064,74 213-1800,-57-101-540,-108-351-1121,8 18 163,-2-22-111,2-14-49,-3-3-42,-1 0 1,-1 0-1,0-1 1,-1 1-1,3-23 1,-4 22 4,0 0 1,1 0-1,0 0 0,2 0 0,0 1 0,11-22 1,-11 27 55,1 0 0,0 0 1,1 1-1,0 0 0,0 0 1,1 1-1,0 0 0,0 1 1,1 0-1,0 0 0,0 1 1,1 0-1,0 1 0,0 0 1,13-3-1,9 3 130,1 2 1,0 1-1,0 2 1,37 4-1,-45-1-137,0 2 0,-1 1-1,0 0 1,0 2 0,0 1-1,-1 1 1,0 2 0,-1 0 0,-1 1-1,0 1 1,0 1 0,-2 1-1,30 29 1,-46-42-44,-1 1 0,0-1 0,0 1 0,0 0 0,0 0 1,0 0-1,-1 0 0,0 0 0,0 0 0,0 1 0,0-1 0,-1 1 0,1 0 0,-1-1 0,0 1 0,-1 0 0,1 0 0,-1-1 0,0 1 0,0 0 0,-1 0 1,1 0-1,-1-1 0,0 1 0,0 0 0,-1-1 0,0 1 0,1-1 0,-1 1 0,-5 6 0,1-1 3,-1-1 0,0 0 0,0 0 0,-1-1 0,0 0 0,-1 0 0,1-1 0,-2 0-1,1-1 1,-1 0 0,0 0 0,-17 6 0,4-4-90,-1-1-1,-1-1 1,1-2 0,-1 0-1,1-1 1,-1-2 0,0-1-1,-37-3 1,59 2-28,-1 1 0,0-1 0,0 0 0,0 1 0,1-2 0,-1 1 0,0 0 0,1-1 0,-1 0 0,1 0 0,0 0 0,0 0 0,-1 0 0,1-1 0,1 1 0,-1-1 0,0 0 0,1 0 0,-1 0 0,1 0 0,-3-5 0,4 5-231,0 0 1,-1 0-1,2-1 1,-1 1-1,0 0 1,1-1-1,-1 1 1,1 0-1,0-1 1,0 1-1,0-1 1,1 1-1,-1 0 1,1-1-1,0 1 1,0 0-1,0-1 1,0 1-1,1 0 1,-1 0-1,1 0 1,0 0-1,3-4 1,10-13-3006</inkml:trace>
</inkml:ink>
</file>

<file path=ppt/ink/ink1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5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6656,'3'-20'3328,"3"33"-512,-6-13 4479,5 7-6271,-1-4 0,-4 17 384,0-8 128,5 15-2048,0 1 128,-1 8 1024,1-9 128,9-4-1408,-5-4 0,14-15-2688,-3-4 128</inkml:trace>
</inkml:ink>
</file>

<file path=ppt/ink/ink1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5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 11264,'-9'-3'5631,"43"3"-9086,-26 0 8574,7 3-9726,-6-3 127</inkml:trace>
</inkml:ink>
</file>

<file path=ppt/ink/ink1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6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174 807 8448,'0'1'201,"-1"-1"1,1 1-1,0-1 1,-1 1-1,1 0 1,-1-1-1,1 1 1,0 0-1,-1-1 1,1 1-1,0 0 1,0-1-1,0 1 1,0 0 0,0-1-1,-1 1 1,1 0-1,0 0 1,1-1-1,-1 1 1,0 0-1,0 0 1,0-1-1,0 1 1,1 1-1,14-3 5280,8-9-2000,-7-2-4243,14-13 1130,0 1-1,56-32 0,27-21 558,-76 48-639,-2-2 0,-1-1 0,-1-1-1,34-45 1,-62 70-264,1 1-1,-1-1 0,-1 1 1,1-1-1,-1-1 0,-1 1 1,0 0-1,0-1 0,0 0 1,-1 0-1,0 0 0,-1 0 1,0 0-1,-1 0 0,0 0 1,0 0-1,-1 0 0,0 0 1,0 0-1,-1 0 0,-3-10 1,-1 7-35,-1 0 0,0 0 0,-1 1 0,0 1 1,-1-1-1,0 1 0,0 1 0,-1-1 0,0 2 1,-1-1-1,0 1 0,0 1 0,-1 0 0,-19-8 1,5 4-36,0 1 0,-1 1 0,0 2 0,-1 0 0,0 2 0,0 1 0,-33-1 0,45 4 26,-6-2-5,-2 0-7,-1 1 0,0 1 1,0 1-1,-41 6 0,60-5 32,1 0 0,0 0 0,-1 1 0,1-1 0,0 1 0,0 0 0,0 1 0,0-1 0,0 1 0,1 0 0,-1 0-1,1 0 1,0 1 0,0-1 0,0 1 0,0 0 0,1 1 0,-1-1 0,1 0 0,0 1 0,0 0 0,1 0 0,0 0 0,0 0 0,0 0-1,0 0 1,1 0 0,-2 7 0,1 25 2,2 1 0,1-1 0,2 1 0,11 53 0,0-18 86,3-2-1,29 77 0,-4-17 59,93 244 502,-131-366-864,21 39-38,-25-46 51,1-1-1,0 1 1,0-1-1,0 1 1,0-1-1,0 0 1,1 1-1,-1-1 1,0 0-1,1 0 1,-1 0-1,1 0 1,-1 0-1,1 0 1,-1 0-1,1-1 1,-1 1 0,1-1-1,0 1 1,-1-1-1,1 1 1,0-1-1,0 0 1,3 0-1,4-6-2781,-1-6-212</inkml:trace>
</inkml:ink>
</file>

<file path=ppt/ink/ink1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6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72 319 8192,'7'3'696,"0"-1"-1,0 0 1,0 0 0,1 0 0,-1-1 0,0 0 0,1 0 0,-1-1-1,1 0 1,-1 0 0,1-1 0,-1 0 0,0 0 0,1-1 0,11-4-1,41-22 2732,-5-9-3524,-43 29 286,0-2-1,-1 1 1,0-2-1,-1 1 1,-1-2-1,13-16 1,-20 25-150,0 0 0,0 0 0,-1 0 0,1 0 0,-1 0 0,1-1 0,-1 1 0,0-1 0,0 1 0,-1 0 0,1-1 0,-1 0 0,0 1 0,1-1 0,-2 1 0,1-1 0,0 1 0,-1-1 0,1 1 0,-1-1 0,0 1 0,0 0 0,-1-1 0,1 1 0,-1 0 0,1 0 0,-1 0 0,0 0 0,0 0 0,-1 0 0,1 1 0,0-1 0,-4-2 0,-5-3-10,0 1 1,-1 1 0,0 0 0,-1 0 0,1 1 0,-1 1 0,0 0-1,0 1 1,-24-3 0,28 5 12,-1 0 0,1 1 0,-1 1 0,1 0 0,-1 0-1,1 0 1,-1 1 0,1 1 0,0 0 0,0 0 0,0 0 0,0 1-1,1 1 1,-1-1 0,1 1 0,0 1 0,1 0 0,-1 0 0,1 0 0,0 1-1,1 0 1,-12 15 0,14-15 19,-1-1 0,2 1 0,-1-1 0,1 1 0,0 0 0,0 0 1,0 1-1,1-1 0,0 1 0,1-1 0,0 1 0,0-1 0,1 1 0,0 0 0,0-1 0,0 1 0,1-1 0,0 1 0,1 0 0,0-1 0,0 0 0,0 1 0,1-1 0,0 0 1,1 0-1,0-1 0,0 1 0,0-1 0,7 9 0,3-1 49,0 0 0,1 0-1,0-2 1,1 0 0,0 0 0,1-2 0,0 0 0,23 10 0,-7-7-1237,1-1-1,0-1 1,63 10 0,-60-19-2244,-3-2-341</inkml:trace>
</inkml:ink>
</file>

<file path=ppt/ink/ink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13.3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22 233 1408,'6'-3'509,"1"-1"1,0 1 0,0 0-1,1 1 1,13-4-1,-2 1-494,-4-1 95,0 0 0,0-1-1,0 0 1,-1-2 0,16-10 0,-26 16-63,1-1 1,-1 1-1,0-1 0,0 0 0,0 0 1,0 0-1,0 0 0,-1-1 0,0 1 1,0-1-1,0 0 0,-1 0 1,0 0-1,1 0 0,-2 0 0,1-1 1,-1 1-1,2-11 0,-3 14-34,0 0 0,0 0 0,-1 0 0,1 0 0,0 0 0,-1 0 0,0 1 0,1-1 0,-1 0 0,0 0 0,0 0 0,0 0 0,0 1 0,0-1 0,0 0 0,-1 1 0,1-1 0,0 1 0,-1 0 0,-2-3 0,0 2 0,1 0 1,-1 0-1,0 0 0,0 0 1,-1 1-1,1 0 0,0-1 1,0 2-1,-7-2 0,4 1 5,-1 1-1,1-1 0,-1 2 1,0-1-1,1 1 1,-1 0-1,1 0 0,-1 1 1,1 0-1,-14 6 0,14-3-2,-1 1-1,1-1 1,1 1-1,-1 0 1,1 1-1,0 0 0,0 0 1,1 0-1,0 0 1,0 1-1,1 0 1,0 0-1,0 0 0,1 0 1,0 1-1,1-1 1,0 1-1,0 0 0,-1 16 1,2-16-1,1 1 0,0 0 0,0-1 0,1 1 0,0 0 0,1-1 0,0 1 0,1-1 0,0 0 0,0 0 0,1 0 0,0 0 0,0-1 0,1 1 0,0-1 0,1 0 0,0-1 0,9 10 0,-4-6 9,0-1-1,1 0 1,1-1 0,0 0-1,0-1 1,0 0 0,1-1-1,0-1 1,1 0 0,-1-1-1,1 0 1,0-1 0,1-1-1,-1-1 1,23 2 0,-20-4-4,0 0 0,0-1 0,1-1 0,28-7 0,-42 8-30,0-1 0,0 0 1,0 0-1,0-1 1,-1 1-1,1-1 0,-1 0 1,0 0-1,0 0 1,0-1-1,0 0 0,0 1 1,-1-1-1,0-1 0,0 1 1,0 0-1,0-1 1,-1 1-1,1-1 0,1-6 1,2-8-44,-1 0 1,-1 0 0,-1 0-1,0-1 1,-2 0 0,0 1-1,-3-34 1,0-2-32,2 53 81,0 1 0,0-1 1,0 1-1,1-1 0,-1 1 0,0-1 1,0 1-1,1-1 0,-1 1 0,1 0 1,0-1-1,-1 1 0,1 0 0,0-1 1,0 1-1,0 0 0,-1 0 0,1 0 0,1-1 1,-1 1-1,0 0 0,0 1 0,0-1 1,0 0-1,1 0 0,-1 0 0,0 1 1,1-1-1,-1 1 0,1-1 0,-1 1 1,3-1-1,4 0 4,1 0-1,0 0 1,0 1 0,15 2-1,3-1-1,56-2 8,100 3 137,-182-2-133,1 0 0,0 0 0,0 0 0,0 1 0,-1-1 0,1 0 0,0 1 0,0-1 0,-1 1 0,1 0 0,0 0 0,-1-1 0,1 1 0,-1 0 0,3 2 0,-3-2-5,-1 0 0,1-1 1,-1 1-1,0 0 0,1 0 0,-1 0 1,0 0-1,0-1 0,1 1 0,-1 0 1,0 0-1,0 0 0,0 0 0,0 0 0,0-1 1,0 1-1,0 0 0,-1 0 0,1 0 1,0 0-1,0-1 0,-1 1 0,1 1 1,-5 6 21,0 1 1,0-1 0,-1-1-1,0 1 1,-7 6 0,-11 16 32,18-21-40,0 1 0,1 0-1,1 1 1,-1-1 0,2 1-1,-1 0 1,1-1 0,1 2-1,0-1 1,0 11 0,2-16-3,0-1-1,1 0 1,0 0 0,0 0 0,0 1-1,0-1 1,1 0 0,0 0 0,0-1-1,0 1 1,1 0 0,-1-1 0,1 1-1,0-1 1,0 0 0,1 0 0,0 0-1,-1 0 1,1-1 0,0 1 0,1-1-1,-1 0 1,8 4 0,4 1 18,1-1 0,0 0-1,0-2 1,1 0 0,0 0 0,0-2 0,18 2 0,-8-2-137,0-2 0,1-1 1,51-6-1,-73 5 39,-1 0 0,0-1 0,1 0 0,-1 0 0,0 0 0,0-1 1,0 0-1,-1 0 0,1 0 0,-1-1 0,0 0 0,0 0 0,0 0 0,0 0 0,6-9 1,0-2-91,-1-1 0,-1 0 0,0-1 0,6-17 0,14 112 580,-27-75-503,1-1 0,-1 1 0,1-1 0,0 0 1,0 0-1,0 0 0,0 0 0,0 0 0,0 0 0,0-1 1,1 0-1,-1 0 0,0 0 0,8 1 0,-10-1-2,25 7-690</inkml:trace>
</inkml:ink>
</file>

<file path=ppt/ink/ink1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7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453 42 7936,'0'0'322,"1"0"0,-1 0-1,0 1 1,1-1 0,-1 0 0,0 0 0,1 0 0,-1 0 0,0 0 0,1 0 0,-1 0-1,0-1 1,1 1 0,-1 0 0,0 0 0,1 0 0,-1 0 0,0 0 0,1 0 0,-1-1 0,0 1-1,1 0 1,-1 0 0,0 0 0,0-1 0,1 1 0,-1 0 0,0 0 0,0-1 0,0 1-1,1 0 1,-1-1 0,0 0 0,-6-9 1985,-17-8-2481,13 16 376,-1 0 1,1 0-1,-1 1 0,0 0 1,1 1-1,-1 0 1,0 1-1,1 0 1,-1 1-1,-16 4 1,21-5-148,-14 3 102,-1 2-1,1 0 1,0 1-1,1 0 1,-1 2-1,-32 20 0,42-22-81,0 0 0,0 1 0,1 0 0,-1 0 0,2 1 0,-1 1 0,2-1 0,-1 1 0,1 1 0,1-1 0,-1 1 0,-4 13 0,9-18-37,0-1 1,0 1-1,1 0 1,0 0-1,0 0 1,0 0-1,1 0 1,0 0-1,0 0 1,0 0-1,1-1 1,0 1 0,0 0-1,0 0 1,1 0-1,0-1 1,0 1-1,0-1 1,1 1-1,0-1 1,0 0-1,6 9 1,-1-5 16,0 0 0,1-1 0,0 0 1,0-1-1,1 1 0,0-2 0,0 1 0,0-2 0,1 1 1,22 7-1,32 5 212,133 19-1,-158-31-215,1-3 1,-1-1-1,1-2 0,-1-2 0,1-2 0,-1-1 1,0-2-1,0-2 0,45-16 0,-78 23-52,1-1 0,0-1 0,-1 0 0,0 0 0,0 0 0,8-7 0,-13 10-5,1-2-1,-1 1 1,0 0 0,0 0-1,0-1 1,0 1 0,0-1-1,-1 0 1,1 1-1,-1-1 1,1 0 0,-1 0-1,0 0 1,0 0 0,-1 0-1,1 0 1,-1 0 0,1-5-1,0 8 7,-1-1 0,1 1 0,0 0 0,-1 0 0,1 0 0,0 0 0,-1 0 0,1 0 0,0 0 0,-1 0 0,1 0 0,0 0 0,0 0 0,-1 0 0,1 0 0,0 0 0,-1 1 0,1-1 0,-1 0 0,1 0 0,0 1 0,-1-1 0,1 1 0,-1-1 0,1 0 0,-1 1 0,1-1 0,-1 1 0,1-1 0,-1 1 0,1 0 0,21 15 0,-7-3 56,2 0 0,-1-1 0,2-1 0,-1-1 0,2 0 1,31 12-1,115 28 340,-136-43-327,0-2 0,0-1 0,1-2-1,0 0 1,-1-2 0,1-1 0,0-2-1,54-12 1,-71 12-35,0 0-1,0-1 1,-1-1-1,0 0 1,0-1-1,0 0 1,-1-1-1,0 0 1,0-1 0,13-12-1,-18 13-25,1 1-1,-1-1 1,-1-1 0,1 1-1,-1-1 1,-1 0-1,0 0 1,0 0 0,0-1-1,-1 1 1,0-1-1,-1 0 1,0 0 0,0 0-1,1-17 1,-3 13-31,0 1-1,-1 0 1,0-1 0,-1 1-1,0 0 1,0 0 0,-2 0 0,0 0-1,0 1 1,-9-17 0,6 15-10,-1 1 0,0 0 0,-1 1 0,0 0 0,-1 0 0,0 1 0,-1 0 0,0 1 0,0 0 0,-15-9 0,9 12 10,0 0-1,0 1 1,0 1-1,-1 0 1,1 1-1,-1 1 1,0 1-1,0 0 1,-31 4-1,20 2 24,0 2 0,1 0 0,-1 2-1,2 1 1,-1 2 0,-30 17-1,38-18-29,0 1-1,0 1 1,2 1-1,0 1 0,0 0 1,2 1-1,0 1 1,-25 34-1,38-48-49,1 0-1,0 0 1,0-1 0,0 1-1,0 0 1,1 1 0,-1-1-1,1 0 1,-1 0 0,1 1-1,0-1 1,1 1 0,-1-1-1,1 1 1,-1-1-1,1 1 1,0-1 0,0 1-1,1-1 1,-1 1 0,1-1-1,-1 1 1,1-1 0,0 1-1,1-1 1,-1 0 0,0 0-1,1 0 1,3 5 0,-3-4-114,1-1 0,-1 1 0,1-1 0,0 1 0,0-1 0,1 0 0,-1 0 0,0-1 1,1 1-1,0-1 0,0 1 0,0-1 0,0 0 0,0-1 0,0 1 0,0-1 0,0 0 1,1 0-1,-1 0 0,1 0 0,-1-1 0,0 0 0,9 0 0,9 2-806,58 8-2584</inkml:trace>
</inkml:ink>
</file>

<file path=ppt/ink/ink1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8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7 6144,'-7'-6'3238,"7"10"-472,11 26 1169,5 13-2440,87 255 6740,-102-294-8165,1 0 0,-1-1 1,1 1-1,0-1 1,0 0-1,0 1 0,0-1 1,1 0-1,3 4 1,-5-8-58,0 1 1,0-1 0,0 0 0,0 0 0,-1 1 0,1-1 0,0 0 0,-1 0 0,1 0 0,-1 0 0,1 0-1,-1 0 1,1 0 0,-1 0 0,1 0 0,-1 0 0,0 0 0,0 0 0,1 0 0,-1 0 0,0 0 0,0-2 0,7-36 35,-6 35-34,0-4-10,5-28-19,21-67 0,-23 93 26,0 0 0,1 0-1,0 1 1,0-1 0,1 1 0,0 1-1,0-1 1,1 1 0,0 0-1,15-12 1,-12 11 34,0 1-1,1 0 1,0 1-1,1 1 1,-1 0-1,1 0 1,14-4 0,-20 8-16,0 1 0,1 0 0,-1 0 0,1 1 0,-1 0 0,1 0 0,-1 0 0,1 1 0,-1 0 0,0 0 0,1 1 0,-1 0 0,0 0 0,0 0 0,0 1 0,9 5 0,2 2 37,0 1 1,-1 0-1,0 2 1,-1-1-1,-1 2 0,0 0 1,-1 1-1,18 25 1,-24-30-71,-1-1 0,0 1-1,-1 0 1,0 0 0,-1 0 0,0 1 0,0-1 0,-1 1 0,-1 0 0,0 0 0,0 0 0,-1 1 0,0-1 0,-1 0 0,-1 0 0,-2 19-1,2-27-13,0 1-1,0 0 0,-1 0 0,1-1 0,-1 1 0,0-1 0,0 0 0,0 1 0,0-1 0,-1 0 0,1 0 1,-1-1-1,0 1 0,-4 3 0,7-6 9,-1 1 0,1-1 0,-1 0 1,1 1-1,-1-1 0,1 0 0,-1 0 0,0 1 1,1-1-1,-1 0 0,0 0 0,1 0 0,-1 0 1,1 0-1,-1 0 0,0 0 0,1 0 0,-1 0 1,0 0-1,1 0 0,-1 0 0,0 0 0,1-1 1,-1 1-1,1 0 0,-1 0 0,0-1 0,1 1 1,-1-1-1,0 0-15,0-1 0,0 1 0,0-1 0,0 0 0,0 1 0,1-1 0,-1 0-1,1 0 1,-1 1 0,1-1 0,0 0 0,0 0 0,-1 0 0,1 0 0,1-3 0,-1-4-37,1-1 0,1 0 0,-1 1 0,2-1-1,-1 1 1,1 0 0,1 0 0,-1 0 0,2 0 0,-1 1 0,1-1 0,0 1-1,1 0 1,9-10 0,5-3 66,1 1 1,1 1-1,32-23 0,-45 36 56,1 1 1,0-1-1,0 1 0,0 1 0,1 0 0,-1 1 1,1 0-1,0 0 0,0 1 0,0 1 0,0 0 0,0 0 1,1 1-1,-1 0 0,0 1 0,0 0 0,0 1 1,0 1-1,0-1 0,0 2 0,-1-1 0,0 2 1,1-1-1,-1 1 0,-1 1 0,1 0 0,-1 0 1,0 1-1,0 0 0,-1 0 0,0 1 0,-1 0 1,1 1-1,-1 0 0,-1 0 0,0 0 0,9 19 0,1 2 25,-2 1-1,-1 1 0,-2 0 1,-1 0-1,10 59 0,-19-84 909,-1 2-4554,0-15-4753,0-3 4836</inkml:trace>
</inkml:ink>
</file>

<file path=ppt/ink/ink1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8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8448,'0'0'78,"0"-1"-1,0 0 1,-1 1 0,1-1 0,0 1 0,0-1 0,0 0 0,0 1 0,0-1-1,1 1 1,-1-1 0,0 0 0,0 1 0,0-1 0,0 1 0,1-1-1,-1 1 1,0-1 0,1 1 0,-1-1 0,0 1 0,1-1 0,-1 1 0,0-1-1,1 1 1,-1 0 0,1-1 0,-1 1 0,1 0 0,-1-1 0,1 1-1,-1 0 1,1 0 0,-1-1 0,1 1 0,0 0 0,-1 0 0,1 0 0,-1 0-1,1 0 1,0 0 0,-1 0 0,1 0 0,-1 0 0,2 0 0,26 19 2670,-7-3 31,-18-14-2663,-1-1 0,0 1 0,1 0 0,-1 0 0,0 0 0,0 0 0,0 1 0,-1-1 0,1 0 0,-1 1 0,1-1 0,-1 1 0,0-1 0,2 6 0,7 49 1166,-7-38-848,15 264 458,-17-243-504,5 358 2086,-1-247-2104,0 110-610,-21-88-5052,11-142 2198</inkml:trace>
</inkml:ink>
</file>

<file path=ppt/ink/ink1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9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8448,'9'-5'800,"0"1"0,-1 0 0,1 0 0,1 1 0,-1 0 0,1 1 0,-1 0 0,1 0 0,-1 1 0,1 0 0,10 1 0,62-8 2421,125-31-1067,-147 31-1686,74 0 1,-117 8-301,0 0 1,0 2 0,-1 0 0,1 1-1,0 0 1,-1 2 0,0-1 0,0 2-1,16 8 1,4 14 138,-34-27-296,-1 1 0,0-1 0,1 1 1,-1-1-1,0 1 0,0-1 1,0 1-1,0 0 0,0 0 0,0 0 1,-1 0-1,1-1 0,0 1 1,-1 0-1,0 0 0,1 0 0,-1 0 1,0 0-1,0 0 0,0 0 1,0 2-1,-5 6 12,1 0 0,-1 0 0,-1-1 0,0 0 0,0 0 0,0 0 1,-1-1-1,-15 14 0,3-4 7,-1-1 0,-41 28 1,43-34-4,0-1 1,-1-1 0,0 0 0,0-1 0,-1-1-1,0-1 1,0-1 0,-35 4 0,46-8-108,-1 0 0,1-1 0,-1 0 0,0-1 0,1 0 0,-1-1 0,1 0 0,-1 0 0,1-1 0,0 0 0,0-1 0,0 0 0,1 0 0,-1-1 0,1 0 0,0-1 0,0 1 0,1-1 0,0-1 0,-10-10 0,14 13-114,1 1 0,-1-1-1,1 0 1,0 0 0,0 0 0,0 0-1,-2-6 1,4 9-42,-1 0 1,1-1-1,0 1 1,-1 0-1,1-1 1,0 1-1,0 0 0,0-1 1,0 1-1,0 0 1,0-1-1,0 1 1,1-1-1,-1 1 1,0 0-1,1 0 0,-1-1 1,1 1-1,-1 0 1,1 0-1,0-1 1,0 1-1,-1 0 0,1 0 1,0 0-1,1-1 1,4-5-2986</inkml:trace>
</inkml:ink>
</file>

<file path=ppt/ink/ink1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39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1 988 5504,'9'-6'6542,"14"-9"-901,-3 3-3851,99-46 1160,56-31 265,-89 37-2522,81-64 1,-150 103-675,0-2 0,-1 1 1,0-2-1,-1 0 0,-1-1 1,0-1-1,-2 0 1,0 0-1,-1-1 0,16-39 1,-23 47-37,-1 0 0,0-1 0,0 0-1,-2 0 1,1 1 0,-1-1 0,-1 0 0,0 0 0,-1 0 0,0 0 0,-1 0 0,-1 0 0,1 1-1,-2-1 1,-6-14 0,2 9-7,0 0 0,-2 1 0,0 0 0,-1 1 0,0 0 0,-1 0-1,-1 2 1,-29-25 0,33 31 10,0 1 1,-1 0-1,0 1 0,0 0 0,-1 0 0,1 1 1,-1 0-1,0 1 0,0 0 0,0 1 0,0 1 1,-1-1-1,1 2 0,0-1 0,-1 2 0,1 0 1,0 0-1,-1 1 0,-20 5 0,21-3 23,-1-1-1,1 2 1,-1-1-1,1 2 1,1-1-1,-1 2 0,1-1 1,0 1-1,0 1 1,1 0-1,0 0 1,0 1-1,1 0 1,1 0-1,-1 1 1,1 0-1,1 0 1,0 1-1,-5 12 1,2 9 97,1 1 1,2 1 0,2-1-1,0 1 1,3 0 0,2 47-1,4 1 233,20 120 0,-14-154-188,1-2-1,2 0 1,35 77-1,32 51-513,-80-173 307,-1 0 0,0 0 0,1-1-1,-1 1 1,1 0 0,-1 0-1,1-1 1,-1 1 0,1 0 0,-1-1-1,1 1 1,0 0 0,0-1-1,-1 1 1,1-1 0,0 1 0,0-1-1,-1 0 1,1 1 0,0-1-1,0 0 1,0 1 0,0-1 0,0 0-1,0 0 1,-1 0 0,3 0-1,-1 0-225,0-1 0,-1 0-1,1 1 1,0-1-1,-1 0 1,1 0 0,0 0-1,-1 0 1,1 0-1,-1-1 1,0 1 0,3-3-1,31-50-6867,-34 52 6983,14-26-3417</inkml:trace>
</inkml:ink>
</file>

<file path=ppt/ink/ink1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40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0 209 9088,'6'-2'854,"0"0"0,-1 1 0,1 0 1,0 1-1,0-1 0,0 1 0,0 0 0,0 1 1,-1-1-1,1 1 0,0 0 0,0 1 1,-1-1-1,1 1 0,-1 0 0,8 4 0,35 8-378,-36-13-381,1-1 0,-1 0 0,0-1 1,0 0-1,0-1 0,0 0 1,0-1-1,-1 0 0,1-1 0,-1 0 1,12-7-1,-16 8-38,-1 0 0,1-1 0,-1 0 0,0 0 0,0-1 0,0 1 0,-1-1 0,0 0 0,0-1 0,0 1 0,0-1-1,-1 0 1,0 0 0,0 0 0,-1-1 0,0 0 0,0 1 0,0-1 0,1-8 0,-3 12-49,-1 0-1,1 1 0,-1-1 1,0 0-1,0 0 1,0 0-1,0 1 0,-1-1 1,1 0-1,-1 0 1,0 0-1,1 1 0,-1-1 1,0 1-1,-1-1 1,1 0-1,0 1 0,-1 0 1,1-1-1,-1 1 1,0 0-1,0 0 0,0 0 1,0 0-1,0 0 0,0 0 1,0 1-1,-1-1 1,1 1-1,-1-1 0,1 1 1,-1 0-1,0 0 1,1 0-1,-1 1 0,-4-2 1,-6 0 32,-1-1-1,1 2 1,-1 0 0,0 1-1,-26 2 1,32 0-4,0-1-1,0 1 0,1 0 0,-1 1 1,0 0-1,1 0 0,-1 0 1,1 1-1,0 0 0,1 1 1,-1 0-1,1 0 0,-1 0 0,2 0 1,-1 1-1,0 0 0,1 1 1,1-1-1,-1 1 0,1 0 1,0 0-1,0 0 0,1 0 1,0 1-1,-3 9 0,3-8 29,1 0 0,0 0 0,0 1 0,1-1 0,0 1 0,0-1 0,1 1 0,1-1 0,-1 1 0,2-1 0,-1 0 0,1 1 0,0-1 0,1 0 0,0 0 0,1 0 0,0-1 0,0 1 0,1-1 0,0 0-1,7 9 1,-1-6-78,0-1 0,0 0 0,1-1 0,0 0 0,1 0-1,0-1 1,0-1 0,1-1 0,-1 0 0,2 0 0,-1-1-1,0-1 1,1-1 0,0 0 0,24 2 0,-14-3-890,1-2-1,0 0 1,31-5 0,-25 0-1442,-1-1 1,33-12 0,-9-1-1388</inkml:trace>
</inkml:ink>
</file>

<file path=ppt/ink/ink1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41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312 1 5376,'-3'2'501,"-1"0"0,0 0 0,1 0 1,-1-1-1,0 1 0,0-1 0,0 0 0,0 0 0,0 0 1,0-1-1,-5 1 0,-55-2 4819,31 0-3620,4 1-1934,-3-1 1571,-1 2-1,-37 5 1,71-6-1320,-1 0-1,0 0 1,0 0-1,0 0 1,1 0-1,-1 0 1,0 0-1,0 0 1,0 0-1,0 0 1,1 0 0,-1 1-1,0-1 1,0 0-1,0 0 1,0 0-1,0 0 1,1 0-1,-1 0 1,0 0-1,0 1 1,0-1 0,0 0-1,0 0 1,0 0-1,0 0 1,0 0-1,1 1 1,-1-1-1,0 0 1,0 0-1,0 0 1,0 1 0,0-1-1,0 0 1,0 0-1,0 0 1,0 0-1,0 1 1,0-1-1,0 0 1,0 0-1,0 0 1,0 0-1,-1 1 1,1-1 0,0 0-1,0 0 1,0 0-1,0 0 1,0 1-1,0-1 1,0 0-1,0 0 1,-1 0-1,1 0 1,0 0 0,0 0-1,0 1 1,0-1-1,0 0 1,-1 0-1,1 0 1,13 6 289,15 0 28,1-2 1,0-1-1,30 0 0,5 0 15,243 50 956,-243-39-1096,-39-9-95,0 1 0,37 15 0,-58-20-100,0 1-1,0-1 1,0 1 0,0 0 0,0 0 0,-1 0 0,1 1 0,0-1 0,-1 1 0,0 0 0,0 0 0,0 0-1,0 0 1,0 1 0,-1-1 0,1 1 0,-1 0 0,0-1 0,0 1 0,-1 0 0,1 0 0,1 7 0,-3-8-8,0 0 0,0 0 0,-1 0 1,1 0-1,-1 0 0,0 0 1,0 0-1,0-1 0,0 1 1,0 0-1,-1 0 0,1-1 1,-1 1-1,0-1 0,0 1 0,0-1 1,0 0-1,0 0 0,0 0 1,-1 0-1,1 0 0,-1 0 1,1-1-1,-4 2 0,-8 5 35,-1-1 1,0 0-1,-19 5 0,15-5 20,-6 3 3,0-1 0,-1-1 0,0-2 0,0 0 0,0-2 0,-1-1 0,1 0 0,-1-2 0,-47-5 0,72 4-62,0 0 0,0 0 0,0-1-1,0 1 1,0 0 0,0-1-1,0 0 1,0 1 0,1-1 0,-1 0-1,0 0 1,0 0 0,1 0-1,-1 0 1,1 0 0,-3-3 0,3 3-88,1 1 1,0-1 0,0 0-1,-1 0 1,1 1 0,0-1-1,0 0 1,0 0 0,0 0 0,0 1-1,0-1 1,0 0 0,0 0-1,1 1 1,-1-1 0,0 0-1,0 0 1,1 1 0,-1-1-1,0 0 1,1 1 0,-1-1 0,1 0-1,-1 1 1,1-1 0,-1 0-1,2 0 1,2-3-724,0 0-1,0 1 1,1 0-1,-1-1 1,1 1-1,0 1 1,0-1-1,0 1 1,0 0-1,8-2 1,11-2-2668</inkml:trace>
</inkml:ink>
</file>

<file path=ppt/ink/ink1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41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672 14 10112,'-24'-10'3088,"20"9"-2991,1 0 1,-1 1-1,0-1 1,0 1-1,0 0 1,1 0-1,-1 0 1,0 1-1,1 0 1,-5 0-1,-44 6 6089,-15 0-5529,-1 3 0,2 3 0,0 3 0,-74 29 0,124-40-483,0 1 0,0 1-1,1 1 1,0 0 0,1 1 0,-22 16-1,35-24-163,0-1 0,0 1-1,0 0 1,0-1 0,0 1 0,0 0-1,0 0 1,1 0 0,-1 0 0,0 0-1,0-1 1,1 1 0,-1 0 0,1 1-1,-1-1 1,1 0 0,-1 0-1,1 0 1,-1 0 0,1 0 0,0 0-1,0 1 1,0-1 0,0 0 0,0 0-1,0 0 1,0 0 0,0 1 0,0-1-1,0 0 1,0 0 0,1 0-1,-1 0 1,1 1 0,-1-1 0,1 0-1,-1 0 1,1 0 0,-1 0 0,1 0-1,0 0 1,0-1 0,0 1 0,-1 0-1,1 0 1,0 0 0,0-1-1,2 2 1,3 2 17,2 1 1,-1-1-1,0-1 0,1 1 0,11 2 0,39 10 100,0-3 0,75 6 0,-20-3 26,-40-4 60,0 3 0,-1 3 1,99 40-1,-164-55-181,0 0-1,0 1 1,-1 0 0,1 0-1,-1 1 1,9 8 0,-14-12-25,1 0 0,-1 0 1,0 1-1,0-1 1,0 0-1,-1 0 0,1 1 1,0-1-1,0 0 1,-1 1-1,1-1 1,-1 1-1,1-1 0,-1 1 1,1-1-1,-1 1 1,0-1-1,0 1 1,0-1-1,0 1 0,0-1 1,0 1-1,0-1 1,-1 1-1,1-1 0,0 1 1,-1-1-1,1 1 1,-1-1-1,0 1 1,1-1-1,-1 0 0,0 1 1,0-1-1,0 0 1,0 0-1,0 0 0,0 1 1,0-1-1,0 0 1,-3 1-1,-7 6 30,-1-1 1,-1 0-1,1-1 0,-1 0 1,0-1-1,-27 7 0,-94 18 92,116-27-114,-7 3-57,1-2-1,-1 0 0,0-2 1,-1-1-1,-30-2 0,56 1 1,-1 0-1,0 0 0,0 0 0,0 0 0,0 0 0,1 0 0,-1 0 0,0 0 0,0 0 0,0 0 0,1 0 0,-1-1 0,0 1 0,0 0 0,0-1 0,1 1 1,-1 0-1,0-1 0,1 1 0,-1-1 0,0 1 0,1-1 0,-1 0 0,1 1 0,-1-1 0,1 1 0,-1-1 0,1 0 0,-1 0 0,1 1 0,0-1 0,-1 0 0,1 0 1,0 1-1,0-1 0,-1-1 0,2 1-203,0-1 0,-1 1 0,1-1 0,0 1 0,0 0 0,0-1 0,0 1 0,0 0 0,0 0 0,0 0 0,0-1 0,0 1 0,1 0 0,-1 1 1,0-1-1,1 0 0,1-1 0,17-6-3232</inkml:trace>
</inkml:ink>
</file>

<file path=ppt/ink/ink1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42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150 184 7680,'-7'8'11441,"-8"16"-6185,1-2-4389,-19 47 0,31-62-769,0 0 0,1 0 0,-1 0 0,1 0 0,1 0 0,0 1 0,0-1 0,0 0 0,1 0 0,0 1 0,0-1 0,1 0 0,0 0 0,0 0 0,0 0 0,1-1 0,0 1 0,1-1 0,-1 1 0,1-1 0,0 0 0,1-1 0,0 1 0,0-1 0,0 0 0,7 6-1,-2-5-10,0-1 0,1 0 0,-1 0 0,1-1 0,0-1-1,0 0 1,0 0 0,1-1 0,-1 0 0,1-1-1,15 0 1,-2-2 46,-1 0 0,1-2 0,-1-1 0,28-7 0,-38 6-96,1 0-1,-1-1 1,0 0-1,0-1 1,0 0-1,23-19 1,-31 22-37,2-2-35,1 0 0,-1-1 0,0 0 0,0-1 0,-1 1 0,10-15 0,-14 17 6,0 0-1,0 0 1,-1 0 0,1-1 0,-1 1 0,0-1 0,-1 1 0,0-1-1,1 0 1,-2 0 0,1 1 0,-1-1 0,0 0 0,0-6-1,-3-1-69,-1 0-1,0 0 1,-1 0-1,0 0 1,-1 1-1,0 0 1,-1 0-1,0 1 0,-1 0 1,0 0-1,-1 1 1,0 0-1,-1 0 1,-20-16-1,17 16-32,0 1 0,0 0 0,-1 1 0,0 0 0,-1 1 0,-29-10 0,8 7-377,-69-8 1,89 15 322,1 1 1,0 1 0,-1 0-1,1 1 1,-1 1-1,1 0 1,0 1-1,-1 1 1,1 0 0,0 1-1,0 1 1,-20 9-1,32-13 77,-1 1 1,1 0-1,-1 1 0,1-1 0,0 1 0,0-1 1,0 1-1,0 0 0,0 0 0,-4 6 0,7-7 37,-1-1 0,0 1 0,1 0-1,-1 0 1,1 0 0,0 0-1,0 0 1,0 0 0,0 0-1,0 0 1,0 0 0,0 0 0,0 0-1,1-1 1,-1 1 0,1 0-1,0 0 1,-1 0 0,1 0-1,0-1 1,0 1 0,0 0 0,0-1-1,0 1 1,1-1 0,-1 1-1,3 2 1,11 9-355,0-1 1,1 0-1,1-1 0,0 0 1,0-1-1,1-1 0,21 7 1,-21-11 383,-1 0 0,1-1 1,0 0-1,0-2 0,1 0 1,-1-1-1,0-1 0,1-1 1,-1-1-1,0 0 0,0-1 1,0-1-1,0-1 0,26-10 1,-43 14 133,1 1 1,-1-1 0,0 1-1,0-1 1,0 1 0,1 0-1,-1 0 1,0-1 0,0 1-1,1 0 1,-1 0 0,0 0-1,1 0 1,-1 1 0,0-1-1,0 0 1,1 0 0,-1 1-1,0-1 1,0 1 0,0-1-1,0 1 1,1 0 0,-1-1-1,0 1 1,0 0 0,0 0-1,0-1 1,0 1 0,-1 0-1,1 0 1,0 0 0,0 0-1,-1 0 1,1 0 0,0 1-1,-1-1 1,1 0 0,-1 0-1,1 0 1,-1 1 0,0 0-1,2 9 558,0-1 0,-1 0-1,0 1 1,-1 15-1,0 1 360,1-14-630,1-1 1,1 0 0,0 0-1,0-1 1,2 1 0,-1-1-1,1 1 1,1-2 0,0 1-1,0 0 1,16 17 0,-17-21-452,1-1 1,0 0-1,1-1 0,-1 1 1,1-1-1,0 0 1,15 7-1,-16-10-303,-1 0 1,1 0 0,-1 0-1,1-1 1,0 0-1,0 0 1,0 0-1,0-1 1,-1 0 0,1 0-1,0 0 1,7-2-1,17-2-3464</inkml:trace>
</inkml:ink>
</file>

<file path=ppt/ink/ink1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1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1 625 5760,'6'-67'9529,"-1"52"-9026,0-1-1,1 0 0,0 1 0,1 0 0,1 1 0,0 0 0,13-16 0,27-52 996,-34 57-1137,0-1 1,2 2-1,29-35 1,-32 45-210,0 0 0,1 2 0,0-1 0,1 1 0,1 1 0,16-9 0,-25 17-105,0 0 0,-1 0 1,1 0-1,0 1 0,1 0 1,-1 0-1,0 1 0,1 0 0,-1 0 1,0 1-1,1-1 0,-1 2 1,1-1-1,-1 1 0,0 0 1,1 1-1,-1 0 0,7 2 1,-11-2-34,0-1 0,0 1 1,0 0-1,-1 0 1,1 0-1,0 0 1,-1 0-1,0 1 0,1-1 1,-1 1-1,0-1 1,0 1-1,-1 0 1,1 0-1,-1 0 0,1 0 1,-1 0-1,2 5 1,1 7 16,-1 0 0,3 28 1,-4-25-38,2 57-18,-2 0 0,-4 0 0,-14 96-1,-1 18-6,-4 2 107,5-57-2,2 102-96,15-223 22,1-1 0,0 0 0,0 0 0,8 19 0,0 3 0,-9-31 1,3 17 77,1 0 0,2 0 0,0 0 1,15 29-1,-20-46-66,0 1 1,0 0 0,0-1-1,1 1 1,-1-1-1,1 0 1,0 0-1,0 0 1,0 0-1,1-1 1,-1 1-1,1-1 1,-1 0 0,1 0-1,0 0 1,0 0-1,0-1 1,0 1-1,0-1 1,0 0-1,0 0 1,0-1-1,0 1 1,0-1 0,1 0-1,-1 0 1,0 0-1,0-1 1,5 0-1,28-5 9,-31 5-10,1 1 0,-1-1-1,0 0 1,0-1 0,0 0-1,0 0 1,0 0 0,0-1 0,-1 1-1,1-1 1,9-7 0,5-8 15,0 0 1,-1-2-1,-1 0 1,23-34-1,-20 26 55,40-47-53,43-62-13,-53 61-39,-27 42 25,27-53 0,3-21-12,76-227 0,-105 252-48,-4-2 1,-4 0 0,11-141-1,-27 65-47,-1 161 108,0 0 1,0 0 0,0 0-1,0 0 1,-1 0 0,1 0-1,0 0 1,0 0 0,0 0-1,0 0 1,0 0 0,0 0-1,0 0 1,0 0 0,-1 0-1,1 0 1,0 0 0,0 0-1,0 0 1,0 0 0,0-1-1,0 1 1,0 0-1,0 0 1,0 0 0,0 0-1,0 0 1,0 0 0,-1 0-1,1 0 1,0-1 0,-6 24 172,-4 29 77,-13 192 622,16-108-679,-3 24-6,-38 226 195,28-251-344,6-50 46,3 0 0,4 1 0,6 105 0,1-183-69,2 0 0,-1 0 0,1 1 1,0-2-1,0 1 0,4 8 0,-5-13-18,1 0 0,-1 0 1,1-1-1,-1 1 0,1-1 1,0 1-1,0-1 0,0 1 1,1-1-1,-1 0 0,0 0 1,1 0-1,0 0 0,-1-1 1,1 1-1,0-1 0,0 1 0,4 0 1,-1-1-70,0 0 0,0-1 0,0 0 1,1-1-1,-1 1 0,0-1 0,0 0 0,0-1 0,0 0 1,0 1-1,0-2 0,-1 1 0,1-1 0,-1 0 1,1 0-1,-1 0 0,0-1 0,0 0 0,7-7 0,8-8-1590,0 0-1,32-42 0,-12 8-1795</inkml:trace>
</inkml:ink>
</file>

<file path=ppt/ink/ink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13.6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11 3200,'-8'-11'1536,"31"15"-4992,-9 3 2560</inkml:trace>
</inkml:ink>
</file>

<file path=ppt/ink/ink1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2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5376,'10'-1'8749,"4"4"-6021,-11 0-2373,0 0 1,0 1-1,0 0 1,0-1-1,-1 1 1,1 0-1,2 6 1,17 58-487,-12-36 1044,16 57 838,15 98-1,-25-107-1155,-7-48-179,-6-28-172,-1-18-136,-3-36-93,1 6 75,6-69 0,-3 98-69,0 0 0,0 0 0,1 0 0,1 0 0,1 1 0,0-1 0,1 1 0,10-15 0,-10 19 39,0 0 0,0 1-1,1 0 1,0 0 0,0 1-1,1 0 1,0 0 0,1 1-1,0 0 1,0 1 0,17-8-1,-22 12-28,1 0 0,-1 0-1,1 1 1,0 0 0,0 0 0,0 0-1,0 0 1,0 1 0,0 0-1,0 1 1,-1-1 0,1 1 0,0 0-1,0 0 1,0 1 0,-1 0-1,1 0 1,0 0 0,-1 1 0,0-1-1,0 2 1,0-1 0,0 0-1,0 1 1,5 5 0,5 6-14,0 1 1,-1 1-1,-1 0 0,-1 0 1,0 1-1,-2 1 0,0 0 1,-1 1-1,0-1 1,-2 2-1,-1-1 0,0 1 1,5 37-1,-7-18-228,-1 0-1,-2 0 1,-1 0-1,-3 0 1,-1 0-1,-13 58 1,16-95-62,-3 9-605,-1-6-2451,1-2-21</inkml:trace>
</inkml:ink>
</file>

<file path=ppt/ink/ink1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3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95 319 8448,'2'23'9083,"4"1"-4602,20 45-3550,-19-52-45,-4-11-816,0 0 1,0 0 0,0-1-1,0 1 1,1-1 0,0 0-1,0 1 1,0-2 0,1 1-1,0 0 1,0-1 0,0 0-1,0 0 1,1-1 0,-1 1-1,1-1 1,0-1 0,0 1-1,0-1 1,1 0 0,-1 0-1,0 0 1,1-1 0,-1 0-1,1-1 1,-1 1 0,1-1-1,-1-1 1,1 1 0,10-3-1,0 0 30,0-1-1,0-1 1,-1 0-1,0-2 1,0 1-1,0-2 1,-1 0-1,0-1 1,0-1-1,20-17 1,-20 14-64,-1-1 0,0 0 0,-2-1 1,1 0-1,-2-1 0,0-1 0,-1 0 0,15-33 1,-22 42-55,0 0 0,0 0 0,-1 0 0,0-1 0,-1 1 0,0-1 0,0 1 1,-1-1-1,0 0 0,0 1 0,-1-1 0,0 0 0,0 1 0,-1 0 1,-1-1-1,1 1 0,-1 0 0,0 0 0,-1 0 0,0 0 0,0 1 0,-8-11 1,7 12-8,0 1 1,0 0 0,-1 0-1,1 0 1,-1 0 0,0 1-1,0 0 1,-1 0 0,1 1 0,-1-1-1,1 1 1,-1 1 0,-15-4-1,6 0-18,4 3 11,0 0 0,-1 0 1,1 1-1,0 0 1,-1 1-1,1 1 1,-1 0-1,1 0 0,-1 1 1,1 1-1,-21 5 1,22-5 4,-17 4-59,1 1 1,-1 1-1,-51 22 0,67-24 36,1 0-1,-1 1 1,1 0 0,0 1 0,1 0-1,0 1 1,0 0 0,1 0 0,0 1-1,-8 13 1,13-18-16,1 0 0,0 0 0,0 1 0,1-1 1,-1 1-1,1 0 0,1-1 0,-3 10 0,4-12 15,0 1 0,0-1 1,0 0-1,0 0 0,0 0 0,1 1 1,-1-1-1,1 0 0,0 0 0,0 0 1,0 0-1,0 0 0,1 0 1,-1-1-1,1 1 0,-1 0 0,1-1 1,4 5-1,0-1-66,0 0-1,0 0 1,1-1-1,0 0 1,0 0-1,0 0 1,0-1 0,1 0-1,0-1 1,0 0-1,15 4 1,-10-4-15,0-1 0,0-1 0,1 0 1,-1-1-1,0 0 0,26-4 0,8-7-62,0-1 0,-1-3-1,59-27 1,-35 14 146,-45 18 126,-12 4 140,0 1 0,0 0 0,1 1 0,0 0 0,26-3 0,-38 8-140,0-1 0,0 1-1,-1-1 1,1 1-1,0 0 1,0 0 0,-1 0-1,1 0 1,0 0 0,-1 0-1,1 0 1,-1 0-1,0 1 1,1-1 0,-1 1-1,0-1 1,0 1 0,0-1-1,0 1 1,0 0-1,2 3 1,16 44 957,-15-37-834,2 5 95,6 15 207,0-1 0,19 33 0,-25-54-426,0-1-1,0 0 0,1 0 1,0-1-1,1 0 1,-1 0-1,2-1 0,-1 0 1,1 0-1,14 8 0,-7-7-52,-1-1-1,1-1 0,0-1 0,1 0 0,-1-1 0,1-1 0,0 0 0,28 0 0,-30-2-592,-1-2 0,1 0 0,0 0 0,-1-2 0,1 0 0,16-5 0,22-9-2781</inkml:trace>
</inkml:ink>
</file>

<file path=ppt/ink/ink1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4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645 1083 5376,'0'1'614,"1"0"1,0 0 0,0 0-1,0 0 1,1 0 0,-1 0-1,0 0 1,0 0-1,0 0 1,1-1 0,-1 1-1,0 0 1,1-1 0,-1 1-1,0-1 1,1 0-1,-1 1 1,3-1 0,28-7 4221,-19 0-4763,0 0 1,-1-1-1,13-10 1,-7 5 525,33-23 41,-2-3 0,-1-2 0,43-48 0,-61 58-455,-2-1 0,-1-1 0,-1-1 0,-2-2 0,35-70 0,-44 75-176,-1 0 0,-2-1 0,-2-1 0,0 0 0,-3 0 0,8-66 1,-15 90-26,1 0 0,-2-1 0,1 1 0,-1 0 0,0 0 0,-1 0 0,0 0 0,0 0 0,-1 0 0,-1 0 0,1 1 0,-1-1 0,0 1 0,-1 0 0,-10-13 0,7 11-7,0 1 1,0 0-1,0 1 1,-1 0-1,0 0 1,-1 1-1,0 0 1,0 0-1,-1 1 1,1 1 0,-1 0-1,0 0 1,-1 1-1,1 1 1,-1-1-1,0 2 1,1 0-1,-25-1 1,4 2-11,-1 1 0,0 2 0,0 1 0,1 2 0,0 1 0,0 1 0,0 2 0,1 1 0,0 2 0,-31 16 0,52-23 38,1 1 0,0 0 0,0 1 0,0 0 0,1 0-1,0 1 1,1 0 0,0 0 0,0 1 0,0 0 0,-8 16 0,7-9 28,1 1 0,1-1-1,1 1 1,0 1 0,-4 30 0,4-17 7,2 0 0,2 0 0,1 0 0,1 0 0,1-1 0,7 32 0,4 36 86,55 331 514,31-33-160,-77-316-363,105 386 288,-103-365-213,22 189 0,-40-233-120,-3 1-1,-2 1 1,-9 72-1,6-110-63,-1 0-1,-2-1 1,0 1-1,-1-1 1,0 0-1,-2-1 1,-1 1-1,0-2 1,-1 1 0,-1-1-1,-1-1 1,-22 26-1,27-37-11,0 1 0,-1-1 0,0 0 0,0-1-1,0 0 1,-1 0 0,1-1 0,-1 0 0,-1 0 0,1-1 0,0 0-1,-1-1 1,1 0 0,-1 0 0,0-1 0,1 0 0,-1-1-1,0 0 1,0-1 0,1 0 0,-1 0 0,-14-5 0,-6-2-77,1-2 0,1-1 0,-1-1 0,2-1 1,0-2-1,-33-23 0,29 17-204,1-1-1,1-1 1,1-2 0,1-1-1,2-1 1,0-1 0,-38-59-1,48 62-842,2-1 0,-21-51 0,29 62-144,1-1 0,0 1 0,1-1 1,1 1-1,0-1 0,1-31 0,2 7-1928</inkml:trace>
</inkml:ink>
</file>

<file path=ppt/ink/ink1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4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7680,'0'13'3840,"9"-1"-3968,-9-12 7551,19 7-6783,-4-3 0,17-1 128,1 3 0,14-12-1152,-8 6 0,16-10-128,-7 1 128,3 2-2304,-8 0 129</inkml:trace>
</inkml:ink>
</file>

<file path=ppt/ink/ink1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5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62 4224,'-1'0'425,"0"-1"1,0 1 0,0-1-1,0 1 1,0 0 0,0 0-1,0-1 1,0 1-1,0 0 1,0 0 0,0 0-1,0 0 1,0 0 0,0 0-1,0 1 1,0-1-1,0 0 1,0 0 0,0 1-1,0-1 1,0 1-1,0-1 1,0 1 0,-2 0-1,3 14 5165,4 2-7229,39 120 5373,-30-96-2762,25 52 1,-10-29-380,-27-59-566,1-1 0,-1 0 0,1 0 0,0 1 0,0-1 0,1-1 0,-1 1-1,1 0 1,0-1 0,0 1 0,0-1 0,1 0 0,-1 0 0,1 0 0,0 0 0,-1-1 0,1 0-1,0 0 1,0 0 0,1 0 0,-1 0 0,0-1 0,1 0 0,-1 1 0,1-2 0,-1 1 0,1-1-1,-1 1 1,1-1 0,-1 0 0,1-1 0,-1 1 0,1-1 0,-1 0 0,1 0 0,-1-1 0,8-2-1,7-4-9,0-1-1,-1-1 0,0 0 0,-1-1 1,0-1-1,-1 0 0,17-18 0,-13 11-32,0-1 0,-1-1 0,19-28 0,-32 40 11,0-1 0,-1 1-1,0-1 1,0 0 0,-1-1-1,0 1 1,-1-1 0,0 1-1,-1-1 1,0 0 0,1-16-1,-3 26 6,0 0 0,0 0 0,0 0 0,1 0 0,-1 0 0,-1 0 0,1 0 0,0 0 0,0 0 0,0 0 0,0 0 0,-1 0 0,1 1 0,0-1 0,-1 0 0,1 0 0,0 0 0,-1 0 0,0 0 0,1 1 0,-1-1 0,1 0 0,-1 1 0,0-1 0,1 0 0,-1 1 0,0-1 0,0 1 0,-1-2 0,1 3 0,0-1 0,0 1 0,0-1 0,0 1 0,0-1 0,0 1 0,0 0 0,1 0 0,-1-1 0,0 1 0,0 0 0,1 0 0,-1 0 0,1 0 0,-1 0 0,1 0 0,-1 0 0,1 0 0,-1 0 0,1 0 0,0 0 0,-1 0 0,1 0 0,0 0 0,0 0 0,0 0 0,0 0 0,0 2 0,-1 6 13,1 0-1,0 0 1,0 0-1,1 0 1,0 0-1,0 0 1,1-1-1,0 1 1,1 0-1,0-1 1,0 0-1,1 1 1,0-1-1,0-1 1,1 1-1,0-1 1,0 1-1,1-1 1,0-1-1,0 1 1,1-1-1,-1 0 1,1-1-1,1 0 1,-1 0-1,1 0 1,0-1-1,15 6 1,-7-4 5,1-1 0,0 0 1,0-1-1,1-1 0,-1-1 1,34 0-1,-42-2-22,0-1 0,0 1 0,0-2-1,-1 1 1,1-1 0,0-1 0,-1 0 0,1 0 0,-1 0 0,0-1 0,0 0 0,-1-1 0,1 0-1,-1 0 1,0-1 0,0 1 0,0-2 0,-1 1 0,0-1 0,-1 0 0,1 0 0,-1 0 0,0-1-1,-1 1 1,5-12 0,0-2-32,-1 1-1,0-1 0,-2-1 1,0 1-1,-2-1 1,3-32-1,-7 69 116,1 1-1,1-1 0,0 0 1,1 0-1,0 0 1,1 0-1,1-1 0,0 0 1,1 0-1,1 0 1,12 20-1,-13-26-49,0 0-1,0-1 1,1 0 0,0 0-1,0 0 1,0-1 0,1 0 0,0 0-1,0-1 1,1 0 0,-1-1-1,1 1 1,0-2 0,0 1-1,0-1 1,1-1 0,-1 0-1,1 0 1,18 1 0,-14-3-35,0 0 1,0-1-1,0 0 1,0-1-1,0 0 1,0-2-1,0 1 0,-1-2 1,24-10-1,-29 11-18,-1-1 0,1 1 0,-1-1 0,0 0-1,-1-1 1,0 0 0,1 0 0,-2 0 0,1-1 0,-1 0-1,0 0 1,0 0 0,-1-1 0,0 1 0,-1-1 0,1 0-1,3-16 1,3-18-104,-2 0 0,-1 0 0,0-51 0,-11 126 776,2-23-492,1 0 1,-1-1-1,2 1 0,-1 0 1,2 0-1,-1 0 0,3 12 1,3 4 166,1-1 0,2 0 0,0 0 0,1-1 0,22 36 0,-27-50-305,2 0-1,-1-1 1,1 0-1,0 0 1,1-1-1,0 1 1,0-2-1,1 1 1,0-1-1,1 0 1,-1-1-1,1 0 1,0-1-1,0 0 1,16 4-1,-22-7-321,1-1-1,0 0 1,0 0-1,0-1 1,0 1-1,0-1 1,0 0-1,0-1 1,0 1-1,0-1 0,-1 0 1,1 0-1,0-1 1,0 1-1,-1-1 1,1 0-1,-1 0 1,1-1-1,-1 1 1,0-1-1,0 0 0,0 0 1,0 0-1,-1-1 1,1 1-1,-1-1 1,0 0-1,5-8 1,21-22-3558</inkml:trace>
</inkml:ink>
</file>

<file path=ppt/ink/ink1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6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1 224 7296,'1'-7'827,"1"0"1,1 1 0,-1-1-1,1 1 1,0-1 0,1 1-1,-1 0 1,1 0 0,0 0-1,1 1 1,0 0 0,-1 0-1,9-7 1,6-3-33,0 0 0,31-17 1,-26 20-348,0 1 0,0 0 0,1 2 0,0 1 0,49-8 0,-67 14-364,0 1 0,0 1 0,0-1 0,-1 1 0,1 0 0,0 1 0,0 0 0,0 0 0,-1 0 0,1 1 0,0-1 0,-1 2 0,0-1 0,1 1 1,-1 0-1,0 0 0,0 1 0,-1 0 0,1 0 0,-1 0 0,0 1 0,0-1 0,8 11 0,-7-7-43,0 1-1,-1 0 1,0 0-1,0 0 1,-1 1 0,0-1-1,-1 1 1,0 0-1,0 0 1,-1 0-1,-1 1 1,0-1 0,0 1-1,-1-1 1,-2 19-1,-1-5-22,-3 1 0,0-1 0,-1 0-1,-1-1 1,-1 0 0,-1 0 0,-2-1-1,-14 23 1,1-8 6,0-1 0,-3-2 0,-55 56 0,64-73-39,-1-1 0,0 0-1,-1-2 1,-1 0 0,0-1 0,-38 15 0,56-26-4,-1 0 1,1-1 0,0 0-1,0 0 1,0 0 0,-1 0 0,-8-1-1,13 0 15,0 0 0,-1 0-1,1 0 1,0 0 0,-1 0-1,1 0 1,0 0 0,-1 0-1,1 0 1,0 0 0,0 0-1,-1 0 1,1 0 0,0-1-1,0 1 1,-1 0 0,1 0-1,0 0 1,0-1 0,-1 1-1,1 0 1,0 0 0,0-1-1,0 1 1,-1 0 0,1 0 0,0-1-1,0 1 1,0 0 0,0 0-1,0-1 1,0 1 0,0 0-1,0-1 1,0 1 0,0 0-1,0-1 1,0 1 0,0-1-1,15-21-102,-5 11 74,1 0 0,0 0 0,1 1 0,1 1 0,24-15 1,-32 21 23,1 1 1,-1 0 0,0 0-1,1 1 1,-1-1 0,1 1 0,0 0-1,-1 0 1,1 1 0,0 0 0,-1 0-1,1 0 1,0 1 0,0 0 0,-1 0-1,1 0 1,-1 1 0,1-1-1,8 5 1,55 33-29,-53-28-14,1-2 1,0 0-1,0 0 0,1-2 1,27 8-1,-32-12-293,1 0 0,0-2 1,27 1-1,-37-2-61,1 0 0,0 0 1,-1 0-1,1-1 0,-1 0 1,1 0-1,-1 0 0,1-1 0,-1 1 1,0-1-1,0 0 0,0 0 1,0-1-1,0 1 0,7-7 0,-3 1-2794</inkml:trace>
</inkml:ink>
</file>

<file path=ppt/ink/ink1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6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8704,'48'3'13269,"-7"2"-11520,-16-1-1924,20 4 636,72 2 0,-64-5-818,13 0-2793,-62-5 2459,0 0 0,0-1-1,0 0 1,0 1 0,-1-2 0,1 1-1,0 0 1,4-3 0,6-3-2402</inkml:trace>
</inkml:ink>
</file>

<file path=ppt/ink/ink1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7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8704,'-5'4'4352,"15"16"-4352,-6-17 8063,-4 20-7679,0-7 128,9 16-128,-4 0 128,9 2-896,-5-2 0,11-9-256,-6 0 0,9-17-2176,-3-3 1</inkml:trace>
</inkml:ink>
</file>

<file path=ppt/ink/ink1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7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9984,'0'16'4992,"23"12"-16256,-17-24 7808</inkml:trace>
</inkml:ink>
</file>

<file path=ppt/ink/ink1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7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76 166 5632,'-2'1'502,"0"-1"0,0 1 0,1 0 0,-1-1-1,0 1 1,1 0 0,-1 0 0,0 0 0,1 0 0,-1 0 0,1 0 0,-1 1 0,1-1 0,0 0 0,0 1 0,0-1 0,-1 1-1,1-1 1,0 1 0,-1 3 0,1-1-129,0-1 0,0 1 0,1 0 0,-1 0 0,1-1 0,0 1 0,0 0 0,0 0 0,1 6 0,2 2-60,-1-1 0,2 0 0,-1-1 0,2 1 1,7 15-1,-4-13-128,1 0 0,1 0 0,0-1 0,0 0 0,1-1 0,1 0 0,0 0 0,0-1 1,1-1-1,0 0 0,1-1 0,0-1 0,27 12 0,-16-11-79,0-1-1,0 0 0,1-2 1,-1-1-1,1-1 0,0-1 1,38-3-1,-47 0-45,1-2 0,-1 0-1,0-1 1,0 0 0,-1-2 0,1 0-1,-1 0 1,0-2 0,-1 0 0,0-1-1,0 0 1,-1-1 0,0-1-1,16-16 1,-24 22-36,0 0-1,0-1 1,-1 0-1,1 0 1,-1-1-1,-1 1 0,1-1 1,-1 0-1,0 0 1,-1 0-1,1-1 1,-1 1-1,-1-1 1,0 0-1,0 0 1,0 0-1,-1 0 1,0 0-1,-1-14 1,-1 13-33,-1 1 1,-1-1 0,1 1 0,-1-1 0,-1 1-1,1 0 1,-1 0 0,-1 0 0,0 1-1,0-1 1,0 1 0,-9-8 0,-2 0-31,-1 2 0,-1 0 0,0 1-1,-1 1 1,0 1 0,0 1 0,-1 0 0,-1 1 0,1 2 0,-1 0 0,-33-5 0,29 8-35,0 1 1,-1 0 0,1 2 0,-1 2 0,1 0 0,0 1 0,0 2-1,0 0 1,0 2 0,1 0 0,0 2 0,1 1 0,-40 23 0,53-28-57,1 1 0,0 0 0,1 1 0,-1-1 1,1 2-1,1-1 0,-1 1 0,1 1 1,1-1-1,-1 1 0,-7 16 0,11-22-67,1 1 1,0 0-1,0 0 0,0 1 0,0-1 0,0 0 0,1 1 1,0-1-1,0 1 0,0-1 0,1 1 0,-1-1 0,1 1 1,0 0-1,1-1 0,-1 1 0,1-1 0,0 1 0,0-1 0,0 1 1,3 7-1,11 32-2896</inkml:trace>
</inkml:ink>
</file>

<file path=ppt/ink/ink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3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0 159 2816,'29'-17'754,"0"1"-1,1 2 1,1 1 0,0 1 0,50-12-1,3 6-768,-32 6 297,1 2 1,61-3-1,-24 3 145,-95 19-293,-1-1 1,1 1-1,-2-2 1,-12 14-1,9-10-81,-60 64-2,40-45-27,2 1 1,1 2 0,-41 63 0,58-78-25,0 1 0,1 0 0,0 0 0,-8 33 0,16-46 0,-1 0 0,1 0 0,1 0 0,-1 0 0,1 0 0,0 0 0,0 0 0,1 0 0,0 0 0,0 0 0,0 0 0,1 0 0,0-1 0,0 1 0,0 0 0,1-1 0,-1 0 0,1 1 0,1-1 0,5 7 0,0-3 19,0-1 1,0 0 0,0-1-1,1 0 1,0 0 0,0-1 0,1-1-1,0 1 1,0-2 0,13 5-1,17 2 91,63 11 0,-79-18-120,126 12-1803,-108-15 640</inkml:trace>
</inkml:ink>
</file>

<file path=ppt/ink/ink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2.3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255 51 1280,'0'0'25,"0"1"0,1-1 0,-1 0 0,0 0 0,1 0 0,-1 0 0,0 0 0,0 0 0,1 0 0,-1 0 0,0 0 0,0 0 0,1 0 0,-1 0 0,0 0 0,0 0 0,1-1 0,-1 1 0,0 0 0,0 0 0,1 0 0,-1 0 0,0 0 0,0-1 0,0 1 0,1 0 0,-1 0-1,0 0 1,0 0 0,0-1 0,1 1 0,-1 0 0,0 0 0,0-1 0,0 1 0,0 0 0,0 0 0,0-1 0,0 1 0,0 0 0,0 0 0,1-1 0,-1 1 0,-9-14 1024,-19-9 152,23 21-1155,1 1 0,-1-1 0,1 1 0,-1 0 0,1 0 0,-1 1 0,0-1 0,1 1 0,-1 0 0,1 0 0,-1 1 0,0-1 0,1 1 0,-1 0 0,1 0 0,-1 1 0,-7 3 0,-5 2 126,1 1 0,0 1-1,-19 13 1,31-19-136,0 1-1,0-1 1,0 1 0,0-1 0,1 1-1,-1 0 1,1 1 0,0-1 0,1 0-1,-1 1 1,1 0 0,-1-1 0,1 1-1,1 0 1,-1 0 0,1 0 0,0 1 0,0-1-1,0 0 1,1 0 0,0 0 0,0 1-1,0-1 1,1 0 0,-1 0 0,1 1-1,1-1 1,-1 0 0,1 0 0,3 7-1,0 0 42,0 0-1,1-1 1,0 0-1,1 0 1,1 0-1,-1-1 1,2 0-1,-1-1 1,1 0-1,1 0 1,17 12-1,-11-11-23,1-1 0,0 0 0,1-1 0,-1-1 0,2-1 0,-1-1 0,1 0 0,-1-1-1,1-2 1,0 1 0,20-2 0,3-2 82,0-1-1,0-3 1,79-19 0,-102 21-102,-12 2-21,0-1 0,0 1 0,-1-1 1,1-1-1,11-5 0,-15 7-19,-1 0 0,1 0 0,0 1 0,-1-1 0,1 1 0,0-1 0,0 1 0,0 0 0,-1 0 0,1 0 0,0 1 0,0-1 0,-1 1 0,1-1 1,4 2-1,40 22 14,0-1 97,-37-20-99,1-1 0,-1 0-1,1 0 1,-1-1-1,1-1 1,0 0 0,0 0-1,-1-1 1,1 0-1,-1-1 1,12-3 0,-18 4-2,0-1 1,0 0 0,0 1 0,0-1-1,-1 0 1,1-1 0,-1 1-1,1 0 1,-1-1 0,0 0 0,0 0-1,0 0 1,-1 0 0,1-1-1,-1 1 1,1-1 0,-1 1 0,0-1-1,0 0 1,-1 0 0,1 0 0,-1 0-1,0 0 1,0 0 0,0 0-1,-1 0 1,1 0 0,-1 0 0,0 0-1,-1-9 1,-2 3 5,0 0-1,-1 0 1,0 1 0,0-1 0,-1 1-1,-1 0 1,1 1 0,-1-1-1,-1 1 1,1 0 0,-10-7-1,6 3-5,-1 0-17,-1 0 0,0 1 1,-1 0-1,0 1 0,-1 1 0,0 0 1,0 1-1,-1 1 0,0 0 1,0 0-1,-1 2 0,0 0 0,-17-3 1,14 5-14,0 0 0,0 1 1,-1 1-1,1 0 0,0 2 1,0 0-1,0 2 0,0 0 1,0 1-1,0 0 0,-19 9 1,31-11-49,1 1 0,-1 1 0,1-1-1,0 1 1,0 0 0,0 1 0,-10 10 0,13-13-16,1 0-1,0 1 0,0 0 1,0-1-1,0 1 1,1 0-1,-1 0 1,1 0-1,-1 0 0,1 0 1,0 0-1,1 1 1,-1-1-1,0 0 1,1 0-1,0 1 1,-1-1-1,1 0 0,1 6 1,10 23-1061</inkml:trace>
</inkml:ink>
</file>

<file path=ppt/ink/ink1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8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1 159 6784,'1'0'277,"-1"0"0,1 0 0,-1 0 0,1 0 0,-1 0 0,1 1 0,0-1 0,-1 0 1,1 0-1,-1 1 0,1-1 0,-1 0 0,1 1 0,-1-1 0,0 1 0,1-1 0,-1 0 0,1 1 0,-1-1 0,0 1 1,1-1-1,-1 1 0,0-1 0,0 1 0,1 0 0,-1-1 0,0 1 0,0-1 0,0 1 0,0 0 0,12 21 2087,-7-13-2630,4 14 711,0 1-1,-2 0 0,8 47 1,0-6 145,-2-21 329,25 53-1,-18-50-67,-17-31-329,-7-15-61,2-2-401,0-2 0,0 1 0,0 0 0,0 0 0,1-1 0,-1 1 0,1 0 0,-1-1 0,1 0 0,-1-2 0,-8-19-10,1-1 0,2 0 0,0 0 0,2 0 0,1-1 1,1 1-1,1-1 0,1 0 0,1 0 0,4-27 0,-2 39-25,0 0 0,1 0-1,1 0 1,0 0 0,1 0-1,1 1 1,0 0 0,0 0 0,2 1-1,-1 0 1,2 0 0,-1 1-1,2 0 1,-1 0 0,1 1-1,1 0 1,0 1 0,0 0 0,24-13-1,-26 17 21,0 1 1,0 0-1,1 1 0,-1 0 0,1 0 0,0 1 1,0 1-1,0-1 0,0 2 0,0-1 0,0 1 0,0 1 1,0 0-1,0 0 0,0 1 0,-1 0 0,1 1 1,0 0-1,-1 0 0,0 1 0,0 1 0,9 5 1,-3-1-7,0 1 1,-1 0-1,0 1 1,-1 1 0,0 0-1,-1 0 1,-1 2-1,0-1 1,0 2 0,-2-1-1,16 31 1,-11-10-220,-1 0 0,-2 1-1,-2 1 1,-1-1 0,-2 1 0,-2 1 0,-1-1 0,-2 46 0,-1-83 19,0 1 1,0 0 0,0-1 0,0 1-1,0 0 1,0-1 0,0 1 0,0 0 0,0 0-1,0-1 1,0 1 0,0 0 0,-1-1-1,1 1 1,0 0 0,-1-1 0,1 1-1,0-1 1,-1 1 0,1-1 0,-1 1 0,1 0-1,-1-1 1,1 0 0,-1 2 0,0-2-48,0 0 1,1 0 0,-1-1 0,1 1 0,-1 0 0,1 0 0,-1 0 0,0 0 0,1 0-1,-1-1 1,1 1 0,-1 0 0,1 0 0,-1-1 0,1 1 0,-1 0 0,1-1 0,0 1-1,-1-1 1,1 1 0,-1-1 0,1 1 0,0 0 0,-1-2 0,-5-6-2886</inkml:trace>
</inkml:ink>
</file>

<file path=ppt/ink/ink1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9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1 273 7936,'10'3'961,"0"-1"0,0-1 0,0 0 0,0 0 0,0-1 0,0-1 0,1 1 0,14-4 0,-7 1 245,8-2-840,0-2 0,0-1-1,-1-1 1,-1-1-1,1-1 1,38-25-1,-52 30-214,-7 4-62,0 0 0,0-1 0,-1 0 1,1 1-1,-1-1 0,0 0 0,0-1 1,0 1-1,0 0 0,0-1 0,-1 0 1,1 0-1,-1 1 0,0-1 0,0-1 1,-1 1-1,1 0 0,-1 0 0,0-1 1,0 1-1,0 0 0,-1-1 0,0 1 1,0-5-1,0 5-33,-1 0 0,0 0 0,0 0 0,0 0 0,0 0-1,-1 0 1,1 1 0,-1-1 0,0 0 0,0 1 0,-1 0 0,1-1 0,-1 1 0,0 0 0,1 0 0,-1 1 0,-1-1 0,1 0 0,0 1-1,0 0 1,-1 0 0,0 0 0,1 0 0,-1 1 0,0-1 0,0 1 0,-7-2 0,-2 2 29,0 0 1,-1 0-1,1 1 0,0 1 1,-1 0-1,1 1 0,0 0 1,0 1-1,0 1 0,-21 8 1,25-8-61,0 1 0,0-1 0,1 2 0,-1-1 0,1 1 1,1 0-1,-1 1 0,1 0 0,0 0 0,1 1 0,-1-1 1,2 1-1,-1 1 0,1-1 0,0 1 0,1 0 0,0 0 0,0 0 1,1 1-1,0-1 0,1 1 0,0 0 0,1 0 0,0 0 1,0 0-1,1 0 0,0 0 0,1 0 0,0-1 0,0 1 1,1 0-1,1 0 0,0-1 0,0 1 0,0-1 0,2 0 1,-1 0-1,10 14 0,-5-11-62,1-1-1,0 0 1,1-1 0,0 0-1,1-1 1,0 0 0,1 0 0,-1-2-1,2 1 1,24 9 0,-23-12-505,0-1 0,-1 0 0,2 0 1,-1-2-1,0 0 0,21 0 0,24-2-2658</inkml:trace>
</inkml:ink>
</file>

<file path=ppt/ink/ink1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5:59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80 419 4480,'14'8'6809,"6"4"-3506,-7 4-2257,1 0 1,0 0-1,1-1 1,25 18-1,-28-24-800,1-1-1,0-1 1,0 0 0,0 0-1,1-2 1,0 0 0,1 0 0,-1-1-1,1-1 1,-1 0 0,1-1-1,16 0 1,-4-3-24,0-1 1,-1 0-1,1-2 1,-1-1-1,0-2 1,45-16-1,-50 15-112,-3 2-10,0-1 0,-1 0 0,1-1 0,-2-1 0,1-1 0,-1 0 0,-1-1 0,0-1 0,19-18 0,-24 17-63,-1 0 0,0 0 1,-1-1-1,0 0 0,-1-1 1,-1 0-1,0 0 0,-1 0 1,-1-1-1,0 0 0,2-23 1,-6 30-40,0 1 0,0-1 0,-1 1 0,0-1 1,0 1-1,-1 0 0,0-1 0,-1 1 1,1 0-1,-2 0 0,1 1 0,-1-1 0,0 1 1,-1-1-1,0 1 0,0 1 0,0-1 1,-1 1-1,0 0 0,0 0 0,-1 1 0,0-1 1,-12-7-1,3 4-27,0 1 1,-1 1 0,1 0-1,-1 0 1,0 2-1,-1 0 1,0 2-1,-23-3 1,7 6-81,-1 2 0,1 1 0,0 2 0,1 2 0,-1 0 0,1 3 0,0 0 0,-58 29 0,60-22-146,1 1 0,0 1 1,-40 35-1,56-42-100,1 2 0,0-1-1,1 2 1,0-1-1,1 2 1,1-1 0,-16 33-1,24-44 125,0 1-1,0 0 1,0 0-1,0 0 0,1 0 1,0 0-1,0 0 0,0 0 1,0 0-1,1 0 1,0 1-1,0-1 0,1 0 1,-1 0-1,1 0 1,0 1-1,0-1 0,1 0 1,0 0-1,3 7 1,15 29-2841</inkml:trace>
</inkml:ink>
</file>

<file path=ppt/ink/ink1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0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 4608,'0'0'119,"0"0"-1,0-1 1,0 1 0,-1 0 0,1-1 0,0 1 0,0 0-1,0-1 1,0 1 0,0 0 0,0-1 0,0 1-1,0 0 1,0-1 0,0 1 0,0 0 0,0-1 0,0 1-1,0 0 1,0 0 0,0-1 0,0 1 0,1 0-1,-1-1 1,0 1 0,0 0 0,0-1 0,0 1 0,1 0-1,-1 0 1,0-1 0,0 1 0,1 0 0,-1 0-1,0 0 1,0-1 0,1 1 0,-1 0 0,0 0-1,1 0 1,-1 0 0,0 0 0,0 0 0,1-1 0,-1 1-1,0 0 1,1 0 0,-1 0 0,0 0 0,1 0-1,-1 0 1,0 0 0,1 0 0,-1 1 0,0-1-1,1 0 1,-1 0 0,0 0 0,1 0 0,-1 0 0,1 1-1,0-1 280,1 0-1,0 0 0,0 0 0,0 0 0,0 1 1,0-1-1,-1 1 0,1 0 0,0-1 1,0 1-1,-1 0 0,1 0 0,2 2 0,4 8-149,-1-1-1,-1 1 0,0 0 1,0 0-1,-1 1 0,-1 0 1,0 0-1,0 0 0,2 17 1,-5-23-98,19 97 1086,-4 0-1,3 150 0,12 90-162,-11-230-767,5-1-1,55 151 1,-79-259-593,1 0 0,0 0 0,0 0 0,0 0 0,0-1 0,0 1 0,1-1 1,-1 0-1,4 4 0,-5-7 165,0 1 1,-1-1-1,1 1 1,-1-1 0,1 0-1,-1 1 1,1-1 0,0 0-1,-1 0 1,1 1-1,0-1 1,-1 0 0,1 0-1,0 0 1,0 0 0,-1 0-1,1 0 1,0 0-1,-1 0 1,1 0 0,0 0-1,-1 0 1,1 0 0,0-1-1,-1 1 1,1 0-1,0 0 1,-1-1 0,1 1-1,0 0 1,-1-1 0,1 1-1,-1-1 1,1 1-1,-1-1 1,1 1 0,-1-1-1,1 1 1,-1-1 0,0 0-1,1 1 1,-1-1-1,0 1 1,1-1 0,-1 0-1,0 1 1,0-1 0,0 0-1,1 0 1,7-16-2972</inkml:trace>
</inkml:ink>
</file>

<file path=ppt/ink/ink1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0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4 420 8832,'-4'27'4352,"18"5"-3968,-10-28 6911,7 15-7039,-8-3 0,6 20 0,2-17 0,3 13-896,0-12 128,13-10-1408,-2-1 0,7-25-767,-4 4-1</inkml:trace>
  <inkml:trace contextRef="#ctx0" brushRef="#br0" timeOffset="1">201 1 10240,'-37'16'5120,"33"-9"-11648,4-7 9856,4 5-6400,1-1 128</inkml:trace>
</inkml:ink>
</file>

<file path=ppt/ink/ink1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1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0 491 7552,'3'-14'3595,"2"20"1292,0 15-640,-4-4-4283,-3 6 439,2-1 0,0 1 1,1 0-1,1-1 0,7 29 0,-7-42-255,1 0 0,0 0-1,0 0 1,1-1-1,0 1 1,1-1-1,0 0 1,0 0-1,1-1 1,-1 1-1,2-1 1,-1-1-1,1 1 1,0-1-1,0 0 1,9 5 0,-2-3-52,1 0 0,-1-1 0,2-1 0,-1 0 0,1-1 0,-1 0 0,18 1 0,-22-4-65,0-1 0,0 0 1,0-1-1,0 0 0,0 0 0,0-2 0,0 1 0,0-1 0,0-1 0,0 0 1,-1 0-1,14-7 0,-6 0-3,0-1 1,-1 0 0,28-24-1,-36 27-24,0 0 0,-1-1 0,0 0 0,-1 0 0,0-1 0,-1 0-1,1 0 1,8-20 0,-10 12-20,0 1 0,0 0 0,-2-1 0,0 0 0,-1 0 0,-1 0 0,0 0 0,-2 0 0,0 0 0,-1 0 0,-1 0 0,0 0 0,-2 1 0,0 0 0,-12-28 0,8 24-11,-2 0 1,-1 0-1,0 2 0,-2-1 0,0 2 1,-1-1-1,0 2 0,-2 0 0,0 1 1,-22-15-1,12 12-23,-1 2 1,-1 0 0,-1 2-1,0 2 1,-1 0 0,-58-14-1,7-2-78,287 80 662,-133-43-988,140-2 0,-54-4-6830,-123-1 4063</inkml:trace>
</inkml:ink>
</file>

<file path=ppt/ink/ink1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2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109 442 6016,'-1'0'222,"1"0"-1,0 0 1,-1 0 0,1 0 0,-1 0-1,1 0 1,-1 0 0,1 0 0,-1 0 0,1 0-1,-1 0 1,1 0 0,-1 1 0,1-1-1,-1 0 1,1 0 0,-1 0 0,1 1 0,0-1-1,-1 0 1,1 1 0,-1-1 0,1 0 0,0 1-1,0-1 1,-1 0 0,1 1 0,0-1-1,-1 1 1,1-1 0,0 1 0,0 0 0,1 23 6783,1-4-7634,-1-15 635,-1 3 93,0 0 0,1-1 0,0 1 0,1 0 1,-1 0-1,2-1 0,-1 1 0,1-1 0,0 0 1,0 0-1,1 0 0,0 0 0,0-1 0,7 8 1,-3-6 55,1-1 0,0 1 0,1-2 0,0 1 0,0-2 0,0 1 0,1-1 0,0-1 0,0 0 0,0 0 0,0-1 0,1-1 0,-1 0 0,23 1 0,-16-3-59,0-2 1,0 0-1,0-1 1,-1-1-1,1-1 1,-1 0-1,0-1 1,0-1-1,-1-1 1,0 0-1,0-1 1,-1-1-1,0 0 1,0-1-1,-2-1 1,15-14-1,-16 14-93,-1-1-1,0 0 1,-1-1-1,0 0 1,-1-1-1,-1 0 1,0 0-1,-1-1 1,0 0-1,-2 0 1,0-1-1,-1 1 1,0-1-1,-1 0 1,-1 0-1,-1-1 1,-1-17-1,-1 24-73,-1-1 1,0 1-1,-1 0 0,0-1 0,-1 1 0,0 0 0,-1 1 1,0-1-1,-1 1 0,0 0 0,-1 1 0,0-1 0,0 1 0,-1 0 1,0 1-1,0 0 0,-1 0 0,0 1 0,0 0 0,-1 1 1,0 0-1,0 0 0,-19-6 0,11 4-42,0 1 0,-1 1-1,0 1 1,-1 0 0,1 1 0,-1 2 0,0 0-1,1 1 1,-1 1 0,0 0 0,0 2-1,0 0 1,-28 8 0,27-3 48,0 2-1,1 0 1,0 1-1,1 0 1,0 2-1,0 0 1,1 2-1,-16 15 1,28-23 21,-1 1-1,1 0 1,0 0 0,0 1 0,1 0 0,0 0 0,0 0 0,1 0 0,-6 16 0,8-19 9,1 0-1,0 1 0,1-1 1,-1 0-1,1 0 0,0 0 1,0 0-1,1 0 1,-1 1-1,1-1 0,0 0 1,0 0-1,1 0 0,0 0 1,0-1-1,0 1 1,0 0-1,6 7 0,-4-7 8,1 0 0,0 0-1,0 0 1,0-1-1,1 0 1,-1 0-1,1 0 1,0-1 0,0 0-1,0 0 1,0 0-1,1-1 1,-1 0 0,14 3-1,9 0-5,59 4 1,-80-9 36,24 1 22,0-2 1,0-1-1,0-2 1,0-1 0,44-13-1,-26 3 272,0-3 1,67-33-1,-106 44-83,9 0 901,-19 7-1071,-1 1 0,0 0 0,1-1 0,-1 1-1,1 0 1,-1-1 0,0 1 0,1 0 0,-1-1 0,0 1 0,0 0 0,0 0 0,0 0 0,1-1 0,-1 1 0,0 0 0,0 0-1,-1-1 1,1 1 0,0 0 0,0 0 0,0 0 0,0-1 0,-1 1 0,1 0 0,0-1 0,-1 1 0,0 1 0,-8 32 874,6-24-690,1 0-1,-1 0 0,1 0 0,0 18 1,2-24-191,0 1 1,1 0-1,0 0 1,0 0 0,0-1-1,1 1 1,-1 0-1,1-1 1,0 1 0,0-1-1,1 0 1,-1 0-1,7 7 1,-4-5-84,1 1 0,1-2-1,-1 1 1,1-1 0,0 0 0,1 0 0,-1-1-1,1 0 1,-1 0 0,1 0 0,1-1 0,-1-1 0,0 0-1,1 0 1,-1 0 0,11 0 0,5 0-1785,0-2-1,-1 0 1,1-1 0,40-9 0,-25 5-1390</inkml:trace>
</inkml:ink>
</file>

<file path=ppt/ink/ink1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3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0 121 6912,'8'-3'8669,"4"0"-3997,78-3-2760,165 0 1208,-206 2-2850,0-2 1,0-2 0,53-16-1,-50 9-170,-34 11-77,0 0-1,0-2 1,-1 0-1,0-1 0,20-11 1,-59 20-2,7 3-23,0 1 0,0 0 0,1 0 0,0 2 0,0-1 1,0 2-1,1 0 0,1 1 0,-1 0 0,-12 15 0,7-5-15,2 1 1,0 1-1,1 1 1,2 0 0,0 1-1,-11 29 1,21-45 17,1 0 0,0-1 1,0 2-1,1-1 0,0 0 0,0 0 1,1 0-1,0 1 0,0-1 1,4 16-1,-3-19-1,1 1-1,0 0 1,1-1 0,-1 0-1,1 1 1,0-1 0,0 0-1,1-1 1,0 1 0,0 0-1,0-1 1,0 0 0,0 0-1,1 0 1,0-1 0,0 0 0,5 3-1,8 4-17,0-1-1,1-2 1,0 0-1,0 0 0,1-2 1,-1-1-1,1 0 1,0-1-1,0-1 1,0-1-1,40-4 0,-31 0-224,-1-1 0,-1-1 0,1-2 0,-1-1 0,0-1 0,-1-1 0,0-2 0,28-16 0,-44 22 82,0 0 0,-1 0 1,1-1-1,-1-1 0,-1 0 1,1 0-1,11-15 0,-17 18 162,1 0-1,-1 0 0,-1-1 1,1 1-1,-1 0 0,0-1 0,0 1 1,-1-1-1,0 0 0,0 0 1,0 0-1,0 1 0,-1-1 1,0 0-1,0 0 0,-2-8 1,2 14 14,0 0 649,4 22-77,1 0 1,1 0-1,10 26 1,-8-33-541,1 0 1,0-1 0,0 0-1,1-1 1,23 23 0,-29-32-274,0 0 0,0 0 0,0 0 0,1-1 0,0 0 0,-1 0 0,1 0 0,0-1 0,1 1 0,-1-1 0,0 0 1,1-1-1,-1 1 0,1-1 0,-1 0 0,1-1 0,-1 1 0,1-1 0,0 0 0,9-2 0,-12 2-141,0-1 0,0 0 0,0-1-1,0 1 1,0 0 0,0-1 0,0 0-1,-1 1 1,1-1 0,0 0-1,-1-1 1,0 1 0,1 0 0,2-4-1,-1 1-266,15-13-2566</inkml:trace>
</inkml:ink>
</file>

<file path=ppt/ink/ink1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3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8704,'9'0'4352,"-3"16"-14848,-3-12 8064</inkml:trace>
</inkml:ink>
</file>

<file path=ppt/ink/ink1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4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15 346 5632,'-3'-9'2527,"4"11"684,4 21 779,-5-17-3717,0-1 0,1 1 0,-1 0 0,1-1 0,0 1 0,1-1 0,-1 0 0,1 1 0,0-1 0,0 0 0,1 0 0,-1 0 0,1 0 0,1-1 0,-1 1 0,0-1 0,6 6 0,-2-4-74,1-1 0,0 1 0,0-1 0,0 0 0,1-1 0,-1 0 0,1-1 0,0 1 0,0-2 0,11 3 0,7 1 3,0-2 0,0-1 0,0-1 0,1-1 0,-1-1 0,1-2 0,-1-1 0,0-1 0,50-14 0,-58 12-152,0 0 0,0-2 0,-1 0 1,0-1-1,-1-1 0,0 0 0,-1-1 1,0-1-1,0-1 0,-2 0 1,1-1-1,-2-1 0,0 0 0,16-24 1,-25 32-48,0 1 1,-1 0-1,1-1 1,-2 1-1,1-1 1,-1 0-1,0 0 1,0 0 0,-1 0-1,1 0 1,-2 0-1,1-1 1,-1 1-1,0 0 1,-1 0-1,0-1 1,0 1 0,0 0-1,-1 0 1,0 0-1,0 0 1,-1 0-1,-4-7 1,0 5-17,0 0 1,0 1 0,-1 0-1,-1 1 1,1-1-1,-1 1 1,-1 1-1,1 0 1,-1 0-1,0 1 1,-10-4 0,-1 0-50,-1 1 1,1 1 0,-1 1-1,0 0 1,-1 2 0,1 1-1,-33-1 1,19 8-101,1 2 1,1 1-1,-1 1 1,1 2-1,1 2 1,-48 23-1,67-29 14,1 2 0,1 0 0,-1 0 0,1 1 0,-20 20-1,27-24 54,1 0 0,0-1 0,0 2 0,1-1 0,-1 0 0,1 1 0,0-1 0,0 1-1,1 0 1,0 0 0,0 0 0,0 0 0,1 1 0,0-1 0,-1 10 0,3-13 42,-1 0 1,1 0 0,0 0 0,0 1 0,0-1-1,0 0 1,0 0 0,1 0 0,-1 0 0,1-1-1,0 1 1,0 0 0,0-1 0,0 1 0,0-1-1,0 0 1,1 0 0,-1 1 0,1-2 0,0 1-1,0 0 1,0 0 0,-1-1 0,1 0 0,0 0-1,4 1 1,8 4-113,0-2 0,1 0 0,25 4 0,-26-6 90,40 6-409,109 3 1,-149-11 466,-1 0 1,1-2-1,0 0 1,-1 0-1,1-1 0,-1-1 1,0-1-1,0 0 0,0-1 1,-1 0-1,1-1 0,15-11 1,-27 17 58,0-1 0,-1 1 0,1-1 0,-1 1 0,1-1 0,-1 1 0,0-1 0,1 0 0,-1 0 0,0 0 0,0 1 0,0-1 0,-1 0 1,2-4-1,-2 5 3,0 0 0,0 0 0,0 0 0,0 1 0,0-1 0,0 0 0,-1 0 0,1 0 0,0 1 0,0-1 0,-1 0 0,1 0 0,-1 1 0,1-1 0,0 0 0,-1 1 0,0-1 0,1 0 0,-1 1 0,1-1 0,-1 1 0,0-1 0,1 1 0,-1-1 0,0 1 0,1-1 0,-1 1 0,0 0 0,0-1 0,1 1 0,-1 0 0,0 0 0,0 0 1,0 0-1,0-1 0,1 1 0,-1 0 0,0 0 0,-1 1 0,1-2 40,-1 1 0,1 0 0,0 0 0,-1 0 0,1 0 0,0 0 1,-1 1-1,1-1 0,0 0 0,-1 1 0,1-1 0,0 1 0,-1-1 0,1 1 1,0-1-1,0 1 0,0 0 0,0 0 0,0 0 0,0 0 0,0-1 0,0 1 1,-2 2-1,2 0 33,-1-1 0,1 1-1,0 0 1,0 0 0,0 0 0,0 0 0,0 0 0,0 0 0,1 0 0,-1 5 0,1-2 3,0 1 0,0 0 0,1-1 0,0 1 0,0 0 0,1-1 0,-1 1 0,1-1 0,1 0 0,3 9 1,-1-7-144,1 1 1,0 0 0,0-1-1,0 0 1,1-1 0,1 1-1,-1-1 1,1-1 0,0 1-1,1-1 1,-1-1 0,1 0-1,0 0 1,1-1 0,-1 0-1,1 0 1,0-1 0,0 0-1,0-1 1,0 0 0,19 1-1,-11-4-954,-1 1 0,1-2 0,-1-1 0,1 0 0,-1-1 0,0 0 0,16-8 0,12-4-2223</inkml:trace>
</inkml:ink>
</file>

<file path=ppt/ink/ink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3.2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35 640,'23'30'1914,"6"9"-372,-6 17-1131,-16-39-162,-1 0 0,2 0 1,18 27-1,-27-44-237,1 0 0,0 0 1,0 0-1,0 0 0,0 1 0,0-1 1,-1 0-1,1 0 0,0 0 0,0 0 1,0 0-1,0 0 0,0 0 1,0 0-1,-1 0 0,1 0 0,0 0 1,0 0-1,0 0 0,0 0 0,0 1 1,0-1-1,0 0 0,0 0 0,0 0 1,-1 0-1,1 0 0,0 0 1,0 0-1,0 1 0,0-1 0,0 0 1,0 0-1,0 0 0,0 0 0,0 0 1,0 1-1,0-1 0,0 0 0,-2-8 0,1 0 0,-1 0-1,2 1 1,-1-1-1,1-1 1,0 1-1,1 0 1,-1 1-1,2-1 1,-1 0-1,1 0 1,0 0-1,1 1 1,0-1-1,4-6 1,-2 1 15,1 1 0,1 1-1,0-1 1,1 1 0,0 0 0,0 1 0,1 0 0,12-10 0,-18 18 1,1 0 0,0 0 1,0 0-1,0 0 0,0 1 0,0 0 0,0 0 0,1 0 1,-1 0-1,0 0 0,1 1 0,-1 0 0,0 0 1,1 0-1,-1 1 0,0-1 0,0 1 0,1 0 0,7 3 1,5 2 80,0 1 1,0 0 0,20 12 0,-29-14-49,0 1 1,-1-1-1,1 1 1,-1 1-1,-1-1 1,1 1 0,-1 0-1,0 1 1,-1-1-1,0 1 1,0 0-1,6 15 1,-5-9 30,-1-1 0,-1 2 0,0-1 0,-1 0 0,0 1 0,-2 0 0,1 22 0,-2-29-256,-1-4-23,0 1 1,1-1 0,0 0 0,0 0-1,0 0 1,0 0 0,1 0 0,0 1-1,1 3 1,5-3-859</inkml:trace>
</inkml:ink>
</file>

<file path=ppt/ink/ink1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5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9 4608,'0'-1'137,"-1"1"0,1-1 0,0 1 0,-1-1 0,1 1-1,-1-1 1,1 1 0,-1-1 0,1 1 0,-1-1 0,1 1 0,-1-1 0,1 1 0,-1 0 0,0 0 0,1-1 0,-1 1 0,0 0 0,1 0 0,-1 0-1,0-1 1,1 1 0,-1 0 0,0 0 0,1 0 0,-1 0 0,0 0 0,1 0 0,-1 1 0,0-1 0,1 0 0,-1 0 0,0 0 0,1 1 0,-1-1-1,1 0 1,-1 1 0,0-1 0,1 0 0,-1 1 0,1-1 0,-1 1 0,1-1 0,-1 1 0,1-1 0,0 1 0,-1-1 0,1 1 0,-1-1 0,1 1 0,0 0-1,0-1 1,-1 2 0,-2 2 534,0 1-1,0 0 0,1-1 1,-1 1-1,1 0 0,0 0 0,-2 10 1,1 4-655,0 0 0,2-1 0,0 22 0,5 42 1637,18 100 0,36 147-309,63 183-618,-119-503-616,-1-5-42,-1-1 0,1 1 0,0-1 0,0 0 0,0 1 0,0-1 0,1 0 0,0 0 0,-1 0 0,1 0 0,0 0 0,0 0 0,0 0 0,5 3 0,-6-6-59,1-1-1,0 1 0,-1-1 1,1 0-1,0 1 0,-1-1 1,1 0-1,-1 0 0,0 0 1,1-1-1,-1 1 0,0 0 1,0 0-1,1-1 0,-1 1 1,0 0-1,0-1 1,-1 1-1,2-3 0,27-40-71,-25 38 87,8-12-69,10-18 160,2 0 0,1 2-1,2 0 1,49-46 0,-68 72-67,1 1 0,0 0 1,0 1-1,1 0 1,0 1-1,0 0 1,0 0-1,1 1 1,-1 0-1,1 1 0,0 0 1,0 1-1,0 0 1,1 1-1,-1 0 1,0 0-1,1 2 1,-1-1-1,0 1 1,0 1-1,0 0 0,16 5 1,-13-2-28,1 1-1,-1 0 1,-1 0 0,1 2 0,-1 0-1,-1 0 1,1 1 0,21 21 0,-26-23-15,-1 1 0,0 1 1,0-1-1,-1 1 1,0 0-1,-1 0 1,0 1-1,0 0 1,-1 0-1,0 0 1,-1 0-1,0 0 1,2 14-1,-5-19-3,0 0-1,0 0 1,0 1-1,-1-1 1,0-1 0,0 1-1,0 0 1,-1 0-1,0 0 1,0-1-1,0 1 1,0 0-1,-1-1 1,1 0 0,-1 0-1,0 0 1,-1 0-1,1 0 1,0-1-1,-1 1 1,0-1-1,0 0 1,0 0 0,-8 4-1,-8 4 14,-1 0 0,0-1 0,-40 12 0,61-22-16,-28 9-648,-1-1 0,0-1 0,-38 3 0,51-8 124,0-2 0,0 0 0,1 0 0,-1-2 0,1 0 0,-1-1 0,-27-8 0,7-4-2675</inkml:trace>
</inkml:ink>
</file>

<file path=ppt/ink/ink1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5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8064,'-25'27'3968,"21"39"-2816,4-54 5375,0 11-6527,0 2 128,4 5 0,1-1 0,15-10-1280,-6-4 128,23-10-1407,-8-5-1</inkml:trace>
</inkml:ink>
</file>

<file path=ppt/ink/ink1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5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23 12544,'-47'-23'6271,"33"39"-13310,14-16 11774,4 4-8702,1-1-1</inkml:trace>
</inkml:ink>
</file>

<file path=ppt/ink/ink1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6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1153 8320,'23'3'6565,"23"1"-3061,-29-7-3306,-1-1 1,1-1-1,-1 0 0,0-2 1,-1 1-1,0-2 1,0 0-1,0-1 0,17-13 1,14-16 942,83-86 0,-116 109-1038,0-1-1,-1 1 1,-1-2-1,0 0 0,-1 0 1,-1-1-1,0 0 1,-2 0-1,0-1 1,-1 0-1,-1-1 0,4-28 1,-6 18-123,-1 1 0,-1-1 1,-2 0-1,-1 0 0,-2 0 0,0 1 0,-13-42 1,10 50-32,0 1 1,-2 0-1,0 0 1,-1 1-1,-1 0 1,-1 1 0,-1 0-1,0 1 1,-1 0-1,-31-27 1,26 25-31,-1 2 0,-1 0 0,-1 1 0,0 1 0,0 1 0,-39-17 0,50 26 86,0 1 1,0 1-1,0 0 0,-1 1 0,1 0 0,-1 0 0,-20 1 0,25 1 35,0 1-1,1-1 0,-1 2 0,0-1 0,0 1 0,0 0 0,1 1 0,-1-1 0,1 1 0,0 1 0,0-1 0,0 1 0,-10 8 0,11-7 2,-1 1-1,1 0 0,0 0 0,0 0 1,1 1-1,0 0 0,0 0 0,1 0 1,-1 0-1,1 0 0,1 1 0,0-1 1,-3 14-1,1-2 58,-4 10 106,2 2 0,2-1 0,-2 61 1,5-69-126,-1 59 283,3 1 1,16 108 0,26 71 86,11 107 62,-48-295-489,1 20 36,-5-28-3616,6-87-1796,-2 5 2005</inkml:trace>
</inkml:ink>
</file>

<file path=ppt/ink/ink1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06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1 327 8320,'14'5'1206,"0"-1"1,1-1 0,0-1-1,0 0 1,0 0-1,0-2 1,0 0-1,27-3 1,-20-1-955,0 0 1,0-2-1,0 0 0,-1-2 0,28-13 1,-36 14-117,-1 0 0,1-1 0,-1 0 0,-1-1 1,0-1-1,0 1 0,-1-2 0,0 0 0,11-15 0,-18 22-104,0 0-1,0 1 1,-1-2-1,0 1 1,0 0-1,0 0 1,0-1-1,0 1 0,-1-1 1,0 1-1,0-1 1,0 0-1,-1 1 1,0-1-1,1 0 1,-2 1-1,1-1 0,0 0 1,-1 0-1,0 1 1,0-1-1,0 1 1,-1-1-1,0 1 1,0-1-1,0 1 0,0 0 1,0 0-1,-1 0 1,0 0-1,-3-3 1,1 2 10,1 1 1,-1 0 0,0 1 0,0-1-1,0 1 1,0 0 0,-1 0 0,1 0-1,-1 1 1,1 0 0,-1 0 0,0 0-1,0 1 1,0 0 0,0 0 0,-9 0-1,-2 1 65,0 1-1,0 1 0,1 0 1,-21 6-1,21-4 16,0 1-1,0 1 1,1 0-1,0 1 1,0 1-1,1 0 1,0 1-1,0 0 1,-19 19-1,28-24-91,1 0 0,0 0-1,-1 0 1,2 0-1,-1 1 1,1 0 0,-1 0-1,1 0 1,1 0 0,-1 0-1,1 0 1,0 1-1,0-1 1,0 1 0,1 0-1,0 0 1,0-1-1,0 1 1,1 0 0,0 0-1,0 0 1,1 0 0,-1-1-1,1 1 1,0 0-1,1 0 1,0-1 0,-1 1-1,2-1 1,2 6 0,1-1-61,0-1 1,0 0-1,1-1 1,1 0 0,-1 0-1,1 0 1,1-1-1,-1 0 1,1 0 0,1-1-1,-1-1 1,1 1-1,0-2 1,0 1 0,0-1-1,16 3 1,11 2-1494,0-2 0,1-1 0,49 0-1,-27-2-1803</inkml:trace>
</inkml:ink>
</file>

<file path=ppt/ink/ink1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2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99 4352,'8'-14'2836,"-6"11"-2003,0 0 1,0-1-1,-1 1 1,1-1 0,0 1-1,-1-1 1,0 1-1,1-5 1,-2 6-711,0 1 1,0 0-1,-1 0 1,1-1-1,0 1 1,-1 0-1,1 0 0,-1-1 1,1 1-1,-1 0 1,1 0-1,-1 0 1,0 0-1,0 0 1,1 0-1,-1 0 0,0 0 1,0 0-1,0 0 1,0 0-1,0 1 1,0-1-1,0 0 1,0 1-1,-1-1 1,1 0-1,0 1 0,0 0 1,-1-1-1,-1 1 1,-9-5 207,-1 1 0,0 1 0,0 0 0,-1 1 0,1 0 0,0 1 0,-1 1 0,1 0 0,-1 1 0,1 0 0,0 1 0,-1 0 0,-15 6 0,16-4-233,0 2 0,0-1 0,1 2-1,0-1 1,0 2 0,1 0 0,-1 0 0,2 1 0,-1 0 0,1 1 0,1 0-1,0 0 1,0 1 0,1 1 0,0-1 0,1 1 0,1 1 0,0-1 0,-7 22 0,10-23-71,1-1 0,0 1 0,1-1 1,0 1-1,1-1 0,0 1 0,1 0 1,0-1-1,0 1 0,1-1 0,1 0 1,0 1-1,0-1 0,1 0 0,0-1 1,1 1-1,9 13 0,-10-16-10,1 0 0,0-1-1,1 1 1,0-1 0,0-1 0,0 1-1,0-1 1,1 0 0,0 0 0,0-1-1,1 0 1,8 3 0,11 4 38,0-1 0,30 5 1,-52-13-56,17 3-2,1-1 0,0-1-1,0-1 1,1-1 0,-1-1 0,0-1-1,0-1 1,0-1 0,0-1 0,0-1 0,-1-1-1,0-1 1,0-1 0,0-1 0,-1 0-1,-1-2 1,1-1 0,20-16 0,-39 27 15,1-1 0,-1 0 0,1 0 0,0 1 0,0-1 0,-1 1 0,1 0 0,0 0 0,0 0 0,0 0 0,0 1 0,0-1 0,0 1 0,0 0 0,0-1 0,4 2 0,1 0 43,-1 2-1,0-1 1,0 1 0,0 0-1,11 6 1,-11-5-35,37 15 363,1-2 0,1-1-1,70 13 1,-85-22-152,0-2-1,1-1 0,-1-1 0,38-2 0,-56-1-173,0-1-1,0 0 0,0-1 0,0-1 0,0 0 0,0 0 0,-1-2 0,0 1 1,0-2-1,0 1 0,0-2 0,14-9 0,-23 14-52,-1 0 0,0 0-1,0-1 1,1 1 0,-1 0 0,0-1-1,-1 1 1,1-1 0,0 1 0,-1-1 0,0 0-1,1 0 1,-1 0 0,0 0 0,-1 0-1,1 0 1,0 0 0,-1 0 0,0 0-1,1 0 1,-1 0 0,0 0 0,-1 0 0,1 0-1,-1 0 1,1 0 0,-1 0 0,0 0-1,0 0 1,0 0 0,0 0 0,-1 0-1,-2-4 1,-4-4-43,0 0-1,0 0 1,-1 0 0,0 1-1,-1 1 1,-11-9-1,6 6-10,0 1-1,0 1 1,-1 1-1,-1 0 0,0 1 1,-34-12-1,26 11-8,-7-4-95,0 2-1,-1 0 0,0 3 1,-1 0-1,0 2 1,0 2-1,0 1 0,-1 2 1,-60 5-1,86-3 3,0 0 0,1 0-1,-1 1 1,1 1 0,-1-1 0,1 1-1,0 1 1,0 0 0,0 0-1,-13 9 1,19-12 39,1 0 0,-1 0-1,0 0 1,1 0 0,-1 0 0,1 0-1,0 0 1,-1 0 0,1 1 0,0-1-1,0 0 1,0 1 0,0-1 0,0 1-1,0-1 1,0 1 0,0 0 0,1-1-1,-1 1 1,0 0 0,1 0 0,0-1-1,-1 1 1,1 0 0,0 0 0,0-1-1,0 1 1,0 0 0,0 0 0,0 0-1,1-1 1,-1 1 0,1 0 0,-1 0-1,1-1 1,0 1 0,-1 0 0,1-1-1,0 1 1,0-1 0,2 2 0,12 28-3366</inkml:trace>
</inkml:ink>
</file>

<file path=ppt/ink/ink1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4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7552,'1'0'140,"-1"0"0,0 0 0,1 0 0,-1 0 0,0 0 0,0 0 0,1 0 0,-1 0 0,0 0 0,1 0 0,-1 0 0,0 0 0,0 0 0,1 0 0,-1 0 0,0 0 0,0 0 0,1 0 0,-1 0 1,0 0-1,1-1 0,-1 1 0,0 0 0,0 0 0,0 0 0,1-1 0,-1 1 0,0 0 0,0 0 0,0 0 0,1-1 0,-1 1 0,0 0 0,0 0 0,0-1 0,0 1 0,0 0 0,0 0 0,0-1 0,0 1 0,0 0 0,1-1 0,-1 1 0,0 0 0,0 0 1,0-1-1,-1 1 0,1 0 0,0-1 0,0 1 0,0 0 0,0 0 0,0-1 0,0 1 0,0 0 0,0 0 0,0-1 0,-1 1 0,1 0 0,0 0 0,0-1 0,0 1 0,-1 0 0,3 0 287,1 1-1,-1-1 0,0 1 1,1 0-1,-1 0 1,0 0-1,0 0 1,0 0-1,0 0 0,0 0 1,3 3-1,2 5-163,0 0 0,0 0-1,-1 1 1,0 0 0,0 0 0,-1 0-1,-1 1 1,0-1 0,0 1 0,-1 0-1,0 0 1,1 18 0,1 16 421,-3 83-1,-2-87-474,0-39-81,1-6-21,22-80 41,-18 63-146,0-1 1,1 1-1,1 0 1,2 0-1,-1 0 1,2 1-1,1 1 1,18-25 0,22-12 283,-47 52-242,0 1-1,0-1 1,1 1-1,0 0 1,-1 0 0,1 0-1,0 0 1,0 1-1,1 0 1,-1 0 0,0 0-1,8 0 1,-6 2-10,1 0 0,0 0 0,0 1 0,-1 0 0,1 1 0,-1 0-1,1 0 1,-1 1 0,1 0 0,-1 0 0,0 0 0,-1 1 0,1 0 0,-1 0 0,1 1 0,-1 0 0,0 0 0,-1 1 0,0-1 0,1 1 0,6 11 0,6 11 8,0 0 1,-3 1 0,22 53-1,-28-50-37,6 8-117,-12-39-68,-3-9 68,-3-8-1,1 7 62,0 1 1,0-1-1,1 1 0,1-1 0,-1 1 0,1-1 1,1 0-1,-1 1 0,1-1 0,1 1 0,0-1 1,0 1-1,1 0 0,3-9 0,-1 6 40,1 0 0,-1 1-1,2-1 1,-1 1 0,2 1 0,-1-1-1,1 1 1,0 1 0,11-9 0,-15 14 36,0 0 1,0 1 0,1-1 0,-1 1 0,1 0 0,0 0 0,0 0 0,-1 1 0,1 0 0,0 0 0,0 0 0,1 0 0,-1 1 0,0 0 0,0 0 0,0 0 0,0 1 0,0-1 0,0 1 0,0 1 0,0-1 0,0 1 0,-1-1 0,8 5 0,2 1 131,1 1 0,-1 1 0,0 1 0,-1 0 1,0 0-1,14 16 0,-3-2 208,36 48 0,-52-61-293,0 1-1,-1 0 0,0 0 1,-1 0-1,-1 1 0,0 0 1,4 17-1,-6 5-3623,-9-32 588,-8-17 520,10 5-1268</inkml:trace>
</inkml:ink>
</file>

<file path=ppt/ink/ink1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4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9472,'7'-12'10577,"0"21"-5494,-2 8-6109,32 204 2775,5 113-938,-21-204-586,-2-14-371,-4 0 0,-2 124 0,-13-222-404,-2 1 0,0 0 1,-1-1-1,-7 23 0,9-36 86,0 0-1,-1 0 1,0-1 0,0 1-1,0-1 1,0 1-1,-1-1 1,0 1 0,0-1-1,0 0 1,0-1-1,0 1 1,-1 0-1,0-1 1,0 0 0,0 0-1,0 0 1,0 0-1,-1-1 1,-4 3 0,-15 2-2864</inkml:trace>
</inkml:ink>
</file>

<file path=ppt/ink/ink1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4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0 193 7296,'2'-10'508,"1"0"0,-1-1 0,2 1-1,-1 0 1,1 1 0,1-1 0,5-8 0,-5 9 15,-2 5-17,0 0 0,0 0 0,0 0 0,0 0 0,1 0 0,0 1 1,-1 0-1,1 0 0,1 0 0,-1 0 0,0 0 0,1 1 0,7-3 0,62-16 624,-51 16 42,11-2-807,0 1 1,-1 2 0,1 1 0,1 2-1,-1 2 1,67 8 0,-88-7-210,0 0 0,0 1 1,0 0-1,0 0 1,-1 2-1,1-1 1,-1 2-1,-1 0 1,1 0-1,-1 1 0,0 0 1,0 1-1,-1 0 1,0 1-1,-1 0 1,1 1-1,13 18 1,-20-22-151,1 0 1,-1 1 0,0-1 0,0 1 0,-1-1 0,0 1 0,0 0 0,0 0 0,-1 0-1,0 0 1,0 0 0,-1 0 0,0 0 0,0 0 0,-1 0 0,0 0 0,0 0 0,-1 0-1,1-1 1,-1 1 0,-1 0 0,0-1 0,-6 13 0,3-10-3,0 1 1,0-1-1,-1-1 0,0 1 1,-1-1-1,0 0 0,0-1 1,-1 0-1,0 0 0,0-1 1,0 0-1,-1-1 0,0 0 1,0 0-1,-14 4 0,-28 4-46,0-2-1,-61 5 0,96-15-70,0-1-1,0-1 0,0 0 1,1-1-1,-25-6 1,33 6-204,-1-1 0,1 1 0,0-1 0,0-1 1,0 1-1,1-1 0,-1-1 0,1 0 0,0 0 1,0 0-1,1-1 0,-8-7 0,6-5-2669,3 5-235</inkml:trace>
</inkml:ink>
</file>

<file path=ppt/ink/ink1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5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1035 3840,'5'0'1298,"1"-1"0,-1 0 0,0 0-1,0-1 1,0 1 0,0-1 0,0 0 0,-1-1 0,1 1 0,7-6-1,5-1-598,148-64 2139,-113 47-1879,-1-2 0,-2-3 0,69-54 0,-118 84-955,24-16 197,-1-2 1,-2-1 0,34-38 0,-44 44-194,-2 1 1,1-1-1,-2 0 1,0-1-1,-1 0 0,0-1 1,6-23-1,-10 28-37,-1 0 0,-1 0 0,1 0 0,-2 0 0,0 0 0,0 0 0,-1 0 1,0 0-1,-1 0 0,0 0 0,-1 0 0,-7-20 0,1 12-37,0 0 1,-2 1 0,0 0 0,-1 0-1,-21-24 1,16 24 0,-1 0 0,0 1 0,-1 1 0,-1 1 0,-1 1 0,0 0 0,-1 2 0,0 1 0,-33-13 0,23 13 48,0 1 0,0 2 1,0 1-1,-1 2 0,0 1 0,-42 0 0,61 4 29,0 1 0,-1 0-1,1 1 1,-22 5 0,30-5 11,1 0 0,-1 0 1,1 0-1,0 1 0,-1 0 0,1 0 1,0 0-1,1 0 0,-1 1 0,1 0 1,-1 0-1,1 0 0,-7 9 0,5-1 37,0-1 1,1 1-1,0 0 0,0 0 0,2 1 0,-5 23 1,2-3 123,0 50 0,8-19 148,3 0 0,3 0 1,19 77-1,-10-57-147,14 88 115,51 235 40,-78-392-500,0 0-1,1 0 1,1-1 0,9 20-1,-13-31-38,0-1-1,-1 1 0,1-1 0,0 1 0,0-1 0,1 0 0,-1 1 0,0-1 0,1 0 0,-1-1 0,1 1 0,3 1 0,-5-2-100,1 0 0,0-1-1,0 0 1,0 1 0,0-1 0,0 0-1,0 0 1,0 0 0,0 0 0,0 0-1,0 0 1,0-1 0,0 1 0,0-1-1,0 1 1,0-1 0,-1 0 0,1 0-1,0 0 1,3-2 0,9-5-3177</inkml:trace>
</inkml:ink>
</file>

<file path=ppt/ink/ink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4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0 260 1152,'4'-7'114,"0"0"0,1 0 0,-1 1 0,1-1 0,0 1-1,1 0 1,8-8 0,20-20 511,-24 21-454,1 1-1,0 1 1,1 0 0,0 0-1,1 1 1,0 1 0,27-15-1,-12 11 198,-1 1 0,1 2 0,35-8 1,-48 14-258,0 2 0,0-1 1,0 2-1,0 0 0,1 1 1,-1 0-1,0 2 0,18 2 1,-29-3-102,-1 0 1,1 0-1,0 1 0,0-1 1,-1 1-1,1 0 1,-1 0-1,0 0 0,1 0 1,-1 1-1,0-1 0,0 1 1,-1 0-1,1 0 1,0 0-1,-1 0 0,0 0 1,0 1-1,0-1 1,0 1-1,0-1 0,-1 1 1,1 0-1,-1 0 1,0-1-1,0 1 0,-1 0 1,1 0-1,-1 0 0,0 0 1,0 0-1,-1 7 1,0 8 20,-2-1 1,0 0 0,-1 0 0,-1 0-1,-13 30 1,7-23-9,-1 0 1,-2-1-1,0 0 0,-1-1 0,-2-1 1,0 0-1,-1-1 0,-1-1 1,-1-1-1,-25 19 0,32-28 28,-15 14-5,-2-1 0,0-1 0,-38 19 0,59-35 7,-10 0 107,43-18-245,14 7 134,0 1 0,1 2 1,62 4-1,-53 0-1033,83-6 0,-116 1 67</inkml:trace>
</inkml:ink>
</file>

<file path=ppt/ink/ink1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6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5 328 9216,'22'2'2004,"0"-1"0,0-1 0,0-1 1,0-1-1,0-1 0,31-8 1,-33 5-1710,0 0 1,0-1 0,-1-1 0,18-10 0,-29 13-252,0 0 1,-1 0 0,1 0 0,-2-1 0,1 0 0,-1-1 0,1 0 0,4-7 0,-8 10-9,-1 1 0,0-1 1,0 0-1,0 1 0,0-1 1,-1 0-1,1 0 0,-1 0 1,0 0-1,0-1 0,0 1 1,-1 0-1,0 0 0,0 0 1,0-1-1,0 1 0,0 0 1,-1 0-1,-1-7 0,-1 4-19,-1-1 0,1 1-1,-1 0 1,0 0 0,-1 0 0,0 1-1,0 0 1,0-1 0,-1 2-1,0-1 1,0 1 0,0 0 0,0 0-1,-1 1 1,0-1 0,0 2-1,0-1 1,-1 1 0,1 0 0,-1 0-1,0 1 1,0 0 0,0 1-1,0-1 1,0 2 0,0-1 0,0 1-1,0 0 1,0 1 0,0 0 0,0 0-1,0 0 1,0 1 0,1 1-1,-1-1 1,-9 6 0,7-3 27,0 2 1,1-1-1,0 1 1,0 0-1,1 1 1,0 0-1,0 0 0,1 1 1,0 0-1,0 0 1,1 1-1,1-1 1,-1 1-1,1 1 1,1-1-1,0 1 0,1 0 1,0 0-1,0 0 1,1 0-1,1 0 1,0 0-1,1 22 0,0-28-29,1 0 0,0-1 0,0 1 0,0 0 0,0-1 0,1 1 0,0-1 0,0 0-1,0 1 1,1-1 0,-1 0 0,1 0 0,0-1 0,6 7 0,-2-4-5,0 1 0,1-1 0,0-1 0,0 1 1,1-1-1,15 6 0,2-1-304,-1-2 1,2 0-1,-1-2 1,32 3-1,-42-6-829,0-1-1,0-1 1,0 0-1,0-1 1,0-1-1,0-1 1,0 0-1,26-7 1,-17 1-2333</inkml:trace>
</inkml:ink>
</file>

<file path=ppt/ink/ink1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6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379 152 4480,'3'-2'21,"11"-6"1502,0 0 0,0-2 0,15-13 0,-27 21-1188,1 0 0,-1 0 1,1-1-1,-1 1 0,0-1 0,0 0 1,0 0-1,0 0 0,0 0 0,-1 0 1,1 0-1,-1 0 0,0 0 0,0-1 0,0 1 1,-1 0-1,1-1 0,-1 1 0,1 0 1,-1-1-1,0 1 0,-1-6 0,0 8-281,1 0-1,-1 0 1,1-1-1,-1 1 0,1 0 1,-1 0-1,0 0 1,0 0-1,1 0 1,-1 0-1,0 0 0,0 0 1,0 0-1,0 0 1,0 0-1,-1 1 0,1-1 1,0 0-1,0 1 1,0-1-1,-1 1 0,0-1 1,-40-4 111,24 6 139,1 1-1,-28 6 0,-24 12 1365,-106 46 0,129-47-1100,8 1-135,37-20-422,1 1 0,-1-1 0,0 1 0,1-1-1,-1 1 1,1-1 0,-1 1 0,0-1-1,1 1 1,-1 0 0,1-1 0,-1 1 0,1 0-1,0-1 1,-1 1 0,1 0 0,0 0-1,-1-1 1,1 1 0,0 0 0,0 0 0,0 0-1,0-1 1,0 1 0,0 0 0,0 0-1,0 0 1,0-1 0,0 1 0,0 0 0,0 0-1,0 0 1,1-1 0,-1 1 0,0 0-1,1 0 1,1 1-5,0-1 0,-1 0-1,1 0 1,0 0 0,0 0 0,0 0-1,0 0 1,0-1 0,0 1 0,0-1-1,1 1 1,-1-1 0,0 0 0,0 0-1,0 0 1,0 0 0,0 0 0,1 0-1,-1-1 1,2 0 0,6 0 1,-6 1-1,254 9 232,-226-6-154,-1 1 0,1 1-1,-1 2 1,0 1 0,57 24 0,-78-27-53,-1 1 1,1 0-1,-1 0 1,-1 1-1,1 0 0,-1 0 1,0 1-1,7 9 1,-13-15-10,0 0 0,-1 0 1,1 0-1,-1 1 0,1-1 0,-1 0 1,0 0-1,0 1 0,0-1 0,0 1 1,0-1-1,-1 1 0,1-1 0,-1 1 1,0-1-1,1 1 0,-1-1 0,0 1 1,-1 0-1,1-1 0,0 1 1,-1-1-1,1 1 0,-1-1 0,0 1 1,0-1-1,0 1 0,0-1 0,0 0 1,-1 0-1,1 1 0,-1-1 0,1 0 1,-1 0-1,0-1 0,0 1 0,0 0 1,0 0-1,-3 2 0,-4 0 75,-1-1 0,1 0 0,0 0 0,-1-1 0,1 0 0,-1-1-1,0 1 1,1-2 0,-1 0 0,-11-1 0,1 1-11,-106 6 474,-70 2-2890,186-10 600,15-3-1788,5-1-88</inkml:trace>
</inkml:ink>
</file>

<file path=ppt/ink/ink1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7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492 0 8576,'-6'6'3710,"-18"-5"-2390,7-2 3633,-7 2-4569,0 2 0,0 1 0,0 1 0,-26 10 0,-17 2-106,41-10 87,0 1 0,1 1 1,1 2-1,-1 0 0,1 1 1,1 2-1,-32 24 0,55-38-356,-1 0-1,1 0 1,0 0-1,0 0 0,0 1 1,-1-1-1,1 0 1,0 0-1,0 0 1,0 1-1,0-1 1,-1 0-1,1 0 0,0 1 1,0-1-1,0 0 1,0 0-1,0 1 1,0-1-1,0 0 0,0 0 1,0 1-1,0-1 1,0 0-1,0 1 1,0-1-1,0 0 0,0 0 1,0 1-1,0-1 1,0 0-1,0 0 1,0 1-1,0-1 1,0 0-1,0 0 0,0 1 1,1-1-1,-1 0 1,0 0-1,0 1 1,0-1-1,1 0 0,-1 0 1,0 0-1,0 1 1,0-1-1,1 0 1,-1 0-1,0 0 0,0 0 1,1 0-1,-1 0 1,0 0-1,1 1 1,-1-1-1,0 0 1,31 11 270,37 2-2,137 27 514,-139-25-580,-39-8-121,-1 0-1,0 3 0,0 0 1,-1 1-1,24 15 1,107 78 653,-154-102-703,1-1-1,-1 1 0,0 0 1,0 0-1,0 0 0,0 0 1,-1 0-1,1 1 1,0-1-1,-1 0 0,0 1 1,1-1-1,-1 1 1,0-1-1,0 1 0,0 0 1,0 4-1,-1-6-9,0 0 0,0 0-1,0 0 1,0 1 0,-1-1 0,1 0-1,0 0 1,-1 0 0,1 0 0,0 0-1,-1 0 1,0 0 0,1 0-1,-1 0 1,0 0 0,1 0 0,-1 0-1,-1 1 1,-1 0 15,1-1 1,-1 1-1,1-1 0,-1 0 0,0 0 0,1 1 0,-1-2 0,0 1 1,0 0-1,-4 0 0,-70 7 242,1-4 0,-105-8 0,27 1-2663,145 1 171,14-3-1372,21-5-1991,-20 8 5804,29-11-3713</inkml:trace>
</inkml:ink>
</file>

<file path=ppt/ink/ink1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7.6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121 242 9984,'-1'0'244,"0"0"1,0 0 0,0 0 0,0 0-1,0 0 1,0 0 0,0 0 0,0 0-1,0 1 1,0-1 0,1 0 0,-1 0-1,0 1 1,0-1 0,0 1 0,0-1-1,0 1 1,0-1 0,1 1 0,-1-1-1,0 1 1,0 0 0,1 0-1,-1-1 1,0 1 0,1 0 0,-1 0-1,1 0 1,-1-1 0,1 1 0,0 0-1,-1 0 1,1 0 0,0 0 0,-1 0-1,1 0 1,0 0 0,0 0 0,0 0-1,0 0 1,0 0 0,0 0 0,0 0-1,0 0 1,1 1 0,3 29 3873,8-4-3772,-7-21-311,1 0-1,0 0 1,0 0 0,0-1-1,0 0 1,1-1-1,0 1 1,0-1 0,1-1-1,-1 1 1,1-1 0,-1 0-1,1-1 1,15 3 0,14 1 674,74 4 0,-58-7-685,-40-3 30,0 1-1,1-2 0,-1 0 0,1 0 1,-1-1-1,0-1 0,0 0 0,24-9 1,-30 9-60,-1 0-1,0 0 1,0 0 0,0-1 0,0 0 0,-1 0 0,0 0 0,1-1-1,-1 1 1,-1-1 0,1-1 0,-1 1 0,0-1 0,0 1 0,-1-1 0,1 0-1,-1-1 1,2-6 0,-4 8-32,0 0-1,0 1 1,0-1-1,-1 0 1,0 0 0,0 0-1,0 1 1,-1-1-1,1 0 1,-1 0-1,0 0 1,-1 1-1,1-1 1,-1 1 0,0-1-1,-4-6 1,0-3-77,1 4 9,0 0-1,-1 0 1,-1 0-1,1 1 1,-2 0-1,1 0 0,-1 1 1,-1 0-1,1 0 1,-1 1-1,-1 0 1,-13-8-1,3 4-200,-1 1-1,0 0 1,-1 1-1,-44-10 1,43 13 33,0 2 1,0 1 0,-1 1 0,0 1 0,1 1 0,-27 3-1,39-2 129,-1 1 0,0 1-1,1-1 1,-1 2 0,1-1-1,0 2 1,0-1 0,1 2 0,-1-1-1,1 1 1,0 1 0,1 0-1,-15 14 1,21-19 115,0 1 0,0 0-1,1-1 1,0 1 0,-1 0-1,1 1 1,0-1 0,1 0 0,-1 1-1,0-1 1,1 1 0,0-1 0,0 1-1,0 0 1,0-1 0,1 1 0,-1 0-1,1 0 1,0-1 0,0 1 0,0 0-1,1 0 1,-1-1 0,1 1-1,0 0 1,0-1 0,0 1 0,1 0-1,-1-1 1,1 0 0,0 1 0,0-1-1,0 0 1,0 0 0,1 0 0,-1 0-1,1 0 1,0-1 0,-1 1 0,1-1-1,0 0 1,4 2 0,12 5 10,0 0 1,1-2 0,0 0 0,0-2-1,0 0 1,1-1 0,0-1-1,30 0 1,9-1 106,111-13 0,-58-12 525,-33 5 1954,-80 21-2279,1-1-1,-1 0 0,1 0 0,-1 0 0,0 1 1,0-1-1,0 0 0,0 0 0,0 1 0,-1-1 1,1 0-1,-1 0 0,0 4 0,-3 50 1638,9-39-1457,2-1-1,0 0 1,1 0 0,18 28-1,-23-40-410,2 3-7,0 0 0,1-1 0,-1 1 0,1-1-1,1-1 1,-1 1 0,1-1 0,0 0 0,0-1 0,0 1 0,1-2-1,0 1 1,-1-1 0,1 0 0,1 0 0,-1-1 0,16 2 0,-7-2-815,0 0 0,0-2 0,0 0 0,0-1 0,0 0 0,0-2 0,29-7 0,-3-3-3202</inkml:trace>
</inkml:ink>
</file>

<file path=ppt/ink/ink1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8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3 283 4480,'-1'-1'549,"1"0"0,-1-1 0,1 1 0,0 0 1,0-1-1,-1 1 0,1-1 0,0 1 0,0 0 0,0-1 0,1 1 0,-1 0 1,0-1-1,0 1 0,1 0 0,-1-1 0,2-1 0,5-17 1364,15-19-777,-14 24-706,1 0-1,0 1 1,1 0 0,21-23 0,-19 24-29,1 2 0,0-1 0,1 2 0,0 0-1,1 0 1,17-7 0,-24 13-265,0 1-1,0 0 0,0 1 0,0 0 1,0 0-1,0 0 0,1 1 0,-1 1 1,1-1-1,-1 1 0,0 1 0,1 0 1,-1 0-1,0 0 0,12 4 1,-6 0-50,0 0 1,0 1 0,0 1 0,-1 0 0,0 1 0,0 0 0,-1 1 0,0 0 0,0 1 0,-1 0-1,-1 1 1,1 0 0,9 16 0,-15-19-50,0 1 0,0-1 0,-1 1 0,0 0 1,-1 0-1,0 1 0,0-1 0,-1 1 0,-1 0 0,1-1 0,-1 1 0,-1 0 0,0 0 0,0-1 0,-1 1 0,-1 0 0,1 0 0,-1-1 1,-1 1-1,0-1 0,0 0 0,-6 10 0,-9 18 96,-2-1 1,-1-1-1,-36 45 0,-4-10-47,-3-3-1,-85 68 0,144-131-89,0 1-1,0-1 0,-1 0 1,0-1-1,0 1 1,0-1-1,0 0 1,0-1-1,-1 0 0,1 0 1,-1 0-1,0 0 1,-12 0-1,16-2 3,1 0-1,0 0 1,0-1-1,-1 1 1,1-1-1,0 0 1,0 1 0,0-1-1,0 0 1,0 0-1,0 0 1,0 0-1,0-1 1,0 1-1,0-1 1,0 1 0,-1-2-1,1-1 2,0 1-1,0 0 1,0-1-1,0 1 0,0-1 1,1 1-1,0-1 1,0 0-1,0 1 1,0-1-1,0 0 1,1-7-1,-1 1 2,0 1 0,1-1 0,0 1 0,1-1 0,0 1 0,5-18 0,-5 24 0,0 1 0,0-1 0,0 1 0,0 0 0,1-1 0,-1 1 0,0 0 0,1 0 0,0 0 0,-1 0 0,1 0 0,0 0 0,0 1 0,0-1 0,0 1 0,1-1 0,-1 1 0,0 0 0,1 0 0,-1 0 0,0 0 0,1 0 0,-1 0 0,1 1 0,0-1 0,-1 1 0,1 0 0,-1 0 0,4 0 0,51 3 184,0 3 0,96 21 0,-39-5 53,-5 3-52,-40-5-3036,-57-14-542,-10-5 324,-4-7 294,-3 0-702</inkml:trace>
</inkml:ink>
</file>

<file path=ppt/ink/ink1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19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8832,'0'0'375,"1"1"-1,-1 0 1,1-1 0,0 1 0,-1 0 0,1-1 0,0 1-1,-1-1 1,1 1 0,0-1 0,0 1 0,-1-1 0,1 0-1,0 1 1,0-1 0,0 0 0,0 0 0,-1 0 0,1 1 0,0-1-1,0 0 1,0 0 0,0 0 0,0 0 0,0-1 0,36 2 5058,-28-1-6085,76-2 2597,-37 0-1493,0 2-1,0 1 1,0 3-1,50 11 1,-90-13-459,-1 1 1,1-1-1,-1 2 0,0-1 1,7 5-1,-12-7-200,1 1-1,-1-1 1,0 0-1,-1 1 1,1-1 0,0 1-1,0 0 1,-1 0 0,1-1-1,-1 1 1,1 0 0,-1 0-1,0 0 1,0 1-1,0-1 1,0 0 0,0 0-1,0 1 1,-1-1 0,1 3-1,-6 5-4468,2-8 3336,-3 7-2115</inkml:trace>
</inkml:ink>
</file>

<file path=ppt/ink/ink1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0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778 3 4352,'-1'1'141,"0"0"0,1-1 0,-1 1 0,0-1 0,0 1 0,0-1 0,0 1 0,0-1 0,1 0 0,-1 1 1,0-1-1,0 0 0,0 0 0,0 1 0,0-1 0,0 0 0,0 0 0,0 0 0,0 0 0,0-1 0,0 1 0,0 0 0,0 0 0,0 0 0,0-1 0,0 1 1,0-1-1,1 1 0,-1 0 0,-1-2 0,-1 1 181,1 0 0,-1 1 0,1-1 0,-1 1 0,0-1 0,1 1-1,-1 0 1,0-1 0,0 2 0,-4-1 0,-239 69 6355,229-63-6488,1 0-1,0 1 0,0 1 0,1 0 0,0 1 0,1 1 0,0 0 0,0 1 0,1 1 1,-20 22-1,0 3 132,1 1 0,3 2 0,1 1 0,2 1 0,-33 70 0,45-78-167,1 2 1,2-1-1,1 2 1,-9 62 0,14-65-47,1 1 1,2 0 0,1 0 0,2 1-1,1-1 1,8 37 0,-5-47-83,1-1-1,1 0 1,2 0 0,0 0 0,1-1 0,2-1 0,0 1 0,1-2-1,19 23 1,16 8-25,3-3 0,71 54 0,-111-94 0,56 45-203,3-4-1,82 46 1,-21-31-4008,-106-53 1352,-6 3-212</inkml:trace>
</inkml:ink>
</file>

<file path=ppt/ink/ink1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0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534 125 4736,'0'-4'402,"0"0"1,0 1-1,-1-1 0,1 0 1,-1 0-1,0 0 0,0 1 1,-1-1-1,1 1 0,-1-1 1,0 1-1,0-1 1,0 1-1,0 0 0,0 0 1,-1 0-1,0 0 0,1 0 1,-1 1-1,0-1 0,0 1 1,0 0-1,-5-3 1,-6-2 136,0 1 1,0 0 0,0 1 0,-24-4 0,25 5-459,1 2 209,0-1 1,0 2 0,0 0-1,0 0 1,0 1-1,0 1 1,0 0 0,0 1-1,0 0 1,0 1-1,-16 5 1,10-1-6,0 0 0,1 2 0,1-1 0,-1 2 0,1 1 0,-18 14 0,26-17-211,0 0 1,1 1-1,0-1 0,0 2 0,1-1 0,0 1 0,1-1 1,0 1-1,0 1 0,1-1 0,0 1 0,1 0 0,1 0 1,-1 0-1,2 0 0,-1 0 0,2 0 0,-1 1 0,2-1 0,1 11 1,-2-13-48,2-1-1,-1 0 1,1 0 0,0 0 0,1 0 0,0 0 0,0 0 0,1-1 0,0 0 0,0 0 0,1 0 0,0 0 0,7 7 0,-3-3-63,2-2 1,0 1-1,0-1 0,0-1 1,1 0-1,19 9 1,-20-12-42,0-1 0,-1 0 0,1 0 1,1-2-1,-1 1 0,0-1 1,1-1-1,-1 0 0,1-1 1,15-1-1,2-2-666,0-1 0,48-15 1,-55 12-357,0-1 1,0-1 0,39-23-1,-56 30 863,54-28-2835</inkml:trace>
</inkml:ink>
</file>

<file path=ppt/ink/ink1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1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7552,'6'12'3455,"11"2"-3455,-15-12 513,8 6 937,-1 1 0,0 0-1,14 19 1,-10-7-804,-1 1-1,12 29 0,-6-12 409,122 249 268,9 26 1452,19 141-1174,-163-433-1494,-16-67 24,5 22-130,1 1-1,1-2 1,-2-23-1,5 24 0,2-1 0,0 0 0,1 1 0,1-1 0,1 1 0,10-32 1,-11 48 7,-1 1 0,1-1 1,0 1-1,1-1 0,0 1 1,0 0-1,0 0 0,0 1 1,1-1-1,0 1 0,7-5 1,-8 7 7,0 0 1,0 1 0,0 0 0,1 0 0,-1 0 0,1 0 0,-1 1 0,1 0 0,0 0 0,-1 0 0,1 0 0,0 1 0,0 0 0,-1 0-1,1 0 1,0 1 0,0-1 0,6 3 0,-4-1 19,0 0 1,-1 1-1,1-1 0,-1 2 0,0-1 0,0 1 0,0 0 0,0 0 1,-1 0-1,0 1 0,9 9 0,3 6 111,26 38-1,-27-34-90,0 1-25,-2 0-1,-1 0 0,-1 2 1,15 49-1,6 13-581,-27-77 1156,2-5-4842,-8-7 3989,1 0 0,-1-1 0,1 1 0,-1-1 0,1 1 0,-1 0 0,0-1-1,1 1 1,-1-1 0,0 1 0,1-1 0,-1 1 0,0 0 0,1-1 0,-1 0 0,0 1-1,0-1 1,0 1 0,0-1 0,0 1 0,1-1 0,-1 1 0,0-1 0,0 0 0,0 1 0,0-1-1,0 1 1,-1-1 0,1 1 0,0-1 0,0 0 0,0-19-3100</inkml:trace>
</inkml:ink>
</file>

<file path=ppt/ink/ink1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1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1 347 8832,'5'1'931,"1"0"-1,-1-1 1,1 1 0,-1-1 0,1 0 0,-1 0 0,1-1 0,8-1 0,54-13 4048,-46 10-5281,-8 1 515,0-1 0,0 0 0,0-1 0,0 0 0,-1-1 0,0-1 0,0 0 0,18-16 0,-21 16-10,-1 0 0,-1 0 0,1-1-1,-1 0 1,-1-1 0,0 0 0,0 0 0,-1 0 0,0-1 0,0 0 0,3-12 0,-8 19-194,0 0 0,0 1 0,0-1 0,0 0 0,-1 1 0,0-1-1,0 0 1,0 0 0,0 1 0,-1-1 0,1 0 0,-1 0 0,0 1 0,0-1 0,0 1-1,-1-1 1,1 1 0,-1-1 0,0 1 0,0 0 0,0 0 0,0 0 0,-1 0 0,1 0-1,-1 1 1,1-1 0,-1 1 0,0-1 0,0 1 0,0 0 0,-1 0 0,1 0 0,0 1-1,-1-1 1,-6-1 0,0-1 7,-1 1 0,0 1 0,0 0 0,0 0 0,0 1 0,0 0 0,-1 1 0,1 1 0,0-1 0,0 2 0,-19 4 0,23-5 9,-1 1-1,0 1 1,1-1 0,0 1-1,0 1 1,0-1-1,0 1 1,0 0 0,1 1-1,-1 0 1,1 0 0,0 0-1,1 1 1,0-1-1,-1 1 1,2 1 0,-1-1-1,1 1 1,0 0-1,0 0 1,1 0 0,0 0-1,0 0 1,1 1 0,-3 11-1,4-5 69,1 1 0,1 0 0,0 0 1,0 0-1,2 0 0,-1 0 0,2-1 0,0 1 0,1-1 0,12 24 0,-11-26-13,0-1 0,1 0 0,0 0 0,1-1-1,0 0 1,1 0 0,0-1 0,1 0 0,0 0 0,0-1 0,0-1 0,14 8-1,12 4-12,1-1-1,55 17 0,-76-29-151,-6-2-281,0-1 1,1 0-1,0-1 0,-1 0 0,14 1 0,-20-3-24,0 0 0,0 0-1,0 0 1,0-1-1,0 1 1,-1-1 0,1 0-1,0 0 1,0-1-1,-1 1 1,1-1-1,-1 0 1,1 0 0,-1 0-1,0 0 1,4-3-1,13-13-3321</inkml:trace>
</inkml:ink>
</file>

<file path=ppt/ink/ink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04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1536,'0'9'768,"17"-15"512,-6 6 512,2 0-1408,11 0 0,17 6 0,16 1 128,0-4-768,0 1 128,-11 1 0,6 2 0,-4 6-768,-16-3 128</inkml:trace>
</inkml:ink>
</file>

<file path=ppt/ink/ink1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2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5 436 7168,'-1'0'228,"1"1"0,-1 0-1,1 0 1,-1 0 0,1 0 0,0 0 0,0 0 0,-1 0 0,1 0 0,0 0-1,0 0 1,0 0 0,0 0 0,0 0 0,0 0 0,0 1 0,0-1 0,1 0 0,-1 0-1,0 0 1,1 0 0,-1-1 0,0 1 0,2 1 0,19 26 5195,6 9-3104,-18-17-2002,2 0 0,0 0 0,1-2 0,27 33-1,-32-44-127,0 0 0,0-1-1,1 1 1,0-1-1,0-1 1,1 0-1,-1 0 1,1 0-1,0-1 1,0 0 0,1-1-1,-1 0 1,14 2-1,-9-3-74,-1-1-1,1 0 1,-1-1-1,0 0 1,1-1-1,-1-1 1,0 0-1,1-1 1,-1 0-1,-1-1 1,14-6-1,-18 6-83,1 0 0,-1 0 0,-1 0 0,1-1-1,-1-1 1,1 1 0,-2-1 0,1-1 0,-1 1-1,0-1 1,0 0 0,0 0 0,-1-1 0,0 0-1,-1 0 1,0 0 0,5-14 0,-4 8-23,-1 0 0,-1-1 0,0 1 0,-1-1 0,0 0 1,-1 0-1,-1 0 0,0 0 0,-1 0 0,-1 0 0,0 0 0,-1 0 0,-1 1 0,-7-20 1,2 14-67,-1 1 1,-1 0 0,0 0 0,-2 1 0,0 1 0,-1 0 0,0 1-1,-1 0 1,-1 2 0,-1-1 0,-24-15 0,12 12-56,0 1 1,-2 1-1,0 2 0,0 1 1,-2 1-1,-47-11 0,75 22 104,-1-1-1,1 1 0,-1 0 1,1 0-1,-1 1 0,1 0 1,-1 0-1,0 0 0,1 1 1,-1-1-1,-7 3 0,13-3 13,-1 0 0,1 0 0,0 0 0,0 0 0,-1 1 0,1-1 0,0 0 0,0 0 0,0 0 0,-1 0 0,1 0 0,0 0 0,0 0 0,0 1 0,-1-1 0,1 0 0,0 0 0,0 0 0,0 0 0,0 1 0,-1-1 0,1 0 0,0 0-1,0 0 1,0 1 0,0-1 0,0 0 0,0 0 0,0 1 0,0-1 0,0 0 0,0 0 0,0 0 0,0 1 0,0-1 0,0 0 0,0 0 0,0 1 0,0-1 0,0 0 0,0 0 0,0 1 0,0-1 0,0 0 0,0 0 0,0 0 0,0 1 0,1-1 0,-1 0 0,0 0 0,0 0 0,0 0 0,0 1 0,1-1 0,-1 0-1,0 0 1,0 0 0,0 0 0,1 0 0,-1 1 0,0-1 0,0 0 0,0 0 0,1 0 0,24 9 254,17-1 44,122 28 680,-75-13-505,182 59 202,-260-78-751,11 5-531,0-2 1,32 8-1,-50-14 153,0 0 1,0-1-1,0 1 1,0-1-1,0 0 1,1 0-1,-1 0 1,0 0-1,0-1 1,0 0-1,0 1 1,0-1-1,0-1 1,0 1-1,-1-1 0,1 1 1,0-1-1,-1 0 1,1-1-1,3-2 1,7-8-3026</inkml:trace>
</inkml:ink>
</file>

<file path=ppt/ink/ink1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2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1 319 6016,'62'5'11228,"9"-1"-7331,-37-5-3355,-2-2 1,1-2 0,0 0-1,38-13 1,-55 12-304,0 0-1,-1 0 1,1-2-1,-1 0 1,-1-1-1,1 0 1,-1-1-1,-1 0 1,23-24-1,-33 31-232,0 0-1,-1-1 1,1 1 0,-1-1-1,0 0 1,0 1-1,0-1 1,-1 0-1,1 0 1,-1 0 0,0 0-1,0 0 1,0-1-1,-1 1 1,1 0 0,-1 0-1,0 0 1,0-1-1,-1 1 1,1 0 0,-1 0-1,0 0 1,0-1-1,0 1 1,-1 0-1,1 0 1,-1 1 0,0-1-1,0 0 1,0 1-1,-1-1 1,1 1 0,-1-1-1,0 1 1,0 0-1,0 0 1,0 1 0,-1-1-1,1 1 1,-1-1-1,-5-1 1,-2-2-11,-1 1 0,1 0-1,-1 1 1,-1 0 0,1 1 0,0 0 0,-1 1 0,1 1 0,-1 0 0,0 1-1,1 0 1,-1 0 0,1 2 0,-1-1 0,1 2 0,-1 0 0,1 0 0,0 1-1,0 1 1,1 0 0,-1 0 0,-12 8 0,16-8 6,0 0 0,0 0 0,0 1 0,0 0 0,1 0 0,0 1 0,0 0 0,1 0 0,0 0 0,0 1 1,1 0-1,0 0 0,0 0 0,1 1 0,0 0 0,0 0 0,1 0 0,0 0 0,1 0 0,0 1 0,0-1 0,1 1 0,1-1 0,-1 1 0,1 0 0,1-1 0,0 1 0,0-1 0,1 1 0,3 10 1,0-8 44,0 1 0,1-1 0,0 0 0,1-1 1,0 0-1,1 0 0,0 0 0,1-1 1,0 0-1,1-1 0,0 0 0,0 0 1,1-1-1,0 0 0,0-1 0,1-1 0,0 0 1,0 0-1,13 3 0,-2 0-203,0-2 1,0-1-1,49 6 0,-45-10-909,0-1-1,0-1 1,30-4 0,-8 0-2284</inkml:trace>
</inkml:ink>
</file>

<file path=ppt/ink/ink1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3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13 214 8704,'-12'-10'3236,"12"10"-3170,0 0 0,0-1 0,0 1 1,0 0-1,0 0 0,0-1 0,0 1 1,0 0-1,0 0 0,0-1 0,0 1 0,0 0 1,0 0-1,0-1 0,0 1 0,0 0 1,0 0-1,0-1 0,0 1 0,0 0 1,0 0-1,0-1 0,0 1 0,1 0 1,-1 0-1,0 0 0,0-1 0,0 1 1,0 0-1,1 0 0,-1 0 0,0 0 1,0-1-1,0 1 0,1 0 0,-1 0 1,0 0-1,0 0 0,1 0 0,-1 0 1,7 4 4954,2 9-5336,-8-13 558,60 94 547,-30-44-556,30 55 628,-41-69 147,46 66 0,-53-86-715,-8-11-163,0 1 0,-1-1 1,0 1-1,0 1 0,0-1 0,-1 0 0,3 9 1,-6-15-125,1 0 0,-1 0 0,0 0 0,0 1 0,0-1 0,0 0 0,0 0 0,1 0 0,-1 1 0,0-1 0,0 0 0,0 0 0,0 0 0,0 1 0,0-1 0,0 0 0,0 0 0,0 1 0,0-1 0,0 0 0,0 0 0,0 0 0,0 1 0,0-1 0,0 0 0,0 0 0,0 1 0,0-1 0,0 0 0,0 0 0,0 0 0,0 1 0,-1-1 0,1 0 0,0 0 0,0 0 0,0 0 0,0 1 0,0-1 0,-1 0 0,1 0 0,0 0 0,0 0 0,0 0 0,-1 1 0,1-1 0,0 0 0,0 0 0,-14-14 140,-3-16-12,-18-47 0,24 50-127,-7-14 23,2-1 0,1-1 0,-15-82 0,27 107-3,0 0 0,2 0 0,0 0 0,1 0 1,1 0-1,0 0 0,2 0 0,0 0 0,1 0 1,0 0-1,2 1 0,9-21 0,-14 35-20,1 1 0,0 0-1,-1 0 1,1 0 0,0 1 0,0-1 0,0 0-1,0 1 1,0-1 0,0 1 0,0-1-1,1 1 1,-1 0 0,1 0 0,-1 0-1,0 1 1,1-1 0,0 1 0,-1-1-1,1 1 1,-1 0 0,1 0 0,-1 0-1,1 0 1,0 0 0,-1 0 0,1 1 0,-1-1-1,1 1 1,-1 0 0,5 2 0,14 4-205,1 1 0,37 22 1,-26-13-593,-22-12 451,5 2-1306,0 1 1,0-2-1,24 6 1,-11-6-1578</inkml:trace>
</inkml:ink>
</file>

<file path=ppt/ink/ink1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4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2 162 9728,'1'0'444,"0"0"1,0 1-1,0-1 0,0 0 1,0 1-1,-1-1 1,1 0-1,0 1 1,0-1-1,0 1 1,-1-1-1,1 1 0,0 0 1,-1-1-1,1 1 1,-1 0-1,1-1 1,0 1-1,-1 0 0,0 0 1,1 0-1,23 30 2770,-19-23-3832,37 56 1426,36 72 1,20 33 390,-55-106-773,-38-56-340,-7-6 6,-19-14 93,-85-87-36,84 80-150,1-1 0,1-1 1,1-1-1,1 0 0,-18-32 0,29 44 3,1-1 0,0 0 0,0-1 0,1 1-1,1-1 1,0 0 0,1 0 0,1 0 0,0 0 0,0-1 0,1 1 0,1-1 0,2-16 0,-1 22 18,1 0 0,0 0 0,0 0 0,1 0 0,0 0 1,0 1-1,1-1 0,0 1 0,1 0 0,-1 0 0,1 1 1,0-1-1,1 1 0,0 0 0,0 0 0,0 1 0,1 0 1,-1 0-1,1 0 0,0 1 0,15-7 0,-6 5-64,0 1-1,0 0 1,1 1 0,-1 0-1,1 2 1,0 0 0,0 1-1,0 0 1,32 4 0,-43-2-503,0 0 0,0 1 0,0-1 0,0 1 0,0 0 0,0 1 0,-1-1 0,1 1 1,-1 0-1,9 7 0,0-2-2675</inkml:trace>
</inkml:ink>
</file>

<file path=ppt/ink/ink1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4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90 293 9600,'0'2'528,"-1"-1"1,1 1 0,0-1-1,0 0 1,0 1-1,0-1 1,0 1 0,1-1-1,-1 1 1,0-1-1,1 0 1,-1 1 0,1-1-1,-1 0 1,1 1 0,0-1-1,-1 0 1,1 0-1,1 2 1,23 30 1570,-19-26-1971,1 1 0,0-1 0,0 0 0,1-1 0,0 1 0,0-2 0,1 1 0,-1-1 0,1 0 0,0-1 0,1 0 0,-1-1 0,1 0 0,-1 0 0,1-1 0,0 0 0,0-1 0,0 0 0,0 0 0,0-1 0,0 0 0,0-1 0,0-1 0,0 1 0,0-1 0,0-1 0,0 0 0,-1 0 0,0-1 0,18-10 0,-16 7-61,0 0 0,0-1 0,-1 0 0,-1 0 0,1-1 0,-1-1 0,-1 1-1,0-1 1,0-1 0,7-13 0,-10 15-37,-1 0 0,0 0-1,-1 0 1,0-1 0,0 0-1,-1 1 1,0-1 0,-1 0 0,0 0-1,-1 0 1,0 0 0,0 0-1,-3-11 1,2 16-35,0 0 1,0 0-1,-1 0 0,1 0 0,-1 0 1,0 1-1,-1-1 0,1 1 0,-1-1 1,0 1-1,0 0 0,0 0 0,-1 0 1,0 1-1,1-1 0,-1 1 0,-6-4 1,-3-4-17,4 4-3,1 1 0,-2 0 0,1 0 0,0 1 0,-1 0 0,0 1 1,0 0-1,0 0 0,-1 1 0,1 1 0,-1-1 0,-13 0 1,-1 2-99,0 1 1,0 0-1,1 2 1,-26 5-1,35-4 19,1 0 0,0 1 0,0 0 0,0 1 0,0 0 0,-20 12-1,28-13 2,-1 1 0,1-1-1,0 1 1,0 0 0,0 0-1,1 1 1,-1 0 0,2 0-1,-1 0 1,0 0 0,1 1-1,1 0 1,-5 10 0,7-14 54,0 0 0,0 0 0,0 0 0,1 0 0,0 0 0,-1 0 0,1 0 0,0 1 0,1-1 0,-1 0 0,0 0 0,1 0 0,0 0 0,0 0 0,0 0 0,0 0 0,0 0 0,1 0 0,-1-1 0,1 1 0,-1 0 0,1-1 0,0 1 0,0-1 0,1 0 0,-1 0 0,3 3 0,3 1-56,-1 0 0,1-1 0,0 0 0,1 0 0,-1-1 0,1 0 0,16 5 0,-5-4-17,1 0 1,0-2 0,0 0-1,0-1 1,1-1-1,27-3 1,127-24 13,-66 8 907,-110 18-768,1-1 0,-1 1 0,0 0 0,1 0 0,-1 0 0,0 0 0,1 0 0,-1-1-1,1 1 1,-1 0 0,0 0 0,1 0 0,-1 0 0,1 0 0,-1 0 0,0 0 0,1 1 0,-1-1 0,1 0-1,-1 0 1,0 0 0,1 0 0,-1 0 0,0 1 0,1-1 0,-1 0 0,0 0 0,1 0 0,-1 1-1,0-1 1,1 0 0,-1 1 0,-6 11 972,-7 13 118,13-19-1024,0 0 0,0 0 0,1 0 0,-1 0 1,2 0-1,-1 0 0,0 0 0,1-1 0,0 1 0,1 0 1,-1-1-1,1 0 0,0 1 0,7 8 0,-3-5 11,1-1 1,0 0-1,0 0 0,1-1 0,0 0 0,0 0 1,19 9-1,-15-9-172,1-1 1,0 0 0,0-1 0,0 0-1,0-1 1,1-1 0,0 0-1,0-1 1,-1-1 0,1 0-1,0-1 1,30-4 0,-38 2-449,1 0 1,0 0-1,-1-1 1,1 0 0,-1 0-1,0-1 1,0 0-1,0 0 1,-1 0-1,1-1 1,-1 0-1,0-1 1,5-5-1,9-18-2944</inkml:trace>
</inkml:ink>
</file>

<file path=ppt/ink/ink1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5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6 10752,'-29'-5'5376,"52"30"-5120,-17-22 9087,31 27-8831,-3-10 0,32 28 0,-15-9 128,43-3-1024,-19-6 128,-4-21-1152,-16-6 0,11-35-2048,-14 13 0</inkml:trace>
</inkml:ink>
</file>

<file path=ppt/ink/ink1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5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67 198 6912,'0'0'348,"-1"0"1,1 0-1,0 1 1,-1-1-1,1 0 1,0 0-1,-1 1 0,1-1 1,0 0-1,-1 1 1,1-1-1,0 0 1,0 1-1,-1-1 1,1 0-1,0 1 1,0-1-1,0 0 0,-1 1 1,1-1-1,0 1 1,0-1-1,0 1 1,0-1-1,0 0 1,0 1-1,0-1 1,0 1-1,0-1 0,0 1 1,0 0-1,0 31 2833,0-21-3105,1 1 0,1-1-1,5 21 1,-4-26 69,-1-1 0,1 0 0,0 0 0,1 0 0,0 0 0,-1-1 0,1 1 0,1-1 0,-1 0 0,1 0 0,-1-1 0,1 1 0,0-1 0,0 0 0,1 0 0,-1-1 0,10 4 0,4 0 148,0-1 0,0-1 0,0-1 0,20 1 0,-19-3-215,0 0 0,-1-2 0,1-1 0,0 0 1,-1-1-1,1-1 0,-1-1 0,0-1 1,-1-1-1,1 0 0,-1-1 0,-1-1 0,1-1 1,-2 0-1,1-2 0,-1 0 0,27-27 1,-39 35-79,0 0 0,-1 0 0,0 0 0,0-1 0,0 0 0,0 1 1,-1-1-1,1 0 0,-1 0 0,-1-1 0,1 1 0,-1 0 0,0 0 1,0-1-1,0 1 0,-1-1 0,0 1 0,0-1 0,0 1 0,-1-1 1,1 1-1,-4-9 0,2 6-3,-1 1 0,0 0 1,0 0-1,-1 0 0,0 1 1,0-1-1,-1 1 0,0 0 0,0 0 1,0 0-1,0 1 0,-1 0 1,0 0-1,0 0 0,-1 1 1,-11-6-1,5 3-14,-1 1 0,1 1 0,-1 0 0,0 0 0,0 2-1,0 0 1,0 0 0,-1 2 0,-21-1 0,5 6-180,0 2 0,0 0-1,1 3 1,-1 0 0,2 2-1,0 1 1,-31 17 0,48-22-143,1 0 1,1 0 0,-1 1 0,1 0-1,0 1 1,1 0 0,0 0 0,1 1-1,-10 14 1,14-17-86,0-1-1,1 1 1,-1 0 0,2 0-1,-1 0 1,1 0 0,0 0-1,0 0 1,1 1-1,0-1 1,1 1 0,-1-1-1,1 1 1,1-1 0,-1 1-1,3 9 1,9 34-2796</inkml:trace>
</inkml:ink>
</file>

<file path=ppt/ink/ink1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6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5504,'4'32'10223,"8"28"-7666,-3-17-1108,23 216 206,-18-134-772,-5-51-225,0 12-12,3-1 0,5-1 1,31 97-1,-18-99-727,20 59-2057,-49-122 111,-12-10-3497,6-9 2452</inkml:trace>
</inkml:ink>
</file>

<file path=ppt/ink/ink1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6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127 275 7424,'29'0'3665,"-11"1"-1128,1-1-1,0-1 1,28-5 0,-40 4-2462,0 0-1,0 0 1,-1 0 0,1-1 0,-1 0-1,0-1 1,0 1 0,6-5 0,12-10 122,-18 14 30,0 0-1,0 0 1,-1-1 0,1 0-1,7-9 1,-11 11-155,0 0 1,-1-1-1,1 1 1,-1-1 0,1 1-1,-1-1 1,0 0-1,-1 1 1,1-1-1,-1 0 1,1 1-1,-1-1 1,0 0-1,-1-4 1,1 3-34,-1-1-1,0 1 1,0-1 0,-1 1 0,0 0 0,0 0-1,0 0 1,0-1 0,-1 2 0,1-1-1,-1 0 1,-1 1 0,1-1 0,-1 1-1,0 0 1,1 0 0,-2 0 0,1 1 0,0-1-1,-1 1 1,0 0 0,-7-3 0,4 2-29,0 1 0,0 0 0,0 0 1,0 1-1,-1 0 0,1 0 0,-1 1 1,0 0-1,1 0 0,-1 1 0,0 1 0,1-1 1,-1 1-1,-10 3 0,7 0 22,1 0-1,-1 0 1,1 1 0,0 1-1,1 0 1,-1 0 0,1 1-1,1 0 1,-1 1-1,1 0 1,0 0 0,1 1-1,0 0 1,-7 11-1,11-13 14,0-1-1,0 1 0,0-1 0,1 1 1,0 0-1,0 1 0,1-1 0,0 0 1,0 1-1,0-1 0,1 1 0,1 0 1,-1-1-1,1 1 0,0 0 0,1-1 1,0 1-1,0-1 0,1 1 0,0-1 0,0 1 1,0-1-1,5 8 0,-4-9 8,1 0-1,0 0 0,0 0 1,0-1-1,1 1 1,0-1-1,0 0 0,0-1 1,1 1-1,-1-1 1,1 0-1,8 4 1,-2-2 38,0-1 0,0-1 0,1 0 0,-1 0 0,1-2 1,14 3-1,15-2-19,-1-2 1,1-2-1,43-6 1,-79 7-101,27-4-606,57-12 0,-78 13-102,0-1 0,-1 0 0,1-1-1,-1 0 1,0-1 0,0 0 0,13-10 0,6-6-2997</inkml:trace>
</inkml:ink>
</file>

<file path=ppt/ink/ink1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7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20 5632,'0'-1'191,"0"0"-1,-1 0 1,1 0 0,0 0 0,-1 0 0,1 0-1,0 0 1,-1 0 0,1 0 0,-1 0-1,1 0 1,-1 0 0,0 0 0,1 0 0,-1 0-1,0 1 1,0-1 0,-1-1 0,2 2 55,-1 0-1,1 0 1,-1 0 0,1 0 0,-1 0-1,1 0 1,-1 0 0,1 0 0,-1 0-1,0 0 1,1 1 0,-1-1 0,1 0-1,-1 0 1,1 0 0,-1 1 0,1-1-1,-1 0 1,1 1 0,0-1 0,-1 0-1,1 1 1,-1-1 0,0 1 0,-14 20 5434,8-7-5770,3-4 336,1 0 0,0-1 0,0 2-1,1-1 1,0 0 0,1 0-1,0 18 1,6 70-17,-3-79 414,49 387 3063,-2-20-2805,-11-107-666,-37-272-252,0-1-1,1 1 1,0 0-1,1 0 1,-1-1-1,1 1 1,0-1-1,1 0 1,-1 0-1,1 0 1,1 0 0,-1-1-1,1 0 1,0 0-1,0 0 1,0 0-1,11 6 1,-11-9-138,0 1 1,0-1-1,1 0 1,-1-1 0,0 1-1,1-1 1,-1 0-1,1-1 1,-1 1-1,1-1 1,0 0 0,-1 0-1,1-1 1,-1 0-1,1 0 1,-1 0-1,1 0 1,-1-1 0,0 0-1,0 0 1,10-6-1,41-31-3991,-46 31 3172,20-13-2481</inkml:trace>
</inkml:ink>
</file>

<file path=ppt/ink/ink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6:15.3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249 9 1024,'3'-2'42,"-1"1"0,1 0 0,0 0 0,-1 0 1,1 1-1,0-1 0,0 1 0,-1-1 0,1 1 0,0 0 0,0 0 0,0 0 0,-1 1 0,6 0 1,-5 0 39,0-1 0,0 1 0,0-1 0,0 0 1,1 0-1,-1 0 0,0 0 0,0-1 1,0 1-1,6-3 0,-6 3-54,0 0 1,0-1-1,0 1 1,0 1-1,0-1 1,1 0-1,-1 1 0,0-1 1,0 1-1,0 0 1,0 0-1,-1 0 1,1 1-1,0-1 1,4 3-1,-2-1-20,0 1 0,0-1 0,0 1 1,0 0-1,-1 0 0,8 9 0,-1 3 82,-2 1-1,15 32 1,-15-29-52,0 0 1,16 23-1,19 17 46,-27-39-73,-1 1 0,-1 0 0,-1 1-1,-1 1 1,16 38 0,-8 11 87,-14-47-66,0 1-1,2-2 1,1 1 0,20 37-1,-20-48-81,-2 1-1,0 0 1,-1 0 0,0 1-1,-1 0 1,-1 0 0,5 35-1,-7-23 30,-2 0-1,-1 0 0,-1 0 0,-6 32 0,-10 153 231,14-139-193,-3-1 0,-25 114-1,-11-49-25,-89 200-1,113-297 170,-2-1 0,-1 0-1,-3-2 1,-1-1 0,-2 0 0,-1-2 0,-2-2-1,-44 40 1,31-35 72,27-22-88,-1-2 0,-1 0-1,0-1 1,-1 0-1,0-2 1,-1 0 0,0-1-1,-35 12 1,34-14 1,-16 3-2187,34-12 1254</inkml:trace>
</inkml:ink>
</file>

<file path=ppt/ink/ink1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7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9600,'14'16'4736,"43"4"-3968,-42-11 7295,40 1-7807,-13-1 128,24-2-128,-14 6 0,13-10-1408,-11 1 128,1 0-1280,-7-1 0,-30 3-767,1-6 127</inkml:trace>
</inkml:ink>
</file>

<file path=ppt/ink/ink1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8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3 9856,'-2'0'248,"0"-1"1,1 1-1,-1-1 1,0 1-1,0 0 1,0-1 0,1 1-1,-1 0 1,0 0-1,0 0 1,0 1-1,1-1 1,-1 0-1,0 1 1,0-1-1,0 1 1,1 0 0,-1-1-1,0 1 1,1 0-1,-1 0 1,1 0-1,-1 0 1,1 1-1,0-1 1,-1 0-1,1 0 1,0 1 0,0-1-1,0 1 1,0-1-1,0 1 1,0-1-1,0 1 1,0 0-1,1 0 1,-1-1-1,1 1 1,-1 0 0,1 3-1,-4 11 1158,0 0-1,2 1 1,-1 26-1,2-25-2242,-4 93 1680,14 148 0,-2-170-219,4 0-1,4-1 1,42 141 0,-33-142-537,-6-18 19,33 81 0,-47-142-101,0 0 0,1 0 0,-1 0-1,2-1 1,-1 0 0,13 13 0,-16-17-55,1-1 0,0 1 0,-1-1 0,1 0 0,0 0 0,0 0 0,0 0 0,1-1 0,-1 1 0,0-1 0,1 0 0,-1 0 0,0 0 0,1-1 0,-1 1 0,1-1 0,-1 1 0,1-1 0,0 0-1,-1-1 1,6 0 0,72-32-3287,-36 12 211,0 4-608</inkml:trace>
</inkml:ink>
</file>

<file path=ppt/ink/ink1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8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7680,'14'-25'3840,"11"37"-384,-21-12 4223,33 13-7039,-8-10 128,42-3 128,-14 0 128,23 8-1536,-20-5 128,11 2 128,-10-5 0,-10 0-1664,-14 0 128,-37 0-1536,0 0 1</inkml:trace>
</inkml:ink>
</file>

<file path=ppt/ink/ink1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9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151 307 5504,'0'-2'180,"1"1"0,0 0 0,-1-1 0,1 1 0,0 0 0,0 0 0,0 0 0,0 0 0,0 0 0,0 0 0,0 0 0,1 0 0,-1 0 0,0 0 0,0 1 0,1-1 0,-1 1 0,2-2 0,-2 2 57,0 1 0,0-1-1,-1 0 1,1 0-1,0 0 1,0 0 0,-1 1-1,1-1 1,0 0-1,-1 1 1,1-1-1,0 0 1,-1 1 0,1-1-1,0 1 1,-1-1-1,1 1 1,-1-1 0,1 1-1,-1 0 1,1-1-1,-1 1 1,0 0-1,1-1 1,-1 2 0,8 32 5617,-11-9-5793,2-23 79,1 1 0,-1-1 0,0 1 0,1 0 0,-1 0 0,1-1 0,0 1-1,0 0 1,0 0 0,0-1 0,1 1 0,-1 0 0,1-1 0,-1 1 0,1 0-1,0-1 1,0 1 0,0-1 0,0 1 0,1-1 0,-1 0 0,3 4 0,0-3 17,0 1 1,0-1 0,0 0 0,0 0 0,0-1 0,0 0-1,1 1 1,0-1 0,-1-1 0,1 1 0,7 1 0,7 1 52,0-2 1,0 0 0,0 0 0,36-4 0,-39 0-158,1 0 1,0-2-1,-1 0 1,0-1 0,0 0-1,-1-1 1,20-11 0,-3-1 52,-1-2-1,31-25 1,-51 37-85,-1-1-1,0-1 0,-1 1 1,0-1-1,13-18 1,-19 22-13,1 1 0,-1-1 0,0 0 0,0 0 0,-1-1 0,0 1 0,0 0 0,0-1 0,-1 0 0,0 1 0,-1-1 0,1 0 0,-1-8 0,-1 10-8,0-1 1,0 0-1,0 1 1,0-1 0,-1 1-1,0-1 1,0 1-1,-1 0 1,0 0-1,0 0 1,0 0-1,0 0 1,0 1 0,-1 0-1,-6-6 1,2 3-15,-1 0 1,0 0-1,0 1 1,-1 1-1,0 0 1,-17-7-1,12 6-19,-1 2 0,0-1 0,0 2 0,0 0 0,0 1 0,0 1 0,0 0 0,-1 1 0,-19 3 0,16-2-21,-11 1-73,1 1-1,0 1 0,0 1 0,0 2 0,1 1 0,0 2 0,0 0 0,1 2 0,0 1 0,2 2 0,-29 18 0,46-27-9,1 1 0,0 0 1,-14 14-1,20-19 99,1-1-1,-1 1 1,1-1-1,0 1 1,-1 0-1,1-1 0,0 1 1,0 0-1,0 0 1,1 0-1,-1 0 1,0 0-1,1 0 1,-1 0-1,1 0 1,0 0-1,-1 0 0,1 0 1,0 0-1,0 0 1,1 0-1,-1 0 1,0 0-1,1 0 1,-1 0-1,1 0 1,-1 0-1,2 2 1,2 0-22,0 0 0,-1 0 1,2 0-1,-1-1 0,0 0 1,1 1-1,-1-2 0,1 1 1,0 0-1,0-1 0,0 0 1,0 0-1,7 1 0,71 13-512,-22-10 319,1-2 1,-1-4-1,0-1 1,1-4-1,106-22 1,-165 26 355,0 1 0,0-1-1,0 0 1,0-1 0,0 1 0,0 0-1,0-1 1,-1 0 0,1 0 0,3-2 0,-7 4-84,1 0 1,0 0 0,0 0-1,0 0 1,0 0 0,0 0-1,0 0 1,0 0 0,0 0-1,0 0 1,0 0 0,0 0-1,0 0 1,0 0 0,0 0-1,-1 0 1,1 0 0,0 0-1,0 0 1,0 0 0,0 0-1,0 0 1,0 0 0,0 0-1,0 0 1,0-1 0,0 1-1,0 0 1,0 0 0,0 0 0,0 0-1,0 0 1,0 0 0,0 0-1,0 0 1,0 0 0,0 0-1,0 0 1,0 0 0,0 0-1,0 0 1,0 0 0,0-1-1,0 1 1,-18 12 609,11-6-286,5-5-264,1-1-1,-1 1 1,0 0 0,1 0 0,-1 1-1,1-1 1,0 0 0,-1 0 0,1 1 0,0-1-1,0 1 1,-1-1 0,1 1 0,0 0-1,1-1 1,-1 1 0,0 0 0,0-1 0,1 1-1,-1 0 1,1 0 0,0 0 0,-1 0 0,1-1-1,0 1 1,0 0 0,0 0 0,0 0-1,1 0 1,-1 0 0,0 0 0,1-1 0,-1 1-1,1 0 1,1 2 0,0 1 25,1-1 0,0 1 0,0-1 0,0 1 0,1-1 0,-1 0-1,1 0 1,0-1 0,0 1 0,0-1 0,1 0 0,-1 0 0,1 0 0,0 0 0,0-1 0,0 0 0,6 2 0,11 2 97,-1 0 0,41 4-1,-43-7-71,119 13-391,-49-12-4105,-49-4 527</inkml:trace>
</inkml:ink>
</file>

<file path=ppt/ink/ink1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29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77 230 7808,'-1'-1'413,"0"1"0,-1-1 1,1 1-1,0 0 0,-1-1 1,1 1-1,0 0 1,-1 0-1,1 0 0,0 0 1,-1 0-1,1 0 0,-1 1 1,1-1-1,0 0 0,-1 1 1,1-1-1,0 0 0,0 1 1,-1 0-1,1-1 0,0 1 1,0 0-1,0 0 0,0-1 1,-2 3-1,2-1-114,-1 1 0,1-1 0,0 1 0,0-1-1,0 1 1,0 0 0,0-1 0,0 1 0,1 0 0,-1 0 0,1 0 0,0 3-1,0 8-149,1 1-1,0-1 0,1 1 0,5 18 0,-5-24 4,0 0 1,1 0-1,0-1 0,0 1 1,1-1-1,0 0 1,1 0-1,0 0 0,0-1 1,0 0-1,1 0 0,0 0 1,0 0-1,1-1 1,0 0-1,0-1 0,0 1 1,1-1-1,0-1 0,10 5 1,23 8 174,1-2 0,75 16 0,-101-29-295,-1 0-1,1-2 0,0 1 1,0-2-1,0 0 0,-1-1 1,1 0-1,-1-2 1,1 1-1,-1-2 0,0 0 1,-1-1-1,1-1 0,-1 0 1,0 0-1,15-12 0,-19 12-22,0 0-1,0-1 1,-1 0-1,0-1 0,0 1 1,-1-2-1,0 1 1,-1-1-1,0 0 0,-1-1 1,0 0-1,0 0 0,-1 0 1,0-1-1,-1 1 1,-1-1-1,0 0 0,0 0 1,-1 0-1,-1-1 0,0 1 1,-1 0-1,0-1 1,-1 1-1,0 0 0,-1-1 1,-4-14-1,2 15-10,0 1 1,-1 0-1,0-1 0,-1 2 0,0-1 0,0 1 1,-1 0-1,-1 0 0,0 1 0,0 0 1,-13-10-1,4 9-15,0 0 1,-1 2 0,0 0-1,-1 1 1,0 1-1,0 1 1,0 1 0,-1 0-1,1 1 1,-1 1-1,0 1 1,-39 4-1,38-1-11,1 2 0,0 0 0,0 1 0,1 1 0,-1 1 0,1 1 0,1 0 0,-20 13 0,28-16 3,-9 4-122,0 2 1,1 0-1,1 1 0,0 1 0,-24 23 0,37-32-39,-1 1 0,0 1-1,1-1 1,0 1 0,1 0-1,-1 0 1,1 0 0,0 0-1,1 0 1,-1 1-1,1 0 1,0-1 0,1 1-1,0 0 1,0 0 0,0-1-1,1 1 1,0 0 0,1 12-1,0-15-2,0-1-1,-1 1 1,1-1-1,0 1 1,0-1-1,1 1 1,-1-1-1,1 0 0,0 1 1,0-1-1,0 0 1,0 0-1,0 0 1,1-1-1,3 5 1,1-3-245,-1 0 0,1 0 0,0 0 0,0-1 0,11 4 0,-12-5 182,62 22-3203</inkml:trace>
</inkml:ink>
</file>

<file path=ppt/ink/ink1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0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1018 8064,'10'-1'2116,"1"0"1,-1-1-1,1 0 1,17-6-1,74-33 1509,-47 13-3238,0-3 0,-3-1 0,0-3 0,-2-2 1,-2-2-1,58-62 0,-89 82-302,-1-1 0,-1-1 1,-1 0-1,-1-1 0,18-40 1,-25 48-70,0 0 1,0-1 0,-2 0-1,0 1 1,4-24 0,-8 29-19,1-1 1,-1 1 0,-1-1-1,1 0 1,-2 1 0,1 0-1,-1-1 1,-1 1 0,0 0-1,-5-12 1,-2 3-20,-1-1-1,-1 1 1,-1 1 0,0 0-1,-1 1 1,-1 1 0,-1 0-1,0 1 1,0 0 0,-24-13-1,21 15-13,0 2 0,-1 0 1,0 1-1,0 1 0,-1 1 0,0 1 0,0 1 0,-1 0 0,1 2 0,-32-2 0,-19 6-62,67 0 96,-1 0 0,0 0 0,0 0 1,1 0-1,-1 1 0,1 0 0,-1 0 1,1 1-1,0-1 0,0 1 0,-5 3 1,3 2 18,0 0 0,0-1 0,1 2 0,0-1 0,0 1 0,1 0 0,1 0 0,-1 1 0,1-1 0,-3 16 0,0-1 55,1 1 0,1 0 0,-1 29 0,4-9 81,1 1-1,3 0 1,1 0 0,20 89-1,97 345 487,-117-471-715,3 14-163,1 0 1,2-1-1,14 28 1,-20-45-154,-1 0 0,2 0 1,-1 0-1,1-1 0,-1 1 1,1-1-1,1 0 0,-1 0 1,0 0-1,1-1 1,0 1-1,0-1 0,0 0 1,0-1-1,1 1 0,-1-1 1,0 0-1,9 1 0,16 2-2936</inkml:trace>
</inkml:ink>
</file>

<file path=ppt/ink/ink1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1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256 318 7552,'2'3'1178,"1"-1"1,0 1-1,-1 0 0,1 0 1,-1 0-1,0 0 1,0 1-1,0-1 1,2 7-1,8 35 2682,-11-37-3771,1-1 0,-1 1 1,1-1-1,1 1 0,0-1 0,0 0 1,0 0-1,7 10 0,-5-11 59,1 0-1,-1-1 0,1 0 1,0 0-1,0 0 0,0-1 1,1 0-1,-1 0 1,1-1-1,0 0 0,0 0 1,0 0-1,1-1 0,-1 0 1,1-1-1,-1 1 0,1-1 1,0-1-1,-1 1 1,1-2-1,9 0 0,10-2 15,-1-2 1,1 0-1,-1-2 0,41-16 0,-53 16-145,0 0 0,-1 0 0,0-1-1,-1-1 1,1 0 0,-2-1-1,1 0 1,-1-1 0,-1 0-1,0-1 1,-1 0 0,0 0 0,-1-1-1,0 0 1,-1-1 0,0 0-1,-1 0 1,-1 0 0,0-1-1,-1 1 1,-1-1 0,3-27-1,-5 36-10,-1 1 0,0-1 0,-1 1 0,1-1 0,-1 1 0,0-1 0,-1 1 0,1 0 0,-1-1 0,0 1 0,0 0 0,-1 0-1,1 0 1,-1 0 0,0 1 0,-1-1 0,1 1 0,-1 0 0,0 0 0,-4-4 0,3 3-3,-2-2 4,1 0 0,-1 1 0,-1 0-1,1 0 1,-1 1 0,0 0-1,0 1 1,0-1 0,-1 1-1,0 1 1,0 0 0,1 0-1,-2 1 1,1 0 0,-10-1-1,1 0-6,-14-3 4,0 2-1,0 1 1,0 1-1,-1 2 1,-35 5-1,40-3 13,0 2-1,0 1 0,1 1 0,0 1 1,0 1-1,-29 14 0,40-15-44,2 1 0,-1 0 1,1 1-1,1 0 0,-1 1 0,2 0 0,-1 2 1,-18 20-1,24-23-69,0 1-1,1-1 1,0 1 0,0 1 0,1-1 0,0 1-1,1 0 1,0 0 0,1 0 0,0 0 0,1 1-1,-1 14 1,2-21-65,1 0-1,0 1 1,0-1-1,1 0 1,-1 0-1,1 0 1,0 0-1,1 0 1,-1 0-1,1 0 1,0-1-1,0 1 1,1 0-1,-1-1 1,1 0-1,0 1 1,0-1-1,0 0 1,1-1-1,-1 1 1,1-1-1,0 1 1,0-1-1,1 0 1,-1 0-1,6 2 1,5 2-596,1-1 0,-1 0 0,1-2 0,1 0 0,-1 0 0,27 1-1,55 8-2823</inkml:trace>
</inkml:ink>
</file>

<file path=ppt/ink/ink1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2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8320,'0'0'98,"0"0"0,0-1 0,0 1 0,0 0 0,0 0 0,0 0 0,0-1 1,0 1-1,1 0 0,-1 0 0,0 0 0,0-1 0,0 1 0,0 0 0,0 0 0,1 0 0,-1 0 1,0-1-1,0 1 0,0 0 0,1 0 0,-1 0 0,0 0 0,0 0 0,0 0 0,1 0 0,-1 0 1,0-1-1,0 1 0,1 0 0,-1 0 0,0 0 0,0 0 0,1 0 0,-1 0 0,0 0 1,0 0-1,1 1 0,-1-1 0,0 0 0,0 0 0,0 0 0,1 0 0,-1 0 0,0 0 0,0 0 1,0 0-1,1 1 0,-1-1 0,0 0 0,0 0 0,0 0 0,0 0 0,1 1 0,-1-1 0,0 0 1,0 0-1,0 0 0,0 1 0,0-1 0,25 22 4240,19 27-2373,-29-32-1721,-2 0-1,0 1 0,-1 0 0,-1 1 0,-1 1 1,0-1-1,-2 2 0,0-1 0,-1 1 0,-1 0 0,-1 1 1,-1-1-1,-1 1 0,-1 0 0,-1 0 0,-1 0 1,-1 0-1,0 0 0,-10 41 0,11-61-211,-1 0 0,1 0 0,-1 0 0,1 0 0,-1 0 0,0 0 0,0 0 0,0-1-1,0 1 1,0 0 0,0 0 0,0-1 0,0 1 0,-3 1 0,4-3-24,0 0 1,-1 0-1,1 0 1,-1 0-1,1 0 1,-1 0-1,1 0 1,-1 0-1,1 0 1,-1 0-1,1-1 0,-1 1 1,1 0-1,-1 0 1,1 0-1,0-1 1,-1 1-1,1 0 1,-1 0-1,1-1 1,0 1-1,-1 0 0,1-1 1,0 1-1,-1 0 1,1-1-1,0 1 1,0-1-1,-1 1 1,1-1-1,0 1 1,0 0-1,-1-2 0,-2-5 14,0 0 0,1 0-1,0-1 1,0 1 0,-1-9-1,-2-22-15,1-1-1,2 1 1,1-1 0,9-70-1,-6 95-5,1 1 0,0 0-1,1 0 1,1 1 0,0-1-1,0 1 1,1 0-1,1 0 1,0 1 0,1 0-1,0 0 1,0 1-1,1 0 1,1 0 0,-1 1-1,2 0 1,11-8 0,-16 14 31,-1-1 1,0 1-1,1 0 1,0 0-1,-1 1 1,1 0-1,0 0 1,0 0-1,1 0 1,-1 1-1,0 0 1,0 1-1,1-1 1,-1 1 0,0 1-1,1-1 1,-1 1-1,0 0 1,0 0-1,1 1 1,-1 0-1,9 4 1,-3 0 9,0 0 0,0 1 0,0 1-1,-1 0 1,0 0 0,-1 1 0,0 1 0,0 0 0,-1 0 0,0 1 0,-1 0 0,0 0-1,-1 1 1,0 0 0,9 24 0,-9-18-7,-1 1-1,-1 0 1,0 0 0,-1 0-1,-2 1 1,0-1-1,-1 1 1,0-1 0,-2 1-1,-5 35 1,4-46-20,2-6-14,0 0 1,-1 0-1,1 0 1,-1 0-1,0 0 1,0 0-1,0-1 0,0 1 1,0 0-1,-1-1 1,1 1-1,-1 0 1,1-1-1,-1 0 1,-4 4-1,6-6 0,0 1 0,0-1-1,0 0 1,-1 1 0,1-1 0,0 0-1,0 0 1,-1 0 0,1 1 0,0-1-1,-1 0 1,1 0 0,0 0 0,-1 0-1,1 0 1,0 1 0,-1-1 0,1 0-1,0 0 1,-1 0 0,1 0 0,0 0-1,-1 0 1,1 0 0,0 0 0,-1 0-1,1 0 1,0 0 0,-1 0-1,1-1 1,0 1 0,-1 0 0,1 0-1,0 0 1,0 0 0,-1-1 0,1 1-1,-1 0 1,-3-17-25,4-23-42,0 38 62,2-27-108,1 0-1,1 0 0,1 0 0,2 1 1,17-49-1,-14 51-2,-7 16 79,0-1 0,1 1 0,0 0 0,0 1 0,1-1 0,1 1 0,0 0 0,0 0 0,1 0 0,-1 1 0,2 0 0,11-10 0,-10 12 59,0 1 1,0 1 0,1-1 0,0 1 0,-1 1 0,1 0-1,1 0 1,-1 1 0,0 0 0,1 1 0,-1 0 0,0 1-1,1 0 1,-1 0 0,1 1 0,-1 1 0,0 0 0,1 0 0,18 7-1,-18-4 39,1 1 0,-1-1 0,0 2 0,0 0 0,-1 0 0,0 1 0,0 0 0,-1 1 0,0 0 0,0 0 0,-1 1 0,-1 0 0,1 1 0,-2-1 0,1 1 0,7 19 0,-4-2 44,0 0 0,-2 1 0,7 43 0,-12-55-96,-2 0 0,1 0-1,-2 0 1,0 0 0,-2 1 0,1-2 0,-8 30-1,1-29-582,4-26-3096,2-26-3691,2 19 3778</inkml:trace>
</inkml:ink>
</file>

<file path=ppt/ink/ink1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2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50 307 5248,'12'15'8930,"8"10"-4143,-11-4-4034,0-1 1,0 0 0,2-1-1,1 0 1,17 23 0,-21-33-547,0-1-1,0 0 1,1 0 0,0-1 0,0 0 0,1 0-1,0-1 1,0 0 0,0-1 0,1 0 0,0-1-1,13 4 1,-3-4-111,0 0 1,0-1-1,1-1 0,-1-1 0,0-2 0,1 0 1,-1 0-1,0-2 0,0-1 0,0-1 0,0 0 1,39-17-1,-47 16-71,-1 0 0,1-1 0,-1-1 0,-1 0 0,1 0 1,-1-1-1,-1-1 0,0 0 0,11-13 0,-14 14-18,-1 0 0,-1 0 0,0 0 0,0-1 0,-1 0 0,0 0 0,0 0 0,-1 0 0,-1 0 0,0-1 0,0 1 0,-1-1 0,0-14 0,0 14 1,-2 0 0,1 0-1,-1 0 1,-1 0 0,0 0 0,-1 0-1,0 0 1,0 1 0,-1-1 0,-6-11-1,2 11-14,-1 0-1,1 1 0,-2 0 0,1 0 1,-1 1-1,-1 0 0,1 1 0,-2 0 1,1 1-1,-22-10 0,-4 4 8,-1 1 0,-1 2 0,1 2 0,-2 2 0,1 1 0,-64 1 0,83 4-21,0 1-1,0 1 1,0 1 0,0 1-1,-35 11 1,45-11-95,1 0-1,-1 1 1,1 0-1,0 0 1,1 0-1,-1 2 1,1-1-1,1 1 1,-1 0-1,1 0 1,0 1-1,-10 14 1,14-18-108,1 1 0,-1-1 0,1 1 0,0 0 0,0-1 0,0 1 0,1 0 0,-1 0 0,1 0 0,1 0 0,-1 1 0,1-1 0,-1 0 0,1 0 0,1 0 0,-1 0 0,1 0 0,0 0 0,2 8 0,7 40-3126</inkml:trace>
</inkml:ink>
</file>

<file path=ppt/ink/ink1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3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82 148 6272,'0'-1'272,"-1"1"0,1 0 0,-1 0 0,1 0 0,-1 0 0,1 0 0,-1 0 0,1 0 0,-1 0 0,1 0 0,-1 0 0,1 0 0,-1 0 0,1 0 0,-1 1 0,1-1 0,-1 0 0,1 0 0,-1 0 0,1 1 0,-1-1 0,1 0 0,0 1 0,-1-1 0,1 0 0,-1 1 0,1-1 0,0 1 0,-1-1 0,1 0 0,0 1 0,0-1 0,-1 1 0,1-1 0,0 1 0,-3 26 2905,14 32-1427,1-20-1264,2 0 0,2-1 0,1-1 0,2 0 0,1-2 0,2 0 0,1-1 0,34 36 0,-46-56 19,-27-31-248,-31-35-128,45 50-124,-40-46-5,2-1 0,-61-99 0,96 141-2,0 0 1,1-1 0,0 1 0,1-1 0,-1 0 0,2 0 0,-1 0 0,1 0 0,0 0 0,1 0 0,0-1 0,0 1 0,0 0 0,1-1 0,1 1-1,0-1 1,0 1 0,0 0 0,4-11 0,-1 10 1,1 0-1,1 1 1,-1 0 0,1 0-1,0 0 1,1 1-1,0 0 1,0 0 0,1 1-1,-1-1 1,1 2-1,1-1 1,-1 1 0,1 1-1,0-1 1,0 1-1,0 1 1,1 0 0,-1 0-1,1 1 1,0 0-1,14-1 1,-6 2-140,0-1 1,0 2-1,0 1 0,0 0 1,0 1-1,-1 1 0,1 0 1,0 2-1,-1 0 0,0 0 1,31 17-1,-48-22 95,23 14-1907,-23-13 1792,1-1 0,-1 0 0,1 1 0,-1-1 0,1 1 0,-1-1 0,1 0 1,-1 1-1,1-1 0,-1 1 0,0-1 0,1 1 0,-1 0 0,0-1 0,0 1 0,1-1 0,-1 1 0,0 0 0,0-1 0,0 1 1,1-1-1,-1 1 0,0 0 0,0-1 0,0 1 0,0 0 0,0-1 0,0 1 0,-1 0 0,1-1 0,0 1 0,0 0 0,-6 8-3039</inkml:trace>
</inkml:ink>
</file>

<file path=ppt/ink/ink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08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 2176,'2'-5'222,"1"0"1,0 1-1,-1-1 1,1 1-1,1 0 1,-1 0-1,1 0 0,-1 1 1,1-1-1,0 1 1,0 0-1,1 0 1,-1 0-1,1 0 1,-1 1-1,1 0 1,0 0-1,0 0 0,5-1 1,13-3-92,0 0 0,41-3 0,-47 7-127,1 2-1,-1 0 0,1 1 0,-1 1 0,0 1 0,29 7 0,-30-8-771,1-2-128</inkml:trace>
</inkml:ink>
</file>

<file path=ppt/ink/ink1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4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518 899 7296,'14'-10'4679,"-4"3"2769,6 4-5901,28-5-974,0-2 0,0-3 0,-1-1 0,0-1 0,-2-3 0,61-35 0,-82 42-511,0-2 1,-1-1-1,-1 0 0,0-1 1,-1-1-1,-1-1 1,0 0-1,-2-1 1,0 0-1,0-2 1,-2 1-1,-1-2 1,13-27-1,-20 37-70,0 0 1,-1 0-1,0-1 0,-1 1 0,0-1 0,0 1 1,-1-1-1,-1 0 0,0 1 0,-1-1 0,0 0 1,-3-11-1,0 3-11,-2 2 0,0-1 0,-1 1 0,-1 0 0,-1 0 0,-11-16 0,12 21 0,-1 0 1,-1 0-1,0 1 1,-1 1-1,0 0 1,-1 0-1,0 1 1,-1 0-1,0 2 1,0-1-1,-1 1 1,0 1-1,0 1 1,-21-7-1,16 7-3,0 0 0,-1 2 0,1 0 0,-1 2 0,0 0 0,0 1 0,0 0-1,0 2 1,-28 4 0,36-3 27,1 0 1,-1 1-1,0 0 0,1 1 0,0 0 0,0 1 0,0 0 1,0 1-1,1 0 0,0 0 0,0 1 0,1 1 0,0-1 1,0 2-1,1-1 0,0 1 0,-14 20 0,9-1 59,0 1 0,2 1 0,2 0 0,0 1 0,2 0 0,2 0 0,-3 45 0,6-42 50,2 0-1,2 0 1,1 0-1,1-1 0,2 0 1,1 0-1,19 52 1,-17-54-19,134 362 822,-94-288-696,-16-35-86,31 96 0,-47-114-91,-4 1 1,13 93-1,-23-118 70,-1 0 0,-2 0 0,0 0 0,-2 0 0,-1 0 0,-2 0 0,-9 34 0,7-40 12,5-10-53,-1 0 0,-1-1 0,0 1 0,-1-1 0,0 1 0,-1-1 0,0-1 1,-1 1-1,0-1 0,0 0 0,-18 17 0,16-19-36,-1-1 0,0-1 1,-1 1-1,1-1 0,-1-1 1,0 0-1,-1-1 0,1 0 1,-1 0-1,0-1 0,0-1 1,0 0-1,0-1 0,0 0 1,0-1-1,0 0 0,0-1 1,-1 0-1,-15-5 0,-3-3-85,2-1-1,-1-2 0,1-2 0,1 0 1,0-2-1,-41-30 0,45 27-159,0 0 0,1-2 0,1 0 0,1-2 0,1 0 0,2-1 0,-26-42 0,41 61 52,0-1 0,1 1 0,-1-1 0,1 0-1,0 0 1,1 0 0,-1-1 0,1 1 0,1 0 0,-1 0 0,1-12-1,1 14-38,0-1-1,0 1 0,0-1 0,1 1 1,0 0-1,0-1 0,0 1 0,0 0 1,0 0-1,1 0 0,0 1 0,0-1 1,0 1-1,0-1 0,1 1 0,-1 0 1,5-3-1,8-4-1038,0 0 0,0 1 1,1 1-1,0 0 0,26-7 1,2 2-1967</inkml:trace>
</inkml:ink>
</file>

<file path=ppt/ink/ink1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4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21 8320,'-11'-8'4096,"11"12"-3328,0-4 6783,5 4-7167,1 1 128,26-2 384,-4 1 0,15-4-1152,-11 0 128,25-12 128,-11 4 128,7 1-1536,-12 2 0,-13 10-1664,-8-5 129</inkml:trace>
</inkml:ink>
</file>

<file path=ppt/ink/ink1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5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31 258 6144,'0'0'166,"-1"0"0,1 0 0,0 0 0,0-1 0,-1 1 0,1 0 0,0 0 0,-1 0 0,1 0 1,0 0-1,-1 0 0,1 0 0,0 0 0,-1 0 0,1 0 0,0 0 0,-1 0 0,1 0 0,0 0 0,-1 0 0,1 0 0,0 0 0,-1 0 1,1 0-1,0 0 0,-1 1 0,1-1 0,0 0 0,0 0 0,-1 0 0,1 0 0,0 1 0,0-1 0,-1 0 0,1 0 0,0 1 1,-1-1-1,-7 19 5824,4 6-1852,8-4-3383,-1-15-644,0-1 0,0 0 0,1 0 0,0 0-1,0 0 1,0 0 0,1-1 0,0 0 0,-1 0 0,2 0 0,-1 0 0,0-1 0,1 0 0,-1 0-1,1 0 1,6 1 0,-1-1 15,0 0 0,0-1-1,0-1 1,0 0 0,0 0-1,0-1 1,1-1 0,16-2-1,1-2-31,0-2-1,-1-2 0,0 0 0,0-2 1,-1 0-1,31-20 0,-47 26-71,0-2-1,-1 1 0,1-1 1,-1-1-1,-1 0 0,0 0 1,0-1-1,0 0 0,-1 0 1,-1-1-1,0 0 0,10-17 1,-16 23-22,1 1 0,-1-1 0,0 0 0,0 0 0,0 0 1,0 0-1,-1 0 0,0 0 0,0 0 0,0 0 0,0 0 1,0 0-1,-1 0 0,0 0 0,0 0 0,0 0 1,0 0-1,0 1 0,-1-1 0,0 0 0,0 1 0,0-1 1,0 1-1,0 0 0,-5-4 0,0-1-19,-1 1 0,0 0-1,0 0 1,-1 1 0,0 0 0,0 0-1,-20-7 1,14 7-29,0 0-1,-1 1 1,0 1-1,0 1 1,0 0-1,-24-1 1,23 3 3,-7-1-64,-1 1 0,0 1 0,0 1 0,-25 4 0,37-2 10,1-1 0,-1 2 0,1 0 0,0 0 0,0 1 0,1 0 0,-1 1-1,1 1 1,-12 8 0,21-13 51,-1-1 0,1 1 0,0 0-1,0 0 1,0 1 0,0-1 0,0 0-1,0 1 1,0-1 0,1 1 0,-1-1-1,1 1 1,0 0 0,0 0 0,0-1-1,0 1 1,0 0 0,1 0 0,-1 0-1,1 0 1,0 0 0,0 0 0,0 0-1,1 6 1,0-5-13,0 0 0,1 0 0,-1-1 0,1 1 0,0-1 0,0 1 0,0-1 0,0 1 0,1-1 0,0 0 0,-1 0 0,1 0 0,0-1 0,0 1 0,1-1 0,-1 1 0,5 1 0,9 5-99,1 0-1,1-2 1,0 0-1,0-1 1,0 0-1,25 2 1,116 4-97,-66-7 293,-82-5 68,-6 0-14,-1 0 0,0 0 0,1 1 0,-1-1 0,0 1 1,0 0-1,1 1 0,-1-1 0,0 1 0,0 0 0,0 0 0,-1 1 0,7 3 1,-10-3 38,0 0 1,0 0-1,-1 0 1,1-1 0,-1 1-1,0 0 1,0 0-1,0 0 1,0 0 0,0 0-1,-1 0 1,1 0-1,-1 0 1,0-1 0,0 1-1,0 0 1,-2 3-1,-5 35 1187,9-35-1232,0 0 1,0 0 0,0 0 0,1 0 0,0 0 0,0-1 0,0 1 0,1 0 0,0-1-1,0 0 1,0 0 0,1 0 0,0 0 0,0 0 0,0-1 0,0 1 0,1-1 0,-1 0-1,1-1 1,0 1 0,0-1 0,1 0 0,-1 0 0,1 0 0,6 1 0,3 1-160,0 0 1,1-1-1,-1-1 0,1-1 1,0 0-1,0-1 1,0-1-1,30-3 0,-31 2-759,1-1 0,-1-1-1,0 0 1,0-1 0,-1-1-1,1 0 1,-1-1 0,15-9-1,5-6-2877</inkml:trace>
</inkml:ink>
</file>

<file path=ppt/ink/ink1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5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7168,'47'2'4457,"-34"-2"-2938,0 1-1,0 0 1,0 1 0,13 3-1,-20-3-1359,1 0 0,-1 1 0,-1-1 0,1 1-1,0 0 1,9 8 0,39 43 1403,-19-16-820,11 12-479,-1 3 0,57 90 0,-73-95 207,-2 1-1,-3 1 0,34 99 1,-37-80-211,-2 1 1,11 94-1,-26-129-140,-1 0 0,-2 0-1,-1 0 1,-2 1 0,-1-2-1,-2 1 1,-9 35 0,9-58-47,1 0 0,-1 0 0,-1 0 0,0 0 0,0-1 0,-2 0 0,1 0 1,-1-1-1,-1 0 0,1-1 0,-2 1 0,1-2 0,-17 12 0,17-14-327,0 0 0,0-1 0,0 0 0,-1 0 0,0-1-1,0-1 1,0 1 0,0-2 0,0 1 0,-1-2 0,1 1-1,-1-1 1,1-1 0,-1 0 0,1 0 0,-20-4 0,2 0-5271,23 4 2071</inkml:trace>
</inkml:ink>
</file>

<file path=ppt/ink/ink1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6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1 380 8704,'76'12'11602,"-37"-4"-8062,-5-5-3579,-12-4 169,-1-1 0,0 0-1,1-2 1,-1-1-1,-1 0 1,1-2 0,-1 0-1,0-1 1,0-1 0,-1-1-1,-1-1 1,20-14 0,-33 21-118,0-1 1,-1 1 0,1-1 0,-1 0-1,0 0 1,0-1 0,-1 1 0,1-1-1,-1 0 1,0 1 0,-1-2 0,0 1-1,0 0 1,0 0 0,0-1 0,-1 1-1,0-1 1,-1 1 0,1-1 0,-1 1 0,-1-1-1,1 1 1,-1-1 0,0 1 0,0-1-1,-1 1 1,-4-10 0,3 8 0,0-1 0,-1 1 0,-1 0 0,1 1 0,-1-1 0,-1 1 0,1 0 0,-1 0 0,0 0 1,-1 1-1,0 0 0,0 0 0,0 1 0,0 0 0,-1 0 0,0 1 0,0 0 0,0 0 0,-11-3 0,15 6-11,0 0 0,0 1 0,0-1 0,0 1 1,-1 0-1,1 0 0,0 0 0,0 0 0,0 1 0,0 0 0,0 0 0,0 0 0,0 0 0,0 1 0,0-1 0,0 1 0,1 0 0,-1 0 0,1 1 0,-1-1 1,1 1-1,0-1 0,0 1 0,0 0 0,0 0 0,1 1 0,-1-1 0,1 0 0,0 1 0,-3 6 0,-4 7 9,2 0 0,0 0-1,1 1 1,1-1 0,-5 27-1,-4 60-7,13-95 7,1 0 1,0 1-1,1-1 0,0 0 1,1 0-1,0 0 1,0 0-1,1 0 0,3 8 1,0-7-34,-1 0-1,2-1 1,-1 0 0,1-1-1,1 1 1,-1-1 0,1-1-1,1 1 1,-1-1 0,1-1-1,1 0 1,-1 0 0,1-1-1,13 6 1,-10-5-558,1-1 0,1-1 0,-1 0 0,0 0 0,1-2 0,0 0 0,-1 0 0,1-1 0,0-1 0,20-3 0,4-1-2640</inkml:trace>
</inkml:ink>
</file>

<file path=ppt/ink/ink1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6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6 8320,'-62'-5'4096,"33"33"-3200,26-20 5503,11 8-5887,-2-4 128,31 11 640,-8 0 128,36 13-1664,-13-4 128,42-13 896,-25-4 0,40-10-1024,-24 2 128,1-23-2560,-21 9 128,-13-16-639,-9 7-1</inkml:trace>
</inkml:ink>
</file>

<file path=ppt/ink/ink1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7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2 354 5376,'-1'-22'7494,"11"1"-3952,27-19-2537,-18 21-481,14-14 347,2 1 0,0 3 0,2 0 0,1 3 0,51-27 0,-80 48-656,1 0 0,-1 0 0,1 1-1,0 1 1,0 0 0,15-3 0,-24 6-185,1-1 1,0 1-1,-1 0 1,1-1-1,-1 1 1,1 0-1,0 0 1,-1 0-1,1 0 1,0 1-1,-1-1 1,1 0-1,-1 1 1,1-1-1,0 1 1,-1 0-1,0-1 1,1 1-1,-1 0 1,1 0-1,-1 0 1,0 0 0,1 0-1,-1 0 1,0 0-1,0 0 1,0 1-1,0-1 1,0 0-1,0 1 1,0-1-1,-1 0 1,1 1-1,0-1 1,-1 1-1,1 0 1,-1-1-1,0 1 1,1-1-1,-1 1 1,0 0-1,0-1 1,0 1-1,0 0 1,0-1-1,0 1 1,-1-1 0,1 1-1,-2 3 1,-4 28 180,-3-1 1,-16 45 0,13-45-147,2 0 1,-11 60 0,20-86-52,0 1 0,1-1 0,0 1 0,0-1 0,0 1 0,1-1 0,0 1 0,0-1 0,1 0 0,0 1 0,0-1 0,0 0 0,1 0 0,0 0 0,0-1 0,0 1 0,1-1 0,0 1 0,0-1 0,0-1 0,1 1 0,-1 0 0,1-1 0,0 0 0,1 0 0,-1-1 0,1 1 0,-1-1 0,1 0 0,0-1 0,0 1 0,1-1 0,-1 0 0,7 1 0,8-1 6,0-1-1,-1 0 0,1-2 1,0 0-1,-1-2 0,1 0 1,-1-1-1,0-1 0,0 0 1,0-2-1,-1-1 0,22-11 1,-30 14-26,0-1-1,-1-1 1,1 0 0,-1 0-1,-1-1 1,1 0 0,-1-1-1,-1 0 1,0 0 0,0-1-1,-1 0 1,0 0 0,0-1 0,-1 0-1,-1 0 1,0 0 0,-1-1-1,0 0 1,0 0 0,-1 0-1,-1 0 1,2-16 0,-4 7-18,0 0 1,-1 0-1,-2 0 1,0 0 0,-1 0-1,0 1 1,-2 0-1,-1 0 1,-9-20-1,16 39 23,-1-1 0,0 1 0,1-1 0,-1 1 0,0-1-1,0 1 1,0 0 0,0-1 0,0 1 0,-1 0 0,1 0 0,0-1-1,-1 1 1,1 0 0,0 1 0,-1-1 0,1 0 0,-1 0 0,-2 0-1,4 1 1,-1 0-1,0 0 0,0 0 0,0 1 0,0-1 0,0 0 0,0 1 0,0-1 0,0 1 0,0-1 0,0 1 0,1-1 0,-1 1 0,0-1 0,0 1 0,1 0 0,-1-1 1,0 1-1,1 0 0,-1 0 0,1 0 0,-1-1 0,0 2 0,-2 5-3,0-1 1,1 1-1,-1-1 0,1 1 1,1 0-1,-1 0 0,0 8 1,2 22 60,2 0 1,1-1 0,2 1 0,2-1 0,1-1 0,2 1 0,1-1 0,27 57-1,-35-85-119,1 0 0,0 0-1,0 0 1,0-1-1,1 0 1,0 0 0,11 10-1,16 3-2349,-28-17 1754,-1-1 0,0-1 0,1 1 0,-1 0-1,0-1 1,1 0 0,-1 0 0,7 0-1,4-1-2795</inkml:trace>
</inkml:ink>
</file>

<file path=ppt/ink/ink1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8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0 148 7808,'17'37'12476,"4"47"-9114,6 17-3051,-16-72 308,-6-13-317,1-1 0,1 0 0,0 0 0,1-1 0,14 21 1,-12-21-72,5 8 170,-13-22-209,-7-14-35,4 13-156,-14-36-24,2 0 0,-14-58 1,25 82 8,0-1 0,1 1 0,0 0 0,1-1 0,0 1 0,1-1 0,0 1 0,2-1 0,-1 1 0,2 0 0,7-21 0,-5 22 13,-1 0 0,2 0-1,0 1 1,0 0 0,1 0 0,0 1 0,1 0-1,0 0 1,1 1 0,0 0 0,0 1-1,1 0 1,19-10 0,-21 13 15,1 1 1,-1 0-1,1 0 0,0 1 1,0 1-1,0 0 1,0 0-1,1 1 0,-1 0 1,0 1-1,1 0 0,-1 0 1,0 1-1,1 1 1,-1 0-1,0 0 0,0 1 1,14 6-1,-10-2 44,0 0-1,0 1 1,0 1 0,-1 0-1,-1 1 1,1 1-1,-2 0 1,1 0 0,-2 1-1,0 0 1,0 1-1,-1 0 1,0 1 0,11 26-1,-10-17 23,-1-1 0,-1 2 0,-1-1 0,-1 1 0,-1 0 0,-2 0 0,0 0 0,-1 1 0,-3 32 0,-13 15-1232,14-72 1075,0 0-1,0 0 1,0 0-1,0 0 1,0 0 0,0 0-1,0 0 1,0 0-1,0 0 1,0 0-1,0 0 1,0 0 0,1 0-1,-1 0 1,0 0-1,0 0 1,0 0 0,0 0-1,0 0 1,0 0-1,0 0 1,0 0-1,0 0 1,0 0 0,0 0-1,0 0 1,0 0-1,0 0 1,0 0-1,0 0 1,0 0 0,1 0-1,-1 0 1,0 0-1,0 0 1,0 0 0,4-13-2784,4-15-736,-5 3-8</inkml:trace>
</inkml:ink>
</file>

<file path=ppt/ink/ink1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38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3 207 9216,'-1'1'659,"1"1"1,-1 0 0,1 0-1,0 0 1,0 0-1,0 0 1,0-1 0,0 1-1,0 0 1,0 0-1,1 0 1,-1 0 0,2 3-1,5 21 1408,-5-19-2489,5 16 1195,1-1-1,17 37 1,-22-53-642,0 1 0,1-1 0,-1-1 0,1 1 0,1 0 1,-1-1-1,1 0 0,0 0 0,0 0 0,0-1 0,1 1 1,-1-1-1,1-1 0,0 1 0,8 2 0,-4-3-9,0 0 0,0 0 0,0-1 1,1-1-1,-1 0 0,1 0 0,-1-1 0,1-1 0,-1 1 0,0-2 0,1 1 0,-1-2 0,0 1 0,0-1 0,0-1 0,0 0 0,9-5 1,-4 0-99,-2 0 1,1-1-1,-2-1 1,1 0 0,-1 0-1,-1-1 1,18-25 0,-24 31-78,-1-1 1,0 0-1,0 1 1,-1-1-1,0 0 1,0-1-1,0 1 0,-1-1 1,0 1-1,-1-1 1,0 1-1,0-1 1,0 0-1,-1 0 1,0 0-1,-1 1 1,0-1-1,0 0 1,-5-14-1,3 12-29,-2 0-1,1 0 1,-1 1 0,-1 0-1,0 0 1,0 0-1,-1 1 1,0 0-1,0 0 1,-1 0 0,0 1-1,0 1 1,-1-1-1,0 1 1,0 1-1,0-1 1,-1 2 0,0-1-1,0 1 1,0 1-1,-16-4 1,10 4-52,0 0-1,0 1 1,0 1 0,0 1 0,-1 0 0,1 1-1,-17 3 1,26-3 62,0 1 0,0-1 0,0 1-1,0 0 1,1 1 0,-1-1 0,1 2 0,-1-1 0,1 0-1,0 1 1,1 0 0,-1 1 0,1-1 0,-1 1 0,1 0-1,1 1 1,-1-1 0,1 1 0,-4 6 0,6-9 9,1 1 1,0 0 0,1 0-1,-1-1 1,1 1-1,-1 0 1,1 0 0,0 0-1,1-1 1,-1 1 0,1 0-1,-1 0 1,1-1-1,0 1 1,0 0 0,1-1-1,-1 1 1,1-1-1,0 1 1,0-1 0,0 0-1,4 4 1,-2-1-13,0 0 0,1 0 0,0-1 0,1 0 0,-1 0 0,1 0-1,0 0 1,0-1 0,0 0 0,1-1 0,-1 1 0,8 2 0,6-1 56,-1-1-1,1-1 1,0 0 0,0-2-1,1 0 1,-1-1 0,20-3-1,149-27 1789,-163 25-1250,-21 4-338,-1 0 0,0 0 0,0 1 0,0 0 0,1-1 0,-1 1-1,0 1 1,0-1 0,0 1 0,1-1 0,-1 1 0,6 2 0,-8-1-72,0-1 0,0 1 1,0-1-1,0 1 1,-1-1-1,1 1 0,-1 0 1,1 0-1,-1 0 0,0 0 1,0 0-1,1 0 0,-1 0 1,-1 0-1,1 0 0,0 1 1,0-1-1,-1 0 0,0 0 1,1 1-1,-1 3 1,4 26 790,1 0 0,2 0 0,13 37 0,-15-55-812,0-1 0,1 1 0,0-2 0,2 1 0,-1-1 0,1 0 0,1 0 0,0-1 0,13 12-1,-15-17-313,-1-2 0,1 1-1,0-1 1,1 0 0,-1 0-1,1-1 1,-1 0 0,1 0-1,0-1 1,0 0 0,0-1-1,1 1 1,-1-2-1,0 1 1,0-1 0,16-2-1,3-1-1344,-1-1 0,0-2 0,43-15-1,11-4-2268</inkml:trace>
</inkml:ink>
</file>

<file path=ppt/ink/ink1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0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161 830 7296,'0'1'193,"0"0"0,0-1 0,0 1 0,0-1 0,0 1 0,0 0 0,0-1 0,1 1 0,-1-1 1,0 1-1,0 0 0,1-1 0,-1 1 0,0-1 0,1 1 0,-1-1 0,0 1 0,1-1 0,-1 1 0,1-1 0,-1 1 0,1-1 0,-1 0 1,1 1-1,-1-1 0,1 0 0,-1 0 0,1 1 0,-1-1 0,1 0 0,0 0 0,0 1 0,32 12 5815,-18-8-5054,4 3-708,1-2-1,0 0 1,1-1 0,-1-1 0,1-1-1,0-1 1,0-1 0,0 0 0,0-2 0,0-1-1,0 0 1,26-7 0,0-3 43,0-2 0,-1-2 0,81-42 1,-88 37-139,0-2 0,-2-2 0,40-34 0,-62 48-137,17-14 0,-2 0-1,0-2 0,-2-2 1,-1 0-1,-1-2 0,-2-1 1,23-39-1,-37 54-41,0 0-1,-2-1 1,0 1 0,-1-2-1,-1 1 1,4-22-1,-9 32 13,1 1-1,-1-1 1,-1 0-1,0 1 1,0-1-1,0 0 1,-1 1-1,0-1 1,0 0-1,-1 1 1,0 0-1,-1-1 1,1 1-1,-1 0 1,-1 0-1,1 0 1,-1 1-1,-9-12 1,6 11-11,0 0-1,0 1 1,0 0 0,-1 0-1,0 1 1,0 0 0,-1 0 0,1 1-1,-1 0 1,-13-4 0,6 3-1,0 1-1,0 1 1,-1 0 0,1 2 0,-20-1 0,11 3 27,0 1-1,-1 1 1,1 1 0,0 2 0,1 0 0,0 1 0,0 2 0,0 0 0,1 2 0,0 1 0,1 0 0,-35 27-1,42-28 34,2 1 0,-1 0-1,2 1 1,-1 0 0,2 0-1,0 2 1,0-1 0,2 2-1,-1-1 1,2 1-1,0 0 1,1 1 0,1 0-1,1 0 1,0 0 0,1 1-1,1 0 1,0 0 0,1 22-1,9 54 364,32 156 0,43 143 202,-12 7-463,-62-324-125,-3 0 0,-4 1 0,-11 110 1,6-163 47,0 0 0,-2 0 0,0 0 0,-2-1 0,0 0 0,-2-1 1,0 0-1,-20 30 0,22-39-34,-2 0-1,1-1 1,-2 0-1,1-1 1,-2 0-1,1-1 1,-2 0 0,1-1-1,-1 0 1,-1-1-1,1 0 1,-1-1 0,-1-1-1,-17 6 1,14-7-35,0 0-1,0-2 1,0 0 0,0-1 0,-1-1 0,1-1-1,0 0 1,-1-2 0,1 0 0,0-1 0,0 0 0,0-2-1,-28-10 1,31 9-154,-1-1 0,1 0 1,1-1-1,0 0 0,0-1 0,-14-13 0,24 19-159,0-1 0,0-1 0,0 1-1,1 0 1,0-1 0,-1 0 0,2 0 0,-1 0 0,1 0-1,0 0 1,0 0 0,0-1 0,1 1 0,-1-1 0,1 1 0,1-1-1,-1 0 1,1 1 0,0-1 0,0 1 0,1-1 0,1-8-1,9-29-2980,-1 3-43</inkml:trace>
</inkml:ink>
</file>

<file path=ppt/ink/ink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08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1 2432,'9'6'3774,"29"44"-3068,-21-12-571,23 50 118,33 104-1,-39-92-235,-20-64 112,-1 1-1,-3 0 1,0 0 0,-2 1-1,4 63 1,-12-94-42,0 0 1,-1 0-1,0-1 1,0 1-1,0 0 0,-1 0 1,0-1-1,0 1 1,-1-1-1,1 0 0,-1 0 1,-1 0-1,1 0 0,-1 0 1,0-1-1,-1 1 1,1-1-1,-1 0 0,0 0 1,0-1-1,-1 0 0,1 0 1,-7 4-1,1-3 57,0 0 0,0 0 0,0-1 0,0-1 0,-1 0 0,1-1 0,-1 0-1,0 0 1,0-1 0,0-1 0,1 0 0,-20-3 0,10 0 96,1-2 0,0-1 0,1 0 0,-25-12-1,-44-13 98,134 53-5350,-27-13 3349</inkml:trace>
</inkml:ink>
</file>

<file path=ppt/ink/ink1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0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8448,'10'-7'4224,"14"23"-3968,-19-9 7551,13 9-7423,1-6 0,10 15 128,-1-5 0,13-1-768,-7-4 128,17-7-768,-8 3 0,3-6-1920,-8-1 129</inkml:trace>
</inkml:ink>
</file>

<file path=ppt/ink/ink1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1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10 117 7168,'-1'2'394,"0"0"1,0 0-1,0 1 1,0-1-1,0 0 1,0 0-1,0 1 1,1-1 0,-1 0-1,1 1 1,0-1-1,0 0 1,0 1-1,0-1 1,0 1-1,0-1 1,1 0-1,-1 1 1,1-1-1,-1 0 1,1 1-1,1 1 1,28 57 5344,-19-42-6601,-2 0 1304,1-1 0,1-1 0,0 0 0,2 0 1,0-1-1,22 21 0,-29-32-375,-1 0 1,1-1 0,0 1 0,0-1 0,1 0 0,-1 0-1,1-1 1,0 0 0,0 0 0,0-1 0,0 0 0,0 0-1,1 0 1,-1-1 0,0 0 0,1-1 0,-1 0 0,1 0-1,-1 0 1,1-1 0,8-2 0,3-3-73,0-1 0,0-2 0,-1 0 0,0 0-1,0-2 1,-1 0 0,-1-1 0,0-1 0,0 0 0,-1-1 0,-1-1 0,-1 0 0,0-1 0,0-1 0,-2 0 0,0 0 0,-1-1-1,-1 0 1,-1-1 0,10-32 0,-11 9 3,-13 33 32,-9 19 70,10-3-66,1 0 0,-1 1 1,1-1-1,1 1 0,0 0 0,0 0 0,0 0 0,1 0 0,0 0 1,0 1-1,1-1 0,0 1 0,1-1 0,0 13 0,1-14-22,0 0 0,0 0 0,1-1 0,0 1 0,0 0 0,1-1 0,-1 1 0,1-1 0,1 0 0,-1 0 0,1 0 0,0-1 0,0 1 0,1-1 0,0 0 0,0 0 0,0 0 0,0-1 0,1 0 0,0 0 0,-1 0 0,2-1 0,8 4 0,-2 0 9,0-2-1,1 1 0,-1-2 1,1 0-1,0 0 0,1-2 1,-1 1-1,0-2 0,1 0 1,22-1-1,-19-3-28,1 0 1,-1-2-1,0 0 0,0 0 1,-1-2-1,0 0 0,0-1 1,25-16-1,-35 20 6,0-1 0,0 0 1,-1 0-1,1-1 0,-1 1 0,0-1 0,-1-1 1,1 1-1,-1-1 0,-1 0 0,1 0 1,-1 0-1,0-1 0,-1 1 0,0-1 0,0 0 1,-1 0-1,0 0 0,0 0 0,1-16 1,-3 22 129,0 6 106,2 9-64,0 0 0,1 1 0,1-2 1,0 1-1,0 0 0,2-1 0,10 21 0,-11-26-151,0-1 0,0 1-1,0-1 1,1 0 0,0-1 0,0 1-1,1-1 1,-1 0 0,1-1 0,0 0 0,0 0-1,1 0 1,-1-1 0,13 4 0,-9-4-26,0-1 1,1-1 0,-1 0-1,1 0 1,-1-1-1,1 0 1,-1-1 0,1-1-1,-1 0 1,0 0-1,1-1 1,-1 0 0,0-1-1,-1-1 1,1 1-1,-1-2 1,14-8 0,-16 9 7,0 0 0,0-1 1,0 0-1,-1 0 1,0-1-1,0 0 1,-1 0-1,1-1 0,-2 0 1,1 0-1,-1 0 1,0-1-1,-1 1 0,0-1 1,0 0-1,-1 0 1,0-1-1,-1 1 1,0-1-1,1-17 0,-6-46-26,3 67 28,-1-1 0,0 1 0,0 0 0,-1 0-1,0 0 1,0-1 0,0 2 0,-7-12-1,9 16 4,0 1-1,0 0 0,-1-1 1,1 1-1,0-1 0,0 1 0,-1-1 1,1 1-1,0 0 0,-1-1 1,1 1-1,-1 0 0,1-1 0,0 1 1,-1 0-1,1 0 0,-1-1 1,1 1-1,0 0 0,-1 0 0,1 0 1,-1 0-1,1-1 0,-1 1 1,1 0-1,-1 0 0,1 0 0,-1 0 1,1 0-1,-1 0 0,1 0 1,-1 0-1,0 1 0,-8 14 259,4 23 167,6-26-341,0 1-1,1-1 0,1 1 1,0-1-1,1 0 1,0 0-1,1 0 1,0 0-1,0-1 1,12 17-1,0-3 22,1-1 1,1 0-1,25 23 0,-30-33-142,1-2-1,0 1 0,1-2 0,24 13 0,6-2-5718,-45-22 2166,-1 0-256</inkml:trace>
</inkml:ink>
</file>

<file path=ppt/ink/ink1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2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1 223 5376,'10'-5'1123,"1"-1"1,-1 0-1,-1-1 1,1 0-1,-1 0 1,0-1-1,-1 0 1,14-18 0,-16 20-804,0 0 0,0 1 0,0-1 1,1 1-1,-1 1 0,1-1 1,0 1-1,1 0 0,-1 1 1,14-5-1,20-10 999,-36 16-1323,28-15 122,54-18 0,-76 32 108,0 0 1,0 0-1,1 1 0,-1 0 1,0 1-1,1 1 1,-1-1-1,1 2 1,19 3-1,-23-3-112,0 1 1,0 0-1,0 0 0,0 1 1,0 0-1,-1 0 0,1 1 1,-1 0-1,0 0 0,0 1 1,0 0-1,-1 0 0,0 1 1,0-1-1,0 2 0,0-1 1,-1 0-1,0 1 0,-1 0 1,0 0-1,0 0 1,0 1-1,-1 0 0,5 13 1,-5-3-67,0-1 0,-1 1 1,-1 0-1,0 0 0,-2 0 1,0 0-1,-1 0 0,0 0 1,-2 0-1,0-1 0,-1 1 1,-1-1-1,0 0 1,-1-1-1,-1 0 0,-1 0 1,0 0-1,-1-1 0,-1-1 1,0 0-1,-1 0 0,0-1 1,-1 0-1,-1-1 0,0-1 1,0 0-1,-1-1 0,0-1 1,-29 13-1,35-18-19,-17 7 47,0-2 1,-45 11 0,65-18-66,1-1 1,-1 0-1,0 0 1,0-1 0,1 0-1,-1 0 1,0 0-1,1 0 1,-1-1 0,0 0-1,1-1 1,-1 1 0,1-1-1,-1 0 1,1 0-1,0-1 1,0 1 0,0-1-1,-8-6 1,12 9-4,0-1 0,0 0 0,0 1 0,0-1 1,0 0-1,1 0 0,-1 0 0,0 1 0,0-1 0,1 0 0,-1 0 1,0 0-1,1 0 0,-1 0 0,1-1 0,-1 1 0,1 0 1,0 0-1,-1 0 0,1 0 0,0 0 0,0-1 0,0 1 0,0 0 1,0 0-1,0 0 0,0-1 0,0 1 0,1 0 0,-1 0 1,1-2-1,1 1 10,0 0 0,0 0-1,0 1 1,0-1 0,0 1 0,0-1 0,1 1 0,-1 0 0,0 0 0,1 0 0,-1 0 0,1 0 0,3 0 0,11-2 74,0 0 1,34 0-1,6 5-42,0 2 0,98 21-1,-139-20 0,-1 0-1,1 1 0,-1 1 0,0 0 1,23 15-1,7 4-1341,3-6-3335,-47-19 4494,-1-1 0,1 0 0,-1 0 0,0 0 1,1 0-1,-1 0 0,1 1 0,-1-1 0,0 0 0,1 0 1,-1 0-1,1 0 0,-1 0 0,1-1 0,-1 1 0,0 0 1,1 0-1,-1 0 0,1 0 0,-1 0 0,0 0 1,1-1-1,-1 1 0,0 0 0,1 0 0,-1-1 0,0 1 1,1 0-1,-1 0 0,0-1 0,0 1 0,1 0 0,-1-1 1,0 1-1,0-1 0,1 1 0,-1 0 0,0-1 1,0 1-1,0 0 0,0-1 0,0 1 0,0-1 0,0 1 1,0-1-1,0 1 0,1-3-488,3-9-2855</inkml:trace>
</inkml:ink>
</file>

<file path=ppt/ink/ink1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2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9984,'15'-32'4992,"40"39"-6272,-41-7 9599,14 0-7807,-5 0 128,20 9 128,-6-2 128,11 21-1152,-10-13 0,-1 4 256,-8 6 128,-1-14-1280,-5-2 0,-3-15-2048,-6 3 129</inkml:trace>
</inkml:ink>
</file>

<file path=ppt/ink/ink1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2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10 319 10880,'-9'11'5376,"32"64"-5504,-18-56 8959,10 20-8959,-7-3 128,12 22 0,-6-10 0,9-8-768,-3-10 128,12-21-2432,-9-6 0</inkml:trace>
  <inkml:trace contextRef="#ctx0" brushRef="#br0" timeOffset="1">166 1 13440,'-37'4'6655,"23"15"-9215,14-19 11392,3 0-12544,3 0 0,8 9-2815,-5 2 127</inkml:trace>
</inkml:ink>
</file>

<file path=ppt/ink/ink1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3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1 359 3840,'0'0'41,"0"-1"1,0 1-1,0 0 1,0 0-1,0-1 1,0 1-1,0 0 1,0 0-1,0 0 1,0-1-1,0 1 1,0 0-1,0 0 1,0 0-1,0-1 1,1 1-1,-1 0 1,0 0-1,0 0 1,0-1-1,0 1 1,0 0-1,1 0 1,-1 0-1,0 0 1,0 0-1,0-1 1,1 1-1,-1 0 1,0 0-1,0 0 1,0 0-1,1 0 1,-1 0-1,0 0 1,0 0-1,0 0 1,1 0-1,-1 0 1,0 0-1,0 0 1,1 0-1,-1 0 1,0 0-1,0 0 1,0 0-1,1 0 0,-1 0 1,0 0-1,0 0 1,1 0-1,-1 1 1,19 10 4230,15 19 243,8 18 1068,-34-38-5101,0 0 0,1 0 0,0 0-1,1-1 1,0-1 0,0 0 0,1 0 0,19 10 0,-13-10-338,-1-2 1,1 1-1,0-2 1,0-1-1,0 0 0,0-1 1,1 0-1,0-2 1,-1 0-1,1-1 0,0-1 1,32-5-1,-25 0-53,0-2 0,0 0 0,0-1 0,-1-1 0,-1-2 0,0 0-1,27-20 1,-40 25-45,0-1 1,-1 0-1,0 0 0,0-1 0,-1 0 0,0 0 0,0-1 0,-1 0 0,0-1 1,-1 0-1,0 0 0,-1 0 0,-1 0 0,1-1 0,-2 0 0,1 0 0,2-22 0,-6 27-21,0-1-1,0 0 1,-1 1-1,0-1 0,0 1 1,0-1-1,-1 1 1,-1 0-1,1-1 0,-1 1 1,0 0-1,-1 1 0,1-1 1,-1 0-1,-10-10 1,3 4-8,0 1 0,-1 1 1,-1 0-1,0 0 1,0 1-1,-16-8 0,13 9-18,-1 1-1,-1 1 0,1 0 0,-1 1 1,0 1-1,-1 0 0,1 2 0,-1 0 1,0 1-1,0 1 0,0 1 0,-29 3 1,24 0-54,0 1 1,0 1 0,0 1-1,0 1 1,1 1 0,0 1-1,1 0 1,-41 27-1,55-32-33,0 1-1,1 0 0,0 0 1,0 1-1,0 0 0,1 0 1,0 1-1,0-1 0,0 1 0,1 1 1,0-1-1,1 1 0,-1 0 1,2 0-1,-1 0 0,1 0 1,0 1-1,-3 15 0,6-16-147,0-1 0,1 0 0,-1 1 1,1-1-1,1 1 0,-1-1 0,1 0 0,0 0 0,1 0 0,0 0 0,0 0 0,1-1 0,-1 1 1,9 9-1,-7-10-228,0 0 0,0-1 0,0 0 1,1 0-1,0 0 0,0-1 0,0 1 1,1-1-1,0-1 0,7 4 0,48 11-2799,-4-2-65</inkml:trace>
</inkml:ink>
</file>

<file path=ppt/ink/ink1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3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7680,'2'3'4234,"14"22"4942,-5-1-8549,44 219 1975,-53-227-2348,0 0 0,1 0 0,1-1 0,0 1 1,2-1-1,-1 0 0,2 0 0,0-1 0,1 0 0,10 14 0,-18-27-233,1 0-1,-1 0 1,1 0 0,0 0 0,0-1 0,-1 1 0,1 0-1,0-1 1,0 1 0,0 0 0,0-1 0,0 1 0,0-1-1,0 1 1,0-1 0,0 0 0,0 1 0,0-1 0,2 0-1,-3 0-6,1 0-1,0-1 0,-1 1 0,1 0 0,-1-1 0,1 1 1,-1 0-1,1-1 0,-1 1 0,0-1 0,1 1 0,-1-1 1,0 1-1,1-1 0,-1 1 0,0-1 0,1 1 0,-1-1 1,0 0-1,0 1 0,0-1 0,1 1 0,-1-2 0,0-37 193,-9 6-223,-1 2 0,-15-34 0,14 40-23,1 1 0,2-1 0,1-1 0,-6-31 0,12 50 45,1 0 0,-1 0 0,2 0 0,-1 0 0,1 0 1,0 0-1,0-1 0,0 2 0,1-1 0,1 0 0,-1 0 0,1 1 0,0-1 0,0 1 1,1 0-1,0 0 0,0 0 0,0 0 0,10-9 0,-10 11 23,1 0 0,0 0 0,0 0-1,0 1 1,0 0 0,0 0 0,1 0 0,0 0 0,-1 1-1,1 0 1,0 0 0,0 1 0,0-1 0,11 0 0,-7 2 42,0 0 0,0 1 0,-1 0 1,1 1-1,0-1 0,-1 2 0,0-1 0,17 8 1,-12-3 10,0 0 0,0 1 1,-1 0-1,-1 1 1,1 0-1,-1 1 1,-1 0-1,0 1 0,0 1 1,-1-1-1,13 21 1,-14-15-30,-1 0 1,0 1 0,-2 0 0,0 0-1,4 23 1,11 97-371,-11-59-1110,-5-64-807,-5-15 2129,0 0 1,0 0 0,1 0-1,-1 0 1,0 0 0,0 0-1,0 1 1,1-1 0,-1 0-1,0 0 1,0 0 0,1 0-1,-1 0 1,0 0 0,0 0-1,0 0 1,1 0 0,-1 0-1,0 0 1,0 0 0,1 0-1,-1 0 1,0-1 0,0 1-1,0 0 1,1 0 0,-1 0-1,0 0 1,0 0 0,0 0-1,0 0 1,1-1 0,-1 1-1,0 0 1,0 0 0,0 0-1,0 0 1,0-1 0,1 1-1,-1 0 1,0 0 0,0 0-1,0-1 1,0 1 0,5-9-3629</inkml:trace>
</inkml:ink>
</file>

<file path=ppt/ink/ink1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4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3 360 10368,'34'19'8421,"6"-9"-3497,-26-9-4388,0-1 1,0 0-1,-1 0 1,21-5-1,1-2-545,0-2-1,61-24 1,-88 29 119,1 0-1,-1-1 1,0 0-1,0 0 1,-1-1-1,0 1 1,0-2-1,0 1 1,0-1-1,-1 0 1,0-1-1,-1 1 1,0-1-1,8-16 1,-10 19-86,-1 0 1,0 0 0,0-1-1,0 1 1,-1-1-1,0 0 1,0 1 0,0-1-1,-1 0 1,0 0 0,0 1-1,0-1 1,-1 0-1,0 0 1,0 1 0,0-1-1,-1 1 1,0-1-1,0 1 1,0 0 0,-1-1-1,0 1 1,0 0 0,0 1-1,-6-8 1,1 4-24,-1 0 0,1 1 0,-1 0 0,-1 1 0,1 0 1,-1 0-1,0 1 0,-1 0 0,1 1 0,-1 0 0,0 0 0,0 2 0,0-1 1,0 1-1,-1 1 0,1 0 0,-1 0 0,-13 2 0,13 1 17,-1 0 0,1 1 0,-1 0 0,1 1 0,0 0 0,0 1 0,-19 11 0,24-12 16,0 1 0,0 0 0,0 0 0,1 0-1,0 1 1,0 0 0,0 0 0,1 0 0,0 1 0,0 0 0,1 0 0,0 0 0,-7 15 0,8-11-1,0 0 1,1 0 0,0 0 0,1 0-1,0 1 1,1-1 0,0 0-1,1 0 1,0 1 0,0-1-1,1 0 1,1 0 0,0 0 0,1-1-1,0 1 1,0-1 0,1 1-1,0-2 1,1 1 0,0 0-1,1-1 1,11 13 0,-5-8-246,0 0-1,1-1 1,1-1 0,0 0 0,0-1-1,1-1 1,1 0 0,-1-1 0,1-1 0,1 0-1,0-1 1,30 6 0,14-4-3137,-8-3-385</inkml:trace>
</inkml:ink>
</file>

<file path=ppt/ink/ink1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4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564 21 8576,'-10'-4'1657,"0"1"1,0 0 0,-1 0-1,-18-2 1,-48 3 864,31 6-1644,-54 13-1,85-14-632,0 2-1,0 0 1,1 1 0,-1 0 0,1 1 0,1 1 0,-1 0 0,1 1-1,1 0 1,0 1 0,0 0 0,1 1 0,0 0 0,1 1 0,0 0-1,1 1 1,0 0 0,1 1 0,1-1 0,0 1 0,1 1 0,-7 20 0,12-30-223,-1 1 1,1-1 0,0 1 0,1 0 0,-1-1 0,1 1 0,0 0 0,1 0 0,-1-1-1,1 1 1,0 0 0,0-1 0,1 1 0,0-1 0,0 0 0,4 8 0,-2-6-36,0-1 1,1 0 0,0 0-1,1 0 1,-1-1 0,1 1-1,0-1 1,0-1-1,1 1 1,11 5 0,5 1-210,0-2 0,0 0 0,1-2-1,0 0 1,1-2 0,28 3 0,-15-5-692,-1-2 0,1-1-1,0-1 1,-1-3 0,1-1 0,51-14-1,2-5-2263,-13-4-43</inkml:trace>
</inkml:ink>
</file>

<file path=ppt/ink/ink1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5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8320,'1'16'1323,"1"-1"1,1 1-1,0 0 0,1-1 1,1 0-1,7 17 1,9 29 1827,120 412 730,-76-264-3282,-11-41 622,-26-90-1014,-4 1-1,-3 0 1,11 89 0,-31-161-199,0 0 1,0 0-1,-1 0 0,0 0 0,0 0 0,-1 1 1,0-1-1,0 0 0,-1 0 0,0-1 0,0 1 1,-4 9-1,4-20-20,1 0 0,-1 0 0,1 0 0,0 0 1,0 0-1,1 0 0,-1 0 0,1-6 0,2-15-52,1 0 0,1 0 0,1 0 0,2 1 0,0 0 0,2 0 0,0 1 0,2 0 0,0 0 0,2 1 0,26-34 0,-32 45 99,2 0-1,0 0 0,0 2 1,0-1-1,1 1 1,18-12-1,-25 18 5,1 1 0,0-1 0,0 1-1,0 0 1,0 1 0,0-1 0,0 1 0,0 0 0,0-1 0,1 2-1,-1-1 1,0 1 0,1-1 0,-1 1 0,1 0 0,-1 1 0,0-1-1,1 1 1,-1 0 0,0 0 0,0 0 0,1 0 0,6 4-1,2 3 95,-1 1 0,1 0 0,-1 1 0,-1 0 0,0 1 0,0 0 0,-1 0 0,-1 1-1,0 1 1,-1 0 0,8 15 0,-1 2 210,-1 1-1,-2 1 1,16 63 0,-22-72-501,-2-9-357,-1 0 0,0 0 0,1 22 0,-4-32 387,0-1 0,0 1 0,-1-1 0,1 1 0,-1-1 0,0 1 0,1-1 0,-2 1 0,1-1 0,0 0 0,-1 0 0,1 1-1,-1-1 1,0 0 0,0 0 0,0-1 0,-1 1 0,1 0 0,-3 2 0,2-3-434,3-2 465,0 0 1,-1 0 0,1 0-1,0 0 1,0 0-1,0-1 1,0 1-1,0 0 1,0 0 0,0 0-1,0 0 1,0 0-1,0-1 1,-1 1-1,1 0 1,0 0-1,0 0 1,0 0 0,0 0-1,0 0 1,0 0-1,-1 0 1,1 0-1,0 0 1,0 0-1,0-1 1,0 1 0,-1 0-1,1 0 1,0 0-1,0 0 1,0 0-1,0 0 1,0 0 0,-1 0-1,1 0 1,0 1-1,0-1 1,0 0-1,0 0 1,-1 0-1,1 0 1,0 0 0,0 0-1,0 0 1,0 0-1,0 0 1,0 0-1,-1 0 1,1 1 0,0-1-1,0 0 1,0 0-1,0 0 1,0-2-3382</inkml:trace>
</inkml:ink>
</file>

<file path=ppt/ink/ink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09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3200,'0'0'1536,"18"-25"-1024,-13 25 2048,10 6-2176,8-12 128,5 3 128,10-1 128,4 8-1024,1-4 0,-2 0 640,-2 0 0,-7 9-512,-4-6 128,-8 8-1280,3-6 0</inkml:trace>
</inkml:ink>
</file>

<file path=ppt/ink/ink1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5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31 336 10112,'3'0'876,"1"1"1,0 0-1,0 0 0,-1 0 1,1 0-1,0 1 1,-1 0-1,7 3 1,21 9 3394,4-6-3820,-23-5-274,1 0-1,-1 0 0,1-1 1,0-1-1,0 0 0,20-2 1,-17-1-21,0-1 1,0 0 0,-1-1 0,0-1 0,0 0 0,0-1 0,-1-1 0,25-15 0,-31 16-48,0 0 0,0 0 0,-1-1 1,0 0-1,0-1 0,-1 1 0,0-1 1,0-1-1,-1 1 0,0-1 0,0 0 0,-1 0 1,-1 0-1,5-16 0,-6 20-74,-1 0-1,0 0 1,-1-1-1,1 1 0,-1 0 1,0 0-1,0 0 1,-1 0-1,0 0 1,0 0-1,0 0 1,0 0-1,-1 0 0,1 0 1,-1 0-1,-1 0 1,1 1-1,-1-1 1,0 1-1,-3-5 1,-1 2 0,0 0 1,0 0 0,0 0 0,-1 1-1,0 0 1,0 1 0,-1-1 0,-16-6-1,14 7-1,0 2-1,0-1 0,0 1 0,-1 1 0,1-1 0,-1 2 0,0 0 0,1 1 0,-1 0 0,0 0 0,0 1 0,1 1 0,-1 0 0,1 0 0,0 1 0,-1 1 0,1 0 0,1 0 0,-1 1 0,1 1 0,0 0 0,0 0 0,0 1 0,1 0 0,0 0 0,0 1 0,1 1 0,0-1 0,1 1 0,-10 15 0,9-10 35,0 1-1,1 0 0,0 0 1,1 1-1,1 0 0,1 0 0,0 0 1,1 1-1,1-1 0,0 1 1,1 0-1,3 32 0,0-39-46,-1 0 0,2 0 0,-1-1 0,1 1 0,1-1-1,0 0 1,0 0 0,1 0 0,0 0 0,1-1 0,-1 0 0,11 11 0,-8-9-16,0 2-43,0-1 0,1 0-1,1 0 1,0-1-1,0 0 1,1-1 0,0 0-1,1-1 1,0 0-1,0 0 1,0-2 0,1 0-1,0 0 1,19 5-1,-14-8-630,-1-1 0,1-1 0,0 0 0,0-2 0,0 0 0,0-1 0,-1 0 0,1-2 0,-1 0 0,32-12 0,15-10-3065</inkml:trace>
</inkml:ink>
</file>

<file path=ppt/ink/ink1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6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570 1 6784,'-19'3'7598,"1"13"-4236,-9 26-2691,20-30-377,-11 13 113,-2-1 0,0 0 0,-1-2 0,-30 25 0,10-10-10,-110 91 386,71-64-1844,73-57 867,0-1-346,-1 0 1,1 0 0,-1-1 0,0 0 0,0 0 0,-11 4 0,-5-1-2276</inkml:trace>
</inkml:ink>
</file>

<file path=ppt/ink/ink1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7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635 1 4608,'-4'1'7638,"-6"3"-4994,-26 25-668,2 2-1,-37 42 1,-20 17 246,-37 24-470,18-16-2449,-5-3-4582,80-70 2080</inkml:trace>
</inkml:ink>
</file>

<file path=ppt/ink/ink1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8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34 372 5632,'-12'-6'3826,"-7"-2"5261,19 9-8995,0-1 0,-1 1 0,1-1-1,0 1 1,-1 0 0,1-1 0,0 1 0,0-1 0,0 1-1,-1 0 1,1-1 0,0 1 0,0-1 0,0 1 0,0 0-1,0-1 1,0 1 0,0 0 0,0-1 0,1 1 0,-1-1-1,0 1 1,0 0 0,0-1 0,1 1 0,-1-1 0,0 1-1,1-1 1,-1 1 0,0-1 0,1 1 0,-1-1 0,1 1 0,0 0-1,19 54 2685,-18-45-2525,1 0 1,1-1-1,-1 1 1,2-1-1,-1 0 1,1 0-1,1 0 1,-1-1-1,8 9 1,-4-8-186,0 0 1,0-1-1,0 0 0,1 0 1,1-1-1,-1 0 0,1-1 1,0 0-1,1-1 1,-1 0-1,1-1 0,0 0 1,0-1-1,0 0 0,1-1 1,-1-1-1,21 1 0,-7-3-60,-1-1-1,1-1 0,-1-1 1,0-1-1,0-1 0,-1-2 1,31-13-1,-35 11 5,-1-1 0,-1-1 0,0-1 0,0 0-1,-2-1 1,0-1 0,0-1 0,-1 0 0,-1-1 0,-1-1-1,0 0 1,19-38 0,-26 46-10,-1-1 0,0-1 0,0 1 0,-1-1 0,-1 1 0,0-1 0,0 0 0,-1 0 0,0-19 0,-1 24 0,-1-1 0,-1 1 0,1-1 0,-1 1 0,0 0 0,-1-1 0,0 1 0,0 0 0,-1 0 0,0 0 0,0 0 0,0 0 0,-1 1 0,0-1 0,0 1 0,-1 0 0,-5-5 0,8 8 0,-4-4-13,-1-1 1,0 1-1,0 1 0,0 0 0,-1 0 1,0 0-1,0 1 0,-1 0 0,0 1 1,1-1-1,-1 2 0,-1-1 1,1 1-1,0 1 0,-1 0 0,0 0 1,-16 0-1,2 1-52,0 1 0,0 1 0,1 1 0,-1 2 0,-41 10 0,42-8-226,1 1-1,0 1 1,0 1-1,0 1 1,1 0-1,1 2 1,0 1-1,0 0 1,2 1-1,0 1 0,0 1 1,1 1-1,1 0 1,-18 25-1,31-38-19,-1 1-1,1 0 0,0 0 1,0 0-1,1 0 0,-1 0 0,1 0 1,0 0-1,1 1 0,-1-1 1,1 1-1,0 0 0,1-1 1,-1 1-1,1-1 0,0 1 0,1 8 1,3 34-3038</inkml:trace>
</inkml:ink>
</file>

<file path=ppt/ink/ink1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8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20 3840,'-9'-19'1373,"9"19"-1307,0 0 0,0 0 1,0 0-1,1 0 0,-1 0 0,0 0 0,0 1 0,0-1 0,0 0 0,0 0 0,0 0 0,0 0 0,0 0 0,0 0 0,0 0 0,0 0 0,0 1 0,0-1 0,0 0 0,0 0 0,-1 0 0,1 0 0,0 0 0,0 0 0,0 0 0,0 0 0,0 0 0,0 0 0,0 1 0,0-1 0,0 0 0,0 0 0,0 0 0,0 0 0,0 0 0,0 0 0,-1 0 0,1 0 0,0 0 0,0 0 0,0 0 0,0 0 1,0 0-1,0 0 0,0 0 0,0 0 0,-1 0 0,1 0 0,0 0 0,0 0 0,0 0 0,0 0 0,0 0 0,0 0 0,0 0 0,0 0 0,0 0 0,-1 0 0,1 0 0,0 0 0,0 0 0,0 0 0,0 0 0,0 0 0,0 0 0,0 0 0,0-1 0,0 1 0,0 39 9007,1-17-9996,14 196 6193,-7-90-3436,1 72-426,-10-27-712,4 271 485,-2-419-1100,2 0-1,0 1 1,2-1-1,0 0 1,17 42-1,-19-60-96,0 1-1,1-1 0,0 0 0,1 0 1,-1-1-1,1 1 0,1-1 1,-1 0-1,11 8 0,-12-11-56,1 0 0,-1 0 0,1-1 0,0 1 0,0-1 0,0 0 0,0-1 0,0 1 0,0-1 0,1 0-1,-1 0 1,0-1 0,1 0 0,-1 1 0,10-3 0,-9 2-268,0-2 0,0 1 1,0-1-1,0 0 0,-1 0 0,1 0 0,-1-1 0,1 0 0,-1 0 1,0 0-1,0-1 0,0 1 0,-1-1 0,1 0 0,6-9 0,3-5-1791,-1-1-1,21-39 0,-13 20-9,7-6 70,10-19 604,-16 21 3451,-20 41 1366,-1 8-926,1 21 352,-1 43-566,-1-65-1830,0 5-209,1-1 0,0 1 0,1 0-1,0-1 1,1 1 0,0-1-1,1 0 1,0 0 0,1 0 0,0 0-1,0-1 1,11 14 0,-13-19-308,0-1 0,0 1 0,0-1 1,1 0-1,-1 0 0,1 0 0,0 0 0,0-1 0,0 0 1,0 0-1,0 0 0,9 3 0,-9-5-147,-1 1 0,1-1 0,0 1 0,0-1 0,-1-1 0,1 1 0,0 0 0,-1-1 0,1 0 1,0 0-1,-1 0 0,1 0 0,-1 0 0,1-1 0,-1 0 0,0 1 0,6-6 0,16-6-2808</inkml:trace>
</inkml:ink>
</file>

<file path=ppt/ink/ink1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8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 10112,'-57'19'4992,"43"1"-16512,14-17 8320</inkml:trace>
</inkml:ink>
</file>

<file path=ppt/ink/ink1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9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7424,'-1'0'260,"0"0"0,0 0-1,1 1 1,-1-1 0,0 0 0,0 1 0,1-1 0,-1 0 0,0 1 0,1-1-1,-1 1 1,1 0 0,-1-1 0,0 1 0,1-1 0,-1 1 0,1 0 0,0-1-1,-1 1 1,1 0 0,0 0 0,-1-1 0,1 1 0,0 0 0,0 0-1,-1-1 1,1 1 0,0 0 0,0 0 0,0 0 0,0 0 0,6 38 4780,-1-16-5767,30 230 2583,8 42-741,-33-233-758,69 578-549,-80-587-1811,-6-31-526,7-22 2427,0 1 1,-1-1-1,1 0 0,0 1 1,0-1-1,-1 0 1,1 0-1,0 1 0,-1-1 1,1 0-1,0 0 0,-1 0 1,1 1-1,0-1 0,-1 0 1,1 0-1,0 0 1,-1 0-1,1 0 0,-1 0 1,1 0-1,0 0 0,-1 0 1,1 0-1,0 0 0,-1 0 1,1 0-1,-1 0 1,1 0-1,0 0 0,-1 0 1,1 0-1,0-1 0,-1 1 1,1 0-1,0 0 0,-1 0 1,1-1-1,-1 1 1,-9-9-2971</inkml:trace>
</inkml:ink>
</file>

<file path=ppt/ink/ink1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49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9600,'1'-3'316,"1"0"0,0 0 0,0 0 0,0 1 0,0-1 0,1 1 0,-1-1 0,1 1 1,-1 0-1,1 0 0,0 0 0,0 1 0,0-1 0,0 1 0,4-2 0,5 0 991,-1 1-1,1 0 1,19-1-1,-18 2-1158,30 0 209,0 1 0,0 3-1,0 1 1,0 2-1,-1 2 1,72 22-1,-99-25-183,0 1-1,0 0 1,0 1-1,-1 1 0,15 10 1,-24-15-110,0 1 1,0 0-1,0 0 0,0 0 1,-1 1-1,0 0 0,0 0 1,0 0-1,0 0 1,-1 1-1,0-1 0,0 1 1,-1 0-1,1 0 0,-1 0 1,2 10-1,-3-8-30,0 0 0,-1-1 1,0 1-1,0 0 0,-1 0 0,0 0 0,-1 0 0,1 0 0,-1-1 0,-1 1 1,0-1-1,0 1 0,0-1 0,-6 9 0,2-5 3,-1-1 0,0 0-1,-1 0 1,0-1 0,0 0 0,-1-1 0,0 0 0,-15 9 0,3-5-28,-1 0 1,0-1-1,-1-1 1,0-1-1,0-1 1,-1-2-1,0 0 1,-43 3-1,43-7-196,0-1-1,-43-5 1,60 3-16,0 0-1,0-1 1,0 0 0,0 0-1,0-1 1,0 0 0,1 0-1,0-1 1,0 0 0,0 0 0,0 0-1,-10-10 1,14 11-137,2 0 1,-1 0-1,0 0 1,1 0-1,-1 0 1,1 0-1,0 0 1,0-1-1,0 1 1,0-1-1,1 1 1,0 0-1,-1-1 1,1 1-1,0-1 1,1 1-1,-1-1 1,1 1-1,-1-1 1,1 1-1,0 0 1,0-1-1,0 1 1,1 0-1,1-3 1,7-22-2753</inkml:trace>
</inkml:ink>
</file>

<file path=ppt/ink/ink1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0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1 334 7168,'26'1'3493,"13"-2"4304,-7-7-6586,-4-2-806,0-1 0,-1-1 1,0-1-1,-1-1 0,-1-1 1,0-2-1,-1 0 0,34-33 1,-55 46-350,1 1 0,-1-1 0,0 0 1,0 0-1,0 0 0,-1-1 0,1 1 1,-1-1-1,0 1 0,-1-1 0,1 0 1,-1 0-1,0 0 0,1-5 0,-2 7-35,0-1 0,0 1 0,-1 0 0,1 0 0,-1 0 0,0 0-1,0 0 1,0 0 0,0 0 0,-1 0 0,1 0 0,-1 0 0,1 1-1,-1-1 1,0 1 0,0-1 0,0 1 0,-1 0 0,1 0 0,0 0-1,-1 0 1,1 0 0,-1 0 0,-5-2 0,-2-1 22,0 1 1,0 0-1,0 0 0,0 1 1,-1 1-1,1 0 1,-1 0-1,0 1 0,0 0 1,-20 2-1,15 0 5,0 1-1,0 0 1,1 2 0,-1 0-1,1 1 1,-26 11 0,35-14-23,1 1 1,-1 1 0,1-1 0,0 1-1,0 0 1,0 0 0,0 0 0,1 1 0,-1-1-1,1 1 1,0 0 0,1 1 0,-1-1 0,1 1-1,0-1 1,1 1 0,-5 12 0,5-10-6,1 1 0,0-1 0,0 1 0,0-1 1,1 1-1,1 0 0,-1-1 0,1 1 0,1-1 0,0 1 1,0-1-1,0 0 0,6 12 0,-2-5 31,1-1 1,1 0-1,0-1 0,1 0 0,0 0 0,1 0 1,0-2-1,1 1 0,22 18 0,-13-16-8,1-1 0,1-1 0,-1-1 0,2-1 0,-1 0 0,1-2 0,44 9 0,-49-13-29,0-2 0,0 0 0,0-1 0,0-1 0,0 0 0,0-2 0,0 0 0,0-1 0,0 0 0,-1-2 0,19-6 0,-27 7-14,0-1 0,-1 0 0,1 0-1,-1 0 1,0-1 0,0 0 0,-1-1 0,0 0-1,0 0 1,0-1 0,7-11 0,2-7-24,0-1 0,14-36 0,-17 36-8,-7 18 205,-2 12-38,0 24 100,-2-11-53,-1-9-151,0 0 1,1 0-1,0 0 0,0-1 1,0 1-1,1 0 0,0-1 1,1 0-1,-1 1 1,1-1-1,0-1 0,1 1 1,0-1-1,-1 1 0,2-1 1,8 6-1,-4-7-3,0 0 1,0-1-1,0-1 1,1 0-1,-1 0 0,1-1 1,-1 0-1,1-1 0,0 0 1,-1-1-1,1 0 0,12-3 1,-6 0 47,0 0 1,-1-1 0,1 0-1,-1-1 1,-1-1-1,1-1 1,19-13-1,-25 14-53,0-2 0,0 1-1,-1-1 1,0-1 0,0 0-1,-1 0 1,13-22 0,-19 28-19,1 0 1,-1 0 0,0-1 0,0 1-1,0-1 1,-1 0 0,1 1-1,-1-1 1,0 0 0,0 0-1,-1 1 1,0-1 0,0 0-1,0 0 1,0 0 0,-1 0 0,1 0-1,-1 1 1,-1-1 0,1 0-1,-1 0 1,1 1 0,-1-1-1,-5-7 1,6 11 7,0 0 0,0 0 0,1 0 0,-1 0 0,0 0 0,0 0 0,-1 0 0,1 0 1,0 0-1,0 0 0,0 1 0,0-1 0,-1 0 0,1 1 0,0-1 0,-1 1 0,1-1 0,0 1 0,-1 0 0,1 0 0,-1 0 0,1-1 0,-1 1 0,1 1 0,0-1 0,-3 0 0,3 1 1,0-1-1,0 1 1,0 0-1,0-1 0,0 1 1,0 0-1,0 0 1,1 0-1,-1 0 0,0 0 1,0 0-1,1 0 1,-1 0-1,1 0 0,-1 0 1,1 0-1,-1 0 0,1 0 1,-1 0-1,1 0 1,0 1-1,0-1 0,0 0 1,0 0-1,0 0 1,0 1-1,0-1 0,0 0 1,0 0-1,0 0 1,1 0-1,-1 1 0,1 0 1,5 14 96,0-1 0,1-1 0,1 0 0,16 23 0,-23-34-100,5 4 27,0 0 1,0 0-1,1 0 0,0-1 0,0 0 0,1 0 0,-1-1 0,1 0 0,0 0 0,1-1 0,9 4 0,18 6-1090,50 12-1,-66-20-213,-16-5 954,-2 0-146,1 0 0,-1-1 0,0 1 0,1-1 1,-1 1-1,1-1 0,-1 0 0,1 0 0,-1 0 0,1 0 0,-1 0 0,4-1 0,3-3-3380</inkml:trace>
</inkml:ink>
</file>

<file path=ppt/ink/ink1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1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58 278 6016,'-3'-4'655,"3"3"-379,-1-1 1,1 1-1,-1-1 0,0 1 1,0 0-1,0 0 0,0-1 1,0 1-1,0 0 0,0 0 0,0 0 1,0 0-1,0 0 0,-3-1 1,3 2 2859,1 0-1600,-9 15 3455,7-9-4825,1 0-1,0 1 0,0-1 1,1 1-1,-1-1 0,1 1 1,1-1-1,0 1 0,-1-1 1,2 1-1,2 9 0,2-2 491,0 1 0,0-1 0,16 22 0,-16-26-525,2-1 0,-1 0 0,2 0-1,-1-1 1,1 0 0,0-1 0,0 0-1,1 0 1,0-1 0,1 0 0,-1-1-1,1 0 1,0 0 0,0-2 0,0 1-1,1-1 1,21 2 0,-5-1-65,0-2 0,0-1 0,0-1 0,0-2 0,0-1 0,32-6 0,-39 3-36,0 0-1,0-1 1,0-1-1,-1-1 1,0-1-1,0 0 1,-1-2-1,-1 0 1,0-1 0,-1-1-1,0-1 1,15-18-1,-26 28-19,-1-1 0,1 0 0,-2-1 0,1 1 0,-1-1 0,0 0 0,0 0 0,-1-1 0,0 1 0,0-1 0,-1 0 0,0 1 0,0-1 0,1-8-1,-3 9-3,0-1-1,0 1 0,0 0 0,-1 0 1,0 0-1,0 0 0,-1 0 0,0 0 1,0 1-1,0-1 0,-1 0 0,0 1 1,-1 0-1,1 0 0,-1 0 0,0 0 0,-1 0 1,1 1-1,-1 0 0,-8-7 0,-3-2-26,-1 0-1,-1 1 0,0 1 0,0 1 0,-26-11 0,25 13-20,-1 2 0,1 0 0,-2 1 0,1 2 0,-1 0 0,1 1 0,-37-1 0,40 3 15,-8-1-119,-1 1 0,1 1 0,0 1-1,0 2 1,0 0 0,0 2 0,0 0-1,1 2 1,0 1 0,0 0-1,1 2 1,0 1 0,-29 18 0,49-27 40,0 0 1,0 0-1,0 1 1,0-1-1,0 1 1,1 0 0,-1-1-1,1 1 1,0 0-1,-1 0 1,1 1 0,1-1-1,-1 0 1,-1 5-1,2-4-71,1-1 1,0 0-1,-1 0 0,2 0 0,-1 0 0,0 1 0,1-1 0,-1 0 0,1 0 0,0 0 0,0 0 0,0 0 0,0 0 0,1 0 0,-1 0 0,1-1 0,0 1 1,0-1-1,3 5 0,34 29-2917,-1-8-233</inkml:trace>
</inkml:ink>
</file>

<file path=ppt/ink/ink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09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1 300 2944,'10'-1'398,"1"0"-1,0 0 1,0 1 0,1 0-1,11 3 1,-15-2-128,0 0 1,0 0-1,1-1 1,-1 0-1,0-1 1,0 1-1,0-2 1,0 1-1,0-1 1,0 0-1,12-6 1,-7 1-212,-1 0 0,0-2 0,-1 1 0,0-1 0,0-1 0,-1 0 0,9-12 0,18-17 706,-33 35-698,0-1 0,-1 0 0,1 0 0,-1 0 1,0 0-1,0 0 0,-1-1 0,0 1 0,0-1 0,0 0 0,-1 1 0,2-12 0,-2 14-25,-1-1 0,1 1 0,-1-1 0,0 0 0,0 1-1,-1-1 1,1 1 0,-1-1 0,1 1 0,-1-1 0,0 1-1,-1-1 1,1 1 0,-1 0 0,1 0 0,-1 0 0,0 0-1,0 0 1,0 0 0,0 0 0,-1 0 0,-4-3 0,5 5-16,0 0-1,-1 0 1,1 0 0,-1 0 0,0 0 0,1 1 0,-1-1 0,0 1 0,1 0 0,-1 0 0,0 0 0,1 0-1,-1 0 1,0 1 0,1-1 0,-1 1 0,1-1 0,-1 1 0,0 0 0,1 0 0,0 0 0,-1 1-1,1-1 1,-4 4 0,0-2 1,1 0 0,0 1 0,0 0 0,1 0 0,-1 1 0,1-1 0,0 1 0,0 0 0,-5 10 0,4-4 3,1 1 1,1-1-1,0 1 0,0 0 1,1 0-1,1 0 0,0 0 1,1 0-1,0 0 1,1 0-1,0 0 0,1 0 1,0 0-1,1 0 0,0-1 1,9 20-1,-6-15 0,2 0 0,0-1 0,0 0 0,2 0-1,0-1 1,0 0 0,1 0 0,1-2 0,0 1 0,1-1 0,16 10 0,-18-14-137,1 0 1,0-1-1,1 0 1,-1-1 0,1 0-1,1-1 1,16 4-1,-23-8-144,0 0 0,-1 0 0,1-1 0,0 0 0,0 0 0,-1 0 0,1-1 0,0 0 0,-1-1-1,1 1 1,0-1 0,-1-1 0,0 1 0,0-1 0,1 0 0,9-7 0,17-13-1413</inkml:trace>
</inkml:ink>
</file>

<file path=ppt/ink/ink1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1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2 7808,'0'0'94,"-1"0"1,1 0-1,0-1 1,-1 1-1,1 0 1,-1 0 0,1 0-1,-1 0 1,1-1-1,-1 1 1,1 0-1,-1 0 1,1 0-1,-1 0 1,1 0-1,-1 0 1,1 0 0,-1 0-1,1 0 1,-1 1-1,1-1 1,0 0-1,-1 0 1,1 0-1,-1 0 1,1 1-1,-1-1 1,1 0-1,0 0 1,-1 1 0,1-1-1,-1 0 1,1 1-1,0-1 1,-1 0-1,1 1 1,0-1-1,0 1 1,-1-1-1,1 1 1,0-1 0,0 0-1,0 1 1,0-1-1,-1 1 1,1-1-1,0 1 1,0 0-1,-11 33 4089,9-28-3527,-10 47 751,2 1 0,-4 108 0,12-143-1532,-11 390 2579,45 297 276,-30-675-3135,1 0 0,2-1-1,1 0 1,13 39 0,-19-68 327,0-1 1,0 1-1,0-1 0,0 0 1,0 1-1,0-1 1,0 1-1,0-1 1,1 0-1,-1 1 1,0-1-1,0 0 1,0 1-1,0-1 1,1 1-1,-1-1 1,0 0-1,0 1 1,0-1-1,1 0 1,-1 0-1,0 1 1,1-1-1,-1 0 1,0 0-1,1 1 0,-1-1 1,0 0-1,1 0 1,-1 0-1,0 0 1,1 1-1,-1-1 1,1 0-1,-1 0 1,0 0-1,1 0 1,-1 0-1,1 0 1,4-12-3041,-5 12 3001,5-15-3104</inkml:trace>
</inkml:ink>
</file>

<file path=ppt/ink/ink1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1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48 347 10752,'19'18'4569,"12"-11"-4530,-22-6 729,3 1 653,1 0 0,0-2 1,0 1-1,23-3 1,-23 0-1058,-1 0 1,0-1 0,-1-1-1,17-6 1,-6-1-283,1-1 1,-2-1 0,0-1 0,20-18-1,-36 28-7,-1 1-1,0-1 0,-1 0 1,1-1-1,-1 1 0,0-1 1,0 1-1,0-1 0,-1 0 1,1 0-1,-1 0 0,0 0 1,-1 0-1,1-1 1,0-10-1,0 6 4,-2 0 0,0 0 0,0-1 0,-1 1 0,0 0 0,-1 0 0,-3-11 0,4 15-27,-1 1 0,0 0 1,-1 0-1,1 0 0,-1 0 1,0 1-1,0-1 0,-1 1 1,1 0-1,-1 0 0,0 0 1,0 0-1,0 0 0,-1 1 1,1 0-1,-1 0 1,0 0-1,0 1 0,0-1 1,0 1-1,0 0 0,0 1 1,-8-2-1,3 1 56,-1 0 0,1 1 0,-1 0 0,0 1 0,1 0 0,-1 1 0,1 0 1,-1 1-1,1 0 0,-1 0 0,-18 8 0,15-4 13,-1 1 0,1 0 0,0 1 0,0 1 0,1 0 0,-21 19 0,27-21-59,0 1-1,0 0 0,1 0 0,0 0 0,0 1 0,1 0 0,0 0 0,1 0 0,0 1 0,0 0 0,1-1 0,-2 15 0,3-17-56,0 1 1,1-1-1,1 0 0,-1 1 0,1-1 1,0 1-1,1-1 0,0 1 0,0-1 1,1 0-1,-1 1 0,2-1 1,-1 0-1,7 13 0,2-8-246,1-1 0,0 0-1,0-1 1,1 0 0,1-1 0,-1 0 0,1-1-1,1 0 1,0-2 0,0 1 0,24 5-1,-18-6-275,1 0-1,0-2 1,0-1-1,0 0 1,0-2-1,0 0 1,1-2-1,33-5 1,-6-7-3279,-9 2-64</inkml:trace>
</inkml:ink>
</file>

<file path=ppt/ink/ink1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2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41 240 3968,'-8'-8'9560,"-2"1"-6403,-1 24-1069,9-9-1815,0-1 1,0 1-1,0 0 1,1 0-1,0 0 0,0 0 1,1 0-1,0 0 1,0 0-1,1 0 1,0 0-1,1-1 1,0 1-1,0 0 0,0-1 1,1 1-1,0-1 1,1 0-1,0 1 1,0-2-1,8 12 1,-1-7-154,0-1 0,1 1 1,0-2-1,1 0 0,0 0 1,0-1-1,0-1 1,1 0-1,1-1 0,-1 0 1,1-2-1,0 1 0,18 2 1,-5-5-82,0-1 1,-1-1 0,1-2-1,0-1 1,-1 0 0,50-15-1,-49 8-39,-1-1 0,0-1 0,-1-1 0,-1-1 0,0-2 0,37-29 0,-47 34 1,-1-1 0,0-1 0,0 0 0,-1 0 0,16-23 0,-25 30-3,0 0 1,0 0-1,-1-1 1,1 1-1,-1-1 1,-1 0-1,0 0 1,0 0-1,0 0 1,-1 0-1,0 0 1,0-1-1,-1 1 1,1 0-1,-2 0 1,1-1-1,-3-11 1,1 12-14,0-1 1,-1 1-1,1 0 0,-1 0 1,-1 1-1,1-1 0,-1 1 1,0-1-1,-1 1 0,1 1 1,-1-1-1,0 1 0,-1-1 1,1 1-1,-9-5 0,-1 2-1,0 1-1,0 1 0,-1 0 1,0 1-1,0 1 1,-1 0-1,1 1 0,-34-1 1,-1 8-78,-1 2 0,0 3 0,1 2 0,-81 28 1,113-32 5,1 0 0,-1 1 0,2 1 0,-24 16 0,35-21-37,1-1 0,0 1 0,1 1 0,-1-1 0,1 1 0,0-1 0,0 1 0,0 1 1,1-1-1,-1 0 0,1 1 0,0-1 0,1 1 0,0 0 0,0 0 0,0 0 1,-1 8-1,3-11-60,0 0 1,1 0 0,-1 0-1,1 1 1,-1-1 0,1 0-1,0 0 1,0 0 0,1 0-1,-1 0 1,1 0-1,-1-1 1,1 1 0,0 0-1,0-1 1,0 1 0,0-1-1,0 0 1,1 0 0,-1 0-1,1 0 1,-1 0 0,1 0-1,0-1 1,4 3 0,6 2-910,0 0 0,1 0 1,-1-1-1,23 4 1,12 3-1979</inkml:trace>
</inkml:ink>
</file>

<file path=ppt/ink/ink1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3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7936,'0'0'88,"-1"0"0,1 0-1,0 0 1,-1 0 0,1 0 0,0 0 0,0 0 0,-1 0 0,1 0 0,0 0-1,-1 0 1,1 0 0,0 0 0,0 0 0,-1 0 0,1 0 0,0 0 0,-1 1-1,1-1 1,0 0 0,0 0 0,-1 0 0,1 0 0,0 1 0,0-1 0,0 0-1,-1 0 1,1 1 0,0-1 0,0 0 0,0 0 0,0 1 0,-1-1 0,1 0-1,0 0 1,0 1 0,0-1 0,0 0 0,0 1 0,0-1 0,0 0 0,0 0-1,0 1 1,0 0 0,-4 26 4297,3 37 703,1-56-5460,8 208 1821,-2-106-594,-2 214 1748,-45 122-2006,40-441-620,-2 10-289,0 1-1,1 0 0,1 0 1,1 0-1,2 24 1,-2-39 171,1 0 1,-1 0-1,0 0 1,1 0-1,-1 0 1,1-1-1,-1 1 1,1 0-1,-1 0 1,1 0-1,-1-1 1,1 1-1,0 0 1,0-1-1,-1 1 1,1-1-1,0 1 1,0-1-1,0 1 1,-1-1-1,1 1 1,0-1-1,0 0 1,0 1 0,0-1-1,0 0 1,0 0-1,0 0 1,0 0-1,0 0 1,0 0-1,0 0 1,0 0-1,0 0 1,0 0-1,-1 0 1,1-1-1,0 1 1,0 0-1,0-1 1,0 1-1,0-1 1,0 1-1,-1-1 1,1 1-1,0-1 1,1-1-1,0 1-283,17-7-2797</inkml:trace>
</inkml:ink>
</file>

<file path=ppt/ink/ink1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3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147 242 9984,'5'29'4935,"-4"-22"-3671,0 1 0,1-1 1,0 1-1,0-1 0,6 12 0,-6-15-1247,0-1 1,0 0-1,1 1 0,-1-1 0,1 0 1,0 0-1,0-1 0,0 1 0,4 2 1,3 0 90,1 1 0,-1-2 1,1 1-1,1-2 0,-1 1 1,0-2-1,1 1 0,0-1 1,-1-1-1,1 0 0,0-1 1,0-1-1,-1 1 1,1-2-1,0 1 0,-1-2 1,1 0-1,-1 0 0,0-1 1,19-9-1,-18 8 18,-1-1 0,0 0 0,0-1 0,-1 0 0,0-1 0,0 0 0,0-1 0,13-16-1,-18 19-75,0-1-1,-1 0 0,1 0 0,-1 0 0,-1 0 0,1-1 0,-1 0 0,-1 1 0,1-1 0,-1 0 0,-1-1 0,0 1 0,1-14 1,-2 16-26,-1 0 0,1 1 1,-1-1-1,0 0 1,-1 1-1,0-1 1,0 1-1,0-1 1,0 1-1,-1 0 1,0 0-1,0 0 0,0 0 1,-1 0-1,1 1 1,-1-1-1,0 1 1,-8-6-1,2 3 11,1 0 1,-2 0-1,1 1 0,-1 1 0,0 0 1,0 0-1,-17-4 0,14 6-19,0 0 0,0 1 0,0 1-1,-1 0 1,1 1 0,0 0 0,0 1 0,-17 4-1,-12 4-107,-52 19 1,47-13-102,35-12 28,0 2 1,0-1 0,0 2 0,0 0 0,1 0 0,-12 9 0,22-14 36,0 1 1,1-1-1,-1 1 0,0 0 1,1-1-1,-1 1 1,1 0-1,0 0 0,0 0 1,-1 0-1,1 0 0,0 0 1,1 0-1,-1 0 1,0 0-1,1 0 0,-1 4 1,1-3-144,0 0 0,1 0 0,-1-1 1,1 1-1,0 0 0,0-1 0,0 1 1,0 0-1,0-1 0,1 1 0,-1-1 0,1 0 1,0 0-1,0 1 0,-1-1 0,1 0 1,5 3-1,21 12-3078,1-5-107</inkml:trace>
</inkml:ink>
</file>

<file path=ppt/ink/ink1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3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6 8192,'-4'-4'5227,"13"3"407,6 2-1751,-3 4-3908,7 9 592,-1 1 0,-1 1 0,0 1 0,-1 0 0,-1 1-1,15 22 1,2-1-765,-31-38-65,0 1 0,1-1 0,-1 0 0,0 1 0,0-1-1,1 0 1,-1 0 0,1 0 0,-1 0 0,1 0 0,-1 0 0,1-1-1,0 1 1,-1 0 0,1-1 0,0 1 0,0-1 0,-1 0-1,1 1 1,0-1 0,0 0 0,2 0 0,5-7-3087</inkml:trace>
</inkml:ink>
</file>

<file path=ppt/ink/ink1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4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291 1119 8576,'2'-3'291,"1"1"0,0-1 0,-1 0 1,1 1-1,0 0 0,0-1 0,1 1 0,-1 1 1,0-1-1,1 0 0,-1 1 0,1 0 1,0-1-1,-1 1 0,5 0 0,0-1 1017,0 0 0,0 0 0,-1-1 0,15-7 0,-2 0-193,42-23-480,-39 16-494,0 0 1,-1-2 0,-1-1 0,-1 0 0,-1-2-1,-1 0 1,0-1 0,-2-1 0,-1 0 0,0-1-1,-2-1 1,-1 0 0,-2-1 0,0 0 0,-2 0-1,8-40 1,-15 50-90,0 0 1,-1 0-1,0 0 0,-2 1 0,0-1 0,-1 0 0,0 1 1,-1 0-1,-1 0 0,-1 0 0,0 0 0,-1 1 0,-1 0 1,-13-20-1,-8-8 13,-2 2 1,-1 1 0,-48-45 0,64 68-35,-1 2 1,-1-1-1,-37-22 1,47 33-12,0 0-1,-1 1 1,0 0 0,0 0-1,0 1 1,0 1 0,0-1-1,-1 2 1,1-1 0,-1 1 0,-11 0-1,15 2-2,0 0 0,1 0 0,-1 0 0,0 0 0,1 1 0,-1 0 0,1 1 0,0-1 0,0 1 0,0 0 0,0 0 0,0 0 0,0 1-1,1 0 1,0 0 0,0 0 0,0 0 0,-6 9 0,-1 3 51,1 1 0,0 0 0,2 0 0,-8 21 0,-16 53 564,4 1 1,-30 187 0,49-231-341,2 1-1,3 0 1,1 0-1,3 0 1,8 65-1,-4-85-170,1 0 0,1 0-1,2-1 1,1 0-1,16 35 1,-18-50-182,0 1 1,0-1-1,1-1 1,1 1-1,0-1 0,1-1 1,0 0-1,1 0 1,0-1-1,1-1 1,0 0-1,18 11 0,-23-16-166,1-1 0,-1 0 0,0 0 0,1-1-1,0 0 1,0 0 0,0-1 0,-1 0 0,1 0-1,0-1 1,10-1 0,-11 1-247,-1-1 0,1 0-1,-1-1 1,1 0 0,-1 0 0,0 0 0,0 0-1,0-1 1,0 0 0,0-1 0,-1 1 0,0-1 0,7-6-1,18-21-3364</inkml:trace>
</inkml:ink>
</file>

<file path=ppt/ink/ink1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5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40 5120,'-5'-38'4157,"5"37"5019,-14 227-6382,14 105-77,0-326-2682,37 639 1693,-35-584-1475,-2-41-81,1 1 0,5 34-1,-6-55-169,0 1-1,0 0 0,1 0 1,-1 0-1,0 0 1,0-1-1,0 1 1,0 0-1,0 0 1,1 0-1,-1 0 0,0-1 1,0 1-1,0 0 1,1 0-1,-1 0 1,0 0-1,0 0 0,1 0 1,-1 0-1,0 0 1,0 0-1,0 0 1,1 0-1,-1 0 0,0 0 1,0 0-1,1 0 1,-1 0-1,0 0 1,0 0-1,1 0 1,-1 0-1,0 0 0,0 0 1,0 0-1,1 0 1,-1 1-1,0-1 1,0 0-1,0 0 0,0 0 1,1 0-1,-1 0 1,0 1-1,0-1 1,0 0-1,0 0 0,0 0 1,1 1-1,-1-1 1,0 0-1,0 0 1,0 0-1,0 1 0,0-1 1,0 0-1,0 0 1,0 1-1,0-1 1,10-22 36,-9 18-36,6-13-14,1 1 0,1-1 0,0 1 0,2 1 0,-1 0 0,2 0 0,22-22 0,-25 30 10,-1-1 0,1 1-1,0 0 1,1 1 0,0 0-1,0 1 1,0 0 0,0 0 0,1 1-1,0 0 1,0 1 0,0 0-1,19-1 1,-3 3 61,0 1 1,0 1-1,0 2 0,0 1 0,-1 1 0,1 1 0,-1 1 1,30 13-1,-39-13-22,0 0 1,0 1 0,-1 1 0,-1 1 0,1 0 0,-1 1-1,-1 1 1,0 0 0,-1 1 0,0 0 0,-1 1-1,18 27 1,-26-33 13,0 0 0,0 0-1,-1 1 1,0-1 0,-1 1-1,3 14 1,-4-18-16,-1-1-1,1 1 1,-1 0 0,0 0-1,0 0 1,-1-1 0,1 1-1,-1 0 1,0-1 0,-1 1-1,1 0 1,-1-1-1,0 1 1,-3 5 0,1-5-11,-1 1 0,0 0-1,0-1 1,-1 0 0,0-1 0,1 1 0,-2-1 0,1 0 0,0 0 0,-1-1 0,0 0-1,1 0 1,-1-1 0,0 0 0,-1 0 0,1 0 0,0-1 0,0 0 0,-13 0-1,-13-1 50,1-1 0,0-2-1,-43-9 1,38 6-40,-48-16 0,74 18-151,1 1 1,0-1-1,0-1 1,0 0-1,0 0 1,1-1-1,0-1 1,0 1-1,-16-16 0,25 21 22,-1 0 0,0 0 0,0 0-1,0 0 1,1 0 0,-1 0 0,0 0-1,1 0 1,-1 0 0,1 0-1,0-1 1,-1 1 0,1 0 0,0 0-1,0-1 1,-1 1 0,1 0-1,0 0 1,0-1 0,1 1 0,-1 0-1,0 0 1,0 0 0,1-2-1,20-25-7095,-11 18 3587</inkml:trace>
</inkml:ink>
</file>

<file path=ppt/ink/ink1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6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215 1189 9344,'18'-4'1488,"0"-1"0,0-1 0,-1 0 0,1-1-1,-1-1 1,-1-1 0,20-13 0,21-14-1070,-47 31-344,0-1 1,0-1-1,0 1 1,-1-2-1,0 1 1,12-14-1,-4-2-40,-2 0-1,-1 0 1,0-2-1,-2 1 1,-1-2-1,11-35 1,-13 28 120,-1-1 1,-1 0 0,2-44-1,-7 56-91,-1 0-1,-1 1 0,-1-1 0,-1 1 0,-1-1 1,0 1-1,-2 0 0,0 0 0,-2 0 1,0 1-1,-15-29 0,13 27-7,-1-1 0,-2 2 0,0 0-1,-1 0 1,-1 1 0,-18-20 0,11 19-41,0 2 0,-2 0 1,0 1-1,-1 2 0,-1 0 0,0 2 0,-2 0 1,1 2-1,-1 1 0,-1 1 0,-44-9 1,68 18-14,0 1 1,1-1 0,-1 1 0,1 0-1,-1 0 1,1 1 0,-1-1 0,1 1-1,-1 0 1,1 0 0,-1 0 0,1 0-1,0 0 1,-1 1 0,1-1-1,0 1 1,0 0 0,0 0 0,0 0-1,1 1 1,-1-1 0,0 1 0,1-1-1,0 1 1,-4 4 0,0 4 46,0 0 1,1-1-1,0 2 0,0-1 1,1 1-1,-2 12 1,-4 30 298,2 1 0,2 0 0,3 1 0,4 63 1,0-49-58,-1-23-75,11 236 829,-3-210-779,23 96 0,-23-138-325,1-1 0,1 0 0,1 0 0,2-1 0,31 51 0,-42-76-105,0-1 0,1 0-1,-1 0 1,1 0-1,0 0 1,-1-1-1,1 1 1,0-1-1,1 0 1,5 4 0,-7-5-240,1 0 0,-1-1 0,0 1 1,1 0-1,-1-1 0,1 0 1,-1 1-1,1-1 0,-1 0 0,4-1 1,9 1-3074</inkml:trace>
</inkml:ink>
</file>

<file path=ppt/ink/ink1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6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89 332 10624,'8'22'9608,"2"9"-5818,11 23-3127,-18-47-636,1 0 1,-1 0-1,1 0 1,0 0-1,1-1 1,-1 0-1,1 0 0,1 0 1,7 7-1,-9-11 51,1 1 0,0-1 0,0 0 0,0 0 0,0 0-1,0-1 1,1 1 0,-1-1 0,0-1 0,1 1 0,-1-1-1,0 0 1,1 0 0,-1 0 0,6-2 0,6-1 147,1-1-1,31-12 1,-35 11-154,0-1 0,0 0 0,-1-1-1,0 0 1,0-2 0,-1 1 0,0-1-1,0-1 1,-1 0 0,0-1 0,-1 0 0,0 0-1,-1-1 1,0 0 0,-1-1 0,-1 0 0,0 0-1,0-1 1,-2 0 0,1 0 0,5-28-1,-9 33-64,-1 0-1,0 0 1,-1 0-1,0 1 1,0-1-1,-1 0 1,0 0-1,-1 0 1,0 0-1,0 1 1,-1-1-1,0 1 1,0 0-1,-1 0 1,0 0-1,0 0 1,-1 1-1,0-1 1,-1 1-1,1 0 1,-1 1-1,-1 0 1,1 0-1,-1 0 1,0 0-1,0 1 1,-1 0-1,0 1 1,0 0-1,0 0 1,0 1-1,0 0 1,-1 0-1,-11-2 0,-3 2-142,0 1 0,0 2-1,0 0 1,0 1-1,0 1 1,0 1-1,0 1 1,-31 10-1,44-10-174,-1 0 0,1 1 0,0 0 0,0 1 0,0 0 0,-14 11 0,16-9-432,-1-1 0,1 2 0,1-1 0,0 1 0,0 0 0,1 1 0,0 0 0,0 0 0,1 0 0,-4 12 0,-6 19-2839</inkml:trace>
</inkml:ink>
</file>

<file path=ppt/ink/ink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0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5376,'0'23'2688,"61"29"-3456,-33-42 5248,18-1-4480,20-5 128,0-13-128,19-18 0,10-1-1536,-1-6 128</inkml:trace>
</inkml:ink>
</file>

<file path=ppt/ink/ink1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7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489 80 6144,'0'-1'407,"0"0"0,0-1 1,0 1-1,0-1 0,0 1 0,0 0 0,0-1 1,0 1-1,-1-1 0,1 1 0,0 0 1,-1-1-1,1 1 0,-1 0 0,0-1 1,1 1-1,-1 0 0,0 0 0,0 0 1,0 0-1,0 0 0,0 0 0,0 0 0,0 0 1,0 0-1,0 0 0,0 0 0,-3 0 1,-40-26 3483,32 23-3697,-1 0 1,1 1 0,-1 1 0,0 0-1,0 0 1,0 1 0,0 1 0,0 0-1,1 1 1,-1 1 0,0 0 0,0 0-1,1 1 1,-1 1 0,1 0 0,-22 11-1,21-9-87,0 1-1,0 0 1,1 0-1,0 1 0,1 1 1,0 0-1,0 1 1,1 0-1,0 0 0,1 1 1,0 1-1,1-1 1,0 2-1,0-1 0,-7 21 1,11-26-109,2 1 0,-1 0 0,1 0 0,0 0 0,1 0 0,0 0 0,0 0 0,1 0 0,0 1 0,2 11 0,-1-14-33,1 1-1,1-1 1,-1 0-1,1 0 1,0 0-1,0 0 1,0 0-1,1-1 0,0 0 1,0 0-1,1 0 1,-1 0-1,1 0 1,8 5-1,-3-3-167,1 1 0,0-1-1,1-1 1,-1 0 0,1-1 0,1 0-1,-1 0 1,0-2 0,16 4 0,4-2-1488,0-1 1,52-1-1,-25-3-1508</inkml:trace>
</inkml:ink>
</file>

<file path=ppt/ink/ink1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7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81 7296,'-1'1'189,"0"-1"-1,0 0 1,1 1 0,-1-1-1,0 0 1,0 1 0,0-1 0,1 0-1,-1 0 1,0 0 0,0 0 0,0 0-1,0 0 1,1 0 0,-1 0-1,0 0 1,0 0 0,0 0 0,0 0-1,1-1 1,-1 1 0,0 0 0,0-1-1,0 1 1,1-1 0,-1 1 0,0-1-1,0 0 1,-21-23 4412,18 20-4257,1 0-1,0 0 1,-1 0 0,0 0-1,0 0 1,-7-4-1,3 4-82,1 1-1,-1 0 0,0 0 1,0 1-1,0 0 0,0 0 1,0 1-1,0 0 0,-1 0 0,1 1 1,0 0-1,-1 0 0,1 1 1,0 1-1,-12 2 0,8 0-48,0 0-1,0 1 1,1 0-1,0 0 1,0 1-1,0 1 1,1 0-1,0 1 1,0 0-1,-9 9 1,11-8-121,0 0 0,0 0 0,1 1 0,0 0 0,1 0 0,0 1 0,0-1 0,2 1 0,-1 1 0,-4 16 0,7-20-80,1 1 1,0-1 0,0 0 0,0 1-1,1-1 1,1 0 0,-1 1-1,1-1 1,1 0 0,-1 0 0,1 1-1,1-1 1,0-1 0,0 1-1,8 13 1,-8-13-89,1-1 0,1 0 0,-1 0-1,1-1 1,0 1 0,1-1 0,-1 0 0,1-1-1,1 1 1,-1-1 0,1 0 0,0-1 0,0 0-1,0 0 1,0 0 0,1-1 0,-1 0 0,1 0-1,0-1 1,16 2 0,2-2-1143,0-2-1,1-1 1,-1 0 0,28-7 0,-11-1-2129</inkml:trace>
</inkml:ink>
</file>

<file path=ppt/ink/ink1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7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80 297 6016,'0'-1'359,"1"1"1,-1-1-1,0 1 0,0 0 1,1-1-1,-1 1 0,0-1 1,1 1-1,-1 0 0,0-1 1,1 1-1,-1 0 1,1-1-1,-1 1 0,1 0 1,-1 0-1,0 0 0,1-1 1,-1 1-1,1 0 0,-1 0 1,1 0-1,-1 0 0,1 0 1,-1 0-1,1 0 1,-1 0-1,1 0 0,-1 0 1,1 0-1,-1 0 0,1 0 1,0 1-1,1 15 4288,-10 22-3827,6-30-656,-1 0 1,1 0 0,0 0-1,0 1 1,1-1 0,1 0 0,-1 1-1,1-1 1,1 1 0,-1-1-1,1 0 1,1 1 0,0-1 0,2 8-1,-2-11-87,0-1-1,0 1 1,1-1-1,-1 0 1,1 0-1,0 0 1,0 0-1,0 0 0,1-1 1,-1 1-1,1-1 1,0 0-1,0 0 1,0 0-1,0-1 1,0 1-1,1-1 1,-1 0-1,1-1 0,0 1 1,-1-1-1,1 0 1,0 0-1,0 0 1,5 0-1,7-1 68,0 0 0,-1-2 0,1 0 0,0 0 0,-1-2 0,1 0 0,-1-1 0,0-1 0,-1 0 0,1-1 0,-1 0 0,-1-2 0,1 1 0,17-16 0,-22 16-99,-1 0 0,0-1 0,0 0 0,-1 0 0,0-1 0,-1 0 0,0 0 0,-1 0 0,7-14 0,-10 16-82,0 1-1,-1-1 1,0 0-1,0-1 1,0 1-1,-1 0 1,-1 0-1,1-1 1,-1 1-1,-1 0 1,1-1-1,-1 1 1,-1 0 0,-3-11-1,-1 3-35,0 2 0,-2-1 0,0 1 0,0 0-1,-1 0 1,-1 1 0,0 1 0,-1 0 0,-1 0 0,1 1 0,-2 0-1,0 1 1,-19-12 0,24 17-67,0 0 1,-1 1-1,1 0 0,-1 1 1,0 0-1,0 0 0,-1 1 1,1 0-1,0 0 0,-1 1 0,1 1 1,-14 0-1,5 2-521,1 0 0,0 1 0,0 1 1,0 1-1,-30 13 0,35-12-166,0 0 1,0 1-1,-18 14 0,-21 19-2629</inkml:trace>
</inkml:ink>
</file>

<file path=ppt/ink/ink1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8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 7296,'4'-4'679,"1"1"-1,-1 0 1,1 1 0,0-1 0,0 1 0,0 0-1,0 0 1,0 1 0,0-1 0,0 1 0,1 0-1,-1 0 1,0 1 0,1 0 0,-1 0 0,10 1-1,34 13 3848,4 13-3610,-10-3-689,-1 1 1,39 33-1,-39-24 285,-2 2 0,-2 2 0,50 62 0,-75-80-686,2-2-1,0 0 1,1-1-1,1 0 0,0-1 1,1-1-1,1-1 1,0-1-1,1 0 1,37 17-1,-55-29 41,-1-1-1,0 1 0,0-1 1,0 1-1,0-1 1,1 0-1,-1 1 0,0-1 1,0 0-1,1 0 0,-1 0 1,0 0-1,0 0 1,1 0-1,-1 0 0,0 0 1,0 0-1,1-1 0,-1 1 1,0 0-1,0-1 1,0 1-1,0-1 0,1 0 1,0 0-1,-1 0-77,-1 0-1,0-1 1,1 1-1,-1 0 1,1 0 0,-1-1-1,0 1 1,0 0-1,0 0 1,0-1 0,0 1-1,0 0 1,0 0-1,0-1 1,-1 1 0,1 0-1,0 0 1,-1 0-1,1-1 1,-1 1-1,1 0 1,-1 0 0,0 0-1,0-2 1,-14-23-3009</inkml:trace>
</inkml:ink>
</file>

<file path=ppt/ink/ink1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8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733 0 8192,'-1'5'532,"-1"0"0,1-1 0,-1 1 0,0 0 0,-1-1 0,1 0 0,-1 1 0,1-1-1,-7 7 1,-10 18 2106,11-20-2350,1 0 1,-1 0 0,0 0-1,-1-1 1,0 0-1,-1-1 1,1 0 0,-1 0-1,-15 6 1,20-10-381,-13 9 122,-317 198 4199,229-134-5256,5 7-3613,82-67 1697</inkml:trace>
</inkml:ink>
</file>

<file path=ppt/ink/ink1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9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83 8448,'24'-7'4224,"41"7"-3200,-51 0 6271,38 0-7039,-9 0 0,14 0-128,-11 0 128,-4-6-384,-8 3 0,7-4-512,-7-2 128,-11-6-1664,-3 7 129,-17-8-641,2 5 0</inkml:trace>
</inkml:ink>
</file>

<file path=ppt/ink/ink1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9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7680,'5'10'3840,"-5"6"-3456,0-7 7039,-5 14-6911,1-3 128,-7 19 384,2-12 128,1 24-1408,2-12 128,6 4 640,0-8 128,9 8-512,2-14 128,3-10-1152,-5 1 128,5-13-2304,-5 2 1</inkml:trace>
</inkml:ink>
</file>

<file path=ppt/ink/ink1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6:59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10752,'-18'12'5376,"22"20"-5248,-4-28 8447,0 26-8319,0-10 0,0 24 0,0-14 128,10 6-384,-1-13 0,14 2 256,-3-11 128,12-1-640,-7-4 128,7-6-1152,2 1 128,-11-11-2176,-6-2 0</inkml:trace>
</inkml:ink>
</file>

<file path=ppt/ink/ink1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0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11136,'15'4'5503,"22"15"-14462,-26-15 8831,-8-1-1664,3 3 0</inkml:trace>
</inkml:ink>
</file>

<file path=ppt/ink/ink1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0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324 106 6784,'22'-5'2769,"-33"6"781,-4 3 2952,12-3-6283,0 1-1,1 0 1,-1 0 0,1 0 0,-1 0 0,1 0 0,0 0-1,0 1 1,0-1 0,0 1 0,0-1 0,1 1 0,-1 0-1,1 0 1,0 0 0,-1 0 0,0 5 0,-13 52 716,14-59-839,1 4-2,0-1 0,0 1 0,1 0-1,0-1 1,-1 1 0,2 0 0,-1-1-1,0 1 1,1-1 0,0 0 0,0 1-1,0-1 1,0 0 0,1 0 0,0 0-1,0-1 1,0 1 0,0-1 0,0 1-1,1-1 1,-1 0 0,1 0 0,0-1-1,0 1 1,0-1 0,0 0 0,1 0-1,-1 0 1,0-1 0,1 1 0,0-1-1,-1 0 1,1 0 0,-1-1 0,1 1-1,0-1 1,8-1 0,-3-1-79,0-1 0,0-1 0,0 0 0,-1 0 0,1-1 0,-1 0 0,0 0 0,-1-1 0,1 0 0,-1-1 1,-1 0-1,1 0 0,-1-1 0,0 0 0,-1 0 0,9-13 0,-7 8-11,-1-1 0,0 1 0,-1-1-1,-1-1 1,0 1 0,-1-1 0,0 1 0,-1-1 0,-1 0 0,1-28-1,-7 18-15,4 24 11,0 1 0,0 0 1,-1-1-1,1 1 0,0 0 1,0-1-1,0 1 0,0 0 1,-1-1-1,1 1 0,0 0 1,0 0-1,-1-1 0,1 1 1,0 0-1,0 0 0,-1-1 1,1 1-1,0 0 0,-1 0 1,1 0-1,0 0 0,-1-1 1,1 1-1,0 0 0,-1 0 1,1 0-1,0 0 0,-1 0 1,1 0-1,-1 0 0,0 1-2,-1 1 0,1-1-1,0 0 1,0 1-1,-1 0 1,1-1-1,0 1 1,0 0-1,1-1 1,-1 1-1,0 0 1,0 0-1,1 0 1,-1-1 0,1 1-1,0 0 1,0 0-1,-1 0 1,1 0-1,1 3 1,-16 416 2386,18-321-2246,4-1 0,25 120 0,-20-157-94,-3 0 0,3 109-1,-13-157-6,0 1-1,0-1 0,-1 1 1,-1-1-1,0 0 1,-2 0-1,1 0 0,-1 0 1,-15 25-1,17-33-13,-1 0-1,1-1 1,-2 1 0,1-1 0,-1 0-1,1 0 1,-1 0 0,-1-1-1,1 1 1,-1-1 0,1-1 0,-1 1-1,0-1 1,-1 0 0,1 0-1,0-1 1,-1 1 0,0-2-1,1 1 1,-1-1 0,0 0 0,0 0-1,-10-1 1,-6-2 6,0-1 0,0-1 0,0-1 0,0-1 0,1 0 0,0-2 1,1-1-1,-1-1 0,2-1 0,0 0 0,0-2 0,1 0 0,0-1 0,1-1 0,1-1 0,1 0 0,0-1 0,-19-27 0,31 39-11,0 0-1,1 0 0,-1-1 1,1 1-1,0-1 1,1 0-1,-1 0 0,1 0 1,1 0-1,-1-1 1,0-5-1,2 10-31,0 1 0,0-1 0,0 1 0,0-1 0,0 1 0,1-1-1,-1 1 1,0-1 0,1 1 0,-1 0 0,1-1 0,0 1 0,-1 0 0,1-1 0,0 1 0,0 0 0,0 0 0,0 0 0,1-2 0,1 2-88,-1-1 1,1 1 0,-1 0 0,1-1-1,0 1 1,-1 0 0,1 1 0,0-1 0,0 1-1,0-1 1,0 1 0,-1 0 0,6 0-1,48 0-5272,-31 0 1385</inkml:trace>
</inkml:ink>
</file>

<file path=ppt/ink/ink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4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93 370 2816,'2'1'166,"0"-1"1,1 1-1,-1-1 0,0 0 1,1 0-1,-1 0 0,0 0 0,1 0 1,-1 0-1,0-1 0,1 1 1,-1-1-1,0 1 0,4-3 1,41-16 1378,-31 13-1468,15-7 123,0-2-1,43-26 1,-63 34-150,-1-1 0,0 1 1,0-1-1,-1-1 0,0 0 1,-1 0-1,0-1 0,0 0 0,-1 0 1,7-13-1,-12 19-26,0 0 0,-1 0-1,1 0 1,-1 0 0,0-1-1,0 1 1,0 0 0,0-1-1,-1 1 1,0-1 0,0 1 0,0-1-1,-1 1 1,1-1 0,-1 1-1,0 0 1,0-1 0,-1 1 0,1 0-1,-1 0 1,0 0 0,0 0-1,0 0 1,-1 0 0,1 1 0,-1-1-1,0 1 1,-6-6 0,4 5-12,0 0 0,0 0 0,0 0 0,-1 1 0,1 0-1,-1 0 1,0 1 0,0 0 0,0 0 0,0 0 0,0 1 0,0-1 0,-1 2 0,1-1 0,0 1 0,-1-1 0,1 2 0,-1-1 0,1 1 0,-7 2 0,0 1-36,0 1 0,0 1 1,0 0-1,1 0 0,0 2 1,1-1-1,0 2 0,0-1 1,0 1-1,1 1 0,1 0 1,0 0-1,-13 19 0,7-8 66,1 2-1,1-1 0,1 2 0,1 0 1,0 0-1,-8 34 0,15-42 40,0 1 0,1 0 0,1-1-1,1 1 1,0 0 0,1 0 0,1 0 0,1 0 0,0 0-1,1 0 1,1-1 0,1 1 0,0-1 0,1 0 0,0-1-1,2 1 1,0-1 0,18 26 0,-20-35-57,0 0-1,0-1 1,0 0-1,1 0 1,0-1-1,-1 0 1,2 0-1,-1 0 1,0-1-1,1 0 1,-1-1 0,1 0-1,0 0 1,0 0-1,0-1 1,0 0-1,10-1 1,8 1-429,0-2 0,0-1 1,-1-1-1,29-6 0,-34 4-43,0 0 0,25-11 0,33-28-853</inkml:trace>
</inkml:ink>
</file>

<file path=ppt/ink/ink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0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4352,'-14'16'2176,"23"35"-1792,-4-28 2176,4-3-2560,0 19 128,0 4 0,1 5 128,4-6-384,1-6 128,2-1 128,-2-15 0,4 3-1024,-5-16 128,4-14-512,2-16 128</inkml:trace>
</inkml:ink>
</file>

<file path=ppt/ink/ink1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3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40 6144,'-2'-12'3196,"4"18"616,7 35 2152,-3-11-6499,97 373 5996,-98-387-5377,10 47 228,-14-61-282,-1 1 0,1 0 0,-1 0 0,0-1 0,0 1 1,0 0-1,0 0 0,-1-1 0,1 1 0,-1 0 0,1-1 1,-1 1-1,0 0 0,0-1 0,0 1 0,0-1 0,-3 5 1,3-7-19,0 1 0,0-1 0,0 0 0,1 0 0,-1 0 0,0 0 0,0 0 0,0 0 0,0 0 0,1 0 0,-1-1 0,0 1 0,0 0 0,0 0 0,1-1 0,-1 1 0,0 0 0,1-1 0,-1 1 0,0-1 0,0 1 0,1-1 0,-1 1 0,1-1 0,-1 1 0,1-1 0,-1 0 0,1 1 0,-1-1 0,1 0 0,-1 0 0,1 1 0,0-1 0,-1 0 0,1-1 0,-21-35 54,18 32-52,-5-14 0,2 1 0,-1-1 0,2 0 0,1-1 0,0 1 0,-1-29 1,3 30-8,-2-9-6,2-1 0,0 1 0,2-1 0,1 0 0,6-30 0,-6 49 23,1 1 0,0-1 1,1 0-1,0 1 0,1-1 0,-1 1 1,1 0-1,1 0 0,0 1 0,0-1 1,0 1-1,1 0 0,0 0 0,1 1 1,-1 0-1,1 0 0,0 0 0,1 1 1,9-5-1,8-2 147,0 2-1,0 1 1,49-11 0,-66 18-128,1 1 0,0 0 1,0 1-1,0 0 1,-1 0-1,1 1 0,0 0 1,0 1-1,-1 0 1,1 0-1,-1 1 0,1 0 1,-1 0-1,0 1 1,0 0-1,-1 1 0,1-1 1,-1 1-1,0 1 1,0 0-1,-1 0 1,1 0-1,-1 0 0,6 11 1,0-1-12,-1 1 0,0 1 1,-2 0-1,0 0 0,-1 1 0,0 0 1,-2 0-1,0 1 0,3 29 0,-5-22 8,-1 1-1,-2 49 1,-2-64-103,0 1 0,-1-1 0,0 1 1,-1-1-1,-1 0 0,0 0 0,-9 18 0,2-16-139,2-15-3392,7-1 3030,1-1 0,0 1 0,1-1 0,-1 0 0,0 1 0,0-1 0,1 0 0,-1 0 0,1 1 0,-1-1 0,1 0 0,0 0 0,0 0 0,0 1 0,0-4 0,0-14-2892</inkml:trace>
</inkml:ink>
</file>

<file path=ppt/ink/ink1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4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166 304 9472,'12'0'1961,"-1"-1"-1,0 0 1,0-1 0,1 0 0,15-6 0,-18 5-1572,0-1 0,0 0 0,0 0-1,-1-1 1,0 0 0,11-9 0,-13 9-343,0-1 0,-1 1 0,1-1 0,-1-1 0,0 1-1,-1-1 1,1 1 0,-1-1 0,-1-1 0,1 1 0,-1 0 0,-1-1 0,1 0 0,-1 0 0,-1 1 0,1-1-1,-1 0 1,-1-14 0,0 19-6,0 0-1,-1-1 1,1 1-1,-1-1 1,0 1-1,0 0 1,0 0-1,0-1 1,-1 1-1,0 0 1,1 0-1,-1 0 1,0 0-1,0 1 1,0-1-1,-1 1 1,1-1-1,-1 1 1,0 0-1,-3-3 1,-4-1 24,0 0 1,0 0-1,-1 1 1,-18-6-1,24 9-48,-1 1 0,1 0 1,-1 0-1,1 0 0,-1 1 0,1 0 0,-1 0 0,0 0 0,1 1 1,-1 0-1,1 0 0,-1 0 0,1 1 0,0-1 0,0 1 0,-1 0 0,-8 6 1,-2 2 43,1 1 1,-1 0 0,-24 26 0,31-28-20,1 0 0,0 1 0,0 0 0,1 0 1,0 1-1,1 0 0,0 0 0,1 1 1,0 0-1,1 0 0,0 0 0,1 0 0,1 0 1,0 1-1,-1 21 0,2-25-21,2 0-1,-1 0 1,1 0-1,0 0 1,1 0-1,0 0 1,1 0 0,0 0-1,0 0 1,1-1-1,0 0 1,0 0-1,1 0 1,0 0-1,0-1 1,1 1 0,0-1-1,0-1 1,1 1-1,0-1 1,0 0-1,14 8 1,-4-5-15,0 0 1,1-1-1,1-1 1,-1-1-1,1-1 1,0 0-1,1-1 1,-1-1-1,22 0 1,-12-2-737,0-2 0,0 0 0,-1-2 0,1-1 0,49-14 0,-73 17 119,1-1 0,0 0 0,0 0-1,-1-1 1,1 1 0,-1-1 0,1 0-1,-1-1 1,7-5 0,8-11-2737</inkml:trace>
</inkml:ink>
</file>

<file path=ppt/ink/ink1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5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1 891 7168,'5'-6'6199,"7"1"-3376,21 0-2105,-14 2 827,-12 0-1323,1 0 0,0 0 1,-1-1-1,0 0 0,0 0 1,0-1-1,0 0 0,-1 0 0,0-1 1,0 1-1,6-8 0,22-20 1207,-9 10-939,133-128 1731,-137 128-2086,-1-1 0,-2-1-1,0-1 1,-2-1 0,17-37 0,-22 39-129,-2 0 0,0-1 0,-2 0 0,-1 0 0,-1-1 0,2-50 0,-7 69-19,0 0 0,-1 0-1,-1 0 1,1 0 0,-1 0 0,-1 1 0,1-1-1,-1 1 1,-1-1 0,1 1 0,-1 0-1,0 0 1,-1 1 0,0-1 0,0 1-1,0 0 1,-1 0 0,0 1 0,0 0-1,0 0 1,-1 0 0,1 1 0,-1 0-1,0 0 1,-1 0 0,1 1 0,0 0-1,-15-3 1,14 5 6,0-1-1,0 1 0,0 0 1,0 1-1,-1 0 1,1 0-1,0 1 0,0 0 1,0 1-1,0-1 1,0 1-1,1 1 0,-1 0 1,0 0-1,1 0 1,0 1-1,-7 5 0,-9 6 16,0 1-1,2 1 1,-31 30 0,37-32 24,1 2 0,0-1 0,2 1 0,-1 1 0,2 1 0,0-1 0,-8 24 0,12-25 10,1 0 0,0 0 1,2 0-1,0 1 0,1-1 0,0 1 1,2 0-1,0-1 0,3 30 1,4 4 129,23 96 1,-22-121-119,2 0 0,0 0 1,2-1-1,0 0 1,2-1-1,1 0 0,1-1 1,0-1-1,2-1 1,1 0-1,0-1 1,34 28-1,-33-32-13,1-2 0,1 0 0,0-1 0,1-1-1,0 0 1,1-2 0,0-1 0,0-1 0,1-1 0,1-1 0,-1-1 0,1-1 0,46 1-1,-38-4 9,-1-1 0,1-2 0,-1-2 0,0 0-1,0-2 1,47-16 0,-48 10-47,0-2 1,-1-1 0,-1-1-1,-1-1 1,0-2 0,-1-1-1,31-30 1,-31 24-43,-1-3 0,-1 0 0,-2-1 0,-1-1 0,-1-2 0,-2 0 0,30-70 0,-42 82 10,0 0 0,-1-1 1,-1 1-1,-1-1 0,-2-1 0,0 1 0,-1 0 0,-1-1 0,-1 1 1,-1 0-1,-1-1 0,-1 1 0,0 1 0,-15-39 0,14 48 4,0 0-1,0 0 1,-1 1-1,-1-1 1,0 2-1,0-1 1,-1 1-1,-1 0 1,1 1-1,-2 0 1,1 0-1,-1 1 1,0 0-1,-1 1 1,0 0-1,0 0 1,-1 1-1,1 1 1,-1 0 0,-1 1-1,1 0 1,0 1-1,-1 0 1,0 1-1,0 0 1,1 1-1,-1 1 1,-20 1-1,16 2 27,0 0 0,0 1 0,1 1 0,-1 1 0,1 0 0,1 1 0,-1 0 0,1 2 0,0 0 0,1 0 0,0 1 0,1 1 0,0 0 0,0 1 0,1 1 0,-13 18 0,16-17 2,0 0-1,2 1 1,0-1-1,0 1 1,1 1-1,1-1 1,1 1-1,0 0 1,1 0-1,1 1 1,1-1-1,0 0 1,1 17 0,0-14 31,1 0 1,1 0-1,1 0 1,0 0-1,1-1 1,1 1-1,1-1 1,1 0-1,0-1 1,1 1-1,1-2 1,0 1-1,15 17 1,33 29 224,120 100 0,-158-147-220,-2-1 2,0 0 0,2-1 0,0 0 0,0-2 0,1 0 0,1-1 0,0-2 0,0 0 0,1-1 0,0-1 0,1-1 0,-1 0 0,1-2 0,0-1 0,31 0 0,-48-3-42,0 0 0,0-1 0,0 0 0,0 0 0,-1-1 0,1 1 0,0-1 0,-1 0 0,1-1 0,-1 1 0,0-1 0,0 0 0,0 0 0,0-1 0,0 1 0,-1-1 0,0 0 0,0-1 0,0 1 0,6-10 0,1-3 130,-1 0 0,-1-1 0,-1 0 0,10-31 0,-10 35 365,-4 19-54,-1 30 138,-3-24-508,1-7-41,-1 0-1,1 1 0,0-1 0,1 0 0,-1 0 0,1 0 1,-1 0-1,1 0 0,1 0 0,-1 0 0,0-1 0,1 1 1,0-1-1,0 0 0,0 0 0,0 0 0,0 0 0,1 0 1,-1-1-1,1 1 0,0-1 0,4 2 0,5 1-44,0-1-1,0 0 1,0-1 0,1-1-1,19 2 1,-23-3 8,4 0 9,0-1 0,0-1 0,1 0 0,-1-1 0,0 0 0,0-2 0,-1 1 0,1-1 0,-1-1 0,0-1 0,0 0 0,0 0 0,-1-1 0,0-1 0,0 0 0,-1-1 0,0 0 0,0 0 0,-1-2 0,-1 1 0,12-16 0,-17 20-7,-1 0 0,0 0 0,-1 0 1,1 0-1,-1 0 0,-1 0 0,1-1 0,-1 1 0,0-1 0,0 1 0,-1-1 0,0 0 0,0 1 0,0-1 0,-1 1 0,0-1 0,-1 1 0,1-1 0,-1 1 0,0 0 0,-1 0 0,1 0 0,-1 0 0,0 0 0,-1 1 0,0-1 0,0 1 0,-8-10 0,4 7-57,-1-1-1,0 1 0,0 1 1,0 0-1,-1 0 0,0 1 1,0 0-1,-1 0 0,0 1 1,0 1-1,0 0 0,0 1 1,-1 0-1,1 0 0,-1 1 1,-16-1-1,-2 4-72,0 0 0,0 2 0,1 1 0,-1 1 0,-32 11 0,44-11 63,1 1-1,0 1 0,1 0 1,0 1-1,0 1 1,0 1-1,1 0 0,1 1 1,0 0-1,-16 17 0,26-23 34,0-1 0,1 1 0,-1 0 0,1 0 0,-1 0 0,2 1-1,-1-1 1,0 1 0,1-1 0,0 1 0,1 0 0,-1 0 0,1 0-1,0 0 1,1 0 0,-1 0 0,1 0 0,0 0 0,1 0 0,-1 1 0,1-1-1,1 0 1,-1-1 0,1 1 0,0 0 0,0 0 0,6 10 0,-5-13 8,0 1 1,0-1 0,0 0 0,0-1-1,1 1 1,-1 0 0,1-1 0,0 0 0,-1 0-1,1 0 1,0 0 0,0-1 0,0 1 0,1-1-1,-1 0 1,0 0 0,0-1 0,1 1 0,-1-1-1,0 0 1,5-1 0,15 1-100,0-2 1,36-7-1,-41 5 84,15-3 18,0-2 1,-1-2-1,0-1 1,-1-1 0,37-21-1,73-29 335,-142 62-280,1 1 0,0 0 1,0-1-1,0 1 1,0 0-1,0 0 1,0-1-1,0 1 1,0 0-1,0 0 1,0 0-1,0 0 0,0 0 1,0 0-1,0 1 1,0-1-1,0 0 1,0 0-1,0 1 1,0-1-1,0 1 1,0-1-1,0 1 0,0-1 1,0 1-1,-1-1 1,1 1-1,0 0 1,0 0-1,-1-1 1,1 1-1,0 0 1,-1 0-1,1 0 1,-1 0-1,1-1 0,-1 1 1,0 0-1,1 0 1,-1 0-1,0 0 1,1 0-1,-1 0 1,0 0-1,0 0 1,0 0-1,0 0 0,0 0 1,0 0-1,0 0 1,-1 0-1,1 2 1,-1 12 250,-1-1 1,0 1 0,-5 15-1,2-9-44,4-10-126,-1 0 0,2-1 0,0 1 0,0 0 0,1 0 0,0 0 0,1-1 0,5 18 0,-6-23-82,1 0 0,0 0 0,0 0 0,1-1-1,0 1 1,0 0 0,0-1 0,0 0 0,0 0 0,1 0 0,0 0 0,0 0 0,0-1 0,0 0 0,1 0 0,-1 0 0,1 0-1,9 3 1,-2-2-159,1-2-1,-1 1 0,1-2 0,-1 1 0,1-2 0,-1 0 0,1 0 0,0-1 0,-1-1 1,16-3-1,2-2-1256,0-2 0,0 0 1,28-14-1,-3-3-2320</inkml:trace>
</inkml:ink>
</file>

<file path=ppt/ink/ink1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6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1 496 6400,'-1'-12'7325,"12"-7"-3348,23-28-1806,-19 27-1693,16-21 322,1 2 0,3 1 0,1 2 0,1 1 0,2 2 0,1 2 0,57-34 0,-79 54-624,0 0 0,1 2 0,0 0 0,1 1 0,0 1 0,0 1 0,1 0 0,-1 2 0,1 0 0,0 2 0,39-1 0,-47 3-150,0 1 0,0 0 0,1 1 0,-1 0 0,0 1 0,-1 0 0,1 1 0,-1 1 0,1 0 0,-1 1 0,-1 0-1,1 0 1,-1 1 0,0 1 0,-1 0 0,1 1 0,-2 0 0,1 0 0,-1 1 0,-1 0 0,0 1 0,0-1 0,-1 2 0,-1-1 0,0 1 0,0 0 0,-1 0 0,0 1 0,-1-1-1,-1 1 1,0 0 0,-1 0 0,0 0 0,-1 0 0,0 1 0,-2 14 0,-1-15 9,-1 0-1,0 0 1,-1-1-1,-1 1 1,1-1-1,-2 0 1,0-1-1,0 1 0,-1-1 1,-1 0-1,1-1 1,-2 0-1,1 0 1,-17 13-1,12-11 22,0-1 0,-1 0 0,0-1-1,0-1 1,-1 0 0,-1-1 0,1 0-1,-1-1 1,-1-1 0,-25 6 0,25-10-90,0-1 1,0 0-1,-1-1 1,1-1-1,0-1 1,-23-4-1,39 6-27,-1-1 0,1 1 0,0 0 0,-1 0 0,1-1 1,0 1-1,-1-1 0,1 1 0,0-1 0,-1 1 0,1-1 0,0 0 0,0 0 0,0 1 0,0-1 0,0 0 0,0 0 0,0 0 0,0 0 1,0 0-1,0-1 0,0 1 0,1 0 0,-1 0 0,0-1 0,1 1 0,-1 0 0,0-3 0,2 1-145,-1 1 0,0-1-1,1 0 1,0 0 0,-1 1 0,1-1-1,0 0 1,0 1 0,1-1 0,-1 1-1,0-1 1,1 1 0,2-3 0,8-9-1453,0 0 1,1 1 0,16-14 0,-28 27 1553,28-28-3734</inkml:trace>
</inkml:ink>
</file>

<file path=ppt/ink/ink1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6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6272,'1'-21'3777,"1"26"2076,4 37 3014,-4-25-10597,1 10 2244,3 0 0,0-1-1,1 1 1,2-2 0,11 27-1,-12-36-300,1-1-1,0 1 0,1-2 0,1 1 0,1-1 1,0-1-1,0 0 0,25 19 0,-32-28-207,1-1 0,0 0 0,0-1-1,0 1 1,0-1 0,0 0 0,1 0 0,-1-1-1,0 0 1,1 0 0,-1-1 0,1 1 0,-1-1-1,1-1 1,0 1 0,-1-1 0,0 0 0,1-1-1,7-2 1,1-1 0,-1 0-1,1-1 1,-1 0-1,-1-1 1,1-1 0,21-16-1,-23 14 28,-1 0-1,0-1 1,-1-1-1,-1 0 1,1 0-1,-2-1 1,0 0-1,0 0 1,-2-1-1,9-21 1,-13 29-16,0 0-1,0 0 1,0 0 0,-1 0 0,0 0 0,0 0-1,0 0 1,-1 0 0,0-1 0,0 1 0,-1 0-1,0 0 1,0 0 0,0 0 0,-1 0 0,1 0 0,-2 0-1,1 0 1,-1 0 0,1 1 0,-2-1 0,1 1-1,0 0 1,-1 0 0,0 0 0,0 1 0,-7-7-1,9 10 8,1 0 0,-1-1-1,1 1 1,-1 0-1,1 0 1,-1 0-1,0 0 1,0 0 0,1 1-1,-1-1 1,0 0-1,0 1 1,0-1-1,0 1 1,1 0 0,-1 0-1,-4 0 1,5 0-1,0 0 1,0 1-1,0-1 1,0 1-1,0 0 1,0-1-1,0 1 1,0 0-1,0-1 1,1 1-1,-1 0 1,0 0-1,1 0 1,-1 0-1,0 0 1,1 0-1,-1-1 1,1 2-1,-1-1 1,1 0-1,-1 2 1,0 4 37,-1 0 1,2 0 0,-1 0-1,1 0 1,0 0 0,0 0-1,2 11 1,2-3-7,0 1 1,1-1-1,1 0 0,0-1 1,1 0-1,0 1 0,1-2 0,1 0 1,15 18-1,11 10-261,58 52-1,-90-90 13,1 0 0,0 0 0,0-1 0,0 1 0,0-1 0,0 0 1,0 0-1,1 0 0,-1 0 0,1-1 0,-1 0 0,1 0 0,4 1 0,-4-2-437,0 0 0,0 0 0,0 0-1,0-1 1,0 1 0,0-1 0,5-2 0,14-6-3230</inkml:trace>
</inkml:ink>
</file>

<file path=ppt/ink/ink1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7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41 322 8192,'-2'6'9498,"1"5"-4134,1 9-2852,2 11-2855,-1-6 975,-1-17-540,1-1 0,-1 0 1,2 0-1,-1 0 0,1 1 0,0-1 0,0-1 0,1 1 0,0 0 0,0-1 1,0 1-1,1-1 0,0 0 0,1 0 0,-1 0 0,1-1 0,0 0 0,0 1 0,1-2 1,-1 1-1,9 5 0,-4-7-32,0 0 1,1 0 0,-1-1 0,1 0-1,-1-1 1,1 0 0,-1-1-1,1 0 1,-1 0 0,1-1-1,-1-1 1,1 0 0,-1 0-1,0-1 1,0 0 0,0-1-1,15-7 1,-4 0 97,0-1 0,-1-1 0,0-1-1,-1 0 1,-1-2 0,27-27 0,-37 34-117,-1 0 0,0 0-1,0-1 1,-1 0 0,0 0-1,-1 0 1,0-1 0,0 0 0,-1 0-1,-1 0 1,0 0 0,0-1 0,-2 1-1,1-1 1,-1 1 0,-1-1-1,0 0 1,0 1 0,-1-1 0,-1 0-1,-3-12 1,2 15-70,0 0 1,0 1-1,-1-1 0,0 1 0,-1-1 1,0 1-1,0 1 0,0-1 1,-1 1-1,-1 0 0,1 0 0,-1 0 1,0 1-1,0 0 0,-1 1 1,-10-7-1,7 6-48,-1 0 1,1 1-1,-1 1 0,-1-1 1,1 2-1,0 0 0,-1 0 1,0 1-1,1 1 0,-1 0 1,-25 2-1,19 0-57,-1 2-1,1 0 1,-1 1-1,1 1 1,-35 14 0,45-15 35,1 1 1,-1-1-1,1 1 1,0 1 0,1 0-1,-1 0 1,1 0-1,0 1 1,1 0 0,-1 0-1,2 1 1,-1-1-1,1 1 1,-9 17 0,13-20 40,-1-1 1,0 1-1,1-1 1,0 1 0,0 0-1,0 0 1,1-1 0,-1 1-1,1 0 1,0 0 0,1 0-1,-1 0 1,1-1 0,0 1-1,0 0 1,0-1 0,1 1-1,0 0 1,0-1 0,3 6-1,-2-5-27,1 0 1,0 0-1,0 0 0,1 0 1,-1 0-1,1-1 0,0 0 0,0 0 1,1 0-1,-1 0 0,1-1 0,0 0 1,-1-1-1,1 1 0,9 2 1,2-1-27,1-1 0,-1 0 0,1-1 0,0-1 1,-1-1-1,1 0 0,33-6 0,-22 1 336,-1-2-1,0 0 0,0-2 0,35-17 0,-60 25-133,-1-1 1,1 1-1,-1 0 0,1 0 0,0 0 0,-1 0 0,1 1 1,0-1-1,0 1 0,0-1 0,-1 1 0,1 0 0,0 0 1,5 1-1,-6 0 19,0 1 1,-1-1 0,1 0-1,0 1 1,0-1 0,-1 1-1,1 0 1,-1 0-1,1-1 1,-1 1 0,0 0-1,1 0 1,-1 0-1,0 1 1,0-1 0,-1 0-1,1 0 1,0 0 0,-1 1-1,1 3 1,11 46 330,-6-24 240,17 48 0,-19-65-594,1-1-1,0 1 0,1-2 1,0 1-1,1 0 1,0-1-1,0-1 1,10 10-1,-12-13-398,1 1 0,0-1 0,0 0 0,0-1 0,0 1 0,1-1-1,0-1 1,0 1 0,0-1 0,0 0 0,0-1 0,1 0 0,-1 0 0,1 0 0,-1-1 0,1 0 0,0-1-1,-1 1 1,1-2 0,0 1 0,0-1 0,-1 0 0,1-1 0,-1 1 0,1-1 0,7-4 0,23-9-3550</inkml:trace>
</inkml:ink>
</file>

<file path=ppt/ink/ink1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8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8192,'0'-1'140,"-1"0"-1,1 0 1,0 0 0,0 0 0,1 0 0,-1-1-1,0 1 1,0 0 0,0 0 0,1 0-1,-1 0 1,1 0 0,-1 0 0,1 0 0,-1 0-1,2-2 1,-1 3 11,-1 0 0,0-1-1,1 1 1,-1 0 0,1 0-1,-1 0 1,1 0 0,-1 0-1,1 0 1,-1 0 0,0 0-1,1 0 1,-1 0 0,1 0-1,-1 0 1,1 0 0,-1 0 0,1 0-1,-1 0 1,0 1 0,1-1-1,-1 0 1,1 0 0,-1 0-1,0 1 1,1-1 0,-1 0-1,1 1 1,2 2 610,0 0 0,0 0 0,0 0 0,-1 0 0,1 1 0,-1-1 0,0 1 1,0 0-1,3 7 0,-3-4-578,0 0 0,0 0 1,-1 0-1,0 0 1,-1 0-1,1 0 1,-1 0-1,-2 12 0,1 30 65,18 255 3848,-3 36-1846,-13-234-1727,0 2-119,7 194 279,-4-256-687,2 0 0,1 0 0,3-1 0,21 61 0,-25-90 7,1 0 0,1 0 0,0-1-1,19 25 1,-25-36-46,1-1 0,-1 1 0,1-1-1,0 0 1,0 0 0,0 0 0,1 0 0,-1-1-1,1 1 1,-1-1 0,1 0 0,0 0-1,0 0 1,0-1 0,0 1 0,0-1 0,0 0-1,0 0 1,0 0 0,1-1 0,-1 1 0,0-1-1,1 0 1,-1 0 0,6-2 0,11-5-1035,0-2 0,-1-1 0,31-18 0,-28 15-391,36-17-2521</inkml:trace>
</inkml:ink>
</file>

<file path=ppt/ink/ink1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8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11392,'28'3'5631,"64"10"-4735,-67-13 7424,41 7-8448,-14-2 128,42 2-256,-25-3 0,8-4-640,-17 0 128,-3-4-1920,-14 4 0,-15 0-639,-5 0 127</inkml:trace>
</inkml:ink>
</file>

<file path=ppt/ink/ink1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9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119 154 2176,'0'26'13964,"-2"-6"-11737,1-14-2330,-3 14 1088,0 0 1,-1 34-1,5-46-623,1 0-1,-1-1 0,1 1 0,1 0 0,0 0 1,0-1-1,0 1 0,1-1 0,0 1 1,7 10-1,-6-11-271,1 1-1,1-1 1,-1 0 0,1-1 0,1 1 0,-1-1-1,1-1 1,0 1 0,0-1 0,1 0-1,-1 0 1,1-1 0,0 0 0,0-1 0,1 0-1,-1 0 1,1-1 0,-1 0 0,1 0-1,0-1 1,0 0 0,0-1 0,17 0 0,10-5-3,0 0 0,0-2 0,-1-2 1,64-24-1,-77 24-60,0-1 1,-1-1-1,0-1 0,-1-1 1,0 0-1,-1-1 0,-1-2 1,30-31-1,-44 43-18,0 0-1,0 0 1,-1-1-1,0 1 1,0-1-1,0 0 1,0 0-1,-1 0 1,0 0-1,0-1 1,0 1 0,-1 0-1,1-1 1,-2 1-1,1-1 1,0 0-1,-1 1 1,0-1-1,0 1 1,-1-1-1,1 0 1,-1 1-1,-1-1 1,1 1-1,-1 0 1,0-1 0,0 1-1,0 0 1,-4-6-1,2 4-8,0 0 0,0 0 0,-1 1 0,0-1 0,0 1 0,-1 0 0,0 0 0,0 1 0,0-1 0,0 1 0,-1 1 0,0-1 0,0 1 0,0 1 0,-13-6 0,17 8 0,-12-5 0,0 0 0,-1 0 0,1 2 0,-1 0 0,-1 1 0,1 0 0,0 2 0,-1 0 0,-24 1 0,31 0 0,-19 0-17,-1 1 0,1 1 0,0 1 0,0 2 0,1 1 0,-1 1 0,1 1 0,1 2 0,-42 20-1,67-29 9,-24 12-100,-47 31 0,68-40 18,-1 0 1,0 0-1,1 1 1,0 0 0,0 0-1,1 0 1,-1 1 0,1-1-1,0 1 1,1 0-1,-1 0 1,1 1 0,-4 10-1,7-13-84,-1 0 0,0 0-1,1 0 1,0 0 0,0-1-1,0 1 1,1 0 0,-1 0-1,1 0 1,0 0 0,0 0 0,0-1-1,1 1 1,-1 0 0,1-1-1,0 1 1,0-1 0,0 0-1,0 0 1,0 0 0,1 0-1,0 0 1,0 0 0,-1 0 0,1-1-1,1 0 1,-1 1 0,5 2-1,6 3-679,1-1-1,-1 0 0,1-1 0,1 0 1,19 3-1,40 9-2621</inkml:trace>
</inkml:ink>
</file>

<file path=ppt/ink/ink1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09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0 6784,'0'2'585,"1"1"1,-1-1-1,1 0 1,-1 1 0,0-1-1,0 1 1,0-1-1,0 0 1,0 1-1,-1-1 1,1 1 0,-1-1-1,0 0 1,1 1-1,-1-1 1,0 0-1,0 0 1,0 0-1,-1 0 1,-1 3 0,-11 28 2583,9 4-2491,1 1 1,2-1-1,1 1 1,6 51-1,-3-50-315,8 130 1319,9 268 475,-19-353-1837,19 148 0,-18-224-309,0 0 0,1 0 0,0 0 0,1 0-1,-1 0 1,2 0 0,-1-1 0,1 1-1,0-1 1,9 12 0,-9-14-18,1-1 0,-1 0 0,1-1 0,0 1 0,0-1 0,0 0 0,0 0 0,0 0 0,1-1 0,-1 0 0,1 0 0,0 0 0,0-1 0,0 0 0,-1 0 0,8 0 0,8 0-513,0-2 0,0 0 0,41-9-1,61-19-5611,-74 13 2292</inkml:trace>
</inkml:ink>
</file>

<file path=ppt/ink/ink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1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53 5632,'-55'-14'2816,"73"5"-4096,-4 6 5376,6-4-5120,3-2 0,5 5-1792,-13-3 128</inkml:trace>
</inkml:ink>
</file>

<file path=ppt/ink/ink1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0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3328,'11'-11'1664,"12"-2"3968,-14 10-1152,14 3-3073,-3 0 129,22-4 896,-10 4 0,16 7-3200,-10 6 128,18-6 1408,-15-3 0,16 4-2176,-14 0 0,8-8-1664,-13 0 1</inkml:trace>
</inkml:ink>
</file>

<file path=ppt/ink/ink1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1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184 322 6144,'-1'-1'212,"1"0"1,-1 1-1,0-1 0,0 0 1,1 1-1,-1-1 1,0 0-1,0 1 0,0-1 1,0 1-1,0-1 1,0 1-1,0 0 0,0-1 1,0 1-1,0 0 1,0 0-1,0-1 0,0 1 1,0 0-1,0 0 1,-2 1-1,1-1 3457,2 0-2495,-4 15 1833,-2 3-2243,4-15-550,1 1 1,-1-1-1,1 0 0,0 1 1,0 0-1,0-1 1,0 1-1,1-1 0,0 1 1,-1 0-1,1-1 0,1 1 1,-1 0-1,0-1 0,1 1 1,0 0-1,0-1 0,0 1 1,0-1-1,0 1 0,1-1 1,0 0-1,-1 0 1,4 5-1,2-2-56,-1-1-1,1 0 1,0 0-1,0 0 1,0-1 0,1 0-1,0 0 1,-1 0-1,1-1 1,1-1 0,-1 0-1,16 3 1,6-1-45,0 0 1,38-2-1,-46-3-78,-1-1 0,0-1 0,1-1-1,-1-1 1,-1-1 0,1 0 0,-1-2 0,0 0 0,34-20-1,-43 22-25,1-1-1,-1-1 1,-1 0-1,1 0 0,-1-1 1,-1 0-1,1-1 0,-2 0 1,1 0-1,-1-1 1,-1 0-1,0 0 0,-1-1 1,0 0-1,-1 0 0,7-21 1,-11 25-13,-1 1 0,1 0 0,-1 0 0,-1 0 0,1 0-1,-1 0 1,-1 0 0,1 0 0,-1 0 0,-1 0 0,1 0 0,-1 1 0,0-1 0,0 1 0,-1 0 0,0 0 0,0 0 0,0 0 0,-1 1 0,-9-9-1,7 7-3,0 0-1,0 1 0,0 0 0,0 1 0,-1-1 0,0 1 0,-1 1 1,1 0-1,-1 0 0,1 1 0,-1 0 0,0 0 0,-13-2 0,3 0-16,-5-1-12,1 0 0,-1 2 1,0 0-1,0 2 0,0 1 0,0 0 0,0 2 0,0 1 1,0 1-1,-43 11 0,39-6-70,1 2 1,0 1-1,1 1 0,1 1 1,-1 2-1,2 0 0,-29 25 1,47-36 43,1 0 1,0 1 0,1 0 0,-1 0-1,1 0 1,0 0 0,-5 10 0,7-13 7,1 1 0,0-1 0,0 1 0,1 0 0,-1 0 0,0-1 0,1 1 0,0 0 0,0 0 0,0 0 0,0-1 0,0 1 0,0 0 0,1 0 1,-1 0-1,1-1 0,0 1 0,0 0 0,0-1 0,0 1 0,3 3 0,0 0-53,0-1 0,0 0 0,0 0 0,1-1 0,0 1 0,0-1 0,0 0 0,1-1 0,-1 1 0,1-1 0,0 0 0,0 0 0,0-1 0,10 3 0,9 2-319,0-1 0,42 4 0,-13-8-89,-1-2 1,103-13 0,-53 3 397,-40 2 758,-66 5 1637,11-2-165,20-3-635,-25 8-1416,1 1-1,-1-1 1,0 1-1,1 0 1,-1 0-1,0 1 1,1-1-1,-1 1 1,0-1-1,0 1 1,0 0-1,-1 0 1,1 1-1,0-1 1,-1 0-1,0 1 1,1 0-1,-1-1 0,0 1 1,0 0-1,0 0 1,1 5-1,7 11 376,-1 0 0,9 34-1,-11-34-104,-4-9-225,1 0-1,0 0 0,0-1 0,11 17 1,-13-23-132,1 1 0,0-1 0,0 0 0,0 0 0,0 0 0,1 0 0,-1-1 0,1 1 0,-1-1 0,1 0 0,0 0 0,0 0 0,0-1 1,0 1-1,0-1 0,5 1 0,11-1-1023,1 0 0,-1-1 0,0-1 0,1-1 0,25-5 1,-1-2-2686</inkml:trace>
</inkml:ink>
</file>

<file path=ppt/ink/ink1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1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215 1067 10240,'1'-6'704,"1"1"1,-1-1 0,1 1 0,0 0-1,1 0 1,-1 0 0,1 0 0,0 0 0,1 0-1,-1 1 1,1 0 0,-1-1 0,6-3-1,7-6 1048,1 1-1,21-13 0,-6 5-2536,21-18 878,-1-1-1,77-79 1,-114 101-52,-2 0 0,0 0 0,0-1 1,-2-1-1,-1 0 0,0-1 0,-1 1 1,-1-2-1,-2 1 0,0-1 0,-1 0 0,-1-1 1,-1 1-1,0-43 0,-3 52-28,0 0 0,-1 0 0,-1 0 0,0 0 0,-1 0 0,0 0 0,-1 0 1,-1 1-1,0 0 0,0 0 0,-2 0 0,1 1 0,-1-1 0,-1 2 0,0-1 0,0 1 0,-14-12 0,4 6 6,-2 0 0,0 2 0,0 0 0,-1 1 0,-1 1 0,0 1 0,-1 2 0,-45-14 0,54 19-12,1 0 1,-1 2 0,0 0 0,0 0 0,-1 1 0,1 1 0,0 1-1,0 0 1,0 0 0,0 1 0,0 1 0,0 1 0,1 0 0,-1 0-1,1 2 1,-21 11 0,23-11 11,1 2 0,0-1 0,1 1 0,0 1 0,0-1 0,1 2 0,0-1 0,1 1-1,0 0 1,0 1 0,1-1 0,0 1 0,1 1 0,1-1 0,-1 1 0,2-1 0,0 1 0,0 0 0,-1 21 0,2 12 155,2-1 1,2 0 0,2 0 0,16 78 0,61 151 511,-62-217-476,5 13 41,49 167 522,-62-187-662,1 9-64,2-1 0,3 0 0,26 58 0,-41-112-176,0 1 0,0 0 0,0 0 0,1-1-1,-1 1 1,1-1 0,0 1 0,-1-1 0,2 0 0,-1 0 0,0-1 0,1 1 0,-1-1 0,1 1 0,0-1 0,-1 0 0,1-1 0,0 1 0,6 1 0,-9-3 4,1 1 1,0-1-1,0 0 1,-1 0-1,1 0 1,0 0-1,-1 0 1,1-1-1,0 1 1,-1 0-1,1-1 1,0 1-1,-1-1 1,1 0-1,0 1 1,-1-1-1,1 0 1,-1 0-1,2-1 1,28-30-1828,-12 11 356,87-102-3567,-15 14 3628,-71 87 2552,1 2 0,42-33-1,-43 43 1297,-20 10-2272,1-1-1,-1 1 1,0 0 0,0 0 0,0 0-1,1 0 1,-1 0 0,0 0 0,0 0-1,0 0 1,1 0 0,-1 0 0,0 0-1,0 1 1,0-1 0,0 0 0,1 0-1,-1 0 1,0 0 0,0 0 0,0 0-1,0 0 1,1 0 0,-1 0 0,0 1-1,0-1 1,0 0 0,0 0 0,0 0-1,0 0 1,1 0 0,-1 1 0,0-1-1,0 0 1,0 0 0,0 0 0,0 1-1,0-1 1,0 0 0,0 0 0,0 0-1,0 0 1,0 1 0,0-1 0,0 0-1,-11 34 2402,3-14-1839,4-9-138,1 1 0,0-1 0,-2 23 0,4-30-417,1-1 0,0 0 0,1 0 0,-1 1 1,1-1-1,-1 0 0,1 1 0,0-1 0,0 0 0,0 0 0,0 0 0,1 0 0,0 0 0,-1 0 0,1 0 0,0-1 0,0 1 0,4 3 1,-2-2-54,0 0 0,1-1 1,-1 1-1,1-1 1,0 0-1,0 0 0,0-1 1,0 0-1,0 0 1,1 0-1,-1 0 1,1-1-1,-1 0 0,1 0 1,7 0-1,3-1-1448,1-1 0,0-1 0,30-7 1,-29 5-557,6 0-1446</inkml:trace>
</inkml:ink>
</file>

<file path=ppt/ink/ink1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2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45 11264,'-20'-19'5631,"40"10"-8190,-20 9 9726,9-4-11007,-4 1 129,4-6-1665,-9 9 128</inkml:trace>
</inkml:ink>
</file>

<file path=ppt/ink/ink1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2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0 9856,'-27'1'1369,"26"-1"-1053,-1 0 0,1 1-1,0-1 1,-1 1 0,1-1-1,0 1 1,0-1 0,0 1-1,-1 0 1,1 0 0,0 0 0,0 0-1,0 0 1,0 0 0,0 0-1,1 0 1,-1 0 0,0 0-1,-1 2 1,1 0 319,0 1 0,0-1 0,0 0 0,0 1 0,1-1 0,0 0 0,-1 1 0,1-1 0,1 5 0,3 28 798,52 190 983,-16-78-1483,-1 37 870,17 228-1,-28-97-1439,-27-313-368,8 71 28,-8-70-44,0 1 0,0-1 0,1 1 0,0-1 0,0 0 0,0 1 0,0-1 0,0 0-1,1 0 1,0-1 0,0 1 0,5 5 0,-5-8-48,0 1 1,1-1-1,-1 0 0,0 0 0,0 0 1,1 0-1,-1-1 0,1 1 0,-1-1 1,1 0-1,-1 0 0,0 0 0,1 0 1,-1-1-1,1 1 0,-1-1 1,4-1-1,66-21-1512,-56 17 964,4-2-828,0-1 0,0-1 0,37-24-1,-3-3-2650</inkml:trace>
</inkml:ink>
</file>

<file path=ppt/ink/ink1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2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7680,'-4'0'3840,"27"10"-2176,-14-10 3967,16 13-4863,-7-4 0,24-2 768,-10-4 0,34 6-1920,-12-5 128,29-1 896,-12-3 128,18-3-1536,-23-1 0,0 4-2304,-15 0 0</inkml:trace>
</inkml:ink>
</file>

<file path=ppt/ink/ink1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3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120 239 3712,'8'8'11372,"-8"12"-7982,-2-11-2943,1-1-1,-1 1 1,1 0 0,1-1 0,0 16-1,1-19-189,1 0-1,-1 0 1,1 0 0,0-1-1,0 1 1,0-1-1,0 0 1,1 1 0,0-1-1,0 0 1,0 0-1,5 5 1,2 0-94,0 0 1,0-1-1,1 0 1,0 0-1,0-1 1,1-1-1,0 0 1,0 0-1,1-1 1,-1-1-1,1 0 1,0-1-1,27 3 1,-8-3-118,0-2-1,1-1 1,-1-1 0,51-10-1,-67 8-37,-1 0 0,0-1 0,-1-1 0,1-1 0,-1 0 0,0-1 0,0 0 0,-1-1 0,0 0 0,0-1 0,-1-1 0,-1 0 0,1-1 0,-1 0 0,15-20 0,-22 24-4,0 1 0,0-1-1,0 1 1,-1-1 0,0 0-1,0-1 1,-1 1 0,0 0 0,0-1-1,0 1 1,-1-1 0,-1 1-1,1-1 1,-1 0 0,0 1 0,-1-1-1,0 1 1,0-1 0,-1 1-1,0-1 1,0 1 0,-5-11 0,2 10-21,0 0 1,-1 1 0,0 0 0,0 0 0,-1 0 0,0 1 0,0 0 0,0 0 0,-1 1-1,-16-9 1,3 3-57,-1 1 0,0 2 0,-26-8 0,17 7-105,0 1-1,0 2 0,-1 1 1,0 1-1,0 2 0,0 1 1,-55 6-1,48-1-175,1 2 0,0 2 0,0 1-1,-53 21 1,53-9-106,37-21 445,0 1-1,1-1 1,-1 0-1,0 1 1,1-1-1,-1 1 1,0-1-1,1 1 1,-1-1-1,0 1 0,1-1 1,-1 1-1,1 0 1,-1-1-1,1 1 1,-1 0-1,1-1 1,0 1-1,-1 0 0,1 0 1,0 0-1,0-1 1,-1 1-1,1 0 1,0 0-1,0 0 1,0-1-1,0 1 1,0 0-1,0 0 0,0 0 1,0 0-1,0-1 1,1 1-1,-1 0 1,0 0-1,0-1 1,1 1-1,-1 0 0,0 0 1,1-1-1,-1 1 1,1 0-1,-1-1 1,1 1-1,-1 0 1,1-1-1,0 1 1,0 0-1,6 3-18,0-1 1,0 1-1,0-1 0,0-1 1,0 1-1,1-1 1,-1 0-1,1-1 0,14 1 1,83-2-58,267-45 369,-367 45-268,59-7 255,-60 6-193,-1 1 1,0 0 0,0 1 0,1-1 0,-1 0 0,0 1 0,0 0 0,0 0 0,0 0 0,0 0 0,0 0 0,0 1 0,0-1 0,0 1-1,0 0 1,3 3 0,-5-4-29,-1 0 1,1 0-1,-1 0 0,1 0 0,-1 0 0,0 0 0,0 0 1,1 0-1,-1 1 0,0-1 0,0 0 0,0 0 0,0 0 1,0 0-1,-1 0 0,1 1 0,0-1 0,0 0 1,-1 0-1,1 0 0,-1 0 0,1 0 0,-1 0 0,1 0 1,-1 0-1,0 0 0,0 1 0,-26 33 802,16-23-603,4-3-96,0 0 1,1 0-1,0 1 1,0-1-1,1 1 1,0 1-1,1-1 1,0 1 0,1-1-1,0 1 1,-3 20-1,6-27-92,1 0 1,0 0-1,0-1 1,0 1-1,0 0 0,1-1 1,-1 1-1,1-1 0,0 0 1,0 1-1,0-1 0,0 0 1,1 0-1,0 0 0,-1-1 1,1 1-1,0-1 0,0 1 1,0-1-1,0 0 0,1 0 1,5 2-1,1 2-2,0-2 0,1 1-1,0-2 1,0 1 0,0-2 0,22 4 0,-1-4-313,0-1 1,0-2 0,54-8-1,-66 6-979,0-2 0,-1 0 0,38-15-1,-8-4-2472</inkml:trace>
</inkml:ink>
</file>

<file path=ppt/ink/ink1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4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4480,'30'27'9649,"-4"4"-3648,1 9-2473,10 24-2828,8 12-1173,-9-28 3105,-23-32-2541,1-1 0,1 0 0,0-2 0,1 0 0,0 0 0,1-2 1,1 0-1,-1 0 0,2-2 0,19 7 0,-33-14-247,0-1 1,0 1-1,-1 1 0,1-1 0,0 1 1,7 5-1,-11-8 64,-1 1 1,1-1-1,-1 1 1,1-1-1,-1 1 1,1 0-1,-1-1 1,1 1-1,-1-1 1,0 1-1,1 0 1,-1-1-1,0 1 1,1 0-1,-1 0 1,0-1-1,0 1 1,0 0-1,0 0 1,0-1-1,0 2 1,0-1-92,-1 0 0,1 0 0,-1 0 0,1 0 0,-1 0 0,0 0 0,1 0 0,-1 0 0,0 0 0,0 0 0,0-1 0,0 1 0,0 0 0,0-1 1,0 1-1,0 0 0,0-1 0,0 1 0,-1-1 0,-18 8-3017,1 1-149</inkml:trace>
</inkml:ink>
</file>

<file path=ppt/ink/ink1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14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9472,'-5'0'4736,"19"19"-4352,-9-19 7935,15 11-7679,-8 1 128,22 12 384,-5-5 128,22 13-1536,-8-5 0,26 12 896,-12-7 0,5-9-384,-16-3 0,-8 19-1024,-10-7 0,-22-2-2816,-3-5 128</inkml:trace>
</inkml:ink>
</file>

<file path=ppt/ink/ink1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28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293 9 7936,'-10'-4'2622,"9"3"-2206,0 1-1,0-1 1,0 1-1,0-1 1,0 1 0,0-1-1,0 1 1,0 0-1,-1 0 1,1-1-1,0 1 1,0 0-1,0 0 1,0 0-1,0 0 1,0 0-1,0 1 1,-2-1-1,-16 12 481,-114 88 1834,121-92-2424,0 1 0,1 1 0,0 0-1,0 1 1,1 0 0,0 0 0,1 1-1,-12 20 1,21-31-295,0 0-1,-1 0 1,1 0-1,0-1 1,0 1-1,-1 0 1,1 0-1,0 0 1,0 0-1,0-1 1,0 1-1,0 0 1,1 0-1,-1 0 1,0 0-1,0 0 1,0-1 0,1 1-1,-1 0 1,0 0-1,1-1 1,-1 1-1,1 0 1,-1 0-1,1-1 1,-1 1-1,1 0 1,0-1-1,-1 1 1,1-1-1,0 1 1,-1-1-1,1 1 1,0-1-1,0 0 1,-1 1-1,1-1 1,0 0-1,0 1 1,0-1-1,-1 0 1,1 0-1,0 0 1,0 0-1,0 0 1,1 0-1,56 1 74,-47-1-22,10-1-5,142-1 164,-111 5-113,1 3 0,93 23 0,-128-25-50,0 2 1,0 0-1,0 2 0,-1-1 0,0 2 1,0 0-1,-1 1 0,-1 1 1,0 1-1,0 0 0,13 14 1,-24-21-10,0-1 1,0 1 0,0 1-1,-1-1 1,0 0 0,0 1-1,0-1 1,-1 1 0,1 0-1,-1 0 1,2 11 0,-4-14-1,0 1 0,0-1 0,-1 0 1,1 0-1,0 0 0,-1 0 1,0 0-1,0 0 0,0 0 0,0 0 1,0 0-1,-1 0 0,1 0 0,-1-1 1,0 1-1,1-1 0,-1 1 1,-1-1-1,1 1 0,0-1 0,0 0 1,-1 0-1,0 0 0,1-1 1,-6 4-1,-14 6 203,-1 0 0,0-1 0,-1-1 0,0-1 0,0-2 0,-1 0 0,-42 4 0,-184-3 359,177-7-913,34-3-378,39 4 594,0-1 0,0 0 0,0 0 0,0 0 0,0 0-1,0 0 1,0 0 0,0-1 0,-1 1 0,1 0 0,0-1 0,0 1-1,0 0 1,0-1 0,0 1 0,0-1 0,0 0 0,1 1 0,-1-1 0,0 0-1,0 1 1,0-1 0,1 0 0,-1 0 0,0 0 0,1 0 0,-1 0-1,1 0 1,-2-1 0,7-5-927,-1 0 0,2 0 0,-1 1 0,0 0-1,1 0 1,0 0 0,1 0 0,12-7 0,-13 8 467,33-25-3293</inkml:trace>
</inkml:ink>
</file>

<file path=ppt/ink/ink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1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108 668 2560,'1'-1'108,"0"0"-1,0 0 1,0-1-1,1 1 1,-1 0-1,0 0 1,1 0 0,-1 0-1,1 1 1,-1-1-1,1 0 1,-1 1 0,1-1-1,-1 1 1,1-1-1,0 1 1,-1 0-1,3-1 1,25-8 1794,20-16-1161,-1-3-1,-1-2 0,53-45 0,-82 60-588,-1-1-1,-1 0 1,-1-2 0,0 1-1,-1-2 1,-1 0 0,-1 0 0,-1-1-1,-1-1 1,14-37 0,-22 51-122,0 0 1,0 0 0,-1 0 0,0 0-1,0 0 1,0 0 0,-1-1 0,0 1-1,-1 0 1,0 0 0,0 0 0,0-1-1,-1 1 1,0 0 0,-1 1 0,1-1-1,-1 0 1,-1 1 0,-6-12 0,3 10-4,1 1 0,-1-1 0,-1 1 1,1 1-1,-1-1 0,0 1 0,-1 1 1,1 0-1,-1 0 0,0 0 1,0 1-1,-1 0 0,1 1 0,-12-2 1,9 2-20,-1 0 1,0 1 0,1 0-1,-1 1 1,0 1 0,0 0-1,0 1 1,0 0 0,1 1-1,-1 0 1,0 1 0,1 1-1,0 0 1,0 0 0,0 1-1,0 1 1,1 0 0,0 0-1,0 1 1,1 1 0,-1 0-1,2 0 1,-1 1 0,1 0-1,1 1 1,-1 0 0,2 0-1,-1 1 1,2 0 0,-1 0-1,-5 16 1,-2 6 45,3 0 1,0 0-1,2 1 0,2 0 0,1 1 1,-1 41-1,5-32 70,2 1 1,2-1 0,2 1-1,12 59 1,-6-62 19,1-1 1,3 0-1,1 0 1,1-1 0,3-1-1,1-1 1,2-1-1,33 44 1,-49-74-154,-1 0-1,1 0 1,1-1 0,-1 0 0,1 0 0,0 0-1,1-1 1,9 5 0,-14-8-158,0-1 1,0 0-1,0 0 1,1 0-1,-1-1 1,0 1-1,1-1 1,-1 0-1,0 0 1,1 0-1,-1 0 1,0 0 0,1-1-1,-1 1 1,0-1-1,0 0 1,0 0-1,1 0 1,-1-1-1,0 1 1,0-1-1,-1 0 1,1 0-1,4-3 1,21-21-1754</inkml:trace>
</inkml:ink>
</file>

<file path=ppt/ink/ink1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28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102 287 6144,'0'-1'322,"-1"1"1,1-1-1,0 1 1,0-1-1,0 1 0,-1-1 1,1 1-1,0-1 1,0 1-1,0-1 1,0 1-1,0-1 0,0 0 1,0 1-1,0-1 1,0 1-1,0-1 1,0 1-1,0-1 0,0 1 1,0-1-1,1 1 1,-1-1-1,0 1 1,0-1-1,1 1 0,-1-1 1,0 1-1,0-1 1,1 1-1,-1-1 1,1 1-1,-1-1 0,25-9 4682,43 3-3595,-46 6-587,-14-1-709,1-1 0,-1 0 0,0 0 1,0 0-1,-1-1 0,1-1 0,-1 1 0,1-1 1,-1-1-1,-1 1 0,1-1 0,-1 0 1,0 0-1,-1-1 0,1 0 0,-1 0 0,0 0 1,-1-1-1,0 1 0,0-1 0,-1 0 1,0 0-1,0-1 0,-1 1 0,3-14 1,-6 19-107,1 0 1,-1 0 0,1 0 0,-1 0 0,0 0 0,0 0 0,0 1 0,-1-1 0,1 0 0,-1 1 0,1-1 0,-1 1 0,0 0 0,0-1 0,0 1 0,0 0 0,0 0 0,-1 0 0,1 0 0,0 1 0,-1-1-1,0 1 1,-3-2 0,-2-1 64,-1 0-1,0 1 0,0 0 1,0 0-1,-16-2 0,16 3 19,0 1 0,0 0 0,-1 1 0,1 0 0,0 1 0,-1-1 0,1 2 0,0-1 0,0 1 0,0 1 0,0 0 0,0 0 0,1 1 0,-1 0 0,1 0 1,0 1-1,0 0 0,1 0 0,-1 1 0,1 0 0,0 0 0,1 1 0,-1 0 0,1 0 0,1 0 0,0 1 0,0 0 0,0 0 0,1 0 0,0 1 0,0-1 0,-2 12 0,3-9-35,0 0 0,1 0 0,0 0 0,1 0 0,0 0 1,1 0-1,0 1 0,0-1 0,2 0 0,-1 0 0,1 0 0,1 0 0,0 0 0,1-1 0,0 1 1,0-1-1,1 0 0,0 0 0,1 0 0,0-1 0,1 0 0,0 0 0,0-1 0,1 0 0,0 0 1,14 10-1,-4-6-82,0-2-1,1 0 1,0-1 0,0-1 0,1-1 0,0-1 0,0 0 0,31 3 0,-35-7-707,0 0 0,0-2 1,29-2-1,-41 2 224,0-1 0,-1 1-1,1-1 1,0 0 0,-1 0 0,1-1 0,-1 1-1,1-1 1,-1 0 0,1 0 0,4-4 0,10-7-3480</inkml:trace>
</inkml:ink>
</file>

<file path=ppt/ink/ink1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29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8832,'4'-25'7932,"-3"25"-7713,-1 0 0,1 0 0,-1 0 0,1 0 0,-1 0 0,1 0 0,-1 0 0,0 0 0,1 1 0,-1-1 0,1 0 0,-1 0 0,0 0 0,1 1 0,-1-1 0,1 0 0,-1 1 0,0-1 0,0 0 0,1 1 1,-1-1-1,0 0 0,1 1 0,-1-1 0,0 1 0,0-1 0,0 0 0,1 1 0,-1 0 0,11 23 3324,-5-1-4694,-1 6 1631,17 52 0,-2-11 224,-14-41-473,1 0-1,1 0 0,2-1 1,20 42-1,-30-70-227,0 0 1,0 0-1,0 0 1,0-1-1,0 1 0,0 0 1,0 0-1,0 0 0,0-1 1,0 1-1,0 0 0,0 0 1,0 0-1,0-1 0,0 1 1,1 0-1,-1 0 1,0 0-1,0 0 0,0-1 1,0 1-1,0 0 0,0 0 1,1 0-1,-1 0 0,0 0 1,0-1-1,0 1 0,0 0 1,1 0-1,-1 0 1,0 0-1,0 0 0,0 0 1,1 0-1,-1 0 0,0 0 1,0 0-1,0 0 0,0 0 1,1 0-1,-1 0 0,0 0 1,0 0-1,0 0 0,1 0 1,-1 0-1,0 0 1,0 0-1,0 0 0,1 0 1,-1 0-1,0 0 0,0 0 1,0 1-1,0-1 0,1 0 1,-1 0-1,0 0 0,0 0 1,0 0-1,0 1 1,0-1-1,0 0 0,1 0 1,-1 0-1,0 0 0,0 1 1,4-24 127,-6-6 20,-10-56 0,7 59-141,1 0 1,1 0-1,1-35 1,2 52-23,1 1 1,0 0-1,1 0 1,-1-1-1,2 1 0,-1 0 1,1 1-1,1-1 1,-1 0-1,1 1 1,0 0-1,1 0 1,0 0-1,10-11 0,-13 16 7,1 0 0,0 0 0,0 0 0,0 0 0,0 0 0,0 1-1,0-1 1,0 1 0,0 0 0,1 0 0,-1 0 0,1 0-1,-1 1 1,6-1 0,53 3-61,-46 0 60,-4 0-7,0 0-1,0 0 1,0 1 0,-1 1-1,1 0 1,-1 0 0,0 1-1,-1 1 1,16 9 0,-7-2-13,-1 2 1,0 0 0,29 32-1,-41-39 56,-1 0-1,0 0 0,0 0 0,-1 1 0,0 0 0,0 0 0,-1 0 0,4 17 0,-6-22-13,0 1 0,0-1-1,-1 1 1,0-1 0,0 1 0,0-1 0,-1 1 0,1-1 0,-2 7-1,1-9-11,0-1-1,1 1 0,-1 0 0,0 0 1,0 0-1,0-1 0,0 1 0,-1 0 0,1-1 1,0 1-1,-1-1 0,1 0 0,-1 1 0,1-1 1,-1 0-1,0 0 0,1 0 0,-1 0 0,0 0 1,0 0-1,-2 0 0,3-1-7,0 1 0,0-1-1,0 0 1,0 1 0,0-1 0,0 0-1,0 0 1,0 0 0,0 0-1,0 0 1,0 0 0,0 0 0,0 0-1,0-1 1,0 1 0,0 0 0,0-1-1,0 1 1,0 0 0,0-1 0,0 1-1,0-1 1,1 1 0,-1-1-1,0 0 1,0 1 0,1-1 0,-1 0-1,0 0 1,1 1 0,-1-1 0,0 0-1,1 0 1,-1 0 0,1 0 0,0 0-1,-1 0 1,1 0 0,0 0-1,-1 0 1,1 0 0,0 0 0,0 0-1,0-1 1,-1-3-36,1 0 0,0 0 0,0 0 0,1 0 0,-1 1 0,1-1 0,2-8 0,4-5-18,0 1 0,1 0-1,1 1 1,1 0 0,0 0 0,1 1 0,1 1-1,0-1 1,18-14 0,-24 22 87,1 1-1,0 0 1,0 0 0,1 1 0,0 0-1,0 0 1,0 1 0,0 0 0,1 1-1,-1-1 1,1 2 0,0-1 0,0 1-1,0 1 1,0-1 0,1 2 0,-1-1-1,0 1 1,0 0 0,10 2-1,-11 1 25,0 1 0,1-1 0,-2 1 0,1 1 0,0-1 0,-1 1 0,0 0 0,0 1 0,0 0 0,-1 0 0,0 1 0,0-1 0,-1 1 0,0 0 0,0 1 0,6 11 0,3 8 106,-1 1 0,-1 0 0,12 43-1,2 30 71,-19-33-2911,-7-65 2197,-4 9-4640,-1-7 1391</inkml:trace>
</inkml:ink>
</file>

<file path=ppt/ink/ink1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0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4864,'2'-3'527,"1"-1"1,0 1-1,0-1 0,0 1 1,0 0-1,0 0 0,1 0 1,-1 1-1,1-1 0,0 1 1,6-3-1,-9 4-366,0 0 0,0 0 1,0 1-1,1-1 0,-1 1 0,0-1 0,1 1 0,-1-1 1,0 1-1,1 0 0,-1 0 0,0-1 0,1 1 1,-1 0-1,1 0 0,-1 0 0,0 1 0,1-1 1,-1 0-1,1 0 0,-1 1 0,0-1 0,0 1 1,1-1-1,-1 1 0,0 0 0,0-1 0,1 1 1,-1 0-1,0 0 0,0 0 0,0 0 0,0 0 1,0 0-1,0 0 0,-1 0 0,1 0 0,0 1 1,0-1-1,-1 0 0,2 3 0,8 30 2326,7 46 0,6 99 18,-17-126-1963,33 352 1293,-2-110-1862,6 50-2634,-42-265-1435,-4-68 981,-2-8-212</inkml:trace>
</inkml:ink>
</file>

<file path=ppt/ink/ink1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0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1 196 9472,'18'-9'2154,"-1"-1"1,0-1 0,0-1-1,-1 0 1,17-17-1,-14 15-1818,1 1 0,0 1 0,1 1 0,0 1 0,1 1 0,0 0 0,24-5 0,-27 9-205,0 0 1,1 2-1,-1 0 0,1 1 0,0 0 1,0 2-1,0 0 0,0 2 0,0 0 1,31 8-1,-44-8-88,0 0 0,-1 0-1,1 1 1,0-1 0,0 2 0,-1-1 0,0 1 0,0 0 0,0 0 0,0 0 0,-1 1-1,1 0 1,-1 0 0,0 1 0,-1-1 0,1 1 0,-1 0 0,-1 1 0,1-1 0,-1 0-1,0 1 1,0 0 0,-1 0 0,0 0 0,0 0 0,0 0 0,-1 0 0,0 0 0,-1 0-1,0 1 1,0 10 0,-1-7 5,0-1-1,0 0 0,-1 1 1,0-1-1,-1 0 1,0 0-1,-1-1 0,0 1 1,0-1-1,-1 0 1,0 0-1,0 0 0,-1 0 1,-1-1-1,1 0 1,-1-1-1,-12 11 0,7-11-5,0 0 0,-1 0 0,0-2 0,0 0 0,0 0 0,-1-1 0,1-1 0,-1 0 0,0 0 0,0-2 0,0 0 0,-27-1 0,28-1-142,1 0-1,-1-1 1,1 0-1,0-1 1,0 0 0,0-1-1,0 0 1,1-1 0,0-1-1,0 1 1,0-2 0,0 1-1,1-2 1,-18-15-1,26 20-40,1 1-1,-1 0 0,0 0 0,1-1 1,0 1-1,-1-1 0,1 0 0,0 1 1,-1-5-1,2 6-16,0 1 1,-1-1-1,1 0 0,0 1 1,0-1-1,0 0 1,0 0-1,0 1 1,0-1-1,0 0 0,0 0 1,0 1-1,0-1 1,0 0-1,0 0 0,1 1 1,-1-1-1,0 0 1,0 0-1,1 1 1,-1-1-1,1 0 0,-1 1 1,0-1-1,1 1 1,-1-1-1,1 1 0,-1-1 1,1 1-1,0-1 1,-1 1-1,1-1 1,0 1-1,0-1 0,1 1-3298</inkml:trace>
</inkml:ink>
</file>

<file path=ppt/ink/ink1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1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7168,'5'-7'3584,"-1"3"-768,-4 4 3711,0 20-5503,0-1 128,0 4 256,0-3 128,5 32-2176,1-19 128,11 6 1024,-2-3 128,9-16-1664,-6-1 0,11-19-2176,-6 0 128</inkml:trace>
</inkml:ink>
</file>

<file path=ppt/ink/ink1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1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0 13440,'-53'7'6655,"64"9"-9599,-11-16 11648,14 8-14848,-5 0 1,10-13-257,-5 5 0</inkml:trace>
</inkml:ink>
</file>

<file path=ppt/ink/ink1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2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68 292 5248,'-11'1'8887,"2"2"-3309,-1 7-1344,9-6-4049,0 0-1,0-1 0,0 1 1,1 0-1,0-1 1,-1 1-1,1 0 0,1 0 1,0 5-1,0-2-55,0 0 0,0 1 0,0-1 0,1 0 0,1-1 0,-1 1 0,1 0 0,0-1 0,0 1 0,1-1 0,0 0 0,0 0 0,0 0 0,1-1 0,9 10 0,-6-9-87,1 0 0,-1-1 0,1 0 1,0 0-1,0-1 0,0 0 0,0-1 0,1 0 0,0 0 1,12 2-1,3-2-34,0-2 0,0 0 1,0-1-1,0-1 0,0-2 1,-1 0-1,1-2 0,31-10 1,-34 8 31,0-2 1,-1 0-1,0-1 1,0-2-1,-1 0 1,29-22-1,-41 27-16,1 0-1,-2 0 1,1 0-1,-1-1 1,0 0-1,-1-1 1,0 1-1,0-1 1,-1-1-1,0 1 1,-1-1-1,0 1 1,0-1-1,-1 0 1,0-1-1,2-19 0,-5 26-22,0-1 0,-1 0 0,1 0-1,-1 1 1,0-1 0,0 0 0,-1 1-1,1-1 1,-1 1 0,0 0 0,0-1-1,-1 1 1,1 0 0,-1 0 0,0 1-1,0-1 1,0 0 0,-6-4 0,0-2-16,0 0-9,0 1-1,-1 0 0,0 1 1,-1 0-1,1 1 0,-2 0 0,1 0 1,-16-6-1,14 7-9,-4-2-14,0 1 0,-1 0 0,0 2 0,0 0 0,0 0 0,0 2 0,-26-2 0,31 4 13,-1 1 0,0 0 0,0 1 0,1 0 0,-1 1 0,1 0 0,-27 9 0,19-2-49,0 0-1,0 2 0,-34 23 1,41-25-50,0 1 1,1 1 0,0 0-1,1 1 1,0 1 0,0-1-1,-9 17 1,17-24-59,1 0 0,0 0 0,0 0 0,1 0 0,-1 1 0,1-1 0,0 1 0,1-1 0,-1 1 0,1 0 0,0 0 0,1 0 0,-1-1 0,1 1 0,0 0 0,1 0 0,0 0 0,-1 0 0,2-1 0,-1 1 0,1 0 0,0-1 0,4 10 0,-4-11-69,1 0 0,-1-1 0,1 1 0,0-1-1,0 1 1,0-1 0,0 0 0,0 0 0,1-1-1,-1 1 1,1-1 0,0 1 0,0-1 0,0 0-1,0-1 1,0 1 0,0-1 0,0 0 0,1 1-1,-1-2 1,5 1 0,-4 1 13,50 11-3101</inkml:trace>
</inkml:ink>
</file>

<file path=ppt/ink/ink1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2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39 4352,'-4'-7'1207,"-5"-10"-371,8 10 2551,0-1 3364,22 44-1845,-5 4-3792,-2 1-1,-2 1 1,-2 0 0,7 62-1,9 195 274,-23-124-961,-3-71-298,22 172 0,-21-270-131,0 0 0,1 0-1,-1 0 1,1 0 0,1 0-1,-1 0 1,1-1 0,4 8-1,-6-12-29,0 1-1,0-1 0,0 0 0,0 0 1,1 0-1,-1 0 0,0 0 0,1 0 0,-1-1 1,1 1-1,-1 0 0,1-1 0,-1 1 0,1-1 1,-1 1-1,1-1 0,-1 0 0,1 1 1,0-1-1,-1 0 0,1 0 0,-1 0 0,1 0 1,0-1-1,-1 1 0,1 0 0,-1-1 1,1 1-1,-1-1 0,1 1 0,-1-1 0,1 0 1,-1 0-1,0 0 0,1 0 0,1-1 0,7-5-824,0-1 0,0 0 0,-1-1 0,0 1 0,0-2 0,-1 1 0,11-18-1,42-82-7546,-38 66 6759,-24 45 2307,1 0 0,0 0 0,-1 0 0,1 0 0,0 0 0,0 0 1,1 0-1,-1 0 0,0 0 0,1 0 0,-1 0 0,1 0 0,0 0 0,-1 0 1,2 2-1,2 4 156,0 0 1,0-1 0,1 1-1,8 10 1,-8-12-971,-1-1-1,2 0 1,-1 0-1,0 0 1,1 0-1,10 5 1,-13-8-174,0 0-1,0-1 1,1 0 0,-1 1-1,0-1 1,1 0 0,-1-1-1,1 1 1,-1-1 0,1 1-1,-1-1 1,1 0 0,-1 0-1,7-1 1,12-6-2830,-2 3-64</inkml:trace>
</inkml:ink>
</file>

<file path=ppt/ink/ink1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3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11520,'-23'11'5759,"32"9"-9982,-4-20 11006,4-4-11774,0 0 127</inkml:trace>
</inkml:ink>
</file>

<file path=ppt/ink/ink1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3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165 247 5760,'-1'-1'521,"-1"0"-1,1 0 1,0 0 0,0 0-1,-1 1 1,1-1 0,-1 0 0,1 0-1,-1 1 1,1-1 0,-1 1 0,1 0-1,-1-1 1,1 1 0,-1 0-1,0 0 1,1 0 0,-1 0 0,1 0-1,-1 0 1,0 1 0,-2 0-1,2 0-252,1 0-1,-1 0 0,0 0 1,1 0-1,-1 1 0,1-1 0,-1 1 1,1-1-1,0 1 0,-1 0 1,1-1-1,0 1 0,0 0 0,0 0 1,-1 2-1,0 3 47,0 0 0,0-1-1,0 1 1,1 0 0,0 0 0,0 0 0,1 1 0,0-1-1,1 12 1,1-11-155,0 1 1,1-1-1,0 0 0,0 0 0,0 0 0,1-1 1,0 1-1,1-1 0,0 0 0,0 0 0,0-1 1,11 10-1,-6-7-82,1 0-1,0-1 1,0 0 0,1-1-1,0 0 1,0-1 0,19 6 0,-11-5-61,0-1-1,1-1 1,0-1 0,0-1 0,0-1 0,0-1 0,0 0 0,1-2 0,-1 0 0,25-6 0,-33 5-3,0-1 1,0-1 0,0-1-1,-1 1 1,0-2-1,0 0 1,0 0-1,-1-1 1,0 0 0,0-1-1,0-1 1,-1 0-1,-1 0 1,0 0-1,0-2 1,0 1 0,-2-1-1,1 0 1,-1 0-1,-1-1 1,8-19-1,-10 22-1,-2 0-1,1 0 0,-1 0 0,-1 0 0,0 0 0,0 0 0,0 0 0,-1-1 0,-1 1 0,-1-11 0,1 9-5,0 3-9,0-1 1,-1 1-1,0-1 0,-1 1 0,0-1 0,0 1 0,0 0 0,-1 1 0,-1-1 0,1 1 0,-1-1 0,0 1 0,-1 1 0,0-1 0,0 1 0,-7-6 0,0 2-39,0 0 0,-1 1 1,0 1-1,0 0 0,-1 1 1,0 0-1,-18-4 0,12 5-34,-1 1-1,1 1 0,-1 1 0,0 1 0,0 1 1,1 1-1,-1 1 0,0 1 0,0 0 0,1 2 1,-42 12-1,46-10-92,0 0 0,0 1 0,1 1 0,0 0 0,0 1 0,1 1 0,0 0 0,1 1 0,0 1 0,0 0 0,2 1 0,-1 0 0,2 1 1,-16 24-1,23-32-107,1 0 0,0 1 0,0 0 1,0-1-1,1 1 0,0 0 0,1 0 1,0 1-1,0-1 0,0 0 0,1 0 1,0 0-1,0 1 0,1-1 0,0 0 1,0 0-1,0 0 0,1 0 0,1 0 1,-1 0-1,1-1 0,0 1 0,0-1 1,1 1-1,0-1 0,7 8 0,37 21-2667,-3-10-129</inkml:trace>
</inkml:ink>
</file>

<file path=ppt/ink/ink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2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1 451 3072,'24'12'2656,"-22"-11"-2476,0-1-1,0 1 0,0-1 0,-1 1 1,1 0-1,0-1 0,-1 1 1,1 0-1,0 0 0,-1 0 1,0 1-1,1-1 0,-1 0 0,1 0 1,1 4-1,27 47 713,19 26-543,-44-72-268,1 1-1,-1-1 1,1-1 0,0 1-1,1-1 1,0 0 0,-1 0 0,1-1-1,11 5 1,-8-4-7,1-1 1,0 0-1,0 0 1,0-1-1,0-1 0,1 0 1,-1 0-1,1-1 1,15-1-1,-19-1-41,0 0 1,-1-1-1,1 1 1,-1-2-1,0 1 1,0-1-1,0 0 1,0-1-1,0 1 1,0-1-1,-1-1 1,0 1-1,0-1 1,0 0-1,5-7 1,-2 3 6,0-1 0,-1 0 1,0-1-1,-1 0 0,0 0 0,-1-1 0,0 1 0,-1-1 1,0-1-1,-1 1 0,-1-1 0,1 1 0,-2-1 1,0 0-1,-1 0 0,0-15 0,-1 11-3,-2 0 1,0-1-1,-1 1 0,-1 0 1,0 1-1,-2-1 0,1 1 0,-2 0 1,0 0-1,-1 1 0,-19-27 1,11 18 2,-2 2 1,0 1-1,-1 0 1,-39-32 0,50 46-70,0 1 1,-1 0 0,1 0 0,-1 1-1,0 1 1,-1-1 0,1 2 0,-1-1-1,1 1 1,-1 0 0,0 1 0,0 0-1,-1 1 1,1 0 0,0 1 0,-17 1-1,26-1 18,0 0-1,1 0 1,-1 0 0,0 0-1,0 0 1,0 0-1,0 0 1,1 1 0,-1-1-1,0 0 1,0 0-1,0 1 1,1-1-1,-1 1 1,0-1 0,0 1-1,1-1 1,-1 1-1,0-1 1,1 1 0,-1 0-1,1-1 1,-1 1-1,1 0 1,-1-1-1,1 1 1,-1 0 0,1 0-1,0-1 1,-1 1-1,1 1 1,0 0 1,1-1 0,-1 0 0,1 0-1,-1 0 1,1 0 0,-1 0 0,1 0 0,0 0 0,0-1 0,-1 1 0,1 0-1,0 0 1,0 0 0,0-1 0,0 1 0,0 0 0,0-1 0,0 1-1,0-1 1,0 1 0,0-1 0,0 0 0,0 0 0,3 1 0,29 5-51,1-2 0,-1-1 0,1-1 0,0-2 0,56-7 0,-28 3 149,33-5-108,18-2-1039,-40 14-2811,-62-2 2441</inkml:trace>
</inkml:ink>
</file>

<file path=ppt/ink/ink1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4.3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9 3712,'-2'3'2432,"-2"-10"3486,3 2-735,6 17-4957,15 61 4321,-3 40-2454,-14-89-1757,24 460 1901,-22-306-2063,-1-93-162,1 22 50,-4-36-4061,-4-68-1249,2-3 2027</inkml:trace>
</inkml:ink>
</file>

<file path=ppt/ink/ink1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5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4992,'7'-31'5465,"0"19"4173,-6 20-9118,0 1 0,1-1 0,0 0 0,1 1 0,3 7 0,2 7 222,67 197 3332,-74-216-4052,0-1 1,1 1-1,0 0 0,-1-1 0,1 1 0,0-1 1,1 1-1,-1-1 0,1 0 0,-1 0 0,1 0 1,0-1-1,0 1 0,0 0 0,1-1 0,-1 0 0,0 0 1,1 0-1,0 0 0,-1-1 0,1 1 0,0-1 1,0 0-1,0 0 0,0 0 0,0-1 0,0 1 1,4-1-1,5-1-7,-1-1 1,1 0-1,-1-1 1,0-1 0,0 0-1,0 0 1,18-10-1,-24 10-14,0 1-1,-1-2 1,1 1 0,-1-1-1,0 0 1,0 0 0,-1 0-1,1 0 1,-1-1 0,0 0-1,-1 0 1,1 0 0,2-8-1,1-3-29,0 1 0,-2-1 0,8-33 0,-14 19 145,-5 22 160,-5 18 58,9-5-302,0 0-1,1 0 1,-1 1 0,1-1 0,0 0 0,0 0 0,0 1-1,0-1 1,1 0 0,0 1 0,0-1 0,0 1-1,0-1 1,1 1 0,0-1 0,-1 0 0,2 0 0,-1 1-1,0-1 1,1 0 0,0 0 0,0 0 0,0 0 0,1-1-1,-1 1 1,1 0 0,4 4 0,0 0-21,1 0 0,-1-1 0,1 0 0,1 0 0,-1-1 0,1 0 0,0 0 0,1-1 1,-1 0-1,1-1 0,11 4 0,27 3-54,0-1 0,0-3 1,0-3-1,1-1 0,0-2 1,0-3-1,52-8 0,-87 8-37,0 0 0,0-1 0,-1-1 0,1-1 0,-1 0 0,0 0 0,0-1 0,0-1-1,-1 0 1,18-14 0,-25 18 37,-1-1 0,0 0 0,0 1 0,0-1-1,0-1 1,0 1 0,-1-1 0,0 1 0,0-1 0,0 0 0,0 0-1,-1 0 1,0-1 0,0 1 0,0 0 0,-1-1 0,0 1-1,0-1 1,0 0 0,-1 1 0,0-1 0,0 0 0,0 1-1,-1-1 1,1 0 0,-1 1 0,-1-1 0,1 1 0,-4-9-1,2 8 25,0 0-1,0 0 0,-1 0 0,1 0 0,-1 1 0,-1-1 0,1 1 0,-1 0 0,1 0 1,-1 1-1,-1 0 0,1-1 0,-1 2 0,1-1 0,-1 1 0,0 0 0,-1 0 0,1 0 1,0 1-1,-9-2 0,5 2 50,-1 1 0,1 0 0,0 0 0,-1 1 0,1 0 0,-1 1 1,1 0-1,0 1 0,-1 0 0,1 1 0,0 0 0,-14 6 0,15-5 13,0 0 0,1 1-1,-1 0 1,1 0-1,0 1 1,1 0 0,-1 1-1,1-1 1,0 1-1,1 1 1,0-1 0,0 1-1,-7 12 1,10-14-34,1 0 1,-1 1-1,1 0 1,0-1-1,0 1 0,1 0 1,0 0-1,0 0 1,1 0-1,0 0 0,0 0 1,0-1-1,1 1 1,0 0-1,1 0 0,-1 0 1,1-1-1,0 1 1,1 0-1,4 8 0,-1-7 0,0 0-1,0 0 0,0 0 0,1-1 1,0 0-1,0 0 0,1-1 0,0 0 0,0 0 1,1-1-1,-1 0 0,1 0 0,9 2 1,22 10-416,65 16 0,-101-32 337,20 6-327,108 26-3728,-111-29 1195,1-2 1,24 1-1,-21-3-419</inkml:trace>
</inkml:ink>
</file>

<file path=ppt/ink/ink1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6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274 17 7808,'-2'-2'422,"0"0"1,0 1-1,-1-1 1,1 1-1,0-1 1,-1 1-1,1 0 1,-1 0-1,1 0 1,-1 1-1,0-1 1,1 0-1,-1 1 1,0 0-1,1 0 1,-1-1-1,0 2 1,0-1-1,1 0 1,-5 1-1,-30 6 2719,6 2-3635,17-3 987,0 0 0,0 1 0,1 1 1,0 0-1,0 1 0,1 0 0,0 1 0,-20 21 0,29-28-304,-5 11 892,28-4-410,17-4-407,0 0 0,1-3 0,65-1 0,-45-1-125,5 0 8,82 14 0,-117-10-108,0 1 1,0 2-1,0 1 0,51 23 0,-71-28-15,0 1 0,-1-1 0,0 1-1,0 1 1,0-1 0,0 1 0,-1 0 0,6 8 0,-10-11-5,0 0 0,0 0 1,0 0-1,0 0 1,0 0-1,-1 0 1,0 1-1,0-1 0,0 0 1,0 1-1,0-1 1,0 1-1,-1-1 1,0 1-1,0 0 0,0-1 1,0 1-1,-1-1 1,1 1-1,-1-1 1,0 1-1,-1 3 0,-1 0 41,-1-1 0,0 1 0,0-1 0,0 0 0,-1 0 0,1-1 0,-2 1-1,1-1 1,0 0 0,-9 5 0,-60 36 304,73-45-363,-22 11 119,0-1 0,-1-1-1,-1-1 1,0-1-1,0-1 1,-49 7-1,31-11-109,0-1-1,0-2 1,-56-7-1,45-3-629,52 9 502,0 1 0,0-1-1,0 0 1,0 1 0,0-1 0,1 0 0,-1 0 0,0 0-1,0 0 1,1 0 0,-1-1 0,1 1 0,-1 0 0,1-1 0,0 1-1,-1-1 1,1 1 0,0-1 0,0 0 0,0 0 0,0 1-1,0-1 1,0-3 0,1 3-181,0 0 0,1 0 0,0 0 0,-1 0-1,1 1 1,0-1 0,0 0 0,0 0 0,0 1 0,0-1 0,0 1-1,0-1 1,1 1 0,-1-1 0,0 1 0,1 0 0,-1-1 0,1 1-1,0 0 1,2-1 0,42-24-5067,-39 23 4620,26-14-2603</inkml:trace>
</inkml:ink>
</file>

<file path=ppt/ink/ink1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6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7552,'-1'-6'30,"2"-21"7816,4 23-2969,4 15-1929,-3-1-2319,-2-1 1,1 1 0,-1 1 0,4 18 0,11 87-690,-15-83 874,13 181 1214,-13-93-1325,15 375 364,-16-440-1014,12 61 0,-11-94-42,1-1 0,1 0-1,1 0 1,1 0 0,18 33-1,-23-50-58,0 0 0,1 0 0,-1 0 0,1 0 0,0 0 0,0-1 0,1 0-1,0 0 1,-1 0 0,1 0 0,0-1 0,1 0 0,-1 0 0,1 0 0,-1-1-1,1 0 1,0 0 0,0 0 0,0-1 0,8 1 0,-5-1-308,0-1 0,0 0 0,0-1 0,0 0 0,-1 0 0,1-1 0,0 0 0,-1-1 0,1 0 0,-1 0 0,0-1 0,0 0 0,11-7 0,22-18-3143,-6 5-341</inkml:trace>
</inkml:ink>
</file>

<file path=ppt/ink/ink1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6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0 3584,'-5'2'-507,"-15"5"5015,20-5-1024,14 0-921,96-5 2688,-39 0-2768,106 10 1,-1 25-3234,-51-7-4303,-85-18 1982</inkml:trace>
</inkml:ink>
</file>

<file path=ppt/ink/ink1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7.3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201 315 7936,'-10'11'2171,"10"-11"-1760,0 1 1,0 0 0,1-1 0,-1 1 0,0-1-1,1 1 1,-1 0 0,0-1 0,1 1-1,-1-1 1,1 1 0,-1-1 0,0 1-1,1-1 1,-1 1 0,1-1 0,0 0 0,-1 1-1,1-1 1,-1 0 0,1 1 0,1-1-1,17 15 3094,22 33-1114,-35-39-2284,1 0-1,0 0 1,1-1-1,0 0 1,0 0-1,1-1 0,0 0 1,0 0-1,16 8 1,-8-9 8,0 1 1,0-2-1,1 0 1,-1-2-1,1 0 1,0 0-1,0-2 1,0 0-1,0-1 1,0-1-1,0-1 1,0 0-1,22-6 0,-26 4-45,1 0-1,-1-1 0,0 0 1,0-1-1,0-1 0,-1 0 1,0-1-1,-1 0 0,1-1 0,-2 0 1,1-1-1,-1 0 0,-1-1 1,0 0-1,0-1 0,10-17 0,-16 22-54,-1 1 1,0-1-1,-1 1 0,1-1 0,-1 0 0,0 0 0,-1 0 0,0 0 0,0 0 0,0-1 0,-1 1 0,0 0 0,-1 0 0,1 0 0,-1 0 0,-3-11 0,2 10-16,0-1 0,0 0 0,-1 1-1,0-1 1,-1 1 0,0 0-1,0 0 1,-1 1 0,0-1 0,0 1-1,0 0 1,-1 0 0,0 1 0,-1-1-1,-7-5 1,9 8 0,-5-5-17,0 1 1,-1 0-1,0 0 0,0 1 0,-1 1 1,1 0-1,-2 1 0,1 0 0,-1 0 1,1 2-1,-1-1 0,-14-1 0,15 3-7,-9-2-44,-1 1 1,1 1-1,-1 0 0,0 2 0,0 1 1,0 1-1,0 0 0,-38 10 0,31-5 15,0 1-1,0 1 0,1 1 0,0 2 0,1 0 0,-28 18 0,44-24-9,1 1 0,-1-1 0,2 2 0,-1-1 0,1 1 0,0 1 0,1-1 0,0 2 0,0-1 0,1 1 0,0 0 0,1 0 0,-8 18 1,11-24-145,1 1 1,-1 0 0,1 0 0,0 0-1,1 0 1,-1 0 0,1 0 0,0 0-1,0 1 1,1-1 0,-1 0 0,1 1-1,0-1 1,1 0 0,-1 1 0,1-1 0,0 0-1,0 1 1,1-1 0,3 7 0,11 34-3271</inkml:trace>
</inkml:ink>
</file>

<file path=ppt/ink/ink1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8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380 1 6272,'-38'4'9704,"-21"10"-6198,2-1-3149,43-10-227,1 1 0,1 0-1,-1 1 1,1 0-1,-1 1 1,2 0-1,-16 11 1,0-1 135,17-9-180,-1 0 1,2 0-1,-1 1 1,-9 10-1,17-16-81,0-1-1,0 1 0,0 0 0,0-1 1,1 1-1,-1 0 0,1 0 0,0 0 1,-1 0-1,1 0 0,0 0 0,0 1 1,0-1-1,0 0 0,1 1 0,-1-1 1,1 0-1,-1 1 0,1-1 0,0 1 0,0-1 1,0 1-1,0-1 0,0 0 0,2 5 1,0-4 14,1-1 0,0 0 0,-1 1 0,1-1 0,0-1 0,0 1 0,0 0 0,1-1 0,-1 1 0,0-1 1,0 0-1,1 0 0,-1-1 0,1 1 0,-1-1 0,1 1 0,-1-1 0,5-1 0,15 4 151,95 13 516,-26-5 85,94 24 1,-160-29-594,0 2-1,-1 1 1,0 0 0,0 2 0,-1 1 0,-1 1 0,0 1 0,27 22 0,-48-35-133,0 1 0,0 0 0,0 0 0,0 0 0,0 0 0,0 0 0,0 0 0,-1 0 0,1 0 0,-1 1-1,0-1 1,0 1 0,0-1 0,0 1 0,0-1 0,0 1 0,0-1 0,-1 1 0,0 0 0,1 0 0,-1-1 0,0 6 0,-2-4 20,1 0-1,0 0 1,-1 0 0,0-1 0,1 1 0,-2-1 0,1 1 0,0-1 0,-1 0-1,1 0 1,-1 0 0,0 0 0,-5 4 0,-3 2 66,-1-1 0,0 0 0,0-1 0,-1-1-1,1 0 1,-1 0 0,-16 3 0,-4-3-187,0-1-1,0-2 0,0-1 1,-1-2-1,1-1 1,-1-2-1,1-1 0,0-2 1,-64-19-1,66 20-700,7 0-1774,36 4-3202,7 1 2151</inkml:trace>
</inkml:ink>
</file>

<file path=ppt/ink/ink1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8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191 369 6656,'-4'5'10683,"1"8"-6019,3-9-4565,-1-1-1,1 0 0,-1 1 1,1-1-1,0 0 1,1 1-1,-1-1 0,1 0 1,-1 0-1,1 1 0,0-1 1,0 0-1,2 5 1,3-2 120,0 1 0,0-1 0,0-1 0,1 1 0,0-1 0,0 0 0,0 0 0,1-1 0,-1 0 0,1-1 0,0 1 0,0-2 0,1 1 0,-1-1 0,0 0 0,1-1 0,-1 0 0,11 0 0,21 1-30,0-3 0,66-10 0,-105 11-182,39-5 13,0-2 0,54-18 0,-78 20-6,-1 0 1,1-2 0,-1 0 0,0-1-1,-1 0 1,0-1 0,0 0 0,21-21-1,-30 25-15,-1 1 0,0-1-1,0-1 1,0 1-1,0 0 1,-1-1 0,0 0-1,0 0 1,-1 0-1,0 0 1,0 0-1,0 0 1,-1 0 0,1-1-1,-2 1 1,1-1-1,-1 1 1,0-1 0,0 1-1,-2-12 1,-1 8-5,0 0 0,0 0 0,-1 0 0,0 0 0,-1 1 0,0 0 0,0 0 0,-1 0 0,-1 0 1,1 1-1,-1 0 0,-13-11 0,7 7 56,0 0-1,0 1 1,-2 0 0,1 1 0,-1 1-1,-1 1 1,0 0 0,-16-6 0,12 9-7,0 1 0,-1 2 0,1 0 0,0 0 0,-1 2 0,-22 3 1,8 0 75,0 3 1,-58 16 0,68-15-141,1 0-1,0 2 1,0 1 0,1 1-1,1 1 1,0 1 0,0 1-1,1 1 1,1 0 0,-30 31-1,42-38-305,1 0 0,1 1-1,-1 0 1,2 0-1,-1 0 1,1 1-1,0-1 1,1 1-1,0 1 1,1-1-1,0 0 1,0 1 0,2 0-1,-1-1 1,1 1-1,0 0 1,1 0-1,1 0 1,1 14-1,8 45-3384</inkml:trace>
</inkml:ink>
</file>

<file path=ppt/ink/ink1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9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5 130 6912,'0'-4'566,"-1"-8"1580,1 12-2095,0 0 1,0 0-1,0 0 1,0 0 0,0 0-1,0 0 1,0 1-1,0-1 1,0 0 0,0 0-1,0 0 1,0 0-1,0 0 1,0 0 0,0 0-1,0 0 1,0 1-1,0-1 1,0 0 0,0 0-1,0 0 1,0 0-1,0 0 1,0 0 0,-1 0-1,1 0 1,0 0-1,0 0 1,0 0 0,0 0-1,0 0 1,0 0-1,0 0 1,0 0 0,0 0-1,-1 0 1,1 0 0,0 0-1,0 0 1,0 0-1,0 0 1,0 0 0,0 0-1,0 0 1,0 0-1,-1 0 1,1 0 0,0 0-1,0 0 1,0 0-1,0 0 1,0 0 0,0 0-1,0 0 1,0 0-1,-1 0 1,9 8 6905,8 8-4442,51 166 439,-12-27-1364,-44-129-1472,-5-13-40,0 1-1,-1-1 1,-1 1-1,0 0 1,0 0-1,2 26 1,-6-39-76,0 0 0,0 0 0,0 0 0,0-1 0,0 1 0,0 0 0,0 0 0,0 0 0,0-1 1,0 1-1,0 0 0,0 0 0,-1 0 0,1-1 0,0 1 0,0 0 0,-1-1 0,1 1 0,-1 0 0,1 0 0,-1-1 0,1 1 0,-1-1 0,1 1 1,-1-1-1,0 2 0,-15-11 125,-11-27-12,16 12-91,0-2-1,1 1 0,2-1 1,1-1-1,0 0 0,2 0 1,2 0-1,0 0 0,2-43 0,1 58-13,1-1 0,1 0 0,0 1 0,1-1 0,0 1-1,1 0 1,1 0 0,-1 0 0,2 1 0,0-1 0,0 1 0,1 1-1,0-1 1,1 1 0,0 0 0,1 1 0,0 0 0,0 1 0,1-1-1,0 2 1,1-1 0,-1 2 0,13-7 0,-8 6 16,1 0 1,0 1-1,0 1 0,29-5 1,-36 8-2,1 1-1,-1 0 1,1 1 0,-1 0 0,1 0 0,-1 1 0,1 0 0,-1 1-1,1 0 1,13 5 0,-11-1 25,0 0 0,-1 1 0,1 0 0,-1 1 0,-1 0 0,1 1 0,-2 0 0,1 1 0,-1 0 0,-1 0 0,1 1 0,-2 0 0,0 1 0,0-1 0,-1 1 0,0 1 0,6 23 0,-4-13-205,-2 1 1,-1 0-1,-1 1 1,-1-1-1,-2 1 1,0-1-1,-1 1 1,-7 48-1,1-58-2563,6-15 2591,-1 0-1,1 0 1,0 0 0,0 0-1,-1 0 1,1 0 0,0-1-1,0 1 1,-1 0 0,1 0-1,0 0 1,0 0 0,0 0-1,-1-1 1,1 1-1,0 0 1,0 0 0,0 0-1,0 0 1,0-1 0,-1 1-1,1 0 1,0 0 0,0-1-1,0 1 1,0 0 0,0 0-1,0 0 1,0-1 0,0 1-1,0 0 1,0 0 0,0-1-1,0 1 1,0 0 0,0 0-1,0-1 1,0 1 0,0 0-1,0 0 1,0-1 0,0 1-1,0 0 1,0 0-1,0-1 1,1 1 0,-1-8-3350</inkml:trace>
</inkml:ink>
</file>

<file path=ppt/ink/ink1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39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43 207 4864,'2'0'598,"0"0"1,1 0-1,-1 0 0,0 0 1,0 1-1,0-1 0,0 1 1,0-1-1,0 1 0,0 0 1,0-1-1,0 1 1,-1 0-1,1 1 0,0-1 1,0 0-1,-1 0 0,1 1 1,-1-1-1,1 1 0,-1-1 1,0 1-1,1 0 0,-1 0 1,0-1-1,0 1 1,0 0-1,1 4 0,10 14-415,12 19 674,-20-31-520,1 0 1,0 0-1,0 0 1,0-1-1,1 0 1,0 0-1,1 0 1,-1-1-1,1 0 1,0 0-1,14 8 1,-4-6-128,0-1 1,1-1-1,0-1 0,0 0 1,0-1-1,0-1 1,1-1-1,-1 0 0,1-1 1,-1-1-1,1-1 0,18-4 1,-4 0-77,0-1 1,0-2-1,-1-1 0,-1-2 1,54-25-1,-76 32-134,0-1 0,0 0 0,0 0 0,-1 0 0,0-1 0,0-1 0,0 0 0,-1 0 0,0 0 0,0 0 0,0-1 0,-1-1 0,-1 1 0,0-1 0,0 0 0,0 0 0,5-16 0,-8 18 0,-1 0 0,0 0 0,0 1 0,0-1 0,-1 0 0,0 0 0,-1 0 0,1 0 0,-1 1 0,-1-1 0,1 0 0,-1 1 0,0-1 0,-1 1 0,1-1 0,-5-6 0,-2 4 11,0 1-1,0 0 1,-1 0 0,0 1-1,0 1 1,-1-1 0,0 2-1,0-1 1,0 2 0,-1-1-1,-15-2 1,2 2 13,0 2 0,0 1 0,0 2 0,0 0 0,0 1 0,0 1 0,-34 8 0,13 3-195,1 2 1,-85 41-1,88-34-1386,-57 38-1,88-52 1160,-41 33-2012,50-37 2093,-1 0 0,0-1 0,1 1-1,-1 0 1,1 0 0,0 0-1,0 0 1,1 1 0,-1-1-1,1 0 1,0 1 0,-1 4-1,-3 37-3522</inkml:trace>
</inkml:ink>
</file>

<file path=ppt/ink/ink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2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0 310 2816,'0'-1'72,"0"0"-1,0 0 1,0 1 0,0-1 0,0 0-1,0 0 1,1 1 0,-1-1 0,0 0 0,0 0-1,1 1 1,-1-1 0,0 0 0,0 0-1,1 1 1,-1-1 0,1 1 0,-1-1-1,1 0 1,-1 1 0,1-1 0,-1 1-1,1-1 1,0 1 0,-1-1 0,1 1 0,0-1-1,-1 1 1,1 0 0,0-1 0,-1 1-1,1 0 1,0 0 0,0 0 0,-1-1-1,1 1 1,0 0 0,0 0 0,1 0-1,48-12 1639,-29 8-1725,-10 0 289,25-5 139,0-3 0,0 0 0,-1-3 0,-1-1 0,48-30 0,-78 43-362,-1 0 0,1 0 0,-1 0 0,1-1 0,-1 0 0,0 0 0,0 1 0,-1-2-1,1 1 1,-1 0 0,0 0 0,0-1 0,0 1 0,-1-1 0,0 0 0,1 1 0,-2-1 0,1 0 0,0 0 0,-1-8 0,-1 10-35,1 0 0,-1 0 1,1 0-1,-1 0 1,0 1-1,0-1 0,0 0 1,-1 0-1,1 1 0,-1-1 1,1 0-1,-1 1 1,0 0-1,0-1 0,0 1 1,0 0-1,-1 0 0,1 0 1,0 0-1,-1 1 0,0-1 1,1 1-1,-1-1 1,0 1-1,1 0 0,-1 0 1,0 0-1,0 0 0,0 1 1,0-1-1,0 1 1,0 0-1,0 0 0,-3 0 1,-3 0 32,0 0 0,0 1 0,0 0 0,0 0 1,0 1-1,0 0 0,0 0 0,1 1 0,-1 1 1,1-1-1,0 1 0,0 1 0,0-1 0,-13 12 1,11-8 16,1 1 0,1 0 0,-1 1 0,1-1 0,1 2 0,0-1 0,0 1 0,1 0 0,1 0 1,-5 15-1,5-13 0,1 0 0,0 1 0,1 0 0,1 0 0,1 0 0,-1 0 0,2 0 1,0 0-1,2 15 0,0-19-28,0 0 1,0-1 0,0 1-1,1 0 1,1-1-1,0 0 1,0 0 0,1 0-1,0 0 1,0-1-1,1 0 1,0 0 0,7 8-1,0-5 34,1 0 0,-1-1 0,2 0-1,-1-1 1,1 0 0,1-2 0,-1 0 0,1 0-1,1-2 1,-1 0 0,1 0 0,0-2-1,27 3 1,-25-5-225,0 0 1,1-1-1,-1-2 0,0 0 0,21-5 0,-26 4-478,0-1 0,0-1 0,0 0-1,-1-1 1,0 0 0,24-16 0,-15 2-1289</inkml:trace>
</inkml:ink>
</file>

<file path=ppt/ink/ink1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6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7680,'-4'5'3840,"-1"2"-1536,5-7 3967,0 20-5759,0-8 128,0 12 384,0-1 0,0 9-1408,0-6 128,9 10 768,1-1 128,14-2-640,-7-7 128,22-10-1024,-12-5 128,16-11-2304,-9 0 129</inkml:trace>
</inkml:ink>
</file>

<file path=ppt/ink/ink1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6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 10624,'-28'-3'5248,"42"6"-7424,-14-3 8319,9 0-7295,0 0 128,1 4-3583,-1 1 127</inkml:trace>
</inkml:ink>
</file>

<file path=ppt/ink/ink1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7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15 6144,'-3'-14'10680,"0"24"-5862,1 5-5511,0 42 1209,7 63 0,-2-69 201,26 262 648,31 81-1411,-39-276-1188,-19-107 617,-1 0-1,0-1 0,-1 20 0,0-28 409,0-1 0,0 1 0,0 0 0,0-1 0,0 1 0,0 0 0,-1-1 0,1 1 0,0-1 0,-1 1 0,1-1 0,-1 1 0,0-1 0,0 1 0,1-1 0,-1 0 0,0 1 0,0-1 0,0 0-1,0 0 1,-1 1 0,1-1 0,0 0 0,0 0 0,-1-1 0,1 1 0,-1 0 0,1 0 0,0-1 0,-1 1 0,0 0 0,1-1 0,-4 1 0,-13-9-2756</inkml:trace>
</inkml:ink>
</file>

<file path=ppt/ink/ink1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7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14 357 6272,'-3'-8'620,"0"1"1,1 0-1,0-1 0,1 0 1,0 1-1,0-1 0,1 0 1,0-12-1,1 15-218,0 1 0,0-1 0,0 1 0,0-1 0,1 1 0,0-1-1,0 1 1,0 0 0,0 0 0,1 0 0,0 0 0,0 1 0,0-1 0,0 1 0,0 0 0,4-4-1,16-13 121,0 2-1,2 0 0,0 1 0,0 1 0,2 2 0,44-19 0,-45 23-233,0-1 56,0 1 0,0 2 0,40-8 0,-13 10-71,0 2 0,1 2 0,-1 2 1,93 13-1,-110-7-211,-1 2 0,1 1 0,34 15 0,-53-18-32,-1 2 1,-1 0-1,1 0 0,-1 2 0,-1 0 1,0 0-1,25 25 0,-35-31-15,-1 0 0,1 0 0,-1 0 0,0 1 0,0-1 0,0 1-1,0 0 1,-1 0 0,0 0 0,0 0 0,0 0 0,-1 0 0,1 1 0,-1-1-1,-1 1 1,1-1 0,-1 1 0,0-1 0,0 0 0,0 1 0,-1-1 0,0 1 0,0-1-1,0 0 1,-1 1 0,0-1 0,0 0 0,0 0 0,0 0 0,-1 0 0,0-1-1,0 1 1,0-1 0,-1 0 0,0 0 0,1 0 0,-1 0 0,-1 0 0,1-1 0,0 0-1,-1 0 1,-6 3 0,-26 11 66,-2-3 0,0 0 0,0-3 0,-42 7 1,48-13-49,0-1 1,-1-2-1,0-1 1,-45-5 0,-127-28-1202,167 25 504,26 5 213,8 2-55,1-1-1,-1 0 1,1 0 0,0 0-1,-1-1 1,1 0 0,-6-3-1,-5-3-2821</inkml:trace>
</inkml:ink>
</file>

<file path=ppt/ink/ink1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8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44 274 8320,'0'0'201,"0"1"1,-1 0 0,1-1-1,0 1 1,-1-1-1,1 1 1,0 0 0,0-1-1,0 1 1,-1 0 0,1-1-1,0 1 1,0 0-1,0-1 1,0 1 0,0 0-1,0 0 1,0-1 0,1 1-1,-1 0 1,0-1-1,0 1 1,0-1 0,1 1-1,-1 0 1,0-1 0,1 1-1,-1-1 1,0 1-1,1 0 1,0 0 0,25 25 4875,30 10-2377,26 0-2028,64 22 361,-128-52-884,0-1 1,1-2-1,-1 1 1,1-2-1,0-1 1,28-1 0,14-7-1,88-21 0,-141 27-156,-1-1-1,1 0 1,0 0-1,-1 0 1,0-1-1,0 0 1,0-1-1,0 1 1,0-2 0,0 1-1,-1 0 1,0-1-1,0-1 1,0 1-1,-1-1 1,0 1-1,0-2 1,0 1-1,7-14 1,-9 11-2,-1 0 0,1 0 0,-2-1 0,1 1 0,-1-1 0,-1 0 0,1 1 0,-2-1 0,1 1 0,-2-1 0,1 1 0,-1-1 0,0 1 0,-1 0 0,0-1-1,-1 1 1,0 1 0,0-1 0,-1 1 0,0-1 0,0 1 0,-1 1 0,0-1 0,0 1 0,-15-12 0,10 8 22,-1 1 0,-1 1 0,1 0-1,-2 1 1,1 0 0,-1 1 0,0 0 0,0 2-1,-18-6 1,6 6 30,-1 1 0,1 1-1,0 2 1,-1 0 0,1 2-1,-1 1 1,1 1 0,0 1-1,0 1 1,0 2 0,-35 13-1,16 0 44,0 3-1,-59 39 0,96-57-144,0 1 1,0 0-1,0 0 0,1 1 0,0 0 0,1 0 0,-1 1 1,1 0-1,1 0 0,-1 0 0,2 1 0,-7 12 1,9-15-192,1 0 0,-1 0 0,1 0 0,0 0 1,0 1-1,1-1 0,0 0 0,0 1 1,0-1-1,1 0 0,0 0 0,0 0 1,0 1-1,1-1 0,0 0 0,1-1 1,-1 1-1,1 0 0,6 9 0,15 24-2950</inkml:trace>
</inkml:ink>
</file>

<file path=ppt/ink/ink1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8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1297 7424,'-14'-7'1304,"12"5"-1007,-1 1-1,1-1 1,-1 1-1,0 0 1,1 0 0,-1 0-1,0 0 1,0 0 0,0 1-1,0-1 1,-3 1 0,4-5 4288,2 4-4445,0 0-1,0 0 1,0 1-1,0-1 1,0 0 0,0 0-1,0 0 1,0 0-1,0 0 1,1 0 0,-1 0-1,0 0 1,1 0-1,-1 1 1,0-1 0,1 0-1,-1 0 1,1 0-1,-1 1 1,1-1 0,0 0-1,-1 1 1,2-2-1,42-19 893,-1 3-1,48-13 1,-54 18-777,26-10 289,0-3 0,-2-3 0,99-64 0,-135 77-498,-1-2 1,-1-1 0,0-1 0,33-39 0,-45 47-48,-1 0 0,0 0-1,-1-1 1,0-1 0,-1 1-1,0-1 1,-2-1 0,1 1-1,-2-1 1,0 0 0,0 0-1,-2-1 1,0 0 0,0 1-1,-1-18 1,-3 10-30,-2-1 0,-1 0 0,0 1 0,-2 0 0,-1 0 0,0 0 0,-2 1 0,0 0 0,-2 1 0,-17-28 0,13 24-29,-2 1 1,0 0 0,-1 1 0,-1 1-1,-2 0 1,0 2 0,-1 0-1,-39-25 1,34 26 2,-1 2 1,-1 1-1,0 2 0,-44-15 1,56 23 60,1 1 0,-1 1 1,-1 1-1,1 0 1,0 1-1,-1 1 1,1 1-1,-1 0 1,1 1-1,-21 5 1,30-5 21,0 2 1,1-1 0,-1 1 0,0 1-1,1-1 1,0 1 0,0 0 0,0 1 0,0 0-1,1 0 1,-1 0 0,1 1 0,1 0-1,-1 0 1,1 1 0,0-1 0,-5 9 0,1 3 38,0 0 0,1 0 1,1 0-1,1 1 1,-6 30-1,2 9 90,2 0 0,2 0 1,5 111-1,33 175 189,-20-248-306,0 23 15,32 209 150,-42-321-227,1 7-32,0 0-1,1-1 1,10 22 0,-13-32-41,0-1 1,1 1-1,-1-1 0,1 0 0,-1 0 1,1 1-1,0-1 0,0 0 1,-1 0-1,2-1 0,-1 1 0,0 0 1,0-1-1,0 1 0,1-1 1,-1 0-1,1 1 0,-1-1 1,1-1-1,-1 1 0,1 0 0,0-1 1,-1 1-1,5 0 0,17-1-1311</inkml:trace>
</inkml:ink>
</file>

<file path=ppt/ink/ink1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9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7552,'4'3'3712,"10"22"-512,-9-21 1279,4-1-3967,0 1 0,1 15 128,-1-3 0,11 16-1024,-6-12 0,9-1-640,-5 1 0,10-16-1535,-4-4-1</inkml:trace>
</inkml:ink>
</file>

<file path=ppt/ink/ink1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9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13 11008,'-61'-13'5503,"47"29"-7678,14-16 9854,4 7-9343,1 2 0,9-5-3839,-5-1 127</inkml:trace>
</inkml:ink>
</file>

<file path=ppt/ink/ink1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49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8576,'4'5'1201,"-1"0"-1,-1 0 1,1 0 0,-1 0 0,0 1 0,0-1 0,0 1 0,0 6-1,9 36 2940,-2-5-4368,42 85 1572,-56-145-1346,0 0 0,1 0 0,1 0 0,0-1 0,1 1 0,1-1 0,1 0 0,1 1 0,2-19-1,-2 28 17,0 1-1,0-1 0,1 0 0,0 1 0,1-1 0,-1 1 0,1 0 0,1 0 0,-1 0 1,1 0-1,0 1 0,1-1 0,0 1 0,0 0 0,0 0 0,1 1 0,-1 0 0,1 0 0,1 0 1,-1 0-1,1 1 0,-1 0 0,1 1 0,0 0 0,10-4 0,1 4 66,-1 0 0,1 2-1,-1 0 1,1 0 0,0 2-1,0 0 1,-1 1 0,1 1-1,-1 0 1,0 2 0,0 0-1,0 1 1,-1 0 0,1 1-1,28 18 1,-36-18-73,-1 0 0,1 1 0,-1-1-1,-1 2 1,0-1 0,0 1 0,0 0 0,-1 0 0,0 1 0,-1 0 0,0 0-1,-1 0 1,0 0 0,0 1 0,-1 0 0,-1 0 0,0-1 0,0 2 0,-1-1 0,0 0-1,-1 0 1,-1 0 0,0 0 0,0 0 0,-1 0 0,0 0 0,-1 0 0,-8 20 0,8-20-593,6-10-1442,11-17-2267,-5-6 947</inkml:trace>
</inkml:ink>
</file>

<file path=ppt/ink/ink1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0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19 192 7808,'-1'0'422,"0"0"0,0 0 0,0 1 0,0-1 0,0 0 0,0 1 0,1-1 0,-1 1 0,0-1 0,0 1 0,0 0 0,1-1 0,-1 1 0,0 0 0,1-1 0,-1 1 1,0 0-1,1 0 0,-1 0 0,1 0 0,-1 0 0,1-1 0,0 1 0,-1 0 0,1 0 0,0 0 0,0 0 0,-1 0 0,1 2 0,0 1-23,0 0-1,0 1 1,1-1 0,-1 0-1,1 0 1,0 1 0,3 5-1,-1-1-446,0 0-1,1 0 0,0-1 0,1 0 0,0 0 0,11 14 1,-7-15 191,1 0 1,-1 0 0,2-1-1,-1 0 1,0-1 0,1 0-1,0-1 1,1 0 0,-1-1-1,0 0 1,1-1 0,0 0-1,-1-1 1,1 0 0,0 0-1,0-2 1,21-2 0,-2-1-49,-1-2 0,1-1 0,-2-1 0,1-1 1,46-22-1,-67 27-92,0-1 0,0 1 0,-1-1 0,0-1 1,0 0-1,0 0 0,9-9 0,-15 12-4,0 1 0,0-1 0,0 0 0,-1 0 0,1 0 0,-1 0 0,1 0 0,-1 0 0,0 0 0,0-1 0,-1 1 0,1 0 0,-1-1 0,1 1 0,-1-1 0,0 1 0,0 0 0,-1-1 0,1 1 0,-1 0 0,0-1 0,1 1 0,-2 0 0,-1-5 0,-2-3-6,-1 0 1,-1 0 0,0 0-1,0 1 1,-1 0-1,-1 0 1,1 1-1,-1 0 1,-1 0-1,0 1 1,0 1 0,-1 0-1,1 0 1,-2 1-1,1 0 1,-1 1-1,-16-5 1,10 3 7,0 2-1,-1 0 1,1 1 0,-1 0 0,0 2 0,0 0-1,0 2 1,0 0 0,0 1 0,0 0-1,-21 6 1,32-5-68,0 1 1,0-1-1,1 2 0,-1-1 0,1 1 1,-1 1-1,1-1 0,1 1 0,-1 0 1,1 1-1,-1 0 0,-9 11 0,15-14-86,-1-1 0,1 1 0,-1-1 0,1 1 0,0-1 0,0 1 0,0 0 0,0-1 0,0 1-1,1 0 1,-1 0 0,1 0 0,0-1 0,-1 1 0,2 0 0,-1 6 0,2-6-117,-1 1-1,0 0 1,1-1 0,0 0 0,0 1 0,0-1-1,0 0 1,0 0 0,1 0 0,-1 0 0,1 0-1,0-1 1,0 1 0,0-1 0,0 0 0,4 3-1,50 29-3056</inkml:trace>
</inkml:ink>
</file>

<file path=ppt/ink/ink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3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16 372 3328,'-15'-12'1076,"29"17"101,39 26 47,-29-10-975,-2 1 0,-1 2 0,-1 0-1,-1 1 1,29 51 0,-1-2 669,-31-47-455,-13-21-344,-1-1 0,1 0 0,0 1 1,1-1-1,-1-1 0,1 1 0,0 0 0,5 4 1,-28-44 541,-26-35-563,-73-125 381,106 171-436,2-1-1,0 0 1,2 0-1,0-1 1,2 0-1,-5-42 1,10 60-40,1-1 0,0 1 1,0 0-1,1 0 0,0 0 1,0 0-1,0 0 1,1 0-1,1 0 0,-1 1 1,1-1-1,1 1 0,-1 0 1,1-1-1,1 2 1,-1-1-1,1 0 0,8-7 1,-6 7 0,1 0 0,0 1 0,0 0 1,1 1-1,-1 0 0,1 0 0,1 1 1,-1 0-1,0 1 0,1 0 1,0 0-1,0 1 0,0 0 0,12 0 1,18-1-261,1 2 0,41 5 0,-61-2 0,0 1 0,0 1 0,-1 1 0,0 0 0,37 16 0,-20 1-1280</inkml:trace>
</inkml:ink>
</file>

<file path=ppt/ink/ink1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1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32 134 9344,'-3'-4'885,"-14"-11"1237,17 15-2060,0-1 0,0 1 0,0 0 0,-1 0 0,1 0 0,0-1 0,0 1 0,0 0 0,-1 0 0,1 0-1,0 0 1,0-1 0,0 1 0,-1 0 0,1 0 0,0 0 0,0 0 0,-1 0 0,1 0 0,0 0 0,-1 0-1,1 0 1,0 0 0,0 0 0,-1 0 0,1 0 0,0 0 0,0 0 0,-1 0 0,1 0 0,0 0 0,0 0-1,-1 0 1,1 0 0,0 0 0,0 1 0,-1-1 0,1 0 0,0 0 0,0 0 0,0 0 0,-1 1 0,1-1-1,0 0 1,0 0 0,0 0 0,0 1 0,-1-1 0,1 0 0,0 1 0,-1 1 3756,3 0-3628,0 0-1,0 0 0,-1 0 1,1 1-1,-1-1 0,1 1 1,-1-1-1,0 1 0,0-1 0,1 6 1,-1-7-75,53 119 1140,-4-11-121,-33-73-878,-33-76-321,4 13-9,2 0 1,-7-28-1,15 44 66,0 0 1,0 1-1,1-1 0,1 0 1,0 0-1,0 1 0,1-1 1,1 0-1,3-15 0,-2 13 38,1-1-1,1 1 1,0 0-1,13-23 1,-16 32-18,1 0-1,0 0 1,0 1 0,0-1 0,0 1 0,0 0 0,1 0-1,0 0 1,-1 0 0,1 1 0,0-1 0,0 1 0,1 0-1,-1 0 1,0 1 0,1-1 0,-1 1 0,0 0-1,7-1 1,9 1 34,0 0 0,0 1 0,0 2 0,0 0 0,-1 0 0,1 2 1,-1 1-1,1 0 0,-1 1 0,-1 2 0,1-1 0,-1 2 0,-1 1 0,0 0 0,0 1 0,-1 0 0,0 2 0,27 27 0,-41-38-45,1 1-1,-1 0 1,0 0 0,1-1-1,-1 1 1,0 1 0,-1-1-1,1 0 1,0 0 0,-1 1 0,0-1-1,0 1 1,0-1 0,0 1-1,-1 0 1,1-1 0,-1 1-1,0-1 1,0 1 0,0 0 0,-1-1-1,1 1 1,-1 0 0,0-1-1,0 1 1,0-1 0,0 1-1,-1-1 1,1 0 0,-1 0 0,0 1-1,0-1 1,0 0 0,0-1-1,-1 1 1,1 0 0,-1-1-1,0 1 1,1-1 0,-1 0 0,0 0-1,-1 0 1,1 0 0,0 0-1,0-1 1,-1 0 0,1 1-1,-1-1 1,1 0 0,-1-1 0,1 1-1,-1-1 1,0 1 0,1-1-1,-1 0 1,0-1 0,1 1-1,-1-1 1,0 1 0,-6-3 0,8 3-48,0-1 0,0 1 1,0 0-1,0-1 1,1 1-1,-1-1 1,0 0-1,0 0 1,0 1-1,1-1 0,-1 0 1,0-1-1,1 1 1,-1 0-1,1 0 1,-1-1-1,1 1 1,0-1-1,-1 1 0,1-1 1,0 1-1,0-1 1,0 0-1,0 0 1,1 1-1,-1-1 0,0 0 1,1 0-1,-1 0 1,1-4-1,0 1-54,1 0-1,0 0 1,1 0-1,-1 0 1,1 1-1,0-1 1,0 0-1,0 1 1,1-1-1,6-7 1,1-1 83,0 1 0,1 0 0,1 1 0,0 0 0,0 1 0,1 1 1,1 0-1,-1 0 0,1 1 0,1 1 0,-1 1 0,1 0 0,1 0 0,-1 2 1,1 0-1,-1 1 0,1 0 0,0 1 0,21 0 0,-18 2 182,-1 0 0,1 1 0,-1 1 0,1 0 1,-1 2-1,0 0 0,0 1 0,0 0 0,-1 2 0,0 0 0,0 1 0,-1 1 0,0 0 0,0 1 0,-1 1 0,23 21 1,-33-27-112,-1 1 0,1 0 1,-1 0-1,0 0 0,0 1 1,-1-1-1,0 1 0,0 0 1,0 0-1,-1 0 0,0 0 1,-1 0-1,1 1 0,-2-1 1,1 0-1,-1 1 0,0-1 1,0 1-1,-1-1 0,0 0 1,0 1-1,-1-1 0,-3 12 1,-2-2-26,0 0 0,-1 0 1,0 0-1,-2-1 1,0 0-1,0 0 1,-2-1-1,-16 16 1,12-18-446,8-14-1559,8-1 1686,0 0 0,0 1-1,-1-1 1,2 0-1,-1 1 1,0-1-1,0 0 1,0 1-1,1-1 1,-1 0-1,1 1 1,-1-1-1,1 1 1,0-1-1,1-2 1,12-21-2931</inkml:trace>
</inkml:ink>
</file>

<file path=ppt/ink/ink1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1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13 5504,'2'-13'1898,"3"21"3626,-4-3-4465,-1-1 0,1 0 0,0 0-1,-1 0 1,0 1 0,0-1 0,-1 8 0,-7 30-42,-5 62 0,12-89-746,0 1 0,2-1 0,0 0 0,0 1 0,1-1 0,1 0 0,7 22 0,-9-35-306,-1 0-1,1 1 0,0-1 1,0 0-1,0 0 1,0 0-1,0 0 0,1 0 1,-1 0-1,0 0 0,1 0 1,-1-1-1,1 1 1,0 0-1,0-1 0,-1 0 1,1 1-1,0-1 1,0 0-1,1 0 0,-1 0 1,0 0-1,0 0 0,0 0 1,1-1-1,-1 1 1,0-1-1,0 0 0,1 1 1,-1-1-1,5-1 1,-1 0-427,1-1 0,0-1 0,-1 1-1,1-1 1,-1 0 0,0-1 0,0 1 0,0-1 0,6-6 0,30-23-2738</inkml:trace>
</inkml:ink>
</file>

<file path=ppt/ink/ink1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2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39 10496,'-9'-39'5248,"93"55"-8704,-65-20 8063,-1 8-5886,2 5 127,-1-2-2944,-5 5 0</inkml:trace>
</inkml:ink>
</file>

<file path=ppt/ink/ink1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2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24 8448,'-3'-24'7950,"0"37"-647,-1 6-7177,1 0 0,0 0 0,1 1 0,1-1 0,1 0 1,3 25-1,-1-2 313,-1-15-306,1-1-1,9 42 1,-9-60-266,0 1 1,0-1 0,1 0-1,0 0 1,0 0 0,1-1 0,0 1-1,1-1 1,0 0 0,0 0-1,0 0 1,9 7 0,-12-12-67,1-1 0,-1 1 0,1-1 0,-1 0 1,1 0-1,0 0 0,0 0 0,0 0 1,-1-1-1,1 1 0,0-1 0,0 0 0,0 0 1,0 0-1,0 0 0,0 0 0,0-1 1,0 1-1,-1-1 0,1 0 0,4-1 0,34-18-3000</inkml:trace>
</inkml:ink>
</file>

<file path=ppt/ink/ink1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3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12 8832,'-19'-11'4352,"47"31"-8448,-17-20 6272,-2 3-4992,5 1 128</inkml:trace>
</inkml:ink>
</file>

<file path=ppt/ink/ink1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3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9 167 6784,'-9'2'1428,"12"1"1633,-2-2-2735,0 0 1,0 1-1,1-1 1,-1 0 0,0 0-1,0 1 1,0-1-1,0 0 1,0 1 0,-1-1-1,1 1 1,0-1-1,-1 1 1,1 0 0,-1-1-1,1 1 1,-1 2-1,8 102 2845,-7-78-2743,0 0 0,2 0 0,1-1 0,1 0 0,11 34 0,-21-147-385,2 58-106,1 0 0,2-1 1,0 1-1,2 0 1,7-35-1,-7 50 45,1 1 1,0-1-1,1 1 1,0 0-1,1 0 0,0 0 1,1 1-1,0 0 0,1 0 1,0 0-1,1 1 1,0 0-1,0 1 0,11-9 1,-13 13 34,0 1 1,1 0 0,0 0 0,0 1-1,0-1 1,0 2 0,0-1-1,0 1 1,1 0 0,-1 0 0,1 1-1,0 0 1,9 0 0,-4 2 59,-1 0 0,1 0 1,-1 1-1,0 1 0,0 0 0,0 0 1,20 10-1,-15-5 58,0 1-1,-1 1 1,0 0-1,0 1 1,-1 0-1,-1 2 1,0 0 0,-1 0-1,0 1 1,20 29-1,-24-26-92,1 0-1,-2 0 1,0 1-1,-2 0 1,0 1-1,5 23 1,-9-29-105,0-1-1,0 1 1,-2-1 0,0 1 0,0-1-1,-1 1 1,0-1 0,-1 1-1,-1-1 1,-7 22 0,10-34 6,0 1 0,0 0 0,0-1 0,0 1 0,-1 0 0,1-1 0,0 1 0,0 0 0,-1-1 0,1 1 0,0-1 0,-1 1 0,1 0 0,-1-1 0,1 1 0,-1-1 0,1 1 0,-1-1 0,1 0 0,-1 1 0,1-1 0,-1 1 0,0-1 0,1 0 0,-1 0 0,0 1 0,1-1 0,-1 0 0,0 0 0,1 0 0,-1 0 0,0 1 0,1-1 0,-1 0 0,0 0 0,0-1 0,1 1 0,-1 0 0,-1 0 0,1-1-350,-1-1 0,0 1 0,1 0 0,-1 0 0,1-1 0,-1 1 0,1-1 0,0 0 0,-1 1 0,1-1 0,0 0 0,0 0 0,-1-3 0,-4-13-2665</inkml:trace>
</inkml:ink>
</file>

<file path=ppt/ink/ink1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4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36 112 7680,'0'0'123,"-1"-1"0,1 0 0,0 1 0,-1-1 1,1 0-1,0 1 0,0-1 0,0 0 0,0 1 0,-1-1 0,1 0 1,0 1-1,0-1 0,0 0 0,0 1 0,1-1 0,-1 0 1,0 1-1,0-1 0,0 0 0,0 1 0,1-1 0,-1 0 0,0 1 1,1-1-1,-1 1 0,0-1 0,2 0 0,20-16 3433,39-6 348,-51 20-4120,22-8 588,1 1 0,0 2 0,1 1 0,0 1-1,0 2 1,48 1 0,-70 3-210,0 1 0,-1 0 0,1 1 0,0 0-1,-1 1 1,1 0 0,-1 1 0,0 0 0,21 12 0,-28-14-104,-1 1 1,1 0-1,-1 0 0,1 0 1,-1 0-1,0 0 1,0 1-1,-1-1 0,1 1 1,-1 0-1,1 0 1,-1 0-1,0 0 0,-1 0 1,1 1-1,-1-1 0,0 0 1,0 1-1,0-1 1,-1 1-1,1-1 0,-1 1 1,0-1-1,0 1 1,-1-1-1,1 1 0,-1-1 1,0 0-1,-2 5 1,0 0 28,0-1 1,-1 1 0,0-1 0,-1 0-1,1 0 1,-11 12 0,-4 7 66,-207 380 544,212-382-714,10-18-149,-1-1 1,0 0-1,0 0 0,0 0 0,-1-1 1,0 1-1,0-2 0,0 1 0,-1-1 0,1 1 1,-1-2-1,0 1 0,0-1 0,-1 0 1,1-1-1,-1 1 0,1-1 0,-1-1 0,0 0 1,0 0-1,1 0 0,-1-1 0,0 0 1,0-1-1,0 1 0,1-2 0,-1 1 0,-13-5 1,17 3-56,0 1 1,1-1-1,-1-1 1,1 1-1,-1 0 1,1-1 0,0 1-1,1-1 1,-1 0-1,1 0 1,-1 0-1,1-1 1,0 1-1,1 0 1,-1-1 0,1 1-1,0-1 1,0 1-1,-1-10 1,1 7 28,0 1 1,0 0 0,-1-1-1,0 1 1,-1 0-1,1 0 1,-1 0-1,0 0 1,-5-7 0,1 9 590,7 4-30,8-1 417,23-2-190,1 0 0,-1 2 1,0 2-1,1 0 0,-1 3 1,0 0-1,0 2 0,-1 1 1,0 1-1,0 2 0,56 27 1,-77-32-585,0-1 1,0 1 0,0-2 0,0 1 0,1-2 0,0 1 0,-1-1 0,1 0 0,0-1-1,0 0 1,0-1 0,17-1 0,-17-1-591,-1 0 1,1-1-1,-1 1 0,0-2 0,0 1 1,0-1-1,0-1 0,-1 0 0,1 0 1,-1 0-1,0-1 0,13-13 1,3-5-2496</inkml:trace>
</inkml:ink>
</file>

<file path=ppt/ink/ink1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4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6144,'32'-9'3072,"33"9"-2048,-36 0 4352,8 0-5120,6-4 128,-6 1-1,2 3 129,-7 0-896,-9 3 1,-8 1-1537,-10 5 0</inkml:trace>
</inkml:ink>
</file>

<file path=ppt/ink/ink1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5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13056,'-24'0'6527,"39"20"-8447,-6-17 12160,-6-3-10112,2 6 128,-5-6-128,9 0 128,-3-6-896,-1 6 128,-1-7-2944,-4 7 0</inkml:trace>
</inkml:ink>
</file>

<file path=ppt/ink/ink1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5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48 12672,'-4'-12'6271,"19"19"-6655,-6-11 9216,-1 4-8832,-2-3 128,-6 3-256,0 0 0,0 0-2560,-6-13 128,-11 6-896,-12-9 129</inkml:trace>
</inkml:ink>
</file>

<file path=ppt/ink/ink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4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299 34 2560,'-1'-1'83,"1"0"1,0-1-1,0 1 1,0 0-1,0 0 1,0-1-1,0 1 1,1 0-1,-1 0 1,0-1-1,1 1 1,-1 0-1,1 0 1,-1 0-1,1-1 1,-1 1-1,1 0 1,0 0-1,0 0 1,0 0-1,-1 0 1,1 0-1,0 1 1,2-3-1,3 0 783,-20 14 21,10-8-749,-9 7 95,0 0 0,0-2 0,-1 1 0,0-2 0,-29 12 0,28-15-23,1 2-1,-1 0 1,1 1 0,0 0 0,0 1-1,1 0 1,0 1 0,1 1 0,0 0-1,0 0 1,-20 25 0,31-34-206,1 0 1,-1 1-1,0-1 1,0 0-1,0 0 0,1 1 1,-1-1-1,1 1 1,-1-1-1,1 0 0,-1 1 1,1-1-1,0 1 0,0-1 1,0 1-1,0-1 1,0 1-1,0-1 0,0 1 1,0-1-1,1 1 1,-1-1-1,0 1 0,1-1 1,0 1-1,-1-1 1,1 0-1,0 1 0,-1-1 1,1 0-1,0 0 1,0 0-1,0 1 0,0-1 1,0 0-1,0 0 0,1 0 1,-1-1-1,0 1 1,0 0-1,1 0 0,-1-1 1,0 1-1,1-1 1,-1 1-1,3 0 0,8 3 15,1 0-1,0-1 0,1 0 1,14 1-1,-23-3-17,427 47 511,-417-46-462,0 1 0,-1 0 1,0 1-1,0 1 0,0 0 1,25 14-1,-35-17-16,-1 0 0,1 0 0,-1 1 0,0 0 0,0-1 0,0 1 0,0 0-1,0 0 1,-1 1 0,1-1 0,-1 1 0,3 6 0,-4-7 1,0-1 1,-1 1-1,1 0 1,-1 0-1,0 0 0,0 0 1,0 0-1,0-1 0,0 1 1,0 0-1,-1 0 0,0 0 1,1 0-1,-1-1 0,0 1 1,0 0-1,-1-1 1,1 1-1,0-1 0,-4 4 1,0 1 57,0-1 0,-1 0 0,0 0 1,0 0-1,0-1 0,-1 0 1,0 0-1,0-1 0,0 0 1,-10 5-1,-81 27 734,89-34-760,-22 7 194,1-2 0,-1-2 0,-58 4 0,69-8-228,0-1 1,-1-1 0,1-1-1,0 0 1,0-2 0,-38-11 0,58 14-74,-1 1 0,0 0 0,1 0 1,-1 0-1,0 0 0,1-1 1,-1 1-1,1 0 0,-1-1 1,0 1-1,1 0 0,-1-1 0,1 1 1,-1-1-1,1 1 0,-1-1 1,1 1-1,0-1 0,-1 1 1,1-1-1,0 1 0,-1-1 1,1 1-1,-1-2 0,11-8-1469,28-2-1259,10 1 763,4-1 64</inkml:trace>
</inkml:ink>
</file>

<file path=ppt/ink/ink1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34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14 1536,'-5'-12'452,"4"11"1667,1 1-2068,0 0 1,0 1-1,0-1 1,0 0-1,0 1 1,0-1-1,0 0 0,0 1 1,0-1-1,-1 1 1,1-1-1,0 0 1,0 1-1,0-1 1,0 0-1,0 0 1,-1 1-1,1-1 1,0 0-1,0 1 0,0-1 1,-1 0-1,1 0 1,0 1-1,0-1 1,-1 0-1,1 0 1,0 1-1,-1-1 1,1 0-1,0 0 0,-1 0 1,1 0-1,0 0 1,-1 0-1,1 1 1,0-1-1,-1 0 1,0 0-1,-2-1 538,2 3 212,1 11-676,2 0 112,1-1 1,0 0 0,0-1 0,1 1-1,0 0 1,12 20 0,77 135 252,-89-161-472,1-1-1,-1 0 1,1 0 0,0 0-1,1 0 1,-1-1-1,1 0 1,-1 0-1,1-1 1,0 1-1,1-1 1,-1-1-1,0 1 1,1-1-1,0 0 1,-1-1-1,1 1 1,8-1 0,-9 0 16,0 0 1,0-1-1,0 0 1,0 0-1,0-1 1,1 0-1,-1 0 1,0 0-1,0-1 1,-1 0-1,1 0 1,0 0 0,-1-1-1,1 0 1,-1 0-1,0 0 1,0-1-1,0 0 1,8-8-1,-10 10-161,0 0-1,-1 0 1,1 1-1,0-1 0,0 1 1,0 0-1,0-1 1,0 1-1,0 0 0,1 1 1,-1-1-1,4 0 1,4-1-1116,-7-5-58</inkml:trace>
</inkml:ink>
</file>

<file path=ppt/ink/ink1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48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33 1152,'3'-28'2072,"-5"23"-574,1 21-1207,-1 9 120,0 0 0,-12 43-1,-3 34 235,12-9-171,-65 646 844,61-668-1051,1 121 0,3-176-272,5-15 6,-1 0 0,1 0 0,-1 0 0,1 0 0,0 0 0,-1 0 0,1 0 0,0 0 0,0 0-1,0 0 1,0 0 0,0 0 0,0 1 0,0-1 0,0 0 0,0 0 0,0 0 0,1 0 0,-1 0 0,0 0 0,1 0 0,-1 0-1,1 0 1,-1-1 0,1 1 0,-1 0 0,2 1 0,7 20 52,-8-20-51,-1 0 1,1-1 0,-1 1-1,1 0 1,-1-1 0,1 1 0,0 0-1,0-1 1,0 1 0,0-1-1,0 1 1,0-1 0,0 0-1,1 0 1,-1 1 0,0-1 0,1 0-1,-1 0 1,3 1 0,22 9 113,1-1 0,-1-2 1,2-1-1,48 8 0,-32-8-57,47 1 28,-37-4-46,-16-5-41,-31 0 0,-1 0 0,0 1 0,1 0 0,-1 1 0,13 1 0,-18-1-88,0 0 1,0-1-1,0 1 0,1-1 1,-1 1-1,0-1 1,1 0-1,-1 1 1,0-1-1,1 0 1,-1 0-1,1 0 1,-1 0-1,0 0 0,1 0 1,-1 0-1,0-1 1,1 1-1,-1 0 1,0-1-1,1 1 1,-1-1-1,0 1 0,0-1 1,1 0-1,-1 0 1,0 1-1,0-1 1,0 0-1,0 0 1,0 0-1,0 0 0,0 0 1,-1 0-1,1-1 1,0 1-1,0 0 1,-1 0-1,1 0 1,-1-1-1,1 1 0,-1 0 1,0-1-1,1 1 1,-1 0-1,0-1 1,0-1-1,1-15-1085</inkml:trace>
</inkml:ink>
</file>

<file path=ppt/ink/ink1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49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28 1280,'-1'1'293,"0"-1"-216,1 0 0,0 1 1,-1-1-1,1 0 0,0 1 0,-1-1 0,1 0 0,-1 1 0,1-1 1,-1 0-1,1 0 0,-1 0 0,1 1 0,-1-1 0,1 0 0,-1 0 0,1 0 1,-1 0-1,1 0 0,-1 0 0,1 0 0,-1 0 0,1 0 0,-1 0 1,1-1-1,-1 1 0,1 0 0,-1 0 0,1 0 0,-1 0 0,1-1 1,-1 1-1,1 0 0,0-1 0,-1 1 0,1 0 0,-1-1 0,1 1 0,0 0 1,-1-1-1,1 1 0,0-1 0,0 1 0,-1 0 0,1-1 0,0 1 1,0-1-1,0 1 0,-1-1 0,1 1 0,0-1 0,0 1 0,0-2 0,3 0 67,0 0 0,0 0-1,0 0 1,0 0-1,0 0 1,1 1-1,-1 0 1,0-1-1,1 1 1,5-1-1,5 1 64,1 1 0,-1 0 0,1 1 0,20 4 0,12 1 17,-4-6-165,-29-1-548,-1 1-1,1 1 1,18 3-1,-14-1-555</inkml:trace>
</inkml:ink>
</file>

<file path=ppt/ink/ink1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8:49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27 1536,'0'0'98,"-1"0"0,1 0 0,0-1 1,-1 1-1,1 0 0,0-1 0,-1 1 0,1 0 0,0-1 0,0 1 1,0 0-1,-1-1 0,1 1 0,0-1 0,0 1 0,0-1 0,0 1 1,0 0-1,0-1 0,-1 1 0,1-1 0,0 1 0,0-1 0,0 1 1,1 0-1,-1-1 0,0 1 0,0-1 0,0 1 0,0-1 1,0 1-1,0 0 0,1-1 0,-1 1 0,0-1 0,0 1 0,1 0 1,-1-1-1,0 1 0,1 0 0,-1-1 0,0 1 0,1 0 0,-1 0 1,0-1-1,1 1 0,-1 0 0,0 0 0,1 0 0,-1-1 0,1 1 1,-1 0-1,0 0 0,1 0 0,-1 0 0,1 0 0,-1 0 1,1 0-1,-1 0 0,1 0 0,-1 0 0,0 0 0,1 0 0,0 1 1,50 2 538,-5 0 26,-40-4-630,50-6 501,73-1-1,-110 9-628,1 0 0,-1 1 1,0 1-1,0 1 0,0 0 0,0 2 0,27 11 0,-22-8-1014,2 2-171</inkml:trace>
</inkml:ink>
</file>

<file path=ppt/ink/ink1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0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6656,'14'0'3328,"32"-4"0,-35 4 2559,18-9-5247,-12 6 0,21-13 128,-10 12 0,20 1-1152,-16-1 128,-3 0 0,-6-1 0,5 5-1792,-5 0 128,-12 5-895,-2-1 127</inkml:trace>
</inkml:ink>
</file>

<file path=ppt/ink/ink1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0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12288,'43'-7'6143,"12"7"-9470,-41 0 12542,26-12-9983,-14 5 0,22-2-2560,-10-2 1,-1 6 2303,-9 1 128</inkml:trace>
</inkml:ink>
</file>

<file path=ppt/ink/ink1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1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856 88 7936,'-3'-20'6016,"0"0"-1483,-16-2-4587,13 18 245,1 1 0,0 0 0,-1 0 0,0 1 0,0 0 0,1 0 0,-1 0 0,0 0-1,-1 1 1,1 0 0,-10 0 0,-69 5 659,66-3-791,-43 8 221,1 2 0,-115 37 1,129-34-76,23-7-42,1 1 0,0 2 0,1 0 0,-1 1 0,2 1 0,-26 18 0,37-22-80,1 0 0,-1 0 0,2 1 0,-1 0 1,1 0-1,1 1 0,0 0 0,0 1 1,1-1-1,0 1 0,1 1 0,0-1 0,1 1 1,-4 15-1,4-8-43,2-1 1,0 0 0,1 1-1,1 0 1,1-1-1,0 1 1,2-1-1,0 1 1,1-1-1,1 0 1,0-1-1,1 1 1,1-1-1,1 0 1,1 0-1,0-1 1,1-1-1,0 1 1,25 25 0,-28-33-121,2 0 0,-1-1 0,1 0 0,0-1 0,0 0 0,1 0 0,0-1 0,0 0 1,16 5-1,-6-5-366,-1 0 0,1-2-1,0 0 1,25 0 0,29-9-2434,-11-2-320</inkml:trace>
</inkml:ink>
</file>

<file path=ppt/ink/ink1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1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44 8320,'-2'18'8507,"11"3"-4709,22 24-3515,-13-21 206,-10-10-409,-1-1 0,0 1 0,-1 0 0,0 1 0,-1 0 0,-1 0 0,5 27 0,-32-94 282,21 44-275,1-1 0,0 0 0,0 0 0,1 0-1,0 0 1,1 0 0,0 0 0,0 0 0,1 0-1,0 0 1,1 1 0,0-1 0,0 1 0,0 0 0,1 0-1,1 0 1,-1 0 0,1 1 0,1-1 0,-1 1-1,1 1 1,0-1 0,13-9 0,-15 12-25,1 0 0,-1 1 0,1-1-1,0 1 1,0 1 0,0-1 0,1 1 0,-1 0 0,0 0 0,1 0 0,-1 1-1,1-1 1,0 1 0,-1 1 0,1-1 0,0 1 0,0 0 0,-1 1 0,1-1 0,0 1-1,0 0 1,-1 0 0,1 1 0,-1 0 0,1 0 0,-1 0 0,0 0 0,0 1-1,0 0 1,0 0 0,0 1 0,-1-1 0,1 1 0,-1 0 0,0 0 0,6 9 0,4 6-37,0 1 1,-2 1 0,0 0 0,12 32 0,-14-30-177,-9-21 0,0 0 0,0 0 1,1 0-1,-1 0 0,0 0 0,1-1 0,0 1 0,-1 0 0,1-1 1,0 1-1,0-1 0,2 2 0,-4-3-28,1 1 0,-1-1 0,1 0 1,-1 0-1,1 1 0,-1-1 0,1 0 0,0 0 0,-1 0 0,1 0 1,-1 0-1,1 0 0,-1 0 0,1 0 0,0 0 0,-1 0 0,1 0 1,-1 0-1,1-1 0,-1 1 0,1 0 0,-1 0 0,1 0 0,0-1 0,-1 1 1,0 0-1,1-1 0,-1 1 0,1 0 0,-1-1 0,1 1 0,-1-1 1,0 1-1,1-1 0,-1 1 0,0-1 0,1 1 0,-1-1 0,0 1 1,0-1-1,0 1 0,1-1 0,-1 1 0,0-1 0,0 1 0,0-2 1,1-6-3150</inkml:trace>
</inkml:ink>
</file>

<file path=ppt/ink/ink1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2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76 9984,'14'-9'1700,"0"1"1,1 0-1,-1 1 1,2 0 0,19-5-1,-8 2 512,-16 7-2083,0 0 0,0 0 1,0 1-1,0 1 0,1-1 0,-1 2 0,0 0 0,1 0 0,-1 1 0,0 0 0,0 1 0,0 0 0,0 1 0,0 1 0,0-1 0,-1 1 0,1 1 0,-1 0 1,12 8-1,-18-9-66,0-1 0,0 1 0,0-1 0,0 1 0,-1 0 0,1 0 0,-1 1 0,0-1 0,0 1 0,-1 0 0,0-1 0,3 8 0,15 63 104,-18-62-129,1 0-47,-1-1 0,-1 1 1,-1 0-1,1 0 1,-2 0-1,0 0 1,0-1-1,-2 1 1,1 0-1,-1-1 1,-1 1-1,-1-1 1,1 0-1,-2-1 1,0 1-1,0-1 0,-1 0 1,0 0-1,-15 15 1,-11 12-60,-82 89 24,96-108 19,-1-2 1,0 0-1,-1-1 1,-35 20-1,44-31 18,0 0-1,-1 0 0,-17 4 1,-7-7-177,36-2 170,0 0-1,0 0 1,0 0 0,0 0-1,1-1 1,-1 1-1,0 0 1,0-1-1,0 1 1,0-1-1,1 1 1,-1-1-1,0 1 1,0-1 0,1 0-1,-1 1 1,0-1-1,1 0 1,-1 1-1,1-1 1,-1 0-1,1 0 1,-1 0-1,1 1 1,0-1 0,-1 0-1,1-1 1,0-1-18,0 1 0,0 0 1,0-1-1,0 1 1,1-1-1,-1 1 1,1 0-1,-1 0 0,1-1 1,0 1-1,0 0 1,0 0-1,0 0 1,1 0-1,-1 0 0,0 0 1,1 0-1,0 1 1,-1-1-1,1 0 1,0 1-1,0-1 0,0 1 1,0 0-1,0 0 1,0-1-1,0 1 1,4-1-1,-2 0 6,1 0 0,0 0 0,0 1 0,0-1 0,0 1 0,0 0 0,0 0 0,0 1 0,0-1 0,0 1 0,0 0 0,0 1 0,6 0 0,6 5 128,0 1 0,28 15 0,-31-14-6,0-1 1,0 0-1,1-1 0,1-1 1,-1 0-1,22 3 1,-12-5-213,0-2 0,1-1 1,-1 0-1,43-8 0,-50 5-1146,0-2 0,0 0-1,-1 0 1,21-11-1,-19 8-1808</inkml:trace>
</inkml:ink>
</file>

<file path=ppt/ink/ink1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2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9344,'20'5'4608,"35"-14"-5248,-41 5 7551,20 1-6655,-6-1 128,15 8 384,-11-4 0,5-13-1152,-3 10 128,-6-1-1024,-4 1 0,-10 6-1408,-5 1 129</inkml:trace>
</inkml:ink>
</file>

<file path=ppt/ink/ink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4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85 175 2944,'53'88'3413,"-46"-67"-3121,1-1-1,1-1 1,0 0-1,2 0 1,0-1-1,14 18 1,-19-30-171,-1 0 1,1 0 0,1-1-1,-1 1 1,1-1 0,-1-1-1,1 1 1,1-1 0,-1-1-1,1 1 1,-1-1 0,1-1-1,0 1 1,0-1-1,0-1 1,0 1 0,0-1-1,15 0 1,-12-2 0,0 0 0,0-1 0,-1 0 0,1-1 0,0 0 0,-1-1 0,1 0 0,-1 0 1,0-1-1,-1 0 0,1-1 0,-1 0 0,0-1 0,0 0 0,-1 0 0,0-1 0,0 0 0,-1 0 0,12-18 0,-14 19-56,-1 0 0,1 0 0,-2 0 0,1 0 0,-1-1 0,0 0 0,0 0 0,-1 0 0,0 0 0,-1 0 0,0 0 0,0 0 0,-1 0 0,0-1-1,0 1 1,-1 0 0,0 0 0,0 0 0,-1 0 0,0 0 0,0 0 0,-1 0 0,0 0 0,-1 1 0,1 0 0,-1-1 0,-8-8 0,3 4-20,-1 1 1,0 0-1,-1 1 1,-1 0-1,1 0 1,-1 1-1,-1 1 1,0 0-1,0 1 0,0 1 1,-1 0-1,0 0 1,-22-5-1,11 6-66,0 1 0,0 1 0,0 1 0,-1 1 0,1 1 0,-1 1 0,-28 5 1,45-4-11,1 0 0,-1 0 0,1 1 0,0 0 0,0 0 0,0 1 0,0 0 0,1 0 0,-1 1 0,1 0 0,0 0 0,0 1 0,1 0 0,-11 13 0,14-16-2,1 0 0,-1 1 0,1-1-1,0 1 1,1 0 0,-1-1-1,0 1 1,1 0 0,0 0 0,0 0-1,0 0 1,1 0 0,-1 1-1,1-1 1,0 0 0,0 0-1,0 0 1,1 0 0,-1 0 0,1 0-1,0 1 1,0-2 0,1 1-1,-1 0 1,1 0 0,0 0 0,0-1-1,0 1 1,0-1 0,1 1-1,-1-1 1,6 5 0,2 1-166,0 0 0,0 0 1,1-1-1,0 0 0,1-1 0,-1 0 0,1-1 1,17 6-1,-8-4-317,0-2 1,0 0 0,0-1-1,31 2 1,37-4-1171</inkml:trace>
</inkml:ink>
</file>

<file path=ppt/ink/ink1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3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6656,'1'16'9405,"11"23"-5573,-8-25-3886,14 53 1053,-5-15 816,36 93 1,-44-132-1603,5-69-170,-10 41-39,-1-9-29,2-1 0,0 1 0,2 0 1,6-28-1,-8 46 56,1 0 1,0 1 0,0 0-1,0-1 1,0 1 0,1 0-1,0 0 1,0 0 0,0 0-1,1 1 1,0 0 0,0-1-1,0 1 1,0 0 0,0 1-1,1-1 1,0 1 0,-1 0-1,1 0 1,1 1 0,-1-1-1,0 1 1,8-2 0,-7 3 29,-1 0 0,1 1 0,0-1-1,0 1 1,0 1 0,0-1 0,0 1 0,-1 0 0,1 0 0,0 1 0,-1-1 0,1 2 0,-1-1 0,1 0 0,-1 1 0,0 0 0,0 0 0,0 0 0,-1 1 0,1 0 0,-1 0 0,0 0 0,0 0 0,5 7 0,2 4 44,0 0 0,-1 0 1,0 1-1,-1 0 0,-1 1 1,8 23-1,-5-6-695,-1 0-1,4 36 1,-9-60-1522,-6-6-3328,0-4 1985</inkml:trace>
</inkml:ink>
</file>

<file path=ppt/ink/ink1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3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 9472,'9'0'4736,"29"0"-5248,-28 0 7807,31 0-7167,-7 0 0,26 12 128,-8-8 128,24-4-512,-21 0 128,22-4 128,-20 4 128,3-19-512,-14 11 0,6-4-1024,-9 0 128,-1 4-1663,-8 5 127</inkml:trace>
</inkml:ink>
</file>

<file path=ppt/ink/ink1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4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11 7168,'0'-1'114,"0"1"0,0 0 1,-1 0-1,1-1 0,0 1 1,0 0-1,0-1 0,0 1 0,0 0 1,0 0-1,0-1 0,0 1 1,0 0-1,0-1 0,0 1 1,0 0-1,0 0 0,0-1 0,0 1 1,0 0-1,1-1 0,-1 1 1,0 0-1,0 0 0,0-1 1,0 1-1,1 0 0,-1 0 0,0 0 1,0-1-1,0 1 0,1 0 1,-1 0-1,0 0 0,0-1 1,1 1-1,-1 0 0,0 0 0,0 0 1,1 0-1,-1 0 0,0 0 1,0 0-1,1 0 0,-1 0 1,0 0-1,1 0 0,-1 0 0,0 0 1,1 0-1,0 0 169,-1 1 0,1-1 0,-1 1 0,1-1 0,-1 1-1,1-1 1,-1 1 0,1-1 0,-1 1 0,0 0 0,1-1 0,-1 1 0,0 0 0,0-1-1,1 1 1,-1 0 0,0 0 0,0-1 0,0 1 0,0 0 0,0 1 0,-5 85 1181,2-62-878,2 1 0,0-1 0,2 1 0,3 26 0,-1-38-571,0 0 0,1 0 0,1 0-1,0-1 1,1 1 0,0-1 0,1 0-1,0-1 1,1 0 0,0 0 0,1-1 0,18 19-1,-7-10-2674,-13-13 85,-10-10-893,-2-2 396</inkml:trace>
</inkml:ink>
</file>

<file path=ppt/ink/ink1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4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845 55 6912,'-3'-30'4949,"-3"25"-907,-22-2-3137,26 6-498,-28-4-21,0 2-1,0 1 0,-1 1 0,1 1 0,0 2 0,-39 7 0,-175 49 1018,231-55-1320,-6 3 8,1 1 0,-1 0-1,1 1 1,1 1 0,0 1 0,0 1 0,1 0 0,0 1 0,1 0 0,0 1 0,1 1 0,1 1-1,-12 16 1,17-22-37,2 1 1,-1 0-1,1 1 0,1 0 0,0 0 0,0 0 0,1 0 0,1 0 0,0 1 0,1 0 1,0 0-1,0 0 0,1 0 0,1 0 0,0 0 0,1 0 0,0 0 0,0-1 0,2 1 1,-1 0-1,2 0 0,7 18 0,-5-18-28,0 1 1,1-1-1,1 0 0,0 0 1,0-1-1,1 0 0,1-1 1,0 0-1,0 0 0,1-1 1,0 0-1,1-1 1,0-1-1,0 0 0,1 0 1,25 9-1,-12-7-322,0-1 0,1-1 0,0-2 1,0 0-1,35 0 0,-40-4-714,0-2-1,0 0 1,-1-1 0,24-6-1,1-2-2060</inkml:trace>
</inkml:ink>
</file>

<file path=ppt/ink/ink1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5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2 159 8320,'-1'2'308,"1"-1"0,0 0 0,0 0 1,-1 0-1,1 0 0,0 0 0,0 0 1,0 0-1,0 0 0,0 1 0,0-1 1,0 0-1,1 0 0,-1 0 1,0 0-1,1 0 0,-1 0 0,1 0 1,-1 0-1,1 0 0,-1 0 0,2 1 0,20 39 3606,-5-10-3398,-9-14-516,-6-13 144,1 1 0,-1-1 0,-1 1 0,1-1 0,-1 1 0,1 0 0,0 7 0,-2-11-137,-1-1 0,1 0-1,0 1 1,0-1-1,0 0 1,0 1 0,-1-1-1,1 0 1,0 1-1,0-1 1,-1 0-1,1 1 1,0-1 0,0 0-1,-1 0 1,1 1-1,0-1 1,-1 0 0,1 0-1,0 0 1,-1 0-1,1 1 1,0-1 0,-1 0-1,1 0 1,0 0-1,-1 0 1,1 0 0,-1 0-1,1 0 1,0 0-1,-1 0 1,1 0 0,-1 0-1,1 0 1,0 0-1,-1 0 1,1 0 0,0-1-1,-1 1 1,1 0-1,0 0 1,-1 0-1,1-1 1,0 1 0,-1 0-1,1 0 1,0-1-1,0 1 1,-1 0 0,1 0-1,0-1 1,0 1-1,-1-1 1,-21-19 228,18 12-227,0-1 0,1 0 1,0 0-1,0 0 1,1 0-1,0 0 0,0 0 1,1 0-1,1-1 0,-1 1 1,2-1-1,-1 1 1,4-18-1,-2 14 20,1 1 0,1 0 0,0 0 0,0 0 1,1 1-1,1-1 0,-1 1 0,2 0 0,0 1 0,10-12 0,-16 20 2,0 1 0,0 0-1,0-1 1,0 1-1,1 0 1,-1 0 0,0 0-1,1 0 1,-1 0 0,1 0-1,-1 1 1,1-1-1,0 0 1,-1 1 0,1-1-1,0 1 1,-1 0 0,1-1-1,0 1 1,-1 0-1,1 0 1,0 0 0,0 0-1,-1 1 1,4-1 0,0 3 91,1-1 0,0 1 0,-1 0 0,1 0 0,9 7 0,-10-6-60,2 1 32,-1 1 0,0 0 0,0 0 0,-1 0 0,1 1 0,-1 0 1,-1 0-1,1 0 0,-1 1 0,5 14 0,2 8 23,10 43 0,-19-64-114,1 5 11,0 0-1,-1 1 1,1 24-1,-3-34-178,0 1 0,-1 0-1,1-1 1,-1 1 0,0-1-1,-1 1 1,1-1 0,-1 1 0,0-1-1,-1 0 1,1 0 0,-4 5-1,6-9 5,-1-1-1,0 1 1,1-1-1,-1 0 1,0 1 0,1-1-1,-1 1 1,0-1-1,1 0 1,-1 0-1,0 1 1,0-1-1,0 0 1,1 0-1,-1 0 1,0 0 0,0 0-1,1 0 1,-1 0-1,0 0 1,0 0-1,0 0 1,1 0-1,-1-1 1,0 1-1,0 0 1,1 0 0,-1-1-1,0 1 1,1-1-1,-1 1 1,0-1-1,1 1 1,-1-1-1,1 1 1,-1-1-1,1 1 1,-2-2 0,-7-5-2910</inkml:trace>
</inkml:ink>
</file>

<file path=ppt/ink/ink1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5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10112,'18'7'4992,"39"-7"-6400,-43 0 8959,9 0-7423,-3 0 0,8 6 128,-10-6 0,7 0-1024,-7 0 128,-4 3-2048,0 1 129</inkml:trace>
</inkml:ink>
</file>

<file path=ppt/ink/ink1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6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1 297 9728,'6'1'916,"0"-1"0,1 0 0,-1 0 0,0 0 0,0-1 0,7-1-1,31 0 4087,-40 2-4928,0 0 0,1-1 0,-1 0-1,1 0 1,-1 0 0,0 0 0,0-1 0,1 0 0,-1 1 0,0-2 0,-1 1 0,1 0 0,0-1 0,-1 0 0,6-5 0,55-54 62,-57 54-69,1-1 44,0 0-1,-1-1 0,0 1 0,-1-1 1,0-1-1,8-19 0,-12 26-46,-1 0 0,0 0 0,1 0 0,-1-1-1,0 1 1,-1 0 0,1-1 0,-1 1 0,0 0-1,0-1 1,0 1 0,-1 0 0,0-1 0,1 1 0,-2 0-1,1 0 1,0-1 0,-1 1 0,0 0 0,0 0-1,-3-5 1,4 8-54,1 1 0,0 0 0,0 0 0,0-1 0,0 1 0,0 0 1,0-1-1,-1 1 0,1 0 0,0 0 0,0 0 0,0-1 0,-1 1 0,1 0 0,0 0 0,0 0 0,-1-1 0,1 1 0,0 0 0,0 0 0,-1 0 0,1 0 0,0 0 0,-1 0 0,1 0 0,0 0 0,0 0 0,-1-1 0,1 1 1,0 0-1,-1 1 0,1-1 0,0 0 0,-1 0 0,1 0 0,0 0 0,0 0 0,-1 0 0,1 0 0,0 0 0,-1 0 0,1 1 0,0-1 0,-7 18 307,2 41-24,4-38-299,-1 23 226,3 0 0,1 0 1,2 0-1,2-1 1,16 61-1,-18-89-111,2 3-2427,-7-16 308,-3-9-491,-2-1-827</inkml:trace>
</inkml:ink>
</file>

<file path=ppt/ink/ink1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7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113 121 6912,'4'-2'593,"0"0"0,0 1 0,-1-1 0,1 0-1,0-1 1,-1 1 0,1-1 0,-1 1 0,0-1 0,0 0 0,4-5 0,-1 2 233,-1 0 1,1 1 0,0 0-1,1 0 1,10-6-1,-1 3-599,0 0 1,0 1-1,0 1 0,1 1 0,0 1 1,0 0-1,0 1 0,1 0 0,-1 2 0,1 0 1,-1 1-1,1 1 0,-1 0 0,1 2 1,-1 0-1,0 0 0,0 2 0,0 0 1,-1 1-1,1 1 0,-1 0 0,25 17 1,-36-20-200,-1 0 0,0 1 0,0-1 0,0 1 1,0 0-1,-1-1 0,0 2 0,0-1 1,0 0-1,-1 1 0,0-1 0,0 1 0,0 0 1,-1 0-1,0-1 0,0 1 0,0 0 1,-1 0-1,1 0 0,-2 0 0,1 0 0,-1 0 1,-1 6-1,0 7 47,-2-1 1,0 1 0,-2-1-1,0 0 1,-15 32-1,2-20-54,-2-1 0,0 0 0,-2-2 0,-1-1-1,-50 43 1,55-52-18,-3 2-1,-1 0 0,-1-2-1,0-1 1,-34 17 0,-106 38-91,148-64 63,8-4-43,0-1 1,0 1 0,-1-1-1,-16 1 1,24-3 45,0 1-1,0-1 1,0 0 0,0 0-1,0 1 1,0-1-1,0 0 1,0 0 0,0 0-1,0-1 1,0 1-1,0 0 1,0 0 0,0 0-1,0-1 1,0 1 0,0-1-1,0 1 1,0-1-1,0 1 1,0-1 0,1 1-1,-1-1 1,0 0 0,0 1-1,0-1 1,1 0-1,-1 0 1,0 0 0,1 1-1,-1-1 1,1 0 0,-1 0-1,1 0 1,0 0-1,-1 0 1,1 0 0,0 0-1,0 0 1,-1 0-1,1 0 1,0 0 0,0 0-1,0 0 1,0 0 0,0 0-1,0 0 1,1 0-1,-1 0 1,0 0 0,1-2-1,1 0-20,0-1 0,0 1-1,0 0 1,0 0-1,0 0 1,1 0 0,-1 0-1,1 1 1,0-1-1,0 1 1,0 0 0,0 0-1,0 0 1,1 0 0,-1 0-1,1 1 1,-1-1-1,1 1 1,-1 0 0,1 0-1,0 0 1,0 1-1,-1-1 1,7 1 0,3-1 236,-1 0 0,1 1 0,0 0 0,0 1 0,-1 1 0,18 4 0,40 15 744,-37-9-554,1-2 0,38 6 0,-60-15-539,1 0 0,0 0 0,-1-1 0,1 0 0,-1-1 0,1-1 0,-1 0 0,0-1 0,22-7 0,23-14-5838,-48 17 2796</inkml:trace>
</inkml:ink>
</file>

<file path=ppt/ink/ink1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7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8576,'0'-11'4224,"25"34"-3584,-16-19 6271,14 3-6655,-3-2 0,31-1 256,-13-1 128,22-3-896,-12 0 128,-2-3-384,-8-1 0,-5-1-2048,-9 5 1,-10 0-257,0 0 128</inkml:trace>
</inkml:ink>
</file>

<file path=ppt/ink/ink1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8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8 124 3968,'7'19'10268,"7"13"-5495,34 92-2812,-48-123-1947,0-1-1,1 1 1,-1 0-1,0-1 1,0 1-1,1-1 1,-1 1-1,0 0 1,0-1 0,0 1-1,0 0 1,0-1-1,0 1 1,0-1-1,0 1 1,0 0-1,0-1 1,0 1 0,-1 0-1,1-1 1,0 1-1,0-1 1,0 1-1,-1 0 1,1-1-1,-1 1 1,-13-5 54,-18-23-97,29 22 28,-1 0-1,1 0 0,0 0 1,0 0-1,1-1 0,-1 1 1,1-1-1,1 1 0,-1-1 0,1 0 1,0 0-1,0 0 0,0 1 1,1-1-1,0 0 0,0 0 1,1 0-1,0 0 0,0 0 1,0 0-1,0 1 0,4-10 0,2-1 81,0 0 0,0 1 0,2 0-1,0 0 1,0 0 0,20-21-1,-26 34-23,-1 0 0,1 0 0,0 0-1,0 0 1,0 1 0,0-1 0,0 1-1,0 0 1,0 0 0,1 0 0,-1 0-1,0 1 1,0-1 0,1 1 0,-1 0-1,0 0 1,1 0 0,-1 1 0,0-1-1,1 1 1,-1-1 0,0 1 0,0 0 0,0 0-1,0 1 1,0-1 0,6 4 0,1 0 76,0 1 0,0 0 0,-1 0 0,1 1 0,-1 0 0,-1 0 0,11 12 0,-8-5-68,-1-1 0,-1 2 0,0-1 0,-1 1 1,-1 0-1,9 27 0,-13-33-61,0 0 0,-1 0 0,0 1 0,-1-1 0,0 1 0,0-1 0,-1 0-1,0 1 1,-1-1 0,0 1 0,-1-1 0,0 0 0,-4 14 0,5-21-8,0 0 0,0 1 0,0-1-1,0 0 1,-1 0 0,1 0 0,-1 0 0,1 0 0,-1 0 0,0 0 0,1-1-1,-1 1 1,0 0 0,-3 1 0,4-3-3,1 0-1,0 0 1,-1 0-1,1 1 1,0-1-1,-1 0 1,1 0-1,-1 0 1,1 0-1,-1 0 1,1 0-1,0 0 1,-1 0 0,1 0-1,-1 0 1,1 0-1,0 0 1,-1-1-1,1 1 1,-1 0-1,1 0 1,0 0-1,-1 0 1,1-1-1,0 1 1,-1 0 0,1 0-1,-1-1 1,-4-20-969,5 20 167,0 1-234,0 0-598,-4-8-3071,3 0 1877</inkml:trace>
</inkml:ink>
</file>

<file path=ppt/ink/ink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5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93 3584,'8'2'501,"-1"0"0,1 0 1,0-1-1,0 0 0,0-1 1,0 1-1,0-2 0,0 1 1,0-1-1,-1 0 0,10-3 1,-1 2-332,80-10 847,-1-4 0,134-40 0,-220 53-956,9-2 582,-25 11 101,-22 18-656,-55 44 74,61-51-152,0 0 1,1 2-1,2 0 0,-21 24 0,33-32-19,0 0-1,0 1 0,1 0 1,0 0-1,1 1 0,1 0 1,0 0-1,1 0 1,0 0-1,1 1 0,0 0 1,0 18-1,2-25 15,2 1 0,-1-1 0,1 0 0,0 0 0,1 1 0,0-1 0,0 0 0,0 0 0,1-1 0,0 1 0,0 0 0,1-1 0,-1 0 0,2 0 0,-1 0 0,1 0 0,-1-1 0,2 0 0,-1 0 0,0 0 0,1 0 0,0-1 0,0 0 0,10 5 0,-3-3-38,0-1-1,0 0 1,0 0-1,1-2 1,-1 0-1,1 0 1,0-1-1,0-1 1,0 0-1,0-1 1,0 0-1,0-2 1,27-4-1,-13-1-993,0-1-1,-1-1 0,0-2 1,-1 0-1,44-27 1,-34 14-765</inkml:trace>
</inkml:ink>
</file>

<file path=ppt/ink/ink1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8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24 7040,'-5'-7'3456,"30"1"-2944,-16 3 5247,5-1-4991,-5 1 0,34 6 128,-15-3 0,15 4-1408,-11-1 128,5-3 128,-8 0 128,-1 0-2303,-5 0-1</inkml:trace>
</inkml:ink>
</file>

<file path=ppt/ink/ink1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9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0 6784,'1'2'601,"0"0"1,0 0-1,-1 0 1,1 0-1,-1 0 1,1 0-1,-1 0 1,0 0-1,0 0 0,0 0 1,0 1-1,0-1 1,0 0-1,-1 4 1,-9 41 4829,6-26-5783,1 17 903,1-1 1,5 67-1,-1-88-445,0 0-1,1 0 1,0-1-1,1 1 1,1-1-1,1 0 1,0-1-1,1 1 1,9 13-1,-6-13-1489,-7-12-2757,-3-3 1176</inkml:trace>
</inkml:ink>
</file>

<file path=ppt/ink/ink1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9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16384,'33'82'8191</inkml:trace>
</inkml:ink>
</file>

<file path=ppt/ink/ink1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09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3 100 640,'-1'0'121,"1"-1"0,0 1 0,0-1 0,-1 1 0,1-1 0,0 1 0,0-1 0,0 0 0,0 1-1,0-1 1,0 1 0,0-1 0,0 0 0,0 1 0,0-1 0,0 1 0,0-1 0,0 1 0,0-1 0,0 0 0,1 1 0,-1-1 0,0 1 0,0-1 0,1 1 0,-1-1 0,0 1 0,1-1 0,-1 1-1,1-1 1,-1 1 0,0 0 0,2-1 0,27-17 5155,17 2-1098,-20 10-4795,20 1 2760,1 2-1,83 6 1,33-1-2856,-141-3-606,0-2 0,0 0 1,-1-1-1,1-1 0,21-8 1,-18 4-1242</inkml:trace>
</inkml:ink>
</file>

<file path=ppt/ink/ink1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0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45 7040,'-9'-19'3456,"43"-1"-4096,-25 15 6912,0 14-5377,-4-2 1,-5 28 256,0-12 0,-9 33-1664,-1-5 128,1 11 896,0-10 0,4 7-384,-1-17 0,6-3-768,0-10 0,11-10-1920,-7-8 129</inkml:trace>
</inkml:ink>
</file>

<file path=ppt/ink/ink1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1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5248,'2'-3'452,"0"0"0,-1 0 1,1 0-1,1 0 0,-1 0 1,0 0-1,1 0 0,-1 1 1,1-1-1,0 1 0,0 0 1,0 0-1,0 0 0,0 0 1,1 0-1,-1 1 0,1 0 1,-1-1-1,1 1 0,-1 1 1,8-2-1,8-1 1003,0 2 0,0 0 0,20 2 0,-12 0-1995,5 0 1021,-1 2 1,39 8-1,-35-4 56,54 2 0,-52-9-1175,1-1 0,38-7 0,23-13-4829,-69 13 2523</inkml:trace>
</inkml:ink>
</file>

<file path=ppt/ink/ink1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1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8064,'-2'3'510,"1"0"0,0 1 0,0-1 1,0 0-1,0 0 0,1 1 0,-1-1 0,1 1 1,0-1-1,0 0 0,0 1 0,1-1 1,-1 1-1,1-1 0,1 6 0,20 60 4822,-13-42-5772,47 125 1162,-35-100-710,15 56 1,-32-97-657,-3-10 419,-1 1 0,1-1 0,-1 0 0,1 0 0,-1 0 0,0 0 0,1 0 0,-1 0 0,0 1 0,0-1 0,0 0 1,0 0-1,0 0 0,0 1 0,0-1 0,-1 0 0,0 2 0,0 3-2484</inkml:trace>
</inkml:ink>
</file>

<file path=ppt/ink/ink1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2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902 86 7680,'-2'-4'644,"0"0"0,1 0 1,-2 0-1,1 0 0,0 0 1,-1 1-1,1-1 0,-1 1 1,0 0-1,0 0 0,0 0 1,-1 0-1,1 1 0,-4-3 1,-1 0-270,0 1 0,1 1 0,-1 0 0,-1 0 0,1 0 0,-13-2 1,-3 2-345,0 1 0,1 1 0,-46 3 0,33 2 179,0 2-1,0 1 1,0 2-1,1 2 1,0 1-1,1 1 1,0 2-1,1 1 1,-51 35-1,63-37-117,1 1 1,0 1-1,2 0 0,0 1 0,0 1 0,2 1 0,0 1 1,1 0-1,1 1 0,2 0 0,-1 1 0,2 0 0,1 1 0,-11 38 1,19-51-14,0 1 0,0 0 0,1 0 0,0 0 0,2 20 0,-1-26-58,1 0 0,0 0 0,0 0 0,1 0 0,-1 0 0,1 0 0,0 0 0,0 0 0,1 0 0,-1-1 0,1 0 0,0 1 0,1-1 0,3 4 0,-1-3-90,1 0-1,-1 0 1,1-1 0,0 0-1,1 0 1,-1-1 0,1 0-1,0 0 1,11 2 0,5 0-758,46 4 0,-45-7-162,0-2-1,-1-1 0,1-1 0,34-8 0,-54 9 841,79-12-2944</inkml:trace>
</inkml:ink>
</file>

<file path=ppt/ink/ink1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2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1 264 6016,'49'-19'9845,"2"6"-6210,-33 10-3384,0-2 0,-1 0 1,26-12-1,-19 5 331,-1-1 1,43-31 0,-60 39-420,-1 1 0,1-1-1,-1-1 1,0 1 0,0-1-1,-1 0 1,1 0 0,-1 0 0,-1-1-1,1 1 1,-1-1 0,0 0-1,-1 0 1,0 0 0,3-12 0,-6 0 222,-6 14 12,5 6-379,1 0 0,-1 0 1,1 0-1,0 0 0,-1 0 0,1 0 0,0 1 0,0-1 0,0 0 1,0 1-1,0-1 0,0 1 0,0-1 0,0 1 0,1-1 1,-1 1-1,0 2 0,-7 20-155,1-1 1,2 1-1,0 1 1,1-1-1,2 1 1,0-1-1,2 1 1,1 0-1,3 25 1,3-32-1876,-1-15-1352,-5-3 271</inkml:trace>
</inkml:ink>
</file>

<file path=ppt/ink/ink1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3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176 98 8192,'9'-3'1350,"0"0"0,0-1 0,0 0 0,0 0 0,-1 0 0,0-1 0,12-10 0,-11 9-899,1-1 0,-1 1 0,1 1 0,16-7 0,-8 7-99,1 0 0,0 2 0,0 0 0,0 1 0,1 0 0,-1 2 0,35 4 0,-51-4-310,1 0-1,-1 0 0,0 1 1,-1 0-1,1 0 1,0 0-1,0 0 0,0 0 1,0 0-1,-1 1 1,1-1-1,0 1 0,-1 0 1,0-1-1,1 1 1,-1 1-1,0-1 0,0 0 1,0 0-1,0 1 1,0-1-1,-1 1 0,1 0 1,-1-1-1,0 1 1,0 0-1,0 0 0,0 0 1,1 3-1,-1 1-4,-1 0 0,1-1 0,-1 1 0,0 0 0,-1 0 0,0-1 0,0 1 0,0 0 0,-1-1 0,0 1 0,-5 10 0,-12 27-12,4-7 10,-1-2-1,-2 0 1,-2 0 0,0-2 0,-43 52 0,36-57-283,-2 0 0,-1-2 0,-47 33 0,57-46 61,-1 0-1,0-2 1,-1 0 0,0-1-1,-1-1 1,-40 9-1,31-16-1150,28-4 587,19-2 664,24-2 329,0 2-1,0 2 0,0 2 1,73 8-1,34 1-3858,-142-9 3076,0 0 1,0-1-1,0 1 1,0-1 0,0 0-1,0 0 1,0 0-1,7-3 1,7-7-2169</inkml:trace>
</inkml:ink>
</file>

<file path=ppt/ink/ink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5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1 197 3456,'8'3'390,"0"-1"1,0 1-1,1-1 1,-1-1-1,1 1 0,-1-2 1,1 1-1,-1-1 1,12-1-1,8 0 1466,-9 0-1475,-1-1 0,0 0 0,0-1 0,0-2 0,23-8 0,-29 10-199,-1-2 0,1 0 0,-1 0 0,0-1 1,-1-1-1,0 1 0,0-2 0,18-16 0,-25 21-102,0-1 0,-1 1 1,0-1-1,1 0 0,-1 0 0,0 0 1,-1 0-1,1 0 0,-1 0 0,0-1 0,0 1 1,0 0-1,0-1 0,-1 1 0,0-1 1,0-6-1,0 9-63,-1 0 1,1 0 0,-1 0 0,1 1-1,-1-1 1,0 0 0,0 0 0,1 1-1,-1-1 1,-1 1 0,1-1-1,0 1 1,0-1 0,0 1 0,-1 0-1,1-1 1,-1 1 0,1 0 0,-1 0-1,1 0 1,-1 0 0,1 0-1,-1 1 1,0-1 0,0 0 0,1 1-1,-1-1 1,0 1 0,0 0 0,0 0-1,0-1 1,0 1 0,1 0-1,-1 1 1,0-1 0,0 0 0,0 0-1,0 1 1,1-1 0,-3 2 0,-10 1 40,1 1 0,0 0 0,0 1 0,0 0 0,0 1 0,1 0 0,0 1 0,1 1 1,-1 0-1,1 0 0,1 1 0,0 0 0,0 1 0,1 0 0,0 1 0,1 0 0,0 0 1,0 1-1,1 0 0,1 0 0,0 1 0,1 0 0,0 0 0,1 0 0,1 0 0,0 1 1,1-1-1,-2 26 0,4-27 2,1 0 0,0 0 0,1 0 1,0 0-1,0-1 0,1 1 0,1-1 0,0 1 1,1-1-1,0-1 0,0 1 0,1-1 0,1 0 1,0 0-1,0 0 0,1-1 0,0-1 1,14 13-1,-12-12-68,1-1 1,0 0-1,1-1 1,0 0-1,0-1 1,1 0-1,-1-1 1,1 0-1,0-1 1,1 0-1,-1-1 1,1-1-1,-1 0 1,1-1-1,22-1 1,-16-2-829,0-1 1,0-1-1,0-1 1,-1 0-1,32-14 1,-2-4-1469</inkml:trace>
</inkml:ink>
</file>

<file path=ppt/ink/ink1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3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9472,'32'0'4736,"30"-4"-5888,-48 4 8959,27 0-7551,-7 0 128,18 0 0,-15 0 0,15 0-1152,-13 0 128,7 0-1920,-9 0 1</inkml:trace>
</inkml:ink>
</file>

<file path=ppt/ink/ink1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4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16384,'-23'160'8191</inkml:trace>
</inkml:ink>
</file>

<file path=ppt/ink/ink1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4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6784,'14'0'3328,"29"-7"-1664,-35 3 3455,26-5-4479,-11 6 128,40-1 0,-17 1 128,14-3-1280,-12 3 0,27-1 256,-18 1 0,9-6-1792,-15 2 129,1 7-769,-10 0 0</inkml:trace>
</inkml:ink>
</file>

<file path=ppt/ink/ink1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4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8192,'7'8'1862,"-1"0"-1,-1 1 1,1-1 0,-1 1 0,4 11 0,5 17-1038,10 40 1,-2-3-611,-10-42 60,-1-2 58,15 61 1,-24-86-832,4 16-555,-6-14-4945,0-7 3290</inkml:trace>
</inkml:ink>
</file>

<file path=ppt/ink/ink1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5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611 28 5760,'1'-7'2986,"-3"-6"3731,-11 7-6223,-6 5-175,-1 1 1,1 0-1,0 2 0,0 1 1,0 0-1,-30 9 0,21-5 176,-9 1 94,1 2 0,0 2 0,1 1-1,0 1 1,-40 24 0,64-32-413,1 0 0,0 1 0,0 0 1,1 1-1,-1 0 0,2 0 0,-1 1 0,1 0 0,1 0 0,-1 1 1,2 0-1,-1 0 0,1 1 0,1 0 0,0 0 0,1 0 1,0 1-1,0 0 0,1-1 0,-1 17 0,2-16-90,2 1-1,0-1 0,0 0 1,1 0-1,0 1 0,1-1 1,1 0-1,0 0 0,1-1 1,0 1-1,0-1 0,1 1 1,1-1-1,0-1 0,1 1 0,0-1 1,9 11-1,-5-11-162,0 0 0,1 0 0,0-2 0,0 1-1,1-1 1,0-1 0,0-1 0,0 1 0,1-2 0,0 0 0,1-1-1,-1 0 1,1-1 0,23 1 0,-23-3-626,0-1-1,1 0 1,-1-2-1,0 1 1,0-2 0,0 0-1,0-1 1,26-11-1,9-8-2752</inkml:trace>
</inkml:ink>
</file>

<file path=ppt/ink/ink1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5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 9600,'0'0'105,"0"0"1,0 0-1,0 0 1,0 0-1,-1-1 1,1 1-1,0 0 1,0 0-1,0 0 1,0 0-1,-1 0 0,1 0 1,0 0-1,0 0 1,0 0-1,-1 0 1,1 0-1,0 0 1,0 0-1,0 0 1,-1 0-1,1 0 1,0 0-1,0 0 1,0 0-1,-1 0 1,1 0-1,0 0 1,0 0-1,0 0 1,0 1-1,-1-1 1,1 0-1,0 0 0,0 0 1,0 0-1,0 0 1,-1 1-1,1-1 1,0 0-1,0 0 1,0 0-1,0 0 1,0 1-1,0-1 1,0 0-1,0 0 1,0 0-1,0 1 1,0-1-1,0 0 1,0 0-1,0 0 1,0 1-1,0-1 1,0 0-1,0 0 1,0 0-1,0 1 0,0-1 1,0 0-1,0 0 1,0 0-1,0 1 1,-4 29 6084,5 10-2677,4-7-4691,-1-23 1317,0-1 0,1 1 1,0-1-1,0-1 0,1 1 1,1-1-1,-1 0 0,1 0 1,1 0-1,-1-1 0,1-1 1,0 1-1,1-1 1,0 0-1,0-1 0,0 0 1,0-1-1,1 0 0,0 0 1,-1-1-1,14 3 0,-13-4-144,0 1-1,0-1 0,0-1 0,1 0 0,-1 0 1,1-1-1,-1 0 0,1-1 0,-1 0 0,0-1 1,0 0-1,1 0 0,-1-1 0,0-1 0,-1 0 0,1 0 1,-1 0-1,0-2 0,0 1 0,15-12 0,-20 13-26,0-1 0,-1 1-1,1-1 1,-1 0 0,0 0-1,0 0 1,-1 0-1,4-10 1,-5 12 10,0 0 1,0 0-1,0 0 0,-1 0 0,1 0 1,-1 0-1,0 0 0,0 0 0,0 0 1,0-1-1,-1 1 0,1 0 0,-1 0 1,0 0-1,0 0 0,0 0 1,-2-4-1,-2 1-40,0 0-1,0 0 1,-1 1 0,1-1 0,-1 1 0,-1 1-1,1-1 1,-1 1 0,0 0 0,0 0-1,-14-5 1,-14 1-386,-1 1 0,1 2 0,-1 1 0,0 2 0,-44 2 0,62 1-283,1 1-1,0 0 1,-1 2 0,1 0-1,1 0 1,-32 14-1,-12 10-2467</inkml:trace>
</inkml:ink>
</file>

<file path=ppt/ink/ink1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7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413 51 5888,'0'0'82,"0"0"1,0 0-1,0 0 1,1 0-1,-1 0 1,0-1-1,0 1 0,0 0 1,0 0-1,0 0 1,0 0-1,0 0 1,0 0-1,1 0 1,-1-1-1,0 1 1,0 0-1,0 0 0,0 0 1,0 0-1,0 0 1,0 0-1,0-1 1,0 1-1,0 0 1,0 0-1,0 0 1,0 0-1,0 0 0,0-1 1,0 1-1,0 0 1,0 0-1,0 0 1,0 0-1,0 0 1,0-1-1,0 1 0,0 0 1,0 0-1,-1 0 1,1 0-1,0 0 1,0 0-1,0 0 1,0-1-1,0 1 1,0 0-1,0 0 0,-1 0 1,1 0-1,0 0 1,0 0-1,0 0 1,0 0-1,0 0 1,0 0-1,-1 0 1,1 0-1,0 0 0,0 0 1,0 0-1,0 0 1,-19-6 4718,-6 3-1999,3 3-3523,-49 3 2343,48-3-1222,1 0 1,-1 2-1,1 1 0,-36 9 1,51-10-321,0 1 0,0 0 0,1 0 0,0 0 0,0 1 1,0 0-1,0 0 0,0 0 0,1 1 0,-1 0 0,1 0 1,1 0-1,-1 1 0,1 0 0,0 0 0,0 0 0,0 0 1,1 0-1,-3 9 0,1-3 28,2 1 1,-1-1-1,2 1 1,-1 0-1,2-1 1,0 1-1,0 0 0,1 0 1,1 0-1,0 0 1,4 16-1,-3-23-82,0 0-1,1 0 0,0 0 0,0-1 1,0 1-1,1-1 0,-1 0 0,1 1 1,1-2-1,-1 1 0,1 0 0,-1-1 1,1 0-1,1 0 0,-1 0 0,0-1 1,1 0-1,8 4 0,6 1 33,-1-1-1,1 0 1,1-1 0,22 3-1,-13-5-45,1 0-1,-1-2 1,1-1-1,0-2 1,0-1-1,-1-1 1,1-2-1,-1-1 1,0-1-1,-1-2 1,0 0-1,51-26 1,-16 10-33,-45 18 64,-1 0-1,29-16 0,-33 3 27,-14 20-62,1-1-1,-1 1 1,0 0-1,1-1 1,-1 1 0,0 0-1,0-1 1,0 1-1,1-1 1,-1 1-1,0 0 1,0-1 0,0 1-1,0-1 1,0 1-1,0 0 1,0-1-1,0 1 1,0-1-1,0 1 1,0 0 0,0-1-1,0 1 1,0-1-1,0 1 1,0 0-1,-1-1 1,1 1 0,0-1-1,0 1 1,0 0-1,-1-1 1,1 1-1,0 0 1,0-1-1,-1 1 1,1 0 0,0 0-1,-1-1 1,1 1-1,0 0 1,-1 0-1,1 0 1,0-1 0,-1 1-1,1 0 1,-1 0-1,1 0-1,-1 0-1,1-1 0,0 1 1,0 0-1,-1 0 0,1 0 1,0 0-1,0 0 0,-1 0 1,1 0-1,0 0 0,-1 0 1,1 0-1,0 1 1,0-1-1,-1 0 0,1 0 1,0 0-1,0 0 0,0 0 1,-1 0-1,1 0 0,0 1 1,0-1-1,-1 0 1,1 0-1,0 0 0,0 1 1,0-1-1,0 0 0,0 0 1,-1 0-1,1 1 0,0-1 1,0 0-1,0 0 0,0 1 1,0-1-1,0 0 1,0 0-1,0 1 0,7 11 126,25 11 48,1-10-151,1-1 0,1-1 0,0-2 0,0-2 0,45 4 0,-62-10 29,0 0 1,1-2-1,-1 0 1,0-1-1,0 0 1,-1-2-1,1 0 1,0-1-1,-1-1 0,0 0 1,-1-1-1,30-18 1,-37 19-26,-1-1 0,1 0 0,-1 0 1,0-1-1,-1 0 0,0 0 0,0-1 1,-1 1-1,8-15 0,-11 18-27,-1 0 0,0 0 0,0 0 0,0 0 0,0 0 0,-1 0 0,0 0 0,0-1 0,-1 1 0,1 0 1,-1-1-1,0 1 0,0 0 0,-1-1 0,0 1 0,0 0 0,0-1 0,0 1 0,-1 0 0,0 0 0,0 0 0,-4-6 0,0 2-11,-1 0-1,-1 0 0,0 1 1,0 0-1,0 0 0,-1 1 1,0 0-1,-1 1 1,1 0-1,-1 0 0,-1 1 1,1 1-1,-22-8 0,16 8-23,1 1-1,-1 0 0,0 1 0,0 0 0,0 1 0,1 1 1,-1 1-1,0 0 0,0 1 0,0 1 0,0 0 0,1 1 1,0 1-1,0 1 0,-16 7 0,20-8-152,1 0 0,-1 1 0,1 1 0,1-1 0,-1 1 0,1 1 0,0 0 0,1 0 0,0 1 0,0 0 0,1 0 0,0 1 0,1 0 0,0 0 0,0 0 0,1 1 0,0 0 0,1 0 0,1 0 0,-5 20 0,8-27-53,-1 0 1,1 0-1,-1 0 0,1 0 0,0 0 1,1 0-1,-1 0 0,1 0 0,-1 0 0,1 0 1,0 0-1,1 0 0,-1 0 0,1 0 0,0-1 1,0 1-1,0-1 0,0 1 0,5 5 0,17 19-3090</inkml:trace>
</inkml:ink>
</file>

<file path=ppt/ink/ink1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7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11008,'3'11'1206,"1"-1"0,0 0 0,1-1 0,0 1 0,0-1 0,1 0 0,0 0 0,1-1 0,14 15 0,-8-9-703,-1 0-1,16 26 0,-17-19-389,18 42 0,-27-59-51,-1 0 0,1 0 1,-1 0-1,1 0 0,-1 1 0,0-1 0,-1 0 1,1 1-1,-1-1 0,0 0 0,0 1 1,0-1-1,-1 1 0,0-1 0,1 0 1,-1 1-1,-1-1 0,-2 7 0,3-10-57,1-1 1,-1 1-1,0-1 0,0 1 0,1-1 1,-1 1-1,0-1 0,0 0 0,0 1 1,0-1-1,1 0 0,-1 0 0,0 0 0,0 1 1,0-1-1,0 0 0,0 0 0,0 0 1,0-1-1,0 1 0,1 0 0,-1 0 0,0 0 1,0-1-1,0 1 0,0 0 0,0-1 1,1 1-1,-1-1 0,0 1 0,0-1 1,1 1-1,-1-1 0,0 1 0,1-1 0,-2-1 1,-26-26-32,26 26 8,-5-6 9,1 0 0,0 0 0,0 0 1,1-1-1,0 1 0,1-1 0,0-1 1,0 1-1,1-1 0,0 1 0,0-1 1,1 0-1,1 0 0,0 0 0,0 0 1,1-12-1,1 17 22,-1-1-1,1 1 1,1-1 0,-1 1 0,1 0 0,0-1-1,0 1 1,1 0 0,-1 0 0,1 0-1,0 1 1,1-1 0,-1 1 0,1-1 0,0 1-1,0 0 1,0 1 0,0-1 0,1 1-1,-1 0 1,1 0 0,0 0 0,0 1 0,0-1-1,1 1 1,-1 0 0,0 1 0,1-1-1,9 0 1,-4 1 55,-1 0-1,0 0 1,1 1 0,-1 1-1,1 0 1,-1 0-1,0 1 1,1 0-1,-1 1 1,0 0 0,-1 1-1,1 0 1,0 1-1,-1-1 1,0 2 0,0-1-1,13 12 1,0 3 72,0 0 1,-1 1 0,-1 1-1,32 46 1,-27-37-119,0 0 0,2-2 0,39 33 1,-25-24-219,-23-17-29,-18-21 151,0 0 0,1 0-1,-1 1 1,0-1 0,0 0 0,1 0-1,-1 0 1,0 1 0,0-1-1,1 0 1,-1 0 0,0 1 0,0-1-1,0 0 1,1 1 0,-1-1-1,0 0 1,0 1 0,0-1 0,0 0-1,0 0 1,0 1 0,0-1-1,0 0 1,0 1 0,0-1 0,0 0-1,0 1 1,0-1 0,0 0-1,0 1 1,0-1 0,0 0 0,0 1-1,0-1 1,0 0 0,-1 1 0,1-1-1,0 0 1,0 1 0,0-1-1,0 0 1,-1 0 0,1 1 0,0-1-1,0 0 1,-1 0 0,1 0-1,0 1 1,0-1 0,-1 0 0,1 0-1,0 0 1,-1 0 0,1 0-1,0 1 1,-1-1 0,0 0 0,1 0-143,-1 0 1,0-1 0,0 1 0,0 0 0,1 0 0,-1-1 0,0 1 0,0 0 0,0-1 0,1 1-1,-1-1 1,0 1 0,1-1 0,-1 1 0,0-1 0,1 1 0,-1-1 0,1 0 0,-1 1-1,1-1 1,-1 0 0,1 0 0,0 1 0,-1-1 0,1-1 0,-3-3-821,-6-8-2440</inkml:trace>
</inkml:ink>
</file>

<file path=ppt/ink/ink1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8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839 153 3328,'-6'-48'11623,"4"43"-11398,0 1-1,0 0 0,-1 0 0,1 0 0,-1 0 0,1 0 0,-1 0 0,-1 1 1,1-1-1,0 1 0,-1 0 0,0 0 0,0 0 0,1 0 0,-2 1 0,1 0 0,0-1 1,0 2-1,-1-1 0,1 0 0,-8-1 0,-12-5 112,-1 1 0,0 1 0,0 1 0,-1 1 0,1 1 0,-1 2 0,0 0 0,1 2 0,-1 0 0,0 2 0,-24 6 0,18-1-194,1 1-1,0 1 1,1 2 0,0 1 0,1 1 0,-40 26-1,55-31-86,1 0 0,0 1 0,1 1-1,0 0 1,0 1 0,1 0-1,1 0 1,0 1 0,1 1 0,0 0-1,1 0 1,1 1 0,0 0 0,-9 28-1,14-33-22,0-1 0,1 0 0,0 1 0,1-1 0,-1 1 0,2-1 0,-1 0 0,2 1 0,-1-1 0,1 0 0,0 1 0,1-1 0,7 16 0,-4-14 8,0 0 0,1 0 0,0-1 0,1 0 0,0 0 0,0 0 0,1-1-1,1-1 1,17 14 0,-14-13-58,1 0-1,0-1 0,0-1 1,1 0-1,0-1 1,0-1-1,1 0 0,-1-1 1,1 0-1,0-2 1,0 0-1,0 0 0,0-2 1,1 0-1,-1-1 0,0 0 1,17-4-1,97-43-1775,-59 20-1020,-52 21 1246,1-2 0,-1 0 0,18-13 1,-2 1-1761</inkml:trace>
</inkml:ink>
</file>

<file path=ppt/ink/ink1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8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8064,'1'52'13032,"7"41"-8410,-5-74-5115,1 0 1,11 34 0,12-1 2682,-26-50-2259,1 1 0,0-1 0,1 1 0,-1-1-1,0 0 1,1 0 0,-1 0 0,1 0 0,4 2 0,-4-3-257,-1 0 1,1 0-1,0 0 1,-1-1 0,1 1-1,0-1 1,-1 0-1,1 0 1,0 0 0,0 0-1,-1 0 1,1 0-1,0-1 1,-1 0 0,1 1-1,-1-1 1,1 0 0,-1 0-1,1 0 1,-1-1-1,1 1 1,-1-1 0,0 1-1,0-1 1,4-3-1,13-13-3001</inkml:trace>
</inkml:ink>
</file>

<file path=ppt/ink/ink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4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159 482 2176,'0'0'129,"0"0"1,-1 0-1,1 1 1,0-1 0,-1 0-1,1 0 1,0 0-1,-1 0 1,1 1-1,0-1 1,-1 0-1,1 0 1,0 1-1,0-1 1,-1 0-1,1 0 1,0 1-1,0-1 1,-1 0-1,1 1 1,0-1-1,0 0 1,0 1-1,0-1 1,0 0-1,-1 1 1,1-1-1,0 1 1,0-1-1,0 0 1,0 1-1,0-1 1,0 1-1,0-1 1,0 0-1,1 1 1,3 25 734,17 25-632,-12-37-44,0 0 30,0-1 1,1 0-1,13 14 1,-18-22-167,0-1 0,1 0 0,-1 0 0,1 0 0,0-1 0,0 1-1,0-1 1,0-1 0,1 1 0,-1-1 0,8 1 0,5 0 38,-1 0-1,1-1 1,0-2 0,0 0 0,0-1-1,0 0 1,0-2 0,0 0-1,-1-1 1,1-1 0,-1-1-1,0-1 1,-1 0 0,0-1-1,0-1 1,-1 0 0,23-18 0,-28 19-54,0-1 0,0 0 0,-2 0 0,1-1 0,-1 0 0,0-1 0,-1 0 0,0-1 1,-1 1-1,-1-1 0,1-1 0,-2 1 0,0-1 0,0 0 0,-1 0 0,-1-1 0,0 1 1,-1-1-1,-1 1 0,0-1 0,0 0 0,-2 0 0,0 1 0,-4-23 0,2 23-7,0 1 0,-1-1-1,-1 1 1,0 0 0,-1 0-1,-1 0 1,1 1 0,-2 0-1,1 0 1,-2 0 0,-8-8-1,3 6-21,0 0-1,-1 2 1,0 0-1,0 0 0,-1 2 1,-1-1-1,-22-8 1,15 9-28,0 1 1,-1 1-1,1 1 1,-1 1-1,0 1 1,-1 2-1,1 0 1,-1 2-1,1 0 1,0 2-1,-47 9 1,59-7-10,0 0 1,0 0-1,0 1 1,1 1-1,0 0 1,0 0-1,1 1 1,0 1-1,0 0 1,1 1-1,0 0 1,0 0 0,1 1-1,0 0 1,-13 21-1,17-24 18,1 1 0,0 1 1,1-1-1,-1 0 0,2 1 0,-1 0 0,1-1 0,0 1 0,1 0 1,0 0-1,1 0 0,-1 0 0,2 0 0,-1 0 0,1 0 0,1 0 1,0 0-1,0 0 0,0 0 0,1-1 0,1 0 0,-1 1 0,1-1 0,6 8 1,-2-4-70,0-1 1,1 0-1,0 0 1,1-1-1,0 0 1,1-1-1,0 0 1,0-1-1,1 0 1,17 8-1,7 1-562,1-2-1,54 15 1,20 0-765</inkml:trace>
</inkml:ink>
</file>

<file path=ppt/ink/ink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6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309 0 2560,'-20'3'580,"16"-3"-304,-1 0-1,1 0 1,0 1-1,0 0 1,0 0-1,1 0 1,-1 0-1,0 0 1,0 1-1,0 0 1,1 0-1,-1 0 1,-5 5-1,-5 3-40,0 0-1,1 2 1,0-1 0,1 2-1,1 0 1,0 0 0,1 1-1,0 0 1,1 1 0,-9 18-1,2 3 41,1 0 0,1 0-1,2 2 1,2 0 0,1 0-1,2 0 1,-3 70 0,10-82-181,1 1 0,1-1 1,1 0-1,1 0 0,1 0 1,2 0-1,0-1 0,2 0 0,1 0 1,1-1-1,1-1 0,1 0 1,0 0-1,2-1 0,1-1 1,1-1-1,0 0 0,31 26 1,-30-31 54,0-2 0,0 0 1,33 18-1,-45-29-145,-1 1-1,0-1 0,1 1 1,0-2-1,0 1 0,-1 0 1,1-1-1,0 0 0,0-1 1,0 1-1,0-1 0,0 0 1,0-1-1,0 0 1,0 0-1,0 0 0,0 0 1,9-4-1,-12 3-168,-1 1 0,0 0 0,0-1 0,0 1 1,0-1-1,0 0 0,0 0 0,-1 0 0,1 0 0,-1 0 0,1 0 0,-1 0 1,0 0-1,1-1 0,-1 1 0,0 0 0,-1-1 0,1 1 0,1-5 0,0 0-526,3-6-1101</inkml:trace>
</inkml:ink>
</file>

<file path=ppt/ink/ink1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8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14080,'4'12'7039,"15"-24"-10879,-13 8 13952,2-8-11520,1 5 128,-9-6-5504,0 3 1</inkml:trace>
</inkml:ink>
</file>

<file path=ppt/ink/ink1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9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629 101 5504,'0'-15'1892,"0"10"-751,0-1 0,0 1-1,0 0 1,-1 0-1,1 0 1,-3-8 0,2 11-1006,0-1 0,0 1 0,-1 0 0,1 0 0,-1 0 0,1 0 1,-1 1-1,0-1 0,1 0 0,-1 1 0,0-1 0,0 1 0,0 0 0,0-1 0,0 1 1,0 0-1,-4-1 0,-2-1-8,0 1-1,-1 0 1,1 1 0,0 0 0,-1 0 0,1 0-1,-1 1 1,0 1 0,1-1 0,0 1 0,-13 4-1,-12 3 317,-44 17 1,72-23-442,-55 22 432,2 3 0,-56 34 0,102-54-344,0 1 0,1 0 1,0 1-1,0 0 0,1 0 0,0 1 1,-10 13-1,16-18-40,0 1 0,1-1 0,-1 1 0,1-1 0,0 1 0,1 0 0,0 0-1,-1 1 1,2-1 0,-1 0 0,1 1 0,0-1 0,1 1 0,-1-1 0,1 1 0,0-1 0,3 12 0,-1-6 1,1-1 1,1 0-1,0 0 1,1 0-1,0-1 0,1 0 1,0 0-1,0 0 1,1 0-1,10 10 1,-4-7 16,0 0 0,1-1 1,1 0-1,0-1 1,32 17-1,-14-13-594,0-1-1,0-1 1,1-2-1,1-1 1,0-2-1,52 5 1,-75-11-72,6 0-1348,0 0-1,0-2 0,31-1 1,-25-3-763</inkml:trace>
</inkml:ink>
</file>

<file path=ppt/ink/ink1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19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6784,'0'-7'3328,"14"0"-3200,-14 7 6399,15 0-5631,-3 0 128,17 0 512,-10 0 0,13 0-1792,-3 0 128,22 0 1152,-8 0 0,-1 7-896,-8-7 128,-2 0-1664,-3 0 128,-6 3-1792,-4 1 1</inkml:trace>
</inkml:ink>
</file>

<file path=ppt/ink/ink1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0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1282 120 6016,'0'-3'468,"1"0"0,-1 0 0,0 0 0,0 0-1,0 0 1,0 0 0,0 0 0,-1 0 0,1 0 0,-1-1 0,0 1 0,0 1 0,0-1 0,0 0 0,-1 0 0,1 0 0,-1 1-1,-3-5 1,1 2-230,0 1 0,0 1 0,-1-1 0,1 1 0,-1 0-1,0 0 1,0 0 0,0 0 0,-10-3 0,-4 0 10,0 1 0,-1 1 0,1 1 0,-1 1 0,-32 0 0,-13 6 744,-123 24 0,143-18-770,-1 1-1,1 3 1,1 1 0,-77 39 0,50-15 134,1 3-1,-94 73 1,142-96-228,0 1 0,2 1 0,0 1 0,1 1 0,-17 27 0,28-38-61,0-1 1,1 1 0,1 1 0,0-1 0,0 1 0,1 0 0,1 0 0,0 1 0,1-1-1,-2 23 1,4-22-23,1-1-1,0 1 0,1 0 1,1 0-1,0-1 1,1 1-1,0-1 1,1 1-1,1-1 0,0 0 1,1-1-1,0 1 1,0-1-1,2-1 0,0 1 1,0-1-1,12 12 1,3 2-4,2-1 0,0-1 0,2-2 0,0 0 0,48 26 0,-51-33-31,1-1 1,0-2 0,1 0-1,0-2 1,1-1 0,-1-1-1,2-1 1,-1-2 0,29 2-1,10-3-333,-1-3 0,0-3 0,1-3 0,-2-3 0,1-3 0,94-29 0,-63 3-3053,-53 19-203,-18 7 380</inkml:trace>
</inkml:ink>
</file>

<file path=ppt/ink/ink1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0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3584,'-1'5'7490,"0"5"-3348,2 36-2506,0-26-569,-1 66 236,6 509 1490,-2-538-2764,4-1 0,14 61 0,-15-87-628,-7 5-3241,-1-24 1025</inkml:trace>
</inkml:ink>
</file>

<file path=ppt/ink/ink1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1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1 498 8192,'0'-2'1262,"0"4"-189,4 12 570,33 123 800,-19-80-1542,3 0 1,2-2-1,3 0 0,2-2 0,2-1 1,3-1-1,52 62 0,-79-105-676,-5-6-146,1 1 0,-1-1 0,1 1 0,0-1 1,0 0-1,0 0 0,0 0 0,0 0 0,1 0 0,-1 0 0,1-1 0,-1 1 1,1-1-1,-1 1 0,1-1 0,0 0 0,0 0 0,3 1 0,-5-3-58,0 1-1,-1-1 1,1 1-1,0-1 1,0 0 0,-1 1-1,1-1 1,-1 0-1,1 1 1,0-1-1,-1 0 1,0 0-1,1 0 1,-1 1-1,1-1 1,-1 0 0,0 0-1,0 0 1,1 0-1,-1 0 1,0 0-1,0 0 1,0 1-1,0-1 1,0 0-1,0 0 1,0-1-1,-3-42 210,3 40-181,-19-126 100,7 29-74,2-152-1,11 212-57,2 0 0,2 0-1,2 1 1,2 0 0,23-67-1,-25 88 28,2 1-1,0-1 0,1 2 0,1-1 0,1 2 0,0-1 1,1 2-1,1-1 0,0 2 0,1 0 0,0 1 0,33-22 1,-26 23 3,0 0 1,0 1 0,1 1 0,0 1 0,1 1 0,0 1 0,0 1 0,1 1 0,30-2 0,-21 6-1224,-1 1 0,0 1 0,52 9 1,-81-9 478,8 1-420,-9 2-2573,-3 0 597</inkml:trace>
</inkml:ink>
</file>

<file path=ppt/ink/ink1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1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1 143 8192,'65'-13'4096,"38"6"-3328,-74 2 7039,42-15-7679,-14 1 0,26-1-256,-17 6 128,11-7-1536,-22 10 128,-7 2-1151,-11 6-1</inkml:trace>
</inkml:ink>
</file>

<file path=ppt/ink/ink1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2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10112,'0'31'4992,"14"20"-5760,-9-44 8831,15 18-8063,-11-2 128,8 9-128,-2-5 128,13-4-896,-5-7 128,2-12-2176,-7 4 129</inkml:trace>
</inkml:ink>
</file>

<file path=ppt/ink/ink1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2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17 13440,'-14'-16'6655,"31"23"-12030,-17-7 11774,25 4-11518,-7 1-1</inkml:trace>
</inkml:ink>
</file>

<file path=ppt/ink/ink1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2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49 9600,'4'-6'4736,"67"-8"-6016,-52 9 9471,19 1-8319,-10-3 128,13-2-128,-7 6 0,3 6-640,-3 1 0,-11 1-1920,-5 2 129</inkml:trace>
  <inkml:trace contextRef="#ctx0" brushRef="#br0" timeOffset="1">1 232 10112,'32'0'4992,"67"-11"-6528,-76 6 8191,29-2-6911,-15-6 0,29 6-1920,-13-2 129,-1 6 639,-11-1 128</inkml:trace>
</inkml:ink>
</file>

<file path=ppt/ink/ink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7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159 319 3072,'0'0'82,"-1"0"1,1-1-1,0 1 0,0 0 1,0 0-1,0 0 1,-1 0-1,1 0 0,0 0 1,0 0-1,0 0 1,-1 0-1,1 0 0,0 0 1,0 0-1,-1 0 0,1 0 1,0 0-1,0 0 1,0 0-1,-1 0 0,1 0 1,0 0-1,0 0 1,0 0-1,-1 0 0,1 0 1,0 0-1,0 0 0,0 0 1,0 1-1,-1-1 1,1 0-1,0 0 0,0 0 1,0 0-1,0 0 1,0 1-1,-1-1 0,1 0 1,0 0-1,0 0 0,0 0 1,0 1-1,0-1 1,0 0-1,0 0 0,0 0 1,0 1-1,0-1 1,0 0-1,0 0 0,0 1 1,0-1-1,0 0 0,0 0 1,0 0-1,0 1 1,0-1-1,0 0 0,0 0 1,0 0-1,0 1 1,0-1-1,0 0 0,0 0 1,1 0-1,-1 1 0,0 33 1345,1-22-1386,0 0 0,1 1 1,0-1-1,6 14 0,-6-21 30,1-1 0,0 1 1,0 0-1,1-1 0,-1 0 0,1 0 0,0 0 0,0 0 1,0-1-1,1 1 0,-1-1 0,1 0 0,0 0 0,0-1 1,0 0-1,0 1 0,0-2 0,1 1 0,-1-1 1,1 1-1,-1-1 0,1-1 0,-1 1 0,1-1 0,-1 0 1,1 0-1,-1-1 0,7-1 0,0 0 54,0 0 0,0 0 0,0-2 0,0 1-1,-1-1 1,0-1 0,0 0 0,0-1 0,0 0 0,-1-1 0,19-15 0,-20 14-44,-1-1 0,0 0 0,0-1 0,-1 1 0,0-2 0,-1 1 1,0-1-1,-1 0 0,0 0 0,0 0 0,-2-1 0,1 0 0,-1 1 0,1-16 1,-3 17-53,-1 1 0,0-1 0,0 1 0,-1 0 0,0-1 0,-1 1 1,0 0-1,-1 0 0,0 0 0,0 0 0,-1 0 0,0 1 0,0-1 1,-1 1-1,0 0 0,0 1 0,-1-1 0,-13-12 0,8 11-48,0 0-1,0 1 1,-1 0-1,0 1 1,0 0-1,0 1 1,-1 1-1,0 0 1,0 1-1,-1 0 1,1 1-1,-1 0 1,0 1-1,1 1 1,-1 0-1,0 1 1,0 0-1,0 1 1,0 1-1,0 0 1,1 1-1,-1 0 1,1 1-1,0 1 1,0 0-1,0 0 1,1 2-1,0-1 1,0 2-1,0-1 1,1 2-1,0 0 1,1 0-1,-12 14 1,19-20-62,0 0 0,0 1 1,1 0-1,-1-1 0,1 1 1,0 0-1,0 0 0,1 0 1,-1 1-1,1-1 0,0 0 0,0 0 1,0 1-1,0-1 0,1 1 1,0-1-1,0 1 0,0-1 1,1 0-1,-1 1 0,1-1 1,0 1-1,2 5 0,0-4-152,0 0-1,1 0 1,-1-1-1,1 0 0,0 1 1,1-2-1,-1 1 0,1 0 1,0-1-1,0 0 0,0 0 1,1 0-1,-1-1 0,1 0 1,11 5-1,42 15-1579</inkml:trace>
</inkml:ink>
</file>

<file path=ppt/ink/ink1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3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81 265 10368,'-1'1'407,"0"0"1,1 1-1,-1-1 1,0 1 0,1-1-1,0 1 1,-1-1-1,1 1 1,0-1-1,0 1 1,0-1 0,0 1-1,0-1 1,0 1-1,0-1 1,1 1-1,-1-1 1,1 1 0,-1-1-1,1 1 1,-1-1-1,1 1 1,1 1-1,2 4 457,0 0 0,1 0 0,0-1 0,10 11 0,2 0-523,1-1 0,25 18 1,-30-26-264,0-1 1,0-1 0,1 0 0,1 0 0,-1-1 0,0-1 0,1-1 0,0 0 0,0-1 0,0 0-1,21-2 1,-7 0 61,1-2-1,-1-1 0,0-2 0,50-13 0,-69 15-138,0 0 0,-1 0 0,1-1 0,-1 0 0,1-1 0,-1 0 0,0-1 0,-1 0 0,0 0-1,0-1 1,0 0 0,-1 0 0,0-1 0,0 0 0,-1 0 0,0 0 0,0-1 0,-1 0 0,0 0 0,0-1 0,-1 1 0,3-14 0,-5 16-10,-1 1 0,0-1 0,-1 0 1,0 1-1,0-1 0,0 0 1,-1 0-1,0 1 0,0-1 0,-1 1 1,1-1-1,-1 1 0,-1-1 1,0 1-1,1 0 0,-2 0 1,1 0-1,-1 1 0,0-1 0,-6-6 1,0 1-20,-2 0 0,1 0 0,-1 1 0,-1 0 1,0 1-1,0 1 0,-19-9 0,15 9-12,0 1 0,0 1 0,-1 1 0,0 0 0,0 2 0,0 0 0,-1 0-1,-36 2 1,44 0 17,-12 1-116,1 0 0,-1 1 0,0 1 0,1 2 0,0 0 0,0 1 0,0 1 0,-21 9 0,26-7-545,0 1 0,1 0 0,0 1 0,0 1 1,-23 20-1,-10 11-2538</inkml:trace>
</inkml:ink>
</file>

<file path=ppt/ink/ink1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3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1 14336,'-74'43'7167,"56"70"-11903,18-93 12288,-20 32-13696,6-19 129</inkml:trace>
</inkml:ink>
</file>

<file path=ppt/ink/ink1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4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1 451 6784,'7'-9'9007,"20"3"-7310,-4 0-306,6-8-890,-1-1-1,-1-1 0,0-2 0,-1-1 0,-1-1 0,-1-1 0,0-1 0,37-46 1,-53 56-402,0 0 0,0-1 0,-1 0 0,-1 0 0,6-20 0,-9 27-77,-1-1-1,0 1 1,-1-1-1,0 1 1,0-1-1,0 0 1,-1 1-1,0-1 1,0 0-1,-1 1 1,0-1-1,0 1 1,0-1-1,-3-7 1,3 13-26,1 0 0,0 0 0,0 1 0,-1-1 0,1 0 0,-1 0 0,1 1 1,-1-1-1,1 0 0,-1 1 0,1-1 0,-1 1 0,1-1 0,-1 1 0,0-1 0,1 1 0,-1-1 0,0 1 0,1-1 1,-1 1-1,0 0 0,0 0 0,0-1 0,1 1 0,-1 0 0,0 0 0,-1 0 0,1 0 4,0 0 0,0 1 1,0-1-1,0 1 0,0 0 0,1-1 0,-1 1 0,0-1 0,0 1 0,1 0 0,-1 0 1,0-1-1,1 1 0,-1 0 0,1 0 0,-1 0 0,1 0 0,-1 0 0,1 0 0,0 0 1,-1 0-1,1 0 0,0 0 0,0 0 0,0 0 0,0 1 0,-3 36 14,1 0 0,3 0 0,1 0 1,2 0-1,12 56 0,8 92 29,-16-126-1464,-6-52 885,0 2-1,-1-1 1,0 0 0,0 0 0,0 1-1,-2-1 1,1 0 0,-1 0 0,-4 18-1,1-18-2406</inkml:trace>
</inkml:ink>
</file>

<file path=ppt/ink/ink1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5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 13056,'-34'87'6527,"20"-29"-11006,14-50 12158,-4 20-13311,-1-5 129</inkml:trace>
</inkml:ink>
</file>

<file path=ppt/ink/ink1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5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1 12416,'-3'0'6143,"3"55"-8318,0-45 12286,-9 49-10111,3-14 0,-31 17-1280,9-11 0,-24 8-1408,15-13 128</inkml:trace>
</inkml:ink>
</file>

<file path=ppt/ink/ink1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26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 8576,'-3'5'4004,"7"5"-2729,1 1 800,-2-1 2197,7 100-2636,-5 2-1,-8 112 1,3-223-1618,0 0 1,0 1 0,0-1 0,0 0 0,0 1 0,0-1-1,0 0 1,0 1 0,-1-1 0,1 0 0,0 1-1,-1-1 1,1 0 0,-1 0 0,0 1 0,1-1 0,-1 0-1,0 0 1,0 0 0,1 0 0,-1 0 0,0 0 0,0 0-1,0 0 1,0 0 0,0-1 0,-1 1 0,1 0-1,0-1 1,0 1 0,-3 0 0,3-1-19,-1-1 0,0 0-1,1 0 1,-1 0 0,0 0 0,1 0 0,-1 0-1,1-1 1,0 1 0,-1 0 0,1-1 0,0 1-1,0-1 1,0 0 0,0 1 0,0-1 0,0 0-1,0 1 1,1-1 0,-1 0 0,1 0 0,-1 0-1,1 1 1,-1-3 0,-3-14-74,0 0 1,1 1-1,1-1 0,1 0 1,0 0-1,1-1 0,1 1 1,1 0-1,6-26 0,-6 33 52,2-1 0,0 1 0,0-1 0,1 1 0,0 1 0,1-1 1,0 1-1,1 0 0,0 0 0,1 1 0,0-1 0,0 2 0,1-1 0,0 1 0,16-11 0,-7 10 160,1 0-1,-1 1 1,1 0 0,1 2-1,-1 1 1,1 0 0,0 1-1,0 1 1,1 1 0,28 1 0,-42 2-77,-1 0 1,1 0 0,0 1-1,-1 0 1,1 0 0,-1 1-1,0 0 1,0 0 0,0 0 0,0 1-1,-1 0 1,1 0 0,-1 1-1,0-1 1,0 1 0,0 0 0,-1 0-1,0 1 1,0-1 0,4 8-1,4 10 123,0 0 0,-2 1 0,13 43 0,-21-60-168,4 20 121,-1-1-1,-1 1 0,-1 0 1,-2 0-1,0 1 0,-2-1 1,-9 53-1,3-18 416,-1-32-147,0-24-521,-1-18-557,8 8-6,0 1 1,-1 0-1,0 0 1,0 0-1,1 1 0,-2-1 1,1 0-1,0 1 0,0-1 1,-1 1-1,1 0 0,-1 0 1,0 0-1,0 0 0,-5-3 1,-7-3-3055</inkml:trace>
</inkml:ink>
</file>

<file path=ppt/ink/ink1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1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90 3456,'-25'-53'9660,"3"20"-6648,22 32-2988,0 1 0,0 0 0,0 0 1,0 0-1,0 0 0,0-1 1,0 1-1,-1 0 0,1 0 1,0 0-1,0 0 0,0 0 0,0-1 1,0 1-1,-1 0 0,1 0 1,0 0-1,0 0 0,0 0 1,0 0-1,-1 0 0,1 0 0,0 0 1,0 0-1,0 0 0,0 0 1,-1 0-1,1 0 0,0 0 1,0 0-1,0 0 0,-1 0 0,1 0 1,0 0-1,0 0 0,0 0 1,0 0-1,-1 0 0,1 0 1,0 0-1,0 0 0,0 0 1,0 0-1,-1 1 0,1-1 0,0 0 1,0 0-1,0 0 0,0 0 1,0 0-1,0 1 0,-1-1 1,-5 16 1198,1 29 41,3 143 120,12 325 6,-4-377-1338,-16 203 0,7-283-50,2 176-386,1-231 384,1 0 0,-1-1 0,1 1 0,-1 0 0,1-1 0,-1 1 0,1 0 0,-1-1 0,1 1 0,0-1 0,-1 1 0,1-1 0,0 1 0,-1-1 0,1 0 0,0 1 0,0-1 0,-1 0 0,1 0 0,0 1 0,0-1 0,0 0 0,-1 0 0,1 0 0,0 0 0,0 0 0,0 0 0,0 0 0,-1 0 0,2-1 0,25-1 0,37-7 56,0 2-1,0 3 1,0 2-1,72 9 1,-54-1-440,113-5 0,-187-2 102,0 0 0,0-1 0,0 1 0,0-2 0,-1 1 0,1-1 1,-1-1-1,1 1 0,8-6 0,-3 1-355,36-17-2072</inkml:trace>
</inkml:ink>
</file>

<file path=ppt/ink/ink1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1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101 246 5504,'5'2'697,"3"1"1556,1 0 1,0-1-1,0 0 1,-1 0-1,15 0 1,5-7-2137,11-6-149,-34 11 144,0-1 0,0-1 0,0 1 0,0-1 0,0 0 0,0 0 0,-1 0 0,1-1 0,8-5 0,-5 1 4,0 0 0,-1 0 0,0-1 0,0 0 0,10-14-1,-15 19-82,0-1-1,0 1 1,0-1-1,0 1 1,-1-1-1,1 0 1,-1 1-1,0-1 0,0 0 1,-1 0-1,1 0 1,-1 0-1,1 0 1,-1 0-1,-1 0 1,1 0-1,0 1 0,-1-1 1,-1-4-1,0 3 14,0 0-1,0 0 1,-1 1-1,1 0 0,-1-1 1,0 1-1,-1 0 1,1 0-1,-1 1 1,0-1-1,1 1 0,-2 0 1,1 0-1,0 0 1,-7-3-1,3 2 41,-1 1 0,1 0 0,0 0 0,-1 1 0,1 0 0,-1 1 0,0 0 0,-16 0 0,14 1 9,1 1 1,-1 0-1,1 0 1,-1 1-1,1 0 1,-1 1 0,1 0-1,0 1 1,0 0-1,1 1 1,-1 0-1,1 0 1,0 1-1,1 0 1,-16 14 0,20-15-49,0 0 0,0 0 0,0 0 0,1 1 0,0-1 0,0 1 0,1 0 0,-1 0 0,1 0 0,1 0 0,-1 0 0,1 0 1,0 0-1,0 0 0,1 1 0,0 7 0,1-3 11,1-1 0,0 0 0,0 1 0,1-1 0,0 0 0,1-1 0,0 1 0,1-1 0,7 12 0,1-2 37,0-1 1,2 0-1,0-1 1,1 0-1,0-2 1,1 0-1,1 0 1,32 19-1,-32-24 6,0-1 0,0-1 0,0 0 0,1-1 0,0-1 0,32 5 0,-37-9-436,0-1 0,-1 0 0,28-3 0,-28 0-818,1-1-1,-1 0 1,0 0 0,16-8 0,-8 0-2325</inkml:trace>
</inkml:ink>
</file>

<file path=ppt/ink/ink1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2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0 372 4864,'0'-2'317,"0"-1"0,0 1 0,0 0 0,1 0 0,-1 0 0,1-1 0,-1 1 1,1 0-1,0 0 0,0 0 0,-1 0 0,2 0 0,-1 0 0,0 0 0,0 0 0,0 1 0,1-1 0,-1 0 0,1 1 0,0-1 1,-1 1-1,1-1 0,0 1 0,0 0 0,0 0 0,0 0 0,0 0 0,0 0 0,0 0 0,0 0 0,0 1 0,0-1 1,1 1-1,-1 0 0,0 0 0,0-1 0,1 1 0,-1 1 0,0-1 0,0 0 0,0 0 0,1 1 0,2 1 0,10 1 7,0-1 0,0 0-1,0 0 1,0-2-1,0 0 1,0-1-1,0 0 1,0-1-1,-1-1 1,1 0-1,0-1 1,-1 0 0,0-2-1,0 1 1,-1-2-1,1 0 1,16-11-1,0-1 82,46-38 0,-68 51-368,-1-1 0,0 0 0,0-1 0,0 1 0,-1-1-1,0 0 1,-1-1 0,1 0 0,-2 1 0,8-20 0,-11 26-34,-1-1-1,1 1 0,0-1 1,-1 0-1,0 1 1,0-1-1,0 0 0,0 0 1,0 1-1,0-1 1,-1 0-1,0 1 0,1-1 1,-1 1-1,0-1 1,0 1-1,0-1 0,0 1 1,-1-1-1,1 1 1,-1 0-1,1 0 0,-1 0 1,0 0-1,0 0 1,0 0-1,0 0 0,0 1 1,0-1-1,-1 1 1,1-1-1,0 1 0,-1 0 1,1 0-1,-1 0 1,1 0-1,-1 0 0,0 1 1,-3-1-1,-4-1 1,1 0 1,-1 1-1,0 0 0,0 0 0,1 1 0,-1 1 1,0 0-1,0 0 0,-12 3 0,14-1-9,0-1 0,0 1 0,1 0 0,-1 0 0,1 1 0,0 0 0,0 0-1,0 1 1,1 0 0,0 0 0,0 1 0,0 0 0,0 0 0,1 0 0,0 0 0,0 1 0,1 0-1,0 0 1,0 0 0,0 1 0,1-1 0,1 1 0,-1 0 0,1-1 0,0 1 0,1 0 0,0 1 0,0-1-1,0 0 1,1 0 0,1 0 0,-1 0 0,1 0 0,1 0 0,0 0 0,0 0 0,0 0 0,1 0-1,0-1 1,0 1 0,6 8 0,-1-2 14,-1-1-1,2 0 1,0-1 0,0 0-1,1 0 1,0-1 0,1 0-1,1-1 1,-1 0-1,2-1 1,-1 0 0,1-1-1,18 8 1,-16-10 12,1-1 1,0-1 0,0 0-1,0-1 1,1-1 0,-1 0-1,1-1 1,26-3-1,-31 1-3,0-1 0,0 0 0,-1-1 0,1 0 0,0-1 0,-1 0 0,0-1 0,0 0 0,-1 0-1,1-2 1,-1 1 0,16-14 0,-8 1 6,-1 0-1,-1 0 1,0-2-1,-2 0 1,20-37-1,3-7 99,-34 62-109,-1-1-1,1 1 1,-1 0-1,1 0 1,0 0-1,0 0 1,0 1-1,1-1 1,-1 1-1,1 0 1,-1 0 0,1 0-1,0 0 1,0 0-1,0 1 1,6-2-1,-3 2 28,1 0 0,0 0-1,0 1 1,-1 0 0,1 1-1,0-1 1,0 1 0,9 3-1,5 3 58,0 0 0,0 1 0,-1 2 0,36 21 0,-25-12-92,-4-4 17,0 2 0,-2 0 0,0 2-1,-1 0 1,-1 2 0,36 40-1,-56-56 6,-1 0-1,0 1 0,0-1 0,-1 1 0,1 0 0,-1-1 0,-1 1 0,1 0 0,-1 0 0,0 0 0,0 1 0,-1 6 0,1-8 15,-1-1 0,-1 1 1,1-1-1,-1 1 0,0-1 0,0 1 0,0-1 0,0 0 0,-1 1 0,0-1 1,0 0-1,0 0 0,0 0 0,0-1 0,-1 1 0,0 0 0,0-1 0,-4 5 0,-6 1 25,1-1-1,-1 0 0,-1-1 0,1 0 0,-1-1 0,0-1 1,-1 0-1,1 0 0,-1-2 0,-24 3 0,13-3-132,-1-1 0,0-2 1,1 0-1,-1-2 0,-34-7 0,59 9-48,-1-1 0,1 1-1,-1-1 1,1 0 0,0 0-1,0 0 1,-1 0 0,1 0-1,0 0 1,0 0 0,0-1 0,0 1-1,0-1 1,1 0 0,-1 0-1,-2-2 1,4 3-152,0 0 1,-1 0-1,1 0 0,0 0 1,0 0-1,-1 0 0,1 0 1,0 0-1,0 0 0,0 0 1,0 0-1,1 0 1,-1 0-1,0 0 0,0 0 1,0 0-1,1 0 0,-1 0 1,1 0-1,-1 0 0,1 0 1,-1 0-1,1 0 0,-1 0 1,1 1-1,0-1 0,0 0 1,-1 0-1,1 1 0,0-1 1,0 0-1,0 1 0,0-1 1,0 1-1,-1-1 0,1 1 1,0 0-1,2-1 1,11-7-3317</inkml:trace>
</inkml:ink>
</file>

<file path=ppt/ink/ink1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3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29 7552,'-21'-29'3050,"17"34"4233,2 12-5298,1 13-1120,4 66 159,25 145 0,25 175 1067,-22 36-1650,-24-331-413,-6-115-31,1 12-212,-1 0 0,0 0 0,-1 1-1,-1-1 1,-1 0 0,0 0 0,-1 0 0,-1 0 0,-7 17 0,10-32-1599,-8-24-2399,5 15 3200,-6-18-2080</inkml:trace>
</inkml:ink>
</file>

<file path=ppt/ink/ink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7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307 0 4352,'-25'40'2176,"2"45"-2048,14-65 3456,-20 15-3584,-8 8 0,-6-2-896,-3 5 0,-2-14 0,2-2 128</inkml:trace>
</inkml:ink>
</file>

<file path=ppt/ink/ink1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3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4 187 7808,'-1'-3'257,"0"0"-1,1 0 1,-1 1 0,1-1 0,0 0 0,0 0-1,0 0 1,0 0 0,1 0 0,-1 0 0,1 0-1,-1 0 1,1 0 0,0 0 0,0 1 0,1-1 0,2-4-1,-1 2 162,2-1 0,-1 1 0,1 0 0,0 1 0,0-1 0,0 1 0,0 0 0,9-4 0,14-6 260,1 1 0,0 2 1,0 1-1,57-12 1,-68 18-274,0 0-110,1 2 1,0 0 0,0 0 0,0 2 0,1 0-1,-1 2 1,0 0 0,-1 1 0,1 1-1,0 0 1,-1 1 0,22 10 0,-31-11-259,0 0 0,-1 0 0,0 0 0,0 1 0,0 0-1,0 1 1,-1-1 0,0 1 0,0 1 0,-1 0 0,0 0 0,0 0 0,0 0 0,-1 1 0,0 0 0,-1 0 0,1 1 0,-2-1 0,1 1 0,-1 0 0,0 0 0,-1 0-1,0 0 1,-1 0 0,0 0 0,0 17 0,-2-17-9,0 1 1,0-1-1,-1 1 0,0-1 0,-1 1 0,0-1 0,-1 0 1,1 0-1,-2-1 0,1 1 0,-1-1 0,-1 0 0,1 0 1,-1-1-1,-1 0 0,1 0 0,-1 0 0,-1-1 1,1 0-1,-1 0 0,0 0 0,-11 5 0,6-5 7,-1 0 0,1 0 0,-1-1 0,0-1 0,0-1 0,0 0 0,0 0 0,-1-1 0,1-1 0,-1-1 0,1 0 0,-1-1 1,1 0-1,-20-5 0,16 2-192,1-1 1,-1 0-1,1-1 1,0-1-1,1-1 1,-1-1-1,1 0 1,-16-13 0,32 22 25,-1 0 0,1 0 0,-1 0 0,1-1 1,-1 1-1,1 0 0,-1 0 0,1-1 0,0 1 0,-1 0 1,1-1-1,0 1 0,-1 0 0,1-1 0,0 1 1,-1-1-1,1 1 0,0-1 0,0 1 0,-1 0 0,1-1 1,0 1-1,0-1 0,0 1 0,0-1 0,0 1 1,0-1-1,0 1 0,0-1 0,0 1 0,0-1 1,0 1-1,0-1 0,0 1 0,0-1 0,0 1 0,0-1 1,0 1-1,1-1 0,-1 1 0,0-1 0,0 1 1,1-1-1,-1 1 0,0 0 0,1-1 0,-1 1 0,0 0 1,1-1-1,-1 1 0,1 0 0,-1-1 0,9-10-3068</inkml:trace>
</inkml:ink>
</file>

<file path=ppt/ink/ink1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26 279 5248,'5'-12'948,"15"-32"2127,-19 42-2851,0 1-1,-1 0 0,1 0 1,-1 0-1,1 0 0,0 1 0,0-1 1,0 0-1,0 0 0,0 0 0,-1 0 1,1 1-1,0-1 0,1 1 1,-1-1-1,0 1 0,0-1 0,0 1 1,0-1-1,0 1 0,0 0 0,1 0 1,-1-1-1,0 1 0,0 0 1,0 0-1,1 0 0,-1 0 0,0 1 1,0-1-1,0 0 0,3 1 0,-3 0-74,1 1 0,0-1-1,-1 1 1,1-1-1,-1 1 1,0 0-1,1-1 1,-1 1-1,0 0 1,0 0-1,0 0 1,0 0-1,0 0 1,1 4-1,9 39-603,-6-23 1520,5 10-22,14 46 985,40 89-1,-62-158-1323,-8-15-487,-13-19-28,-37-59-34,-36-58-146,84 128-24,1-1 0,0 0-1,1 0 1,1 0 0,0-1 0,1 0-1,-3-28 1,7 39 12,0 0 1,0 0-1,0 0 0,1 0 0,0 0 0,0 0 0,0 0 0,0 1 1,1-1-1,0 0 0,0 1 0,0-1 0,0 1 0,1 0 0,0-1 1,-1 1-1,2 1 0,-1-1 0,0 0 0,1 1 0,0 0 0,0-1 1,0 1-1,0 1 0,0-1 0,0 1 0,7-3 0,11-4-72,1 1-1,-1 2 0,1 0 1,38-4-1,-14 1-340,-25 4 57,55-9-1486,-73 14 1487,-1 0-1,0 0 1,0 0 0,0 0-1,1 0 1,-1 0 0,0 1 0,0 0-1,0-1 1,0 1 0,0 1-1,0-1 1,0 0 0,0 1 0,0-1-1,-1 1 1,1 0 0,-1 0-1,1 0 1,2 2 0,4 5-2735</inkml:trace>
</inkml:ink>
</file>

<file path=ppt/ink/ink1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4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70 293 7296,'4'-2'605,"0"1"0,0 0 0,0 0 0,0 0 0,0 0 0,0 0 0,0 1 0,0 0 0,5 0 0,28-4 5279,-10-10-4720,122-96-161,-144 107-956,-1 0 1,1-1 0,-1 1 0,0-1-1,-1 0 1,1 0 0,0 0 0,-1-1-1,0 0 1,0 1 0,3-9 0,-5 11-38,-1 0 0,1-1 0,-1 1 0,0-1 0,1 1 0,-1 0 0,0-1 0,-1 1 0,1-1 1,0 1-1,-1 0 0,1-1 0,-1 1 0,0 0 0,0-1 0,0 1 0,0 0 0,0 0 0,0 0 1,0 0-1,-1 0 0,1 0 0,-1 0 0,0 0 0,1 1 0,-1-1 0,0 1 0,0-1 0,0 1 0,0 0 1,-2-2-1,-4-1 56,0-1-1,1 1 1,-2 0 0,1 1 0,0 0 0,-1 0 0,1 1-1,-1 0 1,1 1 0,-1-1 0,0 2 0,0-1 0,0 1-1,0 1 1,0-1 0,1 2 0,-1-1 0,-16 6 0,14-3 45,0 0 1,0 1-1,1 0 0,0 1 1,0 0-1,0 0 1,1 1-1,0 1 1,0-1-1,1 2 1,0-1-1,1 1 0,-1 0 1,-7 13-1,12-15-61,-1-1 1,1 1-1,1-1 0,-1 1 0,1 0 1,0 0-1,1 0 0,0 0 0,0 0 0,1 0 1,-1 1-1,1-1 0,1 0 0,0 0 0,0 0 1,0 0-1,1 0 0,0 0 0,0 0 0,0 0 1,1-1-1,0 1 0,1-1 0,-1 0 1,7 8-1,-2-3 2,1 1 0,1-2 0,0 1 0,0-1 1,1-1-1,0 0 0,1-1 0,0 0 0,0 0 1,1-1-1,0-1 0,19 7 0,-19-8-294,0-1 0,1-1-1,-1 0 1,1-1 0,0 0 0,-1-1-1,1 0 1,0-1 0,0-1-1,0 0 1,-1-1 0,1 0 0,21-8-1,25-11-3085</inkml:trace>
</inkml:ink>
</file>

<file path=ppt/ink/ink1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5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370 59 6912,'-6'-11'248,"-14"-22"5160,19 32-5271,1 0 0,-1 0 1,0 0-1,1 0 0,-1 0 1,0 0-1,1 0 1,-1 1-1,0-1 0,0 0 1,0 1-1,0-1 0,0 1 1,0-1-1,0 1 1,0-1-1,0 1 0,0-1 1,0 1-1,0 0 1,0 0-1,0 0 0,0-1 1,0 1-1,0 0 0,-2 1 1,-11 4 51,-25 9 814,1 2 0,0 1 1,-54 34-1,60-31-510,26-17-398,0 1-1,0-1 1,0 1 0,1 0 0,-1 0 0,1 1 0,0-1 0,1 1 0,-1 0-1,-4 7 1,9-12-86,0 1-1,-1 0 0,1 0 1,0 0-1,0 0 0,0 0 1,0-1-1,0 1 0,0 0 1,0 0-1,0 0 0,0 0 1,0 0-1,0 0 0,0-1 1,1 1-1,-1 0 0,0 0 1,1 0-1,-1-1 0,0 1 1,1 0-1,-1 0 0,1-1 1,0 1-1,-1 0 0,1-1 1,-1 1-1,1-1 0,0 1 1,-1 0-1,1-1 0,0 0 1,0 1-1,0-1 0,-1 1 1,1-1-1,0 0 0,0 0 1,0 1-1,0-1 1,1 0-1,44 11 126,-40-10-93,187 20 738,-24-4-229,-143-12-457,-1 0-1,0 2 1,0 1-1,36 16 1,-46-17-49,-1 0 1,1 1 0,-2 0-1,1 1 1,-2 1 0,17 14-1,-27-22-40,0 1-1,0-1 1,0 1 0,0-1-1,-1 1 1,1 0-1,-1 0 1,1 0-1,-1 0 1,0 0-1,0 0 1,-1 0-1,1 0 1,0 0-1,-1 5 1,0-4 2,-1 0 0,0-1-1,0 1 1,0-1 0,0 1 0,0-1 0,-1 0 0,0 0 0,1 1 0,-1-1 0,-1 0-1,1-1 1,0 1 0,-1 0 0,1-1 0,-6 5 0,-1 0 14,-1-1 1,0 0-1,0 0 1,-1-1-1,1 0 0,-1-1 1,0-1-1,0 1 1,-1-2-1,-21 3 1,-12 0 144,-59-2 0,85-3-128,-3-1-303,1 1 1,0 1-1,0 1 0,0 1 0,-35 8 0,45-3-3455,21-5 296,0-3 332</inkml:trace>
</inkml:ink>
</file>

<file path=ppt/ink/ink1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6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399 115 4992,'2'-38'4702,"-1"35"-4210,-1 0 0,1 0-1,-1 0 1,0-1 0,0 1 0,0 0 0,0 0-1,0 0 1,-1 0 0,1 0 0,-1 0 0,0 0-1,-2-5 1,2 6-392,-1 0-1,1 0 0,-1 0 0,0 1 1,0-1-1,0 0 0,0 1 1,0 0-1,0-1 0,0 1 1,-1 0-1,1 0 0,0 0 0,-4-1 1,-5 0 69,1 1 1,-1-1 0,1 2-1,-1-1 1,0 2 0,1-1-1,-1 1 1,1 1 0,-1 0-1,1 0 1,0 1 0,0 1-1,0 0 1,-19 10 0,3-1 191,1 2 0,0 0 1,1 2-1,-30 27 1,50-41-335,0 1 1,1-1 0,-1 1-1,1 0 1,0 0-1,0 0 1,1 0 0,-1 0-1,-1 5 1,3-8-25,1 0 1,0 0-1,0 0 0,0 0 1,-1 0-1,1 0 0,0 0 1,0 0-1,0 0 0,1 0 1,-1 0-1,0 0 0,0 0 1,0 0-1,1 0 0,-1 0 1,0 0-1,1 0 0,-1-1 1,1 2-1,1 0-3,-1-1-1,1 1 1,0-1 0,-1 0-1,1 0 1,0 0-1,-1 0 1,1 0 0,0 0-1,0 0 1,0 0 0,0-1-1,3 1 1,31 6-22,0-2 0,1-1 1,-1-2-1,43-4 0,64 4 24,-105 1-5,-2 1 0,1 3-1,62 17 1,-83-19-7,-1 1-1,1 1 1,-1 0-1,0 1 1,-1 0 0,0 1-1,0 1 1,-1 0-1,0 1 1,22 24-1,-34-34 27,1 1 0,0-1 0,-1 1 0,1 0 0,-1 0 0,0-1 0,1 1 0,-1 0 0,0 0 0,0 0-1,0 0 1,0 0 0,-1 1 0,1-1 0,-1 0 0,1 0 0,-1 0 0,0 1 0,0-1 0,1 0 0,-2 0 0,1 1-1,0-1 1,0 0 0,-1 0 0,1 0 0,-1 1 0,0-1 0,0 0 0,0 0 0,0 0 0,0 0 0,0 0 0,0 0 0,0-1-1,-1 1 1,1 0 0,-1 0 0,0-1 0,1 1 0,-1-1 0,0 0 0,-2 2 0,-10 5 138,-1-1 0,0 0 0,0-1 0,0-1 1,-18 4-1,8-2 12,-19 6 293,-89 12 0,26-6-263,21-3-1368,28-12-2354,58-4 3460,0 1-1,0-1 1,-1 0-1,1 0 0,0 0 1,0 0-1,0 0 1,0 0-1,-1 0 1,1 0-1,0 0 0,0 0 1,0 0-1,-1 0 1,1 0-1,0 0 0,0 0 1,0-1-1,-1 1 1,1 0-1,0 0 1,0 0-1,0 0 0,0 0 1,0 0-1,-1 0 1,1-1-1,0 1 0,0 0 1,0 0-1,0 0 1,0 0-1,0 0 1,-1-1-1,1 1 0,0 0 1,0 0-1,0 0 1,0 0-1,0-1 0,0 1 1,0 0-1,0 0 1,0 0-1,0-1 1,0 1-1,0 0 0,0 0 1,0 0-1,0-1 1,0 1-1,0 0 0,7-11-1661,-5 9 1119,9-12-2484</inkml:trace>
</inkml:ink>
</file>

<file path=ppt/ink/ink1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6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5888,'14'-13'2944,"6"26"-1024,-16-13 4479,1 10-5375,0 3 128,-5 19 256,0-13 0,18 31-2048,-4-14 128,6-1 896,-6-12 0,9 2-2432,-5-11 0,1-8-767,1-3-1</inkml:trace>
</inkml:ink>
</file>

<file path=ppt/ink/ink1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6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15 10496,'-23'-15'5248,"26"39"-18048,2-21 10112</inkml:trace>
</inkml:ink>
</file>

<file path=ppt/ink/ink1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7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1 185 6144,'0'4'4916,"-1"17"2645,6 32-4717,-5-48-2725,1 1 0,0-1 0,1 0 0,-1 0 0,1 0 0,0 0 0,1 0 0,-1 0 0,1 0 0,0-1 0,0 1 0,0-1 0,0 0-1,1 0 1,0 0 0,7 6 0,2-4 21,-1 0-1,0-1 1,1 0-1,0-1 1,0-1-1,1 0 1,-1 0-1,1-2 1,-1 1-1,22-2 0,-7-1-27,0-1-1,-1-2 0,1 0 1,41-13-1,-41 8-60,-1-1 1,51-25 0,-69 30-44,-1 0 1,0 0 0,-1-1 0,1 1-1,-1-2 1,0 1 0,0-1 0,-1 0-1,0 0 1,0-1 0,-1 0 0,0 0-1,4-10 1,-7 14-10,-1 1-1,0-1 1,0 0-1,0 1 1,-1-1 0,1 0-1,-1 0 1,0 1-1,0-1 1,0 0-1,0 0 1,-1 0 0,0 1-1,0-1 1,0 0-1,0 1 1,0-1-1,-1 1 1,1-1-1,-1 1 1,0 0 0,0-1-1,0 1 1,-1 0-1,-4-4 1,-3-3-11,-1 0 1,0 2-1,-1-1 1,0 1-1,-16-8 1,13 9-9,0 0 0,0 1 0,-1 1 0,0 0 0,0 1 1,0 1-1,-27-3 0,2 4-231,-72 7-1,99-4 146,1 1 0,-1 0 0,0 1 0,1 1 0,0 0 0,-25 11 0,32-12 3,0 1 0,-1 0 1,1 0-1,0 0 0,1 1 1,-1-1-1,1 1 0,0 1 1,0-1-1,1 1 0,-1 0 1,1 0-1,1 0 0,-4 8 1,5-11-22,1 0 1,0 0 0,0 0 0,0 0-1,0 1 1,1-1 0,-1 0 0,1 1-1,0-1 1,0 0 0,0 1 0,0-1-1,0 0 1,1 1 0,0-1 0,0 0-1,0 1 1,0-1 0,0 0 0,0 0-1,1 0 1,0 0 0,-1 0 0,1-1-1,3 4 1,0 0-303,2 0 0,-1-1 0,0 1 0,1-1-1,0-1 1,1 1 0,-1-1 0,11 4 0,36 16-2283</inkml:trace>
</inkml:ink>
</file>

<file path=ppt/ink/ink1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8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8192,'43'118'12517,"-27"-68"-11979,45 161 2150,-57-193-1793,-13-30-232,-3-5-791,9 13 105,0 0 1,0 0-1,0-1 1,0 1 0,1-1-1,0 0 1,0 0-1,0 0 1,0 0-1,1 0 1,-2-10 0,-1-7-93,1 7 10,0 0 0,1 0 1,0 0-1,2 0 0,0-1 1,0 1-1,2 0 0,-1 0 1,2 0-1,0 0 0,7-19 1,-7 27 113,-1 0-1,2-1 1,-1 1 0,1 0 0,0 0-1,0 1 1,0-1 0,1 1 0,0 0-1,1 0 1,-1 1 0,1 0 0,0 0 0,1 0-1,-1 0 1,1 1 0,0 0 0,0 1-1,0 0 1,0 0 0,1 0 0,-1 1-1,13-3 1,12 3 418,-1 2 0,52 5-1,-78-4-374,1 0-1,0 0 1,0 0 0,0 1-1,0 0 1,-1 0 0,1 1-1,-1-1 1,0 1-1,0 0 1,0 1 0,0-1-1,0 1 1,5 5-1,-4-2 22,1 1 0,-1-1 0,-1 1-1,0 1 1,0-1 0,0 1-1,-1 0 1,4 11 0,-3-4-96,-1 1-1,0 0 1,-1 0-1,-1 0 1,0 0-1,-1 0 1,-1 0 0,-1 0-1,-5 31 1,1-28-389,-4 34-1885,9-53 2230,0-1-1,0 0 1,0 0 0,0 0 0,0 1 0,0-1 0,-1 0 0,1 0 0,0 1 0,0-1 0,0 0 0,0 0-1,0 1 1,0-1 0,0 0 0,0 0 0,0 1 0,0-1 0,1 0 0,-1 0 0,0 1 0,0-1 0,0 0-1,0 0 1,0 1 0,0-1 0,0 0 0,1 0 0,-1 0 0,0 1 0,0-1 0,0 0 0,0 0 0,1 0-1,-1 0 1,0 1 0,0-1 0,0 0 0,1 0 0,-1 0 0,0 0 0,0 0 0,1 0 0,-1 0 0,0 0-1,0 0 1,1 0 0,-1 0 0,0 0 0,0 0 0,1 0 0,-1 0 0,0 0 0,0 0 0,1 0 0,-1 0-1,0 0 1,0 0 0,1 0 0,-1 0 0,0 0 0,0-1 0,1 1 0,-1 0 0,0 0 0,0 0 0,0 0 0,1-1-1,4-5-3259</inkml:trace>
</inkml:ink>
</file>

<file path=ppt/ink/ink1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8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10880,'-4'7'5376,"27"35"-7168,-17-33 8959,3 27-7295,-4-13 128,-5 20-640,0-17 128,4 15 0,-4-14 128,23-1-1920,-4-6 1,1-20-385,-6 0 128</inkml:trace>
</inkml:ink>
</file>

<file path=ppt/ink/ink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8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7 344 2304,'0'0'35,"-1"0"1,1 0-1,0-1 1,-1 1 0,1 0-1,-1-1 1,1 1-1,0 0 1,0-1-1,-1 1 1,1 0-1,0-1 1,-1 1-1,1-1 1,0 1-1,0-1 1,0 1-1,-1 0 1,1-1-1,0 1 1,0-1-1,0 1 1,0-1-1,0 1 1,0-1-1,0 1 1,0-1-1,0 1 1,0-1-1,0 1 1,0-1 0,0 1-1,1 0 1,-1-1-1,0 1 1,0-1-1,0 1 1,1-1-1,20-5 1352,11-4 65,-12-1-956,0 1 0,28-10 0,-32 15-106,-1-1 1,-1 0 0,1-1 0,-1-1 0,0 0 0,20-17 0,-15 8 73,-1-1 0,27-33 0,-41 46-403,0 0 0,-1 0 0,1 0 0,-1 0 0,0 0 1,-1-1-1,1 1 0,-1-1 0,0 0 0,-1 0 1,1 0-1,-1 0 0,0 0 0,-1 0 0,1 0 0,-2-12 1,1 17-64,0 1 1,0-1 0,0 1-1,0-1 1,0 1-1,0-1 1,0 1 0,-1-1-1,1 1 1,0-1 0,0 1-1,-1-1 1,1 1 0,0 0-1,-1-1 1,1 1 0,0-1-1,-1 1 1,1 0 0,0-1-1,-1 1 1,1 0 0,-1-1-1,1 1 1,-1 0-1,1 0 1,-1 0 0,1-1-1,-1 1 1,1 0 0,-1 0-1,1 0 1,-1 0 0,1 0-1,-1 0 1,1 0 0,-1 0-1,1 0 1,-1 0 0,1 0-1,-1 0 1,1 0 0,-1 0-1,1 1 1,-1-1-1,1 0 1,-1 0 0,1 1-1,-1-1 1,1 0 0,0 1-1,-1-1 1,1 0 0,-1 1-1,1-1 1,0 0 0,-1 1-1,1-1 1,0 1 0,0-1-1,-1 1 1,1-1 0,0 1-1,0 0 1,-3 2-34,0 1 1,0-1 0,1 1-1,-1 0 1,1 0 0,0 0-1,-2 5 1,-2 36-72,1 0-1,2 0 1,2 0 0,6 47 0,-5-81 104,12 82 114,-8-75-68,-1 0 1,-1 0-1,0 0 1,-1 1-1,-1-1 0,-1 0 1,-1 0-1,-5 27 1,6-42-22,0 0 1,-1-1 0,1 1 0,-1 0 0,1-1 0,-1 0-1,0 1 1,1-1 0,-1 0 0,0 0 0,-1 0 0,1 0-1,0-1 1,-1 1 0,1 0 0,-1-1 0,1 0 0,-1 1-1,0-1 1,1 0 0,-1-1 0,0 1 0,0 0-1,-4 0 1,-10 1-7,0-1 0,-1-1 1,-22-2-1,27 1-125,0 0 1,0 1 0,-23 3-1,23 2-253,26-2 165,24-2 29,-37-1 166,54 1-17,3-1 16,108-11 1,-29-20-2410,-106 17-426,-11 6 1301</inkml:trace>
</inkml:ink>
</file>

<file path=ppt/ink/ink1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8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12800,'0'-5'6399,"28"-22"-11902,-19 20 13694,5 2-13694,0 1 127</inkml:trace>
</inkml:ink>
</file>

<file path=ppt/ink/ink1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39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0 556 7552,'5'-7'7204,"7"3"-3502,22-3-2439,-6 1-867,-12-2-119,0-1 1,-1 0 0,-1-1 0,1-1-1,-2 0 1,25-26 0,-12 12 60,-7 7-128,-1-1 0,-1 0 0,-1-1 0,-1-1 0,-1 0 0,14-28 0,-23 38-147,0 0 0,-1-1 0,0 0 0,0 1 0,-2-1 0,3-18 0,-4 23-23,-1 1 0,0-1 0,-1 0 1,1 1-1,-1-1 0,0 1 0,-1-1 0,0 1 0,0 0 0,0 0 0,-1-1 0,-5-8 0,7 13-24,0-1 0,0 1 0,-1 0 0,1 0 0,-1-1 0,1 1 0,-1 0 0,0 1 0,0-1 0,0 0 0,0 1 0,0-1 0,0 1 0,0-1 0,-1 1 0,1 0 0,0 0 0,-1 0 0,1 0 0,-1 0 0,1 1 0,-1-1 0,1 1 0,-1 0 0,0-1 0,1 1 0,-1 0 0,1 1 0,-1-1 0,0 0 0,-2 2 0,8 2 270,14 2-138,35 3 58,-9-5-67,79-3 0,182-11 184,-267 10-262,-7 5 33,-30 1-73,-14 2-8,0 0-2,1-1 1,0 2-1,0-1 1,1 2 0,1 0-1,-1 0 1,1 1 0,1 1-1,0-1 1,-8 15 0,15-21-14,1 0 1,-1 0-1,1 1 1,0-1-1,0 1 1,1 0-1,0-1 1,0 1-1,0 0 1,1 0-1,0-1 1,0 1-1,0 0 1,1 0-1,-1-1 1,2 1-1,2 11 1,-1-8 1,0 0 1,0 0-1,1 0 1,1-1-1,-1 0 1,1 0-1,0 0 1,1 0-1,0-1 1,11 12-1,-8-11 0,1-1 0,0 1 0,0-2 0,1 1 0,0-1 0,0-1 0,0 0 0,1-1 0,-1 0 0,1 0 0,0-2 0,0 1 0,0-1 0,1-1 0,-1 0 0,0-1 0,1 0 0,-1-1 0,0-1 0,0 0 0,16-4 0,-4 1-46,-1-1 0,1-1 0,-1-1-1,0-1 1,37-20 0,-44 12-35,-15 15 73,0 1 0,0 0 1,-1 0-1,1 0 0,0 0 1,0 0-1,0 0 0,0 0 1,0 0-1,0 0 0,0 0 1,1 0-1,-1 1 0,0-1 1,0 1-1,1-1 0,-1 1 1,0-1-1,3 0 0,27 44 30,-22-35-9,-1 0 1,1 0 0,0-1 0,1-1-1,0 1 1,0-2 0,0 1 0,1-1-1,-1-1 1,1 0 0,0 0 0,1-1-1,-1-1 1,0 0 0,1 0 0,-1-1-1,1-1 1,18-1 0,-6 0 11,-1-1 1,1-1-1,-1-2 1,0 0-1,0-1 1,-1-1-1,0-1 1,28-16-1,-37 18-44,-1-1 0,-1-1-1,1 0 1,-2 0 0,1-1-1,-1-1 1,16-18 0,-22 23 5,0-1 1,-1 1 0,0-1 0,0 0 0,0 0-1,0 0 1,-1-1 0,0 1 0,-1 0 0,1-1-1,-1 1 1,0-1 0,-1 0 0,0 1 0,0-1-1,0 0 1,-1 1 0,-1-9 0,0 7-25,0 0 0,0 0 1,-1 0-1,0 0 0,0 1 0,-1-1 1,0 1-1,0 0 0,0 0 0,-1 0 1,-1 0-1,-9-9 0,1 5-26,-1 1 0,0 0 0,0 0 0,-1 2 0,-1 0 0,1 1 0,-26-8 0,-2 8 0,0 1 0,0 3 0,0 1 0,0 2 0,-66 9 0,88-6 64,0 1 0,0 1 0,0 0 0,1 2 0,0 0 0,-24 12 0,39-16-3,1 0-1,-1 0 1,1 1 0,-1 0-1,1-1 1,0 2-1,0-1 1,1 1 0,-1-1-1,-6 12 1,9-14 0,1 0 1,0 1-1,0-1 1,0 1 0,0-1-1,1 1 1,-1 0-1,1-1 1,0 1-1,0 0 1,-1-1-1,2 1 1,-1 0-1,0-1 1,0 1-1,1 0 1,0-1-1,-1 1 1,1-1-1,0 1 1,0-1-1,1 1 1,-1-1-1,0 0 1,1 0 0,-1 1-1,3 1 1,-1 0-16,1-1 0,-1 1 0,0-1 0,1 0 0,0 0 0,0 0 0,0-1 0,0 1 0,0-1 1,0 0-1,1 0 0,-1-1 0,1 1 0,-1-1 0,9 1 0,7 3-79,7 2-76,-1-1 1,1-2 0,0-1-1,1-1 1,-1-1 0,46-5 0,158-35-1644,-198 32 1488,-18 4 286,0-1-1,0 0 0,0-1 1,0 0-1,-1-1 0,0-1 1,0-1-1,-1 0 0,16-12 1,-29 20 95,0 0 1,0 0 0,0 0-1,0 0 1,0 0 0,0 0-1,0 0 1,0-1 0,-1 1-1,1 0 1,0 0 0,0 0 0,0 0-1,0 0 1,0 0 0,0 0-1,0 0 1,0 0 0,0-1-1,0 1 1,0 0 0,0 0-1,0 0 1,0 0 0,0 0-1,0 0 1,0 0 0,0-1-1,0 1 1,0 0 0,0 0-1,0 0 1,0 0 0,0 0-1,0 0 1,0 0 0,0-1-1,-12 14 1236,11-7-1132,0-1 0,1 1 0,-1-1 0,1 1 0,1-1 0,-1 1 0,1-1 0,0 1 0,0-1 0,1 0 0,-1 0 0,1 1 0,0-1 0,1 0 0,-1 0 0,1-1 0,0 1 0,0-1 0,1 1 0,5 5 0,6 7 53,1-1 1,1-1-1,27 20 0,-24-21-285,70 52 433,-29-24-5377,-46-31 1435</inkml:trace>
</inkml:ink>
</file>

<file path=ppt/ink/ink1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0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0 171 8448,'0'-1'278,"1"0"1,-1 0-1,0 0 1,0 0-1,0 0 1,1 1-1,-1-1 1,0 0 0,1 0-1,-1 0 1,1 0-1,-1 1 1,1-1-1,-1 0 1,1 0-1,-1 1 1,1-1-1,0 0 1,0 1-1,-1-1 1,1 1 0,0-1-1,0 1 1,-1-1-1,3 0 1,29-8 3442,-6 3-4125,94-45 1661,-85 35-851,1 1-1,0 1 1,60-13 0,-81 23-175,-1 1-1,1 1 1,0 0-1,0 1 0,0 1 1,0 0-1,1 1 0,-1 1 1,21 4-1,-32-5-187,-1 0 0,0 0 0,-1 1 0,1-1 0,0 0 0,0 1-1,0 0 1,-1 0 0,1 0 0,-1 0 0,0 0 0,1 0 0,-1 1 0,0-1 0,0 1-1,-1-1 1,1 1 0,0 0 0,-1-1 0,0 1 0,1 0 0,-1 0 0,0 0 0,-1 0-1,1 1 1,0-1 0,-1 0 0,0 5 0,0 3 20,-1-1 0,-1 1 0,0 0 0,0 0 0,-1-1 0,-7 18 1,-17 39 34,-3-1 0,-3-2 0,-2-2 0,-88 116 0,110-163-113,0 0 0,-1-1-1,0-1 1,-1 0 0,-1-1 0,-29 18-1,37-25-58,-1-1-1,1 0 0,-1 0 1,1-1-1,-1 0 0,0 0 1,0-1-1,-1-1 0,1 1 1,0-1-1,0-1 1,-1 0-1,1 0 0,0-1 1,-18-3-1,23 2-9,0 0 0,0 0 0,0 0 0,0 0 0,0-1 0,1 0 0,0 1 0,-1-1 0,1 0 0,0-1 0,0 1 0,1 0 0,-1-1 0,1 0 0,-3-4 0,4 6 70,0 1-1,0-1 1,0 0 0,0 0 0,1 0-1,-1 0 1,0 0 0,1 0 0,0 0 0,-1 0-1,1 0 1,0 0 0,0 0 0,0 0 0,0 0-1,0 0 1,1 0 0,-1 0 0,1 0-1,-1 0 1,1 0 0,0 1 0,0-1 0,0 0-1,-1 0 1,2 0 0,-1 1 0,0-1-1,0 1 1,1-1 0,-1 1 0,0-1 0,1 1-1,0 0 1,1-2 0,3-1 89,1 1 0,-1 0 0,0 0 0,1 0 0,0 1 0,0 0 0,0 0-1,0 1 1,0 0 0,0 0 0,0 1 0,0 0 0,0 0 0,0 0 0,13 3 0,3 3 186,-1 1 0,0 1 0,33 16 0,-28-11-493,48 16 0,-66-27-38,0 0 1,0 0-1,0 0 0,0-1 1,1-1-1,-1 0 0,0 0 1,0-1-1,16-2 1,-22 2 5,1 1-349,0-1-1,0 0 1,-1 0-1,1 0 0,0 0 1,-1-1-1,1 1 1,-1-1-1,1 0 1,-1 0-1,0 0 1,0-1-1,4-3 1,3-7-2459</inkml:trace>
</inkml:ink>
</file>

<file path=ppt/ink/ink1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0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10112,'38'20'4992,"13"-11"-7296,-37-9 10239,15 0-7679,-6 0 0,34 0 128,-11 0 0,25-4-640,-14-1 0,-5 1-1024,-10 4 128,-24 4-1535,2-4 127</inkml:trace>
</inkml:ink>
</file>

<file path=ppt/ink/ink1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1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80 358 8448,'-17'0'4224,"26"20"-2944,-4-20 6655,4 19-7295,0-3 0,0 27 128,-4-11 0,14 10-1408,-4-2 128,2-5-128,-2-3 0,4-18-2432,-5 2 129</inkml:trace>
  <inkml:trace contextRef="#ctx0" brushRef="#br0" timeOffset="1">9 13 12928,'-9'-12'6399,"33"21"-9470,-19-9 11134,4 10-12287,1 3 1,-1 3-1793,-3 0 128</inkml:trace>
</inkml:ink>
</file>

<file path=ppt/ink/ink1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1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11 198 5632,'14'-3'2624,"-14"2"-2506,0 1 1,0 0-1,0 0 0,1 0 0,-1 0 1,0-1-1,0 1 0,1 0 0,-1 0 0,0 0 1,1 0-1,-1 0 0,0 0 0,0 0 1,1 0-1,-1 0 0,0 0 0,1 0 1,-1 0-1,0 0 0,0 0 0,1 0 1,-1 0-1,0 0 0,0 0 0,1 0 1,-1 0-1,0 0 0,1 1 0,-1-1 1,0 0-1,0 0 0,0 0 0,1 0 0,-1 1 1,0-1-1,0 0 0,0 0 0,1 1 1,-1-1-1,0 0 0,0 0 0,0 1 1,0-1-1,0 0 0,0 0 0,0 1 1,1-1-1,-1 0 0,0 0 0,0 1 1,0-1-1,0 0 0,0 1 0,0-1 0,0 0 1,0 0-1,0 1 0,-1-1 0,1 0 1,0 1-1,0-1 0,0 0 0,0 0 1,0 1-1,0-1 0,-1 0 0,1 0 1,0 1-1,0 7 126,0 1-1,0-1 1,1 1 0,0-1 0,1 1 0,0-1-1,0 0 1,1 0 0,0 0 0,0 0 0,1 0-1,0-1 1,0 0 0,1 0 0,0 0 0,0 0-1,1-1 1,0 1 0,0-1 0,0-1 0,1 1-1,0-1 1,0-1 0,0 1 0,0-1 0,1 0-1,9 3 1,2 0-93,0-1 1,1-1-1,-1-1 0,1-1 0,0 0 0,0-2 0,1 0 0,-1-1 0,0-1 0,0-1 0,27-6 1,-27 4-106,-1-2 1,0-1 0,0 0 0,0-1 0,-1-1 0,0-1-1,-1 0 1,29-24 0,-40 29-41,1-1-1,-1 0 1,-1 0-1,1-1 1,-1 0-1,0 0 1,-1 0-1,1 0 1,-2-1 0,1 0-1,-1 1 1,0-2-1,0 1 1,-1 0-1,-1 0 1,1-1-1,-1 1 1,0-1-1,-1 1 1,0-1 0,-1 1-1,1-1 1,-4-13-1,3 18-5,0 0 0,-1 0 0,1 0 0,-1 0 0,0 1 0,0-1 0,0 0 0,-1 1 0,1-1 0,-1 1 0,0 0 0,0 0 0,0 0 0,-4-3 0,-1 1 0,0-1 0,0 2 0,-1-1 0,0 1 0,-17-6 0,-7 2 0,1 0 0,-55-3 0,70 9 0,-9-1-115,0 1-1,-1 1 1,1 2-1,-1 0 0,1 2 1,0 1-1,0 1 1,0 1-1,1 1 1,-1 1-1,-46 23 1,67-28 7,0 0 1,0-1 0,0 2-1,0-1 1,0 0 0,-5 6-1,9-7-13,-1 1 0,0-1 0,1 1 0,-1-1 0,1 1 0,0 0 0,0 0 0,0-1 0,0 1 0,1 0-1,-1 0 1,0 5 0,1-6-13,0 1-1,0-1 1,0 1 0,0-1-1,0 1 1,1-1-1,-1 1 1,1-1-1,-1 0 1,1 1 0,0-1-1,0 0 1,0 0-1,0 0 1,1 1-1,-1-1 1,0 0 0,1 0-1,0-1 1,-1 1-1,1 0 1,0-1-1,0 1 1,0-1-1,0 1 1,0-1 0,0 0-1,0 0 1,0 0-1,5 2 1,6 4-563,37 25-2502</inkml:trace>
</inkml:ink>
</file>

<file path=ppt/ink/ink1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2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0 205 6912,'0'0'181,"1"0"0,-1-1 0,0 1 0,0 0 0,0 0 0,0-1 1,0 1-1,0 0 0,1 0 0,-1-1 0,0 1 0,0 0 0,0 0 0,0 0 1,1-1-1,-1 1 0,0 0 0,0 0 0,1 0 0,-1 0 0,0 0 0,0-1 0,1 1 1,-1 0-1,0 0 0,0 0 0,1 0 0,-1 0 0,0 0 0,1 0 0,-1 0 0,0 0 1,0 0-1,1 0 0,-1 0 0,0 0 0,0 0 0,1 0 0,-1 1 0,0-1 0,0 0 1,1 0-1,-1 0 0,0 0 0,0 0 0,1 1 0,-1-1 0,0 0 0,0 0 1,0 0-1,1 1 0,-1-1 0,0 0 0,16 23 2502,8 30-2603,-11-22 44,-3-8 534,-1 1 1,7 26 0,-14-44-480,-1 0 0,0 1 1,0-1-1,-1 0 0,1 1 0,-2-1 0,1 0 0,0 1 0,-1-1 1,0 0-1,-1 1 0,0-1 0,-2 7 0,4-12-163,-1-1 0,1 0-1,0 0 1,0 0 0,0 1-1,0-1 1,0 0 0,0 0 0,0 0-1,0 1 1,-1-1 0,1 0-1,0 0 1,0 0 0,0 0 0,0 1-1,-1-1 1,1 0 0,0 0-1,0 0 1,0 0 0,-1 0-1,1 0 1,0 0 0,0 0 0,-1 1-1,1-1 1,0 0 0,0 0-1,-1 0 1,1 0 0,0 0-1,0 0 1,0 0 0,-1 0 0,1-1-1,0 1 1,0 0 0,-1 0-1,1 0 1,0 0 0,0 0-1,0 0 1,-1 0 0,1 0 0,0-1-1,-11-12 333,-6-28-175,12 5-166,2 1 0,1-42 0,3 63 6,0 0 0,1 0 0,1 0-1,0 1 1,1-1 0,0 1 0,1 0 0,1 0-1,0 0 1,0 1 0,1-1 0,1 2 0,0-1-1,14-14 1,-14 17 4,0 1 0,0 0 0,1 0 0,0 1-1,0 0 1,0 1 0,1 0 0,0 1 0,1 0 0,-1 0-1,1 1 1,0 0 0,0 1 0,0 1 0,0-1 0,0 2 0,0 0-1,16 0 1,-20 2 29,-1 0 0,1 1 0,-1 0 0,1 1-1,-1-1 1,0 1 0,0 0 0,0 1 0,0-1 0,-1 1-1,1 1 1,-1-1 0,0 1 0,0-1 0,-1 1 0,1 1-1,-1-1 1,0 1 0,3 5 0,5 9 1,-1 0 0,-1 0 0,-1 1 0,10 31 0,-15-39-249,0 0-1,-2 0 0,1 0 1,-2 0-1,0 0 0,0 0 1,-1 1-1,-1-1 0,0 0 1,-1 0-1,0 0 0,-1 0 1,-8 22-1,11-35 87,0 0 1,0 0-1,0-1 0,-1 1 1,1 0-1,0 0 1,0-1-1,0 1 0,0 0 1,0-1-1,-1 1 0,1 0 1,0 0-1,0 0 1,0-1-1,-1 1 0,1 0 1,0 0-1,0 0 0,-1 0 1,1-1-1,0 1 1,0 0-1,-1 0 0,1 0 1,0 0-1,0 0 0,-1 0 1,1 0-1,0 0 1,-1 0-1,1 0 0,0 0 1,-1 0-1,1 0 0,0 0 1,0 0-1,-1 0 1,1 0-1,0 0 0,-1 0 1,1 0-1,0 0 0,0 1 1,-1-1-1,1 0 1,0 0-1,0 0 0,0 1 1,-1-1-1,1 0 0,0 0 1,0 0-1,0 1 1,-1-1-1,1 0 0,0 0 1,0 1-1,0-1 0,0 0 1,0 0-1,0 1 1,0-1-1,-1 0 0,1 1 1,0-2-168,-6-7-2917</inkml:trace>
</inkml:ink>
</file>

<file path=ppt/ink/ink1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3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22 208 6784,'7'26'9488,"-2"5"-3324,5-12-7502,-2-10 1655,1-1-1,-1 0 1,1-1 0,1 0 0,-1 0-1,1-1 1,0 0 0,1 0-1,-1-2 1,23 8 0,-10-5-114,0-1 1,1-1-1,-1-2 1,33 2-1,-42-5-181,-1-1-1,1 0 0,-1-1 1,0 0-1,1-1 0,-1-1 1,-1 0-1,1-1 0,0 0 1,18-11-1,-24 11-18,1 1-1,-1-1 1,0 0-1,0 0 1,-1-1-1,0 0 1,0 0-1,0-1 1,-1 1-1,1-1 1,-2-1-1,1 1 1,-1-1-1,0 1 1,-1-1-1,5-14 1,-7 17-13,0-1-1,-1 1 1,1-1 0,-1 1 0,-1-1 0,1 0 0,-1 1 0,0-1 0,0 1 0,0-1 0,-1 1 0,0 0 0,0-1 0,0 1 0,-1 0 0,0 0 0,1 1 0,-8-9 0,3 4-17,-1 1 0,0 0 0,-1 1 1,1 0-1,-1 0 0,-1 1 0,-17-10 0,9 8-61,0 0-1,-1 1 0,1 1 0,-1 1 1,0 1-1,0 0 0,-1 1 1,1 2-1,-1 0 0,1 0 1,-1 2-1,1 1 0,-1 0 0,1 1 1,0 1-1,0 1 0,0 1 1,-22 10-1,34-12 11,0-1 0,0 2 1,1-1-1,-1 1 0,1 0 0,0 0 0,1 0 0,-1 1 1,-5 8-1,9-12 32,1 0 0,-1 1-1,0-1 1,1 1 0,0-1 0,-1 1 0,1 0 0,0 0 0,1-1 0,-1 1 0,0 0-1,1 0 1,-1 0 0,1 0 0,0 0 0,0 0 0,0 0 0,1 0 0,-1 0 0,1 0-1,-1 0 1,1-1 0,0 1 0,0 0 0,0 0 0,1-1 0,2 5 0,0-1-70,1-1 0,0 0-1,0-1 1,0 1 0,1-1 0,-1 0 0,1-1 0,0 1 0,0-1 0,11 4 0,66 20-960,-79-26 1039,23 7-600,1-1 1,0-2-1,1 0 0,-1-2 0,1-1 0,0-1 0,-1-2 0,1-1 0,-1-1 0,1-1 0,-1-2 0,0-1 0,34-13 0,-27 0 525,-21 9 4918,-16 12-4641,0-1 1,0 1 0,0 0 0,0-1 0,0 1 0,0 0 0,0 0 0,0 0 0,1 1 0,-1-1 0,0 0-1,1 1 1,-1-1 0,1 1 0,0-1 0,-1 1 0,1 0 0,0 0 0,0-1 0,0 1 0,0 0 0,0 0-1,1 0 1,-1 0 0,0 0 0,1 0 0,0 0 0,-1 0 0,1 0 0,0 0 0,0 1 0,0-1 0,0 0-1,1 0 1,-1 0 0,0 0 0,1 0 0,0 0 0,-1 0 0,1 0 0,0 0 0,0 0 0,0-1 0,0 1-1,2 2 1,3 5 51,1 0 0,-1-1-1,1 0 1,1-1 0,-1 0-1,1 0 1,12 8 0,13 5 9,0-1 0,0-2 0,2-1 0,47 14 0,-74-28-884,0 0 1,0 0-1,1-1 0,-1 0 0,12-1 1,5 0-2565</inkml:trace>
</inkml:ink>
</file>

<file path=ppt/ink/ink1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4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39 982 6912,'26'-21'12091,"-5"5"-10977,-3 6-309,1 0 1,35-13 0,38-20-791,-44 13 582,-1-3 0,54-49 1,-85 67-567,-1 0 0,-1-1 0,0 0-1,-2-1 1,1 0 0,-2-1 0,0-1 0,-2 1 0,0-2 0,11-34 0,-16 41-104,-1 1 0,-1-1 0,0 0 1,-1 1-1,0-1 0,-1 0 0,0 0 0,-1 0 0,-1 0 0,0 1 0,0-1 0,-2 1 0,1-1 0,-2 1 0,1 0 0,-2 0 0,0 1 0,-14-21 0,5 12-33,-1 1-1,-1 0 0,-1 1 1,0 1-1,-1 1 0,-1 1 1,-1 1-1,0 0 0,0 2 1,-2 0-1,1 2 0,-1 0 1,-1 1-1,0 2 0,0 0 1,-36-4-1,50 10 101,1 1 1,0 0-1,0 0 0,0 1 1,0 0-1,0 1 0,1 0 1,-1 0-1,0 1 0,1 0 0,-1 0 1,1 1-1,0 0 0,-14 10 1,19-12 12,1-1 1,0 1-1,0-1 1,0 1-1,1 0 0,-1 0 1,0-1-1,1 1 1,-1 1-1,1-1 1,-1 0-1,1 0 1,0 0-1,0 1 1,0-1-1,0 1 1,1-1-1,-1 1 1,0 2-1,-3 31 178,2 0 0,2 49-1,9 90 498,-9-168-659,51 680 2793,-48-660-2944,0 0 0,12 45 0,-15-71 22,1 1 1,-1 0-1,1 0 1,0-1 0,-1 1-1,1 0 1,0-1-1,0 1 1,0-1 0,1 1-1,-1-1 1,0 0 0,0 1-1,1-1 1,-1 0-1,3 1 1,17 4-4141,-10-6 1047</inkml:trace>
</inkml:ink>
</file>

<file path=ppt/ink/ink1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4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0 235 10752,'9'0'5376,"11"43"-6784,-15-34 8703,9 10-7423,-5 1 0,5 3-1024,0 0 0,9 4-512,-5-11 129,11-16-1281,-4 0 128</inkml:trace>
  <inkml:trace contextRef="#ctx0" brushRef="#br0" timeOffset="1">340 11 12672,'-11'-7'6271,"25"7"-9854,-14 0 13054,0 0-13311,0 0 128,14-4-2431,1 4 127</inkml:trace>
</inkml:ink>
</file>

<file path=ppt/ink/ink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8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3200,'23'26'1056,"-1"1"0,-1 0 0,33 60 0,35 55-477,-57-97-71,-3 1 0,-2 2 1,24 57-1,-45-89-426,0 0 0,-1-1-1,-1 2 1,-1-1 0,0 0 0,-2 1 0,1-1 0,-2 1 0,0 0-1,-1-1 1,-1 1 0,0-1 0,-1 1 0,-10 28 0,1-17-420,-1 0 0,-1 0 0,-1-2 1,-1 0-1,-40 48 0,10-25-963</inkml:trace>
</inkml:ink>
</file>

<file path=ppt/ink/ink1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5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484 708 7296,'53'-7'10439,"8"-8"-7265,35-5-2452,-73 16-547,0-2-1,0 0 1,0-1 0,-1-2-1,0 0 1,0-1-1,-1-1 1,-1-1-1,1-1 1,17-16-1,-23 19-86,-2-1 0,1-1 0,-1 0 0,-1-1-1,0 0 1,-1-1 0,15-24 0,-21 30-101,-1-1-1,0 1 1,0-1 0,-1 0 0,0-1-1,0 1 1,-1 0 0,-1-1 0,0 0-1,0 1 1,0-1 0,-1 0 0,-1 1-1,0-1 1,-2-12 0,0 11-22,0 0 0,0 1 0,-1-1 0,0 1 0,-1 0 0,0 0 1,0 0-1,-1 1 0,-1 0 0,-13-16 0,2 10-34,-1 0 0,-1 1 0,0 1 0,-1 0-1,0 2 1,0 1 0,-1 0 0,-46-12 0,53 18 62,-1 0 0,-1 1 0,1 0 0,0 2 1,-1 0-1,1 1 0,0 0 0,-1 1 0,1 1 0,0 1 0,0 0 0,0 1 0,0 1 1,-20 9-1,30-10 41,0-1 0,1 2 1,-1-1-1,1 0 1,0 1-1,0 0 1,1 0-1,0 0 0,0 1 1,0 0-1,0-1 1,1 1-1,0 0 0,0 1 1,1-1-1,-1 1 1,2-1-1,-3 11 1,0 7 121,1-1 1,1 1-1,1 41 1,2-40-5,2-1 0,0 1 1,1 0-1,1-1 1,2 0-1,17 44 1,12 36 401,73 286 747,-78-272-965,21 150 0,-48-230-269,-1 0 1,-1 0 0,-3 1-1,-1-1 1,-1 0-1,-3 0 1,-1 0 0,-12 38-1,14-61-21,-1 0 1,0 0-1,-2-1 1,1 0-1,-2 0 0,-16 21 1,19-28-64,0-1 0,0 1-1,0-1 1,-1-1 0,0 1 0,-1-1 0,1 0 0,-1-1 0,0 0 0,0 0 0,0 0 0,0-1 0,-17 3-1,9-4-153,0-1 0,-1 0 0,1-1 0,0-1 0,-1-1 0,1 0 0,0-1 0,0-1 0,0 0 0,1-1 0,-1-1 0,1-1 0,1 0 0,-1-1 0,1 0 0,-18-15 0,7 5-933,1-2 1,1-1 0,0-1 0,2 0 0,1-2 0,1-1 0,-30-50-1,24 30-2095</inkml:trace>
</inkml:ink>
</file>

<file path=ppt/ink/ink1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5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49 6144,'-6'-16'3072,"35"19"-1408,-19-3 3967,17-3-4735,-2-1 128,30-1 512,-12 1 0,23 1-2048,-10-1 0,10 1 1152,-14 3 128,-1-6-1536,-13 3 128,-10 3-2176,-5 0 129</inkml:trace>
</inkml:ink>
</file>

<file path=ppt/ink/ink1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5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21 271 8320,'1'0'394,"-1"0"1,1 1-1,0-1 1,-1 0 0,1 1-1,0-1 1,-1 0-1,1 1 1,0-1-1,-1 1 1,1-1-1,-1 1 1,1-1 0,0 1-1,-1 0 1,0-1-1,1 1 1,-1 0-1,1-1 1,-1 1-1,0 0 1,1 0 0,-1-1-1,0 1 1,0 1-1,10 20 2951,-4-9-3807,11 18 959,1-1 1,1-1 0,33 37-1,1 1 393,-23-30-542,-29-36-348,0 0 1,-1 0 0,1 0-1,0 0 1,0 0-1,0 0 1,0-1-1,0 1 1,0 0-1,0 0 1,0-1 0,1 1-1,-1-1 1,0 1-1,0-1 1,0 1-1,1-1 1,-1 0-1,0 0 1,1 1-1,-1-1 1,0 0 0,0 0-1,1 0 1,1-1-1,-6-4-100,-1 1-1,1-1 1,-1 1-1,0 0 1,-1 0 0,-6-6-1,5 5 36,-28-31-354,1-2-1,-54-83 1,76 104 352,0 0 0,2 0 1,0-1-1,1 0 1,1-1-1,-9-36 0,15 49 65,0 0-1,0 1 1,0-1-1,1 0 1,0 0-1,0 0 0,0 0 1,1 0-1,0 1 1,0-1-1,1 0 0,-1 0 1,1 1-1,0-1 1,1 1-1,-1 0 1,1 0-1,0 0 0,1 0 1,-1 0-1,1 0 1,0 1-1,0 0 0,0 0 1,8-6-1,0 3 12,-1 0-1,1 1 1,0 0 0,0 1-1,0 0 1,1 1-1,0 1 1,0 0 0,0 1-1,18-2 1,12 3-425,81 8 1,-91-4-235,11 4-5622,-36-7 3563</inkml:trace>
</inkml:ink>
</file>

<file path=ppt/ink/ink1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6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0 259 8448,'1'3'840,"0"0"1,0-1-1,1 1 1,-1 0 0,1-1-1,-1 1 1,1-1-1,0 1 1,0-1-1,0 0 1,0 0-1,1 0 1,3 3 0,35 26 2876,-39-29-3949,5 3 291,1 0 1,0 0 0,0 0 0,0-1-1,0 0 1,1-1 0,0 0-1,0 0 1,0-1 0,0 0 0,0 0-1,0-1 1,1-1 0,-1 1 0,0-1-1,0-1 1,1 0 0,-1 0-1,12-4 1,-2 2-45,0-1 1,0 0-1,-1-2 0,1 0 0,-1-1 1,-1-1-1,1-1 0,-1 0 0,-1-1 1,0-1-1,0 0 0,-1-1 0,17-18 1,-29 27-22,0-1 1,0 1-1,0-1 1,0 0-1,-1 1 1,1-1-1,-1 0 1,0-1-1,-1 1 1,1 0-1,-1 0 1,1-1-1,-1 1 0,0-1 1,-1 1-1,1-1 1,-1 0-1,0 1 1,0-1-1,-1 1 1,1-1-1,-1 0 1,0 1-1,0 0 1,0-1-1,-1 1 1,0 0-1,0-1 1,0 1-1,-3-4 1,-1 1-7,0 0-1,-1 0 1,0 1 0,-1 0-1,0 0 1,1 1 0,-2 0-1,-15-7 1,7 5-19,0 0 0,0 2 0,-33-7 0,25 8-69,1 2 0,-1 0-1,0 2 1,0 1 0,1 0 0,-1 2-1,1 1 1,-1 1 0,-37 14 0,55-17 40,1 0 1,-1 1 0,1-1 0,0 1 0,-8 6 0,13-8 38,-1 0 0,1 0 0,0 0 0,-1 0 0,1 1 1,0-1-1,0 0 0,0 1 0,0-1 0,0 1 0,0-1 0,0 1 1,0 0-1,1-1 0,-1 1 0,1 0 0,-1-1 0,1 1 1,0 0-1,0 0 0,-1-1 0,1 1 0,0 0 0,1 0 0,-1-1 1,0 1-1,1 2 0,0 1-23,1-1 0,0 1 1,0-1-1,1 0 0,-1 0 0,1 1 1,0-2-1,0 1 0,0 0 0,0 0 0,1-1 1,-1 0-1,1 0 0,0 0 0,0 0 1,0-1-1,1 1 0,-1-1 0,0 0 0,1 0 1,0-1-1,8 3 0,12 1-27,0 0 1,0-2-1,34 0 0,-24-1-26,68-1-157,-62-2 648,69 7 0,-109-5-306,0-1 1,0 1-1,-1 0 0,1 0 1,0 0-1,-1 0 1,1 0-1,-1 0 1,1 0-1,-1 0 0,1 0 1,-1 0-1,0 0 1,1 0-1,-1 0 1,0 0-1,0 1 0,0-1 1,0 0-1,0 0 1,0 0-1,0 0 1,0 0-1,0 0 0,-1 0 1,1 1-1,0-1 1,-1 0-1,1 0 1,-1 1-1,0 1 75,1 0 0,-1 0 1,1 0-1,0 0 0,0 1 0,0-1 0,0 0 0,0 0 1,2 4-1,2 0-75,1 1 1,1-1 0,-1 0-1,1-1 1,0 0-1,1 0 1,-1 0-1,1 0 1,0-1 0,1 0-1,-1-1 1,1 0-1,0 0 1,0 0-1,0-1 1,1 0-1,-1-1 1,10 2 0,9 2-473,1-1 1,0-1-1,1-1 1,44-2-1,-28-6-2624,-5-2-448</inkml:trace>
</inkml:ink>
</file>

<file path=ppt/ink/ink1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7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9728,'-2'2'854,"1"-1"1,0 1 0,0 0 0,0 0-1,0 0 1,0 0 0,0 0-1,0 0 1,1 0 0,-1 0-1,1 0 1,-1 1 0,1-1 0,0 3-1,-2 21 2308,2-18-3891,3 242 1678,-2-215-512,19 246 928,-10-95-1065,9 108 40,-19-288-374,1 1-1,0 0 0,0-1 1,1 1-1,0-1 0,0 1 1,1-1-1,0 0 0,3 6 1,-4-8-12,1-1 0,0 0 0,-1 0 0,1-1 0,0 1 0,1-1 0,-1 1 0,0-1 0,1 0 1,-1 0-1,1 0 0,-1-1 0,1 1 0,0-1 0,0 0 0,0 0 0,5 0 0,1 0-598,1 0 0,0-1-1,0 0 1,0-1 0,0 0 0,-1-1-1,1 0 1,-1-1 0,12-4 0,17-9-2834</inkml:trace>
</inkml:ink>
</file>

<file path=ppt/ink/ink1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7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8576,'19'4'4224,"53"-8"-2688,-55 1 5631,40 3-6783,-11 0 0,49-4 256,-30 1 0,12-3-1280,-20 6 128,-11 0-384,-9 0 0,-22 6-1664,-1-3 1,-28 4-385,5-3 0</inkml:trace>
</inkml:ink>
</file>

<file path=ppt/ink/ink1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7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9344,'0'0'228,"1"-1"0,0 1 0,0-1 0,0 1 1,0 0-1,0-1 0,1 1 0,-1 0 0,0 0 1,0 0-1,0 0 0,0 0 0,0 0 0,0 0 1,0 0-1,0 0 0,0 0 0,0 1 0,0-1 1,0 0-1,0 1 0,0-1 0,0 1 0,0-1 0,1 2 1,0 0 332,0 0 1,0 0-1,0 0 1,0 0-1,0 1 1,-1-1-1,1 1 1,-1-1-1,2 5 1,2 7 1067,0 1 1,4 28 0,-7-36-2196,58 450 3254,-55-347-2254,5 39-197,-8-133-211,1-1-1,1 1 0,0-1 1,1 0-1,1 0 1,0-1-1,11 17 1,-16-28-47,1 0 0,0-1 0,-1 1 0,1 0 0,0-1 0,0 1 0,1-1 0,-1 0 0,0 0 0,1 0 0,-1 0 0,1 0 0,0-1 1,0 1-1,0-1 0,-1 1 0,1-1 0,0 0 0,1 0 0,-1-1 0,0 1 0,0-1 0,6 1 0,0-2-485,-1-1 1,1 0-1,-1 0 0,1 0 1,-1-1-1,14-7 0,7-3-2320,5-2-780</inkml:trace>
</inkml:ink>
</file>

<file path=ppt/ink/ink1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8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8704,'11'0'4352,"41"-6"-3072,-38 3 5375,37-4-6399,-13-2 128,28 9 384,-15 0 0,20-4-1024,-16 1 0,-1 3 0,-13 0 128,-8 0-1280,-4 0 0,-15 3-1663,-5-3 127</inkml:trace>
</inkml:ink>
</file>

<file path=ppt/ink/ink1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8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30 262 9600,'2'3'371,"0"-1"-1,1 1 1,-1-1 0,1 0 0,0 0 0,0 0 0,0-1 0,0 1-1,0 0 1,0-1 0,0 0 0,1 0 0,-1 0 0,0 0 0,1-1-1,-1 1 1,5-1 0,59-2 5369,-29-4-5391,0-2-1,69-25 1,-97 30-324,-1-2 1,1 1-1,-1-1 1,0-1 0,0 1-1,-1-2 1,0 1-1,0-1 1,0 0 0,-1-1-1,0 0 1,-1 0-1,0 0 1,8-14 0,-13 20-31,0 0 1,0-1 0,0 1 0,-1 0-1,1-1 1,-1 1 0,1 0 0,-1-1 0,0 1-1,0-1 1,0 1 0,0-1 0,0 1-1,-1 0 1,1-1 0,-1 1 0,0 0 0,1-1-1,-1 1 1,0 0 0,0 0 0,-1 0-1,1 0 1,0 0 0,-1 0 0,1 0 0,-1 0-1,1 0 1,-1 0 0,0 1 0,0-1-1,-4-1 1,-3-4-19,0 0 0,-1 1 0,0 1 0,0 0 0,-16-6 0,11 6 42,0 2-1,-1 0 1,1 0-1,-1 2 1,1 0-1,-1 0 1,0 2-1,1 0 1,-1 1-1,1 0 1,-1 1-1,1 1 1,0 0-1,-27 12 1,33-11 65,1-1-1,-1 1 1,1 0 0,0 0 0,1 1 0,-1 0 0,1 1 0,-10 11 0,16-16-71,-2 1 32,0 0 1,0 1-1,0-1 0,1 1 1,-1 0-1,1 0 1,0 0-1,1 0 1,-1 0-1,1 1 1,-1-1-1,1 0 1,1 1-1,-1-1 0,0 1 1,1-1-1,0 1 1,1 4-1,0 0 27,1 0 0,0-1-1,0 1 1,1-1 0,0 0 0,1 0-1,0 0 1,0 0 0,6 7-1,1 1-9,1-1-1,0 0 1,1-1-1,1 0 0,0-1 1,1-1-1,1 0 0,25 14 1,-24-18-717,0-1-1,0-1 1,1 0 0,0-2 0,0 0 0,36 3-1,-5-3-2672</inkml:trace>
</inkml:ink>
</file>

<file path=ppt/ink/ink1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8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10368,'29'7'5120,"19"-7"-8320,-34 0 7168,-10-3-7936,1-1 0</inkml:trace>
</inkml:ink>
</file>

<file path=ppt/ink/ink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19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1 532 2688,'2'-25'1150,"2"1"0,1 0 0,1 0 0,1 1 0,18-42 1,-16 42-1460,2-1 556,2 0 0,1 1 0,0 0 1,2 1-1,32-35 0,3-6 104,-44 54-316,1 0 0,-1 1 0,1 0 0,0 0 0,1 1 0,0-1 0,0 2 0,12-7 0,-17 11-27,-1 0 0,1 1 0,0-1 0,0 1 0,0 0 1,-1 0-1,1 0 0,0 1 0,0-1 0,0 1 0,0 0 0,0 0 0,0 1 0,0-1 0,0 1 1,0 0-1,0 0 0,0 0 0,0 0 0,-1 1 0,1-1 0,0 1 0,-1 0 0,0 0 0,1 1 1,4 3-1,6 7 4,0 1 0,0 0 0,-1 1 0,-1 0 0,-1 1 0,0 1 0,12 24 0,-9-10 28,-1 0 0,-2 1 0,12 50 0,-19-63 21,13 62 51,-16-75-72,-1-1 1,1 1-1,-1 0 1,0-1-1,0 1 1,-1 0-1,1-1 1,-1 1-1,-1-1 1,-3 11-1,5-15-26,0 0 0,0 0 0,-1-1 0,1 1 0,-1 0 0,1-1 0,0 1 1,-1 0-1,1-1 0,-1 1 0,1-1 0,-1 1 0,0-1 0,1 1 0,-1-1 0,0 1 0,1-1 0,-1 1 0,0-1 0,1 0 0,-1 1 0,0-1 0,0 0 0,1 0 0,-1 0 0,0 0 0,0 1 0,1-1 0,-1 0 0,0 0 0,0 0 0,-1-1 0,0 0 9,1 0 1,-1 0-1,0 0 0,0 0 0,1 0 0,-1-1 1,1 1-1,-1 0 0,1-1 0,-1 0 0,1 1 1,-1-3-1,-4-4 29,1 0 0,1-1-1,0 0 1,-5-12 0,6 9-74,1 0-1,0 0 1,0-1-1,2 1 0,-1 0 1,2-1-1,-1 1 1,2 0-1,-1 0 1,2 0-1,0 0 0,0 0 1,1 0-1,0 1 1,1 0-1,9-15 1,-9 18-16,0 0 0,0 1 0,1-1-1,0 1 1,1 0 0,-1 1 0,1 0 0,1 0 0,-1 0 0,1 1 0,0 0 0,0 0 0,0 1 0,1 0 0,0 1 0,-1 0 0,1 0 0,0 1 0,1 0 0,-1 0 0,0 1 0,12 0 0,-5 1 19,-1 1 0,1 0 0,0 1 1,-1 1-1,1 0 0,-1 1 0,25 11 1,-29-10 30,-1 0 1,0 1-1,0 0 1,-1 1-1,0 0 1,0 1-1,-1 0 1,0 0-1,0 0 1,-1 1-1,7 11 1,-6-7 95,0-1 0,-1 2 1,-1-1-1,0 1 1,4 15-1,-8-24-47,-1 0 0,0 1 0,0-1-1,0 0 1,0 1 0,-1-1 0,0 1 0,0-1 0,-1 0 0,1 1 0,-1-1-1,0 1 1,0-1 0,-1 0 0,0 0 0,-4 8 0,6-12-43,0 0 0,-1 0 0,0 0 0,1 0 0,-1 0 0,1 0 0,-1-1 0,0 1 0,0 0 0,1-1 0,-1 1 0,0 0 1,0-1-1,0 1 0,0-1 0,0 1 0,0-1 0,0 1 0,0-1 0,0 0 0,0 1 0,0-1 0,0 0 0,0 0 0,0 0 0,0 0 0,0 0 0,0 0 0,-2 0 0,1-1 4,-1 0-1,1-1 1,-1 1-1,1 0 1,0-1-1,0 1 0,-1-1 1,1 0-1,1 0 1,-1 0-1,-3-4 1,0 0-13,0-2 1,0 1-1,1 0 1,0-1-1,0 0 1,1 0-1,-4-12 1,5 9-11,1 0 0,1 0 0,0 0 0,0 0 0,1 1 0,0-1 0,1 0 0,0 0 0,1 0 0,0 1 0,1-1 0,0 1 0,0 0 0,1 0 0,0 1 0,10-14 0,-9 15 16,0 0 1,1 1-1,0 0 1,0 0-1,0 0 1,1 1-1,0 0 1,0 0-1,1 1 1,0 0-1,0 0 1,0 1-1,0 0 0,1 1 1,-1 0-1,1 1 1,0 0-1,11-1 1,-5 2 56,0 1 0,-1 1 0,1 0 0,0 1 1,0 1-1,-1 0 0,21 7 0,-26-6-26,0 0 0,0 1 0,-1 0 0,0 0 1,0 1-1,0 0 0,0 0 0,-1 1 0,0 1 0,-1-1 0,12 15 1,-3 1 44,-2-1 1,-1 2 0,20 46 0,-28-57-45,0 1-1,-1-1 0,-1 1 1,0 0-1,-1 0 1,0 0-1,-1 0 1,-1 0-1,-1 18 0,0-30-142,1-1 1,0 1-1,0 0 0,0 0 0,-1 0 0,1 0 0,-1-1 0,0 1 0,1 0 0,-1-1 0,0 1 0,0 0 0,0-1 0,0 1 0,-3 2 0,3-4-202,0 1 0,0-1 0,0 0 1,-1 1-1,1-1 0,0 0 1,0 0-1,-1 0 0,1 0 0,0 0 1,0 0-1,-1 0 0,1 0 0,0-1 1,0 1-1,-1 0 0,1-1 0,0 1 1,0-1-1,0 1 0,0-1 0,-2-1 1,-3-1-1879</inkml:trace>
</inkml:ink>
</file>

<file path=ppt/ink/ink1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9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 12672,'23'-11'6271,"-5"-1"-14334,-13 8 12671,-10-8-8448,1 5 0</inkml:trace>
</inkml:ink>
</file>

<file path=ppt/ink/ink1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49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60 2816,'-3'-9'604,"0"3"-165,1 0 1,1-1 0,-1 1 0,1-1 0,-1-9-1,2 15 799,-2 0 4220,0 5-2468,4 105 3047,28 229-2603,8 51-2196,-25-278-1222,21 231-992,-34-337 924,-1 73-1834,1-74 1447,-1 1 0,1 0 0,-1-1 0,0 1 0,0-1-1,-1 0 1,0 1 0,1-1 0,-1 0 0,-1 0 0,1 0 0,0 0 0,-6 5-1,-7 5-2759</inkml:trace>
</inkml:ink>
</file>

<file path=ppt/ink/ink1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0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2 228 2944,'0'-3'144,"0"2"-57,-1-1-1,1 1 1,0 0 0,0 0 0,0 0 0,0-1 0,0 1-1,0 0 1,0 0 0,0-1 0,0 1 0,0 0 0,1 0-1,-1 0 1,0-1 0,1 1 0,-1 0 0,1 0 0,0 0-1,-1 0 1,1 0 0,0 0 0,0 0 0,-1 0 0,1 0-1,0 0 1,0 0 0,0 1 0,0-1 0,0 0 0,2 0-1,-1 0 183,-1 0-1,1 1 0,-1-1 0,1 0 0,-1 0 0,1 0 0,-1 0 0,1 0 1,-1 0-1,0-1 0,0 1 0,2-3 0,12-10 1494,18-8 995,54-28 0,-55 35-2128,1 1 1,0 2-1,0 1 0,1 1 1,1 2-1,0 1 1,0 2-1,41 0 1,-14 6-124,1 3 1,-1 2 0,114 28-1,-132-22-356,-1 3-1,-1 1 0,0 1 1,-1 3-1,57 37 0,-83-47-109,0 1 0,-1 1 0,0 0 0,-1 1 0,0 0 0,-1 1 0,-1 1 0,0 0 0,-1 0 0,0 1 0,-1 1 0,-1-1 0,-1 1 0,-1 1 0,9 31 0,-14-41-37,0 1 0,0-1 0,-1 1-1,0 0 1,-1-1 0,1 1 0,-2 0-1,1-1 1,-1 0 0,-1 1 0,1-1 0,-1 0-1,-1 0 1,1 0 0,-1-1 0,-1 1 0,0-1-1,0 0 1,0 0 0,-1-1 0,1 1-1,-11 7 1,0-1 4,0 0 0,-1-1 1,0-1-1,-1 0 0,-1-1 0,0-2 0,0 1 0,-35 8 0,8-7 19,-1-3-1,0-1 1,0-3 0,-56-2-1,75-3-185,1 0 0,0-2 0,-53-13 0,65 12 16,1-1 0,-1 0 0,1-1 0,0 0 0,1-2 0,0 1 0,-24-21 0,17 5-1144,20 23 1190,0 1 0,-1 0 0,1 0 0,0-1-1,-1 1 1,1 0 0,0-1 0,0 1 0,-1 0 0,1-1 0,0 1 0,0-1 0,-1 1 0,1 0 0,0-1 0,0 1 0,0-1 0,0 1 0,0-1 0,0 1 0,0-1 0,0 1 0,0 0 0,0-1 0,0 1 0,0-1 0,0 1 0,0-1 0,0 1-1,0 0 1,1-1 0,-1 1 0,0-1 0,0 1 0,0 0 0,1-1 0,-1 1 0,0-1 0,1 1 0,-1 0 0,0 0 0,0-1 0,1 1 0,-1 0 0,1-1 0,-1 1 0,1 0 0,8-1-3123</inkml:trace>
</inkml:ink>
</file>

<file path=ppt/ink/ink1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0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509 19 6912,'0'-1'308,"0"0"1,0 0 0,-1 0-1,1 0 1,0 0-1,-1 1 1,1-1-1,-1 0 1,1 0 0,-1 0-1,1 1 1,-1-1-1,1 0 1,-1 1-1,0-1 1,1 0 0,-1 1-1,0-1 1,0 1-1,0-1 1,1 1 0,-1-1-1,0 1 1,0 0-1,0-1 1,0 1-1,0 0 1,0 0 0,-1-1-1,-1 2 85,1-1 0,-1 0 0,0 1 0,0 0 0,0-1 0,0 1 0,1 0 0,-1 0 0,0 1 0,-2 1 0,-12 8 41,1 0 0,-21 19-1,21-16-61,-15 13 161,1 1 0,1 2 1,2 0-1,1 2 0,-38 62 1,35-47 159,-41 92 0,58-113-596,1 1 1,2 0-1,1 1 0,1 0 0,1 0 0,1 1 0,2-1 1,0 51-1,3-58-81,1 0 1,1 0 0,1 0-1,1 0 1,1-1-1,0 0 1,2 0 0,0 0-1,1 0 1,1-1-1,1-1 1,1 0 0,0 0-1,1-1 1,1 0-1,1-1 1,27 25-1,13 7-103,-34-29-664,1-1-1,0-1 1,35 21-1,-56-38 624,1 1 0,-1-1 0,1 0 0,-1 1 0,1-1 0,0 0 0,-1 1 0,1-1 0,-1 0 0,1 0 0,0 0 0,-1 1 0,1-1 0,0 0 0,-1 0 0,1 0 0,-1 0 0,1 0 0,0 0 0,-1 0 0,1 0 0,0-1 0,-1 1 0,1 0 0,-1 0 0,1 0 0,0-1 0,-1 1 0,1 0 0,-1-1 0,1 1 0,-1-1 0,1 1 0,-1 0 0,1-1 0,-1 1 0,0-1 0,1 1 0,-1-1 0,1 0 0,8-7-3327</inkml:trace>
</inkml:ink>
</file>

<file path=ppt/ink/ink1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1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286 88 8576,'4'-5'674,"0"0"-1,0 1 1,0-1 0,1 1 0,0 0-1,0 0 1,0 0 0,0 0 0,0 1 0,1 0-1,10-4 1,3 0 1257,0 1 0,26-4 0,0 0-1708,-41 9-170,0 0 1,1 1 0,-1 0 0,0 0 0,0 0 0,1 0-1,-1 1 1,0-1 0,0 1 0,0 0 0,1 1-1,-1-1 1,0 1 0,-1-1 0,1 1 0,0 0 0,0 1-1,-1-1 1,1 1 0,-1-1 0,0 1 0,0 0-1,0 0 1,0 0 0,-1 1 0,1-1 0,-1 1 0,0-1-1,0 1 1,0 0 0,0 0 0,-1 0 0,1 0-1,-1 0 1,0 0 0,0 1 0,-1-1 0,1 0-1,-1 0 1,0 1 0,0-1 0,0 0 0,-2 8 0,-2 5-6,-1-1 1,0 1-1,-1-2 1,-1 1-1,-16 28 1,-54 72-35,63-96 1,-3 4 22,-1-1-1,-1-1 1,-1-1 0,-1 0 0,-1-2 0,-26 18 0,34-27-37,0-1 0,0-1-1,-1 0 1,0-1 0,-1-1 0,0 0 0,0-1-1,0-1 1,0 0 0,-1-1 0,-30 1 0,3-9-70,42 5 62,1 0 1,-1-1 0,1 1 0,-1 0 0,1 0 0,0-1 0,-1 1-1,1-1 1,-1 1 0,1-1 0,0 0 0,0 0 0,-1 1-1,1-1 1,0 0 0,0 0 0,0 0 0,0 0 0,0 0 0,0 0-1,0-1 1,0 1 0,1 0 0,-1 0 0,-1-3 0,3 3 2,-1-1 1,0 1 0,1 0 0,-1 0 0,1-1 0,0 1-1,-1 0 1,1 0 0,0 0 0,0 0 0,0 0 0,0 0-1,0 0 1,0 0 0,0 1 0,0-1 0,0 0 0,0 0-1,0 1 1,0-1 0,1 1 0,-1-1 0,0 1 0,0 0-1,1-1 1,-1 1 0,0 0 0,1 0 0,-1 0 0,3 0-1,51-2-132,-44 2 126,11 2 88,0 1 0,0 0 0,0 2-1,-1 0 1,0 2 0,28 12 0,-5-3 25,-20-8 12,-1-1-1,1-1 1,25 2-1,-39-7-348,-1 0 0,1-1 0,-1 0 0,16-3 0,-21 2-194,0 0 0,0 0 0,0 0 1,0 0-1,0-1 0,0 0 0,0 0 1,0 0-1,-1 0 0,1-1 0,3-2 1,7-8-2794</inkml:trace>
</inkml:ink>
</file>

<file path=ppt/ink/ink1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1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8576,'4'-12'4224,"29"8"-2816,-24 1 5759,11 3-6399,-2 0 0,21 0 384,-13 0 128,28 0-1664,-17 0 0,4 0 640,-7 0 128,-6 0-1280,-5 0 0,-8 0-2432,4 0 128</inkml:trace>
</inkml:ink>
</file>

<file path=ppt/ink/ink1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2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10880,'5'6'5376,"55"43"-4865,-45-40 8321,18 25-8448,-9-2 0,4 27 256,0-17 0,-4 30-896,-10-30 128,-5 29 384,0-12 0,-13 9-384,-1-15 128,-27 11-1408,7-14 128,-21-2-2176,12-13 0</inkml:trace>
</inkml:ink>
</file>

<file path=ppt/ink/ink1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3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0 108 2816,'3'-3'659,"0"0"1,0 0-1,0 1 0,1-1 0,-1 1 1,1 0-1,-1 0 0,1 0 1,0 1-1,4-2 0,-3 1 409,-1 1-745,-1 0 0,1 1 1,-1-1-1,1 1 1,0 0-1,-1 0 0,1 0 1,0 0-1,-1 1 1,1 0-1,-1 0 0,1 0 1,-1 0-1,1 0 1,-1 0-1,0 1 0,0 0 1,1 0-1,-1 0 1,0 0-1,4 4 0,-2-2-66,0-1 1,1 0-1,-1 0 0,1 0 0,0-1 0,0 1 0,0-1 1,8 1-1,12-2-31,0-2 0,0-1 0,0-1 1,0-1-1,29-9 0,-32 7-198,1 1-1,-1 0 1,1 2 0,0 1-1,-1 0 1,1 2 0,45 6-1,-52-3-15,0-1 0,1-1-1,-1 0 1,0-1-1,1-1 1,-1-1 0,0 0-1,0-1 1,0-1 0,28-10-1,-34 12 0,0 0-1,0 0 0,0 1 1,1 1-1,-1 0 0,0 0 1,0 1-1,0 0 1,0 1-1,0 1 0,16 4 1,-13-2-8,0-2 1,0 0-1,1-1 1,-1 0-1,1-1 1,16-1 0,63-17 157,-69 11-110,-1 2-1,1 0 0,25 0 0,-29 5 133,0 1-1,39 10 0,-46-8-58,1-1 0,-1 0 1,1-1-1,0-1 0,-1 0 0,1-1 0,0-1 0,21-3 0,41-15 303,69-14-193,-125 30-259,0 1 0,0 1 1,0 1-1,0 0 0,29 6 0,-27-2 65,0-1-1,0-1 1,1-1 0,-1-2-1,1 0 1,37-7 0,-9-3 70,-39 7-120,1 1 1,-1 0 0,1 0 0,0 1 0,0 1 0,-1 1-1,1 0 1,0 0 0,0 2 0,0-1 0,23 7 0,-21-1 19,1-2 1,0 0 0,0 0-1,0-2 1,1 0 0,-1-2-1,1 1 1,-1-2 0,31-3-1,-8-1-42,57 2 0,-84 2 25,-1 1 0,1 1 0,0 0 0,-1 1 0,1 0 0,-1 1-1,0 0 1,19 10 0,-25-11-4,0-1 0,1 0 0,-1 0 0,1 0 0,0-1 0,0 0 0,-1 0 0,1-1 0,0 0 0,12-1 0,4 0-60,-23 1-227,-4-19-5718,-1 15 2923</inkml:trace>
</inkml:ink>
</file>

<file path=ppt/ink/ink1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4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115 635 8576,'-4'1'527,"1"1"0,0-1 0,0 1 0,0-1 0,0 1 1,0 0-1,0 0 0,1 0 0,-1 1 0,1-1 0,-1 1 1,1-1-1,0 1 0,0 0 0,-3 5 0,-21 49 5268,24-50-5726,0-1 1,0 1 0,0-1-1,1 1 1,0 0 0,0 0-1,0 0 1,1-1 0,0 1 0,1 0-1,-1 0 1,1 0 0,1-1-1,-1 1 1,1 0 0,0-1-1,1 1 1,0-1 0,0 0-1,0 0 1,0 0 0,1 0-1,0-1 1,0 1 0,1-1 0,0 0-1,0-1 1,0 1 0,10 6-1,11 2 91,1-1 0,0-2 0,1-1 0,0-1 0,42 7 0,-46-12-116,0 0-1,0-2 0,0-1 1,1-1-1,39-6 0,-53 6-25,32-6 78,1-2 0,-2-2 0,63-23 0,-74 22-24,-1-1 1,0-1-1,-1-2 1,-1-1-1,-1-1 1,0-1-1,-1-1 1,-1-2-1,39-43 1,-41 42-28,-1-1 0,-1-1 0,-1 0 0,-2-2 0,0 0 0,-2-1 0,-1-1 0,23-60 0,-35 78-59,-1 1 1,0-1-1,0 0 0,-1 0 0,0 0 0,-1 0 1,0 0-1,-1 0 0,0 0 0,-1 0 0,0 1 1,-1-1-1,0 1 0,0-1 0,-1 1 0,-8-13 1,7 11-12,0 1 1,-1 1 0,-1-1-1,0 1 1,-1 0 0,1 0 0,-2 1-1,1 0 1,-2 1 0,1 0 0,-1 0-1,0 1 1,0 0 0,-1 1 0,-16-7-1,19 8 8,-13-5-28,1 0 1,-1 1-1,-1 1 0,0 2 0,0 0 0,0 1 0,-1 1 1,0 1-1,0 1 0,-29 1 0,40 1 26,-29-1-66,0 2 0,1 2-1,0 2 1,-1 1 0,-72 23-1,69-16-43,0 2 1,1 2-1,-60 32 0,78-34 5,0 1-1,1 1 1,1 0-1,1 2 1,1 1-1,-25 29 1,41-44 70,1-1 0,-1 1 0,1 1 0,0-1 0,1 0 0,-1 1 0,1 0 0,0 0 1,0 0-1,1 0 0,0 0 0,0 1 0,0-1 0,1 1 0,0-1 0,0 1 0,1 0 1,0 12-1,1-15-4,-1 0 0,1 1 1,0-1-1,0 0 1,1 0-1,-1 1 0,1-1 1,0 0-1,0-1 1,1 1-1,-1 0 0,1-1 1,-1 1-1,6 4 1,-1-1-95,1-1 0,0 0 0,0-1 0,0 0 0,0 0 0,12 5 0,8 1-555,1-2-1,0 0 1,32 4-1,-1-2-1851,82 2-1,-47-7-256</inkml:trace>
</inkml:ink>
</file>

<file path=ppt/ink/ink1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4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9984,'-1'1'239,"0"0"1,0 0-1,0 0 1,1 0-1,-1 0 1,0 0-1,1 0 1,-1 0-1,0 0 1,1 0-1,0 1 0,-1-1 1,1 0-1,0 0 1,-1 1-1,1-1 1,0 0-1,0 0 1,0 0-1,0 1 1,0-1-1,0 0 1,1 0-1,-1 1 1,0-1-1,2 2 1,10 35 5731,10 0-5495,1-2 1,2-1-1,2-1 0,1-1 1,55 49-1,32 28-113,-113-108-419,-1-1 1,1 1-1,0 0 1,-1 0-1,0 0 1,1 0-1,-1 0 1,0 0-1,0 1 1,0-1-1,-1 0 1,1 0-1,0 1 1,-1-1-1,0 1 1,1-1-1,-1 0 0,0 4 1,-1-4-102,1-1 1,-1 0-1,0 0 1,1 1-1,-1-1 1,0 0-1,0 0 0,0 0 1,0 0-1,0 0 1,0 0-1,0-1 0,0 1 1,-1 0-1,1 0 1,0-1-1,0 1 1,-1-1-1,1 1 0,0-1 1,-1 0-1,1 1 1,0-1-1,-1 0 1,1 0-1,0 0 0,-1 0 1,1 0-1,-1 0 1,1 0-1,0 0 1,-1-1-1,-1 0 0,-14-2-2850,2 0-193</inkml:trace>
</inkml:ink>
</file>

<file path=ppt/ink/ink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0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0 339 3456,'8'-3'453,"-1"0"1,1 1-1,0 0 1,0 1 0,0-1-1,0 2 1,-1-1-1,1 1 1,14 1-1,-10 0 65,0-1 0,-1 0 0,1-1 0,16-3 0,-5-3-191,0-2 0,0-1-1,0 0 1,-2-2 0,1 0 0,-1-2-1,35-29 1,-41 31 131,-11 9-400,-1 1 0,1-1 0,-1 0 1,0 0-1,0 0 0,0-1 0,0 1 0,0-1 0,-1 0 1,0 1-1,0-1 0,0 0 0,0 0 0,0-1 1,-1 1-1,0 0 0,0 0 0,0-1 0,0 1 0,-1-1 1,0 1-1,0 0 0,0-1 0,0 1 0,-1-1 0,1 1 1,-3-6-1,2 6-43,-1-1-1,0 1 1,-1-1 0,1 1 0,-1 0 0,0 0-1,0 0 1,0 0 0,-1 0 0,1 1 0,-1-1-1,0 1 1,0 0 0,0 0 0,0 1 0,0-1-1,-1 1 1,1 0 0,-1 0 0,0 0-1,1 1 1,-1 0 0,-7-2 0,2 2-15,0 0 1,0 1-1,0 0 0,-1 0 1,1 1-1,0 1 0,0 0 1,0 0-1,1 1 0,-1 0 1,0 0-1,1 1 1,0 0-1,0 1 0,0 0 1,1 1-1,0 0 0,-1 0 1,2 0-1,-1 1 0,1 1 1,0-1-1,1 1 1,0 0-1,-8 14 0,8-13 4,1 1 0,0-1 0,1 1 0,0 0 0,0 0 0,1 1-1,1-1 1,0 0 0,0 1 0,1 0 0,0-1 0,1 1 0,0 0 0,1 0 0,0-1 0,0 1-1,1-1 1,1 1 0,0-1 0,0 0 0,1 0 0,1 0 0,-1 0 0,8 9 0,1 0 99,1-2 0,1 0 0,0-1 1,1 0-1,1-1 0,31 21 1,-34-27-250,0-1 0,1 0 1,0-1-1,17 5 0,-22-9-480,0 0 0,0-1 0,0 0 0,0-1 0,0 0 0,0 0 0,14-2 0,-5-4-1379,-4-9 64</inkml:trace>
</inkml:ink>
</file>

<file path=ppt/ink/ink1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4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10 8064,'-15'-6'2624,"14"6"-2271,0-1 0,-1 1 0,1-1-1,0 1 1,0-1 0,-1 1 0,1 0 0,0-1 0,0 1 0,-1 0-1,1 0 1,0 0 0,-1 0 0,1 0 0,0 0 0,-1 1 0,1-1 0,0 0-1,0 1 1,-1-1 0,1 1 0,0-1 0,-2 2 0,-14 7 35,0 1 0,1 1 1,0 0-1,0 1 0,2 1 1,-1 1-1,2 0 0,-24 30 1,-81 134 1534,87-128-1549,2 1 0,3 1 0,2 1 0,-18 62 1,37-96-336,0 0 0,2 0 0,0 1 1,1-1-1,1 1 0,3 33 1,0-40-70,0-1 1,0 0-1,2 0 1,-1 0-1,2 0 1,-1-1-1,1 0 1,1 0 0,0 0-1,1 0 1,13 15-1,-11-16-240,0 0 0,1-1 0,0-1 0,20 14 0,-26-19-208,1 0 1,-1 0-1,1-1 1,0 1 0,0-1-1,0-1 1,0 1-1,0-1 1,0 0 0,0 0-1,0 0 1,1 0-1,-1-1 1,9-1-1,0-7-2657,-4 0-65</inkml:trace>
</inkml:ink>
</file>

<file path=ppt/ink/ink1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5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149 111 6656,'2'-5'561,"0"1"1,0-1 0,1 1-1,-1 0 1,1 0 0,0 0 0,1 0-1,-1 0 1,1 1 0,-1-1-1,1 1 1,0 0 0,0 0-1,1 1 1,-1-1 0,0 1-1,1 0 1,5-2 0,15-5 1456,0 1 0,34-6 0,-28 7-2851,-25 5 1053,0 1 1,0 0 0,0 0-1,0 1 1,1 0 0,-1 0 0,0 0-1,10 2 1,-13-1-164,0 0 0,-1 0 0,1 0 0,0 0 1,-1 0-1,1 0 0,-1 1 0,1-1 0,-1 1 0,0 0 0,0 0 0,0 0 0,0 0 0,0 0 1,0 0-1,0 1 0,-1-1 0,1 0 0,-1 1 0,0 0 0,2 4 0,1 3-6,-1 0-1,-1 1 0,0 0 1,0 0-1,-1-1 1,0 1-1,-1 0 0,-1 0 1,1 0-1,-3 11 0,-1-3 5,-1 0-1,-1 0 0,0 0 0,-2-1 1,-9 19-1,-8 5 62,-1-1 0,-2-1 0,-57 62 0,68-83-60,-1-1 0,-1-1 0,-31 23 0,43-35-45,0 0-1,0-1 1,0 0 0,0-1-1,-1 1 1,0-1 0,0-1 0,0 0-1,0 0 1,0 0 0,0-1-1,0 0 1,0-1 0,-13 0-1,19 0-13,0 0 0,-1-1 0,1 1 0,0-1 0,0 1 0,0-1 0,0 0-1,0 0 1,0 0 0,0 0 0,0 0 0,0-1 0,0 1 0,0 0 0,1-1 0,-1 1 0,0-1 0,-1-2 0,2 2 0,1 1 0,0-1 0,-1 1 1,1 0-1,0-1 0,0 1 0,0-1 1,0 1-1,0-1 0,0 1 0,0 0 1,0-1-1,1 1 0,-1-1 0,1 1 1,-1 0-1,1-1 0,-1 1 0,1 0 1,0-1-1,-1 1 0,1 0 0,0 0 1,0 0-1,0 0 0,0 0 0,0 0 1,0 0-1,1 0 0,-1 0 0,0 0 1,2 0-1,3-4 4,0 1 0,0 0 0,0 0 0,1 1 0,0 0 0,0 0 0,0 0 0,0 1 1,0 0-1,0 0 0,0 1 0,1 0 0,7 0 0,1 1 60,0 2 1,0-1-1,0 2 1,-1 0-1,24 8 1,20 9-89,61 16 573,-106-33-852,0 0 1,1-2-1,-1 0 0,0 0 0,1-1 0,23-4 1,-36 4-35,0 0 0,0 0 0,0-1 0,0 1 1,0-1-1,0 1 0,-1-1 0,1 0 0,0 0 1,0 0-1,-1 0 0,1 0 0,2-3 0,1-3-3116</inkml:trace>
</inkml:ink>
</file>

<file path=ppt/ink/ink1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5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8448,'9'-9'4224,"25"9"-2560,-25 0 5247,28-4-6015,-3 1 128,21 3 256,-7 0 0,9 7-1792,-11 2 0,6-2 640,-15 5 0,-3-5-1408,-6-1 0,-14 1-1920,-5 0 1</inkml:trace>
</inkml:ink>
</file>

<file path=ppt/ink/ink1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6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9472,'2'-2'344,"0"1"-1,0 0 1,0 1 0,0-1 0,0 0 0,0 0 0,0 1 0,0-1 0,0 1-1,0 0 1,0 0 0,0 0 0,0 0 0,0 0 0,1 0 0,-1 0 0,0 0 0,0 1-1,0 0 1,0-1 0,0 1 0,2 1 0,45 22 5720,-29-10-5615,0 0 1,-1 1 0,-1 1 0,0 1 0,-1 1 0,-1 0 0,-1 1-1,15 24 1,7 18 406,45 100-1,-67-130-500,-2 2-1,-2 0 1,14 61-1,-22-78-310,0 0-1,-2 0 1,0 0 0,-1 0-1,0 0 1,-1 0 0,-1 0-1,-1 0 1,0-1-1,-1 1 1,-8 20 0,-2-9-368,-2 0 1,-1 0-1,-1-2 1,-2 0-1,-28 29 0,-52 47-4795,56-63 1257</inkml:trace>
</inkml:ink>
</file>

<file path=ppt/ink/ink1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7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693 82 5120,'-2'-14'1152,"0"-9"-24,1 2 4912,-1 19-5862,0 0 1,-1 0 0,1 1-1,0-1 1,-1 1 0,1-1-1,-1 1 1,1 0 0,-1 0-1,0 0 1,0 0 0,1 0-1,-1 1 1,0-1 0,-5 1-1,-38-4 583,0 3 0,0 2 0,0 2 0,0 2 0,-88 22-1,110-21-515,0 1-1,0 1 0,1 1 0,0 1 0,0 2 0,1 0 0,1 1 0,-23 18 1,39-27-158,1-1 0,0 1 0,0 0 0,0 0 0,0 1-1,1-1 1,0 1 0,0-1 0,0 1 0,0 0 0,1 0 0,-4 10 0,6-11-33,-1-1 0,1 1 0,-1 0-1,1-1 1,0 1 0,0 0 0,1-1 0,-1 1-1,1 0 1,0-1 0,0 1 0,0-1 0,0 0-1,1 1 1,-1-1 0,1 0 0,0 0 0,0 0-1,0 0 1,0 0 0,1 0 0,3 4 0,13 9 52,0 0 0,1-2 1,0 0-1,1-1 1,1-1-1,0-1 1,0-1-1,1 0 0,1-2 1,46 10-1,-7-6-62,0-3-1,1-3 0,70-1 1,-114-7-48,0 0 1,0-1 0,-1-1 0,1-1 0,-1-1-1,0 0 1,0-2 0,-1 0 0,18-11 0,39-15 120,-72 32-114,0 1-1,0 0 1,0 0 0,0 0 0,0 0-1,0 0 1,0 1 0,1-1 0,-1 1-1,0 0 1,0 0 0,1 0 0,-1 1-1,0-1 1,0 1 0,4 1 0,-2 0 10,-1 1 1,1-1 0,-1 1-1,0 1 1,0-1-1,0 1 1,5 6 0,26 22 107,-24-24-63,1 0 0,1-1 0,-1-1 0,1 0 1,0-1-1,1-1 0,-1 0 0,26 5 0,3-3 139,69 1 0,-79-7-94,1 0 0,0-3 0,-1-1-1,51-12 1,-72 14-97,0-2 1,0 1 0,0-1-1,0-1 1,-1 0-1,0 0 1,0-1-1,0-1 1,-1 0 0,0 0-1,0 0 1,0-1-1,-1-1 1,-1 1 0,13-18-1,-18 22-19,0-1-1,0 0 0,0 0 1,0 0-1,-1 0 0,0 0 1,0 0-1,0 0 1,-1 0-1,0-1 0,0 1 1,0 0-1,-1 0 1,1 0-1,-1 0 0,0 0 1,-1 0-1,1 0 0,-1 0 1,0 0-1,-4-7 1,-2-2-65,0 1-1,-2 0 1,1 0 0,-1 1 0,-21-20 0,19 22 29,0 0 0,0 1 0,-1 1 0,0 0 0,0 0 0,-1 2 0,0-1 0,-1 2 0,-24-7 0,14 5 5,-2 1 0,1 1 0,0 1 0,-1 2 0,-46 1 0,61 1 30,-15 0-6,-1 1-1,0 2 0,1 1 1,-46 12-1,56-11 33,1 1-1,0 1 1,0 0-1,0 2 0,1-1 1,0 2-1,1 0 1,-14 12-1,22-17-23,1 0-1,0 1 0,0 0 1,0 0-1,1 0 0,0 0 1,0 1-1,-3 6 1,6-9-9,-1 0 0,1 0 0,0-1 0,0 1 0,0 0 0,0 0 0,1 0 0,0 0 0,0 0 0,0 0 0,0 0 0,0 0 1,1 0-1,0 0 0,0 0 0,1 4 0,1-3-69,0 1 1,0-1-1,1 0 0,0 0 1,0-1-1,0 1 0,0-1 1,1 0-1,-1 0 1,10 6-1,1-1-449,-1-1 0,27 12 0,-31-16 132,0-1 0,0 0 1,0-1-1,0 0 0,0-1 0,0 0 0,0-1 0,1 1 0,17-4 0,-12 2-260,54 0-2660</inkml:trace>
</inkml:ink>
</file>

<file path=ppt/ink/ink1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7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53 142 11648,'-1'6'893,"1"1"0,0-1 0,0 0 1,0 0-1,1 1 0,0-1 0,0 0 0,1 0 1,4 12-1,27 55 4556,-16-38-5879,-8-13 644,1-1-1,22 34 0,-23-37 162,-21-19-169,-21-22-275,16 4-40,1 0 1,0-1-1,2 0 0,0-1 0,-17-37 1,27 51 88,1 1 0,1-1 0,-1 0 0,1 0 0,1 0 0,-1 0 0,1 0 0,0 0 0,1 0 0,-1 0 1,2-1-1,-1 1 0,1 0 0,0 0 0,0 0 0,1 0 0,0 0 0,0 0 0,1 0 0,0 1 0,0-1 0,0 1 0,8-10 1,-4 8 62,0 1 1,1 0-1,0 0 1,0 1 0,0 0-1,1 1 1,0 0-1,0 0 1,0 1 0,1 0-1,0 1 1,-1 0-1,1 0 1,0 1 0,12-1-1,-2 0 107,0 2 1,1 0-1,-1 1 0,1 1 0,-1 1 1,36 8-1,-35-5-17,0 1-1,0 1 1,-1 1 0,0 1-1,-1 1 1,26 17 0,-36-21-94,-1 0 0,0 0 1,-1 1-1,1 1 0,-1-1 0,-1 1 1,1 0-1,-2 1 0,1 0 0,-1 0 1,0 0-1,-1 0 0,0 1 1,0-1-1,3 17 0,-3-2 131,-2 1-1,0 44 0,-2-46-1085,0 1 0,7 35 0,-3-48-2326,0 0-364</inkml:trace>
</inkml:ink>
</file>

<file path=ppt/ink/ink1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8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8320,'11'11'11786,"3"16"-9061,14 50-2005,27 193-570,-38 0 829,-16-221-870,-5 161 222,1-125-1732,2-1-3375,1-80 1705</inkml:trace>
</inkml:ink>
</file>

<file path=ppt/ink/ink1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8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0 206 5888,'4'-1'559,"-1"0"1,1 0-1,-1-1 1,0 1-1,1-1 1,-1 0-1,0 0 1,0 0-1,0 0 1,-1-1-1,1 1 1,-1-1-1,1 0 1,2-3-1,21-19 2974,3 10-2734,-1 0 0,2 2 0,0 1 0,45-12 0,119-17 48,-113 29 99,90 0-1,-165 12-916,46-3 259,1 2 0,0 3 0,0 2 0,-1 2 0,79 20 0,-112-21-243,0 1-1,0 0 0,-1 1 0,0 1 1,0 1-1,-1 1 0,0 0 1,-1 1-1,0 1 0,0 0 1,-2 1-1,15 16 0,-23-22-27,-1 0-1,-1 0 1,1 1-1,-1-1 1,0 1-1,-1 0 1,0 0-1,0 0 1,-1 1-1,0-1 1,0 1-1,-1-1 1,0 1-1,0 0 1,-1-1-1,0 1 1,-1 0-1,0-1 1,0 1-1,-1-1 1,0 1-1,-6 13 1,3-9 0,-1 0 0,-1-1 0,0 1 0,0-2 0,-1 1 0,-1-1 0,0 0 0,0-1 0,-1 0 1,-1 0-1,1-1 0,-2-1 0,-23 15 0,4-9 7,-1-1 1,-1-2-1,0-1 0,0-2 1,-1-1-1,-39 3 0,11-4 3,1-3 0,-1-2-1,-93-12 1,-16-16 93,150 22-338,0 0-1,0-2 1,1 0 0,0-2 0,1 0-1,-21-13 1,36 19-4,3 2 46,-1 1 1,1-1-1,0 0 1,0 1 0,-1-1-1,1 0 1,0 0-1,0 0 1,0 0 0,0 0-1,0 0 1,0 0-1,1 0 1,-1-1-1,0 1 1,0 0 0,1 0-1,-1-1 1,1 1-1,-1 0 1,1-1 0,0 1-1,-1-1 1,1-2-1,0-12-3280</inkml:trace>
</inkml:ink>
</file>

<file path=ppt/ink/ink1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8:59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524 25 5760,'0'-1'424,"0"0"1,0 0-1,0 0 0,0 0 1,0 1-1,0-1 1,-1 0-1,1 0 0,0 0 1,0 1-1,-1-1 1,1 0-1,-1 0 0,1 1 1,-1-1-1,1 0 1,-1 1-1,1-1 0,-2 0 1,-16-7 2718,-30 8-3282,32 0 1190,7 1-787,0 0 0,0 0 0,0 1 0,0 0 0,0 1 0,1 0-1,-1 0 1,1 0 0,-13 8 0,1 1 307,1 1 0,-25 22 0,26-18-305,0 1 0,0 1 0,2 1 0,1 1 0,-15 24 0,-52 109 592,73-136-809,0 2 1,2-1 0,0 1 0,1 0-1,1 1 1,1-1 0,1 1 0,0 0 0,2 0-1,0 0 1,3 22 0,0-30-78,0 0 0,1-1 0,0 1-1,1-1 1,0 0 0,1 0 0,0 0 0,1-1 0,0 0 0,1 0 0,0 0-1,1-1 1,0 0 0,1 0 0,0-1 0,0-1 0,1 1 0,0-1 0,1-1-1,-1 0 1,18 8 0,-24-13-51,81 34-1553,-30-15-2779,-36-13 1318</inkml:trace>
</inkml:ink>
</file>

<file path=ppt/ink/ink1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0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121 173 7680,'97'-87'13781,"-69"62"-13611,-17 17-50,0 1 0,1 0 0,0 1 0,0 0-1,0 1 1,0 1 0,1 0 0,0 0-1,0 1 1,0 1 0,0 0 0,23 0 0,-29 2-16,1 0 0,-1 0 0,0 0 0,0 1 0,0 0 0,0 0 0,0 1 1,0 0-1,0 0 0,-1 1 0,9 4 0,-12-5-77,0 0 0,0-1 1,0 2-1,0-1 0,-1 0 0,1 1 0,-1-1 1,0 1-1,1-1 0,-1 1 0,0 0 1,-1 0-1,1 0 0,0 0 0,-1 1 0,0-1 1,0 0-1,0 1 0,0-1 0,0 1 0,-1-1 1,1 0-1,-1 1 0,0-1 0,0 1 0,-1 5 1,-2 8-17,-1-1 0,-1 0 0,-1 0 0,0 0 0,0-1 0,-2 0 0,0 0 0,-1-1 1,-18 24-1,-6 2 29,-72 68 1,85-90-34,-2-1 0,0 0 0,-1-2 0,-1-1 0,0-1 0,-1-1 0,0-1 0,-31 9 1,49-18-61,0-1 0,0 0 1,0 0-1,0-1 0,0 1 0,0-2 1,0 1-1,0-1 0,-8-2 1,13 3 28,1 0 1,0-1 0,0 1-1,-1 0 1,1-1 0,0 0-1,0 1 1,-1-1 0,1 0-1,0 1 1,0-1 0,0 0-1,0 0 1,0 0-1,0 0 1,0 0 0,1 0-1,-1 0 1,0 0 0,-1-2-1,2 1-3,0 0-1,0 0 1,0 1 0,1-1-1,-1 0 1,0 1-1,1-1 1,-1 0-1,1 1 1,-1-1-1,1 1 1,0-1-1,-1 1 1,1-1-1,0 1 1,0-1 0,0 1-1,1 0 1,-1-1-1,0 1 1,2-1-1,2-2 24,0 0 0,0 0 0,0 1 0,1 0 0,-1 0 0,1 1 0,0-1 1,0 1-1,0 0 0,0 1 0,12-2 0,-6 1 192,1 0 1,-1 2 0,1-1 0,22 4-1,-6 3 255,-1 1-1,31 13 0,-31-10-351,-1-2 0,35 7 0,-42-12-371,0-1 0,0 0-1,26-2 1,6-12-2520,-48 10 2062,1 0 1,-1 0-1,0 0 0,0-1 1,0 0-1,0 1 1,-1-1-1,7-7 1,1-3-2591</inkml:trace>
</inkml:ink>
</file>

<file path=ppt/ink/ink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0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76 3072,'-1'0'33,"1"0"-1,0-1 1,0 1 0,-1 0 0,1 0 0,0-1-1,0 1 1,-1 0 0,1 0 0,0-1-1,0 1 1,0 0 0,0 0 0,-1-1 0,1 1-1,0 0 1,0-1 0,0 1 0,0 0 0,0-1-1,0 1 1,0 0 0,0-1 0,0 1-1,0 0 1,0-1 0,0 1 0,0 0 0,0-1-1,0 1 1,0 0 0,0-1 0,1 1-1,-1 0 1,0 0 0,0-1 0,0 1 0,0 0-1,1-1 1,-1 1 0,0 0 0,0 0-1,1-1 1,16 7 1365,24 23 754,-31-15-1946,-1 0 1,0 1-1,-1 0 1,-1 1-1,0-1 1,4 18-1,7 11 546,9 33 628,-25-71-1162,0 1 1,0 0-1,-1 0 0,0 0 0,-1 1 1,1-1-1,-1 0 0,-1 0 0,-1 10 1,3-17-198,-1 0 0,0 1 1,-1-1-1,1 0 1,0 1-1,0-1 0,0 0 1,0 1-1,0-1 1,0 0-1,0 1 0,0-1 1,-1 0-1,1 0 0,0 1 1,0-1-1,0 0 1,-1 1-1,1-1 0,0 0 1,0 0-1,-1 1 1,1-1-1,0 0 0,0 0 1,-1 0-1,1 0 1,0 1-1,-1-1 0,1 0 1,0 0-1,-1 0 1,1 0-1,0 0 0,-1 0 1,1 0-1,0 0 1,-1 0-1,1 0 0,0 0 1,-1 0-1,0 0 1,-13-14 436,-9-26-66,18 29-372,1-1 0,0 0 0,0 0 0,2 0 0,-1 0 0,1 0 0,1-1 0,0 1 0,1-1 0,0 1 0,1-1 0,1 1 0,0-1 0,0 1 0,1 0 0,1 0 0,0 0 0,0 0 0,9-14 0,-8 17-15,1 1-1,-1 0 0,1 0 1,1 0-1,-1 1 0,1 0 1,1 0-1,-1 1 0,1 0 0,0 1 1,1-1-1,-1 1 0,1 1 1,0 0-1,0 0 0,1 1 1,-1 0-1,1 0 0,-1 1 0,1 0 1,0 1-1,0 0 0,-1 1 1,1 0-1,13 2 0,-8 0 32,0 1 1,0 0-1,0 1 0,-1 1 0,1 1 1,-1 0-1,-1 0 0,1 2 1,-1-1-1,0 2 0,-1 0 0,0 0 1,0 1-1,-1 1 0,19 22 0,-23-25-15,-1 1-1,0-1 0,0 1 0,-1 1 1,0-1-1,0 1 0,-1 0 0,-1 0 1,0 0-1,0 0 0,0 1 1,-2-1-1,1 1 0,-1 0 0,-1-1 1,0 1-1,0 0 0,-1-1 0,-1 1 1,0-1-1,0 1 0,-1-1 1,-8 19-1,11-28-56,0-1 1,0 1-1,0-1 0,0 0 1,0 1-1,0-1 0,0 1 1,-1-1-1,1 0 0,0 1 1,0-1-1,-1 1 0,1-1 1,0 0-1,0 1 0,-1-1 1,1 0-1,0 0 1,-1 1-1,1-1 0,0 0 1,-1 0-1,1 1 0,-1-1 1,1 0-1,-1 0 0,1 0 1,0 0-1,-1 0 0,1 0 1,-1 0-1,1 1 1,-1-1-1,1 0 0,0-1 1,-1 1-1,1 0 0,-1 0 1,0 0-1,1-1-81,-1 1-1,1-1 1,-1 1-1,1-1 1,-1 0-1,1 1 1,-1-1-1,1 0 1,0 1-1,-1-1 1,1 0-1,0 0 1,0 1-1,0-1 1,0 0-1,0 0 1,-1 1-1,1-1 1,0 0 0,1 0-1,-1 1 1,0-1-1,0-1 1,13-55-4107,-4 17 2048</inkml:trace>
</inkml:ink>
</file>

<file path=ppt/ink/ink1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0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9472,'15'-10'4736,"4"1"-5376,-15 5 8831,21 1-7807,-8-1 0,31 4 256,-10 0 0,13 4-896,-13-4 0,4 3-256,-10 1 0,2-4-2432,-11 0 128,-9-4-255,1 1 127</inkml:trace>
</inkml:ink>
</file>

<file path=ppt/ink/ink1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0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9984,'32'-1'4258,"1"12"-3628,-18-5 562,-1-1 443,-1 0 1,1 2 0,-1-1 0,19 14 0,-16-8-868,-1 1 0,25 24 0,-16-9-700,-1 1 0,34 57 0,-42-61 35,-1 1-1,-1 1 0,-1 0 1,-1 1-1,-2 1 1,0-1-1,-2 1 0,-2 1 1,0-1-1,-2 1 1,-1-1-1,-2 1 0,-1 0 1,-6 43-1,4-60-124,0 1 1,-1-1-1,-1 0 1,0 0-1,-1-1 0,0 1 1,0-1-1,-2-1 0,1 1 1,-2-1-1,1-1 0,-1 1 1,-18 14-1,11-12-582,0 0 0,-1-1 0,-1-1 0,0-1 0,0 0 0,-1-1 1,0-1-1,-25 6 0,-20 3-2874</inkml:trace>
</inkml:ink>
</file>

<file path=ppt/ink/ink1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1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0 247 8704,'78'14'9074,"1"-10"-4272,-42-5-4401,1-2 1,-1-2-1,0-1 1,-1-2-1,1-2 0,-2-1 1,62-28-1,-86 33-333,0 1 0,-1-2 0,0 0-1,18-15 1,-25 20-54,-1 0 1,0 0-1,1-1 0,-1 1 1,0 0-1,0-1 0,0 0 1,0 1-1,-1-1 0,1 0 1,-1 0-1,0 0 0,1 0 1,-1 0-1,-1 0 0,1 0 1,0 0-1,-1-1 0,1 1 1,-1 0-1,0 0 0,0 0 1,-1-6-1,-1 5-11,0 0 1,0 1-1,0-1 0,0 0 1,-1 1-1,1 0 0,-1-1 1,0 1-1,0 0 0,0 0 1,0 1-1,-1-1 1,1 1-1,-1 0 0,0-1 1,0 2-1,1-1 0,-1 0 1,0 1-1,0 0 0,-1-1 1,1 2-1,0-1 0,0 0 1,0 1-1,-5 0 1,-6-1 4,1 1 0,0 1 1,0 0-1,0 1 0,0 1 1,-20 6-1,21-5-15,1 0 0,-1 2-1,1-1 1,0 2 0,0 0-1,0 0 1,-15 14 0,22-17 2,2-1 1,-1 1 0,0 0 0,1 0 0,0 0 0,0 1 0,0-1 0,0 1-1,1 0 1,-1 0 0,1 0 0,1 0 0,-1 0 0,1 0 0,0 0 0,0 1-1,0-1 1,1 0 0,0 1 0,0-1 0,1 9 0,1-4-3,1-1 1,0 1 0,1-1-1,0 0 1,0 0 0,1 0-1,0-1 1,0 0-1,1 0 1,0 0 0,1-1-1,0 1 1,0-1-1,0-1 1,1 0 0,0 0-1,0 0 1,1-1 0,16 7-1,3 1-199,1-1 0,0-1-1,1-2 1,0-1 0,31 4 0,-36-8-159,43 9-2657,-63-12 2362,0 1 1,0-1-1,0 2 0,0-1 0,0 0 1,0 1-1,-1 0 0,1 0 1,6 6-1,3 4-2561</inkml:trace>
</inkml:ink>
</file>

<file path=ppt/ink/ink1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2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246 509 5760,'0'0'47,"0"-1"0,0 1 0,-1-1 1,1 1-1,0 0 0,0-1 0,-1 1 0,1 0 1,0-1-1,-1 1 0,1 0 0,0 0 1,-1-1-1,1 1 0,0 0 0,-1 0 0,1 0 1,-1-1-1,1 1 0,0 0 0,-1 0 0,1 0 1,-1 0-1,1 0 0,-1 0 0,1 0 0,0 0 1,-1 0-1,1 0 0,-1 0 0,1 0 0,-1 0 1,1 0-1,0 0 0,-1 1 0,0-1 0,-12 17 3522,-8 44 2896,13-38-6704,3-6 805,1 0 1,0 1-1,2 0 1,0 0-1,0 0 1,2 0-1,0 0 1,4 24-1,-3-33-387,1-1 0,-1 1-1,1-1 1,1 0 0,0 0 0,0 0-1,1 0 1,-1 0 0,2-1-1,-1 0 1,1 1 0,0-2 0,1 1-1,8 8 1,0-3-4,0 0 1,1-1-1,1-1 1,-1 0-1,20 8 1,-12-7-47,1 0 0,0-2 1,1-1-1,-1-1 1,1-1-1,1-1 1,28 2-1,-21-6-74,1-2 0,-1 0 0,0-3 0,0 0 0,39-12 0,-24 5-25,0-3 0,48-21 0,-78 27-24,-1 0 0,0-1 0,0-1 0,-1-1 0,0 0 0,-1-1 0,-1-1-1,0 0 1,17-21 0,-19 17-6,0-1 0,-1-1 0,0 0 0,-2 0 0,0-1 0,-2 0 0,0 0 0,-1-1 0,-1 0 0,-1 0 0,0-1 0,0-37 0,-5 43-19,0 0-1,-1 0 1,-1 0-1,0 0 1,-1 1-1,0-1 1,-2 1-1,0 0 1,0 1-1,-1-1 1,-1 1-1,-16-21 1,22 32 16,-11-17-33,-1 0 0,-2 1-1,0 0 1,-1 1 0,0 1 0,-2 1-1,0 0 1,0 2 0,-41-23 0,30 19-15,0 3 0,-2 0 1,0 2-1,0 1 0,-1 2 1,-1 1-1,-41-5 0,41 8-19,-1 1 0,1 2 0,-1 2 0,0 1 0,0 1 0,-50 10 0,51-6 6,0 2 0,0 1 0,0 2 0,2 1 0,-37 18 0,59-25 40,0 1 0,0 0 0,1 1 0,0 0 0,0 0 0,0 1 0,1 0 0,0 1 0,0 0 0,1 0 0,0 0 0,1 1 0,-1 0 0,2 0 0,-7 14 0,7-13-15,1 0 0,0 0 1,1 0-1,0 0 0,1 0 1,0 0-1,1 1 1,0-1-1,0 1 0,1-1 1,0 1-1,1 0 1,0-1-1,6 19 0,-2-9-134,2-1 0,1-1 0,0 1-1,1-1 1,1-1 0,17 24 0,-17-26-139,1-1 0,1 0 0,0-1 0,1-1 0,1 0 0,25 18 0,-1-7-1474,64 26-1,-102-49 1784,104 40-2962,-16-6-107</inkml:trace>
</inkml:ink>
</file>

<file path=ppt/ink/ink1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2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6016,'10'-12'13695,"-10"12"-13651,1 0 0,-1 1 1,0-1-1,0 0 0,1 0 0,-1 1 0,0-1 0,0 0 0,0 0 0,0 1 0,1-1 0,-1 0 0,0 1 0,0-1 0,0 0 0,0 1 0,0-1 0,0 0 0,0 1 0,0-1 0,0 0 0,0 1 0,0-1 1,0 0-1,0 1 0,0-1 0,0 0 0,0 1 0,0-1 0,0 0 0,-1 1 0,1-1 0,0 1 0,-1-1 21,1 1-1,0-1 1,0 0-1,0 1 1,0-1 0,-1 1-1,1-1 1,0 1-1,0-1 1,0 0 0,0 1-1,0-1 1,0 1 0,0-1-1,0 1 1,0-1-1,0 1 1,0-1 0,1 1-1,-1-1 1,0 0-1,0 1 1,0-1 0,1 1-1,-1-1 1,0 0-1,1 1 1,6 5 141,0 0 0,1-1 0,0 0 0,0 0 0,0-1 0,17 7 0,-7-4 379,-14-5-553,265 132 2367,-265-132-2457,1 1-1,-1 0 1,0 0-1,0 0 0,-1 1 1,1-1-1,-1 1 0,1 0 1,2 5-1,-5-7 14,0-1 1,0 1-1,-1 0 1,1-1-1,0 1 1,-1 0-1,1 0 1,-1-1-1,0 1 1,0 0-1,1 0 1,-1 0-1,0 0 1,-1-1-1,1 1 1,0 0-1,0 0 1,-1 0-1,1-1 1,-1 1-1,0 0 1,1 0-1,-1-1 1,0 1-1,0-1 1,0 1-1,0 0 1,-3 2-1,2-2-263,0 0-1,0 0 1,-1 0-1,1 0 1,0 0 0,-1 0-1,0-1 1,1 1-1,-1-1 1,0 1-1,0-1 1,0 0 0,0-1-1,0 1 1,0 0-1,0-1 1,0 1-1,0-1 1,0 0 0,0 0-1,0 0 1,0-1-1,-3 0 1,-15-3-3041</inkml:trace>
</inkml:ink>
</file>

<file path=ppt/ink/ink1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3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461 69 3072,'0'-2'452,"0"-1"-1,0 1 1,0 0 0,0-1-1,0 1 1,-1-1-1,1 1 1,-1 0 0,1-1-1,-1 1 1,0 0 0,0 0-1,0 0 1,0 0 0,0-1-1,-1 1 1,1 1 0,-1-1-1,1 0 1,-4-3 0,1 3-206,-1 0 1,1 0 0,-1 0 0,0 0 0,1 1 0,-1 0 0,0 0 0,-5-1 0,-8-1 739,14 2-786,1 1 1,-1 0-1,1 0 1,-1 0-1,1 0 1,-1 0 0,1 1-1,-1-1 1,1 1-1,-1 0 1,1 0-1,0 1 1,0-1-1,-1 0 1,1 1-1,-3 2 1,-39 35 1480,44-38-1651,-28 34 539,1 1 0,2 2 0,1 0 0,-22 48 0,32-57-342,0-3-76,1 1 1,1 1-1,1 0 0,2 1 1,1 0-1,1 0 1,2 1-1,1 0 1,-3 51-1,9-70-133,0 1-1,0 0 0,1-1 1,1 1-1,0-1 0,0 0 1,1 1-1,0-2 0,1 1 1,1 0-1,-1-1 0,2 0 1,7 10-1,11 9-647,0-1 0,50 41 0,-39-36-1051,-30-28 1091,-5-4 261,0 1 1,1-1-1,-1 0 0,0 1 0,1-1 1,0 0-1,-1 0 0,1 0 0,0 0 1,-1-1-1,1 1 0,3 1 0,4-2-2870</inkml:trace>
</inkml:ink>
</file>

<file path=ppt/ink/ink1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3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94 118 7040,'3'-4'1131,"0"-1"-1,-1 0 1,2 1 0,-1 0 0,0-1 0,1 1-1,0 1 1,8-8 0,-3 4-244,1 1 0,0 0 0,18-8 1,-3 4-756,1 2 0,46-10 0,-64 16 26,0 2 0,0-1 0,0 1-1,0 0 1,0 1 0,0 0 0,0 0 0,0 0 0,0 1-1,12 5 1,-16-5-121,0-1 0,0 1 0,0 0 0,-1 0 0,1 0 0,-1 0 0,1 1 0,-1-1 0,0 1 0,0 0 0,0 0 0,-1 0 0,1 1 0,-1-1 0,1 0 0,-1 1 0,0 0 0,0-1 0,-1 1 0,1 0 0,-1 0 0,0 0 0,1 5 0,-1 2-14,-1 0 0,0 0 0,-1-1 0,0 1 0,0 0-1,-2 0 1,1-1 0,-1 1 0,0-1 0,-1 0 0,-1 0 0,1 0 0,-2 0 0,1-1 0,-1 0 0,-1 0 0,1 0 0,-2-1 0,-8 8-1,-16 13 47,-1-1 0,-2-1 0,-55 31-1,50-32-12,18-13-118,0-2 1,-1 0-1,-32 10 0,12-5-843,41-15 649,24-21-597,-12 16 910,1-1 1,0 2-1,1 0 0,-1 0 0,0 1 1,1 0-1,-1 1 0,1 1 0,-1-1 1,1 2-1,-1 0 0,16 3 0,11 4 241,0 3 0,49 20 0,-54-19-315,-26-10-181,-1-1-1,1 0 1,-1 0-1,1 0 1,0-1-1,0 0 0,-1 0 1,1-1-1,0 0 1,11-3-1,66-23-6131,-83 27 6141,23-10-2755</inkml:trace>
</inkml:ink>
</file>

<file path=ppt/ink/ink1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4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6912,'14'-12'3456,"29"-8"-2560,-35 13 5503,24 7-5631,-7 0 128,16 3 0,-7 1 128,-2 5-1536,-4-2 128,-3 2 512,-7-6 0,-4 1-2304,1 0 129,-7-1-641,-2 6 0</inkml:trace>
</inkml:ink>
</file>

<file path=ppt/ink/ink1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4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4992,'1'-1'239,"-1"1"1,1-1-1,-1 0 1,1 0-1,-1 1 1,1-1-1,0 1 1,-1-1 0,1 0-1,0 1 1,0-1-1,-1 1 1,1 0-1,0-1 1,0 1-1,0 0 1,0-1-1,-1 1 1,1 0-1,0 0 1,0 0-1,0 0 1,0 0-1,1 0 1,33 5 5319,27 20-1341,-39-11-3958,0 1 0,-1 1 0,-1 2 0,0 0 0,28 32 0,-8-8 612,-11-12-300,-1 0 0,-2 2 0,0 1 0,29 50 0,-47-67-508,0 0 0,-1 1 0,-1 0-1,0 0 1,-1 0 0,-1 1 0,-1 0 0,0 0 0,-2 0 0,0 0-1,-1 0 1,-1 22 0,-2-30-52,0 0-1,-1 0 1,0 0-1,-1 0 1,1-1 0,-2 0-1,0 0 1,0 0-1,0 0 1,-1-1-1,0 0 1,-1 0 0,0-1-1,0 1 1,-10 6-1,5-4-479,0-1 0,-1 0 0,-26 13-1,28-16-776,0-2 0,-1 1-1,1-2 1,-24 5 0,6-3-2104</inkml:trace>
</inkml:ink>
</file>

<file path=ppt/ink/ink1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5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20 8192,'0'-1'149,"1"1"0,-1-1 0,0 0 0,0 0 0,0 0 0,0 0 0,-1 1 0,1-1 0,0 0 0,0 0 0,0 0 0,-1 1 1,1-1-1,0 0 0,-1 0 0,1 1 0,-1-1 0,1 0 0,-1 1 0,1-1 0,-1 0 0,1 1 0,-1-1 0,0 1 0,-1-2 0,-10 18 2802,10-14-2328,1 1 0,0 0-1,0 1 1,0-1 0,1 0 0,-1 0 0,1 0-1,0 0 1,-1 4 0,8 47-663,-4-39 615,31 214 141,-12-93-302,16 229 354,-33-303-771,8 219 106,-14-247-684,-1 1 0,-1-1 0,-2 0 0,-1 0 0,-2 0-1,-13 32 1,19-59 225,0-2-94,1-1-1,-1 0 0,0 0 0,0-1 0,0 1 1,0 0-1,-1-1 0,1 1 0,-7 5 1,-5 5-2494</inkml:trace>
</inkml:ink>
</file>

<file path=ppt/ink/ink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1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13 4736,'-12'-13'1386,"9"15"-1263,3-2-56,0 1 0,0-1-1,0 0 1,0 1 0,0-1-1,0 1 1,0-1 0,0 0-1,0 1 1,0-1 0,1 0-1,-1 0 1,0 1 0,0-1-1,0 0 1,0 1 0,1-1-1,-1 0 1,0 0 0,0 1-1,1-1 1,-1 0 0,0 0-1,0 1 1,1-1 0,-1 0-1,0 0 1,1 0-1,-1 0 1,0 1 0,1-1-1,-1 0 1,1 0 0,-1 0-55,1 0 0,-1 0 0,1 0 1,-1-1-1,1 1 0,-1 0 0,0 0 0,1 0 1,-1 1-1,1-1 0,-1 0 0,1 0 0,-1 0 1,0 0-1,1 0 0,-1 0 0,1 1 0,-1-1 1,0 0-1,1 0 0,-1 1 0,0-1 0,1 0 1,-1 0-1,0 1 0,1-1 0,-1 0 0,0 1 1,0-1-1,1 0 0,-1 1 0,0-1 1,0 1-1,0-1 0,1 0 0,-1 1 0,0-1 1,0 1-1,0-1 0,0 1 0,0-1 0,0 0 1,0 1-1,0-1 0,0 1 0,4 24 259,-8 167 964,-1-60-294,5-93-612,11 300 1785,-7-294-1946,3 1 1,1-2 0,3 1 0,1-1 0,24 57 0,-33-96-167,1 6 28,2 1-1,-1-1 0,2 0 1,12 17-1,-17-26-95,-1 0 0,1 0 0,0-1 0,-1 1 0,1 0 0,0-1 0,0 0 0,0 1 0,0-1-1,1 0 1,-1 0 0,0 0 0,0 0 0,1 0 0,-1-1 0,1 1 0,-1-1 0,0 1 0,1-1 0,-1 0 0,1 0 0,-1 0 0,1 0-1,-1-1 1,1 1 0,-1-1 0,0 1 0,1-1 0,-1 0 0,3-1 0,3-2-373,-1 0 0,1 0 0,-1 0 1,0-1-1,0-1 0,6-5 0,23-28-1374</inkml:trace>
</inkml:ink>
</file>

<file path=ppt/ink/ink1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5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1 169 7296,'0'-5'337,"1"0"1,-1-1 0,1 1-1,1 0 1,-1 0 0,1 0-1,0 1 1,0-1 0,0 0-1,1 1 1,-1-1 0,1 1-1,0 0 1,0 0-1,1 0 1,-1 0 0,1 1-1,0-1 1,0 1 0,0 0-1,1 0 1,-1 0 0,1 1-1,-1 0 1,1-1 0,0 2-1,0-1 1,6-1-1,35-11 310,0 1 0,1 3-1,1 2 1,0 2-1,0 2 1,0 2-1,0 2 1,0 2-1,0 3 1,0 1-1,-1 3 1,62 19 0,-95-24-559,0 2 0,0 0 1,-1 0-1,0 1 0,0 1 1,15 12-1,-26-18-82,1-1 0,-1 1-1,0 0 1,0 0 0,0 0-1,-1 0 1,1 0 0,0 0 0,-1 0-1,1 0 1,-1 1 0,0-1-1,0 1 1,0-1 0,0 1 0,0-1-1,-1 1 1,1 0 0,-1-1-1,1 1 1,-1 0 0,0-1-1,0 1 1,0 0 0,-1 0 0,1-1-1,-1 1 1,1-1 0,-1 1-1,0 0 1,-1 2 0,-3 4 6,0-1 0,0 0-1,-1 0 1,0 0 0,0-1 0,-1 0 0,-10 10 0,3-6 3,1-1 0,-2 0 1,1-1-1,-1-1 1,-1 0-1,0-1 1,-19 6-1,-112 25 94,130-34-107,-18 3-275,0-1 0,0-2-1,-45 0 1,66-4 107,-1-1-1,1 0 1,0-1 0,0-1-1,0 0 1,0-1 0,0 0 0,1-1-1,-1-1 1,-17-11 0,28 15-229,0 0 0,0 0 1,1 0-1,-1 0 0,1-1 1,-1 1-1,1-1 0,0 0 1,0 1-1,0-1 0,-1-4 1,-6-6-2827</inkml:trace>
</inkml:ink>
</file>

<file path=ppt/ink/ink1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6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69 224 7680,'0'5'10627,"3"4"-5481,27 41-5304,-19-40 328,0 0-1,0-1 0,0-1 0,1 0 0,1 0 1,-1-2-1,1 1 0,0-1 0,1-1 1,-1-1-1,1 0 0,23 4 0,-10-4-45,-1-1 0,2-1 0,-1-2 0,0-1 0,46-6 0,-57 3-96,0 0-1,0-1 0,0 0 1,-1-1-1,0-1 1,0-1-1,0 0 1,-1 0-1,0-2 0,-1 0 1,0 0-1,-1-1 1,12-13-1,-21 21-27,0-1 0,0 1 0,-1 0 0,1-1 0,-1 1 0,0-1 0,0 0 0,0 0 0,0 0 0,0 0 0,-1 0 0,0 0 0,0-1 0,0 1 0,-1 0 0,1 0 0,-1-1 0,0 1 0,0 0 0,0-1 0,-1 1 0,-1-8 0,-1 5 0,0-1 0,0 1 0,0 0 0,-1 0 0,0 1 0,-1-1 0,1 1 0,-1 0 0,0 0 0,-1 0 0,-7-5 0,4 4 0,0 0 0,0 0 0,-1 1 0,0 1 0,-1 0 0,1 0 0,-1 1 0,0 0 0,0 1 0,0 0 0,-19-2 0,5 0 0,-1 0-19,0 1-1,0 2 1,-1 0 0,1 2-1,-1 1 1,1 1-1,0 1 1,0 1 0,0 2-1,-29 9 1,34-9-95,1 1-1,-1 0 1,-19 12 0,32-15-114,0 1 1,1 0 0,0 0-1,0 0 1,0 1 0,1 0-1,0 1 1,0-1 0,-10 16-1,14-20 78,1 0 0,-1 0 0,1 0 1,0 0-1,0 0 0,0 0 0,0 1 0,0-1 0,0 0 0,0 1 0,1-1 0,-1 1 0,1-1 0,0 1 0,0-1 0,0 1 0,0-1 0,0 1 0,0-1 1,1 0-1,-1 1 0,1-1 0,0 1 0,0-1 0,0 0 0,0 1 0,0-1 0,0 0 0,1 0 0,-1 0 0,0 0 0,1 0 0,0 0 0,2 2 0,21 30-3177</inkml:trace>
</inkml:ink>
</file>

<file path=ppt/ink/ink1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6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2 993 8192,'0'-2'298,"0"0"-1,0 0 1,1 0 0,-1 0 0,0 0-1,1 1 1,0-1 0,-1 0 0,1 0-1,0 0 1,0 1 0,0-1 0,0 0-1,0 1 1,1-1 0,-1 1 0,0-1-1,1 1 1,-1 0 0,1 0 0,-1 0-1,1-1 1,0 1 0,-1 1 0,1-1-1,3-1 1,7-2 1181,0 0 0,1 1 0,18-3 0,30-7-544,188-86 584,-211 80-1213,0-1 0,-1-2 1,-1-1-1,38-33 1,-65 49-296,0-1 0,-1 1 0,0-2 1,0 1-1,-1-1 0,0 0 1,0-1-1,-1 0 0,0 0 0,-1 0 1,0-1-1,-1 1 0,0-1 1,0 0-1,-2-1 0,4-17 1,-6 17-58,0 1 0,-1 0 0,0-1 0,-1 1 0,0 0 0,-1 0 0,0 0 0,-8-17 0,1 7-100,-1 0-1,-25-36 0,21 33-26,0 2 0,-2 0-1,-1 1 1,0 1 0,-2 0-1,0 2 1,-44-32 0,41 36 6,-1 2 0,1 0 0,-2 1 0,-48-14 0,62 22 119,0 0 0,0 1-1,-1 0 1,1 1 0,0 0 0,-1 1 0,1 0 0,0 1-1,-1 0 1,1 1 0,0 0 0,0 1 0,0 0-1,-14 6 1,18-5 51,1 1-1,0 0 1,0 0 0,0 0-1,0 1 1,1-1-1,0 1 1,0 1 0,1-1-1,0 1 1,0-1-1,0 1 1,1 0 0,-5 15-1,-1 7 148,1 0 0,-5 38 0,12-62-127,-5 46 240,2 0 0,2 0 0,2 0 0,3 0 0,9 54 0,64 249 1030,-38-197-1006,-35-141-332,25 133 150,-26-133-363,-1 0 0,-1 0 0,0 0-1,-1-1 1,-1 1 0,-1 0 0,-5 21-1,6-32-194,-1 4-94,3-1-2783,0-5 108</inkml:trace>
</inkml:ink>
</file>

<file path=ppt/ink/ink1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7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11264,'-14'3'5631,"23"10"-7422,-9-13 8958,11 16-7295,-3-6 0,7 15 0,-6-11 0,-1 6-384,-2-1 128,8-10-2432,0-2 129</inkml:trace>
</inkml:ink>
</file>

<file path=ppt/ink/ink1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7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8320,'9'0'4096,"25"23"-12928,-25-17 5504</inkml:trace>
</inkml:ink>
</file>

<file path=ppt/ink/ink1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7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8576,'6'56'13280,"-2"-35"-11668,2 0 1,15 38 0,-14-44-1902,0-1 1,1 1 0,1-1 0,17 22-1,-20-29 642,0-1 0,1 1 0,0-1 0,0 0 0,12 7 0,-27-19-357,1 0-1,1 0 1,-1-1 0,1 0 0,0 0 0,0 0-1,1-1 1,0 1 0,1-1 0,0 0 0,0-1-1,0 1 1,1-1 0,-2-10 0,2 11-19,1 0 1,1 0-1,-1-1 1,1 1-1,1 0 0,-1-1 1,1 1-1,1 0 1,0-1-1,0 1 1,0 0-1,1-1 0,0 1 1,1 0-1,0 1 1,0-1-1,8-13 1,-5 14 27,1-1 0,-1 1 1,1 1-1,1 0 0,-1 0 1,1 0-1,0 1 0,0 0 1,1 0-1,-1 1 0,1 0 1,0 1-1,0 0 0,0 0 1,1 1-1,-1 0 0,1 0 1,-1 1-1,15 1 1,7 0 70,-1 1 1,0 2 0,0 1-1,53 14 1,-69-14-24,1 0 1,-1 2-1,0 0 0,0 0 0,-1 1 1,0 1-1,0 0 0,0 1 0,-1 0 1,14 15-1,-21-20-25,-1 1-1,0-1 1,-1 1 0,1 0 0,-1 0 0,0 0 0,0 1 0,0-1-1,-1 1 1,0 0 0,0-1 0,0 1 0,-1 0 0,0 0-1,0 0 1,0 0 0,-1 0 0,0 0 0,0 0 0,0 0 0,-1 0-1,0 0 1,0 0 0,-1 0 0,0 0 0,0 0 0,-4 8-1,6-14-35,-3 6-140,0 1 0,0-1 0,0 0-1,-1 0 1,0 0 0,-8 7 0,12-12-1196,10-15-3776,-1 1 1536</inkml:trace>
</inkml:ink>
</file>

<file path=ppt/ink/ink1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8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54 298 8704,'3'0'806,"0"0"0,0 0 0,0 1 1,0-1-1,0 1 0,0 0 1,0-1-1,0 1 0,0 1 0,0-1 1,0 0-1,-1 1 0,1-1 0,3 3 1,21 30 3537,-23-28-4203,-1-1 0,1 1 0,1-1 0,-1 0-1,1 0 1,-1-1 0,1 1 0,8 4 0,1-1-68,1 0 0,0-1 0,1-1 0,0 0 0,0-2 0,0 0 0,0 0 0,1-1 0,0-1 0,-1-1 0,1-1 0,0 0 0,-1-1 0,1-1 0,0 0 0,-1-1 0,0-1 0,17-6-1,-27 8-84,-1 1-1,1-1 0,-1-1 0,0 1 0,1-1 0,-1 0 0,-1 0 0,1 0 0,0-1 0,-1 0 0,0 1 0,0-2 0,0 1 0,0 0 1,0-1-1,5-9 0,-7 7-16,0 1 0,0 0 0,0-1 0,-1 1 0,0-1 0,0 0 0,-1 1 0,0-1 0,0 0 0,0 0 0,-1 1 1,0-1-1,0 1 0,-1-1 0,-3-8 0,1 3-15,1-2 4,-1 0 1,-1 1-1,0 0 0,-1 0 0,0 0 0,-1 1 0,-13-18 0,9 18 13,-1 1-1,0 0 0,0 1 1,-1 1-1,0 0 0,-1 0 1,-14-5-1,17 8 6,0 2-1,0 0 1,0 0-1,-1 1 1,1 0-1,-1 1 1,0 0-1,0 1 1,1 0-1,-1 1 1,-15 2 0,13 0-5,0 2 0,0 0 0,0 0 1,0 1-1,1 1 0,0 0 0,0 1 1,1 1-1,0 0 0,0 0 1,1 1-1,0 0 0,-12 13 0,17-15-242,-1 1-1,1-1 0,0 1 1,1 0-1,0 0 0,0 1 1,1-1-1,0 1 0,0 0 1,1 1-1,0-1 0,1 0 1,0 1-1,0-1 0,1 1 1,1 0-1,-1 0 0,2-1 1,-1 1-1,4 16 0,7 24-2930</inkml:trace>
</inkml:ink>
</file>

<file path=ppt/ink/ink1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9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8064,'0'-2'320,"1"1"0,-1-1 0,1 1 0,-1-1 0,1 1 0,-1-1 0,1 1 0,0 0 0,0-1 0,0 1 0,0 0 0,0-1 0,0 1 0,0 0 0,0 0 0,0 0 0,0 0 0,1 0 0,-1 0 0,0 0 0,1 0 1,-1 1-1,1-1 0,-1 1 0,1-1 0,-1 1 0,1-1 0,-1 1 0,1 0 0,0 0 0,-1-1 0,1 1 0,-1 0 0,1 1 0,0-1 0,-1 0 0,1 0 0,2 2 0,-2-1-140,0 0 0,-1 0 0,1 0 0,-1 0 0,0 0-1,1 1 1,-1-1 0,0 1 0,0-1 0,1 1 0,-1-1 0,-1 1 0,1 0 0,0-1-1,1 5 1,6 20 242,7 45-1,4 17 1040,-2-38-885,46 94 0,-63-144-575,0 1-1,0-1 1,0 0 0,1 0-1,-1 1 1,0-1 0,0 0-1,0 0 1,1 1 0,-1-1-1,0 0 1,0 1 0,0-1-1,0 0 1,0 1 0,0-1-1,0 0 1,0 1 0,0-1-1,0 0 1,0 1 0,0-1-1,0 0 1,0 0 0,0 1-1,0-1 1,0 0 0,0 1-1,0-1 1,-1 0 0,1 1-1,0-1 1,0 0-1,0 0 1,0 1 0,-1-1-1,1 0 1,0 0 0,0 1-1,-1-1 1,1 0 0,0 0-1,0 0 1,-1 1 0,1-1-1,0 0 1,-1 0 0,1 0-1,0 0 1,-1 0 0,1 0-1,0 0 1,-1 0 0,1 0-1,0 0 1,-1 0 0,1 0-1,0 0 1,-1 0 0,1 0-1,0 0 1,0 0 0,-1 0-1,0 0 1,0-1 1,-1 1 1,1-1-1,-1 1 0,1-1 1,-1 1-1,1-1 0,0 0 1,-1 0-1,1 0 1,0 0-1,-1 0 0,1 0 1,0 0-1,0 0 0,0 0 1,0 0-1,-1-2 1,-6-15-10,1 0 0,0 0 1,1-1-1,1 0 1,1 0-1,0 0 1,2 0-1,0-1 0,1 1 1,1-1-1,1 1 1,6-34-1,-6 49 10,0-1-1,1 1 1,-1 0-1,1-1 1,0 1-1,0 0 1,1 0-1,-1 1 1,1-1-1,0 0 1,0 1-1,0 0 1,0-1 0,1 1-1,-1 1 1,1-1-1,0 0 1,6-2-1,-4 2 8,1 1-1,-1 0 0,1 0 1,0 1-1,0 0 0,0 0 1,0 1-1,-1-1 0,1 2 1,0-1-1,9 2 0,-1 1 12,0 0-1,0 1 0,-1 1 1,0 0-1,0 1 0,0 1 1,-1 0-1,1 1 0,-2 0 1,23 19-1,-15-8 94,-1 1-1,-1 1 1,23 34-1,-35-45-51,0 0-1,0 0 1,-1 0-1,-1 1 1,0 0-1,0 0 1,-1 0-1,0 0 1,-1 0-1,2 23 1,-4-33-62,0 1 0,1 0 0,-1-1 0,0 1 1,0 0-1,0 0 0,0-1 0,0 1 0,-1 0 0,1-1 1,-1 1-1,1 0 0,-1-1 0,1 1 0,-1-1 0,0 1 1,0-1-1,0 1 0,0-1 0,0 1 0,0-1 0,0 0 1,0 0-1,0 1 0,-1-1 0,1 0 0,0 0 0,-1 0 1,1 0-1,-1-1 0,1 1 0,-1 0 0,0-1 0,-2 2 1,0-2-45,0-1 1,0 1 0,0-1 0,0 1 0,0-1 0,0 0 0,0-1 0,0 1 0,1-1 0,-1 0 0,0 0 0,1 0 0,-5-3-1,5 3 5,1-1 0,0 1 0,0-1-1,0 1 1,1-1 0,-1 1-1,0-1 1,1 0 0,0 0-1,-1 0 1,1 0 0,1 0 0,-1 0-1,0 0 1,1 0 0,-1 0-1,1 0 1,0 0 0,0-1-1,0 1 1,0 0 0,1 0 0,1-5-1,0-2-48,0 0 1,1 0-1,0 1 0,0-1 1,1 1-1,7-12 0,-4 9 55,1 1 0,1 0 0,0 0 0,1 1 0,0 0 1,0 0-1,1 1 0,0 1 0,1 0 0,0 0 0,0 1 0,1 1 0,-1 0 0,1 1 0,1 0 0,-1 1 0,1 0 0,14-1 0,-15 3 99,0 1-1,0 0 0,0 1 1,0 0-1,-1 1 0,1 1 1,0 0-1,0 1 0,-1 0 1,0 1-1,0 0 1,0 1-1,0 0 0,0 1 1,-1 0-1,0 1 0,-1 0 1,1 1-1,-1 0 0,12 13 1,-16-14-6,0 0 0,0 0 0,0 1 0,-1-1 0,0 1 0,0 0 0,-1 1 0,0-1-1,-1 1 1,0 0 0,3 12 0,-5-16-44,0 1 0,-1-1 0,0 0-1,0 0 1,-1 1 0,1-1 0,-1 0 0,0 0-1,-1 0 1,1 0 0,-1 0 0,0 0-1,0 0 1,0-1 0,-1 1 0,0-1 0,0 0-1,0 1 1,0-1 0,0 0 0,-7 5-1,1 0 10,7-7-65,0 1 0,1-1 0,-2 0 0,1 0 1,0 0-1,0 0 0,0-1 0,-1 1 0,1 0 0,-1-1 1,0 0-1,1 0 0,-6 2 0,7-3-19,1 0-1,0 0 0,-1 0 1,1 0-1,-1 0 1,1 0-1,0-1 1,-1 1-1,1 0 1,0 0-1,0 0 0,-1-1 1,1 1-1,0 0 1,-1 0-1,1 0 1,0-1-1,0 1 0,0 0 1,-1-1-1,1 1 1,0 0-1,0-1 1,0 1-1,0 0 0,-1-1 1,1 1-1,0 0 1,0-1-1,0 1 1,0 0-1,0-1 1,0 1-1,0 0 0,0-1 1,0 1-1,0 0 1,0-1-1,0 1 1,0-1-1,0 1 0,1 0 1,-1-1-1,0 1 1,0 0-1,0 0 1,0-1-1,1 1 0,-1-1 1,10-16-4365,-1 9 946</inkml:trace>
</inkml:ink>
</file>

<file path=ppt/ink/ink1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9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7040,'5'-12'3456,"18"-1"-1920,-17 10 3967,-3 19-4351,3-9 0,-12 25 640,6-4 128,-3 6-2432,-3-2 0,12 7 1152,-3-3 0,12-17-2816,-5-3 0,19-25-895,-6 2-1</inkml:trace>
</inkml:ink>
</file>

<file path=ppt/ink/ink1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9:09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25 15232,'-80'-25'7551,"74"66"-12543,6-34 15488,9 9-17536,2 4 1</inkml:trace>
</inkml:ink>
</file>

<file path=ppt/ink/ink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1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9 4480,'-1'-1'932,"7"2"-13,26 4 778,108 16 408,-74-19-1859,42 3 537,200-19 1,-230 7-933,41-8-3840,-89 9 2453</inkml:trace>
</inkml:ink>
</file>

<file path=ppt/ink/ink1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3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 6016,'-5'-4'5514,"7"13"80,1 15-3625,-2 2-1549,1-1 0,1 1 1,1 0-1,12 38 0,43 98 557,-38-109-937,-2 0 1,16 69 0,-35-120-43,1 0 1,-1 0-1,1 1 1,-1-1-1,0 0 1,0 0-1,0 0 1,0 1-1,0-1 1,0 0-1,0 0 1,-1 1-1,0-1 1,1 0-1,-1 0 1,0 0 0,0 0-1,0 0 1,0 0-1,-2 2 1,3-3 1,-1-1 1,1 0 0,-1 1 0,0-1 0,1 0-1,-1 0 1,1 1 0,-1-1 0,0 0 0,1 0-1,-1 0 1,1 0 0,-1 0 0,0 0 0,1 0-1,-1 0 1,0 0 0,1 0 0,-1-1-1,1 1 1,-1 0 0,0 0 0,1 0 0,-1-1-1,0 0 1,-22-22 95,15 11-75,1-1 0,0 0 0,1-1-1,0 0 1,1 1 0,1-2 0,0 1 0,1 0 0,0-1 0,1 0-1,1 1 1,0-1 0,1 0 0,1 0 0,0 0 0,1 1 0,1-1 0,7-24-1,-4 22 84,0 0-1,1 1 0,1 0 0,0 0 0,2 1 1,-1 0-1,2 1 0,0 0 0,0 1 1,2 0-1,-1 0 0,2 1 0,-1 1 0,2 1 1,22-14-1,-26 18 3,1 0 1,0 1-1,0 0 1,17-4-1,-24 7-80,-1 2 0,1-1 1,-1 0-1,1 1 0,-1 0 0,1 0 0,-1 0 0,0 1 0,1-1 0,-1 1 1,1 0-1,-1 0 0,0 1 0,0-1 0,1 1 0,-1 0 0,4 3 1,0 1-24,-1 1 1,0 0 0,0 0 0,-1 0-1,0 1 1,0 0 0,-1 0 0,0 1-1,0-1 1,-1 1 0,6 17-1,2 12 4,12 58-1,-23-87 1,7 26-36,21 130 105,-27-149-180,-1 1-1,-1-1 0,0 0 1,-1 1-1,-1-1 1,-1 0-1,-7 28 0,8-40-109,1-1-1,-1 1 0,0-1 1,0 1-1,0-1 0,0 0 1,-1 0-1,1 0 0,-6 5 1,-17 7-4146,13-11 1267</inkml:trace>
</inkml:ink>
</file>

<file path=ppt/ink/ink1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3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0 451 6272,'3'3'590,"0"0"0,1 0 1,-1 0-1,1 0 0,-1-1 0,1 1 1,0-1-1,0 0 0,0 0 0,0-1 1,0 1-1,7 1 0,-3-2 36,-1 0 0,1 0 0,0-1 0,0 0 0,0 0 0,11-2 0,1-3-170,1 0 0,-1-1 0,-1 0 0,22-12 0,-21 8-190,0-2 0,-1 0 0,-1-1 0,0-1 0,0 0-1,-2-2 1,0 0 0,-1 0 0,0-2 0,-1 0 0,-2 0-1,19-35 1,-28 48-252,-1-1 0,1 0 0,-1 0 0,0 1 0,-1-1 0,1-1 0,-1 1 0,-1 0 0,1 0 0,-1 0 0,0 0 0,0-1 1,-1 1-1,0 0 0,0 0 0,0 0 0,-1 0 0,0 0 0,0 0 0,0 0 0,-1 1 0,0-1 0,0 1 0,0 0 0,-1-1 0,0 2 0,0-1 0,0 0 0,0 1 0,-1 0 0,0 0 0,0 0 0,0 0 0,-10-4 0,6 4-9,0 1 1,-1 0 0,1 1-1,-1 0 1,1 0-1,-1 1 1,0 0-1,1 1 1,-1 0 0,0 1-1,1 0 1,-1 0-1,1 1 1,-1 0-1,1 1 1,-1 0 0,1 0-1,0 1 1,1 0-1,-1 1 1,1 0-1,-14 10 1,14-7-7,0 0 0,0 1 0,1 0 0,0 0 0,1 1 0,0 0 0,1 0 0,0 0 0,0 1 0,1-1 0,1 1 0,-1 0 0,2 0 0,-3 18 0,4-12 32,0 1 0,1-1-1,1 0 1,1 0 0,0 0 0,1 0 0,1 0 0,0 0-1,10 22 1,-7-22-37,0-1 0,2-1 0,0 1-1,0-2 1,1 1 0,1-1 0,0-1-1,1 0 1,18 15 0,-21-20-74,1-1-1,0 0 1,0-1-1,1 0 1,-1 0-1,1-1 1,1-1-1,-1 0 0,1 0 1,-1-1-1,1-1 1,0 0-1,24 1 1,-30-3-404,1 0 1,-1-1-1,0 0 1,-1 0-1,1 0 1,0 0-1,0-1 1,0 0-1,-1 0 1,1-1-1,-1 0 0,0 0 1,1 0-1,7-7 1,6-10-2610</inkml:trace>
</inkml:ink>
</file>

<file path=ppt/ink/ink1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4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8064,'3'0'3968,"3"68"-2944,-1-54 6399,-2 14-7167,3-8 0,3 26 128,1-14 128,5 4-768,-7-13 128,16-4 0,-5 1 128,18-24-2304,-8 1 0,8-33-383,-8 13-1</inkml:trace>
</inkml:ink>
</file>

<file path=ppt/ink/ink1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4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4 12544,'-48'-4'6271,"59"24"-10750,-7-17 12798,15 4-13951,-5-3 129</inkml:trace>
</inkml:ink>
</file>

<file path=ppt/ink/ink1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4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12 6144,'-4'-11'3807,"7"17"1122,4 16-1006,-3-5-4487,19 97 3146,27 229-1644,21 87 662,-21-19-1774,-42-134-4324,-8-274 4262,1 1-1,-1-1 0,-1 1 1,1-1-1,0 0 0,-1 1 1,1-1-1,-1 1 0,0-1 1,0 0-1,-1 1 0,1-1 0,-1 0 1,1 0-1,-1 0 0,0 0 1,0 0-1,0-1 0,-1 1 1,-4 3-1,-14 15-2472</inkml:trace>
</inkml:ink>
</file>

<file path=ppt/ink/ink1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5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0 351 5504,'3'-12'820,"0"0"0,1 0 1,1 1-1,0-1 0,0 1 0,1 0 1,1 1-1,11-16 0,7-5 2023,36-33 0,-35 38-2962,-14 14 230,1 1 0,1 0 0,0 1-1,1 1 1,-1 0 0,2 1 0,-1 0 0,1 2 0,0-1 0,1 2 0,-1 1 0,1 0 0,0 0 0,27 0 0,-33 4-10,0 0 0,0 0 0,0 2 0,0-1 0,0 1 0,0 1 0,-1 0 0,0 0-1,1 1 1,-1 1 0,0 0 0,-1 0 0,1 1 0,-1 0 0,0 0 0,-1 1 0,1 0 0,-1 1 0,12 15 0,-8-8 7,-1 0-1,-1 1 0,0 0 0,-2 0 1,0 1-1,0 1 0,-2-1 1,0 1-1,-1 0 0,5 37 1,-8-50-70,-1 0 0,0 0 0,-1 1 0,1-1 0,-1 0 0,0 0 0,-1 1 0,1-1 0,-1 0 0,0 1 0,0-1 0,0 0 0,-1 0 0,0 0 0,0 0 0,0 0 0,-1-1 0,0 1 0,0-1 0,0 1 0,0-1 0,-8 7 0,1-4 7,-1-1-1,0 0 1,0-1-1,0 0 0,-1 0 1,0-2-1,0 1 1,0-2-1,0 1 1,0-2-1,0 1 1,-1-2-1,1 0 0,-1 0 1,-17-3-1,-25-6-810,-1-1 0,-60-21 0,54 13-1209,54 16 1246,7 1 541,0 1 0,0-1-1,0 1 1,-1-1 0,1 1-1,0 0 1,0-1 0,0 1-1,-1 0 1,1 0 0,0 0 0,-1 0-1,1 0 1,0 0 0,0 0-1,-1 1 1,1-1 0,0 0-1,0 1 1,0-1 0,-1 1-1,1-1 1,-2 2 0,-2 2-2777</inkml:trace>
</inkml:ink>
</file>

<file path=ppt/ink/ink1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5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1 277 4992,'0'-5'455,"1"0"0,0-1 0,0 1-1,0 0 1,1 0 0,-1 0 0,1 0 0,1 0 0,-1 0 0,1 0 0,0 1 0,4-6 0,50-53 5503,-15 17-4391,-32 33-1258,1 0-1,0 0 0,17-13 0,-24 22-265,1 1 0,-1-1 0,1 1 0,0 0 0,0 1 0,0-1 0,0 1 0,1 0 0,-1 0 0,1 1 0,-1 0 0,10-2 0,-12 4 36,0-1 0,0 0 0,0 1 0,0-1 0,-1 1 0,1 0 0,0 0 0,0 0 0,-1 0 0,1 1 0,-1-1 0,1 1 0,-1 0 0,1-1 0,-1 1 0,0 0 0,0 0-1,0 1 1,0-1 0,0 0 0,-1 0 0,1 1 0,-1 0 0,2 3 0,3 5 115,-1 0 0,-1 0 0,0 1 0,3 16 0,-1 5 348,2 54 0,-8-69-418,1 0 0,0 0-1,2 0 1,0 0 0,1 0-1,1-1 1,0 1 0,12 22 0,-14-35-129,0 0 1,1 0 0,-1-1 0,1 1-1,0-1 1,1 0 0,-1 0 0,1 0-1,0-1 1,0 1 0,0-1 0,0-1 0,0 1-1,1-1 1,-1 1 0,1-2 0,0 1-1,-1-1 1,1 1 0,0-2 0,0 1-1,0-1 1,0 1 0,0-2 0,0 1 0,0-1-1,0 0 1,10-3 0,-2 1-9,-1-1 0,1-1 0,-1 0 0,0-1 0,-1 0 1,0-1-1,0 0 0,0-1 0,-1 0 0,0-1 0,14-14 0,-7 3 10,-1-2 0,0 0 0,-2 0 0,0-2 0,-2 0 0,21-51 0,-34 72 15,1-1 1,-1 0-1,1 0 1,-1 0-1,0 1 1,-1-1-1,1 0 1,-1 0-1,-1-4 1,0 4 280,5 28 57,3 14-152,1 7 77,2 0 1,2 0 0,29 74 0,-38-115-292,-1-1 0,1 1-1,0-1 1,0 0 0,0 0 0,0 0-1,1 0 1,-1 0 0,1 0 0,0-1 0,0 1-1,0-1 1,0 1 0,0-1 0,0 0-1,0-1 1,1 1 0,-1 0 0,1-1-1,0 0 1,-1 0 0,1 0 0,0 0-1,-1-1 1,1 1 0,0-1 0,0 0-1,0 0 1,0 0 0,-1-1 0,1 1-1,5-3 1,5-1-570,0 0 0,-1-1-1,1-1 1,-2 0 0,1-1-1,0-1 1,12-10 0,23-15-2764</inkml:trace>
</inkml:ink>
</file>

<file path=ppt/ink/ink1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6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5504,'1'-1'172,"-1"1"1,0 0-1,0 0 1,0 0-1,0 0 1,0-1-1,0 1 0,0 0 1,0 0-1,0 0 1,0 0-1,1 0 1,-1-1-1,0 1 1,0 0-1,0 0 1,0 0-1,0 0 0,1 0 1,-1 0-1,0 0 1,0-1-1,0 1 1,0 0-1,1 0 1,-1 0-1,0 0 1,0 0-1,0 0 0,0 0 1,1 0-1,-1 0 1,0 0-1,0 0 1,0 0-1,1 0 1,-1 0-1,0 0 1,0 0-1,0 1 0,0-1 1,1 0-1,-1 0 1,0 0-1,0 0 1,0 0-1,0 0 1,0 0-1,1 0 1,-1 1-1,0-1 0,0 0 1,0 0-1,0 0 1,0 0-1,0 0 1,0 1-1,0-1 1,1 0-1,-1 0 1,0 0-1,0 0 0,0 1 1,13 20 2646,7 27-2084,20 125 469,-29-118-99,24 78 0,-9-73-197,-11-42-545,-14-19-358,-1 1 0,1-1 0,-1 1 0,1 0 0,0-1 0,-1 0 0,1 1 1,-1-1-1,1 1 0,-1-1 0,1 0 0,-1 1 0,0-1 0,1 0 0,-1 1 0,0-1 0,1 0 1,-1 0-1,0 1 0,0-1 0,0 0 0,0 0 0,1 1 0,-1-1 0,0 0 0,0 0 0,-1 1 1,1-1-1,0 0 0,0-1 0,-2-95 143,1 70-152,0 0 0,5-39 0,-3 57-5,1-1 1,0 0-1,1 1 1,0-1 0,0 1-1,1 0 1,0 0-1,1 0 1,0 1-1,10-13 1,-6 9 44,2 1 1,-1 0 0,2 0 0,-1 1-1,1 0 1,1 1 0,0 1 0,0 0 0,0 1-1,1 0 1,0 1 0,18-5 0,-20 8 12,0 0-1,0 1 1,0 0 0,1 1 0,-1 1-1,0 0 1,0 0 0,1 1 0,-1 1 0,0 0-1,0 1 1,0 0 0,0 1 0,-1 0-1,21 11 1,-26-11-36,1 0 0,-1 1 0,0-1 0,0 2-1,-1-1 1,0 1 0,0-1 0,0 1 0,0 1 0,-1-1-1,0 1 1,0-1 0,-1 1 0,0 0 0,0 1 0,-1-1-1,0 0 1,0 1 0,0-1 0,-1 1 0,0 14 0,0 13-222,-2 0 0,-1 0 1,-11 52-1,8-55-305,1-11-334,-2 14-4128,6-28 1755</inkml:trace>
</inkml:ink>
</file>

<file path=ppt/ink/ink1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6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9600,'-2'3'347,"0"-1"1,0 1 0,0 0-1,1 0 1,-1-1 0,1 1-1,0 0 1,0 1 0,0-1-1,0 0 1,0 0 0,1 0-1,-1 0 1,1 4 0,2 52 5414,0-27-3428,12 232 98,-14-226-2534,5 194 1186,-4-220-1028,6 129 481,42 236 0,-47-367-604,1 0 0,0 0 0,1-1 1,0 1-1,0-1 0,1 0 0,0 0 0,1 0 0,0-1 0,0 0 0,1 0 0,8 7 0,-12-12-173,1 0 0,-1 0-1,1-1 1,0 1 0,0-1-1,0 0 1,1 0-1,-1 0 1,0-1 0,1 0-1,-1 0 1,1 0 0,-1 0-1,1 0 1,0-1-1,-1 0 1,1 0 0,0 0-1,-1-1 1,1 0 0,-1 0-1,1 0 1,-1 0 0,1-1-1,-1 1 1,8-5-1,23-14-3215</inkml:trace>
</inkml:ink>
</file>

<file path=ppt/ink/ink1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7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 6912,'-5'-16'3456,"33"16"-2304,-19 0 3712,25 0-4097,-5 0 129,22 4 512,-8-1 128,26 3-1920,-12-3 0,28 4 1024,-19-3 0,14 1-1792,-19-1 0,4-4-1663,-13 0 127</inkml:trace>
</inkml:ink>
</file>

<file path=ppt/ink/ink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16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2816,'2'14'841,"0"-1"1,-1 0-1,0 1 0,-2 20 1,0 17-185,1-50-651,5 290 1161,-28 527 1905,23-814-3067,-1 28 97,2-1-1,2 1 0,7 39 0,-8-62-55,1-1-1,0 1 1,0-1 0,0 0-1,1 0 1,1 0-1,5 8 1,-7-12-15,0 0 0,0-1-1,0 1 1,0-1 0,1 0 0,0 0 0,0-1-1,0 1 1,0-1 0,0 1 0,0-1 0,0-1 0,1 1-1,6 1 1,-4-2-2,1 0 0,0-1 0,-1 0 0,1 0 0,0-1 0,-1 0 0,1-1 0,-1 1 0,1-1 0,-1-1 0,0 1 0,0-1 0,0-1-1,11-6 1,2-2 23,-1-1-1,-1-1 1,28-26-1,-28 21-28,0 0 0,-1-1-1,19-30 1,-30 41-18,-1 0 1,0-1-1,0 1 0,-1-1 1,0 0-1,-1 0 0,0-1 1,0 1-1,-1-1 0,1-17 1,-6 21-37,-3 17-40,-5 22-62,8-18 107,1 1 1,1 0-1,0 0 0,1 0 1,1 0-1,0 0 0,1 0 1,0-1-1,2 1 0,9 27 1,-11-34 36,1-1 1,0 0 0,0-1 0,1 1-1,0 0 1,0-1 0,1 0 0,-1 0-1,1 0 1,1-1 0,-1 0 0,1 0-1,0 0 1,0 0 0,0-1 0,1 0 0,0-1-1,-1 1 1,1-1 0,0 0 0,1-1-1,-1 0 1,11 2 0,-10-4 12,0 0 1,0 0 0,1-1-1,-1 0 1,0-1-1,0 0 1,0 0-1,12-5 1,61-31 213,-77 36-228,9-6 1,0 0 0,0-2 0,-1 1 0,0-2 0,-1 1-1,17-22 1,-4 3-102,31-52 0,-23 17-98,-31 61 153,0 0 0,1 0 0,-1 0 0,0 0-1,0 0 1,-1-1 0,1 1 0,-1 0 0,0 0 0,1-1 0,-1 1 0,-1 0 0,1-1-1,0 1 1,-1 0 0,0 0 0,0 0 0,-1-5 0,2 8 30,-1 0 1,1-1-1,0 1 1,0 0-1,0 0 1,0 0-1,-1 0 1,1-1-1,0 1 1,0 0-1,0 0 1,0 0-1,-1 0 1,1 0-1,0 0 1,0 0-1,-1 0 1,1 0-1,0-1 1,0 1-1,0 0 1,-1 0-1,1 0 1,0 0-1,0 0 1,-1 1-1,1-1 1,0 0-1,0 0 1,0 0-1,-1 0 1,1 0-1,0 0 1,0 0-1,0 0 1,-1 0 0,1 1-1,0-1 1,0 0-1,0 0 1,-1 0-1,1 1 1,-10 12-126,-4 16-38,14-28 150,-4 11-7,0 1-1,1-1 1,0 1-1,1-1 1,0 1-1,1 0 0,1 0 1,0 0-1,0 0 1,2-1-1,-1 1 1,2 0-1,-1-1 1,2 1-1,0-1 0,0 0 1,1 0-1,8 14 1,-7-15 26,1-1 1,-1 0 0,1 0 0,1 0-1,0-1 1,1 0 0,-1-1-1,2 0 1,-1 0 0,1-1-1,0 0 1,0-1 0,1 0-1,0 0 1,0-1 0,1-1 0,-1 0-1,1-1 1,13 3 0,-7-4 15,1-1 1,-1-1 0,1-1-1,-1 0 1,0-1 0,1-1-1,28-9 1,122-51 404,-122 43-314,-28 12-52,0-1 1,0-1-1,-1 0 1,0-2-1,-1 0 1,-1-1-1,0 0 1,0-1-1,-1-1 1,-1-1-1,-1 0 1,0-1-1,-1 0 0,18-35 1,-27 47-52,-1-1 1,0 1-1,-1 0 0,1-1 1,-1 1-1,0-1 0,0 0 1,-1 1-1,0-1 0,0 0 1,0 1-1,0-1 0,-1 1 1,0-1-1,0 1 0,-1-1 1,0 1-1,-2-7 0,2 9-20,-1-1 0,1 1 0,-1-1 0,0 1 0,0 0 0,0 0 0,0 0 0,0 0 0,-1 0-1,1 1 1,-1 0 0,0 0 0,0 0 0,1 0 0,-2 0 0,1 1 0,0-1 0,0 1 0,0 0-1,0 1 1,-1-1 0,1 1 0,0 0 0,-5 0 0,-6 1-49,1 0-1,-1 2 1,1-1 0,-1 2-1,1 0 1,0 0-1,1 2 1,-1 0 0,1 0-1,0 1 1,-15 11 0,9-5-9,1 1 0,0 1 0,1 1 0,0 1 0,1 0 1,-19 28-1,30-37 77,0 0 0,1 1 0,0 0 0,0 0 0,1 0 1,0 1-1,1-1 0,0 1 0,1-1 0,0 1 1,0 0-1,1 0 0,0-1 0,0 1 0,1 0 0,1-1 1,0 1-1,5 17 0,-1-9 135,1-1 0,0 0 0,1 0-1,1-1 1,1 0 0,0-1 0,1 0 0,25 27 0,-27-34-51,0-1 0,0 0 0,1-1-1,0 0 1,0-1 0,0 0 0,1 0 0,0-1 0,0 0 0,0-1-1,0-1 1,0 1 0,13-1 0,13 1-23,0-1 0,64-7 0,-41-1-1035,85-20 1,-41-2-822</inkml:trace>
</inkml:ink>
</file>

<file path=ppt/ink/ink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2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37 336 2944,'-2'-1'128,"0"0"-1,0 0 1,-1 0 0,1 0-1,0 0 1,0-1 0,0 1-1,0-1 1,0 1 0,1-1-1,-1 0 1,0 1 0,1-1 0,-1 0-1,1 0 1,-2-4 0,-1-17 3503,7 25-3510,0-1 0,0 1 0,0 0 0,0 0 0,0 0 0,0 0 0,-1 0-1,4 3 1,64 73 1281,-44-53-951,32 44 0,27 31 1640,-144-200-1490,44 76-538,0 0 0,1 0 1,1-1-1,2-1 1,-15-47-1,23 58-60,0-1-1,1 1 0,0-1 1,1 1-1,1-1 0,1 1 1,0-1-1,4-16 1,-4 25-3,1 1 1,0 0 0,0 0 0,0 0 0,0 1 0,1-1 0,0 0 0,1 1 0,-1 0 0,1 0 0,0 0 0,0 0 0,0 0 0,1 1-1,0 0 1,0 0 0,0 0 0,0 1 0,0-1 0,1 1 0,0 1 0,10-5 0,-7 5 23,0-1 0,0 1 0,0 1 0,0 0 0,1 0 0,-1 1 0,0 0 0,1 0 0,14 4 0,1 2-137,0 1 1,27 11-1,-48-16 62,-3-2-103,0 1 1,0-1-1,0 1 1,0-1-1,0 1 1,0 0-1,0 0 1,0-1 0,-1 1-1,1 0 1,0 0-1,0 0 1,-1 0-1,1 0 1,-1 0 0,1 0-1,-1 0 1,1 0-1,-1 0 1,0 0-1,1 1 1,-1-1-1,0 2 1,5 12-2180,4-2 413</inkml:trace>
</inkml:ink>
</file>

<file path=ppt/ink/ink1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7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9600,'0'47'4736,"18"15"-6272,-12-50 8063,8 4-6527,-5 0 0,0 4-896,1-1 0,8-12-1023,-4 1-1</inkml:trace>
</inkml:ink>
</file>

<file path=ppt/ink/ink1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7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16 9728,'-25'-16'4864,"64"36"-15872,-30-15 7808</inkml:trace>
</inkml:ink>
</file>

<file path=ppt/ink/ink1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8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28 216 6912,'6'-12'808,"0"0"0,0 0 1,1 1-1,0-1 0,1 2 1,1-1-1,-1 1 0,2 0 1,-1 1-1,2 0 0,13-10 0,-7 8 446,0 0-1,28-13 0,-28 16-1295,1 1 0,29-7 0,-38 13 110,1-1 0,-1 2 0,1-1 0,0 1 0,-1 1 0,1 0 0,-1 0 0,1 0 0,-1 2 0,1-1 1,-1 1-1,0 0 0,0 1 0,0 0 0,-1 1 0,0-1 0,1 2 0,10 8 0,-9-6-17,-1 0-1,0 1 0,-1 0 0,0 0 1,0 1-1,-1 0 0,0 1 1,-1-1-1,0 1 0,-1 0 0,0 0 1,0 1-1,-1 0 0,4 22 1,-6-11 49,-1-1 0,-1 1 0,0 0 1,-2-1-1,-1 1 0,-1-1 0,0 0 1,-2 0-1,-10 27 0,3-17 111,-1-1 0,-1-1 0,-2 0 0,-1-2 0,-1 1 0,-45 49 0,51-64-142,-1-1 1,0-1 0,-1 0 0,0-1 0,-1-1-1,-1 0 1,1-1 0,-1-1 0,-1 0-1,1-1 1,-1-1 0,-1-1 0,-31 5 0,43-9-72,0-1 1,0 0 0,-1 0 0,1-1 0,0 0 0,0 0 0,0 0 0,0-1 0,0 0 0,0 0 0,1-1 0,-13-7 0,16 9-11,0-1 1,1 0-1,0 0 1,-1 0-1,1 0 1,0 0-1,0 0 1,0-1-1,0 1 1,0-1-1,1 1 1,-1-1-1,1 0 1,0 0-1,0 0 0,0 0 1,0 1-1,0-1 1,0-1-1,1 1 1,0 0-1,-1 0 1,1 0-1,0 0 1,1 0-1,-1 0 1,0 0-1,1 0 1,0 0-1,0 0 1,-1 0-1,2 0 1,0-3-1,0 3 9,-1-1-1,1 1 0,-1 0 1,1 0-1,0-1 1,0 1-1,1 1 0,-1-1 1,1 0-1,-1 0 1,1 1-1,0 0 0,0-1 1,0 1-1,0 0 1,0 0-1,6-2 0,-4 3-2,1-1-1,-1 1 0,1 0 1,-1 1-1,1-1 0,-1 1 1,1 0-1,-1 1 0,1-1 1,9 3-1,11 5-15,-1 1 0,0 1 0,0 1 1,25 16-1,-13-8 13,2-1-140,1-2 0,0-2-1,1-1 1,62 11 0,-77-15-534,-5-1-1565,-6-6-2629,-15-2 1784</inkml:trace>
</inkml:ink>
</file>

<file path=ppt/ink/ink1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8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10112,'20'9'4992,"40"7"-6272,-45-13 9087,27-3-7807,-4 0 128,22 0-640,-12 0 0,-5 4-1024,-11 3 0,-9 5-1151,-4-3-1</inkml:trace>
</inkml:ink>
</file>

<file path=ppt/ink/ink1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9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97 348 4480,'-7'-3'9607,"1"9"-4813,-1 3-5542,3-2 932,-1 1-1,1 0 1,0 0 0,0 0 0,1 0 0,0 1 0,1 0 0,0-1-1,0 1 1,1 0 0,0 0 0,1 0 0,-1 0 0,2 0-1,-1 0 1,1-1 0,1 1 0,0 0 0,0 0 0,0-1-1,1 1 1,1-1 0,-1 0 0,1 0 0,1 0 0,-1 0-1,2-1 1,-1 0 0,1 0 0,0 0 0,0-1 0,0 0-1,12 9 1,-3-7-84,1-1-1,0 0 1,0-1 0,0-1-1,1 0 1,-1-2 0,1 0-1,0 0 1,0-2-1,28 0 1,8-3 25,1-2 1,53-11-1,-86 12-103,-1-1 1,1-1-1,-1-1 0,-1-1 1,1 0-1,-1-2 0,0 0 0,-1-1 1,0-1-1,-1 0 0,0-2 0,-1 0 1,0 0-1,-1-2 0,-1 0 0,0 0 1,-1-2-1,-1 1 0,0-2 0,-1 0 1,-1 0-1,8-20 0,-16 31-37,0 0 0,0 0 0,-1 0 0,1 0 0,-2 0 0,1 0 0,-1 0 0,0 0 0,0 0 0,-1 0 0,0 0 0,0 0 0,-1 0 0,0 0 0,0 0 0,0 1 0,-1-1 0,0 1 0,-1 0 0,1-1 0,-1 1 0,-8-9 0,-3-3-94,-1 1-1,-1 1 1,0 0-1,-1 1 0,-28-17 1,25 19 9,-1 1 0,0 1 1,0 1-1,-1 0 1,0 2-1,-1 1 1,0 1-1,-29-4 1,20 5-72,1 1 0,-1 1 1,0 2-1,0 1 0,-54 8 1,65-6 10,0 2 1,1 0-1,-1 2 1,-30 12-1,42-14 64,1 0 0,0 1 0,1 0 0,-1 1-1,1 0 1,0 0 0,0 1 0,1 0 0,0 0-1,0 1 1,1-1 0,-6 10 0,6-5-224,0-1 0,1 1 0,1 0 0,0 1 0,0-1 0,1 1 0,1-1 0,0 1 0,1 0 0,0 0 0,1 0 0,1-1 0,0 1 0,0 0 0,7 22 0,-7-27-16,2 0 0,-1 0 0,1 0 0,1-1 0,-1 1 0,1-1 0,1 0 0,-1 0 0,1 0 0,0 0 0,1-1 0,-1 0 0,1 0 0,1 0 0,9 6 0,39 30-2245</inkml:trace>
</inkml:ink>
</file>

<file path=ppt/ink/ink1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29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8064,'-2'29'1107,"1"0"1,1 0-1,5 33 0,2 12 5130,-1 89-3656,2 251-831,1 122-492,-8-511-1227,0 20-148,1 0 0,3 0 0,2 0 0,16 59 0,-14-84-1298,-9-20 1338,0 0 0,0 1 1,0-1-1,0 0 0,0 0 0,1 0 0,-1 1 0,0-1 1,0 0-1,0 0 0,0 0 0,0 0 0,0 1 0,0-1 1,0 0-1,1 0 0,-1 0 0,0 0 0,0 0 0,0 0 1,0 1-1,0-1 0,1 0 0,-1 0 0,0 0 0,0 0 1,0 0-1,0 0 0,1 0 0,-1 0 0,0 0 0,0 0 1,0 0-1,1 0 0,-1 0 0,0 0 0,0 0 0,0 0 1,1 0-1,-1 0 0,0 0 0,0 0 0,0 0 0,0 0 1,1 0-1,-1 0 0,0-1 0,0 1 0,0 0 0,0 0 1,0 0-1,1 0 0,-1 0 0,0 0 0,0-1 0,1 0-2994</inkml:trace>
</inkml:ink>
</file>

<file path=ppt/ink/ink1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0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112 366 9216,'0'11'1456,"0"0"0,1 0 0,0 0 0,0 0 0,2 0 0,5 20 1,15 29 787,-20-53-2167,1 1 0,1-1 1,-1 1-1,1-1 0,0 0 1,1-1-1,0 1 0,0-1 1,0-1-1,1 1 0,-1-1 1,1 0-1,1 0 0,-1-1 1,1 0-1,-1 0 0,1-1 0,0 0 1,1 0-1,-1-1 0,0 0 1,1-1-1,12 1 0,-6-1 101,0 0-1,0-2 0,0 0 0,0-1 1,0 0-1,0-1 0,0-1 0,-1 0 1,0-1-1,1 0 0,-2-1 0,26-16 1,-15 6-2,-1-1 0,0-2 0,-1 0 0,22-26 0,-33 33-124,-2 1 0,0-1-1,0-1 1,-1 0 0,-1 0 0,0 0 0,-1-1 0,0 0-1,-1 0 1,3-18 0,-6 25-50,-2-1 1,1 0-1,-1 1 0,0-1 0,-1 0 0,1 1 0,-2-1 1,1 0-1,-1 1 0,0 0 0,-1-1 0,1 1 0,-1 0 1,-8-13-1,4 8-13,2 1 9,-1 0 0,0 0 1,-1 1-1,-1 0 0,1 0 1,-1 1-1,-1 0 0,0 1 1,0 0-1,-1 0 0,0 0 1,-11-5-1,10 6-5,0 1-1,0 0 0,-1 1 1,0 1-1,1 0 0,-2 0 1,1 1-1,0 0 1,0 1-1,-1 1 0,0 0 1,1 1-1,-15 1 1,5-1-95,-1 2 1,1 1-1,0 0 1,0 1 0,0 2-1,1 0 1,0 1-1,0 2 1,0 0 0,-26 16-1,35-18-348,0 1 0,1 0 0,0 1 0,1 0 0,0 0 0,0 1 0,1 0 0,0 1 0,1 0 0,0 1 0,1 0 0,0 0 0,1 0 0,0 1 0,1-1 0,0 2 0,-3 17 0,-2 26-2899</inkml:trace>
</inkml:ink>
</file>

<file path=ppt/ink/ink1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1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8 355 8448,'-1'3'650,"0"0"1,0 0 0,0 1 0,0-1-1,0 0 1,0 0 0,1 0-1,0 1 1,-1-1 0,1 0-1,1 1 1,-1-1 0,1 5 0,9 54 4799,-5-39-6037,-1 0 729,2 0 0,0 0 0,2 0 1,0-1-1,2 0 0,0-1 0,2 0 0,16 24 1,-20-35-62,0 1 1,0-1-1,1-1 1,0 1-1,1-2 1,0 1-1,0-1 1,1-1-1,0 0 1,0 0-1,1-1 1,-1-1-1,1 0 1,1 0-1,-1-1 1,1-1-1,23 4 0,-21-6-54,-1 0 0,1-1 0,-1 0 0,1-1 0,0-1 0,-1 0 0,0-1 0,1 0 0,-1-1 0,0-1 0,-1 0 0,1-1 0,-1-1 0,-1 0 0,20-14 0,-23 14-15,-1-1 0,0 0 1,0 0-1,0-1 0,-1 0 0,-1-1 0,0 1 0,0-1 0,-1 0 0,7-17 0,-5 7-34,-1-1 0,0 1-1,-2-1 1,4-31 0,-8 39 11,1 0 0,-2 0 0,0 1 0,0-1 1,-1 0-1,-1 1 0,0-1 0,-1 1 0,0 0 1,-9-18-1,9 20 2,-6-13-13,-1 1 1,-1 1 0,0 0-1,-2 1 1,0 0 0,-28-28-1,25 30-16,0 0 1,-1 1-1,-1 2 0,-1 0 1,0 1-1,-1 0 0,0 2 0,-1 1 1,-1 0-1,1 2 0,-1 0 0,-36-7 1,50 13 35,0 1 0,-1 0 0,0 0 0,1 1 1,-1 0-1,0 1 0,0 0 0,1 1 1,-1 0-1,0 0 0,-11 4 0,21-5 2,-1 0 0,1 0 0,-1 0 0,0 0 0,1 0 0,-1 0 0,1 0 0,-1 0 1,1 0-1,-1 0 0,0 1 0,1-1 0,-1 0 0,1 0 0,-1 1 0,1-1 0,-1 0 0,1 1 0,0-1 0,-1 1 0,1-1 0,-1 0 0,1 1 0,0-1 0,-1 1 0,1-1 0,0 1 0,-1-1 0,1 1 0,0-1 0,0 1 0,0 0 0,-1-1 0,1 1 0,0-1 0,0 1 0,0-1 0,0 1 0,0 0 0,0-1 0,0 1 0,0-1 1,0 1-1,1-1 0,-1 1 0,0 0 0,0-1 0,0 1 0,1-1 0,-1 1 0,0-1 0,1 1 0,-1-1 0,0 1 0,1-1 0,-1 1 0,0-1 0,1 0 0,-1 1 0,1-1 0,40 22 105,11-8-327,0-2 1,1-2-1,0-3 0,90 2 1,-53-4-2746,0-4-3048,-56-1 2943</inkml:trace>
</inkml:ink>
</file>

<file path=ppt/ink/ink1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1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43 410 8576,'5'4'815,"0"-1"0,0 0 0,0 0 0,1-1 1,-1 1-1,1-1 0,0 0 0,-1-1 0,1 0 1,0 1-1,6-1 0,-3-1-249,0 0-1,0 0 1,0-1 0,0 0 0,0-1-1,16-4 1,-12 1-491,0 0 1,-1 0-1,0-1 0,-1-1 0,1 0 1,-1 0-1,-1-1 0,1-1 0,-1 0 1,11-13-1,-3 1 278,-1-2 1,20-32-1,-31 45-288,-2 1-1,1-1 1,-1 0 0,0 0-1,-1 0 1,0-1 0,-1 1-1,0-1 1,0-18 0,-2 24-61,0 0 1,-1 0 0,0 0 0,0 1 0,0-1-1,-1 0 1,1 1 0,-1-1 0,0 1 0,-1-1-1,1 1 1,-1 0 0,0 0 0,0 0 0,0 0 0,0 1-1,-1-1 1,1 1 0,-1 0 0,0 0 0,0 0-1,0 1 1,0-1 0,-7-2 0,4 2 17,-1 0-1,1 0 1,-1 1 0,1 0 0,-1 1 0,1 0-1,-1 0 1,0 0 0,0 1 0,1 0 0,-1 1-1,0 0 1,0 0 0,1 0 0,-1 1-1,-7 3 1,0 1 48,-1 1 0,2 1 1,-1 0-1,1 1 0,1 1 0,-1 0 0,2 1 0,-1 0 0,1 1 0,1 0 1,0 1-1,1 0 0,-15 26 0,20-29-38,-1 0 0,2 1 0,0-1 0,0 1 0,1 0 0,0-1 0,1 2 0,0-1 0,0 0 0,2 0 0,-1 0 0,1 1 0,1-1 0,0 0 0,1 0 0,0 0 0,1 0 0,0 0 0,0 0 0,1 0 0,8 13 0,-7-15-77,1 0 1,1 0-1,-1-1 1,2 0-1,-1 0 1,1-1-1,0 0 1,0 0-1,1 0 1,0-2-1,0 1 1,1-1-1,-1 0 1,1-1-1,0 0 1,1-1-1,-1 0 1,16 3-1,13 0-1701,-1-2 0,1-2 0,63-3 0,-38 0-1581</inkml:trace>
</inkml:ink>
</file>

<file path=ppt/ink/ink1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2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124 881 7296,'-4'-1'321,"1"1"0,-1-1 1,1 1-1,0 0 0,-1 1 0,1-1 1,-1 0-1,1 1 0,0 0 1,0 0-1,-1 0 0,1 0 0,0 0 1,0 1-1,0-1 0,0 1 1,0 0-1,0 0 0,1 0 0,-1 0 1,1 1-1,-1-1 0,1 1 1,0-1-1,0 1 0,0 0 0,0 0 1,0 0-1,1 0 0,0 0 1,-1 0-1,0 5 0,-4 7-88,1 0 1,1 1-1,0-1 0,1 1 0,1 0 1,0 0-1,1 0 0,1 0 0,0 0 0,1 0 1,1 0-1,1 0 0,0 0 0,6 16 1,-2-11-7,1-1 0,1 0 0,1 0 0,1-1 0,0 0 0,2 0 0,0-2 0,1 1 0,0-2 0,2 0 0,0-1 0,0 0 0,34 22 0,-28-21-149,0-2-1,0 0 1,2-1 0,-1-1-1,2-1 1,-1-1-1,1-1 1,1-2-1,-1 0 1,41 4 0,-29-6-54,0-1 0,1-3 0,0-1 0,-1-1 0,1-2 0,-1-2 0,45-12 0,-61 11-9,0-2 1,-1-1 0,-1-1-1,0 0 1,0-1 0,-1-1-1,32-28 1,-44 36-13,28-26 61,0-1 0,-2-1 0,40-54 0,-72 86-64,16-20 28,-1-1 0,-2 0 1,0-1-1,-1-1 1,-1 0-1,-1 0 1,-1-1-1,10-47 1,-12 42-44,-1-1 1,-2 1 0,-1-1 0,-2 1-1,0-1 1,-2 0 0,-2 0 0,-8-45 0,4 37-50,-2 1 0,-1 1 0,-2 0 0,-1 0 0,-2 1 0,-2 1 0,-23-37 0,24 43 0,-1 1 0,-1 1 0,-2 1 0,0 0 0,-2 2 0,-1 0 0,0 1 0,-2 2 0,-28-19 0,28 21 10,0 2 1,-1 1 0,0 1-1,-1 1 1,-1 1 0,0 1-1,0 2 1,-1 1 0,-31-4-1,37 7 13,0 2 0,0 0 1,-1 2-1,1 1 0,0 0 0,-1 2 0,1 1 0,0 0 0,0 2 0,0 1 0,-27 10 1,27-7 14,0 0 0,0 2 1,1 0-1,1 2 1,0 0-1,0 1 0,2 1 1,0 1-1,-26 28 1,29-28 10,0 1 0,1 1 0,1 1 0,1 0 0,1 0 0,0 1 0,1 1 0,2 0 0,-12 34 0,15-37-17,0 0 0,2 0 0,0 1 0,1-1 0,1 1 0,0 0 0,2 0 0,0 0 0,1 0 0,1 0 0,5 21 0,-4-17-56,2-1 0,1 0 0,1-1-1,0 1 1,2-1 0,13 25 0,-4-19-259,0 0 0,1-1 0,45 45 0,-22-32-1219,2-2 0,1-1 1,2-2-1,96 51 0,-39-31-1271</inkml:trace>
</inkml:ink>
</file>

<file path=ppt/ink/ink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2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1 333 4352,'2'-3'168,"-1"-1"0,1 1 0,0 0 0,0 0 0,1 1 0,-1-1 0,0 0 0,1 1 0,0-1-1,-1 1 1,1 0 0,0 0 0,0 0 0,1 1 0,-1-1 0,0 0 0,0 1 0,8-2 0,11-3 915,45-7 0,-10 2-680,-36 3-124,0 0 1,0-2 0,0 0-1,-2-1 1,1-1 0,-1-1 0,-1-1-1,29-28 1,-42 37-118,-1 0 1,1-1-1,-1 0 0,0 1 0,0-2 1,-1 1-1,0 0 0,0-1 1,4-12-1,-7 18-130,1-1 1,-1 0-1,1 0 1,-1 0-1,0 1 1,0-1-1,0 0 1,0 0-1,0 0 0,0 1 1,-1-1-1,1 0 1,-1 0-1,1 1 1,-1-1-1,1 0 1,-1 1-1,0-1 1,0 0-1,0 1 1,0-1-1,0 1 1,0 0-1,0-1 1,-1 1-1,1 0 0,0 0 1,-1 0-1,1-1 1,-1 1-1,1 1 1,-1-1-1,1 0 1,-1 0-1,0 1 1,0-1-1,1 1 1,-1-1-1,0 1 1,0 0-1,-3-1 1,-9 0 45,0 1 0,0 0 0,0 0 0,0 1 0,0 1 0,1 1 0,-1 0 0,0 0 0,1 1 0,0 1 0,0 1 0,0 0 0,1 0 0,0 1 0,0 0-1,0 2 1,1-1 0,-19 20 0,19-18-26,1 1 0,0 0-1,0 1 1,2 0-1,-1 0 1,2 1 0,-1 0-1,2 0 1,0 1-1,1 0 1,0 0 0,1 0-1,0 1 1,1-1-1,1 1 1,0 0 0,1 28-1,2-35-22,0 0 1,0 1-1,1-1 0,0 0 0,0 0 0,1 0 0,0 0 1,0 0-1,1-1 0,0 1 0,1-1 0,-1 0 1,1 0-1,1-1 0,10 12 0,-6-11-97,0 1 0,0-1 0,1-1 0,0 0 0,0 0 0,1-1 0,-1-1 0,1 0 1,21 5-1,5-3-896,1-2 0,0-1 1,0-2-1,0-2 0,70-10 1,-29 0-1341</inkml:trace>
</inkml:ink>
</file>

<file path=ppt/ink/ink1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2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7936,'0'-11'3968,"20"34"-3328,-15-19 7551,7 28-7807,-1-9 0,12 32 128,-3-9 0,17 9-768,-8-3 128,17-2 256,-9-9 128,0-11-768,-8 2 128,-15-16-1664,0-2 0,-14-9-767,0-1-1</inkml:trace>
</inkml:ink>
</file>

<file path=ppt/ink/ink1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3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23 6912,'-2'-3'341,"-1"1"1,1 0-1,0 0 1,-1 1-1,1-1 0,-1 0 1,0 1-1,0-1 1,0 1-1,1 0 1,-1 0-1,0 0 0,0 1 1,0-1-1,0 1 1,-4-1-1,0 3 384,0 0 0,0 0 0,0 1 0,0-1 1,1 1-1,-1 1 0,-5 4 0,-21 12-317,0 1 1,2 2-1,1 1 0,1 2 1,1 1-1,-35 42 0,49-48-123,1 0-1,1 1 1,0 0-1,-10 32 1,15-38-172,-2 6 63,2-1 0,0 1 0,1 1 0,-5 44 0,8-22 120,6 66 0,-2-82-274,2-1-1,1 1 0,1-1 1,1 0-1,1 0 0,2-1 1,1 0-1,14 28 0,-7-26-377,1-2 0,1 0 0,1-1 0,28 28 0,-20-28-2519,44 35 0,-47-45-197,-6-6-21</inkml:trace>
</inkml:ink>
</file>

<file path=ppt/ink/ink1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3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21 184 6912,'148'-89'11157,"-130"75"-10720,2 2 1,0 0-1,0 2 1,1 0 0,36-12-1,-45 19-400,0-1 1,1 2-1,-1 0 0,0 0 0,1 1 0,-1 1 1,1 0-1,-1 0 0,1 1 0,-1 1 0,21 5 1,-29-6 19,0 1 1,0 0-1,0-1 1,0 2-1,0-1 1,0 0 0,-1 1-1,1-1 1,-1 1-1,0 0 1,0 0-1,0 0 1,0 1-1,0-1 1,-1 1-1,4 6 1,-3-4-12,0 1 1,-1-1 0,0 1-1,0 0 1,-1 0-1,0 0 1,0 0-1,0 0 1,-1 10-1,-2 1 14,0-1-1,-1 1 1,0-1-1,-2 0 1,0 0 0,0-1-1,-10 19 1,-1-3 59,-2-2-1,-1 0 1,-1 0 0,-1-2 0,-1-1 0,-2 0 0,-41 35 0,49-49-161,-1 0 0,0-1 0,-1-1 0,0-1 0,0 0-1,-1-2 1,0 0 0,-1-1 0,0 0 0,0-2 0,0-1 0,-1 0 0,-40 1 0,41-9-221,20 4 253,0 0 0,-1-1 0,1 1 0,0 0 0,0 0-1,0-1 1,0 1 0,0 0 0,-1-1 0,1 1-1,0 0 1,0 0 0,0-1 0,0 1 0,0 0-1,0-1 1,0 1 0,0 0 0,0-1 0,0 1 0,0 0-1,0 0 1,1-1 0,-1 1 0,0 0 0,0-1-1,0 1 1,0 0 0,0 0 0,0-1 0,1 1-1,-1 0 1,0 0 0,1-1 0,1-1-31,1-1 1,0 1-1,-1 0 1,1 0 0,0 0-1,1 0 1,-1 0-1,0 1 1,6-3-1,14-2 35,0 0 0,0 2-1,0 0 1,1 2 0,-1 0 0,1 2-1,-1 0 1,1 2 0,-1 1 0,1 0-1,-1 2 1,0 1 0,-1 0-1,0 2 1,0 1 0,33 17 0,-53-25 1,3 3-302,0-1 0,0 0 1,0 0-1,0-1 0,1 1 0,-1-1 0,1 0 0,0-1 0,-1 1 0,1-1 0,0 0 0,0-1 1,0 1-1,8-2 0,6-3-2402</inkml:trace>
</inkml:ink>
</file>

<file path=ppt/ink/ink1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3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6784,'-5'4'3328,"5"15"-1792,0-15 3839,5 5-4735,-1 2 128,16-3 128,-6 0 0,28-12-1280,-10 0 0,25-8 768,-14 0 0,-2 4-1920,-2 1 128,-12 2-1151,-2 1 127</inkml:trace>
</inkml:ink>
</file>

<file path=ppt/ink/ink1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4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9600,'37'21'4225,"-6"-1"-3836,-1 7 4938,4 10-4678,-1 1 0,-2 2 1,-2 1-1,-2 1 0,32 67 0,-42-75-520,-2 1 0,-2 1 0,-1 0 0,-2 0 0,-1 1 0,-2 0 0,-1 1 0,0 38 0,-7-55-243,0-1 0,-2 0 1,0 0-1,-1 0 1,-1-1-1,0 1 0,-2-1 1,-1 0-1,0-1 0,-1 0 1,-1 0-1,-14 19 1,12-20-567,-2-1 1,0 0 0,0-1-1,-1-1 1,-1 0 0,-1-1-1,-18 11 1,-15 6-2286</inkml:trace>
</inkml:ink>
</file>

<file path=ppt/ink/ink1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4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5376,'4'20'2688,"24"-43"-640,-13 19 2432,13 8-4096</inkml:trace>
</inkml:ink>
</file>

<file path=ppt/ink/ink1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5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1 128,'0'0'0</inkml:trace>
</inkml:ink>
</file>

<file path=ppt/ink/ink1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5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6272,'23'-12'3072,"5"21"-512,-19-9 3071,28 11-5119,-8-3 128,22-8 128,-8 0 128,42 8-1280,-19-5 128,18 6-384,-18-5 128,14-13-1919,-18 2-1</inkml:trace>
</inkml:ink>
</file>

<file path=ppt/ink/ink1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5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3200,'5'-13'1536,"4"17"512,-9-4-128,15-4-1536,-7 1 128,17-1 384,-7-5 128,30-1-1024,-11 1 0,15-2 768,-15-1 128,29 5-384,-14 1 128,24 19-896,-15-6 128,4-2-1664,-13-1 0</inkml:trace>
</inkml:ink>
</file>

<file path=ppt/ink/ink1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6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253 0 3200,'-5'63'11160,"-12"33"-8930,2-15-1285,-16 91 143,-84 261 0,100-373-1204,12-44-334,0 0 0,-2 0 0,0 0 0,-1-1 0,-13 26 0,10-32-1725,4-4-257</inkml:trace>
</inkml:ink>
</file>

<file path=ppt/ink/ink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3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 3840,'-9'-4'1920,"23"24"-768,-8-12 1920,3 16-2944,0 2 0,-1 6 0,7 0 128,-1-5-384,0 8 128,0-8 128,1 5 128,-1-21-512,5-6 128,-4-14-896,2-1 0,3-15-384,-11-6 128</inkml:trace>
</inkml:ink>
</file>

<file path=ppt/ink/ink1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37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42 232 6784,'-2'3'772,"0"1"0,1-1 1,0 1-1,-1-1 0,1 1 1,0 0-1,0-1 0,1 1 0,-1 0 1,1 0-1,0 5 0,-2 9 1630,-5 15-988,1-12-1065,1 0-1,2 0 1,0 1-1,1 0 1,1-1-1,0 1 1,6 36-1,-3-51-205,0 0-1,1 1 0,0-1 1,0 0-1,1 0 0,0-1 1,0 1-1,1-1 0,0 0 1,0 0-1,0 0 0,10 7 1,-2-2 50,0-2 0,1 1 0,0-2 0,25 12 0,-24-14-89,0-1 0,1 0 0,0-1 0,0-1 0,0 0 0,0-1 0,32-1-1,-2-3 68,64-12 1,-85 10-145,-1 0 1,1-2 0,-2-1 0,1 0 0,-1-2 0,0-1 0,0-1 0,-1 0 0,-1-2-1,0-1 1,-1 0 0,26-24 0,-39 31-50,-1 1-1,0-1 0,0 0 1,-1-1-1,0 1 0,0-1 1,0 0-1,-1 0 0,-1-1 1,1 1-1,-1-1 0,-1 0 1,0 0-1,0 0 0,1-12 1,-1 11-18,-1-1 0,-1 1 0,0-1 0,0 1 0,-1 0 0,0-1 0,-1 1 0,0 0 0,0 0 0,-1 0 0,-1 0 0,0 0 0,0 1 0,-1 0 0,-9-15 0,4 7-30,0 1 0,-2 1 0,0 0 0,0 0 0,-1 1 1,-1 1-1,-1 0 0,-24-17 0,36 28 59,-12-9-36,1 1 0,-2 0 1,1 2-1,-1 0 1,0 0-1,-1 2 1,0 0-1,0 1 1,0 0-1,-29-3 1,34 6 14,0 0 0,0 1 0,0 1 0,0 0 0,-1 0 0,1 1 0,0 1 0,0 0 0,0 1 0,0 0 0,1 0 0,-1 1 0,1 1 0,0 0 0,-20 13 0,15-8-386,-1 1 0,2 0 1,0 2-1,0-1 0,2 2 1,-1 0-1,2 1 0,0 0 1,0 0-1,2 2 0,0-1 1,0 1-1,2 1 0,0-1 1,1 2-1,1-1 0,1 1 1,-4 25-1,-6 31-2547</inkml:trace>
</inkml:ink>
</file>

<file path=ppt/ink/ink1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7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6144,'-13'5'11340,"5"18"-7485,11 31-4361,-3-52 984,45 258 877,-38-222-1280,52 342-33,-40-118-337,10 97-796,-21-332 112,-7-24 560,0 0-1,0 0 0,0-1 0,0 1 0,0 0 1,-1 0-1,1 0 0,-1 0 0,0 0 0,0 0 1,0 4-1,-1-3-2289</inkml:trace>
</inkml:ink>
</file>

<file path=ppt/ink/ink1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8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0 360 5632,'3'-1'134,"-1"1"1,1-1-1,-1 0 1,0 1-1,1-1 1,-1 0-1,0-1 1,0 1 0,0 0-1,0 0 1,0-1-1,0 1 1,0-1-1,-1 0 1,1 0-1,0 1 1,-1-1-1,1 0 1,-1 0-1,2-4 1,1 0 325,17-17 2045,1 0 0,30-23-1,45-26-738,-56 46-973,1 2 1,1 1 0,1 3-1,75-25 1,-98 40-600,0 0 1,0 1 0,0 2 0,0 0 0,1 1 0,-1 1 0,1 1-1,-1 1 1,0 1 0,0 0 0,0 2 0,0 1 0,-1 0-1,25 12 1,-24-9-141,0 1-1,-1 2 0,0 0 1,0 1-1,-2 1 0,1 0 1,-2 2-1,27 29 0,-19-14 5,-1 0-1,-1 2 1,-2 1 0,21 44-1,-39-72-57,21 54 0,-23-56 0,0-1 0,0 1 0,-1 0 0,1 0 0,-1 0 0,0 0 0,0 0 0,0 0 0,-1 0 0,1 0 0,-1 0 0,0 0 0,0 0 0,-2 4 0,0-2 11,-1 0 0,1 0-1,-1 0 1,0-1 0,-1 1-1,1-1 1,-1 0 0,0-1-1,0 1 1,-1-1 0,-7 5-1,-45 21 193,-119 43 0,139-59-104,-1-1 1,-1-2-1,0-1 1,0-3-1,-82 6 1,69-11 47,-96-6 0,134 2-202,0 1 0,-1-2 1,1 0-1,0-1 0,0-1 0,1 0 1,-1-1-1,1 0 0,1-1 1,-1-1-1,-13-9 0,24 14-94,0 0 0,0-1 0,0 1 0,0-1 1,0 1-1,1-1 0,-1 0 0,1 0 0,-3-7 0,5 10-18,-1 0 0,1 0 0,0-1 0,-1 1 0,1 0 0,0-1 0,-1 1 0,1 0 0,0-1 0,0 1 0,0 0 0,0-1 0,1 1 0,-1 0 0,0-1 0,1 1 0,-1 0 0,0-1 0,1 1 0,-1 0 0,1 0 0,0 0 0,0-1 0,-1 1 0,1 0 0,0 0 0,0 0 0,0 0-1,0 0 1,0 0 0,0 1 0,0-1 0,2-1 0,7-2-3160</inkml:trace>
</inkml:ink>
</file>

<file path=ppt/ink/ink1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8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450 12 6656,'0'0'285,"0"-1"0,0 1 0,0 0 0,0-1 0,0 1 0,0-1 0,0 1 0,0-1 0,0 1 0,0 0 0,0-1 0,-1 1 0,1 0 0,0-1 0,0 1 0,0-1 0,0 1 0,-1 0 0,1-1 0,0 1 0,-1 0 0,1 0 0,0-1 0,0 1 0,-1 0-1,1 0 1,0-1 0,-1 1 0,1 0 0,-1 0 0,1 0 0,0-1 0,-1 1 0,1 0 0,0 0 0,-1 0 0,-19 5 2866,-21 20-2980,16-7 718,2-2-487,1 0 0,0 1 0,1 1-1,1 1 1,1 1 0,0 0-1,2 2 1,0 0 0,-17 32 0,7 3-136,2 0 1,3 2 0,-18 78-1,31-99-180,2 1-1,1-1 0,3 1 1,1 1-1,1-1 0,9 64 1,-5-74-94,1-1 1,2 0 0,1 0 0,1 0 0,2-1 0,0 0 0,2-1 0,20 34 0,-18-39-167,2 1 0,0-2 0,1 0 1,1-1-1,1-1 0,1-1 1,0 0-1,1-1 0,1-2 0,0 0 1,1-1-1,0-2 0,27 10 1,-46-19-140,-1 0 1,1-1-1,0 0 1,0 0 0,0 0-1,0 0 1,0 0 0,0-1-1,1 0 1,-1 0 0,0 0-1,0 0 1,6-2-1,14-2-3015</inkml:trace>
</inkml:ink>
</file>

<file path=ppt/ink/ink1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9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152 171 6016,'8'-13'2359,"0"1"0,1 1 0,0 0 0,20-19 0,-22 23-2101,6-2 147,0-1 1,0 2 0,1 0 0,0 1-1,0 0 1,1 1 0,29-8-1,-16 4-578,-24 9 215,0-1 1,0 1 0,0 0-1,0 0 1,0 1-1,1-1 1,-1 1 0,0 0-1,0 0 1,1 0 0,-1 1-1,0 0 1,0-1 0,0 1-1,0 1 1,0-1-1,0 1 1,0-1 0,0 1-1,0 0 1,-1 0 0,1 1-1,-1-1 1,0 1-1,1 0 1,-1 0 0,0 0-1,-1 0 1,1 0 0,-1 1-1,1-1 1,-1 1 0,0 0-1,2 6 1,3 3 59,-2 1 1,0 0-1,-1 0 1,0 1-1,-1-1 1,-1 1-1,0 0 1,-1-1-1,-1 19 1,-2-9-42,-1 0 0,-2-1 0,0 0 0,-1 0 0,-1 0 0,-18 35 0,15-40-26,-2 0-1,0-1 1,-1-1 0,-1 0 0,0-1 0,-1 0 0,-1-1 0,0-1 0,-1-1 0,-31 18 0,17-13-22,0-2 0,-1-1 1,0-1-1,-1-2 0,-1-2 1,0 0-1,-46 4 0,78-13 38,6 0 1,20-1 53,28-6 93,-5-1 23,1 2 0,-1 3 1,1 1-1,0 2 0,0 3 1,-1 1-1,69 16 0,-110-19-538,-1 0 0,1-1 0,0 0 0,0 1 0,0-2-1,0 1 1,9-3 0,-10 2-340,0 0 1,1-1-1,-1 0 0,0 0 0,0 0 1,-1-1-1,1 1 0,6-6 0,7-8-2670</inkml:trace>
</inkml:ink>
</file>

<file path=ppt/ink/ink1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9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7424,'0'0'68,"0"0"0,0 0 0,0 0-1,-1 0 1,1 0 0,0 0 0,0 0 0,0 0 0,0-1 0,-1 1 0,1 0 0,0 0 0,0 1 0,0-1 0,-1 0 0,1 0-1,0 0 1,0 0 0,0 0 0,-1 0 0,1 0 0,0 0 0,0 0 0,0 0 0,0 0 0,-1 0 0,1 1 0,0-1 0,0 0 0,0 0-1,0 0 1,0 0 0,0 0 0,-1 1 0,1-1 0,0 0 0,0 0 0,0 0 0,0 1 0,0-1 0,0 0 0,0 0 0,0 0-1,0 1 1,0-1 0,0 0 0,0 0 0,0 0 0,0 0 0,0 1 0,0-1 0,0 0 0,0 0 0,0 0 0,0 1 0,0-1-1,0 0 1,0 0 0,0 0 0,1 0 0,-1 1 0,0-1 0,0 0 0,0 0 0,0 0 0,0 0 0,1 1 0,20 8 5034,30 6-641,-51-15-4542,41 9 377,-1-2 0,1-1 0,1-3 0,-1-1 0,1-2 0,-1-1 0,73-13 0,-68 7-1025,30-6-1909,-28-2-3296,-39 10 2862</inkml:trace>
</inkml:ink>
</file>

<file path=ppt/ink/ink1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27:59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11008,'45'3'4338,"6"18"-3693,-38-15 131,7 5 1194,1 0 0,-1 1-1,29 23 1,-31-19-1434,0 1 0,29 35-1,-22-18-629,-2 1 0,-1 1 0,24 56 0,-38-71 171,-1-1 0,0 1 0,-2 0 0,-1 0 0,-1 0 0,0 1 0,-2-1 0,0 1 1,-1-1-1,-2 1 0,0-1 0,-1 1 0,-9 31 0,3-24-280,0 1 0,-2-1 0,-22 42 0,20-47-957,-2 0 0,0-2 0,-35 40-1,17-28-2167</inkml:trace>
</inkml:ink>
</file>

<file path=ppt/ink/ink1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3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40 3328,'-5'-12'-173,"7"2"5202,1-5-477,-3 13-3187,0 2-128,-4 65 4362,-9 45-3018,-3 48-1673,15-145-798,0 0 0,1 0 0,1 0 0,0 0 0,1 0 0,4 14 0,-5-24-203,-1-1 1,1 0-1,0 0 0,0 0 1,0 0-1,0 0 0,0-1 1,0 1-1,1 0 1,-1 0-1,1-1 0,-1 1 1,1-1-1,-1 1 0,1-1 1,0 1-1,0-1 0,0 0 1,0 0-1,0 0 0,0 0 1,0-1-1,0 1 0,0 0 1,0-1-1,0 1 0,1-1 1,-1 0-1,0 0 0,0 0 1,0 0-1,1 0 1,-1 0-1,0-1 0,0 1 1,0-1-1,0 1 0,0-1 1,0 0-1,0 0 0,0 0 1,0 0-1,2-2 0,2 1-745,1-2 0,-1 1 0,0-1 0,-1 0 0,1 0 0,6-6 0,6-10-2255</inkml:trace>
</inkml:ink>
</file>

<file path=ppt/ink/ink1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3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13 7808,'-9'-4'3840,"9"-4"-2688,0 8 6911,0 0-7551,0 0 128,-5 0 128,1 0 128,-1 0-1280,0 0 128,5 0 128,0 0 128,0 0-2176,0 0 0,0 0-767,0 0-1</inkml:trace>
</inkml:ink>
</file>

<file path=ppt/ink/ink1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4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16 3584,'-7'4'1189,"9"-9"4042,3-9 573,-5 13-5719,0 1 22,0 0 1044,19 13 2241,-5-1-3082,-1 2-1,-1-1 1,0 1 0,-1 1-1,0 0 1,13 27-1,-7-10-192,-3 1 0,16 53 0,-25-69-20,-2 1-1,0-1 1,-1 0 0,-1 1 0,-1-1 0,0 1 0,-1-1 0,-1 1 0,-1-1 0,-7 24 0,-6 15 319,-44 95 0,50-129-595,0-1-1,-2 1 0,-25 32 1,29-43-1107,-1-1 0,0 0 1,-1-1-1,-17 13 1,9-9-1808</inkml:trace>
</inkml:ink>
</file>

<file path=ppt/ink/ink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3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4480,'-15'0'2176,"35"28"-3200,-11-17 4096,0-2-4480,5 1 0,5 6-768,-4-3 128</inkml:trace>
</inkml:ink>
</file>

<file path=ppt/ink/ink1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5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10 6144,'-2'-9'4151,"4"14"1932,2 9-1104,-3-5-5835,-3 71 2269,0-49-672,1 1 0,2-1 1,1 1-1,10 51 1,-11-77-698,2 0 1,-1 0 0,1 0 0,-1-1-1,1 1 1,1-1 0,-1 0 0,1 0-1,0 0 1,0-1 0,1 1 0,7 5-1,-9-8-97,-1 0-1,1 0 1,0 0-1,0 0 1,0-1-1,0 1 1,0-1-1,0 0 0,1 0 1,-1 0-1,0-1 1,0 1-1,1-1 1,-1 1-1,1-1 1,-1 0-1,0-1 0,1 1 1,-1 0-1,0-1 1,1 0-1,-1 0 1,0 0-1,0 0 0,5-3 1,70-55-5686,-54 39 2540</inkml:trace>
</inkml:ink>
</file>

<file path=ppt/ink/ink1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5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16 8192,'-14'-12'4096,"14"8"-2944,0 4 5631,-4 0-6655,-1 0 128,1 0-128,4 0 128,0 0-1280,0 0 128,0 0-1664,0 0 129</inkml:trace>
</inkml:ink>
</file>

<file path=ppt/ink/ink1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5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6912,'-2'64'11274,"-1"-4"-7279,7 32-3320,-3-83-576,0 1 0,1-1 0,0-1 0,1 1 0,0 0 0,0-1 0,1 1 0,0-1 0,0 0 0,1 0 0,0 0 0,0-1 0,1 0 0,7 7 0,-10-12-232,0 0 0,-1-1 1,1 1-1,0-1 0,0 0 1,1 0-1,-1 0 0,0 0 1,0 0-1,0-1 0,1 0 1,-1 1-1,0-1 0,1 0 1,-1-1-1,0 1 0,0 0 1,1-1-1,-1 0 0,0 0 1,0 0-1,0 0 0,0 0 1,0-1-1,0 0 0,0 1 1,-1-1-1,1 0 0,0 0 1,-1 0-1,3-3 0,16-15-2939</inkml:trace>
</inkml:ink>
</file>

<file path=ppt/ink/ink1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6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20 9984,'-19'-7'4992,"29"-6"-6272,-10 13 7295,0 0-6015,0 0 128,0 0-896,0 0 0,0 0-640,0 0 129,0 0-1153,0 0 128</inkml:trace>
</inkml:ink>
</file>

<file path=ppt/ink/ink1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6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10624,'14'9'5248,"29"53"-5760,-34-49 10367,15 22-9471,-6-12 128,5 43-128,2-14 128,-21 26-1024,-4-16 128,-38 48-1920,15-31 128,-39 50-1152,16-31 1</inkml:trace>
</inkml:ink>
</file>

<file path=ppt/ink/ink1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8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0 551 5248,'2'-1'967,"-1"-1"1,1 1 0,0 0-1,0 0 1,-1 0-1,1 0 1,0 0-1,0 0 1,0 0 0,0 1-1,4-1 1,49-1 162,5 1-112,-5-7-398,0-2 0,83-28-1,-111 28-507,-1 0 0,-1-2-1,0-1 1,-1-1 0,0-1-1,-1-1 1,25-23-1,-44 37-99,-1-1 0,0 0 0,1-1 0,-1 1 0,-1 0 0,1-1 0,0 0 0,-1 0 0,0 0 0,1 0 0,-2 0 0,1 0 0,0 0 0,-1 0 0,0-1 0,0 1 0,0-1 0,0 1 0,-1-1 0,0 1 0,0-1 0,0 1 0,-1-1 0,1 1-1,-1-1 1,0 1 0,0-1 0,-1 1 0,1 0 0,-1 0 0,0 0 0,0-1 0,0 2 0,-1-1 0,1 0 0,-1 0 0,0 1 0,0 0 0,0-1 0,-6-2 0,-5-9-6,-2 1 0,-24-18 0,35 29 1,1 0 0,-1 0 0,0 0 0,1 1 0,-2-1-1,1 1 1,0 0 0,0 1 0,-1-1 0,1 1 0,0 0 0,-1 1-1,1-1 1,-1 1 0,-8 0 0,8 3 2,-1 0 1,0 0-1,1 0 1,0 1-1,0 0 1,0 0-1,0 1 1,1-1-1,0 1 1,0 0-1,0 1 1,0-1-1,1 1 1,0 0-1,0 0 1,1 1-1,-4 7 1,3-7-1,1 0 1,0 0-1,1 1 1,0-1-1,0 1 0,0 0 1,1 0-1,0-1 1,1 1-1,0 0 1,0 0-1,1 8 1,3 7 26,1 0 1,12 35-1,-12-45-34,0 3-11,2 0 0,0 0-1,1 0 1,1-1-1,0 0 1,1-1 0,0 0-1,2 0 1,-1-2-1,2 1 1,-1-1 0,2-1-1,-1 0 1,2-1 0,-1-1-1,1 0 1,1-1-1,-1 0 1,1-1 0,1-1-1,-1-1 1,1 0-1,0-1 1,33 3 0,-38-7-12,-1-1 1,1 0 0,-1-1 0,0 0-1,0 0 1,0-1 0,0-1 0,0 0-1,0 0 1,-1-1 0,0-1-1,0 1 1,0-2 0,-1 1 0,0-1-1,0-1 1,-1 0 0,1 0 0,11-16-1,-19 23 46,0 0-1,-1 0 1,1 0-1,0 0 1,-1 0-1,1 0 1,-1 0-1,1 0 1,-1 0-1,0 0 0,1 0 1,-1 0-1,0 0 1,0-1-1,0 1 1,1 0-1,-1 0 1,0 0-1,-1 0 1,1 0-1,0 0 1,0-1-1,0 1 1,-1 0-1,1 0 1,-1 0-1,0-2 0,1 3 277,15 10 356,-1-2-595,0-1 1,0-1-1,1-1 0,0 0 0,0 0 1,0-2-1,1 0 0,-1-1 1,29 1-1,-19-3 8,0-1 1,0-2-1,0 0 0,-1-2 1,37-11-1,-44 9-46,-1 0-1,-1-1 0,0-1 0,0-1 1,0 0-1,-2-1 0,1 0 0,-1-1 1,-1-1-1,17-21 0,-24 28-36,0-1 1,-1 0-1,0 0 0,0 0 0,-1 0 0,1-1 1,-2 0-1,1 1 0,-1-1 0,0 0 0,-1 0 1,0 0-1,0-1 0,-1-14 0,-1 5-40,-2-1 0,0 0-1,-1 1 1,0 0 0,-9-19-1,10 27 23,-1 1 0,-1 0 0,1 0 0,-1 0 0,-1 1 0,0 0 0,0 0 0,-1 0 0,0 0 0,0 1 0,0 1 0,-1-1 0,0 1 0,-1 0 0,-13-6 0,16 8 15,-5-4-20,-1 2-1,0-1 1,0 1-1,0 1 0,-1 0 1,0 1-1,0 0 1,0 1-1,0 1 1,-1 0-1,1 1 0,0 0 1,-19 1-1,15 1-9,0 0-1,0 0 1,1 2-1,-1 0 1,1 1-1,0 0 0,0 2 1,0 0-1,1 0 1,-25 15-1,27-13-38,0 0 0,0 0-1,1 1 1,0 1 0,0 0-1,1 0 1,1 1 0,0 1-1,0-1 1,1 2 0,-9 16-1,8-14-239,1 1-1,1 0 1,0 0 0,1 0-1,1 1 1,1 0-1,-5 23 1,8-27-181,1-1 0,0 1 0,1-1-1,0 1 1,1-1 0,1 0 0,0 1 0,0-1 0,1 0 0,8 20 0,10 25-2331</inkml:trace>
</inkml:ink>
</file>

<file path=ppt/ink/ink1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3:59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15 111 5120,'-12'-64'3841,"10"18"4499,17 97-6847,24 221 2816,18 85-2431,-41-209-1244,10 72-138,-14-160-362,3 0-1,2-2 0,38 90 1,-49-135-171,0 0 1,1 0 0,0-1-1,1 0 1,17 21 0,-21-29-209,0-1 1,0 1-1,0-1 1,0 0-1,0 0 1,1 0-1,-1 0 0,1-1 1,0 0-1,0 0 1,-1 0-1,1 0 1,1-1-1,-1 0 1,0 0-1,0-1 1,0 1-1,8-1 1,21-1-3106</inkml:trace>
</inkml:ink>
</file>

<file path=ppt/ink/ink1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0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32 268 5632,'0'-1'97,"0"1"1,0 0 0,0 0-1,0 0 1,-1-1 0,1 1-1,0 0 1,0 0-1,0-1 1,0 1 0,-1 0-1,1 0 1,0 0 0,0 0-1,0-1 1,-1 1-1,1 0 1,0 0 0,0 0-1,0 0 1,-1 0 0,1 0-1,0-1 1,0 1-1,-1 0 1,1 0 0,0 0-1,0 0 1,-1 0 0,1 0-1,0 0 1,-1 0 0,1 0-1,0 0 1,0 0-1,-1 1 1,1-1 0,0 0-1,0 0 1,-1 0 0,1 0-1,0 0 1,0 0-1,0 0 1,-1 1 0,-7 16 3960,-1 38 476,8-50-4476,-1 10 116,1-1 1,1 0-1,0 1 1,1-1-1,0 0 1,1 1-1,1-1 1,0 0-1,1 0 1,0-1-1,12 24 1,-11-27-27,0-1-1,1 0 1,0 0 0,1 0 0,0-1 0,0 0 0,1 0 0,0-1 0,0 0-1,1 0 1,0-1 0,0 0 0,0-1 0,1 0 0,0 0 0,20 6 0,3-5 91,0-1-1,0-2 1,1-1 0,64-4 0,-71-1-211,1-2 0,-1 0-1,-1-2 1,1-1 0,-1-1 0,-1-1-1,1-2 1,-2 0 0,42-29 0,-55 35-30,-1-2 0,-1 1 0,0-1 0,0 0 0,0-1 0,-1 0 0,0 0 0,-1-1 0,0 0 0,10-21 0,-11 20-25,-1 1 0,-1-1-1,0 0 1,-1 0 0,0 0-1,0 0 1,-1-1 0,-1 1-1,0-1 1,0 1 0,-1-1-1,-2-12 1,2 22 20,0-9-31,-1 0-1,0 0 1,-1-1 0,0 1 0,-1 1 0,0-1 0,-1 0 0,0 1 0,0-1 0,-1 1 0,0 0-1,-1 1 1,-9-12 0,8 11-9,0 1-1,-1 0 1,0 0-1,0 1 0,-1 0 1,0 0-1,-1 1 1,0 0-1,0 1 0,0 0 1,-1 0-1,-21-7 1,19 8 3,-1 0 1,1 1 0,-1 0 0,0 1 0,0 1 0,-1 1-1,1-1 1,0 2 0,0 0 0,-1 1 0,-22 4-1,30-4 29,-13 1-7,-1 1-1,0 0 1,1 2-1,0 0 0,0 2 1,1 0-1,0 1 1,0 1-1,0 0 0,1 2 1,1 0-1,0 1 1,0 1-1,1 0 0,1 1 1,-18 21-1,29-29 17,-1-1-1,1 1 0,1 0 1,-1 0-1,1 0 0,0 1 1,1-1-1,-1 1 0,1-1 1,0 1-1,1 0 0,0 0 1,0 0-1,0-1 0,1 12 1,0-12-7,1-1 0,-1 1 0,1-1 1,0 1-1,0-1 0,1 1 0,-1-1 1,1 0-1,0 0 0,1 0 0,-1 0 0,1 0 1,0 0-1,0-1 0,5 6 0,-1-3-21,0-1-1,0 0 1,0 0-1,1-1 1,0 0-1,0 0 1,0-1-1,12 5 1,4-1-140,0-1 0,1-1 0,-1-1 1,1-1-1,37 1 0,-27-4-239,1-1 0,-1-2-1,1-1 1,-1-2 0,0-2-1,0-1 1,57-22 0,-85 28 429,-1-1-1,1 0 1,-1 0 0,0 0-1,0-1 1,-1 0 0,1 0 0,-1-1-1,0 0 1,0 1 0,0-2-1,-1 1 1,1-1 0,-1 1 0,-1-1-1,1 0 1,-1 0 0,5-12-1,-8 18 16,0 0-1,-1 0 1,1 0-1,0 1 1,0-1-1,0 0 0,0 0 1,0 0-1,0 0 1,0 0-1,0 1 1,0-1-1,-1 0 0,1 0 1,0 0-1,0 0 1,0 0-1,0 0 1,0 0-1,-1 0 0,1 1 1,0-1-1,0 0 1,0 0-1,0 0 1,0 0-1,-1 0 0,1 0 1,0 0-1,0 0 1,0 0-1,-1 0 0,1 0 1,0 0-1,0 0 1,0 0-1,0 0 1,-1 0-1,1 0 0,0-1 1,0 1-1,0 0 1,0 0-1,0 0 1,-1 0-1,1 0 0,0 0 1,0 0-1,0 0 1,0-1-1,0 1 1,0 0-1,-1 0 0,1 0 1,0 0-1,0 0 1,0-1-1,0 1 1,0 0-1,0 0 0,-3 6 199,0 0 0,0 0 0,1 1 0,0-1 1,0 1-1,0 0 0,1 0 0,0-1 0,0 1 0,1 0 0,0 0 0,0 0 0,1 0 0,0 0 0,0 0 0,0-1 0,1 1 0,0 0 0,0-1 0,1 0 0,0 1 0,0-1 0,0 0 0,9 11 0,1 1-114,1 0-1,0-1 1,2-1-1,0-1 1,0 0 0,29 20-1,-35-28-567,1 0 1,-1-1-1,1 0 0,0-1 1,1 0-1,-1-1 0,1 0 0,20 4 1,7-2-2770</inkml:trace>
</inkml:ink>
</file>

<file path=ppt/ink/ink1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1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24 8064,'0'0'112,"0"-1"0,-1 1 0,1 0 0,0 0-1,0-1 1,-1 1 0,1 0 0,0 0 0,-1 0 0,1 0 0,0 0 0,-1 0 0,1-1 0,-1 1 0,1 0 0,0 0 0,-1 0 0,1 0 0,0 0 0,-1 0 0,1 0 0,0 0 0,-1 1 0,1-1-1,0 0 1,-1 0 0,1 0 0,-1 0 0,1 0 0,0 1 0,0-1 0,-1 0 0,1 0 0,0 0 0,-1 1 0,1-1 0,0 0 0,0 0 0,-1 1 0,1-1 0,0 1 0,2 21 3846,23 40 284,-16-40-4707,28 76 1023,-20-58-265,-1 1 1,-3 1 0,-1 0 0,6 48-1,-20-73-185,-7-21-85,6-1-8,0 0 0,0 1-1,0-1 1,0 0 0,1 0 0,-3-8 0,-2-8 9,2 1 0,1-1 0,0-1 0,1 1 0,2 0 0,0-1 0,1 1 0,1-1 0,1 1 0,7-32 0,-7 43 38,1 0 0,0 0 0,1 0 0,0 1 0,0-1 0,1 1 0,0 0 0,0 0 0,1 1 0,1-1 0,-1 1 0,1 1 0,1-1 0,-1 1 0,1 1 0,1-1 0,-1 1 0,1 1 0,0-1-1,0 1 1,0 1 0,1 0 0,0 0 0,14-2 0,-12 4 34,0 0 0,1 2 0,-1-1-1,0 1 1,1 1 0,-1 1 0,0-1 0,0 2-1,0 0 1,0 0 0,-1 1 0,1 1-1,-1-1 1,0 2 0,0 0 0,-1 0 0,1 1-1,-2 0 1,16 15 0,-7-6-8,0 1 0,-2 1 0,0 1-1,-1 0 1,-1 1 0,-1 0 0,-1 1 0,-1 1 0,12 29 0,-17-30-130,0 0 0,-1 0 0,-1 1 1,-1-1-1,0 23 0,-1 24-4656,-3-64 1207,-1-11 689,1-2-654</inkml:trace>
</inkml:ink>
</file>

<file path=ppt/ink/ink1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1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496 73 5760,'2'-2'550,"-1"0"0,1-1 0,0 0-1,-1 1 1,0-1 0,0 0 0,0 0 0,0 0 0,0 1 0,0-1 0,-1 0 0,1 0 0,-1 0-1,0-4 1,-1 5-397,1 1 0,-1-1 0,0 0-1,-1 1 1,1-1 0,0 1 0,0-1-1,-1 1 1,1 0 0,-1 0 0,1-1-1,-1 1 1,1 0 0,-1 0 0,0 1-1,1-1 1,-1 0 0,0 0 0,0 1-1,0-1 1,0 1 0,0 0 0,1-1 0,-1 1-1,0 0 1,-3 0 0,-14-1 65,0 1 0,0 0 0,0 2-1,-1 0 1,2 1 0,-1 1 0,0 0 0,1 2 0,-1 0 0,2 1 0,-1 1 0,-31 19 0,34-18-49,0 0 1,1 0 0,0 2-1,1-1 1,0 2-1,1 0 1,1 0-1,-1 1 1,2 1 0,0 0-1,1 0 1,0 1-1,1 0 1,0 0 0,-5 20-1,11-29-127,0 0 0,1 1 0,0-1 0,0 1-1,0-1 1,1 1 0,0-1 0,0 1 0,1-1 0,0 1 0,0-1-1,0 1 1,1-1 0,0 0 0,0 0 0,1 0 0,0 0-1,0 0 1,0 0 0,0-1 0,1 0 0,0 1 0,0-1 0,1-1-1,6 7 1,0-4-30,0-1-1,0 0 0,1 0 0,0-1 1,0-1-1,0 0 0,0 0 1,15 1-1,2 0-102,1-2 0,37 0 1,-22-4-362,-1-3 1,0-1-1,0-3 1,0-1-1,44-16 1,-65 19 109,91-28-2495,-15 5-256</inkml:trace>
</inkml:ink>
</file>

<file path=ppt/ink/ink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3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275 755 3456,'145'-33'2517,"-135"30"-2087,0 1 0,0-2-1,0 1 1,-1-1 0,1-1 0,13-8-1,-9 3-347,-1-1-1,0-1 0,0 0 1,16-22-1,-4 6 429,-13 15-447,-2 0 1,0 0-1,0-1 0,-2-1 0,1 1 0,-2-1 0,0 0 0,-1-1 0,0 0 0,-1 0 0,-1 0 0,-1-1 0,0 1 0,-1-1 0,-1 0 0,-1 1 1,0-1-1,-1 0 0,0 0 0,-2 1 0,0-1 0,-6-18 0,5 24-52,-1 1 0,1-1 1,-2 1-1,1 0 0,-1 1 0,-1-1 1,0 1-1,0 1 0,-1-1 0,0 1 0,0 0 1,-1 1-1,0 0 0,0 0 0,-1 1 1,0 1-1,0-1 0,-15-5 0,4 3-1,0 1-1,0 0 1,-1 1-1,0 2 1,0 0-1,0 1 1,0 2-1,-35 1 1,45 1 3,0 0 1,1 1 0,-1 1-1,1 0 1,0 0 0,0 1-1,0 1 1,0 0 0,1 0-1,0 1 1,0 0 0,0 1-1,1 0 1,0 1 0,0 0 0,1 0-1,0 1 1,0-1 0,1 2-1,0-1 1,1 1 0,-6 12-1,-2 8 55,0 1 0,3 1 0,0 0 0,2 0-1,2 1 1,-6 52 0,10-54 71,2-1 0,1 0 0,2 1-1,1-1 1,10 48 0,3-15 319,37 96 0,-44-136-413,1 0-1,1-1 1,1 0-1,0-1 0,2 0 1,1-1-1,0-1 1,1 0-1,1-1 1,1-1-1,30 22 1,-40-33-333,0-2 0,1 1 0,-1-1 0,1-1 0,0 0 0,1 0 0,-1 0 0,0-1 0,1-1 0,-1 0 0,1 0 0,-1 0 0,1-1 0,-1-1 0,18-3 0,-2-12-1632</inkml:trace>
</inkml:ink>
</file>

<file path=ppt/ink/ink1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2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9 5888,'-8'-9'1200,"4"12"1654,6 20 3720,-1-3-4915,3 108 2309,6-16-3584,-1-30-545,28 184 2029,44 159-149,-30-166-1326,-44-227-379,-3-18-15,-1 0-1,0 1 0,-1 0 0,0-1 0,-2 1 0,1 0 1,-5 28-1,4-43-1,0 1 0,0-1 0,0 1 1,-1-1-1,1 0 0,0 1 0,-1-1 0,1 1 0,0-1 1,-1 0-1,1 1 0,0-1 0,-1 0 0,1 0 0,0 1 1,-1-1-1,1 0 0,-1 0 0,1 1 0,-1-1 0,1 0 1,-1 0-1,1 0 0,-1 0 0,1 0 0,-1 0 0,1 0 1,-1 0-1,1 0 0,0 0 0,-1 0 0,1 0 0,-1 0 1,1 0-1,-1 0 0,1-1 0,-1 1 0,1 0 0,-1 0 1,1-1-1,0 1 0,-1 0 0,1 0 0,-1-1 1,1 1-1,0 0 0,-1-1 0,1 1 0,0-1 0,0 1 1,-1 0-1,1-2 0,-19-19-70,18 21 61,-6-12-26,0 0 1,1-1-1,0 0 0,0 0 0,2 0 1,-1 0-1,2-1 0,0 0 1,1 0-1,0 0 0,1 0 0,1-24 1,0 25 18,1 0 0,1-1 1,0 1-1,1 0 1,0 0-1,1 1 1,0-1-1,1 1 1,1 0-1,0 0 1,0 0-1,1 1 1,15-18-1,-16 22 46,-1 1 0,1 0 0,0 0 0,1 0 0,0 1 0,0 0 0,0 0 0,0 1 1,1 0-1,-1 0 0,1 1 0,0 0 0,0 0 0,0 1 0,1 0 0,-1 0 0,1 1 0,-1 0 0,1 1 0,-1 0 0,1 0 0,8 2 0,-9-1 27,-1 1-1,1 0 0,-1 1 1,0 0-1,1 0 0,-1 1 1,-1-1-1,1 1 0,-1 1 1,1 0-1,-1-1 0,9 12 1,-1-1 98,-1 1 0,-1 1 0,15 25-1,-17-24-49,-2 0 0,0 1 0,-1 0 0,-1 0 0,-1 0 0,0 1 0,-2 0 0,0-1 0,0 36 0,-4 9-1060,-17 106 1,17-151-2078,2-19 2937,-1 1 0,0-1 1,0 0-1,1 0 1,-1 0-1,0 0 1,0 0-1,1 0 1,-1 0-1,0 0 1,0 0-1,1 0 1,-1 0-1,0 0 1,0 0-1,1 0 1,-1 0-1,0 0 0,0 0 1,1 0-1,-1 0 1,0 0-1,0 0 1,1 0-1,-1-1 1,0 1-1,0 0 1,0 0-1,1 0 1,-1 0-1,0-1 1,0 1-1,0 0 1,1 0-1,-1 0 1,0-1-1,0 1 0,0 0 1,0 0-1,0 0 1,0-1-1,1 1 1,-1 0-1,0-1 1,10-8-3380</inkml:trace>
</inkml:ink>
</file>

<file path=ppt/ink/ink1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2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1 254 8576,'20'28'3916,"-15"-23"-3516,0 0 0,0-1 0,0 0 1,1 0-1,0 0 0,0-1 0,11 5 0,6 4 3960,9 4-2130,59 22 0,-75-33-2196,1 0-1,-1-2 0,1 0 0,0-1 0,1 0 1,19-2-1,-13-2 266,0-1-1,-1-1 1,1 0 0,42-16-1,-60 17-279,0 0-1,0 0 1,-1 0 0,1-1-1,-1 0 1,0 0-1,0 0 1,0-1 0,-1 1-1,0-1 1,1 0-1,-2-1 1,1 1 0,-1-1-1,1 1 1,3-12-1,-3 5-25,1 0-1,-2-1 1,0 0-1,0 0 1,-1 0-1,-1 0 1,0-14-1,0 21-6,-1-1 0,0 0 0,0 1 0,-1-1 0,0 1 1,0-1-1,0 0 0,-1 1 0,0 0 0,0-1 0,-1 1 0,0 0 0,0 0 0,0 1 0,-1-1 0,1 1 0,-1-1 0,-1 1 0,1 0 0,-1 1 0,0-1 0,0 1 0,0 0 0,-1 0 0,-6-3 1,3 3 23,-1 1 1,0-1 0,0 2-1,0 0 1,0 0 0,0 0-1,-1 2 1,1-1 0,0 1-1,-1 1 1,-17 2 0,10 2 55,-1 0 1,1 1 0,0 0-1,1 2 1,0 0 0,0 1-1,-29 20 1,35-19 30,1 1-1,-1 0 1,1 0 0,1 1-1,0 1 1,1-1 0,1 1-1,0 1 1,-6 14 0,9-17 9,0 0 0,1 0 0,1 0 0,-1 0 0,2 0 1,0 0-1,0 1 0,1-1 0,0 1 0,1-1 1,0 0-1,1 1 0,5 17 0,1-10-50,1-1 0,0 0-1,1 0 1,1-1 0,0-1 0,2 0 0,-1 0-1,2-1 1,0-1 0,1-1 0,1 0 0,17 12-1,-17-14-249,0-2 0,1 0-1,0-1 1,0 0 0,1-2 0,0 0-1,36 7 1,-27-9-856,-1-2 0,1 0 0,0-2-1,42-5 1,10-3-2790</inkml:trace>
</inkml:ink>
</file>

<file path=ppt/ink/ink1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3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49 3840,'22'-43'4693,"-20"40"-1152,-2 3-2026,-5-2 2699,3 6-3620,0 0-666,-2 11 771,0 1 0,1 0-1,0 0 1,1 29 0,0-14 31,-1 11-182,2 0 1,2 0-1,2 0 1,2 0-1,1 0 1,23 76 0,-26-109-554,0 0 0,1 0 0,0-1 1,0 0-1,1 0 0,0 0 1,11 12-1,-14-17-116,0-1-1,0 0 1,1 1-1,0-1 1,-1 0 0,1 0-1,0-1 1,0 1 0,0-1-1,0 1 1,0-1-1,0 0 1,0 0 0,1 0-1,-1-1 1,0 1 0,0-1-1,1 0 1,-1 1 0,0-2-1,1 1 1,-1 0-1,0-1 1,7-1 0,24-16-2845,-4-2-362</inkml:trace>
</inkml:ink>
</file>

<file path=ppt/ink/ink1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3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16 6400,'-5'-9'3200,"14"2"0,-9 7 2815,0 0-5375,0 0 128,0 4-128,0-1 0,0 6-2048,0-5 128,5 3-1024,0 2 1</inkml:trace>
</inkml:ink>
</file>

<file path=ppt/ink/ink1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3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 4480,'3'-27'-16,"-4"-8"7976,1 28-3994,-1 9-747,0 37-2093,2 29 293,11 74 0,-7-110-903,1-1 0,1 1 0,1-1 1,21 46-1,-28-72-611,1-1-1,-1 0 1,1-1 0,0 1-1,0 0 1,1 0 0,-1-1 0,1 1-1,0-1 1,0 0 0,0 0-1,0 0 1,0 0 0,1-1 0,-1 1-1,1-1 1,0 0 0,0 0-1,0 0 1,0 0 0,0-1 0,0 0-1,0 0 1,0 0 0,1 0-1,-1-1 1,0 1 0,1-1 0,6-1-1,32-8-2848,-4-4-384</inkml:trace>
</inkml:ink>
</file>

<file path=ppt/ink/ink1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4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25 9600,'-15'0'4736,"35"-9"-4608,-20 9 6783,4-7-6655,-4 7 128,14-4-256,-9 4 128,4-5-2304,0 5 128,2 0-767,-8 0-1</inkml:trace>
</inkml:ink>
</file>

<file path=ppt/ink/ink1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4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7552,'3'-24'3433,"-2"24"-3324,-1 0 0,0 0 0,0-1 0,0 1 1,1 0-1,-1-1 0,0 1 0,0 0 0,1 0 0,-1 0 0,0-1 0,0 1 1,1 0-1,-1 0 0,0 0 0,1 0 0,-1-1 0,0 1 0,1 0 0,-1 0 1,0 0-1,1 0 0,-1 0 0,0 0 0,1 0 0,-1 0 0,0 0 1,1 0-1,-1 0 0,0 0 0,1 0 0,10 8 5637,-10-6-5613,0 1-1,0-1 1,0 0-1,0 1 1,0-1-1,-1 0 1,1 1-1,-1-1 0,1 1 1,-1-1-1,0 1 1,0-1-1,0 1 1,0-1-1,-1 0 1,0 4-1,0 24 1008,5 80-1195,-4-56 784,3 0 1,15 88 0,-16-133-765,0-1 0,1 0 0,0 0 0,0 0 0,1 0 1,9 13-1,-11-18-81,0 0 1,0 0 0,0-1-1,1 1 1,-1-1 0,1 0-1,-1 0 1,1 0-1,0 0 1,0 0 0,0 0-1,0-1 1,0 1 0,1-1-1,-1 0 1,0 0-1,1 0 1,-1-1 0,0 1-1,6 0 1,-2-2-477,1 0 1,-1-1-1,1 1 0,-1-1 1,0-1-1,0 1 1,0-1-1,0-1 0,0 1 1,-1-1-1,0 0 0,0-1 1,0 1-1,7-8 1,12-19-2609</inkml:trace>
</inkml:ink>
</file>

<file path=ppt/ink/ink1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4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20 10880,'-29'-19'5376,"40"19"-7936,-7 0 11263,6 7-8703,-6-4 128,1 1-1664,1-4 128,2-4-640,-2 1 1</inkml:trace>
</inkml:ink>
</file>

<file path=ppt/ink/ink1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5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7552,'3'-1'422,"1"0"0,0 0 0,0 1 0,0-1 0,0 1 1,0 0-1,1 0 0,-1 1 0,0-1 0,0 1 0,-1 0 0,1 0 1,0 0-1,0 1 0,0-1 0,-1 1 0,1 0 0,-1 0 0,1 0 1,-1 0-1,0 1 0,0 0 0,0-1 0,5 7 0,11 10 1373,-1 2-1,25 37 1,-23-31-1989,-2-3 376,0 0-1,-2 1 0,-1 1 1,-1 1-1,-1 0 0,-2 1 1,0 0-1,-2 1 0,-1 0 1,-2 0-1,5 49 0,-11-57-104,-1 0 1,-2 0-1,0-1 0,-1 1 0,-1-1 0,-1 0 1,0 0-1,-18 35 0,12-33-612,0 1 0,-2-2 0,0 1 0,-2-2 0,0 0 0,-28 25 0,-10 2-2687</inkml:trace>
</inkml:ink>
</file>

<file path=ppt/ink/ink1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6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1090 1792,'-9'3'-780,"4"1"3813,20-11 1668,-12 6-4256,-1 0 0,1 0 0,-1 0 0,1 0-1,-1 0 1,1 1 0,0-1 0,-1 1 0,1 0-1,0-1 1,0 1 0,-1 1 0,1-1-1,0 0 1,3 2 0,47 15 2647,-2-1-1632,-15-10-861,0-2-1,0-1 0,59-3 0,-72-3-478,1 0-1,-1-1 1,1-1-1,-2-1 1,1-2 0,-1 0-1,23-12 1,-15 5-49,0-2 0,-1-1 0,-1-1 0,-1-2 0,48-46 0,-55 42-71,0-2 0,-2 0 0,-1-1 0,-1-1 0,-2 0 0,-1-1 0,-1-1 0,-2 0 0,12-55 0,-16 57-28,-1 0-1,-2-1 1,-1 1-1,-1-1 1,-1 1 0,-2-1-1,-1 1 1,-9-37-1,8 43-28,-2 0 0,-1 0 1,-1 1-1,-1 0 0,0 1 0,-2 0 0,-1 0 0,-14-19 0,22 35 28,0 0 0,-1 0-1,0 1 1,0 0-1,0 0 1,0 0 0,-1 0-1,0 1 1,0 0-1,0 0 1,0 0 0,0 1-1,0 0 1,0 0-1,-1 1 1,1 0 0,-1 0-1,1 0 1,-13 1-1,8 1 15,1 0-1,0 0 1,0 1-1,0 0 1,0 1-1,0 0 1,0 1-1,1 0 1,-1 0-1,1 1 1,0 0-1,-13 11 1,8-5 15,1 1 0,0 1 0,1 0 0,0 0 0,1 1 0,0 1 0,2 0 0,-1 0 0,2 1 0,0 0 0,1 1 0,1-1 0,0 1 0,-5 31 0,5 9 11,4 0-1,2 0 1,9 76 0,13 26 47,7-1 1,7-2 0,56 153-1,-81-282-808,-5-18-1032,-4-18-1574,-2-7 413</inkml:trace>
</inkml:ink>
</file>

<file path=ppt/ink/ink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4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1 572 3072,'0'3'454,"0"0"-1,-1 0 1,1-1-1,0 1 1,0 0-1,1 0 1,-1-1 0,0 1-1,1 0 1,0-1-1,0 1 1,0 0 0,1 2-1,16 53-425,-16-52 37,0-1 1,0 0-1,0 0 0,0 0 0,1 0 0,-1 0 0,1-1 0,1 1 0,-1-1 0,1 0 0,-1 0 0,1 0 0,0 0 0,1-1 0,-1 0 0,1 1 0,-1-1 1,1-1-1,0 1 0,0-1 0,0 0 0,0 0 0,1-1 0,-1 1 0,0-1 0,1 0 0,-1-1 0,1 1 0,-1-1 0,1 0 0,-1 0 0,1-1 1,-1 0-1,1 0 0,-1 0 0,0 0 0,0-1 0,1 0 0,7-4 0,3-3 9,0 0 1,-1-1-1,0 0 0,-1-1 1,0-1-1,-1 0 0,0-1 1,-1-1-1,0 0 0,-1 0 1,-1-1-1,14-26 0,-19 29-40,1 0-1,-2 0 0,0 0 1,0-1-1,-2 1 0,1-1 1,-1 0-1,-1 0 0,0 1 1,-1-1-1,-1 0 1,0 0-1,0 0 0,-1 0 1,-1 1-1,0-1 0,-1 1 1,-6-15-1,-2 4-53,-1 0 0,-1 1 0,0 1 0,-2 1 0,0 0-1,-1 1 1,-2 0 0,1 2 0,-2 0 0,0 1 0,-1 1 0,-1 1 0,0 1 0,-1 1 0,0 1 0,-41-13 0,60 23-17,3 0 17,-1 0-1,1 0 0,0 0 1,-1 1-1,1-1 1,-1 1-1,1-1 0,-1 1 1,0 0-1,1 0 0,-1-1 1,1 1-1,-1 0 0,1 0 1,-1 1-1,0-1 0,1 0 1,-1 0-1,1 1 0,-1-1 1,-1 1-1,4 0 6,0 0-1,1 0 1,-1 0-1,0 0 1,0 0-1,1 0 1,-1 0 0,0-1-1,1 1 1,-1-1-1,1 1 1,-1-1 0,1 1-1,-1-1 1,1 0-1,-1 0 1,2 0 0,29 3-23,1-3 1,33-2 0,7-1 21,54-1-58,-61 1-134,87 6-1,-149-3 15,-1 0 0,1 1 0,0 0-1,-1 0 1,1 0 0,0 0 0,-1 0 0,1 1 0,4 2 0,-1 8-1342</inkml:trace>
</inkml:ink>
</file>

<file path=ppt/ink/ink1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7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50 260 7296,'5'4'877,"0"0"1,1 0 0,0-1 0,0 0-1,0 0 1,0-1 0,0 0-1,0 0 1,0 0 0,1-1 0,-1 1-1,1-2 1,7 1 0,-4-1-502,0 0 0,1-1 0,-1 0 0,0-1 1,0 0-1,0 0 0,0-1 0,13-6 0,-15 5-401,-1 0-1,1 0 1,-1 0 0,1-1-1,-1-1 1,-1 1-1,1-1 1,-1 0 0,11-13-1,-14 14 107,0 1-1,0-1 1,-1 0-1,1 0 1,-1 0-1,0 0 1,0 0 0,-1 0-1,0-1 1,0 1-1,0-1 1,0 1-1,-1-1 1,0 1-1,0-1 1,-1-6 0,-1 6-63,1 0 1,-1 1 0,0-1 0,0 0 0,-1 1 0,1-1-1,-1 1 1,0-1 0,-1 1 0,1 0 0,-1 1-1,0-1 1,-1 1 0,1 0 0,-1 0 0,1 0 0,-1 0-1,0 1 1,-1 0 0,1 0 0,0 0 0,-1 1 0,0-1-1,0 1 1,1 1 0,-1-1 0,0 1 0,0 0-1,0 1 1,-1-1 0,1 1 0,0 0 0,-8 2 0,4-1 40,1 0 0,0 1 0,0 1 1,0 0-1,0 0 0,1 1 0,-1 0 1,1 0-1,0 1 0,0 0 0,0 0 1,1 1-1,-1 0 0,2 0 0,-1 1 1,1 0-1,0 0 0,0 0 0,1 1 1,-1 0-1,2 0 0,-1 0 1,2 1-1,-1-1 0,1 1 0,0 0 1,0 0-1,1 0 0,1 1 0,0-1 1,0 0-1,0 1 0,1-1 0,1 0 1,1 11-1,0-10-8,1 1-1,0-1 1,0 0 0,1 0 0,0-1-1,1 1 1,0-1 0,1 0 0,-1 0-1,2-1 1,-1 1 0,1-2 0,1 1-1,13 11 1,-10-11-207,0 0 0,0 0 0,1-1 1,0-1-1,1 0 0,0-1 0,-1 0 0,1-1 0,1 0 0,-1-1 0,16 1 1,-24-3-374,1-1 0,0 0 1,-1-1-1,1 1 1,0-1-1,-1 0 1,1 0-1,10-5 0,8-3-2927</inkml:trace>
</inkml:ink>
</file>

<file path=ppt/ink/ink1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7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204 24 5376,'-1'-1'391,"1"0"0,0 0-1,-1-1 1,1 1 0,-1 0 0,0 0 0,1 0 0,-1 0-1,0 0 1,0 0 0,1 0 0,-1 0 0,0 0 0,0 0 0,0 0-1,0 0 1,-1 1 0,1-1 0,0 0 0,0 1 0,0-1-1,0 1 1,-1-1 0,1 1 0,0 0 0,0 0 0,-1-1 0,-1 1-1,-3 0 18,0 0 0,0 0-1,0 1 1,0 0-1,0 0 1,1 0 0,-9 3-1,4 0-196,-1 0-1,1 1 1,0-1-1,0 2 1,0 0-1,1 0 1,0 0-1,-10 11 1,16-15-89,1 1-1,-1 0 1,1 0-1,0 0 1,0 1-1,0-1 1,1 0-1,-1 1 1,0 3-1,1-6-100,1 0-1,0 0 0,0 0 0,0 0 0,0 0 1,1 1-1,-1-1 0,0 0 0,0 0 0,1 0 0,-1 0 1,0-1-1,1 1 0,-1 0 0,1 0 0,0 0 1,-1 0-1,1 0 0,-1 0 0,1-1 0,0 1 1,0 0-1,0-1 0,-1 1 0,1 0 0,0-1 1,0 1-1,0-1 0,0 1 0,0-1 0,0 0 1,0 1-1,0-1 0,0 0 0,0 0 0,2 1 1,40 7 199,0-1 0,1-3 0,51 0 0,-59-3-204,6 1 23,41 0-2,102 17 0,-159-15-38,-2 2 0,1 0 1,-1 2-1,0 1 0,0 0 0,-1 2 1,0 1-1,29 20 0,-48-30 2,1 1-1,-1 0 1,0 1 0,0-1-1,0 1 1,0-1-1,-1 1 1,1 0 0,-1 0-1,0 1 1,0-1-1,-1 1 1,1-1 0,-1 1-1,0 0 1,0 0-1,-1 0 1,1 0-1,-1 0 1,0 0 0,-1 0-1,1 1 1,-1-1-1,0 0 1,0 0 0,-1 1-1,0-1 1,0 0-1,0 0 1,0 0 0,-1 0-1,0 0 1,0 0-1,0 0 1,-3 4 0,-3 3 8,0-1 1,0-1 0,-1 0-1,0 0 1,-1 0-1,0-1 1,0-1 0,-1 0-1,0 0 1,-1-1 0,1-1-1,-2 0 1,1 0 0,0-1-1,-1-1 1,0 0 0,-25 4-1,16-4 0,-1-1-1,1-1 0,-1-1 0,1 0 0,-1-2 1,1-1-1,0-1 0,-1-1 0,-41-13 1,54 14-86,0-1 0,1 0 0,0-1 0,0 0 0,0 0 0,-13-12 0,20 16-24,1 0-1,-1-1 0,1 1 0,0-1 0,0 1 0,0-1 0,0 1 0,0-1 1,0 0-1,0 1 0,0-1 0,1 0 0,-1 0 0,1 1 0,-1-1 0,1 0 1,0-3-1,0 3-130,1 0-1,-1 0 1,1 0 0,0-1 0,0 1-1,0 0 1,0 0 0,0 1 0,0-1 0,0 0-1,1 0 1,-1 0 0,0 1 0,1-1 0,0 1-1,-1-1 1,1 1 0,4-2 0,12-10-2861</inkml:trace>
</inkml:ink>
</file>

<file path=ppt/ink/ink1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8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1 315 6144,'13'-6'3311,"9"7"-2537,-16 0 47,37-11 3721,15-18-3241,-32 15-253,-14 6-952,1 0-1,-1-1 1,-1 0 0,1-1 0,-2 0 0,1-1-1,13-16 1,-20 22-58,-1 0-1,0 0 0,1 0 1,-2-1-1,1 1 1,0-1-1,-1 1 0,0-1 1,0 0-1,0 0 1,-1 0-1,0 0 0,0-1 1,0 1-1,0 0 1,-1 0-1,0-1 0,0 1 1,0 0-1,-1 0 1,0 0-1,0-1 0,-2-4 1,2 7-15,-1 0 1,1 1-1,-1-1 1,0 0-1,0 1 1,0-1-1,0 1 0,-1 0 1,1 0-1,-1 0 1,1 0-1,-1 0 1,0 1-1,0-1 1,0 1-1,1-1 1,-1 1-1,-1 0 1,1 0-1,0 1 0,0-1 1,0 1-1,0-1 1,0 1-1,-4 0 1,-2 0 36,0 1 0,1-1 0,-1 2 1,1-1-1,-1 1 0,1 0 0,0 1 0,-11 4 1,11-4 3,1 1 1,0 0 0,0 0-1,0 1 1,0-1 0,1 1-1,-1 1 1,1-1 0,1 1-1,-1 0 1,1 1-1,0-1 1,0 1 0,1 0-1,0 0 1,0 1 0,1-1-1,0 1 1,0-1 0,0 1-1,1 0 1,1 0 0,-1 0-1,1 1 1,1-1-1,-1 0 1,1 0 0,1 0-1,0 1 1,0-1 0,0 0-1,4 8 1,-1-3 31,0-1 0,1 0 0,1-1-1,0 0 1,1 0 0,0 0 0,0 0 0,1-1 0,14 13 0,-5-6 79,2-1 0,0-1 0,0 0 0,25 13 1,-33-23-165,0 0 1,0-1-1,0 0 1,0-1 0,1 0-1,-1-1 1,1 0 0,0-1-1,0-1 1,-1 1 0,1-2-1,0 0 1,0 0-1,-1-1 1,1-1 0,-1 1-1,1-2 1,-1 0 0,0 0-1,0-1 1,-1 0 0,0-1-1,0 0 1,0-1-1,0 0 1,-1-1 0,0 1-1,-1-2 1,0 1 0,0-1-1,-1-1 1,10-15 0,-10 9-175,0-1 1,-1 0 0,0 0 0,-2-1 0,0 1 0,-1-1 0,0 0 0,-2 0-1,0-1 1,-1 1 0,-1 0 0,-1 0 0,0 0 0,-10-33 0,12 50 169,0 1 0,0 0 1,0-1-1,0 1 1,0-1-1,0 1 0,0 0 1,0-1-1,0 1 1,0 0-1,0-1 0,0 1 1,0-1-1,0 1 1,1 0-1,-1-1 0,0 1 1,0 0-1,0-1 1,1 1-1,-1 0 0,0-1 1,0 1-1,1 0 1,-1 0-1,0-1 0,1 1 1,-1 0-1,0 0 0,1 0 1,-1-1-1,0 1 1,1 0-1,-1 0 0,0 0 1,1 0-1,-1 0 1,0 0-1,1 0 0,-1-1 1,1 1-1,-1 0 1,0 1-1,1-1 0,-1 0 1,1 0-1,-1 0 1,0 0-1,1 0 0,-1 0 1,0 0-1,1 0 1,0 1-1,32 9 577,-15-4-287,11-2-74,0-1 0,0-2 0,1-1 0,-1-1 0,0-2 1,0 0-1,0-2 0,0-2 0,-1 0 0,0-2 1,0-1-1,30-16 0,-43 15-86,-24 6 40,4 5-145,0 0-1,0 0 0,0 0 0,0 1 1,0 0-1,-8 2 0,8-1-26,-1 0-1,1 1 1,0 0-1,-1 0 1,1 0-1,1 0 1,-1 1-1,0-1 1,1 1-1,0 1 1,0-1 0,0 0-1,0 1 1,1 0-1,0 0 1,0 0-1,0 0 1,1 1-1,-3 6 1,2-3 10,2 0 1,-1 0-1,1 0 1,0 1 0,1-1-1,0 0 1,0 1-1,1-1 1,1 0-1,-1 0 1,6 15-1,-2-7 54,0 0-1,2 1 1,0-2-1,2 1 1,-1-1-1,2-1 1,0 0-1,23 27 1,-26-35-68,0 0 0,1 0 1,0-1-1,0 0 0,0-1 1,0 0-1,1 0 0,0 0 1,0-1-1,0-1 0,1 0 1,-1 0-1,1-1 0,0 0 0,0 0 1,-1-1-1,20-1 0,-20 1-45,0-2 0,-1 1 0,1-1 0,0 0 0,-1-1 0,1 0 0,-1-1-1,0 1 1,0-2 0,0 1 0,0-1 0,0 0 0,-1-1 0,1 1-1,-1-2 1,-1 1 0,1-1 0,-1 0 0,0 0 0,0-1 0,0 1-1,-1-2 1,0 1 0,-1 0 0,0-1 0,0 0 0,0 0 0,3-12 0,-1 4-4,18-56-191,-23 68 282,0 0 1,0 0-1,-1 0 0,1-1 0,-1 1 1,0 0-1,0 0 0,-1-1 0,1 1 1,-1 0-1,0 0 0,0 0 1,0 0-1,-3-6 0,4 11-28,0-1-1,0 0 1,0 0-1,0 1 1,0-1-1,0 0 1,0 0-1,0 0 1,0 1-1,0-1 1,0 0-1,0 0 0,0 0 1,0 1-1,-1-1 1,1 0-1,0 0 1,0 0-1,0 0 1,0 1-1,0-1 1,0 0-1,-1 0 1,1 0-1,0 0 1,0 0-1,0 0 1,0 1-1,-1-1 1,1 0-1,0 0 1,0 0-1,0 0 1,-1 0-1,1 0 1,0 0-1,0 0 1,0 0-1,-1 0 1,1 0-1,0 0 1,0 0-1,-1 0 1,1 0-1,0 0 1,0 0-1,0 0 0,-1 0 1,1 0-1,0 0 1,0 0-1,0-1 1,0 1-1,-1 0 1,1 0-1,0 0 1,0 0-1,-2 18 319,4-5-333,1 0 0,-1-1 0,2 0 0,0 1 0,0-1 0,1-1 0,1 1 0,0-1 0,0 0 0,1 0 0,0-1 0,1 1 0,1-2 0,-1 1 0,1-1 0,1-1 0,0 0 0,0 0 0,1-1 0,-1 0 0,24 10 0,-33-16-164,1-1 0,-1 0 0,1 1 0,-1-1 0,1 0 0,-1 0 0,1 0 0,-1 0 0,1 0 0,-1-1 0,1 1 0,-1 0 0,1-1 0,-1 1 0,0-1 0,1 1 0,-1-1 0,1 0 0,-1 1 0,0-1 0,0 0 0,1 0 0,-1 0-1,0 0 1,0 0 0,0 0 0,0-1 0,1 0 0,8-20-3548</inkml:trace>
</inkml:ink>
</file>

<file path=ppt/ink/ink1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9.1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36 12544,'-75'-28'6271,"90"33"-8191,2-10 9600,7 1-8576,0 4 0,-6 0-5248,-4-3 129</inkml:trace>
</inkml:ink>
</file>

<file path=ppt/ink/ink1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09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0 188 4224,'60'-3'9661,"17"0"-4709,-9 8-3700,-38-2-739,-1-2 0,1 0 1,-1-2-1,33-5 0,-48 4-285,1-1 0,-2 0 0,1-1 0,0-1 0,18-9 0,-30 13-212,0 0 0,0 0 1,0 0-1,0-1 0,0 1 0,0-1 0,0 1 1,0-1-1,-1 0 0,1 1 0,-1-1 0,1 0 1,-1 0-1,0 0 0,0-1 0,0 1 0,0 0 0,0 0 1,0-1-1,-1 1 0,1 0 0,-1-1 0,1 1 1,-1 0-1,0-1 0,0 1 0,0-1 0,0 1 1,-1 0-1,1-1 0,0 1 0,-1 0 0,0-1 1,0 1-1,1 0 0,-1 0 0,-1-1 0,1 1 1,0 0-1,0 0 0,-3-2 0,1-1 6,-1 0-1,0 0 0,0 0 1,0 1-1,0 0 0,-1 0 1,0 0-1,1 0 0,-2 0 1,1 1-1,0 0 0,-1 0 1,1 1-1,-1 0 0,0 0 1,0 0-1,0 0 0,0 1 1,0 0-1,0 0 0,0 1 1,0 0-1,0 0 0,0 0 1,-1 1-1,1-1 0,-10 4 1,3-1 36,-1 1 1,1 1 0,0 0-1,0 1 1,0 0 0,1 1-1,0 0 1,0 1 0,1 0-1,0 1 1,-14 14 0,17-14 10,-1 1 1,1 0-1,1 0 1,0 1-1,0 0 1,1 0-1,1 0 1,0 1 0,0 0-1,1 0 1,1 0-1,-3 16 1,5-19-9,0 0 0,1 0 0,0 0 0,1 0 1,0 0-1,0 0 0,1 0 0,0-1 0,1 1 0,0 0 1,0-1-1,1 0 0,0 0 0,0 0 0,1 0 0,0-1 1,11 13-1,-4-7 20,2 0 0,0-1 1,0 0-1,1-1 0,1-1 0,0-1 1,0 0-1,1-1 0,0 0 1,0-2-1,0 0 0,1 0 0,0-2 1,25 3-1,-21-4-474,0-1 0,0-1 0,0-1-1,0-1 1,1-1 0,-1-1 0,0 0 0,-1-2 0,1-1 0,-1 0-1,28-14 1,-9-2-2999,-10-3-320</inkml:trace>
</inkml:ink>
</file>

<file path=ppt/ink/ink1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1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43 324 3584,'-1'0'428,"0"0"1,0 0-1,0 0 0,0 0 1,0 0-1,0 0 0,0 0 1,0 1-1,0-1 1,0 0-1,0 0 0,1 1 1,-1-1-1,0 1 0,0-1 1,0 1-1,1-1 0,-1 1 1,0-1-1,0 2 0,-5 11 3914,3 2-5135,1-7 974,1 1 0,0 0 1,1 0-1,0-1 1,0 1-1,1 0 1,0 0-1,0-1 0,1 1 1,0 0-1,1-1 1,-1 0-1,2 0 1,-1 0-1,1 0 1,1 0-1,-1-1 0,1 1 1,1-1-1,-1 0 1,1-1-1,0 0 1,1 0-1,-1 0 1,1 0-1,0-1 0,1 0 1,-1-1-1,1 0 1,0 0-1,10 3 1,0 0-129,1-2 0,-1 0 0,1-1 0,0 0 0,0-2 0,0 0 0,0-1 0,1-2 0,-1 1 0,0-2 0,0-1 0,0 0 1,25-9-1,-10 1 146,-1-2 1,-1-2-1,37-21 1,-55 27-121,1-1 1,-1 0 0,-1-1-1,0 0 1,0-1-1,-1-1 1,0 0 0,13-20-1,-21 26-72,0-1 0,-1 1 0,1-1-1,-2 1 1,1-1 0,-1 0 0,0 0-1,-1 0 1,0 0 0,0 0 0,-1 0 0,0-1-1,0 1 1,-1 0 0,0 0 0,0 0-1,-1 0 1,0 0 0,0 0 0,-1 1-1,0-1 1,-1 1 0,1-1 0,-1 1 0,-1 0-1,-8-10 1,1 2-72,0 0 0,-1 2 0,-1-1 0,0 1 0,-1 1-1,0 1 1,-1 0 0,0 1 0,-1 0 0,-24-9 0,16 10-38,0 1 1,0 1-1,0 2 1,-1 0-1,0 2 1,-41-1-1,51 4 16,0 1-1,-1 0 0,1 1 0,0 1 1,0 1-1,0 0 0,0 1 0,1 0 1,0 1-1,0 1 0,-23 15 0,29-16-59,1 2-1,0-1 0,0 1 0,1 0 1,0 0-1,0 1 0,1 0 0,0 0 0,1 1 1,0 0-1,0 0 0,1 0 0,0 0 1,1 1-1,0-1 0,1 1 0,-2 19 1,3-19-271,0 2 0,1-1 0,1 0 1,0 0-1,0 0 0,1-1 0,1 1 1,0 0-1,0-1 0,1 1 0,1-1 1,0 0-1,1-1 0,-1 1 0,14 16 1,31 29-2271</inkml:trace>
</inkml:ink>
</file>

<file path=ppt/ink/ink1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1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5632,'0'0'136,"0"0"0,1 0 0,-1-1 0,0 1 0,1 0 0,-1 0 0,1-1 1,-1 1-1,0 0 0,1 0 0,-1 0 0,1 0 0,-1 0 0,1-1 0,-1 1 0,1 0 0,-1 0 0,0 0 0,1 0 1,-1 0-1,1 1 0,-1-1 0,1 0 0,-1 0 0,1 0 0,-1 0 0,0 0 0,1 1 0,-1-1 0,1 0 0,-1 0 1,1 1-1,6 15 4289,-5 30 225,-2-40-5011,4 200 2413,-3 137 1186,-9-220-2704,6 0-1,26 240 0,-20-344-565,0 1-1,9 26 1,-11-41-115,0 0 0,0 0 0,0 0 0,1 0 0,0 0 0,0-1 0,0 1 0,0-1 0,1 0 0,-1 0 0,1 0 1,0 0-1,8 5 0,-11-9 52,-1 0 0,1 1 0,-1-1 0,1 0 0,0 0 1,-1 1-1,1-1 0,-1 0 0,1 0 0,0 0 0,-1 0 0,1 0 1,-1 0-1,1 0 0,0 0 0,-1 0 0,1 0 0,-1 0 1,1 0-1,0 0 0,-1 0 0,1-1 0,-1 1 0,1 0 0,-1 0 1,1-1-1,-1 1 0,1 0 0,-1-1 0,1 1 0,-1 0 1,1-1-1,-1 1 0,1-1 0,10-22-3463,-9 20 3119,8-25-2761</inkml:trace>
</inkml:ink>
</file>

<file path=ppt/ink/ink1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2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18 463 9856,'-17'59'4864,"34"-9"-6272,-8-38 8703,5 8-7423,6-1 0,3 4-3072,11-14 129,3-9 2047,1-9 128</inkml:trace>
  <inkml:trace contextRef="#ctx0" brushRef="#br0" timeOffset="1">173 11 12800,'-41'-10'6399,"78"17"-9598,-22-11 12542,8 4-15615,-4 0 129,-4 7-257,-7 2 128</inkml:trace>
</inkml:ink>
</file>

<file path=ppt/ink/ink1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2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5248,'0'-6'4298,"2"12"-1003,7 32 859,9 55-1630,11 113-1862,-8 0-1,-10 296 0,-11-490-928,0-5-52,0-1 0,0 1 0,0-1 0,-1 1 0,0-1 0,0 1 0,-1-1 0,1 1 0,-1-1 0,-1 0 0,-5 10-1,7-16 132,0 0 0,0 0 0,0 0 0,0 0 0,0-1 0,0 1 0,0 0 0,0-1 0,0 1 0,0-1 0,0 1 0,1-1 0,-1 1 0,0-1 0,0 0 0,0 1 0,0-1 0,1 0-1,-1 0 1,0 1 0,1-1 0,-1 0 0,1 0 0,-1 0 0,1 0 0,-1-2 0,0 3 39,-13-25-2560</inkml:trace>
</inkml:ink>
</file>

<file path=ppt/ink/ink1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3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14 184 8320,'-2'-2'272,"1"-1"1,-1 1-1,1-1 0,0 1 1,0-1-1,-1 1 1,2-1-1,-1 0 1,0 0-1,0 0 0,1 1 1,0-1-1,-1 0 1,1-3-1,1 4-26,0 1 0,0-1-1,0 0 1,0 1 0,0-1-1,1 1 1,-1-1 0,0 1 0,1 0-1,-1 0 1,1-1 0,-1 1 0,1 0-1,0 0 1,-1 1 0,1-1-1,0 0 1,0 0 0,0 1 0,0-1-1,-1 1 1,1 0 0,4-1-1,130-32 1900,200-38-160,-297 66-1685,1 2 0,0 1 0,0 2 0,-1 1 0,1 3 0,58 12 0,-89-14-250,0 1 0,0 0 0,1 0 0,-2 1 0,1 0 0,0 1 0,-1-1 0,0 2 1,0-1-1,-1 1 0,1 1 0,-1-1 0,-1 1 0,1 0 0,-1 1 0,0-1 0,-1 1 0,0 1 1,0-1-1,5 13 0,-6-10-27,-1 1 1,0-1-1,0 1 1,-2 0 0,1 0-1,-1 0 1,-1 0-1,0 0 1,-1 0-1,0 0 1,-1 0 0,0-1-1,-1 1 1,0 0-1,-10 21 1,8-22-18,-1 0 0,0 0 0,0-1 0,-2 0 0,1-1 0,-1 1 0,0-1 0,-1-1 0,0 0 0,-1 0 0,1-1 0,-1 0 0,-1 0 0,1-1 0,-1-1 0,0 0 0,-1 0 0,1-1 0,-1 0 0,0-1 0,0-1 0,0 0 0,0 0 0,0-1 0,0-1 0,0 0 0,-1-1 0,1 0 0,0-1 0,0 0 0,-21-7 0,8 1-263,0-2 0,1 0 0,0-2 0,1-1 0,0-1 0,-29-22 1,34 21-1057,0-1 0,1-1 0,1-1 0,-17-22 0,21 20-1865,8 7-43</inkml:trace>
</inkml:ink>
</file>

<file path=ppt/ink/ink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5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92 247 2816,'1'0'126,"0"0"1,0 1-1,0-1 1,0 0 0,0 0-1,-1 1 1,1-1-1,0 1 1,0-1-1,0 0 1,0 1-1,-1 0 1,1-1-1,0 1 1,-1-1-1,1 1 1,0 0-1,-1 0 1,1-1-1,-1 1 1,1 0-1,0 1 1,0-1 16,-1 1 0,1-1 0,0 0 0,0 0 0,0 0 0,0 0 0,0 0 0,0 0 0,0 0 1,0 0-1,0 0 0,1-1 0,-1 1 0,2 0 0,6 1 37,-1-1 0,1-1 0,-1 1 1,1-1-1,0-1 0,-1 0 0,1 0 1,-1 0-1,1-1 0,-1-1 0,0 1 1,0-1-1,0-1 0,0 1 0,0-2 1,-1 1-1,9-7 0,-10 7-75,1 0-1,-1-1 0,0 1 1,0-2-1,0 1 1,-1-1-1,0 1 1,0-1-1,0-1 1,-1 1-1,1-1 0,-2 0 1,1 0-1,-1 0 1,0 0-1,-1 0 1,1-1-1,-1 1 0,1-14 1,-3 18-85,0-1-1,-1 0 1,1 0-1,-1 1 1,1-1-1,-1 0 1,0 1 0,-1-1-1,1 1 1,-1 0-1,1-1 1,-1 1-1,0 0 1,0 0 0,-1 0-1,1 0 1,-5-5-1,2 5-2,0-1-1,0 0 0,-1 1 0,1 0 1,-1 0-1,1 1 0,-1 0 1,0 0-1,0 0 0,-7-1 1,2 1-12,0 1 1,0 0-1,0 0 0,0 1 1,0 0-1,0 1 1,0 1-1,0 0 1,0 0-1,1 1 1,-22 8-1,24-7-9,-1 1 0,1 0 0,0 1 0,0-1 0,1 2 1,0-1-1,0 1 0,0 0 0,1 0 0,0 1 0,0 0 0,1 0 0,0 0 0,0 1 0,-4 10 0,6-8 28,0-1 1,0 1-1,1 0 0,1 0 1,0 1-1,0-1 0,1 0 1,0 0-1,1 0 0,1 0 1,-1 0-1,2 0 0,4 13 1,-2-5 56,1 0 0,2-1-1,0 0 1,0 0 0,14 19 0,-15-28-43,0 0-1,0-1 0,1 1 1,0-2-1,1 1 0,-1-1 0,2 0 1,-1-1-1,1 0 0,17 8 1,-8-8-408,1 0 1,0-1 0,-1-1 0,2-1 0,-1-1 0,0 0 0,0-2 0,0 0 0,30-5 0,9-2-1444</inkml:trace>
</inkml:ink>
</file>

<file path=ppt/ink/ink1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3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91 271 8448,'2'6'1169,"-1"0"-1,0-1 1,1 1 0,0 0 0,1-1 0,-1 1 0,1-1 0,5 7-1,16 27 2353,-14-25-4250,-3-2 857,0-1 0,1 0 0,0-1 0,1 0 0,0 0-1,1 0 1,14 10 0,-19-17-59,1 0-1,-1 0 1,1 0-1,0-1 1,0 0-1,0 0 1,0 0 0,0-1-1,0 0 1,0 0-1,0 0 1,1-1-1,-1 0 1,0 0-1,1-1 1,-1 0-1,0 0 1,8-2 0,17-5 150,-1-1 0,1-2 0,-2-1-1,34-18 1,-50 23-194,-1-1-1,-1 0 0,1 0 0,-2-1 0,1-1 0,-1 1 0,-1-2 0,1 0 0,-2 0 0,0 0 0,0-1 0,7-14 1,-12 19-15,0 0 0,-1 1 1,1-1-1,-1 0 1,0 0-1,-1-1 0,0 1 1,0 0-1,-1 0 1,0-1-1,0 1 1,0 0-1,-1 0 0,0-1 1,-1 1-1,1 0 1,-1 0-1,-1 0 1,1 0-1,-1 1 0,-1-1 1,1 1-1,-1 0 1,0-1-1,0 2 0,-10-11 1,5 7 3,0 1 1,-1 0-1,0 0 1,0 1-1,-1 1 0,0-1 1,0 2-1,0 0 1,-1 0-1,1 1 0,-1 0 1,0 1-1,-1 0 1,1 1-1,-15 0 1,-2 1 11,1 2 0,0 0 1,-1 2-1,1 2 1,1 0-1,-48 16 0,60-16-58,-1 1 0,1 1 0,0 1-1,0 0 1,1 0 0,0 1-1,1 1 1,0 1 0,0 0 0,1 0-1,1 1 1,-15 19 0,24-27-124,0-1-1,0 0 1,0 1 0,1 0 0,-1-1-1,1 1 1,0 0 0,0 0 0,0 0-1,0-1 1,1 1 0,0 0 0,0 0-1,0 0 1,0 0 0,0 0 0,1 0-1,0 0 1,-1 0 0,2 0 0,-1-1-1,0 1 1,1 0 0,0-1 0,-1 1-1,1-1 1,1 1 0,-1-1 0,0 0-1,1 0 1,0 0 0,0 0 0,0-1-1,0 1 1,0-1 0,4 2 0,53 30-3066</inkml:trace>
</inkml:ink>
</file>

<file path=ppt/ink/ink1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4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5120,'3'-2'313,"0"1"0,0 0 0,0-1 0,-1 1 1,1-1-1,0 0 0,-1 0 0,1 0 0,-1 0 0,0 0 0,0-1 0,1 1 1,1-4-1,14-15 5799,-27 38-1641,5 19-5222,3-24 1169,-13 143 2516,6 194 1,13-250-2621,4 0 0,5-1 0,28 105 0,-35-176-292,1-1-1,2-1 0,1 0 1,1 0-1,0-1 0,2 0 1,1-1-1,18 21 0,-28-39-121,0 0 0,0-1 0,1 1-1,-1-1 1,1 0 0,0-1 0,0 1-1,1-1 1,-1-1 0,0 1 0,1-1 0,0 0-1,11 2 1,-6-3-605,0 1 1,0-2-1,0 0 0,1 0 1,-1-1-1,21-5 0,14-8-2623</inkml:trace>
</inkml:ink>
</file>

<file path=ppt/ink/ink1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4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7424,'25'0'3712,"59"0"-1536,-50 0 3967,8 0-5887,-1 3 0,16 2 0,14 3 128,-10-5-1024,-4 1 128,3-8-1920,-12 1 129</inkml:trace>
</inkml:ink>
</file>

<file path=ppt/ink/ink1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5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17 352 8192,'3'2'372,"0"1"1,1-1 0,-1 0 0,0 0-1,1 0 1,0-1 0,-1 1-1,1-1 1,0 0 0,-1 0-1,1 0 1,0-1 0,0 1 0,7-1-1,-3 1 459,-1-1 193,0 0 0,0 0 0,0-1 0,0 1 0,10-4 1,-3 0-894,-1 0-1,0-2 1,0 1 0,-1-2 0,1 1 0,14-12 0,-17 10-130,1 0-1,-2-1 1,1 0-1,-1 0 1,0-1-1,-1 0 1,0-1-1,-1 1 1,0-2-1,8-18 1,-13 26 2,0-1-1,0 0 1,0-1 0,-1 1 0,0 0-1,0 0 1,0-1 0,-1 1 0,0 0-1,0-1 1,0 1 0,-1 0-1,1-1 1,-1 1 0,-1 0 0,1 0-1,-1 0 1,0 0 0,0 0 0,0 0-1,0 0 1,-1 1 0,0-1 0,0 1-1,-1 0 1,1 0 0,-1 0 0,-4-4-1,1 2 26,-1 1 0,-1 0-1,1 0 1,-1 1 0,0 0-1,1 1 1,-2-1 0,1 2-1,0-1 1,-1 1 0,1 1 0,-1 0-1,1 0 1,-1 1 0,0 0-1,1 0 1,-1 1 0,-17 5-1,21-5 24,0 0 0,-1 0-1,1 1 1,0 0 0,1 1 0,-1-1-1,0 1 1,1 0 0,-1 0 0,1 1-1,0-1 1,0 1 0,0 1 0,1-1-1,-1 1 1,1-1 0,0 1-1,1 0 1,-1 1 0,1-1 0,0 1-1,0-1 1,1 1 0,-1 0 0,1 0-1,1 0 1,-1 0 0,1 0 0,-1 9-1,3-4 26,0 0-1,0 0 0,1 0 1,1 0-1,0 0 1,0-1-1,1 1 1,0-1-1,1 0 0,0 0 1,1 0-1,0-1 1,1 0-1,9 11 0,1-1 14,0-1 0,2 0 0,0-2 0,1 0-1,26 17 1,-31-25-324,0 1-1,0-2 1,0 0-1,21 6 0,-31-11-139,1-1 1,-1 1-1,1-1 0,-1 0 0,1-1 0,-1 1 0,1-1 0,0 0 0,-1-1 0,1 1 0,-1-1 0,1 0 0,-1-1 0,1 1 0,-1-1 0,8-4 0,11-12-2824</inkml:trace>
</inkml:ink>
</file>

<file path=ppt/ink/ink1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5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0 124 8192,'1'16'1282,"1"0"1,0-1-1,1 1 1,1-1-1,0 0 1,1 0-1,8 17 0,9 27 1600,28 85-834,-59-175-1935,1-1 1,-5-51-1,12 70-140,0 0-1,1 0 0,1 0 1,1 0-1,-1 0 0,2 0 1,0 0-1,1 1 0,8-22 1,-5 21 67,1 1 0,0 0 1,0 0-1,1 1 1,1 0-1,0 1 1,0 0-1,1 0 0,0 1 1,1 1-1,0 0 1,0 1-1,0 0 1,1 0-1,0 1 0,1 1 1,0 1-1,16-4 1,-21 7 84,0 1-1,0 1 1,0 0 0,0 0 0,0 1 0,0 0 0,-1 0 0,1 1 0,-1 0 0,1 0 0,-1 1 0,0 0 0,0 1 0,-1 0 0,1 0 0,-1 1 0,0 0 0,-1 0 0,1 0 0,-1 1 0,0 0-1,-1 0 1,0 1 0,0-1 0,0 1 0,-1 0 0,4 11 0,-4-8-102,0 0-1,0 1 0,-1 0 1,0 0-1,-1 0 1,-1 0-1,0 0 0,0 0 1,-1 0-1,-1 0 1,0 0-1,-1 0 0,0 0 1,0 0-1,-2 0 1,1-1-1,-2 1 0,1-1 1,-9 14-1,13-25-124,0 0 0,0 1 0,0-1 0,0 0 0,0 0 0,0 1 0,0-1 0,-1 0 0,1 0 0,0 0 0,0 1 0,0-1 0,0 0 0,0 0 0,-1 0 0,1 1 0,0-1 0,0 0 0,0 0 0,-1 0 0,1 0 0,0 1 0,0-1 0,-1 0 0,1 0 0,0 0 0,0 0 0,-1 0 0,1 0 0,0 0 0,0 0 0,-1 0 0,1 0 0,0 0 0,0 0 0,-1 0 0,1 0 0,0 0 0,0 0 0,-1 0 0,1 0 0,0 0 0,0 0 0,-1 0 0,1 0 0,0-1 0,0 1 0,-1 0 0,1-1-143,0 1-1,-1-1 1,1 1-1,0-1 1,0 1-1,0-1 1,0 1-1,-1-1 1,1 1-1,0-1 1,0 0-1,0 1 1,0-1-1,0 1 1,1-1-1,-1 1 1,0-1-1,0 1 1,0-1-1,0 0 1,1 1-1,-1-1 1,0 1-1,1-1 0,8-11-3337</inkml:trace>
</inkml:ink>
</file>

<file path=ppt/ink/ink1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6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0 258 4352,'5'-19'2505,"-5"17"-1977,0-1 0,1 0 0,-1 1 0,1-1 0,0 1 0,0-1 1,0 1-1,0-1 0,1 1 0,-1 0 0,0-1 0,1 1 0,3-3 0,21-23 584,1 0-1,2 3 1,0 0-1,46-28 1,-66 47-942,0 1 0,1 0 0,-1 0 0,1 1 1,0 0-1,0 1 0,1 0 0,-1 1 0,0 0 0,1 0 0,0 1 0,-1 1 1,1 0-1,0 0 0,-1 1 0,1 0 0,-1 1 0,1 1 0,-1-1 1,19 9-1,-23-8-118,0 0 0,0 1 1,0 0-1,0 1 1,-1-1-1,1 1 0,-1 0 1,-1 0-1,1 1 1,-1-1-1,0 1 1,0 0-1,0 0 0,-1 0 1,0 1-1,0-1 1,-1 1-1,0 0 0,0 0 1,0 0-1,0 7 1,1 15 100,-1 1 0,-1 0 1,-5 49-1,3-64-85,-2 16 44,0 1-1,-3-1 0,0 0 1,-2 0-1,-1 0 1,-24 52-1,27-72-87,-1 1 1,0-1-1,0 0 1,-1 0-1,0-1 1,-1 0-1,-1-1 0,-13 11 1,16-15-31,-1 0 0,1 0 0,-1 0 0,-1-1 0,1-1 1,-1 0-1,1 0 0,-1 0 0,0-1 0,0 0 0,0-1 0,0 0 0,-11-1 1,11 0-32,0-1 0,-1 0 1,1 0-1,0-1 1,0-1-1,0 0 1,0 0-1,1 0 0,-1-1 1,1 0-1,0-1 1,0 0-1,-9-7 1,16 11 25,0 0 1,1 0-1,-1 1 1,0-1 0,0 0-1,0 0 1,1 0 0,-1 0-1,0 0 1,1 0-1,-1 0 1,1 0 0,0 0-1,-1-1 1,1 1 0,0 0-1,-1 0 1,1 0-1,0 0 1,0-1 0,0 1-1,0 0 1,0 0 0,0 0-1,1-1 1,-1 1-1,0 0 1,0 0 0,1-2-1,1 1-10,0 0 0,0 0 0,-1 0 0,1 1 0,0-1 0,1 0 0,-1 1 0,0-1 0,0 1 0,1 0 0,-1-1 0,4 0 0,8-3-30,0 1 0,0 1-1,24-4 1,-1 4 51,0 1 0,0 2 0,0 1 0,0 2 0,41 9 0,-69-9 4,0 0 0,-1 1 0,1 0 0,-1 0 0,1 1 0,-1 0 0,10 8 0,22 13-1145,-39-26 963,0 1 0,-1-1-1,1 0 1,0 0 0,0 1 0,0-1 0,0 0-1,0 0 1,0 0 0,0 0 0,-1 0 0,1 0-1,0 0 1,0 0 0,0 0 0,0 0 0,0-1 0,0 1-1,0 0 1,-1-1 0,1 1 0,0 0 0,0-1-1,0 1 1,-1-1 0,1 1 0,0-1 0,-1 0-1,1 1 1,0-1 0,-1 0 0,1 1 0,0-3-1,4-7-2892</inkml:trace>
</inkml:ink>
</file>

<file path=ppt/ink/ink1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6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32 6016,'-6'-7'2944,"17"-5"-896,-2 8 3200,5 1-4481,4 3 1,16-6 256,8 6 0,14 0-1408,-3 0 0,-7 0 768,-9 0 0,1 6-1152,-10-3 128,-5 1-1663,-8-4 127,-5 0-384,-6 0 128</inkml:trace>
</inkml:ink>
</file>

<file path=ppt/ink/ink1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7.2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1 301 5888,'3'2'247,"0"0"-1,0 0 1,0-1 0,0 1 0,0-1 0,1 0-1,-1 0 1,0 0 0,1 0 0,-1-1 0,1 1-1,-1-1 1,1 0 0,-1 0 0,4-1 0,3 1 689,34-3 5507,10-15-4461,-9 1-850,-16 9-1112,0-2 1,47-24-1,-62 27 149,-1 0-1,0-1 0,0-1 1,-1 0-1,0-1 0,-1 0 1,17-19-1,-26 27-158,-1 0-1,1 0 1,0 0 0,-1 0-1,0-1 1,1 1-1,-1 0 1,0-1 0,0 1-1,0-1 1,-1 1 0,1-1-1,-1 0 1,1 1 0,-1-1-1,0 0 1,0 1-1,0-1 1,0 0 0,-1 1-1,1-1 1,-1 1 0,1-1-1,-1 0 1,0 1 0,0-1-1,0 1 1,0 0-1,-1-1 1,1 1 0,-1 0-1,1 0 1,-1 0 0,0 0-1,1 0 1,-1 0-1,0 0 1,-1 1 0,-1-2-1,-4-3 18,1 1 0,-1 1 0,-1-1 0,1 2 0,0-1 1,-1 1-1,0 0 0,0 1 0,0 0 0,-11-1 0,9 2 63,-1 0 1,1 1 0,0 1 0,-1 0 0,1 0-1,0 1 1,0 1 0,0 0 0,0 0 0,0 1-1,1 1 1,-1-1 0,1 2 0,0-1-1,1 2 1,0-1 0,0 1 0,0 0 0,0 1-1,1 0 1,1 1 0,-1-1 0,2 1 0,-1 1-1,1-1 1,0 1 0,1 0 0,0 1 0,1-1-1,0 1 1,1 0 0,0 0 0,0 0-1,1 0 1,1 0 0,0 1 0,1-1 0,0 0-1,0 1 1,1-1 0,1 0 0,3 15 0,-2-15-97,0 0 0,1 0 0,0-1 0,1 1 0,0-1 0,1 0 0,0 0 0,0-1 0,1 0 0,0 0 0,1-1 0,0 1 1,0-1-1,1-1 0,0 0 0,0 0 0,0-1 0,1 0 0,0-1 0,1 0 0,-1 0 0,1-1 0,0-1 0,0 0 0,0 0 0,0-1 1,0 0-1,1-1 0,-1 0 0,0-1 0,1-1 0,-1 1 0,1-2 0,-1 0 0,18-5 0,-9 1-801,-1-1 0,0-1 0,-1-1 0,0-1 0,17-11 0,33-24-2543</inkml:trace>
</inkml:ink>
</file>

<file path=ppt/ink/ink1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8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13 3456,'-3'8'10795,"2"19"-8222,4 28-2118,28 152 2872,-1-11-2216,-32-173-1005,2-22-102,0-1 0,-1 0-1,1 1 1,0-1 0,0 0-1,0 0 1,0 1-1,0-1 1,0 0 0,-1 1-1,1-1 1,0 0 0,0 0-1,0 0 1,-1 1 0,1-1-1,0 0 1,0 0 0,-1 0-1,1 1 1,0-1 0,-1 0-1,1 0 1,0 0 0,0 0-1,-1 0 1,1 0 0,0 0-1,-1 0 1,1 0-1,0 1 1,-1-1 0,1-1-1,-2 0 0,1 0-1,-1 0 0,1-1 0,0 1 1,-1-1-1,1 1 0,0-1 0,0 1 0,0-1 1,0 0-1,0 0 0,1 1 0,-1-1 0,1 0 1,-1 0-1,1 0 0,-1 0 0,1 0 1,0 0-1,0-2 0,-4-22-40,2-1 0,0 0 0,2 0 0,1 0 0,1 0 0,11-49 0,-9 62 65,0 0 0,1 1 1,0 0-1,1 0 0,0 1 1,1-1-1,0 1 0,1 1 1,1 0-1,0 0 0,0 0 0,1 1 1,0 1-1,1-1 0,15-9 1,-10 10 111,0 0 1,0 1 0,1 1 0,0 0-1,0 2 1,0 0 0,1 0-1,0 2 1,0 0 0,0 1 0,0 1-1,0 1 1,0 0 0,0 2 0,0 0-1,0 1 1,0 0 0,-1 2-1,23 7 1,-30-7-77,0-1 0,0 1 0,-1 1 0,0 0 0,0 0 0,0 0 0,-1 1 0,0 1 0,0 0 0,-1 0 0,0 0 0,0 1 0,-1-1 0,0 2 0,-1-1 0,0 1 0,0 0 0,-1 0 0,0 0 0,-1 0 0,3 14 0,2 19-862,-2 1 1,-1 0-1,-3 80 0,-2-103-165,0-21-2001,0 0-256</inkml:trace>
</inkml:ink>
</file>

<file path=ppt/ink/ink1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9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0 263 6528,'4'-1'815,"-1"0"0,1 0 0,-1 0 1,1 0-1,-1 1 0,1 0 0,0 0 0,-1 0 1,1 0-1,-1 0 0,1 1 0,4 0 0,22 1 1409,-9-3-1938,0-1 0,0-1 0,-1-1 1,1-1-1,-1 0 0,26-12 0,-41 15-262,0 0 0,0-1-1,0 0 1,0 0 0,0 0-1,-1-1 1,1 1 0,-1-1 0,0 0-1,0 0 1,0-1 0,-1 1-1,0-1 1,0 0 0,0 0-1,0 0 1,-1 0 0,0 0-1,0-1 1,0 1 0,0-1-1,-1 1 1,0-1 0,0 1-1,-1-1 1,0 0 0,0-8-1,-1 10-12,0 0-1,0-1 0,-1 1 1,0 0-1,1 1 1,-1-1-1,-1 0 0,1 0 1,0 1-1,-1-1 1,0 1-1,0 0 0,0 0 1,0 0-1,0 0 0,-1 1 1,1-1-1,-1 1 1,0 0-1,1 0 0,-1 0 1,0 0-1,0 1 1,-1-1-1,-6 0 0,-1-2 71,0 1 0,0 1 0,0 0 0,-1 1 0,1 0 0,-1 0 0,-21 3 0,27 0-27,1-1 1,0 1 0,-1 0-1,1 1 1,0-1 0,0 1-1,0 1 1,1-1 0,-1 1 0,1 0-1,0 0 1,0 0 0,0 1-1,1-1 1,-1 1 0,1 0-1,0 1 1,1-1 0,-1 1-1,1 0 1,0 0 0,0 0 0,1 0-1,0 0 1,0 0 0,-2 13-1,2-8 6,1 0 0,0 0-1,0-1 1,1 1 0,1 0 0,0 0-1,0-1 1,1 1 0,0 0-1,1-1 1,0 0 0,1 1-1,0-1 1,0-1 0,12 19 0,-2-12-24,1 0 1,0-1-1,1-1 1,1 0-1,1-1 1,25 14 0,-39-24-278,0 0 1,1-1 0,-1 0 0,1 0-1,-1 0 1,1-1 0,0 0 0,-1 0 0,1 0-1,0 0 1,0-1 0,0 1 0,0-1-1,0-1 1,-1 1 0,1-1 0,0 1 0,0-1-1,0-1 1,-1 1 0,1-1 0,5-2-1,14-20-2959</inkml:trace>
</inkml:ink>
</file>

<file path=ppt/ink/ink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5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1 258 4480,'14'13'4525,"12"23"-4058,3 35-159,-17-40-78,28 56 0,34 38 1540,-104-156-362,23 16-1252,0-1 0,1 0 0,-7-30 0,-8-23 116,7 32-175,1 0-1,3 0 0,-8-43 1,16 65-41,0 0 1,1 0 0,0 0 0,1 0 0,1-1-1,1 1 1,0 0 0,0 0 0,2 0-1,0 1 1,7-17 0,-9 28-36,0 0 0,0 0 1,0 0-1,0 1 0,1-1 0,-1 1 0,1-1 1,0 1-1,0 0 0,0 0 0,0 0 1,0 1-1,0-1 0,0 1 0,1-1 0,-1 1 1,1 0-1,-1 1 0,0-1 0,1 0 1,-1 1-1,1 0 0,0 0 0,-1 0 1,5 1-1,10 0 59,0 1 1,0 1 0,28 8 0,-18-3-21,0 2 0,0 0 1,-2 2-1,28 17 1,7 15-2838,-51-36 900,3-4-171</inkml:trace>
</inkml:ink>
</file>

<file path=ppt/ink/ink1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19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1222 4864,'30'-19'9749,"-13"11"-8894,0 1 1,1 0-1,1 2 1,23-5-1,-24 6-580,0 0 1,-1-1 0,1-1-1,-1-1 1,19-10-1,1-5 69,-1-1-1,-1-2 1,-1-1-1,-2-2 0,0-1 1,-2-2-1,32-41 1,-52 59-364,0-1 1,-1-1 0,0 0 0,-1 0 0,-1 0 0,0-1 0,-1 0 0,-1-1 0,0 1 0,-2-1 0,1 0 0,-2 0 0,-1 0 0,0 0-1,-1 0 1,0-1 0,-2 1 0,0 0 0,-1 0 0,-9-29 0,-2 7-130,-2 1-1,-2 1 1,-1 1-1,-2 0 1,-37-48-1,38 59 76,0 2-1,-1 0 1,-1 2-1,-1 0 0,-1 1 1,-1 2-1,-52-30 1,68 43 74,0 1-1,0 0 1,0 1 0,0 0 0,0 0 0,-1 1 0,0 0 0,1 1 0,-1 0 0,0 1 0,1 0 0,-1 0-1,0 1 1,1 0 0,-1 1 0,1 0 0,-1 1 0,1-1 0,0 2 0,0-1 0,-13 8 0,12-4 57,0 0 1,0 1 0,1 0 0,0 0 0,0 1 0,1 0 0,0 0-1,1 1 1,0 0 0,0 1 0,1-1 0,1 1 0,0 1-1,0-1 1,1 0 0,-5 23 0,2 4 149,2 1-1,2 0 1,2 0-1,1 0 1,2 0-1,8 48 1,59 233 1337,-60-281-1355,102 363 1223,-53-197-883,-54-187-503,-4-14-25,0-1 1,0 0-1,1 0 1,0 0-1,-1 0 1,1 0-1,0 0 1,1 0-1,-1 0 1,3 4-1,-3-7-65,1 0 0,-1-1 0,0 1 0,0 0 0,0-1 0,0 1-1,0-1 1,0 0 0,0 1 0,0-1 0,0 0 0,0 0-1,0 0 1,0 0 0,0 1 0,0-1 0,-1 0 0,1 0-1,1-3 1,21-30-2416,-15 23 996,20-24-1866</inkml:trace>
</inkml:ink>
</file>

<file path=ppt/ink/ink1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0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1009 5632,'54'-10'11662,"-27"4"-10973,108-22 1319,139-50-1,-207 54-1427,-2-3 0,-1-2 1,118-74-1,-141 76-370,-1-1 0,-2-3-1,64-65 1,-92 86-271,-1-1 0,0-1 1,0 1-1,-1-1 0,-1-1 0,0 0 0,-1 0 0,0 0 1,-1-1-1,0 1 0,-1-1 0,-1 0 0,0-1 1,-1 1-1,-1-1 0,0 1 0,-1-21 0,-2 25-33,0 1 1,0-1-1,0 1 0,-1-1 0,-1 1 0,1 0 0,-2 0 0,1 0 0,-1 1 0,0 0 1,-12-14-1,7 11-34,-1 0 1,0 0 0,-1 1 0,0 1 0,-1 0 0,-27-15 0,19 14 36,-1 1 0,0 0 1,-1 2-1,0 0 1,0 2-1,0 1 0,0 0 1,-1 2-1,-39 0 1,48 3 86,0 1 0,-1 0 0,2 1 0,-1 0 0,0 2 0,-15 5 0,24-7 13,-1 0 0,1 1 0,-1 0 0,1 0-1,0 0 1,1 1 0,-1-1 0,1 1 0,0 1 0,0-1 0,0 1 0,1 0 0,0 0 0,-6 10 0,-3 15 143,2 0 0,1 0-1,1 0 1,2 2 0,0-1-1,3 0 1,-1 54 0,5-30 216,2 1 1,3-1 0,20 90-1,-10-96-120,1-1-1,3-1 0,39 73 0,7 15-212,1 3-1315,-50-118-223,-15-20 1287,0 0 0,0 0 0,0-1 1,0 1-1,0 0 0,0-1 0,0 1 1,0-1-1,1 0 0,-1 1 0,0-1 1,0 0-1,0 0 0,1 0 0,-1 1 1,0-1-1,0-1 0,1 1 0,-1 0 1,0 0-1,0 0 0,0-1 0,1 1 1,-1 0-1,0-1 0,0 1 0,0-1 1,0 1-1,0-1 0,2-1 1,15-12-2857</inkml:trace>
</inkml:ink>
</file>

<file path=ppt/ink/ink1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1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48 313 7936,'-1'8'974,"1"-1"-1,-1 1 1,2-1 0,-1 1 0,1-1 0,0 1-1,0-1 1,1 1 0,0-1 0,1 0-1,-1 1 1,7 10 0,-5-12-856,-1-2 1,1 1-1,-1 0 0,1-1 1,1 1-1,-1-1 1,1 0-1,-1-1 0,1 1 1,0-1-1,6 3 0,6 3 39,0-1 1,1-1-1,0 0 0,1-1 0,-1-1 0,1-1 0,0-1 0,0-1 0,0 0 0,0-1 0,1-1 0,-1-1 0,0-1 1,0 0-1,0-1 0,0-2 0,-1 0 0,1 0 0,-1-2 0,0 0 0,17-11 0,-26 14-156,-1 0-1,1-1 1,-1-1-1,0 1 1,0-1-1,0-1 1,-1 1-1,0-1 1,0 0-1,-1-1 1,0 0-1,0 0 1,-1 0-1,0-1 0,0 1 1,-1-1-1,0 0 1,-1-1-1,0 1 1,0-1-1,-1 1 1,0-1-1,-1 0 1,0 0-1,-1 1 1,0-1-1,0 0 1,-1 0-1,0 0 1,-1 0-1,0 1 1,-1-1-1,0 1 1,0 0-1,-1-1 1,0 2-1,0-1 1,-1 0-1,-1 1 1,1 0-1,-1 0 1,-1 0-1,-9-9 1,3 7-9,0-1 0,0 1 0,-1 1 0,0 1 0,-1 0 0,0 0 0,0 2 0,-1 0 1,0 1-1,0 0 0,0 1 0,-1 1 0,1 1 0,-19-1 0,13 2-10,-1 0 0,1 2 0,0 0 0,-1 2 0,1 1 0,0 0 0,1 1 0,-1 2 0,-40 17 0,53-19 7,0 1 0,1-1 0,-1 2 1,1-1-1,0 1 0,1 0 0,0 1 0,0 0 1,0 0-1,-10 17 0,15-22-98,1 0 1,-1 0-1,1 0 1,0 0 0,0 0-1,0 0 1,0 1-1,0-1 1,1 0-1,-1 0 1,1 1-1,0-1 1,0 0-1,0 1 1,1-1-1,-1 0 1,1 0-1,0 0 1,0 1-1,0-1 1,0 0-1,0 0 1,1 0-1,-1 0 1,1 0-1,0-1 1,0 1-1,0-1 1,0 1-1,0-1 1,0 1-1,1-1 1,-1 0-1,1 0 1,0 0-1,0-1 1,0 1-1,-1-1 1,5 2-1,53 21-2963</inkml:trace>
</inkml:ink>
</file>

<file path=ppt/ink/ink1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1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59 397 5888,'-13'1'1421,"-4"1"263,14-2 335,7 1 1433,0-1-3193,0 1 0,-1 0 0,1 0 0,0 0 0,-1 0 1,0 1-1,1-1 0,-1 1 0,0 0 0,1 0 1,-1 0-1,0 1 0,-1-1 0,1 1 0,0 0 0,-1-1 1,4 6-1,38 58 709,-37-54-10,3 7-452,0 0 0,-1 1 0,-2 0 0,0 1 0,0-1 0,5 38 0,-12-56-469,1 0 1,-1 0 0,0 0 0,0 0 0,0 0 0,0 0 0,0 0-1,0 0 1,0-1 0,-1 1 0,1 0 0,0 0 0,-1 0 0,0 0-1,1 0 1,-1-1 0,-1 3 0,1-4-21,0 1 0,1-1 0,-1 1 0,0-1 0,0 0 0,1 1 0,-1-1 0,0 0 0,0 0 0,0 0 0,1 0 0,-1 1 1,0-1-1,0 0 0,0 0 0,0-1 0,1 1 0,-1 0 0,0 0 0,0 0 0,0 0 0,1-1 0,-1 1 0,0 0 0,0-1 0,0 0 0,-5-2 21,-1-1 0,1-1 0,1 1 0,-1-1 0,1 0 0,-10-11 1,0-5-17,1 0 0,0-1 0,2 0 0,1-1 1,1 0-1,0-1 0,2 0 0,-8-40 1,10 32-34,1-1 1,2 0 0,1-1-1,2 1 1,1 0 0,6-37 0,-6 61 24,0 1 0,1-1 0,0 1 1,1 0-1,-1 0 0,2 0 0,-1 0 1,1 0-1,0 0 0,1 1 1,0 0-1,0 0 0,1 0 0,-1 1 1,1-1-1,8-4 0,-6 5 15,0 1-1,1 0 0,-1 1 1,1 0-1,0 1 0,1 0 1,-1 0-1,0 1 1,1 0-1,-1 0 0,1 1 1,0 1-1,18 0 1,0 2-189,1 2 0,-1 0 0,1 2 0,-2 1 0,1 1 0,-1 2 0,48 23 0,-73-32-182,0 0 1,0 0 0,0 0-1,0 0 1,-1 0 0,1 1-1,0-1 1,-1 1 0,1-1-1,-1 1 1,0-1 0,1 1-1,-1 0 1,0 0 0,0 0-1,0 0 1,0 0 0,0 0-1,-1 0 1,1 2 0,0 4-3008</inkml:trace>
</inkml:ink>
</file>

<file path=ppt/ink/ink1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2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0 360 6016,'1'2'1003,"0"1"0,0-1-1,0 0 1,0 1 0,0-1 0,0 0 0,0 0 0,1 0 0,-1 0 0,1 0-1,0 0 1,-1-1 0,4 3 0,9 13 444,-6-6-1274,1 0-1,0 0 0,1-1 0,0-1 0,1 1 0,0-2 1,0 1-1,1-2 0,0 0 0,0 0 0,1-1 1,0 0-1,0-1 0,0-1 0,1 0 0,-1-1 1,1 0-1,0-1 0,0 0 0,0-1 0,0-1 0,0-1 1,0 0-1,0 0 0,0-1 0,-1-1 0,15-5 1,-8 2-145,1-2 1,-1 0 0,-1-2-1,0 0 1,0-1 0,-1 0-1,0-2 1,-1 0 0,16-17-1,-26 24-42,-1-1-1,0 0 0,0 0 0,-1 0 0,0-1 0,0 0 0,-1 0 0,0 0 0,-1 0 1,1 0-1,-2-1 0,1 0 0,-1 0 0,0 1 0,-1-1 0,0 0 0,-1 0 0,1 0 1,-2 0-1,1 0 0,-1 0 0,-1 0 0,0 0 0,-4-14 0,2 13-5,-1 0-1,1 0 0,-2 0 1,1 0-1,-1 1 1,-1 0-1,0 1 0,0-1 1,0 1-1,-1 1 1,-1-1-1,1 2 0,-1-1 1,-11-6-1,5 5 17,-1 0 0,1 1 0,-1 1 1,-1 1-1,1 0 0,-1 1 0,0 0 0,-32-1 0,30 4-2,0 1 0,0 1 0,-1 1 0,1 0-1,0 2 1,1 0 0,-35 12 0,41-11-21,0 0-1,1 1 1,0 0 0,0 1 0,0 0 0,1 0 0,0 1-1,1 1 1,0 0 0,0 0 0,1 0 0,-8 12 0,13-17-124,0 1 1,0-1 0,0 1 0,1 0-1,0 0 1,0 0 0,0 0 0,1 0 0,0 0-1,-1 0 1,2 1 0,-1-1 0,1 0 0,0 1-1,0-1 1,0 1 0,1-1 0,0 0-1,0 0 1,0 1 0,0-1 0,1 0 0,3 6-1,1-1-649,1 0 0,1 0 0,15 16 0</inkml:trace>
</inkml:ink>
</file>

<file path=ppt/ink/ink1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3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153 168 5504,'-2'-1'613,"1"0"0,-1 0 0,1 0 1,-1 1-1,1-1 0,-1 1 0,1-1 0,-1 1 1,0-1-1,1 1 0,-1 0 0,1 0 0,-1 0 0,0 0 1,-2 0-1,-31 10 1930,30-7-2398,-1-1 0,1 1 0,0 0-1,0 0 1,0 1 0,0 0 0,1 0 0,0 0-1,-6 6 1,7-4 22,1-1-1,-1 1 1,1 1 0,0-1-1,0 0 1,1 0-1,0 1 1,0-1 0,0 1-1,1-1 1,0 0-1,1 1 1,-1-1 0,1 1-1,0-1 1,1 0 0,-1 1-1,5 7 1,-2 0 2,2-1 1,0 0 0,1 0-1,0-1 1,0 1-1,2-2 1,13 17 0,-9-16-98,1 0 1,0-1 0,1-1 0,0 0 0,0-1 0,1-1-1,0 0 1,0-1 0,1-1 0,0-1 0,0 0 0,1-1 0,-1-1-1,1 0 1,0-2 0,33 0 0,-29-2-120,-1 0-1,0-1 1,0-2 0,0 0-1,0-1 1,0-1 0,-1-1-1,0 0 1,0-2 0,-1 0 0,0-2-1,-1 0 1,32-25 0,-44 31-9,0 0 0,-1-1 0,1 1 0,-1-1 0,-1 0 1,1-1-1,-1 1 0,0-1 0,-1 0 0,1 0 0,-1 0 0,-1 0 1,1 0-1,-1-1 0,-1 1 0,1-1 0,-1 0 0,0 1 1,-1-1-1,0 0 0,0 0 0,-1 1 0,0-1 0,0 0 1,-1 1-1,0-1 0,0 1 0,-1 0 0,0 0 0,0 0 0,0 0 1,-1 0-1,-6-7 0,-3-3-79,-1 0-1,0 2 1,-2 0-1,0 0 1,0 1-1,-1 1 1,-1 1-1,0 1 1,-1 0-1,0 1 1,0 2-1,-1-1 1,-37-9 0,20 10-158,-1 1 0,0 1 0,1 2 0,-2 2 0,1 2 0,-74 8 0,102-7 117,0 1-1,0 1 0,0-1 0,1 1 0,-1 1 0,1 0 1,0 0-1,-16 11 0,22-14 55,1 1 0,-1 0-1,1-1 1,0 1 0,0 0 0,0 1 0,0-1 0,0 0 0,1 0-1,-1 1 1,0-1 0,1 1 0,0-1 0,0 1 0,0 0 0,0 0-1,0-1 1,0 1 0,1 0 0,-1 0 0,1 0 0,0 0 0,0 0-1,0 0 1,0-1 0,0 1 0,1 0 0,0 0 0,-1 0 0,1 0-1,0-1 1,0 1 0,0 0 0,3 3 0,26 35-2203</inkml:trace>
</inkml:ink>
</file>

<file path=ppt/ink/ink1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5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2176,'2'-9'1137,"1"0"-1,0 1 1,0-1 0,1 1 0,0 0-1,10-15 1,-11 18 1919,-6 6-1695,-6 14 515,3 8-1115,1 1 1,2-1-1,0 1 0,2 0 1,1 32-1,18 120 470,-13-143-865,20 151 563,3 10-583,4 244 1,-45-267-375,7-120-51,9-24-514,-3-27 522,0 1-1,1-1 0,-1 1 0,0-1 1,1 1-1,-1-1 0,0 1 0,1-1 1,-1 0-1,1 1 0,-1-1 1,1 0-1,-1 1 0,1-1 0,-1 0 1,1 1-1,-1-1 0,1 0 0,0 0 1,-1 0-1,1 0 0,-1 0 0,1 1 1,0-1-1,3-1-419,0 0 1,0 0-1,0 0 0,0 0 0,0-1 1,0 1-1,0-1 0,3-3 1,1 1-153,24-10-2322</inkml:trace>
</inkml:ink>
</file>

<file path=ppt/ink/ink1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25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24 329 3968,'7'-4'5293,"-1"-3"-3696,-7 7-1519,0-1 0,0 1 0,-1 0 0,1-1 0,0 1 0,0 0 0,-1 0 0,1 0 0,0 0 0,0 0 0,-1 0 0,1 0 0,0 0 0,0 1 0,-1-1 0,1 0 0,0 1 0,0-1 0,0 1 0,0-1 0,0 1 0,0 0 0,0 0 0,0-1 0,0 1 0,0 0 0,0 0 0,0 0 0,0 0 0,0 0 0,0 2 0,0 22 1265,6 96 2797,-4-109-3831,1 1 0,1 0 1,0-1-1,0 1 0,1-1 1,1 0-1,8 16 0,-10-24-245,0 1 0,0-1 0,1 0 0,-1 0 0,1 0 0,0 0-1,0-1 1,0 1 0,1-1 0,-1 0 0,1-1 0,-1 1-1,1-1 1,9 4 0,-4-4-18,0 1 0,0-1 0,0-1 0,0 0 0,0 0-1,0-1 1,15-2 0,-4 0-25,0-2 0,-1-1 0,1 0 0,-1-1 0,-1-2 1,1 0-1,21-12 0,-27 11-17,-1 0 0,0 0 0,0-2 0,-1 1 1,-1-1-1,0-1 0,0 0 0,-1-1 1,0 0-1,-2 0 0,1-1 0,-2 0 0,1 0 1,-2-1-1,0 0 0,-1 0 0,3-18 0,-5 21-2,-1 0-1,-1 0 0,0 0 1,-1 0-1,0 0 0,-1 0 0,0-1 1,-1 1-1,0 1 0,-1-1 1,-1 0-1,0 1 0,0-1 0,-1 1 1,0 0-1,-1 1 0,0-1 1,-1 1-1,0 0 0,-1 1 0,0 0 1,0 0-1,-12-9 0,8 9 36,0 0-1,-1 0 0,0 2 1,-1-1-1,0 2 0,0 0 1,0 0-1,0 2 0,-1 0 1,0 0-1,0 1 0,0 1 0,-20 0 1,24 1-98,1 1 1,-1 1-1,0 0 1,0 0 0,0 1-1,0 1 1,1 0-1,-1 0 1,1 1-1,0 0 1,0 1-1,0 0 1,1 1 0,-1 0-1,1 0 1,1 1-1,-1 0 1,-14 16-1,19-18-180,0 0 0,1 0 1,-1 1-1,1-1 0,0 1 0,1 0 0,0 0 0,-1 0 0,2 0 0,-1 0 0,1 0 0,0 1 0,0-1 0,1 0 0,-1 1 0,3 12 0,13 40-2702</inkml:trace>
</inkml:ink>
</file>

<file path=ppt/ink/ink1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1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56 3968,'-1'-2'504,"0"0"0,0 0 0,0 0-1,-1 0 1,1 0 0,0 0 0,-1 0 0,1 1 0,-1-1 0,0 0 0,0 1 0,1-1-1,-1 1 1,-4-2 0,5 2-284,-1 1 0,1-1 0,-1 1 0,1 0 0,-1-1 0,1 1 0,-1 0-1,0 0 1,1 0 0,-1 0 0,1 0 0,-1 0 0,0 1 0,1-1 0,-1 0 0,1 1 0,-2 0 0,0 0-95,0 1 0,1-1 1,-1 1-1,1 0 0,0 0 1,0 0-1,-1 0 0,1 0 1,0 0-1,1 1 0,-1-1 1,0 1-1,1-1 0,-1 1 1,1 0-1,0 0 0,0-1 1,0 1-1,0 0 0,1 0 1,-1 0-1,0 4 0,2 13 213,0-1 0,2 1-1,0-1 1,1 0-1,0 0 1,2 0-1,0-1 1,14 27 0,6 22 122,-16-35-238,37 119 324,-66-188-397,10 6-155,2 12-9,1-1 0,1 0-1,1-1 1,1 1 0,1-1 0,0 1 0,3-39-1,1 44 4,0 1-1,1 0 0,1-1 1,0 1-1,1 1 0,0-1 1,1 1-1,1 0 0,15-23 1,-16 27 13,2 1 1,-1 0-1,1 1 0,0 0 1,1 0-1,0 1 1,0 0-1,0 0 1,1 1-1,0 0 0,-1 1 1,2 0-1,18-4 1,-14 3 83,0 2 0,1 0 0,-1 1 0,1 1 0,0 0 0,-1 1 1,24 3-1,-33-2-35,0 0 1,0 1-1,0 0 1,0 0-1,0 0 1,0 0-1,0 1 1,-1 0-1,1 1 1,-1-1-1,0 1 1,0 0-1,0 0 1,-1 0-1,1 1 1,-1 0-1,0 0 1,-1 0-1,1 0 1,-1 1-1,3 5 1,4 9 55,-1 1 1,-2 0 0,0 1-1,-1-1 1,-1 1 0,3 24-1,-4-3-122,6 106-96,-12-145 83,-2-10-25,-4-11-55,4-2-70,2 1-1,0-1 0,1 1 1,0-1-1,2 1 1,0-1-1,5-19 0,-4 29 127,0-1-1,0 2 1,1-1-1,0 0 1,1 1-1,0-1 1,0 1-1,1 0 1,0 0-1,0 1 1,1 0-1,-1-1 1,2 2-1,-1-1 1,1 1-1,10-7 1,-14 10 56,1 0 0,0 0 0,0 1 1,1-1-1,-1 1 0,0 0 0,1 0 0,0 0 1,-1 1-1,1 0 0,0 0 0,-1 0 1,1 0-1,0 1 0,0 0 0,0 0 1,0 0-1,0 0 0,-1 1 0,1 0 1,0 0-1,0 0 0,-1 1 0,1-1 0,-1 1 1,1 0-1,-1 1 0,0-1 0,0 1 1,0 0-1,0 0 0,4 3 0,23 20 304,-1 0 0,32 39 0,-53-55-232,0 0-1,-2 0 0,1 1 1,-1 0-1,-1 0 0,0 1 1,0 0-1,-1 0 1,-1 0-1,0 1 0,2 12 1,-5-20-76,-1 0 1,0 0-1,-1 1 0,1-1 1,-1 0-1,0 0 1,-1 0-1,1-1 1,-1 1-1,0 0 1,0 0-1,0-1 1,-1 1-1,1-1 1,-1 0-1,0 0 0,0 0 1,-7 6-1,-21 18-2655,30-28-53,6-5-256</inkml:trace>
</inkml:ink>
</file>

<file path=ppt/ink/ink1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2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0 315 7552,'29'-19'3712,"-10"35"-1664,-15-9 4607,-4 12-6143,0-3 0,0 15 0,0 8 0,5 2-896,1-8 128,2 6 0,1-7 128,2 0-2304,1-8 1,-1-8-385,7 3 128</inkml:trace>
  <inkml:trace contextRef="#ctx0" brushRef="#br0" timeOffset="1">114 9 8576,'-34'-9'4224,"45"18"-7040,-7 2 8192,-4-2-7552,-4-2 0,-1 5-1664,5 4 128</inkml:trace>
  <inkml:trace contextRef="#ctx0" brushRef="#br0" timeOffset="2">400 280 7168,'22'18'2955,"-10"10"-2752,7 13 4489,-12-28-4251,-1 0 0,0 1 0,0 0-1,-2 0 1,1 0 0,-2 0 0,0 1 0,1 18 0,2 122 1073,-6-139-1065,0-51-192,4-151-58,-1 150-238,1 0-1,2 0 1,17-56-1,-18 75 52,0 0 0,1 1-1,1 0 1,0 1 0,1-1-1,1 1 1,0 1-1,1 0 1,1 0 0,18-18-1,-26 30 18,-1 0 0,0 1 0,1-1 0,0 1-1,-1 0 1,1-1 0,0 1 0,-1 0 0,1 1 0,0-1-1,0 0 1,0 1 0,0 0 0,-1-1 0,1 1-1,0 0 1,0 1 0,0-1 0,3 1 0,1 1 53,-1 0 1,0 0-1,0 1 1,0 0-1,0 0 1,0 0-1,-1 1 1,7 5-1,5 5 196,-1 2 1,-1 0-1,26 35 0,-28-34-163,-1 1-1,-1 0 1,-1 0-1,-1 1 1,0 1-1,-1 0 1,7 30-1,-12-36-238,-1 1 0,0-1-1,-2 1 1,1-1 0,-2 1-1,0 0 1,0-1 0,-1 1-1,-1-1 1,-1 0 0,-8 24-1,8-24-2703,8-25-552,1-8 309</inkml:trace>
  <inkml:trace contextRef="#ctx0" brushRef="#br0" timeOffset="3">1166 232 7808,'6'16'3840,"8"23"-4352,-9-27 5887,-1 4-4095,1 11 0,1-4 128,-6 2 128,3 9-2304,2 1 128,4 1 1024,0-1 128,2-12-1920,3 1 128,0-8-1535,4-13 127</inkml:trace>
  <inkml:trace contextRef="#ctx0" brushRef="#br0" timeOffset="4">1398 32 7936,'-15'4'3968,"24"16"-5888,-3-12 6016,-1 0-6016,-5 4 128,-5-5-1664,-1 2 128</inkml:trace>
  <inkml:trace contextRef="#ctx0" brushRef="#br0" timeOffset="5">1595 569 7680,'-6'10'1251,"7"-13"4015,3 1 394,1 12-3224,-8 55-538,3-58-1800,1 1-1,0-1 1,1 1-1,0-1 0,0 0 1,0 0-1,1 0 1,0 0-1,0 0 0,1 0 1,0-1-1,0 0 1,1 1-1,-1-2 1,1 1-1,1 0 0,-1-1 1,1 0-1,0 0 1,0-1-1,0 0 0,0 0 1,1 0-1,0-1 1,0 0-1,0 0 1,0-1-1,0 0 0,11 2 1,-3-1-95,1 0 0,-1-1 1,1-1-1,0-1 0,-1 0 1,1-1-1,0-1 0,-1 0 1,1-1-1,-1-1 0,0 0 1,0-1-1,0-1 0,-1 0 1,17-10-1,-22 11-30,0-2 0,0 1 0,-1-1 0,0 0-1,0-1 1,-1 1 0,0-1 0,-1-1 0,1 0 0,-2 0 0,1 0 0,-1 0 0,-1-1 0,1 0-1,-2 0 1,1 0 0,-1 0 0,-1-1 0,0 1 0,-1-1 0,0 0 0,0 1 0,-1-13 0,-2 10 4,0 1 0,0-1 0,-1 1 0,-1 0 0,0 0 0,0 0 0,-1 1 0,-1 0 0,0 0 0,-1 0 0,0 0 0,0 1 0,-1 0 0,0 1 0,-1 0 1,0 0-1,-1 1 0,0 0 0,0 0 0,0 1 0,-1 1 0,-16-8 0,17 9-34,-1 0 1,1 0-1,-1 1 1,0 1-1,-1 0 1,1 0-1,-1 1 1,1 1-1,-1 0 0,0 0 1,1 1-1,-1 0 1,0 1-1,1 1 1,-1 0-1,1 0 1,-1 1-1,1 1 1,0 0-1,0 0 0,0 1 1,1 1-1,0 0 1,-15 10-1,20-11-254,-1 0 1,1 0-1,0 0 0,1 1 0,-1-1 0,1 1 0,0 0 0,0 1 1,1-1-1,0 1 0,0-1 0,1 1 0,-4 13 0,6-12-329,0 0 0,0 0 0,0 0 0,4 14 0</inkml:trace>
</inkml:ink>
</file>

<file path=ppt/ink/ink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6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48 2560,'0'0'16,"-1"-3"239,0 1-1,0 0 1,0 0 0,0-1 0,1 1 0,-1-1 0,1 1 0,-1 0 0,1-1-1,0 1 1,0-1 0,0 1 0,1-4 0,-1 5-242,0 1 0,0-1 0,-1 1 0,1-1 0,0 1 0,0-1 0,-1 1 0,1-1 0,0 1 0,-1-1 0,1 1 0,0 0 0,-1-1 0,1 1 0,-1-1-1,1 1 1,-1 0 0,1 0 0,-1-1 0,1 1 0,-1 0 0,1 0 0,-1-1 0,1 1 0,-1 0 0,1 0 0,-1 0 0,1 0 0,-1 0 0,1 0 0,-1 0 0,0 0 0,1 0 0,-1 0 0,1 0 0,-1 0 0,1 0 0,-1 1 0,1-1 0,-1 0 0,-30 3 390,29-2-336,-9 1 115,0 1 0,0 0 0,1 1-1,-19 8 1,20-7-27,1-1 0,-1 0 0,0-1 0,0 0 0,0-1 0,-1 0 0,1 0 0,-13 0 0,15-1-70,0-1 0,1 1 0,-1 1 0,0-1 0,0 1 0,0 0 0,1 1 0,-1 0 0,1 0 0,0 0 0,-6 5 0,10-8-70,1 1-1,-1 1 1,1-1-1,-1 0 1,1 0-1,0 0 1,-1 1-1,1-1 1,0 1-1,0-1 0,0 1 1,0-1-1,0 1 1,0 0-1,1-1 1,-1 1-1,1 0 1,-1 0-1,1-1 1,-1 1-1,1 0 1,0 0-1,0 0 0,0 0 1,0-1-1,0 1 1,0 0-1,1 0 1,-1 0-1,1 0 1,-1-1-1,1 1 1,0 0-1,-1-1 1,1 1-1,0 0 0,0-1 1,0 1-1,0-1 1,1 1-1,-1-1 1,0 0-1,0 0 1,1 1-1,2 1 1,8 6 68,-1 1 1,2-1 0,-1-1-1,1 0 1,1-1 0,-1-1 0,29 10-1,110 21 301,-31-10-51,-94-18-202,1 1-1,40 21 1,-59-26-64,0 0 0,-1 0 0,1 0 0,-1 1 0,0 1-1,-1-1 1,0 1 0,0 1 0,0-1 0,-1 1 0,6 10 0,-11-17-35,0 1-1,0 0 1,0 0 0,-1 0-1,1 0 1,-1 0 0,1 0-1,-1 0 1,0 0 0,0 0-1,0 0 1,0 0 0,0 0-1,0 0 1,0-1 0,-1 1 0,1 0-1,-1 0 1,1 0 0,-2 3-1,0-2 20,-1 1 1,1-1-1,-1 0 0,1 0 0,-1 0 0,0 0 0,0 0 0,0-1 0,-6 4 0,-6 3 157,-1-1-1,1-1 0,-29 9 0,11-6 59,0-1 1,0-2-1,-1-1 0,-51 1 1,61-6-178,1-1 1,-1-2-1,1 0 1,0-2-1,0 0 1,0-1 0,-32-13-1,50 16-108,0-1-1,0 0 1,0-1 0,0 1 0,0-1-1,0 0 1,1 0 0,0 0-1,0-1 1,-5-5 0,8 9-97,0-1 0,0 1 1,1 0-1,-1 0 0,0-1 1,0 1-1,1-1 0,-1 1 0,1-1 1,-1 1-1,1 0 0,0-1 1,-1 0-1,1 1 0,0-1 1,0 1-1,0-1 0,0 1 1,0-1-1,0 1 0,1-1 0,-1 1 1,0-1-1,1 1 0,0-1 1,-1 1-1,1 0 0,0-1 1,-1 1-1,1 0 0,0-1 1,0 1-1,0 0 0,0 0 1,0 0-1,0 0 0,1 0 0,-1 0 1,0 0-1,0 0 0,1 0 1,-1 1-1,1-1 0,1 0 1,30-9-2104,16-5 22</inkml:trace>
</inkml:ink>
</file>

<file path=ppt/ink/ink1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4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145 312 4352,'-3'-12'911,"-3"-8"7628,2 19-5082,-2 10-2925,3-2-253,1-1 0,0 1 0,1-1 0,-1 1 0,2 0 0,-1-1 0,0 1 0,1 0 0,1 0 0,-1-1 0,1 1 0,0 0 0,0-1 0,1 1 0,0 0 0,0-1 0,1 0 0,0 0 0,0 0 0,0 0 0,6 7 0,-4-4-213,1-1 0,0-1-1,1 1 1,0-1 0,0 0 0,0 0 0,1-1 0,0 0 0,0-1-1,1 0 1,0 0 0,-1 0 0,2-1 0,10 3 0,-7-4-53,-1-1 1,1 0-1,-1-1 1,1 0-1,0-1 1,0 0-1,-1-1 1,1-1-1,0 0 1,-1-1-1,0 0 1,1-1-1,-1 0 1,-1-1-1,14-7 1,-5 1 28,0-1 0,-1-2 1,-1 1-1,0-2 0,-1-1 1,0 0-1,18-25 0,-28 34-23,-1 0 0,-1-1 0,1 0 1,-1 0-1,-1-1 0,1 0 0,-1 1 0,-1-1 0,0-1 0,0 1 0,-1 0 0,0-1 0,-1 1 0,0-1 1,0 1-1,-1-1 0,0 0 0,-2-11 0,0 12-23,0 1 0,0-1 1,-1 0-1,0 1 0,-1 0 0,0 0 1,0 0-1,-1 0 0,0 0 0,0 1 1,0 0-1,-1 0 0,0 1 0,-1-1 0,-12-9 1,7 9-14,1 0-1,-1 1 1,0 0 0,-1 1 0,0 0 0,1 1 0,-1 0 0,-1 1 0,-24-3-1,15 4-85,-1 2 0,0 0-1,0 1 1,0 2 0,0 0-1,1 1 1,-1 2-1,1 0 1,0 2 0,1 0-1,-40 21 1,49-20-182,0 0 0,0 0 0,1 2-1,0-1 1,0 1 0,2 1 0,-1 0 0,1 1 0,1 0 0,-12 23 0,18-32 31,1 1 0,0 0 0,1 0 0,-1 0 1,1 0-1,0 0 0,0 0 0,1 0 1,-1 0-1,1 0 0,0 0 0,1 0 1,-1 0-1,1 0 0,2 6 0,-1-6-108,0 0 0,1 0 0,-1 0-1,1-1 1,1 1 0,-1-1 0,0 0-1,1 0 1,0 0 0,0-1 0,0 1-1,1-1 1,-1 0 0,1 0 0,0 0 0,-1-1-1,8 3 1,27 12-2347</inkml:trace>
</inkml:ink>
</file>

<file path=ppt/ink/ink1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4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5120,'0'-1'522,"-1"1"7919,13 12-2170,-9-9-6176,0 1 1,-1-1 0,1 0 0,-1 1-1,0 0 1,0-1 0,3 9-1,76 347 4586,31 104-4092,-111-459-753,15 40-389,-16-43 389,1 0 0,-1 0 0,0 1 1,1-1-1,-1 0 0,1 0 0,-1 0 0,1 0 0,0 0 0,-1 0 0,1 0 1,0 0-1,0 0 0,-1 0 0,1 0 0,0 0 0,0-1 0,0 1 0,0 0 1,0-1-1,1 1 0,-1 0 0,0-1 0,0 1 0,0-1 0,3 1 0,1-7-3480,-1-7 2452,-3 9 269,10-17-2277</inkml:trace>
</inkml:ink>
</file>

<file path=ppt/ink/ink1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4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6 477 10624,'-6'48'5248,"44"-9"-7424,-28-32 9983,17 5-9727,-2-5 128,16-7-3455,-7 0-1</inkml:trace>
  <inkml:trace contextRef="#ctx0" brushRef="#br0" timeOffset="1">274 30 12544,'-28'0'6271,"51"-23"-13566,-18 16 11263,8 7-7808,-3 0 128</inkml:trace>
</inkml:ink>
</file>

<file path=ppt/ink/ink1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5.6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511 234 7168,'0'0'208,"-1"0"0,1 0 0,-1 0 0,1-1 1,-1 1-1,1 0 0,-1 0 0,1 0 0,0-1 1,-1 1-1,1 0 0,-1 0 0,1-1 0,-1 1 0,1 0 1,0-1-1,-1 1 0,1 0 0,0-1 0,-1 1 0,1-1 1,0 1-1,-1-1 0,1 1 0,0-1 0,-1 0 71,1 0 0,-1 0 0,1 0-1,-1 1 1,0-1 0,1 0 0,-1 0-1,0 0 1,0 1 0,1-1 0,-1 1-1,0-1 1,0 0 0,0 1 0,0 0 0,0-1-1,0 1 1,-1-1 0,-51-14 1412,35 9-1354,-1 1 0,0 0 0,0 2-1,0 0 1,-27 0 0,30 3-70,1 0 0,-1 2 0,0-1 0,1 2 0,-1 0 0,1 1 0,0 1 0,0 0 0,-15 9 0,20-9-188,1 0 0,0 1 0,0 1 0,1 0 0,0 0 0,0 0 0,1 1 0,0 0 0,0 1 0,1-1 0,0 1 0,0 0 0,-7 19 0,11-23-71,0 1 1,0-1 0,1 1 0,0 0 0,0-1 0,1 1 0,-1 0 0,1 0 0,0 0 0,1-1-1,-1 1 1,1 0 0,1 0 0,-1-1 0,1 1 0,0-1 0,0 1 0,0-1 0,1 0 0,0 0-1,0 0 1,0 0 0,0 0 0,1-1 0,0 1 0,7 5 0,1 2-7,1-1 0,1 0 0,0-1 0,0-1 0,1 0 0,0-1 0,20 8 0,-16-9-5,0-2 1,0 0 0,1-1-1,-1-1 1,1 0 0,0-2-1,0 0 1,0-1 0,34-6-1,-7-2 4,0-3 0,76-26-1,-108 32 24,0-1 0,-1 0 0,0-1 0,0-1 0,0 0 0,-1-1 0,0 0 0,0-1 0,-1-1 0,-1 0 0,0 0 0,0-1 0,-1 0 0,-1-1 0,15-25 0,-23 35 104,2 35 256,-1-28-371,0 0-1,1-1 0,0 0 0,0 1 1,-1-1-1,2 0 0,-1-1 1,0 1-1,1 0 0,-1-1 1,1 0-1,6 3 0,55 20 84,-32-15-9,1-3 0,1 0 0,-1-3 0,1 0-1,0-3 1,64-4 0,-77 1-31,0-2 0,0 0 0,0-1 0,-1-1 0,0-1 0,0-1 0,0-1 0,-1-1 0,-1 0 0,0-2 0,31-24 0,-44 32-48,-1-1 0,0 0 0,-1 0 0,1 0 0,-1-1-1,0 1 1,0-1 0,-1 0 0,0 0 0,0-1 0,0 1 0,-1-1 0,0 1-1,0-1 1,0 0 0,0-12 0,-2 9-20,0 0 0,0 0 0,-2 0-1,1 0 1,-1 0 0,0 1 0,-1-1 0,0 0 0,-1 1-1,-6-12 1,5 13-2,1 0 0,-1 0 0,-1 1 0,1 0-1,-1 0 1,0 0 0,-1 1 0,0 0 0,0 0 0,0 1 0,-1-1-1,1 2 1,-1-1 0,0 1 0,-10-3 0,8 2 5,-4-2-1,0 2-1,0 0 0,0 0 0,0 1 0,-1 1 0,1 0 0,-1 1 1,0 1-1,1 0 0,-1 1 0,0 1 0,-15 2 0,23-2 3,-22 1-69,1 1-1,0 1 0,0 2 1,0 1-1,1 1 1,0 1-1,1 2 1,0 0-1,0 2 0,-41 28 1,50-30-104,2 0 1,-1 1 0,2 1-1,0 0 1,-22 27 0,32-36 54,1 1 1,-1 0-1,1 0 1,0 0-1,0 1 1,1-1-1,-1 1 1,1 0-1,0-1 1,1 1 0,0 0-1,0 0 1,0 0-1,0 0 1,1 0-1,0 0 1,0 0-1,1 0 1,0 0-1,0 0 1,0 0-1,3 8 1,-2-9-128,1 0 0,0 0-1,0 0 1,0 0 0,0-1 0,1 1-1,0-1 1,0 0 0,0 0 0,0 0 0,0-1-1,1 1 1,0-1 0,0 0 0,6 3 0,1-1-359,1-1 0,-1 0 0,1 0 0,0-1 0,16 2 1,53 4-2589</inkml:trace>
</inkml:ink>
</file>

<file path=ppt/ink/ink1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6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82 123 10624,'-1'3'519,"0"-1"1,0 0 0,0 0 0,0 1 0,1-1-1,-1 0 1,0 1 0,1-1 0,0 1-1,0-1 1,-1 1 0,1-1 0,1 1 0,-1-1-1,0 0 1,1 1 0,-1-1 0,1 1-1,1 2 1,1 30 2844,-2 8-2362,1-17-699,-2-1 0,-1 1 0,-1-1 0,-6 30 1,7-53-267,1 0 0,-1 0 0,1 0 0,-1 0 0,0 0 0,0 0 0,0 0 0,0-1 0,0 1 0,-1 0 0,-1 2 0,2-3-33,0-1 0,1 1 0,-1-1 0,1 0-1,-1 1 1,0-1 0,1 0 0,-1 1 0,0-1 0,0 0-1,1 0 1,-1 0 0,0 0 0,1 0 0,-1 1-1,0-1 1,0-1 0,1 1 0,-1 0 0,0 0 0,0 0-1,0 0 1,-1-1-13,0 0-1,0 0 1,0-1-1,1 1 1,-1 0 0,0-1-1,1 1 1,-1-1-1,1 1 1,-1-1-1,1 0 1,0 1-1,0-1 1,0 0 0,0 0-1,0 0 1,-1-4-1,-3-13-47,1-1 0,1 1 1,1-1-1,0 0 0,2 0 0,0 0 0,1 0 0,5-24 0,-5 32 75,2 0-1,-1 0 0,2 0 1,-1 1-1,2-1 0,-1 1 1,1 0-1,1 0 0,0 0 1,1 1-1,0 0 0,1 0 1,-1 1-1,2 0 0,15-14 1,-20 21 4,0 0 1,-1 0-1,1 0 1,0 0-1,0 0 1,0 1 0,0 0-1,0 0 1,0 0-1,0 0 1,1 1-1,-1-1 1,0 1 0,7 1-1,-2 0 33,0 0 1,0 1-1,0 1 1,0 0-1,-1 0 0,12 6 1,6 4 50,-2 2 1,0 1-1,26 23 0,-14-10 44,50 54 0,-77-74-272,-1 1 0,0 0-1,0 0 1,-1 1 0,-1 0 0,0 0-1,0 0 1,-1 1 0,0 0-1,4 21 1,-9-32-126,1 1 1,-1-1-1,0 0 0,0 0 1,0 1-1,0-1 0,0 0 1,0 0-1,0 1 0,-1-1 1,1 0-1,0 0 0,-1 0 0,1 0 1,-1 1-1,1-1 0,-2 2 1,-4 5-3231</inkml:trace>
</inkml:ink>
</file>

<file path=ppt/ink/ink1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6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1 452 6784,'2'0'507,"1"0"0,-1 0 0,1 0 0,-1 0 0,1 1 0,-1-1 1,1 1-1,-1 0 0,1 0 0,-1 0 0,0 0 0,0 0 0,1 0 0,-1 0 1,0 1-1,0-1 0,3 4 0,39 30 2290,1 11-1971,-36-35-531,2 0 1,-1 0-1,1-1 0,1-1 1,-1 0-1,2 0 0,-1-1 0,1 0 1,0-2-1,23 10 0,-35-16-253,0 0-1,-1 1 0,1-1 0,0 0 1,-1 0-1,1 0 0,0 0 1,-1 1-1,1-1 0,0 0 1,0 0-1,-1 0 0,1 0 0,0-1 1,-1 1-1,1 0 0,0 0 1,-1 0-1,1 0 0,0-1 1,-1 1-1,1 0 0,0-1 0,-1 1 1,1-1-1,-1 1 0,1 0 1,-1-1-1,1 1 0,0-2 0,1-21 587,-21-36-281,17 53-298,-87-250 591,84 241-599,1 0 0,1 0 0,1-1 0,0 1 0,1-1 0,0 1 0,1-1 0,1 0 0,1 1 0,0-1 0,1 1 1,5-16-1,-5 25-32,-1 1 1,1 0-1,0 0 1,1 0-1,-1 0 1,1 1-1,0-1 1,0 1-1,0 0 1,1 0-1,-1 1 1,1-1-1,0 1 1,0 0-1,0 0 1,0 1-1,1 0 1,-1 0-1,1 0 1,0 0-1,-1 1 1,10-1-1,14-3-41,1 1-1,58 1 0,-84 3 19,30 1-327,0 1 0,45 10 1,16 9-5272,-75-14 2390</inkml:trace>
</inkml:ink>
</file>

<file path=ppt/ink/ink1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7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27 440 8448,'14'0'1429,"1"-1"0,-1-1 0,1 0 0,-1-1 0,0 0 0,19-7-1,-20 4-1200,0 0 0,-1 0 0,1-2-1,-1 1 1,-1-1 0,1-1-1,-2 0 1,1-1 0,-1 0-1,0 0 1,-1-1 0,-1-1-1,1 1 1,-2-1 0,0 0-1,0-1 1,5-15 0,-10 24-156,-1 0-1,0 0 1,0-1 0,0 1 0,-1 0 0,1 0 0,-1 0 0,0-1-1,0 1 1,-1 0 0,1 0 0,-1 0 0,0 0 0,0 0 0,0 0 0,-1 0-1,0 0 1,1 0 0,-1 0 0,0 1 0,-1-1 0,1 1 0,-1-1-1,1 1 1,-1 0 0,0 0 0,-6-4 0,5 4-41,0 0 0,0 0-1,-1 0 1,1 1 0,-1-1 0,0 1 0,0 0-1,0 1 1,0-1 0,0 1 0,0 0 0,0 0 0,0 1-1,0-1 1,-1 1 0,1 0 0,0 1 0,0-1-1,0 1 1,0 0 0,-1 0 0,1 1 0,-8 3 0,1 1-6,0 1 0,1 0 1,-1 1-1,1 0 1,1 1-1,0 0 1,0 1-1,1 0 0,0 0 1,0 1-1,1 1 1,1-1-1,0 1 0,1 0 1,-8 18-1,11-21-8,0 0 0,0 0 0,1 0 0,0 0-1,0 0 1,1 0 0,1 1 0,-1-1 0,1 0 0,1 1-1,0-1 1,0 0 0,1 0 0,0 0 0,1 0 0,-1 0-1,2 0 1,-1 0 0,2-1 0,-1 0 0,1 0 0,0 0-1,12 14 1,-7-12 15,0 0-1,1-1 1,0 0-1,0 0 1,1-1 0,0-1-1,1 0 1,0-1-1,0 0 1,0-1-1,1 0 1,-1-1-1,20 3 1,4-2 23,1-2 0,-1-2 0,69-6 0,-91 3-63,1 0 1,-1-1 0,0-1 0,0-1 0,0 0 0,0-1-1,-1 0 1,0-1 0,0-1 0,-1 0 0,0-1 0,0-1-1,22-21 1,-29 25-24,0-1-1,0 1 1,0-1 0,-1 0-1,0-1 1,-1 1-1,1-1 1,-1 0-1,-1 0 1,0 0 0,0-1-1,0 1 1,-1-1-1,0 0 1,-1 0-1,0 1 1,-1-1 0,1 0-1,-2 0 1,1 0-1,-1 0 1,-1 1-1,1-1 1,-1 0 0,-7-15-1,-6-5-115,-1 1 1,-1 0-1,-41-47 0,28 36 94,14 7 213,12 13 64,8 24-156,1-1 1,1 1-1,-1-1 0,1-1 1,-1 1-1,1-1 0,0 0 0,0 0 1,0-1-1,1 1 0,-1-1 0,0-1 1,1 1-1,9 0 0,15 2 36,-1-1 0,1-2 0,0-1 0,-1-1 0,49-8 0,139-44-17,-179 42-9,-37 10-59,1 0 0,-1 1-1,0-1 1,0 1 0,1 0-1,-1-1 1,0 1 0,1 0-1,-1 0 1,0 1-1,3-1 1,-3 7 157,-13 4-85,-9 5-28,0 1 1,1 1-1,1 0 0,1 1 0,-18 27 0,26-33 42,1 1 0,1 0 0,0 0 0,1 1 0,1 0 0,0 0 0,1 0 0,1 0 0,-3 26 0,5-35-49,1 0-1,1 1 0,-1-1 0,1 0 1,0 0-1,0 1 0,1-1 0,0 0 1,0 0-1,0-1 0,1 1 0,-1 0 1,2-1-1,-1 0 0,0 1 0,1-1 0,0-1 1,0 1-1,1 0 0,-1-1 0,1 0 1,0 0-1,0-1 0,7 5 0,-2-3-174,1 1 0,0-1-1,0 0 1,0-1 0,0-1-1,1 0 1,0 0 0,-1-1-1,1-1 1,0 0-1,0 0 1,19-2 0,40-10-3188,-12 2-533</inkml:trace>
</inkml:ink>
</file>

<file path=ppt/ink/ink1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38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36 2560,'-9'-14'8217,"1"11"-4296,7 4-3797,1 0-1,-1 0 1,0 0 0,1 0 0,-1 0-1,1 0 1,-1 0 0,1 1 0,-1-1-1,1 0 1,0 0 0,-1 1 0,1-1-1,0 0 1,0 0 0,0 1 0,0-1-1,0 0 1,1 2 0,-1-2 238,0-1 22,-7-19 647,5 12-5368,2-2 2033,0 0-21</inkml:trace>
</inkml:ink>
</file>

<file path=ppt/ink/ink1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6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16 223 3200,'-4'43'12639,"0"0"-8005,6 27-3171,-1-64-1408,0 0 1,0 0-1,1 0 1,0 0-1,0-1 0,0 1 1,0-1-1,1 1 0,0-1 1,0 0-1,1 0 0,-1 0 1,1 0-1,0-1 1,1 1-1,-1-1 0,10 6 1,-3-3 11,1-2 1,-1 1 0,2-2 0,-1 0 0,0 0 0,1-1 0,0 0-1,-1-2 1,1 1 0,0-1 0,0-1 0,26-3 0,-4-1 90,0-1 0,-1-2 0,43-15 0,-57 16-112,-1-1 0,0-1-1,-1-1 1,0 0 0,0-1-1,-1-1 1,25-21 0,-33 24-44,-1 0 1,-1 0 0,1-1-1,-1 0 1,-1 0 0,0-1-1,0 0 1,-1 0 0,0 0-1,-1 0 1,0-1 0,0 0-1,-1 0 1,2-15 0,-4 20-5,-1 0 1,0 0-1,0 0 1,-1 0-1,1 0 1,-1 1-1,-1-1 1,1 0-1,-1 0 1,0 1-1,0-1 1,0 1-1,-1 0 1,0-1-1,0 1 1,0 0-1,-1 1 1,0-1-1,-4-4 1,-3-1-16,-1-1 1,1 2 0,-2 0-1,1 0 1,-26-12 0,21 13-32,0 1 1,0 1 0,-1 1 0,0 0 0,0 1-1,0 1 1,0 1 0,-1 0 0,1 2 0,-1 0 0,1 1-1,-19 3 1,14 0-115,0 0 1,0 2-1,1 1 0,0 0 0,1 2 1,-1 1-1,2 0 0,-38 25 0,52-30 19,-1 1-1,1 0 0,0 0 0,0 0 0,1 0 1,0 1-1,0 0 0,0 0 0,1 1 0,0-1 1,-3 10-1,6-14 49,-1 0 0,1 0 0,1 1 1,-1-1-1,0 0 0,1 1 1,0-1-1,-1 0 0,2 1 0,-1-1 1,0 1-1,0-1 0,1 0 0,0 1 1,0-1-1,0 0 0,0 1 0,0-1 1,1 0-1,-1 0 0,1 0 0,0 0 1,0-1-1,0 1 0,0 0 1,1-1-1,-1 1 0,1-1 0,-1 0 1,1 0-1,3 2 0,17 7-761,0-2-1,0 0 1,1-2 0,0-1-1,1 0 1,32 2 0,16 0-1576</inkml:trace>
</inkml:ink>
</file>

<file path=ppt/ink/ink1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6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711 15 5376,'-8'-4'1906,"15"3"-1253,-5 1-472,-1 0-1,0-1 1,1 1 0,-1 0 0,0 0-1,1-1 1,-1 1 0,0-1 0,1 1-1,-1-1 1,0 1 0,0-1 0,0 0-1,1 0 1,-1 0 0,1-1 0,29 19 2805,-26-14-2836,1 0 0,-1 1-1,0-1 1,-1 1 0,1 1-1,-1-1 1,0 1 0,0-1 0,0 1-1,0 0 1,5 11 0,25 66 2143,-25-57-1796,42 110 740,-7 2 0,33 172 1,-72-279-1000,-1 0 1,-1 51-1,-4-66-106,0-1 0,-1 1 0,0-1 0,-1 1 0,-1-1-1,-1 0 1,-11 25 0,5-19 53,-2-1 0,0 0 0,-2-1 0,0 0 0,0-1 0,-2-1-1,0-1 1,-27 20 0,28-25-112,-1 0-1,0 0 0,-1-2 0,0 0 1,0-1-1,0-1 0,-1 0 1,-24 3-1,36-7-61,-16 3 15,0 0 1,-1-2 0,1 0-1,-1-1 1,0-2 0,1 0-1,-1-2 1,1 0 0,-1-2-1,1 0 1,-34-12 0,26 5-55,1 0 0,0-3 0,1 0 1,-53-35-1,69 40 12,1-1 1,-1 0-1,1 0 1,1-1-1,0-1 0,1 0 1,0-1-1,1 1 1,0-2-1,1 1 0,0-1 1,-7-20-1,13 25-36,0 0-1,1 0 1,0 0 0,1 0-1,-1 0 1,2 0-1,-1 0 1,2 0-1,-1 0 1,1 0 0,0 0-1,1 0 1,0 1-1,0-1 1,1 1-1,0 0 1,1 0 0,9-13-1,-7 11-321,1 0 1,0 0-1,1 1 0,-1 0 0,2 0 0,-1 1 1,1 0-1,1 1 0,0 0 0,-1 0 0,2 1 1,-1 1-1,15-5 0,36-1-2591,-7 3-128</inkml:trace>
</inkml:ink>
</file>

<file path=ppt/ink/ink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6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235 273 4224,'-3'0'128,"1"0"0,0-1 0,-1 2 0,1-1-1,0 0 1,-1 0 0,1 1 0,0-1 0,-1 1 0,1 0 0,0-1 0,0 1 0,0 0 0,0 0 0,0 1 0,0-1 0,0 0-1,0 1 1,0-1 0,1 1 0,-3 2 0,1 2 120,0-1 1,1 1-1,0 0 0,0 0 0,0 0 0,1 0 1,-1 10-1,-1-1-83,1 1 1,1-1-1,1 1 0,0-1 1,0 1-1,2-1 1,0 0-1,5 20 0,-5-29-68,0 1-1,1-1 0,0 1 0,0-1 0,0 0 1,0 0-1,1-1 0,0 1 0,0-1 0,1 0 1,0 0-1,0 0 0,0 0 0,0-1 0,1 0 1,-1 0-1,1-1 0,0 1 0,0-1 1,1 0-1,7 2 0,-1-2-2,1 0 1,-1 0-1,1-2 1,0 0-1,-1 0 1,1-1-1,0-1 1,0 0-1,-1-1 1,1 0-1,0-1 0,-1-1 1,0 0-1,0-1 1,0 0-1,-1-1 1,0 0-1,0-1 1,0-1-1,-1 0 1,19-17-1,-18 15-35,0-1 0,-1-1 0,-1 0 0,0-1 0,0 0 0,-1 0 0,-1-1 0,0 0 0,-1-1 0,-1 0 1,0 0-1,-1 0 0,0-1 0,-2 1 0,0-1 0,0 0 0,-2 0 0,1-27 0,-4 33-50,1 0 0,-1-1 0,-1 1 1,1 0-1,-2 0 0,1 1 0,-2-1 0,1 1 0,-1-1 1,-1 1-1,1 1 0,-2-1 0,1 1 0,-1 0 1,0 1-1,-1-1 0,1 1 0,-2 1 0,1 0 0,-1 0 1,0 0-1,-13-5 0,3 2-17,0 1 1,-1 1-1,0 0 1,0 2-1,-1 0 1,1 2-1,-1 0 1,0 1-1,0 1 0,-32 3 1,45-1-16,-28 1-68,1 3 1,-1 0 0,-33 12-1,61-15 56,0 0 0,0 1 0,1 0 0,-1 0 0,1 1-1,0 0 1,0 0 0,1 1 0,-1-1 0,1 2-1,0-1 1,0 1 0,0-1 0,1 2 0,0-1 0,0 1-1,1-1 1,0 1 0,-5 10 0,8-13-30,-1 1 0,1-1 1,0 0-1,1 0 0,-1 0 0,1 1 1,-1-1-1,1 0 0,1 1 1,-1-1-1,0 0 0,1 0 0,0 1 1,0-1-1,0 0 0,1 0 0,0 0 1,-1 0-1,1 0 0,0-1 0,1 1 1,-1-1-1,1 1 0,0-1 0,-1 0 1,1 0-1,1 0 0,-1 0 1,0 0-1,5 2 0,4 3-271,0-1 0,1-1 1,-1 0-1,1-1 0,1 0 0,-1-1 0,27 5 1,51 1-1393,2-4-64</inkml:trace>
</inkml:ink>
</file>

<file path=ppt/ink/ink1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7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0 292 7040,'38'-1'6048,"58"-9"0,-64 5-5126,0-2 0,33-13 0,-42 12-895,0-1 0,-1-1 0,0-2-1,-1 0 1,0-1 0,-1-1 0,0-1 0,29-29-1,-47 43-20,0-1 0,0 0 0,0 0 0,0 0 0,-1-1 0,1 1 0,0 0 0,-1-1 0,0 1 0,0-1 0,1 1 0,-2-1 0,1 1 0,0-1 0,0 0 0,-1 1 0,1-1 0,-1 0 0,0-4 0,-1 5-5,1 0 0,-1 0 0,0-1 0,0 1 0,0 0 0,0 0 0,-1 0 1,1 1-1,0-1 0,-1 0 0,1 0 0,-1 1 0,0-1 0,0 1 0,1-1 1,-1 1-1,0 0 0,-3-2 0,-4-1 28,-1 0 1,0 0-1,1 1 1,-1 0-1,-1 1 0,1 0 1,0 1-1,-15-1 1,12 2 52,0 1 0,0 1 0,0 0 1,0 1-1,0 0 0,0 1 0,-17 7 1,10-3 5,7-4-12,-1 2-1,1-1 0,0 2 0,1 0 0,0 0 1,0 1-1,0 1 0,1 0 0,0 0 1,1 1-1,0 1 0,0 0 0,1 0 0,1 0 1,0 1-1,1 1 0,0-1 0,-10 26 1,15-30-59,-1 0 0,1 1 0,1-1-1,0 0 1,0 1 0,0-1 0,1 1 0,1 0 0,-1-1 0,1 1 0,1-1 0,-1 0 0,2 1 0,-1-1 0,1 0 0,0 0 0,1-1 0,0 1 0,0 0 0,0-1 0,1 0 0,0 0 0,1-1 0,-1 1 0,1-1 0,10 7 0,-2 0-302,1-2-1,0 0 1,1-1 0,0-1-1,1 0 1,-1-1 0,2-1 0,-1 0-1,1-1 1,0-1 0,22 3-1,-26-7-442,-1 0-1,1-1 1,-1-1 0,1 0-1,-1 0 1,23-7-1,-36 8 708,54-10-3050</inkml:trace>
</inkml:ink>
</file>

<file path=ppt/ink/ink1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7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52 9728,'-1'0'168,"0"0"0,0 0 0,0 0 0,1 1 0,-1-1 0,0 0 0,0 1 0,0-1 0,0 0 0,0 1 0,1-1 0,-1 1 0,0-1 0,1 1 0,-1 0 0,0-1 0,1 1 0,-1 0 0,0-1 0,1 1 0,-1 0 0,1 0 0,0 0 0,-1-1 0,0 3 0,2 26 4164,29 46 1165,-18-50-5593,10 32 43,-8-19 625,2-1 0,21 39 1,-35-72-964,-6-9 79,-7-13-9,5-4 113,1-1 0,1 0 1,1 0-1,1 0 1,1 0-1,3-28 1,-1 39 236,0 0 0,1 0 0,0 1 0,1-1 0,0 1 0,1 0 0,1 0 1,-1 0-1,2 0 0,0 1 0,0 0 0,0 0 0,13-14 0,-17 21 15,1 1-1,-1 0 1,0 0-1,1-1 1,0 1 0,-1 1-1,1-1 1,0 0-1,0 1 1,0-1-1,0 1 1,0 0-1,0 0 1,0 0-1,0 0 1,1 1-1,-1-1 1,0 1-1,0 0 1,1 0 0,-1 0-1,0 0 1,1 1-1,-1-1 1,0 1-1,0 0 1,0 0-1,0 0 1,0 0-1,0 1 1,0-1-1,3 3 1,7 5 176,-1 0 0,0 1 1,-1 1-1,0 0 0,14 17 0,-8-8-12,49 62 550,-43-52-497,34 35-1,-55-63-246,19 19 137,-1 1-1,30 41 1,-46-58-161,-1 0-1,1 1 1,-1-1-1,0 1 1,-1-1-1,1 1 1,-1 0-1,0 0 1,0 0-1,-1 0 1,0 0-1,0 0 1,-1 0-1,1 0 1,-1 1-1,-1-1 1,1 0-1,-1 0 1,-2 11-1,3-17-18,0 1-1,0-1 0,0 0 0,0 1 1,0-1-1,0 0 0,0 1 0,0-1 0,0 0 1,-1 1-1,1-1 0,0 0 0,0 1 1,0-1-1,0 0 0,0 1 0,-1-1 0,1 0 1,0 1-1,0-1 0,0 0 0,-1 0 0,1 1 1,0-1-1,-1 0 0,1 0 0,0 0 1,0 1-1,-1-1 0,1 0 0,0 0 0,-1 0 1,1 0-1,0 0 0,-1 0 0,1 0 0,0 0 1,-1 1-1,1-1 0,0 0 0,-1 0 1,1-1-1,0 1 0,-1 0 0,1 0 0,0 0 1,-1 0-1,1 0 0,0 0 0,-1 0 0,1 0 1,0-1-1,-1 1 0,1 0 0,0 0 1,0 0-1,-1-1 0,1 1 0,0 0 0,-1-1 1,-9-20-4192,6 6 765</inkml:trace>
</inkml:ink>
</file>

<file path=ppt/ink/ink1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8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88 221 8192,'0'-4'767,"0"0"1,1 0 0,-1 1-1,1-1 1,0 0 0,0 0 0,0 0-1,1 0 1,-1 1 0,4-6-1,-2 4-332,1 0-1,-1 1 1,1-1-1,0 1 1,0 0 0,7-5-1,5-2-488,0 1 0,0 1 0,26-11 1,-17 9 707,-6 1-681,1-1 318,0 1 1,1 1-1,0 1 0,1 1 1,-1 0-1,1 2 0,24-3 1,-43 7-235,0 1 0,-1 0 0,1 0 0,0 0 0,0 0 0,-1 1-1,1-1 1,0 1 0,0-1 0,-1 1 0,1 0 0,0 0 0,-1 0 0,1 1 0,-1-1 0,0 0 0,1 1 0,-1 0 0,0-1 0,0 1 0,0 0 0,0 0 0,0 0 0,0 1 0,-1-1 0,3 4 0,-2 0 32,1 0 1,-1 0-1,-1 1 0,1-1 1,-1 1-1,0-1 1,-1 1-1,1 0 0,-2 9 1,0 1 11,-2 1 0,0-1 1,-1 0-1,0 0 0,-2 0 0,0-1 1,-1 1-1,0-2 0,-17 27 1,-12 11 87,-56 64 0,41-53-66,32-41-74,0 0-1,-1-1 0,-27 22 0,40-38-78,-1 0-1,0 0 1,0-1-1,0 0 1,0-1-1,-1 0 1,0 0-1,0-1 0,0 0 1,0 0-1,0-1 1,0 0-1,-16 0 1,23-2 0,0 1 0,0-1 1,-1 0-1,1-1 1,0 1-1,0 0 1,0 0-1,0-1 1,0 0-1,0 1 1,0-1-1,0 0 1,0 0-1,0 0 0,0 0 1,0 0-1,1 0 1,-1-1-1,0 1 1,1-1-1,-1 1 1,1-1-1,0 1 1,-1-1-1,1 0 0,0 0 1,0 0-1,0 1 1,0-1-1,0 0 1,1 0-1,-1-1 1,1 1-1,-1 0 1,0-2-1,1 1 4,1 0 0,-1 0 0,0 1 0,1-1 0,-1 0 0,1 1 0,0-1 0,0 0 0,0 1 0,0-1 0,0 1 0,1-1 0,-1 1 0,1 0 0,0 0 0,-1 0 0,1 0 0,0 0 0,0 0 0,0 0 0,1 0 0,-1 1 0,0-1 0,1 1 0,-1 0 0,1 0 0,2-2 0,7 0 121,0 1 0,-1 0 1,1 1-1,0 0 0,0 1 1,0 0-1,0 0 0,0 2 1,0-1-1,-1 2 0,14 3 1,41 6 253,94-3-181,-51-9-3010,-95 0 2103,-11 0 125,6 1-330,-6 3-2512,-3 2 257</inkml:trace>
</inkml:ink>
</file>

<file path=ppt/ink/ink1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8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7680,'9'13'3840,"25"-17"-3584,-25 0 5759,33-4-5503,-10 4 128,34-3 128,-18-2 0,7 9-1152,-7 0 0,-2 4-384,-8 1 128,-24 6-1791,0-3-1</inkml:trace>
</inkml:ink>
</file>

<file path=ppt/ink/ink1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49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135 250 7040,'-1'0'429,"1"1"0,-1-1 0,0 0 0,1 0 0,-1 0 0,1 1 1,-1-1-1,1 0 0,-1 1 0,1-1 0,-1 1 0,1-1 0,-1 0 0,1 1 1,-1-1-1,1 1 0,-1-1 0,1 1 0,0-1 0,-1 1 0,1 0 0,0-1 1,0 1-1,-1-1 0,1 2 0,-6 25 2818,5 28-1246,2-46-1916,1-1 0,0 0 1,0 0-1,1 0 0,0 0 1,0 0-1,1-1 1,-1 1-1,2-1 0,-1 0 1,1 0-1,0-1 0,1 1 1,-1-1-1,1 0 0,1-1 1,-1 1-1,1-1 0,0-1 1,0 1-1,0-1 1,1 0-1,-1-1 0,1 0 1,0 0-1,14 3 0,-7-2-33,1-1 0,-1 0 0,1-1-1,0-1 1,0-1 0,0 0 0,0-1-1,-1 0 1,1-1 0,0-1 0,-1-1-1,1 0 1,20-9 0,-17 4-46,-1-1-1,0-1 1,-1 0 0,27-23 0,-35 25-14,1 0 1,-1 0 0,-1-1 0,0 0 0,0-1 0,-1 1 0,0-2-1,-1 1 1,7-17 0,-10 19-30,0 1 0,0-1 1,0 0-1,-1 0 0,-1 0 0,1 0 0,-2 0 0,1-1 1,-1 1-1,0 0 0,-1 0 0,0 0 0,-1 0 0,0 0 0,0 0 1,-1 0-1,0 0 0,-1 1 0,1 0 0,-2-1 0,-6-9 1,6 11 7,0 0 1,-1 1-1,1 0 1,-2 0-1,1 0 1,-1 1-1,1-1 1,-1 2 0,-1-1-1,1 1 1,-1 0-1,0 1 1,0-1-1,0 2 1,0-1-1,0 1 1,-12-2 0,4 1-17,1 0 1,-1 0 0,0 2 0,0 0-1,0 0 1,1 2 0,-23 3 0,9 2-16,0 1 0,-55 22 0,62-21 22,-1 1-1,1 0 1,1 2 0,0 1-1,1 0 1,0 2-1,1 0 1,0 1 0,-25 26-1,40-36 0,1 0-1,-1 0 1,1 0-1,0 0 1,0 0-1,0 1 1,1-1-1,-4 11 1,6-13 13,-1 0 1,1 0 0,0-1 0,0 1 0,0 0-1,0-1 1,1 1 0,-1 0 0,1 0 0,-1-1 0,1 1-1,0-1 1,0 1 0,0-1 0,0 1 0,1-1 0,-1 0-1,1 1 1,0-1 0,-1 0 0,1 0 0,0 0-1,4 3 1,2 1-91,0-1-1,1 0 1,-1 0-1,1-1 1,1 0-1,-1 0 1,11 2-1,71 17-863,-86-22 930,27 4-407,0-1-1,0-1 1,0-2 0,1-1 0,-1-2 0,0-1 0,0-1 0,0-2 0,0-1-1,-1-1 1,0-2 0,-1-1 0,48-26 0,-65 31 693,-18 10 915,-15 18 1174,17-18-2036,0 0 0,1 1 1,0 0-1,0-1 0,0 1 1,1 0-1,-1 0 0,1 0 1,0 0-1,1 0 0,-1 1 0,1-1 1,0 0-1,0 0 0,1 0 1,1 9-1,1-6-110,0-1 1,0 0-1,0 1 0,1-1 0,0-1 1,1 1-1,0-1 0,0 1 1,0-1-1,7 5 0,-6-5-208,1-1-1,0 0 1,0-1-1,1 0 1,0 0 0,-1 0-1,1-1 1,0 0-1,1-1 1,-1 0-1,0 0 1,1-1-1,-1 0 1,1 0 0,-1-1-1,1 0 1,12-2-1,9-1-1592,0-2 0,0-1 0,44-15 0,-29 8-1599</inkml:trace>
</inkml:ink>
</file>

<file path=ppt/ink/ink1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0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667 823 9984,'13'-9'1408,"1"-1"1,-1 2 0,2 0-1,-1 1 1,1 0-1,18-4 1,54-26 762,-54 22-2152,-1-1 0,-1-2-1,-1-1 1,0-1 0,-2-2-1,0 0 1,27-31 0,-35 27 14,-1-1 0,-1 0 0,-2-2 0,0 0-1,-2 0 1,-2-2 0,0 0 0,-3 0 0,0-1 0,5-37 0,-14 63-33,1 1 0,-2-1 0,1 1 0,0 0 0,-1-1 0,0 1 0,0 0 0,-1 0 0,1 0 0,-1 0 0,0 0 0,-1 0 0,1 0 0,-1 0 0,0 1 0,0 0 0,0-1 0,-1 1 0,0 0 0,1 1 0,-1-1 0,-8-5 0,2 2 0,0 1 0,0 0 0,-1 0 0,0 1 0,0 0 0,-1 1 0,1 0 0,-19-3 0,-4 1-1,0 2 0,-1 1 0,1 1 0,-35 4 0,52-1 7,1 1 0,0 1 1,-1 1-1,1 0 0,0 1 1,1 1-1,-1 0 0,1 1 1,1 1-1,-20 12 0,20-9 87,-1 1-1,2 0 1,-1 0-1,2 1 1,0 1-1,0 0 0,1 1 1,1 0-1,1 0 1,0 1-1,-9 25 1,14-30-26,0 0 0,1 0 0,1 0 0,0 1 0,0-1 0,1 21 0,54 555 1256,33-43-726,-63-372-341,-7 0 0,-11 287 0,-10-416-117,-1 0-1,-3-1 1,-20 63 0,27-97-121,-1 0 1,0 0-1,-1-1 1,1 1 0,-2-1-1,1 1 1,-1-1 0,0-1-1,0 1 1,-1-1 0,0 0-1,0 0 1,0 0 0,-1-1-1,0 0 1,0 0 0,0-1-1,-1 0 1,0 0 0,1-1-1,-1 0 1,0 0 0,-1-1-1,1 0 1,0-1 0,-1 1-1,1-1 1,-1-1 0,1 0-1,0 0 1,-11-2 0,-1-1-28,-1 0 1,1-2 0,0 0-1,1-2 1,-1 0 0,1-1-1,0-1 1,1 0 0,0-2-1,1 0 1,-32-26 0,26 16-22,0-1-1,2 0 1,0-2 0,2 0 0,0-2 0,2 0 0,-18-35-1,28 47 3,1 1 0,1-1-1,-1 0 1,2 0-1,0 0 1,1-1 0,1 1-1,0-1 1,0-22-1,2 30-49,1 1-1,0 0 0,0-1 0,0 1 0,1 0 0,0 0 1,0 0-1,0 0 0,1 1 0,0-1 0,0 0 1,1 1-1,-1 0 0,1 0 0,0 0 0,1 0 0,-1 1 1,1 0-1,0-1 0,0 2 0,0-1 0,1 1 0,10-6 1,10-4-648,-5 2-1421,1 1-1,44-14 1,-31 16-1074</inkml:trace>
</inkml:ink>
</file>

<file path=ppt/ink/ink1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1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24 7936,'-10'-7'3968,"20"10"-2688,-10-3 5503,18 0-6271,-4 0 0,34 4 384,-10-1 0,19-3-1152,-16 0 0,15-3 640,-13-1 0,9-5-768,-15 6 0,-9-1-896,-4 1 128,-14 10-1920,-1-4 129</inkml:trace>
</inkml:ink>
</file>

<file path=ppt/ink/ink1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1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368 1 6912,'-4'0'529,"0"0"502,-1 0-1,1 0 1,-1 0-1,1 0 0,-1 1 1,1 0-1,-8 2 1,-19 15 52,22-13-720,-22 14 683,-52 42 1,72-51-783,0 1-1,0 0 1,1 1-1,0 0 1,1 1 0,1 0-1,-12 24 1,5 3 322,1 2 1,3 0 0,-10 61-1,15-59-330,1 0 0,1 76-1,5-97-306,1-1-1,1 0 0,1 1 1,1-1-1,0-1 0,18 41 1,-19-53-137,1-1 1,0 1 0,0-1-1,1 0 1,0-1 0,1 0-1,-1 0 1,16 13 0,-19-18-103,0 0 1,0 0-1,0 0 0,0 0 1,0 0-1,1 0 1,-1-1-1,1 0 0,-1 1 1,1-1-1,-1-1 0,1 1 1,0 0-1,-1-1 1,1 0-1,0 0 0,-1 0 1,1 0-1,0-1 1,-1 1-1,1-1 0,0 0 1,-1 0-1,1 0 1,3-2-1,17-13-2675</inkml:trace>
</inkml:ink>
</file>

<file path=ppt/ink/ink1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1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173 178 8448,'11'-4'987,"0"0"1,0-1 0,-1-1-1,1 0 1,-1 0 0,-1-1-1,1 0 1,8-9 0,-8 8-150,-1 0-398,11-9 144,1 1-1,1 0 1,34-17-1,-50 30-466,0 0 0,1 0 0,-1 1-1,0 0 1,1 0 0,0 1-1,-1 0 1,1 0 0,0 0 0,-1 1-1,1 0 1,0 1 0,0-1 0,-1 1-1,1 0 1,0 1 0,-1 0 0,10 3-1,-11-2-49,-1 0 1,0 0-1,0 0 0,0 0 0,0 1 0,0 0 1,-1 0-1,1 0 0,-1 0 0,0 0 0,0 0 1,-1 1-1,1 0 0,-1-1 0,0 1 0,-1 0 1,1 0-1,-1 0 0,0 0 0,0 0 0,0 1 1,-1-1-1,1 0 0,-2 9 0,1 3-5,-2-1 0,1 0 0,-2 0 0,0 0 0,-1 0 0,-1-1 0,-7 18 0,-4-3 6,-2-1 0,-1-1 0,-24 28 0,29-38-62,1-2 18,-2-1-1,1 0 1,-2-1 0,0 0 0,0-1 0,-29 16 0,20-13 22,0 1-41,0-2 1,-1-2-1,0 0 0,-1-1 1,0-2-1,-1 0 0,-30 4 1,51-12-31,0-1 0,0 1 0,-1 0 0,1 0 0,-8 5 0,2-5-97,13-12-33,15-16-58,-4 19 273,0 0 0,1 1 1,0 0-1,-1 1 1,2 0-1,-1 1 1,1 1-1,-1-1 1,1 2-1,0 0 0,25-1 1,-10 4 135,0 1 0,0 1 0,52 12 0,-50-8-578,0-2-1,55 3 1,-81-7 33,0-1-1,0 0 0,0 0 1,0-1-1,0 1 0,0-1 1,0 0-1,0 0 0,0 0 1,0 0-1,0-1 0,0 0 1,-1 1-1,1-1 0,-1-1 0,1 1 1,-1 0-1,0-1 0,0 0 1,0 0-1,0 0 0,2-4 1,9-10-2872</inkml:trace>
</inkml:ink>
</file>

<file path=ppt/ink/ink1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2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10112,'20'11'4992,"51"-15"-6400,-57 1 8703,23 3-7167,-8 0 128,26 0 0,-12 0 0,8 0-512,-8 0 0,0 3-896,-11-3 128,-8 0-1664,-6 0 1</inkml:trace>
</inkml:ink>
</file>

<file path=ppt/ink/ink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3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89 1280,'-7'-6'216,"6"6"-158,0-1 0,-1 0 0,1 0 0,0 0-1,0 0 1,-1 0 0,1-1 0,0 1 0,0 0 0,0 0 0,0-1 0,1 1 0,-1-1 0,0 1 0,1-1 0,-1 1 0,0-2 0,1 1 859,1 2-809,-1-1-1,1 1 1,-1-1 0,1 0-1,0 1 1,-1-1 0,1 1-1,0-1 1,0 1 0,-1 0-1,1-1 1,0 1 0,0 0-1,0 0 1,-1-1 0,1 1-1,0 0 1,0 0 0,0 0-1,1 0 1,9 5-29,0 1 0,-1 0-1,1 1 1,-1 0 0,-1 1 0,0 0-1,0 0 1,0 1 0,-1 0-1,0 0 1,9 15 0,1 4 111,-2 1 1,0 0-1,11 33 1,-20-45-97,-1 0 0,-1 1 0,5 28 0,-9-40-26,0 1 0,0 0-1,-1 0 1,0 0 0,-1 0 0,1-1 0,-1 1 0,0 0 0,-1 0 0,0-1 0,0 1 0,-5 9-1,7-15-64,0-1 0,0 0-1,0 1 1,0-1-1,0 0 1,0 0 0,0 1-1,0-1 1,0 0-1,-1 1 1,1-1 0,0 0-1,0 1 1,0-1 0,0 0-1,-1 0 1,1 1-1,0-1 1,0 0 0,-1 0-1,1 0 1,0 1-1,0-1 1,-1 0 0,1 0-1,0 0 1,-1 0-1,1 0 1,0 1 0,0-1-1,-1 0 1,1 0-1,0 0 1,-1 0 0,1 0-1,0 0 1,-1 0-1,1 0 1,0 0 0,-1 0-1,1 0 1,0 0 0,-1-1-1,1 1 1,-6-17 130,4-30 22,7 27-168,1 0 1,0 1-1,2 0 1,12-25-1,6-13-31,-17 35 8,1 2-1,1-1 1,1 1-1,1 1 1,26-31-1,-29 39 19,1 0-1,0 0 0,0 1 1,1 0-1,1 1 0,0 1 1,0 0-1,1 0 0,22-8 1,-27 14 59,1-1 0,-1 2 0,1-1 0,0 1 1,0 1-1,0 0 0,-1 0 0,1 1 0,0 0 1,0 1-1,-1 0 0,1 1 0,-1-1 0,0 2 1,0-1-1,0 2 0,10 5 0,-3-1 72,0 2-1,0 0 1,-1 0 0,-1 2-1,0 0 1,-1 0 0,22 28-1,-19-15 6,0 0-1,-2 1 0,-1 0 1,-1 2-1,-1-1 0,-1 1 1,9 54-1,-8-18-3722,-15-63 2197</inkml:trace>
</inkml:ink>
</file>

<file path=ppt/ink/ink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7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4224,'2'-1'129,"0"1"-1,-1-1 1,1 0 0,0 1-1,-1 0 1,1-1 0,0 1-1,0 0 1,0 0 0,-1 0-1,1 0 1,0 0 0,0 0-1,-1 1 1,1-1 0,3 1-1,0 0 330,131 4 3437,174-16-2351,-288 10-1159,-12 1-263,-1 0-1,1-1 1,-1-1-1,0 1 1,0-1 0,1-1-1,-1 0 1,-1 0-1,11-5 1,-15 2 121,-13 4-53,-20 5 23,25-3-198,-29 6-29,0 0 0,1 2 0,0 2-1,1 0 1,0 2 0,-43 24 0,59-28 13,-1 1 1,1 1-1,1 0 1,0 0-1,0 2 1,1 0-1,1 0 1,0 1-1,1 1 1,0 0-1,1 0 1,0 1-1,-13 30 1,21-40 12,-1 0 0,2-1 0,-1 1 0,0 0 0,1 0 0,0 0 0,0 1 0,1-1 0,-1 0 0,1 0 0,0 0 0,1 1 0,-1-1 0,1 0 0,0 0 0,0 0 0,1 0 0,0 0 0,-1 0 0,2 0 0,-1-1 0,0 1 0,1-1 0,0 1 0,0-1 0,0 0 0,1 0 0,-1-1 0,1 1 0,0-1 0,5 5 0,5 1-22,0 0 1,1 0-1,0-2 1,0 0-1,1 0 1,0-1 0,0-1-1,0-1 1,1-1-1,0 0 1,19 1 0,19-1-1532,0-3 0,63-7 0,-66 0-379</inkml:trace>
</inkml:ink>
</file>

<file path=ppt/ink/ink1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2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3456,'6'-2'726,"0"1"-127,0 0 0,-1-1 0,1 1 0,0-1 1,-1-1-1,0 1 0,1-1 0,-1 0 1,0 0-1,5-5 0,-9 7-390,1 0 0,-1 1 0,0-1 0,0 0 0,0 0 0,1 1 0,-1-1 0,0 1 0,1-1 0,-1 1 0,1 0 1,-1 0-1,1-1 0,-1 1 0,0 0 0,1 0 0,-1 0 0,1 0 0,-1 1 0,1-1 0,-1 0 0,0 1 0,1-1 0,-1 1 0,0-1 0,1 1 0,1 0 0,37 29 1794,-23-16-2414,5 4 1180,-2 0-1,0 2 1,-2 0 0,0 1-1,-1 1 1,-1 0 0,-1 2-1,-1-1 1,-1 2 0,15 42-1,-17-40-644,-2 1-1,-2 0 1,0 0-1,-2 1 1,-1 0-1,-1 0 0,-2 0 1,-1 0-1,-1 0 1,-5 30-1,2-36-287,-1-1-1,-1 1 0,-1-1 1,-1-1-1,-1 1 1,-1-1-1,-1-1 1,0 0-1,-2 0 0,0-2 1,-2 1-1,1-2 1,-19 17-1,30-31-159,2-3 178,1 1-1,0 0 1,-1-1-1,1 1 1,-1-1-1,1 1 1,-1-1-1,0 0 1,1 1 0,-1-1-1,1 1 1,-1-1-1,0 0 1,1 0-1,-1 1 1,0-1 0,1 0-1,-1 0 1,0 0-1,0 0 1,1 1-1,-1-1 1,0 0-1,0-1 1,1 1 0,-1 0-1,0 0 1,1 0-1,-1 0 1,0-1-1,-5-4-3309</inkml:trace>
</inkml:ink>
</file>

<file path=ppt/ink/ink1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2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7552,'0'-16'3712,"52"23"-1664,-38-7 4095,20-3-5631,-11-1 128,19 4 128,-10 0 128,6 7-1408,-10-3 128,1 1-1280,-6-1 128,-4-4-1151,-5 0-1</inkml:trace>
</inkml:ink>
</file>

<file path=ppt/ink/ink1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3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64 12672,'20'-12'6271,"60"8"-9214,-62 4 12286,21-7-9471,-13 2 0,8-2-1280,-5 0 128,-6-6-1152,-4 4 128</inkml:trace>
</inkml:ink>
</file>

<file path=ppt/ink/ink1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4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2438 11 6016,'39'2'2238,"17"-1"181,-16-10 2652,-18 5-3226,-23 4-947,-5 0-1060,3 0 218,0 0 0,0 1 0,0-1 0,0 1 0,0 0 0,1 0 1,-1 0-1,0 0 0,0 0 0,1 0 0,-1 1 0,1 0 0,-5 3 0,-9 5 247,-126 78 465,-158 101-414,208-125-531,-99 89 0,180-143 21,1-1 1,-1 2-1,2-1 1,0 1 0,0 1-1,-12 21 1,20-32 139,1-1 0,-1 1 1,1 0-1,0-1 1,0 1-1,-1-1 0,1 1 1,0 0-1,0 0 0,0-1 1,0 1-1,0 0 0,-1-1 1,2 1-1,-1 0 0,0-1 1,0 1-1,0 0 0,0 0 1,0-1-1,0 1 1,1 0-1,-1-1 0,0 1 1,1-1-1,-1 1 0,0 0 1,1-1-1,-1 1 0,1 0 1,25 7-434,49-10-28,-47 0 608,-26 2-106,0 0 0,1 0 0,-1 0 0,0 1 0,1-1 0,-1 1 0,0 0 1,0 0-1,0 0 0,1 0 0,-1 0 0,0 0 0,0 0 0,0 1 0,-1-1 0,1 1 0,0-1 1,0 1-1,-1 0 0,1 0 0,-1-1 0,0 1 0,1 0 0,-1 0 0,0 1 0,0-1 0,0 0 1,-1 0-1,1 0 0,0 1 0,-1-1 0,0 0 0,1 1 0,-1-1 0,0 0 0,0 1 0,0-1 0,0 0 1,-1 1-1,1-1 0,-1 0 0,1 1 0,-1-1 0,0 0 0,0 0 0,0 0 0,0 0 0,0 0 1,-1 0-1,-2 4 0,-24 25 441,-40 35 1,28-28-270,-178 144 407,131-114-418,-89 63 180,91-71-242,-179 126 410,203-142-292,3 2 0,-78 81 0,-60 48 397,70-80-127,-147 82 0,260-169-577,5-4 40,0 0 1,0 1 0,0 0 0,0 0 0,1 1-1,-9 9 1,15-14 27,1-1-1,0 1 1,0 0-1,-1 0 1,1-1-1,0 1 1,0 0 0,0 0-1,0-1 1,0 1-1,0 0 1,0 0-1,0 0 1,1-1-1,-1 1 1,0 0-1,0 0 1,1-1-1,-1 1 1,0 0 0,1-1-1,-1 1 1,1 0-1,-1-1 1,0 1-1,1-1 1,0 1-1,-1-1 1,1 1-1,-1-1 1,1 1 0,0-1-1,-1 1 1,1-1-1,0 0 1,-1 1-1,1-1 1,0 0-1,0 0 1,-1 1-1,2-1 1,44-21-110,29 11-24,-33 4 197,52-2-1,-9 8 209,64 2 325,-1-6-1,176-29 1,-238 18-365,157-8 1,155 36-27,-277-5-181,-89-7-1231,0 0 0,0-2 0,38-6 0,-59 5 703,1 0 0,-1-1 0,0 0 0,0-1 0,0-1 0,0 1 0,-1-2 0,1 1 0,-1-1 1,-1-1-1,1 0 0,9-10 0,2-3-2848</inkml:trace>
</inkml:ink>
</file>

<file path=ppt/ink/ink1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5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16 2816,'1'0'79,"-1"0"1,0-1-1,1 1 0,-1 0 1,0 0-1,1 0 1,-1-1-1,0 1 0,0 0 1,1 0-1,-1-1 0,0 1 1,0 0-1,1-1 1,-1 1-1,0 0 0,0-1 1,0 1-1,0 0 1,1-1-1,-1 1 0,0 0 1,0-1-1,0 1 0,0-1 1,0 1-1,0 0 1,0-1-1,0 1 0,0 0 1,0-1-1,0 1 1,0-1-1,0 1 0,-1 0 1,1-1-1,0 1 0,0 0 1,0-1-1,0 1 1,-1 0-1,1-1 0,0 1 1,0 0-1,-1 0 0,1-1 1,0 1-1,0 0 1,-1 0-1,0-1 0,-6 3 4450,3 16 1251,4 62-4361,-14 324 1258,12-396-2809,1 1 1,-1-1 0,-1 1-1,0-1 1,0 0 0,-5 11-1,2-8-484,6-10 563,-1-1 0,1 1 0,-1-1 0,1 1 0,-1-1 0,1 1 1,-1-1-1,0 1 0,1-1 0,-1 1 0,0-1 0,1 0 0,-1 1 0,0-1 1,0 0-1,1 0 0,-1 0 0,0 0 0,0 1 0,0-1 0,1 0 0,-1 0 0,0 0 1,0-1-1,1 1 0,-1 0 0,0 0 0,0 0 0,1 0 0,-1-1 0,0 1 1,0 0-1,1-1 0,-1 1 0,0-1 0,1 1 0,-1-1 0,1 1 0,-1-1 0,0 1 1,1-1-1,-1 0 0,-2-1-94,1 0 0,0 0 0,0-1 0,0 1 0,0 0 0,0-1 1,0 1-1,0-1 0,1 1 0,0-1 0,-1 0 0,1 0 0,-1-3 0,1 0 29,0 0-1,0 0 1,1 0 0,0 0-1,0 0 1,0 0 0,1 0-1,0-1 1,0 1-1,0 0 1,4-8 0,2-1 382,0 2 0,1-1 1,14-17-1,-15 21-7,5-8 356,0 1 0,2 1 0,0 0 1,0 1-1,2 0 0,0 2 1,20-15-1,23-11 1522,103-52-1,-123 73-2551,81-26 0,-112 42-121,16-3-1015,-24 4 1452,1 1 0,-1 0 0,0 0 0,1 0 0,-1 0 0,1 0 0,-1 0-1,0 1 1,1-1 0,-1 0 0,1 0 0,-1 0 0,0 0 0,1 0 0,-1 1 0,0-1 0,1 0 0,-1 0 0,0 0 0,1 1-1,-1-1 1,0 0 0,1 1 0,-1-1 0,0 0 0,0 0 0,1 1 0,-1-1 0,0 1 0,0-1 0,0 0 0,0 1 0,1-1-1,-1 0 1,0 1 0,0-1 0,0 1 0,0-1 0,0 0 0,0 1 0,0 0 0,0 10-2992</inkml:trace>
</inkml:ink>
</file>

<file path=ppt/ink/ink1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5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8320,'32'-12'4096,"39"8"-3968,-56 4 6399,22 7-6271,-9-3 0,10 8 384,-10-5 0,0 29-768,-4-16 0,-5 15 384,-6-8 128,1 5-512,-4-9 0,-1-11-1536,0 4 128,16-25-1151,-7 9-1</inkml:trace>
</inkml:ink>
</file>

<file path=ppt/ink/ink1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5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6144,'0'-9'3072,"23"6"-1152,-17-1 4223,17-5-5375,-4 6 128,19 3-128,-10 0 128,10 0-1408,-10 0 128,4 9 0,-9-2 0,-9 5-2175,1-5 127</inkml:trace>
</inkml:ink>
</file>

<file path=ppt/ink/ink1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6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7936,'0'-7'3968,"47"-12"-4480,-38 6 5759,30 1-4735,-13 5 0,17 0-384,-6 1 128,-3 6-1792,-5 0 1,-15 6-513,0-3 128</inkml:trace>
</inkml:ink>
</file>

<file path=ppt/ink/ink1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6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67 283 9856,'-1'0'183,"1"1"1,-1-1 0,1 1-1,-1-1 1,1 1 0,-1-1-1,1 1 1,0 0-1,0-1 1,-1 1 0,1 0-1,0-1 1,0 1 0,-1 0-1,1-1 1,0 1 0,0 0-1,0-1 1,0 1-1,0 0 1,0-1 0,0 1-1,0 0 1,1 0 0,-1-1-1,0 1 1,0 0 0,1-1-1,-1 1 1,1 1 0,19 30 4928,-13-22-4466,1-1 0,0-1 1,1 1-1,16 11 1,-15-15-577,1 0 1,0-1 0,1 0-1,-1-1 1,0 0 0,1-1-1,0 0 1,0-1 0,-1 0-1,1-1 1,0 0 0,0-1-1,0 0 1,-1-1 0,1 0-1,-1-1 1,13-5 0,-1 1 18,-1-1 0,0-2 0,-1 0 0,0-1 0,-1-1 0,0 0 0,34-30 0,-49 38-97,-1 1 1,0-1-1,0 1 1,0-1-1,-1 0 1,1-1 0,-1 1-1,0-1 1,0 1-1,-1-1 1,1 0 0,-1 0-1,0 0 1,0 0-1,-1 0 1,1-1-1,-1 1 1,0 0 0,-1-1-1,1 1 1,-1-1-1,-1-7 1,0 6-19,-1 0-1,0 0 1,0 0 0,0 0 0,-1 0-1,0 0 1,0 1 0,-1-1 0,0 1-1,0 0 1,-1 0 0,-7-8 0,-1 4 24,0 1 1,-1 0-1,0 1 0,0 1 1,-1 0-1,1 1 1,-2 0-1,1 2 1,0-1-1,-1 2 1,0 0-1,0 1 1,-19 0-1,6 1-633,0 1-1,1 1 0,-1 1 0,0 2 1,1 1-1,0 1 0,0 1 1,0 2-1,-47 22 0,65-22-2478,9-1-86</inkml:trace>
</inkml:ink>
</file>

<file path=ppt/ink/ink1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7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0 3584,'-6'10'7733,"1"6"-4046,-5 46-2823,8-48 291,-2 21-365,1 1-1,2 0 0,1 0 1,2 0-1,13 70 0,-14-103-835,0 1 1,-1-1-1,1 1 0,-1 0 0,0-1 0,0 1 0,0 0 0,0-1 0,-1 1 0,0 0 1,1-1-1,-1 1 0,-3 6 0,3-8-271,0 0 1,-1-1-1,1 1 1,0 0-1,-1-1 1,1 1-1,-1-1 1,1 1 0,-1-1-1,0 0 1,0 0-1,0 0 1,1 0-1,-1 0 1,0 0-1,0 0 1,0 0-1,0-1 1,0 1-1,-1-1 1,1 0-1,0 0 1,0 1-1,-3-2 1,-6 1-2393</inkml:trace>
</inkml:ink>
</file>

<file path=ppt/ink/ink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7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43 155 3968,'2'-2'164,"0"1"1,1-1-1,-1 1 1,1 0-1,-1 0 1,1 0 0,-1 0-1,1 1 1,0-1-1,-1 1 1,1-1-1,0 1 1,-1 0-1,1 0 1,5 1-1,21-2 2686,-19 1-2534,0 0 0,-1 0 0,1 1 0,17 3 0,26 3 771,-50-7-1107,25 0 306,0-1-1,43-7 1,-65 7-194,0 0-1,0-1 1,0 1 0,0-1 0,0 0 0,0-1-1,-1 1 1,1-1 0,-1 0 0,1 0 0,-1-1 0,0 0-1,-1 0 1,1 0 0,0 0 0,-1-1 0,0 0-1,3-5 1,-6 8-84,0 0-1,0-1 1,0 1-1,0 0 1,0-1 0,-1 1-1,0 0 1,1-1-1,-1 1 1,0-1-1,0 1 1,0 0-1,0-1 1,0 1 0,-1-1-1,1 1 1,-1 0-1,0-1 1,1 1-1,-1 0 1,0 0-1,-1 0 1,1-1 0,0 1-1,0 0 1,-1 0-1,1 1 1,-1-1-1,0 0 1,0 0-1,1 1 1,-1-1 0,0 1-1,0 0 1,0-1-1,-1 1 1,1 0-1,0 0 1,0 0-1,-1 1 1,1-1 0,0 1-1,-1-1 1,1 1-1,0 0 1,-1-1-1,-3 2 1,-14-1-39,0 2 1,0 0-1,0 2 1,0 0-1,1 1 1,-1 1 0,1 1-1,0 0 1,1 2-1,0 0 1,0 1-1,1 1 1,-25 20-1,32-23 13,-1 1-1,1 0 1,1 0-1,-1 1 0,2 1 1,0-1-1,0 2 1,0-1-1,2 1 1,-1 0-1,2 0 1,0 0-1,0 1 1,1 0-1,0 0 0,1 0 1,1 1-1,0-1 1,1 0-1,0 1 1,1-1-1,2 16 1,-1-25 5,0 1 0,0 0 1,1-1-1,-1 1 1,1-1-1,0 0 0,0 0 1,1 1-1,-1-1 1,1 0-1,0-1 0,0 1 1,0-1-1,0 1 1,1-1-1,0 0 0,-1 0 1,9 5-1,4 0-257,0-1 0,0 0 0,30 8 1,-15-5-460,-8-2 67,0-1 1,0-1 0,0-1-1,27 2 1,21-8-1024</inkml:trace>
</inkml:ink>
</file>

<file path=ppt/ink/ink1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7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1 368 6656,'28'-27'3328,"10"-5"-3200,-28 25 5760,17-16-5249,-2 4 1,21-26 384,-9 15 0,34-9-1408,-14 10 128,4-1 640,-13 5 128,-2 6-896,-12-1 128,-2 13-1664,-4 0 129,-5 2-769,-3 1 128</inkml:trace>
</inkml:ink>
</file>

<file path=ppt/ink/ink1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7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4608,'0'-13'2304,"14"10"-256,-14 3 3200,11 0-3840,-8 0-1,3 19 769,-1-6 128,-1 38-2944,1-17 128,9 21 1792,0-12 0,29 1-1024,-11-5 128,28-23-1664,-12-1 0,27-30-1792,-18 6 1</inkml:trace>
</inkml:ink>
</file>

<file path=ppt/ink/ink1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8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50 6912,'-3'9'3456,"21"-5"-3200,-18-4 4352,24-7-4352,-6-2 0,20 2 128,-10-2-1,29-2-638,-14 8 127,17-10 0,-12 10 128,-2 3-1280,-8 0 0,-15 3-768,-4 4 0</inkml:trace>
</inkml:ink>
</file>

<file path=ppt/ink/ink1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8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8320,'28'-9'4096,"43"5"-4736,-51 4 7807,26-10-7039,-8 1 0,10-2-128,-16-1 128,1 3-896,-4 2 0,-11-6-1663,-4 6 127</inkml:trace>
</inkml:ink>
</file>

<file path=ppt/ink/ink1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9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13 4864,'-1'-2'353,"0"1"0,0 0 0,-1 0 1,1 0-1,0 0 0,-1 0 0,1 1 0,-1-1 0,1 0 1,0 1-1,-1-1 0,0 1 0,1-1 0,-1 1 1,1-1-1,-1 1 0,1 0 0,-1 0 0,0 0 0,1 0 1,-1 0-1,0 1 0,1-1 0,-1 0 0,1 1 1,-1-1-1,-1 1 0,-1 1-65,0 1 0,0-1 0,1 1 0,-1-1 0,1 1 0,-1 0 0,1 1 0,0-1 0,0 0 0,-3 5 0,2-2-147,0 0 0,0 0-1,1 0 1,-1 0 0,2 0-1,-1 1 1,1-1 0,-1 1-1,2 0 1,-1 0 0,1-1-1,0 1 1,1 0 0,-1 10-1,3-11-45,0 0-1,1-1 1,-1 1-1,1-1 1,0 0-1,0 0 1,1 0 0,-1 0-1,1 0 1,0-1-1,0 0 1,1 0-1,0 0 1,-1 0-1,1-1 1,8 5-1,8 3-9,1 0-1,38 12 0,-55-21-66,8 2-124,0 0 1,1-2 0,-1 0 0,0 0-1,1-1 1,-1-1 0,1 0-1,-1-1 1,0 0 0,1-1 0,-1-1-1,22-6 1,-21 4-617,1-1 1,-2 0-1,1 0 0,-1-1 0,0-1 0,17-13 1,0-6-1967</inkml:trace>
</inkml:ink>
</file>

<file path=ppt/ink/ink1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4:59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0 122 5376,'84'-43'3103,"-33"15"-499,-3 6 2185,-32 16-4081,-1 1 1,1 1 0,0 0 0,-1 2 0,33-2 0,-24 2-867,-20 1 221,0 1 0,0 0 0,-1 0-1,1 0 1,0 1 0,0-1 0,-1 1-1,1 0 1,0 0 0,-1 0 0,1 1-1,-1-1 1,1 1 0,-1 0 0,0 0-1,1 0 1,-1 0 0,3 4 0,2 3 414,0 0 0,0 0 0,-1 1 0,8 15 0,27 35 767,-28-47-1158,1 0 1,1-1 0,0 0-1,0-2 1,1 0-1,0 0 1,1-2 0,0 0-1,0-1 1,1-1 0,0-1-1,0-1 1,0 0 0,27 1-1,-7-2-98,0-2 0,1-2 0,-1-1 0,0-2 0,0-2 1,47-13-1,-79 17-52,0-1 1,0 0-1,0-1 1,-1 1-1,1-1 1,-1-1-1,0 1 1,8-8-1,-12 11 13,0-1 0,-1 1-1,1-1 1,-1 1 0,1-1-1,-1 0 1,0 1 0,1-1-1,-1 0 1,0 0 0,0 0-1,0 0 1,0 0 0,-1 0-1,1 0 1,0 0 0,-1-1-1,0 1 1,1 0 0,-1 0-1,0 0 1,0-1 0,0 1-1,-1 0 1,1 0 0,0 0-1,-1-1 1,0 1 0,1 0-1,-1 0 1,0 0 0,0 0-1,0 0 1,-2-2 0,-2-2-99,0 1 0,-1 0 0,1 1 1,-1-1-1,0 1 0,-1 0 0,1 1 1,-1-1-1,-11-3 0,-61-17-742,59 20 837,0 0-1,0 1 0,-1 1 1,1 1-1,-1 0 0,1 2 0,-1 1 1,1 0-1,-1 1 0,1 2 1,0 0-1,0 1 0,1 0 1,0 2-1,0 0 0,1 2 0,-19 12 1,20-13 5,1 1 1,0 1 0,1 0 0,0 1 0,1 1-1,0 0 1,1 1 0,0 1 0,1 0-1,1 0 1,1 1 0,-14 28 0,18-9-2127,6-9-277</inkml:trace>
</inkml:ink>
</file>

<file path=ppt/ink/ink1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0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115 442 8320,'-43'-10'5952,"38"13"-1418,-6 10-3901,4-5-147,2-2-356,0-1 0,1 1 0,-1 0 0,1 0 0,0 1 1,1-1-1,0 1 0,0 0 0,0 0 0,1 0 0,0 0 0,0 0 0,1 0 1,0 1-1,0-1 0,0 0 0,1 1 0,1-1 0,1 11 0,-2-11-45,1-1 0,1 0 0,-1 0-1,1 0 1,0-1 0,0 1 0,1 0-1,-1-1 1,1 1 0,1-1 0,-1 0-1,1 0 1,0 0 0,0-1 0,6 6-1,3 1 59,0 0 0,0-2-1,1 1 1,22 9 0,-28-15-102,0 0 1,1-1 0,-1 0 0,1-1 0,0 0-1,0 0 1,0-1 0,0 0 0,0-1 0,16 0-1,-8-1-10,5 1-7,-1-2 0,0-1 0,0 0-1,0-1 1,35-13 0,-43 13-17,18-5 35,-1-2 1,0 0 0,0-2-1,-1-2 1,-1 0 0,-1-2-1,47-36 1,-54 34-41,0 0 0,-2-1 0,0-1 0,-1-1 1,-1 0-1,-1-1 0,-1-1 0,-1 0 0,10-27 0,-19 42-2,-1 0 0,1-1 0,-2 0 0,1 1 0,-1-1 0,-1 0 0,0 0 0,0 0 0,-1-1 0,0 1 0,-1 0 0,0 0 0,-1 0 0,0 0 0,0 1 0,-5-11 0,4 11-5,0 1-1,0 0 1,-1 0-1,0 1 1,0-1 0,-1 1-1,0 0 1,0 0-1,-1 0 1,0 1-1,0 0 1,-1 0-1,1 0 1,-1 1-1,0 0 1,-1 1 0,-11-7-1,8 5-2,-1-1-1,0 1 0,0 0 1,-1 1-1,1 0 0,-1 1 1,0 0-1,0 1 1,-1 1-1,1 0 0,0 1 1,-1 0-1,1 1 0,-27 3 1,28-2 1,-18 0-23,1 2 1,-1 1 0,1 2 0,0 1 0,1 0 0,0 3 0,0 0 0,1 2 0,0 0 0,-35 24 0,42-24-58,1 1 0,1 1 0,0 0 0,1 1 1,-24 28-1,35-36 34,0 1 0,0 0 0,0 0 1,1 1-1,0-1 0,1 1 0,0 0 1,1 1-1,-1-1 0,2 1 0,-1-1 0,1 1 1,1 0-1,0 0 0,0 18 0,3-18 9,-1 0 0,1-1-1,1 1 1,0 0 0,0-1-1,1 0 1,0 0 0,0 0 0,1 0-1,0-1 1,1 0 0,0 0-1,0 0 1,1-1 0,0 0-1,0 0 1,1 0 0,0-1-1,0 0 1,0-1 0,1 0 0,-1 0-1,1-1 1,1 0 0,10 3-1,6 1-103,-1-2-1,1-1 1,0-1 0,0-1-1,1-1 1,-1-2-1,1 0 1,-1-2-1,0-1 1,0-1-1,0-1 1,0-1 0,-1-2-1,0 0 1,0-2-1,-1 0 1,0-2-1,-1 0 1,-1-2-1,0-1 1,0 0 0,-2-2-1,37-37 1,-23 7 430,-33 46-212,0 0 1,0-1-1,0 1 0,0-1 0,-1 1 0,1-1 0,0 0 0,0 1 0,-1-1 1,1 0-1,-1 1 0,0-1 0,0 0 0,1 0 0,-1 1 0,0-1 0,0 0 1,0 0-1,-1 1 0,1-1 0,0 0 0,-1 1 0,1-1 0,-1 0 0,0 1 1,0-3-1,0 4-35,1-1 0,0 1 1,-1 0-1,1-1 0,0 1 1,-1 0-1,1 0 0,0-1 0,-1 1 1,1 0-1,-1 0 0,1 0 1,-1 0-1,1 0 0,0-1 1,-1 1-1,1 0 0,-1 0 1,1 0-1,-1 0 0,1 0 0,-1 0 1,1 0-1,0 1 0,-1-1 1,1 0-1,-1 0 0,1 0 1,-1 0-1,1 1 0,0-1 1,-1 0-1,1 0 0,0 0 1,-1 1-1,1-1 0,0 0 0,-1 1 1,-13 21 895,-4 30-39,12-25-728,2 0 0,0 1 0,2 0 1,1-1-1,2 1 0,0 0 0,2 0 1,0-1-1,16 53 0,-3-17-287,11 27-1241,-23-81 284,0 0-1,0-1 0,1 0 0,9 12 1,-4-5-2141</inkml:trace>
</inkml:ink>
</file>

<file path=ppt/ink/ink1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0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1 199 10624,'33'106'11175,"-15"-53"-7880,-3-1-3302,-10-36 109,-1 4 385,-18-34-180,11 10-310,1 1 0,-1-1-1,1 1 1,0-1 0,0 0 0,0 0-1,1 0 1,-1 0 0,1 0 0,0 0-1,0 0 1,0-1 0,1 1 0,-1 0-1,1 0 1,0-1 0,2-7 0,0 3-9,2 0 1,-1 0 0,1 1-1,0-1 1,1 1 0,0 0-1,11-14 1,-3 6-4,-1 1-1,2 0 1,0 1 0,1 1 0,0 0-1,25-17 1,-39 30 14,163-93 18,-140 82-532,0 1 0,1 0 0,0 2-1,50-10 1,-66 17-91,8-2-211,-7 7-2496,-6-1 114</inkml:trace>
</inkml:ink>
</file>

<file path=ppt/ink/ink1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1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10496,'-9'16'5248,"69"7"-6144,-46-18 8831,24 6-7423,-10-2 0,15 14 512,-9-7 0,6 0-1280,-6-2 0,12 2 256,-12-4 0,-5 4-2944,-12-5 128,-6 2-511,-2-6-1</inkml:trace>
</inkml:ink>
</file>

<file path=ppt/ink/ink1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1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517 0 7680,'-2'0'283,"0"1"1,1-1 0,-1 1-1,0-1 1,0 1-1,1 0 1,-1 0 0,0 0-1,1 0 1,-1 0 0,0 0-1,1 0 1,0 0-1,-1 0 1,1 1 0,0-1-1,-1 1 1,1-1-1,0 1 1,0-1 0,-1 3-1,-22 23 2437,-24 8-328,24-19-2089,1 1 1,1 1-1,-22 24 1,8 1 489,1 2 1,2 1-1,3 1 1,-38 78 0,49-81-512,2 1 1,2 1 0,-9 48-1,17-68-209,2 1-1,2-1 0,0 1 1,1 0-1,2 0 1,1 0-1,7 43 0,-4-50-159,1 1-1,1-2 1,1 1-1,0-1 1,2 0-1,0 0 0,1-1 1,1 0-1,1-1 1,14 16-1,-20-25-173,2-1-1,-1 0 0,1 0 1,0 0-1,0-1 1,1-1-1,16 10 0,38 6-4173,-39-17 1236</inkml:trace>
</inkml:ink>
</file>

<file path=ppt/ink/ink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29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521 47 1664,'-3'-4'260,"0"0"0,0 0 0,-1 1 0,1-1 0,-1 1 0,0 0 0,0 0 0,0 1 0,0-1 0,0 1 0,-1 0 0,1 0 0,-1 0 0,1 1 0,-1-1 0,0 1 0,0 0 0,1 1 0,-1-1 0,0 1 0,0 0 0,0 0 0,0 1 0,0-1 0,-9 3 0,2-1-27,-1 1 0,1 1 0,0 0-1,-1 0 1,2 1 0,-1 1 0,0 0-1,1 0 1,-11 10 0,-11 14 279,2 1 0,1 1 0,1 2 0,-34 52 0,51-67-429,1 0 1,1 1 0,1 0 0,1 0 0,0 1-1,2 0 1,0 0 0,1 1 0,2 0 0,0 0 0,1 0-1,1 0 1,1 0 0,4 23 0,0-10-51,2 0 0,1-1 1,2 0-1,2 0 1,1-1-1,1-1 0,2 0 1,21 34-1,-22-44 10,0 0-1,2-2 1,1 0-1,0-1 1,1 0 0,35 26-1,-41-36-7,1 0-1,-1-1 1,2 0-1,-1-1 1,1-1-1,0 0 1,1-1-1,-1 0 1,1-1-1,0-1 1,0 0-1,25 1 1,-35-4-110,-1 0 1,0-1-1,0 1 1,0-1-1,1 0 1,-1 0-1,0 0 1,0-1-1,5-2 1,-7 3-94,-1 0 0,1 0 0,0 0 0,-1 0-1,0 0 1,1-1 0,-1 1 0,0 0 0,0-1 0,1 1 0,-1-1 0,0 0 0,-1 1 0,1-1 0,0 0 0,0 1 0,-1-1-1,1 0 1,-1 0 0,1 1 0,-1-1 0,0 0 0,0-3 0,-4-4-1709,-4-2-43</inkml:trace>
</inkml:ink>
</file>

<file path=ppt/ink/ink1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2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108 173 7296,'10'-3'778,"0"-1"-1,0 0 1,0 0 0,-1-1 0,0 0 0,1 0 0,-2-1 0,14-11-1,30-19 3252,-15 16-2100,58-23 1,-82 38-1807,1 1 0,0 1 0,0 0 0,0 0 0,0 1-1,0 1 1,28 1 0,-38 1-39,1-1 0,0 1 0,0 0 0,-1 1 0,1-1 1,-1 1-1,1 0 0,-1 0 0,0 0 0,1 1 0,-1 0 0,0-1 0,-1 1 0,1 1 0,0-1 0,-1 0 0,0 1 0,0 0 0,0 0 0,0 0 0,-1 0 0,1 0 0,-1 0 0,0 1 0,-1-1 0,1 1 0,-1 0 0,1-1 0,-1 1 0,-1 0 0,1 0 1,-1 9-1,-2 3-66,-2-1 1,0 1-1,0-1 1,-2 0-1,0-1 1,-1 1-1,0-1 1,-1 0 0,-1-1-1,-15 20 1,-10 9-89,-70 69 0,53-67 38,-2-3 0,-1-1 0,-99 54 0,153-94 32,-51 25-77,49-25 51,1 0 1,-1 0-1,0 0 1,0-1 0,1 1-1,-1 0 1,0-1-1,0 1 1,0-1 0,0 0-1,0 0 1,0 1-1,0-1 1,1-1 0,-1 1-1,0 0 1,0 0-1,0-1 1,0 1-1,0-1 1,0 1 0,-1-2-1,2 2 3,1-1 0,-1 0 0,1 1-1,0-1 1,-1 1 0,1-1 0,0 1 0,0-1-1,-1 0 1,1 1 0,0-1 0,0 1 0,0-1-1,0 0 1,0 1 0,-1-1 0,1 0 0,0 1 0,1-1-1,-1 0 1,0 1 0,0-1 0,0 0 0,0 1-1,0-1 1,1 0 0,-1 1 0,0-1 0,1 1-1,0-2 1,20-18-470,37-7-87,-49 24 603,0 0-1,1 0 0,-1 0 0,1 1 1,-1 1-1,1 0 0,0 0 0,0 1 1,0 0-1,-1 1 0,1 0 0,0 0 1,0 1-1,-1 0 0,1 1 0,-1 0 1,0 1-1,0 0 0,0 0 1,0 1-1,-1 0 0,16 12 0,-20-13-111,1 0-1,-1-1 1,1 1-1,1-1 1,-1 0-1,0 0 1,1 0-1,-1-1 1,1 0-1,0 0 1,0-1-1,0 1 0,0-1 1,0 0-1,10 0 1,-1-2-1251,0-1 0,0 0 0,0-1 0,-1-1 0,17-6 1,-2 1-1733</inkml:trace>
</inkml:ink>
</file>

<file path=ppt/ink/ink1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2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10240,'0'4'5120,"52"5"-6912,-38-9 9855,18 3-7807,-3-3 0,33 4 0,-16-1 0,6-6-640,-4 3 128,-11-4-1024,-5 1 128,-13-1-1664,1-1 129</inkml:trace>
</inkml:ink>
</file>

<file path=ppt/ink/ink1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3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7168,'-6'-3'3584,"35"13"-1920,-20-10 4735,5 9-5887,-3-9 0,35 7 0,-12 2 128,12-9-1280,-9 0 128,20 0-1536,-14 0 129,3-16-641,-9 0 0</inkml:trace>
</inkml:ink>
</file>

<file path=ppt/ink/ink1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3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47 206 4992,'6'1'2711,"9"-9"-305,24-21 754,-21 15-2840,100-63 3114,-104 67-3101,0 1 0,1 0-1,0 1 1,0 1-1,0 0 1,1 1-1,0 1 1,1 0-1,-1 1 1,1 1-1,0 0 1,0 1-1,-1 1 1,1 1 0,0 0-1,30 6 1,-43-6-272,0 1 1,0 0 0,0 0 0,0 1-1,0-1 1,0 1 0,-1 0 0,1-1-1,-1 2 1,1-1 0,-1 0 0,0 1-1,0 0 1,0 0 0,0 0 0,0 0-1,-1 0 1,1 0 0,-1 1 0,0-1-1,0 1 1,0-1 0,0 1 0,-1 0-1,0 0 1,1 0 0,-1 0 0,-1 0-1,1 0 1,-1 0 0,1 0 0,-1 0-1,0 0 1,-1 0 0,1 1 0,-1-1-1,-1 4 1,-8 18-42,-1 0 0,-2-1-1,-1-1 1,0 0 0,-2 0-1,-25 28 1,19-24-72,-5 7 29,-1-2 0,-2-1 1,-2-1-1,-36 28 0,43-40-113,-1-1 0,0-1 0,-2-1 0,0-2-1,0-1 1,-46 15 0,34-25-326,39-2 449,0-1 0,0 0-1,0-1 1,1 1 0,-1 0-1,0 0 1,0 0-1,0 0 1,1-1 0,-1 1-1,0 0 1,0-1-1,1 1 1,-1 0 0,0-1-1,1 1 1,-1-1 0,1 1-1,-1-1 1,0 1-1,1-1 1,-1 0 0,1 1-1,-1-1 1,1 0-1,0 1 1,-1-1 0,1 0-1,0 0 1,-1 1 0,1-1-1,0 0 1,0 0-1,0 1 1,0-1 0,0 0-1,0 0 1,0 0-1,0 1 1,0-1 0,0 0-1,0 0 1,0 0 0,0 1-1,1-1 1,-1 0-1,0 0 1,1 1 0,0-2-1,2-4-14,0 0 0,1 0-1,0 0 1,0 1-1,1 0 1,0 0 0,-1 0-1,2 0 1,-1 1 0,0-1-1,1 2 1,0-1 0,0 0-1,0 1 1,1 0-1,-1 1 1,0-1 0,1 1-1,0 1 1,0-1 0,-1 1-1,11 0 1,-7-1 125,0 1 0,-1 1-1,1 0 1,0 1 0,0 0 0,0 0-1,0 1 1,0 0 0,-1 1 0,1 0-1,-1 0 1,1 1 0,-1 0 0,-1 1 0,15 9-1,-5 1 313,-6-4-267,0-2 1,1 1-1,21 11 1,-27-18-482,-1-1-1,0 1 1,1-1 0,0-1-1,-1 1 1,1-1 0,0 0-1,-1-1 1,1 0 0,0 0-1,10-1 1,14-6-2562,-5-5-192</inkml:trace>
</inkml:ink>
</file>

<file path=ppt/ink/ink1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4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 8320,'-9'0'4096,"66"-4"-4096,-42 4 6271,25 0-5759,-6 0 0,23-3 128,-16 3 128,27 0-1408,-17 0 128,1 0-768,-10 0 128,-24 3-1407,-4-3-1</inkml:trace>
</inkml:ink>
</file>

<file path=ppt/ink/ink1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4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75 341 8448,'0'1'197,"-1"1"0,1-1 1,-1 0-1,1 1 0,0-1 1,0 0-1,0 1 0,0-1 1,0 0-1,0 1 0,0-1 1,0 0-1,0 1 1,0-1-1,1 0 0,-1 1 1,1-1-1,-1 0 0,1 0 1,-1 1-1,1-1 0,0 0 1,0 0-1,-1 0 0,1 0 1,1 1-1,37 16 6839,-22-12-6515,-4-2-270,0 0 0,0-2 0,0 1 0,0-2 0,0 1 0,0-2 1,1 0-1,-1-1 0,0 0 0,1-1 0,24-6 0,-19 2-59,0 0-1,-1-1 0,0-1 0,0-1 1,-1 0-1,0-1 0,24-19 1,-34 22-184,0 0 0,-1 0 0,0-1 1,0 0-1,0 0 0,-1 0 1,0 0-1,-1-1 0,0 0 0,0 0 1,-1 0-1,0 0 0,-1-1 1,0 1-1,1-18 0,-2 21-10,-1 0 1,1 0-1,-2 0 0,1 0 1,-1 0-1,1 0 0,-2 0 1,1 0-1,-1 0 0,0 0 1,0 1-1,0-1 0,-1 1 1,0 0-1,0-1 0,0 1 0,-1 1 1,0-1-1,1 0 0,-2 1 1,1 0-1,0 0 0,-1 0 1,0 0-1,0 1 0,0 0 1,-7-3-1,-2 1-6,0 0 1,1 1-1,-2 1 0,1 1 1,0 0-1,0 1 1,-1 0-1,1 1 0,-1 1 1,1 0-1,0 1 0,0 0 1,-17 6-1,-3 1-514,0 2-1,-32 16 0,54-21 127,-1 0 0,1 1 0,0 1 0,1 0 0,0 1 0,0 0 0,-15 16 0,2 4-2804</inkml:trace>
</inkml:ink>
</file>

<file path=ppt/ink/ink1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5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9344,'16'3'4147,"0"10"-3405,7 6 4736,19 11-4617,-1 2 0,51 50 0,-42-36-734,4 2-21,-13-12 186,-1 1-1,39 49 1,-54-56-59,-2 2 0,28 49 0,-43-67-177,-1 1 0,0-1 0,-1 1 0,-1 1 0,0-1 0,-2 1 0,1-1 0,-2 1 0,1 21 0,-4-17-32,-1 0 1,-1 0 0,-1 0 0,-1 0 0,-1-1 0,0 0 0,-2 0 0,-15 30 0,-2-4 28,-2-2 0,-45 56 1,58-81-301,-1-1 0,0-1 0,-1 0 0,0-2 0,-2 1 0,-36 22 1,53-36 81,0-1 0,0 1 1,-1 0-1,1 0 1,0-1-1,0 1 1,-1-1-1,1 1 1,0-1-1,-1 0 0,1 0 1,0 1-1,-1-1 1,1 0-1,0 0 1,-1 0-1,1 0 0,-1-1 1,1 1-1,0 0 1,-1 0-1,1-1 1,0 1-1,0-1 0,-1 1 1,1-1-1,0 0 1,0 1-1,0-1 1,-1 0-1,1 0 0,0 0 1,0 0-1,0 0 1,1 0-1,-1 0 1,0 0-1,0 0 1,1 0-1,-1-1 0,0 0 1,-3-9-2929</inkml:trace>
</inkml:ink>
</file>

<file path=ppt/ink/ink1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5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5888,'2'7'9213,"3"7"-4567,1 5-4239,-1-1 0,-1 0 0,2 29 0,-6-42-271,-10 288 3163,10-260-3304,-1-13-469,-7-42-327,5 11 729,1 1 1,1-1-1,0 1 1,0-1-1,1 1 0,1-1 1,-1 0-1,2 1 0,0-1 1,0 1-1,0 0 1,2 0-1,-1 0 0,1 0 1,1 0-1,-1 1 0,2 0 1,-1 0-1,1 0 1,1 0-1,-1 1 0,2 0 1,-1 1-1,1 0 1,0 0-1,0 0 0,17-9 1,7-2 20,1 2 0,0 2 1,1 1-1,1 1 0,-1 2 1,2 1-1,57-6 0,-45 6-1417,18-1-4743,-51 10 3523</inkml:trace>
</inkml:ink>
</file>

<file path=ppt/ink/ink1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5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8576,'9'16'4224,"9"9"-3968,-13-22 8063,4 17-7423,-4-10 0,15 30 256,-2-12 128,33 15-1792,-8-11 0,37 10 896,-14-15 128,19-22-2816,-19-1 128,3-24-1024,-12 8 1</inkml:trace>
</inkml:ink>
</file>

<file path=ppt/ink/ink1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7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78 361 4352,'-6'-1'5153,"1"13"-1503,-2 35 131,-1 2-3054,1-27-273,1 2 0,1-1 0,1 1 0,1-1-1,1 1 1,1 0 0,1 0 0,1 0 0,1 0 0,8 34-1,-9-53-388,1-1 1,1 1-1,-1 0 0,0 0 0,1-1 0,0 1 0,0-1 0,1 0 0,-1 0 1,1 0-1,0 0 0,0-1 0,0 0 0,0 0 0,1 0 0,-1 0 0,1 0 0,8 2 1,3 1 49,-1 0 0,1-2 0,0 0 0,23 3 1,-19-5-10,0-1 1,0-1-1,0-1 1,0-1 0,0 0-1,36-10 1,-19 1 21,0-1 0,45-23 0,-44 15-49,0-1 1,48-38-1,-63 43-39,-6 3-26,0 0 0,0-1 0,-2-1 0,0 0 1,0-2-1,-2 1 0,0-2 0,16-28 1,-22 35-49,0 0 1,-1-1 0,-1 1 0,0-1 0,0-1 0,-1 1 0,-1-1 0,0 1 0,-1-1 0,0 0 0,-1 0 0,0 0 0,-1 0 0,-1 0 0,0 0-1,-1 0 1,0 0 0,-1 1 0,-7-20 0,5 19-13,0 0-1,-2 0 1,0 0-1,0 1 1,-1 0-1,0 0 0,-1 1 1,-1 0-1,1 1 1,-19-15-1,9 13-17,0 2 0,-1 0 0,0 0 0,-1 2 0,-32-8 0,18 6-14,-1 3 0,-61-6 0,62 12 75,0 1 0,1 2 1,-1 2-1,1 1 0,-1 1 1,2 2-1,-43 16 0,61-20 4,1 1-1,0 1 0,0 0 0,0 1 1,1 0-1,-21 15 0,29-18-1,1 1 0,-1-1-1,1 1 1,0 0 0,0 0 0,0 1 0,1-1-1,0 1 1,0-1 0,0 1 0,1 0-1,0 0 1,0 1 0,0-1 0,1 0 0,0 1-1,0-1 1,0 10 0,1-7-9,0 0 0,1 0 0,0-1 0,0 1 0,1 0-1,0 0 1,1 0 0,0-1 0,0 0 0,0 1 0,1-1 0,1 0 0,5 8 0,-2-6-6,1 1 1,1-1-1,-1 0 1,2-1-1,-1 0 1,1-1-1,21 13 1,0-5-66,0-2 1,1 0 0,0-2 0,0-2 0,57 10-1,-45-12-125,0-2 0,0-2 1,48-1-1,-72-4 100,0-1 1,0 0 0,-1-2 0,1-1 0,-1 0-1,1-1 1,-1-1 0,27-15 0,-42 20 114,-1 0 0,0 0 0,0 0 0,0-1 0,0 0 0,0 0 0,-1 0 0,1 0 0,-1-1-1,0 1 1,0-1 0,0 0 0,0 0 0,-1 0 0,1 0 0,-1 0 0,0 0 0,2-7 0,-4 11 9,0-1 0,0 1 0,1 0 0,-1-1 0,0 1 0,0-1 0,0 1 0,0 0 0,0-1 0,1 1 0,-1-1 0,0 1 0,0 0 0,0-1 0,0 1 0,0-1-1,0 1 1,0 0 0,-1-1 0,1 1 0,0-1 0,0 1 0,0 0 0,0-1 0,0 1 0,-1-1 0,1 1 0,0 0 0,0-1 0,-1 1 0,1 0 0,0 0 0,0-1 0,-1 1 0,1 0 0,0-1 0,-1 1-1,1 0 1,0 0 0,-1 0 0,1-1 0,-1 1 0,1 0 0,0 0 0,-1 0 0,1 0 0,0 0 0,-1 0 0,1 0 0,-1 0 0,1 0 0,-1 0 0,1 0 0,0 0 0,-1 0 0,1 0 0,-1 0-1,1 0 1,0 0 0,-1 1 0,1-1 0,0 0 0,-1 0 0,0 1 0,-1 0 68,0 0 0,-1 0 0,1 0 0,0 0 0,0 1 0,0-1 0,0 1 0,0-1-1,0 1 1,-3 3 0,-1 6 151,-1 0 0,2 1 0,-1 0 0,2 0 0,0 0 0,0 0 0,-3 21 0,-7 97 261,11-79-438,1-36-29,1 0 1,1-1 0,1 1-1,0 0 1,5 24 0,-4-33-264,-1-1 1,1 1-1,0-1 0,1 0 1,-1 0-1,1 0 0,6 7 1,-7-9-281,1 0-1,0 0 1,0 0 0,0 0 0,1 0 0,-1-1 0,1 0 0,-1 0 0,1 0 0,0 0 0,5 1 0,9 2-2709</inkml:trace>
</inkml:ink>
</file>

<file path=ppt/ink/ink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0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23 483 2944,'0'-1'95,"0"-1"0,0 1 0,0 0 0,1-1-1,-1 1 1,1 0 0,-1-1 0,1 1 0,-1 0 0,1-1 0,0 1 0,0 0 0,0 0 0,0 0 0,-1 0 0,1 0 0,1 0-1,-1 0 1,0 0 0,0 0 0,0 0 0,2-1 0,0 1 201,-1 0 0,0-1 0,0 1 0,-1-1 0,1 0 0,0 0 0,0 1 1,-1-1-1,1 0 0,1-4 0,1 0-105,-1 1 0,1 0 1,0 1-1,0-1 0,1 1 1,-1 0-1,1 0 0,8-5 1,20-20 326,-5-2-6,-1-2 0,-2-1 0,-1-1 0,30-58 0,-48 82-430,0-1 1,-1 0 0,0 0-1,-1-1 1,-1 1 0,0-1-1,2-23 1,-5 36-82,0 1 1,-1-1-1,1 0 0,0 1 1,-1-1-1,1 0 1,0 0-1,-1 1 0,1-1 1,0 0-1,-1 0 0,1 1 1,-1-1-1,1 0 1,0 0-1,-1 0 0,1 0 1,-1 0-1,1 0 1,-1 0-1,1 0 0,0 0 1,-1 0-1,1 0 0,-1 0 1,1 0-1,-1 0 1,1 0-1,0 0 0,-1 0 1,1 0-1,-1-1 0,1 1 1,0 0-1,-1 0 1,1 0-1,-1-1 0,1 1 1,0 0-1,-1-1 0,1 1 1,0 0-1,0-1 1,-1 1-1,1 0 0,0-1 1,0 1-1,-1-1 1,1 1-1,0 0 0,0-1 1,0 1-1,0-1 0,0 1 1,0-1-1,0 1 1,0 0-1,0-1 0,0 1 1,0-1-1,0 1 0,0-1 1,0 1-1,0-1 1,0 1-1,1-1 0,-26 33-242,7 8 41,1 1 0,2 0 0,1 1 0,-11 64 0,15-39 156,2 2 1,3 83-1,5-149 66,0-1 1,1 1-1,-1 0 1,0 0-1,0-1 1,-1 1-1,1 0 0,0-1 1,-1 1-1,0 0 1,1-1-1,-1 1 1,0-1-1,-1 1 0,1-1 1,0 0-1,-1 1 1,1-1-1,-1 0 0,1 0 1,-1 0-1,0 0 1,0 0-1,0-1 1,0 1-1,-1 0 0,1-1 1,0 1-1,-1-1 1,1 0-1,-1 0 1,1 0-1,-1 0 0,1-1 1,-1 1-1,0-1 1,1 1-1,-6-1 1,0 1-17,-1-1 1,1 0-1,0-1 1,-1 0-1,1 0 1,0-1 0,-1 0-1,1 0 1,0-1-1,0 0 1,1 0-1,-15-9 1,65 5-754,106 12 52,-66-2 797,116-8 1,-161 4-2663,-29-4 1024</inkml:trace>
</inkml:ink>
</file>

<file path=ppt/ink/ink1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7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7552,'9'109'7886,"-5"157"-1,-5-129-5395,5-332-2832,-2 183 325,0-1 0,1 1 0,0 0-1,0 0 1,2 0 0,-1 1 0,1-1-1,1 1 1,0 0 0,1 0 0,0 1-1,1 0 1,0 0 0,9-9 0,-4 7 6,1-1 1,-1 1-1,2 1 1,0 1 0,0 0-1,0 1 1,2 0-1,-1 1 1,18-5 0,-16 7-215,101-28-581,-101 31-1289,0 0-1,28 1 0,-37 2-975</inkml:trace>
</inkml:ink>
</file>

<file path=ppt/ink/ink1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8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9728,'0'7'4864,"43"25"-5888,-34-28 8063,14 12-6911,-4-4 128,10 11 384,-11-7 0,10 4-640,-3-4 0,-2 7 256,-5-7 128,-8 4-1024,-1-1 128,-3-8-2304,-3 1 1</inkml:trace>
</inkml:ink>
</file>

<file path=ppt/ink/ink1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8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698 120 5248,'0'-4'148,"0"-5"851,0 1 0,-1 0-1,1-1 1,-2 1 0,-2-10 0,4 15-693,-1 1 0,0 0 0,0-1 0,0 1 1,-1-1-1,1 1 0,-1 0 0,1 0 1,-1 0-1,0 0 0,1 0 0,-1 0 0,0 1 1,0-1-1,-1 0 0,1 1 0,0 0 0,0-1 1,-1 1-1,1 0 0,-1 0 0,-4-1 0,-17-2-72,0 0-1,-1 2 0,1 0 0,0 2 0,-1 1 0,1 0 0,-1 2 0,1 1 0,0 1 0,1 1 0,-1 1 0,1 1 0,0 1 1,1 1-1,0 1 0,1 1 0,0 1 0,1 1 0,0 0 0,1 2 0,1 0 0,0 1 0,2 1 0,0 0 0,1 1 0,-20 33 1,28-41-162,1 1 1,0 0-1,0 0 1,2 1 0,-1 0-1,2-1 1,0 1-1,0 1 1,0 14 0,3-20-56,0 1 0,1-1 0,0 0 1,0 1-1,1-1 0,0 0 1,0 0-1,1 0 0,0 0 0,1-1 1,-1 1-1,2-1 0,-1 0 1,1 0-1,10 12 0,4 1 17,1-2-1,0 0 1,2-1-1,0-1 1,0-1-1,50 24 1,-39-24-717,2-1 1,-1-2-1,2-1 0,66 12 1,-86-22-572,0 1 1,-1-2 0,28-2-1,-8-2-1945</inkml:trace>
</inkml:ink>
</file>

<file path=ppt/ink/ink1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8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5248,'37'-6'2560,"24"12"-128,-47-6 2432,23 0-4480,-8 0 0,4 3 511,-10 1 129,15 3-1536,-10 2 128,1-2-1279,-6 5-1,-9-12-384,0 0 0</inkml:trace>
</inkml:ink>
</file>

<file path=ppt/ink/ink1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09.5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1271 51 6016,'-39'-18'2839,"30"13"-1824,-1 1 1,1 0 0,-1 0 0,1 1-1,-1 0 1,0 1 0,-11-2 0,-28 1-592,1 2 1,-1 2-1,1 2 1,-1 2-1,1 3 1,0 1-1,1 2 1,0 3 0,-88 38-1,70-21 138,0 2 0,-109 76-1,123-67-113,-58 61 0,97-90-381,1 0 0,0 0 0,1 2-1,0-1 1,2 1 0,-1 1 0,2-1 0,0 1-1,1 1 1,-6 26 0,9-30-30,1 1 1,0 0-1,1 0 1,0 0-1,1-1 0,1 1 1,0 0-1,1 0 1,1 0-1,0-1 1,1 1-1,0-1 0,12 24 1,-1-11 31,2-1 1,1-1-1,1 0 0,1-1 1,1-2-1,1 0 0,44 33 1,-35-32-6,0-2 0,1-1 0,1-2 0,0-1 0,2-1 0,55 16 0,-47-19-256,-1-1 0,1-1 0,1-3 0,0-2 0,-1-1 0,68-4 0,-72-3-1138,72-16-1,-92 14 65,0 0-1,-1-1 0,0-1 0,0-1 0,32-19 1,-20 4-1806</inkml:trace>
</inkml:ink>
</file>

<file path=ppt/ink/ink1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0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 5248,'1'27'8118,"1"0"-3297,3 28-2046,3 26-4424,-6-21 3882,-14 237-228,0-144-1419,2-57 156,7 180 0,6-253-515,1 0 0,1-1 0,13 38 0,7 31 443,-24-89-698,-1 0 1,1 0-1,-1 0 0,0 0 0,1 0 0,-1 0 1,0 1-1,0-1 0,-1 0 0,1 0 0,0 0 1,-1 0-1,1 0 0,-1 0 0,0 0 0,0 0 1,0 0-1,0 0 0,0 0 0,0 0 0,0 0 1,0-1-1,-1 1 0,1-1 0,-1 1 0,1-1 1,-1 1-1,0-1 0,0 0 0,1 0 0,-1 0 1,0 0-1,0 0 0,-4 1 0,2-1-423,0 0 0,0 0 0,0-1 0,-1 0 0,1 0 0,0 0 0,0 0 0,0-1 0,-1 0 0,1 1 0,0-2 0,0 1 0,0 0 0,0-1 0,0 0 0,-7-4 0,0-2-2876</inkml:trace>
</inkml:ink>
</file>

<file path=ppt/ink/ink1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4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10496,'23'-3'5248,"11"6"-8576,-25-3 9983,0 5-11006,0-5 127,-33 4-512,10 3 128</inkml:trace>
</inkml:ink>
</file>

<file path=ppt/ink/ink1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4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701 0 12416,'-34'61'6143,"11"-11"-8958,19-42 12926,-24 32-10111,8-17 0,-31 12-128,8-8 128,-55 21-512,27-18 128,-46 13-2816,28-8 128,18-26-127,19-2 127</inkml:trace>
</inkml:ink>
</file>

<file path=ppt/ink/ink1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2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107 236 1536,'-4'2'169,"2"0"60,0-1 1,1 0-1,-1 1 1,0-1-1,1 1 1,-1 0-1,1-1 1,0 1-1,0 0 1,-1 0-1,0 3 1,2-4 324,0-1-298,9-7 4821,-5-3-4438,0 0 0,1 1 0,0-1 0,1 1 0,0 0 0,0 0 0,1 1 0,0 0 0,0 0 0,10-8 0,7-5 97,1 1 0,29-17 0,-35 26-624,0 1 0,1 1 0,0 1 0,1 1 0,-1 0 0,1 2 0,1 1 0,-1 0 0,1 1 0,-1 2 0,1 0 0,0 1 0,-1 1 0,1 1 0,36 9 0,-55-10-105,1 0-1,-1 0 0,0 0 0,1 1 0,-1-1 0,0 1 1,0 0-1,0 0 0,0 0 0,-1 0 0,1 0 0,0 1 1,-1 0-1,0-1 0,0 1 0,1 0 0,-2 0 1,1 0-1,0 0 0,0 0 0,-1 0 0,0 1 0,0-1 1,0 0-1,0 1 0,0-1 0,0 7 0,0 5 36,0 0 1,-1 0-1,-1 0 0,-5 28 0,3-24-4,-2-1-1,-1 0 0,0 0 1,-1-1-1,-1 1 0,0-1 1,-2-1-1,-11 17 0,-11 10 126,-51 53 0,34-45 93,-2-2 0,-3-2 0,-75 50 0,101-78-32,-2-1 0,0-2 0,-62 24 0,90-39-219,0 0 0,1 0 0,-1-1 0,0 1 1,0-1-1,1 1 0,-1-1 0,0 0 1,0 0-1,0 1 0,0-2 0,0 1 0,0 0 1,1 0-1,-1 0 0,0-1 0,0 1 1,0-1-1,1 0 0,-4-1 0,4 1-10,0 0 1,1 0-1,-1 0 0,1-1 0,-1 1 1,1 0-1,-1 0 0,1-1 0,0 1 1,0 0-1,-1-1 0,1 1 0,0 0 1,0-1-1,0 1 0,1-1 0,-1 1 1,0 0-1,0 0 0,1-1 0,-1 1 0,1 0 1,-1-1-1,1 1 0,-1 0 0,1 0 1,0 0-1,0 0 0,0 0 0,-1 0 1,3-2-1,5-6 0,0 0-1,0 0 1,2 0 0,-1 1-1,1 1 1,0-1 0,0 2-1,1-1 1,0 2 0,0-1-1,1 1 1,-1 1 0,1 0-1,0 1 1,0 0 0,0 1-1,0 0 1,1 1 0,20 0-1,-24 4 11,0 0 0,0 0 1,0 0-1,0 1 0,0 1 0,-1-1 0,0 2 0,0-1 0,0 1 0,-1 0 1,1 0-1,10 14 0,-10-12-8,0 1 1,1-1 0,1-1-1,-1 0 1,1 0-1,0-1 1,1 0 0,-1 0-1,15 4 1,-12-7-396,-1-1 1,1-1 0,-1 0-1,1 0 1,21-3-1,-27 2-288,0-1-1,0-1 1,0 1 0,0-1-1,0 0 1,11-6 0,6-5-2279</inkml:trace>
</inkml:ink>
</file>

<file path=ppt/ink/ink1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2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7680,'48'4'3840,"50"15"-3328,-73-19 5759,21 11-5887,-9 1 0,25 1-128,-15-2 0,4 5-1152,-8-4 0,-15-8-1407,-10-1-1</inkml:trace>
</inkml:ink>
</file>

<file path=ppt/ink/ink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0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1 5120,'6'35'2560,"-6"60"-2944,0-69 3968,-11 10-3840,-17 19 128,-10 0-2560,-13 7 0</inkml:trace>
</inkml:ink>
</file>

<file path=ppt/ink/ink1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3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10 132 7680,'-2'4'725,"1"-1"0,0 1 0,-1 0-1,1-1 1,0 1 0,1 0 0,-1 0 0,1 0 0,0 0 0,-1 0 0,2 0 0,-1 0 0,0-1 0,1 1 0,1 5-1,0-5-453,0 1 0,0-1 0,0 0 0,1 1 0,-1-1 0,1 0-1,0 0 1,0-1 0,0 1 0,7 5 0,1-1-221,0-1-1,0 1 1,1-2 0,0 0-1,0 0 1,0-1 0,17 4-1,-12-4 109,0-2 1,1 0-1,-1-1 0,1-1 0,0-1 0,-1 0 0,1-1 0,0-1 0,-1-1 0,1-1 1,-1 0-1,0-1 0,0 0 0,-1-2 0,0 0 0,28-17 0,-41 22-152,1 0-1,-1 0 0,0-1 1,0 1-1,0-1 0,0 0 1,-1 0-1,1 0 0,-1 0 1,0 0-1,0 0 0,0-1 0,0 1 1,0-1-1,-1 1 0,0-1 1,1 0-1,-1 0 0,-1 1 1,1-1-1,-1 0 0,1 0 1,-1 0-1,-1-6 0,1 4 0,-1 1-1,-1-1 0,1 1 0,-1-1 1,0 1-1,0 0 0,-1 0 0,1 0 0,-1 0 1,0 0-1,-1 0 0,1 1 0,-1 0 0,0-1 1,0 1-1,0 1 0,-1-1 0,-5-3 1,-7-3-10,0 0 1,-1 1 0,0 1-1,0 1 1,-1 1 0,0 0 0,-1 1-1,-28-3 1,33 6-78,0 1-1,-1 0 1,1 1 0,0 0-1,-1 2 1,1 0 0,0 0-1,0 1 1,0 1-1,1 1 1,-1 0 0,-14 7-1,25-9-173,0-1 1,0 1-1,0-1 0,0 1 0,1 0 0,-1 1 0,-4 5 0,7-8 121,1 0 0,-1-1-1,0 1 1,1 0 0,-1 0-1,1 0 1,0 0 0,-1 0-1,1 0 1,0 0 0,-1 0-1,1 0 1,0 0 0,0 0-1,0 0 1,0 0 0,0 0-1,0 0 1,0 0 0,0 0-1,1 0 1,-1-1 0,0 1-1,1 0 1,-1 0-1,0 0 1,1 0 0,-1 0-1,1 0 1,-1 0 0,1-1-1,0 1 1,-1 0 0,2 1-1,13 12-3063</inkml:trace>
</inkml:ink>
</file>

<file path=ppt/ink/ink1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3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530 17 7424,'-8'-4'861,"-1"1"1,0 0-1,0 1 1,-1 0 0,1 1-1,0 0 1,-1 0-1,1 1 1,0 0-1,-17 3 1,-40 6 2157,12 4-3590,36-9 727,0 2 1,1 1-1,0 0 1,0 1-1,0 0 1,1 2 0,0 0-1,1 1 1,0 0-1,1 1 1,-22 23-1,28-25-85,0 1 0,0-1 0,1 1 0,0 1 0,1-1 0,0 1 1,1 1-1,0-1 0,1 0 0,1 1 0,0 0 0,1 0 0,0 0 0,0 0 0,2 1 0,0-1 0,2 20 0,-1-22-60,1 0-1,0-1 1,0 1 0,1 0-1,1-1 1,0 0 0,0 0-1,1 0 1,0 0 0,1-1-1,0 0 1,1 0 0,-1 0-1,2-1 1,15 14 0,-5-8-135,0-2 1,1 0 0,1-1 0,0-1 0,0 0-1,1-2 1,43 11 0,-8-7-2264,101 7 0,-88-13-322</inkml:trace>
</inkml:ink>
</file>

<file path=ppt/ink/ink1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3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6016,'3'-12'2944,"22"28"-2816,-16-16 3328,20 3-2816,-12 1 0,31-8 640,-10 4 0,19-3-1664,-16 3 0,15-4 0,-8 4 0,22 0-1536,-19 0 0</inkml:trace>
</inkml:ink>
</file>

<file path=ppt/ink/ink1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5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1017 124 4608,'1'-1'302,"0"0"1,0 0-1,1 0 1,-1 0-1,0 0 1,0 0-1,0 0 1,0 0-1,-1-1 1,1 1-1,0 0 1,0-1-1,-1 1 1,1-1-1,-1 1 1,1 0-1,-1-1 1,0 1-1,1-1 1,-1 1-1,0-1 1,0 1-1,0-1 1,0 0-1,-1-1 1,0 0-96,0 1 0,0-1 1,-1 1-1,1 0 1,-1-1-1,0 1 1,1 0-1,-1 0 0,0 0 1,0 1-1,0-1 1,0 0-1,-3-1 1,-7-4 48,1 1 1,-1 0 0,0 1 0,-19-6 0,5 4 295,0 2 0,0 1 0,-1 1-1,1 1 1,-37 2 0,-127 20 1001,164-15-1330,0 2 1,0 0 0,1 1-1,0 2 1,1 1-1,0 0 1,-40 28 0,32-17 28,0 2 0,2 1 1,1 2-1,-35 41 0,51-53-168,1 0-1,1 0 1,0 1-1,1 0 1,1 1 0,0 0-1,1 1 1,1 0-1,1 0 1,1 0-1,-5 31 1,7-31-19,2 0 1,0 0-1,1 1 0,0-1 1,2 0-1,0 0 0,2 0 1,-1 0-1,2 0 0,1-1 1,0 1-1,1-1 0,1-1 1,0 0-1,16 24 0,-10-22 2,0-1 1,1-1-1,1 0 0,0-1 1,1 0-1,1-1 0,0-1 0,0-1 1,2-1-1,-1 0 0,2-2 1,32 12-1,15-6-46,133 11 0,-164-23-398,0-2 0,0-2-1,0-1 1,49-9 0,-45 2-2978,67-22-1,-78 20-99</inkml:trace>
</inkml:ink>
</file>

<file path=ppt/ink/ink1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6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0 8192,'-2'2'586,"0"1"1,1-1-1,0 0 1,-1 0-1,1 1 1,0-1-1,0 1 1,0-1-1,1 1 0,-1-1 1,1 1-1,-1 0 1,1-1-1,0 1 1,0 0-1,0-1 1,0 4-1,-1 15 1401,-3 26-614,2 84-1,3-75-1429,-1 531 3023,-3-530-2722,-2 0 1,-15 65 0,10-68-49,2 1 0,-1 60 0,9-106-263,1-1 1,1 0-1,-1 0 0,6 15 1,3 22-2971,-13-38-57,-3-3-362</inkml:trace>
</inkml:ink>
</file>

<file path=ppt/ink/ink1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8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449 655 5248,'-2'-2'584,"1"1"1,-1-1-1,1 1 1,-1 0-1,0 0 0,1 0 1,-1 0-1,0 0 1,0 0-1,0 0 1,0 1-1,0-1 1,1 1-1,-1-1 0,-3 1 1,1 1-236,0 0 0,0 0 0,1 0 0,-1 0 1,0 1-1,1-1 0,0 1 0,-1 0 0,-3 3 0,-8 4-55,0 1 0,0 1 0,1 0 0,0 1 1,1 1-1,0 0 0,1 1 0,0 0 0,1 0 0,1 1 0,1 1 0,0 0 0,-8 19 0,8-6-2,1-1-1,1 2 1,2-1 0,0 1-1,1 41 1,4-55-227,1 0 0,1 0 0,1 0 0,0 0 1,1-1-1,1 0 0,0 1 0,11 22 0,-10-25-33,2 7-10,0 0-1,2-1 0,0 0 1,1 0-1,1-1 0,0 0 1,2-1-1,0-1 0,0 0 1,2-1-1,27 21 0,-15-19-4,0-2-1,2-1 1,0-1 0,0-1-1,1-2 1,0-1-1,1-1 1,52 5 0,-62-10 10,1-2 1,0 0 0,0-1 0,0-2 0,0 0 0,-1-2 0,1 0 0,-1-1 0,0-2 0,0 0-1,-1-1 1,34-18 0,-19 9 30,-1-2 0,0-2 0,-2-1 0,0-1 0,-2-2 0,55-56 0,-63 53 2,-2-1 0,0-1 1,-3 0-1,0-2 1,17-43-1,-25 49-71,-1 0 0,-2-1 1,0 0-1,-2 0 0,-1 0 0,-1-1 0,-1 1 0,-2-38 0,0 58 3,-1-23-64,-1 0 1,-2 0 0,0 0 0,-2 1 0,-2 0 0,0 0 0,-2 0 0,-21-43 0,13 33-60,-2 1-1,-1 0 1,-2 2 0,-2 1 0,-1 0 0,-31-30 0,38 44 44,-1 2-1,0 0 1,-2 1-1,0 1 1,-2 1-1,1 1 1,-2 1 0,0 1-1,-50-18 1,51 22 61,-2 1 1,1 1 0,-1 1 0,0 2 0,0 0-1,-1 2 1,1 1 0,0 0 0,-1 3-1,-42 6 1,38-4 40,0 1-1,0 2 0,1 1 0,0 1 0,0 2 1,1 1-1,1 1 0,-40 25 0,45-24 14,1 0 0,0 2-1,1 0 1,1 2 0,0 0 0,2 1-1,0 1 1,1 0 0,-22 36 0,26-37-5,1 0 1,1 1-1,0 1 0,1 0 1,2 0-1,0 1 1,1 0-1,2 0 1,-6 40-1,8-44-72,1 0 0,1-1 0,1 1 1,0 0-1,1 0 0,1 0 0,1 0 0,1-1 0,0 1 0,1-1 0,1 0 0,0 0 0,2-1 0,0 0 0,0 0 0,17 22 0,-5-15-303,2 0 0,0-2 0,1 0 0,1-1 0,1-2 0,0 0 0,2-2 0,0-1 0,48 20 0,-25-16-896,0-2 0,1-3 1,53 9-1,19 1-1696</inkml:trace>
</inkml:ink>
</file>

<file path=ppt/ink/ink1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19.2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8832,'7'2'3938,"14"20"-2635,-20-21-742,7 9 798,1-1 0,-2 2-1,1-1 1,-1 1 0,6 12-1,-4 0-1133,0-1 1,-2 2-1,6 24 0,10 34-254,68 150-440,-89-219-2007,-2-13 2405,0 0-1,0 0 0,0 0 0,0 0 0,0 1 0,0-1 0,0 0 0,0 0 0,0 0 0,0 0 1,0 0-1,-1 0 0,1 0 0,0 1 0,0-1 0,0 0 0,0 0 0,0 0 0,0 0 0,0 0 0,0 0 1,0 0-1,0 0 0,-1 0 0,1 1 0,0-1 0,0 0 0,0 0 0,0 0 0,0 0 0,0 0 1,0 0-1,-1 0 0,1 0 0,0 0 0,0 0 0,0 0 0,0 0 0,0 0 0,0 0 0,-1 0 1,1 0-1,0 0 0,0 0 0,0 0 0,0 0 0,0 0 0,0 0 0,0-1 0,-1 1 0,1 0 1,0 0-1,0 0 0,0 0 0,0 0 0,0 0 0,0 0 0,0 0 0,0 0 0,0 0 0,-1-1 1,-2-2-3001</inkml:trace>
</inkml:ink>
</file>

<file path=ppt/ink/ink1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0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14 302 5888,'-2'-1'253,"1"-1"-1,0 0 1,-1 0 0,1 0-1,0 0 1,0 0 0,0 0 0,1-1-1,-1 1 1,0 0 0,1 0-1,0-1 1,-1 1 0,1 0 0,0-1-1,0 1 1,0 0 0,0 0-1,1-1 1,-1 1 0,1 0 0,-1-1-1,1 1 1,0 0 0,0 0 0,0 0-1,2-3 1,4-6 823,0 0 1,1 1-1,0 0 0,11-9 1,9-13-1354,-17 18 569,1 0 0,0 1 1,1 0-1,0 1 0,1 0 0,18-11 1,-23 17-49,0 0 1,1 1-1,0 0 1,0 1-1,0 0 1,0 0-1,1 1 1,0 1 0,-1 0-1,22-2 1,-29 4-197,0 0 0,-1 0 1,1 1-1,-1-1 0,1 1 1,0-1-1,-1 1 1,1 0-1,-1 0 0,0 0 1,1 0-1,-1 1 0,0-1 1,1 1-1,-1-1 1,0 1-1,0 0 0,-1-1 1,1 1-1,0 0 0,0 1 1,-1-1-1,1 0 0,-1 0 1,0 1-1,0-1 1,2 4-1,0 4 43,0 0-1,-1 0 1,0 0 0,-1 1 0,1 15-1,-2 59 150,-1-46-170,6 46 0,-4-73-82,1 0 1,1 0 0,0-1-1,0 0 1,1 1 0,1-1-1,0-1 1,7 13 0,-9-18 10,0-1 0,1 1 0,-1-1 0,1 0 0,0 0 0,0-1 1,0 1-1,1-1 0,-1 0 0,1 0 0,0 0 0,0-1 0,0 0 1,0 0-1,6 2 0,-2-2-1,0 0 0,0-1 0,0 0-1,0-1 1,0 0 0,0 0 0,0-1 0,16-3 0,-12 2 10,-1-1 1,1-1-1,-1-1 1,0 0-1,0 0 1,0-1-1,-1 0 0,0-1 1,0-1-1,-1 1 1,0-2-1,0 0 0,9-10 1,0-8 6,-2 0 0,0-1 0,-2 0 0,-1-2 0,-2 0 0,-1 0-1,-1-1 1,-1 0 0,4-33 0,-14 32 87,-4 28-24,-3 22-23,3-2 4,2 2 0,1-1 1,0 0-1,1 0 0,0 1 0,2-1 1,0 1-1,1-1 0,0 0 0,2 0 1,0 0-1,1 0 0,1-1 0,0 0 1,1 0-1,1 0 0,16 25 1,-14-27-295,0-1 0,0-1 1,1 0-1,1 0 0,0-1 1,0-1-1,23 15 0,-21-22-2159,-8-4-1910,-6 1 1083</inkml:trace>
</inkml:ink>
</file>

<file path=ppt/ink/ink1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0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83 388 8320,'37'-4'5195,"-32"4"-4450,1 0 1,-1-1 0,0 1-1,0-1 1,1 0-1,-1 0 1,0-1 0,0 0-1,0 0 1,7-4 0,25-14-42,-1-2 0,59-48 0,-84 61-662,-1-1 0,-1 0 0,0 0 0,0-1 0,10-17 0,-15 22 6,-1 1 0,-1-1 0,1 0 0,-1 0-1,0 0 1,-1 0 0,1 0 0,-1 0 0,0-1 0,-1 1 0,1 0-1,-2-12 1,0 14-52,0 0-1,0 0 0,0 1 0,0-1 1,-1 0-1,1 1 0,-1 0 1,0-1-1,0 1 0,0 0 1,-1 0-1,1 0 0,-1 0 1,0 0-1,1 1 0,-1-1 1,-1 1-1,1-1 0,0 1 0,0 0 1,-1 1-1,-5-3 0,-1 0 6,0 1-1,1 0 0,-1 0 0,0 1 0,-1 1 0,1 0 0,-10 0 1,6 2 42,1 0 0,0 1 1,0 0-1,0 1 1,0 1-1,1 0 0,-1 1 1,1 0-1,0 1 1,1 0-1,-1 1 0,1 0 1,0 0-1,1 2 1,0-1-1,0 1 0,1 1 1,0 0-1,1 0 1,0 0-1,0 1 0,1 1 1,1-1-1,0 1 1,0 0-1,1 0 0,1 1 1,-5 23-1,7-29-18,2 0 1,-1 0-1,1 0 0,0 1 0,1-1 0,-1 0 0,1 0 1,1 0-1,-1 0 0,1 0 0,1-1 0,-1 1 0,1 0 1,0-1-1,0 0 0,6 8 0,4 4 60,1-1 0,1 0 0,30 27 0,-34-35-87,0-1-1,0-1 0,1 0 1,-1 0-1,2-2 0,-1 1 1,1-1-1,0-1 0,0 0 1,0-1-1,0-1 1,25 3-1,-14-4-721,0 0 1,0-2-1,0-1 1,0 0 0,0-2-1,28-8 1,2-5-2499</inkml:trace>
</inkml:ink>
</file>

<file path=ppt/ink/ink1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1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345 7 7040,'0'0'112,"-1"0"0,1-1 0,0 1-1,0 0 1,0-1 0,0 1 0,-1 0 0,1-1 0,0 1 0,0 0 0,0-1 0,-1 1 0,1 0-1,0 0 1,-1-1 0,1 1 0,0 0 0,0 0 0,-1 0 0,1-1 0,0 1 0,-1 0 0,1 0 0,-1 0-1,1 0 1,0 0 0,-1 0 0,1 0 0,0 0 0,-1 0 0,1 0 0,-1 0 0,1 0 0,-20 6 2098,-28 20-880,33-17-1358,-90 60 1195,76-49-326,0-1 0,-38 19 0,47-25-20,20-13-801,0 0 0,0 1 0,-1-1 0,1 0 0,0 0 0,0 0-1,0 1 1,0-1 0,0 0 0,-1 0 0,1 1 0,0-1 0,0 0-1,0 0 1,0 1 0,0-1 0,0 0 0,0 0 0,0 1 0,0-1-1,0 0 1,0 0 0,0 1 0,0-1 0,0 0 0,0 0 0,0 1-1,1-1 1,-1 0 0,0 0 0,0 1 0,0-1 0,0 0 0,0 0-1,1 0 1,-1 1 0,0-1 0,0 0 0,0 0 0,0 0 0,1 1-1,3 0 46,1 1 0,-1-1 0,1 0 0,0 0 0,-1 0 0,1-1 0,0 0 0,-1 0 0,9-1-1,111-6 410,-63 2-232,1 2 0,0 3 1,-1 2-1,66 12 1,-111-12-115,0 1 0,0 0 0,-1 2 0,1-1 0,-1 2 0,0 0 0,0 1 0,-1 0 0,0 1 0,23 18 0,-34-24-84,0 0 1,-1 1-1,1-1 1,-1 1-1,1 0 1,-1 0-1,0 0 1,0 0 0,0 0-1,-1 0 1,1 0-1,-1 1 1,0-1-1,0 0 1,0 1-1,0-1 1,0 1-1,-1-1 1,0 1 0,0 0-1,0-1 1,0 1-1,0-1 1,-1 1-1,1 0 1,-1-1-1,0 0 1,0 1-1,0-1 1,-1 1 0,1-1-1,-1 0 1,-2 3-1,-2 7 58,-2-1 0,1-1 0,-2 1 0,1-1-1,-2-1 1,1 1 0,-1-2 0,-1 1 0,0-1 0,0-1 0,-1 0-1,0-1 1,0 0 0,-18 7 0,-4 0-7,-1-2 1,0-2-1,-1-1 1,-53 7 0,64-13-65,-1 0 0,0-2 0,-35-3 0,50 1-144,1 0-1,0-1 1,0 0-1,0 0 1,1-1-1,-1-1 1,1 0-1,-1 0 1,1-1-1,0 0 1,-12-9-1,20 14 58,1-1 0,-1 1 0,0-1-1,0 0 1,0 1 0,1-1 0,-1 0 0,0 1-1,0-1 1,1 0 0,-1 0 0,1 0 0,-1 0-1,1 0 1,-1 1 0,1-1 0,0 0 0,-1 0-1,1 0 1,0 0 0,0 0 0,-1 0 0,1 0-1,0 0 1,0 0 0,0-1 0,1 0 0,18-19-2082,-13 15 1625,27-22-2815</inkml:trace>
</inkml:ink>
</file>

<file path=ppt/ink/ink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1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13 303 2560,'-9'10'617,"6"-10"482,7 11 1302,-3-2-2234,0 0 1,1-1-1,1 1 0,-1 0 0,1-1 1,1 0-1,0 0 0,0 0 0,0 0 1,1-1-1,0 0 0,1 0 0,-1 0 1,10 8-1,-6-8 10,1 0 0,0 0 1,0-1-1,0-1 0,1 0 0,-1 0 1,1-1-1,1 0 0,-1-1 0,17 3 1,-14-4-31,1-1 1,-1-1 0,0 0 0,1-1 0,-1 0 0,0-1-1,0-1 1,0-1 0,0 1 0,-1-2 0,1 0-1,-1-1 1,0 0 0,0-1 0,-1 0 0,16-13 0,-13 9-37,0-1 1,-1 0 0,-1-1 0,0-1 0,0 0 0,-2 0 0,0-1 0,0-1 0,-2 0 0,0 0 0,0-1 0,6-21 0,-13 32-94,0-1 1,0 1-1,0-1 0,-1 0 1,0 0-1,-1 1 1,0-1-1,0 0 1,0 0-1,-1 0 1,0 0-1,0 1 1,0-1-1,-1 0 1,0 1-1,-1-1 1,1 1-1,-1 0 1,-1 0-1,1 0 1,-1 0-1,0 0 1,0 1-1,0 0 1,-1 0-1,0 0 1,-9-7-1,4 5-10,0 1-1,0 0 1,0 1 0,-1 0-1,0 0 1,0 1 0,0 1-1,-1 0 1,1 0 0,-1 1-1,0 0 1,1 1 0,-1 1-1,0 0 1,-15 2 0,4 1-46,0 1 1,0 2 0,0 0-1,1 1 1,-32 16 0,41-17-26,-1 1 0,1 1 0,1 0 0,0 1 0,0 0 0,0 1 0,1 0 0,1 0 0,-16 22 0,24-31 7,1 1 1,-1-1-1,1 1 0,0 0 1,0-1-1,0 1 0,0 0 0,0 0 1,0 0-1,1 0 0,-1-1 1,0 1-1,1 0 0,0 0 0,-1 0 1,1 0-1,0 0 0,0 0 0,0 0 1,0 0-1,1 0 0,-1 0 1,0 0-1,1 0 0,0 0 0,-1 0 1,1 0-1,0 0 0,0 0 1,0 0-1,0-1 0,0 1 0,0 0 1,0-1-1,1 1 0,-1-1 0,1 0 1,-1 1-1,1-1 0,0 0 1,-1 0-1,1 0 0,0 0 0,0 0 1,0 0-1,-1-1 0,4 2 1,10 3-547,1 0 1,0-1-1,0-1 1,26 2-1,-37-5 503,73 5-1714</inkml:trace>
</inkml:ink>
</file>

<file path=ppt/ink/ink1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1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29 9856,'-1'-3'605,"2"2"-444,-1 0 0,0 0 0,0 0 0,0 0 0,0 1 0,0-1 0,0 0 0,0 0 0,-1 0 0,1 0 0,0 0 0,0 0 0,-1 0 0,1 1 0,0-1 0,-1 0 0,1 0 0,-1 0 0,1 1 0,-1-1 0,1 0 0,-1 1 0,0-1 0,1 0 0,-1 1 0,0-1 0,0 1 0,1-1 0,-1 1 0,0-1 0,0 1 0,0-1 0,-1 1 1,0 4 6024,2 10-6147,0-9 669,3 257 2406,-2 54-895,0-296-2155,1 108 586,36 246 1,-33-353-622,1 1 1,0-1-1,1 0 0,2-1 1,15 29-1,-20-43-63,-1-1-1,1 1 1,0-1 0,1 0 0,-1 0 0,1-1-1,0 1 1,0-1 0,9 5 0,-10-7-35,-1 0 0,1-1 0,-1 0 0,1 1 0,0-1 0,-1-1 0,1 1 0,0-1 0,0 1 0,-1-1 0,1 0 0,0 0 0,0-1 0,0 1 0,-1-1 0,1 0 0,6-2 0,15-5-1665,-1-1 0,0-2 0,0 0 0,-1-2 0,-1 0 0,38-30 0,-15 2-1871</inkml:trace>
</inkml:ink>
</file>

<file path=ppt/ink/ink1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1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10112,'14'-20'4992,"52"17"-6144,-52 3 9855,38 3-8575,-13 5 128,21 0 0,-8-4 128,19 7-1280,-19-2 0,-10-2-1664,1 2 0,-16-2-383,-3 5 127</inkml:trace>
</inkml:ink>
</file>

<file path=ppt/ink/ink1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2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13 11648,'9'-12'5759,"-9"76"-8318,0-50 12158,10 34-9599,-1-12 0,-14 22-2432,1-11 128,-15 11 384,5-13 129</inkml:trace>
</inkml:ink>
</file>

<file path=ppt/ink/ink1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3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 6656,'20'16'8446,"-4"1"-3836,-11-11-4399,0 1 1,0 0-1,-1 0 0,0 0 1,0 0-1,-1 1 0,1-1 1,-2 1-1,1 0 0,1 11 1,-1-5-42,1 1 1,1-1-1,0 0 1,1-1-1,0 1 1,1-1-1,1 0 1,0-1-1,10 13 1,-14-20-135,-1-1 0,1 0 1,0 0-1,1 0 1,-1-1-1,0 1 0,1-1 1,0 0-1,0-1 1,0 1-1,0-1 0,0 0 1,0 0-1,1 0 1,-1-1-1,1 0 1,-1 0-1,1 0 0,-1-1 1,1 1-1,-1-1 1,1-1-1,0 1 0,-1-1 1,1 0-1,5-2 1,14-7 14,-1-1 1,-1-1 0,0-1 0,0-1 0,-1-1-1,29-26 1,-37 29-38,0 0 0,-1-2-1,-1 1 1,-1-2 0,0 1 0,18-32-1,-24 37-1,-1 0-1,0-1 1,0 1-1,-1-1 0,0 0 1,0 0-1,-1 0 1,-1-1-1,1 1 1,-2 0-1,0 0 0,0-1 1,-2-12-1,2 21 1,0 1 0,0 0 0,0 0 0,0 0 0,0 0 0,-1-1 0,1 1 0,0 0 0,-1 0 1,1 0-1,-1 0 0,1 0 0,-1 0 0,1 0 0,-1 0 0,0 0 0,1 0 0,-1 0 0,0 1 0,0-1 0,0 0 0,-1 0 0,2 1 5,-1 0-1,0 1 1,0-1-1,0 0 1,1 1 0,-1-1-1,0 1 1,1-1 0,-1 1-1,0 0 1,1-1 0,-1 1-1,1 0 1,-1-1-1,1 1 1,-1 0 0,1 0-1,0-1 1,-1 1 0,1 0-1,-1 1 1,-14 52 492,15-42-448,1 1-1,0-1 1,1 0-1,0 1 1,1-1-1,0-1 0,1 1 1,1 0-1,0-1 1,8 14-1,5 7 120,46 61-1,-51-77-158,1-1 0,0 0 0,1 0 0,34 24 0,-43-35-271,0 0 1,0 0-1,0 0 1,1-1-1,0 1 0,0-2 1,0 1-1,0-1 0,0 0 1,0 0-1,1-1 1,-1 0-1,0 0 0,1-1 1,-1 0-1,12-2 1,10-13-2909,-4-5-298</inkml:trace>
</inkml:ink>
</file>

<file path=ppt/ink/ink1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3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1164 9984,'1'0'185,"-1"1"1,0-1 0,1 0-1,-1 1 1,0-1 0,1 1-1,-1-1 1,1 0 0,-1 1-1,1-1 1,-1 0 0,1 1 0,-1-1-1,1 0 1,-1 0 0,1 1-1,-1-1 1,1 0 0,-1 0-1,1 0 1,-1 0 0,1 0-1,-1 0 1,1 0 0,1 0-1,23-5 462,-23 4 129,58-22 6492,13-23-7256,-57 35 687,35-28-551,-2-3 1,-2-2 0,61-72-1,-104 112-102,19-21 44,-1 0 1,-2-2 0,0 0-1,-2-1 1,-1-1 0,-1-1-1,16-42 1,-24 49-99,-2 0 0,0 0 1,-1-1-1,-1 0 0,-2 0 0,0 0 1,-1 0-1,-2 0 0,0 0 0,-7-33 1,6 45-13,-1 0 1,0 0 0,0 0-1,-1 1 1,-1-1 0,0 1-1,0 0 1,-1 0 0,-1 1 0,0-1-1,0 1 1,-1 1 0,0 0-1,0 0 1,-1 0 0,-1 1-1,1 1 1,-1-1 0,-1 2 0,-10-7-1,1 2-1,0 1 0,-1 1-1,0 1 1,0 1 0,0 1-1,-1 0 1,0 2 0,-1 0-1,1 2 1,0 0 0,-23 2-1,31 1 21,0 0 0,0 1-1,0 0 1,0 1 0,1 0-1,0 1 1,-1 1 0,1 0-1,1 1 1,-1 0 0,1 1-1,0 1 1,1-1 0,0 2-1,-13 12 1,11-6 16,1 1 1,1 0-1,0 0 1,2 2-1,0-1 1,0 1 0,2 0-1,0 1 1,1 0-1,-4 27 1,2 9 156,2-1 1,3 1 0,2-1-1,2 1 1,3 0-1,2-1 1,3 0 0,19 67-1,19 27 235,101 223 1,-136-344-513,-8-15-122,0 0 1,1 0 0,1 0-1,0 0 1,1-1 0,0 0 0,1 0-1,0-1 1,14 13 0,-21-22 28,1 0 0,-1 0 0,1 0 1,0 0-1,0-1 0,-1 1 0,1-1 0,0 1 1,0-1-1,-1 0 0,1 0 0,0 1 1,0-1-1,0-1 0,0 1 0,0 0 1,-1 0-1,1-1 0,0 1 0,0-1 1,-1 1-1,1-1 0,0 0 0,-1 0 1,1 1-1,0-1 0,-1 0 0,1-1 1,-1 1-1,0 0 0,1 0 0,-1-1 1,0 1-1,0 0 0,0-1 0,2-2 0,15-17-3129</inkml:trace>
</inkml:ink>
</file>

<file path=ppt/ink/ink1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4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 9856,'-4'8'1101,"2"0"0,-1-1 0,1 2 0,0-1 0,1 0 0,0 0 0,0 1 0,1 11 0,7 69 4707,-4-69-6528,35 273 2106,14 5 103,-38-230-1335,-6-33-171,1-1 0,2 0 0,1-1 0,21 43-1,-31-74-83,-1 1-1,1-1 0,0 1 0,0-1 0,0 0 0,0 1 0,0-1 0,0 0 1,1 0-1,-1-1 0,1 1 0,-1 0 0,1-1 0,0 0 0,-1 1 0,1-1 1,0 0-1,0-1 0,0 1 0,0 0 0,0-1 0,0 1 0,0-1 0,0 0 1,0 0-1,0-1 0,0 1 0,0 0 0,0-1 0,3-1 0,4-1-847,0 0 0,0-1 0,-1 0 0,1 0-1,-1-1 1,0-1 0,12-8 0,8-10-2400</inkml:trace>
</inkml:ink>
</file>

<file path=ppt/ink/ink1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4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8448,'15'7'4224,"40"-19"-3712,-41 5 7167,29 14-7167,-10-2 0,33-5 0,-14 0 128,22 4-1152,-11-1 0,2 1-640,-13 0 128,-11 4-1792,1-4 1</inkml:trace>
</inkml:ink>
</file>

<file path=ppt/ink/ink1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4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10240,'-20'16'5120,"45"12"-6144,-21-24 8703,15 12-7551,-4 0 128,-1 3-128,0 1 128,4-6-640,-4-2 0,6-4-2304,-3 0 0,8-20-127,-7 8-1</inkml:trace>
</inkml:ink>
</file>

<file path=ppt/ink/ink1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5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13312,'-46'7'6655,"41"12"-13054,5-15 14078,5 8-12926,-5-5-1</inkml:trace>
</inkml:ink>
</file>

<file path=ppt/ink/ink1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5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43 7424,'-1'0'50,"1"0"1,0-1-1,0 1 1,0 0-1,0 0 1,0 0-1,0 0 0,0 0 1,0 0-1,0-1 1,0 1-1,0 0 1,0 0-1,0 0 1,0 0-1,0 0 1,0-1-1,0 1 0,0 0 1,0 0-1,0 0 1,0 0-1,0 0 1,0 0-1,0-1 1,0 1-1,0 0 1,1 0-1,-1 0 0,0 0 1,0 0-1,0 0 1,0 0-1,0-1 1,0 1-1,0 0 1,0 0-1,1 0 1,-1 0-1,0 0 0,0 0 1,0 0-1,0 0 1,0 0-1,0 0 1,1 0-1,-1 0 1,0 0-1,0 0 1,0 0-1,0 0 0,0 0 1,1 0-1,-1 0 1,0 0-1,0 0 1,0 0-1,0 0 1,0 0-1,9 10 3201,7 19 988,3 67-1011,-9-45-2178,2 0 0,31 84 0,-22-105-675,-9-25-238,-12-6-132,1 1 0,-1-1 0,0 0 0,1 1 0,-1-1-1,0 0 1,0 0 0,1 1 0,-1-1 0,0 0 0,0 0-1,0 1 1,0-1 0,0 0 0,0 0 0,0 0 0,0 1 0,0-1-1,0 0 1,-1 0 0,1-1 0,-4-25 12,0 8-34,1-1 0,0 0 0,2 0 0,1-1 0,3-32 0,2 25 4,1 1 0,12-33 0,-16 52 6,1 1 1,1 0 0,-1 0-1,1 0 1,0 1-1,1-1 1,-1 1 0,1 0-1,1 1 1,-1-1 0,1 1-1,0 0 1,7-5 0,-2 4 57,1 0 0,-1 1 0,2 1 0,-1-1 1,0 2-1,1 0 0,0 0 0,-1 1 0,1 1 1,0 0-1,0 1 0,0 0 0,0 1 0,0 0 1,0 1-1,-1 1 0,1 0 0,-1 1 0,1 0 1,-1 1-1,0 0 0,-1 1 0,0 0 0,17 12 1,-22-13 6,0 0 0,0 0 1,-1 1-1,1 0 0,-1 0 1,-1 0-1,1 1 0,-1-1 1,7 16-1,19 66 335,-29-82-367,5 41 200,-6-45-230,0 0 0,0 0 0,0 1-1,-1-1 1,1 0 0,-1 0 0,1 0-1,-1 0 1,1 0 0,-1 1-1,0-1 1,0 0 0,0-1 0,0 1-1,-1 0 1,1 0 0,-2 1 0,3-2-3,-1-1 0,1 0 0,0 0 0,0 1 0,-1-1 0,1 0 0,0 0 0,0 0 0,-1 0 0,1 1 0,0-1 0,-1 0 0,1 0 0,0 0 1,-1 0-1,1 0 0,0 0 0,-1 0 0,1 0 0,0 0 0,-1 0 0,1 0 0,0 0 0,-1 0 0,1 0 0,0 0 0,-1 0 0,1-1 1,0 1-1,0 0 0,-1 0 0,1 0 0,0 0 0,-1-1 0,1 1 0,0 0 0,-6-16-229,5-21-189,4 20 272,0 0-1,1 1 1,0-1-1,1 1 1,13-27-1,-15 37 128,1 0 0,-1 1 1,1-1-1,0 1 0,1 0 0,-1 0 0,1 0 0,0 1 0,0 0 1,0 0-1,1 0 0,-1 0 0,1 1 0,0 0 0,0 0 0,0 1 0,9-3 1,-4 3 49,-1 0 1,1 0 0,0 1 0,0 1 0,0 0-1,0 0 1,0 1 0,0 1 0,0 0-1,-1 0 1,1 1 0,-1 0 0,1 1 0,-1 0-1,0 1 1,-1 0 0,1 0 0,-1 1 0,0 0-1,0 1 1,-1 0 0,14 15 0,-16-16-43,1 1 0,-2 1 0,1-1 0,-1 1 0,0 0 0,0 1 0,-1-1 0,0 1 0,-1 0 0,0 0 0,0 0 0,-1 0 0,0 0 0,-1 1 0,0-1 0,0 0 0,-1 1 0,0-1 1,-1 1-1,0-1 0,0 0 0,-1 1 0,0-1 0,-1 0 0,0 0 0,-6 12 0,-2-6-972,2-9-3993,9-7 1762</inkml:trace>
</inkml:ink>
</file>

<file path=ppt/ink/ink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1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4736,'12'5'260,"-1"0"1,0 0-1,-1 1 1,1 1-1,-1 0 0,0 0 1,-1 1-1,11 11 1,1 2 253,7 5 562,-1 1 0,-1 1 0,22 33-1,-19-19-812,-3 1 0,-2 1 0,23 58 0,-37-77-148,-1 1-1,-1 0 1,-2 1-1,0 0 1,-2 0 0,-1 0-1,-1 0 1,-1 0-1,-2 1 1,0-1-1,-8 35 1,3-31-280,-2 1 0,-1-1-1,-2 0 1,-1-1 0,-1 0 0,-2-1-1,-1-1 1,-1 0 0,-26 32 0,21-32-465,0 1-773,-37 38 1,6-28-411</inkml:trace>
</inkml:ink>
</file>

<file path=ppt/ink/ink1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6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1 308 8320,'12'21'4015,"13"-7"-2799,-17-10-111,5 7 4123,-10 5-3599,0 6-1020,3-12-490,0 0 0,0 0 0,1 0 0,0-1-1,0 1 1,1-2 0,1 1 0,0-1 0,0-1 0,0 0 0,1 0 0,0 0 0,0-1-1,0-1 1,1 0 0,0 0 0,0-1 0,1-1 0,-1 0 0,1 0 0,-1-1-1,1-1 1,17 1 0,-9-2 51,0 0-1,0-2 1,0 0-1,0-1 1,0-2-1,-1 1 1,0-2-1,0-1 1,0 0-1,-1-2 1,0 0-1,0 0 1,23-19-1,-29 19-197,-1 0 0,0-1 0,0-1 0,-1 1 0,0-2-1,11-17 1,-16 20 6,0 1-1,-1-1 0,0 0 1,-1 0-1,1 0 1,-2 0-1,0-1 1,0 1-1,0-1 1,-1 1-1,-1-1 0,0-9 1,0 9-16,0 1 0,-1 0 1,0-1-1,-1 1 0,0 0 0,-1 0 1,0 0-1,0 0 0,0 0 0,-1 0 1,-1 1-1,-7-11 0,2 10-2,0 0-1,-1 0 0,0 1 1,0 1-1,-1 0 0,0 1 1,-24-10-1,12 7-6,0 2 1,0 0-1,-38-4 0,43 9 19,0 1 0,0 1-1,0 1 1,0 0 0,0 2-1,0 0 1,0 1 0,-26 10-1,44-14 28,-17 5-132,0 2 0,1 0 0,-1 0 0,1 2 0,1 0 0,-28 20 0,37-23-169,0-1 0,1 1 1,-1 1-1,1-1 0,1 1 0,-1 0 1,1 0-1,1 0 0,-1 1 0,1 0 0,0 0 1,1 0-1,0 0 0,0 1 0,-3 15 0,1 25-2898</inkml:trace>
</inkml:ink>
</file>

<file path=ppt/ink/ink1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7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0 295 6912,'0'0'69,"0"0"-1,0 0 1,0-1 0,0 1 0,0 0 0,0 0 0,0-1 0,0 1-1,1 0 1,-1 0 0,0-1 0,0 1 0,0 0 0,0 0-1,0 0 1,0-1 0,1 1 0,-1 0 0,0 0 0,0 0 0,0 0-1,1-1 1,-1 1 0,0 0 0,0 0 0,0 0 0,1 0-1,-1 0 1,0 0 0,0 0 0,1 0 0,-1 0 0,0 0 0,0 0-1,1 0 1,-1 0 0,0 0 0,0 0 0,1 0 0,-1 0-1,0 0 1,0 0 0,1 0 0,21 0 2017,-1 1 0,1 0-1,27 7 1,-27-4-1766,0 0-1,0-2 1,1-1 0,-1 0-1,40-6 1,181-48 2513,-211 44-2552,-1-2 1,0-1 0,-1-1-1,0-2 1,48-31 0,-76 45-277,0-1 0,1 1 1,-1-1-1,0 0 1,0 0-1,0 0 1,0 0-1,0 0 1,0 0-1,0-1 0,-1 1 1,1-1-1,-1 1 1,0-1-1,0 1 1,0-1-1,0 0 1,0 1-1,0-1 1,-1 0-1,1 0 0,-1 0 1,0 0-1,0 1 1,0-1-1,0 0 1,-1 0-1,1 0 1,-1 0-1,1 1 0,-1-1 1,0 0-1,0 1 1,0-1-1,-1 0 1,1 1-1,-1-1 1,1 1-1,-1 0 0,0 0 1,0-1-1,0 1 1,0 0-1,0 1 1,0-1-1,-4-2 1,2 1-5,-1 0 0,1 0 1,-1 0-1,0 1 1,0-1-1,0 1 0,-1 0 1,1 1-1,0-1 0,-1 1 1,1 0-1,-1 0 1,-11 1-1,-1-1-20,7-1 17,-1 0 1,0 1-1,0 1 0,0 0 1,0 0-1,1 1 1,-1 1-1,0 0 1,1 1-1,-1 0 1,1 0-1,0 2 1,-16 7-1,18-7 8,-1 1 0,1 0 1,0 1-1,1 0 0,-1 0 0,2 1 0,-1 0 0,1 0 0,0 1 0,0 0 0,1 0 0,1 1 0,-1-1 1,2 1-1,-1 1 0,1-1 0,1 0 0,0 1 0,0 0 0,0 11 0,1-15-1,2 0 0,-1 0 1,1 0-1,0 0 0,0 0 0,1 0 0,0 0 0,0 0 0,1 0 0,0 0 1,0 0-1,1 0 0,-1-1 0,1 1 0,1-1 0,-1 0 0,1 0 0,0 0 0,1-1 1,-1 1-1,1-1 0,0 0 0,1 0 0,5 4 0,18 8-558,0-2 0,0 0 1,2-2-1,0-1 0,0-2 0,1-1 0,0-1 0,1-2 0,-1-1 1,1-2-1,43-1 0,-17-2-2540</inkml:trace>
</inkml:ink>
</file>

<file path=ppt/ink/ink1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7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465 39 7808,'0'-2'200,"0"1"1,-1-1-1,1 0 1,-1 0-1,0 0 1,1 0-1,-1 1 1,0-1-1,0 0 1,0 1-1,0-1 1,0 1-1,-1-1 1,1 1-1,0-1 1,-1 1-1,1 0 1,-1 0-1,0 0 1,1-1 0,-1 2-1,0-1 1,1 0-1,-1 0 1,0 1-1,0-1 1,0 0-1,0 1 1,0 0-1,1 0 1,-1-1-1,-3 1 1,-6 1 341,0 0 1,0 0 0,0 1 0,-18 6-1,6-2-891,17-5 421,-45 10 426,-60 21 0,98-27-362,-1 1 0,1 0 1,0 0-1,1 1 1,-1 1-1,2 0 1,-1 1-1,1 0 0,-12 13 1,22-21-97,-17 27 388,18-27-418,0 0 1,0 0-1,0 0 0,0 0 0,0 1 0,0-1 0,0 0 1,0 0-1,0 0 0,0 0 0,1 0 0,-1 0 0,1 0 0,-1 0 1,0 0-1,1 0 0,-1 0 0,1 0 0,0 0 0,-1 0 1,1 0-1,0-1 0,0 1 0,-1 0 0,1 0 0,0-1 0,0 1 1,0-1-1,0 1 0,0-1 0,0 1 0,0-1 0,0 1 0,0-1 1,0 0-1,0 0 0,0 1 0,0-1 0,2 0 0,237 39 731,-150-26-458,114 27 545,-171-31-549,0 2-1,-1 2 0,50 25 1,-70-32-158,-1 1 0,0 0 0,-1 0-1,0 1 1,0 0 0,12 14 0,-20-20-96,0 0 1,0 0-1,-1 1 0,1-1 0,-1 0 0,0 1 0,0-1 0,1 1 0,-2 0 0,1-1 0,0 1 0,-1 0 0,1-1 0,-1 1 0,0 0 1,1 0-1,-2-1 0,1 1 0,0 0 0,0 0 0,-1-1 0,0 1 0,1 0 0,-1-1 0,0 1 0,0 0 0,0-1 0,-1 1 0,1-1 1,-1 0-1,1 0 0,-1 1 0,0-1 0,0 0 0,-3 3 0,-3 2 15,0 0 1,0-1 0,-1 0-1,1-1 1,-1 1-1,-1-1 1,1-1-1,-1 0 1,1-1-1,-21 6 1,-6-2 1,-62 4 0,79-10-17,-20 1-40,0-2 1,1-1-1,-46-9 1,48 6-56,22 3-374,0 0 1,1-1 0,-1-1 0,1 0-1,0-1 1,0-1 0,0 0 0,-23-12-1,35 16 283,0 1 0,0 0 0,0-1 0,0 0 0,0 1 0,0-1 0,0 0-1,0 1 1,0-1 0,0 0 0,0 0 0,0 0 0,1 0 0,-1 0 0,0 0-1,1 0 1,-1 0 0,0 0 0,1 0 0,0 0 0,-1 0 0,1 0 0,0-1 0,-1 1-1,1 0 1,0 0 0,0 0 0,0 0 0,0-1 0,0 1 0,0 0 0,0 0-1,0 0 1,1-1 0,-1 1 0,0 0 0,2-2 0,4-13-2932</inkml:trace>
</inkml:ink>
</file>

<file path=ppt/ink/ink1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8.1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36 283 3200,'1'1'514,"0"0"-1,0 0 1,1 0 0,-1 0-1,0 0 1,0-1-1,1 1 1,-1 0 0,1 0-1,-1-1 1,1 1 0,-1-1-1,1 0 1,-1 1 0,1-1-1,-1 0 1,1 0 0,0 0-1,-1 0 1,1 0 0,-1 0-1,1-1 1,-1 1 0,1 0-1,2-2 1,16-2 82,45-11 3040,-34 6-3433,0-1 0,51-25 1,-26 10 916,-41 19-934,-1 0 0,1-1 0,-1 0 0,-1-1 0,1-1 0,-1 0 0,-1-1 0,17-16 0,-27 24-172,-1 1 0,1-1-1,0 0 1,-1 1 0,0-1-1,1 0 1,-1 0 0,0 0-1,0 0 1,0-1 0,0 1 0,0 0-1,-1 0 1,1-1 0,0 1-1,-1 0 1,0-1 0,0 1-1,0 0 1,0-1 0,0 1-1,0 0 1,0-1 0,-1 1-1,0-3 1,-1 3-2,0-1 0,0 0-1,0 1 1,0 0 0,-1-1-1,1 1 1,-1 0 0,1 0-1,-1 1 1,0-1 0,0 0 0,0 1-1,1 0 1,-2 0 0,-4-2-1,-8-1 27,-1 0-1,0 1 1,0 1-1,0 1 1,-25 0-1,9 5 11,1 0 0,-45 13 0,68-15-42,-3 2 17,0-1 0,1 1 0,0 1 1,0 0-1,0 1 0,0 0 1,1 1-1,0-1 0,1 2 1,-1 0-1,1 0 0,1 1 0,-1 0 1,2 0-1,-11 16 0,14-19-10,1 0-1,0 0 1,0 0-1,1 1 1,0-1-1,0 1 1,0-1-1,1 1 1,0 0-1,0 0 0,1 0 1,0-1-1,0 1 1,1 0-1,-1 0 1,1 0-1,1-1 1,0 1-1,0 0 1,0-1-1,0 1 1,1-1-1,0 0 0,1 0 1,-1 0-1,1-1 1,0 1-1,0-1 1,7 6-1,2 2 21,0 0 0,2-2 0,-1 0 0,1 0 1,1-1-1,0-1 0,0-1 0,1 0 0,-1-1 0,36 9 0,-13-7-639,0-2 0,1-1 0,0-2 0,44-1 0,-75-3-34,-1 0 0,0 0 0,1-1 0,-1-1 0,0 1 0,0-1 0,11-4 0,6-2-2581</inkml:trace>
</inkml:ink>
</file>

<file path=ppt/ink/ink1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8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83 10368,'-2'6'653,"0"1"-1,1 0 1,0 0 0,0 0 0,1 0 0,0 0 0,0 0 0,0 0 0,1 0 0,0 0 0,0 0 0,1 0-1,3 7 1,4 9 774,1-1-1,19 32 1,-17-34-1328,0 1 0,7 23 0,-6-19 424,-11-22-413,0 0 0,0 1 0,0-1 1,0 1-1,-1-1 0,0 1 0,0 0 0,2 6 0,-35-51 18,26 31-124,2 0 0,-1 0 0,1-1 0,1 1 0,0-1 0,0 0 0,1 0 0,1 0 0,0-1 0,0 1-1,1 0 1,0 0 0,1-1 0,1 1 0,0 0 0,0 0 0,1 0 0,0 1 0,1-1 0,0 1 0,1-1 0,0 1 0,0 1 0,1-1-1,1 1 1,-1 0 0,2 0 0,-1 1 0,1 0 0,0 0 0,1 1 0,0 0 0,0 0 0,0 1 0,1 1 0,0-1 0,11-3 0,-9 6 29,-1 1 0,1 0 0,0 0 1,-1 2-1,1-1 0,0 1 1,0 1-1,-1 0 0,1 1 0,-1 0 1,1 1-1,-1 0 0,0 1 1,0 0-1,0 1 0,0 0 0,16 11 1,-13-7 42,1 0 0,-2 2 1,1 0-1,-1 0 0,-1 1 0,0 1 1,-1 0-1,0 0 0,-1 1 1,-1 0-1,11 21 0,-18-28-47,1 1 0,-1-1 0,-1 1 0,1-1 0,-1 1 0,0 9 0,-1-16-30,0 1-1,1-1 1,-1 1-1,0-1 1,0 0-1,0 1 1,0-1-1,0 1 1,0-1-1,-1 1 1,1-1-1,0 1 1,-1-1-1,1 0 1,-1 1-1,1-1 1,-1 0-1,0 1 1,1-1-1,-1 0 1,0 0-1,0 1 1,0-1-1,0 0 1,0 0-1,0 0 1,-1 0-1,1-1 1,0 1-1,0 0 1,-1 0-1,1-1 1,0 1 0,-1-1-1,-1 1 1,1-1-15,1 0 1,0-1-1,-1 1 1,1-1-1,0 1 1,-1-1-1,1 0 1,0 1-1,-1-1 1,1 0-1,0 0 1,0 0-1,0 0 1,0 0-1,0 0 1,0 0-1,0 0 1,0 0-1,0-1 1,1 1-1,-1 0 1,0-1-1,1 1 1,-1 0-1,1-1 1,0 1-1,-1-1 1,1 1-1,0 0 1,0-1-1,0-2 1,-1-2-41,1 0 1,-1 0 0,1 1-1,1-1 1,-1 0 0,1 0-1,3-11 1,5-3-143,2 0-1,0 1 1,17-24-1,-18 28 118,-3 5 52,1-1-1,0 2 0,1-1 1,-1 1-1,2 1 0,-1-1 1,1 2-1,1-1 0,-1 1 1,1 1-1,18-8 0,-22 11 67,1 0-1,-1 1 0,1 0 0,-1 0 1,1 1-1,0 0 0,-1 1 0,1-1 1,0 1-1,0 1 0,0-1 0,-1 2 1,1-1-1,0 1 0,-1 0 0,1 0 1,-1 1-1,0 0 0,0 0 0,7 5 1,38 31 400,-1 1 0,-2 3 0,50 57 1,-90-92-423,0 1 1,-1 0-1,-1 1 1,1-1-1,-1 1 1,-1 0-1,0 1 1,0 0-1,-1 0 1,5 17-1,-10-19-651,-4-10-1625,-5-9-1519,0-3 196</inkml:trace>
</inkml:ink>
</file>

<file path=ppt/ink/ink1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9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23 128,'-32'-23'0</inkml:trace>
</inkml:ink>
</file>

<file path=ppt/ink/ink1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9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5888,'20'97'8911,"2"3"-5023,62 583 1936,-67-573-5280,3 143 0,-20-248-600,0 1 0,0-1 0,-1 0 0,0 0 0,0 0 0,0 0 0,-1 0 0,1 0 0,-1 0 0,-1 0 0,1 0 0,-6 7 0,8-11 5,-1 0 0,1-1 0,-1 1-1,0-1 1,1 1 0,-1-1 0,0 1 0,1-1 0,-1 1 0,0-1 0,0 0 0,1 1 0,-1-1 0,0 0 0,0 0 0,0 1-1,0-1 1,1 0 0,-1 0 0,0 0 0,0 0 0,0 0 0,0 0 0,1 0 0,-1 0 0,0-1 0,0 1 0,0 0 0,-1-1 0,-1-1-109,1 0 1,-1 0 0,1-1 0,-1 1-1,1-1 1,0 1 0,0-1 0,0 0 0,0 0-1,0 0 1,1 0 0,-2-4 0,-9-25-1079,1 0 1,2-1 0,1 0 0,2 0-1,-4-66 1,1-225-3243,51-101 6891,-39 403-1896,-3 9-24,2-1-1,0 0 0,0 1 1,2-1-1,-1 1 0,2 0 1,0 0-1,0 1 0,1-1 0,11-16 1,-8 19-125,1 0 1,0 1-1,0 0 1,1 1-1,0 0 0,0 0 1,1 1-1,0 1 1,0 0-1,17-6 1,-10 6-52,1 0 0,0 2 0,0 0-1,0 1 1,0 1 0,37 1 0,-37 2-186,0 1 1,-1 0-1,1 2 0,-1 0 0,0 2 0,0 0 1,19 9-1,-26-9-82,0 0 0,0 1 0,-1 0 0,0 1 0,0 0 0,-1 1 0,0 0 0,0 0 0,-1 1 0,13 19 0,-20-26-33,0 0-1,0 0 0,0 1 1,-1-1-1,1 0 0,-1 1 1,0-1-1,0 1 0,0 0 1,0-1-1,-1 1 1,1 0-1,-1-1 0,0 1 1,0 0-1,0-1 0,-1 1 1,1 0-1,-1-1 0,-1 5 1,0-3-4,-1 0 1,0 0-1,1 0 0,-2 0 1,1-1-1,0 1 1,-1-1-1,0 0 0,0 0 1,0 0-1,-7 4 1,-2 1 12,-1-1 0,0 0 0,0-1 0,0 0 0,-1-2 0,0 1 0,0-2 0,-28 5 0,13-5-235,0-1 0,0-2 0,-43-2 1,71 1 103,-1 0 1,1 0 0,0-1 0,-1 1 0,1 0 0,0-1 0,-1 0 0,1 1 0,0-1 0,-1 0 0,1 0 0,0 0-1,0 0 1,0-1 0,0 1 0,0-1 0,0 1 0,1-1 0,-1 0 0,-2-2 0,4 3-78,-1-1 0,1 0 0,-1 0-1,1 1 1,0-1 0,0 0 0,-1 0 0,1 1 0,0-1 0,1 0 0,-1 0 0,0 0 0,1 1 0,-1-1-1,1 0 1,-1 1 0,1-1 0,0 0 0,-1 1 0,1-1 0,0 1 0,0-1 0,0 1 0,0-1 0,3-1-1,16-24-3013</inkml:trace>
</inkml:ink>
</file>

<file path=ppt/ink/ink1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29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9344,'-9'7'4608,"18"6"-5120,-9-13 7551,5 14-6911,-1 5 128,1 10 128,0-6 0,-1 4-512,1-8 0,9 6-896,1-9 0,8-9-1664,-4-3 129</inkml:trace>
</inkml:ink>
</file>

<file path=ppt/ink/ink1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0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8576,'-20'13'4224,"57"3"-13568,-26-13 6400</inkml:trace>
</inkml:ink>
</file>

<file path=ppt/ink/ink1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0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4 306 8320,'25'22'10711,"1"16"-7259,-20-29-3175,-1 0 1,1-1 0,15 16 0,-10-15-184,0 0 0,1-1 1,0 0-1,0-1 0,1 0 0,0-1 1,1 0-1,-1-1 0,1-1 0,0 0 0,0-1 1,0-1-1,0 0 0,1-1 0,-1 0 1,1-1-1,-1-1 0,0 0 0,1-1 0,-1 0 1,19-7-1,-16 5-68,-1-1 0,0 0-1,0-1 1,-1-1 0,1-1 0,-1 0 0,-1-1 0,0-1 0,0 0 0,-1 0-1,0-2 1,-1 1 0,0-2 0,-1 0 0,0 0 0,-1-1 0,14-25 0,-21 33-27,0-1 0,-1 1 0,0-1 0,0 0 1,0 0-1,-1 0 0,0 0 0,0 0 1,-1 0-1,0 0 0,0 0 0,-1 0 1,0 0-1,0 0 0,0 0 0,-1 0 1,0 0-1,0 0 0,-1 1 0,0-1 1,0 1-1,-1 0 0,0 0 0,0 0 0,0 0 1,0 1-1,-7-6 0,1 1 1,0 1 0,-1 0 0,-1 1 0,1 0 0,-1 0 0,0 2 0,-1-1 0,0 2 0,0 0 0,-22-6 0,5 7-57,0 1 0,0 1 1,0 2-1,0 1 0,-1 1 0,1 2 0,1 1 0,-54 16 0,76-19-111,0 0-1,-1 0 0,1 0 0,0 1 1,1 1-1,-1-1 0,0 1 0,1 0 1,0 0-1,0 1 0,0 0 1,1 0-1,-1 0 0,1 1 0,0 0 1,1 0-1,0 0 0,0 0 1,0 1-1,0-1 0,-3 13 0,-23 47-3031</inkml:trace>
</inkml:ink>
</file>

<file path=ppt/ink/ink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2.1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0 354 4352,'5'3'213,"1"-1"1,-1 1-1,1-1 0,-1 0 1,1 0-1,0-1 0,0 0 1,0 0-1,0 0 0,0-1 1,10 0-1,4 0 299,-4 0-259,0 0-1,-1-1 1,1-1 0,-1 0 0,1-2 0,-1 1 0,0-2-1,0 0 1,0-1 0,-1 0 0,23-15 0,2 2-87,-30 14-123,0 0 1,-1 0 0,1-1-1,-1 0 1,0 0 0,-1-1-1,1 0 1,-1-1 0,-1 0-1,0 0 1,0 0 0,0 0-1,-1-1 1,0 0 0,4-11-1,-7 15-19,0 0-1,-1-1 1,0 1 0,0 0-1,0 0 1,-1-1-1,1 1 1,-1 0-1,0-1 1,-1 1 0,1 0-1,-1-1 1,0 1-1,-1 0 1,1 0-1,-1 0 1,0 0 0,0 0-1,-1 0 1,1 0-1,-1 1 1,0 0-1,0-1 1,-1 1 0,1 0-1,-1 0 1,0 1-1,0-1 1,0 1-1,-6-3 1,5 2-27,-1 1 1,1 1-1,-1-1 1,0 1-1,0 0 1,0 0-1,0 1 0,0 0 1,0 0-1,0 0 1,-1 1-1,1 0 1,0 0-1,0 0 1,-1 1-1,1 0 0,0 0 1,0 1-1,0 0 1,0 0-1,0 0 1,0 0-1,1 1 1,-1 0-1,1 1 0,0-1 1,0 1-1,0 0 1,0 0-1,1 0 1,0 1-1,0 0 0,0 0 1,0 0-1,1 0 1,-1 0-1,1 1 1,1-1-1,-1 1 1,1 0-1,0 0 0,0 0 1,1 0-1,0 0 1,0 0-1,0 1 1,1-1-1,0 0 1,1 12-1,1-8-7,0 0 1,0 0-1,1-1 1,0 1-1,1-1 1,0 0-1,1 0 0,0 0 1,0-1-1,1 0 1,0 0-1,0 0 1,1-1-1,15 14 0,-12-13 51,1-1 0,0 0 0,1 0 0,0-2 0,0 1 0,0-1 0,1-1 0,-1 0 0,1-1 0,20 3-1,-15-4-278,0-1-1,-1 0 0,1-1 1,0-1-1,0-1 1,-1 0-1,1-2 0,-1 0 1,0 0-1,0-2 0,0 0 1,-1-1-1,0-1 0,0 0 1,-1-1-1,0-1 0,19-16 1,0-15-1298</inkml:trace>
</inkml:ink>
</file>

<file path=ppt/ink/ink1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1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404 37 4608,'1'0'203,"-1"-1"0,1 1 1,0-1-1,-1 0 0,1 1 1,0-1-1,-1 0 0,1 1 1,-1-1-1,1 0 0,-1 0 1,1 1-1,-1-1 0,0 0 1,1 0-1,-1 0 0,0 0 1,0 1-1,0-1 0,0 0 0,0 0 1,0 0-1,0 0 0,0 0 1,0 0-1,0 1 0,0-1 1,0 0-1,0 0 0,-1 0 1,0-1-1,0 1-28,0 0 1,-1 0-1,0 0 0,1 0 1,-1 0-1,0 0 0,1 1 0,-1-1 1,0 0-1,0 1 0,0 0 1,0-1-1,1 1 0,-4 0 1,-15-1 81,0 1 0,-24 4 0,30-3 353,-12 1 78,0 1-1,0 2 1,-43 12 0,57-13-517,0 1-1,0 0 1,0 0 0,0 1 0,1 1-1,0 0 1,0 1 0,1 0 0,-11 10-1,21-17-152,-2 0 0,1 0 0,0 0 0,0 0 0,0 1 0,0-1 0,0 0 0,0 1 1,0-1-1,1 0 0,-1 1 0,1-1 0,-1 1 0,0 1 0,1-2-6,1 0 0,-1 1 0,1-1 0,0 0 0,-1 0 0,1 0 0,0 0 0,-1 0 0,1 0 0,0-1 0,0 1 0,0 0 0,0 0 0,0 0 0,0-1 0,0 1 0,0-1 0,0 1 0,0-1 0,0 1 0,0-1 0,1 0 0,-1 1 0,0-1 0,0 0 0,0 0 0,1 0 0,1 0 0,228 20 421,-224-20-439,61 3 72,-17-2-24,0 3 0,0 1 0,54 14 0,-79-14 29,-1 2 1,0 0-1,0 1 0,0 1 0,-1 2 0,-1 0 0,0 2 0,22 16 0,-41-27-43,0 1 0,-1-1 0,1 1 0,-1 0 0,0 0 0,0 1 0,0-1 0,-1 1 0,1-1 0,-1 1 0,0 0 0,0 0 0,0 0 0,0 0 0,-1 0 0,1 0 0,-1 1 0,0-1 0,-1 0 0,1 1 0,-1-1 0,0 1 0,0-1 0,0 0 0,0 1 0,-1-1 0,0 1 0,0-1 0,0 0 0,0 0 0,-4 7 0,-1 1 75,-2 0-1,1 0 1,-2 0-1,1-1 1,-2 0 0,1-1-1,-2 0 1,1-1-1,-1 0 1,0 0-1,-1-1 1,0-1-1,-15 7 1,9-5-14,0-2 0,-1 0 0,1-1 0,-1-1 0,0 0 0,-1-2 0,1 0 0,0-1 0,-24-1 0,28-2-137,0-1 1,-1 0-1,1-1 1,0 0 0,-25-11-1,36 13-192,0 0 0,0-1 0,1 1 0,-1-1 0,0 0 0,1 0-1,-1 0 1,1-1 0,0 1 0,0-1 0,0 0 0,0 0 0,0 0-1,0 0 1,1 0 0,0-1 0,-1 1 0,1-1 0,0 0 0,1 1-1,-1-1 1,1 0 0,0 0 0,0 0 0,-1-5 0,2-9-2853</inkml:trace>
</inkml:ink>
</file>

<file path=ppt/ink/ink1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1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255 271 9088,'-1'-10'5872,"-1"9"-2186,-6 18-986,-2 38-2777,10-51 175,0 1 0,0-1 0,1 0 1,-1 0-1,1 1 0,0-1 1,0 0-1,1 0 0,-1 0 0,1 0 1,0 0-1,0 0 0,0 0 0,1-1 1,-1 1-1,1-1 0,6 6 0,-4-4-17,1-1 0,-1-1-1,1 1 1,0-1-1,0 0 1,0 0 0,1-1-1,-1 0 1,1 0-1,11 1 1,3 0-18,-1-2-1,1-1 1,-1 0 0,1-2 0,-1 0-1,1-1 1,27-8 0,-23 2-57,0 0 0,0-2 0,-1-1 0,0-1 0,-1-1 0,33-25 1,-49 33-7,0 0 0,-1 0 0,1 0 0,-1-1 0,0 0 0,-1 0 0,0 0 0,0-1 0,0 0 0,-1 0 0,4-11 0,-6 15 4,-1-1 0,0 1 1,1 0-1,-2-1 0,1 1 1,0-1-1,-1 1 0,0-1 1,0 1-1,-1-1 0,1 1 1,-1-1-1,0 1 1,0 0-1,0-1 0,-1 1 1,1 0-1,-1 0 0,0 0 1,0 0-1,-1 0 0,1 0 1,-1 0-1,0 1 0,0 0 1,0-1-1,0 1 0,-4-3 1,-7-4 34,1 0 1,-2 0-1,1 1 0,-1 1 1,-31-12-1,24 12 16,0 1 1,0 1-1,-1 1 0,0 1 1,0 1-1,-45 0 0,56 2-36,-22 0 39,0 2 1,0 2 0,0 0-1,0 3 1,1 0 0,0 3-1,-60 22 1,79-25-164,0 0 0,1 0 1,0 1-1,-16 12 0,26-18-45,1 1-1,0 0 1,0-1-1,-1 1 1,1 0-1,0 1 1,1-1-1,-1 0 1,0 0-1,1 1 1,-1-1-1,1 1 1,0 0-1,-1-1 0,2 1 1,-1 0-1,0 0 1,0-1-1,1 1 1,-1 0-1,1 0 1,0 0-1,0 0 1,0 0-1,1 5 1,0-4-85,1-1 1,-1 0-1,1 1 1,0-1-1,0 0 1,0 0-1,0 0 1,0 0-1,1 0 1,-1 0-1,1-1 1,0 1-1,0-1 1,0 0-1,0 0 1,0 0-1,0 0 1,0 0-1,1-1 1,-1 0-1,1 1 1,-1-1-1,7 1 1,8 4-666,46 21-2321</inkml:trace>
</inkml:ink>
</file>

<file path=ppt/ink/ink1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2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300 1058 7040,'-12'-1'997,"9"0"-873,1 1 0,0-1 0,0 1-1,0-1 1,0 1 0,-1 0 0,1 0-1,0 0 1,0 0 0,0 1 0,0-1 0,-1 1-1,1-1 1,0 1 0,0 0 0,0-1-1,0 1 1,-3 2 0,12-4 4711,21-4-3142,-22 3-1488,-1-1 1,1 1-1,-1-1 0,0 0 1,0 0-1,7-7 0,25-17-64,172-107 3017,-51 11-1742,-139 108-1318,4-4 30,-1-1 0,-1-1 0,-1-1 0,-1-1 0,25-37 0,-36 48-128,-1 0 0,0 0 0,0 0 0,-1-1 0,-1 0 0,0 0 0,-1 0 0,0-1 0,-1 1 0,3-29 0,-6 34-28,1-1 1,-1 1-1,-1 0 0,0-1 0,0 1 0,0 0 1,-1-1-1,-1 1 0,1 0 0,-1 0 0,-1 1 1,1-1-1,-1 1 0,0-1 0,-1 1 1,0 1-1,-8-10 0,10 12 16,-8-10-34,0 1-1,-1 0 1,0 1-1,-1 0 1,0 1-1,-1 0 0,0 1 1,-1 1-1,0 0 1,-17-7-1,-2-2-43,-1 2-1,0 1 0,-1 2 1,0 2-1,-1 1 0,0 1 1,-49-4-1,61 10 85,-1 0 0,1 2 0,-1 1 0,1 1 0,0 1-1,-31 6 1,41-4 6,1 1 0,0 0 0,0 1 0,0 1 0,0 0 0,1 1 0,0 0 0,-21 20 0,28-21 11,0 1 0,0 1-1,1-1 1,1 1 0,0 0-1,0 0 1,0 0 0,1 0-1,1 1 1,-1-1 0,2 1-1,-1 0 1,1 11 0,6 53 279,5 1 1,25 101-1,-33-163-265,94 311 945,-61-223-932,31 153-1,-63-239-255,-1 0 0,-1-1 0,-1 18-1,0-27-8,0-1 0,0 1 0,-1-1 0,0 1-1,0-1 1,0 0 0,-1 1 0,1-1 0,-1 0-1,0 0 1,0 0 0,0 0 0,-6 6 0,-5-3-2547,2-4-297</inkml:trace>
</inkml:ink>
</file>

<file path=ppt/ink/ink1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2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4 150 10368,'-4'33'3475,"5"-24"-3110,0 1 1,0-1 0,1 0 0,4 15 0,-5-22-252,19 43 6023,-12-36-6034,-1 1-1,1-1 0,0-1 0,1 1 0,0-2 0,10 8 0,-17-14 43,11 8-70,1 0-1,0-2 1,0 1-1,1-2 0,-1 0 1,2-1-1,-1 0 1,0-1-1,1-1 0,0-1 1,0 0-1,0-1 1,17-1-1,-15 0 1,0-1 0,0-1 0,0-1 0,0 0 0,-1-2 0,1 0 0,-1-1 0,-1 0 0,1-1 0,-1-1 0,21-15 0,-30 19-76,-1-1 0,1-1 0,-2 1 0,1-1 0,-1 0 0,1 0 1,-2-1-1,1 0 0,-1 0 0,0 0 0,0 0 0,-1 0 0,0-1 1,0 0-1,-1 1 0,0-1 0,0 0 0,-1 0 0,0 0 1,0 0-1,-1 0 0,0-1 0,-1 1 0,-1-10 0,0 11 9,0 0 1,0 0-1,0 0 0,-1 0 0,0 1 1,0-1-1,0 1 0,-1 0 0,0 0 1,-1 0-1,1 1 0,-1-1 0,0 1 1,0 0-1,-1 0 0,0 1 0,1 0 1,-8-4-1,-1 0 27,-1 0 1,1 2-1,-1 0 1,-1 0 0,1 1-1,-27-4 1,20 5-15,0 2 0,0 0 1,0 2-1,0 0 0,0 1 1,0 1-1,0 2 0,0 0 1,1 1-1,-1 1 0,-39 17 1,57-21-142,0 0 0,0 0 0,0 0 0,0 1 0,0-1 0,1 1 0,-1 0 0,1 0 1,-5 5-1,7-6-30,0-1 1,0 1 0,1-1 0,-1 0 0,0 1-1,1 0 1,-1-1 0,1 1 0,-1-1 0,1 1-1,0-1 1,-1 1 0,1 0 0,0-1 0,0 1-1,0 0 1,1-1 0,-1 1 0,0-1 0,0 1-1,1 0 1,-1-1 0,1 1 0,0-1 0,-1 1-1,1-1 1,0 1 0,0-1 0,0 0 0,0 1-1,0-1 1,2 2 0,36 25-3072,3-4 0</inkml:trace>
</inkml:ink>
</file>

<file path=ppt/ink/ink1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2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10752,'1'0'62,"-1"0"0,0 0 0,0 0 0,0 1 0,0-1 0,0 0 0,0 0 0,0 0 0,0 1 0,0-1 0,0 0 0,0 0 0,0 0 0,0 1 0,0-1 0,0 0 0,0 0 0,0 0 0,0 1 0,0-1 0,0 0 0,0 0 0,0 0 0,0 1 0,0-1 0,0 0 0,0 0 0,-1 0 0,1 1 1,0-1-1,0 0 0,0 0 0,0 0 0,0 0 0,-1 0 0,1 0 0,0 1 0,0-1 0,0 0 0,0 0 0,-1 0 0,1 0 0,0 0 0,0 0 0,0 0 0,-1 0 0,1 0 0,0 0 0,0 0 0,0 0 0,-1 0 0,1 0 0,0 0 0,0 0 0,0 0 0,-1 0 0,1 0 0,0 0 0,0 0 0,0 0 0,-1 0 0,1 0 0,0 0 0,0-1 1,0 21-727,16 100 7791,-3-9-7180,-2 159 0,12 352-587,-22-608 435,1 8-429,-1 0 0,-3 26-1,2-43 67,-1 1-1,0 0 1,-1 0-1,1 0 0,-1-1 1,0 1-1,-5 8 1,-2-2-2013</inkml:trace>
</inkml:ink>
</file>

<file path=ppt/ink/ink1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3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1 239 7936,'0'-19'474,"2"-49"4783,-1 65-4955,0-1 0,-1 0 0,1 0-1,1 0 1,-1 1 0,0-1 0,1 1-1,0-1 1,0 1 0,0-1 0,0 1-1,1 0 1,-1 0 0,1 0 0,3-3-1,12-4-84,1 0-1,0 1 1,0 1-1,1 0 1,-1 2-1,2 0 1,39-5-1,-48 9-177,35-7 468,0 2-1,0 3 1,54 1 0,-88 3-424,1 2 1,-1 0-1,0 0 1,1 1-1,-1 1 1,-1 0-1,1 1 0,-1 0 1,1 1-1,19 13 1,-26-15-38,0 1 0,0 0-1,0 0 1,0 0 0,-1 1 0,0 0 0,0 0-1,-1 0 1,0 1 0,0 0 0,0-1 0,-1 1 0,0 1-1,0-1 1,-1 0 0,0 1 0,0-1 0,-1 1-1,1 15 1,-2-10-1,-1 0-1,-1 0 0,0-1 1,0 1-1,-2-1 0,1 1 1,-2-1-1,0 0 0,0 0 0,-1-1 1,0 0-1,-1 0 0,-10 13 1,10-15-39,0-1 1,-1 1-1,0-1 1,0 0 0,-1-1-1,1 0 1,-2 0-1,1-1 1,-1-1-1,0 1 1,0-1-1,-1-1 1,1 0-1,-1-1 1,-20 5 0,26-7-90,0-1 0,0 0 1,0 0-1,1 0 1,-1 0-1,0-1 0,0 1 1,0-1-1,1 0 0,-1-1 1,1 1-1,-1-1 1,1 0-1,-6-3 0,7 3-129,1 0 0,0 0-1,0 0 1,0 0-1,0 0 1,0-1 0,1 1-1,-1-1 1,1 1-1,-1-1 1,1 1 0,0-1-1,0 0 1,0 0-1,0 1 1,1-1 0,-1 0-1,1 0 1,-1 0-1,1 0 1,0 0 0,0 0-1,1 0 1,0-5-1,9-27-2730,0 5-129</inkml:trace>
</inkml:ink>
</file>

<file path=ppt/ink/ink1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4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0 329 8192,'12'-1'1607,"1"0"0,-1 1 0,0 0 0,19 4-1,16-1 2029,-31-3-3316,16 1 280,54-8 0,-74 5-516,-1 0 0,0-1-1,1-1 1,-1 0 0,-1 0-1,1-1 1,-1 0-1,13-9 1,-14 8-33,-1-1-1,0 1 1,-1-1-1,0-1 1,0 1-1,-1-1 1,1 0-1,-2-1 1,1 1-1,-1-1 1,5-14 0,-8 20-44,-1-1 1,0 1 0,-1-1 0,1 1 0,-1 0-1,1-1 1,-1 1 0,0-1 0,0 1 0,-1-1 0,1 1-1,-1-1 1,1 1 0,-1-1 0,-2-4 0,1 4 20,-1 1 1,1-1-1,-1 1 1,1 0 0,-1 0-1,0 0 1,0 0 0,0 0-1,-1 0 1,1 1-1,-1 0 1,1 0 0,-1 0-1,0 0 1,0 0 0,-4-1-1,-3 0 29,0 0 0,-1 1-1,1 0 1,-1 0 0,1 2-1,-1-1 1,1 1-1,-1 1 1,1 0 0,-1 1-1,1 0 1,0 0 0,0 1-1,0 1 1,0 0 0,0 1-1,1 0 1,0 0 0,0 1-1,0 0 1,1 1 0,-11 9-1,16-13-43,0 1-1,1 0 1,-1 0-1,1 0 1,-1 0-1,1 0 1,0 1-1,1 0 1,-1-1-1,1 1 1,0 0-1,0 0 1,1 0-1,-1 0 1,1 1-1,0-1 1,1 0-1,-1 0 1,1 1-1,0-1 1,0 0-1,1 1 1,0-1-1,-1 0 1,2 1-1,-1-1 1,1 0-1,0 0 1,0 0-1,0 0 1,0-1-1,5 8 1,2 1-14,0-1 1,0 1-1,1-1 1,1-1-1,0 0 1,0 0-1,1-2 0,1 1 1,-1-1-1,26 12 1,-17-10-22,0-2-1,1 0 1,0-2 0,0 0-1,1-2 1,0 0 0,0-2-1,29 1 1,-40-3-20,-1-2 0,1 1 0,-1-2 1,1 0-1,-1 0 0,0-1 0,1 0 0,-1-1 0,-1 0 1,1 0-1,-1-2 0,1 1 0,-1-1 0,-1-1 0,1 0 0,-1 0 1,-1-1-1,15-16 0,-14 14-24,-2-2 0,0 1-1,0-1 1,-1 0 0,0 0 0,-1-1 0,0 0-1,-1 0 1,-1 0 0,3-18 0,-1-15-118,-1-79 0,-4 113 185,0 10 12,0 0 1,0 0 0,0 1 0,0-1 0,0 0-1,0 0 1,1 1 0,-1-1 0,1 0 0,-1 1-1,1-1 1,0 0 0,0 1 0,0-1 0,-1 1-1,1-1 1,1 1 0,-1 0 0,0-1 0,0 1-1,0 0 1,1 0 0,-1 0 0,1 0 0,-1 0-1,1 0 1,-1 0 0,1 0 0,-1 1 0,1-1-1,0 0 1,-1 1 0,3-1 0,5 0 95,1 0 0,-1 1 1,0 0-1,0 1 0,12 2 1,3-1-42,273 2 1042,-266-4-1072,-24 1-29,0 0 0,0-1 0,0 0 0,0 0 0,0-1 0,0 1 0,0-2 0,0 1 0,0-1 0,0 0 0,0-1 0,-1 1 0,10-6 0,-21 7 24,-1 1 0,1 0 0,0 0 0,0 1 0,0 0 0,0-1 0,-8 4 0,6-1 13,-1 1 0,1 0 0,-1 0 0,1 1-1,0-1 1,1 2 0,-1-1 0,1 1 0,0 0 0,1 0 0,-1 1-1,1 0 1,1-1 0,-1 2 0,-3 8 0,3-7 2,1 1-1,0 0 1,0 0 0,1 1 0,0-1 0,1 1 0,1-1 0,-1 1 0,2 0-1,-1 0 1,2 13 0,0-19-36,0 0-1,1 1 1,0-1-1,-1 0 1,2 0-1,-1-1 0,0 1 1,1 0-1,0-1 1,0 1-1,0-1 1,1 0-1,-1 0 1,1 0-1,0-1 1,6 5-1,2 1-20,1-2 0,0 1 0,0-1 0,20 7 0,-21-10-210,0 0 1,1 0-1,0-2 0,-1 1 0,1-2 1,24 1-1,-15-1-268,0 0-562,0-1 0,-1-1 1,1-1-1,39-9 1,8-3-2300</inkml:trace>
</inkml:ink>
</file>

<file path=ppt/ink/ink1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4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514 8 6656,'-3'1'635,"0"0"1,0-1 0,0 1-1,0-1 1,0 1 0,0-1-1,0 0 1,0 0 0,0-1-1,0 1 1,0 0 0,0-1-1,0 0 1,-5-2 0,-26-2 1434,33 5-2038,-47 0 1114,-1 1 0,-78 14 1,115-13-994,-1 1 1,1 0 0,-1 0 0,1 2-1,0 0 1,1 0 0,-1 1-1,1 0 1,0 1 0,1 0 0,-1 1-1,1 0 1,1 0 0,0 1 0,-13 16-1,20-22-129,0 0 0,1 0 0,-1 0-1,1 0 1,-1 0 0,1 0 0,0 1-1,1-1 1,-1 0 0,0 0 0,1 1 0,0-1-1,0 0 1,0 1 0,0-1 0,0 0-1,1 1 1,-1-1 0,1 0 0,0 0 0,0 1-1,0-1 1,0 0 0,1 0 0,3 5-1,-1-1-34,1 0-1,1 0 0,-1-1 0,1 0 0,0 0 1,0-1-1,1 1 0,12 7 0,-2-4-179,0-1 0,0-1 0,1 0 0,-1-1 0,1-1 0,1-1 0,34 4 0,-9-4-1084,0-3-1,47-5 1,-50 1-773,1-3 0,72-19 0,-30 1-1045</inkml:trace>
</inkml:ink>
</file>

<file path=ppt/ink/ink1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5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8192,'1'-3'238,"-1"0"0,1 0 0,-1 0 1,1 0-1,0 1 0,0-1 0,1 0 1,-1 0-1,0 0 0,3-3 0,-3 6-192,-1 0 0,0-1-1,1 1 1,-1 0 0,0-1-1,1 1 1,-1 0-1,0 0 1,1-1 0,-1 1-1,1 0 1,-1 0-1,1 0 1,-1 0 0,0-1-1,1 1 1,-1 0-1,1 0 1,-1 0 0,1 0-1,-1 0 1,1 0 0,-1 0-1,1 0 1,-1 0-1,0 1 1,1-1 0,0 0-1,15 19 5483,-15-16-5399,0 0 0,1 0 0,-1 0 0,-1 0-1,1 0 1,0 0 0,-1 0 0,0 0 0,1 1-1,-1-1 1,0 0 0,-1 0 0,0 6-1,-1 7 395,17 379 1759,30-17 108,35 3-1459,-60-294-924,-11-54 76,-10-57-32,-1-12-57,2 12-6,1 0 0,0 0-1,2 0 1,1 0 0,2 0 0,13-39-1,-16 53 11,1 1 0,1 0 0,0 1-1,0-1 1,1 1 0,-1 0 0,2 0 0,-1 0-1,1 1 1,1 0 0,-1 1 0,1 0-1,0 0 1,0 0 0,1 1 0,0 0 0,0 1-1,15-6 1,-14 7 24,0 0 0,0 1-1,1-1 1,-1 2-1,1 0 1,-1 0 0,1 1-1,0 0 1,-1 1 0,1 0-1,-1 1 1,15 3 0,-20-3 5,1 0 1,-1 1 0,0-1 0,0 1-1,0 0 1,-1 0 0,1 1 0,-1 0-1,0-1 1,0 1 0,0 0 0,0 1-1,-1-1 1,1 1 0,-1 0-1,-1 0 1,1 0 0,0 0 0,-1 0-1,0 0 1,-1 1 0,1-1 0,-1 1-1,0-1 1,0 7 0,1 12 91,-2 1 1,-1 0-1,-1 0 0,-7 35 1,3-24-461,-2 56 0,8-91 191,0 0 0,0 0 0,0 1 1,0-1-1,0 0 0,0 0 0,1 0 1,-1 0-1,0 1 0,1-1 0,-1 0 1,1 0-1,-1 0 0,1 0 1,0 0-1,-1 0 0,1 0 0,0 0 1,0 0-1,-1-1 0,1 1 0,0 0 1,0 0-1,0-1 0,0 1 0,0 0 1,0-1-1,0 1 0,0-1 1,1 0-1,-1 1 0,0-1 0,0 0 1,0 0-1,0 1 0,1-1 0,-1 0 1,0 0-1,0 0 0,0-1 1,1 1-1,-1 0 0,0 0 0,0-1 1,0 1-1,0 0 0,0-1 0,0 1 1,0-1-1,0 1 0,0-1 0,2-1 1,12-10-3200</inkml:trace>
</inkml:ink>
</file>

<file path=ppt/ink/ink1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5.4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0 440 11648,'0'42'5759,"20"-6"-10878,-17-33 10366,11 13-9598,-5 0-1</inkml:trace>
  <inkml:trace contextRef="#ctx0" brushRef="#br0" timeOffset="1">377 39 15488,'-20'-35'7679,"15"38"-13055,5-3 15360,11-3-16896,-2-1 1</inkml:trace>
</inkml:ink>
</file>

<file path=ppt/ink/ink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2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5888,'15'62'2944,"59"-12"-4224,-36-41 5888,24 2-4608,12-11 0,12-4-1152,8-6 0,-14-10 256,0-8 0</inkml:trace>
</inkml:ink>
</file>

<file path=ppt/ink/ink1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6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557 63 2560,'-4'-7'201,"1"1"396,0 1-1,0 0 1,0 0 0,0 0-1,-1 0 1,0 0 0,-5-4-1,7 7-500,0 1 0,0 0 0,-1 0-1,1 0 1,0 0 0,0 0 0,-1 1 0,1-1 0,0 1-1,-1-1 1,1 1 0,-1 0 0,1 0 0,-1 0 0,1 0-1,0 0 1,-1 1 0,1-1 0,-1 1 0,1 0 0,-5 1-1,-3 3 304,-1 1 0,1 0 0,0 0 0,1 1-1,-1 0 1,1 0 0,-11 14 0,-10 6 336,15-14-478,1 1 1,1 1 0,0 0 0,1 1 0,-11 17-1,-41 83 519,63-115-773,-22 47 304,2 0 1,2 1-1,-17 68 0,34-110-278,-73 353 1251,66-268-768,3 0 0,12 154 0,-3-201-200,3 1 1,2 0-1,2-1 0,2-1 0,2 0 0,1 0 0,42 78 0,-11-42 584,3-3 0,116 138-1,-139-185-847,87 95 310,-69-74-1830,-44-51 1404,0-1 1,0 1 0,0 0-1,0 0 1,0 0 0,1 0 0,-1-1-1,0 1 1,0 0 0,0 0 0,0 0-1,0 0 1,0 0 0,1 0-1,-1-1 1,0 1 0,0 0 0,0 0-1,1 0 1,-1 0 0,0 0-1,0 0 1,0 0 0,0 0 0,1 0-1,-1 0 1,0 0 0,0 0 0,0 0-1,1 0 1,-1 0 0,0 0-1,0 0 1,0 0 0,1 0 0,-1 0-1,0 0 1,0 0 0,0 0-1,1 0 1,-1 0 0,0 1 0,0-1-1,0 0 1,0 0 0,0 0-1,1 0 1,-1 0 0,0 1 0,0-1-1,0 0 1,0 0 0,0 0 0,0 0-1,0 1 1,1-1 0,-1 0-1,0 0 1,0 0 0,0 1 0,0-1-1,0 0 1,0 0 0,0 1-1,0-3-3132</inkml:trace>
</inkml:ink>
</file>

<file path=ppt/ink/ink1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8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425 127 6144,'-2'-24'6985,"-3"4"-3613,0 10-2905,1 0 1,-2 0-1,-11-16 0,14 22-128,1 2-213,0 0 1,0 0-1,-1 0 0,1 0 1,-1 0-1,1 1 1,-1-1-1,1 1 1,-1 0-1,0-1 0,0 1 1,1 1-1,-1-1 1,0 0-1,0 1 1,0-1-1,0 1 0,0 0 1,-3 0-1,-57 6 886,62-6-990,-13 3 112,0 1-1,0 0 0,0 1 0,0 1 1,1 0-1,0 1 0,0 0 1,0 1-1,1 0 0,1 1 0,-1 0 1,1 1-1,-16 18 0,20-19-93,0 0 0,0 0-1,1 1 1,0 0 0,0 0 0,1 0-1,1 1 1,0-1 0,0 1 0,1 0-1,0 0 1,1 1 0,0-1 0,1 0-1,0 1 1,1-1 0,2 21 0,0-25-33,-1-1 0,1 1 1,0-1-1,1 1 0,0-1 1,0 0-1,0 1 1,1-2-1,0 1 0,0 0 1,0-1-1,1 0 1,0 0-1,9 8 0,4 1-8,1-1 0,1-1 0,22 10 0,-21-12 1,0-1 0,1-1 0,1-1 0,-1-1 0,1-1 0,0-1 0,0-2 0,0 0 0,33-1 0,-28-2 0,0-2 0,0-1 0,0-1 0,0-1 0,-1-1 0,0-2 0,40-18 0,-59 23 0,0 0 0,0-1 0,-1 1 0,1-2 0,-1 1 0,8-9 0,-14 13-5,0 1 0,0 0 1,0-1-1,0 1 0,0 0 0,-1 0 0,1 0 0,0-1 0,0 1 0,0 0 1,0 0-1,0 0 0,0 0 0,0 1 0,0-1 0,0 0 0,0 0 0,-1 0 1,1 1-1,0-1 0,0 0 0,0 1 0,0-1 0,-1 1 0,1-1 0,1 2 1,20 14 12,-21-16-13,26 18 101,1-1-1,1-2 0,1 0 0,0-2 1,0-2-1,2-1 0,-1-1 1,1-1-1,0-2 0,0-2 0,1 0 1,0-3-1,-1 0 0,57-7 1,-78 4-74,-1 0 1,1 0-1,-1-1 1,0 0-1,0 0 1,0-1 0,-1-1-1,1 0 1,-1 0-1,0-1 1,0 0 0,-1 0-1,0-1 1,0 0-1,-1-1 1,10-12 0,-14 16-20,0 0 0,-1 0 1,0-1-1,0 0 1,-1 1-1,1-1 1,-1 0-1,0 0 1,0 0-1,-1 1 1,1-1-1,-1 0 1,0 0-1,-1 0 1,1 0-1,-1 0 0,0 0 1,0 0-1,-2-4 1,-1-2 1,0-1 1,-1 2-1,0-1 0,-1 1 1,0 0-1,-11-13 0,9 12-29,-1 1 0,-1 0-1,1 1 1,-2 0 0,1 0 0,-1 1-1,0 0 1,-1 1 0,0 1 0,0-1-1,-1 2 1,1 0 0,-1 0-1,0 2 1,0-1 0,-1 1 0,1 1-1,-1 1 1,-25 0 0,21 2-24,1 1-1,0 0 1,0 2 0,0 0-1,1 0 1,-1 2 0,1 0-1,0 1 1,1 1 0,0 0-1,0 1 1,1 1 0,0 0-1,0 1 1,-14 15 0,22-21-115,0 1 0,1 1 0,0-1 0,0 1 0,0 0 0,1 0 0,0 0 0,1 0 0,-1 1 1,-2 12-1,5-18 39,0 0 1,0 0 0,1 0-1,-1 0 1,1 0-1,0 0 1,0 0 0,0 0-1,0 1 1,0-1 0,0 0-1,0 0 1,1 0-1,-1 0 1,1 0 0,-1 0-1,1 0 1,0 0 0,0 0-1,0 0 1,0 0 0,0 0-1,0-1 1,1 1-1,-1 0 1,1-1 0,-1 1-1,1-1 1,-1 1 0,1-1-1,0 0 1,0 0-1,0 0 1,3 2 0,-2-1-39,32 23-3059</inkml:trace>
</inkml:ink>
</file>

<file path=ppt/ink/ink1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8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45 7296,'0'-6'5067,"3"17"99,2 10-1793,-1 1-3689,0 16 1440,10 42 0,4 27-513,-16-89-282,0 16 584,12 56-1,-12-84-846,-1-9 0,-4-19 58,-5-35 4,5 39-136,1 0 0,1 0 0,1 1 0,1-1 0,0 0 0,1 0 0,1 1 0,1-1 0,0 1 0,1 0 0,1 0 0,0 0 0,2 1 0,0 0 0,20-29 0,-23 38 34,1 0 0,0 1-1,1 0 1,0 0-1,0 0 1,0 1 0,1 0-1,-1 0 1,1 1 0,0 0-1,1 1 1,-1 0 0,1 0-1,-1 0 1,1 1 0,0 1-1,0-1 1,0 2 0,0-1-1,9 1 1,-9 0 6,0 0-1,1 1 1,-1 0 0,0 1 0,0-1-1,0 2 1,0-1 0,-1 1-1,1 1 1,-1 0 0,1 0 0,-1 0-1,0 1 1,-1 0 0,1 1 0,-1 0-1,0 0 1,-1 0 0,9 11 0,-4 0 27,-1 0 1,-1 1 0,-1 1 0,0 0-1,5 20 1,20 98-286,-29-118 94,-3 8-2309,-3-39-4462,2-5 3554</inkml:trace>
</inkml:ink>
</file>

<file path=ppt/ink/ink1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8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69 331 9856,'-6'8'4293,"13"14"-3993,2 2 5837,-6-9-5584,1 0-1,0 0 1,2 0 0,0-1-1,0 0 1,1 0-1,16 22 1,-17-29-481,-1 1-1,1-2 1,1 1 0,-1-1-1,1 0 1,1 0 0,-1 0-1,1-1 1,0-1 0,0 1-1,0-1 1,0-1 0,1 1 0,0-1-1,13 2 1,-8-3 1,0 0 1,0-1-1,0-1 1,0 0-1,0-1 1,0 0-1,0-2 1,0 1-1,0-2 1,-1 0-1,1 0 1,-1-1-1,13-7 1,-9 3-51,-1-1 0,0-1 0,-1 0 0,0-1 0,-1 0 0,0-1 0,-1-1 0,-1 0 0,12-16 0,-19 23-23,-1-1 0,0 0 1,0 0-1,0 0 1,-1 0-1,0 0 0,-1-1 1,0 0-1,0 1 1,-1-1-1,0 0 1,0 0-1,-1 0 0,-1-10 1,-1 2-27,-1 0 0,-1 0 0,0 0 0,-1 0 0,-14-30 0,14 37 10,-1-1-1,0 2 0,0-1 1,-1 1-1,0 0 1,-1 0-1,0 1 1,0 0-1,-1 0 0,0 1 1,-1 0-1,1 1 1,-14-7-1,20 11 15,-10-5-6,0 0 0,0 1 1,0 1-1,-1 0 1,0 1-1,1 0 1,-2 1-1,1 1 1,0 0-1,0 1 1,-1 1-1,1 0 1,0 0-1,-1 2 1,1 0-1,-15 4 1,9-1-274,0 1-1,1 1 1,0 1 0,0 0 0,1 2-1,0 0 1,0 1 0,1 0 0,1 2-1,-21 19 1,34-29 58,-1 0 0,1 1 0,-1 0 0,1 0-1,1 0 1,-1 0 0,0 0 0,1 0 0,-3 6 0,5-7 4,-1 0 1,1 0 0,-1 0 0,1 0 0,0 0 0,0 0 0,1 0-1,-1 0 1,1 0 0,-1 0 0,1 0 0,0 0 0,0 0 0,2 3-1,12 29-3108</inkml:trace>
</inkml:ink>
</file>

<file path=ppt/ink/ink1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39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28 4736,'0'-1'422,"0"0"0,0 0 1,0 0-1,0 0 0,-1 0 1,1 0-1,0 0 0,0 0 1,-1 0-1,1 0 0,-1 0 1,1 0-1,-1 1 0,1-1 1,-1 0-1,1 0 0,-1 0 0,0 1 1,0-1-1,1 0 0,-1 1 1,-1-2-1,-23-5 2445,-27 12-2626,26 1 72,1 0 1,0 2 0,1 1-1,0 1 1,0 1-1,1 1 1,0 0 0,1 2-1,-33 28 1,54-41-309,0-1 0,-1 1-1,1 0 1,0 0 0,0 0 0,0 0 0,0 0 0,0 0 0,0 0 0,0 1 0,0-1 0,0 0 0,1 0 0,-1 1 0,0-1-1,1 0 1,-1 1 0,1-1 0,0 1 0,-1-1 0,1 1 0,0-1 0,0 1 0,0-1 0,0 1 0,0-1 0,0 1 0,0-1-1,1 1 1,-1-1 0,0 0 0,1 1 0,0-1 0,-1 1 0,1-1 0,0 0 0,-1 0 0,1 1 0,2 1 0,3 2 28,0-1 0,0 1 0,0-1 0,1-1 0,0 1-1,10 3 1,-11-5-12,5 2 24,0 0 1,1 0 0,-1-2 0,1 1-1,0-1 1,0-1 0,0 0 0,12-1 0,32 2 139,-15 0-100,-15-1 36,1 1 0,45 10 0,-41-4 85,0 1-1,-1 2 1,-1 1 0,0 2-1,34 21 1,-53-29-99,0 1 1,0 1-1,-1-1 0,0 2 1,-1-1-1,0 1 1,13 19-1,-18-23-43,0 0 0,0 0 0,-1 1 0,1 0-1,-1-1 1,-1 1 0,1 0 0,-1 0 0,0 0 0,0 0-1,-1 0 1,0 0 0,0 0 0,0 0 0,-1 0 0,-2 9 0,1-8-16,0 0 1,-1-1-1,1 0 1,-2 1-1,1-1 1,-1 0-1,0-1 1,0 1-1,0-1 1,-1 1-1,0-1 1,0-1-1,0 1 1,-1-1-1,1 0 1,-1 0-1,0 0 1,0-1-1,-12 5 1,8-4-9,0-1 0,-1 0 0,1 0 1,-1-1-1,1 0 0,-1-1 0,0 0 1,0-1-1,0 0 0,1 0 0,-1-2 1,-12-2-1,8 1-48,-56-16 91,67 18-171,-1-1 0,1 0 0,0 1 0,-1-1 0,1-1 0,0 1 0,0-1 0,0 1 0,1-1 0,-1 0 0,-6-7 0,10 9-43,-1 1 0,1-1 1,0 0-1,-1 1 0,1-1 1,0 1-1,-1-1 0,1 0 1,0 1-1,0-1 0,-1 1 1,1-1-1,0 0 0,0 1 1,0-1-1,0 0 0,0 1 1,0-1-1,0 0 0,0 0 1,0 1-1,0-1 0,0 0 1,1 1-1,-1-1 0,0 1 1,0-1-1,1 0 0,-1 1 1,0-1-1,1 1 0,-1-1 1,1 1-1,-1-1 0,0 1 1,1-1-1,-1 1 0,1-1 1,0 1-1,-1-1 0,1 1 1,-1 0-1,1-1 0,0 1 1,-1 0-1,1 0 0,-1 0 1,1-1-1,0 1 0,-1 0 1,1 0-1,0 0 0,-1 0 1,1 0-1,1 0 0,17-4-3196</inkml:trace>
</inkml:ink>
</file>

<file path=ppt/ink/ink1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0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504 123 7296,'4'-52'5141,"-4"50"-4764,-1 0 0,1 0 0,-1 0 0,1 0 0,-1-1 0,0 1 0,0 0 0,0 0 0,0 1 0,0-1 0,-1 0 0,1 0 0,-1 0 0,1 1 0,-1-1 0,1 1 0,-1-1 0,-3-1 0,-31-21 374,30 22-651,0 0-1,0 1 1,0-1-1,-1 1 1,1 0-1,0 1 1,-1 0 0,1 0-1,0 0 1,-12 3-1,-58 15 1320,69-16-1373,-15 6 196,-1 0 0,1 2 0,0 1-1,1 0 1,1 2 0,-1 0 0,2 2-1,-18 16 1,30-25-194,1 0-1,0 1 1,0 0 0,0 0-1,1 1 1,0-1-1,0 1 1,1 0 0,0 0-1,1 1 1,-3 9-1,1-2-3,2 0 0,0 1-1,1 0 1,1 29 0,1-40-45,0 0 1,1 0 0,0 0 0,0 0 0,0 0 0,1 0 0,0 0 0,0-1-1,0 1 1,1-1 0,0 1 0,0-1 0,0 0 0,8 8 0,-4-6-63,0 0 1,1 0 0,0 0-1,0-1 1,1-1 0,-1 1-1,1-1 1,13 4 0,-4-2-430,1 0 0,0-2 0,0 0 0,0-2 0,0 0 0,1-1 0,0 0 0,-1-2 0,24-2 0,27-13-2495,-5-2-212</inkml:trace>
</inkml:ink>
</file>

<file path=ppt/ink/ink1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0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50 227 9472,'1'1'294,"0"0"1,-1 0-1,1 0 0,0-1 1,0 1-1,0 0 1,0-1-1,0 1 1,0-1-1,0 1 1,0-1-1,0 1 0,0-1 1,0 0-1,0 1 1,0-1-1,0 0 1,0 0-1,0 0 1,0 0-1,1 0 1,-1 0-1,0 0 0,1 0 1,44-1 5042,-31 1-5172,3 0 215,18 1 86,-1-2 0,0-2 1,41-7-1,-69 8-425,1 1 1,0-1-1,0 0 0,-1-1 1,0 0-1,1 0 1,-1-1-1,0 1 1,-1-2-1,1 1 1,-1-1-1,0 0 0,0 0 1,0-1-1,0 1 1,-1-1-1,0-1 1,-1 1-1,1-1 0,3-8 1,-6 12-40,-1 1-1,-1-1 1,1 0 0,0 1 0,0-1-1,-1 0 1,0 0 0,0 1 0,1-1 0,-1 0-1,-1 0 1,1 1 0,0-1 0,-1 0-1,1 0 1,-1 1 0,0-1 0,0 1-1,0-1 1,0 1 0,-1-1 0,1 1-1,-1-1 1,1 1 0,-1 0 0,0 0-1,0 0 1,0 0 0,0 0 0,0 0 0,0 1-1,0-1 1,-1 1 0,-2-2 0,-6-3-6,-1 0 1,0 1 0,0 0 0,0 1 0,-25-4 0,23 6 38,-1 0 0,1 1 0,-1 1-1,1 1 1,-1 0 0,1 0 0,0 2 0,-1 0 0,1 0 0,0 1 0,1 1 0,-1 1 0,1 0 0,0 0 0,0 1 0,1 1 0,0 0 0,0 1 0,1 0 0,0 1 0,1 0 0,0 0 0,0 1 0,-12 19 0,20-26-4,0-1 0,1 1-1,-1 0 1,1 0 0,0 0-1,0 0 1,0 0 0,0 0 0,0 0-1,1 0 1,0 0 0,0 0-1,0 0 1,1 0 0,-1 0 0,1 0-1,1 4 1,0-1 27,1-1 0,0 0 1,0 0-1,1 0 0,-1 0 0,1 0 0,0-1 1,1 0-1,7 7 0,1 0 36,0-2 0,1 1 0,0-2 0,1 0-1,0 0 1,32 12 0,-20-12-585,0-2 1,1 0-1,-1-2 1,1-1-1,0-1 0,34-1 1,-23-2-1708</inkml:trace>
</inkml:ink>
</file>

<file path=ppt/ink/ink1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1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1131 8576,'8'1'1007,"0"0"0,0-1 0,0 1 0,0-2 0,0 1 0,0-1-1,0 0 1,0-1 0,0 0 0,12-5 0,84-34 2781,-81 31-4167,35-13 663,-2-2 0,-2-2 1,0-3-1,-2-2 1,83-67-1,-102 69-145,-1 0 0,-1-3-1,-2 0 1,-1-2 0,23-39-1,-44 62-117,0-1-1,-2 0 0,0 0 1,0 0-1,-1-1 0,-1 1 1,0-1-1,-1 0 0,0 0 1,-1-24-1,-2 17 3,-1 1 0,-1 0 0,-1 0 0,-1 0 0,0 0-1,-12-27 1,11 35-23,0-1 0,0 1 0,-1 0 0,-1 0 0,0 1 0,-1 0 0,0 1 0,-12-12 0,2 6 0,0 1 0,0 2 0,-44-24 0,41 26-10,0 1 1,-1 1-1,0 1 0,0 1 0,-34-5 1,42 9 0,0 2 1,-1-1 0,1 2 0,-1 0-1,0 1 1,1 1 0,-1 0 0,1 1-1,0 0 1,-17 7 0,18-3 2,-1 0 0,2 1 0,-1 0 0,1 2-1,0-1 1,1 1 0,0 1 0,1 0 0,0 1 0,0 0 0,2 1 0,-1 0 0,-8 18 0,8-12 39,1 0 0,1 1 0,0 0 0,2 0 0,0 1 0,2-1 0,-4 37 0,5-17 49,2 1 1,8 71 0,0-67 58,1-1 1,2 0 0,28 73 0,-14-47 16,72 191 216,-19-56-1473,-69-169-26,-6-29-4406,-2-14 2182</inkml:trace>
</inkml:ink>
</file>

<file path=ppt/ink/ink1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1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1 193 7680,'39'18'3750,"-28"-13"-2576,0 0 0,0 0 1,0-1-1,22 5 0,44 9 1477,-65-14-2427,-1 0 0,1-1-1,0 0 1,1-1-1,-1-1 1,0 1-1,0-2 1,1 0-1,-1 0 1,0-1-1,1-1 1,-1 0-1,23-8 1,-25 7-63,0-2 1,0 1-1,-1-1 0,0-1 1,0 0-1,0 0 0,15-15 1,-22 19-130,1-1 0,-1-1 1,1 1-1,-1 0 1,0-1-1,0 1 0,-1-1 1,1 1-1,-1-1 1,1 0-1,-1 0 0,-1 1 1,1-1-1,0 0 1,-1 0-1,0 0 1,0 0-1,0 0 0,0 0 1,-1 0-1,1 0 1,-1 0-1,0 0 0,0 1 1,-3-7-1,1 3-37,0 1 0,0-1 0,-1 1 0,0 0 0,0 0 0,-1 1-1,1-1 1,-1 1 0,0 0 0,-1 0 0,1 1 0,-1-1 0,0 1 0,0 1-1,0-1 1,0 1 0,-1 0 0,0 0 0,1 1 0,-1 0 0,0 0 0,0 0-1,0 1 1,-14 0 0,8 0 34,0 2 0,1-1 1,-1 2-1,0 0 0,0 0 0,1 2 0,0-1 0,-1 1 0,1 1 0,-21 11 0,26-11-6,0-1-1,1 1 0,-1 0 1,1 1-1,0-1 1,0 1-1,1 1 0,0-1 1,0 1-1,0 0 1,1 0-1,0 0 0,0 0 1,1 1-1,0 0 1,0-1-1,1 1 0,0 0 1,-1 10-1,2-8 23,0-1 0,0 0 0,1 0-1,0 0 1,1 1 0,0-1 0,0 0 0,1 0-1,6 16 1,-6-19-39,1 0 0,1 0-1,-1 0 1,1 0 0,0-1-1,1 1 1,-1-1 0,1 0-1,0 0 1,0-1 0,1 1-1,-1-1 1,1 0 0,11 5 0,-2-2-230,0-2 1,0 1 0,0-2 0,0 0 0,1-1 0,0 0 0,0-1-1,26-1 1,-12-1-1323,-1-2 1,0-2-1,53-12 0,-27 2-1675</inkml:trace>
</inkml:ink>
</file>

<file path=ppt/ink/ink1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2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1 300 9344,'25'-38'2480,"-18"25"-1602,1 0 1,1 0-1,0 1 0,0 1 1,1 0-1,1 0 0,0 1 1,1 0-1,23-16 0,25-3 274,112-39 0,-147 60-973,1 0 0,-1 2 0,2 1 0,-1 2 0,0 0 0,1 2 0,-1 0 0,1 2 0,32 5 0,-48-4-84,-1 1-1,1 0 0,-1 0 1,1 1-1,-1 0 0,0 1 1,-1 0-1,1 1 0,-1 0 1,12 10-1,-15-10-85,0 0 0,0 1 0,-1 0 1,0 0-1,0 0 0,0 1 0,-1-1 0,0 1 1,-1 0-1,0 0 0,0 1 0,-1-1 0,0 1 0,2 11 1,-3-11-2,0 0 1,0 0 0,0 0-1,-1 0 1,-1 0 0,1 0 0,-2 0-1,1 0 1,-1 0 0,0 0 0,-1-1-1,0 1 1,-1-1 0,1 0-1,-2 0 1,1 0 0,-1 0 0,0-1-1,-1 1 1,1-2 0,-1 1 0,-1 0-1,0-1 1,1 0 0,-2-1-1,1 0 1,-1 0 0,1 0 0,-1-1-1,-1 0 1,1-1 0,-1 0 0,1 0-1,-1 0 1,0-1 0,0-1-1,0 0 1,0 0 0,0 0 0,0-1-1,0-1 1,0 0 0,-9-1 0,3 0-83,1 0 0,-1-1 0,1 0 0,0-1 0,0-1 0,0 0 0,0-1 0,1 0 0,0-1 0,1-1 0,-1 0 0,1-1 0,1 0 0,-20-19 0,30 26-16,-1 0 0,1 1-1,0-1 1,0 0 0,0 1 0,0-1-1,0 0 1,1 0 0,-1 0 0,0 0-1,1 0 1,-1 0 0,1 0 0,0 0-1,0 0 1,0 0 0,0 0-1,0 0 1,0 0 0,0 0 0,1 0-1,-1 0 1,1 0 0,-1 0 0,1 0-1,0 1 1,0-1 0,-1 0-1,2 0 1,1-2 0,1-2-668,1 1-1,0-1 1,1 1 0,-1 1-1,1-1 1,12-7 0,7-4-2335</inkml:trace>
</inkml:ink>
</file>

<file path=ppt/ink/ink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2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0 243 2944,'1'-2'209,"0"0"1,0 0-1,0 0 0,0 0 1,0 0-1,0 0 1,0 0-1,1 1 0,-1-1 1,1 0-1,-1 1 1,1-1-1,0 1 0,-1-1 1,1 1-1,0 0 1,0 0-1,0 0 0,0 0 1,4-1-1,20-16 514,63-49 290,-55 42-469,-15 12-247,1 1 0,-1 1 0,2 1 0,0 0 0,0 2 0,0 0 0,1 1-1,0 2 1,28-5 0,-35 8-202,0 1-1,-1 0 1,1 1-1,0 0 0,0 1 1,-1 1-1,1 0 1,0 1-1,-1 1 0,0 0 1,0 1-1,0 0 1,-1 1-1,1 1 0,13 9 1,-17-9-24,-1 1 1,1 0-1,-1 1 0,-1-1 1,0 2-1,0-1 1,0 1-1,-1 0 0,-1 1 1,10 19-1,-14-25-40,0 1 0,-1-1 0,1 0 0,-1 0 0,0 1 0,0-1 0,-1 1 0,0-1 0,0 0 0,0 1 0,0-1 0,-1 1 0,0-1 0,0 0 0,0 1 0,-1-1 0,0 0 0,0 0 0,0 0-1,-1 0 1,1 0 0,-1-1 0,0 1 0,-1-1 0,1 0 0,-8 7 0,-1-1 28,0-2 0,-1 1 0,0-1 0,0-1 0,0 0 0,-1-1 0,-1-1 0,1 0 0,-1-1 0,1 0 0,-1-1 0,0-1 0,0 0 0,0-1 0,-1-1 0,-24-3 0,35 2-84,0-1-1,0 0 1,0 0 0,0 0-1,0-1 1,1 0 0,-1 0 0,1 0-1,0 0 1,0-1 0,0 0 0,0 0-1,1 0 1,-1 0 0,-3-7 0,5 9-85,1 0 1,-1-1-1,1 1 1,0 0-1,-1-1 1,1 1-1,1-1 1,-1 0 0,0 1-1,0-1 1,1 1-1,0-1 1,-1 0-1,1 0 1,0 1-1,0-1 1,1 0-1,-1 1 1,1-1 0,-1 0-1,1 1 1,0-1-1,0 1 1,0-1-1,0 1 1,0-1-1,0 1 1,1 0 0,-1 0-1,4-4 1,73-50-3582,-32 18 1750</inkml:trace>
</inkml:ink>
</file>

<file path=ppt/ink/ink1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3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176 256 10752,'4'-2'798,"0"0"1,-1 0 0,1 1 0,0-1-1,0 1 1,0 0 0,0 0-1,0 0 1,1 1 0,4-1 0,29-6 1444,-21 1-2083,-1-1 0,1 0 0,-1-2 0,-1 0 0,1 0 0,-2-2 0,24-19 0,-36 28-125,0 0 1,0 0 0,0-1-1,0 1 1,0 0 0,-1-1-1,1 1 1,-1-1 0,0 0-1,1 1 1,-1-1 0,-1 0 0,1 0-1,0 0 1,0 0 0,-1 0-1,0 0 1,0 0 0,0 1-1,0-1 1,0 0 0,0 0-1,-1 0 1,-1-5 0,1 5-4,-1 0 1,1 0 0,-1 0-1,0 0 1,0 1-1,0-1 1,0 1-1,0-1 1,-1 1 0,1 0-1,-1 0 1,1 0-1,-1 0 1,0 0-1,0 0 1,0 1 0,0 0-1,0-1 1,0 1-1,-1 0 1,1 1 0,0-1-1,0 0 1,-5 1-1,-15 0 25,0 0 0,0 2 0,0 1 0,0 1 0,-36 11 0,47-11-4,0 1 1,1 1 0,0 0 0,0 0 0,0 2 0,1-1 0,0 1 0,0 0 0,1 1-1,0 0 1,1 1 0,-1 0 0,2 0 0,0 1 0,0-1 0,1 2 0,0-1 0,-5 16 0,8-20-32,1 1-1,0 0 1,0 0 0,0 0 0,1 0 0,1 0 0,-1 0 0,1 0 0,1 0 0,-1 0 0,1 0 0,1 0 0,-1 0 0,1 0 0,1 0 0,-1 0 0,2-1 0,-1 1 0,1-1 0,0 0 0,0 0 0,1-1 0,-1 1 0,2-1 0,-1 0 0,1 0 0,0-1 0,0 1 0,0-1 0,1-1 0,0 1 0,11 5 0,-4-3-14,0 1 1,1-2-1,-1 0 1,1 0 0,0-1-1,1-1 1,-1-1-1,1 0 1,0-1-1,0-1 1,0 0-1,0-2 1,0 1-1,16-4 1,-1-4-5,0-1 0,0-2 1,-2-1-1,32-17 0,-54 24-25,0 1 0,-1-1 0,1 0 0,-1 0 0,0-1-1,0 0 1,-1 0 0,0 0 0,0-1 0,0 0 0,-1 0 0,0 0 0,0 0-1,-1-1 1,0 0 0,0 1 0,-1-1 0,0 0 0,0 0 0,-1 0-1,1-15 1,-2 2-110,-1 0 0,0 0 0,-2 1-1,0-1 1,-2 1 0,0 0 0,-12-30 0,-4 12-120,21 36 245,-1 1 0,0 0 1,1 0-1,-1 0 0,0 0 1,0 0-1,0-1 0,0 1 0,0 1 1,0-1-1,0 0 0,0 0 0,0 0 1,0 0-1,-1 1 0,1-1 1,0 1-1,0-1 0,-1 1 0,1-1 1,0 1-1,-1 0 0,1 0 0,0-1 1,-1 1-1,-1 0 0,6 6 24,15 2 23,15 3 50,-10-6-34,-1-2 1,1 0 0,0-2 0,0 0 0,0-2 0,35-4-1,141-34 400,-169 32-444,-1-2-17,-5 2 5,-21 8 7,-10 4 9,-6 5 19,-1 0 0,2 1 0,-1 0 0,1 1 0,1 0 0,0 1 1,1 0-1,-9 17 0,15-25-23,1 2 1,0-1-1,0 0 0,1 1 1,-1-1-1,1 1 0,1 0 1,-1 0-1,1 0 0,1-1 1,-1 1-1,1 0 0,0 0 1,1 0-1,-1 0 0,1 0 1,1 0-1,-1 0 0,1-1 1,1 1-1,4 9 0,-3-10-17,0 0 0,0-1 0,0 0 0,1 0 0,0 0-1,0 0 1,1-1 0,-1 0 0,1 0 0,0 0 0,0-1 0,0 0 0,1 0-1,-1-1 1,1 1 0,-1-1 0,1-1 0,0 1 0,0-1 0,-1 0 0,13-1 0,2 1-28,1-1 1,0-2 0,-1 0 0,1-1 0,40-11 0,-29 4-156,-1-1 0,45-23 0,-65 27 84,1 0-1,-1 0 0,0-1 1,-1-1-1,0 0 0,-1 0 1,0-1-1,18-22 1,-28 31 106,1 0 0,-1 1 0,1-1 1,-1 0-1,1 1 0,-1-1 1,1 0-1,-1 1 0,0-1 1,0 0-1,1 0 0,-1 1 0,0-1 1,0 0-1,0 0 0,0 1 1,0-1-1,0 0 0,0 0 1,0 0-1,0 1 0,0-1 0,0-1 1,-1 2 15,1-1 0,-1 1 0,1 0 0,0-1 0,-1 1 0,1 0 0,-1-1 0,1 1 0,-1 0 0,1 0 0,-1 0 0,1-1 0,-1 1 0,1 0 0,-1 0 0,1 0 0,-1 0 0,1 0 0,-1 0 0,1 0 0,-1 0 0,1 0 0,-1 0 0,1 0 0,-1 1 1,0-1-1,-1 0 29,1 1 1,-1 0-1,0-1 1,1 1-1,-1 0 1,1 0 0,-1 0-1,1 0 1,-1 0-1,1 0 1,0 1-1,-1-1 1,1 0 0,0 1-1,0-1 1,0 1-1,0-1 1,0 1-1,0 0 1,1-1 0,-1 1-1,0 0 1,1-1-1,-1 1 1,1 3 0,0 1 3,0 1 1,0 0 0,1-1 0,0 1 0,0 0-1,1-1 1,0 0 0,0 1 0,0-1 0,1 0-1,0 0 1,0 0 0,7 9 0,-1-2-297,0-1 0,1-1 0,0 0-1,1-1 1,16 13 0,-23-20-200,0 0 0,0 0 0,1 0-1,0-1 1,-1 1 0,1-1 0,0-1-1,0 1 1,0-1 0,0 1 0,1-1 0,-1-1-1,0 1 1,0-1 0,1 0 0,8-1-1,15-3-3010</inkml:trace>
</inkml:ink>
</file>

<file path=ppt/ink/ink1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3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8 14336,'-56'-7'7167,"38"14"-12031,18-7 13824,3 9-15360,3-2 129</inkml:trace>
</inkml:ink>
</file>

<file path=ppt/ink/ink1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4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99 203 8832,'14'2'2311,"0"0"1,0-2-1,1 1 1,15-3 0,-10 0-1462,1-2 0,28-7 0,-26 3-833,1 0-1,-1-2 1,0 0-1,-1-1 1,25-18-1,-43 26 54,0-1 0,1 0 0,-2 1 0,1-1 0,0-1 0,-1 1 0,0 0 0,0-1 0,0 0 0,4-7 0,-7 10-56,1 1 0,-1-1 0,1 1-1,-1-1 1,0 1 0,0-1-1,1 1 1,-1-1 0,0 0-1,0 1 1,0-1 0,-1 1 0,1-1-1,0 1 1,-1-1 0,1 1-1,-1-1 1,1 1 0,-1-1-1,0 1 1,1 0 0,-1-1 0,0 1-1,0 0 1,0-1 0,0 1-1,0 0 1,0 0 0,0 0-1,-1 0 1,1 0 0,0 0 0,-1 1-1,1-1 1,0 0 0,-1 1-1,1-1 1,-1 0 0,1 1-1,-1 0 1,1-1 0,-1 1 0,0 0-1,-1 0 1,-15-3 65,0 0-1,0 1 1,0 1 0,0 1 0,-1 1 0,1 0-1,0 2 1,0 0 0,0 0 0,0 2-1,1 0 1,-28 13 0,27-9 13,0 0 1,0 2-1,1 0 0,0 1 1,1 1-1,-28 28 1,40-38-72,1 1 0,-1 0 0,1 0 0,0 1 0,0-1 0,1 1 1,-1-1-1,1 1 0,0 0 0,0 0 0,1 0 0,-1 0 0,1 0 1,0 0-1,1 0 0,-1 0 0,1 0 0,0 1 0,0-1 0,1 0 1,-1 0-1,1 0 0,0 0 0,1 0 0,-1 0 0,1 0 0,0 0 1,0 0-1,1-1 0,-1 1 0,1-1 0,0 1 0,0-1 0,7 7 1,1-2-29,0 0 0,0 0 1,0-1-1,1 0 1,0-1-1,1-1 1,0 0-1,0 0 0,0-1 1,1-1-1,-1 0 1,26 3-1,-2-2-367,0-2 0,0-2-1,0-1 1,61-8 0,-60 2-1434,0-2 0,42-15-1,-29-2-1497,-11-2-43</inkml:trace>
</inkml:ink>
</file>

<file path=ppt/ink/ink1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4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8448,'71'50'4515,"-23"-17"-2929,24 23 5409,12 29-6404,-36-34 207,-25-29-724,-2 1 1,-1 0 0,0 2-1,-2 1 1,-1 0 0,-1 1-1,22 52 1,-16-16 408,-2 0 1,15 99 0,-32-141-379,-1 0 1,-1 0 0,0 0 0,-2 0-1,-1 0 1,0 0 0,-2 0 0,0 0-1,-1-1 1,-13 33 0,-8 7-89,-3-2 1,-37 58-1,57-100-123,-1-4-466,-1 0-700,9-3-2367,2-4 311</inkml:trace>
</inkml:ink>
</file>

<file path=ppt/ink/ink1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44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20 15488,'-37'-20'7679,"45"31"-16382,-8-11 14206,-3 12-10494,3 1-1,0-13 4992,0 0 0</inkml:trace>
</inkml:ink>
</file>

<file path=ppt/ink/ink1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4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1075 321 4992,'17'-38'2295,"-9"25"40,1 1 1,0 0-1,1 0 1,14-12 0,-24 23-2278,1 0 1,-1 0 0,0 0 0,0 0-1,1 0 1,-1 0 0,0 0 0,0 0-1,0 0 1,0 0 0,0 0-1,0 0 1,-1-1 0,1 1 0,0 0-1,0 0 1,-1 0 0,1 0-1,-1 0 1,1 0 0,-1 0 0,1 1-1,-2-3 1,-16-24 793,3 10-553,-1 1-1,0 0 1,-1 1 0,0 1-1,-1 0 1,-39-20 0,49 30-240,0 0 0,0 0 1,-1 1-1,1 1 1,-1-1-1,0 1 0,0 1 1,-17-2-1,0 1 47,10 1-53,-1 0 0,1 1 1,0 0-1,-1 2 1,1 0-1,0 0 1,0 2-1,-25 8 1,34-10-45,-18 6 12,2 2 0,-1 0 0,1 1 0,1 1 0,0 2 0,-36 28-1,51-38-16,-33 26 8,1 1 0,1 2 0,2 2 0,2 1 1,1 2-1,-41 59 0,46-56-38,2 1 0,1 1 0,-19 49 0,33-65 26,1 1-1,1 0 1,2 0 0,1 1-1,1-1 1,2 1 0,-1 31-1,9-6 71,2 1-1,2-1 0,28 93 1,-29-125 10,0 0 1,1-1 0,1-1 0,0 1-1,2-2 1,0 1 0,2-2 0,0 0-1,1 0 1,0-2 0,2 0 0,0 0-1,33 22 1,-34-27-42,1 0 0,1-1 1,0-1-1,0-1 0,0 0 0,1-1 0,1-1 0,-1-1 0,1-1 0,0 0 0,30 0 1,-32-2-190,1-1 1,0-2 0,0 1-1,0-2 1,0-1 0,0 0-1,-1-1 1,0-1 0,36-15-1,55-38-4436,-64 34 1364</inkml:trace>
</inkml:ink>
</file>

<file path=ppt/ink/ink1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5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190 457 7424,'-2'0'438,"0"0"1,0 0-1,-1 0 0,1 0 1,0 0-1,0 0 1,0 0-1,0 1 1,0-1-1,0 1 0,0 0 1,0 0-1,0-1 1,0 1-1,0 0 1,0 1-1,0-1 0,0 0 1,1 1-1,-1-1 1,1 1-1,-1-1 1,1 1-1,-2 2 0,2-1-180,0 0-1,1 1 1,-1-1-1,1 0 1,0 1-1,0-1 0,0 0 1,0 1-1,1-1 1,-1 0-1,1 1 0,0-1 1,0 0-1,0 0 1,0 0-1,1 0 1,2 5-1,3 5-141,0 0-1,1-1 1,0 0-1,1 0 1,0-1 0,1 0-1,16 14 1,-19-19 24,1-1 1,-1 1-1,1-1 0,0-1 0,0 1 1,1-1-1,-1-1 0,1 0 1,0 0-1,0 0 0,0-1 0,0-1 1,0 0-1,11 1 0,0-3-60,1-1 0,-1-1 0,1 0 0,-1-2 0,0 0 0,0-1 0,-1-1 0,0-1 0,0-1 0,-1 0-1,0-2 1,0 0 0,-1 0 0,25-25 0,-30 26-41,0-2 1,-1 1-1,-1-2 0,0 1 0,0-1 1,-2-1-1,1 0 0,-2 0 0,0-1 1,-1 1-1,0-1 0,-1-1 0,-1 1 1,0-1-1,-1 0 0,-1 0 0,0 0 1,-1 0-1,-2-20 0,0 27-31,0 0-1,-1 1 1,0-1-1,0 0 1,-1 1-1,0 0 1,-1 0-1,0 0 1,0 0-1,-1 0 1,1 1-1,-2 0 1,1 0-1,-1 0 1,0 0-1,-8-5 1,8 5-8,-6-5 0,0 1 0,-1 0 0,0 1 0,-1 1 0,0 0 0,0 1 0,-1 0 0,0 1 0,-1 1 0,1 0 0,-17-3 0,12 3 0,-1 1 0,1 2 0,-1 0 0,0 1 0,0 1 0,0 0 0,1 2 0,-1 1 0,-27 5 0,33-5 0,0 1 0,1 0 0,-1 1 0,1 0 0,0 1 0,0 1 0,1 0 0,0 1 0,0 1 0,0 0 0,1 0 0,0 2 0,-12 11 0,12-10-78,0 0-1,1 0 1,0 1-1,1 0 1,0 1-1,-11 20 1,17-25-36,0 0 1,1 0-1,0 0 0,0 1 1,1-1-1,0 1 0,0 0 1,1 0-1,0-1 0,0 1 1,1 0-1,2 16 1,1-15-335,0-1 0,0 1 0,1-1 0,0 1 0,1-1 0,0 0 0,0-1 0,1 1 0,0-1 0,1-1 0,-1 1 0,2-1 0,-1 0 0,1 0 0,0-1 0,0 0 0,1-1 0,-1 1 0,12 3 0,39 20-3029</inkml:trace>
</inkml:ink>
</file>

<file path=ppt/ink/ink1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5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14 7296,'-3'-6'139,"1"-1"4359,7 15 2576,47 288-2480,9 29-1465,-53-297-2903,-12-52-81,-5-18 17,7 11-140,0 0-1,2 0 0,2-1 1,0 1-1,9-33 0,-9 50 45,2 1-1,0 0 1,0 0-1,1 0 1,1 1 0,0 0-1,1 0 1,0 0-1,1 1 1,0 0-1,0 0 1,1 1 0,1 0-1,0 1 1,0 0-1,23-14 1,-13 11 68,1 0 0,0 2-1,1 1 1,0 1 0,0 0 0,1 2 0,0 1 0,1 0 0,23 0-1,-34 4-60,0 1-1,0 0 0,0 2 0,0-1 1,0 1-1,0 1 0,-1 0 0,1 1 1,-1 0-1,0 1 0,0 1 0,0-1 1,-1 2-1,0 0 0,0 0 0,17 16 1,-14-10-71,-1 1 1,0 0 0,0 1 0,-2 0-1,0 1 1,-1 0 0,0 1 0,-1 0 0,-1 0-1,10 34 1,-14-37-85,-1-1 0,-1 1 0,0 0 0,-1 0 0,-1-1 0,0 1 0,0 0 0,-1 0 0,-4 14 0,2-14-798,-1-1 0,0 0 0,0 0-1,-2-1 1,-6 13 0,7-25-2597,0-5-257</inkml:trace>
</inkml:ink>
</file>

<file path=ppt/ink/ink1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6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20 265 8064,'0'0'66,"0"0"0,1 1 1,-1-1-1,0 0 0,0 0 1,0 0-1,0 0 0,0 0 1,1 0-1,-1 0 1,0 0-1,0 1 0,0-1 1,0 0-1,1 0 0,-1 0 1,0 0-1,0 0 0,0 0 1,0 0-1,1 0 0,-1 0 1,0 0-1,0 0 0,0 0 1,0 0-1,1 0 0,-1 0 1,0-1-1,0 1 0,0 0 1,0 0-1,1 0 0,-1 0 1,0 0-1,0 0 0,0 0 1,0 0-1,0-1 0,0 1 1,1 0-1,-1 0 0,0 0 1,0 0-1,0 0 0,0-1 1,0 1-1,0 0 0,0 0 1,0 0-1,0 0 0,0-1 1,0 1-1,0 0 0,0 0 1,0 0-1,0 0 1,0-1-1,0 1 0,0 0 1,0 0-1,0 0 0,0 0 1,0-1-1,0 1 0,24 16 4135,32 32 1385,30 31-4498,-78-71-931,1-1-1,-1-1 1,1 0 0,0 0 0,1 0 0,-1-1 0,1-1 0,0 1 0,0-2 0,1 1 0,-1-1-1,1-1 1,-1 0 0,1-1 0,0 0 0,0 0 0,0-1 0,0-1 0,-1 0 0,1 0 0,0-1-1,16-5 1,-9 2-132,-1 0-1,1-2 0,-1 0 1,-1-1-1,0 0 0,0-2 1,0 0-1,-1 0 0,-1-2 1,0 0-1,0 0 0,16-21 1,-26 28-18,31-46 6,-33 48-11,0-1-1,-1 1 0,1 0 1,-1 0-1,0-1 0,0 1 0,0 0 1,0-1-1,-1 1 0,1-1 1,-1 1-1,0-1 0,0 1 1,0-1-1,-1 1 0,-1-7 1,-6-5 19,0 0 0,-2 1 1,0 0-1,0 1 0,-1-1 1,-1 2-1,0 0 0,-1 0 0,-23-15 1,21 19-9,0 0-1,-1 1 1,0 0 0,0 2 0,0 0 0,-1 1-1,1 0 1,-1 1 0,-32-1 0,25 6-4,0 1 0,1 1 0,0 1 0,0 1 0,0 0 0,-29 15 0,35-14-175,0 1-1,1 1 1,0 0 0,1 1-1,0 1 1,0 0 0,1 2-1,1-1 1,-13 16 0,23-23-205,0-1 1,0 1-1,1 0 0,-1-1 1,1 1-1,0 0 0,-2 9 1,-5 23-2980</inkml:trace>
</inkml:ink>
</file>

<file path=ppt/ink/ink1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6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381 4 5760,'0'0'116,"0"0"-1,0 0 1,0 0 0,0 0-1,0 0 1,0 0 0,-1 0-1,1 0 1,0 0 0,0 1-1,0-1 1,0 0 0,0 0-1,0 0 1,-1 0 0,1 0-1,0 0 1,0 0 0,0 0 0,0 0-1,0 0 1,-1 0 0,1 0-1,0 0 1,0 0 0,0 0-1,0 0 1,0 0 0,-1 0-1,1-1 1,0 1 0,0 0-1,0 0 1,0 0 0,0 0-1,0 0 1,-1 0 0,1 0-1,0 0 1,0 0 0,0-1 0,0 1-1,0 0 1,0 0 0,0 0-1,0 0 1,0 0 0,0 0-1,0-1 1,0 1 0,0 0-1,0 0 1,-1 0 0,1 0-1,0 0 1,0-1 0,0 1-1,1 0 1,-19 9 1891,-98 50 702,-21 8 751,104-49-2824,28-16-567,1 0-1,-1 0 1,1 1 0,0-1 0,0 1 0,0 0 0,0 1-1,0-1 1,1 1 0,-1-1 0,1 1 0,0 0 0,0 0 0,0 1-1,1-1 1,0 1 0,0-1 0,0 1 0,0 0 0,1-1-1,-2 8 1,3-11-60,0 0 0,0 0-1,0 0 1,0 0 0,1-1-1,-1 1 1,0 0 0,1 0-1,-1 0 1,0-1-1,1 1 1,-1 0 0,1 0-1,-1-1 1,1 1 0,0 0-1,-1-1 1,1 1 0,0-1-1,-1 1 1,1-1 0,0 1-1,-1-1 1,1 1 0,0-1-1,0 0 1,0 1 0,0-1-1,-1 0 1,1 0 0,1 0-1,39 4 320,-28-4-186,84 0 356,-48-2-32,90 9-1,-79 1-153,1 3 1,90 28-1,-134-34-240,1 2-1,-2 0 1,1 0 0,-1 2 0,0 0-1,-1 1 1,0 0 0,0 1 0,-1 1-1,-1 0 1,0 1 0,0 0 0,13 21 0,-23-30-19,0 1 1,0-1-1,-1 0 1,0 1 0,0-1-1,0 1 1,0 0 0,-1 0-1,0 0 1,0-1 0,0 1-1,-1 0 1,1 0 0,-1 0-1,0 0 1,-1 0 0,1 0-1,-3 8 1,1-7 18,0-1 0,-1 0 0,0 0 0,0 0 0,0 0 0,-1-1 1,1 0-1,-1 1 0,0-1 0,0 0 0,-1-1 0,1 1 0,-10 5 0,-3 0 70,0-1 0,0 0 0,0-2 0,-1 0 0,0 0 0,-1-2 0,1 0 0,-27 1 0,-23-2-206,0-3 0,0-3 0,-120-20 0,147 12-1535,24 4-1409,17 7 2920,0 0 0,0 0 0,0 0 0,-1 0 0,1 0 1,0 0-1,0 0 0,0 0 0,0 0 0,0 0 0,0 0 0,-1 0 0,1 0 0,0-1 1,0 1-1,0 0 0,0 0 0,0 0 0,0 0 0,0 0 0,0 0 0,0 0 0,-1 0 1,1 0-1,0 0 0,0 0 0,0-1 0,0 1 0,0 0 0,0 0 0,0 0 0,0 0 1,0 0-1,0 0 0,0 0 0,0-1 0,0 1 0,0 0 0,0 0 0,0 0 0,0 0 1,0 0-1,0 0 0,0-1 0,0 1 0,0 0 0,0 0 0,0 0 0,0 0 1,0 0-1,0 0 0,0 0 0,0-1 0,0 1 0,0 0 0,1 0 0,-1 0 0,0 0 1,0 0-1,0 0 0,0 0 0,0 0 0,0 0 0,0 0 0,0 0 0,1-1 0,8-2-3751</inkml:trace>
</inkml:ink>
</file>

<file path=ppt/ink/ink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4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3456,'-5'16'1664,"38"27"-2048,-24-31 2816,5 8-2304,1-1 128,2 13 128,12-1 128,-1 4-640,6-3 0,-5-2-768,3-5 0</inkml:trace>
</inkml:ink>
</file>

<file path=ppt/ink/ink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3.3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27 3328,'-6'-27'708,"10"34"1483,12 51 1246,-11 5-2536,-3 72 0,1 15-79,-2-129-660,11 166 1549,50 255 0,-55-411-1609,2 0 0,1 0 1,1-1-1,2-1 1,1 0-1,1 0 0,2-2 1,1 0-1,26 31 0,-41-55-121,-1 0 0,1 0 0,0 0 0,0-1 0,0 0 0,0 1 0,0-1 0,0 0 0,1 0 0,-1-1 0,1 1 0,5 1 0,-8-3-50,1 0 0,0 0 1,0 0-1,-1 0 0,1 0 0,0 0 1,0-1-1,-1 1 0,1 0 1,0-1-1,-1 0 0,1 1 1,0-1-1,-1 0 0,1 0 1,-1 0-1,1 0 0,-1 0 0,0 0 1,1 0-1,-1 0 0,0 0 1,0-1-1,0 1 0,0-1 1,0 1-1,0-1 0,1-2 1,3-4-540,-1-1 0,-1 0 0,1-1 0,-1 1 0,-1-1 0,1 1 0,-2-1 0,1 0 0,-1-15 0,-4-32-1568</inkml:trace>
</inkml:ink>
</file>

<file path=ppt/ink/ink1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7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680 81 7680,'-2'-5'483,"0"0"0,-1 1 0,1-1 1,-1 1-1,0 0 0,0 0 0,0 0 0,0 0 0,-1 0 1,0 1-1,0-1 0,0 1 0,0 0 0,0 0 1,-1 1-1,1-1 0,-1 1 0,0 0 0,1 0 1,-1 1-1,0-1 0,0 1 0,0 0 0,-6 0 0,-5-1-233,1 1-1,-1 0 0,0 1 0,0 1 0,1 0 0,-21 5 0,-1 3 136,0 1 0,0 2 0,1 2 0,1 1 0,-50 29 0,72-37-232,-1 1 0,2 1 0,-1 0 0,1 1 0,1 1 0,0-1 0,0 2 0,1-1 0,0 2 0,1-1 0,1 1 0,0 1 0,0-1 0,2 1 0,-11 29 0,15-35-116,0 0 0,1 0 0,0 0 1,0 0-1,0 0 0,1 1 1,0-1-1,1 0 0,0 0 0,0 1 1,1-1-1,0 0 0,0 0 0,1-1 1,4 9-1,-2-8-17,1 0 0,-1 0-1,2-1 1,-1 0 0,1 0 0,0 0-1,1-1 1,-1 0 0,1 0 0,0-1-1,1 0 1,15 7 0,8 0-13,1-1 0,0-1 0,0-1 0,1-3 0,40 4 1,-29-5-360,0-2 0,1-2 0,-1-3 0,0-1 0,86-17 0,-115 15-453,0 0 0,0-1 1,21-11-1,-23 9-327,-1 0-1,0-1 0,-1 0 1,0-1-1,0-1 0,-1 0 1,-1 0-1,0-1 0,0 0 1,-1-1-1,11-20 0,-16 26 1095,-1 1 312,0 0-1,0 0 1,1 1 0,0 0-1,0-1 1,8-7 0,-12 14 91,1 0 0,0 0 0,-1-1 0,1 1 0,-1 0 0,1 0 0,-1 0 0,0 0 0,1 0 0,-1 0 0,0 0 0,0 0 1,0 0-1,1 0 0,-1 0 0,0 0 0,0 0 0,0 0 0,-1 0 0,1 0 0,0 0 0,-1 2 0,3 25 2588,1-14-2365,0-1 1,1 1-1,0-1 1,1 0-1,1 0 1,7 13-1,-9-19-544,0-1 0,1 1 0,0-1 0,0 0 0,0-1 0,1 1 0,-1-1 0,1 0 0,1-1 0,-1 1-1,1-1 1,-1 0 0,1-1 0,8 3 0,0-1-940,1-1 0,0-1 0,0 0 0,0-1 0,0-1 0,0 0 0,17-2 0,7-4-2431</inkml:trace>
</inkml:ink>
</file>

<file path=ppt/ink/ink1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8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 12800,'-42'16'6399,"61"0"-13438,-15-16 11774,19 3-8958,2 6 127</inkml:trace>
</inkml:ink>
</file>

<file path=ppt/ink/ink1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8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105 273 4992,'-14'8'1744,"13"-21"-806,2 0 1841,-1 11-1328,-13 13 3230,-2 20-4419,10-22 1088,2-3-1052,0 1 1,0-1 0,0 0-1,1 1 1,0-1 0,0 1-1,1 0 1,0 0 0,0-1-1,0 1 1,1 0 0,0 0-1,0 0 1,1 0 0,0 0-1,0-1 1,1 1 0,0 0-1,0-1 1,0 1 0,5 8-1,-2-8-188,-1-1 0,2 1 0,-1-1 0,1 0 0,0-1 0,0 1 0,0-1 0,1-1 0,0 1 0,0-1 0,0 0 0,0-1 0,15 6 0,-10-6-52,0 0 0,0-1-1,0-1 1,1 0 0,-1 0 0,0-1 0,0-1-1,20-3 1,-8-1-38,-1-1 1,0-1-1,-1 0 0,1-2 0,-2-1 0,1-1 0,-1-1 0,-1 0 0,24-19 1,-34 22-14,0 0 1,0 0-1,-1-1 1,0 0-1,-1 0 1,0-1-1,0 0 1,-1-1-1,-1 0 1,0 0-1,0 0 1,-2-1-1,1 1 1,-2-1-1,1 0 1,2-27 0,-6 34-3,-1-1 1,1 1 0,-1 0-1,0 0 1,0-1 0,-1 1-1,0 0 1,0 0 0,0 1-1,-1-1 1,0 0 0,0 1-1,0-1 1,-1 1 0,0 0 0,0 0-1,0 1 1,-1-1 0,-7-5-1,-1-1-6,0 1 0,-1 0 0,0 2 0,-1-1-1,-29-11 1,25 14 1,0 0 0,1 1 0,-2 1 0,1 1 0,0 1 0,-1 1 0,1 0 0,-1 1 0,1 2 0,-1 0 0,-22 5 0,26-4-3,-1 0-1,2 1 0,-1 1 1,0 0-1,1 1 1,0 1-1,-18 11 0,27-14-21,0 0-1,1 1 1,-1-1 0,1 1-1,0 0 1,0 1-1,0 0 1,1-1-1,0 1 1,0 0 0,1 1-1,-1-1 1,1 1-1,1 0 1,-1-1-1,1 1 1,0 0 0,-1 14-1,2-17 1,1 1 0,0-1 0,0 0 0,0 0 1,1 0-1,-1 0 0,1 1 0,0-1 0,0 0 0,0 0 0,1 0 0,0 0 0,-1-1 0,1 1 0,1 0 0,-1-1 0,4 5 1,-1-3-24,0 0 0,1 0 0,-1 0 0,1-1 1,0 0-1,1 0 0,-1 0 0,1-1 0,7 3 1,6 1-92,-1-2 0,1 0 0,0-1 0,0-1 0,1-1 0,21 0 1,-7-2-121,0-1-1,0-3 1,0 0 0,0-3 0,0 0 0,49-19 0,13-15 409,-96 41-115,0 0 1,-1 0-1,1 0 1,0-1-1,0 1 1,-1 0-1,1 0 1,0 1-1,-1-1 1,1 0-1,0 0 1,0 0-1,-1 0 1,1 1-1,0-1 1,-1 0-1,1 1 1,0-1-1,-1 0 1,1 1-1,-1-1 1,1 1-1,-1-1 1,1 1-1,-1-1 1,1 1-1,-1-1 1,1 1-1,-1-1 1,1 1-1,-1 0 1,1 0-1,7 28 852,-6-18-535,2 6-21,1 0-1,0-1 1,2 1-1,-1-2 1,13 21-1,-16-31-369,1 1 0,0-1-1,0 0 1,1 0 0,-1-1 0,1 1-1,0-1 1,0 0 0,1-1 0,-1 1-1,1-1 1,0 0 0,0 0 0,0-1 0,0 1-1,0-1 1,0-1 0,7 2 0,2-2-1384,-1 0 1,0-1 0,0-1 0,0 0 0,25-5-1,1-6-2032</inkml:trace>
</inkml:ink>
</file>

<file path=ppt/ink/ink1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5:59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7296,'0'0'77,"0"1"0,0-1 0,0 0 0,0 0 0,0 1 1,0-1-1,0 0 0,0 1 0,0-1 0,0 0 0,0 0 0,0 1 1,1-1-1,-1 0 0,0 0 0,0 1 0,0-1 0,0 0 0,0 0 1,0 1-1,1-1 0,-1 0 0,0 0 0,0 1 0,0-1 1,1 0-1,-1 0 0,0 0 0,0 0 0,1 1 0,-1-1 0,0 0 1,0 0-1,1 0 0,-1 0 0,0 0 0,1 0 0,-1 0 0,0 0 1,0 0-1,1 0 0,5 3 2369,-3 2 2491,3 31-3294,-2 1 0,1 40 0,-4-44-1093,1-1 0,1 1 1,2-1-1,10 36 0,-14-64-434,1 0 0,-1 0 1,1-1-1,-1 1 0,1 0 0,1-1 0,-1 1 0,0-1 0,3 4 0,-4-7-106,-1 1 1,0-1-1,1 0 0,-1 0 0,0 0 0,1 1 1,-1-1-1,0 0 0,1 0 0,-1 0 1,1 0-1,-1 1 0,0-1 0,1 0 0,-1 0 1,1 0-1,-1 0 0,1 0 0,-1 0 0,0 0 1,1 0-1,-1 0 0,1-1 0,-1 1 1,0 0-1,1 0 0,-1 0 0,0 0 0,1-1 1,-1 1-1,1 0 0,-1 0 0,13-24 135,-10 11-134,0-1 0,-1 0 0,0 0 1,-1 1-1,-1-1 0,-1 0 0,1 0 0,-4-15 1,1 10-3,2 0 1,0 0 0,1 0-1,3-22 1,-1 30 13,0 0-1,1 0 0,0 0 1,1 0-1,0 0 1,1 0-1,1 1 0,-1 0 1,9-11-1,-10 16-5,1-1 0,0 1 0,0 0 0,0 0 0,1 0 0,-1 1 0,1 0 0,0 0 0,1 0 0,-1 1 0,0 0-1,1 0 1,0 1 0,0 0 0,0 0 0,13-2 0,-4 3 42,0 0 0,-1 1 0,1 1 0,0 0 0,-1 1 0,1 1-1,-1 1 1,0 0 0,0 0 0,0 2 0,-1 0 0,1 1 0,-2 0 0,1 1 0,17 13 0,-16-9 16,0 0 0,-1 1 0,-1 1 0,0 0 1,-1 1-1,-1 0 0,0 1 0,-1 0 0,-1 1 1,0 0-1,-1 0 0,7 25 0,-11-30-59,2 6 97,-1 1 0,6 38 1,-11-54-128,1 0 0,-1 1 0,0-1 0,0 1 0,0-1 0,0 0 0,-1 1 0,1-1 0,-1 0 0,0 0 0,0 1 0,0-1 1,0 0-1,0 0 0,-1 0 0,1 0 0,-1 0 0,0-1 0,0 1 0,0 0 0,0-1 0,-1 0 0,-4 5 0,6-7 4,1 1 0,-1-1-1,1 0 1,0 0-1,-1 1 1,1-1-1,-1 0 1,1 0-1,-1 0 1,1 0-1,-1 0 1,1 0 0,-1 0-1,1 1 1,0-1-1,-1 0 1,1-1-1,-1 1 1,1 0-1,-1 0 1,1 0-1,-1 0 1,1 0 0,-1 0-1,1-1 1,-1 1-1,1 0 1,0 0-1,-1-1 1,1 1-1,-1 0 1,1 0-1,0-1 1,-1 1 0,1 0-1,-1-1 1,-7-24-334,7 16 208,0 0 1,1-1-1,0 1 1,1-13-1,3 1 31,1 0 0,0 1 0,2-1 0,0 1 0,2 0 0,0 1 0,1 0 0,14-21 0,-18 32 120,-1 0-1,1 1 1,1 0-1,-1-1 1,1 2-1,0-1 1,1 1-1,0 0 1,0 1 0,0 0-1,0 0 1,1 1-1,0 0 1,0 0-1,0 1 1,0 0-1,0 0 1,1 1-1,-1 1 1,13-1-1,-15 3 27,0 0-1,0 0 0,0 1 0,0 0 0,0 1 0,-1-1 0,1 1 0,-1 0 0,0 1 0,0 0 0,0 0 0,0 0 0,-1 1 1,1-1-1,-1 1 0,0 0 0,-1 1 0,0-1 0,6 10 0,2 2 40,-1 1-1,-1 1 1,0 0 0,-2 0 0,7 22-1,-9-20-112,-1 0-1,-1 0 0,-1 0 0,0 1 1,-2-1-1,-1 1 0,0-1 0,-2 1 0,0-1 1,-2 0-1,-11 39 0,15-58-213,-1 0-1,0 0 1,1 0-1,-1 0 1,0 0-1,-1 0 1,1-1-1,0 1 1,0 0 0,-1-1-1,1 1 1,-1-1-1,-3 3 1,-4-4-4219,5-16 642,4-3 219</inkml:trace>
</inkml:ink>
</file>

<file path=ppt/ink/ink1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0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21 334 9216,'0'0'213,"0"1"0,-1 0 0,1 0 0,0 0 0,0 0 0,0 0 0,-1-1 1,1 1-1,0 0 0,0 0 0,0 0 0,0 0 0,1 0 0,-1 0 0,0 0 0,0-1 0,0 1 1,1 0-1,-1 0 0,1 1 0,16 22 479,-14-22 114,25 35 4263,19 23-1263,-36-47-3659,0 0-1,1-1 1,1 0-1,0 0 1,1-1-1,0-1 1,22 12 0,-29-19 10,0 0 0,0-1 0,1 0 0,-1 0 0,1 0 0,0-1 0,-1 0 0,1-1 0,13 0 0,71-12 883,-71 9-835,-7 0-111,0-1 0,-1-1 0,1 0 0,-1 0 0,0-1 0,-1-1 0,0 0-1,0-1 1,0 0 0,-1-1 0,0 0 0,-1-1 0,0 0 0,13-17-1,-16 19-82,-1 0 0,0-1 0,0 0-1,-1 0 1,0 0 0,-1 0 0,0-1-1,-1 0 1,4-13 0,-3 9-12,-1 2-12,0 0 0,0 0 1,-2 0-1,1-1 0,-1 1 0,-1-1 1,-1 1-1,1-1 0,-5-20 0,3 25 6,0-1-1,0 1 1,0 0-1,-1 0 0,0 0 1,-1 0-1,0 0 1,0 1-1,-1-1 1,1 1-1,-2 0 1,1 1-1,-1-1 1,0 1-1,0 0 1,-9-6-1,7 5 8,0 1 0,0 0 0,-1 0 0,0 0 0,0 1 0,0 0 0,-1 1 0,0 0 0,1 1 0,-1 0 0,-1 0 0,1 1 0,0 0 0,-18 0 0,11 1 13,1 0 1,-1 2-1,1 0 0,-1 0 0,1 2 1,0 0-1,0 1 0,0 0 0,-28 13 1,34-13 2,-12 4-52,0 1-1,1 1 1,0 1-1,1 1 1,0 1-1,-26 22 0,39-29-159,0 0 0,0 0 0,0 1-1,1 0 1,0 0 0,0 1 0,0 0-1,1 0 1,1 0 0,-1 0 0,1 1-1,1 0 1,0 0 0,-3 10 0,5-16-32,-1 1 0,1 0 1,0-1-1,0 1 1,1 0-1,-1 0 1,1 0-1,0-1 1,0 1-1,0 0 1,1 0-1,-1 0 0,1-1 1,0 1-1,0 0 1,0 0-1,0-1 1,1 1-1,-1-1 1,1 0-1,0 1 0,0-1 1,0 0-1,1 0 1,-1 0-1,4 3 1,24 26-3379</inkml:trace>
</inkml:ink>
</file>

<file path=ppt/ink/ink1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1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52 412 5120,'-4'-4'11807,"11"14"-6469,-1 6-7102,-1-3 2139,0 0 1,1-1-1,0 0 1,1 0-1,0 0 1,1-1-1,0 0 1,1-1-1,0 0 1,0 0-1,2-1 1,-1 0-1,1-1 1,0 0-1,0-1 1,24 12-1,-18-12-298,-1-1 0,2 0 0,-1-1-1,0 0 1,1-2 0,0 0-1,0-1 1,0-1 0,0 0 0,0-1-1,0-2 1,24-3 0,-16 0-18,-1-2 1,-1 0-1,37-16 0,-49 17-44,0 0 0,0-1-1,-1 0 1,0 0 0,-1-2-1,1 1 1,-1-1-1,-1-1 1,10-12 0,-10 10-21,-1-1 0,-1 0 0,0 0-1,-1 0 1,-1-1 0,0 0 0,0 0 0,-2 0 0,0-1 0,0 1 0,-1-1 0,-1 0 0,-1-18-1,0 24-8,-1-1-1,-1 0 1,0 1-1,0 0 0,0-1 1,-1 1-1,-1 0 0,0 0 1,0 0-1,0 1 0,-1-1 1,-1 1-1,1 0 0,-1 1 1,-9-10-1,13 15 10,-9-11-28,0 1-1,-1 0 0,-1 1 0,0 0 0,0 1 0,-1 0 0,0 1 0,-1 1 0,1 0 0,-20-6 0,16 7-7,1 0-1,-1 1 1,-1 1-1,1 1 0,-1 1 1,1 1-1,-1 0 0,0 1 1,0 1-1,0 1 0,1 0 1,-1 2-1,0 0 0,1 1 1,-25 9-1,27-9-55,0 1 1,0 1-1,1 0 1,-1 1-1,2 1 1,-1 0-1,1 1 1,0 1-1,1 0 1,0 1-1,0 0 1,1 1-1,-19 26 1,27-33 32,0 1 0,1 0 0,0 0 0,0 0 0,1 0 1,0 0-1,0 1 0,0-1 0,1 1 0,-1-1 1,2 1-1,-1-1 0,1 1 0,0 0 0,0-1 0,1 1 1,0-1-1,0 1 0,1 0 0,-1-1 0,1 0 1,1 0-1,-1 1 0,1-1 0,7 10 0,-4-8-6,2 0 0,-1 0 0,1-1 0,0 1 0,1-2 0,0 1 0,0-1-1,0-1 1,1 0 0,-1 0 0,1-1 0,0 0 0,1-1 0,-1 0 0,1 0 0,-1-1-1,13 1 1,20-1 45,1-1 0,-1-2 0,0-2 0,0-2 0,0-1 0,0-3 0,-1-1 0,52-21 0,-44 16 113,-38 12 75,0 0 1,-1-1-1,1 0 1,-1-1-1,0 0 0,-1-1 1,14-9-1,-24 15-120,1 0 0,-1-1-1,1 1 1,-1-1 0,1 1-1,-1 0 1,1-1 0,0 1 0,-1 0-1,1 0 1,-1-1 0,1 1-1,0 0 1,-1 0 0,1 0-1,0 0 1,-1 0 0,1 0 0,0 0-1,-1 0 1,1 0 0,0 0-1,-1 0 1,1 1 0,-1-1-1,1 0 1,0 0 0,-1 1 0,1-1-1,-1 0 1,1 1 0,0-1-1,-1 0 1,1 1 0,-1-1-1,0 1 1,1-1 0,-1 1 0,1-1-1,-1 1 1,0-1 0,1 1-1,-1 0 1,0-1 0,1 1-1,-1-1 1,0 1 0,0 0 0,0 1-1,11 39 1388,-10-33-1210,32 230 2704,-33-235-2959,0 1 0,1-1 1,0 0-1,0 0 0,0 1 0,0-1 0,0 0 1,1 0-1,-1 0 0,1 0 0,0 0 0,0 0 0,0-1 1,0 1-1,1-1 0,-1 1 0,1-1 0,-1 0 1,6 3-1,-3-3-329,0 0-1,0 0 1,-1-1 0,1 0 0,0 0 0,0 0-1,0-1 1,1 0 0,-1 0 0,0 0 0,8-1 0,29-4-3369</inkml:trace>
</inkml:ink>
</file>

<file path=ppt/ink/ink1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1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1103 7296,'0'2'322,"1"0"0,0 1 0,0-1 0,0 1 0,1-1 0,-1 0 0,0 0 0,1 0 0,0 0 0,-1 0 0,1 0 0,0 0 0,0-1 1,0 1-1,0 0 0,0-1 0,0 0 0,1 1 0,-1-1 0,0 0 0,1 0 0,-1 0 0,4 0 0,0 2 30,1-1 1,0 0-1,0 0 1,1-1-1,-1 0 1,0 0-1,0-1 0,9 0 1,-1-3-175,0 0-1,-1-1 1,1-1 0,-1 0 0,0-1 0,0-1 0,-1 0-1,14-10 1,12-10 1134,42-39 0,-41 30-758,-1-3 1,-2-1 0,-2-1-1,-1-2 1,45-77 0,-65 95-472,-1 0 0,-1-1 0,-1 0 0,-2-1 0,0 0 0,8-48 0,-15 58-61,0 1 1,-1 0 0,-1 0-1,0-1 1,-2 1-1,0 0 1,0 0-1,-1 0 1,-1 0-1,-1 1 1,-1-1 0,-14-28-1,11 28-30,-1 1 0,-1 0 0,-1 1-1,0 0 1,-1 1 0,0 0 0,-1 1 0,-1 1-1,0 0 1,0 1 0,-1 0 0,-24-10 0,16 10 6,-1 2 0,1 1 0,-1 1 0,0 1 1,-1 1-1,1 1 0,-1 1 0,0 1 1,1 2-1,-1 1 0,-26 4 0,45-5 5,1 1-1,-1-1 0,1 1 0,0 0 1,0 1-1,0-1 0,0 1 1,0 1-1,0-1 0,1 1 1,0 0-1,0 0 0,0 0 1,0 1-1,0-1 0,1 1 1,0 1-1,0-1 0,-3 6 1,1 0 20,1 0 0,1 0 0,-1 1 1,2 0-1,0-1 0,0 1 1,1 0-1,-1 23 0,2 14 86,3-1 0,13 90 0,34 99 334,-11-58 67,-18-62-232,93 417 1791,-113-532-2070,5 13-258,-1 0 0,2 0 0,13 24 0,-18-37 205,0 0-1,0 1 0,0-1 1,1 0-1,-1 0 0,1 0 1,-1 0-1,1-1 0,0 1 1,0 0-1,0-1 0,0 1 1,0-1-1,0 0 1,0 1-1,0-1 0,1 0 1,-1 0-1,0-1 0,1 1 1,-1 0-1,0-1 0,1 1 1,-1-1-1,1 0 0,-1 0 1,1 0-1,-1 0 0,1 0 1,4-2-1,2-1-891,0-1-1,0 0 1,0 0 0,12-9-1,-17 10 453,27-17-3240</inkml:trace>
</inkml:ink>
</file>

<file path=ppt/ink/ink1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2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3 7680,'-1'0'203,"1"0"0,0 0 0,-1-1 1,1 1-1,0 0 0,0 0 0,-1 0 1,1-1-1,-1 1 0,1 0 0,0 0 0,-1 0 1,1 0-1,0 0 0,-1 0 0,1 0 1,0 0-1,-1 0 0,1 0 0,-1 0 0,1 0 1,0 0-1,-1 0 0,1 0 0,0 0 1,-1 1-1,1-1 0,0 0 0,-1 0 1,1 0-1,0 0 0,-1 1 0,1-1 0,0 0 1,-1 0-1,1 1 0,0-1 0,0 0 1,0 1-1,-1-1 0,1 0 0,0 1 0,0-1 1,0 0-1,-1 1 0,1-1 0,0 0 1,0 1-1,0 0 0,-1 28 2402,2 0-460,-6 38-1500,-11 134 2723,14 298 0,6-428-3020,12 100 349,-13-154-718,0 0-1,2 0 1,0 0 0,1 0 0,0-1 0,1 0-1,12 19 1,-16-31-75,0-1 0,0 1 0,0-1 0,0 0 0,0 0 0,0 0 0,1 0 0,0-1 0,-1 0 0,1 1 0,0-1 0,0 0 0,0-1 0,0 1 0,1-1 0,-1 0 0,0 0 0,1 0 0,-1 0 0,9-1 0,4 0-1382,0-1 0,1-1-1,31-8 1,-35 7-65,21-4-2297</inkml:trace>
</inkml:ink>
</file>

<file path=ppt/ink/ink1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2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8064,'-6'0'3968,"68"0"-2944,-47 0 4735,26 0-5119,-8 0 0,47 4 384,-23-1 128,41 1-1536,-22-1 0,28 3 640,-24-3 0,0 1-1536,-20-1 0,-8-3-1664,-4 0 129</inkml:trace>
</inkml:ink>
</file>

<file path=ppt/ink/ink1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3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51 482 9216,'2'0'506,"0"1"0,0-1 0,0 1 1,-1-1-1,1 1 0,0 0 0,-1 0 0,1 0 0,0 0 1,-1 0-1,1 0 0,-1 1 0,0-1 0,1 0 1,-1 1-1,0-1 0,0 1 0,1 2 0,20 34 3086,-17-29-4130,26 54 1701,32 89 0,-55-110-282,-10-31-351,-11-28 43,-70-172-285,57 124-256,6 17 36,2-1 0,-21-94 0,36 126-46,0 0 0,1-1 0,1 0 0,1 1 0,1-1 0,0 1 0,1-1 0,0 1 1,2-1-1,0 1 0,13-30 0,-15 42-24,0 1 1,0 0 0,1-1-1,-1 1 1,1 1 0,0-1-1,1 0 1,-1 1 0,0-1-1,1 1 1,0 0-1,0 0 1,0 1 0,0-1-1,0 1 1,1 0 0,-1 0-1,1 0 1,-1 1 0,1-1-1,0 1 1,-1 0-1,1 1 1,0-1 0,0 1-1,0 0 1,0 0 0,5 1-1,13 2-411,0 1-1,0 1 0,-1 1 1,35 15-1,-29-12-678,-12-2-1105,0 0-1,-1 1 1,26 17 0,-20-12-1152</inkml:trace>
</inkml:ink>
</file>

<file path=ppt/ink/ink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3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43 5504,'-3'-10'2688,"63"-10"-4224,-40 17 5504,22 6-3968,10 1 128,3-4 0,12-7 0,8 7-128,0 0 0,-4-6 128,-14 3 128,-11 3-256,-9 0 128,-8 0-1024,-1 0 128,-14 0-640,-14 3 0</inkml:trace>
</inkml:ink>
</file>

<file path=ppt/ink/ink1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3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0 312 8064,'3'2'422,"-1"1"0,1-1 0,-1 1 0,1-1 0,0 0 1,0 0-1,0 0 0,0-1 0,0 1 0,0-1 0,0 1 0,0-1 0,1 0 1,4 1-1,57 7 6540,-37-6-5921,-7-2-850,0-1 0,0 0 0,0-2 0,-1-1 0,26-6 0,-14 3 327,-20 4-345,1-1 0,-1 0 1,0-1-1,0 0 0,0-1 0,-1 0 0,0-1 0,0 0 0,0-1 0,13-11 0,-18 13-116,0-1 0,0 0 0,-1 0 0,1-1 0,-1 0 0,-1 0 0,1 0 0,-1 0 0,-1 0 0,1-1 0,-1 0 0,-1 0 0,1 0 0,-1 0 0,1-15 0,-2 18-44,-1 1 0,0-1 1,0 1-1,-1-1 0,1 1 0,-1-1 0,0 1 0,0-1 0,0 1 1,-1 0-1,1 0 0,-1 0 0,0-1 0,-1 2 0,1-1 1,-1 0-1,1 0 0,-6-5 0,1 1 15,4 4-2,0 0 0,-1 0 1,0 1-1,0-1 1,0 1-1,0 0 1,-1 0-1,1 0 0,-1 0 1,0 1-1,0 0 1,0 0-1,0 0 1,0 1-1,0-1 1,0 1-1,0 1 0,-1-1 1,1 1-1,0 0 1,-1 0-1,1 0 1,-6 2-1,-6 1 82,0 0-1,1 2 1,-1 0-1,1 1 1,-26 14-1,26-12 21,0 2 0,1-1 0,0 2 0,0 0 0,1 1 0,-23 24 0,32-30-88,-1 1 0,1 0-1,-1 0 1,2 0 0,-1 0-1,1 1 1,0-1-1,1 1 1,0 0 0,0 0-1,1 1 1,0-1-1,0 0 1,1 1 0,0-1-1,0 1 1,1 0 0,1-1-1,-1 1 1,1-1-1,0 1 1,1-1 0,0 1-1,1-1 1,-1 0 0,2 0-1,-1 0 1,1-1-1,0 1 1,1-1 0,-1 0-1,2 0 1,-1 0-1,11 10 1,-6-9-173,0-1 0,0 0 0,1-1 0,0 0 0,1 0 1,-1-1-1,1-1 0,0 0 0,0 0 0,0-1 0,0-1 0,15 1 0,-10-1-569,1-2 1,-1 0-1,0-1 1,0-1-1,0-1 0,0 0 1,0-1-1,25-10 1,23-13-3161</inkml:trace>
</inkml:ink>
</file>

<file path=ppt/ink/ink1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4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400 878 8576,'-3'2'3442,"8"-10"642,-3 6-3559,1-1 0,-1 1 1,1-1-1,0 1 0,0 0 0,0 0 0,0 0 1,0 1-1,4-3 0,294-133 2184,-274 122-2477,0-1 0,-1-1 0,-1-1 0,-1-2 0,0 0 0,-1-2 0,34-41 0,-42 44-168,-1-1 0,0 0 0,-2-1 0,0 0 0,-1-1 0,-1 0 0,-2-1 0,9-32 0,-15 46-77,-1 0 0,0 0 0,0 0 0,-1 1 1,0-1-1,-1 0 0,0 0 0,-1 0 0,1 1 0,-1-1 0,-1 0 0,0 1 0,0 0 0,-1 0 0,0 0 0,0 0 0,-1 0 0,0 1 1,0 0-1,-1 0 0,0 0 0,0 1 0,0 0 0,-1 0 0,0 1 0,-13-8 0,2 1-37,-1 2 1,0 0-1,-1 1 0,0 1 0,0 1 1,-1 1-1,0 1 0,0 0 1,0 2-1,-27-2 0,-7 6-28,0 2 0,-56 10 0,104-12 79,1 0 1,-1 0 0,1 1-1,0 0 1,-1 0 0,1 0-1,0 1 1,0 0 0,1 0-1,-1 1 1,1 0 0,-1 0-1,1 0 1,0 0 0,1 1-1,-1 0 1,-4 6 0,4-2 18,0-1 0,0 1 1,1 0-1,0 1 1,1-1-1,0 1 1,1-1-1,0 1 1,-1 19-1,1 18 108,2 0 0,2 0 0,3 0 0,1-1 0,2 1 0,23 69 0,53 117 368,-34-105-224,92 281 368,-115-323-487,-5 2 1,21 161-1,-39-200 22,-1-1 0,-3 1 0,-2 0 0,-2-1 0,-2 0 0,-22 82 0,24-115-108,-2-1 0,0 1 0,0-1 0,-1 0 0,-1-1-1,0 0 1,-1 0 0,-1-1 0,0 0 0,0 0 0,-1-1 0,0-1-1,-1 0 1,-14 9 0,19-15-65,0 1-1,-1-2 1,0 1-1,0-1 0,0-1 1,0 1-1,0-1 1,-1-1-1,1 1 1,-1-2-1,1 1 1,-1-1-1,-16-2 1,5-1-53,-1-1 0,1-1 0,0 0-1,-22-11 1,9 3-135,0-3 0,0 0 0,2-2 0,-38-29 0,51 33-116,1 0 0,0-1-1,1-1 1,1 0-1,0-1 1,2-1 0,-22-35-1,32 47-37,1 0-1,0 0 1,0 0-1,0 0 1,0 0 0,1 0-1,0 0 1,1 0-1,-1 0 1,1-1-1,0 1 1,1 0 0,-1 0-1,1 0 1,1 0-1,-1-1 1,1 2-1,0-1 1,0 0-1,1 0 1,-1 1 0,1-1-1,6-7 1,10-18-3009</inkml:trace>
</inkml:ink>
</file>

<file path=ppt/ink/ink1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4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7936,'38'-20'3968,"10"40"-1920,-40-15 5375,24-14-6655,-7 2 128,41 14-128,-20-3 128,25 1-1664,-14-1 128,-2-1-128,-12-3 0,-6 0-2304,-8 0 129</inkml:trace>
</inkml:ink>
</file>

<file path=ppt/ink/ink1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5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 6912,'3'-14'4824,"6"19"1422,2 12-1301,-6-7-5707,5 19 1216,3 8 537,1-1 0,21 39 0,-30-66-874,1 0 0,0 0 0,0-1 0,1 0 0,-1 0 0,2 0 0,-1-1 0,1 0 1,0 0-1,1-1 0,0 0 0,15 7 0,-17-9-85,-1-1 0,1 0 0,0 0 0,0-1 0,0 1 0,0-2 0,0 1 0,1-1 0,-1 0 0,0-1 0,1 1 0,-1-2 0,1 1 0,-1-1 0,0 0 0,1 0 0,-1-1 0,0 0 0,13-6 0,-4 3-30,0-1 0,-1 0 0,0-1 0,0-1 0,0-1-1,-1 0 1,-1 0 0,0-2 0,0 1 0,12-15 0,-16 13-18,0 0 0,-1-1 0,-1 0 0,0-1 0,-1 1 0,0-1 0,4-16 0,-8 20 5,1 0 1,-1 1-1,-1-1 0,0 0 1,0 0-1,-1 0 0,0 1 1,-1-1-1,0 0 0,-1 0 1,-5-18-1,7 27 14,0 0-1,0 0 1,0 0 0,-1 1-1,1-1 1,0 0 0,-1 0-1,1 1 1,0-1 0,-1 0-1,1 1 1,-1-1 0,1 0-1,-1 1 1,1-1 0,-1 1-1,0-1 1,1 1 0,-1-1-1,0 1 1,1-1 0,-1 1-1,0 0 1,0-1 0,1 1-1,-1 0 1,0 0 0,0 0-1,0 0 1,1-1 0,-1 1-1,0 0 1,0 0 0,0 0-1,-1 1 1,1-1 4,0 1 1,0-1-1,0 1 0,0 0 1,0 0-1,0-1 0,0 1 0,0 0 1,0 0-1,0 0 0,0 0 0,0 0 1,1 0-1,-1 0 0,0 1 1,1-1-1,-1 0 0,1 0 0,-1 0 1,1 1-1,-1 1 0,0 7 22,0 0 0,1 0 0,0 0 0,0 0-1,1 0 1,0 0 0,1 0 0,0 0 0,1-1 0,0 1 0,0-1 0,6 10-1,-2-4 50,0-1-1,2 1 1,0-2-1,0 1 1,1-1-1,19 19 0,-24-28-48,-1-1-1,0 0 0,1 0 1,0 0-1,0 0 0,0-1 0,0 0 1,0 0-1,0 0 0,1-1 1,-1 1-1,0-1 0,1-1 0,-1 1 1,9-1-1,4 2 10,9 1-21,1-1-1,-1-1 1,0-1-1,1-2 1,-1-1 0,0-1-1,0-1 1,48-16-1,-71 19-51,0 0-1,-1 0 0,1-1 0,-1 1 0,0-1 0,0 0 0,0 0 0,0-1 0,0 1 0,-1 0 1,1-1-1,-1 1 0,0-1 0,0 0 0,0 0 0,-1 0 0,1 0 0,-1 0 0,0 0 0,1-8 1,0 1-31,-1 0 0,0 0 0,0-1 0,-1 1 1,-1 0-1,0 0 0,-3-13 0,-2 11 236,-2 20 202,6-5-318,1 1-1,0 0 1,0-1-1,1 1 1,-1 0-1,0 0 1,1 0 0,0-1-1,-1 1 1,2 5-1,0-1-7,0 0 0,1 0-1,0 0 1,1 0 0,0 0-1,0-1 1,0 1 0,0-1 0,1 0-1,1 0 1,-1 0 0,1 0-1,-1-1 1,2 0 0,-1 0-1,0 0 1,1-1 0,0 1 0,0-1-1,1-1 1,-1 1 0,1-1-1,-1 0 1,1-1 0,0 0 0,0 0-1,12 2 1,-4-1-90,1-1-1,0 0 1,0-1-1,0-1 1,0 0-1,0-1 1,0-1 0,-1 0-1,1-2 1,0 1-1,27-12 1,-32 10-24,-1-1 0,0 0 0,0 0 0,-1-1 1,0 0-1,0-1 0,-1 0 0,0 0 0,12-17 0,-16 21 42,-1-1 0,0 0-1,0 0 1,0 0 0,0 0-1,-1-1 1,0 1-1,0-1 1,-1 1 0,0-1-1,1 0 1,-2 1 0,1-1-1,-1 0 1,0 0-1,0 0 1,-1 0 0,1 1-1,-1-1 1,0 0 0,-3-5-1,4 11 34,0 1-1,0-1 1,0 0-1,0 1 1,0-1-1,0 0 1,0 1-1,-1-1 1,1 1-1,0-1 1,0 0-1,0 1 1,-1-1-1,1 0 1,0 0-1,-1 1 1,1-1-1,0 0 1,0 1-1,-1-1 1,1 0-1,0 0 1,-1 0-1,1 1 1,0-1-1,-1 0 1,1 0-1,-1 0 1,1 0-1,0 0 1,-1 0-1,1 0 1,-1 0-1,1 0 1,0 0-1,-1 0 1,1 0-1,-1 0 1,1 0-1,0 0 1,-1 0-1,1 0 1,0 0-1,-1-1 1,1 1-1,-1 0 1,1 0-1,0 0 1,0-1-1,-1 1 1,1 0-1,0 0 1,-1-1-1,1 1 1,0 0-1,0-1 1,-1 1-1,1 0 1,0-1-1,0 1 1,0 0-1,0-1 1,-1 1-1,1-1 1,0 1-1,0 0 1,0-1-1,0 0 1,-10 27 440,9-19-373,0 0 0,0 0 0,1 0 0,0 0 0,1 0 0,-1 0 0,1 0 0,1 0 0,-1 0 0,1 0 0,0 0 0,1-1 0,0 1 1,0-1-1,0 1 0,1-1 0,0 0 0,0-1 0,0 1 0,10 9 0,7 6 145,1-1 0,1-1 1,36 23-1,-49-34-182,1-1 0,1 0 0,-1-1 1,1-1-1,21 8 0,-26-11-251,0-1 0,0 0 0,0 0 0,0 0 0,0-1-1,0 0 1,0-1 0,1 0 0,-2 0 0,1 0 0,0-1 0,12-4 0,28-15-3348,-7 3-428</inkml:trace>
</inkml:ink>
</file>

<file path=ppt/ink/ink1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6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3 322 6272,'-1'-4'542,"0"0"1,1 0-1,0 0 1,0 0 0,0 0-1,0 1 1,0-1-1,1 0 1,0 0-1,0 0 1,0 1-1,0-1 1,0 0 0,1 1-1,0-1 1,0 1-1,0 0 1,3-5-1,4-5-175,0 1 0,1 0 0,19-18-1,3 4 594,2 1 0,0 1 0,2 2 0,0 2 0,53-22 0,-80 38-819,0 0 0,0 1 0,1 1-1,-1-1 1,0 2 0,1-1 0,0 1 0,-1 1-1,20 0 1,-25 0-88,0 1-1,0-1 0,0 1 1,-1 0-1,1 0 1,0 0-1,0 1 0,-1-1 1,1 1-1,0 0 1,-1 0-1,0 0 0,1 1 1,-1-1-1,0 1 1,0-1-1,-1 1 0,1 0 1,-1 0-1,1 0 1,-1 1-1,3 5 0,-1-1 16,-1 1 0,0-1-1,-1 0 1,0 1-1,-1 0 1,1-1-1,-2 1 1,1 13 0,-2 13 77,-1 1 0,-2 0 0,-2-1 1,-1 0-1,-1 0 0,-2 0 1,-23 51-1,24-65-119,-1-1-1,-1 0 0,-1-1 1,-1 0-1,0 0 1,-2-2-1,0 0 1,0 0-1,-2-2 0,0 0 1,-1-1-1,-33 21 1,40-30-79,0-1 0,0 1 0,0-2 0,-1 0 0,-20 4 0,28-7 2,1 0-1,-1 1 1,0-1-1,0-1 0,0 1 1,1 0-1,-1-1 1,0 0-1,-6-2 1,9 3 17,0-1 0,0 0 0,0 1 0,-1-1 0,1 0 0,0 0 0,0 0 0,0 0 0,0 0 0,0 0 0,1 0 1,-1 0-1,0 0 0,0 0 0,1 0 0,-1 0 0,1-1 0,-1 1 0,1 0 0,-1-1 0,1 1 0,0 0 0,0 0 0,0-1 0,-1 1 0,2-3 1,-1 1-4,0 0 0,0 0 1,1-1-1,-1 1 0,1 0 1,0 0-1,0 0 0,0 0 1,0 0-1,1 0 0,-1 0 1,1 0-1,0 0 0,0 1 1,0-1-1,0 1 0,3-3 1,1 0 15,-1 1 1,1 0-1,0 0 1,0 0 0,0 1-1,0 0 1,12-4 0,-1 2 29,-1 1 0,1 1 0,0 0 0,-1 2 0,33-1 1,95 16-123,37 1-5300,-175-15 4762,0 0-1,-1-1 0,1 1 0,-1-1 0,1-1 0,-1 1 1,1-1-1,5-2 0,9-4-2441</inkml:trace>
</inkml:ink>
</file>

<file path=ppt/ink/ink1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6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8448,'5'-16'4224,"36"7"-6144,-31 6 7679,22-4-5119,-3 7 128,14 0 768,-12 0 0,26 10-1792,-9-4 0,7 8 1024,-7-2 0,-10-5-1408,-10 2 0,1 2-2176,-6-6 129</inkml:trace>
</inkml:ink>
</file>

<file path=ppt/ink/ink1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7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7552,'-8'4'3712,"-7"8"-1664,15-12 4735,-5 20-6015,1-4 128,4 23 384,0-7 0,15 17-1664,-6-9 0,23 18 1024,-8-13 128,8-3-896,-3-3 128,5-15-1408,-8-5 0,-6-6-1792,-6-6 1</inkml:trace>
</inkml:ink>
</file>

<file path=ppt/ink/ink1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7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10624,'0'7'5248,"32"9"-7296,-23-16 8703,5 9-10750,-3-2 127,-2-3-1024,0 5 0</inkml:trace>
</inkml:ink>
</file>

<file path=ppt/ink/ink1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8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54 299 5760,'24'-4'6272,"-23"6"-6029,0 0 0,0-1 0,0 1 0,0 0 0,-1-1 0,1 1 0,0 0 0,-1 0 0,0 0 0,1 0 0,-1 0 1,0-1-1,0 1 0,0 0 0,0 0 0,0 0 0,0 0 0,-1 0 0,1 0 0,-1 0 0,1-1 0,-1 1 0,-1 3 0,-1 17 985,3-11-765,1 0 0,0 0 1,1 0-1,0 0 0,1 0 0,0-1 1,1 1-1,0-1 0,0 0 1,1 0-1,10 15 0,-11-19-391,1 0 0,-1-1 0,1 0 0,0 0 0,0 0 0,0 0-1,1-1 1,0 0 0,0 0 0,0 0 0,0-1 0,0 0 0,1 0 0,-1 0-1,1-1 1,0 0 0,0-1 0,0 1 0,12 0 0,-3-3-42,0 0 1,0-1-1,0 0 0,-1-1 1,1-1-1,-1-1 0,1 0 1,-2-1-1,1-1 0,-1 0 1,0-1-1,0 0 1,-1-1-1,0-1 0,0 0 1,-1 0-1,15-18 0,-18 18-23,-1 1-1,0-1 0,0-1 0,-1 0 0,-1 0 1,1 0-1,-2-1 0,0 1 0,0-1 0,-1-1 0,0 1 1,-1-1-1,-1 1 0,0-1 0,-1 0 0,0 0 1,-1 0-1,0 1 0,-1-1 0,0 0 0,-7-25 1,5 29-10,-1-1 1,1 1 0,-2 0 0,1 0 0,-1 0 0,0 1 0,-1 0 0,0 0 0,-1 0 0,1 1 0,-1 0 0,-1 0 0,1 1 0,-1 0 0,0 0 0,-1 1 0,1 0 0,-1 0 0,0 1 0,-10-4 0,1 4-16,1 0 0,-1 1 0,0 1 0,0 1 0,0 0 0,0 2 0,0 0-1,0 1 1,1 0 0,-1 2 0,0 0 0,-32 13 0,28-9-139,1 2 0,0 1 0,-33 22 0,48-28 12,0-1 1,0 1-1,1 0 1,0 0 0,0 1-1,0 0 1,0 0-1,1 0 1,0 0 0,0 1-1,1-1 1,0 1-1,0 0 1,-3 11 0,5-14-57,0-1 1,1 1 0,0-1 0,-1 1-1,1 0 1,1-1 0,-1 1 0,0-1-1,1 1 1,0 0 0,0-1 0,0 1-1,0-1 1,0 0 0,1 1 0,0-1-1,-1 0 1,1 0 0,0 0 0,1 0-1,-1 0 1,0-1 0,1 1 0,0-1-1,4 5 1,3-1-504,1 1 1,-1-2-1,1 1 0,0-1 0,1-1 0,13 4 1,40 12-2369</inkml:trace>
</inkml:ink>
</file>

<file path=ppt/ink/ink1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8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7424,'1'0'300,"-1"1"1,1-1-1,0 0 1,-1 0-1,1 0 1,-1 0 0,1 1-1,-1-1 1,1 0-1,-1 1 1,1-1-1,-1 0 1,1 1-1,-1-1 1,0 0-1,1 1 1,-1-1 0,1 1-1,-1-1 1,0 1-1,1-1 1,-1 1-1,0-1 1,0 1-1,1-1 1,-1 1-1,0-1 1,0 1-1,0 0 1,0-1 0,0 1-1,0-1 1,0 1-1,0-1 1,0 1-1,0 1 1,5 39 2061,-4 365 3633,-3-518-6181,-1 52-116,10-102 0,-5 150 270,0 1-1,0-1 1,1 1-1,1 0 1,0-1-1,0 1 1,1 1-1,1-1 1,11-17-1,-13 23 26,0 0-1,0 1 0,0-1 0,1 1 0,-1 0 0,1 0 0,0 1 0,0-1 0,1 1 0,-1 0 1,1 0-1,-1 1 0,1 0 0,0 0 0,0 0 0,0 1 0,0 0 0,0 0 0,0 0 0,12 1 1,-9 0 25,0 1 0,0 0 0,0 1 0,0 0 0,0 1 0,0 0 0,0 0 0,-1 0 0,0 1 0,0 1 0,0-1 0,12 10 0,-9-5 55,-2 0 1,1 1-1,-1 0 1,-1 1-1,0-1 1,0 1-1,-1 1 0,6 12 1,-2 1-155,-1 1 1,-1 0-1,-2 0 1,0 1-1,-2 0 1,0 0-1,-2 1 1,-1 30-1,-3-41-881,1-14 474,-1 1-1,1-1 1,0 1-1,0-1 1,1 1-1,-1-1 1,1 0-1,-1 1 0,1-1 1,2 6-1,2-3-2838</inkml:trace>
</inkml:ink>
</file>

<file path=ppt/ink/ink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4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0 307 4352,'16'14'5671,"2"2"-5243,1-1 0,23 15-1,-23-22-267,0 0-1,0-1 1,1 0-1,0-2 0,0-1 1,0 0-1,0-1 1,0-1-1,1-1 1,-1-1-1,1-1 1,-1-1-1,1 0 0,-1-2 1,0 0-1,0-1 1,-1-2-1,37-15 1,-45 16-70,0 1 0,0-2 1,-1 0-1,0 0 0,0-1 1,0 0-1,-1-1 0,0 0 1,7-10-1,-12 15-55,0-1 0,-1 0 1,1 0-1,-1 0 0,0 0 0,-1 0 0,1-1 1,-1 1-1,0-1 0,-1 0 0,1 0 0,-1 1 1,0-1-1,0 0 0,-1 0 0,0 0 0,0 0 1,0 0-1,-1 0 0,-2-11 0,-1 8-16,0-1 1,0 1-1,0 0 0,-1 0 0,-1 1 1,0 0-1,0 0 0,0 0 0,-1 0 1,0 1-1,0 0 0,-15-10 0,10 10-16,0 0 0,0 1-1,-1 0 1,1 1 0,-1 0-1,-1 1 1,1 0 0,-22-2-1,11 3-50,0 2 0,0 0 0,0 2 0,1 1-1,-1 0 1,0 2 0,1 1 0,0 1 0,0 0-1,-37 17 1,52-19-3,-1 0 0,1 1 0,0 0 0,0 0 0,-12 11 0,18-15 40,1 1 1,-1 0-1,1-1 0,-1 1 0,1 0 1,0 0-1,0 0 0,-1 0 0,2 0 0,-1 0 1,0 0-1,0 0 0,1 0 0,-1 0 1,1 0-1,-1 1 0,1-1 0,0 0 0,0 0 1,0 1-1,0-1 0,0 0 0,1 0 0,-1 1 1,1-1-1,-1 0 0,1 0 0,1 3 1,0-2 1,0 0 0,1 0 0,-1 0 1,0-1-1,1 1 0,0-1 1,-1 0-1,1 0 0,0 0 1,0 0-1,0 0 0,0-1 1,1 1-1,-1-1 0,0 0 0,1 0 1,-1 0-1,0-1 0,1 1 1,-1-1-1,1 1 0,6-2 1,12 1-51,1-1 0,32-5 0,-39 3 52,41-7 79,0-3 1,-1-2-1,0-3 1,95-45-1,-147 61-60,1 1-1,0-1 1,-1 1-1,1-1 1,0 2-1,0-1 1,5 0-1,-9 1-7,0 0 0,0 0 1,0 0-1,0 0 0,0 0 0,0 0 0,0 0 0,0 0 0,-1 0 0,1 1 1,0-1-1,0 0 0,0 1 0,0-1 0,0 0 0,-1 1 0,1-1 0,0 1 0,0-1 1,-1 1-1,1 0 0,0-1 0,-1 1 0,1 0 0,-1-1 0,1 1 0,-1 0 1,1 0-1,-1 0 0,1-1 0,-1 1 0,0 0 0,1 0 0,-1 0 0,0 0 0,0 0 1,0 0-1,0 0 0,0-1 0,0 1 0,0 0 0,0 0 0,0 0 0,0 2 1,-1 2 4,-2 9 52,2-1 0,-1 1 0,2-1 0,1 27-1,0-36-39,-1 0 0,1 0-1,1 0 1,-1 0 0,0 0-1,1 0 1,0-1-1,0 1 1,0 0 0,0-1-1,1 0 1,-1 1 0,1-1-1,0 0 1,0 0 0,0-1-1,0 1 1,0-1 0,1 1-1,-1-1 1,6 2 0,3 2-7,1-1 0,0 0 0,0-1 1,1-1-1,-1 0 0,1 0 0,0-2 1,-1 0-1,1 0 0,22-3 1,-24 1-419,0-1 0,0 0 1,0-1-1,0 0 0,-1-1 1,0-1-1,17-8 1,-26 12 188,1-1 1,0 0-1,-1 1 1,1-1-1,-1 0 1,0 0-1,0-1 1,1 1 0,-2 0-1,1-1 1,0 1-1,0-1 1,-1 0-1,1 0 1,-1 1-1,0-1 1,0 0 0,1-6-1,5-31-1854</inkml:trace>
</inkml:ink>
</file>

<file path=ppt/ink/ink1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8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29 404 10880,'-28'32'5376,"51"15"-7168,-18-38 8959,-1 14-8447,1-7 128,9 7-2687,-5 0 127,11-11 3456,-6-5 128</inkml:trace>
  <inkml:trace contextRef="#ctx0" brushRef="#br0" timeOffset="1">61 1 13696,'-18'0'6783,"36"9"-13182,-12-9 14206,8 0-13310,0 0 127</inkml:trace>
</inkml:ink>
</file>

<file path=ppt/ink/ink1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09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315 9 5888,'0'0'123,"0"0"1,-1 0 0,1 0-1,0 0 1,0 0-1,0 0 1,0-1-1,-1 1 1,1 0 0,0 0-1,0 0 1,0 0-1,0 0 1,0 0-1,-1 0 1,1 0 0,0 0-1,0-1 1,0 1-1,0 0 1,0 0-1,0 0 1,-1 0 0,1 0-1,0-1 1,0 1-1,0 0 1,0 0 0,0 0-1,0 0 1,0-1-1,0 1 1,0 0-1,0 0 1,0 0 0,0 0-1,0-1 1,0 1-1,0 0 1,0 0-1,0 0 1,0 0 0,0-1-1,0 1 1,0 0-1,0 0 1,0 0-1,0 0 1,0-1 0,1 1-1,-1 0 1,0 0-1,0 0 1,0 0 0,0 0-1,0-1 1,0 1-1,1 0 1,-1 0-1,0 0 1,0 0 0,0 0-1,1 0 1,-20 12 3060,-119 161 117,29-33-2826,105-135-876,-21 22-661,6-19-5048,19-8 3422</inkml:trace>
</inkml:ink>
</file>

<file path=ppt/ink/ink1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0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298 0 4480,'-6'0'2176,"-17"25"-2432,18-21 2944,-4 7-2048,0 1 0,-10 15 640,1 1 128,-21 8-1792,12-6 128,-16 18 256,10-13 128,-5 5-1536,10-14 0</inkml:trace>
</inkml:ink>
</file>

<file path=ppt/ink/ink1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0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18 281 8064,'-6'8'7407,"2"3"-3493,4 31-2754,1-21 76,-1 5-1146,-1-11 176,0-1 1,2 1-1,0-1 1,3 17 0,-3-27-181,0 0 1,0 0 0,1 0-1,-1 0 1,1 0 0,0 0 0,0 0-1,0-1 1,1 1 0,-1-1-1,1 0 1,0 1 0,0-1 0,0-1-1,0 1 1,0 0 0,1-1-1,-1 1 1,7 2 0,7 2 41,0-1 1,0-1-1,1 0 0,-1-2 1,1 0-1,0 0 0,0-2 1,0 0-1,0-1 1,30-5-1,-20 1-86,-1-1 0,0-2 0,-1 0 0,0-2 0,0-1 0,32-17 1,-45 20-37,-1-1 0,0-1 0,0 0 1,-1 0-1,-1-1 0,1-1 0,-1 0 1,-1 0-1,0-1 0,-1 0 1,0 0-1,-1-1 0,0 0 0,-1 0 1,-1-1-1,8-25 0,-12 31-6,1 1 0,-1-1 0,0 0 0,-1 0 0,0 1 0,0-1 0,-1 0 0,0 1 0,0-1 0,0 0 0,-1 1 0,-1-1 0,1 1 0,-1 0 0,0 0 0,-6-8 0,9 13 0,-4-6 1,-1-1 1,0 1-1,0 0 0,-1 0 0,0 1 0,0-1 1,-1 1-1,0 1 0,0-1 0,0 1 1,-1 1-1,0-1 0,0 1 0,0 1 0,-1-1 1,-15-4-1,23 8 0,-15-6 3,-1 1 0,0 0 0,0 1 1,0 0-1,-1 2 0,1 0 0,-1 1 1,0 0-1,0 2 0,0 0 0,0 1 1,0 1-1,1 1 0,-31 8 1,27-6-77,0 2 0,1 0 0,0 2 1,-36 20-1,50-26-75,-1 1-1,1 0 1,0 1 0,0-1-1,1 1 1,-1 0 0,1 0-1,0 1 1,1-1 0,-1 1 0,1 0-1,0 1 1,0-1 0,1 1-1,0-1 1,0 1 0,1 0 0,-3 9-1,5-13-44,0 0-1,0 0 1,0-1-1,0 1 1,0 0 0,1 0-1,-1-1 1,1 1-1,0 0 1,-1-1-1,1 1 1,1-1-1,-1 1 1,0-1-1,0 1 1,1-1-1,0 0 1,-1 0 0,1 0-1,0 0 1,0 0-1,0 0 1,0 0-1,0 0 1,4 1-1,1 1-381,1 0 0,0 0 0,0-1 0,1 0 1,12 2-1,35 7-2754</inkml:trace>
</inkml:ink>
</file>

<file path=ppt/ink/ink1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1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369 1001 7936,'0'-1'220,"0"0"0,1 0 0,-1 0 0,1 0-1,-1 0 1,1 0 0,-1 0 0,1 0 0,0 0 0,-1 0 0,1 0 0,0 0 0,0 1 0,-1-1 0,1 0 0,0 1 0,0-1 0,0 0 0,0 1 0,0-1-1,0 1 1,0 0 0,0-1 0,0 1 0,2 0 0,36-10 6404,-26 8-5761,3-4-521,-1-1-1,0 0 1,0-1 0,-1-1 0,0 0 0,0 0 0,16-17-1,1 3-515,-6 4 383,0-1 0,-2-1 0,40-44 1,-51 50-86,-1 0 1,-1-1 0,0-1-1,-1 1 1,0-2 0,-2 1 0,9-30-1,-10 29-118,-2 1-1,0-1 0,-1 1 1,0-1-1,-2 0 0,0 0 1,-3-31-1,-4 23-41,-2 1-1,-1 0 1,0 0 0,-2 1 0,-1 0-1,-1 1 1,0 0 0,-2 1-1,-20-22 1,25 32 13,-1 0-1,-1 1 1,0 1-1,0 0 1,-1 1-1,0 0 1,0 1 0,-1 0-1,-29-11 1,25 12 7,0 0 0,-1 1 0,0 1 0,0 1 0,0 1 0,-1 0 0,1 2 0,-1 0 0,1 1 0,-1 1 0,1 0 0,0 2 0,-1 0 0,1 2 0,-25 8 0,33-9 34,1 0 0,0 0 1,0 1-1,0 0 0,1 1 0,0 0 1,0 1-1,0-1 0,1 2 1,0-1-1,0 1 0,1 1 1,-9 11-1,5-1 42,0 0 1,1 0-1,1 1 0,1 1 1,-9 29-1,9-21 23,1-1 0,2 1 0,0 0 0,2 0 0,1 0 0,2 0 0,1 1 0,7 51 0,66 291 577,-1-18-1811,-71-328 479,2 20-1674,5-23-2572,-4-14 1591</inkml:trace>
</inkml:ink>
</file>

<file path=ppt/ink/ink1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1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18 398 10752,'0'0'83,"0"-1"0,0 1 0,-1 0 0,1 0 0,0 0 0,0 0 0,0-1 0,-1 1 0,1 0 0,0 0 0,0 0 0,0 0 1,-1 0-1,1 0 0,0 0 0,0 0 0,-1 0 0,1 0 0,0 0 0,0 0 0,0 0 0,-1 0 0,1 0 0,0 0 0,0 0 0,-1 0 0,1 0 0,0 0 1,0 0-1,-1 0 0,1 0 0,0 0 0,0 0 0,0 1 0,-1-1 0,1 0 0,0 0 0,0 0 0,0 0 0,0 1 0,-1-1 0,1 0 0,0 0 1,0 0-1,0 0 0,0 1 0,1 15 4938,1-10-4209,0-1 1,0 0-1,1 0 1,0 1-1,0-1 1,6 8 0,-3-6-748,0 0 1,1-1 0,0 0-1,0 0 1,0-1 0,1 1-1,-1-2 1,1 1-1,1-1 1,-1 0 0,0-1-1,1 0 1,0 0 0,0-1-1,13 2 1,-4-3 3,-1 0-1,1-2 1,0 0 0,0-1-1,-1-1 1,1 0 0,24-9 0,-15 4 9,3 0 74,52-23 0,-72 27-149,-1-2-1,1 1 0,-1-1 0,0-1 1,0 1-1,-1-2 0,0 1 0,0-1 1,7-10-1,-9 10-11,-1 0 0,0 0 1,0 0-1,-1 0 0,0-1 1,-1 0-1,0 0 0,0 0 1,-1 0-1,0 0 0,0-1 1,-1 1-1,0 0 0,-1-1 0,0 1 1,-1-1-1,0 1 0,0 0 1,-1-1-1,0 1 0,-1 0 1,0 0-1,0 0 0,-1 1 1,0-1-1,-8-12 0,2 9 21,0 0 0,0 1-1,-1 0 1,-1 1 0,0 0 0,0 1-1,-1 1 1,0 0 0,0 0-1,-1 1 1,0 1 0,0 0 0,0 1-1,-1 1 1,0 0 0,0 1 0,0 0-1,0 2 1,-17-1 0,14 3-51,1 1 0,-1 0 0,1 1 1,0 1-1,0 1 0,0 0 0,0 1 0,-18 11 0,26-13-329,0 1 0,1 0-1,0 0 1,0 1-1,0 0 1,0 1-1,1 0 1,0 0-1,1 0 1,0 1-1,0 0 1,0 0 0,1 0-1,0 1 1,1 0-1,-5 13 1,-1 11-2982</inkml:trace>
</inkml:ink>
</file>

<file path=ppt/ink/ink1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2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1 124 9088,'6'64'13372,"17"51"-9994,4 15-2593,-26-115-630,-4-12-69,-10-21-50,-9-34-35,20 37-4,1-1 1,0 0 0,2 0 0,-1 0-1,2 1 1,0-1 0,9-28 0,-6 21-2,-2 14 13,0 1-1,1-1 0,0 1 1,0-1-1,1 1 0,0 0 1,0 1-1,1-1 0,0 1 1,0 0-1,0 1 0,1-1 0,1 1 1,-1 1-1,10-7 1,-11 8 1,0 0 1,1 0 0,-1 1 0,1 0 0,0 0 0,0 1 0,0-1 0,0 2 0,0-1 0,1 1 0,-1 0 0,0 0-1,1 1 1,-1 0 0,0 0 0,1 1 0,-1 0 0,0 0 0,1 1 0,7 2 0,-5 1 49,-1 1 0,1 0-1,-1 0 1,0 1 0,0 0 0,-1 0 0,0 1 0,0 0 0,-1 0-1,0 1 1,-1 0 0,0 0 0,0 1 0,6 14 0,-8-16-33,-1 0-1,1 1 1,-2-1 0,1 1 0,-1 0 0,0 0 0,-1 0-1,0 0 1,-1 0 0,0 0 0,0 0 0,-1 0 0,0 0 0,0 0-1,-1 0 1,-1 0 0,1-1 0,-6 13 0,7-18-44,-1-1 0,1 0 0,-1 1 0,0-1 0,0 0 0,1 0 0,-1 1 0,-1-1 0,1-1 0,0 1 0,0 0 0,-1-1 0,1 1 0,-1-1 0,1 0 0,-1 1 0,-5 0 0,8-2-3,-1 0 1,0 1-1,0-1 0,0 0 1,0 0-1,0 0 0,0-1 1,0 1-1,0 0 0,0 0 1,0 0-1,0-1 1,1 1-1,-1 0 0,0-1 1,0 1-1,0-1 0,0 1 1,1-1-1,-1 1 0,-1-2 1,1 0-26,0 1 0,0-1 1,0 0-1,0 0 0,0 1 1,1-1-1,-1 0 0,1 0 1,-1 0-1,1 0 0,0 0 1,-1 0-1,1 0 0,0-3 1,1-12-66,0-1 1,1 1-1,1 0 1,1 0 0,0 0-1,1 1 1,1-1-1,0 1 1,1 0-1,1 1 1,1-1-1,0 2 1,0-1 0,2 1-1,0 1 1,0 0-1,2 0 1,-1 2-1,1-1 1,1 1-1,0 1 1,16-8 0,-26 15 138,0 1 0,0-1 0,1 1 0,-1 0 0,1 1 0,-1-1 0,1 1 0,0 0 0,0 0 0,-1 0 0,1 1 0,0-1 0,0 1 0,0 0 0,0 1 0,0-1 0,-1 1 0,1 0 0,0 0 0,0 1 0,-1-1 0,1 1 0,-1 0 0,0 0 0,9 6 1,-6-2 68,-1 0 0,0 1 1,1-1-1,-2 1 1,1 1-1,-1-1 1,-1 1-1,1 0 1,-1 0-1,0 0 0,-1 0 1,0 1-1,3 13 1,1 17 234,-3 0-1,0 0 1,-3 0 0,-6 68 0,5-96-736,-3 42 1135,6-39-2368,5-24-3692,-2-3 1744</inkml:trace>
</inkml:ink>
</file>

<file path=ppt/ink/ink1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2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128 130 9088,'0'16'3196,"1"0"0,1 1 0,5 24-1,-4-30-2661,0 0 0,1 0 0,0-1 0,1 0 0,9 15 0,-10-18-472,1 0 1,0-1-1,1 0 1,0 0-1,0 0 0,0 0 1,0-1-1,1 0 1,0-1-1,0 1 0,0-1 1,1-1-1,-1 1 1,1-1-1,0 0 0,0-1 1,0 0-1,12 1 1,0 0 25,0-2 0,0 0 0,1-1 0,-1-2 0,0 0 0,0-1 0,0 0-1,0-2 1,0-1 0,-1 0 0,0-1 0,-1-1 0,1-1 0,-1-1 0,22-15 0,-35 22-83,-1-1-1,1 0 1,0 0-1,-1 0 1,0 0-1,0-1 1,0 0-1,0 1 0,-1-1 1,0-1-1,0 1 1,0 0-1,-1-1 1,1 0-1,-1 1 1,-1-1-1,1 0 1,-1 0-1,0 0 0,0 0 1,-1 0-1,0 0 1,-1-7-1,0 5-4,-2 1 0,1-1 0,-1 0 0,0 1 0,-1 0 0,0 0 0,0 0 0,-1 0 0,1 1 0,-1 0 0,-1 0 0,1 0 0,-1 0 0,-10-6 0,-8 0 0,0 2 0,-1 0 0,0 2 0,0 1 0,-1 1 0,0 1 0,0 2 0,-1 0 0,-41 2 0,36 0-269,-1 2 0,1 2-1,0 1 1,0 1 0,1 1-1,-1 2 1,-57 23 0,86-29 181,-19 12-1288,22-14 1273,-1 1 0,1 0 0,0-1 0,0 1 0,0-1 0,-1 1 0,1 0 0,0-1 1,0 1-1,0-1 0,0 1 0,0 0 0,0-1 0,0 1 0,0 0 0,1-1 0,-1 1 0,0-1 0,0 1 0,0 0 1,1-1-1,-1 1 0,0-1 0,1 1 0,-1-1 0,0 1 0,1-1 0,-1 1 0,1-1 0,-1 1 0,1 0 0,12 12-3353</inkml:trace>
</inkml:ink>
</file>

<file path=ppt/ink/ink1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3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9472,'0'1'394,"1"1"-1,1-1 1,-1 0 0,0 0 0,0 1 0,0-1 0,1 0 0,-1 0-1,0 0 1,1 0 0,-1-1 0,1 1 0,-1 0 0,1-1-1,0 1 1,-1-1 0,1 1 0,-1-1 0,1 0 0,0 1 0,-1-1-1,3 0 1,58 11 4158,156 12-2532,-183-22-1639,-1-1 0,0-2 0,0-1 0,51-13 0,-66 9-104,-16 0 58,-6 6-298,1 0 0,-1 0 0,0 0 0,1 0 0,-1 1 0,1-1 0,-1 1 0,0 0 0,1 0 1,-1 0-1,0 0 0,1 0 0,-5 1 0,-3 0 16,-1 0-1,1 0 1,0 1 0,0 0-1,0 1 1,0 0 0,1 1-1,-1 0 1,1 0 0,0 1 0,0 0-1,0 1 1,1 0 0,0 0-1,0 0 1,-13 16 0,13-12 41,0 1 0,1 0 1,0 0-1,1 1 0,0 0 0,1 0 0,1 0 1,0 0-1,0 1 0,1 0 0,1 0 1,0 0-1,1 0 0,0 0 0,1 0 1,0 0-1,3 14 0,-1-17-170,0-1-1,1 0 1,0 0 0,0 0-1,1 0 1,1-1-1,-1 1 1,1-1 0,1 0-1,-1-1 1,1 1-1,1-1 1,-1 0 0,1 0-1,1-1 1,-1 0 0,1-1-1,0 1 1,0-1-1,0-1 1,1 0 0,0 0-1,0 0 1,13 2-1,24 5-3272,-6-7-491</inkml:trace>
</inkml:ink>
</file>

<file path=ppt/ink/ink1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4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293 832 7936,'4'-4'770,"0"1"0,0 1 0,0-1 0,0 1 0,1-1 0,-1 1 0,1 0 0,6-1 0,4 0 115,0 0-1,-1 2 0,22-1 1,26-2 678,-40 1-1356,0-1-1,0 0 0,-1-2 0,0-1 0,0 0 1,0-1-1,-1-2 0,30-18 0,-14 5 475,42-38 0,-65 50-567,-1-1-1,-1 0 0,0 0 0,0-2 0,-1 1 1,15-29-1,-18 26-158,-1-1 1,0 0-1,-1 0 0,-1 0 1,0-1-1,-2 1 0,0-1 1,-1 0-1,-1 0 0,0 1 1,-1-1-1,-1 0 1,-1 0-1,0 1 0,-2 0 1,0 0-1,-1 0 0,-9-19 1,10 25 15,0 0-1,-1 0 1,-1 1 0,0 0 0,0 0 0,-1 1 0,-1-1 0,1 2-1,-1-1 1,-1 1 0,1 1 0,-2 0 0,1 0 0,-1 1 0,1 0 0,-2 1-1,1 0 1,0 1 0,-1 0 0,0 1 0,0 0 0,0 1 0,0 0 0,-1 1-1,1 0 1,0 1 0,-17 2 0,21-1 71,0 0 0,0 0 0,0 0 0,0 1 0,0 1 0,1-1 0,-1 1 0,1 1 0,-1-1 0,1 1-1,0 0 1,1 1 0,-1 0 0,1 0 0,0 0 0,0 1 0,0 0 0,1 0 0,0 0 0,0 1 0,0-1 0,1 1 0,0 1 0,1-1 0,-1 0 0,2 1 0,-1 0 0,1-1 0,-2 11 0,-1 4 125,0 0 0,2 1 0,1-1 0,0 1 0,3 36 0,13 36 352,4 0 0,32 97 1,78 202 482,-55-96-489,-59-226-421,-4 1 0,1 92 0,-11-146-23,0 0 0,-2-1 0,0 1 0,-1-1 0,-1 1 0,-1-1 0,0 0-1,-12 24 1,10-28 24,-1-1 0,0 0 0,-1 0 0,-1-1 0,0 0 0,0-1 0,-1 0 0,-1 0 0,0-1 0,-19 12 0,14-11 32,-2 0 0,1-1 0,-1-1-1,-1-1 1,0 0 0,0-2 0,0 0 0,-1-2 0,0 0 0,0-1-1,-36 0 1,43-3-183,0-1-1,0 0 0,0-1 1,1-1-1,-1 0 0,1-1 1,0-1-1,0 1 0,0-2 1,1 0-1,-1-1 1,1 0-1,1-1 0,0 0 1,0 0-1,0-2 0,1 1 1,-14-19-1,17 20-153,2-1-1,-1 0 1,1 0-1,1 0 1,0-1-1,0 0 1,1 0-1,0 0 0,0 0 1,1 0-1,1-1 1,0 1-1,0 0 1,1-1-1,0 1 1,1-1-1,0 1 1,4-16-1,-2 14-414,0 0-1,1 0 1,1 1-1,0-1 0,0 1 1,1 0-1,0 1 0,1-1 1,0 1-1,1 1 1,0-1-1,0 1 0,1 1 1,1-1-1,11-7 1,12-7-2573</inkml:trace>
</inkml:ink>
</file>

<file path=ppt/ink/ink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4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4736,'-4'8'313,"1"0"-1,1 1 1,-1-1 0,2 1 0,-1 0 0,0 14 0,1-5 185,-1-1 428,2 0 0,0 0-1,2 22 1,1 13-725,-8 189 1046,5 186 343,1-417-1563,0-1 0,0 0 1,1 1-1,0-1 0,1 0 0,0 0 0,0 0 1,1-1-1,0 1 0,0-1 0,1 0 1,0 0-1,1 0 0,8 9 0,-5-9-66,-1-1 0,1 0-1,0 0 1,1-1-1,0-1 1,0 1 0,0-1-1,0-1 1,1 0 0,0-1-1,18 4 1,-19-5-321,0 0 0,0-1 0,1 0 1,-1-1-1,0 0 0,0 0 0,1-2 0,-1 1 1,0-1-1,0 0 0,0-1 0,0 0 0,-1-1 1,17-8-1,13-18-1432</inkml:trace>
</inkml:ink>
</file>

<file path=ppt/ink/ink1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4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5632,'8'-9'2816,"21"12"-512,-19-3 3583,17 0-4863,-7 0 0,28 6 768,-11 1 128,18 2-2432,-7-6 128,-5 4 1280,-11 2 128,10-2-1536,-8-3 0,-7-4-2432,-2 0 0</inkml:trace>
</inkml:ink>
</file>

<file path=ppt/ink/ink1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4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115 262 8192,'1'-2'3767,"7"-7"-2668,-5 7 2568,15-3-3324,-1-1 0,0 0 0,0-2 0,-1 0 0,1-1 0,-2 0 1,0-1-1,0-1 0,0 0 0,-2-2 0,24-24 0,-35 34-288,0 0 0,0 0 1,0 0-1,-1-1 0,1 1 0,-1-1 1,1 1-1,-1-1 0,0 1 0,-1-1 0,1 0 1,-1 1-1,1-1 0,-1-6 0,-1 8-15,1-1 1,-1 1-1,0-1 0,1 1 0,-1 0 0,0-1 0,-1 1 1,1 0-1,0 0 0,0 0 0,-1 0 0,0 0 0,1 0 0,-1 0 1,0 0-1,0 1 0,0-1 0,0 1 0,0-1 0,0 1 1,0 0-1,0 0 0,-5-2 0,-1 1 48,-1-1 1,1 1-1,-1 1 0,0 0 1,1 0-1,-1 1 1,0 0-1,0 0 0,1 1 1,-1 0-1,1 1 0,-1-1 1,-10 5-1,2 0 72,1 0 0,0 1 0,0 1 0,1 0 0,-25 18 0,34-22-105,0 1 0,1 0 1,0-1-1,0 2 0,0-1 0,0 1 0,1-1 0,0 1 0,0 1 1,1-1-1,0 0 0,-4 11 0,6-14-41,0 1 0,1-1 1,-1 1-1,1-1 0,0 1 1,0-1-1,0 1 0,0-1 0,1 1 1,0-1-1,-1 0 0,1 1 0,0-1 1,1 0-1,-1 1 0,0-1 1,1 0-1,0 0 0,0 0 0,0 0 1,0-1-1,0 1 0,1 0 1,-1-1-1,1 0 0,-1 1 0,1-1 1,3 2-1,7 4-73,0-1 1,0 0 0,0-1-1,1 0 1,-1-1-1,1-1 1,1 0 0,-1-1-1,27 3 1,12-2-2623,72-5 0,-106 0 1651,32-2-2191,-12 0 0</inkml:trace>
</inkml:ink>
</file>

<file path=ppt/ink/ink1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5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9472,'23'7'4736,"-6"56"-5760,-11-51 8831,13 24-7679,-6-10 0,12 22-128,-8-18 128,12 6-896,-6-9 128,2-6-1792,-7-10 1,-4-11-257,-5 0 0</inkml:trace>
</inkml:ink>
</file>

<file path=ppt/ink/ink1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6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7680,'0'12'3840,"42"20"-3712,-33-28 7423,20 19-6911,-6-7 0,39 20 640,-16-10 128,16 22-1664,-10-17 0,-9 17 1024,-11-13 0,-13-1-768,-5-9 128,-24-6-1920,1-4 128,-23-10-1536,7-5 129</inkml:trace>
</inkml:ink>
</file>

<file path=ppt/ink/ink1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8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96 4864,'6'-8'1698,"0"1"0,1 0 0,0 0 0,0 1 0,0 0 0,17-10 0,-13 10-1294,0 1-1,0-1 1,1 2-1,0 0 1,0 0 0,0 1-1,0 1 1,0 0 0,1 0-1,-1 1 1,1 1 0,-1 0-1,1 1 1,17 3 0,-24-2-298,0 0 0,0 0 0,-1 1 0,1 0 0,-1 0 1,0 0-1,0 0 0,0 1 0,0 0 0,0 0 0,-1 0 1,0 1-1,0-1 0,0 1 0,0 0 0,-1 0 0,0 1 1,0-1-1,0 1 0,-1-1 0,0 1 0,0 0 0,0 0 1,0 8-1,3 4-31,-2 1 0,-1-1 0,0 1-1,-2 0 1,0 0 0,-3 27 0,-4-16 36,0 0-1,-2 0 1,-1-1-1,-2-1 1,0 0 0,-2-1-1,-29 44 1,27-43-78,-13 24 28,3 2 0,2 1 1,3 0-1,2 2 0,2 1 0,3 0 1,-7 71-1,19-117-142,-3 62-1905,5-71 1841,0-1 1,0 1-1,0 0 0,0 0 1,1 0-1,-1-1 1,1 1-1,0 0 1,0-1-1,0 1 0,0 0 1,0-1-1,0 1 1,1-1-1,-1 0 1,1 1-1,0-1 1,0 0-1,0 0 0,0 0 1,3 2-1,4 0-3311</inkml:trace>
</inkml:ink>
</file>

<file path=ppt/ink/ink1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18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20 13312,'-12'-7'6655,"-3"-2"-7295,15 6 10752,-5 3-9856,5 0 128,-5 0-256,1 0 0,-6 3-1920,6-3 0,-10 9-1920,3-9 0</inkml:trace>
</inkml:ink>
</file>

<file path=ppt/ink/ink1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0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1883 5760,'-3'2'3773,"10"-5"-259,-6 2-3325,0 1-1,0-1 1,0 0 0,0 0-1,0 0 1,0 1 0,0-1-1,0 0 1,0 0 0,-1 0-1,1 0 1,0 0 0,-1 0-1,1-1 1,-1 1 0,1 0-1,-1 0 1,0 0 0,1 0-1,-1-1 1,0 1-1,0-2 1,-3-42 1206,-1-1 1,-3 1-1,-24-85 0,-10-49-213,-4-143-628,36 224-554,4-147 0,5 228 10,1-49-53,16-114 0,-14 158 46,2 0 0,1 0 1,1 0-1,1 1 1,0 1-1,2-1 0,0 1 1,2 1-1,17-24 1,-7 16-21,1 0 0,1 2 0,2 1 1,39-29-1,-47 39 59,1 2 1,1 0-1,0 2 1,0 0-1,1 1 1,0 1-1,1 1 1,23-4-1,-38 10-5,1 0-1,-1 0 1,1 1 0,-1 0-1,0 1 1,1 0-1,-1 0 1,0 0-1,1 1 1,-1 0 0,0 1-1,0-1 1,0 2-1,-1-1 1,1 0 0,-1 1-1,0 0 1,0 1-1,0 0 1,0 0-1,-1 0 1,0 0 0,0 1-1,0 0 1,5 8-1,8 14 103,-1 2-1,-1 0 0,-1 1 1,14 46-1,54 207 161,-54-167-296,-4-23-45,11 97 0,-32-156 32,-2-1 0,-1 1 1,-2 0-1,-1 0 0,-1-1 0,-13 53 0,-2-21-964,-3-1 0,-32 68 0,51-129 343,1-3-1350,3-9-293,-2-1-1053</inkml:trace>
</inkml:ink>
</file>

<file path=ppt/ink/ink1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0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9856,'19'13'4864,"61"-10"-5120,-62-3 7807,39 7-7039,-11 2 128,34 2 0,-14-2 0,10-6-1152,-21 4 0,-1-3 128,-17 1 128,-5-1-2176,-7-1 128,-13 4-767,3-1 127</inkml:trace>
</inkml:ink>
</file>

<file path=ppt/ink/ink1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1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232 497 1408,'-1'0'14,"1"0"0,0 0 0,0 0 1,0 0-1,-1 0 0,1 0 0,0 0 0,0 0 1,0 0-1,-1 0 0,1 0 0,0 0 0,0 0 0,0-1 1,-1 1-1,1 0 0,0 0 0,0 0 0,0 0 0,0 0 1,-1-1-1,1 1 0,0 0 0,0 0 0,0 0 0,0-1 1,0 1-1,0 0 0,0 0 0,0 0 0,0-1 1,0 1-1,0 0 0,-1 0 0,1 0 0,0-1 0,0 1 1,0 0-1,1 0 0,-1-1 0,0 1 0,0 0 0,0 0 1,0 0-1,0-1 0,0 1 0,0 0 0,11-11-447,0-1 2053,-5 0 4342,-7 12-5530,0 0 0,0 0 0,1 0 0,-1 0 0,0 0 0,0 0 0,0 0 0,0 0 0,1 0 0,-1 1 0,0-1 0,0 0 0,1 0 0,-1 1 0,0-1 0,0 0 0,1 1 0,-1-1 0,0 1 0,1-1 0,-1 1 0,1-1 0,-2 2 0,1 3 4,1 0 1,0 0 0,-1 0-1,2 0 1,-1 0-1,0 0 1,1-1 0,0 1-1,2 5 1,-1-2-291,1 0-1,1 0 1,-1 0 0,1 0 0,0-1-1,1 0 1,0 0 0,0 0 0,1-1 0,-1 1-1,1-1 1,1-1 0,-1 1 0,1-1-1,8 5 1,-2-3-92,1-1 0,-1 0 0,1-1 0,1-1 0,-1 0 0,1-1 1,0 0-1,-1-1 0,1-1 0,0 0 0,0-1 0,0-1 0,0 0 0,17-4 0,1-6-26,-1-2 1,-1-1-1,0-2 1,0 0-1,29-24 1,-45 30-17,-2 0 0,1-1 1,-1-1-1,-1 0 0,0-1 1,-1-1-1,-1 1 0,0-2 1,0 1-1,-2-2 0,0 1 1,0-1-1,-2 0 0,0 0 1,-1-1-1,0 0 0,-1 0 1,2-24-1,-6 33-12,1 1 0,-1-1 0,-1 1 0,1-1 0,-1 1 0,0-1 0,-1 1 0,0-1 0,0 1 0,-1 0 0,1 0 0,-2 0 0,1 0 0,-1 1 0,0 0 0,0-1 0,-1 1 0,1 0 0,-1 1 0,-7-6 0,3 1-7,0 1-1,0 1 0,-1 0 1,-1 0-1,1 1 0,-1 0 1,0 1-1,-1 0 1,1 0-1,-1 2 0,0-1 1,-1 2-1,-18-4 1,11 2-6,1 2 1,-1 0 0,0 1-1,-1 1 1,1 1 0,0 1-1,0 0 1,0 2 0,-35 9-1,47-11 9,-19 5-37,0 2 0,1 0 0,0 2 0,1 0 0,0 2 0,1 1 0,0 1 0,1 0 1,1 2-1,0 1 0,-32 33 0,38-35-155,1 1 1,0 0-1,1 1 1,1 1-1,0 0 1,2 0-1,0 2 0,1-1 1,1 1-1,1 1 1,-9 31-1,16-47 87,0-1-1,0 0 0,0 1 1,0-1-1,1 1 1,0-1-1,0 1 0,0-1 1,0 0-1,1 1 1,-1-1-1,1 1 0,0-1 1,1 0-1,-1 0 1,1 1-1,0-1 0,0 0 1,0-1-1,0 1 1,1 0-1,-1 0 0,1-1 1,0 0-1,0 0 0,1 1 1,-1-2-1,5 4 1,-1 0-193,-1 0 1,2-1-1,-1 0 0,0 0 1,1-1-1,0 0 1,0-1-1,0 1 1,1-1-1,-1-1 0,1 0 1,0 0-1,-1-1 1,14 1-1,-2 1-315,65 8-2583</inkml:trace>
</inkml:ink>
</file>

<file path=ppt/ink/ink1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1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33 3968,'-4'-4'240,"1"1"0,-1 0 0,0 0 1,0 0-1,0 0 0,-1 1 0,1 0 0,-1-1 0,1 2 1,-10-4-1,12 5-26,0 0 0,0 0 0,0 0 0,0 0 0,0 0 1,1 0-1,-1 0 0,0 1 0,0-1 0,0 1 0,1-1 0,-1 1 0,0 0 1,0 0-1,1-1 0,-1 1 0,1 0 0,-1 1 0,1-1 0,-1 0 0,1 0 0,0 1 1,-1-1-1,1 0 0,0 1 0,0-1 0,0 1 0,0 0 0,0-1 0,-1 5 1,2-4-41,-1 0 1,1 0 0,0 1-1,-1-1 1,1 0 0,0 1-1,0-1 1,0 0 0,1 1-1,-1-1 1,1 0 0,-1 1-1,1-1 1,0 0 0,0 0-1,1 3 1,21 37 1975,-14-27-1808,21 51 1295,-3 0 0,33 129 1,-54-173-1452,19 73 838,17 141-1,-33-176-680,11 69 489,63 226-1,-40-236-549,22 70 119,-64-185-409,0 0 1,-1 0-1,1 0 0,-1 1 0,0-1 0,0 0 1,0 0-1,-1 0 0,0 0 0,-2 8 1,3-11-57,0 1 0,-1-1 0,1 0 0,-1 0 0,0 1 0,0-1 0,1 0 0,-1 0 0,0 0 0,0 0 0,0 0 0,0 0 0,0 0 0,0 0 0,0 0 0,0-1 0,0 1 0,-1 0 0,1-1 0,0 1 0,0-1 0,-1 1 0,1-1 0,0 1 0,-1-1 0,1 0 0,-1 0 0,1 0 0,0 0 0,-1 0 0,1 0 0,0 0 0,-1 0 0,1-1 0,-3 0 0,-9-7-3029,3-4-385</inkml:trace>
</inkml:ink>
</file>

<file path=ppt/ink/ink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5.1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3200,'9'-14'1536,"62"-2"-768,-42 16 2432,17 4-2944,16-1 0,9 1 256,9-4 0,-5 0-640,-1 0 0,-8 0 384,-4-4 128,-10 1-640,-15-1 0,-8 4-1024,-6 4 0</inkml:trace>
</inkml:ink>
</file>

<file path=ppt/ink/ink1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2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1 301 9344,'11'8'9057,"19"16"-5187,-15-16-3648,1-1-1,0 0 0,0-1 1,0-1-1,1 0 0,0-1 1,0-1-1,0 0 0,0-2 1,1 0-1,-1-1 0,0 0 1,0-2-1,0 0 0,23-6 1,1-1 56,0-3 1,-1-1 0,44-21 0,-65 25-256,-1 0 0,0-1 0,0-1 0,-1-1 0,-1 0 0,0-1 0,0-1 0,25-30 0,-38 39-25,1 0 0,-1 0 0,-1 0 0,1 0 0,0-1 0,-1 1 0,0-1-1,-1 0 1,1 0 0,-1 0 0,0 1 0,0-10 0,-1 12-2,0-1 0,-1 1 0,1 0 0,-1-1 0,0 1 0,0 0 0,0 0 0,0-1 0,0 1 0,-1 0 0,1 0 0,-1 0 0,0 1 0,0-1 0,0 0-1,0 1 1,-1-1 0,1 1 0,0-1 0,-1 1 0,0 0 0,0 0 0,0 1 0,-4-3 0,-6 0 15,1 0 0,0 1-1,-1 1 1,1 0 0,-1 1-1,0 0 1,0 1 0,0 0-1,1 1 1,-1 0 0,-21 6-1,24-4-6,0 0-1,0 1 0,0 0 1,1 0-1,0 1 1,-1 0-1,2 0 1,-1 1-1,1 1 1,0-1-1,-14 16 0,10-7 37,-1 0-1,2 1 0,0 1 1,1 0-1,-8 19 1,15-28-12,0-1 1,0 1-1,0 0 1,1 0 0,1 0-1,-1 0 1,1 0 0,1 0-1,-1 0 1,1 0 0,1 0-1,0 0 1,0 0 0,0 1-1,1-2 1,0 1-1,1 0 1,0 0 0,0-1-1,0 0 1,1 1 0,0-1-1,1 0 1,9 11 0,-4-7 9,1 1 1,0-2-1,1 1 0,0-2 1,1 1-1,0-2 1,1 0-1,-1 0 1,2-1-1,-1-1 1,1 0-1,20 4 0,19 2-361,0-2 0,57 2 0,-72-10-2541,69-5-1,-78-3-506,-4-3-212</inkml:trace>
</inkml:ink>
</file>

<file path=ppt/ink/ink1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2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416 1 8832,'-19'4'1772,"-1"2"0,1 0 0,1 1-1,-1 1 1,1 1 0,-17 11 0,12-7-870,-44 18 0,56-28-821,-1 1 0,1 1 0,1 0 0,-1 1 0,1 0-1,0 0 1,0 1 0,1 0 0,0 1 0,0 0 0,1 1-1,0 0 1,0 0 0,1 0 0,0 1 0,1 0 0,0 0-1,-7 18 1,13-27-72,-1 0 0,1 1 0,0-1 1,-1 0-1,1 1 0,0-1 0,0 1 0,0-1 0,0 0 0,0 1 0,0-1 0,0 1 0,0-1 0,1 0 0,-1 1 0,0-1 0,1 0 0,0 1 1,-1-1-1,1 0 0,-1 0 0,1 1 0,0-1 0,0 0 0,0 0 0,0 0 0,0 0 0,0 0 0,0 0 0,0 0 0,0-1 0,0 1 0,1 0 1,-1 0-1,0-1 0,0 1 0,3 0 0,6 3 23,0-1 0,1 0 1,20 3-1,-19-4 6,60 8 78,0-3 1,125-4-1,-134-5-28,0 3 0,1 2 0,-1 3 0,66 16 1,-116-19-24,-1 1 0,0 1 0,0 0 0,0 0 0,-1 1 1,0 1-1,18 13 0,-26-18-35,0 1 0,0-1 0,0 1 0,-1-1 0,1 1 1,-1 0-1,0 0 0,0 0 0,0 0 0,0 0 0,0 1 0,-1-1 0,1 1 0,-1-1 0,0 1 0,0-1 1,0 1-1,-1 0 0,1-1 0,-1 1 0,0 0 0,0 0 0,0-1 0,-1 1 0,1 0 0,-1-1 1,0 1-1,0-1 0,0 1 0,-1-1 0,1 1 0,-3 4 0,-13 14 154,-1-1 0,-1-2 0,0 1 0,-1-2 0,-30 20 0,39-29-115,-13 9 8,-1-1 0,0-2 0,-1 0 0,-1-2-1,0-1 1,-1-1 0,0-1 0,-1-2 0,0 0-1,0-2 1,0-2 0,-1 0 0,0-2 0,-40-3-1,59 0-545,0 0 0,1-1-1,-1 0 1,1-1 0,0 0 0,0-1-1,0 0 1,-16-9 0,-13-8-3265</inkml:trace>
</inkml:ink>
</file>

<file path=ppt/ink/ink1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3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137 340 9600,'1'1'326,"0"-1"0,0 1 0,0-1 0,0 0 0,1 1 0,-1-1 0,0 0 0,0 0 0,1 0 0,-1 0 0,0 0 0,0 0-1,1 0 1,-1 0 0,0-1 0,0 1 0,0 0 0,1-1 0,-1 1 0,0-1 0,0 1 0,0-1 0,0 1 0,0-1 0,0 0 0,1-1 0,46-27 3617,-29 17-3504,19-8 240,7-3-2,-2-2 0,41-31 0,-80 53-657,-1 1 0,1-1 0,-1 0 0,0 0 0,0 0 0,0 0 0,-1-1 0,1 1 0,-1-1 0,1 1 0,-1-1 0,-1 0 0,1 0 0,0 0 0,-1 0 1,0 0-1,0-1 0,0 1 0,0 0 0,-1-8 0,0 9-12,-1-1 0,0 1 0,0 0-1,0-1 1,-1 1 0,1 0 0,-1 0 0,1 0 0,-1 0 0,0 0 0,-1 0 0,1 1 0,0-1-1,-1 0 1,1 1 0,-1 0 0,0 0 0,0 0 0,0 0 0,0 0 0,0 0 0,0 1-1,0 0 1,-6-2 0,-2-2 7,-1 1 0,0 1 0,0 0 0,0 0 1,0 2-1,0-1 0,0 1 0,-1 1 0,1 0 0,0 1 0,0 0 0,-1 1 0,1 0 0,0 1 0,1 1 0,-19 7 0,15-5 24,1 1 0,1 0 0,0 1-1,0 0 1,0 1 0,1 1 0,0 0-1,1 0 1,0 1 0,1 1 0,0 0-1,1 0 1,0 1 0,-8 16 0,13-22-15,0 0 0,1 0 0,0 1 0,0-1 0,0 1 0,1 0 0,0 0 0,1 0 0,0 0 1,0 0-1,1 0 0,-1 0 0,2 0 0,-1 0 0,1 0 0,1 0 0,-1 0 0,2 0 0,-1 0 0,1-1 0,0 1 1,0-1-1,1 1 0,0-1 0,0-1 0,1 1 0,0 0 0,6 5 0,2 1-9,0-2 0,2 0 0,-1-1 1,1 0-1,1-1 0,0 0 0,0-2 0,0 0 0,1-1 0,0 0 0,27 4 0,15 0-551,120 5 0,-157-14 275,10 1-1232,-1-2 0,61-8-1,-32-2-1962</inkml:trace>
</inkml:ink>
</file>

<file path=ppt/ink/ink1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4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39 8064,'-1'-1'172,"1"0"1,-1 0 0,1 0-1,0 0 1,-1 0 0,1 0-1,0 0 1,0 0 0,0-1-1,0 1 1,0 0 0,0 0-1,0 0 1,0 0 0,0 0-1,0-1 1,1 1 0,-1 0-1,0 0 1,1 0 0,-1 0-1,1 0 1,-1 0 0,1 0-1,0 0 1,-1 0 0,1 0-1,0 0 1,0 0 0,-1 1-1,2-2 1,19-3 6077,-20 6-6107,0 0 0,1-1 0,-1 1 0,0 0 0,0 0 0,0 0 0,0 0 0,1 0 0,-1 0 0,0 0-1,-1 0 1,1 0 0,0 1 0,0-1 0,-1 0 0,1 0 0,0 1 0,-1-1 0,1 1 0,-1-1 0,0 0-1,1 1 1,-1 2 0,8 38 448,-8-38-750,16 119 1359,-11-74-696,1 1 0,3-1 0,2-1 0,2 0 0,22 53-1,-27-79-386,-15-31-125,-17-43-143,17 31 80,2 0 1,0 0-1,1 0 0,2-1 1,0 1-1,2-41 1,1 50 37,0 1 1,1 0-1,1-1 1,0 1-1,0 0 1,1 0-1,0 1 1,1-1-1,0 1 1,1 0-1,0 0 1,1 1-1,0 0 1,11-12 0,45-33-102,-58 50 126,0 1-1,0 0 1,0 0-1,0 0 1,1 1 0,0 0-1,-1 0 1,1 1-1,0-1 1,0 1-1,10 0 1,-10 1 27,0 0 1,0 0-1,1 1 1,-1 0-1,0 0 0,0 1 1,0 0-1,0 0 1,-1 0-1,1 1 0,0 0 1,-1 0-1,0 0 1,1 1-1,7 7 1,-6-3 56,0 0 0,-1 0 0,1 0 1,-2 1-1,1-1 0,-2 1 1,1 1-1,6 17 0,-1 10 130,-1 0 0,-2 1 0,-2 0 0,1 39-1,-5 15-77,8-178-1280,-10 66 1076,2 0-1,0 0 0,1 0 0,1 1 1,1-1-1,1 1 0,1-1 0,0 1 0,2 1 1,0-1-1,1 1 0,0 1 0,2 0 0,0 0 1,1 1-1,1 0 0,0 1 0,1 1 0,23-19 1,-35 30 103,0 1-1,1 0 1,-1 0 0,0 0 0,1 0 0,-1 1 0,1-1 0,-1 1 0,1-1 0,0 1 0,0 0 0,-1 0 0,1 0 0,0 1 0,0-1 0,0 1 0,0-1 0,0 1 0,0 0 0,0 0 0,0 0 0,0 1 0,0-1 0,0 1 0,0-1 0,0 1 0,0 0 0,0 0 0,-1 0 0,1 1 0,0-1 0,-1 1 0,5 3 0,3 3 131,-1 1 1,-1 0-1,0 1 0,0 0 1,-1 0-1,0 1 1,-1-1-1,6 14 0,37 103 1005,-13-28-381,-29-82-711,3 8 35,0 0-1,2-2 1,0 1 0,2-1 0,0-1-1,22 25 1,-2-3-5098,-35-44 1152</inkml:trace>
</inkml:ink>
</file>

<file path=ppt/ink/ink1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4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11136,'-1'2'248,"-1"-1"0,0 0 0,1 1 0,-1 0 0,0-1 0,1 1 1,0 0-1,-1 0 0,1 0 0,0 0 0,0 0 0,0 0 0,0 0 1,1 0-1,-1 0 0,0 0 0,1 1 0,-1 3 0,0 7 194,0 0 0,1 0 0,0 0 0,1 0 0,2 13 0,7 36 4799,35 237-3010,72 351-2008,-101-587-247,29 122 93,-40-154-296,0-1 1,-3 1-1,0-1 0,-3 34 1,0-54-189,0 1 1,-1-1 0,-1 1 0,1-1 0,-7 13-1,9-21 207,-1 0-1,1 0 0,-1 0 0,0-1 0,0 1 0,0 0 0,0-1 1,0 1-1,0 0 0,-1-1 0,1 1 0,0-1 0,-1 0 0,1 1 1,-1-1-1,0 0 0,1 0 0,-1 0 0,0 0 0,1 0 0,-1 0 1,0-1-1,0 1 0,0-1 0,0 1 0,0-1 0,0 0 0,0 1 1,0-1-1,-3-1 0,-14-4-3012</inkml:trace>
</inkml:ink>
</file>

<file path=ppt/ink/ink1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5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1 190 10752,'20'-41'3614,"-13"31"-3295,0 1-1,1-1 1,-1 1-1,2 1 0,10-10 1,18-6 6281,12 10-6153,-21 7-113,0-2-297,1 0 1,-1 2-1,2 2 0,-1 0 1,1 2-1,0 1 0,53 4 1,-60 1 19,1 1 1,-1 1 0,0 1-1,0 2 1,36 16 0,-48-19-10,0 0 1,-1 2-1,0-1 0,0 1 1,0 0-1,-1 1 1,0 1-1,-1-1 1,0 1-1,0 0 0,-1 1 1,0 0-1,7 14 1,-12-20-18,0 0 0,0 1 1,-1-1-1,1 1 1,-1 0-1,0-1 1,0 1-1,-1 0 1,1 0-1,-1-1 0,0 1 1,-1 0-1,1 0 1,-1 0-1,0-1 1,0 1-1,-2 7 0,-1-6 20,1 1-1,-1 0 1,0-1-1,0 0 1,-1 0-1,1 0 1,-2-1-1,1 1 1,0-1-1,-9 6 1,-4 1 44,-1 0 1,-1-1 0,1-1 0,-2-1 0,1-1 0,-42 11 0,35-12 3,-1-2 0,-1 0 0,-53 1 0,74-7-147,0 1 0,0-1 0,0 0 0,1-1-1,-1 1 1,0-2 0,1 1 0,-12-6 0,16 6-59,0 0 0,-1 0 0,1 0 0,0-1 0,0 1 0,1-1 0,-1 0 0,0 1 0,1-1 0,0-1 0,0 1 0,0 0 0,0 0 0,0-1 0,1 1 0,-1-1 0,1 0 0,-1-5 0,1 6-198,1-1-1,0 0 1,0 1-1,0-1 1,0 0 0,1 1-1,-1-1 1,1 1-1,0-1 1,0 1-1,0-1 1,1 1-1,-1 0 1,1-1-1,2-3 1,-2 5 72,12-30-3222</inkml:trace>
</inkml:ink>
</file>

<file path=ppt/ink/ink1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5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38 306 11520,'-38'8'5759,"47"59"-7806,0-44 9854,5 13-7551,-5-13 0,11 36 0,-6-11 128,18-2-512,-7-11 0,16-4-640,-2-3 0,2-21-2304,-7 2 129</inkml:trace>
  <inkml:trace contextRef="#ctx0" brushRef="#br0" timeOffset="1">66 13 13056,'-43'-12'6527,"67"19"-10622,-19-7 11390,13-4-11007,-4 4 1,0 4-1921,0 1 0</inkml:trace>
</inkml:ink>
</file>

<file path=ppt/ink/ink1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5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231 180 10368,'-3'2'482,"-1"0"-1,1 1 1,-1-1 0,1 1 0,0 0 0,0 0 0,0 0 0,0 0 0,1 0 0,-1 1-1,1-1 1,0 1 0,0 0 0,0 0 0,0 0 0,1 0 0,-1 0 0,1 0 0,0 0-1,1 0 1,-1 0 0,1 1 0,-1-1 0,1 0 0,0 0 0,2 8 0,-1-4 240,0 1 0,1-1 0,0 0 0,0 0 0,7 15 0,-6-16-889,1 0-1,0-1 0,0 0 1,0 0-1,1 0 0,8 9 1,-2-6 311,0 0 1,0-1-1,1-1 1,0 0 0,1 0-1,0-2 1,0 1-1,0-1 1,0-1-1,1-1 1,-1 0-1,1 0 1,0-1-1,0-1 1,0-1 0,16 0-1,2-2-49,0-2 1,1-1-1,-2-1 0,1-2 1,54-21-1,-73 24-107,0 0 0,0-1 1,0-1-1,-1 0 0,0-1 0,-1 0 0,0-1 0,14-14 0,-21 20-9,0-1 0,-1 0-1,0 0 1,1 0 0,-2-1-1,1 1 1,0-1 0,-1 1-1,0-1 1,0 0 0,0 0-1,-1 0 1,1 0 0,-1 0-1,-1 0 1,1-1 0,-1 1-1,0 0 1,0 0 0,0 0-1,-1-1 1,1 1 0,-3-7-1,2 5-2,-1 0-1,1 0 0,-1 0 0,-1 0 0,1 1 0,-1-1 0,0 1 0,-1 0 1,0-1-1,0 2 0,0-1 0,0 0 0,-1 1 0,0 0 0,0 0 0,-1 0 0,1 1 1,-9-6-1,0-1-15,1 0 7,-1 2-1,0 0 1,-1 0 0,0 1-1,0 1 1,-1 0-1,0 2 1,0 0-1,0 0 1,-28-3-1,34 6 18,-16-3-40,0 2-1,0 1 0,0 1 0,0 1 0,0 1 0,0 1 0,0 2 0,-37 9 0,35-7-473,0 1 0,0 1 0,1 2-1,0 1 1,1 0 0,-35 23 0,-23 15-2820</inkml:trace>
</inkml:ink>
</file>

<file path=ppt/ink/ink1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9:21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25 2176,'-6'-5'5654,"9"7"-3638,13 11-1857,-14-12-152,0 1 0,0 0 0,0-1 0,0 1 0,0-1 0,0 0-1,0 0 1,0 0 0,0 0 0,1 0 0,-1 0 0,0 0 0,1-1 0,-1 1 0,0-1 0,1 0 0,-1 0 0,1 0-1,-1 0 1,0 0 0,1 0 0,-1 0 0,1-1 0,-1 0 0,0 1 0,1-1 0,-1 0 0,0 0 0,0 0 0,0 0 0,0 0-1,0-1 1,0 1 0,0-1 0,0 1 0,3-4 0,0 1 100,-5 3-102,0 1-1,0-1 1,0 1 0,-1 0 0,1-1 0,0 1 0,0-1-1,0 1 1,0-1 0,0 1 0,-1 0 0,1-1 0,0 1 0,0-1-1,-1 1 1,1 0 0,0-1 0,-1 1 0,1 0 0,0-1 0,-1 1-1,1 0 1,0-1 0,-1 1 0,1 0 0,-1 0 0,1 0-1,0-1 1,-1 1 0,1 0 0,-1 0 0,0 0 0,-16-9 91,11 7-103,0 0-1,0 1 1,0 0 0,-1 0 0,1 0 0,0 0 0,-1 1 0,-8 1 0,14-1 2,-1 1 0,1-1 0,-1 1 0,1-1 0,-1 1 0,1 0 0,-1-1 0,1 1 0,0 0 0,-1 0 1,1 0-1,0 0 0,0 0 0,0 1 0,0-1 0,0 0 0,0 0 0,0 1 0,0-1 0,0 1 0,1-1 0,-1 0 0,0 1 1,1-1-1,-1 1 0,1 0 0,0-1 0,0 1 0,-1-1 0,1 1 0,0 0 0,0-1 0,1 1 0,-1-1 0,0 1 0,0 0 1,1-1-1,0 3 0,0 1-113,0 0-1,1-1 1,-1 1 0,1-1 0,0 0 0,0 0 0,1 0-1,-1 0 1,1 0 0,0 0 0,0 0 0,5 4 0,25 21-1162</inkml:trace>
</inkml:ink>
</file>

<file path=ppt/ink/ink1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49:22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29 2176,'-8'-3'1717,"-23"-4"2301,31 8-3970,-1 0 0,0-1 0,0 1 1,1 0-1,-1-1 0,1 1 0,-1 0 1,0-1-1,1 1 0,-1 0 0,1 0 1,0 0-1,-1 0 0,1 0 0,0-1 1,-1 1-1,1 0 0,0 0 1,0 0-1,0 0 0,0 0 0,0 0 1,0 0-1,0 0 0,0 0 0,0 0 1,1 0-1,-1 0 0,0-1 0,0 1 1,1 0-1,-1 0 0,1 0 0,0 1 1,-1 0-18,0 1 0,1-1 0,0 0 0,-1 1 0,1-1 0,0 0 0,0 1-1,0-1 1,1 0 0,-1 0 0,0 0 0,1 0 0,0 0 0,-1 0 0,1 0 0,0 0 0,0-1 0,0 1 0,0-1 0,0 1 0,0-1 0,0 0 0,1 0 0,-1 0 0,0 0 0,5 1 0,-5-2-24,0-1-1,0 1 1,0 0-1,0-1 1,0 1-1,0-1 1,0 1-1,0-1 1,0 0-1,0 0 1,0 0-1,0 0 1,0-1-1,-1 1 1,1 0 0,-1-1-1,1 1 1,-1-1-1,1 1 1,-1-1-1,0 0 1,0 1-1,1-1 1,-1 0-1,-1 0 1,1 0-1,0 0 1,0 0-1,-1 0 1,1 0-1,-1-2 1,1 0-2,0 1 0,0 0 0,-1 0 0,1-1 0,-1 1 0,0 0 0,0 0 0,0-1 0,-1 1 0,1 0-1,-1 0 1,0-1 0,-1-2 0,2 5-4,0 1 0,0-1 0,-1 1 0,1 0 0,0-1 0,0 1 0,-1-1 0,1 1 0,-1 0 0,1-1-1,0 1 1,-1 0 0,1-1 0,-1 1 0,1 0 0,-1-1 0,1 1 0,0 0 0,-1 0 0,1 0 0,-1 0 0,0-1-1,1 1 1,-1 0 0,1 0 0,-1 0 0,1 0 0,-1 0 0,-1 1 0,0-1 0,1 1-1,-1 0 1,1 0 0,-1 0 0,1 0-1,-1 0 1,1 0 0,0 0 0,-1 0-1,1 0 1,0 1 0,-2 1 0,1 0-1,0-1 0,1 1 0,-1 0 0,1 0 0,-1 0 0,1 0 0,0 0 0,0 0 0,0 0 0,1 1 0,-1-1 0,1 0 0,0 0 0,0 1 0,0-1 0,0 0 0,0 0 0,1 0 0,-1 1 0,1-1 0,0 0 0,0 0 0,0 0 0,1 0 0,-1 0 0,1 0 0,-1 0 0,1-1 0,0 1 0,0 0 0,0-1 0,1 0 0,-1 1 0,0-1 0,1 0 0,-1 0 0,1 0 0,0-1 0,0 1 0,0-1 0,5 2 0,-7-2 0,1 0 0,-1-1 0,1 0 0,0 1 0,0-1 0,-1 0 0,1 0 0,0 0 0,-1 0 0,1 0 0,0 0 0,-1-1 0,1 1 0,0 0 0,-1-1 0,1 0 0,1 0 0,-3 0 0,1 0 0,-1 1 0,0-1 0,1 0 0,-1 0 0,0 0 0,0 0 0,0 0 0,0 1 0,0-1 0,0 0 0,0 0 0,0 0 0,0 0 0,-1 0 0,1 0 0,0 1 0,0-1 0,-1 0 0,1 0 0,-1 0 0,1 1 0,-1-1 0,1 0 0,-1 0 0,1 1 0,-1-1 0,1 1 0,-1-1 0,0 0 0,0 1 0,1-1 0,-1 1 0,0-1 0,0 1 0,-3-3-35,0 0 0,1 0 0,-1 0 0,0 1 0,0 0 0,-1-1 0,1 2 0,0-1 0,-1 0 1,-7-1-1,10 3-1,0-1 0,0 1 0,0-1 0,0 1 0,-1 0 1,1 0-1,0 0 0,0 0 0,0 1 0,0-1 0,-1 0 1,1 1-1,0 0 0,0-1 0,0 1 0,0 0 0,0 0 1,0 0-1,0 0 0,0 0 0,1 1 0,-1-1 0,0 1 1,-1 1-1,3-2-11,0-1 0,0 0 0,0 1 0,0-1 1,0 0-1,0 1 0,0-1 0,0 1 0,0-1 0,0 0 1,0 1-1,0-1 0,0 0 0,0 1 0,0-1 0,0 0 1,0 1-1,1-1 0,-1 0 0,0 1 0,0-1 0,0 0 1,1 0-1,-1 1 0,0-1 0,1 0 0,-1 0 0,0 1 1,0-1-1,1 0 0,-1 0 0,0 0 0,1 1 0,-1-1 1,0 0-1,1 0 0,-1 0 0,0 0 0,1 0 0,-1 0 1,1 0-1,-1 0 0,4 2-350,9 7-904</inkml:trace>
</inkml:ink>
</file>

<file path=ppt/ink/ink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5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121 368 3328,'4'7'399,"1"1"0,0-1 0,1 0 0,0-1 0,0 1 0,0-1 0,1 0 0,0-1 0,0 0 0,0 0 0,1 0 0,-1-1 0,1 0 0,0 0 0,1-1 0,-1 0 0,0-1 0,11 2 0,-8-2-258,0-2 0,0 1 0,0-1 0,1-1 1,-1 0-1,0-1 0,0 0 0,0-1 0,-1 0 0,1 0 1,0-1-1,-1-1 0,17-9 0,-12 5 53,-1 0 1,0-1-1,0-1 0,-1 0 0,-1-1 1,0 0-1,0-1 0,17-25 1,-25 31-156,0 0 1,0 0 0,0 0 0,-1 0-1,0-1 1,-1 0 0,0 1 0,0-1 0,0 0-1,-1 0 1,0 0 0,-1 0 0,0 0 0,0 0-1,-1 0 1,0 0 0,0 0 0,-1 0 0,0 1-1,0-1 1,-5-11 0,2 10-25,0 1-1,0 0 1,-1 0 0,0 0-1,0 1 1,-1 0 0,0 0 0,0 1-1,-1-1 1,1 2 0,-1-1 0,-1 1-1,1 0 1,-1 1 0,0 0-1,0 0 1,0 1 0,0 0 0,0 1-1,-19-3 1,12 3-41,-1 1 0,1 0 1,-1 1-1,1 0 0,-1 2 0,1 0 1,0 1-1,0 0 0,0 1 0,0 1 1,-23 11-1,23-8-77,0 1 0,1 0 1,0 2-1,1-1 0,0 2 0,1 0 1,1 1-1,-1 0 0,-10 15 0,19-22-71,0 0 0,0 0 1,0 0-1,1 0 0,0 1 0,0 0 0,1-1 0,-1 1 0,1 0 0,1 0 0,0 0 0,0 0 0,0 0 0,1 1 0,0-1 0,0 0 0,0 0 1,1 0-1,1 1 0,-1-1 0,1 0 0,0-1 0,0 1 0,6 11 0,22 24-1639</inkml:trace>
</inkml:ink>
</file>

<file path=ppt/ink/ink1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7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0 507 7808,'30'3'9635,"13"-5"-5054,-23 1-4206,1-1-128,0-1 1,0-1-1,0 0 0,-1-2 0,1 0 0,-1-2 0,-1 0 0,0-1 0,0-1 0,0 0 0,32-26 1,-30 17-88,0-2 1,0 0 0,-2-1 0,-1-1 0,-1 0-1,26-49 1,-42 71-156,6-10 19,-1-1 0,0 0 0,0 0 0,-2 0 0,5-14 0,-8 22-16,0-1-1,0 1 0,-1-1 1,1 1-1,-1-1 1,0 1-1,0-1 0,-1 1 1,1-1-1,-1 1 1,0-1-1,0 1 0,0-1 1,-1 1-1,1 0 1,-1 0-1,-4-6 1,4 7-2,-1 1 1,1-1 0,-1 1 0,0 0-1,0 0 1,1 0 0,-2 0 0,1 0-1,0 1 1,0 0 0,0-1 0,-1 1-1,1 0 1,0 0 0,-1 1 0,1-1 0,-1 1-1,1 0 1,-1 0 0,1 0 0,-1 0-1,1 1 1,-1-1 0,1 1 0,-6 2-1,-4 0 26,0 1-1,1 0 0,-1 1 0,1 1 0,-15 9 0,19-10-9,0 1-1,0 0 0,0 0 1,1 1-1,0 0 1,1 1-1,-1-1 0,1 1 1,1 0-1,-1 1 1,-7 17-1,8-18 0,-2 5 18,1-1 1,0 1 0,1 0 0,0 1 0,1-1-1,1 1 1,0 0 0,1-1 0,0 1 0,1 1 0,1-1-1,0 0 1,1 0 0,4 26 0,0-22-47,-1 0-1,2 0 1,1-1 0,0 0 0,1 0-1,0-1 1,2 0 0,0-1-1,0 1 1,2-2 0,-1 0 0,2 0-1,22 18 1,-25-24-239,0-1 0,1-1 0,-1 1 0,1-2 0,1 0 0,-1 0 0,1-1 0,-1 0-1,17 2 1,-16-4-372,-1-1 0,1 0-1,0-1 1,0 0-1,0-1 1,0-1-1,0 0 1,0 0 0,-1-1-1,20-8 1,20-17-2902,-7 2 43</inkml:trace>
</inkml:ink>
</file>

<file path=ppt/ink/ink1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8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0 11136,'-32'9'5503,"64"18"-6526,-21-24 11134,32 20-9599,-11-10 128,30 10 128,-16-7 128,39-4-1408,-19-4 0,28-32-512,-19 12 128,-4-24-2560,-16 10 0</inkml:trace>
</inkml:ink>
</file>

<file path=ppt/ink/ink1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8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31 9600,'-3'-6'1421,"-6"-12"583,9 17-1884,0 1-1,0 0 1,0 0-1,0-1 1,0 1-1,0 0 1,0 0-1,0-1 1,0 1-1,1 0 1,-1 0-1,0 0 0,0-1 1,0 1-1,0 0 1,0 0-1,0-1 1,0 1-1,1 0 1,-1 0-1,0 0 1,0 0-1,0-1 1,0 1-1,1 0 1,-1 0-1,0 0 0,0 0 1,0 0-1,1 0 1,-1-1-1,0 1 1,0 0-1,0 0 1,1 0-1,-1 0 1,0 0-1,0 0 1,1 0-1,-1 0 1,0 0-1,0 0 1,1 0-1,-1 0 0,0 0 1,0 0-1,0 0 1,1 0-1,-1 1 1,0-1-1,0 0 1,1 0-1,-1 0 1,0 0-1,0 0 1,0 0-1,0 1 1,1-1-1,-1 0 0,0 0 1,0 0-1,0 0 1,0 1-1,0-1 1,1 0-1,-1 0 1,0 0-1,0 1 1,2 0-24,-1 1 1,1 0-1,-1-1 1,0 1-1,1 0 1,-1-1-1,0 1 1,0 0-1,0 0 1,0 0-1,0 0 1,-1 0-1,1 0 1,-1 1-1,1-1 1,-1 4-1,2 2 312,62 260 1410,-53-213-1226,18 84 401,31 181 339,-2 102-789,-30 13-3773,-28-428 3004,0 6-1029,0 1-1,-1 0 0,-3 17 1,-2-10-2223</inkml:trace>
</inkml:ink>
</file>

<file path=ppt/ink/ink1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8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1 229 10752,'27'-30'4691,"-7"9"-4395,7 2 4402,73-28-2138,163-47-342,-239 89-2158,1 0-1,-1 2 0,0 0 1,1 2-1,27 1 1,-39 1 60,1 1 0,-1 0 0,1 1 0,-1 0 0,0 1 0,0 0 0,0 2 0,-1-1 0,23 14 1,-27-13-88,-1-1 1,0 1-1,-1 0 1,0 1-1,0-1 1,0 1-1,0 1 1,-1-1 0,0 1-1,-1 0 1,0 0-1,0 0 1,-1 0-1,0 1 1,0-1-1,-1 1 1,0 0-1,-1 0 1,1 0 0,-2 0-1,1 0 1,-2 0-1,-1 14 1,-1 3 15,-2 1 1,-1-1-1,-1 0 1,-1 0-1,-1-1 1,-18 35-1,21-50-26,0 0 1,-1 0-1,0-1 0,0 1 0,-1-1 0,0-1 0,-1 0 0,0 0 0,0-1 0,-1 0 0,1 0 0,-2-1 0,1 0 0,-1-1 0,0 0 0,0-1 0,0 0 0,0-1 0,-1 0 0,1-1 0,-1 0 0,-13 0 0,7-1-125,-1 0 0,1-2 0,-1 0 1,1-1-1,0-1 0,0-1 0,0 0 0,0-1 1,1-1-1,0-1 0,0 0 0,0-1 0,-26-19 1,26 15-606,0-1 1,2-1 0,-16-17-1,-10-27-5555,32 39 2785</inkml:trace>
</inkml:ink>
</file>

<file path=ppt/ink/ink1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29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121 279 10112,'-1'0'313,"-1"0"1,1 1 0,-1-1-1,0 1 1,1-1 0,-1 1-1,1 0 1,-1 0 0,1-1-1,0 1 1,-1 0 0,1 0-1,0 1 1,0-1 0,0 0-1,-1 0 1,1 1 0,0-1-1,1 0 1,-1 1 0,0-1-1,0 1 1,1-1 0,-1 1-1,0-1 1,1 1 0,0 0-1,-1-1 1,1 3 0,-1 6 835,1 0 0,0-1 1,0 1-1,2 10 1,0 1-2228,-1-12 1221,1 1 0,-1-1 0,1 0 0,1 1 1,0-1-1,0 0 0,1 0 0,0-1 0,0 1 0,1-1 0,0 0 0,1 0 0,0-1 0,0 1 0,0-1 0,13 10 0,-14-13-61,1 1 0,-1-1 0,2 0 0,-1-1 1,0 1-1,0-1 0,1 0 0,0-1 0,0 0 0,0 0 0,0 0 0,0-1 0,0 0 0,0 0 0,12-1 0,2-1 43,1-1 0,-1-1 0,37-10 0,-29 5-53,-1-1-1,0-2 0,-1 0 0,0-2 1,49-30-1,-64 34-48,-1 1 0,1-1-1,-2-1 1,1 0 0,-1-1 0,-1 0 0,0 0-1,0-1 1,-1 0 0,-1 0 0,0-1 0,0 0-1,6-21 1,-11 28 7,-1 0 0,0-1 0,0 1 0,0-1 0,-1 1 0,0-1 1,0 1-1,-1-1 0,0 1 0,0-1 0,0 1 0,-1 0 0,0-1 0,0 1 0,-1 0 0,1 0 0,-1 1 0,-7-10 0,0 1 46,0 1-1,-2 0 1,1 1-1,-2 0 1,-23-17-1,24 19-17,-1 1 0,0 1-1,0 0 1,-1 1 0,0 0-1,0 2 1,-1-1 0,0 2 0,0 0-1,0 0 1,0 2 0,0 0-1,-1 0 1,1 2 0,-1 0 0,-21 2-1,15 0-9,0 2 0,0 0 0,0 1 0,0 1 0,1 1 0,0 1 0,-26 13 0,32-11-63,0 0 0,1 1 0,1 1-1,0 0 1,0 0 0,1 2 0,1-1-1,0 2 1,1-1 0,0 1 0,2 1 0,-1 0-1,-6 20 1,12-27-148,1 0-1,0 0 1,0 1 0,1-1-1,1 1 1,-1-1 0,1 0-1,1 1 1,0-1 0,0 1-1,1-1 1,0 0 0,6 17-1,-4-17-248,0-1-1,0 0 0,1 0 1,0 0-1,1 0 0,-1-1 1,2 1-1,-1-2 0,1 1 1,0-1-1,0 0 1,0 0-1,9 5 0,43 22-3555</inkml:trace>
</inkml:ink>
</file>

<file path=ppt/ink/ink1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0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390 55 8576,'-22'-44'6357,"22"43"-6289,0 1 0,0-1 0,0 1 0,-1-1 0,1 1 0,0-1 0,-1 1 0,1-1 0,0 1 0,-1-1 0,1 1 0,-1-1 0,1 1 0,-1-1 0,1 1 0,-1 0 0,1-1 0,-1 1 0,1 0 0,-1 0 0,1-1 0,-1 1 0,0 0 0,1 0 0,-1 0 0,1 0 0,-1 0 0,-1 0 0,-23 5 2292,-27 20 1194,44-21-3334,-74 35 432,61-31-333,1 1-1,1 0 1,-1 2-1,1 0 1,1 2-1,0 0 1,-19 19-1,22-10-99,15-21-214,0 0-1,0 0 0,1 0 1,-1 0-1,0 0 0,0-1 1,1 1-1,-1 0 1,0 0-1,1 0 0,-1 0 1,1 0-1,-1-1 0,1 1 1,-1 0-1,1-1 0,0 1 1,-1 0-1,1-1 0,0 1 1,-1-1-1,1 1 0,0-1 1,0 1-1,0-1 0,0 1 1,-1-1-1,1 0 0,0 1 1,0-1-1,0 0 1,1 0-1,8 3-1,0 0-1,0-1 1,1-1 0,-1 1-1,0-2 1,1 1 0,14-2-1,261-13 254,-247 14-192,-1 2 0,1 2 0,0 1 0,-1 2 0,44 14 0,-73-19-41,0 1-1,0 0 1,0 0 0,-1 1-1,1 0 1,-1 1-1,0 0 1,0 0-1,-1 1 1,1-1 0,-1 2-1,-1-1 1,1 1-1,-1 0 1,0 0 0,9 17-1,-13-20-7,0-1-1,-1 1 0,1 0 1,-1 0-1,0 0 1,0 0-1,0 0 0,-1 1 1,0-1-1,1 0 1,-1 0-1,-1 0 0,1 0 1,-1 1-1,1-1 1,-1 0-1,-3 6 0,1-3 15,0-1-1,0 0 1,-1 0 0,0 0-1,0 0 1,-1 0-1,0-1 1,0 0-1,-8 7 1,-1-1 15,0-1 0,-1-1 0,1 0-1,-2-1 1,1-1 0,-1 0 0,-25 7 0,22-10-6,0-1-1,0 0 1,0-2 0,0 0 0,0-1-1,0-1 1,0 0 0,-23-6-1,31 5-300,0-1 0,0 0 0,0 0 0,0-1 0,1-1 1,-1 0-1,1 0 0,0-1 0,1-1 0,-1 1 0,1-2 0,1 1 0,-1-1 0,-9-12 0,19 18-2894,-1 2-321</inkml:trace>
</inkml:ink>
</file>

<file path=ppt/ink/ink1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0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477 4 9984,'-17'-2'1688,"-1"1"0,1 1 0,0 0 0,-1 1 0,1 1 0,0 1 0,-21 6 0,-45 5-67,31-8-1117,0 3 1,-67 19 0,107-21-449,21 1-16,34 2-8,120 2-32,-82-8 0,-1 4 0,157 35 0,-224-39 0,70 23-5,-78-24 7,1-1 0,-1 0 1,0 1-1,1 0 0,-1 0 0,-1 1 0,1-1 1,0 1-1,-1 0 0,0 0 0,6 8 1,-8-9 15,-1 0 1,0 0-1,0-1 1,-1 1 0,1 0-1,-1 0 1,1 0 0,-1 1-1,0-1 1,0 0 0,0 0-1,0 0 1,-1 0 0,1 0-1,-1 0 1,0 0-1,0 0 1,0-1 0,0 1-1,-1 0 1,1 0 0,-1-1-1,1 1 1,-1-1 0,0 1-1,0-1 1,0 0 0,-3 3-1,-5 5 53,0 0 0,-1-1 0,-1 0 0,-14 9 0,-2-2-38,0-1 0,-1-1 0,0-1 0,-1-2 0,0-1 0,-1-2 0,0-1 0,0-1 0,-1-1 0,-50 0 0,24-10-748,56 5 633,0 0 0,0-1-1,0 1 1,0-1 0,0 1-1,0-1 1,0 1 0,0-1-1,1 0 1,-1 0 0,0 0-1,0 0 1,1 0 0,-1-1-1,0 1 1,1 0 0,0-1-1,-1 1 1,1-1 0,0 0-1,0 1 1,-1-1 0,1 0-1,0-2 1,1 1-152,0 0 1,0 0-1,0 1 0,1-1 1,-1 0-1,1 0 0,0 0 1,0 0-1,0 0 0,0 1 0,1-1 1,-1 1-1,1-1 0,-1 1 1,1-1-1,2-1 0,34-37-3328,-32 36 3140,28-31-3055</inkml:trace>
</inkml:ink>
</file>

<file path=ppt/ink/ink1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0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156 423 10752,'-14'-12'5376,"18"58"-6784,-4-37 9727,5 30-8063,-5-16 0,9 16 0,0-7 0,10 7-640,-4-12 0,8-7-1408,-4-8 128,19-24-1280,-10 1 1</inkml:trace>
  <inkml:trace contextRef="#ctx0" brushRef="#br0" timeOffset="1">103 0 15104,'-69'0'7551,"40"20"-12799,24-17 15104,14 4-16640,2 2 1</inkml:trace>
</inkml:ink>
</file>

<file path=ppt/ink/ink1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2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6 4608,'0'0'87,"0"0"0,0 0 1,0 0-1,0-1 0,0 1 1,0 0-1,0 0 0,0 0 0,-1 0 1,1 0-1,0 0 0,0 0 1,0-1-1,0 1 0,0 0 0,0 0 1,0 0-1,0 0 0,0 0 1,0 0-1,0-1 0,0 1 0,0 0 1,0 0-1,0 0 0,0 0 1,0 0-1,0 0 0,0-1 0,0 1 1,0 0-1,0 0 0,0 0 1,1 0-1,-1 0 0,0 0 0,0 0 1,0 0-1,0-1 0,0 1 1,0 0-1,0 0 0,0 0 0,0 0 1,1 0-1,-1 0 0,0 0 1,0 0-1,0 0 0,0 0 0,0 0 1,0 0-1,1 0 0,-1 0 1,0 0-1,0 0 0,0 0 0,0 0 1,0 0-1,0 0 0,1 0 0,-1 0 1,0 0-1,0 0 0,0 0 1,0 0-1,0 0 0,0 0 139,-1 0 0,0 1 1,1-1-1,-1 0 0,0 1 0,1-1 0,-1 1 0,0-1 0,1 1 0,-1-1 0,1 1 0,-1-1 1,1 1-1,-1-1 0,1 1 0,-1 0 0,1-1 0,0 1 0,-1 0 0,1 0 0,0-1 1,0 1-1,-1 0 0,1-1 0,0 1 0,0 0 0,0 1 0,-8 21 278,1 1 1,1 0-1,1 1 0,1-1 0,2 1 1,0 0-1,1 0 0,2 0 0,1-1 0,4 27 1,56 210 1649,66 141-1620,-126-396-542,-1-1 1,1 1 0,-1 0 0,-1 0 0,1 0 0,-1 0 0,0 0 0,0 0 0,0 0-1,-1 0 1,0 0 0,0-1 0,-1 1 0,1 0 0,-1-1 0,0 1 0,-4 5 0,6-10 4,0-1 0,-1 1 0,1 0 0,0-1 0,-1 1 0,1-1 0,0 1 0,-1-1 0,1 0 0,-1 1 0,1-1 0,0 1 0,-1-1 0,1 0 0,-1 1 0,1-1 0,-1 0 0,0 1 0,1-1 1,-1 0-1,1 0 0,-1 0 0,1 0 0,-1 1 0,0-1 0,1 0 0,-1 0 0,0 0 0,1 0 0,-1 0 0,1 0 0,-2-1 0,-13-15-42,12 10 44,0 0 0,0-1 0,0 1-1,1-1 1,-2-9 0,3 7 9,0 0 0,0 0-1,1-1 1,1 1 0,0 0-1,0-1 1,0 1 0,1 0 0,1 0-1,-1 0 1,2 0 0,-1 1-1,1-1 1,0 1 0,1 0-1,0 0 1,0 0 0,1 1 0,0 0-1,0 0 1,1 0 0,0 1-1,0 0 1,0 0 0,1 1 0,0 0-1,0 0 1,0 1 0,0 0-1,1 0 1,0 1 0,0 0-1,0 1 1,0-1 0,16 0 0,5 1 143,1 1 0,0 2 0,0 1 1,0 1-1,-1 2 0,1 0 0,-1 3 1,-1 0-1,1 2 0,42 21 1,-64-28-146,-1 1 1,-1 0 0,1 0 0,0 1 0,-1-1 0,0 1 0,0 1 0,-1-1 0,8 10 0,-11-13-6,-1 1 1,1 0-1,-1 0 1,1 0-1,-1 0 0,0 0 1,0 0-1,0 0 1,0 0-1,-1 0 1,1 0-1,-1 1 1,0-1-1,0 0 0,0 0 1,0 0-1,-1 1 1,1-1-1,-1 0 1,0 0-1,0 0 0,0 0 1,0 0-1,-1 0 1,-2 5-1,-2 1-8,0 1 1,-1-1-1,0 0 0,0 0 0,-1-1 1,-1 0-1,1-1 0,-1 0 0,0 0 1,-1 0-1,1-2 0,-1 1 0,0-1 1,-13 4-1,4-2-42,-1-2 1,1 0-1,-1-1 0,0-1 1,0-1-1,0-1 0,-21-1 1,35-1-118,-1 1 0,1-1 1,0 0-1,0-1 1,-1 1-1,1-1 1,0 0-1,1-1 1,-1 0-1,0 0 1,1 0-1,-1 0 1,1-1-1,-8-6 1,9 6-252,1 0 1,-1 0 0,1 0 0,0-1 0,0 1-1,0-1 1,1 0 0,0 1 0,-1-1 0,-1-9-1,-5-16-2910</inkml:trace>
</inkml:ink>
</file>

<file path=ppt/ink/ink1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2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10624,'-19'43'5248,"19"23"-6144,0-54 8703,10 11-7935,-1 1 128,5 8-1024,-5-6 128,20-6-768,-10-4 0,4-11-1151,-5-5-1</inkml:trace>
</inkml:ink>
</file>

<file path=ppt/ink/ink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6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36 3328,'-5'-16'1664,"10"-3"-1152,-5 19 1792,0 0-2048,0 7 128,-5 9 0,5 7 128,0 2-640,-5 14 128,5 3 256,5-6 128,0-6-256,4 2 128,11-12-640,3-13 0,0 2-896,20-18 0</inkml:trace>
</inkml:ink>
</file>

<file path=ppt/ink/ink1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2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17 13312,'-37'-16'6655,"42"35"-10750,-5-15 13694,9 1-14463,0-1 1,1 12-1409,-1-2 0</inkml:trace>
</inkml:ink>
</file>

<file path=ppt/ink/ink1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3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173 803 9600,'-4'4'5215,"19"-1"-476,34-4-2256,-9-9-1975,1-2 1,-2-2-1,0-1 0,0-2 1,52-33-1,-52 28 141,63-50 0,-88 61-539,9-6 29,0-2 0,-2 0-1,0-1 1,-1-2 0,-1 0-1,-1-1 1,25-42-1,-38 57-127,0 0 0,0-1-1,0 1 1,-1-1 0,-1 0-1,0 0 1,0 0 0,0-1-1,-1 1 1,-1-1 0,2-18-1,-5 20-22,0 0-1,-1 0 1,0 1-1,0-1 0,0 1 1,-1 0-1,0 0 1,-1 0-1,1 0 0,-12-11 1,4 6-29,0 0 1,-1 1-1,-1 0 1,-15-10-1,4 7-16,0 2-1,-1 0 1,0 1 0,-1 2-1,0 0 1,0 2 0,-1 1-1,-47-4 1,36 8-3,0 1 0,0 1 1,-1 3-1,1 1 0,-56 13 1,85-15 59,1 1 0,-1 0 0,0 0 0,1 1 0,0 0 0,0 1 0,0 0 0,0 0 0,1 1 0,0 0 0,0 0 0,0 1 0,1 0 0,0 1 0,1-1 0,-1 1 0,2 1 0,-8 12 0,6-7 28,1 1 0,0 0 0,1 0 0,1 0 0,0 1 0,1-1 0,1 1 0,0 0 0,2 0 0,-1 0 0,2-1 0,0 1 0,1 0 0,1 0 0,4 16 0,8 20 79,3-2-1,1 0 1,34 61-1,65 90 283,-87-150-373,14 27-16,44 106 0,-86-177-119,0 0 0,0 0-1,-1 0 1,0 1-1,0-1 1,-1 0-1,0 1 1,-1-1-1,1 1 1,-1-1-1,-1 1 1,1-1-1,-1 1 1,-4 12 0,3-12-1265,4-15-1606,-2-1-466</inkml:trace>
</inkml:ink>
</file>

<file path=ppt/ink/ink1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3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0 298 7168,'5'0'801,"1"0"-1,-1 0 1,0 0 0,1 0 0,-1 1 0,0 0-1,1 0 1,-1 0 0,0 1 0,5 2 0,-2-2-94,-1 1 0,1-1 0,-1-1 1,1 1-1,0-1 0,13 0 0,0-3-376,0-1-1,-1 0 0,1-2 0,-1 0 0,0-1 1,0-1-1,26-14 0,-37 16-261,0 0 1,0-1-1,0 0 0,-1 0 1,0-1-1,0 0 0,9-11 1,-14 13 9,1 0 1,-1 0-1,0 0 1,0 0-1,-1-1 1,1 1-1,-1-1 1,0 1-1,-1-1 1,1 0-1,-1 0 1,0 0-1,0-10 1,-2 12-44,1-1 0,-1 0 0,1 1 0,-1-1 0,-1 1 0,1-1 0,-1 1 0,1 0 0,-1 0 0,-1 0 0,1 0 0,0 0 0,-1 0 0,0 0 0,0 1 0,0-1 0,0 1 0,-1 0 0,1 0 1,-1 0-1,0 1 0,0-1 0,0 1 0,0 0 0,0 0 0,0 0 0,-1 0 0,-6-1 0,-7-2 149,-1 1 0,0 0 0,0 2-1,-1 0 1,-24 1 0,37 0-117,1 1-1,-1 0 1,1 1-1,-1-1 1,1 1-1,-1 1 1,1-1 0,0 1-1,0 0 1,0 0-1,0 1 1,0 0-1,0 0 1,1 0-1,-1 1 1,1 0 0,0 0-1,0 0 1,0 1-1,1-1 1,-1 1-1,1 0 1,-5 8-1,3 1 33,1 0 0,0 0-1,1 1 1,1-1-1,0 1 1,1 0-1,0 0 1,1 0-1,1 0 1,0-1 0,4 27-1,-1-31-77,-1 0 1,1 0-1,0-1 0,1 1 0,0-1 0,1 1 1,0-1-1,0-1 0,1 1 0,0-1 1,1 0-1,0 0 0,8 7 0,1-2-6,0 0 0,0-1-1,1-1 1,1-1 0,24 11-1,-31-16-105,1 0 0,0-1 0,0-1 0,0 0 0,1-1 0,-1 0 0,0-1-1,1 0 1,-1-1 0,26-3 0,-9-2-1107,0-1-1,0-2 1,35-14-1,10-5-2642</inkml:trace>
</inkml:ink>
</file>

<file path=ppt/ink/ink1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5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170 399 3712,'-4'1'1137,"0"0"0,1 0 0,-1 1 0,1 0 0,-1-1 0,1 1 1,-1 1-1,1-1 0,0 0 0,0 1 0,0-1 0,-4 6 0,4-4-648,0 0 0,0 0 0,1 1 0,-1-1 0,1 1 0,0-1 0,1 1 0,-1 0 1,-1 6-1,2-6-378,0 1-1,1-1 1,-1 1 0,1-1 0,0 1 0,1-1 0,-1 1 0,1-1 0,0 0 0,0 1 0,1-1 0,0 0 0,0 0 0,0 0 0,0 0 0,1 0 0,0 0 0,5 6 0,-2-5-30,0-1 0,0 0 0,1 0 0,0 0 0,0-1 1,0 0-1,0 0 0,1-1 0,-1 0 0,1 0 1,0-1-1,0 0 0,0-1 0,0 1 0,0-1 1,8-1-1,15 1 41,0-2 0,52-8 1,-76 8-100,29-4 51,0-1-1,0-2 1,-1-2-1,-1-1 1,1-1-1,-2-2 1,0-1-1,39-25 0,-66 36-69,1-1-1,-1 0 1,0 0-1,-1 0 1,1 0-1,-1-1 1,0 0-1,0 0 0,-1-1 1,0 1-1,0-1 1,-1 0-1,1 0 1,-1 0-1,-1 0 1,0-1-1,0 1 0,0-1 1,-1 1-1,0-1 1,0 0-1,-1 1 1,0-1-1,0 0 1,-1 0-1,0 1 0,0-1 1,-1 1-1,0-1 1,-5-10-1,2 4 8,-2-1-1,1 2 1,-2-1 0,0 1-1,-1 0 1,0 1 0,-17-18-1,5 10-20,-2 1-1,0 1 0,-1 1 1,-1 1-1,-1 1 0,0 1 1,-47-17-1,56 27-2,-1 0-1,0 1 1,0 1-1,0 0 1,0 2-1,0 0 1,0 1-1,0 0 1,0 2-1,0 0 1,0 1-1,1 1 1,-1 0 0,1 2-1,1 0 1,-1 1-1,1 0 1,-25 18-1,28-17-37,1 0 0,-1 0 0,2 1-1,0 1 1,0 0 0,1 0 0,0 1 0,1 0-1,-11 19 1,15-23-77,1 1 0,0-1 0,1 1 0,-1 0 0,2 0 0,-1 0 0,1 0 0,1 0 0,0 1 0,0-1 0,0 1 0,2-1 0,-1 0 0,1 1 0,0-1 0,1 0 0,0 1 0,0-1 0,1 0 0,1-1 0,-1 1 0,1 0 0,1-1 0,-1 0 0,1 0 0,1 0 0,11 12 0,-10-14-131,-1-1-1,1 0 0,0 0 0,0 0 1,1-1-1,-1-1 0,1 1 0,0-1 1,0 0-1,0-1 0,0 0 0,1 0 1,-1-1-1,1 0 0,15 0 1,10-2-1232,0-1 0,49-9 0,-74 10 1181,76-14-2655</inkml:trace>
</inkml:ink>
</file>

<file path=ppt/ink/ink1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6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5 7552,'-20'-5'2606,"13"10"1284,16 25 3421,3 6-6911,48 234 1904,-42-187-1066,11 141-1,-17 24-554,6 67-641,-11-284-257,-3-15-1227,-1 0-3429,-3-16 1543</inkml:trace>
</inkml:ink>
</file>

<file path=ppt/ink/ink1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6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136 293 9472,'0'1'287,"1"1"1,-1-1 0,0 1-1,1-1 1,-1 0 0,1 1-1,-1-1 1,1 0 0,0 0 0,-1 1-1,1-1 1,0 0 0,0 0-1,0 0 1,0 0 0,0 0-1,0 0 1,0 0 0,0 0-1,0 0 1,1-1 0,1 2-1,35 14 5317,-11-5-4257,-14-2-1115,1 0-1,0-1 1,1 0-1,0-1 1,18 5-1,-23-10-103,-1 0 0,1-1 0,0 0-1,0 0 1,-1-1 0,1-1 0,0 0 0,-1 0-1,1 0 1,12-5 0,-7 2-61,-1 0 0,0-1 1,0-1-1,0 0 0,-1-1 0,0 0 1,0-1-1,19-16 0,-25 18-62,0-1 0,-1 1 0,0-2-1,0 1 1,-1-1 0,0 1 0,0-1 0,-1-1 0,0 1-1,0-1 1,-1 0 0,0 1 0,0-1 0,-1-1 0,1-10 0,-3 15-8,1-1 0,-1 1 0,-1 0 1,1-1-1,-1 1 0,0-1 1,0 1-1,0 0 0,-1 0 0,1 0 1,-1 0-1,-1 0 0,1 0 1,-1 0-1,0 1 0,0-1 1,0 1-1,0 0 0,-5-5 0,-1 1-25,0 0-1,-1 1 0,0 0 0,0 0 0,-1 1 0,-21-9 1,20 10 16,-1 1 0,1 0 0,-1 1 0,0 0 0,0 1 0,0 0 0,-1 1 0,1 1 0,-21 2 0,24-2 4,-11 1-78,0 2 0,-1 0 1,2 1-1,-1 1 1,0 1-1,1 1 1,0 0-1,1 2 1,-26 14-1,35-16-68,-1-1 0,1 1 0,1 1 0,-1 0 0,1 0 0,0 1 0,1 0 1,0 0-1,1 1 0,0 0 0,0 0 0,1 1 0,1 0 0,-1 0 0,2 0 0,0 1 0,-4 13 0,8-23 95,-1 0 0,1 0 0,-1 0-1,1 0 1,0 0 0,0 1 0,-1-1 0,2 0 0,-1 0 0,0 0-1,0 0 1,1 1 0,-1-1 0,1 0 0,0 0 0,-1 0-1,1 0 1,0 0 0,0 0 0,0 0 0,1-1 0,-1 1 0,0 0-1,1 0 1,-1-1 0,1 1 0,0-1 0,-1 0 0,1 1 0,0-1-1,0 0 1,0 0 0,0 0 0,0 0 0,0 0 0,0-1 0,0 1-1,2 0 1,9 1-188,0 0 0,0-1 0,0-1 0,0 0 0,16-2 0,-8 0-17,6 0-181,-1-1 1,1-2 0,-1 0 0,0-2-1,-1-1 1,34-15 0,140-82-46,-161 83 1530,-30 16 314,-3 5 1743,0 11-654,-2-2-2169,8 25 933,-1 1 1,5 39-1,15 52-173,-26-113-1010,1 0-1,0 0 0,0 0 0,2 0 0,-1-1 1,1 0-1,13 14 0,-18-23-119,-1 0 0,1-1-1,0 1 1,0-1 0,0 0-1,0 1 1,0-1 0,0 0-1,0 0 1,0 0 0,0-1 0,1 1-1,-1-1 1,0 1 0,1-1-1,-1 0 1,0 1 0,1-1 0,2-1-1,44-11-4611,-20 1 1230</inkml:trace>
</inkml:ink>
</file>

<file path=ppt/ink/ink1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7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10368,'7'1'1821,"1"0"0,-1 1 0,0 0 1,1 0-1,-1 1 0,12 6 0,2 0-212,12 0-1208,0-1-1,1-2 1,-1-1 0,61 1 0,-44-3-123,-24-2-22,0 0 0,33-4 0,-49 2-205,-1-1 1,1 0-1,-1 0 0,1-1 0,-1 0 0,0 0 1,0-1-1,0-1 0,8-5 0,-6 1 8,-22 14 79,-28 18 156,15 0-60,1 2 1,1 0 0,1 1-1,1 1 1,2 1 0,-21 40-1,25-43-89,1 1 0,1 0-1,-11 36 1,21-54-124,0-1 0,0 1 0,1 0 1,0 0-1,0 0 0,1 0 0,0 0 0,0 0 1,1 0-1,0 0 0,0 0 0,1 0 0,0-1 1,1 1-1,-1-1 0,1 1 0,5 8 0,-5-12-16,0-1 0,0 1 0,1-1 0,-1 0 0,1 0-1,0 0 1,-1-1 0,1 1 0,0-1 0,0 0-1,1 0 1,-1 0 0,0 0 0,1-1 0,-1 0 0,1 0-1,0 0 1,-1-1 0,1 1 0,-1-1 0,1 0 0,0 0-1,5-2 1,15 0-7,0-2 0,-1-1 0,27-9 0,-27 7 22,13-5-63,53-24 0,-15 5-127,-46 19 76,0-1-1,-2-1 1,0-2-1,0-1 1,-2 0 0,39-36-1,-64 53 95,1-1 0,0 0 0,0 0 0,-1 1 0,1-1 0,-1 0 0,1 0 0,-1 0 0,1 0 0,-1 0 0,1 0 0,-1 0 0,0 0 0,0 0 0,1 1 0,-1-2 0,0 1 0,0 0 0,0 0 0,0 0 0,0 0 0,0 0 0,-1 0 0,1 0 0,0 0 0,0 0 0,-1 1 0,1-1 0,0 0 0,-1 0 0,0-2 0,-24-29 0,13 18 0,4-3 8,-7-15 34,14 32-39,0-1 0,1 0 0,-1 0 0,0 0 0,1 0 0,-1 0 0,0 1 0,0-1 0,0 0 0,0 1 0,0-1 0,0 0 0,0 1 0,0 0 0,0-1 0,0 1 0,0-1 0,0 1 0,0 0 0,0 0 0,-1 0 0,1 0 0,0 0 0,0 0 0,-2 0 0,-1 1 28,-1 0 0,1 1 0,0 0 0,-1 0-1,1 0 1,0 0 0,0 1 0,0-1 0,1 1 0,-1 0 0,0 0-1,1 0 1,0 1 0,-3 3 0,-2 3 49,1 0 1,1 1-1,0 0 1,1 0-1,-6 14 1,2 1 79,2-1 1,0 1 0,2 1 0,-3 44-1,7-61-142,1 0 1,0 0-1,1 1 0,0-1 0,3 13 0,-3-18-12,1-1 1,0 1-1,0 0 1,0-1-1,1 1 0,-1-1 1,1 0-1,0 0 1,0 0-1,1 0 0,-1-1 1,5 4-1,3 2-36,0-2 0,0 1-1,0-1 1,1-1 0,0 0-1,1-1 1,-1 0 0,1 0 0,0-2-1,0 0 1,0 0 0,1-1-1,-1-1 1,1 0 0,-1-1-1,0 0 1,1-1 0,-1-1-1,1 0 1,21-6 0,-22 4-524,-1-1 0,1 0 0,-1 0 1,-1-2-1,18-10 0,-20 10-471,0 0 0,0-1-1,0 0 1,-1 0 0,-1-1 0,11-15 0,7-14-2965</inkml:trace>
</inkml:ink>
</file>

<file path=ppt/ink/ink1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8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1 251 5248,'1'-2'563,"-1"0"1,1 0-1,0 0 1,0 0-1,0 1 1,1-1-1,-1 0 1,0 0-1,1 1 1,-1-1-1,1 1 1,-1-1-1,1 1 0,0 0 1,2-2-1,34-21 2616,-35 22-3256,203-106 3531,-106 59-1191,-80 39-1821,-15 6-266,1 0-1,1 1 1,-1 0 0,0 0-1,1 0 1,-1 1 0,1 0-1,0 0 1,0 1 0,0 0-1,0 0 1,0 1 0,11 0-1,-16 0-138,-1 1 1,1-1-1,0 1 0,-1-1 1,1 1-1,-1 0 0,1 0 0,-1 0 1,1 0-1,-1 0 0,0 0 1,1 0-1,-1 0 0,0 0 0,0 0 1,0 1-1,0-1 0,0 1 1,0-1-1,0 1 0,-1-1 0,1 1 1,0-1-1,-1 1 0,1-1 1,-1 1-1,0 0 0,1-1 0,-1 1 1,0 0-1,0-1 0,0 1 1,0 0-1,-1 0 0,1-1 0,-1 4 1,-1 6 21,0 0 1,-1 0 0,-1-1 0,-4 11-1,7-19-51,-23 55 224,11-28-154,1 1 0,-9 34 1,19-55-76,0 1 1,0-1 0,1 1 0,1-1-1,-1 1 1,2-1 0,-1 1 0,1-1-1,1 1 1,0-1 0,3 12-1,-4-18 4,1 0-1,-1 0 1,1 1-1,0-2 1,0 1-1,0 0 1,0 0-1,0-1 1,0 1-1,1-1 1,0 1-1,-1-1 1,1 0-1,0 0 1,0 0-1,0-1 1,0 1-1,0-1 1,0 0-1,1 1 1,-1-1-1,0-1 1,1 1-1,-1 0 1,0-1-1,1 0 0,-1 0 1,1 0-1,-1 0 1,1 0-1,4-2 1,12-1-16,-1-1 0,1-1 0,-1-1 1,20-9-1,-25 10-27,19-9 20,0-1-1,0-2 1,-2-2-1,0 0 1,-1-2-1,-1-1 0,-1-2 1,32-34-1,-54 51 24,0-1-1,0-1 1,-1 1-1,0-1 1,0 0-1,-1 0 1,-1 0-1,5-14 1,-7 20-3,0-1-1,0 0 1,0 0 0,0 0 0,-1 1-1,1-1 1,-1 0 0,0 0 0,0 0 0,-1 0-1,1 0 1,-1 1 0,0-1 0,1 0-1,-2 0 1,1 1 0,0-1 0,-1 1 0,0-1-1,0 1 1,0-1 0,0 1 0,-5-5-1,6 7 3,0 1-1,0-1 1,0 1-1,0-1 1,0 1-1,0 0 1,0 0-1,0 0 0,0-1 1,0 1-1,-1 0 1,1 0-1,0 1 1,0-1-1,0 0 1,0 0-1,0 0 0,0 1 1,0-1-1,0 0 1,0 1-1,0-1 1,0 1-1,0-1 0,0 1 1,0 0-1,0-1 1,1 1-1,-1 0 1,0 0-1,0 0 1,1-1-1,-1 1 0,0 0 1,0 1-1,-1 1 9,-1 1-1,1-1 0,0 1 0,0-1 0,0 1 1,0 0-1,0 0 0,1-1 0,0 1 1,-1 6-1,0 15-22,2 0 0,1 0 0,1 0 0,2 0 0,0 0 0,1-1 1,2 0-1,0 0 0,1 0 0,2-1 0,12 23 0,-19-42-133,0 1 1,0 0-1,0-1 0,1 0 1,-1 0-1,1 0 1,0 0-1,0-1 0,1 1 1,-1-1-1,0 0 0,8 4 1,-10-7-137,0 1 0,0 0 0,0 0 0,0-1 1,0 1-1,0-1 0,0 1 0,0-1 1,0 0-1,0 0 0,0 0 0,1 0 0,-1 0 1,0 0-1,0-1 0,0 1 0,0-1 1,0 0-1,0 1 0,0-1 0,-1 0 1,1 0-1,0 0 0,0 0 0,0 0 0,-1-1 1,1 1-1,-1 0 0,1-1 0,-1 0 1,3-2-1,10-13-3199</inkml:trace>
</inkml:ink>
</file>

<file path=ppt/ink/ink1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9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 10496,'0'26'15178,"0"-17"-15871,3 26 950,2-1 0,1 0 0,2-1 0,23 63 0,-20-60 79,-2-12-130,-5-14-94,0 0 1,-1 0-1,0 1 0,2 19 1,-5-30-112,0-1 1,0 1-1,0 0 1,0 0 0,-1 0-1,1 0 1,0-1-1,0 1 1,0 0-1,0 0 1,0 0-1,0 0 1,-1 0-1,1 0 1,0-1-1,0 1 1,0 0 0,0 0-1,-1 0 1,1 0-1,0 0 1,0 0-1,0 0 1,-1 0-1,1 0 1,0 0-1,0 0 1,0 0-1,-1 0 1,1 0-1,0 0 1,0 0 0,0 0-1,0 0 1,-1 0-1,1 0 1,0 0-1,0 0 1,0 0-1,-1 0 1,1 0-1,0 1 1,0-1-1,0 0 1,0 0 0,0 0-1,-1 0 1,1 0-1,0 1 1,0-1-1,0 0 1,0 0-1,0 0 1,0 0-1,0 1 1,0-1-1,-1 0 1,1 0-1,-9-13 58,3-1-69,1 0 0,-1 0 1,2-1-1,0 1 0,1-1 0,1 0 0,0 0 0,1-1 1,0 1-1,1 0 0,1 0 0,5-29 0,-3 33 19,-1 1 0,2 0 0,-1 0-1,2 0 1,-1 1 0,1-1 0,1 1 0,-1 0 0,2 1-1,-1-1 1,1 1 0,0 0 0,1 1 0,0 0 0,0 0-1,0 1 1,1 0 0,0 0 0,0 1 0,1 0 0,0 1-1,-1 0 1,1 0 0,1 1 0,-1 0 0,0 1 0,1 0-1,12 0 1,-10 2 83,0 0-1,0 1 1,0 1-1,-1 0 0,1 1 1,0 0-1,20 8 1,-15-2 116,-1 1-1,0 0 1,-1 2 0,19 16 0,-28-23-156,2 2 39,1 0-1,-1 1 0,0 0 0,-1 0 1,0 1-1,0 0 0,-1 1 0,0 0 1,0 0-1,5 13 0,-3 0-199,-1 1 0,9 45 0,-16-60-698,0 0 1,0 1-1,-1-1 1,-1 0-1,1 0 1,-3 13-1,-1-17-2670,-1-4-257</inkml:trace>
</inkml:ink>
</file>

<file path=ppt/ink/ink1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39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5 262 11264,'3'3'682,"0"-1"0,-1 0 1,1 0-1,0 0 0,0-1 1,0 1-1,0-1 0,0 1 1,0-1-1,0 0 1,1 0-1,3 0 0,21 9 2991,36 27-1925,36 18-554,-89-50-1015,0-1 0,0 0 0,0-1 0,0 0 0,1-1 0,-1 0 0,19 0-1,-7-3-29,0 0 0,0-1-1,0-2 1,0 0 0,0-2-1,42-15 1,-52 16-193,-1-1 0,1-1 0,-1 0 0,0 0 0,0-1 0,-1-1 0,0 0 0,-1 0 0,0-1 1,0-1-1,-1 0 0,11-16 0,-17 23 6,-1 0 1,1-1 0,-1 1-1,0 0 1,0-1 0,-1 1-1,1-1 1,-1 0 0,0 0-1,0 1 1,0-1 0,-1 0-1,0 0 1,0 0 0,0 0-1,-1 1 1,1-1 0,-1 0-1,0 0 1,0 0 0,-1 1-1,0-1 1,0 1 0,0-1-1,0 1 1,0 0 0,-1 0-1,0 0 1,0 0 0,0 0-1,0 1 1,-1-1 0,-7-5-1,-2-1-35,-1 1-1,0 0 1,0 1-1,-1 0 0,0 1 1,-1 1-1,0 1 1,0 0-1,-21-4 1,4 4 37,0 1 0,0 2 0,0 1 0,0 1 0,-50 7 1,65-4 17,0 0 0,0 1 0,1 0 0,0 2 0,0 0 0,0 1 0,1 0 0,0 1 0,0 1 0,1 1 0,0 0 0,-18 17 1,31-25-25,-1 0 0,1 0 1,0 0-1,-1 1 1,1-1-1,0 1 0,1-1 1,-1 1-1,0 0 1,1 0-1,-1 0 0,1 0 1,0 0-1,0 0 1,0 0-1,1 0 0,-1 0 1,1 1-1,-1-1 1,1 0-1,0 0 0,0 1 1,1-1-1,-1 0 1,1 0-1,-1 0 0,1 0 1,0 1-1,0-1 1,1 0-1,-1 0 0,0-1 1,1 1-1,0 0 1,0 0-1,3 4 0,2-2-162,-1 1-1,1 0 1,0-1-1,0-1 0,0 1 1,1-1-1,-1 0 1,1-1-1,0 0 1,0 0-1,0 0 0,1-1 1,-1-1-1,10 2 1,9-2-445,0-1 1,1-2-1,-1 0 1,0-2-1,-1-1 1,1-1-1,-1-1 1,0-2-1,41-18 1,2-7-543,12-6 5219,-79 64-82,-2-15-3500,2 1 0,-1-1 0,1 1 0,0-1-1,1 0 1,0 0 0,1 0 0,0 0 0,0 0 0,0-1-1,1 0 1,1 0 0,0 0 0,0-1 0,9 10 0,5 2-26,1 0 1,0-1 0,2-1 0,24 14-1,-37-25-523,1-1-1,-1 0 0,1 0 1,0-1-1,0 0 0,13 2 1,-16-4-706,-1-1 0,1 0 1,-1-1-1,1 0 0,-1 0 1,1-1-1,-1 1 0,1-2 1,-1 1-1,12-5 0,10-6-3159</inkml:trace>
</inkml:ink>
</file>

<file path=ppt/ink/ink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6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5632,'-17'7'2816,"31"16"-4224,-5-23 5120,10 0-5632,-1 9 0,2-2-768,-6-7 128</inkml:trace>
</inkml:ink>
</file>

<file path=ppt/ink/ink1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0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0 435 7296,'7'-28'8605,"11"4"-4412,33-17-3043,-15 13-613,5-9 257,2 1 1,0 3 0,59-34-1,-59 42-271,-2 0 64,1 2-1,61-24 0,-91 43-491,1 0-1,-1 0 1,1 1-1,0 1 1,0 0-1,0 1 1,0 0-1,0 1 1,0 0-1,0 2 1,0-1-1,0 1 1,16 5-1,-21-3-63,-1 0 0,1 0 0,-1 0 0,0 1 0,0 0 0,0 0 0,-1 1 0,0 0 0,0 0-1,0 1 1,-1-1 0,0 1 0,0 0 0,-1 1 0,0-1 0,0 1 0,0 0 0,-1 0-1,3 12 1,-2-7-32,-1 0-1,0 0 0,-1 0 1,0 1-1,-1-1 0,0 1 0,-1-1 1,-1 0-1,0 1 0,0-1 1,-8 24-1,6-27-15,-1 0-1,-1 0 1,0-1 0,0 1 0,-1-1-1,0 0 1,0-1 0,-1 0-1,0 0 1,-1 0 0,0-1 0,-17 12-1,19-14-83,-1-1-1,0 0 1,0-1-1,-1 0 0,1 0 1,-1 0-1,0-1 1,1 0-1,-1-1 1,0 0-1,0 0 0,0-1 1,0 0-1,0 0 1,0 0-1,0-1 0,0-1 1,-7-1-1,13 3-13,1-1 0,-1 1 1,1 0-1,-1 0 0,0-1 0,1 1 0,-1-1 0,1 0 0,0 1 0,-1-1 0,1 0 0,0 0 1,-1 0-1,1 0 0,0 0 0,0 0 0,0 0 0,0 0 0,0 0 0,0-1 0,0 1 1,0 0-1,0-1 0,0 1 0,1-1 0,-1 1 0,1-1 0,-1 1 0,1-1 0,0 1 1,-1-1-1,1 1 0,0-1 0,0 0 0,0 1 0,0-1 0,0 1 0,1-1 0,-1-2 1,3-2-784,0 0 1,-1 0-1,2 0 1,-1 0-1,1 0 1,0 1-1,9-10 1,7-6-2431</inkml:trace>
</inkml:ink>
</file>

<file path=ppt/ink/ink1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0.9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8 215 10240,'6'4'1428,"0"-1"1,0 0 0,0-1-1,0 1 1,1-1 0,-1-1-1,11 2 1,-6-1-516,1-2 0,-1 1 0,21-3 0,2-3-1205,64-19 0,-70 16 1282,-15 4-847,0-1-1,-1 0 0,1-1 1,-1-1-1,-1 1 1,14-11-1,-21 14-119,-1 1 1,1 0-1,-1-1 0,0 0 1,0 1-1,0-1 0,0 0 1,-1-1-1,1 1 1,-1 0-1,0-1 0,0 1 1,0-1-1,0 0 0,0 0 1,-1 0-1,0 0 0,0 0 1,0 0-1,0 0 0,-1 0 1,0 0-1,0-5 1,-1 6-17,0 0 0,-1 0 1,1-1-1,-1 1 0,0 1 1,0-1-1,0 0 1,0 0-1,-1 1 0,1-1 1,-1 1-1,1 0 1,-1 0-1,0 0 0,0 0 1,0 0-1,0 1 1,0-1-1,0 1 0,-1 0 1,1 0-1,0 0 0,-4 0 1,-7-3 43,0 2 1,-1 0 0,-27-1-1,28 3-3,-1 1 0,1 1 0,-1 0 0,1 0 0,0 2 0,0-1 0,0 2 0,1 0 0,0 1 0,0 0 0,0 1 0,0 0 0,1 1 0,0 0 0,-15 15 0,21-17-31,0 0-1,1 0 1,-1 1-1,2-1 1,-1 1-1,1 0 1,0 0-1,0 1 1,1-1-1,0 1 0,0 0 1,0 0-1,1-1 1,1 2-1,0-1 1,0 0-1,0 0 1,1 0-1,0 1 1,0-1-1,1 0 1,0 0-1,1 0 0,0 0 1,0 0-1,1 0 1,0 0-1,0-1 1,1 1-1,0-1 1,0 0-1,0 0 1,1 0-1,7 6 0,-4-3-160,1 0 0,0 0 0,1-1 0,0-1 0,1 0 0,0 0 0,0-1 0,0-1 0,1 1 0,0-2 0,0 0 0,1 0 0,-1-1 0,16 2 0,-14-3-735,0-2 0,0 0 1,0 0-1,0-2 0,0 1 1,0-2-1,0 0 0,20-5 0,9-5-2704</inkml:trace>
</inkml:ink>
</file>

<file path=ppt/ink/ink1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1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9 11136,'-9'-9'3044,"14"19"1622,18 34 1767,34 194-4154,-26-100-1038,-24-104-1087,-8-34-153,1 0-1,0 0 0,0 0 1,0 0-1,0 0 1,0 0-1,0 0 1,0 0-1,0 0 0,0 0 1,0 0-1,0 0 1,0 0-1,0 0 0,0 0 1,0 0-1,-1 0 1,1 0-1,0 0 1,0 0-1,0 0 0,0 0 1,0 0-1,0 0 1,0 0-1,0 0 0,0 0 1,0 0-1,0 0 1,0 0-1,0 0 1,0 0-1,0 0 0,-1 0 1,1 0-1,0 0 1,0 0-1,0 0 0,0 1 1,0-1-1,0 0 1,0 0-1,0 0 0,0 0 1,0 0-1,0 0 1,-9-19-68,4 7 50,0-1 0,1 1 1,1-1-1,0 0 0,0 0 0,1 0 0,1-1 1,0 1-1,1 0 0,0 0 0,1-1 1,1 1-1,0 0 0,1 0 0,0 0 1,1 1-1,0-1 0,1 1 0,1 0 1,0 0-1,0 0 0,1 1 0,0 0 1,1 0-1,1 1 0,0 0 0,10-9 0,-13 14 76,1 1 0,-1-1 0,1 1 0,0 1 0,0-1-1,0 1 1,1 1 0,-1-1 0,1 1 0,0 0-1,-1 1 1,1 0 0,0 0 0,0 1 0,0 0-1,11 1 1,4 2 172,-1 0 0,1 2 0,-1 0 0,26 11 0,-37-11-161,0 0 1,0 1-1,-1 0 0,1 1 0,-1 0 0,-1 0 1,1 1-1,-2 1 0,1-1 0,-1 2 0,11 14 1,-13-15-25,1 0 1,-2 0-1,0 1 1,0 0-1,0 0 1,-1 0-1,-1 0 1,0 1-1,0 0 0,-1-1 1,-1 1-1,1 0 1,-1 14-1,-15 82-5123,14-107 4968,0 0 0,0 1 0,0-1 0,0 0 0,0 0-1,0 1 1,0-1 0,0 0 0,0 0 0,1 1 0,-1-1 0,0 0-1,0 0 1,0 1 0,0-1 0,0 0 0,1 0 0,-1 0 0,0 1 0,0-1-1,0 0 1,1 0 0,-1 0 0,0 0 0,0 0 0,1 1 0,-1-1-1,0 0 1,0 0 0,1 0 0,-1 0 0,0 0 0,0 0 0,1 0 0,-1 0-1,0 0 1,0 0 0,1 0 0,-1 0 0,0 0 0,0 0 0,1 0 0,-1 0-1,0 0 1,0 0 0,1-1 0,-1 1 0,0 0 0,0 0 0,1 0-1,-1 0 1,0 0 0,0-1 0,0 1 0,0 0 0,1 0 0,-1 0 0,0-1-1,0 1 1,0 0 0,0 0 0,1-1 0,1-1-696,12-6-3162</inkml:trace>
</inkml:ink>
</file>

<file path=ppt/ink/ink1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2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458 7 9728,'-2'-1'244,"-1"0"0,1 0 0,0 0 0,0 0 0,-1 1 0,1-1 0,0 1 0,0 0 0,-1 0 0,1-1 0,0 1 0,-1 1 0,1-1 0,0 0 0,-1 1 0,1-1 0,0 1 1,-1-1-1,1 1 0,0 0 0,0 0 0,0 0 0,0 0 0,0 1 0,0-1 0,0 1 0,0-1 0,1 1 0,-1-1 0,0 1 0,1 0 0,0 0 0,-3 3 0,-1 1 172,0-1 0,0 0 1,0 0-1,-1 0 0,-10 6 0,-14 4-17,-1-3 0,0 0 0,-41 9 0,-1 1 288,45-14-159,22-8-419,0 1-1,1 1 1,-1-1 0,1 1-1,0 0 1,0 0-1,-1 1 1,1 0-1,1-1 1,-1 2-1,0-1 1,1 0-1,-6 7 1,10-10-99,0 1 1,0-1 0,0 1-1,0-1 1,1 1 0,-1-1 0,0 0-1,0 1 1,1-1 0,-1 1 0,0-1-1,1 0 1,-1 1 0,0-1-1,1 1 1,-1-1 0,1 0 0,-1 0-1,1 1 1,-1-1 0,0 0 0,1 0-1,-1 0 1,1 1 0,-1-1-1,1 0 1,-1 0 0,1 0 0,-1 0-1,1 0 1,-1 0 0,1 0-1,-1 0 1,1 0 0,-1 0 0,2 0-1,35 4 84,139 18 418,52 31-8,-189-41-406,0 2 0,0 1 0,53 29 0,-77-35-66,0 1 0,-2 0 0,17 15 0,-25-20-11,0-1 1,-1 1-1,1 0 0,-1 0 1,-1 0-1,1 0 0,-1 1 1,0-1-1,0 1 0,0 0 1,2 9-1,-5-13-9,1 1 0,-1-1-1,0 0 1,-1 0 0,1 1 0,0-1-1,-1 0 1,1 0 0,-1 0 0,1 0-1,-1 0 1,0 1 0,0-1-1,0 0 1,0-1 0,-1 1 0,1 0-1,0 0 1,-1-1 0,1 1 0,-1 0-1,0-1 1,1 1 0,-1-1 0,0 0-1,0 0 1,0 0 0,0 0-1,0 0 1,0 0 0,0 0 0,0-1-1,-3 1 1,-11 4 16,0-1 0,0 0 0,-25 1 0,23-3-6,-61 6-661,-107-2-1,181-6 200,-5 0-111,2 3-2810,3-3 11</inkml:trace>
</inkml:ink>
</file>

<file path=ppt/ink/ink1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2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27 266 10496,'-2'7'9589,"2"-4"-9367,-1-1 1,0 1-1,0 0 0,1-1 0,-1 1 0,1-1 1,0 1-1,0 0 0,0 0 0,0-1 0,0 1 0,1 0 1,-1-1-1,1 1 0,0-1 0,-1 1 0,4 4 1,-1-1-180,0-1 1,1 0 0,0 0 0,0 0-1,0 0 1,1-1 0,-1 0-1,1 0 1,0 0 0,0 0 0,1-1-1,-1 0 1,1 0 0,-1 0 0,1-1-1,0 1 1,0-2 0,0 1 0,8 1-1,15 0 250,0-2-1,0 0 1,0-2-1,0-2 1,0 0 0,53-14-1,-60 10-266,0 0-1,0-2 1,-1 0 0,0-1-1,-1-2 1,0 0-1,-1-1 1,-1-1 0,25-23-1,-38 33-31,-1 0-1,0 0 0,0-1 1,0 1-1,0-1 0,-1 0 1,0 0-1,0-1 0,0 1 1,-1 0-1,0-1 0,0 0 1,0 1-1,0-1 0,0-10 1,-1 11 0,-1 1 1,1 0 0,-1-1 0,0 1-1,-1 0 1,1-1 0,-1 1 0,0 0-1,0-1 1,0 1 0,0 0 0,-1 0-1,0 0 1,0 0 0,0 0 0,0 1-1,0-1 1,-1 0 0,0 1 0,0 0-1,0 0 1,0 0 0,0 0 0,-7-5-1,0 1 4,-1 1 0,0 0 0,0 0-1,-1 1 1,1 1 0,-1 0-1,-13-3 1,9 3 12,1 2 0,0-1-1,-1 2 1,1 0 0,-1 1-1,-17 2 1,-1 3 65,-52 17 0,70-18-58,7-2-16,-12 3-11,0 0-1,0 2 0,1 0 0,0 1 0,0 1 0,1 1 1,0 1-1,0 0 0,-16 15 0,34-26 9,-26 31-132,26-29 112,0 0 0,0 0 0,1 0-1,-1 0 1,1 0 0,-1 0 0,1 0 0,0 1 0,0-1-1,0 0 1,0 0 0,0 1 0,0-1 0,1 0 0,0 3 0,0-3-1,-1 0 1,1 0 0,0 0-1,0 0 1,0 0 0,0 0-1,0 0 1,0 0 0,1 0-1,-1-1 1,1 1 0,-1 0 0,1-1-1,-1 0 1,1 1 0,0-1-1,0 0 1,3 2 0,0-1-35,1 1 0,0-1 0,-1-1 0,1 1 0,0-1 0,10 1 0,8-1-168,0-1-1,35-5 1,-54 5 188,468-73-3121,-480 75 3533,0 1-1,0 0 0,1 0 0,-1 0 0,1 1 0,-1 0 1,1 1-1,-8 6 0,11-8-238,0-1 0,0 1 0,0 0 0,1 0 1,-1 0-1,1 0 0,0 0 0,0 0 0,0 1 0,0-1 0,0 1 0,1-1 0,0 1 1,-1 0-1,1 0 0,1-1 0,-1 1 0,0 0 0,1 0 0,0 0 0,0 0 1,0 0-1,1 4 0,1-4-55,-1 0 1,1 0 0,0-1 0,0 1-1,0 0 1,1-1 0,-1 0-1,1 1 1,0-1 0,0 0-1,0 0 1,6 3 0,41 25 477,-39-25-538,1-1 0,0-1-1,1 0 1,-1-1 0,19 3-1,-6-1-144,5 0-1092,-1-2-1,1-1 1,0-1 0,0-1-1,39-6 1,-13 1-1854,8 1-769</inkml:trace>
</inkml:ink>
</file>

<file path=ppt/ink/ink1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3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2 118 6016,'-1'-16'5865,"1"4"-1233,5-3-4356,-1 7 267,-3 2-222,2 1 0,-1 0 0,1 0-1,0 0 1,0 0 0,0 0 0,1 1 0,-1-1 0,1 1 0,0 0 0,1 0-1,6-5 1,-11 9-275,1 0-1,-1 0 1,1 0-1,-1-1 1,0 1-1,1 0 1,-1 0-1,0 0 0,1 0 1,-1 0-1,1 0 1,-1 0-1,0 0 1,1 1-1,-1-1 1,1 0-1,-1 0 1,0 0-1,1 0 1,-1 0-1,0 1 0,1-1 1,-1 0-1,0 0 1,1 1-1,-1-1 1,0 0-1,1 0 1,-1 1-1,0-1 1,0 0-1,0 1 1,1-1-1,-1 0 0,0 1 1,0-1-1,0 0 1,0 1-1,1-1 1,-1 1-1,0-1 1,0 0-1,0 1 1,0 0-1,2 29 1030,-2-26-910,0 47 628,-15 639 2573,13-657-3345,-1-11-9,2-1 1,0 1-1,1-1 0,2 1 1,0-1-1,5 23 0,-6-41-35,0-1-1,0 1 1,0 0 0,0-1-1,1 1 1,-1-1-1,1 1 1,0-1 0,-1 0-1,1 0 1,0 0-1,0 0 1,1 0 0,-1 0-1,0 0 1,1-1 0,3 3-1,0-2-90,-1 0-1,1 0 1,-1 0 0,1-1-1,0 0 1,0 0 0,-1-1-1,8 1 1,8-2-506,0-1-1,0-1 1,32-8 0,-52 11 583,25-7-1840,0-1 0,24-11-1,-8 2-1705</inkml:trace>
</inkml:ink>
</file>

<file path=ppt/ink/ink1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4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0 130 7296,'15'-3'3584,"31"-13"-1280,-27 12 4735,13-5-6143,-3 6 128,22-8 256,-8 2 128,28-3-1920,-16 5 128,25-6 640,-18 6 128,8-5-1280,-13 5 0,-6 3-1536,-8 4 0,0-9-767,-15 6-1</inkml:trace>
</inkml:ink>
</file>

<file path=ppt/ink/ink1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4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11 225 8320,'-1'1'201,"0"-1"1,1 1-1,-1-1 1,0 0-1,1 1 1,-1-1-1,1 1 1,-1 0-1,0-1 1,1 1-1,0-1 1,-1 1-1,1 0 1,-1-1-1,1 1 1,0 0-1,-1 0 1,1-1-1,0 1 1,0 0-1,-1 0 1,1-1-1,0 1 1,0 0-1,0 0 1,0-1-1,0 1 1,0 0-1,0 0 1,1 0-1,-1-1 0,0 3 1,5 32 6486,-4-33-6458,2 13 418,-3-9-542,1 0 0,-1 0 1,1 0-1,1 0 0,-1-1 1,1 1-1,0 0 0,1-1 1,-1 1-1,1-1 0,0 0 1,0 0-1,1 0 0,-1 0 1,1-1-1,0 1 0,1-1 1,-1 0-1,1 0 0,-1-1 1,7 4-1,-1 0 17,1-1-1,0-1 1,0 1 0,0-2-1,0 0 1,1 0 0,0-1-1,0 0 1,0-1 0,0-1-1,0 1 1,0-2 0,1 0-1,-1-1 1,19-2 0,-3 0-55,0-2 0,0 0 0,-1-2 0,0-1 0,0-2 0,38-17 0,-52 20-70,0 0 0,0-1 1,0-1-1,-1 0 0,-1 0 0,1-1 0,-1-1 0,-1 0 0,0 0 0,-1-1 0,0 0 0,-1-1 0,0 0 0,7-17 1,-13 26-15,-1-1 1,1 1 0,-1 0 0,0-1 0,0 1 0,-1-1 0,1 0 0,-1 1 0,0-1 0,-1 1 0,1-1 0,-1 1 0,0-1-1,0 1 1,0-1 0,0 1 0,-1-1 0,0 1 0,0 0 0,0 0 0,0 0 0,-1 0 0,-5-6 0,0 0-36,-1 1 0,0 1 0,-1 0 1,0 0-1,0 1 0,0 0 0,-15-7 1,11 7 13,-1 1 0,0 1 0,0 0 0,-1 0 0,1 2 0,-1 0 0,0 1 0,0 0 0,0 2 0,0-1 0,0 2 0,0 0 0,0 1 0,-21 6 0,18-5-60,0 1 0,0 1-1,1 1 1,-1 1 0,2 0 0,-1 1 0,1 1-1,-32 22 1,47-29 49,0-1 0,0 0-1,0 1 1,0-1 0,0 1-1,1 0 1,-1-1 0,1 1 0,-1 0-1,1 0 1,-1 0 0,1 0-1,0 1 1,0-1 0,0 0-1,0 0 1,1 1 0,-1-1 0,0 0-1,1 1 1,0-1 0,0 0-1,-1 1 1,1-1 0,1 1-1,-1-1 1,0 1 0,1-1-1,-1 0 1,1 1 0,-1-1 0,1 0-1,0 0 1,0 1 0,0-1-1,1 0 1,-1 0 0,0 0-1,1 0 1,-1 0 0,1-1 0,0 1-1,0 0 1,-1-1 0,1 1-1,0-1 1,0 0 0,0 1-1,1-1 1,-1 0 0,0 0 0,3 0-1,4 3-69,1-1 0,-1-1-1,1 0 1,-1 0 0,1-1-1,0 0 1,0 0 0,0-1 0,14-2-1,33 0-191,19 3 176,-20-2 549,1 3-1,99 15 0,-152-16-318,0 1 0,0-1 0,0 1-1,0 0 1,0 0 0,-1 0 0,1 0-1,-1 0 1,1 1 0,-1 0 0,0 0 0,0 0-1,0 0 1,-1 0 0,1 1 0,-1-1-1,0 1 1,3 5 0,3 9 612,0 1 1,8 37-1,-12-40-238,0 0 0,2 0-1,-1-1 1,11 20-1,-11-29-431,-1 1 0,1-1-1,0 1 1,1-1-1,-1-1 1,1 1 0,1-1-1,-1 0 1,1-1-1,12 8 1,-13-9-352,1 0 0,0-1 1,0 0-1,0 0 0,0-1 0,0 1 0,0-1 1,11 0-1,41-9-2907,-6 0-257</inkml:trace>
</inkml:ink>
</file>

<file path=ppt/ink/ink1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5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72 267 7552,'0'0'100,"0"0"1,0 0 0,0 0 0,0-1-1,0 1 1,0 0 0,0 0 0,0 0-1,0-1 1,0 1 0,-1 0-1,1 0 1,0 0 0,0 0 0,0-1-1,0 1 1,0 0 0,0 0-1,-1 0 1,1 0 0,0 0 0,0-1-1,0 1 1,0 0 0,-1 0-1,1 0 1,0 0 0,0 0 0,0 0-1,0 0 1,-1 0 0,1 0-1,0 0 1,0 0 0,0 0 0,-1 0-1,1 0 1,0 0 0,0 0-1,0 0 1,-1 0 0,1 0 0,0 0-1,0 0 1,0 0 0,-1 0-1,1 0 1,0 0 0,0 1 0,0-1-1,0 0 1,-1 0 0,1 0 0,0 0-1,0 0 1,0 1 0,0-1-1,0 0 1,-1 0 0,-4 19 5300,2 6-2037,2-9-3431,1-10 202,0 1 0,0-1 0,1 0 0,0 0 0,0 0 0,0 0 0,1 0 0,0 0 0,5 11 0,-5-13-50,1 0 0,0-1 0,0 1 0,0-1-1,0 0 1,1 0 0,-1 0 0,1 0 0,0 0 0,0-1 0,0 0 0,0 0 0,0 0 0,7 2 0,22 5 314,0-1 1,1-2 0,36 3 0,-69-9-399,9 1 44,1-1 0,-1 0 0,0 0 0,1-1 0,-1 0 0,0-1 0,0 0 0,0-1 0,0 0 0,0 0 0,0-1 0,12-7 0,-6 3 10,18-7 141,-1-1 1,36-25 0,-58 34-163,-1-1 0,0 0 0,0-1 0,-1 0 0,0-1 0,-1 0 0,0 0 0,13-22-1,-18 27-28,-1 1-1,0-1 1,0 0-1,0 0 0,0 1 1,-1-1-1,0 0 0,0 0 1,0-1-1,-1 1 0,0 0 1,1 0-1,-2 0 1,1 0-1,-1 0 0,0 0 1,0 0-1,0 0 0,-1 0 1,1 0-1,-1 0 0,-4-7 1,0 4-28,0 0 0,0 0 0,-1 0 1,0 1-1,0 0 0,0 0 0,-1 1 0,0 0 0,-16-9 0,8 7-38,0 0-1,0 1 0,-1 0 0,0 2 0,0 0 0,0 1 1,-34-4-1,45 7 44,-14-2-72,-1 1 0,0 0-1,0 2 1,1 0 0,-1 1-1,0 1 1,0 2 0,1 0-1,0 0 1,0 2 0,0 1-1,0 0 1,1 2 0,0 0-1,1 1 1,-19 13 0,29-18-19,1 1 0,0 0 1,0 0-1,0 0 1,1 1-1,-11 14 1,15-17 38,0-1 0,0 1 0,0 0 0,1 0-1,-1 0 1,1 0 0,0 0 0,0 0 0,1 0 0,-1 1 0,1-1 0,0 0 0,0 0 0,0 1 0,0-1 0,1 0 0,0 0 0,1 5 0,1-1-88,1 1 0,0-1 0,1 1 0,-1-1 0,1 0 0,1-1 0,0 1 0,0-1 0,0 0 0,1-1 1,0 0-1,0 0 0,1 0 0,-1-1 0,1 0 0,0 0 0,16 6 0,10 3-721,1-2 1,0-1-1,38 7 1,-43-12-48,1-1 0,0-1 0,-1-2 0,33-1 1,17-2-1635</inkml:trace>
</inkml:ink>
</file>

<file path=ppt/ink/ink1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6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26 10624,'-8'-26'5125,"15"49"117,-5-16-4963,-1 1 0,0-1 0,-1 0 0,0 0 0,0 0 0,-1 9 0,1 39 51,27 159 2251,-7 83-602,-19-236-1821,-3 0 0,-17 106 0,9-134-229,0 10-1649,10-43 1662,0 0 0,0 0 0,0 0 0,0 1 1,0-1-1,1 0 0,-1 0 0,0 0 1,0 0-1,0 0 0,0 1 0,0-1 0,0 0 1,1 0-1,-1 0 0,0 0 0,0 0 1,0 0-1,0 0 0,0 0 0,1 0 0,-1 0 1,0 0-1,0 0 0,0 0 0,0 0 1,1 0-1,-1 0 0,0 0 0,0 0 0,0 0 1,0 0-1,1 0 0,-1 0 0,0 0 1,0 0-1,0 0 0,0 0 0,1 0 0,-1 0 1,0 0-1,0 0 0,0 0 0,0-1 1,0 1-1,1 0 0,-1 0 0,0 0 0,0 0 1,0 0-1,0 0 0,0-1 0,0 1 1,0 0-1,0 0 0,0 0 0,0 0 0,0-1 1,1 1-1,-1 0 0,2-2-1047,8-3-2479</inkml:trace>
</inkml:ink>
</file>

<file path=ppt/ink/ink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6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105 322 1536,'0'0'44,"-1"0"0,1 0 0,0 0 0,-1 1 0,1-1 0,0 0 0,-1 0 0,1 0 0,0 0 1,0 0-1,-1 1 0,1-1 0,0 0 0,-1 0 0,1 0 0,0 1 0,0-1 0,0 0 0,-1 0 0,1 1 0,0-1 0,0 0 0,0 1 0,-1-1 0,1 0 0,0 0 1,0 1-1,0-1 0,0 0 0,0 1 0,0-1 0,0 0 0,0 1 0,0-1 0,0 0 0,0 1 0,0-1 0,0 0 0,0 1 0,0-1 0,0 0 0,0 1 0,1-1 1,-1 1-1,10 25 2195,23 26-552,-29-46-1569,1 0 0,0-1-1,0 0 1,0 0 0,0 0-1,1-1 1,0 0 0,0 0 0,0 0-1,0-1 1,1 0 0,-1 0 0,1 0-1,0-1 1,-1 0 0,1 0-1,0-1 1,1 0 0,-1 0 0,0-1-1,0 0 1,0 0 0,0-1 0,0 1-1,0-2 1,9-1 0,3-1-38,0-1 0,0-1 0,-1-1 1,0-1-1,0 0 0,0-1 0,-1-1 1,-1 0-1,28-23 0,-37 26-52,0 1-1,0-1 1,0-1-1,-1 1 1,0-1-1,0 0 1,-1 0-1,0-1 1,0 1-1,-1-1 1,-1 0-1,1 0 1,-1-1-1,-1 1 1,0-1-1,0 1 1,-1-1 0,0 0-1,-1 0 1,0 0-1,-1-13 1,-1 15-20,0 0 0,0 0 0,-1 0 0,0 0 0,-1 0 0,1 1 0,-2 0 0,1 0 0,-1 0 0,0 0 0,0 1 0,0-1 0,-1 2 1,0-1-1,-1 0 0,1 1 0,-1 0 0,0 1 0,0 0 0,0 0 0,-1 0 0,-14-4 0,7 2-23,0 2-1,0 0 1,0 0-1,-1 2 1,0 0-1,1 1 1,-1 0-1,0 1 1,1 1 0,-1 1-1,-17 3 1,16-1-85,1 1 0,0 0 0,0 1 0,0 1 0,1 0 0,0 2 0,0-1 0,1 2 0,0 0 0,1 0 0,0 1 1,0 1-1,2 0 0,-1 1 0,2 0 0,-1 1 0,2 0 0,-10 20 0,17-31-1,1 0 0,-1 1 0,1-1 0,0 0 0,0 1-1,0-1 1,1 1 0,0 0 0,-1-1 0,1 1 0,0-1 0,1 1 0,-1-1 0,0 1 0,1 0-1,0-1 1,0 1 0,0-1 0,0 0 0,1 1 0,0-1 0,2 4 0,25 29-1307</inkml:trace>
</inkml:ink>
</file>

<file path=ppt/ink/ink1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6.3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53 244 10752,'0'4'3903,"16"5"-2157,9-1 364,-9-6 2440,7-3-4122,0 0 1,0-2-1,0-1 1,-1-1-1,27-9 1,-45 13-462,23-6 253,-11 3-1,1-1 0,-1 0 1,25-12-1,-36 14-232,0-1 0,1 1 0,-1-1 0,-1 0 1,1 0-1,-1 0 0,1-1 0,-1 1 1,-1-1-1,1 0 0,-1 0 0,1-1 0,3-9 1,-6 12-14,0 1 0,0-1 1,0 1-1,0-1 0,-1 1 0,1-1 1,-1 1-1,0-1 0,0 0 1,0 1-1,0-1 0,0 0 1,-1 1-1,1-1 0,-1 1 1,1-1-1,-1 1 0,0-1 1,0 1-1,0-1 0,0 1 1,-1 0-1,1 0 0,-1-1 1,1 1-1,-1 0 0,0 0 1,-3-3-1,-2 0-32,-1-1 0,0 1-1,1 0 1,-1 1 0,-1 0 0,-15-5 0,11 4 88,-1 2 0,0 0 0,0 1 0,0 0 0,0 1 0,0 1 0,0 0 0,0 1 0,0 0 1,0 1-1,0 1 0,0 0 0,0 1 0,-23 9 0,29-9 26,-1 0 0,1 0 0,0 0-1,0 1 1,0 1 0,1-1 0,-1 1 0,1 0 0,1 1 0,-1 0-1,1 0 1,0 0 0,1 1 0,0-1 0,0 1 0,0 1 0,1-1-1,1 1 1,-1-1 0,1 1 0,1 0 0,0 0 0,-1 10-1,2-14-35,1 1-1,0-1 0,0 1 0,0-1 0,1 0 0,0 1 0,0-1 0,0 0 0,1 1 0,0-1 0,0 0 0,0 0 0,1 0 0,-1-1 0,1 1 0,6 7 0,-3-5-78,1-1 0,-1-1-1,1 1 1,0-1 0,0 0 0,0-1-1,1 0 1,0 0 0,15 5 0,-6-3-670,0-2 1,1 0 0,-1-1-1,1-1 1,-1 0 0,1-1 0,0-1-1,0-1 1,32-6 0,4-6-2621</inkml:trace>
</inkml:ink>
</file>

<file path=ppt/ink/ink1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7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350 571 11520,'12'0'6436,"26"1"961,-18-2-6639,7-3-527,1-2-1,-2-1 0,1-1 1,47-21-1,-64 24-212,-1 0-1,1 0 1,-1-1 0,-1 0-1,1-1 1,-1 0 0,0-1-1,-1 1 1,9-11 0,1-6 213,28-48 1,-41 64-244,1 0-1,-1 1 1,-1-1 0,1-1-1,-1 1 1,-1 0-1,1-1 1,-2 0 0,1 1-1,-1-1 1,0 0 0,-1 0-1,0 1 1,-1-1-1,1 0 1,-2 0 0,1 0-1,-1 1 1,0-1-1,-1 1 1,0 0 0,-1 0-1,1 0 1,-2 0-1,1 0 1,-1 1 0,0-1-1,0 2 1,-1-1 0,-10-9-1,1 5 6,-1 1 0,1 0 0,-2 2 0,1 0 0,-1 1-1,0 0 1,-1 1 0,0 1 0,0 1 0,0 1 0,0 0 0,0 1 0,-1 2 0,-32 1 0,45-1 36,1 1 1,-1 0 0,1-1-1,-1 2 1,1-1 0,0 1 0,0 0-1,0 0 1,0 0 0,0 1-1,0 0 1,0 0 0,1 0 0,0 0-1,-1 1 1,1-1 0,0 1-1,-4 6 1,4-3 17,-1 0 0,2 0 1,-1 0-1,1 0 0,0 0 0,1 1 0,0-1 0,0 1 1,0 0-1,1 0 0,0 9 0,0 13 144,2 1-1,0-1 0,3 1 1,10 45-1,39 104 415,39 61-95,-43-117-316,44 138-149,-74-197-39,-3 1 1,9 78-1,-23-127 12,-1 0-1,-1-1 1,-1 1-1,0 0 0,-1 0 1,-1-1-1,0 1 1,-1-1-1,-1 0 1,-1 0-1,0-1 0,-1 1 1,0-1-1,-12 16 1,10-19-5,0-1 1,0 0-1,-1 0 1,0-1-1,0-1 1,-1 1-1,-1-2 1,0 0-1,0 0 1,0-1-1,-1 0 1,0-1-1,0-1 1,-1 0-1,0-1 1,-21 4-1,18-6-109,1 0-1,-1-2 1,0 0-1,0-1 1,0-1 0,1 0-1,-1-1 1,1-1-1,0-1 1,0 0 0,0-1-1,-18-10 1,22 11-2,1-2-1,0 1 1,0-1 0,0-1 0,1 0 0,0 0-1,1-1 1,0 0 0,0-1 0,1 0 0,0 0-1,1-1 1,0 0 0,1 0 0,0-1 0,-6-17-1,11 22-335,1 0-1,-1 0 0,1 1 0,1-1 0,-1 0 0,1 0 0,0 0 0,1 0 0,-1 0 0,2 1 0,-1-1 0,1 1 0,0-1 0,0 1 0,0 0 0,1 0 0,8-9 0,8-18-3149</inkml:trace>
</inkml:ink>
</file>

<file path=ppt/ink/ink1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7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6 10624,'-41'4'5248,"55"-1"-5120,-14-3 8063,18 4-7807,-4-1 128,6 3 384,-6-3 0,38-3-1152,-15 0 128,38-3 512,-13-3 0,-2-1-896,-8 0 128,-10 2-1408,-10 5 128,-17 0-1792,-1 0 129</inkml:trace>
</inkml:ink>
</file>

<file path=ppt/ink/ink1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7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10240,'-9'16'5120,"24"-16"-4224,-15 0 8319,8 13-8703,3-2 0,-2 31 256,-4-13 0,10 26-1152,-7-13 0,7-2-256,-1-5 0,4-19-2816,1-5 128</inkml:trace>
</inkml:ink>
</file>

<file path=ppt/ink/ink1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8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91 15488,'-60'0'7679,"77"-3"-10495,-17 3 13312,25 0-11264,-7 0 128,11-7-640,-6-6 128,-4-3-256,-5 6 128,1-10-2560,-1-1 128</inkml:trace>
</inkml:ink>
</file>

<file path=ppt/ink/ink1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8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58 7680,'-2'0'313,"1"0"0,0 0 0,0 1 0,0-1 0,-1 0 0,1 1 0,0-1 0,0 1 0,0-1 0,0 1 0,0-1 0,0 1 0,0 0 0,0 0 0,0 0 0,0-1 0,0 1 0,0 0 0,0 0 0,1 0 0,-1 0 1,0 0-1,1 0 0,-1 0 0,1 1 0,-1-1 0,1 0 0,0 0 0,-1 0 0,1 1 0,0-1 0,0 1 0,-2 47 3324,2-36-4143,1 1 753,0 1 0,1-1 0,0 0 1,1 0-1,1 0 0,0 0 0,1-1 0,0 0 1,1 0-1,0 0 0,1 0 0,1-1 0,0 0 1,1-1-1,0 0 0,16 15 0,-25-26-242,0 1-1,0-1 1,0 0-1,0 1 0,1-1 1,-1 0-1,0 1 1,0-1-1,1 0 0,-1 0 1,0 1-1,0-1 1,1 0-1,-1 0 1,0 0-1,0 1 0,1-1 1,-1 0-1,0 0 1,1 0-1,-1 0 1,0 0-1,1 1 0,-1-1 1,0 0-1,1 0 1,-1 0-1,0 0 1,1 0-1,-1 0 0,1 0 1,-1 0-1,0 0 1,1 0-1,-1-1 1,0 1-1,1 0 0,-1 0 1,0 0-1,1 0 1,-1 0-1,0-1 1,0 1-1,1 0 0,-1 0 1,1-1-1,1-21 204,-9-27 16,-10 3-220,10 30 4,1-1 1,1 0-1,0 0 0,-2-24 0,6 36-4,1-1 1,0 1-1,0 0 0,1-1 1,-1 1-1,1-1 1,0 1-1,1 0 0,-1 0 1,1 0-1,0 0 0,0 0 1,1 0-1,0 0 1,0 1-1,0-1 0,0 1 1,7-7-1,-5 5 20,0 1 1,0 0-1,0 0 0,1 1 0,0 0 1,0 0-1,0 0 0,1 1 0,-1-1 1,1 2-1,0-1 0,-1 1 0,1 0 1,0 0-1,1 1 0,-1 0 0,0 0 1,0 0-1,0 1 0,1 0 0,7 2 1,17 6 231,1 1 0,33 15 0,-60-21-181,0 0 0,0 0 1,-1 0-1,1 1 0,-1 0 1,0 0-1,-1 1 0,1 0 1,-1-1-1,1 1 1,-2 1-1,1-1 0,0 0 1,-1 1-1,0 0 0,0 0 1,-1 0-1,0 0 1,0 0-1,0 0 0,0 8 1,3 15 428,-2 0 1,-1 1 0,-2 41-1,-1-32-362,-3-19-2894,4-19 2685,0-1 1,0 0-1,0 0 0,0 0 0,0 1 1,0-1-1,-1 0 0,1 0 0,0 0 1,0 0-1,0 1 0,0-1 1,-1 0-1,1 0 0,0 0 0,0 0 1,0 0-1,-1 0 0,1 1 0,0-1 1,0 0-1,0 0 0,-1 0 0,1 0 1,0 0-1,0 0 0,-1 0 0,1 0 1,0 0-1,0 0 0,-1 0 0,1 0 1,0 0-1,0 0 0,0 0 0,-1-1 1,1 1-1,0 0 0,0 0 1,0 0-1,-1 0 0,1 0 0,0 0 1,0 0-1,0-1 0,-1 1 0,1 0 1,0 0-1,0 0 0,0-1 0,0 1 1,0 0-1,0 0 0,-1 0 0,1-1 1,0 1-1,0 0 0,0 0 0,0 0 1,0-1-1,0 1 0,0 0 1,0 0-1,0-1 0,0 1 0,0 0 1,0 0-1,0-1 0,0 1 0,-4-9-3773</inkml:trace>
</inkml:ink>
</file>

<file path=ppt/ink/ink1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8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9984,'0'0'4992,"14"19"-4864,-9-15 6399,-1 15-5887,1 3 128,-5 1 128,0-4 0,0 17-1280,0-13 128,6 13 0,-3-13 128,11-7-2688,-3 0 128,7-22-511,-9-1 127</inkml:trace>
</inkml:ink>
</file>

<file path=ppt/ink/ink1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9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11264,'-6'3'5631,"35"6"-10878,-20-9 11262,-4 4-8190,0 3-1,-5-7-2176,0 0 0</inkml:trace>
</inkml:ink>
</file>

<file path=ppt/ink/ink1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9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1 140 8192,'1'-4'314,"0"0"0,0 1 0,0-1 0,0 0 0,1 1 0,0-1 0,-1 1 0,1 0 0,1-1 0,-1 1 0,0 0 0,1 0 0,0 0 0,3-2 0,1-1 469,0 0 1,1 1-1,0 0 1,0 1-1,15-7 1,10 0 1089,0 1 1,47-8 0,-59 14-1845,-12 2 56,0 0 0,0 1 0,1 0 1,-1 0-1,0 1 0,0 0 1,1 1-1,-1 0 0,0 1 0,15 3 1,-20-3-2,-1 0 1,1 0-1,0 0 1,-1 0-1,1 1 1,-1-1-1,0 1 1,1 0-1,-1 0 1,-1 0 0,1 0-1,0 1 1,-1-1-1,0 1 1,1-1-1,-2 1 1,1 0-1,0 0 1,-1 0-1,1 0 1,-1 0-1,0 0 1,-1 0-1,1 1 1,-1 5 0,0 11-74,-2-1 1,-1 0 0,0 1 0,-1-1 0,-2 0 0,0-1-1,-1 0 1,-17 34 0,13-35 35,-1-1 0,0-1-1,-1 0 1,-1-1 0,-1-1 0,0 0-1,-26 18 1,-22 23 219,19-9-98,30-29-140,-1-2 0,0 1-1,-1-2 1,-1 0 0,0-1 0,-22 13 0,57-36-50,1 1 1,0 0 0,1 2 0,0 1-1,0 0 1,1 1 0,-1 2-1,1 0 1,23-1 0,-14 4-331,99 5-324,-114-3-923,-1 0 0,1 1 0,22 9 0,-36-12 1423,-1 0-1,1 1 1,-1-1 0,1 0 0,-1 0 0,1 1 0,-1-1 0,1 0-1,0 0 1,-1 0 0,1 0 0,-1 0 0,1 0 0,-1 0 0,1 0-1,0 0 1,-1 0 0,1 0 0,-1 0 0,1 0 0,-1-1-1,1 1 1,0 0 0,-1 0 0,1-1 0,-1 1 0,1 0 0,-1-1-1,0 1 1,1 0 0,-1-1 0,1 1 0,-1-1 0,1 0 0,8-6-3024</inkml:trace>
</inkml:ink>
</file>

<file path=ppt/ink/ink1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49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9216,'25'-8'4608,"35"5"-6656,-46-6 9215,29 2-6783,-11 3 128,20 1 128,-10-3 0,1 6-1280,-6 0 128,-14 6-1280,-3-3 1,-15 1-769,-1-1 0</inkml:trace>
</inkml:ink>
</file>

<file path=ppt/ink/ink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7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2944,'-1'2'71,"1"0"0,-1 0-1,0-1 1,1 1 0,0 0 0,-1 0 0,1 0 0,0 0-1,0 0 1,0 0 0,0 0 0,0 0 0,1 0 0,-1 0-1,1 0 1,-1 0 0,1 0 0,-1 0 0,1 0-1,0-1 1,0 1 0,0 0 0,3 2 0,-2 1 213,29 79 945,-3 1 0,25 130 0,-37-144-1183,78 451 2011,-75-404-1767,-13-28-1933,3-106 363,9-6-21</inkml:trace>
</inkml:ink>
</file>

<file path=ppt/ink/ink1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0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4 193 9088,'-3'5'4480,"21"18"-5248,-13-16 8575,4 22-7295,-4-10 0,4 17 384,2-13 0,-2 16-1280,0-9 0,-1 2-896,3-9 128,-2-19-1664,0 1 1</inkml:trace>
  <inkml:trace contextRef="#ctx0" brushRef="#br0" timeOffset="1">132 6 11008,'-8'-5'5503,"40"13"-9982,-24-8 9470,3 4-7038,-2-4 127,-9 0-2304,0 0 128</inkml:trace>
</inkml:ink>
</file>

<file path=ppt/ink/ink1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0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81 7936,'-2'-7'1276,"3"5"4914,3 22 1639,-2-1-7387,0-1-1,2-1 0,0 1 0,0 0 1,11 24-1,-8-21 175,-2-11-497,0 1 0,0 0-1,1-1 1,1 0 0,0 0 0,0-1-1,0 0 1,1 0 0,1 0 0,0-1-1,0-1 1,0 0 0,1 0 0,0 0-1,0-1 1,1-1 0,-1 0 0,1 0-1,1-1 1,-1-1 0,0 0 0,1 0 0,0-1-1,-1-1 1,1 1 0,0-2 0,0 0-1,0 0 1,22-5 0,-3-4-89,-1-2-1,0-1 1,0-2 0,44-27 0,-65 35-91,-1 0 1,0-1-1,0 1 0,-1-2 1,0 1-1,7-10 0,-11 13 23,0 0-1,-1 0 0,0 0 0,0 0 0,0 0 1,0 0-1,0-1 0,-1 1 0,0-1 1,0 1-1,0-1 0,-1 1 0,1-1 0,-1 1 1,-1-10-1,-2 4-37,0 0 0,-1 0 0,0 0 0,-1 0 1,0 1-1,0 0 0,-1 0 0,0 0 0,-1 1 0,0 0 0,0 0 1,-1 0-1,0 1 0,0 1 0,0-1 0,-1 1 0,-12-6 0,9 6 11,0 1-1,0 0 1,-1 1-1,0 0 1,1 1-1,-1 0 0,0 1 1,-1 0-1,-18 1 1,4 2-59,1 1 0,-1 1 0,-35 9 0,52-9 11,0 0 1,0 1-1,1 0 1,-1 0-1,1 1 1,-19 13-1,25-16-112,0 1-1,1-1 0,0 1 1,0 0-1,0 0 1,0 0-1,0 1 0,0-1 1,1 1-1,0 0 1,0-1-1,0 1 0,0 0 1,0 0-1,1 0 0,0 1 1,0-1-1,0 0 1,0 0-1,0 6 0,1 22-3102</inkml:trace>
</inkml:ink>
</file>

<file path=ppt/ink/ink1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0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62 11136,'-20'0'5503,"58"-7"-7038,-28 4 8446,28-6-7423,-10 2 0,24-6-2432,-15 6 129,6-5 1791,-11 8 0</inkml:trace>
</inkml:ink>
</file>

<file path=ppt/ink/ink1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1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15488,'9'-20'7679,"94"36"-13311,-78-16 15488,44 0-16640,-17 0 129</inkml:trace>
</inkml:ink>
</file>

<file path=ppt/ink/ink1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2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 8576,'-5'-12'2305,"7"16"1875,5 31 2220,-5-15-6092,0 0 1,2 0 0,0 0-1,1-1 1,10 24 0,0 4 185,44 181 1024,-50-180-1206,-1 0 0,2 83 0,-10-126-255,0-1 0,0 0 1,-1 0-1,1 0 1,-1 0-1,0 0 0,0-1 1,-3 7-1,4-10-48,-1 0 1,1 1-1,0-1 0,0 1 0,0-1 1,-1 0-1,1 1 0,0-1 0,0 0 0,-1 0 1,1 1-1,0-1 0,-1 0 0,1 0 1,0 1-1,-1-1 0,1 0 0,-1 0 1,1 0-1,0 0 0,-1 1 0,1-1 1,-1 0-1,1 0 0,0 0 0,-1 0 1,1 0-1,-1 0 0,1 0 0,-1 0 0,-14-18 170,8 3-176,1-1 1,1 1-1,0-1 1,1-1-1,-3-21 1,-5-83-110,11 102 121,0 0 0,2 1 0,0-1 0,1 1 1,1-1-1,1 1 0,0 0 0,1 0 0,1 0 1,1 0-1,1 1 0,0 1 0,1-1 0,12-16 1,-12 22 30,1-1 0,0 1 1,0 0-1,2 1 1,-1 1-1,1 0 0,0 0 1,1 1-1,0 0 0,0 1 1,1 1-1,0 0 1,0 1-1,0 1 0,0 0 1,1 1-1,0 0 0,15 0 1,-8 1 25,1 2 0,42 4 0,-56-3-56,0 0-1,0 1 0,0 1 0,-1-1 0,1 1 1,-1 0-1,0 1 0,0 0 0,0 1 1,14 10-1,-13-6-9,0 0 1,-1 1-1,0 0 0,0 1 1,-2 0-1,1 0 1,-1 1-1,-1-1 1,0 1-1,6 23 0,-1 6-1,-1 0 0,3 48 0,-10-69-262,-1 1 0,-1-1 0,-1 0 1,-4 24-1,-10 7-4923,10-40 1596</inkml:trace>
</inkml:ink>
</file>

<file path=ppt/ink/ink1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2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1 396 11648,'3'0'403,"47"0"3512,-30-1-3214,0 0 1,35-8 0,-9-1 3968,-30 6-4598,0-1 0,0 0 0,0 0 0,-1-2 0,0 0 0,0-1 0,14-10 0,-11 4-2,0-1 0,-1 0 0,28-34 0,-40 42-28,0 0 1,-1 0-1,0 0 1,0-1-1,-1 1 1,0-1-1,0 0 1,0 0-1,-1 0 0,-1 0 1,1-1-1,-1 1 1,0-11-1,-1 15-9,-1 1 1,1-1-1,-1 1 0,0 0 0,0-1 1,0 1-1,0-1 0,0 1 0,-1 0 1,0 0-1,1 0 0,-1 0 0,0 0 0,0 0 1,-1 0-1,1 1 0,-1-1 0,1 1 1,-1 0-1,0 0 0,0 0 0,0 0 0,-4-2 1,-5-2 92,0 1 0,0 0 1,0 1-1,-23-5 1,27 8-67,1 0 1,0 0 0,-1 0 0,1 1 0,-1 1 0,1-1-1,0 1 1,-1 0 0,1 1 0,0-1 0,0 1 0,0 1 0,0 0-1,-13 6 1,6-2 29,1-2 2,0 1-1,1 1 0,0 0 1,0 1-1,0 0 1,1 1-1,0 0 1,1 1-1,0 0 0,1 1 1,0 0-1,0 0 1,1 1-1,1 0 1,0 0-1,0 1 0,2 0 1,-1 0-1,2 1 1,-5 15-1,8-20-34,0-1 0,0 1-1,0 0 1,1 0 0,0-1 0,1 1-1,0 0 1,0-1 0,1 1 0,0-1-1,1 1 1,0-1 0,0 0 0,8 15-1,0-5 37,0-1 0,1-1 0,1 0 0,1 0-1,16 14 1,-14-16-135,-1-1 0,2-1 0,0 0-1,0-1 1,1-1 0,1 0 0,-1-2 0,2 0-1,-1-1 1,1-1 0,0-1 0,22 3 0,-23-5-671,-1-2 0,1 0 0,0-1 1,0-1-1,-1-1 0,1 0 0,35-10 1,11-8-3022</inkml:trace>
</inkml:ink>
</file>

<file path=ppt/ink/ink1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3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33 385 5120,'-1'-1'331,"1"1"1,-1 0-1,0 0 0,1-1 1,-1 1-1,1 0 1,-1 0-1,0 0 1,1 0-1,-1 0 0,0 0 1,1 0-1,-1 0 1,0 0-1,1 0 0,-1 0 1,0 0-1,1 0 1,-1 0-1,1 1 1,-1-1-1,0 0 0,1 0 1,-1 1-1,1-1 1,-1 1-1,1-1 0,-1 0 1,1 1-1,-1-1 1,1 1-1,-1-1 0,1 1 1,0-1-1,-1 1 1,1-1-1,0 1 1,-1 0-1,-8 37 2850,8-23-2978,0 0-1,2 0 1,2 19 0,-2-25 1,1 0 1,0 0-1,1 0 0,0-1 1,0 1-1,1-1 1,0 0-1,1 0 1,-1 0-1,1-1 0,1 1 1,0-1-1,0-1 1,0 1-1,1-1 1,0 0-1,0 0 1,0-1-1,1 0 0,0 0 1,0-1-1,0 0 1,15 5-1,-7-7-133,-1-1 0,1 0 1,0-2-1,-1 1 0,1-2 0,-1 0 0,1-1 0,-1-1 0,0 0 0,0-1 0,23-11 0,-2-1-9,0-1-1,-1-2 0,-1-2 1,-1-1-1,-1-2 0,-1-1 1,42-45-1,-58 56-76,-2-1 0,0-1-1,-1 0 1,0 0 0,-2-1 0,15-34-1,-21 45 9,-1 0 0,-1 0 0,1 0 0,-1-1 0,-1 1 0,1 0 0,-1-1 0,0 1-1,-1-1 1,0 1 0,0-1 0,-1 1 0,0-1 0,0 1 0,0 0 0,-1-1 0,-4-9-1,4 10 0,-1 0 0,0 1 0,0-1-1,0 1 1,0 0 0,-1 0-1,0 0 1,0 0 0,-1 1 0,0-1-1,0 1 1,0 1 0,0-1-1,-1 1 1,0-1 0,0 2-1,-9-6 1,8 5-6,0 0 1,-1 1-1,1 0 0,-1 0 0,0 1 0,0-1 1,0 2-1,0-1 0,0 1 0,0 0 1,0 1-1,0 0 0,0 0 0,0 1 0,0 0 1,-12 3-1,3-1-8,-3 0-30,1 1 0,-1 1 0,1 1 0,0 1 0,0 0 0,1 1 0,0 2 0,-24 15 0,34-20 30,-16 9-135,0 2-1,2 0 1,0 2 0,0 0 0,-21 25 0,34-32-129,-1 1-1,2 0 0,-1 0 1,2 1-1,0 0 0,0 1 0,1-1 1,1 1-1,0 0 0,-5 26 1,9-34 30,0 1 0,0-1 0,0 1 0,1 0 0,-1-1 0,2 1 0,-1-1 0,1 1 0,0 0 0,0-1 0,1 0 0,0 1 0,0-1 0,1 0 0,-1 0 0,1 0 0,1 0 0,-1 0 0,1-1 0,0 0 0,0 1 0,0-1 0,1-1 0,0 1 0,0-1 0,0 0 0,9 6 0,1-3-512,1 0 0,0-2 0,18 6 0,40 10-2325</inkml:trace>
</inkml:ink>
</file>

<file path=ppt/ink/ink1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3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8320,'0'0'143,"-1"0"0,1 0-1,0 1 1,-1-1 0,1 0 0,0 0 0,0 1 0,-1-1 0,1 0 0,0 1 0,0-1-1,-1 0 1,1 1 0,0-1 0,0 0 0,0 1 0,0-1 0,0 1 0,0-1 0,-1 0-1,1 1 1,0-1 0,0 1 0,0-1 0,0 0 0,0 1 0,1-1 0,-1 1 0,0-1-1,0 0 1,0 1 0,0-1 0,0 1 0,0-1 0,1 0 0,-1 1 0,0-1 0,0 0-1,1 1 1,10 30 5598,1 1-4142,18 69 940,29 79-2326,28 217 2411,-75-291-1991,-1 111-1,-9-130-520,4 1-1,17 87 1,-22-168-168,1-1-1,0 0 1,0 0 0,1 0-1,0 0 1,4 8 0,-6-13-40,-1-1 1,0 1 0,1 0 0,-1-1-1,1 1 1,-1 0 0,0-1-1,1 1 1,0-1 0,-1 1-1,1-1 1,-1 1 0,1-1 0,-1 1-1,1-1 1,0 0 0,-1 1-1,1-1 1,0 0 0,0 1-1,-1-1 1,1 0 0,0 0 0,0 0-1,-1 0 1,1 0 0,0 0-1,0 0 1,-1 0 0,1 0-1,0 0 1,0 0 0,-1 0 0,1 0-1,0-1 1,0 1 0,-1 0-1,1-1 1,0 1 0,-1 0-1,1-1 1,-1 1 0,1-1-1,0 1 1,-1-1 0,1 1 0,-1-1-1,1 0 1,-1 1 0,1-1-1,-1 1 1,0-1 0,1 0-1,-1 1 1,0-1 0,0 0 0,1 0-1,-1 1 1,0-1 0,0-1-1,10-36-6815,-5 21 3455</inkml:trace>
</inkml:ink>
</file>

<file path=ppt/ink/ink1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4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10752,'-9'32'5376,"27"-5"-6016,-13-23 10751,4 35-9727,-3-7 0,3 19 128,-1-5 0,12 10-768,-6-14 128,9-3 256,-3-3 0,3-20-1152,-5-5 128,10-15-2560,-3 4 128</inkml:trace>
</inkml:ink>
</file>

<file path=ppt/ink/ink1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4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10 13440,'-71'-9'6655,"80"32"-13566,-4-18 11006,10-17-8318,-7 5-1</inkml:trace>
</inkml:ink>
</file>

<file path=ppt/ink/ink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24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20 4608,'-48'-19'2304,"59"38"-7424,-2-10 3584</inkml:trace>
</inkml:ink>
</file>

<file path=ppt/ink/ink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7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0 356 3584,'3'4'185,"-1"-1"0,1 1 1,-1-1-1,1 0 0,0 0 0,0 0 1,1-1-1,-1 1 0,1-1 0,-1 1 1,1-1-1,0 0 0,-1-1 0,1 1 1,0-1-1,0 1 0,0-1 1,0-1-1,8 2 0,0-3 36,1 0 1,-1 0-1,0-2 0,1 1 1,17-7-1,-28 8-241,19-6 151,-1 0-1,-1-1 1,1-2 0,-1 0-1,-1 0 1,0-2 0,32-26-1,-43 32-55,-1-1-1,1 0 0,-1 0 0,0-1 0,-1 0 0,0 0 1,0 0-1,7-18 0,-10 20-30,0 0-1,-1 0 1,0 0 0,0 0-1,0 0 1,-1 0 0,1-1-1,-2 1 1,1 0 0,-1 0-1,0 0 1,0-1 0,0 1-1,-5-10 1,4 10-35,0 1-1,-1-1 1,0 1-1,1 0 1,-2 0 0,1 0-1,-1 0 1,1 0-1,-1 1 1,-1 0-1,1 0 1,0 0 0,-1 0-1,0 1 1,0-1-1,0 1 1,0 1 0,-1-1-1,1 1 1,-1 0-1,0 0 1,1 0-1,-1 1 1,0 0 0,0 0-1,0 0 1,0 1-1,0 0 1,0 0 0,0 1-1,0-1 1,1 1-1,-10 3 1,2-1 10,0 1-1,0 1 1,0 0 0,0 1 0,1 0-1,0 1 1,0 0 0,1 1 0,0 0 0,0 1-1,1 0 1,0 1 0,-15 19 0,20-22 13,-1 1 0,1 0 0,1 0 1,-1 0-1,1 1 0,1-1 0,0 1 1,0 0-1,1 0 0,0 0 0,0 1 1,1-1-1,0 0 0,1 1 0,0-1 1,0 0-1,1 1 0,0-1 0,1 0 1,0 0-1,1 0 0,0 0 0,0 0 1,0 0-1,1-1 0,1 0 0,0 0 1,0 0-1,0 0 0,1-1 0,0 0 1,0 0-1,1 0 0,0-1 0,0 0 1,1 0-1,-1-1 0,1 0 0,0 0 1,1-1-1,-1 0 0,11 3 0,-4-2-11,1-1 0,-1-1 1,1-1-1,0 0 0,-1 0 0,1-2 0,28-2 0,-15-2-1242,0-1 0,-1-2 1,37-13-1,-39 11-443</inkml:trace>
</inkml:ink>
</file>

<file path=ppt/ink/ink1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5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0 470 256,'7'2'2486,"0"0"1,0 0-1,1 0 0,-1-1 0,14 1 1,43-7 2449,57-23-4710,-102 23 941,36-9 413,4-1-6,100-40-1,-144 49-1487,0-1 0,-1-1 1,0 0-1,0-1 0,-1 0 0,0-1 0,0-1 0,-1 0 0,-1-1 0,0 0 0,15-21 0,-22 28-61,-1 0-1,0 0 0,0-1 1,0 1-1,0-1 0,-1 1 1,0-1-1,0 0 1,-1 0-1,1 0 0,-1 0 1,-1 0-1,1-1 0,-1 1 1,0 0-1,0 0 1,-1 0-1,0 0 0,0 0 1,-3-9-1,1 8 17,0 1-1,-1 0 0,0 1 1,0-1-1,0 1 0,-1 0 1,1 0-1,-1 0 1,-1 0-1,1 1 0,0 0 1,-1 0-1,0 0 0,0 1 1,0 0-1,-1 0 1,1 1-1,-1-1 0,1 2 1,-1-1-1,0 1 1,1-1-1,-1 2 0,0-1 1,0 1-1,0 0 0,-13 2 1,8 2-9,1-1 0,0 1 0,0 1 0,1 0 0,-1 1 1,1 0-1,0 0 0,0 1 0,1 0 0,-15 15 0,12-8 49,1 0 1,0 0-1,1 0 0,0 2 1,1-1-1,-11 28 0,10-17-4,2 0-1,0 0 0,2 1 0,1 0 1,1 0-1,1 0 0,1 1 1,2-1-1,4 39 0,-1-44-150,1 1 0,1 0 0,1-1 0,1 0 0,1 0 0,0-1 0,19 32 0,-22-45-1,0 0 0,1 0 0,0 0 0,0-1 1,0 0-1,1 0 0,0 0 0,0-1 0,1 0 0,0-1 0,0 0 0,0 0 0,1 0 0,-1-1 0,1-1 1,0 1-1,0-2 0,1 1 0,-1-1 0,1 0 0,11 0 0,-6-2-1194,1-1 0,0-1-1,-1-1 1,1 0 0,-1-1-1,0 0 1,18-8 0,16-9-2464</inkml:trace>
</inkml:ink>
</file>

<file path=ppt/ink/ink1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5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167 190 5120,'0'-3'369,"0"0"1,0 1 0,1-1-1,0 0 1,-1 1-1,1-1 1,0 1 0,0-1-1,0 1 1,0-1-1,1 1 1,-1 0 0,1-1-1,-1 1 1,1 0 0,0 0-1,0 0 1,3-2-1,7-11 822,-5 6-771,0 0 1,1 1-1,0 0 0,0 0 1,0 0-1,1 1 0,0 1 1,1 0-1,0 0 1,13-6-1,0 3 531,0 1-1,1 0 1,38-5-1,-58 12-857,-1 1 1,0 0-1,1 0 0,-1 0 0,1 0 0,-1 0 0,0 1 1,1 0-1,-1-1 0,0 1 0,0 0 0,1 1 0,-1-1 1,0 1-1,0-1 0,0 1 0,-1 0 0,1 0 0,0 0 1,-1 0-1,1 1 0,-1-1 0,0 1 0,0 0 0,0-1 1,0 1-1,0 0 0,0 0 0,-1 0 0,0 0 0,3 7 0,-1 0 4,0 0 0,0 1-1,0 0 1,-2-1-1,1 1 1,-1 0-1,-1 0 1,0 0-1,-2 16 1,-1-10-46,0 0 1,-1-1 0,-1 1-1,0-1 1,-1 0-1,-1 0 1,-1 0-1,0-1 1,-1 0-1,0-1 1,-15 16 0,-14 18 63,-2-2 0,-3-2 0,-1-2 0,-82 61 1,113-94-88,-1-1 0,-1 0 0,-16 5 0,27-11-46,-1 0 1,1-1-1,-1 0 1,0 0 0,0 0-1,1 0 1,-1-1-1,0 0 1,0 0-1,0 0 1,0-1-1,1 0 1,-1 1 0,-5-3-1,9 3 11,1 0-1,-1 0 1,0-1-1,1 1 1,-1 0-1,1 0 1,-1-1-1,0 1 1,1 0-1,-1-1 1,1 1-1,-1-1 1,1 1 0,-1 0-1,1-1 1,-1 1-1,1-1 1,-1 0-1,1 1 1,-1-1-1,1 1 1,0-1-1,0 0 1,-1 1-1,1-1 1,0 1-1,0-1 1,0 0-1,-1 0 1,1 1-1,0-1 1,0 0 0,0 1-1,0-1 1,0 0-1,1 1 1,-1-1-1,0 0 1,0 1-1,0-1 1,0 0-1,1 1 1,-1-1-1,0 1 1,1-1-1,-1 0 1,1 1-1,-1-1 1,0 1-1,1-1 1,0 0 0,33-30-302,-22 20 238,-8 7 57,0 1-1,1-1 0,-1 1 1,1 0-1,-1 0 0,1 0 1,0 0-1,0 1 0,0 0 1,0 0-1,1 0 0,-1 1 1,1 0-1,-1 0 0,7 0 1,-4 1 60,1 0 1,-1 1 0,1 0 0,-1 0 0,1 1 0,-1 0 0,0 1 0,1 0 0,12 6 0,10 7 77,-11-5-133,0-1 0,1 0 0,-1-1 0,2-2 0,-1 0 0,1-1 0,0-2 0,33 4 0,-43-8 191,17 0-2602,12-7-5475,-26 2 4567</inkml:trace>
</inkml:ink>
</file>

<file path=ppt/ink/ink1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6:56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9216,'0'-4'4608,"11"-3"-4992,-11 7 8191,18-9-7423,-4 6 0,15 3 512,-6 0 0,19 0-896,-10 0 0,11 3 512,-9 1 128,3 1-640,-8-1 0,-1 3-2432,-10-2 128,16-5-1024,-6 0 129</inkml:trace>
</inkml:ink>
</file>

<file path=ppt/ink/ink1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7:02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1 322 5120,'2'-2'677,"0"-1"0,0 1 1,0-1-1,0 0 0,-1 0 0,1 0 1,-1 0-1,0 0 0,0 0 1,0 0-1,0 0 0,0 0 0,-1 0 1,1-4-1,8-25 1345,-1 20-1566,0 0 1,1 1-1,0-1 0,0 2 1,1-1-1,1 2 1,0-1-1,0 1 0,20-11 1,24-22 611,-44 32-958,0 2 1,0-1 0,1 2 0,0-1 0,0 2-1,1-1 1,0 2 0,0 0 0,0 0 0,1 1-1,-1 1 1,1 0 0,0 1 0,0 1 0,0 0-1,0 1 1,0 0 0,0 1 0,0 1-1,0 0 1,0 1 0,0 0 0,-1 1 0,0 1-1,0 0 1,0 0 0,0 2 0,-1 0 0,0 0-1,21 17 1,-9-4-106,-11-10-2,-1 0-1,0 1 0,-1 0 1,0 1-1,11 16 1,-20-23 21,1-1 1,-1 1 0,0 0-1,0 0 1,0 0 0,-1 0-1,1 0 1,-1 1-1,-1-1 1,1 0 0,-1 1-1,0-1 1,0 0-1,0 1 1,-1-1 0,0 0-1,0 0 1,0 1 0,-4 8-1,-12 26 156,-2-2 0,-2 0 0,-2-2-1,-1 0 1,-1-1 0,-44 45 0,8-13 93,12-12-68,-60 84-1,90-111-168,-6 8 88,-30 60 0,49-82-118,0 0 1,1 0-1,1 0 1,0 1-1,1 0 1,0 0-1,1-1 0,0 21 1,2-26-38,1-6-89,-1 1 0,1 0 0,-1-1-1,0 1 1,0-1 0,0 1 0,-1 0-1,1-1 1,-1 1 0,0-1-1,0 1 1,0-1 0,-1 0 0,1 1-1,-1-1 1,1 0 0,-1 0 0,0 0-1,-1 0 1,1 0 0,0 0 0,-1-1-1,1 1 1,-1-1 0,-5 4 0,-9 6-2520,-5 3-5856,17-11 5147</inkml:trace>
</inkml:ink>
</file>

<file path=ppt/ink/ink1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7:02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14976,'14'-13'7423,"6"10"-10751,-20 3 16000,4 0-13056,-4 0 128,0-4-6400,0 4 0,-18-16 6144,4 7 128,14 9 384,0 0 0</inkml:trace>
</inkml:ink>
</file>

<file path=ppt/ink/ink1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7:03.7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45 2944,'0'-42'11748,"0"40"-6116,0 26-5583,5 188 4388,-1-3-3370,-5-68-950,-22 157 0,2-149-121,-13 103 30,33-129 208,1-122-227,0 0-1,0 0 1,0 0 0,0 0-1,0 0 1,0 0 0,0 0-1,0 0 1,0 0-1,1 0 1,-1 0 0,0 1-1,1-2 1,-1 1 0,1 0-1,-1 0 1,1 0-1,-1 0 1,1 0 0,0 0-1,-1 0 1,1-1 0,0 1-1,0 0 1,0-1-1,0 1 1,-1 0 0,1-1-1,0 1 1,0-1 0,0 1-1,0-1 1,0 0-1,0 1 1,0-1 0,0 0-1,0 0 1,1 0-1,-1 0 1,0 0 0,0 0-1,0 0 1,0 0 0,0 0-1,1-1 1,8-1 76,-1 0-1,1-1 1,-1-1 0,12-5-1,7-3 96,10 4-46,-1 2 0,1 1 0,74 1 0,34-4-20,4-4-116,-32 3-4770,-103 6 1616,-1-1-298</inkml:trace>
</inkml:ink>
</file>

<file path=ppt/ink/ink1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37:04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74 182 7040,'-4'3'691,"1"-1"-1,-1 1 1,1-1 0,-1 1 0,1 0 0,0 1-1,0-1 1,1 0 0,-1 1 0,1 0 0,-1-1-1,1 1 1,0 0 0,1 0 0,-1 0 0,-1 6-1,-19 72 3632,20-76-4772,2-2 554,-1 1-1,0-1 0,1 0 0,0 0 0,0 1 1,0-1-1,0 0 0,1 1 0,0-1 0,0 0 1,0 0-1,0 0 0,1 0 0,-1 0 0,1 0 1,0 0-1,5 7 0,3 7 237,-5-8-204,1-1 1,-1 0-1,2 0 0,-1 0 1,1-1-1,0 0 1,1 0-1,0-1 1,0 0-1,0-1 1,1 1-1,10 4 1,-2-2-6,0-1 0,1-1 0,0 0 0,0-1 0,28 4 0,-33-8-90,0 0 0,0-1 0,0-1 0,1 0 1,-1-1-1,0 0 0,0-1 0,0-1 0,-1 0 1,18-6-1,-5-2 32,0 0 0,-1-1 1,39-27-1,-46 27-69,0-1-1,-1 0 1,0-1-1,-1-1 1,23-30-1,-31 36-3,-1 0 0,1 0 0,-2-1 0,1 0 0,-1 0 0,-1-1 0,0 1 0,0-1 0,-1 0 0,3-22 0,-4 25-27,-1 0 0,0 0 0,0 1-1,-1-1 1,0 0 0,0 0-1,-1 0 1,0 0 0,0 0-1,-1 1 1,0-1 0,0 1 0,-1-1-1,0 1 1,-1 0 0,1 0-1,-1 0 1,0 0 0,-1 1-1,0 0 1,0 0 0,0 0-1,-1 0 1,-6-5 0,-7 0-55,1 2 0,-2 0 1,1 0-1,-1 2 0,0 1 0,-1 0 0,0 1 1,0 2-1,0 0 0,0 1 0,-42 2 1,37 1-26,-1 2 0,0 0 1,1 2-1,-1 1 0,1 2 1,1 0-1,0 1 0,-47 25 1,66-30 15,-1 0 1,1 0 0,0 1 0,0-1 0,0 1 0,0 1 0,1-1 0,0 1 0,0 0 0,1 0 0,0 0 0,0 1 0,0-1 0,1 1-1,0 0 1,0 0 0,-3 12 0,6-16 49,-1-1-1,1 0 1,0 0-1,0 0 1,0 1-1,0-1 1,0 0 0,1 0-1,-1 0 1,1 1-1,-1-1 1,1 0-1,0 0 1,0 0-1,0 0 1,0 0-1,0 0 1,0 0-1,1 0 1,2 2 0,0 0-39,0-1 1,0 1-1,1-1 1,-1 0 0,1-1-1,0 1 1,0-1-1,8 3 1,4 0-137,1-1-1,0 0 1,0-1 0,23 0 0,-24-2 60,11 1 8,1-1 0,0-1-1,0-1 1,0-2 0,54-12-1,200-87 811,-282 102-616,0-1 0,-1 1 0,1-1 1,0 1-1,0-1 0,0 1 0,-1 0 0,1-1 1,0 1-1,0 0 0,0 0 0,0 0 0,0 0 1,0 0-1,-1 0 0,1 0 0,0 0 0,0 0 1,0 0-1,0 0 0,0 0 0,0 1 0,-1-1 1,1 0-1,0 1 0,0-1 0,0 0 1,-1 1-1,1-1 0,0 1 0,0 0 0,-1-1 1,1 1-1,-1-1 0,1 1 0,0 0 0,-1 0 1,1-1-1,-1 1 0,1 1 0,0 4 302,1 0 0,-2 0 0,1 0-1,-1 0 1,0 10 0,2 25 1004,0-28-1120,1-1 0,0 1 0,1-1 0,0 0 1,1 0-1,1 0 0,0 0 0,0-1 0,1 0 0,0-1 0,1 1 0,0-1 1,1-1-1,0 0 0,1 0 0,0-1 0,0 0 0,1 0 0,17 9 1,-17-12-372,0 0 1,0-1 0,1 0 0,-1-1 0,1 0 0,0-1 0,0 0 0,0-1 0,0-1 0,0 1-1,0-2 1,0 0 0,23-5 0,31-16-3318,-7 1-512</inkml:trace>
</inkml:ink>
</file>

<file path=ppt/ink/ink1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0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46 526 10880,'5'-2'4565,"2"-1"-3805,-1-1 0,1 0 0,-1 0-1,0 0 1,0-1 0,0 0 0,0 0 0,5-7 0,-4 3-475,0 0 0,-1 0 1,0-1-1,-1 0 0,1-1 1,-2 1-1,0-1 1,5-17-1,-6 13-255,0 0 0,-1-1 1,0 1-1,-1-1 0,-1 1 1,0-1-1,-2 0 0,1 1 0,-2-1 1,0 1-1,-6-17 0,1 10 156,-1 1-1,-16-29 1,22 44-122,-1-1-1,0 2 1,0-1 0,-1 0 0,0 1 0,0 0 0,0 0 0,0 0-1,-1 1 1,0-1 0,0 2 0,-7-5 0,11 7-50,1 0-1,0 1 1,0-1 0,-1 1-1,1-1 1,-1 1 0,1 0-1,0-1 1,-1 1 0,1 0 0,-1 0-1,1 0 1,-1 0 0,1 0-1,0 0 1,-1 0 0,1 1-1,-1-1 1,1 1 0,0-1 0,-1 1-1,1-1 1,0 1 0,-1 0-1,1-1 1,0 1 0,0 0-1,0 0 1,0 0 0,-2 2 0,3-3-9,-1 1 0,1 0 0,0 0 0,-1-1 0,1 1 0,0 0 0,0 0 0,0 0 0,0-1 0,0 1 0,0 0 0,0 0 0,0 0 0,0-1 0,0 1 0,1 0 0,-1 0 0,0-1 0,0 1 0,1 0 0,-1 0 0,1 0 0,0 1 4,1 0-1,0 0 0,-1 0 1,1 0-1,0-1 0,0 1 0,0 0 1,0-1-1,0 0 0,0 1 1,3 0-1,16 7 33,1-1 0,0-1 1,0-1-1,0-1 0,1-1 1,0-1-1,39 0 0,-13-3 105,0-3 0,81-13 0,75-19 110,-190 30-342,-15 6 86,1-1-1,-1 1 0,0-1 1,0 0-1,1 1 0,-1-1 0,0 1 1,0-1-1,0 1 0,0-1 1,1 1-1,-1-1 0,0 1 0,0-1 1,0 1-1,0-1 0,0 1 1,0-1-1,0 0 0,0 1 0,0-1 1,-1 1-1,1-1 0,0 1 0,0-1 1,0 1-1,-1-1 0,1 1 1,0-1-1,0 0 0,-1 1 0,1-1 1,0 0-1,-1 1 0,1-1 1,-1 1-1,-13 30 6,-28 37 14,28-48-7,1 1 0,0 0 0,2 1 0,0 0 0,2 1 1,0-1-1,2 2 0,-7 33 0,13-52-5,1 0 0,0 0-1,0-1 1,1 1 0,-1 0-1,1 0 1,0-1 0,0 1-1,1 0 1,0-1 0,-1 0 0,1 1-1,1-1 1,-1 0 0,0 0-1,1 0 1,0 0 0,0 0 0,0-1-1,1 1 1,-1-1 0,1 0-1,0 0 1,0 0 0,0-1-1,0 1 1,0-1 0,0 0 0,1 0-1,-1-1 1,1 1 0,-1-1-1,1 0 1,8 1 0,43 2-128,-1-3 0,89-8 0,-134 6-72,0-1 0,0 0-1,0 0 1,0-1 0,-1 0 0,1-1-1,-1 0 1,0 0 0,0-1 0,12-9 0,-15 10-129,-1-1 0,1 0 0,-1 0 0,-1 0 1,1-1-1,-1 1 0,0-1 0,0 0 0,0 0 1,-1 0-1,0-1 0,0 1 0,-1-1 0,0 0 1,2-12-1,-3 12-61,1-1 0,-1 1 0,1 0 0,0 0 0,1 0 0,-1 1 0,1-1 0,7-11 0,-9 17 381,0 0-1,1-1 1,-1 1-1,0 0 1,0 0-1,0 0 1,1 0 0,-1 0-1,1 1 1,-1-1-1,0 0 1,1 0 0,-1 1-1,1-1 1,0 1-1,-1 0 1,3-1 0,-1 1 195,0 0-1,0 1 1,-1-1 0,1 1 0,0-1 0,-1 1 0,1 0 0,0 0 0,-1 0 0,1 1 0,-1-1 0,0 0-1,5 4 1,2 3 348,-1 0 0,1 1 0,-1 0 0,0 0 0,-1 1 0,0 0-1,6 12 1,-7-11-388,0-1 0,1 0 0,1 0 0,0 0 0,0-1 0,11 10 0,-14-15-350,-1-1 0,0 1 0,1-1 0,0 0 1,0 0-1,0-1 0,0 1 0,0-1 1,0 0-1,11 2 0,-13-4-212,0 0 0,0-1 0,0 1 0,0-1 1,0 1-1,0-1 0,0 0 0,0 0 0,0-1 0,0 1 0,-1-1 0,1 1 0,0-1 0,-1 0 0,0 0 0,1 0 1,-1 0-1,0 0 0,0-1 0,3-3 0,14-14-2812</inkml:trace>
</inkml:ink>
</file>

<file path=ppt/ink/ink1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1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 12800,'-62'19'6399,"50"-15"-9854,12-4 13566,18 5-10623,-4-1 128,5 3-4224,-1 2 129,2 5 3711,-6-5 128</inkml:trace>
</inkml:ink>
</file>

<file path=ppt/ink/ink1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1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317 69 384,'-1'-1'245,"0"-1"-1,1 0 1,-1 1-1,1-1 1,0 0 0,0 0-1,0 1 1,0-1-1,0 0 1,0 0 0,0 1-1,0-1 1,1 0-1,0-2 1,-1 2 115,1 1 1,-1-1-1,1 0 1,-1 0-1,0 0 0,0 1 1,0-1-1,0 0 1,0 0-1,0 0 1,0 1-1,-1-1 0,1 0 1,-1 0-1,1 1 1,-1-1-1,0 0 1,0-1-1,0 3-180,1-1-1,-1 1 1,1-1-1,-1 1 1,1-1-1,-1 1 1,1 0-1,-1-1 1,0 1-1,1 0 1,-1-1-1,1 1 1,-1 0-1,0 0 1,1 0-1,-1-1 1,0 1-1,1 0 1,-1 0-1,0 0 1,1 0-1,-1 0 1,0 0-1,1 1 1,-1-1-1,0 0 1,1 0-1,-1 0 1,0 1-1,1-1 1,-1 0-1,1 0 1,-2 1-1,-23 17 2699,0 1-2004,-2-2-1,0 0 1,-34 14-1,-39 23 326,98-53-1178,1 0 0,-1 0 0,0 0 0,1 0 0,-1 1 0,0-1 0,1 0 0,0 1 0,-1-1 0,1 1 0,0 0 0,0-1 0,0 1 0,0 0 0,0 0 0,0-1 0,0 1 0,0 3 0,1-5-16,0 1 0,0-1 0,0 1 0,0-1 1,0 1-1,1-1 0,-1 1 0,0 0 0,0-1 0,0 1 0,1-1 0,-1 1 1,0-1-1,1 0 0,-1 1 0,0-1 0,1 1 0,-1-1 0,1 0 0,-1 1 1,0-1-1,1 0 0,-1 1 0,2-1 0,24 5 108,45-5 309,134 16-1,-184-13-385,-1 1 1,0 1-1,-1 1 1,1 0-1,-1 2 1,0 0-1,-1 1 0,0 1 1,0 1-1,-1 0 1,24 21-1,-22-15-33,41 44 22,-57-57 11,0 0 0,0 0 1,0 0-1,0 0 0,-1 1 0,1-1 0,-1 1 0,-1 0 0,1-1 0,0 1 0,-1 0 0,0 0 0,0 6 1,-1-9-12,-1 0 0,0 0 0,1 0 1,-1 0-1,0-1 0,0 1 1,0 0-1,-1-1 0,1 1 1,0-1-1,0 1 0,-1-1 1,1 1-1,-1-1 0,1 0 1,-1 0-1,0 0 0,0 0 0,1 0 1,-1 0-1,0 0 0,0-1 1,0 1-1,-2 0 0,-59 15 554,47-12-404,-11 2 32,0 0 0,0-2 0,-1-1 0,1-1 0,-1-2 0,0 0 0,1-2 0,-1-1-1,-51-12 1,32 10-70,42 5-209,0 0-1,-1 0 1,1-1-1,0 1 0,0-1 1,0 0-1,0-1 1,0 1-1,0-1 1,-6-3-1,11 5 37,-1 0 0,1 0 0,0 0 0,-1 0 0,1-1 0,0 1 0,-1 0 0,1 0 0,0 0 0,0-1 0,-1 1 0,1 0 0,0-1 0,0 1 0,-1 0 0,1 0 0,0-1 0,0 1 0,0 0 0,-1-1 0,1 1 0,0-1 0,0 1 0,0 0 0,0-1 0,0 1 0,0 0 0,0-1 0,0 1 0,0-1 0,0 1 0,0 0-1,0-1 1,0 1 0,0 0 0,0-1 0,0 1 0,1-1 0,14-8-2056,26 0-2517,-18 9 1195,-4 0-169</inkml:trace>
</inkml:ink>
</file>

<file path=ppt/ink/ink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8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3200,'6'2'1237,"2"4"-975,-1 0-1,1 0 0,-1 1 1,-1 1-1,1-1 0,-1 1 0,-1 0 1,1 0-1,-1 1 0,-1-1 1,5 11-1,3 34 963,10 104 0,-19-127-536,-3 2 105,-3-23-121,-3-22-153,3-1-426,0-1 1,1 0 0,1 1-1,0-1 1,1 0-1,1 1 1,0-1-1,1 0 1,1 1-1,7-23 1,-7 26-103,1 0 0,1 1 0,-1 0 0,2 0 1,0 0-1,0 0 0,0 1 0,1 0 0,1 1 0,-1-1 0,2 1 1,-1 1-1,1-1 0,14-8 0,-15 12 21,-1 1 0,1 0 0,-1 0 0,1 1 0,0 0-1,0 0 1,0 0 0,0 1 0,1 1 0,-1-1 0,0 2 0,0-1 0,0 1 0,1 0 0,-1 0 0,0 1 0,0 0-1,-1 1 1,1 0 0,0 0 0,-1 0 0,0 1 0,8 6 0,11 6 29,-2 1 0,0 2 0,-1 0 0,40 44 0,-56-55-14,0 1 0,-1 0 1,0 0-1,8 17 1,-13-24-51,1 1 1,-1-1-1,0 1 0,0-1 1,0 1-1,0-1 1,-1 1-1,1 0 0,-1-1 1,1 1-1,-1 0 1,0-1-1,0 1 0,0 0 1,0-1-1,-1 1 1,1 0-1,-1-1 0,1 1 1,-1 0-1,0-1 0,0 1 1,-2 2-1,2-5-141,0 1-1,0-1 1,0 1-1,-1-1 1,1 1 0,0-1-1,0 0 1,-1 0-1,1 1 1,0-1-1,0 0 1,-1 0 0,1 0-1,0 0 1,-1-1-1,1 1 1,0 0-1,0 0 1,-1-1-1,1 1 1,0-1 0,0 1-1,-2-2 1,-8-8-1628</inkml:trace>
</inkml:ink>
</file>

<file path=ppt/ink/ink1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2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82 5760,'-1'-10'1019,"-2"-35"1405,3 44-1946,0-1 0,0 1 0,0-1 0,0 0-1,1 1 1,-1-1 0,1 0 0,-1 1 0,1-1 0,0 1-1,0-1 1,-1 1 0,3-3 0,-3 4-354,0 0-1,1 0 1,-1-1 0,0 1-1,0 0 1,1 0 0,-1 0 0,0 0-1,0-1 1,1 1 0,-1 0 0,0 0-1,0 0 1,1 0 0,-1 0-1,0 0 1,0 0 0,1 0 0,-1 0-1,0 0 1,1 0 0,-1 0 0,0 0-1,0 0 1,1 0 0,-1 0-1,0 0 1,1 0 0,-1 0 0,0 0-1,0 1 1,1-1 0,-1 0 0,0 0-1,0 0 1,0 0 0,1 1-1,-1-1 1,0 0 0,9 15 1724,0 16-1896,-9-31 83,39 212 2293,-22-106-1456,35 280 548,-51-376-1390,8 81-4,39 622-1396,-48-699 1217,0 5-576,0 1 0,-1-1 1,-1 1-1,-7 29 0,9-48 592,0 0 0,0-1 0,0 1 0,0 0 0,0 0 0,0-1 0,0 1 0,-1 0 0,1-1 1,0 1-1,-1 0 0,1 0 0,0-1 0,-1 1 0,1-1 0,-1 1 0,1 0 0,-1-1 0,1 1 0,-1-1 0,1 1 0,-1-1 0,0 1 0,1-1 0,-1 0 0,0 1 0,1-1 0,-1 0 1,0 0-1,1 1 0,-1-1 0,0 0 0,0 0 0,-15-13-3313,2-4 378</inkml:trace>
</inkml:ink>
</file>

<file path=ppt/ink/ink1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2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2 350 7680,'-1'-8'634,"1"0"0,0 0-1,0 0 1,0-1 0,1 1 0,0 0 0,0 0 0,1 0 0,0 0 0,1 1 0,0-1-1,0 1 1,0-1 0,1 1 0,0 0 0,1 0 0,0 1 0,0-1 0,0 1-1,10-9 1,11-8-104,1 1 0,1 1 0,1 2 0,0 1 0,1 1 0,65-26 0,-83 39-442,0 0 1,0 1-1,1 0 0,-1 1 0,1 0 0,0 1 1,-1 0-1,1 1 0,0 0 0,0 1 0,-1 1 1,1 0-1,0 1 0,-1 0 0,0 1 0,0 0 1,0 1-1,0 0 0,-1 1 0,0 0 0,0 1 1,15 12-1,-14-8-54,-1-1 1,0 2-1,0-1 0,-2 1 1,1 1-1,-1 0 1,-1 0-1,8 18 0,-12-22-27,-1-1 0,0 0 0,0 1 0,-1 0 0,0 0 0,-1-1 0,0 1-1,0 0 1,-1 0 0,0 0 0,0 0 0,-1 0 0,-1 0 0,1 0 0,-1 0 0,-4 8 0,4-12 0,0 0 1,0 0 0,-1-1 0,0 1 0,0-1 0,0 0 0,0 0-1,-1 0 1,0 0 0,0 0 0,0-1 0,0 0 0,0 0 0,-6 3-1,0-1 14,0 0-1,0-1 0,0-1 0,0 1 0,-1-2 0,-17 3 0,3-3-10,-1 0 1,0-2-1,0-1 0,0-1 0,-30-7 0,-51-28-1225,106 37 1093,1 0 0,-1 0 1,0 0-1,0 0 0,1 0 1,-1-1-1,0 1 0,0 0 1,1 0-1,-1 0 0,0-1 1,1 1-1,-1 0 0,0-1 1,1 1-1,-1-1 0,1 1 1,-1-1-1,0 1 0,1-1 1,-1 1-1,1-1 0,0 1 1,-1-1-1,1 0 1,-1 1-1,1-1 0,-1 0 1,2 0-170,-1 0 1,1 0 0,-1 0 0,1 0 0,-1 1 0,1-1 0,0 0-1,-1 1 1,1-1 0,0 0 0,-1 1 0,1-1 0,0 1 0,0-1-1,0 1 1,0-1 0,0 1 0,-1 0 0,1-1 0,1 1-1,12-4-3036</inkml:trace>
</inkml:ink>
</file>

<file path=ppt/ink/ink1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2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0 286 7424,'2'-1'4054,"6"2"-1925,-5 1 3442,29 45-1835,-8-21-3023,52 45 1,-68-65-564,0 0 1,0-1 0,1 0-1,-1 0 1,1-1 0,0 0 0,12 2-1,2 3 53,-5-4-106,1 0-1,0-1 1,0-1 0,1-1 0,-1-1 0,1 0 0,-1-2 0,0 0 0,1-1 0,-1-1 0,0-1 0,0 0 0,-1-2 0,1 0 0,-1-1 0,0 0 0,-1-2 0,0 0 0,0-1 0,-1-1 0,23-19 0,-33 24-74,0-1 0,-1 1 0,1-1 1,-1 0-1,0 0 0,-1-1 0,0 1 0,0-1 1,-1 0-1,0 0 0,3-13 0,-5 14-10,0 1 0,-1 0 0,1-1 0,-2 1 0,1-1 0,-1 1 0,0 0 0,0-1 0,0 1 0,-1 0 0,0 0 0,-1 0 0,1 0 0,-1 0 0,0 1 0,0-1 0,-8-8 0,-3-2-9,-1 0 0,0 2-1,-1 0 1,0 0 0,-2 2 0,1 0 0,-1 1 0,-1 1 0,0 0 0,-31-10-1,31 14-7,0 1-1,0 1 0,-1 0 0,1 2 0,-1 0 0,0 1 0,0 1 0,1 1 0,-1 0 0,0 2 0,1 0 0,-29 9 0,37-9-95,1 0 0,1 1 0,-1 0 0,1 1 0,-1 0 0,1 0 0,1 1 0,-1 0 0,1 0 0,0 1 1,0 0-1,1 1 0,0-1 0,0 1 0,-8 14 0,14-20-31,0 0 1,0 0-1,0 1 1,1-1-1,-1 1 1,1-1 0,-1 0-1,1 1 1,0-1-1,0 1 1,0-1-1,0 1 1,0-1 0,1 1-1,-1-1 1,1 1-1,0-1 1,-1 0-1,1 1 1,0-1 0,0 0-1,1 0 1,-1 0-1,0 1 1,1-1-1,-1-1 1,1 1 0,3 3-1,2 4-588,23 33-2737</inkml:trace>
</inkml:ink>
</file>

<file path=ppt/ink/ink1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3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346 29 5376,'-3'-3'859,"0"0"0,0 1 1,0-1-1,0 1 0,0 0 0,0 0 1,-1 0-1,1 1 0,0-1 0,-1 1 1,0 0-1,1 0 0,-8-1 0,3 1-360,0 0-1,0 1 0,0 0 0,-1 1 0,1 0 1,-9 2-1,-4 2-18,0 1 1,0 2-1,1 0 1,-20 11-1,29-13-286,0-1-1,1 2 0,0 0 1,0 0-1,0 1 0,-15 16 1,23-23-179,1 1 1,-1 0-1,1 0 0,-1 1 1,1-1-1,0 0 1,0 0-1,-1 1 1,2-1-1,-1 1 1,0-1-1,0 1 1,1-1-1,0 1 1,-1-1-1,1 1 1,0-1-1,0 1 1,0-1-1,1 1 1,-1 0-1,1-1 0,-1 1 1,1-1-1,0 0 1,0 1-1,0-1 1,0 0-1,0 1 1,1-1-1,-1 0 1,1 0-1,-1 0 1,1 0-1,0 0 1,0 0-1,3 2 1,1 0 11,0 1 0,0-1 0,0-1 1,1 1-1,-1-1 0,1-1 0,0 1 1,0-1-1,0 0 0,10 1 0,79 7 229,-58-7-171,-13-1-7,24 1 179,-1 2 1,0 3 0,92 26 0,-136-32-236,0-1 1,0 2-1,1-1 1,-1 0-1,0 1 1,-1 0-1,1 0 0,0 0 1,-1 0-1,0 0 1,0 1-1,0 0 1,0-1-1,0 1 1,-1 0-1,0 0 1,3 6-1,-4-7-8,0 0 0,0 0-1,-1 0 1,1 0 0,-1 1 0,0-1-1,1 0 1,-1 0 0,0 0 0,-1 1-1,1-1 1,-1 0 0,1 0 0,-1 0-1,0 0 1,0 0 0,-1 0 0,1 0-1,0 0 1,-1 0 0,0 0 0,0-1-1,0 1 1,0-1 0,0 1 0,0-1-1,-3 2 1,-5 4 15,-1 0 0,0-1-1,0 0 1,0-1 0,-1 0-1,0-1 1,0-1 0,0 1-1,-1-2 1,1 0 0,-1 0-1,0-1 1,-15 0 0,-2-1-29,-1-2 1,0 0 0,0-3 0,-44-9-1,44 8-103,30 5 48,1 0 0,-1 0 0,1-1 0,-1 1 0,1 0 0,-1 0 0,0 0-1,1-1 1,-1 1 0,1 0 0,-1 0 0,0 0 0,1 0 0,-1 0 0,1 0 0,-1 0 0,0 1 0,1-1 0,-1 0 0,1 0 0,-1 0 0,1 0 0,-1 1 0,0-1 0,1 0 0,-1 1 0,1-1 0,-1 0 0,1 1 0,0-1 0,-1 1 0,0 0 0,5-1-680,-1 1 1,0-1-1,1 0 1,-1 0 0,1 0-1,-1 0 1,1-1 0,-1 0-1,0 1 1,1-1 0,-1 0-1,6-3 1,-7 3 276,23-6-2998</inkml:trace>
</inkml:ink>
</file>

<file path=ppt/ink/ink1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4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37 7424,'-5'-7'1587,"-6"-11"-283,17 8 8370,-5 9-8800,-1 1 556,4 15 84,7 27-92,10 83-1,-15-88-1042,26 226 1882,-8 21-939,-18-175-953,2 106-98,-8-182-219,7 51 0,-5-73-70,0 1 0,1-1-1,0 1 1,1-1 0,0 0-1,1-1 1,9 18 0,-12-25-22,1-1 0,-1 1 0,1-1 0,0 0 0,-1 1 0,1-1 0,0 0 1,0 0-1,0-1 0,0 1 0,1-1 0,-1 1 0,0-1 0,1 0 0,-1-1 0,1 1 0,-1 0 0,1-1 1,-1 0-1,1 0 0,-1 0 0,1 0 0,-1 0 0,1-1 0,-1 0 0,1 1 0,-1-1 0,1-1 1,3-1-1,14-5-939,0-1-1,0 0 1,27-19 0,-27 15-926,27-18-4345,-29 16 2773</inkml:trace>
</inkml:ink>
</file>

<file path=ppt/ink/ink1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4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6144,'4'-3'5914,"13"3"-354,2 2-1930,-6-1-3503,43 11 1198,-39-8-1018,1 0 0,0-1-1,-1-1 1,30-1 0,153-20 756,-96 6-2147,-97 12 409,1 1 0,-1 0 1,1 0-1,-1 0 0,1 1 1,-1 0-1,13 4 0,-5-1-2524</inkml:trace>
</inkml:ink>
</file>

<file path=ppt/ink/ink1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5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148 361 6144,'1'-1'268,"-1"1"1,0-1-1,1 1 1,-1 0-1,1-1 1,-1 1-1,1 0 1,-1-1-1,0 1 1,1 0-1,-1 0 1,1-1-1,-1 1 1,1 0-1,-1 0 0,1 0 1,0 0-1,-1 0 1,1 0-1,-1 0 1,1 0-1,-1 0 1,1 0-1,-1 0 1,1 0-1,-1 0 1,1 0-1,-1 0 1,1 1-1,-1-1 1,1 0-1,-1 0 1,1 1-1,-1-1 1,1 0-1,-1 0 1,0 1-1,1-1 0,0 1 1,13 6 3496,-5 1-3422,-3 0-108,1-1 0,-1 1 0,2-1 0,-1 0 0,1-1 0,0 0 0,0 0 0,1 0 0,0-1 0,0-1 0,0 1 0,0-1 0,1-1 0,0 0 0,-1 0 0,1-1 0,0 0 0,0-1 0,0 0 0,13-1 0,-11 0-155,0-1 0,0-1-1,0 0 1,0 0 0,-1-1 0,1-1 0,-1 0 0,0-1 0,0 0 0,0 0 0,-1-1 0,1 0 0,-2-1 0,1 0 0,-1-1 0,12-12 0,55-78 282,-71 91-346,0-1 0,0 1 0,-1-1 0,0 0 0,-1 0 0,0-1 0,3-9 0,-5 13-16,0 1 0,0 0 0,-1-1 0,1 1 0,-1-1 0,0 1 0,-1-1 0,1 1 0,-1 0 0,0-1 0,0 1 0,0 0 0,0-1 0,-1 1 0,-3-7 0,-1 4-1,1 0-1,-1 1 1,-1-1-1,1 1 1,-1 1-1,0-1 1,0 1-1,0 1 1,-1-1-1,-13-5 1,-6-1-44,-49-16 0,48 20 22,0 0 1,0 2 0,0 1 0,-1 1 0,1 2 0,-49 3 0,63-1 14,-1 1-1,1 1 1,0 0 0,-1 1 0,1 0 0,1 2 0,-1-1-1,1 2 1,0-1 0,0 2 0,1 0 0,0 0 0,1 1-1,-15 14 1,23-20 3,0 0 0,0 1-1,0-1 1,0 1-1,0 0 1,1 0 0,-1 0-1,1 0 1,0 0 0,0 0-1,1 1 1,-1-1 0,1 1-1,0-1 1,0 1 0,1 0-1,-1-1 1,1 1 0,0 0-1,0-1 1,1 1 0,0-1-1,-1 1 1,1 0 0,1-1-1,-1 1 1,4 7 0,2-3-12,0-1 0,1 0 0,0-1 0,0 0 1,1 0-1,0-1 0,0 0 0,0 0 0,1-1 0,-1 0 0,1-1 0,1 0 1,-1 0-1,14 2 0,2 0-26,1-1 0,0-1-1,0-2 1,0 0 0,28-3 0,-24-1-37,-1-2 1,43-10-1,-61 12 55,0-2-1,0 0 0,0 0 1,-1-1-1,0-1 0,0 0 1,0 0-1,18-15 1,-23 17 119,-1-1 0,0 1 0,0-1 0,0-1 1,0 1-1,-1 0 0,0-1 0,0 0 1,-1 0-1,1 0 0,3-13 0,-6 24 23,0 0 0,0-1 1,0 0-1,0 1 0,1-1 0,-1 0 0,1 1 0,3 3 1,5 16 363,-5-11-305,1 1-1,0-1 1,1 0-1,0 0 1,1-1 0,0 0-1,1 0 1,0-1-1,1 0 1,0-1 0,1 0-1,23 16 1,-19-15-68,1-1 0,1-1 0,0 0 0,0-1 0,0-1-1,1-1 1,1 0 0,-1-1 0,32 3 0,-36-6-333,-1-2-1,0 0 1,1 0-1,-1-1 1,0-1-1,17-4 0,-19 3-382,-1-1 0,0 1 0,-1-2 0,1 1-1,-1-1 1,0-1 0,0 0 0,13-11 0,13-15-3382</inkml:trace>
</inkml:ink>
</file>

<file path=ppt/ink/ink1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6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5 267 7296,'-4'3'6014,"13"-1"-700,18 5-2157,-15-1-2860,1-1 1,-1 0 0,1 0 0,20 3-1,11 5 519,-26-7-530,0-1 0,1 0 0,0-2 0,0 0 0,0-1 0,0-1 0,1-1 0,-1 0 0,31-6 0,-36 4-243,0-2-1,0 1 1,0-2-1,-1 0 1,1 0-1,-1-1 1,-1-1-1,1 0 1,-1-1-1,0 0 1,-1-1-1,0 0 1,16-17 0,-22 20-20,0-1 0,0 0 0,-1 0 0,1 0 0,-1 0 0,-1 0 0,1-1 0,-1 0 0,-1 0 0,4-15 1,-6 19-15,1 0 1,-1 0 0,0 0 0,0-1 0,0 1 0,-1 0 0,1 0-1,-1 0 1,0 0 0,0 0 0,0 0 0,-1 0 0,0 0 0,1 0-1,-1 0 1,-1 1 0,1-1 0,0 1 0,-1 0 0,0-1 0,0 1-1,0 1 1,-4-5 0,-3 0 27,1 1 0,-1 1 0,0-1-1,0 1 1,-14-4 0,20 8 1,0-1-1,-1 1 1,1 0-1,-1 0 1,1 0-1,-1 0 1,0 1-1,1 0 1,-1 0-1,1 0 1,-1 1-1,0-1 1,1 1-1,-1 0 1,1 0-1,-1 1 1,-4 2-1,4-1 20,0 1 0,0 1 0,0-1 0,0 1 0,1 0 0,0 0 0,0 0 0,0 0 1,1 1-1,-1 0 0,1 0 0,1-1 0,-1 2 0,1-1 0,0 0 0,0 0 0,1 1 0,-1 10 0,0-4 22,2 1-1,-1-1 1,2 0 0,0 0-1,0 1 1,1-1 0,1 0-1,5 17 1,-1-15-45,0 0 0,1 0-1,0-1 1,1 0 0,1-1 0,0 0-1,1 0 1,0-1 0,1 0 0,1-1-1,22 16 1,-26-20-162,-1-1 0,2-1 0,-1 1 0,0-1 0,1-1 0,0 0 0,0 0 0,1-1 0,-1 0 0,1-1 0,-1 0 0,1 0 0,0-2 0,-1 1 0,1-1 0,0-1 0,0 0 0,17-4 0,-18 2-514,-1-1-1,-1 0 1,1-1-1,-1 0 0,0 0 1,0-1-1,12-11 0,16-14-3197</inkml:trace>
</inkml:ink>
</file>

<file path=ppt/ink/ink1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6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47 164 8832,'-4'3'616,"0"-1"0,1 1 1,0 1-1,-1-1 0,1 0 0,0 1 1,0-1-1,1 1 0,-1 0 1,1 0-1,0 0 0,0 0 0,0 1 1,1-1-1,-1 0 0,1 1 0,0-1 1,1 1-1,-1 0 0,1-1 1,-1 1-1,1-1 0,1 1 0,-1 0 1,1-1-1,1 8 0,2-3-408,0-1 0,0 0 0,1 0 0,0 0 0,0-1 0,1 1 0,-1-1 0,2-1 0,-1 1 0,1-1 0,0 0 0,0 0 0,1-1 0,13 7 0,-4-3-131,1-1 1,1-1-1,0-1 0,0 0 1,33 4-1,-31-7 27,0-2-1,-1 0 1,1-1-1,0-1 0,-1-1 1,1-1-1,-1-1 1,0-1-1,0 0 1,0-2-1,32-15 1,-21 7-478,-1-2 0,0-2 0,-2 0 0,0-2 0,49-48-1,-70 63 55,-1-1 0,0 0-1,0-1 1,-1 1-1,0-1 1,0 0-1,-1-1 1,0 1-1,5-17 1,-7 18-175,-1 0 0,0 1 0,0-1 0,-1 0 0,1 0 1,-1 1-1,-1-1 0,1 0 0,-1 1 0,-1-1 0,1 0 0,-1 1 0,-4-11 0,-9-19-3088</inkml:trace>
</inkml:ink>
</file>

<file path=ppt/ink/ink1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7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363 147 5760,'6'-8'1578,"-1"-1"0,0 0-1,0 0 1,-1 0 0,4-12 0,-7 18-1222,0 0 0,0 0-1,-1 0 1,1 1 0,-1-1-1,0 0 1,0 0 0,0 0-1,0 0 1,-1 0 0,1 0-1,-2-4 1,2 5-353,-1 1 1,0 0-1,0-1 0,1 1 0,-1 0 1,0 0-1,0 0 0,0-1 0,0 1 1,0 0-1,-1 0 0,1 1 1,0-1-1,0 0 0,-3-1 0,-7-2 312,0 0 0,1 1 0,-2 0-1,1 1 1,0 0 0,0 1-1,-1 0 1,1 1 0,0 0 0,-1 0-1,1 2 1,0-1 0,-1 1-1,-16 6 1,9-2-116,-1 2 1,1 0-1,1 1 0,0 0 0,0 2 0,0 0 1,-21 18-1,38-28-182,-1 1 0,0-1 0,0 0 1,1 0-1,-1 1 0,1-1 0,-1 1 0,1 0 0,0-1 1,-1 1-1,1 0 0,0 0 0,0-1 0,0 1 0,0 0 1,1 0-1,-1 0 0,0 0 0,1 0 0,0 1 0,-1-1 1,1 0-1,0 0 0,0 0 0,0 0 0,0 0 0,1 0 1,-1 0-1,1 4 0,1-4-9,1 1 0,-1-1 0,1 1 0,-1-1 0,1 0 0,0 0 0,0 0 0,-1 0 0,1-1 0,1 1 0,-1-1 0,0 1 0,0-1 0,1 0 0,-1-1 0,0 1 0,1 0 0,-1-1 0,1 0 0,4 0-1,8 1 32,42 3 52,0 2-1,-1 2 0,1 3 1,73 24-1,-111-28-29,16 6 27,60 30 0,-86-38-45,-1 1-1,1 0 1,-1 0-1,-1 1 1,1 0-1,-1 1 0,0 0 1,-1 0-1,0 1 1,0-1-1,5 11 1,-11-17-31,0 0 0,0 0 0,0 0 1,0-1-1,-1 1 0,1 0 0,-1 0 0,1 0 1,-1 0-1,1 0 0,-1 0 0,0 0 0,0 1 0,0-1 1,0 0-1,-1 0 0,1 0 0,0 0 0,-1 0 1,0 0-1,1 0 0,-1-1 0,-1 3 0,0-1 17,-1 0 0,1 0 0,-1 0 0,1-1 0,-1 1-1,0-1 1,0 1 0,-1-1 0,1 0 0,0-1-1,-6 4 1,-10 1 104,1 0-1,-1-1 0,-34 5 1,45-9-107,-20 3 124,1-2-1,-1-1 0,1 0 1,-42-7-1,56 5-131,1-1-1,-1 0 1,1-1 0,-1-1 0,1 0 0,0-1-1,0 0 1,1 0 0,0-1 0,0-1 0,-16-12-1,24 17-66,1-1 0,-1 0 0,0 0 0,1 0 0,-1 0 0,1-1 0,0 1-1,0-1 1,1 1 0,-1-1 0,1 0 0,-1 1 0,1-1 0,0 0 0,0 0-1,1 0 1,-1 0 0,1 0 0,0 0 0,0 0 0,1-6 0,0 8-60,0-1 1,-1 1 0,1-1 0,0 1 0,1 0-1,-1-1 1,0 1 0,1 0 0,-1 0-1,1 0 1,-1 0 0,1 0 0,0 0 0,0 0-1,0 1 1,0-1 0,0 1 0,1-1-1,-1 1 1,0 0 0,1 0 0,-1 0 0,1 0-1,-1 0 1,1 1 0,-1-1 0,1 1-1,-1-1 1,1 1 0,0 0 0,2 0 0,51 7-5012,-30-3 1642</inkml:trace>
</inkml:ink>
</file>

<file path=ppt/ink/ink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8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4992,'-2'14'285,"1"0"1,0 1 0,1-1-1,0 0 1,1 1 0,1-1-1,0 0 1,7 21-1,-4-13 523,-1 0-1,3 44 0,-14 213 292,-1-14-585,9-212-120,2 0 0,21 99-1,-22-141-342,1 0 0,1 0 0,0 0-1,0-1 1,1 1 0,0-1-1,1 0 1,0-1 0,10 12 0,-14-19-157,0 1 1,0-1-1,1 0 1,-1 0-1,1-1 1,-1 1 0,1 0-1,0-1 1,-1 1-1,1-1 1,0 0-1,0 0 1,0 0-1,0-1 1,0 1-1,0 0 1,0-1 0,0 0-1,0 0 1,0 0-1,1 0 1,-1-1-1,0 1 1,0-1-1,0 1 1,0-1-1,0 0 1,0 0 0,-1-1-1,1 1 1,0-1-1,-1 1 1,1-1-1,-1 0 1,1 0-1,-1 0 1,0 0-1,4-4 1,28-28-1516,-5-9-43</inkml:trace>
</inkml:ink>
</file>

<file path=ppt/ink/ink1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8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7552,'0'0'223,"9"11"17368,-5 6-18254,-2-6 909,2 28 618,3 0 0,1-1 0,2 1-1,18 42 1,-26-77-862,0 0 0,0 0-1,0 0 1,0 0 0,1-1-1,0 1 1,0-1 0,0 0-1,0 0 1,0 0 0,1 0-1,-1 0 1,1-1 0,0 1-1,6 2 1,-8-4-137,1-1 1,-1 1-1,1-1 1,-1 0-1,1 0 0,0 0 1,-1 0-1,1 0 1,-1 0-1,1-1 1,-1 1-1,1-1 1,-1 0-1,1 1 0,-1-1 1,1 0-1,-1-1 1,0 1-1,1 0 1,-1-1-1,0 1 0,0-1 1,0 0-1,0 0 1,-1 1-1,1-1 1,0-1-1,-1 1 0,3-3 1,20-35-3237,-3-1-341</inkml:trace>
</inkml:ink>
</file>

<file path=ppt/ink/ink1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8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20 14208,'-32'-19'7039,"38"22"-8319,-6-3 12416,12 0-11136,-1 0 0,-2 8-1152,-1-5 0,-2 2-2176,-1-1 128</inkml:trace>
</inkml:ink>
</file>

<file path=ppt/ink/ink1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9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8 257 5888,'-1'0'123,"1"0"-1,0 0 1,0 0 0,-1 0 0,1 0 0,0 0 0,0 0-1,-1 0 1,1 0 0,0 1 0,0-1 0,-1 0 0,1 0-1,0 0 1,0 0 0,-1 0 0,1 0 0,0 1 0,0-1-1,-1 0 1,1 0 0,0 0 0,0 0 0,0 1 0,0-1-1,-1 0 1,1 0 0,0 1 0,0-1 0,0 0 0,0 0-1,0 1 1,0-1 0,0 0 0,0 0 0,0 1 0,0-1-1,0 0 1,0 0 0,0 1 0,0-1 0,0 1 0,6 15 5314,20 15-797,-14-26-4434,-1 1-1,1-2 0,0 1 0,0-2 0,1 0 0,-1 0 1,1-1-1,-1 0 0,1-1 0,0-1 0,18-1 0,-8-1 146,1-1-1,0-1 1,-1-1 0,0-1-1,31-12 1,-46 14-277,0 1 1,0-2 0,0 1 0,0-1 0,-1 0-1,0 0 1,0-1 0,-1 0 0,1-1 0,-1 1-1,0-1 1,-1 0 0,0 0 0,5-10 0,-8 13-56,0 0 1,-1 0-1,1-1 1,-1 1-1,0-1 1,0 0-1,0 1 1,-1-1-1,0 0 1,0 1-1,0-1 1,0 0-1,-1 1 0,0-1 1,0 0-1,0 1 1,0-1-1,-1 1 1,1 0-1,-1-1 1,0 1-1,-1 0 1,1 0-1,-1 0 1,0 0-1,0 1 1,0-1-1,0 1 1,-5-4-1,-4-3 13,0 2-1,0-1 0,-1 2 1,0-1-1,0 2 0,-1 0 1,0 0-1,0 2 1,0-1-1,0 2 0,-1 0 1,0 1-1,0 0 0,1 1 1,-1 1-1,-26 2 0,38-2-4,0 0-1,0 1 1,0-1-1,0 1 1,0 0-1,0 0 1,0 0-1,0 0 1,0 0-1,1 1 1,-1-1-1,0 1 1,1 0-1,-1-1 1,1 1-1,0 0 1,-1 1-1,1-1 1,0 0-1,1 1 1,-1-1-1,0 1 1,0 0-1,1-1 1,0 1-1,0 0 1,-2 4-1,1 0 39,1 1-1,0 0 1,0 0-1,0-1 1,1 1-1,1 0 1,-1 0-1,1 0 1,2 8-1,2 4 52,1 0-1,1 0 1,0-1 0,1 0-1,2-1 1,0 0-1,0 0 1,19 22 0,-3-8 40,2-1-1,0-2 1,37 29 0,-56-51-270,0-1-1,0 0 1,1 0 0,0 0-1,0-2 1,0 1-1,1-1 1,-1 0 0,21 3-1,-25-6-366,1 0 0,-1 0 0,1-1 0,-1 0 0,1 0 0,0 0 0,-1-1 0,1 0-1,-1-1 1,0 1 0,1-1 0,-1 0 0,0-1 0,0 0 0,0 0 0,10-7 0,8-6-3253</inkml:trace>
</inkml:ink>
</file>

<file path=ppt/ink/ink1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19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466 136 3840,'1'-2'191,"-1"0"1,0 1-1,1-1 1,-1 0-1,1 1 0,0-1 1,-1 1-1,1-1 1,0 1-1,0-1 0,0 1 1,0 0-1,0-1 1,0 1-1,1 0 1,-1 0-1,0 0 0,0 0 1,1 0-1,-1 0 1,1 0-1,-1 0 0,1 1 1,1-2-1,12-5 2981,-14 6-1892,-2-5 3296,-2-22-3520,1 24-883,1 1 1,0 0 0,-1 0-1,0-1 1,0 1 0,0 0-1,0 1 1,0-1 0,-1 0-1,1 1 1,-1-1 0,1 1-1,-1 0 1,0 0 0,0 0-1,0 0 1,-1 0-1,1 1 1,0-1 0,0 1-1,-1 0 1,1 0 0,-1 0-1,1 0 1,-6 1 0,-8-3 164,-1 2-1,1 0 1,-30 3 0,20 0-55,-1 1-1,1 1 0,0 2 0,1 0 1,-50 20-1,69-23-249,-1 0 0,1 1 0,0 0 0,0 0 0,0 1 0,1-1 0,0 1 0,0 1 0,0-1-1,0 1 1,1 0 0,0 1 0,0-1 0,1 1 0,0 0 0,0 0 0,0 0 0,1 1 0,0-1 0,1 1 0,0 0 0,0 0 0,0-1 0,0 14 0,2-14-26,0 1 0,0-1 1,1 1-1,0-1 1,0 1-1,1-1 1,0 1-1,0-1 1,1 0-1,0 0 1,0 0-1,1 0 1,0-1-1,0 1 1,8 9-1,-3-6-1,1-1 0,-1-1 0,1 0 0,0 0 0,1-1 0,0 0 0,0-1 0,23 9 0,-13-7-169,1-1 0,0 0-1,1-2 1,-1-1 0,1-1 0,0-1 0,0 0 0,0-2 0,0-1-1,30-5 1,-36 2-899,-1-1 1,1-1-1,-1 0 0,0-1 0,21-13 0,-9 5-2017,-4 3-142</inkml:trace>
</inkml:ink>
</file>

<file path=ppt/ink/ink1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0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7552,'-4'5'3712,"4"-1"-1664,0-4 6143,4 7-7295,1-2 0,-2 25 256,3-1 128,8 17-1792,-5-7 128,16 9 896,-7-18 0,5 2-1152,-4-12 128,10-20-2432,-6 0 128,0-20-511,-4 1 127</inkml:trace>
</inkml:ink>
</file>

<file path=ppt/ink/ink1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0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5 13696,'-43'-4'6783,"77"16"-11006,-25-12 14206,14 8-16127,-4-1 1,13 2-385,-9-6 0</inkml:trace>
</inkml:ink>
</file>

<file path=ppt/ink/ink1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1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343 34 7040,'-1'-2'559,"0"0"-1,0 0 1,-1 0 0,1 0 0,-1 0 0,1 0 0,-1 0-1,0 1 1,1-1 0,-1 1 0,0-1 0,0 1 0,0 0-1,0-1 1,0 1 0,-1 0 0,1 0 0,0 1 0,-3-2-1,-2 1-216,1 0 0,0 1 0,0-1 0,0 1 0,0 0 0,0 1-1,-10 1 1,3 1-296,1 0-1,-1 1 0,1 0 1,0 1-1,0 1 0,-22 12 1,-13 8 1156,-11 7-335,55-31-813,1 1-1,-1-1 0,1 0 0,-1 1 1,1-1-1,0 1 0,0 0 1,0 0-1,0 0 0,0 0 1,1 0-1,-1 0 0,1 0 1,0 0-1,-1 7 0,2-9-39,0 1 0,0-1 0,0 0 0,0 1 0,0-1 0,0 1 0,0-1 0,1 0 0,-1 1 0,1-1 0,-1 0 0,1 1 0,-1-1 0,1 0 0,0 1 0,0-1 1,-1 0-1,1 0 0,0 0 0,0 0 0,0 0 0,0 0 0,0 0 0,1 0 0,-1 0 0,0-1 0,0 1 0,1 0 0,-1-1 0,0 1 0,1-1 0,-1 1 0,0-1 0,2 0 0,49 7 110,-45-7-99,64 5 159,-1 2-1,0 4 1,-1 3-1,83 27 1,-134-34-97,0 1 0,0 1 1,-1 0-1,0 1 0,-1 1 1,23 19-1,-34-26-45,0 1 0,0 0 0,-1 1 0,0-1 0,1 1 1,-2 0-1,1 0 0,-1 0 0,4 9 0,-6-11-18,0 0 1,0 0-1,0 0 1,-1 0-1,1 0 0,-1 0 1,0 0-1,0 0 1,-1 0-1,1 0 1,-1 0-1,0-1 0,0 1 1,0 0-1,0 0 1,-1 0-1,-3 5 1,2-4-13,-1 0 0,0 0 0,0-1 1,0 1-1,-1-1 0,0 0 0,1 0 1,-2 0-1,1 0 0,0-1 0,-1 0 1,1 0-1,-1-1 0,0 0 0,0 0 1,0 0-1,0 0 0,0-1 1,-9 1-1,-11 0 33,0 0 0,0-2 1,-31-4-1,35 3-322,0-2-1,0 0 1,0-2 0,1 0 0,-24-9-1,45 13 184,0 1-1,0 0 0,-1 0 1,1 0-1,0 0 1,0-1-1,0 1 0,0 0 1,0 0-1,0 0 1,0-1-1,0 1 0,0 0 1,0 0-1,0 0 1,0-1-1,0 1 0,0 0 1,0 0-1,0-1 1,0 1-1,0 0 0,0 0 1,0 0-1,0-1 1,0 1-1,0 0 0,0 0 1,0 0-1,0-1 1,0 1-1,0 0 1,1 0-1,-1 0 0,0-1 1,0 1-1,0 0 1,0 0-1,1 0 0,-1 0 1,0 0-1,0 0 1,0-1-1,0 1 0,1 0 1,-1 0-1,0 0 1,0 0-1,1 0 0,-1 0 1,0 0-1,0 0 1,0 0-1,1 0 0,-1 0 1,0 0-1,1 0 1,13-6-1470,-14 6 1212,20-9-2997</inkml:trace>
</inkml:ink>
</file>

<file path=ppt/ink/ink1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1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105 205 7808,'-1'0'311,"1"0"0,-1 0 0,1-1 0,-1 1 1,0 0-1,1 0 0,-1 0 0,1 0 0,-1 0 0,0 0 1,1 0-1,-1 0 0,1 0 0,-1 0 0,1 1 0,-1-1 1,0 0-1,1 0 0,-1 0 0,1 1 0,-1-1 0,1 0 1,-1 1-1,1-1 0,-1 0 0,1 1 0,-1-1 1,1 1-1,0-1 0,-1 1 0,1-1 0,0 1 0,-1-1 1,1 1-1,0-1 0,0 1 0,-1-1 0,1 1 0,0-1 1,0 1-1,0 1 0,6 34 2743,-2-24-3053,2 1 0,-1-1 0,12 17 0,-10-21 88,1 1-1,0-1 1,0 0 0,1-1-1,0 0 1,0 0 0,1-1-1,0-1 1,0 1-1,0-1 1,1-1 0,-1 0-1,1-1 1,0 0-1,0 0 1,1-1 0,-1-1-1,0 0 1,1 0 0,-1-1-1,1-1 1,-1 0-1,0 0 1,0-1 0,1 0-1,-1-1 1,0-1-1,-1 0 1,1 0 0,-1-1-1,0 0 1,0-1-1,0 0 1,-1 0 0,0-1-1,0-1 1,-1 1 0,12-14-1,-16 16-76,0-1-1,0 0 0,0 0 1,-1 0-1,0 0 0,0 0 1,-1-1-1,1 1 0,-1-1 1,-1 0-1,1 0 0,-1 0 1,-1 0-1,1 1 0,-1-1 1,0 0-1,-1-7 0,-1 5 2,1 0 0,-1 0 0,0 1 0,-1-1-1,0 1 1,0 0 0,-1 0 0,0 0 0,0 0 0,-1 0 0,0 1-1,0 0 1,-8-7 0,3 5 13,-1 1-1,0 0 1,0 0 0,-1 1-1,0 1 1,-1 0-1,1 0 1,-1 1 0,0 1-1,0 1 1,-1-1-1,1 2 1,-1 0 0,-24 0-1,19 1-1,1 1-1,-1 1 0,1 1 1,-1 1-1,1 0 1,-23 8-1,30-7-79,1 0-1,1 0 1,-1 1 0,1 0-1,0 0 1,0 1 0,0 0-1,1 1 1,0 0 0,0 0-1,-11 15 1,16-18-103,0 0 0,0 0-1,0 0 1,1 0 0,0 1-1,0-1 1,0 1 0,1-1-1,-1 1 1,1 0 0,0 0-1,0 0 1,1-1 0,0 1 0,0 0-1,0 0 1,0 0 0,1 0-1,-1 0 1,3 6 0,0-3-318,0-1 0,0 0 0,1 0 1,0 0-1,0 0 0,0 0 0,1-1 1,0 0-1,1 0 0,-1 0 1,10 7-1,35 25-3000</inkml:trace>
</inkml:ink>
</file>

<file path=ppt/ink/ink1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2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35 8064,'1'11'11537,"16"27"-9785,2 3-1196,-4 0-16,-1 0 1,-3 1-1,-1 1 0,-2-1 1,4 64-1,-12-105-520,0 1 0,0 0 0,0 0 0,0-1 0,0 1 0,0 0 0,0-1 0,0 1 0,-1 0 0,1-1 0,-1 1 0,1 0 0,-1-1 0,0 1 0,0-1-1,0 1 1,1-1 0,-1 1 0,-1-1 0,1 1 0,-1 0 0,0-1-2,1-1 0,0 0 0,0 1 1,-1-1-1,1 0 0,0 0 0,0 0 0,0 0 0,-1 0 0,1 0 0,0-1 0,0 1 0,0 0 0,-1-1 0,1 1 0,0-1 1,0 1-1,0-1 0,0 1 0,0-1 0,-2-1 0,-3-3 21,0 0 0,0 0 0,0 0 0,0-1 0,1 0 0,-8-13 0,7 7-17,0 0 0,1 0 0,1-1 0,0 0 0,1 0 0,1 0 0,0 0 0,0-1 0,1 1 0,1-1 1,0 1-1,1 0 0,1-1 0,0 1 0,0 0 0,2 0 0,-1 0 0,2 0 0,-1 1 0,2 0 1,0 0-1,0 0 0,1 0 0,1 1 0,0 0 0,0 1 0,15-15 0,-17 20-5,1-1-1,-1 1 0,1 0 1,0 0-1,1 1 0,-1 0 1,1 0-1,0 1 0,0 0 1,0 0-1,0 1 0,1 0 1,-1 0-1,0 1 0,14 0 1,-7 0 30,1 2 0,0 0 1,-1 1-1,1 1 0,-1 0 1,1 1-1,16 7 0,-23-7-33,-1 0 0,0 1 0,0-1 1,0 2-1,0-1 0,-1 1 0,0 0 0,-1 1 0,1-1 0,-1 1 0,0 1 0,-1-1 1,0 1-1,0 0 0,0 0 0,-1 0 0,4 15 0,-2-8-24,-2 0-1,0 1 1,-1 0-1,0 0 1,-1 0-1,-1 0 1,-1 0-1,0 0 1,-3 21-1,-9 38 161,4-18-4651,8-65 1151</inkml:trace>
</inkml:ink>
</file>

<file path=ppt/ink/ink1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2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1 323 7552,'0'-1'534,"1"0"1,-1 0-1,1 0 1,-1 0-1,1 0 1,0 0-1,-1 0 1,1 0-1,0 0 1,0 0-1,0 0 1,0 0-1,0 0 1,0 1-1,0-1 1,0 0-1,0 1 1,0-1-1,0 1 1,1-1-1,0 1 1,10 7 4557,-6 8-6029,0 7 1763,-3-6-232,1 0 0,12 28 0,-14-38-508,1-1 1,0 0 0,1 1-1,-1-1 1,1-1 0,0 1-1,0-1 1,0 1 0,1-1-1,-1 0 1,11 6 0,1-3 27,1-1 1,0 0 0,-1-2-1,2 0 1,-1 0 0,0-2-1,26 1 1,-23-3-66,0 0 1,0-1-1,0-1 0,0-1 0,0-1 1,-1-1-1,1 0 0,-1-2 0,-1 0 0,1-1 1,-1-1-1,27-17 0,-36 19-37,1 0-1,-1 0 1,0 0-1,-1-1 1,0-1-1,0 1 1,-1-1-1,0-1 1,0 1-1,-1-1 1,9-20-1,-12 23-12,-1 0-1,0 0 1,0-1-1,0 1 0,-1 0 1,0-1-1,0 1 1,-1-1-1,0 1 1,-1 0-1,1-1 0,-1 1 1,-1-1-1,1 1 1,-1 0-1,-1 0 1,1 0-1,-1 0 0,-7-12 1,0 5-16,-1 1 1,-1-1 0,0 2-1,-1 0 1,0 0-1,-1 1 1,-1 1 0,1 0-1,-1 1 1,-1 1-1,0 0 1,-26-8-1,25 11 1,0 0 0,0 2 0,0 0-1,0 1 1,-1 1 0,1 0-1,0 2 1,-1 0 0,1 1-1,0 0 1,0 1 0,0 1-1,0 1 1,1 1 0,-1 0-1,-27 15 1,36-17-65,0 1 0,0 0 1,0 0-1,1 1 0,0 0 0,0 0 0,-7 8 0,11-10-42,0 0-1,0 1 0,1-1 1,-1 0-1,1 1 1,0-1-1,0 1 1,0 0-1,1 0 1,0-1-1,0 1 0,0 0 1,0 0-1,1 0 1,0 6-1,1-4-398,0 1-1,1-1 0,0 0 1,0 0-1,5 11 0,13 30-3061</inkml:trace>
</inkml:ink>
</file>

<file path=ppt/ink/ink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9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11 109 4736,'-11'-3'2304,"63"6"-3328,-38-3 4608,20 0-3584,17 0 0,6 0 256,18-7 0,14-5-256,10-2 0,-15-2 128,7 0 128,-8 3-256,-12 2 0,-10 3-768,-13 0 128,-11 5-768,-9 6 128</inkml:trace>
</inkml:ink>
</file>

<file path=ppt/ink/ink1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3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25 457 5376,'-9'-2'1211,"3"-12"4755,6 10-970,0 23-3644,1 3-576,1 0 0,1 0 1,1-1-1,0 1 0,15 37 0,-13-43-603,0-1-1,1 0 0,1 0 0,0 0 1,1-1-1,1-1 0,0 1 0,19 18 1,-24-27-129,1-1 1,0 1 0,0-1-1,1 0 1,-1 0 0,1-1-1,-1 0 1,1 0-1,0-1 1,0 0 0,1 0-1,-1 0 1,0-1 0,1 0-1,8 0 1,-5-2 6,-1 0 0,0 0 0,1-1-1,-1 0 1,0-1 0,0 0 0,0 0 0,-1-1-1,1-1 1,10-6 0,-9 5-10,0-1-1,0-1 1,-1 0 0,0-1-1,-1 0 1,1 0 0,-2-1-1,1 0 1,-2 0 0,1-1-1,-1 0 1,-1-1 0,0 1-1,-1-1 1,0 0 0,-1-1-1,6-23 1,-9 23-33,0 0 0,-1 0 1,0 0-1,-1 0 0,0 0 1,-1 0-1,-1 0 0,0 1 1,-1-1-1,0 1 0,-1 0 0,0 0 1,-1 1-1,0-1 0,-1 1 1,0 0-1,-11-11 0,-19-25-40,-1 2 0,-51-45-1,61 64 1,-2 1 1,-1 1-1,-1 2 0,-51-27 0,34 32-32,48 16 63,0 1-1,0 0 0,0 0 1,0-1-1,0 1 1,0 0-1,0 0 0,0 0 1,0 0-1,0 0 1,0 0-1,0 1 0,0-1 1,0 0-1,0 1 1,0-1-1,0 0 0,0 1 1,0-1-1,0 1 1,0-1-1,0 1 0,0 0 1,0-1-1,1 1 1,-1 0-1,0 0 0,1-1 1,-1 1-1,0 0 1,1 0-1,-1 0 0,1 0 1,-1 0-1,1 0 1,0 0-1,-1 0 0,1 0 1,0 1-1,0 0 7,0 1 0,0-1 0,0 0 1,1 1-1,0-1 0,-1 0 0,1 0 0,0 0 0,0 0 0,0 0 0,0 0 0,0 0 0,1 0 0,-1 0 0,1 0 1,-1 0-1,1-1 0,-1 1 0,1-1 0,0 1 0,0-1 0,0 0 0,3 2 0,54 27 221,-46-24-169,20 7 83,1 0 0,0-3-1,1 0 1,45 5-1,140 7 38,-143-20-729,31 3-4912,-84-1 1880</inkml:trace>
</inkml:ink>
</file>

<file path=ppt/ink/ink1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5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9 309 4608,'-8'17'12033,"8"6"-8249,11 20-3485,-9-37 758,1 1-898,1 0 1,0 0 0,0 0-1,0-1 1,1 1 0,0-1 0,1 0-1,-1-1 1,1 1 0,0-1-1,0 0 1,1 0 0,-1-1-1,1 0 1,14 6 0,-10-4-49,-2-1-60,1-1-1,-1 0 0,1 0 0,0-1 0,0 0 1,0-1-1,1 0 0,-1-1 0,0 0 1,1 0-1,-1-1 0,1 0 0,12-3 1,-1-1 27,-1-1 0,0-1 1,0-1-1,0 0 0,21-12 1,-33 13-43,1 0 0,-1-1 1,0 0-1,0 0 1,-1-1-1,0 0 0,0 0 1,-1-1-1,0 0 0,-1 0 1,0-1-1,0 0 1,-1 0-1,0 0 0,-1-1 1,4-13-1,-6 18-28,-1 0-1,0-1 0,0 1 1,0-1-1,-1 1 0,0-1 1,0 1-1,-1-1 0,0 1 1,0-1-1,0 1 0,-1-1 1,0 1-1,0 0 0,0 0 1,-1 0-1,-6-10 0,-1-1-29,-2 1 0,0 0 0,0 1 0,-20-18 0,20 22 18,-1 1 1,1 0 0,-2 1 0,1 1 0,-1 0 0,0 1 0,-1 0 0,0 1 0,0 1 0,0 0 0,-1 1 0,1 1 0,-25-2 0,26 4-40,0 0 1,0 1-1,0 1 0,0 1 1,0 0-1,0 0 0,0 1 1,1 1-1,-1 0 0,-17 9 1,27-11 21,1-1 1,0 1 0,-1 0 0,1 0-1,0 0 1,0 0 0,0 0 0,0 1 0,0-1-1,1 1 1,-1 0 0,1 0 0,0 0 0,0 0-1,0 0 1,0 0 0,0 1 0,-1 5 0,2-7 1,0 0 1,0 0 0,1 0 0,-1 0 0,1 0 0,0 0-1,-1 0 1,1 0 0,0 0 0,0 0 0,1 0-1,-1 0 1,0 0 0,1 0 0,-1 0 0,1 0 0,-1 0-1,1 0 1,2 3 0,-1-1-37,1 0 0,0 0 0,0 0 0,1 0 0,-1-1 0,1 1 0,0-1 0,4 3 0,8 4-151,1 0 0,1-1-1,20 8 1,-38-17 204,32 13-302,1-1 0,1-2 0,-1-1 0,2-2 0,-1-1 0,0-2 0,1-1 0,0-2 0,0-2 0,0-1 0,37-6 0,-72 7 383,-1 1 1,1 0-1,-1 0 0,0-1 0,1 1 0,-1 0 0,1 0 0,-1 0 0,0 0 0,1 0 0,-1 0 0,1 0 0,-1 0 0,0 0 0,1 0 0,-1 0 0,1 0 0,-1 0 0,0 0 1,1 1-1,-1-1 0,1 0 0,-1 1 0,1-1 0,-1 0 0,1 1 0,-1-1 0,1 0 0,-1 1 0,1-1 0,-1 1 0,1-1 0,0 1 0,-1-1 0,1 1 0,0-1 0,-1 1 1,1-1-1,0 1 0,0-1 0,-1 1 0,1 0 0,0-1 0,0 1 0,0-1 0,0 1 0,0 0 0,0-1 0,0 1 0,0 0 0,0-1 0,0 1 0,0-1 0,1 1 0,-1 0 1,0-1-1,0 1 0,0-1 0,1 1 0,-1-1 0,0 1 0,1-1 0,-1 1 0,1-1 0,-1 1 0,0-1 0,2 1 0,2 7-3,1-1 0,-1 1 0,-1 0 0,1 1 0,-1-1 1,-1 0-1,0 1 0,0 0 0,1 11 0,1 86 188,-4-91-201,0-15-109,0 1-1,0 0 1,0 0-1,0 0 1,0 0-1,0 0 1,0 0-1,0 0 1,0-1-1,0 1 1,0 0-1,0 0 1,1 0-1,-1 0 1,0 0-1,1-1 1,-1 1-1,1 0 1,-1 0-1,1-1 1,-1 1-1,1 0 1,-1-1-1,1 1 1,0 0-1,-1-1 1,1 1-1,0-1 1,0 1-1,-1-1 1,1 0-1,0 1 1,0-1-1,0 0 1,0 1-1,-1-1 1,1 0-1,0 0 1,0 0-1,0 0 1,0 0-1,0 0 1,0 0-1,0 0 1,-1 0-1,1 0 0,0 0 1,0-1-1,0 1 1,0 0-1,0 0 1,-1-1-1,1 1 1,1-1-1,44-27-3750,-46 28 3774,34-25-3199</inkml:trace>
</inkml:ink>
</file>

<file path=ppt/ink/ink1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5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90 5632,'19'-11'4276,"-15"8"-3426,0 1 0,0 0 0,0 0-1,0 0 1,0 0 0,0 1 0,1-1 0,-1 1-1,1 0 1,-1 1 0,0-1 0,1 1 0,-1 0 0,7 0-1,84 16 218,-73-10-484,0-2 0,0 0 0,1-2 0,0 0 0,43-3 1,-38-3-502,-1-1 0,1-1 0,-1-2 1,0-1-1,0-1 0,39-21 0,-62 29-59,-3 2-14,0 0-1,-1 0 1,1-1 0,0 1-1,0-1 1,0 1 0,0 0-1,-1-1 1,1 1-1,0-1 1,-1 0 0,1 1-1,0-1 1,-1 0 0,1 1-1,-1-1 1,1 0 0,-1 1-1,1-1 1,-1 0 0,1 0-1,-1 0 1,0 0 0,0 1-1,1-1 1,-1-1-1,-2 2 13,0 0-1,1 0 1,-1 0-1,0 0 1,0 1-1,0-1 1,1 0-1,-1 1 1,0 0-1,0-1 1,1 1-1,-1 0 1,1 0-1,-1 0 1,-1 1-1,0 0 15,-17 9 6,0 1 0,1 2 1,1 0-1,0 0 0,1 2 0,-17 19 0,27-28-27,0 1 0,0 1 0,1-1 0,0 1 0,1 0 0,0 1 0,0-1 0,1 1 0,0 0 0,1 0 0,0 0 0,1 0 0,0 1 0,0-1 0,1 16 0,1-21-37,0-1 1,1 0-1,0 1 0,0-1 0,0 0 1,1 0-1,-1 0 0,1 0 0,0 0 1,0 0-1,1 0 0,-1 0 0,1-1 1,-1 1-1,1-1 0,5 5 0,-1-3-93,0 1 0,1-2-1,-1 1 1,1-1 0,0 0-1,0 0 1,16 4 0,3-1-308,0-2 1,1-1-1,-1-1 1,40-1 0,-59-2-294,0 0 1,0-1 0,0 0 0,0-1 0,0 1 0,10-5-1,7-2-2739</inkml:trace>
</inkml:ink>
</file>

<file path=ppt/ink/ink1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6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0 369 8320,'15'0'4096,"4"41"-3456,-15-38 5247,6 24-5503,-6-4 0,7 16-128,-2-7 128,10 0-1152,-1-5 128,1-11-1792,-1-4 129</inkml:trace>
  <inkml:trace contextRef="#ctx0" brushRef="#br0" timeOffset="1">105 13 11008,'-39'-12'5503,"68"28"-11774,-19-16 9215,8 12-6272,-4-5 128</inkml:trace>
</inkml:ink>
</file>

<file path=ppt/ink/ink1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7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21 544 5760,'-1'0'353,"0"0"1,0-1-1,0 1 1,0 0-1,0-1 1,0 1-1,0-1 1,0 1 0,0-1-1,1 1 1,-1-1-1,0 1 1,0-1-1,0 0 1,1 1-1,-1-1 1,0 0-1,1 0 1,-1 0-1,1 0 1,-1 1-1,1-1 1,-1 0-1,1 0 1,-1 0-1,1-2 1,0-12 3074,6-2-3580,7-25 2947,17-82 0,-26 96-2353,2 0 0,0 0-1,2 1 1,2 0 0,0 1-1,23-43 1,-27 61-372,-1 0 0,2 1-1,-1-1 1,1 1 0,0 1-1,0-1 1,1 1 0,0 0 0,0 1-1,9-5 1,-12 7-39,0 1 0,0 0 0,1 0 0,-1 1 0,0-1 0,1 1 0,-1 0 0,1 0 0,-1 1 0,1 0 0,-1 0 0,1 0 0,0 1 0,-1 0 0,1 0 0,-1 0 0,0 0 0,1 1 0,6 3 0,2 2-25,-1 1-1,-1-1 1,1 2 0,-2 0 0,1 0 0,-1 1-1,0 1 1,-1 0 0,-1 0 0,1 1-1,-2 0 1,0 1 0,13 26 0,-12-16-16,0 0 0,-2 1-1,0 0 1,-2 1 0,-1-1 0,-1 1 0,0 48 0,-2-59-50,-4 54 24,4-66 31,-1 0 0,-1-1 0,1 1 0,0 0 0,0-1 0,-1 1 0,1 0 0,-1-1 0,1 1 0,-1 0 0,1-1 0,-1 1 0,0-1 0,0 0 0,0 1 0,0-1 0,0 0 0,0 1 0,-1-1 0,1 0 0,0 0 0,0 0 0,-1 0 0,1 0 0,-1 0 0,1 0 0,-1-1 0,1 1 0,-1 0 0,0-1 0,-1 1 0,2-1 0,0 0 1,0 0-1,1 0 1,-1-1-1,0 1 1,0 0-1,0 0 1,1-1-1,-1 1 1,0-1-1,1 1 1,-1 0-1,0-1 1,1 1-1,-1-1 1,1 1-1,-1-1 1,0 0-1,1 1 1,-1-1-1,1 0 0,0 1 1,-1-1-1,1 0 1,0 1-1,-1-1 1,1 0-1,0 0 1,0 0-1,0 1 1,-1-1-1,1 0 1,0 0-1,0 0 1,0 1-1,0-1 1,0 0-1,1 0 1,-1 0-1,0 1 1,0-1-1,1-1 1,11-42-112,-8 32 63,56-172-182,-53 156 230,2 2-1,0-1 0,15-26 0,-20 45 6,-1 1 1,2 0-1,-1-1 0,1 2 0,0-1 0,1 0 0,0 1 0,0 0 0,0 0 1,1 1-1,-1 0 0,1 0 0,15-7 0,-19 11 5,0 0-1,1 0 1,-1 0-1,0 0 1,1 1-1,-1-1 1,1 1-1,-1 0 1,1 0 0,-1 1-1,1-1 1,-1 1-1,1-1 1,-1 1-1,0 0 1,1 1-1,-1-1 1,0 0-1,0 1 1,0 0-1,0 0 1,0 0-1,0 0 1,0 0 0,-1 0-1,1 1 1,-1-1-1,0 1 1,1 0-1,1 3 1,5 7 32,-1 1 0,0 0 0,-1 0 0,0 0 0,7 25 0,-5-12-49,-2 1 0,0 1 0,-2-1 0,-1 1 1,-1 0-1,-2 0 0,-1 0 0,-3 33 0,-6-40 30,9-22-17,-1 1 0,1-1 0,0 0-1,0 0 1,-1 0 0,1 0 0,0 0 0,-1 1 0,1-1-1,0 0 1,-1 0 0,1 0 0,0 0 0,-1 0 0,1 0-1,0 0 1,-1 0 0,1 0 0,0 0 0,-1 0 0,1-1-1,0 1 1,-1 0 0,1 0 0,0 0 0,-1 0 0,1 0-1,0-1 1,-1 1 0,1 0 0,0 0 0,0 0 0,-1-1-1,1 1 1,0 0 0,0-1 0,-2-1-6,0-1 1,1 0-1,0 1 0,-1-1 1,1 0-1,0 0 0,0 0 1,1 1-1,-1-1 0,1 0 1,-1 0-1,1 0 0,0 0 1,1-6-1,0-13-21,2-1 0,0 1 0,2 0 0,0 0 0,1 0 0,2 1 0,0 0 1,1 0-1,1 1 0,1 0 0,1 1 0,0 0 0,20-21 0,-29 36 19,1 1 1,-1-1-1,1 1 0,0 0 0,0 0 1,0 1-1,0-1 0,0 1 1,0 0-1,1 0 0,-1 0 0,1 1 1,0 0-1,-1 0 0,1 0 0,0 0 1,0 1-1,9-1 0,-10 2 1,1 0 1,-1 0-1,0 0 0,0 1 0,0 0 0,0-1 0,0 1 1,0 0-1,-1 1 0,1-1 0,-1 1 0,1 0 1,-1-1-1,0 2 0,0-1 0,0 0 0,-1 0 0,1 1 1,-1 0-1,0-1 0,2 6 0,3 4 15,-2 0 0,0 1 0,-1 0 0,0-1 0,-1 2 1,0-1-1,-1 0 0,-1 0 0,-1 28 0,-3-6-32,-1 0 0,-17 62-1,15-78-564,6-20 543,0 0 0,0 0 0,0 0 0,0 0 0,0 0 0,0 0 0,0 0 0,0-1 0,0 1 0,0 0 0,0 0 0,0 0 0,0 0 0,0 0 0,0 0-1,-1 0 1,1 0 0,0 0 0,0 0 0,0 0 0,0 0 0,0 0 0,0 0 0,0-1 0,0 1 0,0 0 0,0 0 0,0 0 0,0 0 0,0 0 0,0 0-1,0 0 1,0 0 0,-1 0 0,1 0 0,0 0 0,0 0 0,0 0 0,0 0 0,0 0 0,0 0 0,0 0 0,0 0 0,0 0 0,0 0 0,0 0 0,0 0-1,-1 0 1,1 0 0,0 0 0,0 0 0,0 0 0,0 0 0,0 0 0,0 1 0,3-33-5931,2 12 2627</inkml:trace>
</inkml:ink>
</file>

<file path=ppt/ink/ink1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7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2 182 6144,'14'-1'8129,"-10"13"-3870,-15 30-2451,4-19-1583,7-16-36,-1-1 0,1 0 1,0 0-1,0 0 0,0 1 1,1-1-1,0 0 0,0 0 1,1 0-1,0 0 0,0 0 0,0 0 1,1-1-1,-1 1 0,1-1 1,1 0-1,-1 1 0,8 7 1,-4-6-30,1-1 0,0 1 0,0-2 1,0 1-1,1-1 0,0 0 1,0-1-1,0 0 0,1 0 0,17 3 1,-5-2-53,0-1 0,0-1 0,0-2 0,0 0 0,0-1 0,1-1 0,-1-1 0,0-1 1,0-1-1,24-8 0,-30 6-75,-1 0 0,0-1 0,-1 0 1,0-2-1,0 0 0,0 0 0,-2-1 0,21-19 1,-29 24-38,0 0 0,0-1 0,0 1 0,-1-1 0,1 0 1,-1 0-1,-1 0 0,1 0 0,-1 0 0,0 0 1,-1-1-1,1 1 0,-1-1 0,-1 1 0,1-1 0,-1 1 1,0-1-1,0 0 0,-1 1 0,0-1 0,0 1 1,-1 0-1,0-1 0,0 1 0,0 0 0,-1 0 1,0 0-1,0 0 0,-5-7 0,1 2-14,-1 0 0,0 0 0,0 1 0,-1 0 0,-1 1 0,1 0 0,-1 1 0,-1 0 0,0 0 0,0 1 0,0 0 0,-1 1 0,0 1 0,-24-9 1,19 10 9,-1 1 1,0 0 0,0 2 0,0 0 0,-1 1 0,-33 4 0,40-3-87,1 1-1,0 0 0,-1 1 1,1 1-1,1 0 0,-1 0 1,0 1-1,1 0 0,0 1 1,0 0-1,1 0 0,-14 13 1,21-17-31,0-1 1,1 1 0,-1-1 0,1 1-1,-1 0 1,1 0 0,-1-1 0,1 1-1,0 0 1,0 0 0,0 0 0,0 1 0,0-1-1,1 0 1,-1 0 0,1 0 0,-1 1-1,1-1 1,0 0 0,0 0 0,0 1-1,0-1 1,0 0 0,0 0 0,1 1 0,-1-1-1,1 0 1,0 0 0,-1 0 0,1 0-1,0 1 1,0-1 0,3 3 0,11 32-3226</inkml:trace>
</inkml:ink>
</file>

<file path=ppt/ink/ink1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8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151 202 5888,'-2'0'487,"1"1"0,0 0 1,0 0-1,0 0 0,-1 0 1,1 0-1,0 0 0,0 0 0,0 0 1,1 0-1,-1 0 0,0 1 1,0-1-1,1 0 0,-1 0 1,0 1-1,1-1 0,0 1 0,-1-1 1,1 1-1,0-1 0,-1 0 1,1 3-1,-7 22 2996,4-8-4198,4-12 818,-1 1 0,1-1-1,1 0 1,-1 1-1,1-1 1,0 0 0,0 0-1,1 0 1,0 0-1,0 0 1,0-1 0,1 1-1,0-1 1,0 0-1,0 0 1,1 0 0,-1-1-1,1 1 1,0-1-1,0 0 1,1-1 0,-1 1-1,1-1 1,9 4-1,2 0 120,1 0 0,-1-1 0,1-1-1,0 0 1,1-1 0,34 2 0,-33-6-116,0 0 1,0-1 0,0-1-1,-1-1 1,1-1 0,-1 0-1,1-2 1,-1 0 0,-1-1-1,1-1 1,-2 0 0,26-17-1,-34 19-94,0 0 0,-1-1 0,0 0 0,-1 0 0,0-1 0,0 0 0,8-12 0,-12 15-10,0 0 1,0 0-1,0 0 0,0-1 1,-1 1-1,0-1 0,0 0 0,-1 0 1,1 0-1,-1 0 0,-1 0 1,1 0-1,-1-11 0,-1 10 0,-1 0 0,0 0 0,0 0 0,-1 0 0,0 1 0,0-1 0,0 1-1,-1 0 1,0 0 0,0 0 0,0 0 0,-1 1 0,-6-6 0,-3-2-3,0 2-1,0-1 1,-31-17 0,30 21-2,-1 1 1,0 0-1,0 1 1,0 0 0,-1 2-1,0 0 1,0 1-1,-30-2 1,37 4 2,-28-3-122,0 3-1,0 1 0,-63 8 1,91-8 56,1 1 1,-1 1 0,1 0 0,-1 0 0,1 0-1,0 1 1,0 1 0,0 0 0,0 0 0,1 1 0,0 0-1,0 0 1,0 1 0,0 0 0,1 0 0,0 0-1,-8 11 1,10-12-42,0 0-1,1 1 1,0 0 0,0 0-1,0 0 1,0 1-1,1-1 1,0 1 0,1 0-1,-3 8 1,4-10-27,0 1 0,1-1-1,0 0 1,0 1 0,0-1 0,1 0 0,0 0 0,0 1-1,0-1 1,1 0 0,-1 0 0,1 0 0,1 0 0,-1-1 0,4 7-1,1-2-265,0 0 0,0-1 0,1 0 0,0 0 0,1 0 0,0-1 0,0 0 0,0-1 0,1 0 0,0-1 1,0 0-1,0 0 0,1-1 0,-1-1 0,16 4 0,39 13-2416</inkml:trace>
</inkml:ink>
</file>

<file path=ppt/ink/ink1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9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38 3072,'4'-15'35,"13"-4"4693,-17 19-4608,1 0 0,-1-1 1,1 1-1,0-1 0,-1 1 0,1 0 0,0 0 0,-1-1 0,1 1 1,0 0-1,0 0 0,-1 0 0,1 0 0,0 0 0,-1 0 0,1 0 0,0 0 1,0 0-1,-1 0 0,1 0 0,0 0 0,-1 1 0,1-1 0,0 0 0,-1 1 1,1-1-1,0 0 0,-1 1 0,1-1 0,-1 0 0,1 1 0,-1-1 0,1 1 1,-1 0-1,1-1 0,-1 1 0,1-1 0,-1 1 0,1-1 0,-1 1 0,0 0 1,0-1-1,1 1 0,-1 0 0,0 0 0,0-1 0,0 1 0,0 0 0,1-1 1,-1 1-1,0 0 0,-1 0 0,1-1 0,0 2 0,1 9 664,0-1 1,-1 1-1,0 0 0,-1 0 0,0-1 1,-5 21-1,-3 23 937,-27 200 1735,25-139-2132,5 136 1,22 113-81,-12-303-1042,-3 67-970,3-130-1331,5-11-122,6-18-2290,-6 9 778</inkml:trace>
</inkml:ink>
</file>

<file path=ppt/ink/ink1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9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9216,'-9'12'4608,"1"47"-4224,8-52 7039,-6 29-7167,1-11 0,10 21-128,-5-7 0,14-4-1152,-5 1 128,11-25-1792,-2-2 1</inkml:trace>
</inkml:ink>
</file>

<file path=ppt/ink/ink1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29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4 15744,'-66'0'7807,"75"-3"-11775,-9 3 14976,5 7-16256,-1 2 128,-4-9-2559,0 0 127</inkml:trace>
</inkml:ink>
</file>

<file path=ppt/ink/ink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39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1 495 4352,'3'39'2176,"26"0"-2560,-20-32 3584,1 9-3200,-1 0 0,0-5-384,2-2 0,-2-9-640,14-4 128</inkml:trace>
  <inkml:trace contextRef="#ctx0" brushRef="#br0" timeOffset="1">132 8 6144,'-48'-8'3072,"54"28"-4608,8-16 5504,0-1-6400,9 6 128,-9 11-512,-5-4 0</inkml:trace>
</inkml:ink>
</file>

<file path=ppt/ink/ink1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0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13 128,'-5'-12'0</inkml:trace>
</inkml:ink>
</file>

<file path=ppt/ink/ink1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1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76 5248,'-13'-22'8029,"11"18"-7343,0 0 0,1 0 0,-1-1-1,1 1 1,0 0 0,0 0 0,0-1-1,0 1 1,1-1 0,0-4 0,0 8-132,0 37 620,-33 493 2068,-8-225-2666,32-252-508,-25 174 85,30-179-106,1 0 1,7 82-1,-3-122-33,1 1 0,-1 0 0,1-1 1,1 1-1,-1-1 0,1 0 0,0 0 1,1 0-1,0 0 0,0-1 0,7 9 0,-8-11-4,1 0 1,-1 0-1,1-1 0,0 1 0,0-1 0,0 0 0,1 0 0,-1-1 0,1 1 0,0-1 1,-1 0-1,1 0 0,0-1 0,0 0 0,0 1 0,1-2 0,-1 1 0,8 0 1,-1-3-84,1 0 1,-1-1-1,0-1 1,0 0-1,0 0 1,0-1-1,0-1 1,-1 0-1,16-11 1,38-18-825,19 3-1085,-48 19-2915,64-31 1,-82 33 1696</inkml:trace>
</inkml:ink>
</file>

<file path=ppt/ink/ink1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1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8192,'14'10'4096,"11"12"-3712,-21-19 7807,19 4-7807,-4 2 128,33-5 512,-15-1 128,34-3-1408,-14 0 128,4-7 640,-13 2 128,-2 1-768,-9 1 0,-8 10-1792,-6-2 0,-18 2-1280,0 0 129</inkml:trace>
</inkml:ink>
</file>

<file path=ppt/ink/ink1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2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6272,'-7'0'11161,"3"12"-7359,4 25-5201,0-23 2256,0 21-273,2-1 0,1 1 0,1-1 0,2 1 0,2-1 0,1-1 0,15 39 0,-22-68-570,-1-1 1,1 1 0,0-1-1,0 1 1,0-1 0,0 0 0,1 0-1,-1 0 1,1 0 0,0 0-1,0-1 1,0 1 0,0-1-1,0 0 1,1 0 0,-1 0 0,1 0-1,-1 0 1,6 1 0,-2-2-4,-1 0 0,0 0 1,0-1-1,0 0 0,1 0 0,-1 0 1,0-1-1,0 0 0,1 0 1,-1-1-1,7-2 0,3-2 29,1-2-1,-1 1 1,-1-2 0,0 0-1,0-1 1,-1 0 0,23-22-1,-28 23 34,0-1 0,0 0 1,-1 0-1,0-1 0,-1 0 0,0-1 0,-1 1 0,0-1 0,-1 0 1,0-1-1,-1 0 0,-1 1 0,0-1 0,0 0 0,-2 0 0,1-1 1,-2 1-1,1 0 0,-2 0 0,-2-20 0,-7 7 148,9 26-215,1 0-1,0-1 0,0 1 0,0 0 1,0 0-1,-1 0 0,1 0 1,0 0-1,0-1 0,0 1 0,-1 0 1,1 0-1,0 0 0,0 0 1,0 0-1,-1 0 0,1 0 0,0 0 1,0 0-1,-1 0 0,1 0 1,0 0-1,0 0 0,0 0 1,-1 0-1,1 0 0,0 0 0,0 0 1,-1 0-1,1 0 0,0 0 1,0 0-1,0 0 0,-1 0 0,1 0 1,0 0-1,0 1 0,0-1 1,-1 0-1,1 0 0,0 0 0,0 0 1,0 1-1,0-1 0,-1 0 1,1 0-1,0 0 0,0 1 1,-2 3 31,1 0 1,0 0 0,-1 0 0,1 0-1,1 0 1,-1 0 0,1 0 0,-1 0 0,1 1-1,1 5 1,0 12 15,1-1 1,2 0-1,0 0 0,0 0 1,2-1-1,1 0 0,1 0 1,0 0-1,1-1 0,2 0 1,12 18-1,-20-33-213,1 0 0,0 0 0,0-1 0,1 0 0,-1 1 0,1-1 0,-1-1 0,1 1 0,0-1 0,0 0 0,0 0 0,0 0 0,0-1 0,1 1 0,-1-1 0,0-1 0,1 1 0,-1-1 0,9 0 0,-1-1-464,-1 0 0,0-1 0,0 0 0,0-1 0,0-1 0,-1 0 0,18-8 0,1-4-2960</inkml:trace>
</inkml:ink>
</file>

<file path=ppt/ink/ink1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3.2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84 7168,'-1'-5'492,"1"1"1,-1 0-1,1-1 1,0 1-1,0-1 1,1 1-1,-1 0 1,1-1-1,0 1 1,2-6-1,7-16 6016,-10 26-6473,0 0 0,0 0 0,1 0 0,-1 0 0,0-1 0,0 1 1,0 0-1,0 0 0,0 0 0,0-1 0,0 1 0,0 0 0,0 0 0,0 0 0,0 0 1,1 0-1,-1-1 0,0 1 0,0 0 0,0 0 0,0 0 0,0 0 0,1 0 0,-1 0 1,0 0-1,0 0 0,0-1 0,0 1 0,1 0 0,-1 0 0,0 0 0,0 0 0,0 0 1,0 0-1,1 0 0,-1 0 0,0 0 0,0 0 0,0 0 0,1 0 0,-1 0 0,0 0 0,0 0 1,0 0-1,0 1 0,1-1 0,-1 0 0,0 0 0,0 0 0,0 0 0,0 0 0,0 0 1,1 0-1,-1 0 0,0 1 0,0-1 0,0 0 0,0 0 0,9 18 1195,3 35-883,33 324 4294,-25-185-3943,44 190 0,-60-364-687,1 0 0,1 1 0,1-1 0,0-1 0,1 0 0,1 0 0,19 27-1,-24-38-78,0-1-1,0-1 0,0 1 0,1-1 0,0 0 1,0 0-1,0 0 0,0 0 0,1-1 0,-1 0 0,1 0 1,0-1-1,0 1 0,0-1 0,0-1 0,0 1 0,0-1 1,0 0-1,1 0 0,-1-1 0,0 0 0,1 0 0,-1 0 1,0-1-1,1 0 0,5-2 0,49-13-4645,-31 6 1108</inkml:trace>
</inkml:ink>
</file>

<file path=ppt/ink/ink1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3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8704,'9'0'4352,"0"-3"-2688,-9 3 5119,20 0-6015,-6 0 0,29 3 384,-11 1 0,30-1-1536,-16 1 0,11-4 512,-14 0 128,8-4-1792,-14 1 0,1-4-1664,-10-2 1</inkml:trace>
</inkml:ink>
</file>

<file path=ppt/ink/ink1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4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2432,'2'-6'540,"4"-7"5949,-6 20 1717,-2 9-4845,1 7-5723,10 294 8831,28 174-4213,-31-448-2200,2 1-1,1-1 1,3-1-1,24 61 0,-34-95-54,1-1 0,1 1 0,-1-1 0,1 0 0,1 0 0,-1 0 0,1-1 0,0 0 0,1 0 0,-1 0 0,1 0 0,0-1 0,10 7 0,-9-9-147,0 0 0,0 0 0,0 0 0,0-1 0,0 0 0,1-1 0,-1 1 0,1-1 0,-1-1 0,1 1 0,-1-2 0,1 1 0,-1-1 1,11-2-1,-2 0-1092,0 0 1,-1-1 0,1-1-1,-1-1 1,27-13 0,-7-4-2112</inkml:trace>
</inkml:ink>
</file>

<file path=ppt/ink/ink1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4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9344,'6'7'4608,"36"2"-4864,-33-9 7551,20 16-7039,-6-9 0,19 9 128,-10-6 128,11 10-640,-9-8 0,17-12-128,-4 0 128,1-3-1408,-11 3 0,-5-9-1279,-7 2 127</inkml:trace>
</inkml:ink>
</file>

<file path=ppt/ink/ink1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4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9728,'15'26'4864,"13"6"-5888,-19-28 8575,11 12-7551,-6-6 128,9 10-128,-4-8 0,-1 12-896,-4-5 128,6-10-1920,-6-5 129</inkml:trace>
</inkml:ink>
</file>

<file path=ppt/ink/ink1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5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11520,'-32'24'5759,"55"-16"-14974,-14-8 9855,5 8-2816,6-5 128</inkml:trace>
</inkml:ink>
</file>

<file path=ppt/ink/ink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238 567 3584,'0'0'70,"1"1"1,-1-1-1,0 1 0,1-1 1,-1 0-1,0 1 0,1-1 1,-1 1-1,0-1 1,1 0-1,-1 1 0,1-1 1,-1 0-1,1 1 0,-1-1 1,1 0-1,-1 0 0,1 1 1,-1-1-1,1 0 1,-1 0-1,1 0 0,-1 0 1,1 0-1,-1 0 0,1 0 1,0 0-1,-1 0 0,1 0 1,0 0-1,20-1 403,-20 1-269,31-4 327,1-2-1,-1 0 0,0-2 0,-1-2 1,0-1-1,0-1 0,35-19 0,-51 22-472,-1 0-1,1-1 1,-2-1 0,1 0-1,-1 0 1,-1-1-1,0-1 1,-1 0-1,0-1 1,-1 0-1,-1-1 1,0 0-1,-1 0 1,0-1-1,5-16 1,-11 25-37,1-1-1,-2 1 1,1-1 0,-1 1-1,0-1 1,0 0 0,-1 1 0,0-1-1,0 0 1,-1 1 0,0-1-1,0 0 1,-1 1 0,0-1-1,-1 1 1,1 0 0,-1 0 0,0 0-1,-1 0 1,0 0 0,0 1-1,-10-11 1,7 8-16,-2 2 0,1-1 1,-1 1-1,0 1 0,-1-1 0,0 2 1,0-1-1,0 1 0,0 1 0,-1 0 1,0 0-1,0 1 0,0 1 0,-22-3 1,19 3-25,0 1 1,-1 0 0,0 2 0,1-1 0,-1 2-1,1 0 1,0 0 0,-1 2 0,1 0 0,1 0-1,-1 1 1,1 1 0,-1 0 0,2 1 0,-1 0-1,1 1 1,0 1 0,1 0 0,-1 0 0,2 1 0,0 0-1,0 1 1,1 0 0,0 1 0,1 0 0,0 0-1,1 1 1,0 0 0,1 0 0,1 1 0,0-1-1,0 1 1,-3 24 0,3-5 2,2 0 1,1 0-1,1 0 1,2 0-1,1 0 1,2 0-1,1 0 1,15 48-1,13 23 121,60 125 0,-3-7 294,-68-161-106,-2 2-1,14 82 1,-31-128-204,0 0 0,-2 0 1,0 0-1,-1 0 1,0 0-1,-1 0 1,-1 0-1,-1-1 0,-1 1 1,0-1-1,-1 1 1,0-1-1,-2 0 0,-10 18 1,12-27-72,0 0 0,-1 0 0,0-1 0,0 0 0,0 0 0,-1-1 0,0 0 0,0 0 0,-1 0 1,1-1-1,-1 0 0,0-1 0,0 1 0,0-2 0,-1 1 0,1-1 0,-1 0 0,1-1 0,-11 1 0,8-1-162,0-1 0,0 0 0,0 0 0,0-1 1,0-1-1,0 0 0,1 0 0,-1-1 0,1 0 0,-1-1 0,1-1 0,0 1 0,1-1 0,-1-1 1,-9-7-1,6 3-368,1-1 0,0-1 0,1 0 0,0-1 0,-13-20 0,-5-30-1280</inkml:trace>
</inkml:ink>
</file>

<file path=ppt/ink/ink1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6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414 62 6912,'4'4'1727,"-3"-3"3413,-15-11 947,1 4-6220,-49-13 1443,46 13-906,-1 0 0,-1 1 1,1 0-1,-1 2 0,1 0 1,-1 1-1,0 1 1,-34 2-1,43 0-318,1 0 0,-1 1 0,1 0 0,-1 0 1,1 1-1,0 0 0,-9 5 0,13-5-55,-1 0 0,1 0 0,0 0-1,1 0 1,-1 1 0,1 0 0,-1-1 0,1 1 0,0 1 0,0-1-1,1 0 1,-1 1 0,1-1 0,-3 10 0,2-3-6,1-1 1,0 1 0,0 0-1,1 0 1,1-1-1,0 1 1,0 0 0,1 0-1,1 0 1,0 0-1,0-1 1,1 1 0,0-1-1,1 0 1,0 0-1,0 0 1,1 0 0,1-1-1,0 0 1,0 0-1,1 0 1,0-1 0,0 0-1,1 0 1,0-1-1,0 0 1,1 0 0,-1-1-1,19 10 1,-5-7-23,0-1-1,0-1 1,1 0 0,0-2-1,0-1 1,0 0 0,40-1-1,-10-5-329,1-3 1,-1-2-1,60-17 0,-55 12-328,-38 8 104,-1-1 1,0-1-1,-1 0 1,23-12 0,-39 16 528,0 1 1,0-1-1,0 0 1,-1 0 0,1 0-1,-1 0 1,1 0-1,-1-1 1,0 1 0,0 0-1,0-1 1,0 1-1,0 0 1,0-1 0,-1 1-1,1-1 1,-1 0-1,0 1 1,1-1 0,-1 1-1,-1-1 1,1-4-1,0 3 280,0 1 339,12 11 210,0-1 0,0 2 0,16 14 0,23 16-67,-31-28-653,0-1 0,1-2 0,0 0 0,1 0 0,0-2 0,0-1 0,0-1 1,0-1-1,1-1 0,-1 0 0,1-2 0,0-1 0,-1 0 0,1-2 0,-1-1 0,0 0 0,0-2 0,0 0 0,-1-2 0,0 0 0,0-2 0,-1 0 0,0-1 0,30-23 0,-46 31-87,1 0 1,-1 0-1,0-1 0,-1 1 0,1-1 1,-1 0-1,1 0 0,-1 0 0,0-1 1,-1 1-1,1-1 0,-1 0 0,0 0 1,0 1-1,0-1 0,-1 0 0,1-1 0,-1 1 1,-1 0-1,1 0 0,-1-8 0,-1 6-1,0 1 0,-1-1-1,0 1 1,0-1-1,0 1 1,-1 0-1,0 0 1,0 0-1,-1 0 1,1 1-1,-1-1 1,-1 1-1,1 0 1,-1 0-1,0 0 1,0 1-1,-8-6 1,-1-1-13,0 1 1,-1 0 0,0 1-1,-1 1 1,0 0 0,0 2-1,-20-7 1,-4 4-5,-1 2 1,0 1-1,-1 2 0,1 2 0,-52 4 0,82-1-24,0 0-1,0 0 0,0 1 1,0 1-1,0 0 0,1 0 1,-1 1-1,1 0 0,0 1 1,0 0-1,-11 9 0,18-13-52,0 1 0,1 0-1,-1 0 1,0 0-1,1 0 1,0 1-1,-1-1 1,1 1-1,0-1 1,0 1-1,0 0 1,1 0-1,-1-1 1,1 1 0,-1 1-1,1-1 1,0 0-1,0 0 1,1 0-1,-1 1 1,1-1-1,-1 0 1,1 0-1,0 1 1,0-1-1,1 0 1,-1 1 0,0-1-1,1 0 1,0 0-1,0 1 1,0-1-1,0 0 1,1 0-1,-1 0 1,1 0-1,0-1 1,0 1-1,4 4 1,42 29-3126,1-3-257</inkml:trace>
</inkml:ink>
</file>

<file path=ppt/ink/ink1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6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1 102 5504,'2'6'10332,"3"10"-5356,20 78-5504,-20-75 2558,4 22-1241,-1-1 1,-3 2-1,2 52 0,-10-82-405,-2-19-49,-7-35-51,8 12-245,1 0 1,2 0 0,1-1-1,1 1 1,1 0 0,11-50-1,-9 71-21,0 0-1,0 0 1,1 0-1,0 0 1,0 1 0,1 0-1,0 0 1,1 1-1,0 0 1,0 0-1,0 0 1,1 1-1,0 0 1,0 0-1,0 1 1,1 0 0,0 1-1,0 0 1,0 0-1,0 1 1,1 0-1,-1 1 1,11-2 0,-9 2 2,-1 0 1,1 1-1,0 0 1,-1 1 0,1 0-1,0 0 1,-1 1-1,1 1 1,-1 0 0,1 0-1,-1 1 1,0 0-1,0 1 1,0 0 0,-1 1-1,1 0 1,-1 0-1,0 1 1,0 0 0,-1 1-1,13 12 1,-10-5 0,-1 0 0,0 1 0,-1 1-1,-1-1 1,0 1 0,7 23 0,27 110-472,-37-131 287,4 1-567,-8-17-7392,-1-2 4796</inkml:trace>
</inkml:ink>
</file>

<file path=ppt/ink/ink1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7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102 277 7808,'-1'1'658,"0"0"-1,1 1 1,-1-1 0,1 0 0,-1 0 0,1 1 0,0-1-1,-1 0 1,1 0 0,0 1 0,0-1 0,0 0 0,0 1-1,0-1 1,0 0 0,0 1 0,0-1 0,0 0 0,1 2-1,16 23 3023,35 16-5519,-42-35 3247,4 2-1318,1 0 1,1-1 0,-1 0 0,1-1 0,0-1 0,1-1-1,0 0 1,-1-1 0,1-1 0,1-1 0,-1 0 0,0-1-1,1-1 1,-1-1 0,0 0 0,0-1 0,0-1 0,0 0-1,0-2 1,0 0 0,-1-1 0,0 0 0,0-1 0,-1-1 0,0-1-1,0 0 1,-1 0 0,0-2 0,0 0 0,20-22 0,-30 28-85,-1 1 0,1-1 0,-1 0 0,-1 0 1,1 0-1,-1 0 0,1-1 0,-2 1 0,1-1 1,0 1-1,-1-1 0,0 1 0,-1-1 1,1 0-1,-1 0 0,0 1 0,-1-11 0,-1 6-6,0-1-1,-1 1 1,0 0-1,0-1 1,-1 2-1,-1-1 0,1 0 1,-8-10-1,8 14 1,-1-1 0,0 1 0,-1 0 0,1 0 0,-1 0 0,0 1 0,0 0 0,-1 0 0,0 1 0,0-1 0,0 2 0,0-1 0,0 1 0,-16-5 0,2 0 0,9 3-6,-1 1-1,0 0 1,0 0-1,-1 2 0,1-1 1,-1 2-1,0 0 1,1 0-1,-18 3 1,3 2-21,0 1 1,0 1 0,-36 14 0,31-8-116,1 1-1,-50 27 1,73-35-94,0 0 0,0 0 0,1 1 0,0 0-1,0 1 1,0 0 0,1 0 0,0 1-1,0 0 1,1 0 0,0 0 0,1 1 0,-8 14-1,12-20-13,1 0-1,-1 0 0,1 0 1,0-1-1,0 1 0,0 0 1,0 0-1,0 0 0,1 0 1,-1-1-1,2 6 0,7 25-3077</inkml:trace>
</inkml:ink>
</file>

<file path=ppt/ink/ink1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8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5504,'1'9'10642,"0"0"-7061,3 31-2722,5 256 1637,32 65-213,-29-297-2043,2-1 0,2 0 0,46 110 0,-49-143-206,1-1 0,2 0 0,0-1 0,37 46 0,-48-67-31,1-1-1,-1 0 0,1 0 0,0 0 1,0-1-1,1 0 0,0 0 1,0-1-1,0 0 0,0 0 1,1-1-1,-1 1 0,1-2 1,0 1-1,0-1 0,0 0 1,0-1-1,0 0 0,0 0 1,1-1-1,11 0 0,-10-2-3,0 0-1,0 0 0,-1 0 1,1-2-1,-1 1 0,0-1 1,0 0-1,0-1 0,0 0 1,-1-1-1,0 1 0,0-2 1,-1 1-1,1-1 0,-1 0 1,-1 0-1,8-12 1,-8 12 0,11-17-9,28-50-1,-42 69 36,0-1 1,0 0 0,-1 0-1,1 0 1,-2 0-1,1-1 1,-1 1 0,0 0-1,0-1 1,0 1 0,-1-1-1,0 1 1,-1-1 0,-1-11-1,2 19-18,0-1 1,0 0-1,-1 1 0,1-1 0,0 0 0,0 1 0,0-1 1,0 0-1,-1 1 0,1-1 0,0 0 0,0 0 0,-1 1 1,1-1-1,0 0 0,0 0 0,-1 1 0,1-1 0,0 0 1,-1 0-1,1 0 0,0 1 0,-1-1 0,1 0 0,0 0 1,-1 0-1,1 0 0,0 0 0,-1 0 0,1 0 0,0 0 1,-1 0-1,1 0 0,-1 0 0,1 0 0,0 0 0,-1 0 1,1 0-1,0 0 0,-1 0 0,1-1 0,0 1 0,-1 0 1,1 0-1,0 0 0,-1-1 0,1 1 0,0 0 0,0 0 1,-1-1-1,1 1 0,0 0 0,0 0 0,-1-1 1,1 1-1,0 0 0,0-1 0,0 1 0,0 0 0,0-1 1,-1 1-1,1 0 0,0-1 0,0 0 0,-12 33 295,11-26-289,0-1 1,1 1-1,-1 0 0,1-1 0,0 1 1,0 0-1,1-1 0,0 1 0,0-1 1,0 1-1,1-1 0,0 1 0,0-1 1,0 0-1,0 0 0,1 0 0,5 8 1,-3-7-11,0-1 0,1 1 0,0-1 1,0 0-1,0 0 0,1-1 0,0 0 1,-1 0-1,1-1 0,1 1 0,10 2 1,0-1-7,1 0 1,-1-1 0,1-1 0,1-1 0,-1-1 0,0-1 0,0 0-1,0-2 1,30-5 0,-27 1 2,-1 0 0,0-1 0,0-2 0,-1 0 0,0-1 0,31-22 0,-40 25 0,-2 0 0,1-1 0,-1 0 0,0-1 0,0 1 0,-1-2 0,0 1 0,-1-1 0,0-1 0,-1 1 0,0-1 0,-1 0 0,6-15 0,-10 21 0,0 1 0,0-1 0,-1 1 0,1-1 0,-1 0 0,0 1 0,-1-1 0,1 1 0,-1-1 0,0 1 0,0-1 0,0 1 0,-1-1 0,1 1 0,-3-4 0,3 5 0,-1 1 0,1 0 0,0 0 0,-1 0 0,1 0 0,-1 0 0,0 1 0,1-1 0,-1 0 0,0 1 0,0 0 0,0-1 0,0 1 0,-1 0 0,1 0 0,0 0 0,0 0 0,-1 0 0,1 0 0,0 1 0,-1-1 0,1 1 0,-1 0 0,1 0 0,-1 0 0,1 0 0,0 0 0,-1 0 0,-2 1 0,4-1 1,0 1 0,0-1-1,-1 0 1,1 0 0,0 1 0,0-1 0,0 1-1,0-1 1,0 1 0,1-1 0,-1 1-1,0 0 1,0-1 0,0 1 0,0 0-1,1 0 1,-1-1 0,0 1 0,1 0 0,-1 0-1,0 0 1,1 0 0,0 0 0,-1 0-1,1 0 1,-1 0 0,1 0 0,0 0-1,0 0 1,0 0 0,-1 0 0,1 1 0,0-1-1,0 0 1,1 0 0,-1 0 0,0 0-1,0 0 1,0 0 0,1 1 0,20 44 109,-18-39-103,152 242 1124,-149-240-1278,0-1 1,1 0-1,0 0 0,0-1 1,1 0-1,0 0 0,0-1 1,16 10-1,-19-14-404,0 1 0,0-1-1,0 1 1,0-1 0,0-1 0,0 1-1,1-1 1,-1 0 0,1 0 0,-1-1-1,1 1 1,-1-1 0,1-1 0,-1 1-1,1-1 1,-1 0 0,7-1 0,14-6-3182</inkml:trace>
</inkml:ink>
</file>

<file path=ppt/ink/ink1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9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385 140 5760,'12'-29'4560,"-7"19"-2855,-1-1 0,0 1 0,4-20 0,-7 28-1620,-1 1 1,1-1 0,-1 1-1,0 0 1,0-1 0,0 1-1,0-1 1,0 1 0,0-1-1,0 1 1,-1 0 0,1-1-1,0 1 1,-1-1 0,1 1-1,-1 0 1,1 0 0,-1-1-1,0 1 1,0 0 0,1 0-1,-1 0 1,0-1 0,0 1-1,0 0 1,0 0 0,0 0-1,0 1 1,-1-1-1,1 0 1,0 0 0,0 1-1,-1-1 1,1 1 0,-2-1-1,-9-2 199,-1 1 0,0 1 0,0 0 1,0 0-1,0 1 0,1 1 0,-1 1 0,0-1 0,0 2 0,1 0 0,0 0 0,-1 1 0,1 1 0,1 0 0,-21 12 0,17-8-161,1-1 0,0 2 0,1 0 0,0 0 0,1 1 0,0 1 0,1 0 0,0 1 0,1 0 0,0 1 0,1-1 0,-8 18 0,14-24-105,1 0 0,0 0-1,0 0 1,0 0 0,1 0-1,0 1 1,0-1 0,1 0-1,0 1 1,0-1 0,1 1-1,0-1 1,0 0 0,1 0-1,0 1 1,0-1 0,0 0-1,1-1 1,0 1 0,1 0-1,-1-1 1,1 0 0,1 0-1,-1 0 1,1 0 0,0-1-1,0 1 1,1-1 0,-1-1-1,1 1 1,0-1 0,1 0-1,-1 0 1,8 3 0,23 8 16,1-2 0,1-1 0,0-2 0,54 6 1,-44-11 41,1-2 1,0-3 0,0-2 0,68-10-1,-99 9-52,0 0 0,0-2 0,-1 0-1,31-12 1,-42 14-31,-1 1 0,0-1 0,0 0 0,-1-1 0,1 1 0,-1-1 0,0 0 0,0-1 0,0 1 0,0-1 0,-1 0 0,0 0 0,0-1 0,0 1 0,0-1 0,4-11 1,-7 12 1,0-1 1,-1 0 0,0 1 0,0-1 0,-1-11 0,0 10 10,6 22 13,-3-10 2,0 0 1,1 0-1,-1-1 1,1 1 0,0-1-1,0 0 1,1 0 0,-1 0-1,1 0 1,0 0 0,0-1-1,0 0 1,8 5 0,3 1 40,0-1 1,27 11-1,-20-11-38,0 0 0,0-2 0,1-1 0,0-1 0,0 0 0,0-2 0,1-1 0,-1-1 0,0 0 0,0-2 0,0-1 0,0-1 0,0-1 0,0 0 0,28-13 0,-44 16-23,-1 0 0,1-1 0,-1 0 0,0-1 0,0 1-1,0-1 1,0-1 0,-1 1 0,0-1 0,0 1 0,0-2 0,0 1 0,-1 0 0,0-1-1,0 0 1,0 0 0,-1 0 0,1 0 0,-2-1 0,1 1 0,-1-1 0,0 0 0,2-10-1,-4 16 5,0-1 0,0 1 0,0-1-1,0 0 1,0 1 0,-1-1 0,1 0-1,0 1 1,-1-1 0,1 1 0,-1-1-1,1 1 1,-1-1 0,0 1 0,0-1-1,0 1 1,-1-2 0,-6-7-3,0 0 1,0 1-1,-1 0 0,0 1 1,-1-1-1,0 2 0,0-1 1,-19-8-1,-3 1 0,0 2-1,-1 1 1,0 2 0,-1 1-1,-64-7 1,73 13-26,0 1-1,0 1 1,0 1-1,-1 1 1,1 2-1,0 0 1,1 2-1,-1 0 1,-29 12-1,50-16-20,1 0-1,0 1 1,0-1-1,0 1 1,0 0-1,0 0 1,0 0-1,1 0 1,-1 0-1,0 1 1,1-1-1,0 1 1,0 0-1,0-1 1,-3 5-1,5-5-103,-1 1 0,0-1 0,0 1 0,1-1 0,0 0 0,-1 1 0,1-1 0,0 1 0,0-1 0,0 1 1,0-1-1,1 1 0,-1-1 0,1 1 0,0-1 0,1 4 0,1 1-395,1 0 1,1 1 0,-1-2 0,1 1-1,0 0 1,1-1 0,-1 0-1,1 0 1,0-1 0,10 7-1,29 18-3039</inkml:trace>
</inkml:ink>
</file>

<file path=ppt/ink/ink1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39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83 7424,'-1'1'429,"1"0"0,-1 0 0,1 0 0,-1 0 0,1 0 0,-1 0 0,1 0 0,0 0 0,-1 1-1,1-1 1,0 0 0,0 0 0,0 0 0,0 0 0,0 0 0,0 1 0,0-1 0,1 0 0,-1 0 0,0 0 0,1 0 0,-1 0 0,0 0 0,2 2 0,8 30 2052,32 79-1048,-37-93-1103,1-1 0,0 0 0,2 1 1,0-2-1,1 1 0,0-2 1,2 1-1,0-1 0,15 17 1,-26-33-323,0-1 1,0 1 0,0 0 0,0 0-1,0 0 1,0 0 0,0-1 0,0 1 0,0 0-1,0 0 1,0 0 0,0 0 0,0-1-1,0 1 1,0 0 0,0 0 0,0 0 0,0 0-1,0 0 1,0-1 0,1 1 0,-1 0-1,0 0 1,0 0 0,0 0 0,0 0 0,0 0-1,0 0 1,0-1 0,1 1 0,-1 0-1,0 0 1,0 0 0,0 0 0,0 0 0,0 0-1,1 0 1,-1 0 0,0 0 0,0 0 0,0 0-1,0 0 1,1 0 0,-1 0 0,0 0-1,0 0 1,0 0 0,0 0 0,1 0 0,-1 0-1,0 0 1,0 0 0,0 0 0,0 0-1,0 0 1,1 0 0,-1 0 0,0 1 0,0-1-1,0 0 1,0 0 0,0 0 0,0 0-1,1 0 1,-1 0 0,0 1 0,-3-26 214,-9-31-138,7 40-78,1 1 1,1-1-1,1 0 1,0 0-1,1 0 1,1 0-1,0 0 1,1 0-1,1 1 1,0-1-1,1 0 1,1 0-1,1 1 1,0 0-1,1 0 1,14-27 0,-16 37 10,0 0 0,0 1 0,1-1 0,-1 1 0,1 0 0,0 0 0,0 0 0,0 1 1,1 0-1,-1 0 0,1 0 0,0 1 0,9-3 0,2 0 41,0 1 1,0 1-1,26-1 0,-32 4-28,-1 0-1,1 0 1,0 1-1,-1 0 1,1 1-1,-1 0 1,0 1-1,1 0 1,-1 0 0,-1 1-1,1 1 1,0 0-1,9 6 1,-2 2-14,0 0 1,-1 1 0,0 1-1,-1 1 1,16 20 0,-26-28-3,1 1 0,-1-1 1,-1 1-1,0-1 1,0 1-1,0 0 0,-1 1 1,-1-1-1,0 1 1,0-1-1,0 1 0,-1 15 1,-1-10-169,0 0 0,-1 1 0,-1-1 0,0 0 0,-1 0 0,-1-1 0,-7 20 0,10-33 25,1 0 0,0 0 0,0 0 0,-1-1 0,1 1 0,0 0 0,-1 0 0,1-1 0,-1 1 0,1 0 0,-1 0 0,1-1 0,-1 1 0,0-1 0,1 1 0,-1 0 0,0-1 0,1 0 0,-1 1 0,0-1 0,-1 1 0,1-1-94,0 0 1,1 0-1,-1-1 1,1 1-1,-1 0 1,0-1-1,1 1 1,-1 0-1,1-1 1,-1 1-1,1-1 0,-1 1 1,1-1-1,-1 1 1,1-1-1,0 0 1,-1 1-1,1-1 1,0 1-1,0-1 1,-1 0-1,1 1 0,0-1 1,0 0-1,0-1 1,-6-11-3128</inkml:trace>
</inkml:ink>
</file>

<file path=ppt/ink/ink1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0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24 215 4480,'-1'-1'253,"0"0"0,1-1 0,-1 1 1,1-1-1,0 1 0,-1-1 0,1 0 0,0 1 1,0-1-1,0 1 0,0-1 0,0 1 0,0-1 1,1-1-1,0 2 149,0 0-1,-1 0 1,1 1 0,0-1-1,0 0 1,0 1 0,-1-1 0,1 0-1,0 1 1,0-1 0,0 1 0,0 0-1,0-1 1,0 1 0,0 0 0,0-1-1,1 1 1,-1 0 0,0 0 0,0 0-1,0 0 1,0 0 0,2 1-1,-2-1-273,-1 0-87,0 0 0,0 0 0,0 0 0,0 1 0,0-1 0,0 0 0,0 0 0,0 0 0,0 1-1,0-1 1,0 0 0,0 0 0,1 0 0,-1 0 0,0 1 0,0-1 0,0 0 0,0 0 0,0 0 0,1 0-1,-1 0 1,0 1 0,0-1 0,0 0 0,0 0 0,1 0 0,-1 0 0,0 0 0,0 0 0,0 0-1,1 0 1,-1 0 0,0 0 0,0 0 0,0 0 0,1 0 0,-1 0 0,0 0 0,0 0 0,0 0-1,1 0 1,-1 0 0,0 0 0,0 0 0,0 0 0,1 0 0,-1 0 0,0 0 0,0-1 0,0 1 0,0 0-1,1 0 1,-1 0 0,0 0 0,0 0 0,0-1 0,0 1 0,0 0 0,0 0 0,1 0 0,-1 0-1,0-1 1,0 1 0,0 0 0,0 0 0,0-1 0,10 14 1442,11 51 905,-16-45-1977,2 0 0,-1-1 0,15 26 0,-8-20-220,2-1-1,21 28 1,-29-43-154,0 0-1,1-1 1,0 0 0,0 0-1,0 0 1,1-1 0,0-1-1,0 1 1,18 6 0,-7-6-21,1-1 0,-1 0 0,1-2 1,0-1-1,0 0 0,0-2 0,0 0 1,0-1-1,0-2 0,0 0 0,0-1 0,0-1 1,-1-1-1,0 0 0,0-2 0,-1 0 0,0-2 1,-1 0-1,1-1 0,-2 0 0,0-2 1,0 0-1,-1-1 0,20-22 0,-31 30-16,0 1 0,0-1 0,-1 0 0,0 0 0,0-1 0,0 1 0,-1-1 0,0 0 0,0 0 0,0 0 0,-1 0 0,-1 0 0,1 0 0,-1-1 0,0 1 0,0-1 0,-1 1 0,0-1 0,-1 1 0,1-1 0,-2 1 0,-2-14 0,-1 12 0,0-1 0,0 2 0,0-1 0,-1 0 0,0 1 0,-1 0 0,0 1 0,0-1 0,-1 1 0,0 1 0,-17-12 0,-5 1-13,-1 1-1,0 1 1,-2 2 0,1 1-1,-2 1 1,1 2 0,-44-5-1,54 11-7,1 2 0,0 1 0,0 0-1,0 2 1,0 0 0,0 2-1,0 0 1,0 2 0,1 0 0,-26 12-1,36-13-260,-1 0-1,2 1 0,-1 1 1,1-1-1,0 2 0,0-1 1,1 2-1,0-1 0,0 1 0,1 0 1,0 1-1,1 0 0,0 0 1,0 1-1,1 0 0,1 0 1,0 0-1,0 1 0,-2 12 1,-8 27-3068</inkml:trace>
</inkml:ink>
</file>

<file path=ppt/ink/ink1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2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25 285 2944,'0'0'174,"0"1"-1,-1-1 1,1 0 0,0 0-1,0 0 1,0 0 0,0 1-1,0-1 1,0 0 0,0 0 0,0 0-1,-1 0 1,1 0 0,0 1-1,0-1 1,0 0 0,0 0-1,0 0 1,-1 0 0,1 0-1,0 0 1,0 0 0,0 0-1,-1 0 1,1 0 0,0 1 0,0-1-1,0 0 1,0 0 0,-1 0-1,1 0 1,0 0 0,0 0-1,0 0 1,-1-1 0,1 1-1,0 0 1,0 0 0,0 0 0,0 0-1,-1 0 1,1 0 0,0 0-1,0 0 1,0 0 0,0 0-1,-1-1 1,1 1 0,0 0-1,0 0 1,0 0 0,0 0-1,0 0 1,0-1 0,0 1 0,-1 0-1,1 0 1,0 0 0,0-1-1,0 1-118,0 0 1,0-1-1,-1 1 0,1 0 0,0-1 0,0 1 1,0 0-1,-1 0 0,1-1 0,0 1 0,-1 0 0,1 0 1,0 0-1,0 0 0,-1-1 0,1 1 0,0 0 1,-1 0-1,1 0 0,0 0 0,-1 0 0,1 0 0,0 0 1,-1 0-1,1 0 0,-1 0 0,1 0 0,0 0 1,-1 0-1,1 0 0,0 0 0,-1 0 0,1 0 0,0 0 1,-1 0-1,1 1 0,0-1 0,0 0 0,-1 0 1,1 0-1,0 1 0,-1-1 0,1 0 0,0 0 0,0 1 1,0-1-1,-1 0 0,1 0 0,0 1 0,0-1 1,0 0-1,-1 1 0,1-1 0,0 0 0,0 1 0,0-1 1,0 0-1,0 1 0,0-1 0,0 0 0,0 1 1,0-1-1,0 0 0,0 1 0,0-1 0,0 0 0,0 1 1,1 0-1,-1 27 731,2 0 0,1 0 1,2 0-1,0 0 0,2-1 0,20 52 1,-23-70-735,0-1 1,0 0-1,1 0 1,0-1-1,1 1 1,-1-1-1,1 0 1,1-1-1,-1 1 1,1-1-1,0-1 1,1 1-1,-1-1 1,1-1-1,0 1 1,0-1-1,1 0 1,-1-1-1,1 0 1,0-1-1,0 1 1,0-2-1,0 1 1,0-1-1,0-1 1,0 0-1,12-1 1,1 0 21,1-2-1,-1-1 1,0 0 0,0-2 0,0 0 0,-1-2 0,0 0 0,0-1-1,-1-2 1,22-13 0,-19 8 71,0 0-1,28-28 0,-42 36-97,-1-2 0,1 1-1,-2-1 1,1 0 0,-2 0-1,1-1 1,-1 0 0,7-20 0,-9 19-40,0 0 0,-1 0 0,0 0 0,-1-1 0,-1 1 0,0 0 0,-1-1 0,0 1 1,0-1-1,-2 1 0,1-1 0,-2 1 0,0 0 0,0 0 0,-1 0 0,0 0 0,-1 1 1,-1-1-1,0 1 0,-7-10 0,4 10-19,0 0-1,-1 0 1,0 1 0,0 1 0,-1 0 0,0 0 0,-1 1-1,0 0 1,0 1 0,-1 1 0,0 0 0,0 0-1,-1 1 1,1 1 0,-1 0 0,0 1 0,0 1-1,0 0 1,0 1 0,-27 1 0,21 2-19,1 1 0,0 1 0,-1 0 0,2 2 0,-1 0 0,1 1 0,0 1 0,0 1 0,1 0 0,-26 19 0,35-22-40,0 1 1,0 0 0,0 1 0,1-1-1,1 1 1,-1 1 0,1-1 0,1 1 0,-1 0-1,2 0 1,-1 1 0,1 0 0,1-1-1,-1 1 1,2 0 0,-1 1 0,2-1 0,-1 0-1,1 1 1,1-1 0,0 1 0,0-1-1,4 19 1,-2-24-52,-1-1-1,1 1 1,0-1-1,1 1 1,-1-1-1,1 0 1,0 0 0,0 0-1,0 0 1,0 0-1,1-1 1,-1 0-1,1 0 1,0 0-1,0 0 1,0 0-1,0-1 1,1 1-1,-1-1 1,1 0-1,-1-1 1,1 1 0,8 1-1,4 0-642,1 0 1,0-1-1,-1-1 0,37-2 1,-25-1-483,1-2 0,-1-1 0,38-12 0,-53 13 859,69-17-2321</inkml:trace>
</inkml:ink>
</file>

<file path=ppt/ink/ink1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3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0 3968,'-1'0'102,"0"0"1,0 1 0,0-1-1,-1 0 1,1 0-1,0 0 1,0 1 0,0-1-1,1 1 1,-1-1-1,0 1 1,0-1-1,0 1 1,0-1 0,0 1-1,0 0 1,-1 1-1,-4 3 2043,-3-3 5405,9 0-7310,0 0 0,0 0 1,1 0-1,-1 0 0,1 0 0,-1 0 1,1 0-1,0 0 0,0 0 0,0 0 1,0-1-1,2 4 0,-2-2 434,52 108 3726,-37-73-3634,-3 0 0,16 66 1,-27-95-706,11 41 489,-13-49-566,1 0 1,-1 0 0,1 0-1,-1 0 1,1-1 0,-1 1-1,1 0 1,-1 0-1,1 0 1,0-1 0,0 1-1,-1 0 1,1 0 0,0-1-1,0 1 1,0-1 0,0 1-1,0-1 1,0 1 0,0-1-1,0 0 1,0 1 0,0-1-1,0 0 1,0 0 0,0 0-1,0 0 1,0 0 0,0 0-1,0 0 1,0 0 0,0 0-1,0 0 1,0-1 0,0 1-1,0 0 1,0-1 0,0 1-1,0 0 1,0-1 0,0 0-1,0 1 1,1-2 0,11-7-1223,1-1 1,-1-1 0,22-24-1,28-33-1962,-6 6-127</inkml:trace>
</inkml:ink>
</file>

<file path=ppt/ink/ink1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3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1033 6016,'0'1'218,"1"-1"-1,-1 1 1,0-1 0,0 0 0,1 1-1,-1-1 1,0 1 0,1-1 0,-1 0-1,0 1 1,1-1 0,-1 0 0,0 0-1,1 1 1,-1-1 0,1 0 0,-1 0-1,0 1 1,1-1 0,-1 0 0,1 0-1,-1 0 1,1 0 0,-1 0 0,1 0-1,-1 0 1,1 0 0,-1 0 0,1 0-1,-1 0 1,1 0 0,-1 0 0,1 0-1,-1 0 1,0 0 0,2-1 0,30-6 5008,-5 2-4430,-13 3-616,0 0 1,0-2-1,0 1 0,-1-1 0,0-1 0,0-1 0,0 0 0,23-14 0,93-73 1436,-80 54-1013,-15 14-319,-2-1-1,-1-2 1,-1-2 0,45-56-1,-62 69-270,-1-1 0,-1 0-1,0-1 1,-2 0 0,0 0-1,-1-1 1,-1 0 0,-1 0-1,0-1 1,3-34 0,-8 40-27,-1-1 1,-1 1 0,0 0-1,-1 0 1,-1 0 0,0 0-1,-1 0 1,-1 0 0,0 1-1,-1 0 1,0 0 0,-1 0-1,-1 1 1,0 0 0,-1 1 0,0 0-1,-1 0 1,0 1 0,-1 0-1,0 0 1,-1 2 0,-19-14-1,15 12 2,0 1-1,-1 1 1,-1 0-1,0 1 0,0 1 1,0 0-1,-1 2 0,0 0 1,0 1-1,0 1 1,0 1-1,-1 1 0,1 0 1,0 1-1,-1 1 0,1 1 1,-25 6-1,32-5 15,1 0 0,0 0 0,0 1-1,0 0 1,0 1 0,0 1 0,1 0-1,0 0 1,0 1 0,1 0 0,-11 10 0,6 3 47,1 1 0,1 0 0,0 1 0,2 0 0,0 1 0,2 0 0,0 0 0,2 1 0,-6 37 0,8-26 61,1-1-1,1 1 0,2 0 1,2 0-1,1 0 0,1-1 1,18 65-1,0-8 177,5 0 0,4-3-1,3 0 1,87 156 0,-113-230-354,0-1 0,1 0-1,1 0 1,0-1 0,14 14 0,-21-24-147,-1 1 0,1-1 1,0 0-1,0 0 0,0 0 1,0 0-1,1-1 0,-1 1 1,0-1-1,1 0 0,-1 0 1,1 0-1,-1 0 1,1-1-1,-1 0 0,1 1 1,-1-1-1,1 0 0,0-1 1,-1 1-1,1-1 0,-1 1 1,1-1-1,-1 0 0,1 0 1,-1-1-1,0 1 0,4-3 1,22-15-3136</inkml:trace>
</inkml:ink>
</file>

<file path=ppt/ink/ink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0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3456,'0'0'1664,"24"14"-1792,-10-14 2432,9 13-2304,14-13 128,17 0 256,1 0 0,7-13-512,-11 13 128,1-3-256,-9-1 128,-6 4-768,-9 4 0</inkml:trace>
</inkml:ink>
</file>

<file path=ppt/ink/ink1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5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33 524 2304,'-11'6'1548,"-1"-4"5149,3-3-3145,8-3-3123,1 0 1,0 0-1,0 0 0,1 0 1,-1 0-1,1 0 0,2-7 0,8-22 2395,26-51 0,-6 14-1560,-22 46-1020,2 0-1,0 0 1,1 1-1,2 1 1,0 0 0,1 1-1,2 1 1,0 0-1,1 1 1,0 1-1,35-26 1,-49 41-216,0 0 0,1 1 0,0-1 1,0 1-1,-1 0 0,1 0 0,0 0 1,1 1-1,-1 0 0,0 0 0,0 0 0,1 0 1,-1 1-1,0 0 0,1 0 0,-1 1 1,0-1-1,0 1 0,1 0 0,-1 1 0,0-1 1,8 4-1,-5 0-15,0 0 1,0 1-1,0-1 1,-1 2-1,0-1 1,0 1-1,0 0 1,-1 0-1,0 1 1,-1 0-1,8 13 0,-3-2-20,0 0 0,-2 1 0,0 0 0,-2 0 0,0 1 0,-1-1 0,4 36-1,-7-14-22,-1 0-1,-7 75 0,2-102 156,3-33-118,0-31-118,1 24 78,1-1 0,1 1-1,2 0 1,0 0 0,2 0-1,0 1 1,2 0 0,1 0-1,1 0 1,1 1 0,0 1-1,2 0 1,1 1 0,1 0-1,25-28 1,-38 46 44,0 1-1,0 0 1,0 0-1,0-1 1,0 1-1,1 0 0,-1 1 1,1-1-1,-1 0 1,1 1-1,0-1 1,-1 1-1,1 0 1,0 0-1,0 0 1,0 0-1,0 1 1,0-1-1,0 1 1,0 0-1,0 0 1,0 0-1,0 0 1,0 0-1,0 0 1,0 1-1,4 1 0,-1 1 20,0 1 0,0 1-1,0-1 1,-1 1-1,1 0 1,-1 0 0,0 0-1,0 1 1,-1 0-1,8 12 1,4 6-26,-1 0 0,-1 1 1,-1 1-1,-1 0 0,-1 0 0,-1 1 1,-2 1-1,-1-1 0,6 40 0,-12-56-11,1 2 3,-1-1 0,0 1 0,-1 0 1,-2 16-1,2-26 4,0 0 0,-1 0 1,0-1-1,0 1 0,1 0 0,-1-1 0,-1 1 1,1-1-1,0 1 0,-1-1 0,1 0 0,-1 1 1,0-1-1,0 0 0,0 0 0,0 0 0,0 0 1,0-1-1,0 1 0,0-1 0,-1 1 1,1-1-1,-1 0 0,-4 2 0,6-3-4,0 0 0,-1 1 0,1-1 0,0 0 0,0-1 0,-1 1-1,1 0 1,0 0 0,0 0 0,-1-1 0,1 1 0,0-1 0,0 1 0,0-1 0,0 1 0,0-1-1,0 1 1,0-1 0,0 0 0,0 0 0,0 0 0,0 0 0,0 1 0,0-1 0,0 0 0,1 0-1,-1-1 1,0 1 0,1 0 0,-1 0 0,1 0 0,-1 0 0,1 0 0,0-1 0,0 1-1,-1 0 1,1 0 0,0-2 0,-9-58-220,9 45 190,0 0 0,1 0 0,0 1 0,1-1 0,1 0 1,1 0-1,0 1 0,1 0 0,0 0 0,2 0 0,-1 1 0,2 0 0,0 0 0,0 1 0,2 0 0,-1 0 0,2 1 0,0 0 0,0 1 0,1 0 0,24-16 1,-29 22 35,-1 1 1,1 1-1,0-1 1,0 1-1,0 0 1,0 1 0,1 0-1,-1 0 1,1 1-1,0-1 1,-1 2-1,1-1 1,0 1 0,13 1-1,-10 1 11,0 0 0,0 1-1,-1 0 1,1 1 0,-1 0-1,0 0 1,0 1 0,0 1-1,15 11 1,-15-10-4,-1 0 1,0 1-1,0 0 0,-1 0 1,0 1-1,-1 0 1,0 0-1,0 1 0,-1 0 1,0 0-1,-1 0 1,0 1-1,-1 0 0,0 0 1,0 0-1,-2 0 1,1 1-1,-1-1 0,-1 1 1,1 14-1,-5-6-139,1 0 1,-12 37-1,13-51 80,-1 0 1,0 0 0,0-1-1,-1 1 1,1-1-1,-1 1 1,-1-1-1,1 0 1,-1 0 0,1 0-1,-1 0 1,-1-1-1,1 0 1,-6 5 0,10-9-9,0 0 1,-1 1 0,1-1 0,-1 0 0,1 0 0,0 1 0,-1-1 0,1 0 0,-1 0-1,1 1 1,-1-1 0,1 0 0,-1 0 0,1 0 0,-1 0 0,1 0 0,-1 0 0,1 0 0,-1 0-1,1 0 1,-1 0 0,1 0 0,-1 0 0,1 0 0,-1 0 0,1 0 0,-1-1 0,1 1 0,-1 0-1,1 0 1,-1-1 0,1 1 0,0 0 0,-1 0 0,1-1 0,-1 1 0,1 0 0,0-1-1,-1 1 1,1-1 0,0 1 0,0-1 0,-1 0 0,1-26-5110,5 7 1818</inkml:trace>
</inkml:ink>
</file>

<file path=ppt/ink/ink1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5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25 284 6784,'-21'5'1916,"17"1"817,32 4 3551,30-3-1178,-29-5-5786,-8-3 915,0 0 0,0-1-1,0-2 1,-1 0 0,1-1-1,-1-1 1,0 0 0,0-2-1,-1-1 1,0 0 0,0-1-1,-1-1 1,-1-1 0,0 0-1,0-1 1,23-26 0,-35 34-221,-1 0 0,0 0 0,0-1 1,0 0-1,0 0 0,3-10 1,-5 13-8,-1 1 0,-1-1 0,1 1 0,0-1 0,-1 0 0,1 0 0,-1 1 0,0-1 0,0 0 1,0 0-1,0 0 0,0 1 0,-1-1 0,1 0 0,-1 0 0,0 1 0,0-1 0,-2-4 0,0 2 10,0 1-1,0 0 1,0 0-1,-1 0 1,0 0 0,0 1-1,0 0 1,0 0-1,0 0 1,-1 0-1,1 0 1,-1 1-1,0 0 1,1 0 0,-1 0-1,0 1 1,0-1-1,0 1 1,-1 0-1,1 1 1,0-1-1,0 1 1,-10 1 0,-1 0 54,0 1 0,0 1 0,0 1 0,1 0 1,-1 0-1,-21 11 0,25-8-27,1-1 0,-1 1-1,1 1 1,1 0 0,-1 1-1,1 0 1,1 0 0,0 1-1,0 0 1,1 1 0,0 0-1,1 0 1,0 1 0,1 0-1,0 0 1,1 0 0,1 1-1,0-1 1,0 1 0,-1 14-1,3-18-13,1-1-1,0 0 0,1 0 0,-1 0 0,2 0 0,-1 1 0,1-1 0,0 0 0,1 0 0,0 0 1,0 0-1,1 0 0,4 8 0,1-2 49,0-1 0,0 0-1,1-1 1,1 0 0,20 20 0,-21-24-49,1 1-1,1-2 0,-1 1 1,1-2-1,1 1 1,-1-2-1,1 1 1,0-1-1,0-1 1,1 0-1,-1-1 1,24 3-1,-16-4-650,0-1 0,1 0-1,-1-2 1,1 0 0,-1-1 0,0-1-1,24-7 1,-37 8-29,0 0-1,0-1 0,0 0 1,-1 0-1,0 0 1,1-1-1,-1 0 0,-1 0 1,1-1-1,8-7 0,15-13-3187</inkml:trace>
</inkml:ink>
</file>

<file path=ppt/ink/ink1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6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23 277 7680,'-8'4'10632,"0"13"-7475,2 25-2845,6-36-168,0-1 0,1 1 0,0 0 0,0 0 0,1-1 0,0 1 0,-1-1 0,2 1 0,-1-1 0,1 0 0,0 0 0,0 0 0,0 0 0,1 0 0,-1-1 0,1 0 0,0 1 0,1-1 0,7 6 0,19 1 154,-1-1 1,2-2 0,44 7-1,-57-12-243,0-1-1,1 0 0,-1-2 0,0-1 1,1 0-1,-1-1 0,0-1 1,0-1-1,0 0 0,-1-2 1,22-8-1,-29 9-32,1-1 0,-1 1-1,0-2 1,-1 1 0,0-2 0,0 1 0,0-1 0,-1-1 0,0 0 0,-1 0-1,0 0 1,0-1 0,-1 0 0,0-1 0,-1 0 0,0 0 0,7-19 0,-12 24-17,1-1 1,-1 1 0,0 0 0,-1 0 0,1 0 0,-1-1 0,-1 1 0,1 0 0,-1 0 0,0 0 0,0 0 0,-1 0 0,0 0 0,0 0 0,0 0 0,-1 0 0,0 1 0,-4-8 0,-4-2-8,0-1 1,-1 2 0,-1 0-1,-21-18 1,23 22 1,0 2 0,-1 0 0,0 0 0,0 1 0,-1 1 0,0 0 0,0 0 0,0 1 0,-1 1 0,0 1 0,0 0 0,0 0 0,0 1 0,0 1 0,-26 1 0,29 0-17,0 1 0,0 0 0,-1 1 0,1 0 0,0 1 0,0 0 0,1 0-1,-1 1 1,1 1 0,0 0 0,0 0 0,0 1 0,-12 9 0,17-11-70,0 0 0,0 1 1,1-1-1,-1 1 0,1 0 0,0 0 0,0 0 1,1 1-1,-1 0 0,1-1 0,0 1 0,1 0 1,0 0-1,0 1 0,0-1 0,0 0 0,1 1 1,0-1-1,1 1 0,-1-1 0,1 1 0,1-1 1,-1 1-1,1-1 0,2 8 0,0-4-341,1-1 0,0 1 0,1-1 0,0-1 0,1 1 0,0-1 0,0 0 0,0 0 0,1 0 0,0-1 0,1 0 0,0-1 0,0 1 0,0-1 0,14 6 0,32 24-2899</inkml:trace>
</inkml:ink>
</file>

<file path=ppt/ink/ink1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6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59 3200,'0'-12'-639,"3"-6"4232,-1-10 4205,-2 27-6113,-2 3-1437,1 0 0,-1 1 0,1-1 0,0 0 1,0 1-1,-1-1 0,2 1 0,-1 0 0,0-1 0,0 1 0,1 0 0,-1-1 1,1 6-1,0-5 54,-8 65 1852,3 104 0,4-102-1556,1 264 1365,10-128-1597,-3-94-187,-10 182 1,2-284-223,-8 50 113,8-57-173,1 1-1,-1 0 0,-1 0 1,1-1-1,-1 1 1,1-1-1,-1 1 1,0-1-1,0 0 0,0 1 1,-5 4-1,7-8 47,-1 0 0,1 0-1,0 0 1,0 0 0,0 0 0,0 1-1,-1-1 1,1 0 0,0 0 0,0 0-1,0 0 1,-1 0 0,1 0 0,0 0-1,0 0 1,0 0 0,-1 0 0,1 0-1,0 0 1,0 0 0,-1 0 0,1 0-1,0 0 1,0 0 0,0 0 0,-1 0-1,1 0 1,0 0 0,0 0 0,0 0-1,-1-1 1,1 1 0,0 0 0,0 0-1,0 0 1,0 0 0,-1 0 0,1-1-1,0 1 1,0 0 0,0 0 0,0 0-1,0 0 1,0-1 0,-1 1 0,1 0-1,0 0 1,0 0 0,0-1 0,0 1-1,0 0 1,0 0 0,0 0 0,0-1-1,0 1 1,0 0 0,0 0 0,0-1-1,0 1 1,0 0 0,0 0 0,0 0-1,0-1 1,1 1 0,-1 0 0,0 0-1,0 0 1,0-1 0,0 1 0,2-16-2272,3-1-998</inkml:trace>
</inkml:ink>
</file>

<file path=ppt/ink/ink1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7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0 235 7680,'9'5'2024,"0"0"1,0 0 0,0-1-1,1 0 1,10 3-1,-6-4-1334,-1 0 0,1-1-1,0 0 1,0-1 0,0-1 0,15-1-1,-13 0-564,1-1-1,-1-1 0,0-1 0,0 0 1,0-1-1,0-1 0,-1 0 0,0-1 1,18-12-1,-21 11-66,-1 0 0,0-1 0,0 0 0,-1-1 0,0-1 0,-1 1 0,14-22 0,-21 29-49,0 1 0,-1-1 0,1 1 0,-1-1 0,1 1 0,-1-1 0,0 0 0,0 0 0,0 0 0,-1 0 0,1 0 1,-1 0-1,1 0 0,-1 0 0,0 0 0,0 0 0,-1 0 0,1 0 0,0 0 0,-1 0 0,0 1 0,0-1 0,0 0 0,0 0 0,0 0 0,0 1 0,-1-1 0,1 0 0,-1 1 0,0 0 1,0-1-1,0 1 0,0 0 0,0 0 0,0 0 0,-1 0 0,1 0 0,-1 1 0,1-1 0,-1 1 0,0-1 0,-3 0 0,1 0 9,0 0 0,0 0 0,0 0-1,0 1 1,0 0 0,-1 0 0,1 1-1,0-1 1,0 1 0,-1 0 0,1 1 0,0-1-1,-1 1 1,1 0 0,0 0 0,0 1-1,-9 3 1,2 0 18,1 1-1,-1 1 1,1 0-1,0 0 1,-13 14 0,12-12-14,1 0 1,0 1-1,1 0 1,0 1-1,1 0 1,0 1 0,1-1-1,0 2 1,1-1-1,0 1 1,1 0 0,0 1-1,1 0 1,1-1-1,0 2 1,-2 23-1,5-34-45,1 0 0,1 0 0,-1 1-1,1-1 1,0 0 0,-1 0 0,2 1-1,-1-1 1,1 0 0,-1 0 0,1 0 0,0-1-1,0 1 1,1 0 0,-1-1 0,1 1-1,0-1 1,0 0 0,0 0 0,0 0-1,0 0 1,1-1 0,-1 1 0,5 1-1,1 1-454,1 0 0,-1 0 0,1-1-1,0-1 1,1 0 0,-1 0 0,0-1 0,21 2-1,18-1-2977</inkml:trace>
</inkml:ink>
</file>

<file path=ppt/ink/ink1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7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424 48 6656,'-3'-4'1064,"0"0"0,0 1 1,-1 0-1,1 0 0,-1 0 0,1 0 1,-1 0-1,-7-3 0,5 3-451,0 1 1,0 0-1,0 0 1,0 0-1,-11-1 0,-4 2-718,0 0-1,0 2 0,-22 2 0,-21 1 1692,49-4-1320,-1 0 1,0 1 0,1 1-1,-1 0 1,-16 6-1,29-8-219,0 1-1,0 1 0,0-1 0,0 0 0,0 1 1,0-1-1,0 1 0,0 0 0,1 0 1,-1 0-1,1 0 0,-1 1 0,1-1 1,0 0-1,0 1 0,0 0 0,0 0 0,0-1 1,1 1-1,-1 0 0,1 0 0,0 1 1,0-1-1,0 0 0,0 0 0,1 0 1,-1 1-1,1-1 0,0 5 0,0-2 5,0-1 0,1 1 0,0 0 0,0-1 0,1 1 0,-1-1 0,1 0 0,1 1 0,-1-1 0,1 0 0,-1 0 0,1-1 0,1 1 0,-1 0 0,8 6 0,3 3 36,1-2 1,0 1-1,19 10 0,-13-9 28,14 6 55,1-1-1,0-1 0,2-3 1,0-1-1,63 15 1,24 9 221,-123-37-381,-1-1-1,0 0 0,0 0 1,0 0-1,0 0 0,0 1 1,0-1-1,0 1 1,0-1-1,0 1 0,0-1 1,0 1-1,0-1 0,0 1 1,0 0-1,0 0 0,0-1 1,0 1-1,-1 0 1,1 0-1,0 0 0,-1 0 1,1 0-1,-1 0 0,1 0 1,-1 0-1,1 0 1,-1 0-1,0 0 0,1 0 1,-1 1-1,0-1 0,0 0 1,0 2-1,-1-1 16,-1 1 1,1-1-1,-1 1 0,0-1 0,0 0 1,0 1-1,0-1 0,0 0 1,0 0-1,0-1 0,-1 1 0,-4 2 1,-12 7 96,0-1 1,-28 10-1,25-12-34,-1 0-1,0-2 1,0-1-1,-1-1 1,1 0-1,-1-2 1,-26-1-1,37-2-235,1 0 1,0 0-1,-1-1 0,1-1 0,0 0 1,0-1-1,0 0 0,1-1 0,-1 0 1,1-1-1,0 0 0,1-1 0,-1 0 1,2-1-1,-13-11 0,22 17-5104,8 6 4295,-2-1-386,12 4-1984</inkml:trace>
</inkml:ink>
</file>

<file path=ppt/ink/ink1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8.3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11 7296,'-6'-7'3584,"3"3"-1280,3 4 4607,-6 4-6015,6-1 128,-9 21 256,4-5 128,5 17-1792,0-1 0,14 4 1024,-5-3 128,5-9-1024,1-4 0,22-23-2944,-9 0 128</inkml:trace>
</inkml:ink>
</file>

<file path=ppt/ink/ink1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8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15 14208,'-9'-14'7039,"18"25"-10495,-9-11 11776,10 12-14848,-6-5 1</inkml:trace>
</inkml:ink>
</file>

<file path=ppt/ink/ink1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9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 5888,'-3'4'7958,"2"5"-4093,4 25-2683,-3-29 20,3 28-583,1 1 0,2-1-1,1 0 1,1 0 0,22 51-1,-29-80-519,0 0-1,0 0 1,0 0-1,0 0 1,-1 1-1,0-1 0,0 0 1,0 5-1,0-8-83,0-1 0,0 1 0,0-1 0,0 1 1,0-1-1,0 1 0,-1-1 0,1 1 0,0-1 0,0 1 0,0-1 0,0 0 0,-1 1 0,1-1 0,0 1 0,-1-1 0,1 1 0,0-1 0,-1 0 0,1 1 0,0-1 0,-1 0 0,1 1 1,0-1-1,-1 0 0,0 1 0,0-2-10,0 1 0,0 0 0,0-1 0,0 1-1,0-1 1,0 1 0,0-1 0,0 1 0,0-1 0,0 0 0,0 0 0,0 1 0,1-1 0,-1 0 0,0 0 0,1 0 0,-1 0 0,0-1 0,-2-2 7,1 0 0,1-1 0,-1 1 0,0 0 1,1-1-1,0 1 0,0 0 0,0-1 0,1 0 0,-1 1 0,1-1 0,1-5 1,6-60 116,-5 57-117,0 1 6,1 0 0,1 0 0,0 0 0,1 1 0,0 0 0,0-1 0,1 2 1,1-1-1,0 1 0,0 0 0,1 0 0,0 1 0,1 0 0,0 1 1,0 0-1,1 0 0,0 1 0,0 0 0,13-6 0,-17 12 16,0-1-1,1 1 1,-1 1 0,1-1-1,-1 1 1,1 0-1,-1 0 1,1 1 0,-1 0-1,0 0 1,1 1-1,-1 0 1,0 0 0,0 0-1,0 1 1,0-1-1,9 7 1,-4-2 10,0-1 0,-1 2 1,1-1-1,-1 1 0,-1 1 0,0 0 0,0 0 1,9 15-1,-10-12-20,0 1-1,-2 1 1,1 0 0,-2 0 0,7 26-1,-10-35-23,-1 0-1,0 1 0,0-1 0,0 1 1,-1-1-1,0 1 0,0-1 1,0 1-1,-1-1 0,1 1 0,-1-1 1,-1 0-1,1 1 0,-1-1 0,0 0 1,0 0-1,0 0 0,-1 0 1,-4 6-1,4-8-38,0-1 1,-1 1-1,1-1 0,0 0 1,-1 0-1,0 0 0,1 0 1,-1-1-1,0 0 0,0 1 1,0-1-1,0-1 0,0 1 1,0 0-1,-6-1 0,9 0 30,1 0 0,0 0 0,-1 0 1,1 0-1,-1 0 0,1 0 0,0 0 0,-1 0 0,1 0 0,-1-1 0,1 1 0,0 0 0,-1 0 0,1 0 0,0 0 0,-1-1 1,1 1-1,0 0 0,-1 0 0,1-1 0,0 1 0,-1 0 0,1-1 0,0 1 0,0 0 0,0-1 0,-1 1 0,1 0 0,0-1 1,0 1-1,0 0 0,0-1 0,0 1 0,-1-1 0,1 1 0,0 0 0,0-1 0,0 1 0,0-1 0,7-24-230,24-24-82,-5 19 223,0 2 0,2 1 0,1 2-1,45-31 1,-68 53 121,1-1-1,0 2 0,-1-1 1,1 1-1,0 0 0,0 0 1,0 1-1,0 0 0,1 0 1,-1 1-1,0 0 1,0 0-1,0 1 0,0 0 1,1 0-1,-1 0 0,0 1 1,-1 0-1,1 1 0,0-1 1,10 7-1,-3-2 23,-1 0 0,0 2 0,0-1 0,-1 2 0,0-1 0,0 2-1,-1 0 1,19 23 0,-23-24 2,0-1 0,-1 1 0,0 1 0,-1-1 0,0 1 0,0 0 0,-1 0 0,-1 1 1,0-1-1,2 16 0,-5-20-67,0 0 1,0 0-1,0 0 1,-1-1-1,0 1 1,-1 0-1,1-1 1,-1 1-1,-1-1 1,1 1-1,-1-1 1,0 0-1,-1 0 1,1 0 0,-1-1-1,0 1 1,-1-1-1,1 0 1,-9 7-1,-27 19-1213,21-23-480,19-8 1623,0 0 0,-1 0 0,1 0 0,0 0 0,-1-1 0,1 1 0,0 0 0,-1 0 0,1 0 0,0 0 0,-1 0 0,1 0 0,0-1 0,-1 1 1,1 0-1,0 0 0,0 0 0,-1-1 0,1 1 0,0 0 0,0 0 0,0-1 0,-1 1 0,1 0 0,0 0 0,0-1 0,0 1 0,0 0 0,-1-1 0,1 1 0,0 0 0,0-1 0,0 1 0,0 0 0,0-1 1,0 1-1,0 0 0,0-1 0,0 1 0,0-1 0,0-12-3131</inkml:trace>
</inkml:ink>
</file>

<file path=ppt/ink/ink1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49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35 259 6784,'1'12'10298,"2"2"-5039,-1-6-4942,1 0 0,0 0 0,1 0 0,0 0 0,0-1 0,1 0 0,-1 0 0,7 7 0,-6-9-197,0 3-10,1-1 0,0 1 1,1-2-1,0 1 0,0-1 0,0 0 1,1 0-1,-1-1 0,1 0 1,1 0-1,-1-1 0,1 0 1,12 4-1,-7-6-63,1 0 1,0 0-1,0-2 0,0 0 1,0-1-1,0 0 0,19-4 1,3-4 93,60-21 0,-91 28-141,0 0 0,-1 0 0,1 0 0,-1-1 0,1 1 0,-1-2 0,0 1 0,0 0 0,-1-1 0,1 0 0,-1 0 0,1 0 0,-1-1 0,-1 1 0,1-1 0,-1 0 0,0 0 0,0 0 0,0-1 0,0 1 0,-1-1 0,3-10 0,-5 8 0,0 0 0,-1 0 0,0-1 0,0 1 0,0 0 0,-1 0 0,0 0 0,-1 0 0,-7-15 0,1 6 0,0-1 0,-24-30 0,25 37 2,-1 1 0,-1 0 0,0 0 0,0 1 0,-1 1 0,0-1 0,-1 2 0,1 0 0,-1 0 0,-14-4-1,14 5-12,-1 1-1,1 1 0,-1 0 0,-1 0 0,1 2 0,0-1 1,-1 2-1,1 0 0,-1 0 0,0 2 0,1-1 0,-1 2 0,1 0 1,-1 0-1,1 1 0,0 1 0,-14 6 0,17-6-205,1 0 0,-1 0 0,1 1-1,-1 1 1,1 0 0,1 0 0,-1 1 0,1 0-1,0 0 1,-12 16 0,19-20-59,0 1 0,0 0 0,0 0 1,0 0-1,0 0 0,1-1 0,0 1 0,0 0 0,1 8 0,-1-8 6,1 44-3080</inkml:trace>
</inkml:ink>
</file>

<file path=ppt/ink/ink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0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23 381 3840,'-23'-4'1920,"27"36"-2432,1-21 3072,-5 1-2560,5 8 0,4 3 128,0 0 128,2 2-512,3-11 0,0-1-768,9-1 128</inkml:trace>
  <inkml:trace contextRef="#ctx0" brushRef="#br0" timeOffset="1">206 6 5888,'-32'-6'2944,"55"42"-4864,-14-32 5632,5 4-6400,6 3 128</inkml:trace>
</inkml:ink>
</file>

<file path=ppt/ink/ink1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1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1 506 7424,'27'-16'4529,"-26"14"-4198,0 1 0,1 0 1,-1 0-1,0 0 0,1 0 0,0 0 1,-1 0-1,1 0 0,0 1 1,-1-1-1,1 0 0,0 1 0,-1-1 1,1 1-1,0 0 0,0 0 0,0 0 1,0 0-1,-1 0 0,1 0 1,0 0-1,0 0 0,2 1 0,0 1-133,1 0 0,-1-1 0,0 0-1,1 0 1,-1 0 0,0 0 0,1-1-1,-1 0 1,1 0 0,-1 0 0,1 0-1,-1-1 1,1 0 0,-1 0-1,1 0 1,-1 0 0,0-1 0,0 1-1,0-1 1,0 0 0,0-1 0,0 1-1,0-1 1,-1 1 0,7-7 0,9-8 79,0-2 0,-1 0 1,0-1-1,-2 0 1,-1-2-1,19-33 0,-27 43-224,0 0 0,-2 0-1,1-1 1,-2 1-1,0-1 1,0 0 0,-1-1-1,-1 1 1,0 0-1,-1-1 1,0 1-1,-1-1 1,0 0 0,-4-19-1,2 27-31,0 1 0,0-1 0,-1 1 0,1 0 0,-1 0 0,0 0-1,-1 0 1,-5-7 0,8 11-19,1 0 0,-1 0 1,0 0-1,0 0 0,0 0 0,0 0 0,0 0 0,0 1 0,0-1 0,0 0 1,0 0-1,0 1 0,-1-1 0,1 1 0,0-1 0,0 1 0,-1 0 0,1-1 1,0 1-1,-1 0 0,1 0 0,0 0 0,-1 0 0,1 0 0,0 0 0,-1 0 1,1 0-1,0 1 0,-1-1 0,1 0 0,0 1 0,0-1 0,0 1 0,-1-1 1,1 1-1,0 0 0,0 0 0,0-1 0,0 1 0,0 0 0,-2 2 0,3-2-1,-1 0 0,1-1 0,0 1 0,-1 0 0,1 0-1,0 0 1,-1-1 0,1 1 0,0 0 0,0 0 0,0 0-1,0 0 1,0 0 0,0 0 0,0 0 0,0-1 0,0 1-1,0 0 1,0 0 0,1 0 0,-1 0 0,0 0 0,0-1-1,1 1 1,-1 0 0,1 0 0,-1 0 0,1-1 0,-1 1-1,1 0 1,0-1 0,-1 1 0,1-1 0,0 1 0,-1 0-1,1-1 1,0 1 0,0-1 0,-1 0 0,1 1 0,0-1-1,0 0 1,0 1 0,0-1 0,36 15 68,6-7 24,82 4 0,-78-9-23,5-1-25,0-2-1,58-7 1,-45 1 56,-43 6-81,-19 1-20,1-1 0,-1 0 0,1 0 0,-1 0 1,1-1-1,-1 1 0,1-1 0,-1 0 0,0 0 0,1 0 0,3-2 0,-19 11-18,0 0 0,0 1-1,1 0 1,0 1 0,1 0-1,-17 22 1,10-7 34,2 1 0,1 0 0,1 1 0,2 1 0,0 0 0,2 0 0,-7 37 0,15-59-16,0 0 0,1 1 0,0-1 0,0 1 0,1-1 0,0 1-1,0-1 1,0 1 0,1-1 0,0 0 0,0 0 0,0 0 0,4 6 0,-4-8-13,1-1 1,-1 1-1,0-1 1,1 0-1,0 0 0,0 0 1,0 0-1,0-1 1,0 1-1,1-1 1,-1 0-1,1 0 1,0 0-1,-1 0 1,1 0-1,0-1 1,0 0-1,0 0 0,0 0 1,0 0-1,8 0 1,3-2-87,0 0-1,-1-1 1,1 0 0,0-2 0,-1 1-1,1-2 1,-1 0 0,0 0 0,-1-2-1,1 0 1,-1 0 0,-1-1 0,1-1-1,-1 0 1,-1 0 0,0-1 0,0-1-1,-1 0 1,0 0 0,-1-1 0,0 0-1,13-25 1,-20 33 116,-1 0-1,1 0 0,-1 0 0,0 0 1,0 0-1,0 0 0,0 0 1,-1 0-1,1 0 0,-1 0 1,0-1-1,-1 1 0,1 0 1,-1 0-1,1 0 0,-3-7 1,-5 8 309,1 13 3,0 22 103,8-19-432,1 0-1,0 0 0,0 0 0,2 0 0,-1 0 0,2-1 0,0 1 0,8 15 0,-7-18-609,0 0 0,0 0 0,1 0 0,0-1-1,15 14 1,-20-21 218,0 0-1,0 0 1,0 0-1,1 0 1,-1-1-1,1 1 1,-1-1-1,1 0 1,0 0-1,-1 0 1,1 0-1,0 0 0,0-1 1,4 2-1,13-2-3062</inkml:trace>
</inkml:ink>
</file>

<file path=ppt/ink/ink1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1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9728,'11'7'4864,"7"6"-9472,-13-13 8448,4 3-7296,0 1 128</inkml:trace>
</inkml:ink>
</file>

<file path=ppt/ink/ink1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1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319 60 7552,'0'-4'637,"-1"1"0,0-1 0,1 1 0,-1-1 0,0 1 0,-1 0 0,1 0 0,0 0 0,-1-1 0,0 1 0,0 0 0,0 1 0,-3-5 0,3 6-305,0 0 1,1 0 0,-1 0-1,0 0 1,0 0-1,0 0 1,0 0 0,0 1-1,0-1 1,0 1-1,0-1 1,-3 1 0,-24 1-349,8 2 359,0 1 1,0 1-1,0 1 1,1 0-1,0 2 1,0 0-1,1 1 1,0 1-1,-26 19 1,44-29-332,0 0 0,0 1 0,1-1 0,-1 1 0,0-1 0,0 1 0,1-1 0,-1 1 0,0 0 0,1-1 0,-1 1 0,1 0 0,-1 0 0,0-1 0,1 1 0,0 0 0,-1 0 0,1 0 0,0 0 0,-1 0 0,1-1 0,0 1 0,0 0 0,0 0 0,-1 0 0,1 0 0,0 0 0,0 0 0,1 0 1,-1 0-1,0 0 0,0 0 0,0-1 0,1 1 0,-1 0 0,0 0 0,1 0 0,-1 0 0,1 0 0,-1-1 0,1 1 0,-1 0 0,1 0 0,-1-1 0,2 2 0,1 0-1,1 1 0,-1-1-1,1 0 1,0 0 0,-1 0 0,1 0 0,8 2 0,113 27 332,-70-19-244,-1 3 0,58 24 0,-50-17-7,-41-15-60,1 1-1,35 18 1,-52-24-14,-1 1 0,1 0 0,-1 0-1,0 0 1,0 1 0,0-1 0,0 1 0,-1 0 0,1 0-1,-1 1 1,0-1 0,0 0 0,-1 1 0,1 0 0,-1 0-1,3 8 1,-5-10 6,1 0-1,0 0 0,-1 0 1,1 1-1,-1-1 1,0 0-1,0 0 1,0 1-1,-1-1 0,1 0 1,-1 0-1,0 0 1,0 1-1,0-1 0,0 0 1,0 0-1,-1 0 1,-2 3-1,1-1 19,-1-1-1,1-1 1,-1 1-1,0 0 1,0-1-1,0 0 1,-1 0-1,1 0 0,-1-1 1,-6 4-1,-5-1 50,0 1 0,0-2-1,0 0 1,0-1 0,-1-1-1,-16 1 1,9-2-38,-47 1 21,66-2-157,0 0 0,0-1 0,0 0 0,0 0 0,0 0 0,0 0 0,0-1-1,0 0 1,-9-4 0,14 5-58,-1 0 0,0 1 0,0-1-1,1 0 1,-1 1 0,1-1 0,-1 0 0,1 0-1,-1 0 1,1 0 0,-1 0 0,1 0 0,0 0-1,-1 1 1,1-1 0,0 0 0,0 0 0,0 0-1,0 0 1,0 0 0,0 0 0,0 0 0,0 0-1,0 0 1,0 0 0,0 0 0,1 0 0,-1 0-1,0 0 1,1 0 0,-1 0 0,1 0 0,-1 1-1,1-1 1,-1 0 0,1 0 0,0 0-1,-1 1 1,1-1 0,0 0 0,1 0 0,8-12-3209</inkml:trace>
</inkml:ink>
</file>

<file path=ppt/ink/ink1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2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26 5760,'-3'-8'452,"5"5"6385,1 12 873,-3 5-5707,-1 5-1748,0 1 0,1-1 1,1 1-1,1-1 0,1 1 0,5 20 1,-7-35-214,0-1 0,1 1 0,-1-1 0,1 1 1,-1-1-1,2 0 0,-1 0 0,0 0 0,1 0 1,-1 0-1,1-1 0,0 1 0,0-1 0,1 0 0,-1 0 1,1 0-1,-1 0 0,1 0 0,0-1 0,0 0 1,0 0-1,1 0 0,-1 0 0,0 0 0,1-1 1,-1 0-1,1 0 0,-1 0 0,1-1 0,-1 1 1,1-1-1,0 0 0,5-1 0,4-2-33,1 0 0,-1-1-1,0-1 1,0 0 0,0 0 0,-1-2-1,0 0 1,0 0 0,0-1-1,22-19 1,-28 21 0,1-1 0,-1 1 0,0-1 0,-1-1 0,1 1 0,-1-1-1,-1 0 1,0 0 0,0-1 0,0 0 0,-1 0 0,-1 0 0,1 0 0,-1 0 0,-1-1-1,0 0 1,1-13 0,-3 21-1,0 0-1,0 0 0,0 0 0,0 0 1,-1 0-1,1 0 0,0 0 1,-1 0-1,0 0 0,0 0 1,1 0-1,-1 0 0,0 1 1,-2-3-1,2 3 5,1 0 0,-1 1-1,0-1 1,0 0 0,1 1 0,-1-1 0,0 1 0,0-1-1,0 1 1,0-1 0,0 1 0,0 0 0,1-1 0,-1 1-1,0 0 1,0 0 0,0 0 0,0 0 0,0 0 0,0 0-1,-2 0 1,1 1 9,0-1 0,-1 1 0,1 0 0,0 0 0,0 0 1,0 1-1,0-1 0,0 0 0,0 1 0,1-1 0,-1 1 0,0 0 0,1-1 0,-1 1 0,1 0 0,0 0 0,-1 0 0,1 0 0,0 0 0,0 0 0,0 1 0,1-1 0,-1 0 0,0 3 0,0 0 15,0 0 0,1 0 0,0 0-1,0 0 1,0 1 0,0-1 0,1 0 0,0 0-1,0 0 1,0 0 0,1 0 0,0 0 0,0-1-1,0 1 1,0 0 0,5 5 0,6 9 41,1-1 1,23 25 0,5 7-3,-36-42-190,0 0 1,1 0-1,0-1 0,10 8 0,16 3-4430,-19-14 1067</inkml:trace>
</inkml:ink>
</file>

<file path=ppt/ink/ink1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3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0 888 2816,'1'0'104,"-1"0"-1,0 0 1,0 0 0,0 0-1,0 0 1,0 0 0,0 0-1,0 0 1,0 0 0,1 0-1,-1 0 1,0 0 0,0 0-1,0 0 1,0 0 0,0 0-1,0 0 1,0 0 0,0 0-1,1 0 1,-1 0 0,0 1-1,0-1 1,0 0 0,0 0-1,0 0 1,0 0 0,0 0-1,0 0 1,0 0 0,0 0-1,0 1 1,0-1 0,0 0-1,0 0 1,0 0 0,0 0-1,0 0 1,0 0 0,0 0-1,0 1 1,0-1 0,0 0-1,0 0 1,0 0 0,0 0-1,0 0 1,0 0 0,0 0-1,0 1 1,0-1 0,0 0-1,22-4 3809,32-10 886,-53 14-4731,26-9 284,0-2-1,0 0 1,-1-1-1,0-2 1,-1-1-1,-1-1 1,-1 0-1,0-2 1,-1-1-1,-1-1 1,-1-1-1,0 0 1,-2-1-1,0-2 0,-2 1 1,-1-2-1,-1 0 1,-1-1-1,-1 0 1,13-42-1,-22 57-325,-1 1-1,-1-1 0,0 1 1,0-1-1,-1 1 1,-1-1-1,1 0 1,-2 1-1,1-1 0,-7-18 1,0 6-23,0 0 0,-2 1 0,-18-31 1,19 38 18,-1 1 0,0-1 0,-1 2 0,-1 0 0,0 0 0,0 1 0,-1 0 0,-1 1 0,-18-12 0,24 19 1,1-1-1,-1 1 0,0 0 1,0 1-1,0 0 1,-1 0-1,1 1 1,-1 0-1,1 0 1,-1 1-1,0 0 1,0 1-1,1 0 1,-1 0-1,0 1 1,0 0-1,1 0 1,-1 1-1,-11 4 1,13-3 13,1 1 0,-1 0 0,1 0-1,0 0 1,0 1 0,1 0 0,-1 0 0,1 0 0,0 1 0,1 0 0,-1-1 0,1 2 0,0-1 0,1 0 0,-1 1 0,-2 8 0,-3 9 73,1 0-1,2 0 0,-5 28 1,4-11 55,2 0 0,2 0 0,2 1 0,7 79 0,-5-107-125,60 382 528,-17-153-343,-35-139-183,-8-59-4538,8-69-432,-4 15 3822,9-20-2347</inkml:trace>
</inkml:ink>
</file>

<file path=ppt/ink/ink1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3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0 8064,'-2'5'1996,"0"1"1,1 0-1,-1-1 1,1 1 0,0 0-1,1 9 1,-1-6-1894,-21 188 3213,10 94-2980,8-152 620,1-71-839,-1-20-178,3-1 0,1 1-1,14 89 1,-13-133-178,10 35-561,-10-37 555,-1-1 0,1 0 0,0 0 0,-1 1 0,1-1 0,0 0 0,0 0 0,0 0 0,0 0 0,0 0 0,0 0 0,0 0 0,0 0 0,3 0 0,-4-1 107,1 0 0,0 0 1,-1 0-1,1 0 0,-1 0 1,1 0-1,0 0 0,-1-1 1,1 1-1,-1 0 0,1-1 1,-1 1-1,1 0 0,-1-1 0,1 1 1,-1 0-1,1-1 0,-1 1 1,0-1-1,1 1 0,-1-1 1,1 1-1,-1-1 0,0 1 1,0-1-1,1 1 0,-1-1 1,0 0-1,0 1 0,0-1 1,0 1-1,1-1 0,-1 0 1,0 1-1,0-1 0,0 0 1,0 1-1,-1-1 0,1 1 0,0-1 1,0-1-1,0 0-479,1-19-2732</inkml:trace>
</inkml:ink>
</file>

<file path=ppt/ink/ink1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3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8192,'46'0'4096,"-21"0"-3456,-16 0 7423,19 3-7551,-10 1 0,39 1 0,-11-1 0,34-4-1024,-14 0 128,5-4-1024,-19-1 0,5-2-1408,-15 0 1</inkml:trace>
</inkml:ink>
</file>

<file path=ppt/ink/ink1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4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22 149 8832,'-8'3'2275,"-5"6"7211,14 5-6401,1 0-3830,-1-6 858,1 0 0,0 0 0,0 1 0,1-1 0,0-1 0,1 1 0,-1 0 0,2-1 0,-1 0 0,1 0 0,0 0 0,0 0 0,1-1 0,0 0 0,0 0 0,0 0 0,1-1 0,0 0 1,0-1-1,0 1 0,1-1 0,7 3 0,2 0 30,0-1 0,-1 0 0,2-1 0,-1-1 1,1-1-1,-1 0 0,1-2 0,0 0 0,30-2 1,-37 1-133,1-1 0,-1-1 1,1 0-1,-1-1 0,1 0 1,-1-1-1,0 0 1,-1 0-1,1-1 0,-1-1 1,0 0-1,0 0 0,0-1 1,12-11-1,-19 15-16,1 0 0,-1 0 0,0 0 0,0 0 0,0 0 0,-1-1 0,1 1 0,-1-1 0,1 0 0,-1 0 0,-1 0 0,1 0 0,0 0 0,-1 0 0,0 0 1,0 0-1,0-1 0,0 1 0,-1 0 0,0-1 0,0 1 0,0 0 0,0-1 0,-1 1 0,0 0 0,0-1 0,0 1 0,0 0 0,-3-7 0,-4-2-75,1 0-1,-2 1 1,0 0 0,0 0 0,-1 1 0,0 1-1,-1-1 1,-1 2 0,1-1 0,-1 2 0,-1-1-1,0 2 1,0 0 0,0 0 0,-1 1-1,0 1 1,0 0 0,-1 1 0,1 1 0,-1 0-1,1 1 1,-1 0 0,0 1 0,-26 2 0,39-1 48,1 0 1,-1 0 0,0 1 0,0-1-1,0 0 1,0 1 0,0-1-1,0 1 1,1 0 0,-1 0 0,0-1-1,0 1 1,1 0 0,-1 0 0,1 1-1,-1-1 1,1 0 0,-1 0 0,-1 4-1,2-4-7,1 0 0,0 1-1,-1-1 1,1 0 0,0 1 0,0-1-1,0 0 1,0 1 0,0-1-1,0 0 1,0 1 0,1-1-1,-1 0 1,0 0 0,1 1 0,-1-1-1,1 0 1,0 0 0,-1 0-1,1 1 1,1 0 0,2 4-94,1 0 1,0-1-1,0 1 0,1-1 1,-1 0-1,1-1 0,0 0 1,0 0-1,11 5 1,123 42-1284,-48-20 400,-84-28 966,19 11-330,-26-14 407,-1 1 0,1 0 0,-1-1 0,0 1 0,0 0-1,1-1 1,-1 1 0,0 0 0,0 0 0,0-1 0,0 1 0,0 0 0,0 0 0,0-1 0,0 1 0,0 0-1,0 0 1,0-1 0,0 1 0,0 0 0,-1 0 0,1-1 0,0 1 0,-1 0 0,1-1 0,0 1-1,-1 0 1,1-1 0,-1 1 0,1-1 0,-1 1 0,1-1 0,-1 1 0,-1 0 0,-1 3 167,0 0 0,1 0 0,-1 0 0,1 1 1,-1-1-1,1 1 0,1-1 0,-1 1 0,1 0 1,0-1-1,0 1 0,0 0 0,0 0 0,1 8 1,0-4 52,1 1 0,1-1 1,-1 0-1,2-1 1,-1 1-1,1 0 1,6 12-1,-1-5-3,0-1-1,1-1 0,0 0 1,2 0-1,-1-1 0,2 0 1,-1 0-1,16 10 0,-18-16-198,1-1 0,0 0 0,0-1-1,0 0 1,13 5 0,-19-9-101,0 0 0,0 0 0,0 0 0,0-1 0,0 1 0,0-1 0,0 0 0,5 0 0,-8-1-20,1 1 0,-1 0 0,0-1 0,1 1 0,-1 0 0,1-1 0,-1 0 0,0 1 0,0-1 0,1 0-1,-1 0 1,0 0 0,0 1 0,0-1 0,0 0 0,0-1 0,0 1 0,0 0 0,0 0 0,-1 0 0,1 0 0,1-3 0,0-1-436,-1 1 0,1-1 0,-1 0 0,0 0 0,0 0 0,0 0 0,-1 0 0,0 0 0,0-9 0,-5-16-2944</inkml:trace>
</inkml:ink>
</file>

<file path=ppt/ink/ink1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4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10624,'9'12'5248,"53"18"-5376,-35-21 8447,21-2-8063,3-3 128,6 1-128,-11-10 128,-3-2-1280,0-6 128,-15-1-1280,-14 5 0,-10 2-1151,-18-2 127</inkml:trace>
</inkml:ink>
</file>

<file path=ppt/ink/ink1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4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12416,'77'6'6143,"72"-19"-10494,-120 6 12158,-1-5-13311,6-1 1</inkml:trace>
</inkml:ink>
</file>

<file path=ppt/ink/ink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2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423 42 2176,'-6'-5'193,"0"1"0,0-1 0,0 2 0,0-1 0,-1 1 0,1 0 0,-1 0 0,0 0 0,0 1 0,0 0 1,0 1-1,0 0 0,0 0 0,-1 0 0,1 1 0,0 0 0,-1 0 0,1 1 0,0 0 0,0 0 0,0 1 0,-8 2 0,-3 1-15,0 2 1,0-1-1,1 2 0,0 0 1,0 2-1,1-1 0,-22 18 0,28-19 9,1 1-1,0 0 0,0 0 0,1 0 0,0 1 1,1 1-1,0-1 0,1 1 0,-9 20 0,12-26-141,2 0 0,-1 0 0,1 0 0,-1 1 0,2-1 0,-1 0 0,0 1 0,1-1 0,0 0 0,0 1 0,1-1 0,-1 0 0,1 0 0,1 1 0,-1-1 0,1 0 0,-1 0 0,1 0 0,1 0 0,-1-1 0,1 1 0,0 0 0,0-1 0,6 7 0,2 0 9,1-2-1,0 1 1,0-2-1,1 1 1,0-2 0,1 0-1,0 0 1,0-1-1,0-1 1,1-1 0,-1 0-1,1 0 1,0-2-1,23 2 1,-1-1 62,2-3 1,-1-1 0,-1-1-1,64-13 1,-61 7-17,-13 4 80,-1-1 0,40-14 0,-61 17-147,-1 0 0,1 0 0,-1 0-1,1 0 1,-1-1 0,0 1 0,0-1 0,0 0 0,0-1 0,6-6 0,-5-2-33,-6 13-24,1 0 0,0 0 0,0 0-1,0 0 1,0 0 0,0 0 0,0 0 0,0 0 0,0 0-1,1 0 1,-1 0 0,0 0 0,0 0 0,1-1-1,-1 1 1,1 0 0,-1 0 0,1 0 0,-1 0-1,1-1 1,-1 1 0,1 0 0,0-1 0,0 2-1,30 17-115,-21-14 195,1-1 0,-1-1 0,1 0 1,17 2-1,7-3 172,0-2 1,-1-2 0,1-1-1,-1-1 1,47-13-1,-70 15-180,0-2-1,0 0 0,0 0 0,0-1 1,-1 0-1,0-1 0,0 0 0,0 0 1,-1-1-1,9-9 0,-15 14-34,0-1 0,0 0 0,0-1 1,-1 1-1,0 0 0,1-1 0,-1 1 0,0-1 0,-1 0 0,1 1 0,-1-1 0,1 0 0,-1 0 1,0 0-1,-1 0 0,1 0 0,-1-1 0,1 1 0,-1 0 0,-1 0 0,1 0 0,0 0 0,-1 0 0,0 0 1,0 0-1,0 0 0,-1 0 0,1 0 0,-1 0 0,0 1 0,-4-6 0,-1-1-4,-1 0 0,0 0 0,0 1 0,-1 1 0,-1 0 0,1 0 0,-1 0 0,-1 1 0,1 1 0,-1 0 0,0 0 0,-1 1 1,1 1-1,-1 0 0,0 0 0,0 1 0,-16-2 0,-4 1-54,0 1 1,-1 1-1,1 2 1,0 1 0,-50 8-1,61-7-31,0 2 0,0 0-1,0 2 1,1 0 0,-1 1-1,2 1 1,-27 14 0,43-21 56,1 1 1,-1-1 0,1 0-1,0 1 1,0-1 0,0 1-1,0 0 1,0 0 0,0 0-1,0 0 1,1 0-1,-1 0 1,0 0 0,1 0-1,0 1 1,0-1 0,0 1-1,0-1 1,0 1 0,0-1-1,0 1 1,1 0 0,0-1-1,-1 1 1,1-1 0,0 1-1,0 0 1,0-1 0,1 1-1,-1 0 1,1-1 0,-1 1-1,1 0 1,0-1 0,0 1-1,0-1 1,0 0 0,0 1-1,1-1 1,-1 0 0,1 0-1,2 4 1,3 1-29,-1 0 1,1 0-1,0 0 1,1-1 0,0 0-1,0-1 1,0 0-1,0 0 1,1 0-1,14 4 1,-1-2 24,0-2 1,1 0-1,0-2 1,0 0 0,33-1-1,114-15 120,-29 1 55,-102 7-108,13 1 85,-50 6-114,0 0 0,-1 0 0,1 1 1,0-1-1,-1 1 0,0-1 0,0 1 0,1-1 0,-1 1 1,-1 0-1,1 0 0,0 4 0,8 17 186,-4-15-116,1-1 0,1 0 0,0 0 0,0-1 1,0 0-1,1 0 0,0 0 0,0-1 0,0-1 0,1 1 1,0-1-1,0-1 0,0 0 0,1 0 0,0 0 0,-1-2 0,13 3 1,6-2-880,0-2 0,1-1 1,51-7-1,-29-1-1018</inkml:trace>
</inkml:ink>
</file>

<file path=ppt/ink/ink1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6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74 6144,'0'0'291,"0"0"-1,0 0 1,-1 0 0,1 0 0,0 0 0,-1-1 0,1 1-1,0 0 1,0 0 0,-1 0 0,1-1 0,0 1 0,0 0-1,0 0 1,-1-1 0,1 1 0,0 0 0,0 0 0,0-1-1,0 1 1,-1 0 0,1-1 0,0 1 0,0 0 0,0-1-1,0 1 1,0 0 0,0-1 0,0 1 0,0 0-1,0-1 1,0 1 0,0-1 0,3-20 3137,8-16-2835,-11 37-508,1 0-1,-1-1 1,0 1 0,0 0 0,0-1 0,0 1 0,0 0-1,0-1 1,1 1 0,-1 0 0,0 0 0,0-1 0,1 1-1,-1 0 1,0 0 0,0-1 0,1 1 0,-1 0-1,0 0 1,0 0 0,1-1 0,-1 1 0,0 0 0,1 0-1,-1 0 1,0 0 0,1 0 0,-1 0 0,0 0 0,1 0-1,-1 0 1,0 0 0,1 0 0,-1 0 0,1 0 0,3 14 1332,-3 43-597,-1-32-117,4 167 279,-5 15-354,-3-135-529,4 1 0,2-1 0,25 142-1,-17-155-134,-8-41 45,1-1 0,0 0 0,9 24 0,-11-36-28,1 0 1,1-1-1,-1 1 0,1-1 1,0 1-1,0-1 0,0 0 1,0 0-1,1 0 1,0 0-1,0-1 0,0 0 1,0 0-1,0 0 0,9 5 1,-5-5-191,-1 0 0,0 0 1,1 0-1,0-1 0,0 0 1,-1-1-1,1 0 0,0 0 1,0-1-1,14-1 0,-11 0-813,-1-1 0,0 0-1,0-1 1,-1 0 0,1-1-1,0 0 1,16-10-1,-2-2-2304</inkml:trace>
</inkml:ink>
</file>

<file path=ppt/ink/ink1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6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8192,'23'-7'4096,"14"3"-3328,-28 4 6655,16-3-7039,-7-3 0,19 12 128,-3-3 128,8 1-896,1 3 0,9 2 256</inkml:trace>
</inkml:ink>
</file>

<file path=ppt/ink/ink1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6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68 278 7040,'15'2'12712,"-1"1"-11643,-4 3-681,0 0 0,-1 0 1,0 1-1,0 0 0,14 14 1,26 20 161,-37-35-398,0 0 0,0 0 0,1-1 0,0-1 0,-1 0 0,1-1 0,1 0 0,-1-1 0,0 0 1,1-1-1,-1-1 0,1 0 0,-1-1 0,0-1 0,1 0 0,-1 0 0,0-1 0,0-1 0,18-7 0,-12 3-108,-1-1-1,1 0 1,-1-2-1,-1 0 0,0-1 1,-1 0-1,0-1 1,-1-1-1,0-1 0,-1 0 1,20-29-1,-32 41-41,0 0-1,0-1 1,-1 0 0,1 1-1,-1-1 1,0 0-1,0 0 1,0 1 0,0-1-1,-1 0 1,0 0-1,0 0 1,0 0 0,0 0-1,0 0 1,-1 0 0,0 0-1,0 0 1,0 1-1,0-1 1,0 0 0,-1 1-1,0-1 1,-2-4-1,-3-2-3,1 0 0,-2 1-1,1-1 1,-1 2 0,0-1-1,-1 1 1,-11-7 0,13 9-6,0 2 1,-1-1 0,1 1-1,-1 0 1,0 1 0,-1 0 0,1 0-1,-1 1 1,1 0 0,-1 0 0,1 1-1,-1 0 1,0 1 0,-10 0 0,-5-1-12,-4-1 6,0 2 0,1 0 0,-1 2 0,1 1 1,-1 1-1,1 2 0,0 0 0,0 2 0,-39 17 1,46-16-147,1 1 0,-34 23 0,46-29-166,1 0 0,1 1 1,-1 0-1,1 0 0,0 1 0,0-1 1,1 1-1,-1 0 0,1 0 1,0 1-1,-5 12 0,-2 15-3003</inkml:trace>
</inkml:ink>
</file>

<file path=ppt/ink/ink1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7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0 347 7680,'15'9'12341,"21"0"-8586,6-3-6053,-16-4 3881,-3-2-1436,0 0 0,0-2 0,0-1 0,0-1 1,-1 0-1,0-2 0,0-1 0,0 0 0,-1-2 1,0 0-1,0-2 0,-1 0 0,-1-1 0,0-1 1,-1-1-1,0-1 0,-1 0 0,0-1 0,15-21 1,-29 34-139,0-1 0,0 1 1,0-1-1,0 0 0,-1 0 1,0 0-1,0 0 1,0 0-1,0-1 0,-1 1 1,0-1-1,0 1 1,0-1-1,0 1 0,0-1 1,-1 1-1,0-1 0,0 0 1,-1 1-1,1-1 1,-1 1-1,0-1 0,0 1 1,-3-9-1,1 9 3,1-1 1,-1 1-1,-1 0 0,1 0 0,-1 0 1,1 0-1,-1 1 0,0-1 1,0 1-1,-1 0 0,1 0 0,-1 1 1,1-1-1,-1 1 0,0 0 0,0 0 1,0 1-1,0-1 0,0 1 0,0 0 1,0 0-1,0 1 0,-1 0 0,1 0 1,0 0-1,0 0 0,-1 1 0,1 0 1,0 0-1,-8 3 0,4-1 14,-1 1 0,0 0 0,1 0 0,0 1 0,0 0-1,0 1 1,1-1 0,-1 2 0,1-1 0,1 1 0,0 1 0,0-1-1,0 1 1,-8 13 0,13-16-7,-1 0 0,1 0 1,1 1-1,-1-1 0,1 1 0,0-1 0,0 1 0,0 0 0,1-1 0,0 1 1,0 0-1,0-1 0,1 1 0,0 0 0,0-1 0,0 1 0,4 8 0,2 3 61,0 0-1,1 0 0,20 29 0,-17-32-29,0-1 0,2 0 0,0 0 0,0-1-1,1-1 1,0 0 0,1-1 0,0-1-1,1 0 1,0-1 0,0-1 0,1-1 0,-1 0-1,31 6 1,-29-8-322,0-1 1,1-1-1,-1-1 0,0 0 1,0-2-1,1 0 0,-1-1 0,0 0 1,33-10-1,-38 7-874,1 1 1,-1-2-1,0 0 0,0 0 1,-1-1-1,0-1 0,20-16 1,-3 0-2332</inkml:trace>
</inkml:ink>
</file>

<file path=ppt/ink/ink1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8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106 448 6016,'-1'0'427,"0"0"1,1 1-1,-1-1 1,1 0-1,-1 1 1,1-1-1,-1 0 1,1 1 0,0-1-1,-1 1 1,1-1-1,-1 1 1,1-1-1,0 1 1,-1-1-1,1 1 1,0-1-1,0 1 1,-1-1-1,1 1 1,0-1-1,0 1 1,0 1-1,2 17 3524,16 18-3565,-16-33 14,2 4-240,0 0 0,1-1 0,0 0 0,1 0 0,-1 0 0,1 0 0,1-1 0,-1 0 0,1 0 0,0-1 0,0 0 0,1 0 0,0 0 0,0-1 0,0-1 0,0 1 0,0-1 0,1 0 0,-1-1 0,1 0 0,13 1 0,-2-1-11,0-2 0,0 0 1,1-1-1,-1-1 0,0-1 1,0 0-1,-1-2 0,20-7 1,-21 6-104,-1 0 1,0-2 0,-1 0-1,0-1 1,0 0 0,-1-1-1,0-1 1,0-1 0,-2 0-1,1 0 1,-1-2 0,-1 0-1,-1 0 1,0-1 0,11-19-1,-17 24-36,0 0 0,0 0 0,-2-1 0,1 1-1,-1-1 1,0 0 0,-1 0 0,-1 0 0,0 0 0,0-1-1,-1 1 1,-2-16 0,2 18-15,-1 0 0,-1 0-1,1 0 1,-2 0 0,1 0-1,-1 1 1,0-1 0,-1 1-1,0 0 1,0 0 0,-1 0-1,0 0 1,-1 1 0,1 0-1,-1 0 1,-1 0 0,-7-5-1,-2-2-17,-1 2 0,-1 0 1,0 1-1,0 1 0,-1 0 0,-22-7 0,27 12-26,0 1 0,0 0 0,0 1-1,-1 1 1,1 0 0,0 1 0,-1 0-1,1 1 1,-1 1 0,1 0 0,-1 1-1,-15 4 1,5-1-122,0 0 1,1 1-1,0 2 0,0 1 0,-27 13 1,37-15 13,0 1 1,1 1 0,0 0-1,1 1 1,0 0-1,0 1 1,1 0 0,-18 24-1,26-31 56,0 0-1,0 1 0,0 0 1,0-1-1,1 1 0,0 0 0,0 1 1,0-1-1,1 0 0,0 0 1,0 1-1,0-1 0,0 1 1,1-1-1,0 1 0,0-1 1,1 1-1,-1-1 0,1 0 1,0 1-1,1-1 0,-1 0 1,1 0-1,0 1 0,1-1 0,-1-1 1,1 1-1,0 0 0,4 4 1,-1-2-173,0 0 1,1-1 0,0 0-1,0 0 1,0-1-1,1 0 1,0 0 0,0-1-1,12 5 1,-2-2-484,0-1 1,0-1-1,27 4 1,33 4-1825</inkml:trace>
</inkml:ink>
</file>

<file path=ppt/ink/ink1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8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0 5888,'-3'20'11432,"-4"3"-8208,3-13-3400,1 1 0,1 0-1,-3 21 1,4 24 1756,9 85 0,-1-56-836,7 241 728,-14-239-1258,3 0-1,17 95 0,-15-134-597,-3-30-119,-1-1 1,2 1-1,0-1 0,1 0 0,1 0 0,10 23 0,-11-37-2377,1-3-319</inkml:trace>
</inkml:ink>
</file>

<file path=ppt/ink/ink1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5:59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0 139 4608,'4'-21'9103,"-4"21"-8983,0 1 0,0-1 0,0 0 0,0 0 0,0 1 0,0-1 0,1 0 0,-1 0 0,0 0 0,0 1 0,0-1 0,0 0 0,1 0 0,-1 0-1,0 1 1,0-1 0,0 0 0,1 0 0,-1 0 0,0 0 0,0 1 0,1-1 0,-1 0 0,0 0 0,0 0 0,1 0 0,-1 0 0,0 0 0,0 0 0,1 0 0,-1 0 0,0 0 0,0 0 0,1 0 0,-1 0 0,0 0 0,0 0 0,1 0 0,-1 0 0,0 0 0,0 0-1,1-1 1,-1 1 0,0 0 0,0 0 0,1 0 0,-1 0 0,0 0 0,0-1 0,0 1 0,1 0 0,-1 0 0,0 0 0,0-1 0,0 1 0,0 0 0,0 0 0,1-1 0,-1 1 0,0 0 0,0 0 0,0-1 0,4 17 15,10 35 1304,27 64-1,-35-100-1281,1-1 1,1 0-1,0 0 1,0-1-1,1 0 0,1-1 1,0 0-1,1-1 1,15 13-1,-21-20-145,0-1 0,0 0-1,0 0 1,0-1 0,1 0 0,-1 0-1,1 0 1,0-1 0,-1 1 0,1-1-1,0-1 1,0 1 0,0-1 0,0 0-1,0 0 1,-1-1 0,1 0 0,0 0-1,0 0 1,-1 0 0,1-1 0,0 0-1,-1-1 1,0 1 0,1-1 0,7-6-1,6-3 1,0-1-1,-1-1 0,-1-1 0,0-1 0,21-25 0,-29 30 3,-1 0 0,0 0-1,-1-1 1,-1 0 0,11-26-1,-14 30-20,0 1-1,-1-1 1,0-1-1,0 1 1,-1 0 0,0 0-1,-1-1 1,1 1-1,-2 0 1,-1-16-1,-4 12-5,3 24 70,6 34 283,1-35-313,1 1 1,0-1-1,0 0 0,1 0 0,1 0 1,0-1-1,0 0 0,1 0 0,0-1 0,0 0 1,1 0-1,1-1 0,-1 0 0,12 6 1,-6-5-5,0 0 0,1-2 0,0 0 0,0 0 0,1-2 1,-1 0-1,1-1 0,0 0 0,29 1 0,-24-4-15,-1-2 0,1 0 0,-1-1-1,1-2 1,20-5 0,101-36 62,-84 25-59,-46 15-28,-1 1-1,0-2 1,0 0-1,0 0 1,-1-1-1,19-15 1,-25 18 8,-1 0 0,0 0 1,0 0-1,0-1 1,0 1-1,-1-1 0,1 0 1,-1 0-1,-1 0 1,1-1-1,-1 1 0,0 0 1,0-1-1,0 0 1,-1 1-1,0-1 0,1-11 1,-2 11-10,0 1 0,-1-1 0,0 0 0,0 0 0,0 0 0,-1 1 0,0-1 0,0 0 0,0 1 0,-1 0 0,0 0 0,0 0 0,0 0 0,-1 0 0,1 0 0,-1 1 0,-6-6 0,3 4-2,0 1 1,0 0-1,0 0 1,-1 0-1,0 1 0,0 1 1,0-1-1,0 1 1,-1 0-1,1 1 1,-12-2-1,13 3 21,-1-1 1,1 1 0,-1 1-1,1 0 1,-1 0-1,0 0 1,1 1-1,-1 0 1,1 0 0,-1 1-1,1 0 1,0 0-1,0 1 1,0 0-1,0 0 1,0 1 0,1 0-1,-1 0 1,1 0-1,0 1 1,0 0-1,1 0 1,-1 0-1,1 1 1,0 0 0,1 0-1,0 0 1,0 1-1,-5 10 1,6-10 13,0 0 0,1-1 0,0 1 0,1 0 0,-1 0 0,1 1 0,1-1 0,-1 0 0,1 0 0,0 0 0,1 0 0,0 1 0,0-1 0,1 0 0,4 12 0,-3-11 15,2 0 0,-1 0 1,1 0-1,0 0 0,1-1 1,0 0-1,0 0 0,1 0 1,0-1-1,14 11 0,2-3 11,1-1-1,0 0 0,1-2 1,0-1-1,1-1 0,0-1 1,40 7-1,-32-8-246,35 6-228,-27-9-3769,-32-4 747</inkml:trace>
</inkml:ink>
</file>

<file path=ppt/ink/ink1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0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1 4480,'-5'1'1032,"1"0"0,-1 1 0,0 0 0,1 0 0,-1 0 0,1 0 1,0 1-1,0 0 0,0 0 0,-7 6 0,-17 22-34,25-26-717,1 0 0,-1 1 0,1-1 0,0 0 0,0 1-1,1-1 1,-1 1 0,1-1 0,1 1 0,-1-1-1,1 1 1,0 0 0,1 10 0,0-13-237,0 0 0,0 0 0,1 0 0,-1 0 0,1 0 0,-1 0 0,1 0 0,0-1 0,0 1 1,1 0-1,-1-1 0,0 0 0,1 0 0,0 1 0,-1-1 0,1-1 0,0 1 0,0 0 0,0-1 0,0 1 0,0-1 0,0 0 0,0 0 1,1-1-1,3 2 0,38 6 616,1-2 1,76 1-1,-86-8-397,0 3-1,0 1 0,0 1 1,-1 2-1,1 2 1,41 14-1,-69-19-213,-1 0 0,0 1-1,0 0 1,0 0 0,-1 1 0,1 0-1,-1 0 1,9 10 0,-13-13-26,0 0 0,-1 0 0,0 0 0,1 0 0,-1 0 0,0 1 0,0-1 0,0 0-1,0 1 1,-1-1 0,1 1 0,0-1 0,-1 1 0,0-1 0,0 1 0,0-1 0,0 1 0,0-1 0,0 1 0,0-1 0,-1 1 0,0-1 0,1 1 0,-1-1 0,0 1 0,0-1 0,0 0 0,0 0 0,-1 1 0,1-1 0,-3 2 0,-5 7 73,-1 0 0,0 0 0,-1-1 0,0-1 0,-1 0 0,0 0 0,-1-1 0,1-1 0,-1 0 1,-1-1-1,1 0 0,-26 6 0,-7 0 42,0-2 0,-74 6 0,99-14-103,0-1-1,0-1 1,-39-5-1,55 5-287,0-1-1,0 1 1,1-1-1,-1 0 1,0-1-1,0 1 1,1-1-1,-1 0 1,1 0-1,0-1 1,0 1-1,0-1 0,0 0 1,0 0-1,0 0 1,1 0-1,-1-1 1,1 0-1,0 1 1,0-1-1,-4-7 1,6 1-3033,1 3-297</inkml:trace>
</inkml:ink>
</file>

<file path=ppt/ink/ink1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1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 4736,'2'-2'614,"0"0"0,0-1 0,-1 0 1,1 1-1,0-1 0,-1 0 0,0 0 0,1 0 1,0-4-1,8-16 2865,-17 48 3646,3 3-5557,-2 52 0,31 191 811,-24-266-2369,53 321 1099,-47-295-1043,15 69 115,56 157-1,-74-248-210,0 1-1,1-1 1,0 0-1,0 0 1,1 0-1,1-1 1,-1 0-1,1 0 1,8 7-1,-12-13-112,0 1-1,0-1 0,0 0 0,0 0 0,1-1 1,-1 1-1,0-1 0,1 1 0,-1-1 1,1 0-1,0-1 0,-1 1 0,1-1 0,-1 1 1,1-1-1,0 0 0,-1 0 0,1-1 1,0 1-1,-1-1 0,1 1 0,0-1 0,-1-1 1,1 1-1,-1 0 0,0-1 0,7-3 1,20-15-3057,-1 3-278</inkml:trace>
</inkml:ink>
</file>

<file path=ppt/ink/ink1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1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7296,'9'0'3584,"1"-7"-1152,-10 7 3711,13 0-5503,1 0 0,25 7 512,-12-3 128,30 12-1664,-9-4 128,12-1 768,-17 5 128,8-7-896,-8-6 0,3-3-1408,-9 0 0,3-9-1408,-14 2 129</inkml:trace>
</inkml:ink>
</file>

<file path=ppt/ink/ink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2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34 3840,'-3'-4'345,"3"2"-218,-1 0 0,0 0 0,0 0 0,-1 1 0,1-1 0,0 0 0,-1 1 0,1-1 0,-1 1 0,1-1 0,-1 1 0,0 0 0,1 0 0,-1 0 0,0 0 0,0 0 0,0 0 0,0 0 0,0 1 0,0-1 0,0 0 0,0 1 0,0 0 0,-3-1 0,4 22-42,-10 108 1151,12 252 0,4-234-529,-4-93-596,0 20 291,17 121 1,-15-172-354,2-1 0,1 0 0,1 0 1,1-1-1,0 0 0,2 0 0,0-1 0,1 0 0,24 31 1,-33-49-146,0 0 1,0 0 0,0 0 0,0 0-1,0 0 1,0-1 0,0 1 0,1-1 0,-1 1-1,1-1 1,-1 0 0,1 0 0,-1 0-1,1 0 1,0-1 0,-1 1 0,1-1-1,0 1 1,0-1 0,-1 0 0,1 0-1,0 0 1,0-1 0,-1 1 0,1 0 0,0-1-1,3-1 1,16-6-1334</inkml:trace>
</inkml:ink>
</file>

<file path=ppt/ink/ink1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1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1 351 8064,'0'3'587,"0"0"1,0-1-1,0 1 1,1-1 0,-1 1-1,1 0 1,0-1-1,0 1 1,0-1-1,0 0 1,0 1-1,0-1 1,1 0-1,-1 0 1,1 1 0,-1-1-1,3 2 1,0-1-222,-1-1-1,1 1 1,0-1 0,-1 1 0,1-1 0,0 0 0,1-1 0,-1 1 0,5 1 0,8 0-214,-1 0 1,0-1 0,1-1-1,17-1 1,-29 0 102,15-1-66,-1-2 1,1 0 0,-1-1-1,1-1 1,-2-1 0,1-1-1,21-11 1,5 0 191,-28 11-261,0 0-1,0-2 0,-1 0 0,-1-1 1,1 0-1,24-22 0,-34 26-92,0 1-1,0-1 0,-1-1 0,0 1 0,0-1 0,0 0 1,-1 0-1,0 0 0,0 0 0,-1-1 0,0 0 0,-1 1 1,1-1-1,-1 0 0,-1 0 0,2-15 0,-4 18-12,0 0 0,0 0 0,0 1 0,-1-1 0,1 0-1,-1 1 1,0-1 0,-1 1 0,1 0 0,-1 0 0,0 0 0,0 0-1,0 0 1,0 0 0,-1 1 0,0-1 0,1 1 0,-1 0 0,0 1-1,-1-1 1,1 0 0,-5-1 0,-9-5 34,-1 0 1,1 1-1,-35-8 0,37 12-22,-1 1 1,1 1-1,-1 0 0,0 1 0,0 1 1,0 1-1,0 0 0,0 2 0,1-1 1,-1 2-1,1 0 0,-24 10 1,28-10-134,1 0 0,0 0 1,1 1-1,-1 0 0,1 1 1,0 0-1,0 1 0,1 0 1,0 1-1,0 0 0,1 0 1,0 0-1,-10 16 0,16-22-8,0 0-1,1 0 1,-1 0-1,1 0 1,0 1-1,0-1 1,0 1-1,0-1 1,0 1-1,1-1 1,-1 1-1,1-1 0,0 1 1,-1 4-1,2-5-82,0 1-1,0-1 0,0 0 0,1 0 1,-1 1-1,0-1 0,1 0 0,-1 0 0,1-1 1,0 1-1,0 0 0,0-1 0,0 1 0,3 2 1,34 23-3152</inkml:trace>
</inkml:ink>
</file>

<file path=ppt/ink/ink1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2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1 370 5248,'2'-2'488,"0"0"0,0 0 0,0 0 0,1 0 1,-1 0-1,1 0 0,-1 1 0,1-1 0,0 1 0,0 0 1,-1 0-1,1 0 0,0 0 0,0 0 0,0 1 0,6-1 0,49 8 6425,-3 1-4546,-35-8-2256,-1-1 1,0 0-1,0-1 0,-1-1 0,1-1 1,0-1-1,-1-1 0,0 0 1,0-1-1,19-11 0,-29 14-52,0-1 1,0 0-1,0 0 0,0-1 0,-1 0 0,0 0 1,0-1-1,-1 0 0,0 0 0,0 0 0,-1-1 1,0 0-1,0 0 0,0 0 0,-1-1 1,-1 1-1,1-1 0,-1 0 0,-1 0 0,0 0 1,0 0-1,-1-1 0,1-10 0,-3 10-24,1 1-1,-1-1 1,-1 1 0,1-1-1,-5-11 1,5 19-18,0-1 0,1 0 0,-1 1 0,-1-1 0,1 0 0,0 1 1,-1 0-1,1-1 0,-1 1 0,0 0 0,0 0 0,0 0 0,0 0 1,0 0-1,0 0 0,-1 0 0,1 1 0,0-1 0,-1 1 0,1 0 0,-1 0 1,0 0-1,-3-1 0,1 1-3,0 1 1,-1 0-1,1 0 0,-1 0 1,1 1-1,0 0 0,0 0 1,-1 0-1,1 1 0,0 0 1,0 0-1,0 0 0,0 0 1,1 1-1,-1 0 0,1 0 1,-1 0-1,1 0 0,0 1 1,0 0-1,-4 5 0,0 0-2,0 1-1,1 1 0,0 0 0,0 0 1,2 0-1,-1 0 0,-7 23 0,11-23-11,0 0 0,0 0 0,1 1 0,1-1 0,0 0 0,0 0 0,1 1 0,1-1 0,-1 0 0,2 0 0,0 0 0,0-1 0,1 1 0,0-1 0,1 1 0,0-1 0,1-1 0,0 1 0,0-1 0,1 0 0,0 0 0,1-1 0,-1 0 0,2 0 0,12 9 0,-3-7-62,0 0 0,1-1 0,0 0-1,1-2 1,-1 0 0,2-2 0,-1 0 0,38 4 0,-34-7-710,-1 0 1,1-2 0,0-1 0,36-5-1,-23-6-2214,-8 0-235</inkml:trace>
</inkml:ink>
</file>

<file path=ppt/ink/ink1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3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8832,'9'-11'4352,"24"22"-2176,-24-11 6527,14 12-8191,-8 4 0,27 7 128,-8-3 128,27 16-1280,-13-13 0,12-16-1280,-14-7 128,20-36-1664,-13 10 129</inkml:trace>
</inkml:ink>
</file>

<file path=ppt/ink/ink1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3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359 90 4608,'1'-3'831,"0"0"-1,0 0 1,0 0 0,0 0-1,0 0 1,0 0 0,-1 0-1,0 0 1,1 0 0,-1 0-1,-1-6 1,1 7-567,-1 1 1,1-1-1,-1 0 0,0 0 1,1 0-1,-1 1 0,0-1 0,0 0 1,0 1-1,0-1 0,-1 0 1,1 1-1,0 0 0,-3-3 0,-1 1-134,1 0-1,-1 1 1,0 0-1,0 0 1,0 0-1,0 0 1,0 1-1,0 0 1,0 0-1,-1 0 0,1 1 1,-9 0-1,0 0 152,0 1-1,1 0 0,-1 1 0,1 1 1,0 0-1,-1 1 0,1 0 0,1 1 1,-1 1-1,1 0 0,0 0 0,0 1 1,1 1-1,-16 13 0,21-16-204,0 1-1,0 0 1,1 0-1,-1 1 1,1 0-1,1 0 1,-1 0-1,1 0 1,1 1-1,-1-1 1,1 1-1,1 0 1,-1 0-1,1 0 1,1 1-1,-1-1 1,1 0-1,1 1 1,0-1-1,0 1 1,0-1-1,1 0 1,4 15-1,-3-13-22,0 0-1,1-1 0,1 1 1,0-1-1,0 0 0,1 0 1,0 0-1,0 0 0,1-1 1,0 0-1,1 0 0,14 13 1,-12-14-18,1-1 1,0 0 0,1 0 0,0-1-1,0 0 1,0-1 0,0 0 0,0-1-1,1 0 1,0-1 0,14 1-1,4 0-7,0-1-1,0-1 1,0-2-1,0-1 1,0-2-1,51-12 0,-32 2 16,-19 6-11,0 0 0,-1-2 0,0-1 0,0-2 0,49-29 0,-76 40-32,1-1 0,-1 1 0,1 0 0,-1-1 0,0 1 0,0-1 0,0 0 0,0 0 0,0 0 0,1-5 0,-2 8 0,-1-1 0,0 1 0,0-1 0,1 0 0,-1 1 0,0-1 0,0 0 0,0 1 0,0-1 0,0 0 0,0 1 0,0-1 0,0 0 0,0 1 0,0-1 0,0 0 0,-1 1 0,1-1 0,0 1 0,0-1 0,-1 0 0,1 1 0,0-1 0,-1 1 0,1-1 0,0 1 0,-1-1 0,1 1 0,-1-1 0,1 1 0,-1-1 0,1 1 0,-1 0 0,0-1 0,1 1 0,-1 0 0,1-1 0,-1 1 0,0 0 0,1 0 0,-1 0 0,1 0 0,-1-1 0,0 1 0,1 0 0,-1 0 0,0 0 0,1 0 0,-1 1 0,0-1 0,1 0 0,-2 0 0,2 0 0,-1 0 0,0 0 0,1 0 0,-1-1 0,0 1 0,1 0 0,-1 0 0,0 1 0,0-1 0,1 0 0,-1 0 0,0 0 0,1 0 0,-1 0 0,0 1 0,1-1 0,-1 0 0,0 1 0,1-1 0,-1 0 0,1 1 0,-1-1 0,1 1 0,-1-1 0,1 1 0,-1-1 0,1 1 0,-1 0 0,1-1 0,0 1 0,-1-1 0,1 1 0,0 0 0,0-1 0,-1 1 0,1 0 0,0-1 0,0 1 0,0 0 0,0-1 0,0 1 0,0 0 0,0 0 0,0-1 0,0 1 0,0 0 0,0-1 0,0 1 0,0 0 0,1-1 0,-1 1 0,1 0 0,0 3 0,1 0 0,0 0 0,0-1 0,1 1 0,-1-1 0,1 0 0,-1 1 0,1-1 0,5 3 0,-2 0-2,0 0 14,0-1 0,1 0 0,0 0 0,0-1 0,0 0 0,0 0 1,0-1-1,10 4 0,19 1 18,0-2 0,0-1-1,0-2 1,49-1 0,-41-4 16,-1-1 1,1-3-1,-1-1 0,0-2 0,61-22 0,-94 28-26,1-1 0,-1-1 0,0 1-1,16-12 1,-23 14-21,0 0 1,0 0-1,0-1 0,-1 1 0,1-1 1,-1 0-1,0 1 0,0-1 0,0 0 1,0-1-1,0 1 0,0 0 1,-1 0-1,0-1 0,1 1 0,-1-1 1,1-6-1,-2 4-4,0 1 1,0-1-1,-1 1 0,1-1 1,-1 1-1,0 0 0,-1-1 1,1 1-1,-1 0 1,0 0-1,0 0 0,-1 0 1,1 0-1,-7-8 0,1 3-2,0 1 0,-1-1-1,0 1 1,-21-15-1,17 15-3,-2 0 1,1 1-1,-1 0 0,0 1 1,0 1-1,-1 0 0,0 1 1,0 1-1,-17-3 0,7 2 8,0 1-1,0 0 0,-1 2 0,1 2 0,0 0 0,-1 1 0,1 2 0,0 1 1,0 1-1,-35 11 0,48-13-66,0 1 1,0 1 0,1 0-1,-1 0 1,1 1 0,0 1-1,1 0 1,0 1 0,0 0-1,1 0 1,0 1 0,0 1-1,1-1 1,0 2 0,-10 14 0,18-22-60,-1-1 0,1 1 0,0-1 1,-1 1-1,1 0 0,1 0 0,-1 0 1,0-1-1,1 1 0,-1 0 1,1 0-1,0 0 0,0 0 0,0 0 1,0 0-1,1 0 0,-1 0 1,1 0-1,0-1 0,-1 1 0,1 0 1,1 0-1,-1-1 0,0 1 1,1-1-1,-1 1 0,1-1 0,0 1 1,0-1-1,0 0 0,0 0 1,0 0-1,0 0 0,0 0 0,1-1 1,-1 1-1,1-1 0,2 2 1,9 4-725,-1 0 1,1-1 0,0 0 0,1-2 0,28 7-1,41 6-2602</inkml:trace>
</inkml:ink>
</file>

<file path=ppt/ink/ink1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5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0 150 7040,'1'-3'11240,"2"18"-6834,4 41-5381,-2-14 2645,-4-33-1527,0-1 1,1 1 0,0 0-1,1-1 1,-1 0 0,2 1 0,-1-1-1,1-1 1,0 1 0,1 0-1,0-1 1,0 0 0,0 0 0,1 0-1,0-1 1,0 0 0,1 0-1,13 9 1,-24-19-127,0 1 0,0-1 0,0 0 0,0-1-1,1 1 1,0-1 0,0 1 0,0-1 0,0 0 0,1 0 0,-1 0-1,1 0 1,1-1 0,-1 1 0,1 0 0,0-1 0,0 1-1,0-1 1,1 0 0,0 1 0,0-1 0,0 1 0,2-8 0,-1 1-32,1-1 0,0 1 0,1-1 0,1 1 0,0 0 1,0 0-1,1 0 0,0 1 0,14-22 0,-6 18 47,1 0 0,0 1 0,1 1 0,1 0 0,0 1 0,1 0 0,26-13 0,-32 20 3,1 1 1,-1 0-1,1 1 0,-1 0 1,1 1-1,0 1 0,0 0 1,0 0-1,0 1 0,0 0 1,0 1-1,0 1 0,0 0 1,-1 0-1,1 1 0,-1 1 0,1 0 1,-1 1-1,0 0 0,-1 0 1,1 1-1,-1 0 0,0 1 1,-1 1-1,1-1 0,-1 1 1,-1 1-1,13 15 0,-6-4 8,0 0 0,21 40 0,-31-50-29,-1 0 0,0 0 0,0 0 0,-1 1 1,0 0-1,-1 0 0,0 0 0,0 17 0,-2-27-14,0 0 0,0 0-1,0 0 1,0 1 0,0-1-1,0 0 1,0 0 0,0 0-1,-1 0 1,1 0 0,-1 1-1,1-1 1,-1 0 0,1 0-1,-1 0 1,1 0 0,-1 0-1,0-1 1,1 1 0,-1 0 0,0 0-1,0 0 1,0 0 0,0-1-1,0 1 1,0 0 0,0-1-1,0 1 1,0-1 0,0 1-1,0-1 1,0 0 0,0 1-1,0-1 1,-1 0 0,1 0 0,0 0-1,0 0 1,0 0 0,0 0-1,0 0 1,-2 0 0,0-1-7,0 1-1,0-1 1,0 0 0,0 0 0,0 0 0,0-1 0,0 1-1,0 0 1,0-1 0,1 0 0,-1 0 0,1 0 0,-1 0-1,1 0 1,-4-5 0,4 4 0,-1-1 1,1 0-1,0 1 0,0-1 1,1 0-1,-1 0 0,1 0 1,0-1-1,0 1 0,0 0 1,1 0-1,-1 0 0,1-1 1,0 1-1,1-8 0,1 4-18,0-1-1,0 1 1,1 0-1,0 0 1,0 0-1,1 1 1,7-13-1,0 4-36,1-1 0,1 2-1,1 0 1,0 0 0,1 2 0,18-15 0,-21 21 66,0 0 0,0 1 1,0 0-1,1 1 1,-1 1-1,1 0 1,0 0-1,1 2 0,-1-1 1,1 2-1,-1 0 1,18 0-1,-21 1 20,0 1 0,0-1 0,0 2 0,0-1 0,0 1 0,0 1 1,0 0-1,0 0 0,-1 1 0,1 0 0,-1 1 0,0 0 0,-1 0 0,1 1 0,-1 0 0,0 1 0,7 7 0,-3 2 54,0 1 0,-1 0 0,-1 1 0,0 0 0,-2 0 0,12 36 0,-7-12 3,-3 2 0,6 49 0,-15-80-202,-1 4-448,0-16 502,0-1 0,0 0 0,0 0-1,0 0 1,0 0 0,0 0 0,0 0 0,0 0 0,0 1 0,0-1 0,0 0 0,0 0-1,0 0 1,0 0 0,0 0 0,0 1 0,0-1 0,0 0 0,0 0 0,0 0 0,0 0-1,0 0 1,0 0 0,0 1 0,0-1 0,0 0 0,0 0 0,0 0 0,0 0 0,1 0-1,-1 0 1,0 0 0,0 0 0,0 0 0,0 1 0,0-1 0,0 0 0,0 0 0,0 0-1,1 0 1,-1 0 0,0 0 0,0 0 0,0 0 0,0 0 0,0 0 0,0 0 0,1 0-1,-1 0 1,0 0 0,0 0 0,0 0 0,0 0 0,0 0 0,0 0 0,1 0 0,-1 0 0,0 0-1,0 0 1,0 0 0,0 0 0,0 0 0,0 0 0,1 0 0,-1-1 0,1 0-3411</inkml:trace>
</inkml:ink>
</file>

<file path=ppt/ink/ink1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5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5504,'29'5'10880,"-27"-3"-10725,-1-1 1,1 0 0,0 1 0,-1 0 0,1-1 0,-1 1 0,0 0 0,1-1-1,-1 1 1,0 0 0,0 0 0,0 0 0,0 0 0,-1 0 0,1 0 0,0 0 0,-1 0-1,0 1 1,1-1 0,-1 0 0,0 0 0,0 0 0,0 1 0,-1 2 0,2 10 362,7 122-219,35 222 2922,25-28-2125,-43-221-890,-10-46-274,4 13-869,8 82 0,-27-158 851,0 0-1,1-1 0,-1 1 0,0 0 0,0 0 1,0-1-1,0 1 0,0 0 0,0 0 1,0 0-1,0-1 0,0 1 0,0 0 0,0 0 1,0 0-1,0-1 0,0 1 0,-1 0 0,1 0 1,0-1-1,-1 1 0,1 0 0,-1-1 1,1 1-1,-1 0 0,1-1 0,-1 1 0,1-1 1,-1 1-1,1-1 0,-1 1 0,0-1 1,1 1-1,-2 0 0,-17-8-2644,17 6 2483,-18-10-2823</inkml:trace>
</inkml:ink>
</file>

<file path=ppt/ink/ink1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5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0 148 8832,'4'-5'659,"-1"-1"0,1 1 0,0 0 0,0 0 0,1 1 0,-1-1 0,1 1 0,0 0 0,0 0 0,1 0 0,-1 1 0,1 0 0,-1 0 0,9-3 0,19-7 2162,43-13 1,-49 18-3375,-1-1 728,1 2 0,0 1 0,0 1-1,47-3 1,-58 8-68,0 1 0,0 0-1,-1 1 1,1 0 0,-1 1 0,1 1-1,-1 1 1,0 0 0,18 9 0,-29-12-85,0 0 0,0 0 0,-1 1 0,1-1 0,-1 1 0,0 0 0,0 0 0,0 0 0,0 0 0,0 0 0,0 1 0,-1 0 0,0-1 0,0 1 0,0 0 0,0 0 0,0 0 0,-1 0 0,0 0 0,1 0 0,-2 0 0,1 1 0,0-1 0,-1 0 1,0 1-1,0-1 0,0 0 0,-1 0 0,1 1 0,-1-1 0,0 0 0,0 0 0,-1 0 0,1 1 0,-4 5 0,0 1 14,0-1 0,-1 1-1,0-2 1,0 1 0,-1-1 0,0 0-1,-1 0 1,0-1 0,0 0 0,-1 0 0,0-1-1,-16 10 1,11-10-30,-1 0 0,0-1 0,0-1 0,0-1 1,-1 0-1,0-1 0,0 0 0,-22 0 0,24-3-1146,-1 0 0,1-1 1,-1-1-1,1 0 0,-23-7 0,22 4-2188</inkml:trace>
</inkml:ink>
</file>

<file path=ppt/ink/ink1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6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83 7552,'-1'-1'172,"1"1"0,-1 0 0,1 0 1,0 0-1,-1 0 0,1-1 0,-1 1 1,1 0-1,-1 0 0,1 0 0,-1 0 1,1 0-1,-1 0 0,1 0 0,-1 0 1,1 0-1,-1 0 0,1 1 0,-1-1 1,1 0-1,0 0 0,-1 0 0,1 1 1,-1-1-1,1 0 0,-1 0 0,1 1 1,0-1-1,-1 0 0,1 1 0,0-1 1,-1 0-1,1 1 0,0-1 0,0 0 0,-1 1 1,1-1-1,0 1 0,-1 0 0,-1 26 4746,11 27-1984,-7-47-2833,0 1-1,1-1 1,1 1 0,-1-1 0,1 0 0,0 0 0,0-1-1,1 1 1,0-1 0,0 0 0,1-1 0,0 1 0,-1-1-1,2 0 1,-1 0 0,1-1 0,-1 0 0,1 0 0,1 0 0,-1-1-1,10 3 1,0-3 2,0-1-1,1 0 1,-1-2-1,1 0 1,-1 0-1,1-2 1,-1 0-1,21-6 1,-8 0 24,-2 0 0,1-2 0,-1-1 0,31-18 0,-52 25-142,1 0 0,-2-1 0,1 1 0,0-2 0,-1 1 1,0-1-1,0 0 0,6-9 0,-10 12 6,0 0 1,0 1-1,-1-1 0,1 0 0,-1 0 0,0 0 0,0 0 1,0 0-1,0-1 0,0 1 0,-1 0 0,0 0 1,1 0-1,-1-1 0,0 1 0,-1 0 0,1 0 0,-1-1 1,1 1-1,-1 0 0,0 0 0,0 0 0,0 0 1,0 0-1,-3-4 0,-1 0-19,1 1 1,-1 0-1,-1-1 1,1 2 0,-1-1-1,0 1 1,-1 0-1,1 0 1,-1 0-1,0 1 1,0 0-1,-1 1 1,1-1-1,-1 1 1,1 1-1,-1 0 1,0 0-1,0 0 1,0 1 0,-13-1-1,-5 1-89,1 1 0,-1 1 0,1 1-1,-1 2 1,-34 8 0,45-9-23,0 1 0,0 1 0,1 0 1,0 0-1,0 1 0,0 1 0,1 1 0,-17 12 0,29-20 117,0 0 0,0 1-1,1 0 1,-1-1 0,0 1-1,0-1 1,1 1 0,-1 0-1,0-1 1,1 1 0,-1 0-1,1 0 1,-1 0 0,1-1-1,0 1 1,-1 0 0,1 0-1,0 0 1,-1 0 0,1 0 0,0 0-1,0 0 1,0 0 0,0 0-1,0 0 1,0 0 0,0 0-1,0-1 1,0 1 0,0 0-1,1 0 1,-1 0 0,0 0-1,1 0 1,-1 0 0,0 0-1,1-1 1,-1 1 0,1 0-1,0 0 1,-1-1 0,1 1-1,-1 0 1,1-1 0,0 1-1,0 0 1,1 0 0,3 3-68,1-1 0,-1 0 1,1 0-1,0-1 0,12 4 0,0-3 30,0-1 0,1-1-1,-1 0 1,1-2 0,-1 0-1,1-1 1,26-6-1,-9 2 63,17-3 135,-36 6 34,0 0-1,1 0 0,-1 2 0,0 0 0,22 2 1,-37 0-111,-1-1 1,1 0 0,-1 1 0,0 0 0,1-1-1,-1 1 1,0 0 0,1-1 0,-1 1 0,0 0-1,0 0 1,0 0 0,1 0 0,-1 1 0,-1-1-1,1 0 1,0 0 0,0 0 0,0 1 0,0-1-1,-1 1 1,1-1 0,-1 0 0,1 1 0,-1-1-1,0 1 1,1-1 0,-1 1 0,0 1 0,0 57 1792,-2-30-1402,3-24-387,0 1 1,0-1 0,0 0-1,0 0 1,1 0 0,0 0-1,1 0 1,-1 0 0,1 0-1,0-1 1,0 1 0,1-1-1,0 0 1,0 0 0,7 7-1,-3-6-54,0 1 0,0-2 0,1 1 0,0-1 0,0 0 0,0-1 0,1 0 1,18 5-1,-2-3-865,0-1 1,0-2 0,0-1 0,0 0 0,0-2 0,43-6 0,-14-2-2601</inkml:trace>
</inkml:ink>
</file>

<file path=ppt/ink/ink1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7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6272,'22'52'13118,"-5"10"-9938,29 341 179,-3-16-1492,-35-335-1776,3-2 0,2 0-1,29 74 1,-38-114-348,0 0-1,1-1 1,0 0-1,1 0 1,0 0-1,0-1 1,1 1 0,0-2-1,0 1 1,12 9-1,-15-14 80,1 0 0,-1-1 0,1 1 0,0-1 0,-1 0 0,1 0 0,0 0 0,0-1 0,0 0 0,1 0 0,-1 0 0,0-1 0,0 1 0,0-1 0,1-1 0,-1 1 0,0-1 0,0 0 0,0 0 0,0 0 0,0-1 0,0 1 0,5-4 0,24-13-3086,-4 0-191</inkml:trace>
</inkml:ink>
</file>

<file path=ppt/ink/ink1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7.4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8704,'0'9'4352,"19"10"-4096,-13-15 7039,31 3-6911,-9 2 0,27 1 640,-7-4 0,47-6-1280,-15 0 0,3-6 128,-17-1 128,-9 7-1024,-14 0 128,-15 7-2176,-5-1 129</inkml:trace>
</inkml:ink>
</file>

<file path=ppt/ink/ink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1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73 1280,'4'-3'265,"0"-1"0,0 0 0,-1 0 1,0-1-1,1 1 0,-2-1 0,1 0 0,0 1 0,-1-1 0,0 0 0,0 0 1,-1-1-1,3-7 0,-6 24-6,1 0 1,1 0-1,0 0 1,1 1-1,0-1 1,5 21-1,0 5 229,74 431 2509,-53-327-2410,-23-119-501,1 12 66,1 0 0,2 0 1,2 0-1,1-1 0,1-1 0,18 33 1,-28-60-161,2-1 0,-1 0 1,0 0-1,1 0 1,-1-1-1,1 1 0,0-1 1,0 0-1,1 0 1,-1 0-1,0-1 0,1 0 1,0 1-1,0-1 0,-1-1 1,1 1-1,0-1 1,1 0-1,-1 0 0,0 0 1,0-1-1,0 0 1,0 0-1,0 0 0,1-1 1,7-1-1,12-4-620,-1 0 0,0-2 0,-1 0 0,28-15 0,-42 19 262,49-21-1170</inkml:trace>
</inkml:ink>
</file>

<file path=ppt/ink/ink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2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4480,'9'-13'2176,"53"10"-2816,-19 3 3200,22 0-2688,15 3 0,13-3 128,6-3 128,4-1-128,-3-1 128,-11 5-512,-18 0 0,-19 0-640,-15 5 128</inkml:trace>
</inkml:ink>
</file>

<file path=ppt/ink/ink1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7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9728,'4'50'4864,"39"-22"-5376,-33-24 7935,-1 12-7423,-3-2 128,11 2-640,-2-3 128,13-6-1408,-8 2 128,3-15-1023,-6 3 127</inkml:trace>
</inkml:ink>
</file>

<file path=ppt/ink/ink1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8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10368,'-20'6'5120,"40"-6"-15104,-20 0 9600,17 7-768,-2-4 0</inkml:trace>
</inkml:ink>
</file>

<file path=ppt/ink/ink1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8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5888,'2'6'3050,"1"6"276,10 44 3661,2 32-5247,-4 20-908,4 0 0,41 145 0,-21-140-253,7 26 58,9 79-231,-51-218-405,0 0 0,0 0 0,0 0 0,0 0 0,0 0 0,0 0 0,0 0 0,0 0 0,0 0 1,0 0-1,0 0 0,0 0 0,0 0 0,0 0 0,0 0 0,-1 0 0,1 0 0,0 0 0,0 0 0,0 0 1,0 0-1,0 0 0,0 0 0,0 0 0,0 0 0,0 0 0,0 0 0,0 0 0,0 0 0,0 0 0,0 0 1,0 0-1,0 0 0,-1 0 0,1 0 0,0 0 0,0 0 0,0 0 0,0 0 0,0 0 0,0 0 1,0 0-1,0 0 0,0 1 0,0-1 0,0 0 0,0 0 0,0 0 0,0 0 0,-8-11 78,-8-23 22,14 23-100,0 0 0,1-1 0,1 1 0,0 0 0,0 0 0,1-1 0,1 1 0,0 0 0,0 0 0,1 0 0,1 0 0,-1 1 0,2-1 0,0 1 0,0 0 0,0 0 0,2 0 0,-1 1 0,1 0 0,0 1 0,11-11 0,-2 5 49,1 1-1,1 0 1,0 1 0,1 1 0,0 1 0,1 1 0,0 1 0,0 0 0,1 1 0,0 1 0,25-3 0,-35 7-26,1 0 0,0 1 0,0 1 0,0 0 0,0 0 0,0 1 0,0 0 0,-1 1 0,1 1 0,-1 0 0,1 0 0,-1 1 0,0 1 0,0 0 0,0 0 0,-1 1 0,0 0 0,0 1 0,-1 0 0,0 1 0,0 0 1,8 10-1,-14-15-20,0 0 1,-1 1 0,1 0 0,-1-1 0,0 1 0,0 0 0,0 0 0,-1 0 0,0 1-1,1-1 1,-1 0 0,-1 0 0,1 1 0,-1-1 0,1 0 0,-1 1 0,-1 7 0,-1-4 10,0-1 0,0 0 0,0 0 0,-1 0 1,0 0-1,-1 0 0,1-1 0,-1 1 0,-9 11 1,2-6 4,0 0 1,-1-1 0,0 0 0,0 0 0,-1-2-1,-1 0 1,0 0 0,0-1 0,-26 11 0,22-13-192,1-1 0,-1 0 1,0-2-1,-1 0 0,1 0 1,0-2-1,-35-1 0,51-1 26,0 1 0,1-1 0,-1 1 0,0-1-1,0 0 1,1 1 0,-1-1 0,0 0 0,1 0 0,-1 0-1,1 0 1,0-1 0,-1 1 0,1 0 0,0-1 0,0 1 0,-1-1-1,1 1 1,0-1 0,0 1 0,1-1 0,-1 0 0,0 1-1,1-1 1,-1 0 0,1 0 0,-1 1 0,1-1 0,0 0-1,0-2 1,-1 0-418,1 0-1,1-1 0,-1 1 1,1 0-1,-1 0 0,1 0 1,1 0-1,-1 0 0,0 0 1,1 0-1,3-6 1,10-8-2637</inkml:trace>
</inkml:ink>
</file>

<file path=ppt/ink/ink1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8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7296,'-3'9'3584,"6"-2"-2816,-3-7 6399,0 9-6655,0 2 128,-3 8 0,-3-3 128,6 11-1152,0-6 128,9-1-384,0-6 0,20-5-2048,-4-2 129</inkml:trace>
</inkml:ink>
</file>

<file path=ppt/ink/ink1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9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0 12544,'-34'4'6271,"48"8"-10366,-9-12 11262,4 7-12670,0 6 127</inkml:trace>
</inkml:ink>
</file>

<file path=ppt/ink/ink1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09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7 664 4224,'0'1'170,"-1"0"1,0 0-1,1-1 0,-1 1 1,1 0-1,-1 0 1,1 0-1,-1 0 1,1 0-1,0 0 0,-1 0 1,1 0-1,0 0 1,0 0-1,0 0 0,0 0 1,0 0-1,0 0 1,0 0-1,0 0 0,0 0 1,0 0-1,1 0 1,-1 0-1,0 0 0,1 0 1,-1 0-1,1 0 1,-1 0-1,1 0 0,-1 0 1,1-1-1,0 1 1,-1 0-1,1 0 0,0-1 1,0 1-1,0 0 1,-1-1-1,1 1 0,0-1 1,0 1-1,0-1 1,0 1-1,0-1 0,0 0 1,0 1-1,0-1 1,0 0-1,0 0 0,0 0 1,0 0-1,2 0 1,5 1 593,0-1-1,0 0 1,1-1 0,-1 1 0,0-1 0,15-5 0,41-14-125,-1-3 0,-1-2 0,74-43 0,-99 47-303,-2-1-1,-1-2 1,0-1 0,-2-2 0,-1-1 0,43-51-1,-62 65-259,-2-1-1,0 1 1,7-18 0,-14 27-55,0 0 0,-1 0 0,0 0 0,-1-1 0,1 1 0,-1-1 0,0 0 0,0 1 0,-1-1 0,1 1 0,-1-1 0,-1 0 1,0-6-1,-2 3-17,1 1 0,-1 0 0,-1-1 0,0 2 0,0-1 0,0 0 0,-1 1 0,0 0 1,-1 0-1,0 0 0,0 1 0,-12-11 0,8 9-5,0 1 0,0 0 0,-1 0 0,0 2 0,0-1 0,0 1-1,-1 1 1,0 0 0,-19-4 0,10 5 19,0 0 0,0 2 0,0 1-1,-1 0 1,1 2 0,0 0 0,0 2-1,-24 6 1,33-7-5,1 1-1,0-1 1,0 2-1,1-1 0,0 2 1,-1-1-1,2 1 1,-1 1-1,1 0 1,0 0-1,0 1 1,1 0-1,0 0 0,0 1 1,1 0-1,0 1 1,-9 16-1,9-3 59,0 1 0,1-1 1,2 1-1,0 0 0,2 1 0,0-1 0,2 0 0,3 33 0,1-13 49,1-1-1,3 1 1,1-1-1,20 54 1,-12-54 18,30 59 0,-29-69-799,-2 1 0,-1 0 0,17 63 0,-32-93 381,3 7-1151,2-15-1722,-4 2-68</inkml:trace>
</inkml:ink>
</file>

<file path=ppt/ink/ink1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0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0 354 8192,'1'-1'238,"0"0"1,0 1-1,-1-1 0,1 0 1,0 0-1,0 1 1,0-1-1,0 1 0,-1-1 1,1 1-1,0-1 0,0 1 1,0 0-1,0-1 1,0 1-1,0 0 0,0 0 1,0 0-1,0 0 1,0 0-1,0 0 0,1 0 1,-1 0-1,0 0 1,0 0-1,0 0 0,0 1 1,1-1-1,34 8 5286,-27-5-5323,0 0 1,0-1 0,0 0 0,1 0-1,-1-1 1,0 0 0,1-1 0,-1 0-1,0 0 1,1-1 0,9-2 0,17-4 56,46-15 1,-82 22-253,11-4 128,0 0 1,0-1-1,0 0 0,0-1 1,-1 0-1,0 0 1,0-1-1,-1 0 1,17-17-1,-21 18-114,0 0 0,0 0 0,0 0 0,-1-1 0,0 0 0,0 1 0,-1-1 0,0-1 0,0 1 0,-1 0 0,0-1 0,0 1 0,0-1 0,-1 0 0,0-9 0,-1 12-5,-1 0 1,0 0 0,0 0 0,0 1-1,-1-1 1,1 0 0,-1 0 0,0 1-1,-1-1 1,1 1 0,-1 0 0,0 0-1,0 0 1,0 0 0,0 0 0,-1 1 0,1-1-1,-1 1 1,-4-3 0,-2-1 64,1 1 0,-1 0 0,-1 0-1,1 1 1,-1 1 0,-21-7 0,21 9 0,0 0 0,-1 1-1,1 0 1,0 0 0,-1 2-1,1-1 1,0 1 0,0 1-1,0 0 1,0 1 0,0 0-1,0 1 1,0 0 0,1 0-1,0 1 1,0 0-1,0 1 1,1 0 0,0 1-1,0 0 1,0 0 0,-13 16-1,14-15-22,1 1-1,-1 1 1,1-1-1,1 1 0,0 0 1,0 1-1,1-1 0,0 1 1,1 0-1,0 0 0,1 1 1,0-1-1,1 1 0,0 0 1,1-1-1,0 1 0,1 0 1,0 0-1,1 0 0,1-1 1,3 17-1,-3-20-51,1-1 0,0 1 0,1 0 0,-1-1 0,2 0 0,-1 0 0,1 0 0,0 0 0,0-1 0,1 0 0,-1 0 0,1 0 0,1-1 0,7 6 0,-2-4-116,0 0 0,0-1 0,1 0 0,-1-1 0,2 0 0,-1-1 0,27 4 0,-12-4-758,-1-2-1,1-1 0,-1-1 1,1-2-1,-1 0 0,0-2 1,1-1-1,32-11 0,9-11-2650,-10 2-63</inkml:trace>
</inkml:ink>
</file>

<file path=ppt/ink/ink1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1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411 89 5888,'2'-7'826,"-2"6"-612,1-1 1,-1 1-1,0 0 1,0-1 0,1 1-1,-1 0 1,1 0 0,-1-1-1,1 1 1,0 0 0,0 0-1,-1 0 1,1 0 0,0 0-1,0 0 1,0 0-1,0 0 1,0 0 0,0 0-1,2-1 1,1-2 4851,-7-7-2617,-9-6-962,6 14-1363,0 0-1,0 0 1,0 0-1,0 0 1,-1 1-1,1 0 1,-1 0-1,0 1 1,1 0-1,-1 0 1,0 1 0,-8 0-1,-86 5 2107,92-4-2226,-4 0 142,0 1 0,0 0-1,0 1 1,1 1 0,0 0 0,0 1-1,0 0 1,0 0 0,1 2 0,-1-1-1,2 1 1,-14 11 0,20-14-115,0 0 1,0 0-1,0 0 1,1 1-1,-1-1 0,1 1 1,0 0-1,0 0 1,1 0-1,0 0 1,0 0-1,0 0 0,0 1 1,1-1-1,0 1 1,0-1-1,0 1 0,1-1 1,0 1-1,0 0 1,0-1-1,1 1 1,0 0-1,0-1 0,0 1 1,0-1-1,1 0 1,0 1-1,4 5 1,0 2-4,0-2 0,1 1 0,0-1 1,1 0-1,1-1 0,-1 1 0,2-2 1,-1 1-1,1-1 0,21 13 0,-15-12-13,0-1-1,1-1 0,0 0 0,1-2 1,-1 0-1,37 7 0,4-6 35,1-2-1,0-3 0,106-10 1,-145 7-14,-4 0-27,4 0 7,0 0 0,0-1 0,0-1 0,-1 0 0,0-2 0,1 0 0,27-13 0,-45 17-6,1 1-1,-1-1 0,0 0 0,0 1 0,1 0 0,-1 0 0,0-1 1,0 1-1,1 0 0,-1 1 0,0-1 0,1 0 0,-1 1 0,0-1 0,0 1 1,0 0-1,1 0 0,-1 0 0,0 0 0,0 0 0,0 0 0,-1 0 0,5 4 1,29 12 158,116 28 366,-122-40-476,1 0 0,-1-2 0,1-1 0,0-2 0,-1-1 0,1-1 0,-1-1 0,40-10-1,-47 9 10,0-2-1,-1 0 0,1-2 0,36-17 0,-52 22-51,0-1 0,0 1 0,0-1 0,-1 0 0,0 0 0,0-1 0,0 1 0,0-1-1,0-1 1,-1 1 0,0 0 0,0-1 0,-1 0 0,0 0 0,0 0 0,0 0 0,0-1 0,-1 1 0,0-1 0,1-7 0,-2 7-15,0-1-1,-1 0 1,0 0-1,0 0 0,0 0 1,-1 0-1,-1 0 1,1 0-1,-1 1 1,0-1-1,-1 1 1,0-1-1,-7-13 1,0 11-14,0 0 0,0 0-1,-1 1 1,-1 0 0,0 1 0,0 0 0,-22-10 0,9 6-45,0 2-1,0 0 1,-35-7-1,26 11-41,1 1-1,-1 2 1,0 1-1,0 1 0,-37 6 1,69-5 98,-33 2-97,0 2-1,0 1 1,-47 14-1,66-14-11,1 0 0,0 1 0,0 1 0,1 0 0,0 1 0,0 1 0,0 0 0,2 1 0,-15 13 1,25-22 64,0 1 1,1-1-1,-1 1 1,1 0-1,-1-1 1,1 1-1,0 0 1,0 0-1,0 0 1,0 0-1,0-1 1,0 2-1,0-1 1,1 0-1,-1 0 1,1 0-1,0 0 1,-1 0-1,1 0 1,0 1-1,0-1 1,1 3 0,0-2-77,0-1 1,0 1 0,1 0 0,-1-1 0,1 1 0,-1-1 0,1 1 0,0-1 0,0 0 0,0 0 0,0 0 0,1 0 0,-1 0 0,4 2 0,8 4-676,1 0 0,1-1 0,-1-1 0,26 8-1,-13-7-383,1-1-1,0 0 1,0-3-1,43 1 0,-50-3 596,92 3-2633</inkml:trace>
</inkml:ink>
</file>

<file path=ppt/ink/ink1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1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6016,'5'2'1171,"0"1"1,0 1-1,-1-1 1,1 1-1,-1 0 1,0 0 0,6 7-1,-6-6-539,0 1-1,-1-1 0,0 1 1,0 0-1,0 0 1,1 6-1,1 7-355,-2 0-1,0 0 0,1 33 1,1 6-3,3-1 608,-2-14 567,2 54-1,-6-83-987,3-18-147,2-26-83,-7-15-111,-2 27-93,1-1 0,1 0 0,1 0 0,1 0 0,0 0 0,2 1 0,0-1 0,1 1 0,0 0 0,13-25 0,-6 23 11,1 1-1,0 0 1,2 1-1,0 1 1,1 0 0,25-20-1,-36 33-13,1 0-1,0 0 1,0 0-1,1 1 1,-1 0-1,1 1 1,-1-1-1,1 1 1,0 1-1,0-1 1,0 1-1,0 0 1,13 1-1,-8 0 18,0 1-1,1 1 0,-1 0 1,0 1-1,-1 1 1,1-1-1,18 10 0,-13-5 11,0 2-1,-1 0 1,0 0-1,-1 1 0,0 1 1,0 1-1,-2 0 0,1 1 1,-2 0-1,16 23 0,-22-27-24,0 1 0,0-1-1,-1 1 1,-1 0-1,0 0 1,5 19-1,-8-24-361,-1 0 0,1 1 1,-1-1-1,0 0 0,-1 0 0,1 0 0,-1 1 1,0-1-1,-1 0 0,0 0 0,0 0 0,0 0 0,-5 9 1,-1-7-2822,2-3-298</inkml:trace>
</inkml:ink>
</file>

<file path=ppt/ink/ink1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2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 6656,'-5'-7'3328,"14"21"-896,-9-14 3583,5 16-5247,1-4 0,-3 35 640,2-12 128,4 17-1920,2-10 128,12 17 768,-5-11 128,30-9-1920,-11-12 0,20-34-1792,-14-2 129</inkml:trace>
</inkml:ink>
</file>

<file path=ppt/ink/ink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3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14 355 3456,'2'6'323,"1"0"1,1 0-1,-1 0 1,1-1-1,0 1 1,0-1-1,1 0 1,-1 0-1,1 0 1,0 0-1,1-1 1,-1 0-1,1 0 0,-1-1 1,1 0-1,0 0 1,1 0-1,-1 0 1,11 2-1,-4-1-157,1-1-1,0 0 0,-1-1 1,1-1-1,0 0 0,0 0 0,0-2 1,23-2-1,5-5 453,8 0-1,0-2 1,55-20-1,-91 25-549,0-1 0,0 0 0,0-1 0,-1 0 0,0-1-1,-1-1 1,0 0 0,0-1 0,-1 0 0,0 0 0,16-22 0,-23 27-59,0 0 1,-1 1-1,0-1 0,0 0 0,-1-1 0,1 1 0,-1 0 1,0-1-1,-1 1 0,1-1 0,-1 0 0,0 0 0,-1 1 1,1-1-1,-1 0 0,0 0 0,-1 0 0,1 1 0,-1-1 1,0 0-1,-1 1 0,1-1 0,-1 0 0,0 1 0,-1 0 1,1-1-1,-1 1 0,0 0 0,0 1 0,-1-1 0,-7-8 1,1 3 6,0 0 0,-1 1 1,0 0-1,-1 1 1,0 0-1,0 1 1,-1 0-1,0 1 1,0 1-1,0 0 0,-25-6 1,21 8-35,0 1 0,0 1-1,-1 0 1,1 1 0,-1 1 0,1 1 0,0 0-1,-24 7 1,3 2-98,0 1 0,-51 26 0,74-31 3,1 0-1,0 2 1,0-1 0,1 2 0,0 0 0,0 0-1,2 1 1,-19 21 0,27-28-8,0-1 0,1 1 0,-1-1 0,1 1 0,0 0 0,0 0 0,0 0 0,1 0 0,0 1 0,-1-1 0,1 0 0,1 1 0,-1-1 0,1 0 0,-1 1 0,1-1 0,1 1 0,-1-1 0,1 0-1,-1 1 1,1-1 0,0 0 0,1 1 0,-1-1 0,1 0 0,0 0 0,0 0 0,0 0 0,0-1 0,1 1 0,0-1 0,0 1 0,0-1 0,0 0 0,6 5 0,-2-2-225,0 0 1,1-1-1,0 0 1,12 6-1,43 16-1339</inkml:trace>
</inkml:ink>
</file>

<file path=ppt/ink/ink1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2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10880,'-32'12'5376,"49"19"-6656,-11-26 9343,17 2-9215,-4 0 128,10-18-4735,-6 3 127</inkml:trace>
</inkml:ink>
</file>

<file path=ppt/ink/ink1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3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50 541 7168,'153'-31'11029,"-130"26"-10494,0-1 1,0-2-1,0 0 0,36-19 1,76-51 221,-128 73-622,0 0 0,0 0 0,0-1 0,0 0-1,-1 0 1,0 0 0,0-1 0,-1 0 0,0 0 0,0 0-1,-1-1 1,0 1 0,5-13 0,-7 14-81,-1 0 0,1 0 0,-2 1-1,1-1 1,0 0 0,-1 0 0,0 0 0,-1 0 0,1 1 0,-1-1 0,0 0-1,-1 0 1,1 1 0,-1-1 0,0 1 0,-1-1 0,1 1 0,-1 0 0,-6-9 0,-1 1 10,0 0 1,0 1 0,-2 0 0,1 1 0,-1 0 0,-1 1 0,0 0 0,0 1 0,-1 0 0,0 1 0,-1 1 0,0 0-1,-20-6 1,26 11-9,1 0 0,-1 0-1,0 1 1,1 0-1,-1 0 1,0 1 0,1 0-1,-1 1 1,0 0 0,1 0-1,-1 1 1,1 0-1,-1 0 1,1 1 0,0 0-1,0 1 1,0 0 0,0 0-1,1 0 1,0 1-1,0 0 1,0 1 0,0 0-1,1 0 1,0 0 0,-10 13-1,1 7 183,0 0 0,1 0-1,2 2 1,1 0 0,1 0-1,-10 48 1,8-26 210,3 1-1,-4 67 1,12-101-363,1 1 1,1 0-1,0 0 1,2-1-1,0 1 1,1-1-1,0 0 0,2 0 1,0-1-1,12 24 1,-2-15 8,2 0 1,0-2-1,2 0 1,0-1-1,1-1 1,43 32-1,-53-46-109,1 0 0,-1-1 0,1-1 1,0 0-1,0 0 0,1-1 0,-1-1 0,1 0 0,0 0 0,0-2 1,0 0-1,0 0 0,0-1 0,0 0 0,0-1 0,22-5 0,-16 2-553,0-1-1,-1 0 1,1-2-1,-1 0 1,0-1-1,-1-1 1,0 0-1,0-1 1,-1-1-1,29-26 1,17-34-3166,-9 4-234</inkml:trace>
</inkml:ink>
</file>

<file path=ppt/ink/ink1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4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7680,'0'-2'5327,"6"10"453,10 21 963,-14-24-7036,2 5 489,0 1 0,-1-1 0,-1 1 0,0 0 0,0 0 1,-1-1-1,-1 1 0,1 0 0,-4 22 0,2 10 104,1 205 766,-2-129-676,5 129-144,0-209-211,1-1 0,2 0 0,2 0 0,17 48 0,-21-76-57,0 0 1,1-1-1,0 1 0,0-1 0,1 0 1,1 0-1,-1-1 0,1 0 0,1 0 1,-1 0-1,1-1 0,1 0 0,-1-1 1,1 0-1,0 0 0,1-1 0,19 8 1,-21-10-129,0-1 1,0 0-1,1 0 1,-1-1 0,1 0-1,0 0 1,-1-1-1,1 0 1,15-2-1,-15 0-312,-1 0-1,0-1 0,0 1 0,0-1 1,0-1-1,-1 0 0,1 0 1,-1 0-1,0-1 0,13-11 0,15-16-2865,-1-1-255</inkml:trace>
</inkml:ink>
</file>

<file path=ppt/ink/ink1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5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7808,'0'0'234,"0"0"1,-1 0 0,1 0 0,0 0-1,0 0 1,-1 0 0,1 0-1,0 1 1,0-1 0,0 0-1,-1 0 1,1 0 0,0 0 0,0 0-1,0 0 1,-1 1 0,1-1-1,0 0 1,0 0 0,0 0-1,0 1 1,0-1 0,0 0 0,-1 0-1,1 0 1,0 1 0,0-1-1,0 0 1,0 0 0,0 1-1,0-1 1,0 0 0,0 0 0,0 1-1,0-1 1,0 0 0,0 0-1,0 0 1,0 1 0,0-1-1,0 0 1,0 0 0,0 1 0,0-1-1,1 0 1,-1 0 0,0 1-1,14 13 3428,-10-10-3645,0-2 1,1 1 0,-1 0-1,1-1 1,0 0 0,0 0-1,-1 0 1,1-1 0,6 1-1,150 16 2024,-65-7-2992,-2 0-5515,-75-10 3267</inkml:trace>
</inkml:ink>
</file>

<file path=ppt/ink/ink1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5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1 388 7680,'22'-5'3847,"1"-1"0,34-13 0,19-8-1886,-44 17-1654,-1-1 1,0-1-1,-1-2 1,45-28-1,-61 32-123,0 0 0,-1-1 0,-1-1 0,0 0 0,15-20 0,-24 29-159,-1 0 0,1 0 0,-1 0 0,0-1 0,0 1 0,0-1 0,0 0 0,0 1 0,-1-1 0,0 0 1,0 0-1,0 0 0,0 0 0,-1 0 0,1 0 0,-1 0 0,0 0 0,0 0 0,-1-1 0,1 1 0,-1 0 1,0 0-1,0 0 0,0 1 0,0-1 0,-1 0 0,0 0 0,0 1 0,-2-5 0,1 5 12,-1-1 1,0 1-1,1 0 0,-1 0 0,-1 0 0,1 0 0,0 1 1,0 0-1,-1 0 0,0 0 0,1 0 0,-1 1 0,0 0 1,0 0-1,0 0 0,0 0 0,0 1 0,1 0 0,-1 0 1,0 0-1,0 1 0,0-1 0,-10 4 0,0-1 58,0 2 0,0-1 0,0 2 0,1 0 0,-1 1 1,-14 10-1,17-10 2,0 1 1,0 0 0,1 1 0,1 0 0,-1 0 0,1 1 0,1 1 0,0 0-1,0 0 1,1 1 0,1 0 0,0 0 0,1 0 0,0 1 0,0 0 0,-3 14-1,9-19-49,-1 0-1,1 0 1,0 1-1,0-1 0,1 0 1,0 0-1,1 0 0,0 0 1,0-1-1,1 1 0,-1 0 1,2-1-1,-1 1 0,1-1 1,0 0-1,1-1 0,-1 1 1,1-1-1,1 1 1,-1-2-1,8 7 0,1 2 20,1-1 0,1-1 1,0 0-1,1-1 0,0 0 0,0-2 0,34 13 0,-27-13-223,0-2-1,44 8 1,-6-13-2909,-54-3 1510,0 0 0,-1 0 0,1-1 0,0 0 0,12-6 0,0 0-2028</inkml:trace>
</inkml:ink>
</file>

<file path=ppt/ink/ink1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6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12 258 5248,'-1'3'2602,"-1"2"-1033,0 0 0,0 0 0,1 1 0,0-1 0,0 0 0,0 9 0,1-2-742,0 0-1,1 0 1,1 1-1,4 20 1,-2-20-704,0 1 1,1-1 0,0 0 0,1 0 0,0 0 0,1-1 0,15 20 0,-15-25-22,1 1 1,0-1 0,0 0 0,1-1 0,0 0 0,0-1 0,0 1 0,1-2 0,-1 1 0,1-2-1,1 1 1,-1-1 0,0-1 0,1 0 0,-1 0 0,19 0 0,-12-5-15,0-1-1,0-1 1,0-1 0,-1 0-1,0-1 1,-1-1 0,1 0-1,17-13 1,-21 13-16,-1-1 1,0-1-1,0 1 0,0-2 0,-2 1 0,1-2 1,-1 1-1,-1-1 0,0 0 0,-1-1 1,0 0-1,-1 0 0,8-25 0,-11 28-53,0 0 0,-1 0 0,-1 0 0,0 0 0,0-1 0,-1 1-1,0 0 1,-1 0 0,0-1 0,0 1 0,-1 0 0,-1 0 0,0 0 0,0 0 0,-1 0 0,0 1 0,-1 0-1,0 0 1,0 0 0,-8-10 0,3 7-7,0 1-1,-1 0 0,0 0 1,0 2-1,-1-1 0,-1 1 1,-20-11-1,23 15-10,0 0 1,0 1-1,0 0 0,-1 1 0,1 0 0,-1 1 1,0 0-1,1 1 0,-1 0 0,0 0 0,0 1 1,-13 2-1,10 1-35,0 1 1,0 0-1,0 2 1,1-1-1,0 1 1,0 1-1,0 1 1,1 0-1,0 0 1,0 1-1,1 0 1,1 1-1,-13 14 0,18-18-22,0-1-1,0 1 1,1 0-1,0 1 1,0-1-1,0 1 0,1 0 1,0 0-1,0 0 1,1 0-1,-3 12 0,4-13-102,1-1-1,0 1 1,0 0-1,0 0 1,1 0-1,0-1 1,0 1-1,0 0 1,1-1-1,-1 1 1,1-1-1,1 1 1,-1-1-1,6 8 1,-6-9-102,1 0 0,0 0 0,0-1 1,0 1-1,0-1 0,0 0 0,1 0 1,0 0-1,-1 0 0,1-1 0,0 1 1,0-1-1,1 0 0,-1 0 0,0-1 1,10 3-1,-4-1-320,43 17-2874</inkml:trace>
</inkml:ink>
</file>

<file path=ppt/ink/ink1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7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6144,'0'0'193,"0"0"1,0 0-1,1 0 1,-1 0-1,0 0 1,0 0-1,0 0 1,0 0-1,0 0 1,0 0-1,0 0 1,1 0-1,-1 0 1,0 0-1,0 0 1,0 0-1,0 0 1,0 0 0,0 0-1,0 0 1,0 0-1,1 0 1,-1 0-1,0 0 1,0 0-1,0 0 1,0-1-1,0 1 1,0 0-1,0 0 1,0 0-1,0 0 1,0 0-1,0 0 1,0 0-1,0 0 1,1-1-1,-1 1 1,0 0-1,0 0 1,0 0-1,0 0 1,0 0-1,0 0 1,0 0-1,0 0 1,0-1-1,0 1 1,0 0-1,0 0 1,-1 0-1,1 0 1,0 0-1,0 0 1,0 0-1,0-1 1,0 1-1,0 0 1,0 0-1,0 0 1,0 0-1,0 0 1,0 0 0,0 0-1,18-1 2716,20 3-3399,30 7 1808,141 12 1831,-183-20-2937,0-1 0,1-2 0,-1 0-1,0-2 1,42-11 0,-60 13-189,-1 0 1,0-1-1,0 1 0,0-2 1,0 1-1,0-1 0,0 0 0,-1 0 1,0-1-1,6-5 0,-13 5-24,-9 4 13,-22 10 105,10 4-87,1 0-1,0 1 1,1 2-1,0 0 1,1 1-1,1 0 1,1 2-1,1 0 1,0 1 0,1 1-1,1 0 1,-14 30-1,25-44-24,0 0 1,0 0-1,0 0 0,1 0 1,0 1-1,1-1 0,-1 1 1,1-1-1,1 1 0,0-1 1,0 12-1,1-14-1,0 0-1,0 0 0,0 0 1,1 0-1,-1-1 0,1 1 1,0 0-1,0-1 0,1 0 1,-1 1-1,1-1 1,0 0-1,0 0 0,1-1 1,-1 1-1,1-1 0,0 0 1,7 5-1,0-2 12,2-1 1,-1 0-1,0-1 0,1 0 1,0-1-1,0 0 0,0-1 0,20 0 1,14 0 54,47-4-1,-30-2-41,-1-3-1,106-24 1,-151 27-35,0-2 0,-1 1 0,0-2 0,0 0 0,0-2 0,-1 1 0,0-2 0,-1 0 0,0-1 1,-1 0-1,0-2 0,-1 1 0,0-2 0,14-17 0,-26 28-3,1 1-1,0-1 1,-1 1 0,0-1-1,1 0 1,-1 1-1,0-1 1,0 0 0,-1 0-1,1 0 1,0 0 0,-1 0-1,0 0 1,0 0-1,0 0 1,0 0 0,0 0-1,-1 0 1,1 0 0,-2-5-1,0 4-3,-1-1-1,1 1 1,-1 0 0,1 0-1,-1 0 1,0 1 0,0-1 0,-1 1-1,1 0 1,-1 0 0,-8-6-1,2 3-10,-1 0 0,0 0 0,0 1 0,0 1 0,-1 0 0,0 0 0,0 1 0,0 0 0,-16 0 0,17 3 31,0 1-1,-1 1 0,1-1 1,0 2-1,0 0 1,1 0-1,-1 1 0,0 0 1,1 1-1,0 0 1,0 1-1,1 0 1,-1 0-1,1 1 0,1 0 1,-1 1-1,-9 11 1,13-14 22,1 0 0,-1 1 0,1-1 1,0 1-1,1 0 0,-1 0 0,1 0 1,0 1-1,1-1 0,-1 1 1,1 0-1,1-1 0,-1 1 0,1 0 1,0 0-1,1 0 0,0 0 0,0 0 1,0 0-1,1 0 0,0 0 1,0 0-1,1 0 0,0-1 0,0 1 1,0-1-1,1 1 0,7 11 0,-1-5 51,1-1-1,0 0 1,1 0-1,0-1 1,1-1-1,0 0 1,1 0-1,0-1 1,1-1-1,-1 0 1,28 10-1,-12-7-341,0-1-1,1-2 0,0-1 1,0-1-1,39 2 1,2-9-2910,-65 0 2441,-1 0-1,1 0 1,-1-1 0,0 1-1,1-1 1,-1 0 0,0-1-1,0 1 1,9-7 0,4-5-2745</inkml:trace>
</inkml:ink>
</file>

<file path=ppt/ink/ink1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8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8320,'0'-1'205,"1"0"0,-1 0 1,1 0-1,-1 0 0,1 0 1,0 0-1,-1 1 0,1-1 1,0 0-1,0 0 0,0 1 1,0-1-1,0 0 0,0 1 1,0-1-1,0 1 0,0 0 1,0-1-1,0 1 0,0 0 1,0-1-1,0 1 0,0 0 1,0 0-1,0 0 0,0 0 1,1 0-1,-1 0 0,0 0 1,1 1-1,0-1 63,1 0 1,-1 1-1,0 0 1,0-1-1,0 1 0,0 0 1,0 0-1,0 0 1,0 0-1,-1 1 0,1-1 1,0 1-1,-1-1 0,1 1 1,0-1-1,-1 1 1,0 0-1,1-1 0,0 4 1,13 27 456,-2 1 0,-1 1 0,9 42 0,-11-39 200,1 1 0,29 63-1,-40-99-895,1-1 0,0 1 0,-1 0 0,1-1 0,0 1 0,0-1-1,0 1 1,0-1 0,0 0 0,0 1 0,1-1 0,-1 0 0,0 0 0,1 0 0,-1 0-1,0 0 1,1 0 0,0 0 0,-1 0 0,1-1 0,2 2 0,-2-3-14,-1 1 0,0 0-1,1-1 1,-1 1 0,0-1 0,1 0 0,-1 1 0,0-1 0,0 0 0,0 0-1,0 1 1,0-1 0,0 0 0,0 0 0,0 0 0,0-1 0,0 1 0,0 0-1,-1 0 1,2-3 0,5-11 64,0 0 0,-1-1 0,6-24 0,-12 38-63,10-36 121,0-1 27,22-56 1,-29 86-112,1 1 0,0-1-1,0 1 1,1 0 0,0 1 0,1-1 0,0 1-1,0 0 1,0 0 0,1 1 0,0 0-1,9-7 1,-9 10-9,0 0-1,0 0 1,0 1-1,1 0 1,-1 0-1,0 1 0,1 0 1,-1 0-1,1 1 1,0 0-1,-1 0 1,1 1-1,-1-1 1,1 2-1,-1-1 1,0 1-1,1 1 1,-1-1-1,10 6 1,3 1 24,0 1 0,-1 1 1,-1 1-1,0 1 1,21 19-1,-31-25-53,0 1 0,0 0 0,-1 1 0,-1-1 0,1 1 0,-1 1 0,-1-1 0,0 1 0,0 0 0,-1 0 0,0 1 0,-1-1 0,3 13 0,-5-18-18,-1 1 0,1-1 1,-1 0-1,0 0 0,0 1 1,-1-1-1,1 0 0,-1 0 0,0 0 1,-1 0-1,1 0 0,-1 0 0,0 0 1,0 0-1,-1-1 0,1 1 1,-1-1-1,0 1 0,0-1 0,-1 0 1,1 0-1,-1-1 0,0 1 0,0-1 1,0 1-1,0-1 0,-1-1 1,1 1-1,-6 2 0,9-4-4,0-1 0,0 1-1,0-1 1,1 1 0,-1-1 0,0 0-1,0 1 1,0-1 0,0 0 0,0 1 0,0-1-1,0 0 1,0 0 0,0 0 0,0 0-1,0 0 1,0 0 0,0 0 0,0 0-1,0-1 1,0 1 0,0 0 0,0 0 0,0-1-1,0 1 1,0-1 0,0 1 0,0-1-1,0 1 1,0-1 0,0-1 0,-1 0 3,1 0 1,0 0 0,0 0 0,0-1-1,0 1 1,1-1 0,-1 1-1,0-1 1,1 1 0,0-1 0,0 1-1,0-4 1,0-6 7,1 0-1,0 0 1,1 0-1,4-14 1,1 5-21,0 1 1,2 0-1,0 0 0,1 1 0,1 1 1,1-1-1,1 2 0,0 0 0,1 0 0,1 1 1,0 1-1,2 1 0,28-21 0,-38 31 19,0 1 0,1-1 0,-1 2-1,1-1 1,0 1 0,0 0-1,0 0 1,0 1 0,0 0-1,0 1 1,0 0 0,0 0 0,0 0-1,0 1 1,1 1 0,-1-1-1,-1 1 1,1 1 0,0-1-1,-1 1 1,9 5 0,-4-2 3,0 0 0,-1 1 1,0 1-1,-1 0 0,0 0 1,0 1-1,-1 0 0,0 1 1,0 0-1,-1 0 0,0 1 1,8 16-1,-9-13-64,0-1 1,-1 1-1,-1 0 0,0 1 1,5 24-1,-10-34 24,1-1 1,-1 1-1,0 0 0,0-1 0,0 1 0,0 0 1,-1-1-1,0 1 0,0-1 0,0 1 1,-1-1-1,0 1 0,1-1 0,-1 0 0,-1 0 1,1 0-1,-1 0 0,1 0 0,-1-1 0,0 1 1,0-1-1,-7 6 0,10-9-168,-1 1 0,0 0 1,1-1-1,-1 1 0,0-1 0,1 0 0,-1 1 0,0-1 0,1 1 0,-1-1 1,0 0-1,0 0 0,0 1 0,1-1 0,-1 0 0,0 0 0,0 0 1,0 0-1,1 0 0,-1 0 0,0 0 0,0 0 0,0 0 0,1 0 0,-1-1 1,0 1-1,0 0 0,1-1 0,-1 1 0,0 0 0,0-1 0,1 1 0,-1-1 1,0 1-1,1-1 0,-1 1 0,1-1 0,-1 1 0,0-1 0,1 0 1,0 1-1,-1-1 0,1 0 0,-1 1 0,1-1 0,0 0 0,-1 0 0,1 1 1,0-1-1,0-2 0,-6-10-3402</inkml:trace>
</inkml:ink>
</file>

<file path=ppt/ink/ink1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18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60 346 8192,'0'0'220,"-1"-1"0,1 1 0,0 0 0,0 0 0,-1 0 0,1 0 0,0 0 0,-1 0 0,1 0 0,0 0 0,0 0 0,-1 0 0,1 0 0,0 0 0,-1 0 0,1 0 0,0 0 0,0 0 0,-1 0 0,1 1 0,0-1 0,-1 0 0,1 0 0,0 0 0,0 0 0,0 0 0,-1 1 0,1-1 0,0 0 0,0 0 0,-1 1 1,1-1-1,0 0 0,0 0 0,0 1 0,0-1 0,0 0 0,-1 0 0,1 1 0,0-1 0,0 0 0,0 1 0,0-1 0,0 0 0,0 0 0,0 1 0,0-1 0,0 0 0,0 1 0,0-1 0,0 0 0,0 0 0,0 1 0,1-1 0,10 27 2832,-5-18-3062,0 0 0,0-1 0,1 1 0,8 7 0,-9-11 109,0 0 0,0 0-1,1-1 1,-1 0 0,1 0-1,0 0 1,0-1 0,0 0-1,1-1 1,-1 1 0,1-2-1,0 1 1,-1-1 0,1 0-1,0 0 1,0-1 0,0 0-1,-1-1 1,1 0 0,0 0-1,0 0 1,-1-1 0,12-4-1,-1-1-32,-1 0-1,0-1 1,-1 0 0,1-2-1,-2 0 1,1 0-1,-1-2 1,-1 0 0,15-16-1,-24 23-49,0-1 0,-1 0 0,1 0 0,-1 0 0,0-1 0,-1 1 0,0-1 0,0 0 0,0 0 0,-1 0 0,0 0 0,0 0 0,-1 0 0,0-1 0,0 1 0,-1 0 0,0-1 0,0 1 0,-1-1 0,0 1 0,0 0 0,0-1 0,-1 1 0,0 0 0,-1 0 0,-3-7 0,3 8-16,-1-5 0,-1 0 0,-1 0 0,0 0 0,-1 0 0,0 1 0,0 0 0,-17-16 0,15 19-28,0 0 0,-1 1-1,0 1 1,0 0 0,0 0 0,0 1-1,-1 0 1,1 1 0,-1 0 0,0 1-1,0 0 1,0 0 0,-1 1-1,1 1 1,0 0 0,0 1 0,0 0-1,-1 0 1,-17 6 0,17-4-12,1 1 0,-1 0 0,1 1 0,0 0 1,0 1-1,1 0 0,0 1 0,0 0 0,0 1 0,1-1 0,0 2 1,0 0-1,1 0 0,1 0 0,-1 1 0,1 0 0,1 0 0,-6 13 1,10-21-9,1 1 0,0-1 1,0 0-1,0 1 1,0-1-1,0 1 1,0 0-1,0-1 1,1 1-1,0-1 1,-1 1-1,1 0 1,0-1-1,0 1 1,0 0-1,1-1 0,-1 1 1,1 0-1,-1-1 1,1 1-1,0-1 1,0 1-1,0-1 1,0 1-1,1-1 1,-1 0-1,1 1 1,2 2-1,2-1-76,0 1 0,0-1 0,0-1-1,1 1 1,-1-1 0,1 0 0,0-1 0,12 4 0,-11-4 60,0-1 1,0 0 0,1 0 0,-1-1 0,0 0 0,0 0 0,0-1-1,1 0 1,-1 0 0,0-1 0,0 0 0,13-6 0,7-4 296,53-30 1,-67 34-8,-12 6-147,1 0 0,-1 1 0,1-1 0,0 1 0,0 0 0,0 0 0,0 0 0,0 0 0,0 1 0,0-1 0,0 1 0,0-1 0,0 1 0,0 0 0,0 1 0,0-1 0,1 0 0,-1 1 0,0 0 0,0-1 0,0 1 0,-1 0 0,1 1 0,0-1 0,0 0 0,0 1 0,-1 0 0,1 0 0,-1-1 0,0 1 0,3 3 0,5 7 284,0 0 1,-2 1-1,1 0 1,-2 0-1,9 20 1,7 10 110,-12-23-288,1-2 0,1 1 0,17 18 0,-24-31-198,1 1 0,0-1 0,0 0-1,0-1 1,0 0 0,1 0 0,0 0 0,0-1-1,0 0 1,1-1 0,11 3 0,1-2-874,1-2 1,-1 0 0,1-2 0,-1 0-1,1-1 1,-1-1 0,42-10-1,1-5-2698</inkml:trace>
</inkml:ink>
</file>

<file path=ppt/ink/ink1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1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14 250 7296,'-1'-10'5247,"-2"14"579,0 9-2076,1 2-4728,0 28 3425,0-26-1803,1 1 1,2 28-1,0-41-574,0 1 0,0 0 0,1-1 0,-1 1 0,1 0 0,0-1 0,1 0 0,-1 0 0,1 1 0,0-2 0,0 1 0,6 6 0,-1-3-41,1 0 0,-1-1 0,2 0 0,-1 0-1,1-1 1,0 0 0,0-1 0,1 0 0,0 0 0,0-1-1,0-1 1,0 0 0,0-1 0,1 0 0,-1 0 0,1-1 0,-1-1-1,1 0 1,21-3 0,-10 0-29,-1-1 0,0 0 0,0-2 0,0-1 0,0-1 0,-1-1-1,-1 0 1,0-2 0,30-20 0,-29 16 0,-1-1 0,-1 0 0,0-2 0,25-30 0,-37 39 0,-1 1 0,1-2 0,-2 1 0,1-1 0,-1 1 0,-1-1 0,0-1 0,0 1 0,-1-1 0,-1 1 0,1-1 0,-2 0 0,1-14 0,-2 18-3,-1 1 0,1 0 0,-2 0 0,1-1 0,-1 1 0,0 0 0,0 0 0,-1 1 0,1-1 0,-1 0 0,-1 1 0,1 0 0,-1 0 0,0 0-1,0 0 1,0 0 0,-1 1 0,0 0 0,0 0 0,-7-5 0,-4-1-7,-1 0-1,1 1 0,-1 1 1,-1 1-1,-23-7 0,27 11 0,0-1-1,0 2 0,0 0 1,-1 1-1,1 0 0,-1 1 1,1 1-1,0 0 0,-1 1 1,-27 7-1,15-1-39,1 2 0,0 1 0,1 1-1,-35 22 1,50-29-89,1 1 1,0 0-1,0 1 0,0 0 1,1 0-1,0 1 0,0 0 0,1 0 1,0 1-1,0 0 0,1 0 0,0 1 1,1 0-1,0 0 0,1 0 1,0 0-1,0 1 0,1-1 0,-3 21 1,6-26-70,0 0 0,0-1 0,0 1 0,1-1 1,0 1-1,0-1 0,0 1 0,0-1 1,1 0-1,0 0 0,0 1 0,0-1 0,0 0 1,1-1-1,-1 1 0,1 0 0,0-1 1,0 1-1,0-1 0,1 0 0,4 4 0,4 0-671,0 1-1,0-1 0,1-1 1,-1 0-1,20 5 1,24 9-2192</inkml:trace>
</inkml:ink>
</file>

<file path=ppt/ink/ink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4.3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539 34 3328,'-17'-7'467,"-1"1"-1,0 0 1,-1 2-1,1 0 1,-1 1 0,1 1-1,-1 1 1,0 0 0,0 2-1,1 0 1,-1 1 0,-33 8-1,35-6-367,0 1 0,1 1 0,0 0 0,0 2 0,0-1 0,1 2 0,0 0 0,1 1 0,0 0 1,0 1-1,1 1 0,1 0 0,0 1 0,-10 13 0,17-20-90,1 0 1,0 0-1,1 0 1,0 0 0,0 1-1,0-1 1,0 1-1,1 0 1,1-1 0,-1 1-1,1 0 1,0 0-1,0 0 1,1 0 0,0 0-1,0 1 1,1-1-1,0 0 1,0 0 0,1-1-1,-1 1 1,2 0-1,-1 0 1,1-1 0,0 1-1,0-1 1,1 0-1,-1 0 1,1 0-1,9 9 1,-1-2 10,0-1-1,1 0 1,0-1 0,1 0-1,1-1 1,0-1 0,0 0-1,0-1 1,1 0 0,0-2-1,28 8 1,7-2 92,1-2 0,1-3 0,0-2 0,0-2 0,0-2 0,0-3 0,91-15 0,-131 14-57,0 1 0,0-2-1,-1 0 1,1 0 0,-1-1 0,-1-1 0,16-9-1,-23 13-31,-1 0-1,-1-1 0,1 1 1,0-1-1,-1 1 0,1-1 1,-1 0-1,0 0 0,1 0 1,-1 0-1,-1 0 0,1 0 1,0-1-1,-1 1 0,0 0 1,0-1-1,0 1 0,0-1 1,0 0-1,-1 1 0,0-1 1,0 0-1,0 1 0,0-1 1,0 0-1,-1 1 0,1-1 1,-1 1-1,0-1 0,-3-6 1,1 0 1,-20-47 143,22 55-177,1 0 0,-1 0 1,0 0-1,-1 0 0,1 0 1,0 0-1,-1 0 0,1 0 1,0 1-1,-1-1 1,0 1-1,1-1 0,-1 1 1,0 0-1,0-1 0,0 1 1,0 0-1,0 0 0,0 0 1,0 1-1,-4-2 0,5 2-3,1 0 0,-1 1 0,0-1 1,0 0-1,0 1 0,0-1 0,1 1 0,-1-1 0,0 1 0,0-1 0,1 1 0,-1 0 0,0-1 0,1 1 0,-1 0 0,1-1 0,-1 1 0,1 0 0,-1 0 0,1 0 1,-1-1-1,1 1 0,0 0 0,-1 0 0,1 0 0,0 0 0,0 0 0,0 0 0,0 0 0,0 0 0,0-1 0,0 3 0,0 35-126,1-32 108,-1-1 46,1 1 0,0-1 0,1 0 0,-1 0 0,1 0-1,0 0 1,1 0 0,-1 0 0,1 0 0,0-1 0,0 1 0,0-1 0,1 0 0,-1 0 0,1 0 0,0-1 0,0 1-1,0-1 1,1 0 0,-1 0 0,1 0 0,0-1 0,0 1 0,0-1 0,0 0 0,6 1 0,15 5 225,1-1 1,0-2 0,50 4-1,-42-6-58,-1-2-1,1-2 0,0-1 1,0-1-1,-1-2 0,0-2 1,0-1-1,0-1 0,42-19 1,-70 26-159,1-1 1,-1 0-1,0 0 1,0 0 0,0-1-1,-1 0 1,1 0 0,-1 0-1,0-1 1,0 0 0,0 0-1,-1 0 1,0 0-1,0-1 1,0 0 0,0 1-1,-1-1 1,0-1 0,-1 1-1,1 0 1,-1-1 0,0 1-1,-1-1 1,1 0-1,-2 0 1,1 1 0,-1-1-1,1 0 1,-2 0 0,1 0-1,-1 0 1,0 1 0,-1-1-1,1 0 1,-1 1-1,-5-11 1,1 6-20,0 1 1,0 0-1,-1 1 0,0-1 1,-1 1-1,0 1 0,0 0 0,-1 0 1,0 0-1,-1 1 0,1 1 1,-1-1-1,-1 2 0,1-1 0,-1 1 1,-12-3-1,-2-1-30,-1 1 1,0 2-1,0 0 0,0 2 1,0 1-1,-33 0 0,39 4-27,0 0 0,-1 1-1,1 0 1,0 2-1,0 1 1,-25 9 0,33-10 7,0 1 1,1 1 0,0 0-1,0 1 1,0 0 0,1 0 0,0 1-1,1 1 1,-1 0 0,2 0-1,-10 11 1,16-17 20,0-1-1,0 0 1,0 1 0,0 0-1,1-1 1,-1 1 0,1 0-1,0 0 1,0 0 0,0 0-1,0 0 1,0 0 0,1 0-1,-1 0 1,1 0-1,0 0 1,-1 0 0,2 0-1,-1 1 1,0-1 0,2 5-1,0-4-44,-1-1-1,1 0 1,1 0-1,-1-1 1,0 1 0,1 0-1,-1-1 1,1 1-1,0-1 1,0 0-1,0 0 1,0 0-1,0 0 1,0-1-1,7 3 1,11 3-455,0-1 0,0-1 1,1-1-1,37 3 0,26-2-1288,-8-7-107</inkml:trace>
</inkml:ink>
</file>

<file path=ppt/ink/ink1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1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32 6144,'-2'-9'-809,"-6"-13"8997,5 21-3537,2 17-2751,23 390 2477,-3 101-2055,-30-341-2053,-1 69-176,15-192-1073,6-36-442,7-14-400,34-37-4044,-25 17 2517</inkml:trace>
</inkml:ink>
</file>

<file path=ppt/ink/ink1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2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10 525 10496,'-6'32'5248,"3"31"-6400,3-51 9599,0 24-8063,0-6 0,3-2 128,3-1 0,8 1-1152,0-1 0,15-14-1536,-6-6 128,5-14-1023,-5-2-1</inkml:trace>
  <inkml:trace contextRef="#ctx0" brushRef="#br0" timeOffset="1">227 4 12032,'-57'-3'6015,"37"35"-10878,17-29 11646,11 8-11774,1-2 127</inkml:trace>
</inkml:ink>
</file>

<file path=ppt/ink/ink1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3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1 442 7552,'9'-46'9081,"13"-1"-5561,31-31-2276,-29 49-789,2 1 0,0 1 0,2 2 0,1 0 0,1 2 0,1 2 0,0 0 0,44-20 1,-65 37-349,-1-1 1,0 1-1,1 1 1,0 0-1,0 0 1,0 1-1,0 0 1,13 0-1,-20 2-86,0 0 1,1 0-1,-1 1 0,0-1 0,0 1 0,0 0 0,0 0 0,0 0 0,0 1 0,0-1 0,0 1 0,-1-1 0,1 1 0,0 0 1,-1 0-1,1 0 0,-1 0 0,0 1 0,0-1 0,0 1 0,0-1 0,0 1 0,0 0 0,-1 0 0,1-1 0,-1 1 0,0 0 1,0 0-1,0 1 0,1 5 0,2 15 49,0 1 1,-1 42-1,-2-35 21,1 0 0,8 38 0,-8-62-82,0-1 0,0 1 0,0-1 0,1 0 0,0 0 0,1 0 0,-1 0 0,1 0 0,0-1 0,1 0 0,0 0 0,0 0 0,0 0 0,7 5-1,-6-8-7,-1 1 0,1-1 0,0 0 0,1-1 0,-1 1 0,0-1 0,1 0 0,-1-1 0,1 0 0,-1 0 0,1 0 0,0-1 0,0 0 0,-1 0 0,1 0 0,0-1 0,-1 0 0,1-1 0,-1 1 0,1-1 0,6-3 0,9-4 3,0-1 0,-1-1 1,0 0-1,28-21 0,-29 18-4,-1-2 0,0 0 0,-1-1 0,-1-1 0,-1 0 0,22-33 0,-30 40 0,-1-1 0,-1 1 0,0-1 0,0 0 0,-1-1 0,-1 1 0,0-1 0,-1 0 0,0 0 0,-1 0 0,0-1 0,-1 1 0,-2-19 0,-4 13 13,-4 22 76,-5 29 65,11-12-76,1 0 1,1 0-1,1 0 0,0 0 0,2 0 0,0 0 1,1-1-1,1 1 0,1-1 0,0 0 1,2 0-1,0 0 0,1-1 0,1 0 0,1-1 1,0 1-1,22 25 0,-28-39-245,1 1 0,0-1 1,0 0-1,1 0 0,-1 0 0,1-1 0,-1 1 1,1-1-1,0-1 0,1 1 0,-1-1 0,0 0 0,1-1 1,6 2-1,-7-3-325,-1 1 1,1-1-1,-1 0 0,1 0 1,0 0-1,-1-1 1,1 0-1,0 0 1,-1 0-1,0-1 0,1 0 1,-1 0-1,0 0 1,0-1-1,8-4 0,12-14-3091</inkml:trace>
</inkml:ink>
</file>

<file path=ppt/ink/ink1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3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30 8320,'-6'-19'4834,"10"24"2048,7 17-1458,-6-6-6671,41 120 2489,22 83 1099,-67-193-1968,0-27-225,2-15-71,11-40-111,-2 2-72,27-72 0,-33 110 94,0 1 0,2 0 1,0 0-1,0 1 0,1 0 1,1 0-1,0 1 0,1 1 1,16-15-1,-24 24 17,0 1-1,0-1 1,0 1-1,0 0 1,0 0 0,0 0-1,1 0 1,-1 0-1,1 1 1,-1 0-1,1 0 1,0 0 0,-1 0-1,1 0 1,0 1-1,0-1 1,0 1-1,-1 0 1,1 0-1,0 1 1,0-1 0,-1 1-1,1 0 1,0 0-1,-1 0 1,1 0-1,0 1 1,-1-1 0,0 1-1,6 4 1,2 3 38,0 0 1,0 1 0,-1 0-1,-1 1 1,0 0 0,0 1-1,10 19 1,-9-15-57,0 0 1,-1 1-1,-1 0 1,0 0 0,-2 1-1,0 0 1,-1 0-1,0 1 1,-2 0-1,0-1 1,0 23-1,-3-27-235,-2 42-840,-8-37-1939,9-18 2739,0-1-1,1 1 1,-1-1-1,0 1 1,0-1 0,0 0-1,0 1 1,0-1-1,0 0 1,0 0-1,1 0 1,-1 1-1,0-1 1,0 0 0,0 0-1,0 0 1,0-1-1,0 1 1,0 0-1,0 0 1,-1-1-1,-3 1-3166</inkml:trace>
</inkml:ink>
</file>

<file path=ppt/ink/ink1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4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10496,'0'19'5248,"3"24"-6784,3-36 9471,-1 21-7935,-2-8 128,12 10-128,-6 2 0,30-9-2816,-13 0 128</inkml:trace>
</inkml:ink>
</file>

<file path=ppt/ink/ink1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4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14080,'-14'4'7039,"28"5"-12542,-14-9 12158,6 3-12159,-6-3 1</inkml:trace>
</inkml:ink>
</file>

<file path=ppt/ink/ink1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5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54 6016,'1'0'232,"1"0"0,0-1 0,0 1 0,-1 0 0,1-1 0,0 1 0,-1-1 0,1 0 0,0 1 0,-1-1 0,1 0 0,-1 0 0,1 0 0,-1 0 0,0 0 0,1-1 0,-1 1 0,0 0 0,2-3 0,2-14 7415,-6 17-7594,0 0-1,0 0 1,1 0-1,-1 0 0,0 0 1,-1 0-1,1 0 1,0 1-1,0-1 0,0 0 1,0 0-1,-1 1 1,1-1-1,0 1 0,-1-1 1,1 1-1,0 0 1,-1 0-1,1-1 0,-1 1 1,1 0-1,0 0 0,-1 0 1,1 0-1,-2 1 1,0-1 120,-53-3 1235,-1 2 0,-98 11 0,146-8-1308,1 0-1,0 0 1,0 1-1,0-1 1,0 2-1,0-1 1,1 1-1,-1 1 1,-10 8-1,14-10-63,0 0 0,0 1 0,0-1 0,1 1 0,-1 0 0,1 0 0,0 1 0,0-1 0,1 1 0,-1-1 0,1 1 0,0 0 0,1 0 0,-1 0 0,1 0 0,-1 0 0,1 7 0,0-3-20,1-1 1,1 0-1,-1 0 0,1 0 1,1 0-1,0 0 1,0 0-1,0 0 0,1 0 1,0-1-1,1 0 1,-1 1-1,7 7 0,-2-4 0,1 0-1,0-1 1,0 0-1,1 0 0,1-1 1,0-1-1,15 11 1,4-2-264,1-1 1,0-2 0,1-1 0,1-1-1,55 11 1,-75-20-33,-1-2 0,1 1 0,0-2-1,0 0 1,0 0 0,-1-1 0,1-1-1,14-3 1,9-5-2074,46-18-1,-81 28 2290,54-21-3134</inkml:trace>
</inkml:ink>
</file>

<file path=ppt/ink/ink1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5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23 9344,'-6'-23'4608,"17"36"-4096,-11-13 7551,4 30-7807,1-10 0,9 28 128,0-9 0,4 16-512,-4-13 0,20 1-384,-5-11 0,13-25-2432,-10 2 0</inkml:trace>
</inkml:ink>
</file>

<file path=ppt/ink/ink1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5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13440,'-32'5'6655,"41"-5"-9727,-9 0 11520,9 11-13824,-4-2 1,9-2-897,-5 0 0</inkml:trace>
</inkml:ink>
</file>

<file path=ppt/ink/ink1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6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7296,'0'-1'236,"0"0"0,1 1 0,-1-1-1,1 0 1,-1 0 0,1 1 0,-1-1 0,1 0 0,-1 1 0,1-1 0,0 1 0,-1-1 0,1 1 0,0-1 0,-1 1 0,1-1 0,0 1-1,0 0 1,0-1 0,-1 1 0,1 0 0,0 0 0,0-1 0,0 1 0,0 0 0,0 0 0,-1 0 0,1 0 0,0 0 0,0 0-1,0 0 1,0 1 0,0-1 0,-1 0 0,1 0 0,0 1 0,0-1 0,0 0 0,0 1 0,3 0 180,0 0 0,0 0 1,-1 0-1,1 1 0,-1-1 1,1 1-1,-1 0 0,4 2 0,-3 4-117,1-1-1,-1 1 0,-1 0 0,0 1 0,0-1 1,0 1-1,-1-1 0,0 1 0,-1 0 1,0-1-1,0 1 0,-1 0 0,-1 10 1,3 10 219,3 242 1444,-5 43-1109,-2-245-811,0-34-38,1 0-1,2 1 1,2-1 0,0 1 0,17 63-1,-19-95-60,1-1-1,-1 0 0,1 0 0,0 0 0,0 0 0,0 0 0,0 0 0,1 0 0,-1-1 0,1 1 0,-1-1 0,1 1 0,0-1 0,0 0 1,0 0-1,0-1 0,0 1 0,1-1 0,-1 1 0,0-1 0,1 0 0,-1 0 0,1 0 0,-1-1 0,1 1 0,-1-1 0,1 0 0,0 0 1,-1 0-1,1-1 0,-1 1 0,1-1 0,3-1 0,14-3-1408,0 0-1,0-2 1,-1-1 0,27-13-1,-1-3-1903,-3 5 21</inkml:trace>
</inkml:ink>
</file>

<file path=ppt/ink/ink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5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 2688,'0'2'156,"0"-1"-1,1 1 1,-1-1 0,0 1 0,1-1 0,-1 1-1,1-1 1,-1 1 0,1-1 0,0 1 0,-1-1-1,1 0 1,0 0 0,0 1 0,0-1-1,2 1 1,11 21 1932,19 80-374,12 32-655,-22-46 925,-25-103-1840,-1 0-1,2 1 1,0-1-1,0 0 1,1 0-1,1 1 1,1-1 0,0 0-1,0 1 1,7-20-1,-5 18-149,1 1 0,0 0 1,0 0-1,2 0 0,0 1 0,0 0 0,1 0 0,1 1 0,0 0 0,18-18 1,-17 22 8,0-1 1,1 2 0,0-1 0,0 2 0,1-1 0,-1 2 0,2-1 0,-1 2 0,0-1 0,1 2-1,0 0 1,0 0 0,0 1 0,0 1 0,0 0 0,0 1 0,0 0 0,0 1 0,21 4 0,-10 1 24,-1 1 0,1 1 1,-1 2-1,-1 0 1,1 1-1,-2 1 1,0 1-1,0 1 1,28 25-1,-21-14 22,-1 2 0,-1 1 0,-2 2-1,-1 0 1,23 38 0,-44-64-213,0 0 0,-1 0 0,1 0 0,-1 0 0,0 0 0,0 1 0,-1-1 0,1 7 0,5 17-2509,-2-17 902,-14-10-22</inkml:trace>
</inkml:ink>
</file>

<file path=ppt/ink/ink1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6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5248,'2'-3'1040,"0"0"0,1 0 0,-1 0 0,1 1 1,0 0-1,-1-1 0,1 1 0,0 0 0,1 0 0,4-2 1,-2 2-308,0 0 0,0 0 0,0 1 0,0 0 0,11-1 0,6 2-663,0 0 0,38 8 0,-11-2 1949,98-2-402,-50-2-2762,-2 5-5493,-85-4 3588,3 2-43</inkml:trace>
</inkml:ink>
</file>

<file path=ppt/ink/ink1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7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18 387 8192,'-12'12'8305,"7"3"-3366,4-12-4648,1 0 0,0 0 0,0 0 0,1 0 0,-1 1 0,1-1 0,-1 0 0,1 0 0,1 3 0,0-1-304,0 0-1,1 0 1,-1-1 0,1 1-1,0 0 1,0-1 0,1 0-1,-1 1 1,7 4 0,-4-6 125,-1 0 1,1 0 0,-1-1-1,1 0 1,0 0 0,0 0-1,0-1 1,0 0-1,0 0 1,0-1 0,0 1-1,0-1 1,7-1 0,8-1 79,-1-1 1,26-6-1,-23 3-149,-1 0 0,0-1-1,-1-2 1,0 0 0,0-1 0,-1-1-1,-1-1 1,1 0 0,19-18-1,-31 22-43,0 1 0,-1-1 0,0 0 0,0-1 0,0 0 0,-1 0 0,-1 0 0,1-1 0,-2 0 0,1 0 0,-1 0 0,-1 0 0,0-1 0,0 1 0,-1-1 0,0 0 0,-1 0 0,-1 0 0,1 0 0,-3-20 0,1 23-13,-1 0 1,1 0 0,-1 0 0,-1 1-1,1-1 1,-1 0 0,0 1 0,-1 0 0,0-1-1,0 1 1,-1 1 0,0-1 0,0 1 0,0 0-1,-1 0 1,0 0 0,0 1 0,0 0 0,-1 0-1,-9-5 1,4 5-11,0 1-1,0 0 1,0 1 0,-1 1-1,1 0 1,-1 0 0,1 2-1,-1-1 1,1 1-1,-1 1 1,1 1 0,-1-1-1,1 2 1,0 0-1,0 0 1,0 1 0,0 1-1,0 0 1,1 0 0,-20 14-1,28-17 15,1-1 0,0 1 0,0 0 0,0 0 0,0 0 1,0 1-1,0-1 0,0 0 0,1 1 0,-1-1 0,1 1 0,0 0 0,0-1 0,-1 1 0,2 0 0,-1 0 0,0 0 0,1 0 0,-1-1 0,1 1 0,0 0 0,0 0 0,0 0 1,0 0-1,1 0 0,-1 0 0,1 0 0,0 0 0,-1-1 0,1 1 0,1 0 0,0 3 0,1-1-9,1 0-1,-1 0 1,1 0-1,-1 0 1,1-1-1,1 1 1,-1-1-1,1 0 1,-1 0-1,1-1 1,0 1-1,0-1 1,1 0-1,-1-1 1,11 4-1,0-1-10,0-1 0,1 0 0,-1-2-1,1 0 1,-1 0 0,1-2 0,0 0-1,0-1 1,-1-1 0,1 0 0,30-9 0,-45 10 51,44-14 128,-23 14 125,-23 1-252,1 1-1,-1-1 0,1 0 1,-1 0-1,0 0 1,1 1-1,-1-1 1,1 0-1,-1 0 1,1 1-1,-1-1 0,0 0 1,1 1-1,-1-1 1,1 0-1,-1 1 1,0-1-1,0 1 0,1-1 1,-1 1-1,0-1 1,0 1-1,1-1 1,-1 1-1,0-1 1,0 1-1,0-1 0,0 1 1,0-1-1,0 1 1,0 0-1,-1 33 523,0-21-407,0 0 0,1 0 0,1 0 0,0 0 0,3 16-1,-1-19-96,1 0 0,-1 1-1,1-1 1,1-1-1,0 1 1,1-1-1,-1 1 1,2-1-1,-1-1 1,1 0 0,1 0-1,-1 0 1,16 11-1,-18-15-194,0-1 1,0 0-1,0 0 0,1-1 1,-1 1-1,1-1 0,0-1 1,-1 1-1,1-1 0,0 1 1,7-1-1,-7-1-239,-1 0 0,0-1 0,1 1 1,-1-1-1,0 0 0,0-1 0,0 1 0,1-1 0,-2 0 0,1 0 0,0-1 1,0 0-1,-1 1 0,5-5 0,20-24-3083,-8-1 0</inkml:trace>
</inkml:ink>
</file>

<file path=ppt/ink/ink1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7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14080,'14'16'7039,"75"7"-10367,-69-17 14592,46 13-11392,-10 1 128,33 3-2944,-18-4 0,-1-3 768,-13-8 128</inkml:trace>
</inkml:ink>
</file>

<file path=ppt/ink/ink1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8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41 209 3840,'0'0'180,"0"0"0,0 0-1,0 0 1,0 0 0,0 0 0,-1-1 0,1 1 0,0 0 0,0 0-1,0 0 1,0 0 0,0 0 0,0 0 0,0 0 0,-1-1 0,1 1-1,0 0 1,0 0 0,0 0 0,0 0 0,0 0 0,-1 0-1,1 0 1,0 0 0,0 0 0,0 0 0,0 0 0,-1 0 0,1 0-1,0 0 1,0 0 0,0 0 0,0 0 0,-1 0 0,1 0 0,0 0-1,0 0 1,0 0 0,0 0 0,0 0 0,-1 0 0,1 1 0,0-1-1,0 0 1,0 0 0,0 0 0,0 0 0,0 0 0,0 0 0,-1 0-1,1 1 1,0-1 0,0 0 0,0 0 0,0 0 0,0 1-1,-10 14 4039,-5 23-2794,12-27-1002,1 0 0,1 1 0,-1-1 0,2 0 0,0 1 0,0-1 0,4 21 0,-2-26-294,-1 1-1,1-1 1,1 0 0,-1 0-1,1 0 1,0-1-1,0 1 1,1-1 0,0 1-1,0-1 1,0-1 0,1 1-1,-1 0 1,1-1 0,8 6-1,-2-4-70,0 0-1,1-1 0,-1 0 1,1 0-1,0-2 0,0 1 1,0-2-1,0 1 0,1-2 1,-1 0-1,0 0 0,1-1 1,-1 0-1,1-2 0,-1 1 0,0-1 1,1-1-1,-1 0 0,13-6 1,-4 2-3,0-1 1,-1-1 0,0-1-1,-1-1 1,0 0 0,0-2 0,-2 0-1,1-1 1,-2-1 0,21-22-1,-30 29-39,-1 1 0,1-2-1,-2 1 1,1-1 0,-1 0-1,0 0 1,-1 0 0,0-1-1,0 0 1,-1 1 0,0-1-1,-1 0 1,0-1 0,-1 1-1,0-19 1,-2 21-14,-1 0-1,0 0 1,0 0 0,-1 1-1,0-1 1,-1 1 0,1 0-1,-1 0 1,-1 0 0,1 1-1,-1-1 1,-1 1 0,1 0-1,-1 1 1,0-1 0,0 1 0,0 0-1,-1 0 1,0 1 0,0 0-1,0 0 1,0 1 0,-1 0-1,-8-2 1,-2-1-30,-1 1-1,0 1 1,0 0-1,-1 2 1,1 0-1,0 1 1,-1 1-1,1 1 1,-24 4 0,29-3-70,-1 2 0,1-1 0,0 2 0,0 0 0,0 0 0,1 2 0,-1-1 0,1 2 0,1 0 0,0 0 0,0 1 0,-15 15 0,19-16-256,1 1 1,0 0 0,0 0-1,1 0 1,0 1 0,0 0 0,1 1-1,1-1 1,0 1 0,-4 16 0,6-22 66,1 0 0,0-1 0,1 1 0,-1 0 0,1 0 0,0 0 0,0-1 0,1 1 0,-1 0 0,1 0 0,0-1 0,0 1 0,1 0 0,-1-1 0,1 1 0,0-1 0,0 0 0,1 1 0,2 3 0,19 25-2933</inkml:trace>
</inkml:ink>
</file>

<file path=ppt/ink/ink1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8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38 117 4992,'-1'-13'761,"0"0"0,1-1 0,1 1 0,2-14 1,3-10 5416,-9 74-2017,5 36-2751,0 10 272,-2 220 1582,1-105-2142,-3 196-602,2-386-537,0 5-139,0 1 0,-1 0 0,-1 0 0,0-1 0,-1 1 0,-7 20 0,10-34 96,0 1-1,0-1 1,-1 1-1,1 0 1,0-1 0,0 1-1,0-1 1,-1 0 0,1 1-1,0-1 1,0 1 0,-1-1-1,1 1 1,0-1 0,-1 0-1,1 1 1,-1-1 0,1 0-1,-1 1 1,1-1-1,0 0 1,-1 1 0,1-1-1,-1 0 1,1 0 0,-1 0-1,1 0 1,-1 1 0,0-1-1,1 0 1,-1 0 0,1 0-1,-1 0 1,1 0 0,-1 0-1,1 0 1,-1 0 0,1-1-1,-1 1 1,1 0-1,-1 0 1,0-1 0,0 0-345,0 1 1,0-1-1,1 0 0,-1 0 1,0 0-1,0 0 1,1 0-1,-1 0 0,1-1 1,-1 1-1,1 0 1,0 0-1,-1 0 0,1 0 1,0-1-1,0 1 1,0 0-1,0-2 1,0-9-2924</inkml:trace>
</inkml:ink>
</file>

<file path=ppt/ink/ink1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29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1 298 10368,'11'8'1624,"0"0"0,0 0 1,1-1-1,0 0 0,1-1 0,24 8 1,-24-10-1273,1 0 0,0-2 0,-1 1 0,1-2 0,0 0 0,26-1 0,-31-1-339,0 1 1,-1-2-1,1 1 1,-1-1-1,1-1 1,-1 1 0,0-1-1,0-1 1,0 1-1,0-2 1,-1 1-1,0-1 1,1 0-1,-2 0 1,1-1-1,-1 0 1,0 0 0,0 0-1,0-1 1,-1 0-1,0 0 1,0-1-1,-1 1 1,0-1-1,5-15 1,-6 16 16,0 0 0,-1 0 0,0 0 0,-1-1 0,0 1 0,0 0 0,0 0 0,-1-1 0,0 1 1,0-1-1,-1 1 0,0 0 0,0 0 0,-1-1 0,0 1 0,0 0 0,-1 0 0,0 1 0,0-1 0,0 0 0,-9-10 0,7 11 19,0 0-1,0 1 0,-1-1 1,0 1-1,0 1 1,0-1-1,-1 1 1,1 0-1,-1 0 0,0 1 1,0 0-1,-1 0 1,1 1-1,0 0 0,-1 0 1,0 1-1,1 0 1,-1 0-1,0 1 0,1-1 1,-1 2-1,0-1 1,0 1-1,1 1 0,-13 3 1,12-2-3,-1 2 1,1-1 0,0 1-1,1 1 1,0-1 0,-1 1-1,2 1 1,-1-1 0,1 1-1,0 0 1,0 1-1,1-1 1,0 1 0,0 0-1,1 0 1,0 1 0,0-1-1,1 1 1,0 0 0,1 0-1,0 0 1,-2 17-1,3-14-34,0-1 0,0 0 1,1 1-1,1-1 0,0 0 0,0 1 0,1-1 0,0 0 0,1 0 0,1 0 0,0 0 0,0-1 0,1 0 0,0 1 0,0-2 0,2 1 0,-1-1 0,13 15 0,-4-11-278,1 0 1,0-1-1,1-1 0,0 0 1,1-2-1,0 0 0,0 0 1,1-2-1,0 0 0,28 5 1,-44-12 20,-1 0 0,1 0 0,0 0 0,-1 0 0,1 0 1,-1-1-1,1 1 0,-1-1 0,1 0 0,-1 0 1,1 0-1,-1 0 0,1 0 0,-1 0 0,0-1 0,0 1 1,0-1-1,0 1 0,0-1 0,3-3 0,14-12-3210</inkml:trace>
</inkml:ink>
</file>

<file path=ppt/ink/ink1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0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6 947 5888,'0'1'172,"0"-1"0,-1 0 0,1 1 1,-1-1-1,1 1 0,-1-1 0,1 1 0,0-1 1,0 1-1,-1-1 0,1 1 0,0-1 1,0 1-1,-1-1 0,1 1 0,0 0 0,0-1 1,0 1-1,0-1 0,0 1 0,0 0 0,0-1 1,0 1-1,0-1 0,0 1 0,0 0 0,0-1 1,0 1-1,1-1 0,-1 1 0,0-1 1,0 1-1,1 0 0,-1-1 0,0 1 0,1-1 1,-1 0-1,1 1 0,-1-1 0,0 1 0,1-1 1,-1 1-1,1-1 0,-1 0 0,1 1 0,-1-1 1,1 0-1,-1 0 0,1 1 0,0-1 1,-1 0-1,1 0 0,-1 0 0,1 0 0,0 0 1,-1 0-1,1 0 0,-1 0 0,1 0 0,0 0 1,-1 0-1,1 0 0,-1 0 0,2-1 0,51-5 3738,2-14-2989,-2-2 0,99-56 1,-97 48-486,-10 5-180,-1-2 0,-2-1 0,-1-3 0,-1-1 0,-1-2 0,40-46 0,-65 66-246,-1-1 0,-1-1 0,0 0 0,-1 0-1,0-1 1,-2 0 0,0-1 0,-1 0 0,-1 0 0,0-1 0,-1 0-1,3-26 1,-7 28-8,-2 0 0,0 0 0,-1 1-1,-1-1 1,0 0 0,-1 1 0,-1-1-1,-1 1 1,0 0 0,-1 0 0,-11-21 0,13 31 6,0-1 1,0 1 0,-1 1 0,1-1 0,-1 1 0,0 0 0,-1 0 0,1 0 0,-1 1-1,0-1 1,0 1 0,0 1 0,-1-1 0,1 1 0,-1 1 0,0-1 0,-7-1-1,0 1 3,-1 1 0,1 0 0,-1 1-1,0 0 1,1 2 0,-30 3-1,29-2-8,1 1 0,-1 1 1,1 0-1,0 1 0,0 0 0,0 1 0,1 1 0,0 0 0,-16 11 1,13-6 18,1 1 0,0 0 1,1 1-1,0 1 0,1 0 1,1 1-1,0 0 0,1 0 1,1 2-1,1-1 0,0 1 1,2 0-1,0 1 0,0 0 1,2 0-1,-4 27 0,5-26 9,1 1-1,1 0 1,1 0-1,1-1 1,1 1-1,0 0 1,2 0-1,0-1 1,2 0 0,0 1-1,1-1 1,11 24-1,-2-5 38,2-1 0,1-1 0,2 0 0,1-1 0,2-1 1,2-2-1,1 0 0,42 40 0,-52-58-60,0-1 1,1 0-1,0-2 1,1 0-1,0-1 1,1-1-1,1 0 1,-1-2-1,1 0 1,1-1 0,-1-2-1,1 0 1,0-1-1,0 0 1,1-2-1,-1-1 1,0-1-1,31-3 1,-25-2-38,0-2 1,0-1 0,0-2-1,-1 0 1,-1-2 0,0-1-1,37-24 1,-24 13-38,-2-2-1,0-1 0,-2-2 1,-1-1-1,42-50 1,-45 44-75,-1 0-1,-2-2 1,-1 0 0,-2-2 0,28-64 0,-43 82 89,-2-1 0,0 0 1,-2 0-1,0-1 0,-2 0 1,0 0-1,-2 0 1,0 0-1,-2 1 0,-1-1 1,0 0-1,-2 0 0,-1 1 1,-9-29-1,12 44 43,-1 0 1,0 0-1,0 0 0,0 1 0,-1-1 1,-1 1-1,1 0 0,-1 0 0,0 1 0,0-1 1,-1 1-1,0 0 0,0 0 0,0 1 1,-1 0-1,0 0 0,0 1 0,0 0 0,0 0 1,-1 0-1,0 1 0,0 0 0,-15-3 1,14 3 31,0 1 1,0 1 0,1-1-1,-1 1 1,0 1 0,0 0-1,0 0 1,0 1 0,0 0-1,0 0 1,0 1 0,1 0-1,-1 1 1,1 0 0,-15 7-1,-1 10 70,1 1 0,2 1-1,0 1 1,1 1 0,1 0 0,2 2-1,0 0 1,2 1 0,-22 52 0,30-61-17,1 1 0,1 0 1,1 0-1,0 0 1,1 0-1,2 1 1,0-1-1,0 1 1,2-1-1,1 0 1,0 1-1,9 33 1,2-5-61,2 0 0,2-1 0,2-1 0,2 0-1,2-2 1,1 0 0,3-2 0,2-1 0,36 40 0,-9-7-4495,-55-73 4354,-1 0 23,0-1 1,0 1-1,0-1 1,0 0-1,0 1 1,0-1 0,1 1-1,-1-1 1,0 1-1,0-1 1,0 0 0,1 1-1,-1-1 1,0 0-1,1 1 1,-1-1-1,0 0 1,0 1 0,1-1-1,-1 0 1,1 0-1,-1 1 1,0-1 0,1 0-1,-1 0 1,1 0-1,-1 0 1,0 1-1,1-1 1,-1 0 0,1 0-1,-1 0 1,1 0-1,-1 0 1,0 0 0,1 0-1,-1 0 1,1 0-1,-1 0 1,1-1-1,-1 1 1,1 0 0,-1 0-1,0 0 1,1 0-1,-1-1 1,0 1 0,1 0-1,-1 0 1,1-1-1,-1 1 1,0 0-1,0-1 1,1 1 0,-1 0-1,0-1 1,1 1-1,-1 0 1,0-1-1,9-7-3352</inkml:trace>
</inkml:ink>
</file>

<file path=ppt/ink/ink1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0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0 10240,'6'7'5120,"-35"64"-4992,24-58 9471,-4 46-9599,4-13 128,-8 25-768,3-12 128,-5 12-2432,1-18 128</inkml:trace>
</inkml:ink>
</file>

<file path=ppt/ink/ink1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1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1 371 7680,'1'0'359,"1"0"0,-1 0 0,1 0 0,-1 0 0,1 0-1,0 0 1,-1 0 0,1 0 0,-1 1 0,1-1 0,-1 0 0,1 1 0,-1 0 0,1-1 0,-1 1 0,0 0 0,1 0 0,-1-1 0,0 1 0,2 2 0,18 8 2470,-8-9-2550,0 0-1,1 0 0,-1-1 0,1-1 0,0 0 1,-1-1-1,1 0 0,21-6 0,0-1 17,66-26 0,-79 25-17,0-1 0,0 0 0,-1-2 0,0-1 0,-1 0 0,25-23 0,-39 31-234,-1 0 0,1 0 0,-1 0 0,-1-1 1,1 0-1,-1 0 0,0 0 0,0-1 0,0 1 0,-1-1 1,0 0-1,-1 0 0,1 0 0,-1 0 0,-1-1 1,1 1-1,-1 0 0,-1-1 0,1 1 0,-1-1 1,-1 1-1,1-1 0,-1 1 0,-2-8 0,2 11-34,0 0 0,-1 0 0,0 0 0,0 1-1,0-1 1,0 0 0,0 1 0,-1 0 0,1-1 0,-1 1 0,0 0-1,0 0 1,0 0 0,0 1 0,-1-1 0,1 1 0,-1 0-1,0 0 1,1 0 0,-1 0 0,0 1 0,0-1 0,0 1 0,0 0-1,0 0 1,-1 1 0,1-1 0,0 1 0,0 0 0,0 0-1,0 0 1,-1 1 0,1 0 0,0-1 0,0 1 0,0 1 0,0-1-1,-4 2 1,-3 2 3,1 1 0,-1 0-1,1 0 1,1 1 0,-1 0-1,1 1 1,0 0-1,1 0 1,0 1 0,0 0-1,1 0 1,0 1 0,0 0-1,1 0 1,1 1 0,0 0-1,0 0 1,1 0 0,0 0-1,1 1 1,1-1 0,-2 18-1,2-18 11,1-1-1,1 1 1,0 0-1,0 0 0,2 0 1,-1 0-1,1 0 1,0-1-1,1 1 1,1-1-1,-1 1 1,2-1-1,-1-1 0,1 1 1,1 0-1,0-1 1,0 0-1,1-1 1,0 1-1,0-1 1,1-1-1,0 1 1,1-1-1,-1-1 0,12 7 1,-9-7-156,0 0 0,1-1 1,-1 0-1,1-1 0,1 0 0,-1-1 1,0 0-1,1-1 0,-1-1 1,1 0-1,0 0 0,-1-2 0,1 1 1,0-1-1,-1-1 0,1-1 0,14-4 1,25-9-4498,-31 8 1431</inkml:trace>
</inkml:ink>
</file>

<file path=ppt/ink/ink1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1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287 29 7552,'6'-12'5016,"-3"0"1296,-26 8-5737,3 4-344,-1 1 0,1 0 0,-1 2 0,1 1-1,0 0 1,1 1 0,-1 1 0,1 1-1,0 1 1,-25 14 0,41-20-166,0 0 0,0 1 0,1-1 0,-1 1 0,0 0 0,1 0 1,0 0-1,-4 5 0,6-7-46,-1 0 1,1 0-1,-1 0 1,1 0 0,0 0-1,0-1 1,-1 1-1,1 0 1,0 0-1,0 0 1,0 0 0,0 0-1,0 0 1,0 0-1,0 0 1,1 0 0,-1 0-1,0 0 1,0 0-1,1 0 1,-1 0-1,1-1 1,-1 1 0,1 0-1,-1 0 1,1 0-1,-1-1 1,1 1-1,0 0 1,-1-1 0,1 1-1,0 0 1,0-1-1,-1 1 1,1-1 0,0 1-1,0-1 1,0 1-1,0-1 1,0 0-1,1 1 1,21 6 151,0-1 1,1-1-1,0 0 1,0-2 0,27 0-1,42 6 357,-41 0-54,98 29 0,-136-33-414,-1 0-1,0 0 1,0 2 0,-1-1-1,0 2 1,0 0 0,0 0-1,-1 1 1,0 0 0,-1 1-1,18 21 1,-26-27-50,0 0 0,0 0 0,0 0 0,0 0 0,0 0-1,-1 0 1,0 0 0,0 0 0,0 1 0,0-1 0,-1 0 0,0 1 0,0-1 0,0 1-1,0-1 1,-1 0 0,1 1 0,-1-1 0,0 0 0,-1 0 0,1 0 0,-1 1-1,1-1 1,-1-1 0,-1 1 0,1 0 0,-4 5 0,-7 8 66,-1 0-1,-1 0 1,0-2 0,-18 16 0,31-30-71,-7 5 65,0 1 0,-1-1 0,0-1 0,0 0 0,-1 0 0,0-1 0,0 0 0,0-1-1,0 0 1,0-1 0,0 0 0,-1-1 0,-12 0 0,-2-1-138,0 0 1,0-2-1,0-1 0,-47-11 0,29-4-2910,42 17 2223,-1-1-1,1 1 1,0-1 0,1 1 0,-1-1 0,0 0 0,0 0 0,1 0 0,-1 0 0,-1-3-1,2 2-2827</inkml:trace>
</inkml:ink>
</file>

<file path=ppt/ink/ink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5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14 3072,'-14'-14'1536,"11"57"-1408,3-36 2560,0 12-2560,8 13 0,7 8 256,4-17 128,13 5-640,2-14 128,-7 2-256,6-3 0,14-3-768,-5-29 0</inkml:trace>
</inkml:ink>
</file>

<file path=ppt/ink/ink1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2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4864,'6'-4'1102,"1"1"0,0 0 0,-1 1 0,1-1 0,10-1 0,4-2 2419,-20 6-3384,1-1 0,-1 1 1,1-1-1,-1 1 0,1 0 1,-1-1-1,1 1 0,-1 0 0,1 0 1,-1 0-1,1 0 0,0 0 1,-1 1-1,1-1 0,-1 0 0,1 1 1,-1-1-1,1 1 0,-1 0 1,0-1-1,1 1 0,-1 0 0,0 0 1,2 1-1,-1 0 15,-1 0-1,1 0 0,-1 1 1,1-1-1,-1 0 1,0 1-1,0-1 1,0 1-1,-1 0 1,1-1-1,0 1 0,-1-1 1,1 4-1,-1 13 393,0-1 0,-1 1 0,-5 27-1,3-24 50,-25 379 2842,28-394-3414,-1-3-5,-5 105 392,9 137-1,5-165-396,4-1 0,4 0-1,26 79 1,-41-154-90,0 0-1,1 0 1,0-1-1,0 1 0,0-1 1,0 1-1,1-1 1,-1 0-1,1 0 1,0 0-1,7 7 1,-7-10-7,-1 0 0,1 1 1,0-1-1,-1 0 1,1-1-1,0 1 1,0 0-1,0-1 0,-1 1 1,1-1-1,0 0 1,0 0-1,0 0 0,0-1 1,0 1-1,-1-1 1,1 1-1,0-1 1,0 0-1,-1 0 0,6-2 1,131-42-8469,-86 29 5098</inkml:trace>
</inkml:ink>
</file>

<file path=ppt/ink/ink1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2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7040,'9'0'3456,"30"3"-2048,-30-3 5503,23 0-6271,-13 0 0,19 0 896,-10 0 0,43 4-1792,-16-4 0,2 0 1024,-9 0 0,-7 0-768,-7 0 0,-6 5-1408,-10-1 0,-7-8-1792,-2 4 129</inkml:trace>
</inkml:ink>
</file>

<file path=ppt/ink/ink1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3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1 317 6016,'2'2'383,"0"-1"1,0 0 0,0 0-1,1 0 1,-1 0-1,0 0 1,1-1 0,-1 1-1,0-1 1,1 0-1,-1 1 1,1-1 0,-1 0-1,1 0 1,-1-1-1,1 1 1,2-1 0,43-14 5562,-17 4-5208,-13 7-561,-1 0 1,0-1-1,0 0 1,-1-2-1,1 0 0,15-10 1,-25 13-85,0-1 1,0-1-1,-1 1 1,0-1 0,0 0-1,0 0 1,-1-1-1,0 0 1,0 0-1,-1 0 1,0 0-1,0-1 1,-1 1-1,4-14 1,-5 17-47,0 1 0,-1-1 1,0 0-1,0 0 0,0-1 0,0 1 0,-1 0 1,1 0-1,-1 0 0,0 0 0,-1 0 0,1-1 0,-1 1 1,1 0-1,-1 0 0,-1 0 0,1 0 0,0 0 1,-1 0-1,0 1 0,0-1 0,0 0 0,0 1 1,-1 0-1,1-1 0,-1 1 0,0 0 0,0 0 0,0 0 1,0 1-1,-1-1 0,-5-2 0,2 2 43,0 0-1,-1 0 0,0 1 1,1 0-1,-1 1 1,0 0-1,0 0 0,0 0 1,0 1-1,0 0 1,0 1-1,0 0 0,0 0 1,0 1-1,0 0 1,1 0-1,-1 1 0,1 0 1,-1 0-1,-11 7 1,12-4-60,-1 0 1,1 0 0,0 1 0,1 0-1,0 0 1,0 0 0,0 1 0,1 0-1,0 0 1,0 0 0,1 1 0,1-1-1,-1 1 1,1 0 0,1 0 0,-1 0-1,1 1 1,1-1 0,0 0 0,0 1-1,1-1 1,1 1 0,-1-1 0,1 1 0,1-1-1,0 0 1,0 1 0,1-1 0,0 0-1,0-1 1,1 1 0,0 0 0,1-1-1,0 0 1,0 0 0,1-1 0,0 1-1,0-1 1,0 0 0,1-1 0,0 0-1,10 7 1,-5-5-312,0-1 0,0-1 0,1 0 0,0 0 0,23 6 0,-13-6-1297,0-2-1,0 0 1,0-2-1,45 0 1,-13-3-1771</inkml:trace>
</inkml:ink>
</file>

<file path=ppt/ink/ink1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4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7168,'6'7'7889,"7"9"-4332,-4-5-3308,-1 0 1,-1 1-1,0 0 0,6 14 1,-3 12 872,-1 1 0,-2 1 0,-1-1 0,0 79 0,6-167-1029,3 0-1,21-50 1,-29 83-69,0 1 0,1 1 0,1-1 0,0 1 0,1 1 0,0 0 0,1 0 0,1 1 0,14-12 0,-19 19 4,1 0 0,-1 0 0,1 1-1,0 0 1,1 0 0,-1 1 0,0 0-1,1 0 1,0 1 0,0 0 0,0 1-1,0 0 1,0 0 0,0 1 0,0 0-1,0 0 1,0 1 0,12 3 0,-9-1 8,0 1 0,0 1 1,0 0-1,0 0 1,-1 1-1,0 1 1,0-1-1,-1 2 1,0 0-1,0 0 1,0 1-1,-1 0 0,13 17 1,-9-9-8,-1 0 1,-1 1-1,0 0 1,-2 0 0,0 1-1,-1 1 1,10 33-1,-17-47-26,0 0 0,0 1 0,0-1 0,0 1 0,-1-1 0,0 1 0,-1-1 0,1 1 0,-1-1 0,0 1 0,-1-1 0,-2 8 0,2-11-187,1 0 0,0 0 0,-1-1 0,0 1 0,0 0 0,1-1 0,-1 0 0,-1 1 0,1-1 0,0 0 0,-1 0 0,1 0 1,-1 0-1,1-1 0,-1 1 0,0 0 0,0-1 0,0 0 0,0 0 0,0 0 0,0 0 0,0-1 0,0 1 0,0-1 0,0 1 0,-6-1 0,-1-4-2930,2 1-235</inkml:trace>
</inkml:ink>
</file>

<file path=ppt/ink/ink1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4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385 126 3584,'2'-3'723,"-1"0"1,0-1 0,0 1-1,0-1 1,-1 1-1,1-1 1,-1 1-1,0-1 1,0 1 0,0-1-1,0 1 1,-1-1-1,1 1 1,-3-7-1,2 7-436,-1 0 0,1 0-1,-1 1 1,0-1-1,0 0 1,-1 1 0,1 0-1,0-1 1,-1 1 0,1 0-1,-5-2 1,-1-1-125,-1 0 0,1 1 1,-1 0-1,0 0 0,0 1 0,0 0 1,-1 1-1,1 0 0,-1 1 0,1 0 1,-1 0-1,1 1 0,-1 0 0,-15 2 1,3 2 313,-1 1 0,1 1 0,0 1 0,1 0 0,-22 12 0,38-17-433,0 1-1,0 1 1,0-1-1,1 1 1,-1-1-1,-7 9 0,11-11-36,0 0-1,0-1 1,1 1-1,-1 0 1,0 0-1,0 0 1,0 0-1,1 1 1,-1-1-1,1 0 1,-1 0 0,1 0-1,-1 0 1,1 1-1,0-1 1,-1 0-1,1 0 1,0 1-1,0-1 1,0 0-1,0 1 1,0-1-1,0 0 1,0 0-1,1 1 1,-1-1-1,0 0 1,1 0-1,-1 1 1,1-1-1,-1 0 1,1 0-1,0 0 1,-1 0-1,1 0 1,0 0-1,0 0 1,1 1-1,4 3 25,1-1 0,-1 0-1,1 0 1,0 0 0,0-1-1,0 0 1,1-1 0,7 2-1,71 13 238,-6-2-11,-6 5-13,-25-7-97,1 2 0,55 25 0,-93-35-86,0 1-1,0 1 1,0 0-1,-1 1 1,0 0-1,0 1 1,-1 0-1,0 0 1,-1 1-1,0 0 1,0 1-1,-1 0 1,7 14-1,-12-20-13,-1 1-1,0 0 1,-1-1-1,1 1 1,-1 0-1,0 0 0,0 8 1,-1-12-14,0 1 0,1 0 0,-1-1 0,-1 1 0,1 0 0,0-1 0,-1 1 0,1-1-1,-1 1 1,0-1 0,0 1 0,0-1 0,0 0 0,0 1 0,-1-1 0,1 0 0,-1 0 0,1 0 0,-3 2 0,-12 4 53,0-1 1,-1-1-1,1-1 0,-2 0 1,1-2-1,0 0 0,-19 1 0,21-2-72,-121 9-815,134-11 705,1 0-1,-1 0 1,0 0 0,0 0-1,1 0 1,-1 0 0,0 0-1,0 0 1,1-1 0,-1 1-1,0-1 1,1 1 0,-1-1-1,0 0 1,1 1-1,-1-1 1,1 0 0,-1 0-1,1 0 1,0 0 0,-1-1-1,1 1 1,0 0 0,0 0-1,0-1 1,0 1-1,0-1 1,0 1 0,0-1-1,0 1 1,1-1 0,-1 0-1,1 1 1,-1-1 0,1 0-1,-1 1 1,1-1 0,0-3-1,0 1-470,1-1-1,0 0 1,0 1 0,0-1-1,0 1 1,0 0 0,1-1-1,0 1 1,0 0-1,0 0 1,1 0 0,-1 0-1,6-6 1,12-14-2653</inkml:trace>
</inkml:ink>
</file>

<file path=ppt/ink/ink1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5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8576,'-18'7'4224,"4"13"-3840,14-15 7679,3 15-7935,3-10 128,3 19 0,-4-6 128,14 3-512,-4 3 0,11-13-512,-1-5 128,4-3-2304,-6-4 129</inkml:trace>
</inkml:ink>
</file>

<file path=ppt/ink/ink1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5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8 11136,'-32'-4'5503,"37"0"-8958,-5 4 8958,9 4-10110,0-4-1</inkml:trace>
</inkml:ink>
</file>

<file path=ppt/ink/ink1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5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36 231 7040,'-6'12'2287,"6"-19"-369,2 2 2389,-2 5-2580,1 30 1473,0-15-2880,1 1 0,0 0 0,2-1 0,0 1 0,0-1-1,2 0 1,9 20 0,-11-28-182,0 0-1,0-1 1,1 1-1,-1-1 1,1 0-1,1 0 1,0 0-1,-1-1 1,1 0 0,1 0-1,-1-1 1,1 1-1,0-1 1,0-1-1,0 1 1,1-1-1,8 2 1,1-2-75,-1-1 0,1-1 0,0 0 1,-1-1-1,1-1 0,-1-1 0,1 0 0,-1-1 1,1-1-1,-1 0 0,-1-1 0,1-1 0,-1 0 1,0-2-1,0 1 0,-1-2 0,20-14 0,-22 14-22,-1 0 0,0-1 0,0 0-1,-1-1 1,0 0 0,-1-1 0,0 0-1,13-25 1,-17 29-32,-1-1 1,-1-1-1,0 1 0,0 0 0,-1-1 1,0 1-1,0-1 0,-1 0 0,-1 1 0,0-1 1,0 0-1,-1 0 0,0 1 0,-2-12 1,1 15-4,-1-1 1,1 1 0,-1-1-1,0 1 1,0 0 0,-1 0-1,0 1 1,0-1 0,0 1-1,-1 0 1,1 0 0,-1 0-1,-1 0 1,1 1-1,-1 0 1,1 0 0,-1 1-1,0-1 1,-11-3 0,-5-2 13,-1 1 0,-1 1 1,1 2-1,-25-4 0,26 6-69,1 1 1,-1 0-1,0 2 0,0 1 1,1 0-1,-1 2 1,-41 9-1,53-9 10,1 0 0,-1 0 0,1 1 0,0 0 0,0 0 0,0 1 0,1 1 0,-1-1 0,1 1 0,0 1 0,1-1 0,0 1 0,0 1 0,0-1 0,1 1 0,0 0 0,1 1 0,-8 13 0,12-18-62,-1 0 1,1 0 0,0 0 0,0 0 0,0 0 0,1 0 0,-1 1 0,1-1 0,0 0 0,0 0 0,1 0 0,-1 0 0,1 0 0,0 1 0,0-1 0,0 0 0,1-1 0,-1 1 0,1 0 0,0 0 0,0-1 0,0 1 0,5 5 0,2 1-482,1 0 1,-1-1 0,1 0 0,1-1 0,20 14 0,-11-10-571,0-1 0,1-1 0,0-1 0,38 12 0,15 0-1941</inkml:trace>
</inkml:ink>
</file>

<file path=ppt/ink/ink1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6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16 5888,'-8'-15'2050,"0"19"3888,-4 34 3881,9-23-11243,-1 6 1792,1 1-1,1-1 1,0 1 0,2 0-1,3 21 1,-1 12 520,15 123 1373,-19-198-2256,-1-10-17,1-1 0,2 1 0,6-54 0,-5 75 8,1 0 1,0 0-1,1 0 0,0 0 0,1 0 0,-1 1 1,2-1-1,-1 1 0,1 0 0,0 0 1,1 1-1,0-1 0,0 1 0,1 0 1,-1 1-1,16-12 0,-10 11 27,0-1-1,1 2 1,-1 0 0,1 0-1,1 1 1,-1 1 0,1 0-1,18-3 1,4 3 122,67 1 0,-85 3-127,-10 0 1,-1 0-1,1 1 0,-1 0 1,1 0-1,-1 1 0,1 0 1,-1 0-1,0 0 0,0 1 1,0 1-1,0-1 1,0 1-1,-1 0 0,1 0 1,-1 1-1,-1 0 0,1 0 1,0 1-1,-1-1 1,0 1-1,-1 0 0,1 0 1,-1 1-1,0-1 0,-1 1 1,0 0-1,0 0 1,0 0-1,-1 1 0,0-1 1,0 0-1,-1 1 0,0 0 1,0-1-1,-1 10 0,-1 15 56,-3 1 0,0-1 0,-15 51 0,-3 25-370,22-107 198,-1 0-1,1 0 0,0 0 1,0 0-1,0 0 0,0 0 1,0 0-1,0 0 0,0 0 1,0 0-1,1 0 0,-1 0 1,0 0-1,1 0 0,-1 0 0,0 0 1,1 0-1,-1 0 0,2 0 1,-2-1-15,1 1 1,-1-1-1,1 0 1,-1 0-1,1 0 0,-1-1 1,1 1-1,-1 0 1,1 0-1,0 0 1,-1 0-1,1 0 1,-1-1-1,0 1 1,1 0-1,-1 0 0,1-1 1,-1 1-1,1 0 1,-1-1-1,1 1 1,-1 0-1,0-1 1,1 1-1,-1-1 1,0 1-1,0-1 0,1 1 1,-1 0-1,0-1 1,0 1-1,1-1 1,-1 1-1,0-1 1,0 0-1,0 1 1,0-1-1,9-27-3258,0 2-212</inkml:trace>
</inkml:ink>
</file>

<file path=ppt/ink/ink1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6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1 176 8320,'1'-2'307,"1"0"1,0 0 0,0 0 0,0 1-1,0-1 1,0 0 0,0 1-1,0 0 1,1-1 0,-1 1-1,1 0 1,-1 0 0,1 0-1,-1 1 1,1-1 0,-1 0 0,1 1-1,-1 0 1,1 0 0,0 0-1,4 0 1,6 2 1273,-1 0 0,0 1-1,20 7 1,21 5 281,-35-13-1652,1 0-1,0-1 1,-1-1 0,35-5 0,-42 4-59,-1-1 0,0 0 0,0-1 0,0 0-1,0-1 1,-1 0 0,1 0 0,-1-1 0,0-1 0,11-8 0,-18 13-134,-1 0 0,1-1 0,-1 0 0,0 1 0,1-1 0,-1 0-1,0 0 1,0 1 0,0-1 0,0 0 0,-1 0 0,1 0 0,0 0 0,-1 0-1,0-1 1,1 1 0,-1 0 0,0 0 0,0 0 0,0 0 0,0 0 0,0 0 0,-1 0-1,1 0 1,-1-1 0,1 1 0,-1 0 0,0 0 0,0 1 0,0-1 0,0 0 0,0 0-1,0 0 1,-2-2 0,-1-1 21,0 0 0,0 0 0,0 0 0,-1 1-1,0-1 1,0 1 0,0 0 0,0 1 0,-1-1 0,1 1 0,-9-3 0,5 3 41,0 0 1,0 0-1,-1 1 1,1 1-1,0 0 1,-1 0-1,0 1 1,1 0-1,-1 0 1,1 1-1,-1 1 1,1-1-1,-1 2 1,1-1-1,0 1 1,0 0-1,0 1 1,1 0-1,-1 1 1,1 0-1,-14 10 1,11-3 28,0 0 1,0 0-1,2 1 1,-1 1-1,2-1 0,0 1 1,0 1-1,2-1 1,0 1-1,0 0 1,-4 22-1,7-27-63,1 1 0,0-1 0,0 1 0,1-1 0,0 1 0,1 0-1,1-1 1,-1 1 0,2-1 0,-1 1 0,2-1 0,-1 1 0,1-1 0,1 0 0,0 0 0,0-1 0,1 1-1,7 9 1,-4-6-60,0-1 0,2-1 0,-1 1-1,1-2 1,1 1 0,0-1 0,1-1-1,-1 0 1,2-1 0,-1 0 0,1-1 0,0 0-1,28 9 1,-29-11-212,0 0 1,0-1-1,0-1 0,1 0 1,-1 0-1,1-1 0,-1-1 1,1 0-1,0-1 0,-1 0 1,1-1-1,0-1 0,-1 0 1,1 0-1,18-7 1,43-28-3294,-5-3-342</inkml:trace>
</inkml:ink>
</file>

<file path=ppt/ink/ink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5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5760,'8'3'2816,"39"17"-8832,-22-11 5376,-2-6 128,-6 1 128</inkml:trace>
</inkml:ink>
</file>

<file path=ppt/ink/ink1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8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66 367 6144,'-1'1'120,"1"0"1,-1-1-1,1 1 1,-1-1-1,1 0 1,-1 1-1,0-1 1,1 1-1,-1-1 1,0 0-1,1 0 1,-1 1-1,0-1 1,1 0-1,-1 0 1,0 0-1,1 0 1,-1 0-1,0 0 1,0 0-1,1 0 1,-1 0-1,0 0 1,1 0-1,-1 0 1,0 0-1,0 0 1,1-1-1,-1 1 1,0 0-1,1-1 1,-1 1-1,1 0 1,-2-1-1,-1-13 5028,3 13-3740,0 1-576,0 0 384,-3 3-908,0 0-1,0 1 1,0-1 0,0 1 0,1 0 0,-5 7-1,3 7 321,0 1 0,1 0 0,1 0 0,0-1-1,2 28 1,0-41-555,0 5-1,1 0 0,0 0 0,0-1 1,1 1-1,0 0 0,1 0 0,0-1 0,1 0 0,0 1 0,0-1 0,1-1 0,0 1 0,0-1 0,1 0 0,0 0 0,1 0 0,0-1 1,0 0-1,0 0 0,1-1 0,0 0 0,0-1 0,1 1 0,-1-2 0,1 1 0,0-1 0,1 0 0,-1-1 0,1 0 0,-1-1 0,1 0 0,0 0 1,0-1-1,0 0 0,0-1 0,10-1 0,13-1-69,-1-2 1,0-1-1,0-2 1,-1-1 0,57-23-1,-61 19-19,-1-1 0,0-1 0,-1-1 0,0-1 0,-2-1 0,0-2 0,29-29 0,-39 35 17,0-1 0,-1-1 0,0 0 0,-1 0 0,14-28 0,-21 34-3,0 0 0,0 0 0,-1 0 0,0 0 0,-1-1 0,0 0 0,-1 1 0,1-1 0,-2 0 0,0 0 1,0 1-1,0-1 0,-3-12 0,-3 5-7,0 0 0,-1 1 0,0 0 0,-1 0 0,-1 1 0,-1 0 1,0 1-1,0 0 0,-2 0 0,0 1 0,-25-21 0,26 24 9,-1 2 0,0-1 0,0 2 0,-1-1 0,1 2 0,-2 0 0,1 0 0,-1 1 0,1 1 0,-1 0 0,-20-2 0,17 2-11,-1 2 1,0 0-1,0 1 1,0 1-1,0 1 0,0 0 1,1 1-1,-1 1 0,-24 8 1,27-8 8,1 1 0,0 0 0,0 1 0,0 1 0,0 0 0,1 1 0,0 0 0,1 1 0,-1 1 0,-17 16 0,23-19-20,1 1-1,-1-1 0,1 1 1,0 1-1,1-1 1,0 1-1,0 0 0,1 0 1,0 0-1,0 1 1,1 0-1,0-1 1,0 1-1,1 0 0,0 0 1,0 12-1,0-12-78,1 1 0,0-1 0,0 0 0,1 1 0,0-1 0,1 0 0,0 1 0,1-1 0,0 0 0,0 0 0,0 0 0,1 0 1,1-1-1,7 15 0,-7-15-228,1 1 0,0-1 0,0 0 0,1 0 0,0-1 0,0 0 1,1 0-1,0 0 0,0-1 0,0 0 0,1 0 0,0-1 0,0 0 1,16 7-1,-10-7-318,-1-1 1,1 0-1,0 0 1,1-1-1,-1-1 1,1-1-1,-1 0 0,20-1 1,51-5-2703</inkml:trace>
</inkml:ink>
</file>

<file path=ppt/ink/ink1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8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154 745 9856,'32'-8'4006,"1"8"-3809,-17 1 677,17-4 4987,-8-8-5081,-10 2-467,33-14 109,-1-2-1,-2-3 0,53-40 1,-79 54-314,-1-2 0,0 0-1,-1-1 1,-1-1 0,-1-1 0,21-32 0,-27 36 7,0 0-1,-2 0 0,0-1 0,0 0 1,-2 0-1,0-1 0,-1 0 1,0 0-1,1-26 0,-5 36-103,0 0 1,-1 0-1,0 0 0,0 0 1,-1 0-1,0 0 0,0 1 0,0-1 1,-1 0-1,0 1 0,-1 0 0,1-1 1,-1 2-1,0-1 0,-9-10 0,3 5 0,-1 1 0,0 0 0,-1 1 0,0 0 0,0 1-1,-18-9 1,14 9-23,0 1 0,0 1 0,-1 1 0,0 0 1,0 1-1,-1 1 0,-22-1 0,7 2 1,0 2 0,-58 8 0,79-6 33,-1 0-1,1 1 0,0 0 1,1 1-1,-1 1 0,1-1 1,-1 2-1,2 0 1,-1 0-1,1 1 0,-1 0 1,2 0-1,-16 17 0,13-11 39,1 0 0,1 2 0,0-1-1,1 1 1,1 1 0,0 0-1,1 0 1,1 0 0,-7 25-1,4 1 69,3 0 0,1 0 0,1 1 0,3 0 0,2-1 0,6 48 0,0-28-37,3-1-1,3 0 1,33 99 0,-32-123-87,2-1 0,40 67 0,-47-88-144,0-1 0,1-1 0,1 0 0,0 0 0,1-1 1,1-1-1,-1 0 0,2 0 0,24 14 0,-35-23 17,1 0 0,-1-1 0,1 1-1,0-1 1,-1 1 0,1-1 0,0 0 0,0-1-1,0 1 1,0-1 0,6 1 0,-4-2-274,0-1 1,1 0-1,-1 0 1,0 0-1,0-1 1,0 0-1,6-4 1,22-16-2740,-4-2-213</inkml:trace>
</inkml:ink>
</file>

<file path=ppt/ink/ink1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39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141 344 8448,'0'1'655,"-1"0"1,1 0 0,0 0-1,0 1 1,0-1 0,0 0 0,0 0-1,0 0 1,0 0 0,0 0-1,0 1 1,1-1 0,-1 0-1,0 0 1,1 0 0,-1 0-1,2 2 1,17 27 2549,-13-22-3173,0-1 0,1 0 0,0-1 0,0 0 0,0 0 0,11 6 0,-6-6 153,0-1-1,0-1 0,0 0 0,1 0 1,0-1-1,-1-1 0,1 0 0,0-1 1,0 0-1,0-1 0,0 0 0,0-1 1,0-1-1,0 0 0,22-7 0,-14 2-96,-1 0-1,0-1 0,0-2 0,-1 0 1,0-1-1,-1 0 0,0-2 0,30-26 0,-43 34-83,0-1 0,-1 1-1,1-1 1,-1 0 0,0 0-1,0 0 1,-1 0 0,0-1-1,0 1 1,-1-1 0,1 0-1,-2 0 1,1 0 0,-1 0-1,0 0 1,0 0 0,0 0-1,-1-1 1,-1 1 0,1 0-1,-1 0 1,0 0 0,-1 0-1,0 0 1,0 0 0,0 0-1,-1 1 1,0-1 0,0 1-1,0-1 1,-1 1-1,0 0 1,-1 1 0,-5-8-1,-3 2 25,0-1 0,-1 1 0,0 1 0,0 1 0,-1 0 0,0 0 0,-1 2 0,0 0 0,0 1-1,0 0 1,-1 1 0,-17-2 0,17 5-13,0 0 0,1 1 0,-1 0 0,0 2 0,1 0 0,-1 1 0,1 0 0,-1 1 0,-21 8-1,19-6 13,0 1-1,1 1 0,-1 0 0,2 1 0,-1 1 1,-20 14-1,29-16-95,-1 0 1,2 1-1,-1 0 0,1 0 1,1 1-1,-1 0 1,1 0-1,1 1 0,0 0 1,0 0-1,-6 16 1,11-24-64,-1 0 0,1 1 0,0-1 0,0 1 0,0 0 0,0-1 0,1 1 1,-1 0-1,1-1 0,-1 1 0,1 0 0,0 0 0,0-1 0,0 1 0,1 0 1,-1 0-1,1-1 0,-1 1 0,1 0 0,0-1 0,0 1 0,0 0 0,0-1 1,1 1-1,-1-1 0,1 0 0,-1 0 0,1 1 0,0-1 0,0 0 0,0 0 1,4 3-1,23 27-3346</inkml:trace>
</inkml:ink>
</file>

<file path=ppt/ink/ink1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0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1 116 3328,'3'-7'1520,"1"1"0,0-1 0,0 1 0,1 0 0,0 1 0,0-1 0,11-9 0,-15 15-1409,-1 0 0,0-1 0,1 1 0,-1 0 0,1 0 0,-1 0 1,1 0-1,-1-1 0,1 1 0,-1 0 0,1 0 0,-1 0 0,1 0 0,-1 0 1,1 0-1,-1 0 0,1 0 0,-1 0 0,1 1 0,-1-1 0,1 0 1,-1 0-1,1 0 0,-1 0 0,1 1 0,-1-1 0,1 0 0,-1 1 1,1-1-1,-1 0 0,0 1 0,1-1 0,-1 0 0,0 1 0,1-1 1,-1 1-1,10 16 1060,-9-13-823,13 26 808,-1 1 0,-1 0 0,8 39-1,-12-41-929,1 1-1,1-2 1,27 53 0,-35-77-207,1 1 0,-1-1 0,1 0 0,1 0 0,-1 0 0,7 6 0,-10-10-17,0 0 0,1 0 0,-1 1 0,0-1 1,1 0-1,-1 0 0,0 0 0,1 0 0,-1 1 0,0-1 0,1 0 1,-1 0-1,1 0 0,-1 0 0,0 0 0,1 0 0,-1 0 0,1 0 1,-1 0-1,1 0 0,-1 0 0,0 0 0,1 0 0,-1 0 0,0-1 1,1 1-1,-1 0 0,1 0 0,-1 0 0,0-1 0,1 1 0,-1 0 1,8-26 27,-7-73 36,-2 67-5,1 0 1,1 0-1,7-44 0,-6 69-51,-1-1 0,1 1 0,0 0 0,1 0 0,0 0 1,0 0-1,0 1 0,1-1 0,0 1 0,0 0 0,0 0 0,1 0 0,0 0 0,0 1 0,1 0 0,-1 0 0,1 0 0,0 1 0,11-6 0,-7 5 22,1 1 0,-1 1 0,1 0-1,0 0 1,0 1 0,0 0 0,0 1 0,0 0-1,0 1 1,0 0 0,0 1 0,0 0 0,0 1-1,0 0 1,0 1 0,0 0 0,-1 0 0,0 2-1,1-1 1,15 11 0,-14-9-25,-2 1-1,1 1 1,-1 0 0,-1 0 0,1 1-1,-1 0 1,-1 1 0,0 0 0,0 0-1,-1 1 1,0 0 0,-1 0 0,0 0-1,-1 1 1,0 0 0,-1 0 0,5 22-1,-4-7 33,-2 1 0,1 30 0,-4-53-35,0 0 1,0-1 0,0 1 0,0 0 0,-1 0 0,0 0 0,0 0-1,0 0 1,-1-1 0,1 1 0,-1-1 0,0 1 0,-1-1 0,1 1-1,-1-1 1,0 0 0,0 0 0,0-1 0,-4 5 0,6-8-12,1 1 1,-1-1-1,1 0 1,-1 0-1,1 0 0,-1 0 1,0 0-1,1 1 1,-1-1-1,1 0 1,-1 0-1,1 0 1,-1 0-1,0-1 0,1 1 1,-1 0-1,1 0 1,-1 0-1,1 0 1,-1 0-1,1-1 1,-1 1-1,1 0 0,-1-1 1,1 1-1,-1 0 1,1-1-1,-1 1 1,1 0-1,0-1 0,-1 1 1,1-1-1,0 1 1,-1-1-1,1 1 1,0-1-1,-1 1 1,1-1-1,0 1 0,0-1 1,-9-21-184,9 21 179,-2-8-54,0-1-1,1 0 1,0 1-1,0-1 0,1 0 1,0 0-1,1 1 1,0-1-1,1 0 0,0 1 1,1-1-1,0 1 0,0 0 1,1 0-1,0 0 1,0 0-1,1 0 0,0 1 1,8-10-1,0 1 36,1 1-1,1 0 0,0 1 1,1 0-1,1 2 0,0 0 1,33-19-1,-29 21 70,1 1-1,0 1 1,0 1 0,36-9-1,-47 15 8,0-1 0,1 2 1,-1-1-1,0 1 0,1 1 0,-1 0 0,1 1 0,-1 0 0,0 1 1,1 0-1,19 7 0,-25-5 0,1 0 0,-1 0 0,0 1 1,0-1-1,-1 1 0,1 1 0,-1-1 0,0 1 1,-1 0-1,1 0 0,-1 0 0,-1 1 0,1-1 1,3 10-1,3 7 37,-2 1-1,0 0 1,4 25 0,-8-30-47,-1 1 1,-1-1-1,0 20 1,-2-30-48,-1-1 1,1 0 0,-1 0-1,-1 0 1,1 1 0,-1-1-1,-1 0 1,0-1 0,-6 14-1,2-5-92,-2 1-1884,7-19-596,1-14-1533,1-9 597,0 0-65</inkml:trace>
</inkml:ink>
</file>

<file path=ppt/ink/ink1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0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57 259 7552,'-1'1'311,"0"0"1,1 0-1,-1 0 1,1 0-1,0 0 1,-1 0 0,1 0-1,0 0 1,-1 0-1,1 0 1,0 0-1,0 0 1,0 1-1,0-1 1,0 0-1,0 0 1,1 0-1,-1 0 1,0 0 0,0 0-1,1 0 1,-1 0-1,1 0 1,-1 0-1,1 0 1,-1 0-1,2 2 1,24 33 6431,-12-17-6978,-1 4 687,1 0 0,1-1-1,28 32 1,-37-48-327,0 0-1,0 0 1,1-1 0,-1 0-1,1 0 1,0-1-1,1 0 1,-1 0 0,1 0-1,-1-1 1,1-1-1,0 1 1,0-1 0,1 0-1,-1-1 1,9 1 0,-6-2-43,0-1 1,-1 0 0,1-1 0,-1 0 0,0 0 0,1-1 0,-1 0 0,0-1 0,-1 0-1,16-9 1,2-4 19,-1-1-1,30-26 0,-46 35-90,-1 0 0,0-1 0,0 1 0,-1-2-1,-1 1 1,0-1 0,0-1 0,-1 1-1,0-1 1,-1 0 0,-1 0 0,0-1-1,4-21 1,-6 27-13,-1-1 1,0 0-1,-1 0 0,0-1 0,0 1 0,0 0 0,-1 0 1,-1 0-1,1 1 0,-1-1 0,0 0 0,-1 1 0,0-1 1,0 1-1,-1 0 0,0-1 0,0 2 0,-1-1 0,0 1 1,0-1-1,0 1 0,-1 1 0,-10-10 0,5 8 2,1 1 0,-1 0 0,0 0 0,0 1 0,0 1 0,-1 0 0,0 0 0,-13-1 0,2 1 0,0 1 0,0 1 0,-32 1 0,35 1-64,-1 1 0,0 1 0,0 0 0,1 2 0,-1 1 0,1 0 0,0 1 0,0 2 0,1 0 0,0 1 0,1 0 0,-1 2 0,-16 13 0,29-20-102,0 2-1,1-1 0,-1 1 1,1 0-1,1 0 1,-6 8-1,9-12 11,-1 0 0,1 1 0,0-1 0,0 1 0,0-1-1,0 1 1,0-1 0,1 1 0,-1-1 0,1 1 0,0 0 0,0-1-1,-1 1 1,2 0 0,-1-1 0,0 1 0,1 0 0,-1-1 0,1 1-1,0-1 1,-1 1 0,3 2 0,-1-1-255,1-1 1,-1 0-1,1 0 0,0-1 1,0 1-1,0 0 0,6 3 1,21 12-3067</inkml:trace>
</inkml:ink>
</file>

<file path=ppt/ink/ink1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1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84 8448,'1'-1'278,"-1"-1"1,1 1 0,0 0-1,0 0 1,-1 0 0,1-1-1,0 1 1,0 0 0,0 0-1,0 0 1,0 1 0,1-1-1,-1 0 1,0 0 0,0 0-1,0 1 1,1-1 0,-1 1-1,0-1 1,1 1 0,-1 0-1,0-1 1,1 1 0,-1 0-1,1 0 1,-1 0-1,3 0 1,45 12 6078,-5-1-4901,-2-9-1121,-1-3 0,1-2 0,-1-1 0,0-2 0,0-2 0,0-2 0,-1-1 0,-1-2 0,41-20 0,-103 45-238,1 2 1,0 0 0,1 2 0,0 0 0,1 1 0,1 1 0,1 1 0,-25 32 0,31-34-29,0 1 0,2 0 0,0 1 1,1-1-1,1 2 0,1-1 0,0 1 0,2 0 1,0 1-1,-4 38 0,9-52-45,-1 0-1,1-1 0,0 1 1,0 0-1,1 0 1,0 0-1,0 0 1,0-1-1,1 1 0,0 0 1,1-1-1,-1 0 1,1 1-1,1-1 1,-1 0-1,1 0 1,0-1-1,0 1 0,1-1 1,-1 0-1,1 0 1,0-1-1,1 1 1,-1-1-1,1 0 1,0 0-1,0-1 0,0 0 1,0 0-1,0 0 1,1-1-1,-1 0 1,9 1-1,6 2-256,1-2-1,0-1 1,0 0 0,0-2 0,0 0-1,0-2 1,-1 0 0,1-1-1,24-8 1,72-21-5377,-74 16 1876</inkml:trace>
</inkml:ink>
</file>

<file path=ppt/ink/ink1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1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403 764 9984,'25'1'9754,"-12"0"-9145,0-2 0,0 1 0,0-2 0,13-3 0,0-1-358,-2-2 0,1-1 1,-1-1-1,0-1 0,-1-1 0,-1-1 0,0-1 0,0 0 0,-2-2 0,0-1 0,0 0 0,20-25 0,-18 17-97,-1-1 0,-1 0 0,-2-1-1,0-2 1,25-55 0,-38 73-124,-1 1 0,0-1 1,-1 0-1,0 0 0,0 0 0,-1-1 0,-1 1 1,0 0-1,-1-1 0,0 1 0,-1-1 0,0 1 1,0-1-1,-1 1 0,-1 0 0,0 0 1,-1 0-1,0 0 0,0 1 0,-12-21 0,9 23-34,0 0-1,-1 0 0,0 0 0,0 1 0,-1 0 0,1 0 1,-2 1-1,1 1 0,-1-1 0,1 1 0,-1 1 0,-1 0 0,1 0 1,-1 1-1,1 1 0,-1-1 0,0 2 0,0 0 0,0 0 1,0 1-1,-12 1 0,6-1-2,1 1 0,0 1 0,0 1-1,0 0 1,0 1 0,1 1 0,0 1 0,0 0 0,0 0 0,0 2 0,1 0 0,0 0-1,1 2 1,-14 11 0,13-6 30,2-1 1,0 2-1,0 0 0,2 0 1,0 1-1,1 0 0,0 1 0,2 0 1,0 0-1,-8 37 0,9-20 40,1 0 0,2 0 0,1 47-1,2-65-36,1 35 75,3 0 0,2 0 0,19 81 0,-8-52-14,60 302 297,22 44-384,-93-398 40,-1 0-1,-1 0 0,-1 0 1,-2 0-1,-1 0 0,-2 1 1,0-1-1,-2 0 1,-1 0-1,-2-1 0,0 0 1,-20 47-1,25-68-52,-1 0 0,0 0-1,-1-1 1,1 0 0,-1 1-1,0-1 1,-1-1 0,1 1 0,-1-1-1,-1 1 1,1-1 0,-1-1 0,-8 7-1,5-6-43,-1-1-1,0 0 1,1 0-1,-2-1 0,1 0 1,0-1-1,-1 0 1,-20 1-1,13-2-99,-1-1 0,0 0-1,0-1 1,1-2 0,-1 1-1,1-2 1,0-1 0,-30-11 0,36 11-40,1 0 1,-1-1 0,1-1 0,1 0 0,-1 0 0,1-1 0,1 0 0,-1-1 0,1 0 0,1 0 0,0-1 0,0 0 0,-10-19 0,15 23-222,-1 0 0,1 0 0,1 0 0,0-1 0,-1 1 0,2-1-1,-1 0 1,1 1 0,0-1 0,1 0 0,-1 0 0,1 0 0,1 0 0,1-10-1,3 0-2652</inkml:trace>
</inkml:ink>
</file>

<file path=ppt/ink/ink1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2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29 7552,'-1'0'156,"1"0"-1,-1 0 1,1 0 0,-1 0 0,1 0-1,-1 0 1,1-1 0,-1 1 0,1 0-1,0 0 1,-1-1 0,1 1 0,-1 0-1,1-1 1,0 1 0,-1 0 0,1-1 0,0 1-1,0 0 1,-1-1 0,1 1 0,0-1-1,0 1 1,-1-1 0,1 1 0,0-1-1,0 1 1,0 0 0,0-1 0,0 1-1,0-1 1,0 1 0,0-1 0,0 1 0,0-2-1,19-1 4988,53 8 833,-47-3-6831,-22-2 841,228-6 1314,-136-7-4378,-59 12-1892,-22 2 1877</inkml:trace>
</inkml:ink>
</file>

<file path=ppt/ink/ink1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2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129 295 8448,'-1'21'6314,"1"10"1604,5-4-7004,-1-16-788,0 1 0,1-1 0,0 0-1,0-1 1,1 1 0,11 13 0,-15-20-40,1-1 0,0 1 0,0-1 0,0 0 0,1 0 0,-1 0 0,1 0 0,-1-1 0,1 1 0,0-1 0,0 0 0,0 0 0,0-1 0,1 1 0,-1-1 0,0 0 0,1 0 0,-1 0 0,1 0 0,-1-1 0,1 0 0,4 0 0,6-3 8,0 0 0,-1-2 1,1 1-1,-1-2 1,0 0-1,22-13 1,-13 6 40,-1-2 0,40-33 0,-52 39-160,0 0 0,-1-1 1,0 0-1,-1-1 0,0 0 0,-1 0 0,0 0 0,7-18 0,-11 22 7,-1 0 0,0 0 0,0-1 0,0 0 0,-1 1 0,0-1 0,-1 1 0,0-1 0,0 0 0,0 0 0,-1 1 0,0-1 0,-1 1 0,0-1 0,-5-13 0,4 12-5,-1 1 0,1 1 0,-2-1 0,1 0 0,-1 1 0,0 0-1,0 0 1,-1 0 0,0 1 0,0 0 0,-12-9 0,3 7-15,1 1 0,-2 1 1,1 0-1,-1 1 0,1 1 0,-1 0 1,-1 1-1,1 1 0,0 1 0,-1 0 1,1 1-1,-31 4 0,12 0-32,0 2-1,-36 12 1,61-15 21,-1 1 0,1 0 1,0 0-1,0 1 0,1 1 1,-1 0-1,1 0 0,1 1 1,-1 0-1,-10 12 1,17-17 11,-1 0 1,1 1-1,0 0 1,1-1-1,-1 1 1,0 0 0,1 0-1,0 0 1,-1 0-1,1 0 1,1 0-1,-1 0 1,0 1 0,1-1-1,-1 0 1,1 0-1,0 1 1,0-1 0,0 0-1,1 1 1,-1-1-1,1 0 1,0 0-1,0 0 1,0 0 0,2 5-1,0-4-42,0 1 0,0-1 0,0 1 0,1-1 1,-1 0-1,1 0 0,0-1 0,0 1 0,1-1 0,-1 0 0,1 0 0,-1 0 0,1-1 0,0 0 0,0 0 0,9 3 0,-3-2-32,0-1-1,-1-1 1,1 1-1,0-2 1,0 1-1,0-2 1,19-1-1,76-23-404,5-1 1156,-109 26-560,1 0 0,-1 0 0,0-1 0,0 1 0,0 1 0,0-1-1,1 0 1,-1 0 0,0 1 0,0-1 0,0 1 0,0 0 0,0-1 0,0 1-1,0 0 1,0 0 0,0 1 0,-1-1 0,1 0 0,0 0 0,-1 1 0,1-1-1,-1 1 1,1 0 0,-1-1 0,0 1 0,2 3 0,2 5 273,-1 0 0,0 0 0,-1 0 1,4 20-1,10 29 722,-11-47-939,1 0 0,0-1 0,1-1 0,0 1 0,1-1 1,0 0-1,0-1 0,1 0 0,0-1 0,0 0 1,1 0-1,0-1 0,1-1 0,0 0 0,0 0 1,24 7-1,-20-8-271,0-1 0,0-1 1,0-1-1,1 0 0,28 0 1,-30-3-530,0 0 1,0-1 0,0-1 0,0 0-1,0-1 1,19-8 0,10-8-3071</inkml:trace>
</inkml:ink>
</file>

<file path=ppt/ink/ink1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3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433 118 6272,'-10'-7'490,"7"5"69,1 1 1,-1-1 0,0 0-1,1 0 1,-1 0 0,1 0 0,0 0-1,0 0 1,0-1 0,0 1-1,0-1 1,0 1 0,1-1 0,-1 0-1,1 0 1,-2-4 0,1 3-434,0 1-1,0-1 1,0 1 0,-1-1 0,0 1 0,0 0 0,0 0-1,0 0 1,0 1 0,0-1 0,-1 1 0,1-1-1,-1 1 1,0 0 0,0 1 0,-7-3 0,-1-1 291,0 2 0,1-1 0,-2 2 0,-14-3 0,15 5-197,1 0 1,-1 1-1,1 1 0,0-1 1,-1 2-1,1-1 1,0 2-1,1-1 1,-1 2-1,0-1 1,1 1-1,0 1 0,0 0 1,-12 10-1,17-11-139,-1 0 1,0 0-1,1 0 0,0 1 0,0 0 0,1 0 1,0 0-1,0 1 0,0-1 0,1 1 0,0 0 1,0 0-1,-3 12 0,2-1-1,1 0 0,0 1 0,1-1-1,1 23 1,1-33-73,0 0 0,0 0 0,1 0-1,1-1 1,-1 1 0,1 0 0,0 0 0,1-1-1,0 1 1,0-1 0,0 0 0,1 0-1,0 0 1,1-1 0,-1 1 0,1-1 0,1 0-1,-1 0 1,1-1 0,0 1 0,11 6 0,-4-4-125,0-1 0,1-1 0,0 0 0,0-1 1,1-1-1,-1 0 0,1 0 0,0-2 1,0 0-1,17 0 0,-7-2-583,1 0-1,0-2 1,0-1-1,-1-1 1,31-9 0,7-5-1881</inkml:trace>
</inkml:ink>
</file>

<file path=ppt/ink/ink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6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97 962 3584,'-1'0'35,"1"-1"0,0 1 0,0-1 1,0 1-1,0 0 0,-1-1 0,1 1 0,0-1 1,0 1-1,0-1 0,0 1 0,0-1 0,0 1 1,0-1-1,1 1 0,-1-1 0,0 1 0,0-1 1,0 1-1,0-1 0,0 1 0,1-1 0,-1 1 1,0-1-1,1 1 0,-1 0 0,0-1 0,1 1 1,-1 0-1,0-1 0,1 1 0,-1 0 0,0-1 1,1 1-1,-1 0 0,1 0 0,-1-1 0,1 1 1,0 0-1,32-15 114,-18 9 348,-1-1 0,1 0 0,-1-1-1,0 0 1,-1-1 0,13-12-1,33-33 206,-11 11-234,68-78 0,-104 107-357,-1 0 0,-1-2 0,0 1 0,-1-1 0,0 0 0,-1-1 0,-1 0 0,-1-1 0,-1 1 0,5-25 0,-9 28-81,-1 1 0,0-1 1,-1 0-1,0 0 0,-1 0 0,-1 1 1,0-1-1,-1 1 0,0 0 0,-1 0 0,-1 0 1,0 1-1,0 0 0,-2 0 0,-10-15 1,-2 2-23,0 0 0,-2 1 0,0 1 1,-2 1-1,-39-28 0,55 44-19,0 0-1,0 1 0,-1 0 0,1 0 1,-1 1-1,-1 0 0,1 0 0,0 1 1,-1 1-1,0-1 0,-15 0 0,19 3 1,-1 0 0,1 1 0,0 0 0,0 0 0,0 1 0,0 0 0,0 0 0,0 0 0,0 1 0,1-1-1,-1 2 1,1-1 0,-1 0 0,1 1 0,1 0 0,-1 0 0,0 1 0,1-1 0,-5 8 0,-2 3-11,0 0 1,1 1 0,1 0 0,1 1-1,0 0 1,1 0 0,1 1 0,0 0 0,2 0-1,0 0 1,1 1 0,-1 34 0,3 16 69,3 0 0,12 75 1,-14-141-46,45 295 390,-31-232-304,3-1 1,37 92-1,-43-129-186,-8-18-191,0-2 0,1 1 0,0 0 1,0-1-1,1 1 0,0-1 0,0-1 0,13 15 0,-4-12-1141</inkml:trace>
</inkml:ink>
</file>

<file path=ppt/ink/ink1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4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3840,'19'-1'4614,"1"3"3033,-7 22-5423,7 45-688,20 134 0,-30-134-860,3 1 1,3-2-1,4 0 1,2-1-1,3-2 1,41 79 0,64 65-187,-138-219-327,4 4-158,-1 1 0,1-1 1,0 0-1,1 0 0,-1-1 0,1 1 0,0 0 0,1-1 0,0 0 0,0 0 1,0 0-1,1 0 0,-1-13 0,3 7-4,0-1 0,1 1 1,1-1-1,0 1 0,1 0 1,0 0-1,1 0 0,1 1 1,0-1-1,1 2 0,0-1 1,0 0-1,1 1 0,1 1 0,0 0 1,12-11-1,-14 14 40,0 0 0,1 1 0,-1 1 0,1-1 0,0 1 0,0 0 0,1 1-1,0 0 1,-1 0 0,1 1 0,1 0 0,-1 1 0,0 0 0,0 0 0,1 1 0,-1 0 0,1 1 0,0 0 0,-1 1 0,1 0-1,-1 0 1,0 1 0,1 0 0,11 4 0,-12-2 5,0 0 0,-1 1 0,1 0 0,-1 0 0,0 1 0,0 0-1,-1 1 1,0-1 0,0 1 0,0 1 0,-1-1 0,0 1 0,-1 0 0,0 1 0,0-1-1,0 1 1,4 14 0,2 12-37,-1 0-1,-2 0 1,5 54 0,-4-30-166,1-4-2595,-10-53 598,4-8-1668,0-7 2371,-4 13 942,6-17-2946</inkml:trace>
</inkml:ink>
</file>

<file path=ppt/ink/ink1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4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69 299 9728,'5'2'1075,"0"0"0,0 0 1,0 0-1,0-1 1,0 0-1,1 0 0,-1 0 1,10 0-1,54-1 3655,-42-1-4845,-14 1 219,-1-1 1,0 0-1,1-1 1,-1-1-1,0 0 1,0 0-1,0-1 1,-1-1-1,1 0 1,-1 0-1,0-1 1,0-1 0,-1 0-1,0 0 1,0-1-1,-1 0 1,0-1-1,0 0 1,14-20-1,-21 27-97,0-1-1,0 0 1,0 0-1,0-1 1,-1 1 0,1 0-1,-1-1 1,0 1-1,0 0 1,0-1-1,0 1 1,-1-1-1,0 0 1,1 1-1,-1-1 1,0 1 0,-1-1-1,1 0 1,-2-6-1,0 5 6,0 0-1,0 1 0,-1-1 1,0 0-1,0 1 1,0 0-1,0-1 1,0 1-1,-1 0 0,0 1 1,0-1-1,-6-4 1,0 1 28,-1 1 1,0-1 0,0 2-1,0-1 1,0 2 0,-1-1 0,0 2-1,0-1 1,0 2 0,-1 0-1,-18-1 1,14 3 36,-1 1 0,0 1 0,0 1-1,1 1 1,0 0 0,0 1 0,0 1 0,0 0-1,-19 11 1,31-14-55,0 0 0,0 0 0,0 0 1,0 1-1,1 0 0,0 0 0,0 0 0,0 0 0,0 0 0,0 1 0,1 0 0,0 0 0,0 0 0,0 0 1,1 0-1,-1 0 0,1 1 0,1-1 0,-1 1 0,1 0 0,0-1 0,0 1 0,0 0 0,1 0 1,0-1-1,0 1 0,2 7 0,3 6 15,1-1-1,1 1 1,0-1 0,2 0 0,0-1 0,1 0 0,1 0 0,0-1-1,1 0 1,17 16 0,-8-10-34,1-1-1,1-1 1,1 0-1,1-2 1,1-1 0,36 18-1,-43-26-234,0-1 0,0-1 0,1 0-1,0-2 1,0 0 0,1-1 0,-1-1 0,1-1-1,39-1 1,-51-2-132,-1 0 0,1 0 0,-1-1-1,0 0 1,1 0 0,-1-1 0,0 0 0,-1-1 0,1 1-1,0-2 1,-1 1 0,0-1 0,7-6 0,34-26-3114</inkml:trace>
</inkml:ink>
</file>

<file path=ppt/ink/ink1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5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28 242 5760,'0'0'179,"0"-1"0,-1 1 1,1 0-1,0 0 0,0 0 1,0 0-1,0 0 0,0 0 0,-1-1 1,1 1-1,0 0 0,0 0 0,0 0 1,0 0-1,-1 0 0,1 0 1,0 0-1,0 0 0,0 0 0,0 0 1,-1 0-1,1 0 0,0 0 1,0 0-1,0 0 0,0 0 0,-1 0 1,1 0-1,0 0 0,0 0 1,0 0-1,-1 0 0,1 0 0,0 0 1,0 1-1,0-1 0,0 0 1,0 0-1,-1 0 0,1 0 0,0 0 1,0 0-1,0 1 0,0-1 1,0 0-1,0 0 0,0 0 0,0 0 1,-1 0-1,1 1 0,0-1 1,0 0-1,0 0 0,0 0 0,0 1 1,0-1-1,0 0 0,0 0 0,0 0 1,0 0-1,0 1 0,0-1 1,0 0-1,5 21 3137,11 20-3131,-10-29 71,0-1-1,0 0 0,2 0 0,-1-1 0,1 0 0,0 0 0,1 0 0,1-1 1,-1-1-1,1 1 0,1-2 0,-1 1 0,1-2 0,1 1 0,-1-1 0,1-1 1,22 7-1,-17-8-156,1 0 1,-1-1 0,0-1-1,1-1 1,-1 0 0,1-1-1,0-1 1,-1-1 0,0 0-1,1-2 1,-1 0 0,25-9-1,-16 4-72,-2-2 0,1 0-1,-2-1 1,0-2 0,41-31-1,-55 38-20,0-1 0,-1 0 0,0-1 0,0 1 0,-1-2 0,0 1 0,-1-1 0,0 0 0,0 0 0,-1 0 0,-1-1 0,0 0 0,0 0 0,-1 0 0,3-17 0,-6 23-6,1-1 0,-1 0 0,-1 0 0,1 0 0,-1 1 0,0-1 0,0 0 0,-1 1 0,0-1 0,0 1 0,0-1 0,-1 1 0,1 0 0,-1 0 0,0 0 0,-1 0 0,1 1 0,-1-1 0,0 1 0,0 0 0,-8-6 0,1 2 0,1 1 0,-1 0 0,0 0 0,-1 2 0,0-1 0,0 1 0,0 1 0,-18-4 0,13 5 0,1 1 0,-1 0 0,0 1 0,1 1 0,-1 1 0,0 1 0,1 0 0,-25 6 0,22-4 0,-28 5-98,1 3 1,-52 19-1,79-24 25,1 1 1,0 1-1,1 1 0,0 0 1,1 1-1,0 1 0,-22 20 1,32-25-44,0-1 1,1 1 0,-1 0 0,1 0 0,-7 14 0,11-19 75,0 0 1,0 0 0,0 1 0,0-1 0,0 0-1,1 0 1,-1 1 0,1-1 0,0 0 0,-1 1-1,1-1 1,0 0 0,1 1 0,-1-1 0,0 0-1,0 1 1,1-1 0,0 0 0,-1 0 0,1 1-1,0-1 1,0 0 0,0 0 0,0 0 0,1 0-1,0 2 1,2-1-49,0 0-1,0-1 0,0 1 0,0-1 1,1 0-1,-1 0 0,1 0 1,-1 0-1,1-1 0,-1 0 1,1 0-1,0 0 0,0 0 0,0-1 1,-1 0-1,1 0 0,0 0 1,8-2-1,88-13-1164,0-4-1,-1-4 1,109-41 0,-196 59 1126,60-17-967,-70 21 1110,0 0-1,-1 0 1,1 1 0,0-1 0,-1 1-1,1 0 1,0 0 0,0 0 0,-1 0-1,1 1 1,0-1 0,0 1 0,-1-1-1,1 1 1,0 0 0,-1 0-1,1 0 1,-1 1 0,0-1 0,1 0-1,2 3 1,0 6 1697,-2-5 1361,9-8-2016,-10 2-949,1 0 0,-1 1 0,0-1 0,0 1 0,1-1 0,-1 1 0,0 0 0,1 0 0,-1 0-1,0 0 1,0 0 0,1 1 0,-1-1 0,0 1 0,0 0 0,1-1 0,-1 1 0,0 0 0,0 0 0,0 0 0,0 0-1,0 1 1,0-1 0,0 1 0,-1-1 0,1 1 0,-1 0 0,1-1 0,-1 1 0,1 0 0,-1 0 0,0 0-1,0 0 1,0 0 0,1 3 0,5 11 212,0 0 0,-2 0 0,8 33-1,-6-17 87,-4-24-343,-2-3-23,0 1 1,1-1 0,0 1 0,0-1-1,0 0 1,1 0 0,-1 0 0,5 5-1,-5-8-118,1 0 0,-1-1-1,0 1 1,1 0-1,0-1 1,-1 1-1,1-1 1,0 0-1,0 0 1,0 0 0,0 0-1,-1-1 1,1 1-1,0-1 1,0 1-1,1-1 1,-1 0-1,0 0 1,3-1 0,40-7-3017,-7-4-490</inkml:trace>
</inkml:ink>
</file>

<file path=ppt/ink/ink1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6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216 687 7680,'13'-6'4583,"1"-12"-3141,-11 14-299,12-10 3441,3 5-3207,9-4-853,15-18 68,-3-1 0,0-3 0,51-60 0,-78 82-432,-1-1 1,-1 0 0,0 0 0,-1-1 0,0 0 0,-2-1 0,1 0-1,5-21 1,-10 26-124,0-1-1,-1 1 0,0-1 1,-1 0-1,0 1 0,-1-1 1,0 0-1,-1 1 0,0-1 1,-1 0-1,0 1 0,-7-18 1,7 23-31,-1 0 0,0 0 0,0 1-1,-1-1 1,1 1 0,-1 0 0,-1 0 0,1 0 0,-1 1 0,1-1 0,-1 1 0,0 0 0,-1 0 0,1 1 0,-1 0 0,0 0 0,0 0 0,-8-2 0,-1 0-7,-1 0 0,1 2 0,-1 0 0,1 1 0,-1 0 0,-17 1 0,10 2 8,0 0 0,-1 1 0,1 1 0,0 1 0,0 2 0,-32 11 0,44-13 7,0 1 0,0 0 0,1 1-1,0 0 1,0 0 0,0 1 0,1 1 0,0-1-1,0 1 1,1 1 0,0 0 0,1 0 0,0 1-1,-10 17 1,9-10 41,1 1 0,1 1-1,1-1 1,0 1 0,1 0-1,1 0 1,1 0 0,1 0-1,1 0 1,0 1 0,2-1-1,0 0 1,1 0 0,0 0-1,11 29 1,3-1 94,3 0-1,1 0 1,3-2 0,35 51 0,-8-24 87,97 108 0,-138-169-353,29 26-487,-37-36 456,0 1-1,-1-1 0,1 0 1,0 0-1,0-1 1,0 1-1,0 0 1,1-1-1,-1 1 0,0-1 1,0 1-1,0-1 1,0 0-1,1 0 1,-1 0-1,0 0 0,0-1 1,0 1-1,0 0 1,0-1-1,4-1 1,20-14-3052,-2-4-278</inkml:trace>
</inkml:ink>
</file>

<file path=ppt/ink/ink1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6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432 76 6144,'-9'-19'8521,"4"2"-4603,5 15-3864,-1 1 0,1-1 0,0 0 0,-1 0 0,1 0 1,-1 1-1,0-1 0,1 0 0,-1 1 0,0-1 0,0 0 0,0 1 1,0-1-1,-1 1 0,1 0 0,0-1 0,-1 1 0,1 0 0,-1 0 1,1 0-1,-1 0 0,1 0 0,-1 0 0,0 0 0,1 1 0,-1-1 1,0 0-1,0 1 0,1 0 0,-1-1 0,0 1 0,0 0 0,0 0 1,0 0-1,1 0 0,-4 1 0,-7-2 228,0 1 0,-1 1 0,2 0 0,-1 1 0,0 0 0,0 1 0,0 0 0,1 1 0,0 0 0,-15 9 0,-7 5 465,-58 44 0,66-44-436,20-14-251,-1 0 1,1 0 0,-1 1 0,1 0 0,0 0 0,1 0 0,-1 0 0,1 1 0,0 0 0,1 0 0,-1 0 0,1 0 0,0 0 0,1 1 0,-1-1 0,1 1 0,1 0 0,-1-1 0,1 1 0,0 0 0,1 0-1,0 0 1,0 0 0,0 0 0,1 0 0,0 0 0,0 0 0,1-1 0,0 1 0,0 0 0,0-1 0,1 1 0,0-1 0,6 9 0,0-3-22,0-1 1,1-1-1,0 1 0,1-1 1,0-1-1,0 0 0,1-1 1,0 0-1,1-1 0,0 0 1,0-1-1,0 0 0,1-1 1,-1-1-1,1 0 0,1-1 1,25 2-1,-9-2-189,1-2 0,-1-1 0,1-2 1,-1-1-1,1-1 0,-1-2 0,40-13 0,-47 10-1192,-1 0 0,0-2 0,-1-1 0,-1-1 1,1-1-1,31-27 0,-48 37 901,30-22-3036</inkml:trace>
</inkml:ink>
</file>

<file path=ppt/ink/ink1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7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73 7296,'0'0'126,"0"0"-1,0 0 1,0-1 0,0 1-1,0 0 1,0 0 0,0 0 0,0-1-1,0 1 1,0 0 0,0 0-1,0 0 1,1-1 0,-1 1 0,0 0-1,0 0 1,0 0 0,0 0 0,0-1-1,0 1 1,0 0 0,1 0-1,-1 0 1,0 0 0,0 0 0,0 0-1,0 0 1,1-1 0,-1 1 0,0 0-1,0 0 1,0 0 0,1 0-1,-1 0 1,0 0 0,0 0 0,0 0-1,1 0 1,-1 0 0,0 0 0,0 0-1,0 0 1,1 0 0,-1 0-1,14 6 4829,13 20-1763,-18-6-2728,0 1-1,-1 1 1,-1 0-1,8 38 1,-11-35-39,2-1 1,1-1 0,1 1 0,20 40 0,-23-54-355,1-1-1,0 0 0,0 0 0,1-1 1,0 0-1,1 0 0,0 0 1,0-1-1,10 7 0,-13-11-56,0-1 0,0 1-1,0-1 1,0 0 0,0-1-1,0 1 1,0-1 0,1 0 0,-1-1-1,1 1 1,-1-1 0,0 0-1,1 0 1,-1-1 0,1 1 0,-1-1-1,0 0 1,0-1 0,1 1-1,8-5 1,7-4-4,-1-1 1,-1 0-1,0-2 0,0 0 1,-2-1-1,1-1 0,-2 0 1,0-2-1,-1 1 0,0-2 1,13-22-1,-20 28-9,-1-1 0,0 0 0,-1 0 0,-1 0 0,0-1 0,-1 0 0,0 0 0,2-18 0,-5 22-18,0 0-1,-1 0 0,0 1 1,-1-1-1,0 0 0,-1 1 1,0-1-1,0 1 0,-1 0 1,0 0-1,-1 0 0,0 0 1,-6-11-1,9 18 14,0 1 0,-1-1 0,1 0 0,0 0 0,0 1 0,-1-1 0,1 1 0,-1-1 0,0 1 0,1 0 0,-1-1 0,0 1 0,0 0 1,1 0-1,-1 0 0,0 0 0,0 1 0,0-1 0,0 0 0,-3 1 0,4 0 12,0 0 0,0 1-1,0-1 1,-1 1 0,1-1 0,0 1 0,0-1 0,0 1-1,0 0 1,0-1 0,0 1 0,0 0 0,0 0 0,0 0 0,1 0-1,-1 0 1,0 0 0,1 0 0,-1 0 0,0 0 0,1 0-1,-1 1 1,1-1 0,0 0 0,-1 0 0,1 0 0,0 1 0,0-1-1,0 0 1,-1 0 0,1 1 0,1-1 0,-1 0 0,0 0-1,0 1 1,1 0 0,0 18 102,1 0 0,1-1 0,1 1-1,0-1 1,1 0 0,2-1 0,0 1-1,12 22 1,0-5-8,2 0-1,51 65 0,-64-92-340,-1 0-1,2-1 1,-1 0-1,1-1 1,0 0-1,15 9 1,-15-11-362,-1-1 0,0 0 0,1-1 0,0 0 0,-1 0 0,1-1 0,0 0 0,1 0 0,-1-1 0,0-1 0,0 1-1,0-2 1,16-1 0,24-7-2853</inkml:trace>
</inkml:ink>
</file>

<file path=ppt/ink/ink1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8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4864,'1'6'1804,"0"0"0,1 0 1,-1 0-1,1 0 0,1 0 1,4 10-1,5 13-355,-5-8-1318,64 189 2896,-59-182-2515,1-1 0,1 0 0,2-1 0,0-1 0,22 25 0,-38-50-508,0 0 0,0 0 0,0 0 0,0 0 1,0 0-1,0 0 0,0-1 0,-1 1 1,1 0-1,0 0 0,0 0 0,0 0 1,0 0-1,0-1 0,1 1 0,-1 0 0,0 0 1,0 0-1,0 0 0,0 0 0,0 0 1,0-1-1,0 1 0,0 0 0,0 0 1,0 0-1,0 0 0,0 0 0,0 0 0,0 0 1,1-1-1,-1 1 0,0 0 0,0 0 1,0 0-1,0 0 0,0 0 0,0 0 1,1 0-1,-1 0 0,0 0 0,0 0 0,0 0 1,0 0-1,0 0 0,0 0 0,1 0 1,-1 0-1,0 0 0,0 0 0,0 0 1,0 0-1,0 0 0,1 0 0,-1 0 0,0 0 1,0 0-1,0 0 0,0 0 0,0 0 1,0 0-1,1 0 0,-1 0 0,0 1 1,0-1-1,-1-23 41,-5-20-71,2 31 28,1 0-1,1 1 1,0-1-1,0 0 1,1 0-1,1 0 1,0 0-1,1 0 1,0 0-1,1 0 1,0 0-1,1 0 0,0 1 1,1-1-1,0 1 1,9-16-1,-6 15 25,2 0 0,-1 0-1,1 0 1,1 2 0,0-1-1,0 1 1,1 0-1,0 1 1,1 1 0,0-1-1,1 2 1,-1 0 0,16-6-1,-11 7 35,0 0 0,1 2 1,0 0-1,0 1 0,1 0 0,-1 2 0,0 0 0,1 1 0,-1 1 0,31 5 1,-40-5-26,0 1 0,0 1 1,-1 0-1,1 0 1,-1 0-1,0 1 1,0 0-1,0 1 1,-1 0-1,13 10 1,-16-11-24,1 0 1,-1 0 0,0 1 0,0 0-1,0-1 1,-1 2 0,0-1-1,0 0 1,0 1 0,0-1-1,-1 1 1,0 0 0,0-1-1,-1 1 1,1 0 0,-1 0-1,0 12 1,-4 22 99,-18 80 0,2-16-826,18-95 501,-7 23-1772,4-25-5,8-13-1118,1 1-241</inkml:trace>
</inkml:ink>
</file>

<file path=ppt/ink/ink1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9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32 267 4736,'-7'1'774,"6"0"-518,0-1-1,-1 1 1,1-1 0,0 0-1,-1 0 1,1 0 0,0 1-1,-1-1 1,1 0-1,0-1 1,-1 1 0,1 0-1,0 0 1,-1-1-1,1 1 1,-3-1 0,6 7 5665,-2 11-2816,1 6-868,5-15-1882,-1-1-1,1 0 0,0-1 1,1 1-1,0-1 0,0 0 0,0-1 1,1 0-1,9 6 0,5 3 71,-10-6-354,1-1 0,0 0 0,0-1 0,0-1 0,1 0-1,0-1 1,0-1 0,0 0 0,0 0 0,1-2 0,-1 0-1,1 0 1,28-4 0,-16 1 25,0-2 0,-1-1 0,1-2 0,-1 0 0,0-1 0,43-22 0,-55 23-96,-1 0 0,0-1 0,0-1 0,-1 0 0,0 0 0,-1-2 0,15-15 0,-22 21 0,1-1 0,-1 1 0,-1-1 0,1 0 0,-1-1 0,0 1 0,-1-1 0,1 1 0,-1-1 0,0 0 0,-1 1 0,0-1 0,0 0 0,0 0 0,-1 0 0,0 0 0,0 0 0,-3-12 0,2 13 1,-1 1-1,0-1 0,0 1 1,0 0-1,-1 0 1,0 0-1,0 0 1,0 0-1,0 0 0,-1 1 1,0-1-1,0 1 1,0 0-1,0 0 1,-1 1-1,1-1 0,-1 1 1,-6-3-1,-2-3 14,-3 0-6,0 0 0,-1 1 0,1 1 0,-2 0 0,1 1 0,-1 1 0,0 1 0,0 1 0,0 0 0,0 1 0,0 1 0,-1 1 0,1 0 0,-35 7 0,38-6-88,0 2-1,0 0 1,0 1-1,1 0 1,0 1-1,0 1 1,0 0 0,1 1-1,-1 0 1,2 1-1,-1 1 1,1 0-1,0 0 1,1 1-1,0 1 1,1 0-1,0 0 1,-10 17 0,18-25-29,1 0 1,-1 0 0,1 0-1,0 0 1,0 1 0,0-1-1,0 0 1,1 1 0,-1-1-1,1 1 1,0-1 0,0 0-1,0 1 1,0-1-1,1 1 1,-1-1 0,1 1-1,0-1 1,0 0 0,0 0-1,0 1 1,3 3 0,0-1-319,-1-1 0,1 1 0,1-1 0,-1 0 0,1 0 0,0-1 0,0 1 0,0-1 0,1 0-1,7 5 1,26 12-2900</inkml:trace>
</inkml:ink>
</file>

<file path=ppt/ink/ink1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49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 7552,'-5'-3'1929,"8"7"598,-1-2-1799,1 1-1,-1 0 1,0 0 0,0 1-1,0-1 1,0 0 0,-1 1-1,1-1 1,0 6 0,8 61 445,-4 0 0,-2 83 1,-13 365 2388,9-511-3608,0 22 128,6 51 1,-6-74-274,1-1 1,0 1 0,1 0 0,-1-1 0,1 1 0,0-1 0,0 0 0,1 0 0,-1 0 0,1 0 0,0 0 0,1 0 0,-1-1 0,1 1 0,7 6 0,-10-11 46,-1 1 1,1-1-1,-1 0 1,1 1 0,-1-1-1,1 0 1,-1 1-1,1-1 1,0 0-1,-1 0 1,1 0 0,-1 1-1,1-1 1,0 0-1,-1 0 1,1 0 0,-1 0-1,1 0 1,0 0-1,-1 0 1,1 0 0,-1 0-1,1-1 1,0 1-1,0 0 1,2-1-864,8 0-2214</inkml:trace>
</inkml:ink>
</file>

<file path=ppt/ink/ink1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0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62 132 10368,'1'3'398,"0"0"1,0 0 0,0 0-1,0-1 1,1 1-1,-1 0 1,1-1 0,0 1-1,0-1 1,0 0 0,0 0-1,0 0 1,0 0-1,0 0 1,1 0 0,-1 0-1,1-1 1,3 3 0,1-2 449,1 1 1,-1-1-1,1-1 1,-1 1 0,12-1-1,17 5-970,-26-5 159,0 0-1,0 0 0,-1-1 0,1 0 1,0-1-1,0 0 0,0-1 1,-1 0-1,1 0 0,-1-1 1,12-5-1,-16 6-1,0 0 0,-1-1-1,0 1 1,1-1 0,-1 0 0,0 0 0,0 0 0,-1-1 0,1 1 0,4-7 0,-6 8 0,-1 0 0,0-1 0,0 1 0,0 0 0,0-1 0,0 0 1,0 1-1,0-1 0,-1 1 0,0-1 0,1 0 0,-1 1 0,0-1 1,0 0-1,0 1 0,-1-1 0,1 0 0,-1 1 0,1-1 0,-2-3 1,0 1 14,-1 0 0,0 0 0,0 0 0,0 1 0,0-1 0,0 1 0,-1 0 0,0 0 0,0 0 0,0 0 0,0 1 0,-1-1 0,0 1 0,1 0 0,-1 1 0,0-1 0,0 1 0,-1 0 0,1 0 0,0 1 0,-1-1 0,-8 0 0,0 0 59,1 0 1,-1 1-1,0 1 1,0 0-1,1 1 1,-1 0 0,-23 7-1,29-6-74,0 1-1,0 1 0,1 0 1,-1 0-1,1 0 1,0 1-1,0 0 0,1 0 1,-1 1-1,1 0 1,0 0-1,1 0 0,0 1 1,0 0-1,0 0 1,0 0-1,1 1 0,1-1 1,-1 1-1,1 0 1,0 0-1,1 0 0,-2 14 1,2-14-21,0 1 0,1-1 0,0 1 1,1-1-1,0 1 0,0 0 0,1-1 0,0 1 1,1-1-1,0 1 0,0-1 0,0 0 0,1 0 0,1 0 1,-1 0-1,1 0 0,0-1 0,1 0 0,0 0 1,0 0-1,1 0 0,10 10 0,-3-7-148,0-1-1,0 0 1,1-1-1,0 0 1,1-1-1,0-1 1,0 0-1,0-1 1,0-1-1,1 0 1,25 2-1,-28-5-464,0-1-1,0 0 1,0-1 0,0-1-1,24-5 1,-23 3-620,-1-1 1,0 0-1,0-1 0,-1 0 1,21-14-1,2-2-2002</inkml:trace>
</inkml:ink>
</file>

<file path=ppt/ink/ink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7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0 634 3072,'2'1'205,"1"0"0,-1 0 0,0-1 0,0 1 0,0-1 0,1 1 0,-1-1 0,0 0 0,1 0-1,-1 0 1,0 0 0,0-1 0,1 1 0,-1 0 0,0-1 0,0 0 0,0 1 0,1-1 0,-1 0 0,0 0 0,0 0 0,0-1 0,-1 1 0,1 0 0,0-1 0,0 1 0,-1-1 0,1 0 0,-1 1 0,2-3 0,4-6 13,-1 0 1,0-1-1,0 1 1,6-20-1,-5 12-219,1-4 130,-1-1-1,-1 0 1,-1-1 0,0 0-1,-2 0 1,-1 0 0,-2-45-1,-27-170 614,19 205-844,8 33 97,0 0 0,0 1 0,0-1 0,0 0 0,0 0 0,-1 0-1,1 0 1,0 0 0,0 0 0,0 0 0,-1 1 0,1-1 0,-1 0 0,1 0-1,0 0 1,-1 1 0,1-1 0,-1 0 0,0 1 0,1-1 0,-1 0-1,0 1 1,1-1 0,-1 1 0,-1-2 0,2 3 4,0 0 0,0-1 0,1 1 0,-1-1 0,0 1 0,0 0 0,1-1 1,-1 1-1,0-1 0,1 1 0,-1-1 0,0 1 0,1-1 0,-1 1 0,1-1 0,-1 0 0,1 1 0,-1-1 0,1 1 0,-1-1 1,1 0-1,-1 1 0,1-1 0,-1 0 0,1 0 0,0 0 0,0 1 0,26 10 4,-17-7-1,28 9 50,1-1 1,0-2-1,0-1 1,1-2 0,63 2-1,-32-2 17,-4-3 287,-2 1 169,-48-2-331,-20-1-117,-6 0-101,0 0 0,1 1 0,-1 0 0,1 0 0,0 1 0,0 0 0,0 0 0,1 1 0,-1 0 0,1 0 0,0 1 0,1 0 0,-1 0 0,1 1 0,1 0 0,-1 0 0,1 0 0,0 0 0,-6 14 0,8-15 8,0 0 0,0 1 0,1-1 0,0 1 0,0 0 0,1-1 0,0 1 0,0 0 0,0 0 0,1 0 0,0 0 0,1 0 0,-1 0 0,1 0 0,1 0 0,-1-1 0,1 1 0,0 0 0,1-1 0,-1 1 0,1-1 0,1 0 0,-1 0 0,1 0 0,8 9 0,-1-4 64,0 0 1,1-1 0,0 0 0,0-1-1,1-1 1,0 0 0,1-1 0,0 0-1,0-1 1,0 0 0,1-1 0,-1-1-1,1-1 1,0 0 0,1 0 0,-1-2 0,0 0-1,1-1 1,-1 0 0,19-3 0,9-2 90,77-19 0,-108 21-118,0-1 0,0 0 0,0-1 1,-1 0-1,0 0 0,0-1 0,0-1 1,0 0-1,-1-1 0,18-16 1,-25 19-17,0 0 0,0 1 0,0-1 0,0 0 1,-1-1-1,0 1 0,0 0 0,0-1 1,-1 1-1,0-1 0,0 1 0,0-1 0,-1 1 1,0-1-1,0 0 0,0 1 0,0-1 1,-1 0-1,0 1 0,-1-1 0,1 1 1,-1-1-1,0 1 0,0 0 0,-1 0 0,1 0 1,-1 0-1,0 0 0,-1 1 0,1-1 1,-1 1-1,0 0 0,0 0 0,0 0 0,0 0 1,-1 1-1,0 0 0,1 0 0,-1 0 1,0 0-1,-1 1 0,1 0 0,0 0 0,-1 0 1,1 1-1,-1 0 0,1 0 0,-7 0 1,5 1-24,0 0 1,0 0 0,0 1 0,0 0 0,0 1 0,0 0 0,0 0-1,0 0 1,1 0 0,-1 1 0,1 1 0,0-1 0,-1 1 0,2 0-1,-1 0 1,0 0 0,1 1 0,0 0 0,0 0 0,0 1 0,1-1-1,0 1 1,0 0 0,-6 12 0,2-2 8,1 1-1,1-1 1,0 1 0,2 0 0,0 0-1,1 1 1,0-1 0,0 35 0,4-45 37,0 1 0,0-1 0,1 0 0,-1 0 0,2 0 0,-1 0 0,1 0 1,0 0-1,0-1 0,1 1 0,0-1 0,0 0 0,1 0 0,-1 0 0,1-1 1,1 0-1,9 9 0,-4-6 18,0 0-1,0 0 1,1-1 0,0 0-1,0-1 1,0-1 0,1 0-1,24 6 1,-13-7-487,-1-2 1,1-1 0,0-1-1,0-1 1,0-1-1,35-8 1,-44 7-189,20-1-1184</inkml:trace>
</inkml:ink>
</file>

<file path=ppt/ink/ink1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0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0 10496,'-23'13'5248,"9"26"-5760,14-30 10367,-6 14-9599,3 0 0,6 16 128,3-3 0,11-1-640,-2-5 128,13-10-384,-5-1 0,16-26-2432,-12 4 0,1-17-383,-3 4 127</inkml:trace>
</inkml:ink>
</file>

<file path=ppt/ink/ink1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1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24 13056,'-37'-11'6527,"48"2"-12158,-11 9 13438,3-3-13182,-3 3 127</inkml:trace>
</inkml:ink>
</file>

<file path=ppt/ink/ink1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1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18 478 7424,'-14'8'2584,"10"-19"-2011,4 8 2904,0 3-2410,0 0-683,0 0 618,4-4-692,0 0 0,0-1 0,0 0 0,-1 1 0,0-1 0,4-9 0,-4 10 102,17-32 1846,30-70 0,-35 71-1640,1 1 1,21-33-1,-30 56-517,1 0 0,0 1 0,1-1 0,0 2 0,1 0 0,0 0 0,0 0 0,1 1 0,18-10 0,-16 11-64,0 1 1,0 0-1,0 1 0,0 1 1,1 0-1,0 0 0,0 1 1,0 1-1,0 1 0,0 0 1,1 1-1,-1 0 0,0 1 1,0 0-1,0 2 0,0-1 1,0 2-1,0 0 0,-1 0 0,0 2 1,0-1-1,0 2 0,0 0 1,-1 0-1,-1 1 0,1 0 1,15 15-1,-7-3-28,0 0 0,-2 2 1,0 0-1,-1 0 0,-1 2 0,14 30 0,-23-41-4,0 0-1,-2 1 1,1 0-1,-2 0 1,0 1 0,0-1-1,-2 1 1,0 0-1,0-1 1,-2 1-1,0 0 1,0 0 0,-4 18-1,5-33-2,-1 1-1,0 0 1,0 0-1,0-1 1,0 1-1,0 0 1,0 0-1,-1 0 1,1-1 0,0 1-1,0 0 1,0 0-1,-1-1 1,1 1-1,0 0 1,-1 0-1,1-1 1,-1 1-1,1-1 1,-1 1-1,1 0 1,-1-1 0,1 1-1,-1-1 1,0 1-1,1-1 1,-1 1-1,0-1 1,1 0-1,-1 1 1,0-1-1,1 0 1,-1 1-1,0-1 1,0 0-1,0 0 1,1 0 0,-1 0-1,0 0 1,0 0-1,0 0 1,1 0-1,-1 0 1,0 0-1,0 0 1,1 0-1,-1-1 1,0 1-1,0 0 1,1-1 0,-1 1-1,0 0 1,1-1-1,-1 1 1,0-1-1,1 1 1,-1-1-1,0 0 1,-2-2 4,0 0 0,0 1-1,0-1 1,1 0 0,-1-1 0,1 1 0,0 0 0,0-1 0,-2-3-1,1-6-42,1 0 0,1 0 0,0 0 0,0 0 0,1 0 0,1 0-1,0 0 1,6-22 0,-1 9-72,1 1 0,20-50 0,-21 62 79,1 1 1,0 0-1,0 0 0,1 1 0,1 0 1,0 0-1,0 1 0,1 0 0,1 1 1,20-15-1,-26 20 39,0 1-1,0 0 1,1 0 0,0 1 0,-1-1 0,1 1 0,0 0-1,0 1 1,0-1 0,0 1 0,1 0 0,-1 1 0,0 0-1,0 0 1,0 0 0,1 1 0,-1-1 0,0 1 0,0 1-1,0-1 1,0 1 0,0 0 0,0 1 0,10 5 0,-6 0 12,0 0 1,-1 0 0,0 1 0,-1 0 0,0 0 0,0 1 0,0 0 0,-2 0 0,1 1 0,-1 0 0,-1 0 0,0 0 0,0 1 0,-2 0 0,1 0 0,-1 0 0,-1 0-1,0 0 1,-1 0 0,0 1 0,-1-1 0,0 1 0,-1-1 0,0 0 0,-1 1 0,-1-1 0,0 0 0,0 0 0,-1 0 0,-1-1 0,0 0 0,-1 1 0,0-2 0,-7 12-1,12-22-17,1 1 0,-1 0 0,0 0 0,0 0 0,1 0 0,-1 0 0,0-1-1,0 1 1,0 0 0,0-1 0,0 1 0,0-1 0,0 1 0,0-1 0,0 1-1,0-1 1,0 0 0,0 1 0,0-1 0,0 0 0,0 0 0,0 0 0,-1 0-1,1 0 1,-1 0 0,1-1-12,0 0-1,0 1 1,1-1-1,-1 0 1,0 0-1,1 0 1,-1 0-1,1 0 1,-1 0-1,1 0 1,0 0-1,-1 0 1,1 0-1,0 0 1,0 0 0,-1 0-1,1 0 1,0 0-1,0 0 1,0-1-1,1 1 1,-1 0-1,0 0 1,0 0-1,0 0 1,1 0-1,-1 0 1,1 0-1,-1 0 1,1 0-1,0-1 1,12-28-141,1 1 1,1 1 0,2 0-1,0 1 1,28-31-1,-16 18 37,-19 27 99,1 0 0,0 1 0,1 1 0,1-1 0,0 2 0,0 0 0,0 0 0,2 2 0,-1 0 0,1 0 0,0 1 0,0 1 0,1 0 0,0 2 0,0-1 0,0 2 0,24-2 0,-36 5 29,1 0 1,-1 1 0,1 0 0,-1 0 0,1 0 0,-1 1-1,1-1 1,-1 1 0,0 0 0,0 0 0,0 1 0,0-1-1,0 1 1,-1 0 0,1 0 0,-1 0 0,0 0 0,0 1 0,0-1-1,0 1 1,0 0 0,-1 0 0,0 0 0,1 0 0,-2 0-1,3 7 1,1 2 33,-1 0 0,0 0 0,-1 0 0,-1 1-1,0 0 1,-1-1 0,-1 27 0,-10 135-1565,10-174 1381,0-1 0,-1 0 0,1 0 0,0 1-1,0-1 1,0 0 0,0 1 0,0-1 0,0 0 0,0 1-1,0-1 1,0 0 0,0 1 0,0-1 0,0 0 0,0 1 0,0-1-1,0 0 1,0 1 0,0-1 0,0 0 0,0 0 0,0 1-1,0-1 1,0 0 0,1 1 0,-1-1 0,0 0 0,0 0-1,0 1 1,1-1 0,-1 0 0,0 0 0,0 1 0,0-1 0,1 0-1,-1 0 1,0 0 0,1 0 0,-1 1 0,0-1 0,0 0-1,1 0 1,-1 0 0,1 0 0,8-10-4447,-8 10 4582,9-12-3329</inkml:trace>
</inkml:ink>
</file>

<file path=ppt/ink/ink1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2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20 394 8832,'-9'14'4352,"-2"21"-3968,11-31 8447,0 28-8447,0 0 0,6 11 0,-1-8 0,8 8-1024,-3-11 128,22-2-1024,-9-5 0,25-18-1536,-10-3 129</inkml:trace>
  <inkml:trace contextRef="#ctx0" brushRef="#br0" timeOffset="1">86 4 12672,'-57'-3'6271,"48"3"-8830,9 0 12030,4 3-11903,-4-3 0,10 6-3967,-6-6-1</inkml:trace>
</inkml:ink>
</file>

<file path=ppt/ink/ink1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3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0 290 9728,'5'0'845,"0"0"0,-1 0 0,1 0-1,-1 0 1,1 1 0,-1 0 0,1 0 0,6 2 0,31 4 3966,-22-8-4682,0-1 0,0-1 0,-1-1 0,0-1 0,1-1 1,-2 0-1,1-1 0,21-12 0,-33 15-76,0 0 1,-1-1 0,1 1 0,-1-1 0,0 0 0,-1-1-1,1 0 1,-1 0 0,0 0 0,0 0 0,-1-1 0,0 1-1,0-1 1,0 0 0,-1 0 0,0-1 0,-1 1 0,0-1-1,0 0 1,0 1 0,-1-1 0,0 0 0,0-9 0,-1 13-20,0 1 1,-1-1 0,1 0 0,-1 1-1,0-1 1,0 0 0,0 1 0,0-1-1,0 1 1,-1-1 0,0 1 0,0 0 0,0 0-1,0 0 1,0 0 0,0 0 0,-1 0-1,1 0 1,-1 1 0,0-1 0,0 1-1,0 0 1,0 0 0,0 0 0,-1 0 0,1 1-1,-1-1 1,1 1 0,-1 0 0,1 0-1,-1 0 1,0 0 0,1 1 0,-1 0-1,0-1 1,-4 1 0,-3 0 25,0 0 0,-1 1 0,1 0 0,0 1-1,0 0 1,0 1 0,0 0 0,0 0 0,1 1 0,-1 1 0,-17 10 0,18-8-28,0 1-1,0 0 1,1 0 0,0 1 0,1 0 0,0 0-1,0 1 1,1 0 0,0 1 0,1 0 0,0 0-1,-5 14 1,8-17-21,0 1 1,1-1-1,0 1 0,0-1 1,1 1-1,0 0 0,1 0 1,0-1-1,0 1 0,1 0 1,0 0-1,0-1 0,1 1 1,0 0-1,1-1 0,0 0 1,0 1-1,1-1 1,5 8-1,-3-7-56,0 0 0,1 0 0,0-1 0,1 0 0,-1-1 1,2 1-1,-1-1 0,1-1 0,0 0 0,0 0 0,0-1 0,1 0 0,0 0 1,0-1-1,1-1 0,-1 0 0,1 0 0,-1-1 0,1 0 0,17 0 0,-15-1-342,1-1-1,-1-1 1,1 0-1,-1-1 1,0-1-1,1 0 1,-1 0-1,-1-2 1,1 1-1,0-2 1,-1 1-1,0-2 1,-1 0-1,1 0 0,-1-1 1,17-16-1,-18 12-564,0 0 0,-2 0 0,1-1 0,-2 0 0,1 0 0,-2-1 0,0 0 0,6-20 0,-6 16 609,1 0 0,1 1 1,0-1-1,14-19 0,-20 38 896,-1 0 0,0 0 0,0 0 0,0 0-1,0 1 1,0-1 0,0 0 0,-1 1 0,1-1 0,0 1 0,-1-1-1,1 1 1,-1-1 0,1 1 0,-1-1 0,0 2 0,9 18 2101,4-3-1722,1-1 0,1 0 1,18 15-1,54 39-672,-84-69-507,1 1 0,0-1 0,0 0 0,0 0-1,1 0 1,-1 0 0,0-1 0,6 2 0,-5-3-298,-1 1 0,0-1-1,0 0 1,1 0 0,-1 0 0,0 0 0,0-1 0,1 0 0,-1 0 0,0 0 0,0 0 0,0-1 0,7-3 0,9-6-2783</inkml:trace>
</inkml:ink>
</file>

<file path=ppt/ink/ink1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3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8 13312,'-53'-7'6655,"35"33"-10111,13-22 13952,10 8-12288,-5 4 128,9-5-4992,-4-2 1</inkml:trace>
</inkml:ink>
</file>

<file path=ppt/ink/ink1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4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300 22 7296,'1'-1'370,"-1"0"1,1 0-1,0 0 0,-1 0 1,1 0-1,-1 0 0,1 0 1,-1 0-1,1 0 0,-1 0 1,0 0-1,1 0 1,-1 0-1,0 0 0,0 0 1,0 0-1,0-1 0,0-1 1,-17 9 6732,-14 6-6929,17-8-101,0-1 96,1 1-1,-1 1 1,1 0 0,-22 12 0,-10 11 1090,-51 25 0,81-49-978,37-10-157,-8 4-84,0 2-1,1 0 1,-1 0 0,0 1 0,0 1 0,26 7-1,82 31 220,-80-24-241,1 2 46,-1 1 0,0 3 0,48 34 0,-76-48-28,-1 1 0,-1 0 0,0 0 1,0 1-1,-1 1 0,0 0 0,-1 0 1,0 1-1,13 22 0,-22-31-12,0-1 0,0 1-1,-1 0 1,0 0 0,1 0 0,-1 0-1,0 0 1,0 0 0,-1 0-1,1 0 1,-1-1 0,1 1 0,-1 0-1,0 0 1,0 0 0,0-1 0,-1 1-1,1 0 1,0-1 0,-1 1-1,0-1 1,0 0 0,0 0 0,0 1-1,0-1 1,0-1 0,0 1 0,-4 3-1,-3 2 44,0 0-1,0-1 0,0 0 0,-1 0 1,0-1-1,-11 5 0,-8 0 6,0-2 0,-1 0-1,-57 6 1,74-13-457,0-1 1,0 0-1,-1-1 0,1-1 0,0 0 0,0 0 1,0-1-1,1-1 0,-1 0 0,1-1 0,-15-8 1,26 12 227,0 1 1,0-1-1,0 1 1,0-1-1,0 1 1,0-1 0,0 1-1,0-1 1,1 0-1,-1 1 1,0-1-1,0 0 1,1 0-1,-1 0 1,0 0 0,1 0-1,-1 0 1,1 0-1,-1 1 1,1-1-1,0-1 1,-1 1-1,1 0 1,0 0 0,0 0-1,0 0 1,0 0-1,0 0 1,0 0-1,0 0 1,0 0 0,0 0-1,0 0 1,1 0-1,0-2 1,4-14-3193</inkml:trace>
</inkml:ink>
</file>

<file path=ppt/ink/ink1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4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89 7168,'11'-38'4350,"1"-12"4483,-12 49-7531,0 30 20,-1 120-538,12 327 2976,-11-466-4026,2 0 1,-1 0-1,1 0 0,0 0 0,1 0 0,0 0 1,1-1-1,0 0 0,1 0 0,-1 0 0,2 0 1,-1-1-1,1 1 0,0-2 0,1 1 0,0-1 1,0 0-1,1 0 0,0-1 0,0 1 1,0-2-1,1 0 0,0 0 0,0 0 0,0-1 1,1 0-1,-1-1 0,1 0 0,0-1 0,0 0 1,0 0-1,0-1 0,0 0 0,0-1 0,0 0 1,17-3-1,26-1-3083</inkml:trace>
</inkml:ink>
</file>

<file path=ppt/ink/ink1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4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 9728,'-5'0'4864,"15"0"-5248,-10 0 8447,23 4-7551,-3-4 128,35 3 256,-12 1 0,37 1-1280,-18-1 128,36-8 128,-24-1 128,6-6-1152,-14 2 0,-18 6-1280,-11-1 0,-22 11-767,-6-1 127</inkml:trace>
</inkml:ink>
</file>

<file path=ppt/ink/ink1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5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0 127 7680,'15'6'12813,"-4"3"-10309,24 59-1238,8 13 582,-41-78-1824,1 0 0,0 0-1,-1 0 1,1 0 0,0-1 0,0 0-1,1 1 1,-1-1 0,0 0-1,1 0 1,0-1 0,-1 1 0,1-1-1,0 0 1,0 0 0,-1 0 0,1 0-1,0-1 1,0 1 0,0-1-1,0 0 1,0-1 0,0 1 0,0 0-1,0-1 1,0 0 0,0 0-1,-1 0 1,1-1 0,4-1 0,1-1-20,0 0 1,0 0-1,-1-1 1,0 0-1,0-1 1,0 0-1,0 0 1,-1 0-1,0-1 1,-1 0-1,8-10 1,-5 3-27,0 0 1,-2 0 0,0 0-1,0-1 1,-1 0 0,-1-1-1,-1 1 1,0-1 0,-1 0-1,0 0 1,0-31 0,-3 45 22,0 1 1,0-1 0,0 0 0,0 1-1,-1-1 1,1 0 0,0 1 0,-1-1-1,1 0 1,-1 1 0,0-1 0,1 1-1,-1-1 1,0 1 0,0-1 0,-1-1-1,-6 6 168,3 20 123,4-5-160,1-1-1,1 0 0,0 0 1,1 0-1,1 0 1,1 0-1,0-1 1,1 1-1,1-1 0,1 0 1,0-1-1,1 0 1,0 0-1,1 0 0,21 24 1,-20-28-539,1 1 0,0-1 0,0-1 0,2 0 0,-1-1 0,22 12 0,-34-20 233,1-1 0,0 1 0,0 0 0,0-1 1,-1 1-1,1-1 0,0 1 0,0-1 0,0 0 1,0 1-1,0-1 0,0 0 0,0 1 0,0-1 1,0 0-1,0 0 0,0 0 0,0 0 0,0 0 1,0 0-1,0 0 0,0 0 0,0-1 0,0 1 1,0 0-1,0-1 0,0 1 0,0-1 0,0 1 1,0-1-1,0 1 0,0-1 0,1-1 0,8-6-3538</inkml:trace>
</inkml:ink>
</file>

<file path=ppt/ink/ink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8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48 352 3840,'-9'2'530,"7"-1"-353,0-1 0,-1 1-1,1-1 1,-1 1-1,1 0 1,0 0-1,0 0 1,-1 0-1,1 0 1,0 1-1,0-1 1,0 1-1,0-1 1,-2 4-1,3-4-23,1 0-1,-1 0 0,1 0 0,0 1 0,-1-1 0,1 0 0,0 0 0,0 1 0,0-1 0,0 0 0,0 0 0,0 1 0,0-1 0,0 0 0,1 0 0,-1 0 0,0 1 0,1-1 0,-1 0 0,1 0 0,-1 0 1,2 2-1,14 19 84,-11-16-168,0-1 0,1 0 0,0 0 0,0-1 0,0 0-1,0 0 1,1 0 0,-1-1 0,1 1 0,0-2 0,0 1 0,0-1 0,1 0 0,-1 0 0,0-1 0,1 0 0,14-1 0,2-1 181,1-2 1,-1-1-1,1-1 0,24-9 0,-15 5-52,-17 4-85,1-1 0,-1-1 0,0-1 0,0 0 0,-1-1 0,0-1 0,-1 0 0,0-1 0,21-21 0,-29 26-79,0-1 0,-1 0 0,1-1 0,-1 0 0,-1 1 0,0-2 0,0 1 0,0-1 0,-1 1 0,-1-1 0,1 0 0,-1-1 1,-1 1-1,0 0 0,0-1 0,-1 0 0,0 1 0,0-1 0,-1 0 0,-2-9 0,1 12-33,-1 0 0,0 0 0,0 0 0,-1 1 0,0-1 0,0 1 0,0-1 0,-1 1 0,0 0 0,-1 0 0,1 1 0,-1-1 0,0 1 0,0 0 0,-1 1 0,1-1 0,-1 1 0,0 0 0,0 0 0,0 1 0,-1 0 0,0 0 0,1 0 0,-10-1 0,0-1-17,-1 1 0,0 1 0,0 1 0,0 0 0,0 1-1,0 1 1,0 1 0,0 0 0,-19 4 0,9 0-59,1 1 1,0 2-1,0 0 1,-39 20-1,58-25 46,-1 1 0,1 0 0,0 1-1,1-1 1,-1 1 0,1 1 0,0-1 0,0 1-1,1 0 1,-1 0 0,1 1 0,1 0 0,-1 0 0,1 0-1,0 0 1,1 0 0,0 1 0,0 0 0,-2 9 0,4-14 20,1 0 1,-1 0 0,1 0 0,0 0-1,0 0 1,0 0 0,0-1 0,1 1 0,-1 0-1,1 0 1,-1 0 0,1 0 0,0-1 0,0 1-1,1 0 1,-1-1 0,0 1 0,1-1-1,0 1 1,-1-1 0,1 0 0,4 4 0,-1-2-23,0 0 0,1-1 1,-1 0-1,1 0 0,0 0 1,0-1-1,0 0 1,0 0-1,0-1 0,7 2 1,13 0-92,0-1 0,1-1 1,-1-1-1,28-4 0,178-30-1134,-161 23 872,-35 0 208,-22 7 242,-30 17 303,15-13-360,-7 6 136,-1 1 0,1 0 0,0 0 0,1 0 1,-9 10-1,15-14-101,-1-1 1,0 1 0,1-1-1,0 1 1,0 0-1,0 0 1,0-1 0,0 1-1,0 0 1,1 0 0,-1 0-1,1 0 1,0 0-1,0 0 1,0 0 0,0 0-1,0 0 1,1-1 0,-1 1-1,1 0 1,0 0-1,0 0 1,2 4 0,2 4 65,1-1-1,0 0 1,1 0 0,0-1 0,0 1 0,1-2 0,0 1 0,1-1 0,0 0 0,0-1 0,0 0 0,16 8 0,-18-11-122,0 0-1,1-1 1,-1 0 0,1 0 0,0-1 0,-1 0-1,1-1 1,0 1 0,0-1 0,0-1 0,0 0-1,0 0 1,0 0 0,0-1 0,0 0-1,0-1 1,0 0 0,0 0 0,9-5 0,18-17-1482,-8 3-850,-4 9 425</inkml:trace>
</inkml:ink>
</file>

<file path=ppt/ink/ink1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6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65 119 5120,'-1'-1'275,"1"1"0,-1-1 0,1 1 0,-1 0 0,1-1 0,-1 1 0,1-1 0,-1 0 0,1 1-1,-1-1 1,1 1 0,0-1 0,0 0 0,-1 1 0,1-1 0,0 0 0,0 1 0,-1-1 0,1 0 0,0 1 0,0-1 0,0-1 0,-6-13 5612,6 15-5849,-1 0 0,0 0 0,1 1 0,-1-1 0,0 0 0,0 0 0,1 0 0,-1 0-1,1 1 1,-1-1 0,0 0 0,1 1 0,-1-1 0,0 0 0,1 1 0,-1-1 0,1 1 0,-1-1 0,1 1 0,-1-1 0,1 1 0,0-1 0,-1 1 0,1-1 0,-1 1 0,1 0 0,0-1-1,-1 2 1,-3 5 498,-1 1-1,1-1 0,0 1 0,1 0 0,0 0 0,0 0 1,1 0-1,0 0 0,-2 17 0,4-20-410,-1 1-1,1-1 1,0 1-1,1-1 1,-1 1 0,1-1-1,0 1 1,0-1-1,1 1 1,0-1 0,0 0-1,0 0 1,0 0-1,1 0 1,0 0 0,0 0-1,4 3 1,0-1-94,-1 0-1,2-1 1,-1 0 0,1 0 0,0-1-1,0 0 1,0-1 0,1 0-1,0 0 1,0 0 0,16 3 0,-9-4-21,0 0 1,1-1 0,-1-1-1,0-1 1,0 0-1,26-4 1,-15-1-34,0-1 0,0-1 0,-1-1-1,1-2 1,-2 0 0,1-2 0,-2-1 0,27-17 0,-41 23 31,0-1 1,0 0 0,-1 0-1,15-18 1,-21 22-15,-1 1 1,1-1 0,0 0-1,-1 0 1,0 0 0,0 0-1,0 0 1,-1-1-1,1 1 1,-1-1 0,0 1-1,0-1 1,-1 1 0,1-1-1,-1-8 1,-2 7-3,1 0 1,0 0-1,-1 0 0,0 1 0,-1-1 1,1 1-1,-1 0 0,0-1 1,-1 1-1,1 1 0,-1-1 1,0 0-1,0 1 0,0 0 1,0 0-1,-1 0 0,0 0 1,0 1-1,0 0 0,0 0 1,0 0-1,-1 1 0,1-1 1,-1 1-1,-11-2 0,-3-1-15,-1 1-1,0 0 0,0 2 1,0 0-1,-40 3 1,33 1-73,0 1 0,1 2 0,-1 1 1,1 1-1,-27 11 0,41-13-151,0 0 0,1 1-1,0 0 1,0 1 0,0 1 0,1 0 0,0 0-1,1 1 1,0 0 0,0 1 0,-13 18-1,22-26 80,-1 0-1,1 0 1,0 0-1,0 0 1,0 0-1,0 0 1,0 0-1,0 1 1,0-1-1,1 0 1,-1 1-1,1-1 1,0 1-1,0-1 1,0 1-1,0-1 1,0 0-1,0 1 1,1-1-1,-1 1 1,1-1-1,0 3 1,1-2-172,0 1 0,1 0 0,-1-1 0,1 0 0,-1 1 0,1-1 0,0 0 0,0-1 0,1 1 0,3 2 0,28 20-2860</inkml:trace>
</inkml:ink>
</file>

<file path=ppt/ink/ink1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6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35 5376,'37'-18'3451,"0"1"3615,-36 17-6942,-1 1 0,1-1 0,0 0 1,-1 0-1,1 1 0,-1-1 0,1 0 1,-1 1-1,1-1 0,-1 1 0,1-1 0,-1 1 1,0-1-1,1 1 0,-1-1 0,0 1 0,1-1 1,-1 1-1,0-1 0,1 1 0,-1 0 1,0-1-1,0 1 0,0-1 0,0 1 0,0 0 1,0-1-1,0 1 0,0 0 0,0-1 0,0 1 1,0 0-1,0-1 0,0 1 0,0-1 1,0 1-1,-1 1 0,-2 28-5,3-28-116,-9 67 1467,-20 80 0,16-90-1060,8-35-193,-40 219 1399,38-193-1630,3-1 0,4 92 1,6-93-1091,-6-47 864,0 0-1,0 0 1,0 1-1,0-1 1,0 0-1,1 0 0,-1 0 1,0 1-1,1-1 1,-1 0-1,1 0 1,-1 0-1,1 0 1,0 0-1,-1 0 1,1 0-1,0 0 0,0 0 1,-1 0-1,1 0 1,0 0-1,0-1 1,0 1-1,0 0 1,0-1-1,0 1 0,1-1 1,-1 1-1,2 0 1,6-2-2981</inkml:trace>
</inkml:ink>
</file>

<file path=ppt/ink/ink1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6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1 209 8448,'3'7'4235,"19"6"-2134,-19-12-1346,1 1 0,-1-1 0,1-1 0,0 1 0,-1 0 0,1-1 0,0 0 0,4 0 0,54-9 741,-31 4-1126,-20 4-296,0 0 0,-1-1 0,1 0 0,-1 0 0,1-1 0,-1 0 0,0-1 0,0 0 0,-1-1 0,1 0 0,-1 0 0,0-1 0,0-1 0,-1 1 0,0-1 0,14-15 0,-20 19-75,-1 0 0,1 0 0,-1 1 0,0-1 0,0 0 0,0 0 0,0 0 0,-1 0 0,1-1-1,-1 1 1,0 0 0,0 0 0,0 0 0,0 0 0,0 0 0,-1 0 0,0 0 0,1 0 0,-1 0 0,0 0 0,0 0 0,-1 0-1,1 0 1,-3-4 0,1 3-4,0 0 0,0-1 0,0 2 0,0-1 0,-1 0 0,1 1 0,-1-1 0,0 1 0,0 0 0,0 0 1,-1 1-1,1-1 0,0 1 0,-1 0 0,-6-2 0,2 3 34,0-1 0,1 2 1,-1-1-1,0 1 1,0 0-1,0 1 1,0 0-1,0 1 0,0 0 1,1 0-1,-1 0 1,1 1-1,-1 1 1,1 0-1,0 0 0,0 0 1,1 1-1,0 0 1,-1 0-1,1 1 0,-11 12 1,13-13 0,0 0 0,0 1 1,1 0-1,0-1 0,0 2 0,0-1 0,0 0 1,1 1-1,0 0 0,1 0 0,0-1 0,0 2 1,0-1-1,1 0 0,0 0 0,0 0 1,1 1-1,0-1 0,0 0 0,0 1 0,1-1 1,1 0-1,-1 0 0,1 0 0,0 0 0,0 0 1,6 9-1,-4-8-60,0 0 0,1 0 0,0-1 0,1 0 1,-1 0-1,1-1 0,1 1 0,-1-1 0,1-1 0,13 9 1,-14-10-306,0-1 0,0-1 0,0 1 1,1-1-1,-1 0 0,0-1 0,1 1 1,-1-1-1,1-1 0,8 1 0,15-1-2651,-5 0-235</inkml:trace>
</inkml:ink>
</file>

<file path=ppt/ink/ink1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7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11008,'-1'1'224,"0"-1"0,0 1 0,1 0 0,-1 0 1,0 0-1,1 0 0,-1 1 0,0-1 0,1 0 1,-1 0-1,1 0 0,0 0 0,-1 0 1,1 1-1,0-1 0,0 0 0,0 0 0,0 1 1,0-1-1,0 0 0,0 0 0,0 0 0,0 1 1,1 0-1,12 37 6126,-4-12-3436,-3-2-2693,0 0 0,1-1 1,2-1-1,1 1 0,0-1 1,2-1-1,17 26 0,-24-39-143,-9-10-131,-10-19-100,12 13 117,0 0 1,1 1-1,0-2 0,0 1 0,1 0 0,0 0 1,0 0-1,1 0 0,0 0 0,0 0 0,3-11 1,3-2-71,0 1 0,15-29 1,-20 44 105,0 0-1,0 1 1,1-1 0,-1 1 0,1 0 0,0 0 0,0 0 0,0 0 0,0 1 0,1-1 0,-1 1 0,1-1 0,0 1 0,0 1 0,-1-1 0,7-2 0,-1 2 52,0 0 0,0 0 0,1 1 0,-1 0-1,0 0 1,14 2 0,-21-1-11,1 1 0,0-1 0,0 1 0,0 0-1,-1 0 1,1 0 0,-1 0 0,1 0 0,0 1 0,-1-1 0,0 1-1,1-1 1,-1 1 0,0 0 0,0 0 0,2 3 0,1 1 98,0 1 0,0-1 0,-1 1 0,-1 0 0,7 14 1,-5-6 113,0 1 1,-1-1-1,0 1 1,-1-1-1,1 31 1,-6-23-33,1-17-227,0 0 1,1 1-1,-1-1 1,1 0-1,1 0 1,-1 0-1,1 1 1,0-1-1,0 0 1,1 0-1,0 0 1,3 9-1,-4-15-42,-1 1 1,0-1-1,0 0 0,0 1 1,0-1-1,1 0 0,-1 1 0,0-1 1,0 0-1,1 0 0,-1 1 1,0-1-1,0 0 0,1 0 1,-1 1-1,0-1 0,1 0 0,-1 0 1,0 0-1,1 0 0,-1 1 1,0-1-1,1 0 0,-1 0 1,0 0-1,1 0 0,-1 0 0,1 0 1,-1 0-1,0 0 0,1 0 1,-1 0-1,0 0 0,1 0 1,-1 0-1,1-1 0,-1 1 0,3-15-4626,-8-22-2657,5 36 7325,-4-20-3705</inkml:trace>
</inkml:ink>
</file>

<file path=ppt/ink/ink1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7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 8448,'3'-3'702,"0"0"-1,1 1 1,-1 0 0,1 0 0,0 0 0,0 0 0,0 1 0,7-3-1,-10 4-441,1 0 0,-1-1 0,0 1-1,1 0 1,-1 0 0,1 0-1,-1 0 1,0 0 0,1 1-1,-1-1 1,0 0 0,1 1-1,-1-1 1,0 1 0,1-1 0,-1 1-1,0-1 1,0 1 0,1 0-1,-1 0 1,0 0 0,0-1-1,0 1 1,0 0 0,0 0-1,0 1 1,0-1 0,-1 0-1,1 0 1,0 0 0,-1 0 0,1 1-1,0 2 1,4 17 184,0 0-1,-2 1 1,-1-1 0,0 1-1,-4 38 1,2-30-567,-8 185 809,2-136 280,4 0 0,13 126-1,-10-194-964,1-1-1,0 1 0,1 0 1,0-1-1,1 0 0,0 0 1,0 0-1,1 0 0,1-1 1,11 17-1,-14-23-189,0 0 0,0 0-1,0-1 1,0 1 0,0-1 0,1 1-1,-1-1 1,1 0 0,0 0 0,0-1-1,0 1 1,7 1 0,-6-2-250,0 0 1,0-1-1,0 0 1,0 0-1,0-1 0,-1 1 1,1-1-1,0 0 0,0 0 1,-1-1-1,1 1 1,0-1-1,4-3 0,26-16-3251,-5 3-43</inkml:trace>
</inkml:ink>
</file>

<file path=ppt/ink/ink1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8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9 8960,'-9'-9'4480,"43"18"-4992,-26-9 7935,39 4-7167,-8-1 128,44 1 0,-12 5 128,27-9-896,-21 0 128,12-13-640,-24 10 128,1-6-1920,-14 5 1</inkml:trace>
</inkml:ink>
</file>

<file path=ppt/ink/ink1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8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19 374 10368,'-15'32'5120,"12"53"-4864,3-69 8703,3 3-8703,3 1 128,8 16 128,-5-6 128,30 5-896,-16-3 128,20-9-768,-11-3 0,5-16-2432,-3 4 128</inkml:trace>
  <inkml:trace contextRef="#ctx0" brushRef="#br0" timeOffset="1">381 9 14592,'-51'-9'7295,"70"22"-9471,-15-13 12672,6 3-11520,-1 1 0,-9-8-6528,0 1 129</inkml:trace>
</inkml:ink>
</file>

<file path=ppt/ink/ink1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6:59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16 212 6912,'-1'0'342,"1"1"0,-1-1 1,0 0-1,1 0 0,-1 0 1,1 1-1,-1-1 0,0 0 1,1 1-1,-1-1 0,1 1 1,-1-1-1,1 0 0,-1 1 1,1-1-1,0 1 0,-1-1 1,1 1-1,-1 0 0,1-1 1,0 1-1,0-1 0,-1 1 0,1 0 1,0-1-1,0 1 0,0-1 1,-1 2-1,-2 31 3274,9 33-3030,-5-62-252,2 26 136,2 1-1,1-1 0,1-1 1,2 1-1,1-1 0,19 39 1,-16-42-326,1-1 0,1-1 1,1 0-1,1-2 1,1 1-1,34 32 1,-45-49-144,0 1 1,1-1-1,0 0 0,0-1 1,0 0-1,1 0 1,0-1-1,0 0 1,0-1-1,0 1 0,1-2 1,-1 0-1,1 0 1,-1 0-1,1-1 1,0-1-1,0 1 0,-1-2 1,1 1-1,0-2 1,-1 1-1,1-1 0,16-6 1,-12 2-48,-1 0-1,0-1 1,-1-1 0,0 0-1,0 0 1,0-1 0,-1-1 0,-1 0-1,0-1 1,0 0 0,-1 0-1,0-1 1,-1 0 0,0 0 0,-1-1-1,-1 0 1,0-1 0,6-21-1,-5 14-121,-1-1-1,-1 1 1,-1-1-1,-1 0 1,-1 0 0,-1 0-1,-1 0 1,-1 0-1,-1 0 1,-1 0-1,-10-38 1,6 36 137,-1 2 1,-1-1-1,-1 1 1,-2 1 0,0 0-1,-1 0 1,-1 1-1,-18-21 1,24 33 167,1 0 1,-1 0-1,0 1 1,-1 0-1,0 1 0,0-1 1,0 2-1,-1-1 1,0 1-1,0 1 0,0 0 1,-1 0-1,1 1 1,-1 1-1,0-1 1,0 2-1,0-1 0,0 2 1,-17 0-1,16 2 623,33 0-330,32-3-126,13-2-738,109-2 2136,-89 13-3895,-4 11-5245,-80-19 4025,-2 0 64</inkml:trace>
</inkml:ink>
</file>

<file path=ppt/ink/ink1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0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35 277 10112,'6'4'1075,"0"0"0,0-1 1,0 1-1,0-1 0,0-1 0,1 1 1,-1-1-1,1 0 0,-1-1 1,13 2-1,-8-2-658,-1-1 1,1-1-1,-1 1 1,1-2-1,0 1 1,13-5-1,-2-1-465,-1-2 1,0 0-1,0-1 0,-1-1 0,34-24 0,-47 29 92,0 0 0,0 0 0,0-1 0,-1 0 0,0 0 0,-1-1 0,7-11 0,-10 16-37,0 1-1,0-1 0,-1 0 1,0 0-1,1 0 1,-1 0-1,0 0 0,0 0 1,-1-1-1,1 1 1,-1 0-1,0 0 0,1 0 1,-1-1-1,-1 1 1,1 0-1,0 0 0,-1-1 1,0 1-1,0 0 1,0 0-1,0 0 0,0 0 1,-3-5-1,-5 0-4,0 1 1,-1 0-1,1 1 0,-1 0 0,0 0 0,-1 1 0,0 1 0,1 0 0,-19-5 1,20 7 28,-1 0 0,1 1 1,-1 0-1,1 0 1,-1 1-1,1 0 0,-1 1 1,1 0-1,-1 0 0,1 1 1,-13 4-1,6 0 56,0 0-1,0 1 1,1 1-1,0 0 1,-17 13 0,27-18-34,-1 1 1,1 0 0,0 1 0,0-1 0,1 1-1,0 0 1,-1 0 0,2 0 0,-1 1 0,1-1-1,-1 1 1,1 0 0,1 0 0,-1 0-1,1 0 1,0 0 0,1 1 0,0-1 0,0 0-1,0 1 1,0-1 0,2 14 0,1-12 23,1 0-1,0 0 1,1 0 0,0 0 0,0-1-1,0 1 1,1-1 0,0 0 0,8 8-1,54 50 479,-51-52-559,0-1-1,0-1 0,1-1 0,0 0 0,1-1 0,0-1 0,1-1 0,-1 0 1,1-1-1,1-2 0,23 4 0,-18-5-806,-1-1-1,1-2 1,31-2 0,-30-1-2056,1-1 0,46-14 1,-39 9-867</inkml:trace>
</inkml:ink>
</file>

<file path=ppt/ink/ink1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0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22 374 7296,'-1'1'407,"-1"1"0,0-1 1,1 0-1,-1 1 0,1-1 1,0 1-1,-1 0 0,1-1 1,0 1-1,0 0 0,0 0 0,0 0 1,0 0-1,0 0 0,1 0 1,-1 0-1,1 0 0,-1 0 1,1 0-1,0 0 0,0 0 1,0 0-1,0 0 0,0 0 0,0 1 1,1-1-1,-1 0 0,0 0 1,1 0-1,0 0 0,1 3 1,14 31 3090,2-11-4159,-14-19 745,1-1 0,0 0 0,1 0 0,0 0 0,-1 0 0,1-1 0,1 0 0,-1 0 0,1-1 0,-1 1 0,1-2 0,0 1 0,0-1 0,0 0 0,10 2 0,17-5 72,0-1-1,-1-2 1,1-1-1,-1-1 0,0-2 1,59-23-1,-73 23-146,0-2-1,0 0 1,-1-1-1,-1 0 1,1-2-1,-2 0 1,0-1-1,-1 0 1,0-1 0,-1-1-1,-1-1 1,0 0-1,-1 0 1,11-22-1,-20 31-9,1 1 0,-1 0 1,-1-1-1,1 1 0,-1-1 0,0 0 0,-1 0 0,0 0 0,0 0 0,-1 0 0,0 0 1,0 0-1,-1 0 0,0 0 0,0 0 0,-1 1 0,0-1 0,-1 0 0,1 1 0,-1-1 1,-1 1-1,0 0 0,-8-12 0,4 11-4,0 0-1,0 1 1,-1 0 0,0 0-1,0 1 1,0 0 0,-1 1-1,0 0 1,0 1 0,0 0-1,-1 0 1,0 1 0,1 0-1,-1 1 1,0 1 0,0-1-1,0 2 1,0 0 0,-22 2-1,14 0-6,0 1 1,0 0-1,0 2 0,1 1 0,-1 0 0,1 1 0,1 1 0,-23 13 1,19-11-119,1 1 1,1 1-1,-1 1 0,2 1 1,0 0-1,1 1 1,0 1-1,2 1 1,-1 1-1,2 0 1,1 0-1,0 1 1,-15 32-1,26-47 1,0 0-1,0 1 1,1-1-1,0 1 0,0-1 1,0 1-1,0 0 1,1-1-1,-1 1 0,1 0 1,1 0-1,0 7 1,0-9-28,0 0 1,0 0-1,1 0 1,-1 0-1,1 0 1,0 0-1,0 0 1,0 0-1,0-1 1,0 1-1,0-1 1,1 1 0,-1-1-1,1 0 1,0 0-1,-1 0 1,1-1-1,0 1 1,0-1-1,5 2 1,48 9-2788,-2-8-149</inkml:trace>
</inkml:ink>
</file>

<file path=ppt/ink/ink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8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190 892 3840,'5'-3'176,"0"1"1,0-1 0,1 1-1,-1 0 1,0 1-1,1-1 1,-1 1 0,1 0-1,0 0 1,-1 1-1,9-1 1,-5 1 227,0 0 0,1-1 0,-1-1 0,0 1 1,10-4-1,-4 1-255,-1-1 0,0 0 1,0-1-1,0 0 0,-1-1 1,0 0-1,-1-1 0,1-1 1,-2 0-1,17-16 0,-9 7-168,10-10 213,0-2-1,41-55 0,-63 75-137,0-1 0,-1 1 0,0-1 0,-1 0 0,0 0 0,-1-1 0,-1 0 0,1 1 0,-2-1 0,0 0-1,0 0 1,-1-1 0,-1-21 0,-2 11-19,0-1 0,-2 1-1,-1 0 1,-1 0 0,-1 1-1,0-1 1,-2 1-1,-1 1 1,-1 0 0,0 0-1,-18-23 1,19 32-47,0 0 0,-1 1-1,0 0 1,-1 1 0,0 0 0,-1 1 0,0 0-1,0 1 1,-1 1 0,0 0 0,0 0 0,-1 2-1,1 0 1,-1 0 0,0 2 0,-1 0 0,-28-2-1,32 4-12,1 1-1,-1 1 1,0-1-1,0 2 1,1 0 0,-1 0-1,1 1 1,0 1-1,0 0 1,0 0-1,0 1 1,1 1-1,0-1 1,0 2-1,0-1 1,1 1-1,-14 13 1,12-8 29,1 0 0,0 0 1,1 1-1,0 0 0,0 0 0,2 1 1,0 0-1,0 1 0,2 0 0,-1 0 1,2 0-1,-5 26 0,5 1 152,1 0 0,2 0 1,6 68-1,30 129 653,-21-156-484,-2-10-153,4 22 187,8 176 0,-8-283-4308,5-2 2134</inkml:trace>
</inkml:ink>
</file>

<file path=ppt/ink/ink1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1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1 7424,'-1'0'421,"0"1"0,0 0 0,0 0 0,0 0 0,0 0 0,0 0 0,0 0 0,0 0 0,1 0-1,-1 0 1,0 0 0,1 0 0,-1 0 0,1 1 0,-1-1 0,1 0 0,0 0 0,0 1 0,-1-1 0,1 0 0,0 1 0,0-1 0,0 0 0,0 0 0,0 1 0,1-1 0,-1 0 0,1 2 0,-3 20 704,-3 10-641,2 1 0,1-1 0,4 61 0,0-32 374,-2-4-113,-5 243 1625,-8-122-1616,-3 78-89,16-208-737,1 0 0,3 1 0,11 53 0,-14-102 54,16 54-1151,-17-54 1060,0 0 0,1 0-1,-1-1 1,0 1 0,1 0-1,-1-1 1,1 1 0,-1 0-1,1-1 1,-1 1 0,1-1-1,0 1 1,-1-1 0,1 1 0,0-1-1,-1 1 1,1-1 0,0 0-1,0 1 1,-1-1 0,1 0-1,0 0 1,1 1 0,-1-2-165,0 1 1,1-1-1,-1 1 1,0-1-1,0 0 1,0 1-1,0-1 1,1 0-1,-1 0 1,0 0-1,-1 0 1,1 0-1,0 0 1,0 0-1,0 0 1,-1 0-1,1-1 1,0 1-1,0-2 1,8-21-3140,0 0-43</inkml:trace>
</inkml:ink>
</file>

<file path=ppt/ink/ink1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1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8064,'2'1'651,"-1"-1"-1,0 1 1,0 0 0,1 0 0,-1 0 0,0 0 0,0 0-1,0 0 1,0 0 0,0 0 0,-1 1 0,1-1 0,0 0-1,0 0 1,-1 1 0,2 2 0,9 38 3960,-1 65-4553,-7-63 379,-1-16-123,0-1 35,0-1 1,2 1-1,1-1 1,1 0-1,11 29 1,-4-18-932,-11-21-4490,-2-16 1744</inkml:trace>
</inkml:ink>
</file>

<file path=ppt/ink/ink1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2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152 212 1280,'-60'-6'3228,"57"5"-2815,1 1-1,-1-1 0,0 0 0,0-1 0,1 1 0,-1 0 0,1-1 0,-1 1 0,1-1 0,0 0 0,0 0 0,0 0 0,0 0 0,0 0 0,0-1 0,0 1 0,-1-4 0,-24-26 3304,7 10-1694,20 22-1954,0-1-1,-1 1 0,1 0 0,0-1 0,0 1 0,0-1 0,0 1 0,0-1 0,0 0 0,0 1 0,0-1 0,0 1 0,0-1 0,0 1 0,0-1 0,0 1 0,0-1 0,0 1 0,0-1 1,1 1-1,-1-1 0,0 1 0,0-1 0,1 1 0,-1 0 0,0-1 0,0 1 0,1-1 0,-1 1 0,1 0 0,-1-1 0,22-15 732,21-4-288,-3 4-225,1 2 0,1 2 0,0 2 0,43-5 0,-82 15-327,0 0 0,-1-1 0,1 2 0,0-1 0,-1 0 1,1 1-1,0-1 0,-1 1 0,1 0 0,-1 0 0,1 0 1,-1 0-1,1 0 0,-1 0 0,0 1 0,0-1 0,0 1 1,3 2-1,16 25-3663,-15-17 867</inkml:trace>
</inkml:ink>
</file>

<file path=ppt/ink/ink1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3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15 162 6784,'0'-1'80,"0"1"0,0 0 0,0 0 0,0 0 0,-1 0 0,1-1 0,0 1 0,0 0 0,0 0 0,0 0 0,0 0 0,0 0 0,-1-1 0,1 1 0,0 0 0,0 0 0,0 0 0,0 0 0,-1 0 0,1 0 0,0 0 0,0 0 0,0 0 0,-1 0 0,1 0 0,0 0 0,0 0 0,0 0 0,-1 0 0,1 0 0,0 0 0,0 0 0,0 0 0,-1 0 0,1 0 0,0 0 0,0 0 0,0 0 0,0 0 0,-1 0 0,1 0 0,0 0 0,0 1 0,0-1 0,0 0 0,-1 0 0,1 0 0,0 0 0,0 0 0,0 1 0,0-1 0,0 0 0,0 0 0,0 0 0,-1 0 0,1 1 0,0-1 0,0 0 0,0 0 0,0 0 0,0 1 0,0-1 0,0 0 0,0 1 0,-4 25 5217,4-14-3991,0 1 1,1-1-1,3 19 0,-2-22-1205,1 0 1,0 0-1,1 0 1,0-1-1,0 1 0,1-1 1,0 0-1,1 0 1,-1-1-1,1 1 0,1-2 1,-1 1-1,1 0 1,1-1-1,-1-1 0,1 1 1,0-1-1,13 6 1,-9-5 14,1-1 1,0-1 0,0 0 0,0-1 0,0 0 0,1-1 0,-1-1-1,1 0 1,-1 0 0,1-2 0,-1 0 0,1 0 0,13-4 0,9-2-51,61-22 1,-83 24-63,-1-1 0,0 0 0,-1-1 0,0 0 0,0-1 1,0 0-1,-1-1 0,13-13 0,-16 14 3,-1 0 0,-1 0 1,1-1-1,-1 0 0,-1 0 0,0 0 0,0-1 0,3-11 0,-6 16-16,-1-1-1,1 1 1,-1 0-1,-1-1 0,1 1 1,-1 0-1,0-1 1,0 1-1,-1 0 0,1-1 1,-1 1-1,-1 0 1,1-1-1,-1 1 0,0 0 1,0 0-1,0 0 0,0 0 1,-5-5-1,1 1-5,0 1-1,0 0 1,-1 1-1,0-1 1,0 1-1,0 1 1,-1-1-1,0 1 1,-1 1-1,-16-9 1,1 7-66,-2 2 0,1 0 1,0 1-1,-1 2 1,1 1-1,-1 1 0,0 1 1,-34 5-1,40-2-41,0 0-1,1 0 1,-1 2-1,1 1 1,-22 10 0,30-11 5,1-1 1,-1 2-1,2-1 1,-1 1 0,1 1-1,0 0 1,0 0-1,1 1 1,-12 15 0,19-22 73,-1 0-1,0 0 1,0 0 0,1 1 0,-1-1 0,1 1 0,0-1 0,-1 1 0,1-1 0,1 1 0,-1-1 0,0 1-1,1 0 1,-1 0 0,1-1 0,0 1 0,-1 0 0,2 0 0,-1 0 0,0-1 0,0 1 0,1 0 0,0 0-1,-1-1 1,1 1 0,0 0 0,0-1 0,1 1 0,-1-1 0,0 0 0,1 1 0,0-1 0,-1 0 0,1 0-1,0 0 1,0 0 0,0 0 0,0 0 0,1 0 0,-1-1 0,0 1 0,1-1 0,-1 0 0,1 0 0,-1 0-1,5 2 1,7 1-119,-1 1-1,1-1 0,0-1 0,0-1 0,0 0 0,0 0 1,24-2-1,14-4 39,-1-2 0,0-3 1,-1-1-1,60-22 0,-104 30 204,62-17 531,-64 19-457,-1-1 0,1 0 0,-1 1 0,1-1-1,-1 1 1,1 0 0,0 0 0,-1 1 0,1-1 0,-1 1 0,1 0-1,-1 0 1,0 0 0,1 0 0,-1 0 0,4 3 0,-6-3-73,1 0 0,-1 1 0,0-1 1,0 0-1,0 1 0,0-1 0,0 1 0,0 0 1,0-1-1,-1 1 0,1-1 0,0 1 0,-1 0 1,0 0-1,1-1 0,-1 1 0,0 0 1,0 2-1,7 25 872,-4-22-836,1 0 1,0 0-1,0 0 1,0 0 0,1-1-1,0 1 1,1-1-1,-1-1 1,1 1 0,0-1-1,1 0 1,-1 0-1,1-1 1,0 0 0,8 4-1,-1-2-651,1 0 0,0-2 0,1 1 1,-1-2-1,1 0 0,25 1 0,8 0-2688</inkml:trace>
</inkml:ink>
</file>

<file path=ppt/ink/ink1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3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1536,'0'-1'202,"0"1"0,0-1 1,0 0-1,0 1 0,0-1 0,0 0 1,0 0-1,1 1 0,-1-1 0,0 0 1,1 1-1,-1-1 0,0 1 0,1-1 1,-1 0-1,1 1 0,-1-1 0,1 1 0,-1-1 1,1 1-1,-1-1 0,1 1 0,-1 0 1,1-1-1,0 1 0,-1 0 0,1-1 1,-1 1-1,2 0 0,11 13 6891,-2 13-2389,-6-8-5801,16 87 3381,12 49 959,-28-139-3021,0 0-1,0-1 0,2 1 0,0-1 0,0 0 0,2-1 0,14 19 0,-23-31-218,1 1 0,0-1 0,0 0-1,0 0 1,0 0 0,0 0 0,0 0 0,0 0 0,0 0-1,1 0 1,-1 0 0,0 0 0,1-1 0,-1 1-1,0 0 1,1-1 0,-1 1 0,1-1 0,-1 0-1,0 1 1,1-1 0,-1 0 0,1 0 0,-1 0 0,1 0-1,2-1 1,-2 0 2,0 0 1,0 0-1,-1-1 0,1 1 0,0-1 1,-1 1-1,1-1 0,-1 0 0,1 1 1,-1-1-1,0 0 0,0 0 0,1 0 1,-2 0-1,2-3 0,3-8 14,-1 0 1,0-1-1,-1 1 0,2-19 0,-3-6-3,-1 21 20,0-1 0,2 1 0,-1-1 0,10-27 0,-10 40-27,0 0 0,0 1 0,0-1 0,1 1 0,-1 0 0,1-1 0,1 1 0,-1 1 0,0-1 0,1 0 0,0 1 0,0 0 0,0 0-1,0 0 1,0 0 0,0 1 0,1-1 0,0 1 0,-1 0 0,10-2 0,-7 2 21,0 1-1,0 0 0,1 0 1,-1 0-1,0 1 0,1 0 1,-1 1-1,0-1 1,1 2-1,-1-1 0,0 1 1,0 0-1,13 5 0,-9-2 12,-1 1-1,0 0 0,0 0 1,0 1-1,-1 1 0,0-1 1,0 1-1,10 13 0,-11-11-9,0 0 0,0 1 0,-1 0 0,0 0 0,-1 0 0,0 1 0,-1 0 0,0 0 0,-1 1 0,0-1 0,-1 1 0,-1 0 0,0 0 0,-1 0 0,0 0 0,-2 23 0,-18 61-302,15-88-7927,4-19 4743</inkml:trace>
</inkml:ink>
</file>

<file path=ppt/ink/ink1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4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1 155 7808,'2'0'4141,"9"-3"-2081,-7 3 3194,-2 1-5007,1 1-1,0-1 1,0 1-1,0 0 1,-1 0-1,1 0 1,-1 0-1,0 0 1,0 1-1,1-1 0,-1 0 1,-1 1-1,1 0 1,0-1-1,2 6 1,24 56 177,-13-29 30,-5-16-188,-1 1 1,-1 0 0,0 1-1,-2 0 1,0 0 0,-2 0-1,0 1 1,-1-1 0,0 25-1,22-102-31,5-63-212,-20 72-24,2 1 1,31-80-1,-37 114-7,-1-1 42,1 0 0,0 1 1,1 0-1,0 0 0,17-20 1,-22 30-23,0 0 0,0 0 0,0 0 1,1 1-1,-1-1 0,0 1 1,1-1-1,-1 1 0,1 0 1,-1 0-1,1 0 0,0 0 0,-1 0 1,1 1-1,0-1 0,0 1 1,-1 0-1,1 0 0,0 0 0,0 0 1,-1 0-1,1 1 0,0-1 1,0 1-1,-1 0 0,1 0 1,0 0-1,-1 0 0,1 0 0,-1 0 1,0 1-1,1-1 0,-1 1 1,0 0-1,4 3 0,9 8 50,-1 0 1,-1 0-1,0 2 0,-1-1 1,-1 2-1,0 0 0,14 27 0,51 131 58,-47-100-141,-26-67-183,12 33-250,-15-39 306,1 0-1,-1 0 0,0 0 0,0 0 0,1 0 1,-1 0-1,0 0 0,0 0 0,0 0 1,0 0-1,0 0 0,0 0 0,0 0 1,0 0-1,-1 0 0,1 0 0,0 0 1,0 0-1,-1 0 0,1 0 0,-1 0 1,1 0-1,-1 0 0,1 0 0,-1-1 1,0 1-1,1 0 0,-1 0 0,0-1 1,0 1-1,-1 0 0,-1-2-3072,2 1-256</inkml:trace>
</inkml:ink>
</file>

<file path=ppt/ink/ink1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4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52 362 9600,'-1'1'496,"0"0"-1,0 0 1,-1 0 0,1 1 0,0-1 0,0 0 0,0 1 0,1-1 0,-1 1 0,0-1 0,0 1-1,1 0 1,-1-1 0,1 1 0,-1-1 0,1 1 0,0 0 0,0-1 0,0 1 0,0 0 0,0 0-1,0-1 1,0 3 0,11 40 3405,-9-37-4450,5 12 674,1 0 0,1-1 1,0 0-1,1 0 0,1-1 1,1-1-1,21 25 0,-28-36-65,1 0 0,0 0 0,-1 0 0,2-1 0,-1 0 0,0 0 0,1 0 0,0-1 0,0 0 0,0 0 0,0-1 0,0 0 0,11 2 0,-3 0-4,3 0-32,0-1 0,0 0 0,0-1 0,0-1 0,0 0 0,1-2 0,-1 0 0,0-1 0,0-1 0,0 0 0,0-2 0,0 0 0,-1-1 0,0 0 0,24-14 0,-23 9-4,0 0 0,-1-1-1,0-2 1,-1 1 0,0-2-1,-1 0 1,-1-1 0,0 0-1,-2-1 1,0-1 0,0 0-1,16-37 1,-23 44-28,0 1 0,-1-1 1,0 0-1,-1 0 0,0 0 0,-1-1 0,0 1 0,-1-1 0,0 1 1,-1-1-1,0 0 0,-1 1 0,0-1 0,-1 1 0,0 0 0,-1-1 1,0 1-1,-6-12 0,3 11 2,-1 0 0,-1 1 0,0 0 0,0 0 0,-1 0 0,0 1 0,-1 1 0,0-1 1,-1 2-1,0-1 0,0 2 0,-1-1 0,0 2 0,0-1 0,-1 2 0,1 0 0,-26-7 0,18 7 6,0 2 0,0 0 0,0 1 0,-1 1 0,1 1 0,-1 0 0,1 2 0,0 0 0,-1 2 0,2 0 0,-1 1 0,0 1 0,-36 16 0,33-11-25,0 1-1,1 1 0,1 1 1,0 0-1,1 2 1,0 0-1,1 1 0,1 2 1,-19 24-1,31-35-73,0 0 0,0 1 0,1 0 0,0 0 1,-7 18-1,11-24 14,0 1 1,1-1-1,-1 0 1,0 1-1,1-1 0,0 0 1,0 1-1,0-1 1,0 1-1,0-1 1,1 0-1,0 1 1,-1-1-1,1 0 1,0 0-1,1 1 1,-1-1-1,0 0 1,1 0-1,0 0 0,2 3 1,-1-3-180,1 1-1,0-1 1,-1 0 0,1 0 0,0 0 0,1 0-1,-1-1 1,0 0 0,1 0 0,-1 0 0,1 0-1,0-1 1,0 0 0,-1 0 0,1 0 0,6 0-1,7 0-961,0 0 0,31-4 0,25-2-2102</inkml:trace>
</inkml:ink>
</file>

<file path=ppt/ink/ink1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5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15232,'9'-24'7551,"5"44"-11007,-9-16 15744,-1-1-13952,1 3 0,-24 17-6144,4-7 1,15-16 7807,0 0 0</inkml:trace>
</inkml:ink>
</file>

<file path=ppt/ink/ink1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09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28 142 3072,'8'-44'2985,"-7"38"-2208,1 1-1,-1 0 1,0-1 0,0 1-1,0-1 1,-1 1 0,0-1-1,0 1 1,-2-10 0,2 15-753,0-1 0,0 1 0,0 0 0,0-1 0,0 1 0,0 0 0,0-1 1,0 1-1,0 0 0,0-1 0,0 1 0,0 0 0,0-1 0,0 1 0,0 0 0,-1 0 1,1-1-1,0 1 0,0 0 0,0-1 0,-1 1 0,1 0 0,0 0 0,0 0 1,-1-1-1,1 1 0,0 0 0,0 0 0,-1 0 0,1-1 0,0 1 0,-1 0 0,1 0 1,0 0-1,-1 0 0,1 0 0,0 0 0,-1 0 0,1 0 0,0 0 0,-1 0 1,1 0-1,0 0 0,-1 0 0,1 0 0,0 0 0,0 0 0,-1 0 0,1 0 0,0 0 1,-1 1-1,1-1 0,0 0 0,-1 0 0,1 0 0,0 1 0,0-1 0,-1 0 1,1 0-1,0 1 0,0-1 0,0 0 0,-1 0 0,1 1 0,0-1 0,0 0 1,0 0-1,-1 1 0,-11 25 893,8-5-288,0 1 1,1 0-1,2 0 0,0-1 1,4 41-1,24 112 411,-7-64-544,10 73-154,26 210-222,-49-314-156,-4 0 1,-4 0-1,-10 80 1,11-142 109,1-15-71,-1-1-1,0 1 1,0 0 0,0-1-1,0 1 1,0 0 0,0 0-1,0-1 1,-1 1 0,1 0-1,0-1 1,-1 1 0,0-1 0,1 1-1,-1 0 1,0-1 0,0 1-1,0-1 1,-1 3 0,-3-37-3,1-169-907,-1 80-186,23-242-1,-6 304 1097,2 0 1,3 1-1,2 1 0,3 0 0,3 2 0,40-70 0,-49 97 119,-2 1 153,0 2-1,2 0 1,1 0 0,1 2 0,38-41-1,-39 50 27,0 0-1,0 1 1,27-16-1,-34 25-168,-1 0-1,1 0 1,0 1-1,1 0 1,-1 1-1,1 0 1,0 1 0,-1 0-1,13-1 1,0 2 63,0 0 1,0 2-1,0 0 1,-1 2-1,30 6 1,-51-9-191,26 7 136,-1 0 0,0 2-1,38 18 1,-56-23-118,-1 0 1,0 1-1,1 0 0,-2 1 0,1-1 0,-1 1 0,1 0 0,-2 1 1,1 0-1,-1-1 0,0 2 0,0-1 0,-1 1 0,0-1 0,5 15 1,2 16 114,-2 1 0,-1-1 0,4 70 0,-6 122 293,-6-215-412,-1 77 102,-4 1 0,-25 132 0,23-195-90,-1-1 1,-2-1-1,-1 0 0,-21 41 1,-70 99-109,85-143 40,17-24-8,-14 25-811,14-13-1346,11-6-3293,11-7 2168</inkml:trace>
</inkml:ink>
</file>

<file path=ppt/ink/ink1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0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85 519 3328,'8'13'11817,"6"25"-6549,8 18-3260,-20-51-1901,1 1 0,0-1 0,0 0 1,1-1-1,-1 1 0,1 0 0,0-1 1,1 0-1,-1 0 0,0 0 0,1-1 1,0 1-1,0-1 0,0 0 0,0-1 1,12 5-1,-9-5-39,0 0-1,1-1 1,-1 0 0,1 0-1,0-1 1,-1 0-1,1-1 1,-1 0 0,1 0-1,13-4 1,-2-1-12,0-1 0,-1-1 0,0-1 0,-1 0 0,1-2 0,-2 0 0,0-1 0,30-27 1,-29 22-26,0-2 0,-2 1 0,0-2 0,-2 0 0,24-43 0,-33 54-56,-1 0-1,0 0 0,-1 0 0,0-1 1,0 1-1,-1-1 0,-1 0 0,1 0 0,-1 0 1,-1 0-1,0 0 0,0 0 0,-1 0 0,-1 1 1,1-1-1,-1 0 0,-7-16 0,2 10-90,-1 0 0,-1 1 0,0 0 0,-2 1 0,1 0 0,-2 1 0,1 0 0,-2 1-1,0 0 1,0 1 0,-1 0 0,-1 1 0,-23-13 0,25 16 49,0 1-1,-1 0 0,1 1 1,-1 0-1,0 1 1,0 1-1,0 0 1,-1 1-1,1 0 1,-1 2-1,1-1 1,-1 2-1,1 0 1,-1 0-1,1 2 1,-24 6-1,27-5 18,-1 0-1,1 1 1,0 0-1,0 1 1,0 0 0,1 1-1,0 0 1,1 0 0,-1 1-1,1 1 1,1-1 0,0 1-1,0 1 1,0 0-1,1 0 1,1 0 0,0 1-1,0 0 1,1 0 0,1 0-1,0 1 1,0 0-1,1-1 1,1 1 0,0 1-1,0-1 1,1 0 0,1 0-1,0 0 1,0 1 0,2-1-1,-1 0 1,2 0-1,-1 0 1,6 14 0,-5-19-298,0 0 1,1 0-1,-1 0 1,1-1 0,1 1-1,8 9 1,40 32-2362</inkml:trace>
</inkml:ink>
</file>

<file path=ppt/ink/ink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5.3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28 5120,'-57'-13'2560,"41"17"-3072,16-4 3840,12 0-3328,-1-4 0,-1-6-1792,-4 6 128,-6 4 1152,-10 14 128</inkml:trace>
</inkml:ink>
</file>

<file path=ppt/ink/ink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2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29 106 2560,'-29'3'1280,"70"-10"-512,-16 4 1536,13-10-1792,18 10 128,24-4 128,4-9 128,16 0-1152,8-4 0,4 8 768,-4 5 0,-13 3-512,-6 8 128,-18 3-1280,-11 2 128,2 1-256,-10-1 0</inkml:trace>
</inkml:ink>
</file>

<file path=ppt/ink/ink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9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72 271 3712,'6'-2'307,"0"1"-1,0-1 1,0 1 0,1 1-1,-1 0 1,0-1 0,0 2-1,0-1 1,10 2 0,36 1 2130,-38-5-2227,1 0 1,0-2-1,-1 1 0,0-2 1,0 1-1,0-2 1,20-11-1,-28 14-122,-1 0-1,1-1 1,-1 0-1,0 0 1,-1 0-1,1 0 1,-1-1 0,1 0-1,-1 0 1,-1 0-1,1 0 1,-1-1-1,0 1 1,0-1-1,-1 0 1,1 0 0,-1 0-1,-1 0 1,3-10-1,-5 12-56,1 0-1,-1 1 0,1-1 1,-1 1-1,0-1 0,-1 0 1,1 1-1,-1 0 0,1-1 0,-1 1 1,0 0-1,0 0 0,0 0 1,-1 0-1,1 0 0,-5-3 1,1 0-17,0 0 1,0 0 0,-1 1 0,1 0-1,-1 1 1,-12-6 0,10 6-25,-1 1 1,0 1-1,1-1 1,-1 2-1,0-1 1,0 1-1,-1 1 0,1 0 1,0 0-1,0 1 1,0 1-1,0-1 1,0 1-1,1 1 0,-1 0 1,1 1-1,-1-1 1,1 2-1,0-1 1,1 1-1,-1 1 0,-8 6 1,9-6 15,1 0 1,0 0-1,0 1 1,1 0-1,0 0 1,0 0-1,1 1 1,-1 0-1,2 0 1,-1 0-1,1 1 1,1 0-1,-1-1 1,1 1-1,1 0 1,0 1-1,0-1 1,1 0-1,0 1 1,0-1-1,1 0 1,1 1-1,2 16 1,3-2 92,2-1 1,0 1 0,2-2-1,1 1 1,0-1-1,2-1 1,0 0-1,22 25 1,-30-40-240,0 0 1,1 0-1,0 0 0,0-1 1,1 0-1,-1 0 0,1-1 1,0 0-1,0 0 1,1 0-1,-1-1 0,1 0 1,0 0-1,-1-1 0,1 0 1,0-1-1,1 0 1,-1 0-1,0 0 0,0-1 1,14-2-1,18-5-1545</inkml:trace>
</inkml:ink>
</file>

<file path=ppt/ink/ink1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0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6912,'0'26'6693,"0"43"2442,4 46-6752,11 2-3691,4-45 3882,-17-67-2607,-1 0-1,1 0 1,1 0 0,-1-1 0,1 1 0,0-1 0,5 8 0,-7-11-152,1 0-1,-1 0 1,0 0-1,0 0 1,0 0-1,1 0 1,-1-1-1,0 1 1,1 0-1,-1-1 0,1 1 1,-1-1-1,1 1 1,-1-1-1,1 0 1,-1 0-1,1 1 1,-1-1-1,1 0 1,0 0-1,-1-1 1,1 1-1,-1 0 0,1 0 1,-1-1-1,1 1 1,-1-1-1,1 0 1,-1 1-1,3-2 1,18-13-3037</inkml:trace>
</inkml:ink>
</file>

<file path=ppt/ink/ink1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1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17 11136,'-23'-16'5503,"32"20"-8574,-4 4 8830,-5 7-10494,9 10-1</inkml:trace>
</inkml:ink>
</file>

<file path=ppt/ink/ink1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6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139 199 2560,'-1'-1'138,"1"1"1,0 0-1,-1-1 0,1 1 0,-1 0 1,1 0-1,0-1 0,-1 1 1,1-1-1,0 1 0,0 0 1,-1-1-1,1 1 0,0-1 0,0 1 1,0-1-1,-1 1 0,1 0 1,0-1-1,0 1 0,0-1 1,0 1-1,0-1 0,0 1 0,0-1 1,0 1-1,0-1 0,0 1 1,0-1-1,0 1 0,0-1 1,1 1-1,-1-1 0,0 1 0,0 0 1,1-1-1,-2-17 2061,0 18-2111,1-1-1,-1 1 1,0 0-1,0-1 1,1 1-1,-1 0 1,0 0-1,1 0 1,-1-1-1,0 1 1,0 0-1,1 0 1,-1 0-1,0 0 1,0 0-1,1 0 1,-1 0-1,0 0 1,0 1-1,1-1 1,-1 0-1,0 0 1,0 1-1,1-1 0,-1 0 1,0 1-1,1-1 1,-1 1-1,0 0 1,-6 2 227,1 1 1,0-1 0,0 2-1,1-1 1,-1 0-1,1 1 1,0 0-1,0 0 1,1 1-1,-1 0 1,1-1-1,0 1 1,1 1-1,-1-1 1,1 0-1,1 1 1,-1 0 0,-1 9-1,-3 12 297,2 1 1,1-1-1,0 37 1,2-23-162,0-30-321,2 0 0,-1 0 0,2 0 0,-1 0 0,2 0 0,0 0 0,6 24 0,-5-31-70,-1 1 1,1-1 0,0 0 0,1 0-1,-1 0 1,1 0 0,0 0 0,0-1-1,1 0 1,-1 0 0,1 0 0,0 0-1,0-1 1,0 1 0,0-2-1,1 1 1,10 4 0,4-1 47,1 0 1,0-1-1,0-1 1,0-1-1,1-1 1,-1-1-1,39-2 1,2-5 44,84-19-1,-134 23-117,0-1 1,-1-1-1,0 0 0,1 0 0,-1-1 0,-1-1 1,1 1-1,-1-2 0,17-12 0,-22 13-17,1 1 0,-1-1 0,1 0 0,-2 0 0,1-1 0,-1 1 0,0-1 0,0 0 0,-1 0 0,0 0 0,0-1 0,0 1 0,-1-1 0,0 1 0,1-14 0,-2-1-66,0 1 0,-1-1 0,0 0 0,-2 0 0,-1 1 0,-1-1 0,-1 1 0,0 0 0,-2 0 0,0 0 0,-13-22 0,12 28 1,0 0 0,-2 1 0,0 0 1,0 1-1,-1 0 0,-1 1 0,0 0 0,-1 0 0,0 1 0,-1 1 0,0 1 0,0 0 0,-1 0 0,-29-11 0,35 17 9,-1-1 0,1 2 0,-1-1 0,0 2 1,0-1-1,0 1 0,0 1 0,1-1 0,-1 2 0,0-1 0,0 2 0,0-1 0,0 1 0,-11 4 0,8-1-8,0 1 1,0 0-1,1 1 0,0 0 1,0 1-1,1 0 1,0 1-1,0 0 0,-11 14 1,5-4-194,0 2 1,2 0-1,1 1 1,0 0 0,1 1-1,2 0 1,0 1 0,2 1-1,1 0 1,-8 34-1,14-46-385,1 0 0,-1 0 0,3 25 0,10 21-2191</inkml:trace>
</inkml:ink>
</file>

<file path=ppt/ink/ink1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7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14 3456,'-2'-2'889,"1"1"-343,1 0 0,-1 0 0,1 1 0,-1-1 0,0 0 0,1 1 0,-1-1 0,0 0 0,1 1 0,-1-1 0,0 1 0,0-1 0,0 1 0,1-1 0,-1 1 0,0-1 1,0 1-1,0 0 0,0 0 0,0-1 0,-1 1 0,-3 10 2641,1 13-3682,1 31 1069,3 0-1,2 0 1,2 0-1,18 90 1,-7-55-7,-1 2-194,9 53 528,8 286 1,-46-201-858,3-67-46,11-152 6,1 1 0,0-1 1,1 1-1,0-1 0,4 18 0,-4-26-38,-1 0 0,1 0 0,0 0 0,-1 0-1,1 0 1,0 0 0,0 0 0,0-1 0,0 1 0,1 0 0,-1-1 0,0 1 0,1-1-1,-1 1 1,1-1 0,-1 0 0,1 0 0,0 1 0,0-1 0,-1 0 0,1-1 0,0 1 0,0 0-1,0 0 1,0-1 0,0 1 0,0-1 0,0 0 0,0 0 0,0 1 0,0-1 0,0 0-1,0-1 1,0 1 0,0 0 0,3-1 0,5-2-595,0-1-1,-1 0 1,1 0 0,-1 0-1,0-2 1,0 1 0,-1-1-1,1 0 1,11-12 0,9-7-2336</inkml:trace>
</inkml:ink>
</file>

<file path=ppt/ink/ink1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8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80 393 4608,'-8'-16'4804,"8"17"-4451,1 1 0,-1-1 0,0 1 0,0-1 0,0 1 0,-1-1 0,1 1 0,0-1 0,0 1 0,-1-1-1,1 1 1,-1-1 0,0 0 0,1 1 0,-1-1 0,0 0 0,-1 3 0,-3 5-74,1 0-1,0 0 1,1 0 0,-1 1-1,2 0 1,0-1 0,0 1 0,0 0-1,1 0 1,1 0 0,0 0-1,0 0 1,1 0 0,0 0 0,4 13-1,-2-9 1,1-1 1,0 0-1,1 0 0,0 0 0,1-1 0,0 0 1,1 0-1,1-1 0,0 1 0,16 17 0,-20-26-233,0 1 0,0-1-1,0 0 1,0 0 0,1 0 0,-1 0-1,1-1 1,0 0 0,0 0 0,-1 0-1,1-1 1,0 1 0,1-1 0,-1 0-1,0-1 1,6 1 0,-2-1-8,0-1 1,-1 0-1,1-1 1,-1 1-1,0-2 1,1 1-1,-1-1 1,0 0-1,9-6 1,-3 1-29,-1 0 1,-1 0 0,1-2 0,-1 1-1,-1-2 1,0 1 0,0-2-1,-1 1 1,-1-1 0,15-24-1,-15 16-20,-2 1-1,0-1 0,0-1 0,-2 1 1,-1-1-1,-1 0 0,0 0 1,-1 0-1,-2-1 0,0 1 0,-1 0 1,-1 0-1,-7-28 0,6 33-15,-1 0 0,-1 0 0,0 0 0,-1 0 0,0 1 0,-2 0 0,0 1 0,0-1 0,-1 2 0,-1-1 0,0 1 0,-1 1 0,0 0 0,-1 0 0,-1 1 0,0 1 0,-22-15 0,27 21 13,0 1 0,0-1 0,0 1 0,0 1 0,0 0 0,-1 0 0,1 0 0,-1 1 0,0 1 0,1-1 0,-1 1 0,1 1 0,-1 0 0,0 0 0,1 0-1,-1 1 1,1 1 0,0-1 0,0 1 0,0 1 0,0-1 0,0 1 0,1 1 0,0-1 0,0 1 0,0 1 0,0-1 0,1 1 0,0 0 0,0 1 0,0-1 0,1 1 0,0 0 0,1 1 0,-1-1 0,2 1 0,-1 0 0,1 0 0,0 0 0,-2 9 0,1-2-16,1-1 0,1 1 0,1 0 0,0 0 0,0-1 0,2 1 0,0 0 0,0 0 0,2-1 0,0 1 0,0-1 0,1 0 0,1 1-1,11 22 1,-11-27-77,1 0 0,-1 0 0,2-1 0,-1 0-1,2 0 1,-1 0 0,1-1 0,0 0 0,1-1-1,-1 0 1,2 0 0,-1 0 0,1-2 0,0 1-1,0-1 1,0 0 0,1-1 0,0-1 0,19 5-1,-21-7-2,0 0 1,-1-1-1,1 0 0,0-1 0,-1 0 0,1 0 0,-1-1 0,1 0 0,-1 0 0,0-1 0,0 0 1,0-1-1,0 0 0,-1 0 0,10-7 0,-7 4 122,0 0 0,-1-1 0,0 0 0,0-1 0,-1 0 0,0 0 0,-1-1 0,0 0 0,0 0-1,6-15 1,-9 0 1061,-7 23-71,-2 15-93,2 3-510,0 0-1,1 0 1,1 0-1,1 1 1,0-1-1,1 0 1,5 30-1,-4-37-329,0 1 0,1-1 0,0 0 0,1 0 0,0 0 0,0-1 0,1 1 0,0-1 0,0 0-1,1 0 1,0-1 0,1 1 0,0-1 0,12 9 0,-15-13-358,0-1 1,0 0-1,1 0 0,0 0 0,-1 0 0,1-1 1,0 0-1,-1 0 0,1 0 0,0-1 0,0 1 1,0-1-1,0 0 0,0-1 0,0 1 0,0-1 1,-1 0-1,9-2 0,-8 2-260,35-5-2780</inkml:trace>
</inkml:ink>
</file>

<file path=ppt/ink/ink1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19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0 190 4224,'12'-16'7578,"12"-5"-5322,-9 10-1859,1 1-1,1 0 1,0 1-1,0 1 1,1 0-1,0 1 1,1 1 0,-1 1-1,1 1 1,0 0-1,0 2 1,0 0-1,0 1 1,1 1-1,-1 0 1,29 6-1,2 3 161,110 16 380,-157-25-928,0 0 1,1 0-1,-1 0 1,0 0 0,1-1-1,-1 1 1,0-1-1,1 0 1,-1 0-1,0 0 1,4-2 0,-6 3-3,0-1 0,1 0 0,-1 0 1,0 0-1,0 0 0,0 0 0,0 0 1,0 0-1,0 0 0,0 0 0,0-1 0,0 1 1,-1 0-1,1 0 0,0-1 0,-1 1 1,1-1-1,0-2 0,-1 1 8,-1 1-1,1-1 1,0 0 0,-1 0-1,1 0 1,-1 0 0,0 1-1,0-1 1,0 0 0,0 1-1,0-1 1,-1 1 0,1-1-1,-1 1 1,0-1 0,0 1-1,0 0 1,0 0-1,0 0 1,0 0 0,0 0-1,-1 1 1,1-1 0,-4-1-1,3 1-7,0 1 0,0-1 0,0 1-1,0-1 1,-1 1 0,1 0 0,0 1-1,0-1 1,-1 0 0,1 1 0,-1 0-1,1 0 1,0 0 0,-1 0 0,1 0-1,-1 1 1,-5 1 0,3 0-5,-1 1-1,1 0 1,-1 0 0,1 0 0,0 1-1,0 0 1,0 0 0,-6 7 0,0 0-1,1 1 1,-1 1 0,2 0 0,0 1-1,1 0 1,-12 23 0,13-19 45,2 0 0,0 0 0,1 0 1,1 1-1,0-1 0,2 1 0,-1 32 1,3-40-8,0 0 0,1 0 0,0 0 0,1 0 1,0 0-1,0-1 0,1 1 0,1-1 1,0 1-1,0-1 0,1 0 0,0-1 1,1 1-1,9 12 0,-1-8-4,0 0 0,1-1-1,0 0 1,1-1 0,0-1 0,20 10 0,-26-16-25,0-1 0,-1 1 0,1-2 0,1 0 0,-1 0 0,0 0 0,1-1 0,-1-1 0,1 0 0,0-1 0,-1 0 0,1 0 0,11-2 0,9-5-91,1 0 0,-1-2 0,-1-2 0,0 0 0,50-28 0,-68 31 31,0 1-1,-1-1 0,0-1 0,-1 0 1,0-1-1,17-20 0,-22 23 35,0 0 0,-1 0 0,0 0 0,-1 0 0,0-1 0,0 1 0,0-1 0,-1 0 0,0 1 0,-1-1-1,0 0 1,1-15 0,-2 18-2,-1 0 0,0 0 0,0 0 0,0 1 0,0-1 0,-1 0 0,1 0 0,-1 1 0,-1-1 0,1 1 0,0 0 0,-1 0 0,0 0 0,0 0 0,0 0 0,-1 1 0,1-1 0,-1 1 0,0 0 0,0 0 0,0 0 0,0 0 0,0 1 0,-1 0 0,1 0 0,-1 0 0,-7-2 0,6 2 41,0 0-1,-1 1 1,1-1 0,0 1-1,-1 1 1,1-1 0,-1 1 0,1 0-1,0 1 1,-1-1 0,1 1-1,-1 0 1,1 1 0,0 0-1,0 0 1,0 0 0,0 1 0,0-1-1,1 1 1,-9 6 0,8-3 50,-1 1 0,1 0 0,0 0 0,1 1 0,0-1 0,0 1 0,1 0 0,-1 1 0,2-1 0,-1 1 1,-3 16-1,2-3 167,1-1 1,1 1 0,0 42 0,4-56-199,-1 1 0,1-1 0,1 1 0,-1-1 0,1 1 0,1-1 0,0 0 0,0 0 0,0 0 0,1 0 1,0-1-1,1 0 0,0 0 0,0 0 0,0 0 0,1-1 0,0 1 0,0-2 0,1 1 0,12 8 0,-8-7-179,0-1 0,0 0 0,0-1-1,1 0 1,-1-1 0,1 0 0,0-1-1,1 0 1,-1-1 0,0 0 0,1-1-1,-1-1 1,25-1 0,-16-2-1443,-1 0 1,0-2-1,-1 0 0,31-13 1,-16 6-1643</inkml:trace>
</inkml:ink>
</file>

<file path=ppt/ink/ink1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20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13 175 4608,'0'-1'141,"0"1"0,0 0 0,0 0-1,-1 0 1,1-1 0,0 1 0,0 0 0,-1 0 0,1 0 0,0-1 0,0 1-1,0 0 1,-1 0 0,1 0 0,0 0 0,-1 0 0,1-1 0,0 1 0,0 0 0,-1 0-1,1 0 1,0 0 0,-1 0 0,1 0 0,0 0 0,0 0 0,-1 0 0,1 0-1,0 0 1,-1 0 0,1 1 0,0-1 0,0 0 0,-1 0 0,1 0 0,0 0 0,-1 0-1,1 0 1,0 1 0,0-1 0,0 0 0,-1 0 0,1 0 0,0 1 0,0-1-1,0 0 1,-1 0 0,1 1 0,0-1 0,0 0 0,0 0 0,0 1 0,0-1 0,0 0-1,0 1 1,0-1 0,-1 0 0,1 0 0,0 1 0,0-1 0,0 0 0,0 1 0,1-1-1,-1 0 1,0 1 0,0-1 0,0 0 0,0 1 0,6 28 5671,-4-22-6455,67 252 3694,-65-243-2907,4 10 1021,-6-27-605,-1-18-317,-4-74-120,0 58-110,2 0 0,1 1 0,2-1 0,7-40 0,-7 64-21,1 1 0,0 0 1,0 0-1,1 1 0,1-1 1,-1 1-1,2 0 0,-1 0 1,1 0-1,0 1 0,1 0 1,0 0-1,1 1 1,-1 0-1,1 0 0,0 0 1,1 1-1,13-7 0,-16 10 25,0-1 1,0 1-1,0 1 0,1-1 0,-1 1 0,1 0 0,0 1 0,0-1 0,-1 1 1,1 1-1,0-1 0,0 1 0,0 0 0,0 1 0,0 0 0,0 0 1,-1 0-1,1 1 0,0 0 0,-1 0 0,1 1 0,8 4 0,-7-2 29,0 1 0,0 0 1,-1 1-1,1-1 0,-2 2 0,1-1 0,-1 0 0,0 1 0,-1 0 0,1 1 0,-2-1 0,1 1 0,-1 0 0,-1 0 0,4 12 0,2 9 56,-2 1 1,-1 0-1,2 37 1,-6-56-102,-2 0 1,0 0-1,0 0 0,-1 0 1,-1 0-1,0-1 1,0 1-1,-1 0 0,-1-1 1,0 0-1,-9 19 1,2-17-24,3-14 22,-3-28-21,9 17-37,1 0 0,0 0 1,0 0-1,2 0 0,-1 0 0,1 0 1,1-1-1,0 1 0,1 1 0,0-1 1,1 0-1,0 1 0,1 0 1,0 0-1,1 0 0,8-12 0,-5 9 16,1 0-1,0 1 0,1 0 1,1 1-1,0 0 0,1 1 1,0 0-1,0 1 0,1 0 1,1 1-1,16-8 1,-28 17 54,-1-1 0,1 0 1,-1 1-1,1 0 1,0-1-1,-1 1 0,1 0 1,-1 1-1,1-1 0,0 0 1,-1 1-1,1-1 1,-1 1-1,1 0 0,-1 0 1,1 0-1,-1 0 1,0 0-1,1 1 0,-1-1 1,0 1-1,0-1 1,0 1-1,0 0 0,0 0 1,-1 0-1,1 0 0,2 3 1,6 8 73,-1 0 0,0 1 1,8 18-1,-15-30-65,50 110 484,-48-101-461,1 0-1,-2 0 0,0 1 1,0-1-1,-1 1 1,-1 0-1,0 0 0,0 14 1,-3-19-55,0 1 1,0-1-1,0 1 1,-1-1-1,0 0 1,0 0-1,-1 0 1,0 0-1,0-1 1,-1 1-1,0-1 1,0 0-1,-6 5 1,7-8-380,1 1 1,-1-1-1,-1 0 0,1 0 1,0 0-1,-1-1 1,-4 2-1,3-4-2575,2-8-257</inkml:trace>
</inkml:ink>
</file>

<file path=ppt/ink/ink1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21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193 285 8448,'-11'9'1337,"7"-6"-803,1-1 1,0 0 0,0 1-1,0 0 1,0-1 0,0 1-1,1 0 1,-1 0 0,1 1-1,0-1 1,0 1 0,0-1-1,1 1 1,-1-1 0,1 1-1,-1 0 1,1 0 0,1 0-1,-1-1 1,0 9 0,0 0-439,1 0 0,1 1 0,0-1 0,0 0 0,1 0 0,1-1 0,0 1 0,1 0 0,0-1 0,0 0 0,1 0 0,1 0 0,0 0 0,0-1 0,1 0 0,1-1 0,12 14 0,-9-10 75,1-1 1,0 0-1,1-1 1,0-1 0,17 10-1,-26-17-122,0-1 1,1 1-1,0-1 0,0 0 0,0-1 0,-1 1 1,1-1-1,1 0 0,-1 0 0,0-1 0,0 0 1,0 1-1,0-2 0,0 1 0,0-1 0,1 1 1,-1-1-1,0-1 0,0 1 0,-1-1 0,9-3 1,-2-1-30,1 0 1,-1 0 0,-1-1-1,1 0 1,-1-1-1,0 0 1,-1-1 0,0 0-1,0-1 1,-1 1 0,0-2-1,-1 1 1,0-1 0,-1 0-1,0 0 1,-1-1 0,0 0-1,0 0 1,-2 0-1,1-1 1,-2 1 0,1-1-1,-2 1 1,0-1 0,0 0-1,-1 0 1,-1 0 0,0 1-1,-1-1 1,-5-20 0,2 14-65,-1 1 0,-1 0 0,0 0 0,-1 1 0,-1-1 0,-1 2 0,-1-1 0,0 2 0,-1-1 0,0 2 0,-1-1 0,-1 2 0,-1 0 0,1 0 0,-18-9 0,19 13-189,-1 1-1,0 1 0,0 1 1,-1 0-1,0 1 1,0 0-1,0 1 1,-1 1-1,1 0 0,-1 1 1,1 1-1,-1 0 1,0 1-1,0 1 1,1 1-1,-1 0 1,1 1-1,-28 8 0,22-3-832,1 1-1,-26 16 0</inkml:trace>
</inkml:ink>
</file>

<file path=ppt/ink/ink1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29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1674 2944,'34'-6'9029,"-5"2"-6581,-11 2-2626,21-1 1233,0-2 0,67-17-1,-66 10-518,129-43 1042,-144 45-1353,0-1 1,-1-2 0,0-1 0,35-26 0,-15 6-57,114-97 152,-133 108-274,-1-2 0,-2 0 0,0-1 0,19-34 0,-22 28-48,-1-2-1,-2-1 1,-1 0 0,-2 0-1,-2-2 1,-1 1-1,-2-1 1,-1-1-1,-2 0 1,0-73 0,-6 64-83,-3 0 0,-2 0 1,-2 0-1,-1 1 1,-3 0-1,-2 1 1,-2 0-1,-30-59 0,37 86 53,0 1 0,-2 0 0,0 1 0,-1 1-1,-1-1 1,0 2 0,-1 0 0,0 0 0,-2 2-1,-15-12 1,24 20 30,0 0-1,1 0 1,-1 0-1,0 1 1,-1 0 0,1 0-1,-1 1 1,1 0-1,-1 1 1,0-1-1,1 1 1,-1 1-1,0 0 1,0 0-1,0 0 1,1 1-1,-1 0 1,0 0 0,1 1-1,-1 0 1,1 1-1,-1 0 1,1 0-1,0 0 1,0 1-1,0 0 1,-11 9-1,-2 4 26,1 1-1,1 1 0,1 1 0,1 1 1,1 0-1,0 1 0,2 0 1,0 1-1,2 0 0,-15 42 0,19-39 48,2 0 1,0 1-1,2-1 0,0 1 0,2 0 0,1 0 0,1-1 0,9 49 0,6 47 761,56 205 0,-48-246-480,4-1 0,4-1 0,56 102 0,-81-166-705,2-1 0,-1 1 0,1-1 0,1-1-1,1 0 1,0 0 0,0-1 0,17 13 0,-24-23-619,-3-4-2408,-4-5 415</inkml:trace>
</inkml:ink>
</file>

<file path=ppt/ink/ink1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0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85 383 5120,'-16'11'7860,"10"6"-3284,5-14-4294,1 1 0,0 0 0,1 0 0,-1 0 1,0 0-1,1 0 0,0 0 0,3 7 0,22 42-1177,-7-27 3092,-12-19-2118,-1 0 1,1 0-1,0-1 1,0 0 0,1 0-1,-1-1 1,1 0-1,1 0 1,-1-1-1,1 0 1,-1 0-1,1-1 1,0 0 0,0-1-1,1 0 1,-1 0-1,0-1 1,1 0-1,-1-1 1,1 0 0,-1 0-1,1-1 1,-1 0-1,0-1 1,0 0-1,1-1 1,-1 0 0,-1 0-1,1-1 1,0 0-1,-1 0 1,0-1-1,0 0 1,0 0-1,-1-1 1,11-10 0,-8 6-102,-1-1 1,0 0 0,0 0-1,-1-1 1,-1 0 0,0 0-1,0-1 1,-2 0 0,1 0-1,-2 0 1,1-1 0,-2 1-1,0-1 1,-1 0 0,0 0-1,-1-1 1,0 1 0,-2 0-1,1 0 1,-2 0 0,0 0-1,0 0 1,-1 0 0,-1 0-1,-1 1 1,0 0 0,0 0-1,-1 0 1,-1 0 0,0 1-1,-1 0 1,0 1 0,-1 0-1,0 0 1,-1 1 0,-20-17-1,19 19-30,-1 0-1,0 1 1,-1 1-1,1 0 1,-1 1-1,0 0 1,-1 1-1,1 0 0,-1 1 1,0 1-1,1 0 1,-1 1-1,0 1 1,0 0-1,-17 2 1,23-1 27,-1 0 1,0 0-1,1 1 1,-1 0 0,1 1-1,0 0 1,-1 0-1,1 1 1,1 0 0,-1 0-1,1 1 1,-1 0-1,1 0 1,1 1 0,-1 0-1,1 0 1,0 0-1,0 1 1,1 0 0,0 0-1,0 1 1,1-1-1,0 1 1,-6 14 0,8-15-17,1 0 0,-1 0-1,1 0 1,0 0 0,1 0 0,0 0 0,0 1 0,0-1 0,1 0 0,0 0 0,0 0 0,1 0 0,0 0 0,0 0 0,1 0-1,0-1 1,0 1 0,1-1 0,-1 1 0,1-1 0,1-1 0,-1 1 0,1-1 0,0 1 0,0-1 0,0 0 0,1-1 0,7 5-1,1 1-218,0-1 0,0 0 0,2-2 0,-1 1 0,1-2-1,0 0 1,0 0 0,0-2 0,1 0 0,32 3-1,-28-7 91,0-2-1,-1 0 0,1-1 1,-1 0-1,0-2 0,0-1 1,0 0-1,0-2 0,22-11 1,-41 18 270,0 0 1,0 1 0,0-1-1,0 1 1,0-1-1,0 0 1,0 1-1,0 0 1,0-1 0,0 1-1,0 0 1,0 0-1,1-1 1,-1 1 0,0 0-1,0 0 1,0 0-1,0 0 1,2 1-1,2 18 2229,-2 8-1379,-1-13-631,2-1 0,-1-1 0,2 1 0,0-1 0,0 1 0,1-1 0,1-1 0,0 1 0,0-1 0,14 15 0,-14-19-244,0-1 1,0 1-1,1-1 0,0 0 1,0-1-1,1 0 1,0 0-1,0-1 0,0 0 1,0-1-1,0 0 0,1 0 1,-1-1-1,1 0 0,11 0 1,3-1-755,1-1 0,0-2 0,-1 0 0,1-2-1,44-12 1,-3-5-2649</inkml:trace>
</inkml:ink>
</file>

<file path=ppt/ink/ink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49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90 462 2432,'1'-5'516,"0"0"-1,1-1 1,0 1 0,0 1 0,0-1 0,0 0-1,1 0 1,0 1 0,5-7 0,38-46 214,-19 27-433,12-13 262,-2-1 0,-2-2 1,-2-1-1,29-53 0,-61 98-541,0 0 1,0 0-1,-1 0 0,1 0 1,0 0-1,-1-1 0,1 1 1,-1 0-1,0 0 0,1 0 1,-1 0-1,0-1 0,0 1 1,-1 0-1,1-3 0,0 5-14,0 0-1,-1 0 0,1 0 1,0-1-1,0 1 0,0 0 0,0 0 1,-1 0-1,1 0 0,0-1 1,0 1-1,0 0 0,0 0 1,-1 0-1,1 0 0,0 0 0,0 0 1,-1 0-1,1 0 0,0 0 1,0-1-1,0 1 0,-1 0 1,1 0-1,0 0 0,0 0 0,-1 0 1,1 0-1,0 1 0,0-1 1,0 0-1,-1 0 0,1 0 1,0 0-1,0 0 0,-1 0 0,1 0 1,0 0-1,0 0 0,0 1 1,-1-1-1,-14 17 56,-2 10-60,2 1 0,1 0 1,1 1-1,2 0 1,0 1-1,2 0 0,2 1 1,-6 47-1,7-16 8,3 0 0,3 1-1,11 81 1,-9-130 20,-1 1 1,-1-1-1,0 0 0,-1 1 1,-1-1-1,0 1 1,-5 18-1,6-30-11,0 0 1,0 0-1,0 0 0,-1 0 1,1 0-1,-1-1 1,1 1-1,-1 0 0,0-1 1,0 0-1,0 1 1,-1-1-1,1 0 0,0 0 1,-1 0-1,1 0 1,-1-1-1,0 1 0,1-1 1,-1 1-1,0-1 1,0 0-1,0 0 0,0 0 1,0-1-1,0 1 1,0-1-1,-1 0 0,1 0 1,0 0-1,0 0 0,0 0 1,0 0-1,0-1 1,0 0-1,0 0 0,0 0 1,0 0-1,-4-2 1,-148-49 367,154 51-512,96 8 405,-9-4 420,-49-1-556,0-1-1,0-2 0,60-9 1,-91 9-263,0-1 1,0 0 0,0-1-1,0 1 1,8-7 0,-12 9 4,-1-1-1,0 1 1,0-1 0,0 0-1,0 1 1,0-1 0,0 0 0,0 0-1,0 1 1,0-1 0,-1 0 0,1 0-1,0 0 1,0 0 0,-1 0 0,1 0-1,-1-1 1,1 1 0,-1 0 0,1 0-1,-1 0 1,0 0 0,1-1 0,-1 1-1,0 0 1,0 0 0,0-1 0,0 1-1,0 0 1,0 0 0,0-1 0,-1 1-1,1-1 1,-9-13-1696</inkml:trace>
</inkml:ink>
</file>

<file path=ppt/ink/ink1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1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38 368 4224,'-2'-6'561,"2"5"-357,0-1 0,0 1 0,-1 0 0,1-1 0,-1 1-1,1 0 1,-1-1 0,1 1 0,-1 0 0,0 0 0,0 0 0,1 0-1,-1 0 1,0 0 0,0 0 0,0 0 0,0 0 0,0 0 0,0 0 0,-2 0-1,1 0 3381,-3 6 277,-6 12-3093,10-8-504,0 0 0,1 0 0,0 0 0,1 0 0,0 0 0,1 0-1,-1-1 1,2 1 0,-1 0 0,1-1 0,1 1 0,-1-1 0,1 0-1,6 8 1,-4-6-112,1-1 1,0 0-1,0 0 0,1-1 0,0 1 0,1-2 1,0 1-1,0-1 0,0-1 0,17 9 0,-7-5-58,1-2-1,1 0 1,-1-1 0,1-1-1,0-1 1,0-1-1,0-1 1,32 1 0,-40-4-84,0 0 1,1-2 0,-1 0-1,0 0 1,0-1 0,0-1-1,0 0 1,-1-1 0,1 0-1,-1-1 1,0 0 0,-1-1 0,0 0-1,20-17 1,-22 16-14,0-1 0,-1 0 0,0-1 0,0 1 0,-1-2 1,0 1-1,-1-1 0,-1 0 0,1 0 0,-2-1 0,1 1 0,-2-1 0,1 0 0,-2 0 1,0-1-1,0 1 0,-1 0 0,0-1 0,-2 1 0,-1-18 0,0 14 0,-1-1 0,-1 1 0,0-1 0,-2 1 0,1 0 0,-2 1 0,0-1 0,-1 2 0,-1-1 0,0 1 0,-1 0-1,0 1 1,-1 0 0,-21-19 0,21 23 6,0 0-1,0 2 0,-1-1 0,0 1 1,-1 1-1,0 0 0,1 1 1,-2 0-1,1 1 0,0 1 0,-1 0 1,0 0-1,0 2 0,1 0 1,-1 0-1,0 1 0,0 1 0,0 0 1,0 1-1,0 1 0,1 0 1,-1 1-1,1 0 0,0 1 0,0 0 1,1 1-1,-21 13 0,27-15-105,1 0 0,-1 0-1,1 0 1,0 1 0,0 0 0,0 0-1,1 1 1,0-1 0,0 1 0,0 0-1,1 0 1,-1 0 0,1 0-1,1 1 1,-1-1 0,1 1 0,1 0-1,-1-1 1,1 1 0,0 0 0,1 0-1,-1 0 1,1 0 0,1 0 0,-1 0-1,1 0 1,1 0 0,-1-1-1,1 1 1,0 0 0,0-1 0,1 1-1,0-1 1,0 0 0,1 0 0,0 0-1,0 0 1,0-1 0,0 0-1,1 1 1,0-2 0,0 1 0,7 5-1,8 4-941,0-1 0,1-1 0,0-1-1,35 14 1,23 0-1920</inkml:trace>
</inkml:ink>
</file>

<file path=ppt/ink/ink1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1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5 4864,'0'-1'199,"-1"1"1,0-1-1,0 1 1,0-1-1,1 1 1,-1 0-1,0-1 1,0 1-1,0 0 1,0 0-1,0 0 1,1 0-1,-1 0 1,0 0-1,0 0 1,0 0-1,0 0 1,0 0-1,0 0 1,0 0-1,1 1 1,-1-1-1,0 0 1,0 1-1,0-1 1,1 0-1,-1 1 1,0-1-1,0 1 1,1 0-1,-1-1 1,0 1-1,1-1 1,-1 1-1,0 1 1,-6 35 4318,7-29-5210,-1 28 1357,2 0 0,2 0 0,10 52 1,-2-10-576,-3-18 348,11 83 943,0 187 0,-23-213-991,-5-1-1,-5 0 0,-46 184 1,57-292-404,-7 30-150,-6 45 0,18-67-751,-2-16 850,0 1 1,0-1-1,1 0 0,-1 0 1,0 1-1,0-1 1,0 0-1,1 0 1,-1 0-1,0 1 1,0-1-1,1 0 0,-1 0 1,0 0-1,1 0 1,-1 0-1,0 1 1,1-1-1,-1 0 0,0 0 1,0 0-1,1 0 1,-1 0-1,0 0 1,1 0-1,-1 0 1,0 0-1,1 0 0,-1 0 1,0 0-1,1-1 1,-1 1-1,0 0 1,1 0-1,-1 0 1,0 0-1,0 0 0,1-1 1,-1 1-1,0 0 1,15-16-2902</inkml:trace>
</inkml:ink>
</file>

<file path=ppt/ink/ink1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2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3 311 7424,'5'5'1775,"1"0"1,-1 0-1,1-1 1,0 0 0,7 4-1,-8-5-1329,0-1 0,-1-1 0,1 1 1,0-1-1,0 1 0,9 0 0,-5-2-460,0 0 1,0-1-1,0 0 0,0 0 1,0-1-1,0 0 0,0 0 0,13-7 1,-9 4 109,0-1 0,-1 0 1,0-1-1,0-1 0,0 0 1,-1 0-1,0-1 1,0 0-1,11-14 0,-17 16-96,1 0 0,-1 0 0,0 0-1,-1-1 1,1 0 0,-2 0 0,1 0-1,-1 0 1,0 0 0,-1-1 0,0 1 0,0-1-1,-1 0 1,0 0 0,0-15 0,-1 19 8,0 1 0,-1 0 0,1-1 0,-1 1 0,0 0 1,0 0-1,0-1 0,0 1 0,-1 0 0,0 0 0,0 1 1,0-1-1,0 0 0,-1 0 0,1 1 0,-1 0 0,0-1 1,0 1-1,0 0 0,0 1 0,-1-1 0,1 0 0,-1 1 1,0 0-1,0 0 0,1 0 0,-1 0 0,-1 1 0,1-1 1,0 1-1,0 0 0,0 0 0,-1 1 0,1-1 0,-7 1 1,1 0 72,0 1 0,1 0 1,-1 0-1,0 1 0,1 0 1,-1 1-1,1 0 1,0 0-1,0 1 0,0 0 1,0 1-1,1 0 1,-1 0-1,-12 12 0,10-6 44,1 0 0,0 1 0,1 0 0,0 0-1,1 1 1,0 0 0,1 1 0,1-1 0,0 1-1,1 1 1,0-1 0,-5 30 0,9-36-91,0 0-1,0 0 1,1 0-1,0 0 1,0 1-1,1-1 1,0 0 0,0 0-1,1 0 1,0 0-1,1-1 1,0 1 0,0-1-1,0 1 1,1-1-1,0 0 1,0 0-1,1 0 1,0-1 0,0 0-1,1 0 1,0 0-1,0 0 1,0-1 0,12 8-1,0-3-239,0-1 0,1 0-1,0-2 1,0 0-1,1-1 1,0-1 0,0 0-1,31 1 1,-36-4-959,0-2 0,0 0 0,0-1-1,0 0 1,0-1 0,0-1 0,20-7 0,-5-2-2056</inkml:trace>
</inkml:ink>
</file>

<file path=ppt/ink/ink1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2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292 919 4736,'67'-23'10496,"-19"15"-9566,-1-2 1,0-2-1,0-2 1,72-33 0,-90 33-707,0-1 1,-1-1 0,-2-2 0,1 0 0,-2-2 0,-1-1 0,0-1 0,21-27 0,-35 36-202,-2-1 0,0 1 0,0-2 0,-1 1 1,-1-1-1,-1 0 0,0 0 0,-1 0 0,0-1 0,-1 0 1,-1 0-1,0-24 0,-1 16-2,-2-1 0,0 1 0,-2 0 0,0 0 0,-2 0 0,-1 0 0,-14-37 0,15 50-25,-1 1 0,0-1 0,0 1 0,-1 0 0,-1 0 0,0 1-1,0 0 1,-1 1 0,0 0 0,0 0 0,-1 1 0,0 0 0,0 0 0,-1 1 0,1 1 0,-1 0 0,-1 0 0,1 1 0,-1 0 0,1 1-1,-14-1 1,17 2-4,0 1-1,-1 1 0,1-1 0,-1 1 0,1 1 1,-1-1-1,1 2 0,-1-1 0,1 1 0,0 0 0,0 1 1,0 0-1,0 0 0,0 1 0,0 0 0,1 0 1,0 1-1,0 0 0,0 0 0,1 1 0,0-1 1,0 1-1,0 1 0,0-1 0,1 1 0,0 0 1,1 0-1,0 1 0,0-1 0,-4 13 0,0 3 73,1 1-1,1 0 1,1 0-1,1 0 1,2 1-1,0-1 1,1 1 0,5 39-1,7 19 374,24 96 0,-24-130-325,49 189 565,34 188-299,-87-379-336,-2 0-1,-3 1 1,-2-1-1,-1 0 0,-3 1 1,-2-1-1,-12 47 0,12-73 3,-1-1 0,-1 0-1,-1-1 1,-1 0 0,0 0 0,-1-1-1,-2 0 1,1-1 0,-2-1 0,0 0-1,-1-1 1,-21 17 0,27-24-72,0-1 0,0-1 0,-1 0 0,1 0 1,-1 0-1,-1-1 0,1-1 0,-1 0 0,0 0 0,0-1 0,0-1 0,0 0 1,0 0-1,0-1 0,-1 0 0,1-1 0,-1-1 0,1 1 0,0-2 1,0 0-1,-1 0 0,1-1 0,1 0 0,-15-7 0,5 1-527,0-2-1,1 0 0,1-2 1,0 0-1,-23-21 1,29 22-389,0-1 1,1-1 0,0 0 0,1 0-1,0-1 1,1 0 0,-8-21 0,1-4-2129</inkml:trace>
</inkml:ink>
</file>

<file path=ppt/ink/ink1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3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4608,'0'-7'2304,"9"-9"128,-4 9 3072,4-2-4736,10 2 127,10-2 385,17 6 0,14-5-1664,3 8 128,11-3 1024,-8 3 0,0 0-640,-9 0 128,-11-9-1024,-7 9 128,-16-4-1919,-5 4-1</inkml:trace>
</inkml:ink>
</file>

<file path=ppt/ink/ink1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3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11 436 7936,'-11'0'3968,"22"27"-2048,-8-2 5631,6 1-7295,2 13 0,3-3 0,0 10 0,9-7-640,1-3 128,-1-13-896,2-14 128,-8-9-1792,3-20 1</inkml:trace>
  <inkml:trace contextRef="#ctx0" brushRef="#br0" timeOffset="1">142 0 9856,'-10'0'4864,"38"0"-6400,-23 9 8191,4 2-9471,-3 1 129,3 8-2305,-9-4 128</inkml:trace>
</inkml:ink>
</file>

<file path=ppt/ink/ink1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4.2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16 113 8576,'0'0'286,"0"-1"1,-1 1 0,1-1-1,0 1 1,-1 0 0,1-1-1,0 1 1,0 0 0,-1-1-1,1 1 1,0 0 0,-1 0-1,1-1 1,-1 1 0,1 0 0,0 0-1,-1 0 1,1-1 0,-1 1-1,1 0 1,-1 0 0,1 0-1,0 0 1,-1 0 0,1 0-1,-1 0 1,1 0 0,-1 0-1,1 0 1,-1 0 0,1 0-1,0 0 1,-1 0 0,1 1-1,-1-1 1,0 0 0,1 19 3315,16 41-4016,-12-47 1680,6 33-746,-1 0 1,-3 0-1,-1 1 1,-3 56-1,-6-93-248,-5-19-221,-7-24-118,11 11 49,1-1 0,1 1-1,2-1 1,0 0 0,1 1-1,1-1 1,1 0 0,1 1 0,1-1-1,1 1 1,1 0 0,0 0-1,13-24 1,-15 37 8,1 1 0,0 1 0,1-1 0,-1 1 1,1 0-1,1 0 0,-1 0 0,1 1 0,1 0 0,-1 1 0,1-1 0,0 1 0,0 1 0,0 0 0,0 0 0,1 0 0,0 1 0,0 1 0,0-1 0,0 1 0,0 1 1,0 0-1,12 0 0,-10 0 16,1 2 0,0 0 0,0 0 0,0 1 0,0 0 0,-1 1 1,1 1-1,-1 0 0,0 0 0,0 1 0,0 0 0,-1 1 0,0 1 1,0-1-1,0 1 0,-1 1 0,16 16 0,-9-6 58,-1 1 0,0 1 0,-2 0 0,0 1 0,18 40 0,-27-50-40,0-1 1,0 1-1,-1 0 0,-1 1 0,0-1 0,-1 0 0,0 1 1,0-1-1,-1 0 0,-1 1 0,0-1 0,0 1 0,-1-1 1,-5 16-1,5-21-82,0 0 0,-1 1 1,1-1-1,-1 0 0,0 0 1,-1-1-1,0 1 0,-4 5 0,-29 17-3689,30-27 739,2-9-319</inkml:trace>
</inkml:ink>
</file>

<file path=ppt/ink/ink1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4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9 416 9728,'-9'16'4864,"23"46"-4864,-10-42 7423,1 0-7295,1 6 0,2 10-256,12-1 128,-6-12-896,4-3 128,2-4-1920,-3-16 1</inkml:trace>
  <inkml:trace contextRef="#ctx0" brushRef="#br0" timeOffset="1">146 32 12544,'-52'-16'6271,"56"4"-8830,7 8 11134,6 4-11391,12 0 0,5 4-3327,6-8-1</inkml:trace>
</inkml:ink>
</file>

<file path=ppt/ink/ink1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5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1 292 3072,'3'-4'7239,"16"-17"-4878,7-21 871,41-50-1,-60 85-3032,-1 1 0,1 0-1,1 0 1,-1 1 0,1 0-1,0 0 1,15-6 0,68-22 808,-47 18-510,-25 8-285,-1 1 0,2 0 0,-1 1 0,1 1-1,20-1 1,-36 5-163,1-1 0,-1 1 0,0 0 0,1 1 0,-1-1-1,1 1 1,-1 0 0,0 0 0,1 0 0,-1 1 0,0-1-1,0 1 1,0 0 0,0 0 0,-1 0 0,1 1 0,0 0-1,-1-1 1,0 1 0,1 0 0,-1 1 0,0-1 0,-1 0-1,1 1 1,-1 0 0,1 0 0,-1-1 0,3 9 0,1 8-11,0 0 0,-1 0 0,-1 1 0,-1 0 0,-1-1 0,-1 1 0,0 0 0,-2 0 0,0 0 0,-2 0 0,0-1 0,-1 1 0,-12 33 0,9-33 8,-1-1 0,-1-1-1,0 1 1,-1-2 0,-1 1 0,-1-1-1,-1-1 1,0 0 0,-2-1 0,1 0 0,-2-2-1,0 1 1,-22 13 0,24-18-30,-1-2 1,0 1 0,-1-2-1,0 0 1,0-1-1,0-1 1,-1 0 0,-19 2-1,34-7-47,0 1 0,0-1 0,0 0 0,-1-1 0,1 1-1,0 0 1,0 0 0,0-1 0,0 0 0,0 1 0,-1-1 0,1 0 0,0 0 0,0 0-1,1 0 1,-1 0 0,0 0 0,0-1 0,1 1 0,-1-1 0,0 1 0,1-1-1,0 0 1,-1 1 0,1-1 0,0 0 0,0 0 0,0 0 0,0 0 0,0 0 0,0 0-1,1 0 1,-1 0 0,1 0 0,-1-1 0,1 1 0,0 0 0,0 0 0,0 0-1,0-1 1,0 1 0,0 0 0,2-4 0,-2 0-71,1 1 0,0 0 0,0 0 0,0 0 0,1 0 0,0 0 0,0 1 0,0-1 0,1 0 0,-1 1 0,1-1 0,0 1 0,0 0 0,1 0 0,-1 0 1,1 1-1,0-1 0,7-4 0,-6 6 67,0 0 1,-1 1 0,1-1-1,1 1 1,-1 0 0,0 1-1,0 0 1,0-1 0,0 1 0,0 1-1,0-1 1,1 1 0,-1 0-1,0 0 1,0 1 0,0-1-1,-1 1 1,9 4 0,9 6 39,-1 0-1,34 27 1,-23-17-7,-15-11 159,1-1 0,0-1 0,0-1 1,29 9-1,5-4-2373,-52-13 2083,7 0-894,-5-1-2399,-2-5 461</inkml:trace>
</inkml:ink>
</file>

<file path=ppt/ink/ink1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5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5888,'0'-5'2944,"14"17"-1024,-3-12 3712,7 0-4993,16 4 129,8-1 384,5-3 0,-1 16-1408,-4-10 0,1 4 896,-9 3 0,-11-6-1152,-5 5 128,1-8-2176,-10-4 1</inkml:trace>
</inkml:ink>
</file>

<file path=ppt/ink/ink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50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0 2304,'-9'4'1152,"-25"12"-256,25-16 768,-5 0-1536,10 10 128,-6 6 0,1-7 0,-5-2-384,-6 0 128,2 6 128,-1-1 0,1-5-128,4 6 128,3-6-512,7-3 128,4-4-640,4 0 0</inkml:trace>
</inkml:ink>
</file>

<file path=ppt/ink/ink1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6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9344,'-9'4'4608,"4"47"-4352,5-19 6911,5 7-7039,1 4 0,-3 7-256,6 5 0,2-16-896,3-7 0,4-13-1664,7-6 1</inkml:trace>
</inkml:ink>
</file>

<file path=ppt/ink/ink1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6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11 9088,'-24'-11'4480,"33"25"-5120,-3-14 7167,-3 6-7167,3 1 128,-1 0-4351,4 2 127,0 1 4992,10 10 0</inkml:trace>
</inkml:ink>
</file>

<file path=ppt/ink/ink1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6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2 472 6912,'0'0'213,"0"0"1,0 0-1,0 0 0,0 0 1,0 0-1,0 0 1,0 0-1,0 0 1,0 1-1,0-1 0,0 0 1,0 0-1,0 0 1,0 0-1,0 0 1,0 0-1,0 0 0,0 0 1,0 0-1,0 0 1,0 0-1,0 1 1,0-1-1,0 0 0,0 0 1,0 0-1,0 0 1,0 0-1,0 0 1,0 0-1,-1 0 0,1 0 1,0 0-1,0 0 1,0 0-1,0 0 1,0 0-1,0 0 0,0 0 1,13 8 7367,-2 6-8958,-7-7 1529,-1 0 0,1-1 1,0 0-1,0 1 1,1-1-1,0-1 0,0 1 1,1-1-1,-1 0 0,1 0 1,0 0-1,0-1 1,1 0-1,-1 0 0,1-1 1,0 0-1,0 0 0,0 0 1,0-1-1,9 2 1,-6-2-123,-1-1 0,1 0 0,-1-1 0,1 0 0,-1 0 1,1-1-1,-1 0 0,0-1 0,1 0 0,-1-1 0,0 1 0,0-2 1,0 1-1,-1-1 0,1-1 0,-1 1 0,0-2 0,0 1 1,-1-1-1,1 0 0,-1 0 0,-1-1 0,1 0 0,-1 0 1,0-1-1,-1 0 0,0 0 0,5-10 0,-3 6-36,-1-1 0,0 0-1,-1-1 1,-1 1 0,0-1-1,0 0 1,-1 0-1,-1 0 1,-1-1 0,0 1-1,-1 0 1,0 0 0,-1-1-1,-1 1 1,0 0 0,-1 0-1,0 0 1,-1 0 0,-1 1-1,0-1 1,-1 1 0,0 1-1,-1-1 1,-1 1 0,0 0-1,0 0 1,-1 1 0,-1 1-1,0-1 1,0 1 0,-1 1-1,0 0 1,-1 1 0,0 0-1,0 0 1,-20-8 0,26 14-73,0 0 1,-1 0 0,1 0-1,0 0 1,-1 1-1,1 0 1,-1 1 0,0 0-1,1 0 1,-1 0 0,1 0-1,-1 1 1,1 0 0,-1 1-1,1 0 1,0 0 0,-1 0-1,1 0 1,0 1 0,0 0-1,1 0 1,-1 1 0,1 0-1,-1 0 1,1 0-1,1 0 1,-1 1 0,0 0-1,1 0 1,0 0 0,0 1-1,1-1 1,0 1 0,0 0-1,0 0 1,0 0 0,1 0-1,0 0 1,0 1 0,1-1-1,0 1 1,0-1 0,0 1-1,1-1 1,0 1-1,0-1 1,1 1 0,0 0-1,0-1 1,0 0 0,1 1-1,0-1 1,0 0 0,6 12-1,-4-11-329,0 0 0,0-1-1,0 0 1,1 1 0,0-1-1,6 5 1,43 30-2685</inkml:trace>
</inkml:ink>
</file>

<file path=ppt/ink/ink1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7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33 199 7424,'-2'-1'365,"1"1"0,-1 0 0,1 1 0,0-1-1,-1 0 1,1 0 0,-1 1 0,1-1 0,0 1 0,-1-1 0,1 1 0,0-1 0,0 1 0,-1 0 0,1 0 0,0-1 0,0 1 0,0 0 0,0 0-1,0 0 1,0 0 0,0 1 0,0-1 0,-1 2 0,2 20 4976,4-3-5768,16 59 1550,3-1 1,35 78-1,-29-81-632,-29-74-491,0-1 1,0 0-1,0 0 0,0 0 1,0 0-1,1 0 0,-1 0 0,0 0 1,0 1-1,0-1 0,0 0 1,0 0-1,0 0 0,0 0 1,0 0-1,0 0 0,0 1 1,0-1-1,0 0 0,0 0 1,0 0-1,0 0 0,0 0 1,0 1-1,0-1 0,0 0 1,0 0-1,0 0 0,0 0 1,0 0-1,0 1 0,0-1 1,0 0-1,0 0 0,-1 0 1,1 0-1,0 0 0,0 0 1,0 0-1,0 1 0,0-1 1,0 0-1,0 0 0,-1 0 0,1 0 1,0 0-1,0 0 0,0 0 1,0 0-1,0 0 0,0 0 1,-1 0-1,1 0 0,0 0 1,0 0-1,0 0 0,0 0 1,0 0-1,-1 0 0,1 0 1,0 0-1,0 0 0,0 0 1,0 0-1,-1 0 0,-12-10 6,-13-21-12,15 7-38,1 0 0,1 0 0,0 0 0,2-1 0,1-1 0,2 1-1,0-1 1,1 1 0,2-1 0,1-29 0,1 39 15,0 0 0,1 0 1,1 0-1,0 0 0,1 0 0,1 1 1,1 0-1,0 0 0,1 0 1,0 1-1,1-1 0,1 2 0,0 0 1,1 0-1,0 0 0,1 1 0,18-15 1,-25 23 31,0 1 0,0 0 1,0 0-1,0 1 1,1-1-1,-1 1 0,1 0 1,-1 0-1,1 0 1,0 1-1,0 0 1,0 0-1,0 0 0,0 0 1,0 1-1,0 0 1,0 0-1,0 0 0,0 1 1,6 1-1,-2 1 26,-1 0-1,0 1 0,0 1 1,0-1-1,0 1 1,0 0-1,-1 1 0,0 0 1,0 0-1,9 11 1,0 2 45,0 0 0,-1 1 0,-1 1 0,-1 0 0,-1 1 0,-1 0 0,0 1 0,-2 0 0,-1 1 0,-1 0 0,-1 0 0,0 1 0,-3-1 0,0 1 0,-1 0 0,-2 29 0,-1-41-37,-1-1 0,-1 0 1,0 1-1,-1-1 0,0-1 0,-9 18 0,11-24-226,0-1 1,-1 1-1,0 0 0,0-1 1,0 0-1,-1 0 0,1 0 1,-1 0-1,0 0 0,0-1 1,0 0-1,0 1 1,-1-2-1,1 1 0,-1 0 1,0-1-1,-7 3 0,11-5-44,0 0-1,0 0 1,0 0-1,1 1 1,-1-1-1,0 0 1,0 0-1,0 0 0,1-1 1,-1 1-1,0 0 1,0 0-1,1 0 1,-1-1-1,0 1 1,0 0-1,1-1 1,-1 1-1,0 0 1,1-1-1,-1 1 0,0-1 1,1 1-1,-1-1 1,1 1-1,-1-1 1,1 0-1,-1 1 1,1-1-1,-1 0 1,1 1-1,0-1 1,-1 0-1,1 0 0,0 1 1,0-1-1,-1-1 1,5-7-2988</inkml:trace>
</inkml:ink>
</file>

<file path=ppt/ink/ink1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7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2 425 7296,'28'25'9142,"4"-4"-4438,-24-17-4593,-1 0 1,1 0 0,0-1-1,0 0 1,0-1 0,0 0-1,0 0 1,1 0 0,-1-1 0,1-1-1,-1 1 1,1-2 0,-1 1-1,0-1 1,1 0 0,-1 0-1,0-1 1,1-1 0,-1 1 0,12-7-1,-12 5-44,1 0-1,-2-1 1,1 0 0,0 0-1,-1-1 1,0 0-1,0 0 1,-1-1 0,0 0-1,0 0 1,0 0-1,-1-1 1,0 0 0,-1 0-1,0 0 1,0-1-1,0 1 1,-1-1 0,-1 0-1,3-14 1,-3 10-74,-1 0 0,-1 0 0,0 0 0,-1 0 0,0 0 0,-1 0 0,-1 0 0,0 0 0,0 1 0,-1-1 0,-1 1 0,0 0 1,-13-21-1,12 22-44,-1 0 1,0 1 0,-1 0 0,0 0 0,-1 1 0,0 0-1,0 0 1,-21-13 0,26 19 45,-1 1 1,1-1-1,-1 1 0,1 0 0,-1 1 0,0-1 1,0 1-1,0 0 0,0 0 0,0 0 0,0 1 1,0 0-1,-1 0 0,1 0 0,0 0 1,0 1-1,0 0 0,0 0 0,0 1 0,0-1 1,1 1-1,-1 0 0,0 0 0,1 0 0,-6 4 1,2 0 42,0 1 0,1-1 0,-1 1 0,1 0 0,1 1 0,0-1 0,0 1 0,0 1 0,1-1 0,0 1 0,0 0 0,1 0 0,1 0 0,-1 1 0,2 0 0,-1-1 0,1 1 0,-1 20 1,1 0 114,1 1 0,2-1 0,1 1 1,2-1-1,7 31 0,-9-48-173,1-1 0,1 0-1,0 1 1,1-1 0,0-1-1,1 1 1,0-1 0,1 0-1,0 0 1,13 14 0,-14-18-399,1 0 0,1-1 0,-1 0 0,1 0 0,0-1 1,0 0-1,0-1 0,1 1 0,0-2 0,0 1 0,0-1 0,0-1 1,0 1-1,17 1 0,14 1-2802</inkml:trace>
</inkml:ink>
</file>

<file path=ppt/ink/ink1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8.9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284 109 2944,'-9'-103'10752,"9"102"-10700,0 1 0,-1-1 1,1 1-1,0-1 0,-1 1 1,1 0-1,-1-1 0,1 1 1,-1 0-1,1 0 1,-1-1-1,1 1 0,-1 0 1,1 0-1,-1 0 0,1 0 1,-1-1-1,1 1 0,-1 0 1,0 0-1,1 0 1,-1 0-1,1 0 0,-1 0 1,1 0-1,-1 1 0,1-1 1,-1 0-1,0 0 0,1 0 1,-1 1-1,1-1 1,-1 0-1,1 0 0,0 1 1,-1-1-1,1 0 0,-1 1 1,1-1-1,-1 1 1,-26 13 1013,25-13-952,-181 94 3406,178-92-3462,1 0-1,0 0 0,0 0 0,0 1 0,0-1 1,1 1-1,-5 5 0,8-8-47,-1 0 0,0-1-1,1 1 1,-1 0 0,1 0 0,-1-1 0,1 1-1,-1 0 1,1 0 0,0 0 0,-1 0-1,1 0 1,0-1 0,0 1 0,-1 0 0,1 0-1,0 0 1,0 0 0,0 0 0,0 0-1,0 0 1,1 0 0,-1 0 0,0-1 0,0 1-1,1 0 1,-1 0 0,0 0 0,1 0-1,-1 0 1,1-1 0,-1 1 0,1 0 0,-1 0-1,1-1 1,-1 1 0,1 0 0,0-1-1,-1 1 1,1-1 0,0 1 0,0-1 0,0 1-1,-1-1 1,1 1 0,1-1 0,30 11 42,1-2-1,-1-1 1,2-1 0,48 3 0,8 2-13,-55-6-66,0 1 0,-1 3-1,40 15 1,-62-20 13,1 0 0,-1 1 0,-1 0 0,1 1 0,-1 1 0,0 0 0,-1 0 0,0 1 0,0 0 0,-1 1 0,13 16 0,-19-21 2,-1 0 1,1-1-1,-1 1 0,0 0 0,0 0 1,0 1-1,-1-1 0,0 0 1,0 0-1,0 1 0,-1-1 0,1 0 1,-1 1-1,0-1 0,-1 1 0,0-1 1,0 0-1,0 0 0,0 1 1,-1-1-1,1 0 0,-2 0 0,1 0 1,0 0-1,-1-1 0,0 1 1,0-1-1,0 1 0,-1-1 0,-3 4 1,-2 1 30,0-1 1,0 1 0,-1-1 0,0-1-1,-1 0 1,1-1 0,-1 1 0,-1-2-1,1 0 1,-1 0 0,0-1 0,-12 2-1,10-3-2,0-2 0,1 0 1,-1 0-1,0-1 0,0-1 0,0 0 0,1-1 0,-1-1 0,0 0 0,1-1 0,0 0 0,0-1 0,0 0 0,-15-9 0,27 13-59,-1 0-1,0 0 0,1 0 0,-1 0 1,1 0-1,-1-1 0,1 1 1,0 0-1,-1-1 0,1 1 0,0-1 1,0 1-1,0-1 0,0 0 0,0 1 1,0-1-1,1 0 0,-1 0 1,0 0-1,1 0 0,0 1 0,-1-1 1,1 0-1,0 0 0,0 0 0,0 0 1,0 0-1,0 0 0,1 0 1,-1 0-1,0 0 0,1 1 0,0-1 1,-1 0-1,1 0 0,0 0 0,0 1 1,0-1-1,0 1 0,2-3 1,0-1-129,1 1 1,0 0-1,1 0 1,-1 1-1,1-1 1,-1 1-1,1 0 1,0 0-1,0 0 1,0 1-1,1 0 1,7-3-1,28-1-368,1 1 0,-1 2-1,1 1 1,74 8 0,43-1 1956,-130-6-924,-1-1 1,0-1 0,0-2-1,-1-1 1,1-1 0,49-20-1,-70 24-429,-1-2 1,1 1-1,-1 0 0,0-1 0,-1 0 0,1-1 0,-1 1 0,0-1 0,-1 0 0,1 0 0,-1-1 0,0 1 0,-1-1 1,1 0-1,-2 0 0,1 0 0,-1 0 0,0-1 0,0 1 0,0-1 0,-1 1 0,0-10 0,-1 12-33,1 0 0,-1 0 0,0 0-1,-1 0 1,1 0 0,-1 0 0,0 0-1,0 0 1,-1 1 0,1-1 0,-1 0-1,0 1 1,0-1 0,-1 1 0,1 0-1,-1-1 1,0 1 0,0 1 0,0-1-1,-1 0 1,1 1 0,-1 0 0,0-1 0,0 1-1,0 1 1,0-1 0,-1 1 0,1 0-1,-1-1 1,1 2 0,-1-1 0,0 1-1,1-1 1,-1 2 0,-6-2 0,0 1 12,-1 0 1,1 0 0,-1 1 0,0 1 0,1 0 0,-1 0-1,1 1 1,-1 1 0,1 0 0,-18 7 0,23-7-14,0 0 1,0 1 0,1 0 0,-1 0 0,1 0 0,0 0 0,0 1 0,1 0 0,-1 0-1,1 0 1,0 0 0,1 1 0,-1-1 0,1 1 0,0 0 0,0 0 0,1 1 0,0-1-1,0 0 1,-1 11 0,1-4 26,2 0 0,-1 0-1,2 0 1,0-1-1,0 1 1,1 0 0,1 0-1,0-1 1,0 1 0,2-1-1,-1 0 1,2 0-1,-1-1 1,2 0 0,-1 0-1,2 0 1,8 11-1,-8-13-61,0 1 0,0-1-1,1 0 1,0-1 0,0 0-1,1-1 1,0 0 0,0 0-1,1-1 1,-1 0-1,2-1 1,-1 0 0,0-1-1,1 0 1,0-1 0,0 0-1,0-1 1,15 1 0,-20-3-317,0-1 1,0 0 0,0 0 0,-1-1 0,1 1 0,0-2-1,-1 1 1,1-1 0,-1 0 0,0 0 0,0 0-1,0-1 1,0 0 0,-1 0 0,0-1 0,1 1 0,4-8-1,10-21-2749</inkml:trace>
</inkml:ink>
</file>

<file path=ppt/ink/ink1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9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19 214 7424,'-16'-5'8274,"14"18"-2744,2-1-6087,1-6 663,-1 0 0,1 0 0,0-1 0,0 1 0,1 0-1,0 0 1,0-1 0,0 0 0,1 1 0,0-1 0,0 0-1,0 0 1,0 0 0,1-1 0,0 1 0,0-1 0,0 0-1,0 0 1,1 0 0,0-1 0,0 1 0,0-1 0,0 0-1,10 4 1,-6-3-43,-1-1 0,1 0-1,0 0 1,0-1-1,0 0 1,0-1 0,1 0-1,-1 0 1,0-1 0,0 0-1,1-1 1,-1 0-1,0 0 1,0-1 0,12-4-1,-12 3-47,-1-1 1,1 0-1,-1 0 0,0-1 0,0 0 0,0-1 0,-1 0 1,0 0-1,0 0 0,-1-1 0,1 0 0,-1 0 0,-1-1 1,1 0-1,3-8 0,-6 9-39,0 1 1,0-1-1,-1 0 0,0 0 0,-1 0 1,1 0-1,-1 0 0,-1 0 0,1 0 1,-1 0-1,-1 0 0,1-1 0,-1 1 1,0 0-1,-1 0 0,1 0 0,-2 0 1,1 1-1,-1-1 0,-4-8 0,2 7-27,-1 0-1,0 0 0,-1 0 1,0 1-1,0 0 0,0 0 0,-1 1 1,0 0-1,0 1 0,-1-1 1,0 1-1,0 1 0,0 0 1,0 0-1,0 1 0,-1 0 1,0 1-1,1 0 0,-1 0 0,-13 0 1,17 1-86,0 1 0,0-1-1,-1 1 1,1 1 0,0-1 0,0 1 0,0 0 0,-1 0 0,1 1 0,0 0-1,0 0 1,1 1 0,-1-1 0,0 1 0,1 0 0,0 1 0,-1-1 0,2 1-1,-1 0 1,0 0 0,1 1 0,-1-1 0,1 1 0,1 0 0,-1 0 0,1 0-1,-1 1 1,1-1 0,1 1 0,-1 0 0,1 0 0,-3 11 0,5-12-190,-1 0 1,1 0-1,-1 0 1,2 0-1,-1 0 0,0 0 1,1 0-1,0-1 1,0 1-1,0 0 1,1 0-1,2 6 1,17 18-2362</inkml:trace>
</inkml:ink>
</file>

<file path=ppt/ink/ink1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39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951 0 8320,'-1'1'191,"-1"-1"1,1 1-1,0-1 0,0 1 1,0-1-1,0 1 1,0-1-1,1 1 1,-1 0-1,0 0 1,0-1-1,0 1 0,1 0 1,-1 0-1,0 0 1,1 0-1,-1 0 1,0 0-1,1 0 0,0 0 1,-1 0-1,1 0 1,-1 2-1,-1 35 4387,19 46 290,-13-70-5383,8 34 493,1 5 1078,14 108 0,-25-128-726,0-1-1,-2 0 0,-6 49 1,4-70-265,0-1 1,0 0 0,-1 0 0,-1 0 0,0-1-1,0 1 1,-1-1 0,0 0 0,0 0-1,-1 0 1,0-1 0,-1 0 0,0 0-1,-16 13 1,12-11-7,-1-1 0,-1-1 0,0 0-1,0-1 1,0-1 0,-1 0 0,0 0-1,0-2 1,0 1 0,-1-2 0,1 0 0,-1-1-1,0 0 1,0-1 0,-23-2 0,14-1-15,0-2 1,0-1 0,1 0-1,0-2 1,0-1-1,0 0 1,1-2 0,1-1-1,-22-13 1,1-1-143,2-2 0,1-2-1,1-1 1,1-2 0,2-2 0,1-1 0,2-2 0,1-1 0,-28-47 0,53 77-101,1-1 0,1-1 1,-1 1-1,1-1 1,1 0-1,-4-16 1,6 24 59,1 0 1,0 0 0,0 0 0,0 0-1,0 0 1,0 0 0,0 0-1,1 0 1,-1 0 0,0 0-1,1 0 1,0 0 0,0 0-1,-1 0 1,1 1 0,0-1 0,0 0-1,1 0 1,-1 1 0,0-1-1,0 1 1,1-1 0,-1 1-1,1 0 1,0-1 0,-1 1-1,1 0 1,0 0 0,0 0 0,-1 0-1,1 0 1,0 1 0,0-1-1,0 0 1,0 1 0,0 0-1,0-1 1,3 1 0,44-5-3212</inkml:trace>
</inkml:ink>
</file>

<file path=ppt/ink/ink1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0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4480,'0'-1'204,"0"0"1,0 0-1,0 0 0,0 1 1,1-1-1,-1 0 1,0 0-1,1 0 0,-1 0 1,0 1-1,1-1 1,-1 0-1,1 0 0,-1 1 1,1-1-1,0 0 0,-1 1 1,1-1-1,0 1 1,-1-1-1,1 1 0,0-1 1,0 1-1,-1-1 1,3 1-1,29-6 4875,-27 6-4786,0 0 1,-1 1-1,1-1 0,-1 1 1,1 0-1,-1 0 1,1 0-1,-1 1 1,1 0-1,-1-1 1,0 2-1,7 3 0,-6 0-135,-1-1-1,0 1 0,0 0 0,0 0 1,-1 0-1,0 0 0,0 1 0,0 0 0,-1-1 1,0 1-1,2 8 0,9 87 2029,-9-58-1651,3-2 27,1-1 0,14 43 0,-21-81-535,0 0 0,0 0 0,0 0 1,0-1-1,1 1 0,-1-1 0,1 1 0,0-1 1,-1 1-1,1-1 0,0 0 0,1 0 1,-1 0-1,0 0 0,0 0 0,1 0 1,-1-1-1,1 1 0,4 1 0,-2-2-11,0 1 0,0-2 0,0 1 0,0 0 1,0-1-1,0 0 0,0 0 0,0 0 0,0-1 0,9-2 0,2-2-12,0 0 0,0-1 1,0-1-1,-1 0 0,27-19 0,-25 14-3,0-1 0,-1-1 0,-1 0 0,-1-1 0,0-1 0,-1 0 0,0-1 1,12-22-1,-18 27-10,-1 0 1,0 0 0,-1-1-1,0 0 1,-1 0 0,0 0 0,-1 0-1,-1-1 1,0 1 0,-1-1-1,0 1 1,-1-1 0,-3-23 0,-2 26-11,-2 15 92,-2 19 107,7 7-129,2 0-1,1 0 0,2 1 1,0-1-1,3-1 1,0 1-1,2-1 1,0 0-1,3 0 0,24 48 1,-34-75-283,0 1 0,1-1 0,-1 0-1,1 0 1,-1 0 0,1 0 0,0 0 0,0 0 0,0 0 0,0 0 0,0-1 0,0 1 0,1-1-1,-1 0 1,0 0 0,1 1 0,-1-1 0,1-1 0,-1 1 0,1 0 0,-1-1 0,1 1 0,0-1-1,3 0 1,22-3-3096</inkml:trace>
</inkml:ink>
</file>

<file path=ppt/ink/ink1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0.9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103 130 5376,'0'2'712,"1"1"0,0-1 1,0 1-1,0-1 0,0 0 0,0 0 1,0 1-1,1-1 0,-1 0 0,1 0 1,0 0-1,-1 0 0,1-1 0,3 4 1,30 21 2298,-26-20-2841,1-1-1,-1 0 0,1-1 0,0 0 1,0-1-1,0 0 0,1 0 1,-1-1-1,1-1 0,-1 0 0,21 0 1,-27-1-127,0 0 1,0 0 0,0-1 0,0 1-1,0-1 1,0 0 0,-1 0 0,1-1-1,0 1 1,0-1 0,-1 0 0,1 1-1,-1-2 1,0 1 0,1 0 0,-1-1-1,0 1 1,-1-1 0,1 0 0,0 0-1,-1 0 1,1 0 0,-1-1 0,0 1-1,0-1 1,-1 1 0,1-1 0,-1 0-1,1 1 1,-1-1 0,0 0 0,0 0-1,-1 0 1,1-4 0,-1 3-26,-1 0 0,1 0 1,-1 0-1,0 0 0,0 1 0,-1-1 0,1 0 1,-1 1-1,0-1 0,-1 1 0,1-1 0,-1 1 0,1 0 1,-1 0-1,0 0 0,-1 1 0,1-1 0,-1 1 1,1 0-1,-1 0 0,0 0 0,0 0 0,-1 1 1,-5-4-1,-2 0 45,0 0 0,0 1 0,0 1 1,-1 0-1,1 0 0,-1 1 0,0 1 1,-15-1-1,19 3-22,0 0 1,1 1-1,-1 0 0,0 0 1,1 1-1,-1 0 0,1 1 1,0 0-1,0 0 0,0 1 1,0 0-1,0 0 0,1 1 1,0 0-1,0 0 0,0 1 1,-9 9-1,11-10-32,1 0 0,-1 1 0,1-1-1,0 1 1,1 0 0,-1 1 0,1-1 0,0 1 0,1-1-1,-1 1 1,1 0 0,1 0 0,-1 0 0,1 0 0,1 0 0,-1 0-1,1 0 1,0 0 0,1 0 0,-1 0 0,4 11 0,-1-6 0,1 0 1,1 0-1,0-1 1,1 1-1,0-1 1,0 0-1,1-1 1,1 0-1,-1 0 1,2 0-1,-1-1 1,2 0-1,-1-1 1,1 0 0,21 13-1,-14-11-456,1-1-1,0-1 1,32 11 0,-22-12-1269,0 0 0,28 2 1,-18-8-1250,-8-4-107</inkml:trace>
</inkml:ink>
</file>

<file path=ppt/ink/ink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50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0 2816,'-23'0'1408,"-43"39"-3456,57-30 2176,-5 7-640,-6 4 0</inkml:trace>
</inkml:ink>
</file>

<file path=ppt/ink/ink1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1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30 117 9344,'-4'8'1080,"0"-1"0,0 1 0,1 0 1,0 0-1,1 0 0,-3 11 0,3-5-26,1-1 1,0 1-1,1 18 0,4 9 383,16 69 0,-3-26-218,-33-158-673,9 45-642,0-1-1,-3-47 0,10 55 33,0 1 0,1-1 0,2 0 0,0 1 0,11-38 0,-13 52 47,2 1 1,-1 0-1,1-1 0,-1 1 0,2 0 1,-1 0-1,1 0 0,0 1 1,0 0-1,0-1 0,1 1 1,0 1-1,0-1 0,0 1 1,0-1-1,1 2 0,0-1 1,-1 1-1,1-1 0,1 2 1,-1-1-1,10-2 0,-12 4 28,0 1 0,1 0 0,-1 0 1,0 1-1,1-1 0,-1 1 0,0 0 0,0 0 0,0 0 0,0 1 0,0-1 0,0 1 0,0 0 0,0 0 0,0 1 0,-1-1 1,1 1-1,-1 0 0,0-1 0,0 2 0,0-1 0,0 0 0,-1 0 0,1 1 0,3 6 0,5 7 85,-2 0 0,1 1 0,-2 0 0,8 25 0,-6-11 4,-2 0-1,-2 0 1,0 1-1,-2 0 1,-2 0 0,-1 0-1,-1 0 1,-9 58-1,8-87-166,0 0 0,-1 0 0,1 0-1,-1 0 1,0-1 0,0 1 0,0-1 0,0 1-1,-1-1 1,1 0 0,-1 0 0,0 0 0,-6 5-1,8-7-124,0 0-1,0 0 1,0 0-1,0 0 1,-1 0-1,1 0 1,0-1-1,0 1 1,-1 0-1,1-1 1,0 1 0,-1-1-1,1 1 1,-1-1-1,1 0 1,-1 0-1,1 0 1,-1 1-1,1-1 1,0-1-1,-1 1 1,1 0-1,-1 0 1,1 0-1,-1-1 1,1 1-1,0-1 1,-1 1-1,1-1 1,0 0-1,-1 1 1,1-1-1,0 0 1,0 0-1,-1 0 1,1 0-1,0 0 1,-1-1-1,-4-6-3006</inkml:trace>
</inkml:ink>
</file>

<file path=ppt/ink/ink1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2.0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140 307 5632,'-5'-2'1270,"-1"0"-1,0 1 1,1-1 0,-1 1-1,0 1 1,0-1 0,-8 1-1,13 0-1025,0 0-1,0 0 0,0 0 0,0 1 0,0-1 1,0 0-1,0 0 0,0 1 0,0-1 1,0 1-1,0-1 0,0 1 0,1-1 1,-1 1-1,0 0 0,0-1 0,0 1 0,1 0 1,-1-1-1,0 2 0,0 0-259,1-1-1,0 0 0,-1 1 1,1-1-1,0 1 0,0-1 1,0 1-1,0-1 1,0 0-1,0 1 0,0-1 1,1 1-1,-1-1 0,0 0 1,1 1-1,-1-1 1,1 0-1,0 1 0,0 1 1,4 5 236,0 0 0,1 0 1,0-1-1,0 1 0,0-1 1,1-1-1,0 1 0,0-1 0,1 0 1,0-1-1,0 0 0,0 0 1,1 0-1,-1-1 0,1-1 1,15 5-1,-9-3-122,1-1 0,0-1 1,0-1-1,0 0 0,1 0 0,-1-2 0,0 0 1,31-5-1,-33 2-71,1 0 0,-1-1 0,-1-1-1,1-1 1,-1 1 0,0-2 0,0 0 0,-1-1 0,0 0 0,22-19 0,-29 22-33,1-1-1,-1 1 1,-1-1 0,1 0 0,-1 0 0,0-1 0,0 1 0,-1-1 0,1 0 0,-2 0 0,1 0-1,-1 0 1,0-1 0,0 1 0,-1 0 0,0-1 0,-1 1 0,1-1 0,-2 1 0,1-1 0,-1 1-1,0-1 1,-2-7 0,0 4-16,-1 0 0,-1 0 1,0 1-1,0-1 0,-1 1 0,0 0 0,-1 1 0,0-1 0,0 1 0,-1 1 0,0-1 0,-1 1 0,0 1 1,0 0-1,-1 0 0,0 1 0,0 0 0,0 0 0,-1 1 0,-20-6 0,17 6-24,1 1-1,-1 1 0,1 0 0,-1 1 1,0 1-1,0 0 0,0 0 0,0 2 1,0 0-1,0 0 0,0 1 0,0 1 1,1 0-1,-1 1 0,1 1 0,0 0 1,-16 9-1,17-8-86,0 2-1,0 0 1,1 0 0,0 1-1,1 0 1,0 1 0,0 1-1,1-1 1,1 1 0,0 1-1,0-1 1,1 1 0,0 1-1,1-1 1,-8 27 0,13-35 30,0-1 0,1 1 0,-1-1 0,1 1 0,0-1 0,0 1 1,0-1-1,1 0 0,-1 1 0,1-1 0,0 1 0,0-1 0,0 0 0,0 1 0,0-1 1,1 0-1,0 0 0,3 5 0,0-2-192,0-1 1,0 0-1,0 0 0,1 0 1,0 0-1,0-1 0,0 0 1,10 5-1,5 0-780,0-1-1,0 0 1,1-2-1,41 8 1,12-8-1506</inkml:trace>
</inkml:ink>
</file>

<file path=ppt/ink/ink1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2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14 6656,'0'-1'147,"-1"0"1,1 0 0,-1 1 0,1-1-1,-1 0 1,1 0 0,-1 1-1,1-1 1,-1 0 0,0 1-1,0-1 1,1 0 0,-1 1 0,0-1-1,0 1 1,0-1 0,0 1-1,1 0 1,-1-1 0,0 1-1,0 0 1,0 0 0,-1-1 0,-5 23 6361,3-4-5428,-8 58-338,4 1-1,3 0 0,7 125 1,0-138-235,3 83 371,0-31-113,-11 130-1,0-176-537,3-11-5,-4-1 0,-25 110-1,-24 1-990,54-156-492,10-18-1066,14-23-1874,-3 2 1235</inkml:trace>
</inkml:ink>
</file>

<file path=ppt/ink/ink1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2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38 336 8064,'-3'3'617,"0"1"0,1-1 0,-1 1 0,0 0 0,1 0 0,0 0 0,0 0 0,0 1 0,1-1 0,-1 0 0,1 1 0,0-1 0,1 1 0,-1-1 0,1 1 0,-1 0 1,1-1-1,1 1 0,0 8 0,0-10-263,0 1 0,1-1-1,-1 0 1,1 1 0,0-1 0,-1 0 0,1 0 0,1 0 0,-1 0 0,5 4 0,-3-3-477,0 0 0,1-1-1,0 0 1,-1 0 0,1 0-1,0-1 1,0 0 0,7 3 0,-4-3 221,0 0 1,0-1 0,0 0 0,0 0 0,1 0 0,-1-1 0,0-1-1,0 1 1,1-1 0,-1 0 0,13-5 0,6-3 193,54-25 0,-72 30-284,-1-1 0,0 0-1,0 0 1,0-1 0,-1 0 0,0-1-1,0 1 1,-1-1 0,1-1 0,-2 1-1,1-1 1,-1 0 0,0 0 0,7-18-1,-7 15-34,-1-1-1,-1 0 1,0-1-1,0 1 1,-1-1-1,-1 1 1,0-1-1,-1 0 1,0 1-1,-3-22 1,1 24-11,0 0 0,0 1-1,-1-1 1,0 1 0,-1 0 0,0 0 0,0 0-1,-1 0 1,0 1 0,-1-1 0,0 1 0,0 1-1,-11-11 1,11 13 8,0 0-1,-1 0 1,0 1-1,0 0 1,0 0-1,0 1 0,-1 0 1,1 0-1,-1 1 1,0 0-1,0 0 1,1 1-1,-1 0 1,0 0-1,-1 1 1,1 0-1,0 0 0,-10 2 1,9 0 10,0 0 0,0 0 0,1 1 0,-1 0 0,1 1 0,-1-1 0,1 2 0,0-1 0,1 1 0,-1 0 0,1 1 0,0-1 0,0 2 0,-7 8 0,4-3-84,0 1 0,1-1 0,1 2 0,0-1 1,0 1-1,2 1 0,-8 21 0,12-31-126,0 0-1,1 0 0,0 0 1,0 0-1,0 0 0,1 0 1,0 0-1,0 0 0,0 0 1,0 0-1,1 0 0,0 0 1,0 0-1,0 0 0,4 9 1,20 23-2607</inkml:trace>
</inkml:ink>
</file>

<file path=ppt/ink/ink1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3.8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65 207 4736,'0'-1'307,"0"-1"1,0 1-1,0 0 1,0-1-1,0 1 1,0-1-1,0 1 0,0 0 1,0-1-1,1 1 1,-1 0-1,0-1 1,1 1-1,-1 0 1,1-1-1,0 1 0,-1 0 1,1 0-1,0 0 1,0 0-1,0 0 1,0 0-1,0 0 1,0 0-1,0 0 1,0 0-1,0 0 0,0 0 1,1 1-1,-1-1 1,0 1-1,3-2 1,17-13-86,0-4 363,1 1 0,1 0 1,0 2-1,1 1 1,1 0-1,0 2 1,1 1-1,37-12 1,-60 23-478,0 0 1,1 1-1,-1-1 0,1 1 1,-1 0-1,0 0 1,1 0-1,-1 0 1,1 0-1,-1 1 1,0 0-1,1-1 0,-1 1 1,0 0-1,1 1 1,-1-1-1,0 1 1,4 2-1,-3 0-15,0-1 0,0 1 0,-1 0 0,1-1 0,-1 2 0,0-1 0,0 0-1,-1 1 1,1-1 0,-1 1 0,2 5 0,2 12 60,0 1 1,-1-1-1,-2 1 0,2 31 1,-5-48-128,2 16 16,-2 0 0,0 0 0,-1 0 0,-2-1 0,-8 39 0,7-47-44,0 0 1,-1-1-1,0 1 1,-1-1-1,0 0 0,-1-1 1,-1 1-1,0-1 0,0-1 1,-13 14-1,5-9-5,-1-1 0,0-1 0,-1-1 0,0 0 0,-1-1 0,0-1-1,0-1 1,-1 0 0,-1-2 0,1 0 0,-1-2 0,0 0 0,0-1 0,-1-1 0,1-1-1,-1-1 1,-27-2 0,34-5 10,22-4 0,25-5-30,-14 10-17,0 0 1,0 2-1,1 0 1,0 1-1,-1 1 0,21 2 1,-30 0 39,1 0 0,-1 0-1,0 1 1,1 1 0,-1 0 0,0 0 0,0 0 0,0 1 0,-1 1 0,0-1 0,1 1-1,-2 1 1,13 10 0,-2 0 68,-5-2 52,2-1 0,32 23 0,-42-33-137,0 0 1,1 0 0,0-1 0,-1 1-1,1-1 1,0-1 0,0 1 0,0-1-1,0 0 1,0 0 0,1-1 0,-1 0 0,11 0-1,25-8-1941,-1-2-1,68-25 0,-54 15-1108</inkml:trace>
</inkml:ink>
</file>

<file path=ppt/ink/ink1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5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5 158 5376,'-2'-11'1486,"-1"-18"830,7 12 5935,-3 15-6929,5 8-1300,1 9 408,0 0 0,-2 1 0,1 0 1,-2 0-1,0 0 0,3 26 0,-5-30-263,2 16 72,7 31 1060,6 120 1,-19-175-1218,-1-19 17,-2-28 18,1 0-130,2 0 1,1 0-1,3-1 0,7-45 0,-6 76 8,0 0-1,1 1 1,0-1-1,1 1 1,0-1-1,1 1 1,12-18-1,-12 23 5,0 0-1,0 0 1,0 0-1,1 1 1,0 0-1,0 0 0,0 1 1,1 0-1,0 0 1,0 1-1,0-1 1,12-2-1,-12 5 13,0 0-1,0 1 1,0 0 0,0 0-1,1 1 1,-1 0 0,0 1-1,0-1 1,0 2-1,0-1 1,0 1 0,0 0-1,-1 1 1,1 0-1,-1 0 1,1 1 0,-1-1-1,0 2 1,-1-1 0,13 11-1,0 0 77,-2 1 1,0 0-1,-1 2 0,0 0 1,25 39-1,-31-40-38,0 0 0,-1 1 1,0 0-1,-2 1 0,0 0 0,-1 0 0,-1 0 1,-1 1-1,0-1 0,-2 1 0,0 0 1,-1 21-1,-2-39-47,1 0-1,0 0 1,0 0 0,-1-1 0,1 1-1,-1 0 1,1 0 0,-1 0 0,0-1-1,0 1 1,0 0 0,-2 2 0,3-4-2,-1 1-1,1-1 1,-1 1 0,1-1 0,-1 0 0,1 0 0,-1 1-1,1-1 1,-1 0 0,1 0 0,-1 1 0,0-1 0,1 0 0,-1 0-1,1 0 1,-1 0 0,0 0 0,1 0 0,-1 0 0,1 0 0,-1 0-1,0 0 1,1 0 0,-1-1 0,0 1 0,-2-2-7,1 1 1,-1-1-1,1 1 1,0-1-1,0 0 1,0 0-1,0 0 1,0 0-1,1 0 1,-1-1-1,0 1 1,1 0-1,0-1 1,0 1-1,-2-4 1,-1-5-54,0-1 0,0 1 1,1-1-1,1 0 1,0 0-1,0-1 1,2 1-1,-1 0 1,1 0-1,1 0 0,0-1 1,1 1-1,0 0 1,1 0-1,0 1 1,1-1-1,1 1 1,-1-1-1,2 1 0,-1 1 1,2-1-1,-1 1 1,14-16-1,-11 16 5,1 0 0,0 1 0,1 0 0,-1 1 1,2 0-1,-1 1 0,1 0 0,17-7 0,-19 10 66,0 1 0,1 1 0,-1 0 0,1 0 0,-1 1 0,1 1 0,0 0 0,-1 0 0,1 1 0,0 0 0,11 3 0,-12-1 47,0 0 1,0 1 0,0 0-1,-1 1 1,0-1 0,0 2-1,0 0 1,-1 0 0,0 0-1,0 1 1,0 0 0,-1 0-1,0 1 1,0 0 0,-1 1 0,0-1-1,-1 1 1,9 18 0,-9-16 14,0 0 0,0 1-1,-1 0 1,-1-1 0,0 1 0,0 1 0,-1-1 0,-1 0 0,0 0 0,-1 1 0,0-1 0,-1 1 0,0-1 0,-1 0 0,-6 22 0,2-22-32,1-1-1,-2 1 1,1-1-1,-2 0 1,1-1-1,-1 1 1,-13 10-1,15-14-161,0 0 0,-1-1-1,0 0 1,-1-1 0,1 0 0,-1 0 0,0 0-1,0-1 1,-1-1 0,1 1 0,-10 2 0,4-6-1097,15-5-1732,23-9-1970,7 5 1571</inkml:trace>
</inkml:ink>
</file>

<file path=ppt/ink/ink1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5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1 248 6656,'2'2'3874,"11"6"-1303,-8-6 2226,9 6-4113,2-1 0,-1-1-1,1 0 1,0-1 0,23 4 0,-30-8-603,0 0 0,0-1 0,0 0 1,0 0-1,0-1 0,0-1 0,0 1 0,0-1 1,-1-1-1,1 0 0,15-7 0,-14 6 5,0-1 0,-1-1 0,0 1 0,0-2 0,0 1 0,0-1 0,-1-1 0,0 1 0,-1-2 0,12-15 0,-17 20-80,1 0 0,-1 0 0,0-1 0,-1 1-1,1-1 1,-1 1 0,0-1 0,0 0 0,0 0 0,-1 1-1,1-1 1,-1 0 0,0 0 0,-1 0 0,1 1 0,-1-1-1,0 0 1,0 1 0,0-1 0,-1 0 0,0 1 0,0 0-1,0-1 1,0 1 0,-1 0 0,0 0 0,-2-4 0,0 3 0,1 0 0,-1 0 0,1 0 0,-1 0 0,-1 1 0,1 0 0,-1 0 1,1 0-1,-1 1 0,0 0 0,0 0 0,-1 0 0,1 1 0,0 0 1,-1 0-1,0 1 0,1 0 0,-1 0 0,0 0 0,-13 1 0,12 1 8,-1 0 0,1 0 0,0 1-1,0 0 1,0 0 0,0 0 0,0 2-1,0-1 1,1 1 0,-1 0 0,1 0-1,0 1 1,0-1 0,1 2 0,-1-1-1,-9 12 1,9-8-48,-1 0 0,2 1 0,-1 0-1,1 0 1,1 0 0,0 1 0,0 0-1,1 0 1,0 0 0,1 1 0,1-1-1,-1 1 1,2 0 0,0-1 0,0 1 0,1 0-1,1 0 1,0 0 0,0 0 0,1-1-1,0 1 1,1-1 0,1 1 0,0-1-1,0 0 1,1-1 0,1 1 0,0-1 0,0 0-1,1 0 1,0-1 0,0 1 0,1-2-1,1 1 1,-1-1 0,1-1 0,1 1-1,0-1 1,-1-1 0,2 0 0,-1-1 0,15 6-1,-17-8-375,0-1-1,1-1 0,-1 1 1,1-1-1,-1-1 0,1 0 1,-1 0-1,1 0 0,-1-1 1,1 0-1,-1-1 0,0 0 1,1 0-1,-1-1 0,15-7 1,28-8-2683</inkml:trace>
</inkml:ink>
</file>

<file path=ppt/ink/ink1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5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5504,'0'3'7216,"0"5"-3377,1 46-1455,34 252 434,4 81 252,-36-307-2808,-3 0-1,-5-1 0,-20 120 1,24-194-362,0 0 0,0 0 1,-1 1-1,0-1 1,1 0-1,-2 0 1,1-1-1,-1 1 1,1 0-1,-1-1 0,-4 5 1,7-9 31,-1 0-1,1 1 1,0-1 0,-1 0 0,1 0-1,0 1 1,-1-1 0,1 0 0,0 0-1,-1 0 1,1 0 0,0 0 0,-1 0-1,1 0 1,0 0 0,-1 1 0,1-1-1,-1 0 1,1 0 0,0-1 0,-1 1-1,1 0 1,-1 0 0,1 0 0,0 0-1,-1 0 1,1 0 0,0 0 0,-1-1-1,1 1 1,0 0 0,-1 0 0,1-1-1,0 1 1,0 0 0,-1 0 0,1-1-1,0 1 1,0 0 0,-1-1 0,1 1-1,0 0 1,0-1 0,-10-17-2902,0-10-251</inkml:trace>
</inkml:ink>
</file>

<file path=ppt/ink/ink1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6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6016,'0'-3'2944,"52"26"-512,-29-14 3071,20 2-4735,23 8 0,14-6 256,17-1 0,3-5-1408,-6-7 0,-10 9 896,-8-5 0,-10-4-640,-15 3 128,-8 1-1152,-15-1 0,-10-3-1535,-9 0 127</inkml:trace>
</inkml:ink>
</file>

<file path=ppt/ink/ink1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6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98 303 7296,'-1'0'524,"0"-1"1,1 1 0,-1 0 0,0 0-1,0-1 1,1 1 0,-1 0-1,0 0 1,0 0 0,1 0 0,-1 0-1,0 0 1,0 0 0,0 0-1,1 0 1,-1 0 0,0 0-1,0 1 1,1-1 0,-1 0 0,0 1-1,0-1 1,0 1 0,-19 16 2783,19-15-3280,-1 0 0,0 0 0,1 0 0,-1 0 0,1 1 0,0-1 0,0 0 0,0 1 0,0-1 0,0 1 0,0-1 0,1 1 0,-1-1 0,1 1 0,0 0 0,-1-1 0,2 5 0,0-3 72,1 0 0,0 0 0,1 0 0,-1-1 0,1 1 0,-1 0 0,1-1 0,0 0 0,1 0 1,-1 0-1,0 0 0,1 0 0,0-1 0,-1 1 0,1-1 0,0 0 0,0 0 0,0 0 0,7 1 0,5 2 29,1-1 0,0 0 0,28 2 0,-25-4-97,0-1-1,-1-1 1,1-1 0,0-1 0,0 0-1,-1-2 1,1 0 0,32-12 0,-38 10-31,0 0 0,0-2 0,-1 1 0,1-1 0,-2-1 0,1-1 0,-1 0 0,-1 0 0,0-1 0,0 0 0,14-22 1,-21 28-6,-1-1 1,0 0 0,-1 0 0,1 0-1,-1 0 1,0 0 0,-1 0 0,1-1 0,-1 1-1,-1-1 1,1 1 0,-1 0 0,0-1-1,0 1 1,-1-1 0,0 1 0,0-1-1,-1 1 1,0 0 0,0 0 0,0 0 0,-6-10-1,4 7-2,-1 0-1,0 0 1,-1 1 0,0 0-1,-1 0 1,1 1-1,-1-1 1,-1 2-1,1-1 1,-1 1 0,0 0-1,-1 1 1,0-1-1,-12-4 1,3 3-19,-2 2 0,1 0 0,-1 1 1,1 0-1,-1 2 0,0 1 0,0 0 0,0 1 0,-37 6 1,42-4-95,1 1 1,-1 0-1,1 1 0,0 0 1,0 1-1,1 1 1,-1 1-1,1-1 1,1 2-1,-1 0 0,1 0 1,1 1-1,-1 1 1,-10 12-1,19-19-69,0 0 0,1 1 0,-1-1 0,1 1 0,-1-1-1,1 1 1,0 0 0,1 0 0,-1 0 0,1 0 0,0 0 0,0 1 0,0-1-1,0 6 1,1-6-23,0-1 1,1 0-1,0 1 0,0-1 0,0 0 0,0 0 0,0 1 0,1-1 0,-1 0 0,1 0 1,0-1-1,0 1 0,0 0 0,0-1 0,1 1 0,-1-1 0,0 1 0,1-1 0,3 2 0,47 31-2988</inkml:trace>
</inkml:ink>
</file>

<file path=ppt/ink/ink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51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2688,'14'0'1280,"1"20"-1664,-12-13 2560,6 5-2176,-4 1 128,-5 3-128,0-6 128,6 3-128,-3-6 0,8-4-128,-2 3 0,5-6-640,-5 0 128</inkml:trace>
</inkml:ink>
</file>

<file path=ppt/ink/ink1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7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166 330 5888,'0'-1'372,"-1"0"1,0 0-1,1 0 1,-1 0-1,0 1 0,1-1 1,-1 0-1,0 0 1,0 1-1,0-1 1,0 1-1,0-1 1,1 1-1,-1-1 0,0 1 1,0-1-1,0 1 1,0 0-1,0 0 1,-1 0-1,1-1 0,0 1 1,0 0-1,0 0 1,0 0-1,0 0 1,0 1-1,0-1 1,-1 0-1,0 2-133,0-1 0,0 0 0,0 1 0,0-1 1,0 1-1,1 0 0,-1-1 0,1 1 0,-1 0 0,1 0 0,0 0 0,-1 0 0,0 2 0,-2 4-147,1 1 0,0-1-1,0 0 1,1 1-1,0 0 1,0-1-1,0 14 1,2-15 43,1 0 1,0 0-1,0 0 1,0-1 0,1 1-1,0-1 1,0 1-1,1-1 1,0 0-1,0 0 1,0 0-1,1 0 1,0 0 0,0-1-1,0 0 1,1 0-1,0 0 1,0 0-1,0-1 1,0 0-1,1 0 1,9 5 0,-4-3-51,1 0 0,-1-1 0,1-1 0,-1 0 0,1 0 0,0-2 0,1 1 0,-1-1 0,0-1 0,1 0 0,19-2 0,-17 0-77,-1-1-1,0 0 0,1-1 1,-1-1-1,-1 0 0,1-1 1,0-1-1,-1 0 0,0 0 1,-1-2-1,1 1 0,-1-2 1,-1 1-1,21-21 1,-25 21-59,-1-1 0,1 1 0,-1-1 0,-1-1 0,0 1 0,0-1 0,-1 0 0,0 0 0,0 0 0,-1-1 0,-1 1 0,0-1 0,0 0 0,-1 1 0,-1-1 0,1 0 0,-2 0 0,0 0 0,0 1 0,-4-19 0,1 13-38,-1 0 0,0 1-1,-1-1 1,-1 1 0,-1 1-1,1-1 1,-2 1 0,0 1-1,-1-1 1,0 2 0,-23-23-1,24 28 25,0-1 1,0 1-1,0 0 0,-1 1 0,0 0 0,-1 1 0,1 0 0,-1 1 0,0 0 0,0 0 1,0 1-1,-1 1 0,1 0 0,-1 0 0,1 1 0,-1 1 0,-18 1 0,16 0-5,0 2 0,0 0 0,0 1 0,0 0 0,1 1 0,-1 0 0,1 1 0,0 1-1,1 0 1,0 1 0,0 0 0,0 0 0,1 2 0,1-1 0,-1 1 0,2 1 0,-1 0 0,2 0 0,-1 1-1,1 0 1,1 1 0,0-1 0,1 1 0,1 1 0,0-1 0,0 1 0,-4 28 0,8-33-128,1 0 0,0 0 0,0 0 0,1 1 0,0-1 0,1 0 0,0 0 0,0 0 1,1-1-1,0 1 0,1 0 0,-1-1 0,2 0 0,-1 0 0,7 8 0,2 2-579,2-1 0,-1-1 0,2 0 0,0-1 0,22 16 0,31 14-1911</inkml:trace>
</inkml:ink>
</file>

<file path=ppt/ink/ink1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7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53 110 5248,'3'-10'1162,"0"-1"1,0 1 0,9-19-1,-8 15 4641,-7-9-3646,1 10-1797,5 15-59,1-1 0,-1 0-1,0 1 1,0 0 0,0-1 0,0 1 0,0 0-1,0 1 1,2 2 0,-1 0-165,1 1 0,-1 0 0,0 0 0,-1 0 1,0 0-1,0 1 0,0-1 0,0 1 0,-1 0 0,-1 0 0,1 0 0,-1 0 1,1 11-1,0 15 422,-3 51 0,1-75-465,-11 99 664,-4 0 0,-31 111 0,7-37-511,36-167-246,-25 164 171,25-154-154,2 0 1,0-1 0,2 1 0,1 0-1,6 29 1,-7-49 1558,2 2-5440,-2-5-1536,-2-8 1441,-3-5 631</inkml:trace>
</inkml:ink>
</file>

<file path=ppt/ink/ink1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8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8320,'-5'0'4096,"-4"27"-3328,9-11 7551,-6 10-7679,3-1 0,-3 2 0,6 0 128,6 5-1664,3-9 0,5-4-1792,0-3 128</inkml:trace>
</inkml:ink>
</file>

<file path=ppt/ink/ink1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7:48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11 12544,'-9'-10'6271,"52"20"-7551,-25 3 10240,6-6-11776,3 5 0,-7 4-3839,-11-9 127</inkml:trace>
</inkml:ink>
</file>

<file path=ppt/ink/ink1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50:06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2560,'-1'0'36,"1"0"1,0 0 0,0 0-1,0 0 1,0 0-1,-1 0 1,1 0 0,0 1-1,0-1 1,0 0-1,0 0 1,0 0-1,0 0 1,-1 1 0,1-1-1,0 0 1,0 0-1,0 0 1,0 1-1,0-1 1,0 0 0,0 0-1,0 0 1,0 1-1,0-1 1,0 0-1,0 0 1,0 0 0,0 1-1,0-1 1,0 0-1,0 0 1,0 0-1,0 1 1,0-1 0,0 0-1,1 0 1,-1 0-1,0 0 1,0 1-1,0-1 1,0 0 0,0 0-1,0 0 1,1 0-1,-1 0 1,0 1-1,0-1 1,0 0 0,0 0-1,1 0 1,-1 0-1,0 0 1,0 0-1,0 0 1,0 0 0,1 0-1,-1 0 1,0 0-1,0 0 1,0 0-1,1 0 1,-1 0 0,3 0 3787,-18 172-1409,9-133-2138,1 0-1,3 0 1,1 0-1,7 66 0,-4-85-119,10 37 302,-11-55-441,0 1-1,0 0 1,0 0 0,1-1 0,-1 1-1,1-1 1,0 1 0,0-1 0,0 0-1,0 1 1,0-1 0,0 0 0,1-1-1,-1 1 1,1 0 0,3 2 0,-3-4-17,-1 0 0,0 1 0,1-1 1,-1 0-1,0-1 0,1 1 0,-1 0 1,0 0-1,1-1 0,-1 0 0,0 1 1,1-1-1,-1 0 0,0 0 1,0 0-1,0 0 0,0-1 0,3-2 1,33-26-560,-13 9-787,11-12-1128,-21 3 809</inkml:trace>
</inkml:ink>
</file>

<file path=ppt/ink/ink1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50:07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2688,'-2'2'259,"1"0"-1,-1 0 1,1 0-1,0 0 1,0 0-1,0 0 1,0 0 0,0 0-1,1 1 1,-1-1-1,0 0 1,1 1 0,0-1-1,0 0 1,0 1-1,0-1 1,0 0-1,0 1 1,0-1 0,1 0-1,-1 0 1,2 3-1,-2-2-201,1 1 0,0-1 0,0 1-1,0-1 1,0 0 0,0 1-1,1-1 1,0 0 0,0 0 0,0 0-1,0 0 1,0 0 0,0-1 0,1 1-1,-1-1 1,4 3 0,-3-3-45,0-1 1,0 1-1,0-1 0,-1 0 1,1 0-1,0 0 1,0-1-1,1 1 1,-1-1-1,0 1 1,0-1-1,0 0 0,0 0 1,0-1-1,0 1 1,0 0-1,6-2 1,-8 1-8,1 0 1,0 0 0,0 0 0,0 0-1,-1-1 1,1 1 0,0 0-1,-1-1 1,1 1 0,-1-1 0,0 1-1,0-1 1,1 0 0,-1 1-1,0-1 1,0 0 0,0 0 0,-1 0-1,1 0 1,0 0 0,-1 0-1,0 0 1,1 0 0,-1 0 0,0 0-1,0 0 1,0-3 0,0 4-4,0 0 0,0 0 0,-1 0 1,1 0-1,0 0 0,0 0 0,-1 0 1,1 1-1,-1-1 0,1 0 0,-1 0 0,1 0 1,-1 1-1,1-1 0,-1 0 0,0 0 1,0 1-1,1-1 0,-1 1 0,0-1 0,0 0 1,1 1-1,-1 0 0,0-1 0,-1 0 1,-29-8 108,11 4-46,11 0-58,-27-14 16,35 19-26,0 0 0,1 0 0,-1-1 1,1 1-1,-1 0 0,0 0 0,1 0 1,-1 0-1,1 0 0,-1 0 0,0 0 1,1 0-1,-1 1 0,1-1 0,-1 0 0,0 0 1,1 0-1,-1 1 0,1-1 0,-1 0 1,1 1-1,-1-1 0,1 0 0,-1 1 1,1-1-1,-1 1 0,1-1 0,-1 1 1,1-1-1,0 1 0,-1-1 0,1 1 1,0-1-1,0 1 0,-1-1 0,1 1 1,0-1-1,0 1 0,0 0 0,-1-1 1,1 1-1,0 0 0,0-1 0,0 1 0,0-1 1,0 1-1,1 0 0,-1-1 0,0 1 1,0-1-1,0 1 0,0 0 0,1-1 1,-1 1-1,0-1 0,1 2 0,0 2-22,1 1-1,0-1 0,0 1 0,0-1 0,1 0 1,-1 0-1,1 0 0,0 0 0,0 0 1,1-1-1,-1 1 0,1-1 0,-1 0 0,1 0 1,0 0-1,0-1 0,1 0 0,-1 1 1,0-1-1,1 0 0,-1-1 0,1 1 0,7 0 1,-11-1-17,-1-1-1,1 0 1,-1 0 0,1 0 0,0 0 0,0 0 0,-1 1-1,1-1 1,0 0 0,-1 0 0,1 0 0,0-1 0,-1 1 0,1 0-1,0 0 1,-1 0 0,1 0 0,0-1 0,-1 1 0,1 0-1,-1-1 1,1 1 0,0 0 0,-1-1 0,1 1 0,-1-1-1,1 1 1,-1-1 0,1 1 0,-1-1 0,0 1 0,1-1 0,-1 0-1,0 1 1,1-1 0,-1 1 0,0-1 0,0 0 0,1 1-1,-1-1 1,0-1 0,10-21-1131</inkml:trace>
</inkml:ink>
</file>

<file path=ppt/ink/ink1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3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383 89 3712,'-3'-9'7411,"4"-12"-4673,6-14-1346,12 16 168,-19 19-1476,0-1 0,1 1 0,-1 0 0,0-1 0,1 1 0,-1 0-1,0 0 1,1-1 0,-1 1 0,1 0 0,-1 0 0,0 0 0,1-1 0,-1 1 0,1 0 0,-1 0 0,1 0 0,-1 0 0,0 0 0,1 0 0,-1 0-1,1 0 1,-1 0 0,1 0 0,-1 0 0,1 0 0,-1 0 0,0 0 0,1 0 0,-1 1 0,1-1 0,-1 0 0,0 0 0,1 0 0,-1 1-1,1-1 1,-1 0 0,0 1 0,1-1 0,-1 0 0,0 1 0,0-1 0,1 0 0,-1 1 0,0-1 0,0 0 0,1 1 0,-1-1 0,0 1 0,0-1-1,0 1 1,0-1 0,0 0 0,0 1 0,1-1 0,-1 1 0,0-1 0,0 1 0,0-1 0,-1 1 0,1-1 0,0 1 0,3 75 1558,86 526 403,-67-475-2106,-19-112 43,0 1 0,-2-1-1,0 1 1,0 0 0,-1 0-1,-1-1 1,-5 24 0,4-33-56,1 0-1,-2 0 1,1 0 0,-1-1-1,0 1 1,0 0 0,0-1-1,-1 0 1,0 0 0,0 0 0,0 0-1,-1-1 1,0 1 0,0-1-1,0-1 1,0 1 0,0-1-1,-1 1 1,0-1 0,-9 3 0,-16 6-554,0-1 1,0-1 0,-1-2 0,-52 6 0,-95 22 2035,141-27-296,16-4 649,38-14-816,-7 6-757,-1-1 0,1 1-1,0 1 1,14-3 0,36-10 494,15-9-74,75-15 0,-59 23-461,91-18-858,-64 4-5402,-87 20 2401</inkml:trace>
</inkml:ink>
</file>

<file path=ppt/ink/ink1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3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10 205 6912,'0'0'86,"-1"1"0,1-1 0,0 0 0,0 0 0,0 0 0,-1 0 0,1 0 0,0 0 0,0 1 0,0-1 0,-1 0 0,1 0 0,0 0 0,0 0 0,-1 0 0,1 0 1,0 0-1,0 0 0,0 0 0,-1 0 0,1 0 0,0 0 0,0 0 0,-1 0 0,1 0 0,0 0 0,0 0 0,-1-1 0,1 1 0,0 0 0,0 0 0,0 0 0,-1 0 0,1 0 0,0 0 0,0-1 0,0 1 0,0 0 1,-1 0-1,1 0 0,0-1 0,0 1 0,0 0 0,0 0 0,0 0 0,0-1 0,0 1 0,0 0 0,-1 0 0,1 0 0,0-1 0,0 1 0,0 0 0,0 0 0,0-1 0,0 1 0,0 0 0,0 0 0,0-1 0,1 1 0,-1 0 1,0 0-1,13-22 4114,26-22-872,-33 38-3098,-1 1 0,1 0-1,1 0 1,-1 0 0,1 1 0,0 0 0,0 0 0,0 0 0,0 1 0,1 0 0,-1 1 0,1 0 0,0 0 0,-1 0 0,1 1-1,0 1 1,11-1 0,48 0 741,-43 2-1039,0-1 0,0-1 0,0-2 0,-1 0 0,1-1 0,-1-2 0,30-10 0,-31 7-1815,0 1 1,1 0-1,33-5 0,-31 9-1444</inkml:trace>
</inkml:ink>
</file>

<file path=ppt/ink/ink1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4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44 244 5760,'-3'6'12892,"9"8"-9866,11 14-3627,-9-22 854,0-1 0,0 1 0,1-2 0,0 1 0,0-1 0,0 0 0,0-1 0,0 0 1,1 0-1,0-1 0,-1 0 0,1-1 0,0 0 0,0-1 0,0 0 0,0 0 0,17-4 1,-15 3-181,0-1 0,0-1 0,-1 0 0,1 0 0,0-1 0,-1-1 1,0 0-1,0 0 0,-1-1 0,1-1 0,-1 1 0,-1-2 1,1 1-1,9-12 0,-16 16-52,0 0 0,-1 0 0,1-1 0,-1 1 0,0-1-1,0 0 1,0 1 0,0-1 0,0 0 0,-1 0 0,0 0 0,0-1 0,0 1 0,-1 0 0,1 0 0,-1 0 0,0-1 0,0 1 0,0 0 0,-1-5-1,-1 3-2,0 1 0,-1-1-1,1 1 1,-1-1-1,0 1 1,0 0 0,-1 0-1,1 0 1,-1 1-1,0-1 1,-1 1-1,-6-6 1,-6-2-16,0 0 0,-1 1 0,0 1 0,0 1 0,-1 1 0,-38-12 0,43 16-83,0 1 0,-1 0-1,1 1 1,-1 1-1,-26 1 1,35 0-260,-1 1-1,0 0 1,0 0-1,0 1 1,1 0-1,-1 0 1,1 1-1,0-1 1,-1 1-1,1 1 1,0-1-1,1 1 1,-9 6-1,-10 12-3114</inkml:trace>
</inkml:ink>
</file>

<file path=ppt/ink/ink1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5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0 660 6912,'3'11'5342,"3"-17"1222,-1-8-2284,-1-4-5789,-2-93 4790,-2 59-2244,11-84-1,-6 104-901,1 0-1,1 0 0,2 1 1,19-45-1,-25 68-88,1 0 0,0 0 0,0 0 0,1 1 0,-1-1 0,2 1 0,-1 0 0,1 1-1,0-1 1,1 1 0,-1 1 0,1-1 0,0 1 0,0 0 0,1 1 0,0-1 0,0 2 0,0-1 0,0 1-1,0 0 1,1 1 0,10-2 0,-13 3 4,1 1 0,-1 0 0,1 0-1,0 1 1,-1 0 0,1 0 0,-1 1-1,0-1 1,1 1 0,-1 1 0,0-1 0,7 5-1,-2-1 45,0 2-1,-1-1 0,0 1 0,0 1 1,16 17-1,-6-1-87,0 2 0,-2 0 0,-1 1 0,19 41 0,32 111-972,-51-130 567,1-10-21,-14-34 382,-1 0-1,0 0 0,0 1 1,0 0-1,-1-1 0,0 1 1,-1 0-1,2 11 0,-44-74-345,33 42 349,0 0 0,1-1 0,1 0 1,1 0-1,0 0 0,1-1 0,0 0 0,2 0 0,0 1 0,0-2 0,2 1 0,0 0 0,0 0 0,2 0 1,0 0-1,1 0 0,0 1 0,2-1 0,-1 1 0,2 0 0,14-28 0,-18 38 43,0 1-1,1 0 1,0 0 0,-1 0-1,1 0 1,1 0 0,-1 0-1,0 1 1,1 0-1,0 0 1,0 0 0,0 0-1,0 0 1,0 1 0,0-1-1,1 1 1,9-3 0,-8 4 17,1 0 0,-1 0 1,1 1-1,0 0 1,0 0-1,-1 1 1,1-1-1,0 1 1,-1 1-1,1-1 0,11 6 1,-3-1 17,-1 1 0,0 0 0,0 1 0,0 1 1,-1 0-1,-1 1 0,1 0 0,-2 1 0,1 1 0,13 17 1,-23-25-43,23 30 125,39 71 1,-59-96-127,0 0 0,-1 1 0,-1-1 0,1 1 0,-2 0 0,1 0 1,-1 0-1,-1 0 0,0 1 0,0-1 0,-1 0 0,0 1 0,-3 14 0,3-24-10,0 0-1,0 1 0,-1-1 0,1 0 0,0 0 0,-1 0 0,1 0 0,-1 0 0,1 0 0,-1 0 0,1 0 0,-1 0 0,0 0 0,1 0 0,-1 0 0,0 0 0,0 0 0,0 0 0,1-1 0,-1 1 0,0 0 0,-2 0 0,2-1-4,0 0 1,0 0 0,0 0-1,0 0 1,0 0-1,0 0 1,0 0 0,0-1-1,0 1 1,0 0-1,0-1 1,0 1-1,0-1 1,0 1 0,1-1-1,-1 1 1,0-1-1,0 0 1,0 1 0,0-2-1,-3-1-45,1-1 1,0 0-1,0 0 0,0 0 1,0 0-1,1 0 0,0-1 1,0 1-1,-3-9 1,2-10-88,1-1 1,1 1 0,1-1-1,1 1 1,1 0 0,10-42 0,-10 53 139,0 1 0,1 0 1,1 0-1,0 1 1,0-1-1,1 1 1,1 0-1,-1 0 1,2 0-1,-1 1 1,1 0-1,16-16 0,-19 22 29,0 0-1,0 0 0,0 1 1,0-1-1,1 1 0,-1 0 1,0 0-1,1 0 0,0 1 1,-1 0-1,1-1 0,0 2 1,0-1-1,0 1 0,0-1 1,-1 1-1,1 0 0,0 1 1,0-1-1,0 1 0,0 0 1,-1 1-1,1-1 0,0 1 1,-1 0-1,0 0 0,1 0 1,-1 0-1,0 1 0,0 0 1,0 0-1,4 4 0,5 4 57,-1 1 1,-1 0-1,0 1 0,0 0 0,-2 1 0,1 0 1,-2 0-1,0 1 0,0 0 0,-2 1 0,0-1 1,7 29-1,-4-3-124,-1 0 1,-2 1-1,-2 0 1,-1 44 0,-1-76-449,1-19-2791,1-4 258,2 2-301</inkml:trace>
</inkml:ink>
</file>

<file path=ppt/ink/ink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51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4352,'14'32'2176,"62"-5"-3072,-62-15 4224,-1-1-4992,1 1 128,11 8-640,-21-11 0</inkml:trace>
</inkml:ink>
</file>

<file path=ppt/ink/ink1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5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1 421 10752,'7'-1'2135,"0"1"1,0-1-1,0-1 1,0 1-1,12-6 1,6 0 1283,3 2-3630,-19 4 338,4 1-15,1-1 0,-1-1 0,0 0 0,0 0 0,0-2 0,0 0 0,16-7 0,-15 4-82,-1 0-1,0-1 0,-1-1 0,0 0 0,0-1 0,-1 0 0,0-1 0,15-20 0,-20 23-4,0-1 1,-1 1-1,-1-1 1,0 0-1,0-1 1,0 1-1,-1 0 1,-1-1 0,0 0-1,0 0 1,-1 1-1,0-1 1,0-13-1,-2 17-21,0 0-1,0 0 1,-1 0-1,0 0 1,0 0-1,0 1 1,-1-1 0,0 1-1,0-1 1,0 1-1,-1 0 1,1 0-1,-1 1 1,0-1-1,-1 1 1,1 0 0,-1 0-1,0 0 1,0 1-1,0-1 1,0 1-1,-1 0 1,1 1-1,-1 0 1,0 0 0,0 0-1,1 0 1,-1 1-1,0 0 1,-1 0-1,1 0 1,0 1-1,0 0 1,0 0 0,0 1-1,0 0 1,0 0-1,0 0 1,0 1-1,0 0 1,-8 3-1,4 1 50,0 0-1,0 1 0,1 0 1,0 1-1,0 0 0,1 0 0,0 0 1,0 1-1,1 1 0,0-1 0,-11 21 1,10-12 58,-1-1 1,2 1-1,0 0 1,2 0-1,0 1 1,-5 32-1,9-41-72,1-1-1,0 0 0,1 1 0,-1-1 1,2 0-1,0 1 0,0-1 1,0 0-1,1 0 0,0-1 0,1 1 1,0-1-1,0 1 0,1-1 0,0 0 1,1-1-1,-1 1 0,1-1 0,1-1 1,0 1-1,-1-1 0,12 8 0,-3-3-143,1-1 0,-1-1 0,2-1 0,-1 0-1,1-1 1,0-1 0,1 0 0,-1-1 0,1-1-1,33 3 1,-34-6-661,1 1 0,0-2 1,0-1-1,-1 0 0,1-1 0,0-1 0,-1 0 0,0-2 1,22-8-1,10-10-2968</inkml:trace>
</inkml:ink>
</file>

<file path=ppt/ink/ink1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6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25 9600,'-7'-25'6630,"3"38"1062,3 17-2746,0-5-6551,24 351 4333,-5-155-2107,-17-201-610,12 116 93,-11-122-230,1 0-1,0-1 1,1 1 0,1-1-1,0 0 1,0-1 0,10 16-1,-14-27 11,0 1-1,0-1 1,0 0-1,0 1 0,0-1 1,0 0-1,0 0 0,0 0 1,1 0-1,-1 0 0,0 0 1,1 0-1,-1-1 0,1 1 1,-1 0-1,1-1 1,-1 1-1,1-1 0,0 0 1,-1 1-1,1-1 0,-1 0 1,1 0-1,2 0 0,35-12-4273,-35 10 3995,26-11-3445</inkml:trace>
</inkml:ink>
</file>

<file path=ppt/ink/ink1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6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9856,'6'-12'4864,"27"12"-3840,-24 0 6783,29-4-7167,-10 0 0,38 4 256,-15 0 128,15 0-1536,-14 0 128,10 0 384,-11 0 0,-10 0-1280,-7 0 128,-11 0-2304,-3 0 128</inkml:trace>
</inkml:ink>
</file>

<file path=ppt/ink/ink1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7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2 423 9856,'-1'1'10411,"10"3"-5193,27 7-3859,-1 0-1174,-11-3 56,0 0 1,1-2 0,0-1 0,0-1-1,0-1 1,0-2 0,0 0 0,1-1 0,28-5-1,-34 2-134,-1-2-1,0 0 0,0 0 0,0-2 0,-1-1 0,1 0 0,-2-1 0,0-1 0,0 0 0,0-1 0,26-25 0,-38 31-102,0 1 0,0 0 0,-1-1 0,1 0 1,-1 0-1,-1 0 0,1-1 0,-1 1 0,0-1 0,0 0 0,-1 0 0,1 0 0,-1 0 0,-1 0 1,1-1-1,-1 1 0,0 0 0,0-1 0,-1 1 0,0-1 0,0 1 0,-1-1 0,1 1 1,-2-1-1,-1-7 0,-2 1-18,-1 1 1,0 1 0,0-1-1,-1 1 1,-1 0 0,0 0-1,0 1 1,-1 0 0,0 1-1,-1 0 1,0 0 0,-1 1-1,0 0 1,0 1 0,-21-10-1,18 10-6,-1 1 0,1 1 0,-1 0 0,1 1 0,-1 1 0,0 0 0,-1 1 0,1 1 0,0 0 0,0 1 0,-1 1 0,1 0 0,0 1 0,0 1 0,-29 8 0,28-6-85,0 0 0,0 2-1,0-1 1,1 2-1,-27 17 1,35-21-85,1 1 1,-1 0-1,1 0 0,0 1 1,0 0-1,1 0 0,-1 0 1,2 1-1,-1 0 0,0-1 1,1 2-1,1-1 0,-1 0 1,-2 10-1,6-14-116,-1 0-1,1 0 1,0 0 0,0 0-1,0 1 1,0-1-1,1 0 1,-1 0-1,1 0 1,1 3 0,8 25-3428</inkml:trace>
</inkml:ink>
</file>

<file path=ppt/ink/ink1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8.0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133 216 5760,'-1'0'684,"-1"-1"0,1 1 1,-1 0-1,1 0 0,-1 0 0,1 0 0,-1 0 1,1 0-1,-1 1 0,1-1 0,-1 0 1,1 1-1,-1-1 0,1 1 0,-2 0 1,0 1-310,1 0 1,-1-1 0,1 1 0,0 0-1,0 1 1,0-1 0,0 0 0,0 1 0,0-1-1,0 1 1,1 0 0,-2 2 0,0 1-203,1-1 1,0 1 0,0-1-1,1 1 1,-1 0-1,1 0 1,1-1 0,-1 1-1,1 0 1,0 0 0,0 0-1,1 6 1,2-1 27,1 0 1,-1-1-1,2 1 0,-1-1 1,2 1-1,-1-1 0,1-1 1,1 1-1,0-1 0,0 0 1,1-1-1,0 0 0,0 0 1,1 0-1,16 10 0,3-6-80,0-1 0,1-2 0,0 0 0,1-2 0,43 4-1,-48-9-21,0-1-1,0-1 1,0-1-1,0-2 1,0 0-1,-1-2 1,1-1-1,-1 0 1,0-2-1,-1-1 1,0-1-1,23-13 0,-35 17-34,0 0 0,-1-1 0,1-1 0,-2 0 0,1 0 0,-1-1 0,0 0 0,-1 0 0,13-18 0,-18 22-52,1 0-1,-1-1 0,0 1 0,0-1 1,-1 1-1,1-1 0,-1 0 0,-1 0 1,1 0-1,-1 0 0,0 0 0,0 0 1,-1-1-1,0 1 0,0 0 0,0 0 1,-1 0-1,0 0 0,0-1 0,0 1 1,-1 0-1,0 1 0,-3-8 0,-2-1-43,0 2 0,-1-1-1,-1 1 1,0 0 0,0 1-1,-1 0 1,0 0-1,-17-12 1,11 11-19,0 0 0,-1 1 0,0 1-1,-1 1 1,0 0 0,-1 1 0,0 1 0,0 1-1,-28-5 1,22 5-56,-1 0 1,0 2-1,-1 1 0,1 2 1,-1 0-1,1 1 0,-1 2 1,1 1-1,0 1 0,0 1 1,-32 11-1,37-9-41,0 1 0,1 0 0,-27 17 1,37-19-1,1 0 0,-1 1 1,1 0-1,1 0 1,-1 1-1,1 1 0,1-1 1,-11 16-1,15-20 26,1 0 0,0 1 0,0-1-1,0 1 1,0-1 0,1 1 0,0 0-1,0 0 1,0 0 0,1 0 0,-1 0-1,1-1 1,0 1 0,1 0 0,-1 0 0,1 0-1,0 0 1,0 0 0,1-1 0,-1 1-1,1 0 1,4 8 0,1-2-276,0-1 0,0 0 0,1 0 0,0 0 0,0-1 1,1 0-1,15 11 0,-11-10-171,0-1 0,1 0 0,1-1 0,-1 0 0,1-1 0,1-1 1,-1 0-1,29 6 0,45 9-2396</inkml:trace>
</inkml:ink>
</file>

<file path=ppt/ink/ink1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8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50 9728,'-3'-16'2357,"-4"-14"-1955,4 26 2689,2 17 4562,1 348-3855,16-24-1303,43 136-2047,-58-469-706,4 30-213,-5-33 289,0 1 0,1-1 0,-1 0 0,0 0-1,0 1 1,0-1 0,0 0 0,0 1 0,0-1-1,-1 0 1,1 0 0,0 1 0,-1-1-1,1 0 1,-1 0 0,1 0 0,-1 1 0,1-1-1,-2 1 1,2-2-13,-1 0 0,1 0-1,0 0 1,-1 0 0,1 0-1,-1 0 1,1 0 0,0 0-1,-1 0 1,1-1 0,-1 1-1,1 0 1,0 0 0,-1 0-1,1 0 1,0-1 0,-1 1-1,1 0 1,0 0 0,-1-1-1,1 1 1,0 0 0,0-1-1,-1 1 1,1 0 0,0-1-1,0 1 1,0 0 0,-1-1-1,1 1 1,0-1 0,-4-7-3538</inkml:trace>
</inkml:ink>
</file>

<file path=ppt/ink/ink1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08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62 200 9600,'-1'1'469,"1"0"0,-1 0 1,0 1-1,1-1 0,-1 0 1,1 0-1,0 1 0,-1-1 1,1 0-1,0 1 0,0-1 1,-1 1-1,1-1 0,0 0 1,1 1-1,-1-1 0,0 1 1,0-1-1,1 2 1,8 38 5592,-5-23-6152,-1-3 304,1-1-1,1 0 0,0 0 1,0-1-1,2 1 0,0-1 1,0-1-1,1 1 0,0-1 1,1-1-1,1 1 0,0-1 0,0-1 1,1 0-1,0-1 0,1 0 1,15 9-1,-21-15-126,1 1 0,1-1-1,-1 0 1,0 0 0,1-1-1,-1 0 1,1 0 0,0-1-1,-1 0 1,1-1 0,0 1 0,0-1-1,0-1 1,0 0 0,-1 0-1,1 0 1,11-4 0,5-3 32,0-2 0,-1 0 1,36-22-1,-53 29-109,8-4 13,-1-1 1,0-1-1,0 0 0,0 0 0,-1-2 1,-1 1-1,0-1 0,0-1 1,-1 0-1,14-23 0,-20 29-27,0 0 0,0-1-1,-1 1 1,0-1 0,0 0-1,-1 1 1,1-1 0,-1 0 0,-1-1-1,0 1 1,0 0 0,0 0 0,-1-1-1,0 1 1,0 0 0,-1 0 0,0-1-1,0 1 1,-1 0 0,0 0-1,0 0 1,0 0 0,-1 0 0,0 1-1,-1-1 1,1 1 0,-1 0 0,0 0-1,-10-11 1,4 6 2,0 1 0,0-1 0,-1 2 0,-1-1 0,0 2 0,0 0 0,0 0 1,-1 1-1,0 0 0,-24-8 0,15 11-5,0 1 0,0 0 0,0 2 0,0 1 0,-1 0 0,1 2 0,0 0 1,-35 9-1,38-6-451,0 0 0,1 1 0,0 1 0,1 0 0,-1 2 0,1 0 1,1 0-1,0 2 0,0 0 0,-24 24 0,-4 6-3382</inkml:trace>
</inkml:ink>
</file>

<file path=ppt/ink/ink1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17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41 486 5248,'-36'-15'10669,"32"16"-5482,20 8-3892,4 0-1052,0-2 0,1 0-1,-1-1 1,1-2 0,1 0-1,-1-1 1,1-1 0,-1-1-1,1 0 1,0-2 0,40-7-1,-32 2 50,0-1 0,-1-1 0,0-2 0,0-1 0,-1-1 0,0-2 0,42-27 0,-56 31-298,0 0 0,0-1-1,-1 0 1,-1-1 0,0-1-1,-1 0 1,0 0 0,-1-1-1,0-1 1,8-16 0,-15 23 4,1 1 0,-1-1 1,-1 0-1,1 0 0,-1 0 1,-1-1-1,0 1 0,0 0 1,0-1-1,-1 1 0,0 0 0,-1-1 1,0 1-1,0 0 0,-1-1 1,0 1-1,0 0 0,-1 0 1,0 0-1,0 1 0,-8-13 1,7 15 14,0 0 1,1 0 0,-1 1 0,-1-1 0,1 1 0,-1 0 0,1 1-1,-1-1 1,0 1 0,-1 0 0,1 0 0,-1 0 0,1 1 0,-1 0-1,0 0 1,1 0 0,-1 1 0,0 0 0,0 0 0,0 0 0,0 1-1,0 0 1,0 0 0,0 1 0,0-1 0,0 1 0,-11 4 0,6-3 8,1 2 0,0-1 1,0 1-1,0 1 0,1 0 1,-1 0-1,1 1 0,1 0 1,-1 0-1,1 1 0,0 0 1,0 1-1,1 0 0,0 0 1,0 1-1,-5 8 0,-5 16 153,2 1 0,0 0 0,3 0 0,1 1-1,1 1 1,2 0 0,-6 72 0,12-75-46,1 0 0,1 1 0,2-1 0,2 0 0,1 0 0,1 0 0,2-1-1,1 0 1,14 32 0,-19-54-155,0-1-1,1 1 0,1-1 0,0-1 0,0 1 0,0-1 0,1 0 1,0 0-1,1-1 0,0 0 0,0 0 0,0-1 0,1 0 1,0-1-1,0 1 0,1-2 0,-1 1 0,1-2 0,0 1 0,0-1 1,17 3-1,-16-5-304,1 0 1,-1-1 0,0 0-1,0-1 1,0 0 0,0-1-1,0 0 1,0 0 0,-1-2-1,1 1 1,-1-1 0,20-10-1,-19 7-753,0 0-1,0-1 1,-1 0 0,0 0-1,18-20 1,5-6-2649</inkml:trace>
</inkml:ink>
</file>

<file path=ppt/ink/ink1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18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70 232 6016,'0'-6'1229,"0"0"0,1 0 0,0 1 0,0-1 1,0 0-1,1 1 0,4-10 0,-2 6-683,1 0 0,0 1 1,1 0-1,0 0 0,0 0 0,1 1 0,8-7 0,2-1-135,2 1 0,0 0-1,1 2 1,30-15-1,-42 23-199,1 0 0,1 1 0,-1 0 0,0 0 1,1 1-1,-1 0 0,1 1 0,0 0 0,-1 1 0,12 0 0,-17 0-137,1 1 1,-1 0-1,1 0 0,-1 0 1,1 0-1,-1 0 1,0 1-1,0 0 0,1 0 1,-1 0-1,-1 1 0,1-1 1,0 1-1,0 0 1,-1 0-1,0 0 0,0 0 1,0 1-1,0-1 1,0 1-1,-1 0 0,1 0 1,-1 0-1,3 6 1,-1 2-28,0 1 0,-1-1 0,-1 1 0,1-1 1,-2 1-1,0 0 0,-1 0 0,0 0 1,-1 0-1,0-1 0,-1 1 0,0 0 1,-5 12-1,-3 0-19,-1-1 0,-1 0-1,-1 0 1,-2-2 0,0 0 0,-1 0 0,-27 27 0,12-19 76,-1 0 0,-2-2 1,-70 45-1,43-41-15,57-30-86,1-1 1,-1 1 0,1-1 0,-1 0-1,1 0 1,-1 0 0,0-1 0,0 0 0,0 1-1,1-1 1,-1 0 0,0-1 0,0 1 0,1-1-1,-7-1 1,9 1-5,0 1 0,0 0 0,1-1-1,-1 1 1,0-1 0,1 0 0,-1 1 0,1-1-1,-1 1 1,1-1 0,-1 0 0,1 0 0,-1 1-1,1-1 1,0 0 0,-1 0 0,1 1 0,0-1-1,0 0 1,-1 0 0,1 0 0,0 1 0,0-1-1,0 0 1,0 0 0,0 0 0,0 0 0,0 1-1,0-1 1,1 0 0,-1 0 0,1-1 0,13-31-87,-8 20 66,-3 6-2,0 0 17,0 1 1,0-1 0,0 1 0,1 0-1,0 0 1,0 0 0,7-6-1,-10 10 33,1 1-1,-1 0 1,1 0-1,0 0 0,0 1 1,-1-1-1,1 0 1,0 1-1,0-1 0,0 1 1,0-1-1,0 1 1,0 0-1,0 0 0,0 0 1,0 0-1,0 0 1,0 0-1,-1 0 1,1 1-1,0-1 0,0 1 1,0 0-1,0-1 1,0 1-1,-1 0 0,1 0 1,0 0-1,-1 0 1,1 0-1,-1 1 0,1-1 1,1 2-1,20 15 363,-13-9-189,1-1-1,0 0 1,0 0 0,1-1-1,0 0 1,1-1 0,-1-1-1,21 6 1,-19-7-91,1 0-146,0-1 0,0 0 0,0-1 0,0 0 0,0-1-1,1-1 1,-1 0 0,19-4 0,-25 2-207,30-6-768,-38 8 893,-1-1 0,1 1 0,-1 0 0,1 0 0,-1 0 0,1-1 0,0 1 0,-1 0 0,1 0 0,-1 0 0,1 0 1,-1 0-1,1 0 0,0 0 0,-1 0 0,1 0 0,-1 0 0,1 0 0,-1 0 0,1 1 0,-1-1 0,1 0 0,-1 0 0,1 1 0,-1-1 0,1 0 0,-1 1 1,1-1-1,-1 0 0,1 1 0,-1-1 0,0 1 0,1-1 0,-1 0 0,0 1 0,1-1 0,-1 1 0,0-1 0,1 1 0,-1-1 0,0 1 0,0 0 0,0-1 1,0 2-1,0-2-91,0 1 0,0-1 0,0 1 0,0 0 0,-1-1-1,1 1 1,0-1 0,0 1 0,-1-1 0,1 1 0,-1-1 0,1 1 0,0-1 0,-1 1 0,1-1 0,-1 0 0,1 1 0,-1-1 0,1 0 0,-1 1 0,1-1 0,-1 0 0,1 1 0,-1-1 0,0 0 0,1 0 0,-1 0 0,-2 1-792,-12 3-2858</inkml:trace>
</inkml:ink>
</file>

<file path=ppt/ink/ink1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18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36 7296,'-2'-3'590,"2"2"-422,-1 0 0,1 0 0,0 1 0,-1-1 0,1 0 0,-1 0 0,1 1 0,-1-1 0,0 0 0,1 1 0,-1-1 0,0 0 0,1 1 0,-1-1-1,0 1 1,0-1 0,1 1 0,-1 0 0,0-1 0,0 1 0,0 0 0,0 0 0,0-1 0,1 1 0,-1 0 0,0 0 0,0 0 0,-1 0 0,1-4 6733,1 4-6829,0-1 0,0 1 0,0-1 0,0 0 1,0 1-1,0-1 0,0 1 0,0-1 0,0 1 1,0-1-1,0 1 0,0-1 0,0 1 0,1-1 0,-1 1 1,0-1-1,0 1 0,1-1 0,-1 1 0,0 0 1,1-1-1,-1 1 0,0-1 0,1 1 0,-1 0 1,1-1-1,-1 1 0,0 0 0,2-1 0,83 30 2851,91 19-1,-164-46-3429,1-1-1,0 0 0,18-2 1,-9 0-2454,-19 1-261,-3 0-233</inkml:trace>
</inkml:ink>
</file>

<file path=ppt/ink/ink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52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0 128,'0'0'0</inkml:trace>
</inkml:ink>
</file>

<file path=ppt/ink/ink1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19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7936,'52'11'13973,"69"-2"-10485,-15 1-3058,-89-10-1320,-1 0 0,0-1-1,0-1 1,25-6-1,-40 8 646,9-3-1668,-11-2-2200,-4 1 785</inkml:trace>
</inkml:ink>
</file>

<file path=ppt/ink/ink1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19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9856,'11'-13'4864,"21"10"-4992,-23 3 9471,15 3-8831,-6-3 128,5 7 128,-3-1 0,8 1-1152,-5-4 128,6 1 256,-6 1 0,0-5-1920,-3 0 128,-1-5-1536,-5 5 1</inkml:trace>
</inkml:ink>
</file>

<file path=ppt/ink/ink1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0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0 481 8064,'0'1'530,"0"0"0,1 0-1,-1 0 1,0 0 0,0-1 0,1 1 0,-1 0 0,0 0 0,1 0 0,-1 0 0,1 0 0,-1-1 0,1 1 0,-1 0-1,1-1 1,0 1 0,-1 0 0,1-1 0,1 2 0,22 10 3829,35 2-4099,-41-10 544,-4-1-617,1-1 1,-1-1 0,1 0 0,-1-1 0,1 0-1,-1-2 1,1 1 0,-1-2 0,0 0-1,0 0 1,16-7 0,2-2 198,-1-2 0,0-1 0,52-34 0,-63 36-316,-1-2 1,-1 0-1,0-1 1,-2 0 0,1-1-1,-2-1 1,-1-1-1,0 0 1,-1-1-1,-1 0 1,-1-1 0,12-31-1,-21 45-70,0-1 0,0 1-1,-1-1 1,0 0 0,0 0 0,-1-9-1,0 14 10,0-1-1,-1 1 0,1-1 1,-1 1-1,0 0 1,0-1-1,0 1 0,0 0 1,0 0-1,-1 0 1,1 0-1,-1 0 0,0 0 1,0 0-1,0 0 1,-1 1-1,-1-3 0,-4 0 38,0 0-1,0 0 0,0 1 0,-1 0 0,1 1 0,-1 0 0,0 0 0,0 1 0,0 0 0,0 1 1,-16-1-1,14 1-10,0 1 1,0 0-1,0 1 1,0 0-1,0 0 1,0 2-1,0-1 0,1 1 1,-17 8-1,14-4 17,0 1 0,0 1 0,1 0 0,1 1 0,0 0 0,-18 22-1,22-25-30,-10 13 20,2 1 0,0 0 0,1 0 0,1 2 0,1 0 0,2 0 0,0 1 0,1 0-1,1 1 1,2 0 0,-7 44 0,11-52-3,1 0-1,1 0 1,0 0-1,1-1 1,1 1 0,1 0-1,0-1 1,1 1-1,1-1 1,0 0 0,1-1-1,1 1 1,1-1-1,0 0 1,0-1 0,2 0-1,16 20 1,-13-20-15,1-1 0,0 0 0,0 0 0,1-2 0,1 0 0,0 0 0,0-2 0,1 0 0,0-1 0,1-1 0,0 0 0,0-1 0,0-1 0,1-1 0,29 3 0,-20-5-409,1-2 0,0 0 0,-1-2 0,53-10 0,-60 7-819,0-1-1,0-1 1,-1 0 0,21-12-1,-1-1-2762</inkml:trace>
</inkml:ink>
</file>

<file path=ppt/ink/ink1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0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4608,'0'-1'682,"0"0"-1,1 0 1,-1 0 0,0 0 0,1-1-1,-1 1 1,0 0 0,1 0 0,-1 0-1,1 0 1,0 0 0,-1 0 0,1 0-1,0 0 1,1-1 0,-1 0-487,1 1 1,-1 0-1,0 0 1,1 0 0,-1 0-1,1 0 1,0 0-1,-1 0 1,1 0-1,0 1 1,-1-1-1,1 1 1,0-1 0,0 1-1,0 0 1,-1-1-1,1 1 1,0 0-1,0 0 1,0 0-1,0 1 1,0-1 0,-1 0-1,1 1 1,0-1-1,0 1 1,2 1-1,16 13 225,0 1-1,-1 0 0,-1 2 1,27 33-1,61 93 2538,-41-52-2123,-40-52-1116,-21-32 121,1 1 0,0-1 1,0 0-1,1 0 0,0-1 0,9 9 0,-15-16 117,0 0 0,0 0 0,0 0 0,0-1 0,0 1-1,0 0 1,0 0 0,0 0 0,0 0 0,0 0 0,0 0 0,0 0 0,0 0-1,0 0 1,1 0 0,-1 0 0,0-1 0,0 1 0,0 0 0,0 0 0,0 0-1,0 0 1,0 0 0,0 0 0,0 0 0,1 0 0,-1 0 0,0 0-1,0 0 1,0 0 0,0 0 0,0 0 0,0 0 0,0 0 0,0 0 0,0 0-1,1 0 1,-1 0 0,0 0 0,0 0 0,0 0 0,0 0 0,0 0 0,0 0-1,0 0 1,0 1 0,0-1 0,1 0 0,-1 0 0,0 0 0,0 0 0,0 0-1,0 0 1,0 0 0,0 0 0,0 0 0,0 0 0,0 0 0,0 1-1,-3-9-2825,2 7 2650,-4-11-3002</inkml:trace>
</inkml:ink>
</file>

<file path=ppt/ink/ink1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1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927 0 6144,'-16'12'9527,"-14"5"-6852,-12 5-1971,1 1 0,-50 38 0,-155 93 1771,-127 71-2070,325-191-3008,9-2-469</inkml:trace>
</inkml:ink>
</file>

<file path=ppt/ink/ink1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1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4864,'0'-1'154,"1"-1"0,-1 1-1,0 0 1,1-1 0,0 1 0,-1-1 0,1 1 0,0 0 0,-1 0 0,1-1-1,0 1 1,0 0 0,0 0 0,0 0 0,0 0 0,0 0 0,0 0 0,1 0-1,-1 0 1,0 1 0,0-1 0,1 0 0,-1 1 0,1-1 0,-1 1 0,0-1-1,1 1 1,-1 0 0,1-1 0,-1 1 0,1 0 0,1 0 0,0 0 493,0 0 0,1-1 0,-1 1 0,0-1 0,0 0 0,1 0 0,-1 0 0,5-3 0,-2 2-285,-1 1 1,1-1-1,0 1 1,0 0-1,-1 1 0,1-1 1,0 1-1,0 1 1,0-1-1,-1 1 1,8 1-1,23 1-637,187-10 3279,-74-13-8696,-111 12 2749</inkml:trace>
</inkml:ink>
</file>

<file path=ppt/ink/ink1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2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16 7552,'13'-15'9443,"-9"30"-5190,-11 40-3360,6-46-741,-3 25-191,-13 159 2824,17-159-5118,6 58 0,-5-63-3683,-1-17 2923</inkml:trace>
</inkml:ink>
</file>

<file path=ppt/ink/ink1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2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7680,'-2'1'428,"0"-1"1,1 1-1,-1-1 1,1 1 0,0 0-1,-1 0 1,1 0-1,-1-1 1,1 1-1,0 1 1,0-1 0,0 0-1,-1 0 1,1 0-1,0 1 1,1-1-1,-1 0 1,0 1-1,0-1 1,0 1 0,1-1-1,-1 1 1,1-1-1,-1 1 1,1 2-1,2 26 5378,5-5-5923,6 13-293,-5-8 766,2 0 0,1-1 1,2 0-1,0-1 1,26 38-1,-37-63-449,0 0-1,1 0 1,-1 0 0,1-1-1,0 1 1,0-1-1,0 0 1,0 1 0,0-2-1,6 4 1,-7-4-201,0-1 1,0 1-1,0-1 1,0 1-1,0-1 1,0 0-1,0 0 1,0 0 0,0 0-1,1 0 1,-1 0-1,2-1 1,11-3-2929</inkml:trace>
</inkml:ink>
</file>

<file path=ppt/ink/ink1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2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10752,'0'0'5376,"20"-9"-5632,-20 9 7679,9 0-7423,-9 0 0,11 5-896,-3-5 0,1 4-1536,-3-1 0</inkml:trace>
</inkml:ink>
</file>

<file path=ppt/ink/ink1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3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29 6272,'5'4'11382,"1"5"-8578,-3 7-1919,22 96 2730,-22-100-3407,1 0 1,1 0-1,0-1 0,1 0 0,0 0 0,0 0 0,9 10 0,-12-19-198,0 1-1,-1 0 1,1-1 0,1 1-1,-1-1 1,0 0-1,0 0 1,1 0-1,-1-1 1,1 1 0,0-1-1,-1 0 1,1 0-1,0 0 1,0 0 0,-1-1-1,1 1 1,0-1-1,0 0 1,0 0 0,0-1-1,0 1 1,-1-1-1,1 0 1,0 0 0,0 0-1,-1 0 1,1-1-1,4-2 1,6-2-33,0-2 0,-1 0 0,0 0 0,0-1 0,20-19 0,-27 21 42,0 0 0,-1 0 0,0-1 0,0 0 0,0 1 0,-1-2 0,-1 1 0,1 0 0,-1-1 0,-1 1 0,0-1 1,0 0-1,0 0 0,-1 0 0,-1 0 0,1 0 0,-2 0 0,-1-14 0,1 20 10,0 0 0,0 0 0,0 0 1,-1 0-1,1 1 0,-1-1 0,0 0 0,0 1 0,0 0 0,0-1 0,0 1 0,-1 0 0,1 0 0,0 0 1,-1 0-1,0 1 0,1-1 0,-1 1 0,0-1 0,0 1 0,-5-1 0,7 7-15,1 0 1,1 0-1,-1 1 0,1-1 0,0 0 0,0 0 1,0 0-1,4 9 0,41 151 498,48 331 0,-92-480-356,-1 0 0,0 1 0,-1-1 0,-1 1 0,-1-1 0,0 0 0,-1 0 1,0 0-1,-2 0 0,-11 29 0,12-36-96,0-2 1,-1 1 0,1 0-1,-1-1 1,-1 0 0,0 0-1,0-1 1,0 1-1,0-1 1,-1-1 0,0 1-1,0-1 1,-1 0 0,0-1-1,0 0 1,0 0 0,0-1-1,0 0 1,-1 0-1,1-1 1,-15 3 0,14-5-36,0 1 0,0-1 1,0 0-1,1-1 0,-1 0 1,0-1-1,0 1 0,1-2 0,-1 1 1,1-1-1,0 0 0,-1-1 1,1 0-1,1-1 0,-1 1 1,1-1-1,0-1 0,0 1 1,0-1-1,-11-13 0,8 6-13,0 0 0,0-1 0,1 0-1,1-1 1,0 1 0,1-2 0,1 1 0,0-1-1,1 0 1,-4-24 0,8 39-51,1 0-1,0 0 1,0 0 0,0 0-1,0 1 1,0-1 0,-1 0-1,2 0 1,-1 0 0,0 0-1,0 0 1,0 0 0,0 0-1,1 0 1,-1 0 0,0 0-1,1 0 1,-1 0 0,1 1 0,-1-1-1,1 0 1,-1 0 0,1 0-1,-1 1 1,1-1 0,0 0-1,0 1 1,-1-1 0,1 1-1,0-1 1,0 1 0,1-2-1,30-2-4910,-30 4 4692,17 0-3732</inkml:trace>
</inkml:ink>
</file>

<file path=ppt/ink/ink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4:55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3200,'38'-3'1536,"22"19"-1280,-55-16 1536,1 3-3072,-17 8 0,-21 2-384,-34-13 0</inkml:trace>
</inkml:ink>
</file>

<file path=ppt/ink/ink1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5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31 649 7168,'-5'-6'1351,"1"-1"0,0-1 0,0 1 0,1-1 0,0 1 0,1-1 0,-3-11 0,7-18 2707,15-5-5079,1 11 1465,1 1 1,2 1-1,1 0 0,1 2 1,31-29-1,-3 10 118,3 3 0,113-71 0,-134 95-344,1 2 1,1 2 0,43-14-1,-68 25-153,1 1-1,0 1 1,-1 0 0,1 0-1,0 1 1,18 0-1,-22 2-31,-1 0-1,1 0 1,0 1-1,-1 0 1,1 0-1,-1 0 1,0 1-1,1 0 1,-1 0-1,-1 1 1,1 0-1,6 4 1,-2 2-9,0-1 1,-1 2-1,0-1 1,-1 1-1,0 1 0,0-1 1,-1 1-1,-1 1 1,0-1-1,0 1 1,5 23-1,-6-21-23,-2 0-1,0 0 1,0 0-1,-2 1 1,0-1-1,0 1 1,-2-1-1,0 1 0,0-1 1,-6 20-1,6-30-25,-1 0-1,0 0 1,0 0-1,-1 0 0,1-1 1,-1 1-1,0-1 0,0 0 1,0 0-1,0 0 0,-1 0 1,0-1-1,0 1 1,0-1-1,-8 6 0,4-6-26,0 1-1,0-1 1,0 0 0,0 0-1,0-1 1,0 0 0,-1 0-1,1-1 1,-11 0 0,6-1-237,1 0 1,-1-1 0,1 0-1,0-1 1,-1 0 0,1-1-1,0 0 1,0-1 0,1-1-1,-1 0 1,1 0 0,0-1-1,-13-9 1,23 14 102,-1 0-1,1 1 1,-1-1-1,1 0 1,0 0 0,-1-1-1,1 1 1,0 0-1,0 0 1,-1 0 0,1-1-1,0 1 1,0-1-1,1 1 1,-1-1-1,0 1 1,0-1 0,1 0-1,-1 1 1,1-1-1,-1 0 1,1 1 0,0-1-1,0 0 1,0 1-1,0-1 1,0 0 0,0 0-1,0 1 1,0-1-1,1 0 1,-1 1 0,1-1-1,-1 0 1,1 1-1,0-1 1,-1 1 0,1-1-1,0 1 1,0-1-1,2-2 1,13-17-2907</inkml:trace>
</inkml:ink>
</file>

<file path=ppt/ink/ink1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5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0 235 9344,'2'3'712,"0"0"0,0 0 0,0 0 0,1 0 0,-1-1 0,1 1 0,0 0 0,0-1 0,0 0 0,0 0 0,0 0 0,0 0 0,1 0 0,-1-1 0,6 3 0,24 3 3050,6-3-3855,-25-4 145,0 0 0,1 0 0,-1-1 0,0-1 1,1 0-1,-1-1 0,0-1 0,-1 0 1,17-8-1,-8 1 138,0-1 0,-1-2 0,-1 0 0,29-27 0,-45 38-180,0 0 0,-1 0 0,1 0 0,-1-1 0,0 0 0,0 1 0,0-1 0,-1 0 0,1-1 0,-1 1 0,0 0 0,0-1 0,-1 1 0,1-1 0,-1 1 0,0-1 0,1-5 0,-3 6-6,1 1 0,-1-1-1,0 1 1,1-1 0,-1 1-1,-1 0 1,1 0 0,0 0 0,-1-1-1,0 1 1,0 1 0,0-1-1,0 0 1,0 0 0,0 1 0,-1-1-1,1 1 1,-1 0 0,0-1 0,1 1-1,-1 1 1,0-1 0,0 0-1,-1 1 1,-2-2 0,-3 0 41,1 0-1,-1 0 1,0 1 0,0 0-1,0 0 1,0 1 0,0 0 0,-1 1-1,1 0 1,0 0 0,0 1 0,0 0-1,0 1 1,0 0 0,-14 5-1,4 0 86,1 0-1,0 2 1,1 0-1,0 1 0,0 0 1,-17 15-1,26-19-54,1 0-1,0 0 1,0 1 0,1 0-1,0 0 1,0 1 0,0-1-1,1 1 1,1 0 0,-1 1-1,1-1 1,0 1 0,1 0-1,0 0 1,1 0 0,0 0-1,0 0 1,1 1 0,-1 17-1,4-14-20,0 0 0,0-1-1,1 1 1,0 0 0,2-1-1,-1 0 1,1 0 0,1 0-1,0 0 1,1-1 0,0 0-1,1-1 1,0 1 0,0-2-1,1 1 1,0-1 0,1 0-1,0-1 1,1 0 0,-1-1-1,15 8 1,-7-5-228,1-1 0,0 0 0,1-1 0,-1-1 0,31 6 0,-32-9-606,1-2 0,0 1 0,0-2 0,0-1 0,35-3 0,0-2-2954</inkml:trace>
</inkml:ink>
</file>

<file path=ppt/ink/ink1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6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0 482 7552,'6'-12'1617,"-5"12"-1417,-1-1 0,0 1 0,0 0 0,0 0 0,1-1 0,-1 1 0,0 0 0,0 0 0,1 0 0,-1 0 0,0-1 0,1 1 0,-1 0 0,0 0 0,0 0 0,1 0 0,-1 0 0,0 0 0,1 0 0,-1 0 0,0 0 0,1 0 0,-1 0 0,0 0 0,1 0 0,-1 0 1,0 0-1,1 0 0,-1 0 0,0 0 0,1 0 0,-1 0 0,0 1 0,1-1 0,7 15 6325,-6 2-5754,-2 6-297,0 0-1,2 0 1,1 0 0,0 0-1,2 0 1,10 29 0,-13-46-449,1 1 0,0 0 0,0-1 1,1 1-1,0-1 0,0 0 0,0 0 1,1-1-1,0 1 0,0-1 0,0 0 1,1-1-1,-1 1 0,1-1 0,0 0 0,1 0 1,-1-1-1,1 0 0,-1 0 0,1 0 1,0-1-1,0 0 0,0-1 0,9 2 1,-6-2-6,0-1 0,0 0 0,-1 0 1,1-1-1,0 0 0,-1-1 0,1 0 1,-1-1-1,1 0 0,-1 0 0,0-1 1,0 0-1,-1-1 0,1 0 0,-1 0 1,13-11-1,-1-2-38,-1 0 1,-1-1-1,-1-1 0,25-36 1,-33 42 13,-1 0 1,-1-1-1,0 1 1,-1-1-1,0-1 1,-1 1-1,-1-1 1,-1 0-1,0 0 1,-1 0-1,-1 0 1,0 0-1,-1 0 1,-1-1-1,0 1 1,-1 0-1,-1 0 1,-1 0-1,0 0 1,-1 1-1,-1 0 1,0 0-1,-1 0 1,0 1-1,-14-19 1,12 18 0,-1 0 1,-1 1-1,0 0 1,-1 1-1,0 0 1,-1 1-1,-1 1 0,0 0 1,0 0-1,-1 2 1,0 0-1,-1 0 1,0 1-1,0 1 1,-1 1-1,0 1 0,0 0 1,-1 1-1,1 0 1,-1 2-1,1 0 1,-31 1-1,46 1 1,-1 0 0,1 1 0,-1-1-1,1 0 1,0 1 0,0-1 0,-1 1 0,1 0-1,0 0 1,0 0 0,0 0 0,0 0 0,0 0-1,0 0 1,0 1 0,-3 2 0,4-3 1,1-1-1,0 1 1,0-1 0,-1 1-1,1-1 1,0 1 0,0-1 0,0 0-1,0 1 1,0-1 0,0 1-1,0-1 1,0 1 0,0-1 0,0 1-1,0-1 1,0 1 0,0-1-1,0 1 1,0-1 0,1 1 0,-1-1-1,0 1 1,0-1 0,1 1-1,-1-1 1,19 14-33,-2-8 46,0-2 0,0 0 1,0-1-1,0-1 1,1 0-1,31-1 1,4 0 27,25 4 85,-47-5-125,1 2 1,-1 0-1,0 3 1,1 0-1,-2 2 1,54 20-1,-70-18-98,-13-9-51,-1 1 0,0-1 0,0 0 1,0 0-1,1 1 0,-1-1 0,0 0 0,0 1 1,1-1-1,-1 0 0,0 0 0,1 0 0,-1 1 1,0-1-1,1 0 0,-1 0 0,0 0 1,1 0-1,-1 0 0,1 0 0,-1 0 0,0 0 1,1 0-1,-1 1 0,0-2 0,1 1 1,-1 0-1,1 0 0,-1 0 0,0 0 0,1 0 1,-1 0-1,0 0 0,1 0 0,-1-1 0,0 1 1,1 0-1,-1 0 0,0 0 0,1-1 1,-1 1-1,0 0 0,0 0 0,1-1 0,-1 1 1,0 0-1,0-1 0,1 1 0,-1 0 0,0-1 1,0 1-1,0 0 0,0-1 0,0 1 1,0 0-1,1-1 0,-1 1 0,0 0 0,0-1 1,0 1-1,0-1 0,0 1 0,-1-1 0,7-10-3306</inkml:trace>
</inkml:ink>
</file>

<file path=ppt/ink/ink1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7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117 263 4864,'0'0'195,"0"-1"0,0 1 0,0-1 0,0 1 0,0-1 1,0 0-1,0 1 0,0-1 0,0 1 0,0-1 0,0 1 0,0-1 0,0 1 1,0-1-1,0 1 0,-1-1 0,1 1 0,0-1 0,0 1 0,-1-1 0,1 1 1,0 0-1,-1-1 0,1 1 0,0-1 0,-1 1 0,1 0 0,-1-1 0,1 1 0,0 0 1,-1-1-1,1 1 0,-1 0 0,1 0 0,-1 0 0,1-1 0,-1 1 0,1 0 1,-1 0-1,1 0 0,-1 0 0,1 0 0,-1 0 0,0 0 0,1 0 0,-1 0 1,1 0-1,-1 0 0,1 0 0,-1 0 0,1 1 0,-1-1 0,1 0 0,-1 0 1,1 0-1,-1 1 0,1-1 0,-1 1 0,-13 12 3350,6 6-3925,7-11 639,1 1 1,1-1-1,-1 0 0,2 1 1,-1-1-1,1 0 1,0 0-1,0 0 0,1 0 1,0-1-1,1 1 1,0-1-1,0 1 0,0-1 1,1-1-1,0 1 1,0-1-1,1 0 0,0 0 1,0 0-1,0-1 1,1 0-1,0 0 0,8 5 1,1-4-174,-1 0 0,1-1 0,0 0 0,0-1 0,0-1 0,1-1 0,-1 0 0,1-1 0,-1-1 0,1 0 0,0-1 0,-1-1 0,1-1 0,-1 0 0,0-1 0,18-7 0,-18 5-61,0 0-1,-1-1 0,0 0 1,0-1-1,-1-1 1,0-1-1,0 0 0,-1 0 1,-1-1-1,1-1 1,-2 0-1,0-1 1,0 0-1,-1-1 0,-1 0 1,8-16-1,-14 25-29,-1 0 0,0 0 0,0-1-1,0 1 1,-1-1 0,0 1 0,0-1 0,0 0-1,-1 1 1,0-1 0,0 0 0,0 0 0,-1 1-1,0-1 1,0 0 0,0 1 0,-1-1 0,1 1-1,-1-1 1,-4-6 0,0 3-7,0 1-1,0-1 0,-1 1 1,0 0-1,0 1 1,-1-1-1,0 1 1,0 1-1,-14-9 0,7 6-1,-1 1-1,0 0 0,0 1 0,0 1 1,-1 0-1,0 1 0,-30-4 0,34 6 5,-13-1-7,-1 0-1,0 2 1,0 0-1,0 2 1,1 2-1,-32 4 1,42-3-34,0 0 0,0 1 0,1 0 0,-1 2 0,1 0 0,1 0 1,-1 2-1,1-1 0,0 2 0,-24 19 0,36-26-68,0-1 1,0 1-1,0-1 1,0 1-1,0 0 1,0-1-1,1 1 1,-1 0-1,1 0 1,-1 0-1,1 1 1,0-1-1,0 0 1,0 0-1,0 1 1,0-1-1,0 0 1,1 1-1,-1-1 1,1 1-1,0-1 1,-1 1-1,1-1 1,0 1-1,1-1 0,-1 1 1,0-1-1,1 1 1,-1-1-1,1 1 1,0-1-1,0 0 1,0 1-1,0-1 1,0 0-1,1 0 1,-1 0-1,1 0 1,-1 0-1,1 0 1,0 0-1,-1 0 1,1-1-1,3 3 1,25 21-3232</inkml:trace>
</inkml:ink>
</file>

<file path=ppt/ink/ink1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7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89 256 6016,'-18'13'8275,"8"6"-3426,9-14-4544,0 0 1,0 0 0,1 0 0,0 1 0,0-1 0,0 0 0,1 0 0,0 5 0,2 2-155,0 0 1,1 0 0,0 0-1,1-1 1,0 1-1,9 12 1,-10-18-51,0 0 0,0 0 0,1-1 0,0 0 0,0 0 0,0 0 0,1 0 0,0-1 0,0 0 0,0 0 0,0-1 0,0 0 0,1 0 0,0 0 0,-1-1 0,1 0 0,0 0 0,0 0 0,0-1 0,0 0 0,1-1 0,-1 0 0,0 0 0,14-2 0,-10 0-73,-1 0 1,1-1-1,-1 0 0,0-1 1,0 0-1,0-1 1,-1 0-1,1 0 1,-1-1-1,0 0 0,-1-1 1,0 1-1,0-2 1,0 1-1,-1-1 0,10-13 1,-6 3-6,0 0 1,-1 0-1,-1-1 1,0 0 0,-2 0-1,9-33 1,-14 44-19,0 0 0,-1 1 0,1-2 0,-2 1 0,1 0 0,-1 0 0,0 0 1,-1 0-1,0 0 0,0 0 0,-1 0 0,0 0 0,0 1 0,-1-1 0,0 0 0,0 1 1,-1 0-1,0 0 0,0 0 0,-1 0 0,-7-7 0,5 6-8,0 1-1,0 1 1,-1-1-1,0 1 0,-1 1 1,1 0-1,-1 0 1,0 0-1,-1 1 1,1 1-1,-12-4 1,-2 7-117,1 1 0,0 2 0,-1 0 0,1 1 0,0 1 0,1 1 0,-41 16 0,51-17-37,-1 1 1,1-1-1,1 2 1,-1 0-1,1 0 1,0 1-1,0 0 1,-9 11 0,17-17 53,-1 0 1,1 0 0,0 0 0,0 0 0,0 1 0,0-1-1,0 1 1,0-1 0,1 1 0,-1 0 0,1-1 0,0 1-1,0 0 1,0 0 0,0 0 0,0 0 0,0 0 0,1 0-1,0 0 1,-1 0 0,1 1 0,0-1 0,1 0-1,-1 0 1,1 0 0,-1 0 0,1 0 0,0 0 0,0 0-1,0 0 1,0 0 0,1-1 0,-1 1 0,1 0 0,-1-1-1,1 1 1,4 3 0,33 25-2671,1-7-192</inkml:trace>
</inkml:ink>
</file>

<file path=ppt/ink/ink1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8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694 15 6784,'1'-1'311,"0"0"1,0 0 0,0 0 0,0 0-1,0 0 1,0 0 0,0 0-1,0 0 1,0 1 0,0-1-1,0 0 1,1 1 0,-1-1-1,0 1 1,1-1 0,-1 1 0,0 0-1,1-1 1,-1 1 0,0 0-1,1 0 1,-1 0 0,0 0-1,1 0 1,-1 0 0,0 0-1,3 1 1,-2 1 26,1-1 0,0 1 0,0-1 0,0 1 0,-1 0 0,1 0 0,-1 1 0,0-1 0,1 0 0,-1 1 0,2 3 0,6 9 53,-1 0 0,-1 0 0,8 21 0,-14-32-275,42 97 1273,185 490 1724,-224-576-3045,-1 1 0,0-1 0,-1 1 1,0 0-1,-2 1 0,0-1 0,0 0 1,-2 0-1,0 1 0,0-1 0,-2 0 1,0 0-1,-1-1 0,-8 22 1,8-28 13,-2 0 1,1 0 0,-1 0 0,0-1-1,-1 0 1,0 0 0,0-1 0,0 1 0,-1-2-1,0 1 1,-1-1 0,0 0 0,-10 5 0,-4 0 133,0 0 1,-1-1 0,-49 12 0,50-17-90,-1-1-1,0-1 0,0-1 1,0-1-1,-1-1 1,-40-6-1,56 5-94,-35-2 87,0-3 0,0-2 0,1-2 0,0-1 0,1-3 0,-48-21-1,69 25-98,1 0 1,-1-2-1,2 0 0,0-1 0,0-1 0,1-1 0,-19-21 0,28 26-36,0 0-1,1 0 1,1-1 0,0 0-1,0 0 1,1-1-1,0 0 1,1 0 0,1 0-1,0-1 1,1 1-1,0-1 1,0 0-1,0-17 1,3 23-20,1-1 0,-1 1 0,2 0 0,-1-1 0,1 1 0,0 0 0,0 0 0,1 0 0,0 0 0,0 1 0,0-1 0,1 1 0,0-1 0,1 1 0,-1 1 0,1-1 0,0 1 0,0-1 0,8-4 0,3-3-118,1 1 1,0 1-1,1 1 0,0 0 0,27-10 0,14-1-1744,1 3-1,0 2 1,1 3-1,115-10 0,-76 14-1684</inkml:trace>
</inkml:ink>
</file>

<file path=ppt/ink/ink1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9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36 6656,'-4'-14'1145,"-1"0"991,5 7 7020,-5 17-5763,-1 7-3224,18 271 3680,-1-20-2812,-11-230-899,-1 102 294,27 215 0,-24-343-409,0 0-1,1 0 0,0 0 1,1 0-1,0-1 1,1 1-1,8 14 0,-10-23-27,0 1 0,-1 0 0,1 0 0,0-1 0,1 1 0,-1-1 0,1 0 0,-1 0 0,1 0 0,0-1 0,0 0 0,0 1 0,0-1 0,1 0 0,-1-1 0,0 1 0,1-1 0,0 0 0,-1 0 0,1 0 0,-1-1 0,6 0 0,6-1-118,-1-1 0,0 0 0,0-2 1,0 1-1,-1-2 0,1 0 0,-1-1 0,24-13 0,-3-1-248,-1-2 0,34-28 1,-43 29 138,-1-1 1,-1-1 0,-1-1 0,0-1 0,34-54 0,-47 49 862,-9 25 405,-3 18-79,3-7-868,0-1 0,0 1 0,1-1-1,0 1 1,0-1 0,0 0 0,1 1 0,0-1 0,0 0 0,0 0 0,0 0 0,1 0-1,3 4 1,4 9-11,-8-14-134,1 0 0,0-1 0,1 1-1,-1-1 1,0 1 0,1-1-1,0 0 1,0 0 0,0-1-1,0 1 1,0-1 0,0 0 0,1 0-1,-1 0 1,1-1 0,8 2-1,3 1-951,-1-1-1,1-1 0,26 0 1,-37-2 587,1 0 1,-1-1 0,0 0-1,0 0 1,1 0 0,-1-1 0,0 1-1,0-1 1,0 0 0,-1-1-1,1 1 1,0-1 0,-1 0-1,5-4 1,-8 6 325,34-20-3510</inkml:trace>
</inkml:ink>
</file>

<file path=ppt/ink/ink1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29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10368,'18'-14'5120,"30"2"-10368,-39 8 9472,5-5-7808,0 2 0</inkml:trace>
</inkml:ink>
</file>

<file path=ppt/ink/ink1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0.0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74 311 7296,'0'0'158,"0"0"0,0 1 0,0-1 0,0 0 0,0 1 0,1-1 0,-1 0 0,0 0 0,0 0 0,0 1 1,0-1-1,1 0 0,-1 0 0,0 1 0,0-1 0,0 0 0,1 0 0,-1 0 0,0 0 0,0 1 0,1-1 0,-1 0 0,0 0 0,0 0 0,1 0 0,-1 0 1,0 0-1,1 0 0,-1 0 0,0 0 0,0 0 0,1 0 0,-1 0 0,0 0 0,1 0 0,-1 0 0,0 0 0,0 0 0,1 0 0,-1 0 0,0 0 1,0 0-1,1-1 0,-1 1 0,0 0 0,0 0 0,1 0 0,-1 0 0,0-1 0,0 1 0,0 0 0,1 0 0,-1-1 0,0 1 0,0 0 0,0 0 1,0-1-1,0 1 0,1 0 0,-1 0 0,0-1 0,0 1 0,0 0 0,0 0 0,0-1 0,0 1 0,0-1 0,10 12 3672,-3-2-3326,3 4-146,0 0-1,1 0 1,0-1-1,1-1 1,14 12 0,-18-18-187,0 0 0,0 0 1,0-1-1,0 0 1,1-1-1,-1 1 0,1-2 1,0 1-1,0-1 1,0-1-1,15 2 1,-8-3-95,1-1 1,-1-1 0,0 0 0,0-1 0,-1 0-1,1-1 1,-1-1 0,0-1 0,0 0 0,0-1-1,-1 0 1,0-1 0,0-1 0,-1 0 0,0-1-1,12-12 1,-19 16-65,0-1-1,-1 1 0,1-1 1,-1 0-1,-1-1 1,1 1-1,-1-1 1,-1 0-1,1 0 0,-1 0 1,-1-1-1,0 1 1,0-1-1,2-14 1,-4 16-17,0 0 0,0 1 0,0-1 0,-1 0 1,0 0-1,0 1 0,-1-1 0,1 1 0,-1-1 1,-1 1-1,1 0 0,-1-1 0,-1 1 0,1 1 1,-1-1-1,0 0 0,0 1 0,0 0 0,-1 0 1,-5-5-1,-6-1-26,1 1-1,-2 0 1,1 1 0,-2 1 0,1 1-1,-1 0 1,0 1 0,0 1 0,-1 1 0,1 0-1,-28-1 1,28 4-30,1 0 1,-1 1-1,0 1 0,0 1 0,0 0 1,0 1-1,1 1 0,0 1 1,-1 1-1,2 0 0,-1 1 0,1 1 1,0 0-1,-27 19 0,38-22 17,-1 0 1,1 0-1,0 0 0,1 0 0,-1 1 1,1 0-1,-4 7 0,6-10 21,1 0-1,0-1 1,0 1 0,0 0-1,0 0 1,0 0-1,0 0 1,1 0 0,-1 0-1,1 0 1,0 0 0,0 0-1,0 1 1,1-1 0,-1 0-1,1 0 1,-1 0 0,1 0-1,2 5 1,1-3-33,0 1 0,1 0 0,-1-1 0,1 0 0,0 0 0,0 0 1,1-1-1,-1 0 0,1 0 0,0 0 0,0-1 0,1 0 0,-1 0 0,1 0 0,-1-1 0,12 3 0,2 0-112,0-1 0,1 0-1,0-1 1,27-1-1,-21-3-46,0-2 0,0-1-1,0-1 1,-1-1 0,40-15-1,-20 7-35,-33 9 368,1 0-1,-1-1 0,0 0 1,0-1-1,-1 0 0,0-1 1,15-12-1,-27 24 233,0 1 0,1-1 1,-1 1-1,1-1 0,0 1 0,1-1 0,-1 0 1,1 0-1,-1 1 0,4 4 0,-4-8-277,2 8 52,0 0 0,1 0 0,0-1-1,0 0 1,1 0 0,0 0 0,1 0 0,0-1-1,0 0 1,0 0 0,1-1 0,0 1 0,0-1-1,1-1 1,0 0 0,0 0 0,0 0 0,0-1-1,10 3 1,10 3-414,0-1 0,45 7-1,15-7-5156,-50-9 1712</inkml:trace>
</inkml:ink>
</file>

<file path=ppt/ink/ink1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1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94 7040,'3'45'9475,"6"2"-3710,-3-22-3872,18 44 0,-11-40-1833,1 0 1,1-1-1,2-1 0,23 30 0,-39-55-48,0-1 0,0 0-1,-1 1 1,1-1 0,0 0-1,0 0 1,0 0 0,0 0-1,0 0 1,0 0 0,1 0 0,-1 0-1,0 0 1,0 0 0,1-1-1,-1 1 1,1-1 0,-1 1-1,0-1 1,1 1 0,-1-1-1,1 0 1,-1 1 0,3-1 0,-3-1-8,0 0 0,0 0 0,0 0 0,0 0 0,0 0 0,0 0 0,0 0 0,0 0 0,0-1 0,-1 1 0,1 0 0,0 0 0,-1-1 0,1 1 0,-1-1 0,0 1 0,1 0 0,-1-1 0,0 1 0,0-2 0,1-8 12,0 0 1,-1 0-1,0 0 0,-1 1 0,0-1 1,-4-14-1,-20-42 17,17 48-16,0-1 0,2 0-1,0 0 1,-5-30 0,11 44-4,-1 1 0,1 0 0,0-1 0,0 1 1,1-1-1,0 1 0,0-1 0,0 1 0,0 0 0,1 0 0,0 0 0,0 0 0,0 0 0,1 0 1,0 0-1,0 1 0,0-1 0,0 1 0,1 0 0,-1 0 0,9-7 0,-4 6 18,0 0 1,1 0-1,-1 1 0,1 0 0,0 1 1,0 0-1,0 0 0,0 1 0,1 0 0,11 0 1,-4 0 17,-1 1 1,0 1-1,0 0 0,0 1 1,19 4-1,-26-3-38,0 1 1,0 0-1,0 0 0,0 1 0,0 0 0,-1 1 1,0 0-1,0 0 0,0 1 0,-1 0 0,1 0 1,-1 0-1,-1 1 0,1 0 0,-1 1 0,-1-1 1,1 1-1,-1 0 0,7 17 0,-6-12 1,-2 0-1,0 0 0,0 1 1,-1-1-1,-1 1 1,0 0-1,-1 0 1,-1-1-1,0 1 0,-1 0 1,0 0-1,-1-1 1,-4 15-1,-2-8-39,4-35-38,2-39-68,2 52 127,0-12-36,1 1-1,0 0 1,1 0-1,1 0 0,0 0 1,1 0-1,0 1 1,1 0-1,0-1 0,1 2 1,0-1-1,1 1 1,16-21-1,-18 27 33,0-1 0,-1 1 0,2 1 0,-1-1 0,0 1 0,1 0 0,0 0 0,0 1 0,0-1 0,0 1 0,1 1 1,-1-1-1,1 1 0,0 0 0,0 1 0,-1 0 0,1 0 0,0 0 0,0 1 0,0 0 0,0 0 0,0 1 0,0 0 0,0 0 0,0 0 0,-1 1 0,8 2 0,1 2 12,0 1 1,0 0-1,0 0 0,-1 2 0,-1 0 1,1 0-1,-1 1 0,-1 1 0,0 0 1,0 1-1,12 16 0,-16-18-12,-1 1-1,-1 0 0,0 0 1,-1 0-1,0 0 1,0 1-1,-1 0 0,-1 0 1,0 0-1,0 0 1,-2 1-1,1-1 0,-1 1 1,-1-1-1,-2 15 1,-6 12-374,8-38 202,0 0 0,0 1-1,0-1 1,-1 1 0,1-1 0,-1 0-1,1 1 1,-1-1 0,0 0 0,1 0-1,-1 0 1,0 1 0,0-1 0,0 0-1,0 0 1,0 0 0,0 0 0,0 0-1,0-1 1,0 1 0,-3 1 0,3-8-2911,1-5-233</inkml:trace>
</inkml:ink>
</file>

<file path=ppt/ink/ink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08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2560,'40'41'5888,"-32"-24"-5693,-1 0 0,-1 1 0,-1 0 0,0 0 0,-1 0-1,-1 1 1,1 26 0,0-11 38,131 872 1281,-133-898-1629,0-1 1,-1 0-1,0 1 0,0-1 0,-1 1 0,0-1 0,-1 0 0,1 1 0,-1-1 1,-1 1-1,1-1 0,-5 11 0,6-18 24,-1 1 1,0-1-1,1 0 0,-1 1 1,0-1-1,1 0 0,-1 1 1,0-1-1,1 0 0,-1 0 1,0 0-1,0 1 0,1-1 1,-1 0-1,0 0 0,0 0 1,1 0-1,-1-1 0,0 1 1,1 0-1,-1 0 0,0 0 1,0 0-1,1-1 0,-1 1 1,0 0-1,1-1 0,-1 1 1,1-1-1,-1 1 0,0 0 1,1-1-1,-1 1 0,1-1 1,-1 0-1,1 1 0,-1-1 1,1 1-1,0-1 0,-1 0 1,1 1-1,0-1 0,-1 0 1,1 1-1,0-1 0,0 0 1,0 0-1,-1-10-1210</inkml:trace>
</inkml:ink>
</file>

<file path=ppt/ink/ink1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1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173 306 5120,'-4'37'9406,"14"-3"-3718,-7-29-5313,1 1-1,0-1 1,0 1-1,1-1 1,-1 0 0,1-1-1,0 1 1,1-1-1,5 4 1,3 0-170,0 0 0,1-1 0,-1 0 0,1-1-1,0-1 1,1-1 0,19 4 0,-16-5-118,-1 0 0,1-2 0,-1 0 0,1-1 0,0-1 0,-1-1 0,1 0 1,-1-1-1,0-1 0,0-1 0,0-1 0,-1 0 0,1-1 0,-1-1 0,-1-1 0,0 0 0,0-1 0,-1-1 0,0-1 0,-1 0 0,0 0 0,-1-1 0,0-1 0,16-24 0,-25 33-87,-1 0 0,0 0 0,0-1 0,0 1 0,-1-1 0,1 0 0,-1 1 0,-1-1 0,1 0 0,-1 0 0,0 0 0,0-1 0,-1 1 0,0 0 0,0 0 0,0 0 0,-1 0 0,-2-8 0,0 4 0,0 1 0,-1 0 0,0 0 0,-1 0 0,1 1 0,-2 0 0,1 0 0,-2 0 0,-11-13 0,9 13 8,1 0 1,-1 1-1,0 0 0,-1 1 1,1 0-1,-1 0 0,-1 1 1,1 0-1,-1 1 0,1 0 1,-1 1-1,0 0 0,-22-3 1,23 4 2,-13-2 8,-1 1-1,1 2 1,0 0 0,-1 1-1,1 1 1,-1 1 0,-43 10-1,30-5-12,1 2-1,0 2 1,-44 19-1,63-23-178,1 1 0,0 1 0,1 0 0,0 1 0,0 1 0,1 0 0,0 1 0,-17 21 0,28-30 18,0 0 0,1 0 0,-1 1 0,1-1 0,0 1 0,0 0 0,0 0 0,-2 4 0,4-6-21,0 0 0,0 0 1,0 0-1,0 0 0,0-1 0,0 1 0,1 0 0,-1 0 0,1 0 1,-1 0-1,1-1 0,0 1 0,0 0 0,0 0 0,0-1 0,0 1 0,0-1 1,2 3-1,17 23-3302</inkml:trace>
</inkml:ink>
</file>

<file path=ppt/ink/ink1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2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76 4864,'-1'-4'585,"0"0"1,1 0-1,-1 0 1,1 0-1,0 0 1,0 0-1,1 0 1,0-5-1,-3-3 4898,-9 2-3571,-16 0-177,15 9-1521,1 0 0,-1 1 0,0 0-1,0 1 1,0 0 0,0 1-1,0 1 1,0 0 0,1 0 0,0 1-1,-1 0 1,2 1 0,-1 1-1,0 0 1,-17 13 0,17-11-15,0 1 0,1 0 0,1 1 1,-1 0-1,2 0 0,-1 1 0,1 0 0,1 0 0,0 1 1,1 0-1,0 1 0,1-1 0,-8 26 0,12-32-170,0-1 0,0 0 0,0 1 0,1-1-1,-1 1 1,2-1 0,-1 1 0,0-1 0,1 1 0,0-1-1,0 0 1,1 1 0,-1-1 0,1 0 0,1 0 0,-1 0 0,0 0-1,6 8 1,-3-7-53,0-1 0,1 1-1,-1-1 1,1 0 0,0-1-1,1 1 1,-1-1 0,1 0-1,-1-1 1,1 0 0,13 5-1,-3-3-115,0-2 0,0 1 0,0-2-1,0 0 1,1-1 0,-1-1 0,29-3 0,4-4-889,58-15 1,-77 13-130,0-1 1,0-1 0,32-17-1,11-9-2041</inkml:trace>
</inkml:ink>
</file>

<file path=ppt/ink/ink1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2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7168,'0'3'892,"0"0"1,0 0-1,1 0 1,-1 1-1,1-1 1,-1 0-1,1 0 1,0 0-1,0 0 1,0 0-1,1 0 1,2 5-1,1 5 839,66 222 1469,-58-195-3246,79 240 1798,100 371 616,-186-634-2321,-1 1 0,-1 0 0,-1 0 0,1 23 0,-7-27-27,-4-15-17,5 0-3,0-1 0,1 0 0,-1 0-1,1 0 1,0 0 0,-1 0 0,1 0 0,0 0 0,0 0-1,0 0 1,0-4 0,-4-12-11,1 0-1,1 1 1,1-1 0,1-1-1,0 1 1,1 0 0,1 0-1,1 0 1,0 0 0,2 0-1,8-28 1,-8 34 4,1-1 1,0 1-1,1 0 0,0 1 1,1-1-1,0 1 0,1 1 1,1-1-1,-1 1 0,1 1 1,1 0-1,0 0 0,0 1 1,1 0-1,0 0 0,0 1 1,14-5-1,-19 9 26,0 0 0,0 1-1,0-1 1,0 1 0,0 1 0,1-1-1,-1 1 1,1 0 0,-1 1 0,0 0-1,1 0 1,-1 0 0,1 1 0,-1-1-1,1 2 1,-1-1 0,0 1 0,0 0-1,1 0 1,-1 0 0,-1 1 0,1 0-1,0 1 1,-1-1 0,1 1 0,-1 0-1,0 0 1,-1 0 0,1 1 0,-1 0-1,1 0 1,3 6 0,3 3 32,-1 1 0,-1-1-1,0 2 1,-1-1 0,0 1 0,-2 0 0,0 1 0,0-1 0,-2 1-1,0 1 1,-1-1 0,1 19 0,-4-31-54,0 18-183,0-1 0,2 0 0,4 24 0,-5-46 153,-1 1-1,0-1 0,0 0 0,0 0 1,0 1-1,0-1 0,0 0 0,0 0 1,1 0-1,-1 1 0,0-1 0,0 0 0,0 0 1,0 0-1,1 1 0,-1-1 0,0 0 1,0 0-1,1 0 0,-1 0 0,0 0 1,0 0-1,1 1 0,-1-1 0,0 0 0,0 0 1,1 0-1,-1 0 0,0 0 0,0 0 1,1 0-1,-1 0 0,0 0 0,0 0 1,1 0-1,-1 0 0,0 0 0,0 0 0,1-1 1,-1 1-1,0 0 0,0 0 0,1 0 1,-1 0-1,0 0 0,0-1 0,0 1 0,1 0 1,-1 0-1,0 0 0,0 0 0,1-1 1,-1 0-259,1 1 0,0-1 1,0 0-1,-1 1 0,1-1 1,-1 0-1,1 0 0,0 0 1,-1 0-1,0 1 0,1-1 1,-1 0-1,1 0 0,-1 0 1,0 0-1,0 0 0,1-2 1,-1-9-3315</inkml:trace>
</inkml:ink>
</file>

<file path=ppt/ink/ink1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3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0 296 9984,'14'-7'1545,"1"1"0,-1 0 0,1 1 1,0 1-1,0 0 0,1 1 0,28-2 0,47-10 2672,-81 12-4308,-1 0 0,1 0 0,-1-1 0,0 0 0,0 0 0,0-1 0,8-7 0,-10 6 198,0 0 0,0 0 0,-1-1-1,0 1 1,0-2 0,-1 1 0,9-16 0,-12 20-87,-1 0 1,1 1-1,-1-1 1,0-1-1,0 1 1,0 0-1,0 0 1,-1 0 0,1 0-1,-1-1 1,0 1-1,0 0 1,0 0-1,0-1 1,0 1-1,-1 0 1,0 0-1,1 0 1,-1-1-1,0 1 1,-1 0-1,1 0 1,-1 0-1,1 1 1,-1-1-1,0 0 1,-3-3-1,1 1 11,-1 1 0,0 0 0,0 0 0,0 0 0,0 1 0,-1 0-1,1 0 1,-1 0 0,0 1 0,0 0 0,0 0 0,0 0 0,0 1 0,0 0 0,-1 0-1,1 1 1,0-1 0,0 1 0,-1 1 0,1-1 0,0 1 0,0 0 0,-1 0 0,1 1 0,0 0-1,1 0 1,-1 0 0,-6 4 0,0 0 59,1 0 1,0 1-1,0 0 0,0 1 0,1 0 1,0 0-1,0 1 0,1 1 0,0-1 1,1 2-1,0-1 0,-10 19 0,13-21-20,1 0-1,0 0 0,0 1 1,1-1-1,0 1 0,1 0 1,0 0-1,0 0 0,1 1 1,0-1-1,0 0 0,1 0 1,0 1-1,1-1 0,4 18 1,0-14-24,0 0 0,1-1 1,1 0-1,0-1 1,1 1-1,0-1 0,0-1 1,2 1-1,-1-2 1,1 1-1,0-1 0,17 10 1,14 8-355,2-2 0,52 22 1,-37-19-632,-53-24 497,1-1 0,0-1 0,1 1-1,-1-1 1,0 0 0,1-1 0,-1 0 0,1 0 0,-1 0-1,8 0 1,23-1-3398</inkml:trace>
</inkml:ink>
</file>

<file path=ppt/ink/ink1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3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6 368 5760,'-1'-2'435,"0"-1"-1,0 1 1,1-1 0,-1 1 0,1-1-1,-1 0 1,1 1 0,0-1 0,0 0-1,0 1 1,0-1 0,0 0 0,1 1-1,-1-1 1,1 0 0,0 1 0,0-1-1,0 1 1,0-1 0,0 1 0,0 0-1,1-1 1,1-2 0,7-10 816,1 0-1,17-20 1,-5 10-844,1 2 1,0 0-1,2 2 0,42-28 1,-53 39-95,0 1 0,0 1 1,1 1-1,0 0 0,0 1 0,1 1 1,0 0-1,0 2 0,0-1 0,27 0 1,-40 4-269,-1 0 0,1 0 0,0 0 0,-1 1 0,1-1 1,-1 1-1,1 0 0,-1 0 0,0 0 0,1 1 0,-1-1 1,0 1-1,0 0 0,0 0 0,0 0 0,0 0 1,0 0-1,-1 1 0,1-1 0,-1 1 0,1 0 0,-1 0 1,0 0-1,0 0 0,-1 0 0,1 0 0,0 0 0,-1 0 1,0 1-1,0-1 0,0 1 0,0-1 0,0 1 1,-1 5-1,2 15-14,-1 0 0,-2 0 0,0 0 0,-7 33 0,1 5-61,6-51 30,1 0 0,0 0 0,0 0 0,1 0 0,1 0 0,3 16 0,-4-24 0,0-1 0,1 1 0,-1 0 0,1-1 0,0 1 0,-1-1 0,1 1 0,0-1 0,0 0 0,1 0 0,-1 0 0,0 0 0,1 0 0,-1 0 0,1-1 0,0 1 0,0-1 0,-1 0 0,1 0 0,0 0 0,0 0 0,0 0 0,0-1 0,0 1 0,0-1 0,0 0 0,5 0 0,7 0 0,0-1 0,0 0 0,-1-1 0,1-1 0,0 0 0,-1-1 0,1 0 0,-1-1 0,17-10 0,15-9 0,56-39 0,-70 42 0,-18 11 0,1 0 0,-2-1 0,1-1 0,-1 0 0,-1 0 0,14-20 0,-20 25 0,-2 0 0,1 0 0,-1-1 0,0 1 0,-1-1 0,1 0 0,-2-1 0,1 1 0,-1 0 0,0-1 0,-1 1 0,0-1 0,0 0 0,-1-10 0,-1 14-1,-5-45 13,6 49-7,0-1 0,0 1 0,0 0 0,-1-1 0,1 1 0,0 0 0,-1-1 0,1 1 0,-1 0 0,1-1-1,-1 1 1,0 0 0,0 0 0,0 0 0,1-1 0,-1 1 0,0 0 0,0 0 0,0 0 0,0 1 0,-1-1 0,1 0 0,0 0 0,0 1 0,0-1 0,-1 0 0,-1 0 0,2 2 0,0-1 1,0 1 0,0-1-1,0 1 1,0-1 0,0 1 0,1 0-1,-1-1 1,0 1 0,0 0 0,1 0-1,-1-1 1,0 1 0,1 0 0,-1 0-1,0 0 1,1 0 0,0 0 0,-1 0-1,1 0 1,-1 0 0,1 0 0,0 0-1,0 0 1,0 0 0,0 1 0,0-1-1,0 0 1,0 0 0,0 0 0,0 0-1,0 0 1,1 2 0,4 40 149,-5-42-143,5 18 22,0 0-1,1-1 1,1 0-1,1-1 1,1 1 0,14 21-1,-4-10-19,1-1 0,38 39 0,-47-56-55,1 0 0,0-1-1,1-1 1,0 1-1,1-2 1,15 8 0,-18-11-483,-1-1-1,1 0 1,0 0 0,1-1 0,13 2 0,3-7-2591,-4-5-341</inkml:trace>
</inkml:ink>
</file>

<file path=ppt/ink/ink1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4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23 155 9600,'-1'0'222,"0"0"0,0-1 0,1 1 0,-1 0 0,0 0 0,0 0 0,1 0 0,-1 0 0,0 0 0,0 0 0,1 0 0,-1 1 0,0-1 0,1 0 0,-1 0 0,0 1 0,1-1 0,-1 0 0,0 1 0,1-1 0,-1 0 0,0 1 0,1-1 0,-1 1 0,1-1 0,-1 1 0,1-1 0,-1 1 0,1 0 0,0-1 0,-1 1 0,1 0 0,0-1 0,-1 1 0,1 0 0,0-1 0,0 1 0,-1 0 0,1 0 0,11 30 6821,-5-15-7991,5 7 1242,0-1 0,2 0-1,26 36 1,-5-9 323,-26-37-527,-4-6-48,1 0 1,-1 0-1,-1 0 0,1 1 0,-1 0 0,0-1 1,0 1-1,-1 0 0,2 12 0,-4-18-41,0-1-1,0 0 1,0 1-1,0-1 1,0 0-1,0 1 1,0-1-1,0 0 1,0 1-1,0-1 1,0 0-1,0 1 1,0-1 0,-1 0-1,1 1 1,0-1-1,0 0 1,0 0-1,-1 1 1,1-1-1,0 0 1,0 0-1,0 1 1,-1-1-1,1 0 1,0 0-1,-1 0 1,1 0-1,0 1 1,-1-1-1,1 0 1,0 0 0,0 0-1,-1 0 1,1 0-1,0 0 1,-1 0-1,-16-4 44,-16-19 20,27 16-65,0 0 0,1-1 1,1 0-1,-1 0 0,1 0 0,0 0 0,1-1 0,0 1 0,1-1 1,-1 0-1,2 0 0,-1 0 0,1 0 0,1 0 0,-1-1 1,2 1-1,-1 0 0,1 0 0,0 0 0,1 0 0,0 0 0,1 0 1,0 1-1,6-13 0,1 2 14,1 1 0,2 0 0,-1 1 0,2 0 0,0 1 1,1 1-1,1 0 0,0 1 0,1 1 0,1 0 0,0 2 0,22-12 1,-33 19 19,-1 1 1,1 0-1,0 0 1,0 0 0,0 1-1,0 0 1,0 1-1,0-1 1,0 1 0,1 1-1,-1-1 1,0 1-1,1 1 1,-1-1 0,0 1-1,1 0 1,-1 1-1,9 3 1,-6-1 28,0 1-1,0 1 1,0-1 0,-1 2-1,1-1 1,-2 1 0,1 1-1,-1-1 1,0 2 0,0-1-1,6 10 1,-1 1 3,-1 0-1,0 0 1,-2 1 0,0 1-1,-1 0 1,-1 0 0,-1 0-1,-1 1 1,-1 0 0,-1 1-1,2 35 1,-5-39-95,-1 33 236,0-50-222,0-1 0,0 1 0,0 0 0,-1-1 0,1 1 0,-1 0 0,1 0 0,-1-1 0,1 1 0,-1-1 0,0 1 0,0-1 0,0 1 0,0-1 0,0 1 0,0-1 0,0 0 0,-1 1 0,1-1 0,0 0 0,-1 0 0,-1 1 0,2-2-33,0 1-1,0-1 0,1 0 1,-1 0-1,0 0 1,0 0-1,0 0 1,1 0-1,-1 0 0,0 0 1,0 0-1,1-1 1,-1 1-1,0 0 1,0 0-1,1-1 0,-1 1 1,0-1-1,1 1 1,-1 0-1,0-1 1,1 1-1,-1-1 0,1 1 1,-1-1-1,0 0 1,1 1-1,0-1 1,-1 1-1,1-1 0,-1 0 1,1 0-1,0 1 1,-1-1-1,1 0 1,0 0-1,0 1 0,0-1 1,-1 0-1,1 0 1,0 1-1,0-1 0,0 0 1,1-1-1,-2-33-4951,1 20 1289</inkml:trace>
</inkml:ink>
</file>

<file path=ppt/ink/ink1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5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40 406 8064,'-10'1'489,"4"-6"5357,15 12 2240,-3 0-7915,0 1 0,1-1 0,0 0 1,0-1-1,0 1 0,1-1 1,0-1-1,0 0 0,0 0 0,1 0 1,0-1-1,0-1 0,0 1 1,0-1-1,0-1 0,1 0 0,-1 0 1,1-1-1,-1 0 0,1-1 0,13 0 1,6-3 85,-1 0 0,1-2 1,0-1-1,-1-2 0,51-20 0,-66 23-227,0-1 0,-1 0-1,0-1 1,0 0-1,0-1 1,-1 0-1,15-15 1,-22 19-39,0 0 1,0-1 0,-1 0 0,1 1 0,-1-1-1,0 0 1,0 0 0,-1-1 0,1 1 0,-1-1-1,0 1 1,-1-1 0,1 0 0,-1 1 0,0-1-1,-1 0 1,1 0 0,-1 0 0,0 0 0,-2-7-1,0 2-35,-1 1-1,-1-1 0,0 1 0,0-1 0,-1 1 0,-1 1 0,1-1 0,-2 1 0,1 0 0,-1 0 1,-1 0-1,1 1 0,-1 1 0,-14-11 0,4 4-49,-1 1 0,0 1 0,-1 1 0,-1 0 0,-42-15 0,49 22 31,0 0 0,0 0 0,0 2 1,-1 0-1,1 0 0,-1 2 0,1 0 0,-1 0 0,1 1 0,-1 1 0,-24 6 0,30-5 22,0 0 0,0 0 0,1 1 0,0 0 0,0 0 0,0 1 0,0 0-1,1 1 1,-1-1 0,2 1 0,-1 1 0,0-1 0,1 1 0,1 1 0,-1-1 0,1 1-1,0 0 1,-7 16 0,10-19-10,1 0 0,0 1-1,-1-1 1,2 0 0,-1 1 0,1-1-1,-1 1 1,2-1 0,-1 1-1,1-1 1,-1 1 0,1-1-1,1 1 1,-1-1 0,1 0 0,0 0-1,0 0 1,1 0 0,-1 0-1,1 0 1,6 8 0,7 7-383,0-1 1,2-1-1,28 24 0,-33-30 97,-6-6 121,0-1-1,1 1 1,-1-1-1,1-1 1,0 1-1,0-1 0,0-1 1,1 0-1,-1 0 1,1 0-1,0-1 1,0-1-1,0 1 1,0-2-1,0 1 0,0-1 1,0 0-1,0-1 1,0 0-1,0 0 1,0-1-1,0 0 0,-1-1 1,1 0-1,-1 0 1,0-1-1,0 0 1,0-1-1,0 1 1,-1-2-1,1 1 0,9-10 1,-2-3 200,26-38-1,-28 36 1180,0 1 0,22-23 0,-35 42-1100,0 0 0,0 0 0,1-1 0,-1 1-1,0 0 1,0 0 0,1-1 0,-1 1 0,0 0 0,1 0 0,-1 0 0,0-1 0,0 1 0,1 0 0,-1 0 0,0 0 0,1 0 0,-1 0 0,0 0-1,1 0 1,-1 0 0,0 0 0,1 0 0,-1 0 0,0 0 0,1 0 0,-1 0 0,0 0 0,1 0 0,-1 0 0,0 0 0,1 0 0,-1 0 0,0 1-1,1-1 1,-1 0 0,0 0 0,0 0 0,1 1 0,-1-1 0,9 19 1895,-1 30 254,-8-45-2072,2 10 152,0 0-1,1 0 1,1 0-1,0 0 1,1 0-1,0-1 1,1 0-1,1 0 1,0 0-1,1-1 1,0 0-1,1-1 0,0 0 1,1 0-1,21 18 1,-21-21-391,1 0 0,0-1 0,0-1 0,0 0 1,1-1-1,0 0 0,0 0 0,0-1 0,1-1 0,-1 0 0,22 1 0,-28-3-277,-1-1 0,1 0-1,0 0 1,0-1 0,-1 1-1,1-1 1,-1-1 0,1 1-1,-1-1 1,1 0-1,-1 0 1,0 0 0,7-5-1,27-16-3463</inkml:trace>
</inkml:ink>
</file>

<file path=ppt/ink/ink1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6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161 909 8064,'0'-1'325,"0"-1"0,0 1 0,0 0 1,0-1-1,0 1 0,0-1 0,0 1 1,1 0-1,-1-1 0,0 1 0,1 0 0,-1-1 1,1 1-1,0 0 0,-1 0 0,1 0 1,0-1-1,0 1 0,-1 0 0,1 0 0,0 0 1,0 0-1,0 0 0,0 0 0,1 1 0,-1-1 1,0 0-1,0 0 0,0 1 0,1-1 1,-1 1-1,2-1 0,56-12 5234,-37 10-5936,94-29 543,-61 15 393,-18 3-266,0-1 0,0-2 1,-2-2-1,0-1 0,-1-2 0,33-28 0,-59 44-275,18-13 72,-1-1 1,-1-2 0,34-38-1,-51 52-91,0 0 0,-1-1 0,0 0 0,-1 0 0,0 0 0,0-1 0,-1 0 0,0 0 0,-1 0 0,0 0 0,0-1 0,-1 1 0,-1-1 0,1 1 0,-2-1 0,0 0 0,0 1 0,-1-1 0,0 0 0,-3-11 0,-1 6-17,-1 0 0,0 1 0,-1-1 0,0 1 0,-2 1 0,0 0-1,0 0 1,-1 1 0,-1 0 0,0 0 0,-1 1 0,-16-13 0,13 13-14,0 0 0,-1 1 0,-1 1 0,1 0 0,-1 2 0,-1-1 0,1 2 0,-2 1 0,1 0 0,0 1 0,-1 1 0,0 1 0,0 0 0,0 2 0,-25 0 0,36 2 35,1 0-1,-1 0 1,1 1-1,0-1 1,-1 2-1,1-1 0,0 1 1,0 0-1,0 1 1,1-1-1,-1 1 1,1 1-1,0-1 1,0 1-1,1 0 1,-1 1-1,-4 5 1,0 2 45,1 1 1,0-1-1,1 1 1,1 1-1,0-1 1,-9 29-1,11-26 12,1 1 1,0 1-1,1-1 0,1 1 1,1-1-1,1 1 0,3 30 0,-3-36-30,3 26 73,2 0 0,1 0 0,1-1-1,3 0 1,24 63 0,0-2 133,111 367 212,-125-396-416,-2 1 0,-4 2 0,9 119 0,-20-134 103,-3 0-1,-2-1 1,-2 1-1,-19 90 1,16-119-35,-1-1 1,-2 0-1,0 0 0,-2-1 1,-1-1-1,-1 0 1,-1-1-1,-1 0 0,-1-1 1,-2-1-1,-21 22 1,38-44-96,-10 11 45,0 0-1,-2-1 1,-18 12-1,28-20-77,0-1 0,-1 1-1,1-1 1,-1 0 0,1-1 0,-1 1-1,0-1 1,1 0 0,-1 0-1,0 0 1,0-1 0,0 0 0,0 0-1,0 0 1,0 0 0,-9-3-1,2-1-118,0 0 0,1-1-1,-1 0 1,1-1-1,0-1 1,1 0-1,-1 0 1,1-1-1,1 0 1,-1 0-1,2-2 1,-11-11 0,10 9-310,-1-1 0,2-1 0,-1 1 0,2-1 0,0-1 1,1 0-1,0 0 0,1 0 0,-4-24 0,8 32-18,0 0 0,1 0 0,0 0 0,0-1 0,1 1-1,0 0 1,0 0 0,0 0 0,1 0 0,3-7 0,9-24-2874</inkml:trace>
</inkml:ink>
</file>

<file path=ppt/ink/ink1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6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8448,'18'-19'4224,"10"19"-2688,-19 0 6143,19-4-6783,-3-3 128,30 3 128,-12-1 0,9 2-1664,-10-1 0,-4 8 896,-10-1 128,-8-10-1408,-3 3 128,-11 8-2560,-1-4 128</inkml:trace>
</inkml:ink>
</file>

<file path=ppt/ink/ink1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6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15 271 8576,'0'0'517,"-1"0"1,1 1 0,-1-1 0,1 0-1,-1 0 1,0 0 0,1 1-1,0-1 1,-1 0 0,1 1 0,-1-1-1,1 0 1,-1 1 0,1-1-1,0 0 1,-1 1 0,1-1-1,0 1 1,-1-1 0,1 1 0,0-1-1,0 1 1,-1-1 0,1 1-1,0 0 1,-5 22 3058,6 18-3717,0-37 171,0 0 1,1 0-1,0 0 0,0 0 0,0-1 1,0 1-1,0-1 0,1 1 0,-1-1 1,1 0-1,0 0 0,0 0 0,1-1 1,-1 1-1,0-1 0,6 4 0,3 0 162,0 0-1,0 0 1,20 6-1,-12-8-137,0 0-1,0-1 0,0-1 1,0-1-1,1-1 0,-1-1 1,0-1-1,0 0 0,33-9 1,-31 6-45,-1-1 1,0 0 0,0-2-1,0-1 1,-1 0 0,0-2-1,-1 0 1,0-1 0,-1-1-1,26-23 1,-40 32-10,0 0 0,0 0 0,0-1 0,0 0 0,-1 0 0,0 1 0,0-2 0,0 1 0,-1 0 0,1-1 0,-1 1 0,-1-1 0,1 0 0,-1 1 0,0-1 0,0 0 0,-1 0 0,1 0 0,-1 0 0,-1 0 0,-1-9 0,1 7 0,-2 0 0,1 0 0,-1 0 0,0 1 0,-1-1 0,0 1 0,0-1 0,0 1 0,-1 1 0,0-1 0,0 1 0,-1-1 0,0 2 0,0-1 0,-10-7 0,5 5-2,0 0 0,-1 1 0,0 1 0,0-1 0,-1 2-1,1 0 1,-1 0 0,0 1 0,-15-2 0,3 7-10,1 0 0,-1 2 0,0 1 0,1 1 1,0 1-1,0 1 0,1 1 0,-40 20 0,50-22-23,0 1 1,1 1-1,0 1 0,0-1 0,1 2 0,-14 14 0,20-19-211,1 0-1,-1 0 0,1 1 0,0-1 0,1 1 0,0 0 0,0 0 1,0 0-1,0 1 0,1-1 0,0 1 0,1-1 0,-1 1 0,0 13 1,2-17 51,0 0 1,1 0-1,-1 0 1,1 0-1,0 0 1,0 0-1,0-1 1,0 1-1,0 0 1,1 0-1,-1-1 1,1 1-1,0-1 1,-1 1-1,1-1 1,0 0-1,1 0 1,-1 0 0,0 0-1,1 0 1,-1 0-1,1-1 1,-1 1-1,1-1 1,0 0-1,5 2 1,5 5-593,41 24-2540</inkml:trace>
</inkml:ink>
</file>

<file path=ppt/ink/ink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09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162 408 1664,'-2'-7'318,"0"-1"-1,1 1 1,-1 0 0,1-1-1,1 1 1,0 0 0,0-1-1,0 1 1,1-1 0,0 1-1,0 0 1,1-1 0,0 1-1,0 0 1,6-12 0,5-8 286,1 1 1,28-39 0,-25 39 28,-9 16-449,0 0 1,1 1-1,0 0 0,1 0 0,0 1 0,0 1 0,1-1 0,-1 1 0,2 1 0,-1 0 0,1 1 0,0 0 0,0 1 0,0 0 1,16-3-1,12 0 205,1 1 0,-1 1 0,57 3 0,-68 3-265,0 2 0,0 0 1,-1 3-1,0 0 0,0 2 1,0 0-1,-1 2 0,0 2 1,-1 0-1,0 1 0,27 20 1,25 23 75,140 129 1,-188-158-174,20 19 5,-1 2 0,-3 2 0,-1 2 0,-3 1 0,-3 3 0,-1 1 0,52 112 0,-75-134 39,-2 1 1,-1 0 0,-2 1 0,-2 0-1,-1 0 1,-2 1 0,-1-1 0,-2 1-1,-2 0 1,-6 53 0,3-74 13,-1 1 1,-1-2-1,0 1 1,-1 0-1,-1-1 1,0 0-1,-1-1 1,-1 0-1,-1 0 1,0-1-1,0 0 1,-2-1-1,-23 23 1,4-9 157,-1-2-1,-1-1 1,-1-1 0,-66 32-1,50-32 19,-1-2 0,0-2 0,-2-2 0,0-3 0,-61 9 0,69-17-70,0-2 0,-1-2 0,1-2-1,0-2 1,0-1 0,-75-17 0,62 6-42,0-2 0,1-3 1,1-2-1,0-3 0,2-2 1,-65-42-1,85 45-64,1-1 1,-47-45-1,72 61-91,0 0 0,1 0 1,0-1-1,0 0 0,1 0 1,0 0-1,1-1 0,0 0 1,0 0-1,1-1 0,0 1 1,1-1-1,0 1 0,-1-17 1,4 22 3,1 0 0,-1 1 0,1-1 0,1 0 0,-1 1 0,1-1 0,-1 0 0,1 1 0,0 0 0,1 0 0,-1-1 0,1 1 0,0 1 0,0-1 0,0 0 0,1 1 0,-1-1 0,1 1 0,0 0 0,-1 0 0,2 1 0,-1-1 0,0 1 0,8-3 0,3-3-19,1 2 1,0 0 0,0 0 0,1 2 0,31-5 0,-13 5-283,1 2-1,-1 2 1,0 2 0,0 0-1,0 3 1,36 8 0,-34-3-1025,-1 1 0,0 2 0,-1 1 0,0 2 0,45 28 1,-20-5-1489</inkml:trace>
</inkml:ink>
</file>

<file path=ppt/ink/ink1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7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44 5632,'-16'-10'5772,"10"15"209,8 12-1984,5 8-4174,80 319 3910,-86-339-3725,0-3 0,0 0-1,-1-1 1,1 1 0,0 0 0,-1 0-1,0-1 1,1 1 0,-1 0 0,0 0-1,0-1 1,0 1 0,0 0 0,0 0-1,0 0 1,-1-1 0,1 1 0,-1 0-1,1 0 1,-1-1 0,-1 4 0,-3-30 120,0-2-114,1-1 1,1 1 0,1-1 0,2 1 0,0-1 0,2 1 0,8-42 0,-8 60-16,1-1 1,-1 1-1,2-1 1,-1 1-1,1 0 1,1 0-1,0 1 1,0-1-1,0 1 1,1 0-1,0 0 1,1 1-1,0 0 1,0 0-1,0 1 1,1 0-1,0 0 1,0 0-1,1 1 1,0 1-1,-1-1 1,2 1-1,-1 1 1,12-4-1,-9 5 46,1 1 1,-1 0-1,1 0 0,0 1 0,-1 1 1,1 0-1,-1 1 0,0 0 0,1 1 1,-1 0-1,0 1 0,0 0 0,-1 1 0,1 1 1,-1-1-1,-1 2 0,1 0 0,-1 0 1,0 1-1,9 9 0,-9-9-31,0 1 1,-1 0-1,0 1 1,-1 0-1,0 0 0,-1 1 1,0 0-1,0 1 0,-1-1 1,-1 1-1,0 0 1,0 1-1,-2-1 0,1 1 1,-2-1-1,1 1 0,-2 0 1,0 0-1,-1 18 1,-15 21-730,12-46-2730,11-22-2059,-2 4 2283</inkml:trace>
</inkml:ink>
</file>

<file path=ppt/ink/ink1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8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43 306 7680,'-1'-2'453,"-5"-9"2047,11 11 797,0 8 4658,-4 11-6734,0-9-392,0-4-743,1 1-1,0-1 0,0 0 1,0 0-1,1 0 0,0 0 1,0 0-1,0-1 0,1 1 1,0-1-1,0 0 0,0 0 1,0 0-1,1-1 0,0 1 1,0-1-1,0 0 0,1-1 1,-1 1-1,1-1 0,0 0 1,0-1-1,0 1 0,8 1 1,8-1-1,1-1 0,0-1 1,-1-2-1,1 0 0,-1-1 1,1-1-1,24-7 0,-9 1 0,0-1 0,-1-2-1,57-26 1,-84 33-90,-1 0 0,1-1 0,-1 0 1,1 0-1,-2-1 0,1 0 0,-1-1 0,0 0 0,-1 0 0,0-1 0,0 0 1,-1 0-1,0 0 0,0-1 0,-1 0 0,5-15 0,-8 19-11,-1 1-1,0 0 1,0 0-1,0 0 1,-1-1-1,0 1 1,0 0-1,0-1 1,-1 1-1,0 0 1,0-1-1,0 1 1,0 0-1,-1 0 0,0 0 1,0 0-1,0 1 1,-1-1-1,0 0 1,0 1-1,0 0 1,0-1-1,-1 1 1,-4-4-1,-2-1-11,0 0 0,-1 1-1,0 0 1,-1 1-1,1 0 1,-2 0 0,-22-8-1,18 10-6,0 0-1,0 1 0,-1 0 0,1 2 1,-1 0-1,0 1 0,0 0 1,1 2-1,-24 3 0,9 1-34,-1 2-1,1 2 0,-58 23 0,75-25-15,0 0 0,0 1 1,0 0-1,1 1 0,0 1 0,-15 14 0,24-20-59,0 1 0,0 0-1,1 0 1,0 0-1,0 0 1,0 1 0,0 0-1,1 0 1,0 0 0,0 0-1,1 0 1,0 1 0,0-1-1,0 1 1,1 0 0,-2 12-1,3-16-45,0 1 1,1-1-1,-1 1 0,1-1 0,-1 1 0,1-1 1,0 1-1,0-1 0,1 0 0,-1 0 0,1 0 1,-1 1-1,1-1 0,0-1 0,0 1 0,0 0 0,1 0 1,-1-1-1,1 1 0,-1-1 0,1 0 0,5 3 1,-3-1-158,34 31-2851</inkml:trace>
</inkml:ink>
</file>

<file path=ppt/ink/ink1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8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14 7040,'-11'-14'3792,"9"23"1469,8 32 432,-5-36-6594,28 208 2338,-21-147-698,29 133 1075,-8-62-1004,-12-51-362,-4 0 0,-3 1 0,-3 120-1,-36 14 82,7-74-439,23-120-1178,9-42-3126,-2 3 2434,6-4-1698</inkml:trace>
</inkml:ink>
</file>

<file path=ppt/ink/ink1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39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1 223 9216,'-1'4'1154,"1"0"1,0 1 0,1-1 0,-1 0 0,1 0-1,-1 1 1,1-1 0,0 0 0,1 0-1,1 5 1,15 28 1609,-11-26-2661,2 0-1,-1 0 1,1-1 0,1 0 0,-1 0-1,2-1 1,-1-1 0,1 0-1,1 0 1,-1-1 0,1 0 0,1-1-1,-1-1 1,1 0 0,18 5-1,-19-7-51,0-1 0,0 0 0,1 0 0,-1-1 0,0-1 0,0 0 0,1-1 0,-1 0 0,0-1 0,0 0-1,0-1 1,0-1 0,0 1 0,-1-2 0,0 0 0,0 0 0,18-12 0,-20 12-72,-1-1-1,1 0 1,-1-1 0,-1 0-1,1 0 1,-1-1 0,-1 1-1,1-1 1,-1-1 0,-1 0-1,1 1 1,-1-1 0,-1-1-1,0 1 1,0-1 0,-1 0-1,4-19 1,-7 19-26,0-1 1,-1 1-1,0-1 0,-1 1 1,0 0-1,-1-1 0,0 1 1,-1 0-1,0 1 0,0-1 1,-1 1-1,0-1 0,0 2 1,-1-1-1,-9-9 0,9 11 6,0 1 0,-1-1 0,0 1 0,0 1-1,0 0 1,-1 0 0,0 0 0,0 1 0,0 0-1,-1 0 1,-13-3 0,8 3 12,0 1 0,-1 0 0,0 1 0,1 1-1,-1 0 1,0 1 0,-16 2 0,17 0 13,0 0 0,0 1 1,0 1-1,0 0 0,1 1 1,0 0-1,-18 10 0,24-10 3,-1-1 0,1 1 0,0 0 0,1 1-1,-1 0 1,1 0 0,0 0 0,1 1 0,-1-1 0,1 1 0,1 1-1,-6 9 1,9-14-18,-1 0 0,1 0 0,0 0-1,0 1 1,0-1 0,1 0 0,-1 1 0,1-1-1,-1 0 1,1 1 0,0-1 0,1 0 0,-1 1-1,0-1 1,1 0 0,0 0 0,0 1-1,0-1 1,2 5 0,0-4-63,0 1-1,0-1 1,0 0 0,1 0 0,-1-1-1,1 1 1,0-1 0,0 1-1,0-1 1,1 0 0,6 3-1,3 1-418,1-1-1,0-1 0,0 0 0,0 0 0,1-2 0,-1 0 1,20 1-1,-12-3-612,0-1 0,-1-1 0,1-1 0,0-1 0,-1-1 0,1 0 1,-1-2-1,24-10 0,-30 12 734,-14 4 470,0-1 1,0 1 0,1-1 0,-1 1-1,0-1 1,0 0 0,0 0 0,0 0 0,0 0-1,-1 0 1,1 0 0,0 0 0,0-1-1,1-1 1,-2 2 1670,-1 1 470,0 3-1577,1-1 1,-1 1 0,1 0-1,-1 0 1,1-1-1,0 1 1,0 0-1,0-1 1,0 1-1,1-1 1,1 4 0,38 39 2259,-24-29-1867,-4-5-893,0 0 1,1-1 0,0-1-1,0 0 1,1-1 0,0-1-1,0 0 1,1-1 0,20 5-1,6 4-1846,-10-7-3800,-26-8 2049</inkml:trace>
</inkml:ink>
</file>

<file path=ppt/ink/ink1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0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1 107 5504,'7'-14'2273,"0"6"639,-2 7 5108,-5 37-6100,2-12-1376,0-1 0,1 1 0,1 0 0,1-1 0,2 0 0,0 0 0,20 42 0,-12-40-508,-15-25-35,0 1 0,0-1 0,0 0 0,0 0-1,1 0 1,-1 0 0,0 0 0,0 0 0,0 0-1,0 1 1,0-1 0,0 0 0,0 0 0,0 0 0,0 0-1,1 0 1,-1 0 0,0 0 0,0 0 0,0 0-1,0 0 1,0 0 0,0 0 0,1 0 0,-1 0-1,0 0 1,0 1 0,0-1 0,0 0 0,0 0-1,0-1 1,1 1 0,-1 0 0,0 0 0,0 0-1,0 0 1,0 0 0,0 0 0,0 0 0,1 0-1,-1 0 1,0 0 0,0 0 0,0 0 0,0 0-1,0 0 1,0 0 0,0-1 0,1 1 0,-1 0-1,0 0 1,0 0 0,0 0 0,0 0 0,0 0-1,0 0 1,0-1 0,0 1 0,0 0 0,0 0-1,0 0 1,0 0 0,0 0 0,0 0 0,0-1-1,0 1 1,0 0 0,-3-45 109,0 15-77,2 9-43,2 0-1,0 0 0,2 1 1,0-1-1,8-25 0,-8 37 7,1 1 0,-1-1-1,2 1 1,-1-1 0,1 1 0,0 0-1,1 1 1,0-1 0,0 1 0,0 0-1,1 1 1,0 0 0,1 0-1,7-5 1,-6 6 29,0 1 1,0 0-1,1 0 0,-1 1 1,1 0-1,-1 1 0,1 0 0,0 1 1,0 0-1,0 0 0,0 1 0,0 0 1,0 1-1,0 0 0,0 1 0,0 0 1,-1 0-1,12 5 0,3 1 53,-1 1 0,0 2-1,0 0 1,-1 2 0,-1 0-1,25 20 1,-36-25-59,0 1-1,-1-1 0,0 2 1,-1-1-1,0 1 1,0 0-1,-1 1 0,9 19 1,-13-25-21,0 1 0,-1 0 0,0 0 0,-1-1 0,1 2 1,-1-1-1,0 0 0,0 0 0,-1 0 0,0 0 0,0 1 0,-1-1 0,1 0 1,-1 0-1,-1 0 0,1 0 0,-1 0 0,0 0 0,-3 5 0,4-9-2,0 0-1,0 0 1,0-1-1,0 1 1,0-1 0,0 1-1,-1-1 1,1 1-1,-1-1 1,1 0-1,-1 0 1,1 0-1,-1 0 1,0 0 0,0 0-1,1 0 1,-1 0-1,0-1 1,0 1-1,0-1 1,0 1-1,0-1 1,-3 0 0,4 0 3,1 0 0,0 0 0,0 0 1,0 0-1,0 0 0,-1 0 0,1 0 1,0 0-1,0 0 0,0 0 0,0 0 1,-1 0-1,1 0 0,0 0 0,0 0 1,0-1-1,0 1 0,0 0 0,-1 0 1,1 0-1,0 0 0,0 0 0,0 0 1,0-1-1,0 1 0,0 0 0,0 0 1,0 0-1,0 0 0,0-1 0,-1 1 1,1 0-1,0 0 0,0 0 0,0-1 1,0 1-1,0 0 0,0 0 0,0 0 1,0 0-1,0-1 0,1 1 0,-1 0 1,0 0-1,0 0 0,0 0 0,0-1 1,0 1-1,0 0 0,0 0 0,0 0 1,0 0-1,0-1 0,1 1 0,-1 0 1,0 0-1,5-19-77,1 0 0,1 0 0,0 0 0,2 1 0,0 0 0,1 1 0,0 0 0,2 0 0,0 1 1,17-17-1,-19 22 70,0 1 0,0 0 0,1 0 1,1 1-1,0 1 0,0 0 0,1 0 1,-1 2-1,2-1 0,-1 2 0,1 0 1,0 0-1,0 1 0,0 1 0,18-2 1,-22 5 70,0 1 1,-1 0 0,1 1 0,0 0 0,-1 1 0,1 0-1,-1 0 1,0 1 0,0 0 0,11 7 0,9 7 225,39 31 0,-57-41-257,-2 0 1,1 0 0,-1 1 0,-1 1-1,1-1 1,6 12 0,-13-18-29,-1-1 0,1 0 0,-1 0 0,0 1 0,0-1 0,0 1 0,0-1 0,0 1 0,0 0 0,-1-1 0,1 1 0,-1 0 0,0-1 0,0 1 0,0 0 0,0-1 1,0 1-1,0 0 0,-1-1 0,1 1 0,-1 0 0,0-1 0,0 1 0,0-1 0,0 1 0,0-1 0,-1 0 0,1 1 0,-1-1 0,1 0 0,-1 0 0,-2 2 0,-7 6-28,7-5-37,0 0 0,-1 0 0,0 0-1,0-1 1,0 0 0,0 0 0,0-1 0,-1 1 0,0-1-1,0 0 1,0-1 0,0 1 0,0-1 0,0 0 0,-8 1 0,14-3 18,-1 0 0,1 0 0,0 0 0,0 0 0,-1 0 0,1-1 0,0 1 0,-1 0 0,1 0 0,0 0 0,0 0 0,-1 0 0,1 0 0,0 0 0,0 0 0,0-1 0,-1 1 0,1 0 0,0 0 0,0 0 0,0 0 0,-1-1 0,1 1 0,0 0 0,0 0 0,0-1 0,0 1 0,-1 0 0,1 0 0,0-1 0,0 1 0,0 0 0,0 0 0,0-1 0,0 1 0,0 0 0,0 0 0,0-1 0,0 1 0,0 0 0,0-1 1,0 1-1,0 0 0,0 0 0,0-1 0,0 1 0,0 0 0,1 0 0,-1-1 0,0 1 0,0 0 0,0 0 0,0 0 0,0-1 0,1 1 0,-1 0 0,0 0 0,0 0 0,0-1 0,1 1 0,-1 0 0,0 0 0,0 0 0,1 0 0,16-20-3445,-14 17 2836,12-12-2675</inkml:trace>
</inkml:ink>
</file>

<file path=ppt/ink/ink1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0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52 185 7424,'3'1'910,"0"-1"0,0 1 0,0 0 0,0 0 0,0 0 0,0 0 0,0 1 1,0-1-1,-1 1 0,5 2 0,26 13 2348,-21-15-3036,-1-1 1,1 0-1,0 0 1,-1-1-1,1-1 1,0 0-1,-1 0 0,1-1 1,-1-1-1,1 0 1,-1-1-1,0 0 1,0 0-1,-1-1 1,1 0-1,-1-1 1,0-1-1,-1 1 1,1-1-1,15-16 1,-24 21-213,1-1 0,-1 1 1,0 0-1,0-1 0,0 1 1,0-1-1,0 1 0,-1-1 0,1 1 1,-1-1-1,1 0 0,-1 1 1,0-1-1,0 1 0,0-1 1,0 0-1,-1 1 0,1-1 1,-1 1-1,0-1 0,0 1 1,1-1-1,-2 1 0,1-1 1,0 1-1,0 0 0,-1 0 1,1-1-1,-1 1 0,0 0 1,1 0-1,-1 1 0,-4-4 1,0-1-8,-1 0 1,0 0 0,0 1-1,0 0 1,0 0 0,-1 1-1,0 0 1,-14-5 0,13 7 25,0 1-1,-1 0 1,1 0 0,0 1 0,-1 0 0,1 0 0,-1 1 0,1 1 0,0 0 0,0 0 0,-1 0 0,1 1 0,1 1 0,-1 0 0,1 0 0,-1 0 0,1 1 0,-10 8 0,11-8 11,-1 0 1,1 1 0,1 1 0,-1-1 0,1 1-1,0 0 1,0 0 0,1 1 0,0 0-1,1 0 1,-1 0 0,2 0 0,-1 1-1,1-1 1,0 1 0,1 0 0,0 0-1,0 0 1,0 14 0,2-10-41,1 0 1,0 1 0,1-1-1,1 0 1,0 0-1,1 0 1,0-1 0,1 1-1,0-1 1,1 0 0,0 0-1,1-1 1,0 0-1,1 0 1,0-1 0,1 0-1,0 0 1,1-1-1,0 0 1,0 0 0,1-2-1,0 1 1,0-1-1,1-1 1,0 0 0,0 0-1,0-1 1,1-1 0,-1 0-1,1-1 1,0 0-1,1-1 1,-1-1 0,19 1-1,-8-3-646,1-2 0,-1 0 1,28-7-1,-44 8 0,0 0 0,0 0 0,-1-1 0,1-1 0,0 1 0,-1-1 0,0 0 0,0 0 0,0-1 1,-1 0-1,1-1 0,-1 1 0,6-8 0,9-15-2703</inkml:trace>
</inkml:ink>
</file>

<file path=ppt/ink/ink1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1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10240,'0'26'11039,"8"29"-6175,-3-21-4789,1 4 225,3-2 1,20 60-1,-8-27 185,-18-62-453,-1 1 0,0 1 0,0-1 0,-1 0 0,0 9 0,-1-17-29,0 0-1,0 0 0,0 0 0,0 0 0,0 0 0,0 0 0,0 0 0,-1-1 0,1 1 0,0 0 1,0 0-1,0 0 0,0 0 0,0 0 0,0 0 0,0 1 0,0-1 0,0 0 0,0 0 0,0 0 0,-1 0 1,1 0-1,0 0 0,0 0 0,0 0 0,0 0 0,0 0 0,0 0 0,0 0 0,0 0 0,0 0 0,0 0 1,0 0-1,0 0 0,0 0 0,0 0 0,0 0 0,0 1 0,-1-1 0,1 0 0,0 0 0,0 0 1,0 0-1,0 0 0,0 0 0,0 0 0,0 0 0,0 0 0,0 1 0,-6-14 77,-4-18-28,8 24-50,-2-17-9,0 1-1,-1-31 1,5 45-15,1 1 0,0-1-1,0 0 1,0 1 0,1-1 0,0 1 0,1 0-1,0-1 1,8-13 0,-4 9-20,1 0 0,0 0-1,1 1 1,1 0 0,0 1 0,1 0 0,0 0-1,15-11 1,-20 18 38,0 0 0,0 0 0,1 1 0,-1 0 0,1 0 0,0 0 0,-1 1 0,1 0-1,0 0 1,0 0 0,1 1 0,-1 0 0,0 1 0,0 0 0,0 0 0,1 0 0,-1 1 0,0 0 0,10 3-1,4 4 91,-1 1 0,0 0 0,0 2 0,27 18-1,9 5 111,-38-23-131,0 1-1,0 0 1,-1 1-1,-1 1 1,0 1 0,-1 0-1,19 26 1,-29-34-45,-1-1 0,1 1 0,-1 0 1,-1 1-1,0-1 0,0 1 0,0 0 0,-1-1 0,3 17 1,-5-19-22,1 0 0,-2 0-1,1-1 1,0 1 0,-1 0 0,0 0 0,0-1 0,0 1 0,-1-1 0,0 1 0,0-1 0,0 0 0,0 0 0,-1 1 0,1-2 0,-1 1 0,0 0 0,-4 4-1,-28 20-1347,34-28 1132,-1 1-1,1 0 1,0-1 0,0 1 0,-1-1 0,1 1-1,-1-1 1,1 1 0,0-1 0,-1 0 0,1 0 0,-1 0-1,1 0 1,0 0 0,-1 0 0,1 0 0,-1-1 0,1 1-1,0 0 1,-1-1 0,1 1 0,0-1 0,-1 1 0,-1-2-1,-11-6-3365</inkml:trace>
</inkml:ink>
</file>

<file path=ppt/ink/ink1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2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5632,'0'-25'1747,"11"-4"6972,-4 14-6172,-6 13-969,0 5-234,10 58-260,-3 1-1,-3 0 0,-3 81 1,-1-58-724,14 237 834,-12-277-1152,31 302 257,-32-335-285,1 1-1,0-1 0,0 1 0,1-1 0,1-1 0,0 1 0,11 17 0,-13-25-110,0 1-1,0-1 1,0 0-1,1 0 1,0-1-1,-1 1 1,1-1 0,0 0-1,1 0 1,-1 0-1,1-1 1,-1 1 0,1-1-1,0 0 1,-1 0-1,1-1 1,0 1-1,1-1 1,-1 0 0,5 0-1,74-4-4744,-34-2 1364</inkml:trace>
</inkml:ink>
</file>

<file path=ppt/ink/ink1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2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7680,'29'9'3840,"42"-6"-1792,-57-3 4479,29-3-5887,-6-1 128,43 4 512,-14 0 0,14 4-1664,-20-1 128,3 4 768,-12 2 128,-22-5-896,-6-1 0,-9-3-1536,-5 0 128,-4-10-1408,-1 1 1</inkml:trace>
</inkml:ink>
</file>

<file path=ppt/ink/ink1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3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24 269 7552,'-1'0'151,"0"0"1,-1 0-1,1 1 0,0-1 1,0 0-1,0 0 0,0 1 1,0-1-1,1 1 1,-1-1-1,0 1 0,0 0 1,0-1-1,0 1 0,0 0 1,1-1-1,-1 1 1,0 0-1,1 0 0,-1 0 1,1-1-1,-1 1 1,0 0-1,1 0 0,0 0 1,-1 0-1,1 0 0,0 0 1,-1 2-1,1 15 7105,40 5-4867,-24-18-2043,-1 0 0,1-2 1,0 1-1,0-2 0,0 0 0,20-1 0,102-7 699,-82 3-886,-43 1-135,0 0 0,0 0 0,0-1 0,-1-1 0,1 0 0,-1 0 0,0-2 0,0 1 0,-1-2 0,1 1 0,-1-1 0,-1-1 0,1 0 0,-1-1 0,13-15 0,-20 22-29,-1-1 0,0 1 1,0-1-1,0 0 1,0 0-1,0 0 0,-1 0 1,1 0-1,-1 0 1,0 0-1,0 0 1,0-1-1,0 1 0,-1 0 1,1-1-1,-1 1 1,0-1-1,0 1 0,0-1 1,0 1-1,-1 0 1,1-1-1,-1 1 1,0 0-1,0-1 0,0 1 1,0 0-1,-1 0 1,-1-4-1,-4-3-12,1 0 0,-1 0 0,-1 1 0,0 0 0,0 0 0,-16-12 1,16 14 5,-1 1 0,-1-1 0,1 2 1,-1-1-1,0 1 0,0 1 1,0 0-1,-1 0 0,1 1 0,-1 1 1,0-1-1,-13 0 0,17 2 1,-13-2-28,0 1 1,0 1-1,0 0 0,0 2 1,0 0-1,0 1 0,0 2 0,0-1 1,1 2-1,-1 1 0,1 0 0,-27 14 1,43-18-6,-1-1 0,1 0 1,-1 1-1,1 0 0,0-1 1,-1 1-1,1 1 0,0-1 1,1 0-1,-1 1 0,0 0 1,1-1-1,-1 1 0,1 0 1,0 0-1,0 0 0,-2 5 1,3-7 14,0 1 0,1-1 1,0 0-1,-1 0 0,1 1 1,0-1-1,0 0 1,-1 1-1,1-1 0,0 0 1,0 0-1,1 1 0,-1-1 1,0 0-1,0 1 0,1-1 1,-1 0-1,0 0 1,1 1-1,-1-1 0,1 0 1,0 0-1,-1 0 0,1 0 1,0 0-1,1 2 0,2 0-48,-1 0-1,1 0 0,0 0 0,0-1 0,0 0 1,0 1-1,8 2 0,5 1-202,1-1 0,32 5 0,39-2-1780,178-6-1,-123-4 313,-144 2 1788,0-1 0,1 1 0,-1 0 0,0 0 0,0 0 0,1 0 0,-1 0 0,0 0 0,1 0 0,-1 0 0,0 0 0,1 0 0,-1 0 0,0 0-1,1 0 1,-1 0 0,0 0 0,0 0 0,1 0 0,-1 0 0,0 0 0,1 1 0,-1-1 0,0 0 0,0 0 0,1 0 0,-1 0 0,0 1 0,0-1 0,0 0 0,1 0 0,-1 0 0,0 1 0,0-1 0,0 0 0,1 0 0,-1 1 0,0-1 0,0 0 0,0 1 0,0-1 0,0 0 0,0 1 0,0-1 0,0 0 0,0 0 0,0 1 0,0-1 0,0 0 0,0 1 0,0-1 0,0 0 0,0 1 0,0-1 0,0 0 0,-15 21 2015,13-19-1810,0 0 0,0 0 1,0 0-1,1 0 0,-1 1 0,0-1 0,1 1 1,0-1-1,0 1 0,-1-1 0,1 1 0,0 4 1,3-2-52,0 1 0,0-1 0,1 1 0,0-1 0,0 0 0,0 0 0,0-1 0,1 1 0,0 0 0,0-1 0,0 0 0,1 0 0,7 4 0,-2-1-207,0 0 0,1-2 0,0 1 0,0-1 0,0-1 0,0 0 0,1-1 0,0 0-1,15 2 1,-4-2-1125,2-2-1,-1 0 0,44-5 0,-25 0-2190</inkml:trace>
</inkml:ink>
</file>

<file path=ppt/ink/ink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2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0 449 1280,'1'-1'89,"-1"0"1,0 1-1,1-1 0,-1 1 1,1-1-1,-1 1 0,1 0 1,-1-1-1,1 1 0,-1-1 0,1 1 1,-1 0-1,1-1 0,-1 1 1,1 0-1,0 0 0,-1-1 1,1 1-1,0 0 0,-1 0 1,1 0-1,0 0 0,-1 0 1,1 0-1,-1 0 0,1 0 1,0 0-1,-1 0 0,1 0 1,0 0-1,-1 1 0,1-1 1,-1 0-1,1 0 0,0 1 1,-1-1-1,1 0 0,-1 1 0,1-1 1,-1 1-1,1-1 0,-1 0 1,1 1-1,-1-1 0,0 1 1,1 0-1,-1-1 0,0 1 1,1 0-1,29 37 456,-20-25-31,57 77-109,-41-52 32,3-1 1,0-2-1,49 45 1,-68-72-366,5 6 65,0-1-1,1-1 1,20 11-1,-35-22-126,0-1 0,-1 0 0,1 1 0,0-1 0,-1 1 0,1-1 0,0 0 0,0 1 0,0-1 0,-1 0 0,1 0 0,0 1-1,0-1 1,0 0 0,0 0 0,-1 0 0,1 0 0,0 0 0,0-1 0,0 1 0,-1 0 0,1 0 0,0 0 0,0-1 0,0 1 0,-1 0-1,1-1 1,1 0 0,-1 0 6,0-1-1,-1 1 1,1 0-1,0-1 1,-1 1-1,1-1 1,-1 1-1,0 0 1,1-1-1,-1 1 1,0-1-1,0 1 1,0-1-1,0-2 1,-14-60 244,13 60-251,-46-136 280,27 87-249,2-1 1,-20-103-1,36 142-66,0-1 1,1 1-1,1 0 0,0-1 1,1 1-1,0-1 0,2 1 1,0 0-1,0 0 1,1 0-1,1 1 0,1-1 1,0 1-1,1 0 0,10-15 1,-12 21-3,0 1 0,0-1 0,1 2 0,0-1 0,0 0 1,1 1-1,0 0 0,0 1 0,0 0 0,1 0 0,0 0 0,0 1 1,0 0-1,0 0 0,1 1 0,0 0 0,-1 1 0,1 0 1,0 0-1,0 1 0,0 0 0,0 1 0,0 0 0,0 0 0,0 1 1,0 0-1,0 0 0,0 1 0,0 1 0,-1-1 0,1 1 0,-1 1 1,1-1-1,-1 2 0,13 8 0,-7-4-393,-1 1-1,0 1 1,17 18 0,0 9-731</inkml:trace>
</inkml:ink>
</file>

<file path=ppt/ink/ink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0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4 312 2688,'-1'2'178,"1"-1"-1,-1 1 1,1 0 0,-1-1 0,1 1 0,0 0-1,-1-1 1,1 1 0,0 0 0,0-1-1,0 1 1,0 0 0,0-1 0,1 1 0,-1 0-1,1-1 1,-1 1 0,1 0 0,-1-1-1,2 3 1,2 0-9,-1 0 1,1-1-1,0 1 0,0-1 1,1 0-1,-1 0 0,0-1 1,1 0-1,0 1 0,-1-1 0,1-1 1,0 1-1,0-1 0,0 0 1,0 0-1,6 1 0,-2-2 4,0 0 0,0-1-1,0 0 1,0 0 0,0-1 0,0 0-1,0-1 1,14-6 0,-9 3 70,0-1-1,0-1 1,-1 0 0,0-1 0,-1 0 0,0-1 0,0 0-1,-1-1 1,0 0 0,13-20 0,-19 25-147,-1-1-1,-1 0 1,1 0 0,-1 0 0,0 0-1,-1 0 1,0 0 0,0-1-1,0 1 1,-1-1 0,0 1 0,-1-1-1,0-14 1,-1 16-51,0 1 0,0-1 0,-1 0 0,0 0 1,0 1-1,-1-1 0,1 1 0,-1 0 0,0 0 0,-1 0 0,1 0 0,-1 1 0,0-1 1,0 1-1,0 0 0,-1 0 0,0 0 0,-7-4 0,5 3-21,0 1-1,0-1 1,0 1-1,-1 1 0,0 0 1,0 0-1,0 0 1,0 1-1,0 0 1,0 1-1,-13-1 1,16 2-18,-1 1 0,1-1 0,0 1 0,-1 0 1,1 1-1,0 0 0,-1-1 0,1 2 0,0-1 1,0 0-1,1 1 0,-1 0 0,1 0 0,-1 1 1,1-1-1,0 1 0,0 0 0,0 0 0,-3 6 1,-4 5-3,2 0 1,0 0-1,1 1 1,0 0 0,1 1-1,1-1 1,1 1-1,0 1 1,1-1 0,1 1-1,1-1 1,0 23-1,1-28 19,1 0 0,0 0-1,1 0 1,0 0-1,1-1 1,0 1 0,1 0-1,1-1 1,-1 1-1,2-1 1,0 0 0,0 0-1,1-1 1,0 0-1,1 0 1,0 0 0,0-1-1,1 0 1,11 10-1,-1-5 74,1-2-1,0 0 0,0-1 0,1-1 0,1 0 1,0-2-1,42 11 0,-47-15-473,0-1 0,0-1 0,0-1-1,0 0 1,1-1 0,-1 0 0,0-2 0,0 0 0,0 0 0,0-2 0,28-9 0,-1-5-1734,3 1-64</inkml:trace>
</inkml:ink>
</file>

<file path=ppt/ink/ink1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3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31 998 8320,'7'1'1465,"0"-1"0,0 0 0,0 0 0,0-1 0,0 1 0,0-2-1,0 1 1,10-4 0,26-11 92,20-17-1108,-1-2 0,66-52 0,-103 68-377,-1-2 0,0 0-1,-2-2 1,-1-1-1,0 0 1,-2-1-1,18-32 1,-31 46-73,0 0 1,-1 0 0,0 0-1,-1-1 1,-1 0 0,0 0-1,0 1 1,-1-2 0,0 1-1,-1 0 1,-1 0 0,0 0-1,-3-23 1,0 19-4,-1 0 0,-1 1 0,0-1-1,-1 1 1,-1 1 0,0-1 0,-1 1 0,-1 0-1,-15-19 1,3 9 34,-1 0 1,-1 1-1,-1 2 0,-1 0 0,-1 2 1,-1 0-1,-1 2 0,0 2 0,-58-25 1,71 35 48,1 0 0,-1 0 0,0 1 0,-25-2 0,36 5-50,0 1-1,-1 0 1,1 0-1,0 0 1,-1 1-1,1-1 1,0 1 0,0 0-1,-1 1 1,1-1-1,0 1 1,0-1-1,0 1 1,1 1 0,-1-1-1,0 0 1,1 1-1,0 0 1,-1 0-1,1 0 1,-5 6 0,2 0 49,0 0 0,0 1 0,1-1 0,1 1 0,0 0 0,0 1 0,1-1 0,0 0 0,-2 16 0,2 7 117,1 0 0,2 42 0,29 247 615,47 175-191,-57-389-982,-12-95-792,0-18-1595,2-18-2454,-4 6 1621</inkml:trace>
</inkml:ink>
</file>

<file path=ppt/ink/ink1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4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53 262 11264,'29'2'3546,"-1"-2"0,1-1 0,49-7 0,29-16-2477,-99 21-1047,0 0 1,0 0-1,0 0 1,0-1-1,-1-1 1,0 1 0,0-1-1,0 0 1,0-1-1,-1 0 1,0 0 0,0 0-1,0-1 1,-1 1-1,0-1 1,5-11 0,-8 16-23,-1 0 0,0-1 1,0 1-1,0-1 1,0 1-1,0-1 1,0 0-1,-1 1 0,1-1 1,-1 0-1,0 1 1,0-1-1,0 0 1,0 0-1,0 1 0,-1-1 1,1 0-1,-1 1 1,0-1-1,1 0 1,-1 1-1,-1-1 0,1 1 1,0-1-1,-3-3 1,0 1 9,0 1 1,0 0 0,0 0-1,-1 0 1,1 0-1,-1 1 1,0-1 0,0 1-1,0 0 1,-8-2 0,2 1 47,-1 0 1,0 1-1,0 0 1,0 1-1,0 0 1,0 1 0,-1 1-1,1 0 1,0 1-1,-1 0 1,1 0 0,0 1-1,0 1 1,-18 6-1,17-4 42,0 0 0,1 1 0,-1 0-1,1 1 1,1 1 0,-1-1 0,1 2 0,1 0-1,-1 0 1,2 0 0,-1 2 0,-11 15-1,18-21-40,0 0 0,0 0 0,0 1-1,1-1 1,-1 1 0,1 0 0,1 0-1,-1 0 1,1 0 0,0 0 0,0 0-1,1 0 1,0 0 0,0 0 0,0 0-1,1 0 1,0 0 0,0 0 0,0 0-1,1 0 1,4 10 0,1-1 46,2 0 0,-1 0 0,2-1-1,0 0 1,1 0 0,14 14 0,-10-13-44,0-1 0,2 0 0,0-1 1,0 0-1,1-2 0,0 0 0,1-1 0,1-1 0,-1 0 0,1-2 0,1 0 0,-1-2 1,39 7-1,-38-10-652,0-1 1,1 0-1,-1-1 1,0-2-1,0 0 1,0-1-1,-1-1 1,30-9 0,14-8-3400</inkml:trace>
</inkml:ink>
</file>

<file path=ppt/ink/ink1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5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43 4608,'1'-4'305,"-1"4"-171,0-1 1,-1 0-1,1 0 0,0 0 0,0 0 0,0 0 0,0 0 0,1 0 0,-1 0 0,0 0 0,0 1 0,0-1 0,1 0 0,-1 0 0,0 0 0,1 0 1,-1 1-1,1-1 0,-1 0 0,1 0 0,0 1 0,-1-1 0,1 0 0,0 1 0,-1-1 0,1 1 0,0-1 0,-1 1 0,1-1 0,0 1 1,0-1-1,0 1 0,1-1 0,0-1 3599,-1-6-2335,-2 4-947,1 11 2393,9 270 1100,23 144-2272,-2-29-1208,-26-326-572,2 5-195,-3 1-1,-4-1 0,-11 87 0,11-150 23,-1 1 1,0-1-1,0 0 0,-1 0 0,-7 14 0,8-19 38,1-1 0,-1 1 1,1-1-1,-1 0 0,0 0 0,0 0 1,0 0-1,0 0 0,0 0 0,0 0 0,0-1 1,-1 1-1,1-1 0,-1 0 0,1 0 0,-1 0 1,0 0-1,1 0 0,-1 0 0,-4 0 1,-17 0-2574</inkml:trace>
</inkml:ink>
</file>

<file path=ppt/ink/ink1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5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4 260 4480,'-1'-2'174,"0"-1"1,1 1-1,-1-1 0,1 1 1,0-1-1,0 1 0,0-1 1,0 0-1,1 1 0,-1-1 1,0 1-1,1-1 0,0 1 1,0-1-1,0 1 1,0 0-1,2-4 0,16-16 5178,10-8-3430,-18 17-1377,1 1 1,0 0-1,1 1 0,0 0 0,1 1 1,20-12-1,-8 10-65,0 1 0,1 1 0,1 1 0,-1 2 0,1 0 0,1 2 0,50-2 0,-57 6-214,-1 2-1,1 1 1,0 1 0,-1 0 0,1 2 0,28 9 0,-9 2 201,76 40-1,-99-46-421,-1 0-1,0 1 1,-1 1-1,0 0 0,-1 1 1,0 1-1,-1 0 1,-1 1-1,0 1 1,-1 0-1,14 24 1,-24-37-39,0 1 1,0-1 0,0 1-1,0 0 1,0-1 0,-1 1-1,1 0 1,-1 0 0,0 0-1,0 0 1,-1 0 0,1 0-1,-1 1 1,0-1 0,0 0-1,0 0 1,-1 0 0,1 0-1,-1 0 1,0 0 0,0 0-1,-1 0 1,1 0 0,-1 0-1,0-1 1,0 1 0,0 0-1,0-1 1,-1 0 0,1 1-1,-5 3 1,-6 4 26,0 0-1,-1-1 1,-1-1-1,0 0 1,0-1 0,0 0-1,-1-1 1,-1-1 0,1-1-1,-1 0 1,1-1 0,-29 3-1,-24 0 7,-127-4-1,122-4-368,54 2 366,-11-1-2338,29-2 337,15-4-354,6 1-1008</inkml:trace>
</inkml:ink>
</file>

<file path=ppt/ink/ink1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6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41 435 8064,'-1'0'124,"1"0"-1,0 1 1,0-1 0,0 0 0,0 0-1,0 0 1,-1 0 0,1 0 0,0 0-1,0 0 1,0 0 0,0 0 0,0 0-1,-1 0 1,1 0 0,0 0 0,0 0 0,0 1-1,0-1 1,0 0 0,0 0 0,0 0-1,0 0 1,-1 0 0,1 0 0,0 1-1,0-1 1,0 0 0,0 0 0,0 0-1,0 0 1,0 0 0,0 1 0,0-1-1,0 0 1,0 0 0,0 0 0,0 0 0,0 0-1,0 1 1,0-1 0,0 0 0,0 0-1,0 0 1,0 0 0,0 0 0,1 1-1,-1-1 1,0 0 0,0 0 0,0 0-1,0 0 1,0 0 0,0 0 0,0 1 0,0-1-1,1 0 1,-1 0 0,10 14 5054,-1-1-5243,43 80 657,-47-85-544,1 0 0,0-1 0,1 1 0,0-1 0,0 0 0,0-1 0,1 1 0,14 8 0,1 1 82,-22-16-128,-1 0 0,0 0 0,0 0 0,0 0 0,0 1 0,0-1 0,0 0 0,0 0 0,0 0 1,0 0-1,0 0 0,0 1 0,0-1 0,0 0 0,0 0 0,0 0 0,0 0 0,0 0 0,0 0 0,0 1 0,-1-1 1,1 0-1,0 0 0,0 0 0,0 0 0,0 0 0,0 0 0,0 1 0,0-1 0,0 0 0,0 0 0,-1 0 0,1 0 1,0 0-1,0 0 0,0 0 0,0 0 0,0 0 0,0 0 0,-1 0 0,1 0 0,0 1 0,0-1 0,0 0 0,0 0 1,0 0-1,-1 0 0,1 0 0,0 0 0,0 0 0,0 0 0,0-1 0,0 1 0,-1 0 0,1 0 0,0 0 0,0 0 1,0 0-1,0 0 0,0 0 0,0 0 0,-1 0 0,1 0 0,0 0 0,0 0 0,0-1 0,-5 0 13,1 0 1,-1 0-1,1-1 0,-1 1 0,1-1 0,0 0 0,0 0 1,-5-4-1,-4-5 49,1 0 0,1-1 0,0 0 0,1-1 0,0 0 0,1-1 0,0 0 0,1 0 0,-7-19 0,6 13 83,1 0 0,1-1 0,0 0 0,-4-29 0,10 42-114,-3-17 131,2 1 0,1 0 0,1-1 1,0 1-1,2 0 0,1-1 0,2 1 1,0 0-1,9-25 0,-12 44-140,0 0 0,0 1 0,1-1 0,-1 1 0,1-1 0,0 1 0,1 0 0,-1 0 0,1 0 0,-1 1 0,1-1 0,0 1 0,0 0 0,1 0 0,-1 0-1,1 1 1,-1 0 0,1 0 0,0 0 0,0 0 0,0 1 0,0-1 0,0 1 0,0 1 0,10-1 0,4-1-103,1 1 0,-1 1 0,1 1 0,-1 1 0,30 6 1,12 3-2080,11 2-4665,-48-5 3623</inkml:trace>
</inkml:ink>
</file>

<file path=ppt/ink/ink1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6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85 296 8320,'0'0'157,"-1"0"0,1 0 0,-1 1 0,1-1 0,-1 0 0,1 0 0,-1 0 1,1 1-1,-1-1 0,1 0 0,0 0 0,-1 1 0,1-1 0,-1 0 0,1 1 0,0-1 1,-1 1-1,1-1 0,0 0 0,-1 1 0,1-1 0,0 1 0,0-1 0,0 1 0,-1-1 0,1 1 1,0-1-1,0 1 0,0-1 0,0 1 0,0-1 0,0 1 0,0-1 0,0 1 0,0-1 1,0 1-1,0-1 0,0 2 0,20 12 5242,38 2-1672,-43-14-3523,1 0 1,0-1 0,0-1 0,0-1 0,-1 0-1,1-1 1,0-1 0,-1 0 0,20-8 0,-7 2 118,1-1-10,-1 0 0,33-18-1,-53 24-290,-1 0-1,0-1 0,0 0 0,-1 0 0,1 0 0,-1-1 0,-1 0 0,1-1 0,-1 1 0,0-1 0,0 0 0,5-11 1,-8 15-23,-1 0 0,0-1 0,0 1 0,0 0 0,0-1 0,-1 1 0,1-1 0,-1 1 0,0-1 0,0 1 0,0-1 0,0 0 0,-1 1 0,0 0 0,1-1 0,-1 1 0,0-1 0,-1 1 0,1 0 0,-1 0 0,1 0 0,-1 0 0,-3-4 0,-1-1 2,0 0-1,-1 1 0,0 0 0,-1 0 1,1 1-1,-14-9 0,10 9 17,-1 0 0,1 1-1,-1 0 1,0 1 0,0 0-1,0 1 1,0 0 0,-1 1-1,1 0 1,-1 1 0,1 0-1,-1 1 1,0 1 0,1 0-1,-1 1 1,1 0 0,-1 1-1,1 0 1,0 1 0,0 0 0,0 1-1,-15 9 1,13-7 22,1 0 0,0 1 0,0 1 0,1 0 1,0 1-1,0 0 0,2 1 0,-1 0 0,1 1 0,1 0 0,0 0 0,0 1 1,1 0-1,1 1 0,1-1 0,0 1 0,-8 27 0,13-38-89,0 0-1,0 1 1,1-1-1,-1 0 1,1 0-1,0 1 1,0-1-1,0 0 1,0 1-1,1-1 1,-1 0-1,1 0 1,0 1-1,0-1 1,0 0-1,0 0 1,0 0-1,1 0 1,0 0-1,-1 0 1,1-1-1,0 1 1,0 0-1,1-1 1,-1 0-1,0 1 1,1-1-1,0 0 1,-1 0-1,1-1 1,0 1-1,0 0 1,0-1-1,0 0 1,3 2-1,3-1-377,-1 0 0,1-1 0,0 1 0,-1-2 0,1 1 0,0-1 0,0 0 0,-1-1 0,1 0 0,0-1 0,12-3 0,38-15-3050</inkml:trace>
</inkml:ink>
</file>

<file path=ppt/ink/ink1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7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7936,'-2'14'1699,"0"1"0,1-1 1,1 1-1,0-1 1,4 23-1,16 78 2509,-11-69-4639,40 292 644,47 244 86,-96-581-311,15 118-873,-15-107 277,1 0 0,-2 0 0,0 0 0,0 0 0,-1 0 1,0-1-1,-6 18 0,-6 0-2229</inkml:trace>
</inkml:ink>
</file>

<file path=ppt/ink/ink1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7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0 289 7168,'39'-49'4297,"-19"23"-2607,4-2 2648,-5 9-3902,0 1 0,0 1 1,2 1-1,0 1 1,1 1-1,0 1 0,1 1 1,1 0-1,0 2 0,27-8 1,-38 14-338,-1-1 0,1 2 0,0 0 0,0 0 0,0 1 0,0 1 1,0 0-1,1 1 0,-1 1 0,0 0 0,0 0 0,0 1 0,0 1 1,0 0-1,0 1 0,22 10 0,-24-8-44,1 1 0,-1 0 1,0 0-1,-1 1 0,0 1 0,0-1 0,-1 2 1,0-1-1,-1 2 0,0-1 0,0 1 0,-1 0 1,-1 0-1,0 1 0,0 0 0,-1 0 1,-1 0-1,0 1 0,0-1 0,-1 1 0,-1 0 1,0 0-1,-1 0 0,-1 0 0,0 1 0,0-1 1,-1 0-1,-1 0 0,0 0 0,-1 0 1,-1-1-1,0 1 0,-8 18 0,9-25-36,0 0 1,0-1-1,-1 1 0,1-1 1,-1 0-1,0 0 0,-1 0 0,1 0 1,-1-1-1,0 1 0,0-1 0,-1-1 1,1 1-1,-1-1 0,1 0 1,-1 0-1,0 0 0,-1-1 0,1 0 1,0 0-1,0-1 0,-1 0 0,1 0 1,-1 0-1,1-1 0,-1 0 0,1 0 1,-1 0-1,1-1 0,-13-3 1,-6-4-99,1-1 1,0-1 0,1-1 0,0-2 0,-24-16 0,23 12-2098,1-1 0,-29-27-1,43 34-1150</inkml:trace>
</inkml:ink>
</file>

<file path=ppt/ink/ink1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8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29 201 6912,'0'-1'207,"0"0"1,0 1-1,0-1 1,0 0-1,0 0 1,0 1 0,0-1-1,0 0 1,0 1-1,1-1 1,-1 0-1,0 1 1,1-1-1,-1 0 1,0 1-1,1-1 1,-1 1-1,1-1 1,-1 0-1,1 1 1,-1 0 0,1-1-1,-1 1 1,1-1-1,0 1 1,-1-1-1,1 1 1,-1 0-1,1 0 1,0-1-1,-1 1 1,1 0-1,0 0 1,0 0-1,-1 0 1,1-1-1,0 1 1,-1 0 0,1 0-1,0 1 1,0-1-1,-1 0 1,1 0-1,0 0 1,-1 0-1,1 1 1,0-1-1,-1 0 1,1 0-1,0 1 1,-1-1-1,2 1 1,13 15 3923,-5 2-4648,13 33 1349,3-1 0,56 83 0,-53-88-278,-26-40-535,13 24 131,-17-23-82,-12-10-27,-9-8-30,1 0 1,0-2 0,1-1 0,1 0 0,0-1 0,1-1 0,1-1 0,-22-29 0,33 39 23,1 1 0,0-2 0,0 1 0,0-1 0,1 1 0,0-1 0,1 0 0,0-1 0,0 1-1,1 0 1,0-1 0,1 0 0,0 1 0,0-1 0,1 0 0,1 1 0,-1-1 0,2 0 0,-1 1 0,1-1 0,1 1 0,0 0 0,0-1 0,7-12 0,-5 14-16,1-1-1,0 1 1,1 0 0,0 1-1,0 0 1,1 0 0,0 0-1,0 1 1,0 0 0,1 0 0,0 1-1,0 1 1,0-1 0,1 1-1,12-3 1,-2 1-40,0 1-1,0 1 1,0 1-1,0 0 1,0 2 0,40 2-1,-54-1-39,0 0-1,0 1 0,0 0 1,-1 1-1,1-1 1,-1 1-1,1 0 0,-1 1 1,1-1-1,4 5 0,-7-6-259,-1 1 0,1 0 0,-1 1-1,0-1 1,0 0 0,0 1 0,-1-1 0,1 1-1,0-1 1,-1 1 0,0 0 0,1-1-1,-1 1 1,0 0 0,-1 0 0,1 0-1,0 0 1,-1 0 0,0 0 0,0 6-1,0 4-2877</inkml:trace>
</inkml:ink>
</file>

<file path=ppt/ink/ink1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8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8704,'0'0'4352,"15"46"-3328,-12-39 6527,8 6-6911,-2-6 128,5 25 128,-5-9 128,14 13-1536,-3-13 128,8 2 128,-5-6 128,11-15-2944,-6-4 128</inkml:trace>
</inkml:ink>
</file>

<file path=ppt/ink/ink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1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259 836 3072,'23'-7'1324,"0"0"1,0 2 0,32-4-1,-36 7-1024,-1 0 1,1-2-1,-1 0 1,0-1-1,-1-1 0,1-1 1,23-12-1,-26 10-37,-1-1 0,0-1 0,0 0 0,-1-1 0,0 0 1,-2-1-1,1 0 0,-1-1 0,-1 0 0,16-31 0,-21 34-172,0-1 0,-1 1-1,0-1 1,-1 0 0,0 0 0,-1-1-1,-1 1 1,0-1 0,0 1 0,-1 0 0,-1-1-1,0 1 1,-1-1 0,0 1 0,0 0-1,-7-16 1,-1 2-35,-1 0-1,-1 1 1,-1 0 0,-2 0-1,0 2 1,-2 0-1,-27-30 1,30 38-58,-1 0 1,0 2-1,-1-1 0,-1 2 1,0 0-1,0 1 0,-1 1 1,-1 1-1,0 0 1,-35-10-1,44 16-11,0 2-1,0-1 1,0 1-1,0 0 1,0 1 0,0 1-1,0-1 1,0 2 0,0-1-1,0 1 1,0 1 0,1-1-1,-1 2 1,1-1-1,0 2 1,0-1 0,0 1-1,0 0 1,1 1 0,0 0-1,0 0 1,1 1 0,-1 0-1,2 0 1,-9 11-1,1 0-12,2 0-1,0 1 1,1 0-1,1 1 0,0 0 1,2 0-1,1 1 1,0 1-1,1-1 0,-4 37 1,5-4 37,3 0-1,9 105 1,31 109 90,-28-203-106,99 544 624,-91-514-487,-5 1 0,-3 1 0,-5 0 1,-14 190-1,7-263-58,-2 0-1,-1 0 1,-8 25 0,12-43-66,-1 0 0,0 0 0,-1-1 0,1 0 0,-1 1 0,0-1 0,0 0 0,-1 0 0,1-1 0,-1 1 0,0-1 1,0 1-1,-1-1 0,1-1 0,-1 1 0,0-1 0,0 1 0,-7 2 0,11-6-67,-1 1-1,1-1 1,-1 1 0,0-1 0,1 0 0,-1 0-1,0 0 1,1 0 0,-1 0 0,0 0 0,1 0-1,-1-1 1,0 1 0,1-1 0,-1 1 0,0-1-1,1 1 1,-1-1 0,1 0 0,-1 0 0,1 0-1,0 0 1,-1 0 0,1 0 0,0 0 0,0 0-1,0-1 1,0 1 0,0 0 0,0-1 0,0 1-1,0-1 1,0 1 0,0-1 0,1 1 0,-1-1-1,1 1 1,-1-1 0,1 0 0,0-1 0,-3-8-732,1 0 1,0 0 0,0 0 0,1-18-1,2-13-1235,3-10-22</inkml:trace>
</inkml:ink>
</file>

<file path=ppt/ink/ink1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8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33 12928,'-32'7'6399,"32"-26"-7935,0 19 10496,6-11-9984,-3 2 0,11 9-5632,-5 0 129</inkml:trace>
</inkml:ink>
</file>

<file path=ppt/ink/ink1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9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1 336 5760,'10'-1'1504,"1"-1"0,-1 0 0,0 0 0,0-1 0,0 0 0,18-8 0,58-33 2037,-75 38-3637,47-23 984,-32 18-890,42-28 1,-62 36 100,-1-1 0,1 0 1,-1 0-1,-1-1 0,1 0 1,-1 1-1,1-2 0,-1 1 0,-1 0 1,1-1-1,-1 0 0,5-10 1,-8 14-64,0 0 0,1-1 0,-1 1 0,0 0 1,0 0-1,0-1 0,0 1 0,0 0 0,-1 0 0,1 0 1,-1-1-1,0 1 0,1 0 0,-1 0 0,0 0 0,0 0 1,0 0-1,-1 0 0,1 0 0,0 1 0,-1-1 1,1 0-1,-1 1 0,1-1 0,-1 1 0,0-1 0,-3-1 1,-5-4 125,0 1 1,0 0 0,-18-8 0,21 11-100,0 0 0,0 0 0,0 1 0,0 0 0,0 0 0,0 0 0,0 1 0,-1 0 0,1 1 0,0-1 0,-1 2 0,1-1 0,-1 1 0,1 0 0,0 0 0,0 1 0,-1 0 0,1 0 0,0 1 0,1 0 0,-1 0 0,1 0 0,-1 1 0,1 0 0,0 1 0,0-1 0,1 1 0,-1 0 0,1 0 0,0 1 0,0 0 1,1 0-1,0 0 0,0 0 0,0 0 0,1 1 0,0 0 0,0 0 0,1 0 0,0 0 0,0 0 0,0 0 0,0 13 0,0-9-51,1 0 1,0 0 0,0 0-1,2-1 1,-1 1-1,1 0 1,1 0 0,0 0-1,0 0 1,1-1 0,1 0-1,-1 1 1,2-1-1,-1 0 1,2-1 0,-1 1-1,1-1 1,0 0-1,1-1 1,0 1 0,13 11-1,-6-9-252,0-1-1,1-1 0,0 0 1,0 0-1,0-2 0,1 0 1,1-1-1,-1 0 0,1-1 1,0-1-1,0-1 1,0 0-1,0-1 0,1-1 1,-1-1-1,0-1 0,1 0 1,-1-1-1,0 0 1,0-2-1,0 0 0,0-1 1,-1-1-1,26-12 0,1-7-3087</inkml:trace>
</inkml:ink>
</file>

<file path=ppt/ink/ink1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49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9728,'10'7'4505,"2"7"5089,-5 11-9272,8 60 1768,38 455 43,-24-325-1856,-22-176-298,1-1 0,3 0 0,24 60-1,-33-92-12,1 0 0,-1 0 0,1-1 0,0 1 0,1-1 0,-1 0 0,1 0-1,0 0 1,0 0 0,1 0 0,0-1 0,-1 0 0,1 0 0,1 0-1,-1-1 1,0 0 0,1 0 0,0 0 0,10 3 0,-9-5-325,0 0 1,-1-1-1,1 0 0,0 0 1,0-1-1,0 0 0,0 0 1,0 0-1,-1-1 0,1 0 1,-1-1-1,1 1 0,-1-1 1,0 0-1,10-7 0,14-14-3225</inkml:trace>
</inkml:ink>
</file>

<file path=ppt/ink/ink1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0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14 8832,'-19'9'4352,"76"-5"-2944,-43-4 5375,29 3-6399,-11 1 128,48 1 384,-15-1 128,35-8-1280,-25-1 0,10-2 0,-19 3 0,-9 1-2304,-17 3 0,-11-9-639,-10-2 127</inkml:trace>
</inkml:ink>
</file>

<file path=ppt/ink/ink1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0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95 320 8704,'2'2'461,"-1"-1"0,0 0 0,1 1 0,-1-1 0,0 1 0,0-1 0,0 1 0,0-1 0,-1 1 0,1 0 1,0-1-1,-1 1 0,1 0 0,-1 0 0,1 0 0,-1-1 0,0 1 0,0 2 0,11 61 6319,-4-19-6705,-6-43-21,0 1 0,0-1 1,1 0-1,-1 0 0,1 1 0,-1-1 0,1 0 0,0-1 0,0 1 0,1 0 0,-1-1 1,0 1-1,1-1 0,0 0 0,0 1 0,-1-1 0,1-1 0,0 1 0,0 0 0,1-1 0,-1 1 1,0-1-1,0 0 0,1 0 0,-1 0 0,1-1 0,-1 1 0,1-1 0,-1 0 0,1 0 0,-1 0 1,1 0-1,6-2 0,6-1 104,-1 0-1,1 0 1,-1-2 0,0 0 0,0 0-1,15-9 1,-7 1-91,-1 0 1,0-1-1,23-21 0,-34 26-59,0 0 4,1-1 0,-2-1 0,0 0 0,0 0 0,-1-1 0,0 0-1,-1 0 1,12-24 0,-15 27-12,-1 1 0,0-1 0,0 0 0,-1 0 0,0 0 0,-1 0 0,0-1 0,0 1 0,-1-1 0,0 1 0,-1-1 0,-1-15 0,1 19-1,-1 0 0,0 1 0,0-1 0,0 1 0,-1-1-1,1 1 1,-1 0 0,-1-1 0,1 1 0,-1 0 0,0 0 0,0 1 0,0-1 0,0 1-1,-1-1 1,0 1 0,-8-6 0,5 4-3,-1 1-1,0 0 1,-1 1 0,1 0-1,-1 1 1,0-1-1,0 2 1,0-1 0,-18-2-1,3 3-3,0 1 0,0 1 0,0 1 0,1 1 0,-1 0 0,0 2 0,-34 11 0,32-7-56,1 2 0,0 0 0,-25 15 0,42-21 35,0 1-1,1 0 1,-1 1-1,1 0 0,1 0 1,-1 0-1,1 1 1,0 0-1,0 0 1,1 0-1,0 1 1,-5 9-1,9-15 10,0 0 0,0 0 0,1 0 0,-1 0 0,0 0 0,1 0 0,-1 0 0,1 0-1,0 0 1,-1 1 0,1-1 0,0 0 0,1 0 0,-1 0 0,0 0 0,0 0 0,1 0 0,-1 0 0,1 0 0,0 0 0,0 0-1,0 0 1,0 0 0,0 0 0,0 0 0,0 0 0,0-1 0,1 1 0,-1 0 0,1-1 0,-1 1 0,1-1 0,0 0-1,-1 0 1,4 2 0,3 1-65,0 0-1,0-1 0,1 0 1,-1 0-1,1-1 1,-1 0-1,10 0 0,33 2-916,0-3-1,-1-2 0,1-3 1,-1-1-1,1-3 0,76-22 1,-86 16-1266,-34 10 2630,0 1 1,1 1-1,-1-1 0,1 1 0,-1 1 1,13-2-1,-18 3-199,1 1 0,0-1 0,-1 1 0,1-1 0,0 1 0,-1 0 0,1 0 0,-1 0 0,1 0 0,-1 0 0,0 0 0,1 1 0,-1 0 1,0-1-1,0 1 0,0 0 0,0 0 0,0 0 0,-1 0 0,1 0 0,0 0 0,-1 0 0,2 3 0,2 5 113,-1 0-1,0 1 1,0-1 0,-1 1-1,-1 0 1,0 0 0,0 0-1,0 20 1,-1-16-32,1-1 0,0 1 1,0-1-1,2 1 0,7 20 1,-8-27-164,1 0 0,1 0 1,-1 0-1,1 0 1,8 8-1,-11-13-115,0-1-1,0 0 1,0 0-1,1 0 1,-1 0-1,0 0 1,1 0 0,0-1-1,-1 1 1,1-1-1,0 0 1,0 0-1,0 0 1,0 0 0,0 0-1,0-1 1,0 1-1,0-1 1,0 0-1,5 0 1,4-4-825,0 0 1,0 0-1,0-1 0,-1-1 1,1 0-1,-1 0 0,20-16 1,2-4-2491</inkml:trace>
</inkml:ink>
</file>

<file path=ppt/ink/ink1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1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12288,'9'9'6143,"57"30"-6783,-52-32 10752,29 29-9856,-11-4 128,39 10 256,-14-15 128,51-2-3072,-28-6 128,12-19-1280,-21 0 128</inkml:trace>
</inkml:ink>
</file>

<file path=ppt/ink/ink1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1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14 375 7808,'-2'2'685,"1"0"1,-1 0 0,1 0-1,0 1 1,0-1 0,0 0-1,0 1 1,0-1 0,0 1-1,1-1 1,-1 1 0,1 0-1,-1 3 1,9 30 3541,-3-20-4742,-4-12 558,0-1 0,0 0-1,0 0 1,1 0 0,-1-1 0,1 1-1,0 0 1,0 0 0,0-1-1,0 1 1,0-1 0,1 0-1,-1 0 1,1 0 0,-1 0 0,1 0-1,0 0 1,0-1 0,0 1-1,0-1 1,4 2 0,3-1 65,1 1 1,0-1-1,0 0 1,17-1-1,-25 0-54,25-1 141,-1-1 0,1 0 0,0-2-1,-1-2 1,0 0 0,0-2 0,0-1-1,-1-1 1,36-17 0,-44 17-170,-1 0 1,0-1-1,0-1 1,-1 0-1,-1-1 1,0-1-1,0 0 1,-1-2-1,-1 1 0,-1-1 1,0-1-1,-1 0 1,18-35-1,-26 45-25,0-1 0,-1 1 0,1 0 0,-1-1 0,-1 0 0,0 1 0,0-1 0,0 0 0,0 0 0,-1 0 0,0 0 0,-1 1 0,0-1 0,0 0 0,0 0 0,-1 1 0,0-1 0,0 0 0,-1 1 0,1 0 0,-1 0 0,-1 0 0,1 0 0,-8-9 0,5 8 8,0 0-1,-1 1 1,0-1 0,0 1-1,-1 1 1,0-1 0,0 1-1,0 1 1,0-1-1,-1 1 1,0 1 0,0 0-1,-13-3 1,6 5 5,-1 0 0,0 2 0,1 0 0,-1 1 0,1 0 0,-21 7 0,2 1 16,-64 27 0,78-28-221,1 1 0,-1 1 0,2 1 0,-32 25 0,45-32 83,0 0 0,0 1 0,1 0 0,-1 0-1,2 1 1,-1-1 0,0 1 0,1 0 0,1 0 0,-1 1-1,1-1 1,0 1 0,1 0 0,0-1 0,0 1 0,-1 9-1,3-14-55,-1 0-1,1 0 0,0 0 1,0 0-1,0 0 0,0 0 1,0 0-1,1 0 0,0 0 0,-1 0 1,1-1-1,0 1 0,0 0 1,0 0-1,1-1 0,-1 1 1,1-1-1,-1 1 0,1-1 1,0 0-1,0 1 0,0-1 1,0 0-1,1 0 0,-1 0 1,0-1-1,1 1 0,-1-1 0,6 3 1,27 24-2928</inkml:trace>
</inkml:ink>
</file>

<file path=ppt/ink/ink1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2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6144,'16'24'11361,"-2"19"-8358,7 52-3160,40 542 4211,-33-255-2966,-14-295-1107,-2-8-1657,-9-27-3285,-3-47 1868</inkml:trace>
</inkml:ink>
</file>

<file path=ppt/ink/ink1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2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5 240 10368,'6'4'861,"1"-1"1,-1 1 0,1-1-1,0-1 1,0 1 0,0-1-1,0 0 1,0-1 0,1 0-1,-1 0 1,0 0 0,1-1-1,9-1 1,45-3 2615,-12-5-4404,-41 6 953,-1 1 1,0-1 0,0-1-1,-1 1 1,1-1 0,-1-1-1,1 0 1,-2 0 0,1 0-1,0 0 1,-1-1 0,0 0-1,0-1 1,-1 0 0,0 1-1,0-1 1,0-1 0,-1 1-1,0-1 1,-1 0 0,0 0-1,0 0 1,0 0 0,-1 0-1,0-1 1,-1 1 0,1-13-1,-2 19-26,0 0 0,0 0 0,0 0 0,0 0 0,-1 0 0,1 0 0,-1 0 0,1 0 0,-1 0 0,1 0 0,-1 1 0,0-1 0,0 0 0,0 0 0,0 1 0,0-1 0,-1 1 0,1-1 0,0 1 0,-1-1 0,1 1 0,-3-2 0,-1 1 2,1-1-1,-1 1 1,0 0-1,0 1 1,-1-1 0,-6 0-1,-3-2 10,3 2 28,1 0 1,-1 0 0,1 1 0,-1 0-1,0 1 1,0 0 0,1 1 0,-1 1-1,0 0 1,1 0 0,-1 1 0,1 0-1,0 1 1,0 0 0,0 1 0,1 1-1,0-1 1,0 2 0,0-1 0,1 1-1,-14 13 1,19-15-13,0 0 1,0 0-1,0 1 0,1-1 0,0 1 1,0 0-1,0 0 0,1 0 1,0 0-1,0 1 0,0-1 0,1 0 1,0 1-1,1-1 0,-1 1 0,1-1 1,0 1-1,1-1 0,-1 1 0,1-1 1,1 1-1,-1-1 0,1 1 0,0-1 1,1 0-1,-1 0 0,1 0 0,0-1 1,1 1-1,-1-1 0,1 1 0,0-1 1,1 0-1,-1-1 0,10 9 0,0-3-21,0 0 0,1-1 0,0 0 0,1-1-1,0-1 1,0 0 0,26 7 0,-26-10-393,0-1 0,0 0 0,23 0 0,-29-3-322,0 0 0,0 0 0,0-2 1,0 1-1,0-1 0,11-4 0,5-2-2641</inkml:trace>
</inkml:ink>
</file>

<file path=ppt/ink/ink1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3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1070 6784,'30'-2'10261,"8"2"-7936,-13-5-1962,-1-1-1,-1-1 1,1-1 0,-1-2-1,34-18 1,-15 3 176,0 0-1,-2-3 1,49-44 0,-42 32-236,-2-2-1,-2-3 1,-2-1 0,58-83 0,-91 117-294,0-1-1,-1 0 1,0-1-1,-1 0 1,-1 0-1,0 0 1,0-1-1,-2 1 1,0-1 0,-1 0-1,0 0 1,-1 0-1,-1 0 1,-2-25-1,-1 23-8,-1 0 0,-1 0 0,0 0 0,-1 0 0,-1 1 0,-1 0 0,0 1 0,-1-1 0,-1 2 0,0-1 0,-1 1 0,0 1 0,-27-24 0,29 29 0,0 1 0,0 0 0,-1 0 0,0 1 0,0 0 0,-1 1 0,1 0 0,-1 1 0,0 0 0,0 0 0,-1 2 0,1-1 0,-1 1 0,0 1 0,1 0 0,-1 1 0,0 0 0,1 1 0,-1 0 0,0 0 0,1 2 0,-15 3 0,10 1 0,1 0 0,1 0 0,-1 1 0,1 1 0,0 1 0,1 0 0,0 0 0,1 1 0,0 1 0,-15 19 0,17-19 14,1 1 0,1 1-1,0-1 1,1 1 0,1 0-1,0 1 1,0 0 0,-5 28-1,10-40-8,-7 26 64,2 0 0,0 0-1,2 0 1,1 1 0,2 0 0,1 0-1,1-1 1,7 44 0,-2-40 0,2-1 1,1 0-1,1-1 0,2 0 1,1 0-1,1-1 0,19 28 1,-21-38-24,2 0 1,0 0 0,1-1 0,0-1 0,2 0 0,0-2 0,1 0 0,1 0 0,34 20 0,-27-22-36,0-1-1,0-1 1,1-2 0,1-1-1,0-1 1,0-1 0,0-2-1,1 0 1,0-2-1,0-1 1,35-3 0,-23-4-25,0-2-1,-1-1 1,0-2 0,-1-2 0,49-21 0,-47 16 3,-1-2 0,-1-2 1,0-1-1,-2-2 0,57-47 1,-56 34-157,-3-1 1,-1-2-1,-1-1 1,40-69 0,-60 87 80,0 0 1,-2-1 0,0 0-1,-2-1 1,0 0 0,-2 0-1,-1-1 1,-1 0 0,-1 0-1,1-37 1,-4 43 10,0 1 1,-1-1-1,-1 0 0,-1 0 1,-1 1-1,-1 0 0,-10-34 1,9 44 67,0-1 0,0 1 0,-1 1 1,-1-1-1,0 1 0,0 0 0,0 0 1,-1 1-1,0 0 0,0 1 0,-1-1 1,0 1-1,0 1 0,-1 0 1,1 0-1,-1 1 0,0 0 0,-19-4 1,17 6 14,-1 1 1,1 0 0,-1 0 0,1 1-1,0 1 1,-1 0 0,1 1 0,0 0-1,-1 1 1,1 0 0,1 1 0,-16 6-1,4 1 17,0 1-1,0 1 0,1 1 0,-32 27 0,40-29 4,0 0-1,1 1 1,0 0-1,1 1 0,0 0 1,2 1-1,0 0 1,0 1-1,1 0 1,1 0-1,1 1 0,0 0 1,-4 18-1,5-8 24,1-1 1,2 1-1,0 0 0,2-1 0,0 1 0,2 0 1,1 0-1,2 0 0,7 31 0,-7-40-7,1 0 1,0 0-1,1-1 0,1 1 0,1-2 0,1 1 1,0-1-1,1 0 0,0-1 0,2 0 0,-1-1 0,2 0 1,16 14-1,8 2 26,1-1 0,1-1 0,1-3 0,1-1 0,2-2 0,52 19 1,-67-32-136,1-1 0,0-1 0,0-2 0,0-1 1,1-1-1,32-2 0,-51-1 28,0-1-1,0-1 0,0 0 1,0 0-1,-1-1 0,1-1 1,0 0-1,16-9 1,-20 9 23,-1 0-1,0-1 1,0 0 0,0 0 0,-1 0 0,0-1 0,0 1 0,0-1 0,0-1 0,-1 1 0,0 0 0,-1-1 0,1 0 0,2-8 0,-4 7-25,0-1 0,0 1 0,0-1 1,-1 0-1,-1 1 0,0-1 0,0 0 0,0 0 0,-1 1 0,0-1 1,-1 1-1,0-1 0,-3-8 0,4 13 37,-1 0 1,1 0-1,-1 0 0,0 1 0,0-1 1,0 0-1,-1 1 0,1 0 1,-1-1-1,0 1 0,1 0 0,-2 0 1,1 0-1,0 1 0,0-1 0,-1 1 1,0 0-1,1 0 0,-1 0 1,0 0-1,0 1 0,0-1 0,0 1 1,0 0-1,0 0 0,-1 1 0,1-1 1,0 1-1,0 0 0,-5 0 1,-4 4 77,-1 0 1,1 1 0,0 0 0,1 1 0,-1 0-1,1 1 1,0 1 0,1 0 0,-18 15 0,22-17-39,1 0 0,-1 0 0,1 1 0,0 0 0,1 0 0,-1 1 0,2 0 0,-1 0 0,1 0 0,0 0 1,1 0-1,-1 1 0,2 0 0,-1 0 0,1 0 0,1 0 0,0 0 0,0 0 0,1 0 0,0 0 1,0 0-1,1 0 0,0 0 0,1 0 0,0 0 0,0 0 0,1 0 0,0-1 0,1 1 0,0-1 0,0 0 1,1 0-1,-1 0 0,2-1 0,-1 0 0,1 0 0,0 0 0,1-1 0,0 1 0,0-2 0,10 7 0,-6-5-243,1-1-1,0 0 0,1-1 0,-1 0 0,1-1 0,0-1 0,0 0 1,0-1-1,27 1 0,-19-2-425,0-2 0,0 0 0,1-2 0,-1 0-1,33-11 1,0 0-2825</inkml:trace>
</inkml:ink>
</file>

<file path=ppt/ink/ink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1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3328,'14'-9'1664,"29"-1"-1024,-34 10 2944,5 0-3328,5 3 128,4 1 0,6-1 128,-6 6-640,5 2 0,-4-7 384,-5 1 0,-1-2-384,-4-3 128,0 0-768,1 0 128,-1-8-768,5 4 128</inkml:trace>
</inkml:ink>
</file>

<file path=ppt/ink/ink1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4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7168,'14'29'9279,"1"73"-6598,2 15-1180,59 222-1139,-49-234-166,50 209 852,-58-219-3142,9 124 0,-28-219 2048,0 3-263,1 0 0,-1 0-1,0 0 1,0-1 0,0 1 0,0 0 0,-1 0 0,1 0 0,-1-1 0,0 1 0,1 0 0,-1-1 0,0 1 0,-1 0 0,-1 2 0,-2 8-2379</inkml:trace>
</inkml:ink>
</file>

<file path=ppt/ink/ink1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4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1 237 7680,'3'-9'590,"0"0"0,1 0 0,0 1-1,0-1 1,1 1 0,0 0 0,1 1 0,0-1 0,0 1 0,9-8 0,-2 4 398,1 0-1,1 1 1,-1 1 0,2 0 0,26-11-1,-4 5-405,1 2-1,0 1 0,67-10 1,-90 19-479,1 1 0,-1 0 1,0 2-1,0-1 1,1 2-1,-1 0 0,0 2 1,0-1-1,0 2 0,0 0 1,-1 1-1,24 10 1,-22-6 81,-1 0 1,0 1-1,-1 0 1,22 20-1,-31-24-143,0-1 0,0 1 0,-1 0 0,0 0 0,0 0 0,0 1 0,-1 0 0,0 0 0,-1 0 0,0 0 0,0 1 0,0 0 0,-1-1 0,2 10 0,-3-5 4,0 0-1,-1 0 1,-1 0 0,0 0 0,0 0-1,-1 0 1,-1 0 0,0 0 0,0 0-1,-1-1 1,-1 0 0,-9 17 0,10-20-14,-1-1 0,0 0 0,-1 0 0,0 0 0,0 0 0,0-1 1,-1 0-1,0 0 0,0-1 0,-1 0 0,1 0 0,-1-1 1,0 0-1,0 0 0,-1-1 0,1 0 0,-18 4 0,8-3-80,-1-1 0,1-1 0,-1-1 0,0 0 0,1-2 0,-1 0 0,1-1 0,-1 0 0,1-2 0,0 0 0,0-1 0,0-1 0,1-1 0,0 0 0,-31-18 0,46 23-96,0 1-1,-1-1 1,1 0-1,0 0 1,0 0-1,0 0 1,1 0-1,-1 0 1,0 0 0,1-1-1,-1 1 1,1-1-1,0 1 1,0-1-1,-1-2 1,2 3-49,0 1-1,0-1 1,0 1 0,0-1 0,0 1 0,0 0-1,0-1 1,1 1 0,-1-1 0,1 1-1,-1 0 1,1-1 0,0 1 0,-1 0 0,1-1-1,0 1 1,0 0 0,0 0 0,0 0 0,0 0-1,0 0 1,0 0 0,0 0 0,0 0 0,0 0-1,1 0 1,-1 1 0,3-2 0,16-9-3028</inkml:trace>
</inkml:ink>
</file>

<file path=ppt/ink/ink1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174 366 6784,'-9'-1'4480,"16"1"2033,13 2-1585,-6 1-6556,2 1 2015,0 0 1,1-1 0,-1 0 0,1-2 0,0 0-1,0-1 1,-1 0 0,1-2 0,0 0-1,17-4 1,-7-1-320,1-1 0,-1-1-1,-1-2 1,0 0 0,30-18 0,-49 24-59,0 1 1,0-1 0,-1 0 0,0-1 0,0 1 0,7-9 0,-11 11-8,1 0 1,-1 0-1,0-1 0,0 1 1,0 0-1,-1-1 0,1 0 1,-1 1-1,0-1 0,0 0 1,0 1-1,0-1 0,-1 0 1,1 0-1,-1-7 0,-2 4 6,0 0 1,0 0-1,0 1 0,-1-1 0,0 0 1,0 1-1,0 0 0,-1 0 0,0 0 1,-5-6-1,-4-4 54,0 1 0,-23-19 1,28 28-34,1 0 0,-1 1 1,1 0-1,-1 1 1,-1 0-1,1 0 1,0 0-1,-1 1 0,0 1 1,0 0-1,0 0 1,0 0-1,0 1 1,-10 0-1,-1 2 25,1 0 1,0 1-1,0 1 1,0 1-1,-24 7 1,19-2-6,0 0 1,1 2 0,1 0 0,0 1-1,0 2 1,2 0 0,-1 1 0,-18 19 0,30-27-143,1 0 0,0 1 1,1 0-1,0 0 0,0 0 1,0 1-1,-7 14 0,12-19 15,1 0 0,-1 0 0,0 0 0,1 0-1,0 0 1,0 0 0,0 0 0,1 0 0,-1 0 0,1 1 0,0-1-1,0 0 1,1 0 0,-1 0 0,1 1 0,0-1 0,0 0 0,0 0-1,1 0 1,-1 0 0,1 0 0,2 3 0,28 28-2845,2-7-405</inkml:trace>
</inkml:ink>
</file>

<file path=ppt/ink/ink1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5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44 7424,'-2'-22'2561,"0"1"215,5 34 6414,12 59-6633,49 225-1722,11 100 1043,-50-119-1374,4 33-219,-29-309-287,0 4-15,1 1 0,0-1 1,0 0-1,0 0 1,1 0-1,-1 0 0,2 0 1,-1 0-1,1 0 1,-1-1-1,2 1 0,-1-1 1,5 6-1,-6-10-48,0 0-1,0 0 1,0 0-1,1 0 0,-1 0 1,0-1-1,0 1 1,1-1-1,-1 1 1,0-1-1,1 0 1,-1 0-1,1 0 1,-1 0-1,0 0 0,1-1 1,-1 1-1,4-2 1,53-16-1667,-40 12 741,-4 1 74,-1 0 0,1-1-1,-2-1 1,1 0 0,14-10-1,15-11-2537</inkml:trace>
</inkml:ink>
</file>

<file path=ppt/ink/ink1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6.0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 4608,'-21'11'2312,"26"-9"1057,44-11 2868,-10 2-6038,-15 7 857,-1 2 0,1 0 0,-1 1 0,0 1 0,27 9 0,-18-5-171,47 6 0,-39-10-966,50-3 0,-77-1-856,1-2 0,0 0 0,-1 0 0,1-1 0,-1-1 0,0 0 0,15-7 0,-4-2-2284</inkml:trace>
</inkml:ink>
</file>

<file path=ppt/ink/ink1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6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23 310 6016,'6'-3'1114,"0"1"-1,0 1 1,0-1 0,1 1-1,-1 0 1,11 0 0,22-4 2631,-32 3-3547,21-5 299,0-1 0,0-1 1,-1-1-1,31-18 0,-53 26-449,0-1 0,0 1 0,-1-1 0,1 0 0,-1-1 0,0 1 0,0-1 0,0 0 0,-1 0 0,1 0 0,-1-1-1,0 1 1,0-1 0,0 1 0,-1-1 0,0 0 0,1 0 0,-2 0 0,1-1 0,-1 1 0,0 0 0,0-1 0,0 1 0,-1 0 0,1-1 0,-2 1-1,1-1 1,-2-9 0,1 11-31,0 0 0,0 0 0,-1 0 0,1 1 0,-1-1 0,0 0 0,0 1 0,0 0 0,-1-1 0,1 1 0,-1 0 0,0 0 0,1 0 0,-1 1 0,-1-1 0,1 1 1,0 0-1,-5-3 0,-3 0 71,0 0 1,0 1 0,0 0 0,-18-3 0,20 5-16,1 1 0,-1 1-1,1 0 1,-1 0-1,1 0 1,-1 1 0,1 0-1,0 1 1,-1 0 0,1 0-1,0 1 1,0 0 0,0 0-1,0 1 1,1 0-1,0 0 1,-1 1 0,2 0-1,-1 0 1,0 0 0,1 1-1,0 0 1,1 1-1,-1-1 1,1 1 0,0 0-1,-5 11 1,5-11-9,1 1-1,0 0 1,1 0 0,-1 0 0,2 1-1,-1-1 1,1 1 0,0-1 0,1 1-1,0 0 1,0 0 0,1-1 0,0 1-1,1 0 1,0 0 0,0-1 0,1 1-1,0 0 1,1-1 0,-1 0 0,2 1-1,-1-1 1,1 0 0,0-1 0,1 1-1,0-1 1,7 8 0,0-2-54,0-1 0,1-1-1,1 0 1,0-1 0,0-1 0,1 0 0,0-1 0,17 7-1,-21-10-469,0-1 0,0-1-1,0 0 1,0 0-1,1-1 1,-1 0 0,1-1-1,-1-1 1,1 0-1,0 0 1,-1-1 0,1 0-1,14-5 1,4-3-2762</inkml:trace>
</inkml:ink>
</file>

<file path=ppt/ink/ink1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7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96 10624,'6'35'11707,"10"25"-7231,-13-49-5172,13 42 1190,5 25-326,-12-48 287,-7-26-421,0-1 0,-1 0 0,1 1 1,-1-1-1,0 1 0,0-1 0,-1 1 0,1 0 1,-1-1-1,0 1 0,0 0 0,0 0 1,0-1-1,0 1 0,-2 5 0,0-9-28,1-1-1,0 1 1,-1-1-1,1 0 1,0 1 0,0-1-1,-1 0 1,1 0-1,0 0 1,0 0-1,0 0 1,0 0 0,0-1-1,0 1 1,0 0-1,1 0 1,-1-1-1,0 1 1,1 0-1,-1-1 1,1 1 0,-1-3-1,-3-9-15,2-1-1,0 1 1,0-1-1,1 1 1,1-1-1,0 1 1,1-1-1,0 1 1,1-1-1,0 1 1,2 0-1,-1 0 1,2 0-1,7-17 1,-5 16 3,0 1 0,0-1-1,1 2 1,1-1 0,0 1 0,1 1 0,0 0 0,1 0 0,0 1 0,1 0 0,0 1 0,0 1 0,17-10 0,-20 15 30,0 0 1,0 0-1,0 1 0,0 0 0,0 0 0,0 1 0,1 0 1,-1 1-1,1 0 0,-1 1 0,0 0 0,1 0 1,-1 1-1,0 0 0,0 1 0,0 0 0,0 0 1,-1 1-1,1 0 0,-1 0 0,11 8 0,-4-2 38,1 1-1,-2 0 0,0 1 0,0 0 1,-1 1-1,-1 0 0,0 1 1,-1 1-1,0 0 0,10 21 0,-14-24 17,-1 1 1,-1 0-1,0 1 0,-1-1 0,5 28 0,-8-34-404,-1 1 1,1 0-1,-2 0 1,1 0-1,-1-1 1,-1 1-1,1 0 1,-1-1-1,0 1 1,-1-1-1,-6 13 1,3-16-5712,1-4 2455</inkml:trace>
</inkml:ink>
</file>

<file path=ppt/ink/ink1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7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4 128,'-3'-3'0</inkml:trace>
</inkml:ink>
</file>

<file path=ppt/ink/ink1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7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0 250 5248,'2'-5'1204,"0"-1"0,-1 1 0,2-1 0,-1 1 0,1 0 0,0 0 0,0 0 0,5-5 0,38-37 2139,-17 26-3227,48-26 1,-70 42 318,17-9 66,0 2 1,1 0-1,0 1 0,32-8 0,-48 16-394,1 1 1,-1 0-1,0 1 1,1 0-1,-1 1 0,1-1 1,-1 2-1,0-1 1,1 2-1,-1-1 0,0 1 1,1 0-1,-1 1 0,-1 0 1,10 5-1,-12-5-45,-1 1-1,0 0 1,0 0 0,0 0-1,0 0 1,0 1-1,-1 0 1,0 0-1,0 0 1,0 1 0,-1-1-1,0 1 1,0 0-1,0 0 1,-1 0-1,4 12 1,-2 1 40,0 1 0,-2-1 0,0 0 0,-1 26 1,-1-29-41,-1 0 1,-1 0-1,-1-1 1,0 1-1,-1-1 1,-10 25-1,-46 81 320,46-94-327,7-14-21,-1 0 0,0-1-1,-1 0 1,-1 0 0,1-1-1,-2 0 1,1-1 0,-2 0 0,1-1-1,-1 0 1,-14 8 0,18-13-34,0 0 0,0-1 0,0 0 0,0 0 0,0 0 0,0-1 0,-1-1 0,1 1 0,-1-1 0,1-1 0,-1 1 0,0-2 0,1 1 0,-1-1 0,1 0 0,-1-1 0,1 0 0,0 0 0,-16-7 0,21 7-1,0 0-1,-1 0 1,1 0-1,0 0 0,0 0 1,1-1-1,-1 1 0,0-1 1,1 1-1,-1-1 0,1 0 1,0 0-1,-3-7 0,4 9 2,0-1 0,1 0 0,-1 0 1,1 0-1,-1 0 0,1 0 0,0 0 0,0 0 0,0 1 0,0-1 0,0 0 0,0 0 0,1 0 0,-1 0 0,1 0 0,-1 0 0,1 0 0,0 1 0,-1-1 1,1 0-1,0 0 0,0 1 0,0-1 0,0 1 0,1-1 0,-1 1 0,0-1 0,1 1 0,-1 0 0,2-2 0,6-2-7,-1 0-1,1 0 1,0 1-1,0 0 1,1 0-1,-1 1 0,1 0 1,0 1-1,0 0 1,0 1-1,0 0 1,0 0-1,0 1 1,0 1-1,0-1 1,13 4-1,9 1-24,0 2 0,0 1 0,57 23 0,-80-27-14,0 1 1,-1 0-1,1 1 0,-1 0 0,0 0 0,7 8 1,25 18-381,-39-32 278,-1 1 1,1-1-1,-1 1 0,1-1 1,-1 0-1,1 1 1,0-1-1,-1 0 1,1 1-1,0-1 1,-1 0-1,1 0 1,0 0-1,-1 0 1,1 0-1,0 1 1,-1-1-1,1 0 1,0-1-1,0 1 1,-1 0-1,1 0 1,0 0-1,-1 0 1,1 0-1,0-1 1,-1 1-1,1 0 1,0-1-1,-1 1 1,1 0-1,-1-1 1,1 1-1,-1-1 1,1 1-1,-1-1 1,1 1-1,-1-1 1,1 1-1,-1-1 1,1 0-1,-1 1 0,0-1 1,1 1-1,-1-1 1,0-1-1,11-13-3179</inkml:trace>
</inkml:ink>
</file>

<file path=ppt/ink/ink1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8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8192,'14'-3'4096,"6"-6"-2944,-20 9 5759,23-7-6399,-3 3 128,17 8-128,-9-1 128,10 1-1024,-10 1 128,1 2 256,-6 0 128,0-7-1280,-4 0 0,5-3-1664,-1 3 129</inkml:trace>
</inkml:ink>
</file>

<file path=ppt/ink/ink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1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3200,'-4'16'1536,"4"11"-1152,0-11 2176,0 3-2304,0 4 128,0 2 0,0-11 0,0 2-640,4 4 128,5-8 128,1-4 0,-1-5-1152,0 2 128</inkml:trace>
</inkml:ink>
</file>

<file path=ppt/ink/ink1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8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1 225 7808,'7'-2'1457,"1"-1"1,-1 2-1,1-1 1,0 1-1,0 0 1,0 1 0,10 0-1,2-1-736,1 0 0,33-7 0,-52 7-721,123-37 92,-111 33-5,-1 0 1,0-1-1,0-1 0,-1 0 0,1-1 0,-2 0 0,19-16 1,-29 23-78,0-1 1,1 1 0,-1 0-1,0-1 1,0 1 0,0-1-1,0 1 1,0-1 0,-1 0-1,1 1 1,0-1 0,-1 0 0,1 0-1,-1 1 1,0-1 0,1 0-1,-1 0 1,0 0 0,0 1-1,0-1 1,0 0 0,-1 0-1,1 0 1,0 1 0,-1-1-1,1 0 1,-1 0 0,0 1-1,1-1 1,-1 0 0,0 1-1,0-1 1,0 1 0,0-1 0,-3-2-1,1 1 26,-1 0-1,0 0 1,1 0-1,-1 0 1,0 1-1,0-1 1,-1 1-1,1 0 1,0 0-1,-1 0 1,1 1-1,-1 0 1,1 0-1,-6-1 1,1 2 59,0 0 1,0 0-1,0 1 1,0 0-1,0 1 1,0 0-1,0 0 1,0 1-1,1 0 1,-1 1-1,1-1 0,0 2 1,-12 7-1,7-3 88,1 0-1,1 1 0,-1 0 0,1 1 1,1 0-1,0 1 0,-11 18 1,17-25-99,1 2 1,0-1 0,1 0-1,0 0 1,0 1 0,0-1-1,0 1 1,1 0 0,0-1 0,1 1-1,0 0 1,0 0 0,0 0-1,1-1 1,-1 1 0,2 0-1,1 7 1,0-6-30,0 1 0,0 0 0,1-1 0,0 0 0,0 0 0,1 0 0,0 0 0,1-1 0,0 1 0,0-2 0,0 1 0,14 10 0,-9-9-82,2 0-1,-1-1 0,1-1 1,0 0-1,0-1 0,0 0 1,1-1-1,0-1 0,14 2 1,-4-1-985,1-2 1,-1-1 0,1-1 0,37-5-1,-7-3-2572</inkml:trace>
</inkml:ink>
</file>

<file path=ppt/ink/ink1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9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10 491 3584,'-1'-1'187,"0"0"0,0 0 0,0 0 1,1 0-1,-1 0 0,0 0 0,1 0 0,-1 0 0,1-1 0,-1 1 1,1 0-1,0 0 0,-1 0 0,1-1 0,0 1 0,0 0 0,0 0 1,0-1-1,0 1 0,0 0 0,0 0 0,0-1 0,1 1 1,-1 0-1,0 0 0,1 0 0,-1-1 0,2-1 0,27-30 5840,-7 9-4170,80-93 1727,-88 100-3204,1 2-1,0-1 0,1 2 1,1 0-1,25-16 0,92-48 728,-122 71-1012,19-9 220,0 1 1,0 2 0,57-16 0,-67 24-186,0 1 1,0 1-1,0 0 0,1 2 1,-1 1-1,35 3 1,-47-2-96,0 0 0,-1 1 0,1 0 0,0 0 0,-1 1 0,0 0 0,1 0 0,-1 1 0,-1 0 0,1 1 0,0-1 0,-1 2 0,10 7 0,-11-6-30,1 0 0,-1 0 0,-1 1-1,1 0 1,-1 0 0,0 0 0,-1 0 0,0 1-1,-1 0 1,0 0 0,0 0 0,0 0 0,-1 0-1,-1 0 1,0 1 0,0-1 0,-1 0 0,0 1-1,-1 11 1,-3 16 3,-1 0 0,-2-1 0,-16 51 0,20-75-89,-2 0 0,1 0 0,-2 0-1,1-1 1,-2 0 0,1 0 0,-2 0 0,-10 12 0,16-21 49,0 1 1,0-1 0,0 0 0,0-1 0,0 1 0,0 0 0,-1-1 0,1 1-1,0-1 1,-1 0 0,1 1 0,-1-1 0,0 0 0,1-1 0,-1 1-1,0 0 1,0-1 0,1 0 0,-1 1 0,0-1 0,0 0 0,1 0 0,-1-1-1,0 1 1,0-1 0,1 1 0,-1-1 0,0 0 0,1 0 0,-1 0 0,1 0-1,-1-1 1,1 1 0,-1 0 0,1-1 0,0 0 0,0 0 0,0 0-1,0 0 1,0 0 0,0 0 0,-2-3 0,1 1-312,1 1 1,-1-1 0,1 1-1,-1-1 1,1 0-1,0 0 1,0 0-1,1 0 1,-1 0-1,1 0 1,0 0 0,0-1-1,0 1 1,1 0-1,0-1 1,-1 1-1,1 0 1,1-6-1,4-20-2984</inkml:trace>
</inkml:ink>
</file>

<file path=ppt/ink/ink1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8:59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8192,'-32'4'4096,"22"19"-2944,10-18 6015,0 25-6911,0-5 0,5 14 384,0-12 0,4 19-896,-3-14 128,26 0-384,-9-9 128,14-19-2304,-3-1 1</inkml:trace>
</inkml:ink>
</file>

<file path=ppt/ink/ink1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0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20 9472,'-42'-19'4736,"36"38"-6144,6-15 7039,15 8-7934,-7-5-1,-2 6-2304,-1-6 128</inkml:trace>
</inkml:ink>
</file>

<file path=ppt/ink/ink1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0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32 412 6272,'-3'-3'983,"2"3"-775,0 0-1,1-1 0,-1 1 0,0-1 0,1 1 0,-1-1 0,1 1 0,-1-1 0,1 1 1,-1-1-1,1 1 0,-1-1 0,1 1 0,-1-1 0,1 0 0,0 0 0,-1 1 1,1-1-1,0 0 0,-1 0 0,1 0 4102,0 1-2666,0 0-705,0 0 300,9 11 84,3 22 605,-11-27-1790,1 0 1,0 0-1,0 0 1,0 0-1,1 0 1,0-1-1,0 1 1,0-1-1,1 0 1,0 0-1,0 0 1,0 0 0,1-1-1,7 7 1,-3-7-94,0 0-1,0 0 1,0-1 0,0-1 0,1 1 0,-1-2 0,1 1 0,0-1 0,-1-1 0,1 0 0,0 0 0,-1-1 0,1 0 0,0 0 0,-1-1 0,0-1-1,13-4 1,15-7 6,-1-2-1,65-38 1,-88 46-29,-5 3-23,1 0 0,-2-1 0,1 0 0,-1 0 0,0-1 0,0 0 0,0 0 0,-1 0 0,0-1 0,9-16 0,-13 19-11,1 0 0,-1-1-1,0 1 1,0 0 0,-1-1 0,1 1-1,-1-1 1,-1 1 0,1-1-1,-1 1 1,0-1 0,0 0 0,0 1-1,-1-1 1,0 1 0,0-1 0,0 1-1,-1-1 1,0 1 0,0 0-1,-3-6 1,-3-5-24,-1 1 1,-1 0-1,0 0 1,-1 1-1,-15-15 0,14 17 12,-1 0 0,-1 0 0,0 1-1,-1 1 1,1 0 0,-2 1 0,1 1 0,-1 1-1,-1 0 1,1 0 0,-1 2 0,0 0-1,-1 1 1,1 1 0,-1 1 0,1 0 0,-1 1-1,0 1 1,0 1 0,1 0 0,-25 6 0,32-5-8,1 0 1,0 1 0,0 0-1,0 1 1,0 0 0,-11 7-1,18-10 13,1 0 0,-1 0 0,1 0 0,0 0 0,-1 0 0,1 0 0,0 0 0,0 0 0,0 0-1,0 0 1,0 1 0,0-1 0,0 1 0,0-1 0,1 0 0,-1 1 0,0-1 0,1 1 0,0 0-1,-1-1 1,1 1 0,0-1 0,-1 1 0,1 0 0,0-1 0,0 1 0,0-1 0,1 1 0,-1 0-1,0-1 1,1 1 0,-1-1 0,1 1 0,-1-1 0,1 1 0,0-1 0,-1 1 0,1-1 0,0 0-1,0 1 1,0-1 0,0 0 0,0 0 0,2 2 0,6 5-142,1 0 0,-1-1 0,1 0-1,1 0 1,0-1 0,-1-1 0,2 0 0,-1 0 0,23 6 0,9 0-681,61 8 0,-40-12 116,-36-4 429,-1 0 0,1 2 0,38 12-1,-64-17 319,0 1-1,0-1 1,-1 1 0,1 0-1,0 0 1,-1-1-1,1 1 1,0 0-1,-1 0 1,1 0-1,-1 1 1,1-1-1,-1 0 1,0 0-1,0 1 1,1-1-1,-1 1 1,0-1-1,0 1 1,1 2-1,-2 0 196,1 0 0,-1 0 0,0 0-1,0-1 1,-1 1 0,1 0 0,-1 0-1,-2 5 1,-1 12 920,2-14-898,1 1 0,-1-1 0,1 1 0,1-1 0,0 1 0,0 0 0,0-1 0,1 1 0,0-1 0,0 1 0,1-1 0,0 0 0,0 1 0,1-1 0,0 0 0,0 0 0,5 6 0,0-4-118,1 0 0,0 0 1,0-1-1,1-1 0,0 1 0,0-2 0,1 1 0,0-2 0,21 9 1,-19-9-557,0-1 1,0 0 0,24 2 0,-29-5-442,0 0 0,0-1 0,0 0 0,0-1 0,1 1 1,13-5-1,3-3-2599</inkml:trace>
</inkml:ink>
</file>

<file path=ppt/ink/ink1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1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4 600 5120,'-2'-1'480,"0"-1"3824,4 2-3913,-1 1 0,1-1-1,-1 0 1,1 0 0,-1 1 0,1-1 0,-1 0 0,1 0-1,-1-1 1,1 1 0,-1 0 0,1 0 0,-1-1 0,1 1-1,-1-1 1,1 0 0,-1 1 0,0-1 0,1 0 0,1-1-1,21-19 641,-1-1 0,0-1 0,36-49 0,-51 60-902,-1-1 0,0 1 1,0-1-1,-1-1 0,-1 1 0,0-1 1,-1 0-1,-1 0 0,0-1 0,-1 1 1,1-18-1,-3 9 37,0 0 1,-2 0-1,0 1 1,-1-1-1,-2 1 0,0 0 1,-1 0-1,-2 1 1,-15-35-1,14 45-114,7 6 28,17 11 65,5 2-91,-1-2-1,1 0 0,1-1 0,-1-2 1,1 0-1,-1-1 0,31 0 1,150-20 321,-1 0 359,-214 41-457,-26 34 77,33-48-340,0 0-1,0 0 1,1 1 0,0 0 0,0 0-1,1 0 1,1 1 0,0 0-1,-5 19 1,7-18-3,2 0 0,-1-1 0,1 1-1,1-1 1,0 1 0,1-1 0,0 1 0,1-1-1,0 0 1,1 0 0,0 0 0,1 0 0,0-1 0,12 19-1,-11-20 2,1 0-1,-1-1 0,1 0 0,0 0 0,1-1 0,0 0 0,0 0 0,1-1 1,-1 0-1,2-1 0,-1 0 0,0 0 0,1-1 0,0 0 0,0 0 1,0-1-1,12 2 0,-11-4-41,-1 0 0,0 0 0,1-1 1,-1 0-1,0-1 0,1 0 0,-1-1 1,0 0-1,0 0 0,0-1 0,0-1 0,0 0 1,-1 0-1,1-1 0,-1 0 0,15-11 0,-15 8-51,1-1 0,-1 0 0,0-1 0,-1 0 0,0 0-1,-1-1 1,0 1 0,-1-2 0,0 1 0,0-1 0,-1 0 0,-1 0-1,4-18 1,-5 10-33,-3 20 114,0 0-1,0 0 1,0 0 0,0 0 0,0 1-1,0-1 1,0 0 0,0 0 0,0 0 0,0 0-1,-1 0 1,1 0 0,0 0 0,0 0-1,0 0 1,0 0 0,0 0 0,0 0 0,0 0-1,0 0 1,0 0 0,0 0 0,0 0 0,-1 0-1,1 0 1,0 0 0,0 0 0,0 0-1,0 0 1,0 0 0,0 0 0,0 0 0,0 0-1,0 0 1,0 0 0,0 0 0,-1 0-1,1 0 1,0 0 0,0 0 0,0 0 0,0 0-1,0 0 1,0 0 0,0 0 0,0 0 0,0-1-1,0 1 1,0 0 0,0 0 0,0 0-1,0 0 1,0 0 0,0 0 0,0 0 0,0 0-1,-1 0 1,1 0 0,0 0 0,0-1 0,0 1-1,0 0 1,0 0 0,0 0 0,0 0-1,1 0 1,-3 2 11,1 0 0,0 0-1,0 0 1,0 0 0,1 0 0,-1 0-1,0 1 1,1-1 0,0 0 0,-1 0-1,1 4 1,1 3 17,0 0-1,1-1 0,0 1 1,0 0-1,1-1 0,0 1 1,1-1-1,-1 0 0,2 0 1,6 10-1,6 6-359,32 37 1,-47-58 181,0-1 1,0 0-1,0 0 1,1 0 0,-1 0-1,1 0 1,-1 0 0,1-1-1,-1 1 1,1-1 0,0 0-1,0 0 1,0 0 0,0 0-1,-1 0 1,1 0 0,0-1-1,0 0 1,0 1 0,1-1-1,-1 0 1,0-1 0,0 1-1,3-1 1,-2 1-107,40-1-3072</inkml:trace>
</inkml:ink>
</file>

<file path=ppt/ink/ink1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1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8 9344,'-24'-7'4608,"48"14"-5632,-19-7 5631,4 4-5119,-4 1 0,-1-2-3455,-4 5-1,0-8 3968,0 0 128</inkml:trace>
</inkml:ink>
</file>

<file path=ppt/ink/ink1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2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409 28 9728,'-6'-4'570,"-1"0"1,1 1-1,-1 0 1,0 0-1,0 1 0,0 0 1,0 0-1,0 0 1,0 1-1,-1 0 1,1 1-1,0-1 1,-1 1-1,1 1 1,0 0-1,-1 0 1,-13 4-1,-61 16 2690,12 7-4031,58-23 889,-53 26 806,62-30-871,1 1-1,-1-1 1,1 0-1,-1 1 0,1 0 1,0-1-1,0 1 1,0 0-1,0 0 0,0 0 1,0 1-1,0-1 1,1 0-1,-1 1 0,1-1 1,-1 1-1,1-1 0,0 1 1,-1 3-1,3-4-40,-1-1-1,0 0 1,1 0-1,-1 0 1,1 1-1,0-1 1,-1 0-1,1 0 1,0 0-1,0 0 1,-1 0-1,1 0 1,0 0-1,0 0 1,0 0-1,0-1 1,0 1-1,0 0 1,1-1-1,-1 1 1,0-1-1,0 1 1,0-1-1,1 1 1,-1-1-1,0 0 1,0 0-1,1 1 1,1-1-1,45 4 35,-39-4-31,71 5 132,-3-1 130,116 21 1,-172-20-192,0 0-1,-1 1 1,1 1-1,-1 1 1,-1 0-1,1 2 0,-1 0 1,-1 1-1,0 1 1,20 18-1,-36-28-68,1 0 1,-1 0-1,0 0 0,0 0 0,0 1 0,0-1 0,0 1 1,0 0-1,-1-1 0,1 1 0,-1 0 0,0 0 1,0 0-1,0 0 0,0 0 0,1 6 0,-3-7-6,1 0-1,0 0 1,-1 0-1,0 1 1,1-1-1,-1 0 1,0 0-1,0 0 1,0 0-1,0 0 0,-1 0 1,1 0-1,0 0 1,-1-1-1,1 1 1,-1 0-1,0-1 1,0 1-1,1-1 1,-4 2-1,-11 7 41,-1 0 0,0-1-1,0-1 1,-1-1 0,0 0-1,0-1 1,-26 4 0,-136 12 458,111-16-443,48-4-131,9 0-223,-1 0 1,1-1-1,0-1 0,-1 0 0,1-1 0,0 0 0,-13-3 1,8-4-1798,17 8 1967,0-1 0,0 1 0,-1-1-1,1 1 1,0-1 0,0 1 0,1 0-1,-1-1 1,0 1 0,0-1 0,0 1-1,0-1 1,0 1 0,0-1 0,1 1-1,-1 0 1,0-1 0,0 1 0,1-1-1,-1 1 1,0 0 0,1-1 0,-1 1-1,0 0 1,1-1 0,-1 1 0,0 0-1,1 0 1,0-1 0,8-10-3360</inkml:trace>
</inkml:ink>
</file>

<file path=ppt/ink/ink1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2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 6144,'-11'6'9609,"7"10"-5854,4 22-3479,1-29 803,3 40-812,1-1 0,3 1 0,16 53 0,-14-59 223,18 77 319,25 119-296,-39-162-590,10 49-1218,16 245 1,-40-365 959,-2 36-1096,2-41 1286,0 0 1,0-1-1,0 1 1,0 0-1,0 0 1,0 0-1,-1 0 1,1 0-1,0 0 1,0 0-1,-1 0 1,1 0-1,-1-1 1,1 1-1,-1 0 1,1 0-1,-1 0 1,1-1-1,-1 1 1,0 0-1,1-1 1,-1 1-1,0-1 1,0 1-1,1-1 1,-1 1-1,0-1 1,0 1-1,-1 0 1,-8-1-2672</inkml:trace>
</inkml:ink>
</file>

<file path=ppt/ink/ink1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3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1 162 6784,'1'-1'205,"15"-13"1303,1 1-1,30-20 1,0 9 4665,-15 10-5135,0 1 0,2 2 0,37-8 0,-34 12-816,-1 2 0,1 1-1,0 1 1,0 2 0,47 5-1,-72-2-54,-1 0-1,1 0 0,-1 1 0,0 0 1,0 1-1,18 9 0,-24-11-111,0 1 1,0 0-1,-1 0 0,0 1 0,1-1 1,-1 1-1,0 0 0,-1 0 0,1 0 1,-1 0-1,0 1 0,0-1 0,0 1 1,-1 0-1,4 8 0,-5-9-33,-1 0-1,1 0 0,-1 0 1,0 0-1,0 0 1,0 0-1,0 0 0,-1-1 1,1 1-1,-1 0 0,0 0 1,0 0-1,-1 0 1,1-1-1,-1 1 0,0 0 1,0-1-1,0 0 0,0 1 1,-1-1-1,1 0 1,-1 0-1,0 0 0,0-1 1,0 1-1,0-1 0,0 1 1,-8 3-1,2 0 5,-1-1-1,0 0 1,0 0-1,0 0 1,-1-2-1,0 1 0,0-1 1,0-1-1,-18 2 1,20-3-101,1 0 1,0-2-1,-1 1 0,1-1 1,0 0-1,0 0 0,0-1 1,0 0-1,0-1 0,0 0 1,0 0-1,1 0 0,-11-7 1,18 10 25,0 0 0,0 0 0,-1-1 0,1 1 1,0 0-1,0 0 0,0 0 0,-1 0 0,1 0 1,0 0-1,0-1 0,0 1 0,0 0 0,-1 0 1,1 0-1,0 0 0,0-1 0,0 1 0,0 0 1,0 0-1,0 0 0,0-1 0,-1 1 0,1 0 1,0 0-1,0-1 0,0 1 0,0 0 0,0 0 1,0-1-1,0 1 0,0 0 0,0 0 0,0 0 1,0-1-1,0 1 0,1 0 0,-1 0 0,0-1 1,0 1-1,0 0 0,0 0 0,0 0 0,0-1 1,0 1-1,1 0 0,-1 0 0,0 0 1,0 0-1,0-1 0,0 1 0,1 0 0,-1 0 1,0 0-1,0 0 0,0 0 0,1 0 0,-1 0 1,0 0-1,0-1 0,1 1 0,12-1-2877,2 1-295</inkml:trace>
</inkml:ink>
</file>

<file path=ppt/ink/ink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2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 4992,'-5'-3'2432,"39"3"-3712,-25 0 4096,1 0-4992,-1 3 0</inkml:trace>
</inkml:ink>
</file>

<file path=ppt/ink/ink1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3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0 221 8704,'6'5'1068,"1"-1"1,-1 0 0,1-1 0,0 1-1,0-1 1,0-1 0,1 1 0,-1-1-1,13 1 1,-9-1-736,-1-2 0,0 0-1,1 0 1,-1-1 0,1 0-1,16-4 1,-15 2-351,0-1 0,0 0-1,0-1 1,0-1 0,-1 1-1,0-2 1,0 0 0,-1 0-1,0-1 1,0 0 0,-1 0-1,10-12 1,-17 18 26,1 0 0,-1 0 0,0-1 0,-1 1 0,1-1 1,0 1-1,-1-1 0,1 0 0,-1 0 0,0 1 0,0-1 0,0 0 0,0 0 0,0 0 0,-1 0 1,1 0-1,-1 0 0,0 0 0,0-1 0,0 1 0,0 0 0,-1 0 0,1 0 0,-1 0 0,0 0 0,0 0 1,0 0-1,0 1 0,0-1 0,-1 0 0,1 0 0,-1 1 0,0-1 0,0 1 0,0 0 0,0-1 0,0 1 1,0 0-1,0 0 0,-1 0 0,1 0 0,-6-2 0,-2-2 44,0 1 0,0 0-1,-1 0 1,0 1 0,0 0 0,0 1-1,0 1 1,0-1 0,0 2 0,-15-1-1,20 2 19,-1 0 0,0 0-1,0 1 1,1 0 0,-1 1-1,1-1 1,-1 1-1,1 0 1,-1 1 0,1-1-1,0 1 1,0 1 0,1-1-1,-1 1 1,1 0 0,-1 0-1,1 1 1,0-1 0,1 1-1,-1 0 1,1 1-1,0-1 1,0 1 0,1-1-1,0 1 1,0 0 0,0 1-1,1-1 1,-1 0 0,2 1-1,-1-1 1,1 1 0,-1 11-1,1-10-21,2 0-1,-1 0 1,1 0-1,0 1 1,1-1-1,-1 0 1,2-1 0,-1 1-1,1 0 1,0-1-1,1 1 1,0-1-1,0 0 1,1 0-1,-1-1 1,12 13-1,-1-5-18,1 0 0,0-1 0,1-1 0,0 0 0,31 15 0,-34-20-367,0 0 1,0-1 0,1-1-1,0 0 1,0-1 0,0 0-1,1-2 1,-1 0 0,1 0-1,-1-1 1,1-1 0,-1-1-1,1 0 1,0-1 0,15-4-1,28-8-2862</inkml:trace>
</inkml:ink>
</file>

<file path=ppt/ink/ink1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3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9216,'1'0'413,"0"0"0,-1 0 0,1 0 0,0 0 0,0 0 0,-1 0 0,1 0 0,0 0 0,-1 0 0,1 0 0,0 1 0,-1-1 0,1 0 0,0 0 0,-1 1 1,1-1-1,0 0 0,-1 1 0,1-1 0,-1 1 0,1-1 0,-1 1 0,1-1 0,0 2 0,11 15 2786,-3 41-2371,-3 0 1,-2 1 0,-6 98-1,0-1 380,3 40-445,6 141-225,-6-320-532,1-1 0,0 1 0,1-1 0,10 31 0,-11-43-43,0 0 0,-1 0 0,1-1 0,0 1 0,1-1 0,-1 1 0,1-1 0,-1 0 0,1 0 0,0 0 0,0 0 0,0 0 0,1-1 0,-1 1 0,1-1 0,-1 0 0,1 0 0,0 0 0,-1-1 0,1 1 0,0-1 0,0 0 0,0 0 0,7 0-1,1 1-542,0-2-1,0 1 0,0-1 0,0-1 0,-1 0 0,1-1 0,0-1 0,-1 1 0,1-2 0,-1 1 1,0-2-1,12-5 0,12-19-2897</inkml:trace>
</inkml:ink>
</file>

<file path=ppt/ink/ink1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4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45 5504,'-9'7'2688,"41"0"384,-13-7 1920,10 0-4097,3-4 129,16 1 128,12-4 128,1-2-1792,-4 2 128,3-2 1024,-7 2 128,-12 3-896,-12-5 128,-15 18-1152,-14-5 0,-4-1-1535,-10 1 127</inkml:trace>
</inkml:ink>
</file>

<file path=ppt/ink/ink1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4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 8192,'-10'7'11506,"3"12"-8084,1 26-3863,5-37 1719,-8 131-414,7 0 0,5 1 0,24 161 0,-23-277-796,0 1 1,2-1-1,0 0 1,2 0-1,0-1 1,17 30 0,-22-46-113,2 0 0,-1 0 0,1-1 1,0 1-1,1-1 0,-1 0 1,1-1-1,1 1 0,-1-1 0,8 5 1,-9-8-70,0 0 0,0 1 0,0-2 0,0 1 0,0 0 0,1-1 0,-1 0 1,1-1-1,-1 1 0,0-1 0,1 0 0,-1 0 0,1 0 0,-1-1 0,0 0 0,10-3 1,-4 1-586,0-1 0,0 0 0,-1-1 0,1 0 0,-1 0 0,11-9 0,21-19-2758</inkml:trace>
</inkml:ink>
</file>

<file path=ppt/ink/ink1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4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59 10240,'-10'14'5120,"66"2"-5376,-32-20 7807,15 8-7167,21-4 128,6-4 0,23 8 128,16-11-896,-8-2 0,-8-5-256,-9 1 0,-14 1-2176,-18-2 0,-25-6-383,-23 20-1</inkml:trace>
</inkml:ink>
</file>

<file path=ppt/ink/ink1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5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71 285 8064,'-4'3'865,"1"1"1,0-1-1,-1 0 1,1 1-1,1 0 1,-1-1 0,0 1-1,1 0 1,0 1-1,0-1 1,0 0-1,-2 7 1,4-7-519,-1 0 1,0 1 0,1-1 0,0 0 0,0 0-1,0 0 1,0 1 0,1-1 0,0 0-1,-1 0 1,2 0 0,0 5 0,1-3-253,0-1 0,0 1 0,0-1 0,1 1 0,0-1 0,0 0 0,0 0 0,1-1 0,-1 1 0,1-1 0,0 0 0,0-1 0,1 1 0,-1-1 0,1 0 0,0 0 0,0 0 0,10 2 0,-1-1-35,1 0-1,0-2 1,0 0 0,0 0-1,0-2 1,0 0 0,0-1 0,0 0-1,0-1 1,0-1 0,0-1 0,-1 0-1,30-13 1,-36 14-84,-1-2 0,1 1 0,-1-1 0,0 0 0,0-1 0,0 0 0,-1 0-1,0-1 1,0 0 0,-1 0 0,0 0 0,0-1 0,0 0 0,-1 0 0,-1-1 0,1 1 0,-1-1 0,-1 0 0,0 0 0,0-1 0,0 1 0,-1 0 0,-1-1 0,1-11 0,-2 11-15,-1 0 0,0 0 0,0 0 0,-1 0 0,-1 0 0,1 0 0,-2 0 0,1 1 0,-1 0 0,-1 0 0,0 0 0,0 0 0,0 1 0,-1-1 0,-1 1 0,1 1 0,-1 0 0,-1-1 0,1 2 0,-1-1 1,0 1-1,-1 1 0,-12-8 0,3 4 5,0 0 1,0 1 0,-1 0-1,0 2 1,-1 0 0,1 1-1,-1 1 1,0 1 0,0 1 0,-36 0-1,46 3 28,0 0-1,1 0 1,-1 1 0,1 1-1,-1-1 1,1 1-1,0 1 1,0 0 0,-14 8-1,20-10 5,0 0 0,0 0 0,0 0 0,1 1 0,-1-1 0,1 1 0,-1-1 0,1 1 0,0 0 0,0 0 0,0 0-1,1 0 1,-1 0 0,1 1 0,-1-1 0,1 0 0,0 1 0,0-1 0,1 1 0,-1-1 0,1 1 0,0-1 0,0 1 0,0-1 0,0 1 0,0-1 0,1 1-1,0-1 1,-1 1 0,3 4 0,1 0-26,-1-1 0,2 0 0,-1 1 1,1-1-1,0-1 0,0 1 0,1-1 0,0 0 0,0 0 0,0-1 0,1 0 0,0 0 0,0 0 0,0-1 0,1 0 1,8 3-1,17 7-205,0-1 0,47 11 0,-54-17-20,1-2-1,0 0 1,0-1 0,1-2-1,-1-1 1,0-1 0,51-7-1,-57-1 191,-14 2 250,-11 2 393,3 4-525,0-1 0,0 1-1,0 0 1,0 0-1,0-1 1,0 1 0,0 0-1,0 0 1,0 0-1,0 1 1,0-1-1,0 0 1,0 0 0,0 0-1,-1 1 1,1-1-1,0 1 1,0-1 0,1 1-1,-1-1 1,0 1-1,0-1 1,0 1 0,0 0-1,0 0 1,1-1-1,-1 1 1,0 0 0,1 0-1,-1 0 1,0 0-1,1 0 1,-1 0 0,1 0-1,0 0 1,-1 0-1,1 0 1,0 0 0,-1 0-1,1 0 1,0 2-1,0 0 51,-1 0-1,1 1 0,0-1 0,0 0 0,1 0 1,-1 1-1,1-1 0,-1 0 0,1 0 1,0 1-1,0-1 0,3 5 0,4 3 44,1 0 0,0-1 0,0 0-1,1 0 1,0-1 0,1 0 0,0-1-1,0 0 1,1-1 0,13 6 0,-8-4-673,1-1 0,0-1 0,0-1 1,1 0-1,0-2 0,32 5 0,-49-9 253,1 0-1,-1 0 1,1 0-1,-1 0 1,1-1-1,-1 1 1,0-1-1,1 1 1,-1-1 0,1 0-1,-1 0 1,0 0-1,0 0 1,0 0-1,0-1 1,0 1-1,0-1 1,0 1-1,0-1 1,0 0-1,2-2 1,11-20-3077</inkml:trace>
</inkml:ink>
</file>

<file path=ppt/ink/ink1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5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 9472,'0'1'67,"0"-1"1,0 0-1,0 0 0,-1 0 1,1 0-1,0 1 1,0-1-1,0 0 1,0 0-1,0 0 1,0 0-1,0 0 0,0 0 1,-1 1-1,1-1 1,0 0-1,0 0 1,0 0-1,0 0 1,-1 0-1,1 0 1,0 0-1,0 0 0,0 0 1,0 0-1,0 0 1,-1 0-1,1 0 1,0 0-1,0 0 1,0 0-1,-1 0 0,1 0 1,0 0-1,0 0 1,0 0-1,0 0 1,-1 0-1,1 0 1,0 0-1,0 0 0,0 0 1,0 0-1,0-1 1,-1 1-1,1 0 1,0 0-1,0 0 1,0 0-1,0 0 0,0 0 1,0-1-1,0 1 1,0 0-1,-1 0 1,1 0-1,0 0 1,0 0-1,0-1 0,0 1 1,0 0-1,0 0 1,0 0-1,0 0 1,0-1-1,0 1 1,0 0-1,0 0 0,0 0 1,-3 23 4688,3 53 947,0-51-6356,38 792 3661,-36-800-3044,1 0-1,1 0 1,0 0-1,1 0 1,1-1-1,1 0 0,0 0 1,13 20-1,-17-32-124,0 1 0,0 0 0,1-1 0,0 0 0,0 0 0,0 0 0,1 0-1,-1 0 1,1-1 0,0 0 0,0 0 0,0 0 0,0-1 0,0 0 0,1 0-1,-1 0 1,1 0 0,-1-1 0,1 0 0,-1 0 0,1-1 0,0 0 0,0 0-1,-1 0 1,1 0 0,0-1 0,-1 0 0,1 0 0,5-2 0,37-17-2869,3-5-297</inkml:trace>
</inkml:ink>
</file>

<file path=ppt/ink/ink1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6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0 115 8704,'37'-16'4352,"75"3"-2816,-69 10 6527,28-1-7423,18-5 128,11 2 128,-3-2 0,-11-1-1920,-15-3 128,-11 6-1792,-12-2 0,-16 2-511,-12 0 127</inkml:trace>
</inkml:ink>
</file>

<file path=ppt/ink/ink1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6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46 413 9472,'-2'4'741,"0"0"-1,1 0 1,0 0 0,0 1 0,0-1 0,0 0 0,1 0 0,0 1-1,0-1 1,0 0 0,0 1 0,0-1 0,1 0 0,0 0-1,2 6 1,15 24 3324,-17-32-4126,1 0 0,0-1 0,0 1 0,0 0 0,0-1 0,0 1 0,0-1 0,0 0 0,1 1 0,-1-1 0,1 0 0,2 0 0,12 3 97,0-2 0,0 0 1,0-1-1,1-1 1,-1-1-1,0 0 1,0-1-1,0-1 0,0 0 1,0-1-1,-1-1 1,1-1-1,-1-1 1,-1 0-1,1 0 0,-1-2 1,24-17-1,-28 18-111,-1 0 0,0 0-1,0-1 1,-1-1 0,0 1-1,-1-1 1,0-1 0,0 0-1,-1 0 1,-1 0 0,0-1-1,0 0 1,-1 0 0,-1 0-1,0-1 1,-1 1 0,0-1 0,-1 0-1,0 0 1,-1 0 0,-1 0-1,0 0 1,-3-25 0,2 30 24,-1 1 0,0-1 1,-1 0-1,1 0 0,-2 1 1,1-1-1,-1 1 0,0 0 1,0 0-1,-1 0 0,0 1 1,0 0-1,-1 0 1,-11-10-1,8 9 13,0 1 0,-1 0 0,0 1 0,0 0 0,0 0 1,-1 1-1,1 1 0,-1-1 0,-22-2 0,15 4 55,-1 0 0,-1 1 0,1 2 0,0-1 0,0 2 0,1 1 0,-1 0 0,0 2 0,1 0 0,0 1 0,0 0 0,-27 15 0,39-18-16,1 0-1,0 0 1,-1 1-1,1-1 1,1 1-1,-1 0 1,1 1-1,-1-1 1,1 1-1,0-1 1,1 1-1,-1 1 1,1-1-1,0 0 1,0 1-1,1 0 1,0-1-1,0 1 1,0 0-1,1 0 1,-1 0-1,1 0 1,1 1-1,-1-1 1,1 0-1,0 0 1,1 0-1,0 0 1,0 0-1,0 1 1,0-1-1,1-1 1,0 1-1,0 0 1,1 0-1,-1-1 1,1 1-1,1-1 1,-1 0-1,1 0 1,0 0-1,6 6 1,5 3-357,0-1 0,1-1 0,1-1 1,-1 0-1,2-1 0,0-1 1,0 0-1,0-1 0,1-1 0,22 5 1,-21-7-658,1-1 1,-1 0-1,1-1 1,-1-2 0,1 0-1,0-1 1,-1-1 0,1-1-1,35-7 1,-52 8 844,0 0 0,0-1 0,0 1 0,0-1 0,0 0 0,-1 0 0,1 0 0,0 0 1,-1 0-1,1-1 0,-1 0 0,0 0 0,0 0 0,0 0 0,0 0 0,-1 0 0,1-1 0,2-4 0,3-18 2017,-5-5 4186,5 80 820,18 26-3492,4-10-1304,55 88-1,-80-144-1979,1 1-1,1-1 1,-1 0-1,1-1 1,1 0-1,0 0 0,0-1 1,15 12-1,-19-17-161,0 1-1,1-1 1,0 0-1,-1-1 1,1 1-1,0-1 1,0 0-1,-1 0 1,1 0 0,0 0-1,0-1 1,0 0-1,0 0 1,0-1-1,0 1 1,0-1-1,0 0 1,0 0-1,0-1 1,-1 1-1,7-4 1,38-21-3010,-10 0-385</inkml:trace>
</inkml:ink>
</file>

<file path=ppt/ink/ink1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8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166 295 5248,'-75'-14'11103,"42"12"-9001,31 3-2004,0-1 1,0 1 0,0 0-1,1 0 1,-1-1-1,0 1 1,1 0-1,-1 1 1,0-1 0,1 0-1,-1 0 1,1 1-1,0-1 1,0 1 0,-1-1-1,1 1 1,0-1-1,0 1 1,0 0 0,0 0-1,1-1 1,-1 1-1,0 0 1,1 0 0,0 0-1,-1 0 1,1 2-1,-2 4 278,0 0-1,1 1 1,0-1-1,1 1 1,0 13-1,3-8-136,0-1 1,1 0-1,1 0 1,0 0-1,0 0 0,1-1 1,1 0-1,13 18 1,-17-26-214,1 0 1,-1 0 0,1 0-1,0 0 1,1 0 0,-1-1 0,1 0-1,-1 0 1,1 0 0,0 0-1,0-1 1,0 0 0,1 0 0,-1 0-1,0-1 1,1 1 0,-1-2-1,1 1 1,-1 0 0,1-1 0,0 0-1,7-1 1,10 2-1,2 1-5,-1-1 0,1-1 1,-1-1-1,1-1 0,-1-1 1,1-1-1,-1-2 0,0 0 1,40-17-1,-42 13-16,-1-1-1,1 0 1,-2-2 0,0-1 0,0 0-1,20-20 1,-30 25-16,-1-1 1,0 0-1,-1 0 0,0 0 0,0-1 1,-1 0-1,-1-1 0,0 0 0,0 0 0,-1 0 1,-1-1-1,6-25 0,-9 31-13,0 0 0,-1 0 0,0 0 0,-1 1 0,0-1 0,0 0 0,0 0 0,-1 0 0,1 1 0,-2-1 0,1 0 0,-1 1 0,0 0 0,0 0 0,-1 0 0,0 0 0,0 0 0,-6-6 0,-1 0-39,-2 0 0,1 1 0,-1 1 1,-1 0-1,0 0 0,-16-7 0,17 10 20,0 2 1,-1-1-1,1 2 0,-2 0 0,1 0 1,0 2-1,0-1 0,-1 2 0,1 0 0,-1 1 1,-20 2-1,0 2-21,0 2 1,1 1-1,-47 17 0,56-16 25,1 2 0,0 0 0,1 2 0,0 1 0,-24 17 0,42-27 23,-1 0 1,1 1-1,0 0 1,0 0 0,0 0-1,1 0 1,0 0-1,0 1 1,0 0 0,0 0-1,1 0 1,-1 1-1,1-1 1,1 1-1,-1-1 1,1 1 0,-2 8-1,3-10-5,0-1 0,1 1 0,0-1 0,0 1-1,0 0 1,0-1 0,0 1 0,1-1 0,-1 1 0,1-1 0,0 1-1,0-1 1,1 1 0,-1-1 0,1 0 0,-1 0 0,1 1-1,0-1 1,0 0 0,0-1 0,1 1 0,-1 0 0,1-1-1,0 1 1,-1-1 0,1 0 0,0 0 0,4 2 0,4 3-53,1-2 0,-1 1 0,1-1 0,0-1 0,0 0 1,21 3-1,-12-4-20,-1-1 1,1-1 0,0-1-1,0 0 1,35-7 0,94-28-224,-126 29 298,53-18 136,145-66 0,-214 86-74,6-2 163,1-1 0,28-7 1,-43 14-189,1 0 0,-1 0 0,1 0 0,-1 0 0,1-1 0,-1 1 1,1 0-1,-1 0 0,1 0 0,-1 0 0,1 0 0,-1 0 0,1 0 1,-1 0-1,0 0 0,1 0 0,-1 1 0,1-1 0,-1 0 0,1 0 0,-1 0 1,1 1-1,-1-1 0,0 0 0,1 0 0,-1 1 0,1-1 0,-1 0 1,0 1-1,1-1 0,-1 0 0,0 1 0,0-1 0,1 0 0,-1 1 0,0-1 1,0 1-1,1 0 0,-5 24 563,-21 30 206,22-50-686,-4 9 142,1 1 1,1-1-1,-5 22 1,3-11-66,5-15-107,0 0 0,0-1 1,1 1-1,0 0 0,1 0 0,0 1 1,1-1-1,0-1 0,0 1 1,1 0-1,0 0 0,1 0 1,0-1-1,1 1 0,0-1 1,0 0-1,7 11 0,-6-13-114,0 0-1,0 0 0,0-1 0,1 1 0,0-1 0,1 0 0,-1-1 0,1 1 1,0-1-1,0-1 0,1 1 0,-1-1 0,1 0 0,0-1 0,0 0 1,0 0-1,0-1 0,1 0 0,-1-1 0,13 2 0,-10-3-848,1-1 1,0 1-1,-1-2 0,19-3 1,0-3-2587</inkml:trace>
</inkml:ink>
</file>

<file path=ppt/ink/ink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2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88 2048,'0'0'79,"1"0"1,-1 0-1,0 0 0,1 0 1,-1 0-1,0 0 1,1 0-1,-1 0 0,1 0 1,-1 0-1,0 0 0,1 0 1,-1 0-1,0 0 1,1-1-1,-1 1 0,0 0 1,0 0-1,1 0 0,-1 0 1,0-1-1,1 1 1,-1 0-1,0 0 0,0-1 1,1 1-1,-1 0 0,0 0 1,0-1-1,0 1 1,1 0-1,-1-1 0,0 1 1,0 0-1,0-1 0,0 1 1,0 0-1,0-1 1,0 1-1,0 0 0,0-1 1,0 1-1,0 0 0,0-1 1,0 1-1,0-1 1,0 1-1,0 0 0,0-1 1,0 1-1,0 0 0,-1 0 1,1-1-1,0 1 1,0 0-1,0-1 0,0 1 1,-1 0-1,1 0 0,-1-1 1,32 9 1499,-28-5-1474,1 0 0,-1 0 0,-1 0 0,1 1-1,-1-1 1,1 1 0,-1 0 0,0 0 0,0 0 0,-1 0 0,1 0 0,-1 0-1,0 0 1,0 1 0,0-1 0,-1 0 0,1 6 0,-2 76 602,1-81-657,-8 41 353,8-43-368,-1-1 1,0 1-1,0 0 0,1-1 0,-2 1 1,1-1-1,0 1 0,0-1 0,-1 1 0,1-1 1,-1 0-1,0 0 0,-3 4 0,5-6-32,0 0 0,0 0 0,-1 0 0,1 0 0,0 0 0,0 0 1,0 0-1,-1 0 0,1 0 0,0 0 0,0 0 0,0 0 0,-1 0 0,1 0 0,0 0 0,0 0 0,0 0 0,-1 0 0,1 0 0,0 0 0,0 0 0,0 0 0,0 0 0,-1 0 0,1 0 0,0 0 0,0 0 0,0-1 0,0 1 0,-1 0 0,1 0 0,0 0 0,0 0 0,0 0 0,0-1 0,0 1 0,0 0 0,-1 0 0,1 0 1,0 0-1,0-1 0,0 1 0,0 0 0,0 0 0,0-1 0,-2-14 19,3-13-34,1 16 2,0 0 0,1 0 1,0 0-1,1 1 1,0-1-1,1 1 1,1 0-1,-1 1 0,2-1 1,-1 1-1,2 0 1,-1 1-1,1 0 0,1 0 1,-1 1-1,1-1 1,13-7-1,-6 4-9,2 1 0,-1 1 0,1 1 0,1 0 0,0 1 0,0 1 0,1 1 0,-1 0 0,31-3 0,-36 7 44,1 2 0,0 0 0,0 0 0,-1 2 0,1 0 0,0 0 0,-1 1 0,0 1 0,15 6 0,-20-7 8,0 1 0,0 0 0,0 0 0,-1 1 0,0 0 0,0 1 1,0 0-1,-1 0 0,0 0 0,0 1 0,0 0 0,-1 1 0,0-1 0,8 15 1,-8-10 23,-1 0-1,0 0 1,-1 0 0,0 1 0,-1 0 0,-1 0 0,0 0 0,0 0 0,-1 0-1,-1 0 1,0 0 0,-1 0 0,-1 0 0,0 0 0,0 0 0,-1 0 0,-6 14 0,-1-18-831,10-9 711,0 0 1,0 0 0,-1 0-1,1 0 1,0 0 0,0-1-1,0 1 1,-1 0 0,1 0-1,0 0 1,0 0 0,0 0 0,-1 0-1,1 0 1,0 0 0,0-1-1,0 1 1,0 0 0,0 0-1,-1 0 1,1 0 0,0 0 0,0-1-1,0 1 1,0 0 0,0 0-1,0 0 1,0-1 0,0 1-1,0 0 1,0 0 0,0 0-1,0-1 1,0 1 0,-1 0 0,2 0-1,-1 0 1,0-1 0,0 1-1,0 0 1,0 0 0,0 0-1,0-1 1,0 1 0,0 0-1,0 0 1,0 0 0,0-1 0,0 1-1,0 0 1,1 0 0,-1 0-1,0-1 1,8-12-1666,0 0 43</inkml:trace>
</inkml:ink>
</file>

<file path=ppt/ink/ink1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8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1 359 6656,'1'-6'1073,"1"1"0,0-1 0,1 1-1,-1 0 1,7-10 0,-8 14-932,-1 0 0,0 0 0,0 1 0,0-1 0,1 0 0,-1 1 0,0-1 1,1 1-1,-1-1 0,1 0 0,-1 1 0,1-1 0,-1 1 0,1-1 0,-1 1 0,1-1 0,-1 1 0,1 0 0,0-1 0,-1 1 0,1 0 0,0-1 0,-1 1 0,1 0 0,0 0 0,0-1 0,-1 1 0,1 0 0,0 0 0,-1 0 0,1 0 0,0 0 0,0 0 1,-1 0-1,1 0 0,0 1 0,-1-1 0,1 0 0,0 0 0,-1 1 0,1-1 0,0 0 0,-1 1 0,1-1 0,0 0 0,-1 1 0,1-1 0,-1 1 0,1-1 0,-1 1 0,1-1 0,-1 1 0,1 0 0,-1-1 0,1 2 0,2 6 66,-1 1 0,0 0-1,0 0 1,-1 0 0,0 0 0,-1 0-1,-1 17 1,2 5 593,2-6-419,2 0 0,1 0 1,1 0-1,1-1 0,1 0 1,1-1-1,15 26 0,-21-41-358,1 0 0,0 0-1,0 0 1,1-1 0,0 0-1,1 0 1,-1 0 0,1-1-1,0 0 1,1-1 0,-1 1-1,1-1 1,0-1 0,1 0-1,-1 0 1,1 0 0,0-1-1,-1 0 1,1-1 0,1 0-1,-1 0 1,0-1-1,18 0 1,-12-2 2,0 0 0,-1-2 1,1 1-1,0-2 0,-1 0 0,1 0 0,-1-2 0,-1 1 0,1-2 1,-1 0-1,0-1 0,0 0 0,21-19 0,-20 15-40,-1 0-1,-1-1 1,0-1-1,-1 0 0,0-1 1,-1 0-1,-1-1 1,-1 0-1,0 0 1,-1-1-1,6-18 1,-10 23 3,0 1 0,-1 0 1,-1-1-1,1 0 1,-2 1-1,0-1 1,0 0-1,-1 1 1,0-1-1,-1 1 1,-1-1-1,1 1 1,-2 0-1,0 0 1,0 0-1,-1 0 1,0 1-1,-11-16 1,-1 2-17,-2 1-1,0 1 1,-1 0 0,-2 2 0,0 1 0,-29-20 0,34 27 12,0 1 1,-1 1 0,-1 0 0,1 2 0,-1 0 0,-1 1 0,1 1 0,-1 0 0,0 2 0,-26-3 0,28 9 69,23 3 79,29 7 214,30-2 59,0-3 0,70-1 0,-31-2-89,-66-1-251,-25-1-204,0 0 0,-1-1 0,1-1 0,0 0 1,0 0-1,0-1 0,-1-1 0,1 0 0,-1 0 1,19-7-1,-30 9-32,1-1 1,0 1-1,-1 0 1,1-1-1,-1 1 0,1-1 1,-1 1-1,1-1 1,-1 1-1,1-1 1,-1 1-1,1-1 0,-1 1 1,1-1-1,-1 0 1,0 1-1,1-1 1,-1 0-1,0 1 0,0-1 1,0 0-1,1 1 1,-1-1-1,0 0 1,0 1-1,0-1 1,0 0-1,0 0 0,0 1 1,0-1-1,-1 0 1,1 1-1,0-1 1,0 0-1,0 1 0,-1-1 1,1 0-1,-1 0 1,-4-10-3437</inkml:trace>
</inkml:ink>
</file>

<file path=ppt/ink/ink1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9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22 295 9600,'1'-3'495,"-1"0"1,0 1 0,1-1 0,0 1 0,0-1-1,-1 1 1,1-1 0,1 1 0,-1-1-1,0 1 1,1 0 0,-1 0 0,1 0 0,0 0-1,-1 0 1,1 0 0,0 0 0,0 0-1,0 1 1,1-1 0,-1 1 0,0-1-1,1 1 1,3-2 0,-3 15 1701,4 30-1627,2 0 0,1 0 0,30 72 0,-32-96-473,0 1 0,2-2 1,0 1-1,0-2 0,2 1 0,0-1 1,1-1-1,1 0 0,0-1 0,24 19 0,-37-33-94,0 1-1,-1 0 0,1 0 1,0-1-1,0 1 0,0-1 1,0 1-1,0-1 0,0 1 1,0-1-1,0 1 0,0-1 1,1 0-1,-1 0 0,0 0 0,0 1 1,0-1-1,0 0 0,0 0 1,0-1-1,1 1 0,-1 0 1,0 0-1,0 0 0,0-1 1,0 1-1,0-1 0,0 1 0,1-1 1,-1-1-2,-1 1 0,1-1 1,-1 1-1,1 0 0,-1-1 1,0 1-1,0-1 1,0 1-1,0-1 0,0 1 1,0-1-1,0 1 0,0-1 1,-1 1-1,1-1 0,0 1 1,-1 0-1,1-1 0,-1 1 1,0 0-1,1-1 0,-1 1 1,0 0-1,0 0 0,0-1 1,0 1-1,-1-1 0,-68-70-22,-78-104-86,136 161 107,1 0 0,1-1 0,0 0 0,1-1 0,1 0 0,-6-19 0,11 30 0,1 0 0,0 0 0,0-1 0,1 1 0,0-1 0,0 1 0,1-1 0,0 0 0,0 1 0,0-1 0,1 1 0,0-1 0,0 1 0,0-1 0,1 1 0,0 0 0,1-1 0,-1 1 0,1 0 0,6-8 0,0 3-16,1 1-1,0 0 1,0 1 0,1 0-1,1 1 1,0 0-1,0 1 1,0 0 0,1 1-1,0 0 1,0 1 0,0 0-1,20-3 1,5 0-113,0 2-1,1 1 1,61 1 0,-92 4-312,0 0 0,0 0 0,0 1 0,0 0 0,0 0 0,-1 1 0,1 0 1,11 4-1,6 8-2909</inkml:trace>
</inkml:ink>
</file>

<file path=ppt/ink/ink1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09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2 312 2944,'0'1'163,"-1"-1"0,1 0 0,0 1 0,0-1 0,0 1-1,0-1 1,0 1 0,0-1 0,0 1 0,0-1 0,0 1 0,0-1 0,0 1 0,0-1 0,0 0 0,0 1 0,0-1-1,0 1 1,0-1 0,1 1 0,-1-1 0,0 1 0,0-1 0,1 0 0,-1 1 0,0-1 0,1 0 0,-1 1 0,0-1 0,1 0-1,-1 1 1,0-1 0,1 0 0,-1 1 0,1-1 0,-1 0 0,0 0 0,1 0 0,-1 0 0,1 1 0,-1-1 0,1 0 0,-1 0-1,1 0 1,-1 0 0,1 0 0,-1 0 0,1 0 0,0 0 0,31 0 4279,-25 0-4230,13-1 200,-1-1 1,0 0 0,0-2 0,0 0-1,0-2 1,0 0 0,-1-1 0,29-15 0,-7 0 702,-2-1 0,56-45 1,-87 62-966,0 0 1,0 0 0,0-1-1,0 0 1,-1 0 0,6-10 0,-11 15-105,1-1 0,-1 0 0,1 0 1,-1 0-1,0 0 0,0 0 0,0 0 1,-1 0-1,1 0 0,-1 0 1,0 0-1,0 0 0,0 0 0,0 0 1,0 0-1,-1-1 0,1 1 0,-1 0 1,0 0-1,-1-4 0,0 4-19,0 0 0,0 1 1,-1-1-1,1 0 0,-1 1 0,1 0 0,-1-1 0,0 1 0,0 0 0,0 0 0,0 1 0,0-1 1,0 1-1,0-1 0,0 1 0,-1 0 0,1 0 0,-1 1 0,1-1 0,0 1 0,-1-1 0,1 1 0,-1 0 1,-5 1-1,-9 0 27,0 0 1,1 2 0,-21 4-1,22-2-33,1 0 0,-1 0 0,1 2 1,1 0-1,-1 0 0,-16 13 0,29-19-19,-6 5 17,0 0 1,0 0 0,1 1-1,0 0 1,0 1-1,1-1 1,0 1 0,0 0-1,1 1 1,0-1 0,1 1-1,0 0 1,0 0 0,1 0-1,0 1 1,0-1 0,1 1-1,0 0 1,1 0 0,0-1-1,1 1 1,0 0-1,1 0 1,0 0 0,0 0-1,1-1 1,0 1 0,0-1-1,1 1 1,1-1 0,0 0-1,0 0 1,1 0 0,0-1-1,0 1 1,1-1 0,12 14-1,-2-7-24,-1-1 0,2-1 0,0 0-1,0-2 1,1 1 0,1-2 0,-1-1 0,2 0-1,-1-1 1,1-1 0,29 6 0,-26-9-737,1 0 0,0-1 1,23-1-1,-19-5-2245,-8-2-341</inkml:trace>
</inkml:ink>
</file>

<file path=ppt/ink/ink1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0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93 9344,'-1'2'440,"0"-1"0,1 1 0,-1-1 0,1 1-1,0 0 1,0-1 0,-1 1 0,1-1 0,0 1 0,0 0 0,0-1 0,1 1 0,-1 0 0,0-1 0,1 1 0,-1-1 0,1 1 0,-1-1 0,1 1 0,0-1 0,-1 1 0,3 2 0,25 44 5219,-19-34-5822,37 75 1042,-33-59-555,2-2 1,1 0-1,21 28 0,-17-32-134,-14-19-131,-1 1 0,0 0 0,0 0 0,-1 0 0,1 0 0,-1 1 0,3 8 0,-7-12 13,-5-7-13,-12-19 22,-21-36-59,27 35-22,-13-44 0,22 58 0,-1 1 0,1-1 0,1 1 0,0-1 0,1 0 0,-1 1 0,2-1 0,2-17 0,0 13-1,2 0 1,-1 0-1,2 0 0,0 1 1,1-1-1,0 2 0,1-1 0,0 1 1,1 0-1,0 1 0,1 0 0,11-10 1,-16 16 4,1 0 0,0 0 1,0 1-1,0 0 0,0 0 1,1 1-1,-1 0 0,1 0 0,0 0 1,0 1-1,0 0 0,0 0 1,0 1-1,1 0 0,-1 0 1,0 1-1,1 0 0,-1 0 0,0 1 1,1 0-1,-1 0 0,0 0 1,0 1-1,0 0 0,0 1 1,9 3-1,-4 2 25,1-1 1,-2 1 0,1 1-1,-1 0 1,0 1 0,-1 0-1,0 1 1,0 0 0,10 16-1,-8-9 14,-1 0 0,-1 1 0,0 1 0,-1 0 0,9 34 0,-14-42-16,-2 1 0,1-1 0,0 24 0,-3-34-27,0 1 0,0-1 0,0 0 0,0 1 0,0-1 0,0 1 0,0-1 0,-1 0 0,1 1 0,-1-1 0,0 0 0,0 0 0,1 0 0,-1 1 0,-1-1 0,1 0 0,0 0 0,0 0-1,-1-1 1,0 1 0,1 0 0,-1 0 0,0-1 0,1 1 0,-1-1 0,0 0 0,-3 2 0,3-2-6,0-1-1,-1 0 1,1 0 0,0 0-1,0 0 1,0 0-1,-1-1 1,1 1 0,0 0-1,0-1 1,0 0-1,0 1 1,0-1 0,0 0-1,0 0 1,0 0-1,0-1 1,0 1 0,0 0-1,1-1 1,-1 1-1,1-1 1,-1 1 0,1-1-1,-1 0 1,1 0-1,0 0 1,0 1 0,0-1-1,0 0 1,0-1-1,-1-2 1,-2-6-29,0 1 1,0-1-1,1 0 1,-3-21-1,6 22 11,0 0 0,1 1 0,0-1 0,0 0 0,1 1 0,0-1 0,1 1 0,0-1 0,1 1 0,-1 0 0,2 1 0,-1-1 0,2 1 0,-1-1 0,1 2 0,0-1 0,0 1 0,1-1 0,12-9 0,-4 4-22,1 0 0,0 1-1,0 1 1,1 0 0,1 2 0,0-1 0,0 2-1,30-9 1,-39 15 61,0-1 0,0 2 1,0 0-1,1 0 0,-1 0 0,0 1 0,0 0 0,1 1 1,-1 0-1,0 1 0,0 0 0,0 0 0,0 1 0,0 0 1,-1 0-1,1 1 0,-1 0 0,15 10 0,-12-5 14,0 0 1,-1 1-1,0 0 0,-1 1 1,0 0-1,0 0 0,-1 1 1,-1 0-1,0 1 0,0-1 1,7 22-1,0 9 37,15 84 0,-10-34-113,-13-77-491,-4-16-1313,0-23-1349,-2-4-256</inkml:trace>
</inkml:ink>
</file>

<file path=ppt/ink/ink1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0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1 304 5888,'0'0'285,"0"0"-1,0-1 1,1 1 0,-1 0 0,0-1-1,0 1 1,1 0 0,-1-1 0,0 1 0,1 0-1,-1 0 1,0-1 0,1 1 0,-1 0-1,0 0 1,1 0 0,-1-1 0,0 1 0,1 0-1,-1 0 1,1 0 0,-1 0 0,0 0-1,1 0 1,-1 0 0,1 0 0,-1 0 0,0 0-1,1 0 1,-1 0 0,1 0 0,-1 0-1,0 0 1,1 1 0,-1-1 0,0 0 0,1 0-1,-1 0 1,1 1 0,16 8 4217,26 64-1917,-38-61-2213,1 0 0,1-1-1,0 0 1,0 0 0,1 0-1,0-1 1,1 0 0,15 13-1,-11-13-170,0-1-1,0-1 1,0 0 0,27 11-1,-33-16-146,1 0 0,-1 0 1,1-1-1,0-1 0,0 1 0,-1-1 0,1 0 0,0-1 0,0 0 0,0 0 1,0-1-1,10-2 0,4-6 57,0-2 1,-1 0-1,0-2 1,-1 0-1,29-25 1,-42 32-99,4-1 3,-1-1 0,0 0-1,0-1 1,-1 0 0,0-1-1,-1 0 1,0 0 0,-1-1-1,0 0 1,0 0 0,-1 0-1,-1-1 1,0 0-1,5-18 1,-8 20-17,0 1 1,-1-1-1,-1 1 0,1-1 0,-2 1 1,1-1-1,-1 1 0,-1-1 0,0 1 0,0 0 1,-1 0-1,0 0 0,0 0 0,-1 0 1,0 0-1,-1 1 0,0 0 0,0 0 1,-1 0-1,0 1 0,0 0 0,-1 0 1,0 0-1,0 1 0,-1 0 0,1 0 1,-16-7-1,7 4-15,-1 2 0,0 0 0,0 1 0,0 1 0,-1 0 0,0 1 0,-34-2 0,28 7-18,-1 1 0,1 1 0,0 2 0,0 0 0,-46 17 0,56-16-43,1 0-1,-1 1 1,1 0 0,-24 18 0,32-20-9,0-1 0,-1 1 0,2 1 0,-1-1 0,0 0 0,1 1 0,0 0 0,1 0 0,-1 0 0,1 1 0,-3 8 0,5-13 1,0 0 0,0 0-1,1 0 1,-1 0-1,1 0 1,0 0 0,-1 1-1,1-1 1,0 0-1,0 0 1,0 0 0,0 1-1,1-1 1,-1 0 0,1 0-1,-1 0 1,2 3-1,1-2-232,-1 0 0,1 0 1,-1 0-1,1-1 0,0 1 0,0-1 0,0 0 0,5 3 0,-5-3 109,36 25-3525</inkml:trace>
</inkml:ink>
</file>

<file path=ppt/ink/ink1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2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8576,'-5'0'4224,"19"12"-4096,-14-12 4223,5 8-8574,-1 0-1</inkml:trace>
</inkml:ink>
</file>

<file path=ppt/ink/ink1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2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8448,'-5'13'4224,"24"-13"-12032,-15 0 8448,10-9-1920,-3 5 0</inkml:trace>
</inkml:ink>
</file>

<file path=ppt/ink/ink1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3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0 354 3584,'1'0'281,"-1"-1"0,0 1-1,1-1 1,-1 1 0,0-1 0,1 1 0,-1 0 0,1-1 0,-1 1-1,1 0 1,-1-1 0,1 1 0,-1 0 0,1-1 0,-1 1 0,1 0-1,0 0 1,-1 0 0,1 0 0,-1 0 0,1 0 0,-1 0 0,1-1-1,0 2 1,-1-1 0,1 0 0,27 4 3991,34 19-1775,-45-16-2364,25 8-189,-16-5 681,-1-1 1,1-2-1,0 0 1,36 4 0,-40-9-384,0-2 0,-1 0 1,1 0-1,0-2 0,0-1 0,-1-1 1,0-1-1,0 0 0,0-2 0,0 0 1,-1-2-1,-1 0 0,21-12 1,-8 2 224,59-46 1,-80 56-397,0-1 1,0 0-1,-2 0 1,1-1-1,-1-1 1,-1 0-1,0 0 1,10-21-1,-15 27-49,-1 0-1,-1 0 0,1 0 1,-1 0-1,0 0 0,0 0 1,-1-1-1,1 1 0,-1 0 1,-1 0-1,1-1 0,-1 1 1,0 0-1,-1 0 0,0 0 1,0 0-1,0 0 0,0 1 1,-1-1-1,0 0 0,0 1 1,-1 0-1,-4-6 0,7 10-13,0-1-1,0 0 1,-1 1 0,1 0-1,-1-1 1,1 1 0,-1 0-1,0 0 1,1 0-1,-1 0 1,0 0 0,0 0-1,0 0 1,0 1 0,0-1-1,0 1 1,0-1-1,0 1 1,0 0 0,-4 0-1,-35 11 52,26-6-22,0 1 1,0 1 0,0 0 0,1 1 0,0 0 0,0 1 0,1 0-1,1 1 1,-1 1 0,2 0 0,-1 1 0,2 0 0,-1 1 0,2 0 0,0 0 0,0 1-1,1 0 1,1 1 0,1-1 0,-10 32 0,9-27-15,2 1 1,0 0-1,1 0 0,1 1 0,1-1 1,1 1-1,1 0 0,1-1 1,0 1-1,1-1 0,2 1 1,0-1-1,1 0 0,1-1 1,11 26-1,-10-31-41,0-1 0,1 0 0,1 0 0,0 0 0,1-1 0,0-1-1,0 0 1,1 0 0,1-1 0,0-1 0,0 0 0,1 0 0,0-1 0,1-1 0,-1 0 0,1-1 0,1 0 0,-1-1 0,1-1 0,0 0 0,0-1 0,0-1 0,0-1 0,1 0 0,26-1-1,53-11-1568,-20 2-3481,-51 9 1590</inkml:trace>
</inkml:ink>
</file>

<file path=ppt/ink/ink1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4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89 5888,'-12'-4'2106,"13"0"1365,24-3 3598,1-2-6638,-10-1-135,-2 1 208,1 0 0,-1 1 1,1 0-1,19-5 1,-28 11-364,1 0 1,0 1-1,0 0 1,-1 0-1,1 1 1,0 0 0,0 0-1,0 1 1,0 0-1,0 0 1,-1 0-1,1 1 1,11 4 0,-11-3-87,0 0 0,-1 1 1,1 0-1,-1 0 0,0 0 1,0 1-1,0 0 1,0 0-1,-1 0 0,0 1 1,0 0-1,0 0 0,-1 0 1,0 0-1,0 1 1,0 0-1,-1 0 0,0 0 1,-1 0-1,1 0 0,-2 0 1,1 1-1,-1-1 1,0 1-1,0 0 0,-1-1 1,0 10-1,-1 5 7,-1-1 1,0 0-1,-2 0 1,-1 0-1,0 0 0,-1 0 1,-2-1-1,-17 35 1,14-33 39,-2-1 0,0 0 0,-18 21 1,23-33-82,0 0-1,-1-1 1,0 0 0,-1 0 0,0-1 0,0 0 0,0-1 0,-17 8 0,10-7-17,0 1 0,0-2-1,0 0 1,-1-1 0,0-1 0,0 0 0,0-2 0,0 0 0,-1-1 0,-21-1 0,39 0-8,0 0 0,0-1 1,-1 1-1,1 0 1,0 0-1,0 0 0,0-1 1,0 1-1,0-1 1,-1 1-1,1-1 0,0 1 1,0-1-1,0 0 1,0 1-1,0-1 0,0 0 1,1 0-1,-1 0 1,0 1-1,0-1 1,0 0-1,1 0 0,-1 0 1,1 0-1,-1-1 1,1 1-1,-1 0 0,1 0 1,-1-2-1,1 1 2,0 0 0,0 0 0,1 0 0,-1 0 0,1 0 0,-1 0 0,1 0 0,-1 1 0,1-1 0,0 0 0,0 0 0,0 1 0,0-1 0,0 1 0,1-1 0,-1 1 0,0-1 0,3-1 0,1-2 15,0 1-1,0-1 1,1 1-1,-1 1 0,1-1 1,0 1-1,0 0 1,1 0-1,-1 0 1,0 1-1,1 0 1,0 0-1,-1 1 0,1 0 1,0 0-1,0 1 1,0 0-1,0 0 1,-1 0-1,1 1 1,11 2-1,-6 1 61,-1 0 0,1 1 1,-1 0-1,0 1 0,-1 0 0,0 0 0,0 1 0,0 1 1,-1 0-1,0 0 0,9 11 0,-13-14-36,0 0 0,1-1-1,-1 1 1,1-1 0,0 0-1,0-1 1,0 1 0,0-1 0,1-1-1,-1 1 1,1-1 0,0 0-1,-1 0 1,1-1 0,13 1 0,-11-2-261,1 0 1,-1 0-1,1-1 1,13-3 0,35-17-5157,-56 20 2095,-2 1-192</inkml:trace>
</inkml:ink>
</file>

<file path=ppt/ink/ink1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4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6272,'10'0'5694,"55"0"5350,-18 5-10887,0 6 1366,75 29 0,-23-5-1859,-95-34 148,-1 0 0,1-1 0,0 1 0,-1-1 0,1 1 0,0-1 0,0-1 1,-1 1-1,1 0 0,0-1 0,4-1 0,24-10-4619,-18 4 1480</inkml:trace>
</inkml:ink>
</file>

<file path=ppt/ink/ink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3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13 3840,'-20'-12'1920,"48"47"-2816,-19-24 3456,6 14-2304,-1-5 128,-4 10-128,-1 2 0,6 3-384,-7 1 0,1-2 128,2-6 0,-7-1-1152,6-8 128</inkml:trace>
</inkml:ink>
</file>

<file path=ppt/ink/ink1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5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13 6144,'0'0'143,"0"0"0,0 0 0,0 0 0,0 0-1,0 0 1,0 0 0,-1 0 0,1 0 0,0 0 0,0 0 0,0 0 0,0 0 0,0 0 0,0 0 0,0 0 0,0 0 0,0-1 0,-1 1 0,1 0-1,0 0 1,0 0 0,0 0 0,0 0 0,0 0 0,0 0 0,0 0 0,0 0 0,0 0 0,0 0 0,0 0 0,0-1 0,0 1 0,0 0-1,0 0 1,0 0 0,0 0 0,0 0 0,0 0 0,0 0 0,0 0 0,0-1 0,0 1 0,0 0 0,0 0 0,0 0 0,0 0 0,0 0 0,0 0-1,0 0 1,0 0 0,0 0 0,0-1 0,0 1 0,0 0 0,0 0 0,0 0 0,0 0 0,0 0 0,0 0 0,0 0 0,1 0 0,-1 0-1,0 0 1,0 0 0,0 0 0,0 0 0,0 0 0,0 0 0,0-1 0,14-3 2771,25 1-1028,95 19-861,-76-7-930,79 1 1,-119-9-697,-14-1 162,-1 1 0,1-1 0,-1 0 0,1 0 0,-1 0 0,1 0 0,-1 0 0,1-1 0,-1 0 0,1 1 0,-1-1 0,0 0 0,1-1 0,-1 1 0,0-1 0,4-2 0,-2-1-2398</inkml:trace>
</inkml:ink>
</file>

<file path=ppt/ink/ink1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5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7808,'9'0'3840,"37"4"-2688,-35-4 6783,17 0-7039,-4 0 0,13 0 128,-9 0 128,18 7-1664,-6-4 128,-3 3 896,-9 1 128,-5-4-1152,-5-3 128,2 0-1536,-6 0 0,-14 0-1280,0 0 129</inkml:trace>
</inkml:ink>
</file>

<file path=ppt/ink/ink1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6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1 420 7680,'11'-5'11535,"13"3"-8283,38 6-3929,-48-4 1948,63 4-638,1-4-1,101-13 1,-166 11-537,0-1 0,1 0 0,-1-1 0,0 0 0,-1-2-1,1 1 1,15-10 0,0-4 107,42-36 1,-61 47-166,-1 0 0,0 0 0,0-1 1,-1 0-1,0 0 0,-1 0 1,0-1-1,-1 0 0,1-1 1,4-15-1,-8 20-22,0-1 0,0 1 1,-1 0-1,0 0 0,0 0 0,-1-1 1,0 1-1,0 0 0,0-1 1,-1 1-1,0 0 0,0-1 0,0 1 1,-1 0-1,0 0 0,0 0 0,-1 0 1,1 1-1,-8-12 0,7 14-16,1 0 1,-1 1-1,0-1 0,0 0 0,0 1 0,0 0 1,0-1-1,-1 1 0,1 1 0,-1-1 1,1 0-1,-1 1 0,1 0 0,-1 0 0,0 0 1,0 0-1,0 0 0,-4 1 0,-7-3 18,6 2-10,-1 0 1,0 0 0,1 1-1,-1 0 1,0 1 0,1 0-1,-1 0 1,1 1 0,-1 1-1,1-1 1,0 1 0,-10 5 0,-4 4-12,0 0 1,-43 31 0,54-34 23,0 1-1,0 1 1,0-1-1,2 2 1,-1 0-1,2 0 1,-1 1-1,2 0 1,0 0-1,0 1 1,1 0-1,1 1 1,0-1-1,1 1 1,1 0-1,0 1 1,-2 23-1,4-17 21,2-1-1,0 0 1,1 1 0,1-1-1,2 0 1,0 0-1,1 0 1,0 0-1,2-1 1,1 0-1,0 0 1,17 27-1,-17-34-26,1 1 0,1-2 0,0 1-1,1-2 1,0 1 0,1-1 0,0-1-1,23 15 1,-5-3-10,-12-8-36,1-1-1,0 0 0,1-2 1,1 0-1,0-2 1,0 0-1,44 12 1,-43-17-1017,0-1 0,0 0 1,0-2-1,44-2 0,-21-2-2407</inkml:trace>
</inkml:ink>
</file>

<file path=ppt/ink/ink1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6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17 7040,'-5'-16'2481,"8"16"1581,16 22 3698,-7-5-7066,276 293 3338,-210-229-5291,-78-81 1108,1 1 0,-1-1 0,0 0 0,1 1 0,-1-1 0,0 1 0,1-1 0,-1 0 0,0 1 0,0-1 0,1 1 0,-1-1 0,0 1 0,0-1 0,0 1 0,0-1 0,0 1 0,1-1 0,-1 1 0,0-1 0,0 1 0,0-1 0,0 1 0,-1-1 0,1 1 0,0-1 0,0 1 0,0-1 0,0 1 0,0-1 0,-1 0-1,1 1 1,0-1 0,0 1 0,-1-1 0,1 1 0,-1-1 0,-4 8-3048</inkml:trace>
</inkml:ink>
</file>

<file path=ppt/ink/ink1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7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674 0 5248,'0'0'79,"0"0"0,0 1 0,0-1 1,0 0-1,0 0 0,0 0 0,-1 0 0,1 1 0,0-1 1,0 0-1,0 0 0,0 0 0,0 0 0,0 1 1,0-1-1,0 0 0,0 0 0,0 0 0,0 1 1,0-1-1,0 0 0,0 0 0,0 0 0,0 1 0,0-1 1,0 0-1,0 0 0,0 0 0,0 1 0,1-1 1,-1 0-1,0 0 0,0 0 0,0 0 0,0 1 0,0-1 1,0 0-1,1 0 0,-1 0 0,0 0 0,0 0 1,0 0-1,0 0 0,0 1 0,1-1 0,-1 0 0,0 0 1,0 0-1,0 0 0,1 0 0,-1 0 0,0 0 1,0 0-1,0 0 0,1 0 0,-1 0 0,0 0 0,0 0 1,1 0-1,-8 5 6796,-45 46-3450,-71 68-2583,31-34 175,-3-5-1,-127 82 1,207-152-1283,7-4-423,0-1 0,0 0 0,0-1 0,-12 5-1,0-1-2382</inkml:trace>
</inkml:ink>
</file>

<file path=ppt/ink/ink1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7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8832,'53'13'9597,"6"-6"-4546,-13-3-4532,22 1-468,-1-3 1,0-3-1,68-11 0,-73 7-1834,-34 4-738,-21 1-2147,-7 0 1596</inkml:trace>
</inkml:ink>
</file>

<file path=ppt/ink/ink1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7.9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9344,'12'85'12045,"-5"3"-8749,-3-32-3512,0 180-16,-5-185-6086,1-53 3247</inkml:trace>
</inkml:ink>
</file>

<file path=ppt/ink/ink1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8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5632,'1'-1'196,"24"-27"7490,-25 28-7530,0 0 1,1 0-1,-1-1 0,0 1 0,1 0 1,-1 0-1,0 0 0,1 0 1,-1-1-1,0 1 0,1 0 0,-1 0 1,0 0-1,1 0 0,-1 0 0,1 0 1,-1 0-1,0 0 0,1 0 0,-1 0 1,1 0-1,-1 0 0,0 0 0,1 1 1,-1-1-1,0 0 0,1 0 1,-1 0-1,1 1 0,6 20 3295,2 209-763,-7-220-2732,-1 0 1,1-1-1,0 1 1,1-1 0,0 1-1,4 8 1,-6-16-100,0 0 1,0 0 0,0 0 0,0-1-1,0 1 1,0 0 0,0-1 0,0 1-1,1 0 1,-1-1 0,1 0-1,-1 1 1,1-1 0,0 0 0,-1 0-1,1 0 1,0 0 0,0 0 0,0 0-1,-1 0 1,1 0 0,0-1-1,0 1 1,0-1 0,0 0 0,0 0-1,0 1 1,1-1 0,-1 0 0,0-1-1,0 1 1,0 0 0,2-1-1,20-8-2928</inkml:trace>
</inkml:ink>
</file>

<file path=ppt/ink/ink1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8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10496,'11'10'5248,"35"-10"-6912,-32 0 8319,0 0-9087,1 4 1,-1-4-2689,-5-7 0</inkml:trace>
</inkml:ink>
</file>

<file path=ppt/ink/ink1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9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360 98 8704,'-14'-4'3523,"14"15"-2937,10 6 1312,-1-10 2974,-6-6-4616,0 1 0,-1 0 0,1 0 0,-1 1 0,1-1 0,-1 0 0,0 1 0,1-1 0,-1 1 0,-1 0 0,1 0 0,3 5 0,18 39 534,-19-38-756,0 1 262,1 0 1,0 0-1,0 0 1,1-1-1,11 15 0,-15-22-249,0 0-1,0-1 0,0 1 1,0 0-1,0-1 1,1 1-1,-1-1 0,0 0 1,1 1-1,-1-1 0,1 0 1,0-1-1,-1 1 0,1 0 1,0-1-1,-1 1 1,1-1-1,0 0 0,-1 0 1,1 0-1,0 0 0,0-1 1,-1 1-1,1-1 0,0 1 1,-1-1-1,1 0 1,3-2-1,4-2-24,1-1 1,-1 0-1,-1-1 1,1 0-1,-1 0 1,-1-1-1,1 0 1,-1-1-1,-1 1 1,1-2-1,-1 1 1,-1-1-1,6-12 1,-8 15-13,0-1 1,0 1 0,-1-1 0,0 1 0,-1-1 0,0 0 0,0 0 0,-1 0 0,0 0 0,0 0 0,-1-1 0,0 1 0,0 0 0,-1 0 0,0 0-1,-1 0 1,1 0 0,-2 0 0,-3-11 0,5 18-4,1 0 1,-1 0-1,1 0 0,-1 0 1,0 0-1,1 0 0,-1 0 1,0 0-1,0 0 0,1 1 1,-1-1-1,0 0 0,0 1 1,0-1-1,0 0 0,0 1 1,0-1-1,0 1 0,0 0 1,0-1-1,0 1 0,0 0 1,0 0-1,0-1 0,-1 1 1,1 0-1,0 0 1,0 0-1,0 0 0,0 1 1,0-1-1,0 0 0,0 0 1,-1 1-1,1-1 0,0 0 1,0 1-1,0-1 0,-1 2 0,0-1 9,0 0-1,0 1 1,1-1-1,-1 0 1,0 1-1,1-1 1,-1 1-1,1 0 1,0-1-1,0 1 1,-1 0-1,1 0 1,0 0-1,0 0 1,1 0-1,-1 0 1,0 0-1,1 0 1,-1 0-1,1 4 1,0 5-7,2 0 0,-1-1 0,2 1 1,-1 0-1,1 0 0,9 18 0,33 61-58,-43-87 55,207 446 15,-204-435 37,0 1-1,-1-1 0,0 1 0,-1 0 0,-1 0 0,0 0 0,-1 0 0,-2 23 0,0-30 5,1-1 0,-2 0 0,1 1-1,-1-1 1,0 0 0,-1 0 0,1 0-1,-2 0 1,1-1 0,-1 1 0,0-1 0,0 0-1,0 0 1,-1 0 0,0 0 0,0-1-1,-1 0 1,1 0 0,-8 5 0,-5 0 58,0-1-1,-1-1 1,1 0 0,-2-1 0,1-1 0,-1-1 0,1-1-1,-2-1 1,1 0 0,0-2 0,0 0 0,0-1 0,-29-4-1,-25-7 62,0-2-1,-86-29 0,158 42-180,-20-6 16,-1 1-182,0-2-1,0 0 0,1-1 0,0-2 0,0 0 0,-25-17 0,44 25-8,1 0-1,-1 0 0,1 0 0,0 0 0,0 0 0,0-1 1,0 1-1,0-1 0,0 1 0,1-1 0,-1 0 0,-1-4 0,3 6-26,-1-1-1,1 0 1,0 1-1,0-1 1,0 1-1,0-1 1,0 0-1,0 1 1,0-1-1,0 0 1,1 1-1,-1-1 1,1 1-1,-1-1 0,1 1 1,0-1-1,0 1 1,-1-1-1,1 1 1,0 0-1,0-1 1,0 1-1,1 0 1,-1 0-1,2-2 1,35-25-3788</inkml:trace>
</inkml:ink>
</file>

<file path=ppt/ink/ink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3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5760,'-14'4'2816,"46"15"-4736,-22-15 5120,5-4-5632,13 12 0</inkml:trace>
</inkml:ink>
</file>

<file path=ppt/ink/ink1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19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3712,'9'-7'1792,"20"-9"3712,-19 12-1024,14-8-3329,-7 4 129,17 1 512,-11 2 0,25 5-2176,-10 0 0,8 5 1536,-9-5 0,2 4-1280,-12-1 0,1 1-2048,-3 0 0,-11-8-895,-5 0 127</inkml:trace>
</inkml:ink>
</file>

<file path=ppt/ink/ink1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0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8448,'42'-19'4224,"6"15"-3456,-39 1 7551,14 10-7679,-3 0 0,8 12 256,-5-3 128,15 0-1408,-10 4 128,9-16 128,-3-1 0,4-14-2944,-10-1 128</inkml:trace>
</inkml:ink>
</file>

<file path=ppt/ink/ink1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0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1 311 5248,'3'0'7163,"7"0"-3312,45 5-892,15 8-1416,-45-8-1105,1 0 0,-1-2 0,1-1 0,31-1 0,-12-4 156,1-2-1,-1-2 1,47-14 0,-67 14-430,-1-1 1,0-1-1,-1-1 1,0-1-1,0-2 1,-2 0-1,27-20 1,-42 28-133,-1 0 1,1 0-1,-1-1 1,0 0-1,0 0 1,-1 0-1,0 0 1,0-1-1,-1 1 1,1-1-1,2-8 1,-5 11-26,0 1 1,0 0-1,-1-1 0,1 1 1,-1 0-1,0-1 1,0 1-1,0 0 0,0-1 1,-1 1-1,1 0 1,-1-1-1,0 1 0,0 0 1,0 0-1,0-1 1,-1 1-1,1 0 0,-1 0 1,0 1-1,0-1 0,0 0 1,0 0-1,0 1 1,-1 0-1,1-1 0,-5-2 1,0 0 0,0 1 0,-1 0 1,0 0-1,0 0 0,0 1 1,-1 0-1,1 1 0,-1 0 1,1 0-1,-1 1 0,0 0 1,1 1-1,-1 0 0,0 0 1,1 0-1,-13 3 0,-3 2-2,-1 0 0,1 2 0,1 0 0,-35 17 0,40-15 18,1 1 1,0 1 0,1 0 0,0 1 0,1 1 0,0 1 0,1 0 0,1 1 0,0 0 0,1 1 0,0 0 0,2 1 0,0 1 0,-13 29 0,16-31-9,1 0 0,0 1-1,1-1 1,1 1-1,1 1 1,0-1 0,1 0-1,1 1 1,0-1-1,2 0 1,0 1-1,1-1 1,0 1 0,1-1-1,2 0 1,10 30-1,-9-37-9,0-1 0,0 0-1,0-1 1,1 0-1,0 0 1,1 0-1,0-1 1,0 0-1,1 0 1,-1-1-1,1 0 1,1-1-1,-1 0 1,1 0-1,0-1 1,17 5 0,6 0-158,1-1 1,-1-1-1,61 4 1,-66-9-674,0-2 0,0-1 0,0-1 0,0-1 0,-1-2 0,1 0 0,-1-2 1,43-17-1,-8-2-2653</inkml:trace>
</inkml:ink>
</file>

<file path=ppt/ink/ink1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1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9 5120,'-11'-6'3473,"18"4"2396,10 2-613,-8 3-5647,11 6 667,0 1-1,-1 0 0,-1 2 0,0 1 0,0 0 1,-1 1-1,-1 1 0,0 0 0,-1 1 0,-1 1 1,0 0-1,-2 1 0,0 0 0,-1 1 0,0 1 0,-2 0 1,0 0-1,-2 0 0,9 37 0,-14-41-421,3 17-110,-5-33 135,0 1-1,0-1 1,0 1-1,0-1 1,0 1-1,0-1 1,1 1-1,-1-1 1,0 0 0,0 1-1,0-1 1,1 1-1,-1-1 1,0 1-1,0-1 1,1 0-1,-1 1 1,1-1-1,-1 1 1,0-1-1,1 0 1,-1 1-1,1-1 1,-1 0-1,0 0 1,1 0-1,-1 1 1,1-1 0,-1 0-1,1 0 1,-1 0-1,1 0 1,-1 0-1,1 0 1,-1 0-1,1 0 1,-1 0-1,1 0 1,-1 0-1,1 0 1,0 0-1,1-1-2949</inkml:trace>
</inkml:ink>
</file>

<file path=ppt/ink/ink1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1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570 1 7296,'-6'7'3584,"-26"25"-2304,27-29 4223,-15 20-4863,3 1 128,-21 8 256,10-6 128,-38 26-1536,14-10 0,-19 10 896,20-9 0,-11 1-1408,15-10 128,10-9-2048,0-2 129</inkml:trace>
</inkml:ink>
</file>

<file path=ppt/ink/ink1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1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12 14208,'-3'-11'7039,"31"15"-9727,-19-4 13440,5 7-10880,-5 2 128,0 10-1792,2 1 0,-8-8-896,-3-5 0</inkml:trace>
</inkml:ink>
</file>

<file path=ppt/ink/ink1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2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1 357 7680,'5'1'1494,"1"0"1,0 0 0,-1 0 0,1 0-1,-1 1 1,1 0 0,6 4-1,-4-3-805,0 1 0,0-1 0,0-1 0,16 3 0,-7-2-527,0-1 1,1-1-1,-1-1 0,0 0 1,1-2-1,-1 1 1,0-2-1,0-1 0,0 0 1,-1-1-1,1 0 0,-1-2 1,0 0-1,-1 0 0,0-2 1,0 0-1,16-13 1,-13 9-58,-1-1 1,-1-1 0,0-1-1,-1 0 1,22-32 0,-34 44-97,0 0-1,-1-1 1,0 1 0,0-1 0,0 1-1,0-1 1,-1 0 0,0 0-1,0 0 1,0 0 0,0 0 0,-1 0-1,0 0 1,0 0 0,0 0-1,-1 0 1,1 1 0,-1-1 0,-1 0-1,1 0 1,-1 0 0,1 1-1,-1-1 1,-1 0 0,1 1 0,-1 0-1,1 0 1,-1 0 0,-6-7 0,4 7-3,0-1 0,0 1 1,0 1-1,-1-1 1,0 1-1,1 0 1,-1 0-1,0 1 1,0-1-1,0 1 1,-1 1-1,1-1 1,0 1-1,-1 0 1,1 1-1,-1-1 1,1 1-1,-1 0 1,1 1-1,-7 1 1,-2 0 8,1 1 0,-1 0 0,1 1 0,0 0 0,0 1 0,1 1 0,-22 12 0,27-13 5,0 1 1,1 1 0,0-1 0,0 1 0,1 0 0,-1 1 0,2 0 0,-1 0 0,1 0 0,0 1 0,1-1 0,-4 11 0,0 2 33,1 0 1,1 1 0,-6 39-1,10-40-27,0 0-1,1 0 1,1 0-1,1 0 0,1-1 1,1 1-1,1 0 1,0-1-1,2 0 1,0 0-1,1 0 1,2-1-1,-1 0 0,2 0 1,1-1-1,0-1 1,1 1-1,1-2 1,1 0-1,0 0 1,1-2-1,0 0 1,1 0-1,22 13 0,-29-22-100,0 0-1,0 0 0,1-1 1,0 0-1,0-1 0,0 0 0,0 0 1,0-1-1,1-1 0,-1 0 1,0 0-1,1-1 0,-1 0 1,1-1-1,-1 0 0,1-1 0,10-2 1,-9 0-627,0 1 0,0-2 0,-1 1 0,0-2 0,0 0 0,0 0 1,0-1-1,-1 0 0,0 0 0,-1-1 0,1-1 0,-2 0 0,16-18 0,10-19-2754</inkml:trace>
</inkml:ink>
</file>

<file path=ppt/ink/ink1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3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26 4480,'-1'-7'2227,"-1"-7"5929,0 10-2163,1 16-5794,1 9 1301,0 17 809,7 59 1,-6-88-2217,0 1-1,1-1 1,1 0 0,-1 1 0,2-1-1,-1 0 1,1-1 0,0 1 0,1-1 0,0 0-1,11 14 1,-14-20-176,0 0 0,-1-1 0,1 1 0,0 0 0,0-1 0,0 0 1,1 1-1,-1-1 0,0 0 0,0 0 0,1 0 0,-1-1 0,0 1 0,1-1 0,-1 1 0,1-1 0,-1 0 0,5 0 0,26-10-4229,-18 2 728</inkml:trace>
</inkml:ink>
</file>

<file path=ppt/ink/ink1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3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11520,'9'3'5759,"16"-3"-6271,-22 0 8704,12-3-8320,-7-1 128,3 1-1024,-7-3 128,6-4-1792,-6 6 128</inkml:trace>
</inkml:ink>
</file>

<file path=ppt/ink/ink1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49:24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7 128 6016,'-5'-9'1233,"3"-2"5387,3 24 2422,1 2-8530,1-1 0,0 1 0,1 0 0,0-1 0,1 0 0,1 0 0,13 24 0,-16-33-472,0-1 0,0 0-1,1 0 1,-1-1 0,1 1-1,0-1 1,0 0 0,0 0-1,0 0 1,1 0 0,-1-1-1,1 0 1,0 0 0,-1 0 0,1 0-1,0-1 1,0 0 0,0 0-1,0 0 1,0 0 0,1-1-1,6 0 1,-5 0-33,-1-1-1,1 1 1,-1-1-1,1 0 1,-1-1-1,0 0 1,1 0-1,-1 0 1,0 0-1,0-1 1,0 0-1,-1-1 1,1 1 0,-1-1-1,0 0 1,8-8-1,-2-2-24,0 0-1,-1-1 0,-1 0 1,0-1-1,10-26 1,-15 32 98,0 0 0,-1-1-1,0 1 1,-1-1 0,0 0 0,-1 0 0,0 0 0,-1 0 0,0 1 0,-2-16 0,1 24-69,1 1 0,-1 0 1,1 0-1,-1 0 0,1 0 0,-1 0 0,0 0 0,1 0 0,-1 0 0,0 0 1,0 0-1,0 0 0,0 1 0,0-1 0,0 0 0,0 1 0,0-1 0,0 0 1,0 1-1,0-1 0,0 1 0,-2-1 0,6 7-9,-1 0 1,0-1-1,0 1 1,0 0-1,-1 0 0,0 0 1,0 0-1,0 8 0,-1-14 3,5 269 1013,0-201-964,28 133 0,-26-171-21,5 16 57,-3 0 0,6 62 0,-14-95-37,-1-1 0,0 0 0,-1 1 0,0-1 0,-1 0 0,0 1 0,-1-1 0,0 0 0,-1 0 0,-1-1 0,1 1 0,-2-1 0,-12 20 0,12-25-8,1-1-1,-1 0 0,0 0 1,0 0-1,-1-1 1,1 0-1,-1 0 0,0 0 1,0-1-1,0 0 0,-1-1 1,1 1-1,-1-1 1,0-1-1,1 0 0,-1 0 1,0 0-1,0-1 0,1 0 1,-1 0-1,0-1 1,0 0-1,1-1 0,-9-2 1,5 0-23,-1-1 1,1-1 0,0 0 0,0-1 0,1 0-1,-1 0 1,2-1 0,-1-1 0,1 1 0,-15-20-1,20 23-16,1 0 0,0 0 0,0 0 0,1 0 0,-1-1 0,1 1 0,0-1 0,0 0 0,1 0 0,0 1 0,0-1 0,0 0 0,1 0 0,0 0 0,0 0 0,0 0-1,1 0 1,0 0 0,0 0 0,0 1 0,1-1 0,0 0 0,0 1 0,0-1 0,6-9 0,-3 9-40,-1-1 1,1 1-1,0 0 1,0 1-1,1-1 0,-1 1 1,1 0-1,1 0 1,6-4-1,-10 7-35,0 0 0,0 1 0,0-1 0,0 0 0,1 1-1,-1 0 1,0 0 0,1 0 0,-1 0 0,1 1 0,-1-1 0,1 1 0,-1 0 0,1 0 0,-1 0 0,1 0 0,-1 1-1,1 0 1,-1-1 0,0 1 0,7 3 0,-7 3-3451,-3 1-576</inkml:trace>
</inkml:ink>
</file>

<file path=ppt/ink/ink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4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18 210 2432,'-1'-1'80,"0"0"0,1 0 1,-1 0-1,1 0 0,0 0 0,-1 0 0,1 0 0,0 0 1,0 0-1,-1 0 0,1-1 0,0 1 0,0 0 1,0 0-1,0 0 0,0 0 0,1 0 0,-1 0 1,0 0-1,0 0 0,1 0 0,-1 0 0,1 0 1,0-2-1,25-24 1609,-7 14-1129,-1 2 1,22-9 0,-24 12-668,-12 5 132,34-17 496,0 1-1,78-27 1,-106 43-456,1 0 0,-1 0-1,1 1 1,0 1 0,0 0 0,0 0-1,0 1 1,0 0 0,-1 1 0,1 0-1,0 1 1,0 0 0,-1 1 0,1 0 0,-1 1-1,20 9 1,-24-8-52,0-1-1,0 1 1,-1 0 0,1 1-1,-1-1 1,-1 1 0,1 0-1,-1 0 1,0 1-1,0-1 1,-1 1 0,1 0-1,-2 0 1,1 0 0,-1 1-1,0-1 1,1 12 0,0-4 6,-2 1 1,0-1-1,0 1 1,-1-1-1,-2 1 1,1-1-1,-6 22 1,3-23 19,-1 0 0,-1-1 0,0 1 0,0-1-1,-2-1 1,1 1 0,-2-1 0,0-1 0,0 0 0,-1 0 0,0 0 0,-1-2 0,0 1-1,0-1 1,-24 13 0,-3 0 88,0-3 1,-1-1-1,-2-2 0,-44 11 1,68-21-96,-1-2 0,0 0 0,-1-1 0,1 0 0,-1-2 0,1 0 0,-23-3 0,40 2-34,-1 0 0,1 0 1,-1 0-1,1 0 1,-1 0-1,1 0 0,-1-1 1,1 1-1,0-1 1,-1 1-1,1-1 0,0 1 1,-1-1-1,1 0 0,0 0 1,0 0-1,-1 0 1,1 0-1,0 0 0,0 0 1,0 0-1,0 0 1,0 0-1,1 0 0,-1-1 1,0 1-1,0 0 0,1-1 1,-1 1-1,1 0 1,-1-1-1,1 1 0,0-1 1,0 1-1,-1-1 1,1 1-1,0-1 0,0 1 1,1-1-1,-1 1 1,0-1-1,1-2 0,0 0 0,1 1-1,-1-1 1,1 0-1,0 1 1,0-1-1,1 1 1,-1 0-1,1-1 1,-1 1-1,1 0 1,0 1-1,0-1 1,0 0-1,5-2 1,1 0 42,1 0 0,0 1 0,-1 1 0,1-1-1,1 1 1,-1 1 0,0 0 0,1 1 0,-1 0 0,1 0 0,-1 1 0,1 0 0,-1 1-1,1 0 1,10 3 0,15 6 144,-1 1-1,0 1 1,33 18 0,37 12 214,-83-34-651,0-2 1,0 0-1,1-2 1,-1 0-1,38 1 1,-59-13-2585,2 0 1045</inkml:trace>
</inkml:ink>
</file>

<file path=ppt/ink/ink1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28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11 109 1536,'-2'-4'248,"0"0"0,1-1 0,-1 1 1,1 0-1,0-1 0,1 1 0,-1-1 0,0-7 0,1 11-75,0-1 0,0 0 0,0 1 0,1-1 0,-1 1 0,0 0 0,1-1 0,-1 1 0,0-1 0,1 1 0,0-1 0,-1 1 0,1 0 0,0-1 1,0 1-1,0 0 0,0 0 0,0 0 0,0 0 0,0 0 0,0 0 0,0 0 0,0 0 0,1 0 0,-1 0 0,0 0 0,1 1 0,-1-1 0,2 0 0,24-11 1739,-23 10-1321,-1 0-1,0 1 0,1-1 1,-1 1-1,1 0 1,-1 0-1,1 0 1,0 0-1,4 0 1,-7 1-455,0 1 0,1-1 0,-1 1 1,1-1-1,-1 1 0,0-1 0,0 1 0,1 0 1,-1 0-1,0 0 0,0 0 0,0 0 1,0 0-1,0 0 0,0 0 0,0 0 0,0 0 1,0 0-1,0 1 0,-1-1 0,1 0 1,-1 1-1,1-1 0,-1 0 0,1 1 0,-1-1 1,0 1-1,1-1 0,-1 3 0,11 66 1183,-2 0-1,-1 84 1,-4-64-923,6 204-268,-52 540 0,36-735-1315,1-9-3471,2-82 1565,-2-5-128</inkml:trace>
</inkml:ink>
</file>

<file path=ppt/ink/ink1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28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34 450 4864,'0'0'-14,"-5"-5"690,1 0-1,0 0 1,0 0 0,1 0 0,-6-11-1,8 14-341,0-1 0,0 0-1,1 0 1,-1 0 0,1 0-1,0-1 1,0 1-1,0 0 1,0 0 0,1 0-1,-1 0 1,1 0 0,0 0-1,1-5 1,5-8 54,0 1 0,0-1 0,2 2 0,-1-1 0,2 1 0,0 0 1,1 1-1,0 1 0,1-1 0,0 2 0,1 0 0,1 0 0,21-13 0,3 2 222,1 1-1,1 2 1,73-24 0,-68 29-184,0 2 1,84-9 0,-97 17-239,0 2 1,1 1-1,-1 1 0,0 3 1,38 6-1,-48-6-111,0 1 1,-1 0-1,0 2 0,0 1 0,0 0 0,-1 2 0,0 0 0,-1 1 0,0 1 1,0 1-1,-1 0 0,24 23 0,-31-24-60,0 1 1,0 1-1,-1 0 0,-1 1 1,0-1-1,-1 2 0,0-1 1,-2 1-1,1 0 0,-2 1 1,0-1-1,-1 1 0,0 0 1,-1 0-1,0 23 0,-1-21-26,-2 1 0,-1 0-1,0-1 1,-1 1-1,-1-1 1,-9 32 0,-1-13-19,-2-1 0,-25 43 0,14-32-8,-1-2 1,-3-1-1,-1-2 1,-3 0-1,-37 36 1,33-44-13,-1-2 1,-2-1-1,0-3 1,-2-1 0,-1-2-1,-2-2 1,0-2-1,-88 28 1,123-45 27,0-1 1,0 0-1,0-1 1,0 0-1,-1-1 1,1 0-1,0 0 0,-1-2 1,1 1-1,-1-1 1,-21-6-1,32 7 20,0-1 0,0 1 0,0-1 0,0 1 0,0-1 0,0 0 0,1 0 0,-1 0 0,0 1 0,0-1 0,1 0 0,-1 0 0,0 0 0,1 0 0,-1 0 0,1 0 0,-1 0 0,1 0 0,0 0 0,-1 0 0,1-1 0,0 1 0,0 0 0,0 0 0,0 0 0,0 0 0,0 0 0,0-1 0,0 1 0,0 0 0,1 0 0,-1 0 0,0 0 0,1 0 0,-1 0 0,1 0 0,-1 0 0,1 0 0,-1 0 0,1 0 0,1-1 0,2-6 0,1 1 0,1-1 0,-1 1 0,1 0 0,1 1 0,7-7 0,8-5 75,1 1 0,1 1-1,1 1 1,0 1 0,1 2-1,0 0 1,0 2 0,2 0-1,-1 2 1,1 2 0,39-6-1,-62 12-31,-1 0-1,1 0 1,-1 0-1,1 0 1,-1 1-1,1 0 1,-1-1-1,1 2 0,-1-1 1,0 1-1,1-1 1,-1 1-1,0 0 1,0 1-1,0-1 1,-1 1-1,6 3 1,-4 0 25,0-1 1,-1 1-1,0 0 1,0 0 0,0 0-1,-1 0 1,1 1-1,-1-1 1,-1 1-1,3 7 1,1 16 209,0 0 0,-2 0 1,-2 0-1,0 35 0,-2-51-159,8 234 1204,-8-229-1231,1 1-1,1 0 1,0 0 0,2-1-1,0 1 1,8 21 0,-11-36-147,1-1 0,0 1 0,0 0 0,0-1 0,1 1 0,-1-1 0,1 0 0,0 1 0,0-1 0,1-1 1,-1 1-1,1 0 0,0-1 0,0 0 0,0 0 0,0 0 0,1 0 0,-1-1 0,1 0 0,0 0 0,-1 0 1,1 0-1,0-1 0,0 0 0,0 0 0,0 0 0,7 0 0,-6-1-262,-1 0 0,0-1 0,0 0 0,0 0 0,1 0 0,-1-1 0,-1 1 0,1-1 0,0 0 0,0 0 0,-1-1 0,1 0 0,5-4 0,-4 3-215,33-18-3202</inkml:trace>
</inkml:ink>
</file>

<file path=ppt/ink/ink1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29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0 305 3072,'6'-21'5601,"-1"13"-2733,-5 8-1097,31 29 1578,-29-27-3129,0 0 1,0 0-1,0-1 1,0 1-1,1 0 0,-1-1 1,0 0-1,1 0 1,-1 1-1,1-1 0,-1-1 1,1 1-1,-1 0 1,1-1-1,0 1 1,-1-1-1,1 0 0,0 0 1,-1 0-1,1 0 1,3-1-1,65-13 1361,-67 13-1441,18-5 66,-1-1-1,-1-1 1,1 0 0,-1-2-1,-1 0 1,1-1-1,-2-1 1,0-1-1,0-1 1,19-19 0,-34 29-197,0 0 1,0 0-1,0 0 1,0-1-1,-1 1 1,0-1-1,0 0 1,0 0-1,0 0 1,-1 0-1,0 0 1,0 0-1,0 0 1,-1 0-1,0 0 1,0 0-1,-1-9 1,1 10-7,-1 0 1,0 0 0,0 1-1,-1-1 1,1 0-1,-1 1 1,0-1-1,0 1 1,0-1-1,0 1 1,-1 0-1,1 0 1,-1 0-1,0 0 1,1 1-1,-2-1 1,1 1-1,0-1 1,0 1-1,-1 0 1,1 0-1,-1 1 1,-7-3 0,5 2 20,0 0 0,0 0 0,0 1 0,0 0 0,-1 1 0,1-1 0,0 1 0,-1 0 0,1 1 0,0-1 0,-1 1 1,1 0-1,0 1 0,0 0 0,0 0 0,0 0 0,0 0 0,1 1 0,-1 0 0,1 1 0,-1-1 0,1 1 0,0 0 1,0 0-1,1 0 0,-1 1 0,1 0 0,0 0 0,1 0 0,-6 8 0,1 2 70,1 1 0,1 1 0,0-1-1,-4 20 1,8-27-24,0 0 0,0 1 0,1-1 0,0 0-1,1 1 1,0-1 0,0 0 0,1 1 0,1-1 0,2 13-1,1-12-17,-1 1 0,1-1 0,1 0 0,0-1 0,0 1 0,1-1 0,0-1 0,1 1 0,-1-1 0,2 0 0,-1-1 0,1 0 0,0-1 0,1 1 0,-1-2 0,1 1 0,0-1 0,1-1 0,-1 0 0,1 0 0,13 2 0,-7-3-254,-1 0 0,1-1-1,0 0 1,0-2-1,0 0 1,17-2 0,-17 0-983,0-1 0,1-1 1,-1-1-1,-1 0 0,30-14 0,23-22-2655</inkml:trace>
</inkml:ink>
</file>

<file path=ppt/ink/ink1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0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258 66 4864,'-1'-1'249,"0"0"0,0-1 0,0 1 1,0 0-1,1 0 0,-1 0 0,0-1 0,1 1 1,-1 0-1,1-1 0,-1 1 0,1-1 0,-1 1 1,1-1-1,0 1 0,0 0 0,0-1 0,0 1 1,0-3-1,-1-14 3641,0 16-3808,0 1 1,1 0-1,-1 0 0,0-1 0,0 1 0,0 0 0,0 0 0,0 0 1,0 0-1,0 0 0,-1 1 0,1-1 0,0 0 0,0 0 1,-1 1-1,1-1 0,-1 1 0,1-1 0,0 1 0,-1 0 0,1 0 1,-1-1-1,1 1 0,-1 0 0,1 0 0,-1 0 0,1 0 0,0 1 1,-1-1-1,-1 1 0,-46 8 1595,33-3-1125,0 1 0,0 1 0,-23 15-1,-4 3 143,41-25-661,0 1 0,0-1 0,0 0 0,0 0 0,0 1 0,1-1 0,-1 1-1,1 0 1,-1-1 0,1 1 0,0 0 0,-1 0 0,1 0 0,0 0 0,0 0 0,0 0-1,0 3 1,1-4-6,0 1 0,0-1 0,0 0 0,0 0 0,0 0 0,0 0 0,1 0 0,-1 0 0,0 0 0,1 0 0,-1 0 0,1 0-1,0 0 1,-1 0 0,1 0 0,0 0 0,-1 0 0,1-1 0,0 1 0,0 0 0,-1 0 0,1-1 0,0 1 0,0-1 0,0 1 0,0-1 0,0 1 0,0-1 0,0 1-1,0-1 1,0 0 0,1 0 0,-1 0 0,0 1 0,0-1 0,0 0 0,0 0 0,2-1 0,81 11 775,124 19 575,-166-21-1212,-1 1-1,-1 3 1,39 16-1,-63-20-102,0 0 0,-1 1-1,-1 0 1,1 1-1,-1 1 1,-1 1 0,14 14-1,-23-22-38,0 0-1,-1 1 0,0-1 0,0 1 0,0 0 0,0 0 0,-1 0 1,0 0-1,0 0 0,0 1 0,2 7 0,-4-9-15,0-1 1,0 0-1,0 0 0,-1 1 0,1-1 0,-1 0 1,1 0-1,-1 0 0,0 0 0,0 0 0,-1 0 1,1 0-1,-1 0 0,1 0 0,-1 0 0,0-1 1,0 1-1,0-1 0,0 1 0,-1-1 0,-3 3 1,-3 2 22,-1 0 1,0 0 0,-1-1 0,0 0 0,0-1 0,0 0 0,-1-1 0,1 0 0,-1-1-1,0 0 1,0-1 0,0 0 0,0-1 0,0 0 0,-23-2 0,-12-4 100,0-1 0,-81-24 0,68 15-80,-16-7-2163,72 19-184,16 3 436,-7 0 1046,14 0-2408</inkml:trace>
</inkml:ink>
</file>

<file path=ppt/ink/ink1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0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18 119 7936,'-4'-14'971,"1"4"55,0 0 0,0-1 0,1 1 0,-1-22 0,10 13 4913,-6 18-5895,-1 0 0,1 1 0,0-1 0,-1 0 0,1 0 0,0 0 0,0 1 0,-1-1 0,1 0 0,0 1 0,0-1 0,0 0 0,0 1 0,0 0 0,0-1 0,0 1 0,0-1 0,0 1 0,0 0 0,0 0 0,0 0 0,0-1 0,0 1 0,1 0 0,-1 1 0,0-1 0,0 0 0,0 0 1,0 0-1,0 0 0,0 1 0,0-1 0,0 1 0,0-1 0,0 1 0,0-1 0,0 1 0,0-1 0,0 1 0,0 1 0,5 9 126,-1 0 0,0 1-1,-1-1 1,0 1 0,-1 0 0,-1 0 0,3 21 0,-5-31-121,7 75 932,-17 222 762,4-146-905,-5 62 268,-1 84-207,12-289-886,0 1 0,1 0 0,0 0 0,0-1 0,1 1 0,1-1 0,0 1 0,0-1 0,1 0 0,0 0 0,11 17 0,-11-21-45,0-2 0,0 1 0,1 0 1,0-1-1,0 0 0,0 0 0,0 0 1,0-1-1,1 0 0,0 0 0,-1 0 0,1-1 1,0 1-1,0-2 0,1 1 0,-1-1 1,0 1-1,1-2 0,-1 1 0,13-1 0,-4 0-349,0-1-1,0-1 0,0-1 1,0 0-1,-1 0 0,1-1 1,-1-1-1,0-1 0,0 0 1,-1-1-1,16-10 0,8-9-2301,-2-1 0,47-47 1,-22 20-902</inkml:trace>
</inkml:ink>
</file>

<file path=ppt/ink/ink1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1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95 6016,'-8'7'2944,"45"-7"-2432,-28 0 4736,33-7-4224,-4 2-1,33-15 513,-14 4 128,51-3-2176,-19 4 128,28 7 1152,-28 4 128,6-3-1280,-21 18 128,-20 8-2304,-14-6 1</inkml:trace>
</inkml:ink>
</file>

<file path=ppt/ink/ink1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1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12 217 5504,'-12'-5'1766,"12"5"-1169,2 1-117,-1 0 0,0 0-1,0 0 1,1 0 0,-1 0-1,0 0 1,0 0 0,0 0-1,0 1 1,0-1 0,0 0-1,-1 1 1,1-1 0,0 0-1,-1 1 1,1-1-1,-1 1 1,1 1 0,0 3-284,1 0 1,0-1 0,0 1-1,0 0 1,0-1 0,1 0-1,0 1 1,0-1 0,1 0-1,-1-1 1,1 1 0,0-1-1,1 1 1,-1-1 0,1-1-1,-1 1 1,1 0 0,0-1-1,0 0 1,1 0-1,-1-1 1,1 0 0,-1 0-1,9 2 1,7 2 185,0 0 1,1-2-1,0-1 1,-1-1-1,31 0 0,-32-2-243,1-2-1,-1 0 0,0-2 0,0 0 1,-1-1-1,1-1 0,-1-1 0,20-10 1,-31 13-111,0 0 0,0-1 0,-1 0 0,0 0 0,0-1 0,0 0 0,0 0 0,-1-1 0,6-8 0,-9 10-28,0 1-1,-1-1 1,1 0-1,-1 0 0,0 0 1,0 0-1,-1 0 0,0-1 1,1 1-1,-2 0 1,1-1-1,-1 1 0,0-1 1,0 1-1,0-1 1,-2-6-1,1 6-7,-1 0 0,0 0 0,-1 0 0,1 0 0,-1 0-1,0 1 1,-1-1 0,1 1 0,-1-1 0,0 1 0,0 1 0,-1-1 0,0 0 0,1 1 0,-1 0 0,-1 0 0,1 1 0,-1-1 0,-6-2 0,-7-3-41,-1 0 0,0 2 0,0 0 0,-32-6 1,35 9-62,-1 0 1,1 1-1,-1 1 1,0 1-1,0 1 1,0 0-1,0 1 0,0 1 1,0 1-1,0 0 1,1 1-1,0 1 1,0 1-1,-22 10 1,36-15 73,1 1 0,-1-1-1,1 1 1,0-1 0,0 1 0,0 0 0,0 0-1,0 0 1,0 0 0,0 0 0,1 0 0,-3 4 0,4-5 2,-1 0 1,1 0 0,0 1 0,-1-1-1,1 0 1,0 0 0,0 0 0,0 1-1,0-1 1,0 0 0,0 0-1,0 1 1,0-1 0,0 0 0,1 0-1,-1 1 1,0-1 0,1 0 0,0 2-1,2 1-46,0-1 0,0 1-1,0-1 1,0 0-1,1 0 1,-1 0 0,1 0-1,0 0 1,0-1-1,0 1 1,0-1-1,0-1 1,5 3 0,29 8-338,0-2 1,1-1-1,0-2 0,64 3 1,36 6-525,-134-16 960,0 1 0,0 0 0,0 0 0,-1 0 0,1 1 0,0 0 0,-1-1 0,0 2 0,1-1 0,-1 0 0,0 1 0,0 0 0,5 4 0,-8-4 70,1-1 1,-1 1-1,1 0 0,-1-1 0,0 1 0,0 0 0,0 0 1,0-1-1,-1 1 0,1 0 0,-1 0 0,0 0 0,0 0 1,0 0-1,0 0 0,0 0 0,-1 0 0,1 0 1,-1 0-1,0-1 0,0 1 0,0 0 0,-2 4 0,-1 3 299,1-1-1,0 1 0,0 1 0,1-1 0,1 0 0,-1 0 0,2 1 1,-1-1-1,3 20 0,-1-25-294,0-1 0,0 0 0,1 0 0,-1 0 0,1-1 0,0 1-1,0 0 1,0-1 0,0 1 0,1-1 0,0 1 0,-1-1 0,1 0 0,0 0 0,1-1 0,-1 1 0,0 0 0,1-1 0,0 0 0,-1 0 0,1 0 0,0-1 0,0 1-1,0-1 1,0 0 0,0 0 0,0 0 0,5 0 0,19 3-40,-1-2-1,0-1 1,0-1 0,39-5-1,111-27-4021,-96 10 514</inkml:trace>
</inkml:ink>
</file>

<file path=ppt/ink/ink1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2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19 237 5888,'-1'1'535,"0"0"1,0-1 0,0 1-1,0 0 1,0-1-1,1 1 1,-1 0 0,0 0-1,0 0 1,1 0-1,-1 0 1,0 0 0,1 0-1,-1 0 1,1 0 0,-1 0-1,0 2 1,-4 27 2087,8 28-1490,-2-49-1083,1-1 0,0 1-1,0-1 1,1 1 0,0-1 0,0 0 0,1 0 0,0 0 0,1 0 0,0-1 0,0 0 0,6 7 0,-1-3 137,1-1 0,-1-1 1,2 0-1,-1 0 1,1-1-1,25 12 0,-16-10-30,0-1 0,1-2-1,0 0 1,0-1 0,1-1-1,0-1 1,0-1 0,44 0-1,-45-5-98,1 0-1,-1-1 1,0-1 0,0-1-1,0-1 1,0-1-1,-1 0 1,0-2 0,24-15-1,-36 20-39,-1-2 0,0 1 0,-1-1 0,1 0 0,-1-1 0,-1 1 0,1-1 0,-1-1 0,0 1-1,-1-1 1,0 0 0,0-1 0,0 1 0,-1-1 0,-1 0 0,1 0 0,-2 0 0,1 0 0,-1 0 0,0-1 0,-1 1 0,0-1-1,-1 1 1,-1-12 0,1 7-48,-2 1 0,0-1 0,-1 0-1,0 1 1,-1 0 0,-1 0 0,0 0 0,-1 0-1,0 1 1,-1 0 0,0 0 0,-1 1-1,0 0 1,0 0 0,-2 1 0,1 0 0,-19-15-1,15 16-7,0 0 0,0 1 0,0 1 0,-1 0 0,-1 1 0,1 0 0,-1 2 0,0-1 0,0 2 0,0 0 0,0 0 0,-1 2 0,1 0 0,-1 0 0,-21 3 0,19 1-6,-1-1 0,0 2-1,1 1 1,-1 0 0,1 1 0,1 1-1,-1 1 1,1 0 0,-24 17 0,31-18 6,0 0 0,0 1 1,1 1-1,0-1 0,1 1 1,0 1-1,0 0 0,1 0 1,0 1-1,1-1 0,0 1 1,1 1-1,0-1 0,1 1 1,-4 13-1,7-19 5,0 0 0,0 0 0,1-1-1,0 1 1,0 0 0,0 0 0,0-1 0,1 1 0,0 0 0,1-1-1,-1 1 1,1-1 0,0 1 0,0-1 0,4 6 0,0-2-118,0 0 0,0 0 0,1 0 0,0-1 0,1 0 0,0-1 1,13 10-1,3 0-495,0-2 1,1-1-1,1-1 1,0-1-1,31 10 1,41 4-1915</inkml:trace>
</inkml:ink>
</file>

<file path=ppt/ink/ink1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3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15 3840,'-18'-10'1446,"25"6"1399,44 4 2317,-29 1-5165,-21-1 101,1 0-1,-1 1 1,0-1-1,0 0 1,1 1-1,-1-1 1,0 1-1,0 0 1,0-1-1,1 1 1,-1 0-1,0 0 1,0 0-1,0-1 1,0 1 0,-1 0-1,1 0 1,0 1-1,0-1 1,-1 0-1,1 0 1,0 0-1,-1 0 1,1 1-1,-1-1 1,1 0-1,-1 0 1,0 1-1,0-1 1,0 0-1,1 1 1,-1-1-1,-1 3 1,-1 55 1356,1-48-1104,-32 251 3335,-8 150-949,39-314-2369,-2-7-98,4 0 0,24 177 0,-21-251-225,2 0 1,0 0 0,0 0 0,12 23 0,-16-37-217,1 1-1,-1-1 1,1 0-1,-1 0 1,1 0 0,0-1-1,0 1 1,1 0-1,-1-1 1,0 1 0,1-1-1,-1 0 1,1 0-1,0 0 1,0 0 0,0 0-1,0-1 1,0 1-1,0-1 1,0 0 0,1 0-1,-1 0 1,0 0-1,1-1 1,-1 1 0,1-1-1,-1 0 1,0 0-1,1 0 1,3-1 0,16-5-3050</inkml:trace>
</inkml:ink>
</file>

<file path=ppt/ink/ink1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3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23 265 7040,'-1'2'689,"-1"0"0,0-1-1,1 1 1,0 0 0,-1 0 0,1 0 0,0 1 0,0-1 0,0 0-1,0 0 1,0 1 0,1-1 0,-1 0 0,1 1 0,0-1 0,-1 5-1,-3 24 2579,3-10-3759,1-18 583,0 1 0,1-1 0,0 1 0,0-1 0,0 0 0,0 0 0,0 1 0,0-1 0,1 0 0,0 0 0,0 0 0,0 0 0,0-1 0,0 1 0,0-1 0,1 1 0,-1-1 0,1 0 0,-1 1 0,1-1-1,0-1 1,0 1 0,0 0 0,0-1 0,0 1 0,1-1 0,-1 0 0,0 0 0,1 0 0,5 0 0,10 1 113,1 0 0,-1-2 0,0 0 0,27-4-1,-31 3-138,7-2-19,-1 0 0,0-2 0,-1 0 0,1-1 1,34-16-1,-44 17-35,-1 0 1,0 0-1,0-2 1,0 1-1,-1-1 1,0 0-1,0-1 1,-1 0-1,0 0 1,0-1-1,-1 0 1,7-11-1,-11 15-22,0-1 0,-1 1-1,0-1 1,0 1-1,0-1 1,0 0 0,-1 0-1,0 0 1,0 0 0,-1 0-1,0 0 1,0 0 0,0 0-1,-1-1 1,0 1 0,0 1-1,0-1 1,-1 0-1,0 0 1,0 0 0,-1 1-1,1-1 1,-1 1 0,0 0-1,-1 0 1,1 0 0,-1 0-1,0 0 1,0 1 0,-7-6-1,-2-1-42,0 1-1,0 0 1,-1 1 0,0 0-1,-1 1 1,0 1-1,0 0 1,-1 1 0,-31-8-1,26 10-87,0 0-1,-1 2 1,1 0-1,-24 1 1,40 1 96,1 0-1,-1 0 1,0 0-1,1 1 1,-1 0-1,1 0 1,-1 0-1,1 0 1,-1 1-1,1-1 1,0 1 0,0 0-1,0 1 1,0-1-1,0 1 1,0 0-1,0 0 1,1 0-1,0 0 1,0 0 0,0 1-1,0 0 1,0-1-1,0 1 1,-2 6-1,5-8 16,-1 1 0,1 0 1,-1 0-1,1 0 0,0-1 0,0 1 0,0 0 0,1 0 0,-1 0 0,1 0 0,-1-1 0,1 1 0,0 0 0,0-1 0,0 1 0,0-1 1,1 1-1,-1-1 0,1 1 0,-1-1 0,1 0 0,0 0 0,0 0 0,0 0 0,5 4 0,4 3-29,1 0 0,1 0-1,19 10 1,-5-5-66,2 0 1,0-1-1,0-2 1,1-1-1,0-2 0,1-1 1,0-1-1,46 3 0,-76-9 177,0 1 0,0-1 0,1 1 0,-1-1 0,0 1 0,0 0 0,0 0 0,0 0-1,0-1 1,0 1 0,0 0 0,0 0 0,0 0 0,0 0 0,-1 1 0,1-1 0,0 0-1,-1 0 1,1 0 0,-1 1 0,1-1 0,-1 0 0,1 1 0,-1-1 0,0 0 0,0 3 0,2 1 103,-1-1 0,1 1 0,0 0 0,0-1 0,0 1 0,5 6 1,4 1 258,1 0 1,0-1 0,0 0-1,1 0 1,0-2-1,1 1 1,0-2 0,30 14-1,-32-17-449,1-1 0,0 0 0,0-1 0,25 4 0,-28-7-679,0 1 1,0-1-1,0-1 0,0 0 0,0 0 0,0-1 1,11-3-1,5-4-2635</inkml:trace>
</inkml:ink>
</file>

<file path=ppt/ink/ink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4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6 3072,'-23'-4'1635,"46"3"644,53 7 655,237 91 543,-258-84-3201,-15-15-4968,-27-1 3007</inkml:trace>
</inkml:ink>
</file>

<file path=ppt/ink/ink1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4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10 245 5248,'0'0'207,"0"-1"0,-1 1 0,1 0 1,0 0-1,0 0 0,-1 0 0,1 0 0,0 0 1,-1 0-1,1 0 0,0 0 0,-1 0 0,1 1 1,0-1-1,-1 0 0,1 0 0,0 0 0,0 0 1,-1 0-1,1 0 0,0 1 0,0-1 0,-1 0 1,1 0-1,0 0 0,0 1 0,0-1 0,-1 0 1,1 0-1,0 1 0,0-1 0,0 0 0,0 0 1,-1 1-1,1-1 0,0 0 0,0 1 0,0-1 1,0 0-1,0 1 0,0-1 0,0 1 0,1 22 2636,14 27-1177,-11-41-1461,0 0-1,1 0 1,-1 0-1,2 0 1,-1-1 0,1 0-1,1 0 1,-1-1-1,1 0 1,0 0 0,1 0-1,0-1 1,0 0 0,0-1-1,1 0 1,0 0-1,0-1 1,0 0 0,0 0-1,1-1 1,18 4-1,4-2-47,-1-2-1,1-1 1,0-2-1,0-1 0,-1-1 1,1-2-1,-1-1 1,0-1-1,0-2 1,0-1-1,56-25 1,-75 28-144,0 0 0,-1-1 0,0 0 0,0 0 0,0-1 0,-1-1 0,0 0 0,-1 0 0,0-1 1,0 0-1,12-19 0,-18 23-18,0 1 1,0-1 0,-1 1 0,1-1-1,-1 0 1,-1 0 0,1 0 0,-1 0 0,0 0-1,0 0 1,0-1 0,-1 1 0,0 0-1,-1 0 1,1 0 0,-1 0 0,0-1-1,-1 1 1,1 0 0,-1 0 0,-1 1-1,1-1 1,-1 0 0,0 1 0,0-1-1,-6-6 1,0 1-18,-1 0-1,-1 1 0,0 0 1,0 1-1,-1 0 1,0 1-1,0 0 0,-1 1 1,0 0-1,0 1 0,-1 0 1,0 2-1,0-1 1,0 2-1,0 0 0,-15-1 1,-8 0-110,1 1 1,0 2-1,-1 2 1,1 2-1,-47 8 1,61-7-24,-1 1-1,1 1 1,-34 14-1,47-16 40,0 1 0,1 0 0,-1 0 0,1 0 0,0 1 0,0 0 0,1 1 0,-1 0 0,2 0-1,-10 11 1,15-15 28,-1-1-1,0 0 0,1 1 1,0-1-1,-1 1 0,1-1 0,0 1 1,0 0-1,1-1 0,-1 1 1,0 0-1,1 0 0,0-1 0,0 1 1,-1 0-1,2 0 0,-1 0 1,0 0-1,1-1 0,-1 1 1,1 0-1,0 0 0,0-1 0,0 1 1,0-1-1,0 1 0,0-1 1,1 1-1,-1-1 0,1 0 0,0 1 1,0-1-1,0 0 0,0 0 1,0 0-1,0-1 0,0 1 1,1-1-1,3 3 0,8 4-535,-1 0-1,1-2 0,1 0 1,-1 0-1,30 7 1,65 8-2192</inkml:trace>
</inkml:ink>
</file>

<file path=ppt/ink/ink1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5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62 4224,'-4'-10'1037,"-4"-21"514,14 11 4693,0 39-3428,3 60-928,-3 1 1,-9 159 0,-1-113-1028,-54 483 1006,33-409-1558,22-181-313,-6 98 195,9-105-244,0 0 1,2 0-1,-1-1 0,1 1 1,1 0-1,0-1 0,7 17 1,-9-26-68,-1 0 0,1-1 0,0 1 0,0 0 0,-1-1 1,1 1-1,0-1 0,1 1 0,-1-1 0,0 1 0,0-1 1,0 0-1,1 1 0,-1-1 0,1 0 0,-1 0 0,1 0 0,-1 0 1,1-1-1,0 1 0,-1 0 0,1-1 0,0 1 0,0-1 1,1 1-1,1-1-388,0-1 0,0 0 0,0 0 0,0 0 0,0 0 0,0 0 0,0-1 0,-1 1 0,1-1 0,3-3 0,24-11-2585</inkml:trace>
</inkml:ink>
</file>

<file path=ppt/ink/ink1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5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1 283 9600,'0'1'226,"0"0"0,0 0 1,1-1-1,-1 1 0,0 0 0,1 0 1,-1-1-1,0 1 0,1 0 1,-1 0-1,1-1 0,0 1 1,-1 0-1,1-1 0,-1 1 0,1-1 1,0 1-1,0-1 0,-1 1 1,1-1-1,0 0 0,0 1 1,-1-1-1,1 0 0,0 1 0,0-1 1,0 0-1,1 0 0,41 4 5216,7-7-2275,-12-3-3427,-16 1 266,-1 0-1,0-2 0,-1 0 1,0-2-1,0 0 0,31-20 1,-44 25 25,-1-1 0,1 0 0,-1-1 0,-1 1 0,1-1 0,-1 0 0,0-1 0,0 1 0,4-10 0,-6 11-48,-1 1-1,-1-1 0,1 0 0,-1 0 1,0 0-1,0 0 0,0 0 0,-1 0 1,1 0-1,-1-1 0,-1 1 0,1 0 1,-1 0-1,0 0 0,-2-9 0,2 10 12,0 1 0,0-1 0,-1 1 0,1-1 0,-1 1-1,0-1 1,0 1 0,0 0 0,0 0 0,-1 0 0,1 0 0,-1 0-1,0 1 1,0-1 0,0 1 0,0-1 0,0 1 0,0 0 0,-4-1-1,2 1 12,0 1 0,0-1 0,-1 1 0,1 0 0,0 1-1,-1 0 1,1-1 0,0 2 0,-1-1 0,1 1 0,0-1-1,-7 3 1,-2 1 31,0 1 0,0 0 0,1 1 0,0 1 0,0 0-1,0 1 1,1 0 0,0 1 0,-11 10 0,16-13 38,1 1 1,0 0-1,0 0 0,0 1 0,1 0 1,0 0-1,0 0 0,1 0 1,0 1-1,1 0 0,0-1 1,0 1-1,1 1 0,0-1 0,1 0 1,-1 17-1,2-17-25,1-1 0,0 0 0,0 0-1,1 0 1,1 1 0,-1-2 0,1 1 0,0 0 0,1-1-1,0 1 1,0-1 0,1 0 0,-1 0 0,1-1 0,1 1-1,0-1 1,0 0 0,0-1 0,8 7 0,0-4-66,-1 0 0,1 0 0,0-1 0,1-1 1,0-1-1,0 0 0,0-1 0,0 0 0,1-1 0,-1-1 0,27 1 1,-19-3-890,0 0 1,1-2 0,-1 0-1,0-2 1,0 0-1,0-2 1,28-10 0,0-8-2508,-7-3-43</inkml:trace>
</inkml:ink>
</file>

<file path=ppt/ink/ink1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6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387 872 5760,'1'-1'313,"0"-1"1,0 0-1,0 0 1,1 1-1,-1-1 0,1 1 1,-1-1-1,1 1 1,0 0-1,-1 0 0,1 0 1,0-1-1,0 2 1,0-1-1,0 0 1,0 0-1,0 1 0,0-1 1,0 1-1,3-1 1,46 3 6228,-44-1-6152,1 0 1,-1-1-1,0 0 0,0 0 1,14-2-1,3-5-204,-1 0 1,-1-2-1,1-1 0,-2 0 0,1-2 1,-1-1-1,-1 0 0,0-1 0,-1-1 1,-1-1-1,0-1 0,-1-1 1,19-26-1,-26 31-168,-1-1 0,0 0 0,-1 0 0,-1-1 0,0 0 0,-1 0 0,-1-1 0,0 0 0,-1 0 0,-1 0 0,-1 0 0,0-1 0,-1 1 0,0-1 0,-2 1 0,0 0 0,-1-1 0,0 1 1,-1 0-1,-8-23 0,4 21-24,-1 0 1,-1 1 0,0 0-1,-1 0 1,-1 1 0,0 0-1,-1 1 1,-1 0 0,-1 1-1,0 1 1,0 0 0,-1 1-1,-1 1 1,0 0 0,-1 1-1,0 0 1,0 2 0,-1 0-1,0 1 1,0 1 0,-1 0-1,0 2 1,-26-4 0,39 7 35,0-1 0,-1 2 1,1-1-1,0 1 1,-1 0-1,1 0 0,0 0 1,-1 1-1,1 0 0,0 1 1,0-1-1,0 1 1,0 0-1,0 1 0,0-1 1,1 1-1,-1 0 1,1 1-1,-1-1 0,1 1 1,1 0-1,-1 0 0,0 1 1,1 0-1,0-1 1,0 1-1,0 1 0,1-1 1,0 0-1,0 1 0,0 0 1,-3 11-1,0 3 48,1 0-1,0 0 1,2 0 0,1 1-1,0-1 1,1 1 0,2 0-1,0-1 1,1 1 0,1-1-1,1 1 1,12 38-1,10 15 167,4-2-1,40 73 1,-58-120-192,81 150 83,80 176 195,-156-308-305,-2 0 0,-1 2 0,-3 0 0,-2 0 0,-2 1 0,3 64 0,-10-87-31,-1 0-1,-1-1 1,-1 1-1,-2 0 1,0-1-1,-1 0 1,-1 0-1,0-1 1,-2 1-1,-1-2 1,-1 1-1,0-2 1,-17 22-1,18-28-2,0 0-1,-1-1 0,-1-1 0,0 0 0,-1 0 1,0-1-1,0-1 0,-1 0 0,0-1 0,-1 0 0,0-1 1,0-1-1,0 0 0,-1-1 0,0-1 0,0-1 0,0 0 1,-31 2-1,25-6-40,1 0 0,0-1 0,0-1 1,0-1-1,1-1 0,-1 0 0,1-2 0,0 0 1,1-2-1,-1 0 0,2-1 0,-1-1 0,-21-17 0,28 19-265,0 0 1,1-2-1,0 1 0,1-1 0,0-1 0,1 0 0,0 0 0,1-1 0,1 0 0,-1 0 0,2-1 0,0 0 0,1 0 0,0-1 0,1 1 0,1-1 0,0 0 0,1 0 0,0-18 0,2 29 18,0-1 1,0 1-1,1-1 1,0 1 0,0 0-1,0-1 1,0 1-1,1 0 1,-1 0 0,1-1-1,0 1 1,0 1-1,1-1 1,-1 0 0,1 0-1,0 1 1,0 0-1,4-4 1,38-37-2797</inkml:trace>
</inkml:ink>
</file>

<file path=ppt/ink/ink1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6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5504,'9'4'2688,"43"-4"-768,-29-7 3840,10 3-4737,8 4 129,7-9 256,13 2 0,1 4-2048,4-3 128,-11-1 512,-7 3 128,-5-4-2688,-20 4 129</inkml:trace>
</inkml:ink>
</file>

<file path=ppt/ink/ink1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6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24 400 7424,'-3'0'3712,"35"13"-2048,-18-10 4607,5 10-5887,4-3 0,1 6 0,-5 7 128,-1 9-1024,1-12 128,1 3-1920,-8-7 1</inkml:trace>
  <inkml:trace contextRef="#ctx0" brushRef="#br0" timeOffset="1">24 0 7040,'-23'9'3456</inkml:trace>
</inkml:ink>
</file>

<file path=ppt/ink/ink1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7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34 194 7424,'-3'-2'415,"-16"-6"1938,19 8-2279,-1-1-1,1 1 0,0 0 1,-1 0-1,1 0 0,-1 0 1,1 0-1,0 0 0,-1 0 1,1 0-1,-1 1 0,1-1 1,0 0-1,-1 0 0,1 0 1,0 0-1,-1 0 1,1 1-1,0-1 0,-1 0 1,1 0-1,0 1 0,-1-1 1,1 0-1,0 1 0,-1-1 1,1 0-1,0 1 0,0-1 1,0 0-1,-1 1 0,1-1 1,0 0-1,0 1 1,0-1-1,0 1 0,4 4 4944,11 10-3869,-3 11-628,-1 1-1,-1 1 1,-1-1-1,7 40 1,-1-5 82,-16-78-526,1 1 1,0 0-1,1-1 0,1 1 0,3-16 0,3-25-127,-7 38 65,1 0 0,1 1 1,1-1-1,1 1 1,0 0-1,1 0 1,0 0-1,2 1 0,9-16 1,-12 25 20,-1 0-1,2 0 1,-1 0 0,1 1 0,0 0 0,0 0-1,1 0 1,0 1 0,0 0 0,0 0-1,1 0 1,0 1 0,-1 1 0,1-1 0,1 1-1,-1 1 1,0-1 0,1 1 0,-1 1-1,13-2 1,-3 3 34,0 1-1,1 0 1,-1 2 0,0 0-1,0 0 1,-1 2-1,1 0 1,-1 1-1,0 1 1,0 1 0,-1 0-1,0 1 1,16 12-1,-17-11-12,-2 1-1,1 0 1,-2 0-1,1 2 1,-2-1-1,0 1 1,0 1-1,-1 0 0,-1 1 1,0 0-1,-1 0 1,-1 1-1,0 0 1,4 17-1,-8-21-318,-2-1-1,1 1 0,-2 0 1,1-1-1,-2 1 1,1 0-1,-2-1 0,0 1 1,0-1-1,-1 0 1,0 1-1,-1-1 0,-7 16 1,7-24-2458,5-11 194,7-3-566</inkml:trace>
</inkml:ink>
</file>

<file path=ppt/ink/ink1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7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 7936,'-28'0'3968,"13"69"-4992,15-44 6528,0-11-4993,0 22 129,0-4 0,4 10 128,10-3-1408,11-10 128,7-15-1535,2-1 127</inkml:trace>
</inkml:ink>
</file>

<file path=ppt/ink/ink1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8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11392,'-32'12'5631,"83"-1"-7806,-33-11 9726,2 5-10111,3-1 0,-4-1-3071,-4-3 127</inkml:trace>
</inkml:ink>
</file>

<file path=ppt/ink/ink1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8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1 156 3328,'1'-2'425,"0"1"0,0 0 0,0 0 0,0 0-1,0 0 1,0 0 0,0 0 0,0 0 0,0 0 0,1 0 0,-1 0 0,0 1 0,0-1 0,1 0-1,-1 1 1,1-1 0,-1 1 0,1 0 0,-1 0 0,1-1 0,1 1 0,35-6 3133,131 2 192,-113 5-2947,-1-2 0,0-3 0,0-2 0,87-21 0,-135 25-745,0 0 0,-1-1-1,1 0 1,-1-1 0,0 0-1,7-4 1,-11 6-35,0 1-1,0-1 1,1 0-1,-1 0 1,-1 0-1,1 0 1,0 0-1,0-1 1,-1 1-1,1 0 1,-1-1-1,0 1 1,0-1 0,0 0-1,0 1 1,0-1-1,0 0 1,0-4-1,-1 6-16,-1 1-1,1-1 0,0 0 1,-1 0-1,1 0 1,0 0-1,-1 1 0,1-1 1,-1 0-1,1 0 0,-1 1 1,1-1-1,-1 0 1,0 1-1,1-1 0,-1 0 1,0 1-1,1-1 0,-1 1 1,0-1-1,0 1 1,0 0-1,1-1 0,-1 1 1,0 0-1,0-1 1,0 1-1,0 0 0,0 0 1,0 0-1,0 0 0,1 0 1,-1 0-1,0 0 1,0 0-1,0 0 0,0 1 1,-1-1-1,-39 9 63,27-3-18,-1 1 0,1 1 1,1 0-1,0 0 1,0 2-1,0-1 1,-18 21-1,15-14 70,1 1 0,0 0 0,2 1-1,-21 36 1,29-45-54,1 0 0,0 0 1,1 1-1,0 0 0,0 0 0,1-1 0,0 2 0,1-1 0,0 16 1,1-22-45,0 1 0,1-1 0,-1 1 0,1-1 1,0 1-1,0-1 0,1 1 0,-1-1 1,1 0-1,0 0 0,0 0 0,1 0 0,-1 0 1,1 0-1,-1-1 0,1 1 0,1-1 1,-1 0-1,0 0 0,1 0 0,-1 0 0,1 0 1,6 2-1,0 0-179,1-2 0,-1 1 0,1-1 0,0-1 0,0 0 0,0-1 0,0 0 0,0 0 0,21-2 0,108-20-3065,-74 10 1593,15 2-1721</inkml:trace>
</inkml:ink>
</file>

<file path=ppt/ink/ink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3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31 470 2944,'0'-1'93,"-1"1"0,0-1 0,1 1 0,-1 0-1,1-1 1,-1 1 0,0 0 0,1-1 0,-1 1 0,0 0 0,1 0 0,-1 0 0,0 0 0,1 0-1,-1-1 1,0 1 0,0 0 0,1 1 0,-1-1 0,0 0 0,1 0 0,-1 0 0,0 0 0,1 0-1,-1 1 1,0-1 0,1 0 0,-1 1 0,-1 0 0,19 14 2506,41 18-1479,-42-29-970,0-1-1,1-1 1,-1 0-1,1-1 0,-1-1 1,1 0-1,-1-1 1,1-1-1,-1-1 0,0 0 1,31-11-1,3-4 29,0-3-1,60-34 1,-95 48-120,0-2 1,-1 1 0,0-2-1,-1 0 1,0 0 0,0-2-1,19-22 1,-29 30-45,0 0 0,0 0 1,-1-1-1,0 1 0,0-1 0,0 0 1,0 0-1,-1 0 0,1 1 0,-1-1 0,0-1 1,-1 1-1,1 0 0,-1 0 0,0 0 1,-1 0-1,1 0 0,-1 0 0,0 0 0,0 0 1,-1 0-1,1 0 0,-1 0 0,0 1 1,0-1-1,-1 0 0,1 1 0,-1 0 0,-5-6 1,-2-3 2,-1 0 0,0 1 0,-1 0 0,0 0 1,-1 1-1,0 1 0,-1 0 0,0 1 0,-1 1 1,0 0-1,0 1 0,0 0 0,-1 2 0,-28-7 1,22 7-52,0 1 1,-1 1 0,1 2 0,-1 0 0,0 1 0,1 1 0,-1 2-1,1 0 1,0 1 0,-31 10 0,44-11 1,0 0 1,0 1-1,0 0 1,0 1-1,1 0 1,0 1-1,0-1 1,0 1-1,1 1 1,-1 0-1,2 0 1,-1 0-1,1 1 1,-7 10-1,11-14 19,-1 0-1,1 1 0,1-1 1,-1 1-1,0-1 0,1 1 1,0 0-1,0-1 0,1 1 1,-1 0-1,1 0 0,0 0 1,0 0-1,1-1 0,-1 1 1,1 0-1,0 0 1,0-1-1,1 1 0,0-1 1,-1 1-1,1-1 0,1 1 1,-1-1-1,1 0 0,0 0 1,-1 0-1,2-1 0,-1 1 1,4 3-1,5 3 15,1 0 0,0-1 0,0 0-1,1-1 1,0 0 0,0-1 0,1-1 0,0 0 0,0-1 0,1-1 0,-1 0-1,1-1 1,0-1 0,0 0 0,25-1 0,15-2 86,0-3 0,-1-2 0,60-14 1,-88 15-19,-1-2 0,0-1 1,42-18-1,-68 24-82,-12 6 7,10-3 15,0 0 0,-1 1 0,1-1 0,0 0 0,0 1 0,0-1 0,0 1 0,0-1 0,1 1 0,-1 0 0,0 0 0,1 0 0,-3 3 0,2 1 30,0 1 1,0 0-1,1 0 0,-1 0 1,2 0-1,-1 0 1,1 0-1,0 0 1,0 0-1,1 0 1,0 0-1,0 0 0,1 0 1,-1-1-1,2 1 1,-1 0-1,1-1 1,0 1-1,0-1 1,1 0-1,7 11 1,0-3 65,-1 0 0,2-1 0,0-1 0,0 1 0,1-2 0,1 0 0,0-1 0,15 9 0,192 88-2556,-212-103 2193,57 24-1534</inkml:trace>
</inkml:ink>
</file>

<file path=ppt/ink/ink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4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2560,'0'-6'1280,"9"-1"-512,-6 14 1536,-3 9-1792,0 16 128,5-5 128,-5 12 0,0 0-1024,0 9 128,0-2 512,6-6 128,3-5-384,-4-6 0,-1-6-896,1-7 128,0-9-640,13-7 0</inkml:trace>
</inkml:ink>
</file>

<file path=ppt/ink/ink1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9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1 232 5888,'2'-14'3789,"4"20"2482,7 11-1175,1-7-5063,3-3 245,0-1 0,1 0 1,0-2-1,0 0 0,0-1 1,28 1-1,-11-3 374,0-1 0,53-8 0,-74 6-568,1-1 0,-1 0 0,1-1 0,-1-1 0,0-1 0,-1 1 0,23-15 1,-32 18-94,-1 0 1,0 0 0,0 0-1,0 0 1,0-1 0,0 1 0,-1-1-1,1 0 1,-1 0 0,0 0 0,0 0-1,0 0 1,0-1 0,0 1 0,-1-1-1,1 1 1,-1-1 0,0 1 0,0-1-1,0 0 1,-1 1 0,1-1 0,-1 0-1,0 0 1,0 1 0,0-1 0,-1 0-1,1 0 1,-1 1 0,0-1 0,0 0-1,0 1 1,-1-1 0,-3-6 0,1 2 8,0 1 1,-1 0 0,0 0 0,0 0-1,0 0 1,-1 1 0,0 0 0,0 0-1,-1 1 1,0-1 0,0 1 0,0 1-1,-1-1 1,1 1 0,-1 1 0,0 0-1,0 0 1,0 0 0,0 1 0,-1 0-1,1 0 1,-1 1 0,1 0 0,-1 1-1,-8 0 1,7 1 52,1 0-1,0 1 1,0-1-1,-1 2 1,1-1-1,0 1 1,1 1-1,-1 0 1,1 0-1,-1 0 1,1 1-1,0 0 1,1 1-1,-1 0 1,1 0-1,1 1 1,-1 0-1,1 0 1,0 0-1,0 1 1,1-1-1,0 1 1,-3 10 0,3-7 66,0 2 0,1-1 0,1 0 0,0 1 0,1-1 0,0 1 0,1 0 0,1 0 0,0 0 0,0 0 1,1-1-1,1 1 0,0 0 0,1 0 0,8 21 0,-7-23-51,0-1 0,1 1 0,0-1 1,1 0-1,0-1 0,0 0 0,1 1 0,1-2 0,-1 1 0,1-1 0,1-1 1,-1 1-1,1-1 0,1-1 0,-1 0 0,1 0 0,0-1 0,14 6 0,-5-5-328,0-1 0,0-1 0,0 0 0,1-1 0,-1-1 0,37-1 0,-32-3-888,0-1 1,0-1 0,0-1 0,-1-1 0,28-12 0,21-11-2587</inkml:trace>
</inkml:ink>
</file>

<file path=ppt/ink/ink1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42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8320,'5'-31'4096,"4"31"-2304,-9 0 5887,5-3-6655,-5 3 0,0 0 128,0 0 128,9-6-1792,-4 6 128,-5 0 1024,0 0 0,6-3-1152,-6 3 128,0 0-2176,0 0 0,-6 3-768,1 3 1</inkml:trace>
</inkml:ink>
</file>

<file path=ppt/ink/ink1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39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1 396 5632,'0'0'194,"0"0"0,-1 0 0,1-1-1,0 1 1,0 0 0,0 0 0,0-1 0,0 1 0,0 0 0,0-1 0,0 1 0,0 0 0,0-1 0,0 1-1,0 0 1,0 0 0,0-1 0,1 1 0,-1 0 0,0 0 0,0-1 0,0 1 0,0 0 0,0 0-1,1-1 1,-1 1 0,0 0 0,0 0 0,0-1 0,1 1 0,-1 0 0,0 0 0,0 0 0,1 0 0,-1-1-1,0 1 1,0 0 0,1 0 0,-1 0 0,0 0 0,1 0 0,-1 0 0,0 0 0,1 0 0,23-3 3190,23 8-1159,23 17-1587,-48-13-77,1-2 0,0-1 0,0 0 0,0-2 0,1-1 0,27 1 1,-29-5-434,1-1 0,0-1 0,-1-1 0,0-1 0,0-1 0,0-1 0,-1-1 0,0-1 0,30-17 0,-38 18-72,0 0 0,-1-1 0,0 0 0,-1-1 0,0 0 0,0-1 0,-1 0 0,-1-1 0,0 0 0,0 0 0,-1-1 0,-1 0 0,0 0 0,-1-1 0,6-19 0,-10 27-58,-1 0 0,0-1 0,-1 1 0,1 0 0,-1-1 0,0 1 0,-1 0 0,0 0 0,0-1 1,0 1-1,-1 0 0,1 0 0,-2 0 0,1 0 0,-1 0 0,1 1 0,-1-1 0,-1 1 0,1 0 1,-1 0-1,0 0 0,0 0 0,-1 0 0,1 1 0,-1 0 0,0 0 0,0 0 0,-1 1 1,1 0-1,-1 0 0,1 0 0,-1 1 0,0-1 0,0 1 0,0 1 0,0-1 0,-1 1 0,1 0 1,0 0-1,0 1 0,-1 0 0,1 0 0,0 1 0,-10 1 0,3 1 18,1 0 0,0 1 0,0 1 0,1 0 0,-1 0 0,1 1 0,0 0 0,1 1 0,-1 1 0,1-1 0,1 2 0,0-1 0,-13 15 0,13-11 8,-1-1 0,1 2 0,1-1 0,0 1 0,1 0 0,0 1 0,1 0 0,1 0 0,0 0 0,1 1 0,-4 25 0,9 30 104</inkml:trace>
</inkml:ink>
</file>

<file path=ppt/ink/ink1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40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1 128,'0'0'0</inkml:trace>
</inkml:ink>
</file>

<file path=ppt/ink/ink1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41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24 2048,'3'-9'3922,"-2"8"-3536,0 0 0,0-1 0,0 1 0,0 0 1,0 0-1,1 0 0,-1 0 0,0 1 0,0-1 0,1 0 1,-1 1-1,0-1 0,1 0 0,-1 1 0,1 0 1,-1-1-1,1 1 0,-1 0 0,1 0 0,1-1 1,-25 22 4455,19-21-4709,0 0 1,0 0-1,0 0 0,0 1 0,0 0 1,0-1-1,1 1 0,-1 0 0,0 0 1,1 1-1,-1-1 0,1 0 0,-4 3 1,1-1-852,0 0 1,-1-1-1,1 1 0,-1-1 1,0 0-1,-9 1 1,7-9-2927,7 3 2936,-4-4-1745</inkml:trace>
</inkml:ink>
</file>

<file path=ppt/ink/ink1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41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9 2816,'-3'0'374,"-2"-3"10579,9-2-9352,-3 17 2192,2 47-2595,11 161-430,-14-216-749,0-1-1,0 1 0,0-1 0,0 1 1,1-1-1,0 0 0,-1 1 0,1-1 1,0 1-1,1-1 0,-1 0 0,1 0 0,2 5 1,-2-6-5,1 0 0,-1 0 0,0 0 1,1 0-1,-1-1 0,1 1 1,0-1-1,-1 0 0,1 0 0,0 0 1,0 0-1,0 0 0,0-1 0,0 1 1,0-1-1,-1 0 0,4 0 0,16 2-6,-1-2 0,0-1 0,0-1 0,22-4 1,-33 4-513,0 0 0,0-1 0,0 0 0,-1-1 0,1 0 0,-1 0 0,0-1 0,-1 0 0,1-1 0,11-9 0,-6 3-2184</inkml:trace>
</inkml:ink>
</file>

<file path=ppt/ink/ink1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42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3840,'0'5'-416,"3"-4"5087,1-1 2969,-2 16-5264,-4 8-789,0-1-1,-7 24 0,6-34-1245,0 1 1,0 0-1,1 0 0,1 0 0,0 0 0,1 0 0,1 0 1,0 0-1,1 0 0,5 18 0,-7-30-340,1-1 0,0 1 0,0-1 0,0 1-1,0-1 1,0 1 0,0-1 0,0 0 0,0 1 0,1-1 0,-1 0-1,0 0 1,1 0 0,-1 0 0,1 0 0,-1 0 0,1-1-1,-1 1 1,1 0 0,0-1 0,2 1 0,0 0-158,1-1 1,-1 0-1,1 1 1,-1-2-1,0 1 0,1 0 1,-1-1-1,7-2 1,-2 0-582,1 0-1,-1 0 1,0-1 0,-1 0 0,1-1 0,-1 0 0,13-10-1,3-10-2588</inkml:trace>
</inkml:ink>
</file>

<file path=ppt/ink/ink1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43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7 3328,'-8'5'10069,"3"5"-6314,0 18-4327,3-16 2381,-1 0-1020,0 1 1,1 0-1,0 0 0,1-1 1,0 25-1,2-31-673,0 0 0,0 0 0,1-1 0,-1 1 0,1 0 0,1-1 0,-1 0 0,1 1 0,0-1 0,0 0 0,0 0 0,1-1 0,-1 1 0,1-1 0,5 5 0,-6-7-74,0 0 1,0 0 0,0 0 0,1 0 0,-1 0 0,0-1-1,1 1 1,0-1 0,-1 0 0,1 0 0,0-1-1,-1 1 1,1-1 0,0 0 0,0 1 0,-1-2 0,1 1-1,0 0 1,-1-1 0,1 0 0,0 0 0,6-2 0,8-4 25,0 0 1,-1-1-1,20-13 1,-17 10-48,-13 6-8,0 0 0,0 0 0,0-1 1,0 0-1,-1 0 0,0-1 0,-1 1 0,1-1 1,-1-1-1,-1 1 0,8-15 0,-10 18 3,0 1-1,-1-1 0,1 0 0,-1 1 0,0-1 0,0 0 0,0 0 0,0 0 1,-1 0-1,1 0 0,-1 0 0,0 0 0,-1 1 0,1-1 0,0 0 0,-1 0 0,0 0 1,0 0-1,0 0 0,-1 1 0,1-1 0,-1 0 0,0 1 0,0 0 0,0-1 0,0 1 1,-1 0-1,-2-3 0,5 5-10,-1 1-1,1-1 1,0 1 0,-1-1 0,1 1 0,0-1-1,-1 1 1,1-1 0,-1 1 0,1-1-1,-1 1 1,1 0 0,-1-1 0,1 1 0,-1 0-1,1-1 1,-1 1 0,1 0 0,-1 0 0,0 0-1,1-1 1,-1 1 0,1 0 0,-1 0-1,0 0 1,1 0 0,-1 0 0,0 0 0,0 0-1,7 18 19,18 25-45,-24-43 27,2 3-4,1 0 0,-1 0 0,0 0 0,0 1-1,0-1 1,-1 1 0,1-1 0,-1 1 0,0-1 0,0 1 0,0 0-1,0-1 1,-1 1 0,1 0 0,-1 0 0,0 0 0,0-1 0,0 1-1,-1 0 1,1 0 0,-1-1 0,0 1 0,0 0 0,-3 5 0,-5 15 32,0 0 0,2 1 0,1-1 0,1 1 0,1 1 0,1-1 0,1 35 1,17 179-158,-13-221 111,-1-6 22,-1-1 0,1 1 0,-2 0 0,0-1 0,0 1 0,-1 0 0,0-1 0,-1 0 1,-1 1-1,0-1 0,-5 10 0,6-14 9,-1-1 0,1-1 0,-1 1 1,-1 0-1,1-1 0,-1 0 0,0 0 0,0 0 0,0-1 0,-1 1 1,0-1-1,0-1 0,0 1 0,0-1 0,0 0 0,-1 0 1,1-1-1,-1 0 0,0 0 0,-6 1 0,-7 0 96,0 0 1,0-1-1,0-2 0,-39-2 0,52 1-61,0 0-1,0 0 0,0-1 1,1 0-1,-1 0 1,0-1-1,1 0 1,-1 0-1,1-1 0,0 1 1,0-1-1,0-1 1,1 1-1,-1-1 1,1 0-1,0 0 0,-5-8 1,3 3-11,2 5 3,1 0-1,1 0 1,-1-1-1,1 1 1,0-1-1,0 0 0,0 0 1,1 0-1,0 0 1,0 0-1,-1-10 1,3 15-472,42-3-11093,-27 1 7809</inkml:trace>
</inkml:ink>
</file>

<file path=ppt/ink/ink1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2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821 255 5120,'0'0'106,"0"0"-1,0 0 1,1 0 0,-1 0 0,0 0 0,0 0 0,0-1-1,1 1 1,-1 0 0,0 0 0,0 0 0,0 0 0,0 0-1,1 0 1,-1-1 0,0 1 0,0 0 0,0 0-1,0 0 1,0-1 0,1 1 0,-1 0 0,0 0 0,0 0-1,0-1 1,0 1 0,0 0 0,0 0 0,0 0 0,0-1-1,0 1 1,0 0 0,0 0 0,0 0 0,0-1 0,0 1-1,0 0 1,0 0 0,0-1 0,0 1 0,0 0-1,0 0 1,0 0 0,0-1 0,-1 1 0,1 0 0,0 0-1,0 0 1,0 0 0,0-1 0,0 1 0,-1 0 0,1 0-1,0 0 1,0 0 0,0 0 0,0-1 0,-1 1-1,1 0 1,0 0 0,0 0 0,-1 0 0,1 0 0,0 0-1,0 0 1,-1 0 0,-6-5 4531,10-6-4717,-1 6 312,-1-1-1,1 1 0,-1-1 0,0 1 0,0-1 0,0 1 0,-1-1 0,0 0 0,0 1 1,-1-1-1,1 0 0,-1 1 0,-1-1 0,-2-8 0,1 5 9,0 1 0,0 0 0,-1 1 0,-1-1 0,1 1 0,-1-1 0,0 1 0,-1 1 0,-5-7 0,3 6-125,0 1 0,0 1 0,-1 0 1,1 0-1,-1 0 0,0 1 0,-1 0 0,1 1 0,-1 0 1,1 1-1,-1-1 0,0 2 0,0 0 0,0 0 1,0 1-1,0 0 0,0 0 0,0 1 0,-17 4 0,-7 3 48,1 0-1,0 3 0,1 0 0,-41 22 1,56-25-114,1 2 0,0 0 0,1 0 0,0 2 0,0 0 1,2 0-1,-1 2 0,-21 27 0,18-21-1,-6 8 55,1 1-1,2 0 0,1 2 1,-27 57-1,36-64-44,1 0 0,0 0 0,2 1 0,1 0 0,1 0 0,-2 46 0,5-43-6,1 0 0,2 0 1,0 0-1,2-1 0,1 1 1,2 0-1,0-1 0,2 0 1,1-1-1,17 36 0,-15-36-29,1-1 0,1 0 0,1-1 0,33 41 0,-35-51-50,1-1 0,1 0 0,0-1 0,0 0 0,1-1 0,1-1 0,0 0 0,26 11 0,-25-14-171,1 0-1,0 0 1,1-2-1,-1-1 0,1 0 1,0-1-1,0-1 0,0-1 1,0 0-1,0-2 0,0 0 1,0-1-1,0-1 0,-1-1 1,24-7-1,25-16-2830,-12 2-321</inkml:trace>
</inkml:ink>
</file>

<file path=ppt/ink/ink1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2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150 457 5120,'0'1'573,"-1"0"0,0 0 0,1 0-1,-1 1 1,1-1 0,-1 0 0,1 0 0,-1 1 0,1-1 0,0 0 0,0 1 0,0-1 0,0 0 0,0 1 0,0-1-1,0 1 1,0-1 0,0 0 0,1 1 0,0 1 0,4 21 3198,1-8-4960,1-6 1606,1-1 0,0 1 0,0-2 0,1 1 1,0-1-1,0 0 0,1-1 0,0 0 0,0-1 0,19 9 0,-18-11-303,0 0 0,0-1-1,0 0 1,0 0 0,1-1-1,-1-1 1,1 0 0,0-1-1,-1 0 1,1 0 0,-1-1-1,1-1 1,-1 0 0,1-1-1,-1 0 1,0 0 0,18-10-1,-17 7-45,0-1 1,-1 0-1,0-1 0,-1 0 1,0 0-1,0-2 0,0 1 0,-2-1 1,1 0-1,-1-1 0,0 0 0,-1 0 1,-1-1-1,8-17 0,-10 19-33,0 1 0,-1-1-1,-1 0 1,1-1 0,-2 1 0,1 0-1,-1 0 1,-1-1 0,0 1-1,-1 0 1,-1-14 0,-1 7-19,-1 0 0,-1 1-1,0-1 1,-1 1 0,-13-25 0,12 30-16,0 0 0,0 0 0,-1 0 0,-1 1 0,1 1 0,-2-1 0,1 1 0,-1 1 0,-21-14 0,21 14 0,-5-2-17,0 0 0,-1 1 0,0 1 0,-1 0 0,1 1 0,-1 1 0,-1 0 0,1 1 0,-1 1-1,0 1 1,0 1 0,0 0 0,0 1 0,-21 2 0,27-1 3,0 1 0,0 0-1,1 1 1,-1 1 0,0 0 0,1 0 0,-1 1-1,1 1 1,0 0 0,0 0 0,-13 9-1,17-6-29,-1 0 0,2 0 1,-1 0-1,1 1 0,0 0 0,1 0 0,0 1 0,1-1 0,0 1 0,0 0 0,1 0 0,0 0 0,1 1 0,0-1 0,0 12 0,2-17-60,0 1 1,0 0 0,0-1 0,1 1 0,0-1 0,0 1 0,1-1-1,0 1 1,0-1 0,0 0 0,0 0 0,1 0 0,0 0 0,0 0 0,0 0-1,0-1 1,1 0 0,0 1 0,0-1 0,5 4 0,1-1-490,1 1-1,-1-1 1,1-1 0,1 0 0,-1-1-1,1 0 1,23 7 0,33 5-2757</inkml:trace>
</inkml:ink>
</file>

<file path=ppt/ink/ink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5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 5760,'-20'-4'2816,"40"8"-3712,-16-4 5248,1 4-4480,-5-4 0,0 0-2432,0 3 128,-5 2 2176,-13-13 128</inkml:trace>
</inkml:ink>
</file>

<file path=ppt/ink/ink1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3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87 8320,'-1'2'460,"0"0"0,0 0 0,0 0 1,0 0-1,0 0 0,0 0 0,1 0 0,-1 1 1,1-1-1,-1 0 0,1 0 0,0 1 1,0-1-1,0 0 0,0 0 0,1 1 0,-1-1 1,0 0-1,1 0 0,0 0 0,1 3 1,22 56 4215,-13-35-4864,21 59 1340,51 100 0,-64-158-660,-19-27-489,0 0-1,0 0 1,0 0-1,0 0 0,0 1 1,0-1-1,1 0 1,-1 0-1,0 0 1,0 0-1,0 0 1,0 0-1,0 0 1,1 0-1,-1 0 1,0 0-1,0 0 1,0 0-1,0 0 1,0 0-1,0 0 1,1 0-1,-1-1 1,0 1-1,0 0 1,0 0-1,0 0 0,0 0 1,0 0-1,1 0 1,-1 0-1,0 0 1,0 0-1,0 0 1,0-1-1,0 1 1,0 0-1,0 0 1,0 0-1,0 0 1,0 0-1,0 0 1,0-1-1,1 1 1,-1 0-1,0 0 1,0 0-1,0 0 1,0 0-1,0-1 0,0 1 1,0 0-1,0 0 1,-1 0-1,-1-23 116,-47-144 266,43 138-266,-3-56-1,8 76-80,1 0 0,1 0 0,0 0 0,0 0-1,0 0 1,1 0 0,1 0 0,-1 0 0,1 1-1,9-17 1,-7 18 11,-1 0 0,2 0 0,-1 0 0,1 1 0,0 0 0,0 0 0,1 1-1,-1-1 1,1 1 0,1 1 0,-1 0 0,1 0 0,14-6 0,-11 6 7,1 1-1,1 0 1,-1 1 0,0 0-1,1 1 1,-1 1 0,1-1 0,-1 2-1,14 2 1,-11-1 5,-1 0 1,1 2-1,-1 0 0,0 0 1,-1 1-1,1 1 0,-1 0 1,0 1-1,0 1 0,-1 0 1,0 0-1,0 1 0,-1 1 1,0 0-1,-1 1 0,0 0 1,12 17-1,-16-17 10,0 1 0,0-1 0,-1 1 0,0 1 0,-1-1-1,-1 1 1,0-1 0,0 1 0,-1 0 0,0 15 0,-3-6-134,0 1 0,-1-1-1,-1 0 1,-1 0 0,-10 29 0,8-38-2117,4-24-1632,2-2 79</inkml:trace>
</inkml:ink>
</file>

<file path=ppt/ink/ink1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4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355 35 7168,'1'0'316,"0"-1"0,-1 0 0,1 0 0,-1 0 0,1 0 1,-1 0-1,0 0 0,1 0 0,-1 0 0,0 0 0,0 0 0,0 0 1,1-1-1,-1 1 0,0 0 0,-1 0 0,1 0 0,0 0 0,0 0 1,0 0-1,-1 0 0,1 0 0,0 0 0,-1 0 0,1 0 0,-1 0 1,1 0-1,-1 0 0,1 0 0,-1 0 0,-1-1 0,-20 1 5038,0 6-6019,-3 5 959,1 2 0,1 0 1,0 1-1,0 2 0,-22 18 0,3-2 287,37-28-521,-5 3 88,0 0-1,1 1 1,0 0 0,0 1-1,1-1 1,-1 2-1,2-1 1,-1 1 0,-9 16-1,17-25-143,0 0-1,-1 1 0,1-1 1,0 1-1,0 0 1,-1-1-1,1 1 1,0-1-1,0 1 0,0-1 1,0 1-1,0-1 1,0 1-1,0 0 0,0-1 1,0 1-1,0-1 1,0 1-1,0-1 0,0 1 1,0 0-1,0-1 1,1 1-1,-1-1 1,0 1-1,0-1 0,1 1 1,-1-1-1,0 1 1,1-1-1,-1 1 0,0-1 1,1 0-1,-1 1 1,1-1-1,0 1 0,2 0-1,-1 0 0,1 0 0,-1 0 0,1-1 0,-1 1 0,1-1 0,0 0 0,-1 1 0,1-1 0,0-1 0,3 1 0,164-13 360,-103 10-233,-50 2-92,0 0-1,0 0 1,0 2-1,0 0 0,0 1 1,23 6-1,-20 0 37,-1 0 0,-1 2 1,0 0-1,0 1 0,-1 1 0,28 24 0,-37-28-53,0 1 0,-1 0 1,0 0-1,0 1 0,-1 0 0,0 0 0,-1 0 0,0 1 1,0 0-1,-1 0 0,-1 0 0,4 23 0,-4-23-5,-1-7-5,-1 1-1,0-1 0,-1 1 0,1-1 1,-1 1-1,1-1 0,-2 1 0,1-1 1,0 1-1,-1-1 0,0 1 0,0-1 1,0 1-1,0-1 0,-1 0 0,1 0 1,-1 0-1,-1 0 0,1 0 0,0 0 1,-1 0-1,0 0 0,0-1 0,0 0 1,0 0-1,0 1 0,-1-2 0,1 1 1,-1 0-1,0-1 0,0 0 0,0 1 1,0-2-1,-7 3 0,-12 4 50,0-1 0,0-1 0,-1-1 0,-48 4 0,71-9-59,-12 1-247,-1-1-1,1 0 0,0-1 1,-1 0-1,1-1 0,-21-6 1,31 7 144,0 0 0,0 0 0,0-1 1,0 1-1,1 0 0,-1-1 0,1 0 0,-1 1 0,1-1 0,-1 0 1,1 0-1,0 0 0,0-1 0,-3-4 0,4 5 43,0 0 0,1 0 0,-1 0 0,1 0 1,-1-1-1,1 1 0,0 0 0,0 0 0,0-1 0,0 1 0,0 0 0,1 0 0,-1-1 0,1 1 0,-1 0 0,1 0 0,0 0 0,0 0 0,0 0 0,0 0 0,0 0 0,0 0 1,2-2-1,23-30-3140,-1 6-278</inkml:trace>
</inkml:ink>
</file>

<file path=ppt/ink/ink1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4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11136,'-9'29'5503,"4"-10"-5886,5-12 8958,5 22-8191,-1-10 0,7 24 128,-8-4 0,22 0-1024,-11-3 0,18-20-1920,-3-6 128,8-13-1024,-3-1 129</inkml:trace>
</inkml:ink>
</file>

<file path=ppt/ink/ink1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5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45 14592,'-71'-4'7295,"33"-1"-11519,35 5 14464,6-4-16128,-3 4 1,29-19-1153,-10 6 128</inkml:trace>
</inkml:ink>
</file>

<file path=ppt/ink/ink1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5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95 224 5504,'0'0'166,"0"0"0,0 0-1,0 0 1,1 0 0,-1 0 0,0 1 0,0-1 0,0 0-1,0 0 1,0 0 0,0 0 0,0 0 0,0 1 0,0-1 0,0 0-1,0 0 1,0 0 0,0 0 0,0 1 0,-1-1 0,1 0-1,0 0 1,0 0 0,0 0 0,0 0 0,0 0 0,0 1 0,0-1-1,0 0 1,0 0 0,-1 0 0,1 0 0,0 0 0,0 0-1,0 0 1,0 0 0,0 1 0,0-1 0,-1 0 0,1 0 0,0 0-1,0 0 1,0 0 0,0 0 0,0 0 0,-1 0 0,1 0-1,0 0 1,0 0 0,0 0 0,0 0 0,-1 0 0,1 0 0,0 0-1,0 0 1,0 0 0,0 0 0,0 0 0,-1-1 0,1 1-1,0 0 1,0 0 0,0 0 0,0 0 0,0 26 3320,8 29-2883,-3-46-443,-1-1 0,1 1 0,0-1 0,0 1 0,1-1 0,1-1 0,-1 1 0,1-1 0,0-1 0,1 1 0,-1-1 0,1 0 0,1-1 0,-1 0 0,1 0 0,0-1 0,0 0 0,0 0 0,12 2 0,-7-2-18,0-1 0,0-1 1,1 0-1,-1 0 1,1-2-1,-1 0 1,1 0-1,-1-2 1,0 1-1,1-2 0,-1 0 1,0-1-1,0 0 1,-1-1-1,1 0 1,14-10-1,-20 11-87,0 0 0,-1 0 1,1-1-1,-1 0 0,-1 0 0,1-1 1,-1 0-1,0 0 0,0-1 0,0 1 1,-1-1-1,0-1 0,-1 1 0,0-1 0,0 1 1,0-1-1,-1 0 0,0-1 0,-1 1 1,0 0-1,0-1 0,0 1 0,-1-1 1,-1 0-1,0 1 0,0-1 0,-2-12 0,1 14-37,-1 0 0,0 0-1,-1 0 1,1 0-1,-1 0 1,-1 0 0,1 1-1,-1 0 1,0-1-1,-1 1 1,0 1-1,1-1 1,-11-8 0,4 3-9,2 2-7,0 1-1,-1 0 0,0 0 0,-1 1 0,1 1 0,-1 0 0,-1 0 1,1 1-1,-1 0 0,0 1 0,0 0 0,-14-1 0,0 0-55,0 2 0,1 2 0,-2 0 0,-41 5-1,54-3 4,1 1 0,0 0 0,0 1 0,1 1 0,-1 0-1,1 0 1,0 2 0,0-1 0,-22 15 0,29-17-32,-1 0 1,1 1 0,0 0-1,0 0 1,0 0 0,1 0 0,-1 1-1,1 0 1,0 0 0,0 0-1,1 1 1,-1-1 0,1 1 0,1-1-1,-1 1 1,1 0 0,0 0-1,0 0 1,1 1 0,-1-1 0,1 0-1,1 1 1,-1-1 0,1 0-1,1 1 1,-1-1 0,3 11 0,-2-11-168,1 0 0,1 0 0,-1 0 0,1 0 1,0-1-1,0 1 0,0-1 0,1 0 0,0 0 1,0 0-1,0-1 0,1 1 0,-1-1 0,8 5 1,-2-3-298,0 1 0,1-2 1,-1 1-1,2-1 1,-1-1-1,13 4 0,48 12-2780</inkml:trace>
</inkml:ink>
</file>

<file path=ppt/ink/ink1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5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6272,'-5'15'10203,"7"6"-6497,15 31-3950,-10-31 1810,31 90-471,-5 3 1,29 190-1,-40-166-515,-5-34-529,7 163 0,-21-231-2673,2-31-393,0-19 460,-1 1-644</inkml:trace>
</inkml:ink>
</file>

<file path=ppt/ink/ink1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6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4 230 8448,'69'2'11233,"-7"0"-6641,-43-2-4297,1-1 0,30-5 0,-41 4-230,0 0 0,0 0 0,-1-1 0,1 0 0,-1-1 0,1 0 0,-1 0 0,-1-1 0,1 0 0,-1-1 0,0 1 0,0-1 0,0-1 0,8-9 0,-9 8 6,0 0 0,0 0 0,-1 0-1,0-1 1,4-9 0,-8 16-69,0 0-1,0 0 1,0-1-1,-1 1 1,1 0-1,-1 0 1,0-1-1,1 1 0,-1 0 1,0 0-1,0-1 1,0 1-1,-1 0 1,1 0-1,0-1 1,-1 1-1,0 0 1,1 0-1,-1 0 0,0-1 1,0 1-1,0 0 1,0 0-1,-1 1 1,1-1-1,-1 0 1,1 0-1,-1 1 0,-1-2 1,-5-2-1,-1 1 1,1 0-1,-1 1 1,0 0-1,0 0 1,0 1 0,-1 0-1,1 1 1,0 0-1,-1 0 1,1 1-1,-1 0 1,-9 2-1,10-1 21,-1 0-1,1 1 1,0 0-1,1 1 1,-1 0-1,0 0 1,1 1-1,-1 0 1,1 0-1,0 1 1,1 0 0,-1 0-1,-11 12 1,7-6 44,1 1 1,0 1 0,1-1-1,1 2 1,0 0-1,-13 24 1,18-28-21,0 1-1,0-1 1,1 1-1,1 0 1,0 0-1,0 0 1,1 0-1,0 0 1,1 0-1,0 0 1,1 0-1,0 0 1,1 0-1,0 0 1,1 0-1,0 0 1,0-1-1,1 0 1,1 1-1,0-1 1,8 12-1,-3-8-32,-1 0-1,2-1 0,-1 0 0,2-1 1,0-1-1,0 0 0,1 0 1,0-1-1,1-1 0,0 0 1,1-1-1,0 0 0,29 10 0,-35-15-174,0-1 1,0 0-1,1 0 0,-1-1 0,0-1 0,1 1 0,-1-1 0,1-1 0,9-1 0,-10 0-718,1 0 1,-1-1 0,1 0 0,14-7 0,6-4-2727</inkml:trace>
</inkml:ink>
</file>

<file path=ppt/ink/ink1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7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4992,'-15'17'2602,"12"-14"748,3-3-22,0 0-1728,3 1-342,7 3-784,1 0 0,0-1 0,-1-1 0,1 0 0,0 0-1,0-1 1,19 0 0,95-8 1131,-47 3-196,3 3-421,188 8 1331,-250-4-2097,-30-2-76,-14 3-88,10 0-40,-1 1-1,1 1 1,0 1-1,0 0 0,1 1 1,0 1-1,0 0 1,1 0-1,0 2 0,1-1 1,0 2-1,1-1 0,-11 16 1,14-17-11,0 1 0,1 0 0,0 0 0,1 0 0,0 1 0,0 0 0,2 0 0,0 1 0,0 0 0,1-1 0,0 1 0,1 0 0,1 0 0,0 0 0,1 1 0,2 16 0,-2-25-11,1 1-1,0-1 0,1 0 1,-1 1-1,1-1 0,0 0 1,1 0-1,-1 0 0,1 0 1,0-1-1,0 1 0,0-1 1,1 0-1,-1 0 1,1 0-1,0 0 0,0 0 1,1-1-1,-1 0 0,1 0 1,0 0-1,-1-1 0,1 1 1,0-1-1,1 0 0,-1 0 1,0-1-1,0 0 1,1 0-1,-1 0 0,11 0 1,1-1-97,0 0 1,-1-1 0,1-1-1,-1-1 1,0 0 0,1-1-1,-1-1 1,-1 0 0,21-10-1,23-12-995,-27 13-2185,61-37 0,-58 27-68</inkml:trace>
</inkml:ink>
</file>

<file path=ppt/ink/ink1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7.5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9984,'-9'16'4992,"18"27"-6400,-3-36 7935,8 16-6399,-5 2 0,9 14 128,-4-3 0,14-9-640,-5-1 0,16-13-2176,-10-6 129</inkml:trace>
</inkml:ink>
</file>

<file path=ppt/ink/ink1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7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32 12928,'-18'0'6399,"41"-5"-9342,-14 5 11262,20-4-11135,-6 1 0,14-5-3327,-9-4 127</inkml:trace>
</inkml:ink>
</file>

<file path=ppt/ink/ink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5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72 352 2688,'2'1'4586,"11"9"-3498,-1 10-449,0-1 0,23 26 0,-28-38-498,1 0-1,-1 0 0,1-1 0,0 0 0,1-1 0,-1 0 1,1 0-1,13 4 0,-4-2 98,1 0-1,0-2 1,0-1-1,0 0 1,1-1 0,32 0-1,-40-3-150,-1 0 0,1-1 0,0 0 0,-1-1 0,1-1 0,-1 0 0,0 0 0,0-1 0,0 0 1,0-1-1,-1-1 0,13-7 0,-11 3-8,0 0 1,0-1-1,-1 0 1,-1 0 0,0-1-1,0-1 1,-1 1 0,-1-2-1,0 1 1,-1-1-1,9-23 1,-13 29-60,-1 0-1,1-1 1,-1 1-1,-1-1 1,1 0 0,-2 1-1,1-1 1,-1 0-1,0 0 1,-1 1 0,0-1-1,-1 0 1,1 1-1,-2-1 1,1 1 0,-1-1-1,0 1 1,-1 0-1,0 0 1,0 1 0,-10-13-1,4 8-9,-1 2-1,0-1 0,0 1 0,-1 1 1,0 0-1,-1 1 0,0 0 1,-1 1-1,1 1 0,-1 0 1,0 1-1,-1 0 0,1 1 1,-21-3-1,8 3-26,0 1-1,0 1 1,0 2-1,-1 0 1,1 2-1,0 1 1,-35 9-1,47-9-7,1 2 0,0 0-1,0 0 1,0 1 0,1 1 0,0 0 0,0 1-1,1 0 1,-17 16 0,25-21-19,1 0 0,0 0 0,0 0 0,0 1 0,0 0 0,1-1 0,0 1 1,-1 0-1,1 0 0,1 0 0,-1 1 0,1-1 0,-1 0 0,1 1 0,0-1 0,1 1 0,-1-1 0,1 1 0,0-1 1,0 1-1,0-1 0,1 1 0,0-1 0,-1 1 0,2-1 0,-1 1 0,0-1 0,1 0 0,0 0 0,0 0 0,0 0 0,0 0 1,1 0-1,0 0 0,-1-1 0,7 6 0,4 4-481,2 0 1,0-1 0,0 0-1,1-1 1,1-1-1,-1 0 1,2-2-1,-1 0 1,1 0 0,0-2-1,30 7 1,32 7-1268</inkml:trace>
</inkml:ink>
</file>

<file path=ppt/ink/ink1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8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81 308 4608,'2'30'10438,"4"-6"-5794,-4-19-4503,0 0 0,0 0 0,1-1 0,-1 1 0,1-1 1,0 0-1,1 0 0,-1 0 0,1 0 0,0-1 0,0 1 1,6 4-1,-2-2 62,1 1 0,-1-1 0,1-1 0,0 0 1,1 0-1,-1-1 0,1 0 0,0 0 0,0-1 0,0-1 1,1 1-1,-1-2 0,1 1 0,-1-2 0,1 1 0,-1-1 1,1-1-1,-1 0 0,0-1 0,12-2 0,1 0-81,1-2 0,-1 0 0,0-1 0,-1-2 0,0 0 0,41-24 0,-33 12 59,43-37 0,-67 53-188,-1 0 1,0 0-1,0-1 0,0 1 0,-1-1 0,0-1 1,0 1-1,-1 0 0,1-1 0,-1 0 1,-1 0-1,1 0 0,-1 0 0,0 0 0,-1 0 1,0-1-1,0 1 0,0-1 0,-1 1 0,-1 0 1,0-12-1,-2 12-17,0 0 0,0 0 0,-1 1-1,0-1 1,0 1 0,0 0 0,-1 0 0,0 0 0,0 1 0,0 0 0,-1 0-1,-10-8 1,1 3-7,0 0 0,-1 2 0,1 0 0,-22-8 0,21 11 5,-1 0 0,0 1 0,-1 0 0,1 2 0,0 0 1,-1 1-1,0 0 0,-18 3 0,23-1 3,-17 0-29,1 2 1,-1 2 0,1 0 0,-51 18 0,67-19 31,0 1 0,0 0 0,0 1 0,1 1 1,0 0-1,0 1 0,-17 14 0,25-18-15,0-1 0,0 1 0,0 1 0,0-1 0,1 1-1,0-1 1,0 1 0,0 0 0,0 0 0,1 0 0,0 0 0,0 1 0,0-1-1,1 0 1,0 1 0,0 0 0,0-1 0,1 1 0,-1-1 0,2 8 0,0-7-38,0-1 0,0 1 0,1-1 0,0 1 1,0-1-1,0 0 0,0 0 0,1 0 1,0 0-1,0-1 0,1 1 0,-1-1 0,1 0 1,0 0-1,0 0 0,0 0 0,0 0 0,1-1 1,0 0-1,-1 0 0,1 0 0,0-1 1,1 0-1,-1 0 0,0 0 0,1 0 0,7 0 1,7 2-275,1 0 1,-1-2-1,1-1 0,-1 0 1,39-5-1,-24-1-381,0-2-1,0-2 1,-1 0 0,51-23-1,-22 8-492,4-6-197,-63 27 1410,1 1 0,-1-1-1,0-1 1,0 1 0,0-1 0,0 1 0,0-1 0,-1 0 0,1 0 0,-1-1 0,3-5 0,-6 8 177,-1 1 0,0 0 0,0 0 0,1 0 1,-1 0-1,0 1 0,0-1 0,0 0 0,0 0 0,0 0 1,0 1-1,0-1 0,0 0 0,-1 1 0,1-1 0,0 1 0,0 0 1,0-1-1,-1 1 0,1 0 0,0-1 0,0 1 0,-1 0 1,1 0-1,0 0 0,0 0 0,-1 1 0,1-1 0,0 0 0,-2 1 1,2-1-70,0 0 1,0 0-1,0 0 0,0 0 1,0 0-1,0 0 1,0 1-1,0-1 1,-1 0-1,1 1 1,0-1-1,0 1 1,0-1-1,1 1 1,-1 0-1,0-1 1,0 1-1,0 0 1,0-1-1,1 1 0,-1 0 1,0 0-1,1 0 1,-1 0-1,0 0 1,1 0-1,-1 0 1,1 0-1,0 0 1,-1 0-1,1 0 1,0 0-1,-1 0 1,1 0-1,0 0 0,0 0 1,0 1-1,0-1 1,0 0-1,0 0 1,1 0-1,-1 0 1,0 0-1,0 0 1,1 0-1,-1 0 1,1 0-1,-1 0 1,1 0-1,1 2 1,2 5 97,0 1 0,1-1 0,1 0 0,-1-1 0,1 1 0,1-1 1,-1 0-1,1-1 0,1 0 0,-1 0 0,1 0 0,0-1 0,9 5 0,2 0-138,2-1 0,-1 0-1,1-1 1,34 7-1,-50-14-268,1-1-1,-1 1 0,1-1 0,-1 0 0,1 0 0,-1 0 0,0-1 0,1 0 0,-1 0 0,1 0 0,-1-1 0,0 1 0,10-6 0,-2 2-584,40-13-2662</inkml:trace>
</inkml:ink>
</file>

<file path=ppt/ink/ink1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9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4864,'1'-1'3360,"2"-5"-1799,-1 6 4803,32 79-1076,1 3-3280,-18-43-1246,2 0 1,1-2 0,33 46-1,-53-83-758,0 1-1,0-1 0,0 1 1,0-1-1,0 1 0,0-1 1,1 1-1,-1-1 1,0 0-1,0 1 0,1-1 1,-1 1-1,0-1 0,0 0 1,1 1-1,-1-1 1,1 0-1,-1 1 0,0-1 1,1 0-1,-1 1 0,1-1 1,-1 0-1,0 0 1,1 0-1,-1 1 0,1-1 1,-1 0-1,1 0 0,-1 0 1,1 0-1,-1 0 1,1 0-1,-1 0 0,1 0 1,-1-20 12,-16-32-132,7 36 117,1-1 0,1 0 0,0 0 0,1-1 0,1 1 1,-4-29-1,9 38-2,-1 0 1,1 0 0,0 1-1,1-1 1,0 0-1,0 0 1,1 1-1,0-1 1,0 1-1,1-1 1,0 1 0,0 0-1,0 0 1,1 0-1,0 1 1,1-1-1,0 1 1,5-6 0,-4 5 25,-1 2 1,1-1-1,0 1 1,0-1 0,0 1-1,1 1 1,0 0-1,0 0 1,0 0 0,0 1-1,0-1 1,1 2-1,0-1 1,-1 1 0,1 1-1,0-1 1,0 1-1,0 0 1,15 1 0,-11 2 40,-1-1 0,0 1 0,0 1 0,-1 0 0,1 0 0,0 1 0,-1 0 0,0 1 0,0 0 0,-1 1 0,1 0 0,-1 1 0,10 8 0,-8-3-13,0-1 1,-1 2 0,0-1 0,-1 1-1,-1 1 1,0 0 0,-1 0 0,10 28-1,-8-21-34,-1 1-1,-1 1 0,-1-1 1,-1 1-1,-1 0 0,1 25 0,-5-47-18,0 0 0,0-1 0,0 1 0,1-1 0,-1 1 0,0-1 0,0 1 0,0 0 0,0-1-1,0 1 1,0-1 0,0 1 0,-1 0 0,1-1 0,0 1 0,0-1 0,0 1 0,-1-1 0,1 1 0,0-1-1,0 1 1,-1-1 0,1 1 0,0-1 0,-1 1 0,1-1 0,-1 1 0,1-1 0,-1 0 0,1 1-1,-1-1 1,1 0 0,-1 1 0,1-1 0,-1 0 0,1 1 0,-1-1 0,1 0 0,-1 0 0,0 0-1,1 0 1,-1 0 0,1 0 0,-1 0 0,0 0 0,1 0 0,-1 0 0,1 0 0,-1 0 0,0 0-1,-24-18-143,19 11 90,1 0 0,-1 0 0,1-1 0,1 1-1,0-1 1,0 0 0,0-1 0,1 1 0,0-1 0,1 1-1,0-1 1,0 0 0,1 0 0,0 0 0,0 0 0,1 0 0,0 0-1,1 0 1,0 0 0,1 0 0,-1 0 0,2 0 0,-1 1 0,1-1-1,6-11 1,-6 11 49,1 0 0,0 1 0,0-1 0,0 1 1,1 0-1,0 1 0,1-1 0,0 1 0,0 0 0,0 0 0,1 1 0,0 0 0,0 0 0,1 1 0,0-1 0,0 2 0,0-1 1,0 1-1,1 1 0,-1-1 0,1 1 0,0 1 0,0 0 0,0 0 0,17-1 0,-5 4 107,0 0 0,0 1 0,0 2 0,0 0 0,0 1 0,-1 1 0,35 15 0,-45-16-52,0 0 0,0 0 0,-1 1 0,1 0 0,-1 1 0,-1 0-1,1 0 1,-1 1 0,-1 0 0,1 0 0,-1 1 0,-1 0 0,1 0 0,-2 1-1,1-1 1,6 18 0,-9-16-61,-1 1 0,0-1-1,-1 1 1,0-1 0,0 1 0,-1 0 0,-1 0-1,0-1 1,-1 1 0,0-1 0,0 1-1,-1-1 1,-1 0 0,0 0 0,-1 0-1,0 0 1,0-1 0,-9 12 0,8-18-2295,5-14-407,6-21-1934,-4 27 4030,4-17-2966</inkml:trace>
</inkml:ink>
</file>

<file path=ppt/ink/ink1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0:59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52 199 8192,'-1'6'1584,"1"0"1,0 0-1,0 0 1,0 0-1,1-1 1,0 1 0,0 0-1,0 0 1,4 7-1,-3-1-1686,1-3 269,0 0 0,0 0 0,1-1-1,0 1 1,0-1 0,1 0 0,0 0-1,1 0 1,7 8 0,63 59 1553,-62-63-1502,-3-2-124,0-1 1,1 0-1,1-1 1,-1 0-1,1-1 1,0-1-1,1 0 1,0-1-1,0 0 1,0-1-1,0 0 1,1-1-1,-1-1 1,1-1-1,0 0 1,0 0-1,22-3 1,-9-2 55,0-2 0,-1 0 0,0-1-1,0-2 1,0-1 0,-1-1 0,0-1 0,27-19 0,-44 26-150,-1 0 0,0-1 0,0 1 0,-1-2 0,1 1 0,-2-1 0,1 0 0,-1-1 0,0 0 0,0 0 0,6-12 0,-10 16-4,0 0 0,0-1-1,0 1 1,-1-1 0,1 1 0,-1-1-1,0 0 1,-1 1 0,1-1 0,-1 0-1,0 1 1,0-1 0,0 0 0,-1 0-1,1 1 1,-1-1 0,-1 1 0,1-1-1,0 1 1,-1-1 0,-3-5 0,0-2-10,2 3 0,-2-1 0,0 1-1,0 0 1,0 0-1,-1 0 1,0 1-1,-1 0 1,0 0-1,0 0 1,-1 1 0,0 0-1,0 1 1,-1 0-1,-10-6 1,0-1-26,2 1 2,-1 2 0,0 0-1,-1 1 1,1 0-1,-2 2 1,1 0 0,-1 1-1,0 1 1,-35-4-1,23 3-48,0 2-1,0 1 0,1 2 1,-1 1-1,0 1 0,0 1 1,0 2-1,-60 16 0,81-17-61,1 1 0,-1 0 0,1 0 0,1 1 0,-1 0-1,1 1 1,-13 10 0,19-14-55,0 1 0,0 0-1,1 0 1,-1 0 0,1 0 0,-1 0-1,1 1 1,0-1 0,0 1 0,1-1-1,-1 1 1,1 0 0,0 0-1,0 0 1,0 0 0,0-1 0,1 1-1,0 0 1,-1 0 0,2 6 0,4 39-3402</inkml:trace>
</inkml:ink>
</file>

<file path=ppt/ink/ink1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09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11 277 7808,'-1'0'217,"0"1"0,1-1 0,-1 1 0,1-1 0,-1 0 0,0 1 0,1 0 0,-1-1 0,1 1 0,-1-1 0,1 1 0,-1-1 0,1 1 0,0 0 0,-1-1 0,1 1 0,0 0 0,-1 0 0,1-1 0,0 1 0,0 0 0,0 0 0,0-1 0,-1 1 0,1 0 0,0 0 0,1-1 0,-1 1 0,0 0 0,0 1 0,14 31 5418,12 0-2427,3-14-3760,-6-14 923,0-2 1,1 0 0,0-2-1,0 0 1,30-4-1,120-18 557,-142 16-836,-1-1 0,0-1-1,0-2 1,0-2 0,37-18 0,-57 24-71,0-1 1,-1 0-1,0 0 1,0-1 0,-1-1-1,0 0 1,0 0-1,-1 0 1,0-1-1,-1-1 1,1 1 0,-2-1-1,1 0 1,-2-1-1,1 1 1,6-22 0,-11 28-18,-1 0 0,1 0 1,-1 0-1,0 0 1,0 0-1,-1 0 1,1 0-1,-1 0 0,0 0 1,0 0-1,0 0 1,0 0-1,-1 0 1,0 0-1,0 1 0,0-1 1,0 1-1,0-1 1,-1 1-1,1 0 1,-1 0-1,0 0 0,0 0 1,0 1-1,-6-4 1,2 0-6,0 1 0,0 1 1,-1-1-1,0 1 0,0 0 0,0 1 1,0 0-1,0 0 0,-1 1 1,0 0-1,-16-2 0,14 4 7,0 0-1,0 1 1,0 0-1,0 1 1,0 0 0,0 0-1,1 1 1,-1 1-1,1 0 1,0 0-1,0 1 1,0 0 0,1 1-1,0 0 1,0 0-1,0 1 1,1 0-1,0 1 1,0 0-1,1 0 1,0 1 0,-8 13-1,7-7 7,1 1-1,0 0 1,1 0-1,1 1 1,1 0-1,0 0 1,1 0-1,1 0 1,0 0-1,1 1 1,2-1-1,1 19 1,1-12 22,1 0 0,1 0 0,1-1 0,18 46 0,-19-59-12,-1 0-1,1-1 0,1 1 1,0-1-1,0-1 0,1 1 1,0-1-1,1 0 0,-1-1 1,1 0-1,1 0 0,-1 0 0,15 7 1,-7-6 2,1 0 0,0-1 1,28 7-1,-37-12-82,0-1 0,0 1 0,0-1 0,0-1 1,0 0-1,0 0 0,0 0 0,0-1 0,0 0 0,-1-1 0,13-3 1,-3-3-1035,-1-1 0,0 0 1,0-1-1,-1-1 1,16-14-1,-2-1-2364</inkml:trace>
</inkml:ink>
</file>

<file path=ppt/ink/ink1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0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7680,'-14'2'4622,"15"2"-309,23 8 1544,-7-3-5674,9 10 213,-1 1 0,0 1-1,-2 1 1,0 2-1,-2 0 1,0 1 0,-2 1-1,-1 1 1,-1 1 0,19 41-1,-13-8 7,-16-43-2516,-4-12-4878,-3-12 3665</inkml:trace>
</inkml:ink>
</file>

<file path=ppt/ink/ink1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0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640 40 7808,'-9'-20'3840,"-5"8"-2688,14 4 5503,-25 16-6271,7-5 128,-30 26 256,11-10 128,-24 31-1152,13-11 128,-32 29 640,20-17 0,-6 11-384,15-7 128,3-12-1152,10-7 128,15-17-2176,9-3 129</inkml:trace>
</inkml:ink>
</file>

<file path=ppt/ink/ink1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1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553 86 7168,'-7'-8'2468,"0"-1"1,0 1-1,-1 1 1,0-1-1,-16-10 1,5 3-2923,15 13 562,-1 0 0,0 0 0,1 1 1,-1-1-1,0 1 0,0 0 0,0 1 1,0-1-1,0 1 0,0 0 0,0 0 1,1 0-1,-1 1 0,0 0 0,-6 1 0,-1-1 251,-11 2-141,0 1 0,1 1 0,0 1 0,0 1 0,0 1 0,1 1 0,-30 16 0,36-16-103,1 1 0,0 0 0,0 1 0,1 0 0,0 1 0,1 0 0,1 1-1,0 0 1,1 1 0,-13 22 0,20-31-115,0-1 0,1 1 0,-1 0 0,1 0 0,1 0 0,-1 0 0,1 0 0,-1 0 0,1 0 0,1 0 0,-1 1 0,1-1 0,0 0 0,0 0 0,0 1 0,1-1 0,0 0 0,0 0 0,0 0 0,1 1 0,0-1 0,0-1 0,0 1 0,4 6 0,2-2 0,1 0 0,0-1 0,0 0 0,1-1 0,0 0 0,1 0 0,-1-1 0,1 0 0,1-1 0,-1-1 0,1 1 0,-1-2 0,1 0 0,18 3 0,-5-2 0,0-1 0,1-1 0,-1-1 0,1-1 0,-1-1 0,28-5 0,-34 1-14,0 0-1,0-1 1,-1-1-1,0 0 1,-1-2 0,0 0-1,22-15 1,-1 1 1,-22 10 15,10-7 11,-25 19-4,0 1 0,0-1 0,-1 1 0,1-1 0,0 1 0,0 0 0,0 0-1,0-1 1,0 1 0,0 0 0,0 0 0,0 0 0,0 0 0,0 0 0,0 0 0,0 0 0,0 0 0,0 1 0,0-1 0,0 0 0,0 0 0,-1 1-1,1-1 1,0 1 0,0-1 0,1 1 0,36 31 361,-25-20-240,0-1-1,1-1 1,0 1-1,1-2 1,0 0-1,1-1 1,0-1 0,25 9-1,-24-12-13,0 0 1,-1-2-1,1 0 1,0-1-1,0-1 0,0 0 1,0-1-1,0-1 0,0 0 1,19-6-1,5-4 52,-1-1 0,0-2 0,46-24 0,-70 30-120,0-1 0,-1 0 0,0 0 0,-1-2 0,0 0 0,0 0 0,-2-1 0,0-1 0,18-25 0,-27 34-54,0 1 1,0-1-1,-1 0 0,1 0 0,-1 0 1,0 0-1,0 0 0,-1-1 0,1 1 1,-1-1-1,-1 1 0,1-1 0,-1 1 1,0-1-1,0 1 0,0-1 0,-1 1 1,0-1-1,0 1 0,0-1 0,-1 1 1,0 0-1,0 0 0,0-1 0,-3-3 1,1 4-4,-1 0 1,1 0-1,-1 1 1,0-1-1,0 1 1,0 1-1,-1-1 1,1 1-1,-1 0 1,0 0-1,0 0 1,0 1-1,0 0 1,0 0-1,-1 1 1,1-1-1,-1 1 1,1 1-1,-1-1 1,1 1-1,-1 1 1,-6 0-1,-16 2-32,-1 1-1,1 2 0,-40 12 0,51-13-76,1 1 0,0 1 0,0 0-1,0 1 1,1 1 0,0 0 0,1 1 0,0 1 0,0 1 0,2 0-1,-1 0 1,-15 20 0,28-30 36,-1-1-1,1 1 1,0-1-1,-1 1 1,1-1-1,0 1 1,0 0-1,0 0 1,1 0-1,-1-1 1,0 1-1,1 0 1,-1 0-1,1 0 1,-1 0-1,1 0 1,0 0-1,0 0 1,0 0-1,0 0 1,0 0-1,1 0 1,-1 0-1,0 0 1,1 0-1,0 0 1,-1 0 0,1 0-1,0 0 1,0-1-1,0 1 1,0 0-1,0-1 1,1 1-1,-1-1 1,0 1-1,1-1 1,-1 1-1,1-1 1,0 0-1,-1 0 1,1 0-1,0 0 1,2 1-1,36 12-3117,-1-6-384</inkml:trace>
</inkml:ink>
</file>

<file path=ppt/ink/ink1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2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5248,'0'-1'351,"0"1"0,1 0 0,-1 0 0,0 0 0,1 0 0,-1 0 0,1 0 0,-1 0 0,0 0 0,1 0 0,-1 0 0,0 0 0,1 0 0,-1 0 0,1 0 0,-1 0 0,0 0 0,1 0 0,-1 0 0,0 1 0,1-1 0,-1 0 0,0 0 0,1 0 0,-1 1 0,0-1 0,1 0 0,-1 0 0,0 1 0,0-1 0,1 0 0,-1 1 0,0-1 0,1 1 0,10 20 2944,3 30-3878,-8-3 2055,-2 1 0,-2 0 0,-8 94 0,-2-114-1208,2-23-127,1-22 59,4 1-194,1-1 1,1 1 0,1 0-1,0 0 1,1 1-1,0-1 1,1 0-1,9-21 1,0-2 17,-9 23 27,1 1 1,1-1 0,0 1 0,1 0 0,0 0 0,1 1 0,0 0 0,17-19 0,-21 28-1,0 0 0,0 1 0,0 0 0,0-1 0,0 2 0,1-1 0,0 0 0,-1 1 0,1 0 0,0 0 1,0 0-1,0 1 0,0-1 0,1 1 0,-1 0 0,0 1 0,1-1 0,-1 1 0,0 0 0,0 1 0,1-1 0,-1 1 0,0 0 1,0 0-1,0 1 0,0 0 0,9 3 0,-6 0 60,0-1-1,0 1 1,0 1 0,-1 0-1,0 0 1,0 0 0,0 0-1,9 13 1,44 68 482,-36-51-432,9 8 38,-22-31-174,-1 1 0,0 0 0,-1 0 0,-1 1 0,10 22-1,-18-36-41,1 1-1,-1-1 0,0 1 0,1 0 0,-1-1 1,0 1-1,0-1 0,0 1 0,0 0 0,0-1 1,-1 1-1,1 0 0,0-1 0,-1 1 0,1-1 1,-1 1-1,0 1 0,0-2-111,1 0 0,-1-1 0,1 1 0,0-1-1,-1 1 1,0 0 0,1-1 0,-1 1 0,1-1 0,-1 0 0,0 1 0,1-1 0,-1 1 0,0-1 0,1 0-1,-1 0 1,0 1 0,1-1 0,-1 0 0,0 0 0,0 0 0,1 0 0,-1 0 0,0 0 0,0 0-1,1 0 1,-1 0 0,0 0 0,0 0 0,1 0 0,-1-1 0,0 1 0,1 0 0,-1-1 0,-1 0 0,1 1-103,0-1 0,1 1 1,-1-1-1,0 0 1,1 1-1,-1-1 1,1 0-1,-1 1 1,0-1-1,1 0 1,0 0-1,-1 0 1,1 0-1,-1 1 0,1-1 1,0 0-1,0 0 1,0 0-1,-1 0 1,1 0-1,0 0 1,0 0-1,0 0 1,0 1-1,1-1 1,-1-1-1,0-2-594,0-9-3009</inkml:trace>
</inkml:ink>
</file>

<file path=ppt/ink/ink1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3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3584,'2'-5'-162,"13"-20"10192,-15 25-9835,1 0 1,-1 0-1,0-1 1,0 1-1,1 0 1,-1 0 0,0 0-1,1-1 1,-1 1-1,1 0 1,-1 0-1,0 0 1,1 0-1,-1 0 1,0 0 0,1 0-1,-1 0 1,1 0-1,-1 0 1,0 0-1,1 0 1,-1 0 0,1 0-1,-1 0 1,0 0-1,1 0 1,-1 1-1,0-1 1,1 0-1,-1 0 1,10 11-383,14 22 1262,1 0-1,2-2 0,2-1 0,50 42 0,12 13-130,-5 0-816,-56-46-427</inkml:trace>
</inkml:ink>
</file>

<file path=ppt/ink/ink1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3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626 1 8192,'-14'9'4096,"-20"21"-2816,31-26 4095,-36 24-5119,12-8 0,-35 22 256,16-10 128,-20 27-768,14-16 0,-19 15 384,20-19 0,-12 4-640,23-4 128,6-10-2432,11-6 129</inkml:trace>
</inkml:ink>
</file>

<file path=ppt/ink/ink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6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 74 2560,'0'5'412,"0"0"1,1 0-1,-1-1 1,1 1-1,0-1 1,0 1-1,1-1 1,-1 1-1,1-1 1,0 0-1,5 8 1,8 22 546,-8-9-621,-1 0 1,-2 0-1,0 1 0,-2-1 0,0 1 1,-4 40-1,1-63-311,1 0 0,-1 0-1,0 1 1,0-1 0,0 0 0,0 0 0,0 0 0,-1 0-1,1 0 1,-1-1 0,0 1 0,0 0 0,0-1 0,0 1-1,-1-1 1,1 0 0,-1 0 0,1 0 0,-1 0 0,0 0-1,0 0 1,1-1 0,-1 1 0,0-1 0,-1 0 0,1 0-1,0 0 1,0 0 0,0-1 0,-1 1 0,1-1-1,-6 0 1,5 0-2,0 0 0,0 0 0,1 0-1,-1-1 1,0 0 0,0 1 0,1-1-1,-1-1 1,0 1 0,1 0 0,-1-1-1,1 0 1,0 0 0,-1 0 0,1 0-1,0 0 1,0-1 0,1 0 0,-1 1 0,0-1-1,1 0 1,-1 0 0,1 0 0,0-1-1,0 1 1,1 0 0,-3-7 0,1 0-18,1 1 1,0-1 0,1 1 0,0-1-1,0 0 1,1 1 0,1-1-1,-1 0 1,1 1 0,1-1 0,0 1-1,1-1 1,-1 1 0,7-12 0,-3 8 21,1 1 1,1-1 0,0 1 0,0 1 0,1 0-1,1 0 1,0 1 0,22-18 0,-11 12 16,0 2 1,1 1-1,0 1 1,1 0-1,0 2 1,1 1-1,0 1 1,0 0 0,1 2-1,41-5 1,-55 11 14,0-1 0,0 1 0,0 1 1,0 0-1,0 1 0,0 0 0,-1 1 1,1 0-1,-1 0 0,1 1 0,-1 0 1,0 1-1,-1 1 0,1-1 0,-1 1 1,0 1-1,-1 0 0,1 0 0,-2 0 0,1 1 1,-1 1-1,0-1 0,0 1 0,-1 0 1,0 0-1,-1 1 0,0 0 0,-1 0 1,0 0-1,4 16 0,-3-5 24,0-1 0,-2 1 0,0 0 0,-1 36 1,-11 87 187,5-100-204,4-30-108,-4 28 133,4-41-197,-1 1 0,1 0 0,0-1 0,-1 1 0,1-1 0,-1 1 0,1-1 0,-1 1 0,0-1 0,0 0 0,0 1 0,0-1 0,0 0 0,0 1 0,0-1 0,0 0 0,0 0 0,0 0 0,-3 2 0,3-3 9,1 0 0,0 0 0,-1 0-1,1 0 1,0 0 0,-1-1 0,1 1 0,-1 0 0,1 0 0,0 0 0,-1 0 0,1 0-1,0-1 1,-1 1 0,1 0 0,0 0 0,-1 0 0,1-1 0,0 1 0,0 0 0,-1-1-1,1 1 1,0 0 0,0-1 0,-1 1 0,1 0 0,0-1 0,0 1 0,0 0-1,0-1 1,0 1 0,-1 0 0,1-1 0,-1-7-1847</inkml:trace>
</inkml:ink>
</file>

<file path=ppt/ink/ink1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4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654 62 3712,'-3'13'1290,"3"-12"1480,-4-31 7557,3 28-10348,1 0 1,-1 1-1,0-1 1,0 0-1,0 1 1,0-1-1,0 1 1,0-1-1,-1 1 1,1-1-1,0 1 1,-1 0-1,1 0 1,-3-2-1,-2 0 268,0 0-1,-1 0 1,1 0-1,-1 1 1,0 0-1,0 0 1,1 1-1,-1 0 1,0 0-1,0 0 1,-1 1-1,1 0 0,0 1 1,0-1-1,0 2 1,0-1-1,-10 4 1,-35 4 500,6-4-440,20-3-99,1 1-1,0 1 0,1 1 1,-45 16-1,35-5 55,2 1-1,0 2 0,-30 24 1,56-38-215,0 0 1,1 0 0,0 1-1,0 0 1,0 0 0,0 0-1,1 1 1,0-1 0,1 1-1,-1 0 1,1 0 0,1 0-1,-1 1 1,1-1 0,1 1 0,-1-1-1,1 1 1,0 0 0,1-1-1,0 1 1,0 0 0,1-1-1,0 1 1,0 0 0,1-1-1,0 1 1,0-1 0,1 0-1,-1 0 1,2 0 0,-1 0-1,1 0 1,5 7 0,12 11 59,1-1-1,0-1 1,2-1-1,46 34 1,-49-44-103,0 0 1,0-1-1,1-1 0,0-1 1,1 0-1,0-2 0,0-1 0,41 5 1,-44-7-44,0 0-101,-1-2 1,1 0-1,-1-1 0,1 0 1,26-4-1,-36 1-318,-1 0 1,1 0-1,-1 0 0,0-1 1,13-6-1,-17 6-308,1 0 0,-1-1 0,0 1 1,0-1-1,0 0 0,0 0 0,-1 0 0,0-1 1,5-5-1,5-10-2455</inkml:trace>
</inkml:ink>
</file>

<file path=ppt/ink/ink1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5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8832,'14'12'4352,"29"-8"-3840,-33-4 7679,28 0-7423,-10 0 0,27 0 128,-12 0 128,14-4-1536,-6 1 0,-8 3 0,-11 0 128,-3 3-2688,-6 1 0</inkml:trace>
</inkml:ink>
</file>

<file path=ppt/ink/ink1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5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32 6016,'0'-7'-273,"3"-10"4613,-2 9 806,-2 21-1346,-4 48-2403,3 1-1,8 91 1,32 125 493,-28-198-2040,-4 0 1,-3 1 0,-10 103-1,7-180 17,-6 44-1296,-2-31-836,7-16 2143,1-1 0,0 0-1,-1 0 1,1 0 0,0 1 0,-1-1-1,1 0 1,-1 0 0,1 0 0,-1 0-1,1 0 1,-1 0 0,1 0-1,0 0 1,-1 0 0,1 0 0,-1 0-1,1 0 1,-1 0 0,1 0 0,-1 0-1,1 0 1,0 0 0,-1-1 0,1 1-1,-1 0 1,1 0 0,0-1-1,-1 1 1,1 0 0,0 0 0,-1-1-1,1 1 1,-1-1 0,-5-3-2971</inkml:trace>
</inkml:ink>
</file>

<file path=ppt/ink/ink1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6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5376,'0'-1'304,"1"0"0,0 1 0,-1-1 1,1 1-1,-1-1 0,1 1 0,0-1 0,-1 1 0,1 0 1,0-1-1,-1 1 0,1 0 0,0-1 0,0 1 1,0 0-1,-1 0 0,1 0 0,0 0 0,0 0 0,-1 0 1,1 0-1,0 0 0,0 0 0,0 0 0,-1 0 1,1 0-1,0 1 0,0-1 0,-1 0 0,1 1 1,0-1-1,-1 0 0,2 2 0,0-2-138,-1 1 1,0 0-1,0 0 1,0 0-1,0 0 0,0 0 1,0 0-1,0 0 1,0 0-1,-1 0 0,1 0 1,0 0-1,-1 0 0,1 1 1,-1-1-1,1 0 1,-1 1-1,1 1 0,7 66 1287,-3-1 0,-5 108-1,-2-15-412,19 234-1488,-24-346-670,1-31-1417,6-18 2409,0 0 1,0-1 0,0 1 0,0 0-1,0 0 1,0 0 0,-1 0-1,1 0 1,0 0 0,0 0-1,0 0 1,0 0 0,0 0 0,0-1-1,0 1 1,0 0 0,0 0-1,0 0 1,0 0 0,-1 0 0,1 0-1,0 0 1,0 0 0,0 0-1,0 0 1,0 0 0,0 0 0,0 0-1,-1 0 1,1 0 0,0 0-1,0 0 1,0 0 0,0 0-1,0 0 1,0 0 0,0 0 0,0 0-1,-1 0 1,1 0 0,0 0-1,0 0 1,0 1 0,0-1 0,0 0-1,0 0 1,0 0 0,0 0-1,0 0 1,0 0 0,0 0-1,0 0 1,-1 0 0,1 0 0,0 0-1,0 1 1,0-1 0,0 0-1,0 0 1,0 0 0,0 0 0,0 0-1,0 0 1,0 1 0,-5-17-2691</inkml:trace>
</inkml:ink>
</file>

<file path=ppt/ink/ink1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6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0 261 6400,'1'-3'120,"0"1"1,0-1-1,0 1 0,0-1 1,0 1-1,0 0 0,0-1 1,1 1-1,-1 0 1,1 0-1,0 0 0,0 0 1,0 0-1,0 1 1,0-1-1,0 0 0,0 1 1,0 0-1,1-1 0,-1 1 1,0 0-1,1 0 1,-1 0-1,1 1 0,-1-1 1,1 1-1,-1-1 0,1 1 1,4 0-1,3-2 471,57-20 4654,18-19-2058,-55 26-2257,1 0-1,40-13 1,33 0-386,182-24 0,-217 45 480,104 4 0,-152 4-934,0 2 1,1 0-1,-1 1 0,0 1 0,-1 1 0,0 1 1,0 1-1,0 0 0,-1 2 0,0 0 1,0 1-1,26 22 0,-35-25-96,-1 0 1,0 0-1,0 1 1,-1 0-1,0 1 1,0-1-1,-1 2 1,-1-1-1,0 1 1,0 0-1,-1 0 0,0 0 1,-1 1-1,0 0 1,-1 0-1,-1 0 1,0 0-1,0 0 1,-1 1-1,-1-1 1,0 0-1,-2 17 1,0-20-5,1-1 1,-2 0-1,1 0 1,-1 0 0,0-1-1,-1 1 1,0-1-1,0 1 1,-1-1 0,0 0-1,-8 9 1,4-5-6,1-2-8,-1 0 0,0 0 1,-1 0-1,0-2 1,0 1-1,-1-1 0,0 0 1,0-1-1,0-1 1,-13 5-1,-17 4-103,-64 14 1,66-18 113,-69 14-52,-162 15 0,247-35 41,19-3 23,0 0 0,1-1 1,-1 1-1,0-1 0,0 0 0,0 0 0,1 0 0,-1 0 0,0-1 0,0 1 0,1-1 0,-1 0 0,-6-3 0,9 4 0,1 0 0,-1-1 0,1 1 0,-1 0 0,1-1 0,-1 1-1,1 0 1,-1-1 0,1 1 0,0-1 0,-1 1 0,1-1 0,0 1 0,-1-1 0,1 1-1,0-1 1,-1 1 0,1-1 0,0 1 0,0-1 0,0 1 0,0-1 0,0 0-1,0 1 1,0-1 0,0 1 0,0-1 0,0 0 0,0 1 0,0-1 0,0 1 0,0-1-1,0 0 1,0 1 0,1-1 0,-1 1 0,0-1 0,0 1 0,1-1 0,-1 1 0,0-1-1,1 1 1,-1-1 0,1 1 0,0-1 0,1-2 3,1 0-1,-1 1 1,1-1 0,0 1-1,0 0 1,0 0 0,0 0-1,0 0 1,7-2 0,6-2 70,0 0 1,0 2-1,1 0 1,-1 1-1,1 0 1,0 1 0,0 1-1,0 1 1,0 1-1,0 0 1,-1 1-1,1 1 1,0 0-1,-1 1 1,0 1 0,1 1-1,-2 0 1,1 1-1,-1 0 1,0 2-1,-1 0 1,0 0-1,0 1 1,-1 1 0,0 0-1,-1 1 1,-1 0-1,12 16 1,-7-3 88,-1 0 0,0 2 0,-3 0 0,13 35 0,-22-54-135,-1 0 0,2 0 0,-1 0-1,1-1 1,0 1 0,1-1-1,-1 0 1,1 0 0,1-1-1,-1 0 1,1 0 0,0 0 0,12 8-1,-12-10-245,0-1 0,0 0 0,0 0 0,1-1 0,-1 0 0,1 0 0,-1-1 0,1 1 0,0-2 0,-1 1 0,1-1 0,0 1 0,-1-2 0,1 1 0,0-1 0,11-3 0,63-19-6181,-42 10 2817</inkml:trace>
</inkml:ink>
</file>

<file path=ppt/ink/ink1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7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33 14336,'-11'-4'7167,"22"15"-9215,-11-11 14080,9 0-11776,0 0 0,1-4-512,-1 1 0,-3-13-3712,-3 0 128</inkml:trace>
</inkml:ink>
</file>

<file path=ppt/ink/ink1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8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507 7 5760,'-2'1'372,"0"0"0,-1 0 0,1 0 0,-1 0 1,0-1-1,1 0 0,-1 1 0,0-1 0,1 0 0,-1 0 1,0 0-1,1 0 0,-1-1 0,0 1 0,1-1 0,-1 0 1,-4-1-1,1 0 310,0 0 1,0 1-1,0 0 1,0 0 0,0 1-1,-8 0 1,9 0-446,-37 2 877,-46 10 1,75-10-958,1 1 0,0 0 1,0 1-1,0 0 1,1 1-1,0 1 1,0-1-1,-19 14 0,-9 10 230,30-24-324,-1 1 1,1 1 0,0 0 0,1 0 0,-1 1-1,2 0 1,-1 0 0,1 1 0,0 0 0,1 0 0,-9 16-1,15-23-36,-1 1-1,0-1 0,1 0 0,-1 1 0,1-1 1,0 1-1,-1-1 0,1 1 0,0-1 0,1 0 1,-1 1-1,0-1 0,1 1 0,-1-1 0,1 0 1,0 1-1,0-1 0,0 0 0,2 3 0,0 0 42,0-1-1,0 0 0,1 0 1,0 0-1,0-1 1,0 1-1,0-1 0,8 5 1,6 1 128,0 0 0,1 0 0,29 7 0,-45-15-191,28 9 178,0-2 0,0-2 0,58 5 0,31 4 195,231 53 70,-321-62-417,-1 2 0,0 1 0,42 19 0,-59-22-19,-1 0 0,1 1 0,-1 0 0,-1 1 0,1 0 0,-1 1 0,-1 0 0,1 0 0,-2 1 0,9 12 0,-13-17-7,-1 1 0,0-1 1,-1 1-1,1-1 0,-1 1 1,0 0-1,0 0 1,-1 0-1,0 0 0,0 0 1,0 0-1,-1 1 1,0-1-1,-1 9 0,0-5 3,-1-1 0,-1 1-1,1-1 1,-1 0 0,-1 0-1,0-1 1,0 1-1,-11 15 1,5-10 0,-2 0 0,1 0-1,-2-1 1,0-1 0,0 0 0,-1-1-1,-1 0 1,0-1 0,0-1-1,-24 11 1,-3-6-8,-1-2 0,0-1 0,-67 7 0,57-12-122,0-3-1,-1-2 0,-98-11 1,136 8-66,-1-1 1,1 0 0,-20-8 0,33 10-6,-1 0 0,1 0 0,-1-1 0,1 1 0,0-1 0,0 0 0,0 0 0,-1 0 0,2 0 0,-1-1 0,0 1 0,0-1 0,1 1 0,0-1 0,-1 0 0,1 0 1,0 0-1,0-1 0,-2-5 0,4 8 66,0 0 1,0 0-1,-1 0 1,1 0-1,0 1 0,0-1 1,0 0-1,0 0 1,1 0-1,-1 0 1,0 0-1,0 0 1,1 0-1,-1 0 1,0 0-1,1 0 1,-1 1-1,1-1 0,-1 0 1,1 0-1,-1 1 1,1-1-1,0 0 1,-1 0-1,1 1 1,0-1-1,-1 1 1,1-1-1,0 1 1,0-1-1,0 1 0,0-1 1,-1 1-1,1 0 1,0-1-1,0 1 1,1 0-1,6-4-717,18-12-2356</inkml:trace>
</inkml:ink>
</file>

<file path=ppt/ink/ink1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8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37 241 7552,'-1'-1'343,"1"1"0,0 0-1,-1-1 1,1 1 0,0 0 0,-1 0 0,1-1 0,0 1 0,-1 0 0,1 0 0,0 0 0,-1 0 0,1 0-1,-1-1 1,1 1 0,-1 0 0,1 0 0,0 0 0,-1 0 0,1 0 0,-1 0 0,1 0 0,-1 0 0,1 0-1,0 1 1,-1-1 0,1 0 0,-1 0 0,1 0 0,0 0 0,-1 1 0,1-1 0,-9 15 3089,4 21-3183,5-28-91,0 0 0,1-1 1,0 1-1,1 0 1,-1-1-1,1 1 1,1-1-1,-1 1 0,2-1 1,-1 0-1,5 8 1,-5-11-106,0 0 1,0 0 0,0-1 0,0 1-1,1-1 1,-1 0 0,1 0-1,0 0 1,0-1 0,0 1 0,0-1-1,0 0 1,1 0 0,-1 0 0,0-1-1,1 0 1,0 0 0,-1 0-1,1 0 1,6 0 0,2-1-21,0-1 0,0 0 0,0-1 0,0-1 1,0 0-1,0-1 0,0 0 0,15-8 0,10-6 31,45-30 1,-77 44-55,0 0 0,0 0 0,-1 0 0,1-1 1,-1 1-1,0-1 0,-1-1 0,1 1 0,-1-1 1,0 1-1,-1-1 0,1 0 0,-1 0 1,0-1-1,2-6 0,-4 7-19,0 0 0,0 1-1,-1-1 1,1 0 0,-1 1 0,-1-1-1,1 0 1,-1 0 0,0 1 0,0-1-1,-1 1 1,1-1 0,-1 1 0,-1-1-1,1 1 1,-1 0 0,0 0 0,0 0-1,-4-5 1,-2-2-38,-1 1 0,-1 0 0,0 1 0,0 0 1,-1 0-1,0 1 0,0 1 0,-1 0 0,0 0 0,-1 2 0,0 0 0,0 0 0,0 1 0,0 1 0,-1 0 0,0 1 0,0 1 0,0 0 0,0 1 1,0 1-1,0 0 0,0 1 0,0 0 0,-15 5 0,25-5-26,-1 1-1,1 0 1,0 0-1,0 1 1,0-1 0,1 1-1,-1 0 1,1 0-1,-1 1 1,1 0 0,-4 4-1,6-6 28,0-1 0,1 1 0,0 0-1,-1 0 1,1 0 0,0 0-1,0 0 1,0 1 0,0-1 0,0 0-1,0 0 1,1 1 0,-1-1 0,1 0-1,0 1 1,-1-1 0,1 0 0,0 1-1,1-1 1,-1 0 0,0 1 0,1-1-1,-1 0 1,1 1 0,-1-1-1,1 0 1,2 5 0,3-1-93,-1 1 1,1-1-1,0 0 1,0 0-1,1 0 1,0-1-1,0 0 0,0-1 1,0 1-1,1-1 1,0-1-1,0 0 1,0 0-1,9 2 1,12 4-435,0-2 0,49 5 0,53-3-1048,-115-10 1661,-1 1-1,1-2 1,0 0-1,-1-1 1,0 0-1,16-7 1,-29 9 1026,-2 2-966,-1-1 0,1 0-1,0 0 1,-1 0 0,1 1-1,0-1 1,0 0 0,-1 0-1,1 1 1,0-1 0,0 0-1,-1 0 1,1 1 0,0-1-1,0 0 1,0 1 0,-1-1-1,1 0 1,0 1 0,0-1-1,0 1 1,0-1 0,0 0-1,0 1 1,0-1 0,0 0-1,0 1 1,0-1 0,0 1-1,0-1 1,0 0 0,0 1-1,0-1 1,0 0 0,0 1-1,0-1 1,1 0 0,-1 1-1,0-1 1,0 0 0,0 1-1,1 0 1,8 18 1545,10 9-934,0-2 0,44 47 0,-57-69-1268,0 0 0,1-1 0,-1 1 0,0-1-1,1-1 1,0 1 0,0-1 0,-1-1 0,1 1 0,0-1-1,1 0 1,-1-1 0,0 1 0,0-1 0,0-1 0,10-1-1,23-2-2769</inkml:trace>
</inkml:ink>
</file>

<file path=ppt/ink/ink1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9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7808,'-2'0'583,"0"1"0,1 0 0,-1 0 0,1 0-1,-1 0 1,1 0 0,-1 0 0,1 0 0,0 0 0,0 1 0,-1-1 0,1 0 0,0 1 0,-1 1 0,-7 27 2653,10 38-3698,0-43 1487,7 142-307,7-1 0,45 210 0,-2-30-1570,-58-343 827,5 31-1134,0 43 0,-5-65 190,-1 0 0,0 0-1,-1 0 1,-3 12 0,0 0-1847</inkml:trace>
</inkml:ink>
</file>

<file path=ppt/ink/ink1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19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0 214 6656,'0'-4'316,"0"0"1,0 0-1,0 0 0,1-1 1,0 1-1,0 0 1,0 0-1,0 0 0,0 0 1,1 0-1,-1 0 1,1 0-1,0 1 1,1-1-1,-1 1 0,1-1 1,-1 1-1,1 0 1,0 0-1,0 0 0,0 0 1,1 1-1,-1-1 1,1 1-1,6-4 0,10-5 687,0 1 0,1 1 0,29-10 0,-45 18-1082,60-18 719,1 4 0,0 2 0,93-6 0,-138 17-346,1 1 0,0 1 0,-1 1 0,1 1 0,37 8 0,-46-6-163,0 0 0,1 0 0,-1 1-1,-1 1 1,1 1 0,-1-1 0,0 2 0,-1 0-1,17 14 1,-25-19-114,0 0-1,0 0 1,-1 0 0,1 1-1,-1-1 1,1 1-1,-1-1 1,0 1 0,0 0-1,-1 0 1,1 0-1,-1 0 1,0 0 0,0 0-1,0 0 1,-1 0-1,1 0 1,-1 1 0,0-1-1,0 0 1,-1 0-1,1 0 1,-2 6-1,-2 3-14,0-1-1,-1 0 0,0 0 0,-1-1 0,0 1 0,-11 14 0,9-16 11,0 0 0,-1-1 0,0 0 0,-1-1 0,0 0 1,0 0-1,-1-1 0,0 0 0,0-1 0,0 0 0,-1-1 1,0 0-1,0-1 0,0 0 0,-1-1 0,1-1 0,-1 0 0,0 0 1,-12-1-1,7 0-240,0-1 1,0-1-1,0 0 0,0-1 1,1-1-1,-1-1 0,1 0 1,0-1-1,0-1 0,0-1 1,1 0-1,0-2 0,-19-12 1,30 18-227,1 0 0,0 0 0,0-1 0,0 1 1,0-1-1,0 0 0,1 0 0,0-1 0,0 1 1,-3-7-1,-5-6-2639</inkml:trace>
</inkml:ink>
</file>

<file path=ppt/ink/ink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7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3072,'2'11'562,"0"-1"0,0 0 1,1 1-1,0-1 0,0 0 0,1-1 0,1 1 1,5 9-1,17 40 778,-7-6-607,39 70-1,-30-63 491,-27-56-1237,25 43 1057,-26-46-1098,-1 0 1,1 0-1,-1 0 1,1 0-1,-1-1 1,1 1-1,-1 0 1,1 0 0,0 0-1,0-1 1,-1 1-1,1 0 1,0-1-1,0 1 1,0 0-1,0-1 1,0 0-1,0 1 1,0-1-1,0 1 1,0-1-1,0 0 1,0 0-1,0 1 1,0-1 0,0 0-1,0 0 1,0 0-1,0 0 1,0 0-1,0-1 1,0 1-1,0 0 1,0 0-1,0-1 1,0 1-1,0 0 1,0-1-1,0 1 1,0-1-1,1-1 1,11-14-1503</inkml:trace>
</inkml:ink>
</file>

<file path=ppt/ink/ink1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0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9344,'-2'8'3797,"15"35"776,4 8 539,-7-8-5645,26 251 1663,2 81-831,-31-293-303,2 8-606,-3 1 0,-9 104-1,2-183 134,0 1-1,-2 0 0,1-1 1,-6 14-1,6-22-36,1 0 0,-1-1-1,0 1 1,0 0 0,0-1 0,-1 0 0,1 0-1,-1 1 1,-5 4 0,-7 4-2323</inkml:trace>
</inkml:ink>
</file>

<file path=ppt/ink/ink1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0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1 142 8064,'9'-8'571,"1"1"1,0 0-1,0 0 1,1 1-1,0 1 1,0-1-1,0 2 1,1 0-1,-1 0 1,1 1-1,13-2 1,3-2 2660,40-13-997,-27 7-1323,0 2 0,43-5 0,-46 11-896,0 3 0,1 0 0,60 7 0,-93-4 51,-1 0 1,1 0 0,-1 0 0,1 1 0,-1 0-1,0 0 1,0 1 0,0-1 0,0 1 0,4 4-1,-6-6-55,-1 1-1,0 1 0,0-1 0,0 0 0,0 0 1,0 1-1,0-1 0,-1 1 0,1 0 1,-1-1-1,0 1 0,1 0 0,-2 0 0,1 0 1,0 0-1,0 0 0,-1 0 0,1 0 0,-1 0 1,0 6-1,-6 10-8,0 0 0,0-1 0,-2 0 0,-1 0 0,0 0 0,-16 21 0,20-30-56,-1 0 0,0-1-1,0 0 1,-1 0 0,0-1 0,-1 0-1,1 0 1,-2-1 0,1 1-1,0-2 1,-1 1 0,0-1-1,-1-1 1,1 0 0,-1 0 0,0-1-1,1 0 1,-13 2 0,12-4-298,-1 0-1,1-1 1,-1 0 0,1-1 0,-1 0 0,1-1 0,0 0-1,-1 0 1,1-1 0,0-1 0,-10-4 0,16 6-178,1 0 1,-1 0-1,0-1 0,1 1 1,-1-1-1,1 0 1,0 0-1,-5-5 1,-6-8-2288</inkml:trace>
</inkml:ink>
</file>

<file path=ppt/ink/ink1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0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 8064,'-19'-3'3968,"19"26"-3840,0-20 6911,0 6-6527,0 2 0,0 28 384,0-7 0,14 4-1280,-5-6 0,10 2-128,-4-5 0,8-15-2176,-4-5 129</inkml:trace>
</inkml:ink>
</file>

<file path=ppt/ink/ink1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1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11392,'-17'4'5631,"31"1"-7294,-14-5 9726,9 3-8959,-4 1 128,13-4-2688,-4 0 1,0 0 2687,-8 0 0</inkml:trace>
</inkml:ink>
</file>

<file path=ppt/ink/ink1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1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73 225 7424,'-1'2'733,"0"-1"0,0 1 1,0 0-1,0 0 1,0 1-1,0-1 0,0 0 1,1 0-1,-1 0 0,1 1 1,0-1-1,0 0 0,0 0 1,0 1-1,0 3 1,1 19 2517,1-7-3751,-1-12 625,0 1-1,1 0 1,0 0 0,0-1 0,0 1 0,1-1 0,-1 1-1,2-1 1,-1 0 0,1 0 0,0-1 0,0 1 0,0-1 0,1 0-1,0 0 1,0 0 0,0-1 0,1 1 0,-1-1 0,1-1-1,0 1 1,0-1 0,10 4 0,-6-4-69,-1 0 0,0-1 0,1 0 0,-1-1-1,1 0 1,-1 0 0,1-1 0,0 0 0,-1-1 0,1 0 0,-1-1 0,1 0 0,-1 0 0,0-1-1,0 0 1,14-7 0,-11 4-4,0 0-1,0-1 0,-1-1 1,1 0-1,-2-1 1,18-16-1,-24 20-52,0 0 0,0 0 0,0-1 0,-1 0-1,1 1 1,-1-1 0,0 0 0,-1 0 0,0-1 0,0 1 0,0 0 0,-1-1 0,0 1 0,0-1 0,0 1 0,-1-10 0,-2 4-42,0-1 0,-1 1 1,0-1-1,-1 1 0,0 0 1,-1 1-1,0-1 0,-1 1 1,-1 0-1,1 0 0,-2 1 1,1 0-1,-14-13 0,14 16 12,-1 0 1,0 0-1,0 1 0,-1 0 0,0 0 0,0 1 1,0 0-1,-1 1 0,0 0 0,0 0 0,0 1 1,0 0-1,0 1 0,0 0 0,-1 1 0,-15 0 0,11 1-35,1 1-1,-1 0 0,1 1 0,-1 1 0,1 0 1,0 1-1,0 1 0,0 0 0,1 1 0,-24 13 1,34-17-16,0 0 0,-1 1 0,1-1 0,0 1 0,0-1 1,1 1-1,-1 0 0,1 0 0,-1 0 0,1 1 0,0-1 0,0 1 1,0-1-1,1 1 0,-1-1 0,1 1 0,0 0 0,0 0 1,0 0-1,0-1 0,1 1 0,0 0 0,0 0 0,0 0 0,0 0 1,0 0-1,1 0 0,0 0 0,0 0 0,0 0 0,0-1 0,0 1 1,1 0-1,0-1 0,0 1 0,0-1 0,0 0 0,0 1 1,0-1-1,1 0 0,0-1 0,0 1 0,0 0 0,0-1 0,0 1 1,0-1-1,0 0 0,8 3 0,14 6-1219,0-1-1,1-2 1,0 0 0,46 6 0,-12-6-1387</inkml:trace>
</inkml:ink>
</file>

<file path=ppt/ink/ink1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1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3 8448,'-20'-3'5166,"7"3"2977,11 17-6861,7 14-883,2-1-1,1 0 0,2 0 0,1-1 0,1 0 1,1-1-1,1 0 0,34 46 0,-14-31-514,-32-41-133,0 0 1,0 0 0,0-1-1,0 1 1,0-1 0,0 0-1,0 0 1,0 0 0,1 0-1,-1 0 1,0 0 0,1 0-1,-1-1 1,1 1 0,-1-1-1,0 0 1,5 1 0,8-2-3102</inkml:trace>
</inkml:ink>
</file>

<file path=ppt/ink/ink1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2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28 105 4608,'0'0'306,"0"-1"0,-1 1 1,1 0-1,-1-1 0,1 1 1,-1 0-1,1 0 0,0 0 0,-1-1 1,1 1-1,-1 0 0,1 0 1,-1 0-1,1 0 0,-1 0 0,1 0 1,-1 0-1,1 0 0,-1 0 1,1 0-1,-1 0 0,1 0 0,-1 1 1,1-1-1,-1 0 0,1 0 1,-1 0-1,1 1 0,-1-1 0,-8 16 2398,5 23-1178,4-14-1210,2 0 0,1 0 0,1-1 1,1 1-1,1-1 0,2 0 0,0-1 0,1 0 0,1 0 0,17 26 0,-17-23-182,-10-18-50,-5-17 61,0-5-102,0 0-1,1-1 1,1 1-1,0-1 1,1 0-1,1 0 1,0 0-1,1 0 1,0 0-1,4-17 1,-1 12 61,1-1-1,0 1 1,2 0 0,0 1 0,2-1 0,18-36 0,-20 46-13,0-1 0,1 2 1,0-1-1,1 1 0,0 0 1,0 0-1,1 1 0,0 0 1,19-12-1,-24 17-44,0 1-1,1 0 1,-1 1 0,0-1 0,1 1-1,0-1 1,-1 1 0,1 1 0,-1-1 0,1 1-1,0-1 1,-1 1 0,1 1 0,0-1-1,-1 1 1,1 0 0,0 0 0,-1 0-1,1 0 1,-1 1 0,0 0 0,1 0 0,-1 0-1,0 0 1,0 1 0,5 4 0,2 2-8,0 1 0,-2 0 0,1 1 1,-1 0-1,0 0 0,-1 1 0,-1 0 0,0 1 1,-1-1-1,0 1 0,0 0 0,-2 1 1,5 17-1,-5-16-12,-1 1 0,-1-1 0,0 1 0,-1 0 0,-1-1 1,0 1-1,-1 0 0,-1 0 0,0-1 0,-1 1 0,-8 22 0,10-35-39,0 0 1,0 0-1,0 0 0,-1 0 1,0 0-1,1 0 0,-1 0 0,0 0 1,-1-1-1,1 1 0,0-1 0,-1 1 1,1-1-1,-1 0 0,0 0 0,1 0 1,-1 0-1,0-1 0,-5 2 1,8-3 5,-1 0 0,0 0 0,0-1 0,0 1 0,0 0 0,1-1 0,-1 1 0,0-1 0,0 1 0,1-1 0,-1 0 0,0 1 0,1-1 0,-1 1 0,1-1 0,-1 0 0,1 0 0,-1 1 0,1-1 0,-1 0 0,1 0 0,0 0 0,-1 0 0,1 1 0,0-1 0,0 0 0,0 0 0,0 0 1,-1 0-1,1 0 0,0 0 0,1 0 0,-1 1 0,0-1 0,0-2 0,5-33-277,-4 34 269,4-24-29,2 1 0,1-1 1,0 1-1,2 0 0,1 1 1,1 0-1,1 1 0,2 0 1,0 1-1,1 1 0,23-24 1,-33 39 85,1 1 0,0 0 0,1 0 0,-1 0 0,1 1 0,0 0 0,0 1 0,0 0 0,0 0 0,10-1 0,-14 3 1,0 0 0,0 0 0,0 1 1,0-1-1,-1 1 0,1 0 0,0 0 0,0 1 0,0-1 0,0 1 1,0 0-1,0 0 0,-1 0 0,1 0 0,0 1 0,-1-1 1,1 1-1,-1 0 0,0 0 0,1 1 0,-1-1 0,0 1 0,0-1 1,-1 1-1,4 3 0,1 5 4,-1 0 1,0 1-1,-1-1 1,0 1-1,-1 0 1,-1 0-1,1 1 1,-2-1-1,0 1 1,1 19-1,-1 17 181,-8 67 0,5-93-217,-8 28-160,-1 10-174,10-56 274,-1-9-939,0-23-2742,-2-32-3282,3 34 3683</inkml:trace>
</inkml:ink>
</file>

<file path=ppt/ink/ink1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23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94 157 7808,'-15'11'10379,"-2"15"-6832,-6 26-2626,21-45-828,0 0 0,0 0 0,1 0 0,0 0 0,1 0 0,-1 1 0,1-1 0,1 0 0,-1 0 0,1 0 0,1 1 0,-1-1 0,1 0 1,0 0-1,1-1 0,-1 1 0,2 0 0,-1-1 0,1 0 0,-1 0 0,2 0 0,-1 0 0,1 0 0,0-1 0,0 0 0,0 0 0,1 0 0,-1-1 0,1 0 0,1 0 0,6 4 0,-2-2-25,1-1 0,-1 1 0,1-2 0,0 1 0,0-2 0,0 0 1,0 0-1,1-1 0,-1 0 0,1-1 0,-1-1 0,1 0 0,0-1 0,-1 0 1,1-1-1,-1 0 0,22-7 0,-16 0-25,-1 0-1,0 0 1,-1-2 0,0 0-1,0-1 1,26-26 0,-37 32-63,0-1 0,0 1 0,-1-1 1,0 0-1,0 0 0,-1 0 1,0 0-1,0-1 0,0 1 1,-1-1-1,-1 0 0,1 0 1,-1 0-1,0 0 0,-1 0 0,0 0 1,0 1-1,-1-1 0,0 0 1,0 0-1,-1 0 0,0 0 1,0 1-1,-1-1 0,-5-10 1,4 10-9,1 0 1,-1 1-1,-1 0 1,1 0-1,-1 0 1,-1 0-1,1 1 1,-1 0-1,0 0 1,-1 0-1,1 1 1,-12-7-1,5 2-20,2 3-18,0-1-1,-1 1 0,0 1 1,0 0-1,-1 1 0,0 0 1,0 1-1,0 1 1,0 0-1,-19-2 0,25 4 32,-9-2-135,1 1-1,-1 0 0,0 2 1,1 0-1,-1 0 0,1 2 1,-1 0-1,-26 7 0,34-7-76,0 0 0,0 1 0,0 0 0,0 1 0,1 0 0,-1 0 0,1 0-1,-10 9 1,14-11 27,0 1 0,0 0 0,1 0 0,-1 0-1,1 0 1,0 0 0,0 0 0,0 1 0,0-1-1,0 1 1,1 0 0,0-1 0,0 1 0,0 0 0,0 0-1,0 0 1,1 0 0,-1-1 0,1 1 0,1 7-1,0-4-227,1 0 1,0 0-1,1-1 0,-1 1 0,1 0 0,7 10 0,19 32-2752</inkml:trace>
</inkml:ink>
</file>

<file path=ppt/ink/ink1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34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283 70 3712,'-8'-15'8754,"4"1"-5518,-4 0-3642,7 12 568,0 0 1,-1 0-1,1 0 1,-1 0-1,0 1 1,0-1 0,1 0-1,-1 1 1,0 0-1,0-1 1,0 1 0,-1 0-1,1 0 1,0 0-1,0 0 1,-1 1-1,1-1 1,0 0 0,-1 1-1,1 0 1,0-1-1,-1 1 1,1 0-1,-1 0 1,1 1 0,0-1-1,-1 0 1,1 1-1,-1 0 1,-2 0 0,-8 5 22,0-1 1,0 2 0,1 0-1,-16 11 1,-4 2 53,28-18-216,-4 2 53,0 1-1,0 0 0,0 0 1,1 0-1,0 1 0,-11 11 0,16-14-41,0 0 0,0 0 0,1 1-1,-1-1 1,1 0 0,0 1 0,-1-1-1,1 1 1,1 0 0,-1-1 0,1 1-1,-1-1 1,1 1 0,0 0 0,0 0-1,1-1 1,-1 1 0,1 0-1,0-1 1,2 8 0,0-3 9,0 0 1,0 0-1,1 0 0,0-1 0,1 1 1,0-1-1,0 0 0,0-1 1,1 1-1,0-1 0,0 0 0,1 0 1,0-1-1,0 0 0,0 0 1,15 7-1,9 2-904,0-1 1,0-2-1,35 8 1,-41-12-615,-19-5 1012,-1-1 0,1 1 0,0-1 1,0 0-1,-1-1 0,1 0 0,0 0 1,0 0-1,0 0 0,0-1 0,-1 0 1,10-3-1,20-1-2502</inkml:trace>
</inkml:ink>
</file>

<file path=ppt/ink/ink1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35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7 6784,'-7'-7'1167,"9"9"3959,4 7 1202,-1-1-4870,10 34-787,-2 1 0,-2 0-1,7 57 1,7 146 684,-5-42-913,-5-113-251,-6-40 162,5 91-1,-14-141-348,0 0-1,0 0 0,1 0 1,-1 0-1,0-1 1,0 1-1,0 0 1,0 0-1,0 0 0,0 0 1,-1 0-1,1 0 1,0 0-1,0-1 1,-1 1-1,1 0 0,0 0 1,-1 0-1,1 0 1,-1-1-1,1 1 0,-1 0 1,1-1-1,-1 1 1,0 0-1,1-1 1,-1 1-1,0-1 0,1 1 1,-1-1-1,0 1 1,0-1-1,0 1 0,1-1 1,-1 0-1,0 1 1,0-1-1,-1 0 1,0 0 0,1-1 0,-1 0 0,1 1 0,-1-1 1,1 0-1,0 0 0,-1 0 0,1 0 1,0 0-1,0 0 0,0 0 0,0-1 0,0 1 1,0 0-1,0-1 0,0 1 0,1 0 1,-1-1-1,0 1 0,1-1 0,-1 1 0,1-1 1,-1-2-1,-6-31 4,0 1-1,-2-62 1,9 78-8,-1-1 0,2 0-1,1 0 1,0 0 0,1 1-1,11-34 1,-12 47 28,1 0 0,0 0 0,0 0 0,1 0 0,-1 1 0,1-1 0,0 1 1,1 0-1,-1 0 0,0 1 0,1-1 0,0 1 0,0 0 0,0 0 0,9-3 0,8-3 204,0 2 1,33-8-1,-34 10-98,-16 3-97,0 1 0,1-1 0,-1 1 0,0 1-1,1-1 1,-1 1 0,0 0 0,1 0 0,-1 0 0,1 1-1,-1 0 1,0 0 0,1 0 0,-1 1 0,0-1 0,0 2 0,0-1-1,0 0 1,4 4 0,-3-1-12,-1-1 0,0 1 0,-1 1 0,1-1-1,-1 1 1,0-1 0,-1 1 0,1 0 0,-1 1 0,0-1 0,-1 0-1,4 14 1,1 13 41,-2 0-1,-2 0 0,0 0 0,-5 63 1,-12 63-216,7-145-389,-1-16-1332,6 1 1471,1 0 1,0-1-1,0 1 1,0 0-1,1-1 0,-1 1 1,0 0-1,0-1 0,1 1 1,-1-1-1,1 1 0,0-1 1,-1 1-1,1-4 0,0-5-3184</inkml:trace>
</inkml:ink>
</file>

<file path=ppt/ink/ink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8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0 402 1024,'1'-1'115,"-1"0"0,1 0 0,0 0-1,0 0 1,0 1 0,0-1 0,-1 0 0,1 0 0,0 1-1,0-1 1,1 0 0,-1 1 0,0-1 0,0 1 0,0 0-1,0-1 1,0 1 0,0 0 0,1 0 0,-1-1 0,0 1 0,0 0-1,0 0 1,2 1 0,58-11 958,-31 5-686,78-30 167,-97 30-532,1 0 0,-2 0 0,1-1 0,0 0 0,-1-1 0,0-1 0,-1 1 0,14-15-1,-16 15-5,0 0-1,0-1 0,-1 0 0,0 0 0,0 0 0,-1-1 0,0 0 0,-1 0 0,0 0 0,5-16 0,-8 19-14,-1 1 1,1 0-1,-1 0 0,0-1 1,0 1-1,-1 0 0,1 0 1,-1-1-1,0 1 1,0 0-1,-1 0 0,0 0 1,0 0-1,0 1 0,0-1 1,-1 0-1,0 1 1,0 0-1,0-1 0,0 1 1,-1 0-1,0 1 0,1-1 1,-1 1-1,-1-1 1,1 1-1,0 1 0,-1-1 1,1 0-1,-10-2 0,4 0 3,-1 1-1,0 1 0,0 0 0,0 0 0,-1 1 0,1 0 0,-1 1 0,1 1 0,-1 0 0,1 0 0,-1 1 0,1 0 0,-12 4 0,11-3-18,1 2 0,-1-1 0,1 2 0,0-1 0,-15 10-1,22-11 5,1 0 1,-1 0-1,1 0 0,-1 1 0,1-1 0,0 1 0,0 0 0,1 0 0,-1 0 0,1 0 0,0 1 0,0-1 0,1 1 0,-1-1 0,1 1 0,-2 7 0,3-5-80,-1 1 0,1-1 1,0 1-1,1-1 0,-1 0 1,2 1-1,-1-1 1,1 0-1,0 0 0,0 1 1,1-2-1,0 1 0,0 0 1,1 0-1,4 6 0,23 33-570</inkml:trace>
</inkml:ink>
</file>

<file path=ppt/ink/ink1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36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11 290 4352,'-11'0'1648,"12"-7"3107,21-11 2260,-16 16-6630,1 0 1,-1 1-1,0 0 0,1 0 0,-1 0 1,1 1-1,-1 0 0,11 1 1,23-1 1693,-30-2-1848,0-1 1,0 1 0,0-2 0,0 1 0,0-1-1,-1-1 1,0 1 0,0-2 0,0 1-1,-1-1 1,1-1 0,-2 0 0,15-14 0,-18 16-205,1 0 1,-2 0 0,1-1 0,-1 1 0,1-1 0,-1 1-1,-1-1 1,1 0 0,-1 0 0,2-10 0,-3 12-7,-1 1-1,0-1 1,0 0 0,0 0 0,0 0 0,0 1-1,-1-1 1,0 0 0,0 0 0,0 1 0,0-1-1,0 0 1,-1 1 0,0-1 0,1 1 0,-1 0 0,-1 0-1,-2-5 1,2 5 19,1 1 1,-1-1-1,1 0 0,-1 1 0,0-1 0,0 1 1,0 0-1,0 0 0,-1 0 0,1 0 0,0 1 1,-1-1-1,1 1 0,-1 0 0,0 0 0,1 0 1,-1 1-1,0-1 0,0 1 0,1 0 0,-1 0 1,0 0-1,0 0 0,1 1 0,-1 0 0,0-1 1,1 1-1,-1 1 0,0-1 0,1 0 0,0 1 1,-1 0-1,1 0 0,0 0 0,0 0 0,-3 3 1,-2 1 34,0 1 0,0-1 0,1 1 0,0 1 0,1 0 0,0 0 0,0 0 0,0 0 0,1 1 0,1 0 1,-1 0-1,1 0 0,-3 11 0,5-6-25,0-1-1,0 0 1,1 1 0,1-1 0,0 1-1,1-1 1,0 1 0,1-1 0,1 0 0,0 1-1,1-1 1,0-1 0,1 1 0,1-1-1,-1 1 1,2-2 0,0 1 0,0-1 0,1 0-1,16 17 1,-19-23-94,1 0-1,-1-1 0,1 1 1,0-1-1,0 0 1,1 0-1,-1-1 1,1 0-1,0 0 1,0-1-1,0 1 0,0-2 1,0 1-1,1-1 1,12 1-1,-3-1-668,0-2 0,0 0 0,0 0 0,-1-2-1,25-6 1,24-10-3127</inkml:trace>
</inkml:ink>
</file>

<file path=ppt/ink/ink1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3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0 384 4864,'17'2'3023,"-15"-1"-2584,-1-1-1,0 0 1,0 1-1,1-1 0,-1 0 1,0 0-1,1 0 1,-1 0-1,0 0 1,0 0-1,1 0 0,-1-1 1,0 1-1,3-1 1,4-1 166,1 0 1,-1 1-1,1 0 1,0 1-1,15 1 1,2-1 368,106-5 3148,-85 5-3492,1-2 1,-1-2 0,0-2-1,74-19 1,51-40 15,-44 15-375,-120 47-263,0 0 0,0 0 0,-1-1 0,1 0 0,-1-1 0,0 1 0,0-2 0,0 1 0,-1-1 0,0 0 0,0 0 0,0 0 0,-1-1 0,0 0 0,8-14 0,-12 19-9,0 0 0,-1-1 0,1 1 0,0 0 0,-1-1 0,1 1 0,-1 0 1,0-1-1,0 1 0,1-1 0,-2 1 0,1 0 0,0-1 0,0 1 0,-1-1 0,0 1 0,1 0 0,-1 0 0,0-1 0,-1-1 0,-1 0-3,1 0-1,-1 0 1,0 0 0,-1 0-1,1 1 1,-1-1-1,1 1 1,-1 0 0,-6-4-1,0 2-3,1-1 0,-1 1 0,0 1 0,-1 0 0,1 1 0,-1-1 0,-21-2 0,15 6 2,-1 1 0,1 1 0,0 0 0,0 2 1,0 0-1,0 0 0,1 2 0,-1 0 0,1 1 0,1 0 0,-1 1 0,1 1 0,1 1 0,0 0 0,0 1 0,1 0 0,-14 16 1,19-17-2,0 0 1,1 0 0,1 1-1,0 0 1,0 0 0,1 1-1,1 0 1,0 0 0,0 0-1,1 0 1,1 0 0,0 1-1,1-1 1,0 1 0,1-1-1,0 1 1,1-1 0,0 1-1,1-1 1,6 21 0,-2-12 17,1-1 0,0 0 0,2 0 0,0-1 0,1 0 0,1 0 0,1-1 0,1-1 0,0 0 0,1 0 0,17 13 1,-24-22-26,1-1 1,1-1 0,-1 1 0,1-1-1,0-1 1,0 0 0,1 0 0,0 0 0,0-2-1,0 1 1,0-1 0,0 0 0,1-1 0,-1-1-1,1 1 1,-1-2 0,1 1 0,0-2 0,-1 1-1,17-4 1,-5-1-523,-1-2 1,0 0-1,25-13 0,-28 12-785,0-2 0,0-1 0,-2 0-1,1-1 1,-1-1 0,25-26 0,-7 1-2135</inkml:trace>
</inkml:ink>
</file>

<file path=ppt/ink/ink1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4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7296,'19'5'9036,"0"9"-4876,21 26-3623,-15-14-63,295 262 2470,-309-278-3229,0 1 0,0 1-1,-1-1 1,-1 2 0,0-1-1,-1 1 1,9 18 0,-16-29 145,-1-1 26,1-1 1,-1 1 0,1-1-1,-1 1 1,0 0-1,1-1 1,-1 1-1,0-1 1,0 1-1,1-1 1,-1 1 0,0 0-1,0-1 1,0 1-1,0 0 1,0-1-1,0 1 1,0 0-1,0-1 1,0 1 0,0-1-1,0 1 1,0 0-1,0-1 1,-1 1-1,1 0 1,0-1-1,0 1 1,-1-1-1,1 1 1,0-1 0,-1 1-1,1-1 1,-1 1-1,0 0 1,-5 6-2852</inkml:trace>
</inkml:ink>
</file>

<file path=ppt/ink/ink1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4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635 0 7168,'-28'9'3584,"-29"34"-2816,48-36 4479,-23 28-5119,4-12 128,-35 25 128,17-12 0,-28 26-512,17-16 0,-9 6 256,18-16 0,2 3-1536,12-7 129,5-22-1025,12 3 128</inkml:trace>
</inkml:ink>
</file>

<file path=ppt/ink/ink1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5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8320,'34'-3'4096,"31"-6"-4096,-50 5 7295,22 4-7167,-9 0 128,10 0 128,-10 0 0,13 4-512,-7 5 0,-6-6-256,-5 1 128,0-4-2048,-3 0 129,-6-4-513,0 1 128</inkml:trace>
</inkml:ink>
</file>

<file path=ppt/ink/ink1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5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10368,'23'7'5120,"57"-23"-5760,-62 12 10495,21-3-9855,-7-2 128,19 6-256,-14-5 128,11 5-1408,-10 3 0,-10-6-1664,-5 6 1</inkml:trace>
</inkml:ink>
</file>

<file path=ppt/ink/ink1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6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 10624,'-4'8'4437,"-37"58"2517,38-61-6927,1 0 1,1 0-1,-1 0 0,1 0 0,0 1 0,0-1 0,0 0 1,1 1-1,0-1 0,0 0 0,0 1 0,1-1 0,-1 1 0,1-1 1,1 0-1,-1 0 0,1 0 0,0 0 0,0 0 0,0 0 1,1 0-1,-1 0 0,1-1 0,0 0 0,1 1 0,-1-1 0,1 0 1,0-1-1,0 1 0,0-1 0,0 1 0,6 2 0,20 5 184,0-1 0,62 11-1,-44-11-52,56 12 252,-39-9-185,-1 2 0,72 27 0,-121-36-176,1 0 0,-2 1 0,1 1 0,-1 0 0,0 1 0,0 0 0,-1 1-1,-1 1 1,0 0 0,0 1 0,-1 0 0,0 1 0,14 22 0,-20-25-11,-1-1 0,0 1 1,-1 0-1,0 0 0,0 0 0,-1 1 0,0-1 0,0 20 0,-2-24 2,0 0 0,0 0 0,0 0 0,-1 0 0,0 0 0,0 0 1,-1 0-1,1-1 0,-1 1 0,-1 0 0,1-1 0,-1 1 0,0-1 0,0 0 0,0 0 0,-9 9 0,3-7 7,0-1 1,-1 0-1,0-1 0,0 0 0,0 0 1,-1-1-1,0 0 0,0-1 0,0 0 1,0-1-1,0-1 0,0 1 0,-14-1 1,-8 0 4,1-2 1,0-1 0,-1-1 0,1-1 0,-49-15 0,67 16-29,-22-5-131,2-2 0,-1-2 1,2 0-1,-1-3 1,2 0-1,-46-31 0,62 30-790,18 4-1194,29-3-1686,-27 14 3652,35-14-3225</inkml:trace>
</inkml:ink>
</file>

<file path=ppt/ink/ink1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7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0 304 5888,'8'1'870,"0"0"0,1 0 0,-1-1 0,0 0 1,0-1-1,0 0 0,0 0 0,0 0 0,0-1 1,0-1-1,9-3 0,31-6 1082,-31 8-1490,1 0 1,-1-1-1,0-1 0,0-1 0,0 0 0,-1-1 1,0-1-1,-1 0 0,0-2 0,0 1 0,17-18 1,-29 24-371,1 0 1,-1 0-1,0 0 1,0 0-1,-1 0 1,1-1-1,-1 0 1,0 1-1,0-1 1,0 0 0,0-5-1,-1 7-65,0 0-1,-1 1 1,1-1 0,-1 0-1,0 1 1,0-1-1,0 0 1,0 0 0,-1 1-1,1-1 1,-1 0 0,1 1-1,-1-1 1,0 0-1,0 1 1,0-1 0,-1 1-1,1 0 1,0-1-1,-1 1 1,0 0 0,1 0-1,-5-4 1,-1 0 24,-1 1 0,1 0 0,-1 0 1,0 1-1,0 0 0,-1 0 0,0 1 0,1 0 1,-1 0-1,0 1 0,0 0 0,0 1 0,0 0 1,-1 0-1,1 1 0,0 0 0,0 1 0,0 0 1,-16 4-1,15-3 5,1 1 1,0 0 0,0 1-1,0 0 1,0 0-1,0 0 1,1 1-1,0 1 1,0 0 0,0 0-1,1 0 1,0 1-1,0 0 1,1 0 0,0 1-1,0 0 1,0 0-1,1 0 1,1 0-1,-1 1 1,1 0 0,-3 13-1,4-12 13,2 0 0,0 0 0,0 0 0,0 0-1,2 0 1,-1 1 0,1-1 0,1 0 0,-1 0 0,2-1-1,-1 1 1,2 0 0,-1-1 0,1 1 0,1-1 0,-1 0 0,2-1-1,-1 1 1,1-1 0,0 0 0,15 14 0,-12-13-45,1 0 1,0-1 0,0 0 0,1 0-1,0-1 1,0-1 0,1 0-1,0 0 1,0-2 0,0 1-1,0-1 1,1-1 0,0 0 0,0-1-1,0 0 1,0-1 0,0-1-1,18-1 1,-7-2-872,-1-1 0,1-2-1,-1 0 1,0-2 0,0 0 0,28-16 0,-1-4-2887</inkml:trace>
</inkml:ink>
</file>

<file path=ppt/ink/ink1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1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372 103 3200,'1'-3'260,"-1"3"-177,0-1 0,0 1 0,0-1 0,0 1 0,0-1 0,0 1 0,0-1 0,0 1 1,0-1-1,0 1 0,0-1 0,1 1 0,-1-1 0,0 1 0,0-1 0,1 1 0,-1-1 0,0 1 1,0 0-1,1-1 0,-1 1 0,0-1 0,1 1 0,-1 0 0,1-1 0,-1 1 0,0 0 1,1 0-1,-1-1 0,1 1 0,-1 0 0,1 0 0,-1 0 0,1 0 0,-1-1 0,1 1 0,-1 0 1,1 0-1,0 0 0,1 1 2605,-2-1-1280,5-17 2176,-5 15-3459,1 0 0,-1 1 0,1-1 0,-1 0 0,0 0 0,0 0 0,0 0 0,0 0 0,0 0 0,0 0 0,-1 0 0,1 0 0,-1 0 0,1 0 0,-1 0 0,0 1 0,1-1 0,-1 0 0,0 0 0,0 1 0,0-1 0,-3-2 0,2 2 91,-1 0 0,0 0 0,0 0 0,0 0 0,0 0 0,0 1 0,0-1 0,-1 1 0,1 0 0,-1 0 0,-5-1 0,-6 0 231,0 1 0,0 0-1,0 1 1,-26 3 0,30-1-337,0 0 0,0 0 0,0 1 1,0 0-1,1 1 0,-1 0 0,1 1 1,0 0-1,0 1 0,1 0 0,0 0 1,0 1-1,0 0 0,1 1 0,0 0 1,-10 12-1,10-9-61,1 1 0,0-1 0,1 1 0,0 0 0,1 1 0,0-1 0,1 1 0,0 0 0,1 0 0,1 1 0,0-1 0,1 0 0,0 15 0,2-18-35,0 1 1,1-1-1,0 0 1,1 0-1,0 0 1,0 0-1,1 0 1,1-1-1,-1 1 1,2-1-1,-1-1 1,1 1-1,0-1 1,1 0-1,0 0 1,0-1-1,14 11 1,-3-3 18,2 0-1,0-2 1,0 0 0,1-1 0,1-1-1,30 10 1,-31-13-38,0-2 0,1 0-1,0-2 1,0 0 0,1-1-1,43-1 1,-52-3-1,0 0 0,1-1 1,-1-1-1,0 0 0,0-1 0,-1-1 0,1 0 1,-1-1-1,0 0 0,0-1 0,15-11 1,0-1 2,-15 11-12,0-1 0,0 0 1,-1-1-1,0 0 0,-1-1 1,0 0-1,-1-1 1,0 0-1,14-23 0,13 70 165,-28-28-126,-1 0 0,1-1 0,0 0 0,1-1 0,-1 0 0,1 0 0,0-1 0,0-1 0,0 1 0,1-2 0,-1 1 0,1-1 1,0-1-1,0 0 0,-1-1 0,13 0 0,6-2 71,-1-1 1,0-2-1,0 0 0,0-2 1,30-11-1,-30 9 17,0-2 0,-1 0-1,-1-2 1,45-28 0,-65 37-107,0 0-1,-1-1 1,0 1 0,0-1 0,0 0-1,0-1 1,-1 1 0,0-1 0,0 0-1,0 0 1,-1 0 0,0 0 0,0-1-1,0 1 1,-1-1 0,0 1 0,0-1-1,-1 0 1,0 0 0,0 0 0,-1 0-1,1 0 1,-2 0 0,1 0 0,-3-14 0,1 16-7,1 0 1,-1 0 0,0 1 0,0-1 0,0 0 0,0 1 0,-1-1 0,0 1 0,0 0 0,0 0-1,-1 0 1,1 0 0,-1 1 0,0 0 0,0-1 0,0 1 0,0 0 0,-1 1 0,-5-3-1,-1-2 3,2 1-8,0 1 0,-1 0 0,0 1 0,0 0-1,0 1 1,0 0 0,-1 0 0,1 1 0,-1 0-1,1 1 1,-1 0 0,0 1 0,-11 1 0,14-1 1,-17 1-5,-1 1 1,1 1 0,0 1 0,1 1 0,-1 1-1,1 1 1,-33 15 0,42-16-161,1 1 0,0 0 0,1 1 0,0 1 0,0 0 0,1 1 0,0 0 0,1 1 0,0 0 0,1 1 0,0 0 1,-15 23-1,24-33 68,0-1 1,0 1 0,0 0 0,0 0 0,1-1 0,-1 1-1,0 0 1,1 0 0,-1 0 0,1 0 0,0 0 0,0 0 0,-1 0-1,1 0 1,0 0 0,1 0 0,-1 0 0,1 2 0,0-1-167,1 0 0,0-1 0,0 1 0,0-1 1,0 0-1,0 1 0,0-1 0,1 0 0,3 2 0,23 18-3058</inkml:trace>
</inkml:ink>
</file>

<file path=ppt/ink/ink1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2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0 135 8704,'24'29'10736,"9"5"-8289,-26-26-2344,0-1 1,-1 1-1,0 0 0,0 0 0,-1 1 0,0 0 0,0 0 0,-1 0 1,4 11-1,1 7 608,12 54 0,-20-69-494,1 0 0,-2 0 1,0 0-1,-2 21 0,2-30-179,0 1 0,-1-1-1,1 0 1,-1 1 0,0-1-1,0 0 1,0 0 0,0 1-1,0-1 1,-1 0-1,1 0 1,-1 0 0,0-1-1,0 1 1,0 0 0,0-1-1,-1 1 1,1-1 0,-1 1-1,-3 1 1,5-3-34,0-1 1,0 1-1,0-1 0,0 0 1,0 0-1,0 1 0,0-1 1,-1 0-1,1 0 0,0 0 1,0 0-1,0 0 0,0 0 1,0 0-1,0-1 0,0 1 1,0 0-1,0-1 0,0 1 1,0-1-1,0 1 0,0-1 1,0 1-1,0-1 1,0 1-1,-1-2 0,0 0 11,0-1 0,0 1 0,0-1-1,1 0 1,-1 0 0,0 0 0,1 1 0,-2-7 0,-11-56 139,13 46-169,1 0 1,1 0-1,0 0 0,2 0 0,0 0 0,1 0 0,1 1 1,10-28-1,-1 15-10,0 0-1,2 1 1,34-49 0,-46 73 43,0 0 1,0 1 0,0-1-1,0 1 1,1 0 0,0 1-1,0-1 1,0 1 0,1 0-1,-1 0 1,1 0 0,0 1-1,0 0 1,1 0 0,-1 1-1,0 0 1,1 0 0,0 0-1,-1 1 1,1 0 0,0 0-1,0 0 1,-1 1 0,1 0-1,0 1 1,0 0 0,0 0-1,-1 0 1,1 1 0,-1-1-1,9 5 1,-2-2 5,0 2-1,0 0 1,0 0 0,-1 2 0,0-1 0,0 1 0,-1 1-1,0 0 1,0 1 0,-1 0 0,-1 0 0,1 1-1,-2 0 1,0 1 0,0 0 0,-1 0 0,9 21-1,-11-20-529,0 0-1,-2 0 0,1 0 0,-2 0 0,1 0 0,-2 0 0,1 16 0,-5-6-2629,-2 0-320</inkml:trace>
</inkml:ink>
</file>

<file path=ppt/ink/ink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19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4 5632,'0'-4'2816,"-5"4"-3328,5 0 6016,5 4-5248,-5 0 128,4-1 128,-4 2 0,0 3-640,0-5 0,-9-3 384,0-3 0,0-5-1024,-2 8 128,2-5-1280,4 2 128,5 6-128,-3 17 0</inkml:trace>
</inkml:ink>
</file>

<file path=ppt/ink/ink1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9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6 7040,'9'-6'5465,"-11"7"203,-5 7-2202,-1 4-4604,3 0 1424,1 1 0,0-1 1,1 1-1,0 0 1,1 0-1,1 0 0,0 0 1,1 1-1,0-1 0,1 0 1,3 17-1,2 2-30,2 0-1,0-1 1,19 43-1,-25-69-256,0 0 0,0 0-1,0 0 1,1-1 0,0 1 0,0-1-1,0 1 1,0-1 0,1 0 0,-1 0-1,1-1 1,0 1 0,0-1 0,1 1-1,-1-1 1,9 4 0,17 3-106</inkml:trace>
</inkml:ink>
</file>

<file path=ppt/ink/ink1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9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75 12672,'-1'-5'5269,"0"-2"-4510,-5-29 5162,5 35-5838,1-1 0,0 1 0,-1-1 1,1 1-1,-1 0 0,1-1 0,-1 1 0,0 0 0,0-1 0,1 1 1,-1 0-1,0 0 0,0 0 0,0 0 0,0 0 0,-1 0 1,1 0-1,0 0 0,0 0 0,-3-1 0,3 2-80,0 0-1,1 0 1,-1 0 0,0 0-1,0 0 1,0 0-1,0 0 1,0 1-1,1-1 1,-1 0 0,0 0-1,0 1 1,0-1-1,1 0 1,-1 1 0,0-1-1,0 1 1,1-1-1,-1 1 1,0-1-1,1 1 1,-1 0 0,1-1-1,-1 1 1,1 0-1,-1-1 1,1 1 0,-1 0-1,1 0 1,0 0-1,-1-1 1,1 1-1,0 2 1,-7 26 3,7-26 50,-2 14-31,0-1 1,2 1 0,0 0 0,1-1-1,0 1 1,2 0 0,0-1 0,0 0-1,2 0 1,0 0 0,13 27 0,-13-32-82,1-1 0,0 0 0,0 0 0,1 0 0,1-1 1,-1 0-1,2 0 0,-1-1 0,1 0 0,0 0 1,1-1-1,0-1 0,0 1 0,0-2 0,1 1 0,19 6 1,-24-10-210,1-1 0,0 1 1,-1-1-1,1 0 1,0-1-1,0 0 0,12-1 1,-14 0-230,0 0 0,0 0-1,0 0 1,0-1 0,0 1 0,-1-1 0,1-1 0,-1 1 0,1-1 0,4-3 0,10-8-2727</inkml:trace>
</inkml:ink>
</file>

<file path=ppt/ink/ink1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0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7168,'2'-2'889,"0"-1"0,0 1 0,-1-1 0,1 0 0,0 0 0,-1 1 0,0-1-1,0 0 1,0 0 0,1-5 0,-4-13 4282,-8 11-5102,12 12 110,0 1 0,0-1 0,0 1-1,0-1 1,-1 1 0,0 0 0,1 0 0,-1 0 0,0 0 0,0 0-1,0 0 1,0 5 0,7 51 1251,2 69-44,-9 197-405,-4-168-746,1-41-96,15 143-1,-14-254-135,1 0 0,1 0 0,-1 0 0,1 0 0,0 0 0,0 0 0,1 0 0,-1 0 0,1-1 0,0 1-1,0 0 1,1-1 0,-1 0 0,1 1 0,0-1 0,0 0 0,0-1 0,1 1 0,-1 0 0,1-1 0,8 5-1,-4-4-92,0-1-1,1 0 0,0-1 0,-1 0 1,1 0-1,0-1 0,0 0 0,0 0 0,0-1 1,0 0-1,17-4 0,6-2-1455,0-2-1,31-12 1,-8 3-2795,-16 4 758</inkml:trace>
</inkml:ink>
</file>

<file path=ppt/ink/ink1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0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8064,'0'-9'3968,"19"13"-2688,-19-4 5759,24 8-6655,-5 0 128,24 0 256,-11 0 128,19-1-1280,-8 2 128,28-9 128,-19 0 0,13-9-2048,-13 5 0,0-3-767,-10-2-1</inkml:trace>
</inkml:ink>
</file>

<file path=ppt/ink/ink1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1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7936,'0'7'3968,"3"38"-3584,-3-38 7039,6 16-7039,-6-7 0,0 23 128,0-3 128,8 6-896,-2-10 0,8 0-768,-5-9 0,10-23-1663,-4 0-1</inkml:trace>
</inkml:ink>
</file>

<file path=ppt/ink/ink1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1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12928,'-17'0'6399,"34"11"-19198,-17-11 12159,24 0-768,-5 0 0</inkml:trace>
</inkml:ink>
</file>

<file path=ppt/ink/ink1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2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0 780 8320,'1'-2'517,"1"1"1,-1 0 0,1 0-1,-1 0 1,1 0-1,-1 0 1,1 0 0,0 0-1,-1 1 1,1-1-1,0 1 1,0-1 0,-1 1-1,1-1 1,3 1 0,40-9 3764,-35 7-4431,65-16 1312,87-34 0,-130 40-970,0-2 0,-2-2 0,0 0 0,0-2 0,27-23 1,-38 26-38,-1-1 1,-1 0-1,-1-1 0,0-1 1,-1-1-1,-1 0 1,20-35-1,-30 47-150,0 0 0,-1-1 1,1 1-1,-2-1 0,1 0 0,-1 0 0,0 0 0,0 0 0,-1 0 0,0 0 0,-1 0 0,0 0 0,0-1 1,-1 1-1,0 0 0,0 0 0,-1 0 0,0 0 0,0 0 0,-5-10 0,0 7-8,0 0 1,-1 1-1,0 0 0,0 0 0,-1 1 0,-18-15 0,-1 3-44,-38-24-1,50 36 45,0 0 1,0 0-1,-1 2 1,0 0-1,-1 1 1,1 1 0,-1 0-1,0 1 1,-1 1-1,1 1 1,0 1-1,-1 0 1,1 2 0,-29 3-1,40-2 4,-1 0-1,0 0 1,1 1-1,-1 0 1,1 1-1,0-1 1,0 1-1,0 1 1,1-1-1,0 1 1,0 1-1,0-1 1,0 1-1,1 0 1,0 0-1,0 0 1,0 1-1,1 0 1,0-1-1,1 2 1,-1-1-1,1 0 1,-3 14-1,0 0 50,1-1-1,2 1 1,0 1-1,1-1 1,1 0-1,1 0 1,1 1-1,5 30 1,68 245 482,-36-173-334,5-2 0,66 129 1,-106-245-306,0 0 1,0 0-1,1 0 1,0 0-1,0-1 1,0 0-1,1 0 1,-1 0 0,1 0-1,7 4 1,-10-7-94,0-2 0,1 1-1,-1 0 1,0 0 0,1-1 0,-1 1 0,0-1 0,1 0 0,-1 1 0,1-1 0,-1 0 0,0-1 0,1 1 0,-1 0-1,1-1 1,-1 1 0,0-1 0,1 0 0,-1 0 0,0 0 0,0 0 0,0 0 0,1 0 0,-1-1 0,0 1 0,-1-1-1,1 1 1,0-1 0,0 0 0,-1 0 0,3-2 0,18-20-2979,1 4-150</inkml:trace>
</inkml:ink>
</file>

<file path=ppt/ink/ink1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2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4 339 9600,'-4'16'4736,"13"33"-5888,-3-40 8703,2 2-7551,1 1 128,11 12-256,-6-8 128,4 7-1408,1-7 0,10-13-1151,-11-3 127</inkml:trace>
  <inkml:trace contextRef="#ctx0" brushRef="#br0" timeOffset="1">272 1 11264,'-46'12'5631,"27"11"-8062,19-19 10366,8 0-11263,3 1 129,3-5-2305,-5 0 0</inkml:trace>
</inkml:ink>
</file>

<file path=ppt/ink/ink1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3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0 199 5760,'14'-25'8290,"0"-1"-4677,4 8-3079,1 1-1,1 1 0,0 1 1,1 1-1,1 0 0,45-20 1,-60 31-391,1 0 1,-1 0-1,1 0 0,0 1 1,0 0-1,0 1 1,0 0-1,0 0 1,1 0-1,-1 1 1,0 1-1,0-1 0,0 1 1,1 1-1,-1-1 1,0 1-1,-1 1 1,1-1-1,0 1 1,-1 1-1,1 0 1,10 7-1,-12-7-103,-1 1 1,1 0-1,-1 1 1,0-1-1,0 1 0,0 0 1,-1 0-1,0 0 1,0 1-1,-1 0 0,0 0 1,0 0-1,-1 0 1,1 0-1,-1 0 0,-1 0 1,0 1-1,0-1 0,0 1 1,-1-1-1,0 1 1,0-1-1,-1 1 0,-2 11 1,-2-1-23,-1 0 0,0 0 0,-1 0-1,-1-1 1,-1 0 0,0-1 0,-1 0 0,-1 0 0,-1-1 0,0 0 0,0-1 0,-2-1 0,-21 17-1,-16 10-1,-2-2 1,-82 45-1,132-82-21,-47 24-14,50-25 18,0 0 0,-1 1 0,1-1-1,-1 0 1,1 0 0,0 1 0,-1-1 0,1 0 0,-1 0 0,1 0 0,0 0 0,-1 0-1,1 0 1,-1 0 0,1 0 0,-1 0 0,1 0 0,-1 0 0,1 0 0,0 0 0,-1 0-1,1 0 1,-1 0 0,1-1 0,-1 1 0,1 0 0,0 0 0,-1 0 0,1-1 0,0 1-1,-1-1 1,14-23-110,-3 13 85,0-1-1,0 2 1,1-1 0,1 2 0,0-1 0,0 2-1,23-13 1,-30 18 25,0 1 0,0-1 0,0 1 0,1 0 0,-1 1 0,1 0 0,0-1 0,-1 2 0,1-1 0,0 1 0,-1-1 0,1 2 0,0-1 0,-1 1 0,1 0 0,0 0-1,-1 0 1,1 1 0,-1-1 0,0 2 0,1-1 0,-1 0 0,9 7 0,-6-4-11,-1-1 0,2 0 0,-1 0 0,0 0 0,1-1 0,-1-1 0,1 1 0,0-2 0,0 1 0,0-1 0,0 0 0,0-1 0,0 0 0,0-1 0,0 1 0,13-4 0,-7 1-468,0-1 0,1-1 0,21-9 0,-22 7-909,0-1 0,-1 0 0,14-11 0,-7 3-1810</inkml:trace>
</inkml:ink>
</file>

<file path=ppt/ink/ink1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3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33 7552,'-5'7'3712,"25"-14"-2560,-17 1 5247,11-1-5759,6 4 0,3-6 512,-3 2 0,17 7-1280,-5 0 0,5 3 768,-8 1 128,-1 1-896,-5-1 0,-3 3-1536,-6 2 0,4-15-1536,-4 3 129</inkml:trace>
</inkml:ink>
</file>

<file path=ppt/ink/ink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0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75 7808,'-3'-7'3840,"12"-5"-5376,-9 12 8447,5-13-6911,-1 6 128,6 0 0,-6-2 128,-4 2-1407,0-2 127,-4 13-1152,-10-11 128</inkml:trace>
</inkml:ink>
</file>

<file path=ppt/ink/ink1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4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5 139 8064,'-1'-1'337,"1"0"0,-1 0 0,1 0 0,-1 0 0,1 0 1,-1 0-1,1-1 0,0 1 0,0 0 0,-1 0 0,1 0 0,0-1 1,0 1-1,0 0 0,0 0 0,1 0 0,-1-1 0,0 1 0,0 0 1,1 0-1,-1 0 0,1 0 0,-1 0 0,1 0 0,-1 0 0,1 0 0,0 0 1,1-2-1,2-2 101,0 0 0,1 1 1,0-1-1,0 1 0,0 0 0,6-3 1,2-1-291,1 0 1,0 1 0,0 1 0,19-6 0,-17 8 4,13-4 317,0 2 1,1 1-1,-1 2 1,59-1-1,-83 4-417,1 0 0,-1 1 0,1 0 1,-1 0-1,1 0 0,-1 0 0,0 1 0,0 0 0,0 0 0,0 0 0,0 1 0,0 0 0,0-1 0,-1 2 0,1-1 0,-1 1 0,0-1 0,0 1 0,0 0 0,-1 0 0,1 1 0,-1-1 0,0 1 0,0 0 0,-1 0 1,0 0-1,1 0 0,-1 0 0,-1 0 0,1 1 0,-1-1 0,0 1 0,0 9 0,0 2-11,-2-1 1,0 0-1,0 1 0,-2-1 1,0 0-1,-1 0 0,0-1 1,-1 1-1,-1-1 0,-1 0 1,-15 27-1,1-9 19,0-2-1,-2 0 1,-1-1-1,-29 26 1,43-46-97,-1-1 0,0 0 0,-1-1 1,-21 13-1,29-19-35,0 0-1,0 0 1,0 0-1,0 0 1,-1-1-1,1 1 1,-1-1-1,1 0 1,0-1 0,-1 1-1,1-1 1,-1 0-1,0 0 1,1 0-1,-1-1 1,1 1-1,0-1 1,-6-2 0,10 3 58,-1 0-1,1 0 1,-1 0 0,1 0 0,0-1 0,-1 1 0,1 0 0,0 0 0,-1 0 0,1-1 0,0 1 0,-1 0 0,1 0 0,0-1 0,0 1 0,-1 0 0,1-1 0,0 1 0,0 0 0,0-1 0,-1 1 0,1 0 0,0-1 0,0 1 0,0-1 0,0 1-1,0 0 1,0-1 0,0 1 0,0-1 0,0 1 0,0 0 0,0-1 0,0 1 0,0-1 0,0 1 0,0 0 0,0-1 0,15-14-140,-12 12 179,1 1-1,0 0 1,0 0 0,0 0-1,0 1 1,0-1-1,0 1 1,0 0 0,7-1-1,3 3 140,-1 1-1,1 0 0,-1 1 1,0 1-1,0 0 0,20 9 1,-17-6-10,1-1 0,0-1 0,25 5 0,-27-7-251,0-1 44,1 0-1,27 0 1,-38-3-275,-1 1 1,0 0-1,0-1 0,0 0 1,0 0-1,0 0 0,0-1 0,-1 1 1,6-4-1,-2-3-2638,-3-3-257</inkml:trace>
</inkml:ink>
</file>

<file path=ppt/ink/ink1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4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20 8320,'-3'3'4096,"40"-3"-2816,-28 0 5375,16-3-6143,-8 3 128,26-4 640,-11 0 0,16 4-1536,-11 0 128,6 4 768,-6 0 0,1-1-768,-10-3 0,-5-7-1920,-3 3 128,-2-4-1280,-4 4 1</inkml:trace>
</inkml:ink>
</file>

<file path=ppt/ink/ink1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4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4 361 10496,'-3'20'5248,"17"28"-5504,-11-41 9215,3 19-8703,-3 3 0,-3 17 0,0-7 0,11 9-1024,-2-18 128,0 2-1024,1-9 0,5-14-1536,-1-2 129</inkml:trace>
  <inkml:trace contextRef="#ctx0" brushRef="#br0" timeOffset="1">41 9 12544,'-17'-9'6271,"26"9"-10110,-9 0 11774,0 0-13567,0 0 1</inkml:trace>
</inkml:ink>
</file>

<file path=ppt/ink/ink1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5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90 203 6912,'-10'-2'5462,"8"3"-1141,-7 10-3161,2-4-768,0 0-1,1 0 0,0 1 0,0-1 1,1 1-1,0 1 0,0-1 0,1 1 1,-5 13-1,8-17-254,0 1 1,0-1 0,0 1-1,1-1 1,-1 1 0,2 0-1,-1-1 1,0 1 0,1 0-1,0-1 1,0 1 0,1-1-1,0 1 1,0-1 0,0 0-1,0 0 1,1 0 0,4 6-1,0-1-85,1-1-1,0 0 0,1 0 1,0 0-1,0-1 0,1 0 1,-1-1-1,2 0 1,-1-1-1,1 0 0,0-1 1,1 0-1,-1 0 0,1-1 1,0-1-1,0 0 1,0-1-1,15 2 0,-7-2 6,0-1 0,1 0-1,-1-2 1,0 0 0,1-2 0,-1 0-1,0-1 1,0-1 0,-1 0-1,28-13 1,-7-2-57,38-25 0,-72 41-27,1 0 0,0-1 0,-1 0 0,0-1 0,0 1 0,-1-1 0,0 0 0,0-1 0,0 1 0,-1-1 0,0 0 0,0 0 0,0 0 0,-1-1 1,0 1-1,-1-1 0,0 0 0,0 0 0,0 0 0,-1 1 0,0-2 0,-1 1 0,0 0 0,0 0 0,-1 0 0,0 0 0,0 0 0,-1 0 0,0 1 0,0-1 0,-1 0 0,0 1 0,-7-13 0,3 6-75,-1 1 0,-1 0 0,0 1 0,-1 0 0,0 0 0,-1 1 0,0 1 1,-14-11-1,7 11-23,0 1 0,-1 1 0,1 0 1,-2 2-1,1 0 0,-1 1 1,1 2-1,-1-1 0,-1 2 0,1 1 1,0 0-1,-30 4 0,19 1-73,1 0 0,0 2-1,-31 10 1,51-12 131,1-1 0,0 1 0,0 0 0,0 1 0,1 0 0,-1 1 0,1-1 0,0 2 0,1-1 0,0 1 0,0 0 0,-9 11 0,14-15 42,0-1 0,1 0 0,-1 1-1,0-1 1,1 1 0,-1 0 0,1-1-1,0 1 1,0 0 0,0 0-1,0 0 1,1 0 0,-1 0 0,1 0-1,-1 0 1,1 0 0,0 0 0,0 0-1,1 0 1,-1 0 0,1 0 0,-1 0-1,1 0 1,0 0 0,0 0 0,0-1-1,1 1 1,-1 0 0,1-1-1,-1 1 1,1-1 0,0 1 0,0-1-1,0 0 1,0 1 0,0-1 0,4 2-1,6 7-130,1 0 0,0-2 0,0 1 0,1-2 0,0 1 0,1-2 0,-1 0 0,2-1 0,-1-1 0,0 0-1,1-1 1,22 3 0,19 1-323,1-4 1,60-2-1,-113-2 446,32-1 25,-1-3-1,1-1 1,-1-1 0,46-15-1,-29 7 1181,-58 19 2409,-1 0-3266,1-1 0,0 1 0,0 0-1,1 0 1,-1 1 0,1-1 0,0 1 0,1 0 0,-1 0 0,1 0 0,-3 8 0,5-8-256,0 0 0,0 0 0,1 0-1,-1 0 1,1 0 0,1 0 0,-1 0 0,1 0-1,0-1 1,0 1 0,1 0 0,-1 0 0,1-1-1,1 1 1,-1-1 0,1 0 0,0 1 0,0-1-1,0 0 1,1-1 0,0 1 0,0-1-1,0 1 1,0-1 0,1-1 0,-1 1 0,1 0-1,0-1 1,0 0 0,9 3 0,5 3-612,1-1 0,0-1-1,0 0 1,1-2 0,-1 0 0,1-2 0,31 2 0,2-1-2669</inkml:trace>
</inkml:ink>
</file>

<file path=ppt/ink/ink1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6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6656,'1'-1'271,"-1"1"0,0-1 0,1 1 1,-1-1-1,0 1 0,1-1 0,-1 1 0,1-1 1,-1 1-1,0 0 0,1-1 0,-1 1 0,1 0 1,-1-1-1,1 1 0,0 0 0,-1 0 0,1-1 1,-1 1-1,1 0 0,-1 0 0,1 0 0,0 0 1,-1 0-1,1 0 0,-1 0 0,1 0 0,0 0 1,-1 0-1,1 0 0,-1 0 0,1 0 0,0 1 1,-1-1-1,1 0 0,17 22 3119,6 42-3168,-5 12 1626,10 98 0,-21-121-1298,44-228 4,-48 162-540,0 0 1,2 1-1,-1 0 0,2 0 0,-1 0 1,2 1-1,-1 0 0,2 1 0,-1-1 1,1 1-1,1 1 0,19-15 0,-23 19 28,1 1 0,0 0 0,0 0 0,0 1 1,0 0-1,1 0 0,-1 1 0,1 0 0,0 0 0,0 1 0,-1 0 0,1 0 0,0 1 0,0 0 0,0 0 0,0 1 0,0 0 0,0 0 0,0 1 0,-1 0 0,1 0 0,12 6 0,-8-2 28,0 1 0,0 0 0,-1 1-1,0 0 1,0 0 0,-1 1 0,0 1-1,-1 0 1,0 0 0,0 1 0,7 12 0,-6-7-44,0 1 0,-2 1 0,0 0 0,0 0 0,-2 1 0,-1-1 0,4 23 0,-8-37-23,0 0 1,-1 1 0,1-1 0,-1 1 0,-1-1 0,1 1 0,-1-1 0,1 1 0,-1-1 0,0 1 0,-1-1 0,1 0 0,-1 0 0,0 0 0,0 0 0,-3 4 0,4-7-9,0 1 0,0-1 0,0 0 1,-1 0-1,1 1 0,0-1 0,-1 0 1,1 0-1,-1-1 0,1 1 0,-1 0 1,0 0-1,1-1 0,-1 1 0,0-1 1,1 0-1,-1 1 0,0-1 0,0 0 0,1 0 1,-1 0-1,0 0 0,0 0 0,1-1 1,-1 1-1,0 0 0,0-1 0,1 1 1,-1-1-1,1 0 0,-1 1 0,0-1 1,1 0-1,-1 0 0,1 0 0,0 0 1,-1 0-1,1-1 0,0 1 0,-2-2 1,2 1-16,-1 0 0,1 0 0,0 0 0,-1 0 0,1 0 1,0 0-1,0 0 0,1-1 0,-1 1 0,0 0 1,1-1-1,-1 1 0,1-1 0,0 1 0,0-1 1,0 1-1,0 0 0,0-1 0,1 1 0,-1-1 1,1 1-1,-1 0 0,1-1 0,0 1 0,1-3 1,31-63-472,-30 62 451,8-13-102,0 1-1,0 0 0,2 1 1,26-29-1,-32 40 141,0 0-1,0 0 1,1 0 0,0 1 0,0 1 0,0-1-1,1 1 1,-1 0 0,1 1 0,0 0-1,0 1 1,0-1 0,0 2 0,13-2 0,-11 2 68,1 1 0,-1 0 0,1 1 1,-1 0-1,0 1 0,1 0 0,-1 0 1,0 1-1,0 1 0,-1 0 0,1 1 1,-1 0-1,0 0 0,0 1 0,0 0 0,-1 1 1,0 0-1,12 12 0,5 11 66,-7-10-14,-1 1 1,27 42-1,-40-55-98,-1 0 0,0 0 0,-1 0 0,0 1 0,0 0 0,-1 0 0,0-1 0,0 1 0,-1 0 0,0 1 0,-1-1 0,-1 13 0,0-12 8,0 0 0,-1 0 0,0 0 0,-1 0 1,-6 14-1,9-22-125,-1 0 0,0 0 0,0 0 0,0 0 0,0 0 0,0 0 0,0 0 0,0-1 1,-1 1-1,1 0 0,-1-1 0,1 1 0,-1-1 0,0 0 0,1 1 0,-1-1 0,0 0 0,0 0 0,0 0 0,0 0 1,0 0-1,0-1 0,0 1 0,0-1 0,0 1 0,0-1 0,0 0 0,-1 1 0,1-1 0,0 0 0,0-1 1,-3 1-1,4-1-74,0 1 1,0 0 0,0 0-1,0-1 1,0 1-1,0-1 1,0 1 0,1-1-1,-1 1 1,0-1 0,0 1-1,1-1 1,-1 0 0,0 0-1,1 1 1,-1-1-1,1 0 1,-1 0 0,0 1-1,1-1 1,0 0 0,-1 0-1,1 0 1,0 0 0,-1 0-1,1 0 1,0 0-1,0 0 1,0 0 0,0-1-1,0 2 77,-5-20-3255</inkml:trace>
</inkml:ink>
</file>

<file path=ppt/ink/ink1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7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151 216 7040,'2'3'1045,"-1"-1"1,1 1 0,-1-1-1,0 1 1,0 0 0,0 0-1,-1-1 1,1 1-1,0 0 1,-1 0 0,0 5-1,-2 38 2388,0-37-3437,2-1-1,-1 1 0,1 0 0,2 17 1,0-19 154,1 0 1,0 0-1,0 0 1,0 0-1,1 0 1,0-1-1,1 1 1,-1-1-1,1 0 1,0 0-1,0-1 1,1 0-1,0 0 1,0 0 0,0-1-1,1 1 1,-1-2-1,1 1 1,0-1-1,0 0 1,0 0-1,0-1 1,13 3-1,-4-1-69,1-1 0,-1-1 0,1 0-1,0-1 1,0-1 0,0-1 0,-1 0-1,1-1 1,0-1 0,21-6 0,-16 2-47,-1-1-1,1 0 1,-1-2 0,-1 0-1,0-2 1,0 0 0,31-26 0,-44 32-56,-1-1 0,1 1 0,-1-1 0,0 0 0,-1-1 0,0 1 0,0-1 0,0 0 0,-1-1 0,-1 1 0,1-1 0,-1 1 0,-1-1 0,1 0 0,-1 0 0,-1 0 0,0 0 0,0 0 0,-1-1 0,0 1 0,-3-17 1,2 21 5,0-1 1,-1 1-1,0-1 1,0 1-1,0 0 1,0 0-1,-1 0 1,0 0-1,0 0 1,0 1-1,-1-1 1,0 1 0,0 0-1,0 0 1,0 0-1,0 1 1,-1-1-1,1 1 1,-1 0-1,0 1 1,-6-3-1,-5-5-27,0 0 2,0 2 0,-1 0 0,0 0 1,0 2-1,-1 0 0,1 1 1,-1 1-1,-32-3 0,40 5 24,-21-2-86,-1 1 1,0 1-1,0 2 1,-58 7 0,72-4-109,1 0 1,0 1 0,0 0-1,0 2 1,0 0-1,1 1 1,-16 9 0,24-12-202,0 1 1,0 1-1,0 0 0,1 0 1,0 0-1,0 1 1,1 0-1,0 1 0,0-1 1,0 1-1,1 0 1,0 0-1,-6 16 0,-5 21-2787</inkml:trace>
</inkml:ink>
</file>

<file path=ppt/ink/ink1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7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86 154 5376,'-2'0'756,"0"1"0,0-1 0,1 0 0,-1 1-1,0 0 1,1-1 0,-1 1 0,1 0 0,-1 0 0,1 0 0,-1 0 0,-2 2 0,-20 23 2804,19-20-3467,1 0-1,0 1 1,0 0 0,1-1 0,-1 1 0,-3 13 0,6-15 61,1 0 0,-1-1 0,1 1 0,0 0 1,0 0-1,1-1 0,-1 1 0,1 0 0,0 0 0,0-1 1,1 1-1,-1-1 0,1 1 0,3 5 0,0-2 3,0 0-1,1-1 1,-1 0 0,1 0-1,0-1 1,1 0-1,9 7 1,-1-2-20,0-1 0,1 0-1,0-2 1,1 0 0,0 0 0,33 8-1,-21-11-8,0-2 0,1-1 0,-1-1 0,1-2 0,-1 0 0,1-3 0,-1 0 0,39-11 0,-52 11-77,-1 0 1,0-1-1,0-1 0,-1 0 0,1-1 0,-1 0 1,-1-1-1,1-1 0,-1 0 0,-1-1 0,0 0 1,0-1-1,-1 0 0,16-22 0,-24 29-44,-1 0 0,0 0 0,0 0 0,0-1 0,-1 1 0,1 0 0,-1-1 0,0 1 0,-1-1 0,1 1-1,-1-1 1,1 1 0,-2-1 0,1 0 0,0 1 0,-1-1 0,0 1 0,0-1 0,0 1 0,0 0 0,-1-1 0,0 1 0,0 0 0,0 0-1,-4-6 1,-1-1-10,-1 0-1,0 0 0,-1 0 0,0 1 0,0 0 0,-1 1 0,-13-9 1,7 7 0,0 1 0,-1 1 1,0 0-1,0 1 0,-1 1 1,0 1-1,-27-6 0,18 5-59,0 1 0,-1 2 0,0 1-1,0 1 1,0 1 0,0 2 0,0 0-1,0 2 1,0 2 0,1 0 0,-40 13 0,59-15-4,1-1 1,-1 2-1,1-1 0,0 1 1,0 0-1,0 0 1,0 1-1,1 0 1,0 0-1,0 1 1,0-1-1,1 1 1,-8 10-1,11-12 2,-1-1 0,1 1 0,0 0 0,0 0-1,0 0 1,1 0 0,-1 0 0,1 0 0,0 0-1,0 1 1,1-1 0,-1 1 0,1-1 0,0 0 0,0 1-1,0-1 1,1 0 0,0 1 0,-1-1 0,2 0-1,-1 0 1,3 7 0,2 2-281,1 1 1,0-1-1,1 0 0,19 23 0,-17-24-193,0 0 0,1-1 0,1-1 0,0 0 0,0-1 0,17 10 0,-22-14 208,48 32-2485</inkml:trace>
</inkml:ink>
</file>

<file path=ppt/ink/ink1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8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4 8064,'0'0'147,"0"0"0,0 0 0,0-1 0,0 1 1,0 0-1,0 0 0,0 0 0,0 0 0,0 0 0,0-1 1,0 1-1,1 0 0,-1 0 0,0 0 0,0 0 1,0 0-1,0 0 0,0 0 0,0-1 0,0 1 0,0 0 1,0 0-1,1 0 0,-1 0 0,0 0 0,0 0 0,0 0 1,0 0-1,0 0 0,0 0 0,1 0 0,-1 0 0,0 0 1,0 0-1,0-1 0,0 1 0,0 0 0,0 0 1,1 0-1,-1 0 0,0 1 0,0-1 0,0 0 0,0 0 1,0 0-1,1 0 0,-1 0 0,0 0 0,0 0 0,0 0 1,0 0-1,0 0 0,0 0 0,0 0 0,1 0 0,-1 0 1,0 1-1,0-1 0,0 0 0,0 0 0,0 0 0,0 0 1,0 0-1,0 0 0,0 0 0,0 1 0,0-1 1,7 11 1811,-8-1-1616,-1 1-1,0 0 0,0-1 0,-1 1 0,-6 13 0,-4 17 357,4 10 191,3 0 0,0 56-1,4-50-486,13 492 1369,-8-507-1752,-2-28-32,1 25-317,-1-1-1,-4 46 0,2-75 243,0 0 0,0 0 0,-1 0 1,-1 0-1,1-1 0,-1 1 0,-1-1 0,1 0 0,-1 1 0,-1-2 1,0 1-1,0 0 0,0-1 0,-13 12 0,17-18-18,1-1 1,-1 1-1,0-1 0,0 1 0,1-1 0,-1 0 0,0 1 1,0-1-1,0 0 0,1 0 0,-1 1 0,0-1 0,0 0 1,0 0-1,0 0 0,1 0 0,-1 0 0,0 0 0,0 0 1,0-1-1,0 1 0,1 0 0,-1 0 0,0-1 0,0 1 1,0 0-1,1-1 0,-1 1 0,0-1 0,0 1 0,1-1 1,-1 1-1,1-1 0,-1 0 0,0 1 0,1-1 0,-1 0 1,1 1-1,-1-1 0,1 0 0,0 0 0,-1 0 0,-15-36-4858,10 9 1763</inkml:trace>
</inkml:ink>
</file>

<file path=ppt/ink/ink1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9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1 271 7040,'21'-17'11596,"17"-18"-8336,-8 6-2753,39-29 1,-42 40 124,1 2-1,0 1 1,1 1-1,47-16 1,-75 30-616,0 0 0,0-1 1,0 1-1,0 0 1,-1 0-1,1-1 1,0 1-1,0 0 1,0 0-1,0 0 1,0 0-1,0 0 1,0 0-1,0 1 1,0-1-1,0 0 1,0 0-1,0 1 1,0-1-1,0 1 0,0-1 1,-1 1-1,1-1 1,0 1-1,0-1 1,-1 1-1,1 0 1,0-1-1,-1 1 1,1 0-1,0-1 1,-1 1-1,2 2 1,6 34 145,-6-22-95,1 5-49,1 1 0,0-1-1,15 37 1,-15-49-12,0 1 0,1-1 0,-1-1 0,1 1 0,1-1 0,0 0 0,0 0 0,0 0 0,1-1 0,0 0 0,0 0 0,9 5 0,0-2-6,0-1 0,0-1 1,1 0-1,0-1 0,0-1 0,0-1 0,1 0 0,-1-1 0,1-1 1,0-1-1,0 0 0,0-1 0,27-4 0,-31 2-1,0-1 0,0 0-1,-1-1 1,1 0 0,-1-1 0,0 0 0,0-1-1,0-1 1,-1 0 0,0 0 0,0-2-1,-1 1 1,0-1 0,-1-1 0,0 0 0,0 0-1,-1-1 1,8-13 0,23-49-100,-37 67 103,-1 0-1,1 0 1,-1-1-1,0 1 0,-1 0 1,1-1-1,-1 1 0,-1-1 1,1 1-1,-1-12 1,-5 11-24,-1 19 17,5-8 5,0-1 1,1 1 0,-1 0-1,1 0 1,0 1-1,0-1 1,0 0 0,2 6-1,0 2 17,2 0 0,0 0-1,0 0 1,1-1 0,0 0 0,1 0 0,0 0-1,1-1 1,0 0 0,1 0 0,0-1-1,1 0 1,17 15 0,-12-15 10,0-1 0,1 0 0,0-1 1,0-1-1,1 0 0,0-1 0,-1-1 0,2-1 1,-1 0-1,26 1 0,1-3 58,-1-1 0,85-12 0,-115 10-122,0 0-1,0-1 1,-1 0-1,1-1 0,0 0 1,-1 0-1,0-1 0,0-1 1,-1 0-1,15-11 1,-21 14-10,-1-1 1,1 1 0,-1-1 0,0 0 0,0 0 0,0 0-1,0-1 1,-1 1 0,1-1 0,-1 1 0,-1-1 0,1 0-1,0 0 1,-1 1 0,0-1 0,0 0 0,-1 0 0,1-1-1,-1 1 1,0 0 0,-1 0 0,1 0 0,-1 0 0,0 0-1,0 0 1,-1 0 0,-1-5 0,-1 1 1,0 0 1,-1 0 0,0 0-1,0 1 1,-1-1 0,0 1-1,0 1 1,-1-1-1,0 1 1,0 0 0,-1 1-1,0 0 1,0 0-1,0 1 1,-1-1 0,0 2-1,-11-5 1,15 7 62,0-1-1,0 2 1,-1-1-1,1 0 1,-1 1 0,1 0-1,-1 1 1,0-1 0,1 1-1,-1 0 1,0 0 0,1 1-1,-1 0 1,1 0-1,-1 0 1,1 0 0,-1 1-1,1 0 1,0 0 0,0 1-1,0-1 1,0 1 0,0 0-1,0 1 1,1-1-1,0 1 1,-1 0 0,1 0-1,1 0 1,-1 0 0,-4 7-1,5-4 24,-1 0 0,1 0 1,1 0-1,-1 0 0,1 1 0,0 0 0,1-1 0,0 1 0,0 0 1,1-1-1,0 1 0,0 0 0,0 0 0,1-1 0,1 1 0,-1 0 1,5 12-1,2 4 94,1 0-1,1 0 1,26 43 0,-28-56-120,-1 1 0,1-1 0,1 0 1,0-1-1,1 0 0,-1-1 0,2 0 0,0 0 0,0-1 0,0 0 0,1-1 0,0 0 0,17 6 0,-19-9-439,1-1-1,-1 0 1,1-1-1,0 0 1,0-1-1,-1 0 1,1-1-1,0 0 1,0 0-1,17-4 1,20-8-2926</inkml:trace>
</inkml:ink>
</file>

<file path=ppt/ink/ink1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09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295 29 5888,'-1'-2'583,"0"0"1,-1 0 0,1 0-1,0 1 1,-1-1 0,1 0-1,-1 1 1,0-1 0,1 1-1,-1 0 1,0-1 0,0 1-1,0 0 1,-4-1 0,3 0-182,-1 1 0,1 1 0,-1-1 1,1 1-1,-1-1 0,0 1 0,1 0 1,-7 1-1,-6 2-373,0 0-1,1 2 1,-24 9 0,5-2 408,25-10-363,-5 2 244,-1 1 0,1 1 0,0 0 0,-16 9 0,29-15-305,1 0-1,-1 1 0,0-1 1,1 0-1,-1 0 0,0 1 1,1-1-1,-1 0 0,1 1 1,-1-1-1,1 1 0,-1-1 0,1 1 1,-1-1-1,1 1 0,-1-1 1,1 1-1,0-1 0,-1 1 1,1-1-1,0 1 0,-1 0 1,1-1-1,0 1 0,0-1 1,0 1-1,-1 0 0,1-1 0,0 1 1,0 0-1,0-1 0,0 1 1,0 0-1,0 0 0,0-1 1,1 1-1,-1-1 0,0 1 1,0 0-1,0-1 0,1 1 1,-1 0-1,0-1 0,1 1 1,-1-1-1,0 1 0,1-1 0,-1 1 1,1-1-1,-1 1 0,1-1 1,-1 1-1,1-1 0,-1 0 1,1 1-1,0-1 0,42 20 321,-38-18-322,139 41 443,18 7-162,-18 12 86,-124-52-313,-1 1 0,0 1 0,-1 1 0,0 0 0,18 19 0,-33-30-40,-1 1 0,1-1 0,-1 1 0,0-1 0,0 1 0,0 0 0,0 0 0,-1 0 0,1 0 0,-1 1 0,0-1 1,0 0-1,0 0 0,0 1 0,0-1 0,-1 1 0,0-1 0,1 1 0,-2 3 0,1-4 3,-1 0 0,-1 0 1,1 0-1,0 0 0,-1 0 1,0 0-1,0 0 0,1-1 1,-2 1-1,1-1 0,0 1 1,0-1-1,-1 0 0,1 0 1,-1 0-1,0 0 0,1 0 1,-1-1-1,0 1 0,0-1 1,0 0-1,-6 2 0,-19 6-63,-1-2 0,0 0 1,0-2-1,0-1 0,-1-1 0,0-2 0,1 0 0,-1-3 0,0 0 0,-55-12 0,83 13-121,-25-8-2312,26 8 2320,0 1-1,1-1 1,-1 1-1,1-1 0,-1 1 1,1-1-1,-1 0 1,1 1-1,-1-1 1,1 1-1,-1-1 1,1 0-1,0 0 0,0 1 1,-1-1-1,1 0 1,0 0-1,0 1 1,0-1-1,0 0 0,0 0 1,0 1-1,0-1 1,0 0-1,0 0 1,0 0-1,0 0 0,1-15-2922</inkml:trace>
</inkml:ink>
</file>

<file path=ppt/ink/ink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2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60 297 1536,'0'0'213,"-1"0"0,0-1 0,0 1 0,0-1-1,1 1 1,-1-1 0,0 0 0,1 1 0,-1-1 0,0 0 0,1 1 0,-1-1 0,1 0 0,-1 0 0,1 1-1,0-1 1,-1 0 0,1 0 0,0 0 0,-1 0 0,1 1 0,0-3 0,-2 1 2168,2 13-1873,0-4-408,1-1-1,0 1 1,0 0-1,1-1 0,0 1 1,0-1-1,0 1 1,1-1-1,0 0 0,0 0 1,1 0-1,-1-1 1,1 1-1,1-1 0,-1 0 1,1 0-1,-1 0 1,2-1-1,-1 1 0,0-1 1,1 0-1,0-1 1,11 6-1,6 2-42,0-2 1,0 0-1,1-2 1,0 0-1,30 3 1,-29-7-3,-1 0 0,1-2 0,0-1 1,-1-1-1,1-1 0,27-6 0,-34 5-6,-1-1 0,0-1 0,0-1-1,0 0 1,-1-1 0,0-1 0,0 0 0,-1-2 0,18-13 0,-27 18-35,-1 1 0,0-2 0,-1 1 0,0 0 0,1-1 0,-2 1 0,1-1 0,-1-1 0,0 1 0,0 0 0,0-1 1,-1 1-1,0-1 0,0 0 0,-1 1 0,0-1 0,0 0 0,-1 0 0,0 0 0,0 0 0,0 0 0,-1 0 0,0 0 1,-3-11-1,0 6 6,1 1 1,-2 0-1,0 0 1,0 0-1,-1 0 1,0 1 0,-1 0-1,0 0 1,0 0-1,-1 1 1,-1 0-1,1 1 1,-16-12 0,6 10-53,1 0 0,-1 1 0,-1 1 0,0 0 0,0 2 0,0 0 0,-1 1 0,0 1 0,0 1 0,0 0 0,0 2 0,0 0 0,0 2 0,0 0 0,0 1 0,0 1 0,-32 9 0,36-8-15,0 2 0,0 0 0,0 0 0,1 2 1,0 0-1,0 0 0,1 2 0,0 0 0,-19 17 1,24-17 20,1-1 0,0 1 0,0 0 0,1 1 0,0-1 0,0 2 0,2-1 0,-1 1 0,1-1 0,1 1 0,0 1 0,1-1 0,-3 20 0,5-27-93,1 1 0,0 0 0,0 0 0,0 0 0,0 0 0,1-1 0,0 1 0,0 0 0,1 0 0,-1-1 0,1 1 0,0-1 0,1 0 0,-1 1 0,1-1 0,4 5 0,-2-4-116,1 1 0,0-1 0,0 0 0,1 0 0,0-1 0,0 0 0,0 0 0,0-1 0,1 0 0,8 3 0,45 15-1301</inkml:trace>
</inkml:ink>
</file>

<file path=ppt/ink/ink1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0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0 9344,'-1'3'632,"-1"-1"1,0 1-1,1-1 1,-1 1-1,1-1 1,0 1-1,0 0 1,0 0-1,0-1 1,0 1 0,1 0-1,-1 0 1,1 0-1,0 5 1,0 52 4426,1-37-5633,-1 62 1278,17 143 0,5-89 218,-8-41-380,38 134-1,-43-201-664,1 0 1,2-1-1,1 0 0,1-1 1,2 0-1,1-1 0,21 27 1,-36-53-93,0 0 1,0 0 0,-1 0 0,1 0 0,1 0 0,-1-1 0,0 1-1,0 0 1,1-1 0,-1 0 0,0 0 0,1 0 0,0 0 0,-1 0 0,1 0-1,4 0 1,-5-1-24,0 0-1,0 0 1,-1 0-1,1-1 1,0 1-1,0-1 1,-1 1-1,1-1 0,0 0 1,-1 0-1,1 0 1,0 0-1,-1 0 1,0 0-1,1 0 1,-1 0-1,1 0 1,-1-1-1,0 1 1,0-1-1,0 1 1,0-1-1,1-1 1,13-24-3090</inkml:trace>
</inkml:ink>
</file>

<file path=ppt/ink/ink1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0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4736,'32'-4'2304,"11"24"1152,-34-17 2687,33 6-4863,-4-2 0,42 13 768,-23-11 0,46-2-2688,-23 0 128,34-11 896,-31 1 0,11-4-2432,-23-2 128,-14-11-1151,-19 13-1</inkml:trace>
</inkml:ink>
</file>

<file path=ppt/ink/ink1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1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1 196 4864,'0'0'196,"1"0"0,-1-1 1,1 1-1,-1 0 0,1-1 0,-1 1 0,1 0 1,0 0-1,-1-1 0,1 1 0,0 0 1,-1 0-1,1 0 0,-1 0 0,1 0 1,0 0-1,-1 0 0,1 0 0,0 0 0,-1 0 1,1 0-1,0 1 0,-1-1 0,1 0 1,-1 0-1,1 1 0,0-1 0,-1 0 0,1 1 1,-1-1-1,1 0 0,-1 1 0,1-1 1,-1 1-1,0-1 0,1 1 0,-1-1 1,1 1-1,-1-1 0,0 1 0,1 0 0,-1-1 1,0 1-1,0-1 0,0 1 0,1 0 1,-1-1-1,0 2 0,7 39 2741,-5-27-2434,1-5-181,1 0-1,0 0 0,1-1 1,0 1-1,0-1 0,0 0 0,1 0 1,11 10-1,-6-5-13,-6-8-222,-1 0 0,1-1 0,0 0-1,1 0 1,-1 0 0,1 0 0,-1-1-1,1 0 1,0 0 0,0-1 0,1 0-1,-1 0 1,0 0 0,1-1 0,-1 0-1,10 1 1,2-2 7,-1 0-1,1 0 0,-1-2 1,30-6-1,119-39 311,-165 47-400,17-6 55,1-1 1,-2-1-1,1 0 1,-1-1-1,27-20 0,-37 23-55,0 1-1,0-1 1,-1-1-1,0 1 0,0-1 1,0 0-1,-1-1 0,0 1 1,-1-1-1,0 0 1,0 0-1,0 0 0,2-12 1,-5 17-7,0 0 0,-1 0 0,1-1 0,-1 1 0,0 0-1,0 0 1,0 0 0,0 0 0,-1 0 0,1 0 0,-1 0 0,0 0 0,0 0 0,0 0 0,0 0 0,0 1 0,-1-1 0,1 0 0,-1 1 0,0-1 0,0 1 0,0-1 0,0 1 0,0 0 0,0 0 0,-1 0 0,1 0 0,-1 0 0,-3-2 0,-7-6-25,3 2-5,0 1 1,0-1-1,-1 2 0,0 0 0,0 0 0,0 1 0,-1 0 0,0 1 0,0 0 1,-18-3-1,26 6 22,-23-4-73,1 0 0,-1 2 0,0 0 0,0 2 0,0 1 0,-1 2 0,2 0 0,-50 11 0,70-11 61,-10 0-80,-67 16-218,79-17 258,0 0 0,0 1 0,1 0 0,-1-1 0,0 1 0,1 0 0,-1 0 0,1 1 0,0-1 0,0 1 0,0 0 0,0 0 0,0 0 0,1 0-1,-1 0 1,-3 7 0,5-9 14,1 1 0,-1 0-1,1-1 1,0 1 0,-1-1-1,1 1 1,0 0 0,0-1 0,0 1-1,0 0 1,0-1 0,0 1-1,1-1 1,-1 1 0,0 0-1,1-1 1,-1 1 0,1-1-1,0 1 1,-1-1 0,3 3-1,-1 0-54,1-1-1,1 1 1,-1-1 0,0 1-1,1-1 1,0 0-1,6 4 1,7 3-276,1-1 1,32 12 0,-43-18 271,34 9-210,0-1-1,1-2 0,1-2 0,0-1 0,70-1 0,-48-2 309,67 11 0,-127-13 93,26 8 661,-31-8-690,1-1 0,-1 1-1,1-1 1,-1 1 0,0 0-1,0-1 1,0 1 0,1 0-1,-1-1 1,0 1 0,0 0-1,0 0 1,0-1 0,0 1-1,0 0 1,0-1-1,0 1 1,0 0 0,-1 0-1,1-1 1,0 1 0,0 0-1,0-1 1,-1 1 0,1 0-1,-1-1 1,1 1 0,0-1-1,-1 1 1,1-1 0,-1 1-1,1-1 1,-1 1 0,1-1-1,-1 1 1,-1 0-1,0 2 119,-2 1 130,1 0-1,0 0 0,0 1 0,0-1 1,0 1-1,-2 6 0,4-9-200,1 0 0,-1 0-1,1 0 1,0 1 0,-1-1-1,1 0 1,0 0 0,0 0-1,1 0 1,-1 0 0,0 0-1,1 0 1,-1 0 0,1 0-1,0 0 1,-1 0 0,1 0-1,0-1 1,0 1 0,0 0-1,1 0 1,1 2 0,5 4 86,0 0 0,1 0 0,0 0 0,0-1 0,0-1 0,1 0 1,0 0-1,1-1 0,-1 0 0,1-1 0,0 0 0,19 4 0,0-2-1239,0-1 1,0-1-1,48-1 0,-35-3-2041</inkml:trace>
</inkml:ink>
</file>

<file path=ppt/ink/ink1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2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372 713 7680,'1'-1'247,"0"0"0,0 1 0,-1-1 1,1 0-1,0 1 0,0-1 0,0 0 0,0 1 1,0-1-1,0 1 0,0-1 0,0 1 0,0 0 1,0 0-1,0-1 0,0 1 0,0 0 0,0 0 0,0 0 1,2 0-1,33-1 4751,-11 0-3028,28-9-1250,0-2-1,55-21 1,-66 19-809,-1 1 246,0-2 0,-2-1 0,1-2 0,54-35 0,-77 41-116,-1 1 0,0-2 0,-1 0 1,0-1-1,-1 0 0,-1-2 0,0 1 1,-1-1-1,-1-1 0,0 0 0,11-26 1,-20 38-60,0-1 0,0 1 1,-1-1-1,1 1 1,-1-1-1,-1 1 0,1-1 1,-1 1-1,0-1 1,0 0-1,0 1 0,-1-1 1,0 1-1,0-1 1,-1 1-1,1-1 0,-1 1 1,0 0-1,-1 0 1,1 0-1,-1 0 0,0 0 1,-5-6-1,-2-1-28,-1 1 0,0 0 1,-1 0-1,0 1 0,0 1 0,-1 0 0,-14-7 0,4 2 10,0 2 0,-1 1 0,-1 1-1,0 0 1,0 2 0,0 1-1,-1 1 1,0 2 0,-32-3 0,35 5 34,1 1-1,0 0 1,0 2 0,0 1 0,0 0 0,0 2 0,0 0 0,1 2-1,-34 12 1,51-16 5,0 0 0,0 1 0,1-1 0,-1 1 0,1 0 0,0 0 0,-1 0 0,1 0 0,1 0 0,-1 1 0,0-1 0,1 1 0,0 0-1,0-1 1,0 1 0,0 0 0,0 1 0,1-1 0,0 0 0,0 0 0,0 1 0,1-1 0,-1 0 0,1 1 0,0 7 0,2 9 75,0-1 0,1 0 1,1 0-1,8 22 0,-10-32-34,15 45 292,2 0 0,33 67 0,-13-36 64,111 312 1008,-132-340-1280,-2 2 0,-3-1 0,-2 2 0,4 88 0,-16-42 192,-26 195 0,22-275-231,0-1 1,-2 1-1,-15 38 0,17-53-46,0 0 0,-1 0 1,-1-1-1,0 0 0,0-1 0,-1 0 1,-1 0-1,1 0 0,-13 9 0,15-14-27,-1-1 0,0 0 0,0 0-1,0-1 1,-1 0 0,1 0 0,-1 0-1,1-1 1,-1-1 0,0 1 0,0-1-1,0 0 1,0-1 0,-12-1 0,-4 0-107,-1-2 0,1-1 0,-27-8 0,24 3-211,1-1 0,0-2 0,1 0 1,0-1-1,0-2 0,2-1 1,0 0-1,1-2 0,0 0 0,2-2 1,0 0-1,1-2 0,-23-33 1,35 45-320,0 0 1,1-1 0,0 0-1,1 0 1,0 0 0,1 0 0,0-1-1,1 0 1,0 0 0,1 0-1,0 0 1,0-14 0,2-16-2473</inkml:trace>
</inkml:ink>
</file>

<file path=ppt/ink/ink1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2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5248,'4'-12'2560,"38"8"-128,-33 4 3328,30 0-4737,-12 0 1,16-3 512,-10 3 128,33 0-2176,-14 0 0,5-4 640,-17 4 128,-6-3-2816,-5 3 129</inkml:trace>
</inkml:ink>
</file>

<file path=ppt/ink/ink1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2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146 239 6144,'0'-1'233,"0"1"1,-1-1 0,1 1-1,0 0 1,0-1 0,0 1-1,0 0 1,-1-1 0,1 1-1,0 0 1,0 0 0,-1-1-1,1 1 1,0 0-1,0 0 1,-1-1 0,1 1-1,0 0 1,-1 0 0,1 0-1,0-1 1,-1 1 0,1 0-1,0 0 1,-1 0-1,1 0 1,0 0 0,-1 0-1,1 0 1,-1 0 0,1 0-1,0 0 1,-1 0 0,1 0-1,0 0 1,-1 0 0,1 0-1,-1 0 1,1 0-1,-1 1 1,0 22 5499,1-16-6112,0 0 502,0 0 1,1 0 0,0 0-1,0 0 1,1 0-1,0 0 1,1 0 0,-1 0-1,1-1 1,0 1-1,1-1 1,-1 0 0,1 0-1,1 0 1,-1-1-1,1 1 1,0-1 0,0 0-1,0 0 1,1-1-1,0 0 1,0 0 0,0 0-1,0-1 1,1 1-1,-1-2 1,1 1 0,10 2-1,1 0-16,0 0-1,0-2 1,1 0 0,-1-1-1,1-1 1,0-1-1,-1 0 1,1-2 0,0 0-1,23-6 1,-22 3-60,0 0 1,-1-2-1,1 0 0,-1-2 1,0 0-1,-1-1 1,0-1-1,26-20 1,-41 28-38,1 1 1,-1-1 0,1-1-1,-1 1 1,0 0 0,0-1-1,0 1 1,-1-1 0,1 0-1,-1 0 1,0 0 0,0 0-1,0-1 1,-1 1 0,0 0-1,1-1 1,-2 1 0,1-1-1,0 1 1,-1-1 0,0 1-1,0-1 1,0 0 0,0 1-1,-1-1 1,0 1 0,0-1-1,0 1 1,-1 0 0,1-1-1,-4-4 1,-1-2-9,-1 0 0,0 1 0,-1 0 0,0 0 1,0 1-1,-1 0 0,0 0 0,-1 1 0,-16-11 0,-5 4-15,0 1 0,0 2-1,-1 1 1,0 1 0,-1 2-1,0 1 1,-35-2 0,38 5-258,0 1 1,-1 2 0,1 1 0,0 2-1,0 1 1,0 1 0,0 1 0,-33 11 0,62-15 195,0-1 0,0 0 1,0 0-1,0 1 0,0-1 0,0 0 1,0 1-1,0-1 0,0 1 1,0 0-1,0-1 0,0 1 1,0-1-1,1 1 0,-1 0 0,0 0 1,0 0-1,1-1 0,-1 1 1,1 0-1,-1 0 0,1 0 1,-2 2-1,15 19-2762,6 2-490</inkml:trace>
</inkml:ink>
</file>

<file path=ppt/ink/ink1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3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12 188 8576,'-12'2'1663,"13"6"617,25 16 2655,12 12-1867,-13-1-2500,-3 2 0,30 62 0,21 36 1141,-67-125-1455,-7-11 41,-8-22-54,-6-35 128,-2 1 0,-40-90 0,29 81-218,25 56-124,0 0 0,0 0 1,1 0-1,0 0 0,1 0 0,0 0 0,0-1 0,3-19 0,-2 25-16,1 0 0,0 0-1,0 1 1,0-1 0,0 0 0,1 1-1,0-1 1,0 1 0,0 0 0,0 0-1,1 0 1,-1 0 0,1 0-1,0 0 1,1 1 0,-1-1 0,1 1-1,-1 0 1,1 0 0,0 0-1,0 0 1,5-2 0,2 1 16,0 1 1,0 0-1,0 0 1,1 1-1,-1 1 1,1 0-1,-1 0 1,0 1-1,1 0 1,-1 1-1,22 5 1,-13-2-69,-1 2 0,1 0 0,-1 1 0,-1 1 0,1 0 0,18 13 0,-6 12-766,-24-18-4402,-12-15 1859</inkml:trace>
</inkml:ink>
</file>

<file path=ppt/ink/ink1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4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1 209 6272,'0'-2'212,"0"1"0,0 0 0,0 0 0,0-1 0,0 1 0,0 0 0,1-1 0,-1 1 0,0 0 0,1 0 0,-1-1 0,1 1 0,-1 0 0,1 0 0,0 0 0,-1 0 0,1 0 0,0 0 0,0 0 0,0 0 0,0 0 0,0 0 0,0 0 0,0 0 0,0 1 0,0-1 0,0 0 0,2 0 0,1-1 517,0 0 0,0 0 1,0 1-1,0-1 0,0 1 0,0 0 0,0 1 0,0-1 0,5 0 0,2 29 658,40 213 3477,-51-234-4622,-3-8-104,-6-19-78,-11-29-95,12 24 11,1 0 0,1 0 0,0 0 1,3-1-1,-2-29 0,5 46 32,0 0 0,0 0 0,1 0 0,0 0 0,0 0 0,1 0 0,0 0 0,1 0-1,0 1 1,1-1 0,-1 1 0,2 0 0,-1 0 0,1 0 0,0 0 0,1 1 0,11-12 0,-13 16 12,1 0 1,0 0-1,0 1 0,0-1 0,0 1 1,0 0-1,0 1 0,1-1 0,-1 1 0,1 0 1,-1 1-1,0-1 0,1 1 0,0 0 1,-1 0-1,1 1 0,-1-1 0,0 1 0,10 3 1,14 4 57,-1 1 0,39 19 0,-34-14-55,-20-8-4,-1 0 1,0 1 0,0 1 0,0 0 0,-1 1 0,0 0 0,-1 0-1,0 1 1,-1 0 0,0 1 0,14 22 0,-17-25-8,-2 0 0,1 0 0,-1 0 1,0 0-1,-1 1 0,1 0 0,-2 0 0,1 0 0,-2 0 0,1 0 1,-1 0-1,0 0 0,-1 1 0,0-1 0,0 0 0,-1 0 1,-1 1-1,-3 14 0,4-22-11,0 1 0,0-1 0,0 0 0,0 1 0,0-1-1,-1 0 1,1 0 0,-1 0 0,0 0 0,1 0 0,-5 3 0,5-4-8,0-1 1,1 1-1,-1-1 1,0 1-1,0-1 0,0 0 1,0 1-1,0-1 0,0 0 1,0 0-1,0 1 0,0-1 1,0 0-1,0 0 0,0 0 1,0 0-1,1 0 0,-1-1 1,0 1-1,0 0 1,0 0-1,-1-1 0,0 0-11,0-1 1,1 1-1,-1-1 0,1 1 0,-1-1 0,1 0 1,0 1-1,0-1 0,0 0 0,0 0 0,0 0 1,0 0-1,0 0 0,0 0 0,1 0 0,-1 0 1,1-1-1,0 1 0,-1 0 0,1 0 0,0 0 1,0 0-1,1-1 0,-1 1 0,0 0 0,1 0 1,1-4-1,5-24-139,1 1-1,2 0 1,1 1 0,1 0-1,1 1 1,2 0 0,33-47-1,-43 68 168,-1 0 0,1 1 0,0 0 0,1 0-1,-1 0 1,1 0 0,0 1 0,0 0 0,1 0-1,-1 1 1,1-1 0,0 2 0,0-1 0,0 1 0,0 0-1,0 0 1,13-1 0,-10 3 55,0 0 0,0 0 1,0 1-1,0 1 0,0 0 0,-1 0 0,1 1 0,0 0 1,-1 0-1,0 1 0,0 1 0,13 7 0,1 2 114,0 1-1,-1 2 0,-1 0 1,0 1-1,28 33 1,-43-44-159,0 0 0,-1 0 0,0 1 0,0 0 0,-1 0 0,1 1 0,-2-1 0,1 1 0,-1 0 0,-1 0 0,0 0 1,0 0-1,0 0 0,-1 0 0,-1 1 0,0-1 0,0 0 0,0 0 0,-4 17 0,2-19-261,-10 33 217,12-39-142,-1 0 1,1 0-1,0 0 1,-1 0-1,1 0 1,-1-1-1,1 1 1,-1 0-1,1 0 1,-1 0-1,1-1 1,-1 1-1,0 0 1,0-1-1,1 1 1,-1-1-1,0 1 1,0-1-1,0 1 1,1-1-1,-1 1 0,0-1 1,0 0-1,0 0 1,0 1-1,0-1 1,0 0-1,0 0 1,0 0-1,0 0 1,0 0-1,0 0 1,1 0-1,-3-1 1,-7-2-3313</inkml:trace>
</inkml:ink>
</file>

<file path=ppt/ink/ink1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5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5504,'1'0'229,"-1"0"1,1 0-1,-1-1 1,1 1-1,-1 0 0,1 0 1,-1 0-1,1 0 1,-1-1-1,1 1 1,-1 0-1,1 0 1,0 0-1,-1 0 0,1 0 1,-1 0-1,1 1 1,-1-1-1,1 0 1,0 0-1,-1 0 1,1 0-1,-1 1 0,1-1 1,-1 0-1,1 1 1,-1-1-1,0 0 1,1 1-1,-1-1 1,1 0-1,-1 1 0,0-1 1,1 1-1,-1-1 1,0 1-1,1-1 1,-1 1-1,0-1 1,0 1-1,1-1 0,-1 1 1,0-1-1,0 1 1,0-1-1,0 1 1,0 0-1,0-1 1,0 1-1,0-1 0,0 2 1,3 17 3154,-3-5-3830,2 1 769,0 1-1,1-1 1,1 0 0,0-1 0,2 1 0,-1-1 0,1 0-1,1 0 1,1-1 0,0 1 0,0-2 0,2 1 0,-1-1-1,16 14 1,-18-21-292,-1 0 1,1-1-1,1 0 0,-1 0 0,0-1 0,1 1 0,0-2 0,0 1 1,0-1-1,0-1 0,0 1 0,0-1 0,0-1 0,0 1 1,1-1-1,-1-1 0,0 0 0,0 0 0,0 0 0,0-1 0,16-6 1,-13 5-20,0-1 1,0 0 0,0-1-1,-1 0 1,1-1-1,-1 0 1,0-1 0,-1 0-1,0 0 1,0-1-1,0 0 1,-1-1 0,0 0-1,11-16 1,-16 18-11,-1 0 0,0 0 1,0 0-1,0 0 0,-1 0 0,0 0 0,0-1 1,-1 1-1,1 0 0,-2-1 0,-1-13 1,0 7-5,-1 0 1,-1-1 0,0 1 0,-10-24 0,7 29 29,2 12 40,3 20 92,5-6-234,3 22 352,2 0 0,24 69-1,-28-97-389,1 0 0,1-1 0,0 1 0,0-1-1,15 18 1,-16-23-127,-1-1-1,0 0 0,1 0 1,0 0-1,0 0 0,0-1 1,1 0-1,-1 0 1,1 0-1,-1-1 0,1 1 1,9 1-1,7-2-2747,-3-2-341</inkml:trace>
</inkml:ink>
</file>

<file path=ppt/ink/ink1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5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1150 7296,'4'0'3306,"32"-8"4057,15-13-4078,10-3-1666,-15 8-1325,-1-2 1,-1-2 0,0-2 0,59-40 0,-83 48-184,-1-1 1,0 0 0,-1-2 0,-1 0 0,0-1 0,-2-1-1,0 0 1,-1-1 0,-1-1 0,-1 0 0,11-27 0,-16 33-124,-1 0 0,-1-1 0,0 0 0,-1 0 0,0 0 0,-2-1 1,0 1-1,0-20 0,-7 5-31,-1 0 1,-2 0-1,-1 0 0,-1 1 1,-2 0-1,-1 1 0,-22-37 1,20 43 27,0 1 0,-2 0 0,0 2 0,-1 0 0,-2 0 0,0 2 0,0 1 0,-2 0 0,-23-13 0,33 22 31,0 0-1,0 1 1,-1 0-1,0 1 1,0 1 0,0 0-1,-1 0 1,0 2-1,0-1 1,0 2-1,-18-2 1,26 4-3,0 1 1,1-1-1,-1 1 0,0 0 1,1 1-1,-1-1 0,0 1 1,1 0-1,0 0 0,-1 1 1,1-1-1,-9 7 0,9-4 1,-1 0-1,1 1 0,0-1 1,0 1-1,1 0 0,0 0 1,0 0-1,0 1 0,1-1 1,0 1-1,0 0 0,-2 9 1,-6 30 212,3 0 0,2 0 0,2 0 0,3 79 0,1-111-179,20 333 909,29-34-410,-1 1-410,-42-215-1198,-6-94-1715,0-7 2514,0 0 0,0 0 0,0 0 0,1 0 0,-1 0 0,1 1 0,-1-1 0,1 0 0,0 0 0,-1 0 0,1 1 0,0-1 0,0 1 0,0-1 0,1 0 0,0-1 1,3-2-772,10-13-2443</inkml:trace>
</inkml:ink>
</file>

<file path=ppt/ink/ink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3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2560,'3'70'4056,"9"35"-2706,-3-31-399,28 222-101,15 173 924,-51-443-1707,1 0 0,1 0 0,1 0 0,1-1 0,2 0 0,14 37 0,-21-61-78,0 0-1,0 0 1,1 0 0,-1-1-1,0 1 1,1 0-1,-1 0 1,1 0-1,-1 0 1,1 0 0,-1 0-1,1-1 1,0 1-1,-1 0 1,1-1 0,0 1-1,0 0 1,-1-1-1,1 1 1,0-1-1,0 1 1,0-1 0,0 1-1,0-1 1,0 0-1,0 1 1,0-1-1,-1 0 1,1 0 0,0 0-1,0 0 1,0 0-1,0 0 1,0 0 0,0 0-1,0 0 1,0 0-1,0-1 1,0 1-1,0 0 1,0-1 0,0 1-1,0 0 1,0-1-1,0 1 1,-1-1-1,1 0 1,0 1 0,0-1-1,-1 0 1,1 1-1,0-1 1,-1 0-1,1 0 1,0 1 0,0-3-1,6-7-673,0-1 0,0 0 0,8-19 0,-10 18-126,14-29-725</inkml:trace>
</inkml:ink>
</file>

<file path=ppt/ink/ink1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6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0 348 9856,'13'10'9778,"4"14"-6422,-11-14-3279,1-1 1,-1 0-1,1 0 0,1-1 0,0 0 0,15 12 0,-9-13 142,1 0 0,0-1 0,0-1 0,0 0 0,1-1 0,0 0 1,0-2-1,0 0 0,0-1 0,0 0 0,0-1 0,1-1 0,30-6 0,-23 3-188,-1-2 1,1-1-1,-1 0 0,0-2 1,-1-1-1,0-1 1,-1 0-1,34-25 0,-44 28-80,0-1-1,-1 0 1,0-1 0,12-15-1,-18 20 18,-1 0 1,0 0-1,0-1 0,0 1 0,-1-1 0,1 1 0,-1-1 0,-1 0 0,1 1 1,-1-1-1,0 0 0,0-12 0,-2 8-20,0-1 1,-1 0-1,-1 1 0,0-1 1,0 1-1,-1 0 0,0 0 1,-1 1-1,0-1 0,-1 1 1,1 0-1,-2 0 0,1 1 1,-1 0-1,-1 0 0,1 0 1,-2 1-1,-8-6 1,5 4 14,-1 2 0,0-1 0,0 2 0,0 0 0,-1 0 0,1 1 0,-2 1 0,1 0 0,0 1 0,-1 1 0,1 0 0,-21 1 0,9 1 5,1 1 0,-1 1 0,0 1 0,1 2 0,0 1 1,-26 8-1,42-11-18,0 1 1,1 0 0,-1 0-1,1 1 1,-16 10 0,23-14 33,-1 0 1,1 0-1,-1 0 0,1 1 1,0-1-1,-1 1 0,1-1 1,0 0-1,0 1 0,0 0 1,0-1-1,0 1 0,0 0 1,1-1-1,-1 1 1,1 0-1,-1 0 0,1 0 1,-1 0-1,1 0 0,0-1 1,0 1-1,0 0 0,0 0 1,0 0-1,1 0 0,-1 0 1,0 0-1,1-1 0,-1 1 1,1 0-1,0 0 1,0-1-1,0 1 0,0 0 1,1 1-1,4 5-78,0-1 1,1 0-1,0 0 0,0-1 0,1 1 1,0-1-1,0-1 0,0 0 1,1 0-1,-1-1 0,1 0 1,19 6-1,10 1-456,75 10 0,-97-19 457,34 3-107,-32-4 32,-1 1 1,1 0-1,33 10 0,-46-11 315,-1 1 0,1 0 0,-1 0 0,0 0 0,0 0 0,0 1 0,0 0 0,0 0 0,0 0 0,-1 0 0,1 1 0,-1-1 0,0 1 0,0 0 0,0 0 0,-1 0 1,1 0-1,-1 0 0,2 8 0,2 4 376,1 1 0,1-1 0,0 0 0,1-1 0,13 19 0,-16-26-415,1-1 1,-1 1-1,2-1 0,-1-1 0,1 1 0,0-1 1,0-1-1,1 1 0,-1-2 0,1 1 1,16 5-1,-10-6-715,0-1 0,0 0 0,1-1 1,-1 0-1,1-2 0,-1 0 0,1 0 0,27-6 1,1-2-2872</inkml:trace>
</inkml:ink>
</file>

<file path=ppt/ink/ink1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6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 8704,'-2'1'684,"0"0"0,0 0 0,1 0 0,-1 0-1,0 0 1,1 0 0,-1 1 0,1-1 0,0 1 0,-1-1 0,1 1 0,0-1 0,0 1 0,-2 3 0,-5 31 2641,9-19-3808,-1 0 0,7 29-1,-4-20 1555,31 386-69,-8-49-255,-26-347-741,5 90-62,-17 186-1,11-283-114,0-1 0,-1 1-1,0-1 1,0 0 0,-1 0-1,-4 9 1,6-16 87,1 0-1,-1 0 1,0 0 0,1 0-1,-1 0 1,0 0-1,0 0 1,0 0-1,1-1 1,-1 1 0,0 0-1,0-1 1,0 1-1,0 0 1,0-1 0,0 1-1,-1-1 1,1 0-1,0 1 1,0-1-1,-1 1 1,0-2-117,0 1 0,0 0 0,0-1-1,0 0 1,0 1 0,1-1 0,-1 0 0,0 0 0,1 0-1,-1 0 1,0 0 0,1 0 0,-1 0 0,1-1 0,0 1-1,-1 0 1,-1-4 0,-20-28-2700,5 0-64</inkml:trace>
</inkml:ink>
</file>

<file path=ppt/ink/ink1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7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0 208 7424,'88'-104'9855,"-81"99"-9616,-1 0-1,1 1 1,0-1-1,0 1 1,0 0-1,1 1 1,0 0-1,8-3 0,68-15 1058,-55 14-1388,21-5 877,0 3 1,74-5 0,-95 12-326,-1 2 1,1 1-1,-1 2 1,0 0-1,43 12 1,-64-13-414,-1 0 0,1 0 0,-1 1 0,0 0 0,0 0 0,0 0 0,0 1 0,-1 0 0,1 0 0,-1 0 1,0 1-1,0 0 0,-1 0 0,1 0 0,-1 1 0,0-1 0,-1 1 0,1 0 0,-1 0 0,0 0 1,-1 0-1,1 1 0,-1-1 0,0 1 0,-1-1 0,0 1 0,1 13 0,-2-3-39,0-1 0,-2 1 1,0-1-1,0 0 0,-2 1 0,0-1 0,0-1 0,-2 1 0,0-1 0,-13 24 0,16-34-8,0 1 0,-1-1 0,1-1 0,-1 1 0,0 0 0,-1-1 0,1 0 0,-1 0 0,0 0 0,0-1 0,0 1 0,0-1 0,-11 4 0,6-3-5,0-1 0,0 0 0,-1-1 0,1 0 1,-1 0-1,0-2 0,-13 1 0,-7-3-217,0-2-1,0-1 1,1-1-1,-40-14 1,52 15-150,-38-15-926,53 19 981,1-1 0,-1 1 0,1-1-1,-1 1 1,1-1 0,0 0 0,0 0 0,0 0 0,0 0-1,0 0 1,0 0 0,0-1 0,1 1 0,-1 0 0,1-1 0,-2-4-1,-1-6-3009</inkml:trace>
</inkml:ink>
</file>

<file path=ppt/ink/ink1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7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21 406 5504,'3'-3'378,"-1"0"1,1 0 0,-1 0-1,1 0 1,0 0 0,0 1-1,0-1 1,0 1 0,1 0-1,-1 0 1,1 0-1,-1 1 1,1-1 0,0 1-1,-1 0 1,1 0 0,0 0-1,0 0 1,4 0 0,30-10 2927,34-12-1444,-62 22-1611,-1-1 0,1-1 0,-1 0 1,0 0-1,0-1 0,-1 0 0,1 0 0,-1-1 1,13-9-1,-8 2 99,3-2-141,-1-1 0,0 0-1,16-22 1,-28 33-199,0 0 1,-1 0 0,1-1-1,-1 0 1,0 1-1,0-1 1,0 0 0,0 0-1,-1 0 1,0 0-1,0 0 1,-1 0 0,1 0-1,-1 0 1,0 0 0,0-1-1,-1 1 1,-1-9-1,0 9 15,1 0 1,-1 1-1,0-1 0,0 0 0,0 1 0,-1-1 0,0 1 0,0 0 0,0 0 0,0 0 1,0 0-1,-1 1 0,0-1 0,1 1 0,-1 0 0,-1 0 0,1 0 0,0 1 0,-1 0 0,-5-3 1,0 2 45,-1 0 1,0 0 0,0 1 0,-1 1-1,1 0 1,0 0 0,0 1 0,-13 2 0,14-1-12,-1 1-1,0 0 1,0 1 0,1 0 0,0 0 0,0 1 0,0 1 0,0-1 0,0 2 0,1-1 0,0 1 0,0 1 0,0 0 0,1 0 0,0 0 0,1 1 0,0 1-1,0-1 1,0 1 0,-7 15 0,9-16-28,0 0-1,1 0 1,1 0-1,-1 0 0,1 1 1,1-1-1,0 1 1,0 0-1,0 0 1,1 0-1,1 0 1,-1 0-1,1 0 0,2 13 1,1-11 1,-1 0 0,2 0 0,-1 0 1,1 0-1,1-1 0,0 0 0,0 0 1,1 0-1,1 0 0,10 11 0,-5-7-5,1-1 0,0 0 0,1-1 1,0-1-1,1 0 0,0-1 0,1 0 0,0-1 0,1-1 0,0-1 0,0 0 1,0-2-1,1 0 0,20 4 0,-26-8-15,1 1 0,-1-2 0,0 1 0,0-2 0,0 0 0,1 0 0,-1-1 0,0 0 0,21-8 0,-26 7-13,0-1 0,-1 1-1,1-1 1,-1 0 0,1-1 0,-1 0 0,-1 0 0,1 0 0,-1 0 0,0-1 0,0 0-1,0 0 1,-1-1 0,0 1 0,0-1 0,-1 0 0,4-10 0,2-11-47,-2 0 0,0 0 0,-3-1 1,3-43-1,-2 18 46,-5 51 1,0 1-1,1-1 1,-1 1 0,0-1-1,1 1 1,-1-1 0,1 1-1,0-1 1,0 1-1,0 0 1,0-1 0,0 1-1,0 0 1,1 0 0,-1 0-1,3-3 1,-1 3 9,1 1 1,-1 0-1,1 0 1,0 0-1,-1 0 0,1 0 1,0 0-1,-1 1 1,1 0-1,0 0 0,6 1 1,83 0 101,-31 2 111,121-12 0,-171 6-195,-1 0 0,1 0 0,16-8 1,-8 4-9,-20 6-18,0 1 0,1 0 1,-1 0-1,0 0 1,0-1-1,0 1 1,1 0-1,-1 0 1,0 0-1,0-1 0,0 1 1,0 0-1,0 0 1,0-1-1,1 1 1,-1 0-1,0-1 1,0 1-1,0 0 0,0 0 1,0-1-1,0 1 1,0 0-1,0 0 1,0-1-1,0 1 1,0 0-1,-1-1 0,1 1 1,0 0-1,0 0 1,0-1-1,0 1 1,0 0-1,0 0 1,-1-1-1,1 1 0,0 0 1,0 0-1,0 0 1,0-1-1,-1 1 1,1 0-1,0 0 1,0 0-1,-1 0 0,1-1 1,-18-9 35,10 9-13,1 0 0,-1 1 0,0 0-1,0 1 1,1 0 0,-1 0 0,0 0-1,1 1 1,-1 0 0,1 1 0,0 0 0,0 0-1,0 0 1,0 1 0,0 0 0,1 0-1,0 1 1,0 0 0,0 0 0,0 0 0,1 1-1,0-1 1,-5 8 0,3-5 21,1 1 1,0 0 0,0 0-1,0 0 1,1 1 0,1 0-1,0 0 1,0 0 0,1 0-1,0 1 1,1 0 0,0-1-1,0 1 1,1 0 0,1 21-1,2-21 22,1 0 0,-1 0-1,2 0 1,0-1-1,0 0 1,0 1-1,2-1 1,-1-1-1,1 1 1,0-1-1,1 0 1,0 0-1,1-1 1,0 0-1,0 0 1,1-1 0,-1 0-1,2-1 1,-1 0-1,14 7 1,-9-6-325,0-1 0,1 0 0,0-1 0,0-1 1,0 0-1,18 1 0,-18-3-677,1-1 1,0-1-1,0 0 0,0-1 0,31-7 1,7-7-2800</inkml:trace>
</inkml:ink>
</file>

<file path=ppt/ink/ink1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8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1 233 5504,'0'0'284,"0"-1"1,0 1-1,0-1 1,0 0 0,0 1-1,0-1 1,0 1-1,0-1 1,0 0-1,0 1 1,1-1-1,-1 1 1,0-1-1,0 0 1,1 1-1,-1-1 1,0 1-1,1-1 1,-1 1 0,0-1-1,1 1 1,-1 0-1,1-1 1,-1 1-1,1-1 1,-1 1-1,1 0 1,-1-1-1,1 1 1,-1 0-1,1 0 1,22 3 3767,26 25-2825,-42-24-892,37 27 140,-35-23-62,0-1 0,0-1-1,1 1 1,0-2-1,0 1 1,0-1 0,22 6-1,-13-5-196,1-1 0,0-1-1,0-1 1,0-1 0,0-1-1,0 0 1,1-2 0,28-4 0,-32 2-166,0-2 1,-1 0 0,1-1-1,-1-1 1,0-1 0,-1 0-1,29-20 1,-36 22-34,0 0 1,-1-1-1,0 0 0,0 0 1,0-1-1,-1 0 0,0 0 1,-1 0-1,0-1 0,0 0 1,-1 0-1,0 0 0,0 0 1,-1-1-1,3-18 0,-5 24-16,-1 0 0,1 0 1,-1 0-1,0-1 0,-1 1 0,1 0 0,-1 0 0,1 0 0,-1 0 0,-1 0 0,1 0 1,0 0-1,-1 0 0,0 1 0,0-1 0,0 1 0,-5-7 0,2 5 3,0 0 0,0 1 0,0-1 0,0 1 0,-1 0 0,0 1 0,1-1 0,-2 1 0,1 0 0,-10-3 0,6 3 0,-1 0 1,0 1-1,0 0 0,1 0 1,-1 1-1,0 1 0,0 0 0,0 0 1,0 1-1,0 0 0,0 1 0,0 1 1,0-1-1,-15 8 0,15-5 2,0 1 0,0 0 0,1 0 0,0 1 0,0 1 0,1 0 0,0 0 0,0 1 0,1 0-1,0 0 1,1 1 0,0 0 0,0 0 0,1 1 0,0 0 0,1 0 0,-5 17 0,6-12 25,1 1 0,0 0 0,1 0 0,1 0 0,1 0 0,0 1 0,2-1 0,-1 0 0,2 0 0,0-1 0,2 1-1,-1 0 1,2-1 0,0 0 0,1-1 0,1 1 0,11 17 0,-10-20-113,1 1 0,0-2 0,0 1 0,1-2 0,1 1 0,0-1 0,1-1-1,0 0 1,0-1 0,1-1 0,0 0 0,1-1 0,0 0 0,0-1 0,0-1 0,1 0-1,-1-1 1,20 2 0,-23-4-510,-1-2 0,1 1 0,0-1 0,-1-1 0,1 0 0,0-1 0,14-4 0,28-9-2864</inkml:trace>
</inkml:ink>
</file>

<file path=ppt/ink/ink1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9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5504,'1'-5'7416,"-1"11"-3072,2 29-1935,1 45-2115,-4-22 1153,-1-26-964,2 0 0,2 0 0,0 0 0,11 48 0,-12-78-564,-1 0 1,1 1-1,0-1 0,-1 0 1,1 0-1,0 0 1,0 0-1,1 0 1,-1 0-1,0-1 1,1 1-1,-1 0 1,1-1-1,0 1 0,3 2 1,-4-3-130,1-1 0,-1 1 0,1-1 0,-1 1 0,1-1 0,-1 0 0,1 1 0,-1-1 0,1 0 0,-1 0 0,1 0 0,-1 0 0,1-1 0,-1 1 0,1 0 0,-1-1 0,1 1 0,-1-1-1,1 1 1,-1-1 0,3-1 0,14-7-2861</inkml:trace>
</inkml:ink>
</file>

<file path=ppt/ink/ink1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19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9216,'0'-23'4608,"32"26"-4864,-21-3 7295,7 0-6783,1 0 128,-1 0-128,-4 0 128,-3-9-1920,-2-1 0,-18 6-1023,3 4 127</inkml:trace>
</inkml:ink>
</file>

<file path=ppt/ink/ink1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0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94 3968,'3'17'8344,"3"3"-4311,3 21-2565,-10 7-881,-1-29 40,2-1 1,0 0-1,1 1 1,1-1-1,6 30 1,-7-45-583,0 0 1,0-1 0,0 1 0,1 0 0,-1-1-1,1 1 1,0-1 0,-1 0 0,1 1 0,0-1-1,0 0 1,0 0 0,1 0 0,-1-1-1,0 1 1,1 0 0,-1-1 0,1 1 0,0-1-1,-1 0 1,1 0 0,0 0 0,0 0 0,0-1-1,0 1 1,0-1 0,-1 0 0,1 0 0,0 0-1,0 0 1,0 0 0,4-1 0,2 0-3,-1-1 0,1 0 0,-1-1 0,1 0 0,-1 0 0,0-1 0,0 0 0,0 0 0,-1-1 0,8-6 0,-2 0-55,0-1 0,-1-1 0,0 0 0,-2-1 0,1 0 0,-1 0 0,-1-1 0,-1 0 0,0-1 0,-1 0 0,-1 0 0,0-1 0,-1 0 0,-1 0 0,2-21 0,-5 31 57,0 0 1,-1-1 0,-1 1-1,1 0 1,-1 0 0,0 0 0,0 0-1,-1 0 1,0 0 0,0 0-1,-1 0 1,0 1 0,-5-9 0,10 19-32,0 1 1,0 0 0,0 0 0,-1 0 0,0 0-1,0 0 1,0 0 0,0 0 0,-1 9 0,-1 59 178,-1-7-166,2-1 0,14 94 1,35 125-98,-47-272 79,1 5 31,0 1 0,-2-1 0,0 1 0,-1-1 0,0 1 0,-1 0 0,-2-1 0,1 1 0,-2-1 0,0 0 0,-2 0 0,1 0 0,-2-1 0,0 0 0,-18 29 0,22-42 5,0 0-1,0 0 1,0 1-1,-1-2 1,1 1-1,-1 0 1,1-1-1,-1 0 1,0 0-1,0 0 0,0 0 1,0 0-1,-1-1 1,1 0-1,0 0 1,-1 0-1,1 0 1,0-1-1,-1 0 1,1 0-1,-1 0 1,-5-1-1,-11-1 221,1-2 0,-1 0-1,-25-9 1,35 10-171,-2-2 22,1 0-1,1 0 1,-1-1-1,1-1 0,0 0 1,0-1-1,1 1 1,0-2-1,-9-10 1,13 14-242,1-1 1,1 0 0,-1 0 0,1-1 0,0 1 0,0-1-1,-3-10 1,6 13-235,-1 1 0,2-1 0,-1 1-1,0-1 1,1 1 0,-1-1 0,1 0-1,0 1 1,0-1 0,1 0 0,-1 1 0,1-1-1,0 1 1,0-1 0,2-6 0,6-9-3118</inkml:trace>
</inkml:ink>
</file>

<file path=ppt/ink/ink1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2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6144,'1'-1'327,"0"-1"1,0 1-1,0 0 1,0 0 0,0-1-1,1 1 1,-1 0-1,0 0 1,0 0-1,1 0 1,-1 0-1,1 0 1,-1 1-1,1-1 1,-1 0-1,1 1 1,-1-1 0,1 1-1,-1 0 1,1-1-1,0 1 1,-1 0-1,1 0 1,0 0-1,2 0 1,2 1 197,0-1-1,0 1 1,0 1 0,0-1 0,0 1 0,-1 0-1,8 3 1,3 4-253,0 1 0,-1 1-1,0 0 1,-1 1 0,0 1-1,-1 0 1,0 0 0,-1 2-1,19 30 1,36 40 1235,7 1-859,107 117-1339,-161-189-1253,-14-15-894,-8-11 218,-4-1-345</inkml:trace>
</inkml:ink>
</file>

<file path=ppt/ink/ink1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3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720 0 10112,'-17'4'4992,"-17"28"-6400,28-29 9087,-17 33-7295,6-9 0,-31 28 384,10-13 0,-33 30-1024,20-17 128,-38 23 512,23-19 0,-14-4-640,19-13 0,13-6-2176,11-6 0,18-17-639,4-1-1</inkml:trace>
</inkml:ink>
</file>

<file path=ppt/ink/ink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3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1408,'17'-29'1740,"-6"23"1704,-9 7-3334,-1 1 0,1-1 0,0 1 0,-1 0 0,1 0 0,-1 0 0,0 0 0,1 0 0,-1 0-1,0 0 1,0 0 0,0 3 0,0-3-67,10 21 138,-1 2 206,2 1-1,1-2 0,1 0 0,30 39 0,-40-57-430,1-1-1,0 0 1,1 0-1,-1 0 1,1-1-1,0 0 1,0 0-1,0 0 1,1-1-1,-1 0 1,1 0 0,0-1-1,-1 1 1,1-2-1,0 1 1,1-1-1,-1 0 1,0 0-1,0-1 1,0 0-1,1 0 1,-1-1 0,12-2-1,35-10-1128</inkml:trace>
</inkml:ink>
</file>

<file path=ppt/ink/ink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3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1 444 3456,'9'48'1664,"5"23"-1280,-3-64 2816,1 5-3456,8 3 128,3 13 128,5-12 0,1-5-768,-6-6 128,5-5-384,-5-12 0</inkml:trace>
  <inkml:trace contextRef="#ctx0" brushRef="#br0" timeOffset="1">72 10 6656,'-28'-9'3328,"70"21"-5120,-27-8 6912,8 0-5760,-9 4 128,0-4-2816,4 3 128</inkml:trace>
</inkml:ink>
</file>

<file path=ppt/ink/ink1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3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0 256,'179'63'128</inkml:trace>
</inkml:ink>
</file>

<file path=ppt/ink/ink1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3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0 613 8320,'9'1'5551,"18"0"-333,9-3-3819,-32 1-1366,-1 0 1,1 1 0,-1-1 0,1 0-1,-1-1 1,1 1 0,-1 0-1,0-1 1,0 0 0,1 0 0,-1 0-1,-1 0 1,1 0 0,0-1-1,0 1 1,-1-1 0,0 0 0,1 0-1,1-3 1,16-38 1317,-1-1 0,22-87 0,-36 108-1225,-2 0 0,0 0 0,-2-1 0,0 0 0,-2 1-1,-1-1 1,-1 1 0,-1 0 0,-9-32 0,-8 3 29,20 52-152,1-1 1,-1 1-1,1 0 1,-1-1-1,0 1 1,0 0-1,0 0 1,1-1-1,-1 1 1,0 0-1,0 0 1,-1 0-1,1 0 1,0 0-1,0 1 1,0-1-1,-1 0 1,1 0-1,0 1 1,-1-1-1,1 1 1,0-1-1,-1 1 1,1 0-1,-1-1 1,1 1-1,-1 0 1,1 0-1,-1 0 1,1 0-1,-1 0 1,1 0-1,0 1 1,-3 0-1,4-1-3,0 1 0,-1-1 0,1 1 0,0 0 0,0-1 0,-1 1 0,1 0 0,0-1 0,0 1 0,0 0 0,0-1 0,0 1 0,0 0 0,0-1 0,0 1 0,0 0 0,0-1 0,0 1 0,1 0 0,-1-1 0,0 1 0,0 0 0,1-1 0,-1 1 0,0 0 0,1-1 0,-1 1 0,1-1 0,0 2 0,18 20 0,-6-15 26,1-2-1,0 1 1,0-1 0,0-1-1,0-1 1,1 0-1,0-1 1,-1 0 0,20-1-1,30-1 82,1-2 0,0-4-1,-1-2 1,104-28-1,-163 35-74,41-8 28,-34 14-28,-25 12 58,-6 0-78,8-9-12,1 0 1,1 0 0,0 1-1,0 0 1,0 1 0,1 0-1,1 0 1,0 0-1,0 1 1,1 0 0,0 1-1,1 0 1,0-1 0,-3 18-1,5-14 7,1 1-1,0 0 1,2 0 0,-1 0-1,2 1 1,0-1 0,1 0-1,1-1 1,8 27 0,-8-34-6,-1 0 1,2 0 0,-1-1 0,1 1 0,0-1 0,1 0-1,0 0 1,0 0 0,0-1 0,1 0 0,0 0 0,0 0-1,0-1 1,1 0 0,0 0 0,0-1 0,0 0 0,0 0-1,1 0 1,0-1 0,8 2 0,-9-3-28,-1-1 0,1 0 0,0-1 0,-1 0 1,1 0-1,0 0 0,-1-1 0,1 0 0,-1 0 0,1-1 0,-1 1 1,1-2-1,-1 1 0,11-6 0,5-4-142,-1-1 0,31-25 0,-39 28 79,4-3-42,1-2 1,-2 0-1,0-1 1,20-26-1,-30 34 102,0 0 1,-1 0-1,0 0 1,-1-1-1,0 0 1,0 0-1,-1 0 0,0 0 1,0-1-1,-1 1 1,0-1-1,0-14 1,-5-3 289,2 27-251,1 0 0,0 0 0,-1 0 0,1 0 0,0 0 1,-1 1-1,1-1 0,0 0 0,-1 0 0,1 0 0,0 0 0,0 1 0,-1-1 1,1 0-1,0 0 0,0 1 0,-1-1 0,1 0 0,0 0 0,0 1 0,0-1 0,-1 0 1,1 0-1,0 1 0,0-1 0,0 0 0,0 1 0,0-1 0,0 0 0,0 1 0,0-1 1,0 0-1,0 1 0,0-1 0,0 0 0,0 1 0,-2 4 57,1 0-1,1 1 0,-1-1 1,0 0-1,1 0 0,0 0 1,1 0-1,-1 1 0,1-1 0,1 6 1,10 15-64,1-1 1,1 0-1,0-1 1,2-1 0,33 37-1,-43-53-393,1-1 0,-1 1-1,1-2 1,1 1 0,-1-1 0,1 0-1,0 0 1,0-1 0,0 0 0,1-1-1,-1 0 1,1 0 0,0-1-1,0 0 1,0 0 0,10 0 0,17-1-2960</inkml:trace>
</inkml:ink>
</file>

<file path=ppt/ink/ink1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4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9600,'-9'13'4736,"61"1"-15104,-38-14 6912</inkml:trace>
</inkml:ink>
</file>

<file path=ppt/ink/ink1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5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85 5760,'1'3'637,"0"-1"1,0 0-1,0 0 1,0 1-1,1-1 1,-1 0-1,0 0 0,1 0 1,0 0-1,-1-1 1,1 1-1,0 0 1,0-1-1,0 1 1,3 1-1,24 28 3521,8 39-3685,-4-6 1776,56 82-1,-87-144-2213,-1 0-1,0 0 1,0-1-1,1 1 0,-1 0 1,1 0-1,0-1 1,-1 1-1,1-1 1,0 0-1,0 0 1,0 1-1,0-1 0,4 1 1,-5-2-23,-1 0 1,1 0-1,0 0 1,-1 0-1,1 0 0,0 0 1,0-1-1,-1 1 1,1 0-1,0 0 1,-1-1-1,1 1 0,-1-1 1,1 1-1,0 0 1,-1-1-1,1 1 1,-1-1-1,1 1 0,-1-1 1,1 1-1,-1-1 1,1 0-1,-1 1 1,0-1-1,1 0 0,-1 1 1,0-1-1,1 0 1,1-6 33,0-1 0,-1 1 0,0 0 0,0 0 0,0-1 1,-1 1-1,-1-14 0,-1 1-14,2 0 0,0 0-1,1 0 1,1 0 0,1 0 0,0 1 0,10-30 0,-11 43-10,0 0 0,1 0 0,-1 0 0,1 1 0,0-1 0,1 0 0,-1 1 1,1 0-1,0 0 0,0 0 0,1 1 0,0-1 0,-1 1 0,1 0 0,1 0 0,-1 1 1,0 0-1,1-1 0,0 2 0,0-1 0,0 1 0,0 0 0,0 0 0,0 1 0,0-1 1,1 1-1,-1 1 0,7-1 0,0 2 18,0 0-1,0 1 1,0 0 0,0 1-1,-1 0 1,1 1 0,-1 0 0,0 1-1,-1 1 1,1 0 0,-1 0 0,0 1-1,15 12 1,-12-7-29,-1 1-1,0 0 1,0 0-1,-2 1 1,0 1-1,0 0 1,-1 0-1,-1 1 1,7 18-1,3 18-8,-13-35-29,0 0 0,2 0 0,10 20-1,-16-51-270,-5-24 47,1 16 118,-1-13-110,3-1 1,5-49-1,-4 69 200,2 1 1,0 0 0,1 0-1,0 0 1,1 0 0,1 1-1,0 0 1,10-16 0,-13 25 46,1 0 1,0 0 0,0 1 0,1-1 0,-1 1 0,1 0 0,0 0-1,0 1 1,0 0 0,1-1 0,-1 2 0,1-1 0,0 1 0,-1 0 0,1 0-1,0 0 1,0 1 0,0 0 0,1 0 0,-1 0 0,0 1 0,0 0-1,0 1 1,1-1 0,7 3 0,-2-1 53,0 1-1,0 0 1,-1 1-1,1 0 1,-1 1-1,0 0 1,0 1-1,-1 0 1,1 0 0,-1 1-1,-1 1 1,11 10-1,2 4 196,0 2-1,-2 0 1,-1 1-1,29 52 1,-43-69-277,0 1 1,-1 0-1,-1 1 0,0-1 1,0 1-1,0 0 0,-2-1 1,1 1-1,-1 0 0,0 0 1,-1 0-1,0 0 0,-1 0 1,0 0-1,-1 0 0,0 0 1,0 0-1,-1-1 0,-5 13 0,3-15-1226,2-13-1873,2-3-461</inkml:trace>
</inkml:ink>
</file>

<file path=ppt/ink/ink1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5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8064,'10'28'3756,"5"-5"-2584,-9-16-123,0 1 1,-1 0-1,0 0 1,6 15-1,61 166 1447,-47-115-2375,-3 2 0,16 98 0,-23-95 27,68 493-61,-81-518-2679,-7 65 0,4-84-117</inkml:trace>
</inkml:ink>
</file>

<file path=ppt/ink/ink1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5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1 195 6272,'5'-8'493,"0"0"0,1 1 1,0 0-1,1 1 0,-1-1 0,1 1 1,9-5-1,-2 0 318,-3 2 562,1 0 1,0 1-1,21-10 0,-6 6-520,47-13-1,-51 18-114,8-2-498,0 1 0,0 1 0,1 2 0,-1 1 0,1 2 0,0 1 0,63 7 0,-80-4-16,0 1 0,0 0 0,-1 1 0,1 1 0,-1 0 0,0 1 0,27 15 0,-34-16-141,0 0 1,0 0-1,0 0 1,0 1-1,-1 0 1,0 1-1,0 0 1,-1-1-1,0 2 1,0-1-1,-1 1 1,0-1-1,0 1 1,0 0-1,-1 1 1,0-1-1,-1 0 1,0 1-1,-1 0 1,2 11-1,-3-12-60,1-1 0,-1 1 0,-1 0 0,1-1 0,-1 1 0,-1 0 0,1-1 0,-2 0 0,1 1-1,-1-1 1,1 0 0,-2 0 0,1 0 0,-1-1 0,0 1 0,-1-1 0,0 0 0,1 0 0,-2 0 0,1-1 0,-1 0 0,0 0 0,-8 5 0,6-5-73,0-1 0,0-1 0,0 0 0,-1 0 1,0 0-1,1-1 0,-1 0 0,0-1 0,0 0 1,0-1-1,0 1 0,-11-3 0,-16-2-1241,-64-15 0,11 1-3949,64 14 2169</inkml:trace>
</inkml:ink>
</file>

<file path=ppt/ink/ink1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6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7680,'-4'11'3840,"4"21"-4224,0-29 5887,9 13-5247,-3-3 0,2 17 512,-2-11 128,12 17-1024,1-9 0,4 8 384,-3-10 128,-2-11-2688,-4-1 129</inkml:trace>
</inkml:ink>
</file>

<file path=ppt/ink/ink1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6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0 12416,'-71'0'6143,"48"31"-10878,18-22 10750,15-2-11006,-6 2 127</inkml:trace>
</inkml:ink>
</file>

<file path=ppt/ink/ink1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6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2 119 5248,'0'42'7781,"-1"19"-2772,2-48-4809,-1 1 0,2 0 0,0 0 0,0 0 1,1-1-1,1 1 0,0-1 0,7 14 0,-8-22-72,0 1-1,1-1 0,-1 0 1,1-1-1,1 1 0,-1 0 1,0-1-1,1 0 0,0 0 1,0-1-1,0 1 0,0-1 0,1 0 1,-1-1-1,1 1 0,0-1 1,0 0-1,0 0 0,0-1 1,0 0-1,0 0 0,11 0 1,1 0 5,-1-1 0,1-1 0,0-1 1,-1-1-1,1 0 0,23-8 1,-27 7-96,1-1 1,-1-1 0,-1 0-1,1 0 1,-1-2 0,0 0-1,0 0 1,-1-1 0,0 0-1,-1-1 1,0-1 0,-1 0-1,0 0 1,0-1 0,11-19-1,-18 27-46,-1-1 0,0 1 0,0 0-1,-1-1 1,1 1 0,-1-1 0,0 0-1,0 1 1,0-1 0,-1 0 0,0 0 0,0 1-1,0-1 1,0 0 0,-1 0 0,0 1-1,0-1 1,0 0 0,0 1 0,-1-1 0,0 1-1,0-1 1,-5-6 0,1 2-21,0 1-1,-1 0 1,-1 0 0,1 0-1,-1 1 1,-1 1 0,1-1-1,-1 1 1,-10-5 0,6 2-19,-2 1 0,1 1 0,-1 0 0,0 0 0,0 2 0,-1 0 0,0 0 0,0 2 0,0 0 0,0 0 0,-25 1 0,26 3-40,0 1 1,1 0 0,-1 1-1,1 1 1,-1 0 0,1 1-1,1 1 1,-1 0 0,-21 13-1,32-17 18,0 0-1,0 0 1,0 0-1,0 0 1,0 0-1,0 1 1,1-1-1,-1 1 1,1 0 0,0 0-1,-1 0 1,1 0-1,1 0 1,-1 1-1,0-1 1,1 0-1,0 1 1,0-1-1,0 1 1,0 0-1,0-1 1,1 1-1,-1 0 1,1-1-1,0 1 1,1 0-1,-1-1 1,0 1-1,1 0 1,0-1-1,0 1 1,0-1 0,0 1-1,1-1 1,-1 1-1,1-1 1,0 0-1,0 0 1,0 0-1,0 0 1,1 0-1,4 4 1,0 1-85,0-1 0,1-1 0,0 0 1,0 0-1,0 0 0,1-1 0,-1 0 1,1-1-1,0 0 0,1 0 0,-1-1 1,19 3-1,-2-1-163,0-1-1,0-2 1,46 0 0,-36-3 484,-1-2 0,0-1 1,0-1-1,55-17 0,-90 22-121,1 0 0,-1 0 0,0 0 0,0 0 0,1 0 0,-1 0 0,0-1 0,0 1 0,1 0 0,-1 0 0,0 0 0,1 0 0,-1 0 0,0 0 0,0 0 0,1 0 0,-1 0 0,0 0 0,0 0 0,1 0 0,-1 0 0,0 1 0,1-1 0,-1 0 0,0 0 0,0 0 0,0 0 0,1 0 0,-1 1 0,0-1 0,0 0 0,1 0 0,-1 0 0,0 0 0,0 1 0,0-1 0,0 0 0,1 0 0,-1 1 0,0-1 0,0 0 0,0 0 0,0 1 0,0-1 0,0 0 0,0 0 0,0 1 0,0-1 0,0 0 0,0 1 0,0-1 0,0 0 0,0 0 0,0 1 0,0-1 0,-5 29 1655,3-24-1463,1 0 0,-1 0 0,1 0 1,1 1-1,-1-1 0,1 1 1,0-1-1,0 0 0,1 7 0,3-2-98,0 0 0,1 0 0,0-1 0,1 1 0,0-1 0,0 0 0,1-1 0,0 1 0,0-1 0,1-1 0,0 0 0,1 0 0,-1 0 0,1-1 0,1 0 0,18 8 0,-18-10-639,0 0 0,1 0 0,-1-1 1,1-1-1,-1 0 0,1-1 0,0 0 0,0 0 0,0-1 0,19-2 0,5-2-2700</inkml:trace>
</inkml:ink>
</file>

<file path=ppt/ink/ink1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7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1 170 7040,'45'-7'7957,"7"-12"-4325,51-28-2486,-86 38-954,30-13 328,49-17 0,-77 33-96,1 0 0,-1 2 0,1 0 0,0 1 0,29 0 0,-45 3-344,1 0 0,0 0-1,-1 1 1,1-1 0,-1 1 0,1 0-1,0 1 1,-1-1 0,0 1-1,1 0 1,-1 0 0,0 0-1,0 0 1,0 1 0,0 0 0,-1 0-1,1 0 1,-1 0 0,0 0-1,1 1 1,4 7 0,-4-3-25,0 0 0,0 0 0,-1 0 0,0 1 0,0-1 0,-1 1 0,0 0 0,0-1 0,0 16 0,-2-8-35,0-1 0,-1 1 0,-1 0 0,-1-1-1,0 1 1,-10 29 0,-42 80 89,38-91-101,4-6 5,-1-2 0,-2 0 0,0 0-1,-26 29 1,33-45-7,-1 0-1,0 0 0,0-1 1,-1 0-1,0-1 0,0 0 1,-1-1-1,0 0 0,0-1 1,-1 0-1,-18 5 0,26-10-24,0 0 0,0 0 0,-1-1-1,1 1 1,0-1 0,-1 0 0,1-1-1,0 1 1,0-1 0,-1 0 0,1 0 0,0-1-1,0 0 1,0 0 0,0 0 0,1 0-1,-1-1 1,1 1 0,-1-1 0,1-1 0,-4-3-1,5 5-6,1 0-1,0 0 0,0-1 0,0 1 1,1 0-1,-1-1 0,0 0 0,1 1 0,0-1 1,0 0-1,0 0 0,0 0 0,0 0 1,0 0-1,1 0 0,-1 0 0,1 0 0,0 0 1,0 0-1,0 0 0,0 0 0,1 0 1,-1 0-1,1 0 0,0 0 0,0 0 1,0 0-1,0 0 0,0 1 0,1-1 0,-1 0 1,1 1-1,0-1 0,-1 1 0,5-4 1,-2 1 31,-1 1 0,1 0 0,0 0 0,0 1 1,1-1-1,-1 1 0,1 0 0,-1 0 1,1 0-1,0 1 0,0 0 0,0 0 1,0 0-1,1 0 0,-1 1 0,1 0 0,-1 0 1,0 1-1,1-1 0,-1 1 0,1 0 1,-1 1-1,1-1 0,-1 1 0,1 0 1,-1 0-1,0 1 0,6 2 0,11 6 48,-1 0 0,1 2 0,-2 1 0,0 0 0,20 18 0,-9-8-32,-24-17-418,0-1 0,1 0 0,0-1-1,0 0 1,0 0 0,0-1 0,1 0 0,-1 0-1,1-1 1,0 0 0,-1 0 0,1-1 0,0 0 0,0-1-1,0 0 1,0 0 0,0-1 0,0 0 0,0-1-1,10-3 1,-9-2-2760,-1-1 64</inkml:trace>
</inkml:ink>
</file>

<file path=ppt/ink/ink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4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0 126 2304,'12'-4'939,"0"1"-1,0 1 1,0 0-1,0 1 1,14 0 0,49 0 541,138-19-1,-178 14-1313,0-2-1,-1-1 1,0-2-1,-1-1 0,0-1 1,34-20-1,-92 47 24,-18 8-151,1 3 0,2 1 0,-40 33 0,68-47 5,-1 1-1,2 1 0,0 0 0,1 1 1,0 0-1,1 0 0,1 1 0,0 0 1,1 1-1,1-1 0,1 1 0,-5 25 1,8-35-16,1 1 1,0-1 0,0 1-1,1 0 1,0-1 0,1 1-1,-1 0 1,1-1 0,1 1 0,0-1-1,0 1 1,0-1 0,1 0-1,0 0 1,0 0 0,1 0-1,0 0 1,0-1 0,0 0 0,1 0-1,0 0 1,0 0 0,1-1-1,0 0 1,0 0 0,0 0-1,0-1 1,1 0 0,-1 0 0,13 4-1,4 1 46,1-1 0,1-1 0,-1-1 0,1-1 0,0-1 0,0-2 0,0 0-1,0-2 1,42-4 0,-41 1-912,0-2-1,-1 0 0,0-2 0,0 0 1,35-17-1,-37 10-973</inkml:trace>
</inkml:ink>
</file>

<file path=ppt/ink/ink1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7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6784,'11'-3'3328,"31"6"-3200,-33-3 6143,23 0-5759,-7 0 0,21 0 384,-8 0 0,28 8-1152,-15-8 0,1 3 0,-13-3 128,-7 5-2175,-4-1-1</inkml:trace>
</inkml:ink>
</file>

<file path=ppt/ink/ink1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8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50 7168,'36'-13'2838,"-13"5"-411,0 0 1,0 1-1,39-5 0,-54 11-2025,1 1 1,-1 0-1,1 0 1,-1 1 0,16 3-1,-17-2-517,-1 0 1,1 1-1,-1-1 0,1 1 1,-1 1-1,0-1 0,0 1 1,6 5-1,-7-5 188,0 0-1,0 1 1,-1-1-1,1 1 1,-1 0-1,0 1 1,0-1-1,0 1 1,-1-1-1,0 1 1,0 0-1,-1 0 1,1 1-1,-1-1 1,-1 0 0,1 1-1,-1-1 1,0 1-1,-1 0 1,1-1-1,-1 1 1,-1-1-1,1 1 1,-3 11-1,-12 27 344,-1-2 0,-2 0 0,-28 48 0,28-64-280,0-1 0,-2-1-1,0 0 1,-2-2 0,-46 39-1,-24 26-31,91-88-103,1 0 0,0 0 1,0 0-1,-1 0 0,1 0 1,0 0-1,0 0 1,-1 0-1,1 0 0,0 1 1,0-1-1,-1 0 1,1 0-1,0 0 0,0 0 1,-1 1-1,1-1 0,0 0 1,0 0-1,0 1 1,0-1-1,-1 0 0,1 0 1,0 1-1,0-1 1,0 0-1,0 0 0,0 1 1,0-1-1,0 0 0,0 0 1,0 1-1,0-1 1,0 0-1,0 1 0,0-1 1,0 0-1,0 0 0,0 1 1,0-1-1,0 0 1,0 1-1,0-1 0,0 0 1,1 0-1,-1 1 1,0-1-1,0 0 0,0 0 1,0 0-1,1 1 0,-1-1 1,0 0-1,0 0 1,1 0-1,-1 1 0,0-1 1,0 0-1,1 0 1,-1 0-1,0 0 0,0 0 1,1 0-1,-1 0 0,0 1 1,0-1-1,1 0 1,-1 0-1,35-5 27,40-19-151,-62 20 177,0 1 1,0 1-1,1 0 1,-1 1 0,0 0-1,0 1 1,1 1-1,-1 0 1,0 0 0,1 2-1,-1 0 1,24 8-1,-22-6-377,0-1 0,0-1 0,0 0 0,1-1 0,-1 0 0,1-1 0,-1-1 0,24-3 0,-34 2-189,-1 0 0,1 0 0,-1 0 0,0-1 0,1 1 0,-1-1 0,0 0 0,0-1 0,5-3 0,10-10-2815</inkml:trace>
</inkml:ink>
</file>

<file path=ppt/ink/ink1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8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5120,'-14'8'2560,"37"-8"0,-18 0 2176,9 0-3712,0 0-1,10 0 513,-5 0 0,18 8-2048,-8-4 0,26-8 640,-12 4 0,-1 0-2560,-4 0 129</inkml:trace>
</inkml:ink>
</file>

<file path=ppt/ink/ink1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9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133 322 9216,'0'5'450,"0"-1"1,0 0 0,0 1-1,1-1 1,0 0-1,0 1 1,0-1 0,0 0-1,1 0 1,0 0-1,0 0 1,0 0 0,0 0-1,0-1 1,1 1 0,0-1-1,-1 1 1,1-1-1,1 0 1,-1 0 0,0 0-1,1-1 1,-1 1-1,1-1 1,7 3 0,-2 1 206,1-1 1,-1-1-1,1 0 1,15 4-1,-17-6-789,1 0-1,0 0 0,-1-1 1,1-1-1,10 0 0,6-3 377,0-2 1,-1-1-1,0-1 0,0-1 0,0-1 0,-1-1 0,-1-1 0,23-14 1,-38 21-226,-1 0 1,0 0 0,-1-1 0,1 0 0,-1 0 0,0 0 0,0-1-1,0 0 1,-1 1 0,0-2 0,0 1 0,0 0 0,-1-1-1,4-11 1,-5 13-24,0-1 0,-1 1 0,0-1 0,0 0 0,-1 1 0,1-1 0,-1 1 0,0-1 0,-1 0 0,0 1 0,1-1 0,-2 1 0,1-1 0,-1 1 0,0-1 0,0 1 0,0 0 0,-1 0 0,1 0 0,-5-5 0,-5-3-35,0 0 0,-1 2 0,0-1-1,-1 2 1,0 0 0,-1 1 0,0 0 0,0 1 0,-1 0 0,0 2 0,-27-8 0,11 4-98,0 3 1,0 0 0,-37-2 0,51 8-24,0 1 0,1 1 0,-1 0 0,0 1 1,1 1-1,-34 10 0,43-11 32,0 1 0,0 0 0,0 1 0,1 0 0,0 0 0,0 0 0,0 1 0,0 0 0,-7 7 0,13-11 85,0 0 0,0 0 0,0 0 0,0 0 0,0 0 0,0 1 0,1-1 1,-1 0-1,0 0 0,1 0 0,-1 1 0,1-1 0,-1 0 0,1 1 0,0-1 0,-1 0 1,1 1-1,0-1 0,0 0 0,0 1 0,0-1 0,0 0 0,0 1 0,1-1 0,-1 0 1,0 1-1,1-1 0,-1 0 0,1 1 0,-1-1 0,1 0 0,0 0 0,-1 0 0,1 1 1,0-1-1,0 0 0,0 0 0,0 0 0,0 0 0,0-1 0,0 1 0,0 0 0,0 0 1,1-1-1,1 2 0,6 4-254,0-1 1,1 0-1,0 0 0,15 4 1,3-2-20,1-1 0,-1-1-1,1-1 1,0-2 0,0 0 0,-1-2 0,1-2 0,0 0 0,0-2 0,36-10 0,-60 13 378,0 0 1,1 0 0,-1 0 0,1 1 0,-1-1 0,1 1 0,-1 1 0,1-1 0,-1 1 0,1 0 0,5 2 0,-9-2 46,0 0 1,-1 0-1,1 0 1,0 0-1,-1 1 1,1-1 0,-1 0-1,0 1 1,1-1-1,-1 1 1,0 0-1,0-1 1,0 1-1,0 0 1,0 0-1,0 0 1,-1 0 0,1-1-1,-1 1 1,1 0-1,-1 0 1,0 0-1,0 0 1,1 0-1,-1 0 1,-1 0 0,1 0-1,0 0 1,0 0-1,-1 0 1,1 0-1,-1 0 1,-1 3-1,1 0 71,0 0-1,0 1 1,1-1-1,0 0 1,0 1-1,0-1 1,1 1-1,-1-1 0,1 0 1,0 1-1,1-1 1,-1 0-1,1 0 1,0 0-1,1 0 1,-1 0-1,1 0 1,0-1-1,0 1 0,0-1 1,1 0-1,0 0 1,-1 0-1,1-1 1,1 1-1,-1-1 1,0 0-1,1 0 0,0 0 1,8 3-1,3 2-279,2-1-1,-1-1 0,1-1 0,0 0 1,0-1-1,0-1 0,34 1 1,3-6-2716,-7-1-406</inkml:trace>
</inkml:ink>
</file>

<file path=ppt/ink/ink1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29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67 384,'-1'-1'133,"0"0"0,1-1 0,0 1 0,-1 0 1,1-1-1,0 1 0,-1-1 0,1 1 0,0 0 0,0-1 0,0 1 0,0 0 1,0-1-1,1 1 0,-1-1 0,0 1 0,1 0 0,-1-1 0,1 1 0,-1 0 1,1 0-1,-1-1 0,1 1 0,0 0 0,0 0 0,0 0 0,0 0 0,0 0 0,1-1 1,15-21 8565,-20 19-5473,1 3-3785,18 86 6242,-4 47-3424,-9-94-1732,3 200 1274,-6-150-1277,-1 6-151,20 149 1,-15-218-302,35 160 258,-34-167-300,1 0 0,1-1-1,1 1 1,0-1 0,1-1-1,1 0 1,20 26-1,-27-38-104,-1-1-1,2 0 0,-1 1 0,0-1 0,0 0 0,1-1 1,0 1-1,0-1 0,0 1 0,0-1 0,0 0 0,0 0 0,0-1 1,0 0-1,1 1 0,-1-1 0,1-1 0,-1 1 0,1-1 0,-1 1 1,1-1-1,-1-1 0,1 1 0,-1 0 0,1-1 0,-1 0 1,1 0-1,-1-1 0,0 1 0,0-1 0,0 0 0,0 0 0,0 0 1,0-1-1,4-3 0,7-4-1128,-1-1 0,-1-1 1,0 0-1,0-1 0,-1-1 0,13-18 0,0-9-2251</inkml:trace>
</inkml:ink>
</file>

<file path=ppt/ink/ink1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0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6016,'9'-3'2944,"29"10"128,-30-7 4095,26 9-6527,-11-6 0,25 4 640,-10 6 128,36-6-1792,-17-3 128,23-4 384,-19 0 0,15-8-2048,-21 1 128,-7-5-1279,-11 5 127</inkml:trace>
</inkml:ink>
</file>

<file path=ppt/ink/ink1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0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0 403 9472,'11'10'11485,"-5"1"-10405,-1-2-853,0-1 0,1-1 1,-1 1-1,1-1 0,1 0 0,-1 0 1,1-1-1,1 0 0,-1 0 1,1 0-1,0-1 0,0-1 1,9 5-1,-17-9-231,13 7 72,1-1 1,-1 0-1,1 0 0,0-2 0,0 0 0,1 0 1,-1-1-1,1-1 0,0-1 0,-1 0 0,1-1 0,0 0 1,0-1-1,25-5 0,-18 0-39,0 0-1,0-2 1,-1 0-1,0-1 1,-1-1-1,0-1 1,0-1 0,28-22-1,-42 29-35,0 0-1,0-1 0,-1 1 1,1-1-1,-1 0 0,0 0 1,-1-1-1,0 0 1,0 0-1,0 0 0,-1 0 1,0 0-1,3-10 1,-4 9-1,0 0 1,-1 0-1,1 0 1,-2 0-1,1 0 1,-1 0 0,0 0-1,-1 0 1,0 0-1,0 0 1,-1 0 0,0 0-1,0 1 1,-1-1-1,0 1 1,-8-14-1,1 3 8,-1 0 0,-1 1 0,-1 0-1,0 1 1,-19-17 0,22 24 8,0 0 1,0 1-1,-1 0 1,0 1-1,0 0 1,-1 1-1,0 0 1,0 1-1,0 0 1,-1 1-1,0 0 1,0 1-1,0 1 1,0 0-1,0 0 1,0 2-1,0-1 1,-1 2-1,1 0 1,0 0-1,0 1 1,0 1-1,0 0 1,1 1-1,-1 1 1,1-1-1,0 2 1,-22 13-1,22-12-216,1 1-1,0 1 1,0 0-1,1 1 0,0 0 1,1 1-1,0-1 0,1 2 1,0-1-1,-11 23 1,17-31 18,1 0 0,-1 0 1,1 0-1,0 0 0,0 0 1,0 0-1,0 1 1,1-1-1,-1 0 0,1 1 1,0-1-1,0 0 0,0 1 1,0-1-1,0 0 1,1 1-1,0-1 0,-1 0 1,1 0-1,1 1 1,-1-1-1,0 0 0,1 0 1,-1 0-1,1-1 0,3 5 1,16 36-3032</inkml:trace>
</inkml:ink>
</file>

<file path=ppt/ink/ink1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1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6 200 7552,'-1'4'766,"-1"-1"1,1 1 0,1 0-1,-1 0 1,0 1 0,1-1 0,0 0-1,0 0 1,0 0 0,1 0-1,-1 0 1,1 0 0,0 0-1,0 0 1,4 7 0,-2-5-475,0-1 0,0 0 0,1 0 1,0 0-1,0 0 0,0-1 1,0 0-1,1 0 0,9 7 0,1-2-182,0 0-1,1-2 0,0 0 0,0 0 1,0-2-1,1 0 0,19 3 0,2-2 44,-1-2 0,1-2 0,0-1 0,0-2 0,0-2 0,0-1-1,-1-2 1,0-2 0,0-1 0,0-2 0,56-25 0,-81 31-150,1-2 1,-1 0 0,-1 0-1,1-1 1,11-10-1,-19 14-11,0 0 0,1-1 0,-1 0 0,-1 0-1,1 0 1,-1 0 0,0 0 0,0-1-1,0 1 1,-1-1 0,0 0 0,3-12 0,-4 13 0,-1 1-1,0-1 1,1 0 0,-1 0 0,-1 0 0,1 0 0,-1 0 0,0 1 0,0-1 0,0 0 0,-1 0 0,0 1 0,0-1 0,0 1 0,0 0 0,-1-1 0,1 1 0,-1 0 0,0 1 0,0-1 0,-1 0 0,1 1 0,-7-5 0,-2-1-23,0 1 1,0 1 0,0 0-1,-1 0 1,0 2 0,-21-8-1,14 8-1,0 0 0,0 1-1,-1 1 1,1 1 0,-1 1-1,1 1 1,-1 1 0,0 0-1,1 2 1,-37 9 0,24-7-39,13-2-89,0 1 0,1 1 0,-1 1 0,1 0 0,0 1 0,0 1 0,1 1 0,0 1 0,-20 14 0,36-22 52,-1-1 0,1 1 1,0 0-1,-1 0 1,1 0-1,0 0 0,0 0 1,1 0-1,-1 1 1,0-1-1,1 1 0,-1-1 1,1 1-1,0-1 0,0 1 1,0 0-1,0 0 1,0 0-1,1-1 0,-1 1 1,1 0-1,0 0 1,0 0-1,0 0 0,0 0 1,0 0-1,1 0 1,-1-1-1,1 1 0,0 0 1,0 0-1,0 0 0,0-1 1,0 1-1,1-1 1,-1 1-1,1-1 0,0 1 1,-1-1-1,1 0 1,0 0-1,0 0 0,1 0 1,2 2-1,49 25-2729,-3-1-128</inkml:trace>
</inkml:ink>
</file>

<file path=ppt/ink/ink1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1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1 7424,'-2'0'322,"-1"0"1,1 0-1,-1 0 0,0 0 1,1 1-1,-1-1 1,1 1-1,-1 0 0,1-1 1,-1 1-1,1 0 1,0 1-1,0-1 0,-1 0 1,1 1-1,0-1 0,0 1 1,0-1-1,0 1 1,0 0-1,1 0 0,-1 0 1,1 0-1,-1 0 1,1 1-1,0-1 0,-1 0 1,0 4-1,-3 7 734,1 0 1,0 1-1,0-1 0,-1 16 0,3-16-1585,-4 45 856,2 1 0,2 0 0,7 62 0,-2-60 285,6 651 1667,-9-677-2404,0-31 39,4 59-643,-4-61 571,0-1-1,1 1 0,-1-1 0,0 1 0,0 0 0,1-1 1,-1 1-1,1-1 0,-1 1 0,1-1 0,0 0 0,-1 1 1,1-1-1,0 1 0,0-1 0,0 0 0,0 0 1,0 0-1,0 0 0,0 1 0,1-1 0,-1-1 0,0 1 1,1 0-1,-1 0 0,1 0 0,-1-1 0,0 1 0,1-1 1,1 1-1,12-1-3063</inkml:trace>
</inkml:ink>
</file>

<file path=ppt/ink/ink1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2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25 293 11392,'-1'1'208,"-1"0"1,1 0-1,0 0 1,-1 0 0,1 0-1,0 0 1,0 0-1,0 0 1,0 1-1,0-1 1,0 0 0,0 1-1,0-1 1,0 1-1,1-1 1,-1 1-1,1-1 1,-1 1 0,1-1-1,0 1 1,-1 0-1,1-1 1,0 1-1,0-1 1,0 1 0,0 0-1,1 2 1,17 51 5324,-3-16-3701,-13-32-1765,0-1 1,0 1 0,1-1 0,0 0 0,0 0 0,0 0 0,1-1 0,0 1-1,0-1 1,1 0 0,-1 0 0,1 0 0,0 0 0,1-1 0,-1 0 0,1 0 0,-1-1-1,1 1 1,0-1 0,1-1 0,-1 1 0,0-1 0,1 0 0,-1 0 0,1-1-1,12 1 1,1 0 101,0-1-1,-1-1 0,1-1 0,0-1 0,0 0 1,-1-2-1,29-8 0,-23 5-98,0-1-1,0-2 0,44-23 1,-62 29-74,-1 0 1,0-1 0,1 0-1,-2 0 1,1 0-1,0 0 1,-1-1 0,0 0-1,-1 0 1,1-1-1,-1 1 1,0-1 0,-1 0-1,0 0 1,0 0 0,0 0-1,-1-1 1,2-8-1,-2 1-40,-1 0 0,-1-1 0,0 1-1,-1 0 1,0 0 0,-2 0-1,1 0 1,-2 0 0,0 0-1,-1 1 1,0-1 0,-12-20 0,10 25 21,0 0 0,0 1 0,-1 0 0,0 1 0,-1 0 0,0 0 0,0 0 0,-1 1 0,1 1 0,-2 0 0,1 0 0,-1 1 0,0 0 0,0 1 0,0 0 0,0 1 0,-1 0 0,1 1 0,-17-2 0,5 1-40,0 2 0,0 0 1,-1 1-1,1 2 0,0 0 1,0 1-1,0 2 0,-42 13 1,58-16 18,1 1 1,-1 1-1,0-1 1,1 1 0,0 0-1,0 0 1,0 0 0,0 1-1,1 0 1,0 1-1,-8 9 1,10-11-24,1 0 1,0-1-1,0 1 0,0 0 1,0 0-1,1 0 1,0 0-1,0 1 0,0-1 1,0 0-1,1 0 0,-1 1 1,1-1-1,0 0 0,0 1 1,1-1-1,-1 0 1,1 1-1,0-1 0,2 4 1,-1-3-28,0 0 0,1 0 0,0 0 0,0-1 1,0 0-1,0 1 0,1-1 0,0-1 0,-1 1 0,2 0 1,-1-1-1,0 0 0,1 0 0,-1 0 0,1 0 1,0-1-1,0 0 0,0 0 0,6 2 0,10 2-263,-1-2-1,1 0 1,25 2 0,-42-6 313,44 5-510,1-2-1,1-3 0,-1-2 1,0-1-1,87-19 0,-126 19 1325,-5 2 499,-7 3 147,1-1-1206,-1 0 1,1 1-1,0-1 1,0 0-1,0 1 0,-1 0 1,1-1-1,0 1 0,1 0 1,-1-1-1,0 1 1,0 0-1,0 3 0,1 2 31,0 0 1,0 0-1,1 0 0,0 0 0,0 0 1,0 0-1,1 0 0,0 0 0,1-1 1,-1 1-1,1-1 0,1 0 0,-1 0 0,1 0 1,0 0-1,0 0 0,7 6 0,6 7 87,0-1 0,2 0 0,26 19-1,-27-23-462,1-1 0,0-1-1,22 9 1,-31-16-862,1-1 0,0 0 1,0-1-1,14 2 0,0 0-2843</inkml:trace>
</inkml:ink>
</file>

<file path=ppt/ink/ink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5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13 453 2688,'0'0'55,"-1"0"-1,1 0 1,0 1 0,-1-1 0,1 0-1,0 0 1,-1 0 0,1 0-1,0 0 1,-1 0 0,1 0 0,0 0-1,-1 0 1,1 0 0,0 0 0,-1 0-1,1 0 1,0 0 0,-1-1-1,1 1 1,0 0 0,-1 0 0,1 0-1,0 0 1,-1-1 0,1 1-1,0 0 1,0 0 0,-1-1 0,1 1-1,0 0 1,0 0 0,-1-1 0,1 1-1,0 0 1,0-1 0,0 1-1,0 0 1,-1-1 0,1 1 0,0 0-1,0-1 1,0 1 0,0 0 0,0-1-1,0 1 1,0 0 0,0-1-1,0 1 1,0 0 0,0-1 0,0 1-1,0 0 1,0-1 0,1 1 0,-1 0-1,0-1 1,0 1 0,0 0-1,0-1 1,1 1 0,-1 0 0,0-1-1,0 1 1,0 0 0,1 0 0,-1-1-1,1 1 1,22-17 1566,51-6-581,-1-2 0,-2-4 0,68-37 0,-126 58-937,-1 0 0,1-2 1,-1 1-1,-1-1 0,0-1 0,-1 0 1,0 0-1,0-1 0,8-16 0,-15 25-83,-1 0 0,0-1 1,0 1-1,-1-1 0,1 0 0,-1 0 0,1 0 0,-1 0 0,-1 0 0,1 0 0,0 0 0,-1 0 0,0 0 0,0 0 0,0 0 0,0 0 0,-1 0 0,0 0 0,0 0 0,0 0 0,0 0 0,0 1 0,-1-1 0,0 0 0,0 1 0,0-1 0,0 1 0,0-1 0,-1 1 0,1 0 0,-1 0 0,0 0 0,0 1 0,0-1 0,0 0 0,-1 1 0,1 0 0,-7-3 0,3 1-13,0 1 1,-1 0-1,0 0 0,0 1 0,0 0 0,0 0 0,0 1 1,0 0-1,0 1 0,0-1 0,-1 1 0,1 1 0,0 0 1,0 0-1,0 1 0,0 0 0,0 0 0,0 0 0,0 1 1,1 1-1,-10 4 0,5-1-8,0 0 1,1 0-1,-1 1 0,1 1 1,1 0-1,0 0 0,0 1 1,0 0-1,2 1 0,-1 0 1,1 0-1,-6 14 1,8-13 0,2-1 0,-1 1 0,2 0 0,0 0 0,0 1 0,1-1 0,0 1 0,1-1 0,1 1 0,0-1 0,1 1 0,0-1 0,1 1 0,0-1 0,1 1 0,0-1 0,1 0 0,1-1 0,-1 1 0,2-1 0,0 1 0,0-2 0,1 1 0,0-1 0,1 0 0,0 0 0,1-1 0,0 0 0,0-1 0,13 9 0,-5-5 32,1-1 1,0 0-1,1-1 1,0-2-1,0 1 1,1-2-1,34 7 1,-40-10-299,1-2 1,-1 0 0,1 0 0,0-2 0,0 0-1,-1 0 1,1-1 0,0-1 0,-1-1-1,1 0 1,24-9 0,0-6-1420,2 2-107</inkml:trace>
</inkml:ink>
</file>

<file path=ppt/ink/ink1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2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7936,'1'-10'11670,"1"28"-8833,1 32-1857,-5 46 262,0-31-199,9 90 0,-6-146-960,0-1-1,1 1 0,0-1 1,1 1-1,4 10 0,-6-16-92,1 0 0,0 0-1,0 0 1,0 0 0,0 0 0,0-1 0,1 1-1,-1 0 1,1-1 0,0 0 0,-1 0-1,1 0 1,0 0 0,0 0 0,1 0-1,2 1 1,3-1-408,0 0-1,0-1 1,0 1-1,0-2 1,0 1-1,0-1 1,0-1 0,0 0-1,0 0 1,0 0-1,0-1 1,9-4-1,21-7-2909</inkml:trace>
</inkml:ink>
</file>

<file path=ppt/ink/ink1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3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12416,'9'0'6143,"34"0"-7807,-33 0 9856,17-4-8192,-2 4 0,-2-3-896,-5-1 0,-18 4-1024,0 0 0,-13 4-1151,-1-1-1</inkml:trace>
</inkml:ink>
</file>

<file path=ppt/ink/ink1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3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0 7808,'-1'51'10473,"0"16"-3920,2-46-6042,0 0 0,7 36 1,-6-48-460,0 0 1,1 0 0,0-1-1,0 1 1,1-1 0,0 0-1,1 0 1,-1 0 0,2 0-1,-1-1 1,1 0 0,0 0-1,0 0 1,1-1 0,0 0-1,10 7 1,-5-7-15,1 0-1,0 0 1,-1-1-1,2-1 0,-1 0 1,0-1-1,1 0 1,0-1-1,0 0 1,-1-2-1,1 1 1,0-2-1,0 0 1,0 0-1,0-1 0,-1-1 1,1 0-1,-1-1 1,15-7-1,-17 7-35,-2 0 0,1-1 0,-1-1 0,1 0 0,-1 0 0,-1 0 0,1-1-1,-1-1 1,-1 1 0,1-1 0,6-10 0,-9 11 4,-1 0 1,0-1-1,0 1 1,-1-1-1,0 1 1,-1-1-1,1 0 0,-1 0 1,-1 0-1,0-1 1,0 1-1,0 0 1,-1 0-1,0-1 0,-3-14 1,-1 5-4,-1 0 1,-1 0-1,-1 1 1,0-1 0,-17-26-1,14 34 11,6 23 20,8 30 50,-4-38-67,29 234 346,49 177 74,-10-70-85,-63-314-254,-2 0 0,-1 1 0,-1-1-1,-1 0 1,-8 47 0,6-69-46,0 1-1,0-1 1,-2 1 0,1-1 0,-1 0-1,-1 0 1,1 0 0,-2-1 0,1 0-1,-1 0 1,-1 0 0,0-1 0,0 0-1,0 0 1,-1-1 0,0 1-1,-1-2 1,0 1 0,-17 9 0,11-9 12,0-1 0,-1 0 0,1-1 0,-1 0 0,0-1 0,0-1 0,0-1 0,-1 0 0,1-1 0,0-1 0,-1-1 0,1 0 0,0-1 0,-1 0 0,-25-9 0,17 3-14,0-2 1,0-1 0,1-1-1,1-1 1,0 0 0,1-2-1,-38-34 1,37 26 6,0-2-1,-22-33 0,38 48-70,1 0-1,0 0 0,1-1 0,0 0 0,1 0 1,0 0-1,0 0 0,1-1 0,-1-12 0,3 20-44,1 0-1,0 0 1,0 0-1,1 1 1,-1-1 0,1 0-1,0 0 1,0 1-1,0-1 1,0 0-1,1 1 1,-1-1-1,1 1 1,0-1-1,0 1 1,0 0-1,1 0 1,-1 0-1,1 0 1,0 1-1,3-4 1,3-1-750,0 1-1,1-1 1,0 2-1,0-1 1,21-7-1,17-4-3286</inkml:trace>
</inkml:ink>
</file>

<file path=ppt/ink/ink1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4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22 124 7936,'-1'3'1423,"0"1"1,0 0 0,0 1-1,1-1 1,-1 0-1,1 0 1,1 8 0,-2 15 520,-4-4-1031,2-11-678,0 1 0,1-1 0,0 1 0,1-1 0,0 1 0,1 0 0,1-1 1,0 1-1,3 17 0,0-20-110,1 0 1,0 0-1,0-1 1,1 0-1,0 0 1,0 0-1,1-1 1,0 1-1,1-2 1,0 1-1,0-1 1,0 0-1,1-1 1,0 0-1,1-1 0,-1 1 1,1-2-1,0 1 1,0-2-1,11 4 1,8 2 18,1-2 0,0-1 0,0-1-1,1-2 1,55 0 0,-70-4-120,0-1 0,0 0 0,-1-1 0,1-1 0,-1 0 0,1-1 0,-1-1 0,-1 0 0,1-1 0,-1-1 0,0 0 0,-1-1 0,0 0 0,0-1 0,12-13 0,-20 18-30,0 1 0,0-2 0,-1 1 0,0 0 0,0-1 0,0 0 0,-1 0 0,1 0 0,-1 0 1,-1 0-1,0-1 0,1 1 0,-2-1 0,1 0 0,-1 1 0,1-13 0,-3 8-8,0 1 1,0-1 0,-1 1-1,0-1 1,-1 1 0,0 0-1,-1 0 1,0 0 0,-7-11-1,4 8 3,-1 0 0,-1 1-1,0 0 1,0 0-1,-1 1 1,-1 0-1,0 1 1,0 0 0,-1 1-1,-20-13 1,10 10-54,1 1 1,-2 1 0,1 0-1,-2 2 1,-34-8-1,46 14-23,-1-1-1,1 2 1,-1 0-1,1 0 0,-1 1 1,0 1-1,1 0 1,-1 1-1,1 0 0,-1 1 1,1 0-1,-20 9 1,21-8-129,0 0 0,1 1 0,-1 1 0,1 0 1,0 0-1,1 1 0,-11 9 0,15-12-17,1 0 0,0 1-1,0 0 1,0 0 0,1 0 0,0 0-1,0 0 1,0 1 0,1-1 0,-1 1-1,1 0 1,0 0 0,1-1 0,0 1-1,-1 9 1,2-6-275,1-1 0,0 1 0,0-1 0,1 1 0,3 9 0,-5-14 320,16 56-3266</inkml:trace>
</inkml:ink>
</file>

<file path=ppt/ink/ink1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4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8 6400,'0'-1'162,"0"1"0,0-1 1,-1 1-1,1-1 0,0 1 0,-1 0 1,1-1-1,-1 1 0,1 0 0,0-1 1,-1 1-1,1 0 0,-1-1 0,1 1 1,-1 0-1,1 0 0,-1 0 0,1-1 1,-1 1-1,1 0 0,-1 0 0,1 0 1,-1 0-1,1 0 0,-1 0 0,1 0 1,-1 0-1,0 0 0,1 0 0,-1 0 1,1 0-1,-1 1 0,1-1 0,-1 0 1,1 0-1,-1 1 0,0-1 0,-18 22 5312,-8 35-1222,26-55-4506,-7 27 529,1 0 0,1 1 0,2-1 0,0 1 1,3 1-1,2 48 0,-1-42 359,6 306 2224,-5-325-2759,3 169 972,38 260-1,-41-438-1030,1-1-1,0 1 1,0-1-1,8 17 1,-9-23-55,0 1 1,1-1-1,-1 0 1,1 0-1,-1 0 1,1 0-1,0 0 1,0 0-1,0 0 1,0 0-1,0-1 1,1 1-1,-1-1 1,0 0-1,1 0 1,-1 1-1,1-2 1,-1 1-1,1 0 1,5 1-1,3-2-339,1 0 0,0 0 0,0-1-1,-1 0 1,1-1 0,13-4-1,71-23-4492,-82 24 3961,40-11-2826</inkml:trace>
</inkml:ink>
</file>

<file path=ppt/ink/ink1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5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8832,'28'-4'4352,"24"11"-2944,-38-7 5887,38 0-6655,-10 0 128,53-3 128,-21-1 0,26-3-1664,-25 2 128,-13 5 0,-11 0 128,-22 0-1792,-6 0 128,-32 0-1023,-2 0 127</inkml:trace>
</inkml:ink>
</file>

<file path=ppt/ink/ink1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5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8 9216,'0'0'136,"0"-1"-1,0 1 1,1-1 0,-1 1 0,0 0 0,0-1-1,1 1 1,-1-1 0,0 1 0,1 0 0,-1-1-1,1 1 1,-1 0 0,0-1 0,1 1 0,-1 0 0,1-1-1,-1 1 1,1 0 0,-1 0 0,1 0 0,-1 0-1,1-1 1,-1 1 0,1 0 0,-1 0 0,1 0-1,-1 0 1,1 0 0,-1 0 0,1 0 0,-1 0-1,1 1 1,-1-1 0,1 0 0,-1 0 0,1 0 0,-1 0-1,1 1 1,-1-1 0,0 0 0,1 1 0,-1-1-1,1 0 1,-1 0 0,0 1 0,1-1 0,-1 1-1,0-1 1,1 0 0,-1 1 0,0-1 0,1 1 0,15 27 5585,-14-18-5443,0 0 0,0 0 0,-1 0 0,-1 0 0,0 0-1,0 0 1,-1 0 0,0 0 0,-3 11 0,1 8 229,-45 278-59,24-84 817,22-176-1047,3 0 0,8 72 0,-6-102-224,1 0 0,0 0 0,1-1 0,1 0 0,1 0 0,0 0 0,1-1 0,0 0 0,2-1 0,-1 0-1,2 0 1,0-1 0,0 0 0,2-1 0,-1 0 0,1-1 0,1-1 0,0 0 0,0-1 0,22 10-1,-25-14-436,1-1-1,0-1 0,0 0 1,0-1-1,0 0 0,0 0 0,0-2 1,0 1-1,1-2 0,-1 1 1,0-2-1,0 0 0,0 0 0,22-8 1,14-4-3035</inkml:trace>
</inkml:ink>
</file>

<file path=ppt/ink/ink1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6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7424,'19'16'3712,"47"-16"-1536,-52 0 4095,18 0-5631,-9 0 128,57 3 640,-18 1 0,42-8-1792,-19 4 0,13-7 128,-22 3 0,-15 4-1792,-15 0 0,-27 0-1151,1 0 127</inkml:trace>
</inkml:ink>
</file>

<file path=ppt/ink/ink1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6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49 353 9728,'0'1'131,"0"0"0,-1-1 1,1 1-1,0 0 1,-1-1-1,1 1 0,0 0 1,0-1-1,0 1 1,0 0-1,0-1 0,0 1 1,0 0-1,0 0 1,0-1-1,0 1 0,0 0 1,0-1-1,0 1 1,0 0-1,1-1 0,-1 1 1,0 0-1,1-1 0,-1 1 1,0 0-1,1-1 1,-1 1-1,1-1 0,-1 1 1,1-1-1,-1 1 1,1-1-1,-1 1 0,1-1 1,-1 1-1,1-1 1,0 0-1,-1 0 0,1 1 1,0-1-1,-1 0 1,1 0-1,0 1 0,-1-1 1,1 0-1,0 0 0,0 0 1,1 0-1,45 3 6269,-41-3-6058,20-2-156,0-1 1,0-2-1,-1 0 0,0-1 0,0-2 0,-1 0 1,0-2-1,0-1 0,-1-1 0,25-16 0,-41 23-166,-1 1-1,1-1 0,-1-1 0,0 1 1,-1-1-1,1 0 0,-1 0 1,0-1-1,-1 1 0,0-1 1,0 0-1,0-1 0,-1 1 0,0-1 1,0 1-1,-1-1 0,0 0 1,0 0-1,-1 0 0,1-15 1,-2 20-21,0-1 0,-1 1 0,1 0 1,-1 0-1,0 0 0,0 0 0,0 0 1,0 0-1,0 0 0,-1 0 0,1 0 1,-1 0-1,0 1 0,0-1 0,0 1 1,0-1-1,0 1 0,0 0 0,-1 0 1,1 0-1,-1 0 0,0 0 0,1 0 1,-1 1-1,-6-3 0,-2-2-1,-3-2 21,0 0-1,0 1 0,-1 1 0,0 1 1,0 0-1,-23-4 0,27 7 12,1 1-1,0-1 1,-1 2-1,1 0 1,-1 0 0,1 1-1,-1 0 1,1 0-1,0 2 1,0-1-1,-20 8 1,20-7-1,0 1 20,-1-1-1,1 2 1,0-1-1,0 1 1,1 1-1,-1 0 1,1 0-1,0 1 1,1 0-1,0 0 1,0 1-1,-12 15 1,16-17-11,0 0-1,1 0 1,0 1 0,0-1 0,0 1 0,1 0-1,0 0 1,0 0 0,1 0 0,0 0 0,0 0-1,1 0 1,0 1 0,0-1 0,0 0 0,1 0-1,0 0 1,1 0 0,3 14 0,-4-21-37,2 11 25,0 0 0,1 0 0,1 0 0,0 0 0,1-1 0,0 0 0,0 0 0,10 10-1,5-2-659,1 0 0,1-2 0,0-1 0,1-1 0,1-1 0,0-1-1,1-2 1,0 0 0,0-1 0,53 9 0,-29-14-2716</inkml:trace>
</inkml:ink>
</file>

<file path=ppt/ink/ink1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6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1024,'57'39'512</inkml:trace>
</inkml:ink>
</file>

<file path=ppt/ink/ink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5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7 173 1920,'-6'-11'3767,"16"32"-1134,4 33-1876,70 242 3840,-84-294-4119,-4-7-280,-6-13 22,0-12-64,0 3-106,1-2 0,1 1 0,1-1 0,-4-54 0,10 63-74,0 0 1,2 1 0,0-1-1,2 0 1,0 0 0,1 0 0,1 1-1,1 0 1,0 0 0,14-25 0,-18 40 15,0 1 0,1-1 1,0 1-1,0 0 1,0 0-1,0 0 1,1 1-1,-1-1 1,1 1-1,-1-1 1,1 1-1,0 1 0,0-1 1,0 0-1,0 1 1,0 0-1,0 0 1,0 0-1,0 0 1,1 1-1,-1-1 1,0 1-1,1 0 0,-1 1 1,0-1-1,0 1 1,1 0-1,-1 0 1,5 2-1,9 2 7,-1 1-1,0 0 1,0 2 0,0 0-1,23 16 1,-17-8 62,-2 1 1,0 1-1,-1 1 0,-1 1 1,-1 1-1,-1 0 0,17 28 1,-26-37-8,-1 1 1,-1 0-1,0 0 1,7 24-1,-11-31-26,0 0 0,-1 0-1,0 0 1,0 0 0,-1 0 0,1 1 0,-1-1-1,-1 0 1,1 0 0,-1 0 0,0 0-1,-1 0 1,-3 10 0,5-15-16,0 0-1,0 0 1,-1 0 0,1 0 0,0-1 0,-1 1 0,1 0-1,-1 0 1,1 0 0,-1 0 0,1 0 0,-1-1-1,0 1 1,1 0 0,-1-1 0,0 1 0,0 0-1,0-1 1,1 1 0,-1-1 0,0 1 0,0-1-1,0 1 1,0-1 0,0 0 0,0 0 0,0 1-1,0-1 1,0 0 0,0 0 0,-1 0 0,0-1-1,1 0 0,-1 0 1,0 0-1,1 0 0,-1 0 1,0 0-1,1 0 0,-1-1 1,1 1-1,0-1 0,0 1 1,-1-1-1,1 1 0,-1-4 1,-3-2 10,1-1 0,0 0 1,1 0-1,0-1 0,0 1 1,-2-12-1,5 7-50,0-1 0,0 1 1,1-1-1,1 1 0,0 0 0,7-19 1,-8 26 17,1 0 0,0 0 0,0 1 0,1-1 0,0 1 0,0-1 0,0 1 0,0 0 0,1 0 1,0 0-1,0 1 0,1-1 0,-1 1 0,1 0 0,0 0 0,8-4 0,2 2-30,1 1-1,0 0 1,0 1-1,0 1 1,1 1-1,-1 0 1,1 1-1,24 2 1,-9 1-24,0 1 1,0 2-1,49 13 1,-69-14 83,0 0 0,0 1 1,0 0-1,0 1 1,-1 0-1,0 1 1,0 0-1,-1 1 1,0 0-1,0 1 0,-1 0 1,0 0-1,0 1 1,-1 0-1,-1 0 1,0 1-1,0 0 1,-1 1-1,0-1 0,-1 1 1,0 0-1,-1 1 1,4 18-1,-6-20 16,0 0-1,-1 0 1,0 0-1,-1 0 1,0 0-1,-2 14 0,1-23-53,1 1-1,0-1 1,-1 1-1,0-1 0,1 1 1,-1-1-1,0 1 1,0-1-1,-1 0 1,1 0-1,0 1 0,-1-1 1,1 0-1,-1 0 1,0 0-1,1-1 0,-1 1 1,0 0-1,0-1 1,-1 1-1,1-1 0,0 0 1,0 1-1,-1-1 1,1 0-1,0 0 0,-1-1 1,1 1-1,-1 0 1,1-1-1,-1 0 0,1 1 1,-5-1-1,6 0-101,1 0 1,-1 0-1,0 0 0,0 0 0,0-1 0,0 1 0,0 0 0,0 0 1,0 0-1,0-1 0,1 1 0,-1-1 0,0 1 0,0 0 1,0-1-1,1 0 0,-1 1 0,0-1 0,0 1 0,1-1 1,-1 0-1,1 1 0,-1-1 0,1 0 0,-1 0 0,1 0 1,-1 1-1,1-1 0,-1 0 0,1 0 0,0 0 0,0 0 1,-1-1-1,1-10-1928</inkml:trace>
</inkml:ink>
</file>

<file path=ppt/ink/ink1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7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23 3712,'-6'2'3531,"12"3"1954,7 7 833,-8-1-5183,4 81 40,-9-70-658,1 1-1,2-1 1,0 0-1,1 0 1,1 0-1,1 0 1,1-1-1,13 26 1,-20-118-411,-3 53-106,1 0 0,2 0 0,-1 0 0,2 0 0,0 0 0,2 0 0,0 0 0,8-29 0,-8 41-1,0-1 0,0 1 0,1 0-1,0 0 1,0 0 0,0 0 0,1 1-1,-1 0 1,1 0 0,1 0 0,-1 0-1,1 1 1,-1 0 0,1 0 0,1 0 0,-1 1-1,0 0 1,1 0 0,0 1 0,-1 0-1,1 0 1,0 0 0,0 1 0,0 0-1,9 0 1,2 0 4,0 1 1,0 1-1,0 0 0,1 1 0,-1 1 0,-1 1 1,1 1-1,0 0 0,16 8 0,-13-4 52,0 0 1,-1 2-1,0 0 0,-1 1 1,0 1-1,18 17 0,-30-23-19,0 0-1,-1 0 0,0 0 1,-1 1-1,1 0 1,-1 0-1,-1 1 0,0-1 1,0 1-1,0 0 0,-1 0 1,-1 0-1,1 0 1,-2 1-1,1-1 0,-1 1 1,0 12-1,-2-2-349,-1-1-1,-1 1 0,-9 36 1,1-40-2927,11-16 3118,-1 0 0,1 0 0,0 0 1,0 0-1,-1 0 0,1 0 1,0-1-1,0 1 0,-1 0 1,1 0-1,0 0 0,0 0 1,-1 0-1,1 0 0,0-1 0,0 1 1,-1 0-1,1 0 0,0 0 1,0-1-1,0 1 0,0 0 1,-1 0-1,1 0 0,0-1 1,0 1-1,0 0 0,0 0 0,0-1 1,0 1-1,0 0 0,0-1 1,-1 1-1,1 0 0,0 0 1,0-1-1,0 1 0,0 0 1,0 0-1,1-1 0,-1 1 0,0 0 1,0-1-1,0 1 0,0 0 1,0 0-1,0-1 0,0 1 1,0 0-1,1 0 0,-1 0 1,0-1-1,0 1 0,0 0 1,1 0-1,0-11-3226</inkml:trace>
</inkml:ink>
</file>

<file path=ppt/ink/ink1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7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9472,'6'4'4736,"26"8"-6144,-23-12 8831,5 16-7039,-3 0 128,1 14 256,-1-1 128,3 1-1152,0-10 0,9 8 384,-5-8 128,10-10-2176,-3-1 128,-2-12-1151,-5-3 127</inkml:trace>
</inkml:ink>
</file>

<file path=ppt/ink/ink1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7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10 12416,'-23'-9'6143,"46"21"-9086,-14-12 11774,20 7-9855,-10 6 0,4-10-2304,-5 1 129,7-4 2303,-7 0 0</inkml:trace>
</inkml:ink>
</file>

<file path=ppt/ink/ink1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8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132 201 7936,'-28'2'8522,"6"11"-3439,19-9-4766,0-1 0,0 1 0,0 0 0,0 0 0,1 1 0,0-1 0,-1 1 0,1-1 0,-2 9 0,2-5-188,0 0 0,0 1 0,1-1 0,0 1 0,1-1 1,0 1-1,0-1 0,0 1 0,1-1 0,1 0 0,3 14 1,-2-16-46,1 0 1,-1 0 0,1 0 0,1 0 0,-1-1 0,1 0 0,0 0 0,0 0 0,1-1 0,-1 1 0,1-1 0,0-1-1,10 6 1,0-1-3,1-1-1,-1-1 1,33 9-1,-28-11-73,0 0-1,1-1 1,-1-1-1,1-2 1,-1 0-1,1-1 1,0-1-1,-1 0 1,0-2-1,0-1 1,0-1-1,0 0 1,-1-2 0,0 0-1,-1-1 1,24-15-1,-37 20-31,-1 0 1,1-1-1,-1 1 0,0-1 0,0-1 1,-1 1-1,1-1 0,-1 1 0,0-1 1,-1 0-1,1-1 0,-1 1 0,-1-1 1,1 1-1,-1-1 0,0 0 0,0 0 1,-1 0-1,1-10 0,-2 8-9,0-1 0,-1 1 0,0 0 0,-1 0 0,1 0 0,-2 0 0,1 0 0,-1 1 0,-1-1 0,1 1 0,-1-1 0,-1 1 0,0 1 0,0-1 0,-9-10 1,-2 3-3,-1 1 0,0 0 0,-1 1 0,0 0 0,-1 2 0,-1 0 0,0 2 0,0 0 0,-1 1 0,-25-6 1,25 8 15,0 1 1,1 1 0,-2 0-1,1 2 1,0 1 0,0 0 0,-1 2-1,1 1 1,0 0 0,0 1-1,0 1 1,0 2 0,-36 13 0,52-17 10,-1 1 1,1 0-1,0 0 1,0 0 0,0 0-1,1 1 1,-1 0-1,-4 5 1,7-7-3,1 0 1,-1 0-1,1 0 0,-1 0 1,1 0-1,0 0 0,0 0 1,0 0-1,0 1 0,1-1 1,-1 0-1,1 1 0,-1-1 1,1 1-1,0-1 0,0 0 1,0 1-1,0-1 0,0 1 1,0-1-1,1 0 0,-1 1 1,2 2-1,0 0-27,1 1-1,0-1 1,0 0 0,1-1-1,-1 1 1,1-1 0,0 1-1,0-1 1,0 0-1,1 0 1,0-1 0,4 4-1,60 31-454,-65-37 467,59 29-1084,104 33 0,-139-55 535,0 0 0,1-2 0,0 0-1,37 0 1,-55-5 588,-1-1 1,1 0-1,-1 0 0,0-2 0,1 1 0,-1-1 0,0-1 0,0 0 0,0 0 0,0-1 0,-1 0 0,1 0 0,-1-1 0,0-1 0,13-10 0,-23 18 295,-1 0 0,1 0-1,0 0 1,0-1 0,0 1 0,0 0-1,1 0 1,-1 0 0,1 0-1,-1 0 1,1 1 0,0-1-1,-1 0 1,1 0 0,0 3-1,8 52 1637,-5-46-1821,0 0 1,1-1-1,0 1 1,0-1-1,1 0 0,1 0 1,-1 0-1,2-1 1,7 9-1,-5-10-125,0 0-1,1 0 1,0-1 0,0-1-1,1 0 1,0 0 0,0-1-1,0-1 1,18 6 0,-11-5-818,1-1 0,1-1 0,-1 0-1,0-1 1,25-1 0,1-2-2765</inkml:trace>
</inkml:ink>
</file>

<file path=ppt/ink/ink1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9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7552,'5'-1'697,"-1"-1"0,1 1-1,0 0 1,0 0 0,0 1 0,0 0 0,0 0 0,0 0 0,0 0 0,0 1-1,0-1 1,0 1 0,0 1 0,0-1 0,-1 1 0,1 0 0,8 4 0,-9-3-471,0 0 0,0 0 1,0 0-1,-1 1 1,1 0-1,-1-1 1,0 1-1,0 0 1,0 1-1,-1-1 0,1 0 1,1 7-1,5 10 14,-1 1-1,-1 0 0,-1 1 0,-1 0 0,-1 0 1,-1 0-1,-1 0 0,-1 0 0,-1 1 1,-1-1-1,-1 0 0,-2 0 0,-5 25 1,6-41-183,1-10 16,0-20 90,3-30 34,0 28-198,2 0 1,1 0-1,1 0 0,0 1 0,2 0 1,11-24-1,-12 33 3,1 0 1,1 1-1,0 1 1,0-1-1,2 1 0,0 1 1,0-1-1,1 2 1,1 0-1,20-16 1,-28 24 7,1 1 0,0-1 0,-1 2 0,1-1 0,0 0 1,0 1-1,0 0 0,0 0 0,0 0 0,1 1 1,-1 0-1,0 0 0,0 0 0,0 0 0,8 2 0,4 2 14,0 0-1,-1 1 0,20 8 1,-17-4 30,0 2 1,-1 0-1,0 1 1,0 1-1,-1 1 1,-1 0-1,0 1 1,22 29-1,-31-35-35,0 0-1,-1 1 1,0-1-1,-1 1 1,0 1-1,-1-1 0,0 1 1,0-1-1,-1 1 1,-1 0-1,0 1 1,0-1-1,-1 0 1,-1 18-1,1-23-10,-2 0 0,1 1 0,0-1 0,-1 1 0,-1-1 0,1 1 0,-1-1-1,0 0 1,0 0 0,-1 0 0,1 0 0,-2 0 0,1-1 0,0 1 0,-1-1 0,0 0 0,0 0 0,-1 0 0,1-1-1,-1 0 1,0 1 0,0-2 0,-1 1 0,1 0 0,-1-1 0,-11 4 0,15-6-18,0 0 1,0-1-1,0 1 1,0-1-1,0 1 1,0-1-1,0 0 0,0 0 1,0 0-1,0 0 1,0 0-1,-1 0 1,1-1-1,0 1 1,0-1-1,0 0 1,0 1-1,0-1 0,0 0 1,1 0-1,-1 0 1,0 0-1,0 0 1,1-1-1,-1 1 1,0-1-1,-2-2 1,3 2-11,0-1-1,0 1 1,0 0 0,0-1 0,0 1 0,0-1 0,0 1 0,1-1 0,-1 1 0,1-1 0,0 1 0,0-1 0,0 0 0,0 1 0,0-1 0,1 1 0,-1-1 0,1 1 0,0-1 0,-1 1 0,1-1 0,0 1 0,1 0 0,1-5 0,10-12-84,0 0 0,0 1 0,2 0-1,0 1 1,1 1 0,1 1 0,0 0 0,1 1 0,40-23 0,-45 29 114,1 0 1,0 2-1,1-1 0,0 2 1,0 0-1,0 1 1,0 0-1,1 1 0,-1 1 1,1 1-1,0 0 1,-1 1-1,1 0 0,0 1 1,23 6-1,-28-4 40,-1 2 0,0-1 0,0 1 0,0 1 1,0 0-1,-1 0 0,0 1 0,0 0 0,10 12 0,7 8 148,29 40-1,-48-57-183,0-1 0,-1 1-1,-1 0 1,0 1 0,0-1-1,-1 1 1,0 0 0,-1 0 0,0 0-1,-1 1 1,0-1 0,-1 1-1,0-1 1,-1 1 0,0 0 0,-1-1-1,0 1 1,0-1 0,-2 0-1,1 1 1,-2-1 0,1 0 0,-2 0-1,1-1 1,-1 1 0,-1-1-1,-11 16 1,14-23-70,1 1-1,0-1 1,-1 0 0,0-1-1,0 1 1,0 0-1,0-1 1,0 0 0,0 1-1,-1-1 1,1-1-1,-5 3 1,8-4 7,-1 0 0,1 0 0,-1 1-1,1-1 1,-1 0 0,0 0 0,1 0 0,-1 0 0,1 0 0,-1 0 0,0 0 0,1 0 0,-1-1-1,1 1 1,-1 0 0,1 0 0,-1 0 0,0 0 0,1-1 0,-1 1 0,1 0 0,-1-1-1,1 1 1,-1 0 0,1-1 0,0 1 0,-1-1 0,1 1 0,-1-1 0,0-1-170,0 0 0,1-1 0,-1 1 1,1 0-1,-1 0 0,1 0 0,0 0 1,0-1-1,0 1 0,0 0 0,0 0 1,1 0-1,0-3 0,6-37-2938,-2 8-192</inkml:trace>
</inkml:ink>
</file>

<file path=ppt/ink/ink1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39.7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151 275 4864,'10'11'9879,"-11"5"-4575,-18 24-2952,6-15-2437,10-16 443,1-1 1,-1 1-1,2 0 0,-1 0 0,1 0 1,1 0-1,0 1 0,0 8 1,1-14-297,-1 0 0,1-1 0,0 1 1,0-1-1,0 1 0,0-1 1,1 0-1,-1 1 0,1-1 0,0 0 1,0 0-1,0 0 0,0 0 1,0-1-1,1 1 0,-1 0 1,1-1-1,0 0 0,0 0 0,0 1 1,0-2-1,0 1 0,0 0 1,0-1-1,1 1 0,3 0 1,10 2-18,1 0 0,-1-1 0,1-1 0,0-1 0,0 0 0,0-2 0,0 0 0,0-1 0,0 0 0,-1-2 0,19-5 0,-16 3-44,0-1 1,-1 0-1,0-2 0,0 0 1,-1-1-1,-1-1 1,0-1-1,0 0 1,19-19-1,-30 24-12,0 0-1,0 0 0,-1-1 1,0 1-1,0-1 0,-1 0 1,0 0-1,-1-1 0,1 1 1,-2-1-1,1 0 1,-1 1-1,0-1 0,-1 0 1,0 0-1,-1 0 0,0-1 1,0 1-1,-1 0 0,0 0 1,-4-14-1,2 13-4,0 0 0,-1 1 0,0-1 0,-1 1 0,0 0 0,0 1 0,-1-1 0,0 1 0,-1 0 0,0 0 0,0 1 0,0 0 0,-1 0 0,0 1 0,-16-9 0,-7 1-13,-1 2 0,0 1 0,-1 2 0,-67-11 0,76 17 17,0 0 0,0 2-1,-1 1 1,1 0 0,0 2-1,0 1 1,-1 1 0,-32 9-1,52-11 14,1-1-1,0 1 1,0-1 0,-1 1-1,1 0 1,0 1-1,1-1 1,-1 1 0,0-1-1,1 1 1,-1 0 0,1 1-1,0-1 1,0 0-1,0 1 1,1 0 0,-5 7-1,6-7-1,0-1-1,0 1 0,1 0 1,-1 0-1,1 0 0,0 0 1,0 0-1,0 0 0,0 0 1,1 0-1,0 0 0,0-1 1,0 1-1,0 0 1,0 0-1,3 4 0,6 10-98,1-1 0,1 0-1,0 0 1,1-1 0,28 26 0,-19-20-594,2 0 1,0-2 0,1 0-1,1-2 1,0-1 0,2-1-1,45 19 1,22 1-2486,-11-4-148</inkml:trace>
</inkml:ink>
</file>

<file path=ppt/ink/ink1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0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32 13184,'-14'0'6527,"37"7"-9215,-14-7 12672,5 0-10368,-5 0 0,2-7-2816,-2-2 0,-9-3 1664,0 1 0</inkml:trace>
</inkml:ink>
</file>

<file path=ppt/ink/ink1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0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94 14208,'9'4'7039,"5"-8"-9599,-14 4 12800,0-7-10624,0 7 128,-8-16-3712,-1 4 128,-25-22 2304,11 9 128</inkml:trace>
</inkml:ink>
</file>

<file path=ppt/ink/ink1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11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1 128,'-38'7'0</inkml:trace>
</inkml:ink>
</file>

<file path=ppt/ink/ink1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11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66 4608,'-13'-1'4260,"27"-1"787,9-1-1517,-7 2-3824,50 1 2650,178-4 1327,-198 0-4083,1-1 0,-1-3-1,51-15 1,-80 16-530,-16 6 713,0 0 1,0 0-1,1 1 0,-1-1 1,1 0-1,-1 1 0,0-1 1,1 1-1,-1-1 1,1 1-1,-1 0 0,1 0 1,0 0-1,-1 0 0,1 0 1,-1 0-1,1 0 0,-1 0 1,1 0-1,-1 1 1,3 0-1,2 3-2620</inkml:trace>
</inkml:ink>
</file>

<file path=ppt/ink/ink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6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1 370 3584,'0'8'4859,"11"19"-2800,16 21-1404,-24-41-534,1 0-1,1 0 1,-1-1-1,1 0 1,0 1-1,1-1 1,0-1-1,0 1 1,0-1-1,0 0 1,1-1-1,0 1 1,0-1-1,0-1 1,0 1-1,0-1 1,1 0 0,0-1-1,13 3 1,-3-2 167,0-1 1,0 0 0,0-1-1,0-1 1,0-1 0,0-1 0,31-6-1,-9-2 222,-2-1 0,51-23 0,-78 29-443,0 0 0,-1-1-1,0 0 1,0-1 0,0 0-1,-1 0 1,0-1 0,0-1-1,-1 1 1,0-1-1,-1 0 1,0-1 0,0 0-1,-1 0 1,0-1 0,-1 1-1,0-1 1,-1 0 0,6-22-1,-8 23-52,-1 0 0,0 0 0,0-1-1,-1 1 1,0 0 0,0 0 0,-1 0 0,-1-1-1,0 1 1,0 0 0,-1 1 0,0-1 0,-1 0-1,0 1 1,0 0 0,-1 0 0,0 0 0,-1 0-1,0 1 1,0 0 0,-1 0 0,0 1 0,-9-8-1,4 6-43,0 1 0,0 0-1,-1 1 1,0 1 0,0 0-1,-1 0 1,0 2 0,0-1-1,0 2 1,0 0 0,-1 1 0,1 0-1,-1 1 1,1 0 0,-1 2-1,0 0 1,1 0 0,-1 1-1,1 1 1,-23 7 0,20-5-77,1 0 0,0 1 0,1 1 0,0 0 0,0 1 1,0 1-1,1 0 0,0 1 0,1 0 0,0 1 0,1 1 1,0 0-1,0 1 0,2 0 0,-1 0 0,2 1 0,-13 25 0,20-35-77,0 1 0,1 0-1,-1 0 1,1 0-1,0 0 1,1 1-1,-1-1 1,1 0-1,0 0 1,0 0-1,1 0 1,-1 1-1,1-1 1,0 0-1,1 0 1,-1 0 0,1 0-1,0-1 1,0 1-1,5 7 1,-3-6-137,0 0 1,0-1-1,1 1 0,0-1 1,0 0-1,0-1 1,1 1-1,-1-1 1,1 0-1,0 0 0,0-1 1,1 0-1,-1 0 1,10 3-1,47 5-1748</inkml:trace>
</inkml:ink>
</file>

<file path=ppt/ink/ink1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12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7424,'14'-4'3712,"25"1"-2176,-30-3 5631,14 12-6527,-4-6 0,10 7 256,-6-3 0,9-1-1280,-9 2 0,11-5 256,-6 0 0,10-8-2688,-10 4 129</inkml:trace>
</inkml:ink>
</file>

<file path=ppt/ink/ink1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15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2375 22 768,'2'0'2184,"15"-8"9922,-11-5-10887,-12 14-771,0 1 0,0 0 0,1 0 0,-1 1 0,0 0 0,-9 6 0,-173 164 1258,130-126-1658,-417 355-224,475-402 169,-1 0-1,1 1 0,-1-1 0,1 0 1,-1 1-1,1-1 0,-1 0 0,1 1 1,0-1-1,-1 1 0,1-1 0,-1 1 1,1-1-1,0 1 0,0-1 0,-1 1 1,1-1-1,0 1 0,0-1 0,0 1 1,0 0-1,-1-1 0,1 1 1,0-1-1,0 1 0,0-1 0,0 1 1,0 0-1,1 0 0,0-1-11,1 1 0,-1-1 1,1 1-1,-1-1 0,1 0 0,-1 0 0,1 1 1,-1-1-1,1 0 0,0 0 0,-1-1 0,1 1 0,-1 0 1,1 0-1,2-2 0,38-8-259,58-23 0,-67 21 241,0 1 0,0 2 0,60-9 0,-90 17 58,0 1 1,0-1-1,0 1 1,0 0-1,0 0 1,0 0-1,0 1 0,0-1 1,0 1-1,0-1 1,0 1-1,0 0 1,0 0-1,3 2 0,-6-2-7,1-1-1,-1 1 0,1 0 1,-1-1-1,0 1 0,1 0 0,-1 0 1,0-1-1,0 1 0,1 0 1,-1 0-1,0 0 0,0-1 0,0 1 1,0 0-1,0 0 0,0 0 0,0-1 1,-1 1-1,1 0 0,0 0 1,0 0-1,-1-1 0,1 1 0,0 0 1,-1 0-1,1-1 0,-1 1 1,1 0-1,-1-1 0,0 2 0,-9 9 144,0 0-1,0 0 1,-24 17-1,28-23-141,-70 54 373,-51 48-51,110-92-302,-193 167 463,-36 32 567,158-133-615,-124 133 105,88-72-446,-15 15-90,110-130 23,-23 25 107,-2-2 1,-2-3-1,-89 57 1,110-84-86,1 2 0,1 1 0,1 2 0,1 2 0,1 0 0,1 2 0,2 1 0,1 1 0,-28 45 0,42-44 2,12-29-61,-1 1-1,0-1 1,0 1-1,0-1 0,-1 0 1,1 0-1,-1 1 1,-2 2-1,-6 16-4,-8 9 0,19-31 4,-1 0-1,0 0 1,1 0-1,-1 0 1,0 0-1,1 0 1,-1 0-1,0 0 0,0 0 1,1 0-1,-1 0 1,0 0-1,1 0 1,-1 0-1,0 1 1,0-1-1,1 0 1,-1 0-1,0 0 1,0 0-1,1 1 1,-1-1-1,0 0 1,0 0-1,0 0 0,1 1 1,-1-1-1,0 0 1,0 0-1,0 1 1,0-1-1,0 0 1,1 0-1,-1 1 1,0-1-1,0 0 1,0 1-1,0-1 1,0 0-1,0 0 1,0 1-1,0-1 0,0 0 1,0 1-1,0-1 1,0 0-1,0 1 1,0-1-1,-1 0 1,1 0-1,0 1 1,0-1-1,0 0 1,0 0-1,0 1 1,-1-1-1,1 0 1,0 0-1,0 1 0,0-1 1,-1 0-1,1 0 1,0 0-1,0 0 1,-1 1-1,1-1 1,0 0-1,-1 0 1,30-1 347,-22 0-302,153-13 31,-43 1-32,46 1 208,-147 11-233,0-1-1,-1 0 0,1-2 1,-1 1-1,0-2 1,17-7-1,-12 5 61,0 0 0,26-4 0,7 6-168,-44 6 80,0-2-1,-1 1 1,1-1-1,0-1 1,-1 0-1,1 0 1,14-6 0,3-4 27,65-26 109,-83 35-122,1 1 0,0 0 0,0 0 0,0 1 0,0 0 0,0 0 0,0 1 0,14 2 0,-13-2-3,0 0-1,-1 0 0,1-1 1,-1-1-1,1 0 1,-1 0-1,1 0 1,-1-1-1,0-1 0,0 0 1,-1 0-1,16-10 1,-14 8 0,0 1-1,0 0 1,1 0 0,-1 1-1,1 0 1,0 1 0,0 1 0,0-1-1,12 0 1,-18 3-6,7 1-16,-1-1 0,1 0 0,0-1 0,-1-1 0,1 0 0,-1 0 0,18-7 0,-16 4 13,0-1-14,0 1 0,0 0-1,1 1 1,0 1 0,26-3-1,22 0 19,-44 6 10,0-1 1,0-1 0,0-1 0,0 0 0,-1-1 0,0-1-1,1 0 1,18-10 0,-33 14-12,0 0 0,1 0 0,-1 1 0,0-1 0,0 1 0,0 0 0,0 0 0,1 0 0,2 1 0,-4-1 0,1 0 0,-1 0 0,0 1 0,0-1 0,1-1 0,-1 1 0,0 0 0,0 0 0,1-1 0,-1 0 0,0 1 0,0-1 0,0 0 0,0 0 0,0 0 0,0 0 0,0 0 0,0-1 0,3-2 0,20-30-693,-24 33 648,-1 1 1,1-1-1,0 0 1,-1 0-1,1 0 1,-1 0-1,0 1 1,1-1-1,-1 0 1,0 0-1,1 0 0,-1 0 1,0 0-1,0 0 1,0 0-1,0 0 1,0 0-1,0 0 1,0 0-1,0 0 1,-1 0-1,1 0 1,0 0-1,0 0 1,-1 0-1,1 1 0,-1-1 1,1 0-1,-1 0 1,1 0-1,-1 0 1,1 1-1,-1-1 1,0 0-1,1 0 1,-1 1-1,0-1 1,0 1-1,-1-2 1,-3 2-2964,0 0-342</inkml:trace>
</inkml:ink>
</file>

<file path=ppt/ink/ink1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7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7 7552,'-5'-6'4532,"5"6"879,1 7-2214,-1 8-3858,5 224 2923,-1-77-921,-1-112-1126,-6 96-1,1-120-220,2-18-70,0 0 0,-1 0-1,0-1 1,0 1 0,-1 0 0,0 0 0,0-1 0,-1 1-1,-5 11 1,7-19 59,1 1 1,0-1-1,-1 0 0,1 1 0,0-1 0,-1 1 0,1-1 0,-1 0 1,1 1-1,0-1 0,-1 0 0,1 1 0,-1-1 0,1 0 0,-1 0 0,1 1 1,-1-1-1,0 0 0,1 0 0,-1 0 0,1 0 0,-1 0 0,1 0 1,-1 0-1,1 0 0,-1 0 0,1 0 0,-1 0 0,0 0 0,1 0 1,-1-1-1,1 1 0,-1 0 0,1 0 0,-1-1 0,1 1 0,-1 0 1,1 0-1,0-1 0,-1 1 0,1-1 0,-1 1 0,1 0 0,0-1 0,-1 1 1,1-1-1,0 1 0,-1-1 0,1 1 0,0-1 0,0 1 0,-1-1 1,1 1-1,0-1 0,0 1 0,0-1 0,0 1 0,0-1 0,0 1 1,0-2-1,-2-2-44,1-1 0,-1 1 0,1-1 1,0 1-1,1-1 0,-1 1 0,1-6 1,2-6 10,2 0 0,0 0 0,7-18 0,-1 2-6,-2 7 226,1-1 1,1 1 0,1 1-1,1 0 1,1 1 0,1 0-1,1 1 1,1 0 0,1 2-1,1 0 1,0 0 0,2 2-1,0 1 1,35-24 0,-32 25 72,12-9 107,1 2 0,0 1-1,41-17 1,-31 21-709,68-17 0,-5 15-5195,-84 19 2355</inkml:trace>
</inkml:ink>
</file>

<file path=ppt/ink/ink1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8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7040,'14'-8'3456,"29"27"-2304,-35-14 3839,12 22-4351,-2-11 0,1 11 512,-4 1 0,8 15-1408,-4-8 0,4 5 896,-3-14 0,7 3-384,-3-10 0,0-8-1024,-5-2 128,-1-6-2176,-4 1 129</inkml:trace>
</inkml:ink>
</file>

<file path=ppt/ink/ink1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8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8704,'5'16'4352,"24"-13"-3712,-20-3 6271,14 6-6783,-4-3 128,19-3 0,-10 0 128,9 0-640,-8 0 128,-1-3-640,-5-3 0,-3 6-1920,-6 0 129</inkml:trace>
</inkml:ink>
</file>

<file path=ppt/ink/ink1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8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8064,'3'0'3968,"45"-9"-3072,-39 6 5631,34-4-6399,-11 1 0,16 3 0,-11-1 0,0 4-768,-8 0 0,-6 4-1791,-4-1 127</inkml:trace>
</inkml:ink>
</file>

<file path=ppt/ink/ink1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9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38 297 5760,'-2'1'842,"0"0"0,0-1 0,1 1 0,-1 0 1,0 0-1,0 0 0,0 0 0,1 0 0,-1 0 0,0 0 0,1 1 1,-1-1-1,1 1 0,-3 2 0,3-1-568,-1-1 0,1 0 0,0 1 0,0-1 0,0 1 0,1-1-1,-1 1 1,0-1 0,1 1 0,0-1 0,-1 4 0,1-2-183,1 0 1,-1 1-1,1-1 0,0 0 1,0 0-1,0 0 0,0 0 1,1 0-1,-1 0 0,1 0 0,0-1 1,0 1-1,1 0 0,-1-1 1,1 0-1,4 5 0,2-1 127,0 0-1,1-1 1,0 0 0,0 0-1,1-1 1,-1-1-1,1 0 1,19 5 0,95 17 586,-119-25-793,15 2 48,1-1 1,-1-1 0,1-1 0,0-1 0,-1-1 0,1-1 0,-1 0 0,0-2 0,22-7 0,-26 6-46,0-1 0,-1 0 0,0-1 0,0 0 0,-1-2 0,0 0 0,-1 0 0,0-1 0,0-1 0,-1-1 0,13-16 1,-22 24-17,0 0 0,-1 0 1,0 0-1,0-1 0,0 1 1,-1-1-1,1 0 0,-1 0 1,-1 0-1,1 0 0,-1 0 1,0 0-1,-1-1 0,1 1 1,-1 0-1,0 0 0,-2-7 1,0 2-10,0 0 0,-1 1 0,-1-1 0,0 1 0,0 0 0,-1 0 0,0 0 0,-8-10 1,3 7 7,1 0 0,-2 1 1,0 0-1,0 1 0,-1 1 1,0-1-1,-24-13 0,31 20 1,0 1-1,0 0 1,-1 0 0,1 0-1,-1 1 1,1-1-1,-1 1 1,0 1 0,0-1-1,0 1 1,0 0-1,-8 0 1,3 2-10,0 0-1,1 1 1,-1 0-1,-19 7 1,12-4-1,-1 0-135,-1 1 1,1 1-1,0 1 1,0 0 0,1 1-1,0 1 1,1 1-1,0 1 1,1 0 0,-16 15-1,30-25-39,0 0 1,0 0-1,0 0 0,0 0 0,1 1 0,-1-1 0,1 0 1,-1 1-1,1-1 0,0 1 0,0 0 0,0-1 0,0 1 1,0 0-1,1 0 0,-1-1 0,1 1 0,-1 4 0,2-5-14,0 0 0,-1 0-1,1 0 1,0-1 0,0 1 0,-1 0-1,1-1 1,1 1 0,-1 0-1,0-1 1,0 1 0,1-1-1,-1 0 1,1 1 0,-1-1 0,1 0-1,-1 0 1,1 0 0,0 0-1,-1 0 1,4 1 0,25 12-3020</inkml:trace>
</inkml:ink>
</file>

<file path=ppt/ink/ink1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47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1958 7 5504,'9'-7'5242,"-12"15"-1043,-15 20-2377,-14 8-1738,-2-1 0,-1-1 0,-69 49 0,4-1-36,55-40-112,-67 81 0,100-102 64,12-20 0,0 0 0,0-1 0,0 1 0,0-1 0,0 1 0,0-1 0,0 1 0,1-1 0,-1 1 0,0-1 0,0 1 0,0-1 0,1 1 0,-1-1 0,0 1 0,0-1 0,1 0 0,-1 1 0,0-1 0,1 1 0,-1-1 0,0 0 0,1 1 0,-1-1 0,1 1 0,2 0 0,0 0 0,0-1 0,0 1 0,0 0 0,0-1 0,0 1 0,0-1 0,0 0 0,0 0 0,0 0 0,5-2 0,38-4 90,-11 0 324,58-1 0,-91 7-376,1 0 0,-1-1 0,1 1 0,-1 1 0,1-1 1,-1 0-1,1 1 0,-1-1 0,1 1 0,-1 0 0,0 0 0,1 0 0,-1 0 1,0 0-1,0 0 0,0 0 0,0 1 0,0-1 0,0 1 0,0 0 0,0 0 1,-1-1-1,1 1 0,0 0 0,-1 0 0,0 1 0,0-1 0,2 3 0,-2-1 4,-1 0 0,0 0 0,1-1 0,-1 1 0,-1 0-1,1 0 1,0-1 0,-1 1 0,0 0 0,0-1-1,0 1 1,0 0 0,-1-1 0,0 0 0,1 1 0,-1-1-1,0 0 1,0 0 0,-1 0 0,-2 3 0,-30 32 109,-68 55 0,62-57-155,-227 180 367,-42 4 298,42-20-63,107-61-538,93-77-5,-97 68 0,106-91-60,0 4 0,3 2-1,-80 82 1,135-127 0,1 1 1,0-1-1,0 0 1,0 0-1,0 0 0,0 0 1,0 1-1,0-1 0,0 0 1,-1 0-1,1 0 1,0 0-1,0 1 0,0-1 1,0 0-1,0 0 0,0 0 1,0 1-1,0-1 1,0 0-1,0 0 0,0 0 1,0 1-1,0-1 0,0 0 1,1 0-1,-1 0 1,0 0-1,0 1 0,0-1 1,0 0-1,0 0 1,0 0-1,0 0 0,0 1 1,1-1-1,-1 0 0,0 0 1,0 0-1,0 0 1,0 0-1,1 0 0,-1 1 1,0-1-1,0 0 0,1 0 1,15 5-30,29 1 171,-33-4-130,21 3-7,-24-3 0,0 0 0,1 0 0,-1-1 0,0 0 0,1-1 0,-1 0 0,1-1 0,-1 0 0,1 0 0,17-5 0,4-3 238,0 1-1,1 1 1,0 2 0,0 2-1,44 0 1,37-5 384,-91 7-518,0 1 1,-1 1-1,1 1 0,0 0 0,35 10 0,-37-7-10,0-1-1,0-1 1,0 0 0,0-2-1,0 0 1,28-3-1,-19-3-23,0 0 7,0 0 0,0 2 1,0 2-1,0 0 0,38 5 1,-53-2-67,15 3 59,1-1 1,0-2-1,-1-1 0,48-4 0,-15-4-32,0 2-1,1 4 0,110 10 1,-155-8-21,-1-2 0,1 1 0,-1-2 0,0-1 0,22-5 1,8-1-15,-33 7 0,144-14 13,-142 16-18,-1 0 0,1 1 0,-1 1 0,0 0 0,1 1 0,-1 1-1,-1 0 1,17 7 0,-22-8 16,-1 0 0,1-1 0,0 0 0,0-1 0,0 0 0,0 0 0,0-1 0,0 0 0,0-1 0,15-3 0,1 0 27,0-2 0,38-14 1,-9-2-128,-51 21-212,-29 17-4524,2-6 1686,0-1-191</inkml:trace>
</inkml:ink>
</file>

<file path=ppt/ink/ink1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0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4 5760,'-3'-1'532,"1"0"0,-1 1 0,0-1 0,1 1 1,-1-1-1,0 1 0,0 0 0,0 0 0,1 0 0,-1 1 1,0-1-1,0 1 0,1-1 0,-1 1 0,0 0 1,1 0-1,-1 0 0,-4 3 0,2-1-245,1 1-1,0-1 1,-1 1 0,1 0 0,1 0-1,-1 1 1,1-1 0,-6 10 0,-1 6-346,1 1 0,0 0 0,-8 35 0,14-47 808,0 4-670,1-1 0,0 0 0,0 1 1,2-1-1,-1 0 0,2 1 0,0-1 1,0 1-1,1-1 0,6 22 0,-6-28-75,0 1 0,0-1 0,0 0 0,1 0 0,0-1-1,0 1 1,0-1 0,1 1 0,0-1 0,0 0 0,0 0-1,1-1 1,-1 1 0,1-1 0,0 0 0,1-1 0,-1 1-1,1-1 1,-1 0 0,1 0 0,0 0 0,9 2 0,-1-3-93,0 0 0,0 0 0,1-2 0,-1 1 1,0-2-1,0 0 0,0-1 0,1 0 0,-1-1 0,25-9 1,-11 1-937,-1-1 0,-1-1 0,0-1 0,32-24 1,-28 17-1408</inkml:trace>
</inkml:ink>
</file>

<file path=ppt/ink/ink1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0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1 129 5248,'15'-12'8524,"12"-22"-5657,-22 28-2649,0-1-1,1 1 0,-1 0 0,1 1 0,1-1 0,-1 1 0,1 1 0,0-1 1,0 1-1,1 0 0,-1 1 0,1-1 0,0 2 0,10-4 0,-7 4 86,-1-1 1,0 2-1,0-1 0,1 1 0,-1 1 0,1 0 1,-1 0-1,0 1 0,1 1 0,16 3 0,-18-1-171,-1-1 0,0 1 0,0 0-1,0 1 1,0-1 0,-1 2 0,0-1 0,13 13-1,43 59 339,-51-59-408,1-1-1,1-1 0,0 0 1,24 20-1,-13-18 34,1 0-1,1-2 1,0-1 0,1-1-1,1-1 1,43 13 0,-50-20-42,0-1 0,1-1 0,-1-1 1,1 0-1,-1-2 0,1-1 0,0 0 0,-1-2 0,37-7 1,-49 6-47,-1 0 0,1-1 0,-1 0 0,0-1 0,0 0 0,-1 0 1,1-1-1,-1 0 0,0 0 0,-1-1 0,0 0 0,0-1 0,0 1 1,-1-1-1,0 0 0,9-18 0,-12 22-11,-1-1 0,0 1 0,0-1 0,0 1 0,-1-1 0,0 0 0,1 0 0,-2 0 0,1 1 0,0-1 0,-1 0 0,0 0 0,0 0 0,-1 0 0,0 0 1,1 0-1,-1 0 0,-1 0 0,1 1 0,-1-1 0,0 0 0,0 1 0,0-1 0,-1 1 0,1 0 0,-1 0 0,0 0 0,0 0 0,-1 0 0,1 1 0,-1 0 0,0-1 0,0 1 0,0 0 0,-7-3 0,-12-5-14,0 1 1,-1 1-1,0 1 0,0 1 0,-29-4 1,38 9 1,0 1 0,1 1 1,-1 0-1,1 1 1,-1 1-1,1 0 1,-1 1-1,1 0 0,0 1 1,0 1-1,1 0 1,-1 1-1,-19 12 1,11-5-887,0 1 1,1 2-1,1 0 1,0 1 0,1 0-1,-30 37 1,24-24-2321</inkml:trace>
</inkml:ink>
</file>

<file path=ppt/ink/ink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27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288 344 2304,'-6'5'668,"0"-1"1,0 1 0,1 0-1,0 1 1,-1-1-1,2 1 1,-1 0-1,-5 10 1,6-10-542,1 0 0,0 0 0,0 1 0,1-1 0,0 1 1,0-1-1,1 1 0,-1 0 0,2-1 0,-1 1 0,1 0 0,0 0 1,0 0-1,0 0 0,1-1 0,0 1 0,1 0 0,0 0 0,0-1 0,0 1 1,1-1-1,-1 0 0,2 0 0,-1 0 0,5 6 0,4 2 18,0 0 0,0-2 0,2 1 0,-1-2 0,2 0-1,-1 0 1,1-1 0,1-1 0,0-1 0,0 0 0,1-1 0,0-1 0,35 8-1,-27-9 14,0-1 0,1-1 0,0-1-1,-1-2 1,1 0 0,0-2-1,-1-1 1,1 0 0,32-11 0,-29 6 43,0-1 1,-1-2-1,0 0 1,-1-2 0,0-1-1,-1-2 1,25-18-1,-43 28-141,0-1 0,0 0 0,-1 0 0,0-1 0,0 0 0,-1 0 0,0 0 0,0-1-1,-1 0 1,0 0 0,-1 0 0,0-1 0,0 0 0,-1 0 0,0 0 0,-1 0 0,0 0 0,0 0 0,-1 0-1,-1-1 1,0 1 0,0-1 0,-4-17 0,1 14-18,-1 1-1,0-1 1,-2 1-1,1 0 1,-2 1 0,1 0-1,-2 0 1,1 0-1,-2 1 1,0 0-1,-15-15 1,2 5-39,-1 0-1,-1 2 1,-1 0-1,-31-16 1,29 20-48,-2 2 0,0 1-1,0 2 1,-1 0 0,0 2 0,-1 2 0,0 0-1,0 2 1,0 2 0,0 1 0,-54 4 0,54 0-29,1 0 1,0 3 0,0 0 0,0 2 0,1 1 0,0 2 0,1 0 0,0 2-1,1 1 1,0 1 0,2 2 0,-25 19 0,45-32 57,0 0 0,0 0 1,1 0-1,0 1 0,0-1 0,0 1 1,0 0-1,1 1 0,0-1 0,0 0 1,0 1-1,1 0 0,0 0 0,0 0 1,0-1-1,1 2 0,0-1 0,0 0 1,0 0-1,1 0 0,0 0 0,0 1 1,1-1-1,-1 0 0,1 0 0,1 0 1,-1 0-1,1 0 0,0 0 0,1 0 1,-1-1-1,1 1 0,0-1 0,0 1 1,1-1-1,0 0 0,0-1 0,0 1 1,0-1-1,1 1 0,6 4 0,6 3-28,0-1-1,0-1 0,1 0 0,0-1 0,1-1 0,0-1 0,0-1 1,1 0-1,35 4 0,-8-3-163,0-3 0,0-2 0,56-4 1,-55-3-97,-1-2 0,0-3 0,0-1 0,-1-2 0,0-2 0,-1-2 0,74-41 0,-71 29 197,-47 56 576,0-12-313,1 1-1,0 0 1,2 0-1,-1-1 0,2 0 1,0 0-1,1 0 1,0 0-1,2-1 1,-1 0-1,2 0 0,-1-1 1,16 17-1,-11-13 86,0 0 1,1-1-1,1-1 0,0 0 0,35 25 0,-41-35-249,0 1-1,0-1 0,1 0 0,0-1 0,-1 0 0,1-1 0,1 0 0,-1 0 0,0-1 0,1-1 1,-1 0-1,1 0 0,20-2 0,-24 0-315,-1 0 0,1-1 0,0 0 0,-1 0 0,1-1 0,-1 1-1,0-1 1,0-1 0,0 1 0,0-1 0,-1 0 0,0-1 0,1 1 0,-2-1 0,1 0 0,0 0 0,-1-1 0,0 1 0,0-1 0,4-9 0,-4-37-1852</inkml:trace>
</inkml:ink>
</file>

<file path=ppt/ink/ink1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1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5632,'8'0'967,"-1"0"-1,0 1 1,1 0 0,-1 0-1,1 1 1,-1 0 0,0 0 0,0 1-1,11 5 1,-8-2-526,-1 0 1,0 1-1,0 0 1,-1 0-1,0 1 0,12 14 1,15 24-256,29 31 566,299 249 1574,-321-285-2998,-11-10-3414,-22-23 1399</inkml:trace>
</inkml:ink>
</file>

<file path=ppt/ink/ink1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1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1115 1 6016,'-79'19'8581,"10"-3"-7029,32-7-1292,0 3 1,0 0-1,-59 30 1,19-8 211,14-8 86,2 2 0,-109 70 0,135-77-354,-263 174-887,267-175-1514,7-8-256</inkml:trace>
</inkml:ink>
</file>

<file path=ppt/ink/ink1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2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3456,'1'21'8234,"1"11"-3480,3 15-3295,2 1 0,15 53 0,-9-64-1215,-7-20-152,0 1 0,-1-1 0,0 1 0,3 36 0,-8-53-89,0-1 1,0 1 0,0-1 0,0 1-1,0-1 1,0 1 0,0-1-1,0 1 1,0 0 0,0-1 0,0 1-1,0-1 1,0 1 0,0-1-1,-1 1 1,1-1 0,0 1 0,0-1-1,-1 1 1,1-1 0,0 1-1,-1-1 1,1 1 0,0-1 0,-1 0-1,0 1 1,-10-8 12,-6-23-26,14 9 24,1 0 0,1-1-1,1 1 1,1 0-1,0-1 1,2 1-1,1 0 1,0 0 0,1 0-1,11-23 1,-13 35 66,2 1 1,-1 0 0,1 0 0,0 1 0,1-1 0,0 1-1,0 0 1,0 1 0,1 0 0,0 0 0,13-9-1,0 3 350,-1 1 0,2 0-1,30-11 1,-41 19-289,-1 0 0,1 0 0,-1 1 0,1 0 0,0 1-1,0 0 1,0 0 0,0 1 0,0 0 0,-1 1 0,1 0 0,18 5 0,-21-4-89,0 1 0,-1-1 0,1 1-1,-1 1 1,0-1 0,1 1 0,-2 0-1,1 1 1,0-1 0,-1 1 0,0 0-1,0 1 1,0-1 0,-1 1 0,0 0-1,0 0 1,0 0 0,2 8 0,6 17 71,-3 1 1,0 0-1,-2 1 1,5 53-1,-4-26-101,-7-50 48,0 1 0,0-1 0,0 1 0,-2 0 0,1-1-1,-1 1 1,-1-1 0,0 1 0,0-1 0,-7 15-1,9-24-216,-1 0-1,0-1 0,0 1 1,0-1-1,0 1 0,0-1 1,0 1-1,0-1 0,0 1 0,0-1 1,0 0-1,0 0 0,0 0 1,0 1-1,0-1 0,0 0 1,0 0-1,0 0 0,0-1 0,0 1 1,-2 0-1,-2-1-1082,-10 1-2376</inkml:trace>
</inkml:ink>
</file>

<file path=ppt/ink/ink1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3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4352,'23'-11'9372,"-19"10"-9236,0 0 0,-1 0 0,1 0 0,0 0 0,0 1 0,0-1 0,0 1 0,0 0 1,-1 0-1,1 0 0,0 1 0,0 0 0,0-1 0,4 3 0,7 2 317,1-1 0,0 0 1,0-1-1,0-1 0,0-1 0,0 0 1,1-1-1,-1 0 0,17-4 0,0 3-164,140-11 373,81-2 127,-27-3 64,-130 13-700,-18-1 432,149 11 0,-189-4-437,0-1 1,1-3 0,64-9 0,47-2-126,-125 13-23,0 0 0,48 9 0,-64-5 0,0 1 0,0 0 0,0 1 0,-1 0 0,0 1 0,10 8 0,-17-14-8,0 1 0,1-1-1,-1 0 1,0 0 0,1-1 0,0 1-1,-1 0 1,1-1 0,-1 1-1,1-1 1,0 0 0,-1 0 0,1 0-1,-1-1 1,1 1 0,0 0 0,-1-1-1,1 0 1,4-1 0,-2 0-116,0 0 0,0 0 0,0 0 0,0-1 1,-1 1-1,1-1 0,-1 0 0,5-5 0,-8 7 188,16-20-3254,-17 20 3053,0 1 1,0-1-1,0 0 0,0 1 0,0-1 0,0 1 0,0-1 0,-1 1 0,1-1 0,0 1 0,0-1 0,0 1 0,-1-1 1,1 1-1,0-1 0,-1 1 0,1-1 0,0 1 0,-1 0 0,1-1 0,0 1 0,-1 0 0,1-1 0,-1 1 1,1 0-1,-1-1 0,1 1 0,-1 0 0,1 0 0,-1 0 0,1-1 0,-1 1 0,1 0 0,-1 0 0,1 0 0,-2 0 1,-13-7-2936</inkml:trace>
</inkml:ink>
</file>

<file path=ppt/ink/ink1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4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42 7680,'-3'6'843,"1"0"0,0 0 0,0 1 0,0-1 0,1 1 0,0 0 0,0-1 0,0 1 0,1 0 0,0 0 0,1 8 1,1 7-28,1 1 0,8 27 0,5 5-814,-6-25 449,10 54-1,-19-76-409,0 1-1,0-1 0,-1 0 0,0 1 1,0-1-1,-1 1 0,0-1 0,-1 0 1,1 0-1,-2 0 0,-4 12 0,7-19-35,0 0 0,-1 0 0,1 0 1,-1 0-1,1 0 0,-1 0 0,0 0 0,1 0 0,-1 0 0,0 0 0,0-1 0,0 1 0,0 0 0,1 0 0,-1-1 0,0 1 0,0-1 0,0 1 0,0-1 0,-1 1 0,1-1 0,0 1 0,0-1 1,0 0-1,0 0 0,0 0 0,0 1 0,-2-1 0,2-1 2,0 1 1,0-1 0,0 1 0,-1-1-1,1 0 1,0 1 0,0-1 0,0 0-1,0 0 1,1 0 0,-1 0-1,0 1 1,0-1 0,0 0 0,1-1-1,-1 1 1,0 0 0,1 0-1,-1 0 1,1 0 0,0 0 0,-1-1-1,1 1 1,0 0 0,-1 0 0,1 0-1,0-2 1,-1-19 54,2 0 1,0 1-1,6-37 0,-1 16-12,-4 25 96,1-1 1,1 1 0,1 0 0,0 0 0,1 0 0,1 1 0,1 0-1,0 0 1,1 1 0,0 0 0,2 1 0,-1 0 0,2 0-1,13-13 1,-16 19-39,1 0-1,-1 1 0,1-1 1,0 2-1,1-1 1,-1 2-1,1-1 0,1 2 1,-1-1-1,1 1 1,-1 1-1,1 0 0,0 1 1,0 0-1,0 1 0,1 0 1,-1 1-1,0 0 1,0 1-1,0 1 0,15 3 1,-20-3-75,0 0 1,-1 1 0,1 0-1,-1 1 1,1-1-1,-1 1 1,0 0-1,0 1 1,-1 0 0,1 0-1,-1 0 1,0 0-1,-1 1 1,1 0 0,-1 0-1,0 0 1,0 0-1,-1 1 1,5 12-1,4 12 170,-3 1 0,0 0 0,5 39-1,-5-23-127,-6-34-157,-1 1 0,0 0-1,-1 0 1,-1 0 0,0 0-1,-3 19 1,3-29 35,-1 0 0,0 0-1,0-1 1,0 1 0,-1 0-1,0-1 1,0 1 0,0-1-1,0 0 1,-1 0 0,1 0 0,-1 0-1,0 0 1,0 0 0,-1-1-1,1 0 1,-1 1 0,1-1-1,-1 0 1,0-1 0,0 1-1,-8 2 1,12-4 9,0-1-45,-1 0 1,1 0-1,0 1 0,0-1 1,-1 0-1,1 0 0,0 0 1,0 0-1,-1 1 0,1-1 0,0 0 1,0 0-1,-1 0 0,1 0 1,0 0-1,0 0 0,-1 0 1,1 0-1,0 0 0,-1 0 0,1 0 1,0 0-1,0 0 0,-1 0 1,1 0-1,0 0 0,-1 0 1,1 0-1,0 0 0,0 0 0,-1 0 1,1 0-1,0-1 0,0 1 1,-1 0-1,1 0 0,0 0 1,0 0-1,-1-1 0,1 1 0,0 0 1,0 0-1,0-1 0,0 1 1,-1 0-1,1 0 0,0-1 1,0 1-1,0 0 0,0 0 0,0-1 1,0 1-1,0 0 0,0-1 1,-1-7-3396</inkml:trace>
</inkml:ink>
</file>

<file path=ppt/ink/ink1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4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4480,'0'-1'458,"0"-1"0,0 1 1,1-1-1,-1 1 0,0-1 0,1 1 1,-1-1-1,1 1 0,0 0 0,-1-1 1,1 1-1,0 0 0,0 0 0,0-1 1,0 1-1,0 0 0,0 0 0,0 0 1,0 0-1,0 0 0,3-1 0,-4 2-225,1 0 0,0-1-1,-1 1 1,1 0-1,-1 0 1,1-1 0,0 1-1,-1 0 1,1 0-1,0 0 1,-1 0 0,1 0-1,0 0 1,-1 0-1,1 0 1,0 0 0,-1 0-1,1 0 1,0 1-1,-1-1 1,1 0 0,0 0-1,0 1 1,7 12-644,-5 1 964,-1 0-1,-1 0 1,0 22 0,1 9 564,36 339 2787,-37-234-3657,-2-76-1646,1-72 33,5-14-3498,0 1 1537</inkml:trace>
</inkml:ink>
</file>

<file path=ppt/ink/ink1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1:55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64 15488,'0'0'7679,"20"-12"-10495,-17 8 14720,-3 4-11776,0 0 0,-3-7-1152,3 2 128,-20-9-2688,1-8 0</inkml:trace>
</inkml:ink>
</file>

<file path=ppt/ink/ink1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33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36 132 1024,'0'0'82,"-1"0"0,1 0 0,0 1 0,0-1 0,0 0 0,-1 0 0,1 0 0,0 0 0,0 0 0,-1 0 0,1 0 1,0 0-1,0 1 0,-1-1 0,1 0 0,0 0 0,-1 0 0,1 0 0,0 0 0,0 0 0,-1-1 0,1 1 0,0 0 0,0 0 0,-1 0 0,1 0 0,0 0 0,0 0 0,-1 0 0,1 0 0,0-1 0,0 1 0,0 0 1,-1 0-1,1 0 0,0 0 0,0-1 0,0 1 0,0 0 0,-1 0 0,1-1 0,0 1 0,-4-18 2222,3-30 1442,2 37-1868,-1 1-1435,0 10-356,0-1 1,0 0-1,1 1 0,-1-1 0,0 0 0,0 0 0,0 1 0,0-1 0,0 0 0,0 0 0,-1 1 0,1-1 0,0 0 0,0 1 0,0-1 0,-1 0 0,1 1 0,0-1 0,-1 0 0,1 1 0,0-1 0,-1 0 0,1 1 0,-1-1 0,1 1 0,-1-1 0,1 1 0,-1-1 0,0 1 0,1 0 1,-1-1-1,0 1 0,1 0 0,-1-1 0,0 1 0,1 0 0,-1 0 0,0-1 0,-1 1 0,2 0 20,-1-1 1,0 0 0,1 1-1,-1-1 1,1 0 0,-1 0-1,1 1 1,0-1 0,-1 0-1,1 0 1,0 0 0,-1 1-1,1-1 1,0 0 0,0 0-1,0 0 1,0 0 0,0 0-1,0 0 1,0-1 0,0-1 1139,1 17-915,-1 18 28,-1-2-296,2-1 1,1 1 0,6 35-1,-3-36-298,-1 0-1,-2 0 0,-1 0 1,-1 0-1,-7 51 0,6-72 188,1 0-1,0 0 1,0 1-1,0-1 0,1 0 1,1 0-1,-1 1 1,1-1-1,1 0 1,-1-1-1,1 1 0,7 11 1,-8-12-96,1-1 0,-2 0 0,1 1 0,-1-1 0,0 1 0,0-1 0,0 1 0,-1-1 0,0 1-1,-1 0 1,1-1 0,-1 1 0,-1-1 0,1 1 0,-1-1 0,-4 9 0,-6 32-2801,12-35-222,4-22 1340,1-3 141</inkml:trace>
</inkml:ink>
</file>

<file path=ppt/ink/ink1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33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0 627 3968,'0'21'673,"0"-22"1380,0-35 853,0 35-2883,1 0 1,-1 0-1,0-1 1,0 1-1,1 0 1,-1 0-1,1 0 1,-1 0-1,1 0 1,-1 0-1,1 1 1,0-1 0,-1 0-1,1 0 1,0 0-1,0 0 1,-1 1-1,2-2 1,13-17 830,-12 8-321,1 1 1,0 0-1,0 0 0,1 0 1,1 0-1,0 1 0,0 0 1,1 0-1,0 1 0,0-1 0,16-12 1,52-41 2351,117-126 0,-69 62-1871,-101 101-864,-18 20-276,1 0 0,-1 0 1,1 1-1,0-1 0,0 1 0,0 0 1,0 0-1,10-4 0,-14 7-2476,-1 1-364</inkml:trace>
</inkml:ink>
</file>

<file path=ppt/ink/ink1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35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50 3328,'0'-1'275,"-1"1"0,0-1 0,0 0 0,1 0 0,-1 0 0,1 0 0,-1 0 0,1 0 0,-1 0 0,1 0 0,0 0 0,-1 0 0,1 0 0,0 0 0,0-1 1,0 1-1,0 0 0,0 0 0,0 0 0,0 0 0,0 0 0,0 0 0,1 0 0,-1 0 0,0 0 0,1-1 0,0 0 0,-1 1-154,-1 0 1,1 0-1,0 0 1,-1 0-1,1 0 1,0 1-1,-1-1 1,1 0-1,-1 0 1,1 0-1,-1 1 0,0-1 1,1 0-1,-1 1 1,0-1-1,0 1 1,1-1-1,-1 1 1,0-1-1,0 1 1,0-1-1,-1 0 1,2 1-86,-1 0 1,1 0-1,0-1 1,-1 1-1,1 0 1,-1 0 0,1-1-1,-1 1 1,1 0-1,0 0 1,-1 0 0,1 0-1,-1 0 1,1 0-1,-1 0 1,1 0 0,-1 0-1,1 0 1,-1 0-1,1 0 1,-1 0-1,1 0 1,-1 0 0,1 0-1,0 0 1,-1 1-1,1-1 1,-1 0 0,1 0-1,-1 0 1,1 1-1,0-1 1,-1 0 0,1 1-1,0-1 1,-1 0-1,1 1 1,0-1 0,0 1-1,-1-1 1,1 0-1,0 1 1,0-1-1,-1 1 1,1-1 0,0 1-1,0-1 1,0 0-1,0 1 1,0-1 0,0 1-1,0-1 1,0 1-1,0-1 1,0 2 0,10 108 219,0 14-235,-9-95-159,9 47-1,-5-49-576,2 46 0,-7-69 600,-1 20-328,1-1 0,1 0 0,1 1 0,2-1 0,9 37 0,-5-29-1733,-7-15 747</inkml:trace>
</inkml:ink>
</file>

<file path=ppt/ink/ink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5:30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13 128,'-9'-12'0</inkml:trace>
</inkml:ink>
</file>

<file path=ppt/ink/ink1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35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0 586 3072,'1'-1'160,"0"0"0,0 0 0,0 0 0,0 0-1,0 0 1,0-1 0,0 1 0,0 0 0,-1 0 0,1-1 0,0 1 0,-1 0 0,1-1 0,-1 1 0,1-2-1,-1 2-4,0 0 0,1-1 0,-1 1 1,0 0-1,1-1 0,-1 1 0,1 0 0,0 0 0,-1 0 0,1 0 0,0 0 0,0 0 0,0 0 0,0 0 0,0 0 0,0 0 0,0 0 0,2-1 0,9-7 438,-1 0 1,0-1-1,-1-1 1,0 1-1,0-2 0,8-12 1,-15 19-247,138-163 5920,84-67-5110,-212 221-1405,18-16 148,-23 24-1320,-10 15-1953,-4 4 813</inkml:trace>
</inkml:ink>
</file>

<file path=ppt/ink/ink1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1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11 531 7680,'-10'-1'4621,"11"7"1802,11 6-1242,1-5-6047,-3-3 918,0-1-1,0 0 0,1-1 1,-1 0-1,1 0 0,0-1 1,0-1-1,-1 0 0,1 0 1,12-2-1,16-5 759,54-16-1,-62 15-689,38-13 360,-2-4 0,73-37 0,-82 36-256,-40 18-170,0-1-1,-1-1 0,0 0 1,-1-2-1,-1 1 0,1-2 0,-2 0 1,0-1-1,23-28 0,-35 38-50,0 0-1,1 0 0,-1-1 1,-1 1-1,1-1 0,-1 1 1,0-1-1,0 1 0,0-1 1,0 0-1,-1 0 0,0 1 1,0-1-1,0 0 0,-1 0 0,1 1 1,-1-1-1,0 0 0,-1 1 1,1-1-1,-1 1 0,0-1 1,0 1-1,0 0 0,-1 0 1,1 0-1,-1 0 0,0 0 1,-4-3-1,-2-4 2,0 1-1,0 1 1,-1 0 0,0 0 0,-1 1-1,0 0 1,-1 1 0,1 0-1,-22-9 1,18 11 15,0 0 1,0 0-1,0 2 0,-29-4 0,37 7-8,0 0-1,0 0 1,0 0 0,0 1-1,0 0 1,0 0 0,0 1-1,1 0 1,-1 0 0,0 1-1,1 0 1,0 0 0,-1 0-1,-5 5 1,4-1 16,0 1-1,0-1 1,1 1 0,1 0-1,-1 1 1,1 0 0,1 0-1,0 0 1,0 1 0,1-1-1,0 1 1,0 0-1,1 0 1,1 1 0,-3 18-1,1 3 150,2 1 1,1 0-1,6 65 0,-2-71-61,2 0 0,1 0 0,1 0-1,1-1 1,1 0 0,23 45 0,-23-56-128,0 1-1,0-1 0,2-1 0,0 0 1,0 0-1,2-1 0,-1 0 1,2-2-1,-1 1 0,2-1 0,23 13 1,-17-13-129,-4-1-112,1-1 0,0-1 0,20 7-1,-32-14 12,-1 1-1,1-1 1,0 0-1,0 0 0,-1-1 1,1 1-1,0-1 1,0-1-1,0 1 0,-1-1 1,1 0-1,0 0 1,-1-1-1,1 0 1,7-3-1,22-20-2999,-5 3-341</inkml:trace>
</inkml:ink>
</file>

<file path=ppt/ink/ink1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2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7168,'-2'1'528,"0"1"1,0 0-1,0-1 0,1 1 1,-1 0-1,1 0 1,0 0-1,-1 0 0,1 0 1,0 1-1,0-1 1,0 0-1,1 1 0,-1-1 1,0 0-1,1 1 1,0-1-1,-1 1 1,1-1-1,0 0 0,0 1 1,1-1-1,-1 3 1,4 70 4111,2-11-4784,0 0 1287,2 0 0,25 98 0,-31-156-1181,0 1 0,0-1 1,0 0-1,1 0 0,-1-1 0,1 1 0,1 0 0,-1-1 0,1 0 1,0 0-1,7 7 0,-9-11-179,1 1 0,-1-1 0,1 0 0,-1 0 0,1 0 0,-1 0 0,1-1 1,0 1-1,-1-1 0,1 1 0,0-1 0,-1 0 0,1 0 0,0 0 0,0 0 0,-1-1 0,1 1 0,0-1 1,-1 1-1,1-1 0,-1 0 0,1 0 0,-1 0 0,1-1 0,-1 1 0,1 0 0,3-4 0,19-11-3239</inkml:trace>
</inkml:ink>
</file>

<file path=ppt/ink/ink1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2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9 10880,'-14'-9'5376,"28"14"-5248,-14-5 8319,0 0-8319,0 0 128,-5 4-128,1 0 128,-1-1-1280,2-3 128,-3 0-2176,6 0 0</inkml:trace>
</inkml:ink>
</file>

<file path=ppt/ink/ink1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2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7808,'-9'9'3840,"0"11"-1408,9-20 4095,0 19-6015,0-5 0,-5 31 896,-1-15 0,17 9-1664</inkml:trace>
</inkml:ink>
</file>

<file path=ppt/ink/ink1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3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279 242 13568,'2'-8'5653,"1"0"-5576,10-44 7549,-13 23-7521,-1 18-91,-1 0 0,-1 0 1,1 0-1,-2 0 1,-4-11-1,6 17-11,-1 0 0,1 0 0,-1 1 0,0-1 0,0 1 0,0 0 0,0 0 0,-1 0 0,0 0 0,0 0 0,0 1 0,0 0 0,-6-4-1,9 6 0,0 1 0,1-1 0,-1 1 0,0-1 0,0 1 0,1-1 0,-1 1 0,0 0 0,0-1 0,0 1-1,1 0 1,-1-1 0,0 1 0,0 0 0,0 0 0,0 0 0,0 0 0,0 0 0,1 0 0,-1 0-1,0 0 1,0 0 0,0 1 0,0-1 0,0 0 0,1 1 0,-1-1 0,0 0 0,0 1 0,0-1-1,1 1 1,-1-1 0,0 1 0,1-1 0,-1 1 0,0 0 0,1-1 0,-1 1 0,1 0 0,-1-1-1,1 1 1,-1 0 0,1 0 0,0 0 0,-1-1 0,1 1 0,0 0 0,0 0 0,-1 0 0,1 0 0,0-1-1,0 1 1,0 0 0,0 0 0,0 0 0,0 0 0,0 0 0,1 0 0,-1-1 0,0 2 0,1 6-4,0 0 0,0 1 0,1-1 0,5 14 0,10 15-29,1 0-1,32 46 1,-24-41-3,-17-28 38,72 131-102,-70-120 96,-1 0-1,-1 0 1,-1 1-1,7 36 1,-12-45 50,-1 1 0,-1-1 0,0 0 0,-1 1 0,-1-1 0,0 0 1,-2 0-1,0 1 0,-7 21 0,8-31 5,-1-1 0,0 0 0,-1 0-1,1 0 1,-2 0 0,1-1 0,0 0 0,-1 0-1,0 0 1,-1 0 0,1-1 0,-1 0 0,0 0 0,-1 0-1,1-1 1,-1 0 0,0 0 0,0-1 0,0 1 0,0-2-1,0 1 1,-1-1 0,-9 2 0,5-3 18,0 0 1,0 0-1,-1-1 0,1 0 1,0-1-1,0-1 1,-1 0-1,1-1 0,0 0 1,1 0-1,-1-2 1,1 1-1,-1-1 0,1-1 1,-12-8-1,13 7-279,1 0-1,0 0 0,0-1 1,0 0-1,1 0 1,0-1-1,1 0 1,0 0-1,1-1 0,-6-11 1,11 19-106,0 0-1,0 0 1,0 0 0,0 0 0,0-1-1,0 1 1,1 0 0,-1-1 0,1 1-1,0 0 1,0-1 0,0 1 0,0-1-1,0 1 1,0 0 0,1-1 0,-1 1-1,1 0 1,0-1 0,-1 1 0,1 0-1,0 0 1,0 0 0,1 0 0,1-3-1,11-15-3396</inkml:trace>
</inkml:ink>
</file>

<file path=ppt/ink/ink1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3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10752,'23'-16'5376,"25"16"-6784,-34 0 9087,18 0-7679,-8 0 0,9 7-128,-10 2 0,11-5-896,-11-1 0,0 1-1792,-3-1 1</inkml:trace>
</inkml:ink>
</file>

<file path=ppt/ink/ink1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3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12160,'15'7'6015,"61"-7"-6911,-58 0 10752,24 0-9856,-8 0 0,12 0-512,-8 0 128,4 0-768,-4 0 128,-4-7-2432,-11 2 128</inkml:trace>
</inkml:ink>
</file>

<file path=ppt/ink/ink1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4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3456,'-1'-13'782,"7"15"4408,4 2-1690,-10-4-2732,0 0 0,1 1-538,0-1 1,0 1-1,0 0 1,0 0 0,0 0-1,0 0 1,0 0 0,0 0-1,0 0 1,0 0 0,0 0-1,-1 0 1,1 0-1,-1 1 1,1-1 0,0 0-1,-1 1 1,0-1 0,1 0-1,-1 1 1,0 1 0,2 2-127,-1 0 1,0 0-1,0 0 1,0 0 0,0 0-1,-1 1 1,0-1 0,-1 7-1,0 31 261,2-37-338,0-1 1,-1 1 0,0-1-1,0 1 1,-1-1-1,0 1 1,0-1-1,0 1 1,-4 9-1,4-13-27,0 0-1,0 1 1,0-1-1,1 0 1,-1 0 0,0 1-1,1-1 1,0 1-1,-1-1 1,1 0-1,0 1 1,0-1-1,0 1 1,1-1-1,-1 0 1,1 1-1,-1-1 1,1 0-1,1 3 1,1 0 17,0 1-1,1-1 1,-1 0-1,1-1 1,0 1-1,5 3 1,-8-6-16,0-1 1,0 1-1,-1 0 1,1-1-1,-1 1 1,1 0-1,-1 0 1,1-1-1,-1 1 1,0 0-1,0-1 1,0 1-1,0 0 1,0 0-1,-1 0 1,1 1-1,-1-1-2,1-1 0,0 0 0,-1 1-1,1-1 1,0 1 0,0-1 0,0 1 0,0-1-1,0 0 1,1 1 0,-1-1 0,0 1 0,1-1-1,-1 0 1,0 1 0,1-1 0,0 0 0,-1 0-1,1 1 1,1 0 0,1-1-12,0-1-1,0-1 1,0 1 0,-1 0-1,1-1 1,0 1 0,0-1 0,0 0-1,-1 0 1,1 0 0,0 0-1,2-2 1,-3 2-27,7-4-193,0-1 1,0 0-1,-1-1 1,0 1-1,0-2 1,0 1-1,-1-1 0,0 0 1,10-17-1,15-11-3734,-22 16 1407</inkml:trace>
</inkml:ink>
</file>

<file path=ppt/ink/ink1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8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2200 28 5248,'11'-20'5326,"-14"12"1247,-10 12-2174,-4 7-5594,-35 23 2581,41-29-1262,1 1 0,1 0 0,-1 0 0,-11 11 0,-156 136 452,113-102-495,-146 122-77,202-166-49,1 0-1,0 0 1,0 0 0,0 1-1,1 0 1,0 1 0,-9 17-1,15-25 40,0-1 0,-1 0 0,1 1 0,0-1 0,0 1 0,-1-1 0,1 1 0,0-1 0,0 1 0,0-1 0,0 1 0,0-1 0,0 1-1,-1-1 1,1 1 0,0-1 0,0 1 0,1-1 0,-1 1 0,0-1 0,0 0 0,0 1 0,0-1 0,0 1 0,1-1 0,-1 1 0,0-1 0,0 1 0,0-1 0,1 0 0,-1 1-1,0-1 1,1 1 0,-1-1 0,1 0 0,-1 1 0,0-1 0,1 1 0,25 2-210,31-11-72,-56 7 282,14-2-23,0 0 1,0 1-1,1 0 1,-1 1-1,1 1 1,-1 0 0,0 1-1,24 5 1,-36-5 27,-1-1 0,0 1 0,0-1 0,1 1 0,-1 0 0,0 0 0,0 0 0,0 0 0,0 0 0,0 0 0,-1 1 0,1-1 0,0 1 0,0-1 0,-1 1 0,1 0 1,-1-1-1,0 1 0,1 0 0,-1 0 0,0 0 0,0 0 0,0 0 0,0 0 0,0 3 0,0 0 3,0 0 0,-1 0 1,0 0-1,0 0 0,0 0 0,-1 0 1,0 0-1,0 0 0,0 0 0,-3 6 1,1-2 8,0 0 0,-1 0 0,0-1 0,0 1 0,-1-1 0,0 0 0,-1-1 0,0 1 0,-7 6 0,-6 8 7,-33 42 283,-85 79 1,107-113-159,-261 229 1159,181-167-758,-77 59 362,152-125-828,-208 162 314,-9 68-356,21-19-94,184-197 133,30-28 0,1 1-1,0 1 1,1 1 0,1 0-1,0 1 1,1 1 0,0 0-1,-19 36 1,32-52-75,0 0 1,1-1-1,-1 1 1,0-1 0,0 1-1,1-1 1,-1 0-1,0 1 1,1-1-1,-1 1 1,1-1-1,-1 0 1,0 1-1,1-1 1,-1 0-1,1 1 1,-1-1 0,1 0-1,-1 1 1,1-1-1,-1 0 1,1 0-1,-1 0 1,1 0-1,-1 0 1,1 1-1,-1-1 1,1 0-1,0 0 1,-1 0 0,1 0-1,-1-1 1,1 1-1,-1 0 1,1 0-1,0 0 1,25-1 107,167-35 421,6-1-13,209 9-388,-366 26-128,0-2 0,-1-2 0,70-19 0,-31 7 0,-68 16-1,-1 1-1,1 0 1,0 1 0,-1 0-1,14 2 1,-12 0 30,1-1-1,-1-1 1,25-2 0,5-8 247,78-26 0,-112 32-274,3 1 17,0 0 0,1 1 0,-1 1 0,0 0 0,14 0 0,-14 1-20,1-1-1,0 0 0,23-5 0,-29 4 2,1 1 0,-1 0-1,1 1 1,0-1 0,13 3 0,-15-2 2,0 1 0,0-1 0,0 0 0,0 0 0,0-1 0,0 0 0,0 0 0,0 0 0,0-1 0,6-2 0,12-6 86,1 1-1,31-8 1,4-1 12,-40 13-102,0 0 1,37-4-1,20-4 28,-60 10-53,-1 0 0,1 2 0,-1 0-1,29 2 1,34-1 14,-25-13-350,-48 12 11,-6 2-4181,0-1 949</inkml:trace>
</inkml:ink>
</file>

<file path=ppt/ink/ink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17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1 2304,'3'37'4834,"10"21"-3070,4 26-917,11 143 701,4 41-664,-21-123-716,12 240 588,-23-295-602,-3-1 0,-19 113 1,19-184-210,-1 0 1,-1 0-1,0-1 1,-13 29 0,15-40 16,-1 0 1,1 0 0,-1 0-1,0-1 1,0 1 0,0-1-1,-1 0 1,0 0 0,0-1-1,0 1 1,-1-1 0,1 0-1,-1 0 1,-12 5 0,15-8-143,1 0 0,-1-1 1,0 1-1,0-1 1,0 1-1,0-1 0,0 0 1,0 0-1,0 0 1,0-1-1,0 1 0,0-1 1,0 1-1,0-1 0,0 0 1,0 0-1,0 0 1,1-1-1,-1 1 0,0-1 1,1 1-1,-1-1 1,1 0-1,0 0 0,-1 0 1,1 0-1,0 0 1,0-1-1,1 1 0,-4-6 1,-5-20-1357</inkml:trace>
</inkml:ink>
</file>

<file path=ppt/ink/ink1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49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71 133 8832,'-1'0'282,"1"-1"-1,0 1 1,0 0 0,-1-1 0,1 1 0,0 0 0,0 0-1,-1-1 1,1 1 0,0 0 0,-1 0 0,1 0 0,-1-1-1,1 1 1,0 0 0,-1 0 0,1 0 0,0 0 0,-1 0-1,1 0 1,-1 0 0,1 0 0,0 0 0,-1 0 0,1 0-1,-1 0 1,1 0 0,0 0 0,-1 0 0,1 0 0,0 0-1,-1 1 1,1-1 0,-1 0 0,1 0 0,0 0 0,-1 1-1,1-1 1,0 0 0,0 0 0,-1 1 0,1-1 0,0 1-1,-8 23 3843,6 43-4850,2-58 1333,2 99-238,1-50-37,-3-1 0,-10 84 0,3-122-265,-2-20 39,7-1-93,0 0-1,1 0 1,-1-1-1,1 1 1,-1 0-1,1-1 1,0 1-1,0-1 1,-1-4 0,-2-9 73,2 1-1,0-1 1,1 0 0,1 0 0,0 0 0,1 0 0,0 0 0,2 0 0,0 0 0,1 1 0,0-1 0,1 1 0,1 0 0,0 1 0,17-29 0,-9 20 60,1 1 0,1 0 0,1 1-1,0 0 1,2 2 0,0 0 0,2 1 0,36-25-1,-31 28-182,0 1-1,2 1 0,45-16 0,34 1-4162,-104 27 3843,-1 1-29,0 0 0,-1-1 0,1 1 0,0 0-1,0 0 1,-1 0 0,1 0 0,0 0 0,0 0 0,-1 0 0,1 1 0,2 0 0,7 3-3219</inkml:trace>
</inkml:ink>
</file>

<file path=ppt/ink/ink1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0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5632,'18'-19'4711,"-4"3"2865,-14 15-7455,1 1-1,-1 0 0,1 0 0,-1 0 0,0 0 0,1 0 0,-1 0 0,1 0 0,-1 0 0,1 0 0,-1 0 0,1 0 1,-1 0-1,1 0 0,-1 0 0,0 0 0,1 0 0,-1 1 0,1-1 0,-1 0 0,1 0 0,-1 0 0,0 1 0,1-1 0,-1 0 1,0 1-1,1-1 0,-1 0 0,0 1 0,1-1 0,-1 0 0,0 1 0,0-1 0,1 1 0,-1-1 0,0 0 0,0 1 1,0-1-1,0 1 0,1-1 0,-1 2 0,9 18 165,-9-19-366,88 191 3924,-69-160-3705,1 0 0,2-2 0,37 42 0,-38-47-512,28 27-1352,-44-48 959,-1-1 0,1 0 1,0 0-1,0 0 1,0 0-1,8 2 0,6-1-2689</inkml:trace>
</inkml:ink>
</file>

<file path=ppt/ink/ink1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0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8448,'14'3'4224,"13"10"-3328,-16-13 5759,12 0-6271,-4 0 0,8-4 128,-2 1 0,7 6-640,-9 1 0,2-8 256,-8 1 128,-2 3-1024,-1 0 0,-14 3-2048,0 1 129</inkml:trace>
</inkml:ink>
</file>

<file path=ppt/ink/ink1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0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11264,'31'-4'5631,"12"8"-5631,-34-4 9344,16 0-9344,-7 0 128,10 3-128,-5-3 128,6 0-768,-6 0 0,2 0-1536,-8 0 128,-2-3-1280,-1-1 129</inkml:trace>
</inkml:ink>
</file>

<file path=ppt/ink/ink1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1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32 179 8832,'-4'5'1653,"1"1"0,0 0 1,0 0-1,1 1 0,-1-1 1,1 0-1,1 1 0,-1-1 1,0 11-1,-2 2-1419,3-13-167,1 0 0,-1 0-1,1 0 1,0 0 0,0 0-1,1 0 1,0 0 0,0 0-1,0 0 1,1 0 0,0-1-1,0 1 1,0 0 0,1-1-1,4 8 1,1-1 100,0 0 0,0 0 0,1-1 0,0 0 0,13 10 1,-17-17-119,0 0 1,0 0 0,1-1 0,0 0 0,-1 0 0,1-1-1,0 0 1,0 0 0,1 0 0,-1-1 0,0 1 0,1-2 0,7 1-1,3 0 60,-1-2-1,1 0 0,25-4 0,-23-1 7,0 0 1,-1 0-1,0-2 0,-1 0 0,1-1 0,-2-1 0,1-1 1,-1 0-1,19-18 0,-28 23-98,0 1 0,0-1 0,-1 0 0,0 0 0,-1-1 0,1 0 1,-1 0-1,0 0 0,-1-1 0,0 1 0,0-1 0,-1 0 0,0 0 0,0 0 0,-1-1 0,0 1 0,0-1 0,-1 1 0,0-1 0,0 0 0,-1 1 1,-1-1-1,1 0 0,-1 1 0,-1-1 0,0 1 0,0-1 0,0 1 0,-6-12 0,4 11-10,0 1 1,-1 0-1,0 0 1,0 1-1,-1-1 0,0 1 1,0 0-1,0 0 1,-1 1-1,0 0 0,-1 0 1,1 1-1,-1 0 0,0 0 1,0 1-1,-1 0 1,1 0-1,-1 1 0,0 0 1,0 1-1,0-1 1,0 2-1,0-1 0,-1 2 1,-17-1-1,11 4-140,-1 0-1,1 1 0,0 0 1,0 2-1,0 0 1,1 0-1,-17 11 1,24-13-457,0 1 0,0 0 0,1 0-1,-1 1 1,1 0 0,1 1 0,-1-1 0,1 1 0,0 1 0,0-1 0,1 1 0,0 0 0,1 0-1,-7 14 1,2 3-3250</inkml:trace>
</inkml:ink>
</file>

<file path=ppt/ink/ink1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2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 10 5504,'0'-1'296,"0"1"1,0 0-1,0-1 0,0 1 1,0 0-1,0-1 1,0 1-1,0 0 1,0-1-1,0 1 0,-1 0 1,1-1-1,0 1 1,0 0-1,0-1 0,0 1 1,0 0-1,-1 0 1,1-1-1,0 1 1,0 0-1,0 0 0,-1-1 1,1 1-1,0 0 1,0 0-1,-1-1 0,1 1 1,0 0-1,-1 0 1,1 0-1,0 0 1,-1 0-1,1 0 0,0-1 1,-1 1-1,1 0 1,0 0-1,-1 0 0,0 0 1,-18 7 3314,-23 22-4246,40-27 1079,-26 18 536,16-13-626,1 1 0,0 0 0,0 1 0,1 0-1,0 1 1,1 0 0,0 1 0,0-1 0,1 2 0,1-1-1,-10 20 1,15-26-319,0 0-1,0-1 0,0 1 1,1 0-1,0 0 0,0 0 1,0 0-1,1 0 0,0 0 1,0 0-1,0 0 1,0 0-1,1 0 0,0 0 1,0 0-1,0 0 0,1-1 1,0 1-1,-1 0 0,2-1 1,2 5-1,-1-3-42,1 0 1,0-1-1,0 0 0,0 0 1,1 0-1,0-1 0,0 0 0,0 0 1,0 0-1,1-1 0,-1 0 0,1 0 1,0-1-1,11 3 0,-2-1-232,0 0 0,0-2 0,0 0 0,0-1-1,0 0 1,1-1 0,-1-1 0,0-1 0,28-6 0,-32 4-376,0 1 0,0-2 0,-1 0 1,1 0-1,14-10 0,-17 9-402,-1-1-1,1 1 0,-1-2 1,-1 1-1,1-1 1,10-15-1,-3 5-2074</inkml:trace>
</inkml:ink>
</file>

<file path=ppt/ink/ink1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2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94 6144,'12'-13'2393,"-1"1"-176,0 1-1,1 1 1,0 0-1,23-15 1,-33 23-2107,0 1 0,1-1-1,-1 1 1,1 0 0,-1 0 0,1 0 0,0 0 0,0 0 0,-1 0 0,1 1 0,0 0-1,0-1 1,0 1 0,0 0 0,-1 0 0,1 1 0,0-1 0,0 1 0,0-1 0,-1 1 0,1 0-1,0 0 1,-1 0 0,1 0 0,-1 0 0,1 1 0,-1-1 0,1 1 0,-1 0 0,0 0-1,0 0 1,0 0 0,0 0 0,2 2 0,9 16 352,1-1 0,12 29 0,-21-36-454,1 0 0,0-1 0,1 0 1,0 0-1,1 0 0,0-1 1,1 0-1,0 0 0,1-1 0,0-1 1,0 1-1,14 8 0,-8-10-8,0 0 0,0-1 0,1-1 0,0-1 0,0 0 0,0-1 0,0-1 0,0 0 0,1-1 0,-1-1 0,0-1 0,1-1 0,-1 0 0,0-1 0,0-1 0,20-7 0,-31 9-3,0-1 0,0 1 0,-1-1 0,1-1 0,-1 1 0,1-1 1,-1 0-1,0-1 0,-1 1 0,1-1 0,-1 0 0,7-9 0,-9 11-2,-1 0 1,1-1-1,-1 1 1,0 0 0,0-1-1,0 0 1,-1 1-1,1-1 1,-1 1-1,1-1 1,-1 0 0,-1 1-1,1-1 1,0 0-1,-1 1 1,0-1-1,0 1 1,0-1 0,0 1-1,0-1 1,-1 1-1,1 0 1,-1 0-1,-4-6 1,1 2-14,0-1 1,-1 1 0,0 0-1,0 0 1,-14-11-1,17 16 18,0-1 0,-1 1 0,1 0 0,-1 0 0,1 0 0,-1 1 0,0-1-1,0 1 1,0 0 0,0 0 0,0 0 0,0 0 0,0 1 0,0-1 0,0 1 0,0 0-1,-5 1 1,-1 2-27,0 0-1,0 0 1,0 1-1,0 0 1,1 0-1,-1 1 1,1 1-1,0 0 1,1 0-1,-10 8 1,11-7-479,0 0 1,0 0 0,1 0-1,0 1 1,0 0 0,-7 14-1,-3 13-2566</inkml:trace>
</inkml:ink>
</file>

<file path=ppt/ink/ink1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6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33 3968,'-6'-12'1551,"4"-5"5375,2 13-1114,-2 20-4016,-4 27-110,2 1 0,2 74 0,5-74-1405,1 0 0,3 0 0,1 0 0,28 83 1,-34-120-277,1-1 0,-1-1 1,1 1-1,0 0 1,0-1-1,0 1 1,1-1-1,0 0 1,0 0-1,1 0 1,-1-1-1,1 0 0,0 1 1,0-2-1,0 1 1,1-1-1,-1 1 1,1-2-1,0 1 1,0 0-1,0-1 1,0 0-1,0-1 0,0 1 1,1-1-1,-1-1 1,0 1-1,1-1 1,-1 0-1,1 0 1,-1-1-1,0 0 1,1 0-1,-1 0 1,0-1-1,0 0 0,0 0 1,0-1-1,0 1 1,0-1-1,-1-1 1,8-5-1,2-2 4,-1-1 0,-1-1-1,0 0 1,-1-1 0,0-1 0,-1 1-1,-1-2 1,0 0 0,-1 0-1,13-33 1,-12 22 14,-2 1 0,-1-1 0,-2-1 0,0 1-1,-2-1 1,0-42 0,-3 66-6,1-11 112,-2 0 0,0 1 0,-4-25 0,5 39-127,0-1-1,-1 1 0,1 0 0,0 0 0,0 0 0,0 0 0,0-1 0,-1 1 0,1 0 0,0 0 1,0 0-1,0 0 0,-1 0 0,1 0 0,0-1 0,0 1 0,-1 0 0,1 0 0,0 0 0,0 0 1,0 0-1,-1 0 0,1 0 0,0 0 0,0 0 0,-1 0 0,1 0 0,0 0 0,0 0 0,-1 0 1,1 0-1,0 1 0,0-1 0,-1 0 0,1 0 0,0 0 0,0 0 0,0 0 0,-1 0 0,1 1 1,0-1-1,0 0 0,0 0 0,0 0 0,0 0 0,-1 1 0,1-1 0,0 0 0,0 0 0,0 1 1,0-1-1,0 0 0,0 0 0,0 0 0,0 1 0,0-1 0,0 0 0,0 0 0,0 1 0,0-1 1,0 0-1,0 1 0,-10 19 36,1 24-21,2-1-1,1 1 1,3 0-1,4 77 1,0-53-9,-1 610-966,-1-625 1098,-2 0 1,-3 0-1,-1 0 1,-3-1 0,-3-1-1,-1 1 1,-3-2 0,-2 0-1,-2-2 1,-46 80-1,60-117-89,0-1-1,-1 0 0,0 0 1,-1-1-1,0 0 0,-11 8 1,18-14-36,-1-1-1,0 0 1,0 0 0,0-1 0,0 1 0,0-1 0,0 1-1,0-1 1,0 0 0,0 0 0,-1 0 0,1 0 0,0-1 0,-1 0-1,1 1 1,0-1 0,-1 0 0,1-1 0,0 1 0,-1 0-1,1-1 1,0 0 0,-1 0 0,1 0 0,0 0 0,0 0-1,0-1 1,-4-2 0,-4-5 32,0-1-1,0 0 1,2-1 0,-1 0-1,1 0 1,1-1 0,-10-18-1,-3-8 93,-18-47-1,30 64-87,1 0 0,2-1 0,0 0-1,1 0 1,1 0 0,1-1 0,1 1 0,1-24-1,2 35-152,0 1-1,0-1 1,1 1-1,0-1 1,1 1 0,0 0-1,0 0 1,1 0-1,1 1 1,0-1-1,0 1 1,1 0-1,0 0 1,0 1-1,1 0 1,0 0-1,0 0 1,1 1-1,12-9 1,91-46-6105,-99 56 5205,31-15-2709</inkml:trace>
</inkml:ink>
</file>

<file path=ppt/ink/ink1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6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6912,'0'16'10996,"-1"-5"-8681,-4 25-56,2-22-2186,1 0 0,0-1 0,2 1 0,0 15 0,1 0 433,0 8 289,2 0-1,14 67 0,-15-96-819,0-1 0,0 1 0,0 0 0,1-1 0,1 0 0,-1 0 0,1 1 0,0-2 0,0 1 0,1-1 0,0 1 0,0-1 0,1 0 0,0-1 0,0 0 0,0 0 0,0 0 1,1 0-1,10 5 0,-13-9-176,0 0 0,0 0 0,0 0 0,1-1 0,-1 1 0,0-1 1,0 0-1,0 0 0,0 0 0,0-1 0,0 0 0,1 0 0,-1 0 1,0 0-1,-1 0 0,7-3 0,2-3-1095,0 1 1,0-2-1,17-13 0,6-3-1903</inkml:trace>
</inkml:ink>
</file>

<file path=ppt/ink/ink1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7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7 9344,'-17'-7'4608,"17"27"-4864,0-17 8063,5-3-7551,-5 0 0,9 0-128,0 0 128,5-3-512,-5 3 128,1 0-896,-6 0 128,-4 0-1920,0 0 129</inkml:trace>
</inkml:ink>
</file>

<file path=ppt/ink/ink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18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4 225 1280,'-1'-5'248,"0"1"0,0-1 0,1 0 0,0 1 0,0-1 0,0 0 0,0 0 0,0 1 0,1-1 1,0 0-1,0 1 0,1-1 0,-1 1 0,1-1 0,0 1 0,3-5 0,-1 2-19,1 0 0,0 1 0,1-1 0,-1 1 0,1 1 0,0-1 0,1 1 0,-1 0-1,9-4 1,5-2 90,0 1-1,1 0 0,0 2 0,1 1 0,-1 1 0,1 0 0,41-4 0,163 0 871,-177 10-980,0 2 1,-1 2 0,1 2-1,53 14 1,-84-15-146,0 0 0,-1 2-1,0 0 1,0 1 0,0 0 0,-1 2-1,0 0 1,0 0 0,-2 2 0,1 0 0,-1 0-1,-1 1 1,20 26 0,-25-29-1,-1 1 0,-1 0 0,0 0 0,0 0 1,-1 1-1,-1 0 0,0 0 0,0 0 0,-1 0 0,1 17 0,-3-22-17,-1-1 0,0 0 0,0 0 0,-1 0 0,0 1 0,0-1-1,0 0 1,-1 0 0,0 0 0,0-1 0,0 1 0,-1 0 0,0-1-1,0 1 1,0-1 0,-1 0 0,0 0 0,0 0 0,0-1 0,0 1-1,-1-1 1,-9 7 0,-1-2 58,-1 0-1,0-1 1,0 0-1,-1-2 1,1 0-1,-1 0 1,-1-2-1,1 0 1,-1-1-1,1-1 1,-1-1-1,0 0 1,0-1-1,-32-5 1,13-1 18,-1-1-1,1-2 1,0-2 0,1-1-1,-67-33 1,-10-13-1701,103 55-4223,28 13 3626</inkml:trace>
</inkml:ink>
</file>

<file path=ppt/ink/ink1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8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578 1 3328,'-14'1'7815,"-1"1"-3406,-30 12-2081,15-4-262,16-4-1570,0 0 0,1 1 0,-1 1 0,1 0 0,1 0 0,-14 13 0,-14 8-85,15-13-217,0 2 0,1 1 0,1 0 1,0 2-1,2 1 0,0 0 0,2 2 1,0 0-1,2 1 0,1 1 0,1 0 0,1 1 1,1 1-1,2 0 0,0 1 0,2 0 1,2 0-1,-8 54 0,15-71-178,1 0 0,0-1 0,1 1 0,0 0 1,1-1-1,0 0 0,1 0 0,0 0 0,1 0 0,0 0 0,1-1 0,0 0 0,1 0 0,0-1 0,0 1 0,15 13 0,-1-2-1,0-1 0,2-1 0,0-1 0,1-1 0,44 24 0,-43-29-161,1 0-1,52 14 1,-65-22-243,-1-1-1,1-1 0,0 0 0,0-1 0,0 0 1,-1-1-1,1 0 0,22-4 0,-7-8-2682,-4-1-384</inkml:trace>
</inkml:ink>
</file>

<file path=ppt/ink/ink1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2:58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6144,'24'-2'6803,"4"-1"-1575,2 10-3436,-12 2-1481,-1 0 1,-1 1-1,0 1 0,0 1 0,-1 0 0,-1 1 0,0 0 0,0 1 0,-2 1 0,0 0 1,19 30-1,17 36 591,-31-54-588,-1 0 0,-1 0 0,18 51 0,-29-66-281,-1 0 1,-1 0-1,0 0 0,0 0 0,-1 0 1,-1 1-1,0-1 0,-1 0 0,0 0 1,-1 1-1,0-1 0,-1 0 0,-5 14 1,-2 2-78,-1 0 1,-2 0-1,-21 34 1,29-53 45,-1 0-1,0-1 1,0 0 0,-1 0-1,0 0 1,0-1-1,-1 0 1,0-1 0,-1 0-1,1 0 1,-1-1-1,0 0 1,0 0 0,-11 3-1,9-4-232,5-2-68,-1 0-1,0 0 0,0 0 1,0-1-1,0 0 0,-10 0 1,14-1-375,0-1 1,0 1-1,0-1 1,0 1-1,0-1 1,1 0-1,-1-1 1,0 1-1,0 0 1,1-1-1,-5-2 1,2 0-2548</inkml:trace>
</inkml:ink>
</file>

<file path=ppt/ink/ink1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08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90 2688,'2'-4'3236,"16"-5"98,42-12 1210,-13 4 85,-36 11-4397,0 1 0,1 0-1,0 0 1,0 1 0,0 0-1,0 1 1,0 1 0,25-2-1,108 4 64,-75 2-93,-39 0-122,-1 0 0,31 8 1,-40-5-79,0-2 1,0 0-1,0-2 1,0 0-1,40-4 1,-18-2 153,64 1-1,7-2 152,-33 1-179,0 3 0,123 12 0,-91 2-133,164 8 906,-230-19-585,264-13 1054,-257 8-1344,1 2 1,0 3 0,77 10-1,70 0 97,-19-2-246,-60 4 251,1-6 0,157-11 0,-249 3-110,1 0 0,41 7 0,-47-3 6,-1-2 0,1 0 0,40-5 0,-3-2 93,106 2 0,-5 2-117,-87-7 32,-48 5-8,0 1 0,0 2 0,39 2 0,-56 3-649,-6-2-339,-6-5-7,-2 0-437</inkml:trace>
</inkml:ink>
</file>

<file path=ppt/ink/ink1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09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 3840,'3'2'3694,"-8"-12"-42,-1 5-670,6 20-1300,20 132 4041,-13 74-3211,-2-119-1914,31 173 0,-30-239-578,-1-17-607,-4-16 317,0 0 0,0 0 0,0 0 0,0 0 0,0 0 0,-1 0 0,1 1 0,-1-1 0,0 0 0,0 0 0,0 0 0,-1 0 0,1 0 0,0 0 0,-1 0 0,0 1 0,0-1-1,-2 4 1,-2-2-2929</inkml:trace>
</inkml:ink>
</file>

<file path=ppt/ink/ink1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3:10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6 118 5248,'-5'-19'10481,"5"13"-5684,0 17-4310,0-6-200,0 0-1,0 0 1,0 0 0,1 0 0,-1 0 0,1 0-1,1 0 1,1 6 0,-2-9-241,1-1 1,-1 1-1,0 0 1,1 0-1,-1-1 0,1 1 1,0-1-1,0 1 0,-1-1 1,1 0-1,0 0 1,0 0-1,0 0 0,0 0 1,0 0-1,0 0 0,1-1 1,-1 1-1,0-1 0,0 0 1,0 1-1,5-1 1,2 1-76,0-1 0,-1 0 0,1 0 0,0-1 0,0 0 0,0 0 1,-1-1-1,1 0 0,-1-1 0,1 0 0,-1 0 0,0-1 0,0 0 1,0 0-1,-1-1 0,9-7 0,-15 11 2,0 0-1,-1 0 1,1 0 0,0 0 0,-1 0-1,1 0 1,-1 0 0,0 0 0,1 0-1,-1 0 1,0 0 0,0-1 0,1 1 0,-1 0-1,0 0 1,0 0 0,0 0 0,-1-1-1,1 1 1,0 0 0,0 0 0,-1 0-1,1 0 1,0 0 0,-1-1 0,1 1-1,-1 0 1,1 0 0,-2-1 0,-28-31-671,23 27 559,-55-40-417,59 44 539,0 0-1,0 0 1,0 0 0,0 1 0,0-1-1,-1 1 1,1 0 0,0 0-1,-1 0 1,1 0 0,0 1-1,-1 0 1,1-1 0,-1 1 0,1 0-1,-1 0 1,1 1 0,-7 1-1,8-1 27,1 0 0,-1 0 0,1 1 0,-1-1 0,1 1 0,-1-1 0,1 1 0,0 0 0,0-1 0,-1 1-1,1 0 1,0 0 0,1 0 0,-1 0 0,0 0 0,1 0 0,-1 0 0,1 0 0,-1 0 0,1 0 0,0 0 0,0 0 0,0 0-1,0 0 1,0 1 0,1-1 0,-1 0 0,1 0 0,0 2 0,0 0-87,0-1 1,0 0-1,0 1 0,0-1 1,0 0-1,1 1 0,0-1 1,-1 0-1,1 0 0,0 0 0,1 0 1,-1-1-1,0 1 0,1-1 1,0 1-1,-1-1 0,5 3 1,30 5-2227,2-2-277</inkml:trace>
</inkml:ink>
</file>

<file path=ppt/ink/ink1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0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22 4864,'-1'-4'433,"-2"-8"1137,2 15 1205,1-1 617,0-2-2197,0-10 165,0 10 1696,0 44-1790,-1 66-406,21 171 0,-16-233-1841,-4-46 170,-23-39-10452,19 26 8959</inkml:trace>
</inkml:ink>
</file>

<file path=ppt/ink/ink1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0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5 267 4864,'0'0'277,"-1"-1"0,1 1 0,-1-1-1,1 1 1,0-1 0,-1 1 0,1-1 0,0 0 0,0 1 0,-1-1 0,1 1 0,0-1 0,0 0 0,0 1-1,0-1 1,-1 0 0,1 1 0,0-1 0,0 0 0,1 0 0,-1 1 0,0-2 0,7-19 2416,18-16-1622,-8 17-722,-7 7 31,0 1-1,1 1 1,0 0 0,1 1 0,0 0 0,20-13 0,-25 19-493,91-49 2229,-44 34-2678,2 12-4527,-56 7 2636</inkml:trace>
</inkml:ink>
</file>

<file path=ppt/ink/ink1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1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6016,'-5'4'2944,"10"24"-1920,-5-24 3968,9 19-4736,-3-7 0,8 10 0,0-3 128,9 6-640,-5-6 128,7 13-384,-7-17 128,-4 4-1664,0-7 128</inkml:trace>
</inkml:ink>
</file>

<file path=ppt/ink/ink1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1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5632,'4'6'1283,"0"0"1,-1 0 0,1 0-1,-1 1 1,3 10-1,5 39 1573,-8-19-2876,-3 42 0,-1-39 894,-4 98 1681,3-84-4107,0-8-7002,2-55 6250</inkml:trace>
</inkml:ink>
</file>

<file path=ppt/ink/ink1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2.0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1 440 4608,'2'-1'514,"0"0"1,-1 1-1,1-1 0,0 0 1,-1 0-1,1 0 0,0 0 1,-1 0-1,1 0 0,-1-1 1,0 1-1,1 0 0,-1-1 1,0 1-1,0-1 0,0 0 1,0 1-1,0-1 0,1-3 1,10-13-413,15-14 1352,54-48 1,16-17 308,-77 74-1193,2 1 1,0 2 0,43-32-1,0 12-983,-20 18-5509,-30 17 3234</inkml:trace>
</inkml:ink>
</file>

<file path=ppt/ink/ink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19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308 307 2176,'0'-1'142,"-1"1"0,0-1 1,0 1-1,1 0 0,-1 0 0,0-1 1,0 1-1,0 0 0,0 0 0,1 0 1,-1 0-1,0 0 0,0 0 0,0 0 1,0 0-1,1 0 0,-1 0 0,0 1 1,0-1-1,0 0 0,1 1 0,-1-1 1,0 0-1,0 1 0,1-1 0,-1 1 0,0-1 1,1 1-1,-1-1 0,1 1 0,-1-1 1,0 1-1,0 1 0,0 1 47,0 0 1,-1 0-1,1 0 0,1 0 1,-1 0-1,0 0 0,1 0 0,0 0 1,0 6-1,0 1 5,0-1 0,1 1 0,1 0 0,0 0 0,4 14 0,-3-17-100,3 7 111,1 0-1,0 0 0,0-1 0,16 20 0,-20-29-160,1 0 0,0 0-1,0-1 1,0 1-1,1-1 1,-1 0-1,1-1 1,0 1-1,-1-1 1,1 0 0,0 0-1,1 0 1,-1-1-1,0 0 1,0 0-1,11 1 1,3-2 74,0-1-1,0-1 1,0 0 0,-1-2-1,1 0 1,-1-1 0,1-1 0,-1 0-1,-1-1 1,0-1 0,0-1-1,0-1 1,-1 0 0,28-24-1,-35 26-59,0 0 1,0-1-1,-1 0 0,-1-1 0,1 1 0,-2-1 0,1-1 0,-1 1 0,-1-1 0,8-22 0,-11 24-35,0 0 0,0 0 0,-1 0 0,0 0 0,-1 0 0,0 0 0,0 0 0,-1 0 0,-1 0 0,1 0 0,-1 0 0,-1 1 0,1-1 0,-1 1 0,-1-1 0,-4-7 0,1 4-16,-1 0 1,0 1 0,-1 0 0,0 1-1,0 0 1,-1 0 0,-1 1 0,1 0 0,-2 1-1,1 0 1,-1 1 0,0 0 0,0 1 0,-1 0-1,0 1 1,0 0 0,0 1 0,-1 1-1,1 0 1,-15-1 0,-1 1-31,1 1 0,-1 1 0,0 2 0,0 0 1,1 2-1,-1 2 0,1 0 0,-49 17 0,46-11-88,0 1-1,-50 28 1,74-37 92,0 1-1,1 0 1,-1 1-1,1-1 1,0 1-1,0 0 1,1 0-1,0 1 1,0 0-1,0 0 1,1 0-1,-1 1 1,1-1-1,1 1 1,-1 0-1,1 0 1,1 0-1,-3 9 1,4-11 12,1-1-1,0 1 1,0 0 0,0 0-1,0 0 1,1-1 0,0 1-1,0 0 1,0-1 0,0 1-1,1-1 1,0 1 0,0-1-1,0 0 1,0 1 0,5 5-1,-1-4 4,-1 0 0,1 0 0,0-1 0,1 1 0,-1-1 0,1-1 0,0 0 0,0 0 0,9 4 0,3 0-47,0-2 0,1 0-1,0-1 1,0-1-1,0-1 1,1 0-1,21-1 1,-3-5-219,1-1 1,-1-2-1,-1-2 1,1-1-1,64-26 0,-64 22 11,-28 10 195,0-1 0,0-1 0,0 0 0,-1 0 0,1-1 0,-1 0 0,-1-1 0,1 0 0,-1-1 0,0 0 0,-1 0 0,0-1 0,0 0 0,-1 0 0,0-1 0,0 0 0,5-12 0,-12 21 67,0 0 1,1 1 0,-1-1 0,0 1 0,0-1-1,0 1 1,0-1 0,0 1 0,0-1-1,0 0 1,0 1 0,0-1 0,0 1-1,0-1 1,0 1 0,0-1 0,-1 1-1,1-1 1,0 1 0,0-1 0,0 1 0,-1-1-1,1 1 1,0-1 0,-1 1 0,1-1-1,-1 1 1,1-1 0,0 1 0,-1 0-1,1-1 1,-1 1 0,1 0 0,-1 0-1,1-1 1,-1 1 0,1 0 0,-1 0 0,1-1-1,-1 1 1,1 0 0,-1 0 0,0 0-1,1 0 1,-1 0 0,1 0 0,-1 0-1,1 0 1,-1 0 0,1 0 0,-1 0-1,0 1 1,1-1 0,-1 0 0,1 0-1,-1 0 1,1 1 0,-1-1 0,1 0 0,-1 1-1,1-1 1,0 0 0,-1 1 0,1-1-1,-1 1 1,1-1 0,-1 1 0,-1 2 27,0 0 1,-1 0-1,1 0 0,1 1 1,-1-1-1,0 0 1,1 1-1,0-1 1,-1 1-1,2-1 0,-1 1 1,0 0-1,1-1 1,-1 1-1,1 0 1,0-1-1,0 1 0,1 0 1,-1 0-1,1-1 1,0 1-1,0-1 1,2 8-1,4 6 70,0 1 1,2-1-1,13 22 0,-20-36-87,13 18 93,0-1-1,1-1 1,1 0 0,0-1-1,1-1 1,2 0 0,-1-2-1,41 24 1,-58-37-131,1 0 1,-1-1 0,1 0-1,-1 1 1,1-1-1,0 0 1,0 0-1,-1 0 1,1-1-1,0 1 1,0-1-1,0 1 1,0-1-1,0 0 1,-1 0-1,1 0 1,0 0 0,0-1-1,5-1 1,4-7-617</inkml:trace>
</inkml:ink>
</file>

<file path=ppt/ink/ink1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2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7808,'-14'7'3840,"5"16"-2816,9-19 6015,0 24-6527,0-8 0,9 10 256,-4-5 0,18 9-1152,-5-2 128,21 0 640,-12-13 0,12-8-1024,-11 5 128,4-12-2304,-9 1 1</inkml:trace>
</inkml:ink>
</file>

<file path=ppt/ink/ink1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3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87 2688,'0'-4'6401,"9"-12"-5144,33-43 2370,-42 59-3589,0 0 1,0-1-1,0 1 0,0 0 1,0 0-1,0-1 0,0 1 1,0 0-1,0-1 0,0 1 1,1 0-1,-1 0 0,0-1 1,0 1-1,0 0 0,0 0 1,0-1-1,1 1 1,-1 0-1,0 0 0,0 0 1,0-1-1,1 1 0,-1 0 1,0 0-1,0 0 0,1 0 1,-1-1-1,0 1 0,0 0 1,1 0-1,-1 0 0,0 0 1,1 0-1,-1 0 0,0 0 1,0 0-1,1 0 1,-1 0-1,0 0 0,1 0 1,-1 0-1,0 0 0,0 0 1,1 0-1,-1 0 0,0 0 1,1 1-1,-1-1 0,0 0 1,0 0-1,1 0 0,-1 0 1,0 0-1,0 1 0,1-1 1,3 25 1521,-5 41-211,1-60-1346,0 411 1723,2-299-4334,-1 2-3933,-1-111 4109</inkml:trace>
</inkml:ink>
</file>

<file path=ppt/ink/ink1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3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0 552 3840,'15'-24'1918,"0"0"0,1 2-1,1 0 1,1 0 0,37-32 0,-28 27-1479,11-12 210,2 2-1,1 1 1,1 3-1,90-53 1,-54 35-2063,-11-7-3529,-47 42 2511</inkml:trace>
</inkml:ink>
</file>

<file path=ppt/ink/ink1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33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4608,'20'-12'11678,"-1"15"-11005,-9 2-320,0 2-1,0-1 0,0 2 0,-1-1 0,0 1 0,9 10 0,21 18-641,136 129 2250,-104-95-2044,-66-65-359,0 0-1,0 0 1,1-1 0,0 0 0,0 0 0,0 0 0,0-1-1,1 0 1,-1 0 0,15 4 0,3-3-2139</inkml:trace>
</inkml:ink>
</file>

<file path=ppt/ink/ink1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7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3584,'3'2'10126,"19"8"-8327,-6-5-1539,0 0 0,1-2 0,-1 0 0,1 0 0,0-2 0,0 0 0,0-1 0,0-1 0,0 0 0,22-6 0,51-1-603,62 11-3838,-113 1 1856</inkml:trace>
</inkml:ink>
</file>

<file path=ppt/ink/ink1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7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59 3968,'-3'-7'1920,"40"14"896,-28-7 1664,10-3-3840,-4-1 0,27-5 384,-4 6-1,17-8-1150,-7-5-1,3 7 895,-8 5 1,0 4-256,-6 0 0,-14 13-512,-3 3 0,-17 3-2304,3-4 1</inkml:trace>
</inkml:ink>
</file>

<file path=ppt/ink/ink1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27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2068 3 2688,'6'-2'4182,"-7"6"-1673,-18 15-934,-27 21-1137,-137 125 1482,-151 137-491,330-297-1416,-7 2-26,0 2 1,1 0-1,1 0 0,-1 0 0,1 1 0,1 1 0,0 0 0,1 0 1,0 0-1,-8 17 0,15-27-1,-1 0 0,1 0 0,-1 0 0,1 0 0,0 0 1,0 0-1,-1 0 0,1 0 0,0 0 0,0 0 0,0 0 0,0 0 0,0 0 0,0 0 0,1 0 1,-1 0-1,0 0 0,0 0 0,1 0 0,-1 0 0,1 0 0,-1 0 0,1 0 0,-1 0 1,1-1-1,-1 1 0,1 0 0,0 0 0,-1-1 0,1 1 0,0 0 0,1 0 0,1 0-48,-1 0 0,1 0-1,0-1 1,0 1 0,0-1-1,0 1 1,0-1 0,-1 0-1,1-1 1,0 1 0,5-1 0,12-3-445,0-2 1,28-10-1,-44 14 417,-2 1 65,0 0 0,-1 1 0,1-1 0,0 1 0,0-1 0,-1 1 1,1-1-1,0 1 0,0 0 0,0 0 0,0 0 0,-1 0 0,1 0 0,0 0 0,2 1 0,-4-1 37,1 1 1,-1-1-1,0 0 0,1 1 0,-1-1 0,0 1 1,0-1-1,1 1 0,-1-1 0,0 1 0,0-1 1,0 1-1,1-1 0,-1 1 0,0-1 0,0 1 1,0-1-1,0 1 0,0-1 0,0 1 0,0-1 1,0 1-1,0-1 0,0 1 0,-1-1 0,1 1 1,0-1-1,0 1 0,0-1 0,-1 1 0,1 0 1,-3 5 155,-1 1 1,0-1-1,0 0 1,0 0-1,-8 8 1,-121 138 1732,-68 67 37,67-90-859,59-54-264,-112 85 1,33-46-176,-175 168 0,232-190-339,32-32-36,-64 77 1,126-134-274,1 0 0,0 1 1,0-1-1,0 1 1,1 0-1,-1-1 0,1 1 1,0 0-1,0 0 1,0 0-1,1 0 0,0 0 1,-1 6-1,1-9 5,1 0 0,-1 1 0,0-1 0,0 0 0,1 0 0,-1 0 0,0 0 0,1 0 0,-1 0-1,1 0 1,0 0 0,-1 0 0,1 0 0,0 0 0,-1 0 0,1 0 0,0-1 0,0 1 0,0 0 0,0-1 0,0 1 0,0 0 0,1 0 0,2 0 0,-1-1 1,0 1 0,0-1-1,0 1 1,1-1-1,-1 0 1,0 0 0,0-1-1,1 1 1,-1-1-1,0 0 1,0 1 0,4-3-1,23-6 1,0 1 0,1 1-1,-1 2 1,1 1 0,0 2-1,0 1 1,1 1-1,51 7 1,-42-1-13,0-3 0,0-1-1,0-1 1,0-3 0,0-1 0,66-14-1,-35 5 16,0 3 0,89 0 0,59-5 128,-133 1-122,-35 4-371,92-3-1,-140 12-239,0-1 0,0 1 0,0-1 0,0 1 0,0-1 0,-1 0 1,1-1-1,0 1 0,0-1 0,-1 1 0,1-1 0,-1 0 0,5-4 0,10-6-1976</inkml:trace>
</inkml:ink>
</file>

<file path=ppt/ink/ink1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27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14 5248,'-5'-13'3938,"6"21"472,3 28-2518,2 532 155,-6-570-2037,-1-3-10,1-1 1,0 0 0,0 0-1,1 1 1,0-1 0,0 0-1,0 1 1,1-1 0,-1 1-1,1-1 1,1 1 0,-1 0-1,1 0 1,0 0 0,0 0-1,0 0 1,5-4 0,271-274 1513,-253 260-1149,0 1 0,35-22 0,-53 38-448,1 1 1,0 0-1,-1 0 1,2 1-1,-1 0 1,0 1-1,1 0 1,0 0-1,-1 1 0,1 1 1,0-1-1,16 1 1,-1 11-3651,-15-6 1173</inkml:trace>
</inkml:ink>
</file>

<file path=ppt/ink/ink1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28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4864,'9'14'9088,"-5"-8"-8834,-1-1 0,1 1 1,-1-1-1,2 0 0,-1 0 1,0-1-1,1 1 0,0-1 1,0 0-1,9 5 0,65 34 17,-34-20-140,-44-22-323,1-1 0,-1 1 0,0 0 1,1-1-1,-1 1 0,0 0 0,0 0 0,0 0 0,0 0 0,1 1 0,-1-1 0,-1 0 0,1 0 0,0 1 0,0-1 0,0 0 0,-1 1 0,1-1 0,-1 1 0,1-1 0,-1 1 0,1-1 0,-1 1 0,0-1 0,0 4 0,-3 0-1984</inkml:trace>
</inkml:ink>
</file>

<file path=ppt/ink/ink1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28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4608,'0'0'2304,"18"-3"-512,-8-1 2944,4 4-4480,1 0 128,2 0-128,7 0 128,0 0-640,5 4 0,-6-4 384,0 0 0,-3 0-1024,-3 0 0,-2 0-1024,-1-4 128</inkml:trace>
</inkml:ink>
</file>

<file path=ppt/ink/ink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4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59 4992,'-48'-59'2432,"68"59"-3200,-6 0 3712,4 4-2944,-4 3 0,6 9-2048,-2 12 128,15 3 1664,-10 1 128</inkml:trace>
</inkml:ink>
</file>

<file path=ppt/ink/ink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19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0 140 3200,'14'-5'1389,"1"1"0,-1 0 1,21-2-1,87 1 471,-91 5-1768,0 0 1,0-3-1,42-7 0,-62 7 1,88-26 386,-91 26-412,-1 0-1,0-1 0,0 1 1,0-1-1,0-1 0,-1 1 0,0-1 1,0 0-1,0-1 0,8-9 1,-14 15-55,1 0 1,-1 0 0,0-1-1,0 1 1,1 0 0,-1 0-1,0-1 1,1 1 0,-1 0-1,0-1 1,0 1 0,1 0-1,-1-1 1,0 1 0,0 0-1,0-1 1,0 1 0,0-1-1,1 1 1,-1 0 0,0-1-1,0 1 1,0-1 0,0 1-1,0 0 1,0-1 0,0 1-1,0-1 1,0 1 0,-1 0-1,1-1 1,0 1 0,0 0-1,0-1 1,0 1 0,0-1-1,-1 1 1,1 0 0,0-1-1,-19 2 291,-28 16 12,44-16-287,-18 9 46,0 0 1,0 1-1,1 1 1,1 0-1,0 2 1,1 1-1,0 0 1,1 1-1,-29 35 1,40-43-52,0 0 1,1 0 0,0 0 0,1 0-1,0 1 1,0 0 0,1 0-1,0 0 1,0 0 0,1 0-1,0 1 1,1-1 0,0 1-1,0-1 1,1 1 0,0-1-1,1 1 1,0-1 0,1 1-1,0-1 1,0 0 0,1 1-1,0-1 1,1 0 0,-1-1-1,2 1 1,5 8 0,-5-10-14,0 1 1,1-1 0,0 0 0,0 0 0,1 0-1,0-1 1,0 0 0,1-1 0,-1 0 0,1 0-1,0 0 1,9 3 0,-2-2 35,-1-1 1,1-1-1,0 0 0,0-1 0,0-1 1,27 1-1,-9-3-240,1-2-1,-1-2 1,0 0 0,-1-3-1,1 0 1,34-14 0,-41 11-713,-1-2 1,29-17 0,-45 23 553,43-21-1567</inkml:trace>
</inkml:ink>
</file>

<file path=ppt/ink/ink1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28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7168,'14'-4'3584,"34"1"-4224,-34 3 6272,4 0-5632,10 3 0,1-6-384,-1 6 128,-5-6-1280,6-1 128,-6-5-640,-4 9 128</inkml:trace>
</inkml:ink>
</file>

<file path=ppt/ink/ink1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29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4 226 4992,'3'9'10702,"-6"20"-9010,0 3-1265,2-27-327,1 1 0,0-1 1,0 0-1,1 1 0,-1-1 1,1 0-1,0 1 0,1-1 1,-1 0-1,1 0 0,0 0 1,0 0-1,1-1 0,-1 1 1,1 0-1,0-1 0,1 0 1,-1 0-1,1 0 0,-1 0 1,1 0-1,0-1 0,0 1 0,1-1 1,-1 0-1,1-1 0,0 1 1,0-1-1,-1 0 0,1 0 1,1 0-1,-1-1 0,0 0 1,0 0-1,0 0 0,11 0 1,8-2 2,0-1 0,0-1 0,0-1 0,0-1 0,41-16 0,-57 19-100,-1-1 0,0-1 0,0 1 0,-1-1 0,1 0 0,-1-1 0,0 0 0,0 0 0,0 0 0,-1 0 0,0-1 0,0 0 0,0 0 0,-1-1 0,0 1 0,0-1 0,0 0 0,-1 0 0,0 0 0,-1 0 0,1 0 0,-2-1 0,1 1 0,-1-1 0,0 0 0,0 1 0,-1-1 0,0 0 0,0 0 0,-1 1 0,0-1 0,0 1 0,-1-1 0,0 1 0,-1-1-1,1 1 1,-1 0 0,-1 0 0,1 0 0,-1 0 0,0 1 0,-7-8 0,0 2-37,0 1 0,-1 0 1,0 0-1,-1 1 0,0 1 0,0 0 0,-30-13 0,36 18-128,0 1 1,-1 0-1,0 1 1,0-1-1,0 1 1,0 1-1,0-1 1,0 2-1,0-1 1,0 1-1,0 0 1,0 1-1,0 0 1,-1 0-1,1 0 1,1 1-1,-11 4 1,15-4-55,-1 0 1,1 0 0,0 0 0,0 0-1,0 0 1,0 1 0,0 0 0,0-1-1,1 1 1,-1 0 0,1 1 0,0-1-1,0 0 1,0 0 0,0 1-1,1-1 1,-1 1 0,1 0 0,0-1-1,0 1 1,0 4 0,-9 45-2366</inkml:trace>
</inkml:ink>
</file>

<file path=ppt/ink/ink1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0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0 2944,'-1'2'320,"0"0"0,0-1 1,0 1-1,0-1 0,-1 0 1,1 1-1,0-1 0,-1 0 0,1 0 1,-1 0-1,1 0 0,-1 0 0,0 0 1,1 0-1,-1 0 0,0-1 1,0 1-1,-3 0 0,-25 15 2853,21-9-2773,-2 2-143,1-1 0,-1 2-1,2 0 1,0 0 0,-13 18-1,20-25-200,0 1-1,0 0 0,0 0 0,1 0 0,-1 0 0,1 0 1,0 0-1,1 0 0,-1 0 0,1 0 0,-1 1 0,1-1 1,1 0-1,-1 0 0,0 0 0,1 1 0,0-1 0,0 0 0,0 0 1,1 0-1,-1 0 0,1-1 0,3 7 0,-1-3-34,0-1 0,1 1 1,0-1-1,0 0 0,0 0 0,0 0 0,1-1 0,0 0 0,1 0 1,-1 0-1,1-1 0,0 0 0,0 0 0,0-1 0,0 1 0,1-2 1,12 4-1,6-1-724,1-1 0,-1-1 0,50-2 0,-61-1 212,39 0-1557</inkml:trace>
</inkml:ink>
</file>

<file path=ppt/ink/ink1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0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1 133 2816,'39'-41'6080,"-24"29"-5659,1 0 1,1 1-1,0 1 1,0 1-1,1 0 1,20-6 0,-29 12-231,-1 0 1,0 1-1,1 0 1,-1 0-1,1 1 1,-1 1 0,1-1-1,0 1 1,-1 1-1,1-1 1,-1 1 0,1 1-1,-1 0 1,1 0-1,-1 1 1,11 4 0,-11-1-67,0 0 1,-1 1 0,1 0 0,-2 0 0,1 0 0,-1 1 0,0 0-1,-1 0 1,1 1 0,-2-1 0,1 1 0,-1 0 0,2 10 0,2-3-28,-1 1 0,2-1 0,14 19 0,-16-26-97,0-1 0,1 0 0,0-1 0,0 0 0,1 0 1,0 0-1,0-1 0,0-1 0,1 0 0,0 0 0,0 0 0,0-2 0,1 1 0,-1-1 0,1-1 0,0 0 0,0 0 0,-1-1 0,18 0 0,5 0-19,-1 0-1,1-2 1,44-8-1,-63 7-44,0-2 0,0 1 0,0-2 0,0 0 0,0 0 0,-1-2 0,0 1 0,-1-2 0,1 1 0,11-11 0,-22 16-11,0 0 0,1 0 0,-1 0 0,0 0 0,0 0 0,0 0 0,0-1 1,0 1-1,-1-1 0,1 0 0,-1 1 0,1-1 0,-1 0 0,0 0 0,0 0 1,-1 0-1,1 0 0,0 0 0,-1 0 0,0 0 0,0 0 0,0 0 1,0 0-1,0 0 0,-1 0 0,1 0 0,-1 0 0,0 0 0,0 0 0,0 0 1,0 0-1,0 0 0,-1 1 0,1-1 0,-3-3 0,0 2-43,1 0 0,-1 0 0,0 0 0,-1 0-1,1 1 1,0 0 0,-1 0 0,0 0 0,0 0 0,0 1-1,0 0 1,0 0 0,-1 0 0,1 1 0,0-1 0,-1 1-1,1 0 1,-1 1 0,1 0 0,-10 0 0,-9 3-212,0 1 0,0 1 1,0 1-1,-42 17 0,22-4-1206,-70 41-1,66-24 235</inkml:trace>
</inkml:ink>
</file>

<file path=ppt/ink/ink1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2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3840,'0'3'1920,"-5"-3"-256,5 0 1920,0 0-2816,0 0 0,5-3 384,-5 3 128,18 0-1536,-4 0 128,24 0 896,-10 0 128,24 3-513,-10 1 1,15-1-640,-14-3 0,14 0-1919,-16 0 127</inkml:trace>
</inkml:ink>
</file>

<file path=ppt/ink/ink1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3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0 557 5760,'4'-1'521,"-1"1"0,0-1 1,0 0-1,0 0 0,0 0 1,0 0-1,-1 0 0,1-1 1,0 1-1,0-1 0,-1 0 1,1 0-1,-1 0 0,4-3 0,17-11 1921,0 4-1982,0 0 0,-1-1 1,-1-2-1,33-28 0,66-78 951,-115 114-1352,0 0 1,0 0-1,0 0 1,-1-1-1,0 0 1,0 0-1,-1 0 1,0 0-1,-1-1 1,1 1-1,1-17 1,-1-7-49,-3-63 0,-1 45 21,0 36 64,-2 13-78,-1 12-26,-4 47 115,-5 85 170,13-42-106,-4 0 0,-21 114-1,24-205-184,-1-1-75,1 0 0,-1 0 0,0 0 0,-1 0 1,0 0-1,-1 0 0,-6 12 0,9-21-90,-1 1 0,1-1 0,0 0 0,0 0 0,-1 0 0,1 1-1,0-1 1,0 0 0,-1-1 0,1 1 0,0 0 0,-1 0 0,1 0 0,0-1 0,0 1 0,0-1 0,-1 1 0,1-1-1,0 1 1,0-1 0,0 0 0,0 0 0,0 1 0,0-1 0,0 0 0,0 0 0,0 0 0,0-1 0,-1 0-153,-13-11-2249</inkml:trace>
</inkml:ink>
</file>

<file path=ppt/ink/ink1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3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459 8 2944,'0'0'110,"0"0"0,1 0-1,-1 0 1,0-1 0,0 1 0,0 0 0,0 0-1,0 0 1,0 0 0,0-1 0,0 1 0,0 0 0,0 0-1,0-1 1,0 1 0,0 0 0,0 0 0,0 0-1,0-1 1,0 1 0,0 0 0,0 0 0,0 0 0,0-1-1,0 1 1,0 0 0,0 0 0,0 0 0,0 0-1,-1-1 1,1 1 0,0 0 0,0 0 0,0 0 0,0 0-1,0-1 1,-1 1 0,1 0 0,0 0 0,0 0-1,0 0 1,-1 0 0,1 0 0,0 0 0,0 0-1,0 0 1,-1 0 0,1 0 0,0-1 0,0 1 0,0 0-1,-1 0 1,1 0 0,0 0 0,0 1 0,0-1-1,-1 0 1,1 0 0,0 0 0,0 0 0,0 0 0,-1 0-1,1 0 1,0 0 0,0 0 0,-29 7 2088,-37 18-679,36-9-1014,1 1 0,1 1 0,0 1-1,2 2 1,0 1 0,2 1 0,0 1 0,1 1 0,2 0 0,1 2 0,-18 30-1,32-46-395,1 0 0,-1 0 0,2 0 0,-1 1-1,2 0 1,-1 0 0,2 0 0,0 0-1,0 0 1,1 1 0,0-1 0,2 1 0,-1-1-1,1 0 1,1 1 0,0-1 0,5 17-1,0-11-41,0 0-1,1-1 1,1 0-1,0-1 0,1 1 1,1-2-1,1 0 0,0 0 1,1-1-1,17 16 0,7 2-168,0-2-1,2-1 1,2-2-1,50 26 1,-61-39-1301,0-1 1,0-1-1,64 14 1,-50-18-1435</inkml:trace>
</inkml:ink>
</file>

<file path=ppt/ink/ink1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4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3840,'14'-12'8398,"19"1"-5476,-22 8-2869,1 0 0,0 1-1,0 1 1,14-1 0,-15 3 200,-1 0 0,0 1 1,1 0-1,-1 1 0,0 0 1,0 0-1,0 1 0,-1 1 1,1-1-1,15 12 1,-11-5-35,0 0 0,-1 0 0,-1 2 0,0 0 0,19 26 0,-3 4-140,-2 1-1,-3 1 1,26 69-1,-36-83-116,-2 0 0,14 63 0,-23-82 39,-1 0-1,0 0 1,0 0 0,-1 0-1,-1 0 1,0 1 0,0-2 0,-1 1-1,-1 0 1,-8 22 0,2-13-27,0-1 0,-2-1 1,0 0-1,-1 0 0,-1-2 0,-1 1 1,-1-1-1,-22 20 0,-42 25-2921,68-54 729,1 0-214</inkml:trace>
</inkml:ink>
</file>

<file path=ppt/ink/ink1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5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3200,'3'-2'1391,"2"1"4771,-2 16-3177,0 52-318,16 92-1,-8-91-2154,2 96 0,-23-128-521,2-24 25,8-12-13,-1 0 0,1 0 0,0-1 0,-1 1-1,1 0 1,0 0 0,-1-1 0,1 1 0,0 0 0,-1 0 0,1-1 0,0 1 0,-1 0 0,1-1 0,0 1 0,0 0 0,0-1 0,-1 1 0,1 0 0,0-1 0,0 1 0,0-1 0,0 1 0,0 0 0,0-1-1,-1 1 1,1-1 0,0 1 0,0 0 0,0-1 0,1 1 0,-1-1 0,0 0 0,-2-12-7,0-1-1,1 1 1,0-1-1,1 0 1,1 0-1,0 1 1,1-1-1,1 1 1,0-1-1,0 1 1,2 0-1,-1 0 1,2 1-1,0-1 1,0 1-1,1 0 1,0 1-1,11-13 1,-1 2 144,-9 11-52,0 0 0,0 1 0,1 0 0,1 0 1,0 1-1,0 0 0,0 0 0,1 1 0,1 1 0,19-11 0,39-16 165,-39 17-567,2 1 0,0 1 0,70-19 0,-77 29-1978,-23 6-5122,-8-1 4961</inkml:trace>
</inkml:ink>
</file>

<file path=ppt/ink/ink1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5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 4736,'1'-6'2230,"-1"-2"4386,-9 14-4561,9-2-1914,0 1 0,0 0 0,0-1 0,1 1 0,0 0 1,0-1-1,0 1 0,1-1 0,-1 1 0,4 5 0,-3-5 205,1 4-141,0-1-1,1 0 1,1 0-1,-1 0 0,1 0 1,0-1-1,1 0 1,0 0-1,10 9 0,70 54 763,-23-20-671,-57-44-274,1 0 0,-1 0 0,-1 0 0,1 1 0,-1 0 0,-1 0 0,8 15 0,-10-19-41,-1-1 1,-1 1-1,1-1 1,0 1-1,-1-1 0,1 1 1,-1 0-1,0-1 1,0 1-1,0-1 1,0 1-1,0 0 0,-1-1 1,1 1-1,-1-1 1,1 1-1,-1-1 1,0 1-1,0-1 0,0 1 1,-1-1-1,1 0 1,0 0-1,-1 1 1,0-1-1,1 0 0,-1-1 1,-4 4-1,-2 1-2815,9-12 892,1-1 1087,3-10-1705</inkml:trace>
</inkml:ink>
</file>

<file path=ppt/ink/ink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20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74 2688,'-1'-1'70,"1"-1"1,-1 0-1,1 1 0,-1-1 1,1 0-1,-1 1 0,1-1 1,0 0-1,0 1 1,0-1-1,0 0 0,0 0 1,1 1-1,-1-1 0,0 0 1,1 1-1,-1-1 0,2-2 1,3-22 1898,-5 25-1916,0 1 1,0-1-1,0 1 0,0-1 0,0 0 0,-1 1 0,1-1 0,0 1 0,0-1 0,-1 1 0,1-1 0,0 1 0,-1-1 0,1 1 0,0-1 0,-1 1 0,1-1 0,-1 1 0,1-1 0,-1 1 0,1 0 0,-1-1 0,1 1 0,-1 0 0,0-1 0,1 1 0,-1 0 0,1 0 0,-1 0 0,0 0 0,1 0 0,-1-1 0,1 1 0,-1 0 0,0 0 0,1 0 0,-1 1 0,0-1 0,1 0 0,-1 0 0,1 0 0,-1 0 0,1 0 0,-1 1 0,0-1 0,1 0 0,-1 1 0,1-1 0,-1 0 0,1 1 0,-1-1 0,1 1 0,-1-1 0,1 1 0,0-1 0,-1 0 0,1 1 0,0 0 0,-1-1 0,1 1 0,0-1 0,0 1 0,-1-1 0,1 1 0,0 1 0,-6 11 166,1 1 0,1 0 0,0 0 0,0 0 0,2 1 0,-2 25 0,3 98 1204,2-76-1051,1 110 332,6-1 0,8-1 0,44 194 0,-54-339-687,9 47 148,3-1 0,55 136 0,-73-205-161,1 0 0,0 0 0,0 0-1,-1 0 1,1 0 0,1 0 0,-1 0 0,0 0 0,0 0 0,1 0 0,-1-1 0,1 1 0,0-1-1,-1 1 1,1-1 0,0 0 0,0 1 0,0-1 0,0 0 0,0 0 0,0 0 0,0-1 0,0 1-1,0 0 1,0-1 0,0 1 0,4-1 0,-2-1-91,0 0 0,0-1 0,0 0-1,0 0 1,0 0 0,0 0 0,0-1 0,-1 1 0,1-1-1,-1 0 1,0 0 0,5-5 0,-7 7 61,19-19-1343,0 0-1,2 1 1,24-15-1,-10 11-571</inkml:trace>
</inkml:ink>
</file>

<file path=ppt/ink/ink1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7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12 4736,'1'-12'9656,"2"21"-7071,1 21-2027,-4-5 12,1 1 0,1 0 0,0-1 0,3 0 0,0 1 0,11 32 0,-13-50-532,1 1 1,0-1 0,0 0 0,1 0 0,0 0-1,0-1 1,0 0 0,1 0 0,1 0-1,-1-1 1,1 0 0,0 0 0,0 0 0,1-1-1,-1 0 1,1-1 0,0 0 0,1 0 0,-1-1-1,1 0 1,13 4 0,-11-5-22,0 0 0,0 0 0,0-1 0,1 0-1,-1-1 1,0-1 0,0 0 0,0 0 0,0-1 0,0 0 0,0-1 0,0 0 0,17-8-1,-20 7-27,0-1 0,0 0-1,0-1 1,-1 1-1,1-2 1,-2 1 0,1-1-1,-1 0 1,0 0-1,0 0 1,-1-1 0,0 0-1,0 0 1,-1-1-1,0 1 1,4-14 0,-3 3 34,0 1 0,-2-1 0,0 0 1,-1 0-1,-1 0 0,-1 0 1,-1 0-1,0 0 0,-2 0 0,-5-24 1,19 139 272,-2 124 0,-3-38-270,5-40-26,3 129 0,-16-237 0,-2 0 0,-1 0 0,-18 66 0,6-34 0,9-31 35,-2-2 0,-1 1 0,-2-1 0,-1-1 0,-20 34 0,27-53 20,-1 0 1,0-1 0,-1 0 0,-1 0-1,0-1 1,0 0 0,-1-1 0,-1 0-1,1-1 1,-2 0 0,1-1-1,-1 0 1,0-1 0,-17 6 0,23-11 0,0 0 0,-1 0 0,1-1 0,-1 0 0,1 0 0,-1 0 0,1-1 0,-1-1 0,1 1 0,-1-1 0,1-1 0,0 1 0,-11-4 0,7 0-16,1 0-1,-1 0 1,1-1-1,-1 0 0,2-1 1,-1 0-1,-15-15 1,5 0-35,0-1 0,1-1 0,2-1 0,0 0 0,-23-49 0,33 60-11,1 0 0,0 0 0,1-1 0,1 0 0,0 1 0,1-2 0,1 1 0,0 0-1,1 0 1,2-25 0,0 27-91,1 1 0,1-1-1,0 1 1,1 0 0,1 0-1,0 0 1,0 0 0,1 1-1,0 0 1,1 0 0,0 0 0,1 1-1,11-11 1,-10 12-586,0-1 1,1 1-1,1 0 0,-1 1 1,1 0-1,1 1 0,12-6 1,6-3-2411</inkml:trace>
</inkml:ink>
</file>

<file path=ppt/ink/ink1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8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47 117 2944,'6'-24'5933,"2"-4"-2885,-8 26-2981,0 0 0,1 1-1,0-1 1,-1 0 0,1 0 0,0 1 0,-1-1-1,1 0 1,0 1 0,0-1 0,0 1 0,1-1-1,-1 1 1,0 0 0,1-1 0,-1 1 0,0 0 0,1 0-1,-1 0 1,1 0 0,0 0 0,-1 0 0,1 1-1,0-1 1,-1 1 0,4-1 0,56-14 1662,-39 12-1187,-10-1-222,0 2-1,0 0 1,0 0 0,1 1 0,-1 1 0,0 0 0,1 0 0,-1 1 0,14 4 0,-25-5-299,1 1-1,-1-1 1,0 1-1,0-1 1,1 1-1,-1 0 1,0 0-1,0-1 1,0 1-1,0 0 1,0 0-1,0 0 1,0 0-1,0 1 0,-1-1 1,1 0-1,0 0 1,-1 0-1,1 1 1,0-1-1,-1 0 1,0 1-1,1-1 1,-1 2-1,1 2 3,-1 0 0,0-1-1,0 1 1,0 0 0,-1 0 0,1-1-1,-3 7 1,-1 5-4,-2-1-1,1 0 1,-11 17-1,-5 7-64,-51 70 1,62-96 41,-1 0 0,-1 0-1,0-2 1,0 1 0,-1-1 0,-1-1 0,0 0 0,-17 8 0,18-11 6,-27 13-6,39-19 5,0-1-1,1 0 1,-1 0-1,0 1 1,0-1-1,1 0 1,-1 0 0,0 0-1,1 1 1,-1-1-1,0 0 1,0 0-1,1 0 1,-1-1-1,0 1 1,0 0-1,1 0 1,-1 0-1,0 0 1,1-1-1,-1 1 1,0 0-1,1-1 1,-1 1-1,0 0 1,1-1-1,-1 1 1,1-1-1,-1 1 1,1-1-1,-1 1 1,1-1 0,-1 1-1,1-1 1,-1 0-1,1 1 1,0-1-1,-1 0 1,1 1-1,0-1 1,0 0-1,-1 1 1,1-1-1,0-1 1,4-8 41,1 1 1,0 0 0,1 0-1,0 1 1,11-13 0,-16 20-4,1 0 1,0 0 0,0 0-1,0 0 1,0 0 0,0 0 0,0 1-1,0-1 1,0 1 0,0-1-1,0 1 1,0 0 0,0 0-1,0 0 1,0 0 0,0 0 0,0 1-1,0-1 1,0 0 0,0 1-1,0 0 1,0-1 0,4 3-1,49 27 654,-32-16-440,-10-8-242,0-1 0,0 0-1,1 0 1,-1-1 0,1-1-1,0-1 1,0 0 0,0 0-1,0-2 1,1 1 0,-1-2-1,0 0 1,19-4 0,1-1-1472,-15 8-6166,-19-2 4918</inkml:trace>
</inkml:ink>
</file>

<file path=ppt/ink/ink1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9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0 3328,'0'0'135,"0"1"1,0-1-1,0 0 1,0 0-1,0 0 1,0 0-1,0 0 1,0 0-1,0 1 0,0-1 1,0 0-1,0 0 1,0 0-1,0 0 1,0 0-1,0 0 1,0 0-1,0 1 1,1-1-1,-1 0 0,0 0 1,0 0-1,0 0 1,0 0-1,0 0 1,0 0-1,0 1 1,0-1-1,0 0 1,0 0-1,1 0 0,-1 0 1,0 0-1,0 0 1,0 0-1,0 0 1,0 0-1,0 0 1,1 0-1,-1 0 0,0 0 1,0 0-1,0 0 1,0 0-1,0 0 1,0 0-1,1 0 1,-1 0-1,0 0 1,0 0-1,0 0 0,0 0 1,0 0-1,0 0 1,1 0-1,-1 0 1,0 0-1,0 0 1,0 0-1,0-1 1,0 1-1,0 0 0,0 0 1,-1 24 3597,-10 51-3408,4-29 1411,2 50-553,12 169-1,-4-228-1115,-2-15-70,1-8-30,-2 0-1,1 0 1,-2 0-1,-2 23 1,3-36 21,-1-1 0,1 0 0,0 1 0,0-1 0,0 0 0,0 0 0,0 1 0,0-1 1,0 0-1,-1 0 0,1 1 0,0-1 0,0 0 0,0 0 0,-1 0 0,1 1 0,0-1 0,0 0 0,0 0 0,-1 0 1,1 0-1,0 1 0,-1-1 0,1 0 0,0 0 0,0 0 0,-1 0 0,1 0 0,0 0 0,-1 0 0,1 0 1,0 0-1,0 0 0,-1 0 0,1 0 0,0 0 0,-1 0 0,1 0 0,-15-9-505,-7-15-784,21 18 1007,1 1-1,-1 0 1,1-1 0,0 1-1,1 0 1,-1-1-1,1 1 1,0 0 0,1-1-1,-1 1 1,4-8 0,4-25-867,-9 21 1373,0 0-1,1 0 1,1 1 0,0-1-1,2 0 1,9-28-1,-9 36 123,0 1 0,0 0-1,1 0 1,0 0-1,1 1 1,-1 0-1,1 0 1,1 0 0,-1 1-1,1 0 1,1 0-1,-1 1 1,1 0 0,9-5-1,29-11 238,1 3-1,0 2 1,56-12 0,-58 16-539,6 0-720,77-31 0,-124 42 133,0 0 0,0-1 1,0 1-1,0 1 0,0-1 1,0 0-1,0 1 1,4 0-1,-7 0-2026,-1 0-107</inkml:trace>
</inkml:ink>
</file>

<file path=ppt/ink/ink1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39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3584,'0'0'331,"0"-1"-1,0 1 1,0-1-1,0 1 1,0-1 0,1 1-1,-1 0 1,0-1 0,0 1-1,0-1 1,0 1 0,1 0-1,-1-1 1,0 1-1,0 0 1,1-1 0,-1 1-1,0 0 1,1-1 0,-1 1-1,0 0 1,1-1-1,-1 1 1,0 0 0,1 0-1,-1 0 1,1-1 0,-1 1-1,0 0 1,1 0 0,-1 0-1,1 0 1,-1 0-1,1 0 1,13 11 3241,14 39-5115,-19-33 3280,14 19-1396,1-1 1,2-1-1,1-1 0,2-2 1,1 0-1,2-2 0,49 35 1,-76-61-739,-1 0 0,0 0 0,0 1 1,0-1-1,0 1 0,-1 0 0,1 0 0,-1 0 1,3 5-1,-5 0-2312</inkml:trace>
</inkml:ink>
</file>

<file path=ppt/ink/ink1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7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1280,'-4'-3'640,"8"19"512,1-13 768,4 1-1536,2-4 128,-3 0 512,-4 0 0,7 0-1280,-8 0 128,3 5-512,-6-5 128</inkml:trace>
</inkml:ink>
</file>

<file path=ppt/ink/ink1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1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3840,'0'-2'364,"1"1"0,0 0 0,0 0 1,0 0-1,1 0 0,-1 0 0,0 0 0,0 1 0,0-1 1,1 0-1,-1 1 0,0-1 0,1 0 0,-1 1 0,1 0 1,-1-1-1,0 1 0,1 0 0,-1 0 0,1 0 0,-1 0 1,1 0-1,-1 0 0,3 0 0,44 12 443,-7-3-73,276 13 856,-229-12-1175,363 39 737,-416-48-928,0-2 1,40-6-1,-47 4 111,0 1-1,0 0 1,0 2 0,34 5 0,-20 2-111,0-1 0,0-2 0,73-3 0,184-28 800,-43 15-918,-106 11 77,312 12 18,-397-9-154,98-8 0,-103 2-36,0 2 1,65 7-1,-65 5-59,-44-7-253,-1 0 0,2 0 0,-1-2 0,0 0 1,0-1-1,21-2 0,-34 1-55,-3 2 267,1-1 0,-1 0 0,0 0 0,0 0 0,1 0 0,-1 0 0,0 0 0,1-1 0,-1 1 0,0 0 0,0 0 0,1 0 0,-1 0-1,0 0 1,0 0 0,1 0 0,-1 0 0,0-1 0,0 1 0,0 0 0,1 0 0,-1 0 0,0-1 0,0 1 0,0 0 0,1 0 0,-1 0 0,0-1 0,0 1 0,0 0-1,0 0 1,0-1 0,0 1 0,0 0 0,0 0 0,0-1 0,1 1 0,-1 0 0,0 0 0,0-1 0,0 1 0,0-6-2620</inkml:trace>
</inkml:ink>
</file>

<file path=ppt/ink/ink1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1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1 279 3584,'0'-4'575,"1"-1"1,0 1-1,0 0 1,1 0-1,-1 0 1,1-1-1,0 2 1,0-1-1,0 0 1,0 0-1,1 1 1,4-6-1,42-42 2808,-43 45-3623,19-14 790,2 0 0,0 2 1,1 1-1,1 1 0,0 2 1,1 1-1,1 1 1,0 1-1,46-8 0,-71 17-522,0 1 1,0 0-1,0 1 0,0-1 0,0 1 0,0 0 0,0 1 0,0-1 0,0 1 0,0 0 0,0 1 1,0-1-1,0 1 0,-1 1 0,1-1 0,-1 1 0,1 0 0,-1 0 0,0 0 0,0 1 0,0 0 1,-1 0-1,1 0 0,-1 0 0,0 1 0,0 0 0,-1-1 0,1 2 0,-1-1 0,0 0 0,0 1 0,-1-1 1,0 1-1,0 0 0,0-1 0,-1 1 0,1 0 0,-1 0 0,-1 0 0,1 13 0,-1-4 1,-1 1-1,0 0 1,-1-1-1,-1 0 1,-1 1-1,0-1 0,0 0 1,-2 0-1,0-1 1,0 0-1,-2 0 1,0 0-1,0-1 1,-1 0-1,-1-1 0,0 0 1,-19 18-1,-269 248 740,296-276-754,0 0-1,0 0 1,0 0-1,-1 0 1,1 0-1,-1-1 1,1 1-1,-1-1 1,1 1-1,-1-1 1,0 0-1,0 0 1,0 0-1,1 0 0,-1-1 1,0 1-1,0-1 1,0 0-1,-3 0 1,2-1-1,1 0 0,0 0 0,0 0 0,0 0 0,0-1 0,0 1 0,1-1 0,-1 0 0,0 0 0,1 0 0,-1 0 0,1 0 0,0-1 0,0 1 0,0-1 0,-3-4 0,1 2-23,1 0 1,-1 0-1,1 0 1,0-1-1,0 1 0,1-1 1,0 0-1,0 0 1,0 0-1,1 0 0,-2-12 1,3 16 1,1-1 0,-1 1 1,1-1-1,-1 1 0,1-1 0,0 1 1,0-1-1,0 1 0,0 0 0,0 0 1,1-1-1,-1 1 0,1 0 0,-1 0 1,1 0-1,0 1 0,0-1 1,0 0-1,0 1 0,0-1 0,0 1 1,0 0-1,1-1 0,-1 1 0,0 0 1,1 0-1,-1 1 0,1-1 1,-1 0-1,1 1 0,4-1 0,9-2 136,1 1 0,-1 0 0,1 2 0,0 0 0,-1 0 0,1 1 0,-1 2 0,1-1 0,-1 2 0,0 0 0,0 1 0,0 1 0,0 0 0,-1 1 0,0 0 0,-1 2 0,0-1 0,17 15 0,-25-18-101,0-1 0,0 1 1,0-1-1,0 0 0,1-1 0,-1 0 0,1 0 0,0 0 0,0-1 0,1 0 1,-1 0-1,0-1 0,0 1 0,1-2 0,12 1 0,-8-3-713,1 1 1,-1-2-1,1 0 0,-1 0 0,0-1 0,0-1 0,-1 0 1,16-9-1,5-2-2386,-3 5-21</inkml:trace>
</inkml:ink>
</file>

<file path=ppt/ink/ink1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2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1 5632,'0'129'12606,"-1"21"-9696,-1 96-4309,2-146 3153,0-78-1899,0 8 352,-1 1 0,-6 42-1,6-65-451,-1 0 0,0-1 0,0 1 0,-1-1 0,0 0 0,0 1 0,0-1 0,-1 0 0,0-1 0,-1 1 0,0-1 0,0 0 0,0 0 0,-8 7 0,1-8-3978,12-10 1535</inkml:trace>
</inkml:ink>
</file>

<file path=ppt/ink/ink1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2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0 258 5632,'4'-9'901,"1"0"0,0 0 1,0 0-1,1 1 0,0 0 0,0 0 1,0 0-1,1 1 0,1 0 1,-1 0-1,1 1 0,0-1 0,13-5 1,43-16-593,306-61 3147,-324 78-3676,23-4-1054,-24 17-3226,-35 3 1791</inkml:trace>
</inkml:ink>
</file>

<file path=ppt/ink/ink1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3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7168,'19'17'3114,"85"155"7072,-67-108-10175,-29-51 139,1-1-1,1 0 0,-1 0 0,2-1 0,0 0 0,0-1 0,1 0 1,17 10-1,40 20-621,2-10-3833,-49-25 1596</inkml:trace>
</inkml:ink>
</file>

<file path=ppt/ink/ink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20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3072,'2'-2'185,"0"1"-1,0-1 1,1 1-1,-1-1 1,1 1 0,-1 0-1,1 0 1,-1 0-1,1 0 1,0 0 0,0 1-1,-1-1 1,1 1 0,0 0-1,0 0 1,0 0-1,4 1 1,62 6 1892,-43-3-1717,81 7-125,105 7 1343,-183-19-2858,-1 0 0,56-11 0,-56 4-21</inkml:trace>
</inkml:ink>
</file>

<file path=ppt/ink/ink1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4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683 3 3200,'-4'-1'1728,"-1"0"-1082,0 1-1,0 0 1,0 0 0,0 0 0,0 1-1,0-1 1,-8 3 0,0 2-362,-1 0 0,1 1 0,-15 9 0,-40 16 774,42-21-587,1 2 0,0 0 1,0 1-1,2 1 1,-43 34-1,-96 100 1714,144-130-1896,1 1 1,0 1-1,2 0 0,0 1 1,-20 38-1,31-49-191,-1 0 0,2 0 1,-1 0-1,2 0 0,-1 1 0,1 0 0,1-1 0,0 1 0,0 0 1,1-1-1,0 1 0,1 0 0,1 0 0,-1-1 0,7 21 0,1-8-5,1 0-1,1-1 0,2 0 0,0-1 1,0 0-1,2-1 0,1 0 0,24 23 1,7 2-2556,103 75 0,-117-96-225</inkml:trace>
</inkml:ink>
</file>

<file path=ppt/ink/ink1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5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2816,'36'-1'5433,"-29"0"-5079,1 0 0,-1 1 0,1-1 0,-1 2 0,1-1 0,-1 1 0,0 0 0,1 1 0,-1-1 0,0 2 0,0-1 0,0 1 0,9 4 0,66 43 2412,74 49-412,-140-87-2255,-1 1 0,0 0 0,-1 1 0,0 1 1,-1 0-1,-1 1 0,-1 0 0,0 1 0,-1 1 1,-1-1-1,0 1 0,-2 1 0,0 0 0,8 33 0,-11-34-106,-1 0 0,-1 0 0,0 0 0,-2 0-1,0 0 1,-1 0 0,0 0 0,-2 0 0,0 0-1,-1 0 1,0 0 0,-2-1 0,0 0 0,-1 0-1,-1-1 1,-11 19 0,-6-1-122,-1-2-1,-2-1 1,-1-2-1,-50 41 1,13-12-1251,29-24-3355,32-32 2303</inkml:trace>
</inkml:ink>
</file>

<file path=ppt/ink/ink1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5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33 3840,'0'0'113,"0"0"0,-1 0 0,1 0 0,0 0 0,0-1 0,-1 1 0,1 0 0,0 0 0,-1 0 0,1 0-1,0 0 1,0-1 0,-1 1 0,1 0 0,0 0 0,0-1 0,0 1 0,-1 0 0,1 0 0,0-1 0,0 1 0,0 0 0,0 0 0,-1-1 0,1 1 0,0 0 0,0-1 0,0 1 0,0 0 0,0 0 0,0-1 0,0 1 0,0 0 0,0-1 0,0 1 0,0 0 0,0-1 0,0 1 0,0 0-1,0-1 1,0 1 0,1 0 0,-1 0 0,0-1 0,0 1 0,0 0 0,0-1 0,1 1 0,-1 0 0,0 0 0,1-1 0,16-19 3101,-22 55 433,-4 30-2739,3-1-1,2 1 1,6 85-1,1-67-1207,-11 109 0,9-172-391,1-6-4634,-2-14 2872</inkml:trace>
</inkml:ink>
</file>

<file path=ppt/ink/ink1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6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42 4736,'0'0'127,"0"0"1,0 0 0,0 0-1,0 0 1,0 0-1,0 0 1,0 1-1,0-1 1,0 0 0,0 0-1,0 0 1,0 0-1,0 0 1,0 0 0,0 0-1,0 0 1,0 1-1,0-1 1,0 0-1,0 0 1,0 0 0,0 0-1,0 0 1,0 0-1,0 0 1,0 0-1,0 0 1,0 1 0,0-1-1,0 0 1,0 0-1,0 0 1,0 0 0,0 0-1,-1 0 1,1 0-1,0 0 1,0 0-1,0 0 1,0 0 0,0 0-1,0 0 1,0 0-1,0 0 1,0 0-1,-1 0 1,1 0 0,0 0-1,0 1 1,0-1-1,0 0 1,0 0 0,0-1-1,0 1 1,0 0-1,0 0 1,-1 0-1,1 0 1,0 0 0,0 0-1,0 0 1,0 0-1,0 0 1,0 0-1,0 0 1,0 0 0,10 7 2767,20 2-1197,-25-9-1677,-4-1-26,0 1 0,0-1 0,-1 1 0,1-1 0,0 1 0,-1-1 0,1 1 0,0-1 0,-1 0-1,1 0 1,-1 1 0,1-1 0,-1 0 0,1 0 0,-1 0 0,1 1 0,-1-1 0,0 0 0,1 0 0,-1 0 0,0 0 0,0 0 0,0 0 0,0 0-1,0 0 1,0 0 0,0 1 0,0-1 0,0 0 0,0 0 0,-1 0 0,1 0 0,0 0 0,-1 0 0,1 0 0,0 1 0,-2-3 0,1 1 45,0 0 1,0-1 0,0 1 0,-1 0-1,1 0 1,-1 0 0,1-1 0,-1 2 0,0-1-1,-3-3 1,3 5-1,0-1 0,-1 0-1,1 1 1,0 0 0,-1-1-1,1 1 1,0 0 0,-1 0 0,1 0-1,0 0 1,-1 1 0,1-1-1,-4 2 1,4-2-25,1 1 0,0-1 1,0 0-1,0 1 0,0 0 0,0-1 0,0 1 1,0-1-1,0 1 0,0 0 0,0 0 0,0 0 1,0-1-1,0 1 0,1 0 0,-1 0 0,0 0 1,1 0-1,-1 0 0,1 1 0,-1-1 0,1 0 0,-1 0 1,1 0-1,0 0 0,-1 0 0,1 3 0,0-4-60,1 1 1,-1 0-1,0-1 0,1 1 0,-1-1 0,0 1 0,1 0 0,-1-1 0,1 1 0,-1-1 0,1 1 0,0-1 0,-1 1 0,1-1 0,-1 0 0,1 1 0,0-1 0,-1 0 1,1 1-1,0-1 0,-1 0 0,1 0 0,0 0 0,-1 0 0,1 0 0,0 1 0,0-1 0,-1 0 0,1 0 0,0-1 0,0 1 0,-1 0 0,1 0 0,1-1 0,26-4-2285,-3-8 47,10 3-42</inkml:trace>
</inkml:ink>
</file>

<file path=ppt/ink/ink1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48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74 3456,'-7'2'12352,"5"0"-12160,1 1 747,11-6 169,-9 2-1128,0 0 0,1 0 0,-1 1 0,0-1 0,0-1-1,0 1 1,0 0 0,0 0 0,0 0 0,0-1-1,0 1 1,-1 0 0,1-1 0,0 1 0,-1 0-1,1-1 1,-1 1 0,1-1 0,-1 1 0,0-1-1,0 1 1,0-1 0,1 1 0,-2-1 0,1 1 0,0-1-1,0 1 1,0-1 0,-1 1 0,1-1 0,-1 1-1,1-1 1,-1 1 0,-1-3 0,1 2 7,0 0 0,-1 0 1,1 1-1,-1-1 0,1 1 1,-1-1-1,1 1 0,-1-1 1,0 1-1,0 0 0,0 0 1,0 0-1,0 0 0,0 0 0,0 0 1,0 0-1,0 1 0,0-1 1,-1 1-1,1 0 0,0 0 1,0-1-1,0 1 0,-3 1 0,-14 4-83,15 3 64,22 15 111,0-3 77,-17-19-157,-1-1-1,0 1 1,0-1-1,0 1 1,0-1 0,0 1-1,1-1 1,-1 1-1,0-1 1,0 1 0,1-1-1,-1 1 1,0-1-1,1 0 1,-1 1 0,0-1-1,1 0 1,-1 1-1,1-1 1,-1 0-1,1 0 1,-1 1 0,1-1-1,-1 0 1,0 0-1,1 0 1,-1 1 0,1-1-1,-1 0 1,1 0-1,0 0 1,-1 0-1,1 0 1,-1 0 0,1 0-1,-1 0 1,1 0-1,-1 0 1,1-1 0,-1 1-1,1 0 1,-1 0-1,1 0 1,-1-1 0,0 1-1,1 0 1,-1 0-1,1-1 1,-1 1-1,0 0 1,1-1 0,-1 1-1,1-1 1,-1 1-1,0 0 1,0-1 0,1 1-1,-1-1 1,0 1-1,0-1 1,0 1-1,1-1 1,-1 1 0,0-1-1,0 1 1,0-1-1,0 1 1,0-1 0,8-35-499,-8 35 481,0 0 0,0 0 0,0 0 0,0 0 0,-1 0 0,1 0 0,0 0 0,0 0 1,-1 0-1,1 0 0,-1 0 0,1 1 0,-1-1 0,1 0 0,-1 0 0,0 0 0,1 0 0,-1 1 0,0-1 0,0 0 0,0 1 1,1-1-1,-1 1 0,0-1 0,0 1 0,0-1 0,0 1 0,0-1 0,-1 1 0,-1 0 4,0-1-1,1 1 1,-1 1-1,0-1 1,1 0-1,-1 1 0,0-1 1,1 1-1,-1 0 1,1 0-1,-4 1 1,-2 3 2,-1-1 0,1 1 0,0 0 0,0 1 0,-13 12 0,22-18-10,-1 0 1,0 0-1,1 0 1,-1 0-1,0 0 1,1 0-1,-1 0 1,0 0 0,1 0-1,-1 0 1,0 0-1,1 0 1,-1 0-1,0 0 1,1 0-1,-1 0 1,0 1-1,1-1 1,-1 0-1,0 0 1,0 0-1,1 0 1,-1 1-1,0-1 1,0 0-1,1 0 1,-1 1-1,0-1 1,0 0-1,0 0 1,1 1-1,-1-1 1,0 0-1,0 1 1,0-1-1,0 0 1,0 1 0,1-1-1,-1 0 1,0 1-1,0-1 1,0 0-1,0 1 1,0-1-1,0 0 1,0 1-1,0-1 1,-1 0-1,1 1 1,0-1-1,0 0 1,0 1-1,0-1 1,0 0-1,0 1 1,-1-1-1,1 0 1,0 0-1,0 1 1,0-1-1,-1 0 1,1 0-1,0 1 1,0-1-1,-1 0 1,1 0 0,-1 1-1,28-5-1584,4-10-206,17-2-107</inkml:trace>
</inkml:ink>
</file>

<file path=ppt/ink/ink1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1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 4224,'5'-3'1027,"0"0"0,0 1-1,0-1 1,0 1 0,0 0 0,0 0 0,1 1 0,7-2-1,-5 1-1030,23-4 452,1 1 1,0 1 0,0 2-1,0 1 1,48 5-1,-34-2-3,66 3 184,29 0-1248,-46-3-2548,-55-2 991</inkml:trace>
</inkml:ink>
</file>

<file path=ppt/ink/ink1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2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2944,'9'-14'4289,"-4"13"1577,-1 14-286,-2 2-4756,-1-3-2045,59 334 4549,-59-334-3296,0 1-85,1-1 0,0 0-1,0 0 1,1 0-1,1 0 1,8 17 0,-11-27-737,4-10-2900,-1 4 981</inkml:trace>
</inkml:ink>
</file>

<file path=ppt/ink/ink1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2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4736,'1'-8'7163,"1"12"-2798,5 30-1492,2 48-2789,-4 164 802,-1-3-3180,-4-243 2250,0 0 0,0-1 1,0 1-1,0 0 0,0 0 0,0 0 1,0 0-1,0 0 0,0 0 0,0 0 1,-1 0-1,1 0 0,0 0 0,0 0 1,0 0-1,0 0 0,0 0 0,0 0 1,0 0-1,0 0 0,0 0 0,0 0 1,0 0-1,-1 0 0,1 0 0,0 0 1,0 0-1,0 0 0,0 0 0,0 0 1,0 0-1,0 0 0,0 0 0,0 0 1,0 0-1,-1 0 0,1 0 0,0 0 1,0 0-1,0 0 0,0 1 0,0-1 1,0 0-1,0 0 0,0 0 0,0 0 1,0 0-1,0 0 0,0 0 0,0 0 1,0 0-1,0 0 0,0 0 0,0 1 1,-5-10-3282,4 8 3040,-4-6-1912</inkml:trace>
</inkml:ink>
</file>

<file path=ppt/ink/ink1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2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12 365 3200,'-1'0'171,"1"0"1,0 0-1,-1 0 1,1 0-1,0 0 0,-1 0 1,1 0-1,0 0 1,-1 0-1,1 0 1,0 0-1,-1 0 0,1 0 1,0 0-1,-1 0 1,1 0-1,0 0 1,-1 0-1,1-1 0,0 1 1,-1 0-1,1 0 1,0 0-1,-1-1 1,1 1-1,0 0 0,0 0 1,-1-1-1,1 1 1,0 0-1,0-1 1,0 1-1,0 0 0,-1 0 1,1-1-1,0 1 1,0-1-1,0 1 1,8-15 3501,24-16-1911,-28 28-1851,24-20 1318,59-37 0,-59 42-555,0-1-1,26-24 1,-34 24-425,1 1 0,1 1 0,1 1 0,34-20 0,-45 30-306,0 1-1,0 0 1,1 1-1,-1 0 1,1 1-1,0 0 1,0 1-1,0 0 1,0 1-1,1 1 1,15 1-1,-21 0-905,-1-1-1,1 0 0,0-1 1,-1 1-1,10-3 1,-2-1-1618</inkml:trace>
</inkml:ink>
</file>

<file path=ppt/ink/ink1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2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0 3328,'-26'6'3795,"8"0"4045,17-6-7685,1 1 0,-1 0 0,1 0-1,0 1 1,-1-1 0,1 0 0,0 0-1,0 0 1,0 0 0,0 0-1,0 0 1,0 0 0,0 0 0,0 0-1,0 0 1,1 0 0,-1 1 0,0-1-1,1 0 1,-1 0 0,1 1-1,65 155 3615,-14-34-3100,-46-106-753,1 0 1,1 0-1,0-1 1,1 0 0,1 0-1,0-1 1,1 0 0,0-1-1,2 0 1,17 15-1,-5-19-2351,-23-10 1913,0 0-1,0 0 1,0 0 0,0 0-1,0 0 1,0-1-1,0 1 1,0-1 0,0 1-1,0-1 1,3-1 0,4-3-2294</inkml:trace>
</inkml:ink>
</file>

<file path=ppt/ink/ink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21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96 320 2688,'2'1'103,"-1"0"0,1 0 0,0-1 0,0 1 0,0 0-1,-1-1 1,1 0 0,0 1 0,0-1 0,0 0 0,0 0 0,0 0 0,0 0 0,-1 0 0,1-1 0,3 0 0,0 1 280,5-1-101,1-1-1,-1 0 1,1 0-1,-1-1 1,0-1 0,0 1-1,0-2 1,-1 1-1,1-1 1,-1-1-1,0 0 1,0 0-1,-1-1 1,0 0 0,0 0-1,-1 0 1,12-16-1,-14 16-240,0 1 0,-1-1 1,0 0-1,0-1 0,-1 1 0,1-1 0,-2 0 0,1 1 0,-1-1 0,2-12 1,-4 15 24,0 0 1,0 0-1,0 0 1,0-1 0,-1 1-1,0 0 1,0 0 0,0 0-1,-1 0 1,1 0 0,-1 0-1,0 0 1,-1 1-1,1-1 1,-1 1 0,0-1-1,-4-3 1,4 4-24,0 1 1,-1 0-1,1 0 1,-1 0-1,0 0 1,0 0-1,0 1 1,0-1-1,-1 1 1,1 0-1,-1 1 1,1-1-1,-1 1 1,0 0-1,1 0 1,-1 0-1,0 1 1,0 0-1,1-1 1,-1 2-1,0-1 0,0 1 1,0-1-1,1 1 1,-1 1-1,0-1 1,-8 4-1,0 1 45,1 0-1,-1 0 1,1 1 0,1 1-1,-1 0 1,1 1-1,1 0 1,-15 15-1,17-14-43,0 0-1,1 0 0,0 1 0,1 0 1,0 0-1,0 0 0,1 1 1,1 0-1,0 0 0,1 0 1,0 1-1,1-1 0,0 1 1,1-1-1,0 1 0,1 0 1,0-1-1,1 1 0,1-1 0,0 1 1,1-1-1,0 1 0,1-1 1,0 0-1,1-1 0,0 1 1,1-1-1,0 0 0,1 0 1,0-1-1,1 1 0,11 11 1,-10-13-34,0 0 1,0-1 0,0 0-1,1 0 1,1-1 0,-1 0-1,1-1 1,0 0 0,0-1-1,1 0 1,-1-1 0,1 0-1,0-1 1,1 0 0,-1-1-1,0-1 1,1 0 0,-1 0-1,1-1 1,-1-1 0,23-3-1,-3-2-631,0-2 0,36-14 0,-58 19 214,0-1 1,-1 0-1,0-1 1,0 0-1,0-1 1,0 0-1,-1 0 1,0-1-1,0 0 1,-1 0 0,9-11-1,1-20-1406</inkml:trace>
</inkml:ink>
</file>

<file path=ppt/ink/ink1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3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45 5888,'-5'0'2944,"24"-5"-2176,-19 5 4992,18-4-5376,-4 1 128,20-4 383,-11-2 1,15 2-1152,-10 3 128,4-1 512,-4 5 0,-3 0-640,-7 0 128,2 9-1535,-6-6 127,-5 1-896,0-1 128</inkml:trace>
</inkml:ink>
</file>

<file path=ppt/ink/ink1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3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8 5888,'-14'-7'2944,"9"26"-1920,5-19 4864,5 13-5504,-1-6-1,6 5 641,-1-4 128,9 4-1280,-4-5 0,20-7 768,-11 0 128,14-16-512,-8 9 0,5-2-1280,-11 6 128,0 3-1663,-4 0-1</inkml:trace>
</inkml:ink>
</file>

<file path=ppt/ink/ink1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4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15 286 6016,'-4'18'12126,"3"-1"-10557,1-3-1410,1 0-1,0 0 0,2 0 0,-1-1 0,2 1 0,0-1 1,0 0-1,1 0 0,1 0 0,11 20 0,-13-27-97,0 0-1,0 0 1,1-1 0,0 1-1,-1-1 1,2 0-1,-1 0 1,1-1-1,-1 1 1,1-1-1,0-1 1,1 1-1,-1-1 1,1 0 0,-1 0-1,1-1 1,0 0-1,0 0 1,0-1-1,0 1 1,12-1-1,-1-1 179,0-2-1,0 0 1,-1-1 0,1 0-1,0-2 1,-1 0-1,27-12 1,-34 13-118,-1-1 1,1 0 0,-1 0-1,-1-1 1,1 0 0,-1-1-1,0 0 1,0 0 0,-1-1-1,0 1 1,0-2 0,-1 1-1,0-1 1,6-12 0,-10 15-104,0 0 0,0 0 1,-1 0-1,0 0 1,0 0-1,-1 0 0,1-1 1,-1 1-1,-1 0 1,1 0-1,-1 0 0,-3-12 1,0 4-79,0-1 0,-2 1 0,-11-23 1,10 24 25,0 1 0,-1 0 0,-1 0 0,0 1 0,0 0 0,-19-16 0,8 8-6,2 0 21,-1 1 0,-1 1 0,-1 2-1,-39-24 1,53 35 17,-1 0-1,0 1 0,0 0 1,0 0-1,0 1 0,-1 0 1,1 1-1,-9-1 0,12 1 3,0 2-1,0-1 1,0 0-1,0 1 1,0 0-1,0 0 0,0 1 1,1-1-1,-1 1 1,0 0-1,1 0 1,-1 1-1,1-1 1,-7 6-1,5-2-161,0 0 0,0 0 0,1 0-1,0 0 1,0 1 0,0 0 0,1 0 0,0 1-1,0-1 1,1 1 0,0-1 0,0 1 0,1 0 0,0 0-1,1 1 1,-1 9 0,1-8-176,0 0 1,1 0-1,0 0 0,1 1 1,1-1-1,-1 0 1,1 0-1,1-1 0,0 1 1,1 0-1,-1-1 0,11 17 1,11 15-2884</inkml:trace>
</inkml:ink>
</file>

<file path=ppt/ink/ink1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5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 13 5248,'-10'-6'6530,"9"6"-6353,1-1 1,-1 1 0,0-1-1,1 0 1,-1 1 0,0-1 0,0 1-1,0-1 1,1 1 0,-1 0-1,0-1 1,0 1 0,0 0-1,0 0 1,0-1 0,1 1 0,-1 0-1,0 0 1,0 0 0,0 0-1,0 0 1,0 0 0,0 1-1,0-1 1,1 0 0,-2 1 0,-8 2 96,0 1 1,0 0 0,1 1 0,0 0-1,0 1 1,0-1 0,1 2 0,0-1 0,0 1-1,0 1 1,1-1 0,0 1 0,1 1 0,-1-1-1,-6 13 1,9-13-224,0 0 0,0 1 0,1-1 0,-1 1-1,2 0 1,0 0 0,0 0 0,0 0 0,1 0 0,0 0-1,1 0 1,0 1 0,1-1 0,0 0 0,0 0 0,1 0-1,5 17 1,-5-20-57,1 0 0,1 0 0,-1 0 0,1 0-1,0-1 1,1 0 0,-1 1 0,1-2 0,0 1-1,0 0 1,0-1 0,1 0 0,-1 0 0,1-1-1,0 0 1,0 0 0,1 0 0,-1-1 0,0 1-1,10 1 1,0-1-151,1 0 0,-1-1 0,1 0 0,-1-1 0,1-1 0,-1-1 0,23-4 0,-25 3-611,0-1 0,0-1 0,-1 0 0,1-1 0,-1 0 0,0-1 0,15-9 0,-7 0-1813</inkml:trace>
</inkml:ink>
</file>

<file path=ppt/ink/ink1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6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4224,'11'-11'2440,"1"1"0,-1 1 0,18-11 1,-17 13-1642,1 0 1,1 1 0,20-8-1,-24 11-575,0 0 0,0 1 0,1 0 0,-1 0 0,1 1 0,0 0 0,-1 1 0,1 1 0,-1-1 0,1 2 0,-1-1 0,20 7 0,-25-6-105,1 0 0,-1 1 0,0 0 0,1 0 0,-1 0 0,-1 0 0,1 1-1,0 0 1,-1 0 0,0 1 0,0-1 0,0 1 0,0 0 0,-1 0 0,3 5-1,4 10-31,-2-1-1,0 1 0,5 21 0,-8-24-109,0 1 0,2-2 0,15 32 0,-16-40-2,0-1 0,0 1 0,1-1 0,0-1 0,0 1 0,0-1 0,1 0 0,0-1 0,0 0 0,0 0-1,1-1 1,0 0 0,0 0 0,0-1 0,14 3 0,7 0 8,0-1 0,-1-2 0,54 0 0,-73-3 40,-1-1 0,1 0 0,-1-1 0,0 1 1,1-2-1,-1 0 0,0 0 0,0 0 0,-1-1 1,16-9-1,-19 10-12,0 0 0,-1-1 0,0 1 1,0-1-1,0 0 0,0 0 0,0 0 1,-1 0-1,0-1 0,0 1 0,0-1 0,0 0 1,-1 0-1,0 0 0,0 0 0,0 0 0,-1 0 1,1-1-1,-1 1 0,0-6 0,-1 0-10,0 0-1,0 0 0,-1 1 0,-1-1 1,0 1-1,-6-19 0,6 24-1,1 0 0,-1 1-1,-1-1 1,1 1 0,0-1-1,-1 1 1,0 0 0,0 0 0,0 0-1,-1 1 1,1-1 0,-1 1-1,0 0 1,0 0 0,0 0 0,0 0-1,-6-2 1,3 3-13,0 0-1,-1 0 1,1 1 0,-1 0-1,0 0 1,1 1 0,-1 0 0,0 0-1,1 1 1,-1-1 0,1 2-1,-1-1 1,1 1 0,-1 1-1,1-1 1,0 1 0,0 0-1,0 1 1,1 0 0,-10 6-1,3-1-387,-1 1-1,1 1 0,1 0 0,0 1 1,1 0-1,0 0 0,1 2 1,-13 19-1,-6 10-4461,20-28 2155</inkml:trace>
</inkml:ink>
</file>

<file path=ppt/ink/ink1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7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5504,'1'27'12171,"0"13"-8217,3 78-3034,-4-81-106,10 73 0,-9-99-790,2 0 1,-1 1-1,2-2 1,-1 1 0,1 0-1,1-1 1,0 1-1,1-1 1,0-1 0,10 14-1,-14-21-182,1 1 1,-1-1-1,1 0 0,0 0 0,0 0 0,0 0 1,0 0-1,0-1 0,0 1 0,1-1 0,-1 0 1,0 0-1,1 0 0,-1 0 0,1-1 0,6 1 0,-2-1-568,0-1 0,1 0 0,-1 0 0,0 0 0,13-5-1,13-5-2344</inkml:trace>
</inkml:ink>
</file>

<file path=ppt/ink/ink1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7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20 11136,'0'25'5503,"0"-10"-5886,0-10 9854,0 2-9599,0 0 128,-5 2-1024,-1-5 128,6-17-1664,0 2 0,11-28-639,-2 11 127</inkml:trace>
</inkml:ink>
</file>

<file path=ppt/ink/ink1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8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487 2 4480,'0'-1'7041,"-9"3"-4413,-16 9-777,14-5-1670,-1-1 1,1 0-1,-20 5 1,18-6 291,1 0-1,0 1 1,1 0 0,-1 0-1,-14 11 1,-7 8 31,2 1 0,1 1 0,1 2-1,2 1 1,-39 52 0,55-68-421,2 1 0,0 1 0,0 0 0,1 0 0,1 1 0,1 0 0,0 0 1,1 0-1,0 1 0,2-1 0,0 1 0,1 0 0,0 0 0,2 1 0,2 33 0,1-40-70,0 0 0,1-1 0,1 1 0,-1-1 0,2 1 0,-1-1 0,1-1 0,1 1 0,0-1 0,0 0 0,1-1 0,0 0 0,0 0 0,1-1 0,0 0 0,0 0 0,15 7 0,13 7-429,1-2 0,0-2 0,51 15 1,-67-25-1527,0-1 1,45 6 0,-37-9-1024</inkml:trace>
</inkml:ink>
</file>

<file path=ppt/ink/ink1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9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5120,'4'-1'852,"1"-1"0,-1 1 1,0 0-1,0 0 0,0 1 1,1-1-1,-1 1 0,0 0 1,9 1-1,-7 0-325,1 0 0,-1 1 1,0 0-1,-1 0 0,1 0 0,7 5 1,5 4-456,0 1 0,-1 2 1,19 17-1,14 10 630,-40-34-605,-1 1 1,0 1 0,0 0-1,-1 0 1,0 0 0,0 1-1,-1 1 1,0-1 0,-1 1-1,0 0 1,-1 0-1,0 1 1,-1-1 0,0 1-1,-1 0 1,-1 1 0,1-1-1,-2 0 1,0 1 0,0-1-1,-1 0 1,-1 1-1,0-1 1,-1 1 0,-5 22-1,-6 0-64,-26 49-1,33-72-449,0-2 0,-1 1-1,-1-1 1,1 0 0,-2-1 0,1 0-1,-1 0 1,-11 8 0,1-8-2015,4-5-149</inkml:trace>
</inkml:ink>
</file>

<file path=ppt/ink/ink1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49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42 210 2816,'-4'-27'2193,"3"24"-1863,1 1 1,-1 0 0,1-1 0,-1 1 0,1-1 0,0 1-1,0 0 1,0-1 0,0 1 0,0-1 0,0 1 0,1 0 0,0-1-1,-1 1 1,1 0 0,0-1 0,0 1 0,0 0 0,0 0 0,0 0-1,1 0 1,-1 0 0,3-3 0,15-16 310,-10 10-201,0 1 0,0 0-1,1 1 1,0 0 0,1 0 0,0 1 0,15-8 0,-19 12-192,0 1 1,0 0-1,1 0 1,0 0-1,10-2 1,-16 5-202,0 0 0,0-1 0,0 1-1,0 0 1,1 0 0,-1 0 0,0 1 0,0-1 0,0 0-1,1 1 1,-1 0 0,0-1 0,0 1 0,0 0 0,0 0 0,0 0-1,0 0 1,-1 0 0,1 1 0,0-1 0,0 1 0,-1-1 0,1 1-1,-1-1 1,2 3 0,2 5 6,0 0 0,-1 1-1,0-1 1,-1 1 0,0 0 0,0 0 0,-1 0-1,-1 0 1,1 0 0,-2 0 0,1 1 0,-2-1-1,1 0 1,-1 0 0,-1 0 0,-4 18 0,3-13-52,-1 1 1,-1-1 0,-1 0 0,0 0 0,-1-1-1,0 1 1,-1-2 0,-1 1 0,0-1 0,-14 15-1,13-20-13,0 0 0,0 0-1,-1-1 1,0-1 0,0 0-1,0 0 1,-1-1 0,0-1 0,0 0-1,-18 3 1,9-1 19,20-5-7,0-1 0,-1 1 0,1-1 0,-1 1 0,1-1 0,0 0 0,-1 1 0,1-1 0,-1 0 0,1 0 0,-1 0 0,1 0 0,-1 0 0,1-1-1,-1 1 1,1 0 0,-1-1 0,1 1 0,0-1 0,-1 1 0,1-1 0,0 0 0,-1 1 0,1-1 0,0 0 0,0 0 0,0 0 0,0 0 0,0 0 0,0 0 0,-2-3-1,3 2 2,-1 1 0,1-1 0,0 0 0,-1 0 0,1 1 0,0-1 0,0 0 0,0 0 0,0 0-1,1 1 1,-1-1 0,0 0 0,1 0 0,0 1 0,-1-1 0,1 0 0,0 1 0,0-1-1,-1 1 1,1-1 0,0 1 0,1-1 0,-1 1 0,0 0 0,2-2 0,1 0 31,-1 0 0,1 1 1,0-1-1,0 1 0,-1 0 1,1 0-1,1 1 0,-1-1 0,0 1 1,0 0-1,0 0 0,1 0 1,-1 1-1,0 0 0,1 0 1,-1 0-1,1 0 0,-1 0 0,0 1 1,1 0-1,-1 0 0,0 0 1,0 0-1,0 1 0,0 0 1,0-1-1,0 2 0,0-1 1,0 0-1,-1 1 0,1-1 0,-1 1 1,0 0-1,5 6 0,-5-6-59,0 0 0,0 0 0,1 0 0,-1 0 0,1 0 0,0-1 1,0 0-1,0 0 0,0 0 0,0 0 0,0 0 0,0-1 0,1 0 0,-1 0 0,7 1 0,0-2-798,0 0 1,0-1-1,0 0 1,18-5-1,-22 4 132,14-2-1995</inkml:trace>
</inkml:ink>
</file>

<file path=ppt/ink/ink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29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1 532 1536,'0'1'99,"0"0"-1,0 0 1,1-1 0,-1 1-1,0 0 1,1 0 0,-1-1-1,0 1 1,1 0 0,-1 0-1,1-1 1,-1 1 0,1-1-1,0 1 1,-1 0 0,1-1-1,-1 1 1,1-1 0,0 1-1,0-1 1,-1 0 0,1 1 0,0-1-1,0 0 1,-1 1 0,1-1-1,0 0 1,0 0 0,0 0-1,-1 0 1,1 0 0,0 0-1,0 0 1,0 0 0,0 0-1,-1 0 1,1 0 0,0 0-1,0-1 1,0 1 0,-1 0-1,1 0 1,0-1 0,1 0-1,42-16 473,-41 16-398,9-6-95,0 1 0,-1-2 1,1 1-1,-2-1 0,1-1 1,-1 0-1,0-1 0,-1 0 1,0 0-1,-1-1 0,0 0 1,-1 0-1,0-1 0,0 0 0,-1 0 1,-1-1-1,0 1 0,3-16 1,-4 10 20,0 1 1,-1 0-1,-1-1 0,-1 1 1,0-1-1,-2 0 1,0 1-1,0-1 1,-2 1-1,0-1 0,-1 1 1,-1 0-1,-11-25 1,15 39-96,0 0-1,0 0 1,-1 0 0,1 0 0,-1 0 0,0 1 0,1-1 0,-1 0 0,-1 1-1,1 0 1,0 0 0,0-1 0,-1 1 0,0 1 0,1-1 0,-1 0 0,0 1 0,0-1-1,1 1 1,-1 0 0,0 0 0,0 0 0,-1 0 0,1 0 0,0 1 0,0-1-1,0 1 1,0 0 0,-1 0 0,1 0 0,0 1 0,-5 0 0,7 0-3,0-1 0,1 0 0,-1 1 1,1-1-1,-1 0 0,0 1 0,1-1 1,-1 1-1,1-1 0,-1 1 0,1-1 0,-1 1 1,1-1-1,0 1 0,-1-1 0,1 1 1,-1 0-1,1-1 0,0 1 0,0 0 1,-1-1-1,1 1 0,0 0 0,0-1 0,0 1 1,0 0-1,0-1 0,0 1 0,0 0 1,0 0-1,0-1 0,0 1 0,0 0 1,1-1-1,-1 1 0,0 0 0,0-1 0,1 1 1,-1 0-1,0-1 0,1 1 0,-1-1 1,1 1-1,-1-1 0,0 1 0,1-1 1,-1 1-1,1-1 0,0 1 0,-1-1 0,2 1 1,29 29 62,-23-26-45,0 1-1,0-1 1,0 0 0,1-1 0,0 0 0,0 0-1,-1-1 1,2 0 0,-1 0 0,18 0 0,13-1 153,50-6 0,-37 2-83,226-21 444,-264 22-494,-11 1-12,1 0 1,-1 1-1,1-1 1,-1 1-1,1 0 1,0 0-1,-1 1 1,1-1-1,-1 1 1,6 2-1,-10-3-23,0 0-1,0 1 0,0-1 0,1 0 0,-1 1 1,0-1-1,0 0 0,0 1 0,0-1 1,0 0-1,0 1 0,0-1 0,0 1 0,0-1 1,0 0-1,0 1 0,0-1 0,0 0 1,0 1-1,-1-1 0,1 0 0,0 1 0,0-1 1,0 0-1,0 1 0,-1-1 0,1 0 1,0 1-1,0-1 0,-1 0 0,1 0 0,0 1 1,0-1-1,-1 0 0,1 0 0,0 1 1,-1-1-1,1 0 0,-1 0 0,-13 12 39,-4 1-41,0 1-1,0 1 1,2 0 0,0 1-1,0 1 1,2 1 0,-24 35-1,34-46-6,1 0 0,-1 0 0,1 1 1,0-1-1,0 1 0,1 0 0,0-1 0,1 1 0,-1 0 0,2 0 0,-1 0 0,1 0 0,0 0 0,1 0 0,0 0 0,0 0 0,0 0 0,1 0 0,1 0 0,-1-1 0,1 1 0,0-1 0,1 0 1,0 0-1,8 11 0,-3-7 24,0-1 0,1 1 0,1-2 0,-1 0 0,2 0 0,-1-1 0,1 0 0,1-1 0,-1 0 0,1-1 0,0-1 0,19 6 0,-4-3 71,1-1 0,0-1 0,0-2 0,0-1 0,30-1 0,-29-2-15,-1-2 1,1-1 0,-1-2-1,0-1 1,-1-1 0,1-1-1,-2-1 1,1-2 0,-1-1-1,-1-1 1,31-20 0,-54 31-55,1-1-1,-1 0 1,0 0 0,0-1 0,0 1 0,0 0 0,0-1 0,-1 0 0,1 0 0,-1 0 0,0 0 0,0 0 0,-1 0 0,1 0-1,-1-1 1,0 1 0,0 0 0,0-1 0,-1 1 0,0-1 0,1 1 0,-2-1 0,1 1 0,0-1 0,-1 1 0,0-1 0,0 1-1,0 0 1,-1-1 0,-2-5 0,2 5-19,-1-1 0,1 1 0,-1 0 0,0 0 0,-1 0 0,1 0 0,-1 1 0,0-1 0,0 1 0,0 0-1,-1 0 1,1 1 0,-1-1 0,0 1 0,0 0 0,0 0 0,-1 1 0,1-1 0,-1 1 0,1 0 0,-1 1 0,0-1 0,-7 0 0,2 3-25,0-1 1,0 1 0,0 1 0,0 0-1,1 1 1,-1 0 0,1 0 0,-19 9 0,11-3 11,0 1 0,1 0 0,-29 24 1,42-32-2,1 1 0,0 0 0,0 0 1,0 0-1,1 1 0,-1-1 1,1 0-1,-1 1 0,1 0 0,0-1 1,1 1-1,-1 0 0,1 0 1,-1 0-1,1 0 0,0 1 0,1-1 1,-1 0-1,1 0 0,0 0 1,0 1-1,0-1 0,0 0 0,1 0 1,-1 0-1,1 1 0,3 5 1,3 7-19,0 0 1,2-1 0,0 0 0,1-1 0,13 17 0,-8-11 55,-2-5 26,0-2 0,1 1 1,0-2-1,2 0 1,-1 0-1,2-2 0,-1 0 1,1-1-1,1 0 1,0-2-1,0 0 0,1-1 1,0-1-1,0 0 0,1-2 1,-1 0-1,1-1 1,0-1-1,0-1 0,0-1 1,29-3-1,-31-1-15,0 0 0,0-2 0,-1 0 1,32-16-1,-13 6 39,-29 12-89,0 1 0,-1-1-1,0-1 1,0 1 0,0-1 0,0 0-1,7-8 1,-12 12-55,-1 0 1,1 0-1,0 0 0,0 0 1,-1 0-1,1 0 1,0 0-1,-1-1 0,1 1 1,-1 0-1,0 0 0,1 0 1,-1-1-1,0 1 1,0 0-1,0 0 0,1-1 1,-1 1-1,-1 0 0,1-3 1,-1 3-88,0 0 1,0-1 0,0 1 0,0 0 0,0 0-1,-1 0 1,1 0 0,0 0 0,0 0-1,-1 0 1,1 0 0,-1 1 0,1-1 0,-1 0-1,1 1 1,-1 0 0,1-1 0,-1 1-1,0 0 1,1-1 0,-4 1 0,-30 4-1637</inkml:trace>
</inkml:ink>
</file>

<file path=ppt/ink/ink1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0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4736,'20'8'8960,"-15"33"-4784,-1-7-4235,-12 235 2540,3-211-2327,-3 1 0,-22 82 1,24-132-363,1-22-158,1-28-639,4 18 513,0 1-1,2 0 1,0-1-1,10-36 1,-10 51 525,1 1 0,0-1 1,0 1-1,1 0 0,0 0 0,0 0 0,0 0 0,1 1 0,0 0 0,1 0 1,-1 0-1,1 1 0,0-1 0,0 1 0,1 1 0,12-8 0,92-55 2228,-77 44-1913,2 2 1,69-31 0,-51 32-4424,-45 20 1516</inkml:trace>
</inkml:ink>
</file>

<file path=ppt/ink/ink1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0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3840,'23'-13'7438,"-19"10"-6966,0 0 1,0 0-1,1 0 0,-1 0 0,1 1 0,0 0 0,-1 0 0,1 0 0,6-1 1,-10 3-414,0 1 1,0 0-1,0-1 1,0 1 0,0 0-1,0 0 1,0-1-1,-1 1 1,1 0-1,0 0 1,0 0 0,-1 0-1,1 0 1,-1 0-1,1 0 1,-1 0 0,1 1-1,-1-1 1,0 0-1,1 0 1,-1 0 0,0 0-1,0 2 1,7 38 1517,-5-26-1363,9 31 935,-7-24-518,1-1 0,0 1 1,16 33-1,-19-50-605,0 0 0,0-1 0,1 0 0,0 1 0,0-1 0,0 0 0,0 0 0,1 0 0,-1-1-1,1 1 1,0-1 0,0 0 0,1 0 0,-1-1 0,0 1 0,1-1 0,0 0 0,-1 0 0,1 0 0,0-1 0,6 2 0,9-2-742,0 0 0,0-2-1,0 0 1,0-1 0,0-2 0,35-9 0,-1-3-2249</inkml:trace>
</inkml:ink>
</file>

<file path=ppt/ink/ink1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2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81 5888,'-4'-5'5276,"7"5"1623,4 6-2085,-3 2-6892,7 45 4103,-5-24-1295,1 0-1,19 48 0,-22-68-705,1 0 0,-1 0 0,1-1 0,1 0-1,-1 0 1,2 0 0,-1-1 0,1 0 0,0 0-1,0-1 1,1 0 0,14 9 0,-18-12-27,1-1 0,0 1 0,-1-1-1,1 0 1,0-1 0,0 1 0,0-1 0,0 0 0,0-1 0,0 1 0,0-1-1,0 0 1,0 0 0,1 0 0,-1-1 0,0 0 0,0 0 0,0 0 0,0-1-1,-1 1 1,1-1 0,0 0 0,-1-1 0,1 1 0,-1-1 0,1 0 0,5-5-1,-3 1-52,1 0 0,-1-1 0,0 0 0,-1 0-1,0-1 1,-1 1 0,1-1 0,-2 0-1,1-1 1,-1 1 0,-1-1 0,1 0-1,1-14 1,0-4-187,-2 0-1,0-33 1,-3 48 190,0 0 1,-1 0-1,-1 0 0,0 0 0,0 1 1,-2-1-1,-4-14 0,8 27 56,0 0 0,0 0 0,0 0 0,0 0 0,0 0-1,-1-1 1,1 1 0,0 0 0,0 0 0,0 0 0,0 0 0,0 0-1,0-1 1,0 1 0,0 0 0,0 0 0,-1 0 0,1 0-1,0 0 1,0 0 0,0 0 0,0 0 0,0 0 0,0 0 0,-1-1-1,1 1 1,0 0 0,0 0 0,0 0 0,0 0 0,-1 0 0,1 0-1,0 0 1,0 0 0,0 0 0,0 0 0,0 0 0,-1 0-1,1 0 1,0 0 0,0 0 0,0 1 0,0-1 0,-1 0 0,1 0-1,0 0 1,0 0 0,0 0 0,0 0 0,-7 11 114,-2 23 114,6 54-204,5 0 0,13 97 0,3 26-87,-4-70 225,0 30 326,-13-149-383,-2-1-1,-1 1 1,0 0-1,-2-1 1,-11 39 0,5-37-36,-1-1 1,-1 0 0,-1 0 0,-1-1 0,-1-1 0,-1 0 0,0-1 0,-1-1 0,-2-1-1,1 0 1,-28 18 0,40-32-53,-1 0 0,1 0 0,-1 0 0,0-1 0,0 0 0,0 0 0,0-1 0,0 0 0,0 0 0,-1 0 0,1-1 0,0 0 0,0-1 0,-1 1 0,1-2 0,0 1-1,0-1 1,0 0 0,0 0 0,1-1 0,-1 0 0,1 0 0,-1 0 0,1-1 0,0 0 0,0 0 0,0-1 0,1 0 0,0 0 0,-9-10 0,0-3-14,1 0 0,0 0-1,1-2 1,1 0 0,1 0 0,1-1 0,1 0 0,1 0-1,-6-25 1,10 31-13,0 0 1,1-1-1,0 1 0,1 0 1,1 0-1,0-1 0,1 1 0,1 0 1,1-1-1,0 1 0,0 1 0,2-1 1,0 0-1,12-23 0,-14 31-158,1 0 0,0 0-1,0 0 1,0 1 0,1-1-1,0 1 1,1 0 0,-1 1-1,1-1 1,0 1 0,0 0-1,1 1 1,-1-1 0,1 1-1,13-5 1,12-6-2096,-3-1-193</inkml:trace>
</inkml:ink>
</file>

<file path=ppt/ink/ink1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2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94 158 4608,'-1'-3'453,"1"0"1,-1 0-1,1 0 1,0 0-1,0 0 1,0 0-1,0 0 1,0 0-1,1 0 0,-1 0 1,1 0-1,0 0 1,0 1-1,0-1 1,0 0-1,0 0 1,1 1-1,-1-1 1,1 1-1,0-1 1,-1 1-1,5-4 0,12-20-514,-13 20 245,1 0 0,0 1 1,0-1-1,1 1 0,0 0 1,0 1-1,0 0 1,0 0-1,0 0 0,1 1 1,0 0-1,-1 1 0,12-3 1,-17 4-143,-1 1 0,1 0-1,-1 0 1,1-1 0,-1 1 0,0 0 0,1 0 0,-1 0 0,1 0 0,-1 1 0,1-1 0,-1 0-1,0 1 1,1-1 0,-1 1 0,0-1 0,1 1 0,-1-1 0,0 1 0,0 0 0,1 0-1,-1 0 1,1 1 0,0 0 27,0 1-1,0-1 1,-1 1-1,1-1 1,-1 1-1,1 0 1,-1 0 0,0 0-1,0 0 1,0 4-1,1 5 62,-1-1 1,0 0-1,0 1 0,-3 20 0,-1-9-103,-1 0-1,-2 0 1,0-1-1,-15 36 0,16-46-11,-1 0 0,0 0-1,-1 0 1,0-1-1,-1 0 1,0-1-1,-1 0 1,0 0-1,-16 13 1,15-16 38,0-1 0,0-1 1,-1 0-1,0 0 0,0-1 1,0-1-1,0 0 0,-1 0 1,1-1-1,-1 0 0,-20-1 1,31 0-52,1-1 1,0 0 0,0 0 0,0 0 0,-1 0-1,1 0 1,0 0 0,0 0 0,-1 0 0,1 0-1,0 0 1,0 0 0,-1 0 0,1 0 0,0 0-1,0 0 1,0 0 0,-1 0 0,1 0-1,0 0 1,0 0 0,-1 0 0,1 0 0,0-1-1,0 1 1,0 0 0,-1 0 0,1 0 0,0 0-1,0 0 1,0-1 0,0 1 0,-1 0 0,1 0-1,0 0 1,0-1 0,0 1 0,0 0-1,0 0 1,0 0 0,0-1 0,0 1 0,0 0-1,0-1 1,9-8 94,20-9 22,-21 16-115,0 0 0,-1 1 0,1-1 0,0 2 0,0-1 0,0 1 0,0 0 0,0 0 1,0 1-1,0 1 0,0-1 0,0 1 0,0 0 0,12 6 0,-7-4-137,1 0 1,0 0-1,23 2 1,-29-6-555,1-1 1,-1 1-1,0-1 1,1-1-1,-1 1 1,0-1-1,0-1 1,0 0-1,0 0 0,13-7 1,3-3-1895</inkml:trace>
</inkml:ink>
</file>

<file path=ppt/ink/ink1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3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5504,'-2'2'480,"0"0"0,-1 1 0,1 0 0,0-1 0,0 1 0,0 0 0,1 0 0,-1 0 1,1 0-1,0 0 0,0 0 0,0 1 0,0-1 0,0 0 0,1 1 0,-1-1 0,1 0 0,0 7 0,5 69 3458,-4-66-4816,9 64 932,-5-43 54,-1 0 1,-1 0 0,-2 0-1,-6 69 1,3-96-398,0 1 0,0 0 0,-1-1 0,0 1 0,0-1 0,-1 0 0,0 0 0,0 0 0,0 0 0,-6 6 1,10-13 264,0 0 1,0 1 0,0-1-1,0 0 1,0 0 0,-1 0-1,1 1 1,0-1 0,0 0 0,0 0-1,0 0 1,0 0 0,0 1-1,0-1 1,0 0 0,0 0-1,-1 0 1,1 0 0,0 0-1,0 1 1,0-1 0,0 0 0,-1 0-1,1 0 1,0 0 0,0 0-1,0 0 1,0 0 0,-1 0-1,1 0 1,0 0 0,0 0 0,0 0-1,-1 0 1,1 0 0,0 0-1,0 0 1,0 0 0,0 0-1,-1 0 1,1 0 0,0 0 0,0 0-1,0 0 1,-1 0 0,1 0-1,0 0 1,0 0 0,0 0-1,0 0 1,-1-1 0,1 1 0,0 0-1,0 0 1,0 0 0,0 0-1,0 0 1,0-1 0,0 1-1,-1 0 1,1 0 0,0 0 0,0 0-1,0-1 1,0 1 0,0 0-1,0 0 1,0-1 0,1-22-759,11-28 228,8 15 1650,2 0 0,2 2 1,53-62-1,-28 37 940,-38 48-1726,0 0 1,0 1-1,1 0 0,1 0 1,-1 1-1,2 1 1,22-11-1,103-37-361,-107 49-1635,-12 7-2772,-19 0 1877</inkml:trace>
</inkml:ink>
</file>

<file path=ppt/ink/ink1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3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7424,'8'-7'3712,"-8"46"-3584,0-26 5887,6 6-5247,-3-5 128,-3 26 256,0-12 0,0 11-1536,0-12 0,11 8 1024,-7-12 0,15 2-384,-5-10 0,18-7-1152,-3 0 0,5-8-1792,-8 0 1</inkml:trace>
</inkml:ink>
</file>

<file path=ppt/ink/ink1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4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2176,'23'-11'7699,"-19"9"-7498,-1 0 0,1 0 0,0 1 0,0 0 0,0 0 0,0 0 0,0 0 0,0 0 0,0 1 0,0-1 1,6 2-1,331 20 5065,0 0-3493,-224-21-1559,-1-5-1,163-29 0,-213 24-149,1 3 0,0 3 0,99 6 0,-123 1-196,-17-1 246,1-1-1,37-3 1,-55 1-270,-1 0 0,1-1 0,-1 0 0,1 0 0,-1-1 0,1-1 0,-1 1 0,-1-1 0,1 0-1,0-1 1,9-7 0,-17 11 52,0 1-1,0 0 0,1 0 0,-1-1 1,0 1-1,0 0 0,0-1 0,1 1 0,-1 0 1,0 0-1,0 0 0,1-1 0,-1 1 1,0 0-1,1 0 0,-1 0 0,0 0 0,1 0 1,-1-1-1,0 1 0,1 0 0,-1 0 0,0 0 1,1 0-1,-1 0 0,0 0 0,1 0 1,-1 0-1,0 0 0,1 0 0,-1 0 0,0 1 1,1-1-1,-1 3-2348</inkml:trace>
</inkml:ink>
</file>

<file path=ppt/ink/ink1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5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2 334 4352,'-1'-2'615,"1"0"0,0-1 0,-1 1 0,1 0 0,0 0 0,0-1 0,1 1 0,-1 0 0,0 0 0,1-1 0,-1 1 0,2-3 0,17-26 3469,40-27-2386,-41 42-1630,9-8 518,1 2 1,1 1 0,2 2-1,0 0 1,0 3 0,2 0-1,0 2 1,0 1 0,66-14-1,-93 25-523,0 1 0,0 0 0,0 0 0,0 1-1,0 0 1,0 0 0,-1 0 0,1 1 0,0 0 0,0 0-1,0 1 1,9 2 0,-12-2-49,1 0 1,-1 0-1,0 0 0,0 0 0,0 1 1,0-1-1,0 1 0,0 0 0,-1 0 1,1 0-1,-1 0 0,0 0 0,0 0 1,0 1-1,0-1 0,-1 1 1,0-1-1,1 1 0,-1 0 0,0-1 1,0 6-1,1 7-12,-2-1 1,1 1-1,-2 0 1,0 0-1,-1 0 1,-1-1-1,0 1 1,-1-1-1,0 0 1,-2 0-1,0 0 1,0-1-1,-1 1 1,-1-2-1,-19 27 1,4-9 100,-2-1 1,-1-1-1,-2-1 1,0-1 0,-47 33-1,59-48-1,0 0 0,0-1 0,-1 0 0,0-1 0,-1-2 0,0 1 0,0-2 0,-28 7 0,45-13-98,-1-1 0,1 0 0,-1 0 0,0 1 0,1-1 0,-1 0 0,1 0 0,-1 0 1,1-1-1,-1 1 0,1 0 0,-1-1 0,1 1 0,-1-1 0,1 1 0,-1-1 1,1 1-1,0-1 0,-1 0 0,1 0 0,0 0 0,0 0 0,-1 0 0,1 0 0,-1-2 1,1 1-13,-1-1 1,1 1-1,0-1 1,0 1-1,1-1 1,-1 0 0,1 0-1,-1 1 1,1-1-1,0 0 1,0 0 0,0 1-1,1-5 1,0-2-39,1-1 1,0 1 0,0 0-1,1-1 1,1 1-1,0 1 1,0-1 0,6-9-1,-8 14 38,1 0-1,0 0 1,0 1 0,0-1-1,0 1 1,1-1-1,-1 1 1,1 1 0,0-1-1,0 0 1,0 1 0,0 0-1,0 0 1,1 0-1,-1 0 1,0 1 0,1-1-1,0 1 1,-1 0-1,1 1 1,0-1 0,-1 1-1,1 0 1,0 0 0,4 1-1,3 2 26,-1 0 0,1 0 1,-1 1-1,0 1 0,0 0 0,-1 0 0,1 1 0,16 12 0,-15-9-144,0-1 0,1 0 1,0-1-1,1-1 0,19 7 0,-25-11-400,-1 0 1,1-1-1,0 1 0,0-2 0,0 1 0,-1-1 1,1 0-1,0-1 0,0 1 0,0-2 1,14-3-1,2 0-2694</inkml:trace>
</inkml:ink>
</file>

<file path=ppt/ink/ink1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6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0 5632,'-5'1'4873,"2"9"-568,2 16-35,1-24-4407,1 16 369,1 0 0,1-1 0,7 23-1,2 18 272,-7-1-128,-3 0 1,-2 0-1,-2-1 1,-17 96-1,18-143-373,0 0 0,-1 0-1,0 0 1,-1-1 0,1 1 0,-2-1-1,1 0 1,-1 0 0,0 0 0,-1 0 0,-9 12-1,14-20-3,-1 0 0,1 1 0,0-1 0,0 0-1,0 0 1,0 0 0,-1 0 0,1 1 0,0-1-1,0 0 1,0 0 0,-1 0 0,1 0 0,0 0 0,0 0-1,0 0 1,-1 0 0,1 0 0,0 0 0,0 0-1,-1 0 1,1 0 0,0 0 0,0 0 0,0 0 0,-1 0-1,1 0 1,0 0 0,0 0 0,-1 0 0,1 0-1,0 0 1,0 0 0,0-1 0,-1 1 0,1 0 0,0 0-1,0 0 1,0 0 0,0 0 0,-1-1 0,1 1-1,0 0 1,0 0 0,0 0 0,0-1 0,-5-15-192,6-17-299,4 23 320,1 1 0,0 0 0,0 0 0,8-9 0,8-11-93,-6 4 296,2 1 0,0 1 0,2 0 0,34-30 0,82-79 3106,-107 109-3124,1 2 1,1 1 0,1 1 0,40-16 0,-47 29-1797,-25 6 1642,1 0 0,-1 0 1,1 0-1,-1 1 0,1-1 1,-1 0-1,1 0 0,-1 0 1,1 0-1,-1 0 0,1 1 0,-1-1 1,1 0-1,-1 0 0,1 1 1,-1-1-1,0 0 0,1 1 1,-1-1-1,1 0 0,-1 1 1,0-1-1,1 1 0,-1-1 1,0 1-1,0-1 0,1 1 1,-1-1-1,0 1 0,0-1 1,0 1-1,0-1 0,0 1 1,1-1-1,-1 1 0,0-1 1,0 2-1,0 6-2951</inkml:trace>
</inkml:ink>
</file>

<file path=ppt/ink/ink1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6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9728,'8'21'3751,"1"-1"1,1 0 0,17 27 0,-4-9-3762,-15-22 39,1 0 0,1-1 1,1 0-1,0-1 0,1 0 1,0-1-1,25 21 0,-32-31-115,-1 1 0,1 0 0,-1 1 0,0-1 0,0 1 0,3 5 0,-6-9-53,0-1-1,-1 1 0,1 0 0,-1 0 1,1-1-1,-1 1 0,1 0 0,-1 0 1,1-1-1,-1 1 0,1 0 0,-1 0 1,0 0-1,0 0 0,1 0 0,-1 0 1,0-1-1,0 1 0,0 0 0,0 0 1,0 0-1,0 0 0,0 0 0,0 0 1,-1 0-1,1 0 0,0-1 0,0 1 1,-1 0-1,1 0 0,-1 0 0,1 0 1,-1-1-1,1 1 0,-1 0 0,1 0 1,-1-1-1,1 1 0,-1 0 1,0-1-1,0 1 0,1-1 0,-1 1 1,-1 0-1,-7 2-2953</inkml:trace>
</inkml:ink>
</file>

<file path=ppt/ink/ink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0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94 313 2688,'-1'0'164,"0"1"0,0-1 0,0 1 0,0-1 0,0 1-1,0 0 1,1 0 0,-1-1 0,0 1 0,0 0 0,1 0 0,-1 0 0,0 0 0,1 0 0,-1 0 0,1 0 0,-1 0 0,1 0-1,-1 0 1,1 0 0,0 0 0,0 0 0,0 0 0,-1 2 0,8 35 1239,-5-32-1300,0 0-1,1 0 1,-1-1 0,2 1-1,-1-1 1,0 0 0,1 1-1,0-1 1,9 7 0,-1-5 2,0 0 0,0-1 0,1-1 1,0 0-1,0-1 0,1 0 0,20 3 0,0-3 51,63 2-1,-73-6-69,0-2-1,0 0 1,0-2 0,0 0 0,29-10 0,-39 9-30,-1 0 0,1-1 0,-1 0 0,-1-1 0,1 0 0,-1-1-1,0-1 1,-1 0 0,0 0 0,11-13 0,-18 16-39,0 0 0,0 0 0,0 0 0,-1 0 0,0 0-1,-1-1 1,1 0 0,-1 1 0,0-1 0,-1 0 0,0 0 0,0 0-1,0 0 1,-1 0 0,0 0 0,0 0 0,-1 0 0,0 0 0,0 0-1,0 0 1,-1 0 0,0 0 0,-1 1 0,-6-13 0,4 7 8,-2 0 0,0 0 0,0 1 0,-1 0 0,0 0 0,-1 1 0,0 0 0,0 0 0,-1 1 0,-1 0 0,0 1 0,-18-11 0,9 10-47,1 1 0,-1 1-1,-1 1 1,1 1 0,-1 0 0,0 2-1,0 0 1,-1 2 0,1 0 0,0 1 0,-34 5-1,31-2-7,0 1 0,1 1 0,0 2 0,0 0 0,0 1 0,1 1 0,0 2 0,1 0 0,0 1 0,-20 16 0,38-27 20,1 1 0,-1 0 1,1 0-1,0 0 1,-1 0-1,1 0 1,0 1-1,0-1 0,1 1 1,-1-1-1,1 1 1,-1 0-1,1-1 0,0 1 1,0 0-1,0 0 1,0 0-1,0 0 1,1 0-1,-1 0 0,1 4 1,1-3 1,-1-1 1,2 0-1,-1 0 0,0 0 1,1 0-1,-1 0 1,1 0-1,0 0 0,0 0 1,0-1-1,0 1 1,0-1-1,1 1 1,-1-1-1,1 0 0,0 0 1,-1 0-1,1 0 1,6 2-1,2 2 9,1-1 0,0 0-1,0-1 1,0 0 0,1-1 0,-1-1 0,14 2-1,94 2 107,-82-6-92,51-1 21,0-4-1,161-30 1,-229 33-26,-21 2-9,0 0-1,0 0 1,0 0-1,0 0 0,0 0 1,0 0-1,0 0 1,0 0-1,-1 0 0,1 0 1,0 1-1,0-1 0,0 0 1,0 0-1,0 0 1,0 0-1,0 0 0,0 0 1,0 0-1,0 0 1,0 0-1,0 0 0,0 0 1,-1 0-1,1 1 1,0-1-1,0 0 0,0 0 1,0 0-1,0 0 0,0 0 1,0 0-1,0 0 1,0 0-1,0 1 0,0-1 1,0 0-1,0 0 1,0 0-1,0 0 0,0 0 1,0 0-1,0 0 0,0 0 1,1 0-1,-1 1 1,0-1-1,0 0 0,0 0 1,0 0-1,0 0 1,0 0-1,0 0 0,0 0 1,0 0-1,0 0 0,0 0 1,0 0-1,0 0 1,1 0-1,-1 1 0,0-1 1,0 0-1,0 0 1,0 0-1,0 0 0,0 0 1,0 0-1,-33 19 65,9-6-39,20-10-13,0 0 1,1 0-1,0 0 1,-1 0-1,1 0 0,0 1 1,1 0-1,-1-1 1,1 1-1,-1 0 1,1 0-1,0 1 1,1-1-1,-1 0 1,1 1-1,-1-1 1,2 0-1,-2 9 1,2-6 30,1-1 0,-1 0 1,1 1-1,1-1 0,-1 0 0,1 0 1,0 0-1,0 0 0,1 0 1,0 0-1,0 0 0,5 6 1,0-1 35,1 0 0,0 0 0,0-1 0,1 0 0,1-1 0,-1 0 0,2-1 0,-1 0 0,1-1 0,0 0 0,25 10 0,-18-12-65,-1 0 0,1-2 1,0 0-1,1-1 0,-1-1 1,35-2-1,-43 0-295,0 0-1,0 0 1,-1-1-1,1-1 1,0 0-1,-1 0 1,0-1 0,0 0-1,0-1 1,0 0-1,-1-1 1,1 0-1,10-9 1,6-13-1405</inkml:trace>
</inkml:ink>
</file>

<file path=ppt/ink/ink1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6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559 16 3712,'-1'-2'496,"0"1"-1,0 0 1,0 0-1,-1 0 1,1 0 0,0 0-1,-1 0 1,1 0 0,-1 0-1,1 0 1,-1 0-1,1 1 1,-1-1 0,1 1-1,-1-1 1,0 1 0,1 0-1,-1-1 1,0 1-1,1 0 1,-4 0 0,0 1-86,-1 0 1,1 0-1,0 0 1,-1 1-1,1-1 1,-9 5-1,-1 2-238,-1 1-1,1 0 1,-15 13-1,-16 14 879,2 2 0,2 3 0,1 1 0,-56 77 0,80-95-852,1 1 0,1 0-1,1 2 1,1-1 0,2 2-1,0 0 1,2 0-1,1 1 1,2-1 0,-6 50-1,13-63-182,0 0-1,0 0 1,1 0-1,1 0 1,1-1 0,0 0-1,1 1 1,0-1-1,1-1 1,0 1-1,2-1 1,-1 0-1,2-1 1,-1 0-1,18 18 1,-9-11-466,1-1 1,1 0-1,28 19 1,-27-23-1136,0-2-1,0 0 1,32 13 0,-22-12-1507</inkml:trace>
</inkml:ink>
</file>

<file path=ppt/ink/ink1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7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5120,'3'2'8133,"5"4"-3735,35 26-3890,-9-7 170,-15-11-523,0 1 0,-2 1 0,1 0 0,-2 1 0,0 1 1,-2 1-1,0 0 0,0 1 0,-2 1 0,-1-1 0,0 2 1,-2 0-1,0 0 0,-2 1 0,0-1 0,-1 2 0,-2-1 0,0 1 1,-2-1-1,0 1 0,-4 44 0,0-42-132,0 0 0,-2 0 0,-1-1 0,-2 0 1,0 0-1,-1 0 0,-2-1 0,0 0 0,-2-1 0,0 0 0,-19 24 0,-12 18-126,34-48-307,-2-1 0,0 0-1,-1 0 1,-20 19 0,32-34 327,0-1-1,0 1 1,-1-1 0,1 0 0,0 1 0,-1-1 0,1 1 0,0-1 0,-1 0 0,1 1-1,-1-1 1,1 0 0,0 0 0,-1 1 0,1-1 0,-1 0 0,1 0 0,-1 0-1,1 1 1,-1-1 0,1 0 0,-1 0 0,1 0 0,-1 0 0,1 0 0,-1 0 0,1 0-1,-1 0 1,1 0 0,-1 0 0,1 0 0,-1-1 0,1 1 0,-1 0 0,1 0-1,-1 0 1,1-1 0,-1 1 0,0-1 0,-1-19-5445,3 8 3096</inkml:trace>
</inkml:ink>
</file>

<file path=ppt/ink/ink1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8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5504,'-2'1'5947,"13"6"1150,-5 3-5976,-2 14-798,-2 0-1,0 36 1,-1-8 181,-1 18-332,-3 1 0,-3 0 0,-21 98 0,16-105-498,5 3-1713,6-63 1526,0 0 0,1 0 0,0 0 0,0 0 0,0 0 0,0 0 1,0-1-1,3 5 0,1 6-2175</inkml:trace>
</inkml:ink>
</file>

<file path=ppt/ink/ink1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8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82 12288,'0'0'6143,"-5"-7"-7423,5 7 12032,0 0-10496,0 0 128,0-9 256,0 2 128,0-5-1024,0 12 0,0-13-512,0 6 128,-4-9-3072,-1 5 128</inkml:trace>
</inkml:ink>
</file>

<file path=ppt/ink/ink1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2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8 6656,'-1'-1'133,"1"1"0,0 0 1,0-1-1,0 1 0,0 0 0,-1-1 0,1 1 1,0-1-1,0 1 0,-1 0 0,1-1 1,0 1-1,-1 0 0,1 0 0,0-1 1,-1 1-1,1 0 0,0 0 0,-1 0 1,1-1-1,0 1 0,-1 0 0,1 0 1,-1 0-1,1 0 0,0 0 0,-1 0 1,1 0-1,-1 0 0,1 0 0,-1 0 0,1 0 1,0 0-1,-1 0 0,1 0 0,-1 0 1,1 0-1,0 0 0,-1 0 0,1 1 1,-1-1-1,1 0 0,0 0 0,-1 1 1,1-1-1,0 0 0,-1 0 0,1 1 1,0-1-1,0 0 0,-1 1 0,1-1 1,0 0-1,0 1 0,-1-1 0,1 1 0,0-1 1,0 0-1,0 2 0,-7 36 5807,5-26-6435,1 9 594,0-1-1,1 1 0,6 35 0,0 20 533,-3 12-380,0-65-234,-1-1 0,-2 1-1,0 0 1,-2-1-1,0 1 1,-1-1 0,-13 43-1,16-65-35,0 1 0,0-1 0,0 1 0,0-1 0,0 1 0,0-1 0,0 0 0,0 1-1,0-1 1,-1 0 0,1 1 0,0-1 0,0 1 0,0-1 0,-1 0 0,1 0 0,0 1 0,-1-1 0,1 0-1,0 1 1,0-1 0,-1 0 0,1 0 0,0 1 0,-1-1 0,1 0 0,-1 0 0,1 0 0,0 0-1,-1 1 1,1-1 0,-1 0 0,1 0 0,0 0 0,-1 0 0,1 0 0,-1 0 0,1 0 0,0 0 0,-1 0-1,0-1 1,-12-16-786,-4-29-497,16 45 1267,-3-13-345,0 2 89,0-1 0,1 1 0,0 0-1,0-14 1,3 22 339,0-1 0,0 1 0,0 0-1,1-1 1,0 1 0,-1 0 0,2 0-1,-1-1 1,0 1 0,1 0 0,0 0 0,0 1-1,0-1 1,0 0 0,1 1 0,3-5-1,10-12 473,1 1 0,1 1 0,1 0 0,0 2 0,1 0 0,1 1 0,44-24 0,39-15 478,-25 12-633,85-32 0,-138 67-2073,-14 6-7058,-12 1 5801</inkml:trace>
</inkml:ink>
</file>

<file path=ppt/ink/ink1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2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8320,'-1'3'1265,"0"1"1,1 0-1,-1 0 0,1 0 1,0 0-1,0 0 0,0-1 1,1 1-1,0 4 1,4 20 181,0-14-1251,0 0-1,1-1 1,1 0 0,0 0 0,1 0 0,1-1 0,-1 0 0,2-1 0,13 14-1,-9-10-509,-1 0-1,-1 0 0,-1 1 0,10 18 0,-20-32-261,0 1 1,0 0 0,0 0-1,0 0 1,-1 0 0,1 0-1,-1 0 1,0 0 0,0 0-1,0 3 1,0-1-1672,0 2-718</inkml:trace>
</inkml:ink>
</file>

<file path=ppt/ink/ink1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3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8192,'6'-3'4096,"20"-1"-3584,-15 4 7423,3-5-7807,-5 1 128,14 1 0,-3 3 0,12 0-384,-9 0 0,11-4-384,-11 1 128,0-3-1152,-4 3 128,-4-4-1279,-1 7 127</inkml:trace>
</inkml:ink>
</file>

<file path=ppt/ink/ink1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3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5760,'23'-19'2816,"-4"19"-640,-19 0 3839,18 0-5375,2 0 128,3 0-128,-4 0 128,10-6-1408,-6 6 0,5 0-768,-10 0 1,2-10-1025,-6 1 0</inkml:trace>
</inkml:ink>
</file>

<file path=ppt/ink/ink1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3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23 184 8192,'-11'14'8335,"5"4"-3386,1 28-2066,5-33-2942,1-1 0,0 1-1,1 0 1,5 18 0,-4-25 146,-1 0 1,1 0-1,0 0 0,1-1 0,-1 1 0,1-1 0,0 0 0,0 0 1,1-1-1,-1 1 0,1-1 0,0 0 0,0 0 0,1 0 0,-1-1 1,1 0-1,0 0 0,0 0 0,0-1 0,0 0 0,10 2 0,1 0 36,0-1-1,0-1 0,1-1 1,-1 0-1,1-1 0,33-5 1,-34 2-95,0 0 0,-1-2 1,1 0-1,-1 0 1,0-2-1,-1 0 1,1 0-1,-2-2 1,1 0-1,-1 0 0,21-19 1,-29 22-21,0 0 0,0 0 0,-1 0 1,0-1-1,0 1 0,0-1 0,-1 0 0,0-1 1,0 1-1,-1-1 0,0 0 0,0 1 1,-1-1-1,0 0 0,-1-1 0,1 1 0,-2 0 1,1 0-1,-1-1 0,0 1 0,-1 0 0,0-1 1,0 1-1,-1 0 0,-2-9 0,0 9-12,1 0 0,-1 1 1,0-1-1,0 1 0,-1 0 0,0 0 0,-1 1 0,1-1 1,-1 1-1,0 0 0,-1 1 0,1 0 0,-1 0 0,0 0 0,0 1 1,-1 0-1,-13-6 0,6 5 0,0-1 0,-1 2-1,1 0 1,-1 1 0,0 0 0,0 2 0,0 0 0,-23 1 0,27 1-32,0 0 1,0 1 0,0 0 0,1 1-1,-1 1 1,1 0 0,0 0 0,0 1-1,-11 6 1,16-7-378,-1 1 1,1-1-1,0 1 0,0 1 0,1-1 1,0 1-1,0 0 0,0 0 0,-4 7 1,-10 15-2938</inkml:trace>
</inkml:ink>
</file>

<file path=ppt/ink/ink1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9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5120,'0'0'2560,"5"7"1152,-5-7 0,0 0-3200,0 0 0,14 5 511,-5-5 129,29 0-1408,-10 0 128,20 0 768,-11 0 0,29-5-512,-14 1 128,8 4-1408,-12 0 128,-2 0-1535,-8 0 127</inkml:trace>
</inkml:ink>
</file>

<file path=ppt/ink/ink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1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472 1149 2816,'119'-64'4736,"-92"44"-4492,-1 0 1,0-2 0,-2-1 0,0-1-1,-2 0 1,-1-2 0,-1-1-1,18-30 1,-28 40-168,-1-1-1,0 0 0,-2 0 1,0-1-1,-1 1 1,-1-2-1,0 1 1,-2-1-1,0 1 1,-1-1-1,-1 0 1,-1 0-1,-1 1 1,-6-36-1,0 24-52,-2 1 0,-1 1 0,-1 0 0,-2 0 0,0 1 0,-2 1 0,-1 0 0,-2 1 0,0 1 0,-2 1 0,0 0 0,-2 2 0,0 0 0,-2 2 0,-51-35 0,57 44-40,0 1 1,-1 1-1,0 1 1,0 0-1,-1 2 1,0 0-1,0 1 1,0 1-1,-1 1 1,0 1-1,-21 0 1,30 2-1,0 1 1,0 0-1,0 0 1,1 1-1,-1 1 1,1 0-1,-1 1 1,1 0-1,0 0 1,1 1-1,-1 1 1,1 0-1,0 0 1,0 1-1,1 0 1,0 1-1,0 0 1,1 0-1,0 1 1,-11 14-1,7-3 44,2 0 0,0 1 0,1 0 0,1 1-1,0 0 1,2 0 0,1 0 0,1 1 0,1 0 0,0 0 0,2 0 0,2 30-1,3 4 107,3 0-1,2 0 1,29 96-1,-1-46 62,66 134-1,15 39 57,-107-248-176,-4-16 6,-1-1-1,-1 1 1,-1 0 0,0 0 0,-1 1-1,0 16 1,-3-28-254,-2-11-461,-1-16-1137,2 19 1384,-3-14-1277</inkml:trace>
</inkml:ink>
</file>

<file path=ppt/ink/ink1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4:59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4608,'-18'2'247,"18"-2"-99,0 0 0,0 0 0,0 1 0,1-1 0,-1 0 0,0 0 0,0 0 0,0 0 0,0 0 0,0 0 0,0 1 0,0-1 0,0 0 0,0 0 0,0 0 0,0 0 0,0 0 0,0 1-1,0-1 1,0 0 0,0 0 0,0 0 0,0 0 0,0 0 0,0 0 0,0 1 0,0-1 0,0 0 0,0 0 0,-1 0 0,1 0 0,0 0 0,0 0 0,0 0 0,0 1 0,0-1 0,0 0 0,0 0-1,0 0 1,-1 0 0,1 0 0,0 0 0,0 0 0,0 0 0,0 0 0,0 0 0,0 0 0,-1 0 0,1 0 0,0 0 0,0 0 0,0 0 0,0 0 0,-1 0 0,9 11 1963,13 38 688,-7 31-2969,-9-48 868,4 42-3,-4 1-1,-4 89 0,-2-75-2243,2-81 150,3-13-1063,2-6-98</inkml:trace>
</inkml:ink>
</file>

<file path=ppt/ink/ink1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1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2605 0 2688,'4'0'1280,"-6"1"-524,-8 2 3778,10-2-4466,1-1-1,-1 0 1,0 1-1,1-1 1,-1 1-1,0-1 1,0 1-1,1-1 1,-1 1-1,0-1 1,0 1-1,0-1 1,0 1-1,0-1 1,0 1-1,0 0 1,0-1-1,0 1 1,0-1-1,0 1 1,0-1-1,0 1 1,0-1-1,0 1 1,0-1-1,-1 1 1,1-1-1,0 1 1,0-1-1,-1 1 1,1-1-1,0 1 1,-1 0-1,-18 17 387,8-8 531,-39 53 451,32-39-874,-38 41 0,-145 133 270,37-52-214,89-82-95,-69 77-1,56-50-564,87-91 15,1 1-1,-1-1 1,0 1 0,1 0 0,-1-1 0,0 1-1,1 0 1,-1-1 0,1 1 0,-1 0 0,1 0 0,0-1-1,-1 1 1,1 0 0,0 0 0,0 0 0,-1-1-1,1 1 1,0 0 0,0 0 0,0 0 0,0 0-1,0 0 1,0 1 0,18-2-451,29-18-193,-46 18 644,6-3-19,0 0-1,0 0 1,0 1 0,1 0-1,10-2 1,-17 4 61,0 0 1,1 0-1,-1 0 1,0 0-1,0 0 0,1 0 1,-1 0-1,0 0 1,0 0-1,0 1 0,1-1 1,-1 0-1,0 1 0,0-1 1,0 1-1,0-1 1,0 1-1,0 0 0,0 0 1,0-1-1,0 1 1,0 0-1,0 0 0,0 0 1,-1 0-1,1 0 1,0 0-1,-1 0 0,1 0 1,-1 0-1,1 0 1,-1 0-1,1 0 0,-1 0 1,0 1-1,1-1 0,-1 0 1,0 0-1,0 1 1,0-1-1,0 0 0,0 2 1,-1 5 118,0 0 0,0-1 0,-1 1 0,0-1 0,0 1 1,0-1-1,-1 0 0,-6 12 0,-38 57 558,17-31-415,9-12 0,-2-1-1,-2-1 1,0-1 0,-44 39 0,-11 12 237,-99 127 1022,140-158-1018,-49 48 0,17-22-60,-153 152 608,142-151-682,-123 148 0,82-79-256,-7-5 0,-155 130 0,148-160-362,136-111 228,1 0 1,-1 1 0,1-1-1,-1 0 1,1 0 0,-1 0-1,1 1 1,-1-1 0,1 0-1,0 1 1,-1-1 0,1 0-1,0 1 1,-1-1 0,1 0-1,0 1 1,-1-1 0,1 1-1,0-1 1,0 1 0,-1-1 0,1 0-1,0 1 1,0-1 0,0 1-1,0-1 1,0 1 0,0-1-1,0 1 1,0-1 0,0 1-1,0-1 1,0 1 0,0-1-1,0 1 1,0-1 0,0 2-1,22 1-453,21 6 203,223-21 278,-115 10 362,152 3 896,55 1 96,94 8-833,-365-1-617,156 37-1,-230-42-60,-1-1-1,1-1 0,0 0 1,-1-1-1,1 0 0,0-1 1,0-1-1,0 0 1,0 0-1,-1-1 0,1-1 1,-1 0-1,21-9 1,-33 12-75,1 0 0,0 0 0,0 0 0,0-1 1,0 1-1,-1 0 0,1-1 0,0 1 1,0-1-1,0 1 0,-1-1 0,1 1 1,0-1-1,-1 0 0,1 1 0,-1-1 0,1 0 1,-1 1-1,1-1 0,-1 0 0,1 0 1,-1 1-1,0-1 0,1 0 0,-1 0 0,0 0 1,0 1-1,1-1 0,-1 0 0,0 0 1,0 0-1,0 0 0,0 0 0,0 0 1,0-1-1,-1-2-3011</inkml:trace>
</inkml:ink>
</file>

<file path=ppt/ink/ink1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4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5 4864,'-22'-2'10300,"7"0"-7856,13 1-2444,0 2-1,0-1 1,1 0-1,-1 0 1,0 0 0,0 1-1,1-1 1,-1 1-1,0 0 1,1-1 0,-1 1-1,0 0 1,1 0 0,-1 0-1,1 0 1,0 0-1,-1 0 1,1 0 0,0 1-1,0-1 1,-2 2-1,-9 12 474,1 1-1,0 0 1,1 0-1,0 1 1,2 0-1,-9 23 0,14-30-367,-1 1 0,1 1 0,1-1 0,0 0 0,1 1-1,0-1 1,0 0 0,2 1 0,-1-1 0,1 1 0,5 19 0,-5-27-110,0 1 1,1-1-1,0 1 1,0-1-1,0 0 0,0 0 1,0 0-1,1 0 1,0 0-1,0 0 1,0-1-1,0 1 1,1-1-1,-1 0 1,1 0-1,0 0 0,0 0 1,6 2-1,-3-2-57,0 0-1,0-1 0,0 0 0,1-1 1,-1 1-1,1-1 0,-1-1 0,1 0 1,-1 0-1,14-1 0,-3-2-379,1-1 0,-1-1-1,0 0 1,0-1 0,0-1-1,-1 0 1,0-2 0,25-16-1,-34 20-101,-1 0 1,0-1-1,0 0 0,-1 0 0,0-1 0,0 1 0,10-15 0,3-10-2016</inkml:trace>
</inkml:ink>
</file>

<file path=ppt/ink/ink1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5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0 143 2688,'9'-22'8064,"-3"17"-7613,14-14 1461,1 1 0,1 2 0,44-26 0,-61 39-1710,1 0 1,-1 0-1,1 1 0,0 0 0,0 0 0,-1 0 0,1 1 0,1 0 0,-1 0 0,0 1 0,0-1 0,0 1 0,0 1 0,0-1 0,0 1 0,0 0 0,0 0 0,0 1 0,0 0 0,0 0 0,-1 0 1,1 1-1,6 4 0,-8-5-107,0 1 1,-1 0-1,1 1 0,-1-1 1,0 1-1,0-1 1,0 1-1,-1 0 1,1 0-1,-1 1 0,3 7 1,15 56 417,-18-55-459,1 0 1,1 0-1,0-1 0,0 0 0,12 22 1,-9-24-59,1-1 0,0 1 0,0-1 0,0-1 0,1 0 0,1 0 0,-1-1 0,1 0 0,1-1 0,-1 0 0,1 0 0,0-1 0,0-1 0,0 0 1,1 0-1,0-1 0,-1-1 0,21 3 0,-6-4 37,0 0 0,0-1 1,-1-2-1,1 0 1,-1-2-1,1-1 0,43-14 1,-56 14-24,-1 0 1,0 0 0,-1-1-1,1 0 1,-1-1 0,0 0 0,-1-1-1,11-10 1,-18 16-27,0-1 0,-1 0 0,1 0-1,0 0 1,-1 0 0,0 0 0,0-1 0,0 1-1,0 0 1,0-1 0,-1 0 0,0 1 0,1-1-1,-1 0 1,-1 0 0,1 0 0,0 0 0,-1 0 0,0 1-1,0-1 1,0 0 0,-1 0 0,1 0 0,-1 0-1,0 0 1,0 0 0,0 1 0,0-1 0,-1 0-1,-3-5 1,1 3-18,0 0 0,0 0 0,-1 0-1,0 1 1,0 0 0,-1 0 0,0 0 0,0 0 0,0 1-1,0 0 1,0 0 0,-1 1 0,0 0 0,0 0-1,-9-2 1,4 1 119,-1 1-1,1 1 1,-1 1-1,0 0 1,1 0-1,-1 1 1,0 1-1,-25 4 1,26-3-160,-1 1 0,1 1 0,0 0 0,0 0 0,0 2 0,0-1 1,1 2-1,0-1 0,-10 9 0,15-10-263,0 0-1,0 1 1,0 0-1,1 0 1,0 0 0,0 0-1,0 1 1,1 0 0,0 0-1,1 0 1,-1 0 0,1 1-1,1 0 1,-4 13 0,1 3-2756</inkml:trace>
</inkml:ink>
</file>

<file path=ppt/ink/ink1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6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0 7424,'-2'1'600,"0"0"-1,1 1 1,-1-1 0,1 0-1,0 1 1,-1-1 0,1 1 0,0-1-1,0 1 1,0-1 0,0 1 0,0 0-1,0 0 1,1-1 0,-1 1 0,0 0-1,0 3 1,-6 34 2723,6-33-3746,-1 15 688,0 0-1,2 0 0,0 1 1,1-1-1,1 0 1,6 24-1,-7-38-302,1 0-1,-1 0 1,2 0 0,-1 0-1,1 0 1,0 0-1,0-1 1,0 1 0,1-1-1,0 0 1,1 0 0,-1 0-1,1-1 1,0 0 0,0 0-1,1 0 1,0 0 0,-1-1-1,2 0 1,8 5 0,-11-8-295,-1 0 1,1 0-1,0 0 1,0 0-1,0-1 1,0 1 0,0-1-1,-1 0 1,1 0-1,0 0 1,5-2-1,15-3-2482</inkml:trace>
</inkml:ink>
</file>

<file path=ppt/ink/ink1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6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16 8448,'-14'-12'4224,"37"12"-8192,-14 0 6016,0-4-4608,1 4 0</inkml:trace>
</inkml:ink>
</file>

<file path=ppt/ink/ink1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6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641 0 3712,'-5'1'1283,"0"-1"-1,0 1 1,1 0 0,-1 0-1,0 1 1,1-1 0,-9 5-1,-60 39-47,37-22-188,3 0-264,0 1-1,1 1 0,-42 44 1,46-43-457,-18 19 128,1 1-1,3 3 0,-48 69 1,82-106-392,0 1 0,1 0 1,0 0-1,1 0 0,0 1 1,1 0-1,1 0 0,0 1 1,-2 17-1,5-22-41,1 0 0,0 0 0,1 0 0,-1 0 0,2 0 0,0-1 0,0 1 0,0 0 0,2-1 0,-1 1 0,1-1 0,0 0 0,1 0 0,8 12 0,0-5-139,0 0 0,1 0 0,0-2 0,1 1 0,1-2 0,0 0 0,19 10 0,-5-5-968,0-1-1,1-1 0,45 15 1,-17-8-1623</inkml:trace>
</inkml:ink>
</file>

<file path=ppt/ink/ink1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7.3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6912,'6'-1'605,"-1"1"1,1-1-1,0 1 1,-1 0-1,1 1 1,-1-1-1,1 1 1,-1 0-1,1 0 1,-1 1-1,0 0 1,0 0-1,0 0 1,0 0 0,5 4-1,-3-2-252,-1 2-1,0-1 1,0 1 0,-1-1-1,0 2 1,0-1 0,0 0-1,-1 1 1,1 0 0,2 9-1,4 6-276,-2 1 0,0 1-1,-2 0 1,-1 0 0,5 34-1,-5 0 210,-1 73 0,-6-106-300,0 1 0,-10 49 0,9-65-131,0 0 1,-1 0 0,0-1 0,-1 0 0,0 0 0,0 0-1,-1 0 1,0 0 0,-1-1 0,-12 14 0,-23 16-3460,21-24 917</inkml:trace>
</inkml:ink>
</file>

<file path=ppt/ink/ink1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8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22 162 3584,'0'0'118,"-1"0"0,0 0-1,1 1 1,-1-1 0,0 0 0,1 0 0,-1 0-1,1 0 1,-1 0 0,0 0 0,1-1 0,-1 1-1,0 0 1,1 0 0,-1 0 0,1-1 0,-1 1 0,0 0-1,1 0 1,-1-1 0,1 1 0,-1-1 0,1 1-1,-1 0 1,1-1 0,-1 1 0,1-1 0,0 1 0,-1-1-1,1 1 1,0-1 0,-1 1 0,1-1 0,0 0-1,0 1 1,-1-1 0,1 1 0,0-1 0,0 0-1,0 1 1,0-1 0,0 0 0,0 1 0,0-1 0,0 0-1,0 1 1,0-1 0,0 1 0,0-1 0,1 0-1,-1 1 1,0-1 0,0 1 0,1-1 0,-1 0 0,0 1-1,1-1 1,-1 1 0,0-1 0,1 1 0,-1-1-1,2 0 1,1-3 321,0 0 0,0-1 0,1 1 0,-1 1 0,1-1 1,6-4-1,37-17 1156,11-9 287,-51 29-1732,1-1 0,0 2 0,0-1 1,0 1-1,1 0 0,0 1 0,0 0 0,-1 0 1,16-2-1,-21 5-112,0-1 0,-1 0 0,1 1 0,0 0 0,0-1 0,-1 1 0,1 0 0,0 0 0,0 1 0,0-1 0,-1 1 0,1-1 0,0 1 0,-1 0 0,1 0 0,0 0 0,-1 0 0,1 1 0,-1-1 0,0 1 0,1-1 0,-1 1 0,0 0 0,0 0 0,0 0 0,0 0 0,0 0 0,-1 0 0,1 0 0,-1 1 0,1-1 0,-1 1 0,2 3 0,-3-1-2,1 0 0,-1 0 0,1 0 0,-2 0 0,1 0 0,0-1 0,-1 1 0,0 0 0,0 0 0,0 0 0,-1-1 0,-3 9 0,-34 59 199,14-26-148,19-36-72,0 0 0,0-1 0,-1 0 1,0 0-1,0 0 0,-1-1 0,0 0 0,-1 0 1,-17 11-1,12-10-3,0 0-1,-1-1 1,1 0 0,-2-1 0,1-1 0,-19 5-1,33-11-11,0 1 0,-1-1 0,1 0 0,0 1 0,0-1 0,0 0 0,-1 0 0,1 0 0,0 0 0,0 0 0,-1 0 0,1 0 0,0-1 0,0 1 0,0 0 0,-1-1 0,1 1 0,0-1 0,0 1 0,0-1 0,0 1 0,0-1 0,0 0 0,0 0 0,0 0 0,0 1 0,0-1 0,0 0 0,1 0 0,-1 0 0,-1-2 0,2 2 0,0 0 0,0 0 0,0 0 0,0 0 0,0 0 0,0 0 0,0 0 0,1 0 0,-1 0 0,0-1 0,1 1 0,-1 0 0,0 0 0,1 0 0,-1 1 0,1-1 0,0 0 0,-1 0 0,1 0 0,0 0 0,-1 0 0,1 1 0,0-1 0,0 0 0,0 1 0,0-1 0,0 1 0,0-1 0,0 1 0,0-1 0,0 1 0,0-1 0,0 1 0,0 0 0,0 0 0,0 0 0,1-1 0,14-1 30,-1 0 0,0 0-1,1 2 1,-1-1-1,0 2 1,1 0-1,23 6 1,-21-4-923,1-1 1,-1 0-1,1-1 0,-1-1 0,22-3 1,-16-1-1796</inkml:trace>
</inkml:ink>
</file>

<file path=ppt/ink/ink1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8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0 5632,'4'31'8528,"1"7"-5515,-5-1-3012,1 38 506,-3-1-1,-3 1 0,-22 112 0,27-183-723,-1-1 0,0 1 0,-1 0 0,1-1 0,-1 1 0,1-1 0,-1 0 0,0 1 0,0-1 0,-4 4 0,6-7 146,0 1 1,-1-1 0,1 0 0,0 0 0,0 0 0,0 0-1,-1 0 1,1 1 0,0-1 0,0 0 0,-1 0 0,1 0 0,0 0-1,0 0 1,0 0 0,-1 0 0,1 0 0,0 0 0,0 0-1,-1 0 1,1 0 0,0 0 0,0 0 0,-1 0 0,1 0-1,0 0 1,0-1 0,0 1 0,-1 0 0,1 0 0,0 0-1,0 0 1,-1 0 0,1 0 0,0-1 0,0 1 0,0 0-1,0 0 1,0 0 0,-1 0 0,1-1 0,0 1 0,0 0 0,0 0-1,0-1 1,-4-26-4085,9-1 967,15-17 3815,-11 25-50,-5 11 24,1 1-1,1-1 1,-1 1 0,1 0-1,1 0 1,0 0 0,0 1-1,9-7 1,71-49 3617,-60 45-2758,37-30 0,-17 4-374,-23 21-1518,0 1 1,1 2-1,36-24 1,-59 43 109,0 0 0,0 0 0,0 0 1,0 0-1,0 0 0,0 1 0,1-1 1,-1 1-1,0-1 0,0 1 0,3 0 1,5 0-2367</inkml:trace>
</inkml:ink>
</file>

<file path=ppt/ink/ink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1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45 272 3584,'26'2'920,"0"-1"1,1-1-1,-1-1 0,1-1 1,-1-2-1,51-13 0,-60 12-844,-1-1 0,0-1 0,0 0 0,25-16 0,-36 19 16,1 1 0,-1-1 0,1 0 1,-1-1-1,0 1 0,0-1 1,-1 0-1,0 0 0,0-1 1,0 1-1,0-1 0,-1 0 0,0 0 1,0 0-1,2-7 0,-4 9-42,-1 1 0,0-1 0,0 1 0,0-1 0,0 1 0,0 0 1,-1-1-1,0 1 0,1-1 0,-1 1 0,0 0 0,-1 0 0,1-1 0,-1 1 0,1 0 0,-1 0 0,0 0 0,0 1 0,0-1 0,0 0 0,-1 1 0,1-1 0,-1 1 0,0 0 0,-3-2 0,0-1 20,0 1 0,-1 0 0,0 1 0,0-1-1,0 1 1,0 1 0,-1-1 0,1 1 0,-1 0 0,-9 0 0,2 1 10,1 1 0,-1 1 1,0 1-1,0 0 1,0 1-1,1 0 0,-1 1 1,1 1-1,0 0 1,1 1-1,-1 1 1,1 0-1,0 1 0,1 0 1,0 1-1,-17 15 1,21-18-54,1 1 0,0 0 0,1 1 0,0 0 0,0 0 0,0 0 0,1 0 0,0 1 0,1 0 0,0 0 0,0 0 0,1 1 0,0-1 0,1 1 0,0-1 0,0 1 0,1 0 0,1 0 0,-1 0 0,1 0 0,1 0 0,0 0 0,1-1 0,0 1 0,5 15 0,-3-13-4,1 0 1,0 0 0,1-1-1,1 1 1,-1-1-1,2-1 1,0 0-1,0 0 1,0 0-1,2-1 1,-1 0 0,17 11-1,-13-11-15,1-2 0,0 0-1,1 0 1,-1-1 0,1-1 0,0 0 0,1-1-1,-1-1 1,31 2 0,-14-3-326,0-1 1,0-2-1,0-1 0,62-13 1,-75 11-192,1-2 0,-2 0 0,1 0 0,-1-2 0,0 0 0,0-2 0,-1 0 0,-1 0 1,21-18-1,14-31-1539</inkml:trace>
</inkml:ink>
</file>

<file path=ppt/ink/ink1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5:09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6 7168,'5'-5'3584,"-28"14"-2176,18-9 5247,-4 3-6143,-2 1 128,8 12 128,-3-4 0,6 15-1152,0-8 128,14 20 640,1-12 128,8 5-512,0-9 0,2-3-1024,-7 5 0,1-18-1664,-5 0 1</inkml:trace>
</inkml:ink>
</file>

<file path=ppt/ink/ink1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2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5 3968,'-4'-4'-98,"0"4"5403,10 3 382,6-2-5104,131 0 3939,-40-5-4063,112 8 0,-212-4-724,1 0 1,-1 0-1,0 0 1,0 1-1,0-1 1,0 1-1,0 0 0,0 0 1,1 0-1,-2 0 1,1 0-1,0 1 1,0-1-1,0 1 1,-1 0-1,1 0 1,-1 0-1,1 0 1,3 4-1,-7-4-2273,0-2-150</inkml:trace>
</inkml:ink>
</file>

<file path=ppt/ink/ink1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2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3968,'-1'2'547,"0"-1"0,1 0 0,-1 1 0,1-1 0,-1 1 0,1-1 0,0 1 0,-1-1 0,1 1 0,0 0 0,0-1 0,0 1 0,0-1 0,0 1 0,1-1 0,-1 1 0,1 1 0,2 25 2627,-2-23-3053,0 2-48,18 207 3213,-18-185-3110,-2 0 1,-1 0-1,-1 0 0,-1 0 0,-12 40 0,10-55-542,-2 9-4282,8-16 1961</inkml:trace>
</inkml:ink>
</file>

<file path=ppt/ink/ink1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3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0 5504,'1'2'881,"1"-1"1,-1 1-1,0 0 1,0-1-1,0 1 1,0 0-1,0-1 1,0 1-1,0 0 0,0 0 1,-1 0-1,1 0 1,-1 0-1,1 4 1,2 46 2703,-11 56-2729,-2-32-56,1-19-165,-1 76 0,11-125-686,-1 0 0,-1 0 1,1 0-1,-1 0 0,-1 0 1,1 0-1,-4 8 0,3-15-211,1 0-1,-1-1 1,1 1 0,-1 0-1,0-1 1,0 1 0,1-1-1,-1 0 1,0 1 0,0-1-1,0 0 1,0 0-1,1 0 1,-1-1 0,0 1-1,0 0 1,0 0 0,1-1-1,-1 0 1,-2 0-1,1 0-477,-12-2-2353</inkml:trace>
</inkml:ink>
</file>

<file path=ppt/ink/ink1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4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52 5248,'0'-1'286,"0"1"-1,0 0 1,0-1 0,-1 1-1,1 0 1,0 0 0,0-1 0,0 1-1,0 0 1,0-1 0,0 1-1,0 0 1,0-1 0,0 1 0,0 0-1,0-1 1,0 1 0,1 0-1,-1-1 1,0 1 0,0 0-1,0 0 1,0-1 0,0 1 0,1 0-1,-1-1 1,0 1 0,0 0-1,0 0 1,1 0 0,-1-1 0,0 1-1,0 0 1,1 0 0,-1 0-1,0-1 1,1 1 0,-1 0 0,0 0-1,0 0 1,1 0 0,0 8 4939,-6 2-6685,0 0 1814,1-1 1,1 1-1,-1 0 1,2 1 0,-1-1-1,1 0 1,0 14-1,-2 72 1418,4-88-1691,0-1 1,0 1 0,1 0 0,0 0 0,1-1 0,0 1 0,0-1 0,0 0 0,1 1 0,0-1 0,1 0 0,-1-1 0,6 8 0,-6-11-71,-1-1 0,1 1 0,0-1 0,0 1 0,0-1 1,0 0-1,0 0 0,0-1 0,0 1 0,1-1 0,-1 1 1,1-1-1,-1 0 0,1 0 0,-1-1 0,1 1 0,0-1 1,-1 0-1,1 0 0,0 0 0,-1 0 0,1 0 0,0-1 1,-1 0-1,1 0 0,-1 0 0,1 0 0,-1 0 0,0-1 1,4-1-1,5-3-15,0-1 0,-1 0 0,1 0 1,-1-1-1,-1 0 0,0-1 0,0 0 0,-1-1 0,0 0 1,0-1-1,-1 1 0,11-21 0,-7 9 19,-1-1 1,-1 0-1,-1-1 1,-1 0-1,9-48 1,-14 40 114,-3 31-117,0 0 1,1 0-1,-1 0 0,0 0 1,0 0-1,0 1 0,0-1 1,0 0-1,0 0 0,0 0 1,-1 0-1,1 0 0,0 0 1,0 0-1,-1 0 0,1 0 1,-1 0-1,1 1 0,-1-1 1,1 0-1,-1 0 0,1 1 1,-1-1-1,0 0 0,1 0 1,-2 0-1,1 2 1,0-1-1,1 1 1,-1 0 0,0 0-1,0-1 1,1 1-1,-1 0 1,1 0-1,-1 0 1,1 0 0,-1 0-1,1 0 1,-1-1-1,1 1 1,0 0 0,-1 0-1,1 1 1,0-1-1,0 0 1,0 0 0,0 0-1,0 0 1,0 0-1,0 0 1,0 1-1,1 32 17,-1-31-29,9 222-108,-3 63 85,1-113 33,-20 208 0,10-349 46,-2-1 0,-2 1-1,-1-1 1,-1 0-1,-21 47 1,22-63 39,-1 0 0,0-1 0,-1-1 0,-1 0 1,0 0-1,-1-1 0,0 0 0,-2-1 0,1-1 0,-1 0 1,-24 15-1,20-16 53,0-1 0,-1-1 1,0-1-1,-1 0 0,0-2 1,-21 5-1,34-10-117,0 0 0,1-1 0,-1 0-1,0 0 1,0-1 0,1 0 0,-1 0 0,0 0-1,1-1 1,0 0 0,-1 0 0,1-1 0,0 0 0,0 0-1,0 0 1,0-1 0,1 0 0,-1 0 0,1 0-1,0-1 1,0 1 0,1-1 0,0 0 0,-1-1 0,-4-9-1,-6-9-13,0-2 0,2 0 0,1 0 0,-11-40 0,15 44-97,2 0-1,0 0 0,2-1 1,1 0-1,0 0 0,2 0 1,2-38-1,0 51-190,1-1 0,0 1-1,0-1 1,1 1 0,1 0 0,0 0-1,10-19 1,-10 23-204,0 0 0,1 0 1,0 0-1,0 0 0,0 1 0,0 0 0,1 0 0,0 0 0,0 1 0,1 0 0,-1 0 1,10-3-1,13-5-3260</inkml:trace>
</inkml:ink>
</file>

<file path=ppt/ink/ink1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5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1 142 5248,'0'-1'181,"0"0"-1,0 1 1,0-1 0,1 0 0,-1 0-1,0 1 1,1-1 0,-1 0-1,1 1 1,-1-1 0,1 1 0,-1-1-1,1 0 1,-1 1 0,1-1 0,-1 1-1,1 0 1,0-1 0,-1 1 0,1-1-1,0 1 1,-1 0 0,1-1 0,0 1-1,0 0 1,-1 0 0,1 0-1,0 0 1,0 0 0,0 0 0,2-1 244,0 0 1,0 0-1,-1-1 1,1 1-1,0 0 1,-1-1-1,0 0 1,1 1-1,-1-1 1,0 0-1,4-5 1,-3 3-195,0 0 1,0-1 0,1 1-1,-1 0 1,1 1 0,0-1-1,0 1 1,1-1 0,-1 1-1,1 0 1,-1 1 0,8-4-1,68-21 1780,-31 11-975,-41 13-901,0 1 0,0 0 0,0 0-1,1 1 1,-1 0 0,0 0-1,1 1 1,-1 0 0,1 0 0,-1 1-1,0 0 1,0 1 0,1 0 0,-1 0-1,0 1 1,0-1 0,-1 2 0,10 5-1,-15-8-111,0 1 0,-1 0-1,1 0 1,-1 0 0,1 0-1,-1 0 1,0 0 0,0 0-1,0 1 1,0-1 0,-1 0 0,1 0-1,0 1 1,-1-1 0,0 1-1,1-1 1,-1 0 0,0 1-1,0-1 1,-1 1 0,1-1-1,-1 3 1,-13 54 237,13-58-252,-14 37 115,-2 0 1,-1-1 0,-2-2-1,-35 48 1,49-73-105,-1-1 1,-1 0-1,0-1 0,0 0 0,-1 0 0,1-1 0,-2 0 0,-16 10 1,22-15-17,1 0 0,-1 0 0,0-1 0,1 1 0,-1-1 0,0 0 0,0 0 0,0 0 0,0 0 1,0-1-1,0 0 0,0 0 0,0 0 0,0 0 0,0 0 0,0-1 0,0 0 0,0 0 0,0 0 1,0 0-1,0-1 0,1 1 0,-1-1 0,0 0 0,1 0 0,-5-4 0,1-1-8,-1 0 0,1-1 0,1 1 0,-10-15-1,8 10-74,8 12 79,0 0 1,0 0 0,0 0-1,0 0 1,0 0 0,0 0-1,0 0 1,0 0 0,1 0-1,-1 0 1,0 0 0,0 0-1,0 0 1,0 0 0,0 0-1,0-1 1,0 1 0,0 0 0,0 0-1,0 0 1,0 0 0,1 0-1,-1 0 1,0 0 0,0 0-1,0 0 1,0 0 0,0 0-1,0 0 1,0 0 0,0 0-1,0 0 1,0-1 0,0 1-1,0 0 1,0 0 0,0 0-1,0 0 1,0 0 0,0 0 0,0 0-1,0 0 1,0 0 0,0 0-1,0-1 1,0 1 0,0 0-1,0 0 1,0 0 0,0 0-1,0 0 1,0 0 0,0 0-1,0 0 1,0 0 0,0 0-1,0 0 1,0-1 0,0 1-1,0 0 1,0 0 0,0 0 0,0 0-1,0 0 1,-1 0 0,1 0-1,12 3-4,12 9 10,-2 2 45,1-2-1,0 0 0,1-2 1,27 9-1,-35-13-40,-4-2-175,1 0 0,-1-1-1,0 0 1,25 1 0,-29-4-741,-1 0 0,1 0 0,0-1 1,0 0-1,8-2 0,-1-1-2421</inkml:trace>
</inkml:ink>
</file>

<file path=ppt/ink/ink1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6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188 15 4352,'8'-8'2110,"-5"9"1414,-4-9 5113,0 17-8252,-1 1-1,0-1 0,-1 0 1,0 1-1,-6 12 0,-4 13 340,-12 101 830,8-35-1210,-22 134-410,11-53-1382,18-149 553,10-31 795,0-1 0,-1 0 0,1 0 0,0 0 0,-1 0 0,0 0 0,1 0 0,-1 0 1,1 0-1,-1 0 0,0 0 0,0 0 0,0-1 0,0 1 0,1 0 0,-1 0 0,0-1 0,0 1 0,0-1 0,0 1 0,-2 0 0,1-3-444,-1 0 0,1-1 0,0 1 0,0-1-1,1 1 1,-1-1 0,1 0 0,-1 1 0,1-1-1,0 0 1,0 0 0,0 0 0,-1-6 0,1 5-541,-3-8-1347</inkml:trace>
</inkml:ink>
</file>

<file path=ppt/ink/ink1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6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1 286 6272,'8'-48'4736,"-7"47"-4341,-1-1 1,1 1 0,0 0 0,-1-1 0,1 1 0,0 0-1,0-1 1,0 1 0,0 0 0,0 0 0,1 0-1,-1 0 1,0 0 0,0 0 0,1 0 0,-1 0 0,2 0-1,34-18 169,-19 11 643,73-35 856,131-45 0,-82 45-4034,-120 36 304,-15 5 876,-1 1-1,1-1 0,-1 1 0,1 0 0,0 0 0,8 0 0,1 1-2280</inkml:trace>
</inkml:ink>
</file>

<file path=ppt/ink/ink1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6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9 5376,'-1'-8'5401,"1"8"-5157,0 1-1,0-1 0,0 1 1,0-1-1,1 1 0,-1-1 1,0 1-1,1-1 0,-1 1 1,0-1-1,0 0 0,1 1 1,-1-1-1,1 0 0,-1 1 1,0-1-1,1 0 0,-1 1 1,1-1-1,-1 0 0,1 0 1,-1 0-1,1 1 0,-1-1 1,1 0-1,-1 0 0,1 0 1,0 0-1,3 2-92,-1 0 1,1 0-1,-1 1 0,1-1 0,-1 1 1,0 0-1,0 0 0,-1 0 0,1 0 1,0 0-1,-1 1 0,0-1 0,0 1 1,0 0-1,0-1 0,2 9 0,20 77 909,-13-46-424,-2-8-523,-7-24-315,1-1-1,-1 1 1,2-1 0,-1 0-1,2 0 1,-1 0 0,1-1 0,0 0-1,1 0 1,11 13 0,-17-21 77,1-1 1,-1 1-1,1-1 1,-1 1-1,1-1 1,-1 1-1,1-1 0,-1 1 1,1-1-1,-1 1 1,1-1-1,-1 0 1,1 1-1,0-1 1,-1 0-1,1 0 1,0 0-1,-1 1 1,1-1-1,0 0 0,-1 0 1,1 0-1,0 0 1,-1 0-1,1 0 1,0 0-1,-1 0 1,1-1-1,0 1 1,-1 0-1,1 0 1,0 0-1,-1-1 0,1 1 1,0 0-1,0-1 1,9-3-2585</inkml:trace>
</inkml:ink>
</file>

<file path=ppt/ink/ink1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7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5504,'12'-3'1673,"0"0"0,-1 2 0,1-1 1,0 2-1,0-1 0,20 3 0,95 15 953,-78-9-2830,72 3 0,-33-11-4766,-64 0 2410</inkml:trace>
</inkml:ink>
</file>

<file path=ppt/ink/ink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3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140 191 2944,'-2'0'549,"-2"0"-140,2-11 2409,-27 38-1304,25-21-1444,1 0 0,0 0-1,1 0 1,-1 0-1,1 0 1,0 1 0,1-1-1,0 0 1,0 1-1,0 0 1,0-1-1,1 1 1,1 0 0,-1-1-1,1 1 1,0-1-1,0 1 1,1-1 0,0 1-1,0-1 1,0 0-1,1 0 1,0 0-1,0 0 1,0-1 0,1 1-1,0-1 1,0 0-1,1 0 1,-1 0 0,1 0-1,0-1 1,0 0-1,1 0 1,-1 0-1,1-1 1,0 0 0,0 0-1,0 0 1,0-1-1,13 4 1,0-3-37,1-1 1,0 0-1,-1-1 0,1-2 1,0 0-1,0-1 0,-1 0 0,1-2 1,-1 0-1,28-11 0,-22 5 47,0-1-1,-1 0 1,-1-2-1,0-1 1,-1-1 0,0 0-1,23-24 1,-41 36-52,0 0 1,0-1 0,-1 0-1,1 0 1,-1 0 0,0 0-1,0 0 1,0-1 0,-1 1 0,1-1-1,-1 0 1,0 1 0,0-1-1,-1 0 1,0 0 0,0-1-1,0 1 1,0 0 0,-1 0-1,0 0 1,0-1 0,0 1-1,-1 0 1,0 0 0,0 0 0,0 0-1,0 0 1,-1 0 0,0 0-1,0 0 1,0 0 0,-1 1-1,1-1 1,-1 1 0,-4-5-1,-1-1 14,-1 0 0,0 1 0,0 0 1,-1 1-1,0 0 0,-1 1 0,0 0 0,0 0 0,0 1 0,-1 1 0,0 0 0,0 0 0,-17-3 0,5 3-47,0 2 1,0 1-1,0 1 0,0 1 1,0 1-1,0 1 0,0 1 1,0 1-1,-44 14 1,54-14-27,0 1 0,1 0 1,0 1-1,0 0 0,1 1 1,0 1-1,0 0 1,0 0-1,1 2 0,0-1 1,1 1-1,0 0 1,1 1-1,0 1 0,1-1 1,0 1-1,-11 23 1,17-29-78,-1 0 0,2-1 0,-1 1 0,1 1 0,0-1 0,0 0 0,1 0 0,-1 0 0,1 0 0,1 0 0,-1 1 0,1-1 0,0 0 0,1 0 0,-1 0 0,1 0 0,0 0 0,1-1 0,-1 1 0,1-1 0,0 1 0,1-1 0,-1 0 0,1 0 0,0 0 0,0-1 0,1 0 0,-1 1 0,1-1 0,0-1 0,10 6 0,43 14-1556</inkml:trace>
</inkml:ink>
</file>

<file path=ppt/ink/ink1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7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5120,'5'25'10837,"-3"-22"-10693,0 0 0,-1 0 0,1 0 0,-1 0 0,0 0-1,0 0 1,0 1 0,0-1 0,-1 0 0,1 1 0,-1-1 0,0 0 0,0 1 0,0 3 0,-9 57 13,5-40 599,-6 55-148,1 88 0,9-165-677,0 0 1,0 0-1,1 0 0,-1-1 1,1 1-1,-1 0 1,1 0-1,0-1 0,-1 1 1,1-1-1,0 1 1,0 0-1,2 1 0,6 18-4218,-9-17 1834</inkml:trace>
</inkml:ink>
</file>

<file path=ppt/ink/ink1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7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1 333 8320,'11'0'2230,"-1"-1"1,1 0 0,-1-1-1,15-4 1,-8 1-1409,-1-1 0,0-1 0,0-1 0,20-12 0,-17 7-742,0 0 0,0-2 0,-1 0 0,-1-1 0,27-34 0,-36 39 100,0-1 0,-1 1 0,9-23 0,-13 28-115,-1 1-1,0-1 1,0 0-1,-1-1 1,1 1-1,-1 0 1,-1 0-1,1 0 1,-1-1-1,-1-10 1,1 17-55,0-1 0,1 1 0,-1 0 0,0 0 0,0 0 0,0-1 0,0 1 1,0 0-1,0 0 0,0-1 0,0 1 0,0 0 0,0 0 0,0-1 0,0 1 0,0 0 1,0 0-1,0-1 0,0 1 0,0 0 0,0 0 0,-1 0 0,1-1 0,0 1 1,0 0-1,0 0 0,0-1 0,0 1 0,-1 0 0,1 0 0,0 0 0,0 0 1,0-1-1,-1 1 0,1 0 0,0 0 0,0 0 0,0 0 0,-1 0 0,1 0 1,0 0-1,0 0 0,-1 0 0,1-1 0,0 1 0,0 0 0,-1 0 0,1 0 0,0 0 1,0 0-1,-1 1 0,-6 15 292,-3 36 0,-3 86-47,-16 109-126,17-220-1777,12-26 1505,-1-1 0,1 1 0,-1-1-1,1 1 1,-1-1 0,1 0 0,-1 1 0,1-1 0,-1 0 0,1 0 0,-1 1 0,0-1 0,1 0 0,-1 0 0,1 0 0,-1 0 0,0 1 0,1-1-1,-1 0 1,0 0 0,1 0 0,-1-1 0,0 1 0,1 0 0,-1 0 0,1 0 0,-1 0 0,0-1 0,1 1 0,-1 0 0,1 0 0,-1-1 0,1 1-1,-2-1 1,-7-6-3185</inkml:trace>
</inkml:ink>
</file>

<file path=ppt/ink/ink1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09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9 3328,'-9'-6'2295,"10"4"506,21 4 2212,2 0-4157,105 1 2822,128-5-2962,-220 1-1163,1 2 0,0 2-1,-1 1 1,45 11-1,-77-14 403,25 3-175,58 0 1,-61-4 237,0 2 0,46 7 1,-8 1 311,0-2 0,117-2 0,18 1 984,-126 2-730,129 6-59,-134-15-566,383 16 1213,-358-12-1159,0-3 0,116-14 0,-103 5-10,-32 3 63,147-6 615,-135 20-586,-38-3-1193,-42-5 756,-7-1 296,0 0-1,-1 0 1,1 0 0,0 0 0,0 0 0,0 0 0,0 1 0,0-1-1,0 0 1,0 0 0,0 0 0,0 0 0,0 0 0,0 0 0,0 1-1,0-1 1,0 0 0,0 0 0,0 0 0,0 0 0,0 0-1,0 0 1,0 1 0,0-1 0,0 0 0,0 0 0,1 0 0,-1 0-1,0 0 1,0 0 0,0 0 0,0 0 0,0 1 0,0-1 0,0 0-1,0 0 1,0 0 0,1 0 0,-1 0 0,0 0 0,0 0 0,0 0-1,0 0 1,0 0 0,0 0 0,1 0 0,-1 0 0,0 0-1,0 0 1,0 0 0,0 0 0,0 0 0,0 0 0,1 0 0,-1 0-1,0 0 1,0 0 0,0 0 0,0 0 0,0 0 0,0 0 0,0 0-1,1 0 1,-1 0 0,0 0 0,0-1 0,-1 5-2535</inkml:trace>
</inkml:ink>
</file>

<file path=ppt/ink/ink1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0.5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1 219 5248,'5'-1'493,"-1"-1"-1,1 1 1,0-1 0,0 0 0,-1-1-1,1 1 1,-1-1 0,0 0 0,0 0-1,0 0 1,0-1 0,0 0 0,-1 1-1,5-7 1,40-35 2740,-25 29-2685,0 0 1,1 2-1,1 1 1,0 1-1,1 1 1,0 1-1,1 1 1,0 2 0,0 1-1,1 0 1,0 2-1,0 2 1,48 1-1,-71 1-500,1 0-1,-1 1 0,0-1 1,0 1-1,0 0 0,0 1 1,0-1-1,-1 1 0,1 0 1,0 1-1,-1-1 0,1 1 1,-1-1-1,0 2 1,0-1-1,0 0 0,0 1 1,-1-1-1,0 1 0,1 0 1,-1 0-1,0 0 0,-1 1 1,1-1-1,-1 1 0,0 0 1,0-1-1,0 1 0,-1 0 1,0 0-1,0 0 0,0 0 1,0 0-1,-1 0 0,0 9 1,-1 1-27,0 1 1,-1 0-1,0-1 1,-1 1-1,-1-1 1,-1 0-1,0 0 1,-1-1 0,-1 0-1,-12 21 1,-1-5 35,-2 0 1,-1-2 0,-1-1-1,-1 0 1,-32 24 0,35-33-35,-1-1 1,0-1 0,-2 0-1,0-2 1,0-1 0,-54 18 0,72-29-24,0 0 0,0 0 1,0-1-1,0 0 0,0-1 1,0 1-1,-1-2 0,1 1 1,0-1-1,0 0 0,0 0 1,0-1-1,0 0 0,0 0 1,-11-5-1,15 5-1,0 0 0,0 0 0,0-1 1,0 1-1,1-1 0,-1 1 0,0-1 0,1 0 1,0 0-1,0 0 0,0 0 0,0 0 0,1-1 1,-1 1-1,1 0 0,-1-1 0,1 1 0,1-1 1,-1 0-1,0 1 0,1-1 0,0 0 0,-1 1 0,1-1 1,1 0-1,-1 1 0,1-1 0,-1 0 0,1 1 1,0-1-1,0 1 0,3-6 0,-2 2-1,1 0 0,0 0 0,0 0 1,1 1-1,0-1 0,0 1 0,1 0 0,-1 0 0,1 0 0,1 0 0,-1 1 0,1 0 0,10-7 1,-13 10 1,1 1 0,-1-1 0,0 1 0,1 0 0,-1 0 1,1 0-1,-1 0 0,1 0 0,-1 1 0,1 0 0,0 0 0,-1 0 1,1 0-1,-1 0 0,1 1 0,-1-1 0,1 1 0,-1 0 1,1 0-1,-1 1 0,1-1 0,-1 1 0,0-1 0,0 1 1,0 0-1,0 0 0,0 1 0,0-1 0,-1 0 0,1 1 1,-1 0-1,5 5 0,0 0-11,21 25 93,1-2-1,42 35 0,-58-56-112,1-1-1,-1 0 0,2-1 0,-1 0 0,1-1 0,0-1 0,1 0 0,-1-2 0,25 6 1,54-1-2073,-67-8-32,1-1 1,0-2 0,30-6 0,-13 0-1065</inkml:trace>
</inkml:ink>
</file>

<file path=ppt/ink/ink1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1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176 59 4480,'-2'-23'2225,"1"21"-1891,0 0 1,1 0-1,0 0 0,-1 0 0,1 0 1,0 0-1,0 0 0,0 0 0,0 0 1,1 0-1,-1 0 0,1 0 0,-1 0 1,1 0-1,0-2 0,0 2 925,-1 2 554,4 25-128,-15 179 3480,-28 105-2914,14-136-1560,22-147-704,-14 81 182,15-99-253,0 1 0,-1-1 0,0 0 0,0 0 0,0-1 0,-1 1 0,-1-1 0,1 0 0,-1 0 0,-6 6 0,11-12 39,0 0 1,-1-1-1,1 1 1,0-1-1,-1 1 1,1-1-1,-1 1 1,1-1 0,-1 1-1,1-1 1,-1 1-1,0-1 1,1 0-1,-1 1 1,1-1-1,-1 0 1,0 1 0,1-1-1,-1 0 1,0 0-1,1 0 1,-1 0-1,0 0 1,1 0-1,-1 0 1,0 0 0,1 0-1,-1 0 1,0 0-1,1 0 1,-1 0-1,0 0 1,1-1-1,-1 1 1,0 0 0,1 0-1,-1-1 1,0 1-1,1-1 1,-1 1-1,1 0 1,-1-1 0,1 1-1,-1-1 1,1 1-1,-1-1 1,1 1-1,0-1 1,-1 0-1,1 1 1,0-1 0,-1 0-1,1 1 1,0-1-1,0 1 1,0-1-1,-1-1 1,-7-43-1648,8 40 1524,-1-11-127,0 0 0,2 0 0,0 0 0,1 1 0,0-1 0,1 0 0,1 1 0,0 0 0,10-22 0,-1 8 750,1 1 0,2 0 0,33-46 0,-41 64-60,1 0 0,1 0 0,0 1 0,0 0 0,1 1 0,0 0 0,21-11 0,95-38 2025,-57 28-1707,-34 11-785,0 1-191,41-14-1,-67 28-902,0 0 0,1 1 0,-1 0 0,1 0 0,11 1 0,-6 1-2033</inkml:trace>
</inkml:ink>
</file>

<file path=ppt/ink/ink1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1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7808,'3'0'1079,"0"1"0,-1-1 0,1 1 0,0 0 0,0 0 0,0 0 0,-1 0 0,1 0 0,0 0 1,-1 1-1,5 3 0,3 8-851,0 0 0,-1 0 0,-1 1-1,0 0 1,-1 1 0,0 0 0,-2 0 0,1 0 0,-2 1 0,5 25 0,8 26 657,-9-41-748,-4-9 12,1 0-1,0-1 1,9 16-1,-13-30-431,0 1-1,1 0 0,-1-1 0,1 1 0,-1-1 1,1 0-1,0 0 0,0 1 0,0-1 0,0 0 0,0-1 1,0 1-1,1 0 0,-1-1 0,1 1 0,-1-1 1,1 1-1,0-1 0,-1 0 0,1-1 0,0 1 0,0 0 1,5 0-1,7-1-2809</inkml:trace>
</inkml:ink>
</file>

<file path=ppt/ink/ink1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1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8960,'20'3'4480,"40"-6"-3968,-46-1 7039,18 8-7423,-7-1 0,13-3 0,-6 0 128,19-3-512,-12-1 0,7-5-512,-8 6 128,-1-1-1024,-8 4 128,-10 0-1279,-10-4 127</inkml:trace>
</inkml:ink>
</file>

<file path=ppt/ink/ink1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2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 4992,'9'-3'2432,"-1"19"256,-2-9 3072,-12 9-5121,6-4 129,-8 38 512,2-11 128,-3 32-1792,4-25 128,5 18 1024,0-14 0,-4 2-512,4-13 0,0-16-1152,0-4 128,4-6-1920,1 6 1</inkml:trace>
</inkml:ink>
</file>

<file path=ppt/ink/ink1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2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 8576,'0'-4'4224,"0"59"-2560,0-48 6399,0 36-7423,0-11 0,0 27 128,0-11 128,0 10-1280,0-15 128,5-4 640,-5-3 0,0-17-896,0-3 128,-5-9-1024,-4-7 0,-5-3-1792,-6-10 1</inkml:trace>
</inkml:ink>
</file>

<file path=ppt/ink/ink1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3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634 20 3200,'-18'-9'4398,"16"8"-4109,1 0 1,-1 0-1,1 0 1,-1 0-1,0 0 1,1 0-1,-1 0 1,0 1-1,0-1 1,0 1-1,1-1 1,-1 1-1,0 0 1,0 0-1,0 0 1,0 0-1,0 0 1,-2 0-1,-19 5 435,0 0-1,0 2 1,1 0 0,0 2-1,0 0 1,-20 13-1,7-5-71,13-5-251,0 0 0,1 1-1,1 2 1,0 0 0,1 1-1,0 1 1,-29 36 0,22-20 51,1 2 0,2 0 0,-32 68 0,46-84-338,1 1 0,1 0 0,1 0 0,1 1 0,1-1 1,1 1-1,0 0 0,1 1 0,2-1 0,0 0 0,1 0 1,2 0-1,0 0 0,1 0 0,0-1 0,14 34 0,-7-26-179,2-1-1,1-1 0,1 0 0,1 0 1,1-2-1,1 0 0,1-1 0,1-1 1,1-1-1,2-1 0,26 20 1,-38-33-733,0 0 0,1 0 0,0-1 0,22 8 0,7 2-2402</inkml:trace>
</inkml:ink>
</file>

<file path=ppt/ink/ink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3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2304,'3'19'4576,"18"78"-3286,27 69 116,72 272 410,-21-34-1048,-95-388-722,18 61 157,-20-70-162,1-1 0,-1 0 0,1 0 1,0-1-1,1 1 0,0 0 0,0-1 1,0 0-1,6 6 0,-10-10-36,1-1 0,-1 1-1,0-1 1,1 0 0,-1 1 0,1-1-1,-1 0 1,0 1 0,1-1 0,-1 0 0,1 1-1,-1-1 1,1 0 0,-1 0 0,1 0-1,-1 1 1,1-1 0,-1 0 0,1 0 0,0 0-1,-1 0 1,1 0 0,-1 0 0,1 0-1,-1 0 1,1 0 0,-1 0 0,1 0 0,-1-1-1,1 1 1,0 0 0,-1 0 0,1 0 0,-1-1-1,0 1 1,1 0 0,-1-1 0,1 1-1,-1 0 1,1-1 0,-1 1 0,0 0 0,1-1-1,-1 1 1,0-1 0,1 1 0,-1-1-1,0 1 1,0-1 0,1 1 0,-1-1 0,0 1-1,0-1 1,0 1 0,0-1 0,0 1 0,0-1-1,0 0 1,0 1 0,0-1 0,0 1-1,0-1 1,0 1 0,0-2 0,-1-43-1604,0 40 967,1 0 274,-1 1 0,1 0 0,0-1 0,0 1 0,1-1 1,0 1-1,-1 0 0,3-6 0,7-3-1306</inkml:trace>
</inkml:ink>
</file>

<file path=ppt/ink/ink1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3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4352,'0'-1'150,"0"1"0,0-1 0,0 1 0,0-1 0,0 0 0,0 1 0,0-1 0,0 0 0,0 1 0,1-1 0,-1 0 0,0 1 0,0-1 0,1 1 0,-1-1 0,0 1 0,1-1 0,-1 0 0,0 1 0,1-1 0,-1 1 0,1 0 0,-1-1 0,1 1 0,-1-1 0,1 1 1,0 0-1,-1-1 0,1 1 0,0-1 0,33-10 3022,-26 9-2842,0 1 0,0 0 0,1 0 0,-1 1 0,0 0 0,15 2 0,-15 1-124,0 0 0,0 1 0,0-1 0,0 2-1,0-1 1,-1 1 0,1 0 0,-1 1 0,-1 0 0,1 0 0,-1 0 0,0 1 0,7 10 0,5 10 658,-1 1 1,18 39 0,-32-60-774,25 50 744,7 11-281,-2 2-1,37 124 1,-66-180-540,0 1 0,-1 0 0,-1 0 0,-1 0 0,0 0 1,-2 22-1,0-27-27,-1 0 0,0 0 0,-1 0 0,0-1 0,-1 1 0,0-1 1,0 0-1,-1 0 0,0 0 0,-9 12 0,-21 24-247,-64 67 1,32-56-2635,65-54 2671,1-2 64,1 0 0,-1 1 0,0-1 0,0 1 1,1-1-1,-1 1 0,0-1 0,1 1 0,-1 0 1,1-1-1,-1 1 0,1 0 0,-1-1 0,1 1 1,-1 0-1,1 0 0,-1-1 0,1 1 0,0 0 1,0 0-1,-1 0 0,1 0 0,0-1 0,0 1 1,0 1-1,0 10-2550</inkml:trace>
</inkml:ink>
</file>

<file path=ppt/ink/ink1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4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14 5248,'-13'-13'3466,"32"14"3713,-17 0-7110,0 0 0,0 1 0,0-1 0,0 1 0,0-1 0,0 1 0,-1-1 0,1 1 0,0 0 0,-1 0 1,0 0-1,1 0 0,-1 0 0,0 0 0,0 0 0,0 0 0,0 1 0,1 4 0,9 48 1776,-10-20-1137,-3 1-1,0-1 1,-14 66 0,-3 23-40,8-34-415,1-8-1904,8-26-4012,2-43 2847</inkml:trace>
</inkml:ink>
</file>

<file path=ppt/ink/ink1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5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72 5120,'-3'0'2483,"-14"1"6338,7 3-5638,9-2-3054,1-1 0,-1 1 0,0 0 1,1 0-1,0-1 0,-1 1 0,1 0 0,0 0 0,0 0 0,0 0 0,0-1 0,0 1 1,1 0-1,-1 0 0,0 0 0,2 2 0,-1-2-79,0 0-1,0-1 1,0 1 0,0 0-1,0-1 1,1 0 0,-1 1-1,0-1 1,1 0 0,-1 1-1,1-1 1,-1 0 0,1 0-1,0 0 1,0-1-1,-1 1 1,1 0 0,0-1-1,0 1 1,0-1 0,0 1-1,-1-1 1,1 0 0,0 0-1,0 0 1,0 0 0,0 0-1,3-1 1,6 1 148,-1-1 1,0 0-1,0 0 1,10-4-1,-12 2-308,-1 0 0,-1-1 1,1 0-1,0 0 0,-1 0 1,9-9-1,-13 12 81,0 0 0,-1 0 0,1 0 0,-1-1 0,1 1 1,-1 0-1,0-1 0,0 1 0,1-1 0,-1 0 0,0 1 0,0-1 0,0 0 0,-1 1 0,1-1 1,0 0-1,-1 0 0,1 0 0,-1 0 0,0 0 0,1 0 0,-1 0 0,0 0 0,0 0 0,0 0 1,-1 0-1,1 0 0,0 1 0,-1-1 0,0-2 0,-2 0 28,0 1 1,0 0-1,-1 0 0,1 0 0,-1 1 1,1-1-1,-1 1 0,0 0 0,0 0 1,0 0-1,0 1 0,-1-1 0,1 1 1,0 0-1,-1 0 0,1 1 0,0-1 1,-1 1-1,1 0 0,-1 0 1,1 0-1,-1 1 0,1-1 0,0 1 1,-1 0-1,1 1 0,0-1 0,-8 5 1,11-6 9,-12 8-446,13-7 385,0-1 0,0 0 0,-1 1 1,1-1-1,0 1 0,0-1 0,0 0 0,0 1 0,1-1 0,-1 0 1,0 1-1,0-1 0,0 0 0,0 1 0,0-1 0,0 0 0,0 1 1,1-1-1,-1 0 0,0 1 0,0-1 0,0 0 0,1 1 0,-1-1 1,0 0-1,0 0 0,1 1 0,-1-1 0,0 0 0,1 0 0,-1 0 1,0 0-1,1 1 0,-1-1 0,0 0 0,1 0 0,-1 0 0,0 0 1,1 0-1,-1 0 0,0 0 0,1 0 0,0 0 0,31 8-2636</inkml:trace>
</inkml:ink>
</file>

<file path=ppt/ink/ink1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5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4736,'0'4'2304,"33"-8"1280,-24 4 384,20-7-3328,-12 3 0,17 4 639,-5 0 129,26-5-1792,-13 5 128,30 5 640,-16-1 0,10 3-1792,-20 2 1,-3 2-1025,-11-2 0</inkml:trace>
</inkml:ink>
</file>

<file path=ppt/ink/ink1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16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8576,'11'-23'4224,"35"39"-2176,-37-13 7807,39 1-9471,-11 1 0,25 2 0,-15-3 128,27-4-1408,-17 0 0,9 0-2176,-15 0 0</inkml:trace>
</inkml:ink>
</file>

<file path=ppt/ink/ink1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2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5120,'1'0'298,"-1"0"1,1 0-1,-1-1 0,1 1 0,-1 0 1,0 0-1,1-1 0,-1 1 1,1 0-1,-1 0 0,0-1 1,1 1-1,-1 0 0,1-1 1,-1 1-1,0-1 0,0 1 1,1 0-1,-1-1 0,0 1 1,0-1-1,0 1 0,1-1 1,-1 1-1,0-1 0,0 1 1,0-1-1,0 0 0,0-1 3485,0 13-2436,-5 99 1462,1 36-496,5-126-2161,0-1 1,2 1-1,0-1 1,1 1-1,9 23 1,-12-40-182,1 0 0,-1 0 0,0 0 0,1-1 0,0 1 0,0 0 0,0-1 0,0 0 0,0 1 0,0-1 0,0 0 0,1 0 0,-1 0 0,1 0 0,0 0 0,-1-1 0,1 1 0,0-1 0,0 0 0,0 0 0,0 0 0,0 0 0,0-1 0,0 1 0,1-1 0,-1 1 0,3-1 0,3 0-615,0-1-1,-1 0 1,1 0-1,-1-1 0,1 0 1,-1-1-1,0 1 0,11-6 1,10-5-2449</inkml:trace>
</inkml:ink>
</file>

<file path=ppt/ink/ink1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3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4 8960,'-25'-3'4480,"31"6"-3584,-6-3 6911,9 0-7295,-4 0 0,4 6-256,0-3 0,5-3-1280,-3 0 0,3-3-1792,-5-3 129</inkml:trace>
</inkml:ink>
</file>

<file path=ppt/ink/ink1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5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2268 4 2944,'-1'0'168,"1"-1"1,0 1-1,-1 0 1,1 0-1,0-1 1,-1 1-1,1 0 1,0 0-1,-1 0 0,1-1 1,-1 1-1,1 0 1,0 0-1,-1 0 1,1 0-1,-1 0 1,1 0-1,0 0 0,-1 0 1,1 0-1,-1 0 1,1 0-1,0 0 1,-1 0-1,1 0 1,-1 0-1,1 0 1,0 1-1,-1-1 0,1 0 1,-1 0-1,1 0 1,0 1-1,-1-1 1,1 0-1,0 0 1,0 1-1,-1-1 0,1 0 1,0 1-1,0-1 1,-1 0-1,1 1 1,0-1-1,0 0 1,0 1-1,-1-1 1,1 1-1,0-1 0,0 0 1,0 1-1,0-1 1,0 1-1,0-1 1,0 0-1,0 2 1,-7 14 234,-119 143 2348,-197 189-2068,313-338-682,-13 12-1,1 1 0,1 1 0,1 1 0,-27 45 0,45-68-3,1 0 1,0 0 0,0 0 0,0 1 0,0-1 0,0 1 0,1-1 0,-1 0 0,1 1-1,-1-1 1,1 1 0,0-1 0,0 1 0,0-1 0,1 5 0,0-6-7,-1 1 0,1 0 1,0-1-1,0 0 0,0 1 0,0-1 1,0 1-1,0-1 0,0 0 0,0 0 1,0 0-1,1 0 0,-1 1 0,0-2 1,1 1-1,-1 0 0,3 1 0,6 1-56,0 0-1,0 0 1,0-1 0,0-1-1,21 1 1,-22-1 30,-5-1 29,33 6-13,-36-6 20,0 0-1,0 0 1,-1 0-1,1 1 1,0-1-1,-1 0 1,1 1-1,0-1 1,-1 0-1,1 1 1,0-1 0,-1 1-1,1-1 1,-1 1-1,1-1 1,-1 1-1,1 0 1,-1-1-1,1 1 1,-1-1-1,0 1 1,1 0-1,-1-1 1,0 1 0,0 0-1,1 0 1,-1-1-1,0 1 1,0 0-1,0 0 1,0-1-1,0 1 1,0 0-1,0 0 1,0-1-1,0 1 1,0 0 0,0 0-1,-1-1 1,1 1-1,0 0 1,0-1-1,-1 1 1,1 0-1,-1 0 1,-18 29 121,-1-1 1,-2-1-1,-36 38 1,-82 70 15,128-125-126,-158 122 117,63-53 104,-127 98 770,-161 111 320,338-246-1327,2 1 1,-72 79 0,109-106 13,-18 20 76,19-18-83,0-1 0,-2 0 0,0-1 0,-1-1 0,-1-1 0,-29 15-1,29-19 122,0 1 0,1 1 0,1 0-1,-23 21 1,35-28-102,4-4-15,-1 0 1,1 1-1,0-1 1,0 1-1,0 0 1,1 0-1,-1 0 1,1 0-1,-1 0 0,1 0 1,0 1-1,0-1 1,0 1-1,1 0 1,-1-1-1,1 1 0,0 0 1,0 0-1,0 4 1,2-6 3,0 0-1,0 0 1,0 0 0,0 0 0,0 0 0,0 0 0,1-1 0,-1 1-1,1 0 1,-1-1 0,1 1 0,0-1 0,0 0 0,-1 0 0,1 0-1,0 1 1,0-2 0,0 1 0,0 0 0,0 0 0,0-1 0,4 2-1,51 11-3,226-3 522,-231-11-568,37 1 155,170 3-104,-193-2 363,117-16-1,-56 2 29,37 4-19,238 15 0,-338 0-360,9 1 89,0-3 0,102-6 0,-131 0-126,1 2 0,0 2 0,56 10 0,-73-9-63,6-4-897,-31 0 363,-1 0-1,0 0 1,1-1-1,-1 1 1,0-1-1,0 1 1,0-1-1,0 1 1,0-1-1,0 0 1,2-3 0,-1 1-2334</inkml:trace>
</inkml:ink>
</file>

<file path=ppt/ink/ink1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6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16 3584,'2'-6'138,"2"-3"5412,-10 13-1233,3 2-4063,0 1 0,0 0 0,1 0 0,0 0-1,1 0 1,-1 1 0,1-1 0,1 0 0,-1 1 0,1-1 0,0 0 0,3 14 0,-2 5 391,1 19 372,8 45-1,1 41-745,-11-132-281,0 1 0,0 0 0,0 0 0,0 0 0,0 0 0,0 0 0,0 0 0,0 0-1,0-1 1,0 1 0,0 0 0,0 0 0,0 0 0,0 0 0,0 0 0,0 0 0,-1 0 0,1 0-1,0-1 1,0 1 0,0 0 0,0 0 0,0 0 0,0 0 0,0 0 0,0 0 0,0 0 0,-1 0-1,1 0 1,0 0 0,0 0 0,0 0 0,0 0 0,0 0 0,0 0 0,0 0 0,-1 0-1,1 0 1,0 0 0,0 0 0,0 0 0,0 0 0,0 0 0,0 0 0,0 0 0,-1 0 0,1 0-1,0 0 1,0 0 0,0 0 0,0 0 0,0 0 0,0 0 0,0 1 0,0-1 0,-1 0 0,1 0-1,0 0 1,0 0 0,0 0 0,0 0 0,0 0 0,0 0 0,0 0 0,0 1 0,0-1-1,0 0 1,0 0 0,0 0 0,-12-15-483,-7-24-355,19 34 841,0 1 0,0-1 0,1 1-1,0 0 1,0-1 0,0 1 0,0 0-1,1 0 1,-1 0 0,1 0-1,0 0 1,0 0 0,1 0 0,-1 1-1,1-1 1,0 1 0,0 0-1,0 0 1,0 0 0,1 0 0,-1 0-1,1 1 1,6-4 0,11-8 406,0 2 1,41-17-1,135-40 1411,-43 17-846,-141 47-1102,56-17 31,-67 21-164,1 1 0,0-1 0,-1 1 0,1 0 0,0-1 0,-1 1 0,1 0 0,0 1 0,0-1 0,-1 0 0,1 1 0,0 0-1,-1-1 1,1 1 0,-1 0 0,1 0 0,-1 1 0,1-1 0,-1 0 0,0 1 0,4 2 0,-1 5-2438</inkml:trace>
</inkml:ink>
</file>

<file path=ppt/ink/ink1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6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5504,'0'2'435,"1"1"-1,0-1 1,0 0 0,0 0-1,0 1 1,0-1 0,0 0 0,1 0-1,-1 0 1,1 0 0,-1-1-1,1 1 1,0 0 0,0-1 0,0 1-1,0-1 1,4 3 0,45 26 3108,-36-23-3541,173 110 787,-151-104-4116,-18-13 1023</inkml:trace>
</inkml:ink>
</file>

<file path=ppt/ink/ink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4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2560,'8'7'382,"-1"0"-1,0 1 1,0 0-1,-1 0 1,0 0 0,0 1-1,-1-1 1,0 2 0,-1-1-1,0 0 1,6 20-1,-1 10 23,10 71-1,-14-68-29,90 683 1332,-86-637-3263,-9-83 384</inkml:trace>
</inkml:ink>
</file>

<file path=ppt/ink/ink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4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1 280 2816,'54'0'4629,"-40"-1"-4474,0-1-1,0-1 1,0 0 0,-1-1-1,1-1 1,-1 0 0,0 0-1,0-1 1,-1-1 0,0 0-1,0-1 1,-1 0 0,1-1-1,-2-1 1,1 1 0,-2-1-1,1-1 1,-1 0 0,-1 0-1,0-1 1,0 0 0,-2 0-1,7-16 1,-12 26-128,0 0-1,0 0 1,0 0 0,0 0 0,0 0-1,-1-1 1,1 1 0,-1 0-1,0-1 1,0 1 0,0 0 0,0-1-1,0 1 1,0 0 0,0 0-1,-1-1 1,1 1 0,-1 0 0,0 0-1,0-1 1,0 1 0,0 0-1,0 0 1,0 0 0,0 0 0,-1 0-1,1 1 1,-1-1 0,1 0-1,-1 1 1,0-1 0,1 1 0,-1-1-1,0 1 1,0 0 0,0 0-1,0 0 1,0 0 0,-1 0 0,1 0-1,0 0 1,0 1 0,0-1-1,-1 1 1,1 0 0,0 0 0,-4 0-1,-5-1 49,0 1-1,1 0 1,-1 1-1,0 0 0,1 1 1,-1 0-1,1 0 1,0 1-1,-13 6 1,16-5-52,0 0 0,-1 0 0,1 1 1,1 0-1,-1 0 0,1 1 0,0 0 1,0 0-1,1 1 0,-1-1 1,2 1-1,-1 0 0,1 1 0,0-1 1,0 1-1,1 0 0,0-1 0,0 1 1,1 1-1,0-1 0,1 0 1,-1 1-1,2-1 0,-1 0 0,1 1 1,0-1-1,1 1 0,0-1 0,1 0 1,-1 1-1,1-1 0,1 0 1,0 0-1,0 0 0,0-1 0,1 1 1,0-1-1,1 0 0,0 0 0,0 0 1,0 0-1,1-1 0,8 7 1,-4-4-40,1 0 1,0-1-1,1 0 1,-1-1 0,2 0-1,-1-1 1,1-1 0,-1 0-1,2 0 1,-1-1 0,0-1-1,1 0 1,0-1 0,-1-1-1,1 0 1,0 0-1,0-2 1,-1 0 0,1 0-1,0-1 1,-1-1 0,1 0-1,-1-1 1,16-7 0,-2 0-1201,39-25 0,-27 3-576</inkml:trace>
</inkml:ink>
</file>

<file path=ppt/ink/ink1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6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6912,'0'13'3456,"34"-29"-2816,-25 16 4991,5 0-4991,5-4 128,4 0 128,6 4 0,14 0-1280,-6 0 0,-5 0 768,7 4 128,-12-4-1152,-2 0 0,-2 0-1663,-6 4-1,-6-4-256,-11 12 128</inkml:trace>
</inkml:ink>
</file>

<file path=ppt/ink/ink1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7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6784,'43'-11'3328,"19"8"-3200,-48 3 6399,-1 0-6527,6 3 0,1 1-128,3 3 128,0-2-767,-3 2-1,3 0-1280,-6-1 0</inkml:trace>
</inkml:ink>
</file>

<file path=ppt/ink/ink1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7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59 138 4480,'-9'-5'7753,"-6"10"-3882,-12 15-2440,26-18-1302,0 1-1,0-1 0,0 0 0,0 1 1,0-1-1,1 1 0,-1-1 0,1 1 1,0 0-1,0-1 0,0 1 0,0-1 0,0 1 1,0 0-1,1-1 0,-1 1 0,1-1 1,0 1-1,0-1 0,0 0 0,0 1 1,0-1-1,0 0 0,1 1 0,-1-1 1,3 3-1,2 3 14,0-1 0,0 0 1,1 0-1,-1 0 0,2-1 1,7 6-1,-5-6-44,1-1 0,1 0 0,-1 0 1,0-1-1,1-1 0,0 0 0,0 0 0,0-1 0,0-1 0,0 0 0,1-1 1,-1 0-1,0-1 0,0 0 0,0-1 0,0 0 0,0-1 0,0 0 0,0-1 1,-1 0-1,0-1 0,0-1 0,0 1 0,18-15 0,-20 13 11,-3 3-47,0 0 0,0-1 0,-1 0 0,1 0-1,8-12 1,-13 15-58,0 0 0,0 0-1,0 0 1,0 0 0,0 0-1,-1 0 1,1-1 0,0 1-1,-1 0 1,0 0 0,0-1 0,1 1-1,-1 0 1,-1 0 0,1-1-1,0 1 1,0 0 0,-1 0-1,0-1 1,1 1 0,-1 0-1,0 0 1,0 0 0,0 0 0,-2-3-1,-6-7-55,0 0-1,-1 0 1,-1 0-1,0 2 1,0-1-1,-1 1 1,0 1-1,-1 0 1,0 1-1,-21-10 1,24 12-205,0 2-1,0-1 1,-1 1 0,1 1 0,-1 0 0,0 0 0,0 1-1,0 1 1,0-1 0,0 2 0,0 0 0,0 0 0,0 1 0,0 0-1,0 1 1,-12 3 0,20-4-7,1 0 1,-1 1-1,1-1 0,-1 0 0,1 1 1,0-1-1,-1 1 0,1 0 0,0 0 1,-2 2-1,-8 22-2829</inkml:trace>
</inkml:ink>
</file>

<file path=ppt/ink/ink1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8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172 106 3328,'0'-4'226,"1"1"0,0-1 1,0 1-1,0-1 0,0 0 1,0 1-1,1 0 0,-1-1 0,1 1 1,0 0-1,3-4 0,13-23 4760,-18 29-4905,0 0-1,1 0 1,-1 0 0,0 0 0,0 0-1,1 0 1,-1 0 0,0 1 0,0-1-1,0 0 1,0 0 0,0 0-1,-1 0 1,1 0 0,0 0 0,0 0-1,-1 0 1,1 1 0,0-1-1,-1 0 1,1 0 0,-1 0 0,1 1-1,-1-1 1,1 0 0,-1 0 0,0 1-1,1-1 1,-1 1 0,0-1-1,1 0 1,-1 1 0,0-1 0,0 1-1,0 0 1,1-1 0,-1 1 0,0 0-1,0-1 1,0 1 0,0 0-1,0 0 1,0 0 0,0 0 0,1 0-1,-1 0 1,0 0 0,-1 0 0,-2 0 108,0-1 0,0 1 0,0 0 0,0 0 1,0 1-1,0-1 0,0 1 0,0 0 1,0 0-1,-7 3 0,3 2 79,1 0 0,-1 0 0,1 1-1,0 1 1,1-1 0,-1 1 0,-8 16 0,-32 62 768,43-79-966,1 1 1,0 0-1,0 0 0,1 0 1,0 0-1,0 0 1,1 1-1,0-1 0,1 0 1,0 1-1,0-1 0,1 1 1,0-1-1,0 0 1,1 1-1,0-1 0,0 0 1,1 0-1,5 10 1,-5-14-52,1 0 0,-1 0 0,1 0 0,-1-1 1,1 1-1,0-1 0,1 0 0,-1 0 0,1-1 1,-1 1-1,1-1 0,0 0 0,-1 0 1,1 0-1,0-1 0,0 0 0,1 0 0,-1 0 1,7 0-1,24 7-19,7 3-668,53 7 0,-82-16 77,0 0 0,0-1 0,0-1 0,0-1-1,1 0 1,-1 0 0,0-2 0,16-4 0,8-8-2118</inkml:trace>
</inkml:ink>
</file>

<file path=ppt/ink/ink1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6:59.0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 3968,'60'-30'6451,"-44"21"-5412,0 0 1,1 2-1,0 0 0,19-5 1,-21 8-787,0 0 1,0 1 0,0 1 0,1 1 0,-1 0 0,21 2 0,-31 0-136,0 0 0,0 0 1,0 0-1,0 1 1,0 0-1,0-1 1,0 2-1,-1-1 1,1 0-1,-1 1 0,0 0 1,0 0-1,0 1 1,0-1-1,0 1 1,-1-1-1,0 1 0,1 0 1,-1 1-1,-1-1 1,1 0-1,2 7 1,1 3 73,-1 0 0,-1 0-1,6 28 1,-9-31-166,1 0 1,1 0-1,0 0 0,1-1 0,0 1 0,0-1 0,1 0 0,7 10 0,-7-12-34,1-1-1,0 1 0,0-2 1,0 1-1,1-1 0,0 0 1,0 0-1,1-1 1,0 0-1,12 7 0,-3-6 3,0 0-1,1-1 1,-1 0-1,34 3 0,16-3-242,-1-1 1,85-8-1,-145 3 164,-1 1 0,0-1 0,1 0 0,-1-1 0,0 1 0,0-1 0,0 0 0,0 0 0,0-1 0,0 1 0,0-1 0,-1 0 0,0 0 0,5-4 0,-7 4-11,0 1-1,1-1 1,-1 0 0,-1 0 0,1 0 0,0 0-1,-1 0 1,1 0 0,-1 0 0,0-1 0,0 1-1,0 0 1,-1-1 0,1 1 0,-1-1-1,0 1 1,0-1 0,0 1 0,0-1 0,0 1-1,-1 0 1,0-1 0,-1-3 0,0 0 4,0 0 0,-1-1-1,0 1 1,-1 1 0,0-1 0,0 0 0,0 1 0,-1 0-1,1 0 1,-1 0 0,-1 1 0,1 0 0,-1 0 0,0 0-1,0 1 1,-1-1 0,1 1 0,-1 1 0,0 0 0,0 0 0,0 0-1,-1 0 1,1 1 0,-10-1 0,1 1-6,0 0 1,-1 1 0,1 1-1,0 1 1,-1 0-1,1 1 1,0 1-1,-21 6 1,14-2-358,0 1 1,1 1-1,1 1 0,-1 0 0,-22 16 1,-10 10-1210</inkml:trace>
</inkml:ink>
</file>

<file path=ppt/ink/ink1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02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3968,'9'-13'1920,"19"10"-128,-19 3 2048,16 3-3200,-7 3 0,33 4 128,-13-1 0,15 5-1152,-12-1 128,16-1 128,-15-1 0,19-8-1664,-13-3 128</inkml:trace>
</inkml:ink>
</file>

<file path=ppt/ink/ink1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02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0 511 3968,'0'0'107,"0"0"-1,0 1 1,0-1 0,0 0 0,0 0 0,0 0-1,0 1 1,0-1 0,0 0 0,1 0-1,-1 1 1,0-1 0,0 0 0,0 0 0,0 0-1,0 0 1,0 1 0,0-1 0,1 0-1,-1 0 1,0 0 0,0 0 0,0 0 0,1 1-1,-1-1 1,0 0 0,0 0 0,0 0 0,0 0-1,1 0 1,-1 0 0,0 0 0,0 0-1,1 0 1,-1 0 0,0 0 0,0 0 0,0 0-1,1 0 1,-1 0 0,0 0 0,0 0-1,0 0 1,1 0 0,15-6 3528,12-13-1174,159-135 995,-161 130-3007,-2 0 1,-1-2-1,32-45 0,-45 55-383,-1 1 0,0-2 0,-1 1-1,0-1 1,-1 0 0,-1-1 0,-1 1-1,4-24 1,-7 23-33,-2 32 85,-2 10 30,-15 199 1068,6-116-811,0-10-190,-3 21-273,11-41-4174,3-73 1417</inkml:trace>
</inkml:ink>
</file>

<file path=ppt/ink/ink1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03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482 1 3328,'-37'7'5608,"-6"2"-1360,28-5-4032,0 1 1,0 1 0,0 1 0,1 0-1,-16 10 1,8-5 552,1 0-318,0 1 0,0 1 0,1 1 0,1 1 0,0 0 0,2 2 0,0 0 0,0 1 1,-24 39-1,32-45-351,1 2 1,0-1 0,2 1 0,-1 0-1,2 0 1,0 1 0,1 0-1,0 0 1,2 0 0,0 0 0,0 0-1,2 0 1,0 1 0,0-1 0,5 22-1,-1-18 1,1 6 11,1 0 1,14 38 0,-17-56-98,1 0 0,0 0 0,1 0 0,0 0 0,0-1 0,1 0 0,0 0 0,0 0 0,0-1 0,1 0 0,10 7 0,6 2-97,0-2 0,1 0-1,1-2 1,0 0 0,49 12 0,-8-7-3117,82 8 1,-95-17 510</inkml:trace>
</inkml:ink>
</file>

<file path=ppt/ink/ink1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04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24 3840,'0'-1'73,"-1"1"1,1 0-1,0 0 1,-1 0-1,1-1 1,0 1-1,0 0 1,-1-1-1,1 1 1,0 0-1,0 0 1,-1-1-1,1 1 1,0-1 0,0 1-1,0 0 1,0-1-1,-1 1 1,1 0-1,0-1 1,0 1-1,0 0 1,0-1-1,0 1 1,0-1-1,0 1 1,0 0-1,0-1 1,0 1-1,0-1 1,0 1-1,1 0 1,-1-1-1,0 1 1,0 0-1,0-1 1,0 1-1,1 0 1,-1-1-1,0 1 1,0 0-1,1-1 1,-1 1-1,0 0 1,0 0-1,1-1 1,-1 1-1,0 0 1,1 0-1,-1 0 1,0-1-1,1 1 1,-1 0-1,1 0 1,-1 0-1,0 0 1,1 0-1,-1 0 1,0 0-1,1 0 1,2-2 378,0 1 0,0 0-1,0 1 1,0-1 0,0 1 0,0-1 0,0 1 0,0 0-1,5 0 1,4 2-72,0 1-1,0 0 1,-1 1-1,1 0 1,-1 0-1,0 2 1,20 11-1,69 58 1591,-46-33-640,-17-12-909,-2 1-1,-1 2 1,-1 2-1,-2 0 1,-2 2-1,38 61 1,-55-78-388,-2 1-1,0 0 1,-1 1-1,-1 0 1,-1 0-1,-1 0 1,-1 1-1,4 39 1,-8-47-34,-1 0 0,0 0 0,-1 0 0,-1 1 0,0-1 0,-1-1 0,-1 1 0,0 0-1,-1-1 1,0 0 0,-1 0 0,-1 0 0,0-1 0,-12 16 0,12-20-91,-15 22 184,-1-2-1,-50 50 1,66-73-293,1 0 0,-1-1 0,-1 1 0,1-1 0,-1-1 0,0 1 0,0-1 0,0-1 0,0 1 0,-1-1 0,1-1 1,-1 0-1,0 0 0,0 0 0,1-1 0,-1-1 0,-16 0 0,24 0 59,1 0 1,-1 0-1,0 0 1,1 0-1,-1 0 1,0 0-1,1-1 1,-1 1-1,1 0 1,-1 0-1,0-1 1,1 1-1,-1 0 1,1-1-1,-1 1 1,1 0-1,-1-1 1,1 1-1,-1-1 1,1 1-1,0-1 1,-1 1-1,1-1 1,-1 1-1,1-1 1,0 0-1,0 1 1,-1-1-1,1-1 1,-1-12-2547</inkml:trace>
</inkml:ink>
</file>

<file path=ppt/ink/ink1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05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 5120,'-5'-2'4157,"7"3"907,4 6-1730,0 10-4370,20 151 3547,-19-119-1971,16 201 1295,-23-247-1812,1 1-26,-1 0 0,0 0 0,0 0 0,0 0 0,0 0 0,-1 0 0,0 0 0,1 0 0,-2 0 0,1-1 0,0 1 0,-1 0 0,1-1 0,-5 7 0,6-10 1,0 0-1,-1 0 1,1 0-1,0 0 0,0 1 1,0-1-1,-1 0 1,1 0-1,0 0 1,0 0-1,-1 0 0,1 0 1,0 0-1,0 0 1,0 0-1,-1 0 0,1 0 1,0 0-1,0 0 1,-1 0-1,1 0 1,0 0-1,0 0 0,0 0 1,-1-1-1,1 1 1,0 0-1,0 0 0,0 0 1,-1 0-1,1 0 1,0 0-1,0-1 0,0 1 1,0 0-1,-1 0 1,1 0-1,0-1 1,0 1-1,0 0 0,0 0 1,0-1-1,-6-14-21,2-20 31,7 11-7,0-1 0,3 1-1,0 0 1,12-30-1,-13 42 4,0 0-1,1 1 0,1 0 0,-1 0 0,2 1 0,-1 0 0,2 0 0,-1 1 0,1 0 1,14-11-1,1 2 155,1 0 0,1 2 1,1 0-1,0 2 0,0 1 1,2 2-1,54-16 0,-25 11-29,-42 10-153,1 1-1,0 1 0,0 1 1,34-3-1,-50 6-167,1 1 0,-1-1 1,0 0-1,0 0 0,1 1 0,-1-1 0,0 0 0,0 1 0,0-1 0,1 1 0,-1 0 0,0-1 0,0 1 0,0 0 0,0 0 0,0 0 1,0-1-1,0 1 0,0 0 0,-1 0 0,1 1 0,0-1 0,-1 0 0,1 0 0,0 0 0,-1 0 0,1 2 0,-1-2 91,6 7-2713</inkml:trace>
</inkml:ink>
</file>

<file path=ppt/ink/ink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4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275 966 3072,'47'-38'2383,"-34"30"-1918,-1-1 1,-1-1 0,20-20-1,52-57 977,-26 28-866,71-95 0,-113 134-347,-1 0 0,-2-2 0,0 0 0,-1 0 1,-1-1-1,-1 0 0,-2 0 0,0-1 0,5-32 0,-11 42-168,0 0-1,-1 0 1,-1 0 0,0 0-1,-1 0 1,0 0-1,-1 1 1,-1-1-1,0 1 1,-1 0 0,0 0-1,-1 0 1,-13-20-1,14 25-37,0 0-1,-1 1 1,0-1-1,0 1 1,-1 1 0,0-1-1,0 1 1,0 0-1,-1 1 1,0 0-1,0 0 1,0 1-1,-1 0 1,1 0-1,-1 1 1,0 0 0,0 0-1,0 1 1,-1 0-1,1 1 1,-12 0-1,-1 2-28,1 1 0,-1 2-1,1 0 1,-1 1 0,1 1 0,1 1-1,-1 0 1,1 2 0,1 1 0,-26 15-1,22-10 6,1 0-1,0 2 0,2 0 0,0 1 0,1 1 0,0 1 1,2 1-1,-16 24 0,20-22 52,1 0 1,1 2-1,1-1 0,1 1 1,1 0-1,2 1 0,0 0 0,2 0 1,1 0-1,0 1 0,2-1 1,2 1-1,5 45 0,-1-39 45,1 0 0,2 0 0,1-1 0,1 0 0,2-1 0,1 0 0,1-1 0,2 0 0,1-1 0,30 37 0,-22-35 19,2-1 0,1-1 0,1-2 1,1 0-1,46 29 0,-61-47-139,0 1 1,0-2 0,1 0 0,0-1-1,1-1 1,-1 0 0,1-1-1,0-1 1,1-1 0,-1 0-1,1-1 1,-1-1 0,1-1-1,24-2 1,-34 0-241,0 0 1,0 0-1,0-1 0,-1 0 0,1 0 1,-1-1-1,0 0 0,0 0 0,0-1 0,0 1 1,-1-2-1,0 1 0,0-1 0,-1 0 1,1 0-1,7-11 0,17-36-1676</inkml:trace>
</inkml:ink>
</file>

<file path=ppt/ink/ink1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05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20 4480,'-1'-19'3827,"12"19"2338,9 12-862,-9-4-5980,-9-7-96,20 19 1610,0 1 1,-1 1 0,-2 0-1,18 27 1,41 44 1256,-69-83-1949,2 0 0,-1-1-1,2 0 1,-1-1 0,1 0 0,20 9 0,-28-15-284,1 0 0,-1-1 1,1 1-1,0-1 1,-1 0-1,1-1 1,0 1-1,0-1 1,0 0-1,0 0 1,-1-1-1,1 1 1,0-1-1,6-1 1,1-2-696,0-1 1,0 0 0,17-10 0,-27 14 718,47-24-3085</inkml:trace>
</inkml:ink>
</file>

<file path=ppt/ink/ink1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3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287 67 4352,'1'1'236,"-1"-1"0,1 0 0,0 0 1,-1 0-1,1 0 0,0 0 0,0 0 1,-1 0-1,1 0 0,0 0 0,-1 0 0,1 0 1,0 0-1,-1 0 0,1 0 0,0-1 0,-1 1 1,1 0-1,0-1 0,-1 1 0,1 0 0,-1-1 1,1 1-1,-1 0 0,1-1 0,-1 1 0,1-1 1,-1 1-1,1-1 0,-1 0 0,1 1 0,-1-2 1,3 1 3478,-8 22-1594,0-2-1491,0 0-1,2 1 0,0 0 0,1 0 0,1 0 0,2 29 0,0-42-547,0 0 0,0 1 0,0-1 0,1 0 0,0 0 0,1 0 0,-1 0 0,2-1 0,-1 1 0,0-1 0,1 0 0,0 0 0,1 0 0,-1 0 0,1-1 0,0 1 0,1-1 0,-1-1 0,1 1 0,0-1 0,10 6 0,-11-8-77,0 1 0,1-1 0,-1 0 0,1 0 0,-1 0 0,1-1 0,0 0 0,-1 0 0,1 0 0,0-1 0,0 0 0,0 0 0,0-1 0,0 1 0,-1-1 0,1 0 0,0-1 0,-1 1 0,1-1 0,-1-1 0,1 1 0,-1-1 0,0 1 0,0-2 0,0 1 0,0 0-1,-1-1 1,8-7 0,7-10 17,-1 0-1,-2-1 1,0-1-1,24-44 1,-22 36-18,-6 9 14,0-1 0,-1 0 0,-1-1-1,-1 0 1,7-32 0,-16 56-16,0 0 0,0 0 1,0 0-1,0 0 0,0 1 1,-1-1-1,1 0 0,0 0 0,0 0 1,0 0-1,0 0 0,0 0 0,0 0 1,0-1-1,0 1 0,0 0 0,0 0 1,-1 0-1,1 0 0,0 0 0,0 0 1,0 0-1,0 0 0,0 0 1,0 0-1,0 0 0,0 0 0,0 0 1,0 0-1,0 0 0,0 0 0,0 0 1,0 0-1,0-1 0,-1 1 0,1 0 1,0 0-1,0 0 0,0 0 1,0 0-1,0 0 0,0 0 0,0 0 1,0 0-1,0-1 0,-10 15 29,-8 18-123,7 12 49,2 0 0,-5 76 1,12-65 81,2 1 1,8 58-1,-1-26-29,-4-43 64,1 0-46,-2 1-1,-2-1 1,-2 0 0,-14 78 0,7-83-26,-2-1 0,-2 0 0,-1-1 0,-32 58 0,35-76 14,-1 0 0,-2-1 0,0-1 0,0 0 0,-2-1 0,0 0 0,-1-2 0,-1 0 1,-32 21-1,38-29 6,-1-1 1,0-1-1,-1 0 1,1-1 0,-1 0-1,0-1 1,0-1-1,0 0 1,0-1-1,0 0 1,0-1 0,-1-1-1,1 0 1,0-1-1,0-1 1,-16-4 0,22 4-15,0 0 1,0-1-1,0 1 1,0-2 0,1 1-1,-1-1 1,1 0 0,1 0-1,-1-1 1,1 0-1,0 0 1,0-1 0,0 1-1,1-1 1,0 0 0,1-1-1,-1 1 1,1-1-1,1 0 1,0 0 0,0 0-1,-3-17 1,1 5-22,1 0 1,2-1-1,0 1 1,1-1-1,0 1 1,2-1-1,1 1 0,6-32 1,-6 41-110,1 0-1,0 0 1,1 0 0,0 1 0,1 0-1,0-1 1,0 2 0,1-1 0,0 0-1,9-8 1,-8 11-728,0 0-1,1 1 0,-1-1 1,1 2-1,1-1 1,-1 1-1,15-6 1,1 2-2243</inkml:trace>
</inkml:ink>
</file>

<file path=ppt/ink/ink1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4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1 164 5120,'10'-9'5819,"6"-8"-4172,-9 7-1295,1-1-1,-1 2 0,2-1 1,-1 1-1,2 0 0,-1 1 1,1 0-1,0 1 1,0 0-1,1 0 0,0 1 1,0 1-1,1 0 0,0 0 1,0 1-1,15-3 0,-14 4-32,1 0-1,-1 1 1,1 1-1,0 0 1,0 1-1,16 1 1,-26 0-282,0 0 0,1 0 1,-1 0-1,0 0 0,0 0 1,0 1-1,-1 0 0,1 0 1,0 0-1,-1 0 0,1 1 1,-1-1-1,1 1 0,-1 0 1,0 0-1,0 0 0,-1 0 1,1 0-1,-1 1 0,1-1 1,-1 1-1,0 0 0,-1 0 1,1-1-1,1 6 0,0 1-5,0 0-1,-1 1 0,0-1 0,0 1 1,-1-1-1,-1 1 0,0-1 0,0 1 1,-1-1-1,-1 1 0,1-1 1,-2 0-1,1 0 0,-2 0 0,1 0 1,-1 0-1,-1 0 0,1-1 0,-11 14 1,4-8-31,-2 0 0,1-1 1,-2 0-1,0-1 0,-1-1 1,0 0-1,0-1 0,-2-1 1,1 0-1,-23 9 0,25-13-17,1-1-1,-1 0 1,-26 5 0,37-9 11,1-1 1,-1 0-1,1 0 0,-1 1 1,1-1-1,0-1 1,-1 1-1,1 0 1,-1-1-1,1 1 1,-1-1-1,1 0 1,-5-1-1,7 1 5,-1 0 0,0 0 0,0 0 0,0 0 0,0 0 0,1-1 0,-1 1 0,0 0 0,1 0 0,-1 0 1,1-1-1,-1 1 0,1 0 0,0 0 0,-1-1 0,1 1 0,0 0 0,0-1 0,0 1 0,0 0 0,0-1 0,1 1 0,-1 0 0,0-1 0,0 1 0,1 0 0,-1 0 0,1-2 0,0 2 0,-1 0 0,0 0 0,1 0 0,-1 0 0,1 0 0,-1 0 0,1 1 0,-1-1 0,1 0 0,0 0 0,-1 0 0,1 1 0,0-1 0,-1 0 0,1 1 0,0-1 0,0 1 0,0-1 0,0 1 0,0-1 0,0 1 0,0-1 0,0 1 0,-1 0 0,1 0 0,0-1 0,0 1 0,0 0 0,1 0 0,-1 0 0,0 0 0,0 0 0,0 0 0,0 1 0,0-1 0,0 0 0,0 0 0,-1 1 0,1-1 0,0 1 0,0-1 0,1 1 0,50 29 0,-30-16 0,-3-7-9,1 0 0,0-1-1,40 7 1,-36-9-82,-17-3-34,0 0-1,0 0 1,0-1 0,0 0-1,0 0 1,-1 0-1,10-3 1,24-9-3352,-26 8 790</inkml:trace>
</inkml:ink>
</file>

<file path=ppt/ink/ink1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5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55 1280,'18'-29'4300,"-2"6"-2243,-15 20 4286,-8 18-4055,-9 25-743,9 0-967,2 2 1,2-1 0,2 0-1,4 43 1,-2 0-443,0-61-126,-5 76 5,3-92-17,0 0-1,-1 0 1,1 0 0,-1 0 0,-1 0-1,1 0 1,-1-1 0,0 1 0,-1-1-1,-8 12 1,12-18-17,0 1 0,0-1 0,0 0 1,0 0-1,-1 1 0,1-1 0,0 0 0,0 0 0,0 1 0,-1-1 0,1 0 0,0 0 1,0 0-1,0 0 0,-1 1 0,1-1 0,0 0 0,0 0 0,-1 0 0,1 0 1,0 0-1,-1 0 0,1 0 0,0 1 0,0-1 0,-1 0 0,1 0 0,0 0 1,-1 0-1,1 0 0,0 0 0,0 0 0,-1-1 0,1 1 0,0 0 0,-1 0 1,1 0-1,0 0 0,0 0 0,-1 0 0,1 0 0,0-1 0,0 1 0,-1 0 1,1 0-1,0 0 0,0-1 0,0 1 0,-1 0 0,-5-21-1409,5-27-1682,29-100-709,-26 140 4101,0-1 0,0 1-1,1 0 1,0-1 0,0 1 0,1 0-1,0 1 1,1-1 0,-1 1 0,1-1-1,1 2 1,-1-1 0,1 0 0,1 1 0,-1 0-1,1 1 1,0 0 0,0 0 0,1 0-1,-1 1 1,1 0 0,0 0 0,14-4-1,23-12 364,1 3-1,1 2 0,1 1 0,67-9 1,-59 25-2320,-22 6-3306,-24-5 2400</inkml:trace>
</inkml:ink>
</file>

<file path=ppt/ink/ink1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5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3968,'2'-2'523,"-1"0"0,1 0-1,-1 0 1,1 0 0,0 0 0,0 0 0,0 0 0,0 1-1,0-1 1,0 0 0,0 1 0,1 0 0,-1 0 0,4-2 0,-2 2-236,-1 0 0,0 1 0,1-1 0,-1 1 1,1 0-1,-1 0 0,0 0 0,1 0 0,-1 0 1,5 2-1,-4-1-186,-1-1 0,1 2 1,0-1-1,-1 0 1,1 1-1,-1 0 0,1 0 1,-1 0-1,0 0 0,0 0 1,0 1-1,0-1 0,0 1 1,0 0-1,-1 0 0,1 0 1,-1 0-1,3 5 0,0 7 585,0-1 0,-2 1 0,4 27-1,-5-31-414,0 1 0,0-1-1,1 1 1,0-1 0,5 11-1,-5-17-215,0-1-1,0 1 1,0-1-1,0 0 1,1 0-1,-1 0 1,1 0-1,0 0 1,0-1-1,0 0 0,1 0 1,-1 0-1,1 0 1,10 3-1,74 25-856,-79-28 225,0-1 0,-1-1 0,1 0 0,0 0 0,0-1 0,0 0 0,16-2 0,12-6-2132</inkml:trace>
</inkml:ink>
</file>

<file path=ppt/ink/ink1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6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40 3712,'0'-1'333,"0"0"1,-1 0-1,1 1 0,0-1 1,0 0-1,0 0 1,0 0-1,-1 0 0,1 0 1,0 1-1,0-1 1,1 0-1,-1 0 0,0 0 1,0 0-1,0 1 0,1-1 1,-1 0-1,0 0 1,1 0-1,-1 1 0,0-1 1,1 0-1,-1 0 1,1 1-1,-1-1 0,2-1 1,26-10 2021,-17 11-2044,1 0 1,-1 0-1,0 1 1,11 1-1,132 18 2402,-30-2-2867,-2-10-4815,-119-7 2601,-3 0-85</inkml:trace>
</inkml:ink>
</file>

<file path=ppt/ink/ink1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6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27 3584,'-1'-1'217,"1"1"0,-1-1 0,1 1 0,-1-1 0,1 1 0,-1-1 0,1 0 0,-1 1 0,1-1 0,-1 0 0,1 1 0,0-1 0,0 0 0,-1 1 0,1-1 0,0 0 0,0 0 0,0 1 0,0-1 0,0 0 0,0 0 0,0 0 0,0 1 0,0-1 0,0 0 0,0 0 0,0 1 0,0-1 0,1 0 0,-1 0 0,0 1 0,1-2 0,11-1 4745,-2 11-5309,-8-3 527,0 1 0,-1-1 1,0 1-1,0 0 1,0-1-1,0 1 1,-1 0-1,0 0 1,-1 0-1,1-1 1,-1 1-1,-2 9 0,1 2 56,-5 56 932,-2 75-374,9-139-912,1 27-913,-1-34 766,1-1 1,-1 0-1,0 1 0,0-1 1,0 1-1,1-1 0,-1 0 1,1 1-1,-1-1 0,1 0 1,0 1-1,-1-1 0,1 0 1,0 0-1,0 0 1,0 0-1,0 0 0,0 0 1,1 1-1,4 2-2188</inkml:trace>
</inkml:ink>
</file>

<file path=ppt/ink/ink1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7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1 338 5632,'23'-13'8519,"22"6"-5301,-6 1-2774,-36 5-397,30-10 551,0-2 0,-1-1 0,31-18 0,-52 25-536,-1 0-1,0-1 1,0-1 0,0 1-1,-2-1 1,1-1-1,-1 0 1,0 0 0,-1 0-1,0-1 1,9-21-1,22-77-39,-40 139 103,0 0 1,-3 0 0,-14 57 0,1-10 96,-39 143-691,57-219 345,0 0 0,0 0 0,-1-1 0,1 1-1,0 0 1,0-1 0,-1 1 0,1 0 0,0-1 0,-1 1 0,1 0 0,-1-1 0,1 1 0,-1-1 0,1 1 0,-1 0 0,1-1 0,-1 0 0,0 1 0,1-1 0,-1 1 0,1-1 0,-1 0 0,0 1 0,0-1 0,0 0-1,-4 1-2562</inkml:trace>
</inkml:ink>
</file>

<file path=ppt/ink/ink1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8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3584,'3'1'467,"-1"0"-1,0-1 1,0 1 0,0-1-1,1 1 1,-1-1 0,0 0 0,1 0-1,-1 0 1,0 0 0,1 0-1,-1-1 1,0 1 0,1-1 0,-1 1-1,4-3 1,-2 2-279,-1 0 0,0 1 0,1-1 0,-1 1-1,0-1 1,1 1 0,-1 0 0,1 0 0,3 1 0,48 12 1572,-19-6-1429,-7-1-167,2-2 1,-1 0 0,54-2-1,-47-2 50,0 2 1,44 7-1,198 26 554,-168-25 49,-27-4-632,79-1-144,-29-3 836,95-5-365,38 7 586,-72-4-426,43 1-424,103 6-240,102-4 197,-222-6-154,89 1 78,473 11-620,-761-10-296,7 0-1503,-13 6-3486,-21-8 2960</inkml:trace>
</inkml:ink>
</file>

<file path=ppt/ink/ink1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19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0 134 3712,'2'0'201,"0"-1"1,0 1-1,0 0 0,0-1 1,0 0-1,0 1 1,0-1-1,0 0 0,0 0 1,0 0-1,-1 0 1,1 0-1,0-1 0,-1 1 1,1 0-1,1-3 0,16-11 4077,8-14-1416,-25 26-2822,0 0-1,0 0 1,0 0-1,1 0 1,-1 1 0,1-1-1,-1 1 1,1-1-1,0 1 1,0 0 0,0 0-1,1 1 1,-1-1-1,5-1 1,26-7 631,0 2 0,1 1 0,0 2 1,0 2-1,38 0 0,-50 4-515,-1 0 0,1 1 0,-1 1 1,1 2-1,-1 0 0,0 1 0,-1 1 1,1 1-1,19 11 0,-37-17-146,0-1 1,-1 2-1,1-1 1,0 0-1,-1 1 0,0 0 1,0-1-1,0 1 1,0 0-1,0 1 0,0-1 1,-1 0-1,0 1 1,0 0-1,0-1 0,0 1 1,0 0-1,-1 0 0,1 0 1,-1 0-1,0 0 1,0 1-1,-1-1 0,0 0 1,1 0-1,-1 0 1,0 1-1,-1-1 0,1 0 1,-1 0-1,0 0 1,0 1-1,0-1 0,-1 0 1,1 0-1,-1-1 1,0 1-1,-3 5 0,-4 6 58,-1 0-1,0-1 0,-1 0 0,-1-1 1,0 0-1,-1-1 0,0 0 1,-1-1-1,0 0 0,-1-1 0,0-1 1,-31 14-1,-17 5-1,-1 1-88,-102 31-1,128-54 51,37-6-24,-1 1 1,1-1 0,-1 0 0,0 0 0,1 0-1,-1 0 1,1-1 0,-1 1 0,0 0 0,1-1-1,-1 1 1,1-1 0,-1 1 0,1-1 0,0 0-1,-1 0 1,1 1 0,-1-1 0,1 0 0,-2-2-1,3 3 2,1-1 0,-1 1 0,0-1 0,0 1 0,1 0-1,-1-1 1,0 1 0,0-1 0,1 1 0,-1 0 0,0-1 0,1 1-1,-1 0 1,0 0 0,1-1 0,-1 1 0,1 0 0,-1 0 0,0-1-1,1 1 1,-1 0 0,1 0 0,-1 0 0,1 0 0,-1 0 0,1 0-1,-1 0 1,1-1 0,-1 2 0,1-1 0,-1 0 0,0 0 0,1 0-1,-1 0 1,1 0 0,0 0 0,25 0 130,-23 0-105,49-1-22,0 3-1,1 2 1,-1 3-1,66 16 1,-23-7-5662,-62-12 2816</inkml:trace>
</inkml:ink>
</file>

<file path=ppt/ink/ink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5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1 518 1664,'1'-12'895,"0"0"0,1 0 1,0 0-1,1 0 0,5-13 0,3-4-114,24-46 0,-21 50-626,0 1 1,1 1-1,1 0 1,2 1-1,0 1 1,27-24-1,-32 34-75,1 1 0,0 0 0,0 1 0,1 1-1,0 0 1,0 1 0,28-9 0,-37 15-62,0-1 0,0 1 0,0 0 0,0 0 0,0 1 0,0 0 0,0 0 0,0 0 0,0 1 0,0 0 0,0 0 0,0 0 0,-1 1 0,1 0-1,0 0 1,-1 0 0,1 1 0,-1 0 0,0 0 0,0 0 0,0 1 0,0-1 0,-1 1 0,8 9 0,-2-1 7,-2 1-1,1 0 1,-1 1-1,-1-1 1,-1 2-1,0-1 1,8 28-1,18 114 139,-28-133-138,3 12 29,8 50 90,-15-78-113,1-1 1,-1 1-1,0 0 0,0 0 1,-1-1-1,1 1 1,-2-1-1,1 1 1,-4 9-1,5-16-27,0 0 1,0 1-1,0-1 1,0 1-1,0-1 0,-1 0 1,1 0-1,0 1 1,0-1-1,0 0 0,-1 1 1,1-1-1,0 0 1,0 0-1,-1 1 0,1-1 1,0 0-1,0 0 1,-1 1-1,1-1 0,0 0 1,-1 0-1,1 0 1,0 0-1,-1 0 0,1 0 1,0 1-1,-1-1 1,1 0-1,0 0 0,-1 0 1,1 0-1,-1 0 1,1 0-1,0 0 0,-1 0 1,1-1-1,0 1 1,-1 0-1,1 0 0,0 0 1,-1 0-1,1 0 1,0-1-1,-1 1 0,1 0 1,-1-1-1,-15-20 102,12 12-76,0 1 1,0-1-1,1 0 1,-4-13-1,5-1-30,1 0 0,0 0-1,2 0 1,6-41 0,28-88-233,-31 140 225,1 0 0,1 0 0,0 1 0,1 0 0,0 0 1,0 0-1,1 1 0,1 0 0,0 0 0,0 1 0,1 0 1,0 1-1,0 0 0,1 0 0,0 1 0,0 1 0,18-8 1,-5 4 11,0 0 0,0 1 0,1 2 1,0 0-1,0 2 0,0 1 1,51-2-1,-65 6 33,1 1-1,-1 0 1,0 1-1,0 0 1,0 1-1,-1 0 1,1 1 0,0 0-1,-1 1 1,0 0-1,0 0 1,-1 1-1,1 1 1,-1-1 0,-1 1-1,1 1 1,-1 0-1,0 0 1,-1 0-1,0 1 1,-1 0 0,1 1-1,-2-1 1,1 1-1,-1 0 1,-1 1-1,6 19 1,-3-3 96,-2 0 1,-1 1 0,-1-1-1,-1 1 1,-3 39-1,-21 142 431,20-196-536,-1 0-1,0-1 0,-1 1 1,-6 14-1,8-23-122,0 0 0,0-1 0,0 1 0,-1 0 0,1-1 0,-1 0 0,-5 6 0,6-8-32,1 0 0,0 0 0,0 0 1,0-1-1,-1 1 0,1 0 0,0-1 0,-1 1 0,1-1 0,-1 1 0,1-1 1,-1 0-1,1 1 0,0-1 0,-1 0 0,1 0 0,-1 0 0,1 0 0,-1-1 1,1 1-1,-1 0 0,-1-1 0,-16-9-1558</inkml:trace>
</inkml:ink>
</file>

<file path=ppt/ink/ink1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0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13 4480,'6'-12'9403,"-9"19"-6677,-14 46-2376,9 14 556,2 0-1,5 75 1,-4 59-273,2-180-720,-1 0 0,-8 24 0,0 2-1764,12-35-1432,0-9-346,0-6 1304</inkml:trace>
</inkml:ink>
</file>

<file path=ppt/ink/ink1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0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1 242 2432,'34'-25'4619,"12"-6"2513,-6 17-6339,-2 8-600,-24 4 377,1 0 0,-1-1 1,16-5-1,219-69 2737,-70 24-2949,-139 44-1668,41-2 0,-78 10 888,0 1 0,0 1-1,0-1 1,1 0 0,-2 1-1,1-1 1,0 1-1,0 0 1,0 0 0,0 0-1,0 0 1,-1 1-1,1-1 1,3 3 0,-1 0-2138</inkml:trace>
</inkml:ink>
</file>

<file path=ppt/ink/ink1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1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4864,'7'7'7110,"12"11"-3953,58 48-1776,-60-51-895,0 1 1,-1 0-1,18 25 1,-24-27-374,1-1 0,1 0 1,0 0-1,1-2 0,0 1 0,0-1 0,1-1 1,16 8-1,45 17-5254,-65-30 2709</inkml:trace>
</inkml:ink>
</file>

<file path=ppt/ink/ink1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1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5248,'2'1'226,"0"0"0,-1-1 0,1 1 0,0-1 0,-1 0 0,1 0 1,0 1-1,0-1 0,-1 0 0,1 0 0,0-1 0,0 1 0,-1 0 0,1 0 0,0-1 0,-1 1 1,1-1-1,3-1 0,13-4 2451,-1 4 1997,126 8-2212,-81-2-2280,-1-3 0,79-8 0,-32-11-1363,-36 6-2501,-70 12 3733,4-1-3196,-9-1-588,-6 1 1664</inkml:trace>
</inkml:ink>
</file>

<file path=ppt/ink/ink1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2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4608,'2'9'7865,"-2"9"-4327,-2 52-4054,1-57 1149,-3 73 486,-6 163 193,14-237-2441,-1-12-1816,1-7 620</inkml:trace>
</inkml:ink>
</file>

<file path=ppt/ink/ink1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2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0 343 5376,'2'2'408,"0"-1"1,0 1 0,0-1-1,1 0 1,-1 0 0,0 0-1,0 0 1,1 0-1,-1 0 1,0-1 0,1 1-1,-1-1 1,1 1-1,-1-1 1,1 0 0,-1 0-1,1 0 1,2-1 0,25 4 2536,-24-2-2686,1 0-1,0-1 1,0 0 0,-1 0-1,1-1 1,0 1 0,-1-1 0,1-1-1,-1 1 1,1-1 0,-1-1-1,0 1 1,11-6 0,9-7 500,43-30-1,-55 35-671,2-4-17,0-1-1,-1 0 0,0-1 1,-1-1-1,-1 0 0,-1 0 1,-1-2-1,0 1 0,-1-1 1,-1-1-1,8-27 0,-13 16 275,-6 25-66,-4 21-153,-22 135-89,22-109-5,-1 0-1,-24 75 1,25-98-44,1-9 4,1 0-1,1 0 1,0 1 0,0-1-1,1 1 1,0 0-1,1-1 1,0 1 0,0 19-1,3-28-6228,-9-8 3026,3 7 375</inkml:trace>
</inkml:ink>
</file>

<file path=ppt/ink/ink1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3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575 33 2432,'-13'-11'5479,"3"0"-1566,0 6-4921,1 3 1385,0 1 1,0 0 0,0 0-1,0 1 1,0 0 0,0 0-1,0 1 1,0 0 0,0 1-1,-13 4 1,-2 2-28,0 1 0,-33 17 1,36-16-85,0 2 0,0 0-1,1 2 1,1 0 0,0 1 0,1 1 0,1 1 0,0 0-1,1 1 1,1 1 0,1 0 0,-16 30 0,18-27-83,1 0 0,1 1 0,1 0-1,1 0 1,1 1 0,1 0 0,1 0 0,-3 42 0,7-57-160,1 1 0,1-1 0,-1 0-1,2 1 1,-1-1 0,1 0 0,1 0 0,-1 0 0,2 0-1,-1-1 1,1 1 0,1-1 0,-1 0 0,1 0 0,1 0-1,-1-1 1,1 1 0,1-2 0,-1 1 0,1-1 0,0 0-1,1 0 1,-1-1 0,1 1 0,14 5 0,133 54-936,-83-37-2484,-18-14-1978,-27-10 2687</inkml:trace>
</inkml:ink>
</file>

<file path=ppt/ink/ink1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4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2432,'33'-11'7957,"-21"12"-7593,0 0 0,0 0 0,0 2 0,0-1 0,-1 1 0,1 1 1,-1 0-1,0 1 0,0 0 0,0 0 0,17 13 0,-17-10-297,0 1-1,0 0 1,-1 0 0,0 1 0,-1 0-1,0 1 1,-1 0 0,0 0 0,0 1-1,-1 0 1,-1 0 0,0 1 0,-1-1 0,0 1-1,-1 1 1,3 17 0,-3-10-48,-1-1 1,-1 1 0,-1 0-1,-1 0 1,-1 0-1,-1 0 1,0-1-1,-2 1 1,0 0-1,-1-1 1,-13 31 0,6-17-131,-9 20 55,20-52-197,-1 1-1,1 0 0,-1-1 1,0 1-1,0-1 1,0 0-1,0 0 0,0 1 1,0-1-1,-1-1 1,1 1-1,-1 0 0,1 0 1,-1-1-1,-4 2 1,3-2-1646,3-1-42</inkml:trace>
</inkml:ink>
</file>

<file path=ppt/ink/ink1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5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40 3200,'-1'-1'50,"1"1"0,0 0 1,-1 0-1,1-1 0,-1 1 0,1-1 0,0 1 0,-1 0 1,1-1-1,0 1 0,-1-1 0,1 1 0,0 0 1,0-1-1,0 1 0,-1-1 0,1 1 0,0-1 1,0 1-1,0-1 0,0 1 0,0-1 0,0 0 1,0 1-1,0-1 0,0 1 0,0-1 0,0 1 1,0-1-1,0 1 0,0-1 0,1 1 0,-1-1 1,0 1-1,1-1 0,3-14 6591,-4 7-5386,0 8 973,4 15-1381,-1-8-747,-1 1-1,1 0 1,-2-1-1,1 1 1,-1 0-1,0 0 1,-1-1 0,0 1-1,0 0 1,-1 0-1,-2 14 1,-2-3-51,1 1 0,1 0 0,0 0 0,2 0 0,0 0 0,2 0 0,0 0 0,1-1 0,6 28 0,-6-43-49,-1 0-1,-1 0 0,1 1 0,0-1 1,-1 0-1,0 1 0,0-1 0,-1 0 0,1 1 1,-1-1-1,0 0 0,0 1 0,0-1 0,0 0 1,-1 0-1,0 0 0,0 0 0,0 0 0,0-1 1,0 1-1,-1 0 0,0-1 0,0 0 0,0 0 1,0 0-1,-5 4 0,9-8-83,0 1 0,-1 0 0,1-1 0,0 1 0,0 0 0,0-1 0,0 1 0,0 0 0,0 0 0,0 0 0,0 0 0,0 0 0,-1 0 0,1 0 0,0 0 0,0 0 0,0 0 0,0 1 0,0-1 0,0 0 0,0 1 0,0-1 0,-1 0 0,1 1 0,1 0 0,-2-1-64,1 1 1,-1-1-1,0 0 0,1 1 0,-1-1 0,0 1 1,1-1-1,-1 0 0,0 1 0,1-1 0,-1 1 1,0-1-1,0 1 0,1-1 0,-1 1 0,0-1 1,0 1-1,0-1 0,0 1 0,0-1 1,0 1-1,0-1 0,0 1 0,0 0 0,0-1 1,0 1-1,0-1 0,0 1 0,0-1 0,-1 1 1,1-1-1,0 1 0,-6 10-1836,-2-3 43</inkml:trace>
</inkml:ink>
</file>

<file path=ppt/ink/ink1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6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23 2432,'8'0'11855,"20"3"-9758,-27-3-2089,0 0 1,-1 0 0,1 0-1,0 0 1,0 0 0,0 0 0,0 0-1,0 0 1,-1 0 0,1 1-1,0-1 1,0 0 0,0 1 0,-1-1-1,1 0 1,0 1 0,0-1 0,-1 1-1,1-1 1,0 1 0,-1 0-1,1-1 1,0 1 0,-1 0 0,1-1-1,-1 1 1,1 0 0,-1-1-1,0 1 1,1 0 0,-1 1 0,-3 1-43,-5-15 44,7 9-12,0 1 0,-1 1 0,1-1-1,0 0 1,-1 0 0,0 0-1,1 1 1,-1-1 0,0 1-1,0-1 1,0 1 0,0 0-1,0 0 1,0 0 0,0 0-1,0 0 1,0 0 0,-1 0-1,1 1 1,0-1 0,-1 1-1,1 0 1,0-1 0,-1 1-1,1 0 1,0 1 0,-1-1-1,-3 1 1,3-1 15,1 1-1,-1-1 0,1 1 1,0-1-1,-1 1 1,1 0-1,-1 0 1,1 0-1,0 0 0,0 0 1,0 1-1,0-1 1,0 1-1,0-1 1,0 1-1,0 0 1,1 0-1,-1 0 0,0 0 1,1 0-1,0 0 1,-1 0-1,1 0 1,0 0-1,-1 5 0,2-6-3,0 1-1,1-1 0,-1 0 1,0 0-1,1 0 0,0 0 0,-1 0 1,1 1-1,-1-1 0,1 0 0,0-1 1,0 1-1,0 0 0,-1 0 0,1 0 1,0 0-1,0 0 0,0-1 0,0 1 1,0-1-1,1 1 0,-1 0 0,0-1 1,0 0-1,0 1 0,0-1 0,1 0 1,-1 0-1,0 1 0,0-1 1,1 0-1,-1 0 0,2-1 0,44 2 181,-44-1-210,-1 0 0,0-1 0,1 0 0,-1 1 0,0-1 0,1 0 0,-1 0 0,0 0 0,0 0 0,0-1 0,0 1 0,0 0 0,0-1 0,3-2 0,-4 3-1,-1 0 1,1 0-1,-1 0 1,1 0-1,-1 0 1,0 0 0,1 0-1,-1 0 1,0 0-1,0 0 1,0 0-1,0 0 1,1-1-1,-1 1 1,-1 0-1,1 0 1,0 0-1,0 0 1,0 0-1,-1 0 1,1 0 0,0 0-1,-1 0 1,1 0-1,-1 0 1,1 0-1,-1 0 1,1 0-1,-1 1 1,0-1-1,0 0 1,1 0-1,-1 1 1,0-1-1,0 0 1,-2 0 0,2-1 15,-1 1 0,0-1 0,0 1 0,0 0 0,0 0 0,0 0 0,0 0 1,0 0-1,0 0 0,0 1 0,-1-1 0,1 1 0,0-1 0,0 1 1,-1 0-1,1 0 0,0 0 0,-1 0 0,1 0 0,0 1 0,0-1 0,-1 1 1,1-1-1,0 1 0,-4 2 0,3-2 23,-1 1 1,1 0-1,0 1 0,0-1 0,0 1 1,0-1-1,0 1 0,0 0 0,1 0 1,-1 0-1,1 0 0,0 1 1,0-1-1,-2 5 0,4-7-13,0-1 0,-1 0 0,1 1 0,0-1 0,0 0-1,0 1 1,0-1 0,1 0 0,-1 0 0,0 1 0,0-1 0,0 0-1,0 0 1,0 1 0,0-1 0,0 0 0,0 1 0,1-1 0,-1 0 0,0 0-1,0 0 1,0 1 0,1-1 0,-1 0 0,0 0 0,0 0 0,0 1 0,1-1-1,-1 0 1,0 0 0,0 0 0,1 0 0,-1 0 0,0 0 0,1 1 0,-1-1-1,0 0 1,1 0 0,19 3-329,19-3-2167,-20-5 572,1 4-128</inkml:trace>
</inkml:ink>
</file>

<file path=ppt/ink/ink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6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 2816,'0'0'75,"0"0"1,0 0 0,-1 0-1,1 0 1,0-1-1,0 1 1,-1 0 0,1 0-1,0 0 1,0 0-1,-1 0 1,1 0-1,0 0 1,0 0 0,-1 0-1,1 0 1,0 0-1,0 0 1,-1 0-1,1 0 1,0 1 0,0-1-1,-1 0 1,1 0-1,0 0 1,0 0 0,-1 0-1,1 0 1,0 1-1,0-1 1,0 0-1,-1 0 1,1 0 0,0 1-1,0-1 1,0 0-1,0 0 1,0 0-1,-1 1 1,1-1 0,0 0-1,0 0 1,0 1-1,0-1 1,0 0-1,0 0 1,0 1 0,0-1-1,0 0 1,0 1-1,0-1 1,0 0 0,0 1-1,-4 31 1416,3 55-1389,1-67 389,0 6-186,2 0-1,0-1 1,2 1 0,1-1-1,8 27 1,-10-43-252,-1 0-1,2 0 1,-1-1-1,1 1 1,1-1-1,-1 0 1,2 0-1,-1-1 1,1 0-1,0 1 1,0-2-1,1 1 1,0-1-1,0 0 1,0 0-1,1-1 1,15 8-1,-16-11-35,1 1 0,0-1 1,0-1-1,0 0 0,0 0 0,0 0 0,0-1 0,0 0 0,0 0 0,0-1 0,1 0 0,-1-1 0,-1 0 0,1 0 0,0 0 1,0-1-1,-1-1 0,0 1 0,0-1 0,0 0 0,13-10 0,-8 4 11,0 1 0,-1-2 0,0 0 0,0 0 0,-2-1-1,1 0 1,-1 0 0,-1-1 0,-1-1 0,12-26 0,-11 15 68,-2-1-1,-1 0 1,-1 0-1,1-43 1,-4 45-62,0 17 1,-1-1 1,-1 1-1,0-1 0,0 1 0,-4-15 1,5 20-29,0 0 0,-1 1 1,1-1-1,-1 0 1,1 1-1,-1-1 0,0 1 1,0-1-1,1 1 0,-1-1 1,0 1-1,-1 0 1,1-1-1,0 1 0,0 0 1,0 0-1,-1 0 1,1 0-1,-1 0 0,1 0 1,-1 0-1,1 0 0,-1 1 1,1-1-1,-1 0 1,0 1-1,1-1 0,-1 1 1,0 0-1,1 0 1,-4 0-1,4 0-11,-1 0 1,1 1 0,0 0-1,-1-1 1,1 1-1,0 0 1,-1 0-1,1 0 1,0 0 0,0 0-1,0 0 1,0 0-1,0 0 1,0 0-1,0 1 1,0-1-1,0 0 1,0 0 0,1 1-1,-1-1 1,1 1-1,-1-1 1,1 1-1,-1-1 1,1 3-1,-6 45 96,6-43-73,-1 13-1,1 1 0,1-1 0,0 1-1,2-1 1,0 0 0,2 0 0,0 0-1,1 0 1,0-1 0,2 0 0,0 0 0,1 0-1,1-1 1,0-1 0,1 0 0,1 0-1,1-1 1,0-1 0,1 0 0,0-1 0,1 0-1,1-1 1,31 18 0,-29-20-184,0-2-1,1 0 1,33 10 0,-45-16-137,-1-1 1,1 1 0,0-2-1,-1 1 1,1-1-1,-1 0 1,1 0-1,0-1 1,-1 1 0,1-2-1,-1 1 1,1-1-1,-1 0 1,0 0 0,9-5-1,10-13-1382</inkml:trace>
</inkml:ink>
</file>

<file path=ppt/ink/ink1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8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27 3968,'0'0'80,"0"0"1,0 0 0,0 0-1,-1-1 1,1 1-1,0 0 1,0 0 0,0-1-1,0 1 1,0 0-1,0 0 1,0-1-1,0 1 1,0 0 0,0 0-1,0-1 1,0 1-1,0 0 1,0 0-1,0-1 1,0 1 0,0 0-1,0 0 1,1-1-1,-1 1 1,0 0 0,0 0-1,0 0 1,0-1-1,0 1 1,1 0-1,-1 0 1,0 0 0,0 0-1,0-1 1,0 1-1,1 0 1,-1 0-1,0 0 1,0 0 0,1 0-1,-1 0 1,0-1-1,0 1 1,1 0 0,-1 0-1,0 0 1,0 0-1,1 0 1,-1 0-1,0 0 1,0 0 0,1 0-1,-1 0 1,30-8 3102,35-1-46,-27 9-2721,64 6 1,-32-1 179,-13-2-303,67 3-1352,-1-6-3423,-93-1 2413</inkml:trace>
</inkml:ink>
</file>

<file path=ppt/ink/ink1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29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6016,'10'7'2944,"28"9"-1280,-21-13 5119,12 6-5887,8-2 0,11 0 256,18-1 0,0-3-2048,23 1 128,14-4-1408,-9 0 1</inkml:trace>
</inkml:ink>
</file>

<file path=ppt/ink/ink1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3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43 6016,'0'0'179,"0"0"-1,0 0 1,0 1 0,-1-1 0,1 0 0,0 0-1,0 0 1,0 0 0,0 0 0,0 0 0,0 0-1,0 1 1,0-1 0,-1 0 0,1 0-1,0 0 1,0 0 0,0 0 0,0 1 0,0-1-1,0 0 1,0 0 0,0 0 0,0 0 0,0 0-1,0 1 1,0-1 0,0 0 0,0 0 0,0 0-1,0 0 1,0 1 0,0-1 0,0 0 0,0 0-1,0 0 1,1 0 0,-1 0 0,0 1-1,0-1 1,0 0 0,0 0 0,0 0 0,0 0-1,0 0 1,0 0 0,1 0 0,-1 1 0,0-1-1,0 0 1,0 0 0,0 0 0,0 0 0,1 0-1,-1 0 1,0 0 0,0 0 0,0 0 0,17-3 3432,34-15-4833,-27 9 3067,-6 4-1675,1 1-1,1 1 0,-1 0 1,0 2-1,1 0 0,-1 1 0,22 4 1,30-2-4405,-43-7-1012,-18 2 2431</inkml:trace>
</inkml:ink>
</file>

<file path=ppt/ink/ink1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3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8960,'8'3'4480,"30"-26"-4992,-29 20 8959,10-5-8191,-5 0 0,10 4 0,-5 0 0,4 1-384,-5-2 0,2 5-256,-6 0 0,-9 8-2432,-1-4 1</inkml:trace>
</inkml:ink>
</file>

<file path=ppt/ink/ink1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5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692 169 4736,'-11'-25'7645,"-7"-12"-2224,-16-18-2545,31 51-2766,-1-1 0,1 1-1,-1 0 1,0 1 0,0-1-1,-1 1 1,1 0 0,-1 0-1,1 0 1,-1 0 0,0 1-1,0 0 1,0 0 0,0 0-1,-1 1 1,1-1 0,0 1-1,-7 0 1,-9 2 128,1 0 1,-1 1-1,1 1 0,-1 1 1,-33 12-1,15-2 156,-71 35 1,75-29-161,-41 32 0,58-39-190,10-8-19,0 1 1,1 0 0,0 1 0,0-1 0,0 1 0,1 1-1,0-1 1,0 1 0,1 0 0,0 0 0,0 1-1,1 0 1,0 0 0,0 0 0,1 0 0,1 0 0,-1 1-1,0 12 1,3-13 2,1 0-1,0 0 0,0 0 1,1 0-1,0 0 0,1-1 1,0 1-1,0 0 0,6 10 1,0-4 31,0 1 1,1-2 0,20 25-1,-14-22-21,1-1 0,1 0-1,1-1 1,0-1 0,1-1 0,0-1-1,1-1 1,0 0 0,1-2 0,41 13 0,-42-16-31,0-1 0,0-2 1,0 1-1,0-2 1,0-1-1,1-1 1,-1-1-1,0 0 0,0-2 1,0 0-1,0-2 1,25-8-1,10-4-26,-36 12-3,-1-1-1,31-13 0,-45 16 21,0 1-1,-1-1 0,1 0 0,0 0 1,-1-1-1,0 0 0,0 1 0,0-1 1,0-1-1,-1 1 0,1 0 0,-1-1 1,0 0-1,2-5 0,14-34 3,-19 44 0,0 0 0,0-1 0,0 1 0,0 0 0,0-1 0,0 1 0,0 0 0,1-1 0,-1 1 0,0-1 0,0 1 0,0 0 0,0 0 0,0-1 0,0 1 0,1 0 0,-1-1 0,0 1 0,0 0 0,1-1 0,-1 1 0,0 0 0,0 0 0,1 0 0,-1-1 0,0 1 0,0 0 0,1 0 0,-1 0 0,0 0 0,1-1 0,-1 1 0,0 0 0,1 0 0,-1 0 0,0 0 0,1 0 0,-1 0 0,0 0 0,1 0 0,-1 0 0,1 0 0,-1 0 0,0 0 0,1 0 0,-1 0 0,1 1 0,7 14 0,-5-9 0,3 7 23,1 0-1,0-1 1,1 0-1,0-1 1,1 0-1,0 0 1,1-1-1,0 0 1,1-1-1,0 0 1,0 0-1,1-1 1,0-1-1,1 0 1,-1-1-1,1 0 1,23 7 0,-14-9 56,1-2 1,-1 0 0,0-1 0,1-1 0,-1-1 0,1-1 0,32-7 0,-24 2-23,-1-1 0,0-2 0,-1 0 0,0-2 0,31-18 0,-49 23-52,1 0 0,-1-1 1,0 0-1,17-17 0,-25 22-5,0 0 0,0-1 0,-1 1-1,1-1 1,-1 1 0,1-1 0,-1 0-1,0 0 1,-1 0 0,1 0 0,-1 0-1,0-1 1,0 1 0,0 0-1,0-1 1,-1 1 0,1 0 0,-1-1-1,-1-5 1,0 2 0,-1 1 0,0 0 0,-1 0 0,1 0 0,-1 1 0,0-1 0,-1 1 0,0-1 0,0 1 0,0 0 0,-1 1 0,-5-7 0,-1 2-2,1 1 0,-2 0 0,1 0 0,-1 1-1,0 1 1,-1 0 0,0 1 0,0 0 0,-21-6 0,-1 4-13,-1 2-1,0 1 1,0 2 0,0 1 0,0 2-1,-60 8 1,46-2-30,14-1-121,-49 12 0,77-15 134,1 0-1,-1 1 1,1-1-1,0 2 0,-1-1 1,1 1-1,1 0 1,-1 0-1,1 1 0,-1 0 1,-9 11-1,13-13-31,1 0-1,0 0 1,0 1 0,0-1-1,0 0 1,1 1 0,-1-1-1,1 1 1,0 0 0,-1 4-1,1-6-16,1 0-1,0 0 0,0 0 0,0 0 0,1 0 0,-1 0 0,0 0 0,1 0 0,-1 0 0,1 0 0,0-1 1,-1 1-1,1 0 0,0 0 0,0-1 0,0 1 0,0 0 0,1-1 0,-1 1 0,0-1 0,1 0 1,-1 1-1,1-1 0,-1 0 0,3 1 0,47 21-2947,-2-6-321</inkml:trace>
</inkml:ink>
</file>

<file path=ppt/ink/ink1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6.3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409 52 5888,'1'-2'242,"-1"1"0,1-1-1,-1 1 1,0-1 0,1 1 0,-1-1 0,0 1 0,0-1-1,0 1 1,0-1 0,0 1 0,0 0 0,-1-1 0,1 1 0,0-1-1,-1 1 1,1-1 0,-1 1 0,1 0 0,-1-1 0,0 1 0,0 0-1,1-1 1,-1 1 0,0 0 0,0 0 0,0 0 0,0 0-1,-1 0 1,1 0 0,0 0 0,0 0 0,-1 1 0,1-1 0,0 0-1,-1 1 1,1-1 0,0 1 0,-1-1 0,1 1 0,-1 0-1,1 0 1,-3-1 0,-4 0 112,0 0-1,0 1 1,-1 0 0,1 0-1,0 1 1,0 0-1,0 0 1,-9 3-1,-40 14 287,1 3 0,-97 49 0,152-69-592,-1 0-1,0 0 0,0 0 0,0 0 1,1 0-1,-1 0 0,0 0 0,1 1 1,-1-1-1,1 0 0,-1 1 0,1-1 0,0 1 1,0 0-1,0-1 0,0 1 0,0 0 1,0 0-1,-1 4 0,2-5-11,0 0-1,1 1 1,-1-1 0,0 0-1,1 0 1,-1 0 0,1 1-1,0-1 1,-1 0-1,1 0 1,0 0 0,0 0-1,0 0 1,0 0 0,0 0-1,0 0 1,0 0-1,0 0 1,0-1 0,0 1-1,0 0 1,2 0 0,10 5 195,1-1 1,-1 0 0,1-1-1,23 4 1,47 8 408,-1 4 0,-1 3 0,130 55 0,-206-75-613,-1 0-1,1 0 1,-1 1 0,1-1 0,-1 1 0,-1 0-1,1 1 1,0-1 0,-1 1 0,0 0-1,0 0 1,0 0 0,-1 0 0,4 9-1,-5-10-2,-1 0-1,1 1 1,-1-1-1,-1 0 1,1 1-1,0-1 1,-1 1-1,0-1 0,0 1 1,-1-1-1,1 0 1,-1 1-1,0-1 1,0 0-1,0 1 1,0-1-1,-1 0 0,0 0 1,0 0-1,0 0 1,-5 6-1,2-4 31,0 1 0,-1-1 0,0 0 0,0-1 0,-1 1 0,1-1 0,-1-1 0,0 1 0,-1-1 0,-14 6 0,-7 1 252,-45 11 0,53-17-232,-20 7 216,-1-3-1,-71 8 1,99-16-463,0-1-1,0 0 1,1-1-1,-1 0 1,0-1-1,1-1 1,-1 0-1,1-1 1,0 0-1,0-1 0,0-1 1,-13-8-1,25 14 78,1 0 0,-1 0 0,1 0 0,0 0 0,-1 0 0,1 0 0,-1-1 0,1 1 0,-1 0 1,1 0-1,0-1 0,-1 1 0,1 0 0,0 0 0,-1-1 0,1 1 0,0 0 0,-1-1 0,1 1 0,0-1 0,0 1 0,-1 0 0,1-1 0,0 1 0,0-1 0,0 1 0,-1 0 0,1-1 0,0 1 0,0-1 0,0 1 0,0-1 0,0 1 0,0-1 0,0 1 0,0-1 0,0 1 0,0-1 0,0 1 0,1 0 0,-1-1 0,0 1 0,0-1 0,0 1 0,0-1 0,1 1 0,-1 0 0,0-1 0,1 1 0,-1 0 0,0-1 0,0 1 0,1 0 0,-1-1 0,1 1 0,8-9-3638</inkml:trace>
</inkml:ink>
</file>

<file path=ppt/ink/ink1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7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32 7680,'0'15'11432,"2"4"-7361,1 31-3169,-2-38-613,1 1 0,0 0 0,1-1 1,0 0-1,8 20 0,0 0 258,-9-26-507,1 0 0,0 0-1,0 0 1,0-1 0,0 1-1,1-1 1,0 0 0,0 0 0,1 0-1,0-1 1,-1 0 0,1 0-1,1 0 1,-1 0 0,0-1-1,1 0 1,0 0 0,0 0 0,0-1-1,0 0 1,0 0 0,0 0-1,0-1 1,1 0 0,-1 0-1,1-1 1,-1 0 0,1 0 0,-1 0-1,0-1 1,1 0 0,-1 0-1,0 0 1,1-1 0,10-5-1,3-3-10,-1 0-1,0-2 1,18-14-1,-29 19-29,0 0 0,-1-1 1,1 0-1,-2-1 0,1 0 0,-1 0 0,9-19 0,-11 19 16,0 0-1,0 0 1,-1-1 0,-1 1-1,0-1 1,0 0 0,0-16-1,-1 21 11,-1-1-1,0 1 1,-1 0-1,1 0 1,-1 0-1,0 0 1,-1 0-1,1 0 1,-1 0-1,0 0 1,0 0-1,0 1 1,-1-1-1,0 1 1,1-1-1,-7-6 0,9 11-21,0 0-1,-1 0 0,1 0 0,0 0 1,0 0-1,0 0 0,0-1 0,0 1 0,0 0 1,0 0-1,-1 0 0,1 0 0,0 0 0,0 0 1,0 0-1,0 0 0,0 0 0,-1 0 0,1 0 1,0 0-1,0 0 0,0 0 0,0 0 0,-1 0 1,1 0-1,0 0 0,0 0 0,0 0 0,0 0 1,0 0-1,-1 0 0,1 0 0,0 0 1,0 0-1,0 0 0,0 0 0,0 0 0,-1 0 1,1 0-1,0 1 0,0-1 0,0 0 0,0 0 1,0 0-1,0 0 0,0 0 0,-1 0 0,1 1 1,0-1-1,0 0 0,0 0 0,0 0 0,0 0 1,0 0-1,0 1 0,-3 14 77,3 14-26,3-9-61,2 0 0,0-1 0,1 1-1,17 36 1,-14-37 28,21 45 25,44 69-1,-18-36 16,-23-36 46,17 31 23,40 105 1,-78-167-80,-2 0 1,-1 1-1,-2 0 1,-1 0-1,-1 0 0,-2 1 1,-1 60-1,-3-78 1,0 0 0,-1-1 0,-1 1 0,0-1 0,0 0 0,-2 0-1,0 0 1,-6 12 0,7-17 5,-1-1 0,0 0-1,0 0 1,-1 0 0,0-1-1,0 0 1,-1 0 0,1 0-1,-1-1 1,0 0 0,-1 0-1,1-1 1,-16 7 0,20-10-39,-8 4 48,-1 0-1,0-1 1,0-1-1,0 0 1,0 0-1,-1-1 1,-22 0-1,-12-5 68,1-2 1,-1-2-1,1-1 0,-73-26 0,84 22-68,-24-8 58,-74-38 0,117 50-125,1-1 0,0 0 0,0-1 0,1-1 0,0 0 0,1-1 0,0-1 0,1 0 0,-12-17 0,22 28-72,0-1 1,0-1-1,0 1 1,0 0-1,1 0 1,-1-1-1,1 1 0,0-1 1,0 1-1,0-1 1,0 1-1,1-1 1,-1 0-1,1 1 1,0-1-1,0 0 1,1 1-1,-1-1 1,1 0-1,-1 1 1,1-1-1,0 1 1,1-1-1,-1 1 0,0-1 1,1 1-1,0 0 1,0 0-1,0 0 1,0 0-1,4-4 1,6-5-831,0 1 0,1 0 0,0 1 0,1 1 0,20-12 0,-32 20 763,57-33-3848</inkml:trace>
</inkml:ink>
</file>

<file path=ppt/ink/ink1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7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56 7296,'0'-1'111,"-1"1"0,1 0 1,0 0-1,0 0 1,0 0-1,0 0 0,-1 0 1,1-1-1,0 1 0,0 0 1,0 0-1,0 0 0,0 0 1,0-1-1,-1 1 0,1 0 1,0 0-1,0 0 0,0 0 1,0-1-1,0 1 0,0 0 1,0 0-1,0 0 0,0-1 1,0 1-1,0 0 0,0 0 1,0 0-1,0-1 0,0 1 1,0 0-1,0 0 1,0 0-1,0-1 0,1 1 1,-1 0-1,0 0 0,0 0 1,0 0-1,0-1 0,0 1 1,0 0-1,1 0 0,-1 0 1,0 0-1,0 0 0,0-1 1,16-3 4444,34 4 715,-34 0-4981,55-3 666,80-15 0,-77 8-1315,85-2 0,-143 16-789,-9-1-958,-1-2-3343,-6-1 2377</inkml:trace>
</inkml:ink>
</file>

<file path=ppt/ink/ink1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8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7040,'8'7'13645,"-2"4"-12571,0 44 394,-2 59-1,-4-71-990,2 0 0,1-1 0,10 42 0,-8-64-405,-4-9-49,1 1 0,1-1 0,0 0-1,1-1 1,0 1 0,0-1 0,1 1-1,7 10 1,-11-21-94,-1 1-1,1 0 1,0-1-1,-1 1 1,1-1-1,0 1 1,0-1 0,0 1-1,-1-1 1,1 1-1,0-1 1,0 0-1,0 1 1,0-1-1,0 0 1,0 0-1,0 0 1,0 0 0,0 0-1,0 0 1,-1 0-1,1 0 1,0 0-1,0 0 1,0-1-1,0 1 1,0 0-1,0-1 1,0 1 0,0 0-1,-1-1 1,1 1-1,0-1 1,0 1-1,-1-1 1,1 0-1,0 1 1,-1-1-1,1 0 1,0 0 0,0-1-1,20-33-5398,-21 35 5365,9-17-3222</inkml:trace>
</inkml:ink>
</file>

<file path=ppt/ink/ink1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8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7680,'-2'36'15103,"-2"-10"-13417,0-6-1430,1 1 0,1-1 0,0 1 0,1 0 0,2 0 0,0-1 0,1 1 0,1 0 0,1-1 0,1 0-1,10 27 1,-14-44-313,0 0-1,1-1 1,-1 1-1,1-1 1,0 0-1,-1 1 0,1-1 1,0 0-1,1 0 1,-1 0-1,0 0 0,1-1 1,-1 1-1,1-1 1,-1 1-1,5 1 1,-3-2-372,1 0-1,-1 0 1,1 0 0,-1 0 0,1-1 0,-1 1 0,1-1 0,0-1 0,4 0 0,16-2-3027</inkml:trace>
</inkml:ink>
</file>

<file path=ppt/ink/ink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7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 2944,'0'7'439,"1"0"0,0 1 0,1-1 0,0 0 0,0-1 0,0 1 0,1 0 0,0-1 0,6 11 0,42 57 562,-20-31-803,5 28 608,-29-56-583,0 0 0,1 0-1,1 0 1,10 13 0,-1-6 66,25 35 510,-50-75-718,0-1 0,1-1 0,1 1 0,1-1-1,-3-28 1,4 18-3,1 1 0,1 0 0,2 0 0,3-31 0,-3 54-67,1-1 0,-1 1 1,1 0-1,0-1 0,0 1 0,1 0 1,-1 0-1,1 1 0,1-1 1,-1 0-1,1 1 0,0 0 0,0 0 1,1 0-1,-1 0 0,1 1 1,0 0-1,1 0 0,-1 0 0,0 1 1,1-1-1,0 1 0,0 1 1,0-1-1,0 1 0,0 0 1,1 0-1,-1 1 0,1 0 0,-1 0 1,1 1-1,-1-1 0,7 2 1,0-2 24,-1 1 1,1 1-1,-1 0 1,0 1-1,1 0 1,-1 1 0,0 0-1,-1 1 1,1 0-1,0 1 1,-1 0-1,0 1 1,0 0 0,-1 1-1,0 0 1,0 0-1,-1 2 1,1-1-1,-2 1 1,16 19 0,-17-19-8,0 1 1,-1 0-1,0 0 1,-1 0-1,0 1 1,-1-1-1,0 1 1,0 0-1,-1 1 1,2 14-1,-4-17 9,0 0 1,-1 0-1,0-1 0,0 1 0,-1 0 0,0 0 0,0-1 0,-1 1 0,0-1 0,-1 1 0,0-1 0,0 0 0,-1 0 0,-5 9 1,8-15-31,0-1 1,0 1 0,0 0 0,0-1 0,0 1 0,-1-1 0,1 1 0,-1-1 0,1 0 0,-1 1-1,1-1 1,-1 0 0,0 0 0,1 0 0,-1 0 0,0-1 0,0 1 0,0 0 0,1-1-1,-1 1 1,0-1 0,0 1 0,0-1 0,0 0 0,0 0 0,0 0 0,0 0 0,0 0 0,0-1-1,0 1 1,0-1 0,0 1 0,0-1 0,0 0 0,1 1 0,-1-1 0,0 0 0,0 0-1,1 0 1,-1 0 0,1-1 0,-1 1 0,1 0 0,-2-2 0,-2-2-9,0-1 1,0 1-1,0 0 1,1-1-1,0 0 0,0 0 1,1-1-1,-1 1 1,1-1-1,1 1 0,-4-12 1,5 9-17,0-1 1,0 1 0,1 0-1,0 0 1,0-1-1,1 1 1,1 0-1,-1 0 1,1 0 0,1 0-1,0 0 1,5-12-1,0 5-36,1 0 0,1 0 1,0 1-1,1 1 0,19-22 0,-20 27 39,1 0 0,0 1 1,0 1-1,0 0 0,1 0 0,0 1 1,0 0-1,1 1 0,-1 1 0,1 0 0,0 0 1,0 2-1,15-2 0,-6 1 4,-1 1-1,1 1 0,-1 2 1,1 0-1,-1 1 0,1 1 1,33 9-1,-40-7 35,0 1 0,0 1 0,-1 1 0,0 0 0,0 1 0,-1 0 0,0 1 1,0 0-1,-1 1 0,-1 1 0,0 0 0,0 0 0,-1 1 0,-1 0 0,14 26 0,-13-19 27,-1-1 0,0 1 0,-2 1 0,0-1 0,-2 1 0,0 1-1,-1-1 1,-1 1 0,-1-1 0,-1 1 0,-3 30 0,2-48-57,-1 0 0,0 1 0,1-1 1,-2 1-1,1-1 0,0 0 0,-1 0 0,0 0 0,0 0 1,0 0-1,-4 6 0,4-9-113,1 0 1,0 0-1,-1 0 1,1 1-1,0-2 1,-1 1-1,1 0 1,-1 0-1,0 0 1,1 0-1,-1-1 1,0 1-1,1-1 1,-1 0-1,0 1 1,1-1-1,-1 0 1,0 0-1,0 0 1,1 0-1,-1 0 1,0 0-1,0-1 0,1 1 1,-1-1-1,0 1 1,1-1-1,-1 1 1,0-1-1,1 0 1,-4-2-1,-5-3-1716,-4 4-86</inkml:trace>
</inkml:ink>
</file>

<file path=ppt/ink/ink1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8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89 13952,'-32'-19'6911,"35"15"-9087,-3 4 11648,20-7-9472,-6 3 0,9-5-640,-3 2 128,-6-9-1408,0 9 0,-14-2-1536,0 2 1</inkml:trace>
</inkml:ink>
</file>

<file path=ppt/ink/ink1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39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14 7296,'-49'-14'10450,"15"17"-9487,-19 2-123,42-4-551,0 0-1,0 0 1,0 1-1,-11 3 0,15-3-142,-14 4 164,1 2 0,0 0-1,-31 17 1,48-23-272,-1 0 1,1 0 0,0 0 0,-1 0 0,1 1-1,1-1 1,-1 1 0,0 0 0,1 0 0,-1 0-1,1 0 1,0 0 0,0 1 0,0-1 0,0 1-1,1-1 1,-1 1 0,1-1 0,0 1 0,0 0-1,0 0 1,1 0 0,-1 0 0,1-1 0,0 1-1,1 7 1,0-8-6,0 0 0,1 0 0,0 0-1,-1 0 1,1 0 0,0 0 0,0-1-1,1 1 1,-1 0 0,1-1 0,-1 0 0,1 0-1,0 0 1,0 0 0,0 0 0,0 0-1,0-1 1,6 3 0,67 22 434,-63-22-405,27 5 105,0-1-1,68 3 0,-79-10-98,-1 2 1,1 0-1,-1 2 0,0 1 1,-1 1-1,1 1 0,36 17 1,-52-18 28,0 0 1,0 1-1,0 0 1,-1 1-1,0 0 1,-1 1-1,0 0 1,14 19 0,-21-26-56,-1 1 0,0-1 0,0 1 0,0-1 0,-1 1-1,1 0 1,-1 0 0,0 0 0,0-1 0,0 1 0,-1 0 0,1 0 0,-1 0 0,0 0 0,0 0 0,0 0 0,-1 0 0,0 0 0,1 0 0,-1 0 0,0 0 0,-1 0 0,1 0 0,-1-1 0,0 1 0,0-1 0,0 1 0,0-1 0,0 0 0,-1 0 0,0 0 0,1 0 0,-1 0 0,0 0 0,-6 3 0,0 0 49,0 0 1,0 0-1,-1-1 1,0-1-1,1 1 1,-1-2-1,-1 1 1,1-2-1,-16 4 0,-3-2 124,0-1-1,-35-1 0,40-2-161,0-1 1,0-2-1,-1 0 0,2-2 1,-1 0-1,0-2 0,-37-15 1,61 22-82,-1 0 0,1 0 0,-1-1 0,1 1 0,-1 0 0,1 0 1,0 0-1,-1-1 0,1 1 0,-1 0 0,1 0 0,0-1 0,-1 1 0,1 0 1,0-1-1,-1 1 0,1 0 0,0-1 0,0 1 0,-1 0 0,1-1 0,0 1 1,0-1-1,0 1 0,-1-1 0,1 1 0,0-1 0,0 1 0,0 0 0,0-1 0,0 1 1,0-1-1,0 1 0,0-1 0,0 1 0,0-1 0,0 1 0,0-1 0,0 1 1,1 0-1,-1-1 0,0 1 0,0-1 0,0 1 0,1-1 0,-1 1 0,0 0 1,0-1-1,1 1 0,-1 0 0,0-1 0,1 1 0,-1 0 0,1-1 0,-1 1 0,0 0 1,1 0-1,-1 0 0,1-1 0,-1 1 0,1 0 0,34-15-2019,104-16-7126,-90 23 5568</inkml:trace>
</inkml:ink>
</file>

<file path=ppt/ink/ink1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0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9216,'-14'27'4608,"8"-8"-4608,6-15 8191,-5 15-7679,2 1 128,6 15 256,2 1 0,4 10-1280,2-14 128,7-3 640,-4-10 128,14-8-768,-4 1 0,4-12-1536,-8 0 128,8-23-1536,-5 4 1</inkml:trace>
</inkml:ink>
</file>

<file path=ppt/ink/ink1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0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12160,'5'0'6015,"33"-19"-10366,-30 15 11006,16 0-9471,-5 4 1,-5-3-2305,-5 3 0</inkml:trace>
</inkml:ink>
</file>

<file path=ppt/ink/ink1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1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7296,'1'5'8561,"2"8"-4036,12 73-2892,-11-56-882,1 0-1,2 0 0,1 0 0,1-1 0,19 39 1,-28-67-727,1 0 1,-1 0-1,0 0 1,0 1 0,1-1-1,-1 0 1,0 0 0,0 0-1,0 0 1,0 0-1,0 1 1,0-1 0,-1 0-1,1 0 1,0 0-1,-1 0 1,1 0 0,0 0-1,-1 0 1,0 2 0,1-3-21,-1 0 1,1 1-1,-1-1 1,1 0-1,-1 1 1,1-1-1,-1 0 1,1 1-1,-1-1 1,1 0-1,-1 0 1,1 0-1,-1 1 1,1-1-1,-1 0 1,1 0 0,-1 0-1,0 0 1,1 0-1,-1 0 1,1 0-1,-1 0 1,1 0-1,-1 0 1,0-1-1,1 1 1,-1 0-1,1 0 1,-1 0-1,1-1 1,-1 1-1,1 0 1,-1-1 0,1 1-1,0 0 1,-1-1-1,1 1 1,-1 0-1,1-1 1,0 1-1,-1-1 1,1 1-1,0-1 1,-1 1-1,1-2 1,-6-6-2,0 0 0,1 0-1,0-1 1,0 1 0,1-1 0,0-1 0,1 1 0,0 0 0,0-1 0,1 0 0,0 1-1,1-1 1,0 0 0,0 0 0,1 0 0,1 0 0,0 0 0,0 0 0,1 1 0,4-18-1,-3 19 18,0-1 0,0 1 0,1-1-1,0 1 1,0 1 0,1-1-1,0 0 1,0 1 0,1 0-1,-1 0 1,2 1 0,-1 0 0,1 0-1,0 0 1,0 1 0,1 0-1,-1 0 1,1 1 0,0 0-1,0 0 1,1 1 0,-1 0-1,15-3 1,-11 4 28,0 1-1,-1-1 1,1 2 0,0 0-1,0 1 1,0 0-1,-1 0 1,1 1 0,-1 1-1,19 6 1,-23-6-13,1 0 0,-1 1-1,-1 0 1,1 0 0,0 1 0,-1-1 0,0 1 0,0 1 0,-1-1 0,1 1 0,-1 0 0,0 1 0,-1-1-1,1 1 1,-1 0 0,-1 0 0,4 9 0,-1-3-18,-1 1 0,-1 0-1,-1 1 1,0-1 0,0 1 0,-1-1-1,-1 1 1,-1 0 0,0-1 0,-1 1 0,0 0-1,-2-1 1,-4 19 0,-1-22-183,2-17-742,1-16-2199,12-13-2006,-5 26 3932,3-12-2402</inkml:trace>
</inkml:ink>
</file>

<file path=ppt/ink/ink1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1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4992,'5'0'2368,"3"0"-1973,-6-1-58,-1 1 1,1 0-1,-1-1 1,1 1-1,-1 0 1,1 0-1,0 0 0,-1 0 1,1 0-1,-1 0 1,1 0-1,0 0 0,-1 1 1,1-1-1,-1 1 1,1-1-1,-1 1 0,1 0 1,-1-1-1,0 1 1,1 0-1,-1 0 0,0 0 1,1 0-1,-1 0 1,0 0-1,0 1 0,0-1 1,0 0-1,0 1 1,0-1-1,-1 0 0,1 1 1,0-1-1,-1 1 1,1-1-1,-1 1 0,1-1 1,-1 1-1,0 2 1,2 15 129,1-1 1,1 0 0,0 0-1,2 0 1,-1 0 0,2-1-1,1 0 1,0-1 0,1 1-1,0-1 1,2-1 0,15 19-1,-22-30-380,0 1-1,0-1 0,0 0 1,0-1-1,1 1 0,-1-1 1,1 0-1,0 0 0,0 0 0,1-1 1,-1 1-1,0-1 0,1-1 1,-1 1-1,1-1 0,0 0 1,-1 0-1,1 0 0,11-1 0,2-2 75,1 0 0,-1-2 0,0 0 0,25-9 0,-43 12-153,12-3-21,-1-2 0,0 0 1,-1-1-1,1 0 0,-1 0 0,-1-1 0,1-1 1,-1 0-1,-1 0 0,0-1 0,0 0 0,-1 0 1,0-1-1,8-16 0,-11 19-9,-1-1 1,0 0-1,0 0 1,-1 0-1,0-1 0,-1 1 1,0-1-1,0 0 1,0-9-1,-2 13 16,0 0-1,-1 0 1,1 0-1,-1 0 1,0 0-1,-1 0 1,0 0-1,1 1 1,-2-1-1,1 0 1,-1 1-1,0 0 1,0 0-1,0 0 1,-6-6-1,8 9-2,-1 0 1,0 0-1,1 1 0,-1-1 0,0 1 1,0-1-1,0 1 0,0 0 1,0-1-1,0 1 0,0 0 0,0 0 1,-1 1-1,1-1 0,0 0 0,-1 1 1,1-1-1,0 1 0,-1 0 1,1 0-1,-4 0 0,5 1 4,-1-1 0,1 1 0,0 0-1,-1-1 1,1 1 0,0 0 0,0 0 0,0 0-1,0 0 1,0 0 0,0 0 0,0 0 0,0 0-1,0 1 1,0-1 0,0 0 0,1 0 0,-1 1 0,1-1-1,-1 1 1,1-1 0,-1 0 0,1 1 0,0-1-1,-1 1 1,1-1 0,0 1 0,0-1 0,0 1-1,1-1 1,-1 1 0,0-1 0,0 0 0,1 1-1,-1-1 1,1 2 0,5 18 72,0 0 1,1 0-1,1-1 0,15 29 1,-7-18 211,16 49 1,9 74 36,33 235 0,-69-361-308,0 4 63,-1 0-1,0 62 1,-4-86-31,-1 1 0,0 0 0,0 0 1,-1 0-1,0-1 0,0 1 1,-1-1-1,0 0 0,-1 0 0,1 0 1,-2 0-1,1 0 0,-1-1 0,0 0 1,-1 0-1,-8 9 0,0-5 17,1-1 1,-1 0-1,-1-1 1,0 0-1,0-1 1,-1-1-1,0 0 1,0-1-1,0-1 0,-1-1 1,0 0-1,-23 2 1,19-5-33,0 0 1,0-1 0,0-1 0,0-1 0,-21-5-1,32 4-15,0 1-1,0-1 1,1-1-1,-1 0 1,1 0-1,0-1 0,0 0 1,0-1-1,1 0 1,0 0-1,0 0 1,-13-15-1,13 11-10,3 6-17,1-1-1,0 1 0,1-1 0,-1 0 1,1 0-1,0-1 0,-4-9 1,6 13-7,1 1 0,0-1 1,0 0-1,0 1 0,0-1 1,1 0-1,-1 0 1,0 1-1,1-1 0,-1 0 1,1 1-1,0-1 0,0 1 1,-1-1-1,1 1 0,0-1 1,0 1-1,0 0 1,0-1-1,1 1 0,-1 0 1,0 0-1,0 0 0,1 0 1,-1 0-1,1 0 1,-1 0-1,1 0 0,-1 0 1,1 1-1,1-1 0,7-4-1264,-1 1 0,0 1 0,1-1 0,0 2 0,0-1 0,14-1 0,11 1-2701</inkml:trace>
</inkml:ink>
</file>

<file path=ppt/ink/ink1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2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8 8576,'-19'-7'9381,"-6"6"-5835,-31 10-3200,35-5 1186,-20 4-1051,1 2 1,0 1-1,0 2 1,1 2-1,1 2 1,-44 25-1,81-41-471,0-1-1,0 0 1,0 1-1,1-1 1,-1 1-1,0-1 1,1 1-1,-1-1 1,0 1 0,1-1-1,-1 1 1,0 0-1,1-1 1,-1 1-1,1 0 1,-1 0-1,1-1 1,0 1-1,-1 0 1,1 0-1,0 0 1,-1 0-1,1-1 1,0 1 0,0 0-1,0 2 1,0-2-1,1 0 0,-1 0 1,1 1-1,0-1 1,0 0-1,-1 0 1,1 0-1,0 0 1,0 0-1,0 0 0,0 0 1,0 0-1,0 0 1,1-1-1,-1 1 1,1 0-1,9 5 36,-1-1-1,1-1 0,0 0 1,17 3-1,198 29 233,-184-30-225,0 1-1,-1 3 0,0 1 0,0 2 0,-1 2 1,-1 2-1,-1 1 0,0 2 0,42 29 0,-75-45-35,1 0 0,-1 1-1,0-1 1,0 1-1,-1 0 1,1 1-1,-1-1 1,0 1-1,-1 0 1,1-1-1,-1 2 1,-1-1-1,1 0 1,-1 0-1,0 1 1,2 11-1,-3-15 3,-1 1-1,0-1 1,0 1-1,-1-1 1,1 1-1,-1-1 1,0 1-1,1-1 0,-1 0 1,-1 1-1,1-1 1,0 0-1,-1 0 1,0 0-1,0 0 1,0 0-1,0 0 0,0-1 1,0 1-1,-1-1 1,0 1-1,1-1 1,-1 0-1,0 0 1,0 0-1,0 0 1,0-1-1,0 1 0,0-1 1,-1 0-1,1 1 1,0-2-1,-1 1 1,-5 0-1,-17 4 143,0-1 0,0-1 0,-1-1 0,1-2 0,-45-4 0,54 2-199,1-1 0,0 0 0,1-1 1,-1 0-1,1-2 0,-1 1 0,1-2 1,1 0-1,0-1 0,-20-14 0,33 22-7,1 0-1,-1 0 0,1-1 0,0 1 0,-1 0 0,1 0 1,-1 0-1,1 0 0,0-1 0,-1 1 0,1 0 0,0 0 1,-1-1-1,1 1 0,0 0 0,0-1 0,-1 1 0,1 0 0,0-1 1,0 1-1,-1 0 0,1-1 0,0 1 0,0-1 0,0 1 1,0 0-1,0-1 0,-1 1 0,1-1 0,0 1 0,0-1 1,0 1-1,0 0 0,0-1 0,0 1 0,0-1 0,1 1 1,-1-1-1,0 1 0,0 0 0,0-1 0,0 1 0,0 0 0,1-1 1,-1 1-1,0-1 0,0 1 0,1 0 0,-1-1 0,0 1 1,1 0-1,-1 0 0,0-1 0,1 1 0,-1 0 0,0 0 1,1-1-1,-1 1 0,0 0 0,1 0 0,-1 0 0,1 0 0,-1 0 1,1-1-1,-1 1 0,0 0 0,1 0 0,0 0 0,43-4-5186,-34 4 4227,34-4-2578,-4-4-21</inkml:trace>
</inkml:ink>
</file>

<file path=ppt/ink/ink1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2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9984,'-3'4'4992,"-3"15"-4992,6-19 9471,-5 13-8831,5-6 128,0 32 384,0-11 0,11 15-1536,-2-13 0,5 11 512,-5-14 0,19-4-1920,-5-7 128,6-16-1920,-10 0 0</inkml:trace>
</inkml:ink>
</file>

<file path=ppt/ink/ink1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3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8 13824,'-37'-7'6911,"60"19"-9727,-18-12 12416,9-5-11008,-5 1 0,6 1-4992,-7 3 129,7 0 6655,-5 0 128</inkml:trace>
</inkml:ink>
</file>

<file path=ppt/ink/ink1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3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6784,'0'0'368,"0"0"0,1 0 0,-1 0-1,0 0 1,1-1 0,-1 1 0,0 0 0,1 0 0,-1 0 0,0 0 0,1 0 0,-1 0 0,0 0 0,1 0 0,-1 0 0,0 0-1,1 1 1,-1-1 0,1 0 0,-1 0 0,0 0 0,1 0 0,-1 0 0,0 1 0,0-1 0,1 0 0,-1 0 0,0 0 0,1 1-1,-1-1 1,0 1 0,11 15 4014,7 28-3945,-14-34 1082,1 6-1365,0-1-1,-1 1 1,-1 0-1,0 0 0,-1 0 1,-1 23-1,-2 3 1060,-8 53-1,1-72-719,8-23-484,0 0 0,-1 0 0,1 0 0,0 0-1,-1-1 1,1 1 0,0 0 0,0 0 0,-1 0 0,1 0-1,0 0 1,-1 0 0,1 0 0,0-1 0,-1 1 0,1 0 0,0 0-1,0 0 1,-1-1 0,1 1 0,0 0 0,0 0 0,0-1-1,-1 1 1,1 0 0,0 0 0,0-1 0,0 1 0,0 0-1,0-1 1,-1 1 0,1 0 0,0-1 0,0 1 0,0-1 0,-11-46 203,9 31-209,2-1 1,0 0 0,1 1 0,0-1-1,1 0 1,1 1 0,9-28-1,-8 34 48,-1 1 0,2 0-1,-1 0 1,1 1 0,0-1-1,1 1 1,0 0 0,1 1-1,-1-1 1,1 1-1,1 0 1,-1 1 0,1 0-1,9-5 1,-7 4 107,0 1 0,0 1 0,1 0 0,0 0 0,19-5 0,-25 9-107,-1 1 1,1-1 0,-1 1-1,1 0 1,-1 0 0,1 1-1,-1-1 1,1 1 0,-1 0-1,1 0 1,-1 0-1,0 1 1,1 0 0,-1 0-1,0 0 1,0 0 0,6 5-1,4 4-2,0 0-1,-1 1 1,-1 0-1,0 1 0,-1 0 1,0 1-1,-1 0 1,-1 1-1,0 0 1,-1 1-1,8 20 0,-11-25-49,-1 1 0,-1 0-1,0-1 1,0 1-1,-1 0 1,-1 1-1,0-1 1,-1 0-1,0 0 1,-1 0-1,0 0 1,-1 0-1,0 0 1,-1 0-1,-1 0 1,1 0-1,-7 11 1,4-9-25,4-10-48,0-1 0,0 1 0,0 0 0,0-1 0,0 1-1,-1-1 1,-4 5 0,6-7-1206,2-6-597,4-17-1749,0 1-364</inkml:trace>
</inkml:ink>
</file>

<file path=ppt/ink/ink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39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0 505 3328,'1'-4'183,"1"0"0,-1 0 0,0 0 0,1 1 0,0-1 0,0 0 0,0 1 0,0-1 0,1 1 0,-1 0 0,1 0 0,0 0-1,0 0 1,0 0 0,0 1 0,1-1 0,-1 1 0,1 0 0,-1 0 0,1 0 0,0 1 0,-1-1 0,1 1 0,0 0 0,5-1 0,19-8 112,1-1 0,-1-1 0,51-31 0,-73 39-203,1-1-1,-1 1 1,0-1 0,0-1 0,0 1 0,-1-1 0,0 0-1,0 0 1,0-1 0,-1 1 0,0-1 0,0 0 0,-1 0-1,0 0 1,0-1 0,0 1 0,-1-1 0,-1 1 0,1-1-1,-1 0 1,0-9 0,-1 14-77,0 0 1,0 0-1,-1 0 0,0 0 0,1-1 1,-1 1-1,0 0 0,-1 1 1,1-1-1,0 0 0,-1 0 1,0 0-1,1 1 0,-1-1 0,0 1 1,0-1-1,-1 1 0,1 0 1,0 0-1,-1 0 0,1 0 1,-1 0-1,0 1 0,0-1 0,0 1 1,1 0-1,-1 0 0,0 0 1,0 0-1,-1 0 0,1 0 1,0 1-1,0 0 0,0-1 0,0 1 1,-1 1-1,-3-1 0,1 0 6,0 0 0,0 1 1,0 0-1,0 0 0,0 0 0,0 0 0,0 1 0,1 0 0,-1 0 0,1 1 0,-1 0 0,1 0 0,0 0 0,0 0 0,0 1 0,0 0 0,1 0 0,0 0 1,-6 7-1,4 0-6,1 1 1,0-1 0,1 1 0,1 0-1,0 0 1,0 0 0,1 0 0,1 1-1,0-1 1,1 0 0,0 1 0,1-1-1,0 0 1,1 1 0,0-1 0,1 0-1,0 0 1,1 0 0,1-1 0,-1 1 0,13 18-1,-9-15 13,0-1 0,1 0-1,1 0 1,1-1 0,0 0-1,0-1 1,1 0 0,1-1-1,0-1 1,0 0 0,1 0-1,0-1 1,1-1 0,0-1-1,29 11 1,-27-13 31,0-2 0,0 1 0,1-2 0,-1 0 0,0-2 0,1 1 0,-1-2-1,1-1 1,-1 0 0,0-1 0,23-7 0,-31 7-39,0 0-1,0-1 0,0 0 1,-1-1-1,1 0 0,-1 0 1,-1-1-1,1 0 0,-1 0 1,0-1-1,0 0 0,-1 0 1,0 0-1,0-1 0,-1 0 1,0 0-1,0-1 0,-1 1 1,0-1-1,-1 0 0,1 0 1,2-15-1,-1-2-1,-1 0 0,-1 0 0,-2 0 0,0 0 0,-2-1 0,-1 1 0,0 0 0,-3 0 0,0 0 0,-1 0 0,-1 1 1,-12-26-1,4 29-181,8 19 65,6 15-4,2-10 92,0 1 1,1-1-1,-1 1 0,0-1 1,1 0-1,-1 0 1,1 1-1,0-1 0,0 0 1,0-1-1,0 1 1,0 0-1,0-1 0,0 1 1,1-1-1,-1 1 0,1-1 1,-1 0-1,1 0 1,-1 0-1,1-1 0,0 1 1,-1 0-1,4-1 0,72 11 120,-69-11-107,26 2 102,0-2 0,0-2 0,0-1-1,-1-2 1,1-1 0,-1-2 0,0-1 0,-1-1 0,0-2 0,-1-2 0,58-32 0,-114 71 72,2 2 1,-34 53 0,51-68-179,0-1 0,1 1 1,0 0-1,1 0 0,1 1 0,0-1 1,1 0-1,0 1 0,0-1 0,2 1 1,-1-1-1,2 1 0,3 14 0,-3-18 13,0-1-1,1 0 0,1 1 0,0-1 0,0 0 1,0-1-1,1 1 0,0-1 0,0 0 0,1 0 1,0 0-1,0-1 0,1 0 0,-1 0 0,1-1 0,1 0 1,-1 0-1,1-1 0,10 6 0,-8-6 17,0 0 0,-1-1 0,1 0-1,1 0 1,-1-1 0,0-1 0,0 1-1,1-2 1,-1 1 0,1-2 0,-1 1 0,1-1-1,-1-1 1,0 0 0,0 0 0,14-6 0,-11 3 10,-1-1 1,1-1 0,-1 0 0,-1-1 0,1 0 0,-1-1 0,-1 0-1,0-1 1,0 0 0,-1-1 0,14-20 0,11-19 153,-34 49-195,1 1 0,-1 0 1,1 0-1,-1 0 0,1-1 1,-1 1-1,1 0 0,-1 0 1,1 0-1,-1 0 0,1 0 1,-1 0-1,1 0 0,-1 0 1,1 0-1,-1 0 0,1 0 1,-1 0-1,1 1 0,-1-1 1,1 0-1,-1 0 0,1 1 1,-1-1-1,1 0 0,-1 0 1,1 1-1,-1-1 0,0 1 1,1-1-1,-1 0 0,1 1 1,-1-1-1,1 1 0,18 19 19,-16-17-24,24 20 181,1-2 0,0-1-1,2-1 1,1-2-1,0-1 1,1-1 0,0-2-1,1-1 1,1-1-1,52 9 1,-74-18-84,1-1 1,0 0-1,-1 0 0,1-1 1,0-1-1,-1 0 1,1-1-1,-1 0 0,1-1 1,21-8-1,-28 9-67,-1 0 0,1 0 0,-1-1 0,0 0 0,0 0 0,0 0 1,0-1-1,-1 1 0,0-1 0,1 0 0,-1-1 0,0 1 0,-1-1 0,1 1 0,-1-1 0,0 0 1,0 0-1,-1-1 0,1 1 0,-1-1 0,0 1 0,-1-1 0,0 1 0,1-1 0,-1-9 0,-1-4-6,-1-1 0,-1 1 0,-1 0 0,-1 0 0,-1 0 0,0 0-1,-1 1 1,-1 0 0,-1 0 0,-1 1 0,0 0 0,-1 0 0,-1 1-1,0 0 1,-1 1 0,-26-24 0,28 28-33,0 2-1,-1 0 1,0 0-1,-1 1 1,0 0-1,0 1 1,-1 1-1,1 0 1,-1 0-1,-1 1 1,1 1 0,-1 0-1,0 1 1,0 0-1,0 2 1,0-1-1,0 2 1,0 0-1,0 0 1,0 1-1,0 1 1,0 0-1,-24 8 1,26-5-61,0 0 1,0 0-1,1 1 1,0 1-1,0 0 0,1 0 1,-1 1-1,2 1 0,-1-1 1,1 2-1,1-1 1,0 1-1,0 0 0,-9 16 1,13-19-116,1 0-1,0 1 1,0-1 0,0 1 0,1-1 0,0 1-1,0 0 1,1 0 0,0 0 0,1 0-1,0 0 1,0 0 0,0 0 0,1 0 0,0 0-1,1 0 1,0-1 0,0 1 0,1 0 0,0-1-1,0 1 1,0-1 0,1 0 0,6 9 0,-4-8-253,0 0 0,1-1 0,0 1 0,0-1 0,0-1 0,1 1 1,0-1-1,0-1 0,10 6 0,30 14-1879</inkml:trace>
</inkml:ink>
</file>

<file path=ppt/ink/ink1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4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82 12416,'-1'3'923,"0"-1"1,0 1 0,1 0-1,-1-1 1,1 1 0,0 0-1,-1 0 1,1-1-1,0 1 1,1 0 0,-1 0-1,0-1 1,2 5 0,6 28 3370,-3-14-4581,-1-3 874,0 3-265,0-1 0,2 1 1,0-1-1,17 35 1,-21-50-282,1 0 1,0 0 0,0-1 0,0 0-1,1 1 1,-1-1 0,1-1 0,0 1-1,0 0 1,1-1 0,-1 0 0,1 0-1,0 0 1,-1-1 0,1 1 0,0-1-1,1 0 1,-1-1 0,0 1 0,0-1-1,1 0 1,-1-1 0,1 1 0,6-1-1,0 0-37,1 0-1,-1-1 0,1 0 0,-1-2 1,1 1-1,-1-1 0,0-1 1,0 0-1,-1-1 0,1 0 0,-1 0 1,21-15-1,-15 6-1,0-1-1,0-1 1,-2-1-1,0 0 0,-1-1 1,23-37-1,-31 45-9,-1 0 0,0 0 0,0 0 0,-1-1 0,0 1 0,-1-1-1,0 0 1,-1 0 0,0-1 0,-1 1 0,0 0 0,-1 0 0,0-1-1,-1 1 1,0 0 0,-3-14 0,2 23 82,0 8-32,-2 17-22,-2 28-7,6-21 2,1-1 0,2 1 0,9 41 0,-4-23-75,31 179 60,10 79 63,-44-252-52,-2 1 0,-3-1 0,-11 93 0,10-136-17,-1-1 0,0 1 0,0-1 0,-1 1 0,-1-1-1,0 0 1,0 0 0,-1 0 0,0-1 0,0 1 0,-1-1 0,-1 0 0,1-1 0,-1 0 0,-1 0-1,0 0 1,0-1 0,0 0 0,-1-1 0,-17 10 0,1-4 12,0-2 0,-1 0-1,0-2 1,0-1 0,-1-1 0,0-2 0,0 0 0,0-2-1,0-1 1,-30-2 0,40-1 0,-1 0-1,1-1 1,0 0-1,1-2 1,-1 0-1,1-1 1,-26-12-1,32 12-3,1 0-1,0 0 1,0-1-1,0 0 1,1-1-1,0 1 1,0-2-1,1 1 1,0-1-1,0 0 1,1-1-1,-8-15 1,12 22-2,0-1 0,1 1 0,-1 0 0,1 0 0,0-1 0,0 1 0,0-1 0,1 1 0,-1-1 0,1 0 0,0 1 0,0-1 0,0 1 0,0-1 0,1 1 0,-1-1 0,1 1 0,0-1 0,0 1 0,0-1 0,1 1 0,-1 0 0,1-1 0,0 1 0,3-5 0,-1 5 0,-1-1 0,1 1 0,0 0 0,0 0 0,1 1 0,-1-1 0,1 1 0,-1 0 0,1 0 0,0 0 0,-1 1 0,1 0 0,0 0 0,0 0 0,0 0 0,0 1 0,7 0 0,8-2-1905,0 0 1,24-6-1,-15 3-807,5-3-1278</inkml:trace>
</inkml:ink>
</file>

<file path=ppt/ink/ink1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5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0 254 9344,'2'-2'472,"0"1"1,0 0-1,0-1 1,0 1 0,0 0-1,0 0 1,0 0-1,0 1 1,0-1-1,1 1 1,-1-1 0,0 1-1,1 0 1,-1-1-1,0 1 1,1 0-1,-1 1 1,0-1 0,0 0-1,1 1 1,-1-1-1,0 1 1,4 1-1,64 27 6578,-31-12-7500,-18-8 838,0-2 1,0-1 0,1-1-1,0 0 1,0-2 0,0-1 0,0 0-1,39-3 1,-37-2-201,0-1 0,0-1 0,0-1-1,-1-1 1,38-17 0,-52 19-174,1 1 0,-2-1 0,1-1 0,-1 0 0,1 0 0,-2 0 0,1-1 0,-1 0 0,0-1 0,0 0 0,-1 0 0,0 0 0,-1-1 0,0 1 0,0-1 0,5-14 0,-9 19-9,1 1-1,-1-1 1,-1 0-1,1 1 1,-1-1-1,1 0 0,-1 1 1,0-1-1,0 0 1,-1 1-1,1-1 1,-1 0-1,0 1 0,1-1 1,-2 1-1,1-1 1,0 1-1,-1 0 1,-3-6-1,1 4 1,0 0-1,0 0 1,0 1 0,-1 0 0,0 0-1,0 0 1,0 1 0,0-1-1,0 1 1,-1 1 0,-6-4 0,0 2 10,0 0 0,1 0 0,-1 1 0,-1 1 0,1 0 0,0 1 0,0 0 0,-1 1 0,1 0 0,0 1 1,-1 0-1,-12 4 0,17-3-12,0 1 0,-1 1 0,1-1 0,1 1 0,-1 0 1,1 1-1,-1 0 0,1 0 0,0 0 0,1 1 0,0 0 0,0 1 1,0-1-1,0 1 0,-8 15 0,8-11 3,1 1 1,0 0-1,1 0 1,0 0-1,1 1 0,0 0 1,1-1-1,0 1 1,1 0-1,1 16 1,1-9-6,0-1 1,2 1 0,0 0 0,1-1 0,1 1 0,1-1 0,1-1 0,0 1 0,2-1 0,0 0-1,0-1 1,2 0 0,0-1 0,21 23 0,-22-29-8,0-2 1,1 1-1,0-1 1,0-1-1,1 0 1,0-1-1,0 0 1,0 0-1,1-1 1,0-1-1,0-1 1,0 1-1,0-2 1,1 0-1,-1-1 0,1 0 1,-1-1-1,1 0 1,19-4-1,-20 2-427,0-1 1,-1 0-1,0-1 0,1 0 0,-2-1 0,1 0 0,0-1 0,-1-1 0,0 0 0,-1 0 0,1-1 0,17-17 1,12-19-3558</inkml:trace>
</inkml:ink>
</file>

<file path=ppt/ink/ink1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8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833 262 4480,'0'-2'529,"0"-1"0,0 0 0,0 0-1,1 0 1,-1 0 0,1 0 0,0 0 0,-1 1 0,1-1 0,1 0 0,-1 0 0,0 1-1,0-1 1,1 1 0,0-1 0,-1 1 0,1 0 0,3-3 0,-3 2-101,0 1 0,1-1 0,-1 0 1,0-1-1,0 1 0,-1 0 0,1 0 0,-1-1 1,0 1-1,0-1 0,0 1 0,1-7 0,-3 4-122,0-1-1,0 1 1,0 0 0,-1 0-1,0 0 1,0 0-1,-1 1 1,1-1-1,-1 1 1,-1-1-1,1 1 1,-1 0 0,0 0-1,0 0 1,0 1-1,-8-7 1,5 5-197,-1 0 0,1 0 1,-1 1-1,-1 0 0,1 0 1,-1 1-1,0 0 0,0 0 1,0 1-1,0 0 1,-13-1-1,7 1-32,0 2 1,0 0-1,0 0 0,0 2 1,1 0-1,-1 0 0,-22 6 1,-7 9 7,1 1 0,0 2 1,1 3-1,-71 47 0,90-54-42,0 2-1,1 0 1,1 1 0,1 1-1,0 1 1,2 1 0,0 1-1,1 0 1,1 2 0,-21 41-1,28-43-17,1 0 0,0 1 0,2 0 0,1 0 0,0 1 0,2-1 0,1 1 0,1 0-1,0 0 1,2 0 0,8 45 0,-5-43-16,2 0-1,1 0 1,1-1-1,1 0 1,1 0-1,1-1 1,1-1-1,1 0 1,24 31-1,-20-33-55,1-1-1,0 0 1,2-2-1,0 0 1,2-1-1,0-1 1,0-1-1,1-1 1,1-1-1,43 16 1,-49-22 20,0-1 0,0-1 0,0-1 0,1 0 0,0-2 0,0 0 0,0-1 0,0-1 0,0-1 0,-1 0 0,1-1 0,0-1 0,0-1 0,-1-1 0,0-1 0,19-8 0,-30 11 28,0-1 0,0 0 1,-1 0-1,1-1 0,-1 0 0,0 0 0,0-1 0,0 1 0,-1-1 1,9-13-1,-3 0 17,-1 0 0,13-32 0,8-17 64,-18 92 546,-9-13-459,1 0 0,1-1 0,-1 1 0,13 15-1,-13-22-99,1 0 0,-1 0 0,1 0 0,0-1-1,0 0 1,1 0 0,-1 0 0,1-1-1,8 2 1,73 11 546,-63-12-467,28 3 271,74 0 1,-105-6-336,1-1 1,-1-2-1,0 0 0,0-1 1,-1-1-1,29-11 0,-39 12-63,7-2 3,-1 0 0,-1-2 0,1 0-1,-1 0 1,-1-2 0,0 0 0,0 0-1,24-24 1,-37 31-24,0 0 0,0 1 0,0-1 0,-1 0 0,0 0 0,1 0 0,-1-1 0,0 1 0,0 0 0,-1 0 0,1-1 0,-1 1 0,1 0 0,-1-1 0,0 1 0,-1 0 0,1-1 0,0 1 0,-1 0 0,0 0 0,0-1 0,0 1 0,-1-4 0,-3-3 0,0 1 0,0-1 0,-1 1 0,0 0 0,-11-13 0,11 16 0,0-1 0,0 1 0,-1 1 0,0-1 0,0 1 0,0 1 0,-1-1 0,0 1 0,0 0 0,0 1 0,0 0 0,0 0 0,-11-2 0,-3-1 0,-3-3 0,-2 2 0,1 1 0,-1 1 0,0 1 0,0 1 0,0 2 0,0 0 0,-40 5 0,54-2-39,1 0-1,-1 0 1,1 1-1,0 1 1,0 0 0,0 0-1,0 2 1,1-1 0,-1 1-1,2 1 1,-1 0-1,-16 14 1,25-19-44,0-1 0,0 1-1,0 0 1,1 0 0,-1 0 0,0 0-1,1 0 1,-1 0 0,1 0 0,0 0-1,0 1 1,0-1 0,0 0 0,0 1-1,1-1 1,-1 1 0,1-1 0,-1 1-1,1-1 1,0 1 0,0-1 0,0 1-1,0 0 1,0-1 0,1 1 0,-1-1-1,1 0 1,0 1 0,0-1 0,0 1-1,0-1 1,0 0 0,0 0 0,1 1-1,-1-1 1,0 0 0,1 0 0,0 0-1,0-1 1,2 3 0,42 17-3416,4-5-469</inkml:trace>
</inkml:ink>
</file>

<file path=ppt/ink/ink1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9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323 37 7936,'0'-2'459,"0"1"0,0 0 1,0-1-1,0 1 0,0 0 0,0-1 1,-1 1-1,1 0 0,-1 0 1,1-1-1,-1 1 0,1 0 0,-1 0 1,0 0-1,1 0 0,-1 0 0,0 0 1,0 0-1,0 0 0,0 0 1,0 0-1,0 0 0,0 0 0,0 1 1,-2-2-1,0 1-138,0 0-1,-1 0 1,1 0-1,0 0 1,-1 1-1,1-1 1,-1 1 0,1 0-1,-7 0 1,-2 2-268,0 0 0,0 0 0,0 1 1,0 0-1,-17 9 0,5-1 691,0 2-1,-25 19 1,41-27-555,0 1-1,0 0 1,1 1 0,-1 0-1,2 0 1,-1 0-1,1 1 1,0 0 0,-6 12-1,12-20-180,-1 1 0,1 0-1,-1-1 1,1 1 0,0 0-1,-1 0 1,1 0 0,0-1-1,0 1 1,0 0 0,0 0-1,0 0 1,-1 0 0,2-1 0,-1 1-1,0 0 1,0 0 0,0 0-1,0 0 1,0-1 0,1 1-1,-1 0 1,0 0 0,1 0-1,-1-1 1,0 1 0,1 0-1,-1-1 1,1 1 0,0 0 0,-1-1-1,1 1 1,-1-1 0,1 1-1,0-1 1,-1 1 0,1-1-1,0 1 1,0-1 0,-1 0-1,1 1 1,0-1 0,0 0-1,0 1 1,-1-1 0,2 0 0,49 3 12,-37-3-18,119-3 20,-47 0 170,88 8-1,-141-3-118,0 2 0,1 2-1,-2 0 1,53 19-1,-79-23-65,0 1 0,0 0 0,0 0 1,0 1-1,-1 0 0,1 0 0,-1 0 0,0 0 0,0 1 0,-1 0 0,1 0 1,-1 0-1,0 1 0,-1-1 0,1 1 0,2 7 0,-4-9 20,-1-1 0,0 1 0,0 0 0,0 0 0,-1 0 0,1 0 0,-1 0 0,0 1-1,0-1 1,0 0 0,-1 0 0,0 0 0,0 0 0,0 0 0,0-1 0,0 1 0,-1 0 0,1 0 0,-1-1-1,0 1 1,0-1 0,-1 1 0,1-1 0,-1 0 0,1 0 0,-1 0 0,-5 4 0,-4 3 46,-1-1 0,0 0 1,-1 0-1,0-1 0,0-1 0,-1 0 1,0-2-1,0 1 0,0-2 1,-25 5-1,28-7-143,0 0 1,0-1 0,0 0-1,0-1 1,0 0 0,-1-1-1,1 0 1,0-1-1,0-1 1,1 0 0,-1 0-1,0-1 1,1-1-1,-16-8 1,25 12 4,0 1 0,1-1 0,-1 0 0,1 0 0,0 0 0,-1 0 0,1 0 0,0 0 0,0-1-1,0 1 1,-1 0 0,1-1 0,1 1 0,-1 0 0,0-1 0,0 1 0,0-1 0,1 0 0,-1 1 0,1-1 0,-1 0 0,1 1 0,0-1 0,-1-3-1,2 3-107,0-1-1,0 1 1,0 0-1,0-1 1,0 1-1,0 0 1,0 0-1,1 0 1,-1 0-1,1 0 1,-1 0-1,1 0 1,0 0-1,4-2 0,4-3-721,1 0 0,-1 0 0,1 1 0,1 1 0,16-6 0,71-27-5248,-54 21 2943</inkml:trace>
</inkml:ink>
</file>

<file path=ppt/ink/ink1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49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4 10112,'-7'-3'10020,"1"9"-4230,-2 24-2886,4 22-5234,4-38 3865,0-12-1500,2 10 137,0 1-1,0-1 0,1 0 0,5 13 0,-7-22-195,1 1-1,-1-1 1,1 0 0,0 0-1,0 0 1,0 0 0,0 0 0,1-1-1,-1 1 1,1-1 0,0 1 0,-1-1-1,1 0 1,0 0 0,0 0 0,0 0-1,1-1 1,-1 0 0,5 2-1,0-1-510,1 0 0,-1-1 0,1-1 0,-1 1 0,1-1 0,0 0 0,-1-1 0,1 0 0,-1-1 0,1 0-1,13-4 1,13-9-3177</inkml:trace>
</inkml:ink>
</file>

<file path=ppt/ink/ink1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0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14080,'-28'12'7039,"37"-8"-11519,-9-4 12160,14-4-13696,0 4 1</inkml:trace>
</inkml:ink>
</file>

<file path=ppt/ink/ink1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0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414 91 7168,'1'-4'1264,"-1"1"0,0-1 0,0 0-1,0 0 1,0 1 0,-1-1 0,1 0 0,-1 1 0,-2-6 0,-6-19 1222,7 26-2403,0 0 1,0 0 0,0 0 0,0 1-1,0-1 1,0 1 0,-1 0 0,1 0-1,-1 0 1,1 0 0,-1 0 0,1 0-1,-1 0 1,1 1 0,-1-1 0,1 1-1,-1 0 1,0 0 0,-2 0 0,-49 10 779,43-5-591,-1 0 0,0 0 1,1 1-1,0 1 0,0 0 0,1 0 0,0 1 0,-14 15 0,-12 7 394,16-12-435,0 0 0,1 1 0,1 1 0,0 1 0,-21 33 0,37-50-205,0 0 0,0 0 0,0 1 0,1-1 0,-1 0 0,1 0 0,0 1 0,0-1 0,1 1 0,-1-1-1,1 1 1,0-1 0,0 1 0,1-1 0,-1 1 0,1-1 0,0 1 0,0-1 0,0 0 0,1 1 0,0-1-1,0 0 1,3 5 0,-1-3-22,0 0 0,1 0 0,0 0 1,0 0-1,1-1 0,-1 0 0,1 0 0,0 0 0,1-1 0,-1 0 0,1 0 0,0-1 0,0 0 0,9 3 0,14 2-171,-1-1-1,1-2 1,1-1-1,-1-2 1,33-1 0,163-13-5655,-168 5 2238,-7-5-149</inkml:trace>
</inkml:ink>
</file>

<file path=ppt/ink/ink1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0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464 67 5888,'-10'-28'9347,"-5"10"-6004,11 15-3119,-1 1 0,0-1 1,0 1-1,1 0 0,-1 1 1,0 0-1,0-1 0,-1 1 0,-5 0 1,-2 0-20,0 0 0,-1 0 0,1 1 0,-1 1 0,1 0 0,0 1 1,0 1-1,-1 0 0,1 1 0,1 0 0,-1 0 0,-20 12 0,10 0 397,0 1-1,1 1 1,1 2 0,-36 39-1,53-54-493,-1 0 0,1 0-1,0 0 1,0 1 0,0 0-1,1-1 1,0 1 0,0 0-1,1 0 1,0 1 0,0-1-1,0 1 1,0-1 0,1 1-1,1-1 1,-1 1 0,1 0-1,0-1 1,0 1 0,3 13-1,-1-14-42,0 0 0,0 1 0,1-1 0,0 0-1,0 0 1,0-1 0,1 1 0,0-1 0,0 1-1,1-1 1,-1 0 0,1-1 0,0 1-1,0-1 1,8 5 0,-2-3 10,0 0 0,0-1 0,1-1-1,-1 1 1,1-2 0,0 0 0,23 3 0,-4-3-920,0-1 0,0-2 0,0-2 0,0 0 0,60-14 0,-38-2-2718,-8-5-277</inkml:trace>
</inkml:ink>
</file>

<file path=ppt/ink/ink1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1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20 8704,'0'0'182,"-1"-1"0,1 0-1,0 1 1,-1-1 0,1 1 0,0-1 0,-1 0 0,1 1 0,0-1 0,0 0 0,-1 0-1,1 1 1,0-1 0,0 0 0,0 1 0,0-1 0,0 0 0,0 0 0,0 1 0,0-1-1,0 0 1,1-1 0,8 0 5490,-9 2-3986,0 5-641,8 105 2661,2 23-2847,38 170 2384,11 226-1515,-58-438-1558,-13-114-109,-3-39-143,13 42 80,1-1 0,1 0 0,0 0 0,2 0 0,0 0-1,9-32 1,-10 46 15,1 0 0,1 0-1,-1 0 1,1 0 0,0 0 0,1 1-1,-1-1 1,1 1 0,1 0-1,-1 0 1,1 0 0,0 1-1,0 0 1,1 0 0,-1 0-1,1 0 1,0 1 0,1 0 0,-1 1-1,1-1 1,-1 1 0,9-3-1,-3 3 50,1 0 0,-1 0-1,1 1 1,0 1 0,0 0-1,-1 1 1,18 1-1,-22 0-21,-1 1 0,0-1-1,0 1 1,0 1 0,0-1-1,0 1 1,-1 1 0,1-1-1,-1 1 1,0 0 0,0 0-1,0 1 1,-1 0 0,7 7-1,-2-1-12,-1 0 0,-1 1 0,0 0 0,-1 1-1,0-1 1,0 1 0,-2 1 0,0-1-1,6 22 1,-5-6-510,-2 0 0,0 0 0,-1 50 0,-3-75-1010,5-18-4139,-1 2 1664</inkml:trace>
</inkml:ink>
</file>

<file path=ppt/ink/ink1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1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1 300 11264,'1'-1'475,"0"1"0,-1-1 1,1 0-1,0 1 1,0-1-1,0 1 1,0-1-1,0 1 0,0-1 1,0 1-1,0 0 1,0-1-1,0 1 0,0 0 1,0 0-1,0 0 1,0 0-1,0 0 0,0 0 1,2 0-1,30 0 5310,-28 0-5810,163-9 2478,-157 9-2378,1 0 0,-1-1-1,0 0 1,0-1 0,0 0-1,-1-1 1,1 0 0,0-1-1,-1 0 1,0-1 0,0 0-1,0 0 1,-1-1 0,0 0-1,0-1 1,0 0 0,-1-1-1,0 1 1,0-1 0,-1-1-1,10-14 1,-14 19-92,-1 0-1,0 1 1,0-1-1,0 0 1,0-1-1,0 1 1,-1 0-1,1 0 1,-1-1 0,-1 1-1,1 0 1,0-1-1,-1 1 1,0-1-1,0 1 1,0-1-1,-1 1 1,0-1-1,0 1 1,0-1 0,0 1-1,0 0 1,-1 0-1,0 0 1,0 0-1,0 0 1,0 0-1,-1 0 1,1 1-1,-1-1 1,0 1 0,0-1-1,-1 1 1,1 0-1,-1 1 1,1-1-1,-1 1 1,0-1-1,0 1 1,0 0-1,0 0 1,0 1 0,-7-3-1,0 3 30,1-1 0,-1 1 0,0 1 0,1 0 0,-1 0 0,1 1 0,-1 1 0,1 0 0,-1 0 0,1 1-1,0 0 1,0 1 0,0 0 0,0 1 0,1 0 0,0 0 0,0 1 0,0 0 0,1 0 0,-1 1 0,2 0 0,-1 1 0,1 0 0,-8 11 0,2 1 126,0 0 1,2 2 0,0-1-1,2 1 1,0 1 0,1 0-1,-8 42 1,15-57-117,0-1 0,1 1 1,-1-1-1,2 1 0,-1 0 0,1-1 0,0 1 0,0-1 1,1 0-1,0 1 0,0-1 0,1 0 0,0 0 0,0 0 1,1-1-1,0 1 0,5 6 0,-8-10-16,5 6 11,0 0 0,0-1 0,0 1-1,1-1 1,0-1 0,1 1 0,-1-1-1,2-1 1,-1 1 0,1-2 0,0 1-1,0-1 1,16 7 0,-11-5-157,1-1-1,0-1 1,0 0-1,1-1 1,0 0-1,-1-2 1,1 1-1,0-2 1,29-1-1,-24-1-606,0-2 0,1 0 0,-2-2 0,1 0 0,0-1 0,26-13 0,33-18-3243</inkml:trace>
</inkml:ink>
</file>

<file path=ppt/ink/ink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0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377 219 2944,'9'-19'980,"-6"10"-705,1 1 1,0 0-1,1 0 1,-1 0-1,2 0 1,-1 1-1,1 0 1,0 0-1,0 1 1,11-9-1,25-21-129,-34 28 29,0 0 0,1 1 0,0 0-1,0 1 1,14-8 0,-16 10-58,1 1-1,-1 0 1,1 0 0,0 1-1,0 0 1,0 0-1,0 1 1,0 0 0,11 0-1,-15 1-81,0 1 1,0-1-1,0 1 0,-1 0 0,1 0 1,0 0-1,0 1 0,-1-1 0,1 1 1,-1 0-1,1 0 0,-1 0 0,0 1 0,0-1 1,0 1-1,0 0 0,0-1 0,-1 1 1,1 0-1,-1 1 0,4 5 0,-2 0 16,0 0 0,0 0-1,0 1 1,-2-1 0,1 1-1,-1 0 1,0 0 0,-1 0-1,-1 0 1,1 0 0,-1 0-1,-1 0 1,0 0 0,0-1-1,-1 1 1,-1 0 0,1 0-1,-1-1 1,-9 18-1,-6 12 139,-3-1 0,-1 0 0,-32 41-1,45-67-142,-7 11 85,-2-1 0,0-1 0,-1 0 0,-1-2 0,-1 0 0,-41 28 0,39-31-18,-18 12 271,-86 44 1,114-66-315,-1 0 1,0-1-1,0-1 1,0 0-1,0-1 1,0 0-1,-1-2 1,1 1-1,-1-2 1,0 0-1,-17-2 1,30 2-70,0 0 0,0 0 0,0 0 1,0-1-1,0 1 0,0 0 0,0-1 0,0 0 0,0 1 0,0-1 1,0 0-1,0 0 0,0 0 0,1 0 0,-1-1 0,0 1 1,1 0-1,-1-1 0,1 1 0,-1-1 0,1 1 0,0-1 1,0 0-1,0 1 0,0-1 0,0 0 0,0 0 0,0 0 1,0 0-1,1 0 0,-1 0 0,1 0 0,0 0 0,-1 0 0,1 0 1,0 0-1,0 0 0,0 0 0,1-4 0,0 3-1,0 0 0,0 1 0,0-1 0,0 1 0,1-1 0,-1 1-1,1-1 1,0 1 0,-1 0 0,1 0 0,0 0 0,0 0 0,0 0-1,1 0 1,-1 0 0,0 1 0,1-1 0,-1 1 0,1 0 0,0 0 0,-1 0-1,1 0 1,0 0 0,0 0 0,-1 1 0,1-1 0,0 1 0,4 0 0,6 0 30,0 1 0,0 0 0,-1 1 0,1 1 0,-1 0 1,1 1-1,-1 0 0,0 0 0,0 2 0,12 6 1,7 8 20,0 2 1,32 29-1,-40-32-4,-9-8-24,1-1-1,0 0 1,0-2 0,0 0-1,1 0 1,0-2 0,1 0-1,0 0 1,0-2 0,0 0-1,0-1 1,0-1 0,1 0-1,-1-2 1,30-2 0,-43 2-117,0-1 0,0 0 0,0 0 0,-1 0 0,1-1 0,0 1 0,-1-1 1,1 0-1,-1 0 0,0 0 0,0-1 0,0 1 0,0-1 0,5-5 1,-6 6-110,-1 0 0,0 0 1,1 0-1,-1 0 0,0-1 1,0 1-1,0 0 0,0-1 1,0 1-1,-1-1 0,1 1 1,-1-1-1,0 1 0,1-1 1,-1 1-1,0-1 0,-1 1 1,1-1-1,0 1 0,-1-1 1,1 1-1,-1-1 0,-1-2 1,-6-9-1718</inkml:trace>
</inkml:ink>
</file>

<file path=ppt/ink/ink1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2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10624,'-14'3'5248,"10"42"-2305,4-38 5377,14 44-7424,-5-15 128,34 33 384,-11-14 0,42 0-2048,-17-15 128,86-33-256,-37-2 0,68-103-3072,-37 31 0</inkml:trace>
</inkml:ink>
</file>

<file path=ppt/ink/ink1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5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13 342 7808,'-10'10'8837,"8"1"-3573,2-9-5002,1 0 0,-1 0 0,1 0 0,0 0 0,-1 0-1,1 0 1,0 0 0,0-1 0,0 1 0,1 0 0,1 2 0,1 0-255,1 0 0,-1 0 0,1 0 0,0 0 0,0-1 0,0 1 0,8 2 1,-2-3 237,0 0 0,0-1 0,0 0 0,1-1 0,-1 0 0,0-1 1,18-1-1,74-14 826,-102 15-1053,71-13 873,105-33 1,-153 37-733,-1 0 1,0-1 0,0-1 0,-2-2 0,1 0 0,-1-1 0,-1-1 0,20-19-1,-35 29-149,0 0-1,-1 0 1,1-1-1,-1 0 1,0 0-1,0 0 1,-1 0-1,0 0 1,0-1-1,2-6 1,-4 9-4,0 0-1,-1 0 1,1-1 0,-1 1-1,0 0 1,0 0 0,0 0 0,0 0-1,-1 0 1,1 0 0,-1-1 0,0 1-1,-1 1 1,1-1 0,-1 0 0,0 0-1,0 0 1,-4-5 0,3 3 3,-1 0 0,0 1 0,-1 0-1,0-1 1,0 1 0,0 1 0,0-1 0,-1 1 0,1 0 0,-1 0 0,0 1 0,0 0 0,-1 0 0,1 0 0,-1 1 0,1-1 0,-1 2 0,0-1 0,0 1 0,0 0 0,0 0 0,0 1-1,1 0 1,-1 0 0,0 1 0,0 0 0,0 0 0,0 1 0,0-1 0,-12 7 0,-2 3 24,0 2-1,1 0 1,0 2 0,1 0-1,1 1 1,1 1 0,0 0-1,1 2 1,1 0 0,0 0-1,2 1 1,0 1 0,-15 36-1,21-41-17,1-1 0,0 1 0,2 0-1,0 1 1,1-1 0,0 1 0,1-1 0,1 1-1,1 0 1,0 0 0,1-1 0,1 1 0,1 0-1,0-1 1,1 0 0,1 0 0,0 0 0,1 0-1,1-1 1,11 20 0,-9-23-15,-1-1 0,2 0 0,0-1 0,0 0 0,1 0 0,0-1 0,0-1 0,1 0 0,0-1 0,1 0 0,-1 0 0,16 4 0,29 12 0</inkml:trace>
</inkml:ink>
</file>

<file path=ppt/ink/ink1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5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11392,'-1'3'9012,"0"6"-3627,-3 15-3335,-9 148 215,13-150-2021,0 1 1,2-1 0,0 1 0,1-1 0,11 36-1,-13-54-267,1 0-1,-1 0 1,1-1-1,0 1 1,0-1-1,0 1 0,0-1 1,0 0-1,1 0 1,0 0-1,-1 0 1,1 0-1,0-1 1,0 1-1,1-1 0,-1 0 1,0 0-1,1 0 1,0 0-1,-1-1 1,6 2-1,-4-2-276,-1-1-1,0 1 1,1-1 0,-1 0-1,1-1 1,-1 1-1,0-1 1,1 0 0,-1 0-1,0 0 1,1 0-1,-1-1 1,0 0 0,0 0-1,0 0 1,0 0-1,-1-1 1,1 1 0,-1-1-1,5-4 1,23-27-3455,-6-3-213</inkml:trace>
</inkml:ink>
</file>

<file path=ppt/ink/ink1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5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47 12160,'-15'12'6015,"39"-28"-7167,-19 12 10752,4-8-9472,1 0 128,-6 4-128,-4 8 0,0-7-1408,0 7 0,0 0-2048,0 0 0</inkml:trace>
</inkml:ink>
</file>

<file path=ppt/ink/ink1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6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246 15 8576,'2'-15'2182,"2"23"4000,1 16 1213,-5-9-5491,0-3-1708,1-1 0,0 0 0,0 0 0,1-1 0,0 1 0,1 0-1,6 15 1,32 69 1330,-39-91-1479,-1-1 0,1 1 0,0-1 0,0 0 0,0 0 0,0 0 0,1 0 0,-1 0 0,1 0 0,0-1 0,0 1 0,0-1 0,0 0 0,0 1 0,7 2 0,-7-5-34,0 1 0,1 0 0,-1-1-1,1 0 1,-1 1 0,1-2 0,-1 1-1,1 0 1,-1-1 0,1 1 0,-1-1-1,0 0 1,1 0 0,-1 0 0,0-1-1,0 1 1,4-3 0,2-1-5,-1 0-1,0-1 1,0 0 0,-1-1 0,1 1 0,-1-1 0,-1-1 0,1 1-1,-1-1 1,-1 0 0,1-1 0,6-14 0,-9 16 39,0 0-1,0-1 1,0 1 0,-1-1-1,0 0 1,-1 1 0,0-1-1,0 0 1,-1 0 0,1 0 0,-2 0-1,1 0 1,-1 0 0,0 0-1,-1 1 1,-3-11 0,5 18-35,0 0 1,0 1-1,-1-1 1,1 0-1,0 0 0,0 1 1,0-1-1,0 0 1,-1 0-1,1 1 1,0-1-1,0 0 1,0 0-1,-1 1 1,1-1-1,0 0 0,0 0 1,-1 0-1,1 0 1,0 1-1,-1-1 1,1 0-1,0 0 1,0 0-1,-1 0 1,1 0-1,0 0 0,-1 0 1,1 0-1,0 0 1,-1 0-1,1 0 1,0 0-1,-1 0 1,1 0-1,0 0 1,0 0-1,-1 0 0,1 0 1,0-1-1,-1 1 1,1 0-1,0 0 1,0 0-1,-1 0 1,1-1-1,0 1 1,0 0-1,-1 0 0,1-1 1,0 1-1,0 0 1,0 0-1,0-1 1,-1 1-1,1 0 1,0-1-1,-5 26 76,8 10-108,1 1 0,2-1 0,2 0-1,22 62 1,-7-25-7,8 34 1,-12-52 6,-3 1-1,-3 1 1,-1 0 0,6 100-1,-19-142 32,0 0 1,0-1-1,-1 0 0,-1 1 0,-1-1 0,1 0 0,-2 0 0,0-1 0,0 1 0,-2-1 1,1 0-1,-1-1 0,-1 0 0,0 0 0,-1 0 0,0-1 0,0 0 0,-1-1 1,0 0-1,-1-1 0,0 0 0,0 0 0,-1-1 0,-13 6 0,7-5 23,0 0 0,-1-1 0,0-1 0,0-1-1,0-1 1,0 0 0,-1-2 0,0 0 0,1-1 0,-1-1 0,0 0-1,1-2 1,-1 0 0,0-2 0,1 0 0,-22-8 0,18 3 9,0-1 1,-26-16-1,44 24-65,-1-1-1,1-1 0,0 1 0,0-1 0,0 0 0,1 0 0,-1 0 0,1-1 0,0 1 0,0-1 0,1 0 0,-1 0 0,1-1 0,-4-8 0,7 13-51,0 0-1,-1 0 0,1-1 1,0 1-1,0 0 0,0 0 1,-1-1-1,1 1 0,1 0 1,-1 0-1,0-1 0,0 1 1,0 0-1,1 0 0,-1-1 1,1 1-1,-1 0 0,1 0 1,-1 0-1,1 0 0,0 0 1,-1 0-1,1 0 0,0 0 1,2-2-1,6-8-1589</inkml:trace>
</inkml:ink>
</file>

<file path=ppt/ink/ink1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7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0 122 9856,'4'-3'1179,"0"0"0,0 0 0,1 1 0,-1-1 0,1 1 0,-1 1 0,1-1 0,0 0-1,-1 1 1,8-1 0,55-9 2969,-60 10-4475,65-8 1194,-1-4 1,73-23-1,-66 10-2190,-75 25-362,-7 16-3819,-1-4 1920</inkml:trace>
</inkml:ink>
</file>

<file path=ppt/ink/ink1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7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0 105 12416,'11'-14'6143,"30"14"-6655,-31 0 10496,17-5-9216,-2 1 0,27-3 128,-10-2 0,10-7-1408,-6-3 128,-3 8 128,-10 2 0,-9 2-2176,-7 3 128,-6 4-1664,-7 0 128</inkml:trace>
</inkml:ink>
</file>

<file path=ppt/ink/ink1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8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656 103 7424,'1'-3'600,"-1"0"1,0-1 0,1 1 0,-1 0-1,0 0 1,0 0 0,-1-1-1,1 1 1,-1 0 0,1 0-1,-1 0 1,0 0 0,0 0-1,-1 0 1,1 0 0,-1 0 0,1 0-1,-1 0 1,0 1 0,0-1-1,-3-3 1,0 3-265,0-1 0,0 1 0,0 0 0,0 1 0,0-1 0,0 1 0,-1 0 0,1 0 0,-1 0 0,0 1 0,-6-1 0,-16 0 55,0 0 0,-1 2 0,-52 7 0,71-6 402,-18 4-313,-1 1-1,1 2 0,0 1 0,1 0 0,-44 23 0,42-18-154,19-9-230,0 1-1,0 0 0,0 1 1,1 0-1,0 1 0,1 0 1,-1 0-1,2 1 0,-1 0 1,1 0-1,1 1 0,-1 0 0,2 0 1,-1 0-1,1 1 0,1 0 1,0 0-1,-4 21 0,6-24-69,0 0 1,1 1-1,0-1 0,0 0 0,1 1 0,0-1 0,0 1 0,1-1 0,1 0 0,-1 1 0,1-1 0,1 0 0,4 12 1,-1-9-7,-1 0 1,2-1 0,0 0 0,0 0 0,0 0 0,1-1-1,1 0 1,15 12 0,-2-5-10,1 0 0,0-2 0,0-1 0,2-1-1,-1-1 1,2-1 0,-1-1 0,30 6 0,-23-9-10,0-1 0,1-1 0,-1-2 0,1-1 0,0-1 0,35-6 0,-52 4 0,1-1 0,-1 0 0,0-1 0,0 0 0,0-2 0,0 0 0,-1-1 0,0 0 0,-1-1 0,0-1 0,0 0 0,0-1 0,22-21 0,-31 24-15,0 0 0,0 0-1,-1 0 1,0 0 0,0-1 0,4-14-1,-7 22 17,-1-1 0,1 1 0,-1 0-1,1 0 1,-1 0 0,1 0 0,-1 0-1,1-1 1,-1 1 0,1 0-1,-1 0 1,1 0 0,-1 0 0,1 1-1,-1-1 1,0 0 0,1 0 0,-1 0-1,1 0 1,-1 0 0,1 1 0,-1-1-1,1 0 1,-1 0 0,1 1 0,-1-1-1,0 0 1,1 0 0,-1 1 0,0-1-1,1 1 1,-1-1 0,0 0 0,1 1-1,-1-1 1,0 1 0,0-1-1,0 1 1,1-1 0,-1 1 0,29 33 87,-6-7-100,-10-14 17,1 0 0,0-1 0,0-1 0,1 0 0,1-1 0,0-1-1,0 0 1,1-1 0,0-1 0,0 0 0,0-2 0,29 6 0,-19-7 2,0-1 0,0-1 0,-1-2 0,1 0 1,0-2-1,0-1 0,-1-1 0,35-10 0,-50 11-14,-1 0 1,0 0-1,1-1 0,-1-1 0,-1 0 1,1 0-1,-1-1 0,0 0 0,0 0 1,0-1-1,-1 0 0,0-1 0,-1 0 1,1 0-1,-2 0 0,1-1 0,-1 0 1,9-18-1,-14 21 7,1 1 0,-1 0 0,-1 0 0,1 0 0,-1 0 0,0-1 0,0 1 0,0 0 0,-1 0 0,0-1 0,0 1 0,0 0 0,0 0 0,-1 0 0,0 0 0,0 0 0,0 1 0,-1-1 0,0 1 0,-5-8 0,-1 0 0,-1-1 0,0 2 0,-1-1 0,0 2 0,-22-17 0,25 21 0,-1 1 0,0 0 0,-1 0 0,1 1 0,-1 0 0,0 1 0,0 0 0,0 1 0,-1 0 0,1 0 0,-17 0 0,11 0 0,-10 0 0,-1 1 1,1 2-1,-1 0 0,1 1 0,-1 2 1,-31 8-1,42-8-2,1 1 0,-1 0 0,1 2-1,0-1 1,1 2 0,0 0 0,0 0 0,0 2 0,1-1 0,-21 22 0,31-28-7,0 0 0,0 0-1,1 0 1,-1 1 0,1-1 0,0 1 0,0-1 0,0 1 0,1 0 0,-1-1 0,1 1 0,0 0 0,0 0 0,-1 8 0,2-9-57,1 0 0,-1 0 0,1 0 0,-1 0 0,1 0 0,0 0 0,0-1 0,0 1 0,1 0 0,-1-1 0,0 1 0,1-1 0,0 1 0,0-1 0,3 5 0,5 1-516,0-1 1,0 1-1,1-2 0,-1 1 1,1-2-1,1 1 0,17 5 1,99 32-7121,-65-28 3607</inkml:trace>
</inkml:ink>
</file>

<file path=ppt/ink/ink1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7:59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24 7552,'-1'-2'818,"-1"1"1,0-1-1,0 0 1,1 0-1,-1 1 0,0-1 1,-1 1-1,1-1 1,0 1-1,0 0 1,0 0-1,-1 0 1,1 0-1,-1 1 1,1-1-1,-5 0 0,0 0-140,0 1 1,0 0-1,0 0 0,1 0 0,-15 4 0,-4 2-749,1 2 0,-33 13 1,56-20 177,-24 9 345,-46 21 1050,66-28-1397,0 0 1,0 1-1,0-1 1,1 1-1,-1 0 1,1 0-1,0 0 1,0 0-1,1 1 1,-7 9-1,10-13-100,-1 0 0,1 0 1,-1 0-1,1 1 0,0-1 0,-1 0 0,1 0 0,0 0 1,0 1-1,0-1 0,0 0 0,0 0 0,0 1 0,0-1 0,1 0 1,-1 0-1,0 1 0,1-1 0,-1 0 0,1 0 0,-1 0 1,1 0-1,-1 0 0,1 0 0,0 0 0,0 0 0,-1 0 1,1 0-1,0 0 0,0 0 0,0 0 0,0-1 0,0 1 0,0 0 1,0-1-1,0 1 0,0-1 0,1 1 0,-1-1 0,0 1 1,1-1-1,11 5 32,0-1 1,0 0 0,16 1-1,-6 0-20,35 9-11,-6-3 14,-1 3 1,-1 1-1,0 3 0,-1 1 1,56 33-1,-73-34-11,49 32 57,-75-46-59,-1 1 0,1 0 0,-1 0-1,0 0 1,0 1 0,0 0 0,-1 0-1,0 0 1,0 0 0,4 9-1,-7-12 18,-1-1 0,1 0 0,-1 1 0,1-1-1,-1 0 1,0 1 0,0-1 0,0 1-1,0-1 1,0 0 0,-1 1 0,1-1-1,-1 0 1,1 1 0,-1-1 0,0 0-1,0 0 1,0 1 0,0-1 0,0 0 0,-1 0-1,1 0 1,-1 0 0,1-1 0,-1 1-1,0 0 1,1-1 0,-1 1 0,0-1-1,0 1 1,0-1 0,-4 2 0,-3 2 80,-1 0 0,0-1 0,0 0 0,0 0-1,-17 3 1,-10-1 219,0 0 1,-59 0-1,76-6-242,-1-1 0,1-1 0,-1-1-1,1 0 1,0-1 0,-23-9 0,40 11-70,-1 1 0,1-1-1,0 0 1,0 1 0,0-2-1,0 1 1,0 0 0,1 0-1,-1-1 1,1 0 0,-1 1-1,1-1 1,0 0 0,0 0-1,0 0 1,1-1 0,-1 1-1,1 0 1,-1-1 0,1 1-1,-1-5 1,3 7-39,-1 0 1,0 0-1,1 0 1,-1 0-1,1 0 1,-1 0-1,1 1 1,0-1-1,-1 0 1,1 0-1,0 0 0,-1 0 1,1 1-1,0-1 1,0 0-1,0 1 1,0-1-1,0 1 1,0-1-1,-1 1 1,1-1-1,0 1 0,0 0 1,1 0-1,-1-1 1,0 1-1,0 0 1,0 0-1,0 0 1,0 0-1,2 0 0,37-2-4949,-38 2 4330,11 0-3343</inkml:trace>
</inkml:ink>
</file>

<file path=ppt/ink/ink1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0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212 27 8576,'-2'-8'5444,"4"9"2733,2 11-1270,-2 1-7767,-2 5 1164,1 1 0,1-1 0,0 0 0,2 0 0,0-1-1,1 1 1,1-1 0,10 22 0,-14-33-246,1 0 1,0-1-1,1 1 1,-1-1 0,1 0-1,0 1 1,0-2-1,1 1 1,0-1-1,-1 1 1,2-1-1,-1 0 1,0-1-1,1 0 1,-1 1-1,1-2 1,0 1-1,0-1 1,0 0-1,0 0 1,1 0 0,-1-1-1,0 0 1,1 0-1,-1-1 1,1 0-1,10-1 1,-5-1-46,-1 0 0,1-1 0,-1 0 0,0-1 1,0 0-1,0-1 0,-1 0 0,1-1 0,-1 0 0,-1-1 1,12-9-1,8-10-58,51-59 1,-69 73 17,-8 8 26,1-1 0,-1 0 0,0 1 0,-1-1 0,1 0 0,-1 0 0,0 0 0,0-1-1,0 1 1,-1-1 0,0 1 0,0-1 0,0 1 0,-1-1 0,0 1 0,0-1 0,-1-7 0,1 3-1,0 9 4,0 1-1,1-1 1,-1 0-1,0 1 1,0-1-1,0 0 1,0 1-1,0-1 1,0 0 0,0 1-1,-1-1 1,1 1-1,0-1 1,0 0-1,0 1 1,-1-1 0,1 0-1,0 1 1,-1-1-1,1 1 1,0-1-1,-1 1 1,1-1-1,-1 1 1,1-1 0,-1 1-1,1-1 1,-1 1-1,1 0 1,-1-1-1,0 1 1,1 0 0,-1-1-1,1 1 1,-1 0-1,0 0 1,1 0-1,-1 0 1,0-1-1,0 1 1,0 1 0,0-1 1,0 0-1,0 0 1,0 1-1,0-1 1,0 1-1,0-1 1,1 1-1,-1-1 1,0 1-1,0 0 1,0-1-1,1 1 0,-1 0 1,0-1-1,1 1 1,-1 0-1,1 0 1,-1 0-1,1 0 1,-1 0-1,1 0 1,0-1-1,-1 1 1,1 2-1,-4 27-2,2 1 0,1 0 0,1-1 0,2 1 0,9 47 0,-4-17 0,53 328-84,-16-135 40,-41-229 53,0-1 0,-2 1 0,-1 0 1,0 0-1,-2-1 0,-7 35 0,5-42-3,-1 1 1,-1-1-1,-1 0 1,0 0-1,-1-1 0,-1 0 1,0 0-1,-1-1 1,-14 16-1,15-21-8,-1-1 0,0 0 0,0 0 0,-1-1 0,0 0 0,-1-1-1,1-1 1,-2 1 0,1-2 0,0 0 0,-1 0 0,0-1 0,0-1 0,0 0 0,-1-1 0,1 0 0,-21-1 0,17 0-3,0-2 0,0 0 0,0-1 0,0-1 0,0 0 0,0-2 0,1 0 0,0 0 0,0-2 0,0 0 0,1 0 0,0-2 0,-16-11 0,6 1 1,2-1-1,1-2 0,0 0 1,-23-32-1,34 41 5,2-2 1,0 1-1,0-1 0,2 0 0,0-1 0,0 0 1,2 0-1,-8-33 0,13 45-76,0 0 0,-1-1-1,2 1 1,-1 0 0,0 0 0,1 0-1,0 0 1,0 0 0,0-1 0,0 1-1,1 1 1,0-1 0,-1 0 0,1 0 0,1 1-1,-1-1 1,0 1 0,1-1 0,0 1-1,0 0 1,0 0 0,0 1 0,6-5-1,6-3-862,-1 1-1,2 0 1,-1 1-1,19-6 0,31-14-3156</inkml:trace>
</inkml:ink>
</file>

<file path=ppt/ink/ink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0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32 3840,'-4'4'1920,"45"-4"-1408,-27 0 2944,6 3-3072,12-3 0,16 0 128,23-3 128,3-4-896,-3-6 128,-1 6 256,-8-2 0,-16 9-1536,-23 16 128</inkml:trace>
</inkml:ink>
</file>

<file path=ppt/ink/ink1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0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8576,'0'-1'-84,"-1"-12"7424,23 9 1054,-16 3-8343,47-3 2443,130-15-1106,-126 12-230,90 2 0,17-1-1964,-139 3-1013,0-2 1,31-8-1,-42 5-4325,-13 7 2667</inkml:trace>
</inkml:ink>
</file>

<file path=ppt/ink/ink1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1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9984,'9'7'12364,"-3"8"-8483,1 18-4789,-6-28 2210,3 14-1252,15 74 658,-3 1 1,6 143 0,-23-233-968,1 1-1,0 0 0,1 0 1,-1 0-1,1 0 1,0 0-1,0-1 1,0 1-1,4 7 1,-4-11-40,0 0 1,0 0 0,0 0 0,0 0-1,0 0 1,0 0 0,0-1 0,1 1-1,-1 0 1,0-1 0,0 1 0,1-1-1,-1 1 1,1-1 0,-1 0 0,0 1-1,1-1 1,-1 0 0,1 0 0,-1 0-1,0 0 1,1 0 0,-1-1 0,1 1-1,-1 0 1,0 0 0,1-1 0,-1 1-1,0-1 1,1 0 0,-1 1 0,0-1-1,0 0 1,3-1 0,11-7-3179</inkml:trace>
</inkml:ink>
</file>

<file path=ppt/ink/ink1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1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12800,'-14'39'6399,"19"8"-8703,-5-38 13184,6 26-10752,-3-12 0,8 20 0,-2-11 0,14 2-512,-4-9 0,13-6-1920,-3-3 0,8-16-1152,-8 0 1</inkml:trace>
</inkml:ink>
</file>

<file path=ppt/ink/ink1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2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26 15616,'-63'-25'7807,"74"50"-11391,-7-22 15232,24 1-14080,-8-1 0,12 6-5376,-4-5 129</inkml:trace>
</inkml:ink>
</file>

<file path=ppt/ink/ink1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6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1 356 8960,'4'4'1687,"0"-1"-1,0 0 1,0 0 0,1 0 0,-1 0 0,1-1 0,5 2 0,42 11 1996,50-4-4252,-91-10 1495,10-1-650,1-2 0,0 0 0,-1-2-1,0 0 1,0-1 0,0-1 0,0-1 0,-1-1-1,0-1 1,-1 0 0,0-2 0,0 0 0,24-20-1,-36 25-246,0 1 0,-1-1 0,0-1 0,0 1 0,0-1 0,-1 0 0,0 0 0,0 0 0,-1-1 0,0 0 0,-1 0 0,1 0 0,-1 0 0,-1 0 0,0-1-1,0 1 1,-1-1 0,1-10 0,-2 13-15,0 0-1,0-1 0,-1 1 1,0 0-1,0 0 0,-1 0 0,0 0 1,0 1-1,0-1 0,0 0 1,-1 1-1,0-1 0,0 1 1,-1 0-1,0 0 0,0 0 1,0 1-1,0-1 0,0 1 1,-1 0-1,0 0 0,0 1 0,0-1 1,0 1-1,-11-4 0,8 4 11,-1 0-1,0 1 0,0 0 0,0 1 1,0 0-1,0 0 0,0 1 1,0 0-1,0 1 0,0 0 0,-1 0 1,2 1-1,-1 0 0,0 1 0,0 0 1,1 0-1,-1 1 0,1 0 1,0 0-1,0 1 0,-9 7 0,8-5-4,1 1 1,-1-1-1,2 2 0,-1-1 0,1 1 0,0 0 0,1 0 0,0 1 0,0 0 0,1 0 1,-5 16-1,1 0 14,1 0 0,1 1 1,-4 38-1,9-41-34,0 0 1,2 1-1,1-1 1,1 1-1,1-1 0,1 0 1,1 0-1,14 39 1,-7-30 4,3 1 1,0-2-1,2 0 0,1-1 1,23 28-1,-30-46 13,0-1 0,1 0 1,1-1-1,-1 0 0,2-1 0,-1-1 0,2 0 0,-1-1 0,1 0 0,0-1 0,1-1 0,-1-1 0,1 0 0,30 5 0,-38-8-92,1-1 0,-1 0 0,0-1 0,0 0-1,0 0 1,1-1 0,-1 0 0,0 0 0,0-1-1,0 0 1,0-1 0,-1 1 0,1-2 0,0 1-1,10-7 1,-5 1-941,0 0-1,0-1 0,-1-1 1,0 0-1,-1-1 0,17-22 1,2-6-2974</inkml:trace>
</inkml:ink>
</file>

<file path=ppt/ink/ink1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7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140 231 5888,'1'-4'2965,"1"-5"-852,0 0 1,1 0-1,0 0 0,8-15 0,-3 12-1765,0 0-1,0 0 0,1 1 1,1 0-1,12-11 0,-11 13 179,1-1 0,0 2-1,0 0 1,1 0 0,0 1 0,0 1-1,1 0 1,23-7 0,-29 11-341,1-1 1,0 1 0,0 1-1,-1-1 1,1 1-1,0 1 1,0 0 0,0 0-1,0 1 1,0 0-1,0 1 1,0-1 0,-1 2-1,1-1 1,11 6-1,-16-5-150,0-1 0,-1 1 0,1 0 0,-1 1-1,0-1 1,0 1 0,0-1 0,0 1-1,-1 0 1,1 0 0,-1 0 0,0 0-1,0 0 1,0 1 0,-1-1 0,0 0 0,0 1-1,0 0 1,0-1 0,0 1 0,-1-1-1,0 1 1,0 0 0,-1 4 0,-1 12 126,-1 0 0,0-1 1,-12 37-1,5-34-159,0 0-1,-1 0 1,-2-1 0,0-1-1,-1 0 1,-1-1 0,-28 29 0,32-37 5,-7 8 21,-1-1 0,-1-1 0,-1 0 0,0-2 0,-2-1 0,-23 13 0,3-5 28,-2-3-1,-62 21 1,106-40-52,-1 0 0,0-1-1,1 1 1,-1-1 0,0 0-1,0 0 1,1 1 0,-1-1 0,0 0-1,0 0 1,1 0 0,-1-1 0,0 1-1,0 0 1,1-1 0,-1 1 0,-2-2-1,4 1-2,-1 1 0,1-1 1,-1 0-1,1 0 0,-1 0 0,1 1 0,0-1 0,-1 0 0,1 0 0,0 0 0,0 0 0,0 0 0,-1 0 0,1 0 0,0 0 0,0 1 0,1-1 0,-1 0 1,0 0-1,0 0 0,0 0 0,0 0 0,1 0 0,-1 0 0,0 0 0,1 1 0,-1-1 0,1 0 0,-1 0 0,1 1 0,-1-1 0,1 0 0,0 0 1,-1 1-1,1-1 0,1 0 0,1-4-8,1 1 1,-1 0-1,1 0 1,0 0 0,0 0-1,1 0 1,-1 1-1,1 0 1,-1 0-1,1 0 1,0 1-1,0 0 1,0-1 0,1 2-1,-1-1 1,0 1-1,8-2 1,-4 3 22,0 0-1,0 0 1,0 0 0,0 1 0,0 1 0,0 0 0,0 0 0,0 0 0,15 8-1,14 3 251,73 17-1,9 3-305,-92-27-203,-24-5 37,-1-1 0,1 1 0,-1-1 0,1 1 0,-1 0 0,0 1-1,1-1 1,-1 0 0,4 4 0,12 4-4294,-18-9 4336,-1 0 0,0 0 0,1 0 0,-1 0 0,0 0 0,1 0 0,-1 0 0,0 0-1,1 0 1,-1 0 0,0 0 0,1 0 0,-1 0 0,0-1 0,1 1 0,-1 0 0,0 0 0,1 0 0,-1 0-1,0 0 1,0-1 0,1 1 0,-1 0 0,0 0 0,0-1 0,1 1 0,-1 0 0,0 0 0,0-1 0,0 1-1,1 0 1,-1-1 0,0 1 0,0 0 0,0-1 0,0 1 0,0 0 0,0-1 0,0 1 0,0 0 0,0-1-1,0-8-3674</inkml:trace>
</inkml:ink>
</file>

<file path=ppt/ink/ink1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7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10240,'16'-10'15399,"-1"5"-14159,55 8 1069,-51-1-2087,1 0 0,-1-2-1,1-1 1,-1 0 0,1-1 0,20-5-1,-30 4-424,-1 0 0,1 1-1,0 0 1,16 0-1,-25 2 23,0 0-1,0-1 1,0 1-1,0 0 1,0 0-1,1 0 1,-1 0-1,0 1 1,0-1-1,0 0 1,0 0 0,0 1-1,0-1 1,0 0-1,0 1 1,0-1-1,0 1 1,0 0-1,0-1 1,0 1-1,0 0 1,-1-1-1,1 1 1,0 0-1,0 0 1,-1 0 0,1 0-1,0 0 1,-1 0-1,1 0 1,-1 0-1,1 0 1,-1 0-1,0 0 1,1 0-1,-1 0 1,0 0-1,0 0 1,0 0-1,0 0 1,0 0-1,0 0 1,0 1 0,0-1-1,0 0 1,-1 0-1,1 1 1,-4 15-3681</inkml:trace>
</inkml:ink>
</file>

<file path=ppt/ink/ink1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8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 7680,'7'-1'12232,"23"-2"-7425,16 0-4929,-27 1 238,230-16 2434,-224 23-4579,-10-3-5776,-15-5 4328</inkml:trace>
</inkml:ink>
</file>

<file path=ppt/ink/ink1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8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13184,'43'4'6527,"23"-4"-8319,-52 0 12800,13 7-10624,-8-7 0,10 3 128,-6 3 0,5-3-1024,-5 1 128,6-4-768,-6 0 0,5-7-2688,-8 1 128</inkml:trace>
</inkml:ink>
</file>

<file path=ppt/ink/ink1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9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1 584 9856,'4'-2'771,"0"1"0,0-1 1,0 1-1,1 0 0,-1 0 0,0 0 1,1 0-1,-1 1 0,1 0 0,-1 0 1,0 0-1,9 2 0,25-2 3922,-31-1-4453,0 0 1,0 0-1,0 1 0,0 1 0,0-1 0,0 1 0,9 2 0,33 3 933,-19-6-946,0-1 1,-1-1 0,1-2 0,-1-1 0,0-1 0,0-1 0,0-2 0,-1-1 0,0-1 0,-1-1 0,-1-2 0,0 0-1,-1-2 1,0-1 0,-1-1 0,-1-1 0,-1-1 0,28-32 0,-42 43-219,-1 1 1,0-2-1,-1 1 1,0-1-1,-1 0 0,0 0 1,0 0-1,-1-1 1,0 1-1,-1-1 1,0 0-1,-1 0 0,0-1 1,-1 1-1,0 0 1,-1-15-1,-1 19-5,0 0-1,0 0 1,-1 0-1,1 0 1,-1 0-1,-1 0 1,0 1-1,1-1 1,-2 1 0,1 0-1,-1-1 1,0 2-1,0-1 1,-1 0-1,0 1 1,0 0-1,0 0 1,-1 0 0,1 1-1,-1 0 1,0 0-1,0 0 1,-1 1-1,1 0 1,-1 0-1,-7-2 1,6 3-4,0 0 0,-1 0 0,1 1 0,0 0 0,0 0 0,-1 1 0,1 0 0,0 1 0,0 0 0,-1 0 0,1 1 0,-10 3 0,5-1 0,0 2 0,0-1 0,0 2 0,1-1 0,-22 17 0,24-14 3,-1 0 0,2 1 1,-1 0-1,2 0 0,-1 1 0,1 0 0,1 0 1,0 1-1,-8 20 0,3-4 29,2 0 0,-12 59 0,17-55-4,1 0 1,2 0-1,1 0 1,2 0-1,1 0 1,1 0-1,2 0 1,13 44-1,-14-57-27,2 0 1,0 0-1,2-1 0,0 0 1,1 0-1,0-1 0,1 0 1,1-1-1,1 0 0,1-1 1,0 0-1,0-1 0,2 0 1,0-1-1,20 13 0,-29-23-66,0 0-1,0 0 0,1-1 0,-1 0 1,1 0-1,0-1 0,-1 0 0,1 0 0,0 0 1,0-1-1,0 0 0,-1-1 0,1 1 1,0-1-1,0 0 0,-1-1 0,1 0 1,6-3-1,1 1-939,0-2-1,0 1 1,13-9 0,-17 8-878,0-1 1,0 0 0,13-12 0,3-9-2107</inkml:trace>
</inkml:ink>
</file>

<file path=ppt/ink/ink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3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1 247 2432,'3'-1'259,"1"0"0,0 0 0,-1 0 1,1 0-1,0 1 0,0 0 0,0-1 0,0 1 1,0 1-1,-1-1 0,1 1 0,5 0 0,31 1 1364,81-19-1130,-68 11 411,91-22 1,-129 24-800,-1-1 0,0 0 0,0-1 0,0-1-1,0 0 1,-1-1 0,0 0 0,-1-1 0,0-1 0,18-17 0,-28 25-96,-1 1-1,1 0 1,-1 0 0,0 0 0,0-1 0,1 1 0,-1-1 0,0 1-1,0-1 1,0 1 0,-1-1 0,1 1 0,0-1 0,0 0-1,-1 0 1,1 1 0,-1-1 0,0 0 0,1 0 0,-1 0 0,0 1-1,0-1 1,0 0 0,-1 0 0,1 0 0,0 1 0,-1-1 0,1 0-1,-1 0 1,1 1 0,-1-1 0,0 0 0,0 1 0,1-1 0,-1 0-1,0 1 1,-1 0 0,1-1 0,0 1 0,0 0 0,-1-1 0,1 1-1,-1 0 1,-1-2 0,-4 0 5,0-1-1,0 1 1,0 0-1,0 0 1,-1 0-1,1 1 1,-1 1-1,1-1 0,-10 0 1,6 1-21,0 1 1,0 0-1,0 1 1,0 0-1,0 0 0,0 1 1,0 1-1,0 0 1,1 0-1,-1 1 0,1 0 1,0 1-1,0 0 1,1 1-1,-1 0 0,1 0 1,1 1-1,-1 0 1,1 0-1,0 1 0,1 1 1,0-1-1,0 1 1,1 0-1,0 0 0,0 1 1,1 0-1,1 0 0,-1 0 1,2 1-1,-1-1 1,2 1-1,-1 0 0,1 0 1,1 0-1,0 0 1,1 0-1,0 0 0,0 0 1,1 0-1,3 11 1,-1-7-5,1-1 1,0 0 0,1-1 0,0 1 0,1-1 0,1 0-1,0-1 1,1 1 0,0-1 0,1-1 0,0 0-1,1 0 1,0 0 0,1-2 0,0 1 0,0-1 0,1-1-1,1 0 1,-1-1 0,1 0 0,14 5 0,-9-4-48,1-2 0,-1 0 0,1-1 0,0 0 0,1-2 0,-1-1 0,1 0 0,-1-1 0,1-1 0,-1-1 0,1-1 0,-1 0 0,0-2 0,0 0 0,24-9 0,4-7-1350</inkml:trace>
</inkml:ink>
</file>

<file path=ppt/ink/ink1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9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9216,'7'-7'8503,"2"7"-3326,13 9-1691,19 27-2242,27 32-1023,49 52 2001,-100-99-2024,-1 0 0,-1 1 1,-1 0-1,17 36 0,-26-46-327,-1 0 0,0 0 0,-1 1 0,2 15 0,4 15-2959,-5-35-1991,-1-12 516,-2 2 830</inkml:trace>
</inkml:ink>
</file>

<file path=ppt/ink/ink1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09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711 0 8064,'-43'31'12201,"-20"19"-9168,2-2-2908,-63 57 706,-5 3 664,95-83-1422,-115 79 983,47-38-4617,96-61 821,14-5 58,-6-1 2088,8 1-2755</inkml:trace>
</inkml:ink>
</file>

<file path=ppt/ink/ink1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0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75 139 15488,'-37'-12'7679,"55"-11"-10879,-13 14 15872,9-5-12672,-5 5 0,-9 2 0,0-2 128,-9-2-256,0 2 128,-5-2-512,0-1 0,0 5-3200,0 2 0,8 10-384,3-5 129</inkml:trace>
</inkml:ink>
</file>

<file path=ppt/ink/ink1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0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858 9 7552,'-6'-1'1043,"-52"-7"10708,19 13-10572,18 2-475,0 1 1,0 1-1,0 1 1,1 1-1,1 1 1,-31 24-1,26-19-281,-95 78 1079,84-66-1212,0-1 66,0 3-1,2 0 1,1 2-1,2 2 1,-47 70-1,51-60-131,1 1 0,3 2 0,2 0 0,2 2 0,-17 70 0,30-92-163,0 0-1,2 1 1,1 0-1,1-1 1,7 57-1,-4-65-39,1 1 0,1-1-1,1 1 1,1-1 0,9 21 0,5 0-20,31 47 0,-44-76 0,20 32-1,2-2 0,2-1 0,2-1 0,47 45 0,-74-80 0,81 73 64,135 92 0,-214-165-401,-1 0 1,1-1-1,0 0 0,1 0 0,-1-1 0,16 4 1,-21-6 199,-1-1 1,1 1-1,0-1 1,-1 0-1,1 0 1,-1 0 0,1 0-1,-1-1 1,1 1-1,-1-1 1,1 1-1,-1-1 1,0 0-1,1 0 1,-1 0-1,0 0 1,1-1 0,-1 1-1,0 0 1,0-1-1,0 0 1,0 1-1,-1-1 1,1 0-1,0 0 1,-1 0-1,1 0 1,1-3 0,7-16-3640,0 1-214</inkml:trace>
</inkml:ink>
</file>

<file path=ppt/ink/ink1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1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369 49 8320,'-3'-18'1474,"3"18"-897,0-1-1,-1 0 0,1 0 0,0 0 1,-1 0-1,1 0 0,-1 1 0,1-1 0,-1 0 1,0 0-1,1 1 0,-1-1 0,0 1 1,1-1-1,-1 0 0,0 1 0,0-1 0,0 1 1,1-1-1,-1 1 0,0 0 0,0-1 1,0 1-1,-1 0 0,-5-4-73,3 2-352,0 1 0,0-1-1,0 0 1,0 1 0,0 0-1,0 0 1,0 0 0,-1 1-1,1-1 1,-6 1 0,2 2 138,0-1 0,0 2 0,0-1 0,0 1 0,-9 5 0,14-7-217,-12 5 203,0 1 0,0 0-1,0 1 1,1 0 0,0 1-1,1 1 1,0 0-1,1 0 1,0 2 0,-12 14-1,14-12-115,0 1 0,2 1 0,0-1 0,-9 25 0,14-32-119,0 1 1,0 0-1,1-1 0,1 1 1,-1 0-1,1 0 1,1 0-1,0 0 1,0 0-1,0 0 1,3 13-1,1-12-31,0 1 0,0 0 0,1-1 0,0 1 0,0-1 0,1-1 0,1 1 0,0-1 1,0 0-1,1-1 0,0 1 0,0-2 0,1 1 0,0-1 0,0 0 0,0-1 0,1 0 0,0-1 0,16 6 0,-10-4-8,2-2 0,-1 0 0,0-1 0,1 0 0,0-2 0,0 0-1,0-1 1,0 0 0,0-2 0,0 0 0,29-7 0,-27 3-1,1-2 0,-1 0 0,-1-1 0,0-2 0,21-12 0,11-5-128,-50 27 127,0-1 0,0 1 0,-1 0-1,1 0 1,0-1 0,0 1 0,0 0-1,-1 0 1,1 0 0,0 0 0,0 0 0,0 1-1,0-1 1,-1 0 0,1 0 0,0 0-1,0 1 1,-1-1 0,1 0 0,0 1-1,0-1 1,-1 1 0,1-1 0,0 1-1,0 0 1,20 22-79,-1 0 43,-5-9 51,0-1 0,1 0 1,1-1-1,0 0 0,0-1 0,1-1 1,0-1-1,38 12 0,-32-15 0,1-2 0,0-1 1,0-1-1,0-2 0,0 0 0,0-1 1,0-2-1,-1 0 0,1-2 0,-1-1 0,0 0 1,0-2-1,0-1 0,-1-1 0,-1 0 1,0-2-1,30-21 0,-48 29-14,1 1 0,-1-1 0,0 0 0,0-1 0,0 1 0,0-1 0,-1 0 0,0 1 0,0-1 0,0-1 0,0 1 0,-1 0 0,0-1 0,0 1 0,-1-1 0,1 0 0,0-8 0,-2 4 0,0 1 0,0-1 0,-1 0 0,0 0 0,-1 1 0,0-1 0,-1 1 0,-7-18 0,5 15 0,0 2 0,-1-1 0,0 1 0,0-1 0,-2 2 0,1-1 0,-1 1 0,0 0 0,-1 1 0,0 0 0,-19-14 0,12 12 0,-1 1 0,0 1 0,0 0 0,0 1 0,-1 1 0,-26-6 0,26 9-9,0 0 0,0 1-1,0 1 1,0 0 0,-1 2 0,1 0 0,0 1-1,0 1 1,1 0 0,-23 8 0,29-8 1,1 1 0,-1 1 0,1 0 0,-1 0 0,1 1 1,1 0-1,-1 1 0,1 0 0,1 0 0,-1 1 0,1 0 1,0 1-1,1 0 0,0 0 0,0 0 0,-8 17 0,13-21-57,0 0 1,0 0-1,0 0 0,1 0 0,0 0 0,0 0 0,0 0 0,0 0 0,1 1 0,0-1 0,0 0 0,1 1 0,-1-1 0,1 0 1,0 0-1,0 0 0,1 0 0,0 0 0,-1 0 0,2 0 0,2 4 0,-1-3-294,0 0 1,0 0-1,1-1 0,0 0 0,0 0 1,1 0-1,-1-1 0,1 1 1,0-1-1,0-1 0,1 1 0,-1-1 1,1 0-1,-1-1 0,15 4 1,60 7-3504,-7-4-234</inkml:trace>
</inkml:ink>
</file>

<file path=ppt/ink/ink1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2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3 8576,'-4'1'769,"0"1"0,0-1 1,0 0-1,-1 0 0,1-1 1,0 1-1,-1-1 0,1 0 1,0 0-1,-1 0 0,1-1 0,0 1 1,-1-1-1,1 0 0,-6-2 1,4 1-603,-1 2-1,1-1 1,0 1 0,-1 0 0,1 0 0,0 1 0,-1 0-1,1 0 1,0 0 0,0 1 0,-9 3 0,-60 29 519,29-10-555,18-10 631,-46 30 0,67-39-634,1 0 1,-1 1 0,1 0 0,0 0-1,0 0 1,1 0 0,0 1 0,0 0-1,0 0 1,1 1 0,-4 8 0,7-13-94,0-1 1,1 1-1,-1 0 1,0 0-1,1 0 1,0 0 0,0 0-1,0 0 1,0 1-1,0-1 1,0 0 0,1 0-1,0 0 1,-1-1-1,1 1 1,0 0 0,0 0-1,1 0 1,-1 0-1,1-1 1,-1 1 0,1-1-1,0 1 1,0-1-1,0 0 1,0 0-1,0 0 1,0 0 0,1 0-1,-1 0 1,1 0-1,0-1 1,5 3 0,7 4 101,1-1 1,0-1 0,0 0-1,24 4 1,534 123 2550,-566-131-2658,0 1-1,1 0 0,-1 0 1,-1 1-1,1 0 1,0 0-1,6 6 1,-12-9-23,-1 0 0,1 0 0,-1 0 0,1 1-1,-1-1 1,0 0 0,0 1 0,0-1 0,0 1 0,0-1 0,0 1 0,0-1 0,0 1 0,0 0-1,-1-1 1,1 1 0,-1 0 0,1 0 0,-1 0 0,0-1 0,0 1 0,0 0 0,0 0 0,0 0-1,0 0 1,0-1 0,-1 1 0,1 0 0,-1 0 0,1-1 0,-1 1 0,1 0 0,-1-1 0,0 1-1,0 0 1,0-1 0,0 1 0,0-1 0,-3 3 0,-1 1 33,-1 1 0,0-1 0,0 0 0,-1 0 1,0-1-1,1 0 0,-2 0 0,1 0 0,-13 3 0,-6 2 69,-51 10 0,1-9-17,0-3 1,-135-7-1,154-6-801,55 6 655,0 0 1,1 0-1,-1 0 1,0-1-1,0 1 1,1 0-1,-1-1 0,0 1 1,1-1-1,-1 0 1,1 0-1,-1 1 1,1-1-1,-1 0 1,1 0-1,-1-1 1,1 1-1,0 0 1,0 0-1,0-1 1,-1 1-1,1 0 1,0-1-1,1 1 0,-1-1 1,-1-1-1,3 1-147,0 1-1,0 0 0,0-1 0,0 1 0,0 0 0,0 0 0,1 0 1,-1 0-1,0 0 0,0 0 0,1 0 0,-1 0 0,1 1 0,-1-1 1,1 0-1,-1 1 0,1-1 0,-1 1 0,1 0 0,0 0 0,-1-1 1,3 1-1,1-1-681,28-7-3213</inkml:trace>
</inkml:ink>
</file>

<file path=ppt/ink/ink1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2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0 16384,'-60'43'8191</inkml:trace>
</inkml:ink>
</file>

<file path=ppt/ink/ink1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3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185 45 8320,'-2'0'349,"1"0"1,-1 0-1,0 0 1,1 0-1,-1 0 1,1 1-1,-1-1 1,0 1-1,1-1 1,-1 1-1,1-1 1,0 1-1,-1 0 1,1 0-1,-1 0 1,1 0-1,0 0 1,0 0-1,0 0 1,0 0-1,0 1 1,0-1-1,0 0 1,0 1-1,0-1 1,0 0-1,1 1 1,-1-1-1,0 1 1,1-1-1,0 1 1,-1 0-1,1-1 1,0 1-1,0-1 1,0 1-1,0 0 1,0-1-1,0 1 1,0-1-1,0 1 1,1 2-1,2 10 480,0 0 0,0 1 0,10 23 0,-9-29-1382,1 7 999,2 0-1,0 0 1,0-1 0,2 1-1,0-2 1,1 1 0,13 14-1,-19-25-382,-1 0 1,1 0-1,0-1 0,0 0 0,0 1 0,1-1 0,-1-1 1,1 1-1,0-1 0,0 0 0,-1 0 0,1 0 0,1-1 0,-1 0 1,0 0-1,0 0 0,0 0 0,1-1 0,-1 0 0,0 0 0,0 0 1,1-1-1,-1 0 0,0 0 0,0 0 0,0 0 0,8-4 0,4-3-3,1-1 0,-1 0 0,0-2-1,-1 0 1,0 0 0,-1-2 0,0 0-1,-1 0 1,15-21 0,-23 27-41,-1 0 1,0-1-1,0 0 0,-1 0 1,0 0-1,0 0 0,-1-1 1,0 0-1,3-16 0,-5 19-1,-1 0-1,0 0 1,0 0-1,0 0 1,-1 0-1,0 0 1,0 0-1,0 1 1,-1-1-1,0 0 1,0 0-1,0 1 0,-1-1 1,0 1-1,0 0 1,-4-5-1,-13-9 110,19 18-124,1 1 0,-1 0 0,1 0 0,-1 0 1,0-1-1,1 1 0,-1 0 0,1 0 0,-1 0 0,0 0 1,1 0-1,-1 0 0,1 0 0,-1 0 0,0 0 0,1 0 1,-1 1-1,1-1 0,-1 0 0,1 0 0,-1 0 0,0 1 1,0 0-1,0 0-7,-1 1-1,1-1 1,0 1 0,0 0 0,0 0 0,0-1 0,0 1 0,1 0 0,-1 0-1,0 0 1,1 0 0,-1 0 0,1 0 0,0 0 0,0 0 0,0 0-1,0 3 1,2 16 1,1 0 0,1 0 0,0-1-1,2 1 1,11 27 0,-8-22 1,49 162 44,40 105 44,-75-239-86,-2 1 0,-3 1 0,17 81 0,-32-116 0,0 1 0,-1-1 0,-1 0 0,-1 1 0,-1-1 0,-1 0 0,-1 0 0,-1 0 0,-1 0 0,0 0 0,-2-1 0,-13 29 0,15-40 0,-1 0 0,0 0 0,-1-1 0,0 0 0,0 0 0,-1-1 0,1 0 0,-2 0 0,1 0 0,-1-1 0,0-1 0,0 0 0,-1 0 0,0-1 0,1 0 0,-1 0 0,-1-1 0,-20 3 0,10-2 0,0-1 0,-1-1 0,1-1 0,-1-1 0,1-1 0,-1-1 0,1-1 0,-41-11 0,29 3 2,0-1 0,1-2 0,0-1 1,-49-32-1,65 37-7,0-2 0,1 0 0,0 0 0,1-2 0,0 0 1,1 0-1,1-1 0,0-1 0,2 0 0,-13-22 0,20 33-90,1-1-1,0 1 1,0 0-1,1-1 0,0 1 1,-1 0-1,2-1 1,-1 0-1,1 1 1,0-1-1,0 0 0,0 1 1,1-1-1,0 1 1,0-1-1,0 1 0,1-1 1,0 1-1,0 0 1,0 0-1,0 0 1,1 0-1,0 0 0,0 0 1,0 1-1,1-1 1,0 1-1,0 0 0,0 0 1,0 1-1,9-7 1,11-6-1232,1 1-1,0 1 1,0 1 0,50-17 0,-49 20 334,62-27-2997</inkml:trace>
</inkml:ink>
</file>

<file path=ppt/ink/ink1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3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12416,'87'-1'11574,"56"1"-4425,185 7-6673,-250-10-833,-17 0-3872,-59 3 1728,-4 0-1036,-3 0-303</inkml:trace>
</inkml:ink>
</file>

<file path=ppt/ink/ink1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4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 9600,'-1'-1'352,"1"1"0,-1 0 0,1 0 0,-1-1 0,1 1 0,-1 0 0,0 0 0,1 0 0,-1 0 0,1 0 0,-1 0 0,1 0 0,-1 0-1,0 0 1,1 0 0,-1 0 0,1 0 0,-1 0 0,1 1 0,-1-1 0,0 0 0,1 0 0,-1 1 0,1-1 0,-1 0 0,1 1 0,0-1 0,-1 0 0,1 1 0,-1-1 0,1 1 0,0-1 0,-1 1 0,1-1 0,0 1 0,-1-1 0,1 1 0,0-1 0,0 1 0,-1-1 0,1 1 0,0-1 0,0 1 0,0 0 0,0-1 0,0 1 0,0-1 0,0 1 0,0 0 0,0-1 0,0 1 0,0 0 0,-1 10-1749,-1 32 2037,1-1 0,2 0 0,1 0 0,3 0 0,1 0 0,2 0 0,2-1 0,28 72 0,-31-96-671,-2-5-170,0 0 0,-1 0-1,0 0 1,-1 1 0,3 25 0,-6-38 40,0 1-1,0-1 0,0 1 1,0 0-1,-1-1 0,1 1 1,0-1-1,0 1 0,0-1 1,-1 1-1,1-1 0,0 1 1,-1-1-1,1 1 0,0-1 1,-1 1-1,1-1 0,-1 1 1,1-1-1,0 0 0,-1 1 1,1-1-1,-2 1 0,-10-1-7861,7-4 4034</inkml:trace>
</inkml:ink>
</file>

<file path=ppt/ink/ink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4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32 2176,'-9'-31'1771,"9"30"-1153,0 1-170,-2 3-306,1-1 1,0 0-1,-1 1 0,1 0 0,0-1 0,1 1 1,-1 0-1,0-1 0,1 1 0,-1 0 1,1 0-1,0-1 0,0 1 0,0 4 0,5 64 876,2 0 0,26 109 0,-12-76-509,13 89 72,32 162 267,-50-297-660,-12-47-78,0 0-1,-1 0 1,0 1-1,0-1 1,-2 1-1,1 0 1,-1-1-1,-2 22 1,1-32-106,0-1 1,0 0 0,0 1 0,0-1 0,1 1 0,-1-1-1,0 0 1,0 1 0,-1-1 0,1 1 0,0-1 0,0 1-1,0-1 1,0 0 0,0 1 0,0-1 0,0 1 0,-1-1-1,1 0 1,0 1 0,0-1 0,-1 0 0,1 1 0,0-1-1,0 0 1,-1 1 0,1-1 0,0 0 0,-1 0 0,1 1-1,0-1 1,-1 0 0,1 0 0,-1 0 0,1 0 0,0 1-1,-1-1 1,1 0 0,-1 0 0,1 0 0,0 0 0,-1 0-1,1 0 1,-1 0 0,1 0 0,-1 0 0,1 0 0,-18-21 339,-8-34 104,23 44-462,1-1 0,0 1 1,0 0-1,1-1 0,0 1 1,1 0-1,1-1 1,3-20-1,-3 27 7,0 0 0,0 0 0,0 0 0,1 0 0,0 0 0,0 1 0,0-1 0,1 1 0,0-1 0,-1 1 0,2 0 0,-1 0 0,0 0-1,1 0 1,0 0 0,0 1 0,0 0 0,0 0 0,0 0 0,1 0 0,5-2 0,14-5 1,0 1-1,1 2 0,0 0 1,0 1-1,1 2 0,-1 0 1,1 2-1,0 1 0,0 1 1,0 1-1,-1 1 0,1 2 1,0 0-1,-1 2 0,31 11 1,-14-2 78,-1 1 0,0 3 0,60 38 0,-88-49-47,1 1 0,-2 1 0,0 0 0,0 1 0,-1 0 0,0 1 1,0 0-1,-2 1 0,0 0 0,0 0 0,-1 1 0,-1 0 0,9 23 1,-15-33 0,0 0 1,0 0 0,0 1 0,-1-1 0,1 0 0,-1 1 0,0-1 0,-1 0 0,1 1 0,-1-1 0,0 0 0,0 1 0,0-1-1,-1 0 1,1 0 0,-1 0 0,0 0 0,0 0 0,0-1 0,-1 1 0,1 0 0,-1-1 0,0 0 0,0 0 0,0 0-1,0 0 1,-1 0 0,1 0 0,-7 2 0,-6 5 73,0-1 0,-1-1 0,0 0 0,-1-1 0,-29 7 1,-1-3 83,0-2 1,0-3 0,0-1 0,-89-4 0,-197-33 276,275 24-439,41 5-299,1 2 0,-1 0 0,-23 2-1,40-1 167,0 0 0,0 1 0,0-1 0,0 0 0,1 1 0,-1-1 0,0 0 0,0 1 0,0-1-1,1 1 1,-1-1 0,0 1 0,1 0 0,-1-1 0,1 1 0,-1-1 0,1 1 0,-1 0 0,1 0 0,-1-1 0,1 1 0,-1 0 0,1 0-1,0 0 1,-1-1 0,1 1 0,0 0 0,0 0 0,0 0 0,0 0 0,0 0 0,0 0 0,0-1 0,0 1 0,0 0 0,0 0 0,0 0 0,1 1-1,-1 7-825,-3 1-1132</inkml:trace>
</inkml:ink>
</file>

<file path=ppt/ink/ink1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4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11520,'-23'5'5759,"23"29"-5887,0-29 10752,-6 31-10240,3-13 0,-3 23 512,6-7 0,6 20-1152,-3-15 128,11-5 640,1-5 0,27-5-768,-13-13 128,5-9-2048,-8-4 128,8-22-1920,-11 3 128</inkml:trace>
</inkml:ink>
</file>

<file path=ppt/ink/ink1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4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7 16384,'-46'-7'8191,"78"27"-11775,-23-17 15360,5 6-13184,-3-2 128,12 6-6912,-9 1 129</inkml:trace>
</inkml:ink>
</file>

<file path=ppt/ink/ink1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5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507 73 4352,'-3'-25'10591,"2"23"-10249,1-1 0,-1 1 0,0-1 0,0 1 0,-1-1 0,1 1-1,0 0 1,-1 0 0,1 0 0,-1-1 0,0 2 0,0-1 0,1 0 0,-1 0 0,0 0 0,-1 1 0,1-1-1,-5-1 1,-6 0 13,-1 2 0,0-1 0,0 2-1,1 0 1,-1 0 0,0 1-1,0 1 1,1 1 0,-26 7 0,20-6-233,-27 7 829,-54 19 1,86-25-839,1 1 0,0 0 1,0 1-1,0 0 0,1 1 0,0 1 1,0 0-1,-11 11 0,22-19-97,-14 19 69,15-20-82,0 1 1,-1-1-1,1 1 0,0 0 0,0-1 0,0 1 0,0 0 1,-1-1-1,1 1 0,0-1 0,0 1 0,0 0 1,0-1-1,0 1 0,1 0 0,-1-1 0,0 1 0,0 0 1,0-1-1,0 1 0,1-1 0,-1 1 0,0-1 1,1 1-1,-1 0 0,0-1 0,1 1 0,-1-1 0,1 1 1,-1-1-1,1 0 0,-1 1 0,1-1 0,-1 1 1,1-1-1,-1 0 0,1 0 0,-1 1 0,1-1 0,0 0 1,1 1-1,20 4 45,0-1 0,0-1 0,24 1 0,-1 0 37,294 46 832,-315-46-831,-1 1-1,1 1 0,-1 1 1,0 0-1,-1 2 0,0 1 1,0 1-1,-1 0 0,0 2 1,-1 0-1,22 21 0,-36-29-52,-1 0 0,1 0 0,-1 1-1,0 0 1,-1 0 0,0 1 0,0-1-1,0 1 1,-1 0 0,4 10 0,-6-13-14,0-1 0,0 0 0,-1 1 0,1-1 0,-1 1 0,0-1-1,0 1 1,0-1 0,0 1 0,-1-1 0,1 0 0,-1 1 0,0-1 0,0 0 0,0 1 0,-1-1 0,1 0 0,-1 0 0,0 0 0,0 0 0,0 0 0,0-1 0,0 1 0,0 0 0,-5 3 0,-3 1 8,-1 0 0,1-1 0,-1 0 0,-1 0 0,1-1 0,-1-1 0,1 0 0,-1 0 0,-1-1 0,1-1 0,0 0 0,0-1 0,-14 0 0,-20 0 68,0-3-1,-48-7 0,70 6-176,1-1 0,0-1 1,1-2-1,-1 0 0,-29-14 0,51 21 37,1 0 0,-1 0-1,0 0 1,1 0-1,-1-1 1,0 1-1,1 0 1,-1 0 0,0-1-1,1 1 1,-1-1-1,1 1 1,-1 0 0,0-1-1,1 1 1,-1-1-1,1 1 1,-1-1-1,1 1 1,0-1 0,-1 0-1,1 1 1,0-1-1,-1 0 1,1 1 0,0-1-1,0 0 1,-1 1-1,1-1 1,0 0 0,0 1-1,0-1 1,0 0-1,0 1 1,0-1-1,0 0 1,0 0 0,0 1-1,0-1 1,1 0-1,-1 1 1,0-1 0,0 0-1,1 1 1,-1-1-1,0 0 1,1 1-1,-1-1 1,1 1 0,-1-1-1,1 1 1,-1-1-1,1 1 1,-1-1 0,1 1-1,-1-1 1,1 1-1,0 0 1,-1-1-1,1 1 1,-1 0 0,1 0-1,0-1 1,1 1-1,6-5-878,1 1 0,0 0 0,0 0 0,13-2-1,27-5-2765,-5 2-171</inkml:trace>
</inkml:ink>
</file>

<file path=ppt/ink/ink1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5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31 10752,'0'-23'5376,"9"16"-4865,-9 7 8961,0 7-8832,0-3 0,-9 24 512,3-8 128,3 19-1664,-3-13 128,15 22 896,2-8 0,17-10-896,-4-2 0,18-21-1536,-10-1 128,20-15-2176,-15 2 0</inkml:trace>
</inkml:ink>
</file>

<file path=ppt/ink/ink1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6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25 13568,'-37'-9'6783,"56"9"-8831,-15 0 11520,15 0-9600,-1 0 128,7-7-1408,-2 4 128,-5-3-1280,1 6 0,5 9-895,-5-2 127</inkml:trace>
</inkml:ink>
</file>

<file path=ppt/ink/ink1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6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 9728,'-8'2'4739,"12"-3"1293,6 7-739,-7 10-5016,-3 51 131,5 155 3066,-10-176-2834,5-45-632,0 0-1,0 0 0,0 0 0,0-1 0,0 1 0,0 0 0,0 0 0,-1 0 0,1-1 0,0 1 1,-1 0-1,1 0 0,0-1 0,-1 1 0,1 0 0,-1-1 0,1 1 0,-1 0 0,1-1 0,-1 1 1,1-1-1,-1 1 0,0-1 0,1 1 0,-1-1 0,0 1 0,1-1 0,-1 0 0,0 1 1,0-1-1,0 0 0,1 0 0,-1 1 0,0-1 0,0 0 0,0 0 0,1 0 0,-1 0 0,0 0 1,0 0-1,0 0 0,1 0 0,-1-1 0,0 1 0,0 0 0,0 0 0,1-1 0,-1 1 0,0 0 1,0-1-1,-3-2-5,0 0-1,0-1 1,0 1 0,0-1 0,1 0 0,0 0-1,0 0 1,0 0 0,0 0 0,1-1 0,-1 1-1,1-1 1,0 1 0,0-1 0,1 0 0,-2-8-1,2 3-3,0 1 0,1 0 0,0 0 0,0 0 0,1 0 1,0 0-1,1 0 0,0 0 0,3-9 0,0 6 13,-1-1 0,1 1 1,1 1-1,0-1 1,1 1-1,0 0 1,1 0-1,0 1 0,0 0 1,1 0-1,1 1 1,-1 1-1,16-12 0,-6 13 96,0 0 0,0 1-1,1 0 1,-1 2 0,34-3-1,-44 6-63,1 2-1,-1-1 1,1 2-1,0-1 0,-1 1 1,0 0-1,1 1 0,-1 0 1,0 1-1,-1 0 1,1 0-1,-1 1 0,1 0 1,-1 0-1,-1 1 1,1 0-1,-1 1 0,11 11 1,-3-1-33,1 0 0,-2 1-1,-1 1 1,0 0 0,-1 1 0,17 39 0,-24-45-10,-1 0 1,0 0-1,4 24 1,-7-32-3,-1-1 0,1 1 1,-1-1-1,0 1 0,0 0 0,-1-1 0,0 1 1,0-1-1,0 0 0,0 1 0,-1-1 0,-4 9 1,6-13-83,-1 0 0,1 0 0,-1 0 1,1-1-1,-1 1 0,1 0 0,-1 0 0,1 0 1,-1-1-1,0 1 0,1 0 0,-1-1 0,0 1 1,1-1-1,-1 1 0,0-1 0,0 1 1,0-1-1,0 1 0,1-1 0,-1 0 0,0 1 1,0-1-1,0 0 0,0 0 0,-2 0 0,2 0-208,1-1-1,-1 1 1,0-1-1,0 1 1,0-1-1,1 0 1,-1 1-1,0-1 1,1 0-1,-1 0 1,1 1-1,-1-1 1,1 0-1,-1 0 1,1 0-1,-1 0 1,1 0-1,0 0 1,-1 0-1,1-2 1,-4-12-3698</inkml:trace>
</inkml:ink>
</file>

<file path=ppt/ink/ink1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7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449 1 10496,'-1'35'5687,"14"1"-3523,-8-23-437,17 41 6967,-8-23-7751,26 40 1,-34-62-897,1 1 1,1-2-1,-1 1 1,1-1-1,1 0 1,-1 0-1,1-1 0,1-1 1,-1 1-1,1-2 1,0 1-1,1-1 0,-1-1 1,1 0-1,0 0 1,0-1-1,19 3 0,-24-7-30,0 1 0,0-1 0,0 0 0,0 0 0,-1-1 0,1 0 0,0 0 0,-1 0 1,1-1-1,-1 0 0,0 0 0,1 0 0,-2-1 0,1 1 0,0-1 0,-1 0 0,1-1 0,-1 1 0,0-1 0,5-8 0,0 1 15,-1 0 1,0-1 0,-1 1-1,0-1 1,-1-1 0,0 1-1,6-25 1,-11 29-23,0 1-1,0-1 1,0 1 0,-1 0 0,-1-1-1,1 1 1,-1-1 0,-1 1-1,0 0 1,-3-11 0,5 19-10,0 0 0,0-1 1,0 1-1,0 0 0,0 0 1,-1 0-1,1-1 0,0 1 1,0 0-1,0 0 1,0 0-1,0 0 0,0-1 1,0 1-1,-1 0 0,1 0 1,0 0-1,0 0 0,0 0 1,0 0-1,-1 0 0,1-1 1,0 1-1,0 0 0,0 0 1,-1 0-1,1 0 0,0 0 1,0 0-1,0 0 0,-1 0 1,1 0-1,0 0 1,0 0-1,0 0 0,-1 0 1,1 0-1,0 0 0,0 0 1,0 0-1,-1 1 0,1-1 1,0 0-1,0 0 0,0 0 1,0 0-1,-1 0 0,1 0 1,0 0-1,0 1 0,0-1 1,0 0-1,0 0 0,-1 0 1,1 0-1,0 1 1,0-1-1,0 0 0,0 0 1,0 0-1,0 1 0,0-1 1,0 0-1,0 0 0,0 1 1,-4 12 18,4 22 20,2 1-1,1-1 0,2 0 1,1 0-1,18 55 0,-19-71-33,56 184 48,8 33 77,-59-190-112,-2 0 0,-2 1 1,0 62-1,-6-89-27,-2 1 0,0 0 0,-1-1-1,-1 0 1,-1 0 0,-8 23 0,8-32 4,1 1-1,-2-1 1,1-1 0,-1 1-1,-1-1 1,0 0 0,-1 0-1,1-1 1,-2 0 0,1 0-1,-18 13 1,10-13 5,0 0 0,0 0 0,0-2 0,-1 0 0,0-1 0,-1 0 0,1-2 0,-1 0 0,0-1 0,0-1 0,0 0 0,0-1 0,-1-2 0,-23-2 0,-18-5 32,2-3 0,-1-3 0,-69-26 0,-49-32-32,154 61 0,0-1 0,1-1 0,0-1 0,2-1 0,-26-23 0,14-3-59,31 40 50,0 0 0,0 0-1,1 0 1,-1 0-1,0 0 1,1 0 0,-1 0-1,1-1 1,-1 1 0,1 0-1,0 0 1,-1 0 0,1-1-1,0 1 1,0 0-1,0 0 1,0-1 0,0 1-1,0 0 1,0 0 0,1-1-1,-1 1 1,0 0-1,1 0 1,-1 0 0,1 0-1,-1-1 1,1 1 0,0 0-1,-1 0 1,1 0 0,0 0-1,0 0 1,-1 0-1,1 0 1,2-1 0,5 0-584,-1-1 0,1 1 0,0 1 0,0 0 0,10-1 1,0 0-1824,12-3-1574</inkml:trace>
</inkml:ink>
</file>

<file path=ppt/ink/ink1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17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9856,'6'-2'1189,"1"0"1,0 0-1,0 1 1,0 0 0,0 0-1,0 1 1,0 0-1,0 0 1,0 1-1,0 0 1,13 3 0,1 3 359,0 2 0,37 20 1,-54-26-1594,5 2 132,17 8-105,-1 2 1,-1 0-1,34 30 0,-19-9 512,-3 2 0,-1 1 0,-1 2 0,37 62 0,-42-56-169,2 3-29,-2 2-1,43 105 1,-55-105-259,-2 0 1,-2 1-1,-3 0 1,6 90-1,-16-105-38,-2 0 0,-1 0-1,-2 0 1,-2-1 0,-2 1 0,-1-2 0,-1 1 0,-2-2-1,-22 42 1,21-48 2,-3 1 0,0-2 0,-1 0 1,-2-2-1,-1 0 0,-1-1 0,-1-1 0,-1-1 0,-1-1 0,-49 32 0,67-49-219,0-1-1,-1-1 0,1 1 0,-1-1 1,0 0-1,0-1 0,0 0 1,-14 2-1,18-4-239,0 0 0,0 0-1,-1 0 1,1-1 0,0 1 0,0-1 0,1 0 0,-1 0 0,0 0 0,0-1-1,-6-3 1,-14-11-3639</inkml:trace>
</inkml:ink>
</file>

<file path=ppt/ink/ink1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0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0 319 3456,'6'-8'249,"4"-4"4272,-10 12-4478,0 0 0,0 0 0,0 0 0,0 0 1,1 0-1,-1 0 0,0 0 0,0 0 0,0 0 0,0 0 0,1 0 0,-1 0 0,0 0 1,0 0-1,0 0 0,0 0 0,1 0 0,-1 0 0,0 0 0,0 0 0,0 0 0,0 0 1,0 0-1,1 1 0,-1-1 0,0 0 0,0 0 0,0 0 0,0 0 0,0 0 0,1 0 0,-1 0 1,0 1-1,0-1 0,0 0 0,0 0 0,0 0 0,0 0 0,0 0 0,0 1 0,0-1 1,0 0-1,0 0 0,0 0 0,0 0 0,0 1 0,0-1 0,0 0 0,0 0 0,0 0 1,0 0-1,0 1 0,0-1 0,0 0 0,0 0 0,0 0 0,0 0 0,0 0 0,0 1 1,0-1-1,0 0 0,0 0 0,0 0 0,-1 0 0,1 0 0,0 1 0,0 0 747,0-1 148,0 0 172,29-28 6569,6-5-6715,1 1-1,1 3 0,1 1 0,67-37 0,-38 24-403,-51 30-420,-6 4 22,1 0-1,0 1 1,20-9-1,-29 14-129,0 1-1,0-1 0,0 0 1,0 1-1,0-1 0,0 1 1,0 0-1,0 0 1,0 0-1,0 0 0,1 0 1,-1 0-1,0 0 0,0 1 1,0-1-1,0 1 0,0-1 1,0 1-1,0 0 0,0 0 1,0 0-1,0 0 0,0 0 1,-1 0-1,1 1 0,0-1 1,1 2-1,-2 0-20,1-1 0,-1 1 0,0 0 0,0-1 0,0 1 0,0 0-1,0 0 1,-1 0 0,0-1 0,1 1 0,-1 0 0,0 0 0,0 0 0,-1 4 0,-7 50 167,4-31-136,3-1-42,1-1 0,1 0 0,2 0 0,0 0 0,1 0 0,2 0 0,0-1 0,2 0 0,0 0 0,14 24 0,-17-39-8,0 0 1,0 0-1,1-1 0,0 0 1,0 0-1,1-1 0,0 1 1,0-1-1,0-1 0,1 1 1,0-1-1,0-1 0,0 0 1,1 0-1,13 4 0,-15-5 1,0-2 0,0 1-1,1-1 1,-1 0 0,0 0-1,1-1 1,-1 0 0,1 0-1,-1-1 1,0 0-1,1-1 1,-1 1 0,0-1-1,0 0 1,0-1 0,0 0-1,-1 0 1,1-1 0,-1 1-1,7-6 1,15-17-23,0-1 1,-2-1 0,-1-2-1,-1 0 1,-1-2 0,-2 0-1,24-52 1,-37 69 31,27-57 118,-32 65-51,0 1 1,-1-1-1,0 0 1,0 0-1,-1 1 0,0-1 1,0 0-1,0-8 1,-1 14-59,0 1 1,0-1 0,0 0 0,0 1-1,0-1 1,0 1 0,-1-1-1,1 1 1,0-1 0,0 1 0,-1-1-1,1 1 1,0-1 0,0 1-1,-1-1 1,1 1 0,-1 0 0,1-1-1,0 1 1,-1-1 0,1 1-1,-1 0 1,1-1 0,-1 1 0,1 0-1,-1 0 1,1 0 0,-1-1-1,1 1 1,-1 0 0,1 0-1,-1 0 1,1 0 0,-1 0 0,0 0-1,1 0 1,-1 0 0,1 0-1,-1 0 1,1 0 0,-1 0 0,1 0-1,-2 1 1,1-1 32,-1 1 0,0-1 0,1 1 0,-1 0 0,1 0 0,-1 0 0,1 0 0,-1 0 0,1 0 0,-1 0 0,1 0-1,0 0 1,-2 3 0,-3 10 4,1-1-1,1 1 1,0 0-1,1 1 0,0-1 1,1 0-1,1 1 1,0 28-1,4-26-35,0 0 1,0 0-1,2 0 1,0-1-1,1 1 0,1-1 1,0-1-1,1 1 0,12 15 1,0 6-52,-16-30-51,-1-1-1,1 0 0,1 1 0,-1-2 1,1 1-1,0-1 0,0 1 0,1-1 1,9 6-1,-13-9-160,1-1 0,-1 0 0,0 0 0,1 0 1,-1 0-1,1 0 0,-1 0 0,1-1 0,0 1 0,-1-1 1,1 0-1,3 0 0,-3 0-262,-1-1 0,1 1 1,-1-1-1,0 0 0,1 1 0,-1-1 1,0 0-1,0 0 0,0-1 0,1 1 0,-1 0 1,-1-1-1,1 0 0,0 1 0,2-4 0,6-5-3326</inkml:trace>
</inkml:ink>
</file>

<file path=ppt/ink/ink1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0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17 8064,'-1'1'4249,"-3"6"-2113,3-4 3617,1 61-2211,1 93-1149,1-133-2074,1 0 0,1 0 0,0 0 0,12 32 0,-4-30-148,-2-95-171,-12 7-58,0 38 43,1 0 0,1 0 1,1 0-1,7-35 0,-7 52 60,1 0 0,1 0 0,-1 1 0,1-1 0,0 0 0,0 1 0,1 0 0,0-1 0,0 1 0,1 1 0,0-1 0,-1 1 0,2 0 0,-1 0 0,1 0 0,-1 1 0,1 0 0,1 0 0,8-5 0,-4 5 66,-1 0-1,0 1 1,1 0-1,-1 0 0,1 1 1,0 0-1,0 1 1,0 1-1,0-1 1,0 2-1,0-1 1,0 2-1,0-1 1,-1 2-1,21 6 1,-22-6-69,0 1 1,0 0 0,0 0 0,0 1 0,-1 0 0,0 1-1,0-1 1,-1 2 0,1-1 0,-1 1 0,0 0 0,-1 1-1,0-1 1,0 1 0,-1 0 0,0 1 0,0 0 0,3 8-1,1 12-5,-1 0 0,-1 0-1,-2 1 1,0 0-1,-3 0 1,0 50-1,4-36 6,-6-42-158,1 0 1,-1 0 0,1 1-1,0-1 1,0 0 0,0 0-1,0 0 1,0 0-1,0 0 1,1-1 0,-1 1-1,0 0 1,1 0 0,0-1-1,-1 1 1,4 2-1,-4-4-52,0 0 0,-1 0 0,1 1 0,0-1 0,-1 0 0,1 0 0,-1 0 0,1 0 0,0 0 0,-1 0 0,1 0 1,0 0-1,-1 0 0,1 0 0,0 0 0,-1 0 0,1 0 0,0-1 0,-1 1 0,1 0 0,-1 0 0,1-1 0,-1 1 0,1 0 0,0-1 0,-1 1 0,1-1 0,-1 1 0,0-1 0,1 1 0,0-1 0,8-7-3694</inkml:trace>
</inkml:ink>
</file>

<file path=ppt/ink/ink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4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1 125 3072,'5'-7'143,"1"0"0,0 1 0,0 0 0,1 1 0,0 0 0,0 0 0,0 0 0,1 1 0,-1 0 0,1 0 0,0 1 0,0 0 0,1 0 0,10-2 1,45-15 1784,-38 12-1727,0 1 0,0 1 0,0 1 0,1 2-1,0 0 1,-1 2 0,1 1 0,0 2-1,0 0 1,32 7 0,-30-3-124,1 1 0,-1 2 0,-1 1 0,1 1 0,-2 1 0,0 1 0,0 2 0,47 35 0,-62-40-31,-1 0 0,0 1 0,-1 0 0,-1 1 0,1 0 0,-2 1 0,0 0-1,0 0 1,-1 1 0,-1 0 0,5 17 0,-8-24-19,-1 0-1,0-1 0,-1 1 1,0 0-1,0 0 1,0 0-1,-1 1 0,0-1 1,-1 0-1,1 0 0,-1 0 1,-1 0-1,1 0 1,-1 0-1,0-1 0,-1 1 1,0 0-1,0-1 0,0 0 1,-1 0-1,1 0 1,-2 0-1,1 0 0,-1-1 1,-9 10-1,1-6 31,1-1-1,-1 0 1,-1-1-1,1 0 1,-1-1-1,0-1 1,-1 0-1,1-1 1,-1-1 0,0 0-1,-23 1 1,10-2 14,-1-1 1,1-1 0,-1-2 0,1-1 0,-36-8-1,60 10-72,0 0 0,1 0 0,-1 0 0,1 0 1,-1-1-1,1 1 0,-1-1 0,1 0 0,0 0 0,0 0 0,0 0 0,0-1 0,0 1 0,0-1 0,1 0 0,-1 0 0,1 0 0,0 0 0,0 0 0,0 0 0,-3-8 0,5 9-49,-1-1-1,1 0 1,0 0-1,0 0 1,0 0-1,0 1 1,1-1-1,-1 0 1,1 0-1,-1 0 1,1 1-1,0-1 1,0 0-1,0 1 1,1-1-1,-1 1 1,1-1-1,-1 1 1,1 0-1,0 0 1,0-1-1,0 1 1,0 1-1,0-1 1,0 0-1,1 0 1,-1 1-1,0-1 1,5-1-1,32-14-1335,10 3-150</inkml:trace>
</inkml:ink>
</file>

<file path=ppt/ink/ink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4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3200,'13'37'4373,"-4"26"-3314,-2-15-475,37 206 134,-11 1 0,1 313 0,-32-505-698,-5 68 216,3-129-262,0 1 0,0-1 0,0 1 0,0-1 0,-1 1 0,0-1 0,1 0 0,-1 1 0,0-1 0,0 0 0,0 0-1,0 0 1,-1 0 0,1 1 0,0-2 0,-1 1 0,0 0 0,1 0 0,-1 0 0,0-1 0,0 1 0,0-1 0,0 1 0,0-1 0,0 0 0,0 0-1,-1 0 1,1 0 0,0 0 0,-1-1 0,1 1 0,-4 0 0,1-1-187,-1 0 0,1-1 0,0 1 1,0-1-1,-1 0 0,1-1 0,0 1 0,0-1 0,0 0 0,1 0 1,-1 0-1,0-1 0,1 0 0,-7-5 0,-22-19-1216</inkml:trace>
</inkml:ink>
</file>

<file path=ppt/ink/ink1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1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14 7680,'-6'-11'1805,"9"8"3228,-2 4-4629,0-1 0,0 1-1,0-1 1,0 1 0,0-1 0,0 1-1,0-1 1,0 1 0,0 0-1,-1 0 1,1-1 0,0 1 0,0 0-1,-1 0 1,1 0 0,-1 0 0,1 0-1,-1 0 1,1 0 0,0 1 0,6 22 175,-1 0 1,-1 1-1,-1-1 1,2 34 0,-2-15-65,1 6-110,-2 0 1,-7 94-1,4-140-398,0-1 1,0 0-1,0 0 1,-1 0-1,1 0 1,-1 0-1,0 0 1,0 0-1,1 0 1,-1 0-1,0 0 0,-1 0 1,1 0-1,0 0 1,0-1-1,-3 3 1,3-3-7,1-1 0,0 0 0,-1 0 0,1 0 0,0 0 0,-1 0 0,1 0 0,0 0 0,-1 0 0,1 0 0,0 0 0,-1 0 0,1 0 0,0 0 0,0-1 0,-1 1 0,1 0 0,0 0 0,-1 0 0,1 0 0,0 0 1,0-1-1,-1 1 0,1 0 0,0 0 0,0-1 0,-1 1 0,1 0 0,0 0 0,0-1 0,0 1 0,0 0 0,-1 0 0,1-1 0,0 0 0,-7-27-16,8 4 2,1 1-1,1-1 1,1 1 0,1-1-1,0 1 1,2 1 0,16-37-1,-17 45 21,1 0-1,0 0 0,0 1 0,1 0 0,1 1 1,0-1-1,1 2 0,17-17 0,-21 22 11,1 1 0,0 1 0,0-1 0,0 1 0,0 0 1,1 1-1,0 0 0,-1 0 0,1 0 0,0 1 0,0 1 0,1-1 0,-1 1 0,0 0 0,0 1 0,1 0 0,10 2 0,13 3 175,64 22 0,-88-25-175,1 2-1,-1-1 1,-1 1-1,1 0 1,-1 1-1,1 0 1,-1 0-1,-1 1 1,1-1-1,-1 1 1,0 1 0,0-1-1,-1 1 1,0 0-1,0 1 1,-1-1-1,1 1 1,-2 0-1,6 13 1,-6-10 2,1 1 0,-2-1 0,0 1 0,0 0 0,-1 0 0,0 0 0,-1 0 0,0 1 0,-1-1 0,-1 0 0,0-1 0,0 1 0,-8 20 0,-25 52-2045,34-82-129,3-7-1749,4-7 2475,-5 11 640,8-13-2816</inkml:trace>
</inkml:ink>
</file>

<file path=ppt/ink/ink1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2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86 7552,'2'11'11647,"-4"9"-6682,-7 49-4276,8-56-494,1 0 1,0 1 0,2-1 0,-1 0 0,1 0 0,1 0 0,1 0 0,0 0-1,0 0 1,9 16 0,-10-24-126,-1 1 0,1-1 1,1 0-1,-1 0 0,1 0 0,0 0 0,0-1 0,0 0 0,0 0 1,1 0-1,0 0 0,0-1 0,0 1 0,0-1 0,0 0 0,1-1 1,-1 0-1,1 1 0,-1-2 0,1 1 0,0-1 0,0 0 0,0 0 1,0 0-1,0-1 0,0 0 0,9-1 0,3-1 53,-1 0 0,-1-1 0,1 0 1,0-2-1,-1 0 0,0-1 0,0 0 0,20-13 0,-22 10-78,0-1 0,-1-1 1,0 0-1,-1-1 0,0-1 0,-1 0 0,0 0 0,-1-1 1,-1 0-1,0-1 0,-1 0 0,-1 0 0,0-1 1,-1 1-1,0-2 0,3-20 0,-4 11-43,18-75 17,-19 135 564,-2 23-419,-3-32-109,2 0-1,0-1 1,2 1-1,1-1 1,1 0-1,1 0 1,1 0-1,19 43 1,-24-62-172,5 11 199,0-1-1,1-1 1,1 1-1,10 12 1,-18-24-219,1-1 0,0 1 1,0-1-1,0 0 0,0 1 0,1-1 1,-1 0-1,0-1 0,1 1 1,-1 0-1,1-1 0,0 1 1,0-1-1,0 0 0,-1 0 1,1 0-1,0 0 0,0 0 0,0-1 1,0 0-1,0 1 0,1-1 1,-1 0-1,0 0 0,0-1 1,0 1-1,0-1 0,0 1 1,0-1-1,3-1 0,22-16-3447,-3 0-384</inkml:trace>
</inkml:ink>
</file>

<file path=ppt/ink/ink1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3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 6912,'0'0'306,"0"-1"1,1 1 0,-1-1 0,0 1-1,0-1 1,0 1 0,1 0-1,-1-1 1,0 1 0,0-1-1,1 1 1,-1 0 0,0-1 0,1 1-1,-1 0 1,0-1 0,1 1-1,-1 0 1,1-1 0,-1 1-1,1 0 1,-1 0 0,0 0 0,1-1-1,-1 1 1,1 0 0,-1 0-1,1 0 1,-1 0 0,1 0-1,-1 0 1,1 0 0,-1 0-1,1 0 1,-1 0 0,1 0 0,-1 0-1,1 0 1,-1 1 0,1-1-1,16 20 3253,5 27-3799,-9-9 539,11 34 668,3-2 0,46 84 0,-68-169-763,1-32-117,2-46-16,-5 57-66,14-64 0,-14 87-20,1-1 1,1 1-1,0-1 1,1 2-1,0-1 1,1 0-1,11-15 1,-14 25 16,-1 0 1,0 0-1,0 1 0,1-1 1,0 1-1,-1 0 1,1 0-1,0 1 1,0-1-1,0 1 1,0-1-1,0 1 1,0 1-1,0-1 1,0 0-1,1 1 1,-1 0-1,0 0 1,0 0-1,0 1 1,1-1-1,7 3 1,12 3 46,0 0 1,37 16 0,-48-17-22,9 4 24,-1 0-1,-1 1 0,1 1 0,-2 2 1,0-1-1,18 17 0,-29-22-48,0 0 0,-1 0 0,0 0 0,0 1 0,-1 0 0,0 0 0,-1 1-1,1 0 1,-2 0 0,1 0 0,-1 0 0,-1 1 0,0-1 0,0 1 0,2 17 0,-4-21 6,-1 0 1,0-1 0,0 1 0,-1 0-1,1 0 1,-1 0 0,0-1 0,-1 1 0,0-1-1,0 1 1,0-1 0,0 1 0,-1-1-1,0 0 1,0 0 0,0-1 0,-1 1-1,1 0 1,-1-1 0,0 0 0,-1 0 0,1 0-1,-8 4 1,12-7-8,-1-1-1,1 1 1,-1-1-1,0 1 1,1-1 0,-1 1-1,0-1 1,1 0-1,-1 1 1,0-1 0,0 0-1,1 1 1,-1-1-1,0 0 1,0 0-1,0 0 1,1 0 0,-1 0-1,0 0 1,0 0-1,0 0 1,1 0 0,-1 0-1,0 0 1,0-1-1,0 1 1,1 0-1,-1-1 1,0 1 0,1 0-1,-1-1 1,0 1-1,1-1 1,-1 1-1,0-1 1,1 1 0,-1-1-1,1 1 1,-1-1-1,1 0 1,-1 1 0,1-1-1,-1 0 1,1 1-1,0-1 1,-1 0-1,1 0 1,0 1 0,0-1-1,0 0 1,-1 0-1,1 0 1,0 1-1,0-1 1,0 0 0,0 0-1,0 0 1,1 1-1,-1-3 1,11-45-75,-3 30 97,2 0 1,-1 1-1,2 0 1,0 0 0,1 1-1,1 1 1,0 0-1,1 1 1,1 0 0,0 1-1,1 1 1,0 0-1,1 1 1,0 1 0,0 0-1,1 2 1,1 0 0,-1 1-1,1 1 1,1 0-1,-1 2 1,1 0 0,0 1-1,-1 1 1,32 1-1,-43 1 33,1 0 0,-1 1 0,0 0 0,1 0 0,-1 1 0,0 0 0,0 1 0,0 0-1,0 0 1,0 0 0,-1 1 0,1 0 0,-1 1 0,0 0 0,0 0 0,-1 0 0,1 1-1,-1 0 1,-1 0 0,1 0 0,-1 1 0,0 0 0,0 0 0,-1 0 0,0 1 0,0-1-1,-1 1 1,0 0 0,0 0 0,-1 0 0,0 1 0,-1-1 0,0 0 0,0 1 0,0 11-1,-4 5 116,-1-2 0,-11 41 0,9-44-203,1-1 1,1 1-1,1-1 1,-1 24-1,4-42-737,-3-37-5461,3 15 2602,0 3-212</inkml:trace>
</inkml:ink>
</file>

<file path=ppt/ink/ink1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4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70 300 7552,'48'21'15243,"-18"-6"-12245,-6-4-3554,-18-9 617,0-1 0,0 0 0,1 0 1,-1 0-1,0 0 0,0-1 0,1 0 0,-1 0 1,0-1-1,0 0 0,0 0 0,0 0 1,0-1-1,0 0 0,0 0 0,0 0 1,0-1-1,-1 0 0,0 0 0,1 0 1,-1-1-1,0 0 0,0 0 0,-1 0 1,1-1-1,-1 1 0,0-1 0,3-5 1,-1 2 48,0-1 0,0 1 0,-1-1 0,0 0 0,-1 0 0,0 0 0,-1-1 0,1 1 1,-2-1-1,0 0 0,0 0 0,0 0 0,-1 0 0,-1 0 0,0 0 0,-2-20 0,1 25-108,0 0 0,-1 0 0,0-1 0,1 1-1,-2 0 1,1 0 0,-1 0 0,1 1-1,-1-1 1,0 1 0,-1-1 0,1 1 0,-1 0-1,0 1 1,0-1 0,0 0 0,-1 1-1,1 0 1,-1 0 0,0 1 0,0-1 0,1 1-1,-10-3 1,6 2 30,1 1 0,-1 0-1,0 1 1,1 0 0,-1 0 0,0 0-1,0 1 1,0 0 0,0 1 0,0 0-1,0 0 1,1 1 0,-1-1 0,0 2-1,1-1 1,-8 4 0,5-1 28,1 0 0,-1 0 0,1 1 0,0 0-1,0 0 1,1 1 0,0 0 0,0 1 0,1 0 0,0 0 0,-10 14 0,9-7 4,1 1 1,0-1-1,2 1 0,-1 0 1,2 0-1,0 1 1,1-1-1,1 1 0,0 0 1,1-1-1,1 1 0,1 0 1,0 0-1,1 0 1,1-1-1,6 21 0,-6-22-58,2 0-1,0-1 0,0 0 1,2 0-1,-1 0 0,2-1 0,0 0 1,0 0-1,1-1 0,1 0 0,0-1 1,1 0-1,0 0 0,0-1 0,1-1 1,0 0-1,1 0 0,19 9 0,-23-16-301,0 0-1,0 0 1,0-1-1,0 0 1,0 0-1,1-1 1,-1 0-1,0-1 1,14-3-1,-18 4-58,-1-1-1,0 0 1,0-1-1,0 1 1,0-1-1,0 1 1,0-1-1,0 0 1,0-1-1,-1 1 1,1-1-1,-1 1 1,6-7-1,-2 3-405,23-20-3101</inkml:trace>
</inkml:ink>
</file>

<file path=ppt/ink/ink1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5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 9600,'53'17'15835,"-5"-1"-13623,-45-15-2209,20 6 324,1 0-1,0-2 1,0 0-1,1-2 1,32 1 0,-37-4-121,11 1 30,0-1-1,1-1 1,-1-2 0,0-1-1,0-2 1,37-11 0,-66 17-241,1-1 0,-1 0 0,0 0 0,0 0 0,-1 0 1,1 0-1,0 0 0,0-1 0,0 1 0,-1 0 0,1-1 1,-1 1-1,1-1 0,-1 0 0,0 0 0,1 1 0,-1-1 0,0 0 1,0 0-1,0 0 0,1-4 0,-3 6 6,1-1 0,0 1-1,0 0 1,0 0 0,-1-1 0,1 1 0,0 0-1,0-1 1,-1 1 0,1 0 0,0 0 0,-1 0-1,1-1 1,0 1 0,0 0 0,-1 0 0,1 0-1,-1 0 1,1-1 0,0 1 0,-1 0 0,1 0-1,0 0 1,-1 0 0,1 0 0,0 0 0,-1 0-1,1 0 1,-1 0 0,1 0 0,0 0 0,-1 1-1,1-1 1,-1 0 0,-26 6 67,20-3-41,0-1-1,0 1 1,0 0 0,1 1-1,-12 7 1,5 2 16,0 1 0,2 0 0,-1 0 0,2 1 0,0 1 0,1 0 0,0 0 0,-10 29 0,14-32-32,1 0 1,0 1-1,1-1 0,0 1 0,1 0 1,1-1-1,0 1 0,1 0 0,0 0 1,1 0-1,1 0 0,3 15 0,-4-26-5,0 1-1,0-1 0,1 0 0,-1 0 0,1 0 0,0 0 1,0 0-1,0 0 0,0-1 0,0 1 0,1-1 0,-1 1 1,1-1-1,0 0 0,-1 0 0,6 3 0,-2-2 6,1-1-1,-1 1 0,0-1 1,1 0-1,-1-1 1,1 0-1,-1 0 0,10 0 1,-2-1-18,1 0 0,0-1 1,-1-1-1,0-1 0,1 0 1,-1-1-1,21-8 0,89-56 7,-94 148-149,-19-63 187,1 0 0,0-1 1,0 0-1,2-1 0,28 25 0,-34-33-19,0-1 0,1 0-1,0 0 1,0-1 0,0 0-1,0-1 1,1 1 0,0-2-1,0 0 1,0 0 0,0-1-1,0 0 1,18 1 0,3-6 18,0-1 0,0-2 1,53-16-1,-73 19-42,0-1-1,0-1 1,0 1 0,0-2-1,-1 1 1,0-2 0,0 1-1,0-1 1,-1-1 0,0 1-1,-1-2 1,1 1 0,-2-1-1,1 0 1,-1-1 0,-1 0-1,1 0 1,-2 0 0,5-12-1,-5 11-4,-1 1-1,0-1 0,-1 0 1,0 0-1,-1 0 0,0 0 1,-1-1-1,-1 1 0,1-1 1,-2 1-1,-2-19 0,3 19-1,-2 0-1,1 0 0,-1 1 0,-1-1 0,0 0 1,-1 1-1,0 0 0,0 0 0,-1 0 0,0 0 1,-1 1-1,0 0 0,-1 0 0,1 1 0,-2-1 1,1 2-1,-1-1 0,-1 1 0,-15-11 0,12 11 12,0 2 0,0-1-1,-1 2 1,1 0-1,-1 0 1,0 1-1,0 1 1,0 0 0,-1 1-1,1 0 1,0 1-1,0 0 1,-1 1-1,-15 4 1,20-3-4,0 0 0,0 1 0,1 0 0,-1 0 0,1 1 0,0 0 0,0 1 0,0 0 0,0 0 1,1 1-1,0 0 0,0 0 0,-6 8 0,4-3-32,1 0 0,0 0 1,1 1-1,0 0 0,1 1 1,0-1-1,-7 23 0,12-29-110,-1-1-1,1 1 1,0-1 0,0 1-1,1-1 1,-1 1-1,1 0 1,1-1-1,-1 1 1,1-1 0,0 1-1,0-1 1,1 1-1,-1-1 1,5 10-1,-3-9-340,1-1 0,-1 1 0,1-1 0,0 0 0,1 0 0,-1-1 0,1 1 0,0-1 0,0 0 0,0 0 0,0 0 0,12 4 0,22 13-3502</inkml:trace>
</inkml:ink>
</file>

<file path=ppt/ink/ink1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5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9728,'-11'0'4864,"-3"36"-3200,14-33 6783,-3 26-8063,-3-6 0,1 20 256,1-8 0,4 13-896,0-14 128,18 10 384,-4-13 128,15 1-896,-6-13 0,11-19-2688,-11 0 128,14-19-383,-3 3 127</inkml:trace>
</inkml:ink>
</file>

<file path=ppt/ink/ink1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5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12928,'-23'6'6399,"69"13"-14846,-35-15 13055,12 3-8448,-5-4 128</inkml:trace>
</inkml:ink>
</file>

<file path=ppt/ink/ink1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6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18 855 9728,'88'-27'7410,"-59"20"-5962,-1-2 0,33-14 0,-8-1-679,53-33-1,-84 43-747,1 0 0,-2-2 1,0-1-1,-1-1 0,22-24 0,-33 31 49,1-1 0,-2 1 0,1-1 0,-2-1 0,1 0 1,-2 0-1,0 0 0,0-1 0,-2 1 0,1-1 0,-2 0 0,0-1 0,0 1 0,-2-1 0,1 1 0,-2-1 1,0 0-1,-1 1 0,0-1 0,-6-21 0,-1 14-57,-2 0 1,-1 0-1,0 1 0,-1 1 1,-2 0-1,0 1 0,-28-30 1,33 40 29,0 0 0,-1 1 1,1 0-1,-2 1 0,1 0 1,-1 1-1,0 0 1,0 1-1,-18-6 0,23 8-1,-1 2-1,1-1 0,-1 1 0,0 0 1,1 0-1,-1 1 0,0 0 0,0 0 1,1 0-1,-1 1 0,0 0 0,1 1 1,-1-1-1,1 1 0,-1 1 0,1-1 0,0 1 1,0 0-1,-8 5 0,-1 6 116,1 1-1,0 0 1,1 1-1,1 0 0,0 1 1,1 0-1,1 1 1,-14 34-1,8-12 163,1 1-1,-15 69 1,25-90-230,-8 34 242,2 0 0,3 0-1,2 1 1,2 0 0,5 72-1,4-58 161,3 0 0,31 128-1,-36-183-452,1 0-1,1-1 0,0 0 1,0 0-1,2 0 0,0-1 1,0 0-1,1 0 0,0-1 1,1 0-1,0 0 0,1-1 1,0 0-1,1-1 0,0 0 1,0-1-1,1 0 0,0-1 1,13 6-1,-20-11-95,1 0-1,-1 0 1,1 0 0,0-1-1,0 0 1,0 0-1,-1-1 1,1 1 0,0-1-1,0-1 1,0 1 0,0-1-1,0 0 1,0 0 0,-1-1-1,1 1 1,7-4-1,1 0-170,7-2-604,-2-1 0,1-1 0,-1 0 0,0-1 0,31-24 0,-43 29 477,67-44-3634</inkml:trace>
</inkml:ink>
</file>

<file path=ppt/ink/ink1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7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519 175 5120,'1'0'321,"0"-1"0,0 1 1,0 0-1,1-1 0,-1 0 0,0 1 1,0-1-1,0 0 0,0 1 0,0-1 1,0 0-1,0 0 0,-1 0 0,1 0 1,0 0-1,0 0 0,-1 0 0,1 0 1,0 0-1,-1 0 0,1 0 0,-1 0 0,0-1 1,1 0-1,0-3 170,-1 1 0,1 0 0,-1 0 0,0 0 0,0 0 0,-1 0 0,-1-8 0,0 3-115,0 0 0,-1 0 0,0 0 0,-1 0 0,0 1 0,-7-13 0,8 18-192,0 0 0,0 0-1,0 0 1,-1 0-1,1 1 1,-1 0-1,1-1 1,-1 1 0,0 0-1,0 1 1,0-1-1,0 1 1,0-1-1,0 1 1,0 0-1,-7 0 1,-5 0 263,-1 0 0,-27 3 0,41-2-407,-6 1 87,-1 1 1,1 1 0,0 0-1,-1 0 1,1 0 0,0 1-1,1 1 1,-1-1 0,1 2-1,0-1 1,0 1 0,-9 9-1,-12 12 309,-39 47 0,54-58-301,-1 3 15,0 0-1,2 2 0,0-1 0,1 2 1,-16 40-1,23-51-111,0 1-1,0 0 1,2 0 0,-1 1-1,1-1 1,1 1-1,0-1 1,1 1-1,0 0 1,1-1 0,1 1-1,0 0 1,0-1-1,2 1 1,-1 0 0,2-1-1,-1 0 1,2 0-1,-1 0 1,10 14-1,-11-20-59,0-1-1,1 0 0,0-1 0,0 1 1,1-1-1,-1 0 0,1 0 0,0 0 0,0 0 1,0-1-1,0 0 0,1 0 0,-1-1 0,1 1 1,0-1-1,-1 0 0,1-1 0,10 2 1,3 0-276,0-2 1,0 0-1,0-1 1,32-4 0,-17-2-1130,0-2 1,0-1 0,-1-1 0,0-2-1,0-2 1,53-30 0,-27 13-2051</inkml:trace>
</inkml:ink>
</file>

<file path=ppt/ink/ink1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7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9472,'-1'11'13363,"-6"38"-9722,1-5-3494,5-28 18,0 0-1,1 0 1,1 0-1,0 0 1,1 0-1,1 0 1,1-1-1,0 1 1,1-1-1,0 0 1,1 0 0,1-1-1,10 16 1,-14-23-127,1-1 0,1 0 1,-1 0-1,1-1 1,0 0-1,0 1 1,0-1-1,1-1 0,0 1 1,0-1-1,0 0 1,0-1-1,1 1 0,-1-1 1,1 0-1,0-1 1,0 0-1,0 0 1,0 0-1,0-1 0,0 0 1,1 0-1,-1-1 1,0 0-1,1 0 0,-1-1 1,0 0-1,0 0 1,12-4-1,5-3-106,0-1 1,0-1-1,-1-1 0,-1-1 0,1-1 1,27-22-1,-39 26-17,0 0 0,-1 0 0,0-1 0,-1 0 0,0-1 0,0 0 0,-1 0 0,-1-1 0,0 0 0,0 0 0,-1-1 0,-1 1 0,5-17 0,-9 22 51,0 0-1,0 0 0,0 0 1,-1 0-1,0 0 1,0 0-1,-3-11 1,3 16 40,0 0 0,-1 0 1,1-1-1,-1 1 0,0 0 0,1 0 1,-1 0-1,0 0 0,0 0 1,-1 0-1,1 0 0,0 0 0,-1 1 1,1-1-1,-1 0 0,1 1 1,-1-1-1,0 1 0,0-1 0,0 1 1,1 0-1,-1 0 0,0 0 1,-1 0-1,1 0 0,-3 0 0,4 1 18,0 0 0,0 0 0,0 0 0,-1 1 0,1-1 0,0 0 0,0 1 0,0-1 0,0 1 0,0 0 0,0-1 0,0 1 0,0 0 0,0-1 0,0 1 0,0 0 0,0 0 0,0 0-1,0 0 1,1 0 0,-1 0 0,0 0 0,1 0 0,-1 0 0,1 0 0,-1 0 0,1 0 0,0 1 0,-1-1 0,1 0 0,0 0 0,0 0 0,0 2 0,-5 45 527,7-36-431,1 0-1,0 0 1,0 0 0,2 0 0,-1 0 0,1-1-1,9 14 1,-1-2 73,1-1-1,28 32 1,-38-49-247,1 0 1,-1 0 0,1 0 0,0-1-1,0 0 1,1 0 0,-1 0 0,1-1-1,0 1 1,0-1 0,0-1 0,0 1-1,1-1 1,-1 0 0,1 0 0,-1-1-1,1 0 1,8 0 0,-8-1-516,1-1-1,-1 0 1,0 0 0,0-1-1,0 0 1,0 0 0,0-1-1,0 1 1,-1-2 0,12-6-1,12-10-3270</inkml:trace>
</inkml:ink>
</file>

<file path=ppt/ink/ink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5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1 176 3328,'4'-7'177,"1"1"1,1 0 0,-1 0-1,1 1 1,0 0-1,0 0 1,0 0 0,1 1-1,0-1 1,0 2-1,0-1 1,11-3 0,16-10 713,1 1-697,1 1-1,0 2 1,1 1 0,0 2 0,1 2-1,0 1 1,1 2 0,-1 2 0,1 1 0,-1 2-1,68 9 1,-94-7-100,1 1-1,-1 0 1,0 1 0,1 0-1,-2 1 1,1 0-1,-1 1 1,0 0 0,0 1-1,0 0 1,-1 1 0,0 0-1,-1 1 1,0 0-1,10 13 1,-14-16-24,0 0-1,-1 1 1,1-1-1,-1 1 1,-1 0-1,0 1 1,0-1 0,0 1-1,-1-1 1,0 1-1,0 0 1,-1 0-1,0 0 1,-1-1-1,1 1 1,-2 0 0,1 0-1,-1 0 1,0 0-1,0 0 1,-1 0-1,0-1 1,-1 1 0,0-1-1,-5 10 1,3-8 27,-1 1 1,-1-1-1,0-1 1,0 1-1,0-1 1,-1 0-1,-1-1 1,1 0-1,-1 0 1,0-1-1,-1 0 1,1 0-1,-1-1 1,-1-1-1,1 0 1,0 0-1,-1-1 1,0 0-1,-20 2 1,5-2 10,0-1 0,0-1 0,0-2 1,1 0-1,-1-2 0,0-1 0,-32-9 1,47 11-103,-171-54-119,181 56 37,0-1 1,1 1-1,-1-1 0,0 1 1,0 0-1,1-1 0,-1 1 1,0 0-1,0-1 1,1 1-1,-1 0 0,0 0 1,0 0-1,0 0 0,0 0 1,1 0-1,-1 0 0,0 0 1,0 0-1,0 0 1,1 0-1,-1 1 0,0-1 1,0 0-1,0 0 0,1 1 1,-1-1-1,0 1 0,0-1 1,1 0-1,-1 1 1,1 0-1,-1-1 0,0 1 1,1-1-1,-1 1 0,1 0 1,-1-1-1,1 1 1,-1 0-1,1-1 0,0 1 1,-1 1-1,-7 8-1737</inkml:trace>
</inkml:ink>
</file>

<file path=ppt/ink/ink1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8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1 537 8576,'2'-5'6945,"4"16"388,0 6-2462,-2-3-5311,3 70 907,-8-73-301,1 0 1,1 0-1,0 0 0,0 0 0,1 0 0,1 0 1,-1-1-1,2 1 0,0-1 0,0 1 0,0-1 1,2 0-1,6 10 0,-10-18-260,0 0 0,0 0 1,-1-1-1,1 1 0,0-1 0,1 0 0,-1 1 0,0-1 1,0 0-1,0 0 0,1 0 0,-1-1 0,0 1 0,1 0 1,-1-1-1,1 0 0,-1 1 0,1-1 0,-1 0 0,0 0 1,1-1-1,-1 1 0,4-1 0,1 0-587,0-1 0,0 0 0,0 0 0,0-1 0,-1 0 1,9-5-1,15-11-3053</inkml:trace>
  <inkml:trace contextRef="#ctx0" brushRef="#br0" timeOffset="1">47 4 13824,'-23'-4'6911,"23"8"-9215,0-4 11520,9 0-11520,1 0 128,-1 0-4607,-9 0-1</inkml:trace>
</inkml:ink>
</file>

<file path=ppt/ink/ink1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29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21 607 10112,'-1'-2'467,"-1"1"1,0 0 0,1-1-1,-1 0 1,1 1 0,-1-1 0,1 0-1,0 0 1,0 0 0,0 0-1,0 0 1,0 0 0,0 0 0,1 0-1,-1 0 1,1 0 0,-1 0-1,1 0 1,0 0 0,0-1-1,0 1 1,0 0 0,0 0 0,0 0-1,2-5 1,15-63 2987,-2 31-3228,2 2-1,2 0 1,1 1-1,2 2 0,1 0 1,2 1-1,1 1 1,2 1-1,0 2 1,2 1-1,2 1 1,39-26-1,-64 49-194,0 0 0,0 0 0,0 1 0,0-1 0,1 2 0,-1-1 0,1 1 0,-1 0 0,1 1 0,0 0 0,0 0 0,0 1 0,0 0 0,0 0 0,-1 1 0,1 0 0,0 0 0,0 1 0,-1 0 0,1 0 0,-1 1 0,1 0 0,-1 0 0,0 1 0,0-1 0,-1 2 0,1-1 0,-1 1 0,0 0 0,0 0 0,7 9 0,9 16-90,-2 2-1,-1 1 1,-1 0-1,-2 2 1,23 71-1,32 65-81,-69-167 139,-1-1-1,1 0 0,-1 1 0,0-1 1,0 1-1,-1-1 0,1 1 0,0 7 1,-1-11-4,0 0 0,0 0 0,0 1 0,0-1 0,0 0 0,0 0 0,0 1 0,0-1-1,0 0 1,0 0 0,0 0 0,0 1 0,-1-1 0,1 0 0,0 0 0,0 1 0,0-1 0,0 0 0,0 0 0,0 0 0,-1 0 0,1 1 0,0-1 0,0 0 0,0 0 0,0 0 0,-1 0 0,1 0 0,0 1 0,0-1 0,0 0 0,-1 0 0,1 0 0,0 0 0,0 0 0,-1 0 0,1 0 0,0 0 0,0 0 0,0 0 0,-1 0 0,1 0 0,0 0 0,-1 0 0,-17-16-394,-36-65 143,51 76 255,0-1-1,0 0 0,0 0 0,1 0 1,0 0-1,0 0 0,0 0 0,1-1 0,0 1 1,0-1-1,1 1 0,0-8 0,-1-8 4,0 9 8,1 0 1,1 0-1,0 0 0,0 0 1,2 0-1,-1 0 0,2 0 1,0 1-1,0-1 0,1 1 1,0 0-1,1 0 0,1 1 1,0 0-1,13-17 0,-15 22-3,1 1 0,-1-1 0,1 1 0,0 0-1,0 1 1,1 0 0,-1-1 0,1 2 0,0-1 0,0 1-1,0 0 1,0 1 0,1 0 0,-1 0 0,1 0-1,0 1 1,-1 0 0,1 0 0,0 1 0,-1 0-1,1 1 1,0 0 0,-1 0 0,1 0 0,0 1-1,-1 0 1,0 1 0,8 2 0,-3 1 36,0 0 0,-1 1 0,1 0 0,-1 0 0,-1 1 0,1 1 0,-2 0 0,1 0 0,-1 1 0,0 0 0,-1 0 0,0 1 0,-1 0 0,11 23 0,-9-13 25,0-1 1,-2 2-1,0-1 0,-2 1 0,0 0 0,-1 0 0,-2 1 0,1 31 0,-4-49-62,1-1 0,-1 1-1,1 0 1,-1 0-1,-1 0 1,1 0-1,-4 6 1,5-11-6,0 1 1,0 0-1,-1-1 0,1 1 1,0 0-1,-1-1 0,1 1 1,0-1-1,-1 1 0,1-1 1,-1 1-1,1-1 0,-1 1 1,1-1-1,-1 1 0,1-1 1,-1 0-1,1 1 0,-1-1 0,0 0 1,1 1-1,-1-1 0,0 0 1,1 0-1,-1 0 0,0 1 1,1-1-1,-1 0 0,0 0 1,1 0-1,-1 0 0,0 0 1,0 0-1,1-1 0,-1 1 1,0 0-1,1 0 0,-1 0 1,1-1-1,-1 1 0,0 0 1,1-1-1,-1 1 0,1 0 1,-1-1-1,0 1 0,1-1 1,-1 1-1,1-1 0,0 1 1,-1-1-1,1 1 0,-1-1 1,1 0-1,0 1 0,-1-1 1,1 1-1,0-2 0,-2-1-4,0-1 0,1 1 1,-1 0-1,1 0 0,0-1 0,0 1 0,0-1 0,1 1 0,-1-1 0,1 1 0,0-1 0,0 1 0,1-8 0,10-47-274,-7 42 227,6-33-182,2 1 0,26-63 0,-34 99 212,1 1-1,0 0 0,0 1 1,1 0-1,1 0 1,0 0-1,0 0 0,1 1 1,0 0-1,1 1 0,0 0 1,0 0-1,0 1 0,1 0 1,17-9-1,-20 14 40,0 1 0,-1-1 0,1 1 0,0 0 0,0 0 0,-1 1 0,1 0 0,0 0 0,0 1 0,0 0-1,-1 0 1,1 0 0,0 1 0,-1 0 0,1 0 0,-1 1 0,0 0 0,0 0 0,0 0 0,0 1 0,0 0 0,-1 0 0,9 9 0,0-1 56,0 2 0,-1 0 0,-1 0 0,0 1 1,-1 1-1,-1 0 0,11 22 0,-11-14 18,-1 1-1,-2 1 0,0-1 1,-2 1-1,0 0 1,0 34-1,-1-43-405,0 6-529,-6-8-2864,1-7-5</inkml:trace>
</inkml:ink>
</file>

<file path=ppt/ink/ink1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0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24 333 6912,'-1'0'500,"0"0"1,0 0 0,1 0-1,-1 0 1,0 0 0,0 0-1,0 1 1,0-1 0,0 0-1,0 0 1,0 1 0,1-1-1,-1 1 1,0-1 0,0 1-1,0-1 1,1 1 0,-1 0-1,0-1 1,1 1 0,-1 0-1,1-1 1,-1 1 0,1 0-1,-1 0 1,0 1 0,-2 28 3963,4-22-4293,1 1 0,0-1 0,0 1 0,6 13 0,-3-13-11,0 0 0,0-1 0,0 1 0,1-1 1,1-1-1,-1 1 0,1-1 0,0 0 0,1 0 1,0-1-1,0 0 0,0-1 0,1 1 0,-1-2 1,1 1-1,1-1 0,-1-1 0,0 1 0,1-2 1,0 1-1,-1-1 0,1-1 0,0 0 0,0 0 1,11-1-1,4-2-61,1 0 0,-1-2 0,0 0 0,0-2 0,0-1 0,-1-1-1,0-1 1,41-21 0,-34 13-49,-2-1 0,0-1 0,-1-2 0,-1-1-1,36-37 1,-57 52-41,0 0-1,0 0 1,-1-1-1,0 1 1,0-1-1,-1 0 1,0-1-1,-1 1 1,0-1-1,0 1 1,0-1-1,-1 0 1,-1 0 0,2-11-1,-3 14-12,1 1-1,-1-1 1,0 0-1,0 0 1,0 0 0,-1 0-1,0 1 1,0-1-1,-1 0 1,0 1 0,0-1-1,0 1 1,0-1-1,-1 1 1,0 0 0,0 0-1,0 0 1,-1 1-1,1-1 1,-1 1 0,-1 0-1,-5-6 1,-2 1-29,-1 1 0,0 0 1,0 1-1,-1 1 0,1 0 1,-1 0-1,-20-4 0,15 5 1,0 2 0,0 0 0,0 1 0,-1 0-1,1 2 1,0 0 0,-1 1 0,-26 6 0,19-1-43,-1 1 1,1 1 0,0 1-1,-44 23 1,61-27-62,0 0 0,1 0-1,0 1 1,0 1 0,0-1 0,1 1 0,0 0-1,1 1 1,-1 0 0,1 0 0,1 1 0,-11 17-1,14-21-46,0 0 0,0 0 0,1 1-1,-1-1 1,1 1 0,0-1-1,-1 7 1,3-9-31,0 0 1,0 0-1,1 0 0,-1-1 1,0 1-1,1 0 0,0 0 1,0 0-1,0-1 0,0 1 1,0 0-1,0-1 0,1 1 1,0-1-1,2 4 0,20 30-3370</inkml:trace>
</inkml:ink>
</file>

<file path=ppt/ink/ink1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0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34 355 2176,'0'1'10186,"0"1"-5078,1 20-2077,2-15-2752,1 0 1,-1-1-1,1 1 1,0-1 0,1 1-1,0-1 1,0 0-1,0-1 1,0 0-1,1 1 1,0-2 0,0 1-1,0-1 1,1 0-1,0 0 1,-1 0-1,1-1 1,1 0 0,-1-1-1,13 3 1,-2 0-181,0-2 0,1 0 0,-1-1 0,0-1 0,1-1 0,-1-1 0,1 0 0,22-5 0,-12 0 15,0-2 0,-1-1-1,0-1 1,-1-1 0,47-26 0,-63 31-72,0-1 1,-1 0 0,0-1-1,0 1 1,0-2 0,-1 0-1,-1 0 1,1 0 0,-1-1-1,-1-1 1,0 1 0,0-1-1,-1 0 1,-1 0 0,0-1-1,5-16 1,-9 23-35,0-1-1,0 0 1,-1 0-1,0 1 1,0-1-1,0 0 1,-1 0-1,1 1 1,-2-1-1,1 0 1,0 1-1,-1-1 1,0 1-1,-1 0 1,1 0-1,-4-6 1,1 1-8,2 4 0,-1-1 0,0 1 0,0 0 0,-1 0 0,0 0 0,0 0 0,0 1 0,-1 0 0,1 0 0,-1 0 0,0 1 0,-1 0 0,1 0 0,-1 0 0,0 1 0,1 0 0,-9-2 0,6 1 0,-6-2-10,0 0 0,0 2 1,-1-1-1,1 2 0,-1 0 0,-28-1 0,13 4-59,0 2-1,-47 9 1,51-7-17,0 2-1,1 1 1,0 2 0,0 0 0,-30 16-1,46-20 10,1 1 0,0 0-1,0 0 1,1 1-1,0 0 1,0 0 0,-8 11-1,12-13-11,0 0-1,1 0 1,0 0-1,0 1 1,0-1-1,1 1 1,0 0-1,0 0 1,0 0-1,1 0 1,0 0 0,0 0-1,0 10 1,1-10-89,1 0 1,-1 0 0,1 1 0,1-1 0,-1-1 0,1 1 0,0 0 0,0 0 0,1-1 0,0 1 0,0-1 0,0 1 0,1-1 0,-1 0 0,1-1 0,0 1 0,9 6 0,-1-1-576,1 0 1,0-1 0,0-1-1,1-1 1,22 10-1,29 10-2574</inkml:trace>
</inkml:ink>
</file>

<file path=ppt/ink/ink1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1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5632,'0'-1'138,"0"1"1,0-1 0,0 1-1,0 0 1,0-1 0,0 1 0,0-1-1,0 1 1,0 0 0,0-1-1,1 1 1,-1-1 0,0 1-1,0 0 1,0-1 0,1 1-1,-1 0 1,0-1 0,0 1-1,1 0 1,-1-1 0,0 1-1,0 0 1,1-1 0,-1 1-1,0 0 1,1 0 0,-1 0-1,1-1 1,-1 1 0,0 0-1,1 0 1,-1 0 0,0 0-1,1 0 1,-1 0 0,1 0-1,-1 0 1,1 0 0,-1 0-1,0 0 1,1 0 0,-1 0-1,1 0 1,-1 0 0,0 0-1,1 0 1,-1 0 0,1 0-1,-1 1 1,0-1 0,1 0-1,-1 0 1,0 0 0,1 1-1,-1-1 1,0 0 0,1 1-1,-1-1 1,0 0 0,0 1-1,1-1 1,-1 0 0,0 1-1,0-1 1,0 0 0,0 1-1,1 0 1,9 18 4643,-7-7-4391,-2 141 1572,-2-95-982,2 278 2091,0-302-2943,10 181 502,-8-185-587,1-1 0,1 0 0,2 0 0,1-1 0,14 31-1,-19-51-38,0-1 0,1 1-1,0-1 1,1 0 0,0 0-1,0-1 1,0 0-1,1 0 1,0 0 0,0 0-1,0-1 1,1 0 0,0 0-1,9 4 1,-10-7-3,-1 0-1,1 0 1,0 0 0,0-1 0,0 0-1,-1 0 1,1-1 0,0 1 0,0-1 0,0-1-1,0 1 1,0-1 0,0 0 0,0 0-1,-1-1 1,1 0 0,0 0 0,-1 0 0,1 0-1,4-4 1,29-18-29,-2-2 0,-1-2 1,60-57-1,-31 25 28,-63 58 105,-10 36 278,8-27-373,0 1-1,1-1 0,0 0 1,0 1-1,0-1 0,1 0 1,0 0-1,1 0 0,0 0 1,0-1-1,0 1 0,1-1 1,0 1-1,0-1 1,0 0-1,1-1 0,0 1 1,0-1-1,0 0 0,1 0 1,0-1-1,0 1 0,0-1 1,0-1-1,1 1 1,0-1-1,-1 0 0,1-1 1,0 1-1,0-1 0,0-1 1,1 0-1,-1 1 0,12-1 1,20-3 81,1-2 1,57-13-1,-84 13-95,1 0 0,-1-1 0,0-1 0,0 0 1,0-1-1,-1-1 0,0 0 0,0 0 0,-1-1 0,19-20 0,-25 24-3,-1 0 0,1 0 1,-1-1-1,0 0 0,-1 0 0,0 0 0,0 0 1,0-1-1,0 1 0,2-12 0,-5 14 4,1 0 1,-1 0-1,0-1 0,0 1 1,0 0-1,-1 0 0,1 0 1,-1 0-1,0 0 0,0 0 1,0 0-1,-1 0 0,0 0 1,1 0-1,-1 1 0,-1-1 1,1 1-1,-5-7 0,6 9 9,0 0 0,0 0 1,1 0-1,-1 0 0,0 0 0,0 0 0,0 0 0,-1 0 1,1 1-1,0-1 0,0 0 0,0 1 0,0-1 0,-1 1 0,1-1 1,0 1-1,-1-1 0,1 1 0,0 0 0,-1 0 0,1 0 0,0 0 1,-1 0-1,1 0 0,0 0 0,-1 0 0,1 0 0,0 1 1,-1-1-1,1 0 0,0 1 0,-1-1 0,1 1 0,0 0 0,0-1 1,0 1-1,0 0 0,-1 0 0,1-1 0,0 1 0,0 0 1,1 0-1,-2 2 0,-1 0 36,0 0 0,0 1 0,1 0 0,-1 0 1,1 0-1,0 0 0,0 0 0,0 0 0,1 0 0,-2 7 0,2-3 46,1-1 0,0 0-1,1 0 1,0 0-1,0 0 1,0 0-1,1 0 1,0 0 0,0-1-1,1 1 1,0-1-1,0 1 1,7 9-1,6 7 224,0-1-1,22 22 0,-21-24-202,-10-13-145,0 0-1,1-1 1,-1 1 0,1-1 0,0-1-1,1 0 1,-1 0 0,1 0-1,0-1 1,0-1 0,1 1-1,-1-1 1,1-1 0,10 2 0,-13-3-440,1 0 1,0-1-1,-1 0 1,1 0-1,-1-1 1,1 0-1,-1 0 1,1-1-1,-1 0 1,0 0-1,9-4 1,18-11-3387</inkml:trace>
</inkml:ink>
</file>

<file path=ppt/ink/ink1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2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1214 5376,'29'-26'10050,"8"-8"-5786,64-54 180,-35 24-4237,-15 9-411,185-212 3586,-219 245-3233,-2 0 1,0-1-1,-2-1 0,0 0 1,13-39-1,-21 48-145,-1 1 0,0-1 0,-2-1 0,0 1 0,0 0 0,-1-1 0,-1 1 0,-1 0 0,0-1 0,-1 1 0,-1 0 0,0 0-1,-1 0 1,0 0 0,-2 1 0,1-1 0,-2 1 0,0 1 0,0-1 0,-2 1 0,1 1 0,-2-1 0,0 2 0,0-1 0,-1 1 0,-18-14 0,14 13-28,-1 0 0,-1 1 0,0 0 0,0 2 0,-1 0 0,0 1 0,-1 1 0,1 0 0,-1 1 0,-1 2 0,1 0 0,-1 1 0,0 0 0,0 2 0,-28 1 0,33 2 18,0 0 0,1 1 0,-1 1-1,1 0 1,-1 1 0,1 0 0,1 1 0,-1 1 0,1 0 0,0 1 0,1 0 0,0 1 0,-16 15-1,20-16 34,0 1-1,1-1 1,1 1-1,-1 1 0,1-1 1,1 1-1,0 1 1,0-1-1,1 0 0,0 1 1,-2 12-1,0-4 20,0 3 43,1 1 0,1-1 0,1 1 0,1 0 0,1 1 0,1-1 0,4 40-1,7 1 249,24 82-1,-33-137-312,17 61 86,3-1 0,4-1-1,2-1 1,3-1 0,3-2-1,42 60 1,-68-112-325,1 0 1,0 0-1,0-1 0,1 0 0,20 16 1,-27-24-5,1-1 1,-1 0-1,0 0 1,1 0-1,-1-1 0,1 1 1,0-1-1,0 0 1,-1 0-1,1 0 1,4 0-1,-5-1-186,1 0 0,-1-1 1,1 1-1,-1-1 0,0 1 0,1-1 0,-1 0 0,0 0 0,0-1 1,0 1-1,0-1 0,0 1 0,0-1 0,4-3 0,18-15-3435</inkml:trace>
</inkml:ink>
</file>

<file path=ppt/ink/ink1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2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78 348 12416,'1'3'441,"0"1"0,0 0 0,0-1 1,0 1-1,1 0 0,-1-1 0,1 0 1,0 1-1,0-1 0,0 0 0,1 0 1,-1 0-1,1 0 0,0-1 0,-1 1 1,5 2-1,1 0 441,-1 0 0,1-1 0,0 0 0,1 0 0,-1-1 0,17 4 0,-7-3 248,1 0 0,30 0 0,28-6-1983,-41-6 1163,1-1-1,-1-2 0,-1-2 1,0-1-1,43-25 0,-72 37-291,0-1 0,-1 0 0,0 0 0,1-1 0,-1 1 0,-1-1-1,1-1 1,0 1 0,-1 0 0,0-1 0,0 0 0,0 0 0,5-10-1,-8 11-18,0 0-1,1-1 0,-2 1 0,1-1 1,0 1-1,-1-1 0,0 1 0,0-1 1,0 1-1,-1-1 0,1 0 0,-1 1 1,0-1-1,0 1 0,-1 0 0,1-1 1,-1 1-1,0 0 0,0 0 0,-4-4 1,-4-8-10,0 2 0,-2-1 1,1 1-1,-2 1 0,0 0 1,0 1-1,-2 1 0,1 0 1,-26-14-1,24 17 25,-1 0 0,-1 2 0,1 0 0,-1 0 1,0 2-1,-1 1 0,1 0 0,0 1 0,-1 1 0,1 0 0,-1 2 0,0 0 0,-21 5 0,27-4-18,-1 0-1,1 1 0,0 1 0,0 0 1,0 1-1,1 1 0,0-1 0,0 2 0,0 0 1,1 0-1,0 1 0,0 1 0,1 0 1,0 0-1,1 1 0,0 0 0,0 0 1,-9 16-1,16-22-172,0 0-1,0 0 1,0 0 0,1 0 0,-1 0 0,1 0 0,0 1 0,0-1 0,1 0-1,-1 1 1,1-1 0,0 1 0,0-1 0,0 0 0,1 1 0,-1-1 0,1 1-1,0-1 1,1 0 0,-1 0 0,1 0 0,0 1 0,-1-1 0,2-1 0,-1 1-1,0 0 1,1-1 0,0 1 0,0-1 0,0 0 0,0 0 0,7 5 0,29 25-3685</inkml:trace>
</inkml:ink>
</file>

<file path=ppt/ink/ink1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4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0 339 7936,'15'4'9322,"7"4"-3770,1 1-4853,3 1 374,-14-5-954,0-1 0,0 0 0,0 0-1,0-1 1,1-1 0,-1 0 0,1-1-1,0 0 1,12-1 0,-2-3 29,0 0 0,0-1 0,-1-1 0,0-1 1,0-1-1,0-1 0,-1-1 0,0-1 0,-1-1 0,0 0 0,0-2 1,-2 0-1,0-1 0,0-1 0,-1-1 0,-1 0 0,21-27 0,-34 38-125,0 1-1,-1-1 0,0 0 0,0 1 0,0-1 0,0 0 0,-1 0 0,1 0 0,-1-1 0,-1 1 0,1 0 0,-1 0 1,0 0-1,0-1 0,0 1 0,-1 0 0,0 0 0,0 0 0,0 0 0,-1-1 0,1 2 0,-1-1 0,0 0 0,-1 0 1,1 1-1,-1-1 0,0 1 0,0 0 0,0-1 0,-1 2 0,0-1 0,1 0 0,-1 1 0,0 0 0,-1-1 0,1 2 0,-1-1 1,1 0-1,-1 1 0,0 0 0,0 0 0,0 0 0,0 1 0,0 0 0,0 0 0,0 0 0,0 1 0,-1-1 0,1 1 1,0 0-1,0 1 0,-1-1 0,1 1 0,0 0 0,0 0 0,-7 4 0,2-2 21,1 0-1,0 1 1,0 0 0,0 1-1,1 0 1,-1 0 0,1 1-1,0 0 1,1 1 0,0-1-1,0 1 1,0 1 0,1-1-1,0 1 1,0 0 0,1 1-1,0 0 1,0-1 0,1 1-1,0 1 1,1-1 0,-3 15-1,3-7-20,1-1 1,1 1-1,1 0 0,0 0 0,3 20 0,-1-27-21,0 1 1,0-1-1,1 0 1,0 0-1,1 0 1,0 0 0,0-1-1,1 1 1,0-1-1,9 10 1,-5-8-85,1-1 1,0-1 0,0 0-1,1 0 1,0-1 0,1 0-1,0-1 1,0 0-1,1-1 1,0-1 0,0 0-1,0 0 1,0-2 0,1 1-1,-1-2 1,1 0-1,27 1 1,-27-3-369,0-1 0,0 0 0,0-1 0,0-1 0,0 0 1,-1-1-1,24-9 0,-27 8-254,1 0 0,-1-1 0,0 0 0,0-1 1,0 0-1,-1-1 0,0 0 0,-1 0 0,13-16 0,13-22-3134</inkml:trace>
</inkml:ink>
</file>

<file path=ppt/ink/ink1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4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11264,'-19'9'5631,"62"30"-6142,-35-28 10110,44 5-9343,-9-4 0,46-1 0,-18-2 128,42-9-896,-29 0 128,30-20-2176,-34 4 0,-6-16-768,-13 13 1</inkml:trace>
</inkml:ink>
</file>

<file path=ppt/ink/ink1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5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0 384 10880,'9'6'1962,"1"-1"1,0 1-1,0-2 1,20 7-1,49 5 3104,-54-13-4690,1-2 0,0-1 1,49-6-1,-47 0-245,1-1 0,-2-1 0,1-2 0,-1 0 0,0-2 0,36-22 0,-55 29-119,1 0 0,-1-1 0,0 0 0,0 0 0,0-1-1,-1 0 1,0 0 0,-1-1 0,0 1 0,0-2-1,0 1 1,-1-1 0,8-17 0,-11 18-8,0 0 0,0 0 0,-1 0 0,0 0 0,0 0 0,-1-1 0,0 1 0,0 0 1,-1 0-1,0 0 0,-1 0 0,1-1 0,-2 2 0,1-1 0,-1 0 0,-5-10 0,5 13-1,-1-1 0,1 1 0,-1 0 0,0 1 1,0-1-1,-1 1 0,1-1 0,-1 1 0,0 1 0,0-1 0,0 1 0,-1 0 0,1 0 0,-1 0 0,0 1 1,0 0-1,1 0 0,-11-2 0,5 2 21,-1 0 0,0 0 1,0 1-1,0 1 0,0 0 1,0 0-1,0 1 0,-16 4 0,18-1 36,-1 0 0,0 0 0,1 2-1,0-1 1,0 1 0,1 0 0,0 1-1,0 0 1,0 1 0,1 0 0,0 0-1,0 1 1,1 0 0,0 0 0,1 1-1,0-1 1,1 1 0,-7 16 0,7-16-3,1 1 0,0 0 0,0 0 0,1 0 0,1 1 0,0-1 0,0 1 0,1 0 0,0-1 0,1 1 0,1 0 0,0-1 0,0 1 0,1-1 0,1 1 0,0-1 0,0 0 0,7 14 0,0-10-80,0 0 0,0-1 0,1 0 0,1-1 0,1-1 0,0 1 0,0-2 0,1 0-1,0-1 1,1 0 0,0-1 0,22 9 0,-20-10-400,0-1 0,1-1-1,-1-1 1,1-1 0,20 3 0,-26-5-444,0-2 1,1 1 0,-1-1-1,0-1 1,1 0-1,-1-1 1,23-6 0,4-4-2868</inkml:trace>
</inkml:ink>
</file>

<file path=ppt/ink/ink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7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292 173 2560,'0'-1'106,"-1"0"1,1 0-1,-1 0 0,1 0 1,-1 0-1,1 0 1,-1 1-1,0-1 0,1 0 1,-1 0-1,0 1 0,0-1 1,0 1-1,1-1 0,-1 0 1,0 1-1,0 0 1,0-1-1,0 1 0,0-1 1,0 1-1,0 0 0,0 0 1,0 0-1,0-1 1,0 1-1,0 0 0,0 0 1,0 1-1,0-1 0,0 0 1,0 0-1,0 0 0,0 1 1,0-1-1,-1 1 1,-2 2 75,0 0 1,1 1 0,0-1-1,0 1 1,0 0 0,0 0-1,-3 7 1,4-8-122,1 0 1,-1 0-1,1 0 0,0 0 0,0 0 1,1 0-1,-1 0 0,0 0 0,1 0 1,0 0-1,0 0 0,0 1 0,0-1 1,0 0-1,1 0 0,-1 0 0,1 0 1,0 0-1,0 0 0,0 0 0,0 0 1,1 0-1,-1 0 0,1-1 0,0 1 1,0 0-1,0-1 0,2 3 1,2 2-4,1-1 1,-1 1-1,1-1 1,0-1 0,1 0-1,-1 0 1,1 0-1,15 6 1,-8-6-3,1 0 0,-1-1 0,1-1 0,-1 0 1,1-1-1,0-1 0,0-1 0,0 0 0,25-4 0,9-4 128,80-25-1,-108 27-130,-16 4-37,0 1 0,0-2 0,0 1 0,0-1-1,0 1 1,0-2 0,-1 1 0,1-1 0,-1 1-1,0-1 1,0-1 0,-1 1 0,1-1 0,-1 0 0,0 0-1,4-6 1,-6 7-2,-1 1 0,0-1 0,0 0 0,0 1 0,0-1 0,0 0 0,-1 0 0,1 0 0,-1 1 0,0-1 0,-1 0 0,1 0 0,0 0 0,-1 0 0,0 1 0,0-1 0,0 0 0,-1 1 1,1-1-1,-1 1 0,0-1 0,0 1 0,0 0 0,0 0 0,0 0 0,-1 0 0,-3-4 0,-6-3 10,0 0 1,0 1-1,-1 0 1,0 1-1,0 0 1,-1 1-1,0 0 1,-1 2-1,1-1 1,-25-4-1,20 4-16,-21-6 17,0 2 0,0 1 0,-1 2 0,-77-2 0,98 8-38,0 2 1,0 0-1,0 2 0,0 0 0,0 1 0,1 1 0,0 1 0,0 0 0,0 2 0,1 0 0,0 1 0,-18 12 0,33-19 4,-1 1-1,1 0 1,0-1 0,0 1-1,0 0 1,0 1-1,0-1 1,1 0-1,-1 1 1,1-1 0,0 1-1,0 0 1,-2 5-1,4-8 3,0 1 0,-1 0 0,1 0-1,0 0 1,0 0 0,0-1 0,0 1 0,1 0-1,-1 0 1,0 0 0,1 0 0,-1-1 0,1 1-1,0 0 1,-1 0 0,1-1 0,0 1 0,0-1-1,0 1 1,0-1 0,0 1 0,1-1-1,-1 1 1,0-1 0,1 0 0,-1 0 0,1 0-1,-1 0 1,1 0 0,0 0 0,2 1 0,8 3-2,1 0 0,0-1 0,0 0 1,0-1-1,0 0 0,0-2 1,1 1-1,-1-2 0,1 1 0,22-4 1,15-3-8,69-16 0,248-79 272,-360 98-256,15-2 0,-23 5 0,0 0 0,1 0 0,-1 0 0,1 1 0,-1-1 0,0 0 0,1 0 0,-1 1 0,0-1 0,0 0 0,1 1 0,-1-1 0,0 0 0,0 1 0,1-1 0,-1 0 0,0 1 0,0-1 0,0 0 0,1 1 0,-1-1 0,0 1 0,0-1 0,0 0 0,0 1 0,0-1 0,0 1 0,0-1 0,0 1 0,0-1 0,0 0 0,0 1 0,0-1 0,0 1 0,-1-1 0,1 0 0,0 1 0,0-1 0,0 1 0,-1-1 0,1 0 0,0 1 0,0-1 0,-1 0 0,1 1 0,0-1 0,-1 0 0,1 0 0,-1 1 0,-5 12 51,1 0 1,0 0 0,1 0 0,0 0-1,1 1 1,0 0 0,2 0-1,-1 0 1,2 19 0,0-25-18,1 0 0,0 1 0,1-1 0,0 0 0,0-1 0,1 1 0,0 0 1,1-1-1,-1 1 0,1-1 0,0 0 0,1 0 0,0-1 0,0 1 0,1-1 0,-1 0 0,11 8 0,-2-3 51,0-1 0,1 0 0,0-1-1,25 11 1,-33-17-460,1 0 0,0-1 0,1 1 1,-1-2-1,0 1 0,0-1 0,1 0 0,-1-1 0,1 0 0,-1 0 1,12-2-1,3-2-1289</inkml:trace>
</inkml:ink>
</file>

<file path=ppt/ink/ink1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5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11776,'14'23'5887,"18"23"-7039,-23-37 9728,10 30-8192,-5-12 0,20 25 0,-7-13 128,16 19-768,-10-19 128,-1 4 0,-9-7 0,2-8-768,-7-8 0,-7-1-1152,-2-8 0,-4-8-1280,-1 3 1</inkml:trace>
</inkml:ink>
</file>

<file path=ppt/ink/ink1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5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761 1 8064,'-17'7'3968,"-12"9"-3072,24-12 6271,-13 8-6015,4-5 0,-34 25 512,11-5 0,-35 16-2176,21-4 128,-38 12 1408,18-15 128,-13 19-896,13-16 128,14-9-1280,11-1 128,18-22-2688,5 2 0</inkml:trace>
</inkml:ink>
</file>

<file path=ppt/ink/ink1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6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1 376 6656,'-1'6'4989,"13"0"-1147,31 7 555,-10-4-3930,-14-3 64,0-2 0,0 0-1,0-1 1,0-1 0,0-1-1,1-1 1,28-3 0,-25 1-293,-1-2 1,1 0 0,-1-2-1,0 0 1,-1-2 0,0 0-1,0-1 1,0-1 0,-2-1-1,1-1 1,-1-1-1,-1-1 1,0 0 0,-1-1-1,16-19 1,-28 28-211,0 1 1,0-1-1,-1 0 0,0 0 0,-1 0 1,1 0-1,-1-1 0,0 1 1,-1-1-1,0 0 0,0 0 0,0 0 1,-1 0-1,1-14 0,-2 16-19,0-1 1,-1 1-1,0-1 0,0 1 1,0 0-1,-1-1 0,0 1 0,0 0 1,0 0-1,-1 0 0,0 0 0,1 1 1,-2-1-1,1 1 0,0 0 0,-1-1 1,0 2-1,0-1 0,0 0 1,-6-3-1,0 1 12,-1 0 0,0 1 1,0 0-1,0 0 0,-1 1 1,0 1-1,0 0 0,0 0 1,0 1-1,0 1 0,0 0 1,-23 2-1,26 0 15,1 0 1,0 0-1,0 1 0,0 0 0,0 1 1,0 0-1,1 0 0,-1 1 0,1 0 1,0 0-1,0 0 0,0 1 0,1 0 1,0 1-1,-1-1 0,2 1 0,-8 9 1,6-6 15,1 0 1,0 0-1,1 0 0,0 1 1,1-1-1,-1 1 1,2 0-1,-1 1 1,2-1-1,-1 0 0,1 1 1,1 0-1,0 13 1,1-9-11,1 0 1,1-1 0,0 1-1,2 0 1,-1-1 0,2 0-1,0 0 1,0 0 0,1-1-1,1 0 1,0 0 0,1 0-1,1-1 1,-1 0 0,2-1-1,0 0 1,16 14 0,-7-10-88,0-2 1,0-1-1,2 0 0,-1-2 1,1 0-1,1-1 1,0-2-1,29 8 1,-35-12-552,0 0 0,1-1 0,-1 0 0,1-2 0,0 0 0,-1 0 0,1-2 0,-1 0 0,1-1 0,-1 0 0,0-2 0,20-7 0,23-13-3266</inkml:trace>
</inkml:ink>
</file>

<file path=ppt/ink/ink1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7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1085 6144,'0'0'74,"-1"0"1,1 1-1,0-1 0,0 0 1,0 0-1,0 1 0,0-1 1,0 0-1,0 0 0,0 1 1,0-1-1,0 0 0,0 0 1,0 1-1,0-1 0,1 0 1,-1 0-1,0 0 1,0 1-1,0-1 0,0 0 1,0 0-1,0 1 0,0-1 1,1 0-1,-1 0 0,0 0 1,0 0-1,0 1 0,1-1 1,-1 0-1,0 0 0,0 0 1,0 0-1,1 0 0,-1 0 1,0 1-1,0-1 1,1 0-1,-1 0 0,0 0 1,0 0-1,1 0 0,-1 0 1,0 0-1,0 0 0,1 0 1,-1 0-1,0 0 0,0 0 1,1 0-1,-1 0 0,0-1 1,0 1-1,1 0 1,-1 0-1,0 0 0,21-14 5126,8-5-889,64-10-869,30-11-3406,127-89 3036,-212 108-2928,-2-1 0,0-1 0,-2-2 0,-1-2 0,-1-1-1,-1-1 1,50-63 0,-72 80-167,-1-1 0,0-1 0,-1 1-1,0-1 1,-1-1 0,-1 1 0,0-1-1,-1 0 1,0 0 0,1-19 0,-2 20-16,-1 1 0,-1 0 0,0-1 0,-1 1 0,0 0 0,-1-1 0,0 1 0,-1 0 0,-1 0 0,0 0 1,-1 0-1,0 0 0,-1 1 0,-1-1 0,0 1 0,-8-12 0,3 8-14,-1 1 1,-1 1-1,0 0 0,-1 1 1,0 1-1,-1 0 0,0 0 1,-1 2-1,0 0 0,-1 1 0,0 0 1,0 2-1,-1 0 0,0 0 1,0 2-1,-25-4 0,22 6 27,-1 1 0,0 2 0,0 0 0,1 1 0,-1 1 0,0 1 0,1 1 0,-35 10 0,49-11 41,0 1 1,1-1 0,-1 1 0,1 0 0,-1 1 0,1-1 0,0 1 0,1 0 0,-1 1 0,1-1 0,0 1 0,1 0 0,-1 1 0,1-1-1,-5 11 1,9-16-14,-8 14 78,0 1 1,2 0-1,0 0 1,1 1-1,0-1 1,1 1-1,1 0 1,-1 35-1,3 5 317,7 69-1,-5-123-378,10 106 654,31 135 0,-31-188-616,38 166 526,-38-179-496,3-1 0,37 82 0,-46-114-201,1 1 0,0-1-1,1-1 1,12 15-1,-18-23-4,1 1-1,-1-1 0,0 1 1,1-1-1,-1 0 0,1 1 1,-1-1-1,1 0 1,0 0-1,-1 0 0,1 0 1,0 0-1,0-1 0,0 1 1,-1 0-1,1-1 1,0 1-1,0-1 0,0 0 1,0 0-1,0 0 0,0 0 1,0 0-1,0 0 1,0 0-1,0-1 0,0 1 1,0-1-1,0 1 0,0-1 1,1-1-1,4-2-782,0-1 0,-1 0 0,1 0 0,-1-1 0,7-8 0,-8 8 199,20-21-3029</inkml:trace>
</inkml:ink>
</file>

<file path=ppt/ink/ink1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7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34 371 9984,'-1'1'243,"0"0"-1,1 0 1,-1-1 0,0 1 0,0 0 0,0 0 0,1 0 0,-1 0-1,1 1 1,-1-1 0,1 0 0,-1 0 0,1 0 0,-1 0 0,1 1-1,0-1 1,0 0 0,0 0 0,0 0 0,0 1 0,0-1 0,0 0 0,0 0-1,0 1 1,0-1 0,1 0 0,-1 0 0,0 0 0,1 0 0,-1 1-1,1-1 1,0 0 0,-1 0 0,1 0 0,1 1 0,3 3 867,0-1 1,0 1-1,0-1 1,1 0 0,9 4-1,9 7-1029,-21-12-19,0-1 1,1 0-1,-1 0 0,1 0 0,-1 0 0,1 0 1,0-1-1,0 1 0,0-1 0,0 0 0,0 0 1,0-1-1,6 1 0,10 2-143,7 2 236,1-1 0,-1-2 0,1 0 1,0-2-1,0-1 0,-1-1 0,51-11 1,-61 9-108,0-1 1,0 0-1,0-1 0,-1-1 1,1 0-1,-2-2 1,1 1-1,-1-2 0,0 0 1,-1-1-1,-1 0 1,1-2-1,11-13 0,-22 22-42,1-1-1,-1 1 0,0-1 1,-1 1-1,1-1 0,-1 0 1,0 0-1,0-1 0,0 1 1,-1 0-1,0 0 0,0-1 1,0 1-1,-1-1 0,0 1 1,0-1-1,0 1 0,-1-1 1,0-5-1,-2 0-21,-1 0 0,0 0 0,0 0 0,-1 1 0,-1-1 0,1 1 0,-12-15 0,10 17 0,0 0 0,0 0 0,0 1 1,-1 0-1,0 0 0,0 1 0,-1 0 0,0 0 0,0 1 0,0 0 0,-1 0 0,1 1 0,-12-3 1,6 2 2,-11-5-4,0 2 0,0 0 0,-1 2 0,0 1 0,0 1 0,-1 2 0,1 1 0,0 0 0,-31 5 0,45-4 1,1 1 1,0 1-1,0-1 0,-1 2 1,1 0-1,0 0 0,1 2 1,-1-1-1,1 1 0,0 1 1,0 0-1,0 0 0,1 1 1,-11 9-1,19-13 6,-1-1-1,1 1 1,0 0-1,0-1 1,0 1-1,0 0 1,0 0 0,0 0-1,1 0 1,0 1-1,0-1 1,0 0-1,0 1 1,0-1-1,0 0 1,1 1 0,0-1-1,0 1 1,0-1-1,0 1 1,0-1-1,1 1 1,-1-1-1,1 1 1,0-1 0,2 6-1,1-2-20,-1 0 1,1-1-1,0 1 1,1-1-1,0 0 1,-1-1-1,2 1 0,-1-1 1,1 0-1,12 8 1,3 0-70,1-1 0,1-1 1,-1-1-1,2-2 1,-1 0-1,1-1 1,28 4-1,169 13-1685,-202-23 1546,43 2-588,-59-3 756,0 0 1,0-1 0,1 1 0,-1 0 0,0-1 0,0 0 0,0 0 0,0 0 0,0 0 0,0 0 0,0-1 0,0 1-1,5-5 1,-8 6 75,1 0 0,-1 0 0,0 0 0,0 0 0,1 0 0,-1-1 0,0 1 0,1 0 0,-1 0 0,0 0 1,0-1-1,1 1 0,-1 0 0,0 0 0,0-1 0,1 1 0,-1 0 0,0 0 0,0-1 0,0 1 0,0 0 0,0-1 0,1 1 0,-1 0 0,0-1 0,0 1 0,0 0 0,0-1 0,0 1 0,0 0 0,0-1 0,0 1 0,0 0 0,0-1 0,0 1 0,0 0 0,0-1 0,-1 1 0,1 0 0,0 0 0,0-1 0,0 1 0,0 0 0,-1-1 0,1 1 0,0 0 0,0 0 0,0-1 0,-1 1 0,1 0 0,0 0 0,0-1 0,-1 1 0,1 0 0,0 0 0,-1 0 0,1 0 0,0 0 0,-1-1 0,1 1 0,0 0 0,-1 0 0,1 0 0,-2 0 84,1 0-1,0 0 0,0 0 1,-1 1-1,1-1 0,0 0 1,0 1-1,-1-1 0,1 1 1,0-1-1,0 1 0,0-1 1,0 1-1,0 0 0,0-1 1,0 1-1,0 0 0,0 0 1,0 0-1,-1 2 0,0-1 1,2 0 0,-1-1 0,0 1 0,0 0 0,1 0 0,-1 0 0,1 0 0,-1 0 0,1 0 0,0 0-1,0 1 1,0-1 0,0 0 0,0 0 0,0 0 0,1 0 0,-1 0 0,1 0 0,-1 0 0,1 0 0,0 0 0,0 0 0,0-1-1,0 1 1,0 0 0,0 0 0,1-1 0,-1 1 0,0-1 0,3 3 0,5 5 151,-1-1-1,1-1 1,16 12 0,-24-19-223,14 10 115,1-2 0,0 0 0,1 0 0,-1-2 0,1 0 0,1-1 0,-1-1 0,1 0-1,18 1 1,13-2-2327,96-4 0,-85-2-1283</inkml:trace>
</inkml:ink>
</file>

<file path=ppt/ink/ink1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8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590 119 5504,'14'-16'2963,"6"-12"1610,-20 27-4355,0-1 1,0 0 0,0 1-1,0-1 1,0 1 0,0-1-1,0 0 1,0 1 0,-1-1-1,1 1 1,0-1 0,-1 1-1,1-1 1,-1 1 0,0-1-1,0 1 1,1 0 0,-1-1-1,0 1 1,0 0-1,0 0 1,-2-2 0,-1-1-111,0 0 0,0 1 0,-1 0 0,1 0 1,0 0-1,-1 0 0,0 1 0,0 0 0,0 0 1,0 0-1,0 0 0,0 1 0,-10-1 0,-1 0 660,0 1 0,0 0 0,-21 3 0,-1 4-188,2 2-1,-1 1 1,1 2-1,0 1 1,-62 31 0,85-36-465,-1 0-1,1 0 1,0 1 0,1 1 0,0 0 0,0 1 0,1 0 0,0 1 0,-13 17 0,20-22-88,0-1 1,0 1-1,1 0 0,-1 1 0,1-1 1,1 0-1,-1 1 0,1 0 0,0 0 1,1-1-1,-1 1 0,1 0 1,1 0-1,-1 0 0,1 1 0,1-1 1,-1 0-1,1 0 0,0 0 0,1-1 1,4 14-1,-3-13-13,0 0 1,0 0 0,1 0-1,0 0 1,0 0 0,0-1-1,1 0 1,0 0 0,1 0-1,-1 0 1,1-1 0,0 0-1,1 0 1,-1-1 0,8 4-1,18 5-187,0-2 0,1-1-1,0-2 1,1-1 0,59 4 0,-32-7-355,1-2 0,96-11 0,-145 8 170,0 0 1,0-2 0,0 0-1,0 0 1,-1-1 0,1 0-1,-1-1 1,0-1 0,-1 0-1,1 0 1,-1-2 0,-1 1-1,1-1 1,-1 0 0,-1-1-1,1 0 1,-1-1 0,-1 0-1,0-1 1,-1 1 0,0-1-1,0-1 1,7-16 0,0-12-393,-8 24 1171,0 0-1,14-26 1,-20 42-360,0-1 1,0 1-1,0 0 1,1 0-1,-1 0 1,0 0-1,0-1 1,0 1-1,0 0 1,0 0 0,1 0-1,-1 0 1,0-1-1,0 1 1,0 0-1,0 0 1,1 0-1,-1 0 1,0 0-1,0 0 1,0 0-1,1 0 1,-1 0-1,0 0 1,0 0-1,0 0 1,1 0-1,-1 0 1,0 0-1,0 0 1,0 0-1,1 0 1,-1 0-1,0 0 1,0 0 0,0 0-1,1 0 1,-1 0-1,0 0 1,0 0-1,0 0 1,1 0-1,-1 1 1,0-1-1,0 0 1,0 0-1,0 0 1,1 0-1,-1 0 1,0 1-1,0-1 1,9 17 1803,2 26 516,-8-24-1885,1 0 1,1-1-1,0 1 0,1-1 0,1 0 1,12 20-1,-15-29-422,2-1 0,-1 0 1,1 0-1,0 0 0,1-1 0,0 0 0,0 0 0,0-1 0,1 0 1,0 0-1,0 0 0,0-1 0,1-1 0,11 5 0,-15-7-68,1-1 0,0 0 0,-1 0 0,1-1 0,0 1 0,0-1 0,-1-1 0,1 1 0,0-1 0,0 0 0,-1 0 0,1 0 0,-1-1 0,1 0 0,5-3 0,13-6-111,46-30 0,-36 20-37,-21 14 70,-1-1 0,-1 0-1,0 0 1,0-1 0,-1-1-1,12-13 1,-18 20 54,-2 0 0,1-1 0,0 0 0,-1 1 1,0-1-1,0 0 0,0 0 0,0 0 0,0 0 0,-1 0 0,0-1 1,0 1-1,0 0 0,0-1 0,-1 1 0,0 0 0,0-1 0,0 1 1,0-1-1,-1 1 0,1 0 0,-3-6 0,3 9 35,-1 0-1,1 0 1,-1-1-1,0 1 1,0 0-1,1 1 1,-1-1-1,0 0 1,0 0-1,0 0 1,0 0-1,0 1 1,0-1-1,0 0 1,0 1-1,0-1 1,-1 1-1,1-1 1,0 1 0,0 0-1,0 0 1,-1-1-1,1 1 1,0 0-1,0 0 1,-1 0-1,1 0 1,0 0-1,0 0 1,-1 1-1,1-1 1,0 0-1,0 1 1,0-1-1,-1 1 1,1-1-1,0 1 1,0-1-1,0 1 1,-2 1-1,1-1 15,1 0 0,-1 0 0,0 0 0,0 1 1,1-1-1,-1 1 0,1-1 0,-1 1 0,1-1 0,-1 1 0,1 0 0,0-1 0,0 1 0,0 0 0,0 0 0,0 0 0,0 0 0,1 0 0,-1 0 0,1 0 0,-1 0 0,1 0 0,0 0 0,0 0 0,-1 1 0,2 2 0,3 8 44,1-1 1,1 1 0,0-1 0,0 0-1,2-1 1,-1 0 0,1 0 0,1 0-1,0-1 1,0 0 0,1-1 0,0 0-1,1-1 1,0 0 0,0-1-1,1 0 1,0 0 0,0-1 0,22 7-1,-24-11-129,-1-1 1,1-1-1,-1 1 0,1-1 0,-1-1 0,1 0 0,-1 0 0,1-1 0,-1 0 0,0-1 0,0 0 0,0-1 0,0 1 0,-1-1 1,0-1-1,1 0 0,14-11 0,-13 7-36,-1 1 1,1-1-1,-1-1 1,-1 1 0,0-1-1,0-1 1,-1 0-1,0 0 1,-1 0-1,0-1 1,-1 0 0,8-23-1,6-16-395,-15 43 430,0 1-1,-1-1 0,0 0 1,-1 0-1,0 0 0,2-15 0,-7 27 446,-1 16 95,4 5-229,1 0 0,0-1 0,2 1 0,1-1 0,1 1 0,1-1 0,1-1 0,1 1 0,12 22 0,-16-39-260,1-1 1,0 1-1,0-1 1,0 0-1,1 0 0,0-1 1,0 1-1,1-1 1,-1-1-1,1 1 0,0-1 1,1 0-1,-1-1 1,0 0-1,1 0 0,0-1 1,0 1-1,0-2 1,0 1-1,10 0 0,-8-1-405,-1-1-1,1 1 0,-1-2 1,1 1-1,0-1 0,-1-1 1,0 0-1,1 0 0,-1-1 1,0 0-1,0 0 1,0-1-1,-1-1 0,1 1 1,-1-1-1,11-9 0,9-11-3558</inkml:trace>
</inkml:ink>
</file>

<file path=ppt/ink/ink1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39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15232,'23'0'7551,"1"25"-9599,-19-22 12800,9 4-10880,-5 2 128,-9 2-3584,0-8 0,-9-6 1408,4 3 128</inkml:trace>
</inkml:ink>
</file>

<file path=ppt/ink/ink1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0.1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20 138 9344,'0'1'397,"-1"-1"1,1 0-1,-1 0 1,1 0 0,-1 1-1,1-1 1,0 0-1,-1 1 1,1-1-1,-1 0 1,1 1-1,0-1 1,-1 0 0,1 1-1,0-1 1,0 1-1,-1-1 1,1 1-1,0-1 1,0 1 0,0-1-1,0 1 1,-1-1-1,1 0 1,0 1-1,0-1 1,0 1-1,0-1 1,0 1 0,0-1-1,0 1 1,0 0-1,-6 40 3103,1 39-3480,5-69 51,1 0 0,0 0 0,1-1 0,0 1 0,1-1 0,0 1-1,1-1 1,0 0 0,1 0 0,0 0 0,0-1 0,1 0 0,0 0 0,1 0 0,0-1 0,0 0-1,1 0 1,0-1 0,0 0 0,1 0 0,-1-1 0,2 0 0,-1-1 0,1 0 0,-1 0 0,1-1-1,1 0 1,-1-1 0,0 0 0,1-1 0,0 0 0,-1 0 0,17-1 0,3-3-29,0-2 1,0-2 0,0 0-1,0-2 1,-1-1 0,43-20-1,-55 21-23,0-1-1,0-1 1,-1 0-1,0-2 1,27-23-1,-35 27-28,-1-1 0,0 1 0,0-1 0,0 0 0,-1-1 0,-1 1 0,0-1 0,0-1 0,-1 1 0,5-16-1,-7 20 3,-1 0-1,0 0 1,0 0-1,-1 0 0,0 0 1,0 0-1,0 0 1,-1 0-1,0 0 0,0 0 1,0 0-1,-1 0 0,0 0 1,0 0-1,0 1 1,-1-1-1,0 1 0,0 0 1,0 0-1,-1 0 1,-5-7-1,0 3-27,-1 0 0,0 1 0,0 0 1,-1 0-1,0 1 0,0 1 0,0 0 0,-20-8 0,9 6-2,0 0-1,-1 2 0,0 0 0,0 1 1,0 2-1,-1 0 0,0 1 0,1 2 0,-1 0 1,-33 6-1,33-4-55,0 2 1,0 1 0,1 1-1,-1 1 1,1 1 0,1 1 0,-30 16-1,50-24 79,0 0 0,0 0 0,1 0 0,-1 0 0,0 0 1,1 1-1,-1-1 0,1 0 0,0 1 0,-1-1 0,1 1 0,0 0 0,0-1 0,0 1 0,0 0 0,0 0 0,0-1 0,1 1 0,-1 0 0,1 0 0,-1 0 0,1 0 0,0 0 1,-1 0-1,1 0 0,0 0 0,0 0 0,1 0 0,-1 0 0,0 0 0,1 0 0,-1 0 0,1 0 0,-1 0 0,1-1 0,0 1 0,0 0 0,0 0 0,1 2 0,4 3-35,-1 0-1,1 0 1,0 0-1,0-1 0,1 1 1,0-2-1,11 8 1,6 2-18,1-2 1,0-1-1,0-1 1,1-1 0,1-1-1,0-2 1,31 6-1,19-1-110,94 2 0,-136-12 111,-20 0 37,0-1 0,1 0 0,-1-1 0,0-1-1,0-1 1,21-4 0,-26-1 229,-29 6 392,10 3-414,-1-1 41,1 1 0,0 1-1,-1-1 1,1 1 0,-13 7 0,21-9-189,-1 0 0,1 0 1,-1 0-1,1 0 0,-1 0 0,1 0 0,-1 0 1,1 1-1,0-1 0,0 0 0,0 1 1,0-1-1,0 1 0,0-1 0,0 1 0,0 0 1,1-1-1,-1 1 0,1 0 0,-1 0 1,1-1-1,0 1 0,-1 0 0,1 0 0,0 0 1,0-1-1,0 1 0,1 0 0,-1 0 0,0 0 1,1-1-1,-1 1 0,1 0 0,-1 0 1,1-1-1,0 1 0,0-1 0,1 3 0,4 5-29,1 1-1,0-1 0,1 0 0,-1-1 0,2 0 0,-1 0 0,1-1 1,0 0-1,1 0 0,-1-1 0,1-1 0,1 1 0,-1-2 0,1 1 0,0-1 1,12 2-1,-9-2-633,2 0 1,-1-1-1,0-1 1,1 0 0,-1-1-1,1-1 1,0 0-1,-1-1 1,1-1 0,-1-1-1,28-7 1,10-15-2845,-8 4-105</inkml:trace>
</inkml:ink>
</file>

<file path=ppt/ink/ink1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0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57 11264,'-1'1'215,"-1"-1"0,1 0 0,0 0 0,0 1 0,-1-1 0,1 1 0,0-1 0,0 1-1,0-1 1,0 1 0,-1 0 0,1-1 0,0 1 0,0 0 0,0 0 0,1 0 0,-1 0 0,0 0 0,0 0 0,0 0 0,1 0 0,-1 0 0,0 0 0,1 1 0,-1-1 0,1 0 0,-1 2 0,2 1 652,-1-1-1,1 0 1,0 1 0,0-1-1,1 1 1,-1-1-1,1 0 1,3 6 0,10 20 204,29 67-81,36 93 110,-79-188-1097,-1-1 0,0 0 0,0 1-1,1-1 1,-1 0 0,0 1-1,0-1 1,0 1 0,1-1 0,-1 1-1,0-1 1,0 0 0,0 1-1,0-1 1,0 1 0,0-1 0,0 1-1,0-1 1,0 1 0,0-1-1,0 0 1,0 1 0,0-1 0,0 1-1,0-1 1,-1 1 0,1-1-1,0 0 1,0 1 0,0-1 0,-1 1-1,1-1 1,0 0 0,-1 1-1,1-1 1,0 0 0,-1 1 0,1-1-1,0 0 1,-1 1 0,-20-9-91,14 3 23,0 0 1,1 0 0,0 0-1,0-1 1,-9-11 0,9 8-3,0 0 1,1 0-1,1 0 1,-1 0-1,1-1 1,1 0-1,0 0 1,0 0-1,1 0 1,0 0-1,1-1 1,0 1-1,0-1 1,1 1-1,1 0 1,2-15-1,1 13 49,0 0-1,2-1 0,-1 2 1,1-1-1,1 1 0,0 0 0,1 0 1,0 1-1,1 0 0,0 0 1,0 1-1,1 0 0,0 1 1,0 0-1,19-10 0,-19 12 107,0 1 0,0 0 0,1 0-1,0 1 1,0 1 0,0-1-1,0 2 1,1 0 0,-1 0 0,1 1-1,-1 0 1,1 1 0,-1 1-1,1-1 1,-1 2 0,1 0-1,19 6 1,-25-5-9,0 0 1,0 1-1,0-1 0,0 1 0,-1 1 0,0-1 1,0 1-1,0 0 0,0 0 0,-1 1 1,0-1-1,0 1 0,0 0 0,-1 0 0,0 0 1,0 1-1,0-1 0,-1 1 0,2 10 0,2 7 129,-1 0 0,-1 0 0,-2 0 0,1 34 0,-9-8-125,4-43-207,1 0 1,-1 0-1,1 0 1,1 0-1,-1 0 1,1 0-1,1 0 0,-1 0 1,1 0-1,0 0 1,1 0-1,0 0 1,0 0-1,3 7 0,2-19-5353,4-14 1913,-11 18 2942,11-14-3111</inkml:trace>
</inkml:ink>
</file>

<file path=ppt/ink/ink1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1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2 192 7296,'1'-11'4373,"2"14"1746,-1 12-1488,-3-4-6037,-1-2 1727,0-1-1,1 1 1,0 0 0,1 0 0,0-1 0,0 1 0,1 0 0,0 0 0,0-1 0,6 17-1,-3-11 31,1-1-1,1 0 0,0 0 1,0 0-1,13 17 1,-13-23-272,-1-1 0,1 0 0,1 0 1,-1 0-1,1-1 0,0 0 0,0 0 1,0-1-1,1 0 0,0 0 0,0-1 1,0 0-1,0 0 0,14 2 0,1 0 8,1-2 0,0 0 0,41-2-1,-43-2-35,1-1-1,0-1 1,-1-1-1,0-1 1,0 0-1,0-2 1,25-12-1,-32 12-42,0-1 0,0 0 0,0-1 0,-2-1 0,1 0 0,-1-1-1,0 0 1,-1-1 0,-1-1 0,12-15 0,-19 23-8,-1 0 0,1-1 0,-1 1 0,0 0 0,-1-1 0,1 1 0,-1-1 0,0 0 0,-1 0 0,1 0 0,-1 0 0,0 0 0,-1 0 0,1 0 0,-1-1 0,-1 1 0,-1-11 0,-3 5 0,-1 1 0,0 0 0,-1 0 0,0 0 0,-1 0 0,0 1 0,-1 1 0,0-1 0,0 2 0,-1-1 0,-13-8 0,4 5-7,0 1 0,-1 1 0,0 1 0,0 0 0,-1 2-1,0 0 1,-1 2 0,-24-4 0,12 6-102,0 2 0,-63 5 0,79-2-50,0 0 0,0 2 0,0 0 0,0 1 0,1 1-1,-1 1 1,-30 16 0,45-22 77,0 1 0,1 0 0,-1-1 0,0 1 0,1 0-1,-1 0 1,1 0 0,0 1 0,0-1 0,0 0 0,0 1 0,0 0-1,1-1 1,-1 1 0,1 0 0,-2 4 0,3-4-79,0 0 0,0 0 0,1 0 0,-1 0 0,1 0 0,0 0 0,0 0-1,0 0 1,0 0 0,0 0 0,1-1 0,-1 1 0,1 0 0,0-1 0,0 0 0,0 1 0,0-1 0,0 0 0,1 0 0,4 4 0,56 38-3125,0-10-297</inkml:trace>
</inkml:ink>
</file>

<file path=ppt/ink/ink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8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 3712,'2'-1'52,"-1"0"-1,1 0 1,0 1 0,0-1-1,-1 1 1,1-1 0,0 1 0,0-1-1,-1 1 1,1 0 0,0 0-1,0 0 1,0 0 0,0 0 0,-1 0-1,1 1 1,0-1 0,0 1-1,-1-1 1,1 1 0,0 0 0,0-1-1,-1 1 1,1 0 0,-1 0-1,1 0 1,-1 0 0,1 0 0,-1 1-1,2 1 1,0-1 120,1 1 1,-1 0-1,1-1 0,-1 0 1,1 0-1,0 0 0,0-1 1,0 1-1,0-1 0,7 2 0,27 0 236,1 0 0,0-3 0,-1-1 0,1-2 0,-1-2 0,1-1 0,62-19 0,-76 19-110,-20 6-237,0-1 0,0 1 0,0-1 0,0-1 0,0 1 0,-1 0 0,1-1 0,0 0 0,-1 0 0,0-1 0,1 1 0,-1-1 0,4-3 0,-36 9 217,6 6-151,0 0 0,0 2 0,1 0 1,-21 15-1,-26 14 261,52-31-288,1 0-1,0 1 1,0 0 0,1 1 0,1 1 0,0 0 0,-13 16 0,22-24-68,0 1 1,0 0-1,1 0 1,0 0-1,0 0 1,0 0-1,1 1 0,0-1 1,0 1-1,0 0 1,0 0-1,1 0 1,0-1-1,1 1 0,-1 0 1,1 0-1,0 0 1,0 0-1,1 0 1,0 0-1,0 0 0,1 0 1,-1 0-1,1-1 1,4 9-1,-2-5 11,1 0 0,0-1 0,1 0 0,0-1 0,0 1 0,1-1 0,-1 0-1,2 0 1,-1-1 0,1 0 0,0-1 0,0 1 0,0-2 0,16 8 0,-11-7-75,0-1 1,0-1 0,0 0-1,1-1 1,-1 0 0,1-1-1,-1 0 1,1-1 0,0-1-1,15-2 1,17-2-469,-29 4-254,0-1-1,-1 0 1,1-2-1,-1 1 1,0-2-1,25-10 1,-15-3-1166</inkml:trace>
</inkml:ink>
</file>

<file path=ppt/ink/ink1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2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12 115 10368,'-1'4'765,"-1"-1"0,0 1 1,1 0-1,0-1 0,0 1 1,0 0-1,0 0 0,0 0 1,1 0-1,0-1 0,0 1 1,0 0-1,1 7 0,13 59 4649,-9-45-6289,0 0 1124,27 113 317,-27-121-371,1-1 0,0 1-1,2-1 1,0 0 0,17 25-1,-3-18 84,-22-23-278,0 0 1,1 0-1,-1 0 0,0 0 1,0 0-1,0 0 1,1 0-1,-1 0 1,0 0-1,0 0 0,0 0 1,0 0-1,1 0 1,-1 0-1,0 0 1,0 0-1,0-1 0,0 1 1,1 0-1,-1 0 1,0 0-1,0 0 0,0 0 1,0 0-1,0-1 1,1 1-1,-1 0 1,0 0-1,0 0 0,0 0 1,0 0-1,0-1 1,0 1-1,0 0 0,0 0 1,0 0-1,0-1 1,0 1-1,0 0 1,0 0-1,0 0 0,0 0 1,0-1-1,0 1 1,0 0-1,0 0 0,0 0 1,0-1-1,0 1 1,0 0-1,1-14 0,-1 1 0,-1-1 0,0 1 0,-1 0 0,0-1 0,-1 1 0,-7-21 0,4 15 0,1-1 0,-4-31 0,8 28 2,1 0-1,0 0 1,2 0-1,1 0 1,1 0-1,1 0 0,9-26 1,-12 41 15,1 0 0,0 0 0,0 0 0,1 0 0,0 0-1,1 1 1,-1 0 0,1 0 0,1 0 0,-1 1 0,1 0 0,0 0 0,1 0 0,-1 0 0,1 1 0,0 0 0,1 1-1,-1 0 1,1 0 0,0 0 0,15-4 0,-15 7 33,0 0 1,0 0-1,1 0 0,-1 1 0,0 0 1,0 1-1,1-1 0,-1 2 0,0-1 1,0 1-1,0 1 0,0-1 1,-1 1-1,1 1 0,-1-1 0,1 1 1,-1 1-1,0-1 0,-1 1 0,1 0 1,-1 1-1,10 10 0,-8-6 38,0 0 0,0 1 0,-1 0 0,0 0 1,-1 1-1,-1 0 0,0 0 0,0 1 0,-1-1 0,-1 1 0,0 0 0,0 0 0,0 18 0,-3 10 63,-6 52 0,-2 21-282,32-197-1426,-14 31 726,22-67 1,-27 103 735,2 0 0,0 0 0,0 0-1,2 1 1,0 0 0,0 0 0,2 1 0,12-14 0,-19 25 111,-1-1 1,1 0 0,-1 1 0,1 0 0,0 0 0,0 0 0,1 0 0,-1 1 0,0 0 0,1 0 0,0 0 0,-1 0 0,1 1 0,0-1 0,0 1 0,0 1 0,0-1 0,0 1 0,0-1 0,0 1 0,0 1 0,0-1 0,0 1 0,0 0 0,-1 0 0,1 0 0,0 1 0,0 0 0,-1 0 0,1 0 0,-1 0 0,1 1 0,4 3 0,2 2 91,-1 1 0,-1 0 1,1 0-1,-1 0 0,-1 2 1,0-1-1,0 1 0,-1 0 1,0 0-1,-1 1 0,7 18 1,-4 1 48,-2 0 1,-1 0 0,-1 1-1,1 46 1,5 32-136,-11-110-55,0 1 0,-1-1-1,1 0 1,0 1 0,0-1-1,0 1 1,0-1 0,0 0-1,0 1 1,0-1-1,0 0 1,0 1 0,0-1-1,1 1 1,-1-1 0,0 0-1,0 1 1,0-1-1,0 0 1,0 1 0,1-1-1,-1 0 1,0 1 0,0-1-1,1 0 1,-1 0 0,0 1-1,0-1 1,1 0-1,-1 0 1,0 1 0,1-1-1,-1 0 1,0 0 0,1 0-1,0 1 1,6-15-1897,1-26-2969,-7 13 1293</inkml:trace>
</inkml:ink>
</file>

<file path=ppt/ink/ink1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2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115 338 8320,'0'0'252,"1"0"1,-1 0-1,0 0 1,1 0-1,-1 0 1,1-1 0,-1 1-1,0 0 1,1 0-1,-1 0 1,1 0-1,-1 0 1,0 0-1,1 1 1,-1-1-1,0 0 1,1 0 0,-1 0-1,1 0 1,-1 0-1,0 1 1,1-1-1,-1 0 1,0 0-1,1 0 1,-1 1-1,0-1 1,0 0 0,1 0-1,-1 1 1,0-1-1,0 0 1,1 1-1,-1-1 1,0 0-1,0 1 1,-8 12 6550,0-2-7057,3-2 428,0-1 0,1 1 0,0 0 0,1 0 0,0 0 1,0 1-1,1-1 0,0 1 0,1-1 0,0 1 0,0 0 1,1-1-1,2 20 0,-1-24-93,0 0-1,1-1 1,-1 1 0,1 0-1,0-1 1,0 1 0,1-1-1,-1 0 1,1 1 0,0-1 0,0 0-1,1-1 1,-1 1 0,1-1-1,0 1 1,0-1 0,0 0-1,0-1 1,0 1 0,0-1 0,1 1-1,0-1 1,-1-1 0,1 1-1,0-1 1,0 1 0,0-1-1,8 0 1,0 0-29,-1 0 0,0-1-1,1-1 1,-1 0 0,0 0 0,1-2 0,-1 1-1,0-1 1,0-1 0,12-6 0,3-2-19,0-1 1,-1-2-1,25-19 1,-41 27-104,0 0-1,0-1 1,-1-1 0,0 0-1,0 0 1,-1 0-1,-1-1 1,1 0 0,-1-1-1,-1 1 1,0-2-1,-1 1 1,0 0 0,-1-1-1,0 0 1,0 0-1,-1 0 1,-1 0 0,2-25-1,-4 26-5,1 1 1,-1 0-1,-1 0 0,1-1 0,-2 1 1,0 0-1,0 0 0,0 0 1,-1 0-1,-1 1 0,0-1 0,0 1 1,-1 0-1,0 0 0,0 0 0,-1 1 1,-1 0-1,1 0 0,-15-13 1,8 11 9,0 1 0,-1 0 1,1 1-1,-2 1 1,1 0-1,-1 1 1,0 1-1,0 0 1,-1 1-1,0 0 1,1 2-1,-1 0 1,-27-1-1,29 3 27,0 0 0,0 1-1,0 1 1,0 0 0,0 0-1,0 1 1,1 1 0,0 1 0,-1 0-1,1 0 1,1 1 0,-1 1-1,1 0 1,0 1 0,1 0-1,0 1 1,0 0 0,-14 17 0,23-23 13,-1 0 0,1 0 1,-1 1-1,1 0 0,0-1 0,0 1 1,1 0-1,-1 0 0,1 0 1,0 0-1,0 0 0,0 0 1,1 0-1,-1 0 0,1 0 1,0 1-1,0-1 0,1 5 1,1-2-33,-1 0 1,1-1 0,1 1 0,0-1 0,0 1 0,0-1-1,0 0 1,1 0 0,0 0 0,7 6 0,1 2-80,1-2 0,1 1 1,0-2-1,1 0 1,0-1-1,0 0 0,1-1 1,24 9-1,-19-10-5,0-1 1,0-1-1,1-1 0,0-1 0,38 2 1,-52-5 207,0-1-1,0 0 1,-1-1 0,1 1 0,0-1 0,-1-1 0,1 1 0,0-1 0,-1-1 0,0 0-1,0 0 1,1 0 0,-2 0 0,1-1 0,0-1 0,-1 1 0,0-1 0,0 0 0,0 0-1,8-10 1,-9 15 1733,0 13-643,4 28-52,-5-19-662,0-8-240,0 0-1,1-1 0,0 1 0,1-1 0,0-1 0,1 1 0,1-1 0,0 0 0,14 15 0,-15-20-297,1 0 0,-1 0 0,2-1 0,-1 0 0,14 8 0,-12-9-595,0-1 0,1 0 1,-1 0-1,1-1 1,16 3-1,8 2-3021</inkml:trace>
</inkml:ink>
</file>

<file path=ppt/ink/ink1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3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26 812 4480,'0'-1'163,"-1"1"1,1-1-1,0 1 1,0-1-1,-1 1 1,1-1-1,0 1 1,-1 0 0,1-1-1,-1 1 1,1-1-1,0 1 1,-1 0-1,1-1 1,-1 1-1,1 0 1,-1 0-1,1-1 1,-1 1-1,1 0 1,-1 0-1,1 0 1,-1 0-1,0 0 1,1 0-1,-1 0 1,1 0-1,-1 0 1,1 0-1,-1 0 1,1 0-1,-1 0 1,0 0-1,1 0 1,-1 0-1,1 1 1,-1-1-1,1 0 1,-1 0-1,1 1 1,-1-1 0,1 0-1,-1 1 1,1-1-1,0 0 1,-1 1-1,1-1 1,0 1-1,-1-1 1,1 1-1,0-1 1,-1 1-1,1-1 1,0 1-1,0-1 1,0 1-1,-1-1 1,1 1-1,0-1 1,0 1-1,0 23 5394,10-12-5579,1-8 526,1 0 0,0 0 0,0-1 0,0-1 0,1 0 0,19 1 0,-10-1-192,-6-1-48,1-1 1,0 0 0,-1-2 0,0 1 0,1-2 0,21-6 0,94-36 421,-90 29-538,-13 7-82,-1-2 0,0 0 1,-1-2-1,-1-1 0,0-1 1,0-2-1,-2 0 0,26-24 1,-30 22-62,-1-1-1,-1-1 1,-1-1 0,0 0 0,-2-1-1,-1-1 1,0 0 0,14-41 0,-24 54-19,0 0 1,-1 0 0,-1-1 0,0 0-1,-1 1 1,0-1 0,-1 0 0,0 0 0,0 1-1,-2-1 1,1 0 0,-1 1 0,-1-1 0,0 1-1,-1 0 1,0 0 0,-1 0 0,0 0 0,-1 1-1,-7-11 1,2 7-14,-1 1-1,0 0 1,-1 1-1,-1 0 1,0 1 0,0 1-1,-1 0 1,0 1-1,-1 1 1,0 0-1,0 1 1,-1 1 0,-28-7-1,20 7-13,0 2 1,-49-3-1,63 6 55,-1 2-1,1 0 1,-1 0-1,1 1 1,0 0-1,0 1 1,0 0 0,-17 8-1,19-6 18,1 0-1,-1 0 1,1 1-1,0 0 1,1 0-1,0 1 1,0 0-1,0 0 0,1 1 1,0-1-1,0 2 1,1-1-1,0 0 1,0 1-1,1 0 1,0 0-1,1 1 1,0-1-1,0 1 1,-1 9-1,-2 22 167,2 0 0,1-1 0,3 1 0,1 0 0,2 0 0,1 0 0,3-1 0,1 0-1,2 0 1,2-1 0,1 0 0,20 38 0,63 187 870,-60-154-1707,-36-110 539,1 1 0,-1 0 0,0-1 0,0 1 1,0 0-1,1-1 0,-1 1 0,0 0 0,1-1 1,-1 1-1,1-1 0,-1 1 0,1-1 0,-1 1 1,1-1-1,-1 1 0,1-1 0,-1 1 0,1-1 1,0 1-1,-1-1 0,1 0 0,0 0 0,-1 1 0,1-1 1,0 0-1,-1 0 0,1 0 0,0 1 0,-1-1 1,2 0-1,0-1-217,0 1 1,0-1 0,0 0 0,0 0-1,0 1 1,0-1 0,-1 0-1,1-1 1,0 1 0,-1 0 0,3-3-1,48-55-6685,-37 40 5147,18-18-1621</inkml:trace>
</inkml:ink>
</file>

<file path=ppt/ink/ink1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3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104 205 10240,'-19'20'5120,"4"-13"-5376,15-7 10751,-14 20-10111,0-4 128,-4 23 128,4-13 128,9 19-1024,1-19 0,22 7 384,-4-14 128,23 1-1536,-3-10 0,18-13-2176,-15-1 0</inkml:trace>
  <inkml:trace contextRef="#ctx0" brushRef="#br0" timeOffset="1">259 1 12544,'-6'3'6271,"26"1"-11134,-15-4 10110,13 5-8958,-4-1-1,1-13-1024,-7 5 128</inkml:trace>
</inkml:ink>
</file>

<file path=ppt/ink/ink1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19 263 9984,'-1'1'476,"0"-1"1,0 1 0,0 0-1,-1-1 1,1 1 0,0 0-1,0 0 1,0 0 0,0 0 0,0 0-1,1 0 1,-1 0 0,0 0-1,0 0 1,1 0 0,-1 0-1,0 0 1,1 1 0,-1-1-1,1 0 1,0 0 0,-1 2-1,1-1-184,0 0 0,0 0-1,1 1 1,-1-1-1,0 0 1,1 0 0,0-1-1,-1 1 1,1 0 0,0 0-1,0 0 1,0 0-1,2 2 1,0 0-232,1 1 0,-1-1 0,1 0-1,0 0 1,1 0 0,-1-1 0,0 0 0,1 1 0,0-2 0,0 1 0,6 2 0,22 6 349,-1-2 0,1-1 0,1-2 0,62 4 0,-79-9-380,0-1-1,0 0 1,-1-2 0,1 0-1,0-1 1,-1 0 0,0-2-1,1 0 1,-2 0 0,1-2-1,28-16 1,-38 19-30,1-1 1,-1 0-1,0-1 0,-1 1 1,1-1-1,-1 0 1,-1-1-1,1 1 1,7-15-1,-10 16-6,0 1 0,0-1 1,-1 0-1,1 0 0,-1 0 0,0 0 0,0 0 1,-1 0-1,1 0 0,-1 0 0,0 0 1,0 0-1,-1 0 0,0 0 0,0 0 0,0 0 1,-4-9-1,0 4-15,-1 0 1,0 0-1,-1 1 1,0 0-1,0 0 0,-1 1 1,0 0-1,0 0 1,-1 1-1,0 0 1,-1 0-1,0 1 1,1 1-1,-16-7 0,-2 1-62,0 0-1,-1 2 0,0 2 1,-46-8-1,57 13-6,0 0-1,-1 1 1,0 1 0,1 1-1,-1 1 1,-24 4 0,36-4 44,0 0 0,0-1 0,0 2 0,1-1 0,-1 1 0,1 0 0,0 0 1,-1 0-1,-5 6 0,8-6 2,1-1 0,0 1-1,0-1 1,-1 1 0,2 0 0,-1 0 0,0 0 0,1 0 0,-1 0 0,1 1 0,0-1 0,0 0 0,0 1 0,1-1-1,-1 1 1,1-1 0,-1 6 0,2-7 1,-1 1 1,1 0-1,-1 0 0,1-1 0,0 1 0,0 0 0,0-1 0,0 1 1,1-1-1,-1 1 0,1-1 0,-1 0 0,1 0 0,0 1 1,0-1-1,0 0 0,0-1 0,0 1 0,5 3 0,57 29-636,-21-17 305,1-2 0,0-1 0,1-3 1,0-2-1,0-2 0,79 3 0,-78-19 522,-23 5 969,-22 8-417,-10 6 6,7-7-552,-1 0 0,1 0 1,0 0-1,0 0 0,0 1 1,0-1-1,1 0 1,-1 1-1,1-1 0,0 1 1,0 0-1,0-1 1,1 1-1,-1 0 0,1 0 1,0-1-1,0 1 0,0 0 1,1 0-1,-1-1 1,1 1-1,0 0 0,0-1 1,0 1-1,2 3 0,4 11 305,0-1-1,2 0 0,16 25 0,-18-31-279,-3-4-226,0-1 1,1 0-1,-1 0 0,1 0 0,1 0 1,-1-1-1,1 1 0,0-1 1,0-1-1,0 1 0,1-1 0,8 4 1,-10-6-351,0 0-1,0-1 1,0 0 0,0 0 0,0 0 0,1-1 0,-1 0 0,0 0 0,0 0 0,0 0-1,0-1 1,0 0 0,0 0 0,0 0 0,0-1 0,0 1 0,9-5 0,20-11-3336</inkml:trace>
</inkml:ink>
</file>

<file path=ppt/ink/ink1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4.9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0 248 11136,'5'3'510,"1"0"1,0 0 0,-1-1 0,1 0-1,0 0 1,0-1 0,0 0-1,0 0 1,0 0 0,0 0 0,0-1-1,1 0 1,-1-1 0,0 1-1,9-3 1,14-3 3299,55-18-1,-56 15-3258,-15 5-503,0-1 1,0 0 0,0-1 0,-1 0-1,1 0 1,15-13 0,-25 17-38,-1 0 0,1-1 0,0 1 0,-1-1 0,1 0 0,-1 1 0,0-1 0,0 0 0,0 0 0,0-1 0,-1 1 0,1 0 0,-1-1 0,0 1 0,0-1 0,0 1 0,-1-1 0,1 1 0,-1-1 0,1 1 0,-1-1 0,-1 0 0,1 1 0,0-1 0,-1 0 0,0 1 0,1-1 0,-1 1 0,-1-1 0,-1-4 0,1 4 4,0 0 0,-1-1-1,1 1 1,-1 0 0,0 0 0,0 0 0,0 1-1,0-1 1,-1 1 0,1 0 0,-1 0-1,0 0 1,0 0 0,0 1 0,0-1-1,-1 1 1,1 0 0,0 0 0,-1 1 0,0 0-1,1-1 1,-1 1 0,0 1 0,0-1-1,-5 1 1,3 0 14,0 0-1,0 1 0,0 0 1,0 0-1,0 1 1,0-1-1,0 2 1,1-1-1,-1 1 1,0 0-1,1 0 0,0 1 1,0 0-1,0 0 1,0 0-1,1 1 1,-7 6-1,1 5 81,-1 0 1,2 0-1,0 1 0,1 0 1,1 1-1,1-1 0,0 2 1,1-1-1,1 1 0,1 0 1,0 0-1,2 0 0,0 1 1,1-1-1,4 36 0,-3-46-102,1 0-1,1-1 1,0 0-1,0 1 1,0-1 0,1 0-1,0 0 1,8 12-1,-9-16-51,0-1-1,1 1 1,0-1-1,0 0 1,0 0-1,0 0 1,1 0-1,-1 0 1,1-1-1,-1 0 1,1 1 0,0-2-1,0 1 1,0 0-1,0-1 1,0 1-1,1-1 1,-1 0-1,0-1 1,5 1-1,6-1-660,0 0 0,1-2-1,-1 0 1,0 0 0,-1-1-1,1-1 1,-1-1 0,28-12-1,3-6-3133</inkml:trace>
</inkml:ink>
</file>

<file path=ppt/ink/ink1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5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 13696,'-43'3'6783,"72"45"-7039,-20-41 11136,44 25-10624,-16-12 128,47-1 0,-22-3 0,50-16-1280,-21 0 128,40-28-3200,-33 5 128</inkml:trace>
</inkml:ink>
</file>

<file path=ppt/ink/ink1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6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226 3 7424,'0'0'119,"0"-1"0,0 1 0,0 0 0,-1 0 0,1 0 0,0 0 0,0-1 0,-1 1 0,1 0 0,0 0 0,0 0 1,-1 0-1,1 0 0,0 0 0,0 0 0,-1 0 0,1 0 0,0 0 0,-1 0 0,1 0 0,0 0 0,0 0 0,-1 0 0,1 0 0,0 0 0,-1 0 0,1 0 1,0 0-1,0 0 0,-1 0 0,1 0 0,0 1 0,0-1 0,-1 0 0,1 0 0,0 0 0,0 0 0,0 1 0,-1-1 0,1 0 0,0 0 0,0 1 0,0-1 0,0 0 1,0 0-1,-1 1 0,1-1 0,0 0 0,0 1 0,-15 24 5065,-6 27-1602,14-29-3273,0 0 0,2 0-1,1 1 1,0 0 0,2 0-1,1 0 1,0 1 0,2-1 0,1 0-1,1 0 1,1 0 0,1 0-1,1-1 1,1 0 0,1 0-1,19 37 1,-24-55-279,-1 0 0,1 0 0,0-1-1,1 1 1,-1-1 0,1 1 0,0-1 0,0 0 0,0 0-1,0-1 1,1 1 0,-1-1 0,1 0 0,0 0-1,0-1 1,0 1 0,1-1 0,9 2 0,-9-3-20,0 0 0,0-1 0,1 0 0,-1-1 0,0 1 0,0-1 0,1 0 0,-1-1 0,0 1 0,0-1 0,0 0 0,-1-1 0,1 0 0,0 0 0,-1 0 0,0 0 0,7-6 0,15-12 109,-1-1 0,-1-1 0,-1-1 0,40-51 0,-54 61-18,0-1 1,-1 0-1,0 0 1,-1-1-1,-1 0 1,-1 0-1,0-1 1,-1 0 0,0 0-1,-2 0 1,2-21-1,-10-19 388,5 55-470,0 0 0,0 0 0,-1 1 0,1-1 0,0 0 0,-1 1 0,0-1 1,1 0-1,-1 1 0,0-1 0,0 1 0,0-1 0,1 1 0,-2-1 0,1 1 1,0-1-1,0 1 0,0 0 0,-1 0 0,1 0 0,-1 0 0,1 0 0,-1 0 1,1 0-1,-1 0 0,1 1 0,-3-2 0,3 2-16,1 0 1,0 0-1,-1 0 0,1 1 0,-1-1 0,1 0 1,-1 0-1,1 0 0,-1 0 0,1 1 1,-1-1-1,1 0 0,0 0 0,-1 1 0,1-1 1,0 0-1,-1 1 0,1-1 0,0 0 1,-1 1-1,1-1 0,0 1 0,0-1 0,-1 0 1,1 1-1,0-1 0,0 1 0,0-1 1,0 1-1,-1-1 0,1 1 0,0-1 0,0 1 1,0-1-1,0 0 0,0 1 0,0-1 1,0 1-1,0-1 0,1 1 0,-1-1 0,0 1 1,0-1-1,0 1 0,0-1 0,1 1 1,-1-1-1,0 0 0,0 1 0,1 0 0,17 33 176,-10-18-138,12 38 125,-3 1 1,14 82-1,-28-127-153,12 72 176,12 162 0,-27-240-183,23 396 271,-20-325-217,-3 185-13,-4-214-47,-2-1 0,-2 0 0,-2 0 0,-2-1 0,-2 0 0,-1-1 0,-27 49 0,39-85 0,-2 0 0,1-1 0,-1 1 0,0-1 0,0 0 0,-1 0 0,0 0 0,0-1 0,0 0 0,0 0 0,-1-1 0,0 1 0,0-2 0,0 1 0,-1-1 0,1 0 0,-13 3 0,8-3 0,-1-2 0,1 1 0,-1-2 0,1 0 0,-1 0 0,1-1 0,-1 0 0,1-2 0,-1 1 0,1-1 0,-16-7 0,1 0 0,0-3 0,0 0 0,1-2 0,1 0 0,0-2 0,1-1 0,1 0 0,-30-33 0,38 33 3,0-2 0,1 1 0,1-2 0,1 0 0,1 0 0,-10-30 0,15 37 11,0-1 0,1 1 0,1-1 0,-3-22 0,6 30-11,1 0-1,0 1 1,0-1 0,0 0 0,1 0 0,0 0 0,1 1 0,-1-1 0,1 0-1,0 1 1,1-1 0,4-8 0,-1 6-181,0 0 1,1 0-1,0 0 1,0 1-1,1 0 0,0 0 1,0 1-1,1 0 1,0 1-1,0 0 0,1 0 1,-1 1-1,1 0 1,11-3-1,17-5-1488,1 1 1,60-9-1,-31 8-17,-14 1-2413</inkml:trace>
</inkml:ink>
</file>

<file path=ppt/ink/ink1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8.6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626 34 4864,'0'-3'917,"-1"1"0,0-1 0,1 1 1,-1-1-1,-1 1 0,1-1 0,0 1 0,0-1 1,-1 1-1,0 0 0,-3-4 0,-9 5 3249,-9 13-3893,-28 18 1538,30-18-1220,0 1 0,-38 31 0,8 8 337,-87 115 0,108-126-704,2 2 0,2 1 0,-23 51 0,32-58-122,2 1 0,2 1 1,1 1-1,-13 80 1,19-82-39,1 0 0,2 1 0,1-1-1,2 1 1,2 0 0,1-1 0,3 1 0,9 37 0,-5-42-32,1 0-1,2-1 1,1 0-1,1-1 1,2 0-1,22 29 0,6 2 393,94 101-1,-83-99 50,-35-39-239,0-1 0,2-1-1,49 41 1,-71-65-292,-1 0-1,1 0 1,0 0 0,-1 0-1,1 0 1,-1 0-1,1 0 1,-1 0 0,1 0-1,-1 0 1,1 0 0,-1 0-1,1 0 1,0 0-1,-1-1 1,1 1 0,-1 0-1,1 0 1,-1-1 0,1 1-1,-1 0 1,0-1-1,1 1 1,-1 0 0,1-1-1,-1 1 1,0-1 0,1 1-1,-1 0 1,0-1-1,1 1 1,-1-1 0,0 1-1,0-1 1,0 1 0,1-1-1,-1 0 1,0 1-1,0-1 1,0 0 0,10-30-3838,-8 25 2911,2-17-2749</inkml:trace>
</inkml:ink>
</file>

<file path=ppt/ink/ink1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9.2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6 368 7680,'-5'-1'2627,"8"-1"2452,13 1 1444,7 7-5947,0-1 0,0-1 0,0-1 0,1-1-1,-1-1 1,1-1 0,-1-1 0,1-1 0,-1-1 0,28-8 0,-34 7-448,0-1 0,-1 0 0,1-2 0,-1 0 0,0 0 0,-1-2 0,0 0 0,0-1 0,-1 0 0,0-1 0,-1-1 0,0 0 0,-1 0 0,14-19 0,-22 24-125,-1 1 0,1-1 0,-1 0 0,-1 0 0,1 0 0,-1-1 0,0 1 0,-1-1 0,0 1 0,0-1 0,0 1 0,-1-1 0,0 1 0,-3-15 0,3 18-2,-1-1-1,0 1 1,0 0 0,0-1-1,-1 1 1,0 0 0,1 0 0,-1 0-1,-1 0 1,1 0 0,-1 0-1,1 1 1,-1-1 0,0 1-1,0 0 1,-1 0 0,1 0-1,-1 0 1,1 0 0,-1 1 0,0 0-1,0 0 1,0 0 0,0 0-1,0 0 1,-1 1 0,-3-1-1,0 1 20,1 0 0,0 0-1,0 1 1,-1 0 0,1 0-1,0 1 1,0 0-1,-1 1 1,1-1 0,0 1-1,0 0 1,1 1 0,-1 0-1,0 0 1,1 1-1,0-1 1,-1 1 0,2 1-1,-1-1 1,0 1 0,1 0-1,0 0 1,0 0-1,-5 9 1,4-4 11,0 1 1,1-1-1,1 1 0,0 0 1,0 1-1,1-1 1,1 1-1,0-1 0,0 1 1,1 0-1,1-1 0,1 14 1,0-8-2,1-1 1,1 1-1,1-1 1,0 0-1,1 0 1,1 0-1,1-1 1,10 19 0,-10-21-40,1 0 1,0 0 0,1 0 0,0-1 0,1-1 0,0 0 0,1 0 0,0-1-1,1 0 1,0-1 0,1-1 0,0 0 0,0 0 0,0-1 0,1-1 0,0 0 0,1-1-1,-1-1 1,1 0 0,19 2 0,-20-6-268,0 0 0,-1-1-1,1-1 1,-1-1 0,1 0 0,-1 0 0,0-1-1,0-1 1,-1 0 0,1-1 0,-1 0 0,0-1-1,-1-1 1,1 0 0,-2 0 0,1-1 0,-1 0-1,11-14 1,-12 13-402,0 0-1,-1-1 1,-1 0 0,0 0-1,0 0 1,-1-1 0,-1 0-1,0-1 1,5-18-1,14-40-3288</inkml:trace>
</inkml:ink>
</file>

<file path=ppt/ink/ink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8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8 3968,'0'0'26,"0"0"1,0-1-1,0 1 0,0 0 1,0 0-1,0-1 0,0 1 1,0 0-1,0 0 1,0-1-1,0 1 0,0 0 1,0 0-1,-1-1 0,1 1 1,0 0-1,0 0 1,0-1-1,0 1 0,-1 0 1,1 0-1,0 0 0,0-1 1,0 1-1,-1 0 0,1 0 1,0 0-1,0 0 1,-1-1-1,1 1 0,0 0 1,0 0-1,-1 0 0,1 0 1,0 0-1,0 0 0,-1 0 1,1 0-1,0 0 1,-1 0-1,1 0 0,0 0 1,0 0-1,-1 0 0,1 0 1,0 0-1,0 0 1,-1 0-1,1 1 0,0-1 1,0 0-1,-1 0 0,-3 21 2122,3 52 1760,2-53-3425,27 750 4124,-19-662-4198,-3-21 52,3-1 0,37 149 0,-45-230-446,1 1 0,-1-1 0,1 0 0,1 0 0,-1 0 0,1 0 0,-1 0 0,1-1 0,1 1 0,-1-1 0,7 7 0,-7-10-28,-1 1 0,1-1 0,0 1 0,-1-1 0,1 0 0,0 0 0,0 0 0,0 0 0,0-1 0,0 1 0,0-1 0,0 0 0,0 0 0,0 0 0,0 0 0,0 0 0,0-1 0,0 1 0,0-1 0,0 0 0,5-2 0,-4 2-8,20-6-1003,0 0 0,0-2 0,-1-1 0,0-1 0,-1 0 0,0-2 0,22-17 0,-16 8-1280</inkml:trace>
</inkml:ink>
</file>

<file path=ppt/ink/ink1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49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13312,'9'39'6655,"45"9"-8447,-40-37 12672,32 21-10880,-9-9 128,26-14-128,-12-2 128,43-23-1536,-19 5 128,0-40-2304,-18 15 0</inkml:trace>
</inkml:ink>
</file>

<file path=ppt/ink/ink1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0.5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0 625 6784,'7'-13'10002,"0"-7"-4393,0-10-3084,4-22-3275,5-27 2371,-4 33-902,2 1-1,29-68 1,-32 92-533,0 0 1,2 0-1,0 1 1,1 0 0,1 1-1,1 1 1,22-20-1,-32 34-142,1 0 0,-1 0 1,1 0-1,0 1 0,0 0 0,0 0 0,1 1 1,-1 0-1,1 0 0,-1 1 0,1 0 0,0 0 1,0 1-1,-1 0 0,1 0 0,0 1 0,-1 0 1,1 0-1,0 1 0,-1 0 0,0 0 0,1 1 0,-1 0 1,0 0-1,0 0 0,-1 1 0,12 9 0,9 11 2,-1 2-1,-1 0 0,-1 2 1,-1 1-1,23 40 0,-8-14-18,-16-23-27,-2 2 0,-1 0 0,22 54 0,-39-67 53,-5-14 1,-4-15-54,-33-85-107,35 81 83,0-1 0,1 0 0,1 0 0,0-1 0,1 1 0,1-1 0,0 1 0,0-1 0,4-24 0,-1 16-18,2 0 0,1 0 1,0 0-1,2 1 0,9-22 0,-12 35 34,0 1-1,0-1 0,1 1 1,-1 0-1,2 0 0,-1 0 1,1 1-1,0 0 0,0 0 1,0 0-1,1 1 0,0 0 1,0 0-1,1 1 0,9-5 0,-10 7-20,-1-1-1,0 1 0,1 1 0,0-1 0,-1 1 0,1 0 0,0 1 0,0 0 0,-1 0 0,1 0 0,0 1 0,0 0 0,-1 0 0,1 0 0,0 1 0,-1 0 0,0 1 0,1-1 0,-1 1 0,6 4 0,0 1 61,-1 1-1,-1 0 0,1 1 1,-1 0-1,-1 0 0,0 1 1,0 1-1,-1-1 0,-1 1 1,0 0-1,0 1 0,-2 0 1,1 0-1,-2 0 0,5 18 1,-2 0 55,0 1 0,-3-1 0,0 1 1,-2-1-1,-4 61 0,-6-64-49,3-30-2,3-19 0,3-14-179,1-1 1,2 0-1,2 1 0,14-49 1,-15 66 70,0 1 1,2-1-1,0 1 1,1 1 0,1-1-1,0 1 1,1 1-1,1-1 1,1 2 0,21-22-1,-28 31 117,0 1 0,1-1 0,-1 1 0,1 1 0,0-1 0,0 1 0,0 0 0,1 0 0,-1 1 0,1 0 0,-1 0 0,1 0 0,0 1 0,0 0 0,0 0 0,-1 1 0,1 0 0,0 0 0,0 1 0,0 0 0,0 0 0,0 0 0,-1 1 0,1 0 0,-1 0 0,1 1 0,-1 0 0,0 0 0,0 0 0,9 8 0,12 9 153,0 2 0,-2 1 0,-1 1 0,40 52-1,-46-55-219,-9-9 64,0 0 1,-1 0-1,0 1 0,-1 0 0,0 0 0,-1 0 0,6 22 0,-10-31-103,-1 0 0,0 1 0,0-1 0,0 1 0,0-1 0,-1 1 0,0-1 0,0 1 0,0-1 0,-1 1 0,1 0 0,-1-1 0,0 0 0,0 1 0,-1-1 0,1 0 0,-1 1 0,0-1 0,0 0 0,0 0 0,-1 0 0,0-1 0,1 1-1,-1-1 1,0 1 0,-1-1 0,-3 3 0,7-5 11,-1-1-1,1 0 0,0 0 0,0 1 0,0-1 0,-1 0 0,1 0 1,0 1-1,0-1 0,-1 0 0,1 0 0,0 0 0,-1 1 0,1-1 1,0 0-1,0 0 0,-1 0 0,1 0 0,0 0 0,-1 0 0,1 0 1,0 0-1,-1 0 0,1 0 0,0 0 0,-1 0 0,1 0 1,0 0-1,-1 0 0,1 0 0,0 0 0,-1 0 0,1 0 0,0 0 1,-1 0-1,1-1 0,0 1 0,-1 0 0,1 0 0,0 0 0,0-1 1,-1 1-1,1 0 0,0 0 0,0-1 0,-1 1 0,1 0 0,0 0 1,0-1-1,0 1 0,0 0 0,0-1 0,-1 1 0,1 0 0,0-1 1,0 1-1,0 0 0,0-1 0,0 1 0,0 0 0,0-1 0,0 1 1,0 0-1,0-1 0,0 1 0,0 0 0,1-1 0,3-33-6279,-3 30 5565,4-20-3095</inkml:trace>
</inkml:ink>
</file>

<file path=ppt/ink/ink1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0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0 227 7680,'4'3'3562,"32"39"8634,-2 5-9073,-18-23-2974,2-1-1,24 25 1,-35-42 21,1 0 0,0-1 0,0 0 0,0 0-1,0-1 1,1 0 0,0 0 0,0-1 0,0-1 0,0 1-1,0-1 1,0-1 0,1 1 0,-1-2 0,14 0 0,-10 0-55,0 0 1,0-2 0,0 0-1,0 0 1,0-1-1,0-1 1,-1 0 0,1 0-1,-1-2 1,13-6-1,-18 7-77,55-39 197,-59 41-229,1 0 0,-1 0 0,0 0 0,0-1 0,-1 1 0,1-1 0,-1 0 0,0 0 0,0 0 0,0 0 0,0 0 0,0 0 0,-1 0 0,2-9 0,-4-2-14,1 1 0,-2-1 0,0 1 0,-1 0 0,0 0 0,-1 0 0,0 0 0,-1 0 0,-1 1 0,0 0 0,-1 0 0,-1 1 0,0-1 0,0 2 0,-12-13 0,13 16-9,0 1-1,-1 0 1,0 0 0,0 0-1,-1 1 1,1 1 0,-1-1-1,-1 1 1,1 1 0,-12-4-1,5 3-21,-1 1 0,0 1-1,-1 1 1,1 0 0,-26 1-1,25 2-53,0 0 0,1 1 0,-1 1 0,0 1 0,1 0-1,-30 12 1,40-13-100,1 0-1,-1 1 1,1-1-1,0 1 1,0 0-1,0 1 1,1 0 0,-10 9-1,13-11-68,0 1 1,-1-1-1,1 0 0,0 1 1,1 0-1,-1-1 0,1 1 1,-1 0-1,1 0 0,0 0 0,1 0 1,-1-1-1,1 1 0,-1 0 1,1 0-1,1 0 0,-1 4 1,4 27-3473</inkml:trace>
</inkml:ink>
</file>

<file path=ppt/ink/ink1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1.6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2 807 4608,'0'1'262,"0"0"-1,-1 0 1,1 0 0,0 1 0,0-1-1,0 0 1,0 0 0,0 0-1,0 0 1,0 0 0,0 1 0,0-1-1,0 0 1,1 0 0,-1 0 0,0 0-1,1 0 1,-1 0 0,1 0-1,0 0 1,-1 0 0,1 0 0,-1 0-1,1 0 1,0 0 0,0 0 0,0 0-1,0-1 1,-1 1 0,1 0 0,0-1-1,0 1 1,0-1 0,0 1-1,1-1 1,-1 1 0,0-1 0,0 0-1,0 1 1,2-1 0,55 6 7014,-46-6-7854,2 0 804,0-1 1,-1 0-1,1-2 1,0 1-1,-1-1 1,1-1-1,16-8 0,82-41 250,-104 48-203,29-15 134,-2-3 0,-1 0-1,-1-3 1,-1 0 0,33-37 0,-53 52-289,6-6-66,-1 0-1,-1-1 0,0-1 0,-2-1 0,0 0 1,-1 0-1,-1-1 0,-1-1 0,13-36 0,-22 50-50,0-1-1,-1 1 0,1 0 1,-2 0-1,1-1 0,-1 1 1,0 0-1,-1-1 0,0 1 0,0 0 1,-1 0-1,0-1 0,-1 1 1,1 1-1,-1-1 0,-1 0 1,-5-9-1,0 3-4,-1 0 1,0 1 0,-1 1 0,0-1-1,-1 2 1,-1 0 0,-17-13-1,16 14 4,0 2 0,0 0 0,0 0 0,-1 2 0,0-1 0,-1 2 0,1 0 0,-1 1 0,-25-3 0,15 4 0,1 2 0,0 1 0,-1 1 0,1 1 0,-27 5 0,38-4 13,0 0 0,0 0 0,1 1-1,-1 1 1,1 1 0,0-1 0,0 2 0,1 0-1,-21 16 1,26-18 8,0 2-1,0-1 1,1 1-1,0 0 1,0 1-1,0-1 1,1 1-1,0 0 1,1 0-1,0 1 1,0-1-1,1 1 1,0 0-1,1 0 1,0 0-1,-2 18 1,2-2 88,1 1 1,1 0-1,2-1 1,8 44-1,0-22 105,2 0 0,2 0 0,2-2-1,31 63 1,-40-92-152,64 139 401,57 130 268,-114-246-707,-11-27-142,1 0 1,1 0-1,0-1 0,1 0 1,0 1-1,0-2 1,11 14-1,-16-24 24,0 1-1,0-1 0,0 0 1,0 0-1,0 0 1,-1 0-1,1 1 1,0-1-1,0-1 1,0 1-1,0 0 1,0 0-1,0 0 1,0 0-1,0-1 1,0 1-1,0 0 0,-1-1 1,1 1-1,0-1 1,0 1-1,0-1 1,-1 1-1,1-1 1,0 0-1,-1 1 1,1-1-1,0 0 1,-1 1-1,1-1 0,-1 0 1,1 0-1,0-1 1,26-35-3465,-22 29 2546,19-24-2849</inkml:trace>
</inkml:ink>
</file>

<file path=ppt/ink/ink1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1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1 9472,'-3'0'561,"0"1"1,0-1 0,0 1 0,0 0 0,0 1-1,0-1 1,0 0 0,0 1 0,1-1-1,-1 1 1,1 0 0,-1 0 0,1 0 0,0 0-1,-1 1 1,1-1 0,0 1 0,1-1-1,-1 1 1,-2 3 0,-6 36 5321,6-7-5513,3-27-799,-4 181 629,4-60 837,-7 204-163,8-276-829,6 131 39,-4-170-98,0-1 0,2 0-1,0 1 1,1-2 0,1 1-1,0 0 1,1-1 0,11 18-1,-15-30-91,-1-1 0,1 0 0,-1 1 0,1-1 0,0 0 0,0-1 0,0 1 0,1 0 0,-1-1 0,1 0 0,-1 0 0,1 0 0,0 0 0,0-1 0,-1 1 0,1-1 0,0 0 0,1 0 0,-1 0 0,0-1 0,0 1 0,0-1 0,0 0 0,0 0 0,1-1 0,-1 1 0,4-2 0,3-1-619,0 0 0,0 0 0,-1-1 0,1-1 0,-1 0 0,0 0 0,-1-1 0,13-9 0,18-17-2986</inkml:trace>
</inkml:ink>
</file>

<file path=ppt/ink/ink1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2.3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10752,'25'-13'5376,"55"26"-5504,-62-13 9087,30 0-8575,-11 0 0,23 7-256,-12 5 128,13-8-1408,-15-1 128,7-3-2176,-12 0 128</inkml:trace>
</inkml:ink>
</file>

<file path=ppt/ink/ink1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2.7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1 428 9728,'0'2'421,"0"-1"1,0 1-1,0 0 0,0-1 1,1 1-1,-1 0 1,1-1-1,-1 1 1,1 0-1,0-1 1,-1 1-1,1-1 0,0 1 1,0-1-1,0 1 1,0-1-1,0 0 1,0 0-1,1 1 1,-1-1-1,2 1 0,39 33 5867,-22-20-6232,-12-9 45,-1 0 0,1-1 0,1 0 0,-1 0 0,0-1 0,1 0 0,0 0 0,0-1 0,0 0 0,1-1 0,-1 0 0,1 0 0,-1-1-1,16 0 1,1-2 126,-1-1-1,0 0 0,1-2 0,34-10 0,-41 9-199,-1-1-1,0-1 0,0-1 0,-1 0 1,0-1-1,0-1 0,-1-1 0,0 0 1,-1-1-1,-1-1 0,22-22 0,-30 28-51,0-1 0,-1 1 0,1-1-1,-2 0 1,1 0 0,-1-1 0,0 1-1,-1-1 1,0 0 0,0 0 0,-1 0-1,0 0 1,-1 0 0,0-1 0,0 1 0,-1 0-1,0-1 1,-1 1 0,0 0 0,0-1-1,-1 1 1,0 0 0,-1 0 0,0 0-1,-7-15 1,2 11 16,1 0 0,-2 1 0,1 1 0,-2-1-1,0 1 1,0 1 0,-1 0 0,0 0 0,0 1 0,-1 1 0,-1 0-1,1 1 1,-16-7 0,19 10-59,0 2 0,0-1 1,0 1-1,-1 0 0,1 1 0,-1 0 0,1 1 0,-1 0 1,1 0-1,-1 1 0,1 0 0,0 1 0,-1 0 0,1 0 1,0 1-1,0 0 0,0 1 0,1 0 0,-1 0 0,1 1 1,0 0-1,0 0 0,1 1 0,-11 10 0,11-10-63,0 0-1,0 1 0,1 0 0,0 0 1,0 0-1,1 1 0,0 0 1,0 0-1,1 0 0,0 1 1,0-1-1,1 1 0,1 0 1,-1 0-1,1 0 0,1 0 1,-1 1-1,2-1 0,-1 0 0,1 1 1,1-1-1,-1 0 0,2 0 1,-1 1-1,5 10 0,9 24-3324</inkml:trace>
</inkml:ink>
</file>

<file path=ppt/ink/ink1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3.2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9344,'14'0'4608,"-14"7"-2432,0-7 4735,0 20-6015,0-4 0,4 23 256,-4-7 0,11 27-1664,-3-13 128,7 2 896,-1-9 128,9-12-896,-3-11 128,17-32-1536,-9 5 128,10-34-1920,-10 15 0</inkml:trace>
</inkml:ink>
</file>

<file path=ppt/ink/ink1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3.6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11 12800,'-9'-11'6399,"64"22"-10878,-40-11 11134,8 0-11902,-4 0-1</inkml:trace>
</inkml:ink>
</file>

<file path=ppt/ink/ink1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4.2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0 109 12416,'2'9'1308,"0"0"0,0 0 0,1-1 1,0 1-1,0-1 0,1 0 1,0 0-1,0 0 0,1 0 0,10 12 1,23 44-896,-9 21-93,-28-83-296,0-1 0,-1 1-1,1-1 1,0 1 0,-1-1-1,1 1 1,-1 0 0,0-1 0,1 1-1,-1-1 1,0 1 0,0 0-1,0 2 1,0-4-18,0 1 0,0-1 0,-1 0 0,1 0 0,0 1 0,0-1 1,0 0-1,0 0 0,0 1 0,-1-1 0,1 0 0,0 0 0,0 0 0,-1 1 0,1-1 1,0 0-1,0 0 0,-1 0 0,1 0 0,0 0 0,0 0 0,-1 1 0,1-1 0,0 0 0,0 0 1,-1 0-1,1 0 0,0 0 0,-1 0 0,1 0 0,0 0 0,0 0 0,-1 0 0,1 0 1,0-1-1,-1 1 0,1 0 0,0 0 0,0 0 0,-1 0 0,1 0 0,0-1 0,-2 0 0,0-1 0,0 1 0,0-1 0,1 0 0,-1 0 0,0 0 0,1 0 0,0 0 0,0 0 0,-1 0 0,1 0 0,0-1 0,1 1 0,-1 0 0,0-1 0,1 1 0,-1 0 0,1-1 0,0 1 0,0-1 0,0-3 0,1-14-24,1-1 0,0 1 1,2 0-1,0 0 0,2 0 1,0 1-1,17-36 0,-19 45 81,1 0-1,0 1 0,1 0 0,0 0 1,0 0-1,1 0 0,0 1 1,0 1-1,1-1 0,0 1 0,1 0 1,-1 1-1,1 0 0,1 0 1,-1 1-1,19-8 0,-19 11 3,0 1-1,1-1 1,-1 1-1,1 1 1,-1 0 0,1 0-1,-1 1 1,1 0-1,-1 1 1,0 0 0,0 0-1,1 1 1,-2 0-1,1 1 1,0 0 0,-1 0-1,16 11 1,-8-4 43,-1 1-1,-1 0 1,0 1 0,0 0 0,-2 1 0,1 1 0,-2 0 0,10 17-1,-16-25-110,3 5-30,-1-1-1,0 1 0,-1 1 0,0-1 0,-1 1 0,0 0 1,-1 0-1,-1 0 0,3 18 0,-24-112-2121,17 72 2146,1 0 0,-1 0 0,2 0 0,-1 0-1,1 0 1,0 0 0,1 1 0,0-1 0,1 0-1,0 1 1,0 0 0,1-1 0,-1 1-1,2 0 1,-1 1 0,1-1 0,1 1 0,-1 0-1,1 0 1,0 1 0,1 0 0,0 0 0,-1 0-1,2 1 1,-1 0 0,1 0 0,0 1 0,0 0-1,0 1 1,0-1 0,1 1 0,-1 1-1,1 0 1,0 0 0,0 1 0,-1 0 0,1 0-1,0 1 1,0 0 0,0 1 0,0 0 0,0 0-1,14 4 1,-8 0 137,3-1 80,0 1 0,0 1 0,-1 0 0,0 2 0,0 0 0,0 1 0,20 14 0,-19-8-62,0 0 0,-2 1 0,1 1 0,-2 0 0,-1 2 0,13 19 0,-21-29-130,-1-1 1,0 2-1,-1-1 1,0 0-1,-1 1 1,0 0-1,0 0 0,-1 0 1,0 0-1,-1 0 1,0 0-1,0 1 1,-1-1-1,-1 0 1,0 1-1,-2 9 0,2-17-210,0 0 0,0 0-1,-1-1 1,1 1-1,-1 0 1,0-1 0,1 1-1,-1-1 1,0 0 0,-4 4-1,-4-2-3812,8-18-1111,3 2 1257</inkml:trace>
</inkml:ink>
</file>

<file path=ppt/ink/ink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9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3328,'52'0'1664,"33"-4"-1408,-62 1 2432,5 3-2560,15 3 128,9 1 0,5 3 0,-6 2-384,1-2 128,-10 2-128,-4 1 0,-10-6-1024,-14 8 128</inkml:trace>
</inkml:ink>
</file>

<file path=ppt/ink/ink1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4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 9984,'-6'-1'4374,"0"12"-2792,4 11 681,3-3 3320,8 97-3215,-7-81-2093,18 144 986,77 282-1411,3-21-63,-63-214-799,-34-192-104,-1 0 0,-2 1 0,-1-1 0,-11 63 0,1-62-1638,10-34 2560,-1 1 0,1-1 0,0 0-1,0 0 1,-1 0 0,1 1 0,-1-1-1,1-1 1,-1 1 0,1 0 0,-1 0-1,1-1 1,-1 1 0,0 0 0,1-1-1,-1 0 1,-2 1 0,-25 3-2899</inkml:trace>
</inkml:ink>
</file>

<file path=ppt/ink/ink1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5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1 144 10752,'7'-7'855,"1"0"0,0 1 1,0 0-1,17-9 0,-11 8-566,1 1 0,0 0-1,18-4 1,-21 7 296,134-34 8085,-78 24-8062,0 4 1,113-3-1,-155 12-578,0 1 1,0 2-1,44 9 0,-61-10 27,0 0 0,-1 1 0,0 0 0,1 0 0,-1 1 0,0 0-1,-1 1 1,1 0 0,-1 0 0,0 0 0,0 1 0,0 0 0,10 13-1,-15-15-39,0 0 0,0 0 0,0 0-1,-1 0 1,1 1 0,-1-1-1,0 0 1,0 1 0,-1-1-1,1 1 1,-1-1 0,0 1-1,0-1 1,-1 1 0,1-1-1,-1 1 1,0-1 0,0 1-1,-1-1 1,1 0 0,-1 0-1,0 1 1,-4 5 0,-4 9 11,-2-1 0,0 1 0,-20 21-1,22-30-7,1 0-1,-2 0 1,1-1-1,-1-1 1,-1 0-1,1-1 1,-1 0-1,-1 0 0,1-1 1,-1-1-1,0 0 1,-1-1-1,1 0 1,0-1-1,-1-1 0,-14 1 1,19-2-109,1 0 0,-1-1 0,1-1 0,-1 1 1,1-1-1,-1-1 0,1 1 0,0-1 0,0-1 0,0 0 0,0 0 0,0 0 0,0-1 1,1 0-1,0-1 0,0 0 0,0 0 0,0 0 0,1-1 0,0 0 0,0 0 1,1 0-1,-1-1 0,1 0 0,1 0 0,-8-14 0,10 15-386,0 0 0,0 0 0,0-1 0,1 1 0,-1 0-1,1-1 1,1 1 0,0-1 0,0 0 0,1-11 0,0-18-3131</inkml:trace>
</inkml:ink>
</file>

<file path=ppt/ink/ink1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5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117 339 10752,'-19'-4'4026,"31"15"3061,15 11-3438,-10-6-3274,1-1 1,1 0-1,0-2 0,30 17 1,-37-24-297,0-1 1,0 0-1,0-1 1,1 0-1,0-1 1,0 0 0,0-1-1,0 0 1,0-1-1,14-1 1,-11-1-56,-1-1-1,1 0 1,-1-1 0,0-1 0,0 0 0,0-1 0,-1-1 0,0-1-1,0 1 1,0-2 0,-1 0 0,0-1 0,0 0 0,-1-1-1,-1 0 1,19-21 0,-27 27-29,1 0 1,-1-1-1,0 1 0,-1-1 0,1 1 0,-1-1 1,0 0-1,0 0 0,0 0 0,-1 0 1,0 0-1,0-1 0,0 1 0,-1 0 0,1-1 1,-1 1-1,-1 0 0,1 0 0,-1-1 1,0 1-1,0 0 0,-2-6 0,-1 1-9,0 0-1,-1 0 0,0 0 1,-1 1-1,0-1 1,-1 1-1,0 1 0,0-1 1,-10-7-1,2 1-18,-2 2 0,0 0 0,0 1 0,-1 0 0,-1 2 0,-26-12 0,40 19 29,-13-5-26,1 1 0,-1 0 0,0 1 0,-1 1 0,1 1 0,-1 1 0,0 0 0,0 1-1,0 1 1,0 1 0,0 1 0,0 0 0,0 2 0,0 0 0,1 1 0,-26 8-1,36-9-42,0 1 0,0-1 0,1 1 0,-1 1 0,1-1 0,0 1 0,0 0-1,0 1 1,1 0 0,0 0 0,0 0 0,0 1 0,-8 14 0,11-17-70,0 1 1,0-1 0,1 1-1,-1 0 1,1 0 0,0 0 0,1 0-1,-1 0 1,1 1 0,0-1 0,1 0-1,-1 1 1,1-1 0,0 1 0,0-1-1,1 0 1,0 1 0,0-1 0,0 0-1,0 0 1,1 1 0,2 5 0,1-1-405,1 1 0,0-1 1,1 0-1,0-1 0,0 1 1,1-1-1,0-1 0,17 15 1,31 22-2803</inkml:trace>
</inkml:ink>
</file>

<file path=ppt/ink/ink1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6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 8576,'0'-3'9158,"12"4"-5130,30 4-3718,-12-1 913,89 6 729,201-9 0,-307-1-1876,1 0-1,-1-2 1,0 1 0,0-2-1,0 1 1,0-2 0,0 0-1,-1 0 1,1-1 0,11-7-1,-24 11-71,0 1 0,0 0-1,0-1 1,0 1 0,0-1 0,0 1 0,-1 0-1,1-1 1,0 1 0,0 0 0,0-1-1,-1 1 1,1 0 0,0 0 0,0-1-1,-1 1 1,1 0 0,0-1 0,0 1-1,-1 0 1,1 0 0,0 0 0,-1-1 0,1 1-1,0 0 1,-1 0 0,1 0 0,0 0-1,-1 0 1,1 0 0,-1 0 0,1-1-1,0 1 1,-1 0 0,1 0 0,0 0 0,-1 1-1,0-1 1,-31-2 126,17 6-41,1 0-1,-1 0 1,1 1-1,0 1 0,0 0 1,0 1-1,1 1 1,0 0-1,1 0 0,0 1 1,0 1-1,1 0 0,-12 14 1,9-3 27,1 0-1,0 1 1,2 1 0,1 0 0,1 0 0,-9 35-1,15-50-97,2 0 1,-1 0-1,1 1 0,0-1 0,1 0 0,0 1 0,0-1 0,1 1 0,0-1 0,1 0 0,-1 1 0,5 10 0,-4-14-43,1 1 1,-1-1-1,1 0 1,0 0-1,1 0 0,-1-1 1,1 1-1,0-1 0,0 0 1,0 0-1,0 0 0,1 0 1,0-1-1,0 1 1,0-1-1,0-1 0,0 1 1,0-1-1,1 0 0,8 2 1,4 1-176,1-1 1,-1-1-1,1 0 1,34-1-1,-31-3-324,0 0-1,-1-2 1,1 0-1,-1-2 1,24-7-1,-28 7 67,20-6-1174,-1-2 0,-1-1 0,35-19 0,10-8-2207</inkml:trace>
</inkml:ink>
</file>

<file path=ppt/ink/ink1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6.6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34 8192,'0'-1'280,"0"-1"0,0 1 0,0-1 0,0 1 0,0-1 0,1 0 1,-1 1-1,0-1 0,1 1 0,-1-1 0,1 1 0,-1 0 0,1-1 0,0 1 0,0-1 0,0 1 1,0 0-1,0 0 0,0 0 0,0-1 0,0 1 0,2-1 0,2 4 6657,-3-1-6802,-1 0 1,0 1-1,0 0 0,0-1 1,0 1-1,0 0 1,-1 0-1,1-1 0,0 1 1,-1 0-1,1 0 0,-1 0 1,1 2-1,-2 87 2425,-25 209-2219,15-197 379,-10 165-75,23-54-540,0-192-225,0 1 0,2-1 1,1 0-1,0-1 0,2 1 1,0-1-1,17 32 0,-21-47-60,1 0-1,0 0 1,0 0-1,0 0 1,1-1-1,0 0 1,0 0 0,1 0-1,-1-1 1,1 1-1,0-1 1,0-1-1,0 1 1,1-1-1,-1 0 1,1 0-1,-1-1 1,11 2 0,-8-2-296,1-1 0,-1-1 0,1 0 0,-1 0 0,0-1 1,1 0-1,-1 0 0,0-1 0,0-1 0,0 1 0,0-1 0,0-1 1,8-4-1,32-17-2745</inkml:trace>
</inkml:ink>
</file>

<file path=ppt/ink/ink1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6.9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9728,'4'11'4864,"90"21"-5120,-69-28 8191,41 8-7039,-15-8 128,70-4 256,-27 0 128,66-20-1920,-40 8 0,20-8 256,-32 4 128,-19-4-2432,-23 10 0,-32-3-896,-11 6 129</inkml:trace>
</inkml:ink>
</file>

<file path=ppt/ink/ink1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7.5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33 291 10368,'-2'1'280,"0"-1"0,1 0 0,-1 1 1,1-1-1,-1 1 0,1 0 0,-1 0 1,1-1-1,-1 1 0,1 0 0,-1 0 1,1 0-1,0 1 0,0-1 0,0 0 0,0 0 1,0 1-1,0-1 0,0 0 0,0 1 1,0-1-1,0 1 0,1-1 0,-1 1 1,1 0-1,-1-1 0,1 1 0,-1 0 0,1-1 1,0 1-1,0 0 0,0-1 0,0 1 1,0 0-1,0-1 0,1 1 0,-1 0 1,1-1-1,-1 1 0,1-1 0,0 3 1,4 10 767,0 0 0,1 0 0,13 23 0,-12-24-1907,0-2 944,0 1-1,0-2 0,1 1 0,0-1 1,1 0-1,0-1 0,0 0 1,1 0-1,1-1 0,-1 0 1,1-1-1,0 0 0,1-1 1,0 0-1,0-1 0,0 0 1,1-1-1,-1-1 0,1 0 1,22 3-1,-4-6 26,0 0 0,-1-2 0,0-2 1,1 0-1,55-17 0,-70 14-94,0-1 0,0 0 0,-1-1 0,0 0 0,0-2 0,-1 1 0,-1-2 0,0 0 0,0 0 0,-1-1 0,-1-1 0,0 0 0,-1 0 0,-1-1 0,11-23 0,-16 31-21,-1 0-1,0 0 1,0-1 0,-1 1-1,0-1 1,-1 0 0,1 0-1,-2 1 1,1-1 0,-1 0-1,0 0 1,0 0 0,-1 0-1,0 0 1,-1 1 0,0-1-1,-4-10 1,1 5-13,-1 0 1,0 0-1,-1 1 0,0 0 0,-1 1 0,-1 0 1,0 0-1,-15-14 0,15 16-1,-1 1-1,0 1 1,0 0 0,-1 0-1,1 1 1,-1 0 0,-1 1-1,1 0 1,-1 1-1,0 0 1,0 1 0,-23-3-1,32 6 16,-19-5-39,-1 1 1,0 1-1,1 2 1,-1 0-1,0 1 0,1 1 1,-1 2-1,0 0 0,1 1 1,0 1-1,0 1 0,0 1 1,1 1-1,-39 21 0,54-26-5,0 1-1,0 0 1,0 0-1,1 1 1,0-1-1,-1 1 1,2 1-1,-1-1 1,-6 9-1,9-10 0,1-1-1,-1 1 1,1-1 0,-1 1-1,1 0 1,0 0 0,1-1-1,-1 1 1,0 0 0,1 0-1,0 0 1,0 0 0,0 0-1,1 0 1,-1-1 0,1 1-1,0 0 1,0 0 0,3 6-1,-1-3-70,0-1-1,1 0 0,0 0 0,0 0 1,0-1-1,1 1 0,0-1 1,0 0-1,0 0 0,1-1 1,-1 1-1,10 4 0,0 0-238,0-2-1,1 1 0,27 8 0,-9-6-511,0-2-1,0-1 1,1-2-1,0-1 1,48 0 0,-35-3-364,63 1-1624,-17-2 22</inkml:trace>
</inkml:ink>
</file>

<file path=ppt/ink/ink1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7.9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12 8064,'-5'-1'1149,"-32"-8"1353,26 8 715,14 5 5381,1-1-8464,0-1 1,-1 1 0,1 0-1,-1 1 1,0-1-1,0 0 1,0 1-1,0 0 1,0 0-1,-1 0 1,0 0-1,0 0 1,3 6-1,9 58 1287,-14-60-1418,1-1-1,0 0 1,0 1 0,0-1 0,1 0 0,0 0 0,1 0-1,-1 0 1,1 0 0,1 0 0,-1-1 0,1 1 0,0-1-1,1 0 1,7 8 0,-9-13-214,-1 1-1,1-1 0,-1 0 0,1-1 1,0 1-1,0 0 0,-1-1 1,1 1-1,0-1 0,0 0 1,0 0-1,-1 0 0,1 0 1,0-1-1,0 1 0,-1-1 1,1 0-1,0 1 0,-1-1 1,1 0-1,0-1 0,4-2 1,60-36-4648,-57 33 4112,36-24-2730</inkml:trace>
</inkml:ink>
</file>

<file path=ppt/ink/ink1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8.3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10 127 10112,'-1'0'289,"1"0"-1,0 0 1,0 0 0,-1 0 0,1 0 0,0 0 0,0 0-1,-1 0 1,1 0 0,0 1 0,0-1 0,-1 0 0,1 0-1,0 0 1,0 0 0,0 0 0,-1 1 0,1-1 0,0 0 0,0 0-1,0 0 1,0 1 0,-1-1 0,1 0 0,0 0 0,0 0-1,0 1 1,0-1 0,0 0 0,0 0 0,0 1 0,0-1-1,0 0 1,0 0 0,0 1 0,0-1 0,0 0 0,0 0-1,0 1 1,0-1 0,-3 24 3438,3 30-4263,0-48 1630,1 29-921,1 1 0,2-1 0,2-1 0,1 1 0,2-1 0,1 0 0,2-1 0,15 33 0,-26-65-158,27 46 183,-28-46-196,1 0-1,-1 0 0,1 1 1,0-1-1,0 0 0,-1 0 0,1 0 1,0 0-1,0-1 0,0 1 0,0 0 1,0 0-1,0 0 0,0-1 0,0 1 1,0 0-1,0-1 0,1 1 0,-1-1 1,0 0-1,0 1 0,0-1 1,1 0-1,-1 0 0,0 0 0,1 0 1,-1 0-1,0 0 0,0 0 0,1 0 1,-1 0-1,0 0 0,3-1 0,-3-1 4,0 0 0,1 1 0,-1-1-1,0 0 1,0 1 0,1-1-1,-1 0 1,-1 0 0,1 0-1,0 0 1,0 0 0,-1 0 0,1 0-1,-1 0 1,0 0 0,1 0-1,-1 0 1,0-1 0,0 1-1,-1-2 1,1-6 3,4-152-8,-5 111 0,8-69 0,-5 104 0,1 0 0,0 1 0,1-1 0,1 1 0,0 0 0,2 0 0,-1 0 0,14-19 0,-16 27 31,1 1 0,0 0 0,0 0 0,0 1 0,1-1 0,0 1 0,0 0 0,1 1 0,-1 0 0,1 0 0,0 0 1,0 1-1,0 0 0,1 0 0,-1 0 0,1 1 0,-1 1 0,1-1 0,0 1 0,-1 0 0,1 1 0,0 0 0,0 0 0,0 1 0,-1 0 0,1 0 0,0 1 0,-1 0 0,1 0 0,-1 1 0,0 0 0,12 6 0,-8-2 33,0 0 0,-1 2 0,0-1 0,0 1 0,-1 0 0,0 1 0,-1 0 0,0 1 0,0-1 0,-1 2 0,-1-1 0,9 21 0,-8-11 37,0 1-1,-2-1 1,-1 1-1,-1 0 1,-1 0 0,0 38-1,-2-54-101,3 81-267,-3-79 187,1 0 0,1 0 0,-1 0 0,1 0 0,1 0 0,0 0 0,6 13 0,-9-20 31,0-1 1,0 0-1,1 1 1,-1-1-1,0 0 1,0 1-1,0-1 1,1 0-1,-1 0 1,0 1-1,0-1 1,1 0-1,-1 0 1,0 1-1,0-1 1,1 0 0,-1 0-1,0 0 1,1 1-1,-1-1 1,0 0-1,1 0 1,-1 0-1,0 0 1,1 0-1,-1 0 1,1 0-1,-1 0 1,0 0-1,1 0 1,-1 0-1,0 0 1,1 0-1,-1 0 1,0 0-1,1 0 1,-1 0-1,0-1 1,1 1-1,-1 0 1,0 0-1,1 0 1,-1 0-1,0-1 1,1 1-1,-1 0 1,0 0-1,0-1 1,1 1 0,-1 0-1,0-1 1,0 1-1,0 0 1,1-1-1,-1 1 1,0 0-1,0-1 1,0 1-1,0 0 1,0-1-1,0 1 1,0-1-1,7-20-3061,-3 0-623</inkml:trace>
</inkml:ink>
</file>

<file path=ppt/ink/ink1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8.6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11264,'0'0'221,"-1"1"1,0 0-1,1 0 0,-1 0 1,1 0-1,-1 0 1,1-1-1,-1 1 1,1 0-1,0 0 1,-1 0-1,1 0 1,0 0-1,0 1 0,0-1 1,0 0-1,0 0 1,0 0-1,0 0 1,1 2-1,6 35 1396,9 45 6067,-7 171-5035,-8-154-2610,1 257 1177,-1-304-976,3 0 0,2 1 0,18 73 0,-22-119-318,0 0 0,0 0-1,1 0 1,0 0 0,1-1 0,0 0 0,0 1-1,0-1 1,1-1 0,0 1 0,0-1-1,1 0 1,0 0 0,0 0 0,0-1 0,1 0-1,0 0 1,-1-1 0,2 0 0,11 5-1,-11-7-347,1 0-1,0-1 1,0 0-1,-1 0 0,1-1 1,0 0-1,0-1 0,-1 0 1,1 0-1,0-1 0,-1 0 1,1-1-1,-1 0 0,0 0 1,0 0-1,0-1 0,10-7 1,26-18-3308</inkml:trace>
</inkml:ink>
</file>

<file path=ppt/ink/ink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49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110 351 3840,'2'2'101,"0"-1"1,1 0-1,-1 1 1,0-1-1,0 0 1,1-1-1,-1 1 1,1 0-1,-1-1 1,0 1 0,1-1-1,-1 0 1,1 0-1,-1 0 1,1 0-1,-1 0 1,1 0-1,3-1 1,2 0 251,4-2-38,0 0-1,0-1 1,-1 0-1,1-1 0,-1 0 1,0 0-1,0-2 0,-1 1 1,1-1-1,17-17 0,-23 20-145,6-5-113,-1 0 0,1-1 0,-2 0 1,1-1-1,-2 0 0,1-1 0,-2 0 0,7-13 0,-11 22-15,-1-1 0,0 0 0,-1 0 0,1 0-1,-1 0 1,0 0 0,0-1 0,0 1 0,0 0-1,-1 0 1,0-1 0,0 1 0,0 0 0,0-1 0,-1 1-1,0 0 1,1 0 0,-2-1 0,1 1 0,0 0-1,-1 0 1,0 0 0,0 1 0,0-1 0,0 0 0,-1 1-1,1-1 1,-1 1 0,0 0 0,-6-6 0,2 4 34,0 0 1,-1 0-1,0 0 0,0 1 1,-1 0-1,1 1 1,-1-1-1,0 2 1,0-1-1,0 1 1,0 1-1,0 0 1,0 0-1,0 1 0,0 0 1,-1 0-1,1 1 1,0 0-1,0 1 1,0 0-1,0 0 1,0 1-1,1 0 0,-1 1 1,1 0-1,0 0 1,0 1-1,-12 8 1,11-6-4,0 0 1,0 0 0,0 0 0,1 1-1,0 1 1,1-1 0,0 1 0,0 0-1,1 1 1,0 0 0,0 0 0,1 0-1,1 0 1,0 1 0,0 0 0,1 0-1,0 0 1,1 0 0,0 0 0,1 1-1,0-1 1,2 23 0,1-21-32,1 1 1,0-1-1,0 0 1,2 0-1,-1-1 1,2 1-1,-1-1 1,2 0-1,0-1 1,0 1-1,1-1 1,0-1-1,1 0 1,0 0-1,1 0 1,10 7-1,-6-7-67,0-1-1,1 0 1,0-1 0,0-1-1,1-1 1,0 0 0,0-1-1,0 0 1,1-1 0,-1-1-1,1-1 1,23 0 0,69-1-4710,-94-3 2688,-19-5 0</inkml:trace>
</inkml:ink>
</file>

<file path=ppt/ink/ink1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9.0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10880,'75'-4'5376,"39"-8"-5504,-91 8 8831,39 4-8319,-21 0 0,39 0 0,-14 0 0,5 0-1280,-14 0 0,-6-3-1536,-14-3 128,-13-1-1024,-5 4 129</inkml:trace>
</inkml:ink>
</file>

<file path=ppt/ink/ink1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9.3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1 433 10240,'0'1'121,"0"0"0,0-1 1,0 1-1,0 0 0,0-1 0,0 1 1,0 0-1,0-1 0,0 1 1,0 0-1,1 0 0,-1-1 0,0 1 1,1-1-1,-1 1 0,0 0 1,1-1-1,-1 1 0,1-1 0,-1 1 1,0-1-1,1 1 0,0-1 1,-1 1-1,1-1 0,-1 1 1,1-1-1,-1 0 0,1 1 0,0-1 1,-1 0-1,1 0 0,0 1 1,-1-1-1,1 0 0,0 0 0,0 0 1,0 0-1,31 1-72,-26-1 718,8-1 832,1 0 0,-1 0 0,1-2 0,26-7 0,-22 3-964,0 0 0,33-18-1,-11-1-894,69-55-1,-101 73 568,0 1-230,1-1-1,-2 0 1,1-1-1,-1 0 1,0 0-1,-1-1 1,0 0-1,9-18 1,-14 23-74,0 1 1,0-1-1,-1 0 1,1 0-1,-1 0 1,-1 0-1,1 0 0,-1 0 1,0 0-1,0-1 1,0 1-1,0 0 1,-1 0-1,0 0 1,0 0-1,-1 0 0,1 0 1,-1 1-1,0-1 1,0 0-1,-1 1 1,-3-6-1,1 4 14,0 0 1,0 1-1,0 0 0,-1 0 1,1 1-1,-1-1 0,0 1 0,0 0 1,-1 1-1,1 0 0,-1 0 0,0 0 1,0 1-1,0 0 0,0 0 0,0 0 1,0 1-1,0 0 0,-1 1 1,1 0-1,0 0 0,-1 0 0,1 1 1,0 0-1,0 1 0,-11 3 0,9-3 25,1 0 0,-1 1 0,1 0 0,0 0 0,0 1-1,0 0 1,0 1 0,1-1 0,0 2 0,0-1 0,0 1-1,0 0 1,1 0 0,0 1 0,0 0 0,1 0 0,0 0-1,0 1 1,1-1 0,0 1 0,-6 16 0,8-10 0,0-1 0,1 1-1,0 0 1,1 0 0,1 0 0,0 0 0,0 0 0,2-1-1,0 1 1,0-1 0,2 0 0,-1 1 0,8 13 0,-6-15-56,0 1 0,1-1 0,0 0 0,1 0 0,1-1 0,-1 0 0,2-1 1,-1 0-1,2 0 0,-1-1 0,1 0 0,24 13 0,-28-18-98,1-1-1,0 0 1,1-1-1,-1 0 1,0 0-1,1-1 1,-1 0-1,0-1 1,1 0-1,-1 0 1,1 0-1,-1-1 1,1-1-1,8-2 1,8-3-1246,-1-1 1,46-22-1,-5 0-2098</inkml:trace>
</inkml:ink>
</file>

<file path=ppt/ink/ink1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8:59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11136,'31'28'4930,"-7"0"-4079,-3-1 1501,4 0 3082,5 12-4816,-1 1-1,-2 2 1,-1 0 0,26 63-1,-50-101-612,14 30 54,0 0 0,17 64-1,-29-83-30,-1 0-1,0 1 0,-1-1 0,-1 1 0,-1-1 1,0 1-1,0 0 0,-2-1 0,-4 20 0,-1-10-119,-2 0 0,0-1 0,-2-1-1,0 1 1,-22 30 0,-85 109-1429,102-143 1249,-12 15-2821,4-10-385</inkml:trace>
</inkml:ink>
</file>

<file path=ppt/ink/ink1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5:59:00.0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13 13568,'-14'-12'6783,"5"12"-22142,9 0 10879</inkml:trace>
</inkml:ink>
</file>

<file path=ppt/ink/ink1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5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53 444 6784,'-8'-14'7896,"11"31"-1297,1 2-4710,-2 0-3362,4 61 3006,2 86 412,-8 154-367,-14 23-873,8-249-621,3-33 34,-22 114-1,20-162-117,1-18 0,-2-37 0,1-174 0,5 187 0,8-234 173,-3 215 8,2 1-1,1 0 1,20-61 0,-25 100-123,1 0 0,-1 0 0,1 0-1,0 0 1,1 1 0,9-13 0,-12 18-37,-1 0 1,1 0-1,0 0 0,0 0 1,0 0-1,0 1 0,0-1 1,1 1-1,-1-1 0,0 1 1,1 0-1,-1 0 0,1 0 1,-1 0-1,1 0 1,0 0-1,-1 1 0,1-1 1,0 1-1,-1 0 0,1 0 1,0 0-1,-1 0 0,1 0 1,0 1-1,4 1 0,6 4 20,0 2 0,0 0-1,12 10 1,-1-1-12,-15-11-15,-1 1 0,1 0 0,-2 0 0,1 1 0,-1 0 0,0 0-1,0 1 1,-1 0 0,7 13 0,21 30 61,135 197 74,-146-212-216,1-1-1,2 0 0,1-3 1,2 0-1,39 34 1,-43-46-6,1-1-1,1-1 1,1-1 0,1-1 0,50 21-1,-62-31 42,-1-1 1,1 0-1,0-1 0,1-1 0,-1-1 0,1 0 0,-1-2 1,1 0-1,0 0 0,-1-2 0,1 0 0,28-6 0,-37 4 39,0 0 0,-1-1 0,0 0-1,0 0 1,0-1 0,0 0 0,-1 0 0,0-1-1,0 0 1,0 0 0,-1 0 0,0-1-1,0 0 1,0-1 0,-1 1 0,0-1-1,4-9 1,-1-1 12,0-1 1,-1 0-1,-1 0 0,-1 0 0,0 0 0,2-32 0,-5 24-1,-1 0 0,-2 0 0,0 0 0,-2 0 0,-8-33-1,7 33-17,-11-56-5,-4 1-1,-3 1 1,-47-114 0,-129-224 21,151 326 117,28 59-69,-16-36 54,33 66-104,1 0 1,0 0-1,0 0 0,0-1 1,0 1-1,0 0 1,1-1-1,0 1 1,0 0-1,0-1 1,0 1-1,1 0 1,1-7-1,0 8-34,0-1 1,0 1-1,0 0 1,0 0-1,1 0 1,0 0-1,-1 0 0,1 0 1,0 1-1,0 0 1,1-1-1,-1 1 0,0 0 1,1 0-1,-1 1 1,1-1-1,0 1 0,-1 0 1,8-1-1,10-3-377,0 1 0,26-2 0,-31 4 81,17-2-1095,1 1 0,-1 2 0,1 1 0,-1 1 0,1 2 0,57 12 0,-22 5-2300</inkml:trace>
</inkml:ink>
</file>

<file path=ppt/ink/ink1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6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11520,'0'6'5759,"11"4"-7550,-11-10 10622,14 9-10623,0-5 128,-14-1-4351,0-3 127</inkml:trace>
</inkml:ink>
</file>

<file path=ppt/ink/ink1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6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10368,'-32'52'5120,"36"45"-5760,1-77 7807,10 55-7167,-1-17 0,0 53 0,-5-26 128,9 45-256,-4-33 128,-3 21-256,-8-24 0,2-7-640,-5-21 0,0-7-1920,0-17 129</inkml:trace>
</inkml:ink>
</file>

<file path=ppt/ink/ink1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7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1 253 9856,'0'-2'143,"0"-1"1,0 1 0,0-1 0,1 0-1,-1 1 1,1-1 0,0 1 0,-1-1-1,1 1 1,1 0 0,-1-1 0,0 1-1,0 0 1,1 0 0,-1-1 0,1 1-1,0 1 1,0-1 0,0 0 0,0 0 0,0 1-1,0-1 1,0 1 0,0-1 0,1 1-1,-1 0 1,0 0 0,1 0 0,-1 0-1,5 0 1,43-22 5597,20-15-4618,1 2 1,114-40-1,-168 71-1056,0 1 0,0 0-1,0 1 1,0 1 0,1 1-1,0 0 1,25 3 0,-34-2 9,0 1 1,0 0-1,0 0 1,0 1 0,-1 0-1,1 1 1,-1 0-1,1 0 1,-1 0 0,0 1-1,0 1 1,0-1-1,-1 1 1,0 1 0,0-1-1,0 1 1,-1 0-1,1 1 1,-1 0 0,-1 0-1,6 8 1,-6-5-31,-1 1 0,0 0 0,0 0 0,-1 1 0,-1-1-1,0 1 1,2 21 0,-3-7 31,-2-1 0,-4 39-1,0-30-33,-1 0-1,-2-1 1,-22 61-1,24-80-43,0-1-1,-1 1 0,0-1 0,-1 0 0,0-1 0,-1 0 0,-1 0 0,0-1 0,0 0 0,-23 17 1,24-22 27,0-1 1,0 0-1,-1 0 1,-12 4 0,20-8-17,-1 0 0,1 0-1,-1 0 1,1-1 0,-1 1 0,0-1 0,1 1 0,-1-1 0,0 0 0,0 0 0,1 0 0,-1 0 0,0-1-1,1 1 1,-1-1 0,0 1 0,1-1 0,-1 0 0,1 0 0,-5-3 0,7 4-3,0-1-1,0 1 1,1 0 0,-1-1 0,0 1 0,0-1 0,0 1-1,1-1 1,-1 1 0,0 0 0,0-1 0,1 1-1,-1 0 1,0-1 0,1 1 0,-1 0 0,1-1-1,-1 1 1,0 0 0,1 0 0,-1-1 0,1 1-1,-1 0 1,1 0 0,-1 0 0,1 0 0,-1 0 0,0-1-1,1 1 1,-1 0 0,1 0 0,-1 0 0,1 0-1,-1 0 1,1 1 0,0-1 0,29-4 146,17 5 13,-1 3 0,0 2 0,48 12 0,138 46 254,-74-19-331,-132-37 14,-1 0-1,-1 2 1,1 0-1,-2 2 0,1 1 1,-2 0-1,0 2 1,0 1-1,35 34 0,-50-44-23,-1 2 0,-1-1 0,1 0 0,-1 1 0,-1 0 0,1 0 0,-1 1 0,-1-1 0,1 1 0,-1 0 0,-1 0 0,0 0 0,0 0-1,-1 0 1,0 1 0,-1-1 0,0 0 0,0 0 0,-1 1 0,0-1 0,0 0 0,-1 0 0,-1 0 0,1 0 0,-1 0 0,-1-1 0,0 1 0,0-1-1,-9 14 1,3-11-3,-1 1 0,0-2 0,0 1 0,-1-1 0,-23 14 0,-70 35 151,67-42-179,0-1 0,-78 20 1,106-34-45,-19 6 18,0-1-1,-1-1 0,1-2 1,-1-1-1,0-2 0,-1-1 1,1-1-1,0-1 0,-50-11 1,50 6-4,0-2 0,1 0 0,0-2 0,0-1 0,1-2 0,-39-25 0,52 28-303,0 1 1,1-2-1,1 0 0,0-1 1,-16-20-1,23 25-277,0 0 0,1 0 0,0-1 0,0 0-1,1 0 1,0 0 0,1 0 0,0-1 0,1 1 0,-3-18 0,0-13-3428</inkml:trace>
</inkml:ink>
</file>

<file path=ppt/ink/ink1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7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20 13056,'-10'-20'6527,"-8"24"-6015,18-4 6656,0 0-7424,0 0 0,9 7-4736,-4 2 0,13-2 4225,-4 0-1</inkml:trace>
</inkml:ink>
</file>

<file path=ppt/ink/ink1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7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1 364 8576,'1'-1'591,"1"0"1,-1 0 0,0 1 0,1-1-1,-1 0 1,1 1 0,-1-1 0,1 1-1,0 0 1,-1-1 0,1 1 0,-1 0-1,1 0 1,0 0 0,-1 0-1,3 1 1,37 1 2895,12 8-2517,0-3-1,0-2 1,79-2 0,-112-5-824,0 0 0,-1-1 1,1-1-1,-1-1 0,0 0 1,0-2-1,-1 0 0,0-1 1,0-1-1,-1 0 0,0-2 1,27-20-1,-38 25-101,0 1 0,0-1 0,-1 0-1,1 0 1,-1-1 0,7-12 0,-10 16-27,-1-1 0,1 0 0,0 1-1,-1-1 1,0 0 0,0 0 0,0 0 0,-1 0 0,1 0 0,-1 0 0,0 0 0,0 0 0,0 0 0,-1 0 0,1 0 0,-2-4 0,-2-1-4,0-1 0,0 1-1,-1-1 1,-1 1 0,1 1 0,-1-1 0,-1 1 0,0 0 0,0 0-1,0 1 1,-1 0 0,0 0 0,-1 1 0,1 0 0,-1 1 0,0 0 0,0 0-1,-1 1 1,-16-6 0,12 8-15,0 0 0,-1 0 0,1 2-1,0 0 1,-1 0 0,-17 4 0,24-3 11,-1 0-1,1 1 1,0 1 0,-1-1-1,1 1 1,0 1 0,1 0 0,-1 0-1,1 0 1,-1 1 0,1 0 0,0 0-1,-5 7 1,5-6 21,1 2 0,0-1 1,0 1-1,1 0 0,0 0 0,1 0 0,0 1 1,0 0-1,1 0 0,0 0 0,0 0 0,1 0 0,0 0 1,0 12-1,2-8 42,0 0 1,1-1 0,1 1-1,0-1 1,0 0-1,1 0 1,1 0-1,0 0 1,11 21-1,-3-10-118,2-1 0,1 0-1,1-1 1,0-1 0,2 0-1,0-2 1,1 0-1,1-1 1,0-1 0,26 16-1,16 1-2032,-16-18-2436,-21-11 674</inkml:trace>
</inkml:ink>
</file>

<file path=ppt/ink/ink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2432,'0'-1'54,"0"1"0,0-1 1,0 0-1,0 0 0,0 1 0,0-1 0,0 0 1,0 0-1,1 1 0,-1-1 0,0 0 0,1 1 1,-1-1-1,0 0 0,1 1 0,-1-1 0,1 1 1,-1-1-1,1 1 0,-1-1 0,1 1 1,-1-1-1,1 1 0,-1-1 0,1 1 0,0-1 1,-1 1-1,1 0 0,0 0 0,0-1 0,-1 1 1,1 0-1,0 0 0,-1 0 0,1 0 0,0 0 1,0 0-1,-1 0 0,1 0 0,0 0 1,0 0-1,-1 0 0,1 0 0,1 1 0,-1 0 132,1 0 0,-1 0-1,1 1 1,-1-1 0,0 1-1,1-1 1,-1 1 0,0 0-1,0-1 1,0 1 0,0 0-1,-1 0 1,1 0-1,0-1 1,-1 1 0,1 0-1,-1 4 1,7 49 340,-4-18 72,2 1 0,2-1-1,12 42 1,-16-71-544,-1 0 0,1-1-1,1 1 1,-1 0-1,1-1 1,0 0 0,1 0-1,0 0 1,0 0-1,1-1 1,-1 0 0,1 0-1,0-1 1,1 1-1,0-1 1,0-1 0,0 1-1,0-1 1,15 6-1,-17-9-188,0 0 0,1 0-1,-1-1 1,1 0-1,-1 0 1,0 0 0,1-1-1,-1 1 1,0-1 0,0 0-1,1-1 1,-1 1 0,0-1-1,0 0 1,7-5-1,-11 7 105,36-14-1398</inkml:trace>
</inkml:ink>
</file>

<file path=ppt/ink/ink1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7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11 199 10112,'-11'-10'4636,"17"9"455,9 8-1545,0 7-3550,-4 7 480,0 0 0,-1 0 0,-1 1 0,-1 0 0,8 40 0,-9-35 1,1 0 0,23 52 1,-2-14 121,-22-47-499,1 0 1,1 0 0,14 22 0,-23-40-101,0 0 0,1 0 0,-1 0 0,0 0 0,0 0 0,1 0 0,-1 0 0,0 0 0,0 0 0,1 0 0,-1 0 0,0 0 0,0 0 0,1 0 1,-1 0-1,0 0 0,0 0 0,1 0 0,-1 0 0,0 0 0,0 0 0,1 0 0,-1 0 0,0-1 0,0 1 0,1 0 0,-1 0 0,0 0 0,0 0 0,0-1 0,0 1 0,1 0 0,-1 0 0,0-1 0,0 1 0,0 0 0,0 0 0,0 0 0,0-1 0,1 1 0,-1 0 0,0 0 0,0-1 0,0 1 0,0 0 0,0-1 0,0 1 0,0 0 0,0 0 0,0-1 0,0 1 0,-1-1 1,5-23-24,-8-2-61,-1 1-1,-2-1 1,-12-34 0,-11-34-70,-24-146-230,53 232 373,0 0 0,0-1-1,0 1 1,1-1 0,1 0 0,-1 1-1,1 0 1,1-1 0,0 1 0,0 0-1,4-9 1,-5 13 17,0 1 0,1 0-1,-1-1 1,1 1 0,0 0 0,0 0 0,0 0-1,1 0 1,-1 1 0,1-1 0,-1 1 0,1-1-1,0 1 1,0 0 0,0 0 0,0 0 0,0 0-1,1 1 1,-1-1 0,0 1 0,1 0 0,-1 0-1,1 0 1,0 0 0,-1 1 0,6-1-1,10 3 26,0 0-1,0 1 0,0 1 1,0 0-1,34 15 0,4 0-2095,2-7-3987,-45-11 2575</inkml:trace>
</inkml:ink>
</file>

<file path=ppt/ink/ink1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8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0 355 8960,'33'4'15777,"-2"11"-12568,-27-11-3277,15 14 396,0 0 1,27 17-1,-36-29-104,1 0 0,0 0 0,0-1 0,0 0 0,1-1 0,0-1 0,21 5 0,-16-5-167,1-1 0,0-1 0,0-1 0,0 0 0,-1-1-1,1-1 1,0-1 0,-1 0 0,1-1 0,-1-1 0,0-1 0,0 0 0,-1-1-1,25-15 1,-36 19-68,1-1 0,-1 0 1,0 0-1,0 0 0,-1 0 0,0-1 0,1 0 0,-1 0 0,-1 0 0,1 0 0,-1-1 0,0 1 0,0-1 0,-1 0 0,1 0 0,-1 0 0,1-7 0,-1 3-55,-1-1 1,-1 0-1,1 0 0,-1 0 0,-1 0 0,0 1 1,-1-1-1,-5-18 0,5 20 17,-1 1 0,-1-1 0,1 1-1,-2 0 1,1 0 0,-1 0 0,0 0 0,0 1 0,-1 0 0,0 0-1,-1 1 1,1-1 0,-1 1 0,-14-8 0,15 9 18,-10-8-88,0 2 0,-1 0 0,-1 1 0,0 1 0,0 1-1,0 0 1,-1 1 0,0 1 0,-1 1 0,1 1 0,-39-4 0,48 7-8,0 0 0,-1 0 1,1 1-1,0 1 0,-1-1 1,1 2-1,0-1 1,0 1-1,0 1 0,0 0 1,1 0-1,-1 1 0,1 1 1,0-1-1,-16 12 0,22-14 28,1 0 0,0 0 0,0 0-1,0 1 1,1-1 0,-1 0 0,1 1 0,-1 0-1,1-1 1,0 1 0,0 0 0,0 0 0,0 0 0,0 0-1,1-1 1,-1 1 0,1 0 0,0 0 0,0 0-1,0 0 1,0 0 0,0 0 0,1 0 0,0 0-1,-1 0 1,1 0 0,1 3 0,3 5-676,-1-1 1,1 1 0,1-1-1,0 0 1,13 16-1,11 14-2680</inkml:trace>
</inkml:ink>
</file>

<file path=ppt/ink/ink1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8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622 31 9216,'-40'-24'3546,"31"18"-854,6 5 3613,36 48-4183,-21-31-1878,0 1 0,-1 1 0,0 0 0,-2 0 1,0 1-1,-1 0 0,10 37 0,22 156 1441,5 124-475,-43-279-867,-1 1 0,-3-1 0,-18 104-1,18-151-271,-1-1-1,0 0 1,0 0-1,-1 0 1,0 0-1,-1 0 1,0-1-1,0 0 1,-1 0-1,0 0 1,0-1-1,-1 0 1,0 0-1,0 0 1,0-1-1,-1 0 1,0-1-1,-1 0 1,-16 8-1,13-8-16,0 0-1,-1-1 0,1-1 0,-1 0 0,0 0 1,0-2-1,1 1 0,-1-2 0,0 0 0,0 0 1,0-1-1,0-1 0,0 0 0,0-1 0,-14-5 1,-5-5-12,1-2 1,1-1 0,1-2-1,1 0 1,0-2 0,-36-34-1,49 39-43,0 0-1,1 0 0,1-1 1,1-1-1,0 0 0,1-1 1,1 0-1,0-1 1,2 0-1,0 0 0,1-1 1,-7-32-1,8 25 2,1 1 0,1-1 0,1 0 0,1 0 0,2 0 0,1 0 0,6-42 0,-5 58 0,0 0 0,1 0 0,0 0 0,1 1 0,0 0 0,1 0 0,0 0 0,0 0 0,1 1 0,0-1 0,1 2 0,0-1 0,0 1 0,1 0 0,0 0 0,0 1 0,1 0 0,0 1 0,0 0 0,1 0 0,15-6 0,-12 7 0,0 1 1,0 1-1,0 0 0,1 1 1,-1 1-1,1 0 0,-1 1 1,1 0-1,0 1 0,19 3 1,15 6-24,70 24 1,-116-34 20,46 16-279,74 22-931,-40-18-3865,-62-16 1344,-5 0-257</inkml:trace>
</inkml:ink>
</file>

<file path=ppt/ink/ink1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8.3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1 307 6016,'0'0'3670,"6"3"-1978,0-2 4956,10 3-4894,0 0-1,27 13 1,-29-11-1496,0-1 0,1 0 0,18 3 0,-16-5-247,29 5 791,59 2-1,-88-10-550,1-1 0,0 0 0,0-2 0,-1 0 0,1 0 0,28-11 0,-5-2 77,75-42 1,-99 49-288,0-2-1,-1 0 1,-1-1-1,0 0 1,-1-1-1,0-1 1,13-16-1,-24 27-20,0-1-1,-1 0 0,1 0 1,-1 0-1,0 0 0,0-1 1,0 1-1,-1-1 1,1 1-1,-1-1 0,0 1 1,0-1-1,-1 1 1,0-1-1,1 0 0,-2 0 1,1 1-1,0-1 1,-1 0-1,0 1 0,0-1 1,0 1-1,-1-1 1,1 1-1,-1 0 0,0-1 1,-1 1-1,1 0 1,-1 0-1,1 1 0,-1-1 1,-6-6-1,5 8 4,0-1-1,0 1 0,-1-1 1,1 1-1,0 0 1,-1 1-1,1-1 1,-1 1-1,0 0 1,1 0-1,-1 0 1,0 1-1,0 0 0,1 0 1,-1 0-1,0 0 1,0 1-1,1 0 1,-1 0-1,0 0 1,-7 3-1,-8 3 52,1 0 0,-1 1 0,-22 15-1,26-13-13,0 0-1,0 1 1,2 1-1,-1 1 1,-23 27-1,35-37-53,-7 8 23,1 0 1,1 0-1,0 0 0,1 1 1,0 1-1,0-1 0,2 1 1,-1 0-1,2 0 0,0 1 1,0-1-1,1 1 0,1 0 1,0 0-1,1 15 0,1-12-1,0 1 0,2 0 0,0-1 0,1 1 0,0-1 0,2 0 0,0 0 0,1 0 0,0-1 0,1 0 0,1 0 0,1-1 0,0 0 0,1 0-1,1-1 1,0 0 0,18 16 0,-16-17-174,1 0 0,0-1-1,1-1 1,0 0 0,1-1 0,0-1-1,0 0 1,1-2 0,0 1-1,1-2 1,-1 0 0,1-1 0,1-1-1,-1-1 1,0-1 0,29 1-1,-36-3-581,0-1-1,0 0 1,0-1-1,0 0 0,0 0 1,-1-1-1,1-1 1,-1 0-1,1 0 1,-1-1-1,-1 0 0,15-10 1,12-13-3133</inkml:trace>
</inkml:ink>
</file>

<file path=ppt/ink/ink1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8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9472,'-23'0'4736,"14"20"-3712,9-17 7807,0 26-8319,0-10 0,-6 20 256,1-12 0,5 32-1024,0-8 128,5 4 512,1-15 0,6 2-512,-1-6 128,3-17-1280,-5-3 0,19-21-2176,-10 1 128</inkml:trace>
</inkml:ink>
</file>

<file path=ppt/ink/ink1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9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13 11008,'-23'-12'5503,"46"20"-8574,-12-8 8446,-8 0-8958,3 0-1,3 4-1024,1 0 0</inkml:trace>
</inkml:ink>
</file>

<file path=ppt/ink/ink1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0:59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219 407 9472,'-2'2'544,"0"-1"1,-1 1-1,1 0 0,0 0 1,0 0-1,0 0 1,1 0-1,-1 1 1,0-1-1,1 1 1,-1-1-1,1 1 0,0-1 1,0 1-1,0 0 1,0-1-1,1 1 1,-1 0-1,1 0 0,-1 5 1,-2 32 3953,3-6-3555,0-25-1946,0 16 1153,2-1-1,1 1 0,1-1 1,2 0-1,0-1 0,1 1 1,1-1-1,1 0 0,1-1 1,2 0-1,14 22 0,-23-41-148,-1 0 0,1 0 1,0 0-1,0 0 0,1-1 0,-1 0 0,0 1 0,1-1 0,-1 0 0,1-1 1,0 1-1,-1-1 0,1 1 0,0-1 0,0-1 0,0 1 0,0 0 1,0-1-1,0 0 0,0 0 0,0 0 0,0 0 0,0-1 0,7-1 0,-2 1-1,0-1-1,-1-1 0,1 1 1,-1-1-1,0-1 0,0 0 1,0 0-1,0 0 0,12-11 1,-10 5-2,0-1 1,-1 0-1,-1-1 1,0 0-1,-1 0 1,0-1 0,-1 0-1,0 0 1,-1 0-1,0-1 1,-1 0-1,-1 0 1,0 0 0,1-18-1,-1-1-48,0-1 0,-3 1 0,-3-42 0,1 55 16,0-11-15,-2 1-1,0-1 1,-3 1 0,-14-46 0,14 58 48,-1 0 0,0 1-1,-2-1 1,0 2 0,0 0-1,-2 0 1,-24-27 0,28 36 19,0-1 0,-1 1 0,0 1 1,0 0-1,-1 0 0,0 0 0,0 1 1,0 1-1,0 0 0,-1 0 0,0 1 1,0 0-1,1 1 0,-1 1 0,-1-1 1,1 2-1,0-1 0,0 2 1,0-1-1,0 1 0,0 1 0,-12 3 1,13-2 10,0 0 1,1 0-1,-1 1 1,1 0 0,-1 1-1,1 0 1,1 1-1,-1 0 1,1 0 0,0 0-1,0 1 1,1 1 0,0-1-1,0 1 1,1 0-1,0 1 1,0-1 0,1 1-1,0 0 1,1 1-1,-1-1 1,2 1 0,-5 16-1,7-19-11,0-1-1,1 0 1,0 0-1,0 1 1,0-1-1,0 0 1,1 0-1,0 1 1,1-1-1,-1 0 1,1 0-1,0 0 0,1-1 1,-1 1-1,1 0 1,0-1-1,1 1 1,-1-1-1,1 0 1,7 7-1,7 6 85,1-1-1,1-1 0,39 25 0,-26-18 23,-10-8-134,-1-1-1,2-1 1,0 0-1,0-2 1,28 8-1,-35-14-975,0 0 1,0-2-1,0 0 0,34 1 0,-11-4-2598</inkml:trace>
</inkml:ink>
</file>

<file path=ppt/ink/ink1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0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7168,'14'-3'3584,"9"-4"-768,-17 3 3711,13-5-6271,-5 6 0,24-1 0,-10 1 0,27-3-512,-12 6 128,5-3-896,-11 3 0,1-4-1663,-10 4 127</inkml:trace>
</inkml:ink>
</file>

<file path=ppt/ink/ink1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0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10368,'20'13'5120,"40"-10"-6912,-46-3 8959,43 11-7167,-19 5 128,18 4-2304,-9-4 0,27-7 641,-17-2 127</inkml:trace>
</inkml:ink>
</file>

<file path=ppt/ink/ink1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1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499 122 7040,'-5'-27'4513,"4"22"-3590,0 1 1,0-1-1,0 0 1,0 1-1,-1-1 1,0 1-1,0 0 1,-2-5-1,1 6-793,1 0 0,0 0 0,-1 1 0,0-1 0,0 1 0,0 0 0,0-1 0,-5-1 0,-1-1 17,-1 1 0,1 1 1,-1 0-1,0 0 0,0 1 0,0 0 1,-1 1-1,1 0 0,0 1 0,-1 0 0,1 1 1,0 0-1,0 0 0,-1 1 0,1 0 1,0 1-1,1 0 0,-1 1 0,-13 6 0,2 0 136,0 1 0,1 1-1,0 1 1,1 1-1,1 0 1,0 1 0,-26 29-1,37-35-226,1 1 0,0 0 0,0 0 0,1 0 0,1 1-1,0 0 1,0-1 0,1 2 0,0-1 0,1 0 0,0 1 0,1-1 0,0 0-1,1 1 1,0 0 0,1-1 0,0 1 0,1-1 0,0 0 0,4 13 0,-2-12-44,1 0 1,0-1 0,0 1 0,1-1-1,0 0 1,1-1 0,0 0 0,1 0 0,0 0-1,1-1 1,0 0 0,0-1 0,0 0-1,2 0 1,-1-1 0,0 0 0,1-1 0,1 0-1,-1-1 1,1 0 0,12 3 0,10 2 35,1-1 0,0-2 0,0-1 1,1-2-1,0-2 0,44-1 0,128-21 485,-203 20-535,0 1-1,-1 0 0,1 0 0,0 0 0,-1 1 0,1-1 0,-1 1 0,1 0 0,-1 1 1,0-1-1,0 1 0,0-1 0,0 1 0,0 1 0,-1-1 0,1 0 0,3 5 0,25 18-73,-9-13 102,0-2 0,1-1 0,1-1 0,0-1 0,37 7 0,-16-6 86,0-3 0,50 0-1,-74-5-53,0-1 0,0-1 1,0-1-1,0-1 0,-1-1 0,1-1 0,-1-1 1,0 0-1,0-2 0,28-14 0,-44 19-49,0-1 0,0 1 0,0-1 0,0 0 0,0 0-1,-1 0 1,0-1 0,0 1 0,0-1 0,0 0 0,-1 0 0,0-1 0,0 1 0,0-1-1,-1 1 1,0-1 0,2-7 0,-2 3 2,0-1-1,-1 0 1,0 1 0,-1-1-1,0 0 1,-1 1 0,0-1-1,-4-16 1,1 14-21,0 0-1,0 0 1,-2 0 0,1 1-1,-2 0 1,1 0 0,-2 0 0,1 1-1,-2 0 1,-13-14 0,16 18-5,-3-5 7,-1 1-1,0 1 1,-1 0 0,0 0 0,-1 1-1,1 1 1,-2-1 0,1 2-1,-1 0 1,0 1 0,-1 0 0,0 1-1,1 0 1,-2 1 0,1 1-1,0 0 1,-16-1 0,1 2-22,0 2 1,0 1 0,1 1-1,-1 1 1,1 1 0,0 2-1,-42 13 1,63-16-30,-1-1 1,1 1-1,0 0 0,0 0 1,0 1-1,1 0 0,-1 0 1,1 0-1,0 1 0,0 0 1,0 0-1,1 1 0,0 0 1,0 0-1,0 0 0,1 0 1,0 1-1,0 0 0,1 0 1,-1 0-1,1 0 0,1 0 1,0 0-1,0 1 1,0 0-1,1-1 0,-1 13 0,3-15-126,-1 0 0,1-1 0,0 1 0,0-1 0,1 1 0,-1-1 0,1 0 0,0 1 0,0-1 0,0 0 0,1 0-1,-1 0 1,1-1 0,0 1 0,0-1 0,1 1 0,-1-1 0,1 0 0,7 5 0,4 1-1066,0 1 1,0-2-1,26 10 1,9 3-2227</inkml:trace>
</inkml:ink>
</file>

<file path=ppt/ink/ink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0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8 6272,'-43'-7'3072,"38"26"-4096,14-15 5120,2 5-4480,-3-6 0,1 1-1408,-3 3 128,-1 6 1152,-10-1 128</inkml:trace>
</inkml:ink>
</file>

<file path=ppt/ink/ink1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1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443 67 7680,'-4'-6'1426,"0"0"-1,-1 0 1,0 1 0,0 0 0,-1 0-1,0 0 1,1 1 0,-1 0 0,-12-6-1,13 8-1175,-1 0 0,0 0 0,0 1-1,1 0 1,-1 0 0,0 0 0,-9 1-1,-5 1-93,1 2 0,0 0 0,0 0-1,-22 9 1,-28 5 217,-44 3 609,112-20-981,0 0 1,0 0 0,-1 0 0,1 0 0,0 1-1,0-1 1,0 0 0,0 1 0,0-1 0,0 0-1,0 1 1,1-1 0,-1 1 0,0-1 0,0 1-1,0 0 1,0-1 0,1 1 0,-1 0 0,0 0-1,0-1 1,1 1 0,-1 0 0,0 2 0,1-2-3,0-1 0,1 1 0,-1 0 1,0 0-1,1 0 0,-1 0 1,1 0-1,0 0 0,-1-1 0,1 1 1,-1 0-1,1 0 0,0-1 1,0 1-1,-1 0 0,1-1 0,0 1 1,0-1-1,1 1 0,46 20-93,34 8 88,-1 3 1,-2 4 0,105 63-1,-166-88 87,0 1 0,0 1 0,-1 0 0,-1 1 1,-1 1-1,0 0 0,0 1 0,-2 1 0,18 27 0,-25-33 23,-1-4 43,-1 1-1,0-1 1,-1 1-1,1 0 1,1 10-1,-4-16-88,-1 1-1,1 0 0,-1-1 0,0 1 0,0 0 0,0-1 0,0 1 0,-1 0 0,1-1 1,-1 1-1,0-1 0,0 1 0,0-1 0,0 1 0,0-1 0,0 1 0,0-1 0,-1 0 0,1 0 1,-1 0-1,-3 3 0,-3 3 72,0-1 1,-1 0 0,0 0-1,-1-1 1,1 0 0,-1-1-1,0 0 1,0-1-1,-1 0 1,-18 5 0,-11 0 224,-64 5 0,70-10-291,6 0-137,-1-2 1,1-1-1,-30-3 0,44 0-886,-1 0-1,0-1 0,1 0 0,-18-8 1,-1 0-2902</inkml:trace>
</inkml:ink>
</file>

<file path=ppt/ink/ink1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2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727 467 6272,'-1'0'402,"-1"-1"1,1 1-1,-1 0 1,0-1 0,1 1-1,-1 0 1,0 0-1,0 0 1,1 1-1,-1-1 1,0 0-1,1 1 1,-1-1 0,1 1-1,-1-1 1,0 1-1,1 0 1,0-1-1,-1 1 1,1 0 0,-1 0-1,-1 2 1,0 2 365,0-1-1,1 1 1,0 0 0,0 0 0,0 0 0,0 0 0,-1 9 0,-7 28-69,1 1 1,2 0-1,-1 65 1,8-88-479,0 0 0,1-1-1,2 1 1,-1 0 0,2-1 0,1 0-1,0 0 1,2 0 0,0-1 0,12 23 0,-14-33-195,1-1 1,-1 1-1,1-1 1,1-1-1,-1 1 1,1-1-1,0 0 1,1-1-1,0 1 1,-1-1-1,1-1 1,1 0-1,-1 0 1,1-1-1,-1 1 1,1-2-1,0 1 1,0-2-1,1 1 1,-1-1-1,0 0 1,0-1-1,10-1 1,-7 1-7,1-1 0,-1-1 1,0 0-1,0-1 0,0 0 1,-1-1-1,1 0 0,-1-1 0,0 0 1,0-1-1,0 0 0,-1 0 1,0-1-1,0-1 0,-1 0 1,16-17-1,-15 13-13,-1-1 1,-1 0-1,0-1 1,0 1-1,-2-2 1,0 1 0,0-1-1,-1 0 1,-1 0-1,-1 0 1,0-1-1,-1 1 1,0-1-1,-2 1 1,1-1-1,-4-19 1,3 29-14,-2-21-11,0 0-1,-2 1 1,-1-1-1,-1 1 1,-1 0-1,-14-32 1,-3 12-14,-3 1 1,-1 1-1,-3 1 1,-1 2-1,-2 1 1,-42-38-1,56 60 15,0 1 0,-2 1 0,0 1 0,0 1 0,-1 1 0,-1 1 0,-39-15 0,40 19 13,-1 0-1,0 2 1,-1 0-1,1 2 1,-1 0-1,0 2 1,0 1-1,0 1 1,0 1-1,0 1 0,-44 10 1,43-6-9,1 0 1,0 2-1,0 2 1,1 0-1,-27 15 0,40-19 10,0 1-1,0-1 0,1 2 1,0-1-1,1 1 0,0 1 1,0 0-1,1 0 0,0 0 1,0 1-1,1 0 0,1 1 1,-7 12-1,12-19 12,-1 0 0,1 0-1,0 0 1,0 0 0,1 0 0,-1 0-1,1 1 1,0-1 0,0 0 0,0 0-1,0 1 1,1-1 0,0 0 0,0 0-1,0 0 1,0 0 0,1 0 0,0 0-1,0 0 1,0 0 0,0-1 0,0 1-1,1-1 1,3 5 0,2 1 54,1-1 0,1 1 1,0-2-1,0 1 0,0-1 0,19 9 0,0-2 157,1-1 0,1-2 0,0-1 0,45 9 0,120 9 497,-159-24-614,77 10 143,161-3-1,-204-13-1370,0-4-1,0-3 1,83-22 0,-97 16-2310,-14 2-405</inkml:trace>
</inkml:ink>
</file>

<file path=ppt/ink/ink1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3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9728,'20'5'4864,"31"-10"-4224,-36 5 6399,36 0-6399,-8 0 0,31-4 0,-8 4 0,0 0-1024,-14 0 0,4 0 128,-13 0 0,-2 0-1536,-7 0 128,-2-10-1408,-7 1 129</inkml:trace>
</inkml:ink>
</file>

<file path=ppt/ink/ink1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3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 8192,'-1'0'191,"1"-1"0,-1 1 0,1 0 0,-1 0 1,0 0-1,1-1 0,-1 1 0,1 0 0,-1 0 0,0 0 0,1 0 1,-1 0-1,0 0 0,1 0 0,-1 0 0,1 0 0,-1 0 0,0 1 1,1-1-1,-1 0 0,1 0 0,-1 1 0,1-1 0,-1 0 1,0 1-1,1-1 0,-1 0 0,1 1 0,0-1 0,-1 1 0,1-1 1,-1 0-1,1 1 0,0-1 0,-1 1 0,1 0 0,0-1 1,-1 1-1,1-1 0,0 1 0,0-1 0,0 1 0,-1 0 0,1-1 1,0 1-1,0 0 0,0-1 0,0 1 0,0-1 0,0 2 0,1 46 6931,0-27-7843,2 21 1033,1-1 0,2 0 0,2 0 0,16 49-1,15 78-270,-38-114-2877,-1-53 2549,0 1 0,0-1 0,0 0 0,0 1 0,0-1 0,0 1 0,0-1 0,-1 0 0,1 1 0,0-1 0,-1 0 0,1 1 0,-1-1 0,0 0 0,1 0 0,-1 0 0,0 0 0,0 1 0,0-1 0,0 0 0,0 0 0,0 0 0,0-1 0,0 1 0,0 0 0,0 0 0,0-1 0,-1 1 0,1 0 0,-2 0 0,-6-1-2913</inkml:trace>
</inkml:ink>
</file>

<file path=ppt/ink/ink1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3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11008,'-6'23'5503,"15"9"-6654,-4-28 11390,-5 44-9855,0-9 0,0 35 0,0-18 128,6 9-768,-3-9 0,12-1 128,-5-16 0,8-13-1536,-4-6 128,6-20-1792,-6 0 0</inkml:trace>
</inkml:ink>
</file>

<file path=ppt/ink/ink1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4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29 13440,'-32'-28'6655,"18"35"-9727,14-7 11904,14 12-15232,-5-3 1</inkml:trace>
</inkml:ink>
</file>

<file path=ppt/ink/ink1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4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355 14 6528,'0'0'156,"0"0"0,-1 0 1,1 0-1,0 0 1,-1 0-1,1 0 0,0 0 1,-1 0-1,1-1 0,0 1 1,-1 0-1,1 0 0,0 0 1,-1 0-1,1 0 0,0-1 1,0 1-1,-1 0 0,1 0 1,0 0-1,0-1 0,-1 1 1,1 0-1,0 0 0,0-1 1,0 1-1,0 0 0,-1-1 1,1 1-1,0 0 0,0 0 1,0-1-1,0 1 0,0 0 1,0-1-1,0 1 0,0 0 1,0-1-1,0 1 1,0 0-1,0-1 0,0 1 1,0 0-1,0-1 0,0 1 1,0 0-1,0-1 0,0 1 1,1 0-1,-1-1 0,0 1 1,0 0-1,0 0 0,1-1 1,-1 1-1,0 0 0,1-1 1,-29 7 1932,-41 16-340,-125 59 0,154-51-1284,38-29-450,1 0-1,-1 1 0,1-1 1,-1 1-1,1 0 1,0-1-1,0 1 0,0 0 1,0-1-1,0 1 1,0 0-1,0 0 0,1 0 1,-1 0-1,1 0 1,-1 0-1,1 0 1,0 0-1,0 0 0,0 0 1,0 0-1,0 0 1,0 2-1,2 1-12,0-1 0,1 0-1,-1 0 1,1 0 0,0 0 0,0 0 0,0-1-1,0 1 1,0-1 0,1 0 0,0 0-1,-1 0 1,9 4 0,67 30 96,-70-33-72,218 69 742,-209-67-687,49 17 376,64 33 0,-114-48-312,0 1 1,0 1-1,-1 1 1,0 0-1,-1 2 1,-1-1-1,0 2 1,18 21-1,-28-29-75,0 0-1,-1 0 1,1 1-1,-1-1 1,-1 1-1,1 0 1,-1 0-1,0 0 1,-1 0-1,1 10 1,-1-13-26,-1-1 1,0 1-1,0-1 1,0 1-1,0-1 1,-1 1-1,1-1 1,-1 1-1,0-1 1,0 1-1,0-1 1,0 0-1,-1 0 1,1 0-1,-1 1 1,0-1-1,0-1 1,0 1-1,-1 0 1,1-1-1,0 1 1,-1-1-1,0 1 1,-3 1 0,-4 1 29,0-1 1,0-1-1,0 1 1,-1-2-1,1 1 1,-1-2-1,1 1 1,-1-1-1,-17-1 1,12-1-18,0 0 0,0 0 0,0-2 0,0 0 0,-29-10 0,38 10-103,-1 0-1,1 0 0,0-1 0,0-1 0,0 1 0,1-1 1,0 0-1,-1 0 0,2-1 0,-1 0 0,1 0 1,0 0-1,-5-9 0,8 12-137,0-1-1,1 1 1,-1 0-1,1-1 1,0 0 0,0 1-1,1-1 1,-1 0 0,1 1-1,-1-1 1,1 0 0,0 0-1,1 0 1,-1 1-1,1-1 1,-1 0 0,1 1-1,0-1 1,1 1 0,-1-1-1,1 1 1,-1-1 0,1 1-1,0 0 1,0 0-1,0 0 1,1 0 0,-1 0-1,5-3 1,13-14-2995,-1 1-276</inkml:trace>
</inkml:ink>
</file>

<file path=ppt/ink/ink1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4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10240,'-5'0'5120,"1"27"-4608,4-24 8447,-5 26-8575,0-6 128,5 28-128,0-8 128,14 12-1024,-3-12 128,17-16-1280,-5-8 128,9-14-1792,-7 3 1</inkml:trace>
</inkml:ink>
</file>

<file path=ppt/ink/ink1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5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0 12032,'-53'6'6015,"92"1"-9342,-30-7 10494,19 12-10495,-5-1 1,6-6-2177,-6-1 128</inkml:trace>
</inkml:ink>
</file>

<file path=ppt/ink/ink1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5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4 102 9344,'-1'14'6610,"1"-13"-6265,-1 0 1,1 0-1,0-1 0,0 1 1,-1 0-1,1 0 0,0-1 1,0 1-1,0 0 0,0 0 1,0-1-1,0 1 0,0 0 1,0 0-1,0 0 0,0-1 1,1 1-1,-1 0 0,0 0 1,0-1-1,1 2 0,1 5-24,0 0 0,-1 0-1,0 1 1,0-1 0,0 0-1,-1 0 1,0 0 0,-3 15-1,2-1-496,15 166 2479,-23-281-2217,9 67-114,1 0-1,1 0 1,1-1 0,10-38-1,-10 57 54,0 0 0,0 0-1,1 0 1,0 0 0,0 1-1,1 0 1,0 0-1,1 0 1,0 1 0,0-1-1,1 2 1,0-1 0,0 1-1,0 0 1,1 0-1,9-5 1,-12 8 19,-1 1-1,1-1 0,0 1 1,0 1-1,0-1 1,0 1-1,0 0 1,0 0-1,0 0 1,0 0-1,0 1 1,0 0-1,1 0 1,-1 1-1,0 0 0,0-1 1,6 3-1,-3 0 52,0 1 0,1-1-1,-2 1 1,1 1 0,0 0 0,-1 0-1,0 0 1,0 1 0,7 8-1,3 4 59,-2 1-1,-1 0 0,0 1 0,-1 1 0,-2 0 0,14 31 1,-17-32-142,-1 2 0,0-1 0,-2 1 0,4 29 0,-8-43-38,0 1 1,-1-1-1,0 1 1,0 0 0,-1-1-1,0 1 1,0-1-1,-1 1 1,0-1-1,0 1 1,-1-1 0,-1 0-1,1 0 1,-5 7-1,-11 1-1840,18-16 1746,1 1 1,-1-1-1,1 0 1,-1 0-1,1 0 1,0 0-1,-1 0 1,1 0 0,-1 0-1,1 0 1,-1-1-1,1 1 1,-1 0-1,1 0 1,-1 0-1,1 0 1,0-1-1,-1 1 1,1 0 0,-1 0-1,1-1 1,0 1-1,-1 0 1,1-1-1,0 1 1,-1 0-1,1-1 1,0 1-1,0-1 1,-1 1 0,1 0-1,0-1 1,0 1-1,0-1 1,-1 1-1,1-1 1,0 1-1,0-1 1,0 1-1,0-1 1,0 1-1,0 0 1,0-2 0,-1-14-3742</inkml:trace>
</inkml:ink>
</file>

<file path=ppt/ink/ink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1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3712,'1'9'757,"1"0"0,1 0 0,-1 0 0,2 0 0,-1 0 0,1 0 0,6 9-1,12 34 122,-13-20-922,3 10 1207,24 60 1,-32-179 393,-3 61-1563,0 0 0,2 0 0,0 1 0,0-1 1,1 1-1,1 0 0,1 0 0,0 1 0,13-22 0,-13 25-1,1-1-1,1 2 1,0-1-1,0 1 0,1 0 1,0 1-1,1 0 1,0 0-1,0 1 1,1 0-1,22-11 1,-23 15 19,-1 1 0,1 0 1,0 1-1,0 0 1,0 1-1,1 0 1,-1 1-1,0 0 1,0 0-1,0 1 0,0 0 1,0 1-1,0 0 1,0 1-1,0 0 1,0 1-1,14 7 1,3 2 44,-1 2 1,0 1-1,-1 1 1,38 34 0,-53-41-17,-1 0 1,0 0-1,-1 1 1,0 0-1,0 0 1,-1 1-1,-1 0 1,0 1-1,-1-1 1,0 1 0,-1 0-1,0 0 1,-1 0-1,0 1 1,-2-1-1,1 1 1,-1 0-1,-2 16 1,1-28-30,0 0-1,0 0 1,0 0 0,-1 0-1,1 0 1,-1-1 0,1 1 0,-1 0-1,1 0 1,-1-1 0,0 1 0,0 0-1,0-1 1,0 1 0,0 0-1,0-1 1,-1 0 0,1 1 0,0-1-1,-1 0 1,1 0 0,-1 1-1,1-1 1,-1 0 0,0-1 0,1 1-1,-1 0 1,0 0 0,0-1-1,-2 1 1,2-1-4,0 0-1,0 0 0,0 0 1,0-1-1,0 1 0,0-1 1,0 0-1,0 1 0,0-1 1,1 0-1,-1 0 0,0 0 1,1-1-1,-1 1 0,0 0 1,1 0-1,0-1 0,-1 1 1,1-1-1,0 1 0,-1-1 1,1 0-1,0 0 0,0 1 1,1-1-1,-1 0 0,0 0 1,0-2-1,-1-4-18,0 1 0,1-1 0,-1 0 0,2 0 0,-1 1 0,1-1 0,0 0 0,1 0 0,0 0 0,0 0 0,1 1 0,0-1 0,0 1 0,1-1 0,0 1 0,0 0 0,0 0 0,1 0 0,0 0 0,1 1 0,6-9 0,-1 3-23,0 0-1,1 1 1,0 0 0,1 1 0,0 1-1,1-1 1,0 2 0,0 0 0,1 0-1,15-5 1,-7 5 36,0 1 0,0 1 1,1 1-1,0 2 0,0 0 0,0 1 0,0 1 0,0 1 0,1 1 1,-1 1-1,0 2 0,-1 0 0,1 1 0,-1 1 0,1 1 0,-2 1 0,1 1 1,-1 1-1,24 16 0,-39-21 42,1 1-1,-1 0 1,0 0 0,0 0 0,-1 1 0,0 0-1,0 0 1,0 1 0,-1-1 0,0 1 0,-1 0 0,0 0-1,0 0 1,-1 0 0,1 1 0,-2-1 0,1 1-1,-1-1 1,-1 1 0,0 14 0,-1 8 87,-1 0 1,-2 0 0,0 0 0,-14 41-1,19-71-155,-1-1-1,0 0 0,0 0 0,0 1 1,0-1-1,0 0 0,0 1 0,0-1 0,-1 0 1,1 0-1,0 1 0,0-1 0,0 0 0,0 0 1,0 1-1,0-1 0,0 0 0,-1 0 1,1 1-1,0-1 0,0 0 0,0 0 0,-1 1 1,1-1-1,0 0 0,0 0 0,0 0 0,-1 0 1,1 1-1,0-1 0,0 0 0,-1 0 0,1 0 1,0 0-1,-1 0 0,1 0 0,0 0 1,0 0-1,-1 0 0,1 0 0,0 0 0,-1 0 1,1 0-1,0 0 0,0 0 0,-1 0 0,1 0 1,0 0-1,-1 0 0,-11-14-3093,9 11 2548,-7-12-1606</inkml:trace>
</inkml:ink>
</file>

<file path=ppt/ink/ink1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06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339 568 8704,'8'-9'5820,"-5"16"945,-3 7-2133,-1-3-5210,-6 27 1218,1 0 0,3 1 0,1 0 0,1 0 0,3 0 0,10 62 0,-11-92-585,1 0 1,0 0-1,1 0 0,0-1 0,1 1 0,0-1 1,0 1-1,0-1 0,1-1 0,1 1 1,-1-1-1,1 1 0,0-2 0,1 1 0,0-1 1,0 0-1,0 0 0,0-1 0,1 0 1,0 0-1,13 5 0,-9-5-36,-1 0-1,1-1 1,0-1 0,1 0 0,-1 0-1,0-1 1,1-1 0,-1 0 0,1-1-1,-1 0 1,1-1 0,-1 0 0,1-1-1,-1-1 1,24-7 0,-25 6-69,0 0 0,0-1 0,0 0 1,0 0-1,-1-1 0,0-1 0,-1 0 1,1 0-1,-1-1 0,0 0 0,-1 0 0,0-1 1,0-1-1,-1 1 0,-1-1 0,1 0 1,-1 0-1,-1-1 0,0 0 0,5-15 0,-5 7-107,0 0 0,-1 0-1,-1 0 1,-1 0 0,0 0-1,-2-1 1,-2-25 0,-8-14-295,-3 1-1,-2 0 1,-3 1 0,-40-87 0,43 114 302,-2 0 1,-1 2 0,-2 0-1,0 1 1,-47-46 0,53 58 169,-1 1 0,-1 1 0,-1 0 0,0 1 0,0 1 0,-1 1 1,0 0-1,-1 1 0,0 2 0,-1-1 0,0 2 0,0 1 0,0 0 1,0 2-1,-1 0 0,1 1 0,-36 2 0,44 1 19,-1 0-1,0 1 0,0 0 1,1 2-1,-1-1 0,1 1 1,0 1-1,0 0 0,1 1 1,-1 0-1,1 1 0,1 0 1,-1 0-1,-11 12 0,16-13 18,0 0-1,0 0 0,1 1 1,0-1-1,0 1 0,1 0 0,0 1 1,0-1-1,0 1 0,1 0 1,0 0-1,1 0 0,0 0 1,0 0-1,1 0 0,0 1 1,0-1-1,1 1 0,0-1 1,0 0-1,3 14 0,-1-15 6,0 0 0,0-1 0,0 1 0,1-1 0,0 0 0,0 0 0,1 0 0,0 0-1,0-1 1,0 1 0,0-1 0,1 0 0,0 0 0,0-1 0,1 1 0,-1-1 0,9 5 0,5 4 122,-1 1-29,1 0-1,1-2 1,0-1-1,0 0 1,1-1-1,0-2 1,27 8 0,-9-3 25,24 8 182,1-4 0,125 18 0,-162-31-292,120 17 151,1-7 1,237-7-1,-368-8-548,48-5 76,-63 6 30,0-1 0,1 1-1,-1-1 1,0 0 0,0 1-1,1-1 1,-1 0 0,0 0 0,0-1-1,0 1 1,0 0 0,0-1 0,-1 1-1,1-1 1,0 1 0,-1-1 0,1 0-1,-1 0 1,1 0 0,0-3 0,3-8-3768</inkml:trace>
</inkml:ink>
</file>

<file path=ppt/ink/ink1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11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1 265 2688,'4'-2'-12,"1"0"1,0 0-1,-1 0 0,1 1 0,0-1 1,0 1-1,0 1 0,0-1 1,0 1-1,8 0 0,6-1-520,-18 1 509,70-8-1212,-68 8 1482,-1-1 1,1 1-1,0-1 1,-1 1-1,1 0 0,0 0 1,-1 0-1,1 0 1,0 0-1,-1 1 0,1 0 1,-1-1-1,1 1 0,3 1 1,-10 10 280,3-12-521,1 0 0,0 0 1,-1 1-1,1-1 0,0 0 0,-1 1 0,1-1 1,0 0-1,0 1 0,-1-1 0,1 1 1,0-1-1,0 0 0,-1 1 0,1-1 1,0 1-1,0-1 0,0 1 0,0-1 0,0 1 1,0-1-1,0 1 0,0-1 0,0 1 1,0-1-1,0 0 0,0 1 0,0-1 0,0 1 1,0-1-1,1 1 0,-1-1 0,0 1 1,0-1-1,0 0 0,1 1 0,-1-1 1,0 0-1,1 1 0,-1-1 0,0 0 0,1 1 1,-1-1-1,1 1 0,36-16 193,-23 8-42,1 0 1,1 1 0,-1 1 0,1 0-1,22-3 1,233-30 6581,-5-2-3717,40-7-1586,321-13 1075,-572 56-2336,815-29 976,-456 36-556,-120 0-446,2 1-237,114-1 814,-344-4-519,767 3 608,-378 30-453,-292-22-38,366 6 161,70-26-17,-156 8-284,-124 4-93,384-17 36,-397 14-128,81-2 74,-67 2-20,640 1-54,-247 39 0,-445-17-68,-27-2 8,-19-17 86,-123-4 4,187 22 0,-211-12-66,132-1 1,-128-9 17,117 16 0,-13 3 44,-56-8-31,64 4 42,-103-10 9,168 30-1,-238-31-45,-1-2 0,1 0 0,0 0 0,0-2 0,23-3 0,32-1 0,96-1 5,88 1-31,149 35 47,-396-29-55,1-1 1,0 0-1,-1-1 0,1-1 0,0 1 1,-1-2-1,1 1 0,-1-1 0,0-1 0,0 0 1,15-8-1,-24 11-62,-1 1 1,1 0-1,-1-1 1,1 1-1,-1 0 0,1-1 1,-1 1-1,1-1 1,-1 1-1,0-1 0,1 1 1,-1-1-1,1 1 1,-1-1-1,0 1 0,0-1 1,1 1-1,-1-1 1,0 0-1,0 1 1,0-1-1,1 1 0,-1-1 1,0 0-1,0 1 1,0-1-1,0 0 0,0 1 1,0-1-1,-1 1 1,1-1-1,0 0 1,0 1-1,0-1 0,-1 1 1,1-1-1,0 0 1,0 1-1,-1-1 0,1 1 1,0-1-1,-1 1 1,1-1-1,-1 1 0,1-1 1,-1 1-1,1 0 1,-1-1-1,1 1 1,-1 0-1,0-1 0,-12-8-3104</inkml:trace>
</inkml:ink>
</file>

<file path=ppt/ink/ink1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0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5 530 7168,'0'0'70,"1"0"1,-1 1 0,0-1-1,0 0 1,0 0-1,0 0 1,0 0-1,0 0 1,0 0 0,0 0-1,0 1 1,0-1-1,-1 0 1,1 0 0,0 0-1,0 0 1,0 0-1,0 0 1,0 0 0,0 0-1,0 1 1,0-1-1,0 0 1,0 0-1,0 0 1,0 0 0,0 0-1,0 0 1,-1 0-1,1 0 1,0 0 0,0 0-1,0 0 1,0 0-1,0 0 1,0 0 0,0 1-1,0-1 1,-1 0-1,1 0 1,0 0-1,0 0 1,0 0 0,0 0-1,0 0 1,0 0-1,0 0 1,-1 0 0,1-1-1,0 1 1,0 0-1,0 0 1,0 0 0,0 0-1,0 0 1,0 0-1,0 0 1,-1 0-1,1 0 1,0 0 0,0 0-1,0 0 1,0 0-1,0 0 1,0-1 0,0 1-1,0 0 1,10 12 4892,32 18-1223,-34-26-3730,1 0-1,0-1 1,0 0-1,0 0 1,0-1-1,0 0 1,0-1-1,16 1 1,41-4 672,0-3 1,67-15 0,-71 8-257,0-3 0,86-33 0,-110 32-349,-1-1 0,-1-2 0,-1-1 0,58-44 1,-85 58-80,0 0 1,-1 0 0,0 0 0,0-1-1,0 0 1,-1 0 0,0-1 0,0 1-1,-1-1 1,0-1 0,0 1 0,-1-1-1,0 0 1,-1 0 0,0 0-1,4-19 1,-7 19 2,0 1 0,-1-1-1,0 0 1,0 0 0,-1 0 0,0 1-1,-1-1 1,1 1 0,-2-1-1,1 1 1,-1 0 0,-1 0-1,1 1 1,-1-1 0,-1 1 0,1 0-1,-1 0 1,-1 1 0,1 0-1,-1 0 1,0 1 0,0-1 0,0 1-1,-1 1 1,0 0 0,0 0-1,0 0 1,-1 1 0,-11-3 0,15 5 12,-1-1 0,0 2 0,0-1 0,0 1 0,0 0 0,1 0 0,-1 0 0,0 1 0,0 0 0,0 0 0,1 0 0,-1 1 0,0 0 0,1 0 0,0 1 0,-6 2 0,-3 2 22,1-1 5,0 0 0,1 2 0,0-1 1,1 2-1,-1-1 0,2 2 0,-1-1 0,1 1 1,1 1-1,-11 15 0,2 0 68,2 0 0,1 2 0,-16 38 0,20-40-39,1 0 0,1 1-1,1 0 1,2 0 0,1 1 0,0 0-1,3 0 1,0 37 0,2-37-23,2-1 1,1 1 0,1-1-1,2 1 1,0-1-1,2-1 1,1 1-1,1-2 1,1 1-1,26 42 1,-24-47-48,1-1-1,0-1 1,1 0 0,1-1 0,36 30 0,-45-42-150,-1-1 0,1 0 0,1-1-1,-1 1 1,1-2 0,0 1 0,0-1 0,0 0 0,0 0 0,0-1 0,1 0 0,-1-1 0,0 0 0,1 0 0,0-1 0,-1 0 0,1 0 0,-1-1 0,1 0 0,15-5 0,44-27-2899,-5-1-300</inkml:trace>
</inkml:ink>
</file>

<file path=ppt/ink/ink1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1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0 196 5632,'10'-24'6097,"-2"2"-497,5 9-5116,29-19-39,-14 9 612,48-28 0,-69 46-940,1 1-1,-1 1 1,1-1-1,0 1 1,0 0 0,0 1-1,0 0 1,1 0-1,-1 1 1,0 0-1,1 1 1,8 0-1,-11 0-100,-1 1 0,0 0 0,0 0-1,-1 0 1,1 1 0,0 0 0,0 0-1,-1 0 1,1 0 0,-1 1 0,0 0-1,0 0 1,0 0 0,0 0 0,6 8-1,-5-5 24,0 0 0,-1 1 0,0-1 0,-1 1-1,0 0 1,0 0 0,0 1 0,-1-1 0,3 12-1,-3 1 26,0 0 0,0-1 0,-2 1 0,-1 0 0,0-1 0,-2 1 0,-6 26 0,6-32-46,0-1 0,-2-1 0,1 1 1,-2-1-1,0 0 0,0 0 0,-1 0 0,0-1 0,-1 0 0,0 0 0,-1-1 0,-19 17 0,6-9 55,0-2 1,-2 0-1,1-2 1,-2 0-1,0-2 1,0-1-1,-1-1 1,-50 13-1,75-23-67,0 0 0,0 0 0,0 0 0,0 1 0,0-1 0,0 0 0,1 0 0,-1 0 0,0 0 0,0-1 0,0 1 0,0 0 0,0 0 0,0 0 0,0-1 0,1 1 0,-1 0 0,0-1 0,0 1 0,0-1 0,1 1 0,-1-1 0,0 1 0,0-1 0,1 0 0,-1 1 0,1-1 0,-1 0 0,1 0 0,-1 1 0,0-2 0,1 1 0,0 0 0,0 0 0,0 0 0,0 0 0,0 0 0,0 0 0,1 0 0,-1 0 0,0 0 0,1 0 0,-1 0 0,0 0 0,1 0 0,-1 0 0,1 1 0,0-1 0,-1 0 0,1 0 0,-1 1 0,1-1 0,0 0 0,0 1 0,-1-1 0,1 0 0,0 1 0,0-1 0,0 1 0,0-1 0,0 1 0,0 0 0,1-1 0,2-1 6,-1 1 0,1-1-1,-1 1 1,1 0 0,-1 0 0,1 1-1,0-1 1,-1 0 0,1 1 0,0 0-1,-1 0 1,1 0 0,0 1 0,0-1-1,-1 1 1,6 1 0,0 2 36,0 1 1,-1 0-1,0 0 0,1 1 0,7 7 1,-6-5-27,-2-2 28,-3-1-62,0-1 0,0 0 0,0 0 1,0 0-1,1-1 0,-1 0 0,1 0 0,0 0 0,0-1 0,0 0 1,0 0-1,1 0 0,-1-1 0,12 1 0,5-7-1189,-1-2 1,39-17-1,-49 19 323,-5 1 252,0 1-1,0-1 1,0 0 0,0-1-1,-1 0 1,0 0-1,0 0 1,8-10-1,-10 11 271,30-26-2737</inkml:trace>
</inkml:ink>
</file>

<file path=ppt/ink/ink1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1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287 1 5760,'-3'5'9634,"1"12"-6026,-3 16-2749,0-12-737,-1 0 1,-1-1 0,-16 34-1,-8 2 744,16-28-581,-1 0 0,-1-2 0,-26 32 0,31-43-518,-32 33 742,41-46-848,1 1 1,-1-1 0,0 0-1,0 0 1,0 0-1,0 0 1,-1 0 0,1-1-1,0 1 1,-1-1-1,1 0 1,-1 0 0,1 0-1,-5 0 1,3-1-2371</inkml:trace>
</inkml:ink>
</file>

<file path=ppt/ink/ink1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2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 5760,'0'0'157,"0"0"1,0 0-1,0 0 1,0-1-1,0 1 1,-1 0-1,1 0 1,0 0-1,0 0 1,0 0 0,0 0-1,0 0 1,0 0-1,-1-1 1,1 1-1,0 0 1,0 0-1,0 0 1,0 0-1,0 0 1,-1 0-1,1 0 1,0 0-1,0 0 1,0 0-1,0 0 1,-1 0-1,1 0 1,0 0-1,0 0 1,0 0-1,0 0 1,-1 0-1,1 0 1,0 0-1,0 0 1,0 1-1,0-1 1,0 0 0,-1 0-1,1 0 1,0 0-1,0 0 1,0 0-1,0 0 1,0 1-1,0-1 1,0 0-1,0 0 1,-1 0-1,1 0 1,0 0-1,0 1 1,0-1-1,0 0 1,0 0-1,0 0 1,0 0-1,0 1 1,0-1-1,0 0 1,0 0-1,-9 22 3602,-6 36-3928,12-47 735,-4 19-307,2 1-1,0 1 0,2-1 1,2 1-1,0-1 1,2 1-1,2-1 0,9 49 1,-11-78-310,-1 0 0,1 0 0,-1 1 1,1-1-1,-1 0 0,1 0 0,0 0 1,0 0-1,0 0 0,0-1 0,1 1 1,-1 0-1,0 0 0,1-1 0,-1 1 1,1-1-1,-1 1 0,1-1 0,0 0 0,0 1 1,0-1-1,0 0 0,0 0 0,0-1 1,0 1-1,0 0 0,0 0 0,0-1 1,0 0-1,0 1 0,3-1 0,5-1-633,-1 0 0,0 0 0,0-1 0,0 0 0,0-1 0,10-4 0,-11 4 57,22-9-2082</inkml:trace>
</inkml:ink>
</file>

<file path=ppt/ink/ink1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2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 3968,'-6'-20'1920,"15"11"640,-9 9 1536,5-7-3328,-1 0 128,7 7 768,-8 0-1,17 0-1919,-6 0 0,32 4 1280,-7-1 128,2 1-640,-7-4 128,26 0-1280,-8 0 0,19-4-1920,-10 1 129</inkml:trace>
</inkml:ink>
</file>

<file path=ppt/ink/ink1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2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 4864,'5'-7'319,"22"-27"6508,-27 33-6610,1 0-1,0 0 1,-1 0 0,1 1-1,-1-1 1,1 0 0,0 0-1,0 1 1,0-1 0,-1 1-1,1-1 1,0 1 0,0-1-1,0 1 1,0-1 0,0 1-1,0 0 1,0-1 0,0 1-1,0 0 1,0 0 0,0 0-1,0 0 1,0 0 0,0 0-1,0 0 1,0 0 0,0 0-1,0 0 1,0 1 0,1-1-1,-2 3-100,0 0 0,0-1 0,0 1 0,0 0 0,0-1 0,-1 1-1,0 0 1,1-1 0,-1 1 0,0-1 0,0 1 0,0-1-1,-3 4 1,-5 17 33,0 9 730,1 0 0,2 1 0,2 0 0,-2 33 0,6-64-892,0-1 1,1 0-1,-1 1 1,0-1-1,0 1 0,1-1 1,-1 0-1,1 1 1,0-1-1,-1 0 1,1 1-1,0-1 1,-1 0-1,1 0 1,0 0-1,0 0 1,0 0-1,0 0 1,0 0-1,1 0 1,-1 0-1,0 0 1,0-1-1,0 1 1,1 0-1,-1-1 1,0 1-1,1-1 1,-1 1-1,1-1 1,-1 0-1,0 0 1,1 1-1,-1-1 1,3 0-1,2 0-477,1 0-1,-1 0 1,0-1 0,1 0-1,-1 0 1,0 0 0,8-3-1,15-6-2709</inkml:trace>
</inkml:ink>
</file>

<file path=ppt/ink/ink1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3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47 11392,'-20'-10'5631,"43"-3"-6270,-17 10 8702,-6-3-8191,0 3 0,-6 3-2944,6 0 0,-23-4 1536,5-3 129</inkml:trace>
</inkml:ink>
</file>

<file path=ppt/ink/ink1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3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5376,'0'0'2688,"20"-16"-512,-17 8 2688,17 8-4352,-6 0 0,18 8 383,-7-8 129,12 4-1280,-5-4 0,22 4 640,-17-4 128,9-4-768,-9 4 0,1-4-1279,-10-4-1,-3-3-768,-7 7 0</inkml:trace>
</inkml:ink>
</file>

<file path=ppt/ink/ink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5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84 3072,'-21'-24'600,"17"19"-439,-1 0 0,0 0 0,1 0 0,0-1-1,1 0 1,-1 0 0,1 0 0,-4-10 0,8 45 4041,2 59-4436,8 2 1012,105 647 2518,-102-673-3077,3 0 0,3-1-1,33 70 1,-50-127-258,0-1 0,0 1-1,1-1 1,0 0 0,0 0 0,0-1 0,0 1 0,1-1 0,-1 0-1,1 0 1,0 0 0,0-1 0,1 0 0,-1 0 0,1 0 0,0-1-1,0 0 1,-1 0 0,1 0 0,1 0 0,-1-1 0,9 0 0,-8 0-234,0-2 0,0 1 0,0-1 0,0 0 0,0 0 1,0-1-1,-1 0 0,1 0 0,0-1 0,-1 0 0,0 0 1,1 0-1,-1-1 0,-1 0 0,1 0 0,0 0 0,-1-1 0,0 0 1,8-9-1,12-31-1519</inkml:trace>
</inkml:ink>
</file>

<file path=ppt/ink/ink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2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1 115 3840,'1'0'95,"0"1"0,0-1-1,0 1 1,0 0 0,0 0 0,0-1 0,0 1-1,0 0 1,0 0 0,-1 0 0,1 0 0,0 0-1,-1 0 1,1 0 0,0 0 0,-1 0 0,1 2-1,83 179 3960,-69-151-3598,-2 0 1,-1 1-1,-1 0 1,7 42-1,-18-77-363,-24-156 1496,22 133-1593,1-1 1,1 1-1,1-1 1,8-41-1,-7 58-24,0-1-1,1 0 1,0 1 0,1 0-1,0 0 1,1 0 0,0 0-1,0 1 1,1 0-1,0 0 1,14-15 0,-14 19 28,0 0-1,0 1 1,0 0 0,1 0 0,0 0 0,-1 1 0,1 0 0,0 0 0,1 1 0,-1 0 0,0 0 0,1 1 0,-1 0 0,1 0 0,-1 1 0,1 0 0,12 1 0,-8 0 46,-1 1 0,1 0-1,-1 0 1,0 1 0,0 1 0,0 0 0,0 0 0,-1 1 0,0 0-1,0 1 1,0 0 0,0 1 0,-1 0 0,0 0 0,-1 1 0,0 0-1,0 1 1,-1 0 0,10 14 0,-1 4 76,-1 0 0,-2 1 0,0 0 0,-2 1 0,-1 1 0,6 32 0,13 21 752,-31-149-700,1 19-240,5-63 1,-3 104 53,0 0-1,1 0 1,-1-1 0,2 1 0,-1 0 0,0 1 0,1-1-1,0 0 1,0 1 0,1-1 0,0 1 0,0 0 0,0 0-1,0 1 1,1-1 0,0 1 0,0 0 0,0 0-1,0 1 1,1-1 0,-1 1 0,10-3 0,-6 2-6,1 0 0,0 1-1,0 1 1,0 0 0,0 0 0,1 1 0,-1 0 0,0 1 0,1 0 0,-1 0 0,0 1 0,0 1 0,16 4 0,7 4 0,-1 2 0,0 1 1,-1 1-1,0 2 1,-1 1-1,48 37 1,-63-43 59,-1 1 0,0 1 1,-1 0-1,0 1 0,-1 0 1,-1 1-1,0 0 0,-1 1 1,-1 0-1,0 1 0,-1 0 1,-1 0-1,-1 1 0,5 18 1,-9-27 4,-1 0 1,0 0 0,0 0 0,-1 1-1,0-1 1,-2 15 0,1-21-106,1 0 0,-1 0-1,0 0 1,0 0 0,0 0 0,0-1 0,-1 1 0,1 0 0,-1 0 0,1-1-1,-1 1 1,0-1 0,0 0 0,0 1 0,0-1 0,-1 0 0,1 0 0,-1 0-1,1-1 1,-1 1 0,0 0 0,-4 1 0,0-1-382,2 1-66,-1-1-1,1 0 1,-1 0-1,1-1 1,-1 0 0,0 0-1,0 0 1,0 0-1,-11-1 1,-11-4-1435</inkml:trace>
</inkml:ink>
</file>

<file path=ppt/ink/ink1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4.1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8576,'23'9'4224,"48"-6"-4736,-53-3 8063,25-3-7295,-15-6 0,29 2 128,-14-2 0,8 2-896,-8 0 0,-6 1-768,-8 3 0,-15 6-1279,-5 3-1</inkml:trace>
</inkml:ink>
</file>

<file path=ppt/ink/ink1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5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19 698 4864,'-17'3'3886,"15"2"1884,16 1-1327,4-6-5807,-11-1 1665,1 1 0,0-2 0,-1 1 0,1-1-1,-1-1 1,0 1 0,0-1 0,0 0 0,8-5-1,-4 1 27,1 1-1,0-1 0,0 2 0,14-4 0,40-21 561,-42 18-765,-1-2 0,-1-1 0,-1-1 0,0 0 0,0-2 0,-2 0 0,0-1 0,-2-1 0,0-1 0,-1-1 0,-1 0 0,-1-1 1,-1 0-1,-1-1 0,-1-1 0,-1 1 0,6-29 0,-2-12-122,6-108 0,-34 681 149,19-8-511,-4-493 306,-1 1 0,-1-1 0,0 1 1,0-1-1,0 1 0,-1-1 0,0 0 1,0 1-1,-1-1 0,0 0 1,0-1-1,0 1 0,-9 11 0,8-14-47,0 0 0,0 0 0,0-1 0,-1 0 0,1 0 0,-1 0 0,0 0 0,1-1 0,-1 1 0,-1-1 0,1-1 0,0 1 0,0-1 0,-1 0 0,1 0 0,0 0 0,-1-1 0,1 0 0,-1 0 0,-6-1 0,-35-3-235,33 1 319,0 2-1,0-1 0,0 2 1,-1 0-1,1 1 1,0 0-1,-1 1 1,1 0-1,-16 6 0,30-8 25,0 0 0,-1 0-1,1 0 1,0 0-1,0 0 1,0 0 0,-1 0-1,1 0 1,0 0-1,0 0 1,0 0-1,-1 0 1,1 1 0,0-1-1,0 0 1,0 0-1,-1 0 1,1 0 0,0 0-1,0 0 1,0 0-1,0 1 1,0-1 0,-1 0-1,1 0 1,0 0-1,0 0 1,0 1 0,0-1-1,0 0 1,0 0-1,0 0 1,0 1 0,0-1-1,-1 0 1,1 0-1,0 0 1,0 1 0,0-1-1,0 0 1,0 0-1,0 0 1,0 1 0,0-1-1,1 0 1,-1 0-1,0 0 1,0 1 0,13 4 234,32-2 342,191-29 1296,-168 25-1472</inkml:trace>
</inkml:ink>
</file>

<file path=ppt/ink/ink1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3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2816,'4'0'741,"0"1"0,0 0 1,0-1-1,0 0 0,0 0 0,0 0 1,0-1-1,-1 1 0,7-2 1,8 0 805,47 5 467,85 15 1,-91-9-1268,1-3 1,61-1-1,621 11-107,-256 8 384,-163-15 662,-109 5-1123,-64-2-486,253-12 1053,-74 1-717,40-2 284,226-5-82,-331 9-676,48 4 83,88-10 314,-143-5-182,349 14 337,-577-6-461,1-1 0,-1-1-1,0-1 1,37-10 0,-64 12-124,-1 1-1,1-1 1,-1 1 0,1-1-1,-1 1 1,0-1-1,1 0 1,-1 0 0,0 1-1,0-1 1,1 0-1,-1 0 1,0 0 0,0-1-1,0 1 1,0 0-1,0 0 1,0-1 0,1-1-1,-7-5-1653,-15 8 8,-4 6-1460</inkml:trace>
</inkml:ink>
</file>

<file path=ppt/ink/ink1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4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22 121 5888,'-2'1'329,"0"0"0,1 0 1,0 0-1,-1 1 0,1-1 0,-1 1 0,1-1 1,0 1-1,0-1 0,0 1 0,0-1 1,0 1-1,0 0 0,1 0 0,-1-1 1,0 1-1,1 0 0,0 0 0,-1 0 0,1 0 1,0 0-1,0 0 0,0 0 0,0-1 1,0 1-1,0 0 0,2 4 0,9 65 2442,-6-52-2700,1-1-1,1 0 1,1 0 0,1-1 0,0 0 0,20 27-1,80 90 1013,-89-113-995,0-1-1,1-1 1,1-1-1,0-1 1,2-1-1,0-1 1,0-1-1,1-1 1,37 13-1,-57-24-86,1 0 0,0 0 0,0 0 0,0-1 0,1 0 1,-1 0-1,0-1 0,0 0 0,1 0 0,-1 0 0,0-1 0,0 0 0,0 0 0,0 0 0,0-1 0,0 0 1,0 0-1,0-1 0,0 0 0,-1 0 0,1 0 0,4-4 0,-3 1-2,-1 0-1,-1 0 1,1 0-1,-1-1 1,0 0-1,-1 0 1,0 0-1,0 0 1,0-1-1,-1 0 1,0 1-1,0-1 1,-1 0-1,0 0 1,-1-1 0,1-8-1,-1-2-18,-1 0-1,0 0 1,-2 1 0,0-1-1,-1 1 1,-1-1 0,0 1-1,-14-33 1,-5-1-59,-47-79 0,61 117 79,-1-1 0,0 2 0,-1-1-1,-1 2 1,0-1 0,0 2 0,-21-16 0,23 21 32,0-1 0,1 1 0,-2 1 0,1-1 0,-1 2 0,0 0 0,0 0 1,0 1-1,0 0 0,0 1 0,-24-2 0,13 7 276,29 3 72,35 4 148,169 1 194,-83-6-463,-80-6-594,11 2-1231,-24 7-2826,-29-5 1683</inkml:trace>
</inkml:ink>
</file>

<file path=ppt/ink/ink1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4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36 211 5888,'-1'-1'70,"1"1"0,0 0 1,0 0-1,-1 0 0,1 0 1,0 0-1,-1-1 0,1 1 1,0 0-1,-1 0 0,1 0 1,0 0-1,-1 0 0,1 0 0,0 0 1,-1 0-1,1 0 0,0 0 1,0 0-1,-1 0 0,1 1 1,0-1-1,-1 0 0,1 0 1,0 0-1,-1 0 0,1 0 0,0 1 1,0-1-1,-1 0 0,1 0 1,0 0-1,0 1 0,0-1 1,-1 0-1,1 0 0,0 1 1,0-1-1,0 0 0,0 0 1,-1 1-1,1-1 0,0 0 0,0 1 1,0-1-1,0 0 0,0 1 1,0-1-1,0 0 0,0 1 1,0-1-1,0 0 0,0 1 1,0-1-1,0 0 0,0 0 0,0 1 1,0-1-1,0 0 0,1 1 1,-1-1-1,0 0 0,0 1 1,0-1-1,0 0 0,1 1 1,25 24 5671,5 7-3246,-21-17-2258,1 0 0,1-1 0,0-1 0,0 0 0,26 19 0,-29-25-93,1-1 1,0 0-1,0-1 1,0 0 0,1-1-1,-1 0 1,1-1-1,0 0 1,0 0-1,16 1 1,9 0 99,-18-2-96,-1 0-1,0-1 1,1 0-1,-1-2 1,21-2-1,-32 2-116,-1-1-1,1 1 1,-1-1 0,1 0 0,-1-1-1,0 0 1,1 1 0,-2-2 0,1 1-1,0 0 1,-1-1 0,1 0-1,-1 0 1,0-1 0,0 1 0,-1-1-1,1 1 1,-1-1 0,5-10 0,-5 7-33,1 1 1,-1-1-1,-1 0 1,1-1 0,-2 1-1,1 0 1,-1-1-1,0 1 1,0-1 0,-1 1-1,-1-1 1,1 1-1,-1 0 1,-1-1 0,0 1-1,0 0 1,0-1-1,-1 1 1,0 1 0,-1-1-1,0 0 1,0 1 0,0 0-1,-1 0 1,0 0-1,-10-10 1,3 4-6,0 1 0,-1 0-1,-1 1 1,0 0 0,0 1 0,-1 0-1,0 2 1,0 0 0,-1 0 0,-1 2 0,-32-10-1,31 12-18,1 1 1,0 1-1,-1 1 0,0 0 0,1 2 0,-1-1 0,1 2 0,-29 6 0,38-6 6,1 0 0,-1 1 1,1-1-1,0 2 0,-1-1 0,2 1 0,-1 0 0,0 0 0,1 1 0,-1-1 0,1 2 0,1-1 0,-1 1 1,1 0-1,0 0 0,0 0 0,1 0 0,0 1 0,0 0 0,0 0 0,-3 9 0,6-13-69,0 1-1,1-1 0,-1 1 0,0 0 0,1-1 1,0 1-1,0-1 0,0 1 0,0 0 1,1-1-1,0 1 0,-1-1 0,1 1 1,0-1-1,1 1 0,-1-1 0,0 0 0,1 0 1,0 1-1,0-1 0,0 0 0,0 0 1,0-1-1,1 1 0,5 4 0,0 0-422,1 0-1,0 0 1,1-1-1,-1-1 1,1 0-1,0 0 1,16 5 0,41 6-2433</inkml:trace>
</inkml:ink>
</file>

<file path=ppt/ink/ink1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5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48 4864,'-1'-4'512,"0"0"0,1-1 0,-1 1 0,1 0 0,0-1 0,0 1 0,1 0 0,0-5 0,0 4 2666,-7 11-596,4-3-2290,0 0 0,0 0 0,0 1 0,1-1 1,0 1-1,-1 0 0,1-1 0,0 1 1,0 4-1,0 7-211,0 1 1,3 28-1,0-8 59,20 246 3209,-20-245-3055,27 283 1318,-20-258-1394,3 0 0,39 119 0,-49-175-250,1 0-1,-1-1 0,1 1 1,0-1-1,0 1 0,1-1 1,0 0-1,0 0 0,0-1 1,0 1-1,1-1 1,0 0-1,8 6 0,-5-6-542,1 1 0,-1-2 0,1 1 0,0-1 0,-1-1 0,1 0 0,1 0 0,11 1 0,9 0-2496</inkml:trace>
</inkml:ink>
</file>

<file path=ppt/ink/ink1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5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5888,'4'3'2944,"44"-3"-384,-40 0 2559,35-7-4607,-11-2 128,36 2 0,-17 4 128,33 6-1536,-18 1 128,14-1-512,-24-3 129,1 4-1409,-10 1 128</inkml:trace>
</inkml:ink>
</file>

<file path=ppt/ink/ink1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6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111 166 6912,'-8'4'697,"1"1"0,-1 0 0,1 1-1,0-1 1,1 1 0,-1 1 0,1-1 0,0 1 0,1 0 0,0 0 0,0 1 0,0 0 0,1 0 0,0 0 0,0 0-1,1 0 1,-3 15 0,4-15-405,0 0 0,1 0 0,-1 0-1,2 0 1,-1 0 0,1 0 0,1 0 0,-1 0-1,4 11 1,-3-15-328,0 1 0,1-1 0,-1 1-1,1-1 1,0 0 0,1 0 0,-1 0 0,1 0 0,0 0 0,-1 0-1,2-1 1,-1 0 0,0 1 0,1-1 0,0 0 0,6 4-1,2 0 117,1-1 0,1 0-1,-1-1 1,1 0 0,0-1-1,0-1 1,0 0 0,1 0-1,-1-2 1,1 0 0,19-1-1,10-4 143,0-1 0,63-17 0,-92 19-176,0-1 1,0-1-1,-1 0 1,1-1 0,-1 0-1,0-2 1,-1 1 0,0-1-1,0-1 1,19-17-1,-27 20-62,1 0-1,-1 0 1,0-1-1,-1 1 1,0-1-1,0 0 1,0 0-1,-1-1 1,0 1-1,0-1 1,-1 0-1,0 1 1,0-1-1,-1 0 1,0 0-1,-1 0 1,0 0-1,0 0 1,0 0-1,-1 0 0,-3-16 1,0 14-44,1 0 1,-1 1-1,-1-1 1,1 1-1,-2 0 1,1 0-1,-1 1 0,-1-1 1,1 1-1,-1 1 1,-1-1-1,1 1 0,-1 1 1,-1-1-1,1 1 1,-1 1-1,-16-9 1,5 4-93,0 1 1,0 1 0,-1 1-1,0 1 1,0 0 0,-1 2 0,-30-3-1,30 6-19,0 1-1,0 1 1,0 1-1,-28 6 1,41-6 122,1 0 0,0 1 0,-1 0 0,1 1 0,0-1 1,-7 6-1,12-7 20,0 0 0,0 1 0,0-1 0,1 0 0,-1 1 0,1 0 0,-1-1-1,1 1 1,0 0 0,0 0 0,0 0 0,1 1 0,-1-1 0,1 0 0,-2 4 0,3-4 8,0 0 0,0 0-1,0 0 1,0 0-1,0 0 1,1-1-1,-1 1 1,1 0 0,0 0-1,0-1 1,0 1-1,0 0 1,0-1-1,1 1 1,-1-1 0,1 1-1,-1-1 1,1 0-1,0 0 1,0 0-1,0 0 1,0 0 0,0 0-1,1 0 1,4 2-1,6 5-36,0-1 0,0-1 0,21 8 0,2-2-145,65 13 0,22 7 100,-110-28 179,0 1 0,0 0-1,-1 0 1,0 1 0,0 1 0,21 16-1,-27-17 66,0 1 0,-1-1 0,0 1 0,0 0 0,0 0 0,-1 0 0,0 1 0,-1-1 0,0 1 0,3 14 0,19 44 773,-22-62-842,-1-1-1,1 0 0,0 0 1,0 0-1,0 0 0,0-1 1,1 1-1,0-1 0,0 0 0,0 0 1,0 0-1,6 3 0,-2-2-59,0-1-1,0 0 0,0-1 0,1 1 1,-1-2-1,1 1 0,-1-1 1,1 0-1,0-1 0,17-1 0,1-3-986,0-1-1,31-10 1,-38 9-127,31-6-1713</inkml:trace>
</inkml:ink>
</file>

<file path=ppt/ink/ink1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6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3328,'11'31'6727,"23"75"3138,-13-38-9032,-3 0 1,11 85 0,-16-2 143,5 50 24,-12-167-861,1 0 0,1-1 0,22 58 0,-26-82-237,1-1 1,-1 0-1,1-1 0,1 1 0,-1-1 0,1 0 0,1 0 1,-1-1-1,1 0 0,0 0 0,0-1 0,1 1 0,0-2 1,0 1-1,0-1 0,0 0 0,1-1 0,0 0 1,-1 0-1,1-1 0,0 0 0,0 0 0,16 0 0,6-1-1329,0-1 0,0-1 0,0-2 1,0-1-1,54-14 0,-10-1-1646</inkml:trace>
</inkml:ink>
</file>

<file path=ppt/ink/ink1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6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7424,'28'7'3712,"72"-10"-4096,-54 3 6527,20 0-6015,19-9 0,18 2-128,6 0 128,3-2-1279,-4-2 127,-17 11-1024,-11 0 0</inkml:trace>
</inkml:ink>
</file>

<file path=ppt/ink/ink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3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201 222 1664,'0'0'136,"-1"-1"0,1 1 0,-1 0 0,0 0 0,1-1 0,-1 1 0,1 0 0,-1 0 0,0 0-1,1 0 1,-1-1 0,1 1 0,-1 0 0,0 0 0,1 0 0,-1 1 0,0-1 0,1 0 0,-1 0 0,1 0 0,-1 0 0,0 0 0,1 1 0,-1-1 0,1 0 0,-1 1 0,1-1 0,-1 0 0,1 1-1,-1-1 1,1 0 0,-1 1 0,1-1 0,-1 1 0,1-1 0,0 1 0,-1-1 0,1 2 0,-1 0-27,0 1 0,1 0 0,-1-1 1,1 1-1,0 0 0,0 0 0,0-1 0,0 1 0,1 5 0,1 0 35,0 1-1,0 0 0,1-1 1,0 1-1,5 10 0,-1-10-19,1-1-1,0-1 1,0 1 0,0-1-1,1-1 1,0 1 0,0-1-1,1-1 1,-1 0 0,1 0-1,0-1 1,1-1-1,-1 1 1,1-2 0,-1 1-1,16 0 1,-3 0-34,-1-1 0,1-1-1,-1-1 1,1-1 0,-1-1 0,43-10 0,-51 8-31,-1-1 1,0-1-1,0 0 1,0-1 0,-1 0-1,0-1 1,0 0 0,12-13-1,-19 18-27,0-1 1,-1 0-1,0 0 0,0 0 1,0-1-1,0 1 0,-1-1 1,0 0-1,0 0 0,0 0 1,-1 0-1,1-1 0,-1 1 1,-1-1-1,1 1 0,-1-1 1,0 0-1,0 0 0,0 0 1,-1 1-1,0-1 0,-1-8 1,-1 4 8,-1 1 0,-1 0 1,1 0-1,-1 1 1,-1-1-1,1 1 0,-2 0 1,1 0-1,-1 0 0,0 1 1,-1-1-1,-7-5 1,3 4-14,-1 0 1,1 1 0,-2 0 0,1 1 0,-1 1 0,-1 0-1,-18-6 1,2 4-62,0 1-1,-1 1 0,1 2 1,-1 1-1,-1 1 1,-56 5-1,56 0-67,0 2 1,-45 11 0,63-11 41,0-1 1,0 2 0,0 0-1,1 0 1,0 1 0,0 1-1,-17 13 1,28-20 47,0 1-1,0-1 1,0 0 0,1 1 0,-1-1 0,0 1-1,1-1 1,0 1 0,-1 0 0,1 0-1,0-1 1,0 1 0,0 0 0,0 0-1,0 0 1,0 0 0,0 1 0,1-1-1,-1 0 1,1 0 0,0 0 0,0 0 0,-1 1-1,1-1 1,1 0 0,-1 0 0,0 1-1,0-1 1,1 0 0,0 0 0,-1 0-1,1 0 1,0 0 0,0 0 0,0 0-1,0 0 1,0 0 0,0 0 0,1 0 0,-1-1-1,4 4 1,1 1 5,1-1 0,0 1 0,1-1-1,-1-1 1,1 1 0,0-1 0,0-1 0,0 1 0,13 3 0,16 1 18,0-1 1,0-1 0,0-3 0,57 0 0,150-25 51,-169 15-28,-54 6-4,0 0-1,0-2 0,0 0 1,0-1-1,-1-1 0,36-14 1,-59 22 69,1-1 1,0 1 0,0-1 0,1 1-1,-1 0 1,0 0 0,1 0 0,0 0-1,0 0 1,0 0 0,0 0 0,0 0-1,0 0 1,1 1 0,0-1 0,-1 0-1,2 7 1,0 63 392,0-63-419,1 0 1,0 0 0,1 0-1,0 0 1,0-1-1,1 1 1,1-1 0,-1 0-1,2 0 1,-1-1-1,1 1 1,0-1-1,1 0 1,0-1 0,0 1-1,0-2 1,1 1-1,0-1 1,16 9 0,-13-8-298,0-1 0,1 0 1,0-1-1,0 0 0,1-1 1,-1 0-1,1-1 0,0 0 1,0-1-1,0-1 0,0 0 1,0 0-1,1-2 0,24-3 1,-33 3-314,1-1 0,-1 1 0,0-1 0,1-1 0,-1 1 0,5-4 0,-6 4 184,23-12-1697</inkml:trace>
</inkml:ink>
</file>

<file path=ppt/ink/ink1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7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233 303 5376,'-6'-4'1245,"-1"0"-1,1 1 1,-1-1 0,0 1 0,0 0-1,0 1 1,-8-2 0,13 3-923,-1 1 1,1 0-1,-1 0 1,1 0-1,-1 0 1,1 0-1,-1 1 1,1-1-1,-1 1 0,1-1 1,0 1-1,-1 0 1,-1 1-1,-19 18-971,19-15 721,1 0-1,0 0 0,0 1 1,0-1-1,1 1 1,0-1-1,0 1 0,1 0 1,-1 0-1,1 0 0,1 0 1,-1 0-1,1 0 0,0 0 1,0 0-1,0 0 0,1 0 1,2 7-1,-1-5 33,0-1 1,0 1-1,1-1 0,0 1 1,0-1-1,1 0 0,0 0 0,0 0 1,1-1-1,0 1 0,0-1 1,0 0-1,9 7 0,-2-3-18,0-1-1,1 0 0,0-1 1,0-1-1,1 0 0,0-1 1,0 0-1,1-1 0,-1 0 1,1-2-1,0 1 0,0-2 1,1 0-1,-1-1 0,0 0 1,1-2-1,15-1 0,-5-1 38,1 0 0,-1-2 0,0-1-1,41-16 1,-60 19-113,1-1 0,-1 0 0,0 0 0,0 0-1,-1-1 1,1 0 0,-1 0 0,0-1 0,-1 0 0,1 0-1,-1 0 1,0-1 0,-1 0 0,1 0 0,-1 0 0,-1 0-1,0-1 1,0 1 0,4-15 0,-5 9-76,0 0 0,-1-1 0,0 1 1,-1 0-1,0-1 0,-1 1 0,-1 0 0,0 0 1,-1 0-1,-1 0 0,0 0 0,0 1 0,-1 0 0,-1-1 1,0 2-1,0-1 0,-1 1 0,-1 0 0,0 0 0,-12-11 1,7 6-57,-2 2 0,0 0 0,0 1 1,-1 0-1,-1 1 0,0 1 0,0 0 0,-1 2 1,-1 0-1,1 1 0,-2 1 0,-32-9 1,31 13 35,0 0 0,0 2 1,0 0-1,0 1 0,0 2 1,0 0-1,-37 8 0,48-8 73,1 1 0,0 0-1,0 0 1,0 0 0,0 1-1,0 1 1,1 0 0,0 0-1,0 0 1,0 1 0,1 0-1,-1 1 1,2-1 0,-1 1-1,1 1 1,0-1 0,0 1-1,-8 17 1,12-21 7,0 1 0,0 0 0,1 0 0,-1 0 1,1 0-1,1 0 0,-1 0 0,1 0 0,0 1 0,0-1 0,0 0 0,1 0 0,-1 0 1,1 0-1,1 0 0,2 8 0,0-5 4,-1-1 1,2 0-1,-1 0 1,1 0-1,0 0 0,0-1 1,1 0-1,0 0 1,10 8-1,0-2 3,0-1 0,1-1 0,0-1 0,1 0 0,-1-1 0,2-1 0,-1-1 0,23 5 0,-10-5 3,0-1 0,0-2 1,1-1-1,35-2 0,-57-1 17,0 1 0,1-2 1,-1 1-1,0-1 1,0-1-1,0 0 0,0 0 1,0-1-1,-1 0 1,0-1-1,1 0 0,-2-1 1,1 1-1,-1-2 1,0 1-1,9-9 0,-4-15 194,-11 18 229,-12 16 561,8-1-926,0 0-1,1 0 0,-1 0 1,0 0-1,1 0 1,0 0-1,0 1 0,0-1 1,0 0-1,0 1 0,0-1 1,1 0-1,0 1 1,0-1-1,0 1 0,0-1 1,0 1-1,1-1 0,-1 0 1,1 1-1,0-1 1,0 0-1,2 4 0,0 1 36,0 0-1,0 0 0,1 0 1,1-1-1,-1 1 0,1-1 1,0 0-1,7 7 1,0-3-88,0-1 1,1 0-1,0-1 1,0 0 0,1-1-1,0 0 1,30 10 0,-17-10-1414,0 0 1,1-2-1,45 4 0,-19-10-1791,5-16-43</inkml:trace>
</inkml:ink>
</file>

<file path=ppt/ink/ink1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7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78 398 2944,'-23'15'7473,"4"-6"-3955,10-1-4141,6-3 832,-1 0-1,1 0 1,1 0 0,-1 1 0,1-1 0,0 1 0,0 0 0,0 0 0,1-1 0,0 1 0,0 0 0,1 0-1,0 0 1,0 0 0,0 0 0,0 0 0,1 0 0,0 0 0,1 0 0,2 9 0,3 4 219,1-1 0,0 0 0,1 0 0,18 25 0,-19-33-312,0 0 0,0 0 0,1-1 0,0 0 0,1-1 0,0 0-1,1-1 1,-1 0 0,1 0 0,1-1 0,-1 0 0,19 5 0,-9-4-23,1 0 1,1-2 0,-1-1 0,1 0 0,43 0 0,-44-5-48,0-1 1,-1-1-1,1-1 1,-1-1-1,0 0 1,0-2-1,-1-1 1,0 0 0,0-1-1,27-18 1,-32 17-40,-2 0 1,0-1-1,0 0 1,-1-1-1,0-1 1,-1 0-1,0 0 1,-1-1-1,-1 0 1,0-1-1,-1 0 1,-1 0 0,0-1-1,-1 0 1,0 0-1,3-21 1,-7 25-7,0 0-1,0 0 1,-2-1 0,1 1 0,-1 0 0,-1-1 0,0 1 0,-1 0-1,-1 0 1,0 0 0,-5-16 0,4 15-11,0-3 7,-1 0 0,-1 0 1,0 1-1,-1 0 0,-1 0 1,0 0-1,-1 1 0,-1 1 1,0-1-1,0 2 0,-2-1 1,1 1-1,-2 1 0,1 0 1,-17-10-1,13 10-11,0 0 0,-1 2-1,0 0 1,-1 0 0,0 2 0,0 0-1,-1 1 1,-20-4 0,24 10 2,1 0 1,0 1-1,-1 0 0,1 2 0,0-1 1,0 2-1,0 0 0,0 0 1,1 1-1,-1 1 0,1 1 0,1 0 1,-17 11-1,20-12-9,1 0 1,-1 0-1,2 1 0,-1 0 1,1 1-1,0 0 1,0 0-1,1 0 0,0 1 1,1 0-1,0 0 0,0 0 1,1 1-1,0-1 0,1 1 1,0 0-1,0 0 1,1 1-1,0-1 0,0 13 1,5-2-300,0 0 0,1 0 0,1 0 0,1-1 0,1 0 0,1 0 0,0 0 0,2-1 0,13 20 0,-2-6-1181,3-1 1,38 41 0,-8-12-1188</inkml:trace>
</inkml:ink>
</file>

<file path=ppt/ink/ink1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8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 3328,'-3'-2'333,"3"3"-135,0-1 1,0 0-1,0 0 1,0 0-1,0 0 0,0 1 1,0-1-1,0 0 1,0 0-1,0 0 1,0 0-1,-1 0 0,1 0 1,0 0-1,0 1 1,0-1-1,0 0 0,0 0 1,0 0-1,0 0 1,-1 0-1,1 0 0,0 0 1,0 0-1,0 0 1,0 0-1,-1 0 0,1 0 1,0 0-1,0 0 1,0 0-1,0 0 0,0 0 1,-1 0-1,1 0 1,0 0-1,0 0 0,0 0 1,0 0-1,0 0 1,-1 0-1,1 0 1,0 0-1,0 0 0,0 0 1,0 0-1,0 0 1,-1-1-1,1 1 0,0 0 1,0 0-1,0 0 1,0 9 2285,-2 5-3892,0 9 1986,1 0 0,1 0 0,1 0 0,6 36 0,-2-21-268,3 71 134,-5 0 1,-4-1-1,-5 1 1,-5 0-1,-32 138 0,32-199-387,2-14-1,1 1 0,2 0 0,1-1 0,2 2-1,2-1 1,2 36 0,5-41-102,-6-29-46,1 0 0,-1 0 0,0 0 0,0 0 0,1 0 0,-1 0 0,0 0 0,1-1 0,-1 1 0,1 0 0,-1 0 0,1 0 0,-1-1 0,1 1 0,0 0 0,-1-1 0,1 1 0,0-1 0,0 1 0,0 0 0,-1-1 0,1 0 0,0 1 0,2 0 0,-3-1-14,1-1 0,0 1 0,-1 0 1,1-1-1,-1 1 0,1 0 0,-1-1 0,1 1 1,-1-1-1,1 1 0,-1-1 0,1 1 0,-1-1 1,1 1-1,-1-1 0,0 1 0,1-1 0,-1 0 1,0 1-1,0-1 0,1 1 0,-1-1 0,0 0 1,0 1-1,0-1 0,0 0 0,0 1 0,0-1 1,0 0-1,0 1 0,0-1 0,0 0 0,0 1 1,0-1-1,-1 0 0,1 0 0,0-4-587,0-15-1888</inkml:trace>
</inkml:ink>
</file>

<file path=ppt/ink/ink1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9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7296,'1'-11'9318,"1"27"-5936,1 27-3133,-3-41-217,-1 33 372,2-1-1,1 1 1,1-1 0,14 55-1,-15-81-321,0-1 0,1 1 0,0-1 0,0 1 0,0-1 0,1 0 0,0 0 0,1-1 0,0 1 0,0-1 0,0 0 0,1-1 0,-1 1-1,1-1 1,1 0 0,-1 0 0,1-1 0,0 0 0,0 0 0,0 0 0,0-1 0,1 0 0,-1-1 0,1 0 0,15 3 0,-14-4-45,0 0 0,-1-1 0,1 0 0,0-1 0,0 0 0,0 0 0,0 0 0,-1-1 0,1-1 0,-1 0 0,1 0 0,-1 0 0,9-6 0,-5 1-45,0 0-1,0 0 1,-1-1-1,0-1 1,-1 0 0,0 0-1,15-22 1,-13 14 6,0 1 0,-2-2 0,0 0 0,-1 0 0,-1 0 0,-1-1 0,-1 0 0,0-1 0,-2 0 0,0 1 0,1-36 0,1 71 19,0 1 1,1-1 0,1 0 0,0-1-1,11 14 1,17 27 57,-17-24-47,43 52 1,-54-74-32,0-1 1,1 1-1,0-1 1,0-1-1,1 0 1,0 0-1,0-1 1,0-1-1,21 9 1,-13-8-92,0 0-1,0-1 1,1-1 0,0-1 0,0-1 0,0 0-1,0-2 1,0 0 0,0-1 0,0-1 0,34-7-1,-45 5-9,0 0-1,0 0 0,-1 0 1,0-1-1,0 0 1,0-1-1,0 1 0,-1-1 1,0-1-1,0 1 1,0-1-1,-1 0 0,0 0 1,-1-1-1,1 1 1,-2-1-1,1 0 0,3-12 1,-1 4 19,-1-2 0,-1 1 0,-1 0 0,0-1 0,-2 0 0,0 1 1,-2-34-1,1 45 119,-1 0 1,1 0-1,-1 0 1,-1 1-1,1-1 1,-1 0-1,0 0 1,-1 1-1,1-1 1,-1 1-1,0 0 1,0 0-1,-1 0 1,1 0-1,-1 1 1,0-1-1,0 1 1,-7-5-1,6 6 45,-1 0 0,0 0 0,1 0 0,-1 1 0,0 0 0,-1 0 0,1 1 0,0-1 0,0 2 0,-1-1 0,1 0 0,0 1 1,-1 0-1,1 1 0,-13 2 0,16-3-37,-1 1 0,1 0 1,0 0-1,0 0 0,0 0 1,-1 0-1,1 1 1,1-1-1,-1 1 0,0 0 1,0 0-1,1 0 0,-1 0 1,1 1-1,-1-1 0,1 1 1,0-1-1,0 1 1,0 0-1,0-1 0,1 1 1,-1 0-1,-1 7 0,0-1 30,1 0-1,0 0 0,1 1 0,0-1 0,0 1 0,2 16 0,1-1-10,1 1 0,2-1-1,0 0 1,2 0 0,1-1 0,0 0-1,2 0 1,1-1 0,1-1-1,0 0 1,2 0 0,23 28 0,-32-44-70,1 0 0,-1-1 0,1 1 1,0-1-1,0-1 0,0 1 1,1-1-1,0 0 0,-1 0 0,1-1 1,1 0-1,12 4 0,-15-6-263,1 0 0,-1 0 0,1-1-1,-1 1 1,1-1 0,-1 0 0,1-1 0,-1 1-1,0-1 1,1 0 0,-1-1 0,0 1-1,1-1 1,-1 0 0,0 0 0,0-1 0,7-4-1,14-10-2927</inkml:trace>
</inkml:ink>
</file>

<file path=ppt/ink/ink1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29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39 5888,'-1'0'137,"1"0"-1,-1 0 1,1 0 0,-1-1 0,1 1 0,-1 0-1,1 0 1,-1 0 0,1 0 0,-1 0 0,1-1-1,-1 1 1,1 0 0,-1-1 0,1 1 0,-1 0-1,1-1 1,-1 1 0,1 0 0,0-1 0,-1 1-1,1-1 1,0 1 0,-1 0 0,1-1 0,0 1-1,0-1 1,-1 1 0,1-1 0,0 1 0,0-1-1,0 0 1,0 1 0,0-2 0,-1 1 163,1 0 1,-1-1-1,0 1 0,1 0 1,-1-1-1,0 1 1,0 0-1,0 0 0,0-1 1,0 1-1,0 0 1,0 0-1,0 0 0,0 0 1,-1 1-1,1-1 1,0 0-1,-3-1 0,-13 0-50,-1 1 0,1 1 0,-1 0 0,1 1 0,0 1 0,-27 6 0,30-5-120,6-2-15,0 0-1,1 1 0,-1 0 0,1 0 0,0 1 1,-1 0-1,1 0 0,0 0 0,1 1 0,-10 7 0,16-11-109,-1 1-1,1 0 1,0-1-1,-1 1 1,1 0 0,0 0-1,0 0 1,-1-1-1,1 1 1,0 0-1,0 0 1,0 0-1,0-1 1,0 1-1,0 0 1,0 0-1,0 0 1,0 0-1,1-1 1,-1 1-1,0 0 1,1 0-1,-1-1 1,0 1-1,1 0 1,-1 0-1,1-1 1,-1 1-1,1 0 1,-1-1-1,1 1 1,-1-1-1,1 1 1,0-1 0,-1 1-1,1-1 1,0 1-1,-1-1 1,2 1-1,41 19 7,86 17 76,94 32 212,-190-57-65,0 3 0,-1 0 1,-1 2-1,48 35 1,-71-46-129,-1 0 0,0 1 1,0-1-1,0 1 0,-1 1 1,0-1-1,0 1 0,-1 0 1,0 0-1,0 1 0,6 16 1,-9-19-43,-1 0 0,0-1 0,0 1 1,0 0-1,-1 0 0,0 0 0,0 0 0,0-1 0,-1 1 1,0 0-1,0 0 0,0-1 0,-1 1 0,0 0 1,0-1-1,0 0 0,-1 1 0,1-1 0,-7 8 1,5-8-22,0-1 1,0 1 0,-1-2-1,1 1 1,-1 0 0,0-1-1,0 0 1,0 0 0,0 0 0,0 0-1,-1-1 1,1 0 0,-1 0-1,0-1 1,-5 1 0,-9 2 21,0-2 1,-38 1 0,35-4-15,-1 0 0,1-2 0,-1 0 1,-25-8-1,38 8-284,0-1 0,0 1 1,1-2-1,-1 0 0,1 0 0,0-1 1,0 0-1,1 0 0,-1-1 0,-8-10 1,17 17 135,0-1 1,1 1-1,-1 0 1,1-1-1,-1 1 1,1-1 0,-1 1-1,1-1 1,-1 1-1,1-1 1,-1 1-1,1-1 1,0 1-1,-1-1 1,1 0 0,0 1-1,0-1 1,-1 0-1,1 1 1,0-1-1,0 0 1,0 1 0,0-1-1,0 0 1,0 1-1,0-1 1,0 0-1,0 1 1,0-1-1,0 0 1,0 1 0,1-1-1,-1 0 1,0 1-1,0-1 1,1 0-1,-1 1 1,0-1-1,1 1 1,-1-1 0,1 1-1,-1-1 1,1 1-1,-1-1 1,1 1-1,-1-1 1,2 0-1,7-12-2974</inkml:trace>
</inkml:ink>
</file>

<file path=ppt/ink/ink1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0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44 7552,'-25'-40'3093,"25"40"-2965,-1-1-1,1 1 1,0 0 0,0 0-1,-1-1 1,1 1-1,0 0 1,0 0 0,-1 0-1,1-1 1,0 1 0,-1 0-1,1 0 1,0 0 0,-1 0-1,1 0 1,0 0-1,-1 0 1,1 0 0,0 0-1,-1 0 1,1 0 0,0 0-1,-1 0 1,1 0-1,0 0 1,-1 0 0,1 0-1,0 0 1,-1 0 0,1 0-1,0 0 1,-1 1 0,1-1-1,0 0 1,0 0-1,-1 0 1,1 1 0,0-1-1,0 0 1,-1 0 0,1 1-1,0-1 1,0 0-1,0 1 1,-1-1 0,1 0-1,0 0 1,0 1 0,0-1-1,0 0 1,0 1 0,0-1-1,0 0 1,0 1-1,-10 28 560,6-17 417,-4 16-898,2 0-1,1 0 1,2 0-1,0 0 1,2 1-1,4 48 1,-2-47 275,0 15-75,45 667 2602,-45-709-3013,2 18 31,0 1 1,2-1-1,0 0 1,13 28-1,-16-44-87,0 0-1,0 0 1,1-1 0,0 1 0,0-1-1,1 0 1,-1 0 0,1 0-1,-1 0 1,1 0 0,1-1-1,-1 0 1,0 0 0,1 0-1,-1 0 1,1-1 0,0 0-1,0 0 1,0 0 0,0 0 0,0-1-1,1 0 1,6 1 0,6-1-643,1-1 0,0-1 0,0 0 0,0-2 0,22-5 0,38-14-2389</inkml:trace>
</inkml:ink>
</file>

<file path=ppt/ink/ink1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0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6912,'25'-7'3456,"78"-18"-1152,-65 21 3839,13 1-5631,15 3 0,19 0 256,-5 0 0,15-4-1152,8-5 128,-9 2 128,-11 0 0,-12 2-2560,-10 1 129</inkml:trace>
</inkml:ink>
</file>

<file path=ppt/ink/ink1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1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32 274 6016,'-4'7'1108,"-1"0"1,2 0-1,-1 1 0,1-1 1,0 1-1,-2 10 0,3-10-543,1-1-1,0 1 0,1-1 0,0 1 0,0-1 0,1 11 0,1-10-494,-1 0 1,1-1 0,1 1 0,-1 0-1,1-1 1,1 0 0,-1 0-1,1 0 1,1 0 0,-1-1-1,1 1 1,0-1 0,0 0-1,1-1 1,0 1 0,0-1 0,0 0-1,1-1 1,-1 0 0,1 0-1,0 0 1,10 4 0,7-1 79,-1 0 0,1-1 0,1-1 0,-1-2 0,1 0 1,-1-1-1,1-2 0,0-1 0,47-7 0,-53 5-138,0 0-1,0-2 1,-1 0 0,0-1-1,0-1 1,-1-1-1,1 0 1,-2-1 0,1-1-1,-1-1 1,-1 0-1,0-1 1,19-19 0,-28 24-21,-1 1 1,0-1-1,0-1 1,0 1-1,-1-1 0,0 1 1,0-1-1,-1-1 1,0 1-1,-1 0 1,1-1-1,-2 1 1,1-1-1,-1 0 1,0 1-1,-1-1 0,-2-17 1,1 16-2,-2 0 1,0 0-1,0 0 0,0 0 1,-1 0-1,-1 1 0,0 0 1,0 0-1,-1 0 0,0 1 1,0-1-1,-1 1 0,0 1 1,-14-13-1,2 5-13,-1 1 1,-1 0-1,0 1 1,-1 2-1,0 0 1,0 1-1,-1 1 1,-28-6-1,33 10-24,0 1 0,-1 1 0,1 1 0,-1 0 0,1 2 0,-1 0-1,1 1 1,-1 0 0,1 2 0,-1 0 0,-26 9 0,40-11-2,0 1 0,1 0 0,0 0 0,-1 0 0,1 0 0,0 1 0,0-1 0,0 1 0,1 0 0,-1 0 0,1 1 0,-1-1 0,1 1 0,0-1 0,1 1 0,-1 0 0,0 0 0,1 1 0,0-1 0,0 0 0,1 1 0,-1-1 0,1 1 0,0-1 0,0 1 0,0 0 0,0 0 0,1-1 0,0 1 0,0 0 0,1 0 0,-1-1 0,1 1 0,0 0 0,0-1 0,2 6 0,2 0-111,0 0 0,1-1 1,0 0-1,1 0 0,-1 0 1,2-1-1,-1 1 0,1-2 0,1 1 1,15 10-1,3 0-534,1-1-1,45 21 1,-45-26 11,1-1 0,0-2 0,46 10 0,-60-16 410,0-1 0,0 0 0,-1-1 0,1-1 0,0 0 0,0-1 1,0 0-1,0-2 0,20-5 0,-30 6 314,0-1 0,0 0 1,0 0-1,0 0 0,0-1 0,-1 0 1,8-8-1,-11 11 52,0 0 0,0 0 0,-1 0 0,1 0 0,0 0 1,-1 0-1,1 0 0,0 0 0,-1 0 0,0-1 0,1 1 0,-1 0 0,0 0 0,1 0 0,-1-1 1,0-1-1,0 2-8,-1 1-1,1-1 1,-1 0 0,1 1 0,0-1 0,-1 0 0,0 1-1,1-1 1,-1 1 0,1-1 0,-1 1 0,0-1 0,1 1-1,-1-1 1,0 1 0,0-1 0,1 1 0,-1 0 0,0 0-1,0-1 1,1 1 0,-1 0 0,0 0 0,0 0 0,0 0-1,0 0 1,1 0 0,-2 0 0,0 0 49,1-1 1,-1 1-1,1 0 0,-1 0 1,1 0-1,-1 0 0,1 0 1,-1 0-1,1 0 0,-1 0 1,1 1-1,-1-1 0,1 1 1,-1-1-1,1 1 0,-1 0 1,1-1-1,0 1 0,-1 0 1,1 0-1,0 0 1,0 0-1,0 0 0,0 0 1,0 0-1,0 0 0,0 1 1,0-1-1,0 0 0,0 0 1,1 1-1,-1-1 0,1 1 1,-1-1-1,1 1 0,-1-1 1,1 1-1,0-1 0,-1 4 1,1 0 108,1 0 1,-1 0 0,1 0 0,-1 0-1,2 0 1,-1-1 0,0 1-1,1 0 1,0 0 0,0-1 0,4 7-1,2 1-3,2 0 0,-1-1-1,2 0 1,-1 0-1,1-1 1,1-1 0,0 0-1,0 0 1,1-1 0,0-1-1,0 0 1,18 6 0,17 4-376,1-1 1,66 11 0,-76-19-1977,74 4 0,-47-12-982</inkml:trace>
</inkml:ink>
</file>

<file path=ppt/ink/ink1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2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276 874 7424,'0'0'115,"0"0"-1,-1-1 1,1 1 0,0 0 0,0 0 0,0 0 0,0 0 0,-1-1 0,1 1-1,0 0 1,0 0 0,0 0 0,0 0 0,0-1 0,0 1 0,0 0-1,-1 0 1,1 0 0,0-1 0,0 1 0,0 0 0,0 0 0,0-1-1,0 1 1,0 0 0,0 0 0,0-1 0,0 1 0,0 0 0,0 0-1,0 0 1,0-1 0,1 1 0,-1 0 0,0 0 0,0 0 0,0-1 0,0 1-1,0 0 1,0 0 0,1 0 0,-1-1 0,0 1 0,0 0 0,0 0-1,0 0 1,1 0 0,-1 0 0,0 0 0,0-1 0,0 1 0,1 0-1,-1 0 1,0 0 0,0 0 0,0 0 0,1 0 0,-1 0 0,0 0-1,0 0 1,1 0 0,-1 0 0,0 0 0,27-6 5143,-1 1-5025,85-32 563,-1-5 1,121-65-1,-216 99-722,148-91 496,-145 87-525,-1-2 0,-1 0 0,0 0 1,-1-2-1,-1 1 0,21-31 0,-31 40-60,0 0 0,-1-1-1,1 1 1,-1-1-1,-1 0 1,1 0 0,-1 0-1,0 0 1,-1 0 0,0 0-1,0 0 1,0-1-1,-1 1 1,0 0 0,-2-14-1,0 11-36,-1 1 0,0 0 0,-1 1 0,1-1 0,-2 0-1,1 1 1,-1 0 0,0 0 0,-1 0 0,-12-12 0,-2 1-73,-1 1 1,0 1 0,-1 1 0,-1 1 0,-1 1-1,0 1 1,-36-14 0,28 14 88,-1 2 1,0 1-1,-1 2 0,-45-6 0,63 12 37,-1 1 0,1 0-1,0 2 1,0 0 0,-1 0-1,1 1 1,0 1 0,0 1-1,1 1 1,-1 0 0,-20 10-1,31-12 7,-1 0 0,1 0 0,0 1 0,0 0 0,1 0 1,-1 0-1,1 1 0,0 0 0,0 0 0,0 0 0,1 0 0,-1 0 0,1 1 0,-2 6 0,1-1 33,0 0 1,1 0-1,1 0 1,0 0-1,1 0 1,0 0-1,0 16 1,3-1 80,0 0 1,2 0-1,1-1 1,1 1-1,1-1 1,11 24-1,12 14 206,3 0 1,3-2-1,59 77 0,-50-74-100,44 65 200,-6 4 0,81 176-1,-152-281-392,-1 0-1,-1 1 0,-1 0 1,-2 0-1,-1 1 0,-1 0 1,-1 0-1,-2 0 0,-2 0 1,0 1-1,-2-1 0,-1 0 1,-2 0-1,0 0 0,-13 37 1,13-54-9,0 0 1,-1-1-1,0 1 1,-1-1 0,-1 0-1,0-1 1,0 0-1,-1 0 1,0-1 0,-1 0-1,0 0 1,-1-1-1,0-1 1,0 0 0,-1 0-1,0-1 1,0-1-1,-1 0 1,1 0 0,-2-1-1,1-1 1,0 0-1,-1-1 1,-19 2 0,4-3 9,0 0 1,0-2 0,0-1 0,1-2 0,-1 0 0,1-2 0,-1-1 0,-31-12 0,14 2-33,1-2 1,1-1 0,1-3-1,-42-28 1,57 32-65,-43-37 1,64 49 27,0 0-1,0-1 0,1 0 1,1 0-1,-1-1 0,1 0 1,0 1-1,1-2 0,0 1 1,-6-18-1,9 23-4,0-1-1,1 1 0,-1-1 1,1 1-1,0-1 0,0 1 1,1-1-1,-1 1 0,1-1 1,0 1-1,-1-1 1,1 1-1,1 0 0,-1-1 1,1 1-1,-1 0 0,1 0 1,0 0-1,0 0 1,0 0-1,0 0 0,1 1 1,-1-1-1,1 1 0,2-3 1,9-5-325,0 0 1,0 1 0,31-15-1,-29 16 1,20-9-1277,1 1 0,0 2 0,1 1 0,1 2 0,53-8 0,-28 7-1454</inkml:trace>
</inkml:ink>
</file>

<file path=ppt/ink/ink1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4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63 5120,'-29'9'2560,"12"2"-512,11-11 2688,3 5-4352,-3-1 128,21-8 128,-6-1-1,42-9-639,-14 1 0,58-3 512,-24 4 128,23 5-640,-19-6 0,1 10-1280,-15-1 129,-19 11-1153,-10 2 0</inkml:trace>
</inkml:ink>
</file>

<file path=ppt/ink/ink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4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406 247 1536,'1'2'213,"0"0"1,1 0-1,-1 0 1,0 0-1,0 1 1,-1-1-1,1 0 1,0 0-1,-1 1 1,0-1-1,1 1 1,-1-1-1,0 0 1,0 1-1,0-1 0,-1 0 1,1 1-1,-1 2 1,0-1 46,1 0 1,-1 0-1,1 0 1,0 0-1,1-1 0,-1 1 1,1 0-1,1 7 1,2 0-19,1 0-1,0 0 1,1-1 0,0 1 0,0-1 0,1 0 0,1-1-1,8 9 1,-11-13-160,0-1-1,0 0 1,0-1-1,1 1 1,0-1-1,-1 0 1,1-1 0,1 0-1,-1 1 1,0-2-1,0 1 1,1-1-1,-1 0 1,1 0-1,-1-1 1,12 0-1,1-1 28,0-1-1,-1-1 1,1-1 0,-1 0-1,1-1 1,-1-2-1,-1 1 1,1-2-1,-1 0 1,22-15 0,-29 16-44,1 0 0,-1-1 0,-1 0 1,0-1-1,0 0 0,0 0 0,-1-1 1,-1 0-1,1 0 0,-2-1 1,1 0-1,-2 0 0,1 0 0,-2-1 1,1 0-1,3-21 0,-7 28-44,0-1 0,0 0 0,-1 0 0,0 0 0,0 0 0,0 1 0,-1-1 0,0 0 0,0 0 0,-1 1 0,0-1 0,0 0 0,0 1 0,0 0 0,-1-1 0,-3-4 0,1 3-10,-1 0 0,0 1 0,0 0 0,0 0 0,-1 0-1,0 0 1,0 1 0,-1 0 0,-13-6 0,0 2-23,-1 0 0,-1 2 1,1 0-1,-1 2 1,0 0-1,-46-2 0,50 7-22,0 0-1,0 1 0,0 1 1,0 1-1,-32 9 0,-84 40-247,131-50 271,0 0 0,0 0 0,0 0 0,0 0 0,0 0 0,1 1 0,0 0 0,-1 0 0,1 0 0,0 0 0,0 0 0,0 0 0,1 1 0,-1 0 1,1-1-1,0 1 0,0 0 0,0 0 0,-1 7 0,2-8 0,1 0 0,0 1 0,0-1 0,0 0 1,0 0-1,0 1 0,1-1 0,0 0 0,0 0 0,-1 0 0,2 0 1,-1 0-1,0 0 0,1 0 0,-1 0 0,1 0 0,0 0 0,0-1 0,0 1 1,0-1-1,0 1 0,1-1 0,-1 0 0,1 0 0,0 0 0,3 2 1,4 2-73,1-1 0,0 1 1,0-2-1,1 1 1,-1-2-1,1 0 1,0 0-1,0-1 0,0 0 1,13 0-1,23-1-541,56-6 0,-65 3 199,72-7-996,65-2-1296,-175 11 2738,1-1 1,-1 1 0,0 0-1,1 0 1,-1 0 0,1 0-1,-1 0 1,0 0 0,1 1-1,-1-1 1,0 0 0,1 1-1,-1-1 1,0 1 0,1 0-1,-1-1 1,0 1 0,0 0-1,0 0 1,0-1 0,1 1-1,-1 0 1,0 0 0,-1 0-1,1 1 1,0-1 0,0 0-1,0 0 1,-1 0 0,1 1-1,0-1 1,-1 0 0,1 3-1,0 2 184,-1-1 0,-1 1 0,1 0 1,-1 0-1,0 0 0,-3 11 0,-2 13 353,2 23 109,3-1 0,3 1 1,12 88-1,-1-27 35,3 40-12,7 112 454,-22-214-744,-2-1 0,-2 0 0,-12 63 1,13-101-273,-1 1 0,-1-1 0,0 1 0,-1-1-1,0 0 1,0-1 0,-2 1 0,0-1 0,0-1 0,-1 1 0,0-1 0,-1 0 0,0-1 0,-1 0 0,0-1 0,-1 0 0,0 0 0,0-1 0,-1-1 0,0 0 0,0 0 0,0-1 0,-1-1 0,0 0 0,0-1 0,-1 0 0,-19 3 0,3-3-31,1-2-1,-1 0 1,0-2-1,0-2 0,0 0 1,0-2-1,1-1 1,0-1-1,0-2 0,-51-21 1,50 17-75,0-2 0,1-1 0,1-1 0,1-2 0,0 0-1,1-2 1,1-1 0,1-1 0,-39-47 0,55 59-47,0 0-1,1-1 0,0 0 0,1 0 1,0-1-1,1 1 0,0-1 0,1 0 1,1-1-1,0 1 0,0-1 0,1 1 1,1-1-1,0 0 0,0 1 0,2-1 1,-1 0-1,2 0 0,0 1 0,0-1 1,1 1-1,1-1 0,0 1 0,0 0 1,1 0-1,1 1 0,0 0 0,10-14 1,4-1-510,0 0 0,2 2 1,1 0-1,1 2 0,1 0 0,1 2 1,0 1-1,1 1 0,2 1 0,0 2 1,0 0-1,1 2 0,1 2 0,45-12 1,4 3-1813,-11-7 22</inkml:trace>
</inkml:ink>
</file>

<file path=ppt/ink/ink1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5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41 336 5248,'-2'1'762,"1"0"1,-1 0-1,0 0 1,1 0-1,-1 0 1,1 0 0,-1 1-1,1-1 1,-1 0-1,1 1 1,0-1-1,-2 3 1,-9 26 2633,5 35-3223,7-54 22,0-1-1,0 1 1,1 0 0,1-1-1,-1 0 1,2 1 0,-1-1-1,2 0 1,-1 0 0,1 0-1,1-1 1,0 1 0,0-1-1,1 0 1,11 13 0,-5-11-83,0-2 0,1 0 0,0 0 1,1-1-1,0-1 0,0 0 0,1-1 1,-1 0-1,1-1 0,1-1 0,-1 0 1,1-2-1,-1 1 0,1-2 0,0 0 1,-1-1-1,1-1 0,26-3 1,-22 1-30,-1-1 1,0 0 0,0-1 0,0-1 0,0-1 0,-1-1 0,0 0 0,-1-1 0,0-1 0,0-1 0,-1 0 0,-1-1 0,0-1 0,23-24 0,-32 29-65,-1 1 1,1-1 0,-1 0-1,0 0 1,-1 0 0,0-1-1,0 0 1,-1 0 0,0 0-1,-1 0 1,0 0 0,2-17 0,-3 16-21,-1 1 1,0-1-1,0 1 1,-1-1 0,0 1-1,0-1 1,-1 1-1,0 0 1,-1 0 0,0 0-1,-1 0 1,1 0-1,-2 0 1,-6-10 0,4 7-16,-2-4-9,-1 0 0,-1 1 0,0 0 0,-1 0 0,-1 1 0,0 1 0,-1 0 0,-1 1 0,-17-11 0,28 20 19,-18-14-45,0 1-1,-2 2 0,1 0 1,-2 2-1,-27-11 0,38 18-22,0 1-1,-1 0 0,1 1 1,-1 1-1,0 0 1,0 1-1,1 0 0,-1 1 1,0 1-1,-23 4 1,-8 9-369,44-12 379,0-1 0,1 1-1,-1-1 1,0 1 0,1 0-1,-1 0 1,1-1 0,-1 1-1,1 0 1,0 0 0,0 1-1,0-1 1,0 0 0,0 0-1,0 0 1,0 3 0,1-3 2,-1 0-6,0 0 0,1 0 1,-1-1-1,1 1 0,0 0 1,0 0-1,-1 0 0,1 0 1,1 0-1,-1 0 0,0 0 1,0 0-1,1 0 0,-1-1 1,1 1-1,-1 0 0,2 2 1,5 10-448,1 0 1,1-1 0,0 0-1,1-1 1,0 0 0,1-1-1,0 0 1,14 11-1,79 51-2407,24 5-43</inkml:trace>
</inkml:ink>
</file>

<file path=ppt/ink/ink1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5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28 258 8832,'-2'1'296,"0"0"0,0 0 0,0 1 0,0-1 0,1 1 0,-1-1 0,1 1 0,-1 0 0,1 0-1,-1-1 1,1 1 0,0 0 0,0 0 0,0 0 0,0 0 0,0 1 0,1-1 0,-1 0 0,0 0 0,1 0 0,0 1 0,-1-1 0,1 0 0,0 0 0,0 1 0,1-1 0,-1 0 0,0 0 0,1 1 0,0 1 0,3 12 1136,1-1 1,0 1 0,12 21-1,-4-9-2151,117 260 2276,-129-286-1548,0 0 0,0-1-1,-1 1 1,1 0 0,-1 0 0,1 0-1,-1 0 1,0 0 0,0 0 0,0 0-1,0 0 1,0 0 0,0 2 0,-7-1 0,-5-15-13,-20-34-241,-47-87 0,71 115 192,1-1 1,0 1 0,1-1-1,2 0 1,-1-1-1,2 1 1,1-1 0,0 0-1,2 0 1,0 0 0,1 1-1,1-1 1,1 0 0,0 1-1,2-1 1,0 1-1,1 0 1,1 1 0,1 0-1,1 0 1,12-19 0,-13 26 98,1 1 1,0 0-1,0 1 1,1 0-1,1 1 0,-1 0 1,1 1-1,1 0 1,-1 0-1,1 1 1,0 1-1,1 0 1,-1 1-1,1 0 1,0 1-1,0 0 1,26-1-1,-28 3-155,0 0 0,0 2 0,1-1-1,-1 1 1,0 1 0,0 0 0,0 0 0,0 1 0,-1 1-1,1 0 1,-1 0 0,12 7 0,-15-6-352,0 0 0,0 0 0,-1 0 0,0 1 0,0-1 0,0 2 0,-1-1 0,0 0 0,0 1 0,7 15 0,3 13-2610</inkml:trace>
</inkml:ink>
</file>

<file path=ppt/ink/ink1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6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35 129 8064,'0'-1'168,"-1"1"1,0-1-1,0 1 1,0-1-1,0 1 1,0 0-1,0 0 1,0-1-1,0 1 1,0 0-1,0 0 1,0 0-1,0 0 0,0 0 1,0 0-1,0 0 1,0 1-1,0-1 1,0 0-1,0 1 1,0-1-1,0 0 1,0 1-1,0-1 1,1 1-1,-1-1 1,0 1-1,0 0 1,0-1-1,1 1 1,-1 0-1,0 0 1,1-1-1,-1 1 1,0 0-1,1 0 1,0 0-1,-1 0 1,1 0-1,-1 0 0,1 0 1,0 0-1,0 0 1,-1 0-1,1 0 1,0 0-1,0 0 1,0 0-1,0 0 1,0 0-1,0 0 1,0 0-1,1 1 1,1 8 732,0 1 0,1-1 0,1 0 0,5 13 0,-3-9-1705,8 22 1060,-1 1 0,-1 0 0,-3 1 0,0 0 0,5 73 0,-38-165-106,19 29-159,0 1 1,1-1-1,2 1 1,0-1-1,2 0 0,1 0 1,1 0-1,1 0 1,1 1-1,1 0 1,1-1-1,1 2 1,1-1-1,13-23 1,-18 40-4,1 0 1,0 1 0,0 0 0,1 0 0,0 0 0,0 1-1,0-1 1,1 1 0,0 0 0,0 1 0,10-7 0,-12 9 23,0 0 0,1 1 1,-1-1-1,0 1 1,1 0-1,-1 0 1,1 0-1,-1 0 1,1 1-1,0 0 1,-1 0-1,1 0 1,-1 1-1,1 0 1,-1-1-1,1 2 1,-1-1-1,1 0 1,-1 1-1,6 3 1,4 3 70,-1 0 0,-1 1 0,0 0 0,0 1 0,-1 0 0,0 1 0,0 0 1,-2 1-1,1 0 0,-1 1 0,13 25 0,-13-20 17,-1 0 0,0 1 0,-1 0 1,-2 0-1,0 0 0,0 0 0,-2 1 0,2 39 0,-6-47-84,0 0 0,-1 1 0,-5 20 0,7-30-13,-1 0 0,0-1 0,1 1-1,-1 0 1,0-1 0,0 1 0,0-1 0,-1 1-1,1-1 1,-1 1 0,1-1 0,-1 0-1,0 0 1,1 0 0,-1 0 0,-1 0 0,1 0-1,0 0 1,0-1 0,0 1 0,-1-1-1,-3 2 1,5-3-21,-1 0 0,1 0 0,0-1 0,-1 1 0,1 0 0,0-1 0,0 1 0,-1-1 0,1 1 0,0-1-1,0 0 1,0 0 0,0 1 0,0-1 0,0 0 0,0 0 0,0 0 0,0 0 0,0 0 0,0 0 0,0 0 0,1 0 0,-1 0-1,0-1 1,1 1 0,-1 0 0,1 0 0,0-1 0,-1 1 0,1 0 0,0-1 0,0 1 0,0 0 0,0-1 0,0 1 0,0 0 0,0-1-1,0-1 1,0-7-136,0-1 0,1 1-1,4-21 1,0 11 74,1 1 1,1-1-1,1 1 1,0 1-1,2-1 1,0 1-1,1 1 1,0 0-1,2 0 1,0 2-1,1-1 0,0 2 1,1 0-1,1 0 1,0 2-1,1 0 1,0 0-1,1 2 1,0 0-1,1 1 1,32-10-1,-43 17 109,0 0 0,-1 1 0,1 0 0,0 0 1,0 1-1,0 0 0,-1 1 0,1-1 0,0 2 0,0-1 0,-1 1 0,1 0 0,-1 0 0,1 1 0,-1 0 0,13 8 0,-15-7 39,1 0 0,-1 0 0,0 0 0,0 1 0,-1 0-1,0 0 1,0 0 0,0 0 0,0 1 0,-1-1 0,0 1 0,0 0 0,0 0 0,-1 0 0,0 0 0,0 1 0,0-1 0,-1 1-1,0-1 1,0 10 0,-1 14 11,-2 0 0,0 0 0,-2 0 0,-2-1 0,0 0 0,-2 0 0,-1-1 0,-2 0 0,-15 31 0,26-59-150,0 0 1,0-1 0,0 1 0,0 0 0,0 0 0,0-1-1,0 1 1,0 0 0,0 0 0,0-1 0,0 1 0,-1 0-1,1 0 1,0 0 0,0-1 0,0 1 0,0 0 0,0 0-1,0 0 1,-1-1 0,1 1 0,0 0 0,0 0 0,0 0-1,-1 0 1,1-1 0,0 1 0,0 0 0,0 0 0,-1 0 0,1 0-1,0 0 1,0 0 0,-1 0 0,1 0 0,0 0 0,0 0-1,-1 0 1,1 0 0,0 0 0,0 0 0,-1 0 0,1 0-1,0 0 1,0 0 0,-1 0 0,1 0 0,0 0 0,0 0-1,0 0 1,-1 0 0,1 1 0,0-1 0,0 0 0,0 0-1,-1 0 1,1 0 0,0 1 0,0-1 0,0 0 0,0 0-1,-1 0 1,1 1 0,0-1 0,-2-23-3561,6 0 538</inkml:trace>
</inkml:ink>
</file>

<file path=ppt/ink/ink1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7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47 5760,'0'0'114,"0"-1"0,0 1 0,1 0 0,-1 0 0,0 0 0,0 0 0,0 0 0,0-1 0,0 1 0,1 0 0,-1 0 0,0 0 0,0 0 0,0-1 0,0 1 0,0 0 0,0 0 0,0 0 0,0 0 0,0-1 0,0 1 0,0 0 0,0 0 0,0 0 0,0-1 0,0 1 0,0 0 0,0 0 0,0 0 0,0-1 0,0 1 0,0 0 0,0 0 0,0 0 0,0-1 0,0 1 0,0 0 0,0 0 0,-1 0 0,1 0 0,0-1 0,0 1 0,0 0 0,0 0 0,0 0 0,-1 0 0,1 0 0,0-1 0,0 1 0,0 0 0,0 0 0,-1 0 0,1 0 0,0 0 0,0 0 0,0 0 0,-1 0 0,1 0 0,0 0 0,0 0 0,0 0 0,-1 0 0,1 0 0,6 1 3402,-5 15-2489,-3-5-668,-3 17 310,1 0 0,1 0 1,2 55-1,2-74-583,0-1 0,0 0 0,1 0 0,0 0 1,0 0-1,1 0 0,0 0 0,1-1 0,-1 1 0,1-1 0,1 0 0,0 0 1,0-1-1,0 1 0,0-1 0,1 0 0,0 0 0,9 5 0,-9-6-55,0-1-1,0 0 1,0-1 0,1 1-1,-1-1 1,1 0-1,0-1 1,0 0 0,0 0-1,0 0 1,0-1-1,0 0 1,1-1 0,-1 1-1,0-1 1,0-1-1,1 1 1,-1-1-1,0 0 1,0-1 0,0 0-1,0 0 1,0-1-1,0 0 1,-1 0 0,1 0-1,-1-1 1,0 0-1,0 0 1,9-8-1,-1-1-58,0-1 0,-1 0 0,0-1 0,-1 0 0,0-1 0,-2 0 0,0-1 0,-1 0 0,0-1 0,7-24 0,-10 26-4,0-1 0,-2 1 0,0-1 0,-1-1 0,0 1 0,-2 0 0,1-20 0,-7 22 113,-3 16 290,-6 26 201,11-10-351,0 1 0,1 0-1,2 0 1,-1 0 0,2 0 0,1 0-1,0 0 1,1 0 0,1-1-1,0 1 1,2-1 0,0 0-1,16 31 1,-17-38-245,1-1-1,0 0 1,0-1-1,1 1 1,0-1-1,0 0 1,1-1 0,0 0-1,0 0 1,18 10-1,-18-13-263,0-1 0,-1 0-1,1 0 1,0 0 0,1-1-1,-1-1 1,0 1 0,0-1-1,1-1 1,-1 0 0,1 0 0,-1 0-1,0-1 1,1 0 0,10-4-1,23-5-3039</inkml:trace>
</inkml:ink>
</file>

<file path=ppt/ink/ink1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8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1110 7424,'9'-1'3434,"32"2"-550,-1-1 0,56-7-1,-42-1-1997,77-22 1,-76 13-877,-1-2 0,-2-2 0,0-3 0,78-47 1,-103 54-10,0-2 0,-1-1 0,-1-1 0,-1-1 0,-1-2 0,-1 0 0,-1-1 0,24-36 1,-38 49-67,0 0 1,-1 0-1,0 0 1,-1-1-1,-1 0 1,0 0 0,0 0-1,-1-1 1,-1 1-1,0-1 1,-1 0-1,-1 1 1,0-1 0,0 0-1,-2 1 1,1-1-1,-2 0 1,0 1-1,-1 0 1,0 0 0,-1 0-1,-9-18 1,0 4-46,-2 0 1,-1 1-1,-1 1 1,-2 0-1,0 2 1,-1 0-1,-1 2 1,-2 0-1,0 1 1,-1 2-1,0 0 1,-2 2-1,0 0 1,-43-16-1,61 28 111,0 0 0,0 1-1,-1 0 1,1 1 0,-1 0 0,0 0-1,0 1 1,1 1 0,-1 0-1,-16 1 1,19 0 28,1 1 0,-1 0 0,0 0-1,1 1 1,0 0 0,-1 0 0,1 0 0,0 1 0,1 0-1,-1 0 1,1 0 0,-1 1 0,1 0 0,1 0 0,-9 10-1,2 2 75,-1 1-1,2 0 1,0 1-1,2 0 0,0 0 1,1 0-1,-6 25 0,1 15 374,-8 72 0,10 13 548,11 203 0,3-291-698,1 0 0,26 103-1,-21-122-438,1 0 0,3-1 0,0 0 0,3-1 0,21 34 0,-14-40-2083,-13-28-519,-5-19-182,-6-7-68</inkml:trace>
</inkml:ink>
</file>

<file path=ppt/ink/ink1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8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58 195 8320,'-9'32'3716,"14"7"-3077,-2-26 318,11 55 5910,8-14-4642,-19-49-2228,1 1 0,0-1 0,0 0 0,0-1 0,0 1 0,1-1 0,0 0 0,0 0 0,0 0 0,1-1 0,-1 1 1,1-1-1,0-1 0,0 1 0,11 2 0,3 1 174,0-1 0,1-1 1,-1-1-1,1-1 0,0-1 1,-1-1-1,1 0 0,29-6 1,-41 5-177,0-1 0,-1-1 0,1 1 0,-1-1 1,1-1-1,-1 0 0,0 0 0,0-1 0,11-8 1,-15 9-38,1 0 1,-1 0-1,0-1 1,0 0 0,-1 0-1,1 0 1,-1 0 0,0 0-1,-1-1 1,1 1-1,-1-1 1,0 0 0,0 1-1,-1-1 1,2-9 0,-2 4-39,0 0 0,-1 1 0,0-1 0,0 0 0,-1 1 0,-1-1 0,0 1 0,0-1 0,-1 1 0,0 0 0,-1 0 0,0 0 0,-8-13 0,5 11-3,-2 0 0,1 1-1,-2 0 1,1 1 0,-1-1-1,-1 2 1,0 0 0,0 0-1,-16-8 1,5 4 16,0 2 1,-1 1-1,0 1 1,0 0-1,-1 2 0,0 1 1,-1 1-1,1 1 1,-1 1-1,0 1 0,-31 1 1,51 2 64,0-1 1,0 0-1,0 1 1,0 0-1,0 0 1,1 1-1,-1-1 1,1 1-1,-1 0 1,1 0 0,-1 0-1,1 1 1,-4 3-1,7-5-1,0 1 0,0-1 1,0 0-1,0 1 0,0-1 0,0 1 0,0 0 1,1-1-1,-1 1 0,1 0 0,-1-1 0,1 1 0,0 0 1,0 0-1,-1-1 0,1 1 0,0 0 0,0 0 0,1-1 1,-1 1-1,0 0 0,1-1 0,-1 1 0,1 0 0,-1-1 1,1 1-1,0 0 0,0-1 0,0 1 0,0-1 0,0 1 1,0-1-1,0 0 0,0 1 0,0-1 0,1 0 1,1 1-1,6 7-58,1-1 1,0-1 0,1 0 0,0 0 0,0-1-1,0-1 1,1 1 0,-1-2 0,23 6 0,8 5-192,121 41-1266,-86-32-112,89 43 0,-165-67 1649,1 1 1,-1-1 0,1 1-1,-1-1 1,1 1-1,-1 0 1,1 0-1,-1 0 1,0 0-1,1 0 1,-1 0-1,0 0 1,0 1 0,0-1-1,0 0 1,0 1-1,0-1 1,0 0-1,0 1 1,0-1-1,-1 1 1,1 0 0,-1-1-1,1 1 1,-1-1-1,0 1 1,1 0-1,-1-1 1,0 1-1,0 1 1,-2 3 265,0-1 1,0 0-1,0-1 0,-1 1 1,1 0-1,-1-1 0,-6 9 1,5-9 41,0 1 0,1 0-1,0 0 1,0 0 0,0 1 0,1-1 0,-4 12 0,6-15-221,-1 1 0,1 0 0,0-1 0,0 1 0,1-1 0,-1 1 0,0-1 0,1 1 0,-1-1 0,1 0 0,0 1 0,0-1 0,0 0 0,0 1 1,1-1-1,-1 0 0,0 0 0,3 2 0,0 1 22,0-1 0,1 0 0,0 0 0,0 0 0,0 0 1,0-1-1,8 4 0,4 0-11,2 0 0,-1 0 1,1-2-1,19 4 0,9-3-1401,1-2-1,85-4 0,-124 0 873,67-1-2554</inkml:trace>
</inkml:ink>
</file>

<file path=ppt/ink/ink1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9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1 377 7552,'7'5'9361,"28"6"-6360,48 12-2180,-48-14-612,-1-2 0,2-1-1,-1-2 1,1-2-1,-1 0 1,1-3-1,0-1 1,60-11 0,-87 11-158,35-8 411,87-29 0,-119 34-410,1 0 0,-1-1 0,0-1 0,0 0 0,-1-1 0,0 0 0,0-1 1,-1 0-1,0 0 0,-1-1 0,10-13 0,-16 19-46,-1 0 1,1 0 0,-1-1 0,0 1 0,0-1-1,0 1 1,-1-1 0,0 0 0,0 0-1,0 0 1,0 0 0,-1 0 0,0 0 0,0 0-1,0 0 1,0 0 0,-2-5 0,0 2-8,-1-1 0,1 1 0,-2 0 0,1 0 0,-1 0 0,0 0 0,-1 1 0,0 0 0,-8-10 0,6 8-22,0 1 0,-1 1 0,0-1 0,0 1 0,0 0 0,-1 1 0,0 0 1,0 1-1,-1 0 0,0 0 0,0 1 0,0 0 0,0 0 0,0 1 0,-1 1 0,-13-2 0,16 4 22,1 0-1,-1 1 1,1 0 0,-1 0-1,1 0 1,0 1-1,-1 0 1,1 1-1,0 0 1,0 0-1,1 0 1,-1 1 0,1 0-1,-1 0 1,1 1-1,0-1 1,1 1-1,-1 1 1,1-1 0,0 1-1,1 0 1,-1 0-1,1 0 1,0 1-1,1-1 1,-6 15-1,5-11 33,1 0-1,1 0 0,0 1 0,0-1 0,1 1 0,0-1 0,1 1 0,0-1 0,1 1 1,0-1-1,1 1 0,0-1 0,0 1 0,1-1 0,0 0 0,1 0 0,0-1 0,9 16 1,-3-12 1,-1 0 0,2-1 0,0 0 1,0 0-1,1-1 0,1-1 0,0 0 1,0-1-1,1 0 0,0-1 0,0 0 1,1-1-1,27 8 0,-24-9-423,1-1-1,0 0 1,1-2 0,-1 0-1,1-1 1,-1-1-1,1-1 1,-1-1 0,1-1-1,-1 0 1,23-7-1,-25 4-632,-1-1 0,25-13 0</inkml:trace>
</inkml:ink>
</file>

<file path=ppt/ink/ink1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39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11264,'-9'9'5631,"112"53"-7422,-74-43 8702,19 1-6911,17 0 128,15-4-640,0 3 128,-5-12-1408,-18-3 0,9-11-895,-15-6-1</inkml:trace>
</inkml:ink>
</file>

<file path=ppt/ink/ink1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0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44 490 8192,'-5'-3'907,"-27"-23"1322,31 25-2043,1 0 0,-1 0 0,0 0 0,1 0-1,-1 0 1,1 0 0,-1 0 0,1 0 0,-1 0 0,1 0 0,0 0 0,0 0 0,-1 0-1,1 0 1,0 0 0,0-1 0,0 1 0,0 0 0,0 0 0,1 0 0,-1 0 0,0 0-1,0 0 1,1-1 0,-1 1 0,1 0 0,-1 0 0,1 0 0,-1 0 0,1 0 0,-1 0-1,1 1 1,0-1 0,1-1 0,22-27 215,3 1 0,0 1 0,1 1 0,52-34 0,-11 16-115,2 4 0,1 4 0,2 2 0,156-47 0,-206 75-108,0 1 1,0 2 0,1 0-1,-1 1 1,1 2 0,-1 1-1,29 4 1,-40-3-72,1 0-1,-1 2 1,0-1 0,0 2-1,-1 0 1,1 0 0,-1 1-1,0 0 1,-1 1 0,0 1-1,0 0 1,0 0 0,-1 1-1,13 14 1,-13-10-67,0-1 1,-1 1-1,0 1 1,-1 0-1,0 0 1,-1 1-1,-1 0 1,-1 0-1,0 0 1,-1 1-1,0 0 1,-1-1-1,1 21 1,-4-27-42,0 0 1,-1 0-1,0 0 1,0-1-1,-1 1 1,0 0-1,-1-1 1,0 1 0,0-1-1,-1 0 1,0 0-1,0 0 1,-1-1-1,0 1 1,0-1-1,-1 0 1,1 0-1,-2-1 1,1 0-1,-1 0 1,0-1-1,0 1 1,0-1 0,-1-1-1,-11 6 1,-3 0-318,-1-2 0,0 0 0,-1-1 0,1-1 0,-1-1 0,-1-2 1,1 0-1,0-1 0,-38-3 0,36-5-2413,17-7-340</inkml:trace>
</inkml:ink>
</file>

<file path=ppt/ink/ink1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0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70 5504,'0'-4'312,"1"0"0,0 0 1,1 0-1,-1 1 0,0-1 0,1 1 0,0-1 1,0 1-1,0-1 0,0 1 0,1 0 1,-1 0-1,1 0 0,5-4 0,21-6 4882,-29 13-5146,0 0-1,1 0 1,-1 0 0,0 1 0,0-1 0,1 0-1,-1 0 1,0 0 0,0 1 0,1-1 0,-1 0-1,0 0 1,0 1 0,0-1 0,0 0-1,1 1 1,-1-1 0,0 0 0,0 1 0,0-1-1,0 0 1,0 0 0,0 1 0,0-1 0,0 0-1,0 1 1,0-1 0,0 0 0,0 1 0,0-1-1,0 0 1,0 1 0,0-1 0,0 0-1,0 1 1,0-1 0,-1 0 0,1 0 0,0 1-1,0-1 1,0 0 0,0 0 0,-1 1 0,1-1-1,-1 0 1,-6 19 676,-7 13-392,2 0-1,1 1 1,2 0-1,-7 42 0,-1 4 658,3-24-395,2 0 0,3 1 1,2 0-1,3 0 0,2 1 0,10 108 1,-4-147-514,0 0 0,0-1 0,2 0 0,0 0 1,1-1-1,1 1 0,0-1 0,1-1 1,1 0-1,20 25 0,-20-29-343,0-1 0,1 1 0,0-2 0,1 0 0,0 0 1,0-1-1,0 0 0,1-1 0,0-1 0,1 0 0,0-1 0,0 0 0,21 4 0,6-7-2618,-7-11-319</inkml:trace>
</inkml:ink>
</file>

<file path=ppt/ink/ink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4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4480,'-6'7'2176,"35"16"-2688,-20-7 3968,5 13-3456,5-3 128,-1 6-128,7-12 128,2 3-128,-2 0 0,-2-14-384,0-2 128,-4-7-1024,-10-7 128</inkml:trace>
</inkml:ink>
</file>

<file path=ppt/ink/ink1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1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3584,'25'-13'1792,"78"22"2688,-66-9-256,15 0-3456,8 0 128,17 0 767,-3 0 1,12 0-2048,11-9 0,-2 9 896,-10-7 128,-14 11-2048,-16-4 128,-18-11-1279,-12 6-1</inkml:trace>
</inkml:ink>
</file>

<file path=ppt/ink/ink1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1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0 295 5248,'3'-2'301,"-1"0"0,1 0 0,0 0 0,-1 1 1,1-1-1,0 1 0,0-1 0,0 1 0,0 0 0,0 0 1,0 1-1,4-1 0,28-12 5640,-35 13-5880,1 0 1,-1-1 0,1 1 0,-1 0 0,1 0 0,0-1 0,-1 1 0,1 0 0,0 0 0,-1 0 0,1 0 0,0 0 0,-1 0 0,1 0 0,-1 0 0,1 0 0,0 0-1,-1 0 1,1 0 0,0 1 0,-1-1 0,1 0 0,-1 0 0,1 1 0,0-1 0,-1 0 0,1 1 0,-1-1 0,1 0 0,-1 1 0,1-1 0,-1 1 0,0-1-1,1 1 1,-1-1 0,1 1 0,-1-1 0,0 1 0,0 0 0,1-1 0,-1 1 0,0-1 0,0 2 0,10 31 23,-8-24-37,1-1 54,0 0 0,0 0 0,1 0 0,0 0 0,1 0 0,-1-1 0,1 0 0,1 0 0,0 0 0,0 0 0,0-1 0,0 0 0,1-1 0,0 1 0,0-1 0,1-1 0,0 1 0,-1-1 0,1-1 0,1 1-1,-1-1 1,0-1 0,1 1 0,11 0 0,-7 0 37,-1-2 0,1 0-1,0 0 1,-1-1 0,1-1-1,0 0 1,-1 0 0,0-2-1,1 1 1,-1-2 0,0 1-1,0-2 1,0 0 0,-1 0-1,0-1 1,18-12 0,-23 14-155,-1-1 0,0 1 1,0-1-1,0 0 1,-1-1-1,0 1 1,0-1-1,0 0 0,-1 0 1,0 0-1,0 0 1,0 0-1,-1-1 1,0 0-1,0 1 0,0-1 1,-1 0-1,0 0 1,-1 0-1,1 1 1,-1-1-1,-1 0 0,1 0 1,-3-9-1,0 5-18,0-1-1,0 1 0,-2 0 1,1 0-1,-1 1 0,-1-1 1,0 1-1,0 0 0,-1 1 1,0-1-1,-1 1 0,0 1 1,-14-13-1,8 10 1,0 1-1,0 0 1,-1 1 0,0 1-1,-1 0 1,0 1-1,0 0 1,0 1 0,-1 1-1,0 1 1,0 1 0,0 0-1,-1 1 1,1 1-1,-1 0 1,1 1 0,-30 5-1,46-5 27,-1 0-1,0 0 0,0 1 1,0-1-1,0 1 0,0-1 1,1 1-1,-1 0 0,0-1 1,0 1-1,1 0 0,-1 0 1,1 1-1,-1-1 0,1 0 1,-1 0-1,1 1 0,0-1 1,0 0-1,-3 4 0,4-3 2,0 0-1,-1 1 0,1-1 1,0 0-1,0 0 0,0 1 1,0-1-1,1 0 0,-1 0 1,1 0-1,-1 0 0,1 1 1,0-1-1,0 0 0,0 0 1,0 0-1,2 3 0,2 2-49,0 0 0,0 0 0,1 0 0,-1-1 0,2 0 0,-1 0-1,1-1 1,-1 0 0,11 6 0,75 37-414,-42-24 169,9 11-27,-46-25 327,0-2 1,1 0 0,0 0 0,0-1 0,1-1 0,-1 0 0,2-1 0,-1-1 0,0 0 0,28 2 0,-44-6 128,0 0 1,0 0-1,0-1 0,-1 1 0,1 0 0,0 0 1,0 0-1,0 0 0,0 1 0,0-1 0,-1 0 1,1 0-1,0 1 0,0-1 0,0 0 1,0 1-1,0-1 0,0 1 0,0 0 0,0-1 1,0 1-1,0 0 0,-1 1 0,2 0-25,0 1 0,1-1 0,0 1 0,-1-1 0,1 0 0,0 0 0,0 1-1,0-1 1,0 0 0,1 0 0,-1 0 0,1 0 0,2 3 0,5 5-20,0 0 0,0 0 0,1-1 0,0-1 0,1 1 0,0-1 0,0-1 0,1 0 0,0-1 0,0 0 0,21 6 0,-16-6-464,1-1 0,0 0 0,1-2 0,-1 0 0,1-1 0,-1-1 1,1-1-1,19-2 0,-29 1-158,1-1 0,-1 0 1,0-1-1,0 0 0,0-1 0,0 0 1,-1 0-1,1-1 0,11-8 1,19-15-2533</inkml:trace>
</inkml:ink>
</file>

<file path=ppt/ink/ink1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2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8320,'-2'4'521,"1"-1"0,-1 1 0,1 0 0,0 0 1,0 0-1,1 0 0,0 0 0,-1 0 0,1 0 0,0 0 1,1 0-1,-1 0 0,1 0 0,0 0 0,0 0 0,2 6 0,4 37 3419,-10 150-1426,11 263-846,-7-451-1611,25 189 922,-21-173-888,2 0-1,0 0 0,2-1 1,0 0-1,22 38 0,-27-55-133,0-1-1,0 0 1,1 1 0,0-2-1,0 1 1,1 0-1,-1-1 1,1 0 0,0 0-1,0-1 1,1 0 0,0 0-1,-1 0 1,1-1-1,11 4 1,-12-6-280,0 0 1,0 0-1,0 0 1,0-1-1,0 0 0,0 0 1,0-1-1,0 1 0,0-1 1,0 0-1,0-1 1,0 0-1,-1 0 0,1 0 1,0 0-1,-1-1 1,0 0-1,0 0 0,9-7 1,24-24-3027</inkml:trace>
</inkml:ink>
</file>

<file path=ppt/ink/ink1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2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 8192,'-14'7'4096,"80"-10"-2944,-38-1 5503,24 4-6271,19 0 0,9 0 128,14 0 128,4 0-896,10-4 0,-8-1-128,-17 2 128,-12 3-1920,-19-4 128,-24 0-767,-8 8-1</inkml:trace>
</inkml:ink>
</file>

<file path=ppt/ink/ink1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2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16 320 7168,'0'0'41,"1"0"1,-1 0 0,0 0 0,0 0-1,0 0 1,0 0 0,0 0-1,0 0 1,0 0 0,0 0-1,0 0 1,0 0 0,0 0-1,1-1 1,-1 1 0,0 0-1,0 0 1,0 0 0,0 0 0,0 0-1,0 0 1,0 0 0,0 0-1,0 0 1,0 0 0,0 0-1,0 0 1,0-1 0,0 1-1,0 0 1,0 0 0,0 0-1,0 0 1,0 0 0,0 0 0,0 0-1,0 0 1,0 0 0,0 0-1,0-1 1,0 1 0,0 0-1,0 0 1,0 0 0,0 0-1,0 0 1,0 0 0,0 0-1,0 0 1,0 0 0,-1 0 0,1 0-1,0 0 1,0 0 0,0 0-1,0-1 1,0 1 0,14 3 3554,-12-3-3270,0 1-1,0 0 1,0 0 0,0 0-1,0 0 1,-1 0 0,1 0-1,0 0 1,-1 0 0,1 1-1,-1-1 1,1 1 0,-1-1 0,1 1-1,-1-1 1,0 1 0,0 0-1,2 3 1,-3-3-247,7 18 487,0 0 1,1 0 0,13 22-1,-17-35-462,0-1-1,1 0 1,0 0-1,0 0 1,0-1-1,1 0 1,0 0-1,0 0 1,0 0-1,0-1 1,1 0-1,13 5 1,-4-3 0,0-1 1,0-1 0,0-1 0,1 0-1,0-1 1,-1-1 0,1 0 0,0-1-1,0-1 1,-1-1 0,24-4-1,-27 3-115,0 0-1,-1-1 0,1 0 0,-1-1 0,0 0 0,0-1 0,-1 0 0,1-1 0,-1 0 1,-1-1-1,1 0 0,-2-1 0,1 0 0,-1-1 0,9-11 0,-13 13-49,0 1-1,-1-1 0,0-1 0,0 1 1,-1 0-1,0-1 0,-1 0 1,0 0-1,0 1 0,-1-1 0,0-1 1,0 1-1,-1 0 0,0 0 0,-1 0 1,0 0-1,-1 0 0,1 0 1,-2 1-1,1-1 0,-1 0 0,-1 1 1,-6-14-1,2 9-36,0-1-1,-1 2 1,0-1-1,-1 1 1,0 0 0,-1 1-1,-1 1 1,1-1 0,-2 2-1,1 0 1,-1 0-1,-1 1 1,-16-7 0,9 6 25,0 1 1,-1 2-1,0 0 1,0 1-1,0 1 0,-1 0 1,1 2-1,-1 1 1,0 1-1,1 1 1,-1 1-1,0 1 1,1 1-1,-35 10 1,53-12 37,0-1 0,0 1 0,0-1 0,0 1 0,0 1 0,1-1 0,-1 0 0,0 1 0,1 0 1,0 0-1,0 0 0,0 0 0,0 0 0,0 1 0,1-1 0,-1 1 0,1 0 0,0 0 0,0 0 0,0 0 0,1 0 0,-2 5 1,2-3-22,1 0 0,0-1 1,0 1-1,0 0 0,1 0 1,0-1-1,0 1 0,0 0 1,1-1-1,0 1 0,0-1 1,0 1-1,1-1 0,0 0 1,0 0-1,3 5 0,6 4-76,0 1 0,0-2-1,2 1 1,-1-2-1,2 0 1,0 0-1,0-2 1,26 15-1,-3-6-152,0-1 0,71 21-1,-87-31 289,0-1 0,0-2 0,1 0-1,0-1 1,0-1 0,-1-1-1,37-2 1,-58 0 26,0 0 1,0 0 0,0-1-1,0 1 1,0 0-1,0 0 1,0 0 0,0-1-1,0 1 1,0-1-1,0 1 1,0-1-1,0 1 1,0-1 0,0 1-1,-1-1 1,1 0-1,0 1 1,0-1 0,0 0-1,0-1 1,-1 2 19,0-1 0,0 1 0,0-1 1,0 0-1,0 1 0,0-1 0,0 1 1,0-1-1,0 1 0,0-1 0,0 1 1,0-1-1,-1 1 0,1-1 0,0 1 1,0-1-1,-1 1 0,1-1 0,0 1 1,-1-1-1,1 1 0,0-1 0,-1 1 1,1 0-1,-1-1 0,1 1 0,-1-1 1,0 1 48,0-1 0,0 0 0,0 0 0,0 1 0,0-1 0,-1 1 0,1-1 0,0 1 0,0-1 0,-1 1 0,1 0 0,0 0 0,0 0 0,-1-1 0,1 1 0,0 0 0,0 1 0,-1-1 0,1 0 0,0 0 0,0 0 0,-1 1 1,1-1-1,0 1 0,0-1 0,0 1 0,-1-1 0,1 1 0,0 0 0,0 0 0,0-1 0,0 1 0,0 0 0,0 1 0,-1 0-5,0 1 0,1-1 0,0 0 0,0 1 1,0-1-1,0 1 0,0-1 0,0 1 0,1-1 0,-1 1 0,1 0 0,-1-1 0,1 1 1,0 0-1,0-1 0,1 1 0,-1 0 0,0-1 0,1 1 0,0-1 0,-1 1 0,1-1 1,0 1-1,0-1 0,1 1 0,-1-1 0,0 0 0,1 1 0,-1-1 0,1 0 0,0 0 0,0 0 1,0-1-1,2 3 0,8 6 147,-1 0 0,1-1 0,1 0 0,22 11 0,14 7-189,0-1 0,1-3 0,1-3 0,104 28 1,-107-42-2932,-9-15-470</inkml:trace>
</inkml:ink>
</file>

<file path=ppt/ink/ink1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8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679 179 4096,'15'-17'1697,"12"-13"447,-18 6 2036,-9 21-3982,0 0-1,-1 0 1,1 0-1,-1-1 1,0 1-1,0 0 1,0 0 0,0 0-1,0 0 1,0 0-1,-1 0 1,0 1 0,1-1-1,-1 0 1,0 1-1,0 0 1,-1-1-1,1 1 1,0 0 0,-1 0-1,0 0 1,1 0-1,-1 0 1,0 1 0,0 0-1,-5-3 1,-7-3 223,0 1 0,0 0-1,-31-7 1,27 11-174,0 0 0,0 0 0,1 2 0,-1 1 0,0 0 0,0 1-1,-28 7 1,8 1 19,1 1 1,-57 25-1,73-26-157,0 1 0,0 0 0,1 2 1,1 1-1,0 0 0,-20 21 1,33-29-75,1 0 1,0 1 0,0 0-1,1 0 1,-1 0 0,2 1-1,-1-1 1,1 1 0,0 0 0,1 1-1,0-1 1,0 1 0,1-1-1,0 1 1,0 0 0,1 0-1,0 0 1,1-1 0,0 1 0,1 10-1,1-7 18,0-1 0,1 1 0,1-1 1,0 1-1,0-1 0,1 0 0,0-1 0,1 1 0,0-1 0,1 0 0,12 14 0,-7-12-6,0 0-1,0-2 0,1 1 1,1-1-1,-1-1 1,2-1-1,23 12 1,-5-7 19,1-2 0,1 0 0,0-3 0,0 0-1,0-3 1,1-1 0,36 0 0,-25-4 46,85-10 0,-111 7-89,0-1 0,-1-1 0,0-1 0,0-1 0,-1 0-1,29-16 1,-43 20-23,0 0 0,0 0 0,0-1 0,-1 0 0,0 0 0,0 0 0,0 0 0,0 0 0,0-1 0,-1 0 0,0 1 0,0-1 0,0 0 0,-1-1 0,0 1 0,0 0 0,0-1 0,1-6 0,-3 12 0,0 0 0,0 0 0,0 0 0,0 0 0,0 0 0,-1 0 0,1 0 0,0 0 0,0 0 0,0 0 0,0 0 0,0 0 0,0 0 0,0 0 0,-1 0 0,1 0 0,0 0 0,0 0 0,0 0 0,0 0 0,0 0 0,0 0 0,0 0 0,0 0 0,-1 0 0,1 0 0,0 0 0,0 0 0,0 0 0,0 0 0,0 0 0,0-1 0,-4 20 0,5-12 21,1 0-1,0 0 0,0 1 1,1-1-1,0 0 1,0-1-1,1 1 0,0-1 1,0 1-1,0-1 0,1 0 1,0-1-1,0 1 1,0-1-1,1 0 0,0 0 1,9 6-1,11 5 151,0-1 0,57 22 0,-76-34-155,15 6 97,1-2-1,0 0 1,0-2-1,0 0 0,1-2 1,42 2-1,-51-5-57,-1 0-1,0-1 0,0-1 1,0 0-1,0-1 0,-1 0 1,1-1-1,-1-1 0,0 0 1,0-1-1,0 0 0,21-14 0,-27 14-48,1-1-1,-1 0 1,0 0-1,-1-1 1,0 0-1,0 0 0,-1 0 1,0 0-1,0-1 1,-1 0-1,0 0 0,-1-1 1,0 1-1,0-1 1,-1 1-1,0-1 0,-1 0 1,0 0-1,0 1 1,-1-1-1,-1 0 0,1 0 1,-2 0-1,-4-18 1,4 17-24,-2-1 0,0 1 1,0-1-1,-1 1 1,0 1-1,-1-1 0,0 1 1,-1 0-1,0 0 1,0 0-1,-1 1 0,-1 1 1,1-1-1,-1 1 0,-1 1 1,1 0-1,-1 0 1,-1 1-1,1 0 0,-12-5 1,8 7-8,1 1 0,-1 0 0,0 1 0,0 0-1,0 1 1,0 1 0,0 0 0,0 1 0,0 0 0,0 1 0,0 1 0,0 0 0,1 1 0,-1 0 0,-18 10 0,20-9-70,0 0 0,1 1-1,0 1 1,0 0 0,1 1 0,0 0 0,0 0 0,0 1 0,1 0 0,1 1 0,0 0 0,0 0 0,1 1 0,0 0 0,1 0 0,0 0 0,-5 15 0,10-20-144,-1 0 0,1 0 0,1 1 0,-1-1 0,1 0-1,0 0 1,1 0 0,-1 0 0,1 0 0,1 1 0,-1-1 0,1 0 0,0-1 0,0 1 0,0 0 0,1-1 0,0 1 0,0-1 0,1 0-1,-1 0 1,1 0 0,0 0 0,1-1 0,-1 0 0,1 0 0,-1 0 0,1 0 0,6 3 0,60 33-3110</inkml:trace>
</inkml:ink>
</file>

<file path=ppt/ink/ink1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49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1 115 6784,'0'0'108,"0"-1"1,0 1 0,0-1 0,0 1-1,1 0 1,-1-1 0,0 1-1,0 0 1,1-1 0,-1 1-1,0 0 1,1-1 0,-1 1 0,0 0-1,1 0 1,-1-1 0,0 1-1,1 0 1,-1 0 0,1 0-1,-1-1 1,0 1 0,1 0 0,-1 0-1,1 0 1,-1 0 0,1 0-1,-1 0 1,0 0 0,1 0-1,-1 0 1,1 0 0,-1 0 0,1 0-1,-1 0 1,0 0 0,1 1-1,0-1 1,14 18 3782,3 28-1227,3 28-1373,-6-16-883,2-1 0,3 0 0,38 77 0,-42-103-107,15 22 251,-31-53-545,0 1 0,0-1 1,1 1-1,-1-1 0,0 1 0,0-1 0,1 0 1,-1 1-1,0-1 0,1 1 0,-1-1 0,1 0 1,-1 1-1,0-1 0,1 0 0,-1 0 0,1 1 1,-1-1-1,1 0 0,-1 0 0,1 0 0,-1 0 1,1 1-1,-1-1 0,1 0 0,-1 0 0,1 0 1,-1 0-1,1 0 0,-1 0 0,1 0 0,-1 0 1,1-1-1,-1 1 0,1 0 0,-1 0 0,1 0 1,-1 0-1,1-1 0,-1 1 0,1 0 0,-1-1 0,0 1 1,1 0-1,-1-1 0,1 1 0,-1 0 0,0-1 1,0 1-1,1-1 0,-1 1 0,0 0 0,1-1 1,-1 1-1,0-1 0,0 1 0,0-1 0,0 1 1,1-1-1,-1 1 0,0-1 0,0 1 0,0-1 1,0 1-1,0-2 0,5-40 158,-6-93-142,-2 93-24,3 0 1,1 0 0,2 0 0,8-43-1,-8 74 44,0 1 0,1-1-1,0 1 1,0 0 0,1 0-1,1 0 1,-1 1 0,2-1-1,-1 1 1,1 1 0,1 0-1,-1 0 1,1 0 0,1 1-1,-1 0 1,1 0 0,0 1-1,1 0 1,0 1 0,20-8-1,-18 9 66,0 0 0,1 1 0,-1 1 0,1 0-1,-1 0 1,1 2 0,0-1 0,-1 2-1,1-1 1,0 2 0,-1 0 0,1 0 0,-1 1-1,0 1 1,1 0 0,-2 1 0,1 0-1,11 7 1,-8-3-34,0 1-1,-1 0 0,0 1 0,-1 1 1,0 0-1,-1 1 0,-1 0 1,0 1-1,0 0 0,-2 1 0,0 0 1,0 0-1,12 33 0,-17-36-60,0 0 0,-1 0-1,0 1 1,-1-1 0,0 1-1,-1 0 1,-1-1 0,0 1 0,-1 0-1,0 0 1,-1-1 0,0 1-1,-1-1 1,0 0 0,-1 0-1,0 0 1,-1 0 0,-1 0 0,-12 19-1,17-29-12,-1 1 1,1-1-1,-1 0 0,1 0 0,-1 0 0,0-1 1,0 1-1,0 0 0,0-1 0,0 1 1,0-1-1,0 1 0,0-1 0,-1 0 0,1 0 1,0 0-1,-1 0 0,1-1 0,-1 1 0,1-1 1,-1 1-1,1-1 0,-5 0 0,6 0-3,-1-1-1,0 0 1,0 0-1,1 0 1,-1 0-1,0 0 1,1 0-1,-1 0 1,1 0-1,0 0 1,-1-1-1,1 1 1,0-1-1,0 1 1,0-1-1,0 0 1,0 1-1,0-1 1,0 0-1,0 1 1,1-1-1,-1 0 1,1 0-1,-1 0 1,1 0 0,0 0-1,0 0 1,0 1-1,0-1 1,0 0-1,1-3 1,0-8-22,1 1 1,0-1 0,1 1 0,0 0 0,1 0 0,0 0-1,1 1 1,1-1 0,0 1 0,0 0 0,1 1 0,0 0-1,1 0 1,14-14 0,-2 3-22,2 1 0,0 1-1,1 1 1,0 0 0,34-17 0,-38 25 56,0 0 1,0 1-1,1 1 1,0 0 0,1 2-1,31-6 1,-42 11 22,0 0-1,1 1 1,-1 0 0,0 1-1,0 0 1,1 0 0,-1 1-1,0 1 1,0-1 0,-1 2-1,1-1 1,-1 1 0,1 1-1,-1 0 1,14 10 0,-10-4 3,-1 0 0,0 1 0,0 1 0,-1 0 0,0 0 0,-2 1 1,1 0-1,-2 1 0,0 0 0,0 1 0,-2-1 0,0 1 0,-1 1 0,0-1 0,-1 1 1,-1 0-1,-1 0 0,0 0 0,-1 0 0,-1 0 0,-1 0 0,0 0 0,-2 0 0,1 0 0,-8 22 1,6-31-85,1-1 0,-1 0 0,-1 0 0,1 0 0,-1 0 0,-1-1 0,1 1 0,-1-1 0,0-1 0,0 1 0,-1-1 0,0 0 0,0-1 0,0 0 0,-8 4 0,16-8-9,-1-1 1,0 1-1,0 0 1,0-1-1,0 1 1,0 0-1,1-1 1,-1 1-1,0 0 1,0-1-1,0 1 1,0 0-1,0-1 1,0 1 0,0 0-1,0-1 1,0 1-1,0 0 1,-1-1-1,1 1 1,0 0-1,0-1 1,0 1-1,0 0 1,0-1-1,-1 1 1,1 0-1,0 0 1,0-1 0,0 1-1,-1 0 1,1 0-1,0-1 1,-1 1-1,1 0 1,0 0-1,0 0 1,-1-1-1,1 1 1,0 0-1,-1 0 1,1 0-1,0 0 1,-1 0 0,1 0-1,0 0 1,-1 0-1,1 0 1,0 0-1,-1 0 1,1 0-1,0 0 1,-1 0-1,1 0 1,0 0-1,-1 0 1,1 0-1,0 0 1,-1 1 0,1-1-1,0 0 1,-1 0-1,1 0 1,16-30-4416,6 2 1145</inkml:trace>
</inkml:ink>
</file>

<file path=ppt/ink/ink1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0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1 349 5504,'1'0'222,"0"-1"0,-1 1 1,1-1-1,0 1 0,0 0 1,0-1-1,1 1 0,-1 0 0,0 0 1,0 0-1,0 0 0,0 0 0,0 0 1,0 0-1,0 0 0,0 1 1,0-1-1,0 0 0,0 0 0,0 1 1,0-1-1,0 1 0,0-1 1,1 2-1,38 20 5628,-3-2-3028,-28-17-2633,0-1 0,0 0 0,0-1 1,0 0-1,1 0 0,-1-1 0,0 0 0,0-1 1,0 0-1,1 0 0,-1-1 0,0 0 0,-1-1 1,1 0-1,0 0 0,-1-1 0,0 0 1,0-1-1,0 1 0,0-1 0,-1-1 0,11-10 1,-11 11-135,0-1 1,0 0 0,-1 0 0,0-1 0,-1 0 0,1 0-1,-1-1 1,-1 1 0,1-1 0,-1 0 0,-1 0 0,1 0 0,-1-1-1,-1 1 1,0-1 0,0 0 0,0 0 0,-1 1 0,-1-1-1,0 0 1,0 0 0,0 0 0,-1 0 0,0 0 0,-1 0-1,0 1 1,-1-1 0,1 1 0,-2-1 0,1 1 0,-1 0 0,0 0-1,-11-14 1,12 18-56,0 0 0,0-1 0,-1 1 0,0 0 0,0 1 0,0-1 0,0 1 0,-1-1 0,1 1 0,-1 1 0,0-1 0,0 1 0,0-1 0,0 1 0,0 1 0,-1-1 0,1 1 0,0 0 0,-1 0 0,1 1 0,-1-1 0,1 1 0,-1 0 0,1 1 0,-1-1 0,1 1 0,0 0 0,-1 1 0,1-1 0,0 1 0,-6 3 0,0-1 0,0 2 0,1 0 0,0 0 0,-1 0 0,2 2 0,-1-1 0,1 1 0,0 0 0,1 1 0,0 0 0,0 1 0,1-1 0,-8 15 0,6-5-35,0 1 0,1-1 0,1 2 1,1-1-1,0 1 0,2 0 0,1 0 0,0 1 0,2-1 0,1 41 0,1-52-14,0 0 0,0 0 0,1 0-1,0 0 1,1-1 0,0 1 0,1-1-1,0 0 1,0 1 0,1-2 0,0 1-1,0-1 1,1 1 0,0-1 0,1-1 0,0 0-1,0 1 1,0-2 0,1 1 0,0-1-1,0-1 1,1 1 0,-1-1 0,1-1-1,11 4 1,-6-4-578,1 0 0,0-2 0,0 0 0,1 0-1,-1-1 1,30-3 0,-27 1-81,67 0-2513</inkml:trace>
</inkml:ink>
</file>

<file path=ppt/ink/ink1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1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0 5632,'-1'0'469,"0"0"0,0 0 1,0 0-1,0 1 0,0-1 1,0 0-1,0 1 0,0-1 0,0 0 1,0 1-1,0-1 0,0 1 1,0 0-1,0-1 0,0 1 0,0 0 1,1-1-1,-1 1 0,0 0 1,0 0-1,1 0 0,-2 1 0,-7 28 2878,7 36-3152,5-19 484,2 0-1,14 55 0,-15-83-468,2-1 0,0 0 0,1 0 0,1 0 0,0-1 0,2 0 1,0 0-1,13 16 0,-18-28-175,0 1 0,0 0 0,1-1 0,0 0 0,0 0 0,0-1 0,1 0 0,-1 0 0,1 0 0,0-1 0,0 0 0,0-1 0,1 1 0,-1-1 1,1-1-1,-1 1 0,1-1 0,0-1 0,-1 1 0,1-1 0,0 0 0,-1-1 0,1 0 0,0 0 0,-1-1 0,12-4 0,9-4-22,-1 0 0,-1-2 0,0-2 0,0 0 0,35-27 0,-43 28-28,-1 0 0,0-1 0,-1-1 0,0-1 1,22-29-1,-30 33 13,0 0 0,-1-1 0,0 0 1,-1 0-1,-1 0 0,0 0 0,0-1 0,-1 0 1,2-22-1,-5 34-3,-1-1 0,0 1-1,1-1 1,-1 1 0,0-1 0,0 1 0,-1-1 0,1 1-1,-1-1 1,1 1 0,-1-1 0,0 1 0,0 0 0,0-1-1,0 1 1,0 0 0,0 0 0,-1 0 0,1 0 0,-4-4-1,4 6 7,1-1-1,-1 1 0,1 0 0,-1-1 0,0 1 0,1 0 0,-1 0 0,0-1 0,1 1 1,-1 0-1,0 0 0,1 0 0,-1 0 0,0 0 0,0 0 0,1 0 0,-1 0 0,0 0 1,1 0-1,-1 1 0,0-1 0,1 0 0,-1 0 0,0 1 0,1-1 0,-2 1 0,1 0 0,-1 1 0,0 0 0,0-1 0,1 1 0,-1 0 0,1 0 0,-1 0 0,1 0 0,0 0-1,0 0 1,-2 5 0,0 2 23,0 1 0,1 0-1,0 0 1,1 0 0,0 0 0,0 0-1,1 0 1,0 0 0,1 0 0,0 0-1,1 0 1,0 0 0,0 0 0,1-1-1,5 11 1,-1-3 20,1 0-1,0 0 1,2-1-1,0 0 1,0 0-1,2-1 1,15 16-1,-15-19-169,1 0 1,0-2-1,28 18 0,-36-24-253,1-1 1,-1 0-1,1 0 0,0-1 0,0 1 1,0-1-1,0-1 0,0 1 0,1-1 0,-1 0 1,0-1-1,1 1 0,9-2 0,8-6-2819</inkml:trace>
</inkml:ink>
</file>

<file path=ppt/ink/ink1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1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55 5120,'-8'11'1758,"14"-11"492,-5 0-2038,0 0 0,0 0 0,0-1 0,1 1-1,-1 0 1,0 0 0,0 0 0,1 0 0,-1 0 0,0 1-1,0-1 1,0 0 0,1 1 0,-1-1 0,0 0-1,0 1 1,0-1 0,0 1 0,0 0 0,0-1 0,0 1-1,0 0 1,0 0 0,0-1 0,0 1 0,0 1 0,10 19 388,-1-1 0,-2 1 0,0 0 1,10 43-1,-12-39-636,49 157 3172,-49-132-2209,-4-30-223,7-48-479,13-88-144,-17 78-50,2 0-1,2 1 1,1 0 0,18-41-1,-24 69 15,1 0-1,1 1 0,-1 0 1,1 0-1,1 0 0,0 1 0,0 0 1,0 0-1,1 1 0,0 0 1,0 0-1,0 0 0,1 1 1,0 1-1,0 0 0,0 0 1,0 0-1,1 1 0,-1 1 0,1 0 1,0 0-1,0 0 0,0 2 1,0-1-1,10 2 0,3 2 238,-1 1 0,0 1 0,40 15-1,-53-16-223,1 0-1,-1 1 0,0 1 0,0-1 0,-1 1 0,0 1 1,0 0-1,0 0 0,-1 0 0,0 1 0,6 9 1,-3-3-23,0 1 0,-2 0 1,1 1-1,-2 0 0,0 1 1,-1-1-1,-1 1 0,0 1 1,-2-1-1,3 25 0,-5-29-12,-1 1-1,0-1 1,-1 0-1,-1 1 1,0-1-1,0 0 0,-2 0 1,0 0-1,0-1 1,-1 1-1,0-1 1,-1 0-1,-1 0 0,-13 18 1,-20 13-99,30-32-1618,28-30-2531,3-3 897</inkml:trace>
</inkml:ink>
</file>

<file path=ppt/ink/ink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5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5376,'-9'9'2688,"52"34"-4736,-29-36 4736,0 5-4864,-5 15 128</inkml:trace>
</inkml:ink>
</file>

<file path=ppt/ink/ink1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2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0 231 7936,'2'2'742,"-1"0"0,0 0 0,0 0 0,0 0 0,0 0 0,0 0 1,-1 0-1,1 1 0,-1-1 0,1 0 0,-1 0 0,0 0 0,0 1 0,0 1 1,4 26 2280,-3-7-3483,1 1 708,1-1 0,1 0 0,1 0-1,1 0 1,11 30 0,-14-46-150,1 1 0,-1 0 0,1-1 0,1 0 0,-1 1 0,1-2 0,0 1 0,1-1 0,-1 1 0,2-2 0,-1 1 0,0-1 0,1 0 0,0 0 0,0 0 0,0-1 1,1 0-1,8 2 0,-3-2-55,1 0 0,0-2 0,-1 0 0,1 0 0,0-1 0,0-1 0,0 0 0,-1-1 0,1-1 0,0 0 0,-1-1 0,1 0 0,-1-1 0,0 0 0,0-1 0,0-1 0,-1 0 0,0-1 0,12-8 0,-14 8-44,-1 0 1,0-1 0,0 0-1,-1 0 1,0-1 0,0 0-1,-1-1 1,0 1 0,-1-2 0,0 1-1,-1 0 1,0-1 0,0 0-1,-1-1 1,-1 1 0,0 0 0,0-1-1,-1 0 1,-1 0 0,0 1-1,0-1 1,-2-13 0,-1 10-26,0-1 0,0 1 0,-2 0-1,0 0 1,-1 0 0,0 1 0,-1-1 0,-1 1 0,0 0 0,-1 1 0,0 0-1,-1 0 1,-15-15 0,15 18-30,0 1 1,-1 1-1,0-1 0,0 2 0,-1-1 0,0 2 1,-1-1-1,0 1 0,1 1 0,-2 0 0,1 1 0,-1 0 1,1 1-1,-1 1 0,-25-3 0,22 4-56,0 1 0,0 1 0,-1 0 0,1 1 0,0 1 0,0 0-1,0 1 1,-21 9 0,33-12 78,0 1 1,0 0-1,0 1 0,0-1 1,0 1-1,0 0 0,1 0 1,-1 0-1,1 0 0,0 0 1,0 1-1,0-1 0,0 1 0,0 0 1,1 0-1,0 0 0,0 0 1,0 1-1,0-1 0,1 0 1,0 1-1,0-1 0,0 1 1,0-1-1,1 1 0,-1 0 0,1-1 1,0 1-1,1 0 0,-1-1 1,1 1-1,0-1 0,2 6 1,-1-3 8,1 1 0,0 0 0,0-1 0,1 0 1,0 1-1,0-1 0,0-1 0,1 1 1,0-1-1,1 0 0,-1 0 0,1 0 0,1-1 1,-1 0-1,1 0 0,-1 0 0,1-1 0,14 6 1,9 3-43,1-2 1,0-1 0,44 8 0,-39-9 12,-1-4-40,20 6 153,-53-10-15,1 0-1,-1 0 0,0 1 1,1-1-1,-1 0 0,0 1 1,0 0-1,0-1 1,0 1-1,0 0 0,0 0 1,-1 0-1,1 0 1,0 0-1,-1 0 0,0 1 1,0-1-1,2 3 1,13 58 1217,-13-47-911,1 0 0,1-1 0,6 17 0,-9-27-277,1 0 1,0-1-1,-1 1 1,2 0-1,-1-1 1,0 0 0,1 0-1,0 0 1,0 0-1,0-1 1,1 1-1,-1-1 1,6 3-1,2 0-110,0-1-1,0 0 0,1-1 0,-1-1 1,1 0-1,0 0 0,24 0 1,-18-2-2124,0-1 0,30-4 0,-13 3-1166</inkml:trace>
</inkml:ink>
</file>

<file path=ppt/ink/ink1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3.0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4 8064,'0'0'201,"0"-1"0,0 1 0,0 0 1,0 0-1,-1 0 0,1-1 0,0 1 0,0 0 1,0 0-1,-1 0 0,1 0 0,0 0 0,0-1 1,-1 1-1,1 0 0,0 0 0,0 0 1,-1 0-1,1 0 0,0 0 0,0 0 0,-1 0 1,1 0-1,0 0 0,0 0 0,-1 0 0,1 0 1,0 0-1,0 0 0,-1 0 0,1 0 0,0 0 1,0 1-1,-1-1 0,1 0 0,0 0 1,0 0-1,-1 0 0,1 0 0,0 1 0,0-1 1,0 0-1,0 0 0,-1 0 0,1 1 0,0-1 1,0 0-1,0 0 0,0 0 0,0 1 0,0-1 1,-1 0-1,1 1 0,-1 24 2521,9 33-3246,-8-54 1199,24 131 112,74 531 3119,-95-621-3891,2-1 1,2 0-1,2 0 0,1-1 0,3 0 1,30 69-1,-39-105-74,0-1 0,0 1 0,0-1 0,1 0 0,0-1 1,0 1-1,1-1 0,-1 0 0,1 0 0,0-1 0,1 1 0,-1-1 0,1-1 0,-1 1 0,1-1 1,0-1-1,0 1 0,1-1 0,-1 0 0,0-1 0,1 1 0,-1-2 0,16 1 0,-1-2-718,0-1-1,0-1 0,0 0 0,0-2 0,-1-1 0,1 0 0,19-10 0,22-12-2443</inkml:trace>
</inkml:ink>
</file>

<file path=ppt/ink/ink1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3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5760,'37'0'2816,"40"-3"-128,-54 6 2687,5 3-4607,9 1 0,10 9 256,15 0 128,-5-9-1536,9 0 128,3-2 512,11-5 128,-9 0-1792,-11 0 128,-12-5-1407,-10 5 127</inkml:trace>
</inkml:ink>
</file>

<file path=ppt/ink/ink1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3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0 354 7424,'0'0'88,"1"0"1,-1 0 0,0 0-1,0 0 1,1 0 0,-1 0-1,0 0 1,0 0 0,1 0-1,-1 0 1,0 0 0,0 0-1,1 0 1,-1 1 0,0-1-1,0 0 1,0 0 0,1 0-1,-1 0 1,0 0 0,0 0-1,0 1 1,1-1 0,-1 0-1,0 0 1,0 0 0,0 1-1,0-1 1,0 0 0,1 0-1,-1 0 1,0 1 0,0-1-1,0 0 1,0 0 0,0 1-1,0-1 1,0 0 0,0 0-1,0 1 1,0-1 0,0 0-1,0 0 1,0 0 0,0 1-1,0-1 1,0 0 0,0 0-1,0 1 1,0-1 0,0 0-1,0 0 1,-1 1 0,1-1-1,0 0 1,0 0 0,0 0-1,0 1 1,0-1 0,-1 0-1,1 0 1,0 0 0,0 0-1,0 0 1,-1 1 0,1-1-1,0 0 1,0 0 0,-1 0-1,3 1 244,-1-1 0,0 1 0,1 0 1,-1 0-1,0 0 0,1-1 0,-1 1 0,0 0 0,0 1 0,0-1 0,0 0 0,0 0 0,0 0 0,0 1 0,1 1 0,27 80 1426,12 28-1318,-25-60 236,-15-43-563,1-1 0,-1 0 0,1 0 1,1 0-1,-1 0 0,1-1 0,0 1 1,1-1-1,-1 1 0,1-1 0,1 0 1,-1 0-1,9 8 0,-17-51 186,-34-177-427,32 183 98,1 0 0,1 0 0,2 0 0,1 0 0,1-1 0,2 1 1,1 0-1,1 0 0,16-55 0,-18 80 19,1-1-1,0 1 1,0 0 0,0 0-1,1 0 1,0 0-1,0 0 1,1 1 0,-1 0-1,1 0 1,0 0 0,0 0-1,1 1 1,0 0 0,0 0-1,0 0 1,0 1-1,0 0 1,0 0 0,1 1-1,0 0 1,9-2 0,-5 2-7,0 0 0,0 1 1,0 1-1,1 0 0,-1 1 1,0 0-1,0 0 1,0 1-1,0 1 0,0 0 1,0 0-1,19 10 0,-15-6-696,0 1-1,-1 1 0,-1 0 1,1 1-1,-2 0 0,1 1 1,13 15-1,-17-12-2015,-7 1-86</inkml:trace>
</inkml:ink>
</file>

<file path=ppt/ink/ink1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4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22 232 7552,'0'-6'2256,"-2"10"564,-1 23 3182,2 11-1731,8-6-4389,-2-24 229,0 0 0,0-1 0,1 0 0,-1 0 1,2-1-1,-1 1 0,1-1 0,0 0 0,0-1 0,0 0 0,1 0 0,0-1 0,0 0 0,0 0 0,0-1 0,1 0 0,-1 0 0,1-1 0,0 0 0,0 0 0,0-1 0,0-1 0,0 1 0,14-2 1,-7 0-84,0 0 1,-1-1 0,1-1-1,0-1 1,-1 0 0,0 0 0,0-2-1,0 0 1,0 0 0,-1-2 0,0 0-1,-1 0 1,17-15 0,-25 19-59,0 0-1,-1-1 1,0 1-1,0-1 1,0 0 0,0-1-1,-1 1 1,0-1 0,0 1-1,-1-1 1,1 0 0,-1 0-1,-1 0 1,1 0-1,-1 0 1,0 0 0,0-1-1,-1 1 1,1 0 0,-1-1-1,-1 1 1,0 0 0,1-1-1,-2 1 1,1 0-1,-1 0 1,0 0 0,-4-8-1,1 2-86,-1 1 1,0 1-1,-1-1 0,0 1 0,-1 1 0,0-1 0,-1 1 0,0 0 0,0 1 0,0 0 0,-1 1 0,-1 0 1,-16-9-1,12 9-74,-1 1 1,1 1 0,-1 0-1,0 1 1,0 1 0,0 0-1,0 1 1,-30 1 0,36 1 108,0 0 1,1 1 0,0 1 0,-1-1 0,1 1-1,0 1 1,-1 0 0,2 0 0,-1 1 0,0 0-1,1 0 1,-1 1 0,1 0 0,0 1 0,1-1 0,-10 11-1,14-13 64,1 0 0,-1 0-1,1 0 1,0 0 0,0 0 0,0 1-1,1-1 1,-1 1 0,1-1-1,0 1 1,0-1 0,0 1-1,0 0 1,1 0 0,0 0-1,-1-1 1,1 1 0,1 0-1,-1 0 1,0 0 0,1-1 0,0 1-1,0 0 1,0-1 0,0 1-1,1-1 1,-1 1 0,1-1-1,0 1 1,0-1 0,0 0-1,3 3 1,2 2 15,-1-1 0,1 1 0,0-2 0,1 1 0,0-1 0,0 0 0,0-1 0,0 0 0,1 0 0,0-1 0,16 6 0,-1-4 73,0 0 0,0-2 0,1 0 0,-1-2-1,1-1 1,-1 0 0,1-2 0,-1-1 0,1-1 0,29-8-1,-26-3 358,1 1 832,-36 46 1023,7-24-2124,0 0-1,1 0 1,1 0-1,-1-1 1,1 1-1,1-1 1,0 1-1,0-1 0,0 0 1,1 0-1,0 0 1,1 0-1,0-1 1,0 0-1,0 0 1,1 0-1,0-1 1,0 0-1,1 0 1,11 8-1,-10-8-245,1-1 0,-1 1 0,1-1 0,1-1-1,-1 0 1,1 0 0,-1-1 0,11 2 0,-12-3-360,-1-1 0,0 0 1,1-1-1,-1 0 0,1 0 1,-1 0-1,0-1 0,1 0 1,-1-1-1,0 1 0,11-5 1,7-12-2945,-13-11-85</inkml:trace>
</inkml:ink>
</file>

<file path=ppt/ink/ink1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5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1007 6272,'38'4'11239,"0"5"-8221,35 5-3046,-20-11 390,-1-2 1,1-3 0,-1-2-1,0-2 1,59-15 0,-36 2 84,-2-3 1,91-42 0,-142 55-412,-1-2-1,0 0 1,-1-2 0,0 0-1,-1-1 1,0-1-1,-2-1 1,0-1-1,0 0 1,-2-1 0,25-36-1,-34 42-76,0 1 0,0-2-1,-2 1 1,1-1 0,-1 0 0,-1 0-1,0 0 1,-1 0 0,-1 0 0,0-1-1,-1-22 1,-2 17-66,-1 0 0,-1 0 1,0 0-1,-1 1 0,-1 0 0,-1 0 0,-15-27 1,7 18-79,-1 1 0,-2 0 0,-1 2 0,-1 0 0,0 1 0,-2 1-1,-1 1 1,-1 1 0,-51-34 0,55 43 106,-1 0 1,-1 2-1,0 0 0,0 1 0,0 2 0,-1 0 0,0 1 0,0 1 1,-33-1-1,44 5 83,0 1 1,0 0 0,-1 0 0,1 1-1,0 0 1,0 2 0,1-1-1,-18 8 1,21-7 21,1 0 0,0 1 0,0-1 0,0 1-1,0 1 1,1-1 0,0 1 0,0 0 0,1 1 0,0-1 0,0 1 0,0 0-1,-5 11 1,1 4 124,0 1 0,2 0-1,1 1 1,1 0 0,0 0-1,-1 38 1,0-2 189,-12 87 707,1 175 0,18-256-932,3-1-1,2 1 1,3-1-1,4 0 1,23 72-1,-34-128-374,24 57-125,-25-65 191,0 1 0,-1 0 1,1 0-1,0 0 0,0-1 1,0 1-1,0 0 0,1-1 1,-1 1-1,0-1 0,1 1 1,-1-1-1,1 0 0,-1 1 1,1-1-1,0 0 0,0 0 1,-1 0-1,1-1 0,0 1 1,0 0-1,0-1 0,0 1 0,0-1 1,0 1-1,0-1 0,0 0 1,2 0-1,10-8-2770,-5-9-128</inkml:trace>
</inkml:ink>
</file>

<file path=ppt/ink/ink1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5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81 335 3584,'0'0'142,"0"-1"0,0 1 1,0 0-1,0 0 0,-1 0 1,1-1-1,0 1 0,0 0 1,0 0-1,0-1 0,0 1 0,0 0 1,-1 0-1,1 0 0,0 0 1,0-1-1,0 1 0,0 0 0,-1 0 1,1 0-1,0 0 0,0 0 1,0 0-1,-1-1 0,1 1 0,0 0 1,0 0-1,-1 0 0,1 0 1,0 0-1,0 0 0,-1 0 1,1 0-1,0 0 0,0 0 0,-1 0 1,1 0-1,0 0 0,0 0 1,0 0-1,-1 1 0,1 2 4616,13 2-1797,-1-3-2678,0-1-1,0-1 1,0 0-1,0-1 1,0 0-1,0-1 1,0 0-1,15-6 1,-3 3 310,-5 0-367,0 0-1,0-2 1,-1 0-1,0-1 1,0 0 0,18-13-1,-28 16-188,0 0-1,0-1 1,0 0-1,-1-1 1,0 0-1,0 0 1,0 0 0,-1-1-1,0 0 1,-1 0-1,0 0 1,0-1-1,7-18 1,-11 24-36,-1 0 0,1 0 0,-1 1 0,1-1 1,-1 0-1,0 0 0,0 0 0,0 0 0,0 0 0,-1 0 0,1 0 0,-1 0 0,0 0 1,0 0-1,0 0 0,0 1 0,-3-6 0,0 3-1,1 1 1,-1 0-1,1 0 0,-1 0 1,-1 0-1,1 0 0,0 1 1,-1 0-1,-5-3 0,-4-2 0,-1 1 0,0 1-1,0 1 1,-1 0 0,-30-5-1,35 8 46,0 0 1,-1 2-1,1-1 0,0 1 0,0 1 0,-1 0 1,1 1-1,0 0 0,0 1 0,0 0 0,1 0 0,-1 1 1,1 1-1,0 0 0,0 0 0,0 1 0,0 0 0,1 1 1,0 0-1,1 0 0,0 1 0,0 0 0,0 0 0,1 1 1,1 0-1,-1 0 0,1 1 0,1 0 0,0 0 1,0 0-1,1 1 0,0-1 0,-4 22 0,7-25 10,0-1-1,0 1 0,1 0 0,0-1 1,0 1-1,1-1 0,-1 1 0,2-1 1,-1 1-1,1-1 0,-1 0 0,2 1 1,-1-1-1,1 0 0,0 0 0,5 8 1,-2-7-41,0 0 1,1-1-1,-1 1 1,1-1 0,1 0-1,-1-1 1,1 0 0,0 0-1,0 0 1,13 4 0,9 1-960,0 0 0,1-3 0,0 0 0,0-2 0,52 2 0,-18-4-2148</inkml:trace>
</inkml:ink>
</file>

<file path=ppt/ink/ink1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6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 5760,'0'-3'2816,"4"22"0,-4-3 2303,5 70-4095,4 11 0,-4-2 0,1-5 0,-3-11-1536,-3 2 0,0-13 896,0-13 128,0-9-1152,0-19 128,-3-8-1408,-8-13 1,-3-22-641,-4 3 128</inkml:trace>
</inkml:ink>
</file>

<file path=ppt/ink/ink1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6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6272,'25'-6'4249,"47"-16"1,-50 14-3399,1 1 0,-1 1 0,27-3 0,13 3-284,1 2 0,0 3 0,0 3 0,0 2 0,0 3-1,93 24 1,-130-23-343,0 1 0,-1 1 0,-1 2 1,0 0-1,0 2 0,28 21 0,-42-27-166,-1 0 0,0 1 1,0-1-1,-1 2 0,0-1 1,-1 1-1,7 12 0,-10-16-37,-1 1 0,-1-1 0,1 0-1,-1 1 1,0 0 0,0 0-1,-1-1 1,0 1 0,0 0 0,-1 0-1,0 0 1,0 0 0,-2 10 0,0-8-10,0-1 0,0 1 1,-1-1-1,0 0 0,-1 0 1,0 0-1,0 0 1,-1-1-1,0 0 0,0 1 1,0-2-1,-1 1 0,0-1 1,-1 0-1,1 0 0,-1 0 1,0-1-1,-1 0 1,-8 4-1,3-2 0,0-1 1,-1-1-1,1 0 0,-1-1 0,0 0 1,0-1-1,-1-1 0,1 0 0,-1-1 1,1 0-1,-16-2 0,-12-5-49,0-2-1,0-2 1,1-2 0,-55-23-1,75 27-88,0-1 0,1-1 0,-33-21 0,48 28-8,0-1 0,0 1 0,0-1 0,1 0 0,-1 0 0,1 0 0,0-1 0,0 0 0,1 0 1,-1 0-1,1 0 0,0 0 0,1 0 0,-1-1 0,1 0 0,0 1 0,0-1 0,-1-9 0,3 12-158,1 0-1,-1 0 1,1-1-1,0 1 1,0 0-1,0 0 1,0 1-1,1-1 1,-1 0-1,1 0 1,-1 1-1,1-1 1,0 0-1,0 1 1,0 0-1,1 0 1,-1-1-1,0 1 1,1 1-1,0-1 1,-1 0-1,1 0 1,0 1-1,0 0 1,0 0-1,0 0 1,0 0-1,5-1 1,32-1-2779</inkml:trace>
</inkml:ink>
</file>

<file path=ppt/ink/ink1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7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4992,'3'-4'510,"0"1"1,0 0 0,0-1-1,0 1 1,1 0 0,-1 0-1,1 1 1,-1-1 0,1 1-1,0 0 1,0 0 0,0 0-1,1 1 1,-1-1 0,9-1-1,1 0 312,1 0-1,-1 0 0,27 1 1,28-5-503,-56 4 100,1 1 0,0 1-1,0 0 1,0 1 0,0 0-1,0 1 1,20 4 0,-31-3-301,0 0 1,0 0 0,1 0-1,-1 1 1,-1-1 0,1 1-1,0-1 1,-1 1 0,1 0-1,-1 0 1,0 0 0,0 0-1,0 1 1,0-1 0,-1 0-1,1 1 1,-1-1 0,0 1-1,0 0 1,0-1 0,0 1-1,-1 4 1,3 8 143,-1 1-1,-2 0 1,0 24 0,-4 7 83,1-6-29,3 68 0,1-98-298,0 1 0,1-1 0,1-1-1,0 1 1,0 0 0,1-1 0,1 1 0,0-1-1,0 0 1,9 12 0,-12-20-144,0-1 0,0 1 0,0-1 0,1 1 0,-1-1 1,1 0-1,-1 0 0,1 0 0,0 0 0,0-1 0,0 1 0,0-1 0,0 0 0,4 1 1,-4-1-286,1 0 1,0-1-1,-1 1 1,1-1 0,0 0-1,-1 0 1,1-1 0,0 1-1,0-1 1,-1 1 0,1-1-1,-1-1 1,1 1 0,-1 0-1,1-1 1,-1 0 0,0 1-1,6-5 1,16-16-2683</inkml:trace>
</inkml:ink>
</file>

<file path=ppt/ink/ink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5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89 3200,'4'6'1152,"17"19"-580,-11-14-158,-1 1 1,0 0 0,0 0-1,9 18 1,90 237 2913,-113-288-3094,0 1 0,1-1 0,1 0 0,1 0-1,1 0 1,1 0 0,4-33 0,-2 37-237,0 1 0,1-1 0,1 0 0,1 1 0,0 0 0,1 0 0,1 1 0,0-1 0,1 1 0,0 1 0,18-23 0,-21 32 6,0 1 1,0-1-1,0 1 1,1-1-1,-1 2 1,1-1-1,0 1 0,1-1 1,-1 2-1,0-1 1,1 1-1,-1 0 1,1 0-1,0 1 1,0 0-1,0 0 1,-1 0-1,1 1 1,0 0-1,0 1 1,0-1-1,0 1 1,13 4-1,9 4 119,-1 0 0,0 2 1,-1 1-1,30 18 0,-49-25-70,3 2-15,-1 0-1,0 0 0,0 1 1,-1 1-1,0 0 0,-1 0 1,1 0-1,-2 1 0,0 1 1,0-1-1,-1 1 0,0 0 1,0 0-1,-2 1 0,1 0 1,-1 0-1,-1 0 0,0 0 1,-1 0-1,0 1 1,-1-1-1,-1 1 0,0-1 1,0 1-1,-1-1 0,-4 18 1,5-30-60,0 1 0,0-1 0,0 1 0,0-1 0,0 1 0,0-1 0,0 0 0,0 1 0,0-1 0,0 1 0,0-1 0,0 0 0,0 1 0,-1-1 0,1 1 0,0-1 0,0 0 0,0 1 0,-1-1 0,1 0 0,0 1 0,0-1 0,-1 0 0,1 1 0,0-1 0,-1 0 0,1 0 0,0 1 1,-1-1-1,1 0 0,-1 0 0,1 0 0,0 1 0,-1-1 0,1 0 0,-1 0 0,1 0 0,0 0 0,-1 0 0,1 0 0,-1 0 0,1 0 0,-1 0 0,-10-14-2708,9 11 2313,-6-9-1374</inkml:trace>
</inkml:ink>
</file>

<file path=ppt/ink/ink1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7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76 13184,'-5'-20'6527,"30"16"-9215,-16-4 13440,-1-3-11136,-2 2 128,-6 2-3968,0-2 0,0 9 2944,-14-7 129</inkml:trace>
</inkml:ink>
</file>

<file path=ppt/ink/ink1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8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0 164 5888,'26'-26'3009,"-4"2"1519,40-30 0,-54 47-4213,1 2-1,-1-1 0,1 1 1,1 0-1,10-3 0,-6 3-350,34-11-62,-45 15 180,0 1-1,0-1 1,-1 1-1,1 0 1,0-1-1,0 1 1,0 1-1,0-1 1,-1 0-1,1 1 0,0-1 1,0 1-1,0 0 1,2 1-1,-4-1-50,0 0-1,0 0 0,0 0 0,0 0 0,0 0 0,-1 0 0,1 0 1,0 0-1,-1 0 0,1 0 0,0 1 0,-1-1 0,0 0 0,1 1 1,-1-1-1,0 0 0,1 1 0,-1-1 0,0 0 0,0 1 0,0-1 1,0 0-1,-1 1 0,1 0 0,-8 37 155,6-32-142,-3 14 32,0 0 1,2-1-1,0 1 1,2 0 0,0 0-1,1 0 1,4 28-1,-1-34-15,0 0-1,1 0 1,1-1-1,0 1 1,1-1-1,1 0 0,0 0 1,1-1-1,0 0 1,18 21-1,-18-27-6,0 0 0,0 0 0,1 0 1,0-2-1,0 1 0,0-1 0,1 0 0,0-1 0,0 0 0,0 0 0,0-1 0,1-1 0,-1 0 0,1 0 0,0-1 0,-1 0 0,13-1 0,-11 0-16,0 0-1,0-1 0,0 0 1,-1-1-1,1 0 0,0-1 1,-1 0-1,1-1 0,-1 0 0,0-1 1,-1 0-1,1-1 0,-1 0 1,0-1-1,12-10 0,-7 1-36,-2 0 0,0-1 0,-1 0 0,-1-1 0,-1 0 0,0-1 0,-1 0 0,12-40 0,-12 27 0,-1-1 0,-2 0 0,-1 0 0,1-62 0,-9 79 8,-2 29 112,-1 44 175,3 0 0,3 1 1,2-1-1,2 0 0,21 94 0,-23-144-288,0 0 1,0 0-1,1 0 1,-1-1 0,2 1-1,-1-1 1,1 0-1,0 1 1,5 4-1,-8-9-139,0-1 0,1 0 0,-1 0-1,0 1 1,1-1 0,-1 0 0,1 0-1,-1 0 1,1-1 0,0 1 0,-1 0 0,1 0-1,0-1 1,0 1 0,-1-1 0,1 0-1,0 0 1,0 1 0,0-1 0,0 0 0,-1 0-1,1-1 1,0 1 0,0 0 0,0-1-1,-1 1 1,1-1 0,0 1 0,0-1-1,-1 0 1,1 0 0,-1 1 0,1-1 0,-1-1-1,1 1 1,-1 0 0,3-3 0,2-1-875,0 0 1,-1 0 0,0-1 0,0 1 0,6-10 0,8-22-2322</inkml:trace>
</inkml:ink>
</file>

<file path=ppt/ink/ink1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1:58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10112,'-32'20'4992,"27"38"-4864,16-45 9727,12 10-9343,19 0 0,19 0 128,24-17 0,50-22-1152,22-4 0,6-28-2560,-6-11 0</inkml:trace>
</inkml:ink>
</file>

<file path=ppt/ink/ink1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0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15 5632,'-2'-2'294,"0"0"-1,0 1 1,0 0 0,0-1 0,0 1 0,-1 0 0,1 0-1,0 0 1,-1 1 0,1-1 0,0 0 0,-1 1-1,1 0 1,-1-1 0,1 1 0,-1 0 0,-4 1 0,5 0-50,0 0 0,0 0 0,1 0 0,-1 1 0,1-1 0,-1 1 0,1-1 1,-1 1-1,1-1 0,0 1 0,0 0 0,0 0 0,0-1 0,0 1 0,0 0 0,0 0 1,0 0-1,1 0 0,-1 0 0,1 0 0,0 0 0,0 1 0,-1-1 0,2 2 0,-5 51 246,4 0 1,1 1-1,3-1 0,14 66 0,-1 10 409,-6-27-498,-6 0 0,-3 0 0,-6 1 0,-24 156 0,25-241-361,-1 1-1,-1-1 1,-1 0-1,-1 0 1,0 0 0,-20 35-1,36-89 217,71-100-320,-67 116 52,1 0-1,0 0 0,2 1 0,30-25 0,-38 36 42,0 1 0,1 1-1,-1 0 1,1 0-1,0 0 1,0 1 0,0 0-1,1 1 1,-1 0-1,12 0 1,12-1 208,49 3 1,-55 3-110,-1 1 0,0 1 0,-1 1 0,1 1 0,-1 2 0,-1 0 0,0 2 0,0 1 0,-1 0 0,0 2 0,-1 1 0,22 19 0,-37-29-120,0 1 0,-1-1 0,0 2 0,0-1 0,0 1 0,-1-1 0,0 2 0,0-1 0,-1 0 0,0 1 0,0 0 0,-1 0 0,5 15 0,-7-18-8,0 1 1,-1 0 0,1-1-1,-1 1 1,0-1 0,-1 1 0,1-1-1,-1 1 1,0 0 0,0-1 0,-1 0-1,0 1 1,0-1 0,0 0-1,-1 0 1,1 0 0,-1 0 0,0-1-1,-1 1 1,1-1 0,-8 8 0,1-4 31,1 0 0,-1-1 1,-1 0-1,1-1 1,-1 0-1,0-1 0,0 0 1,-1 0-1,0-2 1,1 1-1,-1-1 0,0-1 1,-1 0-1,1-1 0,0 0 1,0-1-1,-1-1 1,1 0-1,0 0 0,-13-4 1,0 1-83,1-2 1,0-1-1,1-1 1,0-1-1,0-1 1,0-1-1,1-1 1,-38-28-1,56 37-122,0-1 0,0 1 0,1-1 0,-1 0 1,1 0-1,0 0 0,0 0 0,0-1 0,0 1 0,1-1 0,0 0 0,0 0 0,0 0 0,-1-8 0,2 10-87,1 0 0,0 1 0,0-1 1,0 0-1,0 0 0,0 0 0,1 1 0,-1-1 0,1 0 0,0 0 0,0 1 0,0-1 0,0 0 0,1 1 1,-1-1-1,0 1 0,1 0 0,0 0 0,0-1 0,-1 1 0,1 0 0,0 0 0,1 0 0,-1 1 0,0-1 1,1 1-1,-1-1 0,0 1 0,5-2 0,32-11-2962</inkml:trace>
</inkml:ink>
</file>

<file path=ppt/ink/ink1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0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77 266 7296,'60'5'5540,"-8"-3"1911,-40-2-7187,0 0-1,0-1 0,0 0 1,0-1-1,0-1 0,0 0 0,20-7 1,-8 2 445,-17 6-657,-1 0 0,0 0 0,0-1 0,0 0 0,-1 0 0,1 0 0,-1-1 0,1 1 0,-1-1 0,0-1 0,-1 1 0,1-1 0,-1 0 0,0 0 0,0 0 0,0 0 0,5-11 0,-8 13-51,0-1 0,0 0 0,0 0-1,0 0 1,-1-1 0,1 1 0,-1 0 0,0 0-1,0 0 1,-1 0 0,1 0 0,-1 0 0,0 0-1,0 0 1,0 0 0,0 0 0,-1 0 0,0 0-1,0 1 1,0-1 0,0 1 0,0-1 0,-1 1-1,1 0 1,-1 0 0,0 0 0,0 0 0,0 1-1,-4-4 1,-2 0 9,-1 0 0,0 0 0,0 0 0,0 1 0,0 1 0,-1 0 0,0 0-1,0 1 1,0 0 0,0 1 0,0 1 0,0-1 0,-1 2 0,1 0 0,0 0 0,-1 1-1,1 0 1,0 1 0,0 0 0,0 1 0,0 0 0,-13 6 0,16-6 19,1 0 0,-1 1 0,1-1 0,0 2 1,0-1-1,0 1 0,0 0 0,1 0 0,0 1 0,0 0 0,0 0 0,1 0 1,0 1-1,0-1 0,1 1 0,0 1 0,0-1 0,0 0 0,1 1 0,0 0 1,1 0-1,0 0 0,0 0 0,1 0 0,0 0 0,0 0 0,0 1 1,1-1-1,1 0 0,2 16 0,1-8 17,1 0-1,1 0 1,0-1 0,1 0 0,0 0-1,2-1 1,13 19 0,-4-8-255,1-2 0,1 0 0,27 24 1,-37-39-317,1 0-1,-1 0 1,23 12 0,-28-18 60,0 1 0,0-1 0,0 0 0,0-1 1,1 1-1,-1-1 0,1 0 0,-1 0 0,1-1 0,-1 0 0,10 0 0,17-8-2756</inkml:trace>
</inkml:ink>
</file>

<file path=ppt/ink/ink1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1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1083 4736,'24'1'10488,"37"-3"-6790,-52 1-3710,69-15 1239,1-3 0,88-35 0,-114 33-652,85-47 1,-121 58-555,-1-1 1,-1 0-1,0-1 1,0-1-1,-1 0 1,-1-1-1,0 0 1,20-31-1,-21 24-112,-1 0-1,-1-1 0,-1 0 1,0-1-1,-2 0 1,-1 0-1,-1-1 0,0 0 1,-2 1-1,-1-2 0,-1 1 1,-1 0-1,-1 0 0,-6-32 1,3 30-12,-2 0 0,-1 1 0,0 0 0,-2 1 0,-1 0 0,-1 0 0,-1 1 0,-2 0 0,0 1 0,-1 1 0,0 0 0,-2 1 0,-20-18 0,33 34 98,0 0 0,0 1 0,-1-1 0,1 1 0,-1 0 0,1 1 0,-1-1 0,0 1 0,0 0 0,0 0 0,-1 0 0,1 1-1,0 0 1,0 0 0,-1 0 0,1 1 0,-1 0 0,1 0 0,0 0 0,-1 1 0,-5 0 0,2 2 25,1 0 0,-1 0 0,1 1 0,0 0 0,0 0 0,0 0 0,1 1 0,0 1 0,0-1 0,0 1 1,0 1-1,-7 8 0,-1 5 58,0 0 0,1 1 0,1 0 0,2 1 0,0 1 1,-10 28-1,-37 147 271,44-140-188,3-1 1,2 2-1,3 0 0,3 0 1,4 66-1,1-92-39,2-1-1,1 1 0,1-1 1,2-1-1,1 1 1,2-2-1,1 1 0,1-1 1,1-1-1,34 49 1,-37-64-73,0-2 0,1 0 0,1 0 0,0-1 0,0 0 0,1-1 0,1-1 0,0-1 0,0 0 0,0 0 0,1-2 0,0 0 0,0 0 0,1-2 0,33 5 0,-23-5-38,0-2 0,1-1 1,-1-1-1,1-1 0,-1-1 0,0-1 0,0-2 0,0-1 0,34-12 1,6-7 8,-1-3 0,-1-3 0,-1-3 0,-2-2 0,107-84 0,-140 95-110,-2-1 0,-1-1 0,-1-1-1,-1-1 1,28-46 0,-38 50-34,-1 0 0,-1 0 0,-1-1 0,-1-1 0,-2 0 0,0 0 0,-2 0 1,3-30-1,-7 31-14,0 0 1,-1 0 0,-2 0-1,-1 1 1,-1-1 0,-10-42 0,11 58 89,-1 0 0,-1 0 0,0 0 0,0 1 0,-1-1 0,0 1 0,0 0 0,-1 1 0,-1-1 0,1 1 0,-1 1 0,0-1 0,-1 1 0,0 0 0,0 1 0,-1 0 1,1 0-1,-1 1 0,-17-8 0,16 9 43,1 1 1,-1 0-1,0 1 1,0 0-1,0 1 1,0 0-1,0 0 1,0 1-1,-1 0 1,1 1 0,0 0-1,0 1 1,0 0-1,0 0 1,0 1-1,1 1 1,-14 5-1,9-1-1,0 1 0,1-1-1,0 2 1,0 0 0,1 1 0,0 0-1,1 0 1,0 2 0,1-1 0,-15 25-1,2 4 140,1 1 0,3 1 0,1 0 0,2 2 0,2 0 0,2 0 0,3 1 0,1 0 0,2 1 0,2 0 1,2 0-1,2 0 0,3 0 0,1 0 0,3 0 0,19 73 0,-15-80 8,-5-15-55,1 0-1,1 0 1,18 38-1,-22-57-81,-1 0 0,1 0 0,0 0 0,0 0 0,1-1 0,0 0 0,0 0 0,0 0 0,0 0 0,1-1 0,0 0 0,0 0-1,0-1 1,0 1 0,1-1 0,-1-1 0,14 5 0,5-2-22,1-1 0,0-1-1,0-2 1,0 0 0,0-2 0,45-6-1,-31 0-114,0-2 0,-1-1-1,61-26 1,-92 32 84,0 0 1,0-1-1,0 0 1,-1-1-1,0 1 1,0-1-1,0-1 1,-1 1-1,0-1 1,0 0-1,8-14 1,-8 10 9,1 0-1,-1-1 1,-1 0 0,0 0 0,-1 0-1,0 0 1,2-20 0,-5 30 31,-1-1 0,1 0 0,-1 0 0,0 1-1,0-1 1,0 0 0,0 1 0,-1-1 0,1 0 0,-1 1 0,0-1 0,0 1 0,0-1 0,0 1-1,0-1 1,0 1 0,0-1 0,-1 1 0,1 0 0,-1 0 0,0 0 0,-3-3 0,1 2 4,0 1 1,0-1 0,0 1 0,0 0 0,-1 0 0,1 1-1,-1-1 1,1 1 0,-1 0 0,0 0 0,1 1-1,-6-1 1,-2 1-8,-1 0 0,1 0-1,0 1 1,0 1-1,0 0 1,0 1 0,0 0-1,0 1 1,-16 8 0,16-6 6,1 2 0,-1-1 0,1 2 0,1-1 0,0 2 1,0-1-1,1 1 0,0 1 0,-14 20 0,18-23 46,1 1-1,-1-1 0,2 1 1,0-1-1,0 1 0,0 0 1,1 0-1,0 1 1,1-1-1,0 0 0,1 0 1,0 1-1,0-1 0,1 0 1,1 11-1,0-14 34,1 1 1,-1 0-1,1 0 0,0-1 1,1 1-1,-1-1 0,1 0 0,1 0 1,-1-1-1,1 1 0,0-1 1,0 0-1,0 0 0,1 0 1,10 6-1,-6-4-156,1-1 0,0 0 0,1 0 0,0-1 0,-1-1 0,2 0 0,23 5 0,-27-8-346,-3 0-138,0 1 0,0-2 0,0 1 0,0-1 0,0 0-1,0 0 1,0 0 0,0-1 0,0 0 0,11-3-1,11-11-2504</inkml:trace>
</inkml:ink>
</file>

<file path=ppt/ink/ink1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2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92 13952,'29'-6'6911,"36"3"-8447,-56 3 13696,2-4-12032,-11 4 0,-5-12-1920,-10-8 0,-8 1-1280,-11-8 0</inkml:trace>
</inkml:ink>
</file>

<file path=ppt/ink/ink1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53:21.0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7 106 1920,'-4'-9'2059,"2"12"-897,3 19-478,9-1-449,-10-21-187,1 1 0,0-1 0,-1 0 0,1 0 1,-1 0-1,1 0 0,0 0 0,-1 0 0,1 0 0,-1-1 0,1 1 0,-1 0 0,1 0 0,0 0 0,-1 0 1,1-1-1,-1 1 0,1 0 0,-1-1 0,1 1 0,-1 0 0,1-1 0,-1 1 0,1-1 0,-1 1 1,0 0-1,1-1 0,-1 1 0,0-1 0,1 1 0,-1-1 0,0 0 0,0 1 0,1-1 0,-1 1 0,0-1 1,0 1-1,0-2 0,1 0 21,0 0 1,0 0-1,0 0 0,0 1 1,1-1-1,-1 0 1,0 1-1,1-1 0,-1 1 1,1-1-1,0 1 1,-1-1-1,1 1 0,0 0 1,0 0-1,0 0 1,3-1-1,-3 2-52,-1 0 0,1 0 0,-1 0 0,1 0 0,-1 1 1,1-1-1,0 1 0,-1-1 0,1 1 0,-1-1 0,0 1 0,1 0 0,-1-1 0,1 1 1,-1 0-1,0 0 0,0 0 0,1 0 0,-1 1 0,0-1 0,0 0 0,1 2 0,1 1-16,1 0 0,0 0 0,0 0 0,1 0 0,-1-1 0,1 1 0,7 3-1,-11-6 10,1-1-1,-1 1 1,0-1-1,1 1 0,-1-1 1,1 0-1,-1 0 1,1 1-1,-1-1 0,1 0 1,-1 0-1,0 0 1,1 0-1,-1-1 1,1 1-1,-1 0 0,1-1 1,-1 1-1,1-1 1,-1 1-1,0-1 0,0 0 1,1 1-1,-1-1 1,0 0-1,0 0 0,0 0 1,1 0-1,-1 0 1,1-2-1,4-2 71,0 0-1,0 0 1,0 0 0,1 1-1,0 0 1,0 1 0,0-1-1,0 2 1,0-1 0,1 1-1,-1 0 1,1 0 0,0 0-1,8 1 1,4-3-16,16-1-12,0 2 1,0 1-1,46 3 0,-12 1 16,20 3-152,-57-3 105,0 0 0,33-4 0,71 4-21,2-9 373,193 14 0,-132-8 637,-25-1-206,145 2-15,20-4-151,-199 5-657,47-16 69,-166 12 6,18 0-47,1 2 0,47 4 0,-44 0-12,72-5 1,-47-8 28,-48 6-11,0 1-1,0 0 1,0 2-1,1 0 1,-1 2-1,21 2 1,-25-1-20,0-1 1,-1-1 0,1-1 0,-1-1-1,32-6 1,-24 4 17,47-3 0,239 9-161,401-7 957,-624 3-698,-32 2-113,71-10-1,-29 0 91,2 5 0,127 9 0,-37 0 32,-12-9 25,-86 1-153,172 13-1,86 6 90,-256-16-101,0 4 0,170 27 1,-179-16-32,1-5 1,147-1 0,45 3 201,197 6 422,-116-9-506,-138 9-94,171 6 160,-89-5-154,-101-8-81,-140-8 97,78 1 33,172 10-56,150 10 156,-257-23 107,227 23 64,-280-16-61,170 1 14,-149-20-62,100-1 154,-261 13-325,100 4 89,166-15-1,-180 5-80,1 4-1,172 18 0,-26 1 23,410-50 83,-266 3-157,-303 22-30,92-21 0,-11 1 58,314-6 104,-397 31-41,189 3 145,-121 6-113,50 5-196,-87-2 45,177-10 0,-45-20 29,23-2 26,272 25 142,-212 3-160,30 2 144,50-13 0,-132 3 0,-219 4-137,-27 0 11,-1 0-1,0-2 1,1-2-1,-1 0 1,44-12-1,-42 4-45,-23 7 51,1 0-1,0 1 0,0 1 0,0 0 1,0 0-1,19-1 0,-27 3-12,1 0 0,-1 0 0,1 0 0,-1 0 0,1 0 0,-1 0 0,1 1 0,-1-1 0,1 1 0,-1 0 0,4 1 0,-5 0-313,0-1-1,0 1 1,0-1-1,0 1 1,-1 0-1,1 0 1,-1 0-1,1-1 1,-1 1-1,0 0 1,1 0-1,-1 0 1,0 0-1,0-1 1,-1 1-1,1 2 1,-10 7-6593,-2-7 4608</inkml:trace>
</inkml:ink>
</file>

<file path=ppt/ink/ink1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53:31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105 214 1152,'0'0'110,"-1"1"0,1-1 0,-1 0 1,1 0-1,-1 0 0,1 0 0,0 0 0,-1 0 1,1 0-1,-1 0 0,1 0 0,-1 0 0,1 0 0,-1 0 1,1 0-1,-1 0 0,1 0 0,0 0 0,-1-1 0,1 1 1,-1 0-1,1 0 0,0 0 0,-1-1 0,1 1 0,-1 0 1,1-1-1,0 1 0,-1 0 0,1-1 0,0 1 0,0 0 1,-1-1-1,1 0-89,-1 0 1,1 1-1,-1-1 1,1 1-1,-1-1 1,1 0-1,-1 1 1,1-1-1,-1 1 1,0 0-1,1-1 1,-1 1-1,0-1 1,1 1-1,-1 0 1,0 0-1,1-1 1,-1 1-1,0 0 1,0 0-1,1 0 1,-1 0-1,0 0 1,0 0-1,1 0 1,-1 0-1,0 0 1,0 0-1,1 0 1,-1 0-1,0 1 1,0-1-1,1 0 1,-1 0-1,0 1 1,1-1-1,-1 1 1,0-1-1,1 0 1,-1 1-1,1-1 1,-1 1-1,1 0 1,-1-1-1,1 1 1,-1-1-1,1 1 1,0 0-1,-1-1 1,1 1-1,-1 1 1,-10 28 188,1 2-1,1-1 1,1 2 0,2-1 0,-2 39-1,6-55-104,0 10-66,0 49 0,2-70 17,0 1 0,1 0 1,0 0-1,0-1 0,1 1 0,-1 0 0,1-1 0,0 1 0,1-1 0,-1 0 0,1 0 0,0 0 0,0 0 0,5 5 0,4 2 128,0-1 0,0 0 0,1-1 0,23 14 0,-31-21-168,0 0 0,1-1 1,-1 0-1,1 0 0,-1 0 0,1-1 0,0 1 0,0-2 1,-1 1-1,1 0 0,0-1 0,0 0 0,0-1 1,0 1-1,-1-1 0,12-3 0,35-12 240,72-11 0,-111 24-215,1 0-1,-1-1 1,1-1 0,-1 0 0,0-1-1,-1 0 1,0-1 0,0 0 0,0-1-1,-1 0 1,0-1 0,0 0-1,-1-1 1,0 0 0,-1 0 0,0-1-1,-1-1 1,0 1 0,-1-1 0,0-1-1,7-17 1,-12 21-28,0 0 1,0 0-1,-1-1 1,0 1-1,-1 0 0,0-1 1,0 1-1,-1 0 1,0 0-1,-4-13 1,-5-19 77,-16-39 1,8 30-60,8 12-27,6 23 5,0-1-1,-1 0 1,0 1-1,-2 0 1,0 1-1,-9-16 1,14 27-8,-1 0 1,0-1-1,0 2 1,1-1-1,-2 0 1,1 1 0,0-1-1,0 1 1,-1 0-1,1 0 1,-1 0 0,0 0-1,0 1 1,1 0-1,-1 0 1,0 0-1,0 0 1,0 0 0,0 1-1,0 0 1,-1-1-1,1 2 1,0-1 0,0 0-1,0 1 1,0 0-1,0 0 1,0 0-1,-6 3 1,-16 6 35,0 2 0,-44 26 0,-15 7-216,82-44 113,1 0 0,-1 1 0,0-1 0,0 0-1,1 1 1,-1 0 0,1 0 0,-1 0 0,1 0 0,0 0 0,0 0 0,0 1 0,0-1 0,0 0-1,0 1 1,1 0 0,-1-1 0,1 1 0,-2 5 0,2-2-159,1 0 0,-1 0 0,1 0 0,1 1 0,-1-1 0,1 0 0,0-1 1,0 1-1,3 8 0,13 39-1184</inkml:trace>
</inkml:ink>
</file>

<file path=ppt/ink/ink1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53:32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1 303 1536,'0'2'115,"0"-1"0,0 1 0,0-1 0,0 1 0,0-1 0,0 0 0,1 1 0,-1-1-1,0 1 1,1-1 0,-1 1 0,1-1 0,0 0 0,-1 1 0,1-1 0,0 0 0,0 0 0,0 0 0,0 0 0,0 1 0,0-1 0,0 0 0,0-1 0,0 1 0,1 0 0,-1 0 0,0 0-1,0-1 1,1 1 0,-1-1 0,1 1 0,-1-1 0,0 1 0,1-1 0,-1 0 0,1 0 0,-1 0 0,1 1 0,-1-2 0,1 1 0,-1 0 0,1 0 0,-1 0 0,1-1 0,-1 1-1,2-1 1,5-1 90,1-1 0,-1 1-1,-1-2 1,1 1 0,0-1-1,-1 0 1,8-6 0,16-13 230,-2-1-1,0-2 1,35-41 0,-50 49-783,0 0 0,-2-1 0,0 0 1,11-23-1,-5-9-932</inkml:trace>
</inkml:ink>
</file>

<file path=ppt/ink/ink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6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1 262 4992,'0'2'130,"1"0"0,-1-1-1,1 1 1,0-1 0,0 1 0,-1-1 0,1 1 0,0-1 0,0 1 0,0-1-1,1 0 1,-1 1 0,0-1 0,0 0 0,1 0 0,-1 0 0,1 0-1,-1 0 1,1 0 0,-1 0 0,1-1 0,0 1 0,1 0 0,0 0-30,-1 0 0,0-1 0,0 1 0,1 1 0,-1-1 1,0 0-1,0 1 0,0-1 0,0 1 0,-1-1 0,1 1 0,0 0 1,-1 0-1,1 0 0,-1 0 0,0 0 0,1 0 0,-1 0 1,1 3-1,2 6-45,1-1 0,0 0-1,1 0 1,0 0 0,0-1 0,1 0 0,0 0 0,1-1 0,8 9 0,-9-12 0,1 0-1,-1 0 1,1-1-1,-1 0 1,1 0-1,0-1 1,1 0 0,-1 0-1,0-1 1,1 0-1,0-1 1,14 2-1,-10-3 31,0 0 0,0 0 1,0-1-1,0 0 0,-1-1 0,1-1 0,0 0 0,-1-1 0,1 0 0,-1-1 0,-1 0 0,14-8 0,-18 8-47,1 0-1,-1 0 0,0-1 0,0 0 0,-1-1 1,0 1-1,0-1 0,0 0 0,-1 0 1,0-1-1,-1 0 0,1 0 0,-2 0 0,1 0 1,-1-1-1,0 1 0,-1-1 0,3-12 1,-4 9-19,0 1 1,0-1 0,-1 0 0,0 0-1,-1 1 1,-1-1 0,0 0 0,0 1-1,-1-1 1,-1 1 0,0 0-1,0 0 1,-1 0 0,-10-15 0,10 18-35,0 1 0,-1 0 0,0 0 0,0 1 1,-1-1-1,0 1 0,0 1 0,0-1 0,-1 1 1,1 1-1,-1-1 0,-1 1 0,1 1 0,0 0 1,-1 0-1,0 0 0,0 1 0,1 0 0,-17 0 1,9 1-36,1 0 0,-1 2 0,1 0 0,0 0 1,-1 2-1,1 0 0,0 0 0,0 2 1,0 0-1,1 0 0,0 2 0,0-1 1,0 2-1,1 0 0,0 1 0,0 0 0,-21 21 1,32-28 45,0-1 1,0 1-1,0-1 1,0 1 0,0 0-1,1 0 1,-1 0 0,1 0-1,-1 0 1,1 0-1,0 1 1,0-1 0,0 0-1,0 1 1,0-1-1,0 0 1,1 1 0,-1-1-1,1 1 1,0-1 0,0 1-1,0-1 1,0 1-1,0-1 1,0 1 0,1-1-1,-1 1 1,1-1-1,0 1 1,0-1 0,0 0-1,0 1 1,0-1 0,0 0-1,0 0 1,1 0-1,-1 0 1,1 0 0,0 0-1,3 3 1,2 0 4,0 0 0,0 0 0,1 0 0,-1-1 0,1 0 0,0-1 0,0 0 0,1 0 0,-1-1 0,18 3 0,21-1 22,1-2 0,72-7 0,-66 1 6,87 6 1,-138-2-21,-1 0 0,1 0 0,-1 1 0,1-1 1,-1 1-1,1 0 0,-1-1 0,1 1 1,-1 0-1,1 1 0,-1-1 0,0 0 0,0 1 1,0-1-1,0 1 0,0 0 0,0 0 1,0-1-1,0 1 0,-1 0 0,1 1 0,-1-1 1,1 0-1,-1 0 0,0 1 0,1 2 0,1 5 66,-1 0-1,-1 0 1,1 0-1,-1 0 0,-1 16 1,2 23 104,0-34-151,0-3 77,-1 1-1,2 0 1,0-1 0,0 1-1,6 11 1,-7-20-85,0 0 1,0 0-1,1-1 1,-1 1-1,1-1 1,0 0 0,0 0-1,0 0 1,0 0-1,1 0 1,-1-1-1,1 1 1,-1-1 0,1 0-1,0 0 1,0 0-1,0-1 1,0 1-1,7 0 1,-8-1-134,1-1 0,-1 1 1,1-1-1,-1 0 0,1 0 1,-1-1-1,1 1 0,-1-1 0,1 1 1,-1-1-1,0 0 0,1 0 0,-1-1 1,0 1-1,4-3 0,44-33-3026,-33 22 1938,10-8-484</inkml:trace>
</inkml:ink>
</file>

<file path=ppt/ink/ink1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3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37 5760,'-8'-31'4970,"7"29"-1481,5-2 126,7 139-2298,-3-53-629,-2 159 251,8 64-1110,-3-188-904,1-2-3225,-8-86 1740</inkml:trace>
</inkml:ink>
</file>

<file path=ppt/ink/ink1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4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6144,'-3'19'1748,"1"0"0,0 1 1,2-1-1,0 0 1,3 22-1,17 95 1388,-13-102-3557,10 62 432,-5-41 237,-2 0 0,-3 0 0,-1 111-1,-6-160-323,-10 95-1370,-2-36-2279,6-37 1165</inkml:trace>
</inkml:ink>
</file>

<file path=ppt/ink/ink1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4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20 351 4992,'-1'-1'321,"0"1"1,-1-1 0,1 0-1,0 1 1,0-1-1,-1 0 1,1 0-1,0 0 1,0 0-1,0 0 1,0 0 0,0 0-1,1-1 1,-1 1-1,0 0 1,0 0-1,1-1 1,-1-1-1,2 1-61,0 0 0,0 1 0,0-1 0,1 0 0,-1 1 0,1-1 0,-1 0 0,1 1 0,0 0 0,0-1 0,0 1 0,-1 0 0,4-1 0,16-9 58,1 0 0,1 2 0,0 1 0,0 0 0,0 2 0,1 1 0,35-4 0,-36 6 210,427-79 3760,138-11-1302,20 37-2346,-424 49-1951,-66 10-2540,-96 0 971,-3 1-213</inkml:trace>
</inkml:ink>
</file>

<file path=ppt/ink/ink1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5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0 339 7936,'34'-13'2690,"-1"3"1,2 0 0,-1 3-1,42-5 1,23-6-1553,-31 3-509,86-9 0,-36 9-692,278-49 1834,-57 0-1642,-124-1-5016,-155 44 1687</inkml:trace>
</inkml:ink>
</file>

<file path=ppt/ink/ink1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6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66 4608,'-2'2'661,"0"-1"0,0 1 1,0-1-1,0 1 0,0 0 0,0 0 1,0 0-1,0 0 0,1 0 0,-1 0 1,1 0-1,0 1 0,-2 2 0,3-5-430,0 1 0,0 0 0,-1 0 0,1 0 0,0 0 0,0 0 0,0-1 0,0 1 0,0 0 1,0 0-1,0 0 0,1 0 0,-1 0 0,0-1 0,0 1 0,1 0 0,-1 0 0,0 0 0,1-1 0,0 2 0,13 9-773,-5-7 728,-1 1 0,0 0 0,0 1 0,0 0 0,10 9 0,-13-9-23,1 0 1,1-1 0,-1 0-1,1 0 1,0-1 0,0 0-1,0 0 1,0-1 0,16 6-1,-11-7-82,1 0 0,0 0 0,0-1 0,0-1 0,0 0 0,0-1 0,-1 0 0,1-1 0,20-5 0,-26 5-59,0 0 1,0-1-1,0 1 1,0-2-1,0 1 1,-1-1-1,0 0 1,0 0-1,0 0 1,0-1-1,0 0 1,-1-1-1,0 1 1,0-1 0,-1 0-1,1 0 1,-1 0-1,5-12 1,-8 16-17,0-1 0,0 0 1,0 0-1,-1 0 0,1 0 1,-1 0-1,0 0 1,0 0-1,0 0 0,0 0 1,0 0-1,-1 1 0,1-1 1,-1 0-1,0 0 0,0 0 1,0 0-1,0 1 1,0-1-1,-1 0 0,1 1 1,-1-1-1,0 1 0,0-1 1,1 1-1,-2 0 0,1 0 1,0 0-1,0 0 1,-5-2-1,0-1-3,0 1 0,0 0 0,0 1 0,0-1 0,-1 1 1,1 1-1,-1 0 0,0 0 0,0 0 0,0 1 0,-15 0 0,5 1-175,0 1-1,0 1 1,0 1-1,1 1 0,-1 0 1,1 1-1,0 1 1,0 0-1,1 2 0,-18 9 1,30-15-29,0 1 1,0-1 0,0 0-1,0 1 1,1 0 0,-1 0-1,1 0 1,0 0 0,-1 1-1,2-1 1,-1 1 0,0 0-1,1 0 1,-1 0 0,1 0-1,0 0 1,1 0 0,-1 0-1,1 1 1,-1-1 0,1 1-1,0 5 1,-5 39-2509</inkml:trace>
</inkml:ink>
</file>

<file path=ppt/ink/ink1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8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1074 3328,'0'0'227,"-1"0"0,0 0 0,0 0 0,0 0 0,0 0 0,1 0 0,-1 0 0,0 0 0,0 0 0,0 0 1,0-1-1,1 1 0,-1 0 0,0 0 0,0-1 0,0 1 0,1-1 0,-1 1 0,0-1 0,1 1 0,-1-1 0,0 1 0,1-1 0,-1 1 0,1-1 0,-1 0 0,0-1 0,2-23 6609,2 3-6419,57-307 3473,-42 243-3599,-8 42-13,1 1-1,2 0 0,2 1 1,40-78-1,-39 91-115,0 1 0,2 1 1,1 0-1,1 1 0,36-35 1,-47 53-101,1-1 1,0 2 0,0 0 0,0 0-1,1 0 1,0 2 0,23-10 0,-28 13-41,1 0 1,-1 1-1,1 0 0,0 0 1,-1 1-1,1-1 1,0 1-1,0 1 1,0-1-1,-1 1 0,1 0 1,0 1-1,-1 0 1,1 0-1,8 4 1,-8-2-12,-1 1 0,0-1 0,0 1 0,0 1 0,-1-1 0,1 1 1,-2-1-1,1 2 0,0-1 0,-1 0 0,0 1 0,-1 0 0,0 0 1,3 8-1,6 17 32,13 54 0,-24-81-40,23 115 140,8 129 0,-13-85-173,-9-100-155,-4 0 0,-2 118 0,-11-143-364,2-37-42,-2-19 238,-1-43 171,3 0 0,2-1 0,9-100-1,-5 129 144,3-23 28,20-93 0,-17 118 42,1 0 0,1 0 0,2 1 0,1 0-1,1 1 1,2 0 0,0 1 0,25-31 0,-25 37 73,0 0 0,1 1 0,1 1 0,1 1 1,21-18-1,-31 30-37,-1 1 1,1-1-1,0 1 0,0 0 1,1 1-1,0 0 0,-1 1 1,1-1-1,1 2 1,-1-1-1,0 1 0,1 1 1,-1 0-1,1 0 1,-1 1-1,17 1 0,-20 0-35,1 1 1,-1 0-1,0 0 0,-1 0 0,1 1 0,0 0 0,-1 0 1,1 0-1,-1 1 0,0 0 0,0 0 0,0 0 0,-1 0 0,0 1 1,1 0-1,-2 0 0,1 0 0,0 0 0,4 10 0,1 3-2,-1 1-1,-1 1 0,0-1 0,5 27 1,-3-5 8,-2 1 0,-1 1 1,-2-1-1,-3 58 1,-1-29-69,-7 255-410,6-316 309,0 0 0,1 1 0,1-1 0,0 1 0,0-1 0,6 20 0,-6-26-210,-2-12 42,-6-77-59,4-1-1,4 0 1,4 1-1,22-127 1,-22 181 318,1 1-1,2 0 1,1 0 0,1 1 0,1 0-1,2 1 1,1 0 0,22-34-1,-23 45 130,1 0 0,0 1-1,1 1 1,0 0-1,2 1 1,-1 0 0,2 2-1,0 0 1,0 1-1,1 1 1,0 0 0,39-12-1,-52 20-23,-1 1-1,1-1 1,0 1-1,0 1 0,0-1 1,1 1-1,-1 0 1,0 1-1,0-1 1,0 1-1,0 0 0,0 1 1,0-1-1,-1 1 1,1 0-1,0 1 1,-1-1-1,0 1 0,1 0 1,-1 1-1,5 4 1,-3-2 24,-1 0 0,0 1 0,0 0 0,0 0 0,-1 1 0,0 0 0,-1 0-1,0 0 1,0 0 0,0 0 0,-1 1 0,-1 0 0,1-1 0,0 10 0,1 12 89,-2 0 0,0-1 0,-7 59-1,-21 100 163,10-91-175,8-45-73,1-18-43,1 1 0,2-1-1,2 1 1,1 0 0,5 53-1,-3-85-102,0 0 0,-1 0 0,1 1 0,0-1 0,1 0 1,-1 0-1,0 0 0,1 0 0,0-1 0,-1 1 0,1 0 0,1-1 0,-1 1 0,0-1 0,0 1 0,1-1 0,-1 0 0,1 0 0,0 0 0,0-1 0,0 1 0,-1-1 0,2 1 0,-1-1 1,0 0-1,0 0 0,0 0 0,0-1 0,1 1 0,-1-1 0,0 0 0,5 0 0,3 0-571,0-1 1,0 0-1,-1-1 0,1-1 0,-1 1 1,0-2-1,1 1 0,16-10 1,13-10-2597</inkml:trace>
</inkml:ink>
</file>

<file path=ppt/ink/ink1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8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71 215 8192,'12'0'4258,"29"0"3689,25-6-5500,-58 5-2408,1-1 0,0 0 0,-1-1 0,1 0 0,-1 0 0,0-1 1,0 0-1,-1 0 0,1-1 0,12-10 0,-10 6 146,-1 0 0,-1-1 0,1 0 1,12-20-1,-19 27-152,0-1 0,-1 1-1,0 0 1,1 0 0,-1-1 0,0 1 0,0 0 0,-1-1 0,1 1 0,-1-7-1,0 8-25,0 0-1,0 1 1,-1-1-1,1 0 1,-1 0-1,0 1 1,1-1-1,-1 0 0,0 1 1,0-1-1,0 0 1,0 1-1,0-1 1,0 1-1,-1 0 1,1-1-1,0 1 0,-1 0 1,1 0-1,-1 0 1,-2-2-1,-7-1 35,0 1-1,1 0 1,-1 1-1,-1 0 1,1 1-1,0 0 1,0 1 0,-1 0-1,-16 3 1,19-2-9,0 1 0,1 0 1,-1 1-1,1 0 0,-1 0 1,1 1-1,0 0 0,0 0 1,1 1-1,-1 0 0,1 1 1,0-1-1,0 1 0,1 1 1,0-1-1,0 1 0,1 0 1,-1 1-1,-4 9 0,1-3 6,1 1 0,1 0-1,0 0 1,1 1 0,1-1 0,0 1-1,2 1 1,-1-1 0,0 23 0,4-26-8,1 0 1,1 0 0,0 0 0,0-1 0,1 1 0,1-1 0,0 0 0,1 0 0,0 0 0,1 0 0,0-1 0,1 0 0,0-1 0,1 1 0,0-1-1,1-1 1,0 1 0,0-1 0,18 12 0,-16-13-121,1-1 1,-1-1-1,1 1 0,0-2 0,0 0 0,1 0 0,-1-1 1,1-1-1,0 0 0,0-1 0,0 0 0,1-1 0,-1-1 1,0 0-1,1-1 0,14-2 0,-1-1-877,-1-2-1,-1 0 1,1-2 0,-1-1-1,-1-1 1,45-24 0,0-8-2382</inkml:trace>
</inkml:ink>
</file>

<file path=ppt/ink/ink1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9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7296,'3'-7'7799,"0"12"-2916,-1 31-1363,-1 51-3972,-1-85 701,-4 217 981,1 119 659,7-278-1682,2-1 0,2 0 0,26 94 0,-29-137-203,1 0 1,0 0-1,1-1 1,0 1-1,1-2 0,1 1 1,0-1-1,1 0 1,19 19-1,-22-26-125,0-2-1,0 1 0,0-1 1,1 0-1,0 0 0,0-1 0,0 0 1,0 0-1,1-1 0,-1 0 1,1-1-1,0 1 0,0-2 1,0 1-1,0-2 0,0 1 1,0-1-1,0 0 0,17-3 1,1-2-1343,0-1 1,-1-1-1,-1-1 1,39-18-1,-14 2-1863</inkml:trace>
</inkml:ink>
</file>

<file path=ppt/ink/ink1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9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7680,'23'4'3840,"14"8"-2176,-26-12 5759,26 4-7167,-8-1 128,31-10 0,-14-5 0,25 4-768,-14 0 0,32 0-2176,-23 5 1</inkml:trace>
</inkml:ink>
</file>

<file path=ppt/ink/ink1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09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85 278 9984,'-2'0'414,"-1"0"-1,1 0 1,-1 0 0,0 0 0,1 0 0,-1 1 0,1-1 0,-1 1-1,1 0 1,-1 0 0,1 0 0,0 0 0,-1 0 0,-2 2 0,5 5 5813,6 5-6452,-6-12 708,2 7-364,1 0 0,0-1 0,0 1 0,1-1 0,0 1 0,0-1 0,0 0 0,1-1 0,0 1 0,1-1 0,-1 0 0,1 0 0,0-1 0,1 1 0,-1-1 0,1-1 0,0 1 0,9 3 0,3-2 31,1-1 0,0-1 0,0 0 0,1-2 0,-1 0 0,1-1 0,-1-1 0,1-1 0,20-4 0,-12 0-57,0 0 1,-1-2-1,0-2 1,0 0-1,-1-2 1,28-14 0,-43 18-88,0 0 1,-1 0 0,0-1 0,0 0 0,-1-1 0,11-11-1,-18 17-7,0-1 0,-1 1 0,1 0 0,-1-1 0,0 1 0,0-1 0,0 0 0,0 0 0,-1 0 0,0 0 0,0 0 0,0 0 0,0 0 0,0 0 0,-1 0 0,0-1 0,0 1 0,0 0 0,0 0 0,-1 0 0,1-1 0,-1 1 0,0 0 0,0 0 0,-3-5 0,-1-2-23,0 0 1,-1 1-1,0-1 1,-1 2 0,0-1-1,0 1 1,-1 0-1,0 0 1,-12-8-1,4 5 6,-1 0-1,0 2 0,-1 0 1,0 1-1,-1 1 0,0 1 1,-28-8-1,10 8-121,0 2-1,0 1 1,0 2 0,0 1 0,-1 2 0,-47 8 0,77-8-125,1 0 0,-1 0 1,1 1-1,-1 0 1,1 0-1,-1 1 1,1 0-1,0 0 1,1 1-1,-1 0 1,0 0-1,1 1 1,0-1-1,-11 12 1,-17 17-2958</inkml:trace>
</inkml:ink>
</file>

<file path=ppt/ink/ink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6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2304,'17'6'1125,"0"0"0,0-1 0,0-1 0,20 2 0,22 6 482,-30-5-1822,12 4 1083,0-1 0,64 5 0,-40-3 476,-77-4-1077,1 2-1,1-1 1,-1 2 0,2-1-1,-17 24 1,13-15-217,0 0 1,2 1-1,0 1 0,1 0 1,1 0-1,-9 36 0,15-50-32,2 1-1,-1-1 0,1 1 1,0 0-1,1 0 0,0-1 1,0 1-1,1 0 0,0 0 1,0-1-1,1 1 0,0 0 0,0-1 1,0 1-1,1-1 0,1 0 1,-1 0-1,1 0 0,0-1 1,1 1-1,-1-1 0,1 0 1,8 8-1,-7-9-44,1-1 1,-1 1-1,0-1 0,1 0 1,0-1-1,0 0 0,0 0 1,1 0-1,-1-1 0,0 0 1,1 0-1,0-1 0,-1 0 1,1-1-1,0 1 0,0-1 1,-1-1-1,1 0 0,0 0 1,-1 0-1,1-1 0,-1 0 1,13-5-1,78-70-5989,-72 59 4075</inkml:trace>
</inkml:ink>
</file>

<file path=ppt/ink/ink1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0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37 320 8192,'-1'0'241,"-1"0"0,0 1 0,0 0 0,0-1 0,0 1 0,1 0 0,-1-1 0,0 1 0,1 0 0,-1 0 0,1 1 0,-1-1-1,1 0 1,0 0 0,-1 1 0,1-1 0,0 1 0,0-1 0,0 1 0,0 0 0,0-1 0,0 1 0,0 0 0,1-1 0,-1 1 0,0 3 0,1-4 118,0 0 0,0 0 0,0 0 1,0 0-1,1 0 0,-1 0 0,0 0 0,1 0 0,-1 0 0,0 0 0,1 0 0,-1 0 0,1 0 0,0 0 0,-1 0 0,1 0 1,0 0-1,24 21-140,-21-20 437,21 16-447,0-2 1,2 0 0,0-2 0,0-1 0,37 11-1,-42-17-76,1-1 0,1-1 0,-1-1-1,1-1 1,-1-1 0,1-1 0,0-1-1,0-1 1,-1-1 0,1-1 0,30-9 0,-23 4-59,-1-1 0,0-1 0,0-2 0,-1-1 1,-1-2-1,0 0 0,-1-2 0,25-20 1,-42 29-70,-1 0 1,0-1-1,0 1 1,-1-2-1,0 1 1,10-17-1,-15 21-12,0-1 0,-1 0-1,0 1 1,0-1 0,0 0-1,0 0 1,-1-1 0,0 1-1,-1 0 1,1 0 0,-1 0-1,0-1 1,-2-8 0,1 8 0,0 1 0,-1-1 1,0 1-1,0-1 1,-1 1-1,0 0 0,0 0 1,0 0-1,-1 1 1,1-1-1,-1 1 0,-1 0 1,1 0-1,-1 0 1,0 1-1,0-1 0,0 1 1,-12-6-1,2-1-17,2 1 3,0 2 0,-1 0-1,-1 0 1,1 1 0,-1 1-1,-1 0 1,1 1 0,-1 1-1,0 0 1,0 1 0,-20 0-1,11-1-81,0 2 0,-1 1 0,1 1 0,0 1 0,0 2 0,-1 0-1,2 1 1,-1 2 0,0 0 0,1 2 0,-41 19 0,49-20-115,0 0 0,1 1 0,0 1 0,1 1 0,0 0 0,0 0-1,1 2 1,-17 18 0,24-22-7,1 0-1,1 0 1,-1 1-1,1 0 1,1 0-1,0 0 1,0 0-1,1 0 1,0 1-1,0-1 1,1 1-1,0-1 1,1 12-1,3-13-17,0 0-1,1 0 1,-1 0-1,1-1 1,1 0-1,-1 0 1,1 0-1,1 0 1,-1-1 0,1 1-1,0-1 1,10 6-1,-2-1-433,0 0 1,2-2-1,-1 1 0,32 12 0,36 11-1904</inkml:trace>
</inkml:ink>
</file>

<file path=ppt/ink/ink1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0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0 8320,'-3'4'1184,"0"0"0,1 0 0,0 1 0,0-1 0,0 0 0,0 1 1,-1 5-1,-6 14 2270,6-17-3313,0 0 0,0 0-1,0 0 1,1 1 0,0-1-1,1 1 1,-2 13-1,-1 9 293,-15 86-65,5 1 1,4 1 0,6 0 0,5-1-1,6 1 1,41 229 0,-48-347-402,19 72-1086,-18-68 389,1 0 0,0 0 0,0-1 0,0 1 0,1 0 0,-1-1 0,1 1 0,4 3-1,2 4-2468</inkml:trace>
</inkml:ink>
</file>

<file path=ppt/ink/ink1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1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6 307 12288,'-1'4'408,"0"-1"1,0 1-1,0 0 1,0 0-1,1-1 0,0 1 1,-1 0-1,1 0 1,1-1-1,-1 1 1,0 0-1,1 0 1,0-1-1,0 1 1,0 0-1,0-1 1,1 1-1,0-1 1,-1 0-1,1 1 0,0-1 1,0 0-1,1 0 1,3 4-1,9 10 1223,1 0-1,34 28 0,-30-29-2375,0-1 824,0-1 1,1-1-1,1-1 1,0-1-1,0 0 1,1-2-1,0-1 1,1-1-1,0-1 1,44 6-1,-38-8 28,0-1 0,0-2 0,0-1-1,1-1 1,-1-1 0,0-2 0,53-14-1,-75 17-85,16-4 24,0-1 1,-1 0-1,0-2 1,42-20-1,-56 24-36,-1-1-1,0-1 0,0 1 1,-1-1-1,1-1 1,-1 0-1,0 0 1,-1 0-1,0 0 1,0-1-1,-1 0 1,1-1-1,-2 1 1,1-1-1,5-17 0,-7 19-20,-1-1-1,0 0 1,0 0-1,0 0 1,-1-1-1,-1 1 1,1 0-1,-1 0 1,-1 0-1,1-1 0,-1 1 1,-1 0-1,0 0 1,0 0-1,0 0 1,-4-8-1,-5 1-13,0 1 0,-1 0 0,0 1-1,-2 0 1,1 0 0,-1 2 0,-18-12 0,-5-2-62,-74-36 1,85 49 9,0 1 0,-1 2-1,-1 0 1,1 2 0,-1 1 0,0 1 0,-1 2-1,1 0 1,-1 2 0,1 1 0,-41 6 0,47-4-711,-1 1 0,-32 9 0,50-10 478,-1 0 0,1 0 0,0 0 1,0 1-1,0 0 0,-7 4 0,11-6 118,0 1 0,-1-1-1,1 0 1,0 0 0,-1 1 0,1-1 0,0 1 0,0-1 0,0 1 0,0 0 0,1-1-1,-1 1 1,0 0 0,1-1 0,-1 1 0,1 0 0,-1 0 0,1 0 0,0 2-1,0 21-3261</inkml:trace>
</inkml:ink>
</file>

<file path=ppt/ink/ink1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3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7168,'-2'3'493,"0"0"1,-1 1-1,1-1 0,1 1 1,-1-1-1,0 1 1,1 0-1,0 0 1,0 0-1,0-1 0,0 1 1,1 0-1,0 0 1,0 0-1,0 0 0,0 0 1,1 7-1,13 77 3975,-9-68-4762,23 120 693,17 101 538,-39-193-1244,-2 1 0,-2-1-1,-4 50 1,2-88-228,-1 0-1,0 0 1,-1-1-1,0 1 1,-1 0-1,1 0 1,-2-1-1,0 0 1,-9 17 0,0-8-2153</inkml:trace>
</inkml:ink>
</file>

<file path=ppt/ink/ink1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4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0 209 7936,'28'-14'3350,"-5"0"-2741,1-1 938,5 0 2717,-27 14-4213,194-95 4835,-166 85-4763,1 1 0,0 2 0,0 1 0,1 1 0,41-2 0,-38 6 150,0 1 1,1 1 0,-1 2 0,0 1-1,0 2 1,0 2 0,0 1 0,-1 1 0,-1 2-1,0 2 1,39 20 0,3 16-32,-2 3-1,98 92 1,-168-141-240,47 40 24,-3 3-1,-1 1 0,-3 2 0,43 64 0,-53-61-25,-3 0 0,-2 2 0,-3 1 0,-1 2 0,-4 0 0,-2 1 0,14 74 0,-30-115 13,0-1 0,-1 1 0,-1-1-1,0 1 1,-2-1 0,1 1 0,-2-1 0,0 0-1,-7 18 1,6-21 7,-1 0 1,0 0-1,-1-1 0,0 0 1,-1 0-1,-1 0 0,0-1 1,0 0-1,-1-1 0,0 0 1,-1 0-1,-13 9 0,17-13-7,-10 8 42,0-1 0,-2 0-1,1-2 1,-1 0-1,-1-1 1,0-1-1,0 0 1,-41 11-1,28-10 1,-1-2 0,0-1 0,0-2 0,0-1-1,-1-2 1,-38-1 0,45-2-12,0 0-1,0-2 1,0-1 0,0-2-1,1 0 1,0-1 0,0-2-1,-40-19 1,35 14-19,0-1-1,1-2 1,1-1-1,0-1 0,2-2 1,0-1-1,2 0 1,0-2-1,-33-41 1,37 38-60,1-1 1,-23-42-1,35 56 10,1 0-1,0 0 0,2-1 1,-1 1-1,2-2 0,0 1 0,-3-23 1,7 36-10,0 0-1,0 0 1,0-1 0,0 1 0,0 0 0,0 0-1,0-1 1,1 1 0,-1 0 0,1 0 0,0-1-1,-1 1 1,1 0 0,0 0 0,0 0 0,1 0 0,1-3-1,-1 4-27,-1 0 0,1 0 0,0 0 0,-1 0 0,1 0 0,0 0 0,-1 0 0,1 1 0,0-1-1,0 1 1,-1 0 0,1-1 0,0 1 0,0 0 0,0 0 0,0 0 0,2 0 0,8 2-473,0 1 1,0 0-1,0 1 1,0 0-1,13 8 1,-6-5-499,19 7-1647,45 9 0,-47-14 1284,44 15-2079</inkml:trace>
</inkml:ink>
</file>

<file path=ppt/ink/ink1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4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9472,'5'-8'4736,"9"16"-5632,-14-8 8703,9 24-7039,-3-4 0,2 23 256,-4-11 128,7 17-1536,-2-6 0,19 2 256,-5-19 128,14-17-3072,-8 2 128</inkml:trace>
</inkml:ink>
</file>

<file path=ppt/ink/ink1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5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13312,'-28'13'6655,"62"-10"-11134,-26-3 11006,24 0-12031,-3 0 129</inkml:trace>
</inkml:ink>
</file>

<file path=ppt/ink/ink1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5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4480,'3'1'9619,"14"10"-6247,-2 22-2807,-1 0-1,-2 1 0,-1 1 0,-2 0 0,-1 0 0,-2 0 0,-1 1 1,-1 37-1,-3-73-547,-1 0 0,0 1 0,0-1 1,0 1-1,0-1 0,1 0 0,-1 1 1,0-1-1,0 1 0,0-1 0,0 0 1,0 1-1,0-1 0,0 1 0,0-1 1,0 0-1,0 1 0,-1-1 0,1 1 1,0-1-1,0 0 0,0 1 0,0-1 1,-1 0-1,1 1 0,0-1 0,0 0 1,-1 1-1,1-1 0,0 0 0,0 1 1,-1-1-1,1 0 0,0 0 0,-1 1 1,1-1-1,0 0 0,-1 0 0,1 0 1,-1 0-1,1 1 0,0-1 0,-1 0 1,1 0-1,-1 0 0,1 0 0,0 0 1,-1 0-1,1 0 0,-1 0 0,1 0 1,0 0-1,-1 0 0,1 0 0,-1-1 1,1 1-1,0 0 0,-1 0 0,1 0 1,0 0-1,-1-1 0,-1 0 38,0-1 0,0 1 0,1-1 0,-1 0-1,0 0 1,1 1 0,0-1 0,-1 0 0,1 0 0,0 0 0,-2-4 0,0-7-25,1 1 1,0-1-1,1 0 0,1 0 1,0 0-1,0 1 1,1-1-1,1 0 1,0 1-1,1-1 1,0 1-1,1-1 1,7-15-1,-5 14-6,0 0 1,2 0-1,-1 1 0,2 0 0,-1 0 0,2 1 0,0 0 0,0 0 0,1 2 1,0-1-1,1 1 0,0 1 0,1 0 0,0 1 0,0 0 0,17-7 1,-21 11 2,0 1 0,0-1 1,0 2-1,1-1 1,-1 1-1,1 1 1,-1-1-1,1 2 1,0-1-1,-1 2 1,1-1-1,0 1 1,-1 0-1,1 1 1,-1 0-1,1 1 1,-1 0-1,0 0 0,0 1 1,-1 0-1,1 1 1,-1 0-1,0 0 1,0 1-1,0 0 1,12 13-1,-10-8 1,-1 2-1,-1-1 1,1 1-1,-2 0 1,0 1 0,-1 0-1,0 0 1,7 28-1,-6-14-55,-1-1 0,-1 1-1,-2 1 1,0 29 0,-10-11-77,5-41-151,0 0 0,1 0 0,0 0-1,0 1 1,0-1 0,1 0 0,0 0 0,0 1 0,1-1-1,0 7 1,0-13 191,-1 0-1,0-1 1,0 1-1,0 0 1,0 0-1,0 0 1,0 0-1,0-1 1,0 1-1,0 0 1,1 0-1,-1 0 1,0 0-1,0 0 0,0 0 1,0-1-1,0 1 1,1 0-1,-1 0 1,0 0-1,0 0 1,0 0-1,1 0 1,-1 0-1,0 0 1,0 0-1,0 0 1,0 0-1,1 0 1,-1 0-1,0 0 1,0 0-1,0 0 1,1 0-1,-1 0 1,0 0-1,0 0 0,0 0 1,0 0-1,1 0 1,-1 0-1,0 0 1,0 1-1,0-1 1,0 0-1,1 0 1,-1 0-1,0 0 1,0 0-1,0 0 1,0 1-1,0-1 1,0 0-1,0 0 1,1 0-1,-1 0 1,0 1-1,0-1 1,0 0-1,0 0 0,0 0 1,0 0-1,0 1 1,0-1-1,0 0 1,0 0-1,0 0 1,0 1-1,0-1 1,1-1-3028</inkml:trace>
</inkml:ink>
</file>

<file path=ppt/ink/ink1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6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1 254 5632,'10'-15'1787,"0"0"1,2 0-1,0 1 0,0 1 1,1 0-1,28-20 1,-3-1-455,-27 23-1092,0 0 0,1 1 0,0 0 0,0 1 0,1 1 0,0 0 0,1 1 0,0 0 0,19-7 0,-30 14-159,-1-1-1,0 0 1,1 1-1,-1 0 1,1-1-1,-1 1 1,1 0-1,-1 0 1,1 0-1,-1 1 1,1-1-1,-1 1 1,0-1-1,1 1 1,-1 0-1,0 0 1,1 0-1,-1 0 1,0 0-1,0 0 1,0 1-1,0-1 1,0 1-1,0 0 1,0-1-1,2 4 1,-2-1-14,0 0 1,1 0 0,-1 0-1,-1 0 1,1 0 0,-1 1-1,1-1 1,-1 1 0,-1-1 0,1 1-1,-1-1 1,1 8 0,-10 165 955,8-173-1015,1 0 1,0 0 0,0 0 0,1 0 0,-1 0 0,1 0-1,0 0 1,0 0 0,0-1 0,0 1 0,1 0 0,0 0-1,-1-1 1,1 1 0,1-1 0,-1 0 0,0 1 0,1-1 0,0 0-1,-1-1 1,1 1 0,0 0 0,1-1 0,-1 1 0,0-1-1,1 0 1,-1 0 0,1-1 0,0 1 0,-1-1 0,1 0-1,0 1 1,0-2 0,0 1 0,6 0 0,0 0-10,1-2 1,-1 1 0,1-1-1,-1 0 1,0-1-1,0 0 1,0-1 0,0 0-1,0-1 1,-1 0-1,1 0 1,-1-1 0,11-8-1,-5 3 4,-1-1 1,-1 0-1,0-1 0,0-1 0,-1 0 0,-1 0 0,0-1 1,14-25-1,-19 29-7,-1-1 0,0 0 1,-1 0-1,-1 0 0,1 0 1,-2-1-1,1 1 0,-2-1 1,0 1-1,0-1 0,-1 0 1,0 0-1,-4-22 0,2 26-72,1 11 33,2 24 21,5 37 31,-2-35 3,1 1 0,2-1 0,1-1 0,14 36 0,-18-54-88,1-1 0,-1 0 1,1 0-1,1 0 0,0-1 1,0 0-1,1 0 0,0 0 0,0-1 1,0 0-1,1-1 0,0 1 1,1-2-1,-1 1 0,16 6 1,-17-10-481,1 0 0,0 0 1,-1-1-1,1-1 0,0 1 1,0-1-1,0-1 0,0 1 1,-1-1-1,1 0 0,12-4 1,15-7-2667</inkml:trace>
</inkml:ink>
</file>

<file path=ppt/ink/ink1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6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129 248 8832,'0'1'318,"0"1"0,0-1 0,0 1 1,1-1-1,-1 0 0,0 1 1,1-1-1,-1 1 0,1-1 0,0 0 1,-1 0-1,1 1 0,0-1 0,0 0 1,1 1-1,5 10 2267,-5-2 2153,-1-4-4390,1-1-1,0 0 1,1 1-1,-1-1 1,1 0-1,0 0 1,1 0-1,5 6 1,-1 1-510,15 32 596,-21-39-330,-1 0 1,2 0-1,-1 0 0,0 0 1,1 0-1,0 0 1,0 0-1,1-1 0,-1 0 1,1 0-1,0 0 0,0 0 1,0 0-1,1-1 1,-1 1-1,1-1 0,0-1 1,0 1-1,0-1 0,0 1 1,7 1-1,3-2-20,-1 1 1,1-2-1,0 0 0,0-1 0,0-1 0,0 0 0,-1-1 1,1 0-1,0-1 0,-1-1 0,0 0 0,16-8 1,-12 5-33,-1-1 1,0-1 0,-1-1-1,1-1 1,-2 0 0,0 0-1,0-2 1,-1 0 0,14-17-1,-24 25-48,1-1 0,-1 0 0,0 1-1,0-1 1,-1-1 0,0 1-1,0-1 1,-1 1 0,1-1 0,-1 0-1,-1 0 1,1 0 0,-1 0-1,-1 0 1,1 0 0,-1 0 0,0 0-1,-1 0 1,1 0 0,-2 0-1,1 0 1,-3-8 0,-1 5-16,0 1 1,0 0 0,-1 0-1,0 1 1,-1-1-1,0 1 1,0 1 0,-1-1-1,-15-10 1,8 7-9,-1 1 0,0 0 0,-1 1 0,-29-10 0,27 12 2,-1 1 0,0 1 0,-1 1 0,1 1 0,-1 0 0,1 2 0,-1 0 0,0 2 0,0 0 0,1 1 0,-1 1 0,-34 10 0,32-8-126,1 1 1,-41 17 0,56-20-37,0 1 1,0 0 0,0 0 0,0 1-1,0 0 1,1 0 0,0 0 0,0 1-1,0 0 1,1 0 0,-8 13 0,-12 21-1507</inkml:trace>
</inkml:ink>
</file>

<file path=ppt/ink/ink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7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4736,'-5'0'2304,"24"25"-3072,-10-18 4352,-4 5-3456,-1-1 128,-4 8 128,0 5 128,0 8-640,5-6 0,1 6 384,3-9 128,-1-7-512,1-3 0,2-10-896,3-3 0,0-3-384,4-10 0</inkml:trace>
</inkml:ink>
</file>

<file path=ppt/ink/ink1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7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197 373 8448,'-3'-2'6088,"4"14"-1027,6 25-2451,-1-10-2341,0-1-1,2 1 0,1-1 0,1-1 0,2 0 0,21 36 1,-25-53-158,1 1-1,0-1 1,0-1 0,1 0 0,0 0 0,0-1 0,1 0 0,-1-1 0,1 0 0,1 0 0,-1-1 0,1-1 0,-1 0 0,24 2 0,-28-4-62,0 0 0,1-1 0,-1 0 0,0-1 0,0 0 0,0 0 0,0 0 1,1-1-1,-2 0 0,1 0 0,0-1 0,0 0 0,10-6 0,2-2 63,-1-2 0,33-29 1,-42 35-92,0 0 0,-1-1 1,1-1-1,-2 1 0,0-1 1,0-1-1,0 1 0,-1-1 1,-1 0-1,1 0 0,-2-1 1,1 0-1,-2 0 0,1 0 1,3-22-1,-8 14-20,-1 1 1,-1-1 0,0 1-1,-1 0 1,-1 0 0,-1 1-1,0-1 1,-1 1 0,-1 0-1,-1 1 1,0 0 0,-13-16-1,10 16-12,-1 1-1,0 0 1,-1 1-1,-1 0 0,-1 1 1,0 1-1,0 1 1,-19-11-1,31 20 10,-16-10-14,-2 0 0,1 2 0,-1 0 0,0 2 0,-1 0 0,0 1 0,0 2 0,-1 0 0,0 2 0,1 0 0,-38 2 0,42 0-37,0 1 1,0 1 0,-1 1 0,2 1 0,-1 0 0,0 2-1,1 0 1,-19 7 0,13 3-71,23-14 113,1-1 1,-1 1-1,1 0 0,-1 0 1,1 0-1,0 0 1,-1-1-1,1 1 1,0 0-1,0 0 0,0 0 1,-1 0-1,1 0 1,0 0-1,0 0 1,0 0-1,0 0 1,1 0-1,-1 0 0,0 0 1,0-1-1,1 1 1,-1 0-1,1 1 1,-1-1 6,0 0-3,1 0 1,-1-1-1,0 1 1,1 0-1,-1 0 1,1 0 0,-1 0-1,1 0 1,-1-1-1,1 1 1,0 0-1,-1-1 1,1 1-1,0 0 1,0-1 0,-1 1-1,1-1 1,0 1-1,0-1 1,0 1-1,0-1 1,1 1 0,30 6 77,1-2 1,0 0-1,0-3 1,43-1-1,21 0 203,100-3 218,131-23-130,-190 3-3670,-125 20 2597,30-10-4084,-33 3 1339</inkml:trace>
</inkml:ink>
</file>

<file path=ppt/ink/ink1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7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22 489 8448,'13'15'11609,"12"21"-7759,20 28-2926,-39-59-854,0 0-1,0 0 0,0-1 0,0 0 1,1 0-1,-1-1 0,1 1 1,0-2-1,0 1 0,9 2 1,74 10 1296,-72-13-1297,2-1 67,0-1 1,0 0 0,0-2 0,-1 0 0,1-1 0,0-1 0,-1-1 0,0-1-1,0 0 1,-1-2 0,20-10 0,-25 11-105,-1 0 0,0-1 0,0 0 0,-1-1 0,0 0 0,0-1 0,17-21 0,-21 23-41,-1 1 0,-1-1 0,1-1 1,-1 1-1,-1-1 0,0 0 0,0 0 0,-1 0 0,0-1 0,0 1 0,-1-1 0,0 1 1,-1-1-1,0-11 0,-1 5-20,0 1 0,-2 0 1,0-1-1,-1 1 0,0 0 1,-1 0-1,-11-26 0,8 27 5,0 1-1,0 0 1,-1 0-1,-1 0 1,0 1-1,-1 1 1,0-1-1,0 2 1,-2-1-1,1 2 0,-24-16 1,17 14-3,-1 1 0,0 0-1,-1 2 1,0 0 0,0 2 0,-1 0 0,-28-5-1,37 10 28,0-1 0,1 2 0,-1-1 0,0 2 0,0-1 0,1 2 0,-1-1 0,1 2 0,-1 0 0,1 0 0,0 1 0,0 0 0,0 1 0,-16 9 0,15-8-21,0 1 0,0 0-1,0 0 1,1 1 0,1 1-1,-1-1 1,1 2 0,1 0-1,0 0 1,0 0 0,-12 22-1,16-27-70,1 1 0,1 0-1,-1 0 1,1 0-1,0 1 1,1-1-1,-1 1 1,1 0 0,1-1-1,-1 1 1,1 0-1,0 0 1,1 0-1,0 0 1,0 0-1,0 0 1,1 0 0,0 0-1,0 0 1,3 8-1,-3-9-156,1 1 0,-1-1 1,1 0-1,1 1 0,-1-1 0,1 0 0,0-1 0,1 1 0,-1 0 0,1-1 1,0 0-1,0 0 0,1 0 0,0 0 0,0-1 0,0 0 0,0 0 0,0 0 0,1 0 1,9 4-1,48 29-3229</inkml:trace>
</inkml:ink>
</file>

<file path=ppt/ink/ink1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8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1 515 7808,'1'-1'613,"1"0"1,0 0-1,-1 1 1,1-1-1,0 1 1,-1 0-1,1-1 1,0 1-1,-1 0 1,1 0-1,0 0 1,0 0-1,-1 0 1,1 0-1,0 1 1,1 0-1,20 1 1525,-22-1-2418,28 1 785,-1-1 0,0-1 0,1-1 0,-1-1-1,45-10 1,-6-4 199,75-29 1,-122 38-530,0-1 1,-1-1-1,-1-1 1,0 0 0,0-1-1,-1-1 1,0-1 0,15-14-1,-24 19-137,-1-1-1,1 1 1,-1-1-1,-1 0 1,0-1-1,0 0 1,-1 0-1,0 0 1,0 0-1,-2-1 1,1 1 0,-1-1-1,-1 0 1,0 0-1,0-1 1,0-16-1,-3 24-33,1-1 1,-1 0-1,1 0 0,-2 1 0,1-1 0,0 0 0,-1 1 1,0 0-1,0-1 0,0 1 0,0 0 0,-1 0 0,0 0 1,0 0-1,0 1 0,0-1 0,-1 1 0,1 0 0,-1-1 1,0 2-1,0-1 0,-7-4 0,-6-2 3,0 1-1,-1 1 0,-1 0 1,-20-4-1,26 8-16,-1 0-1,1 1 1,0 0-1,-1 2 1,1-1-1,-1 2 1,1 0 0,0 0-1,-16 4 1,26-4 8,-7 0 1,-1 1 0,1 1 0,0 0 0,0 0 0,0 1 0,1 0 0,-1 1 0,1 0 0,0 1 0,0 0 0,1 0 0,0 1 0,0-1 0,0 2 0,1-1 0,0 1 0,1 1 0,-1-1 0,2 1 0,-1 0 0,-7 17 0,6-7 1,0-1 0,2 1 0,0 1 0,1-1 0,1 1 0,1 0 0,0-1 0,2 1 0,0 0 0,1 0 0,1 0 0,5 20 0,-1-17-17,0-1-1,2 0 1,1 0-1,0-1 1,1 0-1,2-1 1,0 0 0,1-1-1,1 0 1,26 27-1,-27-34-20,0 0-1,0-1 1,1-1 0,1 0-1,0-1 1,0 0-1,0-2 1,1 1 0,1-2-1,-1 0 1,1-1-1,0-1 1,0-1 0,26 3-1,14-9-2131,-51 2 1497,0 0 1,0-1-1,0 0 1,0 0-1,-1-1 1,1 0 0,-1 0-1,0 0 1,0 0-1,0-1 1,5-4 0,10-9-2656</inkml:trace>
</inkml:ink>
</file>

<file path=ppt/ink/ink1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9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122 164 7552,'0'-2'341,"0"0"0,0 1 0,0-1 0,0 0 0,0 1 0,0-1 0,1 1 0,-1-1 0,1 0 0,-1 1 1,1-1-1,0 1 0,0-1 0,-1 1 0,1 0 0,0-1 0,0 1 0,0 0 0,0-1 0,1 1 0,-1 0 0,0 0 0,0 0 0,1 0 0,2-1 1,43-29 5030,-37 25-6407,15-10 1367,0 2 1,0 1 0,2 0 0,27-7 0,-47 17-251,0 1 0,1 0 0,-1 0 0,1 0 0,-1 1 0,1 1 0,-1-1 1,1 1-1,0 1 0,-1-1 0,1 1 0,-1 0 0,1 1 0,-1 0 1,1 0-1,-1 1 0,0 0 0,0 0 0,11 7 0,-15-7-58,-1 0 0,1 1 0,-1-1-1,1 1 1,-1-1 0,-1 1 0,1 0 0,0 0-1,-1 0 1,0 0 0,0 0 0,0 0 0,0 0-1,-1 0 1,1 0 0,-1 1 0,0-1 0,0 0-1,-1 0 1,-1 8 0,-1 10 30,-2 1 0,-8 25 0,3-14-184,-2 0 0,-2-1 0,-1-1 0,-1-1 0,-1 0 0,-38 48 0,38-57-132,-2-1 1,0-1-1,-2-1 1,0-1-1,-1 0 0,-1-2 1,0 0-1,-49 22 1,35-18-168,29-14 273,0-1 1,-1-1-1,0 1 1,1-1-1,-1-1 1,-1 0-1,1 0 1,0-1-1,-12 2 1,21-4 148,0 0 0,0 0 0,0 0 1,0 0-1,-1 0 0,1 0 0,0 0 1,0 0-1,0-1 0,0 1 0,-1 0 1,1 0-1,0 0 0,0 0 0,0 0 0,0 0 1,0 0-1,0 0 0,-1-1 0,1 1 1,0 0-1,0 0 0,0 0 0,0 0 1,0 0-1,0-1 0,0 1 0,0 0 0,0 0 1,0 0-1,0 0 0,0-1 0,-1 1 1,1 0-1,0 0 0,0 0 0,0 0 1,0-1-1,1 1 0,-1 0 0,0 0 1,0 0-1,0 0 0,0-1 0,0 1 0,0 0 1,0 0-1,0 0 0,0 0 0,0 0 1,0-1-1,0 1 0,1 0 0,-1 0 1,0 0-1,0 0 0,0 0 0,0 0 0,0-1 1,1 1-1,-1 0 0,0 0 0,0 0 1,0 0-1,0 0 0,0 0 0,1 0 1,-1 0-1,19-16-294,0 4 464,1 0 1,0 2 0,0 1 0,1 0-1,0 1 1,1 2 0,0 0-1,0 1 1,22-1 0,30-1 856,105 6 0,-90 2-1753,-41 3-3001,-30 1 919</inkml:trace>
</inkml:ink>
</file>

<file path=ppt/ink/ink1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19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8448,'0'7'4224,"28"-2"-2816,-19-5 6015,19 4-6783,-4-4 128,18 7 128,-10-4 128,16 3-1536,-10-3 128,-5-3 256,-6 0 128,-2 0-1664,-7 0 0,7 4-1408,-8-1 1</inkml:trace>
</inkml:ink>
</file>

<file path=ppt/ink/ink1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0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9728,'18'-16'4864,"24"9"-5248,-33 2 8191,20 1-7295,-6 4 128,14 0 0,-8 0 128,4 4-1408,-4 1 0,-1-1-768,-5-1 128,-5-3-1792,-4 0 1</inkml:trace>
</inkml:ink>
</file>

<file path=ppt/ink/ink1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0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11392,'28'9'5631,"72"-6"-6398,-77-3 9982,29-3-8703,-15-1 0,20-5 128,-15 6 0,19-10-1024,-10 6 128,-8-9-256,-6 9 0,-13 3-2816,-5-1 128,4 5-255,-3 0-1</inkml:trace>
</inkml:ink>
</file>

<file path=ppt/ink/ink1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0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1 425 7040,'47'16'11669,"13"-14"-8524,-27-1-2750,0-1 0,61-9 0,-46 1 115,0-2-1,0-2 0,-1-2 1,-1-3-1,0-1 0,-1-2 1,75-47-1,-112 61-477,0 0 0,-1 0 0,1-1 0,-1 0 0,-1 0 0,1-1 0,-1 0 0,0 0 0,-1 0 0,5-11 0,-8 14-35,0 0 1,0 1-1,-1-1 1,0-1-1,0 1 1,0 0-1,0 0 1,-1 0-1,0 0 1,0-1-1,0 1 0,-1 0 1,1 0-1,-1 0 1,-1 0-1,1 0 1,-1 0-1,0 0 1,0 0-1,-4-7 0,3 8-2,0 0-1,0 0 0,0 1 0,0-1 0,0 1 0,-1 0 0,0 0 0,1 0 0,-1 0 0,0 0 0,-1 1 0,1 0 0,0 0 0,-1 0 0,1 0 0,-1 1 0,1 0 0,-8-1 0,0-1-8,-3-1 11,0 1 0,0 1 1,0 1-1,0 0 1,0 1-1,-1 0 1,-23 5-1,30-4 2,-9 1 9,1 2 0,-1 0 0,1 1 0,0 0 0,0 2 0,1 0 0,0 1 0,0 0 0,0 2 0,1-1 0,1 2 0,0 0 0,0 1 0,1 0 0,-22 28 0,28-31 3,0 0-1,1 0 1,0 1 0,0 0-1,1 0 1,1 1 0,0-1-1,0 1 1,1 0 0,0 0-1,1 0 1,0 0 0,1 1-1,0-1 1,1 0 0,0 1-1,1-1 1,0 0 0,1 0-1,0 1 1,1-1 0,0 0-1,1-1 1,0 1 0,7 14-1,-2-10 1,1 1-1,0-1 0,0-1 0,2 0 0,0-1 0,0 0 0,1 0 0,1-2 0,0 0 0,0 0 0,1-1 0,1-1 0,0 0 0,0-2 0,0 1 0,33 8 0,-26-9-374,1 0-1,0-2 0,0-1 1,43 3-1,-47-7-891,1 0 0,-1-2 0,26-5-1,-2-1-2199</inkml:trace>
</inkml:ink>
</file>

<file path=ppt/ink/ink1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1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10368,'9'14'5120,"48"38"-5888,-43-43 7807,27 10-6271,-7 1 128,12 14 0,-7-6 0,17 2-1408,-14-5 128,10-2 512,-10-7 0,-4 0-896,-4-2 0,-17-1-1792,-2-6 128,-19-2-639,-1-5-1</inkml:trace>
</inkml:ink>
</file>

<file path=ppt/ink/ink1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1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795 6 6912,'-9'-5'3456,"-14"10"-3328,13-5 5632,-22 14-4865,8 2 129,-32 20 256,8-4 0,-32 30-1664,19-19 0,-24 32 1024,19-29 0,-14 28-640,20-22 0,3-9-1536,10-8 128,14-12-1279,10-3-1</inkml:trace>
</inkml:ink>
</file>

<file path=ppt/ink/ink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7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5376,'-28'0'2688,"62"23"-3968,-26-19 5248,-2-1-5248,-3 6 0,-3-2-1280,0 2 0</inkml:trace>
</inkml:ink>
</file>

<file path=ppt/ink/ink1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1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7936,'14'-16'3968,"4"13"-3072,-13-1 6271,27 8-6783,-3-4 128,13 0 640,-8 0 128,41-9-1536,-18 5 0,17-3 384,-17 7 128,-2 0-2304,-7 0 128,-10-9-1151,-10 2 127</inkml:trace>
</inkml:ink>
</file>

<file path=ppt/ink/ink1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2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9600,'0'16'4736,"0"27"-5376,0-38 8575,-6 29-7551,3-6 0,-3 11 256,6-12 128,6 21-1024,-3-13 128,12-1 256,-7-2 0,7-12-896,-1-4 0,0-4-2304,0-1 129</inkml:trace>
</inkml:ink>
</file>

<file path=ppt/ink/ink1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2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10368,'0'-8'5120,"32"48"-4864,-23-37 8063,-9 20-8063,0-3 0,-4 28 128,-1-9 0,5 7-512,0-10 0,5-13 128,-1 2 0,21-9-896,-7-6 0,15-10-2304,-4 0 0</inkml:trace>
</inkml:ink>
</file>

<file path=ppt/ink/ink1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2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20 13184,'-23'3'6527,"65"-15"-8703,-33 8 11264,11 4-9088,-6 0 0,0 0-1280,0 0 128,1-3-1536,-7-1 0</inkml:trace>
</inkml:ink>
</file>

<file path=ppt/ink/ink1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3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55 10240,'2'2'938,"-1"1"-1,0-1 1,0 0 0,0 1 0,0-1 0,0 1 0,0-1 0,-1 1 0,1-1 0,-1 1 0,0-1-1,1 5 1,7 50 3381,-8-50-4937,2 49 1158,-2-39-409,1 0 0,0 1 0,5 26 0,-5-40-89,0-1 1,-1 0 0,1 0 0,1 0 0,-1 0-1,0 0 1,1 0 0,-1 0 0,1-1-1,0 1 1,0-1 0,0 1 0,0-1-1,1 1 1,-1-1 0,1 0 0,-1 0-1,1 0 1,0-1 0,0 1 0,-1-1-1,1 1 1,0-1 0,4 1 0,2 0-27,0-1 1,0 0-1,0 0 1,0-1-1,-1 0 1,1-1-1,0 0 1,0 0-1,0-1 1,0 0-1,-1-1 1,1 0-1,-1 0 1,0-1-1,0 1 1,0-2-1,0 1 1,-1-1-1,0-1 1,0 1-1,0-1 1,-1 0-1,1-1 1,8-11 0,-5 5-35,-1 0 1,0 0 0,-1-1-1,-1 0 1,0-1 0,0 1-1,-2-1 1,0 0 0,0-1 0,-2 1-1,0-1 1,-1 0 0,1-18-1,-3 31 18,0 0-1,0 0 0,0 0 0,0 0 0,-1 0 0,1 0 0,-1 0 0,0 0 0,0 0 0,0 0 0,0 0 0,-1 0 0,1 0 0,-1 1 0,0-1 0,1 0 0,-1 1 0,0 0 0,-1-1 0,1 1 0,-3-2 0,5 4 1,-1 0 0,1 0 0,-1 0 0,1 0 0,0 0 0,-1 1 0,1-1 0,-1 0 0,1 0 0,0 1 0,-1-1 0,1 0 0,0 0 0,-1 1 0,1-1 0,0 0 0,0 1 0,-1-1 0,1 0 0,0 1 0,0-1 0,-1 0 0,1 1 0,0-1 0,0 1 0,0-1 0,0 1 0,0-1 0,0 0 0,0 1 0,0-1 0,0 1 0,0-1 0,0 1 0,0-1 0,0 0 0,0 1 0,0-1 0,0 1 0,0 0 0,-1 32 0,11 54-45,40 168 0,-7-58 7,-31-132 63,13 77 111,-22-121-112,-2 1-1,0-1 0,-1 0 0,-5 32 0,4-46-15,-1 0 0,-1 0 0,1 0-1,-1 0 1,0 0 0,0-1-1,-1 1 1,0-1 0,0 0-1,-1 0 1,0 0 0,0-1-1,0 1 1,-9 6 0,1-2 12,0-1 0,0-1-1,-1 0 1,0-1 0,-23 9 0,24-12 28,-1 1-1,1-2 1,-1 0 0,0 0-1,0-1 1,-1-1-1,1-1 1,0 0 0,0 0-1,0-2 1,0 1-1,0-2 1,-21-6 0,18 3-27,1 0-1,0-2 1,1 0 0,-1 0 0,2-2 0,-1 0 0,1 0 0,1-1-1,0-1 1,-13-15 0,5 4-799,2-2-1,-16-26 1,-4-19-5079,25 45 2017</inkml:trace>
</inkml:ink>
</file>

<file path=ppt/ink/ink1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3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9 103 7552,'-9'8'3712,"32"8"-1792,-17-16 3839,36 0-5247,-15 0 128,39-13 128,-13 6 0,36-9-1152,-23 4 128,5-8-128,-16 0 0,2 6-1792,-15 2 129,-13 5-641,-6 1 0</inkml:trace>
</inkml:ink>
</file>

<file path=ppt/ink/ink1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4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11392,'52'-9'5631,"39"2"-7166,-74 0 11774,35 7-10239,-15 0 0,17-5-768,-17 1 0,0-3-256,-8 3 128,-6-5-2304,-4 6 129</inkml:trace>
</inkml:ink>
</file>

<file path=ppt/ink/ink1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4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19 430 8704,'8'5'1235,"1"0"1,0-1-1,0 1 1,0-2-1,0 0 1,1 0-1,-1 0 1,1-1-1,18 1 1,-12-2-688,-1-1 0,1-1 1,0 0-1,0-1 1,25-7-1,-16 1-360,0-1 0,0 0-1,-1-2 1,0-1 0,-1-1-1,43-31 1,-53 32-26,0 0 0,0-1 0,-1 0 0,0-1 0,-1 0 0,16-29 0,-23 36-136,0 0-1,-1 0 0,0-1 0,-1 0 0,0 1 0,0-1 0,0 0 0,0-9 0,-2 13-21,0-1 1,-1 1-1,1-1 0,-1 1 1,1-1-1,-1 1 0,-1-1 1,1 1-1,-1 0 0,1 0 1,-1 0-1,-1 0 0,1 0 1,0 0-1,-5-5 1,1 3-14,0 0 1,-1 1 0,1-1 0,-1 1 0,0 0 0,-1 1 0,1 0-1,-1 0 1,-14-5 0,5 4 12,0 0 1,-1 1-1,-27-3 1,32 6 16,0 0 0,0 1 1,0 1-1,0 0 0,0 1 1,1 1-1,-1 0 0,0 0 1,1 1-1,-14 7 0,13-7 3,0 2 0,0-1 0,1 2 0,0-1 0,0 2 0,1-1 0,0 2 0,1 0 0,-1 0 0,2 0 0,-1 2 0,1-1 0,1 1 0,0 0 0,-11 20 0,12-17-8,1 0 0,-1 0 0,2 1 0,0 0 0,1 0 0,1 0 0,0 0 0,1 1 0,1 0 0,0-1 0,1 1 0,0-1 0,2 1 0,0-1 0,0 1 0,2-1 0,10 30 0,-6-26 0,1 0 0,0 0 0,2-1 0,0-1 0,1 0 0,1 0 0,1-1 0,0-1 0,1 0 0,0-1 0,1 0 0,1-1 0,22 12 0,-11-8-1029,0-2 0,52 21-1,-72-33 716,1 0 0,-1 0 0,1-1 0,0 0 0,-1-1 0,1 1 0,0-2 0,0 1 0,0-1 0,0-1 0,0 0 0,-1 0 0,1-1 0,0 0 0,8-3 0,7-7-3158</inkml:trace>
</inkml:ink>
</file>

<file path=ppt/ink/ink1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4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10112,'41'9'4992,"7"41"-3968,-39-41 7551,19 17-8319,-8-10 128,12 27 0,-4-11 0,15 11-512,-11-11 0,20 3 256,-13-8 128,7-4-512,-9-10 128,1-3-640,-10-1 128,-19-18-2688,-4 2 128</inkml:trace>
</inkml:ink>
</file>

<file path=ppt/ink/ink1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5.2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574 0 8192,'-19'4'4096,"10"12"-2688,9-13 4735,-23 13-5631,3 0 128,-26 23 512,9-9 0,-40 22-1408,20-9 0,-12 5 512,12-13 128,0 11-1024,11-6 0,12-17-2432,11-4 129</inkml:trace>
</inkml:ink>
</file>

<file path=ppt/ink/ink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5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56 2560,'-14'-16'1280,"60"12"-1152,-12 1 2048,9-1-1792,12-8 0,11 4 384,14 3 0,5 5-1024,-10-3 128,-4 3 512,-6 0 128,-4 3-384,-4 6 0,-20 7-1280,-3 4 128</inkml:trace>
</inkml:ink>
</file>

<file path=ppt/ink/ink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7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0 367 3200,'2'2'493,"0"0"0,-1 0-1,1 1 1,-1-1 0,0 1 0,0-1 0,1 0 0,-2 1 0,1 0-1,1 3 1,3 57 1498,-2-24-1446,1-16-246,-4-20-221,0 0 0,0 0 1,0 0-1,0 0 0,0 0 0,1 0 1,0 0-1,0-1 0,0 1 0,0 0 0,0 0 1,0-1-1,0 1 0,1 0 0,0-1 0,-1 1 1,1-1-1,0 0 0,0 0 0,0 0 0,1 0 1,-1 0-1,0 0 0,1 0 0,-1-1 0,1 1 1,0-1-1,-1 0 0,6 2 0,-1-1 98,0 1 0,1-1-1,-1 0 1,1-1 0,-1 0 0,10 0-1,-14-1-139,1-1 0,-1 1-1,1-1 1,-1 0-1,0 0 1,1-1-1,-1 1 1,0-1-1,0 1 1,0-1 0,0 0-1,0 0 1,0 0-1,0-1 1,-1 1-1,4-5 1,12-12 67,-1-1-1,0 0 1,-2-2 0,0 1 0,19-42-1,-28 48-80,0 0 0,-2 0-1,1 0 1,-2-1-1,0 0 1,-1 0-1,0 1 1,-2-1-1,0 0 1,-3-29-1,0 24-30,-1 1-1,0-1 1,-2 1 0,0 1-1,-14-31 1,18 45-5,-1 0-1,1 1 1,-1 0 0,0 0 0,-1 0-1,1 0 1,-1 0 0,1 1-1,-1-1 1,0 1 0,0 0 0,-7-4-1,8 6 4,0 0-1,-1 0 0,1 0 0,-1 0 0,1 1 0,-1-1 0,1 1 1,-1 0-1,1 0 0,-1 0 0,1 1 0,-1-1 0,1 1 0,-1 0 1,1 0-1,0 0 0,-1 0 0,1 0 0,0 1 0,-4 2 1,-2 1-20,0 1 0,1 1 0,-1 0 1,1 0-1,1 0 0,-1 1 0,1 1 1,1-1-1,0 1 0,0 0 0,0 0 1,1 1-1,1-1 0,-1 1 0,2 0 1,-1 1-1,1-1 0,-1 14 0,2-18 29,1 0 0,1-1 0,-1 1-1,1 0 1,0 0 0,0 0 0,1 0 0,0-1-1,0 1 1,0 0 0,1 0 0,0-1 0,0 1-1,0-1 1,1 0 0,-1 0 0,1 0 0,1 0-1,-1 0 1,1 0 0,-1-1 0,1 0 0,1 0-1,-1 0 1,1 0 0,-1 0 0,1-1 0,0 0-1,0 0 1,0-1 0,1 1 0,-1-1 0,1 0-1,10 2 1,9 1 43,1-2 0,0-1-1,1 0 1,-1-2 0,29-4-1,29 1 250,-83 3-257,1 0 0,-1 0 1,1 0-1,-1 0 1,1 1-1,-1-1 1,0 1-1,1-1 1,-1 1-1,0 0 1,1-1-1,-1 1 1,0 0-1,1 0 1,-1 0-1,0 0 1,0 0-1,0 0 1,0 0-1,0 0 1,0 1-1,-1-1 1,1 0-1,0 1 1,0-1-1,-1 0 1,1 3-1,9 44 685,-8-28-432,2-4-10,0 0 1,1 0-1,0 0 1,2-1-1,-1 0 1,17 25-1,-19-32-226,1-2 0,0 1 1,1-1-1,-1 1 0,1-2 0,1 1 0,-1-1 1,1 1-1,0-2 0,0 1 0,0-1 0,0 0 0,1-1 1,15 6-1,-20-9-275,1 1 0,-1 0 0,0-1 1,0 0-1,0 0 0,1 0 0,-1 0 1,0 0-1,0-1 0,1 1 0,-1-1 1,0 0-1,0 0 0,0 0 0,0-1 1,0 1-1,0-1 0,0 1 0,-1-1 1,1 0-1,-1 0 0,1 0 0,-1 0 1,0-1-1,1 1 0,-1-1 0,2-3 1,3-30-2336</inkml:trace>
</inkml:ink>
</file>

<file path=ppt/ink/ink1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5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39 13952,'-11'-39'6911,"54"43"-8575,-34-4 7040,5 0-8448,-3 0 128,-25 3-3199,3 3 127</inkml:trace>
</inkml:ink>
</file>

<file path=ppt/ink/ink1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6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33 11264,'-20'-32'5631,"45"44"-8062,-21-12 11006,5 0-9087,1 0 0,-10 11-2816,0 1 1,-10 4 2303,6 0 128</inkml:trace>
</inkml:ink>
</file>

<file path=ppt/ink/ink1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6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1 261 9088,'2'0'580,"0"-1"0,1 1 1,-1 0-1,0 0 0,0 0 1,1 0-1,-1 0 0,0 1 1,0-1-1,0 1 1,1-1-1,-1 1 0,0 0 1,0 0-1,0 0 0,0 0 1,0 0-1,0 0 0,-1 1 1,1-1-1,0 1 0,2 2 1,36 18 2070,-11-17-2447,-1 0-1,0-2 0,1-1 1,-1-2-1,1-1 0,-1-1 1,1-1-1,-1-1 1,0-2-1,0-1 0,-1-1 1,0-1-1,0-2 0,28-15 1,-47 22-178,0-1 0,0 0 0,0-1 1,-1 1-1,0-1 0,0-1 0,10-12 1,-14 16-31,-1 0 1,0 0-1,0 0 1,0 0-1,-1 0 1,1 0 0,-1 0-1,0-1 1,0 1-1,0 0 1,0-1 0,0 1-1,-1-1 1,1 0-1,-1 1 1,0-1 0,0 1-1,-1-1 1,1 1-1,-1-1 1,0 1 0,1-1-1,-4-5 1,1 4-13,0 0 0,0 0 1,0 0-1,-1 1 0,0-1 0,0 1 1,0 0-1,-1 0 0,1 0 0,-1 1 1,0-1-1,-7-3 0,0 1-18,-1 0 0,1 1 0,-26-7-1,29 10 27,0 0-1,0 1 0,1 0 0,-1 1 0,0 0 0,0 0 0,0 0 0,1 1 0,-1 1 0,0 0 0,1 0 1,-1 0-1,-13 7 0,7-2-13,1 2 0,-1 0 0,1 0 0,1 1 0,-21 20 0,25-20 23,0-1 0,0 2 0,1-1 0,1 1 0,0 1 0,0-1-1,1 1 1,1 0 0,0 0 0,0 1 0,1 0 0,1 0 0,0 0-1,1 0 1,0 0 0,1 0 0,1 1 0,0-1 0,0 0 0,5 24-1,-1-18 8,0 0 0,1 0 0,1 0 0,1 0 0,1-1 0,0 0-1,2-1 1,0 1 0,0-2 0,2 0 0,0 0 0,1-1 0,21 20-1,-21-24 15,-5-3-58,0 0 0,1 0 0,0-1-1,0 0 1,1 0 0,0-1 0,0 0 0,1-1 0,-1-1 0,1 1 0,0-2 0,12 4 0,-9-6-430,0-1 0,-1 0 0,1-1 0,0-1 1,-1 0-1,1 0 0,-1-1 0,0-1 1,0-1-1,0 1 0,12-8 0,29-13-2990</inkml:trace>
</inkml:ink>
</file>

<file path=ppt/ink/ink1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6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0 9984,'-20'0'4992,"15"25"-4608,5-22 7039,0 28-6783,0-12 128,0 22 384,0-14 0,5 28-1536,-5-9 128,20 2 768,-6-18 128,9-14-1152,-5 4 0,10-31-2560,-3 2 128,2-17-512,-2 6 1</inkml:trace>
</inkml:ink>
</file>

<file path=ppt/ink/ink1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7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28 8064,'-3'2'428,"1"-1"-1,0 1 1,-1-1 0,1 1 0,0 0 0,0 0 0,0-1 0,0 2-1,0-1 1,1 0 0,-1 0 0,1 0 0,-1 1 0,1-1-1,0 1 1,0-1 0,0 1 0,0 0 0,0-1 0,1 1 0,-1 0-1,1-1 1,0 1 0,-1 0 0,1 0 0,1 0 0,-1-1 0,1 5-1,8 43 3394,11-11-4434,-17-36 709,1 1-1,0-1 1,-1 0-1,2 0 0,-1-1 1,0 1-1,0-1 1,1 0-1,0 0 1,-1 0-1,1-1 1,6 2-1,58 7 350,-56-9-411,1-1 0,-1 0 0,0-1 1,1-1-1,-1 0 0,0-1 0,0 0 1,0-1-1,20-9 0,-24 9-33,-1 0 1,1 0-1,-1-1 0,0-1 1,-1 1-1,1-1 0,-1 0 1,0-1-1,-1 0 0,1 0 1,-1 0-1,-1-1 1,1 0-1,3-8 0,-8 12 9,1 0-1,-1 0 0,-1 0 1,1 0-1,0 0 1,-1 0-1,0 0 0,0 0 1,0 0-1,-1 0 1,1 0-1,-1 0 0,0 0 1,0 0-1,-3-6 1,4 8-2,-1 0 0,0 0 0,1 1-1,-1-1 1,0 0 0,0 0 0,0 1 0,-1-1 0,1 1 0,0-1 0,0 1 0,-1-1 0,1 1 0,-1 0 0,1 0 0,-1 0 0,0-1 0,1 2 0,-1-1 0,0 0 0,0 0 0,0 0 0,0 1 0,1-1 0,-1 1 0,0 0 0,0 0 0,0-1 0,0 1 0,0 0 0,-4 1 0,6-1-5,-1 0 0,1 0 0,-1 0 0,1 0 0,0 1 0,-1-1 0,1 0 0,-1 0 0,1 0 0,-1 1 0,1-1 0,0 0 0,-1 1 0,1-1 0,0 0 0,-1 1 0,1-1 0,0 0 0,-1 1 0,1-1 0,0 1 0,0-1 0,-1 0 0,1 1 0,0-1 0,0 1 0,0-1 0,0 1 0,0-1 0,0 1 0,0-1 0,0 1 0,0-1 0,0 1 0,0-1 0,0 1 0,0 0 0,8 20-19,-4-13 24,28 73-8,-4 1 0,-3 2 0,25 151 0,-43-72 128,-6-156-76,-1 0 0,0 1 0,0-1 0,-1 0-1,0 0 1,0 0 0,0 0 0,-1 0 0,0 0-1,-1 0 1,-5 11 0,5-13 23,-1-1-1,0 1 1,0-1-1,0 0 0,0 0 1,0 0-1,-1 0 1,0-1-1,0 0 1,0 0-1,0 0 1,0-1-1,-1 0 1,1 0-1,-10 3 0,-29 3 342,1-2 0,-1-1 0,-53-2 0,33-6-382,1-2 0,-126-29 0,162 29-776,22 4 416,4 1 193,0 0-1,1 0 1,-1 0-1,0 0 0,1 0 1,-1 0-1,0 0 1,1 0-1,-1-1 0,0 1 1,0 0-1,1 0 1,-1-1-1,1 1 0,-1 0 1,0-1-1,1 1 1,-1 0-1,1-1 0,-1 1 1,1-1-1,-1 1 1,1-1-1,-1 1 0,1-1 1,-1 0-1,1 1 1,0-1-1,-1 0 0,1 1 1,0-1-1,0 0 1,-1 1-1,1-1 0,0 0 1,0 0-1,0-7-3706</inkml:trace>
</inkml:ink>
</file>

<file path=ppt/ink/ink1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8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934 300 6912,'0'-1'186,"0"0"0,0 0 0,-1 0 0,1 0 0,0 0-1,0 0 1,0 0 0,0 0 0,0 0 0,0 0 0,0 0 0,0 0 0,0 0 0,1 0 0,-1 0 0,0 0 0,1 0 0,-1 0 0,0 1 0,1-1 0,-1 0 0,1 0 0,0 0 0,-1 0-1,1 1 1,0-1 0,-1 0 0,1 1 0,0-1 0,0 0 0,0 1 0,-1-1 0,1 1 0,0-1 0,0 1 0,0 0 0,0-1 0,0 1 0,0 0 0,2-1 0,0 0-8,0 0 0,0 0 0,0-1 1,0 1-1,0-1 0,0 0 0,-1 0 1,1 0-1,0 0 0,-1-1 0,0 1 1,3-4-1,4-5 75,0-1-1,-1 0 1,-1-1 0,0 0 0,-1 0 0,0 0-1,6-22 1,-11 32-192,0-1 0,-1 0 0,1 0 0,-1 0 0,0 1 0,0-1 0,-1 0-1,1 0 1,-1 0 0,1 1 0,-1-1 0,0 0 0,-1 0 0,1 1 0,-1-1 0,1 1-1,-1 0 1,0-1 0,0 1 0,-1 0 0,1 0 0,-1 0 0,1 1 0,-1-1 0,0 0-1,0 1 1,0 0 0,0 0 0,-1 0 0,1 0 0,-1 0 0,-5-1 0,0-1-24,-1 2 1,0-1-1,1 1 1,-1 1-1,0 0 0,0 0 1,0 1-1,0 0 1,0 1-1,-19 3 1,-14 5 4,-44 15 1,59-16-28,-7 3 36,1 2 0,0 1 0,1 2 0,-46 28 1,43-21 70,0 1 0,2 2 1,1 2-1,-34 35 0,65-61-115,-26 24 162,0 2-1,1 1 0,2 1 0,2 1 1,0 2-1,2 0 0,2 1 1,-22 51-1,29-56-38,2 1 0,2 0 0,0 1 0,2 0 0,1 0 0,2 0-1,1 0 1,1 0 0,2 1 0,6 41 0,0-36-27,2-1-1,1 0 0,2 0 1,23 46-1,-25-61-84,1 0 0,1 0 0,0-2 0,2 1 0,1-1 1,0-1-1,1-1 0,1 0 0,0-1 0,1-1 0,1-1 0,30 18 0,-22-16-20,0-1-1,1-1 1,1-2 0,0-1 0,1-1 0,52 11-1,-60-18-86,1 0-1,-1-1 0,0-1 0,1-1 1,-1-1-1,1-1 0,-1-1 0,0-1 1,0-1-1,27-10 0,-44 13-4,1 0-1,0-1 1,-1 0-1,1 0 1,-1-1-1,0 1 1,0-1-1,0 0 1,-1-1 0,1 1-1,-1-1 1,0 0-1,0 0 1,-1 0-1,1 0 1,-1-1-1,-1 1 1,1-1-1,3-10 1,-2-3 96,0 1 0,-1-1 0,-1 0 0,-1 0 0,-1-21 0,0 37 595,3 7 65,7 9-307,1-1 1,1 0-1,0 0 1,0-1-1,1-1 1,1 0-1,0-1 1,29 14-1,-19-10-199,-1-2 0,2-1 0,0-1 0,0-1 0,0-1 0,1-1-1,0-1 1,0-2 0,0 0 0,37-2 0,-47-2-119,0-1-1,-1 0 1,1 0-1,-1-2 1,0 0 0,0-1-1,0 0 1,-1-1 0,1-1-1,-1 0 1,-1-1 0,1 0-1,-2-2 1,1 1 0,-1-1-1,-1-1 1,1 0-1,11-16 1,-19 21-46,0-1 0,0 1 0,0-1 0,-1 0-1,0 0 1,0-1 0,-1 1 0,0 0 0,-1-1 0,1 0-1,-1 1 1,-1-1 0,1 0 0,-2-14 0,-1 4 15,-1-1 0,-1 1 0,-1 1 0,-12-33 0,13 41-5,0 0-1,-1 0 0,0 1 0,0-1 1,-1 1-1,0 0 0,0 1 0,-1-1 1,0 1-1,-1 1 0,1-1 0,-1 1 1,0 1-1,-11-7 0,-1-1-25,3 2 15,0 0 0,-1 1 0,0 1 0,-1 1 0,0 1 0,0 0 0,0 1 0,-1 1 0,0 1 1,0 1-1,0 1 0,0 0 0,0 2 0,-28 2 0,27-1-38,1 1 1,-1 0-1,0 2 0,1 1 1,-1 0-1,1 1 1,1 2-1,-1 0 0,1 1 1,1 0-1,0 2 1,-18 13-1,30-20-15,1 1 0,-1-1 0,1 1 0,0 0-1,1 1 1,-1-1 0,1 1 0,0 0 0,0 0 0,1 0 0,0 1-1,0-1 1,0 1 0,1 0 0,0-1 0,0 1 0,1 0 0,0 0-1,0 0 1,1 1 0,-1-1 0,2 0 0,-1 0 0,3 11-1,-2-13-108,1 1-1,0-1 0,1 0 0,0 0 0,-1 0 0,1 0 0,1 0 0,-1-1 0,1 1 0,0-1 0,0 0 0,0 0 0,0-1 0,1 1 0,7 4 0,0-1-443,0-1 0,1-1 0,-1 0 0,1 0 0,14 2 0,51 11-2990</inkml:trace>
</inkml:ink>
</file>

<file path=ppt/ink/ink1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29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34 7680,'0'0'158,"0"0"0,0 0 0,0 0 0,0 0-1,-1-1 1,1 1 0,0 0 0,0 0 0,0 0 0,0 0 0,0 0 0,-1 0 0,1 0 0,0 0 0,0 0 0,0 0 0,0 0 0,0 0 0,-1 0 0,1 0-1,0 0 1,0 0 0,0 1 0,0-1 0,0 0 0,0 0 0,-1 0 0,1 0 0,0 0 0,0 0 0,0 0 0,0 0 0,0 0 0,0 0 0,0 1 0,0-1 0,-1 0-1,1 0 1,0 0 0,0 0 0,0 0 0,0 0 0,0 1 0,0-1 0,0 0 0,0 0 0,0 0 0,0 0 0,0 0 0,0 1 0,0-1 0,0 0 0,0 0-1,3 15 3919,17 32-3350,-5-11-361,86 288 2558,-89-293-2645,-9-23-208,0-1 0,0 0 0,-1 1 0,0-1 0,0 1 0,1 9 0,-21-65 314,14 18-381,1-1 0,2 1 0,1-1 0,1 0 0,2 1 0,1-1 0,9-34 1,-10 52 46,1 0-1,0 1 1,1-1 0,1 1 0,0 0 0,1 0 0,0 1 0,0-1 0,1 2 0,1-1 0,0 1 0,0 1 0,1-1 0,0 1 0,1 1 0,0 0 0,0 1 0,1 0 0,13-6 0,-18 11-1,-1-1 1,1 1-1,0 1 1,0-1-1,0 1 1,0 0-1,1 1 0,-1 0 1,0 0-1,0 1 1,0-1-1,0 1 1,0 1-1,0 0 1,0 0-1,0 0 0,-1 1 1,1-1-1,-1 2 1,1-1-1,-1 1 1,0 0-1,-1 0 1,1 1-1,9 9 0,4 6 36,-1 0-1,-1 1 1,0 1-1,-2 0 0,18 36 1,-27-47-92,0 0 0,-1 0-1,-1 0 1,0 1 0,0-1 0,-1 1 0,0 0 0,-1 0 0,-1 0 0,0 1 0,0 20-1,-1-33 3,0 1-1,-1-1 0,1 1 1,0-1-1,0 1 0,0-1 0,0 1 1,0-1-1,0 0 0,-1 1 0,1-1 1,0 1-1,0-1 0,0 0 0,-1 1 1,1-1-1,0 0 0,-1 1 0,1-1 1,0 0-1,-1 1 0,1-1 1,0 0-1,-1 0 0,1 1 0,-1-1 1,1 0-1,-1 0 0,1 0 0,0 0 1,-1 1-1,1-1 0,-1 0 0,0 0 1,-19-7-245,-15-21-195,33 25 421,0 0 0,0 0 0,1 0 0,-1 0 0,1 0 0,0 0 0,0-1 0,0 1 0,0 0 0,0-1 0,1 1 0,0-1 0,0 1 1,0-1-1,0 1 0,0-1 0,0 1 0,1 0 0,0-1 0,1-4 0,0 2 0,0 1 0,0-1 0,1 1 0,0 0 1,0 0-1,0 0 0,0 0 0,1 0 0,0 1 0,0 0 0,8-8 0,6 1-1,-1 1-1,1 1 0,0 1 1,1 0-1,0 2 1,0 0-1,1 1 0,-1 1 1,26-2-1,-33 5 51,0 1 0,-1 1 0,1 0 0,0 0 0,-1 1 0,1 1 0,-1 0 0,0 0 0,0 1 0,0 1 0,0-1 0,-1 2 0,0 0 0,0 0 0,0 1 0,-1 0 0,0 0 0,0 1 0,-1 0 0,0 1 0,0 0 0,-1 0 0,0 1 0,-1 0 0,0 0 0,-1 0 0,0 1 0,0 0 0,-1 0 0,-1 0 0,0 0 0,0 1 0,-1-1 0,1 23 0,-4-20-166,0 0-1,-1 1 1,-1-1 0,0 0-1,-1 0 1,-1-1 0,-12 27-1,17-40 65,0 0 0,0 0-1,0 0 1,0 0 0,0 0-1,0 0 1,0 0 0,0-1 0,0 1-1,0 0 1,0 0 0,0 0 0,0 0-1,0 0 1,0 0 0,0 0-1,-1 0 1,1 0 0,0 0 0,0 0-1,0 0 1,0 0 0,0 0-1,0 0 1,0 0 0,0 0 0,0 0-1,0 0 1,0 0 0,0 0-1,0 0 1,0 0 0,0 0 0,-1 0-1,1 0 1,2-14-2557,3-15-910,4 6 217</inkml:trace>
</inkml:ink>
</file>

<file path=ppt/ink/ink1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0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122 266 9344,'5'-3'806,"-1"1"0,1 1 0,0-1 0,-1 1 0,1-1 0,0 1 0,0 1 0,0-1 0,0 1 1,0 0-1,0 0 0,0 0 0,-1 0 0,10 3 0,-5-2-460,-1 0-1,1 0 1,-1-1-1,1-1 1,10-1 0,-9 0-283,-1-1 1,1-1 0,-1 0 0,1 0 0,-1-1-1,-1 0 1,1-1 0,-1 0 0,0 0 0,9-9-1,-13 11 7,0 0-1,0 0 1,0 0-1,-1 0 1,1-1-1,-1 0 0,0 1 1,-1-1-1,1 0 1,-1-1-1,0 1 1,0 0-1,0-1 1,-1 1-1,0-1 0,0 1 1,0-1-1,-1 0 1,0-5-1,-1 7-52,0 0 0,0 0 0,0 0 0,0 1 1,-1-1-1,1 0 0,-1 1 0,0 0 0,0-1 0,0 1 0,-1 0 0,1 0 0,-1 0 0,0 0 0,0 1 0,0-1 0,0 1 0,0-1 0,0 1 0,-1 0 1,-4-2-1,-1 0 39,0 1 0,-1 0 0,1 0 0,-1 0 0,0 1 0,-17-1 0,14 3-2,1 1-1,-1 0 0,0 0 1,0 1-1,0 1 1,1 0-1,0 1 0,-1 0 1,1 1-1,1 0 0,-1 1 1,1 0-1,0 1 1,0 0-1,-10 10 0,14-12-19,1 1-1,0 0 0,0 0 0,0 0 1,1 1-1,0-1 0,0 1 0,1 0 1,0 1-1,0-1 0,1 1 0,0 0 1,0 0-1,1 0 0,0 0 0,0 0 1,1 0-1,0 1 0,0-1 0,1 0 1,0 1-1,1-1 0,0 0 0,3 14 0,0-7 23,1-1-1,1 0 0,1-1 0,0 0 1,0 0-1,1 0 0,1-1 0,0 0 0,1 0 1,0-1-1,1-1 0,0 0 0,0 0 0,1-1 1,0 0-1,21 10 0,-18-12-299,0 0-1,0-1 0,0-1 1,0 0-1,1-1 0,0-1 1,0 0-1,0-1 1,0-1-1,0-1 0,0 0 1,1-1-1,-1 0 1,21-6-1,33-16-3168,-7 2-321</inkml:trace>
</inkml:ink>
</file>

<file path=ppt/ink/ink1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0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1 146 5632,'0'2'350,"0"0"0,0 0 0,0 0 0,0 0 0,1 0 0,-1-1 0,0 1-1,1 0 1,0 0 0,-1-1 0,1 1 0,0 0 0,0-1 0,0 1 0,0-1 0,0 1 0,0-1 0,1 1 0,-1-1 0,0 0 0,1 0 0,-1 1 0,3 0 0,23 29 3965,-15-15-3966,0 0-1,0-1 0,1-1 1,1 0-1,1-1 1,0-1-1,0 0 1,1-1-1,1 0 0,0-1 1,0-1-1,1-1 1,0-1-1,0 0 1,1-1-1,0-1 0,0-1 1,0-1-1,1 0 1,36-1-1,-26-4-273,0-2 0,-1-1-1,0-1 1,0-2 0,0-1-1,-1-1 1,40-20 0,-46 18-54,-1-1 0,0 0 0,-1-2 0,20-18 0,-33 27-20,-1-1 1,0 1-1,0-1 1,-1 0 0,0-1-1,0 1 1,0-1 0,-1 0-1,-1 0 1,1-1 0,-1 1-1,-1-1 1,4-15 0,-6 20 1,1 1 1,-1-1 0,0 0-1,0 1 1,-1-1 0,1 1 0,-1-1-1,1 1 1,-1-1 0,0 1-1,0-1 1,-1 1 0,1-1 0,-1 1-1,0 0 1,0 0 0,0 0 0,0 0-1,0 0 1,0 1 0,-1-1-1,0 1 1,1-1 0,-1 1 0,0 0-1,0 0 1,0 0 0,-6-2-1,2-1-4,-1 0 1,0 0 0,0 1 0,-1 0 0,1 0 0,-1 1 0,0 0 0,1 1 0,-1-1 0,-1 2 0,1-1 0,0 2 0,0-1 0,-1 1 0,-10 1 0,-1-1 0,-5 1 0,0 1 0,0 2 0,0 0 0,0 1 0,0 2 0,-32 12 0,52-17 0,-23 7-176,-1 1 0,1 1 0,1 2 0,0 1 0,1 1 0,1 1 0,-43 34 0,65-46 20,0 0-1,0 0 0,1 0 1,-1 0-1,1 1 1,0 0-1,0-1 0,0 1 1,1 0-1,0 0 0,-1 1 1,2-1-1,-1 0 1,1 1-1,0-1 0,0 1 1,0 7-1,1-10-6,1 0 1,-1 0-1,1-1 1,-1 1-1,1 0 0,0-1 1,0 1-1,0-1 0,1 1 1,-1-1-1,0 1 0,1-1 1,0 0-1,0 0 1,2 3-1,0-2-134,0 0 1,0 0-1,0 0 0,0-1 1,1 0-1,-1 0 0,1 0 1,-1 0-1,1-1 0,0 1 1,5 0-1,10 0-675,-1-1 1,26-1-1,-37 0 709,80-1-2937</inkml:trace>
</inkml:ink>
</file>

<file path=ppt/ink/ink1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1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 7936,'-2'0'211,"0"0"0,1 0 1,-1 0-1,1 1 0,-1-1 0,0 0 0,1 1 1,-1-1-1,1 1 0,-1-1 0,1 1 1,0 0-1,-1 0 0,1 0 0,0 0 1,-1 0-1,1 0 0,0 0 0,0 0 1,0 0-1,0 0 0,0 1 0,0-1 1,0 0-1,-1 3 0,1 1 410,-1 0-1,0 0 1,1 0-1,0 1 0,0-1 1,1 0-1,-1 0 1,1 7-1,2 15 1212,1 0 0,9 37 0,-8-47-2639,24 188 1881,-13-64-1231,45 268 1906,-3 76-1098,-57-480-662,1-1-95,6 45-370,-7-48 287,0 0 1,1 1-1,-1-1 0,0 0 0,1 1 1,-1-1-1,0 0 0,1 0 1,0 1-1,-1-1 0,1 0 0,0 0 1,0 0-1,-1 0 0,1 0 0,0 0 1,0 0-1,0 0 0,0 0 1,0 0-1,1-1 0,-1 1 0,0 0 1,0-1-1,0 1 0,1-1 0,1 1 1,6-1-3162</inkml:trace>
</inkml:ink>
</file>

<file path=ppt/ink/ink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9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244 326 2560,'0'1'48,"-1"0"-1,1-1 1,0 1 0,-1-1-1,1 1 1,-1-1 0,1 1-1,0-1 1,-1 0 0,1 1-1,-1-1 1,1 1 0,-1-1-1,0 0 1,1 0 0,-1 1-1,1-1 1,-1 0 0,0 0-1,1 1 1,-1-1 0,1 0-1,-1 0 1,0 0 0,1 0-1,-1 0 1,0 0 0,1 0-1,-1 0 1,1 0 0,-1-1-1,0 1 1,1 0 0,-1 0-1,1 0 1,-1-1 0,0 1-1,1 0 1,-1-1 0,1 1-1,-1 0 1,1-1 0,-1 1 0,0-1-1,1 0 56,-1 0 0,1 1 0,-1-1 0,0 1 0,1-1 1,-1 1-1,0-1 0,0 1 0,1-1 0,-1 1 0,0 0 0,0-1 0,1 1 0,-1 0 0,0 0 0,0-1 0,0 1 0,0 0 0,0 0 0,1 0 0,-1 0 0,0 0 1,0 0-1,0 1 0,0-1 0,-1 0 0,0 1-23,0-1 0,0 0-1,0 1 1,0 0 0,0-1 0,0 1 0,1 0 0,-1 0 0,0 0 0,0 0 0,1 0 0,-1 0 0,0 1-1,1-1 1,-1 0 0,1 1 0,0-1 0,0 1 0,-1 0 0,1-1 0,0 1 0,0 0 0,1 0-1,-1 0 1,-1 2 0,2 0-4,0 0-1,0 0 1,0 0 0,0-1-1,1 1 1,0 0-1,0 0 1,0 0 0,0-1-1,0 1 1,1 0-1,-1-1 1,3 4 0,1 0-34,0 1 0,1-2 0,-1 1 0,1-1 1,1 0-1,-1 0 0,1-1 0,0 1 0,0-1 1,1-1-1,-1 0 0,1 0 0,0 0 0,0-1 1,0 0-1,1-1 0,12 3 0,2-1 24,0 0-1,0-1 0,0-2 1,0 0-1,38-5 1,-35 0 2,-1-1 0,1-1 0,-1-1 1,0-2-1,-1 0 0,0-2 0,-1 0 1,0-2-1,0 0 0,-1-2 1,-1 0-1,-1-2 0,0 0 0,31-36 1,-45 46-32,-1 0 1,0 0 0,-1 0 0,1 0 0,-1-1 0,-1 0-1,1 0 1,-1 0 0,-1 0 0,0-1 0,0 1-1,0-1 1,0-11 0,-3 14-15,1 0-1,-1 0 1,-1 0-1,1 0 1,-1 0 0,0 0-1,0 1 1,0-1-1,-1 1 1,0 0 0,0 0-1,-1 0 1,1 0-1,-1 0 1,0 1 0,0-1-1,-1 1 1,1 0-1,-9-6 1,-4 0-7,1 0-1,-1 1 1,0 1 0,-1 0 0,0 1-1,-1 1 1,1 1 0,-1 0 0,0 2-1,0 0 1,0 1 0,-1 1 0,-31 2-1,14 2-30,-1 2 0,1 1-1,0 1 1,1 3-1,-70 26 1,73-21-85,0 1 1,-48 32 0,69-41 43,1 2 1,0-1-1,1 1 1,0 1-1,0 0 1,1 0-1,0 1 1,1 0-1,-12 20 1,18-27 30,0-1 0,0 1 0,1 0 0,0 0 0,0 0 0,0 0 0,0 0 0,0 0 0,1 0 0,0 0 0,0 0 0,0 0 1,0 0-1,1 0 0,1 5 0,-1-6 7,0-1 1,0 0-1,0 0 1,1 0-1,-1 0 1,1 0-1,-1 0 1,1 0-1,0 0 1,0-1-1,0 1 1,0-1 0,0 1-1,0-1 1,0 0-1,0 0 1,1 0-1,-1 0 1,0 0-1,1 0 1,-1-1-1,1 1 1,-1-1-1,1 0 1,3 0-1,11 0-263,1 0 0,-1-2 0,0 0 0,1-1 0,-1-1 0,30-11 0,-10 4-461,142-50-2202,-92 25 1515</inkml:trace>
</inkml:ink>
</file>

<file path=ppt/ink/ink1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1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1 242 10496,'0'2'316,"0"0"0,0 0 1,1 0-1,-1 0 0,1 0 1,-1 0-1,1 0 0,0 0 1,0 0-1,0 0 0,0 0 0,0 0 1,0-1-1,0 1 0,1 0 1,-1-1-1,1 1 0,-1-1 1,3 2-1,1 0 413,0 1 1,0-1-1,0-1 0,1 1 1,-1-1-1,12 4 0,-5-3-253,1-1 0,-1 0 0,1 0-1,0-1 1,0-1 0,20-2 0,-20 0-426,0-2-1,0 1 1,0-2 0,0 0 0,-1 0 0,1-1-1,-2-1 1,1 0 0,-1 0 0,0-1-1,0-1 1,-1 1 0,0-2 0,12-15 0,-18 22-48,-1-1 1,0 0 0,0 0 0,-1 0 0,1 0-1,-1 0 1,0-1 0,0 1 0,0-1 0,-1 1-1,1-1 1,-1 0 0,0 1 0,-1-1 0,1 0-1,-1 0 1,0 0 0,0 0 0,0 1 0,-1-1-1,0 0 1,0 0 0,0 0 0,0 1 0,-1-1 0,0 1-1,0-1 1,0 1 0,0 0 0,-1 0 0,0 0-1,0 0 1,0 0 0,0 0 0,0 1 0,-1-1-1,-5-3 1,2 3 17,-1-1-1,1 2 1,-1-1 0,1 1-1,-1 0 1,0 1 0,0 0-1,0 0 1,0 0-1,-1 1 1,1 1 0,0-1-1,-1 1 1,1 1 0,0 0-1,-1 0 1,1 0-1,0 1 1,0 0 0,0 1-1,0 0 1,1 0 0,-1 0-1,-8 7 1,7-5 24,0 0 1,1 1-1,-1 0 1,1 0-1,1 1 1,-1 0-1,1 1 1,1-1 0,-1 1-1,1 1 1,1-1-1,-1 1 1,1 0-1,1 0 1,0 1-1,0-1 1,1 1-1,0 0 1,1 0-1,0 0 1,0 0-1,1 12 1,1-12-10,0-1-1,1 1 1,0-1 0,1 0 0,0 0 0,0 0-1,1 0 1,0 0 0,1 0 0,0 0 0,0-1-1,1 0 1,0 0 0,1 0 0,-1-1 0,1 0 0,1 0-1,11 11 1,-5-9-117,0 0 0,0-1 0,1 0 0,0-1-1,0-1 1,1 0 0,0-1 0,0 0 0,0-2 0,20 4 0,-8-5-1376,0 0 0,0-2 1,0 0-1,50-9 0,-32 2-2126</inkml:trace>
</inkml:ink>
</file>

<file path=ppt/ink/ink1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2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401 914 7552,'-9'3'1085,"8"-3"-881,-1 1-1,1-1 0,-1 0 0,1 1 0,0-1 0,-1 1 1,1 0-1,-1-1 0,1 1 0,0 0 0,0 0 1,-1 0-1,1 0 0,0 0 0,0 0 0,0 0 0,0 0 1,0 0-1,0 0 0,0 1 0,1-1 0,-1 0 1,0 1-1,0 1 0,7-1 5729,26-6-4867,-31 4-1050,15-5 536,0 0 0,0-2 0,27-14 0,33-26-114,75-62 0,-95 64 225,-1-2-1,92-103 0,-122 120-460,41-63-1,-58 80-180,-1 0-1,-1-1 1,0 0-1,0 0 0,-2 0 1,1-1-1,-2 0 1,2-17-1,-4 25-24,-1 0-1,0-1 0,0 1 1,0 0-1,-1 0 1,-1-1-1,1 1 0,-1 0 1,0 0-1,0 0 0,-1 1 1,0-1-1,-1 1 1,1-1-1,-1 1 0,0 0 1,-1 0-1,-4-5 1,3 4-3,1 1 0,-1-1 0,-1 1 0,1 0 1,-1 0-1,0 1 0,0 0 0,-1 1 0,1-1 1,-1 1-1,0 1 0,0-1 0,-1 1 0,-14-3 0,11 2-2,-8-1-5,1 0 0,-1 1 1,-1 1-1,1 1 1,0 1-1,0 0 1,-41 5-1,28 2-20,0 1 0,0 1 0,-58 23 1,82-27 25,0-1 0,1 2 1,-1-1-1,1 1 1,0 0-1,0 1 1,1 0-1,0 0 1,0 0-1,0 1 1,1 0-1,0 1 1,0-1-1,-5 9 1,6-7 14,0 0 1,0 0 0,1 0 0,0 0 0,1 1 0,0-1 0,0 1-1,1 0 1,0 0 0,1 0 0,0 0 0,1 13 0,-1-8 10,1 8 28,1 0 0,0 0 0,2-1 0,0 1 0,1-1 0,2 0 0,9 25 0,-12-36-21,81 209 421,-65-176-356,77 164 389,9 27 3,-50-93-257,43 181 0,-90-285-130,-1 0-1,-1 1 0,-3-1 0,-1 1 0,-2 0 0,-1 0 0,-3 0 0,-1-1 0,-1 0 0,-16 50 0,17-71-21,-2-1-1,1 1 0,-2-1 0,0-1 0,-1 1 0,-1-2 0,0 1 0,-15 14 0,16-19-69,-1 0 0,-1-1 0,0-1-1,0 0 1,-1 0 0,0-1-1,0 0 1,-1-1 0,1-1 0,-1 0-1,0-1 1,-1 0 0,1-1-1,-1 0 1,0-1 0,0-1 0,1 0-1,-1-1 1,0 0 0,-19-4 0,10 1-217,1-1 1,0-1-1,0-1 1,0-1-1,1-1 1,0-1-1,0 0 1,1-2-1,0 0 1,1-2-1,0 0 1,-18-17 0,3-4-1263,2 0 1,2-3 0,1 0 0,-27-46-1,21 22-2106</inkml:trace>
</inkml:ink>
</file>

<file path=ppt/ink/ink1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2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11264,'34'0'5631,"60"7"-6142,-76-7 9598,39 0-9087,-14 0 0,22 4-128,-8 1 128,-11 2-896,-8-3 128,-4-4-2432,-6 0 128</inkml:trace>
</inkml:ink>
</file>

<file path=ppt/ink/ink1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3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0 384 10624,'6'8'5248,"8"24"-4736,-11-29 7679,12 29-8063,-5-5 0,8 15-128,-4-2 0,9-12-1152,-3 2 0,17-17-1920,-8-6 128</inkml:trace>
  <inkml:trace contextRef="#ctx0" brushRef="#br0" timeOffset="1">123 4 13824,'-34'7'6911,"68"-7"-10111,-25 0 12288,14 0-11776,-4 0 0,10-7-3967,-11 3 127</inkml:trace>
</inkml:ink>
</file>

<file path=ppt/ink/ink1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3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35 4864,'0'0'88,"0"0"0,-1 0 0,1 0 0,0 0 0,0 0 0,-1 0 0,1 1 0,0-1 0,0 0 0,-1 0 0,1 0 0,0 1 1,0-1-1,0 0 0,0 0 0,-1 1 0,1-1 0,0 0 0,0 0 0,0 1 0,0-1 0,0 0 0,0 1 0,0-1 0,0 0 0,0 0 0,0 1 0,0-1 0,0 0 0,0 1 1,0-1-1,0 0 0,0 1 0,0-1 0,0 0 0,0 0 0,0 1 0,0-1 0,0 0 0,0 0 0,1 1 0,-1-1 0,0 0 0,0 0 0,0 1 0,1-1 0,-1 0 0,0 0 0,0 0 1,0 1-1,1-1 0,-1 0 0,0 0 0,0 0 0,1 0 0,0 1 0,25 22 4295,12 15-751,81 170 1509,-109-178-4335,-10-29-770,1 0-1,-1 0 0,0 0 0,0 0 0,0 0 1,0 0-1,0 0 0,0 0 0,0 0 0,0 0 1,0 0-1,-1 0 0,1 0 0,0 0 1,0-1-1,-1 1 0,1 0 0,-1 0 0,1 0 1,-1 0-1,1 0 0,-1-1 0,0 1 0,1 0 1,-1-1-1,0 1 0,0 0 0,-1-1-19,1 0 0,0 0 0,0-1 0,0 1 0,0-1-1,0 1 1,0-1 0,0 1 0,0-1 0,0 0 0,0 1 0,0-1-1,0 0 1,0 0 0,0 1 0,1-1 0,-1 0 0,0 0 0,1 0 0,-1 0-1,0 0 1,1 0 0,-1 0 0,1-1 0,0 1 0,-1 0 0,1 0-1,0 0 1,0 0 0,0-2 0,-12-36 23,12 38-36,-3-13 14,0-1 1,2 1 0,-1-1 0,2 0 0,0 0 0,2-18 0,-1 26 3,0 0 1,1 0-1,0 0 1,0 0-1,1 0 1,0 0-1,0 1 1,0-1-1,1 1 1,0 0-1,0 0 1,1 0-1,-1 1 1,1-1-1,6-4 1,1 1 15,0 0 1,1 1 0,0 1-1,1-1 1,0 2 0,0 0-1,0 1 1,0 0-1,1 1 1,0 1 0,0 0-1,0 1 1,16 0 0,-10 2 13,-1 0 1,0 2 0,1 0 0,-1 2 0,0 0 0,-1 1 0,1 1-1,-1 0 1,27 14 0,-39-16-30,0 0 0,0 0 0,0 1 0,-1 0 0,1 0 0,-1 1 0,-1 0-1,1 0 1,-1 0 0,0 1 0,0 0 0,-1 0 0,0 0 0,0 0 0,0 0 0,-1 1 0,-1 0 0,1 0-1,-1 0 1,0 0 0,0 11 0,0-6-138,-2 0-1,0 0 0,0-1 1,-1 1-1,-5 20 1,3-19-681,-1 0 0,-1 0 0,0 0 0,-12 21 0,17-35 735,0 0 0,0 0 0,0 0 0,0 0 0,0 0 0,0 0 0,0 0 0,0 0 1,0 0-1,0-1 0,-1 1 0,1 0 0,0 0 0,0 0 0,0 0 0,0 0 0,0 0 0,0 0 1,0 0-1,0 0 0,0 0 0,0 0 0,-1 0 0,1 0 0,0 0 0,0 0 0,0 0 0,0 0 1,0 0-1,0 0 0,0 0 0,0 0 0,-1 0 0,1 0 0,0 0 0,0 0 0,0 0 0,0 0 1,0 0-1,0 0 0,0 0 0,0 0 0,0 0 0,-1 0 0,1 0 0,0 0 0,0 0 0,0 0 1,0 0-1,0 1 0,0-1 0,0 0 0,0 0 0,0 0 0,0 0 0,0 0 0,-1-9-2103,1 9 2077,0-9-3239</inkml:trace>
</inkml:ink>
</file>

<file path=ppt/ink/ink1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4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12672,'-20'34'6271,"40"7"-9342,-17-38 12414,11 27-10239,1-1 128,4-2-640,4-4 0,0-4 1152,-3-3 128,8-23-2944,-4 4 1</inkml:trace>
</inkml:ink>
</file>

<file path=ppt/ink/ink1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4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12928,'-32'0'6399,"69"11"-9342,-23-11 11902,10 0-11391,-5 0 128,-1-4-3839,1 0-1</inkml:trace>
</inkml:ink>
</file>

<file path=ppt/ink/ink1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4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11136,'9'-5'696,"0"1"-1,1 1 1,0 0 0,0 0 0,0 0 0,0 2 0,0-1 0,0 1-1,1 1 1,-1-1 0,0 2 0,18 2 0,20-1 2929,-18-2-3275,0 1 0,-1 1 0,1 2 0,56 14 0,-73-14-240,36 10 342,-47-14-426,0 1-1,0-1 0,0 1 1,0 0-1,0 0 1,-1 0-1,1 0 0,0 0 1,-1 0-1,1 0 1,-1 0-1,1 1 0,-1-1 1,1 1-1,-1-1 1,0 1-1,0-1 0,2 4 1,-5-2 3,-1-1 0,1 0 0,0 1 0,-1-1 0,0 0 0,1 0 0,-1 0 0,0 0 0,-6 2 0,4-1-20,-138 108 680,132-101-632,-2 0-8,0 1 1,1 1-1,1-1 0,0 2 0,0 0 1,1 0-1,1 1 0,0 0 0,1 1 0,1-1 1,0 2-1,-6 19 0,12-32-52,0-1 0,0 1 1,1-1-1,-1 1 0,0-1 0,1 1 0,0 0 1,-1-1-1,1 1 0,0 0 0,0-1 0,1 1 0,-1 0 1,0-1-1,1 1 0,0-1 0,-1 1 0,1-1 0,0 1 1,1-1-1,-1 1 0,0-1 0,1 0 0,-1 0 0,1 0 1,-1 0-1,1 0 0,0 0 0,0 0 0,0 0 1,0-1-1,0 1 0,1-1 0,-1 1 0,0-1 0,1 0 1,-1 0-1,1 0 0,-1 0 0,1-1 0,-1 1 0,1-1 1,0 1-1,-1-1 0,6 0 0,11 1-350,1-2-1,-1 0 1,0-1-1,34-8 1,-48 9 202,40-9-2398,47-18 0,-32 9-929</inkml:trace>
</inkml:ink>
</file>

<file path=ppt/ink/ink1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35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51 283 7040,'0'-1'276,"0"0"0,1-1 0,-1 1 0,0 0 0,1 0 0,-1-1 0,1 1 0,-1 0 0,1 0 0,-1 0 0,1 0 0,0 0 0,-1 0 0,1 0 0,0 0 0,0 0 0,0 0 0,0 0 0,0 1 1,0-1-1,0 0 0,0 1 0,0-1 0,1 0 0,-1 1 0,0 0 0,0-1 0,0 1 0,1 0 0,-1-1 0,0 1 0,0 0 0,1 0 0,-1 0 0,0 0 0,0 0 0,3 1 0,57 8 4919,-47-6-5776,-1-2 782,0 0-1,0-1 1,0 0-1,0-1 1,0-1-1,-1 0 1,1 0-1,0-2 1,18-6-1,-5-1 88,0 0 0,0-2 1,33-22-1,-47 27-265,0-1 1,-1 0 0,-1 0 0,1-1-1,9-13 1,-17 20-27,-1 1 1,0 0-1,0-1 0,0 0 1,-1 1-1,1-1 0,0 0 0,-1 0 1,0 0-1,0 0 0,0 0 1,0 0-1,0 0 0,-1 0 0,1-1 1,-1 1-1,0 0 0,0 0 1,0-1-1,0 1 0,-1 0 1,1 0-1,-1 0 0,0 0 0,0 0 1,0 0-1,0 0 0,-3-4 1,3 5 4,-1 1 0,1-1 1,-1 0-1,0 0 1,0 1-1,0-1 0,0 1 1,0 0-1,0 0 1,0 0-1,0 0 0,0 0 1,-1 0-1,1 0 1,0 0-1,-1 1 0,1 0 1,0-1-1,-1 1 1,-4 0-1,-60 9 142,48-5-104,7-2-20,-10 1 41,1 2-1,0 0 1,0 1 0,0 1-1,-22 11 1,21-5 41,0 1 0,1 0 0,0 2 0,2 0 0,0 1 0,0 1 0,2 1 0,-25 33 0,38-46-66,0 0 0,0 0 1,0 0-1,1 0 1,-1 1-1,2 0 1,-1-1-1,1 1 1,0 0-1,0 0 0,1 0 1,0 1-1,0-1 1,1 0-1,0 0 1,0 0-1,1 1 1,0-1-1,0 0 0,0 0 1,1 0-1,0 0 1,4 7-1,-1-3 9,0-1-1,1-1 1,1 1-1,0-1 1,0 0 0,0 0-1,1-1 1,1 0-1,-1-1 1,1 0 0,11 7-1,-3-4 13,1-1-1,0 0 1,0-1-1,1-1 1,35 8-1,0-6-1176,1-1 1,0-4-1,91-2 0,-72-5-2187,-12-1-277</inkml:trace>
</inkml:ink>
</file>

<file path=ppt/ink/ink1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40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1 315 7936,'0'1'150,"0"-1"1,0 0 0,0 1-1,0-1 1,0 1 0,0-1-1,0 1 1,0-1 0,1 0-1,-1 1 1,0-1 0,0 1-1,1-1 1,-1 0 0,0 1-1,1-1 1,-1 0 0,0 1-1,1-1 1,-1 0 0,0 0-1,1 1 1,-1-1 0,0 0-1,1 0 1,-1 0 0,1 1-1,-1-1 1,1 0 0,-1 0-1,0 0 1,1 0 0,-1 0-1,2 0 1,25 5 6661,-5-1-3794,-5 1-2826,1-1-1,0 0 0,0-2 0,0 0 1,30-1-1,97-11 1712,-76 3-1370,-7 3-48,119-23 0,-162 23-445,-1-1 0,0-1 0,0-1-1,-1 0 1,1-1 0,-2-1 0,1-1 0,-1 0 0,-1-1-1,23-22 1,-34 29-40,-1 0 1,0 0-1,0-1 0,0 1 0,0-1 0,-1 0 0,0 0 1,0 0-1,0 0 0,-1 0 0,0 0 0,1 0 1,-2-1-1,1 1 0,-1 0 0,0-1 0,0 1 0,-2-10 1,2 11 6,-1-1 0,0 0 0,0 1-1,0-1 1,-1 1 0,1-1 0,-1 1 0,0 0 0,0 0 0,-1 0 0,1 0 0,-1 0 0,0 1 0,0-1 0,0 1 0,-1-1 0,1 1 0,-1 0 0,0 1 0,-7-6-1,7 7 22,-1 0 0,1 0 0,0 1-1,-1-1 1,1 1 0,-1 0-1,1 0 1,0 0 0,-1 1 0,1-1-1,0 1 1,-1 0 0,1 0-1,0 1 1,0 0 0,0-1 0,0 1-1,-7 5 1,-4 2 59,1 1 0,0 0 0,-18 17 0,17-11 8,0 2 0,1-1 0,0 2 0,2 0 0,0 0 0,1 1 0,1 1 0,1 0 0,1 0 0,-11 44 0,16-50-29,0 0 0,0 0-1,2-1 1,0 1 0,0 0-1,2 0 1,0 0-1,0 0 1,1 0 0,1 0-1,1-1 1,0 1-1,1-1 1,12 24 0,-13-29-59,1-1 0,0 0 0,1 0 0,-1-1 0,2 0 0,-1 0 0,1 0 0,0-1 0,0 0 0,1 0 0,0-1 0,0 0 0,0 0 0,0-1-1,1 0 1,0 0 0,0-1 0,0 0 0,0-1 0,0 0 0,0-1 0,1 1 0,15-1 0,7-3-581,-1 0-1,1-2 0,-1-1 0,0-2 1,58-20-1,-57 15-1731,-1-2-1,50-30 1,-30 11-1556</inkml:trace>
</inkml:ink>
</file>

<file path=ppt/ink/ink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8:59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2816,'0'-1'28,"0"1"-1,0 0 1,0 0 0,0 0 0,0 0 0,0 0-1,0 0 1,0-1 0,0 1 0,0 0-1,-1 0 1,1 0 0,0 0 0,1 0-1,-1-1 1,0 1 0,0 0 0,0 0 0,0 0-1,0 0 1,0 0 0,0-1 0,0 1-1,0 0 1,0 0 0,0 0 0,0 0-1,0 0 1,0 0 0,0 0 0,1-1 0,-1 1-1,0 0 1,0 0 0,0 0 0,0 0-1,0 0 1,0 0 0,0 0 0,1 0-1,-1 0 1,0 0 0,0 0 0,0 0 0,0 0-1,0 0 1,1 0 0,-1 0 0,0 0-1,0 0 1,0 0 0,0 0 0,0 0 0,1 0-1,-1 0 1,0 0 0,0 0 0,0 0-1,0 0 1,1 0 0,9 11 1754,9 17-480,52 137 807,58 202-1,-6-14-330,-42-188-1208,-35-80-265,-34-57-94,-13-28-230,1-1 0,0 1-1,0 0 1,-1 0 0,1 0 0,0 0-1,0 0 1,-1 0 0,1 0 0,0 0-1,-1 0 1,1 0 0,0 0 0,0 0-1,-1 0 1,1 0 0,0 0 0,0 0-1,-1 0 1,1 0 0,0 0 0,-1 0-1,1 0 1,0 1 0,0-1 0,0 0-1,-1 0 1,1 0 0,0 0 0,0 1-1,-1-1 1,1 0 0,0 0 0,0 0-1,0 1 1,0-1 0,0 0 0,-1 0-1,1 1 1,0-1 0,0 0 0,0 0-1,0 1 1,0-1 0,0 0 0,0 0 0,0 1-1,0-1 1,0 0 0,0 1 0,0-1-1,-21-32-4182,13 20 2410</inkml:trace>
</inkml:ink>
</file>

<file path=ppt/ink/ink1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40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11008,'-15'3'2528,"15"-2"-2180,0-1-1,-1 1 1,1-1 0,0 1 0,0-1 0,-1 1-1,1-1 1,0 1 0,0 0 0,0-1 0,0 1-1,0-1 1,0 1 0,0-1 0,0 1-1,0 0 1,0-1 0,0 1 0,0-1 0,0 1-1,0 0 1,1-1 0,-1 1 0,1 24 4414,-2-15-4433,1 1 0,0 0 1,0 0-1,1 0 1,0 0-1,1 0 1,2 10-1,4 22-298,-7-35-106,12 95 615,-10-92-460,-1 0 0,1 0 0,1 0-1,0 0 1,1 0 0,9 15 0,-13-24-180,0 0 0,0-1 0,0 1 0,0-1 0,0 1 0,1-1 0,-1 1 0,1-1 0,-1 0 0,1 1 0,-1-1 0,1 0 0,0 0 0,0 0 0,-1-1 0,1 1 0,0 0 0,0-1 0,0 1 1,0-1-1,0 1 0,0-1 0,0 0 0,0 0 0,0 0 0,0 0 0,0 0 0,0-1 0,0 1 0,2-1 0,1-1-640,0 0 0,0-1 1,0 0-1,0 0 1,-1 0-1,1 0 0,-1-1 1,0 1-1,5-6 0,11-12-3099</inkml:trace>
</inkml:ink>
</file>

<file path=ppt/ink/ink1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41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13312,'14'-7'6655,"43"-5"-8319,-43 8 12416,0-7-10496,-5 2 0,0-7-128,-3 9 0,-12-5-896,6 5 128,-14 7-1280,0 0 0,-9 16-1920,5-6 128</inkml:trace>
</inkml:ink>
</file>

<file path=ppt/ink/ink1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42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273 52 7040,'-1'-1'1582,"-2"-12"7261,-7-1-4954,0 55-6,8-28-3523,1-1 0,0 1 0,1-1-1,0 1 1,1-1 0,0 0 0,1 1 0,1-1 0,7 23 0,-8-29-284,0 1 0,1-1 0,0 0 0,0 0 0,1 0 0,0 0 0,0-1 0,0 1 0,1-1 0,0 0 0,0 0 0,0-1 0,0 0 0,1 0 0,0 0 0,0 0 0,0-1 0,0 0 0,9 3 0,-9-5-63,0 0 0,1 0 0,-1-1-1,0 0 1,0 0 0,1-1-1,-1 0 1,0 0 0,0 0 0,0-1-1,0 1 1,0-2 0,0 1-1,-1 0 1,1-1 0,-1 0-1,1-1 1,-1 1 0,0-1 0,-1 0-1,1 0 1,-1-1 0,8-8-1,-2 2 9,-1 0 0,0-1-1,-1 0 1,0-1 0,0 1-1,-1-2 1,-1 1-1,9-29 1,-14 33 23,1 0 0,-1 0 1,0-1-1,-1 1 0,-1-12 0,1 18-22,0 1 1,0 0 0,0 0-1,-1 0 1,1-1-1,-1 1 1,1 0-1,-1 0 1,0 0-1,1 0 1,-1 0-1,0 0 1,-1 0-1,1 0 1,0 0 0,0 0-1,-1 1 1,1-1-1,-1 0 1,0 1-1,1-1 1,-1 1-1,0 0 1,0 0-1,0-1 1,0 1-1,-2 0 1,3 0-15,0 1 1,0 0-1,0 0 0,0 0 1,0 0-1,0 0 0,0 1 1,0-1-1,0 0 0,0 0 1,1 1-1,-1-1 0,0 0 1,0 1-1,0-1 1,0 1-1,0-1 0,0 1 1,1-1-1,-1 1 0,0 0 1,1-1-1,-1 1 0,0 0 1,1 0-1,-1-1 0,1 1 1,-1 0-1,1 0 0,-1 0 1,1 0-1,0 0 0,-1 0 1,1 0-1,0 0 0,0 0 1,0 0-1,0 0 0,0 0 1,0 0-1,0 0 0,0 0 1,0-1-1,0 3 0,6 42 22,1-22-1,1-1-1,15 31 1,0 0-115,15 64 129,41 237 0,-57-184 88,-21-151-110,-1-1 0,0 1 0,-1-1 0,-1 0 0,-1 1 0,-1-1-1,-7 23 1,7-33-17,0 0 0,-1 0 0,1 0 0,-2-1-1,1 1 1,-1-1 0,0-1 0,0 1 0,-1-1-1,0 0 1,0 0 0,-1-1 0,1 0 0,-1 0-1,0-1 1,-1 0 0,1-1 0,-1 0 0,1 0 0,-1 0-1,0-1 1,0-1 0,0 1 0,0-1 0,0-1-1,0 0 1,-14-2 0,-15-3 0,1-2 1,1-1-1,-1-2 0,-67-29 0,63 21 31,-51-31 0,80 42-31,1-1 1,-1 0 0,1-1-1,1-1 1,-1 1 0,2-2-1,-17-21 1,25 31-87,0-1 1,0 1-1,0-1 0,0 1 0,0-1 1,1 0-1,-1 1 0,1-1 0,-1 0 1,1 1-1,-1-1 0,1 0 0,0 0 1,0 1-1,0-1 0,0 0 0,0 0 1,0 1-1,1-1 0,-1 0 0,0 0 1,1 1-1,0-1 0,-1 0 0,1 1 1,0-1-1,0 1 0,0-1 0,0 1 1,0-1-1,2-1 0,3-3-703,0 1 0,1-1-1,0 2 1,0-1 0,12-5 0,-11 6 198,23-16-3403</inkml:trace>
</inkml:ink>
</file>

<file path=ppt/ink/ink1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50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4 265 5632,'-4'-30'12104,"15"-3"-11238,-2 19-406,1 0-1,0 1 1,1 0 0,0 0-1,1 1 1,0 1 0,1 0-1,1 0 1,0 2 0,0-1-1,0 2 1,1 0-1,1 1 1,-1 0 0,22-5-1,-13 5-290,0 0 1,1 2-1,0 1 0,0 1 0,0 2 0,0 0 0,0 1 0,1 2 0,41 7 0,-58-6-155,-1 0 0,0 0-1,0 1 1,-1 0 0,1 1-1,-1-1 1,0 1 0,0 1 0,-1-1-1,1 1 1,-1 0 0,0 1-1,-1-1 1,0 1 0,0 0 0,0 1-1,-1-1 1,0 1 0,0 0-1,2 9 1,6 15 42,-1 1 0,-2 0 0,8 60 0,-13-62-44,-2 0 0,-1 0-1,-1 0 1,-5 37 0,3-53-4,0 0 0,-1 0 1,-1-1-1,0 1 0,-1-1 0,0 0 1,-1 0-1,-1-1 0,0 0 0,-15 21 0,-189 216 632,171-207-585,31-35-46,1 1-1,0-1 1,0 1 0,1 1-1,-8 12 1,9-10-7,-9 19 67,-2-1 0,-1-1 0,-33 42-1,42-59-43,1 1 0,1 0-1,0 1 1,0-1 0,2 1-1,0 0 1,0 1-1,1 0 1,1-1 0,1 1-1,0 0 1,0 23-1,2-27-488,0 0 0,1 0 0,0 0 0,0 0 1,2-1-1,-1 1 0,7 16 0,-8-26-2032,-1-2-1390,0-1 1478,0-2-1175</inkml:trace>
</inkml:ink>
</file>

<file path=ppt/ink/ink1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2:50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15616,'5'-16'7807,"4"-3"-11263,-3 11 16000,13 0-12544,-1 0 0,-9 8 0,1 0 128,-24 0-4224,5 0 0</inkml:trace>
</inkml:ink>
</file>

<file path=ppt/ink/ink1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5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885 340 2432,'0'-1'188,"0"0"1,0 0-1,0 0 0,0 1 1,0-1-1,0 0 1,0 0-1,0 0 0,0 1 1,1-1-1,-1 0 0,0 0 1,0 1-1,1-1 1,-1 0-1,1 1 0,-1-1 1,1 0-1,-1 1 0,1-1 1,-1 0-1,1 1 1,-1-1-1,1 1 0,0-1 1,-1 1-1,1 0 0,1-1 1,12-19 6273,-22-59-1159,3 56-4767,-1-1 1,-18-44-1,20 62-459,1 0 0,-1 1 0,0-1 0,0 1 0,-1 0 0,1 0 0,-1 0 0,0 1 0,0 0 0,-1 0 0,0 0 0,1 0 0,-13-4 0,5 1 39,-1 2-1,0 0 0,0 0 1,0 2-1,-17-3 0,16 4-62,0 1 0,0 1 0,0 0-1,0 1 1,0 0 0,0 1-1,0 1 1,0 0 0,1 2 0,-1-1-1,1 2 1,0 0 0,-20 11 0,7 1-9,1 1 0,1 1 0,0 2 0,2 0 0,-35 41 0,11-4 13,2 1 0,-53 96 0,84-130 17,1 2 1,1 0 0,1 0-1,2 1 1,1 0 0,1 1-1,2 0 1,1 0 0,-1 45-1,6-32 36,1 0 1,3-1-1,1 1 0,2-1 0,20 62 1,-23-87-75,1 0 0,0 0 0,1-1 0,0 1 0,2-2 0,0 1 0,0-1 0,2-1 0,0 1 1,0-2-1,2 0 0,22 20 0,-18-22-28,1 0 0,0-1 0,0-1 0,1 0 1,0-2-1,1 0 0,-1-1 0,1-1 0,1-1 0,-1-1 0,0 0 0,28-1 1,-22-3-419,-1 0 1,0-1-1,1-2 1,-2 0-1,1-2 1,0-1-1,-1-1 1,0 0-1,37-21 1,-24 5-2493,-7 3-297</inkml:trace>
</inkml:ink>
</file>

<file path=ppt/ink/ink1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6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129 545 7936,'-1'3'640,"0"-1"0,0 1 0,1 0-1,-1 0 1,1 0 0,0-1 0,0 1 0,0 0 0,0 0 0,0 0 0,0 0 0,1-1 0,0 1 0,-1 0 0,1 0 0,0-1 0,0 1 0,0-1-1,3 5 1,12 17 1524,-9-14-3303,-3-4 1243,1 0 0,1 0 0,-1-1 0,1 0-1,0 0 1,0 0 0,0 0 0,1-1 0,0 0 0,8 3-1,2 0 121,0 0 0,32 7 0,-34-10-38,-1-1 0,1-1 1,0 0-1,0-1 1,0 0-1,-1-1 0,1-1 1,0-1-1,0 0 0,0 0 1,-1-2-1,0 0 1,1 0-1,-1-1 0,-1-1 1,1-1-1,-1 0 0,20-14 1,-17 10-85,0 0 0,-1-1 0,-1 0 0,0-1-1,0-1 1,-2 0 0,0-1 0,18-27 0,-26 34-92,-1 0 1,1 1-1,-1-2 0,-1 1 1,0 0-1,0 0 0,0-1 1,-1 1-1,0-1 0,-1 0 0,0 1 1,0-1-1,-3-15 0,2 15-5,0-3 4,-1-1 0,-1 0 0,0 1 0,0 0 0,-2-1 0,1 2-1,-1-1 1,-1 0 0,0 1 0,-1 0 0,-8-10 0,11 14-9,-7-8-9,0 1-1,0 0 0,-1 1 1,-1 0-1,0 1 1,-1 0-1,0 1 0,-1 1 1,-31-17-1,31 18-1,-4-2-3,0 1 0,-1 1 0,1 0 0,-2 2-1,1 0 1,-1 1 0,0 1 0,-43-4-1,52 8 6,1-1-1,-1 2 0,0 0 0,0 0 0,0 1 0,0 0 0,1 1 0,-1 1 0,1 0 0,-1 0 0,1 1 0,0 1 0,0-1 0,-14 10 0,17-10-75,0 1-1,0-1 1,1 2 0,-1-1-1,1 1 1,0 0 0,1 0 0,-1 1-1,1 0 1,1 0 0,-1 1-1,1 0 1,1-1 0,-1 2-1,1-1 1,1 0 0,-1 1-1,2 0 1,-1 0 0,1-1-1,0 2 1,0 15 0,2-13-223,0-1 0,2 1 0,-1-1 0,1 0 0,1 1 0,0-1 1,1 0-1,0-1 0,7 15 0,1-4-608,0 0 1,1-1-1,18 20 0,27 32-2539</inkml:trace>
</inkml:ink>
</file>

<file path=ppt/ink/ink1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7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21 4992,'-8'1'9857,"5"9"-6088,3 24-3637,0-20 1299,0 32-1062,1 0 1,2 0 0,3 0 0,1 0 0,19 64-1,-24-106-384,17 46 1086,-14-45-297,-8-30-406,-14-57 247,8 46-382,-4-44 0,12 67-166,0 1 1,1-1-1,1 0 1,0 0-1,0 0 1,2 0-1,4-16 1,-4 19-24,0 0 0,1 1 1,0-1-1,1 1 0,0 0 1,1 0-1,7-9 0,-9 13-8,1 1 0,-1-1 1,1 1-1,0 0 0,0 1 0,0-1 0,1 1 0,-1 0 0,1 0 0,0 1 0,0 0 1,0 0-1,0 0 0,7 0 0,-2 0-14,-1 1 1,1 0-1,0 1 1,0 0-1,0 0 1,0 1-1,0 1 1,-1 0-1,1 1 1,-1 0-1,1 0 1,-1 1-1,18 9 0,-5 2 22,0 1 0,0 0 0,-1 2-1,22 23 1,-35-31-78,0 0 0,-1 1 0,0 0 0,-1 1 0,0-1 1,0 1-1,-2 1 0,1-1 0,-2 1 0,1 0 0,-2 1 0,0-1 0,0 0 0,-1 1 0,-1 0 0,0-1 0,-1 1 0,-1 0 0,0-1 0,-1 1 0,-5 20 1,-3 11-1732,7-29-867,5-25-2081,-1-2 1386</inkml:trace>
</inkml:ink>
</file>

<file path=ppt/ink/ink1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7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405 20 5888,'-1'-1'239,"1"0"-1,0 0 1,-1 0 0,1 0 0,0 0-1,-1 0 1,1 0 0,-1 0 0,0 1 0,1-1-1,-1 0 1,0 0 0,0 0 0,1 1-1,-1-1 1,0 0 0,0 1 0,0-1 0,0 1-1,0-1 1,0 1 0,0-1 0,0 1-1,0 0 1,0-1 0,0 1 0,0 0 0,0 0-1,0 0 1,0 0 0,0 0 0,0 0-1,0 0 1,0 0 0,0 0 0,-1 1-1,1-1 1,-1 1 0,-49 20 5877,39-14-6419,-200 94 3929,202-95-3518,0 0-1,0 1 1,1 0-1,0 0 0,1 1 1,-14 16-1,20-21-85,0-1 0,0 0 0,1 1 0,-1 0 0,1-1-1,-1 1 1,1 0 0,0 0 0,0-1 0,1 1 0,-1 0 0,1 0-1,-1 0 1,1 3 0,0-4-16,1 1 0,-1-1 0,1 0 0,0 0 0,-1 0 0,1 0 0,0 0 0,0-1-1,0 1 1,1 0 0,-1 0 0,0-1 0,1 1 0,-1-1 0,1 1 0,-1-1 0,1 1 0,0-1 0,0 0-1,0 0 1,-1 0 0,4 1 0,22 12 58,1-2 0,0-1 0,1-1 0,0-1 0,31 5 0,11-7 58,-27-3 18,-1 2 1,49 13 0,-82-16-109,0 0 0,0 0 0,0 1 0,-1 1 0,0-1 0,1 1 0,-2 1 0,1 0 0,-1 0 0,0 1 0,0 0 0,0 0 0,-1 1 0,7 9 0,-12-14-21,1 1 1,-1 0-1,0 1 0,0-1 1,-1 0-1,1 0 0,-1 1 1,0-1-1,0 1 0,0-1 1,-1 1-1,1 0 0,-1-1 1,0 1-1,-1-1 0,1 1 1,-1 0-1,0-1 0,0 1 1,0-1-1,-1 0 0,1 1 1,-1-1-1,0 0 0,0 0 1,-1 0-1,1 0 0,-1 0 1,0-1-1,-4 4 0,-5 6 31,-1 0-1,0-1 0,-1-1 0,-1 0 1,0-1-1,-25 13 0,13-11 10,-1-1 1,0-1-1,0-1 0,-57 8 0,75-15-147,1-1 1,-1-1-1,0 0 1,0 0-1,0-1 0,0 0 1,0-1-1,0 0 0,1 0 1,-1-1-1,1-1 0,-1 1 1,1-2-1,-8-4 1,13 6 25,0 0-1,0 1 1,0-2 0,1 1 0,0 0 0,-1-1 0,1 0 0,0 1 0,1-1 0,-1 0 0,1 0 0,0-1 0,0 1 0,0 0 0,0-1 0,1 0 0,0 1 0,0-1 0,0 0 0,1 1 0,-1-1 0,1 0 0,0 0 0,0 1 0,1-1 0,0 0 0,-1 1 0,1-1 0,1 0 0,3-8 0,3-3-948,1 0 0,0 0 0,1 1 0,1 0 1,0 1-1,18-18 0,5-5-2331</inkml:trace>
</inkml:ink>
</file>

<file path=ppt/ink/ink1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8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 9600,'-3'-9'4736,"11"41"-4864,-2-28 8063,-6 8-7423,0-1 128,3 25 128,-3-11 128,15 17-1280,-5-12 0,8 2 768,-4-12 0,6-4-1024,-6 4 128,4-10-2048,1-1 0,-1-18-511,2 2-1</inkml:trace>
</inkml:ink>
</file>

<file path=ppt/ink/ink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0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47 349 3200,'0'0'75,"-1"-1"-1,1 1 1,0 0 0,0-1 0,-1 1-1,1 0 1,0 0 0,0-1 0,0 1-1,0 0 1,0-1 0,0 1 0,-1 0-1,1-1 1,0 1 0,0-1 0,0 1-1,0 0 1,0-1 0,0 1 0,0 0-1,1-1 1,-1 1 0,0 0 0,0-1-1,0 1 1,0 0 0,0-1-1,0 1 1,1 0 0,-1-1 0,0 1-1,0 0 1,0 0 0,1-1 0,-1 1-1,0 0 1,0 0 0,1-1 0,-1 1-1,21-8 1136,27 3-971,-44 5-123,16-2 96,1-2 0,0 0-1,-1 0 1,0-2 0,0-1-1,-1 0 1,35-19 0,-43 20-146,-1 0 0,1-1 1,-1 0-1,0-1 0,-1 0 0,0 0 1,0-1-1,-1 0 0,0-1 1,-1 1-1,0-2 0,0 1 0,-1-1 1,5-13-1,-9 21-47,-1 0 0,0-1 1,0 1-1,-1 0 0,1 0 0,0 0 0,-1-1 0,0 1 1,0 0-1,0-1 0,0 1 0,-1 0 0,1-1 0,-1 1 1,0 0-1,0 0 0,0 0 0,0 0 0,-1 0 0,1 0 1,-1 0-1,0 0 0,1 0 0,-1 1 0,0-1 0,-1 1 1,1-1-1,0 1 0,-1 0 0,0 0 0,1 0 0,-1 0 1,0 1-1,0-1 0,0 1 0,0-1 0,0 1 0,-6-1 1,-3-2 54,0 1 1,0 1-1,1 0 1,-2 0-1,1 1 1,0 1 0,0 0-1,0 1 1,-19 3-1,13 1 13,0 0-1,1 1 0,-1 1 1,1 1-1,0 0 1,1 1-1,0 1 0,-24 20 1,33-25-58,1 0 0,0 0 1,0 1-1,0 0 0,1 0 0,0 1 1,0-1-1,0 1 0,1 0 0,0 0 1,0 1-1,1-1 0,0 1 1,1 0-1,-1-1 0,1 1 0,1 0 1,0 1-1,0-1 0,0 0 0,1 0 1,1 10-1,1-12-16,0 1 1,0-1-1,1 0 1,0 0-1,0 0 0,1 0 1,-1-1-1,1 1 1,1-1-1,-1 0 1,1 0-1,-1 0 0,1-1 1,1 0-1,-1 0 1,1 0-1,-1 0 1,1-1-1,0 0 0,12 4 1,11 4 43,1-1 1,-1-1-1,35 4 1,-46-10-45,1-1-1,-1-1 1,1-1 0,0-1-1,-1 0 1,1-1 0,-1-1-1,34-10 1,-10-1-1381,-1-1 1,65-36-1,-78 35-424</inkml:trace>
</inkml:ink>
</file>

<file path=ppt/ink/ink1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8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12288,'-14'9'6143,"23"-2"-15486,-9-7 12287,10 7-5888,-1 2 0</inkml:trace>
</inkml:ink>
</file>

<file path=ppt/ink/ink1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8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72 432 7424,'-1'1'313,"1"-1"1,-1 1-1,0-1 1,1 1-1,-1-1 1,1 1 0,-1 0-1,1-1 1,-1 1-1,1 0 1,0-1-1,-1 1 1,1 0-1,0 0 1,0-1-1,0 1 1,-1 0 0,1 0-1,0 0 1,0-1-1,0 1 1,0 0-1,0 0 1,0 0-1,0-1 1,1 1-1,-1 0 1,0 0 0,0-1-1,1 1 1,-1 0-1,0 0 1,1-1-1,-1 1 1,1 0-1,-1-1 1,1 1-1,-1 0 1,2 0 0,12 25-163,-10-18-61,0 0 1,0-1-1,0 1 0,1-1 1,0 0-1,1-1 1,-1 1-1,1-1 0,1 0 1,-1-1-1,1 1 1,0-1-1,0 0 0,1-1 1,-1 0-1,1 0 1,0-1-1,0 0 1,0 0-1,17 3 0,-7-5 124,1-1-1,-1-1 0,1 0 1,-1-2-1,1 0 0,-1-1 1,0 0-1,28-13 0,-24 8-1,0-1-1,0-1 0,-1-1 1,-1-1-1,0-1 1,-1-1-1,0 0 0,-1-2 1,-1 0-1,19-24 1,-31 34-161,1-1 1,-1 1 0,-1-1 0,1 0 0,-1 0-1,-1-1 1,0 1 0,0-1 0,0 0 0,-1 0-1,0 0 1,-1 0 0,0 0 0,-1 0 0,0 0-1,0 0 1,-1 0 0,0 0 0,0 0 0,-4-11 0,1 10-21,0 1 1,-1 0-1,-1 0 1,1 1-1,-1 0 1,-1 0-1,1 0 1,-1 1-1,-16-14 1,5 7 1,0 1 0,-2 1 0,-26-14 0,28 18-54,0 1 0,0 0-1,-1 1 1,1 1 0,-2 1-1,1 0 1,0 2 0,-1 0-1,1 1 1,-1 1 0,1 1 0,-1 1-1,1 1 1,0 0 0,0 1-1,0 1 1,-28 12 0,37-13-137,0 0 1,1 1 0,-1 1 0,1-1-1,1 1 1,-1 1 0,1 0 0,0 0-1,1 0 1,0 1 0,0 0 0,0 0 0,1 1-1,0 0 1,1 0 0,0 1 0,1-1-1,-1 1 1,2 0 0,0 0 0,0 0-1,0 1 1,2-1 0,-1 1 0,1-1 0,1 21-1,1-24-144,-1-1-1,2 1 1,-1-1-1,1 0 0,0 1 1,0-1-1,1 0 1,0 0-1,0 0 0,0 0 1,1-1-1,0 1 1,0-1-1,0 0 0,0 0 1,8 5-1,-6-4-57,39 43-3095</inkml:trace>
</inkml:ink>
</file>

<file path=ppt/ink/ink1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9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8 6784,'-10'-8'1323,"7"11"1264,10 21 3224,-1-4-4013,20 156 2478,-16-97-4434,13 82 267,15 89 1595,-14-118-1119,36 223 601,-43-206-982,-1-11-818,41 175 0,-54-298-551,2-1-1561,6-23-423,-1-4-72</inkml:trace>
</inkml:ink>
</file>

<file path=ppt/ink/ink1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09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1 366 8832,'2'3'575,"1"0"1,-1-1-1,1 1 1,0-1-1,0 0 1,0 0-1,0 0 1,0 0-1,1 0 1,-1 0-1,0-1 1,1 0-1,-1 0 1,1 0-1,6 1 1,65 3 4274,-39-5-4765,-26 1-75,2 0 108,1 0 1,-1-1-1,0 0 0,1-1 0,-1 0 1,1-1-1,-1 0 0,0-1 1,0-1-1,0 0 0,11-5 1,-10 2-6,-1-1 1,-1 0 0,1 0 0,-1-1-1,-1-1 1,1 0 0,-2 0 0,1-1 0,-2 0-1,1 0 1,-2-1 0,1 0 0,-2-1-1,10-22 1,-15 28-113,1 0 0,-1 0-1,0 0 1,-1 0 0,0 0-1,0 0 1,0 0 0,-1 0-1,0 0 1,0 0 0,-1 0-1,0 0 1,0 0 0,-1 1-1,0-1 1,0 1 0,0-1-1,-1 1 1,0 0 0,0 1-1,0-1 1,-1 1 0,0 0-1,0 0 1,0 0 0,-1 1-1,0-1 1,1 1 0,-1 1-1,-1-1 1,-10-4 0,9 6 17,0 0 0,0 0 0,0 1 0,-1 0 0,1 1 1,0 0-1,0 0 0,-1 1 0,1 0 0,0 0 0,0 1 1,0 0-1,0 0 0,0 1 0,1 0 0,-1 0 0,1 1 1,-1 0-1,1 0 0,1 1 0,-1 0 0,1 0 0,-1 0 1,1 1-1,1 0 0,-8 10 0,5-3 25,0 0 0,1 1-1,0 0 1,2 0 0,-1 1-1,2 0 1,0 0 0,0 0-1,2 0 1,0 0 0,0 28-1,2-29 17,2 0-1,0 0 1,0 0 0,1 0-1,1 0 1,0-1 0,1 0-1,1 1 1,0-2 0,0 1-1,2-1 1,-1 0 0,1 0-1,1-1 1,0 0 0,16 14-1,-12-13-302,1 0 0,0-1 0,1-1 0,0 0 0,1-1 0,0-1 0,0 0 0,0-1 0,1-1 0,0-1-1,1 0 1,29 4 0,-7-7-2934,-6-2-300</inkml:trace>
</inkml:ink>
</file>

<file path=ppt/ink/ink1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0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 9728,'0'-2'209,"0"1"1,0 0 0,1-1 0,-1 1-1,1 0 1,-1-1 0,1 1 0,-1 0-1,1-1 1,0 1 0,-1 0 0,1 0-1,0 0 1,0 0 0,0 0-1,0 0 1,0 0 0,0 0 0,0 0-1,0 0 1,0 0 0,1 1 0,-1-1-1,2-1 1,4 0 508,-1 0 0,0 0 0,1 0 0,-1 0 0,12 0 0,-1 0 99,0 2 1,1 0-1,28 4 1,65 19 124,-42-7 570,125 11 1,-172-26-1389,0-1-1,-1 0 1,1-2 0,0 0 0,-1-2 0,1 0-1,-1-2 1,0 0 0,40-18 0,-28 3-64,-32 21-58,-1 0 0,1 0 0,-1 0 0,1-1 0,-1 1 0,1 0 0,-1 0 0,0-1 0,1 1 0,-1 0 1,1-1-1,-1 1 0,0-1 0,1 1 0,-1 0 0,0-1 0,1 1 0,-1-1 0,0 1 0,0-1 1,0 1-1,1-1 0,-1 1 0,0-1 0,0 1 0,0-1 0,0 1 0,0-1 0,0 1 0,0-1 0,0 1 1,0-1-1,0 1 0,0-1 0,0 1 0,0-1 0,-1 1 0,1-1 0,0 1 0,0-1 0,0 1 0,-1 0 1,1-1-1,0 1 0,-1-1 0,1 1 0,0 0 0,-1-1 0,1 1 0,0-1 0,-1 1 0,0 0 0,-1-1 11,0 0 0,-1 1 0,1 0 0,0-1 0,-1 1 0,1 0 0,0 0 0,-1 0 0,1 0 0,-1 1 0,1-1 0,0 1 0,0-1 0,-1 1 0,1 0 0,0 0 0,-4 2 0,-44 27 244,28-14-149,2 1 1,1 0-1,0 2 0,1 0 1,1 1-1,0 1 0,2 0 1,1 1-1,0 1 0,2 0 0,1 1 1,-16 45-1,26-59-80,-1-1-1,1 1 1,1-1-1,0 1 1,0-1-1,1 0 1,0 1 0,1-1-1,0 1 1,0-1-1,1 0 1,0 0-1,0 0 1,1-1-1,1 1 1,-1-1 0,1 0-1,1 0 1,0-1-1,0 1 1,0-1-1,1 0 1,9 7-1,-11-10-46,0-1 1,0 1-1,1-1 0,-1 0 0,1 0 0,0-1 0,0 0 0,0 0 0,0 0 0,0-1 0,0 0 0,1 0 1,-1 0-1,0-1 0,1 0 0,9-1 0,0 1-44,7-1-256,0 0-1,0-2 0,0-1 0,-1 0 0,1-2 0,40-15 0,-9-4-3104,68-42 0,-112 62 2525,-2-1 0,1 0 0,-1 0 0,1-1 0,-2 0 0,10-11 0,7-7-2429</inkml:trace>
</inkml:ink>
</file>

<file path=ppt/ink/ink1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0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40 529 10112,'-15'-15'4992,"15"38"-4736,0-19 9855,0 19-9727,0 0 0,9 18 128,0-11 128,11 22-896,-6-13 128,18 13 384,-4-10 0,10-12-256,-4 2 0,3-12-1280,-9-4 0,10-25-2176,-5 2 0</inkml:trace>
  <inkml:trace contextRef="#ctx0" brushRef="#br0" timeOffset="1">100 0 14080,'-85'8'7039,"71"-8"-10239,14 0 12160,14 0-14464,-4 0 1,8 3-1153,-4 6 128</inkml:trace>
</inkml:ink>
</file>

<file path=ppt/ink/ink1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0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0 384,'14'156'128</inkml:trace>
</inkml:ink>
</file>

<file path=ppt/ink/ink1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1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7 317 6656,'0'0'254,"-1"0"1,1 0 0,-1 1 0,1-1-1,0 0 1,-1 1 0,1-1-1,-1 0 1,1 1 0,0-1-1,0 1 1,-1-1 0,1 1-1,0-1 1,0 0 0,-1 1-1,1-1 1,0 1 0,0-1-1,0 1 1,0-1 0,0 1-1,0-1 1,0 1 0,0 0-1,0-1 1,0 1 0,0-1-1,0 1 1,0-1 0,0 1-1,0 0 1,4 24 4591,-3-18-5169,0 3 526,0 1-1,1-1 1,1 0-1,-1 0 1,8 18-1,-8-24-98,1 0 0,0 1 1,0-1-1,0 0 0,1-1 0,-1 1 0,1-1 0,0 1 0,0-1 0,0 0 0,0-1 0,1 1 0,-1-1 0,1 0 0,5 2 0,21 6 349,0-1-1,1-2 0,0-2 0,61 4 1,-63-7-253,-1-1 0,1-2 0,-1 0 0,1-2 0,-1-2 0,0 0 0,34-12 0,-41 9-119,0 0 0,-1-2 0,-1 0 0,1-1 0,-2-1 0,0-1 0,0-1 0,-1-1 0,26-27 0,-37 34-66,0 0 0,-1 0 0,-1 0 0,1-1 0,-1 0 0,-1 0 0,5-11 0,-8 15-8,0 0 0,0 0-1,0 0 1,0 0 0,-1-1 0,0 1-1,0 0 1,0 0 0,0-1 0,-1 1-1,0 0 1,0 0 0,-1 0 0,1 0-1,-1 0 1,-3-6 0,-1 1-7,0-1 0,0 1 0,-1 0 0,-1 1 0,1 0 0,-2 0 0,1 1 0,-1 0 0,0 0 0,-1 1 0,-12-8 0,-3 2-18,0 1-1,0 1 1,-1 1 0,0 1-1,-1 2 1,-35-6 0,20 10-67,-1 3-1,1 1 1,0 2 0,0 2-1,0 1 1,-50 16 0,80-18 5,1-1 0,0 2 1,1-1-1,-1 2 1,1-1-1,0 1 0,0 1 1,1 0-1,-15 13 1,20-15-3,0-1 0,0 1 0,1-1 0,-1 1 1,1 0-1,0 0 0,1 1 0,-1-1 0,1 1 1,0-1-1,0 1 0,1 0 0,0-1 0,0 1 1,0 0-1,1 0 0,0 0 0,0 0 0,1 9 1,0-10 21,0-1 1,0 1 0,0-1 0,1 0 0,0 1 0,0-1 0,0 0 0,0 0 0,1 0-1,-1 0 1,1 0 0,0-1 0,0 1 0,1-1 0,-1 0 0,1 0 0,-1 0 0,1 0-1,0-1 1,0 1 0,7 2 0,-1 1-48,5 2-18,0 0 1,0-1-1,1-1 1,0 0 0,1-2-1,-1 1 1,24 2-1,-28-5 75,32 5-218,1-3 1,0-1-1,0-2 0,-1-2 0,1-2 0,0-2 0,-1-2 1,62-18-1,-93 22 204,0-1 0,0 0 0,0-1 0,-1-1 0,0 0 0,0-1 0,0 0 0,-1-1 0,15-13 0,-24 20 94,-1 0 0,0 0 0,0 0 0,0-1 0,0 1 0,0-1 0,0 1 0,-1 0 0,1-1 0,0 0 0,-1 1 1,1-1-1,-1 1 0,1-1 0,-1 0 0,0 1 0,0-1 0,0 0 0,0 1 0,0-4 0,0 4 36,-1 0 1,1 0-1,-1 0 0,1 0 1,-1 0-1,1 0 0,-1 0 1,0 0-1,0 0 0,1 1 1,-1-1-1,0 0 1,0 0-1,0 1 0,0-1 1,0 0-1,0 1 0,0-1 1,0 1-1,0-1 0,0 1 1,0 0-1,0-1 0,0 1 1,-1 0-1,1 0 0,0 0 1,0 0-1,0 0 0,-2 0 1,1 1 52,-1-1 0,1 1 0,0 0 0,0 0 1,0 0-1,0 0 0,1 0 0,-1 0 0,0 0 1,0 1-1,1-1 0,-1 1 0,0-1 0,1 1 1,0 0-1,-1-1 0,1 1 0,0 0 0,0 0 1,0 0-1,0 0 0,0 0 0,1 0 0,-1 0 0,0 0 1,1 1-1,-1 2 0,-1 2 90,1 1 0,0 0 0,0 0 0,0 0 0,1 0 0,1 15 0,1-15-106,1 1 0,-1-1 0,1 0 0,1 0 0,-1 0 0,1 0 0,1 0 1,0-1-1,0 0 0,0 0 0,1 0 0,0-1 0,6 6 0,12 8 114,0-1-1,36 21 1,-50-34-199,6 4-264,0-2 0,1 1 0,0-2 0,28 9-1,33-1-4793,-49-11 1562</inkml:trace>
</inkml:ink>
</file>

<file path=ppt/ink/ink1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2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8960,'3'4'3797,"14"21"2002,2 0-3425,-8-13-1959,-1 2 1,0-1-1,14 30 0,34 117 801,-8-18 1323,-48-123-2150,-4-16-165,-2-15-48,-2-10-118,2-1-1,1 0 0,0 0 1,2 0-1,1-1 0,0 1 1,8-40-1,-7 52-42,1 1 1,0-1-1,1 0 1,1 1-1,-1 0 1,1 0-1,1 0 1,0 0-1,1 1 1,-1-1-1,2 2 0,-1-1 1,1 1-1,1 0 1,0 0-1,0 1 1,0 0-1,1 0 1,11-6-1,-9 7 14,0 2 0,1-1-1,-1 2 1,1-1 0,0 2-1,0-1 1,0 2 0,0 0 0,0 0-1,1 1 1,-1 0 0,0 1-1,0 1 1,0 0 0,0 0 0,0 2-1,0-1 1,-1 1 0,0 1 0,0 0-1,0 0 1,0 1 0,-1 1-1,0 0 1,10 9 0,-7-5-28,-1 1 0,-1 1 0,0 0 1,0 0-1,-1 1 0,-1 0 0,-1 1 1,0 0-1,8 22 0,-11-26 9,-1 0 0,-1 1-1,0 0 1,-1-1 0,0 1 0,0 0 0,-1 0-1,-1 0 1,0 0 0,-1 0 0,0 0 0,-1-1-1,-6 23 1,-8-4-62,16-29 47,0-1 0,-1 1 0,1-1 0,-1 1 0,1-1 0,-1 1 0,1-1 0,-1 1-1,1-1 1,-1 1 0,1-1 0,-1 1 0,1-1 0,-1 0 0,0 1 0,1-1 0,-1 0-1,0 0 1,1 0 0,-1 1 0,0-1 0,1 0 0,-1 0 0,0 0 0,0 0 0,1 0 0,-1 0-1,0 0 1,1-1 0,-1 1 0,0 0 0,1 0 0,-1 0 0,0-1 0,1 1 0,-1 0-1,1-1 1,-1 1 0,0-1 0,0 0-5,0-1 0,0 1-1,1-1 1,-1 1 0,1-1 0,-1 1-1,1-1 1,-1 1 0,1-1 0,0 1-1,0-1 1,0 0 0,0 1 0,0-1-1,0 0 1,0 1 0,1-1 0,-1 1-1,1-1 1,0-1 0,0-4-31,2-15-28,0 1-1,2 0 0,0 0 1,1 0-1,1 1 1,1 0-1,1 1 1,23-37-1,-23 41 71,0 1-1,2 1 1,0 0 0,0 0-1,1 1 1,1 1-1,0 0 1,0 1 0,1 0-1,0 1 1,26-12-1,-33 18 17,-1 1-1,1 0 1,-1 0-1,1 1 1,0 0-1,0 0 0,0 0 1,0 1-1,-1 0 1,1 1-1,0-1 0,0 1 1,0 1-1,-1-1 1,1 1-1,0 0 0,-1 1 1,0-1-1,1 1 1,-1 1-1,0-1 0,-1 1 1,1 0-1,-1 0 1,1 1-1,-1-1 0,8 12 1,-2-4 7,-2 1 0,1 1 0,-2-1 1,0 1-1,0 1 0,-1 0 0,-1 0 0,-1 0 0,0 0 1,5 32-1,-7-27-138,-1 0 0,-1 0 0,-1 0 1,-1 0-1,-1 0 0,0 0 0,-2-1 1,0 1-1,-1-1 0,-1 0 0,-12 28 1,18-47 30,0 1 1,0-1 0,-1 1 0,1 0-1,0-1 1,0 1 0,0-1 0,0 1 0,-1-1-1,1 1 1,0-1 0,0 1 0,-1-1 0,1 1-1,0-1 1,-1 0 0,1 1 0,-1-1 0,1 1-1,-1-1 1,1 0 0,0 1 0,-1-1 0,1 0-1,-1 0 1,1 1 0,-1-1 0,0 0 0,1 0-1,-1 0 1,1 0 0,-1 0 0,1 1 0,-1-1-1,1 0 1,-1 0 0,0-1 0,1 1 0,-1 0-1,1 0 1,-1 0 0,1 0 0,-1 0 0,1 0-1,-1-1 1,0 1 0,0-2-270,0 1 0,0 0 0,0-1 1,1 1-1,-1-1 0,0 1 0,0-1 0,1 1 0,-1-1 0,1 1 1,0-1-1,-1 0 0,1 1 0,0-1 0,0-2 0,0-19-3231</inkml:trace>
</inkml:ink>
</file>

<file path=ppt/ink/ink1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2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5 371 9344,'-3'18'7222,"1"-1"-1018,10 1-6233,9 13 743,2-1 1,1-1 0,42 46-1,-56-70-591,-1-1-1,0 1 1,1-1-1,0 0 1,0-1 0,0 1-1,0-1 1,1 0-1,-1-1 1,1 0-1,-1 0 1,10 2-1,-2-2 69,-1-1 0,1 0 0,-1-1 0,1-1 0,25-4 0,-9-1 59,0-2 0,-1-1 0,0-1 0,48-25 0,-62 27-170,-1-1 0,0-1 0,0 0 0,0-1 0,-2 0 0,1-1 0,14-18 0,-20 21-60,1 0 0,-2 0-1,1 0 1,-1-1-1,-1 0 1,0 0-1,0-1 1,-1 1-1,0-1 1,-1 0 0,3-17-1,-4 19-19,-1 0 0,0 0 0,0 0 0,-1 0 0,0 0 0,0 0 0,-1-1 0,-1 1 0,1 0 0,-1 0 0,-1 1 0,0-1 0,0 0 0,-8-13 0,7 12-7,-1 1 1,0 0-1,-1 0 0,0 1 1,0-1-1,-1 1 0,0 1 1,0-1-1,-1 1 0,0 1 1,0-1-1,-1 1 0,0 1 1,0 0-1,-11-5 0,4 1-18,0 1-1,-1 1 1,0 1-1,0 1 0,-1 0 1,0 1-1,1 0 1,-1 2-1,-21-1 0,26 2-141,1 0 1,-1 1-1,0 0 0,0 1 0,0 1 0,0 0 0,0 0 0,1 1 0,-1 1 0,1 0 0,0 1 0,0 0 0,0 1 0,1 0 0,0 1 0,0 0 0,1 1 0,0 0 0,0 1 0,1 0 0,0 0 0,-14 19 1,20-24-76,1-1 1,-1 0 0,1 1 0,0 0-1,0-1 1,1 1 0,-1 0 0,1 0 0,-1 0-1,1 0 1,0 0 0,1 1 0,-1-1-1,1 0 1,0 0 0,0 0 0,0 1 0,1-1-1,-1 0 1,1 0 0,0 0 0,0 0-1,0 0 1,1 0 0,3 7 0,15 38-3492</inkml:trace>
</inkml:ink>
</file>

<file path=ppt/ink/ink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0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182 986 3200,'5'-9'243,"0"0"1,0 0-1,1 0 1,0 1-1,1-1 1,0 1-1,0 1 1,0 0-1,1 0 1,0 0-1,10-5 1,35-33 482,-16 5-428,-1-1 1,-3-2 0,-1-1-1,-2-2 1,-2-1 0,-2-1-1,27-72 1,-45 100-177,-1-1-1,-1 0 1,-1 0 0,-1 0-1,0-1 1,-2 0 0,-1-28-1,-1 41-90,0 0-1,-1 1 1,0-1-1,0 1 0,-1-1 1,-1 1-1,1-1 1,-1 1-1,-1 0 1,1 1-1,-1-1 0,-1 0 1,1 1-1,-1 0 1,-1 0-1,1 1 1,-1-1-1,0 1 0,-1 0 1,1 1-1,-10-7 1,4 6-11,1 0 1,-1 1 0,0 0 0,0 1 0,0 0-1,-1 1 1,1 0 0,-1 1 0,0 0-1,0 1 1,0 1 0,0 0 0,1 1-1,-1 0 1,0 1 0,0 0 0,1 1 0,-1 1-1,-22 9 1,18-5 6,1 0 0,0 1-1,1 0 1,0 2 0,0 0-1,1 0 1,1 1 0,0 1-1,1 0 1,0 1 0,1 0 0,0 1-1,-16 30 1,15-19 59,2-1 0,0 1 0,2 1 0,0 0 0,2 0 0,1 0 0,1 1 1,0 33-1,5-22 72,0 0 0,3-1 0,1 1 0,3-1 1,15 51-1,-2-29 69,2-1 0,3-1 0,3-2 1,2 0-1,2-2 0,3-2 0,45 52 0,-80-103-226,33 39-247,68 64 1,-101-103 85,0 0 0,0 0 0,0-1 0,0 1 0,1 0 0,-1 0 0,0-1 0,1 1 0,-1-1 0,0 1 0,1-1 0,-1 0 0,1 1 0,-1-1 0,3 0 0,2 0-1760</inkml:trace>
</inkml:ink>
</file>

<file path=ppt/ink/ink1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3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1181 8192,'1'-1'771,"1"-1"0,0 1 0,0 0 0,0 0 0,0 0 1,0 0-1,0 0 0,0 1 0,1-1 0,-1 0 0,0 1 0,0 0 1,1-1-1,-1 1 0,3 0 0,17-4-672,84-22 2205,-14-4-1728,106-49 0,24-40 1042,-213 114-1572,21-12 71,0-1 0,0-2 1,-2 0-1,-1-2 0,0-2 1,-2 0-1,-1-2 0,-1 0 1,-1-2-1,-1 0 0,25-46 1,-40 64-121,-1-1 1,0 0 0,0 0 0,-1 0 0,0 0 0,-1-1 0,-1 0-1,1 1 1,-2-1 0,0 0 0,0 0 0,-1 0 0,-1 0 0,0 0 0,0 0-1,-1 0 1,-1 1 0,0-1 0,-5-11 0,-2 3-28,-1 0-1,-1 1 1,0 1 0,-2 0 0,0 1 0,-1 0-1,0 1 1,-2 1 0,0 1 0,0 0-1,-22-13 1,12 10-19,0 2 0,-1 0 0,0 2 0,-1 1 0,0 1 0,-1 1 0,-1 2 0,1 1 0,-56-5 0,78 11 48,-1 1 0,0 0 0,0 0 0,0 1 0,1 0 0,-1 0 0,0 1 0,1 0 0,-1 0 0,1 1 0,0 1 0,0-1 0,0 1 0,0 0 0,0 1 0,1 0 0,0 0 0,0 1 0,1 0 0,-1 0 0,-8 12 0,6-3 14,0 0-1,1 0 1,1 1-1,1 0 1,0 1 0,-5 25-1,3-1 72,-5 66 0,10-63-29,3 1 0,2 0 0,2-1 0,1 0-1,3 0 1,21 71 0,25 68 201,132 300 0,-183-476-473,0 0 0,1 0-1,0-1 1,0 1 0,0-1-1,1 0 1,0 0 0,9 8-1,-13-13 48,0-1 0,0 1 0,0 0 0,0-1 0,0 1 0,0-1 0,0 1 0,0-1 0,0 0 0,0 1 0,0-1 0,1 0 0,-1 0 0,0 0 0,0 0 0,0 0 0,1 0 0,-1 0 0,0 0 0,0 0-1,3-1 1,-2 0-259,0-1 0,0 1-1,0-1 1,0 1-1,-1-1 1,1 0-1,0 1 1,-1-1-1,1 0 1,-1 0 0,0 0-1,1 0 1,-1-1-1,2-3 1,2-10-2920</inkml:trace>
</inkml:ink>
</file>

<file path=ppt/ink/ink1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3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70 306 6016,'1'5'571,"-2"-4"-415,1 0 0,0 0 0,0-1 0,0 1 0,0 0 0,0 0 0,0 0 0,0 0 0,0-1 0,0 1 0,0 0 0,1 0 0,-1 0 0,0-1 0,0 1 0,1 0 0,-1 0 0,1-1 0,-1 1 0,1 0 0,-1-1 0,1 1 0,-1 0 0,1-1 0,-1 1 0,1-1 0,0 1 0,-1-1 0,1 1 0,0-1 0,0 1 0,-1-1 0,1 0 0,0 1 1,0-1-1,-1 0 0,1 0 0,1 0 0,5 2 5566,0 3-3308,12 17-1937,-18-21 253,22 34 607,-19-29-1248,0 1 0,0-1 0,1 0 0,-1-1 0,1 1 0,1-1-1,9 9 1,-5-8 88,1 0 0,0 0-1,0-1 1,1 0-1,-1-1 1,1 0 0,0-1-1,0-1 1,0 0 0,0 0-1,1-1 1,-1 0 0,0-2-1,1 1 1,-1-1-1,18-4 1,-10 0-124,0 0-1,-1-1 1,0-1 0,0-1 0,-1 0-1,0-1 1,0-1 0,31-25-1,-40 28-36,0-1 0,-1 0 0,0 0 0,-1-1 0,0 0 0,7-11 0,-11 15-10,0 0-1,-1 0 0,1-1 1,-1 1-1,0 0 0,-1-1 1,1 0-1,-1 1 0,0-1 1,-1 0-1,1 0 0,-1 1 1,0-1-1,-1-7 0,-2 3-12,1 1 0,-1 0 0,-1 0-1,1 0 1,-1 0 0,-1 0 0,0 1-1,0 0 1,-1 0 0,-11-12-1,6 8-10,-1 0-1,-1 1 0,0 1 1,0 0-1,-23-12 0,18 13 5,0 1 0,0 0 0,-1 2 0,0 0-1,0 1 1,0 1 0,-1 1 0,-23-2 0,18 3-24,0 1 1,1 1 0,-1 0 0,-47 9 0,59-6-10,-1 0-1,1 1 0,-1 1 1,1 0-1,0 0 1,1 2-1,-1-1 0,1 2 1,-17 13-1,27-19 28,0-1 0,0 1 0,0 0 1,0 0-1,0 0 0,0 0 0,1 0 0,-1 1 0,1-1 0,0 0 0,0 1 0,0-1 0,0 1 0,0-1 1,0 1-1,1-1 0,-1 1 0,1 0 0,0-1 0,-1 1 0,1 0 0,1-1 0,-1 1 0,0 0 1,1-1-1,-1 1 0,1 0 0,0-1 0,0 1 0,0-1 0,0 1 0,0-1 0,2 3 0,3 4-52,0-1-1,0 0 0,1 0 0,0 0 1,1-1-1,-1 0 0,13 8 1,-18-14 58,3 3-17,-1-1 1,1 0-1,0 0 0,0 0 1,0-1-1,1 1 0,-1-1 1,1-1-1,7 3 1,44 4-381,110 4 0,80-15-495,-244 3 904,41 1 31,-44-1-15,1 0-1,0 1 1,-1-1-1,1 0 1,0 0-1,-1 0 1,1 0 0,-1 0-1,1 1 1,0-1-1,-1 0 1,1 0-1,-1 1 1,1-1 0,-1 0-1,1 1 1,-1-1-1,1 1 1,-1-1-1,0 1 1,1-1 0,-1 1-1,0-1 1,1 1-1,-1-1 1,0 1-1,1-1 1,-1 1 0,0 0-1,0-1 1,0 1-1,0-1 1,1 1-1,-1 0 1,0-1 0,0 1-1,0-1 1,0 1-1,0 0 1,-1-1-1,1 1 1,0 0 0,0-1-1,0 1 1,0-1-1,-1 1 1,1-1-1,0 1 1,-1-1 0,1 1-1,0 0 1,-2 0-1,1 1 67,-1 0 0,1 1-1,0-1 1,0 0 0,0 1 0,0-1-1,0 1 1,0 0 0,0-1-1,1 1 1,0 0 0,-1-1 0,1 1-1,0 0 1,0-1 0,1 1-1,-1 0 1,0-1 0,1 1 0,0 0-1,-1-1 1,1 1 0,0-1-1,0 1 1,1-1 0,-1 0 0,0 1-1,1-1 1,0 0 0,-1 0-1,1 0 1,0 0 0,0 0 0,0 0-1,0-1 1,0 1 0,3 1 0,11 10 91,1-1 0,1-1 1,0-1-1,0 0 1,1-1-1,0-1 0,22 6 1,19 2-1338,69 8 1,-124-23 612,0 0 0,0-1 1,0 1-1,0-1 1,1 0-1,-1-1 1,0 1-1,0-1 1,7-2-1,7-2-3031</inkml:trace>
</inkml:ink>
</file>

<file path=ppt/ink/ink1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4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395 845 9600,'1'0'336,"-1"1"0,0-1 1,0 0-1,1 1 0,-1-1 1,1 1-1,-1-1 0,0 1 1,1-1-1,-1 0 0,1 1 1,-1-1-1,0 0 1,1 1-1,-1-1 0,1 0 1,-1 0-1,1 0 0,0 1 1,-1-1-1,1 0 0,-1 0 1,1 0-1,-1 0 0,1 0 1,-1 0-1,2 0 0,25-4 2847,37-17-3769,-48 15 1627,40-14-651,-2-3-1,-1-2 0,78-51 1,-112 64-237,0-1 0,-1-1 0,0 0 0,-1-1 1,-1-2-1,0 1 0,-1-2 0,-1 0 0,-1 0 1,16-30-1,-21 34-106,-1 0 1,-1-1-1,0 0 1,0 0-1,-2-1 0,0 1 1,0-1-1,1-29 1,-8 31-36,0-1 1,-1 0 0,0 1 0,-2 0 0,1 0-1,-2 1 1,0-1 0,0 1 0,-2 1 0,1-1-1,-1 2 1,-1-1 0,0 1 0,-14-11 0,11 10-7,-1 2 0,0-1 0,-1 2 1,0 0-1,-1 1 0,0 0 0,0 1 1,-1 1-1,1 1 0,-1 0 1,-1 1-1,1 1 0,0 1 0,-1 0 1,0 1-1,-24 2 0,35-1-5,0 0 0,-1 1 0,1 0 0,0 0 0,-1 1 0,1-1 0,0 2 0,0-1 0,0 1-1,1 0 1,-1 0 0,1 1 0,0 0 0,-1 0 0,2 0 0,-1 1 0,0 0 0,1 0 0,0 1 0,0-1 0,1 1 0,-7 10 0,6-4 25,0 1 1,1 0 0,0 0 0,1 1 0,0-1 0,-1 27 0,2-6 71,5 56 0,0-65-48,2 0 1,0 0 0,1-1 0,2 1-1,0-2 1,16 32 0,-14-34-22,99 206 438,-37-83-124,-16-18-236,41 136-1,-88-229-71,0 0 0,-2 0 0,-2 0 0,-1 1 0,-2-1 0,-1 1 0,-1 0 0,-2-1 0,-1 1 0,-13 53-1,12-72 16,-1 1 0,0-1 0,-1 0-1,-1-1 1,-1 1 0,0-1-1,0-1 1,-1 1 0,-13 12-1,3-6 53,0-1-1,-1 0 0,-1-2 0,-30 19 0,34-26-56,-1-1 0,1-1 0,-1 0 0,-1-1-1,1-1 1,-1-1 0,0-1 0,0-1 0,-1 0 0,1-1 0,-1-1 0,1-1-1,-1-1 1,1-1 0,-1 0 0,1-1 0,-22-7 0,22 5-356,0-1 0,0-1 0,1 0 0,0-1 0,0-1 0,1-1 0,0-1 0,1 0-1,0-1 1,1 0 0,0-2 0,1 1 0,1-2 0,0 0 0,1-1 0,-16-25 0,25 35-269,0 0 1,1 0-1,-1 0 0,1 0 0,1 0 0,-1-1 0,1 1 0,0-1 0,0 1 1,1-11-1,0-17-3153</inkml:trace>
</inkml:ink>
</file>

<file path=ppt/ink/ink1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4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10624,'20'-3'5248,"31"-4"-6144,-36 1 9087,25 3-7935,0-4 128,15 7-512,-13 0 128,1 7-1152,0-7 128,-11-7-1920,-4 7 129</inkml:trace>
</inkml:ink>
</file>

<file path=ppt/ink/ink1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5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7168,'11'7'10198,"-2"11"-6001,6 35-4761,-6-17 1004,-2-13-20,1 0 1,1-1-1,1 0 0,0 0 0,2-1 0,1-1 0,27 34 0,-32-45-332,0 0 1,0-1-1,1-1 0,1 1 0,-1-1 1,1-1-1,0 0 0,1 0 0,-1-1 1,1 0-1,0-1 0,1 0 0,-1-1 1,1-1-1,-1 1 0,1-2 0,23 1 1,-23-2-72,-1 0 0,1-2 0,-1 1 1,0-1-1,1-1 0,-1 0 0,0-1 1,-1 0-1,1-1 0,-1 0 0,1 0 1,-1-1-1,-1 0 0,1-1 0,-1 0 1,16-17-1,-12 9 5,0-1 0,-1 0 0,-1-1 0,-1 0-1,0-1 1,-1 0 0,-1-1 0,10-35 0,-11 23-22,-7 30 0,0 0 0,1 0 0,-1 1 0,0-1 0,0 0 0,0 0 0,0 0 0,0 0 0,1 0 0,-2 0 0,1 1 0,0-1 0,0 0 0,0 0 0,0 0 0,0 0 0,-1 1 0,1-1 0,0 0 0,-1 0 0,1 0 0,-1 1 0,1-1 0,-1 0 0,1 0 0,-1 1 0,0-2 0,0 3 0,1 0 0,-1-1 0,1 1 0,-1-1 0,1 1 0,-1 0 0,1 0 0,-1-1 0,1 1 0,0 0 0,-1 0 0,1-1 0,0 1 0,0 0 0,0 0 0,-1 0 0,1-1 0,0 1 0,0 0 0,0 0 0,0 0 0,1 0 0,-1 1 0,1 27 0,1-16 9,0 0 1,0 1-1,1-1 0,0 0 0,2 0 0,-1-1 1,1 1-1,1-1 0,1 0 0,9 14 0,-10-18 0,1 0 0,0 0 0,0 0 0,1-1 0,0 0 0,0-1 0,1 0 0,0 0 0,0-1-1,0 0 1,1 0 0,0-1 0,0-1 0,10 4 0,-4-4 24,-1 0 1,1 0-1,-1-2 1,1 0-1,0-1 1,0 0-1,-1-1 1,1-1-1,0 0 1,27-9-1,-31 7-29,-1 0 0,0 0-1,0-1 1,-1-1-1,0 0 1,1 0 0,-2-1-1,1-1 1,-1 1 0,0-1-1,-1-1 1,0 0 0,0 0-1,-1 0 1,7-13 0,-8 9-21,-1-1 0,0 0 1,-1 0-1,0 0 1,-1-1-1,-1 0 0,0 1 1,0-17-1,-5 21 17,-2 16 0,-5 20 0,9-16 21,0-1 0,1 1-1,0-1 1,1 1 0,0-1-1,1 0 1,-1 1 0,2-1 0,-1 0-1,2 0 1,-1 0 0,1-1-1,0 1 1,1-1 0,0 0-1,9 12 1,-7-10 9,1-1 0,0 1-1,0-1 1,1-1 0,1 0-1,-1 0 1,1-1 0,0 0 0,1 0-1,0-1 1,0-1 0,0 0-1,13 4 1,-5-5-22,1 0 0,-1-1 0,1-1 0,0 0 0,0-2 0,0-1 0,0 0 0,0-1 0,0-1 0,-1-1 0,30-10 0,-39 11-7,0-1 1,0-1-1,-1 1 0,0-1 1,1-1-1,-2 0 0,1 0 1,-1 0-1,0-1 0,0-1 1,-1 1-1,0-1 0,0-1 1,-1 1-1,0-1 0,-1 0 1,0 0-1,0-1 0,-1 1 1,0-1-1,-1 0 0,0 0 1,3-18-1,-3-27-65,-2 53 61,-1-1 0,0 1 0,0-1 0,-1 1 0,1 0 0,0-1 0,-1 1 0,1 0 0,-1-1 0,0 1 0,0 0 0,0 0 0,0-1-1,0 1 1,-1 0 0,1 0 0,0 0 0,-1 1 0,0-1 0,-2-2 0,4 4 4,0 0 0,-1 0 0,1 0 0,-1-1 0,1 1 0,0 0 0,-1 0 0,1 0 0,-1 0 0,1 0 0,0 0 0,-1 0 0,1 0 0,-1 0 0,1 1 0,0-1 1,-1 0-1,1 0 0,0 0 0,-1 0 0,1 0 0,-1 1 0,1-1 0,0 0 0,-1 0 0,1 1 0,0-1 0,0 0 0,-1 1 0,1-1 0,0 0 0,0 1 0,-1-1 0,1 0 0,0 1 0,0-1 0,0 0 0,-1 1 0,1-1 0,0 0 0,0 1 0,0-1 0,0 1 0,0-1 0,0 1 0,0-1 0,0 0 0,0 1 0,-1 22 85,1-21-73,1 10 97,1 0-1,0 0 0,1-1 0,1 1 0,-1-1 0,2 0 0,-1 0 0,2 0 0,7 12 0,-1 0 59,-1-6-32,1-1 0,0-1-1,1 1 1,1-2 0,0 0 0,1-1-1,0 0 1,1-1 0,0-1 0,22 11-1,6-3-835,-37-17-125,-1-1 1,1 1-1,0-1 0,-1-1 1,1 1-1,0-1 1,0 0-1,0-1 0,-1 1 1,1-1-1,0-1 1,-1 1-1,10-4 0,10-8-3014</inkml:trace>
</inkml:ink>
</file>

<file path=ppt/ink/ink1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6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1 181 7552,'10'-13'2227,"0"1"0,0 0-1,2 1 1,19-16 0,-17 17-1487,1 0 0,1 1 0,25-12 0,-8 9-483,0 1 1,1 2 0,63-10 0,-88 17-121,0 1 0,0 0 0,0 1 0,0 0 0,0 0 0,0 1 0,0 0 0,0 1 0,0-1 0,11 6 0,-15-5-79,-1 0 0,1 0 1,-1 1-1,0 0 0,0 0 0,0 0 1,0 1-1,0-1 0,-1 1 0,1 0 1,-1 0-1,0 0 0,-1 1 0,1-1 1,-1 0-1,1 1 0,-2 0 0,1-1 1,0 1-1,0 6 0,2 16 10,-1 0 1,-2 1-1,-1-1 0,-5 44 1,2-55-44,0 0-1,-1 0 1,0-1 0,-1 1 0,-1-1 0,0 0 0,-2-1 0,1 1 0,-2-2 0,0 1 0,0-1 0,-1 0 0,-1-1 0,0 0 0,-1-1 0,-13 10 0,7-6 7,-2-1 0,0 0 1,0-2-1,-1 0 0,-1-2 0,0 0 1,0-1-1,-1-1 0,-45 8 0,66-15-34,-62 5 15,61-5-20,0-1-1,1 0 1,-1 0 0,0-1 0,0 1-1,0 0 1,1-1 0,-1 0-1,0 0 1,0 1 0,1-2-1,-1 1 1,1 0 0,-1 0-1,1-1 1,0 1 0,-1-1 0,-2-3-1,5 4 4,0 1-1,0-1 1,0 0-1,0 0 1,0 0-1,0 1 1,0-1-1,0 0 1,0 0 0,1 0-1,-1 1 1,0-1-1,0 0 1,1 0-1,-1 1 1,0-1-1,1 0 1,-1 1-1,1-1 1,-1 0-1,1 1 1,0-1-1,-1 1 1,1-1-1,-1 1 1,1-1 0,0 1-1,-1-1 1,2 1-1,28-19-10,-18 14 5,1 1 0,-1 0 1,1 0-1,0 2 0,0 0 0,0 0 1,0 1-1,1 1 0,-1 0 0,15 2 1,-5 1-13,1 1 1,-1 1 0,0 1 0,36 15 0,-20-6-634,0-2 1,74 14 0,-107-26 98,0 0 0,0-1-1,0 0 1,0 1 0,0-2 0,0 1 0,0-1 0,0 0-1,-1 0 1,1-1 0,0 0 0,0 0 0,9-5 0,6-6-2644</inkml:trace>
</inkml:ink>
</file>

<file path=ppt/ink/ink1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7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5888,'10'8'2944,"-1"4"-1280,-9-12 4224,9 7-4993,-4 2 129,15 11 512,-8-10 0,22 3-2048,-11-6 128,14 2 1024,-3-2 0,4-7-1664,-5 0 128,8-7-1920,-7 3 1</inkml:trace>
</inkml:ink>
</file>

<file path=ppt/ink/ink1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7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48 346 8704,'-11'12'4352,"8"50"-3840,3-49 6783,3 22-7423,3-8 128,3 28-128,-4-9 128,9-1-768,-5-15 0,25-11-1792,-11 1 1</inkml:trace>
  <inkml:trace contextRef="#ctx0" brushRef="#br0" timeOffset="1">37 1 12800,'-37'0'6399,"60"3"-13182,-17-3 11646,13 9-9214,-6-9 127</inkml:trace>
</inkml:ink>
</file>

<file path=ppt/ink/ink1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7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64 266 6784,'0'-1'223,"-1"1"0,1-1 0,-1 1 0,0 0 0,1 0 0,-1-1 0,0 1 0,1 0 0,-1 0 0,0 0 1,0 0-1,1 0 0,-1 0 0,0 0 0,1 0 0,-1 0 0,0 0 0,0 0 0,1 0 0,-1 1 0,0-1 0,1 0 0,-1 0 0,0 1 1,1-1-1,-1 0 0,1 1 0,-1-1 0,1 1 0,-1-1 0,0 1 0,1-1 0,0 1 0,-1-1 0,1 1 0,-1-1 0,1 1 0,0 0 0,-1-1 1,1 1-1,0 0 0,0-1 0,-1 1 0,1 0 0,0-1 0,0 1 0,0 0 0,0 0 0,0-1 0,0 1 0,0 0 0,0 1 0,-3 22 3840,3-5-3622,0-17-1024,0 3 646,1-1-1,-1 1 1,1-1-1,0 1 1,0-1-1,1 1 1,-1-1-1,1 1 1,0-1-1,0 0 1,1 0 0,-1 0-1,1 0 1,0-1-1,5 6 1,1 0 48,1-1 0,0 1 1,0-2-1,12 7 1,-10-7 96,1 0 1,0-1-1,0-1 1,1 0-1,21 5 1,-14-5-52,-1 0-55,0 0 1,0-1-1,1-2 1,0 0 0,-1-1-1,1-1 1,0-1-1,-1-1 1,1-1 0,-1 0-1,1-2 1,-1 0-1,0-1 1,-1-1 0,0-1-1,0-1 1,-1-1-1,0 0 1,0-1 0,28-24-1,-41 31-98,-1 0 1,1-1-1,-1 1 0,0-1 0,-1 1 1,1-1-1,-1-1 0,0 1 1,0 0-1,0-1 0,-1 1 0,0-1 1,0 0-1,0 0 0,-1 0 0,0 0 1,0 0-1,0 0 0,-1 0 1,0 0-1,0 0 0,-1-1 0,1 1 1,-1 0-1,-1 0 0,1 0 0,-1 1 1,0-1-1,-3-6 0,-2 0 3,0 2 0,-1-1 0,0 1 0,0 0 0,-1 0 0,-1 1 0,1 1 0,-18-13 0,5 6-17,-1 1-1,0 1 1,-28-12-1,22 14 2,0 1 0,-1 0-1,0 3 1,0 0-1,-1 2 1,0 1-1,0 2 1,-41 2-1,61-1-86,1 2 0,0-1 0,-1 1 0,1 1 0,0 0 0,0 0 0,0 1 0,0 0 0,1 1 0,-1 0 0,1 1 0,0 0 0,0 0 0,1 1 0,-1 0 0,1 0 0,-13 15 0,18-18-34,1 0 0,-1 1 0,1-1 0,0 1-1,0 0 1,1 0 0,-1 0 0,1-1 0,0 1-1,0 0 1,0 1 0,1-1 0,-1 0 0,1 0 0,0 0-1,0 0 1,0 0 0,1 0 0,-1 0 0,1 1 0,0-1-1,0 0 1,1-1 0,-1 1 0,4 6 0,1 1-357,1-1 1,0 0 0,0 0 0,1-1-1,0 0 1,1 0 0,11 8 0,5 3-1050,2 0 0,0-3 0,30 16 0,12 4-1557</inkml:trace>
</inkml:ink>
</file>

<file path=ppt/ink/ink1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8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45 10240,'-2'-19'2183,"3"18"-2047,-1 1 0,0 0 0,0 0 0,1-1 0,-1 1 0,0 0 0,0 0 0,1 0 0,-1 0 0,0 0 0,1-1 0,-1 1 0,0 0 0,1 0 0,-1 0 0,0 0 0,1 0 0,-1 0 0,0 0 0,0 0 0,1 0 0,-1 0 0,0 0 0,1 0 0,-1 1 0,0-1 0,1 0 0,-1 0 0,0 0 0,1 0 0,-1 0 0,0 1 0,1-1 0,1 2 398,1 0 1,-1 0 0,1 0 0,-1 0 0,0 0 0,0 1-1,0-1 1,0 1 0,0-1 0,-1 1 0,1 0-1,1 5 1,3 13-266,-2-1 0,0 1 0,-1 0 0,-2 0 0,0 0 1,-1 0-1,-3 21 0,2 27 693,1 113 616,-3-171-1490,-3-22 64,-5-28 56,8 17-219,1 1-1,0 0 0,2-1 0,1 1 0,0-1 0,1 1 0,2 0 1,0 0-1,1 0 0,1 0 0,1 1 0,1 0 0,1 0 1,0 1-1,2 0 0,0 1 0,21-27 0,-26 39 43,-1 0 0,1 1 0,0-1 0,1 1 0,-1 1-1,1-1 1,0 1 0,0 0 0,1 1 0,-1-1 0,1 1 0,-1 1 0,1 0 0,0 0 0,0 0-1,0 1 1,0 0 0,0 1 0,0 0 0,1 0 0,-1 1 0,0 0 0,0 0 0,0 1 0,0 0-1,-1 0 1,1 1 0,8 4 0,-5 0 30,0 1 1,-1 0-1,-1 1 0,1 0 1,-1 1-1,-1 0 0,0 0 1,0 1-1,-1 0 0,0 0 1,-1 1-1,0-1 0,8 26 1,-7-15-54,-1 2 0,-1-1 1,-1 1-1,-1-1 1,-1 1-1,-2 45 0,-6-29-93,6-38-81,0-1 1,0 1-1,0-1 1,-1 1-1,1-1 1,0 0-1,-1 1 1,1-1-1,-1 0 1,0 1-1,1-1 1,-1 0-1,0 0 0,0 1 1,0-1-1,0 0 1,0 0-1,0 0 1,0 0-1,0 0 1,0-1-1,0 1 1,0 0-1,-2 0 1,-4-5-5462,8-11 1579,0 13 3227,0-11-2912</inkml:trace>
</inkml:ink>
</file>

<file path=ppt/ink/ink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1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6 128,'4'-5'0</inkml:trace>
</inkml:ink>
</file>

<file path=ppt/ink/ink1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8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0 336 9984,'1'-1'238,"-1"0"1,1 0 0,-1 0 0,1 0-1,0 1 1,-1-1 0,1 0 0,0 0-1,-1 0 1,1 1 0,0-1 0,0 0-1,0 0 1,0 1 0,0-1 0,-1 1-1,1-1 1,0 1 0,0 0 0,1-1-1,-1 1 1,0 0 0,0-1 0,0 1-1,0 0 1,0 0 0,0 0 0,0 0-1,0 0 1,0 0 0,0 0 0,0 1-1,0-1 1,0 0 0,1 1 0,-1-1-1,0 0 1,-1 1 0,1 0 0,2 0-1,56 31 6831,-27-14-8396,-22-14 1469,0 0 0,0-1 1,0 0-1,1 0 0,-1-1 0,1-1 0,-1 0 1,1 0-1,0-1 0,0 0 0,-1-1 1,1 0-1,-1-1 0,1 0 0,-1-1 0,1 0 1,-1 0-1,0-1 0,-1 0 0,13-8 0,-8 5-115,-1-1 0,0 0 0,-1-1-1,16-14 1,-24 19-19,0 0 1,-1 0-1,0-1 1,1 1-1,-1-1 1,-1 1-1,1-1 1,-1 0-1,0 0 1,0 0-1,0-1 0,-1 1 1,1 0-1,-1-1 1,-1 1-1,1-10 1,-2 5-14,0 1 0,0-1 0,-1 0 0,-1 1 1,1-1-1,-2 1 0,1 0 0,-1 0 0,-1 0 0,1 1 0,-2-1 1,1 1-1,-1 0 0,0 1 0,-1 0 0,1 0 0,-2 0 1,1 0-1,-1 1 0,0 1 0,-16-10 0,16 10 23,-1 2 1,1-1-1,-1 1 0,0 0 1,1 1-1,-1 0 0,0 0 0,0 1 1,0 0-1,-1 1 0,1 0 1,0 0-1,0 1 0,0 0 0,0 1 1,0 0-1,0 0 0,1 1 1,-1 0-1,-13 7 0,13-5 21,0 0 1,0 1-1,1 0 1,0 0-1,0 0 0,0 1 1,1 1-1,0-1 1,1 1-1,0 0 0,0 0 1,-8 16-1,9-15 9,1 0 0,0 0-1,0 0 1,1 1 0,0-1 0,1 1 0,0 0-1,1-1 1,0 1 0,0 17 0,2-10 61,1 1 1,0-1 0,1 0 0,1 0-1,12 31 1,-9-29-84,1 0 0,1-1-1,1 0 1,0-1 0,1 0 0,1-1-1,1 0 1,0-1 0,1 0 0,1-1 0,23 17-1,-22-22-672,1-1 0,0-1 0,1 0 0,0-1 0,0-1 0,0-1 0,0 0 0,32 1 0,5-1-3215</inkml:trace>
</inkml:ink>
</file>

<file path=ppt/ink/ink1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19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397 982 8576,'5'-5'681,"1"0"0,-1 0 0,1 1 0,0 0 0,0 0 0,0 1 0,1-1 1,-1 1-1,1 1 0,10-4 0,78-10 4671,-74 14-4899,0-1 0,0-1-1,38-12 1,0-12-154,74-48 0,-107 60-150,-1-2 0,-1-1 1,-1-1-1,0-1 0,-2-1 1,0-1-1,-2-1 0,0-1 1,-2 0-1,19-36 0,-29 47-139,0 0-1,-1-1 1,-1-1-1,0 1 1,-1-1 0,-1 1-1,0-1 1,-1 0-1,-1 0 1,-1 0-1,0 0 1,-1 0 0,0 0-1,-5-19 1,3 23-4,-1-1 1,0 1 0,-1 0-1,0 0 1,-1 0-1,0 1 1,0 0 0,-2 0-1,1 0 1,-2 1 0,1 0-1,-1 1 1,0 0-1,-1 0 1,0 1 0,-23-14-1,25 17-5,-84-42 2,82 43 12,1 1 1,-1 0-1,0 0 1,0 1 0,0 0-1,0 1 1,-19 0-1,17 2 8,1 0 0,0 1 0,0 0 0,0 1 0,0 0 1,1 1-1,-1 0 0,1 0 0,-13 9 0,16-9-6,1 0 1,-1 1 0,1 0-1,0 0 1,0 0-1,1 1 1,0 0-1,0 0 1,0 1 0,0-1-1,1 1 1,0 0-1,1 0 1,0 0 0,-4 11-1,4 1 37,0-1 0,1 1 1,1 0-1,0 0 0,4 32 0,17 88 283,41 134 534,-20-112-271,59 357 723,-53-31-470,-42-398-753,-5 0 0,-18 153-1,12-206-11,-2 0 0,-1 0 0,-2-1-1,-2-1 1,-1 0 0,-1-1 0,-31 50 0,35-67-59,-1-1 1,0 0-1,-1 0 1,-1-1-1,0-1 0,-1 0 1,-1-1-1,0 0 1,0-2-1,-1 0 0,0 0 1,-1-2-1,0 0 1,0-1-1,-30 6 0,26-7-31,0-2-1,-1-1 1,1 0 0,-1-2-1,1-1 1,-30-3-1,38 1-38,-1-1 0,1 0 0,0-1 0,0-1 0,1 0 0,0-1 0,-1 0-1,2-1 1,-1-1 0,-20-16 0,23 17-82,0 0-1,1-1 1,0-1-1,0 0 1,1 0-1,0 0 1,1-1-1,0 0 0,0-1 1,1 0-1,0 0 1,1 0-1,1 0 1,0-1-1,0 0 1,1 0-1,0 0 1,-1-21-1,4 19-237,0 0 0,2-1-1,-1 1 1,2 0 0,0 0-1,0 1 1,2-1 0,-1 1-1,2 0 1,7-15-1,1 5-1074,0 0 0,1 1-1,2 1 1,27-28-1,5-1-2018</inkml:trace>
</inkml:ink>
</file>

<file path=ppt/ink/ink1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0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7424,'-5'0'3712,"25"0"-2048,-15 0 5375,13 0-6527,1 0 0,13 0 256,-3 0 128,19 7-1280,-11-4 128,6 1 256,-11 1 0,1-1-2048,-6-1 128,-2 1-1023,-7-1 127</inkml:trace>
</inkml:ink>
</file>

<file path=ppt/ink/ink1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0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681 61 6272,'0'-2'523,"0"-1"-1,0 1 1,0-1 0,-1 1 0,1 0-1,0 0 1,-1-1 0,0 1 0,1 0 0,-1 0-1,0-1 1,0 1 0,0 0 0,-1 0-1,1 0 1,0 0 0,-1 0 0,1 1-1,-1-1 1,0 0 0,-3-2 0,2 2-259,-1 1 0,1-1 0,-1 1 0,0-1 1,0 1-1,1 0 0,-1 1 0,0-1 0,0 1 0,0-1 1,-7 2-1,-4 0-125,-1 1 1,1 1 0,1 0-1,-1 2 1,-16 5 0,-47 16 1502,60-21-1322,-1 1 0,1 1 0,1 0 0,-28 16 0,19-7-146,0 1-1,2 1 1,0 1 0,1 1-1,1 1 1,0 0 0,2 2-1,-34 49 1,45-57-114,1-1 1,0 1-1,1 1 0,1 0 1,0 0-1,1 0 0,1 0 1,0 1-1,1 0 0,1 0 1,1 0-1,0 0 0,1 0 1,1-1-1,1 1 0,0 0 1,1 0-1,5 16 0,4-1-337,1 0 0,2-2 0,1 1-1,1-2 1,2 0 0,0-1-1,2-1 1,26 25 0,-42-46-199,0-1 0,0 0 0,1 0 1,0-1-1,0 0 0,0 0 1,0 0-1,1 0 0,11 3 0,12 4-2980</inkml:trace>
</inkml:ink>
</file>

<file path=ppt/ink/ink1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0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7808,'7'2'1408,"-1"0"1,1 1-1,-1 0 1,0 0-1,0 0 1,8 7-1,22 10 1788,27 9-2001,-2 2 0,114 77-1,-126-70-632,76 73 1,-104-91-941,-8-5-493,4 4-1265,-17-18 1990,0-1 0,0 0 0,0 0 0,0 1 0,0-1 0,0 0-1,0 0 1,0 0 0,0 1 0,0-1 0,0 0 0,1 0 0,-1 0 0,0 0 0,0 1 0,0-1 0,0 0-1,0 0 1,0 0 0,1 0 0,-1 1 0,0-1 0,0 0 0,0 0 0,0 0 0,1 0 0,-1 0 0,0 0-1,0 0 1,0 0 0,1 1 0,-1-1 0,0 0 0,0 0 0,0 0 0,1 0 0,-1 0 0,0 0-1,0 0 1,0 0 0,1 0 0,-1 0 0,0 0 0,0 0 0,0-1 0,1 1 0,-1 0 0,0 0 0,0 0-1,0 0 1,0 0 0,1 0 0,-1 0 0,0 0 0,0-1 0,0 1 0,0 0 0,1 0 0,-1-2-3054</inkml:trace>
</inkml:ink>
</file>

<file path=ppt/ink/ink1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1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735 1 7680,'-43'16'3840,"6"3"-5248,31-12 7424,-26 9-5377,4-5 129,-47 25 512,13-8 0,-21 8-1664,17-13 128,-25-4 768,25 1 128,11-4-1280,7-5 0,25-8-2048,4 2 129</inkml:trace>
</inkml:ink>
</file>

<file path=ppt/ink/ink1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1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8832,'10'1'2154,"1"1"1,-1 0 0,0 1-1,-1-1 1,14 7-1,-17-5-2012,0 0 0,-1 1-1,1-1 1,-1 1 0,0 0-1,-1 1 1,1-1 0,-1 1-1,0 0 1,-1 0 0,1 0-1,2 8 1,10 15 363,12 24-106,-1 1 0,-3 2 1,-3 0-1,-1 2 0,-4 0 0,16 100 1,-30-143-391,0 0 0,-1 0 1,-1 0-1,0 0 1,-1 0-1,0-1 1,-1 1-1,-1 0 1,-1 0-1,0-1 1,0 0-1,-2 0 1,0 0-1,0-1 1,-1 1-1,-1-2 1,0 1-1,-1-1 1,0 0-1,-1-1 1,0 0-1,-1-1 1,0 0-1,-1 0 1,0-1-1,-13 7 1,-46 15-2565,59-27 1197,0 0 0,0-1 0,0-1 1,-14 1-1,1-2-2119</inkml:trace>
</inkml:ink>
</file>

<file path=ppt/ink/ink1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1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8448,'18'4'4224,"10"-4"-3456,-17 0 6783,26 0-7295,-9 0 0,13 4 128,-7-4 0,27 0-768,-19 0 128,10 0-512,-10 0 128,1-4-1920,-6 0 1,-14 1-257,-3-2 128</inkml:trace>
</inkml:ink>
</file>

<file path=ppt/ink/ink1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2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9984,'5'0'4992,"36"-3"-6656,-30 3 10495,12-9-8319,0 5 0,25 4 0,-10 0 128,22 0-1792,-12 0 0,18-12-1664,-15 5 128</inkml:trace>
</inkml:ink>
</file>

<file path=ppt/ink/ink1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3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9 11392,'-18'-9'5631,"50"21"-7550,-21-12 8446,7 13-8575,-4-10 0,0-3-3327,0 0-1</inkml:trace>
</inkml:ink>
</file>

<file path=ppt/ink/ink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1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0 161 2816,'0'0'43,"1"-1"0,-1 1 1,0 0-1,0 0 0,0 0 1,0 0-1,0 0 0,1 0 0,-1 0 1,0 0-1,0 1 0,0-1 0,0 0 1,0 0-1,0 0 0,1 0 0,-1 0 1,0 0-1,0 0 0,0 0 1,0 0-1,0 0 0,0 0 0,0 0 1,0 0-1,1 1 0,-1-1 0,0 0 1,0 0-1,0 0 0,0 0 0,0 0 1,0 0-1,0 0 0,0 1 1,0-1-1,0 0 0,0 0 0,0 0 1,0 0-1,0 0 0,0 0 0,0 1 1,0-1-1,0 0 0,0 0 0,0 0 1,0 0-1,0 0 0,0 1 1,0-1-1,0 0 0,0 0 0,0 0 1,0 0-1,0 0 0,0 0 0,0 0 1,-1 1-1,1-1 0,0 0 0,0 0 1,0 0-1,0 0 0,0 0 1,0 0-1,-1 0 0,22 31 1879,-5 9-1364,-6-15-325,21 42 0,63 103 2433,-94-252-1642,-3 56-1053,1 0 1,2-1-1,1 1 0,1 0 0,8-40 0,-8 56 20,1 1-1,0-1 1,1 1 0,0-1-1,1 1 1,0 0 0,0 1-1,1-1 1,0 1 0,0 0-1,1 1 1,0 0 0,0 0-1,1 0 1,0 1 0,0 0-1,14-8 1,-1 3-9,0 1 1,1 1-1,0 1 1,0 1-1,1 1 1,0 1-1,0 1 1,1 1-1,-1 0 1,1 2-1,32 3 1,-44-1 59,-1 0 1,1 1-1,0 0 1,-1 1-1,0 1 1,0-1-1,0 2 1,0-1-1,0 2 1,-1-1 0,0 2-1,0-1 1,-1 1-1,1 1 1,-2-1-1,1 2 1,-1-1-1,0 1 1,-1 0 0,0 1-1,-1 0 1,1 0-1,-2 0 1,7 18-1,-4-8 67,-2 1-1,-1-1 1,-1 1-1,0 1 0,-2-1 1,0 0-1,-1 1 1,-2-1-1,0 1 1,-1-1-1,-7 29 1,8-41-206,-4 25-47,0-23-1396,-3-14-2034,5-2 1889</inkml:trace>
</inkml:ink>
</file>

<file path=ppt/ink/ink1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2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1 402 8064,'0'0'148,"0"0"1,0 1-1,0-1 0,0 1 1,0-1-1,0 0 1,0 1-1,0-1 0,0 1 1,0-1-1,0 0 0,0 1 1,0-1-1,0 1 1,0-1-1,0 0 0,1 1 1,-1-1-1,0 0 1,0 1-1,1-1 0,-1 0 1,0 1-1,0-1 1,1 0-1,-1 0 0,0 1 1,1-1-1,-1 0 1,0 0-1,1 1 0,-1-1 1,0 0-1,1 0 1,0 0-1,24 5 4254,40-5-79,-46 0-4929,28-3 1029,-1-2 0,73-17 0,-76 14-50,-6 0 84,-1-1 0,67-26 0,-90 29-355,0 0 0,0-1 1,0 0-1,-1-1 0,-1 0 1,1-1-1,-1 0 0,0-1 1,-1 0-1,11-14 0,-19 21-99,0 0 0,0 0 1,0 0-1,0 0 0,-1 0 0,1 0 0,-1 0 0,0-1 0,1 1 0,-2-1 0,1 1 1,0-1-1,-1 1 0,0-1 0,1 0 0,-1 1 0,-1-1 0,1 1 0,0-1 0,-1 1 0,0-1 1,0 1-1,0-1 0,0 1 0,-1 0 0,1-1 0,-1 1 0,0 0 0,0 0 0,0 0 1,0 0-1,-5-4 0,-5-4-6,0 0 0,-1 2 0,0-1 0,-1 2 0,-27-14 1,28 15 17,0 1 0,-1 1 0,0 0 0,0 1 0,0 0 0,0 1 0,-1 0 0,1 2 0,-1 0 0,0 0 0,1 1 0,-1 1 0,1 0 0,-1 1 0,1 1 0,-23 7 1,28-7 12,1 1 1,-1 0 0,1 0 0,0 1 0,1 0 0,-1 1 0,1-1 0,0 1 0,0 1-1,1-1 1,0 1 0,0 0 0,-6 11 0,-1 2 25,2 1-1,0 1 1,-12 36-1,14-35 9,2 0 0,-8 37-1,14-52-44,0 0-1,1 0 1,-1 1 0,2-1-1,-1 0 1,1 1-1,0-1 1,1 0-1,0 0 1,0 0 0,5 11-1,3-1 7,1-1 0,1-1 1,0 0-1,1 0 0,1-1 0,0-1 0,1 0 0,0-1 0,1-1 0,1 0 0,31 16 1,-28-17-238,0-1 1,1-1 0,1-1-1,-1-1 1,1-1 0,1 0-1,-1-2 1,1 0 0,-1-2-1,30 0 1,46-10-2816,-9 0-321</inkml:trace>
</inkml:ink>
</file>

<file path=ppt/ink/ink1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3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12 5376,'0'-3'1104,"-1"-5"5844,-2 13-553,-6 14-3733,-3 4-2256,2 1 0,0 0 0,2 0 0,-9 41 0,14-50-190,0 0-1,1 1 0,1-1 0,1 1 1,0-1-1,0 1 0,2-1 0,6 31 1,-7-44-343,0 0 0,-1 0 0,1 0 0,0-1 0,0 1 0,0 0 1,0 0-1,0-1 0,1 1 0,-1 0 0,0-1 0,1 0 1,-1 1-1,1-1 0,-1 0 0,1 0 0,0 1 0,-1-1 1,1-1-1,0 1 0,0 0 0,0 0 0,0-1 0,0 1 0,0-1 1,0 1-1,0-1 0,0 0 0,0 0 0,0 0 0,0 0 1,0 0-1,0 0 0,0-1 0,0 1 0,3-2 0,25-4-3201</inkml:trace>
</inkml:ink>
</file>

<file path=ppt/ink/ink1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3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7936,'76'60'9904,"-23"-20"-5901,-9-1-4065,-35-29 272,34 34 5,51 70 0,-82-98-203,1 1 0,0-2 0,1 0 0,0 0 1,25 17-1,-24-21-862,0-2-1,1 0 1,25 11 0,-37-18 226,0 0 0,0 0 0,-1 0 0,1 0 0,0 1 0,-1 0 0,6 5 0,0 0-2213</inkml:trace>
</inkml:ink>
</file>

<file path=ppt/ink/ink1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4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669 4 9344,'-48'-4'4608,"16"31"-5376,27-18 8831,-42 1-7679,10-1 128,-54 34 0,26-13 0,-44 22-1408,29-17 128,-9 17-1920,24-9 129</inkml:trace>
</inkml:ink>
</file>

<file path=ppt/ink/ink1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5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10 515 7040,'-1'-4'588,"-1"0"1,1 0-1,-1 1 0,1-1 1,0 0-1,1 0 0,-1 0 1,1 0-1,-1 0 0,1 0 1,1 0-1,-1 0 0,0 0 1,1 0-1,1-5 1,0-2 92,1-1 0,1 1 1,0 0-1,8-17 1,10-6-393,2 2 0,49-54 0,-63 75-26,9-10 40,1 1-1,1 1 1,1 0 0,0 2-1,1 1 1,1 1-1,1 1 1,0 0-1,0 2 1,45-14-1,-60 22-234,1 1 0,-1 0 0,0 1 0,1 0 0,0 0 0,-1 1 0,1 0 0,0 1 0,0 0 0,0 1 0,-1 0 0,1 1 0,-1 0 0,1 1 0,18 7 0,-15-2-56,-1 0 0,0 0 0,0 1 0,-1 1 0,0 0 0,0 1 0,-1 1 1,-1-1-1,0 1 0,-1 1 0,0 0 0,-1 0 0,0 1 0,-1 0 0,7 21 0,-8-19-2,0 1 1,-1-1 0,-1 1-1,-1 1 1,-1-1 0,0 0-1,-1 1 1,-1-1-1,0 0 1,-1 1 0,-1-1-1,-1 0 1,-8 26 0,8-33-2,-1-1 0,-1 1 0,0-1 0,0 0 0,-1 0 0,0-1 0,0 0 1,-1 0-1,0 0 0,0-1 0,-16 12 0,17-14-208,-1-1 0,0 0 1,0 0-1,0 0 0,0-1 0,-1 0 0,1-1 0,-1 1 1,1-2-1,-1 1 0,0-1 0,0 0 0,0 0 0,0-1 0,-11-1 1,17 1 46,0 0 0,1 0 0,-1 0 0,1 0 0,-1-1 0,1 1 0,-1 0 0,1-1 0,-1 1 0,1-1 1,-1 0-1,1 1 0,0-1 0,-1 0 0,1 0 0,0 0 0,-1 0 0,1 0 0,0 0 0,0 0 0,0 0 1,0 0-1,0 0 0,0-1 0,1 1 0,-1 0 0,0-1 0,0 1 0,1-1 0,-1 1 0,1-1 0,-1-1 0,-5-21-3047</inkml:trace>
</inkml:ink>
</file>

<file path=ppt/ink/ink1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5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0 446 7424,'21'3'1664,"0"-1"0,24 0 0,-5-11 4081,12-18-4364,-35 16-572,12-5-531,0-1 0,-2-2 0,28-24 0,-42 31-49,0 0 0,0-1 0,-1-1 0,-1 0 0,-1 0 0,0-1 0,9-18 0,-17 29-190,0 0 1,0 0-1,-1-1 0,1 1 0,-1-1 0,0 1 0,0-1 1,-1 1-1,1-1 0,-1 0 0,0 1 0,0-1 0,-1 0 1,1 1-1,-1-1 0,0 1 0,0-1 0,-1 1 0,1-1 1,-1 1-1,0 0 0,0 0 0,0 0 0,-1 0 1,1 0-1,-1 0 0,0 1 0,0-1 0,-1 1 0,1 0 1,-1 0-1,1 0 0,-1 0 0,0 1 0,-5-3 0,-1-1 12,0 1 0,-1 0 1,1 1-1,-1 0 0,0 1 0,0 0 0,0 1 0,-1 0 0,1 1 0,-1 0 0,1 1 0,-1 0 0,1 1 0,-18 2 0,27-2-42,-69 19 236,65-18-213,0 0 0,1 1 0,-1 0 0,0 0 1,1 1-1,-1 0 0,1-1 0,0 2 1,1-1-1,-1 1 0,-4 6 0,-1 6 54,1 0-1,1 1 0,1 0 1,1 0-1,0 1 0,1 0 1,1 0-1,1 0 0,-1 21 1,5-22-17,1 1 0,0 0 0,1-1 0,1 1 0,0-1 0,2 0 0,0-1 0,1 1 0,1-1 0,0-1 0,2 1 0,0-1 0,0-1 0,1 0 0,1 0 0,21 19 0,-18-22-62,1-1-1,0-1 1,0 0 0,1-1 0,0-1 0,33 11 0,-39-15-421,1-1 0,-1-1 0,1 0 0,0 0 0,0-1 0,-1 0 0,1-1 0,0-1 0,0 0 0,0 0 0,0-1 1,13-4-1,19-8-3064</inkml:trace>
</inkml:ink>
</file>

<file path=ppt/ink/ink1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6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17 457 8192,'0'0'204,"-1"0"-1,0 0 1,1 0 0,-1 0 0,0 1 0,1-1-1,-1 0 1,0 0 0,1 0 0,-1 1 0,0-1-1,1 0 1,-1 1 0,0-1 0,1 0 0,-1 1 0,1-1-1,-1 1 1,1-1 0,-1 1 0,1-1 0,0 1-1,-1-1 1,1 1 0,-1 0 0,1-1 0,0 1-1,0 0 1,-1-1 0,1 1 0,0 0 0,0-1 0,0 1-1,0 0 1,0-1 0,0 1 0,0 0 0,0-1-1,0 1 1,0 0 0,7 37 4705,-3-21-5097,0 6 446,0-1 1,1 0-1,2 0 1,0-1-1,1 0 1,1 0-1,1 0 1,1-1-1,20 27 0,-24-37-146,1 0-1,1-1 0,0 0 0,0-1 1,1 0-1,0 0 0,0-1 0,1 0 0,0-1 1,0 0-1,1-1 0,-1 0 0,1-1 0,0 0 1,0-1-1,1 0 0,23 2 0,-24-5-62,1 0 0,0-1 1,-1 0-1,1-1 0,-1-1 0,0 0 0,0 0 0,0-1 0,0-1 0,0 0 0,-1 0 1,0-1-1,0-1 0,-1 0 0,1 0 0,-2-1 0,1 0 0,-1-1 0,0 0 0,10-13 1,-7 6-28,-1 0 1,0-1-1,-1 0 1,-1 0-1,0-1 1,-1 0-1,-2 0 1,1-1-1,-2 0 1,-1 0-1,4-36 1,-7 39-9,-1 0 0,-1-1 0,0 1 0,-2 0 1,1 0-1,-2 0 0,0 1 0,-12-30 1,9 30-14,0 0 0,0 0 0,-2 0 0,0 1 0,0 0 0,-1 1 0,-1 0 0,0 1 0,-15-13 0,15 14-12,-12-12 5,-1 1 0,-1 1-1,-1 1 1,-1 2-1,-36-20 1,47 30-12,0 1-1,0 1 1,-1 0 0,0 1 0,0 1 0,0 0 0,0 1 0,-1 1 0,1 1 0,-1 1 0,-19 1 0,36-1 17,-1 0 0,0 0 0,1 0 0,-1 0 0,1 1 0,0-1 0,-1 0 0,1 1 0,-1-1 0,1 1 0,-1 0 0,1-1 0,0 1 0,-1 0 0,1 0 0,-2 1 0,3-1 1,0-1 0,0 1-1,0 0 1,-1-1-1,1 1 1,0-1-1,0 1 1,0-1 0,0 1-1,0 0 1,0-1-1,1 1 1,-1-1-1,0 1 1,0-1-1,0 1 1,0-1 0,1 1-1,-1-1 1,0 1-1,1-1 1,-1 1-1,0-1 1,1 1 0,-1-1-1,0 1 1,1-1-1,-1 0 1,1 1-1,5 3 16,-1 0 1,0 0-1,1-1 0,0 0 0,0 0 0,0-1 0,0 1 0,10 1 0,32 5 117,1-2 1,0-2-1,51-2 0,-42-2-635,-1 3-1,60 11 1,-109-14-165,18 6-866,-12 0-3091,-9-4 1170</inkml:trace>
</inkml:ink>
</file>

<file path=ppt/ink/ink1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7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95 411 9344,'1'5'945,"0"0"1,1 0 0,-1 0 0,1 0-1,1-1 1,-1 1 0,1-1 0,-1 1-1,1-1 1,0 0 0,6 6 0,-1-1-306,0 0 0,1-1 0,0 1 0,11 7 0,-5-9-460,-1 0 1,1-1-1,0-1 1,0-1-1,1 0 1,-1 0-1,1-2 1,0 0-1,0-1 1,0 0-1,0-1 1,30-5-1,-26 0-40,-1 0-1,1-2 1,-1 0 0,-1-1-1,1-1 1,-2-1 0,1 0-1,-1-1 1,-1-1 0,16-14-1,-25 19-127,0-1-1,0 0 1,0 1 0,-1-2-1,0 1 1,-1-1 0,0 0-1,0 0 1,-1 0 0,0-1-1,-1 0 1,0 0-1,0 0 1,-1 0 0,0 0-1,-1 0 1,0 0 0,-1-1-1,0 1 1,-1 0 0,-2-17-1,1 19-18,0-1 1,0 1-1,-1-1 0,0 1 0,0 0 0,-1 0 0,0 1 1,0-1-1,-1 1 0,0 0 0,0 0 0,-1 0 0,0 1 1,-9-9-1,11 11 2,-7-6 4,1 1-1,-2 0 0,1 1 0,-1 0 1,0 1-1,-1 0 0,1 1 0,-1 0 1,-1 1-1,1 0 0,-15-2 0,26 6 2,-12-3 2,0 1 0,0 0-1,0 1 1,0 0 0,0 1 0,0 1 0,-1 0-1,1 1 1,0 0 0,0 1 0,-23 7-1,20-5-38,1 1-1,-1 0 1,1 1-1,0 1 0,0 1 1,1 0-1,0 1 0,0 1 1,1 0-1,1 1 0,-1 1 1,2 0-1,0 0 0,0 1 1,1 1-1,-12 19 1,21-30-102,0 0 1,0 0 0,0 0 0,0 0 0,1 0 0,-1 1 0,1-1 0,0 1 0,0-1-1,0 1 1,1-1 0,-1 1 0,1-1 0,0 1 0,0 0 0,0-1 0,0 1 0,1-1 0,-1 1-1,1-1 1,0 1 0,0-1 0,0 1 0,1-1 0,-1 0 0,1 0 0,0 1 0,0-1 0,0 0-1,0-1 1,0 1 0,1 0 0,-1-1 0,1 1 0,0-1 0,0 0 0,4 3 0,48 13-2765,-47-16 2478,51 14-3052</inkml:trace>
</inkml:ink>
</file>

<file path=ppt/ink/ink1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7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172 257 5888,'-4'2'708,"0"-1"1,0 0-1,1 1 1,-1 0-1,0 0 1,1 0-1,-1 1 1,1-1-1,0 1 1,-1 0-1,1-1 1,1 1-1,-1 1 1,0-1-1,-2 4 1,3-2-338,0-1 0,-1 1 1,2 0-1,-1 0 1,0-1-1,1 1 0,0 1 1,0-1-1,1 0 1,-1 0-1,1 6 0,1-4-230,-1 0 1,1 0-1,0 0 0,1 0 0,0-1 0,0 1 0,0-1 0,1 1 1,0-1-1,0 0 0,0 0 0,1 0 0,0 0 0,0-1 0,1 0 1,-1 1-1,1-2 0,10 9 0,-2-6 43,0-1 0,1 0 1,0 0-1,0-1 0,0-1 0,0-1 1,1 0-1,0-1 0,0 0 0,28-1 1,-22-1-116,0-2 1,0 0-1,1-1 1,-2-1-1,1-1 1,0-1-1,-1-1 1,0 0-1,25-14 1,-30 13-53,-1-1-1,-1 0 1,1-1 0,-1 0 0,-1-1-1,0-1 1,-1 0 0,0 0-1,-1-1 1,0-1 0,15-26-1,-22 33-9,0 1-1,0-1 0,-1 0 1,1 0-1,-1 0 0,-1 0 0,1 0 1,-1-1-1,-1 1 0,1 0 1,-1-1-1,-1 1 0,1 0 0,-1 0 1,0-1-1,-5-12 0,5 13-6,-1 1 0,-1-1 0,1 1 0,-1 0 0,0 0 0,0 0 0,-1 0 0,0 1 0,0-1 0,0 1 0,0 0 0,-1 0 0,0 0 0,0 1 0,0 0 0,-1 0 0,0 0 0,1 1 0,-1-1 0,-10-3 0,2 0 0,-4-3-12,-1 1 0,0 0 0,-1 2-1,1 0 1,-1 1 0,-1 1 0,1 1 0,-1 1-1,0 1 1,0 1 0,1 0 0,-1 2 0,-26 3 0,18 0-71,0 0 0,1 2 0,-1 1 0,-28 12 0,44-14-89,1 0 1,0 0-1,0 1 0,0 1 1,1 0-1,0 0 0,0 2 1,1-1-1,0 1 0,0 0 1,-10 14-1,18-21 9,0 1 0,1-1 0,-1 0 0,0 1 0,1 0-1,0-1 1,-1 1 0,1 0 0,0-1 0,0 1 0,1 0 0,-1 0 0,1 0 0,-1 0 0,1 0 0,0 0 0,0 0 0,0 0-1,0 0 1,1 0 0,-1 0 0,1-1 0,0 1 0,0 0 0,0 0 0,0 0 0,0-1 0,1 1 0,-1-1 0,1 1 0,0-1-1,0 1 1,-1-1 0,1 0 0,1 0 0,-1 0 0,0 0 0,0 0 0,1 0 0,-1-1 0,1 1 0,0-1 0,-1 0 0,4 1-1,38 19-3163</inkml:trace>
</inkml:ink>
</file>

<file path=ppt/ink/ink1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8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1009 31 7936,'1'-6'3381,"21"-12"-2809,-21 18-195,0-1-186,0 0 0,0 1-1,0-1 1,0 0-1,0 1 1,0-1 0,0 1-1,0-1 1,0 1-1,0 0 1,0 0 0,0-1-1,1 1 1,-1 0 0,0 0-1,0 0 1,0 0-1,0 0 1,0 0 0,1 1-1,-1-1 1,0 0 0,0 0-1,0 1 1,0-1-1,0 1 1,0-1 0,0 1-1,0-1 1,0 1-1,0 0 1,0 0 0,0-1-1,0 1 1,-1 0 0,1 0-1,0 0 1,0 0-1,-1 0 1,1 0 0,-1 0-1,1 0 1,-1 0 0,1 2-1,3 5 72,-1 1 0,0-1 0,-1 1 1,2 11-1,-2-14-380,49 262 3574,-43-228-3143,2 0 0,2-1 0,2 0 0,30 60 0,-41-92-278,10 21 54,61 148 96,-65-152-95,-2 0-1,-1 0 0,0 0 1,-2 1-1,2 39 0,-7-51 12,0 0 0,-1 0-1,0 0 1,-1 0 0,0 0-1,-1 0 1,-1-1 0,0 0-1,-11 21 1,3-12 82,0-2-1,-1 1 1,-1-2-1,-21 21 1,23-27-75,-1 0-1,0-2 1,-1 1 0,1-2-1,-2 0 1,1-1 0,-1 0-1,-28 8 1,32-11-53,-13 4 25,0-2 0,0 0 0,-1-2 0,0-1 0,0-1 0,0-1 0,-33-2 0,26-1-62,0-1 1,1-2-1,-1-1 0,0-2 0,1-1 1,-35-14-1,29 8-18,0-2 0,1-1 0,0-2 0,2-1 0,-52-40 0,58 39-18,1-1 0,1-2 1,1-1-1,2-1 0,-39-52 0,52 62 9,0-1-1,1 0 1,0 0-1,1-1 0,1 0 1,-9-34-1,14 42-28,1 1 0,1-1 0,0 0-1,0 1 1,1-1 0,0 0 0,0 1 0,1-1 0,1 0-1,-1 1 1,2-1 0,-1 1 0,1 0 0,9-18-1,-9 21-57,2 1 0,-1-1 0,0 1 0,1 0 0,0 0 0,0 0 0,1 1 0,-1 0 0,1 0 0,0 0 0,0 1 0,0 0-1,0 0 1,1 1 0,-1-1 0,1 1 0,0 1 0,7-2 0,14-2-1479,1 2 1,53 0-1,-5 3-2265</inkml:trace>
</inkml:ink>
</file>

<file path=ppt/ink/ink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2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1 125 2816,'1'1'244,"1"0"0,-1 0-1,0 0 1,0 1 0,1-1 0,-1 0 0,0 1 0,0-1 0,0 1-1,-1-1 1,1 1 0,0-1 0,0 1 0,-1 0 0,1-1 0,-1 1-1,1 0 1,-1 2 0,7 14 840,20 28-575,-12-20-111,1 1 0,2-2 0,31 38 0,-42-57-348,-1 0 0,1 0 1,-1 0-1,2-1 1,-1 0-1,0 0 0,1-1 1,0 0-1,0-1 1,0 1-1,1-1 1,-1-1-1,1 0 0,0 0 1,-1-1-1,1 0 1,9 0-1,-12-2-28,0 1 0,0-2 0,0 1 0,0-1-1,0 0 1,-1 0 0,1 0 0,-1-1 0,1 0 0,-1 0 0,0 0 0,0-1 0,0 1 0,-1-1-1,1 0 1,6-9 0,2-3 13,0-1 0,-1 0 0,13-25 0,-10 16-2,-2 0 1,-1-1-1,9-30 0,-18 48-26,-1 0 0,0 1 0,0-1-1,-1 0 1,0 0 0,-1 0 0,0 0-1,0 0 1,-1 0 0,0 0 0,0 0-1,-1 0 1,-1 0 0,-4-11 0,6 37-77,8 22 33,6-2 205,2 0 0,1-1 1,2 0-1,25 36 0,-31-53-50,1-1-1,1-1 1,0 0-1,1-1 1,1-1-1,0 0 1,1-1-1,37 23 1,-47-34-98,0 1 1,-1-1-1,1-1 1,0 1 0,1-1-1,-1-1 1,0 1 0,1-1-1,-1 0 1,0-1 0,1 0-1,-1 0 1,1 0-1,-1-1 1,12-3 0,-11 2-357,-1-1 1,1 1 0,-1-2-1,0 1 1,0-1 0,0 0-1,0-1 1,10-9 0,-1-4-1457</inkml:trace>
</inkml:ink>
</file>

<file path=ppt/ink/ink1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9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25 7936,'-4'-14'630,"0"4"5620,2 15 254,1 8-5425,18 469 3373,0-3-3890,-18-380-492,-1-38-8,3 1 0,15 110-1,-13-156-33,1 1-1,1-1 0,0 0 0,1 0 0,1 0 1,0-1-1,18 27 0,-22-38-115,0 0 1,0 0-1,0 0 0,1 0 1,-1 0-1,1-1 1,0 1-1,0-1 0,1 0 1,-1-1-1,0 1 1,1-1-1,0 0 0,-1 0 1,1 0-1,0 0 1,0-1-1,0 0 0,0 0 1,0 0-1,0-1 1,1 0-1,-1 0 0,0 0 1,0-1-1,0 1 1,0-1-1,0 0 1,9-4-1,-1 0-591,0-1 1,-1 0-1,0-1 0,0-1 1,0 0-1,-1-1 0,0 0 1,-1 0-1,15-17 0,5-12-1874,38-59 0,-28 37 964,-8 10 857,-25 37 1117,1 0 0,0 0 0,1 1 0,0 0 0,17-15 0,-25 26-216,0 0-1,-1 1 1,1-1-1,0 1 1,-1 0-1,1-1 1,0 1-1,-1-1 1,1 1-1,0 0 1,0 0-1,-1-1 1,1 1-1,0 0 1,0 0-1,0 0 0,-1 0 1,1 0-1,0 0 1,0 0-1,0 0 1,-1 0-1,1 1 1,0-1-1,0 0 1,0 0-1,-1 1 1,1-1-1,0 0 1,-1 1-1,1-1 1,0 1-1,-1-1 1,1 1-1,0-1 1,-1 1-1,1-1 1,-1 1-1,1 0 1,-1-1-1,1 1 1,-1 0-1,0-1 1,1 2-1,19 43 1944,-12-22-1331,-2-13-689,0 0 0,0 0 0,1-1-1,0 0 1,1 0 0,0-1 0,1 0 0,-1 0 0,12 7 0,-10-9-433,-1 0-1,1 0 1,1-1-1,-1 0 0,1-1 1,-1 0-1,1-1 1,0 0-1,20 2 1,6-10-2561,-8-5-297</inkml:trace>
</inkml:ink>
</file>

<file path=ppt/ink/ink1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29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13312,'-23'19'6655,"83"-6"-15870,-45-13 12287,18 3-6528,-6 1 128</inkml:trace>
</inkml:ink>
</file>

<file path=ppt/ink/ink1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0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114 181 3200,'0'4'480,"0"-3"-338,0 0-1,0 0 0,0 0 1,0 0-1,0 0 1,-1 0-1,1 0 1,0-1-1,0 1 0,0 0 1,-1 0-1,1 0 1,0 0-1,-1-1 1,1 1-1,-1 0 1,1 0-1,-1-1 0,1 1 1,-1 0-1,0-1 1,0 2-1,0-2 3592,1 0-1834,-4 3 3866,-6 8-5514,9-8-109,0 0 0,1 0 0,0 1-1,-1-1 1,1 0 0,0 0 0,1 0 0,-1 0 0,1 0 0,-1 0 0,1 0 0,0 0 0,0 0 0,0 0 0,3 5 0,21 39 1917,-19-40-1869,-1 0 0,1 0-1,0-1 1,0 1 0,1-2-1,-1 1 1,1-1 0,1 0-1,-1 0 1,17 7-1,-6-4 31,1-1 0,0-1 0,28 5 0,-16-5-120,0-2 1,1-1-1,0-2 1,-1-1-1,1-1 1,0-2 0,-1-1-1,0-2 1,0 0-1,0-3 1,-1 0-1,0-2 1,44-22 0,-64 28-85,-1-1 0,1 0 0,-1-1 0,0 0 0,9-9 1,-15 13-11,0-1 0,0 1 1,-1 0-1,1-1 1,-1 1-1,0-1 1,0 1-1,0-1 1,-1 0-1,1 0 1,-1 0-1,0 0 1,0 0-1,0 0 0,-1-1 1,0 1-1,1-5 1,-2 2-7,0 1 0,0-1 0,0 0 0,-1 0 0,0 1 0,0-1 0,0 1 0,-1 0 0,0-1 0,-1 1 0,1 1 0,-1-1 0,0 0 0,-10-9 0,-2 1-15,-1 1-1,0 1 1,-1 1 0,0 0 0,-1 2-1,-34-14 1,12 12-18,-1 2-1,0 2 1,0 1-1,0 2 1,-1 2-1,-65 6 1,74-2-105,0 1 1,0 2 0,1 2 0,0 0 0,0 3 0,-38 15 0,68-24 86,0 1 0,-1-1 1,1 1-1,0 0 0,-1 0 1,1 0-1,0 0 0,1 1 1,-1-1-1,0 1 0,1 0 1,-1 0-1,1 0 0,0 0 1,0 0-1,-2 5 0,3-6 4,1 0-1,0 0 0,0 0 0,0 0 0,0-1 0,0 1 0,0 0 0,1 0 0,-1 0 1,0 0-1,1 0 0,0-1 0,-1 1 0,1 0 0,0 0 0,0-1 0,0 1 0,0-1 0,0 1 1,0-1-1,1 1 0,1 1 0,7 5-133,0 0-1,0-1 1,0 0 0,1 0-1,1-2 1,-1 1 0,14 4-1,-5-3-69,1-2 0,-1 0 0,1-1 0,0 0 0,30-1-1,99-8-1191,-111 3 1065,35-5-294,-1-2 0,0-4 0,78-24 0,-134 35 1635,-21 14 1724,-3 12-22,6-12-2435,1 0 0,1 0 0,0 0 0,0-1 0,1 1 0,1 0 0,0-1 0,0 0 0,1 0 0,1 0 0,0 0 0,0 0 0,1-1 0,0 0 0,1 0 0,0-1 0,1 0 0,0 0 0,0-1 0,1 0 0,0 0 0,1-1 0,-1 0 0,14 7 0,-7-5-476,0 0 0,0-1 0,1-1 0,0 0 0,1-1 0,0-1 0,-1-1 0,2 0 0,-1-2 0,0 0 0,0-1 0,1 0-1,-1-2 1,0 0 0,27-6 0,1-8-3018,-6 3-320</inkml:trace>
</inkml:ink>
</file>

<file path=ppt/ink/ink1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1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1 253 7680,'6'10'11981,"25"18"-9187,7 7-2850,42 81 1870,-75-108-1641,-1 0-1,0 1 1,-1 0 0,1 0 0,-2 0 0,3 17 0,-5-26-125,-12-66 234,8 49-231,1-1 0,0 1 0,1-1 1,1 0-1,0 0 0,4-24 0,0 20 16,1 0 0,1 1-1,2 0 1,-1 1 0,17-32-1,-19 42-24,1 1 0,1 0-1,-1 0 1,2 0-1,-1 1 1,1 0 0,0 0-1,1 1 1,0-1-1,0 2 1,1-1-1,-1 1 1,1 1 0,13-6-1,-8 5-2,1 1-1,0 1 1,1 0-1,-1 1 1,1 0-1,0 2 1,-1 0-1,1 1 1,0 0-1,0 1 1,-1 1-1,1 0 1,-1 1-1,1 1 1,-1 1-1,0 0 1,-1 1-1,1 0 1,-1 1 0,0 1-1,-1 0 1,0 1-1,0 0 1,-1 1-1,0 0 1,-1 1-1,0 1 1,0 0-1,-1 0 1,-1 1-1,0 0 1,-1 1-1,-1-1 1,0 2-1,6 17 1,-4-8-16,-2 0 0,5 28-1,-11-45-27,1 0 0,-2 0 0,1 0-1,-1 0 1,0 1 0,0-1-1,-1 0 1,0 0 0,-1 0 0,1 0-1,-1 0 1,-5 10 0,7-16 1,0-1 1,0 1 0,0-1-1,0 1 1,-1 0-1,1-1 1,0 0-1,0 1 1,-1-1 0,1 1-1,0-1 1,-1 1-1,1-1 1,0 0 0,-1 1-1,1-1 1,-1 1-1,1-1 1,-1 0-1,1 0 1,-1 1 0,1-1-1,-1 0 1,1 0-1,-1 0 1,1 1-1,-1-1 1,1 0 0,-1 0-1,1 0 1,-1 0-1,1 0 1,-2 0 0,-9-15-130,0-27-109,9 29 189,0 1-1,1-1 1,1 0-1,0 1 1,1-1-1,0 0 1,1 1-1,1 0 1,0-1 0,0 1-1,1 0 1,1 0-1,0 1 1,0-1-1,1 1 1,9-11-1,-9 13 42,1-1 0,0 2-1,1-1 1,0 1 0,0 1-1,1-1 1,0 1 0,0 1-1,1 0 1,0 0 0,0 0-1,0 2 1,0-1 0,1 1-1,0 1 1,0 0 0,20-3 0,-23 6 35,1 0 0,-1 1 0,0-1 0,1 2 0,-1-1 0,0 1-1,0 0 1,0 1 0,0 0 0,-1 0 0,9 6 0,14 8 103,38 29 0,-38-25-35,-14-10-55,0 1 1,-1 0-1,-1 0 0,0 2 0,0 0 0,-2 0 1,12 17-1,-20-24-40,1 0 0,-2 1 0,1-1 1,-1 1-1,0 0 0,0 0 0,-1 0 0,0 0 1,-1 0-1,1 0 0,-2 1 0,1-1 0,-1 0 0,0 1 1,-1-1-1,0 0 0,-1 0 0,1 1 0,-4 8 0,-1-2-209,0 0-1,-1-1 1,-15 26-1,18-34-517,0 0 0,-1 0-1,0 0 1,0-1 0,0 0 0,-8 6-1,3-3-2724</inkml:trace>
</inkml:ink>
</file>

<file path=ppt/ink/ink1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1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169 286 9344,'-14'4'2718,"20"0"1246,-5-3-3555,1-1 0,-1 1 1,0 0-1,1 0 0,-1 0 0,0 0 1,1 0-1,-1 0 0,0 0 0,0 0 1,0 0-1,0 1 0,0-1 0,1 2 1,19 43 2800,-13-32-3087,0 0 0,2 0-1,-1-1 1,1 0 0,15 13-1,-15-18 29,0 0 0,1-2 0,-1 1 0,1-1 0,1-1 0,-1 0 0,1 0 0,0-1 0,0-1 0,0 0 0,0 0 0,17 0 0,10-1 218,0-2 1,58-6 0,-87 5-323,0 0 0,1-1 1,-1 0-1,0-1 0,0 0 0,0 0 0,0-1 0,-1-1 1,1 0-1,-1 0 0,0 0 0,-1-1 0,1-1 0,-1 1 0,0-1 1,-1-1-1,0 1 0,12-17 0,-16 19-65,0 0 0,0 0 0,-1-1 0,1 1-1,-1-1 1,0 0 0,-1 1 0,1-1 0,-1 0 0,0 0 0,-1 0 0,1 0-1,-1 0 1,-1 0 0,1 0 0,-1 0 0,0 0 0,0 0 0,-3-8 0,-1-1-50,-2-1 0,0 1 1,0 0-1,-2 0 1,-11-16-1,11 19 19,-1 0-1,0 0 1,-1 1 0,0 1 0,0 0-1,-1 0 1,-1 1 0,1 1-1,-26-13 1,30 17 30,-11-6-38,0 1 0,-1 1 0,0 1 1,0 0-1,-1 2 0,0 0 0,0 2 0,0 0 0,0 1 0,0 1 0,-1 1 0,1 1 1,0 1-1,0 1 0,0 1 0,0 1 0,0 0 0,1 2 0,0 0 0,0 1 0,1 1 1,0 1-1,1 1 0,0 1 0,0 0 0,-18 17 0,31-25-166,1 1 0,0-1 0,0 0 0,0 1 1,0 0-1,1 0 0,0 0 0,0 1 0,0-1 0,1 0 0,0 1 0,0 0 0,0 0 0,0 0 0,1-1 0,0 1 0,1 0 0,-1 0 1,1 11-1,0 38-3255</inkml:trace>
</inkml:ink>
</file>

<file path=ppt/ink/ink1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2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476 56 5888,'-1'-3'475,"1"1"0,-1 0-1,0 0 1,0 0 0,0 0 0,0 0 0,0 0 0,-1 0 0,1 0-1,0 1 1,-1-1 0,1 0 0,-1 1 0,0-1 0,0 1 0,1 0-1,-1 0 1,0-1 0,-3 0 0,-1-1 25,1 0-1,-1 1 1,1-1 0,-1 1-1,0 1 1,1-1 0,-1 1-1,-8-1 1,-4 2-234,0 0 0,0 1 0,0 1 0,0 0 0,1 2 0,-1 0-1,1 1 1,0 0 0,0 2 0,1 0 0,0 1 0,-29 18 0,35-18-119,-1 0 0,1 0 0,0 1 0,1 1 0,0-1 0,0 2 0,1-1 0,1 1 0,0 0 0,0 1 0,1-1 0,1 1 0,-1 1 0,2-1 0,0 1 0,1 0 0,0-1 0,-2 19 1,5-28-145,0 0 1,0-1-1,0 1 1,0 0 0,0 0-1,0-1 1,1 1-1,-1 0 1,1-1 0,0 1-1,0 0 1,0-1-1,0 1 1,0-1 0,0 1-1,1-1 1,-1 0-1,1 0 1,0 1 0,0-1-1,0 0 1,3 3-1,2-1-44,1 0-1,-1 0 1,0-1-1,1 0 0,15 5 1,1-1-70,3 4-277,1-1 0,0-1-1,1-2 1,-1-1 0,1-1 0,1-2-1,-1 0 1,0-3 0,46-3 0,53-17-2620,-18-4-213</inkml:trace>
</inkml:ink>
</file>

<file path=ppt/ink/ink1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2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7296,'-5'3'3834,"1"26"-989,6-18 1889,52 170-388,-9-3-3594,-20-70-832,53 197 1654,66 155 213,-62-202-1249,-77-228-476,-5-23-9,-3-16-19,0-8-41,0-1 1,1 0-1,1 1 0,1-1 0,0 0 1,1 0-1,1 1 0,1-1 1,1 1-1,0-1 0,1 1 0,1 1 1,0-1-1,2 1 0,-1 0 0,2 0 1,0 1-1,14-17 0,-17 25 27,1 1 1,-1 0-1,1 0 0,0 0 0,0 1 0,1 0 1,-1 1-1,1 0 0,0 0 0,0 1 0,1-1 1,-1 2-1,1-1 0,-1 1 0,1 1 1,0 0-1,0 0 0,12 0 0,-10 2 14,1-1 0,-1 2 1,0 0-1,0 0 0,0 1 0,-1 0 0,1 1 0,-1 0 0,1 0 0,-1 1 1,-1 1-1,1 0 0,-1 0 0,11 10 0,-6-3 7,-1 0 0,0 2 0,0 0 0,-2 0 0,0 1 0,0 0 0,-2 1 0,0 0 0,-1 1 0,-1 0 0,0 0 0,-1 1 0,-1-1 0,-1 1 0,-1 0-1,-1 0 1,0 1 0,-1-1 0,-2 0 0,1 1 0,-2-1 0,-1 0 0,0 0 0,-12 33 0,16-51-84,-2 0 0,1-1-1,0 1 1,0 0 0,0-1-1,0 1 1,0 0 0,0-1 0,-1 1-1,1-1 1,0 1 0,-1 0-1,1-1 1,0 1 0,-1-1 0,1 1-1,0-1 1,-1 1 0,1-1 0,-1 1-1,1-1 1,-1 0 0,1 1-1,-1-1 1,0 0 0,1 1 0,-1-1-1,1 0 1,-1 0 0,0 1-1,1-1 1,-1 0 0,0 0 0,1 0-1,-1 0 1,0 0 0,1 0 0,-1 0-1,1 0 1,-1 0 0,0 0-1,1 0 1,-1-1 0,0 1 0,1 0-1,-1-1 1,-1 0-298,1 0 0,-1-1 1,1 1-1,0-1 0,-1 0 0,1 1 0,0-1 0,0 0 1,0 0-1,1 0 0,-1 0 0,0 1 0,1-1 0,-1-3 1,-4-18-3394</inkml:trace>
</inkml:ink>
</file>

<file path=ppt/ink/ink1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2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28 339 9856,'4'3'940,"0"0"1,1 0-1,0-1 1,-1 0-1,1 0 1,0 0-1,0 0 0,0-1 1,0 0-1,0 0 1,10 1-1,62 1 2738,-69-3-3922,4-1 349,-1 0 0,1-1-1,0 0 1,-1-1 0,0 0-1,0 0 1,0-1 0,0-1-1,0 0 1,15-11 0,-3 1 188,-1-1 1,-1-1-1,24-25 1,-41 38-265,0 0 0,0-1-1,-1 1 1,0-1 0,0 0 0,0 0 0,0 0 0,0 0 0,-1 0 0,0 0 0,0-1 0,-1 1 0,0-1 0,0 0 0,0 1 0,0-1 0,-1 0 0,0 1 0,0-1 0,-1 0 0,1 0 0,-1 1 0,-1-1 0,1 1 0,-1-1 0,0 1 0,0 0 0,0-1 0,-1 1 0,0 0 0,0 0 0,0 1 0,0-1 0,-1 1 0,0-1 0,0 1 0,0 0 0,-9-5 0,3 4 31,0 0 1,-1 1-1,1 1 0,-1 0 0,0 0 1,0 1-1,-1 1 0,1 0 0,0 0 0,0 1 1,-1 0-1,1 1 0,0 1 0,0 0 1,0 0-1,-19 7 0,17-6 4,1 0 0,1 1 0,-1 1 0,1 0 0,-1 0 0,1 1 0,1 1 0,-1 0 0,1 0 0,0 1 0,1 0 0,0 1 0,0 0 0,1 0 0,0 1 0,1 0 0,-9 15 0,12-15-20,1 1-1,0 0 1,0-1-1,1 1 1,0 1-1,1-1 0,0 0 1,1 0-1,0 0 1,1 1-1,0-1 1,1 0-1,0 0 1,1 0-1,0 0 1,1-1-1,0 1 1,0-1-1,1 0 1,1 0-1,0-1 1,0 1-1,0-1 1,2-1-1,8 10 1,2 0-8,2 0 1,0-1-1,1-2 1,1 0 0,0-1-1,1-1 1,45 18-1,-48-24-370,1 0 0,-1-1 0,1-2 0,28 4 0,-34-7-387,-1 0 0,0-1 0,1-1 0,-1 0-1,0-1 1,1-1 0,13-4 0,11-5-3247</inkml:trace>
</inkml:ink>
</file>

<file path=ppt/ink/ink1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3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199 834 9856,'1'0'351,"-1"-1"1,1 0-1,0 1 0,-1-1 1,1 1-1,0 0 1,0-1-1,-1 1 0,1-1 1,0 1-1,0 0 1,-1 0-1,1-1 0,0 1 1,0 0-1,0 0 1,0 0-1,-1 0 0,1 0 1,0 0-1,0 0 1,0 0-1,0 0 0,0 1 1,38 4 4055,-10-1-4480,6-2 358,1-1-1,0-2 1,0-1-1,0-2 0,52-13 1,-37 4 26,-1-3 1,-1-2-1,0-2 1,60-34-1,-81 37-201,21-11 117,51-40 1,-87 58-206,-1 0 1,0-1-1,0-1 1,-2 0 0,1 0-1,-2-1 1,1 0 0,9-21-1,-15 27-29,0-1 1,0 0-1,-1-1 0,0 1 0,-1-1 0,0 1 1,0-1-1,0 0 0,-1 1 0,-1-1 1,0 0-1,0 0 0,0 0 0,-1 0 0,-1 1 1,0-1-1,0 0 0,0 1 0,-1-1 0,0 1 1,-8-14-1,0 6-13,-2-1 1,0 1-1,-1 1 1,0 0-1,-1 1 1,-1 1-1,0 0 0,-1 1 1,0 1-1,-1 0 1,-30-12-1,21 11 20,4 1 0,-1 0 0,0 2 0,0 0 0,-1 2 0,0 1 0,-1 0 0,-31-1 0,44 7 12,-1 0 0,1 1 0,0 0 0,0 1 0,-1 1 0,1 0 0,-13 6 0,20-7-3,0 0-1,1 1 0,-1 0 1,1 0-1,0 1 1,0 0-1,0-1 1,0 2-1,1-1 0,-1 0 1,1 1-1,0 0 1,1 0-1,-1 0 1,1 1-1,0-1 0,0 1 1,-3 11-1,0 0 47,2 1 0,1 1 0,0-1 0,1 0-1,1 1 1,2 22 0,8 42 208,5 0 0,37 126 0,10-11 228,22 76 128,26 204-65,-98-416-434,-4 2-1,-2-1 1,-3 1-1,-10 112 1,5-143-50,-2 1-1,-1-1 1,-1 0 0,-2 0 0,-1-1 0,-2 0-1,-1-1 1,-1 0 0,-2-1 0,-29 42 0,27-48 37,-1-1 1,-35 34-1,45-49-103,0-1-1,-1 0 1,0 0 0,0-1-1,0 0 1,-1-1 0,0 0-1,0-1 1,0 0 0,-13 3-1,6-4-133,0-1-1,0 0 0,0-2 0,0 0 1,0 0-1,0-2 0,1 0 0,-1-2 0,0 0 1,1 0-1,0-2 0,0 0 0,-26-14 1,28 12-644,0-1 1,0-1 0,2 0 0,-1 0 0,1-2 0,1 0 0,0 0-1,-20-27 1,2-3-3067</inkml:trace>
</inkml:ink>
</file>

<file path=ppt/ink/ink1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4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 4992,'8'-16'2432,"44"-7"2048,-38 19 511,25-8-3583,-12 5 128,16-6 768,-10 6 128,22 7-3200,-12 0 128,9 7 1536,-10-3 128,-4 5-2688,-5-2 128,-9-7-1792,-5 0 129</inkml:trace>
</inkml:ink>
</file>

<file path=ppt/ink/ink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3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66 2432,'-1'1'74,"-1"-1"0,1 0 0,0 1 0,0-1 1,-1 0-1,1 1 0,0 0 0,0-1 0,0 1 0,0 0 0,0-1 0,0 1 0,0 0 1,0 0-1,0 0 0,0 0 0,0 0 0,1 0 0,-1 0 0,0 0 0,1 0 1,-1 1-1,1-1 0,-1 0 0,1 0 0,-1 0 0,1 1 0,0-1 0,0 0 1,-1 0-1,1 1 0,0-1 0,0 0 0,1 1 0,-1-1 0,0 0 0,0 0 1,1 1-1,-1-1 0,0 0 0,1 0 0,0 2 0,3 7 289,1-1 0,-1 1 1,2-1-1,7 10 0,-8-12-246,40 64 827,-19-29-380,1 0 0,3-2 0,38 41 0,-67-80-536,0 0 0,0 0 0,0 0 0,0 0 0,0 0 0,0 0 0,0 0 0,1-1 0,-1 1 0,0 0 0,0-1 0,1 1 0,-1-1 0,0 1 0,3-1 0,-4 0-17,1 0 1,-1 0-1,1 0 1,-1 0-1,0-1 1,1 1-1,-1 0 1,0 0-1,1-1 0,-1 1 1,1 0-1,-1-1 1,0 1-1,0 0 1,1-1-1,-1 1 0,0-1 1,0 1-1,1 0 1,-1-1-1,0 1 1,0-1-1,0 1 1,0-1-1,0 1 0,1-1 1,-1 1-1,0-1 1,0 0-1,-4-48 276,3 38-320,-3-16 51,2 1 0,1-1 0,2 0 0,0 0 0,7-33 0,-7 50-25,1 1 0,1-1 0,0 1 0,0 0-1,1 0 1,0 0 0,1 0 0,-1 1 0,2 0-1,-1 0 1,1 0 0,0 0 0,1 1 0,0 0-1,0 1 1,1 0 0,13-10 0,-15 14 21,-1-1 1,1 1-1,0 0 1,0 1-1,0 0 1,0-1 0,0 2-1,0-1 1,1 1-1,-1 0 1,0 0-1,0 1 1,0-1-1,0 2 1,0-1-1,0 0 1,0 1 0,0 0-1,0 1 1,-1-1-1,9 6 1,-3-2 55,0 1 1,0 1-1,0-1 0,-1 2 1,-1-1-1,1 1 0,-2 1 1,1-1-1,10 18 1,10 22 313,-2 1 0,34 89 0,-60-137-361,0-1 1,-1 1 0,1 0-1,-1 0 1,1 0 0,-1-1 0,1 1-1,-1 0 1,0 0 0,0 0 0,0 0-1,0 0 1,0 0 0,-1 3-1,-5-8 162,-1-18-85,0-26-65,1 0 1,2-87-1,4 127-47,0 1 1,1-1-1,-1 0 0,1 1 0,1-1 0,0 0 1,0 1-1,0-1 0,0 1 0,1 0 0,0 0 1,1 0-1,-1 0 0,1 1 0,0-1 0,0 1 1,1 0-1,0 0 0,0 1 0,0-1 0,0 1 1,0 0-1,1 0 0,0 1 0,0 0 0,0 0 1,0 0-1,1 1 0,-1 0 0,1 0 0,-1 0 1,9 0-1,1-1-16,1 2 1,0-1-1,-1 2 1,1 0-1,0 1 1,-1 1-1,1 0 1,-1 1 0,1 1-1,-1 1 1,0 0-1,16 8 1,-13-3 77,-1 1 1,0 0 0,-1 2 0,0 0 0,-1 0 0,0 2 0,-2 0 0,1 1 0,-2 0 0,12 19 0,-18-25-22,0 1 0,-1 0 1,0 0-1,-1 1 0,0 0 1,-1 0-1,0 0 0,-1 0 1,-1 1-1,0-1 0,0 1 1,-2 0-1,1-1 0,-1 1 1,-1 0-1,0-1 0,-7 25 1,-2-15-573,10-21 430,0-1 0,-1 1-1,1 0 1,0-1 0,-1 1-1,1-1 1,0 1 0,-1-1-1,1 1 1,-1-1 0,1 0 0,-1 1-1,1-1 1,-1 1 0,1-1-1,-1 0 1,0 0 0,1 1-1,-1-1 1,1 0 0,-1 0 0,0 0-1,1 1 1,-1-1 0,1 0-1,-1 0 1,0 0 0,1 0-1,-1 0 1,0 0 0,1 0 0,-1-1-1,-1 1 1,-6-6-1700</inkml:trace>
</inkml:ink>
</file>

<file path=ppt/ink/ink1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5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0 604 8576,'0'0'145,"0"1"0,0-1 1,0 1-1,0-1 0,0 0 0,0 1 1,0-1-1,1 1 0,-1-1 0,0 0 1,0 1-1,0-1 0,0 1 1,1-1-1,-1 0 0,0 1 0,0-1 1,0 0-1,1 1 0,-1-1 0,0 0 1,1 0-1,-1 1 0,0-1 1,1 0-1,-1 0 0,0 0 0,1 1 1,-1-1-1,0 0 0,1 0 1,-1 0-1,1 0 0,-1 0 0,0 0 1,1 0-1,-1 0 0,1 0 0,-1 0 1,0 0-1,1 0 0,-1 0 1,1 0-1,-1 0 0,0 0 0,1 0 1,-1 0-1,0 0 0,1-1 0,0 1 1,41-9 4535,39-19-2308,-49 14-2142,0 0-1,-2-2 0,0-2 1,-1 0-1,-1-2 1,0-1-1,-2-1 0,0-2 1,29-35-1,-49 52-192,0 0 0,0 0 1,-1-1-1,0 0 0,0 0 0,-1 0 0,0-1 0,-1 0 0,0 1 0,0-1 0,-1 0 1,0 0-1,0-1 0,-1 1 0,-1 0 0,1-11 0,-2 12-33,-1 0 0,1 0 1,-1 0-1,0 0 0,-1 0 0,0 1 0,0-1 1,-1 1-1,0 0 0,0 0 0,0 0 0,-1 0 1,0 1-1,-1 0 0,0 0 0,1 0 0,-2 0 1,-7-5-1,11 9-11,0 0-1,-1 0 1,1 0 0,-1 0-1,1 0 1,-1 1 0,1-1 0,-1 1-1,0 0 1,0 0 0,0 1 0,0-1-1,1 1 1,-1 0 0,0 0-1,-7 1 1,11-1 7,0 0-1,-1 0 1,1 0 0,0 0-1,0 0 1,-1 0 0,1 0-1,0 1 1,0-1 0,-1 0-1,1 0 1,0 0-1,0 0 1,0 1 0,-1-1-1,1 0 1,0 0 0,0 1-1,0-1 1,0 0-1,0 0 1,-1 0 0,1 1-1,0-1 1,0 0 0,0 1-1,0-1 1,0 0 0,0 0-1,0 1 1,0-1-1,0 0 1,0 0 0,0 1-1,0-1 1,0 0 0,0 0-1,0 1 1,0-1 0,0 0-1,1 1 1,-1-1-1,0 0 1,0 0 0,0 0-1,0 1 1,0-1 0,1 0-1,-1 0 1,0 0-1,0 1 1,0-1 0,1 0-1,-1 0 1,0 0 0,0 0-1,1 1 1,-1-1 0,2 1 5,0 1 0,0-1 0,0 0 1,0 0-1,0 0 0,0 0 1,1 0-1,-1 0 0,0-1 1,4 2-1,45 3 96,0-1 1,0-3-1,1-2 1,62-9-1,211-48 303,-324 57-400,1 1 0,0-1-1,0 0 1,0 1 0,0 0 0,-1-1-1,1 1 1,0 0 0,0 0 0,0 0-1,0 0 1,0 1 0,0-1 0,0 0 0,-1 1-1,4 0 1,-5 0-2,0 0 1,0-1-1,0 1 0,0 0 1,0 0-1,0-1 0,-1 1 0,1 0 1,0-1-1,0 1 0,0 0 1,-1 0-1,1-1 0,0 1 0,-1 0 1,1-1-1,-1 1 0,1-1 1,0 1-1,-1-1 0,1 1 1,-1-1-1,0 1 0,1-1 0,-1 1 1,0 0-1,-52 40 85,52-40-90,-15 10 7,1 0 1,0 1-1,1 1 1,0 1-1,1 0 0,1 1 1,0 0-1,1 0 0,1 2 1,0-1-1,-7 19 0,14-28-3,0 1 1,0-1-1,1 1 0,1-1 0,-1 1 0,1-1 1,0 1-1,1 0 0,0 0 0,0 0 0,1-1 1,0 1-1,0 0 0,1-1 0,0 1 0,0-1 1,0 1-1,1-1 0,1 0 0,-1 0 1,1 0-1,0-1 0,1 1 0,-1-1 0,1 0 1,0 0-1,1-1 0,9 8 0,-4-3-60,0-1 1,1 0-1,1 0 0,0-1 0,0-1 1,0 0-1,1-1 0,0-1 0,0 0 0,0-1 1,1 0-1,-1-1 0,1-1 0,0 0 1,0-1-1,0 0 0,0-2 0,0 1 0,0-2 1,0 0-1,-1-1 0,1-1 0,22-7 1,-8 0-401,-1-2 1,0 0 0,-1-2 0,-1 0 0,0-2 0,42-36 0,-68 52 436,31-24 793,-22 29 557,-6 16-487,-2-11-745,0 0 0,0-1 0,1 1 0,0 0 0,0-1 0,1 0 0,0 0 0,1 0 0,0 0 0,0 0 0,0-1 0,1 1 0,0-1 0,1-1 0,0 1-1,0-1 1,8 7 0,-8-7-327,0-1-1,1 0 0,-1 0 0,1-1 0,0 0 0,1 0 0,-1-1 0,1 0 1,0 0-1,-1 0 0,1-1 0,0 0 0,1-1 0,-1 0 0,0 0 0,0-1 1,12 0-1,19-5-3119</inkml:trace>
</inkml:ink>
</file>

<file path=ppt/ink/ink1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5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4 12800,'-69'-4'6399,"86"27"-11262,-11-19 9598,17 3-9470,-4 2 127</inkml:trace>
</inkml:ink>
</file>

<file path=ppt/ink/ink1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5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446 47 3584,'1'-1'369,"0"0"0,-1 0 0,1 0 0,0 0 0,0 0 0,-1 0 0,1 0 1,-1 0-1,1 0 0,-1-1 0,1 1 0,-1 0 0,0 0 0,1-1 0,-1 1 0,0 0 0,0 0 0,0-1 0,0 1 0,0 0 1,0 0-1,-1-1 0,1 1 0,-1-2 0,0 1-125,0 1 1,0 0-1,0 0 1,0 0-1,-1 0 1,1 0-1,0 1 0,-1-1 1,1 0-1,0 0 1,-1 1-1,1-1 1,-1 1-1,1-1 1,-1 1-1,-2-1 0,-6 0 2,1 1 1,-1-1-1,0 2 0,-17 1 0,-18 8 471,0 2-1,1 2 1,0 1 0,-74 39 0,111-51-655,1 0 0,0 1 0,0 0 1,0 0-1,1 0 0,-1 1 0,1 0 0,-9 10 1,14-14-55,-1-1 1,1 1 0,-1 0 0,1 0 0,-1 0-1,1-1 1,0 1 0,0 0 0,-1 0-1,1 0 1,0 0 0,0 0 0,0 0 0,0 0-1,0-1 1,0 1 0,0 0 0,0 0-1,1 0 1,-1 0 0,0 0 0,0 0 0,1-1-1,-1 1 1,0 0 0,2 1 0,0 0 6,0 0 1,0 0 0,1 0 0,-1 0 0,1-1 0,-1 1-1,1-1 1,0 0 0,-1 0 0,1 0 0,0 0-1,5 1 1,55 11 336,84 8-1,-80-14-179,-1 1 61,105 27-1,-151-30-163,0 2-1,0 0 1,-1 1 0,0 1-1,-1 1 1,0 1 0,0 0 0,-1 1-1,28 27 1,-38-32-18,-1 1 0,0-1 1,-1 1-1,0 1 0,0-1 0,0 1 1,-1 0-1,-1 0 0,0 0 0,0 0 1,0 1-1,-1-1 0,1 19 0,-3-23-7,1 0 0,-1 0 0,0 0-1,-1 0 1,1 0 0,-1 0-1,0 0 1,0 0 0,-1 0-1,0-1 1,1 1 0,-2 0 0,1-1-1,0 1 1,-1-1 0,0 0-1,0 0 1,0 0 0,0 0 0,-1-1-1,0 1 1,1-1 0,-1 0-1,0 0 1,-1 0 0,1-1-1,-7 4 1,-7 0 44,1-1 0,-1-1 0,0-1 0,0 0-1,-1-1 1,1-1 0,-28-2 0,-124-18-151,140 15-255,-47-10-1540,73 13 1332,1 0 0,-1 0 0,0-1 0,1 0-1,-1 1 1,1-1 0,-1-1 0,-5-4-1,-3-4-2929</inkml:trace>
</inkml:ink>
</file>

<file path=ppt/ink/ink1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6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6272,'0'0'148,"-1"1"0,1-1 1,0 0-1,0 0 0,0 1 1,0-1-1,0 0 0,0 0 0,0 1 1,0-1-1,0 0 0,0 1 1,0-1-1,0 0 0,0 0 1,0 1-1,0-1 0,0 0 0,1 0 1,-1 1-1,0-1 0,0 0 1,0 0-1,0 1 0,0-1 0,1 0 1,-1 0-1,0 0 0,0 1 1,0-1-1,1 0 0,-1 0 0,0 0 1,0 0-1,1 0 0,-1 1 1,0-1-1,0 0 0,1 0 1,-1 0-1,0 0 0,0 0 0,1 0 1,-1 0-1,0 0 0,0 0 1,1 0-1,-1 0 0,0 0 0,1 0 1,-1 0-1,0 0 0,0 0 1,1 0-1,-1 0 0,0-1 1,0 1-1,1 0 0,-1 0 0,0 0 1,0 0-1,0 0 0,1-1 1,-1 1-1,0 0 0,0 0 0,0 0 1,1-1-1,1 16 3362,-1-1-3471,1 95 3101,10 57-3766,-10-145 693,36 397 1896,10 94-2347,-40-353-589,-15-56-2940,6-99 3651,1-2-73,0 1-1,0 0 0,-1 0 1,1-1-1,-1 1 1,0 0-1,0-1 0,0 1 1,0-1-1,0 1 1,-1-1-1,1 1 0,-1-1 1,1 0-1,-4 3 1,-4 7-2481</inkml:trace>
</inkml:ink>
</file>

<file path=ppt/ink/ink1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36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0 127 8576,'5'-3'212,"-1"-1"1,1 1 0,0 0 0,0 1-1,0-1 1,0 1 0,0 0-1,1 0 1,-1 0 0,1 1-1,-1 0 1,1 0 0,-1 0 0,10 1-1,50-8 4704,114-39-1097,-143 38-3149,69-9 0,-67 13-752,-8 0 198,0 2-1,0 2 1,46 3-1,-62-1 44,1 1-1,-1 0 1,-1 2 0,1-1-1,0 2 1,-1 0-1,0 0 1,0 1 0,14 10-1,-22-14-122,-1 1 0,0 0 0,1 0 0,-1 0-1,-1 1 1,1-1 0,0 1 0,-1 0 0,0 0-1,0 0 1,0 1 0,0-1 0,-1 1 0,0-1-1,1 1 1,-2 0 0,1 0 0,-1 0 0,1 0-1,-1 0 1,-1 0 0,1 0 0,-1 0 0,0 0 0,0 1-1,0-1 1,-2 7 0,-7 7 47,-1-1-1,0 0 1,-1-1 0,-1 0-1,-1 0 1,0-2 0,-22 21-1,25-26-81,-2-1 0,1 0 0,-1-1-1,-1 0 1,1-1 0,-1 0 0,-1-1-1,1 0 1,-1-1 0,0-1 0,0 0-1,0-1 1,-1 0 0,1-1 0,-1-1-1,1 0 1,-1-1 0,0-1 0,1 0-1,-1-1 1,1-1 0,-1 0 0,1-1 0,0 0-1,1-1 1,-1-1 0,-24-14 0,-9-24-3564,45 42 598,2 2-256</inkml:trace>
</inkml:ink>
</file>

<file path=ppt/ink/ink1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2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1 315 6656,'20'15'10273,"-14"-12"-9729,-1 0 0,1-1 0,0 0-1,0 0 1,0 0 0,9 1-1,61 1 492,95-7 0,-157 1-876,0 0-1,-1-2 1,1 1 0,-1-1 0,1-1 0,-1-1 0,-1 1 0,1-2 0,-1 0 0,0-1 0,-1 0 0,1 0 0,-2-1 0,1-1 0,-1 0 0,-1 0-1,0-1 1,0 0 0,8-14 0,-15 20-110,0 1-1,0-1 0,-1 0 1,1 1-1,-1-1 0,0 0 1,0 0-1,0 1 1,-1-1-1,0 0 0,0 0 1,0 0-1,-1 0 1,1 0-1,-1 0 0,0 1 1,-1-1-1,1 0 0,-1 1 1,-2-7-1,1 6-9,-1-1 1,1 1-1,-1-1 0,0 1 0,0 0 0,-1 0 0,1 1 1,-1-1-1,0 1 0,0 0 0,-1 1 0,1-1 0,-1 1 1,0 0-1,-9-3 0,5 2-18,0 2 0,0-1 0,-1 1 0,1 1 0,-1 0 0,0 0 0,1 1 0,-1 1 0,1 0 0,-1 0 0,1 1 0,-1 0 0,1 1 0,0 0 0,0 1 0,0 0 0,-11 6 0,13-6-6,0 1-1,0 1 0,1-1 0,-1 1 0,1 0 0,0 1 0,1-1 1,0 1-1,0 1 0,0-1 0,1 1 0,0 0 0,1 0 0,0 1 0,0-1 1,0 1-1,1 0 0,1 0 0,-3 17 0,4-19-29,1-1 0,0 1 0,1-1-1,-1 0 1,1 1 0,0-1 0,1 0 0,0 1 0,0-1 0,0 0-1,1 0 1,0-1 0,0 1 0,0-1 0,1 1 0,0-1-1,0 0 1,6 6 0,7 6-137,1-1 0,1 0 0,28 17 0,-24-18-292,1-2 0,0 0 0,1-1 0,0-2 0,29 9 0,-35-14-666,0-1 1,1 0-1,-1-1 0,27 0 0,-7-9-2175,-5-1-64</inkml:trace>
</inkml:ink>
</file>

<file path=ppt/ink/ink1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2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45 5632,'-1'-20'2165,"1"19"-1780,0 0 0,1-1 0,-1 1 0,1 0 0,-1 0 0,1-1 0,-1 1 0,1 0 0,0 0 0,-1 0 0,1 0 0,0 0 0,0 0 0,0 0 0,0 0 0,0 0 0,0 1 0,0-1 0,0 0 0,0 1 0,0-1 0,1 0 0,-1 1 0,0-1 0,0 1 0,1 0 0,-1 0 0,0-1 0,1 1 0,-1 0 0,2 0 0,-2 0-313,0 1 0,0-1 0,0 1 0,0-1 0,0 1 0,0 0 0,0-1 0,0 1 0,0 0 0,-1 0 0,1 0 0,0-1 0,0 1 0,-1 0 0,1 0 0,-1 0 0,1 0 0,-1 0 0,1 0 0,-1 0 0,0 0 0,1 0 0,-1 1 0,0-1 0,0 0 0,0 0 0,0 2 0,3 34 498,-3-34-234,-7 292 3607,7-290-3918,-13 144 622,-3 75-121,16-197-491,1 0 0,2-1-1,9 48 1,-9-60-65,1 0 1,1 0-1,0 0 0,1 0 1,0-1-1,1 0 1,1 0-1,11 15 0,-13-22-313,-1 0-1,1 0 1,1-1-1,-1 1 0,1-1 1,0-1-1,0 1 0,1-1 1,8 4-1,-11-6-263,0 0 0,0-1 0,0 1-1,0-1 1,1 0 0,-1 0 0,0-1 0,1 0 0,-1 1 0,0-2-1,0 1 1,1-1 0,-1 0 0,6-1 0,14-6-2870</inkml:trace>
</inkml:ink>
</file>

<file path=ppt/ink/ink1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3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6912,'9'0'3456,"24"-19"-2304,-24 12 5887,20-6-6271,-6 6 0,19 2 512,-10 1 128,11 13-1792,-6-5 128,-3 12 640,-11-6 0,0 13-1280,-3-7 0,0-3-2176,-6-2 129</inkml:trace>
</inkml:ink>
</file>

<file path=ppt/ink/ink1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3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8576,'6'35'9734,"-2"-15"-5495,-4 8-3535,-9 90 618,4-1 1,6 1 0,30 217-1,-29-320-1364,1-1 0,1 1 0,0 0-1,1-1 1,0 0 0,1 0 0,10 16 0,-14-26-123,1 0 1,0-1 0,0 1 0,0-1-1,1 1 1,-1-1 0,1 0 0,0 0-1,0-1 1,0 1 0,0-1 0,0 0-1,1 0 1,-1 0 0,0-1 0,1 1 0,0-1-1,-1 0 1,1 0 0,0-1 0,-1 0-1,1 1 1,0-1 0,-1-1 0,10-1-1,-4 1-834,0-1 0,-1-1 0,1 0 0,-1 0 0,18-9 0,3-3-2478</inkml:trace>
</inkml:ink>
</file>

<file path=ppt/ink/ink1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3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8064,'32'-16'3968,"2"5"-2688,-25 6 6143,28 1-6911,-8 0 0,27 1 384,-13 3 128,18 0-1536,-19 0 128,4 0-256,-8 0 0,10 3-2176,-11 1 1</inkml:trace>
</inkml:ink>
</file>

<file path=ppt/ink/ink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4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19 420 1664,'19'-6'1101,"-11"4"-560,-1 0-1,0-1 1,0 0-1,0 0 1,0 0 0,7-6-1,-12 7-463,17-10 309,-1-1-1,0-1 1,-2-1 0,28-30-1,-33 31-51,-4 6-97,0 0-1,0-1 1,-1 0-1,-1 0 1,7-13-1,-11 20-205,0 0 0,-1 1 1,1-1-1,-1 0 0,1 0 0,-1 0 0,0 1 0,0-1 0,0 0 0,0 0 0,0 0 0,0 1 0,0-1 0,-1 0 1,1 0-1,-1 1 0,1-1 0,-1 0 0,0 1 0,0-1 0,1 0 0,-1 1 0,0-1 0,0 1 0,-1 0 1,1-1-1,0 1 0,0 0 0,-1-1 0,1 1 0,0 0 0,-1 0 0,1 0 0,-1 0 0,0 1 0,1-1 0,-1 0 1,-3 0-1,0-1 18,-1 1 0,0 0 0,0 0 0,0 1 0,0-1 0,0 1 0,0 1 0,0-1 0,1 1 0,-1 0 0,0 0 0,0 1 0,1-1 0,-1 1 0,-7 4 0,4-2 4,0 1-1,-1-1 1,2 2 0,-1-1-1,1 1 1,-1 1 0,2 0 0,-9 8-1,10-7-30,0 0-1,0 1 1,1 0-1,0 0 0,1 0 1,0 0-1,0 1 1,1 0-1,0 0 1,1 0-1,0 0 0,1 0 1,0 0-1,0 0 1,1 1-1,0-1 1,1 0-1,0 0 0,1 0 1,0 1-1,1-2 1,0 1-1,0 0 1,1 0-1,0-1 1,7 11-1,-3-6-1,0-1 0,0 0 0,2 0 0,0-1 0,0 0-1,1-1 1,0 0 0,1-1 0,0 0 0,1-1 0,0 0 0,0-1 0,1-1 0,0 0 0,0 0 0,26 6 0,-25-9 26,1-1 0,0 0 0,0-2 0,0 1 0,0-2 0,0 0 1,31-5-1,-36 2-17,-1 0 0,1 0 0,0-1 0,-1 0 0,0-1 0,0 0 0,0-1 0,-1 0 0,0 0 0,0-1 0,0 0 0,8-10 0,-2 1-3,0-1-1,-1 0 0,-1-1 1,-1-1-1,-1 0 1,0-1-1,-1 0 0,-1 0 1,-1-1-1,-1 0 1,-1 0-1,-1-1 0,-1 0 1,0 0-1,-2 0 1,-1 0-1,0-1 0,-2 1 1,-1 0-1,-6-33 1,-2 32-20,10 23-11,0 0 0,-1 0 1,1 0-1,0-1 0,-1 1 0,1 0 0,0 0 0,-1 0 0,1 0 0,0-1 0,-1 1 0,1 0 0,0 0 0,-1 0 0,1 0 0,0 0 0,-1 0 0,1 0 0,-1 0 0,1 0 0,0 0 0,-1 0 0,1 0 0,0 0 0,-1 1 0,1-1 0,0 0 0,-1 0 0,1 0 0,0 0 0,-1 1 0,1-1 0,-1 1-6,0 0 0,1 0 0,-1 0 0,0 0 0,1 0 0,-1 1 0,1-1-1,0 0 1,-1 0 0,1 0 0,0 1 0,0-1 0,0 0 0,0 0 0,0 1 0,0-1-1,0 0 1,0 0 0,0 0 0,0 1 0,1-1 0,-1 0 0,1 0 0,-1 0-1,1 0 1,-1 1 0,1-1 0,0 0 0,0 1 0,4 4 9,0 0 1,0 0 0,1-1-1,-1 1 1,1-1-1,0-1 1,1 1-1,-1-1 1,1 0-1,0 0 1,0-1-1,9 3 1,13 4 94,52 10 0,-63-16-25,6 0 12,1-1 1,0-1 0,0-1 0,1-1-1,44-6 1,-19-3 445,90-26-1,-133 31-356,-14 1 55,-18 6-105,19-1-120,0 0-1,0 1 1,0 0-1,0 0 0,0 0 1,1 1-1,0-1 1,-1 1-1,2 0 0,-1 0 1,0 1-1,1-1 1,0 1-1,0 0 0,0 0 1,-3 6-1,3-2-4,1-1 0,0 0 1,0 1-1,1-1 0,-1 1 0,2-1 0,0 1 0,0 0 1,2 16-1,1-9-8,0 0-1,1-1 1,1 1 0,0-1 0,1 0 0,1-1-1,0 1 1,1-1 0,1-1 0,0 1 0,13 14-1,-14-21 30,-1 1-1,1-1 1,1 0-1,-1-1 1,1 0-1,0 0 1,1-1-1,-1-1 1,1 1-1,0-1 1,0-1-1,1 0 1,17 3-1,-20-5 9,1-1 0,0 1 0,0-2 1,0 1-1,0-1 0,0-1 0,-1 1 0,1-2 0,-1 1 0,1-1 0,-1 0 0,0-1 1,0 0-1,0 0 0,0-1 0,-1 0 0,8-6 0,28-26 52,60-68-1,-102 104-72,-1 0 0,1 1 0,-1-1 0,1 0 0,0 0 0,-1 1 0,1-1 0,0 1-1,-1-1 1,1 0 0,0 1 0,0-1 0,-1 1 0,1 0 0,0-1 0,0 1-1,0 0 1,0-1 0,0 1 0,0 0 0,0 0 0,0 0 0,-1 0 0,1 0-1,0 0 1,0 0 0,0 0 0,0 0 0,0 0 0,0 1 0,0-1 0,0 0-1,0 1 1,-1-1 0,1 1 0,0-1 0,0 0 0,0 1 0,-1 0 0,1-1 0,0 1-1,-1-1 1,1 1 0,0 0 0,-1 0 0,1-1 0,-1 1 0,1 0 0,-1 0-1,0 0 1,1-1 0,-1 1 0,0 0 0,1 0 0,-1 1 0,19 60 29,-16-52-40,-1-2 14,1 1-1,0-1 1,1 0-1,0 0 1,1-1-1,-1 1 1,1-1-1,1 0 1,-1 0-1,1 0 1,0-1-1,1 0 1,-1 0-1,1-1 1,1 0-1,-1 0 1,1-1-1,-1 0 1,1 0-1,1 0 1,-1-1-1,0-1 1,1 1-1,-1-1 1,1-1-1,17 2 1,-10-2 64,0 0-1,0-1 1,0-1 0,0-1-1,-1 0 1,1-1 0,-1 0 0,1-2-1,-1 1 1,0-2 0,-1 0-1,1-1 1,-1 0 0,18-14-1,-22 14-30,0-1 0,0 0 0,-1 0-1,0-1 1,-1 0 0,0-1-1,-1 0 1,0 0 0,0-1-1,-1 1 1,0-2 0,-1 1-1,0 0 1,-1-1 0,0 0-1,-1 0 1,0 0 0,-1-1 0,-1 1-1,0-1 1,0 1 0,-1 0-1,-1-1 1,0 1 0,-1-1-1,0 1 1,-1 0 0,0 0-1,-9-21 1,3 14-25,-1 0 0,0 1 1,-1 0-1,-1 0 0,-1 2 0,0-1 0,-1 2 0,-1 0 1,0 0-1,-20-13 0,23 19-30,0 1 0,-1 1 0,0-1 0,0 2 0,-1 0 0,0 1 0,0 0 0,0 1-1,0 1 1,-1 0 0,0 1 0,1 0 0,-1 1 0,0 1 0,-19 2 0,16 0-34,0 2-1,0 0 1,0 1 0,1 1-1,0 0 1,0 2-1,0 0 1,1 0 0,0 2-1,-20 15 1,29-19 22,0-1 1,0 1-1,1 0 0,0 1 1,1-1-1,-1 1 1,1 0-1,1 0 1,-1 1-1,1 0 0,0-1 1,1 1-1,0 1 1,0-1-1,1 0 0,0 1 1,0-1-1,1 1 1,0 0-1,1-1 0,0 1 1,0 0-1,1-1 1,2 12-1,-1-10-58,1 0-1,1 0 0,0 0 1,0 0-1,1-1 1,0 1-1,1-1 0,-1 0 1,2-1-1,0 0 1,0 0-1,0 0 0,1-1 1,0 0-1,0 0 1,1-1-1,0 0 0,0 0 1,0-1-1,1-1 1,-1 1-1,1-2 0,17 5 1,12 2-999,0-2 1,1-2-1,0-2 0,75 0 1,-46-8-1091</inkml:trace>
</inkml:ink>
</file>

<file path=ppt/ink/ink1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4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11008,'0'54'5503,"28"1"-7038,-19-46 8958,16 1-7423,-11 3 128,9 10-1664,-5 0 128,7-7-640,-7-4 1</inkml:trace>
</inkml:ink>
</file>

<file path=ppt/ink/ink1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4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11 13696,'-43'-10'6783,"52"13"-12158,-9-3 12286,9 0-12287,1 0 1</inkml:trace>
</inkml:ink>
</file>

<file path=ppt/ink/ink1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5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0 996 7552,'22'-13'2325,"-18"10"-1600,0 1 1,0-1-1,0 1 0,0 0 1,0 0-1,1 0 0,-1 1 1,0-1-1,1 1 0,0 0 0,-1 1 1,1-1-1,0 1 0,-1 0 1,6 0-1,15 2-359,-1-1 0,1-1 1,0-2-1,-1 0 0,29-7 0,181-58 1704,-202 54-1962,0-2 0,-1-1 0,-1-1 1,-1-2-1,-1-1 0,0-1 1,-2-1-1,0-1 0,-2-2 1,-1 0-1,0-2 0,29-47 1,-46 65-143,-1-1 0,-1 0 0,0 0 1,0 0-1,-1 0 0,0-1 1,0 1-1,-2-1 0,1 0 1,-1 0-1,-1-21 0,-2 7-126,-1-1 0,-2 1-1,-13-43 1,12 50 66,0 1-1,-2 0 0,0 1 1,-1-1-1,-1 2 0,-1-1 1,0 1-1,0 1 0,-2 0 1,0 1-1,0 0 0,-1 1 1,-1 1-1,0 0 0,-32-17 1,36 23 88,0 0 1,-1 0-1,0 2 1,0-1 0,0 1-1,0 1 1,0 0-1,-1 1 1,1 1-1,0-1 1,-1 2 0,1 0-1,-1 0 1,1 1-1,0 1 1,-23 7 0,24-6 43,1 1 1,-1 0-1,1 0 1,-1 1-1,2 0 1,-1 1-1,1 0 1,0 0-1,0 1 1,1 0-1,0 1 1,0 0-1,1 0 1,0 0-1,1 1 1,0 0 0,1 1-1,-8 19 1,4 5 122,2 1 1,2 0-1,1 0 1,2 0-1,1 1 1,6 53-1,3-30 68,2-1-1,3 0 0,22 65 1,-28-101-140,122 365 444,-124-374-878,0-1-1,-1 0 0,-1 1 1,3 24-1,-6-38 286,0 0 0,0 0 0,0 0 0,0 0 0,0 0 0,0 0 0,0-1 0,0 1 1,-1 0-1,1 0 0,0 0 0,0 0 0,0 0 0,0 0 0,0 0 0,0 0 0,0 0 0,-1 0 0,1 0 0,0 0 0,0 0 0,0 0 0,0 0 0,0-1 0,0 1 0,-1 0 0,1 0 0,0 0 0,0 1 0,0-1 0,0 0 0,0 0 0,-1 0 0,1 0 0,0 0 0,0 0 1,0 0-1,0 0 0,0 0 0,0 0 0,0 0 0,-1 0 0,1 0 0,0 0 0,0 0 0,0 1 0,0-1 0,0 0 0,0 0 0,0 0 0,0 0 0,0 0 0,0 0 0,0 1 0,-1-1 0,1 0 0,0 0 0,0 0 0,0 0 0,0 1 0,-6-10-2941,6 9 2834,-6-8-3310</inkml:trace>
</inkml:ink>
</file>

<file path=ppt/ink/ink1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5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34 287 7296,'10'3'1112,"-1"0"1,1 0 0,-1-1-1,1-1 1,0 0 0,0 0-1,0-1 1,-1 0 0,1 0-1,0-1 1,0-1 0,17-4-1,-15 2-813,0 0-1,-1-1 1,1 0-1,-1-1 1,18-12-1,-21 12-334,3-1 242,-1-1 0,0 1-1,0-2 1,0 1 0,10-14-1,-18 18-153,0 1-1,0 0 0,0-1 0,0 1 0,-1-1 1,1 0-1,-1 1 0,0-1 0,0 0 1,-1 0-1,1 0 0,-1 0 0,0 0 1,0 1-1,0-1 0,0 0 0,-1 0 1,0 0-1,1 0 0,-1 0 0,-3-4 1,2 2-25,-2 1 1,1 0-1,0 0 1,-1 1 0,0-1-1,0 1 1,-1-1-1,1 1 1,-1 1 0,0-1-1,0 1 1,0-1-1,0 1 1,-1 1 0,1-1-1,-1 1 1,-9-2-1,0-3 74,8 4-66,1 0 0,-1 0 1,0 1-1,0 0 0,0 1 1,0-1-1,0 1 0,0 1 0,0-1 1,0 1-1,0 1 0,-1-1 1,1 1-1,0 0 0,0 1 0,0-1 1,0 1-1,1 1 0,-1 0 0,1-1 1,-1 2-1,1-1 0,0 1 1,0 0-1,-9 8 0,9-5 17,-1 0 0,1 1 0,1 0 0,-1 0-1,2 0 1,-1 1 0,1-1 0,0 1 0,0 0 0,1 0-1,1 1 1,0-1 0,0 1 0,0-1 0,1 1 0,1 0 0,0-1-1,0 1 1,1 0 0,0-1 0,0 1 0,5 12 0,-2-5-22,1 0 0,1 0 1,1-1-1,0 1 1,1-1-1,1-1 0,0 0 1,1 0-1,1-1 1,0 0-1,14 12 0,-15-15-230,1-1-1,0 0 0,0-1 0,1 0 0,0-1 0,1 0 0,-1-1 0,1 0 1,1-1-1,-1-1 0,17 5 0,33-11-3020,-8-1-385</inkml:trace>
</inkml:ink>
</file>

<file path=ppt/ink/ink1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6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6016,'-7'1'8901,"2"10"-3851,3 29-2750,5 15-4362,-1-31 3766,1-2-1505,0 0 0,1-1-1,1 1 1,1-1 0,1 0 0,1-1 0,1 0 0,1 0 0,21 32 0,-26-44-141,1-1 0,0 1-1,1-2 1,0 1 0,0 0 0,0-1 0,1-1-1,0 1 1,0-1 0,0-1 0,1 1 0,0-1-1,-1-1 1,1 0 0,1 0 0,-1 0 0,0-1 0,1-1-1,-1 0 1,1 0 0,-1-1 0,1 0 0,-1 0-1,17-4 1,-11 1-53,0 0-1,0-1 1,0-1 0,-1-1-1,0 0 1,0 0-1,0-2 1,-1 1-1,0-2 1,0 0 0,-1 0-1,-1-1 1,17-18-1,-14 11 3,-1 0-1,-1 0 0,0-2 1,-1 1-1,-1-1 1,-1-1-1,-1 1 0,-1-2 1,7-28-1,-11 18 53,-3 30-54,0 1 0,0-1 0,0 1 0,0 0 0,0-1 1,0 1-1,0 0 0,0-1 0,0 1 0,0-1 0,0 1 1,0 0-1,0-1 0,0 1 0,0-1 0,0 1 0,0 0 1,0-1-1,-1 1 0,1 0 0,0-1 0,0 1 0,0 0 1,-1-1-1,1 1 0,0 0 0,-1 0 0,1-1 0,0 1 1,0 0-1,-1 0 0,1-1 0,0 1 0,-1 0 0,1 0 1,-1 0-1,1 0 0,0-1 0,-1 1 0,1 0 0,0 0 1,-1 0-1,1 0 0,-1 0 0,1 0 0,0 0 0,-1 0 1,1 0-1,-1 0 0,1 0 0,0 1 0,-1-1 1,1 0-1,0 0 0,-1 0 0,1 0 0,0 1 0,-1-1 1,1 0-1,0 0 0,-1 1 0,1-1 0,-3 5 33,0 0 0,1 0 0,0 0 0,0 1 0,0-1 0,0 0 0,1 1 0,0-1 0,0 1 0,1 0 0,-1-1-1,2 9 1,-2-7 3,0 24 28,2 1 0,0-1 1,2 0-1,2 0 0,0 0 1,2 0-1,15 38 0,-20-64-179,1 0 0,0 0 0,0 0-1,0-1 1,0 1 0,1-1 0,0 0 0,-1 0-1,2 0 1,6 5 0,-9-8-135,0 1-1,0-1 0,0 0 1,-1 0-1,1-1 1,0 1-1,1 0 1,-1-1-1,0 1 1,0-1-1,0 0 0,0 1 1,3-1-1,-4-1-120,1 1 1,-1 0-1,1-1 0,-1 1 0,1-1 0,-1 1 0,1-1 0,-1 0 0,1 0 0,-1 1 1,0-1-1,0 0 0,1 0 0,-1-1 0,0 1 0,0 0 0,0 0 0,0 0 0,1-3 1,7-9-2963</inkml:trace>
</inkml:ink>
</file>

<file path=ppt/ink/ink1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7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466 18 7936,'-11'-10'3342,"-9"5"-3282,14 5 591,2-1 50,0 0 0,0 1 0,0 0 0,1 0 0,-1 0 0,0 0-1,-8 2 1,-48 18 108,32-10 7,-22 4-222,-69 22-327,105-31-100,1 0-1,0 2 1,1-1-1,-1 2 0,1 0 1,-15 13-1,25-19-140,-1 0 0,1 0 0,0 0 0,0 0 0,0 1 0,0-1 0,0 1 0,0 0 0,1 0 0,-1-1 0,1 1 0,0 0 0,0 0 0,0 0 0,0 0 0,0 1 0,1-1 0,-1 4 0,2-4-8,-1 0 1,1 0-1,0-1 1,0 1-1,0 0 0,0-1 1,0 1-1,1-1 1,-1 0-1,1 1 1,0-1-1,-1 0 0,1 0 1,0 0-1,0 0 1,1 0-1,-1 0 1,0-1-1,0 1 0,1-1 1,-1 1-1,5 0 1,27 13 353,0-3 0,1 0 0,1-3 0,69 11 0,-63-14 11,-1 2 0,1 3 0,65 24 0,-93-29-313,0 0 0,0 1 1,-1 0-1,0 1 1,-1 1-1,1 0 0,-2 1 1,1 0-1,16 19 1,-26-26-53,0 0 0,-1 0 0,1 0 0,-1 0 0,1 0 0,-1 1 0,0-1 0,0 0 0,0 1 0,-1-1 0,1 0 0,-1 1 0,0-1 0,0 1 0,0-1 0,0 1 0,-1-1 0,-1 6 0,0-3 0,0 0 1,-1 0 0,1 0 0,-1 0-1,-1 0 1,1-1 0,-1 1 0,0-1-1,-8 7 1,3-3 10,0 0 1,-1-1-1,-1 0 1,1-1-1,-1 0 1,-1-1-1,1 0 1,-1 0-1,0-2 0,-16 5 1,14-6-20,0-1 0,0-1 0,-1-1-1,1 0 1,0-1 0,0 0 0,-27-6 0,2-3-167,-59-24 0,93 32 71,-1-1-1,1 1 0,0-1 1,0 0-1,0 0 1,0 0-1,1-1 0,-1 0 1,1 0-1,0 0 1,0 0-1,0-1 0,0 1 1,1-1-1,-3-6 1,4 8-152,1 0 0,0 0 0,0 0 1,1 0-1,-1 0 0,1 0 0,-1-1 1,1 1-1,0 0 0,0 0 0,1 0 1,-1-1-1,1 1 0,-1 0 0,1 0 1,0 0-1,0 0 0,0 0 0,1 0 1,-1 0-1,1 1 0,-1-1 0,1 0 1,0 1-1,0-1 0,0 1 0,5-4 1,-5 3-166,1 1 1,0 0 0,0-1 0,0 1-1,0 0 1,0 0 0,1 1 0,-1-1-1,1 1 1,-1 0 0,1 0 0,4-1-1,6-2-660,30-12-2009</inkml:trace>
</inkml:ink>
</file>

<file path=ppt/ink/ink1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7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4864,'1'-1'531,"0"0"1,0 1 0,0-1-1,0 0 1,0 1 0,1 0-1,-1-1 1,0 1-1,0 0 1,1-1 0,-1 1-1,0 0 1,0 0-1,1 0 1,-1 0 0,0 0-1,1 0 1,-1 0-1,2 1 1,0 13 5499,-5 5-5372,-1 15-65,1 0 0,2-1 0,4 38 0,-3-59-443,1 1-1,0-1 0,0 0 1,2 0-1,-1 0 0,2-1 1,-1 1-1,2-1 0,-1 0 1,1 0-1,1-1 0,8 10 1,-11-16-146,-1 0 1,1 0 0,0-1-1,0 0 1,1 0 0,-1 0 0,1 0-1,-1-1 1,1 0 0,0 0 0,0 0-1,0 0 1,0-1 0,0 0 0,1 0-1,-1 0 1,0-1 0,0 1 0,1-1-1,-1-1 1,0 1 0,0-1 0,1 0-1,-1 0 1,0 0 0,0-1 0,0 1-1,0-2 1,-1 1 0,1 0 0,0-1-1,-1 0 1,7-5 0,-1 1-40,0 0 0,-1-1 1,0-1-1,-1 0 0,1 0 0,-2 0 1,1-1-1,-1 0 0,-1-1 0,0 1 0,0-1 1,-1 0-1,4-14 0,-6 14 11,0 0 0,-1 1-1,-1-1 1,0 0 0,0 0 0,-1 1-1,0-1 1,-1 0 0,0 0-1,-4-13 1,5 24 25,0 0 1,0 0-1,-1 0 0,1 0 1,0 0-1,-1 0 0,1 0 0,0 1 1,-1-1-1,1 0 0,0 0 1,0 0-1,-1 0 0,1 0 0,0 1 1,0-1-1,-1 0 0,1 0 1,0 0-1,0 1 0,0-1 0,-1 0 1,1 0-1,0 1 0,0-1 1,0 0-1,0 0 0,0 1 0,-1-1 1,1 0-1,0 0 0,0 1 1,0-1-1,0 0 0,0 1 0,0-1 1,0 0-1,0 1 0,0-1 1,0 0-1,0 1 0,-5 14 158,5-3-112,1-1 0,0 1 0,1 0 0,0-1 0,1 0 0,0 1 0,8 18 0,-3-6-26,-2-9 1,0-1 0,1 0 1,1-1-1,0 1 0,0-1 1,2-1-1,-1 0 0,2 0 1,-1-1-1,2 0 1,-1 0-1,2-2 0,-1 0 1,1 0-1,0-1 0,1 0 1,0-1-1,0-1 0,1 0 1,24 5-1,-34-9-54,0-1-1,0 0 1,0-1-1,0 1 0,0-1 1,0 0-1,0 0 1,0-1-1,0 0 1,0 1-1,0-2 1,0 1-1,0 0 1,0-1-1,-1 0 1,1 0-1,-1-1 0,1 1 1,-1-1-1,0 0 1,0 0-1,0 0 1,0-1-1,-1 1 1,6-8-1,-1 1-17,-1-1 1,0-1-1,-1 1 0,-1-1 0,0 0 1,0-1-1,-1 1 0,4-23 1,-7 20 294,-6 23 8,4-5-220,0-1-1,1 1 1,-1-1-1,1 1 1,-1-1-1,1 1 0,0 0 1,0-1-1,0 1 1,1 0-1,-1-1 1,1 1-1,-1-1 1,2 5-1,3 2 24,1-1-1,-1 1 1,1-1 0,0-1-1,1 1 1,0-1 0,0 0-1,1-1 1,0 0 0,0 0-1,0-1 1,1 0 0,-1 0-1,1-1 1,0 0 0,1 0-1,16 3 1,-1-1 72,1-2-1,-1-1 1,1-1 0,0-1-1,46-5 1,-67 3-137,1 1-1,0-1 1,0-1 0,0 1-1,0-1 1,-1 0 0,1 0-1,-1-1 1,0 0 0,1 0-1,-1 0 1,0 0 0,-1-1-1,8-6 1,-9 7-6,-1-1 1,1 1 0,0-1-1,-1 1 1,0-1 0,0 0-1,0 0 1,0 0 0,-1 0-1,0 0 1,0-1 0,0 1-1,0 0 1,0-1 0,-1 1-1,0 0 1,0-1 0,0 1-1,0 0 1,-3-9 0,-2 0-55,0-1 0,-1 0 0,-1 1 0,0 1 0,-1-1 1,0 1-1,-1 0 0,-1 1 0,1 0 0,-22-18 0,17 17 22,-1-1-1,0 2 1,-1 0-1,0 1 0,-1 1 1,0 0-1,-1 1 1,0 1-1,0 1 1,0 0-1,-1 2 1,1 0-1,-1 1 1,0 0-1,-1 2 0,1 0 1,0 2-1,0 0 1,0 1-1,0 1 1,-27 7-1,41-9 16,-1 1-1,0 1 0,1-1 1,0 1-1,-1 0 1,1 0-1,0 0 1,0 1-1,-7 6 1,10-7-17,0-1 1,0 1 0,0 0 0,0-1 0,0 1 0,1 0 0,-1 0-1,1 0 1,0 1 0,0-1 0,0 0 0,0 0 0,1 1-1,-1-1 1,1 0 0,0 1 0,0-1 0,0 1 0,1 5 0,1 0-267,1 0 1,0-1 0,0 1-1,1-1 1,0 0 0,1 0-1,-1 0 1,2 0 0,-1-1-1,1 0 1,0 0 0,0 0-1,1-1 1,0 0 0,15 10-1,73 36-5680,-50-31 2901</inkml:trace>
</inkml:ink>
</file>

<file path=ppt/ink/ink1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8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6016,'0'11'3250,"2"9"7348,9 4-8340,0-3-1937,1 0 0,1-1 1,0-1-1,2 0 0,0-1 0,19 17 0,-25-27-234,0 0-1,0-1 0,1 0 0,0 0 1,0-1-1,0 0 0,22 7 1,-26-11-341,0 0 1,0-1 0,0 0-1,0 0 1,0-1 0,0 0-1,0 0 1,0 0 0,11-2-1,-12 1-113,0 0 0,0-1 1,-1 1-1,1-1 0,0 0 0,-1-1 0,1 1 0,-1-1 0,0 0 0,0 0 0,0 0 0,0 0 0,-1-1 0,6-6 0,16-21-2832</inkml:trace>
</inkml:ink>
</file>

<file path=ppt/ink/ink1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8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1042 8320,'21'-3'2837,"0"-2"-1,0 0 1,0-1 0,21-10 0,4-4-2302,-15 4-360,-2-2-1,0 0 0,-1-2 0,0-2 0,37-38 1,-50 45-104,-1-2 1,-1 1-1,0-2 1,-2 1 0,0-2-1,0 1 1,-2-2 0,-1 1-1,0-1 1,-1 0-1,-2-1 1,0 0 0,3-26-1,-6 27-100,-1 0-1,0 0 1,-2-1-1,0 1 1,-2 0-1,0 0 0,-1 0 1,-1 0-1,-1 1 1,0 0-1,-2 0 1,-12-23-1,7 19-27,0 1 0,-2 1 1,0 0-1,-1 1 0,-2 1 0,1 0 0,-2 1 0,-38-27 0,48 38 28,0 1 1,0 0-1,-1 0 0,1 1 0,-1 0 0,0 1 0,-1 0 0,1 1 1,-1 0-1,0 0 0,0 1 0,0 1 0,1 0 0,-2 0 0,1 1 0,-12 2 1,14 0 33,0 1 0,0 0 0,1 0 0,0 1 1,-1 0-1,1 1 0,0-1 0,1 2 0,-1-1 1,1 1-1,0 0 0,1 0 0,-1 1 0,1 0 1,1 0-1,-1 1 0,1-1 0,0 1 0,-6 14 1,0 4 58,1 1 0,1 0 1,2 0-1,0 0 1,-2 29-1,1-2 192,2 0 0,2-1 0,3 1 0,9 85 0,1-65 214,4-1-1,40 129 0,-27-126-584,54 145 1207,-20-79-7061,-60-142 5879,0 0-1,0 1 1,1-1-1,-1 0 1,0 0-1,0 1 1,0-1-1,0 0 0,1 0 1,-1 0-1,0 1 1,0-1-1,1 0 1,-1 0-1,0 0 1,0 0-1,1 0 1,-1 1-1,0-1 1,0 0-1,1 0 0,-1 0 1,0 0-1,1 0 1,-1 0-1,0 0 1,0 0-1,1 0 1,-1 0-1,0 0 1,1 0-1,-1 0 1,0 0-1,0 0 0,1 0 1,-1-1-1,0 1 1,1 0-1,-1 0 1,0 0-1,0 0 1,0-1-1,1 1 1,-1 0-1,0 0 1,0 0-1,0-1 0,1 1 1,-1 0-1,0 0 1,0-1-1,0 1 1,0 0-1,0 0 1,1-1-1,-1 1 1,0 0-1,0 0 0,0-1 1,0 1-1,0 0 1,0-1-1,0 1 1,0 0-1,0-1 1,0 1-1,0-1 1,1-1-537,5-9-2829</inkml:trace>
</inkml:ink>
</file>

<file path=ppt/ink/ink1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49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0 307 12032,'4'3'6015,"15"56"-8830,-15-47 12414,1 22-9471,1-9 0,8 14-384,0-16 128,13-3-896,-2-1 0,7-15-2048,-4 0 0</inkml:trace>
  <inkml:trace contextRef="#ctx0" brushRef="#br0" timeOffset="1">319 44 14720,'-9'3'7295,"14"-10"-11519,-5 7 13312,4-23-15744,1 7 1</inkml:trace>
</inkml:ink>
</file>

<file path=ppt/ink/ink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5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3968,'-6'25'1920,"40"5"-1792,-20-25 2688,-5 3-2816,11 8 128,3-6 0,0-1 0,0-2-1408,11 2 128</inkml:trace>
</inkml:ink>
</file>

<file path=ppt/ink/ink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5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378 294 2432,'1'-7'256,"1"1"1,0 0-1,0 0 1,0 0-1,1 0 1,0 1-1,0-1 1,1 1-1,0 0 1,-1-1-1,2 2 1,-1-1-1,8-7 1,15-19 440,-11 11-418,1 1 1,1 0 0,0 1-1,38-28 1,-46 39-176,0 1 0,0 0 0,0 0 1,1 1-1,0 0 0,0 1 0,0 0 0,1 1 0,-1 0 0,1 1 0,-1 0 1,22 0-1,-27 2-49,-1 0 1,0 1 0,0 0-1,0 0 1,0 0 0,0 0-1,-1 1 1,1 0 0,0 0-1,-1 0 1,1 0 0,-1 1 0,0 0-1,1 0 1,-2 0 0,1 0-1,4 5 1,-3-2 12,-1 0 1,0 0-1,0 0 0,-1 1 1,0-1-1,0 1 0,-1 0 1,1 0-1,-2 0 0,1 0 1,0 7-1,0 3 55,-1-1 0,-1 1 0,0 0-1,-2-1 1,0 1 0,0-1 0,-2 1 0,0-1-1,-10 26 1,-9 7 91,-1-1-1,-3-1 0,-1-1 1,-3-2-1,-1-1 0,-3-2 1,-61 59-1,71-79-133,-1-2 0,0 0 0,-2-1 0,0-2 0,-1-1 0,0-2 0,-1 0 0,-1-2 0,0-1 0,0-2 0,-38 5 0,61-12-68,-1-1-1,0 0 1,0 0-1,1-1 1,-1 0 0,1-1-1,-1 0 1,1 0 0,-1-1-1,1 0 1,0-1 0,-13-7-1,18 10-14,0-1-1,1 0 0,-1 0 1,0-1-1,1 1 1,0 0-1,-1-1 0,1 0 1,0 1-1,0-1 1,1 0-1,-1 0 0,0 0 1,1 0-1,0 0 0,0 0 1,0-1-1,0 1 1,0 0-1,1-1 0,-1 1 1,1 0-1,0-1 1,0 1-1,0-1 0,1 1 1,-1 0-1,1-1 0,0 1 1,0 0-1,0 0 1,0-1-1,0 1 0,1 0 1,1-3-1,0 1-10,0 0-1,1 0 1,-1 0 0,1 0-1,0 1 1,1-1 0,-1 1-1,1 0 1,-1 0-1,1 1 1,0-1 0,1 1-1,-1 0 1,0 1-1,1-1 1,0 1 0,-1 0-1,1 1 1,0-1 0,0 1-1,0 0 1,0 1-1,12-1 1,-4 2 38,0-1 0,0 2 0,-1 0-1,1 1 1,0 0 0,-1 1 0,0 0 0,0 1 0,15 8 0,-18-8 8,217 103 498,-199-98-486,0-1 1,1-1 0,0-1-1,1-2 1,-1-1 0,42 0-1,161-4-1665,-265-4-1451,2-2 1131</inkml:trace>
</inkml:ink>
</file>

<file path=ppt/ink/ink1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0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0 591 5888,'3'-4'10448,"3"-3"-5796,24-23-5538,-21 21 2863,6-6-1699,-2-1 1,0 0-1,-1 0 0,0-1 0,-2 0 0,0-1 0,0-1 0,-2 1 0,9-32 0,-13 38-251,-1-1 1,-1 0-1,0 0 0,0 0 0,-2 0 0,0 0 0,0 0 1,-1 0-1,0 0 0,-1 0 0,-1 0 0,0 1 0,-1-1 0,0 1 1,-1 0-1,-9-17 0,14 28-25,-8-12 34,-1-1 0,-19-23 1,25 34-21,0 0 1,1 0 0,-1 1-1,-1-1 1,1 1 0,0 0-1,0 0 1,-5-2 0,6 3-5,1 1 1,0-1 0,-1 1 0,1 0 0,0 0-1,-1-1 1,1 1 0,-1 0 0,1 0-1,-1 0 1,1 1 0,0-1 0,-1 0 0,1 0-1,-1 1 1,1-1 0,0 1 0,-1-1-1,1 1 1,0 0 0,0-1 0,-2 2 0,3-1-9,-1-1 1,1 0 0,0 0 0,0 1 0,0-1 0,0 0-1,0 0 1,0 1 0,0-1 0,0 0 0,0 1 0,0-1-1,0 0 1,0 0 0,0 1 0,0-1 0,0 0 0,0 1-1,0-1 1,0 0 0,0 0 0,0 1 0,0-1 0,0 0-1,0 0 1,1 1 0,-1-1 0,0 0 0,0 0 0,0 1-1,0-1 1,1 0 0,-1 0 0,0 0 0,0 0-1,1 1 1,-1-1 0,0 0 0,0 0 0,1 0 0,-1 0-1,21 11 135,23 0-104,0-2 1,0-2-1,69 2 0,-83-7-27,12-1 5,0-2-1,1-2 1,-1-2-1,-1-2 1,42-12-1,-66 15 20,16-1 2,-26 5-14,-1 0 0,0-1 1,0 0-1,0-1 0,0 1 0,0-1 0,0 0 0,0-1 1,0 1-1,8-6 0,-14 8-20,1 0 1,-1-1-1,0 1 0,0 0 1,1 0-1,-1 0 0,0 0 1,0 0-1,1 0 0,-1 0 1,0 0-1,0 0 1,1-1-1,-1 1 0,0 0 1,0 0-1,1 0 0,-1 0 1,0-1-1,0 1 0,0 0 1,0 0-1,1-1 1,-1 1-1,0 0 0,0 0 1,0-1-1,0 1 0,0 0 1,0 0-1,0-1 0,0 1 1,0 0-1,0 0 1,1-1-1,-1 1 0,-1 0 1,1-1-1,0 1 0,0 0 1,0 0-1,0-1 0,0 1 1,0 0-1,0 0 0,0-1 1,0 1-1,0 0 1,-1 0-1,1-1 0,0 1 1,0 0-1,0 0 0,0 0 1,-1-1-1,1 1 0,0 0 1,0 0-1,-1 0 1,1 0-1,0-1 0,0 1 1,-1 0-1,1 0 0,0 0 1,0 0-1,-1 0 0,0-1-3,-2 3 3,0 0 0,0 0 0,0 1 0,0-1 0,1 1 0,-1 0 0,1 0 0,0 0 0,-1 0 0,1 0 0,1 0 0,-1 1 0,-1 3 0,-16 49 0,15-31 3,0 1-1,3 0 0,0-1 1,1 1-1,1 0 0,2 0 1,1-1-1,11 43 1,-13-60-1,1-1 1,0 0-1,0 1 1,1-2 0,0 1-1,0 0 1,0-1 0,1 0-1,0 0 1,0 0 0,1 0-1,-1-1 1,1 0 0,0 0-1,1-1 1,-1 1 0,1-1-1,0-1 1,0 1-1,0-1 1,1-1 0,-1 1-1,0-1 1,11 1 0,16 3 5,1-2 0,0-1 0,-1-2 0,37-3 0,-52 1-8,1 0 0,1-1 0,-1-1 0,0 0 0,-1-2 0,1 0 0,-1-2 0,0 0 0,0-1 0,-1 0 0,0-2 0,0 0 0,-1-1 0,19-16 0,-32 23-4,0 1-1,0-1 0,0 0 1,-1 0-1,1-1 1,-1 1-1,0-1 1,0 1-1,0-1 0,-1 0 1,0 0-1,0 0 1,0 0-1,0-1 1,-1 1-1,0 0 0,0-1 1,-1 1-1,1-1 1,-1 1-1,0-1 1,-1 1-1,1-1 0,-1 1 1,0-1-1,0 1 1,-3-6-1,2 5-1,-1 0 1,0-1-1,0 1 0,0 0 0,-1 1 0,0-1 0,0 1 1,-1 0-1,1 0 0,-1 0 0,0 0 0,0 1 1,-1 0-1,1 0 0,-1 0 0,0 1 0,0 0 0,0 0 1,-1 1-1,1-1 0,-11-1 0,15 3 9,-1 1 0,0-1 0,1 1 0,-1 0 0,1 0 0,-1 0 0,1 0 0,-1 0 0,0 0-1,1 1 1,-1-1 0,1 1 0,-1 0 0,1 0 0,0 0 0,-1 0 0,1 0 0,0 0 0,-1 1 0,1-1 0,0 1 0,0 0-1,0-1 1,1 1 0,-1 0 0,0 0 0,1 0 0,-1 0 0,1 1 0,-2 2 0,0 3 24,-1 0-1,1 1 1,1-1 0,-1 1-1,2 0 1,-2 14 0,1-7 56,1 0 0,1 0 1,1 0-1,1 0 0,0-1 1,0 1-1,2 0 1,0-1-1,1 1 0,0-1 1,1-1-1,14 26 1,-13-30-52,0 1 1,1-1 0,0 0 0,0 0 0,1-1 0,1 0 0,-1-1-1,1 0 1,1 0 0,-1-1 0,1-1 0,0 0 0,1 0 0,0-1-1,0 0 1,20 4 0,-23-7-327,0-1-1,0 0 0,0-1 1,0 0-1,-1-1 0,1 1 1,0-2-1,0 1 0,15-6 1,-6 1-1690,0-1 1,0-1 0,24-14-1,-12 4-1599</inkml:trace>
</inkml:ink>
</file>

<file path=ppt/ink/ink1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1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1 255 2688,'1'-2'-608,"3"-8"531,2-3 5600,-1 12-213,-3 18-3682,-2-10-1243,1 0 0,0-1 0,0 1 0,1-1 0,0 1 0,0-1 0,0 0 0,1 0 1,0 0-1,0 0 0,1 0 0,-1-1 0,1 1 0,1-1 0,-1 0 0,1 0 0,-1-1 1,12 9-1,-5-4-197,0 1 1,0-2-1,1 0 1,1 0-1,-1-1 1,1 0-1,0-1 1,1-1 0,-1 0-1,1-1 1,0 0-1,1-1 1,-1-1-1,0 0 1,1-1-1,19-1 1,-4-2-117,0-2 1,-1-1-1,0-1 0,0-2 1,0-1-1,49-23 1,-58 23-48,-1-2 1,0-1-1,-1 0 1,29-25 0,-41 33-22,0-1 1,-1 0 0,0-1 0,1 1 0,-2-1 0,1 0-1,-1 0 1,0 0 0,0-1 0,-1 0 0,1 1 0,-1-1 0,-1 0-1,0-1 1,0 1 0,0 0 0,-1-1 0,0 1 0,0 0 0,-1-1-1,-1-13 1,0 14-6,-1 0-1,0 1 1,0-1 0,-1 0-1,0 1 1,0 0-1,0-1 1,-1 1-1,0 1 1,0-1 0,-1 1-1,0-1 1,1 1-1,-11-7 1,2 4-12,0 2 0,-1-1 0,0 2 1,0 0-1,-1 0 0,0 1 0,-17-2 0,4 2 12,0 2 0,-55 1-1,57 2-94,0 0 0,1 2 0,-1 1 0,1 1 0,0 1 0,0 2 0,1 0 0,-1 1 0,2 2 0,0 0 0,-37 24 0,53-29-25,0 0 0,0 0 0,1 0 0,0 1 0,0 0 0,0 0 0,1 0 0,0 1-1,0-1 1,-3 11 0,7-16 18,-1 1 0,2 0 0,-1-1 0,0 1 0,0 0 0,1 0 0,0-1 0,-1 1 0,1 0 0,0 0 0,0 0 0,1 0 0,-1-1 0,1 1 0,-1 0-1,1 0 1,0-1 0,0 1 0,0-1 0,0 1 0,1 0 0,-1-1 0,1 0 0,-1 1 0,1-1 0,0 0 0,0 0 0,0 0 0,0 0 0,0 0 0,0-1 0,1 1 0,-1 0 0,0-1 0,1 0 0,-1 0-1,5 2 1,42 10-2585,-1-5-255</inkml:trace>
</inkml:ink>
</file>

<file path=ppt/ink/ink1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2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693 4 3840,'0'0'57,"0"0"-1,0-1 1,0 1 0,0 0 0,0 0 0,0 0-1,0 0 1,0 0 0,0-1 0,0 1 0,0 0 0,0 0-1,0 0 1,-1 0 0,1 0 0,0 0 0,0-1-1,0 1 1,0 0 0,0 0 0,0 0 0,-1 0-1,1 0 1,0 0 0,0 0 0,0 0 0,0 0-1,0 0 1,-1 0 0,1 0 0,0 0 0,0 0-1,0 0 1,0 0 0,-1 0 0,1 0 0,0 0-1,0 0 1,0 0 0,0 0 0,0 0 0,-1 0-1,1 0 1,0 0 0,0 0 0,0 0 0,0 0-1,0 1 1,-1-1 0,1 0 0,0 0 0,0 0-1,0 0 1,0 0 0,0 1 0,-10 13 3764,-5 26 1465,14-29-5064,1 0 1,0-1 0,1 1 0,0-1 0,1 1 0,0-1 0,1 1 0,0-1 0,0 0 0,6 11 0,7 11 890,36 52 0,-25-42-949,-18-29-41,154 263 1311,-154-258-1327,-1 0-1,-1 1 0,-1 0 0,-1 1 1,0-1-1,-2 1 0,0-1 0,0 27 1,-3-16 192,-2 0 0,-2-1 1,0 1-1,-15 49 1,16-71-209,1 0 1,-1 0 0,-1 0 0,0-1-1,0 1 1,0-1 0,-1 0 0,0 0 0,0 0-1,-1-1 1,0 0 0,0 0 0,-12 9 0,6-7 35,-1-1 0,0 0 0,0 0 1,-1-1-1,0-1 0,-21 5 1,20-6-47,-1-1 0,1 0 0,-1-1 0,0-1 0,0-1 0,1 0 0,-1-1 0,-20-4 0,23 3-43,-30-4-29,1-2 0,0-2 0,0-2 0,1-1 0,0-3 0,2-1 0,0-2 0,0-1-1,2-2 1,1-2 0,-47-40 0,74 56-117,0 0-1,1 0 1,0-1 0,0 0-1,1 0 1,1-1-1,-1 0 1,-4-11 0,9 17-132,0 0 0,0-1 1,1 1-1,0-1 1,0 1-1,0-1 1,0 1-1,1-1 1,0 0-1,0 0 1,0 1-1,0-1 0,1 0 1,0 1-1,0-1 1,0 1-1,0-1 1,1 1-1,0-1 1,0 1-1,0 0 1,5-7-1,24-23-3003,-1 2-212</inkml:trace>
</inkml:ink>
</file>

<file path=ppt/ink/ink1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2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0 267 6656,'19'19'8138,"6"4"-5311,-15-9-2522,1-1 0,0 0 0,0-1 1,2 0-1,-1-1 0,1-1 0,1 0 1,0 0-1,0-2 0,1 1 0,0-2 0,25 9 1,-22-10-95,1-2 0,-1 0 1,1-1-1,0-1 1,1-1-1,-1-1 0,0 0 1,0-1-1,0-1 1,34-9-1,-31 0-45,0-1 0,0-1 0,-1-1 0,-1-1 0,19-18 0,-11 11 11,-21 17-133,0 0 0,0-1-1,0 0 1,0 0 0,-1-1 0,0 0-1,-1 0 1,1 0 0,-1 0 0,-1-1-1,1 0 1,-1 0 0,-1 0-1,0-1 1,0 1 0,0-1 0,-1 0-1,0 0 1,0-13 0,-2 15-20,0 0 0,-1 0 0,0 0 0,0 0 0,-1 0 0,1 0 0,-2 0 0,1 1 0,-1-1 0,0 1 0,0 0 0,-1 0 0,0 0 0,0 0 0,-8-9 0,5 8 4,0 1 0,-1 0 0,1 1-1,-1 0 1,0 0 0,0 1 0,-1 0 0,1 0 0,-1 0 0,0 2 0,0-1 0,-16-2 0,-2 2-36,1 2 1,-1 0 0,0 2 0,1 1 0,-1 1 0,1 1 0,0 2 0,-33 10 0,32-6-178,0 1 0,-39 22 1,59-29-18,1 0 0,-1 0 0,1 0 0,1 1 0,-1 0 0,1 0 0,-1 0 0,2 1 0,-1-1 0,0 1 0,1 1 0,0-1 0,1 1 0,-5 9 0,8-15 93,-1 1 1,1-1-1,-1 0 1,1 1-1,0-1 1,-1 1-1,1-1 1,0 1-1,0 0 1,0-1-1,0 1 1,0-1-1,0 1 1,1-1-1,-1 1 1,0-1-1,1 1 1,-1-1-1,1 0 1,0 1-1,0 1 1,26 13-2317,-20-13 1967,33 17-2869</inkml:trace>
</inkml:ink>
</file>

<file path=ppt/ink/ink1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3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103 998 7424,'-3'-1'3108,"8"-4"-271,23-13 1704,35-17-2206,-51 29-2207,0-2 0,-1 1 0,0-1 0,0-1 0,-1 0 0,16-18 0,14-13 64,123-130 1664,-153 158-1788,-1-2 0,0 0 0,-1 0 0,-1 0 0,0-1 0,-1 0 0,-1-1 0,0 1 0,-1-1 0,-1 0 0,0 0 0,-1 0 0,-1 0 0,-1 0 0,0 0 0,-4-29 0,2 29-100,-1-1-1,-1 1 1,0 0 0,-2 0 0,1 0-1,-2 1 1,0 0 0,-1 0-1,0 0 1,-2 1 0,1 1 0,-2-1-1,1 2 1,-2 0 0,-22-20 0,15 18-38,0 0 0,-1 2 0,0 0 0,-1 1 1,0 1-1,0 1 0,-1 1 0,-1 1 0,1 1 0,-29-4 1,45 10 54,0-1 1,1 1 0,-1 0 0,0 0 0,1 0-1,-1 1 1,0 0 0,1 0 0,-1 1 0,1-1-1,0 1 1,-1 0 0,1 1 0,0-1-1,0 1 1,0 0 0,1 0 0,-8 7 0,6-4 15,1 0 0,-1 0 0,2 0 0,-1 1 0,1 0 0,0 0 0,0 0 0,1 0 0,-1 1 0,2-1 0,-1 1 0,1 0 0,-2 12 0,2 22 153,1 0 1,2 0 0,13 82-1,3-36 215,40 126 0,-44-173-232,92 257 551,-16-55-1867,-73-189 94,-4-12-1120,-2-14-2014,-10-26 1254,0-2 0</inkml:trace>
</inkml:ink>
</file>

<file path=ppt/ink/ink1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3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53 324 8192,'21'14'3727,"7"-8"-3156,-18-5 379,42 0 5667,20-16-6468,-46 8 658,-9 2-598,0 0 0,0-2 0,-1 1 1,0-2-1,-1 0 0,1-1 0,19-16 0,-28 20-67,-1 0 0,0-1 0,0 0 0,0-1 0,-1 1 0,0-1 0,7-12 0,-10 15-62,0 0 1,-1 0-1,1 0 1,-1 0-1,0 0 0,0 0 1,0-1-1,-1 1 1,0 0-1,1-1 1,-1 1-1,-1 0 0,1-1 1,-1 1-1,-1-6 1,0 5-33,0-1 1,-1 1 0,0 0 0,0 0 0,0 0 0,-1 0 0,1 0-1,-1 1 1,0 0 0,0 0 0,-1 0 0,1 0 0,-1 1 0,-10-7-1,2 3 32,-1 0 0,0 1-1,0 0 1,-20-5-1,22 9-34,0 0 0,1 1 0,-1 1-1,0 0 1,0 0 0,1 1 0,-1 0 0,0 1-1,1 1 1,-1 0 0,1 0 0,0 1 0,0 1-1,0 0 1,1 0 0,0 1 0,0 0 0,0 1-1,-14 12 1,17-14-24,1 0-1,0 1 0,0-1 1,0 1-1,0 0 1,1 1-1,0-1 0,1 1 1,-1 0-1,1 0 1,1 1-1,-1-1 0,1 1 1,1 0-1,-1 0 1,1 0-1,1 0 0,0 0 1,0 0-1,0 0 1,1 1-1,1 8 0,0-5-24,0 0 0,1-1 0,1 1 0,0 0 0,0-1 0,1 0 0,1 0 0,0 0 0,0 0 0,1-1 0,1 0 0,-1 0 0,2 0 0,-1-1 0,18 16 0,-16-18-71,1 1-1,-1-2 0,1 0 0,1 0 0,-1 0 1,1-1-1,0-1 0,0 0 0,0-1 0,1 0 1,20 3-1,-3-3-950,1-1 0,0-2 0,39-4 0,14-5-2430</inkml:trace>
</inkml:ink>
</file>

<file path=ppt/ink/ink1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4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56 163 5760,'-5'1'806,"0"1"-1,0-1 1,1 1 0,-1 1-1,1-1 1,-1 1 0,-5 4-1,9-6-571,0 0-1,0 0 0,0 0 0,0 1 1,0-1-1,0 0 0,0 1 0,0-1 1,1 1-1,-1-1 0,1 1 0,-1-1 0,1 1 1,-1-1-1,1 1 0,0-1 0,0 1 1,0 0-1,0-1 0,0 1 0,0 0 0,0-1 1,1 1-1,-1-1 0,0 1 0,1-1 1,-1 1-1,1-1 0,0 1 0,0-1 1,0 2-1,4 5-108,0 0 1,1 0-1,0 0 1,0-1-1,0 0 0,1 0 1,0-1-1,11 8 1,65 38 1625,-60-42-1572,0-1 0,1-1 0,0-1 0,0-1 1,1-1-1,-1-1 0,1-2 0,0 0 0,30-2 1,-34 0-143,0-2 0,0 0 0,-1-1 1,1-1-1,-1-1 0,0-1 0,0 0 1,26-14-1,-32 13-33,0 0 0,0-2 0,-1 0 0,-1 0 0,1-1 0,-1-1 0,-1 0 0,0 0 0,-1-1 0,0-1 1,11-17-1,-19 27-3,0-1 0,0 0 0,-1 1 0,1-1 0,-1 0 0,0 0 0,0 1 0,0-1 0,-1 0 0,1 0 0,-1 0 0,0 0 1,0 0-1,-1 0 0,1 0 0,-1 0 0,0 0 0,0 0 0,0 0 0,0 1 0,0-1 0,-1 0 0,0 1 0,0-1 0,-3-3 1,-1-1 9,0 0 0,-1 0 0,-1 0 0,1 1 0,-1 0 0,0 1 0,-1 0 0,-9-6 1,5 5-12,0 0 1,-1 1 0,1 1 0,-1 0 0,0 1 0,-1 0 0,1 1 0,-24-2 0,27 4-9,-8-1-7,-1 1 0,1 1 0,-1 0 1,1 2-1,-1 0 0,1 2 1,-30 7-1,36-7 5,-18 3-67,0 3 1,0 0 0,-35 18 0,56-24-78,0 2 0,1-1 0,0 1 1,0 1-1,0-1 0,1 2 0,0-1 1,0 1-1,0 0 0,1 1 0,1 0 0,-9 14 1,13-20 7,1-1 0,-1 1 0,1 0 1,-1-1-1,1 1 0,0 0 0,0 0 0,1 0 1,-1 0-1,0 0 0,1 0 0,0 0 1,0 1-1,0-1 0,0 0 0,0 0 1,1 0-1,-1 0 0,1 0 0,0 0 0,0 0 1,0 0-1,0 0 0,0-1 0,1 1 1,-1 0-1,1-1 0,0 1 0,4 3 0,18 31-2925</inkml:trace>
</inkml:ink>
</file>

<file path=ppt/ink/ink1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4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 6912,'-1'2'842,"1"0"1,-1 1-1,1-1 0,0 0 1,0 1-1,0-1 1,0 1-1,0-1 0,1 0 1,-1 1-1,1-1 1,-1 0-1,2 4 0,7 24 122,-8-28-905,26 75 967,19 93 1,14 165 999,0 27-980,-57-340-1177,1 0 0,1 0 1,1-1-1,1 1 0,0-1 1,2 0-1,16 28 0,-24-48 15,0 1-1,-1-1 0,1 0 1,0 0-1,0 0 1,0 0-1,0 0 0,0 0 1,0 0-1,0 0 1,0 0-1,0-1 0,0 1 1,0 0-1,1-1 0,-1 1 1,0-1-1,0 1 1,1-1-1,-1 0 0,0 1 1,1-1-1,-1 0 1,0 0-1,3 0 0,-1-1-260,-1 1 0,0-1 0,1 0-1,-1 0 1,0 0 0,0 0 0,0-1 0,0 1-1,0-1 1,0 1 0,0-1 0,3-3 0,10-12-2695</inkml:trace>
</inkml:ink>
</file>

<file path=ppt/ink/ink1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5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11 440 10880,'-10'30'5376,"34"6"-6528,-15-33 10111,11 26-8959,-8-6 128,13 9-768,-7-5 0,19-11-896,-8 3 128,10-31-1664,-12-4 129</inkml:trace>
  <inkml:trace contextRef="#ctx0" brushRef="#br0" timeOffset="1">260 1 11392,'-37'7'5631,"31"13"-7678,6-17 10366,9 6-14079,-3-2 1,8 2-1,-5-2 0</inkml:trace>
</inkml:ink>
</file>

<file path=ppt/ink/ink1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5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5 304 5504,'0'0'186,"0"0"0,0 0 0,0 0 1,0 0-1,0 0 0,0 0 0,0-1 1,-1 1-1,1 0 0,0 0 0,0 0 0,0 0 1,0 0-1,0 0 0,0 0 0,0 0 0,-1 0 1,1 0-1,0 0 0,0 0 0,0 0 1,0 0-1,0 0 0,0 0 0,0 0 0,-1 0 1,1 0-1,0 0 0,0 0 0,0 0 0,0 0 1,0 0-1,0 0 0,0 0 0,0 0 1,-1 0-1,1 1 0,0-1 0,0 0 0,0 0 1,0 0-1,0 0 0,0 0 0,0 0 0,0 0 1,0 0-1,0 0 0,0 1 0,0-1 1,0 0-1,-1 0 0,1 0 0,0 0 0,0 0 1,0 0-1,0 0 0,0 1 0,0-1 0,0 0 1,0 0-1,0 0 0,0 0 0,2 14 3472,1 13-3026,-2-21-508,-1 0 1,1-1 0,0 1 0,1 0 0,-1 0 0,1-1-1,0 1 1,1-1 0,-1 0 0,1 1 0,0-1 0,4 5-1,2 1 233,0 0 0,0-1 0,18 15 0,-17-18-235,-1 0-1,1 0 0,0-1 1,1-1-1,-1 0 1,1 0-1,0-1 0,18 4 1,-17-4-63,9 1-13,1 0 0,0-2 0,0 0 0,0-1 0,0-2 1,0 0-1,0-1 0,0-1 0,0-1 0,33-9 0,-17 0-41,-1 0 0,0-3 1,0-1-1,60-37 1,-81 43 9,0 0 0,-1-1 0,-1-1 0,0 0 1,0-1-1,22-29 0,-31 37-15,-1-1 0,0 1 0,0-1 0,-1 0 0,0 0 0,0 0 0,0 0 0,-1-1 0,0 1 0,0-1 0,0 1 0,-1-1 0,0 0 0,0 0 0,-1 1 0,0-1 0,0 0 0,-1 0 0,1 1 0,-2-1 0,1 0 0,-1 1 0,0-1 0,0 1 0,0-1 0,-1 1 0,0 0 0,-5-6 0,1 1-2,-1 1 0,0 0 0,-1 0 0,0 1 1,0 0-1,-1 0 0,0 1 0,-1 1 0,0-1 0,-20-9 0,10 11-26,-1 1 0,0 1 0,0 1 0,0 0 0,-1 2 0,1 0 1,0 2-1,-1 1 0,1 0 0,0 2 0,0 0 0,-30 11 0,19-4-147,2 1 0,0 2-1,-51 30 1,70-36-29,0 0 0,0 1 0,1 1 0,0 0 1,1 0-1,0 1 0,1 0 0,0 1 0,1 0 0,-11 19 0,17-27 19,0 0 0,1 0 0,-1 1 0,1-1 0,0 0 0,0 0 0,0 1 0,1-1 0,-1 1 0,1-1-1,0 0 1,0 1 0,1-1 0,0 1 0,-1-1 0,1 0 0,1 1 0,-1-1 0,1 0 0,-1 0 0,1 0 0,0 0 0,1 0 0,-1-1-1,1 1 1,-1-1 0,1 1 0,0-1 0,0 0 0,1 0 0,-1 0 0,1-1 0,-1 1 0,1-1 0,0 0 0,5 3 0,5 1-516,1-1 0,0 0 0,15 3 0,-25-7 518,70 20-2782</inkml:trace>
</inkml:ink>
</file>

<file path=ppt/ink/ink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6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5248,'52'-32'2560,"53"19"-3200,-63 10 3968,-4-1-3456,2 4 128,14 4 0,6-1 0,-3 6 0,-5-2 128,-6 6-128,-9-6 0,2 2-768,-12-2 0,-2 0-512,-7-2 0</inkml:trace>
</inkml:ink>
</file>

<file path=ppt/ink/ink1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6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39 5248,'-16'-36'2112,"17"36"-2033,-1 0 1,0 0 0,0 0-1,0-1 1,0 1 0,0 0-1,0 0 1,0 0 0,0 0-1,0 0 1,0 0-1,0-1 1,0 1 0,0 0-1,1 0 1,-1 0 0,0 0-1,0 0 1,0 0 0,0 0-1,0 0 1,0 0 0,1 0-1,-1-1 1,0 1-1,0 0 1,0 0 0,0 0-1,0 0 1,0 0 0,1 0-1,-1 0 1,0 0 0,0 0-1,0 0 1,0 0-1,0 0 1,1 0 0,-1 0-1,0 0 1,0 0 0,0 1-1,0-1 1,0 0 0,1 0-1,-1 0 1,0 0 0,0 0-1,0 0 1,0 0-1,0 0 1,0 0 0,0 1-1,1-1 1,-1 0 0,0 0-1,0 0 1,0 0 0,0 0-1,0 0 1,0 1 0,0-1-1,0 0 1,0 0-1,0 0 1,0 0 0,0 1-1,12 17 1524,1 65 2514,36 203-2389,2 119 2283,-42-236-3140,13 120 215,-17-252-1202,2 0-1,2-1 1,1-1 0,1 0-1,30 60 1,-40-92-200,1 1 0,0 0 0,0-1 1,1 0-1,-1 1 0,1-1 0,-1 0 1,1 0-1,0-1 0,0 1 1,1-1-1,-1 1 0,0-1 0,7 3 1,-9-4 202,-1-1 0,0 0 1,1 0-1,-1 0 0,1 0 1,-1 0-1,0 1 0,1-1 1,-1 0-1,1 0 0,-1 0 1,0 0-1,1 0 0,-1 0 1,1 0-1,-1-1 0,0 1 1,1 0-1,-1 0 0,1 0 1,-1 0-1,0 0 0,1-1 0,-1 1 1,0 0-1,1 0 0,-1 0 1,0-1-1,1 1 0,-1 0 1,0-1-1,0 1 0,1 0 1,-1-1-1,0 1 0,0 0 1,1-1-1,-1 1 0,0 0 1,0-1-1,0 1 0,0-1 1,0 1-1,0 0 0,0-1 1,0 1-1,0-1 0,0 0 1,1-1-404,3-11-2684</inkml:trace>
</inkml:ink>
</file>

<file path=ppt/ink/ink1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6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121 384 10752,'4'2'918,"1"-1"1,0 0 0,-1 0 0,1-1-1,0 1 1,-1-1 0,1 0 0,0 0-1,-1 0 1,1-1 0,0 0-1,8-2 1,20-1-447,-25 3-391,1 0 0,-1-1-1,0 0 1,1 0 0,-1 0-1,0-1 1,0-1-1,-1 1 1,1-1 0,-1 0-1,0-1 1,9-7 0,-2 1 97,0-1 1,-1 0-1,-1-1 1,17-22 0,-25 29-143,0 0 1,0 0 0,-1-1 0,0 1 0,0-1 0,-1 0 0,0 0-1,0 0 1,0 0 0,-1 0 0,0 0 0,-1-1 0,1 1 0,-1 0-1,-1 0 1,1-1 0,-1 1 0,-1 0 0,1 0 0,-1 0 0,-1 0-1,-5-12 1,5 13-18,0 0-1,0 1 1,-1 0-1,1 0 1,-1 0-1,-1 1 1,1-1-1,-1 1 1,0 0-1,1 0 1,-2 0-1,1 1 1,0 0-1,-1 0 1,0 0-1,1 1 1,-1 0-1,0 0 0,0 0 1,0 1-1,-1-1 1,1 2-1,0-1 1,0 1-1,-1 0 1,1 0-1,-9 2 1,3 0 13,0 0 1,1 1 0,-1 0-1,1 1 1,-1 0 0,1 1-1,1 1 1,-1-1-1,1 2 1,0-1 0,0 2-1,0-1 1,1 1 0,1 0-1,-1 1 1,-9 13 0,7-8 6,1 1 0,0 0 0,1 0 0,0 1 0,2 0 0,0 0 0,0 0 0,2 1 1,0 0-1,1 1 0,-2 19 0,6-24-53,0 0-1,0 0 1,2-1 0,0 1 0,0 0-1,1 0 1,0-1 0,1 0 0,1 1 0,0-1-1,1-1 1,0 1 0,1-1 0,0 0-1,0-1 1,1 0 0,1 0 0,0 0 0,0-1-1,0-1 1,2 1 0,-1-2 0,1 1-1,0-1 1,0-1 0,1 0 0,-1-1 0,1 0-1,1-1 1,-1 0 0,1-1 0,22 3 0,-16-3-806,1-2 1,0 0 0,0-1 0,27-4 0,7-1-2531</inkml:trace>
</inkml:ink>
</file>

<file path=ppt/ink/ink1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7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3328,'52'2'11896,"4"4"-6600,110 19-5562,-129-19 1771,-13-3-1254,0 0 1,0-2-1,0-1 0,0-1 0,-1-1 0,1 0 0,25-8 0,-13 4 2,-16 3-156,0-1 1,0-1-1,0 0 1,0-2-1,-1 0 1,33-18-1,-30 14-90,-22 11-4,0 0 0,0 0 0,0 0-1,-1 0 1,1 0 0,0 1-1,0-1 1,0 0 0,0 0-1,0 0 1,0 0 0,0 0-1,0 0 1,0 0 0,0 0 0,0 0-1,0 0 1,0 0 0,0 1-1,0-1 1,0 0 0,0 0-1,0 0 1,0 0 0,0 0 0,0 0-1,0 0 1,0 0 0,0 0-1,0 0 1,0 1 0,0-1-1,0 0 1,0 0 0,0 0-1,0 0 1,0 0 0,0 0 0,1 0-1,-1 0 1,0 0 0,0 0-1,0 0 1,0 0 0,0 0-1,0 0 1,0 0 0,0 1 0,0-1-1,0 0 1,0 0 0,1 0-1,-32 25 254,-5 1-42,2 2 0,-53 54 0,51-47-110,24-23-69,1 1 0,0 0 0,0 1-1,1 0 1,1 0 0,1 1 0,0 0-1,-10 27 1,15-34-24,1-1 0,-1 1 0,2 0 0,-1 0 0,1 0 0,0 0 0,1-1 0,0 1 0,0 0 0,1 0 0,0 0 0,0 0 0,1 0 0,0 0 0,0-1 0,1 1 1,0-1-1,0 0 0,7 12 0,-5-13-13,0-1 1,0 0 0,0-1-1,0 1 1,0-1 0,1 0 0,0 0-1,0-1 1,0 1 0,0-1 0,1-1-1,-1 1 1,1-1 0,0 0-1,0-1 1,-1 0 0,1 0 0,8 0-1,14 1-958,1-2-1,52-7 0,-68 5 262,12-1-2181,51-13 0,-33 4-447</inkml:trace>
</inkml:ink>
</file>

<file path=ppt/ink/ink1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7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12288,'-34'3'6143,"31"42"-9726,3-38 11774,3 28-8831,-3-12 128,11 16-640,-2-12 0,5 14 1024,0-11 128,4-1-2048,-4-10 129,1-12-769,4 6 128</inkml:trace>
</inkml:ink>
</file>

<file path=ppt/ink/ink1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7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27 14208,'-74'-11'7039,"97"11"-14078,-18 0 14846,18-9-13311,-3 2 129</inkml:trace>
</inkml:ink>
</file>

<file path=ppt/ink/ink1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8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6 414 9728,'-2'4'509,"1"0"1,0 0 0,1 0 0,-1 0-1,1 0 1,-1 0 0,1 0 0,0 0-1,1 0 1,-1 0 0,1 0 0,0-1-1,0 1 1,0 0 0,0 0 0,1 0-1,-1-1 1,1 1 0,3 4 0,5 8 552,0-1-1,23 26 1,-26-34-1493,5 7 545,0-1 0,1 0 0,0-1 1,1-1-1,1 0 0,0-1 1,0-1-1,1 0 0,0-1 0,0 0 1,1-2-1,31 9 0,-34-12-47,0-1 0,1 0 0,-1-1 0,1-1 0,-1 0 0,0-1 0,1-1 0,-1 0 0,0 0 0,0-2 0,0 0 0,0 0 0,-1-2 0,0 1 0,0-2 0,13-8 0,-12 7-50,-1-1 0,-1-1 0,1-1 0,-1 1 0,-1-2 0,0 0 0,-1 0 0,0-1 0,14-25 0,-19 28-17,0 1-1,-2-1 0,1 0 1,-1 0-1,0 0 1,-1 0-1,0 0 1,-1-1-1,0 1 0,-1-1 1,0 1-1,-2-19 1,-1 15 2,0-1 0,-1 1 0,-1 0 0,0 0 0,-1 0 0,-1 1 1,0 0-1,-11-16 0,3 8 32,-1 1 0,-1 1-1,-1 0 1,0 2 0,-2 0 0,0 1 0,0 1 0,-2 0 0,0 2-1,-28-13 1,32 18 17,-1 0 0,0 1-1,0 1 1,0 1 0,-1 1-1,1 0 1,-39-1 0,45 7 194,38 3 0,557 22-117,-557-25-638,1-1-2433,-20-1 45,-9-3-1225,-6-1 646</inkml:trace>
</inkml:ink>
</file>

<file path=ppt/ink/ink1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8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86 372 9728,'-2'4'481,"0"-1"0,1 1 0,0-1 0,0 1 0,0-1 0,0 1 1,0 0-1,1-1 0,-1 1 0,1 0 0,0 0 0,0 0 0,0-1 1,1 1-1,0 0 0,-1 0 0,1-1 0,0 1 0,1-1 0,-1 1 0,1-1 1,-1 1-1,1-1 0,0 0 0,1 0 0,1 3 0,2 2 205,0 0-1,0 0 1,1-1-1,9 8 1,-10-10-866,0 0 0,0 0 0,1-1 0,0 0 0,7 3 0,-4-3 274,0-1 0,0 0 0,0-1 0,1 0 0,-1-1 0,1 0 0,-1 0 0,1-1 0,-1-1 0,1 1 0,-1-2 0,0 0 0,0 0 1,1 0-1,12-6 0,4-4 19,0-1-1,-1 0 1,0-2 0,25-19 0,-44 29-109,0 0-1,0 0 0,-1-1 1,1 1-1,-1-1 0,0-1 1,-1 1-1,1-1 0,-1 0 1,-1 0-1,1-1 0,-1 1 1,-1-1-1,1 0 0,-1 0 1,-1 0-1,1-1 0,-2 1 1,1 0-1,-1-1 0,0 0 1,-1 1-1,0-1 0,0 1 1,-1-1-1,0 0 0,0 1 1,-1 0-1,0-1 0,-1 1 1,-5-12-1,2 5-19,-1 1 0,-1 0 0,0 0 0,-1 0 0,-1 1 0,0 1 0,-24-24 0,19 26-1,-1 1 1,0 0 0,-1 0-1,0 2 1,-1 0-1,1 1 1,-1 1 0,0 1-1,0 0 1,-1 1-1,1 1 1,-37 1 0,34 2-34,0 0 0,0 2 0,0 0 0,0 1 0,1 1 1,-28 11-1,44-14 3,0-1 0,0 2 0,0-1 0,0 0 1,0 1-1,0 0 0,1 0 0,-1 0 0,1 0 0,0 0 1,0 1-1,0-1 0,0 1 0,1 0 0,0 0 0,-1 0 1,1 0-1,1 0 0,-1 1 0,1-1 0,-1 1 0,1-1 0,0 1 1,1-1-1,-1 1 0,1-1 0,0 1 0,0 0 0,1-1 1,-1 1-1,1-1 0,0 1 0,2 5 0,-1-5-48,0 0 0,0-1 1,0 1-1,1-1 0,0 1 0,0-1 0,0 0 0,0 0 0,1 0 0,-1 0 0,1-1 1,0 0-1,0 1 0,1-1 0,-1-1 0,1 1 0,-1-1 0,10 4 0,6 2-363,0-1-1,42 8 1,-32-10 212,1-2 1,0-1 0,-1-2-1,1 0 1,0-3 0,0 0-1,-1-2 1,0-1 0,41-14-1,-70 20 290,0-1 0,0 1 0,1-1 0,-1 1 0,0-1 0,1 1 0,-1 0 0,0 0 0,1 0 0,-1-1-1,0 1 1,1 1 0,-1-1 0,1 0 0,-1 0 0,0 0 0,1 1 0,-1-1 0,0 1 0,1-1 0,0 2 0,-1-2 22,-1 1 0,0 0 0,1 0 0,-1 0 0,0 0 0,0 0 0,0 0 0,0 0 0,0 0 0,0 0 0,0 0 0,0 0 0,0 0 0,0 0 0,-1 0 1,1 0-1,0 0 0,-1 0 0,1 0 0,0 0 0,-1 0 0,0-1 0,1 1 0,-1 0 0,1 0 0,-1 0 0,-1 0 0,0 4 113,0-1 0,0 1 0,0 0 0,1 0-1,0 0 1,0 0 0,0 0 0,0 0 0,1 0 0,0 0-1,0 1 1,0-1 0,2 9 0,1 2 273,0-1 1,10 30 0,-8-30-347,1-1 0,1 1 0,0-1 0,1 0 1,0-1-1,1 0 0,1 0 0,11 12 1,-14-19-436,0 0 1,0 0 0,1 0 0,0-1-1,0 0 1,0-1 0,0 0-1,1 0 1,0-1 0,0 0 0,0 0-1,0-1 1,0 0 0,10 0 0,31 2-3022</inkml:trace>
</inkml:ink>
</file>

<file path=ppt/ink/ink1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9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2 267 6016,'0'-3'460,"-1"-1"0,1 1 0,-1 0 0,1 0 0,0-1 0,0 1 0,1 0-1,-1-1 1,1 1 0,-1 0 0,1-1 0,0 1 0,0 0 0,1 0 0,-1 0 0,0 0 0,1 0 0,0 0 0,0 1 0,0-1 0,0 0 0,0 1 0,1 0 0,2-3 0,7-7 90,1 1 0,0 1 1,0 0-1,16-8 0,12-7-371,2 2 1,0 2-1,48-16 1,-77 32-16,0 1 0,1 0 0,0 1 0,0 1 0,0 0 0,0 1 0,0 1 0,0 0 0,0 1 0,0 0 0,0 2 0,0 0 0,0 0 1,15 7-1,-23-7-94,0 1 1,0-1 0,-1 2-1,0-1 1,0 1 0,0 0 0,0 0-1,-1 0 1,0 1 0,0 0-1,0 0 1,-1 0 0,0 1-1,0 0 1,0-1 0,-1 1 0,0 0-1,-1 1 1,1-1 0,-1 0-1,-1 1 1,0-1 0,1 11 0,0-1 0,-2 0 0,0 1 1,-1-1-1,0 0 0,-2 0 1,0 0-1,-1 0 0,0 0 1,-13 30-1,5-20 0,-1-1 0,-1 0 1,0-2-1,-2 1 0,-2-2 0,0 0 0,-1-1 0,-26 23 0,20-23-7,-1-2 0,0-1 0,-2-1 0,0-2 0,-1 0 0,0-2 0,-51 17 0,76-30-71,1-1-1,-1 1 1,1 0 0,-1-1-1,1 0 1,-1 0-1,0 0 1,1 0-1,-1-1 1,1 1 0,-1-1-1,1 0 1,-1 0-1,1 0 1,0 0 0,-5-3-1,7 3 0,0 0-1,0 1 0,0-1 1,0 0-1,0 0 1,1 0-1,-1 0 1,0 0-1,0 0 1,1 0-1,-1 0 1,1-1-1,-1 1 1,1 0-1,-1 0 0,1 0 1,0-1-1,0 1 1,-1-2-1,1 0-7,1 0-1,-1 1 1,1-1-1,-1 0 1,1 0-1,0 1 0,0-1 1,0 1-1,0-1 1,0 1-1,1-1 1,2-2-1,1-2-12,0 1-1,1 0 1,0 1-1,0-1 0,0 1 1,1 0-1,-1 1 1,1-1-1,0 2 1,1-1-1,-1 1 1,1 0-1,-1 0 1,11-2-1,-12 4 21,0-1 0,0 1-1,1 0 1,-1 0 0,1 1 0,-1 0-1,1 0 1,-1 1 0,1 0 0,-1 0-1,0 0 1,1 1 0,-1-1 0,0 2-1,0-1 1,0 1 0,-1 0 0,7 3 0,28 26-13,-22-16 39,2-1 1,0-1-1,0 0 0,25 11 1,-38-22-206,1 0 1,-1-1 0,0 0-1,1 0 1,0 0 0,-1-1-1,1 0 1,0-1 0,-1 0-1,1 0 1,0 0 0,-1-1 0,1 0-1,0-1 1,-1 0 0,1 0-1,9-4 1,-8 2-619,-1 1-202,-1 0-1,0 0 0,0-1 1,0 1-1,0-2 1,0 1-1,8-8 1,-1-1-2192</inkml:trace>
</inkml:ink>
</file>

<file path=ppt/ink/ink1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4:59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 8448,'-9'-7'4224,"32"18"-3840,-18-11 8191,22 12-8319,-2-1 0,17 5 512,-4-4 128,13-1-1024,-13-2 0,33-6 128,-16 4 0,-4-14-896,-8 4 128,-6-6-2048,-8 5 129,-10-3-385,-4 4 128</inkml:trace>
</inkml:ink>
</file>

<file path=ppt/ink/ink1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0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72 349 9600,'-11'16'4736,"2"4"-5504,9-17 9599,0 36-8831,0-10 128,9 21-128,2-9 128,6 12-384,-2-9 128,13-10-1152,-8-5 128,12-26-1664,-9 1 1</inkml:trace>
  <inkml:trace contextRef="#ctx0" brushRef="#br0" timeOffset="1">61 29 12800,'-52'-25'6399,"44"22"-9087,8 3 11904,8 0-11648,3 0 0,7 3-3967,1 3 127</inkml:trace>
</inkml:ink>
</file>

<file path=ppt/ink/ink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6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8704,'9'20'4352,"48"-8"-6784,-43-8 9087,5-8-7550,-6 8-1,-8-4-2560,-10 3 0,-18 1 3456,-52-11 128</inkml:trace>
</inkml:ink>
</file>

<file path=ppt/ink/ink1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0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26 136 1536,'23'-16'2395,"-4"12"5087,-24 17-983,-20 21-6621,22-29 486,0-1-107,1-1 0,-1 1-1,1 0 1,0 0 0,0 0 0,1 0-1,-1 0 1,1 1 0,0-1-1,0 0 1,0 1 0,1-1 0,0 1-1,0-1 1,0 0 0,0 1 0,1 4-1,1-2-53,0 0 0,0 0-1,1 0 1,0 0 0,0 0 0,1-1-1,0 1 1,0-1 0,8 10-1,0-4-99,-1 0 1,1-1-1,1 0 0,0-1 0,1-1 0,0 0 0,0-1 1,1 0-1,21 8 0,-11-9-75,-1-1 0,1 0 0,1-2 0,-1-1 0,1-1 0,-1-1 0,1-1 0,-1-1 1,1-2-1,-1 0 0,0-2 0,0-1 0,0-1 0,-1-1 0,0 0 0,0-2 0,-1-1 0,40-27 0,-59 36-32,0 0-1,-1 0 1,0-1 0,1 1-1,-1-1 1,0 0-1,0 0 1,-1 0 0,1 0-1,-1-1 1,1 1-1,-1-1 1,0 1 0,0-1-1,-1 0 1,1 0 0,-1 0-1,0 0 1,0 0-1,0 0 1,0 0 0,-1 0-1,1 0 1,-1 0-1,0-1 1,-1 1 0,1 0-1,-1 0 1,0 0-1,0 0 1,0 0 0,0 0-1,-4-7 1,-1 1-5,-1 1 1,-1-1-1,0 1 0,0 0 1,0 1-1,-1 0 0,-18-12 1,1 2-11,-47-23 0,43 27 1,0 1-1,-1 1 0,-1 2 1,0 1-1,0 1 0,-1 2 1,-48-3-1,71 8 4,-23-3-28,0 1 0,-42 3 0,68 0-7,1 0 0,-1 1 1,1-1-1,-1 1 0,1 1 1,0-1-1,0 1 0,-1 0 1,1 1-1,1 0 0,-1 0 1,0 0-1,1 0 0,-1 1 1,1 0-1,0 0 0,0 0 1,-7 9-1,11-11-22,0 0 1,0 1 0,0-1-1,0 0 1,0 1-1,0-1 1,1 1-1,-1-1 1,1 1-1,-1-1 1,1 1 0,0 0-1,0-1 1,0 1-1,1-1 1,-1 1-1,1-1 1,-1 1 0,1-1-1,0 1 1,0-1-1,0 1 1,2 3-1,2 2-276,0 0 1,1-1-1,0 0 0,10 11 0,-16-18 325,11 10-502,-1-1 0,1 0 0,1-1 0,-1 0 0,2-1 0,-1 0 0,1-1 0,15 6 0,-24-10 386,70 28-2954</inkml:trace>
</inkml:ink>
</file>

<file path=ppt/ink/ink1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1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5 110 8704,'-3'24'2063,"2"0"0,1 0 0,1 0 0,1 0 0,5 27 0,1-17-1447,16 44 0,22 62 472,-37-120-686,-3-7-19,-14-24 91,1-2-460,1 0 0,0 0 0,1-1 0,1 0 1,0 0-1,1 0 0,1 0 0,0-1 1,1 1-1,0 0 0,2-20 0,0 16-15,0 1-1,1-1 0,1 1 1,1 0-1,0 0 0,1 0 1,1 0-1,0 1 0,1 0 1,1 0-1,1 1 1,10-15-1,-10 19 72,0-1-1,0 2 1,1-1 0,0 1-1,1 1 1,0-1 0,0 2-1,1 0 1,0 0 0,0 1-1,1 1 1,0 0 0,1 0 0,26-6-1,-34 11-24,-1 0 0,0 0 0,1 1 0,-1 0 0,0 0 0,1 0-1,-1 0 1,0 1 0,1 0 0,-1 0 0,0 0 0,0 1 0,0 0 0,0 0 0,0 0 0,0 1-1,0-1 1,-1 1 0,5 4 0,-2-1 1,-1 0 0,0 0 0,-1 1-1,0-1 1,0 1 0,0 1 0,-1-1 0,0 1-1,-1-1 1,1 1 0,-1 0 0,2 11 0,0 10-23,-1 0 1,-1 0-1,-2 58 1,2 26-822,1-95 266,1 8-1286,-5-26 1666,0 0 0,0 0 0,0 0 0,1 1 0,-1-1 0,0 0 0,0 1 0,0-1 0,0 0 0,0 0 0,0 1 0,0-1 0,0 0 0,0 0 0,0 1 0,0-1 0,0 0 0,0 1 0,0-1 0,0 0 0,0 0 0,0 1 0,0-1 0,0 0 0,0 0 0,-1 1 0,1-1 0,0 0 0,0 0 0,0 1 0,0-1 0,-1 0 0,1 0 0,0 0 0,0 1 0,0-1 0,-1 0 0,1 0 0,0 0 0,0 0 0,-1 0 0,1 1 0,0-1 0,0 0 0,-1 0 0,1 0 0,-6-1-3175</inkml:trace>
</inkml:ink>
</file>

<file path=ppt/ink/ink1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1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1 285 6656,'18'25'11044,"11"1"-8670,-18-18-2122,0-1 1,1-1-1,0 0 1,0-1-1,0 0 1,1 0-1,-1-2 1,1 1-1,0-2 0,0 1 1,0-2-1,0 0 1,1-1-1,-1 0 1,0 0-1,0-2 0,0 0 1,0 0-1,0-1 1,0-1-1,0 0 1,-1-1-1,15-7 1,-9 2-140,0 0 0,-1-1 1,22-19-1,-34 26-94,0-1 1,0 0 0,-1 0-1,0-1 1,0 1-1,0-1 1,-1 0-1,1 0 1,-2 0-1,1 0 1,-1-1 0,1 1-1,-2-1 1,2-7-1,-2 7-6,0 0-1,-1-1 1,1 1-1,-2-1 0,1 1 1,-1-1-1,0 1 1,-1-1-1,1 1 1,-2 0-1,1 0 1,-1 0-1,0 0 0,0 0 1,-1 1-1,0-1 1,0 1-1,0 0 1,-1 0-1,0 1 1,0-1-1,-1 1 0,-10-8 1,10 9 51,1 0 0,0 1 0,-1-1 0,0 1 0,0 1 0,0-1 0,0 1 0,0 0 0,0 0 0,-1 1 0,1-1 0,0 2 0,-1-1 0,1 1 0,-1 0 0,0 0 0,1 0 0,0 1 0,-1 0 0,1 1 0,-1-1 0,1 1 0,0 1 0,0-1 0,0 1 0,0 0 0,1 0 0,-1 0 0,1 1 0,-9 7 0,2 2 76,-1 1 1,2 0-1,0 1 1,0 0-1,1 0 0,1 1 1,1 1-1,0 0 1,2 0-1,-1 0 1,-6 35-1,8-28 1,2 1-1,0 0 1,2 0-1,0 1 1,4 24-1,-2-41-130,0-1-1,0 1 1,1-1-1,1 1 1,-1-1-1,1 0 1,1 0-1,0 0 1,0-1-1,0 1 1,1-1-1,0 0 1,0 0-1,1-1 1,0 1-1,0-1 1,0 0 0,9 5-1,-2-3-220,0-1-1,0 0 1,1-1-1,0-1 1,0 0 0,0-1-1,0-1 1,1 0-1,-1-1 1,1 0 0,16-1-1,-10-1-783,0-1 1,0-1-1,0-1 0,-1-1 0,1-1 0,-1-1 0,26-10 0,17-9-2973</inkml:trace>
</inkml:ink>
</file>

<file path=ppt/ink/ink1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2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75 194 7296,'-12'2'1978,"-25"10"1302,35-11-2695,1 0 0,-1 0 0,1 0 0,0 0 0,-1 1 0,1-1 0,0 0 0,0 0 0,0 1 0,0-1 0,0 1 0,-1 2 0,0 1-437,0 0 0,1 0 0,0 1-1,0-1 1,0 0 0,1 1 0,-1-1-1,2 0 1,-1 1 0,0-1 0,1 0-1,0 1 1,0-1 0,0 0 0,1 0-1,0 0 1,0 0 0,3 6 0,3 3 122,1 0 1,0 0-1,1-1 1,16 18-1,-9-12-142,-1-1 0,2-1 0,0-1 0,2 0 0,-1-2 0,2 0 0,0-1 0,0-1 0,1-1 0,1 0 0,0-2 0,0-1 0,0-1 0,44 7 0,-26-9-59,1-2 1,64-3-1,-82-2-47,-1-1 0,1 0 0,-1-2 0,0-1 1,0-1-1,32-14 0,-33 10-22,-1 0 1,0-2-1,0-1 0,27-23 1,-40 29-12,0 1 0,0-1 0,-1 0 0,0-1 1,0 1-1,-1-2 0,0 1 0,-1 0 1,0-1-1,-1 0 0,1 0 0,-2-1 0,3-10 1,-5 12-17,0 1 1,-1-1-1,1 0 1,-2 1-1,0-1 1,0 0-1,0 1 1,-1-1-1,0 1 1,-1 0-1,-6-15 1,1 7-30,0 1 0,-1 0 0,-1 1 0,-18-21 0,19 25 23,0 0-1,-1 1 1,-1 1 0,0-1-1,0 1 1,0 1-1,-1 0 1,0 1-1,0 0 1,-1 1 0,1 1-1,-1 0 1,-20-4-1,18 4 12,-21-6-69,0 2 1,-1 1 0,0 2 0,0 1 0,0 2 0,0 2 0,-1 1 0,-40 7 0,49-4-51,-1 1-1,1 2 1,1 1 0,-1 1-1,1 1 1,1 2 0,-38 20-1,26-3-223,38-27 331,-1 1 0,1-1 0,-1 0 0,1 1 0,0-1 0,0 1 0,0-1 0,0 1 0,0-1 0,0 1 0,1 0 0,0 0 1,-1-1-1,1 4 0,0-3 12,0-1 1,0 1 0,1-1 0,-1 1-1,1-1 1,-1 1 0,1-1 0,0 1-1,0-1 1,0 1 0,0-1 0,0 0-1,1 0 1,-1 1 0,1-1 0,0 0-1,-1 0 1,1-1 0,0 1 0,0 0-1,0 0 1,0-1 0,0 0 0,1 1-1,-1-1 1,0 0 0,4 1 0,6 5-46,1 2-42,1-1 0,1-1 0,-1-1 0,1 0-1,0-1 1,1 0 0,17 2 0,-14-2-20,31 6-550,1-2 1,0-3 0,0-1-1,74-4 1,-31-5-2106,99-16 0,-154 9 2037,-36 10 1238,-23-1 2539,19 2-2903,0 0 0,1-1 1,-1 1-1,0 0 0,0 0 0,1 0 1,-1 0-1,0 0 0,0 0 0,1 0 1,-1 0-1,0 0 0,0 1 0,1-1 1,-1 0-1,0 0 0,1 1 0,-1-1 0,0 0 1,1 1-1,-1-1 0,1 1 0,-1-1 1,0 1-1,1-1 0,-1 1 0,1-1 1,-1 2-1,4 18 609,0-1 1,2 1-1,0-1 1,1 0-1,1-1 1,11 21 0,-2 0-91,-9-21-385,1-1 0,0 0 0,2-1 0,0 0 0,0 0 0,1-1 0,21 21 0,-24-28-400,0-1 1,0 0-1,1 0 1,0-1-1,1 0 1,-1-1 0,1 0-1,0 0 1,0-1-1,1-1 1,-1 1-1,1-2 1,19 3 0,-24-4-244,0-1 0,0 0 1,1 0-1,-1-1 0,0 0 0,0 0 1,1 0-1,-1-1 0,0 0 1,0 0-1,-1 0 0,10-6 1,-10 6 95,40-19-2935</inkml:trace>
</inkml:ink>
</file>

<file path=ppt/ink/ink1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3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119 315 8192,'0'6'8168,"1"6"-3750,3 79-3031,-3-63-1095,0 0 1,2 0-1,1 0 1,1 0-1,1 0 1,11 28 0,-12-44-227,1 0 1,1 0 0,0-1-1,0-1 1,1 1 0,0-1-1,1 0 1,0-1 0,1 0-1,0 0 1,0-1 0,1-1-1,0 1 1,0-2 0,1 0-1,0 0 1,0-1 0,0 0-1,1-1 1,-1-1 0,1 0-1,0 0 1,0-1 0,0-1-1,0-1 1,0 1 0,0-2-1,0 0 1,0-1 0,0 0-1,16-4 1,-16 2-60,0 0-1,0-1 1,-1 0 0,1-1 0,-1 0-1,-1-1 1,1 0 0,-1-1-1,0 0 1,-1-1 0,1 0 0,-2-1-1,0 0 1,0-1 0,-1 1 0,0-2-1,0 1 1,10-25 0,-12 21-22,0 0-1,-1 0 1,-1-1 0,-1 0 0,0 1-1,-1-1 1,-1 0 0,0 0 0,-1 0-1,-1 0 1,-1 0 0,0 0 0,-6-21 0,3 18-17,-2 0 0,-1 0 0,0 1 0,-1 0 0,-1 1 0,-1 0 0,-19-24 0,17 24 0,-1 0 1,-1 2 0,0-1 0,-1 2 0,0 0-1,-1 1 1,-1 1 0,0 0 0,-1 1 0,0 1 0,0 1-1,-25-7 1,6 3-9,0 1 0,-1 3 0,-47-7 0,66 13 30,1 1-1,-1 1 0,0 1 1,1 1-1,-1 0 0,1 2 1,-1 0-1,-30 9 0,38-5 16,18-3 14,19-3 88,-24-1-88,293 13 621,-103-13-375,42 4-1554,-226-3 1007,45 6-997,-50-6 919,0 0-1,0 0 1,1 0-1,-1 0 1,0 0 0,0 1-1,0-1 1,0 1-1,0-1 1,2 4-1,6 5-2966</inkml:trace>
</inkml:ink>
</file>

<file path=ppt/ink/ink1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4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0 339 8576,'3'16'8644,"3"12"-4184,47 155-3421,-48-172-928,0 0 1,0 0-1,1-1 0,0 0 0,1 0 0,0 0 0,1-1 1,0 0-1,0-1 0,1 0 0,0 0 0,1 0 0,-1-2 0,1 1 1,1-1-1,-1 0 0,1-1 0,17 5 0,-27-9-107,-1-1 0,1 0 0,0 0-1,-1 0 1,1 0 0,0 0 0,-1 0 0,1 0-1,0 0 1,-1 0 0,1 0 0,0 0-1,-1 0 1,1 0 0,-1-1 0,1 1 0,0 0-1,-1-1 1,1 1 0,-1 0 0,1-1-1,-1 1 1,1 0 0,-1-1 0,1 1 0,-1-1-1,1 1 1,-1-1 0,1 1 0,-1-1 0,0 1-1,1-1 1,-1 0 0,0 0 0,1-1-6,0 0 0,-1 0 0,1-1 0,-1 1 0,0 0 1,1 0-1,-1-1 0,0 1 0,-1 0 0,1 0 0,0-1 1,-1 1-1,0-4 0,-6-14-34,-1 1 1,-16-30-1,-100-175 36,110 199 2,1-1 0,1-1 0,2 0 0,-11-44 0,19 65-7,1 0 1,0 0 0,1 0 0,-1 0 0,1 0 0,0 0 0,1 0-1,0 0 1,0 0 0,0 0 0,0 0 0,1 0 0,0 1 0,0-1-1,1 1 1,-1-1 0,1 1 0,1 0 0,-1 0 0,1 0 0,-1 0-1,1 1 1,1 0 0,-1-1 0,1 1 0,-1 1 0,8-5 0,0 1-9,1 1 1,0 0 0,0 1 0,1 1-1,0 0 1,-1 1 0,1 0 0,1 1-1,24-1 1,-11 3-219,0 0 1,0 2-1,52 11 0,-28 5-1510,-51-17 1544,1-1-1,-1 1 0,0-1 1,1 1-1,-1-1 1,0 1-1,0 0 0,1-1 1,-1 1-1,0 0 1,0 0-1,0 0 1,0 0-1,0 0 0,0 0 1,-1 0-1,1 0 1,0 0-1,0 1 0,-1-1 1,1 0-1,-1 0 1,1 1-1,-1-1 1,0 0-1,1 1 0,-1-1 1,0 1-1,0-1 1,0 0-1,0 2 1,-4 8-2875</inkml:trace>
</inkml:ink>
</file>

<file path=ppt/ink/ink1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4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89 318 9728,'8'5'652,"0"-1"-1,0 0 1,0 0 0,0-1 0,1 0 0,0-1-1,0 1 1,0-2 0,-1 1 0,2-1 0,-1-1 0,0 0-1,0 0 1,0 0 0,0-1 0,14-4 0,-3 1 330,-1 0 1,32-12-1,-36 10-1182,-1-1-1,1 0 1,14-10-1,-22 11 250,1 1 1,-1-1-1,0-1 1,-1 0-1,0 1 1,0-2-1,0 1 1,-1-1-1,0 0 1,0 0-1,5-14 1,-8 17-41,-1 1 0,0 0 0,0-1 1,0 1-1,0-1 0,0 1 1,-1-1-1,0 1 0,0-1 0,0 0 1,-1 1-1,1-1 0,-1 1 0,0-1 1,-1 1-1,1 0 0,-1-1 1,0 1-1,0 0 0,0 0 0,0 0 1,-1 0-1,1 1 0,-1-1 0,0 1 1,0-1-1,-6-3 0,0-1 36,-2 1 0,1 1 0,-1-1-1,0 2 1,0-1 0,-1 2 0,1-1 0,-1 2-1,0 0 1,-1 0 0,1 1 0,0 0 0,-1 1-1,1 1 1,0 0 0,-1 0 0,1 1 0,-1 1-1,-13 3 1,13-1 39,0 0 0,0 1 0,0 1 1,1 0-1,0 0 0,0 1 0,1 1 0,0 0 0,0 0 0,1 1 0,0 1 0,-10 11 0,14-14-18,1 1 0,-1-1 0,1 1 0,1 1 0,-1-1-1,1 1 1,1-1 0,0 1 0,0 0 0,1 1 0,0-1 0,0 0 0,1 1 0,0-1-1,1 0 1,0 1 0,1-1 0,0 1 0,3 13 0,1-7-26,1 0 0,0 0 0,2 0 1,0-1-1,0 0 0,1 0 0,1-1 1,1-1-1,0 1 0,0-2 0,1 1 0,1-2 1,0 0-1,1 0 0,0-1 0,1-1 0,23 12 1,-17-11-427,0-1 1,0 0-1,1-2 1,0 0-1,36 5 1,-41-10-467,0 0 0,1-1 0,-1-1 0,0-1 0,1 0 0,-1-1 0,25-7 0,23-10-2625</inkml:trace>
</inkml:ink>
</file>

<file path=ppt/ink/ink1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5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7936,'26'20'10720,"-16"-9"-9025,50 95 172,-40-67-1147,37 53 0,-36-62-73,-1 1 0,19 42 0,-40-81-609,0 1-1,1-1 1,0 1 0,0-1-1,2-7 1,-1 2-8,-1-18-43,1 1 1,2 0-1,1 0 0,12-43 0,-13 60 8,2 0 0,-1 0 0,2 1 1,0 0-1,0 0 0,1 0 0,1 1 0,-1 0 0,2 0 0,0 1 0,0 0 0,13-10 0,-18 17 9,0 0 0,0 0 0,0 1 0,0-1 1,0 1-1,1 0 0,-1 0 0,1 1 0,-1-1 0,1 1 0,0 0 0,-1 0 0,1 1 0,0 0 0,0-1 0,8 2 0,-6 0 11,0 1 1,0 0-1,0 0 0,-1 0 0,1 1 0,-1 0 0,1 1 0,-1-1 0,0 1 0,7 6 0,-1 0 41,0 0-1,-1 2 0,-1-1 1,0 1-1,0 1 1,-1 0-1,0 0 1,-2 1-1,9 17 1,-6 0 100,0 1 1,-2-1 0,6 61 0,-4-29-16,-7-23-42,-3-39-94,0 0-1,0 0 1,0 0 0,0 0 0,0 0-1,0 0 1,0 0 0,0 0 0,0 0-1,-1 0 1,1 0 0,0 0 0,0 0-1,-1 0 1,1 0 0,-1 0 0,1 0-1,-1-1 1,0 1 0,1 0 0,-1 0-1,0 0 1,1-1 0,-1 1 0,0 0-1,0-1 1,0 1 0,1-1 0,-1 1-1,0-1 1,0 1 0,-2 0 0,2-2-6,0 1 0,0-1 0,-1 1 0,1-1 0,0 0 0,0 1 0,0-1 0,0 0 0,0 0 0,0 0 0,0 0 0,0 0 0,0 0 0,0 0 1,1 0-1,-1 0 0,0-1 0,1 1 0,-1 0 0,1 0 0,-1-1 0,1 1 0,0 0 0,-1-2 0,-6-32-100,7 34 97,0-15-66,0 0-1,2 1 0,0-1 0,0 0 1,2 1-1,0 0 0,0 0 0,2 0 1,7-16-1,-5 10 11,-3 10 28,1-1 1,0 1 0,0 0 0,1 0 0,0 1 0,1-1 0,0 2-1,1-1 1,0 1 0,0 1 0,1 0 0,0 0 0,0 1 0,1 0 0,0 0-1,23-9 1,-25 13 36,0 0 1,0 0-1,1 1 0,-1 0 0,0 1 0,1 0 0,0 0 1,-1 1-1,1 1 0,-1-1 0,1 1 0,-1 1 0,1 0 1,-1 0-1,0 1 0,0 0 0,0 1 0,0-1 0,-1 2 1,1-1-1,-1 1 0,0 1 0,8 7 0,5 7 109,-1 1 0,-2 1 0,0 0-1,-1 1 1,-1 1 0,-2 1 0,0 0-1,17 48 1,-29-70-118,0 1-1,-1-1 1,1 1 0,-1 0-1,0 0 1,0 0-1,-1-1 1,1 1-1,-1 0 1,0 0 0,0 0-1,0 0 1,0 0-1,-1 0 1,0 0 0,0 0-1,0 0 1,0-1-1,0 1 1,-1 0-1,1-1 1,-1 1 0,0-1-1,0 0 1,-1 1-1,1-1 1,-1 0 0,-3 3-1,6-6-48,-1 0-1,1 0 1,0 1-1,-1-1 1,1 0 0,-1 0-1,1 0 1,-1 0-1,1 0 1,-1 0 0,1 0-1,0 0 1,-1 0-1,1 0 1,-1 0-1,1 0 1,-1 0 0,1 0-1,-1-1 1,1 1-1,0 0 1,-1 0 0,1 0-1,-1-1 1,1 1-1,0 0 1,-1 0-1,1-1 1,0 1 0,-1 0-1,1-1 1,0 1-1,0-1 1,-1 1-1,1 0 1,0-1 0,0 1-1,0-1 1,-1 1-1,1 0 1,0-1 0,0 1-1,0-1 1,0 0-1,-8-22-3773,7 21 3402,-4-11-2903</inkml:trace>
</inkml:ink>
</file>

<file path=ppt/ink/ink1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6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104 250 4992,'-12'13'8446,"-2"-1"-3406,-9 10-1869,22-20-3154,-1 0-1,1 0 1,-1 0 0,1 0 0,0 0 0,0 1-1,0-1 1,0 0 0,0 1 0,0-1 0,1 1-1,-1-1 1,1 1 0,-1-1 0,1 1 0,0-1 0,1 4-1,-1 1 216,2-1 0,-1 1 1,1-1-1,0 0 0,0 0 0,1 0 0,0 0 0,0 0 0,0 0 0,1-1 0,-1 0 0,9 10 0,-3-7-48,0 0 0,0 0-1,0-1 1,1 0 0,0-1-1,21 10 1,-15-9-129,0 0 0,1-2 0,0 0 0,0-1 0,1 0-1,-1-2 1,1 0 0,-1-1 0,1 0 0,23-4 0,3-5-5,-1-3-1,72-28 1,-108 37-56,-1 0 0,1-1 0,-1 0-1,0-1 1,0 1 0,0-1 0,-1 0-1,1 0 1,-1-1 0,0 0 0,0 0 0,-1 0-1,1 0 1,-1-1 0,0 0 0,-1 0-1,1 0 1,-1 0 0,-1 0 0,1-1 0,-1 1-1,0-1 1,1-9 0,-2 4-15,-1 0-1,-1-1 1,0 1 0,0-1-1,-1 1 1,-1 0 0,0 0-1,-1 0 1,0 0 0,-1 1-1,0-1 1,-1 1 0,0 1-1,-1-1 1,0 1 0,-11-12-1,9 13 12,0 0 1,-1 0-1,1 1 0,-2 0 0,1 1 0,-1 0 0,0 1 0,-1 0 1,1 1-1,-1 0 0,0 1 0,-19-5 0,18 5 10,-15-5-10,-1 2 0,0 1 0,-1 1 1,-52-2-1,64 7-84,0 1 0,0 0 0,0 2-1,1 0 1,-1 1 0,1 1 0,-1 0 0,-25 13 0,-21 11-674</inkml:trace>
</inkml:ink>
</file>

<file path=ppt/ink/ink1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6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544 204 6144,'3'-5'887,"0"0"-1,-1-1 1,0 1 0,0-1-1,0 1 1,0-1 0,-1 0 0,0 0-1,0 0 1,-1 0 0,1 0 0,-1 0-1,-1 0 1,-1-11 0,1 13-805,0 0-1,-1 0 1,0 0 0,1 0 0,-1 0-1,-1 1 1,1-1 0,0 0 0,-1 1-1,0 0 1,0 0 0,0 0 0,0 0 0,-4-3-1,-3-1 196,0 1 0,0 1-1,0 0 1,-1 0 0,0 1-1,0 0 1,0 0 0,0 2-1,-20-3 1,13 3-41,-1 1-1,0 0 1,1 2 0,-1 0 0,-20 5 0,24-3-150,0 2 0,1 0 1,-1 0-1,1 1 1,1 1-1,-1 0 1,1 1-1,1 0 1,-1 1-1,1 1 1,1 0-1,0 0 0,0 1 1,1 1-1,1-1 1,-1 2-1,2-1 1,-9 17-1,14-23-68,-1 1-1,0 0 0,1 0 1,1 0-1,-1 0 0,1 0 1,0 1-1,1-1 0,-1 1 1,2-1-1,-1 1 0,1 0 1,0-1-1,0 1 0,3 8 1,-2-10-13,0-1 1,0 1 0,1-1-1,0 0 1,0 1 0,1-1 0,0 0-1,-1 0 1,1-1 0,1 1 0,-1 0-1,1-1 1,0 0 0,0 0 0,0 0-1,1-1 1,6 6 0,2 1-3,0 0-44,0 0 0,1-1 1,1-1-1,-1 0 0,1-1 0,0-1 0,32 9 0,-38-12 6,19 5-264,2-1 0,-1-1 1,1-2-1,0-1 0,33 0 1,-42-3 42,239-6-4758,-141-2 1687</inkml:trace>
</inkml:ink>
</file>

<file path=ppt/ink/ink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8.5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191 297 2560,'-2'-2'183,"1"-1"0,-1 1 0,1 0 0,0 0 0,0-1 0,-1 1-1,1-1 1,1 1 0,-1-1 0,0 1 0,1-1 0,-1 1 0,1-1 0,0 1 0,0-1 0,0-5 0,1-4 1701,0 41-734,-14 182 1452,1-50-1748,6-31-380,-5 0 1,-7 0 0,-45 173-1,60-294-465,2-1 11,-1 0 0,-1-1 0,1 0-1,-1 1 1,-8 11 0,11-18-19,0-1 1,0 0-1,0 0 0,-1 0 0,1 1 0,0-1 0,0 0 1,0 0-1,-1 0 0,1 0 0,0 0 0,0 1 1,-1-1-1,1 0 0,0 0 0,0 0 0,-1 0 0,1 0 1,0 0-1,-1 0 0,1 0 0,0 0 0,0 0 1,-1 0-1,1 0 0,0 0 0,0 0 0,-1 0 0,1 0 1,0 0-1,0-1 0,-1 1 0,1 0 0,0 0 1,0 0-1,-1 0 0,1 0 0,0-1 0,0 1 0,0 0 1,-1 0-1,1 0 0,0-1 0,0 1 0,0 0 1,0 0-1,-1-1 0,1 1 0,0 0 0,0 0 0,0-1 1,0 1-1,0 0 0,0 0 0,0-1 0,0 1 0,0 0 1,0-1-1,0 1 0,0-1 0,-6-30 55,-3-81-47,4-1-1,6 0 1,4 0-1,39-209 1,-37 276-34,8-29 57,-14 70-21,1-1 0,0 1 0,0 0 0,0 0 0,0 0 0,1 0 0,0 0 0,0 1 0,0-1 0,5-4 0,-6 8-3,0 0-1,1 0 1,-1 0 0,0 0 0,1 0-1,-1 1 1,0-1 0,1 1-1,-1-1 1,1 1 0,-1 0 0,1 0-1,-1 0 1,1 0 0,-1 1 0,0-1-1,1 1 1,-1-1 0,1 1 0,-1 0-1,0 0 1,0 0 0,5 2-1,54 33 163,-60-35-162,196 157 235,-146-114-209,125 128 80,-125-118-74,2-2 0,117 88 1,-128-113-20,0-1 0,78 33 1,-100-51-15,1-1 0,0 0 0,1-2 0,-1 0 0,1-2 0,0 0 0,0-1 0,31-2 1,-47-1-6,0 1 1,0-1 0,0 0 0,0-1 0,0 1-1,0-1 1,-1 0 0,1-1 0,-1 1 0,1-1 0,-1 0-1,0 0 1,0-1 0,0 0 0,0 0 0,4-6 0,-3 3 8,-1 0 0,1-1 0,-2 0 0,1 0 1,-1 0-1,-1 0 0,1-1 0,-2 0 0,4-15 1,-1-10 32,-2 0 1,-1 1 0,-1-1 0,-8-55 0,-4 16 32,-3 0 1,-3 2-1,-32-83 1,-10-41-4,47 150-79,-2-7-72,3 0 1,-7-64-1,18 115 72,0 0 0,0 0 0,0 0-1,1 0 1,-1 0 0,0 0 0,1 0 0,-1 0 0,1 0 0,-1 1 0,1-1 0,-1 0-1,1 0 1,-1 0 0,1 1 0,0-1 0,-1 0 0,1 1 0,0-1 0,0 0 0,0 1 0,0-1-1,-1 1 1,1-1 0,0 1 0,0 0 0,0-1 0,0 1 0,0 0 0,0 0 0,0-1-1,0 1 1,0 0 0,0 0 0,0 0 0,0 0 0,0 0 0,0 1 0,2-1 0,47 7-174,-50-7 178,197 46-4927,-147-33 3051,-6 5-43</inkml:trace>
</inkml:ink>
</file>

<file path=ppt/ink/ink1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7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8192,'0'0'220,"-1"0"1,1 1-1,0-1 0,-1 1 1,1-1-1,-1 1 0,1-1 1,0 0-1,-1 1 1,1 0-1,0-1 0,0 1 1,-1-1-1,1 1 0,0-1 1,0 1-1,0-1 1,-1 1-1,1 0 0,0-1 1,0 1-1,0-1 0,0 1 1,0-1-1,0 1 1,1 0-1,-1-1 0,0 1 1,0-1-1,0 1 0,0-1 1,1 1-1,-1 0 1,1 0-1,9 32 4965,-7-23-5284,5 37 1742,3 89-1,-6-54-1705,28 254 1513,4 323 534,-36-585-1717,-4-57-126,-4-53-80,4-13-157,6-68 0,-2 97 65,2 0-1,0 1 0,1-1 0,1 0 0,1 1 0,0 0 0,18-34 0,-17 40 0,1 1 0,0 0 0,0 1 0,1 0 0,1 0 0,0 1 0,0 0 0,1 0 0,0 1 0,1 1 0,14-9-1,-19 14 48,0 0-1,1 1 0,-1 0 0,0 0 0,0 1 0,1-1 0,-1 2 0,1-1 1,0 1-1,-1 0 0,1 0 0,-1 1 0,1 0 0,-1 1 0,0 0 0,1 0 1,-1 0-1,0 1 0,0 0 0,-1 0 0,1 1 0,0 0 0,9 7 0,-4-2 56,1 1 0,-1 0 0,-1 1 1,0 0-1,0 1 0,-1 0 0,0 1 0,-2 0 0,1 0 0,11 27 0,-11-17-9,-1 1 1,-1 0 0,-1 0 0,5 39-1,-10-54-58,0 0 1,-1 0-1,0 0 0,0 0 0,-1 0 0,0 0 1,0-1-1,-1 1 0,0 0 0,-1 0 0,0-1 1,0 0-1,-1 1 0,0-1 0,0-1 0,-9 12 0,11-16-111,-1-1 0,1 1 0,-1-1 0,0 0 0,0 0 0,0 0 0,0 0 0,0 0-1,0-1 1,-5 2 0,7-3-14,0 1-1,0-1 1,0 0-1,0 0 1,1 0 0,-1 0-1,0 0 1,0 0-1,0 0 1,1-1-1,-1 1 1,0 0-1,0 0 1,0-1-1,1 1 1,-1 0 0,0-1-1,0 1 1,1-1-1,-1 1 1,0-1-1,1 1 1,-1-1-1,1 1 1,-1-1 0,0 0-1,1 1 1,-1-1-1,1 0 1,0 1-1,-1-1 1,1 0-1,0 0 1,-1 1 0,1-1-1,0 0 1,0 0-1,0 0 1,0 0-1,-1 1 1,1-1-1,0 0 1,1 0 0,-1 0-1,0 0 1,0 1-1,0-1 1,1-1-1,1-22-3269,3 1-191</inkml:trace>
</inkml:ink>
</file>

<file path=ppt/ink/ink1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7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282 225 8192,'24'15'2279,"-7"-4"1697,1 0 0,26 10 0,-40-20-3897,0 0-1,0-1 1,0 0 0,0 0-1,1 0 1,-1 0-1,0 0 1,0-1-1,0 0 1,0 0 0,0 0-1,0 0 1,-1-1-1,1 0 1,0 1-1,0-1 1,6-5 0,-6 4-8,0 1 0,-1-1 0,1 0 0,-1 0 0,1 0 0,-1-1 1,0 1-1,0-1 0,0 1 0,-1-1 0,1 0 0,-1 0 1,0 0-1,0-1 0,0 1 0,1-7 0,-2 4-58,-1 0-1,0 1 0,0-1 1,-1 0-1,0 1 1,0-1-1,0 1 1,-1-1-1,0 1 0,0 0 1,-1 0-1,0 0 1,0 0-1,0 0 0,-1 0 1,0 1-1,0 0 1,0 0-1,-7-7 1,3 5 33,0 0 1,0 1-1,-1 0 1,0 0-1,0 1 1,0 0-1,-1 0 1,1 1-1,-1 0 1,0 1-1,0 0 1,-16-2 0,11 3 41,0 1 0,0 1 0,0 0 0,0 0 0,0 2 0,0 0 0,0 0 1,0 2-1,-26 8 0,31-7-14,-1-1 0,1 2 0,0 0 1,0 0-1,1 0 0,-1 1 0,2 1 0,-1-1 1,1 2-1,0-1 0,1 1 0,0 0 0,-11 19 0,15-22-32,0 0-1,0 1 1,1-1-1,0 1 0,1 0 1,-1 0-1,1-1 1,0 1-1,1 0 0,0 0 1,0 0-1,0 0 0,1 0 1,0 0-1,4 13 1,1-3 4,0 0 1,1 0 0,0-1 0,17 26-1,-17-32-88,1 0 0,-1 0-1,2-1 1,-1 0-1,1-1 1,1 0-1,-1 0 1,1-1-1,1 0 1,-1-1-1,1 0 1,0-1-1,22 8 1,-14-7-687,-1-1 1,2-1 0,-1-1 0,0 0-1,1-2 1,-1 0 0,32-3-1,7-3-2855</inkml:trace>
</inkml:ink>
</file>

<file path=ppt/ink/ink1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8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99 7168,'-1'-2'3629,"0"2"3262,-2 5-2945,-6 4-3799,6-5-15,0-1 1,0 1-1,0-1 0,0 1 1,0 0-1,1 0 1,0 1-1,0-1 1,0 0-1,0 1 1,1-1-1,0 1 0,0-1 1,0 1-1,0-1 1,1 1-1,0 7 1,0-10-77,0 0-1,1-1 1,-1 1 0,0 0 0,1 0 0,0-1 0,-1 1 0,1 0 0,0-1 0,0 1 0,0 0 0,0-1 0,0 0-1,1 1 1,-1-1 0,0 0 0,1 1 0,2 1 0,-1-2-31,0 0 0,0 1 0,0-1 0,0 0 0,0 0 0,0-1 0,1 1 1,-1-1-1,0 0 0,1 0 0,-1 0 0,0 0 0,7-1 0,1 0-24,0-1 1,0-1-1,0 1 1,0-2-1,0 1 0,-1-2 1,1 1-1,-1-1 1,0-1-1,-1 0 1,1 0-1,-1-1 0,-1 0 1,14-14-1,-21 19-6,1 0 0,-1-1 0,1 1 0,-1 0 0,0-1 0,0 0 0,0 1 0,0-1 0,0 0 0,0 1 0,-1-1 0,0 0 0,1 0 0,-1 1 1,0-1-1,0 0 0,0 0 0,-1 0 0,0-4 0,-1 3 3,0-1 0,0 1 0,0 0 0,0 0 0,0 0 0,-1 1 0,0-1 0,0 1 0,0-1 0,0 1 0,-5-4 0,2 2-15,-1 0 0,0 0 0,0 1-1,0 0 1,0 0 0,0 1 0,-1 0 0,0 0 0,1 1 0,-1 0 0,0 0 0,0 1 0,-13-1 0,17 3-78,0-1 0,1 1 1,-1-1-1,1 1 0,-1 0 1,1 0-1,0 1 0,-1-1 1,1 1-1,-3 2 0,-6 10-3215,7-2 216</inkml:trace>
</inkml:ink>
</file>

<file path=ppt/ink/ink1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09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144 30 5376,'-1'0'347,"1"0"0,-1-1-1,0 1 1,1 0 0,-1 0 0,0 0 0,1 0 0,-1 0 0,1 0-1,-1 0 1,0 0 0,1 0 0,-1 0 0,0 0 0,1 0-1,-1 0 1,1 1 0,-1-1 0,0 0 0,1 0 0,-1 1 0,1-1-1,-1 0 1,1 1 0,-1-1 0,1 0 0,-1 1 0,1-1 0,-1 1-1,1-1 1,-1 2 0,-9 25 4343,7 35-2587,3-58-1692,0-4-355,0 1-1,0-1 0,0 1 1,0-1-1,0 0 0,0 1 1,0-1-1,0 1 0,0-1 1,0 0-1,1 1 0,-1-1 1,0 1-1,0-1 0,0 0 1,1 1-1,-1-1 0,0 0 1,0 1-1,1-1 0,-1 0 1,0 0-1,1 1 0,-1-1 0,0 0 1,1 0-1,-1 1 0,1-1 1,-1 0-1,0 0 0,1 0 1,-1 0-1,1 1 0,19-4 646,18-16-360,-6-15-39,-31 33-290,-1 0-1,1 0 1,0-1 0,-1 1-1,1 0 1,-1-1-1,1 1 1,-1-1-1,1 1 1,-1-1 0,0 1-1,0-1 1,0 1-1,0-1 1,0 1-1,0-1 1,0 1 0,0 0-1,-1-1 1,1 1-1,-1-1 1,1 1 0,-1-1-1,1 1 1,-1 0-1,0 0 1,0-1-1,1 1 1,-1 0 0,-2-2-1,-3-2 6,0 1 0,-1 0 0,1 0 0,-1 0 0,0 1 1,0 0-1,0 0 0,0 1 0,0 0 0,-1 0 0,1 1 0,0 0 0,-1 0 0,0 1 0,1 0 0,-1 0 0,1 1 0,-1 0 0,1 0 0,0 1 1,-1-1-1,1 2 0,0-1 0,-12 7 0,18-9-151,0 1 0,0-1 0,0 1 0,0 0 0,0-1 1,0 1-1,1 0 0,-1 0 0,0 0 0,0 0 0,1 0 0,-1 0 0,0 0 0,1 0 1,-1 0-1,1 0 0,-1 0 0,1 0 0,0 0 0,-1 0 0,1 0 0,0 0 1,0 1-1,0-1 0,0 0 0,0 0 0,0 0 0,0 2 0,29-9-3066,-1 1-256</inkml:trace>
</inkml:ink>
</file>

<file path=ppt/ink/ink1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2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271 861 7936,'2'4'3669,"-2"-3"-3343,1 0 1,-1 0-1,0 0 0,1 0 1,-1 0-1,1 0 0,-1 0 1,1 0-1,0 0 0,-1 0 1,1 0-1,0 0 0,0-1 1,-1 1-1,1 0 0,0 0 1,0-1-1,0 1 0,1 0 1,30 0 3109,-29-2-3650,16-2 513,0-1 0,-1-1 0,1-1 0,-1-1 0,0 0 0,-1-2 0,24-13 0,0 0 296,5-4-12,-2-2 1,-1-2 0,55-50 0,-80 65-487,-6 5-46,0 0 0,0-1 0,-1-1 0,-1 0 1,0 0-1,-1-1 0,0-1 0,-1 1 0,0-1 1,-1-1-1,-1 1 0,0-1 0,-1 0 0,4-20 0,-8 27-43,-1-1-1,0 1 1,0 0-1,-1 0 1,0-1-1,0 1 1,-1 0-1,0 0 1,0 0-1,-1 0 1,0 0-1,-1 1 1,1 0-1,-2-1 1,1 1-1,-1 0 1,0 1-1,0-1 1,0 1-1,-10-8 1,-11-9-44,-1 0 1,-1 2 0,-39-23 0,57 38 19,-25-16 11,-1 1 0,-75-30 1,96 45-7,0 1 1,-1 1-1,1 0 1,-1 2 0,0-1-1,0 2 1,0 0 0,0 1-1,0 1 1,-22 3 0,29-2 4,0 2 1,-1-1-1,1 1 1,0 0-1,1 1 1,-1 0-1,1 0 1,0 1 0,0 0-1,1 0 1,0 1-1,0 0 1,0 0-1,1 1 1,0 0 0,1 0-1,0 0 1,-7 14-1,3-4 13,1 1 0,1-1-1,1 1 1,0 1 0,1-1 0,1 1-1,1 0 1,-1 36 0,8-3 62,1 1 0,3-1 1,23 80-1,-1-37 95,51 108 0,-65-166-129,139 301 7,-125-268 132,-2 0-1,-4 2 0,-2 0 1,-4 2-1,-4 0 0,-2 1 1,2 110-1,-14-160-48,-1 0-1,-1 0 0,-2-1 1,0 0-1,-2 1 1,0-2-1,-2 1 1,-10 23-1,13-38-80,0 0 0,0-1 1,-1 1-1,0-1 0,-1-1 0,0 1 0,0-1 1,-1 0-1,0-1 0,0 0 0,0 0 0,-1-1 1,0 0-1,-1 0 0,1-1 0,-1-1 0,0 1 0,0-1 1,-1-1-1,-16 3 0,17-4-44,0-2 0,0 0 0,0 0 0,0-1 0,0 0 0,0 0 0,0-1 0,0-1 0,0 0 0,1 0 0,-12-6 0,0-1 0,-1-1 0,2-1 0,-27-20 0,35 22-63,1 1 0,0-1 0,0-1-1,1 0 1,1-1 0,0 1 0,0-2 0,1 1-1,1-1 1,0-1 0,1 1 0,-7-20 0,11 26 20,0 0 1,1 0 0,0-1 0,0 1-1,0 0 1,1-1 0,0 1 0,0-1-1,1 1 1,0 0 0,0-1-1,1 1 1,0 0 0,0 0 0,1 0-1,0 0 1,0 1 0,0-1 0,1 1-1,0-1 1,0 1 0,1 1 0,0-1-1,0 1 1,0-1 0,7-4-1,0 1-423,1 0 0,0 1 0,20-10 0,-14 9-915,-1 2 1,2 0-1,-1 1 0,22-4 1,0 2-2098</inkml:trace>
</inkml:ink>
</file>

<file path=ppt/ink/ink1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2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20 7680,'-5'-3'3840,"65"-8"768,-46 6 4479,20 5-8703,-11 0 128,25 5 0,-11-2 0,10 5-768,-10-8 128,0 0 256,-3 0 128,-11 0-896,-3 0 0,-6 0-1920,0 0 128,-5-11-1024,0 6 129</inkml:trace>
</inkml:ink>
</file>

<file path=ppt/ink/ink1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2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1 9856,'-14'23'4864,"14"41"-5248,0-54 8703,-5 38-7935,1-17 0,-1 33 0,-1-18 128,3 9-1152,-3-12 128,-2-1-1408,-3-6 0,-3-8-1151,-1-8 127</inkml:trace>
</inkml:ink>
</file>

<file path=ppt/ink/ink1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3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474 11 6656,'-1'-1'549,"1"1"1,-1-1-1,0 0 0,0 0 1,1 0-1,-1 1 1,0-1-1,0 0 1,0 1-1,0-1 0,0 1 1,0-1-1,0 1 1,0 0-1,0-1 1,0 1-1,0 0 0,-2-1 1,-27 3 3618,-22 12-3109,50-13-960,-18 8 257,0 0 0,1 2 0,0 0 1,1 1-1,0 1 0,1 1 0,0 0 1,1 1-1,-26 32 0,23-23-71,1 1 1,0 0-1,2 1 0,1 1 0,2 1 0,0 0 1,2 0-1,1 1 0,-11 51 0,17-60-222,1-1 0,1 1 1,1 0-1,1-1 0,0 1 0,2 0 0,0-1 0,1 1 0,1-1 0,1 0 0,1 0 0,0 0 0,1-1 0,1 0 0,20 31 0,-9-21-159,2 0 0,1-2 0,1-1 0,2 0 0,0-2 0,1-1 0,42 27 0,-55-41-348,1-1 0,0 0 0,0-1 0,0 0 0,1-1 0,0-1 0,0 0 0,0-1-1,0-1 1,27 1 0,-40-2 218,0-1-1,0 0 0,0 0 0,1 0 0,-1 0 1,0 0-1,0-1 0,0 1 0,0-1 1,1 1-1,-1-1 0,0 0 0,0 0 1,0 0-1,0 0 0,-1 0 0,1 0 1,0-1-1,0 1 0,-1 0 0,1-1 1,0 0-1,-1 1 0,0-1 0,1 0 1,1-2-1,15-22-3250</inkml:trace>
</inkml:ink>
</file>

<file path=ppt/ink/ink1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3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10880,'1'-2'294,"0"0"0,0 0 1,0 0-1,0 1 0,1-1 0,-1 0 1,0 1-1,1-1 0,0 0 1,-1 1-1,1 0 0,0-1 1,0 1-1,-1 0 0,1 0 0,0 0 1,0 0-1,0 0 0,0 1 1,1-1-1,1 0 0,1 1 279,-1 0-1,0 0 1,0 0-1,0 1 1,0-1-1,0 1 1,0 0-1,0 0 1,0 1-1,7 2 1,44 29 3798,-8 4-3672,-38-30-1198,38 35 791,-2 3-1,76 97 1,-98-116-627,19 31-1975,-34-48-4058,-6-19 2560,-2-2 203</inkml:trace>
</inkml:ink>
</file>

<file path=ppt/ink/ink1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3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706 0 10752,'-42'16'5376,"10"4"-7040,26-17 10623,-22 29-8575,5-3 128,-48 33 128,19-16 128,-42 29-1024,25-27 0,-17 2 384,26-11 0,8-7-1152,10-6 0,19-13-2304,-2-6 128</inkml:trace>
</inkml:ink>
</file>

<file path=ppt/ink/ink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8.8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32 4608,'-14'-23'2304,"17"14"-2816,8 9 4352,-8 12-3584,8-8 128,-2 3-128,0 2 0,0-5-384,-4 3 0,0-7-640,-1 0 128,-4 0-768,0 0 0</inkml:trace>
</inkml:ink>
</file>

<file path=ppt/ink/ink1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4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12288,'43'42'3255,"-27"-27"-1615,-1 0 1,0 0 0,-1 1 0,0 1 0,-2 1 0,17 29 0,-20-30-1605,-1 1 0,-1 0 1,-1 1-1,0 0 1,-1 0-1,-1 0 1,-1 0-1,-1 0 1,-1 1-1,0-1 0,-1 1 1,-2-1-1,0 1 1,0-1-1,-2 0 1,-1 0-1,0 0 1,-1 0-1,-1-1 0,-1 0 1,-1-1-1,0 1 1,-16 20-1,-1 0-744,4-7-4250,-38 42 0,42-53 1375</inkml:trace>
</inkml:ink>
</file>

<file path=ppt/ink/ink1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4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8064,'0'7'3968,"20"-7"-1664,-17 0 3967,22 4-5887,-7-1 128,33 3 512,-13-3 128,24 1-1408,-16-1 0,16 6 512,-15-9 0,4-9-1280,-13 9 128,-10-3-2176,-3-1 1</inkml:trace>
</inkml:ink>
</file>

<file path=ppt/ink/ink1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4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12160,'43'-7'6015,"46"-6"-7039,-70 6 10496,13 7-9472,-3 0 128,13-5-128,-10 5 128,6 0-768,-10 0 0,6-4-2304,-11 1 0,5-10-383,-5 6 127</inkml:trace>
</inkml:ink>
</file>

<file path=ppt/ink/ink1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5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9600,'-3'3'785,"1"0"1,-1 0 0,1 1-1,0-1 1,0 1 0,1 0-1,-1 0 1,1-1 0,0 1-1,0 0 1,0 0 0,-1 8-1,1 54 5663,2-44-6960,-1-1 795,1 0 0,1-1 1,1 1-1,1 0 1,0-1-1,2 0 0,0 0 1,2-1-1,0 0 1,1 0-1,1-1 1,0 0-1,21 26 0,-27-40-275,-1 1 0,1-1-1,0-1 1,0 1-1,0-1 1,1 1 0,-1-1-1,1 0 1,0-1-1,0 1 1,0-1-1,0 0 1,0 0 0,1-1-1,-1 1 1,0-1-1,1 0 1,-1-1-1,1 1 1,-1-1 0,1 0-1,-1-1 1,6 0-1,-4 0-472,0-1 1,0 0-1,-1 0 0,1-1 0,-1 1 0,0-2 0,0 1 0,0 0 0,0-1 0,0 0 0,5-6 0,18-16-3375</inkml:trace>
</inkml:ink>
</file>

<file path=ppt/ink/ink1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5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0 15104,'-94'32'7551,"112"-18"-9855,-13-14 12544,13 0-10240,-4 0 0,11 0 0,-7 0 0,5-7-768,-4 4 128,-5-6-3200,-5 5 128</inkml:trace>
</inkml:ink>
</file>

<file path=ppt/ink/ink1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6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0 361 9472,'7'2'1401,"1"1"1,-1-1 0,0 1 0,0 0-1,8 6 1,32 12 3649,-27-18-4731,0 0 0,0-2 0,1 0 0,-1-1 0,0-1 0,0-1 0,26-6 0,-22 1-126,-1 0 0,0-1 1,0-2-1,-1 0 0,0-2 1,36-24-1,-35 21-40,-13 9-77,0-1 0,0 0-1,-1-1 1,0 0 0,0 0 0,-1-1-1,9-11 1,-15 17-59,1-1-1,-1 0 1,0 0 0,0 0-1,0 0 1,0 0 0,-1-1-1,0 1 1,0-1 0,0 1-1,0 0 1,-1-1 0,1 1-1,-1-1 1,0 0 0,-1 1-1,1-1 1,-1 1 0,0 0-1,0-1 1,-3-7 0,0 5-5,1-1 0,-2 0 0,1 1 0,-1 0 0,0 0 1,-1 0-1,1 1 0,-1-1 0,-1 1 0,1 1 0,-1-1 0,0 1 0,0 1 1,-1-1-1,1 1 0,-1 0 0,0 1 0,0 0 0,0 0 0,-1 1 1,1 0-1,-1 0 0,1 1 0,-1 0 0,1 0 0,-1 1 0,0 1 0,1-1 1,-1 1-1,0 1 0,1-1 0,0 2 0,-1-1 0,1 1 0,0 0 0,0 1 1,0-1-1,1 2 0,0-1 0,-1 1 0,1 0 0,1 1 0,-1-1 0,1 1 1,0 1-1,0-1 0,1 1 0,0 0 0,0 0 0,1 1 0,-5 10 0,4-6 46,2 0-1,-1 0 1,2 0-1,0 0 1,0 1-1,1-1 0,0 0 1,2 1-1,-1-1 1,4 22-1,3 0 105,2 0-1,19 51 1,-22-73-129,-1-1 1,2 1-1,0-2 0,0 1 0,1-1 1,0 0-1,1-1 0,0 0 0,0 0 0,1-1 1,0 0-1,1 0 0,-1-2 0,2 1 1,22 9-1,0-2-88,1-1 0,0-2 0,1-2 0,52 7-1,-77-14-192,0-1-1,-1 0 0,1-1 0,0-1 0,-1 1 1,20-5-1,-21 3-313,-1-1 0,1 0 0,-1-1 0,0 1 0,0-2 0,0 1 0,-1-1 0,8-6 0,24-17-3173</inkml:trace>
</inkml:ink>
</file>

<file path=ppt/ink/ink1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6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10880,'-11'39'5376,"22"23"-4993,-7-46 7681,-4 20-7680,0-9 0,14 24 128,-4-15 0,5 3-768,-6-9 128,8-5 256,-2-5 0,9-1-1152,-6-8 128,5-18-2432,-3-6 0</inkml:trace>
</inkml:ink>
</file>

<file path=ppt/ink/ink1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6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12032,'-9'0'6015,"27"5"-6399,-18-5 9728,0 0-8960,0 0 0,0 0-128,0 0 128,0 0-1152,0 0 128,0 0-2560,0 0 128,14 0-512,-5 0 129</inkml:trace>
</inkml:ink>
</file>

<file path=ppt/ink/ink1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7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8448,'9'-1'1003,"-1"-1"1,1 1-1,-1 1 1,1-1 0,-1 1-1,1 1 1,0 0-1,-1 0 1,1 1 0,-1 0-1,0 0 1,1 1-1,10 5 1,-11-4-754,0 1-1,-1-1 1,0 1 0,0 0 0,-1 1 0,1 0-1,-1 0 1,10 13 0,38 63-271,-37-53 357,1-1 0,1-1 0,39 41 0,-44-57-409,0-1 1,1 0-1,0-1 1,0-1-1,1 0 1,20 6-1,28 15-4817,-58-24 1776,-5-2-107</inkml:trace>
</inkml:ink>
</file>

<file path=ppt/ink/ink1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7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592 0 9728,'-46'14'4864,"-20"31"-5376,57-38 8447,-34 28-7295,10 1 128,-37 19 128,17-12 128,-16 3-1408,17-7 0,1-7 256,8-5 128,9-8-3072,11-3 0</inkml:trace>
</inkml:ink>
</file>

<file path=ppt/ink/ink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9.2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4992,'3'14'1898,"0"-6"-1655,1 2 161,0 0 0,1-1 0,0 0 0,1 0 0,8 11 0,2 10-191,-1 1 1,-1 1-1,-2 0 0,-1 1 1,8 45-1,18 95 224,17 228 1,-54-379-691,0-21 236,0-1 1,-1 0-1,1 0 1,0 0-1,0 0 1,0 0-1,0 0 1,0 0-1,0 1 1,0-1-1,0 0 1,0 0-1,-1 0 1,1 0-1,0 0 1,0 0 0,0 0-1,0 0 1,0 0-1,-1 0 1,1 0-1,0 0 1,0 0-1,0 0 1,0 0-1,0 0 1,0 0-1,-1 0 1,1 0-1,0 0 1,0 0-1,0 0 1,0 0 0,0 0-1,-1 0 1,1 0-1,0 0 1,0 0-1,0 0 1,0 0-1,0-1 1,0 1-1,0 0 1,-1 0-1,1 0 1,0 0-1,0 0 1,0 0-1,0 0 1,0 0 0,0-1-1,0 1 1,0 0-1,0 0 1,0 0-1,0 0 1,0 0-1,0-1 1,-19-37-2279,6-3 887</inkml:trace>
</inkml:ink>
</file>

<file path=ppt/ink/ink1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9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578 723 7296,'2'-2'921,"0"1"1,0-1 0,0 0-1,0 1 1,1 0 0,-1-1-1,0 1 1,1 0 0,-1 0-1,4 0 1,30-3 3933,49 18-4051,-67-10-444,1 0 0,-1-1 0,24 0 0,-25-4-104,-1-1 1,0 0 0,0-1-1,0-1 1,0-1 0,-1 0-1,20-10 1,-24 10-162,0-1 1,-1 0 0,0 0-1,0-1 1,-1-1-1,0 0 1,0 0-1,-1 0 1,0-1-1,0-1 1,9-14-1,-8 4-57,0 0-1,-1 0 0,-1-1 1,0 0-1,-2 0 0,-1 0 1,3-32-1,-6 32-37,-1 1 0,0-1 0,-2 1 0,0-1 0,-2 1 0,0-1 0,-1 1 0,-1 1 0,-13-31 0,14 40-10,-1 0 0,1 0 0,-2 1 0,1 0 0,-2 0 0,1 0 0,-1 1 0,0 0 0,-1 1 0,0 0 0,0 0 0,0 1 0,-1 0 0,-11-5 0,7 5-1,0 0 1,0 1-1,-1 1 1,1 0-1,-1 1 0,0 1 1,0 0-1,0 1 1,-27 1-1,33 1 11,1 1 0,0-1 0,0 2 1,0-1-1,0 1 0,0 0 0,0 0 0,1 1 0,-11 7 0,-55 47 104,66-53-81,-2 4 11,1 1 1,-1 0-1,2 0 0,-1 0 0,1 1 0,1 0 1,0 1-1,0-1 0,2 1 0,-1 0 0,1 0 1,1 1-1,0-1 0,1 1 0,0 0 0,1-1 1,1 1-1,0 16 0,4 20 92,1-1-1,2 1 1,18 60-1,9 4 200,81 184 1,-76-211-137,-5 3 0,-3 1 1,26 124-1,-53-189-133,-2 1-1,0-1 1,-2 1-1,-1 0 1,0-1-1,-2 1 1,-2-1 0,0 0-1,-1 0 1,-1 0-1,-15 31 1,15-39-9,-2 0 1,0-1 0,-1 1-1,0-2 1,-1 1 0,-1-2-1,-1 1 1,0-2 0,0 0-1,-2 0 1,1-1 0,-2-1-1,1-1 1,-2 0 0,-26 12-1,31-18-8,0 0 0,-1-1 0,1 0 0,0-1 0,-1-1 0,0 0 0,1-1 0,-1 0 0,-23-4 0,6-1 2,0-1 0,-48-18-1,54 14-126,0 0-1,0-1 0,2-2 1,-1 0-1,2-2 0,0 0 1,0-1-1,2-1 0,0-1 1,1-1-1,1 0 0,0-1 1,2-1-1,0-1 0,-16-34 1,29 52-74,0 0-1,1 0 1,-1 0 0,1 0 0,0 0 0,1 0 0,-1 0 0,1 0 0,0-1 0,0 1-1,0-6 1,1 6-306,1 0-1,-1 0 1,1 0-1,-1 0 1,1 0-1,0 0 0,1 0 1,-1 1-1,1-1 1,-1 1-1,1 0 1,0-1-1,0 2 0,1-1 1,6-5-1,16-12-3373</inkml:trace>
</inkml:ink>
</file>

<file path=ppt/ink/ink1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9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7296,'6'-7'11638,"11"4"-7119,27 4-4229,-27-1 1694,56 3-629,134 25-1,-187-25-1406,1-1 0,37-1 0,-5-9-2088,-48 7 1315,-1-1 0,1 0 0,-1 1 0,0-2 0,1 1 0,-1 0 1,7-6-1,-1-6-2716,-4 1-43</inkml:trace>
</inkml:ink>
</file>

<file path=ppt/ink/ink1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19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13 10496,'0'0'5248,"20"-13"-6016,-20 13 10495,5 7-9215,-1-1 0,-4 10 128,0-6 0,-4 42-896,-1-22 0,-10 25 384,1-10 128,-9 4-896,9-13 128,-6 3-2816,6-12 0,2 1-127,1-8 127</inkml:trace>
</inkml:ink>
</file>

<file path=ppt/ink/ink1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0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1 8704,'-3'0'757,"0"0"0,0-1 0,0 1 1,0 0-1,0 0 0,0 1 0,0-1 0,0 1 0,0 0 1,0-1-1,0 1 0,0 1 0,0-1 0,0 0 1,-2 2-1,-22 12 3015,7-1-3766,-12 15 399,1 0 0,2 2 1,1 1-1,-39 58 0,44-57-24,1 0 0,2 2 0,2 0 0,1 2-1,2 0 1,1 0 0,-13 58 0,23-76-303,1 1 1,1-1-1,0 1 1,1-1-1,2 1 1,0 0-1,0-1 0,2 1 1,1-1-1,0 0 1,1 0-1,2 0 1,-1-1-1,2 1 0,1-2 1,0 1-1,13 17 1,-11-20-48,0-1 1,1 0-1,1-1 1,0 0-1,1-1 1,23 16-1,-30-24-249,0 0 1,1 0-1,-1-1 0,1 0 0,-1 0 1,1 0-1,13 1 0,-16-3-275,1-1 0,-1 1 0,0-1-1,0-1 1,0 1 0,0-1 0,0 0 0,0 0-1,0 0 1,0-1 0,0 0 0,0 0 0,5-3-1,-8 4-27,0-1 0,0 1 0,0-1 0,-1 1 0,1-1 0,0 1-1,-1-1 1,1 0 0,-1 0 0,0 0 0,0 0 0,1 0 0,0-3 0,4-7-3063</inkml:trace>
</inkml:ink>
</file>

<file path=ppt/ink/ink1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0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1 271 10880,'3'-4'12256,"4"12"-7650,13 23-5727,-10-14 2531,-4-8-1283,1 0 0,0 0 0,1-1-1,0 0 1,0-1 0,1 1 0,0-1 0,0-1-1,1 0 1,-1 0 0,1-1 0,1 0 0,-1-1 0,1 0-1,0-1 1,-1 0 0,22 3 0,-17-3-48,1-1 0,-1 0 0,1-1-1,-1-1 1,1-1 0,-1 0 0,1 0 0,-1-2 0,23-6 0,-26 6-71,0-1 0,0 0 0,0-1 0,0 0 0,-1-1 0,0 0 0,0-1 0,-1 0 0,0 0 0,0-2 0,0 1 0,-1-1 0,-1 0 0,1-1 0,7-12 0,-13 18-8,-1-1 0,1 0 0,-1 1 0,0-1 0,-1 0 0,1 0 0,-1 0 0,0-1 0,0 1 0,0 0 0,-1 0 0,0 0 0,0-1 0,0 1 0,-1 0 0,0 0 0,0-1 0,0 1 0,-1 0 0,1 0 0,-4-5 0,-1-2 0,0 0 0,-1 1 0,-1 0 0,0 0 0,0 1 0,-19-18 0,16 18-51,-1 0 0,0 1 0,0 0 0,-1 1 0,0 1 0,0-1 0,-1 2 0,0 0 0,0 1 0,-1 1 0,1 0 0,-1 0-1,-28-1 1,31 4-3,0 0-1,0 2 1,1-1 0,-1 2-1,0-1 1,1 2-1,-1-1 1,1 2-1,0-1 1,0 1-1,0 1 1,0 0 0,1 1-1,0 0 1,0 0-1,1 1 1,-1 1-1,-8 9 1,16-15-52,-1 0 0,1 0 1,0 0-1,0 0 0,0 1 1,1-1-1,-1 1 0,1 0 1,-1-1-1,1 1 0,0 0 0,0 0 1,0 0-1,0-1 0,0 1 1,1 0-1,-1 0 0,1 0 1,0 0-1,0 0 0,0 1 1,0-1-1,1 0 0,-1 0 0,1-1 1,0 1-1,0 0 0,0 0 1,1 3-1,1-1-307,0-1 0,1 0 0,-1 0 0,1 0 0,0 0 0,0 0 0,0-1 0,0 1 0,1-1 0,-1 0 1,1-1-1,0 1 0,0-1 0,9 3 0,25 8-3065</inkml:trace>
</inkml:ink>
</file>

<file path=ppt/ink/ink1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1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5888,'36'-15'7752,"-31"13"-6880,-1-1 0,0 1-1,1 0 1,0 0 0,-1 1-1,1-1 1,0 1-1,0 0 1,9-1 0,-4 3-624,0 1 0,1 0 0,-1 0-1,0 1 1,0 0 0,-1 0 0,1 1 0,-1 1 0,0 0 0,0 0 0,0 0 0,15 14 0,3 4 640,-1 2 0,40 47 0,-43-45-621,13 15 314,-2 1 1,29 49-1,-54-76-467,0 0 0,-1 1 0,-1 0 0,-1 0 0,0 0 0,-2 1 0,0-1 0,0 1 0,-2 0-1,1 24 1,-4-33-92,1 0 0,-1-1 0,-1 1-1,0-1 1,0 1 0,-1-1 0,1 0-1,-2 0 1,1 0 0,-1 0 0,-1 0-1,1-1 1,-1 0 0,-1 0-1,-6 7 1,0 2 14,-11 15 38,0-1-1,-2-2 0,-1 0 0,-2-2 0,0-1 0,-60 40 0,52-40-99,-35 20-538,68-43 360,-1-1 1,1 1-1,-1-1 0,0 1 0,0-1 1,1 0-1,-1-1 0,0 1 1,0 0-1,0-1 0,0 0 1,0 0-1,0 0 0,0-1 1,0 1-1,-4-2 0,-1-8-3444,5 2-448</inkml:trace>
</inkml:ink>
</file>

<file path=ppt/ink/ink1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4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 6656,'0'-9'3328,"11"-2"-1280,-11 11 3327,9-5-4607,0 1 128,19-3 384,1 7 0,22 0-1664,-8 0 0,14-4 1024,-11-1 128,6-2-1024,-10 3 0,-10-4-1152,-3 4 0,-1 0-1535,-5 4 127</inkml:trace>
</inkml:ink>
</file>

<file path=ppt/ink/ink1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5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8576,'14'-20'4224,"32"20"-3584,-26 0 7039,26 9-7295,-8-2 128,18-3-128,-9-4 0,10-4-1024,-15 4 0,4-7-1024,-6 3 128,-8-1-1279,-4 2-1</inkml:trace>
</inkml:ink>
</file>

<file path=ppt/ink/ink1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5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1 9216,'0'9'2707,"-1"0"0,0 0 0,-1-1 0,-4 16 0,-18 42 2494,13-40-5484,1 0 1,-9 44 0,18-62 382,0 1 1,0 0 0,0-1 0,1 1 0,0 0-1,1-1 1,0 1 0,0 0 0,1-1 0,0 1 0,1-1-1,6 14 1,-8-19-184,1 0 1,-1 0-1,1 0 0,0-1 1,1 1-1,-1-1 0,0 1 1,1-1-1,-1 0 1,1 0-1,-1 0 0,1 0 1,0 0-1,0-1 0,0 1 1,0-1-1,6 2 0,1-1-818,0 0 0,0-1-1,0 0 1,15 0 0,15-1-2705</inkml:trace>
</inkml:ink>
</file>

<file path=ppt/ink/ink1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5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12 13440,'-29'0'6655,"38"0"-8191,-9 0 11008,11 0-9472,-2 0 0,5 0-256,-5 0 0,5-4-1536,-5 0 128,11 1-1792,-6 3 0</inkml:trace>
</inkml:ink>
</file>

<file path=ppt/ink/ink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09.9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39 253 3712,'-3'-3'170,"-1"-1"46,0 0 0,0 0 0,0 0 0,0-1 0,1 1 0,-5-9 0,7 11-114,0 0 0,0 0-1,1 0 1,-1 0 0,1 0-1,0 0 1,0 0 0,0 0-1,0-1 1,0 1-1,0 0 1,0 0 0,1 0-1,-1 0 1,1 0 0,-1 0-1,1 0 1,0 0 0,0 0-1,0 1 1,0-1 0,0 0-1,0 0 1,2-1 0,8-11 27,1 1-1,1 1 1,0 0 0,0 1 0,1 0-1,1 1 1,0 0 0,0 1-1,1 1 1,0 1 0,1 0 0,-1 1-1,21-5 1,-14 5 0,0 2 0,0 0 0,0 1 1,0 1-1,1 1 0,-1 1 0,0 1 0,1 2 0,35 7 0,-48-7-79,-1 0 1,0 0-1,-1 1 0,1 1 0,-1-1 1,0 2-1,0-1 0,0 1 0,-1 1 1,0-1-1,0 1 0,0 1 1,-1-1-1,-1 1 0,1 1 0,-1-1 1,0 1-1,-1 0 0,7 17 1,-7-13 8,-1 1 1,0-1-1,-1 1 1,-1 0-1,0 0 1,-1 0-1,0 0 1,-1 0-1,-1 0 1,0 0-1,-1 0 1,-1-1 0,0 1-1,-7 19 1,0-6 71,-1 0 0,-1 0 0,-1-1 0,-2-1 0,-20 28 0,26-41-72,-2 1-1,1-1 1,-1-1-1,-1 0 0,0 0 1,-1-1-1,0-1 1,-1 0-1,1-1 0,-28 12 1,39-19-53,1 0-1,0 0 1,-1 0 0,1-1-1,-1 1 1,1-1 0,-1 1 0,1-1-1,-1 1 1,0-1 0,1 0-1,-1 0 1,1 0 0,-1 0-1,0 0 1,1 0 0,-1 0 0,1-1-1,-1 1 1,1-1 0,-1 1-1,1-1 1,-1 1 0,1-1-1,-1 0 1,1 0 0,0 0 0,-3-1-1,4 0-2,0 0 0,-1 1-1,1-1 1,0 0 0,0 1-1,0-1 1,1 0 0,-1 0-1,0 1 1,1-1 0,-1 0-1,1 1 1,-1-1 0,1 0-1,0 1 1,-1-1 0,1 1-1,0-1 1,0 1 0,0-1-1,1 1 1,-1 0 0,0 0-1,0 0 1,3-3 0,5-3 8,1-1 1,-1 1 0,1 1 0,0-1 0,0 2 0,1 0 0,0 0-1,0 1 1,12-4 0,6 1 41,1 0 0,42-3 0,-20 5 105,88 4 0,-116 2-108,0 2 1,1 1-1,-2 1 1,1 1-1,43 17 1,-34-8 64,-1 1 0,0 2 0,-2 1 0,0 1 1,-1 2-1,-1 1 0,-1 1 0,-1 1 0,25 32 0,-42-47 3,-1 1-1,-1 0 0,1 0 0,-2 1 0,0 0 0,0 0 0,-1 1 1,0-1-1,-1 1 0,-1 0 0,2 16 0,-4-20 18,0 0 0,-1-1 0,-1 1 0,0-1-1,0 1 1,0 0 0,-1-1 0,0 0 0,-1 1 0,0-1 0,0 0-1,-1-1 1,0 1 0,0 0 0,0-1 0,-1 0 0,-1 0 0,-7 8-1,-8 5 200,-1 0 0,0-2 0,-2-1-1,0-1 1,0-1 0,-38 17-1,11-10 112,-1-1-1,-78 18 1,80-27-237,-1-3 0,0-2 0,-1-2 1,0-2-1,-72-6 0,56-4-894,1-3 1,0-3-1,-112-37 0,163 44-427,-9-5-1115,16 9-2729,5 10 1864</inkml:trace>
</inkml:ink>
</file>

<file path=ppt/ink/ink1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6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7 254 8064,'-1'1'272,"1"-1"-1,-1 0 1,1 0 0,0 0 0,-1 1 0,1-1 0,0 0 0,-1 0 0,1 1-1,0-1 1,0 0 0,-1 1 0,1-1 0,0 0 0,0 1 0,0-1-1,-1 1 1,1-1 0,0 0 0,0 1 0,0-1 0,0 0 0,0 1 0,0-1-1,0 1 1,0-1 0,0 1 0,0-1 0,0 0 0,0 1 0,0-1-1,0 1 1,0-1 0,0 0 0,0 1 0,1-1 0,-1 1 0,0-1 0,0 0-1,0 1 1,1-1 0,-1 0 0,0 1 0,0-1 0,1 0 0,-1 0-1,1 1 1,28 17 3460,46 9-3938,-56-22 551,-1-1 0,1-1 0,0-1 0,0-1-1,0 0 1,21-3 0,-5-2 52,-1-2 0,52-17 0,-83 22-386,23-6 134,-1-1-1,34-16 1,-52 20-124,1 0 1,-1-1 0,0 0-1,-1 0 1,1 0 0,-1-1-1,0 1 1,0-2 0,-1 1-1,0-1 1,9-13-1,-13 17-15,1-1-1,-1 1 0,0 0 0,0 0 0,0-1 1,0 1-1,-1-1 0,1 1 0,-1 0 0,0-1 0,0 1 1,0-1-1,0 1 0,-1-1 0,0 1 0,1-1 0,-1 1 1,0 0-1,-1 0 0,1-1 0,-3-3 0,0-1 13,-2 0-1,1 0 0,-1 0 0,-1 1 1,1-1-1,-9-5 0,10 8 6,-1 1 0,0 0 0,-1 0 0,1 1 0,-1-1 0,1 2 0,-1-1 0,0 1 0,0 0 0,0 0 0,0 0 0,0 1 0,-1 1 0,1-1 0,0 1 0,-1 0 0,1 1 0,0-1 0,0 2-1,-10 1 1,-1 2 58,0 0-1,1 2 1,0-1-1,0 2 1,1 0-1,-28 19 0,35-19-53,1 0-1,-1 0 1,1 0-1,1 1 1,0 1-1,0-1 1,0 1-1,2 0 1,-1 0-1,1 1 1,1 0-1,0 0 1,0 0-1,1 0 1,0 0-1,1 1 1,1-1-1,-1 18 1,1-12-10,1 0 0,0 0 0,2 0 0,0 0 0,1 0 0,0-1 0,1 1 0,1-1 0,1 0 0,0-1 1,1 1-1,13 20 0,-10-22-11,0-1 1,1 0 0,1 0 0,0-1 0,1 0-1,0-1 1,1-1 0,0 0 0,0 0-1,1-2 1,0 0 0,1-1 0,0 0-1,23 6 1,-27-10-305,1-1-1,0 1 1,0-2-1,0 0 1,0-1 0,0 0-1,0-1 1,-1 0-1,1-1 1,0 0 0,0-2-1,-1 1 1,1-1-1,-1-1 1,0 0 0,-1-1-1,1 0 1,-1-1-1,0 0 1,11-10 0,23-25-3244,-11 5-298</inkml:trace>
</inkml:ink>
</file>

<file path=ppt/ink/ink1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6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44 231 5376,'-15'-21'7687,"2"0"-1103,13 21-6626,-9 9 2132,7-1-1791,1 0-1,-1 0 1,1-1-1,1 1 1,-1 0-1,2 0 1,-1 0-1,1 0 0,0-1 1,0 1-1,4 10 1,0-1-154,0-1 1,1 0-1,1 0 1,9 15 0,-11-22-124,0-1-1,0 0 1,0-1 0,1 1 0,1-1 0,-1 0 0,1-1 0,0 1 0,1-2 0,-1 1 0,1-1 0,0 0 0,1 0 0,-1-1 0,1 0 0,0-1 0,0 0 0,0 0 0,0-1 0,0 0 0,1-1 0,-1 0 0,0 0 0,1-1 0,-1 0 0,1-1-1,-1 0 1,1 0 0,-1-1 0,0 0 0,0-1 0,0 0 0,14-7 0,-9 3-15,0-2 0,-1 1 1,1-2-1,-2 0 0,1 0 0,-1-2 0,-1 1 0,12-16 0,-18 21-3,0-1-1,-1 0 0,1 0 1,-1-1-1,-1 1 0,1-1 1,-1 0-1,-1 1 1,1-2-1,-1 1 0,-1 0 1,1 0-1,-1 0 0,-1-1 1,0 1-1,0-1 0,0 1 1,-4-15-1,-3 4-15,0 1 0,-1 0 1,-1 1-1,-1 0 0,-1 0 0,0 1 0,-1 1 0,-17-19 1,24 29 4,-1 0 0,0 0 0,0 0 0,-1 1 0,1 0 0,-1 0 0,0 0 1,0 1-1,0 0 0,0 1 0,-1-1 0,1 2 0,-1-1 0,-9 0 1,6 1-68,-1 0 0,0 1 0,0 1 0,1 0 0,-1 0 0,1 1 0,-1 1 0,-14 5 1,19-5-63,0 0 0,1 0 0,-1 1 1,1-1-1,0 1 0,0 1 1,1-1-1,-1 1 0,1 0 1,0 0-1,0 1 0,1-1 1,-1 1-1,1 0 0,1 0 0,-1 1 1,1-1-1,0 1 0,0 0 1,-2 13-1,3-12-247,0 0-1,1 0 1,0 0 0,1 0-1,0 0 1,0 0 0,0 0 0,1 0-1,1 0 1,-1 0 0,1 0-1,1 0 1,-1-1 0,1 1-1,1-1 1,-1 0 0,8 12 0,19 19-2817</inkml:trace>
</inkml:ink>
</file>

<file path=ppt/ink/ink1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7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650 4 5120,'5'-4'4856,"-7"14"-330,-9 15-1749,-57 59-78,-85 142 0,124-179-2073,-63 81 0,69-97-385,-4 3-125,-197 246 813,213-267-2325,-1 2-2828,12-16 4129,0 1 0,0 0 0,0 0 0,0 0 0,0 0 0,0 0 0,0 0 0,-1 0 0,1 0 0,0-1 1,0 1-1,0 0 0,0 0 0,0 0 0,0 0 0,0 0 0,0 0 0,0 0 0,0 0 0,0 0 0,0 0 0,0-1 0,0 1 1,0 0-1,-1 0 0,1 0 0,0 0 0,0 0 0,0 0 0,0 0 0,0 0 0,0 0 0,0 0 0,0 0 0,0 0 1,-1 0-1,1 0 0,0 0 0,1-7-2998</inkml:trace>
</inkml:ink>
</file>

<file path=ppt/ink/ink1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8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9728,'14'-3'4864,"24"-6"-5376,-29 5 8959,19 1-7935,-3-1 0,26-5 0,-13 6 0,13-4-1152,-8 3 128,-6-1 0,-5 1 0,-3-3-1152,-10 3 0,-4 4-1407,-7 0 127</inkml:trace>
</inkml:ink>
</file>

<file path=ppt/ink/ink1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8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10496,'47'-28'5248,"9"28"-5376,-41 0 9471,17 0-9215,-4 0 128,9 5-128,-8-1 128,8-1-896,-8-3 0,4-3-2304,-4 3 128,-2-13-383,-3 6-1</inkml:trace>
</inkml:ink>
</file>

<file path=ppt/ink/ink1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8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8192,'6'11'14957,"-3"1"-12741,-3 11-1950,-1 58 1096,4 0 0,13 80-1,-15-157-1423,-1 0-1,1-1 0,0 1 0,0-1 0,0 1 0,1-1 0,-1 1 1,1-1-1,0 0 0,0 0 0,0 0 0,0 0 0,0 0 0,1 0 1,0 0-1,-1-1 0,1 1 0,0-1 0,0 0 0,0 0 0,0 0 1,1 0-1,-1-1 0,0 1 0,1-1 0,-1 0 0,1 0 0,0 0 1,4 0-1,0 0-590,0-1 1,-1 0-1,1 0 1,0-1-1,-1 0 1,1 0-1,0-1 1,-1 0 0,1 0-1,-1-1 1,0 0-1,13-7 1,9-7-3081</inkml:trace>
</inkml:ink>
</file>

<file path=ppt/ink/ink1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5:29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8 15360,'-86'-8'7679,"115"32"-10751,-20-21 14976,19 10-11776,-5-6 0,6-7-128,-4 0 128,-13-11-768,2 2 128,0 2-3328,-3-2 0,-16 18-256,-1-5 129</inkml:trace>
</inkml:ink>
</file>

<file path=ppt/ink/ink1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3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1 596 3968,'21'0'8971,"3"-3"-4038,-2 0-4096,-1 0 0,0-2 0,0-1 1,39-16-1,-10-2-204,0-1 0,48-35 0,-38 16-127,72-70 0,-114 96-428,0-1 1,-2 0 0,0-1 0,-1-1 0,-1 0 0,-1-1-1,14-31 1,-25 47-29,0 0-1,-1 0 1,1 0-1,-1 0 0,-1 0 1,1 0-1,-1-10 1,0 15-36,0-1 1,0 1-1,0 0 1,0-1-1,0 1 1,0-1-1,0 1 1,-1 0-1,1-1 1,-1 1-1,1 0 1,-1 0-1,1-1 1,-1 1-1,0 0 1,1 0-1,-1 0 1,0 0-1,0 0 1,0 0-1,0 0 1,0 0-1,0 0 1,0 0-1,0 0 1,0 1-1,-1-1 1,1 0-1,0 1 1,0-1-1,-1 1 1,1 0-1,0-1 1,-1 1-1,-1 0 1,2 0-4,0 0 1,-1 0 0,1 0 0,0 1 0,0-1 0,-1 1 0,1-1 0,0 1 0,0-1 0,0 1-1,0 0 1,0-1 0,0 1 0,0 0 0,0 0 0,0 0 0,0 0 0,0 0 0,0 0 0,0 0-1,1 0 1,-1 0 0,0 0 0,1 1 0,-1-1 0,1 0 0,0 0 0,-1 1 0,1-1 0,0 0-1,-1 3 1,1 2 19,-1 1 0,1-1 0,0 0 0,0 1 0,0-1 0,3 9 0,5 19 78,24 61 1,7 17 161,48 239-79,-30-139-88,-14-56-80,-22-76 61,66 300 833,-85-370-851,-1 0-1,1 0 1,-2 0-1,0 0 1,0 1-1,0-1 1,-2 0-1,1 0 1,-1 0-1,0-1 1,-1 1-1,-1 0 1,1-1-1,-1 0 1,-1 1-1,-5 7 1,2-5 1,-1 0-1,-1 0 1,0-1 0,0-1 0,-1 0-1,-1 0 1,1-1 0,-2-1 0,1 0-1,-1 0 1,0-1 0,-1-1 0,1 0-1,-1-1 1,0-1 0,-27 6 0,11-8-34,-1-1 1,1-1 0,-1-2-1,1 0 1,0-3 0,0 0-1,-51-17 1,57 14-44,0-1 0,0-1 0,1-1-1,0-1 1,1-2 0,1 0 0,0-1 0,1-1 0,0 0 0,1-2-1,1 0 1,1-2 0,-18-25 0,29 36-27,0-1 0,1 0 0,-1 0 1,2-1-1,0 0 0,0 1 0,1-1 0,0-1 0,1 1 0,-2-22 0,4 25-3,0 1-1,0-1 0,1 1 1,0-1-1,0 1 0,1 0 0,0 0 1,0-1-1,1 1 0,0 1 1,0-1-1,1 0 0,-1 1 1,1 0-1,1-1 0,-1 2 0,12-12 1,-1 5-368,1 0 1,0 1 0,0 0-1,1 1 1,28-10 0,96-32-6265,-93 39 2937</inkml:trace>
</inkml:ink>
</file>

<file path=ppt/ink/ink1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4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1 195 6784,'1'4'8499,"2"6"-4049,12 57-2104,-7-13-1229,2 0-1,18 54 1,-38-139-858,2 0 1,1 0 0,1-1 0,2 0 0,-1-45 0,6 63-267,0-1 0,0 1 1,1 0-1,1-1 0,1 1 0,8-24 0,-8 30 21,0 0-1,0 0 0,0 1 1,1-1-1,0 1 0,1 1 1,0-1-1,0 1 0,0 0 1,0 0-1,1 1 0,11-8 1,-6 7 3,0 0 1,0 1-1,1 0 0,-1 1 1,1 1-1,0 0 1,0 0-1,0 2 0,0-1 1,0 2-1,0 0 1,0 0-1,1 1 0,-1 1 1,0 0-1,0 1 1,-1 0-1,1 1 1,-1 0-1,1 1 0,-1 1 1,-1 0-1,1 0 1,-1 1-1,0 1 0,-1 0 1,1 0-1,-2 1 1,1 0-1,-1 1 0,-1 0 1,0 0-1,0 1 1,-1 0-1,0 0 0,-1 1 1,5 12-1,4 18-13,12 56-1,2 8-1418,-29-107 1277,1 1 0,-1 0 0,0 0 0,0 0-1,0-1 1,0 1 0,1 0 0,-1 0 0,0 0-1,0-1 1,0 1 0,1 0 0,-1 0 0,0 0 0,0 0-1,1 0 1,-1 0 0,0-1 0,0 1 0,1 0 0,-1 0-1,0 0 1,1 0 0,-1 0 0,0 0 0,0 0-1,1 0 1,-1 0 0,0 0 0,0 0 0,1 0 0,-1 0-1,0 1 1,1-1 0,-1 0 0,0 0 0,0 0 0,0 0-1,1 0 1,-1 1 0,0-1 0,0 0 0,1 0-1,-1 0 1,0 0 0,0 1 0,0-1 0,0 0 0,1 0-1,-1 1 1,0-1 0,0 0 0,0 0 0,0 1 0,0-1-1,0 0 1,0 0 0,0 1 0,0-1 0,0 0 0,0 1-1,3-4 258,6-8-3446</inkml:trace>
</inkml:ink>
</file>

<file path=ppt/ink/ink1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4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102 203 9472,'3'8'10039,"5"14"-6884,12 34-2888,-13-40 37,1-1 1,0 0 0,18 24-1,-21-33-166,0 0-1,1 0 1,0-1-1,0 1 1,0-1-1,1-1 1,-1 1-1,1-1 0,0-1 1,11 5-1,-7-4-69,0-1 1,0 0-1,0 0 0,0-2 0,0 1 1,0-1-1,0-1 0,1 0 0,-1-1 0,0 0 1,0 0-1,0-1 0,0-1 0,0 0 1,14-6-1,3-3 63,-1-2 1,0-1-1,0-2 1,34-28-1,-56 42-106,0-2-1,0 1 0,0 0 0,-1-1 0,0 0 1,0 0-1,0 0 0,-1 0 0,0-1 0,0 1 0,0-1 1,0 0-1,-1 0 0,3-12 0,-4 13-13,0-1 1,0 1-1,0-1 0,-1 1 0,1-1 0,-1 0 1,-1 1-1,1-1 0,-1 1 0,0-1 0,0 0 1,-1 1-1,0 0 0,0-1 0,0 1 0,0 0 1,-1 0-1,0 0 0,-5-6 0,1 1 9,-1 1 0,0 1 0,-1-1 0,0 1 0,0 1 0,-1 0 0,-16-10 0,12 10-20,1 1 0,-1 0 0,0 1 0,0 0 0,-1 1 0,0 1 0,1 0 0,-24-1 0,16 2 0,-1 0-90,0 0 0,0 2 0,1 1 1,-1 1-1,0 0 0,0 2 0,1 1 0,0 0 0,0 2 0,0 0 0,1 2 0,0 0 0,-19 13 1,35-20-130,0 0 1,1 1-1,0-1 1,0 1 0,0 0-1,0 0 1,0 0 0,0 1-1,1-1 1,-1 1 0,1 0-1,0 0 1,0 0 0,1 0-1,-1 1 1,-3 8 0,6-11 45,-1 0 0,0 0 0,1-1 0,0 1 0,-1 0 0,1 0 0,0 0 0,0 0 0,0 0 0,0 0 0,0 0 0,1 0 0,-1-1 0,1 1 0,-1 0-1,1 0 1,0 0 0,-1-1 0,1 1 0,0 0 0,0-1 0,0 1 0,0 0 0,1-1 0,-1 1 0,0-1 0,1 0 0,-1 0 0,1 1 0,-1-1 0,1 0 0,-1 0 0,1 0 0,2 0 0,-2 1-65,33 23-3217</inkml:trace>
</inkml:ink>
</file>

<file path=ppt/ink/ink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1.4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4 267 1664,'-1'-3'152,"0"-1"1,0 0-1,1 1 1,-1-1-1,1 1 1,0-1-1,0 0 0,0 1 1,1-1-1,-1 1 1,1-1-1,0 1 1,0-1-1,0 1 0,0-1 1,1 1-1,-1 0 1,1 0-1,0-1 1,0 1-1,0 1 1,0-1-1,5-4 0,-2 3 34,0 0-1,0 1 0,0 0 0,1 0 0,0 0 0,0 1 0,-1 0 1,1 0-1,1 0 0,-1 1 0,0 0 0,0 0 0,7 0 0,140 3 1649,-22 2-1214,180-27 301,-58 3-434,60-19 29,-213 23-380,166-6 1,196 22 951,-25-20-555,-344 15-416,26 1 65,77 1 100,-119 0-167,124 10 0,-88 2 91,0-4 0,189-18 1,-71 6 0,-91 6-158,206 12-47,-67 0-26,34 6 267,-188-7-23,170-8 0,-272-2-146,-15 0-37,1-1 1,-1 1-1,0-1 1,0 0-1,13-4 0,-59 5-5220,12 8 3135</inkml:trace>
</inkml:ink>
</file>

<file path=ppt/ink/ink1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5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1278 7424,'19'-12'1802,"0"1"1,1 1 0,0 1-1,41-13 1,21-11 341,-11-8-1687,-2-4 0,82-69 0,-110 82 220,-10 8-287,-1-1 0,-2-1 0,0-1 0,-1-2 0,-2-1 0,34-52 0,-45 60-255,-1-1-1,-1-1 0,0 0 1,-2 0-1,-1-1 1,-1-1-1,-2 1 0,0-1 1,3-41-1,-8 51-93,-1 0-1,-1-1 1,0 1-1,-1 0 1,-1 0-1,-1 0 1,0 1 0,-1-1-1,-12-25 1,12 29-30,-1-1 1,-1 1 0,0 0-1,0 0 1,-2 1 0,1 0-1,-1 1 1,-17-15 0,10 12 9,-1 1 1,0 0-1,0 1 1,-2 1 0,-24-9-1,20 10 26,0 2-1,-1 0 1,0 2-1,0 0 0,0 2 1,0 0-1,-1 2 1,1 1-1,-1 1 1,1 1-1,0 1 0,0 1 1,0 1-1,0 1 1,0 1-1,-21 11 1,37-14-22,0 0 1,0 0-1,1 1 1,0 0 0,0 0-1,0 0 1,1 1-1,-1 0 1,2 1 0,-1 0-1,1-1 1,0 2-1,0-1 1,-5 10 0,10-15-23,-4 3 17,1 0-1,0 1 0,0-1 0,1 1 1,0 0-1,0 0 0,0 0 0,1 0 0,0 0 1,0 0-1,0 9 0,2 36 105,3 0 1,13 67-1,35 116 292,-20-111-98,39 131 260,-28-132 62,103 203 0,-141-314-659,1 0-1,1 0 0,0-1 0,0 0 0,1 0 0,16 16 0,-22-24-98,0-1-1,0 1 1,0-1 0,0 1-1,0-1 1,1 0-1,-1 0 1,0 0 0,1 0-1,-1 0 1,0-1-1,1 1 1,-1-1-1,1 0 1,-1 1 0,1-1-1,-1 0 1,0-1-1,1 1 1,-1 0 0,1-1-1,-1 1 1,1-1-1,-1 1 1,0-1 0,1 0-1,-1 0 1,0-1-1,0 1 1,0 0-1,0-1 1,0 1 0,0-1-1,0 1 1,0-1-1,-1 0 1,1 0 0,1-3-1,4-3-795,-1 0 0,0 0 0,0-1 0,-1 0 0,5-11 0,-7 15 510,16-36-3179</inkml:trace>
</inkml:ink>
</file>

<file path=ppt/ink/ink1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5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9472,'-3'6'1110,"-1"-1"1,2 1-1,-1 0 1,1 0-1,0 0 1,0 0-1,0 1 1,1-1-1,-1 8 1,-2 36 2980,2-21-4162,-11 253 1657,13-254-1124,-1-3-202,2 270 1884,3-224-1758,3 1 0,18 71 0,-22-129-363,1-1-1,0-1 1,1 1 0,0-1-1,1 0 1,1 0 0,0 0-1,1-1 1,0 0 0,13 14-1,-16-19-124,1-1 0,-1 0 0,1 0 0,0-1 0,0 0 0,0 0 0,1 0 0,0-1 0,-1 1 0,1-2 0,0 1 0,1-1 0,-1 0-1,0 0 1,0-1 0,1 0 0,-1-1 0,1 1 0,12-2 0,-8 0-666,0-1 0,0 0 0,-1-1 0,1 0 0,0-1 0,-1 0 0,0 0 0,0-2 0,0 1 0,-1-1 0,1-1 0,-1 0 0,14-13 0,11-14-2943</inkml:trace>
</inkml:ink>
</file>

<file path=ppt/ink/ink1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6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71 7936,'-14'-16'3968,"47"7"-4992,-24 6 6528,25-4-4225,-11-2 129,43 5 768,-14 1 128,42-6-2944,-23 9 128,32 0 1536,-28 0 0,-4-4-1792,-14 1 0,-2-1-2432,-13 4 128</inkml:trace>
</inkml:ink>
</file>

<file path=ppt/ink/ink1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6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74 304 12416,'-2'1'274,"0"0"1,1 1 0,-1-1 0,0 0 0,1 1 0,-1-1 0,1 0 0,0 1-1,-1 0 1,1-1 0,0 1 0,0 0 0,0 0 0,0 0 0,0 0-1,0-1 1,1 1 0,-1 0 0,1 0 0,-1 1 0,1-1 0,0 0 0,0 0-1,0 0 1,0 0 0,0 0 0,0 0 0,0 0 0,1 0 0,-1 0-1,1 0 1,0 0 0,-1 0 0,1 0 0,0 0 0,0 0 0,0-1 0,3 4-1,26 37 2035,4-6-3284,15 8 1650,2-3 1,58 37-1,-109-78-665,0 0 0,0 0-1,0 0 1,0 0 0,0 0 0,0 0-1,0 1 1,-1-1 0,1 0 0,0 0 0,0 0-1,0 0 1,0 0 0,0 0 0,0 0-1,0 0 1,0 0 0,0 1 0,-1-1-1,1 0 1,0 0 0,0 0 0,0 0-1,0 0 1,0 0 0,0 1 0,0-1-1,0 0 1,0 0 0,0 0 0,0 0-1,0 0 1,0 0 0,0 1 0,0-1-1,0 0 1,0 0 0,0 0 0,0 0-1,0 0 1,1 0 0,-1 1 0,0-1-1,0 0 1,0 0 0,0 0 0,0 0-1,0 0 1,0 0 0,0 0 0,0 0-1,1 1 1,-1-1 0,0 0 0,-24-3 261,13 0-232,1 1 0,0-2 0,0 1 0,-15-9 0,0-6-53,1-1-1,0-1 1,2-1 0,0-1 0,-27-38 0,40 49 31,1 0 0,0 0 0,1 0 0,0-1 0,1 0 0,0-1 0,1 0 0,0 1 0,1-1 0,1-1 0,0 1 0,0 0 0,2-1 0,-1-25 0,3 28 33,0 0-1,1 0 1,0 0-1,1 1 0,0-1 1,1 1-1,0-1 0,1 1 1,0 1-1,0-1 0,1 1 1,0 0-1,1 0 0,0 1 1,9-9-1,-10 10 11,1 2-1,1-1 1,-1 1-1,1 0 1,0 1-1,0 0 1,0 0-1,0 0 1,1 1-1,-1 1 1,1-1-1,0 1 0,0 1 1,0 0-1,0 0 1,0 1-1,0 0 1,17 2-1,-1 3 2,0 1 0,38 14 0,7 2-1922,-58-19 9,0 0-1,1-1 1,23 0 0,-18-2-1882</inkml:trace>
</inkml:ink>
</file>

<file path=ppt/ink/ink1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7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7 416 8832,'0'1'262,"1"0"-1,-1 0 1,0 1 0,0-1 0,0 0 0,0 0 0,1 0-1,-1 0 1,1 0 0,-1 0 0,1 0 0,-1 0-1,1-1 1,-1 1 0,1 0 0,0 0 0,-1 0 0,1 0-1,0-1 1,0 1 0,0 0 0,-1-1 0,1 1 0,0-1-1,2 2 1,33 4 5262,-27-7-4973,1 1 0,-1-1 0,0-1 0,0 0 0,15-5 0,40-23 25,-1-2 0,-2-3 0,84-62 0,-134 88-478,-1 0 0,0-1 0,17-20 0,-24 27-85,0-1 0,-1 0 0,1 0-1,-1 0 1,0 0 0,0 0 0,0 0 0,-1 0-1,0-1 1,1 1 0,-1-1 0,-1 1-1,1-1 1,-1 0 0,0-4 0,-1 4-4,0 0 1,0 0-1,0 0 1,-1 0-1,0 1 1,0-1-1,0 0 1,-1 1-1,0-1 0,0 1 1,0 0-1,0 0 1,0 0-1,-1 0 1,0 1-1,0 0 1,0-1-1,0 1 1,0 1-1,0-1 1,-1 0-1,0 1 0,1 0 1,-1 0-1,0 1 1,0-1-1,0 1 1,-8-1-1,-6-1 65,1 1-1,-1 0 1,0 2-1,1 0 1,-1 1 0,-25 5-1,29-4-3,0 2 0,1 0 0,-1 1-1,1 0 1,0 1 0,1 1 0,0 0 0,0 1-1,0 0 1,-13 12 0,14-11 16,0 1 0,0-1 0,1 2 0,0 0 0,-14 19 0,20-23-24,1 1 0,0 0 0,0-1 0,0 1 0,1 0 0,0 1-1,1-1 1,0 0 0,0 1 0,1 0 0,-1 14 0,3-6 3,1 0 1,0 0-1,1 0 1,1-1-1,0 0 1,1 0-1,1 0 1,1 0-1,0-1 1,1 0-1,1 0 1,0-1 0,17 21-1,-14-20-44,0-1 1,1 0-1,1-1 0,0 0 1,1-1-1,0-1 0,0 0 1,1-1-1,1-1 0,0-1 1,0 0-1,36 11 0,-29-14-315,0 0 0,0-1-1,0-1 1,1-2-1,-1 0 1,1-2 0,-1 0-1,0-2 1,45-11-1,-47 8-459,0-1-1,0-2 1,-1 0-1,-1-1 0,1-1 1,-2-1-1,22-16 0,34-29-3213</inkml:trace>
</inkml:ink>
</file>

<file path=ppt/ink/ink1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8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642 946 11264,'32'-3'5299,"1"-12"-3739,4-5 4274,6-2-5395,-1-2 0,-1-1 1,-2-2-1,38-33 1,-26 15-441,85-98-1,-116 119 70,-1-1-1,-1-1 1,-1-1-1,-2-1 0,0 0 1,17-50-1,-29 69-59,0 0 0,-1 0 0,0-1 0,0 1 0,-1-1 0,0 1 0,-1-1 0,0 1 0,-1-1 0,0 0 0,0 1 0,-1-1 0,0 1 0,-1 0 0,-4-11 0,4 12-6,-1 1-1,0-1 1,0 1-1,-1 0 1,0 0 0,-1 0-1,1 0 1,-1 1-1,0 0 1,-1 1-1,0-1 1,0 1 0,0 0-1,0 1 1,-1 0-1,-14-6 1,-1 1-3,-1 1 0,-1 1 0,1 2 0,-31-4 0,1 1 1,-1 3 0,0 1 0,0 3 0,-85 10 0,128-8 28,1 1 0,-1 1 1,1 0-1,-17 7 0,24-9-17,1 0-1,0 1 1,0 0-1,0-1 1,0 1-1,1 0 1,-1 1-1,1-1 1,-1 0 0,1 1-1,-1-1 1,1 1-1,0 0 1,0 0-1,1 0 1,-1 0-1,1 0 1,-1 0-1,1 0 1,-1 6-1,0 3 31,2 1-1,0-1 1,0 1-1,1-1 0,1 1 1,0-1-1,4 14 1,27 83 287,-31-105-319,76 199 582,-15-48-179,92 328 612,-127-379-782,-4 1 0,12 141-1,-15 156-70,-22-365-93,-1 1 0,-13 73-1,11-93-39,-1 0-1,-1 0 1,0-1-1,-1 0 1,-1 0-1,-1 0 1,-16 22-1,20-32-12,0-1-1,-1 0 1,0 0 0,0 0-1,0 0 1,-1-1-1,0 0 1,0-1-1,-1 0 1,1 0-1,-1 0 1,1-1-1,-1 0 1,0 0-1,-12 1 1,2-1-5,0-1 0,-1-1 0,1 0 0,0-2-1,-31-4 1,22 1-23,0-2 0,0 0-1,0-2 1,1-1-1,0-1 1,1-2 0,-32-18-1,26 14 10,-29-16-134,2-2 0,1-2 0,-89-76 0,137 105-23,1-1 0,1 0 0,0 0 0,0-1 0,-9-14 0,14 19 58,0 1-1,1-1 1,-1 1-1,1-1 0,0 1 1,1-1-1,-1 0 0,0 1 1,1-1-1,0 0 1,0 0-1,0 1 0,0-1 1,1 0-1,-1 0 1,1 1-1,0-1 0,0 1 1,1-1-1,-1 1 0,3-5 1,9-12-1104,1 1 1,1 0-1,1 0 1,1 2-1,0 0 1,1 1-1,22-15 1,-8 5-1093,7-10-1060</inkml:trace>
</inkml:ink>
</file>

<file path=ppt/ink/ink1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8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 8064,'-34'-4'3968,"34"11"-2816,0-7 6655,23 4-6911,-9 0 0,29-4 256,-9 0 128,31 5-1792,-13 2 128,17-3 1024,-12-1 0,-5 2-1152,-13-5 0,-7 4-1408,-9-4 128,-3 0-1408,-6 0 1</inkml:trace>
</inkml:ink>
</file>

<file path=ppt/ink/ink1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9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2 8576,'-4'0'333,"0"-1"0,0 1 0,1 0 1,-1 0-1,0 0 0,0 1 0,0-1 1,1 1-1,-1 0 0,0 0 0,-5 3 1,-38 31 3927,35-24-1428,-37 31-625,-49 55 0,72-65-1490,2-5-660,1 1 0,1 1 0,1 2 0,2 0 0,-17 37 0,20-30 265,1 0 0,2 1 0,2 1 0,1 0 0,2 1 0,-3 60 1,9-66-116,3 0 1,0 0 0,3 0 0,12 57 0,-10-70-153,1 0 0,1 0 0,1-1 0,1 0 0,1-1 0,0 0 1,27 34-1,-18-30-14,1-1 0,0-1 1,34 27-1,-47-43-251,-1 0 0,1 0 0,1-1 0,-1 0 0,1 0 0,-1-1 0,2 0 0,-1 0 0,0-1 0,1-1 0,-1 1 0,1-2 0,-1 1 0,21 0 1,1-12-2950,-6-5-426</inkml:trace>
</inkml:ink>
</file>

<file path=ppt/ink/ink1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9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157 276 9216,'3'12'11992,"10"20"-8977,-1-3-1873,-9-21-1029,0 0 0,0-1 0,1 1 1,0-1-1,0 0 0,1 0 1,0 0-1,0-1 0,0 0 0,1 0 1,0 0-1,0-1 0,1 1 1,-1-1-1,1-1 0,0 1 0,1-1 1,-1-1-1,12 5 0,-3-4 48,1 0 0,-1-1-1,1 0 1,0-2 0,0 0-1,0-1 1,-1 0 0,21-4-1,-22 1-120,0 0 0,0-2 0,0 1 0,-1-2 0,1 0 0,-1-1 0,0 0 0,-1-1 0,0 0 0,0-1 0,-1-1 0,0 0 0,-1-1 0,0 0 0,18-24 0,-24 29-46,0 0-1,0 0 1,-1 0-1,0 0 1,0-1-1,-1 0 1,0 0-1,0 0 1,0 0 0,-1 0-1,0-1 1,-1 1-1,1-1 1,-2 1-1,1-1 1,-1 1-1,0-1 1,0 0-1,-1 1 1,0-1-1,0 1 1,-3-9-1,0 6-14,0-1-1,0 1 1,-1 0 0,-1 1-1,1-1 1,-2 1 0,1 0-1,-1 0 1,0 1 0,-1 0-1,-16-13 1,10 14-3,1 0 1,-1 1-1,0 1 0,0 0 0,-1 1 1,0 1-1,1 0 0,-23-1 0,9 3-50,0 0-1,0 2 1,-46 7-1,43-2-48,0 1-1,0 1 1,1 1-1,-32 16 0,49-19-6,0 1 0,0 0 0,0 1 0,1 0 0,0 1 0,1 1 0,0 0 0,0 0 0,1 1 0,-10 14 0,16-20 7,1 0 0,0 0 0,1 1 0,-1-1 0,1 0 0,0 1 0,0 0 0,0-1 0,1 1 0,-1 8 0,2-11 5,0 0 0,0 1 0,0-1 1,1 0-1,-1 1 0,1-1 0,0 0 0,0 0 0,0 1 0,1-1 0,-1 0 0,1 0 1,-1-1-1,1 1 0,0 0 0,0 0 0,1-1 0,-1 1 0,0-1 0,1 0 1,3 3-1,3 1-453,1 0 1,0-1-1,1 0 1,-1-1-1,1 0 1,0 0 0,17 2-1,82 10-3441,-27-8 919</inkml:trace>
</inkml:ink>
</file>

<file path=ppt/ink/ink1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09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10368,'13'15'4402,"9"-9"-3900,0-1 1735,-2 3 3229,4 7-4623,0 1-1,-1 1 0,-1 1 1,22 23-1,74 90 258,-91-95-805,-1 1-1,-1 1 0,-2 1 1,24 59-1,-38-80-182,62 144 835,-61-133-797,-1 0 1,-1 0 0,-1 1 0,3 34 0,-8-43-97,0-1-1,-2 1 0,0 0 1,-1 0-1,-1-1 0,-1 1 1,-1-1-1,-1 0 0,0 0 1,-2 0-1,-17 36 0,16-39-645,-2-1 0,0-1 0,-1 0 0,-1 0 0,0-1 0,-25 23 0,31-33 284,0 1 0,-1 0 1,1-1-1,-1 0 0,0-1 0,0 0 0,0 0 0,0 0 0,-1-1 0,1 0 0,-1 0 0,1-1 0,-1 0 0,0 0 0,1-1 0,-1 0 0,0 0 0,0-1 0,-10-2 0,-16-6-3682</inkml:trace>
</inkml:ink>
</file>

<file path=ppt/ink/ink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2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27 442 640,'-2'-1'105,"0"0"1,1 0-1,-1 0 1,1 0-1,-1 0 0,1 0 1,-1 0-1,1 0 1,0 0-1,0-1 0,-1 1 1,1 0-1,0-1 1,0 1-1,0-1 1,0 0-1,1 1 0,-1-1 1,0 0-1,1 1 1,-1-1-1,1 0 0,0 0 1,-1 1-1,1-1 1,0 0-1,0 0 0,0 0 1,0 1-1,0-1 1,1 0-1,-1 0 0,1-2 1,3-8 243,0-1 1,1 1-1,0 0 0,0 0 0,2 1 1,-1 0-1,2 0 0,-1 0 1,1 1-1,1 0 0,0 1 1,0-1-1,1 2 0,0 0 1,19-12-1,30-15 371,2 2-1,107-40 1,-124 57-448,0 3 0,1 1 0,0 3 1,92-8-1,-116 17-169,0 1 0,0 0-1,0 2 1,0 0 0,0 2 0,-1 0 0,0 1 0,0 1-1,31 15 1,-44-18-56,0 0 1,0 1-1,0 0 0,-1 0 0,0 0 0,0 1 0,0 0 0,0 0 1,-1 0-1,0 1 0,8 14 0,-11-15-16,0 0 0,0 0 0,0 0 1,0 0-1,-1 1 0,0-1 0,-1 0 0,1 1 0,-1-1 0,-1 1 1,1-1-1,-1 1 0,0-1 0,0 0 0,-1 1 0,0-1 0,-3 7 1,-3 4 32,0 0 1,-2-1 0,0 0 0,0 0 0,-2-1-1,0 0 1,-1-1 0,0 0 0,-1-1 0,0-1 0,-24 15-1,26-18-36,-1-2-1,0 0 0,0-1 0,-1 0 1,1-1-1,-27 7 0,31-10-24,0-1-1,1 0 1,-1-1 0,0 1-1,1-2 1,-1 1-1,0-1 1,1 0 0,-1-1-1,1 0 1,-1-1 0,-7-3-1,13 5-14,0 0 0,0-1 0,0 1 0,1-1 0,-1 0 0,1 0 1,-1 0-1,1 0 0,0 0 0,0 0 0,0-1 0,0 1 0,0-1 0,0 1 0,1-1 0,-1 0 0,1 0 0,0 1 0,0-1 0,0 0 0,0 0 0,0 0 0,0 0 0,1-1 0,0 1 0,0 0 1,0 0-1,0 0 0,0 0 0,0 0 0,1 0 0,0 0 0,-1 0 0,1 0 0,0 0 0,1 0 0,1-5 0,3-5-213,1-1 1,1 1-1,-1 1 0,2-1 1,0 1-1,17-17 1,-13 17-347,0 0 1,1 1 0,0 1-1,1 0 1,0 1 0,31-13-1,105-30-3174,-89 32 2374,-26 9 1025,-1 2 0,1 1 1,57-5-1,-78 11 655,1 2 0,-1 0 0,1 0 0,-1 1 0,1 1 0,-1 1 0,0 0 0,0 1 0,0 1 0,0 0 0,14 8 0,-24-9-75,1 0 0,-1 0 0,0 0 1,0 1-1,0 0 0,-1 0 0,0 0 0,0 1 1,0 0-1,-1-1 0,1 1 0,-1 0 0,-1 1 0,4 7 1,3 16 1003,10 58 1,-9-35-317,-6-34-657,19 61 246,-22-75-532,1 0 1,1-1 0,-1 1-1,1 0 1,-1-1 0,1 1-1,1-1 1,-1 0 0,0 0-1,1 0 1,0 0 0,7 4 0,-8-7-182,1 0 0,0 0 0,0 0 0,-1 0 1,1-1-1,0 0 0,0 0 0,-1 0 1,1 0-1,0-1 0,0 1 0,0-1 1,-1 0-1,1 0 0,0 0 0,-1-1 0,1 1 1,-1-1-1,0 0 0,1 0 0,-1 0 1,0 0-1,4-5 0,14-12-1611</inkml:trace>
</inkml:ink>
</file>

<file path=ppt/ink/ink1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0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5248,'9'4'2560,"19"-4"1024,-19 0 1535,20 0-4223,-6 0 0,19 0 512,-8 0 128,26-4-2048,-13 4 0,15-4 1024,-16 4 128,2-5-1664,-11 2 128,-13 3-1920,-5 0 129</inkml:trace>
</inkml:ink>
</file>

<file path=ppt/ink/ink1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0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12032,'61'0'6015,"36"7"-8190,-72-7 10878,13 4-8703,-10-4 0,15 0-1792,-11 0 0,-9 0-384,-4 0 0</inkml:trace>
</inkml:ink>
</file>

<file path=ppt/ink/ink1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1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1 407 9600,'18'14'1841,"-12"-9"-1095,1 0 0,-1 0 1,1-1-1,0 0 0,0 0 0,0 0 1,0-1-1,1 0 0,0 0 0,-1-1 0,1 0 1,0-1-1,0 1 0,0-1 0,12-1 1,15-3-277,0-2 1,0-2-1,0-1 1,38-14 0,137-64 717,-149 56-623,77-50 0,-132 76-545,1-1-1,-2 1 0,1-1 0,0 0 0,-1 0 0,0-1 0,0 0 0,0 0 0,-1 0 1,0 0-1,5-11 0,-8 14-15,0 1 0,0-1 0,-1 0-1,1 0 1,-1 1 0,1-1 0,-1 0 0,0 0 0,0 0 0,0 0 0,-1 1 0,1-1 0,-1 0 0,1 0 0,-1 0 0,0 1-1,0-1 1,0 0 0,-1 1 0,1-1 0,0 1 0,-1 0 0,0-1 0,1 1 0,-1 0 0,0 0 0,0 0 0,-1 0 0,1 0-1,0 1 1,0-1 0,-1 1 0,-4-3 0,-25-10-4,-1 1 0,0 2 0,-42-9 0,63 17 1,1 1-1,-1 0 1,0 1 0,0 0-1,0 0 1,1 1-1,-1 1 1,0 0 0,0 1-1,1 0 1,-1 1-1,1 0 1,-1 1 0,1 0-1,0 1 1,1 0-1,-1 0 1,1 1 0,0 1-1,1 0 1,-1 0 0,1 1-1,1 0 1,-1 0-1,1 1 1,1 1 0,0-1-1,0 1 1,1 0-1,0 0 1,1 1 0,0 0-1,1 0 1,-4 12-1,4-6 60,0 0-1,1 0 0,1 0 0,0 0 0,2 1 0,0-1 0,1 0 0,0 1 0,2-1 0,0 0 0,0 0 0,8 17 0,5 8 152,-10-22-100,2 0-1,0 0 0,1-1 0,2-1 0,-1 1 0,22 26 0,-22-33-120,1-1 0,0 0 1,1-1-1,0 0 1,1-1-1,0 0 0,0-1 1,1 0-1,0-1 0,0-1 1,1 0-1,0-1 0,16 4 1,-14-6-638,1-1 1,-1-1-1,0 0 1,1-1-1,-1-1 1,1-1-1,-1 0 1,0-1-1,1-1 1,-2 0-1,26-11 1,17-7-3088</inkml:trace>
</inkml:ink>
</file>

<file path=ppt/ink/ink1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1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240 244 7424,'-3'-11'7127,"-7"20"-1137,-3 2-4878,9-7-942,0 0 1,-1 0-1,1 1 1,1 0-1,-1-1 1,1 1-1,0 0 1,0 1-1,0-1 1,-3 11 0,-14 56 619,19-66-686,0-1 0,0 0-1,1 1 1,0-1 0,0 1 0,0-1-1,1 1 1,-1-1 0,2 0 0,-1 1-1,0-1 1,1 0 0,0 0 0,0 0-1,1 0 1,-1 0 0,1 0 0,0-1-1,0 1 1,1-1 0,-1 0 0,1 0-1,0 0 1,0-1 0,1 1 0,-1-1-1,0 0 1,1 0 0,6 3-1,1 0-44,1-1 0,-1 0 0,1-1 0,0 0 0,0-1 0,0 0 0,1-1-1,-1-1 1,1 0 0,-1 0 0,23-4 0,-19 1-39,0-1 0,0-1 0,0 0 0,0-1 0,-1-1 0,1-1 0,-2 0 0,1-1 0,-1-1 0,0 0 0,-1-1 0,15-14 0,-20 16-75,0-1 1,0-1-1,-1 1 0,-1-1 0,1 0 1,-2-1-1,1 0 0,-2 0 0,1-1 1,-2 1-1,1-1 0,-2 0 0,0 0 1,0 0-1,-1-1 0,0 1 0,-1-19 0,-1 22-13,0-1-1,-1 0 0,-1 1 0,0-1 0,0 1 0,-1 0 0,0-1 0,0 1 0,-1 0 0,0 1 0,-1-1 0,-10-14 1,9 14 17,0 0 1,-1 1-1,0 0 1,0 1-1,0-1 1,-1 1 0,0 1-1,-1-1 1,0 1-1,0 1 1,0 0-1,0 0 1,-1 1 0,0 0-1,0 0 1,0 1-1,0 1 1,0 0 0,-1 0-1,1 1 1,-18 0-1,10 1-100,-1 0-1,1 2 0,0 0 0,0 1 1,0 1-1,0 1 0,0 0 1,-18 9-1,13-2-496,1 1 0,1 1 1,0 1-1,1 0 0,0 2 1,2 0-1,0 1 0,1 1 0,1 1 1,-22 34-1,-13 31-2317</inkml:trace>
</inkml:ink>
</file>

<file path=ppt/ink/ink1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2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3584,'0'-3'461,"0"1"1,0-1-1,0 0 1,0 1-1,1-1 1,-1 1-1,1-1 1,0 1-1,0-1 0,0 1 1,0-1-1,0 1 1,0-1-1,0 1 1,1 0-1,-1 0 1,1 0-1,0 0 1,0 0-1,0 0 1,2-1-1,-1 1-79,1 0 1,0 0-1,0 0 0,0 1 1,1-1-1,-1 1 0,0 0 1,0 0-1,1 1 0,-1-1 1,8 1-1,10 2 201,0 1 1,0 0-1,0 2 1,22 7-1,-30-8 191,42 11-712,75 8 0,-6-15-5668,-86-8 2641</inkml:trace>
</inkml:ink>
</file>

<file path=ppt/ink/ink1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2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9344,'23'-12'4608,"37"20"-4864,-45-8 8063,22 0-7551,-3 0 0,17 0 0,-8 0 0,17 0-768,-12 0 0,13 0-2176,-15 0 1,2-8-129,-11 4 128</inkml:trace>
</inkml:ink>
</file>

<file path=ppt/ink/ink1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3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9 565 4608,'-8'0'3578,"10"-6"1397,10-4-937,-2 5-4662,119-49 3120,126-53 320,-219 93-2538,43-16 458,89-49 0,-93 39-374,-7 2 86,114-46 0,49 9-1164,-130 54-6184,-92 20 3978,-3 1-43</inkml:trace>
</inkml:ink>
</file>

<file path=ppt/ink/ink1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4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3 619 4736,'0'-1'338,"0"1"1,-1-1 0,1 0-1,0 0 1,-1 0 0,1 0-1,0 0 1,0 0 0,0 0-1,0 0 1,0 1-1,0-1 1,0 0 0,0 0-1,0 0 1,0 0 0,1 0-1,-1 0 1,0 0-1,0 0 1,1 0 0,-1 1-1,1-1 1,-1 0 0,2-1-1,23-23 3443,36-10-2339,-60 35-1390,43-21 882,-2-2-1,0-2 0,44-35 1,78-89 1422,-146 130-2168,-1-1-1,-1-1 1,-1 0-1,-1-1 1,-1-1-1,12-28 1,-15 9 69,-9 40-242,-1 0-1,0 0 1,0 0 0,0 0 0,-1 0 0,1 0 0,0 1 0,-1-1 0,1 0 0,-1 0-1,1 0 1,-1 1 0,0-1 0,0 0 0,0 1 0,0-1 0,0 0 0,0 1 0,-2-2 0,1 4-4,1 1 1,0 0 0,0 0 0,0 0 0,0 0 0,0 0-1,0 0 1,0 0 0,0 0 0,1 0 0,-1 0 0,1 1 0,0-1-1,0 0 1,-1 0 0,2 0 0,-1 4 0,12 90 12,-5-52 17,-3-1 1,0 53 0,-6-16-125,-6 84 54,6-142-34,-1-1 0,-2 0 0,0 1 0,-1-2 0,-11 26 0,17-44 46,-1 0 0,0 1 1,0-1-1,0 0 1,-1 0-1,1 0 1,-1 0-1,1 0 0,-1 0 1,1-1-1,-1 1 1,0 0-1,0-1 1,0 0-1,0 1 0,0-1 1,0 0-1,0 0 1,0 0-1,-1 0 1,1 0-1,0-1 0,-3 1 1,-2 0-78,0-2 1,0 1 0,1-1-1,-1 0 1,0 0 0,-11-4-1,-9-2-28,18 4 93,-1 1 0,0 0-1,1 1 1,-1 0 0,0 1-1,0 0 1,-15 2 0,21 3 299,13 1-109,10 1 48,7-1 135,-1-1 1,1-2 0,0-1 0,50-1 0,16-8-590,-3-3-3799,-69 7 2342,-10 3-1583,-4 0-64</inkml:trace>
</inkml:ink>
</file>

<file path=ppt/ink/ink1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6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1 988 13696,'12'-10'5759,"10"-5"-4583,7-6 182,8-10 3959,107-113-3960,-123 122-1221,27-30-122,-3-1 1,69-105-1,-78 105 86,70-116 357,-94 146-362,0 0 1,-2 0 0,-1-1-1,0-1 1,7-40-1,-14 53-47,-1 10-29,0 0-1,0-1 1,-1 1-1,1 0 1,-1-1-1,0 1 1,0-1-1,0 1 0,0 0 1,0-1-1,0 1 1,-1 0-1,1-1 1,-1 1-1,0 0 1,1-1-1,-1 1 0,0 0 1,0 0-1,0 0 1,-1 0-1,1 0 1,-3-3-1,4 4-10,-1 1-1,0-1 1,1 1-1,-1-1 0,0 1 1,1-1-1,-1 1 1,0-1-1,1 1 1,-1-1-1,0 1 1,0 0-1,0 0 1,1-1-1,-1 1 1,0 0-1,0 0 1,0 0-1,1 0 1,-1 0-1,0 0 1,0 0-1,0 0 1,0 0-1,1 1 1,-1-1-1,0 0 0,0 0 1,0 1-1,1-1 1,-2 1-1,-1 1 5,1 0 0,-1 0 0,1 0-1,-1 1 1,1-1 0,0 1 0,0 0 0,-2 4-1,-27 60 26,30-65-35,-5 15 18,1 1 1,1 0-1,1-1 0,0 1 0,1 0 1,1 0-1,1 23 0,4 1 27,14 73 0,-6-64-36,2 0-1,2-1 1,29 62-1,-10-30 55,-17-38-51,26 64 0,36 132 0,-69-196-1,-1 0-1,-2 1 0,-2 0 0,-2 1 0,-2-1 1,-5 65-1,-2-70-21,-1 1 0,-2-1 0,-2-1 0,-2 1 0,-1-2 0,-2 0 0,-2 0 1,-1-2-1,-2 0 0,-1-1 0,-29 36 0,44-64 27,-1 0-1,0-1 1,0 0-1,0 0 1,-1 0-1,0-1 1,0 0 0,0 0-1,-1-1 1,1 0-1,-1-1 1,0 0-1,0 0 1,-1-1 0,1 0-1,0 0 1,-1-1-1,1-1 1,-1 1-1,1-2 1,-1 1 0,1-1-1,-1-1 1,1 1-1,0-2 1,0 1-1,0-1 1,0-1 0,0 0-1,1 0 1,-1 0-1,1-1 1,-13-11-1,4 2 30,0-1-1,1-1 0,1-1 0,0 0 0,2-1 0,-23-38 1,31 48-106,0 0 0,1 0 0,0 0 0,1-1 0,-1 0 1,2 0-1,-1 0 0,1 0 0,1 0 0,0 0 1,0 0-1,0 0 0,1-1 0,1 1 0,0 0 0,0 0 1,1 0-1,0 0 0,6-18 0,-3 20-573,0 0-1,0 0 1,0 0-1,1 1 1,0 0-1,1 0 1,-1 0-1,1 1 1,0 0 0,0 0-1,1 1 1,-1 0-1,1 0 1,0 1-1,0 0 1,9-2-1,22-7-3334</inkml:trace>
</inkml:ink>
</file>

<file path=ppt/ink/ink1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6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0 222 9472,'4'-4'8165,"0"7"-3285,0 21-1835,-1 35-1856,-3 145 1371,-1-245-2579,2 1 1,3-1-1,0 1 0,16-59 1,-16 83 60,2 1-1,0 0 1,0 0 0,1 0 0,1 1-1,1 0 1,0 0 0,0 1 0,1 1 0,1-1-1,0 2 1,1-1 0,0 2 0,16-12-1,-21 18 18,0-1 0,0 1 0,0 1-1,1-1 1,0 1 0,-1 0 0,1 1-1,0 0 1,0 0 0,0 1 0,0 0-1,1 0 1,-1 1 0,0 0 0,0 0-1,1 1 1,-1 0 0,0 1 0,0-1 0,0 2-1,0-1 1,-1 1 0,1 0 0,-1 1-1,1 0 1,-1 0 0,8 6 0,-1 1 24,1 1 0,-2 0 1,0 1-1,0 1 0,-1-1 1,-1 2-1,0 0 0,-1 0 1,-1 1-1,0 0 0,9 26 1,-5-11-337,-1 1 1,-1 0-1,-2 0 1,-2 1-1,7 64 1,-14-95-1519,-1-7-532,-1-18-1409,1 1-278</inkml:trace>
</inkml:ink>
</file>

<file path=ppt/ink/ink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2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10 7552,'-14'-9'3712,"23"9"-5504,-4 5 7168,-1-1-7680,7 3 0,6 9-1280,-2 7 0</inkml:trace>
</inkml:ink>
</file>

<file path=ppt/ink/ink1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7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1087 9856,'10'-12'4379,"10"6"-3606,11-2 5061,2-6-3903,44-28 0,-6-4-1217,98-83 1,-141 105-472,0-2 1,-2-2 0,-1 0 0,-1-2 0,-1 0-1,22-42 1,-29 46-192,-1 0-1,-2-1 1,-1 0 0,-1-1-1,11-42 1,-18 54-60,-1 0 0,-1-1 0,0 0 0,-1 1 0,-1-1 0,0 0 0,-1 1 0,-1-1 0,-1 1 0,0-1 0,-7-19-1,6 27 1,0 0 0,0 1 0,-1-1-1,0 1 1,0 0 0,-1 0-1,0 1 1,0-1 0,-1 1-1,0 1 1,0 0 0,-1 0-1,0 0 1,-15-8 0,6 5 4,0 2 1,-1 0-1,1 1 1,-1 0-1,-1 2 1,-21-3-1,20 4 4,0 2 0,0 0-1,0 1 1,0 1 0,0 1 0,-36 9-1,19-1 9,1 2 0,-51 25-1,77-32 12,1 0-1,0 0 0,0 1 0,0 0 0,1 1 0,0-1 0,0 2 0,0-1 0,1 1 0,0 0 0,1 1 0,-9 15 0,9-15 7,0 0 1,1 1-1,1-1 0,-1 1 1,1 0-1,1 0 0,0 1 1,1-1-1,0 1 0,0 0 1,1-1-1,0 1 0,1 11 1,0-3 24,-1 34 202,3 0 0,13 82 0,-15-131-240,11 66 225,3-1 0,2-1 0,44 113 0,-37-116-75,149 441 648,-148-427-751,-4 2 0,-3 0-1,8 105 1,-18-120 1,-3 0 1,-3 0-1,-2 1 1,-4-1-1,-16 80 1,11-101 28,-2-1 0,-34 81 0,40-110-131,-2-1 0,1 1 0,-2-1 1,0-1-1,-1 0 0,0 0 0,-1-1 0,0 0 0,-1 0 1,0-2-1,-23 17 0,32-26-43,0 1 0,0-1 1,0 1-1,0-1 0,0 0 0,0 0 0,0 0 1,0-1-1,0 1 0,-1-1 0,1 0 0,0 0 1,0 0-1,-1 0 0,1 0 0,0-1 0,0 1 1,0-1-1,-5-2 0,2 1-185,1-1 0,-1 0 0,0-1 0,1 0 0,0 0 0,0 0 1,0 0-1,0-1 0,-4-5 0,-4-7-1002,1 0 1,0-1 0,1 0 0,-14-34-1,-1-7-2568</inkml:trace>
</inkml:ink>
</file>

<file path=ppt/ink/ink1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7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10880,'14'9'5376,"20"-9"-5121,-25 0 8577,25 7-8448,-7-3 0,38-8 128,-17 4 0,9-3-768,-11-1 0,11-5-128,-10 2 0,-8 4-1664,-13-1 128,-6 4-1408,-6 0 1</inkml:trace>
</inkml:ink>
</file>

<file path=ppt/ink/ink1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7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12 372 9984,'-11'7'4992,"22"13"-5376,-11-20 8319,14 16-7295,0-4 128,0 27 0,-5-16 128,5 25-1408,-5-17 128,11 1-640,-2-9 128,15-23-2304,-10 0 128</inkml:trace>
  <inkml:trace contextRef="#ctx0" brushRef="#br0" timeOffset="1">92 0 14336,'-72'8'7167,"78"8"-10623,-6-16 12928,18 0-12672,-8 0 0,3-13-3583,1 10-1</inkml:trace>
</inkml:ink>
</file>

<file path=ppt/ink/ink1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8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4992,'1'0'11122,"1"2"-5800,14 14-5575,-3 20 2728,12 45 1,-13-28-1421,-2 0 1,-3 1 0,1 83-1,11-253-692,-16 93-354,1-1 0,1 2 0,1-1 1,1 0-1,1 1 0,14-26 0,-18 39-6,1 1 0,0 1 1,1-1-1,0 1 0,0 0 0,1 0 0,-1 0 1,1 1-1,1 0 0,-1 1 0,1 0 0,0 0 1,0 0-1,1 1 0,-1 0 0,1 1 0,0 0 1,0 0-1,16-2 0,-13 3 10,-1 0 0,0 1 0,1 0 0,-1 1 0,0 0 0,1 1 0,-1 0 0,0 1 0,0 0 0,1 1 0,-1 0 1,-1 1-1,1 0 0,-1 1 0,1 0 0,-1 0 0,15 12 0,-14-7 35,0 0 0,-1 1 0,0 0 0,-1 0 0,0 1 0,-1 1 0,0-1 0,-1 1 0,0 1 0,-1-1 0,-1 1 0,0 0 0,4 22 1,-2 10-946,-2 0 0,-1 0 0,-4 48 1,0-73-137,9-46-3830,-5 17 3604,6-18-2603</inkml:trace>
</inkml:ink>
</file>

<file path=ppt/ink/ink1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19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0 272 10368,'79'28'9630,"-23"-7"-5349,-5-9-3601,-28-9-503,0-2 0,0 0 0,0-2-1,0-1 1,0 0 0,0-2 0,0-1 0,29-9 0,-24 3 30,0-1 1,-1-1 0,0-1-1,-1-2 1,44-34-1,-64 45-193,1-1 0,-2 0 0,1 0 0,-1 0 0,0 0 0,6-10 0,-9 13-6,-1 0 1,1 0 0,0 0 0,-1 0 0,0 0 0,0-1-1,0 1 1,0 0 0,-1-1 0,1 1 0,-1-1 0,0 1-1,0-1 1,0 1 0,0-1 0,-1 1 0,0-5-1,-1 4 16,1 0-1,-1 0 1,0 0-1,0 0 0,-1 1 1,1-1-1,-1 1 0,0-1 1,0 1-1,0 0 0,0 0 1,0 0-1,-1 1 0,1-1 1,-1 1-1,-4-2 0,1 0 53,-1 1 0,0 0 0,-1 0-1,1 1 1,0 0 0,-1 0-1,-10 0 1,12 2-18,-1 0-1,1 0 1,-1 1 0,1 0-1,-1 0 1,1 0 0,0 1-1,0 1 1,0-1 0,0 1-1,0 0 1,0 0 0,1 1-1,-1 0 1,-8 8 0,-3-1 64,7-3-26,-1 1 0,1 0 0,0 0 0,1 1 0,0 0 0,1 1 0,0 0 0,1 1 0,0-1 0,1 2 0,-11 22 0,11-22-14,1 1-1,0 1 1,0-1-1,1 1 1,1 0-1,1 0 1,0 0-1,1 1 0,1-1 1,0 19-1,1-25-66,0 0 0,1 1-1,0-1 1,1 0 0,-1 0-1,2 0 1,-1 0 0,1 0-1,1-1 1,0 1 0,0-1-1,0 0 1,1 0 0,0 0-1,11 11 1,-9-11-164,0 0 1,1 0-1,0 0 0,1-1 0,0-1 1,0 1-1,0-1 0,1-1 0,-1 0 1,2 0-1,-1-1 0,0 0 1,1-1-1,-1 0 0,15 2 0,2-2-1034,0 0-1,0-2 0,1-1 0,51-6 1,10-7-2807</inkml:trace>
</inkml:ink>
</file>

<file path=ppt/ink/ink1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5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390 982 5760,'1'1'425,"1"-1"1,-1 1-1,1-1 1,-1 0-1,1 0 1,0 0-1,-1 0 0,1 0 1,-1 0-1,1 0 1,-1 0-1,1-1 1,-1 1-1,1 0 1,-1-1-1,1 0 1,-1 1-1,1-1 1,-1 0-1,0 0 0,2 0 1,44-24 4567,-35 18-5267,51-23 1417,-36 18-770,-1-2 0,0 0 0,0-2 0,23-19 0,13-19 566,58-63 0,-79 69-577,-2-1 1,51-83 0,-77 110-333,0 0 1,-1-1-1,-1 0 0,-2 0 1,0-1-1,6-27 1,-13 44-28,-1 0 0,1 0 0,-1-1 1,-1 1-1,1 0 0,-1 0 0,-1 0 0,1-1 0,-1 1 0,-1 0 1,1 0-1,-1 0 0,0 0 0,-1 0 0,0 1 0,0-1 1,0 1-1,-1 0 0,0-1 0,0 2 0,0-1 0,-1 0 1,0 1-1,0 0 0,0 0 0,-10-6 0,3 3-11,-1 1 0,-1 0 0,1 1 0,-1 1 0,0 0 0,-1 1 0,1 1 0,-1 0 0,1 0 0,-1 2 0,0 0 0,0 1 0,0 0 0,0 1 0,-26 5 0,16 1 11,1 2 0,-1 1 0,2 0 0,-1 2 0,1 0 1,-35 27-1,45-29 26,1 1 1,1 0 0,-1 1 0,2 0-1,0 1 1,0 0 0,1 0 0,1 1 0,-12 26-1,11-16 38,0-1-1,2 1 0,1 0 0,1 1 1,-3 41-1,7-12 71,2-1-1,2 0 1,2 0-1,3 0 1,14 52-1,42 118 210,-9-38-180,34 256 346,-74-326-256,2 190 0,-18-217-37,-3-1-1,-4 0 1,-32 143 0,29-188-93,-2-1 0,-25 55 0,30-78-90,-1-1-1,-1 0 0,-1-1 1,0 0-1,-1-1 0,-1 0 1,-24 22-1,30-32-76,1 0 0,-1-1 0,1-1-1,-1 1 1,-1-1 0,1 0 0,0 0 0,-1-1 0,1 0-1,-1-1 1,0 1 0,0-1 0,1-1 0,-1 0-1,0 0 1,0 0 0,0-1 0,1 0 0,-1 0 0,0-1-1,1 0 1,-1-1 0,1 0 0,-10-5 0,-3-1-148,0-2 0,1-1 1,0 0-1,1-1 0,0-1 1,1-1-1,-22-24 0,20 18-733,1-2 0,1 0 0,-24-41 0,34 50-214,0-1 1,1 1 0,1-2 0,-7-25-1,4-2-2319</inkml:trace>
</inkml:ink>
</file>

<file path=ppt/ink/ink1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6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10240,'0'-9'5120,"34"22"-5376,-25-13 8319,19 12-7551,-5-5 0,34-10 256,-20-1 0,24-1-1024,-13-2 0,3 3 512,-13 1 0,-5 3-896,-9 0 0,-7 7-1664,-2 0 128,-5-7-1152,-1 0 129</inkml:trace>
</inkml:ink>
</file>

<file path=ppt/ink/ink1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6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5504,'-2'15'8972,"1"9"-4055,2 75-3676,1-34-372,-12 162 838,9-195-2336,-2 12-6315,3-40 4107</inkml:trace>
</inkml:ink>
</file>

<file path=ppt/ink/ink1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7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10 6016,'0'0'151,"0"-1"-1,0 1 1,0 0 0,0 0 0,-1 0 0,1-1-1,0 1 1,0 0 0,0 0 0,0-1 0,0 1-1,0 0 1,0 0 0,0 0 0,0-1-1,0 1 1,0 0 0,0 0 0,0-1 0,0 1-1,0 0 1,0 0 0,0-1 0,0 1 0,0 0-1,0 0 1,0 0 0,1-1 0,-1 1 0,0 0-1,0 0 1,0 0 0,0 0 0,0-1-1,1 1 1,-1 0 0,0 0 0,0 0 0,0 0-1,1 0 1,-1-1 0,0 1 0,0 0 0,0 0-1,1 0 1,-1 0 0,0 0 0,0 0 0,1 0-1,-1 0 1,0 0 0,0 0 0,0 0-1,1 0 1,-1 0 0,0 0 0,0 0 0,1 0-1,-1 0 1,0 0 0,0 0 0,0 0 0,1 0-1,-1 1 1,0-1 0,6 9 4335,-5-1-4823,-3 30 988,-2 0 1,-2-1-1,-2 0 1,-19 58-1,3-10 358,21-74-1063,-27 97 631,3-38-4748,16-52 1099</inkml:trace>
</inkml:ink>
</file>

<file path=ppt/ink/ink1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7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534 163 512,'11'-41'3829,"-8"31"-2507,0-1 0,0 1-1,-1-1 1,1-14 0,-3 22-1188,0 0 1,0-1 0,0 1-1,-1 0 1,0 0-1,1 0 1,-1-1 0,0 1-1,0 0 1,-1 0-1,-1-3 1,2 5 10,1 0 0,-1 0 0,0 0 1,1 0-1,-1 0 0,0 1 0,0-1 0,0 0 0,1 1 1,-1-1-1,0 0 0,0 1 0,0-1 0,0 1 0,0-1 0,0 1 1,0 0-1,0-1 0,-1 1 0,1 0 0,0 0 0,0 0 1,0 0-1,-2 0 0,0 0 86,0 1 0,0-1 0,0 1 0,0 0 0,0 1 0,0-1 0,0 0 0,-5 4 0,-47 41 1520,50-41-1530,-81 73 1654,51-49-1316,1 2 1,2 1-1,1 2 0,-32 45 1,40-43-272,2 0 0,1 2 0,2 1 0,1 0 0,-17 63 0,28-76-221,2 1 1,0-1-1,2 1 0,0 0 1,2 0-1,1 0 1,2-1-1,0 1 1,2 0-1,8 27 1,-6-33-94,1 0 0,0-1 0,2 0 0,0-1 0,1 0 0,1-1 0,1 0 0,0-1 1,2 0-1,0-1 0,0-1 0,32 23 0,-21-20-1215,42 20 0,-41-24-1930,-26-13 3032,-1-1 0,1 0 0,-1 0 0,1 1-1,-1-1 1,1 0 0,-1 0 0,1 0 0,-1 0 0,1 0 0,-1 0 0,1 0 0,-1 0 0,1 0 0,-1 0 0,1 0 0,-1 0 0,1 0 0,0 0 0,-1 0 0,1 0 0,-1 0 0,0-1 0,1 1 0,-1 0 0,1 0 0,-1-1 0,1 1 0,-1 0 0,1-1-1,-1 1 1,0-1 0,1 1 0,-1-1 0,4-2-882,5-2-2200</inkml:trace>
</inkml:ink>
</file>

<file path=ppt/ink/ink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6.3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369 131 2048,'-10'-13'1157,"8"11"-997,1 0 0,0 0 0,0 0-1,-1 1 1,1-1 0,-1 0 0,1 1 0,-1 0-1,0-1 1,1 1 0,-1 0 0,0 0 0,0 0-1,0 0 1,0 0 0,0 0 0,0 0-1,0 1 1,-1-1 0,1 1 0,0-1 0,0 1-1,0 0 1,0 0 0,-5 0 0,-3 1 17,1 0-1,-1 1 1,0 0 0,0 0 0,1 1-1,0 0 1,-1 1 0,1 0-1,0 0 1,1 1 0,-1 0 0,1 1-1,0 0 1,1 0 0,-11 10 0,-3 6 129,0 2 0,1 0 1,-27 44-1,41-58-223,0 0-1,1 1 1,0 0-1,0 0 1,1 0 0,1 0-1,0 1 1,0-1-1,1 1 1,1 0 0,0 18-1,1-22-41,0 0 0,1-1 0,1 1 0,-1-1 0,1 1 0,0-1 0,1 1 0,0-1 0,0 0 0,0 0 0,1-1 0,0 1 1,0-1-1,1 0 0,0 0 0,0 0 0,0 0 0,10 7 0,0-3 30,1 1 0,1-2 1,0 0-1,0-1 1,1-1-1,0-1 1,0 0-1,37 6 1,-28-8-9,1-1 1,-1-1-1,1-1 1,0-2-1,43-6 1,-53 4 0,1-1 0,-1-1 0,0-1 0,-1 0 0,1-1 0,-1-1 0,-1-1 0,1 0 0,23-19 0,-1 1 86,-29 21-111,0-1 0,0 0 0,0-1 0,-1 0 0,15-17 0,-24 24-38,1 0 0,0 0 0,-1 0 0,1 0 0,0 1 0,-1-1 0,1 0 0,0 0 0,0 1 0,0-1 1,0 0-1,-1 1 0,1-1 0,0 1 0,0-1 0,0 1 0,0-1 0,0 1 0,1 0 0,-1 0 0,0-1 1,0 1-1,0 0 0,0 0 0,0 0 0,0 0 0,0 0 0,0 0 0,0 1 0,1-1 0,-1 0 0,0 0 1,0 1-1,0-1 0,1 1 0,3 3-29,0 0 0,-1-1 0,0 2 0,0-1 0,7 9 0,11 11 7,-4-10 8,1-1 0,1 0 1,0-2-1,0 0 0,1-2 0,1 0 0,0-1 0,33 7 0,3-3 16,2-2 0,60 1 1,-95-10 34,0-2 0,0-1 0,1 0 0,-1-2 0,-1-1 0,1-2 0,-1 0 0,0-1 0,0-1 0,-1-2 1,0 0-1,-1-1 0,26-20 0,-41 28-8,-1-1 1,-1 0-1,1 0 1,-1 0-1,0-1 1,0 0-1,0 0 1,-1 0 0,0-1-1,0 0 1,0 1-1,-1-1 1,3-11-1,-3 7 12,0 0 0,-1 0 0,-1-1 0,0 1 0,0-1 0,-1 1 0,-1-1 0,-2-14 0,0 6-3,-2 1 0,0 0 1,-1 0-1,-1 1 0,0 0 1,-2 0-1,0 0 0,-1 1 1,-1 1-1,-16-21 0,15 23-24,-2 1-1,1-1 1,-2 2 0,1 0-1,-2 1 1,1 1 0,-33-16-1,38 21-13,-1 0 0,-1 2 0,1-1 0,0 1-1,-1 1 1,1 0 0,-1 1 0,0 0-1,0 1 1,1 0 0,-1 1 0,0 0-1,-20 5 1,6 2-30,1 1 0,0 1 0,0 1-1,1 1 1,1 1 0,0 1 0,1 1 0,0 1-1,1 1 1,1 1 0,1 1 0,1 1 0,0 0-1,1 1 1,2 1 0,0 0 0,1 2 0,-20 46 0,31-62-53,0 0 1,1 0-1,0 0 1,1 0-1,-1 0 1,1 0-1,1 0 1,0 0-1,0 0 1,1 0-1,0 0 1,0 0-1,4 15 1,-3-18-60,1 0 1,0 0 0,0 0 0,0-1 0,0 1 0,0-1 0,1 1-1,0-1 1,0 0 0,0-1 0,1 1 0,-1-1 0,1 0 0,0 0 0,0 0-1,0-1 1,0 1 0,0-1 0,0 0 0,1-1 0,6 2 0,1 0-257,0-1 0,0 0 0,0-1 0,24-1 1,-13-3-628,46-12 0</inkml:trace>
</inkml:ink>
</file>

<file path=ppt/ink/ink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6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88 5888,'-43'-75'2944,"52"70"-4352,0 2 5248,1-1-4480,-6 8 0,7 12-2176,6 16 128</inkml:trace>
</inkml:ink>
</file>

<file path=ppt/ink/ink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3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1 306 3712,'5'0'1472,"-3"0"-1509,1 0 154,0-1 1,0 1-1,0 0 1,0 1 0,0-1-1,0 1 1,1-1-1,-1 1 1,-1 0 0,1 0-1,0 0 1,0 0-1,0 1 1,0-1 0,-1 1-1,1-1 1,-1 1 0,4 4-1,15 17 434,0-1 0,2 0 0,39 28 0,-47-40-309,1 0-1,0-2 1,1 0 0,0 0 0,0-2 0,0 0 0,30 5 0,-17-5-49,1-2-1,0-2 1,0 0 0,0-2 0,-1-1 0,1-2 0,31-6 0,-48 6-117,1 0 0,-1-1 0,0-1 0,-1 0 0,1 0 0,-1-2 1,0 0-1,0 0 0,-1-1 0,0 0 0,-1-1 0,1-1 0,-2 0 0,1 0 1,-2-1-1,17-23 0,-22 28-42,-1 0-1,0 0 1,0 0 0,0-1 0,-1 1 0,1-1-1,-2 0 1,1 0 0,-1 1 0,0-1 0,0 0-1,-1 0 1,0 0 0,0 0 0,-1 0-1,0 0 1,0 0 0,-1 0 0,1 1 0,-1-1-1,-1 0 1,0 1 0,1 0 0,-2 0-1,1-1 1,-1 2 0,0-1 0,0 0 0,-1 1-1,1 0 1,-1 0 0,-7-5 0,-6-5 10,0 1 1,-1 1-1,0 0 0,-1 1 1,-1 2-1,0 0 1,0 1-1,-31-8 1,13 6-7,0 2 0,-1 2 0,0 2 0,-46-1 0,59 6-59,0 1 0,0 1-1,0 2 1,1 0 0,-1 2 0,1 1 0,-27 11 0,44-14 10,0 0 1,0 0-1,0 1 0,1 0 1,0 1-1,0 0 0,0 0 1,1 1-1,0 0 0,-6 8 1,11-13 2,0 1 0,1-1 0,-1 1 0,1-1 0,-1 1 0,1 0 0,0 0 0,0-1 0,0 1 0,1 0 0,-1 0 0,1 0 0,-1 0 0,1 0 0,0 0 0,0 0 0,0 0 0,1 0 0,-1 0 0,1 0 0,-1 0 0,1 0 0,0-1 0,0 1 0,1 0 0,-1 0 0,0-1 0,1 1 0,0-1 0,-1 1 0,1-1 0,0 0 0,0 0 0,0 0 0,4 3 0,1 0-7,0 0 1,0 0-1,1-1 1,-1 0-1,1 0 1,0-1-1,0 0 1,0 0-1,0-1 1,1 0-1,-1-1 1,16 2-1,-2-2-2,0-1 0,-1-1 0,44-7 1,166-54 10,-169 42 39,1 2 1,0 3-1,82-8 1,-139 22-8,0 1 1,0 0-1,-1 0 1,1 0-1,0 1 1,0 0-1,0 0 1,-1 0-1,1 1 1,-1-1-1,1 1 1,-1 1-1,8 4 1,-7-3 29,-1 0 0,0 1 0,-1 0 0,1 0 1,-1 0-1,0 1 0,0-1 0,-1 1 0,0 0 1,0 0-1,3 8 0,17 46 579,-16-39-351,0-1 1,1 0-1,2-1 0,0 0 0,14 20 1,-21-34-263,1-1 0,0 0 1,0 0-1,0 0 1,0 0-1,1 0 1,0-1-1,-1 0 0,1 0 1,0-1-1,1 1 1,-1-1-1,0 0 0,1 0 1,-1-1-1,1 0 1,-1 0-1,1 0 1,0 0-1,-1-1 0,1 0 1,0 0-1,-1-1 1,8-1-1,40-5-1015,-24 4-897,-1-1-1,1-1 1,26-10 0,-38 7-542</inkml:trace>
</inkml:ink>
</file>

<file path=ppt/ink/ink1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8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 8192,'2'0'260,"0"0"-9,0-1-1,0 1 1,0 0-1,0 0 1,0-1-1,0 0 0,0 1 1,-1-1-1,1 0 1,0 0-1,0 1 1,-1-1-1,1-1 1,-1 1-1,1 0 1,-1 0-1,1-1 1,-1 1-1,0 0 1,1-1-1,-1 0 1,0 1-1,1-3 1,3 2 6887,16 9-5509,-5 13-1073,0 1-1,-2 1 1,23 43-1,-10-15 103,12 15-76,3-2-1,3-1 0,56 59 0,-100-120-670,0-1-1,0 1 0,0 0 1,0 0-1,1 0 0,-2 0 1,1 0-1,0 0 0,0 1 1,0-1-1,0 0 0,-1 0 0,1 1 1,0-1-1,-1 0 0,1 1 1,-1-1-1,0 0 0,1 1 1,-1-1-1,0 1 0,0-1 1,0 0-1,0 1 0,0-1 1,0 1-1,0-1 0,-1 1 0,1-1 1,0 0-1,-1 1 0,1-1 1,-1 0-1,0 1 0,1-1 1,-1 0-1,0 0 0,0 0 1,-1 2-1,-1-1-431,0 0 0,0 0 0,0 0 0,-1-1 1,1 1-1,0-1 0,-1 0 0,1 0 0,-1 0 0,1 0 0,-1-1 1,1 1-1,-6-1 0,-20 0-2956</inkml:trace>
</inkml:ink>
</file>

<file path=ppt/ink/ink1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8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818 0 9344,'-14'11'4608,"-37"37"-4864,42-41 8063,-43 28-7423,10-3 128,-30 34 256,21-11 0,-47 16-1024,27-21 128,-18 5 512,23-16 0,-1 1-768,21-12 128,8-5-1792,10-7 128,14-5-1152,5-2 1</inkml:trace>
</inkml:ink>
</file>

<file path=ppt/ink/ink1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8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12160,'21'31'4917,"11"-9"-4706,-10-10 1487,7 8 4467,4 9-5255,0 0 1,-2 3-1,37 46 0,-54-59-828,-1 0-1,-1 0 0,-1 1 1,-1 1-1,0 0 0,-2 1 1,0-1-1,7 38 0,-10-31 24,-1 1-1,-1 0 0,-2 0 0,-1 0 1,-1 0-1,-1 0 0,-2-1 0,-9 34 1,7-40-187,-1 0 1,-1 0-1,-2-1 1,0 0 0,-1 0-1,-1-2 1,-1 1-1,0-1 1,-2-1 0,-28 28-1,26-29-685,-30 27-1336,11-22-2451,15-12 714</inkml:trace>
</inkml:ink>
</file>

<file path=ppt/ink/ink1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9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6912,'5'-5'3456,"33"-2"-768,-29 3 3327,14 0-5247,-4-1 0,19 5 640,-5 0 128,8 5-2048,-2-1 128,2 3 1024,-2 2 128,-7 2-1152,-3-2 0,-1-2-2304,-10-4 128,-4-6-511,1 3 127</inkml:trace>
</inkml:ink>
</file>

<file path=ppt/ink/ink1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9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11008,'14'6'5503,"27"1"-6782,-30-7 10878,21 0-9471,-7 0 0,12 0-128,-8 0 128,3-7-896,1-2 128,-9 2-2432,-7-2 0</inkml:trace>
</inkml:ink>
</file>

<file path=ppt/ink/ink1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29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 6272,'5'-5'797,"0"-1"0,0 2 0,0-1 0,0 1 0,12-8 0,17-3 5300,-34 14-6015,1 1 0,-1 0 0,1-1 0,-1 1 0,1 0 0,-1 0 0,1 0 0,0 0 0,-1-1 0,1 1 0,-1 0 0,1 0 0,-1 0 0,1 0 0,0 0-1,-1 0 1,1 1 0,-1-1 0,1 0 0,-1 0 0,1 0 0,-1 0 0,1 1 0,-1-1 0,1 0 0,-1 0 0,1 1 0,-1-1 0,1 0 0,-1 1 0,1-1-1,-1 1 1,0-1 0,1 1 0,-1-1 0,0 0 0,1 1 0,-1-1 0,0 1 0,0 0 0,1-1 0,-1 1 0,0-1 0,0 1 0,0-1 0,0 1 0,0-1-1,0 1 1,0 0 0,0-1 0,0 1 0,0-1 0,0 1 0,0-1 0,0 1 0,0-1 0,-1 2 0,-9 44 760,6-32-1018,-28 156 4280,28-130-3700,1 1-1,2-1 1,2 0 0,9 61-1,-8-89-353,0 1 0,1-1 0,1 1-1,0-1 1,9 19 0,-12-28-91,1-1 1,0 1 0,0 0-1,0 0 1,0-1-1,0 1 1,1-1 0,-1 0-1,1 1 1,-1-1 0,1-1-1,0 1 1,0 0 0,0 0-1,0-1 1,0 0-1,0 0 1,0 0 0,0 0-1,1 0 1,-1 0 0,0-1-1,1 0 1,-1 1 0,0-1-1,1-1 1,3 1-1,6-4-707,1 1-1,-1-2 0,0 0 0,0-1 1,0 0-1,-1 0 0,0-2 0,0 1 0,12-12 1,19-13-2730</inkml:trace>
</inkml:ink>
</file>

<file path=ppt/ink/ink1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0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 11264,'-9'0'5631,"32"0"-5887,-14 0 9344,0-5-8832,-3 5 0,-6 0 128,0 0 0,0 0-1408,0 0 128,0 5-2304,0-5 0</inkml:trace>
</inkml:ink>
</file>

<file path=ppt/ink/ink1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0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441 3 7040,'-7'-3'9155,"-4"11"-5422,-14 20-2783,15-17 699,-178 215 1317,182-218-2861,-17 18 127,1 0-1,1 2 1,2 0 0,1 1 0,1 1 0,-13 35 0,21-43-164,1 1 0,1 0 0,1 0 1,1 1-1,2-1 0,0 1 0,1 0 1,2 0-1,2 31 0,1-42-67,0 0 0,1 1 0,1-1 0,0-1 0,0 1 0,2-1 0,-1 0 0,2 0 0,-1-1 0,2 0 0,-1 0-1,1-1 1,1 0 0,0-1 0,0 0 0,1 0 0,0-1 0,20 10 0,5 2-406,0-2 1,1-2-1,1-2 0,0-1 0,46 10 1,-41-15-2156,1-2 0,81 1 0,-67-7-789</inkml:trace>
</inkml:ink>
</file>

<file path=ppt/ink/ink1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1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4224,'11'-4'1613,"-1"2"-1,1-1 1,0 1 0,0 1 0,0 0-1,0 1 1,0 0 0,18 2-1,17 4 407,-40-5-1914,-1 1 0,1-1 0,-1 1 0,0 0 1,0 0-1,0 0 0,0 1 0,0 0 0,-1 0 0,1 0 1,-1 0-1,0 1 0,0 0 0,0 0 0,0 0 0,3 6 1,24 22-188,-9-9 487,-1 1 1,-2 2-1,0 0 0,-2 1 0,-1 0 0,-1 1 0,-1 1 1,-2 1-1,0 0 0,-3 0 0,8 38 0,-12-42-327,-1 0 0,-1 1 0,-1 0 0,-2 0 0,-1-1 0,-4 30 0,2-38-128,0 0 0,-2-1 0,0 1 0,-1-1 0,-1-1-1,0 1 1,-1-1 0,-1 0 0,-17 24 0,19-32-470,0-1 0,-1 1 1,1-1-1,-1-1 0,-1 1 0,1-1 1,-1 0-1,0-1 0,0 0 0,-19 6 1,-7 1-2959</inkml:trace>
</inkml:ink>
</file>

<file path=ppt/ink/ink1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1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53 200 2944,'9'-24'8192,"-1"-2"-2667,53-40-3115,-54 58-2080,1-1 0,0 2 1,1-1-1,-1 1 0,1 1 0,1-1 0,-1 2 0,1-1 0,0 1 0,12-4 0,-19 8-280,0 0 0,0 0 0,-1 0 0,1 0 0,0 1 0,0-1 0,0 1 0,0-1 0,0 1 0,0 0 0,0 0 0,0 1 0,0-1 0,0 1 0,0-1 0,0 1 0,-1 0 0,1 0 0,0 0 0,0 0 0,-1 1 0,1-1 0,-1 1 0,1-1 0,-1 1 0,0 0 0,1 0 0,-1 0 0,0 1 0,0-1 0,-1 0 0,1 1 0,0-1 0,-1 1 0,1-1 0,-1 1 0,0 0 0,0 0 1,0-1-1,0 1 0,-1 0 0,1 4 0,0 1-2,0 0 0,-1 0 0,0 0 0,0 0 0,-1 0 1,0 0-1,0 0 0,-1-1 0,0 1 0,-1 0 0,-4 9 1,-8 18-3,-23 35 1,14-25-78,16-31 19,0 0 1,0-1 0,-2 0-1,1 0 1,-2-1 0,0 0-1,-16 13 1,22-21 8,1 0 1,-1 0-1,0 0 0,0-1 1,-1 0-1,1 0 0,-1-1 1,0 1-1,1-1 0,-1 0 1,0-1-1,0 1 0,0-1 1,0 0-1,0-1 0,-1 0 1,1 0-1,0 0 0,0 0 1,0-1-1,-9-2 0,14 2 4,0 1 1,0 0-1,-1-1 0,1 1 0,0-1 0,0 0 0,0 1 0,0-1 1,0 0-1,0 0 0,0 0 0,0 1 0,1-1 0,-1 0 1,0 0-1,0 0 0,1 0 0,-1-1 0,1 1 0,-1 0 1,1 0-1,-1-2 0,1 2 2,0 0 0,0 0 1,0 0-1,0 1 0,0-1 0,1 0 0,-1 0 1,0 1-1,1-1 0,-1 0 0,0 0 1,1 1-1,-1-1 0,1 0 0,-1 1 1,1-1-1,0 1 0,-1-1 0,1 1 0,-1-1 1,1 1-1,0-1 0,0 1 0,-1-1 1,1 1-1,0 0 0,0-1 0,-1 1 1,1 0-1,0 0 0,0 0 0,0 0 0,-1-1 1,1 1-1,0 0 0,0 0 0,1 1 1,1-2 48,1 1 1,0 0-1,0 0 1,0 0-1,-1 1 0,1-1 1,0 1-1,-1 0 1,1 0-1,0 0 1,-1 1-1,1-1 1,-1 1-1,0 0 1,5 3-1,1 2 129,-1 0-1,0 1 0,13 17 1,-14-15-67,1-1 1,1 0-1,0 0 0,15 11 1,-16-14-91,0-1 0,1 0 0,-1-1 0,1 0 0,0 0-1,0-1 1,1 0 0,-1-1 0,1 0 0,0 0 0,-1-1 0,15 0 0,-11-1-625,1-2 0,-1 0 0,0 0 0,0-1 0,0-1 0,0 0-1,-1-1 1,21-11 0,0 0-2855</inkml:trace>
</inkml:ink>
</file>

<file path=ppt/ink/ink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4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226 1084 4736,'1'-7'222,"0"-1"1,0 1-1,0 0 0,1 0 1,0 0-1,3-7 1,-4 11-113,0 1 0,0 0 0,1 0 1,-1 0-1,1 0 0,-1 0 0,1 1 0,0-1 1,0 0-1,-1 1 0,1-1 0,0 1 1,0 0-1,1-1 0,-1 1 0,0 0 1,0 0-1,1 1 0,-1-1 0,0 0 1,1 1-1,-1-1 0,5 1 0,9-3 7,1 0 0,0 0 0,-1-2-1,0 0 1,0-1 0,0 0-1,-1-1 1,0-1 0,21-15-1,3-5-28,-1-2-1,36-36 1,-47 39 31,-1 0 0,-2-1 0,0-1 0,-3-2 0,0 0 0,-2-1 0,-1-1 1,-2-1-1,-1 0 0,-2-1 0,11-43 0,-21 64-65,-1 1-1,-1-1 1,0 1 0,-1-1-1,0 1 1,-1-1-1,0 0 1,-2 1 0,1 0-1,-1-1 1,-1 1 0,-1 0-1,0 1 1,0-1 0,-1 1-1,-1 0 1,0 1-1,0-1 1,-1 1 0,-1 1-1,0-1 1,0 2 0,-1-1-1,-1 1 1,1 1 0,-1 0-1,0 0 1,-1 1-1,0 0 1,0 1 0,-1 1-1,1 0 1,-1 1 0,-15-4-1,3 5-30,0 0 0,0 1 1,-1 2-1,1 0 0,0 2 0,-1 1 0,1 1 0,0 1 0,1 1 0,-43 16 0,47-14-28,1 0-1,-1 2 0,2 0 0,-1 1 0,1 0 0,1 2 0,0 0 0,1 1 0,1 1 0,0 0 0,1 1 0,0 1 0,-15 23 0,19-18 37,1-1-1,0 1 1,2 1 0,0 0-1,2 0 1,0 0 0,1 0-1,2 1 1,0 32 0,3-6 73,2 0 1,2-1 0,17 70-1,-5-50 8,4-1 0,2-1 0,3-1 0,3-1 0,2-2 0,4-1 0,56 77 0,-25-42-17,-44-62-191,1-2 1,51 57-1,-73-90 40,-1 1-1,1-1 0,0 1 0,0 0 1,-1-1-1,1 0 0,0 1 1,0-1-1,0 1 0,0-1 1,0 0-1,0 0 0,0 1 1,0-1-1,-1 0 0,1 0 1,0 0-1,0 0 0,0 0 1,0 0-1,0 0 0,0 0 1,0-1-1,0 1 0,0 0 1,0-1-1,0 1 0,0 0 1,-1-1-1,1 1 0,0-1 1,0 1-1,0-1 0,-1 0 1,1 1-1,0-1 0,-1 0 1,1 1-1,-1-1 0,1 0 0,-1 0 1,1 0-1,-1 0 0,1 1 1,-1-1-1,1-1 0,22-49-3168,-21 44 2629,9-20-1132,5 3 43</inkml:trace>
</inkml:ink>
</file>

<file path=ppt/ink/ink1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2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9 380 6016,'-1'1'271,"0"0"0,1-1 0,-1 1 0,0-1 0,1 1 0,-1 0 0,1 0 0,-1-1 0,1 1 0,0 0 0,-1 0 0,1 0 0,0-1 0,-1 1 1,1 0-1,0 0 0,0 0 0,0 0 0,0 0 0,0-1 0,0 1 0,0 0 0,0 0 0,0 0 0,0 0 0,1 0 0,-1-1 0,0 1 0,0 0 0,1 0 0,-1 0 0,1-1 0,-1 1 0,1 0 1,-1 0-1,1-1 0,-1 1 0,1 0 0,-1-1 0,1 1 0,0-1 0,0 1 0,-1-1 0,2 1 0,2 2 106,-1-1-1,1 1 1,0-1 0,-1 0-1,1-1 1,0 1 0,0-1 0,0 1-1,0-1 1,6 0 0,58 3 668,0-4 0,79-10 1,-117 5-876,0-2 1,-1-1 0,0-1-1,0-1 1,-1-2 0,-1-1-1,0-1 1,-1-1 0,0-1-1,-1-2 1,38-34-1,-53 43-169,0-1-1,-1 1 1,-1-1-1,0-1 1,0 0-1,-1 0 0,0 0 1,8-22-1,-13 30 0,-1-1 0,0 0 0,0 0 0,0 0 0,0 0-1,-1 0 1,0 1 0,1-1 0,-2 0 0,1 0 0,0 0 0,-1 0 0,0 0 0,1 0-1,-2 0 1,1 1 0,0-1 0,-1 0 0,1 1 0,-1-1 0,0 1 0,-1 0 0,1 0-1,0-1 1,-1 1 0,0 1 0,1-1 0,-1 0 0,0 1 0,-1-1 0,-3-1 0,2 1 9,-1 0 1,1 0 0,-1 1 0,0 0 0,0 0 0,-1 0 0,1 1 0,0 0-1,0 0 1,-1 0 0,1 1 0,0 0 0,-1 0 0,1 1 0,0 0 0,0 0 0,-10 3-1,-3 2 38,0 0-1,0 2 0,-32 18 0,30-14 10,1 1-1,0 1 1,1 1-1,-34 33 0,42-35-9,-1 0 0,2 0 0,0 1-1,0 1 1,1-1 0,1 1 0,1 1-1,0 0 1,1 0 0,0 0 0,2 1-1,0-1 1,1 1 0,0 0-1,1 1 1,1-1 0,2 22 0,0-21 2,1 0 0,1 0 0,0-1 0,1 1 1,1-1-1,1 0 0,0 0 0,1-1 0,1 0 1,1 0-1,0-1 0,1 0 0,0 0 0,1-1 1,1-1-1,18 18 0,-12-16-9,0 0-1,1-1 1,0-1-1,36 17 1,-46-25-83,1-2-1,-1 0 1,1 0 0,0 0 0,0-1-1,0-1 1,0 0 0,0 0 0,0-1-1,0 0 1,0-1 0,0 0 0,15-4-1,10-6-1507,-2-2 1,0-1-1,40-24 0,-20 9-2182</inkml:trace>
</inkml:ink>
</file>

<file path=ppt/ink/ink1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2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7040,'1'0'671,"0"1"1,0-1 0,0 1-1,0 0 1,-1-1 0,1 1-1,0 0 1,0 0-1,0 0 1,0 0 0,-1 0-1,1 0 1,-1 0 0,1 0-1,0 0 1,-1 0-1,0 0 1,1 2 0,8 34 3601,-4 34-3622,-5-48-704,-1 6 508,2 0 0,1 0 0,5 29 0,-6-52-537,1 0 0,-1 0 0,1 0 0,0 0 0,0 0 0,1 0 0,-1 0 0,2-1 0,-1 0 0,0 1 0,1-1 0,0 0 0,0-1 0,0 1 0,1-1 0,0 0 1,0 0-1,0 0 0,10 5 0,-13-8-169,0 0 1,0 0-1,0-1 1,0 1 0,0-1-1,0 1 1,0-1 0,0 0-1,0 0 1,0 0-1,0 0 1,0 0 0,0 0-1,1 0 1,-1-1 0,0 1-1,0-1 1,3-1-1,14-7-3077</inkml:trace>
</inkml:ink>
</file>

<file path=ppt/ink/ink1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3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6 12288,'-29'0'6143,"61"3"-9086,-23-3 10366,11 0-8575,-6 0 128,0-3-3583,-5-3-1,-9 6 4608,0 0 0</inkml:trace>
</inkml:ink>
</file>

<file path=ppt/ink/ink1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3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7168,'5'2'3200,"37"25"5645,-29-16-8190,-1 0 1,0 0-1,-1 1 1,0 0-1,12 19 1,19 24-192,3-1 0,3-2 0,102 85 0,-117-107-1004,-17-15-1220,-9-9-3407,-11-6 2096</inkml:trace>
</inkml:ink>
</file>

<file path=ppt/ink/ink1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3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621 1 10496,'-46'39'5248,"-20"3"-6400,52-34 9087,-37 31-7423,13-4 0,-47 13 128,25-21 0,-20 16-1664,17-11 0,-2 3-1792,13-12 128</inkml:trace>
</inkml:ink>
</file>

<file path=ppt/ink/ink1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4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85 3840,'5'-10'1920,"-5"1"3328,0 9-640,9-4-3329,0 1 129,16-10 768,-7 10 0,19-4-2816,-9-2 0,15 5 1792,-9 1 0,17-1-1280,-13-1 128,4 1-1280,-10 4 0,2-3-1792,-5-1 1</inkml:trace>
</inkml:ink>
</file>

<file path=ppt/ink/ink1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4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9600,'55'-9'4736,"2"2"-5120,-37 4 7551,17-1-7167,-8-1 0,13 10-384,-10-1 0,6-1-2048,-10 1 1</inkml:trace>
</inkml:ink>
</file>

<file path=ppt/ink/ink1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4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7552,'0'-16'3712,"23"16"-1280,-18 0 4479,18 0-6399,-3 0 128,17 3 256,-3 6 128,21-2-1408,-12-3 128,23-1 0,-15-3 128,11-7-2816,-21 0 128</inkml:trace>
</inkml:ink>
</file>

<file path=ppt/ink/ink1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5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0 416 8704,'55'-7'7859,"1"1"-2513,-31 5-4976,-1-1 0,1-1 1,0-1-1,-1-1 0,0-1 1,44-18-1,-30 7-26,-2-1 0,0-2 0,43-32 0,-69 45-258,-1-1 0,0 1 0,0-2 0,-1 1 0,0-1 0,7-10 0,-12 14-75,0 1 0,-1-1 0,1 0 0,-1 1 0,0-1 0,0 0 0,0 0 1,-1-1-1,0 1 0,0 0 0,0 0 0,-1-1 0,1 1 0,-2-10 0,0 11 1,0 0 1,0 0 0,-1 0 0,0 0 0,1 1-1,-1-1 1,-1 0 0,1 1 0,0-1 0,-1 1 0,0 0-1,0 0 1,0 0 0,0 0 0,0 0 0,0 1 0,-1-1-1,1 1 1,-1 0 0,-7-3 0,-1 0 10,0 0 0,-1 1 0,0 0 0,-25-4 0,25 7-4,0 0 1,0 0 0,1 2 0,-1-1 0,0 2 0,0 0 0,0 0 0,1 1-1,0 0 1,-1 1 0,1 1 0,0 0 0,1 1 0,0 0 0,-1 0 0,-12 11 0,13-8 22,-1 1 1,2 0 0,-1 1 0,1 0 0,1 1 0,0 0 0,1 0 0,0 1 0,1 0-1,0 0 1,1 1 0,0 0 0,1 0 0,-3 15 0,5-12-9,0 1-1,1-1 1,0 1 0,2 0 0,0-1-1,1 1 1,0 0 0,2-1 0,0 0 0,1 1-1,10 27 1,-7-30-17,1 0 0,0-1-1,1 0 1,1 0 0,0-1 0,1 0-1,0-1 1,0 0 0,2-1 0,-1 0 0,2-1-1,-1 0 1,1-1 0,25 12 0,-27-16-245,0 0 0,1 0-1,-1-1 1,1-1 0,0 0 0,0-1 0,0 0 0,0-1 0,0 0 0,0-1 0,1-1 0,-1 0 0,0-1 0,0 0 0,0-1 0,-1 0 0,1-1 0,-1-1 0,14-6 0,23-20-2993,-6 6-257</inkml:trace>
</inkml:ink>
</file>

<file path=ppt/ink/ink1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5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8704,'-11'6'4352,"16"20"-3072,1-22 5887,-3 24-6399,3-8 128,-6 35 384,0-16 0,0 23-1664,0-16 0,0 13 1024,0-11 0,14-12-768,-5-6 128,10-18-1536,-4-5 128,8-21-1920,-6 2 0</inkml:trace>
</inkml:ink>
</file>

<file path=ppt/ink/ink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4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94 334 3584,'4'7'377,"1"1"0,-1-1 1,1 0-1,1 0 0,-1-1 1,1 0-1,12 10 0,-4-3 487,-1-2 161,0 0-1,0 0 1,2-1-1,-1-1 1,21 10-1,-18-12-1016,0 0-1,0-1 1,0-1 0,0 0-1,1-2 1,0 0 0,24 1-1,-28-4 69,0-1-1,0 0 0,0-1 1,-1-1-1,1 0 1,-1 0-1,1-1 0,-1-1 1,0-1-1,23-13 1,-12 4-12,-1-1 1,-1-1-1,-1-1 1,27-28-1,-41 38-54,1-1-1,-1 1 1,-1-1-1,0 0 1,0-1-1,0 1 1,-1-1-1,-1-1 1,0 1-1,0 0 1,-1-1-1,0 0 1,2-18-1,-5 21 3,0 1-1,0 0 1,-1-1-1,0 1 0,0 0 1,0-1-1,-1 1 1,-1 0-1,1 0 0,-1 0 1,0 1-1,0-1 1,-1 1-1,0 0 0,0-1 1,0 2-1,-1-1 1,0 0-1,0 1 0,-1 0 1,-9-7-1,3 4 0,0 1-1,0 0 0,-1 1 0,0 0 1,0 1-1,-1 1 0,1 0 1,-1 1-1,0 0 0,0 1 1,0 1-1,0 0 0,-1 0 1,-26 4-1,11 1 7,1 1 1,0 1-1,0 1 1,0 2-1,1 1 1,-30 15 0,30-11-33,1 1 1,0 1 0,1 1 0,1 2-1,0 0 1,2 2 0,0 0 0,-30 38 0,51-57 1,0 0 1,0 1-1,0 0 1,0-1-1,1 1 1,-1 0-1,1 0 1,0-1-1,-1 1 0,1 0 1,0 1-1,1-1 1,-1 0-1,1 0 1,-1 0-1,1 6 1,1-8 7,0 1 0,0-1-1,0 1 1,0-1 0,0 1 0,1-1 0,-1 0 0,0 1-1,1-1 1,-1 0 0,1 0 0,0 0 0,-1 0 0,1 0-1,0-1 1,-1 1 0,1 0 0,0-1 0,0 0-1,-1 1 1,1-1 0,0 0 0,0 0 0,0 0 0,0 0-1,0 0 1,-1 0 0,4-1 0,32-2-27,-1-2 0,0-2 0,0-1 0,61-22 0,-55 16 43,74-28-11,31-10-2,-129 47 5,0 1 1,0 1-1,1 0 0,-1 2 0,1 0 1,21 2-1,-35-1 18,0 1 0,0 0-1,0 0 1,0 1 0,0-1 0,-1 1 0,1 0 0,0 0-1,-1 1 1,0 0 0,1-1 0,-1 1 0,0 1 0,0-1 0,-1 0-1,1 1 1,4 6 0,2 5 103,0 1 0,-1-1-1,11 30 1,-13-27 48,1-1 0,15 23 1,-17-32-111,0 0 0,0-1 0,1 1 0,0-1 0,1 0 0,-1-1 0,1 0 0,0 0 1,1-1-1,-1 0 0,1-1 0,0 1 0,11 2 0,-7-3-117,0-1 0,0-1 0,1 0 0,-1-1 0,0 0 0,0-1 0,1-1 0,-1 0 0,19-4 0,-14 1-900,1 0-1,-1-1 0,0-1 1,29-13-1,-4-11-1113</inkml:trace>
</inkml:ink>
</file>

<file path=ppt/ink/ink1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6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10496,'0'0'5248,"19"-7"-4992,-13 3 8319,2 8-8575,1-4 0,6 0-1536,-7 0 128,-2 0-896,-6 0 0</inkml:trace>
</inkml:ink>
</file>

<file path=ppt/ink/ink1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6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9600,'0'-1'123,"0"1"1,1-1 0,-1 1-1,0 0 1,1-1-1,-1 1 1,0 0 0,1-1-1,-1 1 1,0 0 0,1-1-1,-1 1 1,1 0 0,-1 0-1,1-1 1,-1 1-1,1 0 1,-1 0 0,1 0-1,-1 0 1,1 0 0,-1 0-1,1 0 1,-1 0-1,1 0 1,-1 0 0,1 0-1,-1 0 1,1 0 0,-1 0-1,1 0 1,-1 0-1,1 1 1,-1-1 0,0 0-1,1 0 1,-1 1 0,1-1-1,-1 0 1,1 1-1,-1-1 1,1 1 0,30 21 5460,-10-7-3429,35 24-1197,69 64-1,-35-27-802,24 24 396,-58-48-974,-25-19-226,9 7-4740,-30-33 2318</inkml:trace>
</inkml:ink>
</file>

<file path=ppt/ink/ink1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7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559 1 10240,'-28'19'5120,"-38"26"-5760,57-38 8191,-34 25-7423,11-5 0,-42 24 0,17-21 0,-23 26-512,17-14 0,3 3-2304,14-6 0</inkml:trace>
</inkml:ink>
</file>

<file path=ppt/ink/ink1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8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1 348 7296,'26'8'10684,"12"-4"-8393,-4-1-1549,0 3-409,1-3 0,0-1 1,0-1-1,0-2 0,0-1 1,-1-2-1,46-11 0,-60 8-174,1 0 0,-1-1 0,-1 0 0,1-2-1,-2-1 1,1 0 0,-2-1 0,32-28 0,-43 36-131,-1-1 0,0 0 1,0-1-1,0 0 1,-1 1-1,0-1 1,0-1-1,0 1 1,-1 0-1,0-1 1,0 0-1,-1 0 0,1 0 1,-2 0-1,1 0 1,0-12-1,-1 14-20,-1 1 0,-1-1 0,1 1 1,-1 0-1,1-1 0,-1 1 0,0 0 0,-1-1 0,1 1 0,-1 0 0,0 0 0,0 0 0,0 0 0,-1 1 0,1-1 0,-1 1 0,0-1 0,0 1 0,0 0 0,0 0 0,-1 0 0,1 0 0,-1 1 1,0-1-1,1 1 0,-1 0 0,0 0 0,0 1 0,-6-2 0,0-1 11,-1 0-1,0 1 1,0 1-1,0 0 1,0 1 0,-17-1-1,22 2 8,0 1-1,-1 0 1,1 0-1,0 0 1,-1 1-1,1 0 0,0 0 1,0 0-1,0 1 1,1 0-1,-1 0 1,1 1-1,-1-1 0,-6 8 1,0 0 18,1 1 0,1 0 1,0 0-1,0 1 0,1 1 0,1 0 0,0 0 1,1 0-1,1 1 0,0 0 0,1 0 1,1 0-1,-4 28 0,4-19 6,2 0-1,1 0 1,1 0 0,2 0 0,0 0-1,1 0 1,1-1 0,12 39 0,-12-53-64,-1 1 1,2-1-1,-1 0 1,1 0-1,1 0 1,-1-1-1,2 0 1,-1 0-1,1 0 1,0-1-1,0 0 1,1-1-1,0 1 1,0-2-1,1 1 1,0-1-1,0 0 1,19 7-1,-16-8-482,1 0 0,-1-1-1,1 0 1,0-1 0,0-1-1,0 0 1,0 0 0,0-2-1,1 1 1,-1-2 0,0 0-1,-1 0 1,1-1 0,15-6-1,16-7-2958</inkml:trace>
</inkml:ink>
</file>

<file path=ppt/ink/ink1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8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1 147 8832,'5'5'5965,"15"-2"-1126,29-3-2246,20-10-1879,0-3 1,-1-2 0,0-4-1,-2-3 1,73-34 0,-96 40-646,-28 13-42,-25 11-17,-91 56 12,88-58 32,0 1 1,1 1 0,0 1-1,0-1 1,1 2 0,0 0-1,1 0 1,0 1 0,1 0-1,0 0 1,1 1 0,0 0 0,0 1-1,-8 22 1,4-7 99,2 0 0,1 0 0,1 1 0,2 0 0,0 0 0,0 32 0,5-53-134,0 0 1,1-1-1,0 1 0,0 0 0,1 0 0,0 0 1,0 0-1,1 0 0,0 0 0,1-1 0,-1 1 1,1-1-1,1 0 0,-1 1 0,2-2 1,-1 1-1,0 0 0,7 6 0,-4-7-231,0-1 0,1 0 0,-1-1 0,1 0 0,0 0 0,0 0 0,0-1 0,0 0 0,0-1 0,1 0 0,-1 0 0,1-1 0,15 1 0,-6-2-1110,0 0 0,0-2 0,0 0 0,0-1 0,30-9 0,2-2-2262</inkml:trace>
</inkml:ink>
</file>

<file path=ppt/ink/ink1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9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119 199 6144,'-3'1'747,"-1"0"1,1 0-1,0 0 1,0 1 0,1-1-1,-1 1 1,0 0-1,0-1 1,1 1-1,-1 0 1,1 1-1,0-1 1,0 0 0,-1 1-1,1-1 1,1 1-1,-1-1 1,0 1-1,1 0 1,-1 0 0,0 3-1,1-3-807,1 1 1,-1-1-1,1 0 1,0 0-1,0 0 0,1 1 1,-1-1-1,1 0 1,1 5-1,1 2 238,0 0-1,1-1 1,0 0 0,1 0-1,0 0 1,1-1 0,0 0-1,0 0 1,0 0 0,1 0-1,0-1 1,1 0 0,-1-1-1,2 0 1,-1 0 0,0-1 0,1 0-1,0 0 1,0-1 0,1 0-1,-1-1 1,1 0 0,0 0-1,-1-1 1,13 1 0,-7-1-144,0 0-1,1-1 1,-1-1 0,1-1 0,-1 0 0,1-1 0,-1-1 0,0 0 0,0-1 0,0 0 0,-1-2 0,0 1 0,1-2 0,-2 0 0,26-17 0,-32 18-24,0 0 1,0 0 0,-1-1-1,0 0 1,0 0 0,-1-1-1,0 1 1,0-1 0,7-17-1,-10 20-24,0-1-1,0 0 0,0 0 1,-1-1-1,0 1 0,0 0 1,0 0-1,-1-1 1,0 1-1,0 0 0,-1 0 1,0-1-1,0 1 1,0 0-1,-1 0 0,-3-9 1,0 2-24,-1 1 0,0-1 1,-1 2-1,-1-1 0,0 1 1,-11-13-1,13 17 19,-1 1 0,0-1 0,0 1 0,0 0 0,-1 1 1,0 0-1,0 0 0,0 1 0,-1 0 0,-12-5 0,-3 3-47,-1 0 0,-38-4 1,39 8-29,0 0 1,0 1-1,0 2 0,0 0 1,-28 6-1,43-5-29,-1-1-1,1 2 1,-1 0-1,1 0 0,0 0 1,1 1-1,-1 0 1,1 1-1,-1 0 1,1 0-1,1 1 0,-1 0 1,1 1-1,0-1 1,-10 14-1,15-18-61,0 1 0,1 0 0,-1 0 0,1 0 0,0-1 0,0 1-1,0 0 1,0 0 0,1 1 0,-1-1 0,1 0 0,0 0 0,-1 0 0,1 0 0,1 0-1,-1 0 1,0 0 0,1 1 0,0-1 0,0 0 0,0 0 0,0 0 0,0-1 0,0 1-1,1 0 1,-1 0 0,1-1 0,0 1 0,0-1 0,4 5 0,13 17-2908</inkml:trace>
</inkml:ink>
</file>

<file path=ppt/ink/ink1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39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768 0 6016,'18'6'10675,"-10"8"-5656,-6 30-4382,-1-6-713,33 116 3408,2 0-1842,-14-43-1012,19 131-28,-38-214-446,-1 1 1,-2-1-1,-1 1 1,-1-1-1,-2 0 1,-9 40-1,9-59 51,1 0-1,-1 0 0,0-1 0,-1 1 0,0-1 0,0 0 0,-1-1 0,0 1 0,0-1 0,-1-1 0,0 1 0,0-1 0,-1 0 0,1 0 1,-1-1-1,0 0 0,-15 6 0,3-2 99,-1-1 1,0-1-1,0-1 1,-1-1-1,0 0 1,-23 1-1,26-5-46,0-1-1,0-1 1,0 0-1,1-1 0,-1-2 1,0 1-1,-32-13 0,18 4-4,1-2 0,1-2 0,-32-20 0,40 20-86,0 0-1,2-2 1,0 0 0,1-1-1,1-1 1,1-1 0,0-1-1,2 0 1,1-1-1,0-1 1,2 0 0,1-1-1,1-1 1,-12-38 0,21 55-29,-1 0 0,2-1 0,-1 1 1,1 0-1,0-1 0,1 1 0,0 0 0,1-1 1,0 1-1,0 0 0,1-1 0,1 1 0,3-11 1,-3 13-26,0 1 1,0 0 0,1 0 0,-1 1 0,1-1 0,0 1-1,1 0 1,0 0 0,-1 0 0,2 0 0,-1 1-1,0 0 1,1 0 0,0 0 0,0 1 0,0 0-1,0 0 1,0 1 0,1-1 0,7 0 0,12-3-433,0 1 1,0 2-1,31 0 0,-1 3-4244,101 15 0,-98-6 875</inkml:trace>
</inkml:ink>
</file>

<file path=ppt/ink/ink1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0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51 278 4992,'-2'0'538,"1"-1"156,-1 0 0,1 1 0,0-1 1,-1 1-1,1-1 0,-1 1 0,1 0 0,0 0 0,-1 0 0,1 0 0,-1 0 1,1 0-1,-1 0 0,1 0 0,0 0 0,-1 1 0,1-1 0,-1 0 1,1 1-1,0-1 0,-1 1 0,1 0 0,0-1 0,-3 3 0,-4 19 529,7-14-1026,0 0 0,0 1 1,1-1-1,0 1 0,0-1 1,1 1-1,0-1 0,1 0 0,0 1 1,0-1-1,0 0 0,1 0 0,1 0 1,-1-1-1,1 1 0,7 9 1,-4-8-146,1 0 0,0 0 0,0-1 0,1 0 0,0-1 1,0 0-1,1 0 0,0-1 0,0 0 0,0-1 0,1 0 1,14 5-1,-2-3 20,1-2 1,0 0-1,0-1 0,0-1 1,0-1-1,40-3 0,-44 0-26,0-1 0,0 0-1,0-2 1,0-1 0,0 0-1,-1-1 1,0-1-1,30-16 1,-43 19-53,0-1 1,0 0-1,0 0 0,0-1 0,-1 0 1,0 0-1,0 0 0,-1-1 0,0 1 1,0-1-1,0 0 0,-1 0 1,0 0-1,0-1 0,-1 1 0,0-1 1,0 0-1,1-15 0,-3 16-38,1-1 1,-2 0-1,1 0 0,-1 0 0,0 0 1,0 0-1,-1 0 0,0 1 0,-1-1 1,0 1-1,0-1 0,0 1 0,-1 0 1,0 0-1,0 1 0,-1-1 0,-10-10 1,-5-5-102,-1 2 0,-1 1 0,-30-21 0,48 37 149,-30-22-143,-61-34 1,80 51 102,-1 1 1,0 1 0,0 0-1,0 1 1,-1 1 0,-28-4-1,24 6 8,1 1 0,0 2 0,-21 2 0,33-3 39,0 1 1,0 1-1,0 0 1,0 0 0,0 0-1,0 1 1,1 0-1,-1 1 1,1 0 0,-12 8-1,17-11 1,1 0 0,0-1 0,0 1 0,1 0 0,-1 0 0,0 0 0,0 0 0,0 0 0,1 1 0,-1-1 0,0 0 0,1 0 0,-1 0 0,1 1 0,0-1 0,-1 0 0,1 1-1,0-1 1,0 0 0,-1 0 0,1 1 0,0-1 0,0 0 0,1 1 0,-1-1 0,0 0 0,0 1 0,1 0 0,1 2 32,0-1-1,0 0 0,0 1 1,0-1-1,0 0 1,1-1-1,-1 1 1,1 0-1,0-1 1,3 3-1,9 5 151,0 0 0,0-1 0,22 9 0,-10-7 78,1-1 0,1-1 0,0-2-1,59 7 1,109-5 658,-114-11-662,1-3-1,125-26 1,-174 25-192,29-4-2,23-4 87,-1-3 1,92-31-1,-161 41-76,-28 8-84,-15 1-84,21-2 76,-41 3-80,45-3 86,-1 0-1,0 0 1,0 0-1,1 1 1,-1-1 0,1 1-1,-1-1 1,0 1-1,1 0 1,-1 0 0,1-1-1,-1 1 1,1 0-1,0 0 1,-1 0-1,1 1 1,0-1 0,0 0-1,0 0 1,0 1-1,-2 2 1,3-4 3,0 1-1,0-1 1,0 1 0,0 0-1,0-1 1,0 1 0,0-1-1,1 1 1,-1-1 0,0 1-1,0-1 1,0 1-1,1-1 1,-1 1 0,0-1-1,1 1 1,-1-1 0,0 1-1,1-1 1,-1 0 0,0 1-1,1-1 1,-1 0 0,1 1-1,-1-1 1,1 0 0,-1 1-1,1-1 1,-1 0 0,1 0-1,-1 0 1,1 1 0,-1-1-1,1 0 1,0 0-1,-1 0 1,1 0 0,-1 0-1,1 0 1,-1 0 0,1 0-1,-1 0 1,1 0 0,-1-1-1,1 1 1,0 0 0,-1 0-1,1-1 1,28-4-33,-7-7-337,-22 12 198,1 0-1,-1-1 0,1 1 0,-1 0 0,1 0 1,-1-1-1,1 1 0,-1 0 0,1-1 0,-1 1 1,0-1-1,1 1 0,-1 0 0,0-1 0,1 1 1,-1-1-1,0 1 0,0-1 0,1 1 0,-1-1 0,0 1 1,0-1-1,0 1 0,0-1 0,0 1 0,1-1 1,-1 0-1,0 1 0,0-1 0,-1 1 0,1-1 1,-1-3-3819</inkml:trace>
</inkml:ink>
</file>

<file path=ppt/ink/ink1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2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432 944 9344,'-1'1'321,"0"0"1,0 0-1,0 0 1,1 0-1,-1 0 0,0 0 1,1 0-1,-1 0 1,0 0-1,1 1 1,-1-1-1,1 0 1,0 0-1,-1 1 0,1-1 1,0 0-1,0 1 1,0-1-1,0 0 1,0 0-1,0 1 1,0-1-1,0 0 0,1 1 1,-1-1-1,0 0 1,1 0-1,-1 1 1,1-1-1,0 1 1,1 0 32,1 0 1,-1 0 0,0 0-1,1 0 1,-1 0 0,1-1-1,0 1 1,-1-1 0,1 0-1,0 0 1,0 0 0,4 1-1,6 1-90,1-1-1,-1 0 1,1-1-1,21-1 1,-6-4-47,-1-1 1,0-2 0,0 0 0,-1-2-1,0-1 1,0-2 0,-1 0 0,-1-2-1,31-21 1,-14 5-43,-1-2-1,-2-2 1,-1-1 0,37-46-1,-57 59-148,-1-1-1,-1 0 1,-1-1 0,18-39-1,-27 49-45,-1 0 0,0 0 0,-1 0 0,-1 0-1,0-1 1,-1 1 0,0-1 0,-1 1 0,-1-1 0,-1 0 0,0 0-1,0 1 1,-2-1 0,0 1 0,0 0 0,-2 0 0,-10-26-1,8 25-9,-1 0-1,-1 0 0,0 1 0,-1 1 0,0-1 1,-1 2-1,-1-1 0,0 2 0,0-1 0,-1 2 0,-1-1 1,1 2-1,-2 0 0,1 1 0,-1 0 0,-17-6 1,11 6 7,1 1 1,-2 0 0,1 2 0,-1 0 0,1 1 0,-1 2 0,0 0 0,0 1 0,-1 1-1,1 1 1,-41 8 0,53-7 22,-1 2 0,2-1 0,-1 1 0,0 0 0,1 1 0,0 0 0,0 1 0,0-1 0,1 2 0,-11 9 0,12-10 11,0 1 0,1 0 0,0 0 0,0 1 0,0-1 0,1 1 0,0 1 0,1-1-1,0 1 1,-5 15 0,4-12 19,-4 12 40,1-1 0,2 1 0,0 1 0,-3 34 0,6-39-37,-2 18 103,2 1 0,2-1 0,1 1 0,2-1 0,10 61 0,-4-40 51,64 376 837,8 26-405,-64-323-353,-3 196 1,-18-235-148,-5 0-1,-28 120 1,32-191-91,-127 493 377,129-511-382,-19 46 6,22-54-36,-1 1 0,1-1 0,-1 0 0,1 0 1,-1 1-1,0-2 0,0 1 0,0 0 0,0 0 0,0 0 1,0-1-1,0 1 0,-1-1 0,1 0 0,0 0 0,-1 0 1,1 0-1,-1 0 0,-4 1 0,0-2-54,0 0-1,0-1 1,0 0 0,0 0-1,0-1 1,0 0-1,1 0 1,-1 0 0,0-1-1,1 0 1,0 0 0,0 0-1,0-1 1,0 0-1,-8-8 1,-11-9-392,2-1 1,-22-27-1,32 34 169,-15-16-1232,-29-46 1,9 2-3368,24 35 1277</inkml:trace>
</inkml:ink>
</file>

<file path=ppt/ink/ink1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2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55 9472,'-10'-3'3083,"10"-1"74,21-3 2585,11 1-2087,-10 3-3677,65-9 532,107-7 1465,-170 18-2101,0 1-1,0 2 1,-1 1 0,1 0-1,-1 2 1,24 7-1,-30-1-1430,-17-10 1276,1-1 0,0 1 0,0 0 0,0 0 0,0-1-1,0 1 1,0-1 0,0 1 0,0-1 0,0 1 0,0-1 0,0 0 0,0 1 0,0-1 0,0 0-1,2 0 1,6 0-3175</inkml:trace>
</inkml:ink>
</file>

<file path=ppt/ink/ink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5.2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5376,'0'0'52,"-1"1"0,1-1 1,0 0-1,-1 1 0,1-1 0,0 1 1,0-1-1,-1 0 0,1 1 0,0-1 1,0 1-1,0-1 0,0 1 0,-1-1 1,1 1-1,0-1 0,0 0 0,0 1 1,0-1-1,0 1 0,0-1 0,0 1 1,0-1-1,0 1 0,1-1 1,-1 1-1,0-1 0,0 0 0,0 1 1,0-1-1,1 1 0,-1-1 0,0 0 1,0 1-1,1-1 0,-1 0 0,0 1 1,1-1-1,17 37 2012,2 6-918,9 51-837,33 182 1,-10 105 561,-50-362-847,54 557 1683,-54-544-2155,-2-25-324,-2-19-184,-35-185-4953,18 125 4373</inkml:trace>
</inkml:ink>
</file>

<file path=ppt/ink/ink1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2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7936,'5'-1'8052,"1"19"-1065,-22 264-3503,-5-93-5666,20-178-233,1-11 2294,0 0 0,0 0 0,0 0 0,0-1 0,0 1 1,-1 0-1,1 0 0,0 0 0,0 0 0,0 0 0,0 0 0,0 0 0,0 0 1,0 0-1,-1 0 0,1 0 0,0 0 0,0 0 0,0 0 0,0 0 0,0 0 1,0 0-1,0 0 0,0 0 0,-1 0 0,1 0 0,0 0 0,0 1 0,0-1 1,0 0-1,0 0 0,0 0 0,0 0 0,0 0 0,0 0 0,-1 0 1,1 0-1,0 0 0,0 0 0,0 0 0,0 1 0,-1-3-387,-4-2-2713</inkml:trace>
</inkml:ink>
</file>

<file path=ppt/ink/ink1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3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 8576,'14'0'4224,"0"23"-3584,-9-19 7423,-5 12-7167,0-4 0,-10 43 384,1-9 0,0 22-1664,-2-13 0,2 14 1152,1-13 0,-1 2-640,-2-10 128,2-14-1152,4-6 128,1-12-2688,-1-5 128</inkml:trace>
</inkml:ink>
</file>

<file path=ppt/ink/ink1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3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8448,'4'1'853,"0"0"0,0 0 0,-1 0 0,1-1 1,0 0-1,0 1 0,0-1 0,0 0 0,0-1 0,-1 1 1,1-1-1,7-2 0,24-1 941,148 12 386,-101-3-1894,151-9 0,-167-2-1116,57-8-4740,-93 9 2605</inkml:trace>
</inkml:ink>
</file>

<file path=ppt/ink/ink1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4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13 7296,'-1'0'228,"-18"-12"2394,8 12 5014,10 0-6219,2 18 2266,6 14-3376,14 80 1444,6 116 1,-4-20-3378,-22-197-3605,-1-18 1417,0-3 465</inkml:trace>
</inkml:ink>
</file>

<file path=ppt/ink/ink1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5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118 996 8192,'0'0'191,"0"0"0,1 0 0,-1 0 1,0 0-1,0-1 0,0 1 0,0 0 1,0 0-1,0 0 0,0 0 0,0 0 1,0-1-1,0 1 0,0 0 0,0 0 0,0 0 1,0 0-1,0 0 0,0-1 0,0 1 1,0 0-1,0 0 0,0 0 0,0 0 1,0 0-1,0-1 0,0 1 0,0 0 0,0 0 1,0 0-1,0 0 0,0 0 0,-1 0 1,1-1-1,0 1 0,0 0 0,0 0 1,0 0-1,0 0 0,0 0 0,0 0 0,-1 0 1,1 0-1,0 0 0,0-1 0,0 1 1,0 0-1,0 0 0,-1 0 0,10-3 3339,1 2-3971,21 6 1836,-18-2-1177,0 0 1,1-1-1,-1-1 0,1 0 1,-1 0-1,1-2 1,0 0-1,-1 0 0,0-1 1,25-7-1,-3-8 401,0-1-1,55-39 0,-90 57-617,21-15 76,0 0-1,-2-1 1,0-2-1,-1 0 1,0 0-1,-2-2 1,0 0-1,-1-1 1,-1 0-1,19-42 1,-25 46-75,-2 0 0,0 0 0,-1-1 0,0 0 0,-2 0 0,0-1 0,-1 1 0,0 0 0,-2-1 0,0 1 0,-2-1 1,0 1-1,0 0 0,-2-1 0,-9-27 0,3 23-48,-1 1 1,0 1 0,-2 0 0,0 0-1,-2 2 1,0 0 0,-34-33-1,33 36 14,-1 2 0,-1 0 0,0 0 0,0 2 0,-2 1 0,-35-17 0,41 23 18,0 0-1,0 1 1,-1 0-1,0 1 0,0 0 1,0 2-1,0-1 1,0 2-1,0 0 1,-25 4-1,33-3 21,0 1 1,1 0-1,-1 0 0,1 0 1,-1 1-1,1 0 0,0 0 0,0 0 1,0 1-1,1 0 0,0 0 1,-1 1-1,1-1 0,0 1 0,1 0 1,0 0-1,-1 1 0,1 0 1,1-1-1,-1 1 0,1 0 0,0 1 1,1-1-1,-4 13 0,-2 12 39,2 1 0,2-1 0,1 1-1,0 39 1,3-66-42,14 302 658,-12-289-601,33 341 755,-2 57 102,56 256 363,-70-560-1194,8 151-1,-25-229-78,-3-1-1,0 1 0,-2 0 1,-2-1-1,-1 0 0,-1 0 1,-2 0-1,-1-1 1,-16 32-1,23-57-8,0-1 0,-1 1 0,0-1-1,0 0 1,0 0 0,-1 0 0,0-1 0,0 1 0,-1-1 0,-10 7-1,13-10-184,1-1 0,-1 1 0,0-1 0,-1 0 0,1 0-1,0 0 1,0-1 0,0 1 0,0-1 0,-1 1 0,1-1-1,0 0 1,-1 0 0,1-1 0,0 1 0,0-1 0,0 1-1,-1-1 1,1 0 0,0-1 0,0 1 0,0 0 0,0-1-1,1 1 1,-1-1 0,-4-4 0,-2-1-904,1 0 1,0-1-1,0 0 0,1 0 1,0 0-1,1-1 0,-10-18 1,-8-18-2387</inkml:trace>
</inkml:ink>
</file>

<file path=ppt/ink/ink1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5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18 8320,'-1'1'215,"1"-1"-1,0 1 1,-1 0 0,1-1 0,0 1-1,0 0 1,0 0 0,0-1 0,0 1-1,0 0 1,0 0 0,0-1 0,0 1 0,0 0-1,0-1 1,1 1 0,-1 0 0,0 0-1,0-1 1,1 1 0,-1 0 0,0-1 0,1 1-1,-1-1 1,1 1 0,-1 0 0,1-1-1,-1 1 1,1 0 0,26 12 5687,-15-11-4685,-1 1 1,0-2 0,22 2-1,-4-5-937,0-2-1,0 0 1,56-17 0,-57 13-32,0 1 0,1 2 1,56-5-1,-83 10-358,0 0 0,0 0 0,-1 0 0,1 0 0,0 1 0,0-1 0,-1 1 0,1-1 0,0 1-1,-1-1 1,1 1 0,0 0 0,-1 0 0,1 0 0,-1 0 0,1 0 0,-1 0 0,0 0 0,1 0 0,1 3 0,-2-3-223,-1 1 1,1 0-1,0-1 1,0 1 0,-1 0-1,1 0 1,-1-1-1,0 1 1,1 0 0,-1 0-1,0 0 1,0-1-1,0 1 1,0 0-1,0 0 1,-1 0 0,1 0-1,-1-1 1,0 3-1,-4 9-3122</inkml:trace>
</inkml:ink>
</file>

<file path=ppt/ink/ink1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6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 9600,'-4'-4'4736,"22"-3"-4992,-13 4 7807,10 6-6527,-1 1 0,14-1 256,-10 1 128,25 5-1920,-6-6 0,6-3 1152,-9 0 0,-2 13-768,-9-10 0,2-3-1024,-8 0 0,-2 4-2176,-7-1 0</inkml:trace>
</inkml:ink>
</file>

<file path=ppt/ink/ink1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6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10368,'6'9'5120,"22"1"-5248,-19-10 7679,9 6-6911,-4-3 128,29-3 256,-6 0 0,15-12-1408,-13 5 0,16-16 768,-12 7 0,5 0-1024,-11 3 128,-19 17-1152,-4 1 128,-18 18-1792,-1-3 129</inkml:trace>
</inkml:ink>
</file>

<file path=ppt/ink/ink1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6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13 167 5760,'12'60'13216,"2"-12"-7595,-6-30-5453,0-1 0,1-1 0,1 0 0,1 0-1,0-1 1,0 0 0,2 0 0,0-2 0,1 0 0,0 0 0,0-1 0,2-1 0,-1 0 0,1-1 0,1-1 0,20 8 0,-22-11-80,-1 0-1,1-1 1,0-1-1,1-1 1,-1 0-1,0 0 1,1-2-1,0 0 1,-1-1-1,1 0 1,0-2-1,-1 1 1,1-2-1,-1 0 1,0-1-1,0-1 1,0 0-1,-1-1 1,1 0-1,15-11 1,-14 7 15,0-1 0,-1-1 0,0 0 0,14-16 1,-23 21-64,0 0 1,0 0-1,-1 0 1,0-1-1,-1 0 1,1 0 0,-1 0-1,-1 0 1,0-1-1,0 1 1,2-13-1,-3 13-29,-1 0 0,0 0-1,-1 1 1,0-1 0,0 0-1,-1 0 1,0 1 0,0-1-1,-1 0 1,0 1 0,0-1-1,0 1 1,-5-9 0,-1 2-9,0 1 0,-1 0 0,-1 0 0,0 1 0,0 0 1,-1 0-1,-1 1 0,0 1 0,-17-12 0,7 11-57,-1 1 0,0 1-1,-1 1 1,1 1 0,-1 1-1,-1 1 1,1 1 0,-1 1 0,0 1-1,-47 3 1,55 0-22,0 1 0,-1 0 0,1 1-1,0 1 1,0 1 0,1 0 0,-1 2 0,1-1 0,1 2-1,-1 0 1,1 1 0,0 1 0,1 0 0,1 0-1,-1 2 1,-20 23 0,31-33-151,1 1 0,0-1 0,0 1-1,0 0 1,0 0 0,0 0 0,0 0 0,1 0 0,0 0-1,-1 1 1,1-1 0,1 0 0,-1 1 0,0-1 0,1 0-1,-1 1 1,1-1 0,0 1 0,0-1 0,1 1 0,-1-1-1,2 6 1,4 24-3612</inkml:trace>
</inkml:ink>
</file>

<file path=ppt/ink/ink1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8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1216 5248,'-13'-18'8507,"9"-5"-4647,14-30-3568,-3 14-130,1-35 475,3 1 0,3 0 1,3 1-1,4 1 0,2 1 1,4 1-1,48-92 0,-71 154-581,29-52 823,77-106 0,-106 159-795,1 0-1,0 0 1,1 1 0,-1 0 0,1 0 0,0 0 0,0 1 0,1-1 0,7-2 0,-12 6-60,1 0 1,-1 0-1,1 1 1,-1-1-1,1 1 0,0 0 1,-1 0-1,1 0 1,0 0-1,-1 0 1,1 0-1,0 1 1,-1-1-1,1 1 0,-1 0 1,1 0-1,-1 0 1,1 0-1,-1 0 1,0 0-1,1 1 0,-1-1 1,0 1-1,0 0 1,0 0-1,0-1 1,-1 1-1,1 0 1,0 1-1,-1-1 0,3 3 1,10 18 34,-1 0 0,0 0 1,-2 2-1,-1-1 0,10 35 1,31 141 123,-37-138-167,9 38 37,16 163 0,-26-145-51,-1-18 4,-4 0 1,-7 166 0,-2-258 8,-4 37 46,5-44-60,-1 1 0,1-1 0,0 0 1,0 0-1,0 0 0,-1 1 0,1-1 0,0 0 0,-1 0 1,1 0-1,-1 0 0,0 0 0,1 0 0,-1 0 0,0 0 1,1 0-1,-1 0 0,0 0 0,0 0 0,0 0 0,0-1 0,0 1 1,0 0-1,0-1 0,-2 2 0,2-2-1,1 0-1,0-1 0,-1 1 1,1 0-1,0 0 1,-1 0-1,1 0 0,0-1 1,-1 1-1,1 0 1,0 0-1,0-1 1,-1 1-1,1 0 0,0 0 1,0-1-1,-1 1 1,1 0-1,0-1 0,0 1 1,0-1-1,0 1 1,-1 0-1,1-1 1,0 1-1,0 0 0,0-1 1,0 1-1,0-1 1,0 1-1,0 0 0,0-1 1,0 1-1,0 0 1,0-1-1,0 1 0,1-1 1,3-20-67,-3 15 28,7-56-266,2-97 0,-8 90 147,13-288-610,14 55 384,-22 256 333,3 0 0,1 1 0,3 1-1,29-69 1,-39 106 51,13-29-2,37-57-1,-48 84 5,0 1 0,0 0 1,1 1-1,0 0 0,0 0 0,1 0 0,0 1 1,0 0-1,0 0 0,1 1 0,16-7 1,-23 11 6,1 0 0,0 0 0,0 1 0,0-1 0,0 1 0,0-1 1,0 1-1,0 0 0,1 0 0,-1 1 0,0-1 0,0 0 0,0 1 1,0 0-1,0 0 0,-1 0 0,1 0 0,0 0 0,0 1 0,-1-1 1,1 1-1,0-1 0,-1 1 0,0 0 0,1 0 0,-1 0 0,0 1 1,0-1-1,0 0 0,0 1 0,-1-1 0,1 1 0,2 5 0,3 7 29,0 0 0,-1 1 0,-1-1 0,5 27 0,-8-36-26,12 57 125,-3 1 1,5 91-1,-11-91-80,7 111 85,-7 1 0,-34 321 1,23-478-43,-2-28-48,-2-45-140,2-74-318,13 16-383,21-115 0,-15 172 462,1 1 1,36-92 0,-40 126 259,5-18-30,13-36-226,3 1 0,68-124 0,-75 163 520,1 0 0,2 2 1,30-31-1,-38 46-48,1 0 1,0 1-1,1 0 0,1 2 1,0 0-1,32-15 0,-50 28-113,0 0-1,1-1 1,-1 1-1,0 0 1,1 0 0,-1 0-1,1 1 1,-1-1-1,1 1 1,-1-1-1,1 1 1,-1 0-1,1 0 1,0 0 0,-1 0-1,1 0 1,-1 1-1,1-1 1,-1 1-1,1-1 1,-1 1-1,1 0 1,-1 0 0,0 0-1,1 1 1,-1-1-1,0 0 1,0 1-1,0 0 1,0-1-1,0 1 1,0 0 0,-1 0-1,1 0 1,-1 0-1,1 0 1,-1 0-1,0 1 1,1-1-1,-1 0 1,1 4 0,6 24 99,-2-1 0,-1 1 0,-1 0 0,-1 1 0,-3 59 0,-34 242 276,27-280-310,-53 262 530,-18 147 935,77-450-1530,0 0 0,2 0 0,-1 0 0,1 0 0,1 0 0,4 16 0,-5-25-131,-1 0-1,1 0 1,0 1-1,0-1 1,0-1-1,0 1 1,0 0-1,1 0 0,-1 0 1,0-1-1,1 1 1,-1 0-1,1-1 1,0 1-1,3 1 1,-3-2-138,0-1 0,0 1 0,-1-1 0,1 0 0,0 1 1,0-1-1,0 0 0,0 0 0,0-1 0,0 1 0,0 0 0,-1 0 0,1-1 1,0 1-1,0-1 0,0 0 0,-1 0 0,1 1 0,0-1 0,-1 0 1,4-2-1,15-9-3501</inkml:trace>
</inkml:ink>
</file>

<file path=ppt/ink/ink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5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11 180 4480,'-2'-4'114,"0"0"0,1-1 1,-1 1-1,1-1 0,0 1 0,0-1 1,1 0-1,-1 1 0,1-1 1,0 0-1,0 1 0,1-1 0,-1 0 1,1 1-1,0-1 0,0 1 0,1-1 1,1-4-1,0 5 65,0 0 0,1 0 1,-1 0-1,1 0 0,-1 0 0,1 1 1,0 0-1,0 0 0,1 0 0,-1 0 0,1 1 1,-1-1-1,1 1 0,0 0 0,0 1 1,0-1-1,6 0 0,35-9-44,0 2 0,1 2 0,0 2 0,0 2 1,52 4-1,-63 0 14,10 0 231,-1 2 0,78 16 0,-110-16-247,-1 0 0,0 1 0,-1 1 0,1-1 0,-1 2 0,0 0 0,0 0 0,0 1 0,-1 0 0,0 1 1,-1 0-1,0 0 0,0 1 0,14 19 0,-19-22-49,-1 0 1,0 1-1,0-1 1,-1 1-1,0-1 0,0 1 1,-1 0-1,0 0 1,0 0-1,0 0 0,-1 0 1,0 0-1,0 0 1,-1 0-1,0-1 1,0 1-1,-1 0 0,0 0 1,0 0-1,0-1 1,-1 1-1,0-1 0,-4 6 1,-1 3 67,0-1-1,-1 0 1,-1-1 0,0 0 0,-1 0-1,-1-1 1,0 0 0,-23 16 0,25-22-83,0 0 0,0-1 0,-1 0 1,0 0-1,0-2 0,0 1 0,-1-1 1,1-1-1,-1 0 0,1-1 0,-1 0 0,0 0 1,0-1-1,1-1 0,-16-2 0,18 1-102,0 0 0,0 0 0,0 0 0,0-1 0,0 0 0,1-1 0,-1 0 0,1 0 1,0-1-1,0 0 0,1-1 0,-1 0 0,1 0 0,1 0 0,-1-1 0,1 0 0,0 0 0,1 0 0,-9-14 0,14 20-43,-1 0 0,0 0 0,1 0 1,-1 0-1,1 0 0,-1 0 0,1 0 0,-1 0 1,1 0-1,0 0 0,0 0 0,-1 0 1,1 0-1,0 0 0,0 0 0,0 0 0,0 0 1,0 0-1,0-1 0,1 1 0,-1 0 0,0 0 1,0 0-1,1 0 0,-1 0 0,1 0 0,-1 0 1,1 0-1,-1 1 0,1-1 0,0 0 1,-1 0-1,1 0 0,0 0 0,0 1 0,-1-1 1,1 0-1,0 1 0,0-1 0,0 1 0,0-1 1,0 1-1,0-1 0,0 1 0,0 0 0,0-1 1,0 1-1,0 0 0,0 0 0,0 0 0,0 0 1,0 0-1,0 0 0,0 0 0,2 0 1,11 0-1008,-1 1 0,0 0 1,21 5-1,-25-5 442,29 7-1428</inkml:trace>
</inkml:ink>
</file>

<file path=ppt/ink/ink1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49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37 490 7552,'-1'0'549,"0"0"1,0 0 0,0 1-1,0-1 1,0 0-1,0 1 1,0-1 0,0 1-1,0-1 1,0 1-1,1-1 1,-1 1 0,0 0-1,0-1 1,0 1-1,1 0 1,-1 0 0,1 0-1,-1-1 1,0 1-1,1 0 1,-1 2 0,-11 32 3405,10-22-3779,0-1 0,1 1 0,1 19 1,1-22-48,1 1 1,1-1-1,0 0 1,0 1 0,1-1-1,0-1 1,1 1-1,0-1 1,1 1 0,0-2-1,0 1 1,1-1-1,0 0 1,0 0 0,1 0-1,0-1 1,0-1-1,11 7 1,-7-5-73,0-1 1,0 0-1,0-1 0,1 0 0,0-1 1,1 0-1,-1-1 0,1-1 0,-1 0 1,1-1-1,0 0 0,0-1 0,18-1 0,-12-3-45,0-1 0,0-1-1,0 0 1,-1-2 0,0 0-1,0-1 1,0-1 0,-1-1-1,-1 0 1,0-1 0,0-1-1,-1-1 1,-1 0 0,0-1-1,14-17 1,-18 18-47,1-1-1,-2 0 1,1 0 0,-2-1 0,0 0-1,-1-1 1,-1 0 0,0 0 0,-1-1-1,-1 0 1,0 0 0,-2 0 0,0 0-1,0-1 1,-2 1 0,0-1 0,-3-31-1,-2 27-34,-1-1-1,0 1 0,-2 0 0,0 0 0,-2 1 0,0 0 0,-2 0 0,-23-36 0,26 47 35,0-1 0,-1 1 1,0 1-1,0 0 1,-1 0-1,0 1 0,0 0 1,-1 0-1,0 1 0,0 1 1,-1 0-1,0 0 1,0 1-1,0 1 0,-1 0 1,0 1-1,-14-2 1,13 3 29,-1 2 1,1 0 0,-1 0-1,1 1 1,-1 1 0,1 1-1,0 0 1,0 1 0,0 0-1,0 1 1,1 0 0,0 1-1,0 1 1,0 0 0,1 1-1,0 0 1,1 1 0,-1 0-1,2 1 1,-1 0 0,1 1-1,1 0 1,0 0 0,1 1-1,0 0 1,1 1 0,-8 17-1,12-23 1,0 0 1,1 0-1,0 0 0,0 0 0,1 0 1,0 1-1,0-1 0,0 1 0,1-1 1,0 0-1,1 1 0,0-1 0,0 1 1,0-1-1,4 10 0,-1-7-21,0 0 0,1-1 0,0 0 0,1 1-1,0-2 1,0 1 0,1-1 0,0 0 0,16 14 0,-9-11-84,0 0-1,1-1 1,0 0 0,1-1 0,0-1-1,0 0 1,1-1 0,0-1 0,0-1-1,1-1 1,-1 0 0,27 2 0,-23-6-80,0-1 0,1 0 1,-1-2-1,0-1 0,0-1 1,-1 0-1,1-1 1,31-16-1,-43 18 185,5-2 1124,-13 14 689,-4 29-613,4-27-963,0 0 1,1-1-1,0 1 0,1 0 1,0 0-1,0-1 0,1 0 1,0 1-1,0-1 0,1-1 0,1 1 1,-1-1-1,1 0 0,10 10 1,-8-10-281,0-1-1,1 0 1,0-1 0,0 1 0,13 5 0,-10-6-702,1 0 0,-1-2 0,1 1 0,16 2 0,4 2-2770,-13 6-214</inkml:trace>
</inkml:ink>
</file>

<file path=ppt/ink/ink1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0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62 340 5632,'-3'-1'1052,"-30"-4"48,16 7 2072,17-2-2842,-1 0 1,1 0-1,-1 1 0,1-1 0,0 0 0,-1 0 1,1 1-1,-1-1 0,1 0 0,0 1 0,-1-1 1,1 0-1,0 1 0,0-1 0,-1 0 1,1 1-1,0-1 0,0 1 0,0-1 0,-1 0 1,1 1-1,0-1 0,0 1 0,0-1 0,0 1 1,0-1-1,0 1 0,0 23-29,-1-13 40,0 1 0,1 0 0,1-1 1,0 1-1,0-1 0,1 1 0,1-1 0,0 0 0,0 0 0,8 16 0,-4-17-261,0 0-1,0-1 0,1 1 1,0-2-1,0 1 1,1-1-1,0 0 1,1-1-1,0 0 0,0-1 1,0 0-1,1 0 1,0-1-1,0-1 0,0 0 1,1 0-1,18 3 1,-9-5-71,0-1 0,0-1 1,-1 0-1,1-2 0,0 0 1,39-11-1,-24 3 23,0-2-1,-1-2 1,36-19 0,-60 28-26,-1 0 0,-1-1 0,1-1 1,-1 1-1,0-1 0,0-1 0,-1 0 1,0 0-1,0 0 0,-1-1 1,0 0-1,0-1 0,-1 1 0,-1-1 1,0-1-1,5-11 0,-7 7-6,0 0 0,-1 0 0,0 0 0,-1 0 0,-1-1 0,0 1 0,-2 0 0,1-1 0,-2 1 0,0 0 0,-1 0 0,0 1 0,-7-16 0,4 18-5,0 0 0,0 0 0,-1 0 0,-1 1 0,0 0 0,-1 1 0,0 0 0,0 1 0,-1 0 0,0 0-1,0 1 1,-1 0 0,-1 1 0,1 1 0,-1 0 0,0 1 0,0 0 0,-1 1 0,-21-5 0,22 7-3,0 0 0,0 1 0,-1 0 0,1 1 1,0 0-1,0 1 0,-1 0 0,1 1 0,-18 6 0,22-5 5,1 0-1,-1 1 0,1 0 1,0 0-1,0 1 0,0 0 1,0 0-1,1 1 0,0 0 1,0 0-1,0 1 0,1 0 1,0 0-1,-5 8 1,8-10-3,0 0 1,0 1 0,0-1 0,1 1 0,-1-1 0,1 1 0,1 0 0,-1 0 0,1 0 0,0 0 0,0 0 0,1 0 0,0 0 0,0 0-1,0 0 1,1 0 0,1 8 0,1-4-39,0-1-1,1 0 0,0 0 1,0-1-1,1 1 0,0-1 1,1 0-1,0 0 1,0 0-1,8 6 0,4 4-191,2-2-1,0 0 1,1-1-1,0-1 1,1-1-1,1-1 0,39 15 1,-40-19-89,1-2 0,0-1 0,0 0 0,1-2 1,29 1-1,-40-4 231,-1 0 1,1 0-1,-1-1 0,1-1 1,-1 0-1,0 0 1,0-2-1,0 1 1,0-2-1,0 1 1,18-12-1,-26 13 191,-1 0 0,0 0 0,1 0 0,-1-1-1,-1 1 1,1-1 0,0 0 0,-1 0 0,0 0 0,4-7 0,-6 9-24,1 1 0,0 0 0,-1-1 0,1 1 0,-1-1 0,1 0 0,-1 1 0,0-1 1,0 1-1,0-1 0,0 1 0,0-1 0,0 0 0,0 1 0,0-1 0,-1 1 0,1-1 0,0 1 0,-1-1 0,0 1 0,1-1 0,-1 1 1,0-1-1,0 1 0,1 0 0,-1-1 0,0 1 0,0 0 0,-1 0 0,1 0 0,0 0 0,-3-2 0,4 3-39,0 0 0,-1-1 1,1 1-1,-1 0 0,1-1 0,0 1 0,-1 0 0,1 0 0,-1 0 0,1-1 0,-1 1 0,1 0 0,-1 0 0,1 0 1,-1 0-1,1 0 0,-1 0 0,1 0 0,-1 0 0,1 0 0,-1 0 0,1 0 0,-1 1 0,1-1 0,-1 0 0,1 0 1,-1 0-1,1 1 0,-1-1 0,1 0 0,-1 0 0,1 1 0,-5 17 806,10 26 33,-1-30-750,1-1 1,0 0-1,1 0 1,0 0-1,1 0 1,1-1 0,13 18-1,3-2-169,45 42 0,-66-67-206,0-1 0,-1 0 0,1 1 1,1-1-1,-1-1 0,0 1 0,0 0 1,1-1-1,-1 1 0,1-1 1,-1 0-1,1 0 0,0-1 0,-1 1 1,1-1-1,0 0 0,-1 0 0,1 0 1,0 0-1,0 0 0,-1-1 1,1 0-1,-1 0 0,1 0 0,-1 0 1,1 0-1,-1-1 0,1 0 0,4-2 1,16-12-3226</inkml:trace>
</inkml:ink>
</file>

<file path=ppt/ink/ink1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0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1103 7040,'9'-2'7605,"11"-5"-3430,108-31-2004,-84 24-1890,0-2 0,-2-2 0,0-1 0,-1-3 0,63-43 0,-64 40-143,-1-2 1,-2-1 0,-1-3-1,-1 0 1,41-49 0,-59 62-147,-1-1 0,0-1 1,-2 0-1,0-1 1,-2 0-1,0-1 0,-1-1 1,-1 1-1,-2-2 0,0 1 1,-1-1-1,-2 0 1,5-43-1,-9 50-35,-1 0-1,-1 0 1,0-1 0,-1 1-1,-1 0 1,-1 0 0,-7-21 0,7 28 22,-1-1 0,0 1 0,-1 0 0,0 0 0,0 0 0,-1 1 0,0 0 0,0 0 0,-1 1 0,-1 0 0,1 0 0,-15-9 0,12 11 15,0 0 0,0 0-1,0 1 1,-1 1 0,0 0 0,0 0-1,0 1 1,0 1 0,-1 0 0,1 0-1,0 2 1,-1-1 0,1 2-1,-1-1 1,1 2 0,-23 5 0,23-4 49,1 1 1,-1 0-1,1 1 0,0 0 1,1 1-1,-1 0 1,1 0-1,0 1 1,1 1-1,-16 14 0,23-20-30,-8 8 64,0-1 0,1 2-1,0-1 1,1 1 0,0 1-1,1-1 1,0 1 0,1 1-1,0-1 1,-5 18-1,7-20-23,-8 24 177,1 1 1,1 1-1,2-1 0,-3 39 0,11-74-229,-5 38 215,2-1 0,1 1 0,2 0 0,2 0 0,2-1 0,1 1 0,16 61 0,-1-22 6,3-1 0,3-1 0,3-1 0,60 107-1,-80-167-203,0 0 0,0 0 0,1-1 0,1 0-1,20 18 1,-26-27-162,0-1 0,1 1 0,-1-1 0,1 0 0,0 0 0,-1-1 0,1 1 0,0-1 0,0-1 0,1 1 0,-1-1 0,0 0 0,0-1-1,1 1 1,-1-1 0,1 0 0,-1-1 0,0 1 0,0-1 0,1-1 0,-1 1 0,0-1 0,0 0 0,0-1 0,5-2 0,14-7-974,-1-1 1,0-1-1,-1-2 1,22-18-1,-42 31 1001,62-43-3360</inkml:trace>
</inkml:ink>
</file>

<file path=ppt/ink/ink1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1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1224 5632,'1'-2'735,"1"0"0,-1 0 1,1 0-1,-1 0 0,1 0 1,0 0-1,-1 0 0,1 1 1,0-1-1,0 0 0,0 1 1,4-2-1,21-14 2059,-20 13-2902,24-15 678,0-2 1,-2 0 0,39-38-1,100-124 1564,-113 121-1639,-30 35-352,-1 0-1,-2-2 1,38-61 0,-45 60-196,-1-1 0,-1-1-1,-2 0 1,-1 0 0,-1-1-1,-2 0 1,4-50 0,-10 67 2,-1-1 0,-1 1 1,0 0-1,-2 0 1,1 0-1,-2 0 0,0 0 1,-1 1-1,-1 0 0,-8-17 1,9 23 13,-1-1-1,0 1 1,0 0 0,-1 0 0,0 0 0,-1 1-1,1 0 1,-2 1 0,1 0 0,-1 0 0,0 1-1,-1 0 1,1 0 0,-1 1 0,-19-7 0,14 8 56,0 0 1,0 1-1,0 1 1,0 1-1,0 0 1,-1 1 0,1 0-1,0 1 1,0 1-1,0 0 1,-23 7-1,30-6 39,-1 1 1,1-1-1,0 1 0,1 1 0,-1 0 0,1 0 0,0 0 1,0 1-1,0-1 0,1 2 0,0-1 0,0 1 0,1 0 1,-9 14-1,4-3 130,0 1 0,2 0 0,0 1 0,-9 36 1,8-6 164,2 1 0,3 0 0,1-1 0,3 1 0,8 67 1,-5-64-191,23 242 501,-16-231-587,3 0 1,29 85-1,-38-136-102,1 0 0,1 0 0,0-1 0,15 22 1,-20-32-69,1-1 1,-1 1 0,1-1 0,0 0 0,0 0 0,0 0 0,0 0 0,0 0 0,1 0 0,-1-1-1,0 1 1,1-1 0,-1 1 0,1-1 0,0 0 0,-1 0 0,1 0 0,0-1 0,0 1 0,-1 0-1,1-1 1,0 0 0,0 0 0,0 0 0,0 0 0,-1 0 0,1 0 0,0-1 0,0 0-1,0 1 1,4-3 0,28-19-2852,-2-3-384</inkml:trace>
</inkml:ink>
</file>

<file path=ppt/ink/ink1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2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107 386 3712,'0'0'43,"0"0"0,-1 0 0,1 1 0,0-1 0,0 0 0,0 0 1,-1 1-1,1-1 0,0 0 0,0 0 0,0 1 0,0-1 0,0 0 0,-1 1 0,1-1 0,0 0 1,0 1-1,0-1 0,0 0 0,0 1 0,0-1 0,0 0 0,0 1 0,0-1 0,0 0 0,0 0 1,1 1-1,-1-1 0,0 0 0,0 1 0,0-1 0,0 0 0,0 1 0,1-1 0,-1 0 0,0 0 1,0 1-1,0-1 0,1 0 0,-1 0 0,0 0 0,0 1 0,1-1 0,-1 0 0,0 0 0,1 0 1,-1 0-1,0 0 0,0 1 0,1-1 0,-1 0 0,0 0 0,1 0 0,0 0 0,18-12 1105,-18 11-760,0 0-1,0 0 0,0 0 1,0 0-1,0 0 0,0 0 0,1 0 1,-1 1-1,0-1 0,0 0 0,1 1 1,-1-1-1,1 1 0,-1 0 0,0-1 1,1 1-1,-1 0 0,1 0 0,2 0 1,-4 3 46,0 0 0,0 0 0,-1 0 0,1 0 0,-1 0 0,1 0 0,-1 0 0,0 0 0,0 0 0,0-1 0,-3 5 0,0 5 395,1-4-532,1 0 0,0 0 0,1 0-1,0 0 1,0 1 0,1-1 0,0 0 0,0 0 0,1 1 0,0-1 0,0 0 0,1 0 0,3 10 0,-3-13-232,1 0 0,-1 0 0,1-1 0,0 1 0,0-1 0,0 1 1,1-1-1,-1 0 0,1 0 0,0-1 0,0 1 0,1-1 0,-1 0 0,1 0 0,-1 0 0,1-1 0,0 0 1,0 1-1,0-2 0,0 1 0,9 1 0,-4-1-52,0-1 1,0-1-1,0 1 1,0-2-1,1 1 0,-1-2 1,-1 1-1,1-1 1,0-1-1,0 1 0,11-6 1,13-7 39,55-33 0,-48 24-43,-28 17-20,0 0 0,-1-2 0,0 1-1,0-1 1,-1-1 0,0 0 0,-1 0-1,0-1 1,-1-1 0,0 1 0,8-16 0,-13 18 1,0 0 0,0 0 1,-1 0-1,0 0 1,-1-1-1,0 1 0,0-1 1,-1 1-1,-1-1 1,1 0-1,-1 1 0,-1-1 1,0 0-1,0 1 1,-1-1-1,-1 1 0,-6-19 1,5 16-5,-1-1 0,-1 1 0,0 1 0,-1-1-1,0 1 1,0 0 0,-1 1 0,-1 0 0,0 0 0,0 0 0,-1 1 0,0 1 0,-19-13 0,15 14 10,0 0 1,0 1-1,0 0 1,-1 2-1,1-1 1,-1 2-1,0 0 1,-1 1-1,1 0 1,0 1-1,-26 2 1,21 0 23,0 2 0,0 1 0,0 0 0,0 1 0,1 1 0,-1 1 0,2 1 0,-27 14 0,32-15-62,1 1 0,0 0 1,1 0-1,0 1 0,0 0 0,1 1 0,0 1 0,1-1 1,0 1-1,0 1 0,1 0 0,-12 25 0,18-33-125,1 0-1,0 0 0,0 1 1,0-1-1,0 0 1,1 0-1,-1 1 0,1-1 1,0 0-1,0 0 0,1 1 1,0-1-1,-1 0 1,1 0-1,0 0 0,1 1 1,3 6-1,-2-5-192,1 1-1,0-1 0,0 0 1,1 0-1,0-1 1,0 0-1,0 0 0,1 0 1,0 0-1,7 4 1,66 32-2862</inkml:trace>
</inkml:ink>
</file>

<file path=ppt/ink/ink1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2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2 356 6912,'0'0'80,"0"-1"1,0 1-1,0 0 0,0-1 1,-1 1-1,1 0 1,0 0-1,0-1 0,0 1 1,0 0-1,0-1 0,0 1 1,0 0-1,0-1 1,0 1-1,0 0 0,0-1 1,0 1-1,0 0 1,0-1-1,0 1 0,0 0 1,0-1-1,0 1 1,0 0-1,0 0 0,0-1 1,1 1-1,-1 0 1,0-1-1,0 1 0,0 0 1,1 0-1,-1-1 0,0 1 1,0 0-1,0 0 1,1 0-1,-1-1 0,0 1 1,1 0-1,-1 0 1,0 0-1,1 0 0,-1 0 1,0 0-1,1-1 1,20 10 4470,-13-3-3601,0-1 1,0 2-1,-1-1 1,8 9-1,-4 0-822,0 0-1,-1 0 0,-1 1 1,-1 0-1,0 1 1,6 20-1,23 105 1578,-19-63-846,-11-57-361,-7-22-489,0 0 0,0 0 0,0 0 0,0-1 1,0 1-1,0 0 0,0 0 0,0 0 0,0 0 1,0 0-1,0 0 0,0 0 0,0 0 0,0 0 1,1 0-1,-1-1 0,0 1 0,0 0 0,0 0 1,0 0-1,0 0 0,0 0 0,0 0 0,0 0 1,0 0-1,0 0 0,0 0 0,0 0 0,1 0 1,-1 0-1,0 0 0,0 0 0,0 0 0,0 0 1,0 0-1,0 0 0,0 0 0,0 0 0,0 0 1,1 0-1,-1 0 0,0 0 0,0 0 0,0 0 1,0 0-1,0 0 0,0 0 0,0 0 0,0 0 1,0 0-1,0 0 0,1 0 0,-1 0 0,0 0 1,0 0-1,0 0 0,0 0 0,0 0 0,0 0 0,0 1 1,0-1-1,-3-43 224,-16-49-392,1 8-59,-6-88 0,21 141 212,3 1 0,0 0-1,2-1 1,1 1-1,2 0 1,13-50-1,-16 74 29,0-1 0,1 1 0,-1 0 0,1 0-1,1 1 1,-1-1 0,1 1 0,0-1 0,0 1-1,0 0 1,1 1 0,0-1 0,0 1 0,0 0-1,0 0 1,1 0 0,-1 1 0,1 0 0,0 0 0,0 0-1,0 1 1,1 0 0,-1 0 0,0 1 0,1-1-1,-1 1 1,1 1 0,0-1 0,6 2 0,15 0-21,1 1 0,-1 2 0,0 1 0,-1 1 0,39 13 1,-42-10-1621,46 23 0,-51-22-1159,-7-3-315</inkml:trace>
</inkml:ink>
</file>

<file path=ppt/ink/ink1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3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25 305 8192,'-12'-2'1845,"2"0"79,9 6 7000,0 15-6140,2 24-2624,1-33-24,1-1 1,0 1 0,0 0 0,1-1 0,0 0 0,1 0 0,0 0 0,0-1 0,1 1-1,0-1 1,0 0 0,1-1 0,0 0 0,0 0 0,1 0 0,0-1 0,0 0 0,1-1-1,-1 1 1,1-2 0,0 1 0,1-1 0,9 2 0,-4-1-103,-1-1 0,1-1 0,0 0 0,0-1-1,0 0 1,0-2 0,0 1 0,0-2 0,0 0 0,0-1 0,28-7 0,-31 5-33,-1 1 0,1-2 1,-1 0-1,-1 0 0,1-1 0,-1 0 0,0-1 1,0 0-1,-1 0 0,0-1 0,0-1 1,0 1-1,-2-2 0,1 1 0,8-14 1,-12 16-4,-1-1 0,0 1 0,0-1 0,-1 0 0,0 0 0,0 0 0,-1 0 0,0 0 0,0 0 0,-1 0 0,0-1 0,0 1 0,-1 0 1,0 0-1,-1 0 0,1 0 0,-2 0 0,1 0 0,-7-12 0,2 4-28,-1 0 0,-1 0 0,0 1 1,-1 0-1,-1 0 0,0 1 0,-25-22 0,20 22-4,0 0 1,-1 2-1,-1 0 0,0 1 1,-1 1-1,-34-14 0,43 20-6,0 1 0,0 0 0,0 0 1,-1 1-1,1 1 0,-1 0 0,1 0 0,-1 1 0,1 0 0,-1 1 0,1 0 0,-1 1 0,1 0 0,0 0 0,-18 8 1,25-9 18,0 0 0,-1 1 0,1-1 0,0 1 1,0 0-1,0 0 0,1 0 0,-1 0 0,0 0 1,1 1-1,-1 0 0,1-1 0,0 1 0,0 0 1,0 0-1,0 0 0,1 0 0,-1 0 0,1 0 1,0 1-1,0-1 0,0 0 0,0 1 0,0-1 1,1 1-1,-1-1 0,1 7 0,1-4-25,1 0 0,-1 0-1,1 0 1,0 0 0,0-1 0,1 1-1,-1-1 1,1 1 0,0-1 0,1 0-1,-1 0 1,1-1 0,0 1-1,1-1 1,7 7 0,16 10-202,2-2 1,0-1 0,1-2-1,35 14 1,-45-22 87,1-1 1,0-1 0,0-1 0,0-1-1,1-1 1,0-1 0,32-1 0,48 5 558,-102-5-347,0-1 0,0 0 0,-1 1 0,1-1 0,0 1 0,0 0 0,0-1 1,-1 1-1,1 0 0,0-1 0,-1 1 0,1 0 0,-1 0 0,1 0 0,-1-1 0,1 1 0,-1 0 0,1 0 0,-1 0 0,0 0 0,1 0 0,-1 0 1,0 0-1,0 0 0,0 0 0,0 0 0,0 0 0,0 0 0,0 1 0,-1 40 1073,-1-22-527,4-7-283,-1 1-1,2-1 0,0 0 0,0 1 1,2-2-1,-1 1 0,1 0 1,13 21-1,-14-28-268,0 1-1,1-1 1,-1 0-1,1 0 1,1 0-1,-1-1 1,1 0-1,0 0 1,0 0-1,1-1 1,-1 0-1,1 0 1,0 0-1,0-1 1,0 0-1,0-1 1,10 3-1,9-2-1005,0-1 0,0-2 0,1 0 0,-1-2 0,0 0 0,51-13 0,8-4-2880</inkml:trace>
</inkml:ink>
</file>

<file path=ppt/ink/ink1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4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1341 6784,'-20'-2'3023,"20"2"-2938,0 0 0,0 0 0,0 0 0,1 0 0,-1 0-1,0 0 1,0 0 0,0 0 0,0 0 0,0 0 0,0 0 0,0 0 0,0 0 0,0 0 0,0-1 0,0 1-1,0 0 1,0 0 0,0 0 0,0 0 0,0 0 0,0 0 0,0 0 0,0 0 0,0 0 0,0 0-1,0 0 1,0-1 0,0 1 0,0 0 0,0 0 0,0 0 0,0 0 0,0 0 0,0 0 0,0 0 0,0 0-1,0 0 1,0 0 0,0 0 0,0 0 0,0-1 0,0 1 0,0 0 0,0 0 0,0 0 0,0 0 0,0 0-1,0 0 1,0 0 0,0 0 0,-1 0 0,1 0 0,0 0 0,0 0 0,0 0 0,0 0 0,0 0-1,0 0 1,0 0 0,0 0 0,18-3 4646,1 3-5120,39 2 1067,0-1 0,-1-4 1,1-2-1,61-13 1,143-51 1219,-202 50-1631,-1-4 0,-1-1-1,-1-4 1,-1-2 0,57-41-1,-91 58-221,8-6 23,0-1-1,-2-1 1,0-1 0,47-50 0,-62 56-81,-1 0 1,-1 0-1,-1-1 0,0-1 0,-1 0 0,-1 0 1,-1 0-1,-1-1 0,5-23 0,-9 23-53,-1 0 1,0 0-1,-2 0 0,0 0 0,-2 0 0,-6-29 1,0 15-137,-1 1 0,-26-58 0,24 64 95,-1 0 0,-1 1 1,-1 0-1,-2 1 0,0 1 1,-1 0-1,-2 2 0,0 0 1,-25-20-1,26 26-4,-2 1-1,1 0 1,-2 1 0,-37-16 0,48 25 81,-1 0 1,1 0-1,0 1 1,-1 0 0,0 1-1,1 1 1,-1-1-1,0 2 1,0 0-1,0 0 1,0 1 0,-15 4-1,19-4 60,1 1 0,-1 1 0,1-1 0,0 1 0,0 0-1,0 1 1,1-1 0,-1 1 0,1 1 0,0-1 0,0 1 0,0 0 0,1 1-1,-10 10 1,4 6 75,1 0-1,1 0 1,1 1-1,-10 43 1,-12 100 524,24-110-340,2 0 0,3 1 0,3-1 0,15 104 0,-13-124-134,102 539 945,-55-335-1347,-51-238 122,0 1-1,1 0 1,-1-1-1,1 1 1,0 0-1,0-1 1,0 1-1,0-1 1,0 0-1,0 1 1,1-1-1,-1 0 1,4 4-1,-4-6-31,0 0-1,0 1 1,0-1-1,1 0 1,-1 0 0,0 0-1,0 0 1,0 0-1,1 0 1,-1-1 0,0 1-1,0 0 1,0-1-1,0 1 1,0-1-1,1 1 1,-1-1 0,0 1-1,0-1 1,0 0-1,0 1 1,-1-1-1,1 0 1,0 0 0,0 0-1,0 0 1,1-1-1,18-14-3298</inkml:trace>
</inkml:ink>
</file>

<file path=ppt/ink/ink1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5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10 283 4608,'-10'6'1588,"16"-7"1269,-5 1-2436,1-1-1,0 1 1,-1-1 0,1 1-1,-1 0 1,1 0-1,0 0 1,-1-1 0,1 1-1,-1 1 1,1-1-1,0 0 1,-1 0 0,1 1-1,-1-1 1,1 1-1,-1-1 1,1 1 0,-1 0-1,1-1 1,-1 1-1,1 0 1,-1 0 0,0 0-1,3 2 1,3 31-57,-7-30-159,0 0-1,0 0 0,1 0 0,0 0 0,-1 0 0,1 0 0,1 0 0,-1 0 0,1-1 0,-1 1 0,1 0 0,0-1 1,0 0-1,1 1 0,-1-1 0,1 0 0,0 0 0,-1 0 0,1-1 0,5 4 0,8 2-38,0-1-1,0-1 0,1-1 1,0 0-1,0-1 0,0-1 1,0-1-1,1 0 1,-1-1-1,1-1 0,-1-1 1,24-3-1,-13 0-138,-1-1 1,0-1-1,1-1 0,-2-1 0,1-2 1,-2-1-1,31-17 0,-48 24-36,0-1 0,-1 0 0,0-1-1,13-11 1,-18 14-4,0 1 1,0-1-1,0 0 0,0 1 0,0-1 0,-1 0 0,1 0 0,-1 0 1,0 0-1,0 0 0,0-1 0,0 1 0,-1 0 0,1 0 0,-1 0 1,0-1-1,0-5 0,-2-1-25,0 0 1,-1 1-1,0-1 1,-1 1-1,0 0 1,0 0-1,-1 0 1,0 1 0,0-1-1,-1 1 1,0 1-1,0-1 1,-1 1-1,0 0 1,-13-9-1,-2-1-64,0 1 0,-1 1 0,-1 1 0,-35-14 1,43 21 61,-1 1 1,1 1 0,-1 0-1,0 1 1,0 1 0,-1 1-1,1 1 1,0 0 0,-1 1-1,-27 3 1,39-2 32,0 0 0,0 0 1,1 0-1,-1 1 0,1 0 1,-1 0-1,1 0 0,0 1 0,-1-1 1,1 1-1,1 1 0,-1-1 0,0 1 1,1-1-1,0 1 0,0 1 1,0-1-1,0 0 0,0 1 0,1 0 1,0 0-1,0 0 0,1 0 0,-1 0 1,1 1-1,0-1 0,1 1 1,-1 0-1,1-1 0,0 1 0,0 0 1,1 0-1,0 8 0,1-6-51,0 0 0,0 0-1,1 0 1,1 0 0,-1 0-1,1 0 1,0-1 0,1 1-1,0-1 1,0 0 0,1 0-1,-1 0 1,2-1 0,-1 0-1,1 0 1,-1 0 0,2 0-1,-1-1 1,1 0 0,0 0-1,10 5 1,0 0-409,0-1 1,1-1-1,0-1 1,0 0-1,1-1 1,0-1-1,0-1 0,23 3 1,-31-7 179,1 1 1,-1-2 0,1 0 0,-1 0-1,1-1 1,-1 0 0,0-1 0,0 0-1,0-1 1,-1 0 0,1-1 0,13-8-1,5-6 603,-1-1 1,44-41-1,-62 51 259,-9 10-518,-1-1 0,0 1 0,0 0 0,0-1 0,1 1-1,-1 0 1,0 0 0,0 0 0,1-1 0,-1 1 0,0 0 0,0 0-1,1 0 1,-1 0 0,0-1 0,1 1 0,-1 0 0,0 0-1,1 0 1,-1 0 0,0 0 0,1 0 0,-1 0 0,0 0-1,1 0 1,-1 0 0,0 0 0,1 0 0,-1 0 0,0 0-1,1 0 1,-1 1 0,0-1 0,1 0 0,-1 0 0,0 0-1,0 0 1,1 1 0,-1-1 0,0 0 0,1 0 0,-1 0-1,0 1 1,0-1 0,0 0 0,1 1 0,-1-1 0,0 0-1,0 0 1,0 1 0,0-1 0,0 0 0,1 1 0,-1-1-1,0 0 1,0 1 0,0-1 0,0 0 0,0 1 0,0-1-1,0 0 1,0 1 0,0-1 0,0 0 0,0 1 0,-1-1-1,1 0 1,0 1 0,0 0 0,-3 43 1986,1-3-363,3-22-1269,1 0 0,1-1 0,0 1 0,1-1 0,2 0 1,0-1-1,15 33 0,-17-42-348,0-1 0,0 0-1,1 0 1,0-1 0,1 0 0,-1 1-1,1-2 1,0 1 0,1-1 0,-1 0 0,1 0-1,0 0 1,0-1 0,0 0 0,1-1 0,0 0-1,-1 0 1,1 0 0,0-1 0,9 1-1,-1-1-282,-1-1-1,1 0 1,-1-1-1,1-1 1,-1-1-1,1 0 1,24-7-1,-21 3-874,-1 0 0,0-2 1,20-10-1,22-15-2639</inkml:trace>
</inkml:ink>
</file>

<file path=ppt/ink/ink1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5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7936,'40'-30'12543,"-40"30"-12486,1 0 0,-1-1 0,1 1 0,-1 0 0,0 0-1,1 0 1,-1 0 0,1 0 0,-1 0 0,0 0 0,1 0-1,-1 0 1,1 0 0,-1 0 0,0 0 0,1 0 0,-1 0-1,1 1 1,-1-1 0,0 0 0,1 0 0,-1 0 0,0 0-1,1 1 1,-1-1 0,0 0 0,1 0 0,-1 1 0,0-1-1,0 0 1,1 1 0,-1-1 0,0 0 0,0 1 0,0-1-1,1 0 1,-1 1 0,0-1 0,0 0 0,0 1-1,0-1 1,0 1 0,0-1 0,0 0 0,0 2 0,8 20 550,-1 31 382,-1 0 0,-3 71 0,0 15-309,47 341 801,-35-399-1110,2-1 0,4 0 0,63 149 1,-82-223-406,1 1 1,0-1 0,0 0-1,0 0 1,1 0 0,0-1-1,0 1 1,1-1 0,-1 0-1,1 0 1,0-1 0,0 1-1,1-1 1,0 0 0,-1-1-1,1 1 1,0-1 0,1 0-1,-1-1 1,0 1 0,1-1-1,-1-1 1,1 1 0,0-1-1,0 0 1,0-1 0,-1 1-1,1-1 1,0-1 0,0 1-1,13-4 1,12-4-1034,0-1 0,0-2-1,0-1 1,50-28 0,-9 5-3239,-23 14 573</inkml:trace>
</inkml:ink>
</file>

<file path=ppt/ink/ink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6.4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267 435 4992,'-1'0'71,"1"0"1,-1 0-1,0-1 0,1 1 1,-1 0-1,1-1 0,0 1 1,-1 0-1,1-1 0,-1 1 1,1 0-1,-1-1 1,1 1-1,0-1 0,-1 1 1,1-1-1,0 1 0,0-1 1,-1 1-1,1-1 0,0 1 1,0-1-1,0 1 1,-1-1-1,1 0 0,0 1 1,0-1-1,0 1 0,0-1 1,0 1-1,0-1 0,0 0 1,0 1-1,1-1 1,-1 1-1,0-1 0,0 1 1,0-1-1,1 1 0,-1-1 1,0 1-1,0-1 0,1 1 1,-1-1-1,1 1 1,-1-1-1,0 1 0,1-1 1,0 1 34,1-1-1,-1 1 1,0-1 0,0 1 0,1-1 0,-1 1 0,0 0-1,0 0 1,1-1 0,-1 1 0,0 0 0,1 0 0,-1 1 0,0-1-1,0 0 1,1 0 0,-1 1 0,0-1 0,0 0 0,1 1-1,-1-1 1,0 1 0,2 1 0,47 31 520,-29-18-107,47 25 0,-59-36-382,0 0-1,0-1 1,1 0-1,-1-1 1,1 0-1,-1 0 1,1-1-1,-1 0 1,13-1-1,-8-2-57,0 0 0,1-2 0,-1 0 0,-1 0-1,1-1 1,0-1 0,-1 0 0,0-1 0,-1 0 0,0-1-1,0 0 1,0-1 0,-1-1 0,0 0 0,-1 0 0,0-1-1,-1 0 1,0-1 0,-1 0 0,0 0 0,-1-1 0,9-20 0,-14 26-59,0-1 0,0 0 0,0 1 1,-1-1-1,0 0 0,-1 0 0,0 0 1,0 1-1,0-1 0,-1 0 0,0 0 1,-1 0-1,0 1 0,-5-14 1,3 12 0,-1-1 1,-1 1 0,0 0-1,0 0 1,0 1-1,-1 0 1,0 0 0,-1 0-1,-16-12 1,8 9 1,-2-1-1,1 2 1,-1 1-1,-1 0 1,0 1-1,0 1 1,0 1-1,-1 0 0,0 2 1,-37-4 0,17 8-28,0 3 1,0 1 0,0 2-1,-68 19 1,94-22-11,0 1 0,1 0 0,-1 2 0,1-1 0,0 2 0,1-1 0,0 2 0,0 0 0,0 0 0,1 1 0,0 0-1,1 1 1,0 0 0,1 1 0,0 0 0,-10 15 0,18-24 7,0 0 0,0 0-1,0 0 1,0 0 0,0 0 0,0 0 0,0 1-1,1-1 1,-1 0 0,1 0 0,-1 1-1,1-1 1,0 0 0,0 1 0,0-1 0,1 0-1,-1 0 1,0 1 0,1-1 0,-1 0-1,1 0 1,0 0 0,0 1 0,0-1-1,0 0 1,0 0 0,0 0 0,0 0 0,1-1-1,-1 1 1,1 0 0,0-1 0,-1 1-1,1-1 1,0 1 0,0-1 0,0 0-1,3 2 1,5 2-10,-1 0-1,1-1 1,0-1-1,1 0 1,-1 0-1,0-1 0,12 1 1,18 0-21,1-1 1,-1-3-1,1-1 1,-1-2-1,0-1 1,70-20 0,-12-6-222,140-64 0,-149 61-124,-98 97 768,9-46-271,0 1 1,2 0-1,-1-1 1,2 1 0,1-1-1,0 1 1,1-1-1,0-1 1,10 20 0,-3-10 41,2-1 1,0 0-1,1-1 1,1-1-1,21 22 1,-28-35-162,2 0 1,-1 0-1,2-1 1,-1-1-1,1 0 0,25 13 1,-26-16-998,0-1-1,0 0 1,1 0-1,23 3 1,-13-7-1130,-11-9-43</inkml:trace>
</inkml:ink>
</file>

<file path=ppt/ink/ink1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6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6 3968,'0'-1'242,"0"1"1,-1 0-1,1-1 1,-1 1-1,1-1 1,-1 1-1,1 0 0,-1-1 1,1 1-1,-1 0 1,1 0-1,-1-1 1,1 1-1,-1 0 1,1 0-1,-1 0 0,0 0 1,1 0-1,-1 0 1,1 0-1,-1 0 1,0 0-1,1 0 0,-1 0 1,1 0-1,-1 0 1,1 0-1,-1 0 1,0 1-1,1-1 1,-1 0-1,3 5 3098,14-3-2001,534 6 8175,-275-2-9795,-1-4-4366,-266-2 2219,-12-3-1394,-14-1 601</inkml:trace>
</inkml:ink>
</file>

<file path=ppt/ink/ink1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7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0 295 4352,'21'-1'10713,"16"10"-7543,-8-1-1523,-3-5-1220,1-2-1,-1 0 1,1-2 0,0-1-1,-1 0 1,0-3 0,0 0-1,0-1 1,0-2 0,47-20-1,-68 25-386,0 1 0,0-1-1,0-1 1,0 1 0,-1 0-1,0-1 1,1 0 0,-1 0 0,-1 0-1,1-1 1,0 0 0,-1 1-1,0-1 1,0 0 0,-1 0 0,1 0-1,-1-1 1,2-6 0,-3 7-34,-1 0 0,1 0 0,-1 0 0,0 0 0,0 0 1,0 0-1,-1 1 0,0-1 0,0 0 0,0 0 0,-1 0 1,1 1-1,-1-1 0,0 0 0,0 1 0,-1 0 0,1-1 0,-1 1 1,0 0-1,0 1 0,-1-1 0,-4-4 0,0 1-1,0 0-1,0 1 1,0 0 0,-1 1-1,0 0 1,0 0 0,-1 1-1,1 0 1,-1 1-1,0 0 1,0 0 0,0 1-1,0 0 1,0 1-1,-1 0 1,1 1 0,0 0-1,-17 3 1,19-2 27,0 0 1,0 1-1,1 0 0,-1 1 1,0 0-1,1 0 0,0 0 1,-1 1-1,1 0 0,1 0 1,-1 1-1,1 0 0,0 0 1,0 1-1,0 0 0,0 0 1,1 0-1,0 0 0,1 1 1,0 0-1,0 0 0,0 0 1,1 0-1,-5 14 0,6-11 7,0-1 0,0 1 0,1-1 0,0 1 0,1-1 0,0 1 1,1 0-1,0-1 0,0 1 0,1-1 0,0 1 0,1-1 0,0 0 0,1 0 0,-1 0 0,2-1 0,-1 1 0,1-1 0,12 15 0,3 2 61,2 0 0,1-2 0,1 0-1,44 31 1,-52-42-70,0-1 0,1 0 0,0-1-1,1-2 1,0 1 0,0-2 0,32 9-1,-38-14-27,-1 0-1,1 0 0,0-1 0,0-1 0,0 0 1,0 0-1,-1-1 0,1-1 0,0 0 0,-1 0 0,1-1 1,-1-1-1,0 0 0,12-6 0,-10 4 13,0 0 1,0-2-1,0 0 0,-1 0 0,14-13 0,-26 23-1,-1 0 0,1 1 0,0-1 0,0 0 0,0 0 0,0 1-1,1-1 1,-1 0 0,0 0 0,1 1 0,0-1 0,0 0 0,-1 0-1,1 0 1,0 0 0,1 0 0,-1 0 0,0 0 0,0-1 0,1 1-1,-1 0 1,4 2 0,2 4 43,-1 0 0,2 0 0,-1 0 0,16 11 0,-6-9 19,2 0 0,-1-1 0,1-1 0,0-1 0,1 0 0,0-2 0,0 0 0,0-1 0,1-1 0,-1-1-1,1-1 1,-1-1 0,1 0 0,-1-2 0,25-4 0,-31 3-50,0 0 0,0-1 0,0 0-1,-1-1 1,0-1 0,0 0 0,0-1 0,-1 0 0,0-1 0,-1 0 0,1-1-1,-1 0 1,-1-1 0,0 0 0,0 0 0,-1-1 0,-1-1 0,0 1 0,0-1-1,-1-1 1,-1 1 0,9-23 0,-11 24-28,-1 0-1,-1 0 0,1-1 1,-2 1-1,0 0 1,0-1-1,-1 1 1,0-1-1,-1 1 0,0-1 1,-1 1-1,0 0 1,-1 0-1,0 0 1,-1 0-1,0 0 1,-1 1-1,0 0 0,-1 0 1,0 0-1,-9-11 1,6 10-1,-1 0-1,0 1 1,0 0 0,-1 1 0,-1 0 0,0 1 0,0 0-1,0 1 1,-1 0 0,0 1 0,0 1 0,-1 0-1,0 0 1,0 2 0,0-1 0,-21-1 0,20 5-22,0-1 1,0 2-1,0 0 1,-1 1-1,1 1 1,1 0-1,-1 0 1,0 2-1,1 0 1,-16 8-1,25-11-27,0 0 1,-1 1-1,1 0 0,0 0 0,0 1 0,1-1 0,-1 1 0,1 0 1,-1 0-1,1 1 0,1-1 0,-1 1 0,1 0 0,-1 0 0,1 0 1,1 0-1,-1 0 0,1 1 0,0-1 0,0 1 0,0 0 0,1 0 1,0-1-1,0 1 0,1 0 0,-1 0 0,1 0 0,2 10 0,-1-9-120,1-1-1,0 0 0,0 0 0,0-1 1,1 1-1,0 0 0,0-1 0,1 1 1,-1-1-1,1 0 0,0 0 0,0-1 1,9 8-1,1-1-662,0 0 0,0-1 0,1-1-1,18 8 1,53 20-2876</inkml:trace>
</inkml:ink>
</file>

<file path=ppt/ink/ink1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8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23 228 5248,'-14'7'1006,"7"-4"2382,6-1 7407,111 205-6401,-70-127-3889,3-3 0,57 75 0,-130-251-356,11 36-147,-32-128-6,45 162 9,1 0-1,2-1 1,1 0 0,2-40 0,2 42 61,-2 9-59,2-1 0,0 1-1,7-28 1,-8 43 11,1 0 0,-1 0 0,1-1 0,0 1-1,0 0 1,0 0 0,0 1 0,0-1 0,1 0 0,0 1 0,0 0 0,0-1 0,0 1 0,0 1-1,1-1 1,0 0 0,-1 1 0,1-1 0,0 1 0,6-2 0,6 1 36,0 0 0,0 1 0,0 1 0,0 1 0,0 0 0,0 1 0,0 1 0,0 0 0,22 7 0,10-1 67,-26-4-100,-1 2 0,0 0 0,0 1 0,20 11 0,4 0-659,-26-7-747,-14 1-2841,-5-3 770</inkml:trace>
</inkml:ink>
</file>

<file path=ppt/ink/ink1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8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 7680,'-9'-5'3840,"9"21"-896,0-16 4095,0 3-6143,0 2 0,0 22 256,0 2 128,9 4-1664,-1-1 0,12 7 1024,-6 1 128,15-12-768,-12-5 128,12-12-1024,-6-2 128,0-9-2688,-3 0 128</inkml:trace>
</inkml:ink>
</file>

<file path=ppt/ink/ink1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8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16 11392,'-9'-12'5631,"29"8"-7038,-20 4 8574,9 8-8063,0-3 128,-9-2-4863,0 1 127</inkml:trace>
</inkml:ink>
</file>

<file path=ppt/ink/ink1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9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59 316 8448,'-2'-4'571,"2"2"-309,-1-1-1,0 1 0,1 0 1,-1 0-1,1-1 1,0 1-1,-1 0 1,1 0-1,0-1 0,0 1 1,1 0-1,0-5 1,16-13 8823,-20 23-8853,1 1-1,0-1 0,0 0 1,0 1-1,0-1 1,1 1-1,-1 0 0,1 0 1,0-1-1,0 1 0,1 0 1,-1 0-1,1 0 0,0 4 1,-1 0-71,1-1-1,0 1 1,1-1 0,0 0 0,0 1 0,1-1 0,4 13 0,-3-12-109,1 1 1,0-1-1,0-1 1,1 1-1,0 0 1,1-1-1,0 0 1,0-1-1,0 1 1,1-1-1,0 0 1,0-1-1,0 1 1,1-2-1,-1 1 1,1-1-1,1 0 1,-1 0-1,0-1 1,1-1-1,0 1 1,0-1-1,0-1 1,-1 1-1,20-1 1,-7-3-40,0 0 1,-1-2-1,1 0 0,-1-2 1,1 0-1,-2-1 1,1-1-1,20-12 0,-29 14-7,-1 0 0,-1-1 0,1 0 0,-1 0 0,-1-1 0,1-1 0,11-14 0,-16 17 0,0 0 1,0 0-1,-1 0 0,0-1 0,0 1 1,0-1-1,-1 0 0,0 0 0,0 0 1,-1 0-1,0 0 0,0-1 1,-1-9-1,-1 7-5,0 1 0,0 0 0,-1 0 0,-1 1 0,1-1 0,-1 0 0,-1 1 0,0-1 0,0 1 0,-9-12 0,3 6-20,0 1 0,-1 0-1,0 1 1,-25-21-1,21 21-12,-1 2 0,1 0-1,-2 1 1,1 0-1,-1 2 1,0 0-1,-1 0 1,0 2 0,0 0-1,-33-4 1,39 8-23,0 0 1,0 0 0,-1 1 0,1 1-1,0 0 1,0 1 0,-1 0-1,1 1 1,0 0 0,1 1-1,-1 0 1,1 1 0,0 0-1,0 1 1,0 0 0,-15 12 0,23-16 28,1 1 1,-1-1 0,1 1 0,0-1 0,-1 1 0,1 0 0,0 0 0,1 0 0,-1 0-1,0 0 1,1 1 0,0-1 0,0 0 0,0 1 0,0-1 0,0 1 0,1-1 0,-1 1-1,1-1 1,0 1 0,0-1 0,0 1 0,1-1 0,-1 1 0,1-1 0,0 1-1,0-1 1,3 6 0,0 2-14,2-1-1,-1-1 0,1 1 1,1-1-1,-1 0 0,2 0 1,10 10-1,2-1 9,0-1-1,2-1 1,0 0 0,0-2-1,1-1 1,1 0-1,30 10 1,-10-8 94,-1-1 0,2-3-1,55 8 1,-91-18-23,-1 0 0,1 0-1,-1-1 1,16-2 0,-21 2 20,0-1 0,0 1 0,0-1 0,0 0 0,-1 0 0,1 0 0,0 0 0,-1 0 0,1-1 1,-1 1-1,0-1 0,1 0 0,-1 0 0,0 0 0,0 0 0,0 0 0,2-3 0,-1 0 627,-6 7 77,-1 20 217,6-7-718,1-1 1,0 0-1,1 1 1,0-1-1,2-1 0,-1 1 1,2-1-1,9 15 0,-12-21-453,0-1-1,0 0 0,1 0 0,0 0 0,0 0 0,0-1 0,1 0 0,0 0 0,0 0 0,0-1 0,0 0 0,1 0 0,0 0 0,0-1 0,0 0 0,0-1 0,13 4 0,4-4-3350,-5 4-427</inkml:trace>
</inkml:ink>
</file>

<file path=ppt/ink/ink1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6:59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421 62 5760,'-19'-23'3099,"-7"-5"4161,0 20-5182,-3 6-1449,0 2 0,0 1 1,0 1-1,0 2 0,0 1 1,1 1-1,-41 14 0,61-17-473,0 0 0,0 1 0,0 0-1,0 0 1,-9 8 0,16-12-132,-1 1 0,1 0-1,-1 0 1,1 0 0,0 0 0,-1 0 0,1 0 0,0 1-1,0-1 1,0 0 0,0 0 0,0 1 0,0-1-1,1 1 1,-1-1 0,0 1 0,1-1 0,-1 1-1,1-1 1,-1 1 0,1 0 0,0-1 0,-1 1 0,1 0-1,0-1 1,0 1 0,1 0 0,-1-1 0,0 1-1,0 0 1,1-1 0,-1 1 0,1-1 0,-1 1-1,2 1 1,3 3-9,0 0 0,1 0 0,-1-1 0,1 0 0,0 0 0,1 0 0,-1-1 0,1 0 0,0 0 0,0-1 0,8 4 0,88 25-13,-84-27-13,76 20-16,-1 4 1,-1 5-1,88 44 0,-161-67 61,-1 0-1,0 1 0,31 26 1,-46-35-23,0 1 1,-1 0 0,1 0 0,-1 0 0,0 1 0,0-1 0,0 1 0,-1-1-1,4 10 1,-5-12-6,-1 1-1,1 0 0,-1-1 0,0 1 1,0 0-1,0-1 0,0 1 0,0-1 1,0 1-1,-1 0 0,1-1 0,-1 1 1,0-1-1,0 1 0,0-1 1,0 1-1,0-1 0,0 1 0,-1-1 1,-2 3-1,-5 6 54,-2 0 0,0-1 1,0 0-1,-1 0 0,0-2 1,0 1-1,-1-2 0,0 1 1,-1-2-1,1 0 0,-1-1 1,0 0-1,-1-1 0,1 0 0,-1-1 1,-21 1-1,-15 0 52,-1-2-1,0-2 1,-71-10 0,115 9-129,2 1-78,1 0 0,0 0-1,0-1 1,0 0 0,-1 0 0,1 0-1,0-1 1,0 1 0,0-1-1,1 0 1,-1-1 0,0 1 0,-4-4-1,9 5 41,-1 1 0,1 0 0,0 0 0,0-1-1,0 1 1,-1 0 0,1-1 0,0 1 0,0 0 0,0-1-1,0 1 1,0 0 0,0-1 0,0 1 0,0 0 0,-1-1-1,1 1 1,0 0 0,1-1 0,-1 1 0,0 0 0,0-1-1,0 1 1,0 0 0,0-1 0,0 1 0,0 0 0,0-1 0,1 1-1,-1 0 1,0-1 0,0 1 0,0 0 0,1 0 0,-1-1-1,0 1 1,0 0 0,1 0 0,-1 0 0,0-1 0,0 1-1,1 0 1,-1 0 0,0 0 0,1-1 0,18-4-3931,3 1 638</inkml:trace>
</inkml:ink>
</file>

<file path=ppt/ink/ink1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0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7 8320,'0'0'214,"0"-1"0,0 1 0,0 0 0,0-1 0,-1 1 0,1 0 0,0-1 0,-1 1 0,1 0 0,0-1 0,0 1 0,-1 0 0,1-1 0,0 1 0,-1 0 0,1 0 0,-1-1 0,1 1 0,0 0 0,-1 0 1,1 0-1,-1 0 0,1 0 0,-1 0 0,1-1 0,0 1 0,-1 0 0,1 0 0,-1 0 0,1 0 0,-1 1 0,1-1 0,0 0 0,-1 0 0,1 0 0,-1 0 0,1 0 0,0 0 0,-1 1 0,1-1 0,-1 0 0,1 0 0,0 1 0,-1-1 0,1 0 0,0 0 1,-1 1-1,1-1 0,0 0 0,0 1 0,-1-1 0,1 1 0,0-1 0,0 0 0,-1 1 0,-13 41 3414,2 55-3243,12 61 1439,23 189 0,-14-262-1328,4-1 0,41 147 0,-45-201-393,2 0 1,1 0-1,2-1 0,0 0 0,2-2 1,1 1-1,2-2 0,0-1 1,2 0-1,37 35 0,-51-55-368,0 1 0,0-1 0,1 0 0,0-1-1,0 0 1,0 0 0,0-1 0,1 0 0,0 0 0,-1-1 0,1 0-1,0 0 1,13 0 0,-6-2-539,0-1-1,0 0 1,0-1-1,0-1 0,0 0 1,25-10-1,6-3-3035</inkml:trace>
</inkml:ink>
</file>

<file path=ppt/ink/ink1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0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8704,'9'-5'4352,"56"-6"-3328,-40 3 6015,7 4-6527,16 4 128,4 0 384,17 0 0,2 0-1408,6 0 128,-3 0 256,-2 4 128,-7 1-1920,-4-2 128,-15-3-1408,-7 11 1</inkml:trace>
</inkml:ink>
</file>

<file path=ppt/ink/ink1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1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30 463 6912,'-21'0'2406,"13"1"4113,14 16-1727,2-5-4497,-1 0 1,2-1-1,0 0 1,0 0-1,1 0 1,0-1-1,13 9 1,-2-2 281,2-1 0,40 22 1,-39-26-384,0-2 0,2 0 0,-1-1 1,1-2-1,0 0 0,1-2 1,-1-1-1,1-1 0,0-1 0,40-3 1,-53 0-183,0 0 1,0-1-1,-1-1 0,1 0 1,-1-1-1,1-1 1,-1 0-1,-1 0 1,1-1-1,-1-1 0,0 0 1,-1-1-1,1 0 1,-1-1-1,-1 0 1,0 0-1,0-1 0,-1-1 1,0 0-1,-1 0 1,13-23-1,-16 22-12,0-1 0,0-1-1,-2 1 1,1-1 0,-2 0 0,0 1-1,0-1 1,-1 0 0,-1 0 0,-1 0-1,0 0 1,0 0 0,-1 0 0,-1 0-1,-1 1 1,0-1 0,0 1-1,-13-24 1,8 17-31,-2 1-1,0 0 0,-1 0 1,-1 1-1,-1 0 1,0 1-1,-1 1 1,-1 1-1,0 0 0,-2 0 1,-20-12-1,24 19 4,0 2-1,0-1 1,-1 2-1,0 0 1,0 0 0,0 2-1,-1 0 1,1 0-1,-1 2 1,1 0-1,-1 1 1,0 0-1,1 1 1,-1 1 0,0 0-1,1 1 1,-21 8-1,31-9 20,-1 0-1,1 0 1,0 1-1,0 0 0,0 0 1,0 0-1,1 1 1,-1 0-1,1 0 1,0 0-1,0 0 1,0 0-1,1 1 1,0 0-1,0 0 1,0 0-1,0 0 0,1 0 1,-1 1-1,2-1 1,-1 1-1,0-1 1,1 1-1,0-1 1,0 1-1,1 0 1,0 0-1,0 0 0,0-1 1,1 1-1,-1 0 1,1 0-1,1-1 1,-1 1-1,1-1 1,0 1-1,5 9 1,4 3-43,2 0 0,0-1 0,1 0 0,0-1 0,1 0 1,1-1-1,1-1 0,0-1 0,1 0 0,0-1 0,0-1 1,2-1-1,-1 0 0,1-2 0,26 8 0,-29-10-42,0-1-1,1-1 1,-1 0-1,1-1 1,0-1 0,0-1-1,0-1 1,0 0-1,0-1 1,0-1-1,0 0 1,-1-2-1,1 0 1,-1-1-1,0-1 1,0 0 0,0-1-1,26-16 1,-20-5 581,-19 15 57,-4 13-519,0-1-1,0 1 1,0 0-1,-1 0 1,1-1-1,0 1 1,0 0-1,-1 0 1,1 0-1,0-1 1,0 1-1,-1 0 1,1 0-1,0 0 1,-1 0-1,1 0 1,0-1-1,0 1 1,-1 0-1,1 0 1,0 0-1,-1 0 1,1 0-1,0 0 1,-1 0-1,1 0 1,0 0-1,-1 0 1,1 0-1,0 0 1,-1 1-1,1-1 1,0 0-1,-1 0 1,1 0-1,0 0 1,-1 1-1,0 0 37,-1-1 0,1 1 0,0 0 0,0 0 0,-1 1 0,1-1 0,0 0 1,0 0-1,0 1 0,0-1 0,0 0 0,1 1 0,-1-1 0,0 1 0,1-1 0,-1 1 0,1-1 0,-1 1 0,1-1 0,-1 4 0,-3 34 471,5-27-453,1-1 0,0 1 1,1-1-1,0 0 0,0 0 1,1 0-1,0-1 0,1 1 1,1-1-1,0 0 1,0 0-1,0-1 0,1 0 1,1 0-1,0-1 0,0 0 1,17 14-1,-10-10-100,0-1 0,1 0-1,1-1 1,-1-1 0,1-1-1,1 0 1,-1-1 0,1-1 0,1 0-1,19 2 1,-35-7-216,0 0 0,0-1-1,0 0 1,1 1 0,-1-1 0,0 0 0,0-1-1,0 1 1,0 0 0,0-1 0,0 0 0,0 0-1,0 0 1,0 0 0,0 0 0,0-1-1,-1 1 1,1-1 0,0 1 0,-1-1 0,0 0-1,1 0 1,-1 0 0,4-5 0,5-16-3241</inkml:trace>
</inkml:ink>
</file>

<file path=ppt/ink/ink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7.1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3456,'7'8'2411,"24"10"-1153,45 15-298,-50-26-691,0-1 0,1-1 0,-1-1 1,1-1-1,0-2 0,0-1 0,0-1 0,-1-1 0,1-1 0,0-2 0,-1 0 1,34-13-1,-37 12-88,0 0 0,0 2 1,34-3-1,-54 7-103,1 0 0,-1-1 1,0 1-1,1-1 0,-1 0 0,0 0 1,0 0-1,1 0 0,4-3 1,-32 16 1165,-19 19-859,2 1 0,-53 54 1,74-65-302,1 0 1,1 1 0,1 1 0,1 1-1,2 0 1,-15 30 0,25-44-72,0-1 0,1 0 0,0 1 1,1-1-1,0 1 0,0 0 0,1 0 0,1 0 1,-1 0-1,1-1 0,1 1 0,0 0 0,1 0 1,2 12-1,-1-15-8,-1-1-1,1 1 1,0-1 0,1 0 0,0 0 0,0 0-1,0 0 1,0-1 0,1 0 0,0 1 0,0-2-1,0 1 1,1-1 0,0 0 0,0 0 0,0 0-1,0-1 1,0 0 0,1 0 0,10 3 0,-4-2-8,1-1 0,0-1 0,0 0 1,0 0-1,0-2 0,0 0 0,20-2 1,98-22-218,-94 16 78,164-46-2320,-171 44 1392,-1-2 1,0-2 0,-1-1 0,36-24 0,-25 8-979</inkml:trace>
</inkml:ink>
</file>

<file path=ppt/ink/ink1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2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49 175 8320,'-2'-1'735,"0"0"0,0 0-1,0 0 1,0 1 0,0-1 0,0 0 0,0 1 0,0 0 0,0-1 0,0 1 0,0 0 0,0 0 0,0 0 0,-1 0-1,1 1 1,0-1 0,-3 1 0,4 0-574,0 0 0,0 0 0,1-1 0,-1 1 0,1 0 0,-1 0 0,1 0-1,-1 0 1,1 0 0,-1 0 0,1 0 0,0-1 0,-1 1 0,1 0 0,0 0 0,0 0 0,0 0 0,0 1 0,0-1-1,0 0 1,0 0 0,0 0 0,0 0 0,1 0 0,-1 1 0,4 11-361,0 0 0,1 0 0,1-1 0,7 14 0,-7-13 1195,96 212 946,-100-214-1855,-10-12-6,-14-18-11,17 12-67,0 0 0,1 0 1,0 0-1,0-1 0,1 1 0,0-1 0,0 0 0,1 0 0,0 0 0,0 0 1,1 0-1,0-1 0,0 1 0,1 0 0,0-1 0,2-12 0,3-9-11,1 1 0,2 0 0,13-36 0,-16 52 3,1 1 1,1-1-1,0 1 0,0 1 0,1-1 1,0 1-1,1 1 0,1-1 1,-1 2-1,2-1 0,-1 1 0,1 1 1,1 0-1,-1 0 0,1 1 0,1 1 1,25-10-1,-29 13 55,0 0 1,0 0-1,0 1 0,1 0 1,-1 1-1,0 0 1,1 0-1,-1 1 0,1 0 1,-1 1-1,1 0 1,-1 0-1,1 1 0,-1 1 1,0-1-1,0 2 1,0-1-1,0 1 0,-1 0 1,0 1-1,0 0 1,0 0-1,0 1 0,-1 0 1,1 0-1,-2 1 1,8 7-1,-2 3 83,-1 0-1,-1 0 1,0 1-1,-1 0 1,-1 1-1,-1 0 1,0 0-1,-2 1 1,0-1-1,3 28 0,-1 25 81,-2 111-1,-5-151-224,-2-45-1745,-5-31-3588,11 17 1506</inkml:trace>
</inkml:ink>
</file>

<file path=ppt/ink/ink1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2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100 319 3968,'-1'0'339,"-1"0"0,1-1 0,-1 1 0,1 0 0,0 0 0,-1-1 0,1 1 0,0-1 0,0 1 1,-1-1-1,1 0 0,0 0 0,0 1 0,0-1 0,0 0 0,0 0 0,0 0 0,0 0 0,0 0 0,0 0 0,0 0 0,0-1 0,1 1 1,-1 0-1,1 0 0,-1-1 0,1 1 0,-1 0 0,1-1 0,-1-1 0,-4-7 3208,4 10-3510,1 0 0,0-1 0,0 1 0,-1 0 0,1 0-1,0 0 1,0 0 0,0 0 0,-1 0 0,1 0 0,0 0 0,0 0 0,-1 0 0,1 0 0,0 0-1,0 0 1,-1 0 0,1 0 0,0 0 0,0 0 0,-1 0 0,1 0 0,0 0 0,0 0-1,-1 0 1,1 0 0,0 0 0,0 0 0,0 1 0,-1-1 0,1 0 0,0 0 0,0 0-1,0 0 1,-1 1 0,1-1 0,0 0 0,0 0 0,0 0 0,0 1 0,0-1 0,0 0 0,-1 0-1,1 1 1,0-1 0,0 0 0,0 0 0,0 1 0,-5 11 1526,2-4-1381,1-1 0,0 1 1,0 0-1,1 0 0,0 0 0,1 0 1,0 0-1,0 0 0,0 1 1,1-1-1,1 0 0,-1-1 1,1 1-1,0 0 0,1 0 0,0-1 1,0 1-1,1-1 0,0 0 1,0 0-1,0 0 0,1-1 1,0 0-1,1 1 0,-1-2 0,1 1 1,0-1-1,0 0 0,1 0 1,0 0-1,0-1 0,7 3 1,8 2-86,-1-1 1,2-1-1,-1-2 1,0 0-1,1-1 1,0-1-1,0-1 1,0-1-1,0-1 1,0-1-1,0-2 1,0 0-1,23-6 1,-37 6-89,1 0 1,-1-1-1,0 0 1,0-1 0,0 1-1,-1-2 1,1 1-1,-1-1 1,0-1-1,-1 1 1,0-1 0,0-1-1,10-12 1,-13 13-15,0 1 0,-1-1 0,1 0 0,-1 0 1,-1 0-1,1 0 0,-1 0 0,-1 0 0,1-1 1,-1 1-1,-1-1 0,1 1 0,-1-1 0,0 0 1,-1 1-1,0-1 0,0 1 0,-4-13 0,-2 2-6,0 0-1,-2 1 0,0 0 1,-1 0-1,0 1 0,-1 0 1,-1 1-1,0 0 0,-2 1 0,1 0 1,-2 1-1,-21-15 0,19 15-30,0 1-1,-1 2 1,0-1 0,-1 2-1,0 1 1,0 0-1,-1 1 1,0 1-1,0 1 1,0 1 0,-32-3-1,39 7-59,1 1 0,-1-1 0,0 2-1,0 0 1,1 1 0,-1 0 0,1 1 0,-15 6-1,22-8 11,0 0 0,0 1 0,0-1 0,0 1 0,1 1 0,-1-1 0,1 0 0,0 1 0,0 0 0,0 0 0,1 0 0,-1 1 0,1-1 0,0 1 0,0 0 0,1 0 0,-1 0 0,1 0 0,0 0 0,1 0 0,-2 8 0,2-4-167,0 1 1,1 0-1,1 0 0,-1-1 0,2 1 0,-1-1 0,1 1 0,1-1 0,0 1 1,0-1-1,1 0 0,0 0 0,6 9 0,1-1-541,0 0-1,1 0 1,1-2 0,0 1-1,20 16 1,35 22-2421</inkml:trace>
</inkml:ink>
</file>

<file path=ppt/ink/ink1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3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0 7936,'-2'0'192,"0"0"0,0 0 0,1 1-1,-1-1 1,0 0 0,0 1 0,1-1 0,-1 1 0,0-1 0,1 1 0,-1 0 0,0 0 0,1 0 0,-1 0 0,1 0 0,0 0 0,-1 0 0,1 0-1,0 1 1,-1-1 0,1 0 0,0 1 0,0-1 0,0 1 0,0-1 0,1 1 0,-1 0 0,0-1 0,1 1 0,-1 0 0,1 0 0,-1-1 0,1 4-1,-2 8 1040,1 0 0,1 1-1,0-1 1,3 14-1,-1 15-597,-96 1359 7047,92-1389-7709,1 0-1,-1 1 1,2-1-1,0 0 0,0 1 1,1-1-1,1 0 1,0 0-1,1 0 1,0 0-1,1 0 1,9 20-1,-13-31-27,0-1 0,0 0 0,0 1 0,1-1 0,-1 0 0,0 1-1,0-1 1,0 1 0,1-1 0,-1 0 0,0 1 0,1-1 0,-1 0 0,0 0 0,1 1-1,-1-1 1,0 0 0,1 0 0,-1 1 0,0-1 0,1 0 0,-1 0 0,1 0 0,-1 0 0,0 0-1,1 0 1,-1 0 0,1 0 0,-1 1 0,1-1 0,-1-1 0,0 1 0,1 0 0,-1 0 0,1 0-1,-1 0 1,0 0 0,1 0 0,-1 0 0,1-1 0,-1 1 0,0 0 0,1 0 0,-1 0-1,0-1 1,1 1 0,-1 0 0,0-1 0,1 1 0,-1 0 0,0 0 0,1-1 0,13-23-4575,-3-2 1026</inkml:trace>
</inkml:ink>
</file>

<file path=ppt/ink/ink1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3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75 311 9216,'1'-2'233,"0"1"0,0 0 0,0-1 1,0 1-1,0 0 0,0 0 0,0 0 0,0 0 1,1 0-1,-1 0 0,0 1 0,1-1 0,-1 0 1,0 1-1,1-1 0,-1 0 0,1 1 0,-1 0 1,1-1-1,-1 1 0,1 0 0,-1 0 1,3 0-1,14 2 5775,-17-1-5847,-1-1 1,1 0 0,0 1-1,-1-1 1,1 1-1,0 0 1,-1-1 0,1 1-1,-1-1 1,1 1-1,-1 0 1,1-1 0,-1 1-1,0 0 1,1 0-1,-1-1 1,0 1 0,0 0-1,1 0 1,-1 0-1,0-1 1,0 1 0,0 0-1,0 0 1,0 0-1,0 0 1,0-1 0,0 1-1,-1 2 1,-5 30 520,4-22-794,0 3 421,0 0 1,1 0-1,0 0 0,2 0 0,-1 0 1,6 24-1,-5-34-240,0 0 1,0 1-1,0-1 0,1 0 1,0 0-1,0 0 0,0-1 1,0 1-1,1 0 0,-1-1 1,1 1-1,0-1 0,0 0 1,0 0-1,0 0 1,1-1-1,-1 1 0,1-1 1,0 1-1,-1-1 0,1 0 1,0-1-1,0 1 0,1-1 1,6 2-1,3 0-58,1-1-1,0-1 1,0 0-1,0-1 0,0-1 1,0 0-1,-1-1 1,1 0-1,0-1 1,-1-1-1,0-1 1,0 0-1,0 0 1,0-1-1,19-13 1,-23 13-62,-1-1 0,0 0 1,0-1-1,-1 1 0,0-2 1,0 1-1,-1-1 0,0-1 1,0 1-1,-1-1 1,0 0-1,-1 0 0,0-1 1,-1 0-1,0 0 0,-1 0 1,0 0-1,-1 0 0,0-1 1,1-18-1,-3 19-4,0-1-1,-1 0 1,0 0 0,-1 0-1,0 1 1,-1-1-1,0 1 1,-1-1 0,0 1-1,0 0 1,-2 1-1,1-1 1,-1 1 0,-1 0-1,-8-10 1,6 11 1,0-1 0,-1 1 0,0 0 0,-1 1 0,0 0 0,0 1 0,-1 1 0,1-1 0,-2 2 0,1-1 0,-1 2 0,1 0 0,-19-4-1,5 4 27,1 0 0,-1 2-1,1 1 1,-31 2-1,41 0 18,1 1 0,0 0-1,0 0 1,0 2-1,0 0 1,1 0 0,-1 1-1,1 1 1,-13 8 0,23-13 7,0 1 1,1 0 0,-1 0-1,1 0 1,0 0 0,-1 0 0,1 0-1,0 1 1,0-1 0,1 1 0,-1-1-1,0 1 1,1 0 0,0 0 0,-1 0-1,1-1 1,0 1 0,1 0-1,-2 5 1,2-3-9,0-1-1,0 0 1,1 1 0,0-1-1,-1 1 1,2-1 0,-1 0-1,0 1 1,1-1 0,0 0-1,0 0 1,3 4 0,3 5-105,1-1 0,1 0-1,0-1 1,0 0 0,1 0 0,22 15 0,-1-4-832,0-2-1,55 25 1,-70-37 95,0-1-1,0-1 0,1 0 1,0-2-1,1 0 0,-1-1 1,25 1-1,-39-4 716,-1 0 1,1 0-1,-1-1 0,0 1 0,1-1 0,-1 0 0,1 0 1,-1 0-1,0-1 0,0 1 0,1-1 0,-1 1 1,0-1-1,-1 0 0,1 0 0,0-1 0,0 1 0,-1 0 1,0-1-1,1 0 0,-1 1 0,0-1 0,0 0 1,0 0-1,-1 0 0,1-1 0,-1 1 0,0 0 0,2-4 1,-1 0 714,1 1 1,1-1 0,-1 1-1,1 0 1,0 0 0,6-5-1,-10 10-464,1 1-1,-1-1 1,1 1 0,-1-1-1,1 1 1,0-1-1,-1 1 1,1 0 0,0-1-1,-1 1 1,1-1-1,0 1 1,-1 0 0,1 0-1,0 0 1,0-1 0,-1 1-1,1 0 1,0 0-1,0 0 1,-1 0 0,1 0-1,0 0 1,0 0-1,-1 1 1,1-1 0,0 0-1,0 0 1,0 1-1,17 19 2077,2 31 319,-18-37-2114,-1 0 0,0 1 1,-1-1-1,-1 0 0,0 1 1,-1-1-1,0 0 1,-7 22-1,-3 18 525,12-51-878,-1-1-1,0 1 1,1 0-1,0 0 1,0-1-1,0 1 0,0 0 1,0 0-1,1-1 1,-1 1-1,1 0 1,-1-1-1,1 1 1,0-1-1,0 1 1,0-1-1,1 1 1,-1-1-1,1 1 1,-1-1-1,1 0 1,3 3-1,-2-2-39,0-1 1,1 0-1,0 0 0,0 0 1,-1-1-1,1 1 0,0-1 1,0 0-1,0 0 0,0-1 1,1 1-1,-1-1 0,6 0 0,9 0-1005,0-2 0,-1-1-1,1 0 1,0-1 0,26-10-1,-1-7-2834</inkml:trace>
</inkml:ink>
</file>

<file path=ppt/ink/ink1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4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50 6144,'-12'-5'4121,"25"-1"1694,17 2-732,-13 4-5191,74 8 834,52 3 1812,-86-10-1978,-25 0-274,0 0 0,0-2-1,0-1 1,0-2 0,-1-1 0,48-14-1,-76 18-266,-1 1-1,0-2 1,0 1-1,1 0 1,-1 0-1,0-1 1,0 1-1,0-1 1,-1 1-1,1-1 1,2-3-1,-4 5-15,0 0 1,0 0-1,1 0 0,-1 0 0,0-1 0,0 1 1,0 0-1,0 0 0,0 0 0,0-1 0,0 1 1,0 0-1,0 0 0,0 0 0,0 0 0,0-1 1,0 1-1,0 0 0,0 0 0,0 0 0,0-1 1,0 1-1,0 0 0,0 0 0,0 0 0,0-1 0,-1 1 1,1 0-1,0 0 0,0 0 0,0 0 0,0 0 1,0-1-1,0 1 0,-1 0 0,1 0 0,0 0 1,0 0-1,0 0 0,0 0 0,-1 0 0,1-1 1,0 1-1,-21 0 40,5 3-7,0 1 0,0 0 1,1 1-1,0 1 1,0 1-1,1 0 1,-1 0-1,2 2 1,-1-1-1,1 2 1,0 0-1,1 1 0,0 0 1,1 0-1,0 1 1,-12 19-1,12-15 66,0 1 0,1 0 0,1 1 0,1 0 0,1 0 0,0 1 0,1 0 0,1 0 0,1 0 0,1 1 0,0-1 0,2 1 0,0 26 0,2-40-66,-1 1 0,1-1-1,1 1 1,-1-1 0,1 0-1,0 1 1,0-1-1,1 0 1,0 0 0,0-1-1,0 1 1,1 0 0,0-1-1,0 0 1,0 0 0,1 0-1,-1-1 1,1 1-1,0-1 1,1 0 0,-1 0-1,1-1 1,-1 0 0,1 0-1,0 0 1,11 3-1,-4-2-285,0 0 0,0-1 0,0-1 0,0 0 0,17 0 0,-12-2-965,-1-1 1,0 0-1,27-6 0,7-10-2625</inkml:trace>
</inkml:ink>
</file>

<file path=ppt/ink/ink1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4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85 329 5120,'0'-1'541,"-1"-1"1,0 1-1,0 0 1,0 0-1,0-1 0,0 1 1,-1 0-1,1 0 1,0 0-1,0 0 1,-1 1-1,1-1 1,0 0-1,-1 0 0,1 1 1,-1-1-1,1 1 1,-3-1-1,2 1-303,1 0-1,0 0 0,-1 0 1,1 1-1,0-1 0,0 0 1,-1 1-1,1-1 1,0 1-1,0-1 0,0 1 1,-1 0-1,1 0 1,0-1-1,0 1 0,0 0 1,-1 2-1,-1 1-27,0 0 0,0 0 0,0 0 0,0 1 0,1-1 0,0 1 1,0 0-1,0 0 0,-1 9 0,1-8-47,1 0-1,0 0 1,1 0 0,0 0 0,0 0 0,0 1 0,0-1-1,1 0 1,0 0 0,1 0 0,-1 0 0,1-1 0,0 1-1,0 0 1,1-1 0,0 1 0,0-1 0,0 0 0,1 0-1,-1 0 1,1 0 0,1-1 0,-1 1 0,0-1 0,1 0-1,0 0 1,0-1 0,0 0 0,9 5 0,13 6-12,0-1 0,1-1 1,0-1-1,1-1 0,0-2 1,43 7-1,-52-12-121,0-1 0,0-1-1,1 0 1,-1-2 0,0 0 0,1-2-1,-1 0 1,0-1 0,-1-1 0,30-11-1,-42 13-32,0 0 0,-1-1-1,0 0 1,1 0 0,-1 0-1,0-1 1,-1 0-1,1 0 1,-1 0 0,0-1-1,-1 0 1,1 0-1,-1 0 1,0-1 0,-1 1-1,1-1 1,-1 0-1,-1 0 1,1 0 0,-1 0-1,-1 0 1,1-1-1,-1 1 1,0 0 0,-1-1-1,0 1 1,0-9 0,-2-2-26,0 0 1,-1 0 0,0 0 0,-2 1-1,0 0 1,-1-1 0,-1 2 0,0-1 0,-2 1-1,-11-18 1,8 16-8,-1 1-1,-1 1 1,0 1-1,-1 0 1,-1 0-1,0 2 1,-1 0-1,-1 1 1,0 1-1,0 0 1,-1 1-1,-25-9 1,28 13 11,-1 1 0,0 1 0,1 0 0,-2 1 0,1 0 0,0 2 0,-1 0 0,1 1 0,0 0 0,-1 2 0,1 0 0,0 1 0,0 1 0,0 0 0,-23 10 0,34-11 1,1 0 1,-1 0 0,1 1-1,0 0 1,0 0 0,0 0-1,1 0 1,-1 1 0,1 0 0,0 0-1,0 0 1,1 0 0,0 1-1,0-1 1,0 1 0,0 0 0,1 0-1,0 0 1,0 0 0,1 0-1,0 1 1,0-1 0,0 0-1,1 0 1,0 9 0,0-2-163,1 1 0,0 0 0,1-1 0,1 1 0,0-1 0,1 0 0,0 0 0,1 0 0,0 0 0,1-1 0,11 18 0,-3-12-509,0-1 1,1 0-1,1-1 0,0-1 0,2 0 0,18 12 0,39 19-2632</inkml:trace>
</inkml:ink>
</file>

<file path=ppt/ink/ink1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5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308 2 5504,'-19'-2'3850,"28"12"2331,15 14-2495,-19-14-3367,0 0 1,0 0-1,-1 1 1,0 0-1,-1 0 1,0 0-1,-1 0 1,0 1-1,-1-1 0,0 0 1,-1 1-1,0-1 1,-3 19-1,-3 14 822,-3-1-1,-16 50 1,13-54-950,-72 218 1610,43-143-878,-31 141 1,32-18-37,-13 57-238,48-264-619,1 0 0,2 1 0,1-1 0,3 34 0,-1 55-31,-2-116 1,1-1 0,-1 1 1,1 0-1,0 0 0,0 0 0,0 0 1,1 0-1,-1-1 0,1 1 0,-1 0 0,1 0 1,0-1-1,0 1 0,0 0 0,1-1 1,2 5-1,-2-5-3,0-1 1,0 0-1,1 0 1,-1 0 0,1 0-1,-1 0 1,1 0-1,-1-1 1,1 1-1,-1-1 1,1 0-1,-1 1 1,1-1 0,0-1-1,-1 1 1,1 0-1,-1 0 1,6-2-1,31-7-563,-1-2 0,0-1 0,-1-2 0,0-2-1,50-29 1,-14 8-2628,-68 34 2772,-1 2-202,-1-1 0,0 1 0,1-1 0,-1 0 0,0 0 0,0 0 0,0-1 0,4-3 0,-2-5-3215</inkml:trace>
</inkml:ink>
</file>

<file path=ppt/ink/ink1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7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109 256 3456,'-18'2'6944,"-8"2"1877,14 6-9184,6 5 1059,1-1 0,0 1 0,1-1 0,1 1 0,0 1 0,1-1 1,0 29-1,2-21-308,1-1 0,1 1 0,1-1 0,10 39 0,-10-54-350,-1-1-1,1 1 1,1-1 0,-1 0-1,1 0 1,0 0 0,0-1-1,1 1 1,-1-1 0,1 0-1,1 0 1,-1-1 0,0 1-1,1-1 1,10 5-1,1 0 22,0-1 0,1-1 0,0 0-1,24 5 1,-22-8-21,0-1-1,0-1 0,0-1 1,0 0-1,0-2 1,0 0-1,0-1 0,0-1 1,0-1-1,-1-1 1,1-1-1,-1 0 1,-1-2-1,31-15 0,-24 9 63,-1-1 0,0 0-1,-2-2 1,0-1-1,0-1 1,-2 0 0,-1-2-1,0 0 1,30-46-1,-44 60-58,-1 0 0,1-1 0,-1 1 0,0-1 0,-1 0-1,0 0 1,0 0 0,-1-1 0,0 1 0,-1-1-1,1 1 1,-2-1 0,1 1 0,-1-1 0,0 0-1,-1 1 1,0-1 0,-1 1 0,0-1 0,0 1-1,0 0 1,-6-12 0,1 5-39,0 0 1,-1 1-1,0 0 1,-2 0-1,1 1 0,-2 0 1,0 1-1,-20-18 0,17 18-34,0 1 0,-1 1 0,-1 1 0,0 0 0,0 1 0,0 1 0,-1 0 0,0 1 0,-26-5 0,14 10-19,0 1 0,-1 1 0,1 2 0,0 1-1,0 1 1,1 1 0,-1 2 0,1 1 0,-43 20-1,54-21-23,1 1 1,1 0-1,-1 1 0,2 0 0,-1 2 0,2-1 0,-1 2 0,-13 16 0,20-20-34,0 0 0,1 0 0,0 0 1,1 1-1,0 0 0,0 0 0,1 0 1,0 1-1,1 0 0,1-1 0,-1 1 1,2 0-1,-2 21 0,3-26-46,0 0 0,1 0-1,0 0 1,0 0 0,0 0-1,1 0 1,-1-1 0,1 1-1,1 0 1,-1-1 0,1 1 0,0-1-1,0 0 1,1 0 0,-1 0-1,1-1 1,0 1 0,1-1-1,6 6 1,-5-4-45,2 2-200,0-1 0,1 0 0,0 0 0,0-1 0,1 0 0,-1 0 1,2-1-1,-1-1 0,0 1 0,1-2 0,-1 1 0,1-2 0,16 3 1,-26-5 365,88 20-3315</inkml:trace>
</inkml:ink>
</file>

<file path=ppt/ink/ink1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7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8064,'-5'15'9945,"7"4"-5033,16 28-3678,-3-8-1091,35 178 3462,-35-134-2410,8 156-1,-17-107-683,12 162 104,-12-248-567,2-1 0,2 0 0,1 0 0,26 61 0,-35-102-97,0 1-1,0-1 1,0 0 0,1 0 0,-1 0 0,1-1-1,0 1 1,0-1 0,1 1 0,4 3 0,-7-6-99,1 0 1,-1 0-1,1 0 1,0 0-1,-1-1 1,1 1 0,0 0-1,0-1 1,0 0-1,-1 1 1,1-1-1,0 0 1,0 0-1,0 0 1,0 0-1,0 0 1,-1 0-1,1 0 1,0-1-1,0 1 1,0-1 0,-1 1-1,1-1 1,0 0-1,-1 0 1,3-1-1,-3 1-92,0 1-1,0-1 1,0 0-1,0 0 0,-1 1 1,1-1-1,0 0 1,0 0-1,-1 0 1,1 0-1,0 0 0,-1 0 1,1 0-1,-1 0 1,1 0-1,-1 0 1,0-1-1,0 1 1,1 0-1,-1 0 0,0 0 1,0-3-1,0 1-476,1-18-3145</inkml:trace>
</inkml:ink>
</file>

<file path=ppt/ink/ink1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8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0 412 10752,'6'-4'1372,"0"-1"0,0 1 0,1 0 1,-1 1-1,1-1 0,0 1 0,-1 0 0,1 1 1,1 0-1,-1 0 0,13-1 0,3-3-1455,14-5 813,-1-2 1,0-1-1,50-28 0,-72 34-664,-1 0 0,0-1 0,-1-1 0,1 0 0,-2 0 0,0-1-1,0-1 1,-1 0 0,0 0 0,-1-1 0,9-16 0,-16 26-66,-1 1-1,0-1 1,0 0-1,0 1 1,0-1 0,0 0-1,0 0 1,-1 1-1,0-1 1,1 0 0,-1 0-1,0 0 1,0 0 0,-1 0-1,1 1 1,0-1-1,-1 0 1,0 0 0,0 0-1,0 1 1,0-1-1,0 1 1,0-1 0,-1 0-1,1 1 1,-1 0-1,-2-3 1,-1 0-11,-1 0 1,1 0-1,-1 0 0,0 1 1,-1 0-1,1 0 1,-1 1-1,-10-5 0,2 3 3,0 1-1,0 0 1,0 1-1,-1 1 1,1 0-1,-1 1 1,0 1-1,1 0 1,-1 1-1,0 1 1,1 1-1,0 0 0,-1 0 1,-17 8-1,25-8 31,1 0 0,-1 0-1,1 0 1,0 1 0,0 0 0,1 1-1,-1-1 1,1 1 0,0 1-1,0-1 1,0 1 0,1 0-1,0 0 1,0 0 0,1 1-1,-1 0 1,1 0 0,1 0-1,0 0 1,0 1 0,0-1 0,1 1-1,0 0 1,-2 12 0,2 0 60,1 0 0,0-1-1,2 1 1,0 0 0,1-1 0,1 1 0,1-1 0,10 30 0,-11-39-38,1 0-1,0-1 1,0 0-1,1 1 1,0-2-1,1 1 1,0-1-1,0 1 1,11 9-1,-3-6-6,0 0 0,1-1-1,1-1 1,20 11 0,-14-11-20,0-1-1,1 0 1,0-2-1,0-1 1,1-1 0,0 0-1,0-2 1,24 0-1,-33-3-163,-1 0 0,1-1 0,-1-1 0,0 0-1,0-1 1,0-1 0,0 0 0,0-1 0,-1 0 0,0-1-1,0-1 1,0 0 0,-1 0 0,15-13 0,-10 6-961,-2 0-1,1-1 1,-2-1 0,0 0 0,-1-1 0,-1 0 0,0-1 0,15-34-1,3-13-2986</inkml:trace>
</inkml:ink>
</file>

<file path=ppt/ink/ink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7.6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 3712,'0'0'50,"1"1"0,-1-1 0,0 0 1,0 0-1,0 0 0,1 0 0,-1 0 0,0 0 1,0 1-1,1-1 0,-1 0 0,0 0 0,0 0 0,0 0 1,1 0-1,-1 0 0,0 0 0,0 0 0,1 0 1,-1 0-1,0 0 0,0 0 0,1 0 0,-1 0 1,0 0-1,0 0 0,1-1 0,-1 1 0,0 0 0,0 0 1,0 0-1,1 0 0,-1 0 0,0 0 0,0-1 1,0 1-1,1 0 0,-1 0 0,0 0 0,0-1 1,0 1-1,0 0 0,0 0 0,0 0 0,1-1 0,-1 1 1,0 0-1,0 0 0,0-1 0,0 1 0,0 0 1,0 0-1,0-1 0,0 1 0,0 0 0,0-1 1,1 4 228,1-1 0,-1 1 0,0 0 1,0-1-1,0 1 0,0 0 0,0 0 1,-1 0-1,1 5 0,21 280 2409,-20 196 83,-2-73-358,2-298-1887,5 1 0,29 144 0,-9-166-278,-24-84-247,1 1 0,0-1 0,0 0 0,1 0 0,0-1 0,0 1 0,1-1 0,7 8-1,-11-14-14,0 1-1,0-1 1,0 1-1,0-1 1,0 0-1,0 0 1,0 0-1,0 0 1,0-1-1,0 1 1,1 0-1,-1-1 1,0 0-1,1 1 1,-1-1-1,0 0 1,1 0-1,-1 0 1,4-1-1,-1-1-86,1 1 0,-1-1 0,0 0 0,0 0 1,0-1-1,0 1 0,0-1 0,4-4 0,5-4-623,0-1-1,-1-1 1,21-25 0,-9 4-2431,38-67 0,-41 63 1294,2-2-80</inkml:trace>
</inkml:ink>
</file>

<file path=ppt/ink/ink1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09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1083 8320,'16'-2'8178,"1"-5"-3624,30-27-2617,-24 17-607,33-20-615,61-54-1,-43 32 161,-11 9 149,-3-1 0,105-117 0,-154 155-979,0 0 0,-1 0 1,0-1-1,-1-1 0,-1 1 0,0-1 0,-1-1 0,-1 1 1,0-1-1,-1 0 0,-1-1 0,0 1 0,-2-1 1,1 0-1,-2 1 0,-1-24 0,0 34-48,-1 0 0,-1 0 0,1 0 0,-1 0 1,0 0-1,0 1 0,-1-1 0,1 1 0,-1-1 0,-1 1 0,1 0 0,-1 0 0,0 0 0,0 1 0,0-1 1,0 1-1,-1 0 0,0 0 0,0 1 0,0-1 0,-7-2 0,-3-2-6,-1 1 0,0 1 0,0 0 0,0 1-1,0 1 1,-20-3 0,22 5-3,0 1 0,0 0 0,0 1 0,1 1-1,-1 0 1,0 1 0,0 0 0,1 1 0,-1 1 0,-16 7 0,4 0-46,0 2 1,1 1 0,-41 29-1,54-35 48,0 1 1,0 0-1,1 0 0,1 1 0,-1 1 0,1 0 0,1 0 0,0 1 0,1 0 0,0 0 0,1 1 0,0 0 0,1 0 0,-6 19 0,6-8 25,1 1 0,1 1 0,2-1 0,0 1 0,2-1 0,0 1 0,2-1 0,1 0-1,6 28 1,-4-32 37,1 0 0,0-1-1,1 0 1,2 0-1,0 0 1,1-1-1,1-1 1,0 0-1,2 0 1,0-1 0,26 26-1,-8-14 59,0-1 1,2-2-1,1-1 0,1-2 0,45 22 0,-62-36-78,1-2 1,0 0-1,0-1 0,0-1 0,1-1 0,0-1 0,0 0 0,30-1 0,-10-3-14,0-2 1,-1-2 0,41-9-1,-44 7-6,0-2 0,0-1 1,-1-1-1,0-3 0,-1 0 0,61-37 0,-36 9-83,-3-2 0,83-83 0,-115 103-1,-2-2-1,-1-1 0,-2 0 1,23-41-1,-32 50 31,0 0-1,-1-1 0,-1 0 1,-1-1-1,0 0 0,-2 0 1,0-1-1,-1 1 0,-2-1 1,0 0-1,-1 0 0,-2-33 1,-1 26-36,-1 1 1,0-1 0,-2 1-1,-2 1 1,0-1 0,-1 1-1,-22-45 1,26 65 71,0-1 0,0 1 0,-1 0 0,0 0 0,0 0 0,0 1 0,0 0 0,-1 0 0,0 0 0,0 1 0,-1 0 0,1 0 0,-1 1 0,0-1 0,-7-1 0,2 1 3,0 1-1,1 0 0,-1 1 1,0 1-1,0 0 1,-1 0-1,1 1 1,-16 2-1,19 0 5,0-1 0,0 2 0,1-1-1,-1 1 1,1 0 0,-1 1 0,1 0 0,0 0 0,1 1 0,-1 0-1,1 0 1,0 0 0,-9 10 0,7-7 8,-11 9 23,2 1 0,0 1 0,1 1 0,1 1 0,1 0 0,0 1 0,2 0 0,1 1 0,1 0 0,0 1 0,-13 49 0,20-56 10,1-1-1,0 1 0,1 0 1,1 0-1,1 0 0,0 0 0,1 0 1,1-1-1,1 1 0,0 0 0,6 15 1,-2-11 10,1 0 0,1-1 0,1 0 0,1-1 0,1 0 0,0-1 0,25 28 0,-9-18 24,1-1 1,1-1-1,1-1 1,1-2-1,1-1 1,1-2-1,0-1 1,72 27-1,-63-33-54,1-2-1,0-2 0,0-2 1,1-2-1,0-2 0,0-2 1,81-8-1,-105 4-30,0-1 0,0 0 0,0-2 0,0 0 1,20-10-1,-30 11-2,0 0 0,-1-1 1,1 0-1,-1-1 0,-1 0 1,1 0-1,-1-1 0,-1 0 1,1-1-1,8-12 0,-15 18-9,0 0 0,0-1-1,0 1 1,-1-1-1,1 1 1,-1-1 0,0 1-1,0-1 1,0 0-1,-1 0 1,0 0 0,1 1-1,-1-1 1,0 0-1,-1 0 1,1 0 0,-1 1-1,1-1 1,-1 0-1,-1 0 1,1 1 0,0-1-1,-1 1 1,0-1-1,1 1 1,-1 0 0,-1 0-1,1-1 1,-4-2 0,1 0 3,0 0 1,-1 1 0,1 0 0,-1 0 0,0 1 0,-1-1 0,1 2 0,-1-1 0,0 0 0,0 1-1,0 1 1,0-1 0,-1 1 0,-10-2 0,11 3 35,0 1 0,-1 0 0,1 0 0,0 0 0,-1 1 0,1 0 0,0 0 0,-1 1 0,1 0 0,0 0 0,0 1 0,1-1 0,-1 2 0,0-1-1,1 1 1,0 0 0,0 0 0,0 1 0,0 0 0,1 0 0,0 0 0,0 0 0,0 1 0,1 0 0,0 0 0,-7 12 0,6-8 24,1 1-1,0 0 1,0 0 0,1 1-1,1-1 1,0 1 0,0 0-1,1-1 1,1 1 0,0 0-1,1-1 1,0 1 0,0 0-1,1-1 1,1 1 0,0-1-1,0 0 1,1 0 0,8 15-1,-4-14-25,0-1-1,1 0 0,1 0 1,0 0-1,0-1 0,1-1 1,0 0-1,0 0 0,1-1 0,1-1 1,-1 0-1,1 0 0,0-2 1,1 1-1,-1-2 0,16 4 1,-8-4-31,1-1 0,0-1 0,0 0 1,-1-2-1,1-1 0,0 0 0,0-2 0,29-7 1,-33 5-384,-1 0 0,0-1 0,-1-1 0,25-14 1,-28 13-467,-1 0 0,-1 0 0,1-2 0,-2 1 0,1-1 0,10-14 0,8-12-3127</inkml:trace>
</inkml:ink>
</file>

<file path=ppt/ink/ink1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0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161 276 5504,'-1'0'810,"0"0"0,-1 1 0,1-1 0,0 0 0,0 1 0,0-1 0,-1 1 0,1-1-1,0 1 1,0 0 0,0-1 0,0 1 0,0 0 0,0 0 0,-1 1 0,-16 22 2445,-9 28-2906,26-50 5,-9 24 222,1 1 0,1 0 0,1 0 0,2 1 0,0 0 0,2 0 0,1 53 0,1-54-411,1 0 1,1 0 0,1 0 0,2 0 0,0 0 0,2-1 0,1 0 0,20 49 0,-20-59-99,1 1 1,1-1-1,0-1 0,1 0 1,1 0-1,0-1 0,1 0 1,0-1-1,1 0 0,1-1 1,0 0-1,0-2 1,2 1-1,-1-2 0,1 0 1,0-1-1,1-1 0,24 8 1,-20-10 14,0 0 1,0-2 0,1 0-1,0-2 1,-1 0 0,1-2-1,33-4 1,-15-4 48,0-2-1,0-2 1,-2-1 0,0-2-1,0-2 1,-2-1 0,39-27-1,-41 20-39,-2-1 0,-1-1-1,52-63 1,-70 76-89,-1 0 0,0-2 0,-2 1 0,0-1 0,0-1 0,-2 0 0,0 0 0,-1-1-1,-1 0 1,4-23 0,-5 21-14,-2 1-1,0-1 0,-1 0 0,-1 0 0,-1 0 1,-1 0-1,-1 0 0,0 0 0,-8-26 0,6 30 2,-1-1 0,0 1-1,-2 0 1,0 0-1,-1 1 1,0 0-1,-1 0 1,-1 1 0,-1 1-1,0-1 1,-1 2-1,-19-19 1,31 31 10,-17-15-22,0 0-1,-1 1 1,0 0 0,-1 2 0,-1 0-1,0 1 1,0 1 0,-1 1 0,-1 1-1,-37-11 1,30 11-3,0 1 0,-1 2 0,1 1 0,-1 1 0,0 1 0,0 2 0,0 1-1,-35 4 1,35-2 9,0 1-1,0 2 0,0 1 0,1 1 1,0 1-1,1 2 0,0 1 0,0 1 0,1 1 1,1 1-1,-37 27 0,49-30-49,0 0 0,0 0 0,2 2 0,-1 0 0,2 0 0,-1 1 0,-10 19 0,18-28 26,1 1 1,0 0-1,0-1 0,1 1 0,-1 0 0,1 0 0,1 0 0,-1 1 1,1-1-1,0 0 0,1 1 0,-1-1 0,1 0 0,0 1 0,1-1 1,0 1-1,0-1 0,0 0 0,1 0 0,-1 0 0,2 1 0,-1-2 1,1 1-1,3 6 0,2 0-147,1-1 0,1 1 1,0-2-1,0 1 0,1-2 0,1 1 1,-1-1-1,1-1 0,24 12 0,41 12-2528,2-5 0,141 31-1,-93-28-738</inkml:trace>
</inkml:ink>
</file>

<file path=ppt/ink/ink1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0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90 15488,'-28'-20'7679,"46"4"-11007,-13 9 14976,4 0-12544,1-2 0,-1-2-2176,-3 2 128,-12 2 1024,6 4 0</inkml:trace>
</inkml:ink>
</file>

<file path=ppt/ink/ink1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1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0 131 7680,'3'-4'163,"11"-18"2676,1 1-1,0 0 1,2 1 0,22-20 0,-39 40-2798,0 0-1,0-1 1,0 1 0,1 0 0,-1 0 0,0 0 0,0-1 0,1 1-1,-1 0 1,0 0 0,0 0 0,1 0 0,-1 0 0,0-1 0,1 1 0,-1 0-1,0 0 1,1 0 0,-1 0 0,0 0 0,0 0 0,1 0 0,-1 0-1,0 0 1,1 0 0,-1 0 0,0 1 0,1-1 0,-1 0 0,0 0 0,0 0-1,1 0 1,-1 0 0,0 0 0,0 1 0,1-1 0,-1 0 0,0 0-1,0 0 1,1 1 0,-1-1 0,0 0 0,0 0 0,0 1 0,1-1 0,5 22 461,-4 25 170,-2-45-420,9 196 3248,-4-105-3011,7 333-574,-9-365-486,-1-5-1620,-1-18-3537,-1-31 2122</inkml:trace>
</inkml:ink>
</file>

<file path=ppt/ink/ink1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1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0 176 8320,'5'0'440,"0"-1"1,0 0 0,0 0-1,0 0 1,0-1 0,0 1-1,-1-1 1,1-1-1,7-3 1,33-17 5328,149-50 458,-64 33-5584,-102 33-499,0 1 0,1 2 1,0 1-1,55 1 0,-69 2 9,12 0 86,0 1-1,0 1 1,-1 2-1,1 0 1,-1 2-1,0 1 1,-1 1 0,1 1-1,-2 1 1,27 15-1,-14-8-89,0 3 1,-2 0-1,-1 3 0,0 0 1,-2 2-1,-1 2 0,48 52 1,-57-49-105,-1 2 0,-1 0 0,-2 1 0,-1 1 0,-2 0 0,-2 1 0,0 1 0,13 70 0,-24-93-25,0 0-1,-1-1 1,-1 1 0,0 0-1,-1-1 1,0 1-1,-1 0 1,0-1 0,-1 1-1,-1-1 1,0 0 0,0 0-1,-1 0 1,-1-1-1,0 0 1,0 0 0,-1 0-1,0-1 1,-1 0 0,-1 0-1,1-1 1,-1 0-1,-1 0 1,-16 11 0,-19 7 145,-2-2 0,-1-2 1,-85 29-1,95-41-80,-1-3 1,1-1-1,-1-1 0,0-3 1,-1-1-1,1-1 0,0-3 1,-58-9-1,80 9-70,1-1 0,-1 0 0,1-1 0,0-1 0,0-1 0,1 0 0,0-1 0,0 0 1,0-1-1,1-1 0,0-1 0,1 0 0,0 0 0,0-1 0,1-1 0,-18-22 0,27 28-21,0 1-1,0-1 1,1 1 0,-1-1-1,1 0 1,0 0-1,1 0 1,0 0 0,0 0-1,0 0 1,0-1 0,2-11-1,-1 15-29,0 0-1,0 0 0,1 0 0,-1 1 1,1-1-1,0 0 0,0 0 0,0 1 1,0-1-1,1 1 0,-1-1 0,0 1 1,1-1-1,0 1 0,0 0 0,-1 0 1,1 0-1,1 0 0,-1 0 0,0 0 1,0 1-1,1-1 0,-1 1 0,1-1 1,-1 1-1,1 0 0,-1 0 0,1 0 1,0 0-1,0 1 0,3-1 0,8 0-502,-1 0-1,1 1 0,-1 1 0,26 4 0,-14 0-1766,1 1-1,-1 2 1,35 15-1,-16-6-1660</inkml:trace>
</inkml:ink>
</file>

<file path=ppt/ink/ink1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2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59 15104,'5'-32'7551,"-10"25"-10495,5 7 14848,0 0-12160,0 0 0,-4-6-1408,-1 3 128,-9-4-896,5 3 0,-14 8-1536,3-4 129</inkml:trace>
</inkml:ink>
</file>

<file path=ppt/ink/ink1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3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8064,'2'2'10300,"0"7"-4559,1 7-3226,1 13-3476,-1-2 1051,13 62 1840,7 155 1,-6-9-620,-11-199-1177,1 0 1,1-1 0,2 1-1,23 51 1,-26-70-93,2-1 1,0 0-1,1-1 1,1 0-1,0-1 0,26 25 1,-29-32-80,-1 0 1,2-1-1,-1 0 1,1 0 0,-1-1-1,2 0 1,-1 0-1,0-1 1,1-1-1,0 1 1,0-2-1,0 1 1,20 1-1,-11-3-545,1-2-1,0 0 1,0-2-1,22-5 1,-23 4-704,-1-2-1,1 0 1,-1-1 0,21-12 0,6-8-2576</inkml:trace>
</inkml:ink>
</file>

<file path=ppt/ink/ink1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3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21 7296,'-1'1'319,"1"-1"1,-1 1-1,1 0 1,-1 0-1,1-1 1,-1 1-1,1 0 1,-1 0-1,1 0 1,0-1-1,0 1 1,-1 0-1,1 0 1,0 0-1,0 0 0,0 0 1,0-1-1,0 1 1,0 0-1,0 0 1,0 0-1,0 0 1,0 0-1,1 0 1,-1-1-1,0 1 1,1 0-1,-1 0 1,0 0-1,1-1 1,-1 1-1,1 0 1,-1 0-1,1-1 1,0 1-1,-1 0 1,1-1-1,0 1 1,-1-1-1,1 1 1,1 0-1,16 0 326,0 0 0,1-1 0,-1-1 0,1-1 0,-1 0 0,33-10 0,6 2 365,245-14 846,-263 22-2210,39-1-705,-26 8-4568,-42-5 2363,1 0-191</inkml:trace>
</inkml:ink>
</file>

<file path=ppt/ink/ink1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3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52 11136,'-14'-7'5503,"76"1"-5631,-48 3 9984,23-1-9472,-8 1 128,17-6 0,-9 5 128,34 1-896,-19-1 0,5 1 256,-14-3 0,-11 6-1152,-4 0 128,-19 9-2560,2-5 128</inkml:trace>
</inkml:ink>
</file>

<file path=ppt/ink/ink1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4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17 13568,'-4'-16'6783,"22"16"-6399,-13 0 6912,9 5-7296,1-1 128,-1-4-256,0 0 128,-5 0-896,0 0 128,-9 0-2688,0 0 0</inkml:trace>
</inkml:ink>
</file>

<file path=ppt/ink/ink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8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3456,'19'-4'1664,"27"8"-1152,-26-4 3328,8 0-3584,15 7 128,12 5 128,2-5 0,5-3-640,8 5 0,6-22 384,-7 6 128,-3 4-512,-14 3 128,5-9-640,-15 2 0,-4 3-768,-10 4 0</inkml:trace>
</inkml:ink>
</file>

<file path=ppt/ink/ink1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5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2 836 7936,'-1'0'319,"1"1"-1,0-1 1,0 0 0,0 1 0,0-1 0,0 0 0,0 1 0,0-1 0,-1 0-1,1 1 1,0-1 0,0 0 0,0 1 0,0-1 0,1 0 0,-1 1 0,0-1-1,0 0 1,0 1 0,0-1 0,0 0 0,0 1 0,0-1 0,1 0 0,-1 1-1,0-1 1,0 0 0,0 0 0,1 1 0,-1-1 0,0 0 0,0 0-1,1 1 1,15 3 4198,34-5-4117,-24-1 1228,-5 3-1509,-8 0-130,1-1 0,0 0 0,-1-1 0,23-5 0,30-13 772,0-4 0,72-34-1,-101 39-589,0-2 0,-1-1-1,-2-2 1,0-1 0,-1-2-1,41-43 1,-42 38-137,35-42 0,-58 61-50,0 0-1,-1-1 1,0 0-1,-1 0 1,0-1-1,-1 1 1,5-21-1,-9 27-4,0-1 0,-1 0 0,0 0 0,0 1 0,-1-1 0,0 0-1,-1 0 1,1 0 0,-1 0 0,-1 1 0,0-1 0,0 1 0,0-1 0,-1 1 0,0 0 0,-1-1-1,1 2 1,-6-9 0,0 4-20,1 0 1,-2 0-1,0 1 0,0 1 0,-1-1 1,0 2-1,0-1 0,-19-9 0,11 8-20,0 1-1,-1 0 1,-1 2 0,1 0-1,-1 2 1,0 0 0,-34-3-1,28 5 26,0 1-1,0 1 1,0 1-1,0 2 1,0 1-1,-28 6 1,38-6 33,1 1 1,0 0 0,0 1 0,0 1 0,1 0 0,-1 1 0,2 1-1,-1 0 1,-24 19 0,29-19 25,1 1 0,0 0 0,0 0 0,1 0 0,1 1 0,0 1 0,0-1 1,0 1-1,2 0 0,-1 0 0,1 1 0,1 0 0,0 0 0,1 0 0,0 0 0,1 0 0,0 1 0,1-1 0,1 1 0,0-1 0,2 18 0,3 13 183,1-1 0,3 0 0,1 0-1,28 69 1,-23-73-40,2-1 0,2 0 0,1-1-1,1-2 1,32 39 0,-31-42-30,17 24 19,74 99 266,-94-131-588,2 0 1,0-1 0,2-1-1,27 20 1,-45-38-56,-1 1 0,1-1 0,0-1 1,1 1-1,-1-1 0,0 0 0,1 0 0,9 2 1,-13-4-13,0 0 1,0 0-1,0 0 1,0 0-1,0 0 1,0 0-1,0 0 1,0-1-1,0 1 1,0-1-1,0 0 1,0 1 0,0-1-1,0 0 1,0 0-1,0 0 1,-1 0-1,1-1 1,0 1-1,-1 0 1,1-1-1,-1 1 1,0-1 0,1 0-1,-1 1 1,0-1-1,2-3 1,7-27-3479,-4 1-21</inkml:trace>
</inkml:ink>
</file>

<file path=ppt/ink/ink1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5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10624,'-15'4'5248,"30"6"-6400,-15-10 9983,8 13-8319,3-6 128,-7 13 384,-4-8 128,5 20-1408,-5-5 0,9 5 384,0-6 128,19-10-1536,-8-3 128,22-19-2304,-10 3 0</inkml:trace>
</inkml:ink>
</file>

<file path=ppt/ink/ink1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5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13 14592,'-66'-12'7295,"84"20"-10495,-13-8 13184,18 0-13440,-3 0 128,3 0-3839,-3 0 127</inkml:trace>
</inkml:ink>
</file>

<file path=ppt/ink/ink1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6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79 7040,'-6'-3'1856,"-5"-2"6339,10 5-7953,1 1 0,-1-1 0,1 1 1,0-1-1,-1 1 0,1 0 0,0-1 0,-1 1 0,1 0 1,0-1-1,0 1 0,0 0 0,0-1 0,0 1 0,-1 0 0,1-1 1,0 1-1,1 0 0,-1-1 0,0 1 0,0 0 0,0-1 1,0 1-1,0 0 0,1-1 0,-1 1 0,1 1 0,9 52 139,-2-7 1199,20 62 0,-21-87-1364,-2 0-1,4 26 0,-7-35-114,-1 0 27,-20-79-21,17 53-102,1 1 0,0-1 0,1 0 0,1 0 0,0 0 1,1 0-1,0 1 0,1-1 0,0 1 0,1-1 0,0 1 0,1 0 0,1 0 0,0 1 1,0 0-1,1 0 0,1 0 0,-1 1 0,2 0 0,10-10 0,-9 11 85,2-1 0,-1 2 0,1-1-1,0 2 1,1-1 0,0 2 0,0 0 0,1 0-1,-1 1 1,1 1 0,0 0 0,1 1-1,-1 0 1,0 2 0,1-1 0,-1 2 0,1 0-1,18 2 1,-14 1 27,0 0 0,0 1 0,0 0 0,-1 2 0,1 0 0,24 13 0,-35-15-98,0 1-1,0 0 0,-1 0 1,1 1-1,-1 0 0,0 0 1,-1 1-1,1-1 0,-1 2 1,-1-1-1,1 1 0,-1 0 0,-1 0 1,0 0-1,0 0 0,3 10 1,-1 3-3,-1-1 1,-1 1-1,-1 0 1,-1 0 0,0 0-1,-2 1 1,0-1-1,-5 24 1,0-8-452,7-24-260,5-18-607,-6 4 1072,-1-1 0,1 1 1,0 0-1,-1-1 0,1 1 0,-1 0 0,1-1 0,-1 1 0,0 0 0,0-1 1,1 1-1,-1 0 0,0-1 0,0 1 0,-1-1 0,1-1 0,-1-4-1088,1-10-2544</inkml:trace>
</inkml:ink>
</file>

<file path=ppt/ink/ink1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7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58 226 8704,'36'-13'6163,"62"-11"1,2-1-2620,-91 22-3439,-1-1 0,1 0-1,-1 0 1,1-1 0,-1 1 0,-1-2-1,1 1 1,-1-1 0,0 0-1,12-14 1,-18 19-96,0-1 0,1 1-1,-1-1 1,-1 1 0,1-1-1,0 1 1,0-1 0,0 1-1,-1-1 1,1 0 0,-1 1-1,0-1 1,1 0 0,-1 0-1,0 1 1,0-1 0,0 0-1,0 0 1,0 1 0,0-1-1,-1 0 1,1 0 0,0 1-1,-1-1 1,0 0 0,1 1-1,-1-1 1,0 1 0,0-1-1,0 1 1,0-1 0,0 1-1,-1-2 1,-2-1 9,1 1 1,-1 0-1,1 0 0,-1 0 1,0 0-1,0 1 0,0-1 1,-1 1-1,1 0 0,-1 1 1,1-1-1,-9-1 1,-6 0 75,0 1 0,0 1 0,1 1 0,-1 1 1,0 0-1,0 1 0,1 1 0,0 1 1,-1 1-1,1 0 0,-33 16 0,46-19-76,0 1-1,1 0 1,-1 0 0,1 0-1,-1 0 1,1 1-1,0 0 1,0-1-1,1 2 1,-1-1 0,1 0-1,0 1 1,0-1-1,0 1 1,1 0 0,-1 0-1,1 0 1,0 0-1,1 0 1,-1 1-1,1-1 1,0 1 0,1-1-1,-1 0 1,1 1-1,0-1 1,0 1 0,1-1-1,0 1 1,2 7-1,0-2 7,0 0-1,1 0 0,1 0 1,0-1-1,0 1 1,1-1-1,0-1 0,1 1 1,0-1-1,0 0 1,1-1-1,0 0 0,1 0 1,10 7-1,-4-4 1,0-2 0,0 0 0,1 0 0,0-1 0,1-2 0,0 1 0,0-2 0,0 0 0,1-1 0,-1-1 0,1 0 0,0-2 0,0 0 0,0-1 0,27-3 0,-22-1-24,15-1 0,62-19 0,-91 21 0,0 0 0,0 0 0,0-1 0,-1 0 0,1-1 0,-1 0 0,0 0 0,-1-1 0,1 0 0,-1 0 0,-1-1 0,8-8 0,-13 14 1,0-1 0,0 0 0,0 0 0,0 0 0,0 0 1,0 0-1,-1 0 0,1 0 0,0 0 0,-1 0 0,0 0 0,0-1 0,0 1 0,0 0 0,0 0 0,0 0 0,0 0 0,0 0 0,-2-3 0,2 5 3,0 0 0,-1 0 0,1-1 0,0 1-1,-1 0 1,1 0 0,0 0 0,-1 0 0,1 0-1,0 1 1,-1-1 0,1 0 0,0 0-1,-1 0 1,1 0 0,0 0 0,-1 0 0,1 0-1,0 1 1,0-1 0,-1 0 0,1 0 0,0 0-1,-1 1 1,1-1 0,0 0 0,0 0-1,0 1 1,-1-1 0,1 0 0,0 1 0,0-1-1,0 0 1,0 1 0,0-1 0,-1 0 0,1 0-1,0 1 1,0-1 0,0 0 0,0 1-1,0-1 1,0 1 0,0-1 0,0 0 0,0 1-1,0-1 1,0 0 0,1 1 0,-1-1-1,0 0 1,0 0 0,0 1 0,0 1 15,1-1 0,-1 1-1,0-1 1,0 1 0,1-1 0,-1 0 0,1 1-1,-1-1 1,1 1 0,0-1 0,0 0 0,-1 0 0,1 1-1,0-1 1,0 0 0,0 0 0,0 0 0,0 0 0,1 0-1,-1 0 1,2 1 0,16 7 172,0 0 1,0-1-1,1-1 0,0-1 1,1-1-1,37 4 0,127 1 646,-168-11-808,-1 0 1,1-1-1,0 0 1,-1-2-1,0 0 0,0-1 1,28-12-1,-37 14-33,0 0 0,-1 0-1,0-1 1,0 1 0,0-2-1,0 1 1,-1-1 0,1 1 0,-1-1-1,0-1 1,-1 1 0,1-1-1,-1 0 1,0 0 0,-1 0 0,0 0-1,1-1 1,-2 0 0,4-11-1,-5 14-6,-1 0 0,0 0-1,0 1 1,0-1 0,0 0-1,-1 0 1,0 1 0,1-1-1,-1 0 1,-1 1 0,1-1-1,0 1 1,-1-1 0,0 1-1,0 0 1,0 0 0,0 0-1,0 0 1,-1 0 0,1 0-1,-6-5 1,-1-1-17,-1-1-2,0 0-1,-1 0 1,0 2-1,0-1 1,-1 1 0,-1 1-1,1 0 1,-1 1-1,-25-9 1,7 5-125,0 2 1,-64-7-1,59 11-68,0 1 0,-58 4 0,78 1 130,0 0 1,0 0 0,1 2-1,-1 0 1,1 1 0,0 0-1,-27 15 1,41-20 83,-43 30-420,43-28 407,-1-1 1,1 0-1,-1 0 0,1 1 1,0-1-1,0 1 0,0-1 1,0 1-1,0-1 0,0 1 0,0 0 1,0-1-1,0 1 0,1 0 1,-1 0-1,1-1 0,0 1 0,-1 0 1,1 0-1,0 0 0,0 0 1,0 0-1,0-1 0,0 1 1,1 0-1,0 3 0,2 0-13,0 1 0,1 0 0,-1-1 0,1 0 1,1 0-1,-1 0 0,1 0 0,0-1 0,0 0 0,0 0 0,0 0 0,1-1 0,8 5 0,6 2-45,0-1-1,1-1 1,22 6-1,-12-6-194,1-1-1,0-1 0,0-2 0,1-1 0,38-1 1,-50-3 9,-1-1 1,0 0-1,-1-2 1,1 0-1,0-1 1,-1-1 0,0-1-1,0-1 1,29-17-1,-29 8 756,-14 13 2868,1 23-1010,-5-12-2293,3 3 79,0 0-1,1-1 1,0 1 0,0-1 0,1 0-1,0-1 1,0 1 0,1-1 0,0-1-1,1 1 1,0-1 0,0 0 0,0-1-1,1 0 1,0 0 0,17 8 0,-8-6-467,0 0-1,0-1 1,1 0 0,0-2 0,0 0-1,0-1 1,0-1 0,32 1-1,-44-4-528,0 0 0,0-1-1,1 0 1,-1 0-1,0 0 1,13-5-1,4-3-3105</inkml:trace>
</inkml:ink>
</file>

<file path=ppt/ink/ink1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7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7 16384,'-34'-7'8191</inkml:trace>
</inkml:ink>
</file>

<file path=ppt/ink/ink1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7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41 2944,'-3'-1'1273,"0"-7"6832,11-1-1322,7 7-7862,174 11 9389,-133-4-7664,0-2 1,0-2-1,0-3 0,101-17 0,-119 8-397,-14 4 78,-49 18 100,-119 63-147,142-73-283,-9 5 10,0 0 0,1 0-1,0 1 1,0 0 0,1 1-1,0 0 1,0 1 0,1 0 0,0 0-1,1 0 1,0 1 0,0 1 0,1-1-1,0 1 1,1 0 0,0 0 0,1 0-1,-3 14 1,6-19-6,0-1 0,1 0 0,0 1 0,0-1 0,0 1 0,0-1 0,1 0 0,0 1 0,0-1 0,1 0-1,-1 1 1,1-1 0,0 0 0,1 0 0,-1-1 0,1 1 0,0 0 0,0-1 0,0 0 0,1 0 0,0 0 0,0 0 0,0 0 0,0-1 0,0 1 0,1-1 0,-1 0 0,9 3-1,0 1 0,0-1-1,0-1 1,0-1-1,0 0 0,1 0 1,0-1-1,-1-1 1,1 0-1,26-1 0,-37-1 0,55-1-436,0-4 1,112-21-1,-153 22 197,-1-1 1,-1-1 0,1 0-1,-1 0 1,0-2 0,0 0-1,-1 0 1,0-2 0,-1 0-1,0 0 1,0-1 0,-1-1-1,-1 0 1,0 0 0,10-16-1,32-49 539,-52 76 170,19 29 1302,-5-5-1482,1 0 1,0-1-1,2-1 1,1-1-1,1 0 1,28 21-1,-44-37-416,37 22-1221,-9-19-2510,-9-7 18</inkml:trace>
</inkml:ink>
</file>

<file path=ppt/ink/ink1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8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31 14336,'-14'-31'7167,"19"55"-10623,-5-21 11264,24 13-14208,-5-3 1</inkml:trace>
</inkml:ink>
</file>

<file path=ppt/ink/ink1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8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16 182 8576,'-9'25'10023,"6"9"-4847,1-13-4738,1-17-379,1 1 0,-1-1 0,1 1 0,0-1 0,0 0 0,1 1 0,-1-1 0,1 1 0,0-1 1,0 0-1,0 1 0,1-1 0,-1 0 0,1 0 0,0 0 0,0 0 0,1-1 0,2 5 0,0-2 74,1 0-1,0-1 0,0 0 1,0 0-1,1 0 0,-1-1 0,1 0 1,0 0-1,11 4 0,2-1 79,1 0 0,1-1 0,0-1 0,-1-2 0,44 3 0,-39-5-152,1-1-1,-1-2 0,1 0 1,-1-2-1,1-1 0,-1-1 1,-1-1-1,1-1 0,-2-2 1,1 0-1,-1-2 0,0 0 0,-1-2 1,37-29-1,-57 41-65,0 0 0,0-1-1,0 0 1,-1 0 0,1 0-1,-1 0 1,0 0 0,0 0-1,0-1 1,0 1 0,0-1 0,-1 1-1,1-1 1,-1 0 0,0 1-1,0-1 1,-1 0 0,1 0-1,-1 0 1,0 0 0,0 0 0,0 1-1,0-1 1,-1 0 0,1 0-1,-1 0 1,0 0 0,0 1-1,-1-1 1,1 0 0,-1 1 0,1-1-1,-1 1 1,-1 0 0,1 0-1,0-1 1,-5-4 0,-15-9-118,-1 0 0,0 1 0,-1 1 0,-1 1 0,0 1 0,-41-14 0,40 18-26,-1 0 0,0 2-1,0 1 1,-1 1 0,0 2 0,0 0-1,1 2 1,-1 1 0,0 2-1,-37 5 1,58-5 86,-1-1-1,1 2 0,-1-1 1,1 1-1,0 0 0,0 0 1,0 1-1,0 0 1,1 0-1,-9 7 0,14-9 49,-1-1-1,1 0 0,0 1 0,-1-1 0,1 1 1,0 0-1,0-1 0,0 1 0,0 0 0,1 0 1,-1-1-1,0 1 0,1 0 0,-1 0 1,1 0-1,0 0 0,-1 0 0,1 4 0,1-4 6,0 1 0,0 0 0,0-1-1,0 1 1,0-1 0,0 1 0,1-1 0,-1 1-1,1-1 1,0 0 0,0 0 0,0 0-1,0 0 1,0 0 0,0 0 0,0 0-1,4 1 1,19 13-6,1-1-1,0-1 1,1-1-1,0-2 0,1 0 1,1-2-1,41 7 1,-25-8 43,0-1 1,0-3-1,0-2 0,58-4 1,-100 1-21,7 1 24,-1 0 1,1-1-1,-1-1 0,0 1 1,1-1-1,-1-1 0,0 0 1,0 0-1,14-9 1,-15 4 375,-20 11 149,9-2-463,0 0-1,1 0 1,-1 1 0,0-1-1,0 1 1,1 0 0,-1 0 0,1 0-1,-1 0 1,1 1 0,-3 3 0,3-4-16,1 1 0,0 0 1,-1 0-1,1 0 1,0 0-1,0 1 1,1-1-1,-1 0 1,1 0-1,-1 0 1,1 1-1,0-1 1,0 0-1,1 0 1,-1 1-1,1-1 1,-1 0-1,1 0 1,0 0-1,0 0 0,1 0 1,-1 0-1,1 0 1,-1 0-1,1 0 1,2 3-1,5 4 96,0 1 0,1-1 0,0 0-1,19 12 1,-20-15-119,11 9-74,1-2 0,1-1 0,0 0 0,1-2-1,0 0 1,1-2 0,0-1 0,0 0 0,46 6-1,-42-10-1135,0-1-1,1-2 0,-1 0 0,50-8 1,-3-5-2704</inkml:trace>
</inkml:ink>
</file>

<file path=ppt/ink/ink1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19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555 149 5248,'10'-15'4038,"-9"13"-3735,0 1-1,0 0 1,0-1 0,0 1 0,0-1-1,-1 1 1,1-1 0,0 1-1,-1-1 1,1 0 0,-1 1 0,1-1-1,-1 0 1,0 0 0,0 1-1,0-1 1,0 0 0,0 1 0,0-1-1,0 0 1,0 0 0,-1 1-1,1-1 1,-1 0 0,1 1 0,-1-1-1,0 1 1,1-1 0,-3-2-1,-1-2-109,0 0-1,0 0 1,0 1-1,-1 0 0,0 0 1,0 0-1,0 1 1,-1-1-1,1 1 1,-1 0-1,0 1 0,0-1 1,-1 1-1,1 1 1,-1-1-1,1 1 0,-1 0 1,0 0-1,0 1 1,-11-1-1,-13 0 550,1 0 0,-1 2 0,-36 6 0,65-6-775,-16 2 170,1 0 0,1 2 1,-1 0-1,1 0 0,-1 2 0,1 0 0,1 1 0,-1 1 0,1 0 1,0 1-1,1 0 0,0 2 0,-18 16 0,29-24-108,-1 0-1,1 0 1,0 1-1,0 0 0,0-1 1,1 1-1,-1 0 1,1 0-1,0 1 1,0-1-1,0 0 1,1 1-1,-1-1 0,1 1 1,0-1-1,0 1 1,0 7-1,2-8 2,-1 1 0,0-1 1,1 1-1,0-1 0,0 0 0,0 1 0,1-1 0,0 0 1,-1 0-1,1 0 0,1 0 0,-1 0 0,1-1 0,-1 1 1,1-1-1,0 1 0,0-1 0,0 0 0,1 0 0,-1 0 1,1-1-1,0 1 0,4 1 0,16 11 106,0-2 1,40 16-1,-39-18-117,1 0 63,0-1 0,1-2 0,0 0-1,1-2 1,0-1 0,0-1 0,54 1 0,-57-4 10,52 3 147,95-7 0,-142 1-164,1-2 0,-1-1 0,0-1 0,-1-1 0,1-2 0,38-17-1,-62 23-74,-1 0 0,0-1 0,0 1-1,0-1 1,0 0 0,-1 0-1,1-1 1,6-9 0,-9 12-21,-1 1-1,0-1 1,0 0 0,0 1 0,0-1-1,0 0 1,0 0 0,0 0 0,0 0-1,-1 0 1,1 0 0,-1 0 0,0 0 0,1 0-1,-1 0 1,0 0 0,0 0 0,0 0-1,-1 0 1,1 0 0,0 0 0,-1 0-1,1 0 1,-1 0 0,0 0 0,0 0-1,-1-2 1,5 21-261,-1-13 290,-1 1-1,2-1 1,-1 0 0,0 0-1,1 0 1,-1-1-1,1 1 1,4 3 0,6 3 106,1 0 0,0-1 0,1 0 0,0-1 1,1-1-1,-1-1 0,1 0 0,0-1 0,1 0 0,-1-2 1,31 4-1,1-3 55,0-2 0,90-9 0,-124 7-153,0-2 0,0 0 0,0 0 0,-1-1 0,1-1 0,-1 0 0,0-1 0,0-1 0,0 0 0,-1 0 0,0-2 0,0 1 0,0-1 0,-1-1 0,18-19 0,-26 25-17,-1 0 0,0 0-1,0 0 1,-1 0 0,1-1 0,-1 1-1,0 0 1,1-1 0,-1 0 0,-1 1-1,1-1 1,-1 1 0,1-1 0,-1 0-1,0 0 1,0 1 0,-1-1 0,1 0-1,-1 1 1,1-1 0,-1 1 0,-1-1-1,1 1 1,0-1 0,-1 1 0,1-1-1,-1 1 1,0 0 0,-4-4 0,-2-4-9,-1-1 0,0 2 0,-1-1 0,0 1 0,-1 1 0,-12-9 0,6 7-7,-1 0 0,0 1 0,-1 1-1,0 0 1,-1 2 0,-32-9-1,43 13 11,-15-4-12,-1 1 0,0 1-1,0 2 1,0 0-1,0 1 1,0 2 0,-1 0-1,1 2 1,0 1-1,-27 6 1,25-2-152,0 0 1,0 2-1,1 0 0,0 2 1,1 1-1,-27 18 0,50-29 137,-1 0-1,1 1 0,-1-1 0,1 1 1,0 0-1,0-1 0,0 1 0,0 0 1,0 0-1,0 0 0,1 1 1,-1-1-1,1 0 0,-1 1 0,1-1 1,0 1-1,0-1 0,0 1 0,-1 4 1,2-3-79,1 1 1,-1-1 0,1 1-1,0 0 1,0-1 0,0 0 0,1 1-1,-1-1 1,1 0 0,0 1-1,0-1 1,6 7 0,-2-2-420,1 0 0,0-1 0,0 0 1,1 0-1,0-1 0,0 0 0,1-1 0,0 1 1,0-2-1,1 1 0,0-1 0,-1-1 0,22 7 1,27 12-2947</inkml:trace>
</inkml:ink>
</file>

<file path=ppt/ink/ink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18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77 329 2944,'95'-55'5781,"-81"46"-5586,12-5 88,-1-3 0,-1 0 0,0-1 0,-1-1 0,-1-1 0,21-24 0,-42 42-243,1 0 0,0 0 0,-1 0 1,1 0-1,-1 0 0,0 0 0,1-1 0,-1 1 0,0 0 1,-1-1-1,1 1 0,0-1 0,-1 1 0,1 0 0,-1-1 1,0 0-1,0 1 0,0-1 0,0 1 0,0-1 0,0 1 1,-1-1-1,1 1 0,-1-1 0,0 1 0,0 0 0,0-1 0,0 1 1,0 0-1,0 0 0,0 0 0,-1-1 0,1 1 0,-1 0 1,0 1-1,-3-4 0,0 1 22,0 1-1,0 0 1,0 0 0,0 0-1,-1 1 1,1 0-1,-1 0 1,1 0 0,-1 1-1,0 0 1,1 0 0,-1 0-1,0 1 1,-11 0 0,3 2 14,0 0 0,-1 1 0,1 1-1,0 0 1,1 1 0,-1 0 0,1 1 0,0 1 0,0 0 0,1 1 0,0 0 0,1 1 0,-1 0 0,1 0 0,1 2 0,0-1 0,-9 14 0,13-17-33,2 0-1,-1 1 1,1-1-1,0 1 1,1 0 0,0 0-1,0 0 1,0 0-1,1 1 1,0-1 0,1 1-1,0-1 1,1 1-1,-1-1 1,2 1 0,-1 0-1,1-1 1,0 1-1,1-1 1,0 0 0,0 1-1,1-1 1,0 0-1,1 0 1,-1 0 0,1-1-1,1 1 1,0-1-1,0 0 1,6 7 0,4 1 83,0 0 1,0-1 0,2-1 0,0-1 0,0 0 0,1-1-1,0 0 1,1-2 0,0 0 0,1-1 0,36 9-1,-10-6 5,1-2 0,0-2 0,0-2 0,56-1-1,-90-3-414,0-2-1,-1 0 0,1 0 1,20-6-1,-30 7 106,-1-1-1,1 0 1,-1 0 0,0 1-1,1-2 1,-1 1-1,0 0 1,0 0 0,0-1-1,0 1 1,0-1-1,0 1 1,0-1 0,0 0-1,-1 0 1,1 0-1,-1 0 1,0 0 0,1 0-1,-1 0 1,0-1-1,0 1 1,0 0 0,0-1-1,-1 1 1,1-1-1,-1 1 1,1-1 0,-1-3-1,0 4 5,0 0-1,-1 1 1,1-1-1,0 0 0,-1 0 1,1 1-1,-1-1 1,0 1-1,0-1 0,1 0 1,-1 1-1,-2-3 1,-18-19-2129</inkml:trace>
</inkml:ink>
</file>

<file path=ppt/ink/ink1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0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29 205 7168,'28'-1'9093,"2"0"-3726,32-3-2296,51-3-3173,-101 8 257,0-1 0,0-1 1,0 0-1,0-1 1,0 0-1,0-1 1,-1 0-1,1-1 0,-1 0 1,0-1-1,0 0 1,0-1-1,18-14 1,-27 19-151,0 0 1,0-1 0,-1 1-1,1-1 1,-1 1 0,1-1-1,-1 1 1,1-1 0,-1 0 0,0 0-1,0 0 1,0 0 0,0 0-1,0 0 1,-1 0 0,1 0-1,-1 0 1,1 0 0,-1 0 0,0-1-1,0 1 1,1 0 0,-2 0-1,1 0 1,0 0 0,0-1-1,-1 1 1,1 0 0,-1 0 0,0 0-1,-1-3 1,-1 0 9,0 1 0,0 0 0,0 1 0,-1-1 0,1 0 0,-1 1 0,0 0 0,0 0 0,0 0 0,-1 0 0,-7-2 0,-3-1 45,0 1 0,0 0-1,-1 1 1,0 1 0,0 1 0,0 0-1,0 1 1,0 1 0,0 0-1,0 1 1,0 1 0,0 1 0,0 0-1,-25 9 1,26-8 94,1 1 1,0 0-1,-22 13 0,31-16-95,0 2 1,1-1-1,-1 1 0,1-1 0,-1 1 0,1 0 1,0 1-1,1-1 0,-1 1 0,1 0 0,0-1 1,-4 11-1,4-9 3,1 1 0,1 0 0,-1 0 0,1 0 0,0 0 0,1 0 0,0 0 0,0 0-1,0 0 1,1 0 0,0 0 0,0 0 0,1 0 0,0-1 0,0 1 0,1 0 0,0-1 0,0 0 0,0 1 0,8 9 0,-9-13-51,0 0 1,1 0-1,-1 0 1,0 0-1,1 0 0,0 0 1,0-1-1,0 0 0,0 1 1,0-1-1,0 0 1,1 0-1,-1-1 0,8 3 1,21 5-345,1-1 0,67 5 0,86-1-3937,-91-9 536</inkml:trace>
</inkml:ink>
</file>

<file path=ppt/ink/ink1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1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196 581 11264,'21'7'5221,"8"-16"-3959,6-3 5673,-18 9-6155,1 1-1,27 0 1,-24 2-506,0-1 0,-1-1 0,28-6-1,-11-4-260,0-1 0,-1-2 0,-1-2 0,36-22-1,-58 31 41,0-1 0,-1-1 0,-1 1 0,1-2 0,-2 0 0,0 0 0,0-1 0,-1 0 0,0-1 0,13-26 0,-17 29-57,-1 1 0,-1-1 0,1 0-1,-1 0 1,-1 0 0,0 0 0,-1 0 0,0-1 0,0 1 0,-1-1-1,0 1 1,-1 0 0,0-1 0,-1 1 0,0 0 0,-4-12-1,3 15 4,-1 0 0,0 0 0,0 0 0,0 0 0,-1 1 0,0-1 0,-1 1 0,1 0 0,-1 1-1,0-1 1,0 1 0,-1 0 0,1 1 0,-1 0 0,0 0 0,-1 0 0,1 1 0,0 0-1,-1 0 1,-10-1 0,2 0 1,-1 0 1,1 2-1,-1 0 0,0 1 0,0 1 0,1 0 1,-1 1-1,-25 5 0,37-5 5,0 0-1,1 0 0,-1 0 1,0 1-1,1-1 1,-1 1-1,1 0 0,0 0 1,0 1-1,0-1 1,0 1-1,0 0 0,0 0 1,1 0-1,-1 1 1,1-1-1,0 1 1,0 0-1,0 0 0,1 0 1,0 0-1,-1 0 1,1 0-1,0 1 0,1-1 1,-1 1-1,1 0 1,-1 8-1,1 12 76,2-1 0,0 0 0,2 1 0,1-1 0,1 0 0,0 0 0,18 42 0,103 253 688,-75-202-496,58 147 146,-93-220-398,-3 1 0,-2 0 0,-1 1 0,3 49-1,-12-84-1,-1-1-1,0 1 0,-1-1 0,0 1 0,-5 19 0,4-25-9,1 0 0,-1 0 0,0 0 0,-1 0 0,1 0-1,-1-1 1,0 1 0,0-1 0,0 0 0,0 0 0,-1 0 0,0 0 0,-7 5 0,4-5-7,0 0 1,-1-1 0,1 0-1,-1 0 1,0 0 0,1-1-1,-1-1 1,0 1-1,-1-1 1,1 0 0,0-1-1,-11 0 1,-17-3 16,0-2 1,1-1-1,0-1 0,0-3 0,0 0 1,-39-19-1,43 13-44,0-2 1,1-2-1,1 0 1,-30-28-1,42 34 10,1-1 1,0-1-1,1 0 0,1-1 1,1-1-1,0 0 1,1 0-1,1-2 0,1 1 1,1-1-1,0-1 0,2 1 1,0-1-1,-6-36 0,11 49 13,1 0-1,1 0 0,-1-1 0,1 1 0,2-15 1,-1 19 3,-1 1 0,1 0 0,0 0 0,1 0 0,-1-1 0,0 1 0,1 0 0,0 1 0,-1-1 0,1 0 1,0 0-1,1 1 0,-1-1 0,0 1 0,1 0 0,-1 0 0,5-3 0,8-2 21,0 1 0,0 1 0,1 0 0,-1 1-1,1 1 1,18-2 0,-12 1-18,31-3-118,1 2-1,88 4 1,-70 2-968,-34-7-577,-37 6 1300,0 0 1,0-1-1,-1 1 0,1 0 0,0 0 0,0-1 1,-1 1-1,1 0 0,0-1 0,0 1 0,-1-1 1,1 1-1,0-1 0,-1 1 0,1-1 0,-1 1 1,1-1-1,-1 1 0,1-1 0,0-1 0,-1 6-3480</inkml:trace>
</inkml:ink>
</file>

<file path=ppt/ink/ink1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1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408 595 11136,'40'-1'7498,"67"-8"1,-4-1-5862,-80 10-1619,0-2 1,0-1 0,0 0-1,-1-2 1,28-9 0,-30 7 95,-1 0 1,0-2 0,0-1-1,-1 0 1,0-1 0,-1-1-1,20-17 1,-33 25-113,-1-1-1,1 1 1,-1-1-1,0 1 1,0-1 0,0 0-1,-1 0 1,0-1-1,0 1 1,0 0 0,-1-1-1,1 1 1,-1-1-1,-1 1 1,1-1 0,-1 1-1,0-1 1,0 0-1,-2-9 1,0 2-6,-1 1 0,-1-1 0,0 1 0,0 0 0,-1 0 0,-1 1 0,-7-14 0,4 12-9,-1-1 0,0 2 0,0-1 0,-1 1 1,-1 1-1,0 0 0,-21-14 0,29 22 9,-16-11-16,-1 0 0,0 2-1,-1 1 1,0 0 0,-29-9-1,44 18 15,-11-5 7,0 1-1,0 1 1,-1 1-1,0 0 0,0 1 1,-31 0-1,37 4 13,-1 0-1,1 0 1,0 1-1,0 1 1,0 0-1,0 1 1,1 0-1,-1 1 1,-21 12-1,30-14 5,-1 0-1,0 0 1,1 1-1,-1 0 1,1 0-1,0 0 1,0 0-1,1 0 0,-1 1 1,1 0-1,0-1 1,0 1-1,1 1 1,0-1-1,-1 0 1,2 0-1,-1 1 0,0-1 1,1 1-1,-1 9 1,1-9 0,-1 6 31,0 1 0,1-1 0,0 0 0,1 1 0,1-1 0,0 0-1,0 0 1,1 1 0,1-1 0,0 0 0,7 18 0,-4-11 17,23 78 274,-7-24-7,47 109 0,106 190 457,-142-293-704,-4 1 1,25 104-1,-53-180-88,0 1 0,0-1 1,0 1-1,-1-1 0,0 1 0,1 0 0,-1-1 1,-1 1-1,1-1 0,-1 1 0,0-1 0,0 1 1,0-1-1,-1 1 0,1-1 0,-1 0 0,0 0 1,0 0-1,-1 0 0,1 0 0,-1 0 0,0 0 0,0-1 1,0 0-1,0 1 0,-1-1 0,1 0 0,-1-1 1,0 1-1,0-1 0,0 1 0,0-1 0,0 0 1,0-1-1,-1 1 0,1-1 0,-7 1 0,-3 0-31,1 0 0,-1-2-1,0 1 1,0-2-1,1 0 1,-1-1-1,0 0 1,-22-7-1,2-2-124,1 0-1,-33-19 0,38 15-14,0-1 1,1-1-1,-38-32 1,48 35 99,-12-9-167,1-1-1,1-1 1,-45-56-1,63 69 141,0 0 0,1 0-1,1-1 1,0 0 0,1-1 0,0 0-1,1 0 1,0 0 0,1 0-1,1-1 1,0 0 0,0-15-1,3 24 69,0 0 0,0 0 0,0 0 0,1 1 0,0-1-1,0 0 1,0 0 0,1 1 0,0-1 0,0 1-1,0-1 1,1 1 0,0 0 0,0 0 0,0 0 0,0 0-1,1 1 1,0-1 0,0 1 0,0 0 0,1 0-1,-1 1 1,1-1 0,0 1 0,0 0 0,6-3 0,24-5-76,1 1 0,-1 2 1,43-4-1,18-4-5600,-76 12 2359</inkml:trace>
</inkml:ink>
</file>

<file path=ppt/ink/ink1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2.2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13056,'0'0'6527,"37"-16"-8959,-28 12 11136,2-5-12928,-2 2 128,-18 7-2303,-2 0-1</inkml:trace>
</inkml:ink>
</file>

<file path=ppt/ink/ink1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3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463 93 3072,'27'-17'2928,"10"-8"3073,-36 24-5818,0 0 1,0 0-1,0 1 0,0-1 1,0 0-1,0 0 0,-1 0 1,1-1-1,0 1 0,-1 0 1,1 0-1,0 0 0,-1 0 1,0-1-1,1 1 0,-1 0 1,0 0-1,0-1 0,1 1 1,-1 0-1,0-1 0,0 1 1,0 0-1,-1-1 0,1-1 0,-1 2-100,0-1 0,0 1 0,0 0 0,0 0-1,0-1 1,0 1 0,0 0 0,0 0 0,0 0-1,-1 0 1,1 1 0,0-1 0,-1 0 0,1 0-1,0 1 1,-1-1 0,1 1 0,-1-1 0,1 1-1,-1 0 1,1-1 0,-1 1 0,1 0 0,-3 0-1,-40 1 1749,34 0-1764,-38 0 686,1 3 0,-1 1 0,1 3-1,0 2 1,1 1 0,-52 21 0,93-30-690,1 0 0,-1 0 0,1 0 0,0 0 0,-1 1 0,1-1 0,1 1 0,-1 0 0,0 1 0,1-1 0,-1 0 0,1 1 0,0 0 0,0 0 0,1 0 0,-5 8 0,6-8-38,1-1 0,-1 1 1,1-1-1,0 1 0,0-1 0,0 1 1,0-1-1,1 1 0,-1-1 0,1 1 1,0-1-1,0 1 0,0-1 0,1 0 1,-1 0-1,1 1 0,0-1 0,-1 0 1,2 0-1,-1-1 0,0 1 0,0 0 1,1-1-1,0 1 0,2 1 0,16 15-21,1-1 0,1-1 0,0-1 0,1-1 0,1-1 0,0-1 0,1-1-1,0-2 1,1 0 0,0-2 0,52 9 0,-47-12-4,-1-2-1,1-1 1,0-2 0,0-1-1,0-1 1,-1-2 0,1-1-1,-1-1 1,0-2-1,42-16 1,-47 15 14,-21 8-3,0 0-1,0-1 0,0 1 1,-1-1-1,1 0 1,0 0-1,-1-1 0,1 0 1,-1 0-1,0 0 1,0 0-1,7-7 0,-9 12 4,0-1 0,0 0 0,0 0 0,0 1 0,0 0 0,0-1 0,0 1 0,-1 0 0,1 0 0,0 0 0,-1 0 0,0 0 0,1 0 0,-1 0 0,1 4 0,30 34 168,-9-26 82,1-1 0,0-1 0,37 14 0,-53-23-211,19 5 106,0 0 0,0-2 0,1-1-1,0-1 1,0-1 0,0-2 0,0-1 0,51-6-1,-68 6-139,0-1-1,0-1 0,0 0 0,-1 0 0,1-1 0,-1-1 0,1 1 0,-1-2 1,0 1-1,-1-1 0,1-1 0,-1 0 0,0 0 0,0-1 0,-1 0 1,0 0-1,0-1 0,-1 0 0,9-12 0,-14 15-18,0 1 0,0 0 0,0-1 0,-1 0 0,0 1 0,0-1 0,0 0 0,-1 1 0,1-1 0,-1 0 0,0 0 0,0 0 0,-1 1 0,0-1 0,1 0 0,-1 1 0,-1-1 0,1 0 0,-1 1 0,0 0 0,0-1 0,0 1 0,-5-7 0,-1-1 0,0 1 0,-1 0 0,0 0 0,-1 1 0,0 0 0,-18-14 0,9 12-46,-1 0-1,1 2 0,-2 0 1,1 1-1,-1 1 1,-1 1-1,0 0 1,0 2-1,0 1 1,-27-2-1,8 3-107,0 2 1,0 2-1,0 2 1,-60 11-1,95-14 82,0 1 0,0 0 0,1 1 0,-1-1 0,0 1 0,1 0 0,0 0 0,-1 1 0,1 0 0,0-1 0,0 2 0,0-1 0,1 1 0,-1-1 0,-6 9 0,9-11 8,1 0-1,0 0 0,-1 1 1,1-1-1,0 0 1,0 1-1,0-1 0,0 1 1,0-1-1,0 1 1,0 0-1,1-1 0,-1 1 1,0 0-1,1 0 0,0-1 1,-1 1-1,1 0 1,0 0-1,0 0 0,0-1 1,0 1-1,0 0 1,0 0-1,1 0 0,-1-1 1,1 1-1,-1 0 1,1 0-1,-1-1 0,1 1 1,0 0-1,0-1 1,0 1-1,0-1 0,0 1 1,0-1-1,1 0 1,-1 1-1,0-1 0,1 0 1,1 1-1,5 3-522,0 0-1,0-1 1,1 0-1,-1 0 1,1-1-1,16 4 1,37 9-2891</inkml:trace>
</inkml:ink>
</file>

<file path=ppt/ink/ink1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3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478 75 5504,'5'-24'2126,"-5"23"-1689,0-1 0,0 1 1,0-1-1,0 1 0,0-1 0,-1 1 0,1 0 1,0-1-1,-1 1 0,1 0 0,-1-1 1,0 1-1,1 0 0,-1 0 0,0-1 0,-1 0 1,-22-13 5511,0 8-6460,3 5 807,-1 0 0,1 1 0,0 1 0,0 2 0,-29 4 0,15-2 488,-1-1-58,10-1-257,0 0 0,1 2 0,0 1 0,-37 11 1,60-15-454,0-1 0,0 1 0,0-1 0,1 1 1,-1 0-1,0-1 0,0 1 0,1 0 1,-1 0-1,1 0 0,-1 1 0,1-1 0,-1 0 1,1 1-1,-1-1 0,1 0 0,0 1 1,0-1-1,0 1 0,0 0 0,0-1 0,0 1 1,0 2-1,1-2-7,0-1-1,1 1 1,-1-1 0,1 1 0,0-1 0,0 1 0,-1-1-1,1 0 1,0 1 0,0-1 0,0 0 0,0 0 0,0 0-1,0 0 1,1 0 0,-1 0 0,0 0 0,1 0-1,-1 0 1,0 0 0,1-1 0,-1 1 0,1-1 0,-1 1-1,3 0 1,65 24-9,114 29 0,-125-41 254,87 33-1,-120-36-142,1 1 0,-1 2 0,-1 0 0,0 2 0,27 22 0,-48-35-62,0 0 0,0 1 0,0 0 0,-1 0-1,1 0 1,-1 0 0,0 0 0,0 0 0,0 1-1,0-1 1,-1 1 0,1-1 0,-1 1-1,0 0 1,1 7 0,-2-8-7,0-1 0,0 1 1,-1 0-1,1 0 0,-1 0 0,1-1 0,-1 1 0,0 0 1,0-1-1,-1 1 0,1-1 0,0 1 0,-1-1 1,1 0-1,-1 1 0,0-1 0,0 0 0,0 0 0,0 0 1,0 0-1,0-1 0,-1 1 0,1-1 0,0 1 1,-5 1-1,-13 6 61,0-1 0,0 0 0,0-2 1,-1 0-1,0-1 0,0-1 0,0-1 0,-36 0 0,11-3-148,1-2-1,0-2 1,-50-11-1,95 14-13,-37-8-688,36 9 545,0-1 1,0 1-1,0 0 0,0-1 1,0 1-1,-1-1 1,1 1-1,0-1 1,0 0-1,0 1 1,0-1-1,1 0 1,-1 0-1,0 0 1,0 1-1,0-1 1,1 0-1,-1 0 0,0 0 1,1 0-1,-1-1 1,1 1-1,-1 0 1,0-1-1,1-6-3638</inkml:trace>
</inkml:ink>
</file>

<file path=ppt/ink/ink1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4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3 8192,'37'0'13439,"-37"0"-13369,1 0 0,-1-1 0,1 1 0,-1 0 0,0 0 0,1-1 0,-1 1 0,1 0 0,-1 0 0,1 0 0,-1 0 0,1-1 0,-1 1 0,1 0 0,-1 0 0,1 0 0,-1 0 0,1 0 0,-1 0 0,1 1 0,-1-1 0,1 0 0,-1 0 0,1 0 0,-1 0 0,1 1 0,-1-1 0,1 0 0,-1 0 0,1 1 0,-1-1 0,0 0 0,1 1 0,-1-1 0,1 0 0,-1 1 0,0-1 0,0 1 0,1-1 0,-1 0 0,0 1 0,0-1 0,1 1 0,-1-1 0,0 1 0,0-1 0,0 1 0,0-1 0,0 1 0,0-1 0,0 1 0,0 0 0,-1 42-110,-36 163 2535,-5-28-1390,14-70-610,19-72-377,2 0-1,1 0 0,2 1 1,1-1-1,4 53 0,-1-83-102,2 13 40,0 1 1,1-1 0,1 0 0,13 35 0,-15-48-81,1-1 0,0 0 0,0 0 0,0 0 0,0-1 0,1 1 0,0-1 0,0 1 0,0-1 0,1-1 0,-1 1 0,1-1 0,0 1 0,0-1 0,0-1 0,0 1 0,0-1 0,1 0 0,-1 0 0,1 0 0,6 0 0,4 1-316,1-1 0,0 0 0,-1-1-1,1-2 1,26-2 0,-22 0-827,-1-1 0,-1-1 0,1-1 0,-1 0 0,0-2 0,0 0 0,29-17 0,0-5-2565</inkml:trace>
</inkml:ink>
</file>

<file path=ppt/ink/ink1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4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8192,'23'-10'4096,"53"20"-2304,-58-10 6527,43 9-7551,-19-5 0,35 6 384,-22-1 0,59 7-1664,-31-9 128,8 1 128,-25-3 128,-10-2-2304,-9 1 0,-19-4-896,-10 0 1</inkml:trace>
</inkml:ink>
</file>

<file path=ppt/ink/ink1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5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125 264 9344,'-2'0'396,"0"-1"0,1 1 1,-1-1-1,0 1 0,0 0 1,0 0-1,1 0 0,-1 0 1,0 0-1,0 0 0,0 1 1,1-1-1,-1 0 0,0 1 1,0-1-1,1 1 0,-1 0 1,1 0-1,-1 0 0,0-1 1,1 1-1,0 1 0,-1-1 1,1 0-1,0 0 0,-1 0 1,1 1-1,0-1 0,0 1 1,0-1-1,0 1 0,-1 1 1,1-1 15,1 1 0,-1-1 0,1 0 0,-1 0 0,1 0 0,0 1 0,-1-1 0,1 0 0,0 1 0,1 3 0,0-3-496,-1 0 0,1 0-1,0-1 1,0 1-1,0 0 1,0-1-1,1 1 1,-1-1 0,4 4-1,0 0 198,0 0 1,1-1-1,-1 0 0,1 0 0,0-1 0,1 0 0,-1 0 1,1 0-1,0-1 0,0 1 0,0-2 0,0 1 1,0-1-1,1 0 0,-1-1 0,1 0 0,-1 0 0,1 0 1,-1-1-1,9-1 0,16-2-95,-1-1 1,0-2-1,48-15 1,-9 3 90,-51 14-107,0-1-1,0-1 1,-1 0-1,34-18 1,-43 19-15,0 0 1,-1-1 0,1 0-1,-1-1 1,-1 0 0,1 0-1,-1 0 1,-1-1 0,1 0-1,7-14 1,-12 19 5,-1 1 0,0-1 0,0 1 1,0-1-1,0 0 0,0 0 0,0 1 0,-1-1 0,1 0 0,-1 0 0,0 0 1,0 0-1,0 0 0,0 0 0,0 1 0,-1-1 0,1 0 0,-1 0 0,0 0 1,0 1-1,0-1 0,0 0 0,0 1 0,-1-1 0,1 1 0,-1-1 0,1 1 1,-1 0-1,0 0 0,0-1 0,-3-1 0,-3-6-8,1 0 1,-1 1-1,-1 0 0,0 1 0,0 0 0,0 1 0,-1-1 1,0 2-1,0-1 0,-1 2 0,0-1 0,0 2 0,-18-7 1,2 4-34,0 1 0,-1 1 0,-54-2 0,55 5 0,0 2 0,0 1-1,0 2 1,1 0-1,-1 2 1,1 0-1,0 2 1,0 1-1,1 1 1,-40 21-1,62-29 26,1 0 1,-1 0-1,1 1 0,-1 0 0,1-1 1,0 1-1,0 0 0,0 0 0,0 0 1,0 0-1,0 0 0,1 0 0,-1 1 0,1-1 1,-1 1-1,-1 4 0,3-4-5,0-1 0,0 0 0,0 1 0,0-1 0,1 0 0,-1 1 0,1-1 0,-1 0 0,1 1 0,0-1 0,0 0 0,0 0 0,0 0 0,0 0 0,1 0 0,-1 0 0,1 0-1,-1 0 1,1 0 0,0-1 0,-1 1 0,1-1 0,0 1 0,4 1 0,15 9-435,0-1 0,1-1 0,0-2-1,1 0 1,0-1 0,27 5 0,-19-6-1166,0-1 1,62 3-1,-15-8-1570</inkml:trace>
</inkml:ink>
</file>

<file path=ppt/ink/ink1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5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7 8704,'-55'-7'4352,"27"20"-3200,23-13 6655,5 7-7167,0-4 0,14 29 384,0-5 128,20 12-1408,-11-10 0,20 20 768,-11-9 128,1-1-768,-1-7 128,-9-13-1792,-3-3 128,-6-9-1664,0-7 1</inkml:trace>
</inkml:ink>
</file>

<file path=ppt/ink/ink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6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12 352 2944,'-3'-8'405,"2"6"-326,0 0 1,0 1 0,0-1 0,0 0-1,1 1 1,-1-1 0,1 0 0,-1 0-1,1 1 1,-1-1 0,1 0 0,0 0-1,0 0 1,0 0 0,0 0 0,0 1-1,1-1 1,0-3 0,0 4 1200,-1 1-747,2 2-435,1 0 1,-1 0-1,0 1 0,1-1 1,-1 1-1,0 0 0,-1-1 0,1 1 1,0 0-1,-1 0 0,0 0 1,2 4-1,3 6-32,9 10 94,0 0 1,2-1-1,0-1 0,1 0 1,2-2-1,0 0 0,0-1 1,2-1-1,0-1 1,36 19-1,-44-28-96,0-1 1,0 0-1,1-1 0,0 0 0,0-1 1,0-1-1,0-1 0,0 0 1,1-1-1,-1 0 0,1-1 1,-1-1-1,1-1 0,-1 0 1,0-1-1,0 0 0,0-2 1,0 1-1,-1-2 0,16-8 1,-15 7 8,0-1 0,0-1 0,-1-1 0,-1 0 0,1-1 0,-2 0 0,1-1 0,-2 0 0,14-19 0,-19 23-39,-1-1-1,0 0 1,0 0 0,-1 0-1,0 0 1,-1-1-1,0 0 1,0 1-1,-1-1 1,0 0 0,-1 0-1,0 0 1,-1-1-1,0 1 1,-1 0-1,-3-20 1,0 14-11,-1-1 1,-1 1-1,0-1 1,-1 2-1,-1-1 1,-1 1-1,0 0 1,0 1-1,-2 0 1,0 0-1,0 1 1,-16-13-1,18 18-33,0 0 0,-1 0 1,0 1-1,0 0 0,0 1 0,-1 0 0,0 1 0,0 0 1,-1 1-1,1 0 0,-1 0 0,0 1 0,0 1 0,0 0 0,0 1 1,-1 0-1,-22 2 0,17 3-30,1 0 0,0 1-1,0 1 1,0 0 0,0 1 0,1 1-1,1 1 1,-1 0 0,1 1 0,1 0 0,-15 14-1,23-18 14,0 0-1,0 1 1,0 0 0,1-1-1,0 2 1,0-1-1,1 0 1,0 1 0,0 0-1,-4 16 1,6-18 24,1 0 0,1 0 1,-1 0-1,1 0 0,0 0 1,0 0-1,1 0 0,0 0 1,0 0-1,0 0 1,1-1-1,0 1 0,0 0 1,0-1-1,1 0 0,0 1 1,4 6-1,1-2-67,0 0 0,0-1-1,1 0 1,0 0 0,0-1 0,1 0-1,0-1 1,1 0 0,-1-1 0,1 0 0,1 0-1,-1-1 1,17 4 0,0-1-416,-1-1 0,1-1 0,0-2 0,54 2 0,14-8-922</inkml:trace>
</inkml:ink>
</file>

<file path=ppt/ink/ink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0.1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0 472 1408,'3'-1'436,"-1"1"1,0 0-1,0-1 0,1 0 0,-1 1 1,0-1-1,0 0 0,0 0 1,0 0-1,0 0 0,3-3 0,26-24 1462,25-42-1254,-50 62-251,0 0-354,-1 0 0,-1 0-1,0-1 1,0 0 0,0 1-1,-1-1 1,-1 0 0,0 0 0,0-1-1,0 1 1,-1 0 0,-1-1-1,1 1 1,-2-1 0,1 1-1,-3-11 1,0 1 32,-1 0-1,-1 1 1,-1-1-1,-1 1 1,0 0 0,-19-31-1,3 19 80,52 48-44,18-5-46,1-2-1,0-2 0,0-2 0,1-2 1,0-3-1,0-1 0,0-3 0,70-11 1,-101 8-30,-15 3-18,1 1 0,-1 0 0,0 0 0,0 0 0,1 0 0,-1 0-1,0 1 1,1 0 0,3 0 0,-40 19 223,26-16-238,0 0 0,0 0 0,0 1 0,0 0 0,1 0 0,0 1 0,0-1 0,0 1 0,0 1 1,1-1-1,-1 1 0,1 0 0,1 1 0,-1-1 0,1 1 0,1-1 0,-1 1 0,1 0 0,0 1 0,0-1 1,1 1-1,0-1 0,1 1 0,0-1 0,0 1 0,0 0 0,1 0 0,0-1 0,0 1 0,1 0 0,0 0 1,1-1-1,0 1 0,0-1 0,0 1 0,1-1 0,0 0 0,0 0 0,1 0 0,0 0 0,0-1 0,1 1 1,9 9-1,-3-4 9,0 0 1,0-1 0,1-1-1,0 1 1,1-2 0,0 0-1,0-1 1,1 0 0,0-1-1,1 0 1,0-1 0,0-1-1,0-1 1,0 0 0,26 3-1,-13-2 19,0-2 0,1-1 0,-1-1 0,0-2 0,1-1 0,-1 0 0,0-3-1,0 0 1,-1-2 0,1 0 0,29-14 0,-18 4 51,-15 7-20,0-1 1,31-20 0,-50 28-35,0 0 0,0-1 0,0 0 0,-1 0 0,1 0 0,-1 0 0,0-1 0,0 1 0,-1-1 0,0 0 0,1 0-1,-2 0 1,1-1 0,-1 1 0,4-12 0,-5 13-7,-1-1-1,0 1 1,0-1-1,0 1 1,0 0-1,-1-1 1,1 1 0,-1 0-1,0-1 1,-1 1-1,1 0 1,-1 0-1,1 0 1,-1 0-1,-1 0 1,1 0-1,0 1 1,-1-1-1,-5-5 1,0 1-2,-1 0 1,0 0-1,0 1 0,0 0 1,-1 0-1,-11-5 0,17 11-28,-1-1 0,1 1 0,-1 0 0,0 0 0,1 0-1,-1 1 1,0-1 0,0 1 0,1 0 0,-1 1 0,0-1-1,0 1 1,1 0 0,-1 0 0,1 1 0,-1-1 0,1 1 0,-1 0-1,1 0 1,0 0 0,0 1 0,-6 4 0,-2 1-24,1 1 1,1 0-1,0 0 0,0 1 1,0 0-1,-13 21 1,16-20 55,1 1 0,1 0 0,0 0 0,0 0 1,1 0-1,1 1 0,0 0 0,1 0 0,0-1 0,1 1 1,0 0-1,1 0 0,1 0 0,0 0 0,1 0 1,0 0-1,1 0 0,0-1 0,1 1 0,0-1 1,1 0-1,1 0 0,0 0 0,0-1 0,1 0 0,1 0 1,0-1-1,0 0 0,1-1 0,0 1 0,1-1 1,-1-1-1,2 0 0,-1-1 0,20 11 0,-14-10 32,1 0 0,0-1 0,0-1-1,1-1 1,-1 0 0,1-1 0,0-1-1,1-1 1,-1 0 0,0-2 0,1 0-1,-1-1 1,31-5 0,-44 5-62,-1-1 1,1 1-1,0-1 1,-1 0-1,0 0 1,0-1-1,1 1 0,-1-1 1,-1 0-1,1 0 1,4-4-1,-5 4-368,-1 0-1,1-1 1,-1 1-1,0 0 1,0-1-1,0 1 1,0-1-1,2-5 1,1-7-1304</inkml:trace>
</inkml:ink>
</file>

<file path=ppt/ink/ink1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5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0 101 8448,'3'2'4196,"22"6"-1864,-9 3 3677,-11 6-3426,-12 28-1812,3-23 575,-9 53-1505,6-38 831,1 1-1,0 40 0,6-78-668,0 0-1,0 0 0,0 0 1,0 0-1,1 0 0,-1 0 1,0 0-1,0 0 0,0 0 1,0 0-1,1 0 0,-1 0 1,0 0-1,0 0 0,0 0 1,0 0-1,1 0 0,-1 0 1,0 0-1,0 0 0,0 0 1,0 0-1,1 0 0,-1 0 1,0 0-1,0 0 0,0 0 0,0 0 1,0 1-1,1-1 0,-1 0 1,0 0-1,0 0 0,0 0 1,0 0-1,0 0 0,0 1 1,0-1-1,1 0 0,-1 0 1,0 0-1,0 0 0,0 1 1,0-1-1,0 0 0,0 0 1,0 0-1,0 0 0,0 1 1,6-19-34,-8-20-120,1 28 122,0 0 0,1 0 0,0-1 0,0 1-1,1 0 1,1 0 0,4-18 0,6-4-84,2 2 1,2 0 0,0 1-1,28-38 1,-15 23 55,-26 40 75,-1 0 1,0 1-1,1-1 0,0 0 1,0 1-1,0-1 0,0 1 0,1 0 1,-1 0-1,1 1 0,0-1 1,0 1-1,7-4 0,-6 5 10,0 0-1,0 1 0,0-1 1,0 1-1,0 0 1,-1 1-1,1-1 1,0 1-1,0 0 0,0 0 1,-1 1-1,1 0 1,5 2-1,0 1 88,0 0 1,1 2-1,-2-1 0,1 1 0,-1 0 1,0 1-1,0 0 0,-1 0 0,0 1 1,-1 0-1,0 1 0,0-1 0,-1 1 1,-1 1-1,1-1 0,-1 1 0,-1 0 1,0 0-1,2 12 0,-3-13-131,0 1-1,-1-1 1,0 0-1,0 1 1,-2-1-1,1 1 0,-1 0 1,-1-1-1,0 1 1,0-1-1,-1 1 1,0-1-1,-1 0 1,0 1-1,-1-1 1,0-1-1,0 1 1,-1-1-1,0 1 1,-1-1-1,-8 9 0,9-12 431,-13 11-4306,30-39-1973,3-5 2388</inkml:trace>
</inkml:ink>
</file>

<file path=ppt/ink/ink1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6.1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2 8448,'-15'0'2979,"18"-1"-2075,9 0 3007,-8 2 3569,-31 54-5041,12-13-2401,-11 59 0,21-78 604,-10 46 155,3 0-1,-4 85 0,11-71-705,4 0 0,3 1-1,17 108 1,0-131-3099,-10-76-2346,-1 2 1876</inkml:trace>
</inkml:ink>
</file>

<file path=ppt/ink/ink1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6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10624,'15'16'5248,"74"0"-4609,-72-16 7937,37 11-8320,-17-2 128,23 7-128,-12-9 128,13 9-1024,-15-9 0,-3 5-768,-9-4 0</inkml:trace>
</inkml:ink>
</file>

<file path=ppt/ink/ink1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6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 9344,'-43'16'4608,"20"-5"-2560,19-11 3967,22 19-5375,2-6 128,-3 15 128,-2-5 128,-5 7-1408,-1-1 0,0-6-384,0-3 0,2-1-2304,-3-12 0</inkml:trace>
</inkml:ink>
</file>

<file path=ppt/ink/ink1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7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14080,'20'0'7039,"26"-7"-13310,-37 2 12542,-13 5-11518,-1 0 127</inkml:trace>
</inkml:ink>
</file>

<file path=ppt/ink/ink1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7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513 136 7168,'12'-31'4247,"-9"25"-3284,0 0 0,-1 0 0,0 0 0,0 0 0,0 0 1,-1-1-1,1-8 0,-2 13-887,0 0 0,-1 1 0,1-1 0,-1 0-1,1 0 1,-1 0 0,0 0 0,0 1 0,0-1 0,0 0 0,0 1 0,0-1 0,0 0-1,0 1 1,-1 0 0,1-1 0,0 1 0,-1 0 0,0 0 0,1-1 0,-1 1 0,0 1-1,1-1 1,-1 0 0,0 0 0,0 1 0,0-1 0,1 1 0,-4-1 0,-2-1 182,0 0 1,0 1 0,-1 0 0,1 1-1,0 0 1,-1 0 0,1 0 0,0 1-1,0 0 1,-11 3 0,-62 25 843,78-28-1082,-33 14 439,1 2 1,1 1 0,-57 41 0,76-47-350,1-1 1,0 2-1,0-1 1,1 2-1,1 0 1,0 0-1,1 1 1,1 0-1,-14 29 0,21-39-88,1 0 0,-1 1-1,1 0 1,0-1-1,0 1 1,0 0-1,1-1 1,0 1 0,0 0-1,1 0 1,-1-1-1,1 1 1,0 0-1,1-1 1,-1 1-1,1-1 1,0 1 0,1-1-1,-1 0 1,1 0-1,0 0 1,5 6-1,-2-4-1,-1-1 0,1 0 0,0 0 0,1-1-1,-1 1 1,1-1 0,0-1 0,0 1-1,1-1 1,0-1 0,-1 1 0,1-1-1,0 0 1,0-1 0,0 0 0,10 1-1,40-1-195,-1-3 0,0-2 0,79-14 0,-83 8-802,-1-3 0,57-21 0,-71 18-1779,53-28 1,-37 13-849</inkml:trace>
</inkml:ink>
</file>

<file path=ppt/ink/ink1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8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12800,'-11'39'6399,"26"9"-7935,-10-38 11520,9 10-9984,-5-4 128,19 20-896,-8-13 0,17-4-2304,-8 1 0</inkml:trace>
</inkml:ink>
</file>

<file path=ppt/ink/ink1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8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10 16384,'-62'-9'8191,"44"13"-11391,13-4 14080,10 0-16256,-1 0 0,16 5-2687,-6-2 127</inkml:trace>
</inkml:ink>
</file>

<file path=ppt/ink/ink1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8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67 289 8704,'-2'1'563,"1"-1"0,0 1 0,0-1 0,0 1 0,-1-1 0,1 1 0,0 0 0,0-1 0,0 1 0,0 0 0,0 0 1,0 0-1,0 0 0,0 0 0,1 0 0,-1 0 0,0 0 0,0 0 0,1 0 0,-1 0 0,1 1 0,-1-1 0,1 0 0,0 0 0,-1 1 0,1-1 1,0 0-1,0 2 0,-1 17 2335,2-7-5102,-1-6 2320,1 0 0,0 0-1,0-1 1,1 1-1,0 0 1,0-1 0,1 1-1,0-1 1,0 0 0,0 1-1,1-1 1,0-1 0,0 1-1,1-1 1,-1 0 0,1 0-1,0 0 1,10 7-1,-6-5-23,0-1 0,1 0-1,-1 0 1,1-1-1,0 0 1,0-1 0,0 0-1,1-1 1,0 0-1,-1-1 1,22 2 0,-2-2 3,0-1 1,59-7 0,-72 4-63,0-2 1,-1 0-1,1 0 0,-1-2 1,0 0-1,0-1 0,-1 0 1,15-11-1,6-6-44,61-52-1,-87 67-16,1-1 0,-1 0-1,-1-1 1,15-20-1,-21 26 28,0 1-1,-1-1 0,1-1 0,-1 1 1,0 0-1,0 0 0,-1-1 0,0 1 0,0-1 1,0 1-1,0-1 0,-1 0 0,0 1 0,0-1 1,-1-5-1,-1 2-10,-1-1 1,1 1-1,-1 1 1,-1-1-1,0 0 1,0 1-1,-1 0 1,0 0-1,0 0 1,-1 0-1,0 1 1,-11-11-1,2 7-20,-1 1 0,0 0 0,-1 1 0,1 1 0,-2 1 0,1 0 0,-1 1 0,0 1 0,0 1 0,0 1 0,-1 0 0,0 1 0,-35 1 0,27 3 4,0 1-1,0 2 0,0 0 0,1 2 0,0 1 0,0 1 0,1 1 0,0 1 0,1 1 0,0 2 0,1 0 0,1 1 0,-23 20 0,40-31-19,1-1 1,-1 0-1,1 1 0,0 0 0,0 0 1,1 0-1,-1 1 0,1-1 0,0 1 1,0 0-1,0 0 0,1 0 0,-1 0 1,1 0-1,0 0 0,1 1 0,0-1 1,0 1-1,0-1 0,0 8 1,0-9-76,1 1 1,1 0-1,-1 0 1,1 0 0,0 0-1,0 0 1,0 0-1,0 0 1,1-1 0,0 1-1,0-1 1,0 1-1,1-1 1,0 0 0,-1 0-1,1 0 1,1 0-1,-1 0 1,1-1 0,-1 1-1,1-1 1,0 0-1,0 0 1,8 4 0,2 0-505,0 0 1,1-1-1,-1-1 1,1 0-1,0-1 1,21 4-1,51 5-2956</inkml:trace>
</inkml:ink>
</file>

<file path=ppt/ink/ink1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9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10112,'-3'7'5089,"3"17"-2627,1 47 4967,3-6-4174,18 118-2398,-8-85-866,22 117 1469,-8-92-1090,6-2 0,61 146-1,-85-239-690,-8-21 58,0 0 0,1-1 0,0 1 0,0-1 0,0 0 0,1 1 0,0-2 0,5 8 0,-9-13 204,7 5-1495,-5-10-2230,-2-2-184</inkml:trace>
</inkml:ink>
</file>

<file path=ppt/ink/ink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1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69 279 2560,'0'0'55,"0"0"1,-1 0-1,1 1 0,0-1 0,0 0 1,-1 0-1,1 0 0,0 0 1,0 0-1,-1 0 0,1 1 1,0-1-1,0 0 0,0 0 1,-1 0-1,1 1 0,0-1 1,0 0-1,0 0 0,0 1 1,-1-1-1,1 0 0,0 0 0,0 1 1,0-1-1,0 0 0,0 1 1,0-1-1,0 0 0,0 0 1,0 1-1,0-1 0,0 0 1,0 1-1,0-1 0,0 0 1,0 0-1,0 1 0,0-1 1,0 1-1,6 20 1914,11 17-292,-17-37-1703,10 17 232,0 0 1,1 0 0,0-1 0,19 21-1,-22-30-123,-1 0-1,1-1 1,0 0-1,1-1 1,0 0-1,0 0 1,0-1-1,0 0 1,1-1-1,11 5 1,-4-4-33,-1 0 0,1 0-1,0-2 1,0 0 0,0-1 0,1 0-1,-1-2 1,1 0 0,-1-1 0,0 0 0,0-2-1,0 0 1,0-1 0,27-9 0,-36 9-25,0 0 0,0 0 0,0-1 0,-1 0 0,0 0 0,0-1 0,0 0 0,-1 0 0,1 0 0,-2-1 0,1 0 0,-1 0 0,0-1 0,0 1 0,-1-1-1,0 0 1,0 0 0,-1-1 0,0 1 0,-1-1 0,0 1 0,0-1 0,0 0 0,-1 0 0,-1 0 0,0 1 0,0-1 0,0 0 0,-1 0 0,-1 0 0,0 0 0,0 1 0,0-1 0,-5-10 0,-1 2-18,-1 0 1,-1 1-1,0 0 0,-1 0 0,0 1 0,-2 1 0,0 0 0,0 1 0,-1 0 0,-1 1 1,0 0-1,0 1 0,-2 1 0,1 1 0,-1 0 0,0 1 0,-1 1 0,0 0 0,0 2 1,0 0-1,-1 1 0,1 0 0,-35 0 0,29 3-33,1 2 1,0 0-1,-1 2 1,1 0-1,-28 9 0,43-10 12,1 1 1,-1 0-1,1 0 0,0 1 0,0 0 0,1 0 1,-1 1-1,-8 7 0,12-9 6,0 1 0,0-1 0,0 1 0,0 0 0,1 0 0,0-1 0,-1 2 0,1-1 0,1 0 0,-1 0 0,1 1 0,0-1 1,0 1-1,0-1 0,0 8 0,1-7 8,0 0 0,0-1-1,1 1 1,0 0 0,0-1 0,0 1 0,1 0 0,-1-1 0,1 0 0,0 1 0,0-1 0,1 0 0,-1 0 0,1 0 0,0 0 0,0-1-1,0 1 1,1-1 0,-1 0 0,1 1 0,0-2 0,0 1 0,0 0 0,0-1 0,0 0 0,5 2 0,4 2 3,0-1 0,-1-1-1,2 0 1,-1-1 0,0 0 0,1-1 0,25 1 0,-4-5 35,0 0 1,0-3-1,-1-1 1,0-1-1,61-22 1,-40 8 5,-2-3 0,85-51 0,-168 134 212,28-51-202,0 0 0,1 1 1,0-1-1,0 0 1,1 1-1,0-1 0,0 0 1,1 1-1,0-1 0,0 0 1,1 0-1,0 0 1,1 0-1,-1 0 0,7 11 1,-3-6 25,1 0 1,0 0-1,1-1 1,0 0 0,1 0-1,0-1 1,21 19-1,-19-20-15,1-1 0,1-1-1,-1 0 1,1-1 0,1 0 0,-1-1-1,25 7 1,-30-11-323,1 0 1,-1 0-1,0-1 0,1 0 1,-1-1-1,0 1 0,1-2 1,-1 1-1,1-1 0,-1-1 0,0 1 1,0-1-1,0-1 0,0 1 1,10-6-1,3-11-1491,-10-8-43</inkml:trace>
</inkml:ink>
</file>

<file path=ppt/ink/ink1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9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14336,'-14'32'7167,"82"42"-11135,-56-63 12160,13 5-11520,-7-4 0,1-8-3071,-4-1 127</inkml:trace>
</inkml:ink>
</file>

<file path=ppt/ink/ink1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29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16 16000,'-32'-16'7935,"50"39"-12159,-13-19 15104,1-8-13952,-3 1 128,2-1-4608,-5 4 1</inkml:trace>
</inkml:ink>
</file>

<file path=ppt/ink/ink1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0.2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511 119 5376,'0'-1'61,"2"-4"1252,-1-1 0,0 1 0,-1-1 0,1 1 0,-1-1 0,0 0 0,0 1 0,-2-8 0,2 11-874,-1 0 0,0 0 0,0 0 0,0 0 0,0 0 0,0 1 0,-1-1 0,1 0 0,0 0 0,-1 1-1,1-1 1,-4-2 0,-21-11-2024,13 11 1875,1 0 0,-1 1-1,0 0 1,0 1 0,0 0-1,0 1 1,0 1 0,0 0 0,0 1-1,0 0 1,0 1 0,0 0-1,0 1 1,0 1 0,1 0-1,0 1 1,-16 7 0,8-2-82,1 1 0,-1 0 0,2 1 0,0 1 0,0 1 1,2 0-1,-1 1 0,2 1 0,-24 32 0,36-44-169,0 0 0,0 1 0,1-1 0,0 1 0,0 0 1,0-1-1,0 1 0,1 0 0,0 0 0,0 0 0,0 1 0,0-1 0,1 0 0,0 0 0,0 0 0,1 0 0,-1 1 0,1-1 0,0 0 1,1 0-1,-1 0 0,1 0 0,0-1 0,3 6 0,-1-3 12,1 0 1,0 0-1,0 0 1,0-1-1,1 1 1,0-2-1,1 1 1,-1-1-1,1 1 1,0-2-1,0 1 1,1-1-1,-1 0 1,17 5-1,15 2-63,0-2-1,1-1 0,0-2 0,70 0 0,107-18-1762,-77-10-3255,-81 10 1190</inkml:trace>
</inkml:ink>
</file>

<file path=ppt/ink/ink1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0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233 307 11776,'26'-6'2864,"-1"-2"0,0-1 0,-1-1 0,27-14 1,-39 16-2714,0 0 1,0 0 0,0-1 0,-1 0-1,15-16 1,-23 20-132,1 1 1,0-1-1,-1 0 0,0 0 0,0 0 1,-1 0-1,1 0 0,-1-1 0,0 1 1,2-12-1,-4 14-4,1 0-1,-1 0 1,0 0 0,0 0 0,-1 0 0,1 0 0,-1 0 0,1 0-1,-1 0 1,0 1 0,0-1 0,0 0 0,0 0 0,-1 1-1,1-1 1,-1 0 0,1 1 0,-1 0 0,0-1 0,0 1-1,0 0 1,0 0 0,-1 0 0,-3-2 0,-2-2 2,-1 0 1,0 1-1,0 0 1,0 0-1,-1 1 1,1 1-1,-1-1 1,0 2-1,0-1 1,0 1-1,-1 1 1,1 0-1,0 1 1,-15 0-1,6 2 57,0 0-1,0 2 1,1 0-1,-1 1 1,1 1-1,0 0 1,1 2-1,-28 15 1,36-17-4,0 0 1,0 0-1,1 1 1,-1 0-1,2 1 0,-1 0 1,1 0-1,0 0 1,1 1-1,0 0 0,0 0 1,1 1-1,1-1 1,-1 1-1,-5 20 0,9-23-6,0-1-1,0 0 0,0 0 0,1 1 0,-1-1 0,2 0 0,-1 1 0,1-1 0,0 0 1,0 0-1,1 1 0,0-1 0,5 11 0,-3-7 23,2-1 0,0 0 0,0-1 0,0 0-1,1 1 1,0-2 0,14 13 0,3-3 77,0 0-1,1-1 1,0-1-1,54 21 1,-53-26-92,0 0 0,0-2 0,1-1 0,37 4 0,-49-9-496,0-1 1,1-1-1,23-3 0,-28 1-505,0 0-1,0-1 1,0 0-1,0 0 1,14-8-1,5-3-3166</inkml:trace>
</inkml:ink>
</file>

<file path=ppt/ink/ink1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1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524 77 6016,'1'-3'747,"-1"-1"1,0 1-1,0-1 0,0 1 1,-1-1-1,1 1 0,-1 0 1,0-1-1,0 1 0,0 0 1,-1-1-1,1 1 0,-1 0 1,-2-4-1,-17-7 3905,-15 7-3725,16 6-668,0 1 1,0 0-1,1 1 1,-1 2-1,0 0 1,1 1 0,-1 0-1,-33 14 1,22-4 369,1 1 0,0 1 1,1 2-1,-34 25 0,58-39-573,1-1 0,-1 1-1,1 0 1,0 0 0,0 0-1,0 1 1,0-1 0,1 1-1,0 0 1,0 0 0,0 0-1,0 0 1,1 1 0,0-1 0,0 1-1,0-1 1,-1 11 0,4-11-40,-1 0 0,0-1 0,1 1 0,0 0 0,0-1 0,1 1 0,-1-1 0,1 1 0,0-1 0,0 0 0,1 0 0,-1 0 0,1 0 0,0 0 0,0 0 0,0-1 0,0 1 0,1-1 0,-1 0 0,1 0 0,0 0 0,0-1 0,4 3 0,13 7-100,0-1 0,0-1 0,1-1 0,0-1 0,1-1 1,-1-1-1,1-1 0,1-1 0,-1-1 0,28 0 0,-12-2-1038,-1-3-1,0-1 0,1-1 1,-2-3-1,54-15 0,-18 1-2461</inkml:trace>
</inkml:ink>
</file>

<file path=ppt/ink/ink1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1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10624,'7'63'10415,"0"-15"-5343,-2-9-4254,2-1 1,2 0-1,1-1 0,29 68 0,-35-97-941,121 296 1467,62 133-128,-185-431-1216,1-1 0,0 1 0,-1-1 0,2 0 0,-1 0 0,8 9 0,-25-110-107,10 74 76,1-1-1,0 1 1,2 0-1,0-1 1,5-31-1,-3 43 9,0 1 0,1-1 0,1 1 0,0 0 0,0 0 0,1 0 0,0 0 0,1 1 0,0-1 0,1 1 0,-1 0-1,2 1 1,7-9 0,-10 13 25,0 1 0,0-1 0,0 1-1,0 0 1,1 0 0,0 0-1,-1 1 1,1-1 0,0 1 0,0 1-1,0-1 1,1 1 0,-1-1-1,0 1 1,9 0 0,-5 1 17,-1 1-1,0 0 1,0 0 0,1 0 0,-1 1 0,0 1-1,0-1 1,-1 1 0,11 6 0,-3-1 10,0 1 1,-1 1 0,0 0-1,-1 1 1,0 0 0,0 1-1,-2 0 1,1 1 0,12 20-1,-16-20-15,-1 1 0,-1 0-1,0 1 1,0-1-1,-2 1 1,0 0 0,0 0-1,-2 1 1,0-1-1,0 26 1,-1-29-25,-2 0-1,0 0 1,0 1-1,-1-1 1,0 0 0,-1 0-1,-1-1 1,0 1-1,0-1 1,-1 0 0,-1 0-1,0 0 1,0-1-1,-8 11 1,22-45-4107,11-14-3518,-9 22 3646</inkml:trace>
</inkml:ink>
</file>

<file path=ppt/ink/ink1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2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105 316 11264,'11'1'2240,"0"-1"0,0-1 1,0 1-1,0-2 0,17-3 1,-18 2-1656,0 0-1,0-1 1,-1 0 0,1 0 0,-1-1 0,10-7 0,-14 8-530,1 1 1,-1-1-1,-1-1 1,1 1-1,0-1 1,-1 0-1,0 0 0,0 0 1,-1 0-1,1-1 1,-1 1-1,-1-1 1,1 0-1,-1 0 0,0 0 1,0 0-1,0 0 1,-1-1-1,0 1 1,0 0-1,-1-1 0,0 1 1,0-1-1,-1-7 1,0 7-17,0 1 1,0 0-1,0 0 1,-1 0-1,0 0 1,0 0-1,0 1 1,-1-1-1,0 1 1,0-1-1,-1 1 1,1 0-1,-1 0 1,0 0-1,0 1 1,-1-1-1,0 1 1,1 0-1,-1 1 1,0-1-1,-1 1 1,1 0-1,-1 0 1,1 0-1,-1 1 1,-6-2-1,3 3-1,1 1 0,0-1-1,-1 1 1,1 1 0,-1 0-1,1 0 1,-1 1 0,1 0-1,0 0 1,0 1-1,0 0 1,0 0 0,1 1-1,-1 0 1,1 0 0,-12 10-1,13-9-25,0 0 0,-1 0 0,2 1 0,-1 0 0,1 0 0,0 1 0,0 0 0,0 0 0,1 0 0,0 0-1,1 0 1,0 1 0,0 0 0,0 0 0,-1 10 0,2-6 17,1-1 1,0 1-1,1 0 1,0 0-1,1 0 1,0 0-1,1-1 1,0 1-1,8 22 1,-5-21-10,0 1 1,0-2-1,1 1 1,1-1-1,0 0 1,1 0-1,0-1 1,1 0-1,0 0 1,1-1-1,0 0 1,1-1-1,0 0 1,0-1-1,1 0 1,-1-1-1,2 0 1,17 7-1,-15-10-295,0-1 0,0 0 0,0-1 0,1 0 0,-1-1 0,31-3 0,-41 2 111,0 0-1,1-1 1,-1 0 0,0 0 0,0 0-1,0-1 1,0 1 0,0-1 0,-1 0 0,1-1-1,0 1 1,-1-1 0,1 0 0,-1 0-1,0 0 1,0-1 0,-1 1 0,1-1 0,-1 0-1,1 0 1,-1-1 0,0 1 0,2-6 0,4-11-3826</inkml:trace>
</inkml:ink>
</file>

<file path=ppt/ink/ink1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2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13824,'9'16'6911,"28"0"-8575,-26-16 10112,-2 3-8704,-4 1 128,-16 5-1536,2-6 0,-5 1-896,5-1 128</inkml:trace>
</inkml:ink>
</file>

<file path=ppt/ink/ink1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3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16384,'37'-9'8191,"39"-30"-14847,-58 32 14592,-4-13-14336,-5 4 1</inkml:trace>
</inkml:ink>
</file>

<file path=ppt/ink/ink1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4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358 1171 6272,'0'-1'182,"-1"1"1,1 0-1,0-1 1,-1 1-1,1-1 0,0 1 1,0 0-1,-1-1 1,1 1-1,0-1 1,0 1-1,0-1 0,0 1 1,0-1-1,-1 1 1,1-1-1,0 1 1,0-1-1,0 1 0,0-1 1,0 1-1,0-1 1,1 1-1,-1-1 1,0 1-1,0-1 0,0 1 1,0-1-1,0 1 1,1 0-1,-1-1 1,0 1-1,1-1 0,-1 1 1,0 0-1,0-1 1,1 1-1,-1 0 1,1-1-1,-1 1 0,0 0 1,1-1-1,-1 1 1,1 0-1,-1 0 1,1 0-1,-1-1 0,1 1 1,-1 0-1,0 0 1,1 0-1,-1 0 1,1 0-1,-1 0 0,1 0 1,-1 0-1,1 0 1,-1 0-1,1 0 1,0 0-1,15-5-111,10-2 1065,-1 0 0,1 2 0,0 1-1,29 0 1,-30 3-297,1-2-1,-1 0 0,1-2 1,-2-1-1,49-17 0,-13-11 606,86-63-1,-137 91-1407,50-39 334,-2-2 0,64-68-1,-106 100-341,5-3-12,-1-1 1,0-2 0,-2 1 0,-1-2 0,17-27-1,-24 30-33,-1-1-1,-1 1 0,0-1 0,-1-1 0,-2 1 1,0-1-1,-1 0 0,-1 0 0,-1 0 1,0 0-1,-5-32 0,1 39-4,0 0 0,0 0 0,-1 1 0,-1 0 1,0 0-1,-1 0 0,-1 1 0,0 0 0,0 0 0,-1 0 0,-1 1 0,0 0 0,0 1 1,-1 0-1,-1 1 0,1 0 0,-1 0 0,-14-7 0,9 6-3,-1 1 0,0 1 0,0 1-1,0 0 1,-1 1 0,0 1 0,-1 1 0,1 0 0,-1 2 0,0 0-1,1 1 1,-1 1 0,-20 2 0,20 0 8,1 1 0,-1 0 0,0 2 0,1 0 1,-25 11-1,32-11 5,1 0-1,0 1 1,0 1 0,0-1 0,0 2 0,1-1 0,1 1 0,-1 1 0,1-1 0,-10 15-1,8-6 26,1 0 0,1 0 0,0 1 0,1-1-1,1 2 1,0-1 0,2 1 0,0 0 0,-2 35-1,5-11 82,2 0-1,2 0 0,2 1 1,2-2-1,2 1 0,1-1 1,19 48-1,70 233 366,-90-289-427,-6-24-32,96 390 149,-81-301-149,9 199 0,-24-189 52,-14 117 1,5-172-74,-2-1 0,-2 0 0,-3 0 0,-27 71 0,15-65 21,-50 86 0,66-133 0,0 0 0,-1-1 0,0 0 0,0-1 0,-2 0 0,1-1 0,-1 0 0,0 0 0,-1-2 0,0 1 0,0-2 0,0 0 0,-1 0 0,0-1 0,-25 5 0,23-7 0,0 0 0,0 0 0,0-2 0,0 0 0,0-1 0,0-1 0,-28-4 0,12-1 0,1-2 0,-52-20 0,68 23 0,1-1 0,0-1 0,0 0 0,0-1 0,1 0 0,0-1 0,0-1 0,1 0 0,0 0 0,1-1 0,1-1 0,-1 0 0,-11-18 0,12 14 0,1-1 0,0 0 0,2 0 0,0-1 0,1 0 0,0 0 0,2-1 0,0 1 0,-2-34 0,5 40 0,1 1 0,0-1 0,1 1 0,0-1 0,1 1 0,1-1 0,0 1 0,0 0 0,1 0 0,0 0 0,1 1 0,0-1 0,1 1 0,0 0 0,0 1 0,1-1 0,11-11 0,-9 13-70,-1 0 0,1 0 0,1 1 0,-1 0 0,1 1 0,0 0 1,1 0-1,-1 1 0,1 0 0,0 1 0,0 0 0,1 1 0,-1 1 0,1-1 0,0 2 0,-1 0 0,24 0 0,-13 1-1414,1-2 0,-1-1 0,0 0 0,0-1 0,-1-2 0,38-14-1,-14 3-2611</inkml:trace>
</inkml:ink>
</file>

<file path=ppt/ink/ink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1.8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32 897 3072,'4'-4'355,"0"0"1,0 1-1,0-1 0,1 1 1,-1 0-1,1 0 0,0 0 1,0 1-1,0 0 1,9-4-1,31-17 152,-6-4-228,-1-2 0,-1-2 0,-2-2 0,-1 0 0,34-45 0,-58 65-215,0-1-1,-1 0 1,0-1-1,-1 0 1,-1 0-1,0 0 0,-1-1 1,-1 0-1,-1-1 1,0 1-1,-1-1 1,-1 1-1,0-1 1,-1 0-1,-1 0 0,-1 0 1,0 1-1,-4-20 1,1 21-50,-1 1 0,-1 0 0,0 0 0,0 1 0,-1 0 0,-1 0 0,0 0 0,-1 1 0,-1 0 0,1 1 0,-2 0 0,0 1 0,0 0 0,-1 1 0,-23-15 0,18 13 0,-2 0 1,0 2-1,0 0 1,0 1-1,-1 1 1,0 1-1,-1 1 1,1 1 0,-1 0-1,-36 0 1,0 6-15</inkml:trace>
</inkml:ink>
</file>

<file path=ppt/ink/ink1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4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58 9216,'0'0'194,"-1"0"0,0 1 0,1-1 1,-1 0-1,1 1 0,-1-1 0,1 0 1,-1 1-1,1-1 0,-1 1 0,1-1 1,-1 1-1,1-1 0,0 1 0,-1-1 1,1 1-1,0 0 0,0-1 0,-1 1 1,1-1-1,0 1 0,0 0 0,0-1 0,0 1 1,-1 0-1,1-1 0,0 1 0,0 0 1,0-1-1,1 1 0,-1 0 0,0 0 1,21 5 5835,11-8-1905,-8-1-3430,-23 3-910,400-72 5249,-401 72-5044,55-4-110,-53 4-28,-1 0 1,1 0-1,0 0 0,0 0 1,0 0-1,0 1 1,0-1-1,-1 1 1,1-1-1,0 1 1,0-1-1,-1 1 1,1 0-1,0 0 1,-1 0-1,1 0 1,-1 0-1,1 0 1,-1 1-1,1-1 1,-1 0-1,0 1 1,0-1-1,2 4 1,-5 2-3373,-3-2-342</inkml:trace>
</inkml:ink>
</file>

<file path=ppt/ink/ink1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5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584 110 7168,'2'-4'371,"-1"1"0,1 0 1,0-1-1,0 1 1,1 0-1,-1 0 0,1 1 1,-1-1-1,1 0 0,0 1 1,4-3-1,-5 3-127,1 1 1,-1-1-1,1 0 0,-1 0 1,0 0-1,0 0 1,0-1-1,0 1 0,0 0 1,0-1-1,-1 1 0,1-1 1,-1 0-1,0 0 1,0 1-1,0-1 0,0 0 1,0 0-1,0-5 1,-1 7-185,0 0 0,-1 0 0,1 1 0,0-1 0,0 0 0,-1 0 0,1 0 0,-1 0 0,1 0 0,-1 1 1,1-1-1,-1 0 0,1 0 0,-1 1 0,0-1 0,0 0 0,1 1 0,-1-1 0,0 1 0,0-1 1,1 1-1,-1-1 0,0 1 0,0 0 0,0-1 0,0 1 0,0 0 0,0 0 0,0-1 0,0 1 1,1 0-1,-1 0 0,0 0 0,0 0 0,0 0 0,0 0 0,0 1 0,0-1 0,0 0 0,0 0 1,0 1-1,-1 0 0,-54 16 1825,45-13-1128,-17 5-74,0 1-1,1 2 1,0 0 0,1 2-1,1 1 1,0 1 0,-36 31-1,29-18-220,1 2 1,2 2-1,1 0 0,1 2 0,-27 49 0,38-59-200,2 2-1,0 0 0,2 0 1,1 2-1,1-1 0,2 1 1,-8 51-1,15-58-203,0 1 0,2-1 0,1 1 0,1-1 0,0 0 0,2 0 0,1 0 0,0-1-1,2 1 1,0-2 0,13 24 0,-12-28-150,1-1 1,0 0-1,1 0 0,0-1 0,1 0 0,1-1 0,0 0 0,1-1 1,0-1-1,1 0 0,0-1 0,0 0 0,1-1 0,21 7 0,7-3-2227,-43-13 2028,1 0 0,0 0-1,-1 0 1,1 0 0,-1 0 0,1 0-1,0 0 1,-1-1 0,1 1 0,-1 0 0,1-1-1,-1 0 1,1 1 0,-1-1 0,1 0 0,-1 0-1,0 1 1,1-1 0,-1 0 0,0 0 0,0-1-1,0 1 1,0 0 0,1-2 0,7-8-3699</inkml:trace>
</inkml:ink>
</file>

<file path=ppt/ink/ink1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5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13696,'31'10'6224,"50"23"1,-49-18-3664,40 28 0,-36-18-2767,-2 2-1,0 1 1,-2 2 0,-2 1 0,0 1-1,29 43 1,-42-55-3118,-17-20 3192,0 0 0,0-1 0,0 1 0,0 0 1,-1-1-1,1 1 0,0 0 0,0 0 0,0-1 1,0 1-1,0 0 0,0-1 0,0 1 0,0 0 1,0 0-1,0-1 0,0 1 0,0 0 0,1-1 0,-1 1 1,0 0-1,0 0 0,0-1 0,0 1 0,0 0 1,0 0-1,1-1 0,-1 1 0,0 0 0,0 0 1,0 0-1,1-1 0,-1 1 0,0 0 0,0 0 0,1 0 1,-1 0-1,0-1 0,0 1 0,1 0 0,-1 0 1,0 0-1,1 0 0,-1 0 0,0 0 0,0 0 1,1 0-1,-1 0 0,0 0 0,1 0 0,-1 0 0,0 0 1,0 0-1,1 0 0,-1 0 0,0 0 0,1 0 1,-1 1-1,0-1 0,0 0 0,1 0 0,-1 0 1,0 0-1,0 1 0,1-1 0,-1 0 0,0 1 0,0-14-3835</inkml:trace>
</inkml:ink>
</file>

<file path=ppt/ink/ink1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5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658 0 12544,'-46'24'6271,"-20"34"-8575,57-45 12544,-48 10-10112,15 0 128,-47 20 0,23 1 0,-5-1-512,14-17 0,2 10-384,7-13 0,19-7-1408,6-3 0,23-3-1408,0-1 129</inkml:trace>
</inkml:ink>
</file>

<file path=ppt/ink/ink1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6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13824,'27'30'5700,"14"-7"-4595,-34-19-231,-1-1 415,0 0 0,0 1 0,0 0 0,-1 0 0,0 1 0,6 5-1,20 32 574,-22-24-1906,0 1-1,9 31 1,-18-50 66,31 79 130,-20-53-181,-1 0 0,8 39-1,-10-31-330,-2 0 0,-1 1 0,-2-1 0,-1 1 0,-5 64 0,1-83 99,0-1 0,-2 1 0,1-1 0,-2 0 0,0 1 0,-1-2 0,0 1 0,-1-1 0,-1 0 0,0 0 1,-1-1-1,0 0 0,-1-1 0,0 0 0,-13 10 0,-12 7-3729</inkml:trace>
</inkml:ink>
</file>

<file path=ppt/ink/ink1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6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72 7808,'-5'-5'3840,"24"1"-256,-19 4 2815,29-11-5375,-6 2 128,28-1 512,-8-3 128,37 1-2304,-20 5 0,17 7 1408,-22 0 0,-7 3-1152,-5 1 0,-11 5-2560,-4-6 128,-8 4-1024,-3 2 129</inkml:trace>
</inkml:ink>
</file>

<file path=ppt/ink/ink1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6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75 10496,'-14'0'5248,"22"0"-5120,-8 0 9343,20-5-8831,-6 1 128,27 1 512,-7 3 128,26-9-1792,-8 2 0,14-9 768,-13 0 128,-7 9-1408,-9-1 0,-8 12-2944,-6 0 0</inkml:trace>
</inkml:ink>
</file>

<file path=ppt/ink/ink1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7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1517 9600,'0'2'220,"1"0"92,-1 0 0,0 0 0,1-1 0,-1 1 0,1 0-1,-1 0 1,1 0 0,0-1 0,0 1 0,0 0 0,0 0 0,0-1 0,0 1 0,0-1 0,1 1 0,-1-1 0,1 0-1,-1 0 1,1 1 0,-1-1 0,4 1 0,2 3 5791,-8-1-3290,0-4-2797,0 0 0,0 0 0,1 0 0,-1 0 0,0 0 0,1 0 0,-1 0 0,0-1 0,0 1 0,1 0 0,-1-1 0,0 1 0,1 0 0,-1-1 0,0 1 0,1-1 1,-1 1-1,1-1 0,-1 1 0,1-1 0,-1 1 0,1-1 0,-1 1 0,1-1 0,-1 0 0,1 1 0,-1-2 0,-5-8 293,0 0-1,0 0 0,1-1 0,0 1 1,1-1-1,0-1 0,1 1 1,-2-12-1,-1-16 113,-1-46 1,2 5-51,-17-274 184,23 291-552,2-1-1,4 0 1,2 1 0,3 0-1,2 1 1,3 1 0,50-116-1,-48 136 44,-8 15 60,1 0 0,2 0 0,21-30 1,-29 48-60,1 1 0,-1 0 0,1 0 0,0 0 0,1 1 1,0 0-1,0 0 0,0 1 0,1 0 0,-1 1 1,1 0-1,0 0 0,16-4 0,-18 6-20,1-1-1,-1 2 1,0-1 0,0 1-1,1 0 1,-1 1 0,1 0-1,-1 0 1,1 0 0,-1 1-1,0 0 1,1 1 0,-1 0-1,0 0 1,0 0 0,0 1-1,0 0 1,0 0 0,-1 1-1,0 0 1,1 0 0,-1 0-1,-1 1 1,1 0 0,-1 0-1,0 0 1,7 9 0,16 20 15,-1 1 1,-1 1 0,36 70-1,-11 2-31,72 221 0,-108-275-17,-2 1 0,-3 0-1,-2 1 1,-2 0 0,-3 0 0,-5 68 0,-1-95-19,-2 0 1,-2-1-1,-19 55 0,1-4-1007,18-59-14,2-24-2927,3-29-2805,2 12 2939</inkml:trace>
</inkml:ink>
</file>

<file path=ppt/ink/ink1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8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1 102 10368,'9'-11'5120,"66"22"-4224,-56-11 8575,15 5-8831,-7-1 0,35-1 896,-16 1 0,30-1-1920,-20 3 128,29-15 1024,-14 2 128,4-22-640,-18 10 128,-6-4-1280,-8 3 0,-11 8-3072,-4 4 0</inkml:trace>
</inkml:ink>
</file>

<file path=ppt/ink/ink1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9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628 162 6784,'-1'-33'2133,"2"23"1522,-1-3 4892,0 11-8399,-1-1-1,0 1 0,0-1 0,0 1 0,0 0 1,0-1-1,-1 1 0,1 0 0,-1 0 0,1 0 1,-1 0-1,0 0 0,1 0 0,-1 0 1,0 0-1,-1 1 0,-1-2 0,-42-26 2004,41 26-1938,-3-2-49,-1 0 0,-1 1 0,1 0 1,0 0-1,-1 1 0,0 0 0,0 1 1,0 0-1,0 1 0,0 0 0,0 0 1,0 1-1,0 0 0,0 1 0,0 0 1,0 1-1,0 0 0,0 1 1,-18 6-1,9-4-47,1 1 0,0 1 1,0 0-1,1 1 0,0 1 1,0 1-1,1 0 0,0 1 1,1 1-1,0 0 0,1 1 1,1 1-1,-17 21 0,14-10-24,2 1-1,1 1 1,1 0-1,1 1 1,-9 36-1,18-56-75,0 0 1,1 0-1,0 0 0,1 0 1,0 0-1,0 0 0,1 0 1,0 1-1,0-1 0,1-1 1,0 1-1,0 0 0,1 0 1,0-1-1,5 10 0,-3-6 15,0-1 0,1 0 0,0 0 0,0 0 0,1-1 0,1 0-1,0 0 1,0-1 0,0 0 0,16 11 0,-17-13-20,13 9 10,0-1 0,1-1 1,0-1-1,1-1 0,1-1 0,-1-1 0,1-1 1,1-1-1,0-1 0,47 6 0,-44-9-31,-1-1-1,1-1 1,-1-2-1,1-1 1,-1-1-1,0-1 1,0-1-1,0-1 1,48-19-1,-27-2-62,-40 22 24,0 1 1,0-1-1,1 1 1,0 1-1,0-1 1,14-3-1,1-5-142,-22 12 188,0-1 0,-1 0 0,1 1 0,0-1 0,0 0 1,0 1-1,0-1 0,-1 1 0,1-1 0,0 1 0,0-1 0,0 1 0,0 0 1,0 0-1,0-1 0,0 1 0,0 0 0,0 0 0,0 0 0,0 0 0,0 0 0,0 0 1,0 0-1,0 1 0,0-1 0,0 0 0,0 0 0,0 1 0,0-1 0,0 1 1,0-1-1,0 1 0,0-1 0,0 2 0,34 26 5,-28-21 9,1 0 1,1-1-1,-1 1 1,1-2-1,0 1 1,0-1-1,1 0 1,0-1 0,12 4-1,15-1 57,0-2 1,-1-2-1,69-2 0,-46-7 8,-1-3 0,-1-2 0,0-3 0,74-29-1,-114 38-58,0-2 0,-1 0-1,0-1 1,0 0 0,25-19-1,-35 22-17,0 0 0,-1 0 1,1-1-1,-1 1 0,0-1 0,0 0 0,-1-1 0,1 1 0,-2-1 0,1 0 0,-1 0 0,0 0 0,0 0 0,2-12 0,-4 14 0,0 0 0,-1 1 0,0-1 0,0 0 0,0 0 0,0 0 0,-1 0 0,0 0 0,0 0 0,0 0 0,0 0 0,-1 1 0,0-1 0,0 0 0,0 1 0,-1 0 0,1-1 0,-1 1 0,-6-7 0,1 1 0,2 0 1,-2 1 0,1 1 0,-1 0 0,0 0 0,-1 0 0,0 1 0,0 0 0,-1 1 0,0 0 0,0 0 0,-20-7 0,11 4 8,1 1-8,0 0-1,-1 2 0,0 0 0,0 1 1,-1 1-1,1 1 0,-1 1 0,0 0 1,-35 2-1,50 0-3,-28 0-4,0 2 0,-1 0 0,1 3 0,1 0 0,-1 2 0,1 2 0,0 1-1,-38 17 1,56-20-35,0 0 0,0 1-1,1 0 1,-17 14 0,26-19 2,0 0 0,0 1-1,0 0 1,1 0 0,-1 0 0,1 0 0,0 1 0,1-1 0,-1 1 0,1 0 0,0-1-1,0 1 1,0 0 0,0 1 0,0 8 0,1-12-13,1 1 0,0-1 0,0 1 0,1-1 0,-1 0 1,0 1-1,1-1 0,0 1 0,-1-1 0,1 0 0,0 0 0,0 1 0,0-1 0,1 0 0,-1 0 0,1 0 0,-1 0 1,4 3-1,-1-1-132,1 0 0,0 0 1,1 0-1,-1-1 0,1 0 0,-1 0 1,8 3-1,13 3-1170,0-2-1,44 8 0,-51-12 354,65 14-3094</inkml:trace>
</inkml:ink>
</file>

<file path=ppt/ink/ink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2.1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5632,'0'0'2816,"56"121"-2816,-46-95 2816,4 3-2944,4 6 128,2-1 0,-2 5 0,1-3 0,1 8 128,-3-17-128,-2-1 0,-1-6-256,0-4 128,-5 0-512,2-12 128,-8-8-896,8-12 0</inkml:trace>
</inkml:ink>
</file>

<file path=ppt/ink/ink1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39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432 1 6400,'-1'1'593,"-1"1"0,1-1 0,-1 0 0,0 0 1,1 0-1,-1 0 0,0 0 0,0 0 0,0 0 1,1-1-1,-1 1 0,0-1 0,0 1 0,0-1 0,0 0 1,0 1-1,0-1 0,0 0 0,0 0 0,0-1 0,-2 1 1,-24 1 286,-5 7-101,0 1-1,0 2 1,1 1 0,1 1-1,-46 26 1,50-25-219,-31 18 422,56-31-933,0 1 0,0-1-1,0 1 1,0-1 0,0 1 0,0 0-1,1 0 1,-1 0 0,0 0 0,1 0-1,0 0 1,-1 0 0,1 1 0,0-1-1,0 0 1,0 1 0,1-1 0,-1 1-1,0 3 1,1-4-29,1 1 1,0-1-1,-1 0 0,1 0 0,0 0 1,0 0-1,0 0 0,1 0 0,-1 0 1,0 0-1,1-1 0,-1 1 0,1 0 1,-1-1-1,1 1 0,0-1 0,0 1 0,0-1 1,0 0-1,0 0 0,0 0 0,0 0 1,0 0-1,3 0 0,54 16 209,-55-17-196,67 12 379,79 2-1,-105-13-182,0 3 0,-1 2 0,1 1 0,-1 2 0,76 28 0,-112-34-153,-1 0-1,1 1 0,-1 0 0,0 0 0,0 1 1,0 0-1,0 0 0,7 9 0,-12-12-51,-1 0 0,1 0 0,-1 0 0,0 0 0,0 0 0,0 1 0,0-1 0,0 0 0,0 1 0,-1-1 0,1 0 0,-1 1 0,0-1 0,0 1 0,0-1 0,0 1 0,0-1 0,0 1 0,0-1 1,-1 0-1,1 1 0,-1-1 0,0 1 0,0-1 0,0 0 0,0 0 0,0 1 0,0-1 0,-1 0 0,1 0 0,-1 0 0,1 0 0,-4 2 0,-9 10 10,0-2 0,0 0 0,-1 0 0,-1-1 0,0-1 0,0-1 0,-1 0 0,0-2 0,-1 1 0,0-2 0,0 0 0,-35 5 0,8-3 36,0-2-1,-1-2 0,1-2 1,-63-6-1,81 2-210,-1-1 0,1-2 1,0-1-1,-49-17 0,64 18-1075,3 5-192</inkml:trace>
</inkml:ink>
</file>

<file path=ppt/ink/ink1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0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8320,'1'-2'445,"-1"0"0,1 0-1,0 0 1,0 1 0,0-1 0,0 0 0,0 1 0,0-1 0,0 1 0,0-1 0,1 1-1,-1-1 1,1 1 0,-1 0 0,1 0 0,-1 0 0,1 0 0,0 0 0,0 0 0,-1 0 0,1 0-1,0 1 1,0-1 0,0 1 0,0-1 0,0 1 0,0 0 0,0 0 0,3 0 0,0 1-52,1 0 0,-1 1 0,0-1 1,0 1-1,1 1 0,-1-1 0,-1 1 1,1 0-1,5 3 0,304 229 2551,-114-89-1894,-132-100-799,-62-43-370,-1 1-1,1 0 0,-1 0 0,0 0 0,-1 1 1,1 0-1,-1 0 0,0 0 0,0 1 1,0-1-1,-1 1 0,5 8 0,-8-13-44,0-1-1,0 1 1,0-1-1,0 1 1,0-1-1,0 1 1,0-1-1,0 0 1,0 1-1,0-1 1,0 1 0,0-1-1,0 1 1,0-1-1,0 1 1,0-1-1,0 0 1,-1 1-1,1-1 1,0 1-1,0-1 1,-1 0-1,1 1 1,0-1-1,0 0 1,-1 1 0,1-1-1,0 0 1,-1 1-1,1-1 1,-4 4-3570</inkml:trace>
</inkml:ink>
</file>

<file path=ppt/ink/ink1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0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884 4 10496,'-27'3'5248,"-1"-6"-5248,23-1 7295,-27 31-6527,7-11 0,-36 35 384,10-12 0,-43 27-1408,22-14 128,-25 14 768,17-15 128,-11 17-640,22-18 128,6 1-1792,17-15 0,23-13-2048,4-7 0</inkml:trace>
</inkml:ink>
</file>

<file path=ppt/ink/ink1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1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80 7936,'9'-13'3036,"0"18"4779,10 9-3733,-11-8-3657,-4-3-202,0 0 0,1 0 0,0 0 0,-1 0 0,1-1 0,0 0 0,1 0 0,6 2 0,6-2-207,0-1 1,0 0 0,0-1 0,0-1 0,34-6 0,95-27 1279,-93 20-1093,34-10-53,-48 12-1509,0 2 1,74-9-1,-96 21-1755,-4 1-236</inkml:trace>
</inkml:ink>
</file>

<file path=ppt/ink/ink1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1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12 8064,'-3'-4'1069,"1"-3"5180,2 12 3224,1-1-8793,40 492 3864,-32-410-7424,-9-85 278,3-6-1406,3-14 1647,-6 19 2074,5-20-3446</inkml:trace>
</inkml:ink>
</file>

<file path=ppt/ink/ink1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2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20 10240,'-3'-20'2594,"14"27"2413,17 32 2133,-10 0-6475,-2 1 1,-1 0-1,-2 1 1,11 66-1,37 233 1021,-44-242-1154,36 272-104,-52-364-1093,-1 23 495,-4-21-1804,-5-12-3772,-11-17 1906,1-5-127</inkml:trace>
</inkml:ink>
</file>

<file path=ppt/ink/ink1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2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0 264 6144,'3'-9'769,"0"0"0,0 1 0,1-1-1,0 1 1,1 0 0,0 0 0,0 0 0,1 0 0,-1 1 0,2 0 0,-1 0 0,1 1 0,0 0 0,0 0-1,9-5 1,8-5 564,0 2-1,1 1 1,0 1-1,30-11 1,5 7-871,0 1 0,113-10 0,-133 22 54,-1 1 1,0 2-1,0 3 0,40 6 0,-54-7-363,-1 2 0,0 1 0,0 0 0,0 2 0,-1 1 0,0 0 0,0 2 0,-1 1-1,0 1 1,-1 0 0,20 17 0,-22-15-115,-2 2 0,0 0 0,0 0 0,-2 2 0,0 0 0,-1 0 0,22 39 0,-31-48-31,0 1 0,-1-1 1,0 1-1,-1 0 0,0 0 0,0 0 0,-1 1 1,0-1-1,-1 0 0,0 1 0,-1-1 0,0 1 1,-1-1-1,0 1 0,0-1 0,-1 1 0,-1-1 1,1 0-1,-9 18 0,6-20-2,0-1-1,0 0 1,0 0-1,-1 0 1,0-1-1,0 0 1,-1 0 0,0-1-1,0 0 1,0 0-1,0 0 1,-1-1-1,-9 4 1,-12 4 16,0-1 1,-33 8-1,-29 2 41,-119 12-1,170-27-56,19-2-8,27-2 61,34-1 36,208 11 269,-204-10-290,1 1-1,-1 3 1,0 1-1,43 14 1,-42-6-31,-1 3 1,0 1 0,58 36-1,-88-46-37,-1-1 0,0 2 0,-1 0 0,0 0 0,-1 1 0,0 0 0,-1 1 0,0 1 0,0-1 0,-2 2 0,0-1 0,0 1 0,7 20 0,-10-21-3,-1-1 0,-1 1 1,0 0-1,-1 0 0,0 0 1,-1 0-1,-1 1 0,0-1 1,0 0-1,-1 0 0,-1 0 1,-1 0-1,0 0 0,0 0 1,-11 24-1,11-30-2,-1 0 0,0-1 0,-1 1 0,1-1 0,-1 0 0,-1 0 0,1 0 0,-1 0 0,0-1 0,0 0 0,-1-1 0,-12 8 0,0-2 0,-1-1 0,1-1 0,-29 7 0,-9-1 0,-1-3 0,1-2 0,-2-2 0,-73-2 0,96-7-189,0-2 1,0-1-1,1-2 0,0-1 0,0-2 1,1-1-1,0-1 0,1-3 1,1 0-1,0-2 0,1-1 0,-38-30 1,51 27-3375,9-3-533</inkml:trace>
</inkml:ink>
</file>

<file path=ppt/ink/ink1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3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525 11 5632,'-9'-3'1518,"1"1"0,-1 0 0,0 1-1,0-1 1,0 1 0,-17 1 0,-26 5 2115,28-2-4174,-50 1 1741,46-3-235,0 1 1,0 1-1,-49 12 1,68-12-829,0 0 0,1 1 0,-1 0 0,1 0 0,0 0 0,0 1 0,1 1-1,-1-1 1,1 1 0,0 0 0,1 1 0,0 0 0,0 0 0,0 0 0,-8 15 0,13-20-128,0 0 1,-1 0 0,2 0-1,-1 0 1,0 0-1,0 0 1,1 0-1,-1 0 1,1 0 0,-1 1-1,1-1 1,0 0-1,0 0 1,0 0-1,0 1 1,1-1 0,-1 0-1,0 0 1,1 0-1,0 0 1,-1 0-1,1 1 1,2 1 0,-1 1 15,1-2 1,1 1 0,-1 0 0,0-1 0,1 1 0,0-1-1,0 0 1,0 0 0,0-1 0,5 4 0,10 2 59,-1 0 0,1-1 0,0-1 0,21 4 0,159 25 442,-129-26-307,-1 3 0,-1 3 0,98 35 0,-117-32 63,-37-15-192,-1 1 0,1 0-1,-1 0 1,-1 1-1,1 0 1,-1 1 0,0 1-1,0-1 1,0 2 0,9 9-1,-17-15-62,0 0 0,-1 0-1,1 0 1,-1 0 0,0 0-1,0 0 1,0 1 0,0-1-1,0 0 1,0 1 0,-1-1-1,1 1 1,-1-1 0,0 0-1,0 1 1,1-1 0,-2 1-1,1-1 1,0 1 0,0-1-1,-1 4 1,-1-1 0,0 0-1,-1 1 1,1-1-1,-1 0 1,0-1-1,0 1 1,0 0-1,-1-1 1,-4 5-1,-4 3-3,0-1-1,-2 0 0,1-1 1,-1 0-1,-19 9 0,11-9 0,0-1-1,0-1 1,-1-1-1,0-1 1,-1-1-1,1 0 0,-28 0 1,36-4-83,1-1 0,-1 0 1,0-1-1,0 0 0,1-1 0,-1-1 1,1 0-1,0-1 0,0 0 0,0-2 1,0 1-1,-17-11 0,27 13-61,0 1 1,1-1-1,-1 0 1,1 0-1,-1 0 0,1 0 1,0-1-1,1 1 0,-1-1 1,0 0-1,1 0 1,0 0-1,0 0 0,0 0 1,0 0-1,1-1 1,-2-5-1,3 5-220,0 1 1,0 0 0,0 0-1,0 0 1,1 0-1,-1 0 1,1 0-1,0 0 1,1 0-1,-1 0 1,1 0-1,-1 0 1,1 1 0,0-1-1,0 1 1,1-1-1,-1 1 1,4-3-1,15-19-3499</inkml:trace>
</inkml:ink>
</file>

<file path=ppt/ink/ink1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4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7 10496,'-20'-7'5248,"40"27"-4481,-15-17 7681,-15 33-7936,1-13 128,3 36 256,3-15 0,3 15-1280,0-17 128,23-2 384,-4-14 128,13-10-2176,-3-3 0,8-36-1664,-3 7 128</inkml:trace>
</inkml:ink>
</file>

<file path=ppt/ink/ink1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4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59 13824,'-38'-16'6911,"76"12"-12926,-29 4 12542,10-10-10623,-5 1 129,4-2-1281,-4 2 128</inkml:trace>
</inkml:ink>
</file>

<file path=ppt/ink/ink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2.4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32 281 2432,'11'0'669,"12"1"172,1-2-1,0 0 0,34-8 1,-49 7-777,-1 0 0,1-2 0,-1 1 0,0-1 0,0 0 0,0 0 0,-1-1 0,0 0 0,1-1 1,-2 1-1,1-1 0,9-12 0,-8 10 82,-2-1-1,1 0 1,-1 0 0,0 0 0,-1-1 0,0 1-1,-1-2 1,6-16 0,-9 24-111,-1 0-1,1 0 1,-1 0 0,1-1-1,-1 1 1,0 0 0,0 0-1,-1 0 1,1 0 0,-1 0-1,1 0 1,-1 0 0,0 0-1,0 0 1,0 0 0,0 0-1,-1 1 1,1-1 0,-1 0-1,0 1 1,0-1 0,0 1-1,0 0 1,0 0-1,0-1 1,-1 1 0,1 1-1,-1-1 1,1 0 0,-1 1-1,0-1 1,1 1 0,-1 0-1,0 0 1,-5-2 0,0 1 20,1-1 1,-1 1 0,0 0 0,1 1-1,-1 0 1,0 0 0,0 1-1,0 0 1,0 0 0,0 1 0,0 0-1,0 1 1,1-1 0,-1 1-1,0 1 1,1-1 0,-1 2-1,1-1 1,0 1 0,0 0 0,1 0-1,-1 0 1,1 1 0,0 0-1,-7 8 1,4-3 31,0 1 0,1 0 0,0 0 0,1 1 0,0 0 0,1 0 0,0 0 0,1 1 0,1 0 0,0 0 0,0 0 0,1 1 0,-1 25 0,3-25-16,0 1 0,2-1 0,-1 1 0,2 0-1,0-1 1,1 0 0,0 1 0,2-1 0,-1-1 0,1 1 0,1-1-1,10 18 1,-10-22-34,1 0-1,0 0 1,0-1-1,1 0 1,0-1-1,0 1 1,0-2 0,1 1-1,0-1 1,1 0-1,-1-1 1,1 0-1,0-1 1,1 0-1,-1 0 1,0-1-1,14 2 1,-7-3-145,0 0 1,0-1-1,0-1 0,1-1 1,-1-1-1,0 0 1,26-7-1,-9 0-785,-1-1-1,59-28 1,-74 28 317,-1 0 0,21-16 0,26-26-1216</inkml:trace>
</inkml:ink>
</file>

<file path=ppt/ink/ink1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4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 10112,'24'37'9024,"-11"3"-3526,-5 47-1603,0-3-3710,-3-57 263,-1-2 165,1-1 1,1 0-1,15 41 0,-21-66-610,0 1 1,0 0-1,0 0 0,0 0 0,0 0 1,0 0-1,0 0 0,0 0 0,0 0 1,0 0-1,0-1 0,0 1 0,0 0 1,1 0-1,-1 0 0,0 0 0,0 0 1,0 0-1,0 0 0,0 0 0,0 0 1,0 0-1,0-1 0,0 1 0,0 0 1,0 0-1,0 0 0,0 0 0,0 0 1,1 0-1,-1 0 0,0 0 0,0 0 1,0 0-1,0 0 0,0 0 0,0 0 1,0 0-1,0 0 0,0 0 0,1 0 1,-1 0-1,0 0 0,-1-21 85,-6-35-63,0 20-25,1 7 0,1 0 0,1 0 0,1-1 0,2-50 0,2 73 0,-1 1 0,1-1 0,1 0 0,-1 1 0,1-1 0,0 1 0,1-1 0,0 1 0,-1 0 0,2 0 0,-1 0 0,1 1 0,0-1 0,0 1 0,1 0 0,-1 0 0,1 0 0,0 1 0,1-1 0,-1 1 0,1 0 0,-1 1 0,1 0 0,0 0 0,1 0 0,7-2 0,-6 2 18,1 1-1,-1 0 1,1 0-1,0 1 1,0 0-1,0 0 1,0 1-1,0 1 1,-1-1-1,1 1 1,0 1-1,0 0 1,-1 0-1,11 4 1,-6 0 13,0 0 0,-1 1 0,1 0 0,-1 1 0,-1 0 0,0 1 1,0 1-1,12 12 0,-4 0 0,0 2-1,-2-1 1,0 2 0,-2 1 0,-1 0 0,-1 0 0,19 55-1,11 39-563,-43-120 493,0 0 1,0 0-1,1 0 0,-1 0 1,0 0-1,0 0 0,0 0 1,0 1-1,1-1 0,-1 0 0,0 0 1,0 0-1,0 0 0,0 1 1,0-1-1,1 0 0,-1 0 1,0 0-1,0 1 0,0-1 1,0 0-1,0 0 0,0 1 1,0-1-1,0 0 0,0 0 0,0 0 1,0 1-1,0-1 0,0 0 1,0 0-1,0 1 0,0-1 1,0 0-1,0 0 0,0 0 1,-1 1-1,1-1 0,0 0 1,0 0-1,0 0 0,0 1 1,0-1-1,0 0 0,-1 0 0,1 0 1,0 0-1,0 0 0,0 1 1,0-1-1,-1 0 0,1 0 1,0 0-1,0 0 0,0 0 1,-1 0-1,1 0 0,0 0 1,0 0-1,-1 0 0,1 0 0,-12-9-4795,7 0 867</inkml:trace>
</inkml:ink>
</file>

<file path=ppt/ink/ink1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5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12288,'18'36'6143,"39"-10"-6015,-43-20 9088,28 20-8704,-10-6 128,20 31 256,-13-15 0,7-2-1280,-8-6 128,13-1 640,-8-8 128,14 1-640,-11-4 0,-12-4-1152,-6-1 128,1-2-2816,-12-2 128</inkml:trace>
</inkml:ink>
</file>

<file path=ppt/ink/ink1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5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818 1 13696,'-29'10'6783,"-40"49"-7423,58-50 10880,-35 37-9856,12-7 128,-58 29 0,21-19 0,-18 19-768,18-22 0,-15 9 128,21-12 128,13-11-2048,6 0 0,12-25-1920,11-3 0</inkml:trace>
</inkml:ink>
</file>

<file path=ppt/ink/ink1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7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1074 4992,'-24'-5'8833,"10"-12"-3338,12 13-5135,1 0 0,0 0 0,0 0 0,1 0 1,-1 0-1,1 0 0,0-1 0,0 1 0,0 0 0,1-6 0,4-10-187,-1-1 0,2 1 0,10-23-1,-14 38 687,110-315 2085,-98 271-2498,3 1-1,25-53 1,-33 83-237,0 1 0,2 0 1,-1 1-1,2 0 1,0 0-1,1 2 1,1-1-1,21-17 0,-31 29-141,0 0 0,0 0 0,0 0 0,0 1 0,0-1 0,1 1 0,-1 0 0,1 0 0,0 1 0,-1-1 0,1 1 0,0 0 0,0 1 0,8-1 0,-8 2-52,1 0 0,-1 0 0,0 1 0,0-1-1,0 2 1,0-1 0,0 0 0,-1 1 0,1 0 0,-1 0 0,0 0 0,1 1 0,-1-1 0,3 5 0,26 26 11,-1 2 0,-2 1 0,-1 2 0,-2 1 0,-2 1 0,-2 0 0,-1 2 1,-3 1-1,24 77 0,-19-31-5,-3 0 1,-5 2 0,-3-1-1,0 99 1,-12-100-30,-4-1 0,-25 161 0,19-212-104,9-37 102,0 0 0,0 0 0,-1 0 0,1 0 0,0-1 0,0 1 0,0 0 0,-1 0 0,1 0 0,0 0 0,-1-1 0,1 1 0,0 0 0,-1-1 0,1 1 0,-1 0 0,1-1 0,-1 1 0,0 0 0,1-1 0,-1 1 0,0-1 0,1 1 0,-1-1 0,0 1 0,0-1 0,0 1 0,-1-4-17,1 1 1,0-1-1,0 0 1,0 0-1,0 1 0,0-1 1,1 0-1,0 0 1,-1 0-1,1 0 0,0 0 1,0 1-1,0-1 1,1 0-1,-1 0 0,2-4 1,-1-11-137,-1-201-1417,-2 61 683,8 0 0,45-271 0,-39 363 832,3 2 0,2 0 0,51-119 0,-60 162 90,1 0-1,1 1 1,1 0 0,0 1-1,2 0 1,0 1-1,1 0 1,1 1 0,17-15-1,-29 29-5,1 0 0,0 0-1,-1 1 1,1 0 0,0-1 0,0 2-1,0-1 1,1 0 0,-1 1 0,6-2-1,-7 3-1,-1 0-1,0 0 0,1 0 0,-1 0 0,0 1 0,1-1 0,-1 0 0,0 1 0,0 0 0,1-1 0,-1 1 0,0 0 0,0 0 1,0 1-1,0-1 0,0 0 0,0 1 0,0-1 0,-1 1 0,1-1 0,0 1 0,-1 0 0,1 0 0,-1-1 0,2 3 0,6 13 108,0 0 0,-1 0 0,-1 0 0,-1 1 0,0 0 0,5 27 0,48 332 1283,-37-181-858,31 196-204,-50-384-385,-1-1 1,-1 1-1,1 0 0,-2 0 1,1 0-1,-1 0 0,0 0 1,0 0-1,-1 0 0,0 0 1,-1 0-1,0 0 0,0 0 1,0-1-1,-5 10 0,6-16 9,0 0-1,1 0 0,-1-1 0,0 1 0,0 0 0,0 0 1,0 0-1,0-1 0,0 1 0,0 0 0,0-1 0,0 1 0,0-1 1,0 1-1,0-1 0,0 0 0,-1 1 0,1-1 0,0 0 1,0 0-1,0 0 0,0 0 0,-1 0 0,1 0 0,0 0 1,0 0-1,0-1 0,-1 1 0,1 0 0,0-1 0,0 1 1,0-1-1,0 1 0,0-1 0,0 1 0,0-1 0,0 0 1,0 1-1,0-1 0,0 0 0,0 0 0,1 0 0,-2-1 1,-3-3-80,1 0 0,-1 0 0,1-1 0,0 1 0,1-1 0,-1 0 0,1 0 0,-3-8 0,-1-5-116,1 0 0,0-1-1,2 0 1,-4-38 0,7-26-200,4 0-1,19-119 0,-11 147 307,1 0 1,4 1-1,1 1 0,3 0 0,33-62 1,-38 84 112,0-1 27,71-143 513,-75 157-429,1 0 0,1 0 0,1 1-1,0 1 1,1 0 0,26-22 0,-38 36-25,0 0 0,1 1 0,-1-1 1,1 0-1,0 1 0,-1 0 0,1 0 1,0 0-1,0 1 0,0-1 0,1 1 0,-1 0 1,0 0-1,0 0 0,1 1 0,-1 0 0,0-1 1,7 2-1,-9 0-24,0-1 1,0 1-1,0 0 1,0 0-1,0 1 1,0-1 0,0 0-1,-1 0 1,1 1-1,0-1 1,-1 1-1,1 0 1,-1-1-1,0 1 1,0 0-1,2 2 1,0 2 72,0 0 1,-1 1-1,0-1 1,0 1-1,0 0 1,-1-1 0,1 8-1,0 75 491,-3-1-1,-16 105 1,-21 267 234,32-373-791,-5 184-41,11-233-28,2-1 0,2 1 1,2-1-1,1 0 1,13 38-1,-16-62 26,2-1 1,-1 0-1,1-1 1,1 1-1,0-1 1,1 0-1,0-1 1,1 0-1,-1 0 1,18 13-1,-22-20-109,1 1-1,0-1 1,0 0-1,0 0 1,1-1-1,-1 1 1,1-1-1,-1-1 1,1 1-1,0-1 1,9 1-1,-10-2-208,0 0 0,1 0 1,-1-1-1,0 1 0,0-2 0,0 1 0,0 0 0,0-1 1,0 0-1,0 0 0,0-1 0,-1 1 0,1-1 0,7-6 1,27-30-3414,-6-1-278</inkml:trace>
</inkml:ink>
</file>

<file path=ppt/ink/ink1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7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 9600,'-3'0'4736,"3"-7"-4096,0 7 6271,0 7-5887,0-3 0,0 12 384,0-4 128,0 19-2048,0-12 128,3 24 1536</inkml:trace>
</inkml:ink>
</file>

<file path=ppt/ink/ink1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8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684 458 16000,'4'-13'6634,"1"-1"-6609,14-53 6227,-18 61-6053,0 0 1,-1-1-1,1 1 0,-1 0 0,0-1 1,-1 1-1,1 0 0,-1 0 0,-1 0 1,-3-12-1,-10-10-579,0 2 1,-2 0-1,-1 1 0,-36-39 0,42 52 315,-1 1 0,0 0-1,0 1 1,-1 1 0,0 0 0,-1 1-1,0 1 1,0 0 0,-1 1-1,0 0 1,0 1 0,0 1-1,-1 1 1,1 0 0,-21 0-1,21 2 16,0 1-1,0 1 0,0 0 1,0 1-1,0 0 0,0 1 1,0 1-1,1 1 0,-1 0 1,1 1-1,0 1 0,1 0 1,0 1-1,0 1 0,-21 16 1,29-19 13,0 0 0,1 0 0,0 0 0,0 0 1,0 1-1,1 0 0,0 0 0,0 0 1,1 0-1,0 1 0,0-1 0,0 1 1,1 0-1,1 0 0,-1 0 0,1 0 1,0 0-1,1 0 0,0 0 0,2 15 1,-1-17-43,0 0 0,1 0 0,-1 0 0,2 0 0,-1 0 0,0 0 1,1-1-1,0 1 0,0-1 0,1 1 0,0-1 0,0 0 0,0-1 0,0 1 1,1-1-1,-1 1 0,1-2 0,1 1 0,-1 0 0,0-1 0,1 0 1,-1 0-1,1-1 0,0 1 0,0-1 0,9 2 0,-4-2-86,0-1 0,1 1 0,-1-2-1,0 1 1,0-2 0,0 1 0,1-2-1,-1 1 1,0-2 0,18-5 0,0-4-390,-1 0 0,40-24 0,-37 18 739,53-22 0,-84 40-113,1 0 1,-1 0 0,1-1-1,0 1 1,-1 0 0,1 0 0,-1 0-1,1 0 1,-1 0 0,1 0-1,-1 0 1,1 0 0,-1 0-1,1 1 1,0-1 0,-1 0-1,1 0 1,-1 0 0,1 1-1,-1-1 1,1 0 0,-1 0 0,0 1-1,1-1 1,-1 1 0,1-1-1,-1 0 1,0 1 0,1-1-1,-1 1 1,0-1 0,1 1-1,-1-1 1,0 1 0,0-1-1,1 1 1,-1-1 0,0 2 0,7 29 983,-4-10 128,2-4-643,0 1-1,1-1 0,1 0 1,0-1-1,1 0 0,11 16 1,-14-24-414,1-1 1,-1 0 0,1 0-1,1 0 1,-1-1 0,1 0-1,0 0 1,0-1 0,1 0-1,0 0 1,0 0 0,0-1 0,0-1-1,1 1 1,9 1 0,-6-2-172,1-1-1,-1-1 1,1 0 0,-1-1 0,1 0 0,-1-1 0,1 0-1,-1-1 1,17-5 0,-13 3-1319,0-2-1,-1 1 1,26-16 0,-10 5-2626</inkml:trace>
</inkml:ink>
</file>

<file path=ppt/ink/ink1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7:49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56 4352,'0'0'2619,"0"1"-2547,0-1 0,0 0 0,0 0 0,0 1 0,0-1 0,-1 0-1,1 0 1,0 0 0,0 1 0,0-1 0,0 0 0,0 0 0,0 0 0,0 1 0,0-1 0,-1 0-1,1 0 1,0 0 0,0 0 0,0 1 0,0-1 0,-1 0 0,1 0 0,0 0 0,0 0-1,0 0 1,-1 0 0,1 0 0,0 0 0,0 1 0,0-1 0,-1 0 0,1 0 0,0 0 0,0 0-1,-1 0 1,1 0 0,0 0 0,0 0 0,0 0 0,-1 0 0,1 0 0,0-1 0,0 1 0,-1 0-1,1 0 1,0 0 0,0 0 0,0 0 0,0 0 0,-1 0 0,1-1 0,0 1 0,0 0 0,0 0-1,0 0 1,-1 0 0,1-1 0,0 1 0,-9-4 2479,9 4-2405,0 0 0,0 0 0,0 1 0,0-1-1,0 0 1,0 1 0,0-1 0,0 0 0,0 1 0,0-1-1,0 0 1,0 1 0,0-1 0,0 0 0,0 0-1,0 1 1,0-1 0,0 0 0,1 1 0,-1-1-1,0 0 1,0 1 0,0-1 0,0 0 0,1 0-1,-1 1 1,0-1 0,0 0 0,0 0 0,1 0-1,-1 1 1,0-1 0,1 0 0,-1 0 0,0 0 0,0 0-1,1 0 1,-1 1 0,1-1 0,2 4 91,1 0 0,-1 1 0,0-1 0,0 1 0,-1 0 0,1 0 0,-1 0 0,0 0 1,-1 0-1,1 1 0,0 5 0,0-3-71,0-1-1,1 1 1,0 0 0,0-1 0,6 11 0,-4-12-81,0 0 0,1 0 1,0-1-1,0 0 0,0 0 1,0 0-1,1-1 0,-1 0 1,1 0-1,0-1 0,1 0 1,-1 0-1,0-1 0,1 1 1,0-2-1,-1 1 0,1-1 1,0 0-1,12-1 0,-14 0-80,0 0-1,1-1 0,-1 0 1,0 0-1,0 0 1,0-1-1,0 0 0,0 0 1,0 0-1,0-1 0,-1 0 1,1 0-1,-1 0 1,0-1-1,7-6 0,8-4-52,12-8-941,-2-2 0,53-51 1,-73 65 626,63-61-2732</inkml:trace>
</inkml:ink>
</file>

<file path=ppt/ink/ink1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7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1556 6144,'0'0'299,"-1"1"0,1-1-1,-1 0 1,1 1 0,-1-1 0,1 0 0,-1 0 0,0 1-1,1-1 1,-1 0 0,0 0 0,1 0 0,-1 0 0,0 0 0,1 0-1,-1 0 1,1 0 0,-1 0 0,0 0 0,1 0 0,-1 0 0,0 0-1,1 0 1,-1-1 0,0 1 0,1 0 0,-1-1 0,1 1-1,-1 0 1,1-1 0,-1 1 0,1 0 0,-1-1 0,1 1 0,-1-1-1,0 0 1,-6-26 7364,4 12-8848,-26-75 3875,16 50-1752,-16-72-1,-7-192 514,34 240-1323,3 0 0,3 0 0,3 1 0,2 0 0,4 0 0,2 1 0,2 0 0,4 1 0,33-69 0,-46 114-77,0 1 0,1-1 1,1 2-1,1-1 0,0 2 0,1-1 0,0 1 1,1 1-1,1 1 0,28-21 0,-19 18 15,0 1 0,0 1 0,1 1 0,0 1-1,1 2 1,44-11 0,-57 16-56,0 0 0,-1 1 0,1 1-1,0 0 1,0 1 0,0 0 0,0 0 0,0 1 0,-1 1-1,1 0 1,0 1 0,18 6 0,-16-1-10,-1 0-1,0 0 1,0 1 0,-1 1-1,0 0 1,-1 1 0,0 0-1,0 1 1,-2 0-1,1 0 1,-1 1 0,-1 1-1,-1-1 1,7 16 0,6 20 7,-2 2 1,19 87-1,-33-122-3,9 41-11,-2 1 0,4 75 0,-10-67 27,-3 0-1,-7 71 1,2-105-7,-2 0 0,-1-1 0,-1 1 0,-2-2-1,-1 1 1,-19 39 0,-9 19 20,29-64-201,-1 0 0,-2-1 0,-15 26-1,3-19-2438,15-28-982,7-18 36,3-2-415</inkml:trace>
</inkml:ink>
</file>

<file path=ppt/ink/ink1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7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34 7936,'-4'10'6617,"15"-11"1683,2-1-5789,6 0-3364,385-16 4283,16-1-2679,-336 17-3776,-53 3-2035,-22-1 1476</inkml:trace>
</inkml:ink>
</file>

<file path=ppt/ink/ink1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3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556 998 7424,'-1'-1'386,"1"0"1,0 0 0,-1-1-1,1 1 1,0 0 0,0 0-1,0-1 1,0 1 0,0 0-1,0-1 1,0 1 0,1 0-1,-1 0 1,0-1 0,1 1-1,-1 0 1,1 0-1,-1 0 1,1-1 0,0 1-1,-1 0 1,1 0 0,0 0-1,0 0 1,0 0 0,0 0-1,0 1 1,1-3 0,0 1-42,0 0 1,0 0-1,1 0 1,-1 0-1,0 0 1,1 0 0,-1 0-1,1 1 1,-1-1-1,1 1 1,5-2-1,16 2 81,0-1 1,0-2-1,-1 0 0,1-1 0,-1-1 0,0-2 1,-1 0-1,0-1 0,0-1 0,-1-1 0,0-1 0,30-24 1,-23 14-371,0-1 1,-2-2 0,0-1 0,-2-1-1,-1-1 1,-2-1 0,28-47 0,-39 59-49,-2-1 0,-1 1 1,0-1-1,-1-1 0,-1 1 1,0-1-1,-2 0 0,0 0 0,-1 0 1,-1 0-1,-1-1 0,0 1 1,-2 0-1,0 0 0,-1 0 1,-1 0-1,-9-26 0,7 34-12,1-1 0,-2 1 0,0 1 0,0-1 0,0 1 0,-2 0 0,1 1 0,-1 0 0,0 0 0,-1 1 0,0 0 0,-1 1 0,1 0 0,-1 1 0,-22-9 0,10 5-5,-1 1 0,0 1 0,-1 1 0,0 1-1,0 1 1,-48-2 0,55 6 9,1 1 0,0 1 0,0 1 0,0 0 0,0 1 0,0 1 0,0 1 0,-27 11 0,35-12 27,1 1 1,0 0-1,0 0 0,0 0 0,0 1 1,1 1-1,0-1 0,1 1 0,0 0 1,0 0-1,0 1 0,1 0 0,0 0 1,0 0-1,1 1 0,0-1 1,-5 19-1,2 5 109,1 1 1,2 0-1,1 0 1,3 62-1,3-37 104,2 0 0,3 0 0,16 57 0,2-20-26,43 101-1,-69-195-210,99 260 229,-76-180-143,-4 0 0,-3 1 0,8 158 0,-29 251 365,1-434-358,-17 83-1,16-115-88,-2 0 1,0 0-1,-2-1 0,-1 0 1,-17 31-1,21-47-7,0 0 0,-1 0 0,0-1 0,-1 0 0,1 0 0,-1-1 0,-1 0 0,1 0 0,-1-1 0,0 0 0,0 0 0,0-1 0,-1-1 0,0 1 0,1-1 0,-13 1 0,14-2 0,0-1 0,0 0 0,-1 0 0,1-1 0,0 0 0,0-1 0,0 0 0,-1 0 0,1 0 0,0-1 0,-10-4 0,-5-3 0,-1-1 0,-23-15 0,38 20 0,-20-12 0,0-1-1,1-1 1,1-1-1,1-2 1,-37-41 0,45 44-157,2-1 0,0-1 0,2 0 0,0-1-1,1 0 1,2-2 0,-16-41 0,24 55-242,1 0-1,0 0 0,0 0 0,1 0 0,1-13 0,4-22-4646,1 24 1078</inkml:trace>
</inkml:ink>
</file>

<file path=ppt/ink/ink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3.7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187 52 1280,'0'-1'124,"-1"1"0,1-1 0,-1 0 0,1 0 0,0 0 0,-1 0 0,1 0 0,0 1 0,0-1 0,0 0 0,0 0 0,0 0 0,-1 0 0,2 0 0,-1 0 0,0 0 0,0 0 0,0 0 0,0 0 0,0 1-1,1-3 1,0 2-91,-1 1-1,1-1 0,-1 0 0,0 0 0,1 1 0,-1-1 0,0 0 0,0 0 0,1 0 0,-1 0 0,0 1 0,0-1 0,0 0 0,0 0 0,0 0 0,0 0 0,0 1 1,-1-1-1,1 0 0,0 0 0,0 0 0,-1 0 0,1 1 0,0-1 0,-1 0 0,1 0 0,-1 1 0,1-1 0,-1 0 0,1 1 0,-1-1 0,0 1 0,1-1 1,-1 0-1,0 1 0,1-1 0,-1 1 0,0 0 0,0-1 0,1 1 0,-1 0 0,0-1 0,0 1 0,0 0 0,1 0 0,-1 0 0,0 0 0,0-1 0,-1 2 0,-6 0 3,0 0 0,0 1-1,0 0 1,0 1-1,1 0 1,-1 0 0,1 0-1,0 1 1,-1 0-1,2 1 1,-11 8-1,-18 10 85,32-21-107,0 0 1,1 0 0,-1 1-1,1-1 1,0 1 0,0 0-1,0 0 1,0 0 0,0 0-1,1 0 1,-1 0-1,1 0 1,0 0 0,0 0-1,0 1 1,0-1 0,1 1-1,-1-1 1,1 0 0,0 1-1,0 5 1,1 11 39,0 1 0,6 29 1,-4-32 2,16 82 90,-11-69-123,-2 1 1,-1-1-1,-1 1 0,-2 0 0,-2 42 0,-2-58-16,-3 19 77,3 0 1,1 61-1,4-83-83,0 0 0,1 0 0,1 0 0,0-1 0,7 14 0,2 5 0,-3-3-36,-5-11-80,1 0-1,0 0 0,1-1 0,1 0 0,1-1 0,17 23 0,-16-30-693,7 1-86</inkml:trace>
</inkml:ink>
</file>

<file path=ppt/ink/ink1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4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12032,'8'-9'5869,"14"4"-5134,-19 4 298,10-2 663,1 0 0,-1 1 0,1 1 0,18 0 0,-7 3-1587,1 0 0,38 11 0,7 0 214,-31 1-171,11 4-1269,-50-18 857,1 1 0,0-1 0,0 0 0,0 0-1,0 0 1,0 0 0,-1 0 0,1-1-1,0 1 1,0 0 0,0-1 0,-1 1-1,3-2 1,-1 0-638,-1-1 1,0 1-1,0-1 0,0 1 0,0-1 0,0 0 0,0 0 0,-1 0 0,2-4 1,0 1-343,2-7-2109</inkml:trace>
</inkml:ink>
</file>

<file path=ppt/ink/ink1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4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527 8 8448,'-1'-1'373,"1"0"0,-1 1 0,0-1 0,0 0 0,1 1 0,-1-1 0,0 1 0,0 0 0,0-1 0,0 1 0,0-1 0,0 1 0,0 0 0,0 0 1,1 0-1,-1 0 0,0 0 0,0-1 0,0 2 0,0-1 0,0 0 0,0 0 0,0 0 0,0 0 0,0 1 0,0-1 0,0 0 0,0 1 0,0-1 0,1 1 0,-1-1 0,0 1 0,0-1 1,0 2-1,-20 11 3787,2 2-4034,-34 30 653,2 2 0,2 3-1,-73 95 1,94-109-402,2 2 0,2 0 0,2 1 0,-26 62 0,41-83-280,1 1 0,1 0 0,0 0 0,1 0 0,2 1 0,0-1 0,1 1 0,0 0 0,2-1 0,0 1 0,2-1-1,0 1 1,7 22 0,-5-25-78,1 1 1,1-1-1,0 0 0,1 0 0,1-1 0,0 0 0,1-1 0,1 0 0,1-1 0,0 0 0,1 0 0,0-2 0,1 1 1,0-2-1,1 0 0,0-1 0,1 0 0,27 12 0,-18-9-695,-1 0 1,33 25-1,-53-37 9,0-9-6473,-4 0 3150</inkml:trace>
</inkml:ink>
</file>

<file path=ppt/ink/ink1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5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81 331 9856,'0'0'212,"0"0"1,0 0-1,-1 0 0,1 0 1,0 0-1,-1 0 1,1 0-1,0 0 0,0 0 1,-1 0-1,1 0 1,0 1-1,-1-1 0,1 0 1,0 0-1,0 0 1,0 0-1,-1 1 0,1-1 1,0 0-1,0 0 1,0 1-1,-1-1 0,1 0 1,0 0-1,0 1 1,0-1-1,0 0 0,0 0 1,0 1-1,-1-1 1,1 0-1,0 1 0,0-1 1,0 0-1,0 1 1,0-1-1,0 0 0,-2 24 6432,2 5-2904,2-7-4168,-1-13 516,1 0 1,1-1-1,-1 1 0,1 0 0,1-1 1,-1 0-1,1 0 0,1 0 0,-1 0 0,2-1 1,-1 0-1,1 0 0,0 0 0,0-1 1,0 0-1,1 0 0,0 0 0,1-1 1,-1 0-1,1-1 0,16 8 0,-12-7 28,0-1-1,0 0 0,1-1 0,-1 0 0,1-1 1,0 0-1,0-1 0,0-1 0,-1 0 0,1-1 1,0 0-1,0-1 0,0 0 0,21-7 0,-14 1-56,-1 0 1,-1-1-1,0-1 0,0-1 0,-1 0 0,0-2 0,-1 0 0,0 0 0,-1-2 0,-1 0 0,0 0 0,12-20 0,-21 28-52,0-1 0,-1 1 1,0-1-1,0 0 0,-1-1 0,0 1 0,0 0 0,-1-1 0,0 0 0,-1 1 0,1-1 0,-2 0 0,1 0 0,-2-15 0,-1 9-20,-1 1 0,0-1 0,-1 1-1,-1-1 1,0 1 0,-1 1 0,-10-19-1,11 24 13,0-1-1,-1 1 1,0 0 0,0 0-1,-1 1 1,0 0-1,0 0 1,-1 1 0,0 0-1,0 0 1,0 0-1,-1 1 1,1 1-1,-15-6 1,9 4-10,0 1 0,-1 0 0,1 1 1,-1 0-1,0 2 0,0 0 0,-1 0 0,1 1 0,0 1 0,0 1 1,0 0-1,-1 1 0,1 0 0,-22 8 0,16-4-62,1 1 0,0 1-1,0 0 1,1 2 0,0 0-1,0 2 1,1 0 0,1 1-1,-26 23 1,39-32-16,0 0 0,-1 0 0,1 1 0,1-1 1,-1 1-1,1 0 0,-1 0 0,1 0 0,1 0 0,-1 0 0,1 1 0,0-1 1,0 1-1,1 0 0,-1-1 0,1 1 0,1 0 0,-1 0 0,1 0 0,0 0 0,0 0 1,0 0-1,3 8 0,1-6-505,0 1 0,1-1 0,0 0 0,0 0 0,1 0 0,0-1 0,0 0 0,1 0-1,0-1 1,0 0 0,1 0 0,12 7 0,15 8-3246</inkml:trace>
</inkml:ink>
</file>

<file path=ppt/ink/ink1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5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11136,'1'0'105,"4"-1"849,-1 0 0,1 0-1,0 0 1,0 1-1,-1 0 1,1 0-1,0 0 1,0 0-1,-1 1 1,1 0 0,0 0-1,-1 0 1,8 3-1,21 20 2316,24 30-2287,-2 1 0,58 79 0,-87-100-756,-2 1-1,-2 1 0,-1 1 0,-2 1 1,-1 1-1,12 41 0,-25-59-193,0 1-1,-2 0 1,0 0 0,-2 0-1,0 0 1,-1 0 0,-2 0-1,0 0 1,-1 0 0,-1 0-1,-1-1 1,-2 0 0,0 0-1,0 0 1,-14 24 0,5-15-262,-1-1 0,-1 0 0,-2-2 0,0 0 0,-2-1 1,-1-1-1,-1-2 0,-1 0 0,-29 21 0,48-40-248,1 0 0,-1 0-1,0 0 1,0-1 0,0 0 0,0 0 0,0-1-1,-1 1 1,1-1 0,-1-1 0,-6 2 0,-17 1-3512</inkml:trace>
</inkml:ink>
</file>

<file path=ppt/ink/ink1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6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 7808,'-5'-12'3840,"10"19"-1024,-5-7 3967,15 0-5887</inkml:trace>
</inkml:ink>
</file>

<file path=ppt/ink/ink1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6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10752,'14'-8'5376,"37"5"-3585,-36-2 5377,8-3-6912,-4 1 0,19 7 0,-10 0 128,9-16-1152,-8 7 0,8-1-2304,-8 1 0</inkml:trace>
</inkml:ink>
</file>

<file path=ppt/ink/ink1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8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6912,'13'-16'8634,"10"4"-3326,42-4-1591,-31 13-3260,-1 0-1,37 3 1,-46 2-173,1 0 45,0-1 0,0-1 0,41-5-1,-10-7-82,72-4-1,-82 20-280,-45-4-31,0 0 0,0 0-1,1 1 1,-1-1-1,0 0 1,0 1 0,1-1-1,-1 1 1,0 0-1,0-1 1,0 1 0,0 0-1,0 0 1,0 0-1,0 0 1,0-1 0,0 1-1,-1 1 1,1-1-1,0 0 1,0 0 0,-1 0-1,1 0 1,-1 0 0,1 1-1,-1-1 1,0 0-1,1 0 1,-1 3 0,0-4-49,0 0 0,0 1 0,0-1 0,0 1 0,0-1 0,0 0 0,0 1 0,0-1 0,0 1 1,0-1-1,0 0 0,0 1 0,-1-1 0,1 0 0,0 1 0,0-1 0,0 0 0,-1 1 0,1-1 1,0 0-1,-1 1 0,1-1 0,0 0 0,0 0 0,-1 1 0,1-1 0,0 0 0,-1 0 0,1 0 1,-1 1-1,-2 0-1059,-2 4-2176</inkml:trace>
</inkml:ink>
</file>

<file path=ppt/ink/ink1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9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31 5120,'-3'2'5439,"5"-3"803,4-2-1932,3 2-4664,162-13 3927,-6 1-1280,-38 18-2413,-45 3-4496,-78-7 3990,-4-1 500,1 0 1,-1 0-1,1-1 1,-1 1 0,0 0-1,1 0 1,-1 0-1,0 0 1,1 0 0,-1 0-1,1 1 1,-1-1 0,0 0-1,1 0 1,-1 0-1,0 0 1,1 0 0,-1 0-1,0 1 1,1-1-1,-1 0 1,0 0 0,1 1-1,-1-1 1,0 0-1,0 0 1,1 1 0,-1-1-1,0 0 1,0 1 0,0-1-1,1 0 1,-1 1-1,0-1 1,0 0 0,0 1-1,0-1 1,0 0-1,0 1 1,0-1 0,0 0-1,0 1 1,0 0 0,0 6-3203</inkml:trace>
</inkml:ink>
</file>

<file path=ppt/ink/ink1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39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10112,'0'-4'4992,"32"4"-5760,-24 0 9471,17-9-8063,-7 6 128,19-4 128,-8-2 0,22-2-1280,-13 2 128,15 2 640,-12-2 0,2 2-896,-10 4 128,-4 6-1280,-6-3 128,-5 13-1792,-4-10 129</inkml:trace>
</inkml:ink>
</file>

<file path=ppt/ink/ink1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0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1 719 8704,'10'-1'1855,"0"0"1,0-1-1,0-1 1,0 1-1,0-2 1,-1 1-1,16-9 1,21-13 1688,-10 1-4375,15-16 1415,-1-3 1,-3-2 0,63-77 0,-82 91-621,-11 11 143,-1 0 0,0-1-1,-2-1 1,0-1 0,-2 0-1,0 0 1,-2-1 0,0-1-1,-2 0 1,0 0 0,3-27-1,-10 11 284,-5 25-123,4 16-262,0 0 0,0 0 0,-1 0 0,1 0 1,0-1-1,0 1 0,-1 0 0,1 0 1,0 0-1,0 0 0,-1 0 0,1 0 0,0 0 1,0 0-1,-1 0 0,1 0 0,0 0 0,0 0 1,-1 0-1,1 0 0,0 0 0,0 1 0,-1-1 1,1 0-1,0 0 0,0 0 0,-1 0 1,1 0-1,0 0 0,0 1 0,0-1 0,-1 0 1,1 0-1,0 0 0,0 1 0,0-1 0,0 0 1,-1 0-1,1 0 0,0 1 0,0-1 1,0 0-1,0 0 0,0 1 0,0-1 0,-2 4 32,0-1 1,1 1-1,0 0 0,0 0 0,0-1 0,0 1 0,0 0 0,1 0 0,0 0 0,0 0 0,0 0 0,1 5 0,7 53 255,-5-43-191,28 310 880,-25-261-899,-2-21-37,-1 53-1,-4-44-53,2-40 0,-1 0-1,0 0 0,-1-1 0,-1 1 0,-1 0 1,0-1-1,-1 0 0,0 0 0,-12 27 0,15-41-37,1 0 1,0 0-1,-1 0 0,1 0 0,-1 0 0,1 0 0,-1 0 0,1 0 1,-1 0-1,0 0 0,1-1 0,-1 1 0,0 0 0,0 0 0,1-1 1,-1 1-1,0-1 0,0 1 0,0 0 0,0-1 0,0 0 0,0 1 0,0-1 1,0 0-1,0 1 0,0-1 0,0 0 0,0 0 0,0 0 0,0 0 1,0 0-1,0 0 0,0 0 0,-1 0 0,1 0 0,0-1 0,0 1 1,0 0-1,0-1 0,0 1 0,0 0 0,0-1 0,1 0 0,-2 0 0,-1-1-545,0-1 0,1 1 0,-1-1 0,1 0-1,0 0 1,0 0 0,0 0 0,0 0-1,1 0 1,-1 0 0,-1-6 0,-2-12-3398</inkml:trace>
</inkml:ink>
</file>

<file path=ppt/ink/ink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4.6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1 406 1664,'5'-66'4629,"-5"49"-4541,1 0-1,1 0 1,0 0 0,1 0-1,1 0 1,1 1 0,0-1-1,1 1 1,14-26 0,-13 31-36,-1 0 1,2 1-1,-1 0 1,2 0-1,-1 1 1,1 0-1,0 1 1,1 0-1,0 0 1,0 1-1,1 0 1,0 1-1,0 0 1,14-5-1,-18 8-22,-1 1 0,1-1 0,0 1 0,0 1 0,0-1 0,0 1 0,0 0 0,0 1 0,0 0 0,0 0 0,0 0 0,0 1 0,0 0 0,0 0 0,0 1 0,0 0 0,0 0 0,0 1 0,-1-1 0,1 2 0,-1-1 0,0 1 0,0-1 0,0 2 0,-1-1 0,1 1 0,-1 0 0,0 0 0,-1 0 0,1 1 0,5 9 0,1 3 3,-1 1-1,-1 1 1,-1-1 0,-1 1-1,-1 1 1,0-1 0,4 42-1,-5-15 151,-3-1 1,-5 76-1,2-111-99,0 0-1,-2 0 1,1 0 0,-1 0 0,-1-1 0,0 1 0,-5 10 0,8-19-64,0 0 0,0 1-1,0-1 1,-1 0 0,1 1 0,-1-1 0,1 0 0,-1 0 0,0 0 0,0 0-1,0-1 1,0 1 0,0 0 0,0-1 0,0 1 0,0-1 0,-1 0 0,1 0-1,-1 0 1,1 0 0,-1 0 0,1-1 0,-1 1 0,1-1 0,-1 1 0,0-1-1,1 0 1,-1 0 0,1 0 0,-1 0 0,0-1 0,1 1 0,-1-1 0,1 1-1,-5-3 1,4 2-39,0 0 0,-1-1 0,1 0 0,0 0 0,0 0 0,0 0 1,0 0-1,0 0 0,1-1 0,-1 0 0,1 1 0,-1-1 0,1 0 0,0 0 0,0 0 0,0-1 0,1 1 0,-1 0 0,1-1 0,0 1 0,-1-1 0,2 1 0,-1-1 0,0 1 0,1-1 0,-1-5 0,2 3-188,0 0 1,-1 0-1,2 0 0,-1 0 1,1 1-1,0-1 1,0 0-1,0 1 0,1-1 1,0 1-1,0 0 0,0 0 1,1 0-1,0 0 0,6-6 1,13-9-1202</inkml:trace>
</inkml:ink>
</file>

<file path=ppt/ink/ink1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0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1 115 7168,'1'-2'482,"0"1"1,0 0-1,0 0 0,0-1 1,1 1-1,-1 0 0,1 1 1,-1-1-1,1 0 1,-1 0-1,1 0 0,-1 1 1,1-1-1,-1 1 0,1 0 1,0-1-1,-1 1 1,1 0-1,0 0 0,-1 0 1,1 0-1,0 0 0,0 0 1,-1 0-1,3 1 1,19-1-247,38-7 1073,384-28 2139,-353 31-3383,124-21 0,14-2-2873,-186 25-589,66 5 1,-75 1 324</inkml:trace>
</inkml:ink>
</file>

<file path=ppt/ink/ink1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1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 8576,'65'-6'10281,"-33"2"-6844,7 1-3652,481-24 2989,-302 6-3783,-77-1-2974,-99 14 1039,-8 0-149</inkml:trace>
</inkml:ink>
</file>

<file path=ppt/ink/ink1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1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10624,'15'1'1284,"0"1"1,0 0 0,0 1-1,-1 1 1,1 0 0,-1 1-1,0 0 1,16 10 0,112 68 3996,-122-70-5805,293 163 1633,-295-169-942,0 2 0,-1 0-1,0 1 1,0 1 0,22 19-1,-35-26-121,0 1 0,0-1-1,-1 0 1,1 1 0,-1 0-1,0 0 1,-1 0-1,1 0 1,-1 0 0,0 1-1,0-1 1,-1 0 0,1 1-1,-1 0 1,0-1 0,-1 1-1,0 0 1,1-1 0,-2 1-1,1 0 1,-1-1-1,-1 9 1,-5 11 152,-1 1 0,-1-1-1,-21 39 1,4-7-67,20-43-104,0 0 0,-1-1-1,-1 0 1,0-1 0,-1 1-1,-13 14 1,-2-4 93,-42 32 0,47-39-67,-4 2-34,0-1 1,-1-1 0,-1-1-1,0-1 1,-1-1 0,0-2-1,-53 16 1,49-19-319,-51 10-1527,30-19-3064,27-4 1029</inkml:trace>
</inkml:ink>
</file>

<file path=ppt/ink/ink1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2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624 988 8192,'22'-16'9578,"21"-5"-5786,-21 12-3851,168-80 2641,-127 57-1900,-2-2 1,113-84 0,-161 108-594,-1 0 0,0-1 0,0-1 1,-1 0-1,-1 0 0,0-1 1,0 0-1,12-24 0,-18 29-85,-1 0 0,0 0 0,0-1 0,0 1 0,-1-1 0,0 1 0,-1-1 0,0 0 0,-1 0 0,1 0 0,-2 1 0,1-1-1,-1 0 1,0 0 0,-1 1 0,0-1 0,-6-15 0,1 10 6,0 1-1,-1 0 1,-1 0-1,0 0 1,0 1-1,-1 1 0,-14-13 1,4 5 7,-2 1 1,-47-30-1,7 11-74,-94-41 0,130 67 73,0 2 1,0 0-1,-1 2 0,-1 1 1,1 1-1,-42-2 0,61 6 5,1 1 0,0 0-1,-1 0 1,1 0 0,0 1-1,-1 0 1,1 1-1,0 0 1,0 0 0,0 0-1,0 1 1,1 0 0,-1 1-1,1-1 1,-1 1 0,1 0-1,0 1 1,1-1 0,-1 1-1,1 1 1,0-1 0,0 1-1,1-1 1,-1 1 0,1 1-1,1-1 1,-1 0 0,1 1-1,0 0 1,1 0 0,-3 10-1,0 3 126,0 1 0,2 0 0,1 0 0,0 0-1,3 41 1,60 281 1103,-53-306-1197,76 283 680,-57-228-504,-3-14-123,66 250 238,-73-243-144,-3 0 1,5 115-1,-17-147-133,-1-1 0,-3 1 0,-3-1 0,-1 0 0,-3 0 0,-2 0 1,-2-1-1,-3-1 0,-38 85 0,48-124-66,0-1 0,-1 0 0,-1-1 0,0 0 0,0 0 0,0 0 0,-1-1 0,-1 0 0,1-1 0,-1 0 0,0-1 0,-1 0 0,0 0 0,1-1 0,-2 0 0,1-1 0,-1-1 0,1 0 0,-1 0 0,0-1 0,0 0 0,0-1 0,-14-1 0,2-2-39,0-1-1,1-1 1,-1 0 0,1-2 0,0-1-1,1-1 1,-1-1 0,2-1-1,-1-1 1,1-1 0,1 0-1,0-2 1,1 0 0,1-1 0,0-1-1,1-1 1,0 0 0,-16-24-1,27 32-173,0-1-1,1 1 1,0-1-1,1 0 0,0-1 1,0 1-1,1-1 0,1 1 1,-1-1-1,2 0 1,0 0-1,0-17 0,1 18-609,1-1-1,1 1 1,-1 0-1,2 0 1,-1 0-1,2 0 1,8-19-1,3-4-3016</inkml:trace>
</inkml:ink>
</file>

<file path=ppt/ink/ink1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3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10240,'4'-3'998,"0"-1"0,1 0 0,0 1 0,-1 0 0,1 0 0,0 1 0,1-1 0,-1 1 0,0 0 1,1 1-1,-1-1 0,1 1 0,9-1 0,2-1 154,33-7-439,0 3 0,53 0 0,37-6-954,-130 13-3010,-9 1-3226,-1-1 3022</inkml:trace>
</inkml:ink>
</file>

<file path=ppt/ink/ink1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3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621 1 6784,'-4'2'1210,"0"0"1,0-1 0,-1 1-1,1-1 1,-1 0-1,1 0 1,-1 0 0,-7-1-1,-17 4-650,1 4 67,1 0 0,0 2-1,0 1 1,-25 15-1,-93 61 1575,128-76-1912,0 1 0,1 1 0,1 0 0,0 1 0,1 1 1,1 0-1,0 1 0,-21 34 0,20-28 37,0 1-1,-19 45 1,28-57-240,1 1 0,0-1-1,1 1 1,1 0 0,-1 0 0,2 0-1,0 1 1,0-1 0,2 14 0,1-11-26,2 0 0,0 0 0,0 0 0,1 0 0,1-1 1,0 0-1,1 0 0,1 0 0,0-1 0,19 23 0,-1-5-154,0-2-1,2 0 1,1-2-1,1-1 1,2-1-1,37 22 1,-49-39-1456,-19-8 1410,-1 0 1,0 0 0,1 0 0,-1 0-1,1 0 1,-1 0 0,1 0 0,-1-1-1,1 1 1,-1 0 0,1 0 0,-1 0-1,0-1 1,1 1 0,-1 0 0,1-1 0,-1 1-1,0 0 1,1-1 0,-1 1 0,0 0-1,1-1 1,-1 1 0,0-1 0,0 1-1,0 0 1,1-1 0,-1 1 0,0-1 0,0 0-1,5-11-3444</inkml:trace>
</inkml:ink>
</file>

<file path=ppt/ink/ink1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3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11008,'34'1'4846,"-25"0"-4294,0 1 0,0-1 0,0 2 1,13 4-1,8 3 4960,1 1-4186,0 1 0,53 29-1,-50-20-1136,-2 1 0,33 29 0,-14-10 1006,65 43 1,-37-40-5507,-84-60-1555,1 2 2132</inkml:trace>
</inkml:ink>
</file>

<file path=ppt/ink/ink1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4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622 0 10368,'-4'2'868,"1"0"1,-1 0-1,1 0 1,-1 1-1,1-1 1,0 1-1,0-1 1,0 1-1,-2 4 1,-21 15 3779,-236 112-2002,117-63-1837,69-28-464,0 1-4913,75-45 791,7-4 2254,-3 3 529,6-6-2461</inkml:trace>
</inkml:ink>
</file>

<file path=ppt/ink/ink1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4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10240,'66'5'10770,"-8"11"-5323,-44-10-5215,0 1 0,-1 0 1,0 1-1,0 1 0,-1 0 1,0 0-1,0 2 0,-1-1 1,-1 1-1,12 16 0,0 0 221,-1 1 0,-2 1 0,0 0 0,-2 2 0,-2 0-1,20 53 1,-30-67-424,0-1-1,-1 0 1,-1 1-1,-1 0 1,0-1-1,-1 1 1,-1 0 0,0 0-1,-2 0 1,0 0-1,0 0 1,-2-1-1,0 1 1,-1-1-1,-12 28 1,10-30 1,0 0-1,-1 0 1,-1-1 0,-18 24 0,21-32-170,1 0 1,-1 0-1,0 0 1,0-1-1,0 0 1,0 0 0,-1-1-1,0 1 1,0-1-1,0-1 1,0 1-1,-9 1 1,15-4-100,0 0-1,0 1 1,0-1 0,0 0 0,0 0-1,0 0 1,0 1 0,0-1-1,0 0 1,0-1 0,0 1-1,0 0 1,0 0 0,0 0 0,-1-1-1,1 1 1,0 0 0,0-1-1,1 1 1,-1-1 0,0 1 0,-2-2-1,-6-7-3856</inkml:trace>
</inkml:ink>
</file>

<file path=ppt/ink/ink1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5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78 6784,'8'-1'9262,"20"-5"-3802,52-9-4673,107-20 493,-164 30-1905,0 1 0,45-1 0,-13 1-4732,-45 2 2456,-8 1-43</inkml:trace>
</inkml:ink>
</file>

<file path=ppt/ink/ink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5.0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11 3328,'-6'-11'1664,"15"34"-2304,-9-23 2688,6 11-1920,-1-2 0,4-2 256,0 13 0,-4-1-384,0 4 0,-5 9 256,4 0 128,1-9-128,1-3 0,3-4-128</inkml:trace>
</inkml:ink>
</file>

<file path=ppt/ink/ink1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5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9216,'9'-4'4608,"39"4"-4608,-39 0 9087,28-3-8575,-9-6 128,6 2 0,-11 3 0,15-5-1280,-10 2 128,4 0-640,-7-2 0,-2 2-2048,-3-6 1</inkml:trace>
</inkml:ink>
</file>

<file path=ppt/ink/ink1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6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621 130 6144,'1'-1'103,"-1"1"1,1 0-1,-1-1 0,1 1 1,-1 0-1,1-1 0,-1 1 1,1-1-1,-1 1 1,1-1-1,-1 1 0,0-1 1,1 1-1,-1-1 1,0 0-1,1 1 0,-1-1 1,0 1-1,0-1 0,0 0 1,0 1-1,1-1 1,-1 0-1,0 1 0,0-1 1,0 0-1,0 1 0,-1-1 1,1 1-1,0-1 1,0 0-1,0 1 0,0-1 1,-1 0-1,1 1 1,0-1-1,0 1 0,-1-1 1,1 1-1,-1-1 0,1 1 1,0-1-1,-1 1 1,1-1-1,-1 1 0,1-1 1,-1 1-1,1 0 1,-1-1-1,0 1 0,0-1 1,-6-10 5351,7 10-5325,0 0 1,-1 0 0,1 0-1,0 0 1,0 0 0,-1 0 0,1 0-1,-1 0 1,1 1 0,-1-1-1,1 0 1,-1 0 0,0 0 0,1 1-1,-1-1 1,0 0 0,-1 0-1,-29-25 1654,27 21-1605,0 1 0,-1 0 0,0 0 0,0 1-1,0-1 1,0 1 0,0 0 0,0 0 0,-1 1 0,0 0 0,1 0 0,-1 0-1,-7-1 1,-10 0 171,-1 2-1,1 1 0,-1 0 0,1 2 0,-1 0 1,1 2-1,0 1 0,0 0 0,0 2 1,-24 10-1,29-9-225,1 0 0,0 1 0,0 1 0,1 1 1,-24 20-1,31-24-70,1 1 0,0 1 1,0-1-1,1 1 0,1 1 1,-1-1-1,2 1 0,-1 0 1,1 1-1,-4 10 0,7-12-12,-1 1 0,2-1 1,-1 1-1,1-1 0,0 1 0,1-1 0,0 1 0,1 0 1,0-1-1,4 18 0,1-8 34,0 0 0,1-1 0,18 34 0,-18-39-50,2 0 0,-1-1 0,2 0 1,-1-1-1,2 0 0,-1 0 0,1-1 0,1-1 0,0 0 0,0 0 0,25 11 0,-7-1 24,-9-6-7,1 0 0,1-2 0,0 0-1,0-2 1,1 0 0,0-2 0,1-1 0,0-1 0,46 4 0,-50-8-5,-1-1-1,0-2 1,0 0-1,0-1 1,0-1-1,0 0 1,-1-2-1,0 0 1,0-2-1,0 0 1,-1 0 0,29-21-1,-38 23-44,16-9 45,-24 15-32,0-1 1,-1 1-1,1 0 1,0 0-1,0 0 0,-1 0 1,1 0-1,0 0 0,0 0 1,0 0-1,-1 0 0,1 0 1,0 0-1,0 0 1,-1 1-1,1-1 0,0 0 1,0 0-1,-1 1 0,1-1 1,0 1-1,-1-1 0,1 0 1,0 1-1,-1-1 1,1 1-1,-1 0 0,1-1 1,-1 1-1,1-1 0,0 2 1,8 10 24,0 0 0,1-1 1,1 0-1,0-1 1,1 0-1,0 0 0,0-2 1,1 1-1,0-1 0,0-1 1,1-1-1,0 0 1,0 0-1,0-2 0,1 0 1,16 3-1,10 0 71,-1-2 1,1-2-1,0-2 1,52-4-1,-59-1-39,0-1-1,-1-2 1,35-11-1,-50 11-43,0 0 0,0-1 0,-1 0 1,-1-2-1,1 0 0,23-20 0,-34 25-26,-1 0 0,0-1 0,0 0 0,0 0-1,0 0 1,-1 0 0,0-1 0,0 0 0,-1 1 0,0-1 0,0-1 0,-1 1 0,0 0-1,0-1 1,0 1 0,-1-1 0,0-10 0,0 7-19,0 1 0,0-1 0,-1 0 0,-1 1 0,0-1 1,0 0-1,-1 1 0,0-1 0,-1 1 0,0 0 0,-1 0 0,0 0 0,-8-14 0,6 11 1,-1 0 0,-1 1 0,0 0 0,0 1-1,-1 0 1,0 0 0,-1 0 0,0 1-1,-1 1 1,-19-14 0,18 15-3,0 0-1,-1 1 1,1 0-1,-2 0 1,1 2-1,-1 0 1,1 0-1,-1 1 1,-1 1-1,1 0 1,-27-1-1,28 3 8,-10-3-8,0 1 0,-1 2 1,1 0-1,-1 2 0,1 0 0,0 1 0,0 2 0,0 0 0,0 2 0,0 0 0,1 2 0,0 0 0,-30 17 0,40-17-5,0 0 1,1 0-1,1 1 0,-1 0 0,1 1 1,1 0-1,0 0 0,0 1 0,1 0 1,-13 25-1,19-32-67,0 1 1,0 0 0,0 0-1,1 0 1,0 0 0,-1 0-1,2 0 1,-1 0-1,1 0 1,-1 0 0,2 0-1,-1 1 1,0-1-1,1 0 1,0 0 0,0 0-1,1 0 1,-1 0-1,1 0 1,0-1 0,0 1-1,1 0 1,-1-1-1,1 0 1,0 1 0,1-1-1,-1 0 1,0-1-1,1 1 1,0-1 0,8 6-1,5 3-1563,0-2 0,1 0 0,1-1 0,-1-1 0,32 9 0,-7-5-2047</inkml:trace>
</inkml:ink>
</file>

<file path=ppt/ink/ink1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7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20 9728,'1'0'140,"-1"-1"-1,0 1 1,1-1 0,-1 1 0,0-1 0,0 0 0,1 1-1,-1-1 1,0 1 0,0-1 0,0 1 0,0-1 0,0 0-1,0 1 1,0-1 0,0 1 0,0-1 0,0 0 0,0 1-1,0-1 1,0 1 0,-1-1 0,1 1 0,0-1 0,0 1-1,-1-1 1,1 1 0,0-1 0,0 1 0,-1-1 0,1 1 0,-1-1-1,1 1 1,-1-1 0,1 1 0,-1-1 0,-25 9 6851,9-1-6271,-90 45 858,95-47-1460,1-1-1,0 1 0,0 1 1,1 0-1,-1 1 0,1 0 1,1 0-1,-1 1 0,-15 16 1,25-23-102,-1 0 0,1 0 1,-1 0-1,0 0 1,1 0-1,0 0 1,-1 0-1,1 0 1,0 0-1,-1 0 1,1 0-1,0 0 0,0 0 1,0 0-1,0 0 1,0 0-1,0 0 1,0 1-1,0-1 1,0 0-1,1 0 0,-1 0 1,0 0-1,1 0 1,-1 0-1,1 0 1,-1 0-1,1 0 1,-1 0-1,1-1 1,0 1-1,0 0 0,-1 0 1,1 0-1,0-1 1,0 1-1,0 0 1,0-1-1,-1 1 1,1-1-1,0 1 0,2 0 1,46 17 125,-46-17-117,34 9 154,-1 1 1,0 2-1,-1 2 0,42 24 0,45 23 583,-6-1 89,-102-52-689,-1 0-1,0 1 0,0 0 1,-1 1-1,20 24 0,-29-32-117,0 1 0,0 1 0,0-1 0,0 0-1,-1 1 1,0-1 0,0 1 0,0 0 0,0 0-1,-1 0 1,0 0 0,0 0 0,0 0 0,-1 0-1,0 0 1,1 0 0,-2 0 0,1 0 0,-1 0-1,0 0 1,0 0 0,0 0 0,0 0 0,-4 7-1,2-6-8,-1 0-1,0 0 1,0-1-1,-1 1 1,1-1-1,-1 0 0,0 0 1,-1 0-1,1 0 1,-1-1-1,0 0 1,0-1-1,0 1 1,-1-1-1,1 0 0,-1-1 1,1 1-1,-8 0 1,-15 4 32,1-2 1,-1-1-1,0-1 1,0-2-1,-43-3 1,28-2-172,-3 0 267,-65-14 0,99 15-554,0 0 0,0-2-1,1 1 1,-1-2 0,1 1 0,1-2-1,-1 1 1,1-2 0,-17-13-1,28 21 289,-1-1-1,0 1 1,1 0-1,-1-1 0,0 1 1,1-1-1,-1 1 1,1-1-1,-1 1 0,1-1 1,-1 1-1,1-1 1,-1 0-1,1 1 0,-1-1 1,1 0-1,0 1 0,-1-1 1,1 0-1,0 1 1,0-1-1,0 0 0,-1 0 1,1 1-1,0-1 1,0 0-1,0 0 0,0 1 1,0-1-1,0 0 0,1 0 1,-1 1-1,0-1 1,0 0-1,0 1 0,1-1 1,-1 0-1,0 0 1,1 1-1,-1-1 0,1 1 1,-1-1-1,0 0 1,1 1-1,-1-1 0,1 1 1,0-1-1,-1 1 0,1-1 1,-1 1-1,1 0 1,0-1-1,-1 1 0,1 0 1,0-1-1,0 1 1,0 0-1,3-3-436,16-14-3428</inkml:trace>
</inkml:ink>
</file>

<file path=ppt/ink/ink1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7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8064,'5'12'10847,"4"5"-7977,308 225 2269,-133-105-4177,-165-121-841,-1 1-1,18 21 1,-22-23-266,-1 0 0,2-1 0,0-1 0,17 12 0,-25-20-1424,-11-6-2280,-12-7-461,3-3 855</inkml:trace>
</inkml:ink>
</file>

<file path=ppt/ink/ink1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8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711 1 9472,'-4'4'1179,"0"1"1,1 0-1,-1 0 0,1 0 1,0 0-1,-4 11 1,-11 16 3001,0-10-3338,-1-1 1,0 0 0,-42 32 0,-77 48-1028,57-42 577,-193 162-692,243-190-1517,13-10-2213,12-13 808</inkml:trace>
</inkml:ink>
</file>

<file path=ppt/ink/ink1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8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10112,'10'4'4992,"56"3"-3585,-52-7 7937,18 0-9088,-8 0 0,29 0 0,-12 0 128,10-7-640,-12 3 128,13-5 0,-15 2 128,1-5-640,-10 5 0,-14 0-896,1-2 0,-21 5-1792,3 1 1</inkml:trace>
</inkml:ink>
</file>

<file path=ppt/ink/ink1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8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8576,'6'24'12558,"-7"38"-8652,1 24-4349,11-4 1360,25 94 0,-29-156-1096,-6-18 30,0-1 0,0 1 0,0 0 0,0 0 0,0-1 0,-1 1 0,1 0 0,-1 0 0,1 0 0,-1 0 0,0 0 0,0 0 0,0 0 0,0 0 0,0 0 1,0 0-1,0 0 0,-1 0 0,1 0 0,-1-1 0,1 1 0,-1 0 0,-2 3 0,-6-16-5121,0 3 1943</inkml:trace>
</inkml:ink>
</file>

<file path=ppt/ink/ink1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49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7296,'14'11'11354,"0"16"-7751,7 33-4036,-19-54 1012,17 70 187,-3 1 1,10 128-1,-18-125-803,-1-25-154,12 179-3138,-23-204-1045,3-17 1431</inkml:trace>
</inkml:ink>
</file>

<file path=ppt/ink/ink1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0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7424,'3'-3'930,"-1"1"1,0 0 0,1 0 0,0 0-1,-1 0 1,1 0 0,0 1-1,0-1 1,0 1 0,4-2-1,25-11 1761,-27 12-2820,15-6 404,0 0 0,1 2 0,0 1 0,1 0 0,-1 1 0,31 0 0,124 6 1565,-164-1-1765,16 0 111,0 1 1,0 1-1,0 2 0,-1 1 0,0 1 0,0 1 0,0 2 1,-1 0-1,-1 2 0,28 17 0,-46-25-163,-1 0-1,0 1 1,0 0 0,0 0-1,-1 1 1,0 0-1,0 0 1,0 0-1,-1 0 1,1 1 0,-2 0-1,1 0 1,-1 0-1,0 0 1,0 0 0,3 16-1,-5-17-9,-1 1 0,1-1 0,-1 1-1,-1-1 1,1 1 0,-1-1 0,0 1 0,0-1-1,-1 1 1,0-1 0,0 0 0,-1 0 0,1 0-1,-1 0 1,-1 0 0,1-1 0,-1 1 0,0-1-1,-6 7 1,-2 0 10,-1 1-1,-1-2 0,0 0 1,0-1-1,-1 0 1,0-1-1,-1-1 0,0 0 1,-31 10-1,20-10 26,-1-2 0,-1 0 0,1-2 0,-1-1 0,-33-2 0,132 3 415,0 3 0,135 30 0,-75-10-316,-115-25-140,-1 2 0,0 0 0,-1 1 1,1 0-1,-1 1 0,0 1 0,0 0 0,-1 0 0,0 1 0,-1 1 0,1 0 0,-1 1 1,-1 0-1,0 0 0,-1 1 0,0 1 0,0-1 0,7 15 0,-2 1 91,0 1 0,-2 1 0,-1 0-1,-1 0 1,-2 1 0,-1 1 0,4 41-1,-10-64-84,0 0 0,-1 1 0,0-1-1,0 0 1,-1 1 0,0-1-1,-1 0 1,0 0 0,0 0-1,0 0 1,-1 0 0,-1 0-1,1 0 1,-9 12 0,5-10 19,-1-1 0,0 1 0,-1-1 0,0 0 1,-1-1-1,1 0 0,-2-1 0,1 0 0,-14 7 0,6-5 31,0-1-1,0 0 0,-1-1 0,-1-2 0,1 0 1,-1 0-1,0-2 0,0-1 0,0 0 1,0-1-1,-39-4 0,43 0-51,0-1 0,0 0 1,0-1-1,1-1 0,0 0 0,0-1 0,-20-12 0,29 15-137,1 1 0,0-1 0,-1 0-1,2 0 1,-1-1 0,0 1 0,1-1-1,0 0 1,0 0 0,0-1 0,1 1-1,0-1 1,0 0 0,0 0 0,1 0 0,0 0-1,0 0 1,0 0 0,1-1 0,0 1-1,0-8 1,1 13-33,0 0 0,-1 0-1,1 0 1,1 0 0,-1 0-1,0 0 1,0 0 0,0 0-1,0 0 1,1 0 0,-1 0-1,0 1 1,1-1 0,-1 0 0,1 0-1,-1 0 1,1 0 0,-1 1-1,1-1 1,0 0 0,-1 1-1,1-1 1,0 0 0,-1 1 0,1-1-1,0 1 1,0-1 0,0 1-1,0-1 1,1 0 0,28 1-4752,-25 1 4904,25 3-3576</inkml:trace>
</inkml:ink>
</file>

<file path=ppt/ink/ink1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0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357 74 7424,'-38'-21'9576,"8"2"-5478,7 12-3716,1 0-1,-2 1 1,1 1-1,0 2 1,-1 0 0,0 2-1,0 0 1,-27 3 0,47-2-305,1 0 1,-1 1-1,0-1 1,0 1-1,0-1 1,0 1 0,0 1-1,0-1 1,1 0-1,-6 4 1,9-5-63,0 0 0,-1 1 0,1-1 0,0 0 0,-1 1 0,1-1 0,0 1 0,0-1 0,0 0 0,-1 1 0,1-1 0,0 1 0,0-1 0,0 1 0,0-1 0,0 1 0,0-1 0,0 1 0,0-1 0,0 1 0,0-1 0,0 1 1,0-1-1,0 1 0,0-1 0,0 1 0,0-1 0,1 1 0,18 21 125,44 34 372,95 61 0,-104-81-283,-2 1 0,-1 3 1,58 61-1,-104-97-195,-1 1 0,0 0-1,0 0 1,0 1 0,-1-1 0,1 1 0,3 8-1,-7-12-25,1 0 0,-1 0 0,1 0 0,-1 0 0,1 0 0,-1 0-1,0 0 1,0 0 0,0 0 0,0 1 0,-1-1 0,1 0 0,0 0 0,-1 0-1,1 0 1,-1 0 0,0 0 0,0-1 0,0 1 0,0 0 0,0 0 0,0 0-1,0-1 1,-1 1 0,1-1 0,0 1 0,-4 2 0,-6 4 29,0 0 1,0 0-1,-1-1 0,0-1 1,0 0-1,-1 0 1,0-1-1,0-1 1,0 0-1,-21 3 0,25-6-58,0 0-1,0 0 0,0 0 1,0-1-1,0-1 0,0 0 1,0 0-1,0 0 0,0-1 1,0-1-1,0 1 0,1-2 1,-1 1-1,1-1 0,0 0 1,0-1-1,-7-5 0,13 9-52,1 0 0,0 0 0,0 0-1,0-1 1,1 1 0,-1 0 0,0 0 0,0-1-1,1 1 1,-1 0 0,0-1 0,1 1 0,0-1-1,-1 1 1,1-1 0,0 1 0,0-1 0,-1 1 0,1-1-1,0 1 1,1-1 0,-1 1 0,0-1 0,0 1-1,1-1 1,-1 1 0,1 0 0,-1-1 0,1 1-1,-1-1 1,1 1 0,0 0 0,0 0 0,0-1 0,0 1-1,0 0 1,0 0 0,1-1 0,6-7-1500,0 1 1,1 0-1,16-12 1,-21 17 798,22-13-2702</inkml:trace>
</inkml:ink>
</file>

<file path=ppt/ink/ink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5.3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4864,'-29'0'2432,"54"4"-3840,-16-1 2560,5 4-2816,0 9 0</inkml:trace>
</inkml:ink>
</file>

<file path=ppt/ink/ink1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1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29 9728,'-6'-29'4864,"17"42"-5376,-11-13 8191,-5 12-6783,-1-5 0,3 16 256,-3 2 0,6 21-1536,0-10 0,9 7 896,2-8 128,3-3-1152,-5-9 0,5-12-2048,0 1 0,1-24-768,-6 5 129</inkml:trace>
</inkml:ink>
</file>

<file path=ppt/ink/ink1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1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20 12928,'-4'-20'6399,"13"24"-9470,-9-4 12670,5 3-10751,-1 3 0,5-3-2816,1 1 129,-6 5 3199,1-2 0</inkml:trace>
</inkml:ink>
</file>

<file path=ppt/ink/ink1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1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6016,'3'27'12271,"3"15"-9809,2 60-1,-9-4-156,2-58-1427,-1-32-569,0-11-110,0-45-238,2-1 1,9-54 0,-9 90 81,0 0 0,2 1 1,-1-1-1,1 1 0,1 0 0,0 0 1,1 1-1,0 0 0,1 0 0,0 0 0,1 1 1,0 0-1,11-11 0,-16 18 0,0 0-1,1 0 1,-1 0 0,1 0-1,-1 1 1,1 0 0,0 0-1,0 0 1,0 0 0,0 0-1,0 1 1,1-1 0,-1 1-1,0 0 1,1 1 0,-1-1-1,0 1 1,1 0 0,-1 0-1,1 0 1,-1 1 0,1-1-1,-1 1 1,0 0 0,0 0-1,1 1 1,-1-1 0,0 1-1,0 0 1,0 0 0,7 5-1,-2 1 78,1 1-1,-1-1 1,-1 2-1,1-1 1,-2 1-1,1 0 1,-1 1-1,-1 0 1,10 22-1,-3 1-36,-2 1-1,-1-1 1,-2 2 0,-2-1-1,-1 1 1,-1 0 0,-3 69-1,-1-105-101,0 0-1,0 0 0,-1 0 0,1 0 0,0-1 0,0 1 0,0 0 0,0 0 0,0 0 0,0 0 0,0 0 1,0 0-1,0 0 0,0 0 0,0 0 0,0 0 0,0 0 0,-1 0 0,1 0 0,0 0 0,0 0 1,0 0-1,0 0 0,0 0 0,0 0 0,0 0 0,0 0 0,0 0 0,0 0 0,0 0 0,0 0 1,-1 0-1,1 0 0,0 0 0,0 0 0,0 0 0,0 0 0,0 0 0,0 1 0,0-1 0,0 0 1,0 0-1,0 0 0,0 0 0,0 0 0,0 0 0,0 0 0,0 0 0,0 0 0,0 0 0,0 0 1,0 0-1,0 0 0,0 1 0,0-1 0,0 0 0,0 0 0,0 0 0,0 0 0,0 0 0,0 0 1,-8-10-1849,-5-15-3500,8 12 1528</inkml:trace>
</inkml:ink>
</file>

<file path=ppt/ink/ink1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2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7424,'1'0'360,"-1"-1"0,1 1 0,-1 0 0,1-1 0,-1 1 0,1 0 1,-1-1-1,1 1 0,0 0 0,-1 0 0,1 0 0,-1 0 0,1 0 0,0-1 0,-1 1 0,1 0 1,0 0-1,-1 0 0,1 1 0,-1-1 0,1 0 0,0 0 0,-1 0 0,1 0 0,-1 0 1,1 1-1,0-1 0,-1 0 0,1 1 0,16 18 4391,5 35-3560,-19-47-913,8 23 261,2-1-1,0 0 0,2-1 0,22 30 1,-27-44-538,1 0 1,1-1 0,0-1 0,0 1 0,2-2-1,-1 0 1,1-1 0,1 0 0,18 9 0,-33-19-60,1 0 1,0 0 0,0 1 0,-1-1-1,1 0 1,0 0 0,-1 1 0,1-1-1,-1 0 1,1 1 0,0-1 0,-1 1-1,1-1 1,-1 0 0,1 1 0,-1-1-1,1 1 1,-1 0 0,1-1 0,-1 1 0,0-1-1,1 1 1,-1 0 0,0-1 0,1 1-1,-1 1 1,-17 1-3458,-35-9-5013,33 0 5200</inkml:trace>
</inkml:ink>
</file>

<file path=ppt/ink/ink1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2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400 0 6912,'14'4'2659,"-9"-1"4154,-9 11-1617,1-8-4846,-7 13 46,-1-1 1,-1 0-1,-1-1 0,0-1 1,-1 0-1,-31 27 1,16-14 7,-191 182 705,195-194-3904,5-5-533</inkml:trace>
</inkml:ink>
</file>

<file path=ppt/ink/ink1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5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1373 3200,'7'-20'11471,"-7"-29"-8991,-2 13-176,3-53-672,3 0 0,5 0 1,25-115-1,-25 164-1451,2 0 0,2 0 0,2 2 1,1-1-1,2 2 0,2 1 1,1 0-1,2 1 0,41-48 0,-57 75-157,1 0 0,0 0 0,0 1 0,1 1 0,0-1-1,0 1 1,1 1 0,-1 0 0,1 0 0,0 1 0,0 0-1,1 1 1,-1 0 0,15-2 0,-16 4-10,-1 1-1,1 0 1,0 0 0,-1 1 0,1 0-1,-1 0 1,1 1 0,-1 0 0,0 1-1,0 0 1,0 0 0,0 1 0,0-1-1,0 2 1,-1-1 0,0 1 0,0 0-1,11 12 1,4 7-27,0 1 1,-2 1-1,-1 1 0,-1 1 1,-2 0-1,-1 2 0,21 54 1,-4 7-55,24 120 0,-41-141 86,-2 1-1,4 126 1,-17-149 63,-1 0 1,-3 1 0,-2-2 0,-22 86 0,27-129-78,0 0 1,0 0 0,-1 0-1,1 0 1,-1-1-1,0 1 1,0 0-1,0-1 1,0 1 0,-3 2-1,4-5-3,1-1 1,-1 0-1,1 1 0,0-1 1,-1 0-1,1 0 0,-1 1 1,1-1-1,-1 0 0,1 0 1,-1 0-1,0 0 0,1 0 1,-1 0-1,1 0 0,-1 0 1,1 0-1,-1 0 0,1 0 1,-1 0-1,1 0 0,-1 0 1,1 0-1,-1 0 0,1-1 1,-1 1-1,1 0 0,-1 0 1,1-1-1,-1 1 0,1 0 1,0-1-1,-1 1 0,1 0 1,-1-1-1,1 1 0,0-1 1,-1 1-1,1-2 0,-4-4 12,0-1 0,1 0-1,0 0 1,1-1 0,-1 1-1,1-1 1,1 1-1,-2-9 1,-6-95 1,4-115 0,5 198-24,2-32 2,2 0 0,17-77 0,-21 136 7,8-45-21,2 1-1,2 0 1,2 1 0,2 0-1,2 2 1,36-64 0,-21 50-33,69-93 0,-84 126 57,1 1 0,1 1 1,1 0-1,1 2 0,1 0 0,38-23 0,-58 39 4,1 1 0,0 0 0,0 1 0,0-1-1,0 1 1,0-1 0,0 1 0,0 1 0,0-1-1,0 0 1,0 1 0,1 0 0,4 0-1,-6 1 0,0 0-1,0 0 1,0 0-1,0 0 0,-1 1 1,1-1-1,0 1 0,0 0 1,-1-1-1,1 1 1,-1 1-1,0-1 0,0 0 1,1 0-1,-1 1 1,-1-1-1,1 1 0,0 0 1,-1 0-1,1-1 0,0 5 1,7 14-2,0 1 0,-2 0 1,-1 1-1,6 40 0,18 269-4,-26-282 0,14 579-128,-18-628 128,0 0 0,1 0 1,-1 0-1,0 0 0,0 0 0,0 0 0,0 0 0,0 0 0,0 0 0,0 0 1,-1 0-1,1 0 0,0 0 0,-1 0 0,1 0 0,0 0 0,-1 0 0,1 0 1,-1 0-1,0 0 0,1 0 0,-1 0 0,0-1 0,1 1 0,-1 0 0,0 0 1,0-1-1,-1 2 0,1-3-1,-1 1 1,1 0-1,-1 0 1,1-1-1,-1 1 1,1-1-1,0 1 0,-1-1 1,1 0-1,0 1 1,0-1-1,-1 0 1,1 0-1,0 0 1,0 0-1,-2-2 0,-6-6-24,1-1 0,0 1 0,-11-20-1,7 3-4,1 0-1,2-1 0,0 0 0,2 0 0,1-1 1,1 0-1,1 0 0,0-30 0,3 17-24,1 0 0,3-1 1,1 1-1,2 1 0,1-1 0,16-45 0,-19 67 34,8-29-22,1 0 1,38-85-1,-23 81 93,2 0 1,3 3 0,1 0-1,3 2 1,1 2 0,3 2-1,59-50 1,-94 88 8,-1 0 0,1 0 0,0 1 0,0-1 1,1 2-1,-1-1 0,1 1 0,0 0 0,0 0 0,0 1 0,0 0 0,12-2 0,-18 3-42,0 1 0,1 0-1,-1 0 1,0-1 0,1 1 0,-1 0-1,0 0 1,1 1 0,-1-1 0,0 0 0,1 0-1,-1 1 1,0-1 0,0 0 0,1 1-1,-1 0 1,0-1 0,0 1 0,0 0-1,1-1 1,-1 1 0,0 0 0,0 0 0,0 0-1,0 0 1,-1 0 0,1 0 0,0 0-1,0 0 1,-1 0 0,1 1 0,0-1-1,-1 0 1,1 0 0,-1 2 0,2 8 88,-1 0 1,0-1-1,-1 1 0,-2 21 1,-25 162 491,-45 237-405,66-390-189,-30 265 204,34-259-117,2-1 0,2 1 1,1-1-1,15 67 0,-15-101-38,0 0 0,1 0 0,0-1 0,0 0 0,1 0 0,1 0 0,0 0 0,12 16 0,-15-23-113,0-1 1,0 0 0,0-1 0,0 1-1,0 0 1,0-1 0,1 0 0,-1 0-1,1 0 1,0 0 0,-1-1 0,1 1-1,0-1 1,0 0 0,0 0 0,0 0-1,0-1 1,0 1 0,0-1 0,0 0-1,0 0 1,1 0 0,-1-1 0,0 0-1,0 1 1,0-1 0,0-1 0,5-1-1,-3 1-536,0-1 0,0 0-1,0 0 1,0 0 0,-1 0 0,1-1-1,-1 0 1,8-8 0,12-16-3393</inkml:trace>
</inkml:ink>
</file>

<file path=ppt/ink/ink1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5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2 397 5120,'0'-2'713,"-2"-18"887,2 19-1340,0 1 0,0 0 0,0-1 0,0 1 0,1 0 1,-1-1-1,0 1 0,0 0 0,0-1 0,0 1 0,0 0 0,0 0 0,1-1 0,-1 1 1,0 0-1,0-1 0,0 1 0,1 0 0,-1 0 0,0 0 0,0-1 0,1 1 1,-1 0-1,0 0 0,0 0 0,1-1 0,-1 1 0,0 0 0,1 0 0,-1 0 0,0 0 1,1 0-1,-1 0 0,5 7 4029,-4 20-3423,0-8-773,1-6 550,1 0 1,1 0 0,0 0-1,1-1 1,9 19 0,-11-25-498,1 0 0,0 0 0,0-1 0,0 1 1,1-1-1,0 0 0,0 0 0,1 0 1,-1-1-1,1 1 0,0-2 0,0 1 1,11 4-1,-7-3-120,0-1 0,1 0 0,-1-1 0,1-1 0,0 1 0,-1-2 0,1 1 0,0-2 0,0 1 1,0-2-1,0 1 0,0-1 0,0-1 0,0 0 0,0-1 0,-1 0 0,15-5 0,-13 1-19,0 0-1,0 0 0,-1-1 1,1 0-1,-2-1 1,1-1-1,-1 1 0,-1-2 1,0 1-1,0-1 1,-1-1-1,0 1 0,-1-1 1,-1-1-1,0 1 1,0-1-1,-2 0 0,1-1 1,3-21-1,-5 23 0,-1 0 0,-1 0 0,0-1-1,0 1 1,-1 0 0,-1-1 0,0 1 0,-1 0 0,0-1-1,-1 1 1,0 0 0,-1 1 0,0-1 0,-1 1-1,0-1 1,-1 1 0,0 1 0,-1-1 0,0 1 0,-1 0-1,-17-16 1,13 15-22,-1 1-1,-1 1 0,0 0 1,0 1-1,-1 1 1,1 0-1,-2 1 0,-23-7 1,30 11 0,1 0-1,-1 0 1,0 1 0,0-1-1,0 2 1,1 0 0,-1 0-1,0 0 1,0 1 0,0 0-1,0 1 1,1 0 0,-1 1-1,1-1 1,-1 2 0,-12 6-1,18-9-16,0 1-1,1 0 1,-1 0-1,0 0 1,1 0-1,0 0 0,-1 0 1,1 1-1,0-1 1,0 1-1,0 0 0,0-1 1,1 1-1,-1 0 1,1 0-1,0 0 0,0 0 1,0 0-1,0 1 1,0-1-1,1 0 1,-1 0-1,1 0 0,0 1 1,0-1-1,0 0 1,0 1-1,1-1 0,-1 0 1,1 0-1,0 0 1,0 0-1,0 1 0,0-1 1,1 0-1,1 2 1,3 4-118,-1 0 0,1-1 1,1 0-1,0 0 0,0-1 1,0 0-1,1 0 1,0 0-1,0-1 0,1-1 1,10 6-1,-6-4-61,1-2-1,0 1 1,0-2 0,0 0-1,1 0 1,-1-1 0,1-1-1,0-1 1,0 0 0,-1-1-1,1 0 1,0-2 0,0 1 0,-1-2-1,1 0 1,-1 0 0,1-2-1,-1 0 1,-1 0 0,19-10-1,-15 5 268,-12 6 225,0 1 1,0 0 0,1 1 0,-1-1-1,1 1 1,0 0 0,-1 0 0,10-1 0,-14 5-145,0-1 1,0 1 0,0 0-1,0-1 1,0 1 0,0 0 0,0 0-1,-1-1 1,1 1 0,-1 0-1,1 0 1,-1 0 0,0 0 0,1 0-1,-1 0 1,0 0 0,0 0-1,-1-1 1,1 4 0,1 15 670,2-4-511,1 1 0,0-1-1,1-1 1,1 1 0,0-1 0,1 0 0,1 0 0,0-1 0,1 0-1,13 15 1,-16-23-301,1 1 1,0-1-1,0 0 0,0 0 0,1 0 0,0-1 0,0-1 0,0 1 1,1-1-1,0-1 0,0 0 0,0 0 0,0 0 0,0-1 0,0-1 1,0 0-1,1 0 0,-1 0 0,19-3 0,-4 0-1080,1-2 0,-1-1 0,0 0 0,-1-2 1,1-1-1,27-13 0,-1-7-2649</inkml:trace>
</inkml:ink>
</file>

<file path=ppt/ink/ink1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6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927 766 10880,'3'2'4881,"14"-1"-2296,-13-1 2428,-3 0-3285,3 1-1280,16 3-213,-1-1 0,1-1-1,0 0 1,0-2 0,0 0-1,0-2 1,0 0-1,20-5 1,-26 4-89,0-1 0,0 0-1,0-1 1,-1 0 0,0-1-1,0 0 1,0-1 0,-1-1-1,16-13 1,1-3 94,-1-1-1,28-34 1,-40 41-180,-1-1-1,0 0 0,-2-1 1,0 0-1,-1-1 1,12-31-1,-19 41-45,-2 0 0,1-1 0,-2 1 0,1-1 0,-2 1 0,1-1 0,-1 0 0,-1 1 0,-1-1 0,1 0 0,-2 0 0,1 1 0,-2-1 0,0 1 0,-4-13 0,-1 9-14,0 1 0,-1 0 0,0 0 0,-1 0 0,-1 2 0,0-1 0,-1 1 0,0 1 0,-1 0 0,0 1 0,-1 0 0,-20-11 0,19 13-17,0 0 1,-1 1-1,0 1 1,-1 0-1,1 1 0,-1 1 1,-32-4-1,4 4 20,-77 5-1,102 1-34,0 0 0,0 2 0,0 0 0,1 1 0,0 1 0,0 1 0,0 1 0,1 0 0,0 2 0,0 0 0,-28 21 0,37-23 43,1 1 0,-1 0 0,1 0 0,1 1 0,-1 0 0,2 0 0,0 1 0,0-1 0,0 2 0,2-1 0,-1 0 0,2 1 0,-1 0 0,1 0 0,1 0 0,-1 21 0,0 2 58,2 0 0,2 0 1,1 0-1,8 42 0,17 48 349,56 158 0,0 2-123,-76-254-257,51 290 180,-46 232 315,-13-529-508,-1-1 0,-1 0-1,-1 0 1,-1 0 0,0 0-1,-2 0 1,-17 35 0,20-48-17,-1-1 0,-1 1 0,0-1 1,0 0-1,-1-1 0,0 1 1,0-1-1,-1-1 0,0 1 0,0-1 1,-1-1-1,0 0 0,0 0 0,-1 0 1,1-1-1,-1-1 0,0 0 0,0 0 1,-12 2-1,-6-2-8,1-1 0,-1-2 0,0 0 0,0-2 0,0-2 0,0 0 0,-41-11 0,34 5-3,0-2 0,1-2 0,0-1 0,1-1 0,1-2 0,-32-22 0,62 38 0,-113-78-115,106 71 75,-1 1-1,1-1 1,1-1-1,-1 0 1,1 0 0,1-1-1,0 0 1,0 0-1,-6-15 1,12 22-17,0-1 0,0 1 0,0-1 0,1 0 0,-1 1 0,1-1 0,0 0 1,0 0-1,0 1 0,1-1 0,-1 0 0,1 1 0,0-1 0,0 0 0,0 1 0,0-1 0,1 1 0,0 0 0,-1-1 0,1 1 0,0 0 0,1 0 1,2-3-1,6-6-368,1 0 1,0 0-1,26-17 1,-21 16-52,21-13-1603,0 2 1,2 1-1,65-26 0,-94 44 1450,44-20-2845</inkml:trace>
</inkml:ink>
</file>

<file path=ppt/ink/ink1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7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8704,'0'1'220,"0"-1"0,0 0 0,0 0 0,-1 0 0,1 0 0,0 0 0,0 1 0,0-1-1,0 0 1,0 0 0,0 0 0,0 1 0,0-1 0,0 0 0,0 0 0,0 0 0,0 0 0,0 1 0,0-1 0,0 0 0,0 0 0,0 0 0,0 1 0,0-1 0,0 0 0,0 0 0,0 0 0,0 0 0,0 1 0,0-1 0,1 0 0,-1 0 0,0 0 0,0 0 0,0 0 0,0 1 0,0-1 0,0 0 0,1 0 0,-1 0 0,0 0 0,0 0 0,0 0 0,0 0 0,1 0-1,-1 1 1,0-1 0,0 0 0,0 0 0,0 0 0,1 0 0,-1 0 0,20 3 3944,32-3-4333,-40 0 1561,88-2-651,72 1 314,-147 3-877,0 1 1,-1 0-1,1 2 0,42 14 0,-62-17-360,1 0-1,-1 0 0,0 1 0,0-1 0,0 1 0,0 0 1,0 1-1,0-1 0,-1 1 0,0 0 0,0 0 0,0 0 0,6 10 1,-6-9-1629,-2-10-1626,-2-3-41</inkml:trace>
</inkml:ink>
</file>

<file path=ppt/ink/ink1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8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24 6784,'0'-1'319,"0"0"-1,-1 0 1,1 0 0,0 0-1,0 0 1,0 0 0,0 0 0,0-1-1,1 1 1,-1 0 0,0 0 0,0 0-1,1 0 1,-1 0 0,0 0 0,1 0-1,-1 1 1,1-1 0,0 0 0,-1 0-1,2-1 1,-1 2-33,-1 0 1,1 0-1,0 1 1,0-1-1,-1 0 1,1 0-1,0 1 0,-1-1 1,1 0-1,0 1 1,-1-1-1,1 1 1,-1-1-1,1 1 1,-1-1-1,1 1 0,-1-1 1,1 1-1,-1 0 1,1-1-1,-1 2 1,15 22 3683,-7-5-3953,-4-2 207,-1-1 1,0 1 0,-1-1-1,-1 1 1,-1 0-1,0-1 1,-2 1 0,-4 26-1,-3-1 482,-1 0 0,-18 44-1,26-81-774,-24 55 724,25-57-899,0-1 0,0 0-1,0 1 1,-1-1 0,1 0 0,-1 0-1,1 0 1,-1 0 0,0 0-1,0-1 1,1 1 0,-1 0 0,-1-1-1,1 1 1,0-1 0,0 0-1,0 0 1,-1 0 0,1 0 0,-5 1-1,-3-2-3339</inkml:trace>
</inkml:ink>
</file>

<file path=ppt/ink/ink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6.0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45 304 2560,'32'33'2925,"-13"-13"-2352,1 0 0,30 22 0,-42-36-553,0-1 0,0 0 0,1 0 0,0-1 0,0 0 0,0-1 0,0 0 0,0 0 0,1-1 0,16 1 0,2 0 152,1-2 0,-1-1 0,42-5 1,-60 4-140,0-1 0,0-1 0,0 0 0,0 0 0,-1-1 0,0 0 0,1 0 0,-2-1 0,1-1 0,0 1 1,-1-1-1,0-1 0,7-7 0,-6 5 19,0-1 0,-1 0 0,0 0 0,0-1 0,-1 0 0,-1 0 0,0-1 0,-1 0 0,8-22 0,-11 27-36,-1 1 0,0-1 0,0 0 0,-1 1 0,0-1 0,0 1 1,0-1-1,-1 0 0,0 1 0,0-1 0,-1 1 0,0-1 0,0 1 0,0 0 1,-1 0-1,0 0 0,0 0 0,0 0 0,-1 1 0,0-1 0,-6-5 0,-1-1-10,-1 1-1,0 0 0,-1 1 1,0 1-1,-1 0 1,0 1-1,0 0 0,0 1 1,-1 1-1,-1 0 0,1 1 1,-1 0-1,1 2 0,-1 0 1,-28-2-1,23 4-39,1 1-1,-1 0 1,1 2-1,-1 0 1,1 2-1,0 0 1,0 1-1,1 1 1,-1 1-1,1 0 1,0 2-1,-21 13 1,33-18 18,1 0 0,0 1 0,0 0 0,0 0 0,0 0 0,1 1 0,0 0 0,0 0 0,1 0 0,-1 1 0,1-1 0,1 1 0,-4 8 0,6-12 11,0 0 1,0 0-1,1 0 0,-1 1 1,1-1-1,0 0 1,0 0-1,0 0 1,1 0-1,-1 0 0,1 0 1,-1 0-1,1 0 1,0 0-1,0 0 1,0 0-1,1 0 0,-1 0 1,1-1-1,0 1 1,-1 0-1,1-1 1,0 1-1,1-1 0,-1 0 1,0 0-1,0 0 1,1 0-1,0 0 1,-1-1-1,1 1 0,0-1 1,0 1-1,4 0 1,7 4 3,0 0 1,0-1 0,0-1-1,1-1 1,-1 0-1,1 0 1,0-2 0,23 1-1,9-4 1,65-12-1,-79 8 6,1 2 0,0 1 1,0 2-1,46 3 0,-75-1 26,0 0 0,0 0 0,-1 0 0,1 1 0,-1-1 0,1 1 1,-1 0-1,0 0 0,1 1 0,-1-1 0,0 1 0,-1 0 0,1 0 0,0 1 0,-1-1 0,4 6 0,1 2 121,0 1-1,-1 1 0,-1-1 0,6 16 1,-8-18-78,0 0 0,0 0 0,1 0 1,0-1-1,1 0 0,0 0 0,0-1 0,1 1 0,14 12 1,-16-17-69,1 0 0,0-1 0,1 1 0,-1-1 0,0-1 0,1 1 0,0-1 0,-1 0-1,1-1 1,11 2 0,73-3-1264,-59-2 403,16 2-425</inkml:trace>
</inkml:ink>
</file>

<file path=ppt/ink/ink1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8:59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603 108 6656,'-12'-31'4426,"10"17"-20,2 13-2871,-19-35 2561,17 34-3932,0 0-1,0 0 1,0 0-1,0 0 1,0 0-1,-1 1 1,1-1-1,-1 0 1,1 1-1,-1 0 1,1 0-1,-1 0 1,0 0-1,1 0 1,-1 0-1,0 1 1,0-1-1,0 1 1,0 0-1,0 0 1,1 0-1,-1 0 1,0 0-1,-5 2 1,-4 1 105,1 1-1,0 0 1,-1 0 0,-14 10 0,14-8-47,-12 8 99,0 0 0,0 2 1,1 1-1,2 1 0,-22 21 1,-83 102 672,110-120-892,1 0 1,1 2-1,1 0 1,1 0-1,1 1 0,1 0 1,1 1-1,1 0 1,1 1-1,2 0 0,0 0 1,2 0-1,1 0 1,1 30-1,1-33-79,2-1 0,0 0-1,2 0 1,0 0 0,1 0 0,2-1 0,0 0-1,1 0 1,22 39 0,-15-35 2,2 0 1,1-1-1,0-1 0,2-1 1,1 0-1,37 29 0,2-3 182,-2 3-1,53 62 0,-103-100-806,0 2-966,-5-15 628,-2-7 10,-1-17-2592,0 3-448</inkml:trace>
</inkml:ink>
</file>

<file path=ppt/ink/ink1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0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191 292 7808,'-1'-1'610,"0"0"-1,-1 1 1,1-1 0,0 1 0,-1-1 0,1 1-1,0-1 1,-1 1 0,1-1 0,0 1 0,-1 0-1,1 0 1,-1 0 0,1 0 0,0 0 0,-1 0-1,1 0 1,-1 1 0,-1 0 0,-10 12 6194,7 4-7245,5-11 561,-1 1 1,2 0-1,-1 0 0,1 0 0,0 1 0,0-1 0,0 0 1,1 0-1,1 0 0,-1 0 0,1-1 0,0 1 0,0 0 1,1-1-1,0 1 0,0-1 0,1 0 0,0 0 1,0 0-1,0-1 0,1 1 0,-1-1 0,1 0 0,0 0 1,1-1-1,-1 1 0,1-1 0,0 0 0,10 4 0,-9-5-83,0-1 1,0 0-1,0 0 0,0-1 0,0 0 0,0 0 0,1 0 0,-1-1 0,0 0 0,1-1 0,-1 0 0,0 0 0,0 0 0,0-1 0,0 0 0,0 0 1,0-1-1,0 0 0,6-4 0,6-2 49,0-1 0,-1-1 0,0-1 1,-1-1-1,21-19 0,-31 26-79,1-1 0,-2 0 0,1 0 0,-1-1 1,-1 0-1,1 0 0,-1-1 0,0 1 0,-1-1 0,0 0 0,-1 0 0,0 0 0,0-1 1,2-15-1,-5 15 4,0-1 0,-1 0 0,0 0 0,0 1 0,-1-1 0,-1 1 1,0-1-1,0 1 0,-1 0 0,0 0 0,-1 0 0,0 1 0,0 0 1,-1 0-1,-1 0 0,1 0 0,-1 1 0,-1 0 0,1 1 0,-2 0 0,1 0 1,-14-8-1,10 8-9,-1 0 1,0 2 0,-1-1-1,0 2 1,0-1 0,0 2 0,0 0-1,0 1 1,-1 0 0,1 1-1,-26 2 1,23 0-17,-1 1 0,1 0 0,0 2 0,0 0 0,0 1 1,0 1-1,1 0 0,0 1 0,-25 15 0,33-17-31,1 1 0,0-1-1,0 1 1,1 0 0,-1 1 0,1 0 0,1 0 0,-6 8-1,8-10-23,0 0-1,1-1 1,-1 1-1,1 0 0,0 0 1,1 0-1,0 1 1,-1-1-1,1 0 0,1 0 1,-1 1-1,1-1 1,0 1-1,1 8 0,1-7-136,0 0-1,0-1 0,1 0 0,0 1 1,0-1-1,0 0 0,1 0 0,0-1 1,0 1-1,0-1 0,8 7 0,-1-1-852,1-1-1,0 0 0,23 15 1,19 6-2803</inkml:trace>
</inkml:ink>
</file>

<file path=ppt/ink/ink1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0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9472,'30'1'3807,"6"3"-2221,-21-3-579,-11 0-315,0-1 1,1 1 0,-1 0 0,0 1 0,0-1 0,0 1 0,0-1 0,0 1-1,5 4 1,-1 1-419,0-1 0,0 1 0,-1 1-1,10 12 1,-5-6 644,13 19-675,-1 1 1,39 73-1,-21-33 435,-24-45-343,-3 0-1,0 1 1,-2 1 0,-1 0-1,-1 1 1,-2 0-1,-1 0 1,-2 1-1,-1 0 1,1 61 0,-6-72-234,-2 0 0,0 0 0,-1 0 0,-2-1 0,0 1 0,-1-1 0,-1 0-1,-1 0 1,-1-1 0,-1 0 0,0-1 0,-2 0 0,0-1 0,-1 0 0,-1-1 0,-30 30 0,3-21-1031,19-21-1037,21-5 1695,0 0 0,0 0 0,0 0-1,0-1 1,0 1 0,0 0 0,0 0 0,1-1-1,-1 1 1,0 0 0,0-1 0,0 1 0,0-1-1,1 1 1,-1-1 0,0 0 0,1 1 0,-1-1-1,-1-1 1,-3-4-3696</inkml:trace>
</inkml:ink>
</file>

<file path=ppt/ink/ink1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0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11136,'32'-16'5503,"16"16"-4607,-36 0 8064,13 4-8960,-7 1 128,1 9 0,-1-1 0,2 6-256,-6-6 0,5-6-768,-4-4 128,-3 6-2560,2-5 0</inkml:trace>
</inkml:ink>
</file>

<file path=ppt/ink/ink1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1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13056,'8'0'6527,"58"5"-6527,-52-5 10624,15 4-10368,-10-1 0,10 1 0,-6-1 128,0 3-896,-3 1 128,-3-14-896,3 1 0,-6-1-2560,-5 0 0</inkml:trace>
</inkml:ink>
</file>

<file path=ppt/ink/ink1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2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9088,'9'-2'13413,"19"-4"-9668,45-12-4370,-26 6 1136,0 1 0,83-8 1,-103 17-768,0 2 0,-1 0 1,1 2-1,-1 1 0,1 1 0,37 11 1,-50-14-4759,-13-2 1558</inkml:trace>
</inkml:ink>
</file>

<file path=ppt/ink/ink1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3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462 87 5248,'3'-5'1387,"1"1"1,-1-1-1,0 0 1,-1 0 0,1 0-1,-1 0 1,0 0-1,3-11 1,-5 15-1199,0 0 1,0 0 0,0 0-1,0 0 1,0 0 0,-1 0-1,1 0 1,0 0 0,0 0-1,-1 0 1,1 0 0,0 0-1,-1 0 1,1 0 0,-1 0-1,1 1 1,-1-1 0,0 0-1,1 0 1,-1 0 0,-1 0-1,0-1-220,0 1 0,-1 0 0,1 0 0,-1-1 0,1 2-1,-1-1 1,1 0 0,-1 0 0,0 1 0,1-1 0,-1 1-1,-3 0 1,-24 1 1089,-1 1 0,0 1-1,-53 13 1,39-7-553,15-3 54,-59 19 0,80-22-495,1 1-1,-1 0 0,0 0 0,1 0 0,0 1 1,0 1-1,1-1 0,-1 1 0,1 1 0,-10 11 0,16-17-61,1 0 0,-1 0-1,0 0 1,1 0 0,-1 0-1,1 0 1,0 0 0,-1 1-1,1-1 1,0 0 0,0 0-1,-1 1 1,1-1 0,0 0-1,0 0 1,1 0 0,-1 1-1,0-1 1,0 0-1,0 0 1,1 0 0,-1 1-1,1-1 1,-1 0 0,1 0-1,-1 0 1,1 0 0,0 0-1,0 0 1,-1 0 0,1 0-1,0 0 1,0 0 0,0-1-1,0 1 1,0 0 0,0-1-1,0 1 1,0 0-1,0-1 1,2 1 0,4 3 4,0-1 0,-1 0 0,1 0 1,0 0-1,8 1 0,198 48-6,-182-42 0,1 1 0,-2 2 0,0 1 0,38 25 0,2 1 33,-57-33-11,0 0 0,0 0 1,-1 1-1,0 1 0,0 0 0,-1 0 1,0 1-1,-1 1 0,0 0 0,12 17 0,-16-18 113,0 0 0,0 1 0,-1 0-1,7 19 1,-11-27-80,0 0 0,0-1-1,-1 1 1,1 0 0,-1 0 0,1-1-1,-1 1 1,0 0 0,0 0 0,0 0-1,-1-1 1,1 1 0,-1 0 0,1 0-1,-1-1 1,0 1 0,0 0 0,0-1-1,0 1 1,0-1 0,-1 1 0,1-1-1,-1 0 1,0 0 0,0 1-1,0-1 1,0 0 0,-2 1 0,-6 3 70,-1 0 0,0-1 1,0-1-1,0 0 0,0 0 1,-1-1-1,0 0 0,-14 0 1,4 0-19,0-1 0,0-2 1,-36-3-1,36 1-68,5 0 35,0 0 1,1 0-1,-32-10 0,46 11-81,-1 0-1,0 0 1,0 0-1,1-1 1,-1 1 0,1-1-1,-1 1 1,1-1-1,-1 0 1,1 0-1,0 0 1,0 0 0,0 0-1,0 0 1,0-1-1,1 1 1,-1-1-1,1 1 1,-1-1 0,1 1-1,0-1 1,0 0-1,0 0 1,0 0-1,1 0 1,-1 1-1,1-7 1,0 6-54,1 0-1,-1 0 1,1 1-1,0-1 1,0 0-1,1 0 1,-1 1-1,0-1 1,1 1-1,0-1 1,-1 1-1,1 0 1,0-1-1,0 1 1,0 0-1,1 0 1,-1 0-1,0 1 1,1-1-1,-1 1 1,1-1-1,2 0 1,60-24-2365,19 2-3696,-45 19 2132</inkml:trace>
</inkml:ink>
</file>

<file path=ppt/ink/ink1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3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11392,'-9'0'10191,"1"6"-3845,0 19-1992,5 34-6643,3-53 3419,0 13-1005,0-1-1,1 1 0,2 0 0,-1-1 0,9 25 0,-9-36-186,0-1-1,1-1 0,0 1 1,0 0-1,0-1 0,1 1 1,8 8-1,-8-10-299,0-1 1,0 1-1,0-1 1,0 0-1,1 0 1,-1 0-1,1-1 1,0 0-1,0 0 1,9 3-1,-13-5 102,1 0 0,-1 1 0,0-1 0,1 0 0,-1 0 1,1 0-1,-1 0 0,1 0 0,-1 0 0,1 0 0,-1 0 0,1-1 0,-1 1 0,1 0 0,-1-1 0,0 1 0,1-1 0,-1 0 0,0 1 0,1-1 0,-1 0 0,0 0 0,0 0 1,0 0-1,0 0 0,2-2 0,12-13-3602</inkml:trace>
</inkml:ink>
</file>

<file path=ppt/ink/ink1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3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51 16000,'-46'-39'7935,"49"28"-11647,-3 11 15616,11 3-13056,-2-3 128,-6 4-3328,3 0 128,-6-12 2944,0 5 0</inkml:trace>
</inkml:ink>
</file>

<file path=ppt/ink/ink1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4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58 9728,'-8'-16'5480,"6"21"2607,7 19-2193,2-5-8396,108 296 5510,-114-313-2859,-4-7-105,1 1 0,0 0-1,-1 0 1,0 0 0,0 0-1,0 0 1,0 1-1,0 0 1,-1-1 0,-7-4-1,9 6-32,-3-4-16,0 1 0,1-1 0,0-1 0,0 1 0,1 0 1,-1-1-1,1 0 0,1 0 0,-1 0 0,1 0 0,0 0 0,1-1 0,0 1 0,0 0 0,0-1 0,2-12 0,-1 11 9,0 0 1,1 1-1,0-1 0,1 1 0,0 0 0,0-1 0,1 1 1,0 0-1,0 0 0,1 1 0,0-1 0,0 1 0,1 0 1,9-12-1,-3 9 48,1 0 0,0 1-1,1 0 1,0 1 0,1 0 0,-1 1 0,1 1 0,1 0 0,-1 1 0,1 0 0,0 1 0,0 1-1,0 0 1,22 0 0,-25 2 0,1 1 1,0 0-1,-1 1 0,1 0 0,0 1 1,-1 1-1,0 0 0,1 1 0,-1 0 0,0 0 1,-1 2-1,1-1 0,-1 1 0,0 1 0,-1 0 1,0 1-1,0 0 0,11 11 0,-10-6-9,0 1 0,-1 0-1,0 0 1,-1 1 0,-1 0-1,0 1 1,-1 0 0,-1 0-1,7 30 1,9 20 27,-1-7 51,-21-55-116,1 0-1,-1 0 1,1 1 0,-1-1-1,0 0 1,-1 0 0,1 0-1,-1 0 1,0 0-1,0 0 1,0 0 0,0 0-1,-2 3 1,-2 2-23,-16 30-350,20-38 336,0 1 0,0-1 0,0 1 0,0-1 0,-1 0 0,1 0 1,0 1-1,-1-1 0,1 0 0,-1 0 0,0 0 0,1-1 0,-1 1 0,1 0 0,-1-1 1,0 1-1,0-1 0,1 1 0,-4-1 0,3 0-169,1-1 0,0 1 0,0-1 0,-1 1 0,1-1 0,0 0 0,0 0 0,0 0 0,0 0 0,0 0 0,0 0 0,0 0 0,0 0 0,0 0 0,1 0 0,-1 0 0,0 0 0,1-1 0,-2-1 0,-12-32-5254,11 28 3922,-5-16-2563</inkml:trace>
</inkml:ink>
</file>

<file path=ppt/ink/ink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7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20 2432,'-18'-18'406,"10"17"502,14 35 1147,1-2-1520,151 1117 4393,-153-1047-4660,-2-41 121,18 113-1,-21-173-448,0 0 0,0 0-1,0 0 1,0 0 0,0 0 0,0 0 0,0 0-1,0 0 1,1 0 0,-1 0 0,0 0-1,1 0 1,-1 0 0,1 0 0,-1-1 0,1 1-1,-1 0 1,1 0 0,0 0 0,-1-1 0,1 1-1,0 0 1,-1-1 0,1 1 0,0-1 0,0 1-1,0-1 1,0 1 0,0-1 0,-1 1 0,1-1-1,0 0 1,0 1 0,0-1 0,0 0 0,0 0-1,0 0 1,0 0 0,0 0 0,0 0 0,0 0-1,0 0 1,0 0 0,1-1 0,12-5-1476</inkml:trace>
</inkml:ink>
</file>

<file path=ppt/ink/ink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7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1 762 2560,'42'-2'562,"-1"-1"1,1-2-1,-1-2 1,0-1-1,0-3 0,60-23 1,-42 9-395,-2-3-1,0-2 1,82-59 0,-126 80-106,0-1 1,-1 0 0,0-1 0,-1-1-1,0 1 1,-1-2 0,0 1-1,-1-2 1,10-17 0,-16 24-35,0 0 1,0 0 0,-1 0 0,1 0-1,-2 0 1,1-1 0,-1 1-1,0-1 1,-1 1 0,0-1 0,0 1-1,0-1 1,-1 1 0,0 0-1,-1-1 1,0 1 0,0 0 0,0 0-1,-1 0 1,0 0 0,-7-12-1,0 4 8,-1-1-1,-1 2 0,0-1 0,-1 2 0,0 0 1,-1 0-1,0 1 0,-1 1 0,0 0 0,-1 2 1,0-1-1,-34-13 0,25 14-24,0 2 0,0 0-1,-1 1 1,0 2 0,0 0 0,0 2 0,-1 1-1,-43 3 1,63-1 6,0 0 1,0 0-1,0 0 0,-1 1 0,1 0 1,1 0-1,-1 1 0,0 0 1,1 0-1,-1 1 0,1 0 0,0 0 1,-9 8-1,8-5 6,1 0-1,0 0 1,1 0-1,0 1 1,0 0 0,1 0-1,-1 1 1,2-1-1,-1 1 1,-2 13 0,0 5 52,1 1 0,1-1 0,1 1 0,2-1 0,1 1 0,1-1 0,9 55 0,58 189 454,-68-270-528,9 30 57,12 41 122,48 109 0,-61-162-148,2 0 0,0-1-1,1 0 1,1-1 0,0 0 0,1-1 0,1 0 0,1-1 0,0-1-1,29 21 1,-36-29-51,1-1 0,0 0 0,0 0 0,0 0 1,1-2-1,0 1 0,-1-1 0,21 4 0,-28-7-27,0-1 0,0 0 0,-1 1 1,1-1-1,0 0 0,-1 0 1,1 1-1,-1-1 0,1 0 0,-1-1 1,1 1-1,-1 0 0,0 0 0,0-1 1,1 1-1,-1-1 0,0 1 1,0-1-1,0-1 0,21-38-797,-16 28 467,22-53-943,-21 49 854,0 0 0,0 0 1,19-28-1,-26 44 482,1 0 1,0 1-1,-1-1 1,1 0 0,0 1-1,-1-1 1,1 1-1,0-1 1,0 1-1,-1 0 1,1-1-1,0 1 1,0 0-1,0-1 1,-1 1-1,1 0 1,0 0 0,0 0-1,0 0 1,0 0-1,0 0 1,-1 0-1,1 0 1,0 0-1,0 0 1,0 0-1,0 1 1,0-1 0,-1 0-1,1 0 1,0 1-1,0-1 1,-1 1-1,1-1 1,0 1-1,0-1 1,0 2-1,35 31 1231,-12-10-581,-10-15-527,-1-1 1,2 0-1,-1-1 0,1 0 0,0-1 1,0-1-1,0 0 0,1-1 0,21 1 0,-14-3-82,1-1 0,-1-1 0,1-2 0,-1 0 0,38-11-1,-52 12-39,0 0 0,0-1-1,0 0 1,0 0-1,-1-1 1,1 0 0,-1-1-1,0 0 1,0 0 0,-1 0-1,0-1 1,0-1-1,0 1 1,0-1 0,-1 0-1,0 0 1,-1-1 0,0 0-1,0 0 1,0 0-1,-1-1 1,4-10 0,-5 11 1,0-1 0,0 1 0,-1-1 0,0 0 1,-1 1-1,1-1 0,-2 0 0,1 0 0,-1 0 1,-1 0-1,0 0 0,0 0 0,0 1 0,-6-17 1,2 14 0,0 0 0,-1 0 1,0 1-1,0-1 0,-1 1 1,-1 1-1,0 0 1,0 0-1,0 0 0,-18-12 1,14 12-40,1 1-1,-2 1 1,1-1 0,-1 2 0,0 0 0,0 1 0,-1 0 0,1 1 0,-1 0 0,0 1-1,-21-2 1,29 5 10,-1-1 0,1 1 0,0 0 0,-1 1 0,1 0 0,0 0 0,0 0 0,0 1 0,0-1 0,0 1 0,0 1 0,0-1 0,0 1 0,1 0 0,-1 1 0,1-1 0,0 1 0,0 0 0,0 0 0,1 0 0,0 1 0,-1 0 0,1 0 0,1 0 0,-1 0 0,1 1 0,0-1 0,-3 9 0,4-9 4,0 1-1,0-1 1,1 1-1,0-1 1,0 1 0,0 0-1,1-1 1,0 1-1,0 0 1,0-1 0,1 1-1,0 0 1,0-1-1,0 1 1,1-1 0,-1 1-1,2-1 1,-1 0-1,0 0 1,1 0 0,0 0-1,0 0 1,0 0-1,1-1 1,0 0 0,0 0-1,0 0 1,0 0-1,8 5 1,-1-1 8,1 0 0,1 0 0,-1-1 0,1-1 0,0 0 1,0-1-1,1 0 0,0-1 0,0-1 0,23 4 0,68-3 105,-63-3-162,79 12 0,-112-12 78,-1 1 0,0 0 1,0 1-1,-1 0 0,1 0 0,0 1 0,-1 0 0,0 0 1,0 1-1,0 0 0,9 9 0,-5-2 93,0 1 0,-1 0 0,-1 0 0,15 28 0,-21-37-102,0 1 1,0-1 0,0 0 0,1 0-1,0 0 1,-1 0 0,1-1 0,1 1 0,-1-1-1,0 0 1,1-1 0,0 1 0,0-1-1,-1 0 1,1 0 0,0 0 0,1-1-1,-1 1 1,0-1 0,0-1 0,10 1-1,-4 0-280,0-2 0,0 1 0,1-2 0,-1 1 0,0-1 0,0-1 0,0 0 0,-1-1 0,16-6 0,3-9-1143</inkml:trace>
</inkml:ink>
</file>

<file path=ppt/ink/ink1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5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503 11 6400,'-8'-8'9054,"-5"6"-3632,-21 10-2007,-35 26-2021,47-20-842,1 1 1,1 1 0,0 1-1,0 0 1,-24 31 0,-74 109 706,108-143-1184,-3 6-18,0 0 0,1 1 0,1 0 0,1 0 0,1 1-1,1 1 1,1 0 0,1 0 0,1 0 0,1 1 0,1-1 0,1 1 0,1 0-1,1 0 1,1-1 0,2 1 0,0 0 0,1-1 0,1 1 0,2-1 0,0-1 0,1 1-1,1-1 1,1-1 0,2 0 0,21 32 0,-8-16 73,-6-8 33,1-1 0,24 25 0,-32-40-127,-11-11-33,0-1-1,0 1 0,0-1 0,0 1 0,0-1 0,0 0 1,0 1-1,1-1 0,-1 0 0,0 0 0,1 0 0,-1 0 1,1 0-1,-1 0 0,1 0 0,0-1 0,-1 1 0,1-1 1,0 1-1,-1-1 0,1 1 0,0-1 0,0 0 1,-1 0-1,1 0 0,0 0 0,0 0 0,0 0 0,-1-1 1,1 1-1,0 0 0,-1-1 0,1 1 0,0-1 0,-1 0 1,1 0-1,0 0 0,-1 1 0,1-1 0,-1-1 0,2 0 1,7-2 960,-10 4-1136,1 0 0,-1 0 0,0 0 0,1 0-1,-1 0 1,0 0 0,1-1 0,-1 1 0,0 0 0,1 0 0,-1 0 0,0 0 0,1 0 0,-1-1 0,0 1 0,1 0-1,-1 0 1,0 0 0,0-1 0,1 1 0,-1 0 0,0 0 0,0-1 0,0 1 0,1 0 0,-1-1 0,0 1 0,0 0-1,0-1 1,0 1 0,0 0 0,1-1 0,-1 1 0,0 0 0,0-1 0,0 1 0,0 0 0,0-1 0,0 1 0,0 0-1,0-1 1,0 1 0,-1 0 0,1-1 0,0 1 0,0 0 0,0-1 0,0 1 0,0 0 0,0-1 0,-1 1 0,1 0-1,0 0 1,0-1 0,-1 1 0,1 0 0,0 0 0,0-1 0,-1 1 0,1 0 0,0 0 0,-1-1 0,-5-7-3817</inkml:trace>
</inkml:ink>
</file>

<file path=ppt/ink/ink1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5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145 237 9344,'-2'-6'8728,"-2"7"-3383,-9 16-1801,-9 23-4010,18-30 642,0 0 1,0 0-1,1 0 0,1 1 0,-1-1 0,2 1 1,0-1-1,0 1 0,0 0 0,2-1 0,-1 1 1,1 0-1,1-1 0,3 12 0,1-1 24,2-1-1,0 0 1,1 0-1,2-1 1,21 30-1,-26-40-171,2-1 0,-1 1-1,1-2 1,0 1 0,1-1 0,0-1 0,0 0-1,0 0 1,1 0 0,0-1 0,0-1 0,0 0-1,20 6 1,-21-8-8,0 0 0,0 0 0,0-1 0,0 0-1,1 0 1,-1-1 0,0 0 0,1-1 0,-1 0 0,0 0 0,0-1 0,0 0-1,0-1 1,0 0 0,0 0 0,-1-1 0,10-5 0,-5 0-1,0-1 1,0 0 0,-1-1-1,0-1 1,-1 0 0,0 0 0,-1-1-1,-1 0 1,0-1 0,0 0-1,-1 0 1,11-30 0,-16 25-18,0 0 0,-1-1 0,0 1 0,-2 0 0,0-1 1,-2 1-1,0 0 0,-1 0 0,-10-36 0,9 40-2,-1 1 0,-1-1 0,0 1 0,-1 1 0,-1-1 0,0 1 0,0 1 0,-2-1 0,-15-16 0,16 19-10,0 0 0,0 1 0,-1 0 0,0 1 0,0 0-1,-1 0 1,0 1 0,0 0 0,-1 1 0,0 1 0,0 0 0,0 0 0,-1 1 0,0 1-1,1 0 1,-1 1 0,0 0 0,-17 0 0,13 2-72,-1 2 0,1-1 0,0 2-1,1 0 1,-1 1 0,0 1 0,1 1 0,-20 9 0,27-11-68,0 0 0,0 1 0,1 0 0,-1 1 1,1 0-1,1 0 0,-1 0 0,1 1 1,0 0-1,1 1 0,-1 0 0,2 0 0,-1 0 1,1 1-1,-7 14 0,11-19 0,0 0 0,0 0 0,0 0-1,1 0 1,-1 0 0,1 0 0,0 0 0,0-1 0,1 1-1,-1 0 1,1 0 0,0 0 0,0 0 0,0 0 0,0 0-1,1-1 1,0 1 0,-1-1 0,1 1 0,1-1 0,-1 0 0,3 4-1,5 4-950,0 0 0,1-1 0,0 0 0,21 13-1,7 4-2481</inkml:trace>
</inkml:ink>
</file>

<file path=ppt/ink/ink1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6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1 557 7680,'15'-7'13277,"17"-8"-9233,54-26-3830,-44 24 624,0-2-1,74-48 0,-52 28-384,84-52 447,36-19-29,-81 49-317,-68 39-475,1 2-1,52-23 0,-79 43-534,-12 0-4741,-2-5 1357</inkml:trace>
</inkml:ink>
</file>

<file path=ppt/ink/ink1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6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6016,'21'1'11551,"0"13"-6724,16 26-4523,-26-26 315,18 17-577,-11-13 417,-2 1 0,0 1-1,24 40 1,9 18 413,-3 2 1,62 154 0,-97-205-707,-1 0 0,-1 1 0,-2 0 0,-1 1 1,-2-1-1,0 1 0,-2 0 0,-2 1 1,-1-1-1,-1 0 0,-1-1 0,-12 47 0,4-38-176,0 2 512,-21 51 0,27-81-843,0-1 1,-1 1-1,0-1 1,0 0 0,-1 0-1,0-1 1,-1 0 0,0 0-1,-11 9 1,17-17-3031,2-1-469</inkml:trace>
</inkml:ink>
</file>

<file path=ppt/ink/ink1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8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10 136 3840,'0'0'100,"-1"0"0,1 0 0,0 0-1,-1 0 1,1 0 0,0 0 0,-1 0 0,1 0 0,0 0 0,-1 0 0,1 0 0,0 0 0,-1 0 0,1 0-1,0-1 1,-1 1 0,1 0 0,0 0 0,0 0 0,-1 0 0,1-1 0,0 1 0,0 0 0,-1 0-1,1-1 1,0 1 0,0 0 0,0 0 0,-1-1 0,1 1 0,0 0 0,0-1 0,0 1 0,0 0-1,0-1 1,0 1 0,-1 0 0,1 0 0,0-1 0,0 1 0,0 0 0,0-1 0,0 1 0,0 0-1,1-1 1,-1 1 0,0 0 0,0-1 0,0 1 0,0 0 0,0-1 0,0 1 0,0 0 0,1 0 0,-1-1-1,0 1 1,0 0 0,0-1 0,1 1 0,-1 0 0,1-2 339,1 1-1,-1-1 1,0 1 0,0-1-1,1 1 1,-1 0 0,1 0-1,-1-1 1,1 1 0,-1 0-1,1 1 1,3-3 0,16 0 636,0 0 1,1 1-1,-1 1 1,0 1-1,40 5 1,-11-1 23,-3-3-486,1-2 0,-1-1 1,48-10-1,85-31 57,5-1-1809,-183 43 922,0 1 1,0-1-1,-1 1 1,1-1-1,0 1 1,0 0-1,0-1 1,0 1-1,0 0 1,-1 0-1,1 0 1,0 1-1,0-1 1,0 0-1,0 1 1,-1-1-1,1 1 1,0 0-1,-1-1 1,1 1-1,0 0 1,-1 0-1,1 0 1,-1 0-1,1 1 1,1 1-1,3 5-3110</inkml:trace>
</inkml:ink>
</file>

<file path=ppt/ink/ink1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8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18 6400,'-12'-13'3192,"9"8"-502,5 7 4889,4 11-6894,0 0 1,-1 0-1,0 1 1,-1-1-1,4 21 1,9 80 889,-12-75-885,18 95 541,5 38-158,-28-169-1070,0 0 0,0-1 0,0 1 0,0 0-1,0-1 1,-1 1 0,1-1 0,-1 1 0,0 0 0,0-1 0,0 1 0,0-1-1,0 0 1,0 1 0,-1-1 0,1 0 0,-4 4 0,4-5-162,0 0 1,0 0-1,0 0 0,-1 0 1,1-1-1,0 1 1,-1 0-1,1-1 1,0 1-1,-1-1 1,1 1-1,-1-1 0,1 0 1,-1 1-1,1-1 1,-1 0-1,1 0 1,-1 0-1,1 0 0,-1-1 1,1 1-1,-1 0 1,1 0-1,-1-1 1,1 1-1,0-1 1,-1 0-1,1 1 0,0-1 1,-3-1-1,-9-8-3425</inkml:trace>
</inkml:ink>
</file>

<file path=ppt/ink/ink1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8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8320,'3'2'665,"0"-1"0,0 1 0,0 0 0,0 0 0,0 0 1,-1 0-1,1 1 0,-1-1 0,0 0 0,1 1 0,-1 0 0,0 0 1,-1-1-1,1 1 0,0 0 0,-1 1 0,0-1 0,0 0 0,2 6 0,14 66 3421,-16-69-4323,34 493 2036,-28-314-1209,0-97-530,-3-49-192,-1 0 0,-1 0-1,-9 76 1,7-113 21,0 0 0,0 0-1,-1-1 1,1 1 0,0 0-1,-1 0 1,0-1 0,1 1-1,-1 0 1,0-1 0,0 1 0,0-1-1,0 1 1,0-1 0,0 0-1,0 1 1,-3 1 0,3-3-97,0 0 0,0 1 0,0-1 0,-1 0 1,1 0-1,0 0 0,0 0 0,-1 0 0,1-1 0,0 1 0,0 0 1,0-1-1,-1 1 0,1 0 0,0-1 0,0 1 0,0-1 1,0 0-1,0 1 0,0-1 0,0 0 0,-1-1 0,-16-10-3248</inkml:trace>
</inkml:ink>
</file>

<file path=ppt/ink/ink1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09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0 194 9984,'2'-5'558,"-1"-1"0,1 1 0,0 0 0,1 1 0,-1-1 0,1 0 0,0 1 0,0-1 0,0 1 0,0 0-1,1 0 1,0 0 0,7-5 0,17-20 4580,-22 23-4883,0 1 0,0 0 1,0 0-1,1 0 0,0 1 0,0-1 1,0 2-1,0-1 0,0 1 1,12-3-1,78-17 521,-84 20-926,19-3 397,1 0 0,1 3 0,-1 0 0,0 3-1,1 0 1,-1 2 0,0 2 0,0 1 0,0 1 0,-1 2 0,0 1-1,0 2 1,56 27 0,-77-32-196,0 1 1,-1 0-1,1 1 0,-1 0 1,-1 0-1,0 1 1,0 0-1,-1 1 0,0 0 1,0 0-1,-1 1 0,-1 0 1,1 0-1,-2 1 0,5 12 1,-7-15-44,0 0 0,-1 1 0,0-1 1,0 0-1,-1 1 0,0-1 0,-1 1 0,0-1 1,0 1-1,-1-1 0,-1 0 0,1 1 1,-1-1-1,-1 0 0,0 0 0,0 0 1,-1 0-1,0-1 0,0 1 0,-1-1 0,-7 9 1,-2 0-7,-1 0 1,-1-2-1,0 0 1,0 0 0,-2-2-1,0 0 1,0-1-1,-29 13 1,-1-3-4,-1-3 1,-74 20-1,275-27 278,-114-9-206,-1 1 1,0 3-1,0 0 0,0 3 0,-1 1 0,0 1 0,-1 2 0,0 2 0,-2 1 0,0 1 1,0 2-1,-2 2 0,-1 0 0,-1 2 0,-1 2 0,0 0 0,31 41 0,-39-41-32,-1 1 1,-1 1-1,-1 1 0,-2 0 0,23 61 0,-35-81-40,-1 1 0,1 0 0,-2-1 0,1 1 1,-2 0-1,1 0 0,-1 0 0,-2 14 0,2-19 7,-1 0-1,0 0 1,0-1 0,-1 1 0,1 0-1,-1 0 1,0-1 0,-1 0 0,1 1-1,-1-1 1,1 0 0,-1 0 0,0 0-1,-1 0 1,1-1 0,-1 1-1,0-1 1,0 0 0,-4 3 0,-3-1-3,0 0 0,0-1 0,0 0 0,-1-1-1,1 0 1,-1-1 0,0 0 0,-17 0 0,-13-1-5,-56-6-1,50-1 3,0-2 0,0-2 0,1-2 0,-56-22 0,91 29-1,-187-83-340,163 69 144,1-1 0,1-2 0,-39-32-1,61 39-1281,13 14 1326,-1 1 0,0-1 1,1 0-1,-1 1 0,1-1 0,-1 1 1,1-1-1,-1 1 0,1-1 1,-1 1-1,1-1 0,0 1 1,-1 0-1,1-1 0,0 1 0,-1 0 1,1 0-1,0-1 0,-1 1 1,1 0-1,0 0 0,1 0 1,18-5-3838</inkml:trace>
</inkml:ink>
</file>

<file path=ppt/ink/ink1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0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650 202 7552,'2'-6'1089,"0"0"0,0 0 0,-1 0 0,1-1 0,-2 1 0,1 0 1,-1 0-1,0-1 0,0 1 0,0 0 0,-1 0 0,0-1 0,-3-9 0,2 12-928,0 1-1,0-1 1,0 0-1,0 1 1,0-1-1,-1 1 1,0 0 0,1 0-1,-6-4 1,-4-1 21,0 0 0,0 0 0,-1 1 0,0 1 0,0 0 0,-1 1 0,1 1 0,-1 0 0,0 1 1,0 0-1,-1 1 0,1 0 0,0 1 0,-1 1 0,1 1 0,-29 4 0,8 0 252,0 3-1,0 0 0,1 3 1,0 0-1,-61 32 0,88-39-380,1 0 0,0 0 0,0 0 0,0 1-1,1 0 1,-1 0 0,1 0 0,0 1-1,1-1 1,-1 1 0,1 0 0,1 1 0,-1-1-1,1 1 1,-5 13 0,4-5 6,0-1 0,1 1 0,1 0 1,0 0-1,1 0 0,1 21 0,2-20-32,1-1 0,0 1 0,1-1 0,0 0 0,1 0 0,1 0 0,0 0 0,1-1 1,1 0-1,0-1 0,1 0 0,0 0 0,1-1 0,0 0 0,1 0 0,24 18 0,-7-8-4,0-1-1,2-1 1,0-2 0,1-1-1,1-1 1,57 19 0,-65-27-28,1-2 0,-1 0 1,1-2-1,51 2 0,-63-5-12,1-2 0,0 0-1,-1 0 1,1-1 0,-1-1 0,1 0-1,-1-1 1,0 0 0,-1-1 0,24-13-1,-24 11-4,0-1-1,0 0 1,-1-1-1,0 0 0,0-1 1,-1 0-1,0-1 1,-1 0-1,-1 0 0,1-1 1,-2 0-1,0 0 1,0-1-1,-1 0 1,-1 0-1,4-15 0,-9 28 23,0-1 0,0 1-1,0 0 1,0 0 0,1 0-1,-1 0 1,0-1 0,0 1-1,0 0 1,0 0 0,0 0-1,0-1 1,0 1 0,0 0-1,0 0 1,0 0 0,1 0-1,-1 0 1,0-1 0,0 1-1,0 0 1,0 0 0,0 0-1,1 0 1,-1 0 0,0 0-1,0 0 1,0-1 0,1 1-1,-1 0 1,0 0 0,0 0-1,0 0 1,0 0 0,1 0-1,-1 0 1,0 0 0,0 0-1,0 0 1,1 0 0,-1 0-1,0 0 1,0 0 0,0 0-1,1 1 1,-1-1 0,0 0-1,0 0 1,0 0 0,0 0-1,1 0 1,-1 0 0,0 1-1,11 12-5,7 23 23,-17-34-10,3 5 4,1 0 0,0 0 1,1-1-1,-1 0 0,1 0 0,1 0 0,-1-1 0,1 0 0,0 0 0,14 7 0,1-1 46,49 17-1,-38-18 27,0-1 1,1-1-1,0-2 1,0-1-1,1-2 1,53-1-1,-68-3-49,0-1 0,0-1 0,0 0-1,-1-2 1,1 0 0,-1-1 0,0-1 0,0-1 0,-1 0-1,0-2 1,-1 0 0,24-18 0,-36 24-34,-1 0 0,1-1 0,-1 0 0,0 1-1,0-2 1,-1 1 0,0 0 0,0-1 0,0 1 0,0-1 0,-1 0 0,0 0-1,0 0 1,-1 0 0,1 0 0,-1-8 0,0 2-13,0-1 0,-2 1 0,1 0 0,-2 0 0,0-1 0,0 1-1,-4-12 1,3 16 13,0 0 0,0 0 0,-1 0-1,0 1 1,0-1 0,-1 1 0,0 0-1,0 0 1,-1 1 0,0-1 0,0 1-1,0 1 1,-11-9 0,11 10 3,-3-3 6,-1 0-1,1 1 0,-2 0 0,1 1 1,-1 0-1,0 0 0,0 1 0,0 1 0,0 0 1,-1 0-1,1 1 0,-20-1 0,5 0-8,2-1 0,-1 1 0,1 2 0,-1 0 0,0 1 0,0 2 0,1 1 0,-1 0 0,1 2 0,0 1 0,-38 14 0,35-10 3,1 2 0,-29 16 1,47-23-27,0 0 1,0 0 0,1 1 0,0 0 0,0 0-1,0 1 1,1 0 0,-1 0 0,2 1 0,-10 14-1,14-19-21,-1-1 0,1 1 0,0 0 0,0 0-1,0 0 1,0-1 0,0 1 0,0 0 0,1 0-1,0 0 1,-1 0 0,1 1 0,0-1-1,1 0 1,-1 0 0,1 0 0,-1 0 0,1 0-1,0-1 1,0 1 0,0 0 0,0 0 0,0 0-1,1-1 1,-1 1 0,1-1 0,0 1 0,0-1-1,0 1 1,0-1 0,0 0 0,5 3 0,2 1-350,1 0 0,-1-1 1,1 0-1,0 0 0,1-1 1,-1-1-1,16 4 0,7 0-1301,0-1-1,1-1 0,48-1 0,7-3-2294</inkml:trace>
</inkml:ink>
</file>

<file path=ppt/ink/ink1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1.4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79 4480,'-1'-30'4720,"0"0"2037,0 29-6586,1 0-1,-1 0 1,1 0 0,-1 0-1,0 0 1,0 0 0,1 0-1,-1 0 1,0 0 0,0 0-1,0 0 1,0 1 0,0-1-1,0 0 1,0 1 0,0-1-1,0 1 1,-1-1-1,1 1 1,0 0 0,0-1-1,0 1 1,-1 0 0,-1 0-1,-25-1 451,-1 1 0,1 1-1,0 2 1,0 1 0,0 1-1,-44 15 1,-34 4 816,84-21-1111,-44 11 316,62-14-613,1 2 1,-1-1-1,1 0 0,-1 1 0,1-1 1,0 1-1,0 0 0,0 0 1,0 0-1,0 1 0,0-1 1,0 1-1,1 0 0,-3 3 0,4-6-26,1 1-1,0-1 0,0 1 0,0-1 0,0 1 0,0-1 0,0 1 0,0-1 0,0 1 0,0-1 0,0 1 0,0-1 0,0 1 0,0-1 0,1 1 0,-1-1 0,0 1 0,0-1 0,0 1 0,1-1 1,-1 1-1,0-1 0,1 0 0,-1 1 0,0-1 0,1 1 0,-1-1 0,0 0 0,1 1 0,-1-1 0,1 0 0,-1 0 0,1 1 0,-1-1 0,1 0 0,-1 0 0,1 0 0,30 13 86,-11-4-61,17 7 52,59 16 1,-63-22 19,0 1 0,-1 1-1,60 33 1,-47-16 430,71 59 0,-101-76-391,-1 2 1,-1-1-1,0 2 1,-1-1-1,0 2 1,-2 0-1,1 0 1,10 26-1,-19-39-104,-1 0 1,0 1-1,1-1 0,-2 1 1,1-1-1,0 1 0,-1-1 0,0 1 1,1-1-1,-1 1 0,-1 0 1,1-1-1,-1 1 0,1-1 0,-1 1 1,0-1-1,0 1 0,0-1 1,-1 0-1,1 1 0,-1-1 0,-3 5 1,1-4 7,1-1 1,-1 1 0,0-1 0,-1 1-1,1-1 1,0 0 0,-1-1-1,0 1 1,0-1 0,1 0-1,-1 0 1,0-1 0,-1 1 0,1-1-1,0 0 1,-7 0 0,-59 7 95,-1-4 1,1-3 0,-121-13-1,134-3-512,56 14 193,1 1 0,0 0 0,-1-1 0,1 1 0,-1-1 0,1 1 0,0-1 0,-1 0 0,1 0 0,0 0 0,0 1 0,-1-1 0,1 0 0,0 0 0,0-1 1,0 1-1,0 0 0,1 0 0,-1 0 0,0-1 0,0 1 0,1 0 0,-1-1 0,1 1 0,-1-1 0,1 1 0,-1 0 0,1-1 0,0 1 0,0-1 0,0-2 0,5-8-3915</inkml:trace>
</inkml:ink>
</file>

<file path=ppt/ink/ink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8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1280,'0'0'26,"0"-1"0,0 1 0,0-1 0,0 1 0,0 0 0,0-1 0,0 1 0,0-1 0,0 1 0,0-1 0,0 1 0,1 0 0,-1-1 0,0 1 0,0 0 0,1-1 0,-1 1 0,0-1-1,1 1 1,-1 0 0,0 0 0,1-1 0,-1 1 0,0 0 0,1 0 0,-1-1 0,0 1 0,1 0 0,-1 0 0,1 0 0,-1 0 0,1-1 0,-1 1 0,0 0 0,1 0 0,-1 0 0,1 0 0,-1 0 0,1 0 0,-1 0 0,1 0 0,-1 0 0,0 1 0,1-1 0,-1 0 0,1 0 0,-1 0 0,0 0 0,1 1 0,-1-1 0,1 0 0,-1 0 0,0 1 0,1-1 0,1 1 43,-1-1 1,1 1 0,-1 0 0,0-1 0,1 1 0,-1 0 0,1 0-1,-1 0 1,0 0 0,0 0 0,0 0 0,1 0 0,-1 1-1,0-1 1,0 0 0,-1 1 0,1-1 0,0 0 0,0 1 0,-1-1-1,2 3 1,16 113 1086,5 227-1,-13-122-138,10 5-58,7 110-382,-26-149-449,-6-214-2709,1 11 1429</inkml:trace>
</inkml:ink>
</file>

<file path=ppt/ink/ink1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2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577 3 4864,'5'2'2725,"-8"-3"1162,-17-2 3739,4 2-6995,-13 7 182,0 0 0,0 2 1,0 2-1,1 0 0,1 2 1,0 1-1,-48 31 0,52-27-520,2 0 0,0 2 0,2 0 0,0 2-1,1 0 1,1 0 0,0 2 0,2 0 0,1 1 0,-19 45-1,23-45-136,1 0 0,1 1-1,1 0 1,1 0-1,1 1 1,1 0-1,2-1 1,0 1 0,5 47-1,-2-54-120,2 0 0,0 0 1,2-1-1,0 1 0,1-1 0,0 0 0,2-1 0,0 1 1,1-1-1,0-1 0,2 0 0,0 0 0,21 22 0,26 20 91,40 42 4,-97-100-312,0 0-1,0-1 1,0 1-1,0 0 0,0-1 1,0 1-1,0-1 1,0 1-1,0-1 0,0 1 1,-1-1-1,1 0 0,0 1 1,0-1-1,-1 0 1,1 0-1,0 0 0,-1 1 1,1-1-1,-1 0 1,1 0-1,-1 0 0,1-2 1,17-26-4221,-18 29 4229,11-21-3688</inkml:trace>
</inkml:ink>
</file>

<file path=ppt/ink/ink1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2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61 318 4992,'7'-15'5935,"-12"16"1263,-4 8-2241,-1 3-5746,4-4 1158,1 0 0,0 0 0,1 0 0,0 1-1,0 0 1,1-1 0,0 1 0,0 1 0,1-1 0,0 0 0,1 1 0,0-1 0,1 0 0,0 1 0,1 16 0,3-6-118,1-1 0,1-1-1,0 1 1,1-1 0,1 0-1,14 23 1,-16-32-194,1 0 0,0 0 0,0 0 0,1-1 1,0 0-1,0-1 0,1 0 0,0 0 0,0 0 0,1-2 0,-1 1 0,1-1 0,1 0 0,-1-1 0,1 0 0,0-1 1,-1 0-1,1-1 0,1 0 0,-1-1 0,0 0 0,16-1 0,-11 0-28,0 0-1,1-1 1,-1-1-1,0-1 1,0-1 0,0 0-1,0 0 1,-1-2-1,1 0 1,-1-1 0,-1 0-1,0-1 1,0-1-1,0 0 1,12-12 0,-16 11-22,-1 0 1,0-1-1,0 0 1,-2-1-1,1 0 1,-1 0-1,-1 0 0,0-1 1,-1 0-1,0 0 1,-1 0-1,-1-1 1,0 1-1,-1-1 1,0 0-1,-1 0 1,-1 0-1,0 0 1,-3-20-1,-3 5-20,-2-1-1,-1 1 1,-2 0 0,0 1-1,-2 1 1,-1 0 0,-22-31-1,28 46-1,-1 1 0,0 0 1,-1 0-1,0 1 0,0 1 0,-1-1 0,-1 2 0,0 0 0,-19-11 0,25 15-3,-1 1 0,1-1 0,-1 1 0,0 1 0,0-1 1,0 1-1,-1 0 0,1 1 0,-1-1 0,1 2 0,-1-1 0,1 1 0,-1 0 0,1 0 0,-1 1 0,1 0 0,0 1 0,-1 0 1,1 0-1,0 0 0,0 1 0,0 0 0,0 0 0,-7 5 0,5-3-68,1 1 0,-1 0-1,1 0 1,0 1 0,0 0-1,1 0 1,0 1 0,0 0 0,0 0-1,1 0 1,1 1 0,0 0 0,0 0-1,0 1 1,1 0 0,1-1 0,0 1-1,0 0 1,-2 15 0,3-12-238,2-1 0,-1 0 0,1 1 0,1-1 0,0 0 0,1 0 0,0 0 1,1 0-1,0 0 0,1 0 0,0-1 0,1 1 0,0-1 0,1 0 0,0-1 0,10 13 0,-11-16-221,1 0 0,-1-1 0,2 0 0,-1 0 1,1 0-1,0 0 0,0-1 0,0-1 0,1 1 0,10 4 0,23 11-2804</inkml:trace>
</inkml:ink>
</file>

<file path=ppt/ink/ink1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3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913 0 5632,'3'4'11251,"-7"6"-7164,-10 14-5470,7-14 2937,-5 11-411,0-1 1,-30 36 0,10-14-373,-137 178 1098,128-168-1669,-175 179 934,54-63-369,147-153-734,0-1 0,-1-1 0,-1 0-1,0-1 1,-1-1 0,0 0 0,-1-2 0,-29 12-1,31-13-650,12-6-1992,15-15-112,-10 13 2665,14-17-3547</inkml:trace>
</inkml:ink>
</file>

<file path=ppt/ink/ink1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4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6656,'1'-3'529,"1"1"0,-1 0 0,0-1 1,1 1-1,-1 0 0,1 0 0,0 0 1,0 0-1,0 0 0,0 0 0,0 0 0,0 1 1,0-1-1,1 1 0,-1-1 0,0 1 0,1 0 1,-1 0-1,1 0 0,3-1 0,-1 0-211,0 0 0,1 1 0,-1-1 0,0 1 0,0 0 0,1 0 0,-1 0 0,0 1 0,11 0 0,-9 3 102,-1 0 0,1 0 0,-1 1 0,1 0-1,-1 0 1,0 1 0,-1-1 0,1 1 0,-1 1 0,6 6 0,48 67 1109,-37-47-894,-5-5-308,0 2 0,-2 0 0,-1 0 0,19 62 0,1-1 1,-24-60-245,0 0 0,-2 0 0,-2 1 0,0 0 0,-2 0 0,-2 0 0,0 1 0,-5 43 0,1-54-15,-1 1 0,-2-1 0,0 0 0,-1 0 0,-10 23 0,13-36-52,0-1 0,-1 1 0,0-1 1,-1 0-1,1 0 0,-1 0 0,-1-1 0,1 0 0,-1 0 0,0 0 1,-1-1-1,1 0 0,-1 0 0,0 0 0,0-1 0,-9 4 0,2-2-32,0 1-1,0 1 1,-14 10-1,4-2-685,13-11-1165,9-11-2322,13-11-378,4 4 834</inkml:trace>
</inkml:ink>
</file>

<file path=ppt/ink/ink1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4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7552,'4'-1'1505,"-1"0"0,0 0 0,1 1 0,-1-1 0,1 1 0,-1-1-1,1 1 1,-1 0 0,6 1 0,15-1-64,103-19-163,-109 16-1388,-1-2 0,-1 0 0,1 0 0,-1-2 0,23-11 1,-38 17-1363,-1 6-3392,0-1 1643</inkml:trace>
</inkml:ink>
</file>

<file path=ppt/ink/ink1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5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10496,'1'0'240,"-1"1"0,1-1 1,-1 1-1,1-1 0,0 0 0,-1 1 1,1-1-1,0 0 0,-1 1 1,1-1-1,0 0 0,-1 0 0,1 0 1,0 0-1,-1 1 0,1-1 1,0 0-1,0 0 0,-1 0 1,1-1-1,1 1 0,25-9 782,-23 8 51,2-1 409,1 1 1,-1-1-1,1 1 0,0 1 1,12-1-1,59 13-430,-40-4 436,146 20-571,-183-27-977,0-1-1,0 0 0,0 1 0,0-1 1,0 0-1,0 0 0,-1 0 1,1 1-1,0-1 0,0 0 0,0 0 1,0 0-1,0-1 0,0 1 0,0 0 1,0 0-1,-1 0 0,1-1 0,0 1 1,0 0-1,0-1 0,0 1 1,-1-1-1,1 1 0,0-1 0,0 1 1,-1-1-1,1 0 0,0 1 0,-1-1 1,1 0-1,-1 0 0,1 1 1,-1-1-1,1 0 0,-1 0 0,1 0 1,-1 1-1,0-1 0,1-2 0,-1-1-1019,0 0-1,-1-1 0,1 1 1,-1 0-1,0-1 0,0 1 0,-2-5 1,-2-8-2653</inkml:trace>
</inkml:ink>
</file>

<file path=ppt/ink/ink1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6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 6272,'0'0'158,"-1"-1"0,1 1 1,-1 0-1,0 0 0,1 0 1,-1 0-1,0 0 0,1 0 1,-1 0-1,0 0 0,1 0 1,-1 0-1,0 0 0,1 0 1,-1 0-1,1 0 0,-1 1 1,0-1-1,1 0 0,-1 1 1,1-1-1,-1 0 0,0 1 1,1-1-1,-1 0 0,1 1 1,0-1-1,-1 1 0,1-1 1,-1 1-1,1-1 0,0 1 1,-1 0-1,1 0 0,-7 30 8402,7-30-8439,0 1 0,0-1-1,0 0 1,1 0 0,-1 0 0,1 1 0,-1-1 0,1 0 0,-1 0 0,1 0 0,-1 0-1,1 0 1,0 0 0,0 0 0,1 2 0,12 21-157,-3 22 972,-2 1-1,-2-1 1,-3 1-1,-1 0 1,-4 54-1,-4-29-665,-3 0-1,-30 120 0,-36 134-171,49-186-2499,23-132 1025,2-7 1225,0-1 1,0 0-1,0 0 0,-1 0 1,1 0-1,0 0 1,0 1-1,0-1 0,0 0 1,0 0-1,0 0 1,0 0-1,-1 0 0,1 0 1,0 1-1,0-1 1,0 0-1,0 0 0,-1 0 1,1 0-1,0 0 1,0 0-1,0 0 0,0 0 1,-1 0-1,1 0 1,0 0-1,0 0 0,0 0 1,-1 0-1,1 0 1,0 0-1,0 0 0,0 0 1,0 0-1,-1 0 1,1 0-1,0 0 0,0 0 1,0 0-1,0-1 1,-1 1-1,1 0 1,0 0-1,0 0 0,0 0 1,0 0-1,0 0 1,0-1-1,-1 1 0,1 0 1,0 0-1,0 0 1,0 0-1,0 0 0,0-1 1,0 1-1,0 0 1,-1-4-3306</inkml:trace>
</inkml:ink>
</file>

<file path=ppt/ink/ink1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7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20 260 2560,'-5'-18'1235,"0"0"1,-4-32-1,8 39 110,1 0-1,0 1 1,1-1 0,0 0 0,1 1 0,4-16 0,-5 22-1141,1 0 1,-1 1 0,1-1-1,0 1 1,0-1 0,0 1-1,1 0 1,-1 0 0,1 0 0,0 0-1,0 0 1,0 1 0,0-1-1,0 1 1,0 0 0,1 0-1,-1 0 1,1 0 0,-1 1 0,8-3-1,6-1 680,0 1-1,0 1 0,25-2 1,-30 4-951,68-4 1261,0 4 1,114 13 0,-170-10-1014,28 2 174,-1 2-1,0 2 1,96 28-1,-126-28-279,0 0 0,0 2-1,-1 0 1,-1 1-1,1 1 1,28 24-1,-42-31-60,-1 1 0,1-1-1,-1 1 1,0 0 0,-1 0-1,0 1 1,0-1 0,0 1-1,-1 0 1,5 12-1,-7-14-6,0 0 0,0 0-1,-1 0 1,1 0-1,-1 0 1,0 1-1,0-1 1,-1 0-1,0 0 1,0 0-1,0 0 1,0 0-1,-1 0 1,0 0-1,0 0 1,0-1-1,-5 7 1,-2 2 18,-1-1 0,0 0 0,-1 0 1,0-1-1,-1-1 0,0 0 0,0-1 1,-1 0-1,-1-1 0,-27 13 0,-6 0 54,-2-3-1,-51 14 0,66-23-53,6-2 38,1 0 0,1 2 0,-45 22 0,70-31-66,1 0 0,-1 1 0,1-1 0,0 0 0,-1 0 0,1 0 0,-1 0 0,1 1 0,-1-1 0,1 0 0,0 0 0,-1 1 0,1-1 0,0 0 0,-1 1 0,1-1 0,0 1 0,-1-1 0,1 0 0,0 1 0,0-1 0,0 1 0,-1-1 0,1 0 0,0 1 0,0-1 0,0 1 0,0-1 0,0 1 0,0-1 0,0 1 0,0-1 0,0 1 0,0-1 0,0 1 0,0-1 0,0 0 0,0 1 0,0-1 0,0 1 0,21 11 15,36 1 99,-57-13-111,154 38 287,-51-11-41,-42-12-40,-1 1-1,-1 4 0,-1 2 1,0 2-1,-2 3 0,-1 3 1,51 36-1,-93-57-183,-1 0-1,0 0 1,-1 2-1,0-1 1,0 1-1,-1 1 1,0 0-1,-2 0 1,14 24-1,-18-27-18,0 0-1,0 0 1,-1 0-1,-1 1 0,0-1 1,0 1-1,-1-1 1,0 1-1,0 0 0,-1 0 1,-1-1-1,1 1 0,-2 0 1,1-1-1,-1 1 1,-5 12-1,2-7 9,0 0 0,-2-1 0,1 0 0,-2 0-1,0 0 1,0-1 0,-2 0 0,1-1 0,-2 0 0,1 0 0,-17 12 0,16-16-21,-1 0 1,0-1 0,0 0-1,0-1 1,-1 0 0,0-1-1,0-1 1,0 0 0,0 0-1,-1-2 1,0 1 0,1-2-1,-25 0 1,13-1 9,1-2 0,-1-1 0,1-1 0,0-1 0,0-1 0,0-1 0,-29-13 0,1-4 0,-49-31 0,81 42 0,1 0 0,0-2 0,1 0 0,1-1 0,-16-20 0,-12-15-235,43 49-298,5 6-271,0 0-1,0 0 1,0 0 0,0 0-1,1-1 1,0 0-1,0 1 1,0-1 0,0 0-1,5 2 1,-8-4 330,20 12-3516</inkml:trace>
</inkml:ink>
</file>

<file path=ppt/ink/ink1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7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8832,'26'-9'8584,"2"1"-3488,60-12-2190,-29 7-2447,-4 3-37,1 3 1,-1 1 0,88 4-1,-117 2-854,-22 0 291,19 3-2024,-17 7-3081,-6-3 1791</inkml:trace>
</inkml:ink>
</file>

<file path=ppt/ink/ink1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8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9344,'12'-4'10370,"20"4"-4996,27 4-2538,-28-1-2384,-1-1 0,1-2-1,0-1 1,0-1-1,36-8 1,-28 4-86,-15 4-289,-1-2 0,42-11 0,-23 3-683,8-4-1437,-20 1-2348,-16 3 423</inkml:trace>
</inkml:ink>
</file>

<file path=ppt/ink/ink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8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0 170 3072,'0'-3'100,"1"0"0,-1 0 0,0 0 0,1-1 0,-1 1-1,1 0 1,0 0 0,0 0 0,0 0 0,1 0 0,-1 0 0,1 0 0,-1 1 0,1-1 0,0 0 0,0 1 0,0-1 0,1 1 0,-1 0-1,1 0 1,-1 0 0,5-3 0,10-7 147,0 1 0,26-12-1,-29 15-340,4 0 163,1 0 0,-1 1-1,2 1 1,-1 0 0,0 2 0,1 0 0,27-1 0,-14 3 140,0 2 0,0 1 0,55 9-1,-70-6-100,-1 0-1,1 1 1,-1 1-1,0 0 1,0 1-1,0 1 1,-1 1-1,-1 0 1,1 1-1,25 23 1,-36-29-59,-1 1 0,1-1 0,-1 1 1,0 1-1,0-1 0,0 0 1,-1 1-1,0 0 0,0 0 1,0 0-1,-1 0 0,0 0 1,0 0-1,0 1 0,-1-1 0,0 1 1,-1-1-1,1 1 0,-1 0 1,0-1-1,-1 1 0,1-1 1,-1 1-1,-1-1 0,1 1 1,-1-1-1,0 0 0,-1 0 0,0 0 1,1 0-1,-2 0 0,1-1 1,-5 7-1,-1-1 15,1 0 1,-2 0-1,0-1 0,0-1 1,0 1-1,-2-2 0,1 1 1,-1-2-1,0 1 1,0-2-1,-1 1 0,0-2 1,0 0-1,-16 4 0,10-4 17,-1-1-1,0 0 1,1-2-1,-1 0 1,0-1 0,0-1-1,0-1 1,0-1-1,-31-7 1,48 8-183,0 0 0,0 0 0,0 0 0,1 0 0,-1-1 0,0 0 0,0 1 0,1-1 0,-1 0 0,1 0 0,0 0 0,-1-1 0,1 1 0,0-1 0,0 1 0,-1-4 0,2 5 25,0-1 0,0 1 0,1-1 0,-1 1 0,0-1-1,1 1 1,0-1 0,-1 0 0,1 1 0,0-1 0,0 0-1,0 0 1,0 1 0,0-1 0,0 0 0,0 1 0,1-1-1,-1 0 1,1 1 0,-1-1 0,1 1 0,-1-1 0,1 1-1,0-1 1,0 1 0,0-1 0,0 1 0,0 0 0,0-1-1,0 1 1,2-2 0,18-9-1352</inkml:trace>
</inkml:ink>
</file>

<file path=ppt/ink/ink1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8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10496,'1'-1'431,"0"0"0,0-1 0,1 1 0,-1 0 0,0 0 1,1 0-1,-1 0 0,0 0 0,1 0 0,-1 0 0,1 1 0,0-1 1,-1 0-1,1 1 0,0-1 0,-1 1 0,1 0 0,3-1 0,-2 3 7123,-4 12-6222,1-12-447,-7 48 188,0-12-536,2 1 0,2 0 1,3 49-1,0-76-473,2 1 0,0-1 0,1 1 0,0-1-1,0 0 1,2 0 0,-1 0 0,1-1 0,1 1 0,0-1 0,1-1 0,0 1 0,1-1 0,12 14 0,-12-16-168,0-1 0,1 0 0,0 0 0,0 0 0,1-1 0,0 0 0,-1-1 0,2 0 0,-1-1 0,1 0 0,-1-1 0,1 0 0,0 0 0,0-1 0,1-1 0,-1 0 0,0 0 0,0-1 0,14-2 0,-13 0-723,0 0-1,0-1 1,-1 0-1,1-1 0,-1 0 1,0-1-1,0 0 1,0-1-1,-1 0 1,1-1-1,11-11 1,8-7-3163</inkml:trace>
</inkml:ink>
</file>

<file path=ppt/ink/ink1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8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15 15360,'-43'-14'7679,"47"17"-11135,-4-3 14848,0 11-11392,0-2 0,5 1 0,0-1 128,-1-5-256,1-1 128,-10-10-1792,1-2 0,-6-5-2048,6-2 0</inkml:trace>
</inkml:ink>
</file>

<file path=ppt/ink/ink1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19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17 119 3968,'-10'1'1822,"11"-8"388,0 5 648,-1 2-1791,-8-20 1685,9 18-2596,1 0 1,-1 0-1,1 0 0,0-1 1,0 2-1,0-1 0,0 0 1,0 0-1,0 1 0,1-1 1,-1 1-1,1 0 1,-1-1-1,1 1 0,-1 0 1,1 1-1,0-1 0,-1 0 1,4 0-1,62-9 2706,-52 8-2643,250-18 2703,674-4-1855,-857 23-1392,148-3-1725,-82 6-2274,-84-2 1253</inkml:trace>
</inkml:ink>
</file>

<file path=ppt/ink/ink1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0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68 3456,'0'0'53,"0"0"0,0 0 0,0 0 0,0 0-1,1-1 1,-1 1 0,0 0 0,0 0 0,0 0 0,0 0 0,0 0 0,0-1 0,0 1 0,0 0 0,1 0-1,-1 0 1,0 0 0,0 0 0,0-1 0,0 1 0,0 0 0,0 0 0,0 0 0,0-1 0,0 1 0,0 0-1,0 0 1,0 0 0,0 0 0,0-1 0,-1 1 0,1 0 0,0 0 0,0 0 0,0 0 0,0 0 0,0-1-1,0 1 1,0 0 0,0 0 0,0 0 0,-1 0 0,1 0 0,0 0 0,0-1 0,0 1 0,0 0 0,0 0-1,-1 0 1,1 0 0,0 0 0,0 0 0,0 0 0,0 0 0,-1 0 0,1 0 0,0 0 0,0 0 0,0 0-1,0 0 1,-1 0 0,1 0 0,0 0 0,0 0 0,0 0 0,-1 0 0,23-8 3651,38-4 1975,232 9-897,-177 5-4039,254-21 408,-353 18-1108,175-15-896,262 12 0,-373 10-193</inkml:trace>
</inkml:ink>
</file>

<file path=ppt/ink/ink1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0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0 7040,'0'1'383,"0"0"1,0 0-1,0 0 1,0 0-1,0 0 1,0 0-1,0 0 1,0 1-1,0-1 1,0 0-1,1 0 1,-1 0-1,0 0 1,1-1-1,-1 1 1,1 0-1,-1 0 1,1 0-1,-1 0 1,1 0-1,0 0 1,-1-1-1,1 1 1,0 0-1,0-1 1,1 2-1,29 27 1721,232 177 477,11-6-1619,-242-179-985,-21-13 25,-1 0-1,0 0 1,0 1 0,-1 0-1,0 0 1,0 1-1,-1 1 1,0-1 0,-1 1-1,10 20 1,-15-26 53,0 0 0,0 0 0,-1 0 0,0 1 0,0-1 0,0 0 0,0 1 0,-1-1 0,0 1 0,0-1 0,0 0 0,-1 1 0,0-1 0,0 1 0,0-1 0,-1 0 0,1 0 0,-1 0-1,-1 0 1,1 0 0,-1 0 0,1-1 0,-2 1 0,1-1 0,0 1 0,-1-1 0,-4 4 0,-26 21 447,-2-1 1,-1-1-1,-60 32 0,36-22-185,-69 49 453,77-48-488,-1-3 0,-2-2 0,-96 42 0,112-56-892,-5 0-3772,40-19 948,8-9-172</inkml:trace>
</inkml:ink>
</file>

<file path=ppt/ink/ink1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1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735 727 7424,'0'-2'452,"1"0"1,-1 1-1,1-1 1,0 0 0,0 1-1,0-1 1,0 1-1,0-1 1,0 1-1,0 0 1,1-1 0,-1 1-1,0 0 1,1 0-1,-1 0 1,1 0-1,-1 0 1,1 0 0,0 0-1,-1 1 1,1-1-1,0 0 1,-1 1-1,1 0 1,0-1 0,2 1-1,50-9 2710,175-15-1392,-203 18-1466,-1-1 0,1-1 0,-1-1-1,36-18 1,81-56 353,-128 74-622,0-1 0,0 0-1,-1-1 1,-1-1 0,0 0-1,0-1 1,13-19 0,-20 25-34,-1-1 1,0 1 0,0-1 0,0 0 0,-1 0 0,0 0 0,-1-1 0,0 1-1,0 0 1,-1-1 0,0 0 0,-1 1 0,1-1 0,-2 0 0,1 1 0,-1-1 0,0 1-1,-1-1 1,0 1 0,-1-1 0,1 1 0,-2 0 0,1 0 0,-1 0 0,-9-13-1,4 7-7,0 1-1,-1 0 1,0 1-1,-1 0 1,-1 0-1,0 1 1,-1 1-1,0 0 1,0 1-1,-1 0 0,0 1 1,0 0-1,-24-8 1,7 8-12,-1 1 0,1 1 1,-2 1-1,1 2 0,-41 2 0,63 2 20,0 1-1,0 0 1,0 0 0,0 1-1,1 0 1,-1 1-1,1 0 1,0 1 0,0 0-1,0 0 1,1 1-1,-1 0 1,1 0 0,1 1-1,-1 0 1,1 0-1,1 1 1,-1 0 0,-6 12-1,-3 3 15,2 1 0,1 0 0,1 2 0,0-1 0,-13 49 0,16-38 57,2 0 0,1 0 1,2 1-1,1-1 0,2 1 0,5 51 0,-1-29 106,3-1 1,3 0-1,2 0 0,21 62 0,57 110 121,-45-122-194,39 144 0,-69-196 43,9 74-1,-20-101-122,-2 0 0,-1-1 0,-1 1 0,-9 53 0,2-46 98,-1 0 1,-1-1-1,-2-1 0,-2 0 1,-1 0-1,-1-1 1,-2-1-1,-1-1 0,-46 56 1,52-72-72,0-1 1,-1 0-1,0-1 1,-1-1-1,0-1 1,-1 0-1,0 0 1,-1-2 0,0 0-1,-1-1 1,0-1-1,0 0 1,0-2-1,-1 0 1,0-1-1,0-1 1,0 0-1,0-2 1,0 0-1,-38-4 1,30-1-26,-1-1-1,2-2 1,-1 0 0,1-2 0,0-1 0,1-1 0,0-1 0,0-1 0,2-2 0,0 0 0,0-1-1,-29-29 1,5 5-646,28 26-58,1-2 1,-16-18-1,33 33 406,0 0 0,0-1-1,0 1 1,0-1 0,0 1 0,1-1-1,-1 1 1,0-1 0,1 1 0,-1-1-1,1 0 1,0 0 0,-1 1-1,1-1 1,0 0 0,0 1 0,0-3-1,0 1-218,0-14-3373</inkml:trace>
</inkml:ink>
</file>

<file path=ppt/ink/ink1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2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88 9856,'49'-1'9375,"0"-4"-3473,55-2-3153,164-7-1683,329-37 1686,-493 42-3221,-104 9 456,0 0-1,0 0 1,0 0 0,0 0 0,0 0-1,0 0 1,0 0 0,0 0-1,1 0 1,-1 0 0,0 0-1,0 0 1,0 0 0,0 0 0,0 0-1,0 0 1,1 0 0,-1 0-1,0 0 1,0 0 0,0 0 0,0 0-1,0 0 1,0 0 0,0 0-1,1 0 1,-1 0 0,0 0-1,0 0 1,0 0 0,0 0 0,0 0-1,0 0 1,0 0 0,0 0-1,0 1 1,1-1 0,-1 0-1,0 0 1,0 0 0,0 0 0,0 0-1,0 0 1,0 0 0,0 0-1,0 1 1,0-1 0,0 0 0,0 0-1,0 0 1,0 0 0,0 0-1,0 0 1,0 1 0,0-1-1,0 0 1,0 0 0,0 0 0,0 0-1,0 0 1,0 0 0,0 0-1,0 1 1,0-1 0,0 0 0,-12 9-1495,-32 16-3233,18-10-421,16-9 1195</inkml:trace>
</inkml:ink>
</file>

<file path=ppt/ink/ink1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8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20 256,'-11'-20'128</inkml:trace>
</inkml:ink>
</file>

<file path=ppt/ink/ink1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8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617 1 3328,'-16'2'12060,"-42"1"-8187,11-1-2655,30 0-612,-1 2 1,1 0-1,0 2 0,1-1 0,0 2 0,0 0 0,-23 14 0,-95 70 1362,125-84-1852,-8 6 15,1 0-1,1 1 0,0 1 0,1 1 0,0 0 0,2 0 0,-1 2 0,2-1 0,1 1 0,0 1 0,1 0 0,1 0 0,1 1 0,1 0 0,0 0 0,2 1 1,0 0-1,1-1 0,2 1 0,0 0 0,1 0 0,1 0 0,0 0 0,2 0 0,1-1 0,0 1 0,2-1 0,0 0 0,1 0 0,10 19 0,-8-23-326,0 1-1,2-1 0,0-1 0,0 0 1,1 0-1,1-1 0,0-1 1,1 0-1,1-1 0,0-1 0,0 0 1,1-1-1,1 0 0,-1-1 0,2-1 1,-1-1-1,20 5 0,-35-11-99,-1-1-1,1 0 1,-1 1 0,1-1-1,-1 0 1,1 0-1,-1 0 1,1 0-1,-1 0 1,1-1 0,-1 1-1,1 0 1,-1-1-1,0 1 1,1-1 0,-1 1-1,1-1 1,0-1-1,13-6-3543</inkml:trace>
</inkml:ink>
</file>

<file path=ppt/ink/ink1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9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9344,'23'5'12307,"-1"9"-7201,21 28-5193,-12-9 1896,130 115-1596,-132-122 180,2-1-1,61 38 0,26 20-801,-117-83 346,0 1 0,0-1 1,0 1-1,0 0 0,0-1 0,0 1 0,0 0 0,0 0 0,-1 0 0,1 0 0,0 0 0,0 0 0,-1 0 0,1 0 0,-1 0 0,1 0 0,-1 0 0,1 0 0,-1 1 0,0-1 0,0 0 0,1 0 0,-1 0 0,0 1 0,0-1 0,0 0 0,0 0 0,0 0 0,0 1 0,-1-1 0,1 0 0,-1 2 0,-1-2-203,1 1 0,-1-1-1,1 0 1,-1 0 0,0-1-1,1 1 1,-1 0 0,0 0 0,0-1-1,0 1 1,1-1 0,-1 0-1,0 1 1,0-1 0,0 0 0,0 0-1,0 0 1,0-1 0,1 1-1,-1 0 1,0-1 0,0 1 0,-2-1-1,-28-9-3317,2 2-127</inkml:trace>
</inkml:ink>
</file>

<file path=ppt/ink/ink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9.3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63 334 2944,'19'57'4480,"-18"-55"-4468,0 0 0,1 1 0,-1-1 0,1 0 1,0 0-1,0 0 0,0 0 0,0 0 0,0 0 1,0 0-1,0-1 0,1 1 0,-1-1 0,1 0 0,-1 1 1,6 0-1,43 11 301,-48-13-300,12 2 64,-1-2-1,1 1 1,0-2-1,0 0 1,0 0-1,0-2 1,-1 0-1,1 0 1,-1-2-1,19-7 1,-24 9-40,-1-1 0,1 0 1,-1-1-1,0 1 1,0-2-1,0 1 0,-1-1 1,1 0-1,-2-1 1,1 0-1,-1 0 0,0 0 1,0-1-1,-1 1 1,0-2-1,0 1 0,4-11 1,-7 12-12,-1 0 1,0 0 0,-1 0-1,1 0 1,-1 0-1,-1 0 1,1-1 0,-1 2-1,0-1 1,-1 0-1,0 0 1,0 0 0,0 1-1,-6-11 1,3 7-12,0 0 0,0 0 0,-1 1-1,-1 0 1,0 0 0,0 1 0,0 0 0,-15-12 0,10 11-9,-1-1 1,0 2-1,-1 0 1,0 1-1,0 0 0,-1 1 1,0 0-1,0 1 1,0 1-1,0 1 0,-1 0 1,1 1-1,-1 0 1,0 2-1,0-1 0,0 2 1,1 0-1,-1 1 1,-27 7-1,39-7-13,0-1-1,0 1 1,0-1 0,0 1 0,0 0-1,0 1 1,1-1 0,-1 1-1,1-1 1,0 1 0,-1 0 0,1 0-1,1 0 1,-1 1 0,0-1-1,1 1 1,0 0 0,-1-1 0,2 1-1,-1 0 1,0 0 0,1 0-1,0 1 1,0-1 0,0 0 0,0 0-1,1 1 1,-1-1 0,1 0 0,0 1-1,0-1 1,1 0 0,0 1-1,-1-1 1,1 0 0,1 0 0,-1 0-1,1 0 1,-1 0 0,5 7-1,-1-1 4,0 0-1,0-1 1,1 1 0,0-1-1,1-1 1,0 1-1,1-1 1,-1 0-1,2-1 1,-1 1-1,1-2 1,0 1 0,0-1-1,1-1 1,-1 0-1,1 0 1,0-1-1,1 0 1,-1-1-1,1 0 1,0 0 0,0-1-1,18 1 1,-10-2 4,1 0 0,0-2 0,-1 0 0,1-1 0,0-1 0,-1-1 0,0 0 0,0-2 0,0 0 0,24-12 0,-32 11 0,-17 18 0,2 1 0,-1-1 0,2 1 0,-1 1 0,-2 19 0,5-21-39,1 0 0,-1 0 0,2 0 0,-1 0 0,1 0 0,1 0 0,0 0 0,1-1 0,6 18 0,-7-22-13,1 0-1,-1 0 1,1 0-1,0-1 1,1 1-1,-1-1 1,1 0-1,0 0 1,1 0-1,-1-1 1,1 1 0,-1-1-1,1 0 1,1-1-1,-1 1 1,1-1-1,-1 0 1,10 4-1,8-3-1120</inkml:trace>
</inkml:ink>
</file>

<file path=ppt/ink/ink1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9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649 0 8832,'-39'0'4352,"27"27"-3968,12-24 7551,-29 22-7551,10-2 128,-47 20 256,14-4 128,-19 4-1152,20-11 0,-29 11 512,19-15 0,-1-5-1024,16-7 128,12-12-2176,7-1 128,27-6-383,0 3-1</inkml:trace>
</inkml:ink>
</file>

<file path=ppt/ink/ink1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29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11392,'11'13'4437,"12"6"-4013,43 38 9778,-36-25-9884,24 40 322,76 136-1,-123-194-567,0-1-1,0 1 0,-1 0 0,-1 0 0,0 1 1,-1-1-1,-1 1 0,0 0 0,-1 0 0,0 16 1,-2-22-86,-1 0 1,0-1 0,0 1 0,0 0 0,-1-1 0,-1 1 0,0-1-1,0 0 1,0 0 0,-1 0 0,0 0 0,-1-1 0,1 0 0,-2 0-1,1 0 1,-1 0 0,0-1 0,-11 10 0,2-5-435,0 0 0,-30 16 1,0-12-1942,44-15 2132,-1 1 0,0-1 0,1 0 0,-1 0 0,0 0 0,1 0-1,-1 0 1,0 0 0,1-1 0,-1 1 0,0-1 0,1 1-1,-1-1 1,1 1 0,-1-1 0,1 0 0,-1 0 0,1 0 0,-3-1-1,-5-7-3325</inkml:trace>
</inkml:ink>
</file>

<file path=ppt/ink/ink1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0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9728,'38'-3'4864,"-5"-10"-4608,-24 6 7551,23-2-7679,-3 6 128,13-13-128,-8 5 128,3 2-1280,-8 2 0,3-5-1792,-9 5 1</inkml:trace>
</inkml:ink>
</file>

<file path=ppt/ink/ink1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0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11648,'46'-19'5759,"62"31"-6015,-85-12 9600,43-9-9216,-14 6 0,10-4 0,-11-2 0,-4 1-1536,-14 0 128,-9 0-2048,-1 12 128</inkml:trace>
</inkml:ink>
</file>

<file path=ppt/ink/ink1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1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606 91 5120,'2'-35'5767,"-2"34"-5518,0 0 0,0 0-1,0 0 1,0 0-1,0 0 1,0 0 0,-1 0-1,1 0 1,0 1 0,-1-1-1,1 0 1,-1 0 0,1 0-1,-1 0 1,1 0 0,-1 1-1,1-1 1,-1 0 0,0 1-1,1-1 1,-1 0 0,0 1-1,0-1 1,0 1 0,1-1-1,-1 1 1,0-1 0,0 1-1,0 0 1,0-1-1,0 1 1,-1 0 0,-1 0-113,0-1 0,0 1 0,1-1 0,-1 0 1,0 0-1,1 1 0,-1-2 0,1 1 0,-1 0 1,1 0-1,-4-3 0,3 2 68,0 0 1,0 0-1,-1 0 1,1 1-1,0-1 0,-1 1 1,1 0-1,-1 0 1,0 0-1,-3 0 0,-15-1 216,0 1-1,0 0 1,-1 2-1,1 0 1,0 2 0,1 0-1,-1 2 1,0 0-1,1 2 1,0 0-1,-38 19 1,38-13-239,1 1 0,0 0 1,1 2-1,1 0 0,0 1 1,2 1-1,-27 35 0,38-46-118,0 0-1,1 1 1,0 0-1,0 0 1,1 0-1,0 0 1,0 1-1,1-1 1,0 1-1,0-1 1,1 1-1,0 0 1,1 14-1,0-16-28,1 0-1,0 0 0,0 1 1,0-1-1,1 0 1,0 0-1,1-1 1,-1 1-1,1 0 1,1-1-1,-1 1 1,1-1-1,0 0 1,0 0-1,1-1 1,0 1-1,10 8 0,-2-4-6,0 0 0,0-1 0,1 0-1,0-2 1,1 1 0,23 7-1,-1-4-41,0-2 0,0-1 0,1-2-1,0-2 1,0-1 0,0-2 0,0-1-1,0-3 1,0-1 0,0-1 0,-1-2 0,0-2-1,59-22 1,-75 21-228,1 0 0,-2-2-1,0 0 1,32-26 0,-49 35 8,26 34-426,-21-21 744,1-1 1,0 0-1,0-1 0,1 0 0,0-1 1,1 0-1,-1 0 0,1-1 0,1 0 0,-1-1 1,1-1-1,0 0 0,23 5 0,-8-4 139,0-2 0,0 0 0,0-2-1,1-2 1,35-3 0,-42 1-184,1-1 0,0-1 0,-1-1-1,0 0 1,-1-2 0,40-20 0,-53 24-37,0 0 1,1 0 0,-2 0-1,1-1 1,0-1-1,-1 1 1,0-1-1,0 0 1,-1 0-1,0-1 1,0 1-1,0-1 1,-1 0-1,0-1 1,0 1-1,-1-1 1,0 1 0,0-1-1,-1 0 1,0 0-1,2-16 1,-4 13-14,0-1 0,-1 1 1,-1 0-1,0-1 1,0 1-1,-1 0 0,0 0 1,-1 0-1,0 0 0,-1 1 1,0 0-1,-1 0 0,0 0 1,-1 1-1,0 0 1,0 0-1,-1 0 0,0 1 1,0 0-1,-1 1 0,-16-11 1,3 6-32,-1 2 0,0 0 1,-1 2-1,0 0 0,0 2 1,-1 0-1,-49-3 0,64 7 14,-1 1-1,0 1 1,0 0-1,1 0 1,-1 1-1,0 0 1,1 1-1,-1 0 1,1 1-1,-1 0 0,1 0 1,0 1-1,0 1 1,1 0-1,-1 0 1,1 1-1,0 0 1,0 0-1,1 1 1,0 0-1,0 1 1,1 0-1,0 0 0,0 0 1,-10 19-1,14-22-159,1 0-1,0 0 0,0 0 1,1 0-1,0 1 0,0-1 1,0 0-1,0 1 0,1-1 1,0 0-1,0 1 0,0-1 1,1 1-1,0-1 0,0 0 1,0 1-1,1-1 0,-1 0 0,1 0 1,1 0-1,2 5 0,0-1-386,1 0-1,0 0 0,1-1 1,0 0-1,0 0 0,0-1 0,1 0 1,0 0-1,1-1 0,10 7 0,61 30-3262</inkml:trace>
</inkml:ink>
</file>

<file path=ppt/ink/ink1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2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414 31 7296,'-1'-3'753,"-1"1"0,0 0 0,0 0 1,0 0-1,-1 0 0,1 0 0,0 0 0,-1 1 1,1-1-1,-1 1 0,0-1 0,-3 0 0,1 0-170,0 1 0,0 0 0,0 0 0,0 1 0,0-1-1,-9 2 1,-5 1-528,0 1 1,1 1-1,-21 7 0,3-2 594,15-5-417,1 0 0,-1 1 0,1 1 0,1 0 0,-1 2 0,1 1 0,-34 20 0,52-29-224,0 1-1,0-1 1,1 1 0,-1 0 0,0-1 0,0 1 0,1 0 0,-1-1 0,0 1 0,1 0 0,-1 0 0,1 0 0,-1-1 0,1 1-1,-1 0 1,1 0 0,0 0 0,0 0 0,-1 0 0,1 0 0,0 0 0,0 0 0,0 0 0,0 0 0,0 0 0,0 0 0,0 0 0,0 1-1,1 0-10,0 0 0,0-1 0,1 1 0,-1 0 1,0-1-1,1 1 0,-1-1 0,1 0 0,-1 1 0,1-1 0,-1 0 0,1 0 0,2 1 0,10 4-42,-1 0 1,1-1-1,15 3 0,-23-6 78,49 15 132,0 3-1,-1 2 1,-2 3 0,0 1-1,-2 3 1,83 62-1,-132-90-152,11 8 107,-1 1-1,-1 0 1,12 13-1,-20-21-83,0 0-1,-1-1 0,1 1 0,-1 0 1,0 0-1,1 0 0,-1 0 1,0 0-1,0 0 0,0 0 0,0 0 1,-1 1-1,1-1 0,-1 0 1,1 0-1,-1 1 0,0-1 0,0 0 1,0 1-1,0-1 0,0 0 1,0 1-1,-1-1 0,1 0 0,-1 0 1,0 0-1,0 1 0,1-1 1,-3 3-1,-2 0 21,1 0-1,-1 0 1,0-1 0,0 1-1,-1-1 1,1-1 0,-1 1 0,0-1-1,0 0 1,0 0 0,-11 3 0,-12 3 255,-45 6 1,67-14-267,-66 13 180,0-4 0,-1-2 0,-76-3 0,145-5-586,1 0-1,-1-1 0,0 1 1,1-1-1,-1 0 1,1 0-1,-1 0 0,1-1 1,-1 1-1,1-1 0,-5-3 1,13-6-3244</inkml:trace>
</inkml:ink>
</file>

<file path=ppt/ink/ink1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2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8192,'4'-2'856,"0"0"0,1 0 1,-1 0-1,0 0 1,1 1-1,-1 0 0,0 0 1,1 0-1,0 0 0,-1 1 1,1-1-1,5 2 0,-1-1-156,0 2 0,0-1 0,0 1-1,-1 0 1,17 7 0,-9-1-461,1 0 1,-1 2-1,-1-1 1,1 2-1,16 15 0,56 53 273,-3 3 0,-4 4 0,109 151 0,-189-236-547,20 33-1283,-18-21-730,-3-12 1956,0-1 1,0 0 0,0 0-1,-1 0 1,1 1 0,0-1-1,0 0 1,0 0 0,-1 0-1,1 0 1,0 0 0,0 0-1,-1 1 1,1-1 0,0 0-1,-1 0 1,1 0 0,0 0-1,0 0 1,-1 0 0,1 0-1,0 0 1,0 0 0,-1 0-1,1 0 1,0 0-1,-1 0 1,1-1 0,0 1-1,0 0 1,-1 0 0,1 0-1,0 0 1,0 0 0,-1 0-1,1-1 1,0 1 0,0 0-1,0 0 1,-1-1 0,-10-5-3386</inkml:trace>
</inkml:ink>
</file>

<file path=ppt/ink/ink1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3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975 1 10368,'-37'5'5120,"-15"34"-4608,41-35 8191,-35 31-8319,9-4 128,-43 33 256,18-18 0,-36 36-1024,23-27 128,-53 16 512,39-16 0,1-5-1280,16-6 128,16-5-2688,13-12 0</inkml:trace>
</inkml:ink>
</file>

<file path=ppt/ink/ink1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3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2816,'11'-19'7728,"-10"17"-7525,0 0 0,-1 0 1,1 0-1,0 1 0,0-1 1,0 0-1,0 1 1,1-1-1,-1 1 0,0-1 1,1 1-1,-1 0 1,1-1-1,-1 1 0,1 0 1,0 0-1,-1 0 1,1 0-1,0 0 0,0 1 1,2-2-1,16-3 107,0 0 0,0 1 0,0 1-1,36-1 1,-22 2 552,157 1 1178,-53 2-2309,-95-3-1513,53-9 1,-42 0-672</inkml:trace>
</inkml:ink>
</file>

<file path=ppt/ink/ink1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4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7552,'9'-17'6287,"-3"28"1065,-4 11-2595,-2-4-6258,-8 151 3156,3-112-1333,3 0 1,2 0-1,8 65 0,-7-118-488,-1 0-1,1 0 1,0 1 0,1-1-1,-1 0 1,1 0 0,-1-1-1,1 1 1,0 0-1,1-1 1,3 6 0,-5-8-106,0 0 1,1 1 0,-1-1-1,1 0 1,-1 0 0,1 0-1,-1 0 1,1-1 0,-1 1-1,1 0 1,0-1 0,-1 1-1,1-1 1,0 1 0,0-1-1,-1 0 1,1 0 0,0 0-1,0 0 1,0 0 0,-1 0-1,1 0 1,0-1 0,0 1-1,-1-1 1,4-1 0,10-2-3078</inkml:trace>
</inkml:ink>
</file>

<file path=ppt/ink/ink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39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2688,'14'15'1496,"-11"-12"-1314,-1 0-1,1 0 1,0 0 0,0-1 0,0 1 0,0-1 0,0 0 0,0 0 0,0 0 0,1 0 0,-1 0 0,5 1 0,22 6 46,1-2-1,-1-1 1,1-1-1,0-1 1,0-2-1,0-2 1,0 0 0,54-9-1,-101 12-29,0-1 1,0 2-1,1 0 1,-1 1-1,1 1 0,0 0 1,1 1-1,0 0 1,-16 12-1,22-12-174,0 0 0,0 1-1,1 0 1,0 1 0,1-1 0,0 1-1,0 0 1,1 1 0,0 0 0,0-1 0,1 1-1,1 1 1,0-1 0,0 1 0,1-1-1,-2 20 1,4-22-8,0 0-1,1-1 0,0 1 1,0 0-1,1-1 1,-1 1-1,2-1 0,-1 1 1,1-1-1,0 0 1,1 0-1,-1 0 0,1 0 1,1-1-1,-1 0 1,1 0-1,0 0 1,1 0-1,-1-1 0,1 0 1,0 0-1,1 0 1,-1-1-1,10 5 0,-2-2-29,1 0 0,-1-1 0,2-1 0,-1 0-1,0-1 1,1-1 0,0-1 0,-1 0 0,28 0-1,-19-3-509,0-1 1,0-1-1,-1-1 0,1-1 0,39-14 0,-15 0-905</inkml:trace>
</inkml:ink>
</file>

<file path=ppt/ink/ink1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4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9600,'-4'9'4736,"13"34"-4352,-3-36 7935,-6 32-7423,0-11 128,0 35 128,0-15 128,0 10-1792,0-15 0,8 3 896,-2-10 0,12-17-2048,-4-3 128,9-19-1920,-4-1 128</inkml:trace>
</inkml:ink>
</file>

<file path=ppt/ink/ink1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4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13696,'0'-14'6783,"38"14"-9343,-29 0 12160,1 0-11008,-1 0 128,-3 7-5504,-3 0 129</inkml:trace>
</inkml:ink>
</file>

<file path=ppt/ink/ink1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5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419 28 6016,'-13'-14'8723,"-4"7"-4214,9 5-4371,0 0-1,0 1 1,0 1 0,0-1-1,-10 2 1,-5-1 417,-5-1-157,1 1 1,-1 2 0,-41 7 0,56-7-213,1 1 0,0 1 0,0 0 0,0 0 0,1 1 0,-1 1 0,1 0 0,0 0 1,-19 16-1,29-21-181,-1 0 0,1 0 1,0 0-1,-1 0 0,1 0 1,0 0-1,0 0 1,0 0-1,0 0 0,0 1 1,0-1-1,0 0 1,1 1-1,-1-1 0,0 1 1,1-1-1,-1 0 0,1 1 1,-1 0-1,1-1 1,0 1-1,0-1 0,0 1 1,0-1-1,0 1 0,0 0 1,0-1-1,0 1 1,0-1-1,1 1 0,-1-1 1,1 1-1,-1-1 0,1 1 1,0-1-1,-1 0 1,1 1-1,0-1 0,0 0 1,0 1-1,0-1 0,0 0 1,0 0-1,1 0 1,1 2-1,6 3-25,0-1 0,0 1 0,1-2 0,0 1 0,12 3 1,-20-7 19,179 58-21,-90-31-33,93 42 1,121 77 31,-288-138 42,0 0-1,-1 1 1,20 16-1,-33-23 3,0-1 0,0 1-1,0 0 1,0 0 0,0 0 0,-1 0-1,1 0 1,-1 0 0,0 1-1,0-1 1,0 1 0,0 0-1,-1-1 1,0 1 0,0 0-1,0 0 1,0 0 0,0 0 0,0 7-1,-2-7 15,-1-1 0,1 0-1,-1 0 1,0 1 0,1-1 0,-1 0-1,-1-1 1,1 1 0,0 0-1,-1-1 1,1 1 0,-1-1 0,0 1-1,0-1 1,0 0 0,0-1-1,0 1 1,0 0 0,0-1 0,-1 0-1,1 1 1,-6 0 0,-14 5 245,-45 8 0,61-14-235,-52 10 60,0-3 1,0-3 0,-1-2-1,1-3 1,-1-2 0,-98-17-1,111 5-1126,45 13 881,1 0 0,-1 0-1,1 0 1,-1 0 0,1 0 0,0-1-1,-1 1 1,1 0 0,0-1-1,0 1 1,0-1 0,0 1-1,0-1 1,1 1 0,-1-1-1,0 0 1,1 0 0,-1 1 0,1-1-1,0 0 1,-1 0 0,1-2-1,5-32-3316</inkml:trace>
</inkml:ink>
</file>

<file path=ppt/ink/ink1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5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6784,'0'-4'3328,"6"4"384,-6 0 2559,0 11-5503,0 1 128,8 28 512,1-12 0,6 18-1792,-1-10 128,20 14 896,-11-15 128,14 1-1280,-9-17 0,1-10-2688,-1-9 0</inkml:trace>
</inkml:ink>
</file>

<file path=ppt/ink/ink1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6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20 11904,'-23'-19'5887,"46"26"-7678,-14-7 9342,11 0-8191,-3 7 0,-6 2-3072,-2 7 1,0-5 2943,1 5 0</inkml:trace>
</inkml:ink>
</file>

<file path=ppt/ink/ink1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6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69 9472,'7'9'8493,"0"17"-1755,-16 314-2493,5-317-4027,4-23-216,-1 0-1,1 0 1,0 1-1,0-1 1,0 0-1,-1 0 0,1 0 1,0 1-1,0-1 1,-1 0-1,1 0 1,0 0-1,-1 0 1,1 0-1,0 1 0,-1-1 1,1 0-1,0 0 1,0 0-1,-1 0 1,1 0-1,0 0 0,-1 0 1,1 0-1,0 0 1,-1 0-1,1 0 1,0 0-1,-1 0 0,1-1 1,0 1-1,0 0 1,-1 0-1,1 0 1,-2-2-11,0 1 0,1-1 0,-1 1 1,1-1-1,-1 1 0,1-1 0,0 0 1,0 0-1,0 0 0,0 0 0,0 0 1,0 0-1,0 0 0,1 0 0,-1-3 0,0-10-27,1 0-1,1 0 0,0 0 0,1 1 0,0-1 0,1 1 1,1-1-1,1 1 0,0 0 0,11-21 0,-6 12-20,0 1-1,2 0 0,1 0 1,26-33-1,-30 45 36,1 0-1,0 0 1,0 1 0,1 1-1,0 0 1,1 0-1,-1 1 1,1 1 0,24-10-1,-27 12 43,0 1 1,0 0-1,0 0 0,1 1 0,-1 0 0,1 1 1,0 0-1,-1 0 0,1 1 0,0 0 0,0 1 1,-1 0-1,1 1 0,-1 0 0,1 0 1,-1 1-1,0 0 0,17 9 0,-10-2 79,0 1-1,0 1 1,-1 0-1,0 1 1,-2 1-1,1 0 1,-2 1-1,0 1 1,0 0-1,-2 0 1,0 1 0,-1 0-1,0 1 1,-2 0-1,0 0 1,-1 0-1,-1 1 1,0 0-1,-2 0 1,3 36-1,-15-11-143,9-43-27,0-1 1,0 1 0,0 0 0,0-1 0,0 1 0,0 0-1,0-1 1,0 1 0,-1 0 0,1-1 0,0 1 0,-1-1-1,1 1 1,0 0 0,-1-1 0,1 1 0,-1-1-1,1 1 1,-1-1 0,1 0 0,-1 1 0,1-1 0,-1 1-1,1-1 1,-1 0 0,0 1 0,1-1 0,-1 0 0,1 0-1,-1 0 1,0 1 0,1-1 0,-1 0 0,0 0-1,1 0 1,-1 0 0,0 0 0,1 0 0,-1 0 0,0 0-1,1-1 1,-1 1 0,0 0 0,1 0 0,-1 0 0,1-1-1,-1 1 1,0 0 0,1-1 0,-1 1 0,1 0-1,-1-1 1,1 1 0,-1-1 0,1 1 0,-1-1 0,1 1-1,-1-2 1,0 1-308,1 0 0,-1 0 0,0 0-1,1 0 1,-1-1 0,1 1 0,-1 0 0,1 0 0,0-1-1,-1 1 1,1 0 0,0-1 0,0 1 0,0 0 0,0-2-1,0 1-81,0-6-3378</inkml:trace>
</inkml:ink>
</file>

<file path=ppt/ink/ink1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7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7936,'4'-13'-2,"5"-6"5925,-8 19-5669,0-1-1,0 0 0,-1 1 1,1-1-1,0 1 1,0-1-1,0 1 1,0-1-1,0 1 0,0 0 1,0-1-1,0 1 1,0 0-1,0 0 1,0 0-1,0 0 0,0 0 1,0 0-1,0 0 1,0 0-1,0 0 0,0 0 1,0 0-1,0 1 1,0-1-1,0 0 1,0 1-1,0-1 0,0 1 1,0-1-1,-1 1 1,1 0-1,0-1 1,0 1-1,-1 0 0,1-1 1,1 3-1,28 25 511,-1 1 0,-1 2 0,-2 1 0,41 65 0,50 61 941,-86-120-1526,0-1 290,39 36 0,-60-64-548,-1-1-1,1 0 0,0-1 1,1 0-1,0 0 0,0-1 0,0 0 1,1-1-1,17 5 0,-28-10 5,0 0-1,1 1 1,-1-1-1,0 0 1,0 0-1,0 0 1,0 0-1,0 0 1,0 0-1,0 0 1,0 0-1,0 0 1,0-1-1,1 1 1,-1 0-1,0-1 1,0 1-1,1-1 1,-2 0-121,1 0 1,-1 1-1,0-1 1,1 1-1,-1-1 0,1 0 1,-1 1-1,0-1 0,0 0 1,1 0-1,-1 1 1,0-1-1,0 0 0,0 0 1,0 1-1,0-1 0,0 0 1,0 0-1,0 1 1,0-1-1,0 0 0,0 0 1,-1 1-1,1-1 1,0 0-1,0 1 0,-2-2 1,-3-9-3539</inkml:trace>
</inkml:ink>
</file>

<file path=ppt/ink/ink1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7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946 1 8320,'-29'4'4096,"-3"31"-1792,27-31 4735,-32 21-6015,14-2 0,-54 35 256,22-6 128,-50 26-1920,31-16 128,-44 4 1152,29-14 0,-19-4-896,28-9 128,14-5-3328,18-15 0</inkml:trace>
</inkml:ink>
</file>

<file path=ppt/ink/ink1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7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4480,'0'0'185,"0"0"1,0-1-1,0 1 1,0 0-1,-1 0 1,1 0-1,0-1 1,0 1-1,0 0 1,0 0-1,0-1 1,0 1-1,0 0 1,0 0-1,0 0 1,0-1-1,0 1 1,1 0-1,-1 0 1,0 0-1,0-1 1,0 1-1,0 0 1,0 0-1,0 0 1,0-1-1,0 1 1,1 0-1,-1 0 1,0 0-1,0 0 1,0-1-1,0 1 1,1 0-1,-1 0 1,0 0-1,0 0 1,0 0-1,1 0 1,-1 0-1,0 0 1,0 0-1,1-1 1,17-4 4441,37-3-1911,-26 4-2456,15-2 799,0 2 1,1 2-1,56 5 1,27-2-456,7-3-3935,-42 1-4473,-69 1 4604</inkml:trace>
</inkml:ink>
</file>

<file path=ppt/ink/ink1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8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27 6912,'-75'-4'3456,"98"-8"-2048,-14 8 6399,20 1-6655,-6-1 128,19 4 512,-8 0 0,27 0-2304,-10 0 0,20 7 1408,-14 6 0,4 3-1152,-13-6 128,-2-1-2432,-9-2 0,20-10-896,-14-1 129</inkml:trace>
</inkml:ink>
</file>

<file path=ppt/ink/ink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0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 2176,'-5'12'1045,"2"31"874,4 76-1,1-34-1296,-6 150 127,-1-57 359,29 279 0,-19-425-1008,1 1-1,2-2 1,14 38-1,-16-52-71,1-1-1,1 0 1,0-1-1,1 0 1,1 0 0,0-1-1,19 20 1,-26-30-134,1 0 0,0-1 0,0 1 0,0-1 0,1 0 0,-1 0 0,1-1 0,0 1 0,0-1 0,0 0 0,0 0 1,0-1-1,0 1 0,0-1 0,0 0 0,1-1 0,-1 1 0,0-1 0,1 0 0,-1-1 0,0 1 0,0-1 0,1 0 0,-1 0 0,0 0 1,0-1-1,0 0 0,9-4 0,9-7-1302</inkml:trace>
</inkml:ink>
</file>

<file path=ppt/ink/ink1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9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 11392,'-17'-4'5631,"40"13"-6654,-14-9 8446,1 7-7679,-1-3 0,-5 8-3200,1-4 1,-5 8 2431,0-4 0</inkml:trace>
</inkml:ink>
</file>

<file path=ppt/ink/ink1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8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2 360 7168,'-2'-9'1854,"7"12"1823,-4-2-3302,0 0 1,0 0-1,1 0 0,-1 0 1,1 0-1,-1 0 1,1 0-1,-1 0 0,1-1 1,-1 1-1,1-1 0,0 1 1,-1-1-1,1 1 1,0-1-1,-1 0 0,1 0 1,0 0-1,-1 0 1,1 0-1,0 0 0,2-1 1,50-14 1231,62-9 0,-59 14-654,86-28 0,-118 29-789,0-1 1,42-25-1,-58 30-147,0-1 0,0-1 1,0 1-1,-1-2 0,0 1 0,-1-1 0,1 0 1,-1 0-1,-1-1 0,7-11 0,-12 17-18,0 1 1,0-1-1,0 0 0,0 0 1,0 0-1,-1 0 0,0 0 1,1 0-1,-1 0 0,0 0 1,0 0-1,-1 0 0,1 0 1,-1 0-1,1 0 0,-1 0 1,0 0-1,0 0 0,0 0 0,-1 1 1,1-1-1,-1 0 0,1 1 1,-1-1-1,0 1 0,0 0 1,0-1-1,0 1 0,-4-3 1,0 0-20,0 0 0,-1 1 1,1 0-1,-1 0 1,0 0-1,0 1 0,0-1 1,-1 2-1,1-1 0,-1 1 1,-12-2-1,4 3 20,1 1 0,-1 0 0,0 0 0,1 2 0,-1 0 0,1 1 0,-1 1 0,1 0 0,0 1 0,1 0 0,-1 1 0,1 1 0,0 0 0,-18 14 0,20-13 41,1 1-1,0 0 0,1 1 1,0 1-1,1-1 1,0 2-1,0-1 1,1 1-1,1 0 0,0 1 1,0 0-1,2 0 1,-1 0-1,2 1 0,0-1 1,0 1-1,2 0 1,-3 23-1,6-17 56,1 0 0,1 0 0,1 0-1,1 0 1,1 0 0,0-1 0,1 0 0,1 0 0,12 19-1,-8-16-6,2-1-1,0 0 0,1-1 0,1-1 0,1 0 1,0-1-1,23 18 0,-33-31-179,0-1 0,0 1 0,0-1 0,0-1 0,1 1 1,0-1-1,-1-1 0,1 1 0,0-1 0,1-1 0,9 2 0,-4-3-644,1 1-1,-1-2 1,0 0-1,0-1 1,17-4-1,23-5-2976</inkml:trace>
</inkml:ink>
</file>

<file path=ppt/ink/ink1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9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8832,'-3'4'4352,"-3"19"-1792,6-20 4735,-5 20-6527,1-3 0,4 24 256,0-13 0,-5 27-1408,0-10 128,15-2 768,-6-10 128,7 0-640,-3-10 128,10-10-1152,-4 4 128,11-20-2560,-7 0 0</inkml:trace>
</inkml:ink>
</file>

<file path=ppt/ink/ink1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39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8064,'42'0'3968,"-4"36"-2688,-29-33 6015,28 26-6399,-9-10 0,20 24 128,-7-11 128,7 18-1664,-10-11 128,4 0 1024,-10 0 0,2-14-896,-11-2 128,0-12-896,-3-2 0,-11-2-2176,0 2 129</inkml:trace>
</inkml:ink>
</file>

<file path=ppt/ink/ink1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0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653 11 7040,'0'-10'3456,"-9"17"-256,9-7 3839,-14 3-6143,5 3 128,-34 24 512,10-7 128,-42 32-2176,18-10 128,-41 24 1152,24-14 128,-3 0-640,17-12 0,12-4-1920,10-10 0,21-10-1792,17-19 128</inkml:trace>
</inkml:ink>
</file>

<file path=ppt/ink/ink1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0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5632,'10'-7'638,"-2"11"5271,-7-3-5537,-1 0 1,2 0-1,-1 0 0,0 0 0,0 0 1,0 0-1,0 0 0,1 0 0,-1 0 1,0-1-1,1 1 0,-1-1 0,0 1 0,1-1 1,-1 1-1,1-1 0,1 0 0,81 9 2043,118-5-2843,-150-4 1065,361 0 387,-343 1-1184,483 21-4010,-538-21 3822,-5 0-298,0 0 0,0 1 0,0 0 0,0 0 0,13 5 0,-4 4-2063</inkml:trace>
</inkml:ink>
</file>

<file path=ppt/ink/ink1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1.1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7680,'75'8'3840,"-38"-4"-3328,-28-4 6527,39-4-6527,-16 1 0,48-2 384,-18 1 128,55-3-1024,-28-2 0,105-5 384,-45-2 128,74 0-1920,-63 3 128,9 10-1536,-38-1 1</inkml:trace>
</inkml:ink>
</file>

<file path=ppt/ink/ink1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1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11 7552,'5'0'851,"0"0"0,0-1 0,0 0 0,0 0 1,0 0-1,8-4 0,-9 3-175,14 4 5311,2 10-3825,14 18-1987,-29-24 610,150 150 431,-80-75-362,2-12-478,-53-49-383,36 38 0,-56-54 6,0 0 0,-1 1 0,0 0 0,0-1 0,0 1 0,0 0 0,-1 0 0,0 0 0,0 1-1,0-1 1,-1 1 0,0-1 0,0 1 0,0-1 0,0 10 0,-2-6-6,0-1-1,0 0 1,-1-1 0,0 1-1,-1 0 1,1 0 0,-2-1-1,1 0 1,-9 14 0,-6 4 4,-2 0-1,0-2 1,-2 0 0,-42 35 0,33-33 49,-2-2 1,-1 0 0,0-3 0,-1 0 0,-2-3-1,-37 14 1,30-16-2077,-47 10-1,56-18-1169</inkml:trace>
</inkml:ink>
</file>

<file path=ppt/ink/ink1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2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13 386 4864,'-12'-6'8097,"29"3"-4459,31 3-1507,99 19-487,-74-8-85,105 2 1,-154-13-1412,-1-1 1,0-1 0,1-1 0,-1-1-1,0-1 1,-1-1 0,1-2 0,35-16-1,-48 20-110,4-3 8,-1 0-1,1-1 0,12-10 1,-22 15-35,0-1 0,0 0 0,0 0 0,0 0 0,-1-1 0,1 1 0,-1-1 0,0 0 0,-1 0 0,1 0 0,-1 0 0,2-7 0,-1 0 4,-2 0 1,1 0-1,-1 0 1,-1 0-1,0 0 0,-1 1 1,0-1-1,-1 0 1,0 0-1,-1 1 0,0-1 1,-1 1-1,0 0 1,-1 0-1,0 0 0,-1 1 1,-13-20-1,17 28-1,0-1 0,-1 1 0,1-1 0,-1 1 1,1 0-1,-1 0 0,1 0 0,-1 0 0,0 0 0,0 1 0,0-1 0,0 1 0,0 0 0,-1 0 0,1 0 0,0 0 0,0 1 0,-1-1 0,1 1 0,0 0 0,-1 0 0,1 0 1,0 0-1,-1 0 0,-5 2 0,-1 1 43,-1 1 1,1 0-1,0 0 1,0 1-1,1 0 1,-12 8-1,8-2 18,-1-1 0,2 2-1,0 0 1,0 1 0,1 0-1,1 0 1,0 1 0,0 0 0,2 1-1,0 0 1,1 1 0,0 0-1,1 0 1,-4 16 0,3-5 26,1 0-1,1 0 1,2 1 0,1-1-1,0 1 1,2-1-1,2 1 1,4 31 0,0-32-61,0 0 1,2 0-1,1-1 1,1 0-1,2 0 1,0-1 0,2 0-1,0-2 1,32 40-1,-43-60-123,0 0-1,-1 0 1,2 0 0,-1-1-1,0 0 1,1 1 0,-1-1-1,1 0 1,-1-1-1,1 1 1,0-1 0,0 1-1,0-1 1,0 0 0,0-1-1,0 1 1,5 0 0,-2-2-450,0 1 1,1-1-1,-1-1 1,0 1 0,0-1-1,0-1 1,13-5-1,20-9-3051</inkml:trace>
</inkml:ink>
</file>

<file path=ppt/ink/ink1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3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2 7296,'-1'0'435,"0"0"1,1-1 0,-1 1 0,0 0-1,1 0 1,-1 0 0,0 0 0,0-1-1,1 1 1,-1 0 0,0 1-1,0-1 1,0 0 0,1 0 0,-1 0-1,0 0 1,1 0 0,-1 1-1,0-1 1,0 0 0,1 1 0,-1-1-1,0 1 1,0 0 0,-7 18 4178,9 36-4251,0-37 172,0 10-250,2 0 0,1 0 1,1-1-1,1 1 0,2-1 1,0-1-1,22 46 0,-27-66-507,1 1-1,-1-1 0,1 0 1,1 0-1,8 10 1,-12-15-6,1 1 1,-1-1 0,0 0-1,1 0 1,-1 0 0,1 0-1,-1 0 1,1 0 0,0 0-1,-1 0 1,1 0 0,0-1 0,-1 1-1,1-1 1,0 1 0,0-1-1,0 0 1,0 0 0,-1 1-1,1-1 1,0-1 0,0 1-1,0 0 1,2-1 0,11-5-2994</inkml:trace>
</inkml:ink>
</file>

<file path=ppt/ink/ink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0.5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2560,'0'5'1280,"0"18"-1408,9-19 1408,16-1-1152,7-3 0,-3 9 256,8-2 128,6 2-512,8-2 0,6 0 256,0-1 128,-2-3-512,2 1 128,-9-4-896,-16 7 128</inkml:trace>
</inkml:ink>
</file>

<file path=ppt/ink/ink1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3.5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13 10752,'-9'-12'5376,"9"15"-4993,0-3 8961,0 0-9216,0 0 0,0 0-1024,0 0 128,0 0-2048,0 0 0</inkml:trace>
</inkml:ink>
</file>

<file path=ppt/ink/ink1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4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26 103 7424,'-2'2'705,"0"-1"1,0 1-1,0 0 1,0 0-1,0 0 1,1 0-1,-1 0 0,1 0 1,-1 0-1,1 1 1,0-1-1,0 0 1,0 1-1,0-1 1,0 1-1,1-1 1,-1 5-1,1-2-377,0-1 0,0 1 0,0-1 0,1 1 0,0-1 0,0 1 0,0-1 0,0 0 0,4 8 0,0-3-205,0 0 0,0-1 0,1 1 1,0-1-1,0 0 0,1 0 1,0-1-1,15 12 0,-15-14-71,0-1-1,0 1 1,1-1 0,-1-1-1,1 1 1,0-1 0,0-1-1,1 1 1,-1-1-1,0-1 1,1 0 0,-1 0-1,1 0 1,-1-1-1,1 0 1,-1-1 0,1 0-1,-1-1 1,1 1 0,-1-1-1,0-1 1,0 0-1,0 0 1,0-1 0,0 1-1,-1-2 1,0 1-1,0-1 1,0 0 0,11-11-1,-9 7-60,-1-1 0,0 0 0,0 0 0,-1-1-1,0 0 1,7-17 0,-12 22 5,0 0 0,-1 0-1,1-1 1,-1 1 0,0 0 0,-1-1-1,0 1 1,0-1 0,0 1 0,-1 0-1,0-1 1,0 1 0,0 0-1,-4-8 1,2 3 26,-1 1-1,0 0 0,0 0 1,-1 0-1,-8-11 0,22 48 107,0-15-108,-1 1-1,0 0 1,-2 1-1,1-1 1,7 27-1,0-3 14,8 26 55,-2 1 0,-4 2 0,14 107 0,-24-132-78,3 7 12,-3 0-1,-2 0 0,-2 1 1,-2-1-1,-10 76 0,9-118 7,-1 0 0,1-1 0,-1 1-1,0 0 1,-1-1 0,1 1 0,-1-1 0,0 0 0,0 0-1,-1 0 1,0 0 0,0-1 0,0 1 0,-9 7-1,5-7 78,0 0-1,0 0 0,0 0 0,-1-1 0,1-1 0,-1 1 1,0-1-1,-17 3 0,4-3 89,1-1 0,-1-1 1,0 0-1,0-2 0,0-1 1,0 0-1,-30-8 0,38 6-93,1 0-1,-1-1 1,1 0-1,0-1 1,-14-9-1,24 14-243,-1-1 0,1 0-1,0 0 1,0-1 0,0 1 0,0-1 0,1 1 0,-1-1-1,1 0 1,0 0 0,0 0 0,0 0 0,0-1-1,0 1 1,0 0 0,1-1 0,0 1 0,0-1 0,0 0-1,0 1 1,0-1 0,1 0 0,-1 1 0,1-6 0,0 7-98,1 0 0,-1 0 0,0 1 0,1-1 1,-1 0-1,1 0 0,-1 1 0,1-1 1,0 0-1,-1 1 0,1-1 0,0 1 1,0-1-1,0 1 0,1-1 0,-1 1 0,0 0 1,0 0-1,1-1 0,-1 1 0,1 0 1,-1 0-1,1 0 0,-1 1 0,1-1 1,2-1-1,20-9-3492</inkml:trace>
</inkml:ink>
</file>

<file path=ppt/ink/ink1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4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8832,'0'-9'4352,"14"5"-3584,-14 4 6783,19 0-7039,-1 0 0,30 0 128,-10 0 128,22 0-1024,-7 0 0,-1 0 384,-11 0 128,12 0-896,-16 0 0,4 0-1536,-7 0 0,-14 0-895,-3 0-1</inkml:trace>
</inkml:ink>
</file>

<file path=ppt/ink/ink1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5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9472,'19'9'4736,"28"-2"-5120,-24-3 8831,10 1-8063,10-5 128,3-5 0,11 5 0,0-7-1152,-2 3 128,-3-1-1280,-13 5 128,-16 5-1280,-9 11 1</inkml:trace>
</inkml:ink>
</file>

<file path=ppt/ink/ink1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6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631 69 6272,'-9'-2'2046,"1"0"0,0 0 0,0-1 0,0 0 0,-15-8 0,2 2-1245,-12-6 429,27 12-1112,-1 0 0,0 0 0,0 0 0,0 1 0,0 0 0,0 0 0,-1 1 0,1 0 0,-8 0 0,-4 2 154,0 1-1,0 0 1,1 2-1,-1 0 1,1 1-1,0 1 0,0 0 1,1 2-1,0 0 1,0 0-1,1 2 1,0 0-1,1 1 0,0 1 1,0 0-1,1 1 1,-22 27-1,24-26-180,0 1 1,1 1-1,1 0 0,0 0 0,2 1 0,0 0 1,0 0-1,2 1 0,0 0 0,1 0 1,1 1-1,1-1 0,0 1 0,1 0 0,2 0 1,0 0-1,3 28 0,-1-36-53,1 0 0,-1 0 0,2 0 0,0 0 0,0-1 0,1 1 0,0-1 1,1-1-1,0 1 0,1-1 0,0 0 0,13 14 0,-8-13-2,-1 0 0,2-1 1,-1 0-1,1-1 0,1 0 1,-1-1-1,1-1 0,25 9 1,-16-9 16,-1 0 0,1-2 1,-1-1-1,1 0 0,0-2 0,0-1 1,0 0-1,0-2 0,0 0 1,0-2-1,0-1 0,34-11 1,-26 5 99,-1-2 1,0-1 0,-1-2-1,41-28 1,-69 43-175,0 1 0,0-1 1,0 0-1,0 1 0,0-1 0,0 1 1,0 0-1,0-1 0,0 1 1,0 0-1,1 0 0,-1 0 1,0-1-1,0 1 0,0 0 0,0 1 1,0-1-1,1 0 0,-1 0 1,0 0-1,0 1 0,0-1 0,0 0 1,0 1-1,0-1 0,0 1 1,0-1-1,0 1 0,1 1 0,30 27-105,-17-13 148,12 5 106,0-1 0,2-1 0,0-2 0,1 0 0,38 14 0,-46-22-24,1 0 1,0-2-1,0 0 0,1-2 0,0 0 0,0-2 0,0 0 0,39-2 0,-49-2-85,0 0 0,-1-1 0,1-1 0,-1 0 0,0 0 0,0-1 0,0-1 0,0 0 0,-1-1-1,0-1 1,0 1 0,0-2 0,-1 0 0,0 0 0,-1-1 0,13-14 0,-19 19-16,0-1-1,-1 1 1,0-1 0,0 0-1,0 0 1,-1 0-1,0-1 1,0 1 0,0 0-1,-1-1 1,1 0-1,-1 1 1,-1-1 0,1 0-1,-1 1 1,0-8 0,-1 1-10,-1 0 1,0 0-1,-1 0 1,0 0 0,-1 0-1,-7-14 1,6 15-21,-1 1-1,0-1 1,0 2-1,-1-1 1,-1 1-1,1 0 1,-1 0 0,-1 1-1,0 0 1,-11-8-1,-4-4-33,3 1-50,0 1 0,0 1 0,-2 1-1,0 1 1,-1 2 0,0 0 0,-1 1 0,0 1-1,-1 2 1,0 0 0,-1 2 0,0 1-1,-31-3 1,49 8 24,0 0-1,0 0 1,1 1-1,-1 0 1,0 1-1,0 0 1,0 0-1,0 1 1,1 0-1,-1 1 1,1 0 0,-1 0-1,1 1 1,0 0-1,0 0 1,1 1-1,-1 0 1,1 0-1,-8 9 1,8-7-121,1 0 1,1 1 0,0 0-1,0 0 1,0 0-1,1 0 1,0 1 0,1 0-1,0 0 1,0 0-1,1 0 1,0 0 0,0 0-1,1 1 1,1-1-1,-1 1 1,3 14 0,-2-17-92,2 0 0,-1 0 0,1 0 0,0 0 0,0 0 1,1-1-1,0 1 0,0-1 0,1 0 0,-1 0 0,2 0 1,-1 0-1,0-1 0,1 1 0,0-1 0,6 5 0,-10-10 260,44 48-3310</inkml:trace>
</inkml:ink>
</file>

<file path=ppt/ink/ink1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6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390 32 7936,'-11'-14'951,"10"13"-486,1 0 0,-1 0 0,0 0 0,0 0 0,1 0 1,-1 0-1,0 0 0,0 0 0,0 0 0,0 0 0,0 0 0,0 1 0,0-1 1,-1 0-1,1 1 0,0-1 0,0 1 0,-1-1 0,1 1 0,0-1 0,0 1 1,-1 0-1,-1 0 0,-15 7 860,-12 6-897,1-1 0,-42 10 0,-9 5 720,75-25-1064,0 0-1,0 1 1,0 0-1,1-1 0,-1 1 1,1 1-1,0-1 1,0 1-1,-5 4 0,8-7-68,0 1-1,0-1 1,1 0 0,-1 1-1,0-1 1,0 0-1,1 1 1,-1-1-1,1 1 1,-1-1-1,1 1 1,0-1-1,-1 1 1,1-1-1,0 1 1,0 0 0,0-1-1,0 1 1,1-1-1,-1 1 1,0-1-1,1 1 1,-1-1-1,1 1 1,-1-1-1,1 1 1,0-1-1,-1 0 1,1 1 0,0-1-1,0 0 1,0 0-1,0 1 1,0-1-1,0 0 1,0 0-1,3 1 1,16 12-12,0-1 0,1-1 0,0 0 1,1-2-1,1-1 0,0 0 0,43 9 0,48 19-7,-101-31 79,0-1 0,-1 2-1,1 0 1,-1 0 0,-1 2-1,1-1 1,-1 1 0,-1 1-1,0 0 1,0 0 0,-1 1-1,0 0 1,7 13 0,-15-23-42,0 1 1,0-1-1,0 1 1,-1 0 0,1-1-1,0 1 1,-1 0-1,1 0 1,-1-1 0,0 1-1,1 0 1,-1 0-1,0 0 1,0 0 0,0 0-1,0-1 1,-1 1-1,1 0 1,0 0 0,-1 0-1,1 0 1,-2 1 0,0 1 38,0-1 0,0 0 1,0 0-1,-1 0 0,1 0 1,-1 0-1,0-1 1,0 1-1,0-1 0,-4 3 1,-5 2 176,0 0 1,0-2-1,-1 1 0,-25 6 0,-64 10 1007,-135 11-1,218-31-1227,11-1-197,-1 0 1,1 0-1,-1-1 1,1-1-1,-16-1 0,22 1-14,1 1-1,-1-1 0,0 1 1,1-1-1,-1 1 0,1-1 0,-1 0 1,1 0-1,-1 0 0,1 0 1,-1 0-1,1 0 0,0 0 0,-1-1 1,1 1-1,0 0 0,0-1 1,0 1-1,0-1 0,0 1 0,1-1 1,-1 1-1,0-1 0,1 1 1,-1-1-1,1 0 0,-1 0 0,1 1 1,0-1-1,0 0 0,0-3 1,0-23-3679</inkml:trace>
</inkml:ink>
</file>

<file path=ppt/ink/ink1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8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185 0 3840,'-5'2'8457,"0"8"-3591,-3 23-2386,4 13-3909,4-23 3438,5-2-1378,2 0-1,-1-1 1,2 0-1,1 0 1,1-1-1,0 0 1,1-1-1,20 26 1,-27-40-595,0 1-1,-1-1 1,1 0 0,1 0-1,-1 0 1,0 0 0,1-1-1,0 1 1,0-1 0,0 0-1,0-1 1,0 1 0,1-1-1,-1 0 1,1-1 0,0 1-1,-1-1 1,1 0 0,0-1-1,0 1 1,-1-1 0,1 0-1,0 0 1,0-1 0,0 0-1,-1 0 1,1 0 0,7-3 0,1-1 35,0-1 0,0 0 1,-1-1-1,1-1 1,-1 0-1,-1 0 1,0-1-1,0-1 1,16-17-1,-24 22-67,0 0 0,-1-1-1,0 1 1,0 0 0,0-1 0,-1 0 0,0 0-1,0 0 1,0 0 0,-1 0 0,0 0-1,0 0 1,-1 0 0,1 0 0,-1-1-1,-1-8 1,0 8 0,0 0 1,0 0-1,0 0 0,-1 1 0,0-1 1,0 0-1,0 1 0,-1-1 1,0 1-1,-1 0 0,1 0 0,-1 0 1,0 0-1,-6-6 0,9 12-4,1-1 0,-1 0 0,1 1 0,-1-1 0,0 1 0,1-1 0,-1 0 0,1 1 0,-1-1 0,0 1 0,1 0 0,-1-1 0,0 1 0,0 0 0,1-1 0,-1 1 0,0 0 0,0 0 0,0-1 0,0 1 0,1 0 0,-1 0 0,0 0 0,0 0 0,0 0 0,1 0 0,-1 1 0,0-1 0,0 0 0,0 0 0,1 0 0,-2 1 0,0 1 0,1-1 0,0 1 0,0 0 0,0-1 0,0 1 0,0 0 0,0-1 0,1 1 0,-1 0 0,1 0 0,-1 0 0,1 0 0,-1 2 0,0 8 0,0 0 0,1 1 0,2 18 0,13 72-3,23 210 142,-33-251-104,-4 1 1,-2-1-1,-10 65 0,8-112 31,0 0 0,-1 0 0,-1 0 0,0 0 0,-1 0 0,0-1-1,-1 0 1,-1-1 0,0 0 0,-1 0 0,-1 0 0,0-1 0,0-1-1,-1 0 1,0 0 0,-1-1 0,-1 0 0,1-1 0,-1-1 0,-1 0-1,0 0 1,-27 9 0,20-9 98,0-2 0,0-1 0,0 0 0,0-1 0,-27 0 0,43-4-138,-1 0 1,0 0-1,0-1 0,0 0 1,0 0-1,1-1 0,-1 0 1,1 0-1,-1 0 1,1 0-1,0-1 0,0 0 1,0 0-1,0 0 0,0-1 1,1 0-1,-1 0 0,1 0 1,0 0-1,0-1 0,1 1 1,-1-1-1,1 0 0,-3-6 1,-2-5-32,0 0 0,1-1 0,1 1 0,-8-31 0,9-14-1601,5 52 584,1 1 0,0-1 0,0 0 0,6-16 0,2 8-2840</inkml:trace>
</inkml:ink>
</file>

<file path=ppt/ink/ink1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8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4992,'0'-1'236,"0"0"0,1 0 0,-1 1 1,0-1-1,0 0 0,1 0 0,-1 0 0,0 0 0,1 1 1,-1-1-1,1 0 0,-1 0 0,1 1 0,0-1 0,-1 0 1,1 1-1,-1-1 0,1 1 0,0-1 0,0 1 0,-1-1 1,1 1-1,0-1 0,0 1 0,1-1 0,32-6 5263,39 6-1510,-69 1-4364,561-15 5023,-483 10-5734,-47 7-853,-11-1-5444,-27-1 4290</inkml:trace>
</inkml:ink>
</file>

<file path=ppt/ink/ink1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8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7 5376,'0'0'308,"0"-1"0,0 1 1,0 0-1,-1-1 0,1 1 0,0 0 1,0-1-1,-1 1 0,1 0 0,0-1 0,0 1 1,-1 0-1,1 0 0,0-1 0,-1 1 1,1 0-1,0 0 0,-1 0 0,1-1 1,-1 1-1,1 0 0,0 0 0,-1 0 1,1 0-1,-1 0 0,1 0 0,0 0 1,-1 0-1,1 0 0,-1 0 0,1 0 0,0 0 1,-1 0-1,1 0 0,-1 0 0,1 0 1,0 0-1,-1 1 0,1-1 0,-1 0 1,-9 21 4182,-1 40-5327,9-49 1588,-4 28-427,1 0 1,2 0 0,2 1 0,2-1 0,1 1 0,2-1-1,2 0 1,1 0 0,3-1 0,20 57 0,-29-93-468,-1-2-65,1 1 0,-1 0 0,1-1 0,-1 1 0,1-1 0,-1 1 0,1-1 0,0 1 0,0-1 0,0 1 1,0-1-1,0 1 0,0-1 0,0 0 0,0 0 0,0 0 0,1 0 0,-1 0 0,0 0 0,1 0 0,-1 0 0,1 0 0,-1 0 0,1-1 0,-1 1 0,1-1 0,-1 1 0,4 0 0,7-1-3143</inkml:trace>
</inkml:ink>
</file>

<file path=ppt/ink/ink1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9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5 8704,'14'-5'4352,"-43"41"-2688,19-24 6143,-3 8-7167,-1 15 128,-6 20 0,1 4 128,10 0-1280,4-1 128,10-8 128,4-18 0,10 0-2176,10-21 128,8-18-1024,6 3 1</inkml:trace>
</inkml:ink>
</file>

<file path=ppt/ink/ink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0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3 284 2688,'-1'0'33,"1"0"0,0 1-1,-1-1 1,1 1 0,0-1 0,0 1 0,0-1-1,0 1 1,-1-1 0,1 1 0,0-1 0,0 1-1,0-1 1,0 1 0,0-1 0,0 1 0,0-1-1,0 1 1,0-1 0,0 1 0,1-1 0,-1 1-1,0-1 1,0 0 0,0 1 0,1-1 0,-1 1-1,0-1 1,0 1 0,1-1 0,-1 0 0,0 1-1,1-1 1,-1 0 0,0 1 0,1-1 0,-1 0-1,1 1 1,-1-1 0,1 0 0,-1 0 0,0 0-1,1 1 1,-1-1 0,2 0 0,31-5 1371,-21 0-1065,1 0 0,-1 0 0,-1-1 0,13-9 0,-15 8-274,10-6 193,-2-1 0,0-1 0,0 0 0,23-29-1,-37 40-202,0 0-1,0 0 0,-1-1 0,1 1 0,-1 0 0,0-1 0,0 0 0,-1 1 1,1-1-1,-1 0 0,0 0 0,-1 0 0,1 0 0,-1 0 0,0 0 0,0 0 0,0 0 1,-1 0-1,0 0 0,0 0 0,0 0 0,0 1 0,-1-1 0,0 0 0,0 1 1,-4-8-1,5 11-31,0-1 0,0 1 0,-1 0 0,1-1 1,0 1-1,-1 0 0,1 0 0,-1 0 0,1 0 1,-1 0-1,0 0 0,1 0 0,-1 0 0,0 1 0,0-1 1,0 1-1,1-1 0,-1 1 0,0 0 0,0 0 1,0 0-1,0 0 0,0 0 0,1 0 0,-1 0 1,0 1-1,0-1 0,0 0 0,1 1 0,-1 0 0,0-1 1,0 1-1,-1 1 0,-4 1 48,1 0 0,0 1 1,0-1-1,1 1 0,-1 0 0,1 1 1,0-1-1,-5 6 0,1 1 28,1 0 0,0 1-1,1 0 1,0 0 0,1 0 0,1 1 0,0 0-1,0 0 1,1 0 0,1 1 0,0 0 0,1-1-1,1 1 1,0 0 0,1 0 0,0 0 0,1 0-1,5 26 1,2-14 75,1 0 0,1 0 0,1-1-1,27 45 1,-30-58-163,0-1 0,0 0 1,1-1-1,1 0 0,0 0 0,0-1 0,1 0 0,0-1 0,0 0 1,1-1-1,22 10 0,-29-15-206,1 0 0,-1 0 0,1-1 0,-1 0 0,1 0 0,7 1 0,35-6-1469</inkml:trace>
</inkml:ink>
</file>

<file path=ppt/ink/ink1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49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8 13056,'-25'-7'6527,"53"7"-8959,-17 0 12672,-7 0-11008,1 7 0,-2 9-6016,-3 7 129</inkml:trace>
</inkml:ink>
</file>

<file path=ppt/ink/ink1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0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19 3456,'0'0'189,"1"-1"0,0 1 1,-1-1-1,1 0 0,-1 1 0,1-1 1,-1 1-1,1-1 0,-1 0 0,1 0 1,-1 1-1,0-1 0,1 0 0,-1 0 1,0 1-1,0-1 0,0 0 0,0 0 1,1 0-1,-1 1 0,0-2 0,-2 0 7808,-35 24-5101,-33 0-2731,9-3 997,-7 8 453,12-6-76,-74 40 1,128-61-1508,0 1 1,1 0 0,-1 0 0,0 0 0,1 0 0,-1 0-1,0 0 1,1 0 0,-1 1 0,1-1 0,0 1 0,-1-1-1,1 1 1,0-1 0,0 1 0,0 0 0,0-1 0,0 1-1,0 0 1,1 0 0,-1 0 0,1 0 0,-1 2-1,1-2-17,1 0-1,-1 0 0,1 0 0,0 0 0,0-1 0,0 1 0,0 0 0,0 0 0,0-1 0,0 1 0,1-1 0,-1 1 0,1-1 0,-1 0 0,1 1 0,-1-1 0,1 0 0,2 1 0,11 6-15,0-1-1,0 0 0,1-1 0,18 4 0,137 30-96,-117-30 121,-1 2 1,-1 2-1,0 3 1,-1 2-1,61 31 1,-103-44-6,-1 0 0,0 0 1,0 1-1,-1 0 1,1 0-1,-2 1 1,1-1-1,-1 2 1,0-1-1,-1 1 1,9 18-1,-12-24 4,-1 0 0,1 1-1,-1-1 1,0 1 0,0 0-1,0-1 1,0 1 0,-1 0-1,0 0 1,1-1 0,-1 1-1,-1 0 1,1 0 0,-1-1 0,1 1-1,-1 0 1,0-1 0,0 1-1,0-1 1,-1 1 0,1-1-1,-1 1 1,0-1 0,0 0 0,0 0-1,-1 0 1,1 0 0,-1 0-1,1-1 1,-1 1 0,0-1-1,0 1 1,0-1 0,0 0 0,-5 2-1,-4 2 54,0 0 0,0-1 0,-1-1-1,0 0 1,0 0 0,0-2 0,-1 1 0,1-2-1,-1 0 1,1 0 0,-1-1 0,1-1 0,-1 0 0,-24-6-1,14 0-66,0-1-1,0 0 0,1-2 1,0-1-1,1-1 0,-41-29 0,61 40-31,1 1 0,0-1-1,0 0 1,-1 0-1,1 0 1,0 0 0,0 0-1,0 0 1,0 0-1,0 0 1,0 0 0,1 0-1,-1 0 1,0-1-1,1 1 1,-1 0 0,0-1-1,1 1 1,0 0-1,-1-1 1,1-2-1,0 3-37,0 0 0,1 0-1,-1 0 1,1 0-1,-1 0 1,1 0 0,0-1-1,0 2 1,-1-1-1,1 0 1,0 0 0,0 0-1,0 0 1,0 0-1,0 1 1,0-1-1,0 0 1,0 1 0,0-1-1,1 0 1,7-2-519,0 0 0,1 0 0,-1 0 0,0 1 0,17-1 0,25 2-2555,4 1-319</inkml:trace>
</inkml:ink>
</file>

<file path=ppt/ink/ink1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0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20 10368,'0'-19'5120,"-6"29"-3841,-3-1 8449,-1 5-9600,-4 11 0,1 14 0,2-8 0,8 13-384,12-5 0,9-9-640,-4-1 128,5-18-2176,4-8 0,1-3-383,4-7-1</inkml:trace>
</inkml:ink>
</file>

<file path=ppt/ink/ink1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0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24 10752,'-14'-23'5376,"46"55"-8576,-22-22 10495,4 6-12030,-5 0 127,0 4-384,16 6 0</inkml:trace>
</inkml:ink>
</file>

<file path=ppt/ink/ink1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1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96 4992,'1'1'167,"0"0"-1,0-1 1,0 1 0,0-1 0,1 1 0,-1-1 0,0 1-1,0-1 1,0 0 0,1 0 0,-1 1 0,0-1-1,0 0 1,1 0 0,-1 0 0,0 0 0,0-1-1,1 1 1,-1 0 0,0 0 0,0-1 0,0 1 0,1-1-1,-1 1 1,0-1 0,1 0 0,24-5 3330,-25 7-3371,0-1 0,0 0 0,0 0-1,0 1 1,-1-1 0,1 1-1,0-1 1,0 1 0,0-1 0,-1 1-1,1-1 1,0 1 0,-1-1 0,1 1-1,0 0 1,-1-1 0,1 1-1,-1 0 1,1 0 0,-1 0 0,0-1-1,1 1 1,-1 0 0,0 0 0,1 0-1,-1 0 1,0 0 0,0 1-1,4 24 787,-2 1 0,-1 0-1,-1-1 1,-1 1-1,-8 43 1,-2 52 1469,14-102-2146,3-30 31,3-31 44,-1-13-252,-5 20 105,1 0 0,2 1 1,2 0-1,1 0 0,14-32 1,-20 57-130,1 0 0,0 1 0,0 0 1,1 0-1,0 0 0,0 1 0,0 0 1,1 0-1,0 0 0,0 0 0,1 1 0,0 0 1,-1 1-1,2-1 0,-1 1 0,0 1 1,1-1-1,0 1 0,-1 1 0,1-1 1,1 1-1,-1 1 0,0-1 0,0 1 1,0 1-1,10 0 0,-6 1 47,0 0 0,-1 1-1,1 0 1,-1 1 0,1 0 0,-1 1-1,0 0 1,0 1 0,-1 0 0,1 1-1,-1 0 1,0 0 0,-1 1-1,0 1 1,0 0 0,0 0 0,-1 0-1,0 1 1,-1 0 0,0 1 0,0 0-1,8 17 1,-9-16-34,0 0-1,-1 1 1,0 0 0,-1 1-1,0-1 1,-1 0 0,0 1 0,-1 0-1,0 0 1,-1 0 0,-1 0-1,0 0 1,-1-1 0,0 1-1,-1 0 1,0 0 0,-1 0-1,-1-1 1,0 0 0,-8 18-1,-6-7 79,17-22-177,1-1 1,-1 1 0,1 0 0,-1-1 0,1 1 0,-1-1 0,0 1 0,1-1 0,-1 1 0,0-1 0,0 1 0,1-1 0,-1 0 0,0 1-1,0-1 1,0 0 0,1 0 0,-1 0 0,0 1 0,0-1 0,0 0 0,0 0 0,1 0 0,-1 0 0,0 0 0,0-1 0,0 1 0,0 0 0,0-1-1,-5-7-1121</inkml:trace>
</inkml:ink>
</file>

<file path=ppt/ink/ink1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1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99 136 4608,'0'0'153,"0"0"1,0-1-1,-1 1 0,1 0 1,0 0-1,0 0 1,0 0-1,-1 0 0,1 0 1,0-1-1,0 1 1,-1 0-1,1 0 0,0 0 1,0 0-1,-1 0 1,1 0-1,0 0 0,-1 0 1,1 0-1,0 0 1,0 0-1,-1 0 0,1 0 1,0 0-1,0 0 1,-1 1-1,1-1 0,0 0 1,0 0-1,0 0 1,-1 0-1,1 0 0,0 0 1,0 1-1,0-1 1,-1 0-1,1 0 0,0 0 1,0 1-1,0-1 1,0 0-1,-1 0 0,1 1 1,0-1-1,0 0 1,0 0-1,0 1 0,0-1 1,0 0-1,0 0 1,0 1-1,-11 25 5695,3 7-2920,4-12-3557,1-7 1125,2-1 1,0 1 0,0 0 0,1 0-1,1 0 1,1-1 0,0 1-1,6 24 1,-6-33-427,0 0 1,0 0-1,1 0 1,-1 0-1,1 0 0,0-1 1,0 1-1,1-1 0,-1 0 1,1 0-1,0 0 0,0 0 1,1-1-1,-1 0 0,1 0 1,-1 0-1,1 0 0,0-1 1,0 1-1,0-1 0,1-1 1,-1 1-1,0-1 1,10 2-1,-5-3-49,1 0 0,-1-1 0,0 0 0,1 0 0,-1-1 0,0 0 0,0-1 0,0 0 0,0-1 0,-1 0 0,1 0 0,-1-1 0,0-1 0,11-7-1,-10 6-1,1-1-1,-2 0 0,1 0 0,-1-1 1,0 0-1,-1-1 0,0 0 0,0 0 0,-1-1 1,-1 1-1,10-21 0,-8 5-18,0 0 0,-2-1 0,-1 0 0,-1 0 0,-1 0 0,-1-1 0,-2 1 0,-3-34 0,27 276 512,-1 354-85,-22-561-344,-1-1 1,-1 1-1,1-1 1,-1 1-1,0-1 0,-1 1 1,0-1-1,-3 9 1,3-13-24,0 0 0,-1 1 0,1-1 0,-1 0 0,1 0 0,-1 0 0,0-1 0,0 1 0,-1-1 0,1 1-1,0-1 1,-1 0 0,1 0 0,-1-1 0,0 1 0,-4 0 0,-45 14 609,0-2-1,-102 11 1,127-21-590,10-1-71,0 0 0,0-1 0,0-1 0,0-1 1,-32-4-1,48 4-88,0 0 0,0-1 0,1 0 0,-1 1 0,0-1 0,1 0 1,-1 1-1,0-1 0,1 0 0,-1 0 0,1-1 0,-1 1 0,1 0 0,0 0 1,-1-1-1,1 1 0,0-1 0,0 1 0,0-1 0,-1-1 0,1 1-199,1 0-1,-1 0 1,1 0 0,0 1-1,-1-1 1,1 0-1,0 0 1,0 0 0,0 0-1,0 0 1,1 0-1,-1 0 1,1-2 0,11-26-3711</inkml:trace>
</inkml:ink>
</file>

<file path=ppt/ink/ink1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3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3712,'42'-3'9938,"35"-11"-6242,33-4-2483,679-28 3315,-516 34-5536,-250 10 653,-10 1-100,-1 0 0,0 1 0,0 0 0,1 0-1,-1 2 1,22 4 0,-34-6 333,0 0 0,1 0 0,-1 0 0,0 0-1,1 0 1,-1 0 0,0 0 0,0 0 0,1 0 0,-1 1 0,0-1-1,0 0 1,1 0 0,-1 0 0,0 0 0,0 0 0,1 1 0,-1-1-1,0 0 1,0 0 0,1 0 0,-1 1 0,0-1 0,0 0 0,0 0-1,0 1 1,0-1 0,1 0 0,-1 1 0,0-1 0,0 0 0,0 0-1,0 1 1,0-1 0,0 0 0,0 1 0,0-1 0,0 0 0,0 1-1,0-1 1,0 0 0,0 0 0,0 1 0,0-1 0,0 0 0,-1 1 0,1-1-1,0 0 1,0 0 0,0 1 0,-8 2-2331</inkml:trace>
</inkml:ink>
</file>

<file path=ppt/ink/ink1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4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1 110 4736,'8'-32'4778,"-7"29"-874,29-13-811,-2 9-2663,1 2-1,0 0 1,53-1-1,-67 6-77,210-1 2002,-80 2-1530,13-1-501,52-2-1974,-150-1-938,83-15 0,-74 5-248</inkml:trace>
</inkml:ink>
</file>

<file path=ppt/ink/ink1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4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 5376,'3'-4'778,"0"0"0,1 1 0,0 0 0,0 0 1,0 0-1,0 0 0,0 1 0,0-1 0,1 1 0,-1 0 1,1 1-1,0-1 0,6-1 0,-2 2-248,0 0 0,0 0 0,0 1 0,0 0 0,0 1 0,17 3 0,-3 1-468,0 2-1,0 1 1,0 1-1,35 19 0,-6 1 382,-1 2 0,80 65-1,-109-78-312,-1 1 0,-1 1 0,0 1-1,-2 1 1,-1 1 0,0 0 0,-2 1 0,12 26-1,-23-42-112,0 1 1,-1 0-1,-1 0 0,0 0 0,0 0 1,0 0-1,-1 0 0,0 0 0,-1 0 0,0 1 1,-1-1-1,0 0 0,0 0 0,-1 0 0,0 0 1,0 0-1,-1 0 0,-1 0 0,1-1 0,-1 0 1,-1 0-1,1 0 0,-2 0 0,1 0 0,-1-1 1,0 0-1,0 0 0,-1-1 0,0 0 0,-9 7 1,-21 13 377,-2-2 0,0-2 1,-2-2-1,-56 21 1,-40 4-488,-1-12-3607,121-28 499</inkml:trace>
</inkml:ink>
</file>

<file path=ppt/ink/ink1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5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0 398 5760,'48'11'11324,"0"1"-7694,-6-8-3264,-1-2-1,1-2 1,-1-1-1,0-3 1,1-1-1,-1-2 1,-1-1-1,0-3 1,0-1-1,-1-2 1,0-2-1,-2-1 1,0-2-1,37-25 1,-67 40-356,0-1 0,0 0 0,-1 0 0,0 0 0,1-1 0,-2 0 0,1 0 0,-1-1 0,0 1 0,0-1 0,-1 0 0,0-1 0,0 1 0,-1-1 0,1 1 0,2-16 0,-5 20-14,0 0 0,-1 0 0,0 0 0,0-1 0,0 1 0,0 0 0,0 0 0,-1-1 0,1 1 0,-1 0 0,0 0 0,0 0 0,0 0 0,0 0 0,-1 0 0,1 0 0,-1 0 1,0 1-1,0-1 0,0 1 0,0-1 0,0 1 0,0 0 0,-1-1 0,-2-1 0,-5-3-1,-1 0 0,0 0 0,-1 1 0,-20-8 0,12 7-5,0 2 0,0 0 1,0 0-1,-1 2 0,1 1 0,-1 1 0,0 0 0,0 1 1,1 2-1,-1 0 0,1 1 0,-26 8 0,29-6 4,1 1 0,0 1-1,0 0 1,0 1 0,1 1 0,1 0-1,-1 1 1,2 1 0,-1 0-1,1 1 1,1 0 0,0 1 0,1 0-1,1 1 1,0 1 0,-16 29 0,16-23 40,0 1 1,1 0-1,2 0 1,0 1-1,1 0 1,2 0 0,0 0-1,1 0 1,2 1-1,0-1 1,2 1-1,0 0 1,6 26 0,-2-23 2,0-1 0,2 1 1,2-1-1,0 0 1,1-1-1,2 0 1,0-1-1,2 0 1,1-1-1,34 42 1,-41-55-161,1-2 1,0 1 0,0-1 0,1 0-1,0-1 1,1 0 0,-1-1-1,1 0 1,0-1 0,1 0 0,-1 0-1,1-1 1,0-1 0,0 0 0,0-1-1,0 0 1,1-1 0,-1 0 0,0-1-1,1 0 1,-1-1 0,0-1 0,1 0-1,-1 0 1,18-7 0,53-32-2865,-8 3-341</inkml:trace>
</inkml:ink>
</file>

<file path=ppt/ink/ink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2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2816,'2'108'5068,"15"140"-3651,-15-234-1353,1 1 0,0-1 0,0 0 0,8 18 0,-10-29-56,1 1-1,0-1 1,0 1-1,0-1 1,0 0 0,0 1-1,1-1 1,-1-1 0,5 5-1,-5-6-9,-1 0 0,0 0 0,0 0-1,1-1 1,-1 1 0,1-1 0,-1 1 0,1-1-1,-1 1 1,1-1 0,-1 0 0,1 0 0,-1 1-1,1-1 1,-1 0 0,1 0 0,-1-1 0,1 1 0,-1 0-1,1-1 1,-1 1 0,1 0 0,-1-1 0,2 0-1,11-7-293,-1-1 1,0 0-1,0 0 0,-1-1 0,13-15 0,-15 17-19,31-34-837</inkml:trace>
</inkml:ink>
</file>

<file path=ppt/ink/ink1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6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1 210 4864,'5'-19'8513,"10"5"-5715,26-7-2970,-27 15 1619,72-38-1172,-57 28 302,1 1-1,1 1 1,0 1-1,46-11 0,-68 22-455,25-6 597,43-4 1,-69 11-570,0 1 0,0-1 1,1 1-1,-1 1 0,0 0 1,0 0-1,0 0 0,0 1 1,0 0-1,0 1 0,11 4 1,-15-4-85,-1 0 0,1 0 0,-1 1 0,0-1 0,0 1 1,0-1-1,-1 1 0,1 0 0,-1 0 0,0 0 1,0 0-1,-1 0 0,1 1 0,-1-1 0,0 0 0,0 1 1,0-1-1,0 1 0,-1-1 0,0 1 0,0-1 0,0 1 1,-1 5-1,-1 8 57,0-1 0,-1 1 1,-1-1-1,-10 27 1,3-19-21,-2 0 0,0 0 0,-1-1-1,-28 34 1,1-1-14,0 4-81,-2-3 0,-55 58 0,55-84-71,20-19 20,23-13 44,0 1-1,0-1 1,0 0-1,-1 0 1,1 0-1,0 0 1,0 1 0,0-1-1,-1 0 1,1 0-1,0 0 1,0 0-1,-1 0 1,1 0-1,0 1 1,0-1-1,-1 0 1,1 0 0,0 0-1,0 0 1,-1 0-1,1 0 1,0 0-1,0 0 1,-1 0-1,1 0 1,0 0-1,0-1 1,-1 1 0,1 0-1,0 0 1,0 0-1,-1 0 1,1 0-1,0 0 1,0-1-1,-1 1 1,1 0-1,0 0 1,0 0 0,0 0-1,0-1 1,-1 1-1,2-2-2,0 0 0,1 1 0,-1-1 0,0 0 0,0 1 0,1-1 0,-1 1-1,1 0 1,0-1 0,-1 1 0,1 0 0,0 0 0,0 0 0,-1 0 0,1 0 0,0 1 0,0-1 0,3 0 0,42-14-88,-29 13 69,0 1 0,0 1 1,0 0-1,34 6 0,20-1 24,138 3-2903,-122-12-4160,-68 0 3840</inkml:trace>
</inkml:ink>
</file>

<file path=ppt/ink/ink1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6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54 3456,'-2'0'249,"-27"8"774,28-8-907,0 0 0,1 0 1,-1 1-1,1-1 0,-1 0 0,0 0 0,1 0 1,-1 0-1,0 0 0,1 0 0,-1 0 1,1 0-1,-1 0 0,0 0 0,1 0 0,-1-1 1,0 1-1,1 0 0,-1 0 0,1-1 1,-1 1-1,1 0 0,-1-1 0,1 1 0,-1 0 1,1-1-1,-1 1 0,1-1 0,-1 1 1,1-1-1,0 1 0,-1-1 0,1 1 0,0-1 1,-1 1-1,1-1 0,0 1 0,0-1 1,-1 0-1,1 0 0,0 0 759,6 1-363,0-1 0,0 0 0,0 0 1,0-1-1,0 0 0,-1 0 1,11-5-1,12-4-24,0 4 1450,0 2-1,0 0 1,55 0 0,84 11 452,8 1-2376,-5-17-5796,-130 10 2455</inkml:trace>
</inkml:ink>
</file>

<file path=ppt/ink/ink1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7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32 5376,'-5'0'2688,"19"-5"128,-14 5 2048,18-4-3969,-4 4 1,11-7 640,-7 4 128,44-6-2048,-16 5 0,14 4 1280,-17 0 0,14 0-768,-14 0 0,-1 0-1152,-10 0 128,-12 4-1920,-2-1 1</inkml:trace>
</inkml:ink>
</file>

<file path=ppt/ink/ink1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7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7296,'18'-5'3584,"10"14"-1152,-19-9 4735,30 0-6655,-12 0 0,26 3 128,-16 1 0,15-1-1280,-15 3 0,20-6-1664,-11 0 128,6-9-639,-9 5-1</inkml:trace>
</inkml:ink>
</file>

<file path=ppt/ink/ink1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8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0 589 7680,'75'-11'14869,"-59"6"-14086,-1 1 1,32-5-1,16-3 387,9-5-1433,-16 5 691,-1-2 1,0-3-1,58-26 0,-101 36-382,0 0 0,0 0-1,0-2 1,-1 1 0,-1-2-1,1 1 1,-1-1 0,-1-1 0,0 0-1,-1 0 1,0 0 0,0-1-1,7-19 1,-12 25-46,0-1 0,-1 0 0,0 0 0,-1 0 0,0 0 0,0 0 0,0 0 0,-1-1 0,0 1 0,0 0 0,-1 0 0,0 0 0,0 0 0,-1-1 0,0 2 0,0-1 0,0 0 0,-1 0 0,-6-9 0,2 3 0,-1 1 0,0 0 0,0 0 0,-2 1 0,1 0 0,-1 1 0,-1 0 0,-18-14 0,21 20-8,1 0 0,0 1-1,-1 0 1,1 0 0,-1 1 0,0 0-1,0 0 1,0 1 0,0 0-1,0 0 1,0 1 0,0 0 0,0 0-1,0 1 1,0 0 0,0 0 0,0 1-1,0 0 1,-12 5 0,6-2-12,-1 1 0,1 1 1,0 0-1,1 1 0,0 0 0,0 1 1,1 1-1,0 0 0,-14 15 0,4 1 36,1 1 0,1 0 0,1 2 0,2 0 0,1 2 0,2-1 0,0 2 0,2 0 0,2 0 0,1 1 0,1 0 0,2 1 0,1 0 0,2 0 0,2 52 0,1-76 45,1-1 0,1 1 0,-1-1 0,2 0 0,-1 0 0,1 0 0,1 0 0,-1 0 0,2-1 0,-1 1 0,12 14 0,-11-17-9,0-1-1,0 1 1,1-1 0,0 0-1,0-1 1,0 0-1,0 0 1,1 0 0,0 0-1,0-1 1,0 0-1,0-1 1,0 0 0,0 0-1,12 2 1,11 0-579,1-1 1,0-2-1,60-4 1,-60-1-2281,0-1 0,-1-2 1,57-21-1,-39 12-926</inkml:trace>
</inkml:ink>
</file>

<file path=ppt/ink/ink1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8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5632,'2'-1'490,"0"1"-1,0-1 1,0 1 0,1 0 0,-1 0 0,0 0-1,0 0 1,0 0 0,0 0 0,0 0-1,0 1 1,0-1 0,0 1 0,0-1 0,0 1-1,0 0 1,0 0 0,0 0 0,0 0-1,0 0 1,-1 0 0,1 0 0,0 1 0,-1-1-1,1 1 1,1 2 0,43 44 3523,-18-14-3466,52 49 0,-47-51 559,41 51 0,-46-48-1148,56 51-1,-42-46-6208,-51-57 513,1 8 2645</inkml:trace>
</inkml:ink>
</file>

<file path=ppt/ink/ink1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9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711 1 4864,'-24'6'8229,"-10"18"-3455,10-6-3442,-261 146 1030,132-79-1481,104-59-971,-39 25-547,80-45-195,0 0 1,1 1-1,-1 0 0,-8 11 1,9-8-1878</inkml:trace>
</inkml:ink>
</file>

<file path=ppt/ink/ink1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09:59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59 12672,'-32'-10'6271,"69"10"-7551,-28 0 11136,0 0-9984,2-6 128,-3 3-512,1-1 0,2-3-2560,-2-5 128,-4 5-512,-5-2 129</inkml:trace>
</inkml:ink>
</file>

<file path=ppt/ink/ink1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0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899 33 3712,'-9'-4'1519,"-8"-2"778,-1 0 0,0 1 0,-27-5 0,38 9-2061,-1 1 1,1 0-1,0 0 0,0 1 1,-1-1-1,1 2 1,0-1-1,0 1 1,0 0-1,0 0 1,1 1-1,-13 6 1,-201 130 3411,179-107-3251,0 1 0,3 3 1,1 1-1,1 1 0,-31 46 1,59-74-350,-20 24 196,2 1 0,1 2 0,2 0 1,1 1-1,-18 48 0,32-66-112,2 0 0,0 0-1,1 1 1,1-1 0,1 1 0,1 0 0,0 0-1,2 0 1,1 1 0,0-1 0,2 0-1,8 35 1,12 11 636,54 110 0,-51-125-341,2-2-1,3 0 1,2-2 0,2-2-1,80 83 1,-111-125-454,0-1 0,0 1-1,1-1 1,-1 0 0,1 0 0,0-1-1,0 1 1,0-1 0,0 0 0,0-1 0,0 1-1,0-1 1,11 1 0,-13-2-177,1 1 1,-1-2-1,0 1 1,1 0-1,-1-1 1,1 0-1,-1 1 0,0-1 1,0 0-1,0-1 1,1 1-1,-1-1 1,0 1-1,3-3 1,26-16-5557,-17 13 1898</inkml:trace>
</inkml:ink>
</file>

<file path=ppt/ink/ink1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1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580 185 6144,'-2'-60'10824,"2"52"-10071,-1-1 0,-1 1 0,0 0 1,-4-14-1,4 18-637,0 0-1,0 0 1,-1 0-1,1 0 1,-1 0 0,0 0-1,0 1 1,0-1-1,0 1 1,0 0 0,-1 0-1,0 0 1,0 1 0,0-1-1,0 1 1,0 0-1,0 0 1,0 0 0,-1 1-1,1-1 1,-1 1-1,1 0 1,-9-1 0,-9 0 132,1 1 1,-1 1 0,0 1-1,0 1 1,0 1 0,1 0-1,0 2 1,-1 0 0,1 2 0,1 0-1,0 2 1,0 0 0,0 1-1,1 1 1,-33 24 0,43-27-170,-1 0 1,1 1-1,1 0 1,-1 0 0,1 1-1,1 0 1,0 0-1,1 1 1,0-1-1,0 2 1,1-1-1,-7 22 1,10-22-44,0 0 1,1 0-1,1 1 1,-1-1-1,2 0 0,-1 0 1,2 0-1,-1 0 0,2 0 1,-1 0-1,1 0 1,1-1-1,0 1 0,1-1 1,0 0-1,8 12 0,-2-5-28,0-1-1,1 0 1,0-1-1,2 0 1,-1-1-1,2 0 0,0-2 1,0 1-1,2-2 1,-1 0-1,1-1 0,1-1 1,-1-1-1,2 0 1,-1-1-1,1-1 1,0-1-1,0 0 0,1-2 1,-1 0-1,1-1 1,23-1-1,-28-3 9,0-1 0,-1-1 0,1 0 0,-1-1 1,0-1-1,0 0 0,18-11 0,-12 7-16,0 0-1,24-7 1,-30 12-23,13-2-71,-27 7 93,1 0 1,0 1 0,0-1-1,-1 0 1,1 1 0,0-1 0,-1 1-1,1-1 1,-1 1 0,1-1-1,0 1 1,-1-1 0,1 1-1,-1 0 1,0-1 0,1 1 0,-1 0-1,1-1 1,-1 1 0,0 0-1,0-1 1,1 1 0,-1 0-1,0 0 1,0-1 0,0 1 0,0 0-1,0 0 1,0-1 0,0 1-1,0 0 1,0 0 0,0-1-1,0 2 1,0 6 49,1 0 0,0 0 0,1 0 1,-1 0-1,2 0 0,-1 0 0,1-1 0,0 1 0,1-1 0,0 0 1,0 0-1,0 0 0,1-1 0,0 1 0,0-1 0,1 0 0,0-1 0,0 1 1,0-1-1,0 0 0,1-1 0,0 1 0,0-1 0,0-1 0,1 0 0,-1 0 1,1 0-1,0-1 0,-1 0 0,1 0 0,0-1 0,13 1 0,1-1 27,0-2 0,0-1 0,0 0 0,0-1 0,0-2 0,-1 0 0,1-1 0,37-18 0,-47 19-70,-1-2 0,1 1 0,-2-1 0,1-1-1,-1 0 1,0 0 0,0-1 0,-1 0 0,-1-1 0,0 0 0,0 0 0,0-1-1,-2 0 1,1 0 0,-1-1 0,-1 0 0,4-13 0,-4 10-28,-2-1 1,0 0 0,0 0-1,-2 0 1,0 0 0,-1-1-1,0 1 1,-2 0 0,0 0-1,-6-24 1,6 33 5,0 0-1,-1 0 1,0 1-1,0-1 1,-1 1 0,0-1-1,0 1 1,0 0-1,-1 1 1,0-1 0,0 1-1,0 0 1,-1 0-1,0 1 1,-8-6 0,3 4-4,0 1 0,0 0 0,0 0 0,-1 2 0,1-1 1,-1 1-1,0 1 0,-22-2 0,13 3-2,1 1 0,-1 1 0,1 1 0,-1 0 1,1 2-1,0 0 0,1 2 0,-1 0 0,1 1 0,0 1 0,-19 10 0,30-13-43,-1 0-1,1 1 1,1 0 0,-1 0-1,1 1 1,0-1-1,-11 15 1,16-18-30,0 0 0,1 0-1,-1 0 1,1 0 0,-1 1 0,1-1 0,0 0-1,1 0 1,-1 1 0,0-1 0,1 0 0,0 1-1,0-1 1,0 1 0,0-1 0,1 0 0,-1 1 0,1-1-1,0 0 1,0 1 0,0-1 0,0 0 0,0 0-1,1 0 1,-1 0 0,3 4 0,31 31-3276,-1-8-469</inkml:trace>
</inkml:ink>
</file>

<file path=ppt/ink/ink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2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11 5248,'-37'-11'2560,"42"26"-3840,-1-15 4736,6 5-3584,4-2 128,-5-3-1152,0 4 128,2 0 384,-2-1 0</inkml:trace>
</inkml:ink>
</file>

<file path=ppt/ink/ink1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1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409 34 7296,'-4'-4'557,"1"1"1,-1 0 0,0 0-1,0 0 1,-1 1-1,1-1 1,0 1 0,-1 0-1,1 1 1,-1-1-1,0 1 1,0 0 0,1 0-1,-1 0 1,0 0-1,-6 1 1,-9 0 1284,-1 1-1,-32 7 1,21-4-2233,15-2 478,1 1 1,0 0-1,0 1 1,0 0-1,0 2 0,0 0 1,1 0-1,0 2 1,-25 16-1,39-23-74,-1 0 0,1 0 0,0 0 0,-1 1 0,1-1 0,0 0 0,0 1 0,0-1 0,0 1 0,0-1-1,0 1 1,0-1 0,0 1 0,1 0 0,-1-1 0,1 1 0,-1 0 0,1 0 0,0-1 0,-1 1 0,1 0 0,0 0 0,0 0-1,1-1 1,-1 1 0,0 0 0,0 0 0,1-1 0,-1 1 0,1 0 0,0 0 0,-1-1 0,1 1 0,0-1 0,0 1 0,0-1-1,0 1 1,0-1 0,0 1 0,1-1 0,-1 0 0,0 0 0,1 0 0,-1 1 0,3 0 0,9 8 73,1-1 0,1 0 0,0-1 1,16 7-1,-12-6 62,121 50 525,14 6-34,-136-55-540,0 0 0,-1 2 0,0 0 0,-1 0 0,0 2 0,16 17 0,-25-23-41,1 1 1,-1-1 0,-1 1-1,0 0 1,0 1-1,-1-1 1,7 17-1,-11-23-33,-1-1-1,1 1 1,0 0 0,-1 0-1,0 0 1,0 0-1,0 0 1,0 0 0,0 0-1,0 0 1,-1 0-1,0 0 1,1 0 0,-1 0-1,0 0 1,0-1-1,-1 1 1,1 0 0,-1-1-1,1 1 1,-1-1-1,0 1 1,0-1 0,0 0-1,0 0 1,0 0-1,0 0 1,-1 0-1,1 0 1,-1 0 0,1-1-1,-4 2 1,-17 7 141,0 0-1,-1-2 1,0 0 0,0-2 0,-1 0 0,-31 2-1,15-1 104,9-2-204,-104 16 469,118-19-754,0-1-1,0-1 0,0-1 0,0 0 1,-26-6-1,47 7-348,0 0 1,0-1-1,0 1 0,0-1 1,-1 0-1,1 0 0,0 0 1,0 0-1,-1 0 0,5-3 1,11-4-1412,27-6-1603</inkml:trace>
</inkml:ink>
</file>

<file path=ppt/ink/ink1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2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23 8576,'-2'0'723,"1"1"1,0 0-1,-1-1 1,1 1-1,0 0 1,0 0-1,-1-1 1,1 1-1,0 0 1,0 0-1,0 0 1,0 0-1,0 1 1,0-1-1,1 0 1,-1 0-1,0 1 1,0 1-1,-12 39 2875,11-31-3705,0 0 0,1 1 1,1-1-1,-1 1 0,4 20 0,-1-20 258,1-1 0,1 1 0,0 0 0,0-1 0,1 0 0,1 0 0,0 0 0,0-1 0,1 0 0,0 0 0,11 11 0,-13-16-132,0 0 0,1-1 1,-1 1-1,1-1 1,0-1-1,0 1 0,1-1 1,-1 0-1,1 0 1,-1-1-1,1 0 0,0 0 1,0 0-1,0-1 1,0 0-1,0 0 0,0-1 1,0 0-1,0 0 0,14-3 1,-6 0-18,-1 0 0,1-1 0,-1 0 0,0-1 1,0-1-1,24-13 0,-31 14 6,0 0 0,0 0 0,0 0 0,-1-1 0,0 0 0,0-1 0,-1 1 0,0-1 1,0 0-1,0-1 0,-1 1 0,0-1 0,4-10 0,-1-1-8,0 0 0,-1-1 0,-1 0 0,0 0 0,-2 0 0,0 0 0,-2 0 0,-1-38 0,0 59 2,0-1 1,0 0-1,0 0 1,0 0-1,0 0 1,0 0 0,-1 0-1,1 1 1,0-1-1,0 0 1,0 0-1,0 0 1,-1 0-1,1 0 1,0 0-1,0 0 1,0 0-1,0 0 1,-1 0-1,1 0 1,0 0-1,0 0 1,0 0-1,0 0 1,-1 0 0,1 0-1,0 0 1,0 0-1,0 0 1,0 0-1,-1 0 1,1 0-1,0 0 1,0 0-1,0 0 1,0-1-1,0 1 1,-1 0-1,1 0 1,0 0-1,0 0 1,0 0 0,0 0-1,0 0 1,0-1-1,0 1 1,-1 0-1,1 0 1,0 0-1,0 0 1,0-1-1,0 1 1,0 0-1,0 0 1,0 0-1,0 0 1,0-1-1,0 1 1,0 0-1,-11 26 97,-7 36 56,10-31-131,-9 30 66,3 2 0,2-1 0,-5 114 0,19-106-46,0-29 76,-2 0 1,-8 66-1,6-96-96,0 0 1,0 0-1,-1-1 0,-1 1 0,0-1 0,0 0 1,-1 0-1,0-1 0,-1 1 0,0-1 0,0 0 1,-1-1-1,0 1 0,-14 11 0,10-11 145,0 0-1,0-1 1,-1-1-1,-1 0 1,1 0 0,-17 5-1,21-9-78,0-1 0,0 0 0,0 0 1,0-1-1,-1 0 0,1-1 0,0 0 0,-1 0 0,1-1 0,0 0 0,-15-3 0,8 0 11,0-1-1,0 0 0,1-1 1,0-1-1,0 0 0,-19-13 0,28 16-165,0 1 1,1-1-1,-1 0 0,1 0 0,0-1 0,0 1 0,0-1 0,1 0 0,0 0 0,0 0 0,0 0 0,0 0 0,1-1 1,0 1-1,0-1 0,1 0 0,-1 1 0,1-1 0,0 0 0,1-7 0,0 11-151,0 0 0,0-1-1,0 1 1,1-1 0,-1 1 0,1 0 0,0 0 0,0-1-1,0 1 1,0 0 0,2-3 0,-3 4 1,1 0 0,-1 0 1,1 1-1,0-1 0,0 0 0,-1 1 1,1-1-1,0 1 0,0-1 0,-1 1 1,1-1-1,0 1 0,0-1 0,0 1 1,0 0-1,0 0 0,0-1 0,0 1 1,0 0-1,1 0 0,15 5-3753</inkml:trace>
</inkml:ink>
</file>

<file path=ppt/ink/ink1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2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7168,'0'3'3584,"-5"-10"-1920,5 7 3071,0 0-3839,10 0 128,5 0 256,8 0 128,14 4-1664,15-4 128,10 0 1152,-2 0 0,6 0-640,0 0 128,5 0-2048,-14 0 128,-25 0-1664,-13 0 1</inkml:trace>
</inkml:ink>
</file>

<file path=ppt/ink/ink1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3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33 3072,'1'-2'361,"0"0"0,0 0 1,0 0-1,0 1 0,0-1 0,1 0 1,-1 1-1,0-1 0,1 1 0,0-1 0,-1 1 1,1 0-1,0 0 0,-1 0 0,1 0 1,0 0-1,0 0 0,0 0 0,0 0 1,0 1-1,0-1 0,0 1 0,4-1 1,-5 1-203,1-1 0,0 0 0,0 1 0,0 0 0,0-1 0,-1 1 0,1 0 0,0 0 0,0 0 0,0 0 0,0 0 0,0 1 0,-1-1 0,1 1 0,0-1 0,0 1 0,0-1 0,-1 1 0,1 0 0,0 0 0,-1 0 0,1 0 0,-1 0 0,1 0 0,-1 0 0,1 1 0,-1-1 0,0 1 0,2 1-1,-1 3 136,-1 1-1,1-1 1,-1 1-1,-1-1 1,1 1-1,-1-1 0,0 1 1,0-1-1,-1 1 1,0-1-1,-3 10 0,-25 73 2398,19-62-2353,-14 34 705,9-24-257,-18 66-1,30-92-743,1-1 0,0 1-1,1 0 1,0 0 0,1 0-1,0 0 1,1 0 0,0 0-1,1-1 1,0 1 0,4 12-1,-5-19-293,1-1 1,-1 1-1,1 0 0,0-1 1,0 0-1,0 1 0,1-1 0,-1 0 1,1 0-1,0 0 0,-1-1 0,1 1 1,1-1-1,-1 1 0,0-1 1,1 0-1,-1 0 0,1-1 0,5 3 1,7-2-2971</inkml:trace>
</inkml:ink>
</file>

<file path=ppt/ink/ink1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4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53 2944,'-3'-2'594,"1"0"0,0 0 0,-1-1 1,1 1-1,0-1 0,0 1 0,0-1 0,1 0 0,-1 1 1,1-1-1,-1 0 0,1 0 0,-1-4 0,-6-6 6332,0 45-3973,4-2-1995,1 1 0,1 0 0,2 0 1,5 42-1,-5-63-1004,2 0 0,-1 0 1,2 0-1,-1 0 0,1 0 0,1-1 1,-1 0-1,2 1 0,-1-1 0,1-1 1,1 1-1,0-1 0,0 0 0,0 0 1,1 0-1,0-1 0,11 9 1,-16-15-166,1 1 1,-1-1-1,0 0 1,0 0-1,1 0 1,-1 0 0,1 0-1,-1-1 1,1 1-1,-1-1 1,1 1 0,0-1-1,-1 0 1,1 0-1,-1 0 1,1 0-1,0-1 1,-1 1 0,1-1-1,-1 1 1,3-2-1,29-15-3117</inkml:trace>
</inkml:ink>
</file>

<file path=ppt/ink/ink1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4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10112,'0'10'4992,"18"10"-6016,-7-16 7551,3 1-7935,-5-2 0,0 5-3711,-1-5 127</inkml:trace>
</inkml:ink>
</file>

<file path=ppt/ink/ink1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4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461 69 6912,'13'-48'5184,"-13"47"-5039,0 1 1,0 0 0,0-1-1,0 1 1,0-1 0,0 1-1,-1-1 1,1 1 0,0-1-1,0 1 1,0-1 0,0 1 0,-1-1-1,1 1 1,0 0 0,0-1-1,-1 1 1,1 0 0,0-1-1,-1 1 1,1-1 0,0 1-1,-1 0 1,1 0 0,0-1-1,-1 1 1,1 0 0,-1 0 0,1-1-1,-1 1 1,1 0 0,0 0-1,-1 0 1,0 0 0,-16-4-553,16 3 685,-30-1 30,1 1 0,-1 1 0,1 1-1,-1 2 1,1 1 0,-44 12 0,54-12-3,-1 2-1,1 0 1,0 2 0,1 0 0,-1 1-1,-32 22 1,51-31-285,0 1 0,0 0 0,0-1 0,0 1 0,0 0 0,0-1 0,0 1 0,0 0 0,0 0 1,0 0-1,1 0 0,-1 0 0,0 0 0,1 0 0,-1 0 0,1 0 0,-1 0 0,1 1 0,-1-1 0,1 0 0,0 0 0,0 0 0,-1 1 0,1-1 0,0 0 0,0 0 0,0 0 0,0 1 0,1-1 0,-1 0 1,0 0-1,0 0 0,1 1 0,-1-1 0,1 0 0,-1 0 0,1 0 0,-1 0 0,1 0 0,0 0 0,-1 0 0,1 0 0,0 0 0,0 0 0,0 0 0,0 0 0,0-1 0,0 1 0,1 1 0,8 3 58,0 1 0,1-1-1,-1 0 1,17 4 0,-9-2-40,44 14 230,67 13 1,-73-20 71,0 2 0,55 23 1,-104-36-266,-1 0 0,0 0 0,-1 0 0,1 1 0,0-1 0,-1 1 0,0 1 0,0-1 0,0 1 0,-1 0 0,1 0 0,-1 0 0,4 8 0,-6-9-36,0 0-1,-1 0 1,0 0 0,0 0-1,0 1 1,0-1-1,-1 0 1,1 0-1,-1 1 1,0-1-1,0 0 1,-1 1-1,1-1 1,-1 0-1,0 0 1,0 0 0,-1 0-1,1 0 1,-1 0-1,0 0 1,-3 6-1,0-4-27,0 1 1,0-1-1,-1 0 0,0 0 0,0-1 0,0 0 1,-1 0-1,0 0 0,0-1 0,0 0 0,0 0 1,-1 0-1,1-1 0,-1-1 0,0 1 0,0-1 1,0 0-1,0-1 0,-12 1 0,-13 0 29,1 0 0,-1-2 0,-46-7 0,67 6-45,-9-1-228,0-1 0,-33-9 0,100-1-5569,-14 2 2580</inkml:trace>
</inkml:ink>
</file>

<file path=ppt/ink/ink1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5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8 8320,'-9'-7'4096,"3"23"-1920,3-13 5247,-8 8-6655,-3 14 0,1 8 384,-1 3 0,4 12-1536,6-12 0,13 13 896,10-6 0,5-4-1152,-1-14 0,5-5-2688,-5-20 128</inkml:trace>
</inkml:ink>
</file>

<file path=ppt/ink/ink1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5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25 10624,'-9'-25'5248,"43"34"-6400,-26-9 7551,7 0-6911,-6 0 128,-1 7-4223,3 2 127,-7 6 4352,1 1 0</inkml:trace>
</inkml:ink>
</file>

<file path=ppt/ink/ink1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5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5 5632,'-6'2'4777,"9"-4"206,-10 3-2349,4 0-2549,1 0 0,0 1 0,-1-1 0,1 1 0,0-1 0,0 1 0,0 0 0,0 0-1,0 0 1,0 0 0,1 0 0,-1 0 0,1 0 0,-1 0 0,1 1 0,-2 4 0,-17 48 2269,18-47-2120,-3 15 171,0 0 1,2 1-1,1-1 1,1 1-1,2 29 0,0-10 64,-4-22-469,2-21 0,1 1 0,0-1 0,0 0 0,0 0 0,0 0 0,0 0 0,-1 0 0,1 0 0,0 0 0,0 0 0,0 0 0,0 0 0,-1 1 0,1-1 0,0 0 0,0 0 0,0 0 0,-1 0 0,1 0 0,0 0 0,0 0 0,0 0 0,0-1 0,-1 1 0,1 0 0,0 0 0,0 0 0,0 0 0,0 0 0,-1 0 0,1 0 0,0 0 0,0 0 0,0 0 0,0-1 0,0 1 0,-1 0 0,1 0 0,0 0 0,0 0 0,0 0 0,0-1 0,0 1 0,0 0 0,0 0 0,0 0 0,0 0 0,-1-1 0,1 1 0,-1-3 0,0 1 0,0-1 0,0 0 0,0 0 0,0 1 0,0-1 0,1 0 0,-1 0 0,1 0 0,0 0 0,0-5 0,4-9 0,1 0 0,1 0 0,0 0 0,1 1 0,1 0 0,0 0 0,2 1 0,-1 0 0,13-14 0,-13 17 5,1 1 0,0 0 0,1 0 0,0 1 0,1 1 0,0-1 0,0 2 0,19-10 0,-25 14 24,1 1-1,0 0 1,-1 1 0,1-1-1,0 1 1,1 0 0,-1 1 0,0 0-1,0 0 1,0 1 0,1-1-1,-1 2 1,0-1 0,1 1-1,-1 0 1,0 0 0,0 1-1,0 0 1,7 3 0,-9-2 4,-1 0 0,1 0 1,-1 0-1,0 0 0,0 1 1,-1 0-1,1 0 0,-1 0 1,0 0-1,0 0 0,0 1 0,0-1 1,-1 1-1,0 0 0,0 0 1,0 0-1,0 0 0,-1 0 1,0 0-1,1 10 0,1 12 48,-1 0 0,-5 52 0,1-31-106,2 32-615,1-73-384,-2-14-1770,-4-11-428</inkml:trace>
</inkml:ink>
</file>

<file path=ppt/ink/ink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7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1 336 3200,'21'3'1621,"109"-10"3813,-83 1-4758,52-13-1,-76 14-636,-1-2-1,1 0 1,-1-1 0,0-1-1,-1-1 1,0-1 0,-1-1 0,0-1-1,-1 0 1,24-23 0,-37 31 14,-1-1 1,1 0-1,-1-1 1,-1 1-1,1-1 1,-1 0-1,5-12 0,-8 16-45,0 1-1,0-1 0,-1 0 0,1 1 0,-1-1 0,0 0 0,0 1 0,0-1 0,0 0 0,0 1 0,0-1 0,-1 0 0,1 1 0,-1-1 0,0 1 1,0-1-1,0 1 0,0-1 0,0 1 0,-1 0 0,1-1 0,-1 1 0,1 0 0,-1 0 0,0 0 0,-2-2 0,-1-1-7,0 1 1,0 0-1,-1 0 0,1 1 0,-1-1 0,0 1 0,0 0 1,0 1-1,-1-1 0,1 1 0,0 1 0,-1-1 1,-10 0-1,5 1-23,1 1 0,-1 0 0,1 1 0,0 0 0,-1 1 1,1 0-1,-17 6 0,9-1-12,0 1 1,1 1-1,0 0 1,0 1-1,1 1 1,0 1 0,1 0-1,-25 26 1,36-33 54,1 0 0,-1 0 0,1 1 0,0 0 0,1-1 0,-1 2 0,1-1 0,0 0 0,1 1 1,-1-1-1,1 1 0,1 0 0,-1 0 0,1-1 0,0 1 0,1 0 0,0 0 0,0 0 0,0 0 1,2 7-1,0-5 33,1 0 1,-1 0 0,2-1-1,-1 0 1,1 1-1,0-1 1,1-1 0,0 1-1,0-1 1,1 0-1,0 0 1,0 0 0,1-1-1,-1 0 1,10 6 0,5 3 118,2-1 1,-1-2-1,2 0 1,-1-2-1,1 0 1,1-2 0,0 0-1,44 6 1,-33-8-599,1-3 0,0-1 0,0-1 0,0-2 0,58-10 0,-58 3-1366,-7-3-21</inkml:trace>
</inkml:ink>
</file>

<file path=ppt/ink/ink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3.3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0 126 2688,'2'2'276,"-1"1"0,1-1 0,-1 0 0,1 1 1,0-1-1,0 0 0,0 0 0,0 0 0,0 0 0,4 2 0,13 16 676,1 17-447,-2 1-1,23 69 1,-12-28 370,-31-91-839,1 1 0,0-1 0,1 0 0,0 1-1,0-1 1,4-20 0,-1 9 3,1 0-1,2 0 1,11-32 0,-12 42-55,1 1 0,0 0 0,1 0 0,1 1 0,0 0 0,0 0 0,16-15 0,-20 22 10,0 1 0,0-1 0,0 1 0,1-1 1,0 2-1,-1-1 0,1 0 0,0 1 0,0 0 1,1 0-1,-1 0 0,0 1 0,1 0 0,-1 0 0,1 0 1,-1 0-1,1 1 0,-1 0 0,1 0 0,-1 1 1,11 2-1,-2 1 8,-1 1 1,1 1-1,-1 0 1,0 0-1,0 2 1,-1-1 0,0 2-1,-1 0 1,1 0-1,-2 1 1,19 21-1,2 9 19,-1 1-1,26 49 1,-31-48-7,-17-27 48,-11-14 31,1-3-83,1 0 0,0-1 1,-1 1-1,1 0 0,0 0 0,0-1 1,0 1-1,1 0 0,-1-1 0,1 1 0,-1-5 1,0-9-33,0-1 1,2 1 0,0 0-1,0 0 1,2 0 0,0 0-1,1 0 1,0 0 0,1 1-1,1 0 1,11-20 0,-11 24 5,0 0 0,1 1 0,1 0 0,0 0 0,0 1 0,1-1 0,0 2 0,0-1 0,1 2 0,1-1 0,-1 1 0,1 1 0,0 0 0,0 0 0,14-4 0,-9 4 36,0 2 0,0 0 0,1 1 0,-1 0 0,0 2 0,1 0 0,25 1 0,-31 1-3,0 1 0,-1 0 0,0 0 1,1 1-1,-1 1 0,0-1 0,0 2 1,-1-1-1,1 1 0,-1 1 0,0 0 0,15 12 1,-8-3 73,-1 0 0,0 1 0,-1 1 0,-1 0 0,0 1 1,-2 0-1,0 1 0,-1 0 0,0 0 0,12 41 0,-16-42 0,1-1 0,19 32 0,-23-42-86,-2-5 0,11 5-245,-11-22-2448,-4 8 1387</inkml:trace>
</inkml:ink>
</file>

<file path=ppt/ink/ink1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6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205 130 5632,'0'-2'236,"0"0"1,0 1-1,1-1 1,-1 1-1,0-1 0,1 1 1,-1 0-1,1-1 1,0 1-1,0-1 1,-1 1-1,1 0 1,0 0-1,0-1 0,0 1 1,0 0-1,0 0 1,0 0-1,1 0 1,-1 0-1,0 0 0,1 1 1,1-2-1,0-5 5790,-9 14-3113,2 5-2677,0 0 1,1 0-1,0 1 0,1-1 1,0 1-1,1 0 1,0-1-1,1 1 1,1 0-1,0 0 1,1-1-1,0 1 0,1-1 1,0 0-1,1 1 1,0-1-1,1-1 1,0 1-1,1-1 0,1 0 1,-1 0-1,2-1 1,8 11-1,-14-19-225,0 1-1,1-1 1,-1 0-1,0 0 1,1 0-1,0-1 1,-1 1-1,1-1 1,0 1-1,0-1 0,0 0 1,-1 0-1,1 0 1,1 0-1,-1-1 1,0 1-1,0-1 1,0 0-1,4 0 1,-2-1-2,-1 0 0,1 0 0,0 0 0,-1-1 0,1 1 0,-1-1-1,0 0 1,1-1 0,-1 1 0,0-1 0,5-4 0,1-1-20,-1-1-1,-1 0 1,1-1-1,-1 0 1,-1 0-1,0 0 1,0-1-1,8-21 1,60-177-11,-73 203 34,-1 1-1,1-1 1,-1 0 0,0 0-1,-1 1 1,0-1 0,1 0-1,-2 0 1,1 1 0,-2-7-1,3 11-6,-1 1 0,0 0 0,0 0 1,0-1-1,0 1 0,0 0 0,0-1 0,0 1 0,0 0 0,-1-1 0,1 1 0,0 0 0,0-1 1,0 1-1,0 0 0,0-1 0,0 1 0,-1 0 0,1 0 0,0-1 0,0 1 0,0 0 0,-1 0 0,1-1 1,0 1-1,0 0 0,-1 0 0,1 0 0,0-1 0,0 1 0,-1 0 0,1 0 0,0 0 0,-1 0 0,1 0 1,0 0-1,-1 0 0,1 0 0,0-1 0,-1 1 0,1 0 0,-11 14 195,-3 23 48,1 24-114,3 0 0,3 0 0,2 1 0,4 72 0,-6 80-292,4-177 150,-1 25 46,-4 0 0,-23 98 0,30-157-6,0 0 0,0 0 0,0 0 0,0 0 0,0 0 0,-1 0 0,1 0 0,-1 0 0,0 0 0,0 0 0,0-1 0,0 1 0,0-1 0,-1 0 0,1 1 0,-1-1 0,0 0 0,1-1 0,-1 1 0,-3 1 0,-1-1 64,1-1 0,-1 0 0,1 0 0,-1-1 0,0 0 0,1 0 0,-1-1 0,-11-2 0,-251-46 1830,240 43-1825,28 6-126,0 0 1,0 0-1,0 0 0,0 0 1,0 0-1,-1-1 1,1 1-1,0 0 0,0-1 1,0 1-1,0-1 1,0 1-1,0-1 0,1 1 1,-1-1-1,0 0 1,0 1-1,-1-2 0,15-7-1123,50-6-3032,-42 10 1443,7 0-1125</inkml:trace>
</inkml:ink>
</file>

<file path=ppt/ink/ink1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7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5760,'2'-1'8405,"1"-2"-4579,-2 3-3769,0-1 1,-1 1 0,1 0-1,0 0 1,-1-1 0,1 1-1,0 0 1,-1 0 0,1 0-1,0 0 1,-1 0-1,1 0 1,0 0 0,0 0-1,-1 0 1,1 0 0,0 0-1,-1 0 1,1 0 0,0 1-1,-1-1 1,1 0 0,0 0-1,-1 1 1,1-1-1,-1 1 1,2 0 0,41 37 1696,-2 2 1,-2 1 0,59 83-1,-45-55-1229,-4 2 0,-3 2 1,42 93-1,-77-142-455,-2 0 0,0 0 0,-1 1 0,-2 0 0,-1 0 0,0 1 0,-2 0 0,-1-1 0,-1 1 0,-2 0 0,0 0 0,-1 0 0,-2 0 0,-1-1 0,-9 29 0,6-29 184,-1 0 1,-1 0-1,-1-1 0,-2 0 0,0-1 0,-1-1 0,-1 0 0,-2-1 0,0 0 0,-26 24 0,-17 4-169,59-48-277,6-10-1621,11-27-3925,0 18 1748</inkml:trace>
</inkml:ink>
</file>

<file path=ppt/ink/ink1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0:07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16256,'15'-9'8063,"17"-10"-10879,-22 15 13952,5 1-11136,-7-6 0,-2-5-3200,-17-6 0</inkml:trace>
</inkml:ink>
</file>

<file path=ppt/ink/ink1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4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665 169 3712,'-1'-9'556,"1"0"-1,0 0 1,0 0-1,3-13 1,1-19 2042,-5 38-2450,1 0 0,-1 0 0,1 0 0,-1 0 0,0-1 1,0 1-1,0 0 0,-1 0 0,1 1 0,-1-1 0,0 0 0,1 0 1,-1 1-1,0-1 0,-1 1 0,1 0 0,0-1 0,-1 1 0,1 0 1,-1 0-1,0 1 0,1-1 0,-1 1 0,0-1 0,0 1 0,0 0 1,0 0-1,0 0 0,-1 0 0,1 1 0,0-1 0,0 1 0,0 0 1,-1 0-1,-5 0 0,-21 4 324,-1 0-1,1 2 1,0 1 0,0 2-1,1 1 1,0 1 0,1 1-1,-39 23 1,-77 59 1172,123-79-1457,1 2 1,0 1-1,1 0 1,-27 34-1,45-50-177,-1 0 0,1 0 0,0 0-1,0 0 1,0 0 0,0 1 0,0-1-1,0 0 1,1 1 0,-1-1 0,1 1-1,-1-1 1,1 1 0,0-1 0,0 1-1,0-1 1,1 1 0,-1-1 0,0 0-1,1 1 1,0-1 0,-1 1 0,1-1-1,0 0 1,0 0 0,1 1-1,-1-1 1,0 0 0,1 0 0,-1 0-1,1 0 1,0 0 0,-1-1 0,1 1-1,3 2 1,4 3 50,0 0-1,0-1 1,1 1 0,0-2-1,0 1 1,11 3-1,22 5 130,0-2 0,1-2 0,83 8 0,-60-9 79,299 57 1012,-351-62-1214,1 1-1,-2 0 0,1 1 1,0 0-1,-1 2 0,0 0 1,-1 0-1,0 1 0,0 1 1,-1 0-1,0 0 0,17 21 1,-21-22-17,-2 0 1,1 1-1,-1 0 1,-1-1 0,1 2-1,-2-1 1,1 1-1,-2-1 1,1 1 0,-1 0-1,-1 0 1,0 1 0,-1-1-1,0 0 1,-1 1-1,0-1 1,0 1 0,-4 14-1,-6 11 175,-2-2 0,-2 1 0,-25 44 0,32-67-168,-1-1-1,-1 0 1,0-1-1,-1 0 1,0 0-1,0-1 1,-1-1-1,-1 0 1,0 0-1,0-1 1,0 0-1,-1-1 1,0-1-1,0 0 1,-1-1-1,0 0 1,-16 3-1,3-2 22,0 0-1,-1-2 0,1-1 0,-1-2 0,1 0 1,-1-2-1,0 0 0,-29-7 0,29 2-40,0-1-1,1-1 0,-36-16 1,50 18-123,0-1 0,1 0 0,0 0 1,0-1-1,1-1 0,0 0 0,0 0 0,-14-18 0,24 27 44,1-1 0,-1 0 0,1 1 0,-1-1-1,0 0 1,1 0 0,-1 0 0,1 1 0,0-1-1,-1 0 1,1 0 0,0 0 0,-1 0 0,1 0-1,0 0 1,0 0 0,0 0 0,0 0-1,0 0 1,0 0 0,0 0 0,0 0 0,0 0-1,0 0 1,1 1 0,-1-1 0,1-1 0,0 0-79,0 1 0,0-1 0,1 1 0,-1 0 0,1 0 1,-1-1-1,1 1 0,-1 0 0,1 0 0,0 0 0,-1 1 0,1-1 1,2 0-1,10-4-920,1 2 0,0 0 0,14-1-1,-26 4 874,55-7-3095,-4 2-191</inkml:trace>
</inkml:ink>
</file>

<file path=ppt/ink/ink1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4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7680,'0'-7'3840,"0"30"-2432,0-19 5887,6 19-6911,-3 2 128,8 34 0,-2-17 0,5 13-768,0-12 0,15 3 384,-12-14 128,21-23-1664,-10 2 128,15-34-1536,-6 7 129</inkml:trace>
</inkml:ink>
</file>

<file path=ppt/ink/ink1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5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79 13312,'-8'-4'6655,"11"-24"-12670,2 17 12542,4-8-11518,-3 3-1</inkml:trace>
</inkml:ink>
</file>

<file path=ppt/ink/ink1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5.7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26 167 8192,'-3'2'756,"1"1"-1,0-1 1,0 0 0,0 1 0,0-1 0,1 1 0,-1-1 0,1 1-1,-1 0 1,1 0 0,0-1 0,0 1 0,0 0 0,0 4 0,0-1-327,1 0-1,-1 0 1,1 0 0,1 0 0,-1 0 0,3 12 0,0-8-444,-1 0 1,2 0-1,-1-1 0,2 1 0,-1-1 1,1 0-1,1 0 0,10 14 0,-7-14 165,1 1-1,1-1 1,0-1-1,0 0 1,0 0-1,1-1 1,0-1-1,0 0 1,1 0-1,0-2 1,0 1-1,0-2 1,1 1-1,-1-2 1,1 0-1,-1-1 1,23 0-1,-14-1 25,0-2 1,0 0-1,-1-1 0,1-1 0,-1-1 1,0-1-1,0-1 0,-1-1 1,0-1-1,30-17 0,-42 20-100,0 1-1,0-1 1,-1 0-1,1 0 1,-1-1 0,-1 0-1,1 0 1,-1-1-1,-1 0 1,1 0-1,7-16 1,-11 19-53,0 0 0,-1 0 0,0 0 0,1 0 0,-2-1 0,1 1 0,-1 0 0,1-1 0,-1 1 0,-1-1 0,1 1 0,-1 0 0,0-1 0,0 1 0,-1 0 0,1 0 0,-1 0 0,0 0 0,-1 0 0,1 0 0,-1 1 0,0-1 0,-5-5 0,-3-4-21,0 1 0,-1 0 0,0 0 0,-1 1 0,-1 1 0,0 0 0,0 1 0,-1 1 0,0 0 0,-1 1 0,1 1 0,-2 0 0,1 1 0,-1 1 0,0 0 0,-23-3 0,20 7-56,0 0 0,1 1-1,-1 1 1,0 0 0,1 2 0,-1 0 0,1 2 0,-28 9 0,40-11-70,-1 0 1,1 0 0,0 1-1,0 0 1,0 1 0,1 0-1,-1 0 1,1 0 0,0 1-1,-8 10 1,11-12-69,-1 2 0,1-1 0,1 0 0,-1 1-1,1-1 1,0 1 0,0-1 0,1 1 0,0 0 0,0 0 0,0 0 0,0 0-1,1 0 1,0 0 0,1 0 0,0 7 0,16 44-3049,2-7-340</inkml:trace>
</inkml:ink>
</file>

<file path=ppt/ink/ink1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6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6 4736,'-2'0'264,"1"-1"0,-1 0 0,1 0 0,-1 1 0,0-1 0,1 1 0,-1-1 1,1 1-1,-1 0 0,0-1 0,1 1 0,-1 0 0,0 0 0,1 0 0,-1 1 0,0-1 0,1 0 0,-3 1 0,-44 16 4410,-40 33-770,80-44-4422,-13 5 888,0-1 0,-1 0 0,-36 10 0,-28 12 710,85-32-1075,1 0 1,-1 0-1,1 1 1,0-1-1,-1 0 1,1 0-1,-1 0 1,1 0-1,0 0 1,-1 0-1,1 1 1,-1-1-1,1 0 1,0 0 0,-1 0-1,1 1 1,0-1-1,-1 0 1,1 1-1,0-1 1,0 0-1,-1 1 1,1-1-1,0 0 1,0 1-1,0-1 1,-1 0-1,1 1 1,0-1-1,0 1 1,0-1-1,0 0 1,0 1-1,0-1 1,0 1-1,0-1 1,0 1-1,0-1 1,0 1-1,18 6 31,44-1 70,-11-4 196,0 3-1,84 18 1,-108-16-175,1 1 0,-1 2-1,-1 0 1,0 2 0,0 1 0,32 22-1,-50-29-38,1 0-1,-1 0 1,0 1-1,0 0 0,-1 0 1,0 1-1,11 15 1,-15-18-35,-1 0 1,0 0 0,0 1-1,0-1 1,0 1-1,-1 0 1,0-1 0,0 1-1,-1 0 1,1 0 0,-1-1-1,0 1 1,-1 0-1,1 0 1,-3 7 0,2-6 31,0-1 0,0 1 1,-1-1-1,1 0 0,-2 1 1,1-1-1,-1 0 0,1 0 1,-2-1-1,1 1 0,-1-1 1,0 1-1,0-1 0,0 0 1,0-1-1,-1 1 0,0-1 1,0 0-1,-1 0 0,1 0 1,-1-1-1,1 1 0,-1-2 1,0 1-1,0-1 0,-1 1 1,-6 0-1,2 1-33,-1 0-1,0-1 1,-1-1 0,1 0 0,0-1 0,0 0 0,-1-1-1,1 0 1,-1-1 0,1 0 0,0-1 0,0 0-1,-13-5 1,-47-25-1079,58 21-6436,15 20 4114</inkml:trace>
</inkml:ink>
</file>

<file path=ppt/ink/ink1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7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432 47 6016,'-3'-4'451,"0"1"1,0-1 0,-1 0-1,1 1 1,-1 0 0,0 0-1,0 0 1,0 0 0,0 1-1,-1 0 1,1 0 0,-1 0-1,1 0 1,-1 0 0,0 1-1,1 0 1,-1 0 0,0 0-1,0 1 1,0 0 0,0 0-1,0 0 1,0 0 0,-7 2-1,-14 2-15,1 1 0,0 1-1,-40 14 1,26-4 32,23-9-98,0 0 0,-32 8 1,5-1 309,43-14-671,-1 0 1,0 0-1,1 0 1,-1 1-1,0-1 1,1 0-1,-1 1 1,0-1-1,1 0 0,-1 1 1,1-1-1,-1 1 1,1-1-1,-1 1 1,1-1-1,-1 1 1,1-1-1,-1 1 0,1 0 1,0-1-1,-1 1 1,1-1-1,0 1 1,0 0-1,-1-1 0,1 1 1,0 0-1,0 0 1,0-1-1,0 1 1,0 0-1,0-1 1,0 1-1,0 0 0,0 0 1,0-1-1,0 1 1,1 0-1,-1-1 1,0 1-1,0 0 1,1-1-1,-1 1 0,0-1 1,1 1-1,-1 0 1,1-1-1,-1 1 1,1-1-1,-1 1 0,1-1 1,-1 1-1,1-1 1,-1 1-1,1-1 1,0 0-1,-1 1 1,2-1-1,8 6 13,2 0 0,-1-1-1,0 0 1,1-1 0,20 5 0,17 6 124,258 69 516,-219-62-377,-73-20-228,0 1 0,-1 0-1,1 1 1,-1 1 0,0 0 0,-1 1 0,1 0-1,-1 1 1,22 16 0,-32-22-37,-1 1-1,0 0 1,0-1-1,-1 1 1,1 0-1,0 0 1,-1 0-1,1 1 1,-1-1 0,0 0-1,1 0 1,-1 1-1,0-1 1,-1 1-1,1-1 1,0 1 0,-1-1-1,1 1 1,-1-1-1,0 1 1,0 0-1,0-1 1,0 1 0,0-1-1,-1 4 1,-1-2 18,0 1 1,0-1-1,0 1 0,-1-1 1,0 0-1,0 0 1,0 0-1,0-1 1,0 1-1,-1-1 0,0 1 1,-5 3-1,-7 4 54,-1-1-1,-1 0 1,1-1-1,-1-1 1,-28 9-1,17-8-116,0-1-1,0-2 0,-1 0 1,0-2-1,0-2 1,0-1-1,0-1 0,0-1 1,-37-6-1,30-6-1970,37 13 1862,-1-1 0,1 1 1,-1 0-1,1 0 0,-1 0 0,1 0 0,-1 0 1,1-1-1,-1 1 0,1 0 0,-1 0 0,1-1 1,-1 1-1,1 0 0,-1-1 0,1 1 0,0-1 1,-1 1-1,1 0 0,0-1 0,-1 1 0,1-1 1,0 1-1,-1-1 0,1 1 0,0-1 0,0 1 1,0-1-1,0 1 0,0-1 0,-1 0 0,1 1 1,0-1-1,0 1 0,0-1 0,0 1 0,1-1 1,-1 1-1,0-1 0,0 1 0,0-1 0,0 0 1,0 1-1,1-1 0,-1 1 0,0 0 0,0-1 1,1 1-1,-1-1 0,0 1 0,1-1 0,0 0 1,8-6-3067</inkml:trace>
</inkml:ink>
</file>

<file path=ppt/ink/ink1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7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35 337 3456,'5'-14'2181,"-5"13"-1797,0-1-1,0 1 1,1 0 0,-1 0 0,0 0-1,1 0 1,-1 0 0,1 0 0,-1 0-1,1 0 1,0 0 0,-1 0-1,1 0 1,0 1 0,0-1 0,-1 0-1,1 0 1,0 1 0,2-2 0,54-34 4139,73-57-1345,-126 90-3075,0-1 0,0 0 0,-1 1 0,0-1 0,0-1 0,0 1 0,0 0 0,-1-1 0,1 1 0,2-9 0,-4 11-74,-1 0 0,1 0 0,-1 0 0,0 0-1,1 0 1,-1 0 0,0 0 0,0 0 0,0-1-1,-1 1 1,1 0 0,0 0 0,-1 0 0,1 0-1,-1 0 1,0 1 0,0-1 0,0 0 0,0 0-1,0 0 1,0 1 0,0-1 0,0 0 0,-1 1-1,1-1 1,-1 1 0,1-1 0,-1 1 0,1 0-1,-4-2 1,-1 0 16,-1-1-1,0 1 0,0 1 1,1-1-1,-2 1 0,1 0 0,0 1 1,0-1-1,0 2 0,-1-1 1,1 1-1,0 0 0,-1 0 1,1 1-1,0 0 0,-1 0 1,1 1-1,0 0 0,0 0 0,0 1 1,1 0-1,-1 0 0,0 1 1,1-1-1,0 1 0,0 1 1,0-1-1,1 1 0,-1 0 1,1 0-1,0 1 0,1-1 0,-1 1 1,1 0-1,0 1 0,1-1 1,-1 1-1,1-1 0,0 1 1,1 0-1,0 0 0,0 0 1,1 0-1,-1 1 0,2-1 0,-1 0 1,1 1-1,0-1 0,0 0 1,1 1-1,2 10 0,1-3-22,1 1-1,0-1 0,1 0 1,0 0-1,1-1 0,1 0 1,1 0-1,0-1 0,0 0 1,1-1-1,1 0 0,0 0 1,1-1-1,0 0 0,0-1 1,1-1-1,1 0 0,0-1 1,0 0-1,0-1 0,1-1 1,0 0-1,17 4 0,-21-8 7,-1 0-1,1-1 1,0 0-1,0 0 1,-1-1-1,1-1 1,0 0-1,0 0 1,-1-1-1,1 0 1,-1-1-1,0 0 1,1-1-1,-1 0 1,-1-1-1,1 0 1,11-8-1,-6 4-13,-2-1-1,1-1 0,-1 0 0,-1-1 0,0 0 0,-1 0 1,0-2-1,-1 1 0,0-1 0,10-20 0,-15 24-20,-1 0 0,0-1 0,0 1 0,-1-1 0,0 1 0,-1-1-1,-1 0 1,1 0 0,-2 0 0,1 0 0,-2 0 0,1 0 0,-2 0 0,1 0 0,-1 0-1,-1 1 1,-7-19 0,10 28 7,0-1 0,0 1 0,-1 0 0,1 0 0,0 0 0,-1 1 0,1-1 0,-1 0 0,1 0 0,-1 0 0,0 0 0,1 0 0,-1 1 0,0-1 0,0 0 0,0 0 0,1 1 0,-1-1 0,0 1 0,0-1 0,0 1 0,0-1 0,0 1 0,0-1 0,0 1 0,0 0 0,0 0 0,0-1 0,0 1 0,0 0 0,0 0 0,0 0 0,0 0 0,0 0 0,0 0 0,0 1 0,0-1 0,0 0 0,0 0 0,0 1 0,0-1 0,0 1 0,0-1 0,-2 2 0,3-2 1,0 0 0,0 1 0,0-1 0,0 0-1,-1 1 1,1-1 0,0 0 0,0 1 0,0-1 0,0 0-1,0 1 1,0-1 0,0 0 0,0 1 0,0-1 0,0 1-1,0-1 1,0 0 0,0 1 0,0-1 0,0 0 0,0 1 0,1-1-1,-1 0 1,0 1 0,0-1 0,0 0 0,1 1 0,-1-1-1,0 0 1,0 1 0,1-1 0,-1 0 0,0 0 0,0 1-1,1-1 1,-1 0 0,1 0 0,22 15 112,34 8 125,-34-18-155,0-1 1,1 0-1,-1-2 0,0-1 0,1-1 1,-1-1-1,1 0 0,-1-2 0,26-7 1,-19 3-17,0-1 0,0-2 0,-1-1 0,0-1 0,-1-2-1,40-25 1,-29 5-30,-26 17-78,-13 17 41,0 0 0,-1 0 0,1 0 0,0 0 0,0 0 0,0 0 0,0 1 0,0-1 1,0 0-1,-1 0 0,1 0 0,0 0 0,0 0 0,0 0 0,0 0 0,0 0 0,-1 0 0,1 0 0,0 0 0,0 0 0,0 0 0,0 0 0,-1 0 1,1 0-1,0 0 0,0 0 0,0 0 0,0 0 0,-1 0 0,1 0 0,0 0 0,0 0 0,0 0 0,0 0 0,0 0 0,-1 0 0,1 0 0,0 0 0,0-1 1,0 1-1,0 0 0,0 0 0,0 0 0,-1 0 0,1 0 0,0 0 0,0-1 0,0 1 0,0 0 0,0 0 0,0 0 0,0 0 0,0 0 0,0-1 1,0 1-1,0 0 0,0 0 0,0 0 0,0 0 0,0-1 0,0 1 0,0 0 0,0 0 0,0 0 0,0 0 0,0-1 0,0 1 0,0 0 0,-4 2 9,1 0 0,-1 0 0,1 0 0,-1 0 0,1 1 0,0-1-1,0 1 1,0 0 0,0 0 0,0 0 0,1 0 0,-3 5 0,-26 45-18,25-42 30,-2 4 49,2 0-1,-1 1 1,2-1-1,0 1 1,1 0-1,1 0 1,0 0-1,1 1 1,1-1-1,0 1 1,4 29-1,-2-36-7,0-1 0,1 1 0,0-1 0,1 0 0,0 1 0,0-1 0,1-1 0,0 1 0,0 0 0,1-1 0,1 0 0,-1 0 0,1-1 0,0 1 0,1-1 0,0-1 0,0 1 0,0-1 0,1 0 0,0-1 0,13 7 0,-11-7-153,1-1-1,0 0 1,0-1 0,0-1 0,0 1 0,0-2-1,1 1 1,-1-2 0,20 0 0,-9-2-1118,0-1 1,-1-1-1,1-1 1,24-10-1,3-1-2631</inkml:trace>
</inkml:ink>
</file>

<file path=ppt/ink/ink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4.4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96 2432,'-1'-8'1604,"12"9"-593,17 12-149,-5 11-524,-1 1 0,-1 0-1,-1 2 1,-1 1 0,15 31 0,-18-31 46,-2 0 0,13 37 0,-32-81-358,1 1-1,1-1 1,1 0 0,0 0 0,1 0 0,0 0 0,1 0 0,1 0-1,3-16 1,-2 23-38,-1 1 1,1 0-1,1 0 0,-1-1 0,1 1 0,1 1 0,0-1 0,0 0 1,0 1-1,1 0 0,0 0 0,0 0 0,1 1 0,0 0 0,0 0 1,0 0-1,1 1 0,0 0 0,10-6 0,-9 6 29,0 1-1,0 1 1,1-1-1,0 1 1,-1 1 0,1 0-1,0 0 1,0 0-1,0 1 1,1 1 0,-1-1-1,0 2 1,0-1-1,0 1 1,0 1 0,0-1-1,0 1 1,0 1-1,0 0 1,-1 0-1,0 1 1,1 0 0,-1 0-1,0 1 1,-1 0-1,1 0 1,-1 1 0,0 0-1,-1 1 1,1-1-1,-1 1 1,-1 0 0,1 0-1,-1 1 1,5 9-1,-10-16-15,6 8 44,-1 1 0,0 0 1,6 18-1,-10-27-32,0 1 1,-1-1 0,1 0-1,-1 1 1,0-1-1,1 1 1,-1-1-1,0 1 1,0-1-1,0 1 1,0-1-1,0 1 1,0-1 0,0 1-1,0 0 1,-1-1-1,1 0 1,-1 1-1,1-1 1,-1 1-1,0-1 1,1 0-1,-1 1 1,0-1-1,0 0 1,0 0 0,0 1-1,0-1 1,0 0-1,0 0 1,0 0-1,0 0 1,-1 0-1,1-1 1,0 1-1,-3 1 1,3-3-15,0 1 0,0-1 0,0 1 0,0-1 1,1 0-1,-1 0 0,0 1 0,0-1 0,1 0 0,-1 0 0,1 0 0,-1 0 0,1 0 1,-1 0-1,1 0 0,-1 0 0,1 0 0,0 0 0,0 0 0,0 0 0,-1 0 0,1 0 1,0 0-1,0 0 0,0 0 0,0 0 0,1 0 0,-1 0 0,1-2 0,1-40-100,2 32 86,1 0 1,0 1-1,0-1 1,1 1-1,1 0 1,-1 1-1,1-1 0,1 2 1,0-1-1,0 1 1,1 0-1,0 0 1,0 1-1,19-10 0,-12 7-5,0 2-1,0 0 0,0 1 0,1 0 1,0 2-1,1 0 0,-1 0 0,35-2 1,-36 6 48,-1 2 0,0 0 0,1 0 0,-1 2 0,0 0 0,0 0 0,0 2 0,-1 0 0,0 0 0,1 1 0,-2 1 0,1 1 0,-1 0 0,0 0 0,15 14 0,-19-14-8,-1-1 0,0 2 1,0-1-1,-1 1 0,0 0 1,-1 0-1,0 1 1,0 0-1,-1 0 0,-1 0 1,1 1-1,-2-1 0,1 1 1,-1 0-1,-1 0 0,0 1 1,-1-1-1,0 0 1,-1 1-1,0-1 0,-2 18 1,1-26-155,0 1 1,-1 0 0,1 0-1,-1-1 1,1 1 0,-1-1-1,0 1 1,0-1 0,-1 0-1,1 0 1,-1 0 0,1 0-1,-1 0 1,0-1 0,0 1-1,0-1 1,-1 0 0,1 0-1,-5 3 1,-17 6-1168</inkml:trace>
</inkml:ink>
</file>

<file path=ppt/ink/ink1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8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4 213 6912,'-3'18'12942,"2"-4"-12061,1 6-504,1 0-1,0-1 1,2 1-1,0 0 1,1-1-1,1 0 1,1 0-1,0 0 1,17 31-1,-16-38-315,1-1 0,0 0-1,0 0 1,1-1 0,0 0-1,1-1 1,0 0 0,1 0-1,0-1 1,0 0 0,1-1-1,0-1 1,0 1 0,0-2 0,14 5-1,-16-8-26,0 0 0,1 0-1,-1-1 1,0-1 0,0 1-1,1-2 1,-1 1 0,0-2-1,0 1 1,0-1 0,0-1-1,0 0 1,0 0 0,-1-1-1,1 0 1,-1 0 0,0-1 0,10-8-1,-11 8-3,1 0-1,-1-1 1,-1 0-1,1-1 1,-1 0-1,11-13 1,-15 16-15,0 0 1,0-1-1,-1 1 1,1-1-1,-1 1 1,0-1-1,-1 1 1,1-1-1,-1 0 0,0 0 1,0 0-1,0 0 1,-1 0-1,0 0 1,0 0-1,-1-5 1,-4-13-2,-1 1 0,-2 0 0,0 1 0,-1-1 1,-1 2-1,-1-1 0,-1 1 0,-1 1 1,0 0-1,-2 1 0,-19-20 0,2 7-11,-64-51 0,87 75-6,-1 0 1,0 1 0,0 0 0,0 1 0,0 0 0,-1 1 0,0 0 0,0 1 0,0 0 0,-1 1 0,1 0 0,-13 0 0,22 1-6,1 1 1,-1 0-1,1 0 0,-1 0 1,1 1-1,-1-1 1,1 0-1,-1 1 0,1-1 1,0 1-1,-1-1 0,1 1 1,-1-1-1,1 1 1,0 0-1,0 0 0,-1 0 1,1 0-1,0 0 0,0 0 1,0 0-1,0 0 1,0 0-1,0 0 0,0 1 1,1-1-1,-2 2 1,5-2 6,-1 0 1,1 0-1,0-1 1,0 1-1,0-1 1,-1 1-1,1-1 1,0 0-1,0 0 1,3-1-1,-4 1 7,79 0 169,32 1-7,144-17 0,-246 14-417,53-3-819,-25 12-3758,-25 1 1476</inkml:trace>
</inkml:ink>
</file>

<file path=ppt/ink/ink1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9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9472,'0'39'4736,"3"-3"-4096,3-24 6527,8 4-7167,-5-5 128,5 5-128,0 3 128,6 1-768,-6-4 0,4-9-2048,-4-3 1</inkml:trace>
</inkml:ink>
</file>

<file path=ppt/ink/ink1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9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11 13696,'-37'-11'6783,"28"18"-9087,9-7 12160,5 13-11904,-1-6 128,6 2-5120,-1-2 129</inkml:trace>
</inkml:ink>
</file>

<file path=ppt/ink/ink1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19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490 85 5888,'0'-3'306,"0"0"307,0 0-1,1 0 0,-1 0 1,0 0-1,-1 0 1,1 0-1,-1 0 1,1 0-1,-1 0 0,0 1 1,0-1-1,0 0 1,0 0-1,0 1 0,-1-1 1,1 1-1,-3-4 1,-23-8-82,11 10-339,1 1 0,0 0 0,-1 1 0,1 1 1,-1 0-1,1 2 0,-1-1 0,1 2 0,-1 0 0,1 1 1,0 1-1,-20 6 0,15-2 104,1 0 0,-1 1 0,1 1 0,1 1 0,0 0 0,1 1 0,0 1 0,-29 29 0,42-37-272,1 0 0,-1 0 0,1 0 0,0 1 0,0-1 0,0 1 0,1-1 0,0 1 0,0 0 0,0 0 0,1 0 0,0 0 0,0 0 0,1 1 0,-1-1 0,1 0 0,1 0 0,-1 0 0,1 0 0,0 1 0,1-1 0,-1 0 0,1-1 0,0 1 0,1 0 0,-1 0 0,1-1 0,0 0 0,1 1 0,-1-1 0,1 0 0,0-1 0,0 1 0,1-1 0,-1 0 0,1 0 0,0 0 0,0 0 0,7 3 0,12 3-141,1 0 0,0-2-1,0 0 1,1-2 0,0-1-1,0-1 1,37 1 0,-35-4-562,0-1 1,0-1-1,0-1 1,0-2 0,0-1-1,-1-1 1,1-1 0,-2-2-1,47-20 1,-10-4-2287</inkml:trace>
</inkml:ink>
</file>

<file path=ppt/ink/ink1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0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22 6016,'-10'-19'1156,"10"19"-1093,0 0 0,0 0 1,0 0-1,0 0 0,0 0 0,0-1 1,0 1-1,0 0 0,0 0 1,0 0-1,1 0 0,-1 0 1,0 0-1,0 0 0,0 0 0,0 0 1,0-1-1,0 1 0,0 0 1,0 0-1,0 0 0,0 0 1,0 0-1,0 0 0,0 0 1,1 0-1,-1 0 0,0 0 0,0 0 1,0 0-1,0 0 0,0 0 1,0 0-1,0 0 0,1 0 1,-1 0-1,0 0 0,0 0 0,0 0 1,0 0-1,0 0 0,0 0 1,0 0-1,0 0 0,1 0 1,-1 0-1,0 0 0,0 0 0,0 0 1,0 0-1,0 0 0,0 0 1,0 0-1,0 0 0,0 0 1,1 0-1,-1 0 0,0 1 1,0-1-1,0 0 0,0 0 0,0 0 1,0 0-1,0 0 0,0 0 1,0 0-1,0 0 0,0 0 1,0 1-1,2 1 458,0 1 0,0-1 1,0 1-1,-1-1 0,1 1 1,-1 0-1,1 0 0,-1-1 0,0 1 1,0 0-1,0 0 0,-1 0 0,1 4 1,11 87 2038,36 173-1856,-23-161-340,1 15 276,6-1-1,75 187 0,-98-281-606,1-2 30,-12-47-52,-4-4-112,2-1 0,0-47 0,4 64 82,1 0 0,0 0 0,1 0 0,0 1 0,1-1 0,0 1 0,1 0 0,0 0 0,0 0 0,11-16 0,-8 14 30,2 0 0,-1 1-1,2 0 1,-1 0 0,2 1 0,-1 1 0,1-1 0,1 2-1,-1-1 1,2 2 0,13-8 0,-18 12 57,0-1 1,1 2-1,-1-1 0,0 1 1,1 0-1,0 1 1,-1 0-1,1 0 0,0 1 1,0 0-1,-1 0 1,1 1-1,0 1 0,-1-1 1,1 1-1,-1 1 0,0-1 1,15 8-1,-13-5 15,-1 1-1,0-1 1,-1 2 0,1-1-1,-1 1 1,0 0-1,-1 1 1,0 0 0,0 0-1,0 1 1,-1 0-1,-1 0 1,1 0 0,-2 1-1,1-1 1,-1 1-1,-1 0 1,0 1-1,0-1 1,1 13 0,-2-10-170,0 1 0,-2 0-1,0-1 1,0 1 0,-1 0 0,-1-1 0,0 1 0,-1-1 0,0 0 0,-1 0 0,0 0 0,-2 0 0,1-1 0,-1 1 0,-10 12 0,10-14-1469,9-9-181,12-13-1178,-2-5-434</inkml:trace>
</inkml:ink>
</file>

<file path=ppt/ink/ink1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0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0 191 11008,'8'5'1133,"1"-1"1,-1 0 0,1 0 0,-1 0-1,1-1 1,0 0 0,0-1 0,14 2-1,46 5 2826,-25-4-3892,-29-4 16,-1 0 0,1-1 1,-1-1-1,1 0 1,-1-1-1,1 0 1,-1-1-1,25-9 1,-17 4 119,-1-1 1,0-1 0,-1-1 0,33-22 0,-51 31-192,0 0 1,0 1-1,0-1 0,0 0 0,0 0 0,0 0 0,0 0 1,-1-1-1,1 1 0,-1 0 0,1-1 0,-1 1 0,0-1 1,0 0-1,0 1 0,0-1 0,-1 0 0,1 1 0,-1-1 1,1 0-1,-1 0 0,0 1 0,0-1 0,0 0 0,-1 0 1,1 1-1,-1-1 0,-1-5 0,0 4-9,0 0-1,0 0 1,0 0 0,0 1-1,-1-1 1,0 1-1,0-1 1,0 1 0,0 0-1,0 0 1,-1 0 0,1 0-1,-1 1 1,0 0-1,1 0 1,-1 0 0,0 0-1,-1 0 1,-5-1 0,-6-1 29,-1 1 1,0 1 0,0 1-1,1 0 1,-1 1 0,0 1 0,0 0-1,0 1 1,-24 7 0,27-6 11,1 1-1,0 0 1,1 1 0,-1 0 0,1 1-1,0 1 1,0-1 0,0 2 0,1 0-1,0 0 1,1 1 0,-18 20-1,25-25-4,0-1-1,0 1 0,1 1 0,0-1 1,-1 0-1,1 1 0,1-1 0,-1 1 1,1-1-1,0 1 0,0 0 0,0-1 1,0 1-1,1 0 0,0 0 0,0 0 1,0-1-1,1 1 0,-1 0 0,1 0 1,0-1-1,1 1 0,-1 0 0,1-1 1,0 1-1,0-1 0,0 0 0,6 8 1,2 0 43,0 0 1,0 0 0,1-1-1,0-1 1,1 0 0,0 0-1,23 13 1,-16-12-169,1 0 0,0-1-1,1-1 1,-1-1 0,2 0-1,-1-2 1,1 0 0,0-2-1,23 2 1,-20-5-816,-1-1-1,1-1 0,0-1 1,44-10-1,13-9-2681,-12 0-256</inkml:trace>
</inkml:ink>
</file>

<file path=ppt/ink/ink1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1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31 135 5632,'-1'0'496,"0"0"0,0 0 1,0 0-1,0 0 0,0 1 1,0-1-1,0 0 0,0 1 0,0-1 1,1 0-1,-1 1 0,0 0 1,0-1-1,0 1 0,0-1 0,1 1 1,-1 0-1,0-1 0,0 1 1,0 1-1,-8 22 2735,8-19-3026,0-1 0,1 0 0,0 1-1,0-1 1,0 0 0,1 1-1,-1-1 1,1 0 0,3 9 0,0-6-129,0 0 0,0-1 0,1 1 0,0-1 1,0 0-1,1-1 0,-1 1 0,1-1 0,1 0 1,-1-1-1,1 1 0,0-1 0,9 4 0,12 5 945,57 17 0,-84-30-1015,26 7 222,0-1-1,1-2 1,-1 0-1,1-2 1,0-1 0,0-1-1,-1-2 1,40-6-1,-56 6-192,1 0 0,0 0 0,-1-1-1,0-1 1,1 0 0,-1 0 0,-1-1 0,1 0-1,-1-1 1,0-1 0,0 1 0,-1-1 0,0-1-1,0 0 1,0 0 0,-1-1 0,-1 0 0,10-13 0,-15 18-31,-1 0 0,1 1 0,-1-1 0,1 0 0,-1 0 0,0 0 0,-1 0 0,1 0 0,-1 0 0,1 0 0,-1 0 0,0 0 0,-1 0 0,1 0 0,-1 0 0,0 0 1,0 0-1,0 0 0,0 0 0,-1 1 0,0-1 0,1 0 0,-1 1 0,-1-1 0,1 1 0,0 0 0,-4-4 0,-4-3-5,0 0 0,0 0 0,-1 1 0,-1 1 0,0 0 0,-14-7 0,10 6-10,-1 2-1,1-1 0,-2 2 1,1 1-1,-1 0 1,0 1-1,0 1 1,-29-2-1,42 4 9,-21-1-11,0 0-1,-1 2 1,1 1-1,-38 5 1,52-3-28,-1-1 0,1 2 0,0-1 0,0 2 0,1 0 0,-1 0 1,1 1-1,0 0 0,0 1 0,-17 15 0,25-20-8,0 0-1,1 1 1,-1-1 0,1 1-1,0-1 1,0 1 0,0 0-1,0 0 1,1 0 0,-1 0-1,1 0 1,0 1 0,-1-1-1,1 0 1,1 1 0,-1-1-1,1 1 1,-1-1 0,1 1-1,0-1 1,0 1-1,0-1 1,1 0 0,-1 1-1,1-1 1,0 1 0,0-1-1,2 6 1,1-2-269,0 0 0,0 0 0,0-1 0,1 1-1,0-1 1,0 0 0,1-1 0,0 1 0,0-1 0,12 8 0,-5-5-337,0 0 1,1-1 0,0-1-1,0-1 1,0 0-1,1 0 1,0-2 0,24 4-1,-27-5 283,80 15-2848</inkml:trace>
</inkml:ink>
</file>

<file path=ppt/ink/ink1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1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32 7424,'-3'-2'287,"1"0"1,-1-1-1,1 1 0,-1 1 1,1-1-1,-1 0 0,0 1 1,0-1-1,0 1 0,0 0 1,0 0-1,0 0 0,0 0 1,0 1-1,-1-1 1,-3 1-1,-7-4 4950,8-1-3449,5 8-1361,-3 19 1230,-2 6-1561,-3 14 1083,-7 83-1,12-57-47,11 131 0,-2-156-958,1-1 1,3 1 0,1-1-1,2-1 1,2 0 0,32 65 0,-42-99-399,1 0 0,0-1 1,0 0-1,1 1 0,0-2 1,0 1-1,1-1 0,-1 0 1,1 0-1,0-1 0,0 1 1,1-2-1,-1 1 0,1-1 1,0 0-1,0-1 0,0 0 1,0 0-1,0-1 0,1 0 1,-1 0-1,0-1 0,13 0 1,2-2-662,1 0 0,-1-2 0,0 0 0,0-1 0,0-2 0,-1 0 0,27-14 0,-9 0-2463</inkml:trace>
</inkml:ink>
</file>

<file path=ppt/ink/ink1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2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8704,'0'-16'4352,"20"20"-4608,-16-4 8447,19 12-7935,-4-8 128,19 0 128,-10-1 0,24 6-768,-10-5 0,10-1-640,-15 1 0,-3 5-1920,-6-2 129</inkml:trace>
</inkml:ink>
</file>

<file path=ppt/ink/ink1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2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10 9472,'-1'0'80,"1"0"1,0 1-1,0-1 1,0 0-1,-1 0 1,1 0-1,0 0 1,-1 1-1,1-1 1,0 0-1,0 0 1,-1 0 0,1 0-1,0 0 1,-1 0-1,1 0 1,0 0-1,-1 0 1,1 0-1,0 0 1,0 0-1,-1 0 1,1 0-1,0 0 1,-1-1-1,1 1 1,0 0-1,0 0 1,-1 0-1,1 0 1,0 0-1,0-1 1,-1 1-1,1 0 1,0 0 0,0 0-1,0-1 1,-1 1-1,1 0 1,0 0-1,0-1 1,0 1-1,0 0 1,0-1-1,0 1 1,-1 0-1,1 0 1,0-1-1,0 1 1,0 0-1,0-1 1,0 1-1,0 0 1,0 0-1,0-1 1,0 1 0,0 0-1,0-1 1,1 1-1,-1 0 1,0 0-1,0-1 1,0 1-1,0 0 1,0-1-1,0 1 1,1 0-1,-1-1 1,-1 2 208,-2 4 5636,2 11-4890,0 0-337,-5 19 303,-5 32-317,2 1-1,0 129 0,9-196-680,0 23 103,1 1 0,1-1 1,1 0-1,1 0 0,1 0 0,14 40 1,-11-47-96,1 0 1,0 0-1,2-1 1,-1 0 0,2-1-1,0 0 1,23 21 0,-27-29-255,0-1 1,1 0-1,0 0 0,0-1 1,0 0-1,13 5 1,-13-7-350,-1 0 0,1-1 0,-1 0 0,1-1 0,-1 0 0,1 0 0,0-1-1,11-1 1,16-3-2736</inkml:trace>
</inkml:ink>
</file>

<file path=ppt/ink/ink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5.5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393 339 2560,'-5'2'2335,"12"6"-397,7 6-1817,5 6 82,1-1 0,1-1-1,1 0 1,0-2 0,33 19-1,-47-32-162,0 1-1,0-2 0,1 1 0,-1-1 0,1 0 0,0-1 0,-1 0 0,1 0 0,0-1 1,0 0-1,0 0 0,-1-1 0,1-1 0,0 1 0,-1-1 0,1-1 0,-1 0 0,0 0 1,0 0-1,0-1 0,0 0 0,0-1 0,-1 0 0,0 0 0,0 0 0,0-1 0,-1 0 1,0 0-1,7-10 0,-2 0-1,0 0 0,-2 0 0,0 0 0,-1-2 0,0 1 1,9-35-1,-16 45-28,1 0 0,-2-1 0,1 1 0,-1 0 1,0 0-1,0 0 0,-1 0 0,1-1 0,-2 1 0,1 0 1,-1 0-1,0 1 0,-1-1 0,0 0 0,0 1 0,0-1 1,-1 1-1,1 0 0,-2 0 0,1 0 0,-7-6 0,0 0-3,-2 1 0,1 0 0,-1 1 0,-1 0 0,0 1 0,0 1 0,-1 0 0,0 1 0,0 0 0,-1 1 0,0 1 0,-27-5 0,21 6 0,-1 2-1,0 1 1,0 0-1,0 2 1,0 1-1,0 0 1,1 2-1,-43 12 1,18-1-41,1 1 0,-55 29 0,81-34 18,0 0-1,1 1 0,0 1 1,1 1-1,1 0 0,0 2 1,-18 21-1,32-33 6,0-1 0,0 1 0,1-1 0,-1 1 0,1 0 0,0 0 1,0 0-1,1 0 0,-1 1 0,1-1 0,0 0 0,0 1 0,0-1 0,1 1 0,0-1 0,-1 1 0,2-1 0,-1 1 0,1 5 0,0-7 4,1 0 0,-1 0 0,1 0 0,-1 1-1,1-2 1,0 1 0,0 0 0,0 0 0,1 0 0,-1-1-1,1 0 1,-1 1 0,1-1 0,0 0 0,0 0 0,0 0-1,0-1 1,0 1 0,1-1 0,-1 0 0,0 1-1,1-2 1,-1 1 0,0 0 0,7 0 0,0 0 7,1 0 0,0-1 0,0 0 0,0-1 0,0 0 0,0-1 0,12-4 0,77-27 0,-52 16 0,412-166-1174,-451 179 1104,-2 0-14,0 0 0,1 1 1,-1 0-1,1 1 0,15-3 0,-21 4 92,0 1 0,1 0 1,-1 0-1,0 1 0,0-1 0,0 0 0,0 1 0,1 0 0,-1-1 0,0 1 0,0 0 0,0 0 1,0 0-1,0 0 0,-1 0 0,1 1 0,0-1 0,0 0 0,-1 1 0,1 0 0,-1-1 0,1 1 0,-1 0 1,0 0-1,2 3 0,10 17 95,1-1 0,1 0 0,1-1 0,1-1 0,0-1 0,2 0 1,0-1-1,0-1 0,2-1 0,0-1 0,0 0 0,2-2 0,-1-1 0,2 0 0,-1-2 0,1 0 1,36 6-1,-43-11-366,-1-2-1,1 0 1,-1-1 0,1-1 0,25-2 0,-5-4-910</inkml:trace>
</inkml:ink>
</file>

<file path=ppt/ink/ink1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2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8832,'5'11'4352,"46"-3"-3584,-36-8 6271,17 4-7039,-4 0 128,24-4-128,-13 0 0,27 0-1152,-11 0 0,-4-4-1535,-8 4 127</inkml:trace>
</inkml:ink>
</file>

<file path=ppt/ink/ink1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3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88 239 9856,'4'2'509,"0"0"0,1 0-1,-1 0 1,1 0 0,-1 0 0,1-1 0,-1 0 0,1 0 0,0 0 0,-1-1 0,1 0 0,0 1 0,0-2 0,0 1 0,-1 0-1,1-1 1,9-3 0,11-2 778,0-2 1,24-11-1,-30 12-2000,-4 1 769,-1-1 1,1 0-1,-1-1 1,19-14 0,-26 17-41,-1 0 1,0-1 0,0 1 0,-1-1 0,1-1 0,-2 1 0,1 0 0,0-1 0,-1 0 0,4-11 0,-7 17-16,0-1-1,-1 0 1,1 1-1,-1-1 1,1 0-1,-1 0 1,0 1 0,1-1-1,-1 0 1,0 0-1,0 0 1,-1 1-1,1-1 1,0 0 0,-1 0-1,1 1 1,-1-1-1,1 0 1,-1 1-1,0-1 1,1 0 0,-1 1-1,0-1 1,0 1-1,-2-3 1,-1 1 0,1 0 1,-1 1-1,0-1 1,1 1-1,-1 0 1,0 0-1,0 0 1,0 1-1,-1-1 1,-4 0-1,-11-2 61,1 1-1,-1 0 1,-29 1-1,33 3 29,0 0-1,0 1 0,0 0 1,0 2-1,0 0 0,1 0 1,0 2-1,0-1 0,0 2 1,1 0-1,0 1 0,0 1 1,1 0-1,0 0 0,-13 14 1,22-21-53,1 1 1,0 1 0,0-1 0,0 0 0,0 1 0,1 0 0,-1-1 0,1 1 0,0 0 0,0 0 0,0 0-1,1 1 1,-1-1 0,1 0 0,0 0 0,0 1 0,1-1 0,-1 1 0,1-1 0,0 1 0,0-1-1,1 1 1,-1-1 0,1 0 0,2 8 0,0-4 6,1 0 0,0 0 0,0 0 0,0-1-1,1 1 1,0-1 0,0 0 0,1-1 0,0 1 0,0-1 0,1 0 0,0-1 0,7 5 0,11 6-213,1-1 1,0-1-1,55 20 1,-56-26-1428,0-1 0,42 6 0,-24-6-1604</inkml:trace>
</inkml:ink>
</file>

<file path=ppt/ink/ink1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3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9344,'15'30'3885,"2"-1"0,31 39 0,-26-38-2673,29 53 0,-41-62-1296,28 46 1214,-39-63-789,-9-10-288,-19-17-85,19 12 65,1-1-1,0 0 1,0 0 0,2-1-1,-1 0 1,-5-16 0,11 24-11,0 0 1,1 0-1,0 0 0,0 0 1,0 0-1,0 0 1,1 0-1,0 0 1,0 0-1,1 0 1,-1 0-1,1 0 1,0 0-1,0 0 1,1 0-1,-1 0 1,1 0-1,0 1 1,1-1-1,-1 1 1,1-1-1,0 1 1,4-6-1,1 2 5,0 0 0,1 0 0,-1 1 1,1 0-1,1 1 0,-1 0 0,1 0 0,0 1 0,1 0 0,-1 1 0,1 0 0,16-4 0,-12 5 41,1 0-1,-1 1 1,1 1-1,0 1 1,0 0 0,0 0-1,-1 2 1,29 6-1,-32-5-19,-1 0 0,1 1 0,-1 0 0,0 1 0,-1 0 0,1 1 0,-1 0 0,0 0 0,0 1 0,-1 1 0,14 14 0,-17-15-34,0 0 1,-1 0-1,-1 0 0,1 1 0,-1 0 1,0 0-1,-1 0 0,0 0 0,0 1 0,-1-1 1,0 1-1,0-1 0,-1 1 0,0 0 1,-1 0-1,1 0 0,-2 8 0,1-9-424,-1 0 0,1 0 0,-1-1 1,0 1-1,-1 0 0,0-1 0,0 1 0,-1-1 0,1 0 0,-2 0 0,1 0 0,-1 0 1,-9 12-1,9-15-2940</inkml:trace>
</inkml:ink>
</file>

<file path=ppt/ink/ink1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4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10240,'-18'13'5120,"23"29"-6016,-5-35 7039,4 9-6143,1 0 0,4 11 0,0 2 128,5 6-896,-3-12 128,26 0-1920,-5-7 129</inkml:trace>
</inkml:ink>
</file>

<file path=ppt/ink/ink1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4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13184,'-14'6'6527,"62"29"-18942,-39-31 12031,28 3-1280,-8 2 128</inkml:trace>
</inkml:ink>
</file>

<file path=ppt/ink/ink1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5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170 165 3456,'-2'2'1044,"0"0"-1,-1 0 1,1 0-1,0 0 1,0 0 0,0 0-1,1 1 1,-1-1-1,0 1 1,-1 2 0,-6 31 2285,8-29-3141,1 0-1,0 0 0,1-1 0,-1 1 1,1 0-1,1-1 0,-1 1 1,1-1-1,4 11 0,-1-9-21,0 1-1,1-1 1,-1 0-1,2 0 1,-1-1-1,1 0 1,0 0-1,1 0 1,-1-1 0,1 0-1,0-1 1,1 0-1,-1 0 1,1-1-1,0 0 1,1 0-1,16 4 1,-12-5-47,-1 0 1,0 0-1,1-2 0,0 0 1,-1 0-1,1-1 0,0-1 1,-1 0-1,1-1 0,-1 0 1,0-1-1,1-1 0,12-5 1,-8 1-3,0-2 0,0 0 1,-1-1-1,-1 0 0,1-2 1,-2 0-1,17-18 0,-29 28-102,0 0 0,0 0 1,0-1-1,-1 1 0,1-1 0,-1 0 0,0 0 0,0 0 0,-1 0 1,1 0-1,-1 0 0,0 0 0,0 0 0,0 0 0,-1-1 0,1 1 1,-1 0-1,0-1 0,0 1 0,-1 0 0,1-1 0,-1 1 0,0 0 1,0-1-1,0 1 0,-1 0 0,1 0 0,-1 0 0,0 0 0,-5-6 1,0 0-26,-1 0 0,0 1 0,-1 0 0,0 1 0,0 0 0,0 0 0,-15-9 0,-3 1-46,-48-23 0,56 31 7,1 1 0,-2 1 0,1 1 0,0 0-1,-1 2 1,0 0 0,0 1 0,0 1 0,0 1 0,-30 4 0,35-2-70,0 0 0,1 2 0,-1-1 0,1 2 0,0 0 0,0 1 0,1 0 0,0 1 0,0 0 0,0 1 0,1 1 0,0 0-1,0 1 1,-14 15 0,24-23 72,0 0 1,1 0-1,-1 0 0,0 1 0,1-1 0,0 0 0,-1 1 1,1-1-1,0 1 0,0-1 0,0 1 0,1 0 0,-1-1 0,0 1 1,1 0-1,0-1 0,0 1 0,0 0 0,0 0 0,1 5 1,1-2-65,0 0 0,1 0 0,0-1 1,0 1-1,0-1 0,0 1 1,1-1-1,0 0 0,6 6 1,1-1-111,0 1 0,0-2 0,1 0 0,0 0 1,1-1-1,0 0 0,0-1 0,0-1 0,1 0 0,0-1 1,27 6-1,-7-4-465,1-1 0,0-2 0,0-1 0,39-3 0,-52 0-227,0-2 1,0 0-1,0-2 1,-1 0-1,1-1 0,-1-1 1,0-1-1,39-20 1,-60 27 898,0 0 0,1 0 0,-1 0 1,0 0-1,0 0 0,1 0 0,-1 0 0,0 0 0,0-1 1,0 1-1,1 0 0,-1 0 0,0 0 0,0 0 1,0-1-1,0 1 0,0 0 0,1 0 0,-1 0 1,0-1-1,0 1 0,0 0 0,0 0 0,0 0 0,0-1 1,0 1-1,0 0 0,0 0 0,0-1 0,0 1 1,0 0-1,0 0 0,0-1 0,0 1 0,0 0 1,0 0-1,0-1 0,0 1 0,0 0 0,0 0 0,0-1 1,-12-7 663,-29-5 2913,26 9-1287,15 3-2147,-1 1 0,0-1 1,0 1-1,1 0 0,-1 0 0,0-1 1,0 1-1,0 0 0,0 0 0,1 0 1,-1 0-1,0 0 0,0 0 0,0 0 1,0 0-1,0 0 0,1 0 0,-1 0 0,0 1 1,0-1-1,0 0 0,1 1 0,-1-1 1,0 1-1,0-1 0,1 0 0,-1 1 1,0 0-1,1-1 0,-1 1 0,0-1 1,1 1-1,-1 0 0,1-1 0,-1 1 1,1 0-1,0 0 0,-1-1 0,1 1 1,0 0-1,-1 0 0,1 0 0,0-1 0,0 1 1,0 0-1,0 1 0,-1 1 103,1 1 0,0-1 0,0 1-1,0-1 1,1 1 0,-1-1 0,1 1 0,0-1-1,0 0 1,0 1 0,0-1 0,2 4 0,5 4 110,0 1 1,0-1-1,1-1 1,1 1-1,0-1 1,0-1-1,19 14 1,93 54 949,-115-72-1404,1 0 0,1-1 0,-1 0 1,0 0-1,1 0 0,0-1 1,0-1-1,0 1 0,0-1 1,0-1-1,0 0 0,0 0 1,1-1-1,-1 0 0,0 0 1,15-4-1,34-11-2811,-4-2-405</inkml:trace>
</inkml:ink>
</file>

<file path=ppt/ink/ink1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6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 8064,'3'-10'4437,"3"13"488,0 8-1572,-3 0-3631,0 25 732,1 0 0,2 0 0,2 0 0,1-1 0,2 0 0,19 41 0,-26-67-326,15-38 342,5-42-339,-17 45-48,2 0 0,0 1 0,2 0 0,21-35 0,-28 53-24,1 1 0,0-1 0,0 1 0,1 0 1,0 0-1,0 1 0,0 0 0,1 0 0,0 1 0,0-1 0,0 1 0,0 1 0,1-1 0,-1 1 0,1 1 0,0-1 0,0 1 0,0 1 0,13-2 1,-3 4 55,-1 0 0,0 1 0,1 1 0,-1 0 1,-1 1-1,1 1 0,0 1 0,-1 0 0,29 17 1,-35-17-96,0 0 0,0 1 0,0 0 0,-1 1 1,0 0-1,-1 0 0,0 1 0,0 0 0,-1 0 1,0 1-1,-1 0 0,0 0 0,0 1 0,-1 0 1,0 0-1,-1 0 0,-1 0 0,3 15 0,-4-21-11,-2 1 0,1-1-1,-1 0 1,0 1 0,0-1-1,0 1 1,-1-1 0,0 1-1,0-1 1,0 0 0,-1 0-1,0 1 1,-2 4-1,3-8-12,1 0-1,-1 0 0,0-1 0,0 1 0,0 0 0,0 0 0,0-1 1,0 1-1,-1-1 0,1 1 0,0-1 0,-1 0 0,1 0 0,-1 1 0,0-1 1,1 0-1,-1 0 0,0 0 0,0-1 0,1 1 0,-1 0 0,0-1 1,0 1-1,0-1 0,0 0 0,0 1 0,0-1 0,0 0 0,0 0 0,0 0 1,0-1-1,1 1 0,-1 0 0,0-1 0,0 1 0,0-1 0,-3-1 1,5 2-11,-1-1 1,0 1 0,0-1 0,1 0 0,-1 1 0,1-1 0,-1 0 0,0 1 0,1-1 0,-1 0 0,1 0 0,-1 0 0,1 0 0,0 1 0,-1-1 0,1 0 0,0 0 0,0 0 0,0 0 0,-1 0 0,1 0 0,0 0 0,0 0 0,0 0 0,1 0 0,-1 1 0,0-1 0,0 0 0,0 0 0,1 0 0,-1 0 0,1-1 0,16-35-192,-13 30 128,8-16-2,2 1 0,1 0 0,0 1 0,1 1 0,2 1 0,0 0 0,0 1 0,2 1 1,30-20-1,-39 30 96,0 1 0,0 0 1,0 1-1,1 0 1,0 0-1,0 2 1,0-1-1,0 2 0,18-3 1,-21 5 10,0 0-1,0 0 1,-1 1 0,1 0-1,0 1 1,-1 0 0,1 0-1,-1 1 1,0 0 0,0 0-1,0 1 1,0 0 0,0 0-1,11 10 1,-11-7 8,0 1 0,0 0 0,-1 0 1,0 1-1,0 0 0,-1 1 0,0-1 0,-1 1 0,0 0 0,-1 1 0,0-1 0,0 1 1,-1-1-1,3 23 0,0 11-748,-2 0 1,-1 60 0,-4-91 168,6-28-4214,-4 4 1431</inkml:trace>
</inkml:ink>
</file>

<file path=ppt/ink/ink1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6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115 195 8064,'0'0'158,"0"0"0,0 0 0,0 0 0,0 0 0,0 0 0,0 0 0,0 0 0,0 0 0,0 0 0,0 0 0,0 0 0,0 0 1,1 0-1,-1 0 0,0-1 0,0 1 0,0 0 0,0 0 0,0 0 0,9 14 3783,14 29 1628,-18-28-5120,1 0 0,0 0 1,1-1-1,1 0 0,0 0 0,1-1 0,18 21 0,-21-28-339,0-1-1,0 1 1,1-1 0,0 0 0,0 0-1,0-1 1,1 0 0,-1 0 0,1-1-1,0 0 1,0 0 0,0-1-1,0 0 1,1 0 0,-1-1 0,0 0-1,11 0 1,2-2-37,0 0-1,0-2 0,0 0 1,0-1-1,-1-1 1,0-1-1,0-1 0,24-11 1,-35 13-69,1 0 0,-1 0-1,0 0 1,-1-1 0,1-1 0,-1 0 0,0 0 0,-1 0 0,1-1 0,-2 0-1,1 0 1,-1-1 0,0 0 0,-1 0 0,0 0 0,0-1 0,-1 1 0,4-16 0,-7 19-10,0 1 0,0-1 0,-1 0 0,0 0 0,0 1 0,0-1 0,-1 0 0,0 1 0,0-1 0,0 0 0,-1 1 1,0-1-1,0 1 0,0 0 0,-1 0 0,0 0 0,0 0 0,0 0 0,0 0 0,-1 1 0,0-1 0,-7-5 0,-2-2-11,0 1 0,-1 1 0,-1 1 0,0 0 0,0 1 0,-17-7 0,13 7-5,-1 1 1,0 1 0,0 1-1,0 1 1,-1 0 0,0 2-1,1 0 1,-1 2 0,0 0-1,0 1 1,0 1 0,-30 8-1,27-6-165,0 1-1,0 2 0,-26 10 1,40-13-199,1 0 0,-1 1 1,1 1-1,0-1 0,0 2 0,0-1 1,1 1-1,0 0 0,-12 15 0,-15 22-2942</inkml:trace>
</inkml:ink>
</file>

<file path=ppt/ink/ink1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7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1 791 7808,'14'11'3842,"13"-17"-2393,5-4 4011,61-7-3284,136-53 435,-210 64-2768,16-6 349,-2-1 0,0-1 0,0-2 0,-2-1 0,0-2 0,34-26 0,-47 31-5,0 0 0,0-1 1,-2 0-1,23-27 0,-34 36-167,-1-1 1,1 1-1,-1-1 0,-1 0 0,1 0 1,-1 0-1,0 0 0,-1-1 1,1 1-1,-1-1 0,-1 0 0,0 1 1,0-1-1,0 0 0,-1 0 0,0 0 1,-2-10-1,0 10-18,0-1 0,-1 0 0,0 1 0,-1-1 0,0 1 0,0 0 0,0 0 0,-1 1 0,-1-1 0,-9-10 0,-1 2 5,0 0 0,-34-25 0,27 24-17,0 1 1,-1 1 0,-1 1-1,0 1 1,-1 1 0,-1 1-1,0 1 1,0 2 0,0 1-1,-1 1 1,0 1 0,-1 1-1,1 2 1,-1 1 0,-41 3-1,61-1 6,0 1-1,0 0 1,-1 0 0,1 0-1,1 1 1,-1 1-1,0-1 1,1 2-1,0-1 1,0 1 0,0 0-1,0 1 1,1-1-1,0 2 1,0-1 0,1 1-1,-1 0 1,2 0-1,-1 1 1,1-1 0,0 1-1,0 1 1,1-1-1,0 1 1,1-1-1,0 1 1,0 0 0,-1 12-1,-1 14 30,3 1 0,1-1 0,1 1 0,2 0 0,9 53 0,-5-62-2,0 0 1,2-1 0,0 0-1,2 0 1,1-1 0,1 0-1,2-1 1,19 28 0,13 16-230,4-2-1,66 67 1,-113-129-49,0-1 0,1 1-1,0-1 1,0 0 0,0 0-1,0 0 1,8 3 0,-9-5-139,0 0 1,0 0-1,0-1 1,0 1-1,0-1 1,0 0-1,0 0 1,0 0-1,0 0 1,0 0-1,0-1 0,0 0 1,4-1-1,13-3-2805</inkml:trace>
</inkml:ink>
</file>

<file path=ppt/ink/ink16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7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67 206 9600,'-2'0'190,"1"1"1,0 0-1,-1-1 1,1 1-1,0 0 1,0 0-1,0 0 1,0 0-1,0 0 1,0 0-1,0 0 1,0 0-1,0 1 1,0-1-1,1 0 1,-1 0-1,1 1 1,-1-1-1,1 0 1,-1 1-1,1-1 1,0 1-1,-1-1 1,1 1-1,0-1 1,0 0-1,0 3 1,1 0 287,0 0 1,0 0 0,1 0 0,-1-1-1,1 1 1,0 0 0,0-1 0,0 0 0,0 1-1,4 3 1,33 32 2852,-5-15-3801,-22-19 582,0 0 0,0 0 0,1-1 0,-1-1 0,1 0 0,0-1 0,0 0 0,0-1 0,0 0 0,0-1 0,17-2 0,10-4 245,0-1 0,45-15 0,-82 21-362,7-2 26,-1 0-1,1-1 1,-1 0-1,0 0 1,11-8-1,-16 10-14,-1-1-1,1 1 1,-1-1 0,0 0-1,0 0 1,0 0 0,-1 0-1,1 0 1,-1-1 0,1 1-1,-1-1 1,0 0 0,-1 1-1,1-1 1,1-6 0,-2 5-14,-1 0 1,0 0 0,0-1 0,0 1 0,-1 0 0,1-1 0,-1 1 0,-1 0 0,1 0 0,-1 0 0,0 0 0,0 0 0,-4-8 0,-1 1-17,0 1 1,-1 0 0,-17-20 0,17 23 11,-1 1 1,1-1-1,-2 1 1,1 1-1,-1 0 1,0 0-1,0 1 1,0 0-1,-1 1 1,-17-5-1,13 4-11,-6-2-21,0 0 0,0 2 0,-1 1-1,0 0 1,0 2 0,0 0 0,0 2 0,0 0 0,0 2-1,0 0 1,0 1 0,0 2 0,-25 8 0,43-12 15,1 0 1,-1 0 0,0 0 0,1 1 0,-1 0 0,1 0 0,-1 0 0,1 0 0,0 0 0,0 1 0,0-1 0,0 1-1,1 0 1,-4 4 0,5-5-6,0 1 0,1-1 0,-1 1 0,0-1-1,1 1 1,0-1 0,0 0 0,0 1 0,0 0 0,0-1-1,0 1 1,0-1 0,1 0 0,-1 1 0,1-1 0,0 1-1,0-1 1,0 0 0,0 1 0,0-1 0,0 0-1,1 0 1,-1 0 0,1 0 0,-1 0 0,3 2 0,5 6-193,1-1 1,0 1-1,1-2 1,-1 1-1,2-1 1,-1-1-1,1 0 1,0-1-1,1 0 1,-1-1 0,22 6-1,0-1-741,1-2-1,0-1 0,57 3 1,-45-9 29,-1-1 1,61-10-1,-106 10 1070,-1 1 0,1-1 0,0 0 0,-1 1 0,1-1 0,0 0 0,-1 1 0,1-1 0,-1 1 0,1-1 0,-1 1 0,1-1 0,-1 1 0,1-1 0,-1 1 0,1-1 0,-1 1 0,0 0 0,1-1 0,-1 1 0,0 0 0,0-1 0,1 1 0,-1 0 0,0-1 0,0 1 0,0 0 1,0 0-1,7 33 2597,-4-13-1448,0-14-1149,-1-1 1,1 0-1,1 0 1,-1-1-1,1 1 1,0-1-1,0 1 1,1-1-1,-1 0 1,1-1-1,0 1 1,0-1 0,1 0-1,0 0 1,-1-1-1,1 0 1,0 0-1,0 0 1,1-1-1,-1 1 1,1-2-1,-1 1 1,1-1-1,-1 0 1,9 1-1,5-1-801,0 0 0,0-1 0,0 0 0,-1-2 0,1-1 0,0 0 0,20-7-1,9-3-2529</inkml:trace>
</inkml:ink>
</file>

<file path=ppt/ink/ink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6.3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1 248 2176,'9'6'4669,"52"21"-3600,-40-19-949,-1-1-1,1-2 1,0 0-1,0 0 1,1-2-1,0-1 1,-1-1-1,1 0 1,0-2-1,-1-1 1,1 0-1,-1-2 0,0 0 1,24-8-1,-38 9-106,1 0-1,-1-1 1,0 1 0,-1-1-1,1-1 1,-1 1-1,0-1 1,0 0-1,0 0 1,0-1-1,-1 0 1,0 0 0,5-9-1,-8 12-4,0 0 1,0-1-1,-1 1 1,1-1-1,-1 1 0,0-1 1,0 0-1,0 1 0,-1-1 1,1 0-1,-1 0 0,0 1 1,0-1-1,0 0 1,-1 0-1,1 0 0,-1 1 1,0-1-1,0 0 0,0 1 1,-1-1-1,1 1 0,-1-1 1,0 1-1,0 0 1,0 0-1,0-1 0,0 2 1,-5-5-1,-3-4 5,-1 1 0,0 1-1,-1 0 1,0 0 0,-1 1 0,1 1-1,-2 0 1,1 1 0,-1 0 0,1 1-1,-17-4 1,11 5-35,1 0 1,-1 2-1,0 0 0,1 1 0,-1 0 1,0 2-1,0 0 0,-25 6 0,37-6 0,1 0 0,0 1 0,0 0 0,0 0 0,0 1 0,0-1 0,0 1 0,1 1 0,0-1-1,-1 1 1,1 0 0,0 0 0,1 0 0,-1 1 0,1-1 0,0 1 0,0 0 0,0 1 0,1-1-1,-1 1 1,2-1 0,-1 1 0,0 0 0,1 0 0,0 0 0,1 0 0,-2 12 0,3-15-15,0 0 0,0 0 0,1 0 1,-1 0-1,1-1 0,0 1 0,0 0 1,0 0-1,0-1 0,0 1 0,0-1 0,1 1 1,0-1-1,-1 1 0,1-1 0,0 0 1,0 0-1,0 0 0,0 0 0,1 0 1,-1 0-1,0-1 0,1 1 0,-1-1 0,1 0 1,0 1-1,-1-1 0,5 1 0,7 3-249,0-1 1,0 0-1,0-1 0,19 2 0,25-4-781,7-5 22</inkml:trace>
</inkml:ink>
</file>

<file path=ppt/ink/ink16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8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0 6912,'-91'23'10372,"-35"22"-9285,72-24-387,46-18-621,-1 0 0,1 0 0,0 0-1,0 1 1,0 1 0,1-1 0,0 1 0,-1 1-1,2-1 1,-1 1 0,1 0 0,-10 11-1,16-16-68,0-1-1,0 1 0,0-1 1,-1 1-1,1 0 0,0-1 1,0 1-1,0-1 0,0 1 1,0-1-1,0 1 0,0 0 1,0-1-1,0 1 0,1-1 1,-1 1-1,0 0 0,0-1 1,0 1-1,1-1 0,-1 1 0,0-1 1,0 1-1,1-1 0,-1 1 1,1-1-1,-1 0 0,0 1 1,1-1-1,-1 1 0,1-1 1,-1 0-1,1 1 0,-1-1 1,1 0-1,-1 0 0,1 1 1,-1-1-1,1 0 0,0 0 1,-1 0-1,1 0 0,-1 0 1,1 0-1,-1 1 0,1-1 1,0-1-1,49 10 438,-48-9-424,238 19 1513,-202-16-1298,177 20 920,-183-18-964,0 2 0,-1 1 1,0 2-1,41 19 1,-67-28-168,0 1 1,0 1 0,0-1 0,0 1-1,-1 0 1,1 0 0,-1 0 0,0 1-1,0-1 1,0 1 0,0 0 0,5 9-1,-8-10-6,0 1-1,0-1 1,-1 0-1,1 1 0,-1-1 1,0 1-1,0-1 1,0 0-1,-1 1 0,1-1 1,-1 0-1,0 1 1,0-1-1,0 0 0,0 0 1,-1 0-1,1 0 1,-1 0-1,0 0 0,-4 5 1,0 2 4,-1-1 0,-1 1-1,0-2 1,0 1 0,-1-1 0,0-1 0,0 1 0,-1-1-1,0-1 1,0 0 0,0 0 0,-1-1 0,0-1 0,0 0 0,0 0-1,-17 3 1,12-4-33,0 0-1,0-1 1,0-1-1,0-1 1,0 0-1,0-1 1,0 0-1,0-2 0,1 0 1,-1 0-1,-26-11 1,35 11-135,0 0-1,1-1 1,-1 0 0,1 0 0,0-1 0,0 0-1,0 0 1,1 0 0,-1-1 0,-4-7 0,9 12-72,-1-1 1,1 1 0,0-1-1,1 0 1,-1 1 0,0-1-1,0 0 1,1 1 0,-1-1-1,1 0 1,-1 0 0,1 1-1,0-1 1,0 0 0,-1 0-1,1 0 1,1 0 0,-1 1-1,0-1 1,0 0 0,1 0-1,-1 0 1,1 1 0,-1-1-1,1 0 1,0 1 0,0-1-1,0 0 1,0 1 0,0-1-1,0 1 1,0-1 0,0 1-1,1 0 1,-1 0 0,0-1 0,1 1-1,-1 0 1,1 0 0,-1 0-1,1 1 1,0-1 0,-1 0-1,1 0 1,2 0 0,16-8-2986</inkml:trace>
</inkml:ink>
</file>

<file path=ppt/ink/ink16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8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9 7808,'0'-1'241,"-1"1"1,1-1 0,0 1-1,0-1 1,-1 1 0,1-1-1,0 1 1,-1-1 0,1 1-1,-1 0 1,1-1 0,-1 1-1,1-1 1,-1 1 0,1 0-1,-1 0 1,1-1 0,-1 1-1,1 0 1,-1 0 0,0 0-1,1-1 1,-1 1 0,1 0-1,-1 0 1,0 0 0,1 0-1,-1 0 1,1 0 0,-1 0-1,0 0 1,1 0-1,-1 1 1,1-1 0,-1 0-1,1 0 1,-1 0 0,1 1-1,-1-1 1,0 0 0,1 1-1,0-1 1,-2 1 0,1 2 177,-1 0 0,1 0-1,-1 0 1,1 0 0,0 0 0,0 1 0,1-1 0,-1 0 0,0 4 0,-2 88 56,3-86-135,0 23-219,7 268 2015,-2-247-1836,1 0-1,3 0 1,25 78 0,-30-119-291,0 0 1,2 0 0,-1 0 0,1 0 0,1-1 0,13 17 0,-16-23-96,0-1 1,0 0-1,0 0 0,1 0 1,0 0-1,-1-1 0,1 1 1,0-1-1,1-1 1,-1 1-1,0-1 0,1 0 1,-1 0-1,1 0 0,0-1 1,0 0-1,7 1 1,4-2-842,0-1 1,0-1-1,-1 0 1,1-1-1,-1 0 1,25-10-1,7-4-2400</inkml:trace>
</inkml:ink>
</file>

<file path=ppt/ink/ink16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9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7424,'10'0'3712,"8"-7"-2816,-12 4 4735,17 3-4863,-4 0 0,27 0 256,-8 0 0,28-6-1536,-18 6 128,37-3 0,-19-1 128,-1-3-2304,-13 2 1</inkml:trace>
</inkml:ink>
</file>

<file path=ppt/ink/ink16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29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1 233 8192,'0'1'186,"1"-1"1,0 1-1,0 0 0,-1-1 1,1 1-1,0 0 0,0-1 1,0 1-1,0-1 1,0 1-1,0-1 0,-1 0 1,1 1-1,0-1 0,0 0 1,0 0-1,0 1 1,2-1-1,10 1 1479,0 0 1,0-1 0,22-2-1,43-13 711,79-37-2667,-119 39 610,-26 8-261,-1 1 0,0-2-1,0 0 1,-1 0 0,1 0-1,10-11 1,-19 16-59,0 0-1,-1 0 1,1-1 0,-1 1-1,1 0 1,-1-1 0,0 1-1,0-1 1,1 0 0,-1 1-1,0-1 1,0 0 0,-1 0-1,1 0 1,0 0 0,0 0-1,-1 1 1,0-1 0,1 0-1,-1 0 1,0 0 0,0 0-1,0 0 1,0-1 0,0 1 0,0 0-1,-1 0 1,1 0 0,-1 1-1,1-1 1,-1 0 0,0 0-1,1 0 1,-1 0 0,0 0-1,-1 1 1,1-1 0,0 1-1,0-1 1,-1 0 0,1 1-1,-1 0 1,1-1 0,-1 1-1,1 0 1,-4-2 0,-1-1 20,0 1 1,0-1 0,0 1-1,0 0 1,-1 0 0,1 1-1,-1 0 1,0 0 0,1 1-1,-1 0 1,0 0 0,0 0-1,0 1 1,0 0 0,-11 1-1,-7 3 124,-1 2 0,2 0-1,-25 10 1,30-10-4,15-5-84,-1 1 0,0 0 1,1 0-1,-1 0 1,1 0-1,0 0 0,0 1 1,0 0-1,0 0 1,0 0-1,1 0 0,-1 1 1,1-1-1,0 1 1,0 0-1,0 0 0,0 0 1,1 1-1,0-1 0,-2 6 1,2-5-1,1 0 0,1 0 0,-1 0-1,1 1 1,0-1 0,0 0 0,1 0 0,-1 0 0,1 1 0,0-1 0,0 0 0,1 0 0,0 0 0,0 0-1,0-1 1,0 1 0,1 0 0,0-1 0,3 5 0,4 4-104,1 0-1,0 0 1,1-1 0,1-1-1,0 0 1,0-1 0,1 0-1,0-1 1,1 0 0,28 12-1,-31-16-695,1-1-1,0 0 1,0-1-1,0 0 0,0-1 1,0 0-1,1-1 0,22-1 1,3-4-2348</inkml:trace>
</inkml:ink>
</file>

<file path=ppt/ink/ink16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0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324 7 5632,'3'-1'3069,"7"-4"-1566,-11 5 2031,-67 21-1100,23-8-2073,1 1 478,2 3 0,-60 32 0,99-48-776,1 0 0,0 1-1,-1-1 1,1 1 0,0 0 0,-1 0-1,1 0 1,0 0 0,1 0 0,-1 0-1,0 0 1,0 1 0,1-1 0,0 1-1,-1-1 1,0 4 0,3-4-42,0-1 0,1 0-1,-1 0 1,1 0 0,0-1 0,-1 1 0,1 0 0,-1-1 0,1 1 0,0-1 0,0 1 0,-1-1 0,1 0 0,0 0-1,0 0 1,-1 0 0,1 0 0,0 0 0,0 0 0,-1 0 0,4-2 0,12 2 137,42 7 139,0 3-1,-1 2 0,-1 3 1,99 38-1,-78-25-114,-41-15-103,0 2-1,47 26 0,-82-40-72,-1 0 1,1-1-1,-1 1 0,1 0 1,-1 0-1,0 0 0,1 0 1,-1 0-1,0 1 1,0-1-1,0 0 0,1 0 1,-2 1-1,1-1 0,0 1 1,0-1-1,0 1 0,-1-1 1,1 1-1,0 1 0,-1-2 7,0 1-1,0-1 0,-1 0 0,1 1 0,0-1 0,-1 0 0,1 0 0,-1 1 0,1-1 0,-1 0 0,1 0 0,-1 0 0,0 0 0,0 1 0,0-1 1,0 0-1,0-1 0,1 1 0,-2 0 0,0 1 0,-5 3 86,0-1 0,0 0 1,0 0-1,-1-1 0,0 0 1,0 0-1,-14 3 0,-31 1 357,0-3 0,-84-3-1,80-1-282,40 0-483,1 0 1,-1-1-1,1-1 0,0 0 0,0-1 0,-26-9 0,43 12 266,-1 0 0,0 0 0,0 0-1,0 0 1,0 0 0,0 0 0,0-1 0,0 1-1,0 0 1,0 0 0,0 0 0,0 0 0,0 0-1,0 0 1,0 0 0,0 0 0,1-1 0,-1 1-1,0 0 1,0 0 0,0 0 0,0 0 0,0 0-1,0 0 1,0 0 0,-1-1 0,1 1 0,0 0-1,0 0 1,0 0 0,0 0 0,0 0 0,0 0-1,0 0 1,0 0 0,0-1 0,0 1 0,0 0-1,0 0 1,0 0 0,0 0 0,0 0 0,-1 0-1,1 0 1,0 0 0,0 0 0,0 0 0,0 0-1,0 0 1,0 0 0,0 0 0,-1-1 0,15 0-1952,-13 1 1803,19-1-2899</inkml:trace>
</inkml:ink>
</file>

<file path=ppt/ink/ink16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0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491 4 5760,'-34'-3'3181,"1"3"1,-1 0-1,-65 11 1,47-4-3087,23-5 97,1 2 0,-1 1 0,1 1 0,1 2 0,-35 13 0,60-20-158,0-1 17,0 1 0,0 0 0,0 0 0,0 0 0,0 0 0,0 0 0,0 0 0,0 0 0,1 0 0,-1 1 0,0-1 0,1 1 0,-1-1 0,1 1 0,0 0 0,-1-1-1,1 1 1,-1 3 0,2-4-38,0 0 0,1-1 0,-1 1 0,1 0 0,-1 0 0,1 0 0,-1 0 0,1-1-1,0 1 1,-1 0 0,1 0 0,0-1 0,-1 1 0,1-1 0,0 1 0,0-1 0,0 1 0,0-1-1,0 1 1,-1-1 0,1 0 0,0 1 0,0-1 0,0 0 0,0 0 0,0 0 0,0 0 0,2 0-1,41 9 126,53 1 115,143 22 232,-213-26-371,-1 1 0,0 1 0,0 1 0,-1 1 0,-1 1 0,42 25 0,-64-35-86,0 1-1,0-1 0,0 0 0,0 1 1,-1-1-1,1 1 0,0 0 0,-1-1 1,1 1-1,-1 0 0,1 0 0,-1 0 1,0 0-1,0 0 0,0 1 0,0-1 1,0 0-1,0 4 0,-1-4 5,0 0-1,0 0 1,0 0 0,-1 0-1,1-1 1,-1 1-1,1 0 1,-1 0-1,0 0 1,0-1-1,0 1 1,0 0 0,0-1-1,0 1 1,0-1-1,0 1 1,-3 2-1,-3 1 50,0 1 0,0-1 0,0-1 0,-1 1-1,0-1 1,1-1 0,-2 1 0,-9 2 0,-12 0 14,0 0 1,0-3-1,0 0 1,0-2-1,-42-3 1,0 0-925,59 0-80,17-3-1766,27-7-3174,-23 9 5042,16-5-2286</inkml:trace>
</inkml:ink>
</file>

<file path=ppt/ink/ink16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1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70 179 7936,'-1'0'404,"0"0"0,0 0 0,0 0 0,0 0 0,0 1 0,0-1 1,0 0-1,0 1 0,0-1 0,1 0 0,-1 1 0,0-1 0,0 1 0,0 0 0,1-1 1,-1 1-1,0 0 0,1-1 0,-1 1 0,0 0 0,1 0 0,-1-1 0,1 1 0,-1 0 1,1 0-1,0 0 0,-1 1 0,1 0-128,0 0-1,0 0 1,0 0 0,0 0-1,0 0 1,1 0 0,-1 0-1,1 0 1,0-1 0,-1 1-1,1 0 1,0 0 0,1 2-1,3 2-228,0 1 1,0 0-1,0-1 0,0 0 0,1-1 0,0 1 0,8 4 0,21 11 956,65 27 0,-90-45-935,0 0 0,0 0 0,0-1 0,0-1 1,0 1-1,0-2 0,1 1 0,-1-2 1,12 0-1,12-4 26,43-12-1,-71 16-88,7-3-31,1 0 0,-1 0-1,0-2 1,0 1-1,19-13 1,-28 16-4,0-1-1,-1 1 1,1-1-1,0 0 1,-1 0-1,0-1 1,0 1-1,0-1 1,0 1-1,0-1 1,-1 0-1,1 0 1,-1-1-1,0 1 1,-1 0-1,1-1 1,-1 1-1,1-1 1,0-5-1,-2 5-10,-1 1 0,1 0-1,0 0 1,-1 0 0,0 0 0,0 0-1,0 0 1,0 0 0,-1 0-1,0 0 1,1 1 0,-1-1 0,-1 0-1,1 1 1,0 0 0,-1 0-1,-4-5 1,-3-5-90,4 6 82,0 0 1,0 0 0,0 1 0,-1 0 0,0 1-1,0-1 1,0 1 0,-1 0 0,0 1 0,0 0-1,0 0 1,0 1 0,-1 0 0,-12-3 0,5 1-19,-19-7-143,-1 2 1,0 2-1,-73-8 0,86 15 93,-1 2 1,1 0 0,-1 1-1,1 1 1,0 1-1,0 1 1,-25 9 0,47-14 100,0 1 1,1-1 0,-1 0 0,0 1 0,0-1-1,0 0 1,0 1 0,0-1 0,0 1-1,1-1 1,-1 1 0,0 0 0,0-1-1,1 1 1,-1 0 0,0-1 0,1 1 0,-1 0-1,1 0 1,-1-1 0,1 1 0,-1 0-1,1 0 1,0 0 0,-1 0 0,1 0 0,0 0-1,0 0 1,0 2 0,0-2-10,1 1 0,0 0-1,0 0 1,0 0 0,0-1 0,0 1 0,0 0 0,0-1-1,1 1 1,-1-1 0,1 1 0,-1-1 0,1 0 0,-1 0-1,1 0 1,0 0 0,0 0 0,-1 0 0,4 1 0,25 12-344,1-1 1,0-2-1,1-1 1,0-2-1,1-1 1,0-1-1,0-2 1,0-1-1,0-2 1,47-3-1,-71 0 203,0 0 0,0 0 0,0-1 0,0 0 0,0 0-1,13-7 1,24-9 1265,-46 19-1017,1 0-1,0 0 0,0 0 0,-1 0 1,1 0-1,0 0 0,-1 0 0,1 1 1,0-1-1,-1 0 0,1 0 0,0 1 1,-1-1-1,1 0 0,0 1 0,-1-1 0,1 1 1,-1-1-1,1 1 0,-1-1 0,1 1 1,-1-1-1,1 1 0,-1-1 0,0 1 1,1 0-1,-1 0 0,13 25 1377,-7-13-412,0 2-309,-4-11-517,0 1 0,0 0-1,0-1 1,1 1 0,-1-1 0,1 1 0,4 3 0,4 3-139,2 0-1,-1-1 1,2 0-1,-1 0 1,1-2 0,0 0-1,1-1 1,21 8-1,-19-9-946,-1-1 0,1 0 0,0-1 0,29 2 0,7-3-2356</inkml:trace>
</inkml:ink>
</file>

<file path=ppt/ink/ink16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1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90 120 4864,'1'14'8637,"4"3"-3978,-3-11-4408,0 0 1,0-1 0,1 1-1,-1-1 1,2 0 0,-1 0-1,0 0 1,1 0 0,0 0-1,0-1 1,0 0-1,1 0 1,-1 0 0,1 0-1,10 5 1,0-3-33,1 0-1,1-1 1,-1-1-1,1 0 1,0-1-1,18 0 1,106 2 534,-121-5-663,0-1 0,0-1 0,39-9 0,-50 9-77,1-1 0,-1-1 0,1 0 0,-1 0 0,-1 0 0,1-1 0,-1-1 0,1 1 0,9-10 0,-16 13-17,-1 1-1,1-1 0,0 0 0,-1 1 1,1-1-1,-1 0 0,1 0 0,-1 0 1,0-1-1,0 1 0,0 0 1,0 0-1,0 0 0,0-1 0,-1 1 1,1 0-1,-1-1 0,0 1 1,0-1-1,0 1 0,0-1 0,0 1 1,0 0-1,0-1 0,-1 1 1,0 0-1,1-1 0,-1 1 0,0 0 1,0-1-1,0 1 0,0 0 1,0 0-1,-1 0 0,1 0 0,-1 0 1,1 0-1,-1 1 0,-3-4 1,-5-4-25,0 1 0,-1 0 0,0 0 0,0 1 0,-20-9 0,7 5-5,-1 1 1,0 2 0,0 0 0,0 2-1,-1 0 1,0 2 0,-50-1-1,38 5-347,0 2-1,0 1 0,1 2 0,-65 18 0,97-22 257,1 1 1,-1 0 0,0 0 0,1 0 0,-1 0-1,1 1 1,0-1 0,0 1 0,-5 4-1,7-5 34,1-1-1,0 1 0,-1-1 1,1 1-1,0 0 0,0 0 1,0-1-1,0 1 0,0 0 0,0 0 1,1 0-1,-1 0 0,1 0 1,-1 0-1,1 0 0,0 0 0,-1 0 1,1 1-1,0-1 0,1 0 1,-1 0-1,0 0 0,1 0 1,-1 0-1,1 2 0,1 0-150,0 0 0,0-1 0,0 1 0,0-1 0,1 1 0,-1-1 0,1 0 0,0 0 0,0 0 0,0-1 0,0 1 0,0-1 0,0 1 0,1-1 1,0 0-1,4 2 0,58 18-2514,-3-7 175</inkml:trace>
</inkml:ink>
</file>

<file path=ppt/ink/ink16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2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7040,'3'18'2204,"0"1"0,-1 0 0,0 0 0,-2 0-1,-2 22 1,2 1-2094,-3 365 2043,-2-125-4434,5-282 2229,-1 1-37,1-1-1,0 0 0,0 1 1,0-1-1,0 0 1,0 1-1,0-1 1,0 0-1,0 1 0,0-1 1,0 1-1,0-1 1,0 0-1,0 1 0,0-1 1,0 0-1,0 1 1,1-1-1,-1 0 0,0 1 1,0-1-1,0 0 1,1 1-1,-1-1 0,0 0 1,0 0-1,1 1 1,-1-1-1,0 0 0,0 0 1,1 1-1,-1-1 1,0 0-1,1 0 1,-1 0-1,0 0 0,1 1 1,-1-1-1,0 0 1,1 0-1,-1 0 0,0 0 1,1 0-1,-1 0 1,1 0-1,-1 0 0,1 0 1,9 0-2748</inkml:trace>
</inkml:ink>
</file>

<file path=ppt/ink/ink16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2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0 195 8704,'8'4'1169,"1"0"1,-1-1 0,1-1-1,0 1 1,0-2 0,0 1-1,0-1 1,15 0 0,73-2 996,-78 0-2058,-1-2 1,0 1-1,1-2 1,-2-1 0,1 0-1,0-1 1,-1-1 0,0 0-1,-1-2 1,28-17-1,-42 25-105,0 0 0,0 0-1,0 0 1,-1 0-1,1-1 1,0 1 0,-1 0-1,1-1 1,-1 1-1,1-1 1,-1 0 0,0 1-1,0-1 1,1 0 0,-1 0-1,0 0 1,-1 1-1,1-1 1,0 0 0,-1 0-1,1-1 1,-1 1-1,1 0 1,-1 0 0,0 0-1,0 0 1,0 0-1,0 0 1,0 0 0,-1 0-1,1 0 1,-1 0 0,1-1-1,-1 1 1,0 1-1,1-1 1,-1 0 0,0 0-1,-2-3 1,-1 0-5,-1 0 0,0 0 1,0 1-1,0-1 0,0 1 0,0 0 1,-1 1-1,0-1 0,0 1 0,-11-4 1,5 3 57,0 1 0,-1 0 0,1 0 0,-1 1 0,0 1 0,1 1 0,-1-1 0,0 2 0,0 0 0,0 0 0,1 1 0,-1 1 0,1 0 0,0 1 0,-16 7 0,23-9-3,0 0 0,1 0 1,-1 1-1,1 0 0,0 0 1,0 0-1,0 0 0,0 1 1,0 0-1,1-1 0,0 1 1,-1 1-1,2-1 0,-1 0 1,0 1-1,1-1 0,0 1 1,0 0-1,0 0 0,1 0 1,-1 0-1,1 0 0,0 0 1,1 0-1,-1 0 0,1 0 1,0 0-1,1 0 0,-1 1 1,1-1-1,0 0 0,0 0 1,0 0-1,1 0 0,0-1 1,0 1-1,0 0 0,0-1 1,1 1-1,0-1 0,5 7 1,21 14-70,0-2 0,2-1 0,40 22 0,-58-37-578,1 0 1,-1-1 0,1-1-1,0-1 1,1 0 0,-1 0-1,1-2 1,0 1 0,-1-2-1,1 0 1,0-1 0,0-1-1,0 0 1,-1-1 0,29-7 0,11-4-2735</inkml:trace>
</inkml:ink>
</file>

<file path=ppt/ink/ink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6.9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843 1 3072,'3'32'629,"1"0"-1,1 0 1,2-1-1,1 1 1,2-2 0,1 1-1,15 29 1,-25-58-645,19 48 229,-3 1-1,-2 0 1,-2 1-1,11 94 1,-21-108-10,-2 0 0,-1 0 0,-2 0 1,-2-1-1,-1 1 0,-2-1 0,-17 56 0,14-64-45,-1 0 0,-1-1-1,-1 0 1,-2-1 0,-20 29 0,26-44-88,-2 1 1,1-1-1,-2 0 0,0-1 1,0-1-1,-1 0 1,0 0-1,0-1 1,-1-1-1,0 0 1,-27 9-1,12-8 24,-1-1 1,0-1-1,0-2 0,-1-1 1,0-1-1,0-1 0,0-2 1,1-2-1,-1 0 1,0-2-1,1-2 0,-32-9 1,44 9-91,0 0 1,1-1-1,-1-1 1,2 0 0,-1-2-1,2 0 1,-1 0 0,1-2-1,-18-16 1,24 18-69,0-1 1,1 1-1,0-1 1,0-1-1,1 0 1,1 0-1,0 0 1,0 0-1,1-1 1,1 0-1,0 0 1,1-1-1,-2-24 1,4 19-213,2 0 0,0 0-1,2 0 1,0 1 0,1-1 0,1 1 0,0 0-1,1 0 1,1 1 0,1-1 0,1 2 0,0-1-1,1 1 1,1 1 0,0-1 0,1 2-1,1 0 1,16-15 0,18-7-1153</inkml:trace>
</inkml:ink>
</file>

<file path=ppt/ink/ink16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3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286 558 7040,'7'-1'3366,"16"4"-1932,19-5 4535,18-19-4940,-34 11-262,38-8 79,-21 7-794,-1-2 0,77-35 0,-110 43-4,1-1-1,-1 0 1,0 0-1,0-1 1,-1 0-1,0 0 1,0-1-1,-1 0 1,0 0 0,0-1-1,-1 1 1,0-2-1,-1 1 1,0-1-1,0 0 1,-1 0-1,0 0 1,-1 0-1,0-1 1,0 1-1,1-20 1,-4 24-42,0 0 0,-1 0 1,1 1-1,-1-1 1,0 0-1,-1 1 0,1-1 1,-1 1-1,0-1 0,0 1 1,-1 0-1,0 0 0,0 0 1,0 0-1,0 0 1,-8-7-1,4 3-8,1 1 2,-2 0 0,1 0 0,-1 0 0,0 1 0,0 0 0,-1 1 0,0 0 0,0 0 0,-12-5 0,-3 1 0,-1 1 0,-37-9 0,46 15 15,-1-1 0,0 2 0,-1 0 0,1 1 0,0 1 0,0 1 0,0 0 0,-1 1 0,-19 6 0,32-7 11,1 1 1,-1-1-1,1 1 1,0 0-1,0 1 0,0-1 1,0 1-1,0 0 1,0 0-1,1 0 1,-1 0-1,1 1 1,0-1-1,0 1 1,0 0-1,0 0 1,1 0-1,0 0 0,0 0 1,0 1-1,-3 8 1,1 2 107,1 1 0,0-1 0,1 1 0,1 0 0,0 19 0,2-9 57,1 0-1,2 0 1,0 0 0,15 45-1,42 92 593,-46-126-599,99 279 670,-61-111-714,-47-178-136,-2-1 1,-2 1-1,0-1 0,-1 1 1,-2 0-1,-4 27 0,4-45-1,-1 0-1,-1 0 1,1 0 0,-2 0-1,1 0 1,-1 0-1,-1-1 1,1 0 0,-1 0-1,-1 0 1,0-1-1,0 1 1,0-1 0,-1-1-1,0 1 1,0-1-1,0 0 1,-1-1 0,0 0-1,0 0 1,-1-1-1,-9 4 1,5-3-7,0-1 0,-1-1 0,1 0 0,-1 0 0,0-2 0,1 0 0,-1 0 0,0-1 0,0-1 0,0 0 0,0-1 0,1 0 0,-1-2 0,-19-6 0,10 2-202,-1-2 1,1 0-1,0-2 0,1-1 0,-20-15 1,35 23-161,0 0 1,1-1 0,-1 1 0,2-1 0,-1-1 0,1 1-1,-1-1 1,2 0 0,-1 0 0,1-1 0,0 1-1,1-1 1,-1 0 0,2 0 0,-1 0 0,1 0 0,-2-17-1,3-16-2833</inkml:trace>
</inkml:ink>
</file>

<file path=ppt/ink/ink16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3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10368,'20'4'5120,"51"-8"-6656,-54 0 8575,46-1-6911,-17 5 0,39 0-384,-19 0 0,3 0-2176,-12 0 1,0 0-129,-14 0 0</inkml:trace>
</inkml:ink>
</file>

<file path=ppt/ink/ink16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3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1 299 10240,'5'11'5120,"-10"24"-7296,5-28 10239,0 18-7935,0-9 0,0-2-128,0-1 128,34 3-2944,-8-9 129</inkml:trace>
  <inkml:trace contextRef="#ctx0" brushRef="#br0" timeOffset="1">58 13 11520,'-29'-13'5759,"43"17"-10750,-14-4 9087,18 5-8192,2-1 128</inkml:trace>
</inkml:ink>
</file>

<file path=ppt/ink/ink16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4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94 9856,'0'0'4040,"5"4"-3162,-4 0 4166,3 22-4276,0 1 0,-2-1 0,-1 1 0,-5 45 0,4-72-758,1 1 0,-1 0 0,0-1 0,0 1 1,0-1-1,0 1 0,0-1 0,0 1 0,0-1 0,0 1 0,-1-1 1,1 1-1,0-1 0,0 1 0,0-1 0,0 1 0,-1-1 0,1 1 0,0-1 1,-1 1-1,1-1 0,0 1 0,-1-1 0,1 0 0,0 1 0,-1-1 1,1 0-1,-1 1 0,1-1 0,-1 0 0,1 0 0,-1 1 0,1-1 0,-1 0 1,1 0-1,-1 0 0,1 1 0,-1-1 0,1 0 0,-1 0 0,1 0 1,-1 0-1,1 0 0,-1 0 0,1 0 0,-1 0 0,0-1 0,1 1 0,-1 0 1,-1-1-28,1 0 0,-1 0 0,1 0 1,-1 0-1,1 0 0,0 0 1,0 0-1,-1-1 0,1 1 0,0 0 1,0-1-1,1 1 0,-1-1 1,-1-2-1,0-5-70,0-1 1,1 1-1,0-1 1,0 1-1,1-1 1,0 1-1,1-1 1,0 1-1,1 0 1,0-1-1,0 1 0,1 0 1,4-10-1,-2 6 70,0 1-1,1 0 1,0 0-1,0 1 1,2-1-1,-1 1 1,2 1-1,-1 0 1,13-12-1,-19 21 37,-1 0-1,1 0 0,0 0 1,0 1-1,-1-1 1,1 0-1,0 1 0,0-1 1,0 1-1,0 0 0,0 0 1,-1-1-1,1 1 1,0 0-1,0 1 0,0-1 1,0 0-1,0 0 0,3 2 1,38 15 368,-27-10-246,-11-4-82,1 1 0,-1-1-1,1 1 1,-1 0 0,0 0-1,-1 1 1,1-1 0,-1 1-1,0 0 1,0 0 0,0 1-1,-1-1 1,1 1 0,3 11-1,-3-9-19,-1 0-1,0 1 0,0-1 0,-1 1 1,0-1-1,-1 1 0,0 0 1,0-1-1,-1 1 0,-1 10 1,0-7-129,-2 1 1,0-1 0,0 0 0,-1 0 0,0 0-1,-1 0 1,0-1 0,-1 0 0,-1 0-1,-10 15 1,16-26-109,0 1-1,1-1 1,-1 1 0,0 0-1,1-1 1,-1 1 0,1 0-1,-1-1 1,1 1-1,-1 0 1,1 0 0,-1 0-1,1-1 1,0 1-1,0 0 1,-1 0 0,1 0-1,0 0 1,0 0-1,0 0 1,0 0 0,0 0-1,0-1 1,0 1-1,0 0 1,0 0 0,0 0-1,1 0 1,-1 1-1,6-1-2872</inkml:trace>
</inkml:ink>
</file>

<file path=ppt/ink/ink16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4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9856,'5'0'4864,"10"43"-5504,-12-34 8063,-6 21-7167,-3-7 128,-3 18 0,4-14 128,5 24-1024,0-8 128,20-7-896,-8-6 128,16-11-1664,-3-3 1</inkml:trace>
</inkml:ink>
</file>

<file path=ppt/ink/ink16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5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39 11264,'-5'-39'5631,"14"55"-7934,-9-16 9982,19 0-7679,-4 0 0,8 7-256,-4 2 128,4-9-1792,-3 0 128,-20 0-1023,0 0 127</inkml:trace>
</inkml:ink>
</file>

<file path=ppt/ink/ink16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5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9600,'28'-12'4736,"72"4"-7552,-77 3 8575,23 2-8830,-9-5-1,-8 8-1152,-4 0 0</inkml:trace>
  <inkml:trace contextRef="#ctx0" brushRef="#br0" timeOffset="1">226 219 12672,'114'4'6271,"-2"-11"-22014,-89 3 12927</inkml:trace>
</inkml:ink>
</file>

<file path=ppt/ink/ink16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6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114 192 4864,'-7'-3'1202,"-9"-8"7597,17 1-5303,10-4-3319,3 1 48,1 1 0,0 1 0,1 0 0,0 0 0,0 2 0,1 0 0,1 1 0,28-9 0,6 2 704,93-15 0,-126 27-800,0 1 0,27-1 1,-40 3-106,-1 1 0,1-1 1,-1 1-1,1 0 0,-1 0 1,1 1-1,-1 0 0,0 0 0,1 0 1,-1 0-1,0 1 0,7 5 1,-8-4-25,1 0 0,-1 0 1,0 0-1,-1 0 0,1 1 0,-1 0 1,0 0-1,0 0 0,0 0 1,-1 0-1,0 1 0,0-1 1,1 7-1,0 1-49,-1 0 0,0 0 0,0 26 0,-3-26 33,0 1 0,-1-1 0,0 0 0,-1-1 1,0 1-1,-1 0 0,-1-1 0,0 0 0,-13 23 1,3-10 81,-2-1 0,0-1 0,-24 24 0,10-18 88,0 0 0,-2-2 1,-1-2-1,-1-1 0,-1-1 0,-1-2 0,0-2 0,-45 16 0,60-27-72,0-1-1,0 0 1,-1-2 0,1 0 0,-46 2 0,50-10-598,27-4-131,34-5-46,25 5 709,1 4 0,-1 2 1,82 10-1,-45-2-572,-30-1-4969,-60-6 2560</inkml:trace>
</inkml:ink>
</file>

<file path=ppt/ink/ink16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6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7680,'14'-20'3840,"37"6"-4352,-36 9 5376,26-6-4097,-13 6 1,15-2 384,-6 0 0,11 10-1536,-11 1 128,-5 3 768,-7 2 128,-2 7-1280,-3-9 128,-2-7-2048,-4 0 129</inkml:trace>
</inkml:ink>
</file>

<file path=ppt/ink/ink16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7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0 297 9472,'9'13'4736,"11"29"-4992,-17-34 7551,12 16-7295,-5-4 128,-1 14 0,0-2 0,0 0-896,2-6 0,-3-2-1920,1-8 129</inkml:trace>
  <inkml:trace contextRef="#ctx0" brushRef="#br0" timeOffset="1">75 0 9984,'-5'7'4992,"30"13"-11776,-17-16 7936,21-4-3456,-11 0 128</inkml:trace>
</inkml:ink>
</file>

<file path=ppt/ink/ink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7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13 2944,'-32'-13'1408,"9"22"-1536,23-9 1920,0 14-1664,0 2 128,9 4 128,0 19 0,14-11-512,-3 8 128,3-6 256,11 6 0,-2-13 0,-4-4 0,0-10-512,1-12 128,-1-3-896,4-1 128</inkml:trace>
</inkml:ink>
</file>

<file path=ppt/ink/ink16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7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100 347 7552,'-7'23'8944,"6"2"-4066,0-20-4793,2 0-1,-1 0 1,1 0-1,-1-1 0,1 1 1,1 0-1,-1 0 1,1-1-1,0 1 1,0 0-1,0-1 1,0 0-1,1 0 1,0 1-1,0-2 0,0 1 1,0 0-1,0 0 1,1-1-1,0 0 1,0 0-1,6 4 1,6 0 54,1-1-1,-1-1 1,1 0 0,0-1 0,0-1 0,0-1 0,0 0 0,1-1 0,-1-1-1,1-1 1,-1 0 0,0-1 0,0-1 0,0-1 0,0 0 0,0-1 0,24-12 0,-28 12-114,0-1 0,-1-1 0,1 0 0,-2 0 0,1-2 0,-1 1 0,0-1 0,-1-1 0,0 0 0,-1 0 0,0-1 0,0 0 0,-1-1 0,-1 0 0,0 0 0,0-1 0,-2 1 0,1-1 0,-2-1 0,1 1 0,3-27 0,-7 34-30,-1 1 0,0-1 0,0 0 0,0 0 0,-1 1 0,0-1 0,0 0 0,-1 1 0,1-1-1,-1 0 1,0 1 0,-1 0 0,1 0 0,-1 0 0,0 0 0,0 0 0,-1 0 0,1 1 0,-7-6 0,6 5 0,-4-5 3,0 1 0,-1 1 0,-1 0 0,1 0 0,-1 1 1,0 0-1,-1 0 0,0 1 0,0 1 0,-16-7 0,16 8 1,-8-4-21,0 2-1,0 0 0,-1 2 1,0 0-1,0 1 0,0 1 1,0 1-1,0 0 0,0 2 1,0 0-1,0 2 0,0 0 1,0 1-1,0 1 0,-34 13 1,41-13-74,1 0 1,0 1 0,0 0 0,1 0 0,0 1-1,-20 16 1,27-19-47,0 0 0,0 0 0,1 0 1,-1 1-1,1-1 0,0 1 0,0 0 0,1 0 0,-1 0 0,1 0 0,0 0 0,0 0 0,1 1 0,-1-1 0,1 1 0,0-1 0,1 9 0,-1-11-17,2 0-1,-1 0 1,0 0 0,0 0-1,1-1 1,0 1-1,0 0 1,-1 0-1,1 0 1,1-1-1,-1 1 1,0 0 0,1-1-1,0 1 1,-1-1-1,1 0 1,0 1-1,0-1 1,0 0 0,0 0-1,1-1 1,-1 1-1,0 0 1,1-1-1,4 3 1,2 2-432,30 26-2608</inkml:trace>
</inkml:ink>
</file>

<file path=ppt/ink/ink16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7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10240,'-1'1'213,"1"1"1,-1-1 0,1 0-1,-1 1 1,1-1 0,0 0-1,0 1 1,0-1 0,0 1-1,0-1 1,0 0 0,0 1 0,0-1-1,1 1 1,-1-1 0,0 0-1,1 1 1,-1-1 0,1 0-1,0 0 1,-1 1 0,2 0-1,25 37 4835,-7-10-2829,24 56-1494,-5 2 0,34 105 1,-71-151-364,-9-26-217,6-15-141,0 0-1,0 0 1,0 0 0,0 0 0,0 0-1,0 0 1,1 0 0,-1 0 0,0-1-1,0 1 1,0 0 0,1-1 0,-1 1-1,0 0 1,0-1 0,1 1 0,-1-1-1,0 1 1,0-1 0,1 1 0,-1-1-1,1 0 1,-2-1 0,-4-5-2,0 0 0,0-1-1,0 1 1,1-2 0,1 1 0,-1 0 0,1-1 0,1 0 0,-1 0-1,-1-11 1,0 0-28,1 1-1,1-1 1,0-39 0,3 49 51,1 0 1,0 0-1,0 0 1,1-1 0,1 1-1,0 1 1,0-1-1,1 0 1,0 1 0,1 0-1,0 0 1,0 0-1,1 0 1,0 1 0,0 0-1,1 1 1,0-1-1,1 1 1,0 0 0,0 1-1,0 0 1,1 0-1,-1 1 1,1 0 0,1 0-1,-1 1 1,1 1-1,-1-1 1,12-1 0,-14 4 31,1 1 1,0 0-1,0 0 0,-1 1 1,1 0-1,0 1 1,-1-1-1,1 1 1,-1 1-1,0-1 1,1 1-1,-1 1 1,-1-1-1,1 1 1,0 0-1,-1 1 1,0-1-1,0 1 1,9 11-1,-3-4 24,0 0 0,-1 1 0,0 0 0,-1 1-1,-1 0 1,0 0 0,-1 1 0,8 21 0,-11-18-183,-1 0 0,-1 1 0,0 0 0,-2 0 0,0 0 0,-1 0 0,-1 0 0,-5 31 1,1-31-1578,2-14-2616,3-5 839</inkml:trace>
</inkml:ink>
</file>

<file path=ppt/ink/ink16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8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0 363 10624,'16'4'1698,"14"5"2287,0-2 1,37 4-1,-52-10-3584,-1-1 0,0 0-1,1-1 1,19-3 0,-16 0-340,0 0-1,0-1 1,-1-1 0,1 0-1,-1-2 1,-1 0 0,23-14-1,-31 17-14,-1-1-1,1 0 1,-1 0-1,-1 0 1,1-1-1,-1 0 1,0-1-1,-1 1 1,0-1-1,0 0 1,-1 0-1,0-1 1,0 1-1,-1-1 1,0 0-1,3-12 0,-5 16-51,0 0-1,-1 0 0,0 0 0,1-1 0,-1 1 0,-1 0 1,1 0-1,-1 0 0,0-1 0,0 1 0,-1 0 0,1 0 1,-1 0-1,0 1 0,-1-1 0,1 0 0,-1 1 0,0 0 1,-3-5-1,-1 1-21,-1 1 1,0 0-1,0 0 1,0 1-1,-1 0 1,0 0-1,0 1 1,-10-4-1,8 4 17,0 1-1,0 1 1,0-1-1,0 2 0,-1 0 1,1 0-1,-1 1 0,1 0 1,-1 1-1,-20 2 1,23-1 28,1 0 1,-1 0-1,1 1 1,-1 0 0,1 1-1,0 0 1,0 0-1,0 1 1,1-1 0,-1 2-1,1-1 1,0 1-1,0 0 1,1 1 0,-11 9-1,7-2 53,-1 0-1,1 0 1,1 1-1,1 0 1,0 1-1,-12 29 0,17-36-21,1 0 0,-1 0 0,1 0 0,0 0 0,1 0 0,0 1 0,1-1 0,-1 1 0,1-1 0,1 0 0,0 1 0,0-1 0,1 0 0,0 0 0,3 10 0,0-6 4,0 1 0,1-1-1,0 0 1,1 0 0,0-1-1,1 0 1,0 0 0,1-1-1,0 0 1,1 0-1,0-1 1,0 0 0,1-1-1,0-1 1,1 1 0,0-2-1,0 1 1,14 4-1,-6-3-360,0 0-1,0-2 1,1 0-1,35 4 0,-40-8-665,1-1-1,0 0 0,-1-1 1,1-1-1,31-6 0,-8-1-2736</inkml:trace>
</inkml:ink>
</file>

<file path=ppt/ink/ink16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8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73 310 6912,'0'-1'160,"0"1"1,0 0-1,0 0 0,0 0 1,0 0-1,0-1 0,0 1 1,0 0-1,0 0 1,0 0-1,0 0 0,0-1 1,1 1-1,-1 0 0,0 0 1,0 0-1,0 0 1,0-1-1,0 1 0,0 0 1,1 0-1,-1 0 0,0 0 1,0 0-1,0 0 1,0-1-1,0 1 0,1 0 1,-1 0-1,0 0 1,0 0-1,0 0 0,1 0 1,-1 0-1,0 0 0,0 0 1,0 0-1,0 0 1,1 0-1,-1 0 0,0 0 1,0 0-1,0 0 0,1 0 1,-1 0-1,0 0 1,0 0-1,0 1 0,16 6 3721,22 20-2237,-28-18-1054,2-3-278,-1 0 0,1 0 1,0-1-1,0-1 1,1 0-1,-1 0 0,1-2 1,0 1-1,24 0 0,9-1 571,60-7-1,-92 5-800,6-3 12,-1 0 0,1-1 0,-1-1 0,0-1 0,0 0-1,0-2 1,-1 0 0,0-1 0,-1-1 0,0 0 0,-1-2 0,0 1-1,0-2 1,14-15 0,-23 21-69,0-1 1,0 0-1,-1 0 0,0 0 0,0-1 0,-1 1 1,0-2-1,0 1 0,-1 0 0,5-20 0,-7 25-25,-1 0 0,0 1 0,0-1 0,-1 0 0,1 0 0,-1 0-1,0 0 1,0 1 0,0-1 0,0 0 0,-1 0 0,0 0 0,1 0-1,-1 1 1,-1-1 0,1 0 0,0 1 0,-1-1 0,0 1-1,0 0 1,0-1 0,0 1 0,-1 0 0,1 0 0,-1 0 0,1 1-1,-1-1 1,0 1 0,0-1 0,0 1 0,-1 0 0,1 0 0,-1 0-1,1 1 1,-6-3 0,-7-1-17,0 0-1,0 1 1,0 1-1,0 1 1,0 0-1,-29 0 1,11 3-30,-1 2 1,1 1 0,0 1 0,0 2-1,-33 12 1,31-9-149,1 2-1,0 2 1,-55 31-1,71-34-106,1 1 0,0 1-1,1 0 1,1 1 0,0 1 0,1 1 0,-17 22-1,29-35 174,0 0 0,1 1 0,0-1 0,-1 1 0,1-1 0,1 1-1,-1 0 1,0 0 0,1-1 0,-1 6 0,2-6 17,0-1 0,1 0 0,-1 1 0,1-1 1,-1 0-1,1 1 0,0-1 0,0 0 0,0 0 0,0 0 0,0 0 0,1 0 0,-1 0 0,1 0 0,-1 0 1,1-1-1,2 3 0,-1-1-77,1 1 1,0-1 0,1 1-1,-1-1 1,0-1 0,1 1 0,0-1-1,0 1 1,-1-2 0,1 1-1,0 0 1,1-1 0,-1 0-1,0 0 1,0 0 0,0-1-1,1 0 1,-1 0 0,8-1-1,3 1-289,24 0-905,1-2 1,48-8-1,-49 5 560,74-9-1758</inkml:trace>
</inkml:ink>
</file>

<file path=ppt/ink/ink16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9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8448,'-5'5'10999,"5"10"-6939,3 24-4589,-1-25 1742,26 297 451,-16-168-700,20 161 0,-21-235-882,2-1 1,30 87 0,-38-138-157,1-1-1,1 0 0,14 24 1,-19-36-198,0-1 1,0 0-1,1 0 1,-1 0-1,1 0 1,0 0-1,-1 0 1,1-1-1,0 0 1,1 1-1,-1-1 1,0 0-1,1 0 1,-1-1-1,1 1 1,-1-1-1,1 0 0,0 0 1,0 0-1,-1 0 1,8 0-1,8-1-3184</inkml:trace>
</inkml:ink>
</file>

<file path=ppt/ink/ink16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39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8576,'32'0'4224,"48"4"-2688,-60-4 4991,17 5-6271,-8-1 0,51-4 128,-20 0 0,20 3-896,-18 1 128,8-8-2176,-19 1 129</inkml:trace>
</inkml:ink>
</file>

<file path=ppt/ink/ink16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0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 10368,'-1'0'186,"0"0"0,0-1 0,-1 1 0,1 0 1,0 0-1,0-1 0,0 1 0,0 0 0,0 0 1,-1 0-1,1 1 0,0-1 0,0 0 0,0 0 1,0 1-1,0-1 0,0 0 0,0 1 0,0-1 1,0 1-1,0-1 0,0 1 0,0 0 0,0-1 0,0 1 1,-1 1-1,0 1 344,-1 0 1,1 0 0,0 0-1,1 1 1,-1-1 0,0 0-1,1 1 1,-2 5-1,-1 12 1121,0-1 0,-1 30-1,4-36-2069,-7 73 1059,6 118 0,5-139-223,3-1 0,25 122 0,-24-164-422,0 0 0,2-1-1,0 0 1,20 33-1,-22-43-56,1 0-1,1-1 1,0 0-1,0 0 1,1-1-1,1-1 1,-1 1-1,21 12 1,-19-16-169,-1 0 0,1-1 1,0 0-1,0-1 0,1 0 1,-1-1-1,19 3 1,3-3-2048,47 0 1,-26-3-1073</inkml:trace>
</inkml:ink>
</file>

<file path=ppt/ink/ink16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0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8192,'9'0'4096,"48"4"-2304,-43-4 5119,47 0-6399,-19 0 128,58-7 256,-26 3 0,35-5-1536,-26 6 128,12-5-2176,-24 5 128</inkml:trace>
</inkml:ink>
</file>

<file path=ppt/ink/ink16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0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0 316 4224,'23'-19'8250,"8"8"-3984,41 4-2471,-31 4-1387,-10-1-280,25-4 994,102-28 1,-146 33-1004,1-2-1,-1 1 1,0-2-1,0 1 1,0-2-1,-1 0 1,0 0-1,0-1 1,-1 0-1,0-1 1,0 0-1,-1 0 1,13-17-1,-21 24-109,1 0 0,-1 0-1,1-1 1,-1 1-1,0 0 1,0-1 0,0 1-1,0-1 1,0 1 0,-1-1-1,1 1 1,-1-1-1,1 1 1,-1-1 0,0 0-1,0 1 1,0-1 0,-1 1-1,1-1 1,0 0-1,-2-4 1,0 5 3,0-1-1,0 0 1,0 1-1,0-1 1,0 1 0,-1 0-1,1-1 1,0 1-1,-1 0 1,0 1 0,0-1-1,1 0 1,-1 1-1,-6-3 1,-7-1 48,0 1 0,0 0 1,0 1-1,0 1 0,-21-1 1,20 2 25,0 2 0,0-1 0,1 2-1,-1 0 1,0 1 0,1 1 0,-1 0 0,1 1 0,-18 9 0,26-10-21,0 0 0,1 0 0,0 1-1,0 0 1,0 0 0,0 1-1,1-1 1,0 2 0,0-1 0,1 1-1,0-1 1,0 1 0,1 1 0,-1-1-1,1 1 1,1 0 0,0 0 0,0 0-1,-2 11 1,4-14-44,1 1 0,0 0 0,0-1 0,0 1 0,1 0-1,-1-1 1,2 1 0,-1-1 0,0 1 0,1-1 0,0 0 0,1 0 0,-1 0 0,1 0-1,0 0 1,0 0 0,0-1 0,1 1 0,-1-1 0,8 6 0,2 3-7,0-2 1,1 1 0,1-2-1,31 18 1,-20-14-279,1-2 0,1-1 0,0-2 0,0 0 0,53 8-1,-55-14-877,0-1 1,0 0-1,1-2 0,-1-1 0,0-2 0,37-7 0,-9-1-2079</inkml:trace>
</inkml:ink>
</file>

<file path=ppt/ink/ink16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1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46 8320,'-1'-3'293,"0"0"1,0 0-1,1 0 1,-1 0-1,1-1 1,0 1-1,0 0 1,0 0-1,0-6 1,1 9-231,-1-1 0,0 1-1,0-1 1,0 1 0,0 0 0,1-1 0,-1 1 0,0-1 0,0 1-1,1 0 1,-1-1 0,0 1 0,0 0 0,1-1 0,-1 1 0,1 0 0,-1-1-1,0 1 1,1 0 0,-1 0 0,0 0 0,1-1 0,-1 1 0,1 0-1,-1 0 1,1 0 0,-1 0 0,1 0 0,0 0 0,23 10 5547,-14-1-5230,0 0-1,0 1 1,-1 0-1,-1 1 0,1 0 1,-2 0-1,0 0 1,0 1-1,-1 0 1,0 1-1,-1 0 0,-1-1 1,4 18-1,7 29 756,10 95 0,-24-147-930,2 8-69,-2-12-114,-1 0 0,1 0 0,0 0 1,-1 0-1,0 0 0,0 0 0,0 0 1,0 0-1,0 0 0,-1 0 0,0 0 0,1 0 1,-1 0-1,-2 4 0,3-7-22,0 1 0,0-1 0,0 0 0,0 0 0,0 1 0,0-1 0,-1 0 0,1 0 0,0 0 0,0 1 0,0-1 0,-1 0 0,1 0 0,0 0 0,0 1 0,0-1 0,-1 0 0,1 0 0,0 0 0,0 0 0,-1 0 0,1 0 0,0 0 0,0 0 0,-1 0 0,1 1 0,0-1 0,-1 0 0,1 0 0,0 0 0,0 0 0,-1-1 0,1 1 0,0 0 0,0 0 0,-1 0 0,1 0 0,0 0 0,0 0 0,-1 0 0,1 0 0,0-1 0,0 1 0,-1 0 0,1 0 0,0 0 0,-12-16 0,-2-17 0,10 20-28,1 1-1,0-1 1,1 1-1,0-1 1,1 0-1,1 0 0,0 0 1,0 0-1,2 0 1,-1 1-1,2-1 1,0 0-1,0 1 1,1 0-1,1 0 1,0 0-1,0 0 1,11-15-1,-10 18 31,0 0 1,1 0-1,0 1 0,0-1 1,1 2-1,1-1 0,-1 1 1,1 1-1,0-1 0,0 1 1,1 1-1,0 0 0,0 0 1,0 1-1,0 1 0,1-1 1,0 2-1,-1-1 1,1 1-1,0 1 0,14 0 1,-14 1 42,0 1 0,-1 1 1,1 0-1,0 0 1,0 1-1,-1 1 1,0 0-1,1 0 0,-1 1 1,-1 0-1,1 1 1,-1 0-1,0 0 1,0 1-1,-1 0 1,0 0-1,11 14 0,-10-11 19,-1 1-1,0-1 1,-1 2-1,0-1 1,-1 1 0,0 0-1,-1 0 1,0 1-1,-1-1 1,-1 1-1,0 0 1,0 0-1,-1 0 1,0 15-1,-12 40 230,2-7-3636,8-61 3231,0 0 0,0 0 1,0 0-1,0 0 1,1 1-1,-1-1 0,0 0 1,0 0-1,0 0 1,0 0-1,0 0 1,1 0-1,-1 1 0,0-1 1,0 0-1,0 0 1,0 0-1,1 0 0,-1 0 1,0 0-1,0 0 1,0 0-1,1 0 0,-1 0 1,0 0-1,0 0 1,0 0-1,0 0 1,1 0-1,-1 0 0,0 0 1,0 0-1,0 0 1,1 0-1,-1 0 0,0 0 1,0 0-1,0 0 1,1-1-1,-1 1 1,0 0-1,0 0 0,0 0 1,0 0-1,0 0 1,1 0-1,-1-1 0,0 1 1,0 0-1,0 0 1,0 0 20,6-6-3492</inkml:trace>
</inkml:ink>
</file>

<file path=ppt/ink/ink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7.8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4992,'0'-13'2432,"37"20"-3712,-23-7 4352,1 0-5120,-1 0 0,5 6-256,-19-6 128</inkml:trace>
</inkml:ink>
</file>

<file path=ppt/ink/ink16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2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0 174 3840,'2'-4'496,"1"0"-1,-1 0 1,1 1 0,-1-1-1,1 0 1,0 1 0,1 0-1,-1 0 1,0 0 0,1 0-1,0 0 1,-1 1 0,6-3-1,26-21 2443,-22 14-2276,2 0 0,0 1 0,0 1-1,0 1 1,28-12 0,-33 16-361,1 1-1,-1 0 0,1 1 0,0 1 1,0 0-1,0 0 0,1 1 1,-1 0-1,0 1 0,13 1 0,-20 0-206,0 0-1,-1 1 0,0-1 0,1 1 0,-1 0 1,0 0-1,0 0 0,0 0 0,0 0 0,0 1 1,-1-1-1,1 1 0,-1 0 0,0 0 1,1 0-1,-1 0 0,0 0 0,-1 0 0,1 1 1,-1-1-1,1 0 0,-1 1 0,0 0 0,1 4 1,2 11 242,0 1 0,3 37 0,-7-56-325,4 91 790,-3-55-434,8 65 1,-8-97-350,1 0 0,-1 0-1,1 0 1,0 0 0,0-1 0,0 1 0,0 0 0,1-1 0,0 0 0,0 0 0,0 0 0,1 0 0,-1 0 0,1-1 0,0 1 0,0-1 0,0 0 0,0 0 0,0 0 0,1-1 0,-1 0 0,1 0 0,0 0 0,0 0 0,0-1 0,0 1 0,0-1 0,10 0 0,-3 0-10,0 0-1,0-2 0,0 1 1,0-2-1,0 1 1,0-2-1,0 1 1,0-2-1,-1 0 1,1 0-1,-1-1 1,12-7-1,0-1-24,-2-2 1,0 0-1,-1-1 0,0-1 0,-1-1 0,20-25 1,-31 33-1,-1 0 0,0-1 0,-1 1 0,0-1 1,0-1-1,6-20 0,-10 25 17,-1 1 0,1-1 0,-1 0 0,0 0 0,-1 0 0,0-1 0,0 1 0,0 0 0,-1 0 0,0 0 0,-1 0 1,-3-12-1,5 19 6,-1-1 1,1 0-1,0 0 1,0 0 0,0 1-1,-1-1 1,1 0 0,0 0-1,-1 1 1,1-1 0,-1 0-1,1 1 1,-1-1-1,1 0 1,-1 1 0,0-1-1,1 1 1,-1-1 0,0 1-1,1-1 1,-1 1 0,0 0-1,-1-1 1,-9 11 104,-2 24 3,11-23-93,2-1 1,-1 0 0,2 1 0,-1-1-1,1 0 1,1 1 0,0-1 0,0 0-1,5 13 1,7 15 44,20 37 0,-33-72-53,15 34 89,-7-14 43,1-1 0,15 24 0,-23-41-178,1-1-1,0 0 1,0 1-1,1-1 0,-1-1 1,1 1-1,0 0 1,0-1-1,0 0 1,0 0-1,0 0 0,1 0 1,-1-1-1,1 0 1,9 4-1,-11-6-161,-1 0 1,0 0-1,0 0 0,0-1 0,0 1 0,0 0 0,0-1 1,1 1-1,-1-1 0,0 0 0,0 0 0,0 0 0,-1 0 1,1 0-1,0 0 0,0 0 0,-1-1 0,1 1 1,0-1-1,-1 1 0,2-3 0,28-38-4771,-29 39 4618,16-23-3107</inkml:trace>
</inkml:ink>
</file>

<file path=ppt/ink/ink16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2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8704,'2'5'8463,"1"8"-4122,16 93-1999,8 149-1339,-14-138-46,5 90 155,-17-100-873,-3-64-222,3 0 0,1 0 0,2 0 0,2-1 0,11 44 0,-15-82-113,-1 1 0,1 0 0,0-1 0,0 1 0,1-1 0,-1 0 0,1 0-1,0 0 1,0 0 0,0 0 0,0-1 0,1 1 0,0-1 0,-1 0 0,1 0 0,1 0 0,-1-1 0,0 1-1,0-1 1,6 2 0,-6-3-216,0 0 0,0 0 0,1-1 0,-1 1 0,0-1 0,0 0 0,1-1 0,-1 1 0,0-1 0,0 1 0,0-1 0,0 0 0,1-1 0,-2 1 0,1-1 0,0 0 0,0 0 0,0 0 0,-1 0 0,1-1 0,-1 1 0,3-4 0,24-21-3037</inkml:trace>
</inkml:ink>
</file>

<file path=ppt/ink/ink16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2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20 10240,'-46'4'5120,"92"-1"-7296,-32-3 8703,23-3-6271,-8-1 0,56 4 1024,-15 0 0,34 4-1408,-25-1 0,20-6 256,-24 3 128,5-4-1920,-18 0 0,-16-4-1408,-8 0 129</inkml:trace>
</inkml:ink>
</file>

<file path=ppt/ink/ink16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3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1 362 7808,'0'1'398,"0"0"1,1 0 0,-1-1 0,1 1-1,-1 0 1,1 0 0,-1 0 0,1 0-1,0-1 1,0 1 0,-1 0-1,1 0 1,0-1 0,0 1 0,0-1-1,-1 1 1,1-1 0,0 1-1,0-1 1,0 1 0,0-1 0,0 0-1,0 0 1,0 1 0,0-1 0,0 0-1,0 0 1,0 0 0,2 0-1,16 5 184,14 16 1303,14 7-1210,-29-21-497,0-1 0,0 0 0,0-1-1,1-1 1,0-1 0,0-1 0,0-1-1,0 0 1,0-1 0,-1-2 0,1 1 0,0-2-1,0-1 1,-1 0 0,1-1 0,-1-1-1,-1-1 1,1 0 0,-1-2 0,25-15 0,-35 20-221,1-1 0,-1 1 1,0-2-1,0 1 0,0-1 1,-1 0-1,1 0 0,-2-1 1,1 0-1,-1 0 0,0 0 1,0 0-1,-1-1 0,0 0 1,0 0-1,-1 0 0,0-1 1,-1 1-1,0-1 0,0 1 1,0-1-1,-1 0 0,-1-17 1,0 21-12,-1-1 1,0 1 0,0 0-1,-1 0 1,0 0 0,0 0-1,0 0 1,0 0-1,-1 1 1,1-1 0,-1 1-1,-1-1 1,1 1 0,0 0-1,-1 0 1,0 1 0,0-1-1,-6-3 1,-3-5-85,1 2 7,-1 0 1,1 0-1,-2 1 1,1 1 0,-1 1-1,0 0 1,-1 0 0,-28-7-1,25 8 2,-1 1 0,1 1 0,-1 1 0,-1 0 1,1 2-1,0 0 0,0 1 0,-36 5 0,41-3 98,1 0 1,0 2-1,-1-1 1,1 2-1,1 0 1,-1 0-1,1 1 1,0 1-1,0 0 1,0 0-1,1 2 1,-16 14-1,23-20 31,1 0 0,0 0 0,0 0 0,0 1 0,1-1 0,-1 1 0,1-1 0,0 1 0,0 0 0,0 0 0,0 0 0,1 0 0,-1 0 0,1 0 0,0 1 0,1-1 0,-1 0 0,1 1 0,0-1 0,0 0 0,0 1 0,0-1 0,1 0 0,-1 0 0,1 1 0,1-1 0,-1 0 0,0 0 0,1 0 0,0 0 0,0 0 0,0 0 0,0-1 0,1 1 0,0-1 0,-1 1 0,1-1 0,0 0 0,1 0 0,-1 0 0,6 3 0,5 5-15,1-2 0,0 0-1,0 0 1,1-1 0,0-1 0,0-1 0,1 0 0,-1-1-1,1-1 1,0-1 0,1 0 0,23 0 0,-30-2-69,1-1 0,0 0 0,0 0 0,0-2 0,0 1 0,-1-2 0,1 1 0,0-1 0,-1-1 0,0 0 0,0-1 0,0 0 0,-1-1 0,0 0 0,0-1 0,0 1 0,-1-2 0,0 0 0,9-9 0,-12 9 62,-1 1 1,0-1 0,-1-1 0,7-14-1,-6 10 214,-3 10 469,1 5-368,1 1-1,-1 0 1,0 0-1,0 1 1,0-1-1,0 1 1,-1-1-1,1 1 1,-1 0-1,0 0 1,0 0-1,1 6 1,0-5 22,7 12 56,1-1 0,0 0 1,1-1-1,1-1 0,1 0 1,0 0-1,0-1 0,1-1 1,1-1-1,22 13 1,-24-16-950,1-1 1,1 0 0,-1-1-1,1-1 1,0-1 0,0 0 0,25 3-1,-6-4-3006</inkml:trace>
</inkml:ink>
</file>

<file path=ppt/ink/ink16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3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6912,'1'-6'604,"-1"4"-302,1-1 0,-1 1 0,1 0 1,-1-1-1,1 1 0,0 0 0,0-1 1,0 1-1,0 0 0,1 0 0,-1 0 1,0 0-1,1 0 0,0 0 0,2-2 1,3 4 4656,7 12-3369,-12-5-1228,-1 0 1,1 0 0,-1 0-1,-1 0 1,0 0 0,0 0-1,-2 13 1,-25 320 234,17-230 276,6 187 0,4-265-763,37 426 131,-4-266-4983,-33-187 1905,0-5-128</inkml:trace>
</inkml:ink>
</file>

<file path=ppt/ink/ink16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4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 8320,'1'-11'1251,"-1"8"-1039,1-1 0,-1 1 0,1-1 0,-1 1-1,1-1 1,0 1 0,1-1 0,-1 1 0,0 0 0,1 0 0,0-1 0,0 1 0,4-5 0,-4 7 258,0-1 0,-1 1 0,1 0-1,0 0 1,0 0 0,0 0 0,0 0 0,1 0-1,-1 0 1,4 0 0,61-10 753,-1 4 0,78 0 0,-74 6-1270,-34 0 249,-1 1-1,0 2 1,0 1-1,37 8 0,-55-7-121,-1-1 0,0 2 0,-1 0 0,1 1 0,-1 1 0,0 0 0,-1 1 0,1 1 0,-2 0 0,1 1 0,15 15 0,-26-22-59,0 0-1,-1 0 0,0 0 0,1 0 1,-1 0-1,0 0 0,-1 1 1,1-1-1,-1 1 0,1-1 0,-1 1 1,0 0-1,0-1 0,0 7 1,-1-5 1,-1-1 0,1 0 1,-1 0-1,0 1 0,0-1 1,-1 0-1,1 0 1,-1 0-1,0 0 0,0 0 1,0-1-1,-1 1 1,1-1-1,-7 7 0,-15 13 131,-1-1 0,0-1 0,-2-2 0,0 0 0,-39 18 0,42-25-40,0-2 0,-1-1 0,0-1 0,-1 0 0,0-2 0,0-2 0,0 0 0,0-1 0,-53-3 0,70 1-315,-1-1-1,1-1 0,-1 0 1,1 0-1,0 0 0,-1-2 1,1 1-1,0-1 0,0 0 1,1-1-1,-11-5 0,19 9 82,0 0-1,-1-1 0,1 1 0,-1-1 0,1 1 1,0 0-1,-1-1 0,1 1 0,0-1 1,-1 1-1,1-1 0,0 1 0,0-1 0,0 0 1,-1 1-1,1-1 0,0 1 0,0-1 1,0 1-1,0-1 0,0 1 0,0-1 0,0 0 1,0-15-3101</inkml:trace>
</inkml:ink>
</file>

<file path=ppt/ink/ink16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5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1 408 4480,'0'-36'1898,"0"27"2141,0-4 3847,0 12-6371,0 1-1622,1 4-149,76 171 3023,-63-148-2731,2-1-1,0-1 1,2-1-1,32 36 0,-9-17-7,-38-38 10,-22-26-82,1 0 35,0-1 0,1-1 0,2-1 1,0 0-1,2-1 0,0-1 0,2 0 0,1 0 1,1-1-1,1-1 0,1 1 0,2-1 0,1 0 1,1 0-1,1-1 0,4-48 0,-1 67 52,0 0 0,1 0 0,1 0 0,0 0 0,0 0 0,1 1 0,0 0 0,0 0 0,1 0 0,0 0 0,1 1 0,0 0 0,0 0 0,1 0 0,0 1 0,0 0 0,17-12 0,-12 11 74,1 1 1,0 0 0,0 1 0,0 0-1,1 1 1,0 0 0,0 2 0,0-1-1,0 2 1,0 0 0,1 0 0,15 2-1,-23 0-132,0 0-1,-1 1 1,1 0-1,0 0 1,0 1-1,-1 0 1,1 0-1,-1 1 1,1 0-1,-1 0 1,0 0-1,6 5 1,-5-3-890,0 1 0,0 0 0,0 0 0,-1 1-1,7 8 1,-4-4-2166</inkml:trace>
</inkml:ink>
</file>

<file path=ppt/ink/ink16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6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26 330 9472,'4'2'556,"-1"-1"0,1 1 0,1-1 0,-1 1 0,0-1 0,0 0 0,0-1 0,1 1 0,-1-1 0,0 0 0,0 0 0,1 0 0,-1 0 1,7-2-1,58-22 4735,-26 8-5868,-29 10 597,1 0 0,-1-1 0,0 0 0,-1-1 0,1-1-1,-2 0 1,1-1 0,-1 0 0,19-22 0,-22 23 37,-6 7-48,-1-1 0,1 1-1,-1-1 1,1 0 0,-1 1-1,0-1 1,-1 0 0,1 0-1,0-1 1,-1 1 0,1 0-1,-1 0 1,0-1 0,0 1-1,-1-1 1,1 1 0,-1-1-1,1 1 1,-1-1 0,0 1-1,0-1 1,-1 1 0,1-1-1,-1 1 1,0-1 0,0 1-1,0 0 1,0-1 0,0 1 0,-1 0-1,1 0 1,-1 0 0,0 0-1,0 0 1,0 0 0,-1 1-1,1-1 1,-1 1 0,1-1-1,-6-2 1,1-2 44,-1 1 0,0 1 0,0-1 0,-1 1 0,1 1 0,-1 0 1,0 0-1,-1 1 0,1 0 0,-1 0 0,1 1 0,-1 0 0,0 1 0,-18 0 0,16 2 37,0 0-1,0 2 1,1-1 0,-1 2-1,0-1 1,1 1-1,-19 11 1,23-12-28,0 1-1,0 0 1,1 1 0,0 0 0,0 0-1,0 0 1,1 1 0,-1 0-1,1 0 1,1 0 0,-1 0 0,1 1-1,0 0 1,-3 7 0,4-3-1,0-1 0,1 1 0,0 0 0,1-1 0,0 1 0,0 0 0,1 0-1,1 0 1,0-1 0,0 1 0,1 0 0,0-1 0,1 1 0,0-1 0,1 0 0,0 0 0,1 0 0,0 0 0,0-1 0,12 16 0,-4-12-21,1 0 1,0-1-1,1-1 1,0 0 0,1-1-1,0 0 1,1-1-1,0-1 1,32 10-1,-16-8-478,1-2-1,0-2 1,43 3-1,37-8-3823,-54-5 806</inkml:trace>
</inkml:ink>
</file>

<file path=ppt/ink/ink16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6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513 96 5760,'-7'-23'3532,"5"18"-2461,1 0-1,0 0 0,-1 1 1,0-1-1,0 1 0,0-1 1,-5-6-1,5 9-978,0 0 1,0 1-1,0-1 1,0 0-1,0 1 1,0-1-1,0 1 1,0 0-1,-1 0 1,1 0-1,-5-2 1,-6 0 7,-1 0-1,1 1 1,-1 1 0,0 0 0,0 1-1,0 0 1,0 1 0,1 1 0,-1 0 0,0 1-1,1 0 1,-16 7 0,3-1 217,1 2 0,0 1 0,1 1 0,0 0 1,-24 21-1,41-29-228,0 0 0,0 1 0,0 0 0,1 0 0,0 1 0,0 0 0,0 0 0,1 0 0,0 1 0,1-1 0,0 1 0,0 0 0,0 1 0,1-1 0,0 1 0,1-1 0,0 1 0,0 0 0,1 0 0,0 0 0,1 0 1,0 10-1,1-14-66,1 0 1,-1 0 0,1 0 0,0 0 0,0-1 0,0 1 0,0-1 0,1 1 0,0-1-1,0 0 1,0 0 0,0 0 0,1 0 0,0-1 0,-1 0 0,1 1 0,1-1 0,-1-1-1,0 1 1,1 0 0,-1-1 0,7 2 0,7 4 41,1-2 0,-1 0 0,1-1 0,26 3 0,3-2-1166,0-1 1,0-3-1,0-2 0,65-8 0,-53 0-2098</inkml:trace>
</inkml:ink>
</file>

<file path=ppt/ink/ink16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7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54 202 8960,'0'1'231,"0"0"0,0 0 0,1 0 1,-1-1-1,0 1 0,1 0 0,-1-1 1,1 1-1,-1 0 0,1-1 0,-1 1 0,1 0 1,0-1-1,-1 1 0,1-1 0,-1 1 1,1-1-1,0 0 0,0 1 0,-1-1 0,1 1 1,0-1-1,0 0 0,-1 0 0,1 0 1,1 1-1,36 5 4616,32-6-2092,-51-2-2596,-1-2 0,0 1 1,0-2-1,0-1 0,19-8 0,19-6 294,-43 15-222,0 0 1,0 0 0,18-11 0,-27 13-199,0 1 0,0 0-1,0-1 1,-1 0 0,1 0 0,-1 0 0,0-1-1,0 1 1,0-1 0,0 1 0,0-1 0,-1 0-1,4-8 1,-6 10-36,1 0-1,-1-1 1,0 1-1,0 0 1,0 0-1,0-1 1,-1 1-1,1 0 1,-1 0-1,1-1 1,-1 1-1,0 0 1,0 0-1,0 0 1,0 0-1,0 0 1,0 0-1,0 0 1,-1 1 0,1-1-1,-1 0 1,1 1-1,-1-1 1,0 1-1,1-1 1,-1 1-1,0 0 1,0 0-1,0-1 1,0 2-1,0-1 1,-3-1-1,-4-2 2,-1 0 0,0 0 0,0 1 0,-1 1-1,-12-3 1,4 4 37,0 0 0,0 0-1,-1 2 1,1 1-1,1 0 1,-1 1 0,0 1-1,1 1 1,-21 8 0,28-9 23,0 1 0,1 0 1,0 0-1,0 1 0,0 0 1,1 1-1,0 0 0,0 1 1,0 0-1,1 0 0,0 1 1,1-1-1,0 2 0,1-1 1,-10 18-1,14-22-12,0 1-1,0-1 1,0 1-1,1 0 1,0 0 0,0 0-1,0 0 1,1 0-1,0 0 1,0 0-1,1 0 1,-1 0 0,1 0-1,1 0 1,2 10-1,0-6 19,1 0-1,0 0 1,0-1-1,1 0 1,0 0-1,1 0 0,-1 0 1,13 10-1,-5-6-152,2 0-1,-1 0 1,2-2-1,-1 0 1,2-1-1,-1-1 1,1 0 0,1-1-1,34 9 1,-16-11-1810,0-2 0,0-2 1,0-1-1,57-7 0,-25-2-1684</inkml:trace>
</inkml:ink>
</file>

<file path=ppt/ink/ink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8.4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0 105 2176,'7'1'1491,"-4"-1"-1269,0 0 0,0 0 0,0 0 0,0 1 0,0 0 0,0-1 1,1 1-1,-2 0 0,5 2 0,4 7-102,-1-1 0,-1 2 0,1 0 0,-2 0 0,1 0 0,11 24 0,2-1 341,-16-25-290,1 0-1,-2 1 1,1 0 0,-2 0-1,1 0 1,-1 1 0,-1-1-1,4 17 1,-29-78 426,21 43-609,1 0 0,0 1 0,1-1 0,-1 1 0,2-1 0,-1 1 0,1-1 0,0 1 0,0 0 0,1 0 0,0 0 0,0 0 0,1 0 0,7-10 0,7-8-40,1 1 1,25-25-1,-42 46 46,7-5-6,0 0-1,0 1 1,1 0-1,0 1 1,0 0-1,0 1 1,1 0 0,0 0-1,0 1 1,0 1-1,0 0 1,1 0 0,11-1-1,-3 2 53,1 0 0,-1 1 0,1 1 0,0 1 1,-1 1-1,31 6 0,-43-5-6,1 0 0,-1 0 1,1 0-1,-1 1 1,0 1-1,0-1 0,-1 1 1,1 1-1,-1-1 0,0 1 1,-1 1-1,1-1 1,-1 1-1,0 0 0,-1 0 1,0 1-1,0 0 1,-1 0-1,0 0 0,4 11 1,4 14 99,-1 1 0,-2 0 0,8 61 0,-8 0-1755,-9-91 320</inkml:trace>
</inkml:ink>
</file>

<file path=ppt/ink/ink16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8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150 173 4480,'-2'15'2067,"-2"-13"693,-9-19 3036,2 2-2617,6 18-2948,0-1 0,0 1 0,0 0 1,0 1-1,1-1 0,0 1 0,-1 0 0,1 0 0,1 1 0,-1-1 0,-4 8 0,8-11-198,-6 5 312,1 2 1,0-1-1,1 1 1,0-1-1,-4 10 1,7-12-246,0-1 0,0 0 0,0 0 0,1 1 0,0-1 0,0 0 0,0 0 0,0 1 0,1-1 0,-1 0 0,1 1 0,0-1 0,1 0 0,1 5 0,-1-2-46,0 0 0,1-1 0,0 1 0,0-1 1,1 0-1,0 1 0,0-2 0,0 1 1,0 0-1,1-1 0,0 0 0,0 0 0,1 0 1,-1-1-1,1 0 0,0 0 0,0 0 1,1-1-1,-1 1 0,1-2 0,0 1 0,-1-1 1,14 3-1,6-2 29,0-1 1,-1-1-1,1-2 0,0 0 1,-1-2-1,1-1 1,-1 0-1,0-2 0,0-1 1,46-20-1,-64 24-68,0-1 0,0 0 0,0 0 0,0 0 0,-1-1 0,0 0 0,0 0 0,0-1 0,-1 0 0,1 0 0,-1 0 0,-1-1 0,1 1 0,-1-1 0,0 0 0,-1 0 0,0-1 0,0 1 0,0-1 0,-1 1 0,0-1 0,-1 0 0,1 0 0,-2 0 0,1 0 0,-2-14 1,1 16-10,-1-1 0,0 1 0,0 0 0,0 0 0,-1 0 1,0 0-1,0 0 0,-1 0 0,0 0 0,0 1 0,0-1 1,0 1-1,-1 0 0,0 0 0,0 0 0,-10-8 0,6 4-4,-2 0-2,0-1 0,0 1 0,-1 1 0,0 0 0,-1 1 0,0 0 0,0 1 0,0 0 0,-1 1 0,-23-7 0,13 6 0,0 2 0,0 1 0,-1 0 0,1 2 0,-25 1 0,37 0-36,0 0-1,1 1 1,-1 1-1,1-1 1,0 2-1,-1-1 1,1 2 0,0-1-1,1 1 1,-1 1-1,1 0 1,0 0-1,0 1 1,0 0 0,1 0-1,-1 1 1,2 0-1,-1 0 1,1 1-1,0 0 1,1 1-1,0-1 1,-7 13 0,11-16-66,1 0 1,-1 0 0,1-1 0,0 1 0,0 0-1,0 0 1,1 0 0,0 0 0,0 1 0,0-1-1,1 0 1,-1 0 0,1 0 0,1-1-1,-1 1 1,1 0 0,-1 0 0,1-1 0,1 1-1,2 4 1,3 4-654,0-1 0,1 0 0,0-1 0,1 0 0,18 15 0,17 15-2595</inkml:trace>
</inkml:ink>
</file>

<file path=ppt/ink/ink16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8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4 7936,'-1'0'266,"1"-1"0,-1 1 0,1-1 1,-1 1-1,0 0 0,1 0 0,-1-1 1,0 1-1,1 0 0,-1 0 0,0 0 0,0 0 1,1 0-1,-1 0 0,0 0 0,1 0 1,-1 0-1,0 0 0,1 0 0,-1 0 1,0 1-1,1-1 0,-1 0 0,0 0 0,1 1 1,-1-1-1,0 0 0,1 1 0,-1-1 1,1 1-1,-1-1 0,1 1 0,-1-1 0,1 1 1,-1-1-1,1 1 0,-1 0 0,-4 16 3650,2 9-4487,1-9 932,-1 8 315,1 0 0,1 28 0,31 275-15,8 24 1067,-36-321-1713,7 189 361,-9-182-650,-2-1 0,-1 0 1,-16 69-1,12-87-5264,18-41 1093,4-3 1245</inkml:trace>
</inkml:ink>
</file>

<file path=ppt/ink/ink16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8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1 281 11136,'40'18'4485,"4"-7"-3907,-21-7 566,-5 1 684,1-2 0,-1 0 0,1-2 0,28 0 0,-31-2-1798,-1 0-1,1-2 1,0 0 0,-1-1 0,0 0 0,0-1 0,0-1-1,0 0 1,-1-1 0,0-1 0,0 0 0,-1-1 0,22-19 0,-27 21 2,0 0 0,-1-1 0,0 0 0,6-9 0,-11 14-43,0 0-1,0 0 1,0-1 0,0 1-1,-1 0 1,0 0-1,0-1 1,0 1 0,0-1-1,0 1 1,-1-1 0,1 1-1,-1-1 1,0 1 0,-1-7-1,0 4 1,-1 1-1,0-1 1,-1 0 0,1 0-1,-1 1 1,0 0 0,-1-1-1,1 1 1,-1 0-1,0 1 1,0-1 0,-1 1-1,1 0 1,-1 0-1,0 0 1,0 1 0,0-1-1,-1 1 1,1 0 0,-1 1-1,0-1 1,-9-1-1,-4-2 35,0 1-1,-1 1 0,0 0 1,0 2-1,-32 0 0,42 1 10,0 1 0,0 0 0,0 1 0,0 0 0,0 1 0,0 0 0,0 0 0,0 1 0,0 0 0,1 1 0,0 0 0,0 1 0,0 0 0,0 0 0,1 1 0,0 0 0,0 0 0,0 1 0,-9 11 0,9-7 32,0 1 1,1 0-1,0 1 0,1 0 0,1 0 0,0 1 1,-4 16-1,6-22 7,2 1 1,-1 0-1,1-1 1,0 1-1,1 0 1,0 0-1,0 0 1,1 0-1,0-1 1,1 1-1,0 0 1,0-1-1,7 17 1,5-4 25,2 0 1,0-1-1,1-1 1,1 0-1,1-2 1,35 27-1,-43-36-224,0-1 0,1 1-1,0-2 1,0 0 0,1 0-1,0-1 1,0-1 0,0 0-1,21 3 1,-19-5-770,0-1-1,0-1 1,0 0 0,26-3 0,8-5-2837</inkml:trace>
</inkml:ink>
</file>

<file path=ppt/ink/ink16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9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1 134 7168,'1'-1'413,"0"1"1,0 0-1,0 0 0,0-1 1,0 1-1,0 0 0,0 0 1,1 0-1,-1 0 1,0 0-1,0 0 0,0 1 1,0-1-1,0 0 0,0 1 1,0-1-1,0 0 1,0 1-1,0-1 0,0 1 1,0 0-1,0-1 0,0 1 1,0 0-1,1 1 1,0 1-6,1 0 1,-1 0 0,0 0 0,0 1 0,-1-1 0,1 0 0,-1 1 0,2 4 0,1 12-520,0-1 1,2 28-1,-4-32 1012,3 28 80,2-1 0,13 43 1,-19-81-616,-2-6-156,-5-17-114,3 11-108,1 0-1,0 0 1,1 0-1,0 0 0,0-13 1,4-10-37,2 0 0,1 0 1,1 1-1,1-1 0,2 1 0,22-47 1,-27 69 77,1 1 0,-1-1 0,1 1 0,0 0 0,1 0 0,0 0 0,0 1-1,0 0 1,1 1 0,0 0 0,0 0 0,0 0 0,1 1 0,-1 0 0,1 1 0,0 0 0,0 0 0,0 1 0,1 0 0,-1 1 0,0 0 0,1 1 0,-1-1 0,1 2 0,-1-1 0,1 1 0,-1 1 0,0 0 0,0 0 0,0 1 0,0 0 0,0 0 0,0 1 0,-1 0 0,0 1 0,0 0 0,0 0 0,9 9 0,-6-4 7,-1 0 0,0 1 0,0 0 0,-1 1 0,-1 0-1,0 0 1,0 1 0,-2 0 0,1 0 0,-2 1 0,0 0 0,0 0 0,-1 0-1,-1 0 1,-1 1 0,0-1 0,0 1 0,-2 0 0,0-1 0,0 1 0,-5 22 0,0 3-442,5-37-441,1-6-117,1-15-1312,-1 6 113,0-8-1187</inkml:trace>
</inkml:ink>
</file>

<file path=ppt/ink/ink16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49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9088,'23'6'7824,"-22"-6"-7555,0 0 0,0 0-1,-1 0 1,1 0 0,0 0 0,0 0 0,0 0 0,-1 0 0,1 0 0,0 1 0,0-1 0,-1 0 0,1 1 0,0-1 0,0 0 0,-1 1 0,1-1 0,0 1 0,-1-1 0,1 2 0,1 1-171,-1-1 0,0 1 0,0 0 0,0 0-1,0 0 1,0 1 0,-1-1 0,0 0 0,1 0 0,-1 4 0,4 225 2142,2 108-1067,-5-327-1113,0 91 340,4 0-1,33 173 0,-35-263-419,1 0-1,0-1 0,2 1 0,-1-1 0,1 0 0,1-1 0,0 0 0,1 0 1,9 11-1,-14-20-159,0 1 0,0-2 0,0 1 0,1 0 0,-1-1 0,1 1 0,-1-1 0,1 0 0,0 0 0,0-1 0,0 1 0,0-1 1,0 0-1,0 0 0,0 0 0,0 0 0,1-1 0,-1 0 0,0 0 0,0 0 0,0 0 0,1 0 0,-1-1 0,0 0 0,0 0 0,0 0 0,0-1 1,0 1-1,0-1 0,0 0 0,-1 0 0,1 0 0,0-1 0,3-2 0,32-28-3191,-5 3-212</inkml:trace>
</inkml:ink>
</file>

<file path=ppt/ink/ink16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0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9216,'9'0'4608,"53"-4"-4096,-48 4 7551,38-3-7295,-9 3 128,46 0 128,-18 0 0,50-6-1536,-22-1 128,13 4 384,-21-1 0,-17-1-1280,-13 1 128,-33 8-2176,-3-4 129</inkml:trace>
</inkml:ink>
</file>

<file path=ppt/ink/ink16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0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0 332 11648,'14'4'920,"0"-1"1,1-1 0,-1 0 0,0 0 0,1-2 0,-1 0 0,1 0-1,-1-1 1,1-1 0,-1-1 0,0 0 0,0 0 0,18-8 0,-11 3-757,1 0 0,-2-2 1,0 0-1,0-1 1,-1-1-1,0-1 1,33-29-1,-47 36-183,1 0 1,-1 0-1,0 0 0,-1-1 0,1 0 0,-1 0 0,-1 0 1,4-10-1,-5 14 0,-1 0 0,-1 0 0,1-1 0,0 1 1,-1 0-1,0 0 0,1 0 0,-1-1 0,-1 1 1,1 0-1,0 0 0,-1-1 0,1 1 0,-1 0 0,0 0 1,0 0-1,-1 0 0,1 0 0,0 0 0,-1 0 1,0 1-1,0-1 0,0 0 0,-3-3 0,-1 0 4,-2 0-1,1 1 1,0-1-1,-1 1 1,0 1-1,0 0 1,-1 0-1,1 0 1,-1 1-1,0 0 1,0 1-1,0 0 1,0 0-1,0 1 1,0 0-1,0 1 0,0 0 1,-1 0-1,1 1 1,0 0-1,-16 5 1,12-2 81,1 0 0,0 1 0,0 0 0,1 1 0,0 1 0,0 0 0,0 0-1,1 1 1,0 0 0,0 1 0,-13 15 0,19-18-3,-1 0 0,1 0 0,1 0 1,-1 0-1,1 0 0,0 1 0,1 0 0,-1-1 0,1 1 0,1 0 0,-1 0 0,1 0 0,0 0 0,1 0 0,0 1 0,0-1 0,0 0 0,1 0 0,0 0 1,0 0-1,1 0 0,0 0 0,0 0 0,4 8 0,2 0 22,1 0-1,0 0 1,1-1 0,1 0-1,0 0 1,1-1 0,0-1 0,1 0-1,0-1 1,1 0 0,0-1-1,17 9 1,-12-8-639,-1-2 1,2 0-1,-1-1 0,1-1 0,0-1 0,1 0 0,-1-2 0,1 0 1,40 1-1,-2-5-2924</inkml:trace>
</inkml:ink>
</file>

<file path=ppt/ink/ink16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1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61 8448,'-3'32'11282,"3"1"-10021,1-15-1011,0 0 0,2 0 0,0 0-1,1 0 1,1-1 0,0 1-1,2-1 1,0-1 0,1 1 0,0-1-1,1 0 1,1-1 0,1 0-1,0-1 1,0 0 0,24 20 0,-35-33-249,1-1 1,-1 1-1,0-1 1,1 1-1,-1-1 1,0 1-1,1-1 1,-1 0-1,0 1 1,1-1 0,-1 0-1,1 1 1,-1-1-1,1 0 1,-1 1-1,1-1 1,-1 0-1,1 0 1,-1 0-1,1 0 1,0 0-1,-1 1 1,1-1 0,-1 0-1,1 0 1,-1 0-1,1 0 1,-1-1-1,1 1 1,-1 0-1,1 0 1,0 0-1,-1 0 1,1 0 0,-1-1-1,1 1 1,-1 0-1,1-1 1,-1 1-1,0 0 1,1-1-1,-1 1 1,1 0-1,0-1 1,-1-1 0,0 1 1,1-1-1,-1 1 1,0-1-1,0 1 1,0-1-1,0 1 1,0-1-1,0 1 1,0-1-1,0 1 1,-1-1-1,1 1 1,-1-2-1,-48-149-2,48 143 8,-1 0-1,1 0 1,1-1-1,0 1 1,0 0-1,1 0 1,0 0-1,0 0 1,1 0 0,1 0-1,-1 1 1,1-1-1,1 1 1,-1-1-1,2 1 1,-1 0-1,1 1 1,0-1-1,0 1 1,1 0-1,0 0 1,1 0-1,-1 1 1,1 0-1,0 1 1,1-1 0,-1 1-1,1 1 1,0 0-1,1 0 1,-1 0-1,0 1 1,18-4-1,-12 5 49,1 1 0,-1 0 0,1 1 1,-1 0-1,0 2 0,1 0 0,-1 0 0,0 1 0,0 1 0,0 0 0,-1 1 0,0 1 0,1 0 0,-2 0 0,1 2 0,15 11 0,-20-14-28,0 1 0,-1 1-1,1 0 1,-1 0-1,-1 0 1,1 1-1,-1 0 1,-1 0 0,0 0-1,0 1 1,0 0-1,-1 0 1,0 0 0,-1 0-1,0 1 1,-1 0-1,1-1 1,-2 1-1,0 0 1,0 0 0,0 0-1,-2 0 1,1 0-1,-4 17 1,3-21-20,-1-1 0,1 1 0,-2 0 0,1-1 0,0 0 0,-1 1 0,0-1 0,0 0 0,-5 4 0,7-6-16,-1-1-1,-1 0 0,1 1 0,0-1 1,-1 0-1,1-1 0,-1 1 1,1 0-1,-1-1 0,0 1 0,0-1 1,1 0-1,-1 0 0,0 0 0,0 0 1,0 0-1,0-1 0,-5 1 1,7-1-3,0-1 0,0 1 0,0 0 0,0-1 0,0 1 0,0 0 0,0-1 0,0 1 0,0-1 0,0 0 0,0 1 0,0-1 0,1 0 0,-1 1 0,0-1 0,0 0 0,0 0 0,1 0 0,-1 0 0,1 0 0,-1 0 0,1 0 0,-1 0 0,1 0 0,-1 0 0,1 0 0,0 0 0,-1 0 0,1 0 0,0 0 0,0-1 0,-2-37-261,2 34 256,2-11-36,0-1 1,0 0 0,2 1 0,0 0 0,1 0-1,1 0 1,0 0 0,1 1 0,1 0 0,0 0-1,1 1 1,0 0 0,2 1 0,14-16 0,-18 22 83,0 0 0,1 1 0,0 0 1,0 1-1,1 0 0,-1 0 1,1 1-1,0 0 0,0 0 1,0 1-1,1 0 0,-1 1 0,1 0 1,0 1-1,-1 0 0,1 0 1,0 1-1,0 0 0,0 1 1,-1 0-1,1 0 0,0 1 1,-1 0-1,1 1 0,-1 0 0,0 1 1,0 0-1,0 0 0,-1 1 1,1 0-1,-1 0 0,0 1 1,0 0-1,8 9 0,-6-3 20,-1 0-1,0 0 1,-1 1 0,0 0-1,-1 1 1,0-1 0,-1 1-1,-1 1 1,0-1 0,-1 1-1,-1 0 1,0 0 0,-1 0-1,-1 0 1,0 0 0,-1 0-1,0 1 1,-4 18-1,3-30-102,-1 1-1,1-1 1,-1 0-1,0 1 0,0-1 1,-1 0-1,1 0 1,-1 0-1,0-1 0,0 1 1,0-1-1,-1 0 1,-6 6-1,-4 4-1465,11-13-571,4-7 454,0 3 598,0-9-2420</inkml:trace>
</inkml:ink>
</file>

<file path=ppt/ink/ink16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1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143 249 10112,'0'1'220,"1"0"0,0 0 0,0 0 0,0 0 0,0-1 0,0 1 0,0 0 0,0 0 1,0-1-1,0 1 0,0-1 0,0 1 0,0-1 0,0 1 0,1-1 0,-1 0 0,0 1 0,0-1 0,1 0 1,-1 0-1,0 0 0,0 0 0,1 0 0,-1 0 0,2-1 0,39-8 5274,-22 3-4017,-4 1-1296,1-1 0,-1-1 1,0 0-1,0-2 0,-1 1 1,0-2-1,0 0 0,-1-1 1,-1 0-1,0-1 0,19-22 1,-30 32-153,0 0-1,0-1 1,0 1 0,0-1 0,0 0 0,-1 1 0,1-1 0,-1 0 0,0 0 0,0 0 0,0 0 0,0 0 0,0 0 0,-1 0 0,1 0 0,-1-1 0,0 1-1,0 0 1,0 0 0,-1-4 0,0 4-18,0 1 0,-1-1 0,1 1 0,-1 0 0,1 0 0,-1 0 0,0 0-1,0 0 1,0 0 0,0 0 0,0 0 0,0 1 0,-1-1 0,1 1 0,0 0 0,-1 0-1,1 0 1,-4-2 0,-8 0 13,1-1-1,-1 1 1,1 1-1,-1 1 1,0 0-1,0 0 1,-17 3-1,17 0 7,0 0 1,0 1-1,0 1 0,1 0 0,-1 1 0,1 0 0,-17 11 1,14-9 5,5-1 13,0 0 0,0 0 0,1 1 0,0 1 0,0 0 0,0 0 0,1 1 0,1 0 0,-1 0 0,-11 18 1,17-21-14,-1 0 1,1 0-1,1 0 1,-1 0-1,1 1 1,0-1-1,0 1 1,1 0-1,0-1 1,0 1 0,0 0-1,1 0 1,0 0-1,0 0 1,1-1-1,0 1 1,0 0-1,1 0 1,0-1-1,0 1 1,4 7-1,0-3-17,0-1 0,1 0 0,0-1-1,0 1 1,1-1 0,1-1 0,-1 1-1,2-1 1,-1-1 0,1 0 0,0 0-1,0-1 1,1 0 0,17 6 0,-3-2-720,1-1-1,0-1 1,0-1 0,1-1 0,46 3 0,-11-12-2499,-9-6-256</inkml:trace>
</inkml:ink>
</file>

<file path=ppt/ink/ink16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2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16384,'118'4'8191</inkml:trace>
</inkml:ink>
</file>

<file path=ppt/ink/ink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49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158 303 3200,'-2'3'157,"0"0"0,1 0 0,0 0 0,0 0 0,0 0 0,0 1 0,0-1-1,1 0 1,-1 0 0,1 1 0,0-1 0,0 0 0,1 6 0,0-7-57,-1-1 0,1 0 1,0 0-1,0 0 0,0 0 0,0 0 0,0 0 0,0-1 0,0 1 0,0 0 1,0 0-1,1-1 0,-1 1 0,0-1 0,0 1 0,1-1 0,-1 1 0,2-1 1,4 3 65,8 7-72,1-1-1,0-1 0,1 0 1,0-2-1,0 1 0,0-2 1,1 0-1,0-1 0,0-1 1,0-1-1,0-1 0,0 0 1,1-1-1,-1-1 0,0-1 1,0 0-1,0-1 0,0-1 1,-1-1-1,1-1 0,-1 0 1,0-1-1,17-10 0,-24 11-59,-1 1 0,1-2-1,-2 1 1,1-1-1,-1 0 1,0-1 0,0 0-1,-1 0 1,0-1-1,8-13 1,-12 17-22,0 0 1,0 0-1,-1 0 0,0-1 0,0 1 1,0 0-1,-1-1 0,0 1 1,0-1-1,0 0 0,-1 1 0,0-1 1,0 0-1,0 1 0,-1-1 1,0 0-1,0 1 0,0-1 0,-1 1 1,0-1-1,-3-6 0,0 1 1,-1 1-1,-1 0 1,0 0-1,0 1 0,0 0 1,-1 0-1,-1 1 1,1 0-1,-2 0 0,1 1 1,-18-10-1,11 9-12,1 1 0,-2 0 0,1 1 0,-1 1 1,0 0-1,0 2 0,-23-3 0,7 4-29,-1 1-1,1 2 1,-1 1-1,0 1 1,1 2 0,0 2-1,-55 18 1,74-20 4,2 0-1,-1 1 1,1 0 0,-1 1-1,2 0 1,-19 15 0,28-21 13,0 1 0,0 0 0,0-1 0,0 1 1,0 0-1,1 0 0,-1 0 0,0 0 0,1 1 1,0-1-1,-1 0 0,1 1 0,0-1 0,0 1 1,1-1-1,-1 1 0,0-1 0,1 1 0,-1 0 1,1-1-1,0 1 0,0 0 0,0-1 0,0 1 1,1 0-1,-1-1 0,1 1 0,-1-1 0,1 1 1,0 0-1,0-1 0,0 0 0,0 1 0,1-1 1,-1 0-1,1 1 0,-1-1 0,1 0 0,0 0 1,3 2-1,-2-1-17,1-1 1,0 1 0,0-1 0,0 0-1,1 0 1,-1 0 0,0-1 0,1 0-1,-1 0 1,1 0 0,-1 0-1,1-1 1,-1 1 0,1-1 0,0-1-1,7 0 1,6-1-110,1 0-1,32-10 1,112-44-518,43-11-96,-203 66 767,0 0 0,0 1 0,0-1 0,0 0 1,0 1-1,0 0 0,0 0 0,0 0 0,1 0 0,-1 0 0,0 1 1,0-1-1,0 1 0,0 0 0,0 0 0,0 0 0,0 0 0,0 0 1,-1 1-1,1-1 0,0 1 0,-1 0 0,1 0 0,2 2 0,-1 2 34,-1-1 0,0 1 0,0-1 0,0 1 0,0 0 0,-1 0 0,0 0 0,0 0 0,-1 0 0,2 10 0,3 17 294,1-1 1,16 47-1,-18-67-284,0-1 0,0 1 0,1-1 1,1 0-1,-1-1 0,2 0 0,0 0 0,0 0 0,17 15 0,-20-22-67,-1 0 1,1 0-1,0 0 0,0 0 0,0-1 0,0 0 0,0 0 0,1 0 0,-1 0 0,1-1 0,-1 0 0,1 0 1,-1-1-1,1 0 0,0 0 0,10-1 0,3-2-621,0-1-1,0-1 1,27-11 0,-26 9-389,0-1-155</inkml:trace>
</inkml:ink>
</file>

<file path=ppt/ink/ink16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2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8704,'13'28'3171,"-1"0"1,-1 1-1,10 45 0,-9-23-1535,7 68 0,-18-102-999,-4-16-278,-7-27-138,-1-4-137,5 17-94,1 0 0,0 0 0,2-1 0,-1 0 0,2 0 0,-1 0 0,1-23 0,2 29 15,0-1 0,1 1 0,0 0 0,0 0 0,1 0 0,0 0 0,1 0 0,-1 0 0,1 1 0,1-1 0,0 1 0,0 0 0,0 0 0,1 0 0,5-6 0,-2 5 18,0 0 0,0 1-1,1 0 1,-1 1 0,2-1 0,-1 2 0,1-1 0,-1 2 0,2-1 0,-1 1-1,0 0 1,1 1 0,-1 1 0,1 0 0,0 0 0,0 1 0,12 0 0,-10 1 29,1 1 1,0 0 0,0 1 0,-1 1 0,1 0 0,-1 1 0,0 1 0,0 0-1,0 0 1,0 1 0,-1 1 0,0 0 0,15 13 0,-13-10 16,-1 2 0,-1-1 0,0 2 1,-1-1-1,0 2 0,15 23 0,-21-28-35,0 0-1,-1 1 0,0-1 0,0 1 1,-1 0-1,-1 0 0,1 1 1,-2-1-1,1 0 0,-2 1 1,1-1-1,-2 17 0,0-21-178,-5 40 25,-1-21-3199,11-38 141,1-1-300</inkml:trace>
</inkml:ink>
</file>

<file path=ppt/ink/ink16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2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9088,'0'-1'229,"1"1"1,-1-1 0,1 0-1,0 0 1,-1 1-1,1-1 1,0 0 0,-1 1-1,1-1 1,0 1-1,0-1 1,-1 1-1,1-1 1,0 1 0,0-1-1,0 1 1,0 0-1,0-1 1,0 1 0,0 0-1,0 0 1,-1 0-1,1 0 1,0 0 0,0 0-1,0 0 1,0 0-1,0 0 1,0 0 0,0 1-1,0-1 1,0 0-1,0 1 1,0-1 0,-1 0-1,1 1 1,0-1-1,0 1 1,0-1 0,-1 1-1,1 0 1,0-1-1,-1 1 1,1 0 0,-1-1-1,1 1 1,0 0-1,-1 0 1,0 0 0,1 0-1,-1-1 1,1 1-1,-1 0 1,0 0 0,0 0-1,1 0 1,-1 0-1,0 1 1,1 14 399,0-1 0,0 0 0,-3 18 1,2-25-502,-14 270 214,1 59 1364,11-290-1694,2 0 1,2 0-1,2 0 0,2-1 0,3 1 0,17 57 1,-25-101-79,0 0 0,0 0 0,1 0 0,-1 1 1,1-2-1,0 1 0,0 0 0,0 0 1,0 0-1,0-1 0,1 1 0,-1-1 0,1 0 1,-1 0-1,1 0 0,0 0 0,0 0 1,0-1-1,0 1 0,6 1 0,-3-2-279,0 0 0,0 0-1,-1-1 1,1 0 0,0 0-1,0 0 1,-1-1 0,1 0-1,0 0 1,-1 0 0,10-4-1,-9 2-153,0 1 0,0-1-1,0 0 1,0-1 0,0 1-1,-1-1 1,0-1 0,0 1-1,0-1 1,0 1 0,7-11-1,-4 6-163,30-32-2793</inkml:trace>
</inkml:ink>
</file>

<file path=ppt/ink/ink16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3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27 9728,'-28'5'4864,"85"-10"-6400,-43 2 9471,29-1-7039,-1 0 128,28 4 128,-17 0 128,31-3-1792,-19-6 128,44 5 512,-29 4 0,9 0-1536,-23 0 128,-4 4-2048,-16 5 129</inkml:trace>
</inkml:ink>
</file>

<file path=ppt/ink/ink16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4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98 390 5376,'58'-19'10274,"18"-3"-6556,-75 22-3759,40-11 759,55-24 0,-84 30-550,0-1-1,0 0 1,-1-1-1,0 0 1,0-1 0,-1 0-1,0-1 1,14-15-1,-22 21-143,0 0 0,0 0 0,0 0-1,0 0 1,0 0 0,-1 0 0,1 0 0,-1-1-1,0 1 1,0-1 0,0 1 0,0-1-1,-1 1 1,1-1 0,-1 1 0,0-1-1,0 0 1,0 1 0,-1-1 0,0-5 0,-2 3-8,1 0 0,0 0 1,-1 0-1,0 1 0,-1-1 1,1 1-1,-1 0 0,0 0 1,0 0-1,-1 0 0,-5-4 1,-1 0 14,0 1 0,0 0 0,-1 0 0,0 1-1,0 1 1,-1 0 0,1 1 0,-1 0 0,-1 1 0,1 0 0,-18-2 0,17 5 53,0 0 0,0 1 0,-1 1 1,1 0-1,0 1 0,0 0 0,-24 7 0,30-5-16,-1-1 0,1 1-1,-1 1 1,1-1 0,0 1 0,1 1-1,-1-1 1,1 1 0,0 1-1,1-1 1,-1 1 0,1 0 0,-8 15-1,8-12 41,0 1 1,1 0-1,0 1 0,1-1 0,0 1 0,1 0 1,1 0-1,0 0 0,0 0 0,1 0 0,1 1 0,0-1 1,0 0-1,2 0 0,-1 0 0,7 22 0,-5-24-76,0 1-1,0-1 0,2-1 0,-1 1 1,1 0-1,0-1 0,1 0 1,0-1-1,1 1 0,0-1 0,0 0 1,1-1-1,0 1 0,0-2 0,0 1 1,1-1-1,0 0 0,0-1 1,1 0-1,11 4 0,4-2-1507,51 7 0,-50-10-756,8 2-1224</inkml:trace>
</inkml:ink>
</file>

<file path=ppt/ink/ink16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4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11 16384,'-9'13'8191,"23"-10"-13567,-14-3 14592,-9-16-16256,4 6 129</inkml:trace>
</inkml:ink>
</file>

<file path=ppt/ink/ink16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5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914 107 5376,'-5'-7'1175,"1"1"0,-1-1 1,-1 1-1,1 1 0,-1-1 0,0 1 0,-8-5 1,-23-16 685,28 22-1722,1 0-1,-1 0 1,0 0-1,0 1 0,0 1 1,-1 0-1,1 0 0,0 0 1,-13 1-1,-4 0 333,-48 6 0,30 2 132,0 2 1,1 2-1,0 1 0,1 3 1,1 1-1,-46 25 1,67-31-393,0 0 0,0 1 0,1 1 0,0 1 1,1 0-1,0 1 0,1 1 0,1 1 0,-25 32 1,32-36-141,1 0 0,0 1 0,1 0 0,1 1 0,0-1 0,0 1 0,1 1 0,1-1 1,1 1-1,0-1 0,1 1 0,0 0 0,1 0 0,1 0 0,0 0 0,1 0 0,5 22 1,-1-19-55,0 1 0,2-1 1,0-1-1,1 0 1,1 0-1,0 0 1,1-1-1,1 0 1,1-1-1,23 24 1,-20-25-20,1 0 0,0-1 0,1-1 0,0-1 1,1 0-1,1-1 0,-1-1 0,1-1 1,1-1-1,-1 0 0,32 5 0,-6-4-715,0-2 1,0-3-1,1-1 0,85-8 0,-72-1-2088,72-18 0,-56 5-544</inkml:trace>
</inkml:ink>
</file>

<file path=ppt/ink/ink16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5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10752,'9'12'5376,"5"-8"-6272,-14-4 9727,5 19-8319,-1-3 128,-4 23 256,0-7 128,19-1-1408,-10-7 0,11 3 384,-2-7 128,10-17-1664,-5 1 0,16-18-1920,-12 1 0</inkml:trace>
</inkml:ink>
</file>

<file path=ppt/ink/ink16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6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13 12416,'-14'-12'6143,"18"12"-8063,-4 0 10752,5 3-10112,-5 2 128,5-5-2944,-5 0 129,9 11 3327,0-2 128</inkml:trace>
</inkml:ink>
</file>

<file path=ppt/ink/ink16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6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118 309 8192,'0'1'470,"-1"-1"0,0 0 1,1 0-1,-1 0 1,1 0-1,-1 1 0,0-1 1,1 0-1,-1 1 0,1-1 1,-1 0-1,1 1 0,-1-1 1,1 1-1,-1-1 0,1 0 1,0 1-1,-1-1 1,1 1-1,-1 0 0,1-1 1,0 1-1,0-1 0,-1 1 1,1-1-1,0 1 0,0 0 1,0 0-1,-3 29 3565,8 24-3769,-4-50-244,0-1 0,0 1 1,0-1-1,0 1 1,1-1-1,0 0 1,-1 1-1,1-1 1,1 0-1,-1 0 0,0-1 1,1 1-1,-1 0 1,1-1-1,0 1 1,4 2-1,5 5 237,-1-1-122,1 0 1,0-1 0,0 0 0,0-1 0,1 0 0,0-1 0,0-1 0,1 0-1,0-1 1,0 0 0,0-1 0,0 0 0,0-2 0,1 1 0,-1-2 0,15-1 0,-10 0-122,0 0 0,0-2 0,-1-1 0,1 0 1,-1-1-1,0-1 0,0 0 0,-1-2 0,0 0 1,0-1-1,24-17 0,-32 19-41,0-1-1,0 0 0,-1 0 1,0-1-1,-1 0 1,0 0-1,0-1 0,-1 0 1,5-12-1,-8 17 9,-1 0 0,0-1-1,0 0 1,0 1 0,-1-1 0,0 0-1,0 0 1,0 0 0,-1 0 0,0 0 0,0 0-1,-1 0 1,1 1 0,-1-1 0,0 0-1,-1 0 1,0 0 0,0 1 0,0-1-1,-3-5 1,0-2-5,1 2-5,-1 0-1,0 0 0,-1 1 1,0 0-1,-1 0 0,0 0 1,-1 1-1,0 0 1,0 1-1,0-1 0,-1 2 1,-1-1-1,-14-8 0,-1 2-22,0 1-1,-1 1 0,0 1 1,-32-8-1,40 13 45,1 2-1,-1 0 1,0 0 0,0 2-1,0 0 1,0 2-1,-1 0 1,1 0 0,0 2-1,0 0 1,0 1-1,0 1 1,0 1 0,1 0-1,0 2 1,0 0-1,0 0 1,1 2 0,-21 14-1,33-21-24,-1 0 1,1 1-1,0-1 0,1 1 1,-1 0-1,0 0 0,1 0 0,-1 1 1,1-1-1,0 1 0,1 0 1,-1 0-1,0 0 0,1 0 0,0 0 1,0 1-1,0-1 0,1 1 0,-1-1 1,1 1-1,0 0 0,1-1 1,-1 1-1,1 5 0,0-3-166,0 0 0,0 0 0,1 1 0,0-1 0,1 0 0,0 0 0,0 0 0,0 0 0,1-1 1,0 1-1,0 0 0,1-1 0,-1 0 0,1 0 0,1 0 0,-1-1 0,1 1 0,9 7 0,1 0-630,0-1 0,1 0 0,0-1 0,1-1 0,24 11 0,33 12-2628</inkml:trace>
</inkml:ink>
</file>

<file path=ppt/ink/ink16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6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12672,'-29'32'6271,"20"-5"-7807,9-24 11776,14 26-9600,1-13 0,50-2-512,-13-2 0,97-15-3968,-35-1 0</inkml:trace>
</inkml:ink>
</file>

<file path=ppt/ink/ink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0.1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3072,'4'0'115,"1"0"1,-1 0 0,0 1-1,0-1 1,0 1-1,0 0 1,1 0-1,-1 1 1,-1-1 0,1 1-1,0 0 1,0 0-1,5 4 1,-2-2 268,0 0 1,0 0-1,0 0 1,0-1 0,10 2-1,184 65 1344,-149-58-587,97 7 1,-154-19-1135,1 0 0,0 1 0,0 0 1,0-1-1,0 1 0,0 1 0,0-1 1,0 1-1,0-1 0,0 1 0,0 0 1,1 1-1,-1-1 0,1 1 0,-4 2 1,1 2 16,0 0 1,0 0-1,0 0 1,0 0 0,1 1-1,-6 13 1,1 1 19,1 1 1,1 0 0,2 0 0,-7 36 0,11-49-50,1 0 0,0 0 0,0 0 0,1 1 0,0-1 0,1 0 0,0 0 0,1 0 0,0 0 0,0 0 0,1 0 1,6 14-1,-5-18 1,0 0 1,0 0 0,0 0-1,1 0 1,0-1-1,0 0 1,0 0 0,1 0-1,0-1 1,-1 0 0,2 0-1,-1 0 1,0-1-1,1 1 1,0-2 0,-1 1-1,1-1 1,12 3 0,3-2 16,-1 0 0,1-1 0,0-2 0,0 0 0,-1-1 0,1-1 0,0-1 0,-1-1 0,0-1 0,0 0 0,0-2 0,-1-1 0,0 0 0,0-1 0,-1-2 0,0 0 0,22-17 0,-33 20-50,0 0 0,-1 0-1,0-1 1,-1 1 0,0-2-1,0 1 1,-1-1 0,0 0-1,0 0 1,-1 0 0,-1-1-1,0 1 1,0-1 0,-1 0-1,1-13 1,-1 40 48,2-1-1,-1 0 1,2-1 0,0 1-1,0-1 1,2 0 0,0 0-1,0 0 1,14 18 0,-17-28-62,-1 0 0,1 0 0,0-1 0,0 1 0,0-1 0,0 1 0,1-1 0,-1-1 0,1 1 1,0-1-1,0 0 0,0 0 0,0 0 0,0 0 0,0-1 0,0 0 0,0 0 0,1-1 0,-1 1 1,0-1-1,11-1 0,-7 0-90,0 0 1,0 0 0,1-1-1,-1 0 1,0-1 0,-1 0 0,1 0-1,0-1 1,-1 0 0,0 0-1,0-1 1,8-6 0,8-14-1268</inkml:trace>
</inkml:ink>
</file>

<file path=ppt/ink/ink16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7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38 235 6784,'-9'-3'1032,"-13"-8"703,15-1 2196,19 30 6763,1-3-9879,0 0 1,23 20 0,-25-29-686,0-1-1,0 0 1,1 0-1,-1-1 1,1 0-1,0-1 1,0-1-1,0 0 1,1 0-1,-1-1 1,0-1-1,1 0 1,20-3-1,-11 1-65,1 0 0,0-2 0,0 0 0,-1-2 0,0-1 0,0 0 0,-1-2 0,0 0 0,33-20 0,-46 24-57,-2-1 0,1 1 0,0-1-1,-1 0 1,0 0 0,-1-1-1,1 0 1,-1 0 0,-1 0-1,1 0 1,-1-1 0,-1 0 0,4-9-1,-5 13-22,-1 0-1,0 0 1,0 0-1,-1 0 1,1-1-1,-1 1 1,0 0-1,0 0 1,0 0-1,-1-1 1,0 1 0,1 0-1,-1 0 1,-1 0-1,1 0 1,-1 0-1,1 0 1,-1 1-1,0-1 1,0 0-1,-1 1 1,1 0-1,-1-1 1,0 1-1,0 0 1,0 0-1,0 1 1,-5-4-1,1 1 5,0 1-1,-1 0 0,0 0 0,0 1 0,0 0 0,0 0 1,0 1-1,-1 0 0,1 0 0,-1 1 0,1 0 0,-1 1 1,1 0-1,-1 0 0,1 1 0,-1 0 0,-13 3 0,8 0 11,0 0-1,0 1 1,1 0-1,-1 1 1,1 1-1,0 0 1,1 0-1,0 2 1,-17 14-1,24-19 10,0 1 0,1 0-1,-1 0 1,1 0 0,1 1-1,-1 0 1,1-1-1,0 1 1,0 0 0,1 0-1,-1 1 1,1-1 0,1 0-1,-1 1 1,0 12-1,2-4-2,0-1-1,1 1 0,0-1 0,1 0 0,1 1 0,6 17 0,-7-26-8,0 0 0,1 1-1,0-1 1,0 0-1,1 0 1,-1-1-1,1 1 1,0-1-1,1 0 1,-1 0-1,1 0 1,8 6-1,-3-4-63,1 0-1,-1-1 0,1 0 1,0 0-1,1-2 0,15 6 0,2-3-539,1 0 0,0-3 0,0 0-1,48-1 1,-62-3-156,-1-1 0,1 0 0,-1-2 1,1 0-1,-1 0 0,15-7 0,20-4-2712</inkml:trace>
</inkml:ink>
</file>

<file path=ppt/ink/ink16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8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13440,'-23'0'6655,"92"27"-9215,-49-24 12288,23 17-9728,-11 0 0,48-4-384,-18-4 0,55-21-2816,-28 6 128</inkml:trace>
</inkml:ink>
</file>

<file path=ppt/ink/ink16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9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114 314 5248,'-3'2'8310,"-2"7"-3880,-15 54-3112,18-52-952,1 0 0,0 1 0,0 0-1,2-1 1,-1 1 0,1-1 0,1 1 0,5 18 0,-5-23-259,0-1 1,1 0-1,0 0 1,0 0-1,0 0 0,1-1 1,0 1-1,0-1 1,0 0-1,1 0 1,-1-1-1,1 1 0,1-1 1,-1 0-1,0 0 1,1-1-1,11 6 1,3-2-2,0-1 1,0-1 0,1-1-1,-1-1 1,1-1 0,0 0-1,0-2 1,26-2 0,-24-1-60,-1-2 1,1 0-1,-1-1 1,0-1-1,-1 0 1,0-2 0,0-1-1,-1-1 1,0 0-1,-1-1 1,0-2 0,29-26-1,-37 31-25,-1 0-1,0-1 0,-1 0 1,0-1-1,0 0 0,-1 0 1,-1-1-1,0 0 0,0 0 1,-1-1-1,-1 1 0,0-1 1,-1-1-1,0 1 0,-1 0 1,-1-1-1,0 0 0,0-23 1,-2 30-28,0 0 0,-1 0 0,0 1 0,0-1 1,-1 0-1,0 0 0,0 1 0,0-1 1,-1 1-1,0 0 0,-1-1 0,1 1 0,-1 1 1,0-1-1,0 1 0,-1-1 0,0 1 1,-6-5-1,5 4-12,-4-4-12,1 1 1,-2 1 0,1 0 0,-1 0 0,0 1 0,-1 1 0,0 0 0,0 0 0,0 1 0,-1 0 0,-17-3 0,11 2-6,2 1-10,-1 0 0,-1 1 1,1 1-1,0 1 1,-1 1-1,1 0 0,-26 3 1,17 1-43,0 2 1,0 1-1,1 2 1,-34 13-1,37-12 17,-1 1-1,2 2 1,-38 23 0,51-28-42,0 0 0,0 1-1,1-1 1,0 2 0,0-1 0,0 1 0,1 0 0,1 1 0,0 0 0,-7 15 0,10-20-53,1-1 0,0 1 1,0 0-1,0 0 0,1 0 0,0 0 1,0 0-1,0 1 0,0-1 1,1 0-1,0 0 0,0 1 1,1-1-1,-1 0 0,1 0 1,0 0-1,0 0 0,1 0 1,0 0-1,0 0 0,0 0 0,0 0 1,1-1-1,3 6 0,23 47-2907</inkml:trace>
</inkml:ink>
</file>

<file path=ppt/ink/ink16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9.5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8320,'-1'0'218,"0"0"1,1 1 0,-1-1-1,0 0 1,0 1 0,0-1-1,1 1 1,-1 0 0,0-1-1,0 1 1,1 0 0,-1-1-1,1 1 1,-1 0 0,1 0-1,-1-1 1,1 1 0,-1 0-1,1 0 1,0 0 0,-1 0-1,1 0 1,0 0 0,0-1-1,-1 1 1,1 0 0,0 0-1,0 0 1,0 0 0,0 0-1,0 0 1,1 0 0,-1 0-1,0 0 1,1 1 0,5 39 3852,-5-38-4239,4 22 813,-2-1-1,2 44 1,-1 10 259,41 286-8,18 28 1429,52 98-1834,-102-455-874,-8-26-1316,-8-18-5329,-1-3 3701</inkml:trace>
</inkml:ink>
</file>

<file path=ppt/ink/ink16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1:59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153 427 11008,'23'21'4165,"4"6"-2997,-17-18-230,18 11 6588,15-8-7069,-21-7 414,-12-3-821,0 0 1,-1-1 0,1 0-1,0 0 1,0-1 0,-1-1 0,1 1-1,0-2 1,-1 1 0,1-1-1,-1-1 1,1 0 0,15-7 0,-3 0 63,-2-1 0,0 0 0,0-2 0,30-24-1,-40 29-114,-1 0 0,0 0 0,-1-1 0,0 0 0,0-1-1,-1 0 1,0 0 0,-1 0 0,0-1 0,0 0-1,-2 0 1,1-1 0,-1 1 0,-1-1 0,0 0 0,0 0-1,0-20 1,-3 27-16,0 0 1,-1 0-1,1 0 0,-1 0 0,0 1 0,-1-1 1,1 0-1,-1 0 0,0 1 0,0-1 0,-1 1 1,1-1-1,-1 1 0,0 0 0,0 0 0,-1 1 1,1-1-1,-5-3 0,-5-8-48,5 5 36,0 1 0,-1 0 1,0 0-1,-1 0 0,0 1 0,0 1 0,0 0 0,-1 0 0,0 1 1,-1 0-1,1 1 0,-1 0 0,0 1 0,-1 0 0,1 1 0,-20-2 1,10 4 26,0 0 0,0 2 0,0 1 0,1 0 1,-1 2-1,0 0 0,1 2 0,0 0 1,0 1-1,1 2 0,-37 19 0,45-21-11,0 1 1,0 0-1,1 1 0,0 0 0,0 1 0,1 0 1,0 1-1,1 0 0,-12 19 0,16-23-34,1 0 0,0 0-1,1 1 1,0 0 0,0-1-1,0 1 1,-2 16 0,4-20-21,1 1 0,0-1 0,0 0 0,0 0 0,1 1 1,-1-1-1,1 0 0,0 0 0,0 1 0,0-1 0,1 0 0,-1 0 1,1 0-1,0-1 0,0 1 0,1 0 0,4 5 0,1-2-350,0 0-1,1 0 0,0-1 1,1 0-1,-1 0 0,1-1 1,0-1-1,0 1 0,1-2 1,-1 1-1,1-2 0,0 1 1,0-1-1,0-1 0,18 0 1,39 0-2803</inkml:trace>
</inkml:ink>
</file>

<file path=ppt/ink/ink16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0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68 290 9472,'-4'2'876,"0"0"1,0 0 0,0 1-1,1-1 1,-1 1 0,1 0-1,0 0 1,-1 0 0,1 0-1,1 1 1,-1 0 0,-3 5-1,3-3-350,0 0 0,0 1-1,1-1 1,0 0 0,0 1-1,1-1 1,-1 12 0,1 5-463,1 0 0,2 1 0,7 40 0,-5-42 488,-2-3-444,1-1 0,2 1 0,-1-1 0,13 28 0,-15-41-38,1 1 1,0-1-1,0 0 1,0 0-1,1 0 1,0-1-1,0 1 1,0-1-1,0 0 1,0 0-1,1 0 1,0-1-1,0 0 1,0 0-1,0 0 1,0 0-1,1-1 1,10 4-1,-6-4-48,0 0-1,0-1 0,0 0 0,0-1 1,1 0-1,-1 0 0,0-1 0,0-1 0,0 1 1,0-1-1,0-1 0,0 0 0,-1-1 0,1 0 1,-1 0-1,0-1 0,0 0 0,13-10 0,-10 1-43,1 0-1,-2-1 0,0 0 1,0-1-1,-2 0 0,0 0 1,-1-1-1,9-27 0,-12 29-20,-2 0 0,1 0 1,-2-1-1,0 0 0,-1 1 0,-1-1 0,0 0 0,-1 1 0,0-1 0,-2 0 0,0 1 1,0 0-1,-8-18 0,3 10-37,-2 0 1,0 1-1,-1 1 1,-2-1-1,0 2 1,-1 0-1,-25-27 1,29 37 64,0-1 1,-1 2 0,-1 0 0,1 0 0,-1 1 0,-1 1 0,0 0 0,0 0 0,0 1 0,-1 1 0,0 0 0,0 1 0,0 1 0,0 0 0,-1 1 0,-18-1 0,29 3 34,0 0 0,0 1 1,0-1-1,0 1 1,0 0-1,0 0 1,1 0-1,-1 1 0,0-1 1,1 1-1,-1 0 1,1 0-1,-1 0 1,1 0-1,0 1 1,-5 5-1,6-7 1,1 1 0,0 0-1,0 0 1,0 0 0,0 0 0,0 0-1,0 0 1,1 0 0,-1 0 0,1 0-1,-1 0 1,1 0 0,0 0 0,-1 0 0,1 1-1,1-1 1,-1 0 0,0 0 0,0 0-1,1 0 1,-1 0 0,1 0 0,0 1-1,0-1 1,-1 0 0,1-1 0,0 1 0,1 0-1,-1 0 1,0 0 0,1-1 0,-1 1-1,4 2 1,3 5 38,1-2 0,1 1 0,-1-1 0,1-1 0,1 1 0,-1-2 0,1 1 0,0-2 0,0 1 0,0-2 0,1 1 0,20 2 0,-2-1 73,-1-2 1,1-1 0,59-3-1,-30-3-17,4 0-491,84-16 0,-117 10-736,-7 2-2621,-23 8 3602,0 0 1,0 0 0,0 0 0,0 0 0,0 0 0,0 0 0,0 1-1,0-1 1,0 0 0,0 0 0,-1 0 0,1 0 0,0 0 0,0 0 0,0 1-1,0-1 1,0 0 0,0 0 0,0 0 0,0 0 0,0 0 0,0 1-1,0-1 1,0 0 0,0 0 0,1 0 0,-1 0 0,0 0 0,0 0 0,0 1-1,0-1 1,0 0 0,0 0 0,0 0 0,0 0 0,0 0 0,0 0 0,0 0-1,1 1 1,-1-1 0,0 0 0,0 0 0,0 0 0,0 0 0,0 0-1,-4 5-3451</inkml:trace>
</inkml:ink>
</file>

<file path=ppt/ink/ink16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1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36 8064,'-1'0'367,"-1"0"1,1-1-1,0 1 1,0 1-1,0-1 1,-1 0-1,1 0 0,0 0 1,0 1-1,0-1 1,0 0-1,-1 1 1,1-1-1,0 1 1,0 0-1,0-1 1,0 1-1,0 0 1,0 0-1,0-1 0,0 1 1,1 0-1,-1 0 1,0 0-1,0 0 1,1 0-1,-1 0 1,1 0-1,-1 0 1,1 0-1,-1 3 1,-12 41 4892,11-39-6024,1 1 845,1-1 0,-1 0 0,1 0 0,1 0 0,-1 0-1,1 0 1,0 1 0,0-1 0,1 0 0,2 8 0,29 57-165,-24-53 558,-5-9-417,1-1-1,0 0 0,0-1 0,0 1 1,1-1-1,0 0 0,0-1 1,1 1-1,0-1 0,0-1 0,1 1 1,-1-1-1,1 0 0,0-1 1,1 0-1,-1 0 0,1-1 1,-1 0-1,1 0 0,0-1 0,0 0 1,0-1-1,0 0 0,0 0 1,1-1-1,-1 0 0,0-1 0,0 0 1,0 0-1,0-1 0,0-1 1,0 1-1,0-1 0,-1 0 1,15-9-1,-5 3-46,-1-1-1,-1-1 1,0-1 0,0 0-1,-1-1 1,-1-1 0,0 0 0,21-29-1,-29 35-5,-1 0 1,0-1-1,0 1 0,-1-1 0,0 0 0,0 0 0,-1-1 1,0 1-1,-1-1 0,0 1 0,0-1 0,-1 0 0,0 0 1,-1 0-1,0 0 0,-1 1 0,0-1 0,-1 0 0,-3-15 0,5 24 3,0 0 0,-1 0-1,1-1 1,0 1-1,0 0 1,-1 0-1,1 0 1,-1-1-1,1 1 1,-1 0 0,1 0-1,-1 0 1,0 0-1,1 0 1,-1 0-1,0 0 1,0 0-1,0 1 1,0-1 0,0 0-1,0 0 1,0 1-1,0-1 1,0 0-1,0 1 1,0-1 0,0 1-1,-3-1 1,3 2-1,-1-1 0,0 1 1,1 0-1,-1 0 1,1 0-1,-1 0 0,1 0 1,0 1-1,-1-1 1,1 0-1,0 0 0,0 1 1,0-1-1,0 1 1,0-1-1,-1 3 0,-5 8 42,2 1 0,-1-1 0,-5 21 0,9-23 16,0 0 0,0 0 0,0 0 0,2 0 0,-1 0 0,1 1 0,1-1 0,0 0 0,0 0 0,1 0 0,0 0 0,1 0 0,0 0 0,0 0 0,1-1 0,1 0 0,-1 1 0,2-2 0,-1 1 0,1-1 0,0 1 0,1-2 0,0 1 0,0-1 0,1 0 0,0 0 0,0-1 0,0 0 0,1-1 0,15 8 0,-14-8-174,0-1-1,0 0 1,1 0 0,0-1 0,0 0-1,0-1 1,16 2 0,-23-4-194,1 0 1,-1 0 0,0-1-1,1 1 1,-1-1 0,0 0-1,1 0 1,-1-1 0,6-2 0,-7 3-172,0-1 0,-1 0 1,1 0-1,0 0 1,-1 0-1,1-1 0,-1 1 1,1-1-1,-1 0 1,0 1-1,0-1 1,0 0-1,1-4 0,8-17-3364</inkml:trace>
</inkml:ink>
</file>

<file path=ppt/ink/ink16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1.4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8 10112,'-5'-8'10126,"5"48"-6578,-13 80-647,-1 207-1813,34 22 1280,-13-278-2163,2 29-137,40 183 0,-46-271-191,1 0-1,1 0 0,0 0 0,1-1 0,0 0 0,11 16 0,-15-24-17,1 0-1,-1 0 1,0 0 0,1 0-1,0 0 1,0-1-1,0 1 1,0-1-1,0 0 1,0 0 0,0 0-1,1 0 1,-1-1-1,1 0 1,0 1 0,-1-1-1,1 0 1,0-1-1,-1 1 1,1-1 0,0 1-1,0-1 1,0 0-1,-1-1 1,7 0 0,25-13-3251,-5 2-342</inkml:trace>
</inkml:ink>
</file>

<file path=ppt/ink/ink16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1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11392,'14'0'5631,"52"20"-4991,-52-20 8448,52 7-8960,-14-4 0,36 3 0,-22-3 0,28-15-896,-22 1 0</inkml:trace>
</inkml:ink>
</file>

<file path=ppt/ink/ink16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2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128 285 9472,'-1'-1'532,"-1"1"-1,1-1 1,0 1 0,-1-1 0,1 1 0,-1 0 0,1-1-1,-1 1 1,1 0 0,-1 0 0,1 0 0,-1 0 0,1 0-1,-1 0 1,1 1 0,-1-1 0,1 0 0,-1 1 0,1-1-1,-1 1 1,1 0 0,-2 1 0,1-1-227,1 1 0,-1-1 0,1 1 0,0 0 0,-1 0 0,1 0 0,0-1 0,0 1 0,0 0 0,0 1 0,1-1 0,-1 0 0,0 4 0,-1 8-347,1 0 0,0 0 0,1 0-1,2 13 1,-1-15 646,-1-4-550,1-1 0,1 1 0,-1-1 0,1 0 0,0 0 0,1 1 0,0-1 0,0-1 0,0 1 0,1 0 0,0-1 0,0 0 0,1 0 0,7 8 0,-3-5 141,1 0 0,1 0 0,-1-1 1,2-1-1,-1 1 0,20 8 0,-14-9-85,1 0 0,0-1 0,0-1 1,0-1-1,0-1 0,1 0 0,0-1 0,23-1 0,-7-3-6,0-1 1,0-1-1,38-11 0,-48 9-64,1-2-1,-1-1 1,-1 0 0,0-2-1,0-1 1,25-17-1,-35 20-41,0-1 0,-1 0 0,0 0 0,-1-1 0,0-1 0,-1 0-1,-1-1 1,1 0 0,14-26 0,-20 31-33,1-1 0,-2 1 0,1-1 0,-2 0 0,1 0 0,-1 0 0,0 0 0,-1-1 0,0 1 0,0-1 0,-1 0 0,-1 0-1,0-18 1,-1 21 7,1 0-1,-1 0 0,0 0 0,-1 0 0,1 1 0,-2-1 0,1 1 0,-1-1 0,1 1 0,-2 0 1,1 0-1,-1 0 0,0 0 0,0 1 0,0 0 0,-1 0 0,0 0 0,0 0 0,0 1 0,-9-7 1,6 5-6,-3-3-14,0 0 0,-1 1 0,0 1-1,-1 0 1,1 0 0,-1 1 0,0 1-1,-1 1 1,1-1 0,-1 2-1,-25-4 1,11 2-34,-2 0-43,1 1 0,-1 1 0,0 2 0,1 0 0,-1 3 0,0 0 0,-41 10 0,70-12 123,-31 5-446,0 1 0,0 2 0,1 1 0,0 1 0,-51 26 0,72-32 23,0 1 0,0 0 0,1 0 0,-1 1 0,1 1 0,1-1-1,-1 1 1,1 1 0,0 0 0,1 0 0,0 0 0,-8 13 0,-15 24-3030</inkml:trace>
</inkml:ink>
</file>

<file path=ppt/ink/ink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8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1 709 3456,'27'-1'2709,"49"-7"0,-43 1-1966,-1 0 0,50-20 0,-18-1-417,101-59-1,-140 72-118,0-1 0,-1-1 0,-1-1 0,0-2 0,35-38 0,-52 51-161,0-1-1,0 0 1,0 0-1,-1 0 1,0 0-1,0-1 1,-1 0-1,0 0 1,-1 0-1,0-1 1,-1 1-1,1-1 1,-2 1-1,1-1 1,-2 0-1,1 0 1,-1 1-1,-1-1 1,0 0-1,-4-19 1,2 19-38,0 0 1,-1 0-1,0 0 0,-1 0 1,-1 1-1,1-1 1,-1 1-1,-1 1 1,1-1-1,-2 1 1,1 1-1,-1-1 1,0 1-1,0 0 1,-16-9-1,11 9-34,0 1 1,0 1-1,0 0 1,-1 0-1,1 1 1,-1 1-1,0 0 1,0 1-1,-1 1 1,1 0-1,-16 1 1,13 1-29,-1 1 0,1 1 1,-1 0-1,1 1 1,0 1-1,0 1 1,1 0-1,0 1 1,-16 9-1,20-9 11,1 0 1,0 1 0,0 1-1,0-1 1,1 2-1,1-1 1,0 2-1,0-1 1,1 1-1,0 0 1,1 1-1,-7 12 1,4 2 60,2-1 0,0 1 0,2 1 0,0 0 0,2-1 1,1 1-1,1 41 0,18 193 709,-16-261-724,5 44 156,27 207 833,-24-213-813,1-1 1,1 0-1,3 0 0,25 52 1,-34-80-137,1-1 0,0 1 1,0-1-1,0 0 1,1-1-1,1 0 1,-1 0-1,1 0 0,0-1 1,1 1-1,-1-2 1,10 6-1,-10-8-104,0 0 1,0 0-1,0-1 0,0 0 0,0-1 0,0 0 0,1 0 1,-1 0-1,0-1 0,1 0 0,-1 0 0,0-1 1,1 0-1,-1 0 0,0-1 0,12-4 0,13-3-713,-1-2 0,0-2 0,0 0 0,-2-2 0,0-1 0,38-29 0,23-38-1274</inkml:trace>
</inkml:ink>
</file>

<file path=ppt/ink/ink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0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24 4608,'-20'-3'2304,"40"3"-3072,-11-9 3712,5 2-5248,6 3 128</inkml:trace>
</inkml:ink>
</file>

<file path=ppt/ink/ink16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2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52 257 8064,'-5'0'647,"3"-1"-401,-1 1 0,1 0 0,-1-1 0,1 1 1,0 0-1,-1 0 0,1 1 0,-1-1 0,1 0 0,0 1 0,-1 0 0,-2 1 0,-4 11 3000,6 14 3699,3-13-6743,2-1-1,0 0 1,0 0 0,1-1 0,1 1 0,0-1 0,1 1-1,0-1 1,1 0 0,0-1 0,1 1 0,11 13 0,-14-19-106,0-1 0,1 0 0,0-1 1,0 1-1,0-1 0,0 0 0,1 0 1,0 0-1,-1-1 0,1 0 1,1 0-1,11 4 0,-1-1 39,-3 0-50,0-2-1,1 1 1,0-2 0,0 0-1,0-1 1,0 0 0,0-2-1,18 0 1,-25 0-57,14-1 37,-1 0 1,1-2 0,-1 0 0,0-1 0,0-2 0,0 0 0,-1-1 0,0-1 0,0-1 0,33-20 0,-37 20-43,0-2 0,0 0 0,-1-1 0,-1 0 0,0-1 0,0 0 1,-2-2-1,1 1 0,-2-1 0,0-1 0,15-29 0,-23 39-31,0-1 0,0 0 0,0 0 0,-1 0 0,0 0 0,0 0 0,-1-1 0,0 1 0,0-1 0,-1 1 0,0 0 0,0-1 0,0 1 0,-1-1 0,-3-10 0,3 12-9,-1 0 1,0 0-1,-1 0 0,1 0 1,-1 1-1,0-1 0,0 1 1,-1-1-1,0 1 0,0 0 0,0 1 1,0-1-1,-1 1 0,0-1 1,1 1-1,-2 1 0,1-1 0,-10-4 1,-2-4-29,5 4 12,-1 1 1,1-1 0,-1 2 0,0 0 0,-1 1 0,1 0 0,-1 1 0,-22-4 0,8 5-40,-1 1 0,1 2 0,-41 3 1,47-2-77,-1 1 1,0 1 0,1 1 0,0 1 0,0 1-1,0 1 1,0 0 0,1 2 0,-34 19 0,52-26 89,0-1 1,1 1 0,-1 0 0,0 0 0,0 0 0,1 0-1,-1 1 1,1-1 0,0 1 0,0-1 0,0 1-1,0 0 1,0 0 0,0 0 0,1 0 0,-1 0 0,1 0-1,0 0 1,0 0 0,0 1 0,1-1 0,-1 0 0,1 1-1,-1 6 1,2-6-40,0 0-1,0 0 1,0-1-1,0 1 0,0 0 1,1 0-1,0-1 1,0 1-1,0-1 1,0 0-1,0 1 0,1-1 1,-1 0-1,1 0 1,0-1-1,0 1 0,0-1 1,0 1-1,0-1 1,1 0-1,-1 0 1,1 0-1,6 2 0,10 5-731,2-1 0,39 10-1,-45-14 306,18 5-1105,0-2 1,67 5 0,-22-8-1060</inkml:trace>
</inkml:ink>
</file>

<file path=ppt/ink/ink16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3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9856,'1'-1'2486,"27"-7"7207,-27 8-9585,0 0-1,0-1 1,0 1-1,0 0 0,0 0 1,0 0-1,0 0 1,0 0-1,0 0 1,0 0-1,0 0 1,0 0-1,0 1 1,0-1-1,0 0 0,0 1 1,0-1-1,-1 1 1,1-1-1,0 1 1,0-1-1,0 1 1,0 0-1,-1-1 0,1 1 1,0 0-1,-1-1 1,2 2-1,1 8 3,0 0-1,-1 0 1,0 1 0,-1-1-1,0 0 1,0 1 0,-2 19-1,1 17 678,0-25-514,1 1 0,2-1 0,0 0 0,11 40 0,-12-58-316,0 0 0,0 0 0,0 0-1,0 0 1,1 0 0,0-1-1,0 1 1,0-1 0,0 0-1,0 0 1,0 0 0,1 0 0,0 0-1,-1-1 1,1 0 0,0 0-1,0 0 1,0 0 0,1 0-1,3 0 1,2 1-518,0-1 0,0-1 0,0 0 0,0 0 0,1-1 0,-1 0 0,17-3 0,26-4-3023</inkml:trace>
</inkml:ink>
</file>

<file path=ppt/ink/ink16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3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21 870 8192,'12'-4'2231,"0"-1"0,-1 0 0,1-1 0,14-10 1,7-3 307,209-127 555,-217 130-2981,0-2 1,-2-1 0,0 0 0,-1-2-1,0-1 1,-2 0 0,-1-2 0,25-38 0,-30 42-58,-2 0 1,1 0 0,-2-1 0,-1-1 0,-1 0 0,-1 0 0,0-1 0,7-43 0,-15 59-57,1 1 0,-1-1 1,-1 1-1,1-1 1,-1 0-1,0 1 1,-1-1-1,0 1 1,0 0-1,0-1 0,0 1 1,-1 0-1,0 0 1,-1 0-1,1 1 1,-1-1-1,0 1 1,-1 0-1,1 0 0,-1 1 1,-9-9-1,2 5-3,0 0-1,-1 0 1,0 1 0,0 1-1,0 0 1,-1 1-1,0 0 1,-23-4-1,19 6 18,-1 0 1,1 1-1,-1 1 0,0 1 0,1 1 1,-1 0-1,1 2 0,-30 7 0,35-7 17,0 1-1,-1 1 1,2 0-1,-1 1 1,1 0-1,0 1 1,0 0-1,0 1 1,1 1 0,1-1-1,-13 14 1,18-17-14,-7 6 38,1 1-1,0 0 1,1 0-1,1 2 1,0-1-1,1 1 1,0 0-1,1 1 1,0 0-1,-8 29 0,8-13 83,1-1-1,1 1 0,2 0 0,0 44 0,4-48-31,1-1 1,1 1-1,1-1 0,2 0 0,0 0 0,14 33 0,-17-49-73,16 40 98,2-2 0,2 0 1,3-1-1,1-2 0,2 0 0,2-2 0,2-2 0,2-1 0,60 55 0,-85-86-386,1 0-1,-1 0 0,1-1 1,1-1-1,0 0 1,21 10-1,-26-15-314,0 0 0,0 0 1,0 0-1,0-1 0,0 0 0,0 0 1,1-1-1,10 0 0,16-4-3269</inkml:trace>
</inkml:ink>
</file>

<file path=ppt/ink/ink16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6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60 4864,'-5'6'1322,"-1"0"-1,0-1 1,0 0 0,0 0 0,-8 5-1,-29 26 6476,41-33-7843,-1 0 1,1 0-1,0 0 1,1 0-1,-1 0 0,0 0 1,1 1-1,-2 3 1,1 5 360,-1 0 0,2 0 0,0 0 0,0 1 0,1-1 0,1 0 0,0 0 0,0 0 0,1 0 0,1 0 1,0 0-1,1 0 0,7 16 0,-2-10-157,0 0 0,1-1 0,0 0-1,2-1 1,0 0 0,1-1 0,18 18 0,-23-26-145,1-1 1,-1 0-1,1 0 0,0-1 1,1 0-1,-1 0 0,1-1 0,0-1 1,0 1-1,0-2 0,1 1 0,17 1 1,-8-3 3,-1 0 1,1-1-1,0-1 1,-1-1-1,33-8 1,-38 6 6,0 0 0,-1-1 0,0 0 0,0-1 1,-1-1-1,1 0 0,-1 0 0,-1-1 1,19-17-1,-11 6 26,-1 0-1,-1-1 1,-1-1 0,15-24-1,-25 36-36,0-1-1,-1 1 1,0-1-1,-1 0 0,0-1 1,-1 1-1,0 0 1,0-1-1,-1 0 1,-1 0-1,1-11 1,-2 18-8,1 0 0,-1-1 1,-1 1-1,1-1 0,-1 1 1,1 0-1,-1 0 1,0-1-1,-1 1 0,1 0 1,-1 0-1,0 0 1,0 0-1,0 0 0,-1 1 1,1-1-1,-5-5 1,-2 2-4,1-1 1,-1 2 0,0-1-1,0 1 1,-11-5 0,-7-4 12,11 4-16,-1 2-1,0 0 1,-1 1 0,0 0 0,-1 2 0,1 0 0,-1 1 0,0 1 0,0 1 0,-1 1 0,1 0 0,-1 2 0,1 0 0,-1 1 0,1 1 0,0 0 0,0 2 0,0 0 0,0 1 0,-19 9 0,31-12-46,1 0 0,0 0 0,0 1 0,0 0-1,0 0 1,1 1 0,0-1 0,-1 1 0,1 1 0,0-1-1,1 0 1,-1 1 0,1 0 0,0 0 0,0 1 0,1-1 0,-1 1-1,-2 6 1,4-8-90,1 0 0,-1 0 0,1 0 0,0 0 0,1 0 0,-1 0 0,0 0 1,1 0-1,0 0 0,0 0 0,0 0 0,1 0 0,0 1 0,-1-1 0,1 0 0,0 0 0,1-1 0,-1 1 0,1 0 0,0 0 0,0-1 0,0 1 0,0-1 0,1 1 0,-1-1 0,1 0 0,0 0 0,0 0 0,0 0 0,6 3 0,7 6-712,0-1-1,0 0 0,1-2 1,1 0-1,21 8 0,44 16-2477</inkml:trace>
</inkml:ink>
</file>

<file path=ppt/ink/ink16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7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1000 10112,'4'1'3989,"3"-1"-2798,0 1 0,1-1 0,-1 0 0,0 0 1,0-1-1,12-2 0,42-20 1783,-29 6-3125,48-35 0,-53 34 639,49-37-168,-2-3 0,-3-3 0,74-82 0,-132 129-303,0 0-1,-1-1 1,-1-1 0,0 0-1,-1 0 1,-1-1-1,-1-1 1,10-28 0,-14 37-26,-1 0 0,-1 0 0,1 0 0,-2-1 1,1 1-1,-1-1 0,-1 1 0,0-1 0,0 0 1,-1 1-1,0-1 0,-1 1 0,0-1 1,0 1-1,-1 0 0,-5-12 0,4 10-7,-1 0-1,0 0 1,-1 1-1,0 0 1,-1 0-1,0 0 1,0 1-1,-1 0 1,0 1-1,-1-1 1,0 2-1,0-1 1,-16-8-1,21 12 14,-11-6 1,0 0 0,-1 1 0,0 1 0,-1 1 0,0 0 0,0 1 0,0 1 0,-1 0 0,1 2 0,-31-4 0,47 7 2,-33-4 22,0 1-1,0 2 0,-1 1 1,1 2-1,-40 7 0,51-6 27,0 2 0,1 0 0,-1 2 0,1 0 0,1 2 0,-1 0 0,-31 19 0,42-21-8,0 0-1,0 0 0,0 1 1,1 1-1,0 0 0,1 0 1,0 1-1,0 0 1,1 0-1,1 1 0,0 0 1,-9 17-1,10-16-2,1 1 0,0 0 0,1-1-1,0 2 1,0-1 0,2 0 0,0 1 0,0-1-1,1 1 1,1 0 0,0-1 0,4 20 0,-3-16-4,2 24 86,1 1 0,3-1 0,2 0 0,1 0-1,2-1 1,31 69 0,10 5 41,88 138 0,32 63-3466,-166-301 2355,10 23-966,-16-36 1658,-1 0-1,1 0 0,0 1 1,0-1-1,-1 0 0,1 0 1,0 0-1,0 0 0,0 0 1,1 0-1,-1 0 1,0-1-1,0 1 0,0 0 1,1 0-1,-1-1 0,0 1 1,1-1-1,-1 1 0,3-1 1,10 0-3218</inkml:trace>
</inkml:ink>
</file>

<file path=ppt/ink/ink16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7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34 315 12032,'-2'2'390,"1"0"1,-1 0 0,1 1-1,-1-1 1,1 1 0,0-1-1,0 1 1,0 0 0,0-1 0,0 1-1,0 0 1,1-1 0,0 1-1,-1 0 1,1 0 0,0 0-1,0 0 1,1-1 0,-1 1-1,0 0 1,1 0 0,0-1 0,0 1-1,0 0 1,0-1 0,0 1-1,0-1 1,3 4 0,21 37 3073,-1-13-3667,-15-22 254,0 0 0,0-1 0,0 0 0,1-1 0,0 0 1,1-1-1,-1 0 0,1 0 0,0-1 0,0-1 0,0 0 0,1 0 0,-1-1 0,1 0 0,-1-1 0,1-1 0,-1 0 0,1 0 0,0-1 0,14-3 0,2-1 26,-1-2 0,0 0-1,-1-2 1,0-1 0,0-1-1,-1-1 1,28-18-1,-42 23-70,0 0-1,-1-1 0,0 0 1,0 0-1,0-1 0,-1-1 1,0 0-1,-1 0 0,0 0 1,-1-1-1,0 0 0,-1 0 1,0-1-1,-1 0 0,0 0 1,0 0-1,-2-1 0,0 0 1,3-23-1,-5 30 1,-1 0 0,0 0 0,-1 0 0,1-1 0,-1 1 0,0 0 0,-1 0-1,1 0 1,-1 1 0,-1-1 0,1 0 0,-1 1 0,0-1 0,0 1 0,0 0 0,-1 0 0,0 0 0,0 1 0,-6-6 0,7 6 3,-4-4 15,1 1 1,-2 1-1,1-1 0,-1 1 1,0 0-1,0 1 0,-1 0 1,1 0-1,-1 1 0,0 0 1,-1 0-1,1 1 0,-1 0 1,-15-2-1,17 3-5,-11-2 24,0 0-1,-1 1 1,1 1 0,-1 1-1,0 0 1,1 2 0,-1 0-1,0 1 1,1 1 0,0 1-1,0 1 1,0 0 0,-21 10-1,18-6-22,1 0-1,0 2 0,-27 18 0,38-22-120,0 0 0,1 1 0,-1 1 0,2-1 0,-1 1 0,1 1 0,1 0 0,-10 16 0,15-24-69,0 1-1,0 0 0,1 0 1,-1 0-1,1 0 1,0 0-1,0 0 0,0 0 1,0 0-1,1 0 0,-1 1 1,1-1-1,0 0 0,0 0 1,0 1-1,0-1 0,1 0 1,-1 0-1,1 1 0,0-1 1,0 0-1,0 0 0,0 0 1,0 0-1,1 0 0,2 3 1,16 35-3564</inkml:trace>
</inkml:ink>
</file>

<file path=ppt/ink/ink16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8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 7552,'-2'6'10343,"3"4"-5585,12 26-5002,-11-30 1664,27 92-561,-21-63-491,1 0 0,2-1 0,2 0 0,1-1-1,2-1 1,24 38 0,-39-68-346,0 1 0,1-1 0,-1 0-1,1 0 1,-1 0 0,1 0 0,0-1-1,0 1 1,0 0 0,0-1 0,0 1 0,0-1-1,0 0 1,1 1 0,-1-1 0,5 1 0,-6-2-16,0 0 1,0-1-1,0 1 1,0 0 0,0-1-1,0 1 1,0-1-1,0 1 1,-1-1 0,1 1-1,0-1 1,0 0-1,0 1 1,0-1 0,-1 0-1,1 0 1,0 1-1,-1-1 1,1 0 0,-1 0-1,1 0 1,-1 0-1,1 0 1,-1 0 0,0 0-1,1 0 1,-1-1-1,3-11 9,0 0-1,-1 0 0,-1 0 0,0 0 0,-2-21 0,0 3 41,-1 5-66,1-1 0,1 1 0,1 0 0,9-46 0,-9 65 21,1 0 1,0 0 0,0 1-1,1-1 1,0 1 0,0 0 0,1 0-1,-1 0 1,1 0 0,1 1-1,-1-1 1,1 1 0,0 0-1,0 0 1,0 1 0,1-1-1,-1 1 1,1 1 0,0-1-1,0 1 1,1 0 0,-1 0-1,12-3 1,-2 3 39,0 0-1,0 0 1,-1 2-1,1 0 1,0 1-1,0 0 1,0 2-1,0 0 1,0 0-1,0 1 1,-1 1-1,1 1 1,-1 0-1,18 10 1,-20-9 7,0 1 1,0 0-1,-1 1 1,0 1 0,-1 0-1,0 0 1,0 1-1,-1 0 1,0 1 0,-1 0-1,0 1 1,-1 0-1,0 0 1,-1 1 0,10 23-1,-10-15-69,-1-1 1,-2 1-1,0 1 1,-1-1-1,-1 1 0,0-1 1,-2 1-1,-1-1 0,-1 1 1,-8 39-1,2-42-325,8-19 327,0 0-1,0 1 0,0-1 0,-1 0 1,1 0-1,0 0 0,0 0 0,-1 0 0,1 0 1,0 0-1,0 0 0,-1 0 0,1 0 1,0 0-1,0 0 0,-1 0 0,1 0 1,0 0-1,0 0 0,-1 0 0,1-1 0,0 1 1,0 0-1,0 0 0,-1 0 0,1 0 1,0 0-1,0-1 0,0 1 0,-1 0 1,1 0-1,0 0 0,0 0 0,0-1 0,0 1 1,0 0-1,0 0 0,-1-1 0,1 1 1,0 0-1,-2-5-68,0 1 0,1-1 1,-1 1-1,1-1 0,0 0 1,0 1-1,0-9 0,0-10-5,1 0 0,1 0 0,1 0 0,1 1-1,1-1 1,1 1 0,2 0 0,0 0 0,0 0 0,2 1 0,1 0-1,1 1 1,0 0 0,2 1 0,0 0 0,1 1 0,26-26 0,-33 38 126,0 0 0,0 0 0,0 1 1,1 1-1,0-1 0,-1 1 0,2 0 1,-1 1-1,0 0 0,1 0 0,-1 1 1,1 0-1,0 0 0,0 1 0,0 0 1,0 1-1,0 0 0,0 0 0,0 1 1,0 0-1,-1 1 0,1 0 0,0 0 1,-1 1-1,1 0 0,10 6 0,-2-1 25,-1 1-1,0 1 1,-1 1-1,0 0 1,0 1-1,-1 0 1,-1 1-1,0 1 1,0 0-1,-2 1 1,0 0-1,9 17 1,-11-13-79,0 0 0,-2 1 0,0 0 0,-2 0 1,0 1-1,-1-1 0,-1 1 0,1 37 0,-4-54-191,-1-1-1,1 0 1,0 0-1,-1 1 1,0-1 0,0 0-1,0 0 1,0 0-1,0 0 1,-1 0 0,1 0-1,-1 0 1,-3 5-1,4-8 48,1 1 0,0-1 0,-1 0 0,1 1 0,0-1 0,-1 0 0,1 1 0,-1-1 0,1 0 0,0 0 0,-1 1 0,1-1 0,-1 0 0,1 0 0,-1 0 0,1 0 0,-1 0 0,1 0 0,-1 1 0,1-1 0,-1 0 0,1 0 0,-1 0 0,1-1-1,-1 1 1,1 0 0,-1 0 0,1 0 0,-1 0 0,0-1-205,0 0-1,0 0 1,0-1 0,0 1-1,0 0 1,0 0-1,0 0 1,1-1-1,-1 1 1,0 0 0,1-1-1,-1 1 1,1 0-1,0-1 1,-1-2 0,-3-13-3223</inkml:trace>
</inkml:ink>
</file>

<file path=ppt/ink/ink16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9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55 290 10368,'-1'0'168,"1"0"1,-1 0 0,0 0-1,0 0 1,0 0 0,0 1-1,0-1 1,0 0 0,0 1-1,1-1 1,-1 1-1,0-1 1,0 1 0,0-1-1,1 1 1,-1 0 0,0-1-1,1 1 1,-1 0 0,1-1-1,-1 1 1,0 0 0,1 0-1,0 0 1,-1-1 0,1 1-1,-1 0 1,1 0 0,0 0-1,0 0 1,0 0-1,-1 0 1,1 0 0,0 0-1,0 0 1,0 0 0,0-1-1,1 3 1,1 3 836,1-1-1,0 1 1,0-1 0,1 0 0,-1 0-1,7 7 1,-3-4-871,-1 1 0,2-1-1,-1 0 1,1-1 0,0 1 0,1-2 0,-1 1-1,1-1 1,1 0 0,-1-1 0,1 0 0,0-1 0,0 0-1,1 0 1,-1-1 0,1-1 0,-1 0 0,1 0-1,0-1 1,0 0 0,16-1 0,-5-4-32,0 0-1,0-1 1,-1-1 0,0-1-1,0-1 1,0-1 0,-1-1 0,19-12-1,-28 15-89,0 0-1,-1 0 0,0-1 1,-1 0-1,0-1 1,0 0-1,-1 0 1,0-1-1,0 0 0,-1-1 1,-1 0-1,0 0 1,0 0-1,-1 0 0,-1-1 1,5-15-1,-8 20-28,0 0 0,0 1 0,-1-1 0,0 0 0,0 0 0,-1 0 0,0 1 0,0-1 0,0 0-1,-1 1 1,0-1 0,0 1 0,-1-1 0,-4-7 0,5 9 5,-1 0 1,1 0-1,-1 0 0,0 0 0,-1 1 1,1-1-1,-1 1 0,1 0 0,-1 0 1,-1 1-1,1-1 0,0 1 0,-1 0 1,0 0-1,0 0 0,0 1 0,0-1 1,-10-2-1,3 0 0,0 0 1,0 1 0,0 0 0,0 1 0,-1 0 0,1 1 0,-1 0 0,0 1 0,1 1 0,-1 0 0,-19 3 0,23-3 5,-13 1-36,-1 1 1,1 1 0,0 1 0,0 1 0,0 1 0,0 1 0,1 1 0,0 1 0,1 0 0,0 2 0,1 0 0,-23 17 0,35-22-222,1-1-1,-1 1 1,1 1 0,-10 12-1,15-17 135,0-1-1,0 1 1,0-1-1,0 1 0,0 0 1,0-1-1,0 1 0,1 0 1,-1 0-1,1-1 1,-1 1-1,1 0 0,0 0 1,-1 0-1,1 0 1,0 0-1,1-1 0,-1 1 1,0 0-1,0 0 0,1 0 1,-1 0-1,1-1 1,-1 1-1,1 0 0,0 0 1,0-1-1,0 1 1,1 2-1,2-1-273,0 0 1,0 0-1,0 0 0,1 0 1,-1-1-1,1 0 0,5 3 1,30 12-2947</inkml:trace>
</inkml:ink>
</file>

<file path=ppt/ink/ink16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9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10368,'18'10'4312,"4"-8"-3975,-1-1 1335,-2 3 2716,96 27-807,82 17-2286,-167-42-1080,-1-3 0,0 0 0,1-2 0,54-4 1,-59 0-61,-11 2-95,1 0 1,-1-1 0,0-1-1,0 0 1,0-1-1,0 0 1,21-11-1,-39 15 25,-1-1-68,-1 0 0,1 0-1,0 1 1,-1 0 0,1 0-1,0 1 1,-1-1-1,-4 2 1,-26 8 180,1 1 1,0 1-1,1 2 0,-62 36 0,85-43-107,0 0 0,1 1-1,0-1 1,0 2-1,1 0 1,0 0-1,1 0 1,0 1-1,0 0 1,1 1 0,0 0-1,1 0 1,0 0-1,1 1 1,1 0-1,-1 0 1,2 0 0,-3 14-1,5-19-67,0 0 0,0-1 0,0 1 0,1 0 0,0 0 0,1 0 0,-1 0 0,2-1 0,-1 1 0,0 0 0,1-1 0,1 1 0,-1-1 0,1 1-1,0-1 1,0 0 0,1 0 0,-1-1 0,1 1 0,1-1 0,-1 0 0,1 0 0,0 0 0,0 0 0,0-1 0,1 0 0,0 0 0,-1 0 0,1-1 0,1 0 0,-1 0 0,0-1 0,13 4 0,4-2-676,1-1 1,0 0 0,-1-2-1,1-1 1,0-1 0,-1-1 0,32-6-1,24-9-3314</inkml:trace>
</inkml:ink>
</file>

<file path=ppt/ink/ink16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0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329 814 10752,'0'0'110,"0"1"1,0-1 0,-1 0 0,1 0 0,0 1 0,0-1-1,0 0 1,0 1 0,0-1 0,0 0 0,0 1-1,0-1 1,0 0 0,0 1 0,0-1 0,0 0-1,0 1 1,0-1 0,0 0 0,0 0 0,0 1-1,0-1 1,0 0 0,0 1 0,0-1 0,1 0-1,-1 1 1,0-1 0,0 0 0,0 0 0,1 1-1,-1-1 1,0 0 0,0 0 0,0 0 0,1 1-1,-1-1 1,19 9 3589,23 2 599,-40-11-4199,22 2 242,0-1 0,1-1 1,-1-1-1,0-2 0,0 0 0,0-1 1,32-11-1,-26 8-520,-1 0 284,-1-1 1,0-1 0,0-2-1,-1-1 1,-1 0 0,0-2-1,0-2 1,45-35 0,-45 31-3,0-1 0,-1-1 0,-1-1 0,-1-2 0,-1 0 0,-2-1 0,35-57 0,-51 75-98,0 0 0,0 0 0,0-1 1,-1 0-1,-1 1 0,1-1 0,-1 0 1,-1 0-1,0-1 0,0 1 1,-1 0-1,0 0 0,0 0 0,-1-1 1,0 1-1,-4-11 0,2 9-10,0 1 0,0-1-1,-2 1 1,1 0 0,-1 0 0,-1 0-1,0 1 1,0 0 0,0 0-1,-2 0 1,1 1 0,-1 0 0,0 0-1,-10-7 1,-2 1-7,0 0 1,-1 2-1,-1 0 1,0 2-1,-23-9 0,21 10 1,0 2 0,0 0 1,0 2-1,-1 1 0,0 0 0,0 2 0,0 1 0,0 1 1,0 1-1,0 1 0,0 1 0,-33 9 0,50-9 20,0-1 0,-1 1 0,1 0 0,0 1 0,1 0 0,-1 0 0,1 1 0,0 0 0,0 0 0,0 1 0,1 0 0,0 0 0,0 0 0,-7 10 0,7-9 22,1 0 0,0 1 1,0 0-1,0-1 1,1 1-1,0 1 1,1-1-1,0 1 1,0-1-1,1 1 1,0 0-1,0 0 1,0 15-1,1-10 4,-3 22 103,2-1-1,2 1 0,6 56 1,-3-61-53,4 34 109,3-1-1,3 0 1,32 96-1,-17-65 31,-3-11-84,86 318 379,-88-312-392,-4 1 0,12 162 0,-29-205-60,-3-1-1,-1 1 1,-3 0-1,-2-1 1,-13 49-1,15-80-34,-1 1 0,0-1 0,-1 0-1,-1 0 1,-1-1 0,0 0-1,-1-1 1,-1 0 0,0 0-1,0-1 1,-2 0 0,1-2 0,-2 1-1,-21 14 1,28-22-47,0 0 0,0-1 0,-1 0 0,1 0 0,-1 0 0,1-1 0,-1 0 0,0-1 0,0 0 0,0 0 0,0-1 0,0 1 0,0-2 0,0 1 0,-11-3 0,-2-2-69,0 0 0,0-2-1,1 0 1,-26-14 0,28 12-109,1-1-1,-1-2 0,2 1 1,-1-2-1,2 0 1,0-1-1,0-1 1,2 0-1,0-1 1,0 0-1,1-1 1,-14-27-1,17 25-627,1 1-1,0-2 1,1 1-1,1-1 1,1 1 0,1-2-1,-3-26 1,3-5-2914</inkml:trace>
</inkml:ink>
</file>

<file path=ppt/ink/ink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1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0 342 2176,'3'-1'220,"0"1"0,0 0 1,0-1-1,0 1 0,0 0 0,0 1 1,0-1-1,0 0 0,0 1 0,0-1 1,0 1-1,-1 0 0,1 0 0,0 0 1,0 1-1,-1-1 0,1 1 0,-1-1 1,5 5-1,4 3-125,-1 1 1,-1 0-1,11 15 0,-14-17-24,0 0 0,0-1 0,1 0 0,-1 0 0,1-1 0,1 0 0,9 7 0,-6-9-1,-1-1 0,0 0-1,1 0 1,0-1-1,0-1 1,0 0-1,0 0 1,-1-1-1,1-1 1,0 1-1,0-2 1,0 0 0,0 0-1,11-4 1,4-2 37,1-1 0,-2-2 0,1 0 0,35-22 0,-52 27-88,0 0 1,0 0-1,-1-1 0,0 0 0,0-1 1,-1 1-1,0-2 0,0 1 1,-1-1-1,0 0 0,0 0 1,5-13-1,-8 15-1,-1-1 0,0 1 1,0 0-1,-1 0 0,0-1 0,0 1 0,0-1 1,-1 1-1,0-1 0,-1 1 0,0-1 1,0 1-1,0 0 0,-1-1 0,0 1 1,-1 0-1,0 0 0,-4-8 0,3 5-9,-2 1 0,0-1-1,0 1 1,0 0 0,-1 0-1,0 1 1,-1 0 0,0 0-1,0 1 1,-1 0 0,0 1-1,0-1 1,0 2 0,-1-1-1,0 1 1,0 1 0,0 0-1,-1 0 1,0 1 0,1 0-1,-1 1 1,0 0 0,0 1-1,0 1 1,0-1 0,0 1-1,0 1 1,0 0 0,0 1-1,0 0 1,-18 6 0,8-1-17,0 0 1,1 1-1,0 1 1,-38 23-1,51-27 4,0 0 0,0 0-1,1 1 1,-1 0 0,1 0-1,1 0 1,-1 1 0,1 0-1,0 0 1,0 0 0,1 1-1,0-1 1,1 1 0,-1 0-1,-2 11 1,5-17-3,1 1 0,-1-1 0,1 1 0,0-1-1,-1 1 1,1 0 0,0-1 0,0 1 0,1-1 0,-1 1 0,1-1 0,-1 1-1,1-1 1,0 1 0,-1-1 0,1 0 0,1 1 0,-1-1 0,0 0 0,0 0 0,3 3-1,-1-2-19,0-1 0,0 0-1,0 1 1,0-1 0,1-1-1,-1 1 1,1 0 0,-1-1-1,1 0 1,0 0 0,-1 0 0,8 1-1,4 0-100,0-2 0,0 1 0,0-2 0,0 0 0,0-1 0,16-4 0,11-7-249,0-2-1,-1-2 0,-1-2 1,65-40-1,62-29-38,-163 86 440,-1 0 0,1 0-1,-1 1 1,1-1 0,0 1 0,0 0-1,-1 0 1,1 0 0,0 1 0,0 0 0,0-1-1,0 1 1,0 0 0,0 1 0,0-1-1,6 3 1,-7-1 29,-1 0 0,1 0 0,-1 0 0,0 1 0,0-1-1,0 1 1,0-1 0,0 1 0,-1 0 0,1 0 0,-1 0 0,0 0 0,1 0 0,-2 0-1,1 0 1,0 0 0,-1 0 0,1 1 0,-1-1 0,0 6 0,4 32 343,-1-11-12,0-1 0,9 31 0,-9-50-308,0 0-1,1 0 1,0-1-1,1 1 1,0-1 0,0 0-1,1 0 1,0-1-1,13 15 1,-15-19-71,1 0 1,0-1 0,1 1 0,-1-1 0,0 0-1,1 0 1,0 0 0,0-1 0,0 0 0,0 0-1,0-1 1,0 0 0,0 0 0,0 0 0,1-1-1,7 0 1,13-1-284,1-1 0,38-9-1,-31 5-243,25-3-630,-6-3-21</inkml:trace>
</inkml:ink>
</file>

<file path=ppt/ink/ink16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0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40 10368,'-9'0'5120,"52"4"-5504,-34-4 7551,24-4-6911,-10-1 128,34 1 128,-16 1 128,30-1-1152,-14 0 128,-5-1-768,-10 2 128,-4-1-1920,-10-3 129</inkml:trace>
</inkml:ink>
</file>

<file path=ppt/ink/ink16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1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139 273 8704,'-1'0'272,"0"0"1,1-1 0,-1 1-1,1 0 1,-1 0-1,1 0 1,-1 0 0,0 0-1,1 0 1,-1 0-1,1 1 1,-1-1 0,1 0-1,-1 0 1,1 0-1,-1 1 1,0-1 0,1 0-1,0 0 1,-1 1-1,1-1 1,-1 0 0,1 1-1,-1-1 1,1 1-1,0-1 1,-1 0 0,1 1-1,-1-1 1,1 1-1,0-1 1,0 1 0,-1-1-1,1 1 1,0 0 0,0-1-1,0 1 1,0-1-1,0 1 1,0-1 0,-1 1-1,1 0 1,1 0-1,14 31 3339,32 21-3067,-33-44-335,0-2 0,0 0 1,1 0-1,-1-2 1,1 0-1,1 0 1,-1-2-1,1 0 1,0 0-1,23 0 1,-23-3-103,0 0 0,0-1 1,0-1-1,0-1 1,0 0-1,0-1 1,-1 0-1,1-2 1,-1 0-1,28-15 0,-27 12-96,1-1 0,-1-1 0,-1 0 0,0-1 0,-1-1 0,0-1 0,-1 1 0,19-27-1,-27 33-21,-1-1 1,1 1-1,-2-1 0,1-1 0,-1 1 0,3-10 0,-5 14-1,-1 1 0,1-1 1,-1 1-1,1-1 0,-1 1 1,0-1-1,0 0 0,-1 1 1,1-1-1,-1 1 0,1-1 1,-1 1-1,0-1 0,-1 1 1,1 0-1,-1-1 0,1 1 1,-4-5-1,-3-1-27,-1 0 1,0 1 0,0 0-1,0 1 1,-1 0-1,0 0 1,-1 1 0,0 0-1,-21-8 1,-8 5-48,0 1 1,0 3 0,0 1-1,-1 2 1,0 1 0,-43 6 0,59-3 1,1 0 1,0 2 0,-1 0 0,2 2 0,-1 1-1,1 1 1,0 0 0,0 2 0,-23 14 0,44-23 46,-1 0 1,1 1 0,-1-1 0,1 1 0,-1 0 0,1 0-1,0 0 1,0 0 0,0 0 0,0 0 0,0 1 0,1-1 0,-1 1-1,1-1 1,-1 1 0,1 0 0,0-1 0,0 1 0,0 0-1,0 5 1,1-5-12,1-1 1,-1 0-1,1 0 0,0 0 0,0 0 0,0 0 0,0 0 0,0 0 1,0 0-1,1 0 0,-1 0 0,1-1 0,-1 1 0,1 0 0,0-1 1,-1 1-1,1-1 0,0 0 0,0 0 0,2 1 0,9 5-169,0-1 0,0-1-1,0 0 1,1-1 0,-1-1 0,18 3-1,8-2-292,1-2 0,-1-1-1,0-2 1,48-8-1,-40 4 13,-7 1 165,112-14-1178,-129 14 1543,-1-1 0,0-1-1,0-1 1,31-14-1,-50 20 1015,-11 22 3370,7-14-4169,0 1 1,1 0-1,0-1 0,1 1 1,0-1-1,0 1 1,0-1-1,1 0 1,0 0-1,0 1 1,1-1-1,0 0 1,0-1-1,1 1 0,0-1 1,0 1-1,0-1 1,1 0-1,8 8 1,21 8 49,1-1 0,1-2 1,54 20-1,-71-30-356,16 5-633,0-2 0,40 9 0,72 5-5935,-88-21 2893</inkml:trace>
</inkml:ink>
</file>

<file path=ppt/ink/ink16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4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532 783 10752,'33'-16'4313,"-1"6"-3625,-2 2 711,0-3 2696,-13 5-3140,-7 2-898,0 0-1,0 0 1,0-1-1,11-8 1,5-6 124,-1-1 0,-1-1 1,-1-1-1,-1-2 0,24-33 1,-32 39-99,0-1 1,-2-1-1,0 0 1,-2-1-1,0 0 1,-1 0-1,-1-1 1,-2-1 0,0 1-1,-1-1 1,3-34-1,-8 49-64,0-1-1,0 0 0,-1 1 0,-1-1 1,1 0-1,-1 1 0,-1 0 0,1-1 1,-1 1-1,-1 0 0,0 0 1,0 1-1,0-1 0,-11-12 0,6 10-2,0 1-1,0 0 1,-1 1-1,0 0 1,0 0 0,-1 1-1,0 1 1,0 0-1,-19-7 1,14 6 25,-1 1 0,0 2 0,-1-1 0,1 2 0,-1 0 0,1 1 0,-1 1 0,0 1 0,0 0 0,0 2 0,1-1 0,-1 2 0,0 1 0,-29 9 1,39-9 1,-1 1 1,1-1 0,0 2-1,0-1 1,1 1 0,-1 0-1,1 0 1,0 1 0,1 0-1,0 0 1,0 1 0,0 0-1,1 0 1,0 0 0,-4 12-1,0 0 51,2 1-1,0 0 0,2 1 1,0-1-1,-2 27 0,2 8 204,4 108 0,1-139-251,4 50 74,2-1-1,4 1 1,3-2-1,23 74 0,50 128 12,-29-101-70,-47-140-51,22 66 22,-5 1 1,17 118-1,-42-193 29,-1 1 0,0-1 0,-2 1-1,-1-1 1,-2 1 0,0-1 0,-2 0 0,0 0-1,-13 29 1,12-36-19,-1-1 0,-1 0 0,-1-1-1,-1 0 1,0 0 0,-1-1 0,-1-1 0,0 0 0,-1-1 0,-1 0-1,0-1 1,-28 18 0,36-26-157,0 0 1,0-1-1,-1 0 0,1-1 0,-1 0 1,0 0-1,0 0 0,0-1 0,-1 0 1,1-1-1,0 0 0,-1 0 0,1-1 1,-1 0-1,1 0 0,-1-1 0,1 0 1,0-1-1,-1 0 0,1 0 0,0 0 1,0-1-1,0-1 0,1 1 0,-1-1 0,1-1 1,0 1-1,-12-11 0,5 1-311,0-1 0,0 0 0,2-1 0,0 0 0,1-1 0,-13-27 0,-45-116-3130,51 115 2286,-38-104-4084,37 89 2645</inkml:trace>
</inkml:ink>
</file>

<file path=ppt/ink/ink16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4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9472,'18'0'4736,"21"-5"-6016,-30 5 9343,28-15-7167,-9 7 128,61 4 128,-23 4 128,0 4-2304,-9-1 128,-15 2 128,-10-1 0,-3 7-2304,-10-6 1</inkml:trace>
</inkml:ink>
</file>

<file path=ppt/ink/ink16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5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136 282 9472,'3'12'11340,"5"11"-6440,-7-19-4917,0-1-1,0 0 1,1 0 0,0 0-1,0 0 1,0 0-1,0 0 1,0 0 0,0-1-1,1 1 1,-1-1 0,1 1-1,0-1 1,-1 0-1,1 0 1,0 0 0,1-1-1,-1 1 1,6 2 0,3-2 87,0 1 1,0-1 0,1-1 0,-1 0-1,1-1 1,-1 0 0,1-1 0,-1 0-1,1-1 1,-1-1 0,0 0 0,0 0-1,0-1 1,12-6 0,-5 1 50,-1-1-1,0 0 1,0-2 0,-1 0-1,-1 0 1,0-2 0,24-25-1,-35 34-132,-1-1 0,1 0 0,-1 0 0,0 0 0,-1 0 0,0-1 0,5-11 0,-7 15 4,-1 0 0,1 0 0,0-1 0,-1 1 0,1 0 0,-1 0 0,0-1 0,0 1 0,-1 0 0,1-1 0,-1 1 0,1 0 0,-1 0 0,0 0 0,0 0 0,0 0 0,-1 0 0,1 0 0,-4-6 0,-2 1-8,-1 0 0,0 0 0,-1 0 0,0 1 0,0 0-1,0 1 1,-1 0 0,0 0 0,0 1 0,0 0 0,-1 1 0,1 0 0,-1 1 0,-20-4-1,0 2-37,0 1 0,0 2 0,0 1 0,-38 3 0,56-1-12,0-1-1,0 2 1,0 0-1,1 0 1,-1 1-1,1 1 1,-1 0-1,1 1 1,1 0-1,-1 1 1,1 0-1,0 1 1,0 0-1,0 1 1,1 0-1,-16 17 1,25-24 45,0 0 0,0 0 0,0 0 0,0 0 0,1 0 0,-1 0 0,0 0 0,1 0 0,-1 0 0,0 0 0,1 1 0,0-1 0,-1 0 0,1 0 1,0 0-1,-1 1 0,1-1 0,0 0 0,0 1 0,0-1 0,0 0 0,0 0 0,1 1 0,-1-1 0,1 2 0,0-1-24,0 0 0,0-1-1,1 1 1,-1 0 0,1-1-1,-1 1 1,1-1 0,0 0-1,-1 1 1,1-1 0,0 0-1,0 0 1,4 1 0,7 3-224,1 0 0,1-1 0,21 3 0,-32-7 220,61 7-620,0-3-1,0-3 1,71-7 0,29-1 402,-164 7 313,0 0 1,0 0 0,1 0-1,-1 0 1,0 0 0,0 0-1,1 0 1,-1 0 0,0 1-1,0-1 1,1 1 0,-1-1-1,0 0 1,0 1 0,0 0-1,0-1 1,0 1 0,0 0-1,0-1 1,0 1 0,0 0 0,0 0-1,0 0 1,0 0 0,-1 0-1,1 0 1,0 0 0,-1 0-1,1 0 1,-1 0 0,1 2-1,0 2 295,0 1-1,-1-1 0,0 1 0,0-1 1,0 1-1,-2 7 0,1-8-95,0 1 0,0 0 0,1 0 0,0 0 0,0 0 0,1-1 0,-1 1 0,3 8 0,1-6-118,0-1 1,1 1 0,0-1 0,0 0-1,1 0 1,0 0 0,0-1 0,0 0-1,1 0 1,0 0 0,0-1 0,1 0-1,-1-1 1,1 0 0,0 0 0,0 0-1,0-1 1,1 0 0,-1-1 0,15 3 0,-6-2-336,0 0 0,1-1 1,-1-1-1,22-2 0,-25 1-567,0-2-1,0 0 1,-1-1-1,0 0 1,16-6 0,11-6-2831</inkml:trace>
</inkml:ink>
</file>

<file path=ppt/ink/ink16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5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10880,'0'-1'243,"0"0"1,0 0 0,-1 0 0,1 0 0,0 0-1,0 0 1,0 0 0,0 0 0,0 0 0,0 1 0,0-1-1,1 0 1,-1 0 0,0 0 0,0 0 0,1 0-1,-1 0 1,1 0 0,-1 1 0,0-1 0,1 0-1,0 0 1,-1 0 0,1 1 0,-1-1 0,2 0-1,0 1 233,-1 1 0,0 0-1,1 0 1,-1 0-1,0 0 1,1 0 0,-1 1-1,0-1 1,0 0 0,0 0-1,0 1 1,0-1-1,0 1 1,0 1 0,1 1-298,0 1 0,0 0 0,0 0 1,-1 0-1,1 0 0,-1 0 0,0 0 1,-1 1-1,0-1 0,1 0 0,-2 0 1,1 1-1,-2 7 0,0 24 612,-3 216-1,8 25 854,-1-230-1430,-1-8-163,1 17 169,17 109 0,-17-152-284,1 0 0,1-1-1,0 1 1,1-1 0,0 0-1,1 0 1,0-1 0,1 1-1,1-1 1,0-1 0,0 1-1,1-2 1,17 17-1,-22-24-251,0 1 0,1-1-1,-1 0 1,1 0-1,0 0 1,0-1-1,0 0 1,1 0 0,-1 0-1,0-1 1,1 1-1,-1-1 1,1-1-1,-1 1 1,1-1 0,-1 0-1,1 0 1,-1 0-1,1-1 1,-1 0-1,1 0 1,-1 0 0,1-1-1,8-4 1,25-13-3545</inkml:trace>
</inkml:ink>
</file>

<file path=ppt/ink/ink16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6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9856,'-23'12'4864,"75"4"-5376,-38-16 6911,38 7-5759,-15 0 128,29 6 512,-15-6 0,29 2-1536,-18-6 0,27-3 768,-18 0 0,4-7-2048,-18 2 128,-11-6-1792,-8 2 1</inkml:trace>
</inkml:ink>
</file>

<file path=ppt/ink/ink16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6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15 11136,'-10'-15'7084,"13"35"-889,0 6-5395,-8 204 1120,6-161-848,21 135 0,-20-192-976,0 14 22,2 0 1,1 0-1,2-1 0,0 0 1,2 0-1,0 0 0,2-1 1,0 0-1,2-1 0,25 35 0,-29-47-179,0-1 0,1 1-1,0-2 1,1 1 0,0-1 0,1-1-1,-1 0 1,2-1 0,-1 0-1,1-1 1,0 0 0,0-1-1,27 6 1,-28-9-301,-1 0 0,1-1 1,0-1-1,0 0 0,0 0 0,-1-1 0,13-3 1,-10 1-584,-1-1 0,0 0 0,0-1 0,-1 0 0,1-1 0,16-11 0,20-19-2831,-8 0 43</inkml:trace>
</inkml:ink>
</file>

<file path=ppt/ink/ink16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6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9856,'62'11'4864,"64"-22"-6400,-98 6 9471,44 5-7167,-21 0 128,34 0-128,-19 0 0,32-7-2176,-23-5 128,1 4-1280,-19 1 0</inkml:trace>
</inkml:ink>
</file>

<file path=ppt/ink/ink16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6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44 247 9856,'-4'11'1925,"2"0"1,0 0 0,0 0-1,1 0 1,0 0-1,2 17 1,-1-13-152,0-12-1690,0-1 0,1 1 0,-1-1 0,1 0 1,-1 0-1,1 1 0,0-1 0,0 0 1,0 0-1,0 0 0,0 0 0,1 0 0,-1 0 1,1 0-1,-1 0 0,1 0 0,2 1 1,1 2 9,1-1 0,1 1-1,-1-1 1,0-1 0,10 5 0,5 0 145,-1-1-1,37 8 0,-44-13-93,0 0 1,1-1-1,-1-1 0,0 0 0,1-1 0,-1 0 1,0-1-1,14-4 0,3-3-19,0 0 0,33-17 0,-52 22-96,-1-1 0,0 0 0,1 0 0,-2-1 0,1 0 0,-1-1-1,0 0 1,0-1 0,-1 0 0,0 0 0,0 0 0,-1-1 0,0-1 0,7-13-1,-10 16-29,-2 0 0,1-1 0,-1 1 0,0-1 0,-1 0 0,1 1 0,-2-1 0,1 0 0,-1 0 0,0 0 0,-1 1 0,0-1 0,-3-13 0,0 13-18,-1-1 0,0 1-1,0 0 1,-1 0-1,0 1 1,0-1-1,-1 1 1,0 1 0,0-1-1,-16-9 1,8 6-5,0 2 0,0 0-1,-1 0 1,0 2 0,-22-7 0,16 7-228,0 1 1,-1 1-1,1 0 0,-1 2 1,0 1-1,-40 3 0,51-1 43,0 1-1,0 0 0,1 1 1,0 0-1,-1 1 0,1 0 1,0 1-1,1 0 0,-1 1 0,1 0 1,0 1-1,1 0 0,-1 0 1,-9 10-1,16-13-202,0 1 1,0-1-1,0 0 0,0 1 1,1-1-1,0 1 0,-2 5 1,-11 26-3068</inkml:trace>
</inkml:ink>
</file>

<file path=ppt/ink/ink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2.1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264 314 2560,'1'4'292,"0"0"-1,0 1 1,0-1 0,1-1 0,-1 1-1,1 0 1,0 0 0,0-1 0,1 1-1,-1-1 1,1 1 0,0-1 0,0 0-1,3 3 1,2 2-169,0-1 0,1 0 0,-1-1 1,16 9-1,-10-10-28,-1 0-1,1-1 1,-1-1 0,1 0 0,0 0-1,0-2 1,0 0 0,1 0 0,-1-1-1,0-1 1,0-1 0,0 0 0,0 0 0,24-9-1,-20 6-35,1-2 0,-1 0 0,-1-1 0,0-1 0,0 0 0,0-1 0,-1-1-1,-1-1 1,0 0 0,19-20 0,-30 28-50,0-1 0,0 0 0,0 0 0,-1 0 0,1 0 0,-1-1 0,-1 1 0,1-1 0,-1 0 0,0 0 0,0 0 0,-1 0 0,1 0 0,-1 0 0,-1 0 0,1-1 0,-1 1-1,0 0 1,-1 0 0,1 0 0,-3-10 0,0 9 1,1 0-1,-2 0 0,1 0 0,-1 0 0,0 1 0,0 0 1,-1 0-1,0 0 0,0 0 0,0 1 0,-1-1 1,0 2-1,0-1 0,0 0 0,0 1 0,-1 0 1,-8-3-1,-11-4 5,-2 0 0,1 2 0,-1 1 1,-1 1-1,1 2 0,-1 0 0,0 2 0,-42 2 1,19 2 17,-1 3 0,1 2 0,-93 23 0,134-26-29,0 0 0,0 1 1,1 0-1,0 1 0,0 0 1,0 0-1,-13 11 0,20-14-3,0 1 0,0-1 0,0 1-1,0 0 1,1 0 0,-1 0 0,1 1 0,-1-1-1,1 1 1,0-1 0,1 1 0,-1 0-1,1-1 1,-1 1 0,1 0 0,1 0 0,-1 0-1,0 0 1,1 0 0,0 0 0,0 0-1,0 0 1,1 8 0,0-8-24,1 0 0,0 0 0,-1 0 0,1 0 0,0-1 0,1 1-1,-1 0 1,1-1 0,0 0 0,0 1 0,0-1 0,0-1 0,0 1 0,0 0 0,1-1 0,0 1 0,-1-1-1,1 0 1,0 0 0,0-1 0,7 3 0,3 0-208,0 1 1,0-2-1,1 0 0,0-1 1,18 1-1,32-4-941,8-5-107</inkml:trace>
</inkml:ink>
</file>

<file path=ppt/ink/ink16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7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469 29 8448,'-5'-3'501,"1"0"0,-1-1 0,0 2 0,0-1 0,0 1 0,0-1 0,0 2 0,-1-1 0,1 0 0,-1 1 0,1 0 0,-1 0 0,0 1 0,1 0 0,-1 0 0,1 0 0,-1 0 0,0 1 0,1 0 0,-1 0 0,-5 2 0,-15 5 493,1 0-1,0 2 1,-34 19 0,31-15-866,1 1 0,-41 31-1,60-40-8,0 0 0,1 1 0,0 0 0,0 0 0,1 0 0,0 1 0,0 0-1,1 0 1,0 0 0,0 1 0,1 0 0,0 0 0,-3 12 0,6-18-90,0 1 0,1 0 0,0-1 0,0 1 0,0-1 0,0 1 0,0 0 1,1-1-1,-1 1 0,1-1 0,0 1 0,0-1 0,0 1 0,1-1 0,-1 0 1,1 0-1,0 1 0,0-1 0,0 0 0,0-1 0,1 1 0,-1 0 0,1-1 0,-1 1 1,1-1-1,0 0 0,4 2 0,4 4-19,1-2 0,0 0 0,1 0-1,-1-1 1,26 6 0,0-2-144,0-2 1,51 3-1,-67-8 45,26 1-566,1-2 0,77-7 0,15-19-3674,-82 9 1130</inkml:trace>
</inkml:ink>
</file>

<file path=ppt/ink/ink16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8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9856,'-1'5'498,"1"0"1,-1 0 0,1 1-1,0-1 1,0 0 0,1 0-1,1 6 1,10 38 2,-1-17 753,7 29 3625,84 346-271,-13-109-3660,11 55 46,-86-300-816,3 18-15,-17-72-164,-1 1 0,1 0 0,0 0 1,0-1-1,0 1 0,-1 0 0,1 0 0,0 0 0,-1-1 1,1 1-1,0 0 0,0 0 0,-1 0 0,1 0 1,0 0-1,-1 0 0,1-1 0,0 1 0,-1 0 1,1 0-1,0 0 0,-1 0 0,1 0 0,0 0 0,-1 0 1,1 0-1,0 1 0,0-1 0,-1 0 0,1 0 1,0 0-1,-1 0 0,1 0 0,0 0 0,-1 1 1,1-1-1,0 0 0,0 0 0,-1 0 0,1 1 0,0-1 1,0 0-1,0 0 0,-1 1 0,1-1 0,0 0 1,0 1-1,0-1 0,0 0 0,0 0 0,-1 1 0,1-1 1,0 0-1,0 1 0,0-1 0,0 0 0,0 1 1,0-1-1,0 1 0,-21-33-78,15 15 69,1-1 0,1 0 1,0 0-1,1 0 0,1-1 1,1 1-1,1 0 0,1-1 1,0 1-1,1 0 0,1-1 0,0 1 1,2 1-1,0-1 0,1 1 1,1-1-1,0 2 0,1-1 1,1 1-1,1 0 0,12-15 1,-17 26 43,0-1 1,0 1 0,0 0 0,0 1-1,1-1 1,0 1 0,0 0 0,0 0 0,1 1-1,-1 0 1,1 0 0,-1 1 0,1-1 0,0 1-1,0 1 1,0 0 0,0 0 0,1 0 0,-1 0-1,0 1 1,0 1 0,0-1 0,1 1 0,-1 0-1,0 1 1,0 0 0,0 0 0,10 5 0,-5-1 51,1 0 0,-2 1 1,1 1-1,-1 0 0,0 0 1,-1 1-1,0 0 0,-1 1 1,1 0-1,-2 1 0,0 0 0,0 0 1,-1 1-1,7 14 0,-6-7-78,-1 1-1,-1 0 0,0 0 0,-2 1 0,0-1 0,-2 1 0,0 0 0,-1 0 0,-1 0 1,-1-1-1,-1 1 0,-1 0 0,-1-1 0,-11 37 0,12-46-602,6-19-1518,7-20-2859,-1 11 1260</inkml:trace>
</inkml:ink>
</file>

<file path=ppt/ink/ink16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08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38 451 12032,'0'1'215,"1"0"1,-1 1 0,1-1 0,-1 0 0,1 0-1,-1 0 1,1 0 0,0 0 0,0-1-1,0 1 1,-1 0 0,1 0 0,0 0 0,0-1-1,0 1 1,0 0 0,0-1 0,0 1 0,0-1-1,0 1 1,1-1 0,-1 0 0,0 1-1,0-1 1,0 0 0,0 0 0,1 0 0,-1 0-1,0 0 1,0 0 0,2 0 0,48-7 5910,-37 4-5206,12-2-810,0-1-1,0-1 1,-1-2-1,0 0 1,0-2-1,-1-1 1,-1-1-1,0 0 1,0-2-1,-2-1 1,0-1-1,-1 0 1,0-2-1,18-23 1,-33 36-96,0 0 1,0-1 0,-1 0-1,0 0 1,0 0-1,0 0 1,-1-1 0,0 1-1,-1-1 1,0 0-1,0 0 1,0 0 0,-1 0-1,-1 0 1,1 0-1,-1-1 1,-1 1 0,0-8-1,0 11-7,-1 1-1,1-1 1,-1 0 0,0 1-1,0-1 1,0 1-1,0 0 1,-1 0 0,0 0-1,0 0 1,0 0-1,0 0 1,-1 1 0,0 0-1,1 0 1,-1 0-1,0 0 1,0 0 0,-1 1-1,1 0 1,0 0 0,-1 0-1,0 0 1,1 1-1,-6-2 1,-4 0 60,-1 1 0,0 0 0,1 1-1,-1 0 1,0 1 0,-27 4 0,25-1 21,0 0 0,1 1-1,-1 1 1,1 1 0,0 1-1,0 0 1,0 1 0,-26 18-1,30-19-3,1 1 0,0 0-1,0 1 1,1 1-1,0-1 1,0 2-1,1-1 1,1 1-1,-1 1 1,2-1 0,-9 18-1,12-21-36,-1 0-1,2 1 0,-1-1 1,1 0-1,1 1 1,0 0-1,0 0 1,0-1-1,1 1 0,1 0 1,-1 0-1,1 0 1,1 0-1,0 0 1,0 0-1,4 15 0,-2-14-24,0-1-1,0 0 1,1 1-1,0-2 1,0 1-1,1 0 1,0-1-1,1 0 1,0 0-1,0 0 1,1-1-1,0 0 1,0 0-1,0-1 0,1 0 1,12 7-1,3 1-328,0-2-1,1-1 0,0-1 1,42 12-1,-36-13-1068,1-2 0,0 0 0,51 2 0,-2-7-2592</inkml:trace>
</inkml:ink>
</file>

<file path=ppt/ink/ink16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1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1 270 8448,'3'-2'674,"1"1"0,0-1 1,0 1-1,1 1 0,-1-1 1,0 0-1,0 1 0,0 0 1,1 0-1,-1 0 0,0 1 1,0-1-1,0 1 0,0 0 1,6 2-1,20 2 1592,-5-4-1803,25 3 93,0-3 0,0-2 1,75-11-1,64-27 690,-164 32-1070,-1-1 1,0-2-1,0 0 0,-1-1 1,40-26-1,-58 33-162,0 0 0,0 0-1,0 0 1,-1-1 0,0 1-1,5-7 1,-9 10-13,1-1 0,0 1 0,0 0 0,0-1 0,-1 1 0,1-1 0,-1 1 0,1 0-1,-1-1 1,1 0 0,-1 1 0,0-1 0,0 1 0,0-1 0,0 1 0,0-1 0,0 1 0,0-1 0,-1 1-1,1-1 1,0 1 0,-1-1 0,1 1 0,-1-1 0,0 1 0,1 0 0,-1-1 0,0 1 0,0 0 0,0-1 0,0 1-1,0 0 1,0 0 0,-2-1 0,-7-5 4,0 0-1,-1 1 1,1 0-1,-1 1 1,-1 0-1,1 1 1,-1 0-1,0 1 1,0 0-1,0 1 1,0 0-1,-15 0 1,-10 0 25,0 2 0,-73 10 1,104-10-17,-1 1 0,0 0 0,1 0 0,-1 1 1,0 0-1,1 0 0,0 0 0,0 1 1,0 0-1,0 0 0,0 0 0,0 1 0,1 0 1,-1 0-1,1 1 0,0-1 0,1 1 1,-1 0-1,1 0 0,0 1 0,0-1 0,1 1 1,-4 7-1,4-6-8,0 0 0,1 0 1,0 1-1,0-1 0,1 1 1,0-1-1,0 1 0,1 0 1,-1-1-1,2 1 0,-1 0 1,1-1-1,0 1 0,1-1 1,0 1-1,4 9 0,-1-7 16,0 1 0,1-1-1,0 1 1,1-2-1,1 1 1,-1-1 0,1 0-1,1 0 1,16 12-1,-3-5-211,0-1 0,1-1 0,1-1 0,0-1 0,1-1 0,0-2 0,1 0 0,49 10 0,-59-16-563,0-1 0,0 0 0,0-2 0,0 1 0,0-2 0,0 0 0,0-1 0,0 0 0,26-9 0,6-10-2596</inkml:trace>
</inkml:ink>
</file>

<file path=ppt/ink/ink16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1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298 8 10624,'-32'-5'7844,"-6"3"-3881,6 2-3459,1 2 0,-1 1 0,-61 15 0,91-17-464,0-1-1,0 0 1,0 1-1,0-1 1,0 1-1,0 0 1,0-1-1,0 1 1,0 0-1,0 0 1,0 0-1,1 1 1,-1-1-1,1 0 1,-1 1-1,1-1 1,-1 1-1,1-1 1,0 1-1,-1 0 0,0 3 1,2-4-16,0 1-1,0-1 1,0 1-1,1-1 1,-1 1-1,0-1 1,1 1-1,-1-1 1,1 1 0,0-1-1,0 1 1,-1-1-1,1 0 1,0 0-1,0 1 1,0-1-1,0 0 1,1 0 0,-1 0-1,0 0 1,3 1-1,8 7 87,1-1 1,0-1-1,1 0 0,-1-1 0,21 7 0,217 55 552,-200-54-534,-1 3-1,0 2 1,-2 2 0,55 33 0,-97-51-93,0 1 0,0 0 0,-1 0 0,1 0 0,-1 1 0,0 0 0,0 0 0,0 0 0,-1 1 0,6 8-1,-9-12-19,0 0-1,0 0 0,0-1 0,-1 1 1,1 0-1,-1 0 0,1 1 0,-1-1 1,0 0-1,1 0 0,-1 0 0,0 0 1,-1 0-1,1 0 0,0 0 0,0 0 1,-1 0-1,0 0 0,1 0 0,-1 0 0,0 0 1,0 0-1,0 0 0,0 0 0,0-1 1,0 1-1,0 0 0,-1-1 0,1 1 1,-1-1-1,1 1 0,-4 1 0,-4 4 40,-1 0 0,0-1 1,0 0-1,-16 6 0,23-10-48,-17 6 11,0-1 0,-1 0 0,-1-1 1,1-2-1,0 0 0,-1-1 0,-30 0 0,-2-4-459,-92-12 0,145 12 417,-67-12-1400,65 12 1156,1 1 0,0 0 0,0-1-1,0 0 1,0 1 0,0-1 0,0 0 0,1 0 0,-1 0 0,0 0 0,0-1-1,1 1 1,-1 0 0,0-1 0,1 1 0,0-1 0,-1 1 0,1-1 0,0 0-1,0 0 1,0 1 0,0-1 0,0 0 0,0 0 0,-1-4 0,2-11-3336</inkml:trace>
</inkml:ink>
</file>

<file path=ppt/ink/ink16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2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11008,'0'23'8303,"1"3"-3385,2 27-2057,2 49-2816,-4 28 695,22 151 0,-11-208-342,2 0 0,4-1 0,40 106 0,-58-177-396,17 43-232,2 1 0,1-2 1,52 80-1,-71-121 29,0 0 1,1-1 0,-1 1-1,0 0 1,1-1 0,-1 1-1,1-1 1,-1 0 0,1 0 0,-1 1-1,1-1 1,0 0 0,0 0-1,0 0 1,0-1 0,0 1-1,0 0 1,0-1 0,0 1-1,0-1 1,0 0 0,0 0-1,0 0 1,0 0 0,0 0-1,0 0 1,3-1 0,-1 0-421,0-1 1,0 0-1,-1 0 1,1 0 0,-1 0-1,1-1 1,-1 0-1,0 1 1,0-1 0,0 0-1,0 0 1,2-4 0,14-22-3092</inkml:trace>
</inkml:ink>
</file>

<file path=ppt/ink/ink16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2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7552,'0'6'3712,"37"-6"-2432,-28 0 6911,20 3-7295,-6 5 128,39-5 128,-11 2 128,44-5-1792,-21 0 0,21 0 896,-21 0 128,-8-5-1024,-14 5 0,-19 0-1408,-10 0 0,-23 0-1280,0 0 129</inkml:trace>
</inkml:ink>
</file>

<file path=ppt/ink/ink16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2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0 342 9856,'3'2'708,"-1"0"-1,1 1 1,-1-1 0,1 0 0,0-1 0,0 1 0,0 0-1,0-1 1,0 0 0,1 0 0,-1 0 0,0 0 0,1 0-1,-1 0 1,0-1 0,1 0 0,5 0 0,-3-1-566,-1 0 1,1 0-1,0 0 1,0-1-1,-1 0 1,9-4-1,57-31 423,113-78 1,-174 108-485,0-1 1,0 0 0,0 0 0,-1-1-1,14-18 1,-22 25-76,1 0-1,-1 0 1,0 0-1,0 0 0,-1 0 1,1 0-1,0 0 1,-1 0-1,1-1 0,-1 1 1,0 0-1,0 0 1,0-1-1,0 1 1,0 0-1,0 0 0,-1-1 1,1 1-1,-1 0 1,1 0-1,-1 0 1,0 0-1,0-1 0,0 1 1,0 0-1,0 1 1,-1-1-1,1 0 1,0 0-1,-1 0 0,0 1 1,1-1-1,-1 1 1,0-1-1,0 1 1,0 0-1,-2-2 0,-6-4 29,-1 0-1,0 1 0,0 0 0,-1 1 0,-14-5 1,13 6 38,-1 1 0,0 0 0,0 1 0,0 0 0,0 2 0,0-1 0,0 2 0,0 0 0,0 0 0,0 2 0,0 0 0,0 0 0,1 1 0,-1 1 0,-18 9 0,28-12-36,0 1 0,-1-1 0,1 1 1,0 0-1,1 0 0,-1 0 0,0 1 1,1 0-1,0-1 0,0 1 1,0 0-1,0 0 0,1 1 0,0-1 1,0 1-1,0-1 0,0 1 1,1-1-1,-2 10 0,0-1 35,2 1 0,0 0 0,0 0 0,1 0 0,3 19 0,0-22-51,-1 0-1,1 0 1,1 0-1,0-1 1,1 1-1,0-1 1,0 0-1,1 0 0,0-1 1,1 0-1,0 0 1,0-1-1,1 1 1,0-2-1,1 1 0,0-1 1,0 0-1,13 7 1,-6-4-226,1-1 1,1 0-1,-1-1 1,1-1-1,1-1 1,-1 0 0,1-2-1,0 0 1,34 3-1,-44-6-361,-1-1 1,0 0-1,1 0 0,-1 0 0,1-1 0,-1-1 0,0 1 0,0-1 1,0-1-1,0 1 0,0-1 0,0-1 0,13-7 0,3-9-3016</inkml:trace>
</inkml:ink>
</file>

<file path=ppt/ink/ink16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3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11648,'0'0'155,"-1"1"0,0-1 0,0 1 0,1 0 0,-1-1 0,1 1 0,-1 0 0,1-1 0,-1 1 0,1 0 0,-1 0 0,1 0 0,0-1 0,-1 1 0,1 0 0,0 0 0,0 0 0,0 0 0,-1 0 0,1 0 0,0 0-1,0-1 1,0 1 0,1 0 0,-1 0 0,0 0 0,0 0 0,0 0 0,1 0 0,-1 0 0,1 1 0,19 35 5380,-1-4-1160,-11-2-3796,-1 1 1,5 56 0,-3-15-698,16 51 1739,-24-112-1567,-4-14-98,-6-23-201,3-2 11,2 0-1,0-1 0,2 1 1,1-1-1,1 0 0,1 1 1,7-36-1,-7 55 214,1 0-1,0 1 1,0-1-1,0 1 1,1-1-1,1 1 1,-1 0-1,1 0 1,0 1-1,0-1 1,1 1 0,0 0-1,0 0 1,1 0-1,-1 1 1,11-7-1,-8 6 56,1 1-1,0 1 1,0-1 0,1 2-1,-1-1 1,1 1 0,0 1-1,0 0 1,0 0-1,0 1 1,16 0 0,-9 1 89,0 1 0,0 0-1,0 2 1,0 0 0,-1 1 0,1 0 0,-1 2 0,0 0 0,-1 0 0,1 2 0,-1 0 0,-1 0 0,0 2 0,0 0 0,14 13-1,-21-15-34,0 0-1,0 0 0,-1 1 0,-1 0 0,1 0 1,-1 1-1,-1-1 0,0 1 0,0 0 0,2 12 1,-5-17-202,0-1 1,0 1 0,0-1 0,-1 1 0,1-1-1,-1 1 1,0 0 0,0-1 0,-1 1 0,0-1-1,1 1 1,-1-1 0,-1 1 0,1-1 0,-1 1-1,0-1 1,0 0 0,0 0 0,0 0 0,-1 0-1,1 0 1,-1-1 0,0 1 0,0-1 0,-7 6-1,7-7-178,3-2 148,-1 1 1,1-1-1,0 0 1,-1 1-1,1-1 1,-1 1 0,1-1-1,0 0 1,-1 1-1,1-1 1,-1 0-1,0 1 1,1-1-1,-1 0 1,1 0-1,-1 0 1,1 0-1,-1 1 1,1-1 0,-1 0-1,0 0 1,1 0-1,-1 0 1,1 0-1,-1 0 1,0-1-1,1 1 1,-1 0-1,1 0 1,-1 0-1,1 0 1,-1-1-1,1 1 1,-1 0 0,1 0-1,-1-1 1,1 1-1,-1-1 1,-5-4-3591</inkml:trace>
</inkml:ink>
</file>

<file path=ppt/ink/ink16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4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473 64 4992,'-3'1'466,"-1"-1"-1,1 0 1,0 1 0,0-1 0,0 0-1,0-1 1,0 1 0,0 0 0,0-1-1,0 0 1,0 1 0,0-1 0,0-1-1,0 1 1,0 0 0,1-1 0,-1 1-1,1-1 1,-1 0 0,1 0 0,-1 0-1,-3-4 1,1 2 22,0-1-1,-1 2 1,1-1-1,-1 1 1,0 0 0,0 0-1,-11-4 1,0 4-254,0 1 1,0 0-1,0 1 1,0 1 0,0 0-1,-24 5 1,-5 3 1120,-49 14 0,91-21-1286,1 0 1,-1 0 0,1 0-1,-1 1 1,1-1 0,-1 1 0,1-1-1,0 1 1,0 0 0,0 1-1,0-1 1,0 0 0,0 1-1,1 0 1,-1-1 0,1 1 0,-4 6-1,5-6-48,0-1 0,1 1-1,-1-1 1,1 1 0,0 0-1,0-1 1,0 1-1,0 0 1,0-1 0,0 1-1,1 0 1,-1-1 0,1 1-1,0-1 1,0 1 0,0-1-1,0 1 1,0-1-1,0 0 1,1 0 0,-1 1-1,1-1 1,0 0 0,2 2-1,1 1 4,0-1-1,1 1 0,0-1 0,-1-1 1,2 1-1,-1-1 0,0 0 1,0 0-1,1-1 0,0 0 1,-1 0-1,1 0 0,12 0 1,3 3 33,119 21 171,51 13 85,-166-32-236,-1 1 0,0 2 0,0 0 0,-1 1 0,28 19 0,-47-27-55,1 1 0,-1-1 1,0 1-1,-1 1 0,1-1 1,-1 1-1,0-1 0,0 1 1,0 0-1,5 10 0,-8-13-13,-1 0 0,1 1-1,0-1 1,-1 0 0,0 0-1,1 1 1,-1-1 0,0 0 0,0 0-1,0 1 1,-1-1 0,1 0 0,0 0-1,-1 1 1,1-1 0,-1 0 0,0 0-1,0 0 1,0 0 0,0 0-1,0 0 1,0 0 0,-1 0 0,1 0-1,-1-1 1,1 1 0,-1 0 0,0-1-1,1 1 1,-1-1 0,0 0-1,-2 2 1,-11 6 25,1-1 1,-1-1-1,0 0 0,0-1 1,-1 0-1,0-2 0,-28 6 1,5-4 8,0-2 1,-47 0-1,73-4-35,1 0 0,-1-1 0,0 0 0,1-1 0,-20-6 0,28 7-33,0-1 0,0 0 0,-1 0 0,1 0-1,1 0 1,-1-1 0,0 1 0,1-1 0,-1 0 0,1 0-1,0 0 1,0-1 0,0 1 0,0-1 0,1 0 0,-1 0-1,-2-7 1,4 9-21,0 0-1,0 0 1,1-1 0,-1 1-1,1 0 1,-1 0 0,1 0-1,0-1 1,0 1-1,0 0 1,0-1 0,0 1-1,1 0 1,-1 0 0,1-1-1,-1 1 1,1 0 0,0 0-1,0 0 1,0 0-1,0 0 1,1-2 0,2-1-155,0 1 1,0-1 0,0 1-1,1 0 1,0 0 0,0 0-1,0 0 1,7-3 0,13-5-1750,1 0-1,49-14 1,-62 22 836,32-10-2235</inkml:trace>
</inkml:ink>
</file>

<file path=ppt/ink/ink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2.7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2048,'2'20'2968,"1"8"-1563,-10 40-322,3 0-1,9 130 1,37 135 365,-21-184-1067,-20-142-357,26 143 207,-23-133-213,1-1 1,1 0-1,1 0 1,0 0-1,1-1 1,16 25-1,-22-38-37,1 1-1,-1 0 0,0-1 1,0 1-1,1-1 1,0 0-1,-1 0 0,1 0 1,0 0-1,0 0 1,0-1-1,0 1 0,0-1 1,0 0-1,1 0 1,-1 0-1,0 0 0,1 0 1,-1-1-1,0 0 1,1 0-1,-1 0 0,1 0 1,-1 0-1,0 0 1,1-1-1,-1 0 0,0 0 1,1 0-1,-1 0 0,0 0 1,0 0-1,4-3 1,3-2-258,-1 0 0,0 0 0,0 0 1,0-1-1,-1-1 0,0 0 1,0 0-1,12-17 0,5-12-1152,2 8-107</inkml:trace>
</inkml:ink>
</file>

<file path=ppt/ink/ink16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4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38 392 10880,'-23'-7'5376,"14"14"-6144,9-7 9471,-5 16-8447,5 0 0,0 7 128,0-7 128,9 19-640,1-11 0,19-1-512,-6-7 128,23-9-2560,-9-2 0</inkml:trace>
  <inkml:trace contextRef="#ctx0" brushRef="#br0" timeOffset="1">184 17 12800,'-29'-16'6399,"44"32"-10494,-10-13 10238,14 4-9471,-1 6 1,2-6-1921,-6 2 0</inkml:trace>
</inkml:ink>
</file>

<file path=ppt/ink/ink16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4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140 263 8448,'1'3'873,"0"0"0,0 0 1,1 0-1,-1 0 1,1 0-1,0-1 0,0 1 1,0-1-1,0 1 0,0-1 1,3 3-1,9 11 2470,4 30-1234,-18-42-2056,1 1 0,0-1 0,0 0 0,1 1 0,-1-1 0,1 0 0,0 0 0,0 0 0,1 0 0,-1 0-1,1-1 1,0 1 0,0-1 0,0 0 0,0 1 0,0-2 0,1 1 0,5 3 0,1-2 123,1-1 0,0 0 0,0-1 0,0 0 0,0-1 0,0 0 0,0-1 0,1 0-1,15-3 1,-7 1-75,0-2-1,0 0 0,-1-1 1,28-12-1,-35 12-107,-1-1-1,1 0 0,-1-1 1,-1 0-1,1-1 0,-1 0 1,0-1-1,-1 0 1,0 0-1,-1-1 0,0 0 1,0-1-1,10-19 0,-16 26 7,0-1 0,0 0 0,0-1 0,-1 1 0,1 0-1,-1-1 1,-1 1 0,1 0 0,-1-1 0,0 1-1,0-1 1,0 1 0,-1-1 0,0 1 0,0 0 0,0-1-1,-1 1 1,0 0 0,0 0 0,-4-9 0,-1 4 4,1 0 0,-1 0 0,-1 0 0,0 1 0,0 0 0,-1 0 0,-16-11 1,14 11 17,-1 2 1,0 0 0,0 0 0,-1 1-1,1 0 1,-1 1 0,-1 1 0,1 0-1,-19-2 1,18 2-5,-6 1 10,0 0 0,0 1 0,0 1 0,1 1 0,-1 1 0,0 1 0,0 0 0,0 2 0,1 0 0,0 1 0,0 1 0,0 1 0,1 0 0,-31 18 0,42-21-19,0 0-1,0 0 0,0 1 0,1 0 0,0 0 0,0 1 0,-7 7 0,10-9-29,1-1-1,0 1 1,-1 0 0,1-1 0,1 1 0,-1 0-1,0 0 1,1 0 0,0 1 0,0-1 0,0 0 0,1 0-1,-1 1 1,1-1 0,1 9 0,0-4-266,2 0 1,-1 0 0,1 0-1,1 0 1,0 0-1,0 0 1,0-1-1,1 0 1,1 0 0,-1 0-1,1-1 1,0 0-1,1 0 1,0 0-1,0-1 1,0 0 0,1 0-1,11 6 1,44 26-3191</inkml:trace>
</inkml:ink>
</file>

<file path=ppt/ink/ink16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5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10 177 8704,'-3'20'7693,"4"5"-3442,1-1-3950,-2 1 721,6 166 1134,-3-158-1084,-10-74-513,2 5-590,2 13 15,1 0 0,1 0 0,1 1 0,1-1 0,1 0 0,1 0 0,9-35 0,-8 46 20,-1 1-1,2 0 0,0 0 0,0 0 1,0 1-1,2 0 0,-1 0 1,1 0-1,1 1 0,0 0 0,0 0 1,0 1-1,1 0 0,1 1 0,-1 0 1,1 0-1,0 1 0,1 0 1,13-5-1,-15 8 29,-1 0 0,1 0 0,0 1 0,0 0 0,0 0 0,-1 1-1,2 1 1,-1-1 0,0 1 0,0 1 0,0 0 0,0 0 0,0 1 0,-1 0 0,1 0 0,0 1 0,-1 0 0,1 1 0,-1 0 0,0 0 0,0 1-1,-1 0 1,0 0 0,1 1 0,11 12 0,-10-8 44,0 1-1,-1-1 1,0 2-1,-1-1 1,-1 1-1,1 0 1,-2 0-1,0 1 0,0-1 1,-1 1-1,-1 1 1,2 12-1,0 18-319,-1 1 0,-4 57 0,0-52-1007,1-46-630,2-9-416,-2 3 1589,3-6-2748</inkml:trace>
</inkml:ink>
</file>

<file path=ppt/ink/ink16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15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0 195 10368,'21'20'4586,"9"-6"-4192,-19-10 535,37 13 5277,18-4-4970,-18-3-252,-19-3-512,-3 1-332,0-1-1,0-2 1,1 0-1,-1-2 1,1 0 0,0-2-1,0-2 1,36-3-1,-48 1-52,1-1 0,0 0 0,-1 0 0,0-2 0,16-7 0,-26 10-91,0 1 1,-1 0-1,0-1 1,1 0-1,-1 0 1,0 0-1,0-1 1,-1 0-1,1 1 1,-1-1-1,1 0 1,-1-1-1,-1 1 1,1 0-1,0-1 1,-1 0-1,0 1 1,0-1-1,-1 0 1,2-6-1,-3 8-2,0-1 1,0 0-1,0 0 0,-1 0 1,0 0-1,1 1 0,-1-1 1,-1 0-1,1 1 0,0-1 1,-1 0-1,0 1 0,0 0 1,0-1-1,0 1 0,0 0 0,-1 0 1,0 0-1,1 1 0,-1-1 1,-3-2-1,-4-5 3,1 1 22,1 2-1,-1-1 0,-1 1 1,1 0-1,-1 1 0,0 0 1,-1 1-1,0 0 0,1 0 1,-1 1-1,-14-3 1,14 4 16,-7-3 48,-1 2 0,0 0-1,-1 1 1,1 1 0,0 1-1,-1 0 1,-24 3-1,35-1-10,-1-1 0,0 1-1,1 1 1,-1 0 0,1 0-1,0 1 1,0 0-1,0 1 1,0 0 0,0 0-1,1 1 1,0 0 0,-12 9-1,15-10-24,0-1-1,1 1 1,0 0-1,0 1 1,0-1-1,0 1 1,0-1-1,1 1 1,0 0 0,0 0-1,0 1 1,1-1-1,0 1 1,0-1-1,0 1 1,1 0-1,0 0 1,0-1-1,0 1 1,1 0 0,0 8-1,-1-6-2,1-1-1,0 1 0,1-1 1,0 0-1,0 1 1,0-1-1,1 0 1,0 0-1,1 1 1,0-2-1,0 1 0,0 0 1,0 0-1,1-1 1,1 0-1,-1 0 1,1 0-1,5 5 1,2 4 26,1 1-13,1 1 0,1-2 0,1 0 0,0-1 0,1-1-1,1 0 1,-1-1 0,22 10 0,-12-8-237,2 0 0,-1-2 1,2-2-1,-1 0 0,1-2 0,47 7 0,-35-9-869,1-1-1,0-2 1,-1-2-1,53-5 1,22-6-2813</inkml:trace>
</inkml:ink>
</file>

<file path=ppt/ink/ink16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1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80 282 9856,'-2'0'314,"0"-1"0,0 1 0,0-1 0,0 1 1,0 0-1,0-1 0,0 1 0,0 0 0,0 1 0,0-1 1,0 0-1,0 0 0,0 1 0,0-1 0,0 1 1,0 0-1,0 0 0,0-1 0,-2 3 0,1 0 331,0 0 0,1 0-1,-1 1 1,1-1 0,0 1 0,0-1-1,0 1 1,0 0 0,1 0 0,-2 6-1,0-1-447,0 0-1,1 0 0,1 0 1,-1 0-1,1 0 0,1 1 1,0-1-1,0 0 1,1 0-1,2 14 0,-1-16-130,-1-1 0,2 0 0,-1 0 1,1 0-1,0 0 0,0-1 0,0 1 0,1-1 0,0 0 0,0 0 0,0 0 0,1 0 0,-1-1 0,1 0 0,0 0 0,1 0 0,6 4 1,10 2 96,-1-2 1,2 0-1,-1-1 1,1-1-1,0-2 1,0 0-1,1-1 1,41-1-1,-32-3-56,0-1 0,0-2-1,0-1 1,0-2 0,36-12-1,-37 10-38,0-1 0,-1-1 0,-1-2 0,0-1 0,0-2 0,-2 0 0,0-2-1,-1-1 1,-1-2 0,46-45 0,-68 62-57,0 0 0,0 0 0,0-1 1,-1 1-1,0-1 0,0 0 0,0 0 0,-1 0 0,1 0 0,-1 0 1,0-1-1,-1 1 0,1-1 0,-1 1 0,0-1 0,-1 0 0,1 1 0,-1-1 1,0 0-1,-1 1 0,1-1 0,-3-7 0,2 6-20,0 1-1,-1-1 1,1 1-1,-1 0 1,-1 0-1,0 0 1,1 0 0,-2 0-1,1 1 1,-1-1-1,0 1 1,0 0-1,0 0 1,0 0-1,-1 1 1,0 0-1,0-1 1,-1 2 0,1-1-1,-1 1 1,-6-3-1,-1-3-38,-5-2 9,0 0 0,0 2 0,-1 0 0,0 1 0,-1 2 0,0-1 0,0 2 0,-36-5 0,36 7 27,-10-2-86,0 1-1,-1 1 0,1 2 0,-1 0 0,1 3 0,0 0 0,-1 2 0,1 2 0,0 0 0,-42 16 0,50-15-176,1 1 0,-41 22 0,56-27 156,0 1 0,0 0-1,1 0 1,-1 1 0,1-1-1,0 1 1,0 0 0,1 1-1,0-1 1,0 1 0,0 0-1,0 0 1,-4 11 0,7-15 59,0 0 0,1 0 0,-1 0 0,0 0 0,1 0 0,0 1 0,-1-1 0,1 0 0,0 0 0,0 1 0,0-1 0,0 0 0,1 0 0,-1 1 0,1-1 0,-1 0 0,1 0 0,0 0 0,0 0 0,1 2 0,1 0-72,0 0 0,0 0 0,1 0 0,-1-1 0,1 0-1,8 6 1,-1-2-115,-1 1-44,1-2 0,0 1 0,0-1 0,0-1 0,1 0 0,0 0 0,0-1 0,0-1 0,21 4 0,-11-3-149,33 7-1181,0-3 0,55 1 0,-1-4-1195</inkml:trace>
</inkml:ink>
</file>

<file path=ppt/ink/ink16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2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10496,'-1'0'171,"-1"1"0,0 0 0,0 0 0,0 0 1,1-1-1,-1 2 0,0-1 0,1 0 0,-1 0 0,1 0 1,-1 1-1,1-1 0,0 1 0,-1-1 0,1 1 1,0 0-1,0-1 0,0 1 0,0 0 0,1 0 0,-1 0 1,0 0-1,1 0 0,-1-1 0,1 1 0,0 0 0,-1 0 1,1 4-1,-1 11 1448,1-1 1,3 29-1,-1-15-28,18 355 1481,8-83-2450,-18-220-199,21 225 423,0-2-3633,-31-295 2245,4 11-268,6-12-2468,-1-4-49</inkml:trace>
</inkml:ink>
</file>

<file path=ppt/ink/ink16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2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13 476 12288,'-13'67'6143,"22"-4"-8318,-5-53 10622,1 35-9983,0-15 128,24 5-4735,-12-11 127</inkml:trace>
  <inkml:trace contextRef="#ctx0" brushRef="#br0" timeOffset="1">249 1 13824,'-62'9'6911,"76"14"-10879,-9-19 11904,15 12-13952,-8-4 1</inkml:trace>
</inkml:ink>
</file>

<file path=ppt/ink/ink16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3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1 246 7680,'-1'-2'221,"1"-1"-1,0 1 1,1 0 0,-1 0 0,0-1 0,1 1 0,-1 0 0,1 0-1,0 0 1,-1 0 0,1-1 0,0 1 0,0 0 0,1 1-1,-1-1 1,0 0 0,1 0 0,-1 0 0,1 1 0,-1-1 0,1 1-1,4-3 1,45-32 4885,-48 35-4924,18-12 820,42-24 621,68-30 1,-114 59-1405,1 1 1,1 0-1,-1 1 0,1 2 1,0 0-1,0 0 1,1 2-1,-1 1 1,21 0-1,-36 1-159,1 1 0,0-1 0,0 1 0,-1 0 0,1 0 0,0 0 0,-1 0 0,1 1 0,-1 0 0,0 0 0,1 0-1,-1 1 1,0-1 0,0 1 0,0 0 0,-1 0 0,1 0 0,-1 1 0,0-1 0,0 1 0,0 0 0,0 0 0,0 0 0,-1 0 0,0 0 0,0 1 0,0-1 0,0 1 0,-1-1 0,0 1 0,0 0 0,0-1 0,0 1 0,-1 0 0,0 0 0,0 7 0,-2 11 53,-1-1 0,-11 44 1,9-46-57,0 0 0,1 0 0,1 0 0,2 1 0,0 35 0,1-52-41,1 0-1,0 1 0,0-1 1,0 0-1,0 0 1,1 0-1,0 0 0,-1 0 1,2 0-1,-1-1 1,0 1-1,1 0 0,-1-1 1,1 0-1,0 0 1,0 0-1,1 0 0,4 4 1,-3-4-10,1-1 0,-1 1 0,0-1 0,1 0 0,-1-1 0,1 1 0,-1-1 1,1 0-1,0-1 0,-1 1 0,1-1 0,0 0 0,0-1 0,10-1 0,-3 0-9,-1 1 19,1-1 0,-1-1-1,0 0 1,0 0-1,0-1 1,21-11 0,-14 2-20,-1 0 0,0-1 0,-1-1 0,-1-1 1,23-26-1,-29 29-3,1 0 0,-2-1 0,0 0 0,0-1 0,-2 1 0,0-2 0,0 1 0,6-27 0,-11 37 19,-2 0 0,1 0 0,-1-1 0,0 1 0,0 0 0,0 0 0,-2-10 0,2 13-11,-1 1 0,1-1 0,0 1 0,-1 0 0,0-1 0,1 1 0,-1 0 0,0-1 0,1 1 0,-1 0 0,0 0 0,0 0 0,0 0 0,0 0 0,0 0 0,0 0 0,0 0 0,-1 0 0,1 0 0,0 1 0,0-1 0,-1 0 0,1 1 0,0-1 0,-1 1 0,1-1 0,-1 1 0,1 0 0,0 0 0,-1 0 0,-1 0 0,1 0 7,-1 1-1,1-1 1,0 1-1,-1 0 1,1 0-1,0 0 0,0 0 1,0 1-1,-1-1 1,1 0-1,1 1 0,-1-1 1,0 1-1,0 0 1,1 0-1,-1 0 0,1 0 1,-1 0-1,1 0 1,0 0-1,0 0 0,0 0 1,0 1-1,0-1 1,0 0-1,1 1 0,-1-1 1,1 5-1,-2 1 25,0 1 0,1-1 0,0 1 0,1-1-1,0 1 1,0-1 0,3 17 0,0-13-65,0 1 1,0-1-1,1 0 1,0-1-1,1 1 1,1-1 0,0 0-1,0 0 1,1-1-1,0 1 1,1-2-1,0 1 1,1-1-1,0 0 1,0-1-1,1 0 1,0 0-1,0-1 1,1-1 0,-1 0-1,2 0 1,17 6-1,-14-7-326,31 7-2740,-44-12 2779,0 0 0,0 0 1,0 0-1,0 0 0,0 0 0,0 0 0,0-1 0,0 1 0,0 0 0,0-1 0,-1 0 1,1 1-1,0-1 0,0 0 0,0 0 0,-1 0 0,1 0 0,0-1 0,1 0 0,11-11-3263</inkml:trace>
</inkml:ink>
</file>

<file path=ppt/ink/ink16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3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3 11136,'-1'-1'218,"0"1"0,0-1 0,0 1 1,1 0-1,-1 0 0,0-1 0,0 1 1,0 0-1,0 0 0,0 0 0,0 0 1,0 0-1,1 0 0,-1 0 0,0 0 1,0 1-1,0-1 0,0 0 0,0 1 1,0-1-1,1 0 0,-1 1 0,0-1 1,0 1-1,0-1 0,1 1 0,-1-1 0,0 1 1,1 0-1,-1-1 0,1 1 0,-1 0 1,1-1-1,-1 1 0,1 0 0,-1 0 1,1 0-1,-1-1 0,1 1 0,0 0 1,0 0-1,-1 0 0,1 0 0,0 0 1,0 0-1,0 0 0,0-1 0,0 1 1,0 0-1,1 1 0,3 60 5375,-2-46-6701,4 30 1565,20 80-1,-23-113-354,1 0-1,1 0 0,0 0 0,1 0 1,0-1-1,1 0 0,0 0 0,1 0 0,1-1 1,12 13-1,-21-24-100,0 0-1,0 1 1,0-1 0,0 0-1,0 0 1,1 0 0,-1 1 0,0-1-1,0 0 1,0 0 0,1 0-1,-1 0 1,0 0 0,0 1 0,0-1-1,1 0 1,-1 0 0,0 0 0,0 0-1,1 0 1,-1 0 0,0 0-1,0 0 1,0 0 0,1 0 0,-1 0-1,0 0 1,0 0 0,1 0-1,-1 0 1,0 0 0,0 0 0,1 0-1,-1 0 1,0-1 0,0 1 0,0 0-1,1 0 1,-1 0 0,0 0-1,0 0 1,0-1 0,0 1 0,1 0-1,-1 0 1,0 0 0,0 0-1,0-1 1,0 1 0,0 0 0,1-1-1,2-18 46,-6-25 18,2 42-62,-4-47-12,2 23-11,0 0 1,2 1 0,0-1-1,6-44 1,-4 64 19,0 0 1,1 1-1,-1-1 0,1 1 1,0-1-1,0 1 1,1 0-1,-1 0 0,1 0 1,0 0-1,1 1 1,-1-1-1,1 1 1,0 0-1,0 0 0,0 0 1,1 0-1,-1 1 1,1 0-1,0-1 1,0 2-1,0-1 0,0 1 1,1 0-1,-1 0 1,10-2-1,-4 2 37,0 1 1,1 0-1,-1 1 0,0 0 0,1 0 0,-1 2 1,0-1-1,0 1 0,19 7 0,-2 0 142,0 2 0,39 21 0,-57-26-124,0 1-1,-1-1 1,1 2-1,-2-1 1,1 1-1,-1 1 1,0-1-1,-1 1 1,0 1-1,0-1 1,-1 1-1,0 0 1,-1 1-1,0-1 1,-1 1-1,4 12 1,-4-8-224,-1-1 0,0 1 0,-1 1 0,0-1 0,-1 0 0,-1 0 0,-1 1 0,0-1 0,-1 0 0,0 0 0,-9 29-1,10-37-1435,7-13-1074,13-20-2554,-16 21 4515,11-18-3014</inkml:trace>
</inkml:ink>
</file>

<file path=ppt/ink/ink16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4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15 284 11776,'-1'1'173,"0"0"-1,0 0 1,0 0 0,0 0 0,0 0 0,0 0 0,0 0 0,0 0 0,0 1 0,1-1 0,-1 0 0,0 1-1,1-1 1,-1 0 0,1 1 0,0-1 0,-1 1 0,1-1 0,0 1 0,0-1 0,0 1 0,0-1 0,0 0-1,0 1 1,0-1 0,0 1 0,1-1 0,-1 1 0,1-1 0,-1 1 0,1-1 0,-1 0 0,1 1 0,0-1-1,0 0 1,1 2 0,6 8 1455,1-1-1,0 0 1,18 15 0,11 13 183,-33-33-1765,1 0 0,-1 0 0,1-1 0,0 0 1,0 0-1,0 0 0,0 0 0,1-1 0,0 0 0,-1-1 0,1 1 0,12 1 0,0 0 28,0-1 1,0-1-1,23-1 0,-17-2 5,-1-2 0,0 0 0,0-2 0,0-1 0,0 0 0,-1-2 0,0-1 0,-1-1 0,33-19-1,-43 23-134,-1-1-1,0 0 0,0 0 0,0-1 0,-1-1 0,-1 0 0,1 0 0,10-16 0,-16 20 9,-1 0-1,0 0 1,0-1-1,0 1 1,0-1-1,-1 0 1,0 0-1,-1 0 1,1 0-1,-1 0 1,0 0-1,-1 0 1,1-1-1,-1 1 1,0 0-1,-1 0 0,0 0 1,0-1-1,0 1 1,0 0-1,-1 0 1,0 0-1,-6-10 1,3 5-40,-1 1 0,-1 0 1,0 0-1,0 0 1,-1 1-1,0 0 0,0 1 1,-1 0-1,0 0 0,-1 1 1,1 0-1,-14-7 1,6 6 0,0 0 1,-1 1 0,0 2-1,0-1 1,0 2 0,-1 0-1,1 2 1,-1 0 0,-31 0 0,34 3 33,-1 0 0,1 1 1,0 0-1,0 2 1,0 0-1,0 0 1,1 1-1,0 1 1,0 1-1,0 0 1,-21 15-1,33-20-5,-1 0 1,1 1-1,0-1 0,0 1 0,1 0 1,-1 0-1,1 0 0,-1 0 0,1 0 0,0 1 1,0-1-1,0 1 0,1-1 0,-3 7 0,4-8-12,0 0 0,0 1-1,0-1 1,0 0 0,0 0-1,0 0 1,1 0-1,-1 1 1,1-1 0,0 0-1,-1 0 1,1 0 0,0 0-1,0 0 1,0 0 0,1 0-1,-1-1 1,0 1-1,1 0 1,-1-1 0,1 1-1,-1-1 1,1 1 0,0-1-1,0 0 1,0 0-1,2 2 1,8 3-353,-1 0 0,1-1 0,0-1 0,0 0-1,1 0 1,-1-1 0,1-1 0,17 2 0,112-1-2783,-93-4 2178,-33 1 857,-6 0 307,-1-1 1,0 2 0,1 0-1,-1 0 1,15 4-1,-20-4 172,0 1-1,0 0 0,-1 0 1,1 0-1,0 1 1,-1-1-1,1 1 1,-1 0-1,0 0 1,0 0-1,0 1 1,-1-1-1,1 1 1,-1-1-1,3 6 0,7 10 532,0-1 0,1 0-1,0-1 1,2 0-1,0-1 1,1-1 0,0 0-1,19 11 1,-21-17-793,0 0-1,0-1 1,0-1 0,30 9 0,-32-12-624,0-1 1,0 0-1,1-1 0,0-1 1,-1 0-1,24-2 1,3-2-2773</inkml:trace>
</inkml:ink>
</file>

<file path=ppt/ink/ink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3.0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15 326 2816,'0'11'1408,"-15"40"-896,15-47 2048,0-1-2304,0 10 128,6 3 0,-3 7 0,11-4-640,6 1 0,0-1-128,3-6 0,9-10-640,5-3 0</inkml:trace>
  <inkml:trace contextRef="#ctx0" brushRef="#br0" timeOffset="1">269 20 3840,'0'-9'1920,"14"-2"-6272,0 15 3200</inkml:trace>
</inkml:ink>
</file>

<file path=ppt/ink/ink16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4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254 763 12544,'0'0'93,"0"0"0,0 0 0,0 0 0,0 0 0,0 0 0,-1 0 0,1 0 0,0 0 0,0 0 0,0 0 0,0 0 0,0 0 0,0 1 0,0-1 0,-1 0 0,1 0 0,0 0 0,0 0 0,0 0 0,0 0 0,0 0 0,0 1 0,0-1 0,0 0 0,0 0 0,0 0 0,0 0 0,0 0 0,0 1 0,0-1 0,0 0 0,0 0 0,0 0 0,0 0 0,0 0 0,0 1 0,0-1 0,0 0 0,0 0 1,0 0-1,0 0 0,0 0 0,0 1 0,0-1 0,0 0 0,0 0 0,0 0 0,1 0 0,-1 0 0,0 0 0,0 0 0,0 1 0,0-1 0,12 7 1367,18 3-998,-28-9 59,32 7 4170,-7-10-4010,-7-1-464,4 2-136,0-2-1,-1 0 1,35-10-1,-34 7-18,2-1-19,-1-2-1,0 0 1,0-2 0,0 0-1,37-26 1,-53 32-43,44-26 73,-2-2-1,-1-2 1,-1-2-1,46-47 1,-78 67-26,0 0-1,-1-2 1,19-29 0,-30 41-41,-1-1 1,0 0 0,-1 0 0,1 0 0,-1 0 0,-1 0 0,0-1 0,0 1 0,-1-1 0,0 1 0,0-1 0,-1-12 0,-1 14-6,1 0 0,-2 0 0,1 0 0,-1 0 0,0 0 0,0 0 0,-1 0 0,0 1 0,0-1 0,-1 1-1,0 0 1,0 0 0,0 0 0,-1 1 0,1-1 0,-1 1 0,-1 0 0,-8-6 0,10 8 3,-9-9 3,-1 1 1,0 1-1,-1 0 1,0 1 0,-1 1-1,0 0 1,0 1-1,0 1 1,-1 0 0,0 1-1,0 1 1,0 1 0,-21-2-1,17 3 6,-1 1 0,1 1 0,-1 1-1,1 1 1,0 1 0,0 1 0,0 0 0,0 2-1,-36 14 1,51-18-3,-1 1 1,1 0-1,0 0 0,-1 0 0,2 1 1,-1 0-1,0 0 0,1 0 0,0 1 1,0 0-1,0 0 0,0 0 0,1 1 1,0-1-1,0 1 0,0 0 0,1 0 0,0 1 1,0-1-1,1 1 0,0-1 0,0 1 1,0 0-1,-1 10 0,2 4 30,0 0-1,2 0 1,0 0 0,2 0-1,0 0 1,9 29-1,43 94 295,-16-52-49,146 384 867,-180-464-1118,38 97 397,54 212 0,-87-274-338,-3 0 0,-2 0 0,-1 0 0,-5 56-1,0-74-58,-2 0 0,-1-1 0,-2 1-1,0-1 1,-2-1 0,-1 1 0,-1-1-1,-15 27 1,16-39-26,-1 0 1,0-1-1,-1-1 0,-1 1 1,0-2-1,-1 1 0,0-2 0,-1 0 1,0 0-1,-1-2 0,0 0 1,0 0-1,-1-1 0,0-1 1,-1-1-1,1 0 0,-21 3 0,22-6-48,-1 0-1,0-2 1,0 0-1,1 0 0,-1-2 1,0 0-1,0-1 1,0 0-1,1-1 0,-1-1 1,1-1-1,0 0 1,0-1-1,-23-13 0,1-1-327,1-3-1,1 0 0,1-3 0,-35-33 0,54 46-114,1-1 0,1 0 0,0-2 0,1 1 0,-19-32 0,26 35-378,-1 1 0,2-1 0,-1 0 0,2 0 0,-5-23 0,3-10-2723</inkml:trace>
</inkml:ink>
</file>

<file path=ppt/ink/ink16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5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55 10368,'-28'-14'5120,"65"21"-5760,-28-7 7935,20-7-6783,-6 7 128,53-5 256,-15 1 0,24 1-1280,-19-4 128,14 1-128,-20 3 128,-14 3-2304,-6 0 128,-23-7-767,-2 1-1</inkml:trace>
</inkml:ink>
</file>

<file path=ppt/ink/ink16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6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11008,'0'4'1410,"1"1"1,-1-1 0,1 0-1,0 0 1,0 0 0,1 0-1,0 0 1,2 5-1,3 8 1488,-2 1-3494,-1 4 783,1 0 1,1 0-1,1-1 1,0 0-1,14 25 1,-16-37-124,0 0 0,1-1 1,0 1-1,1-1 1,0 0-1,0-1 0,0 0 1,1 0-1,0 0 1,1-1-1,-1-1 0,1 1 1,12 4-1,-2-1 46,0-1-1,1 0 1,36 7-1,-47-13-94,1-1-1,-1-1 1,1 1-1,-1-2 1,1 1-1,-1-1 1,0-1-1,1 1 1,-1-2-1,18-5 0,-12 1-36,1 0-1,-1 0 0,0-2 1,-1 0-1,0 0 0,-1-2 0,17-15 1,-24 21 2,-1 0 0,0-1 1,-1 1-1,0-1 0,1 0 0,-2-1 1,1 1-1,-1-1 0,0 0 1,0 1-1,-1-1 0,0 0 0,0-1 1,-1 1-1,0 0 0,0 0 1,0-1-1,-1 1 0,-2-15 0,2 20 20,0-1-1,0 1 1,-1 0-1,0-1 1,1 1-1,-1-1 1,0 1-1,0 0 0,0 0 1,0 0-1,-1 0 1,1 0-1,-1 0 1,1 0-1,-4-3 0,5 5 4,0 0-1,0 0 0,-1 0 0,1 0 0,0 0 1,0-1-1,-1 1 0,1 0 0,0 0 0,-1 0 1,1 0-1,0 0 0,-1 0 0,1 0 0,0 1 1,0-1-1,-1 0 0,1 0 0,0 0 0,0 0 1,-1 0-1,1 0 0,0 0 0,0 1 0,-1-1 1,1 0-1,0 0 0,0 0 0,-1 0 0,1 1 0,0-1 1,0 0-1,0 0 0,0 1 0,-1-1 0,1 0 1,0 0-1,0 1 0,0 0 0,-4 27 175,4-16-83,1 0 0,0 0 0,1 0 0,1 0 0,0 0 0,0 0 0,1-1 0,1 1 0,0-1 0,0 0 0,1-1 0,0 1 0,1-1 0,0 0 0,1-1 0,0 0 0,1 0 0,0-1 0,0 0 0,13 9 0,-6-7-50,0 0-1,1 0 1,1-2-1,-1 0 1,1-1-1,1-1 0,-1 0 1,1-1-1,0-2 1,0 0-1,1-1 1,19 0-1,-32-2-83,0 0 0,0 0 0,0-1 0,0 0 0,-1-1-1,1 1 1,0-1 0,-1-1 0,1 1 0,-1-1 0,0 0 0,1-1 0,-2 1 0,1-1-1,0 0 1,-1-1 0,0 1 0,0-1 0,0 0 0,0 0 0,-1-1 0,5-7 0,3-9-288,-1 0 1,-1-1-1,-2 0 1,12-45 0,-20 67 326,4 21-67,-4-7 207,1-1 0,0 0 1,1 0-1,1 0 1,6 19-1,-5-23-66,1-1 0,0 1 0,1-1 0,0 0 0,0-1 0,0 1 0,1-1 0,0 0 0,0-1 0,0 0 0,1 0 0,-1 0 0,1-1 0,1 0 0,-1-1 0,15 5 0,0-4 44,0 0-1,0-1 1,1-2 0,-1 0 0,31-3-1,-46 1-131,1 0 0,0 0 0,-1 0 0,1-1 0,-1-1 0,0 1 0,0-1 0,0-1 0,0 1-1,0-2 1,-1 1 0,1-1 0,-1 0 0,0 0 0,-1-1 0,1 0 0,-1 0 0,0 0 0,-1-1 0,7-10-1,-4 4-110,-1 0 0,-1 0-1,0-1 1,-1 0-1,0-1 1,-2 1-1,1-1 1,-2 0-1,0 1 1,0-1-1,-1-17 1,-2 15-36,1 12 137,0-1-1,0 0 0,0 1 1,1-1-1,0 1 0,2-10 0,14 38 1029,25 45 0,-10-6-518,-15-29-177,0-1 0,29 40 0,-39-64-384,-1 0 0,1 0 1,1 0-1,-1-1 1,1 0-1,1-1 1,-1 0-1,1 0 1,0 0-1,0-2 1,1 1-1,17 6 0,8 1-841</inkml:trace>
</inkml:ink>
</file>

<file path=ppt/ink/ink16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6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0 188 8704,'0'-1'193,"0"0"0,1 0 0,-1 1 0,0-1 0,0 0 0,0 0-1,1 1 1,-1-1 0,0 0 0,1 0 0,-1 1 0,0-1 0,1 0 0,-1 1 0,1-1 0,-1 1 0,1-1 0,0 1 0,-1-1 0,1 1 0,1-2 0,20-13 2324,1 0 0,43-20 1,-15 16-1863,1 2 1,89-18 0,-118 30-703,29-6 397,73-7 1,-108 17-167,1 1 0,-1 0 1,1 1-1,-1 1 0,0 1 1,1 0-1,27 10 1,-39-11-95,1 1 0,0 0 0,-1 0 1,1 1-1,-1-1 0,0 2 0,0-1 1,-1 1-1,6 5 0,-8-7-43,0 1 0,0-1 0,-1 1 0,0 0 0,0 0 0,0 0 0,0 0 1,0 0-1,-1 1 0,0-1 0,0 0 0,0 1 0,0-1 0,-1 1 0,0-1 0,1 1 0,-2 5 0,-1 4 41,-1-1 1,-1 1-1,0-1 0,0 0 1,-1 0-1,-9 16 0,-47 75 361,39-71-309,-1-1 0,-1-1 1,-2-2-1,-1 0 0,-50 41 1,58-56-140,0 0 0,-1-2 0,-1 0 0,0-2 0,0 0 0,-1-1 0,0-1 0,0-2 0,-1 0 0,-41 5 0,54-9-39,4-1 15,0 0-1,1 0 1,-1-1 0,0 1 0,0-1 0,0 0-1,1-1 1,-1 1 0,0-1 0,0 0 0,1-1 0,-1 1-1,-7-4 1,13 4 19,0 1-1,1-1 0,-1 1 1,0-1-1,0 1 1,0-1-1,0 1 1,1-1-1,-1 1 0,0-1 1,1 1-1,-1-1 1,0 1-1,1 0 1,-1-1-1,0 1 0,1 0 1,-1-1-1,1 1 1,-1 0-1,1-1 1,-1 1-1,1 0 0,-1 0 1,1-1-1,-1 1 1,1 0-1,-1 0 1,1 0-1,-1 0 0,1 0 1,-1 0-1,1 0 1,0 0-1,30-7-91,52 3-185,118 12 0,-119-3-270,130-6 0,-206 0 316,-2 1-161,-1 0 1,0-1-1,1 1 0,-1-1 1,0 0-1,1 0 1,-1 0-1,0 0 1,0 0-1,6-4 1,1-2-3083</inkml:trace>
</inkml:ink>
</file>

<file path=ppt/ink/ink16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7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8320,'14'-10'4096,"24"10"-2432,-29 0 4991,5 3-6143,0 1 128,23-1 640,-3 1 0,12 15-1664,-8-6 128,13-10 768,-8 1 128,8 1-1024,-13-5 0,1-5-1664,-12 5 0,-13-7-1152,0 0 1</inkml:trace>
</inkml:ink>
</file>

<file path=ppt/ink/ink16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27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39 317 11392,'-39'7'5631,"50"76"-6270,-8-67 10622,8 18-9855,-7-9 128,24 18-128,-5-11 128,16-2-1152,-12-11 128,16-19-2560,-10 0 128</inkml:trace>
  <inkml:trace contextRef="#ctx0" brushRef="#br0" timeOffset="1">166 0 15488,'-61'0'7679,"79"20"-10495,-13-20 13184,9 7-13184,-5-4 128,0 6-4992,2-5 129</inkml:trace>
</inkml:ink>
</file>

<file path=ppt/ink/ink16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2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1026 7936,'3'-2'610,"-1"-1"0,0 1-1,1-1 1,-1 1 0,1 0 0,0 0 0,-1 0 0,1 0 0,0 1 0,0-1 0,0 1 0,0 0 0,1 0 0,-1 0-1,0 0 1,0 0 0,1 1 0,5-1 0,72-7 4229,-70 7-5117,95-4 1535,77-9-850,-120 2 89,0-2 0,0-2 0,95-41-1,-74 26-267,-2-4 0,134-78-1,-186 94-213,-2-1-1,0-2 1,-1 0-1,-1-2 1,-1-1 0,-2-1-1,0 0 1,-2-2-1,-1-1 1,20-36-1,-35 55-22,0 1 0,0-1-1,-1 0 1,0 0-1,-1 0 1,0-1-1,-1 1 1,0-1-1,0 0 1,-1 0-1,-1 1 1,0-1-1,0 0 1,-1 0-1,0 0 1,-1 1-1,-4-15 1,1 13-3,0 1-1,-1 0 1,-1 0 0,1 0 0,-2 0 0,0 1-1,0 1 1,0-1 0,-1 1 0,-1 1 0,1-1 0,-2 2-1,1-1 1,-1 2 0,0-1 0,0 1 0,-1 1-1,1 0 1,-1 1 0,-19-5 0,17 8 13,0 0 0,0 1 1,0 0-1,0 1 0,0 1 1,1 0-1,-1 1 0,0 0 1,1 1-1,0 1 0,0 0 1,0 1-1,1 0 0,0 1 1,-14 9-1,10-3 17,0 0 0,0 1-1,2 1 1,0 0 0,0 1-1,1 1 1,-16 29 0,20-33-11,-18 33 116,1 0 0,-37 96 0,60-135-108,-22 57 135,2 1-1,3 2 0,-19 119 1,33-141-136,1-1 1,5 85-1,1-103-50,2-1-1,1 0 0,0 1 0,2-2 1,1 1-1,17 39 0,-22-61 13,0 1 0,0 0 0,0-1 0,1 0-1,-1 1 1,1-1 0,0 0 0,0 0 0,0-1-1,0 1 1,0-1 0,1 1 0,-1-1 0,1 0-1,-1 0 1,1-1 0,0 1 0,0-1 0,0 1-1,7 0 1,-2-1-107,0 0 0,0-1 0,0 0 0,0-1 0,-1 0-1,1 0 1,16-5 0,15-9-1860,1-1-1,-2-2 1,-1-2-1,68-47 1,-98 62 1708,65-44-3300</inkml:trace>
</inkml:ink>
</file>

<file path=ppt/ink/ink16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2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241 0 13952,'-6'36'6911,"-17"39"-9855,18-59 13952,-9 30-11136,5-7 0,-34 28-4608,11-11 0,-30 22 3584,16-19 0</inkml:trace>
</inkml:ink>
</file>

<file path=ppt/ink/ink16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4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92 290 7808,'-3'-1'487,"-1"1"-1,1-1 1,0 1 0,-1 0 0,1 0 0,0 0 0,0 1-1,-1-1 1,1 1 0,0 0 0,0 0 0,0 0 0,0 0 0,0 0-1,0 1 1,0 0 0,0-1 0,0 1 0,1 0 0,-1 0-1,1 0 1,0 1 0,-1-1 0,1 1 0,0-1 0,0 1-1,0 0 1,1-1 0,-1 1 0,1 0 0,-1 0 0,1 0-1,-1 6 1,1-5-518,0 0 0,1 0 0,-1 0 0,1 0 0,0-1 0,0 1 0,1 0 0,-1 0 0,1 0 0,0 0 0,0-1 0,2 6 0,1 0 205,0 0 0,1 0 0,0 0 0,0-1 0,1 1 0,1-1 0,-1-1 0,1 1 0,0-1 1,1-1-1,0 1 0,0-1 0,9 5 0,-4-4-76,0 0-1,0-1 1,0-1-1,1 0 1,-1-1-1,1-1 1,0 0 0,1-1-1,19 1 1,0-3 17,1-1 1,-1-1-1,0-3 1,0 0-1,0-2 0,39-14 1,-50 13-54,0-1 0,0-1 0,-1 0 0,0-2 1,-1 0-1,-1-2 0,0 0 0,-1-1 0,32-33 0,-47 44-54,-1-1 1,1 1-1,-1-1 0,0 0 1,0 0-1,0 0 0,-1 0 0,0-1 1,0 1-1,0-1 0,-1 1 1,1-1-1,-1 0 0,-1 1 1,1-1-1,-1 0 0,-1-10 0,1 10-2,0 1-1,-1 0 0,0-1 0,0 1 0,0-1 1,0 1-1,-1 0 0,0 0 0,0 0 0,0 0 0,-1 0 1,0 1-1,0-1 0,0 1 0,0-1 0,-1 1 0,0 0 1,0 0-1,-8-6 0,0-2-2,-3-2-5,-1 0 1,0 0-1,-1 2 0,0 0 0,-1 1 0,0 1 1,-1 0-1,0 2 0,-1 0 0,1 1 1,-39-8-1,34 10-32,1 2 0,-1 1-1,0 0 1,1 2 0,-1 1 0,0 1 0,0 0 0,1 2 0,-42 13-1,58-15-6,-1 0 0,1 1-1,0-1 1,1 2 0,-1-1-1,1 1 1,-1 0 0,1 0-1,0 1 1,1 0 0,-1 0-1,1 0 1,0 1 0,0 0-1,-8 12 1,11-14-30,0-1 0,0 1 1,0 0-1,0 0 0,0 0 0,1 1 0,0-1 0,0 0 1,0 1-1,0-1 0,1 0 0,0 1 0,0-1 0,0 1 0,0-1 1,1 0-1,0 1 0,0-1 0,0 0 0,0 0 0,0 1 0,1-1 1,3 5-1,-1-1-170,1-1 0,0 1 0,1-1 0,0 0 0,0-1 0,0 0-1,1 0 1,0 0 0,0 0 0,10 4 0,1 0-546,-1-1-1,2 0 0,-1-2 1,1 0-1,30 6 0,-31-8 160,66 16-2721</inkml:trace>
</inkml:ink>
</file>

<file path=ppt/ink/ink16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4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7040,'0'0'175,"0"1"1,0-1-1,1 0 1,-1 1-1,0-1 0,0 0 1,0 1-1,0-1 1,1 0-1,-1 1 1,0-1-1,0 0 1,1 0-1,-1 1 0,0-1 1,0 0-1,1 0 1,-1 1-1,0-1 1,1 0-1,-1 0 0,0 0 1,1 0-1,-1 0 1,0 1-1,1-1 1,-1 0-1,0 0 1,1 0-1,-1 0 0,1 0 1,-1 0-1,0 0 1,1 0-1,-1 0 1,0 0-1,1 0 1,-1-1-1,0 1 0,1 0 1,-1 0-1,0 0 1,1 0-1,-1-1 1,0 1-1,1 0 1,-1 0-1,0 0 0,1-1 1,-1 1-1,0 0 1,0-1-1,0 1 1,1 0-1,-1-1 0,0 1 1,0 0-1,0-1 1,0 1-1,1 0 1,-1-1-1,0 1 1,0 0-1,0-1 0,5 19 3949,-3 1-4100,50 435 5032,-52-451-5040,0 1-1,0 0 1,1 0 0,0 0-1,-1-1 1,2 1 0,-1 0-1,0-1 1,1 1 0,-1-1-1,1 1 1,0-1 0,0 0-1,5 6 1,-10-40 26,-7-63-116,1-124-1,9 209 67,1 0 0,0 0 0,0 0 0,1 0 0,0 0 0,1 1 0,0-1 0,0 1 0,1-1 0,0 1 0,7-10 0,-7 13 6,1 0 0,-1 0 1,1 0-1,0 0 0,0 1 0,1 0 0,-1 0 0,1 1 0,0-1 0,0 1 0,0 1 1,0-1-1,0 1 0,1 0 0,-1 0 0,11-1 0,-1 1 41,0 1 1,-1 1-1,1 0 0,0 1 1,0 1-1,0 1 0,27 7 1,-14-1 78,-1 1 1,-1 1 0,35 20-1,-53-26-55,0 0-1,0 1 0,-1 0 1,0 0-1,0 1 0,-1 0 1,1 1-1,-1-1 0,-1 1 1,0 1-1,0-1 0,0 1 1,-1 0-1,-1 0 0,0 1 1,0-1-1,0 1 0,3 16 1,-5-10-77,-1 0 1,0 0 0,-1 0-1,-1 0 1,0 0 0,-1-1-1,-1 1 1,0 0-1,-1-1 1,-1 0 0,-8 21-1,-24 36-2887,35-69 299,6-7-364,15-15-490,1-1-127</inkml:trace>
</inkml:ink>
</file>

<file path=ppt/ink/ink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3.9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281 160 2176,'0'-3'107,"1"1"1,-1-1-1,1 0 1,0 0-1,0 1 1,0-1-1,0 0 1,0 1-1,0-1 1,1 1-1,-1-1 1,1 1-1,0 0 1,-1 0-1,1 0 0,4-4 1,44-23 1625,-35 22-1709,21-11 256,-11 4 96,1 1 0,51-16 0,-73 28-339,0 0 1,0 0-1,0 1 0,0-1 1,0 1-1,1 0 1,-1 0-1,0 1 1,0-1-1,0 1 0,0 0 1,0 0-1,-1 0 1,1 1-1,0-1 1,0 1-1,-1 0 0,1 0 1,-1 0-1,0 1 1,1-1-1,-1 1 1,0 0-1,0 0 0,-1 0 1,1 0-1,-1 0 1,1 0-1,-1 1 1,0-1-1,0 1 0,2 6 1,1 2 30,-1-1 1,1 2-1,-2-1 1,0 0-1,0 1 1,-2 0-1,1 0 1,-1-1-1,-2 19 1,-1-7 21,-2 0 0,-1 0 0,-1 0 1,0-1-1,-2 0 0,-1 0 0,-1 0 0,0-2 1,-2 1-1,-1-1 0,0-1 0,-2 0 0,0-1 1,-1-1-1,-26 24 0,19-23-16,0 0 1,-1-2-1,0-1 1,-1-1-1,-1-1 0,-1-1 1,0-1-1,0-2 1,-1 0-1,0-2 0,-1-1 1,-44 4-1,69-10-74,0-1 0,-1 0 0,1 0-1,0 0 1,0 0 0,0-1-1,-1 1 1,1-1 0,0 0 0,0-1-1,0 1 1,0-1 0,1 1 0,-1-1-1,0-1 1,1 1 0,-1 0-1,1-1 1,0 1 0,-1-1 0,1 0-1,1 0 1,-5-6 0,6 6-3,-1 1-1,1-1 1,0 0 0,0 0 0,0 0-1,0-1 1,0 1 0,1 0 0,0 0 0,-1 0-1,1 0 1,0-1 0,1 1 0,-1 0-1,0 0 1,1 0 0,0-1 0,0 1-1,0 0 1,0 0 0,0 0 0,1 1 0,-1-1-1,1 0 1,0 0 0,0 1 0,0-1-1,0 1 1,0 0 0,3-3 0,2-1-14,0 1 1,0-1 0,1 2 0,0-1 0,-1 1-1,1 0 1,1 1 0,-1 0 0,0 0 0,1 1-1,-1 0 1,1 1 0,0 0 0,0 0-1,-1 0 1,1 1 0,0 1 0,0 0 0,0 0-1,-1 0 1,1 1 0,-1 0 0,1 1 0,8 4-1,92 56 5,-86-47 18,1-1 0,1-1-1,0-1 1,0-2-1,36 12 1,-37-17-79,78 18-1192,-92-23 1089,-1 0 0,1 0 0,0-1-1,-1 0 1,1-1 0,-1 0 0,1 0 0,13-5 0,-5 2-1125</inkml:trace>
</inkml:ink>
</file>

<file path=ppt/ink/ink16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4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5 292 11392,'4'5'612,"0"0"1,0 0 0,0 0 0,1 0 0,-1-1 0,1 1-1,0-1 1,1-1 0,-1 1 0,1-1 0,-1 0-1,1 0 1,0 0 0,0-1 0,0 0 0,0 0 0,1-1-1,-1 1 1,1-1 0,8 0 0,64 3 2592,-14-10-4048,-44 3 916,-1-1-1,0 0 0,0-2 1,-1-1-1,0 0 1,25-14-1,-34 15-22,0 0-1,-1-1 1,0 0 0,0 0-1,0-1 1,-1 0-1,0-1 1,-1 0 0,0 0-1,0-1 1,-1 1 0,6-13-1,-10 18-52,0 0-1,-1 0 1,0 0 0,0 0-1,0 0 1,0 0 0,0 0-1,-1 0 1,0 0 0,0 0-1,0 0 1,0 0-1,-1 0 1,1 0 0,-1 0-1,0 0 1,0 0 0,-1 0-1,1 0 1,-1 0 0,0 1-1,0-1 1,0 1-1,0-1 1,-5-4 0,0 1 41,0 0 0,0 0 0,-1 0 0,0 1 1,0 0-1,0 1 0,-1 0 0,-18-8 0,16 9 44,-1 0-1,0 1 1,0 0-1,0 1 1,-1 0-1,1 1 1,0 0-1,-1 1 1,1 1-1,0 0 1,-23 5-1,14-1 101,1 1 0,-1 1 0,2 1 0,-1 0 0,-31 20-1,43-23-92,-1 0 0,1 0 0,0 0-1,0 1 1,1 0 0,0 1-1,0 0 1,0 0 0,1 0-1,0 1 1,0 0 0,1 0 0,0 0-1,1 1 1,0 0 0,0 0-1,1 0 1,-4 15 0,6-13-64,0 0 0,1-1 0,0 1 1,1 0-1,0 0 0,1 0 0,0-1 0,1 1 1,0-1-1,1 1 0,0-1 0,0 0 0,1-1 1,0 1-1,1-1 0,0 0 0,1 0 1,0-1-1,0 1 0,0-2 0,11 9 0,-1-4-364,0 1-1,1-2 0,1-1 0,0 0 0,0-1 1,41 12-1,-20-10-1114,0-1-1,72 7 1,-52-12-2514</inkml:trace>
</inkml:ink>
</file>

<file path=ppt/ink/ink16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6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6016,'3'-1'846,"0"-1"0,0 1 0,0-1 0,0 1-1,0 0 1,0 1 0,1-1 0,-1 1 0,0-1 0,1 1 0,-1 0 0,1 0 0,4 1 0,69-3 3673,328 31-12,-399-29-4513,37 4 230,0-3 0,0-1 0,54-7 0,-44-11-85,-39 7-22,-15 10-107,0 0-1,1 1 1,-1-1 0,0 1 0,1-1 0,-1 1-1,0 0 1,0-1 0,0 1 0,1 0 0,-1-1-1,0 1 1,0 0 0,0 0 0,0 0-1,0 0 1,0 0 0,1 0 0,-1 0 0,0 0-1,0 0 1,0 0 0,-1 1 0,-8 0 18,0 0 1,0 1 0,0 0-1,0 0 1,0 1-1,1 1 1,-1-1 0,1 2-1,0-1 1,0 1-1,1 1 1,-1-1 0,1 2-1,-10 9 1,9-8 13,0 1 1,0 0-1,1 1 1,0 0-1,1 1 1,0-1-1,1 1 1,0 0-1,0 1 1,2-1-1,-6 17 0,9-20-3,0-1 0,1 1 0,-1 0 0,2-1 0,-1 1 0,1 0 0,0-1 0,0 1 0,1-1 0,0 1 0,1-1 0,5 13 0,-3-11-2,0 0 0,0 0 0,0 0-1,1-1 1,0 0 0,1 0 0,0-1 0,0 0-1,15 12 1,-3-8 2,0 0 1,1-2-1,1 0 0,0-1 1,0-1-1,0-1 0,1 0 1,0-2-1,0-1 0,0-1 1,0 0-1,37-3 0,4-4-81,0-2-1,-1-4 1,79-22-1,-117 26-42,0 0 0,0-2-1,-1 0 1,-1-2 0,0 0-1,34-24 1,-52 32 47,-1 0 0,1 0 0,-1-1-1,0 1 1,0-1 0,0 1 0,0-1 0,-1 0-1,0 0 1,0 0 0,0-1 0,0 1 0,0-1-1,-1 1 1,0-1 0,1-4 0,-2 6 17,0 0 0,0 0 0,0 0 0,0 0 0,-1 1 0,1-1 0,-1 0 0,0 0 0,0 0 0,0 1 0,0-1 0,0 0 0,-1 1 0,1-1 0,-1 1 0,0 0-1,0-1 1,1 1 0,-1 0 0,-1 0 0,1 0 0,0 0 0,0 1 0,-1-1 0,1 1 0,-1-1 0,1 1 0,-1 0 0,-3-1 0,-4-2 11,0 1 1,-1 1-1,0 0 0,0 0 0,1 1 0,-1 0 1,0 1-1,0 0 0,0 1 0,0 0 0,0 1 1,1 0-1,-1 1 0,-11 4 0,5-1 29,1 0 0,0 1-1,1 1 1,0 1 0,0 0-1,0 0 1,1 2 0,-17 16-1,28-25-5,1 1 0,0-1 0,0 0 0,1 1 0,-1-1 0,0 1-1,1 0 1,0 0 0,-1-1 0,1 1 0,0 0 0,1 0 0,-1 0-1,0 0 1,1 0 0,0 0 0,-1 0 0,2 6 0,-1-4 24,2 1 0,-1 0-1,0-1 1,1 1 0,0-1 0,1 1 0,-1-1 0,1 0-1,4 7 1,4 2 71,-1-1 0,2 0-1,0 0 1,0-1-1,24 17 1,-16-15-30,0-1 0,1-1 0,0-1 0,0-1 0,1-1 1,1-1-1,-1 0 0,1-2 0,1-1 0,-1-1 0,1-1 0,0 0 0,31-2 0,-29-3-103,1-1-1,0-1 1,-1-1 0,0-2 0,0 0-1,-1-2 1,0 0 0,0-2-1,-1-1 1,0-1 0,30-22-1,-34 21-25,0-1 0,-1 0 0,0-2 0,18-21-1,-38 46 74,1-1-1,0 1 0,0-1 1,1 1-1,0 0 0,0-1 1,0 0-1,1 1 0,1-1 1,-1 0-1,7 12 0,-2-10 18,0 1-1,1-1 1,1 0-1,-1-1 1,1 0-1,1-1 1,0 1-1,0-2 1,0 1-1,0-2 0,1 1 1,0-1-1,1-1 1,17 5-1,-6-5 8,-1-1-1,1 0 1,0-2 0,-1-1-1,1 0 1,36-7-1,-47 5-38,-1-1-1,1 0 0,-1-1 0,0 0 1,0-1-1,0 0 0,0-1 1,-1 0-1,0 0 0,0-1 0,-1-1 1,0 0-1,0 0 0,-1 0 1,0-1-1,13-18 0,-19 23-19,1-1 0,-1 1 0,0 0 1,0-1-1,-1 1 0,1-1 0,-1 1 0,0-1 0,-1 0 1,1 0-1,-1 1 0,0-1 0,0 0 0,0 0 0,0 0 0,-1 1 1,0-1-1,0 0 0,0 1 0,-1-1 0,0 1 0,-3-9 0,-1 2-27,-1 0 0,0 0-1,0 0 1,-1 1 0,0 0-1,-1 1 1,-10-9-1,3 5 6,-1 0-1,0 1 0,-1 1 0,0 1 0,-1 1 0,0 0 0,-1 1 1,1 1-1,-1 1 0,-23-4 0,18 6-13,0 1-1,0 1 1,0 1 0,-1 1-1,1 1 1,0 1-1,-43 10 1,62-11 9,1 0 0,-1 1 0,0 0 0,1 0 0,-1 0 0,1 1 0,0-1 0,0 1 0,0 1 0,0-1 0,1 1 0,-1-1 0,1 1 0,0 1 0,-6 7 0,8-10 8,1 0-1,-1 0 1,1 0 0,0 0 0,0 0-1,0 0 1,0 0 0,0 1-1,0-1 1,1 0 0,-1 1-1,1-1 1,-1 0 0,1 1-1,0-1 1,0 0 0,0 1-1,0-1 1,1 1 0,-1-1-1,1 0 1,-1 1 0,2 1-1,0 2-55,1-1-1,0 0 0,0-1 1,1 1-1,-1 0 0,1-1 0,0 0 1,0 0-1,7 5 0,6 4-188,0-2-1,1 0 1,0-1-1,27 11 1,-24-14 51,0 0 0,0-2 1,0-1-1,1 0 1,-1-2-1,1 0 1,0-1-1,0-2 1,0 0-1,-1-1 1,1-1-1,-1-2 1,35-10-1,-34 6 222,-14 6 2802,2 13-61,-3-1-2231,3 3-410,1 0 0,0-1 0,1-1 0,0 1 0,0-2 0,1 0 0,0 0 0,1-1 0,0-1 0,0 0 0,1-1 0,0 0 0,0-2 0,0 1 0,22 2 0,-15-4-1542,0-1 0,0-1-1,-1-1 1,41-5 0,-13-2-2416</inkml:trace>
</inkml:ink>
</file>

<file path=ppt/ink/ink16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7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75 867 8576,'5'-1'3904,"60"-6"5816,8-1-5764,-48 4-4059,1 0 0,-1-2 0,0-1 1,47-21-1,-10-3 650,-2-4 1,75-56 0,-116 76-467,-1-1 1,0-1 0,-1-1 0,-1 0-1,18-27 1,-29 37-72,1 0 0,-2 0 0,1-1 0,-1 0 0,0 1 0,-1-1 0,0-1 0,0 1 0,-1 0 0,0-1 0,-1 1 0,0-1 0,-1 1 0,0-13-1,0 12-8,-1 0-1,0 0 0,-1 0 0,0 1 0,0-1 0,-1 1 0,0-1 0,-1 1 0,0 0 0,0 0 0,-1 1 0,0-1 0,-1 1 0,1 0 0,-11-10 0,15 17-1,-10-13-1,-1 1 0,-1 0 0,0 1 0,-1 0 0,0 1 0,-1 0 0,0 1 0,0 1 0,-26-11 0,30 15 1,-19-10-20,-1 1 0,-1 1 0,-65-15 1,78 24 14,0 1 0,0 1 1,0 0-1,0 2 1,0 0-1,0 1 1,-37 8-1,46-7 13,1 0 1,0 1-1,0 1 0,0-1 1,1 1-1,-1 1 0,1 0 0,0 0 1,1 0-1,-1 1 0,1 0 0,0 1 1,0 0-1,-10 13 0,9-8 72,0 1 0,1 0-1,1 1 1,0-1 0,1 1-1,0 0 1,1 0 0,1 1-1,-2 19 1,1 13 181,2 1 1,2-1-1,2 1 0,9 48 0,35 119 742,-8-48-489,-38-165-511,4 28 16,2 1 0,1-1 0,2-1 0,0 0 0,2 0 0,18 34 0,-26-59-114,-1 0 0,1-1 0,0 1 0,0-1 0,0 0 0,0 0 0,1 0 1,-1 0-1,1 0 0,0-1 0,-1 0 0,1 0 0,0 0 0,1 0 0,-1 0 0,0-1 0,0 0 0,1 0 0,-1 0 0,1 0 0,-1-1 0,1 0 1,-1 1-1,1-2 0,-1 1 0,5-1 0,1-1-621,0-1 0,0 0 1,-1 0-1,1-1 0,-1 0 0,0 0 1,0-1-1,0 0 0,-1-1 0,11-9 1,15-17-3146</inkml:trace>
</inkml:ink>
</file>

<file path=ppt/ink/ink16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7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0 229 10496,'10'8'1828,"0"0"1,1-1 0,0 0 0,0 0 0,0-1-1,20 7 1,-15-8-1269,0-1 0,0 0-1,0-1 1,0-1 0,1-1-1,-1 0 1,29-3 0,-12-1-1187,0-3 0,63-18 0,5-11 2124,-97 34-1491,0 0-1,0 0 0,0 0 1,0-1-1,-1 0 0,1 0 1,0 0-1,-1 0 0,0-1 1,1 1-1,-1-1 0,0 0 1,0 0-1,0 0 0,-1 0 1,1 0-1,-1-1 0,0 1 1,0-1-1,0 1 0,0-1 1,-1 0-1,3-6 0,-3 6-1,0 0-1,0 0 0,0 0 1,-1 0-1,1 1 0,-1-1 1,0 0-1,0 0 0,0 0 1,-1 0-1,1 0 0,-1 0 1,0 0-1,0 0 1,0 1-1,-1-1 0,1 0 1,-1 1-1,0-1 0,0 1 1,0-1-1,-1 1 0,1 0 1,-1 0-1,1 0 0,-7-4 1,0 0 19,0 0 0,-1 1 1,0 1-1,0 0 0,0 0 1,0 1-1,-20-6 0,13 6 71,0 1-1,0 0 0,-1 1 1,1 1-1,-1 0 0,1 2 1,-31 4-1,38-5-16,0 1 0,1 1 0,-1 0-1,0 0 1,1 1 0,0 0 0,0 1 0,0 0-1,0 0 1,0 1 0,1 0 0,0 1 0,0 0-1,-8 7 1,11-9-23,1 0 0,0 0-1,0 1 1,0-1 0,1 1-1,0 0 1,0 0 0,0 0 0,0 0-1,1 0 1,0 1 0,0-1-1,0 1 1,1-1 0,0 1 0,0 0-1,0 0 1,1-1 0,-1 1-1,2 0 1,-1 0 0,1 0 0,2 11-1,1-4 34,0 1 0,1-1-1,0 0 1,2 0 0,-1-1-1,1 0 1,1 0 0,13 15-1,-7-11-29,0-1-1,1-1 0,0-1 1,1 0-1,0 0 0,1-2 0,1 0 1,20 8-1,-29-14-51,20 10-222,1-2 1,0-1-1,1-2 0,0-1 0,51 9 0,-57-14-468,-1-1-1,1 0 1,0-2 0,0-1-1,0-1 1,0 0 0,42-10 0,41-7-3305</inkml:trace>
</inkml:ink>
</file>

<file path=ppt/ink/ink16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8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88 361 8192,'-27'-6'2407,"24"6"-2000,1 0 0,0 0 0,0 0-1,-1 0 1,1 1 0,0-1 0,0 1 0,0 0-1,0 0 1,0 0 0,0 0 0,0 0 0,0 0-1,0 0 1,0 1 0,0-1 0,1 0 0,-1 1-1,1 0 1,-1-1 0,1 1 0,-1 0 0,1 0-1,0 0 1,0 0 0,0 0 0,0 0 0,0 0-1,1 0 1,-2 3 0,0 4-228,0 1 0,0-1 0,1 0 0,0 0 0,1 1 0,0-1 0,1 0 0,0 1 0,0-1 0,0 0-1,2 0 1,-1 0 0,1 0 0,6 13 0,-3-10-65,0 0-1,1 0 1,1 0-1,0-1 0,0 0 1,1-1-1,0 0 1,1 0-1,12 8 1,-17-14-85,1 0 1,0 0 0,0-1 0,0 0 0,0 0 0,0-1-1,1 1 1,-1-1 0,1-1 0,-1 1 0,1-1 0,0-1-1,0 1 1,0-1 0,12-1 0,-4 1 4,8-1 24,-1-1 0,1 0 0,-1-2 0,0-1 0,0-1 0,26-10 0,-5-1 48,70-42 1,-87 44-56,0-1-1,-1-2 0,-1 0 1,34-34-1,-45 38-17,-1 0-1,0-1 1,-1-1-1,0 0 1,-2 0-1,0-1 1,13-33-1,-19 42-28,0 1 0,-1-1 0,1 0 0,-2 0 0,1 0 0,-1 0 0,0 0 0,-1-1 0,0 1 0,0 0 0,-1 0 0,0 0-1,0 0 1,-1 0 0,0 0 0,-1 0 0,0 0 0,0 1 0,0-1 0,-1 1 0,0 0 0,0 0 0,-1 0 0,0 1 0,0 0 0,-12-11 0,6 7-16,0 1 1,-1 0-1,0 0 0,0 2 1,-1-1-1,0 2 0,0 0 1,-1 0-1,0 1 0,-16-3 1,-1 4-15,0 1 0,0 1 0,0 2 0,0 1-1,-1 2 1,2 1 0,-1 1 0,-54 17 0,47-8-59,1 1-1,-63 37 1,95-50 64,1 0-1,-1 0 1,1 1 0,0-1-1,0 1 1,0 1 0,0-1-1,1 0 1,-1 1 0,1 0-1,0 0 1,0 0 0,0 0-1,1 0 1,-1 0 0,1 1-1,0-1 1,0 1 0,0 0-1,1 0 1,0-1 0,-1 6-1,2-6-22,-1 0 0,1 0-1,0 0 1,0 0-1,0 0 1,1-1-1,-1 1 1,1 0 0,0 0-1,0-1 1,1 1-1,-1 0 1,1-1-1,-1 1 1,1-1 0,0 0-1,0 1 1,1-1-1,-1 0 1,1-1-1,-1 1 1,1 0-1,0-1 1,0 1 0,0-1-1,1 0 1,-1 0-1,6 3 1,8 3-230,0-1 0,1-1 0,0 0 0,25 5 0,-39-11 245,42 9-752,0-2 1,0-2 0,1-2-1,75-6 1,-37-5-1088,128-29 0,-202 35 1784,1 0 32,0-1 0,0 0 0,0-1 0,0 0 0,-1 0 0,20-12 0,-31 16 94,0 0 0,-1 0 0,1 0 0,0 0-1,-1 0 1,1 0 0,0 0 0,-1 0-1,1 0 1,0 0 0,0-1 0,-1 1-1,1 0 1,0 0 0,0 0 0,-1 0-1,1 0 1,0-1 0,0 1 0,-1 0-1,1 0 1,0 0 0,0-1 0,0 1 0,-1 0-1,1 0 1,0-1 0,0 1 0,0 0-1,0 0 1,0-1 0,-1 1 0,1 0-1,0 0 1,0-1 0,0 1 0,0 0-1,0-1 1,0 1 0,0 0 0,0-1 0,0 1-1,0 0 1,0 0 0,0-1 0,0 1-1,1 0 1,-1-1 0,0 1 0,0 0-1,0 0 1,0-1 0,0 1 0,1 0-1,-1 0 1,0-1 0,0 1 0,0 0-1,1 0 1,-1 0 0,0-1 0,-2 1 211,-1 0 1,1 0-1,0 0 1,-1 0-1,1 1 1,-1-1 0,1 1-1,-1-1 1,1 1-1,0 0 1,-4 2-1,3-1-49,0 1-1,0-1 1,0 1-1,0-1 1,1 1-1,-1 0 1,1 0-1,0 1 1,0-1-1,0 0 1,0 1-1,1-1 1,0 1-1,-1-1 1,1 1-1,0 0 1,1 0-1,-1-1 1,1 1-1,-1 0 1,1 0-1,0 0 1,1-1-1,-1 1 1,0 0-1,3 6 1,2 8 73,0-1 1,2 1-1,0-1 1,11 19-1,-12-24-226,-1-4 1,-1 0 1,2-1-1,-1 1 0,1-1 0,0 0 0,1-1 0,-1 0 0,1 0 0,1 0 0,-1-1 0,1 0 0,0 0 0,10 3 0,-3-1-131,1-1 0,1 0 1,-1-1-1,1-1 0,31 3 0,-44-7-67,0 0-1,0 0 0,0 0 1,0 0-1,0-1 1,0 0-1,0 0 0,0 0 1,0 0-1,0-1 0,-1 1 1,1-1-1,0 0 0,2-3 1,2 0-814,-1-1 1,-1 0-1,1 0 0,-1 0 1,7-10-1,7-13-2880</inkml:trace>
</inkml:ink>
</file>

<file path=ppt/ink/ink16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39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11264,'-1'2'425,"0"0"1,0 0-1,1 0 1,-1 0 0,1 0-1,-1 1 1,1-1-1,0 0 1,0 0-1,0 0 1,1 5 0,14 28 343,-10-26 352,25 55 5030,-4-7-3539,43 106-2801,-55-127 895,-8-24-524,-1 0 1,-1 1 0,0-1 0,-1 1 0,0 0 0,2 23-1,-5-36-170,0 0 0,0 1-1,0-1 1,0 0-1,0 1 1,0-1-1,0 0 1,0 1-1,0-1 1,0 0-1,0 1 1,0-1-1,0 0 1,0 1-1,0-1 1,0 0 0,0 1-1,0-1 1,0 0-1,0 1 1,-1-1-1,1 0 1,0 1-1,0-1 1,0 0-1,-1 1 1,1-1-1,0 0 1,0 0-1,-1 0 1,1 1 0,0-1-1,0 0 1,-1 0-1,1 0 1,0 1-1,-1-1 1,1 0-1,-1 0 1,-11-11 203,-13-29-38,20 29-183,0 0 0,1 0-1,0-1 1,1 0 0,0 1 0,1-1 0,0 0 0,1-1 0,0 1 0,1 0 0,1 0 0,0 0 0,2-13-1,1 11 2,0 0-1,0 0 0,1 0 0,1 1 1,1 0-1,0 0 0,0 0 0,1 1 1,1 0-1,0 1 0,0 0 1,1 0-1,1 1 0,0 1 0,0-1 1,1 2-1,0-1 0,0 2 0,1 0 1,0 0-1,0 1 0,1 1 0,0 0 1,0 1-1,27-5 0,-32 8 43,0 1 0,0-1 0,0 1 0,-1 1 0,1-1 1,0 2-1,0-1 0,-1 1 0,1 0 0,-1 1 0,1 0 0,-1 1 0,0-1 0,0 2 0,-1-1 0,1 1 0,-1 0 0,0 0 1,0 1-1,-1 0 0,0 0 0,0 1 0,0 0 0,-1 0 0,9 15 0,0 2 35,-2 0-1,-1 1 1,-1 1-1,-1-1 1,-1 2-1,-1-1 1,3 29-1,-9-46-217,0 0 0,0 0 0,-1-1 0,0 1 0,-1 0 0,0 0 0,0 0 0,-1-1 0,0 1 0,0-1 0,-1 1 0,-6 12-1,9-21 59,0 0 0,0 0 0,0-1-1,0 1 1,-1 0 0,1 0 0,0 0-1,0 0 1,0 0 0,0 0-1,0-1 1,-1 1 0,1 0 0,0 0-1,0 0 1,0 0 0,0 0 0,-1 0-1,1 0 1,0 0 0,0 0-1,0 0 1,-1 0 0,1 0 0,0 0-1,0 0 1,0 0 0,-1 0 0,1 0-1,0 0 1,0 0 0,0 0-1,0 0 1,-1 0 0,1 0 0,0 0-1,0 0 1,0 0 0,0 0 0,-1 1-1,1-1 1,0 0 0,0 0-1,0 0 1,0 0 0,0 0 0,-1 1-1,1-1 1,0 0 0,0 0 0,0 0-1,0 0 1,0 1 0,0-1-1,0 0 1,0 0 0,0 1 0,-1-6-3774</inkml:trace>
</inkml:ink>
</file>

<file path=ppt/ink/ink16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0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112 376 7680,'-37'-13'9331,"9"2"-2990,9 8-6632,18 3 350,0 1 0,0-1 0,-1 0 0,1 1 0,0-1 0,0 0 0,0 1 0,0 0 0,0-1 0,0 1 0,0-1 0,0 1 0,1 0 0,-1 0 0,0 0 0,0-1 0,1 1 0,-1 0 0,0 0 0,1 0 0,-1 0 0,1 0 0,-1 0 0,1 0 0,-1 1 0,1-1 0,0 0 0,0 0 0,-1 0 0,1 0 0,0 0 0,0 1 0,0-1 0,0 0 0,0 0 0,1 0 0,-1 2 0,9 46 1581,-5-41-1528,0 1 0,0-1 0,0 0 0,1-1 0,0 1 0,0-1 0,1 0 0,0 0 0,1-1 0,-1 0 0,1 0 0,0 0 0,0-1 0,1 0 0,0-1 0,0 1 0,0-1 0,0-1 0,1 0-1,15 4 1,-11-4-57,0-1 0,1 0-1,-1-1 1,1 0-1,-1-1 1,1-1-1,-1 0 1,0 0-1,1-2 1,-1 0-1,0 0 1,0-1-1,22-11 1,-13 3 6,-1-1 0,-1-2 0,0 0 0,0-1 0,-2 0-1,27-32 1,-39 41-52,-1 0 0,0-1 0,0 1 0,-1-1 0,0 0 0,0 0 0,-1 0 0,0-1-1,0 1 1,-1-1 0,2-16 0,-3 18-20,0 1 0,-1-1 0,1 1 0,-1-1-1,-1 1 1,0 0 0,0-1 0,0 1 0,0 0 0,-1-1 0,0 1 0,0 0 0,-1 0-1,0 0 1,0 1 0,-6-10 0,0 1-35,3 3 8,0 0-1,-2 0 0,1 1 0,-1 0 0,-1 1 0,1-1 0,-2 2 0,1-1 0,-1 1 0,-1 1 0,1 0 1,-1 0-1,0 1 0,-1 0 0,0 1 0,-22-6 0,12 6-32,-1 0 0,0 2 0,0 1 0,0 1 0,0 1-1,-1 1 1,1 1 0,-24 5 0,40-6 42,-1 1-1,1 1 0,0-1 1,0 1-1,0 0 1,0 1-1,1 0 1,-1 0-1,1 0 1,0 1-1,0 0 1,1 0-1,-1 0 1,1 1-1,0 0 1,1 0-1,-1 0 0,1 0 1,0 1-1,1 0 1,0-1-1,0 2 1,0-1-1,1 0 1,-3 14-1,4-15 6,1-1-1,0 0 0,0 1 1,1-1-1,0 0 1,-1 1-1,2-1 1,-1 0-1,1 1 0,-1-1 1,1 0-1,1 0 1,-1-1-1,1 1 1,0 0-1,0-1 0,4 6 1,4 2-67,1 0 0,0 0 1,0-1-1,15 10 0,-18-15 23,1 1 1,-1-2-1,1 1 0,1-1 0,-1-1 0,1 0 0,-1 0 1,1-1-1,0-1 0,0 0 0,1 0 0,-1-1 0,0 0 1,0-1-1,22-3 0,3-3-24,-1-2 1,0-1-1,53-22 1,-75 26 156,-12 5 13,0-1 0,0 1 0,0 0 0,0 0 0,1-1 0,-1 1 0,0 0 0,0 0 0,0 0 1,1 0-1,-1 0 0,0 1 0,0-1 0,0 0 0,1 1 0,-1-1 0,0 0 0,0 1 0,0 0 1,0-1-1,0 1 0,0-1 0,0 1 0,0 0 0,0 0 0,0 0 0,0 0 0,-1-1 0,2 2 1,17 35 1019,-11-20-828,-1-7-133,0 0 0,0-1-1,1 0 1,0-1-1,0 1 1,1-1 0,0-1-1,0 0 1,1 0-1,0-1 1,0 0-1,1-1 1,13 5 0,-7-4-517,-1-1 0,36 6 0,36-4-4232,-49-7 750</inkml:trace>
</inkml:ink>
</file>

<file path=ppt/ink/ink16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0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74 887 12160,'34'-11'4725,"-4"4"-3489,4-1 336,5-4 3758,-17 5-4253,-3 1-909,0 0 0,0-1 0,26-15 1,235-162 577,-226 143-700,70-68-1,-107 91 18,0-1 0,-2 0 1,0-1-1,-1 0 0,-1-1 0,19-43 0,-29 58-51,-1 0-1,1 0 0,-1-1 0,0 1 0,-1-1 1,0 1-1,0-1 0,0 1 0,-1-1 0,1 0 0,-2 1 1,1-1-1,-1 1 0,0-1 0,0 1 0,-1-1 0,0 1 1,0-1-1,0 1 0,-6-10 0,4 9-10,0-1 0,0 1 0,0 0 0,-1 0 0,0 1 0,-1 0 0,1 0 0,-1 0 0,-1 0 0,1 1 0,-1 0 0,1 1 0,-1-1 0,-1 1 0,1 0 0,-1 1 0,-8-3 0,12 4 2,-14-5 10,1 0-1,-2 2 1,1 0-1,0 1 0,-1 0 1,0 2-1,0 0 1,0 2-1,-19 0 0,26 0-8,-19 1 26,-1 1 0,0 1-1,1 2 1,-1 1-1,2 2 1,-1 0-1,1 2 1,0 2-1,1 1 1,0 1-1,1 1 1,-31 23-1,48-31 26,-1 1-1,2 0 1,0 0 0,0 1-1,0 1 1,1 0-1,0 0 1,1 0-1,0 1 1,1 1-1,0-1 1,1 1-1,0 0 1,1 1-1,1-1 1,0 1-1,-4 21 1,3 0 94,2 0 0,2-1 1,1 1-1,1 0 0,2 0 1,14 60-1,3-27 44,3-1 0,3-1 0,3-1 0,50 81 0,-73-134-177,8 17-57,55 89-128,-60-102-130,2 0 0,0-1-1,1-1 1,0 0 0,21 17 0,-31-28 147,0-1 1,0 1-1,1-1 1,-1 0-1,0 0 0,1 0 1,-1 0-1,1 0 1,-1-1-1,1 1 0,-1-1 1,1 0-1,-1 1 0,1-1 1,0 0-1,-1-1 1,1 1-1,-1 0 0,1-1 1,-1 1-1,1-1 1,-1 0-1,3-1 0,3-2-777,0 0-1,-1 0 1,1-1-1,-1 0 1,11-11-1,11-11-2910</inkml:trace>
</inkml:ink>
</file>

<file path=ppt/ink/ink16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1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95 106 9984,'-9'12'4992,"-25"27"-3457,31-26 7681,-11 17-8832,-1-2 128,5 11 128,1-5 0,18 21-896,1-19 0,19 3 256,-6-11 0,14-20-1280,-8-5 0,22-26-2176,-8 7 0</inkml:trace>
  <inkml:trace contextRef="#ctx0" brushRef="#br0" timeOffset="1">269 1 13056,'-60'10'6527,"55"26"-8063,5-32 10880,5 1-9600,-5-2 128,18-3-1536,1 0 0,19-12-768,-10 5 0</inkml:trace>
</inkml:ink>
</file>

<file path=ppt/ink/ink16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1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0 10368,'-3'1'741,"0"-1"0,0 1 0,1 0 0,-1 0 0,0 0 0,0 0 0,0 1 0,1-1 0,-1 1 0,1-1 0,-1 1 0,1 0 0,0 0 0,0 0 0,-1 0 0,-1 4 0,-6 16 3441,3 6-3746,6-19-1118,-3 22 993,1 0 1,2 1 0,1 0-1,8 54 1,-5-51 156,30 702 2860,-33-722-3334,0 49-428,10 90-1,-10-153 365,0 1 0,0-1 0,0 1 0,1-1 0,-1 1 0,0-1 0,1 0-1,-1 1 1,1-1 0,-1 0 0,1 1 0,-1-1 0,1 0 0,0 1 0,0-1-1,0 0 1,0 0 0,0 0 0,0 0 0,0 0 0,0 0 0,0 0 0,0 0-1,1-1 1,-1 1 0,0 0 0,0-1 0,3 2 0,-2-2-233,1 0 1,0-1-1,-1 1 0,1 0 1,0-1-1,-1 0 1,1 1-1,0-1 1,-1 0-1,1 0 0,-1-1 1,0 1-1,5-4 1,7-5-1555,-1 0 1,-1-1-1,19-22 1,4-7-1877</inkml:trace>
</inkml:ink>
</file>

<file path=ppt/ink/ink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4.2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2304,'4'0'1152,"19"5"-512,-13-5 1024,5 0-1408,13 4 0,-1-1 128,12-3 128,-2 4-512,0 5 0,6-6 384,0 4 0,3-3-256,-3 5 0,-1-6-1024,-4 5 0</inkml:trace>
</inkml:ink>
</file>

<file path=ppt/ink/ink16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1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11008,'11'14'5503,"26"-5"-6142,-28-9 10366,28 10-9471,-8-1 0,51-2 0,-15-3 0,30-8-512,-21 4 128,6-10-640,-18 1 128,-10 2-2688,-9 3 128</inkml:trace>
</inkml:ink>
</file>

<file path=ppt/ink/ink16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2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12928,'-9'9'6399,"41"72"-7935,-21-61 10368,12 19-8832,-5-9 0,16 25-256,-6-16 0,4-3-512,-3-8 128,-1-8-2304,-5-9 0,-3-34-383,-6 7 127</inkml:trace>
</inkml:ink>
</file>

<file path=ppt/ink/ink16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2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 13696,'-55'4'6783,"49"19"-9855,6-20 14336,15-3-11648,-6 0 0,15 0-1408,-6 0 0,2-3-768,-6-1 128</inkml:trace>
</inkml:ink>
</file>

<file path=ppt/ink/ink16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3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497 76 8960,'-14'-18'3564,"-1"-4"-640,12 3 1979,2 19-4826,1-1-1,0 0 1,0 0-1,-1 0 1,1 0 0,0 1-1,-1-1 1,1 0-1,-1 0 1,1 1-1,-1-1 1,0 0-1,1 0 1,-1 1-1,0-1 1,1 1-1,-1-1 1,0 1-1,1-1 1,-1 1-1,0-1 1,0 1-1,0 0 1,0-1-1,1 1 1,-1 0-1,0 0 1,0 0-1,0 0 1,0 0 0,0 0-1,-1 0 1,-40 0 215,32 1-123,-18 3 468,1 1 1,0 2-1,1 1 0,0 1 1,0 1-1,0 1 0,-36 23 0,51-28-516,1 1-1,0 0 0,1 0 0,0 1 0,0 1 0,0-1 0,1 1 1,0 1-1,1 0 0,0 0 0,1 0 0,0 1 0,0-1 0,1 2 1,1-1-1,0 0 0,0 1 0,-1 13 0,3-16-92,1 0 1,0 0-1,1 0 0,0-1 1,0 1-1,1 0 1,0 0-1,1 0 0,0-1 1,0 1-1,1 0 0,0-1 1,0 0-1,1 0 0,0 0 1,8 10-1,-5-8-16,1 0-1,0 0 0,1-1 1,0 0-1,1-1 0,0 1 1,0-2-1,1 0 1,0 0-1,0-1 0,13 5 1,4-1-17,0-1 0,1-1 0,0-2 0,0-1 0,1-2 0,-1 0 0,1-2 0,0-1 0,-1-2 0,1-1 0,-1-1-1,0-1 1,0-2 0,0-1 0,-1-1 0,52-25 0,-18 9-19,-49 21 42,-1-1 1,1 0 0,-1-1 0,0 0-1,-1-1 1,14-9 0,-21 11 191,-7 6-96,3 0-105,-1 0-1,1-1 1,-1 1 0,1 0 0,-1 0 0,1 0-1,-1-1 1,1 1 0,0 0 0,-1 0-1,1 0 1,0 0 0,0 0 0,0-1 0,0 1-1,0 0 1,0 0 0,0 1 0,1 3 2,-1-1 1,1 1-1,1-1 1,-1 1-1,1-1 1,-1 0-1,1 0 1,1 0-1,-1 0 1,0 0-1,1 0 1,0-1-1,0 1 0,0-1 1,5 4-1,0 0-1,0-1 0,0 0 0,1-1 0,0 0-1,0-1 1,18 7 0,-8-5 9,1-1 0,0 0 0,0-2 0,1 0 1,-1-1-1,0-1 0,22-2 0,-15-4 27,0 0 0,-1-2 1,0 0-1,0-2 0,33-17 0,-49 22-34,-1 0-1,0-1 0,0 0 1,0 0-1,-1-1 0,0 0 0,0-1 1,-1 0-1,0 0 0,0 0 1,0-1-1,-1 0 0,0-1 0,-1 1 1,0-1-1,8-17 0,-11 14-32,0 1 0,-1-1-1,0 1 1,-1-1 0,-1 0-1,1 1 1,-2-1 0,0 1-1,0-1 1,-1 1 0,0 0-1,-1-1 1,0 2 0,-1-1-1,-9-15 1,8 15 0,-1 0 0,-1 1 0,0 0 1,0 1-1,-1-1 0,0 2 0,-1-1 0,1 1 0,-2 1 0,1 0 0,-1 0 1,0 1-1,-13-5 0,1 2-16,-1 0 1,-1 2-1,0 1 0,0 1 1,-28-2-1,28 4-15,-1 2 1,0 0-1,1 1 1,-1 2-1,0 1 1,1 0-1,0 2 1,0 1-1,0 1 0,0 2 1,-33 15-1,50-19 15,0-1 0,1 1-1,0 0 1,0 1 0,-8 7-1,14-11 26,-1-1 0,0 1 0,1-1-1,-1 1 1,1 0 0,0-1 0,-1 1-1,1 0 1,0 0 0,0 0 0,0 0-1,0 0 1,1 0 0,-1 0 0,1 1-1,-1-1 1,1 0 0,0 0 0,-1 0-1,1 0 1,0 1 0,1-1 0,-1 0-1,0 0 1,1 0 0,0 3 0,2-1-13,0 0 1,0 0 0,0-1 0,0 1-1,1-1 1,0 1 0,0-1 0,0 0-1,0-1 1,0 1 0,0-1-1,1 0 1,8 3 0,2 1-46,0-2 1,0 0-1,17 3 0,11-3-95,-1-2-1,0-2 1,0-2 0,50-8-1,43-2-287,-130 11 468,1 1 0,-1 0 0,1 0 0,-1 1 0,1-1 0,-1 1 0,1 0 0,-1 1-1,0-1 1,0 1 0,0 0 0,0 1 0,5 2 0,-2 2 138,0 0 0,0 0 0,-1 1 0,-1 0 0,1 0 0,5 11 0,8 8 248,0-1 0,1 0 0,2-2 0,0-1 0,30 23 0,-39-36-554,1 0-1,1 0 1,0-1 0,25 9 0,-28-13-554,1-1 1,0 0-1,0-1 0,0-1 1,0 0-1,20 0 1,5-2-3284</inkml:trace>
</inkml:ink>
</file>

<file path=ppt/ink/ink16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3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0 447 11264,'3'0'5080,"11"3"-3804,1 1 485,-4-2 2879,20 1-4219,-1-2 0,1-1 1,-1-1-1,0-2 0,1-1 1,-1-1-1,32-10 0,-5 1-245,1-2 1,82-35-1,-119 42-112,-1-2 1,1 0-1,-2-1 1,0-1-1,-1-1 1,0 0-1,-1-1 1,0-2-1,19-23 0,-33 35-47,0 1 0,-1-1-1,1 0 1,-1 1-1,0-1 1,0 0 0,-1-1-1,1 1 1,-1 0-1,0 0 1,0 0 0,-1-1-1,0 1 1,0 0-1,0-1 1,0 1 0,-1 0-1,0-1 1,0 1-1,-1 0 1,1 0-1,-1 0 1,0 0 0,0 0-1,-1 1 1,0-1-1,0 0 1,0 1 0,0 0-1,0 0 1,-1 0-1,0 0 1,0 1 0,0-1-1,0 1 1,0 0-1,-1 0 1,1 0 0,-1 1-1,0 0 1,0 0-1,0 0 1,0 0-1,-10-1 1,1 2 49,0 1-1,1 0 1,-1 1-1,0 0 1,0 1-1,1 1 1,-1 0-1,1 1 1,0 0-1,0 1 1,1 1-1,-14 7 1,18-9-23,1-1-1,0 1 1,1 1 0,-1-1-1,1 1 1,0 0 0,0 1 0,0-1-1,1 1 1,0 0 0,0 1 0,1-1-1,-1 1 1,1 0 0,1 0 0,-1 0-1,1 1 1,1-1 0,-1 1-1,1-1 1,1 1 0,-1 0 0,0 14-1,4-11-23,0 1 0,0-1 0,1 0 0,1 0 0,-1 0-1,2 0 1,0-1 0,0 1 0,1-1 0,0-1-1,0 1 1,1-1 0,1 0 0,-1 0 0,2-1 0,13 11-1,-6-7-111,0-1 0,2 0 1,-1-2-1,1 0 0,0 0 0,1-2 0,0-1 0,0 0 0,1-1 0,-1-1 0,1-1 0,0-1 0,37 0 0,-42-3-493,1 0 0,-1-1 0,1-1 0,-1 0 0,0-1 0,0 0 0,-1-2 0,1 1 0,-1-2 0,0 0 0,-1-1 0,1 0 0,-2-1 0,1 0 0,-1-1 0,14-15 0,14-21-3275</inkml:trace>
</inkml:ink>
</file>

<file path=ppt/ink/ink16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4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13824,'-69'39'6911,"111"-9"-9471,-33-25 12800,34 18-10240,-6 1 0,43-1-256,-19-4 0,33-13-512,-20-6 0,35-13-2048,-24 4 0,-10-21-768,-13 2 129</inkml:trace>
</inkml:ink>
</file>

<file path=ppt/ink/ink16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4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0 384,'28'105'128</inkml:trace>
</inkml:ink>
</file>

<file path=ppt/ink/ink16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4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0 315 8064,'0'-1'170,"0"0"1,0-1 0,1 1-1,-1 0 1,0 0 0,1-1-1,-1 1 1,1 0 0,-1 0-1,1 0 1,0 0 0,-1 0-1,1 0 1,0 0 0,0 0-1,0 0 1,0 0 0,0 0-1,0 0 1,0 0 0,1 0-1,45-38 2202,-11 13 1608,-20 14-1735,33-24-541,-3 1-452,1 1 1,86-44 0,-126 75-1189,1-1 0,-1 2 0,1-1 0,-1 1 0,1 0 0,0 1 0,0-1 0,0 2 0,0-1 0,0 1 0,15 1 0,-21 0-2,1-1 0,-1 1 0,1 0 0,-1-1 0,1 1 0,-1 0 0,0 1 0,1-1 0,-1 0 0,0 1 0,0-1 0,0 1 0,0-1 1,0 1-1,0 0 0,0 0 0,0 0 0,-1 0 0,1 0 0,-1 1 0,0-1 0,0 0 0,0 1 0,0-1 0,0 0 0,0 1 0,0-1 1,-1 1-1,1 0 0,-1-1 0,0 6 0,1 6 125,-1 1 0,-1 0 1,-1-1-1,-4 21 0,-2 6 121,1-8-113,1 0-1,2 0 0,1 0 1,2 54-1,1-83-184,1 0 0,-1 1-1,1-1 1,0 0 0,0 0-1,0 0 1,1 0 0,-1 0 0,1 0-1,0 0 1,0-1 0,1 1 0,-1-1-1,1 1 1,-1-1 0,1 0 0,0 0-1,0 0 1,0 0 0,1-1 0,-1 1-1,6 2 1,-1-2 6,-1 0 0,1 0 0,0-1 0,0 0 0,0-1 0,0 0 0,1 0 0,-1 0 0,16-2 0,7-3-24,-1-1-1,0-2 1,-1-1 0,0-1 0,0-1-1,0-2 1,-2-1 0,0-1-1,0-1 1,-1-2 0,-1 0-1,-1-2 1,0-1 0,-2 0 0,0-2-1,-1 0 1,22-32 0,-32 36-16,0-1 0,-1 0 1,12-32-1,-19 44 16,-1 0 0,0 0 0,0 0 0,-1 0 1,1 0-1,-2 0 0,1 0 0,-1 0 0,0 0 0,0 0 0,-1-1 0,0 1 0,0 0 0,-4-11 0,5 17 8,0 1-1,-1-1 1,1 0-1,0 0 0,-1 1 1,1-1-1,0 0 0,-1 1 1,1-1-1,-1 0 1,1 1-1,-1-1 0,1 1 1,-1-1-1,0 1 1,1-1-1,-1 1 0,0-1 1,1 1-1,-1 0 0,0-1 1,1 1-1,-1 0 1,0 0-1,0-1 0,1 1 1,-1 0-1,0 0 1,0 0-1,-1 0 0,1 0 1,-1 1-1,0 0 1,1 0 0,-1-1-1,0 1 1,1 0-1,-1 0 1,1 0-1,0 1 1,-1-1 0,1 0-1,-2 3 1,-3 2 5,1 2 0,0-1 0,1 0-1,-6 12 1,4-2 24,0 0 0,2-1 1,0 1-1,1 1 0,0-1 0,2 0 0,0 1 0,3 32 0,-1-36-10,1 0 0,0 0 0,2-1 0,-1 1 0,2-1 0,0 0 0,0 0 1,1 0-1,1-1 0,0 0 0,13 17 0,-15-23-460,1 0-1,0 0 1,1 0-1,-1-1 0,1 0 1,0-1-1,0 0 1,1 0-1,-1 0 1,1-1-1,0 0 1,0 0-1,14 2 1,-16-3-11,1-2 0,0 1 0,-1 0 1,1-1-1,-1-1 0,1 1 0,0-1 0,-1 0 0,1 0 1,-1-1-1,0 0 0,1 0 0,-1 0 0,0-1 0,0 0 0,0 0 1,8-7-1,1-2-3409</inkml:trace>
</inkml:ink>
</file>

<file path=ppt/ink/ink16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5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12800,'-3'3'969,"1"-2"-779,0 0-1,0 0 1,1 0 0,-1 0-1,0 0 1,1 0-1,-1 1 1,1-1-1,-1 1 1,1-1-1,-1 1 1,1 0-1,0-1 1,0 1-1,0 0 1,0 0-1,0 0 1,1 0-1,-1 0 1,0 0-1,0 3 1,7 23 6830,16 36-4451,-9-22-1933,20 44-1,-19-57-379,1 0 0,0 0 0,3-2 0,0 0 0,29 32 0,-54-69-284,1 0 0,-1-1 0,2 0 0,0 0 1,0-1-1,1 1 0,0-1 0,1 0 0,0 0 0,1 0 0,1-1 0,-1-18 0,2 19-6,1-1-1,0 1 1,1 0 0,1 0-1,0 0 1,0 0-1,1 0 1,0 1-1,1 0 1,1 0-1,0 0 1,0 0-1,1 1 1,0 0-1,1 1 1,0-1 0,13-11-1,-15 15 59,0 1 0,1-1 0,0 1 0,0 1-1,0-1 1,1 1 0,-1 0 0,1 1 0,0-1 0,0 2 0,0-1-1,0 1 1,1 0 0,-1 1 0,1 0 0,-1 0 0,1 1 0,-1 0-1,1 1 1,-1 0 0,1 0 0,-1 0 0,0 1 0,1 1 0,14 5-1,-11-2 77,-1 1-1,0 0 0,0 0 0,0 1 0,-1 1 0,0 0 0,0 0 0,-1 0 1,0 2-1,-1-1 0,-1 1 0,1 0 0,-1 0 0,9 24 0,-9-17-83,-1-1 0,-1 1 1,-1 0-1,0 0 0,-1 1 0,-1-1 0,-1 1 0,-1-1 0,-1 1 0,-3 22 0,-1-24-600,1-4-904,4-13 1337,0 1 0,0-1 0,0 0 0,0 0 0,0 0 0,1 1 0,-1-1 0,0 0 0,0 0 0,0 0 0,0 0 0,0 1 0,1-1 0,-1 0 0,0 0 0,0 0 0,0 0 0,0 0 0,1 0 0,-1 1 0,0-1 0,0 0 0,0 0 0,1 0 0,-1 0 0,0 0 0,0 0 0,0 0 0,1 0 0,-1 0 0,0 0 0,0 0 0,0 0 0,1 0 0,-1 0 0,0 0 0,0 0 0,1 0 0,-1 0 0,0 0 0,0-1 0,0 1 0,0 0 0,1 0 0,-1 0 0,0 0 0,0 0 0,1-1 0,0 1-3839</inkml:trace>
</inkml:ink>
</file>

<file path=ppt/ink/ink16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5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12800,'0'47'6399,"23"8"-8319,-12-43 10752,-7 15-8832,1 1 0,15-1-768,-8-4 128,13-14-384,-7-2 128,10-7-2304,-5 0 1</inkml:trace>
</inkml:ink>
</file>

<file path=ppt/ink/ink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5.0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4 412 2688,'-3'13'1446,"3"-13"-1394,1 0-1,-1 0 1,0 0 0,1 0-1,-1 0 1,0 0 0,1 0-1,-1 0 1,0 0 0,1 0-1,-1-1 1,0 1 0,0 0 0,1 0-1,-1 0 1,0 0 0,1-1-1,-1 1 1,0 0 0,0 0-1,1-1 1,-1 1 0,0 0-1,0-1 1,0 1 0,0 0-1,1 0 1,-1-1 0,0 1-1,0 0 1,0-1 0,0 1-1,0 0 1,0-1 0,0 0-1,6-10 83,1-1 0,0 2 0,1-1 0,0 1 0,1 0 0,0 0 0,13-10 0,15-18-11,1-4 126,2 2 0,76-59 1,-99 86-192,1 0 0,1 2 0,0 0 0,0 1 0,1 1 0,0 1 0,1 1 0,0 0 1,0 2-1,27-4 0,-39 8-44,0 1 0,0 0 0,0 1 1,0 0-1,0 0 0,0 1 0,0 0 1,0 1-1,0 0 0,-1 0 0,1 0 1,-1 1-1,0 1 0,0 0 0,-1 0 1,1 0-1,-1 1 0,0 0 0,-1 0 1,1 1-1,-1-1 0,-1 2 0,1-1 1,-1 1-1,0-1 0,6 15 0,-5-9 3,-1 0-1,0 0 0,-1 0 0,0 1 1,-1-1-1,0 1 0,-1 0 1,-1 0-1,0 0 0,-1 0 0,-1 0 1,0 0-1,0 0 0,-2 0 0,0-1 1,-8 25-1,5-26 35,0 0 0,0 0 0,-1-1 0,-1 1 0,-15 17-1,19-25-30,0 0 0,1 0-1,-2 0 1,1-1 0,0 1 0,-1-1-1,1 0 1,-1 0 0,0 0-1,0-1 1,0 0 0,-1 0-1,1 0 1,0-1 0,-1 1-1,-7 0 1,10-3-106,0 1-1,0-1 1,0 0-1,0 0 1,0 0 0,1 0-1,-1 0 1,0-1-1,1 1 1,-1-1 0,1 0-1,-1 1 1,1-1-1,0 0 1,0-1 0,0 1-1,0 0 1,0-1-1,0 1 1,1-1 0,-1 1-1,1-1 1,0 0-1,0 1 1,0-1 0,0 0-1,0 0 1,1 0 0,-1 0-1,1 0 1,0 0-1,-1 0 1,1 0 0,1 0-1,-1 0 1,0 0-1,1 0 1,0 0 0,1-3-1,10-15-1086</inkml:trace>
</inkml:ink>
</file>

<file path=ppt/ink/ink16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5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14336,'6'-4'7167,"36"-1"-15742,-33 5 13054,11-4-8830,-6 1 127</inkml:trace>
</inkml:ink>
</file>

<file path=ppt/ink/ink16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2:46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536 43 9216,'5'-32'3456,"-5"31"-3269,0 1 0,0-1 0,0 1 0,0-1 0,0 1 0,0-1 0,-1 1 0,1-1 0,0 1 0,0 0 0,-1-1 0,1 1 0,0-1 0,-1 1 0,1 0 0,0-1 0,-1 1 0,1 0 0,-1-1 0,1 1 0,-1 0 0,1-1 0,0 1 0,-1 0 1,1 0-1,-1 0 0,1 0 0,-1-1 0,1 1 0,-1 0 0,1 0 0,-1 0 0,0 0 0,-25 0-1,12 1 820,11-1-973,-46-1 1127,-1 3 0,0 1 0,-51 11 0,87-11-907,0 1 0,0 0 0,0 1 1,0 0-1,1 1 0,0 1 1,0 0-1,1 0 0,0 1 1,0 1-1,0 0 0,2 1 1,-1 0-1,1 1 0,-12 16 0,18-21-198,1-1 0,0 1 0,0 0-1,1 0 1,-1 1 0,1-1 0,1 0-1,-1 1 1,1-1 0,0 1 0,1-1-1,0 1 1,0 0 0,0-1-1,1 1 1,-1-1 0,2 1 0,-1-1-1,4 9 1,-3-7-33,1-1 0,1 0 1,-1 0-1,1 0 0,0 0 0,1 0 0,0-1 0,0 0 0,0 0 1,1-1-1,0 1 0,0-1 0,0 0 0,0-1 0,1 1 0,0-1 1,10 4-1,41 10 15,0-2 0,2-3 1,67 6-1,-75-12-28,-1-4 0,86-3 0,-110-3-10,1 0 0,-1-2 0,0-1 1,-1-1-1,0-2 0,38-16 0,-61 24 5,-1 1-1,0-1 1,0 0-1,0 0 0,1 0 1,-1 0-1,0-1 1,0 1-1,0 0 1,-1-1-1,1 1 0,0-1 1,0 0-1,-1 0 1,1 1-1,-1-1 0,0 0 1,0 0-1,1-1 1,-1 1-1,0 0 1,-1 0-1,1 0 0,1-4 1,-2 6-4,0 0 1,-1-1-1,1 1 0,0 0 1,0 0-1,0 0 0,0 0 1,0-1-1,0 1 1,-1 0-1,1 0 0,0 0 1,0 0-1,0 0 1,0 0-1,-1 0 0,1 0 1,0 0-1,0-1 1,0 1-1,0 0 0,-1 0 1,1 0-1,0 0 0,0 0 1,0 0-1,-1 0 1,1 0-1,0 0 0,0 0 1,0 0-1,0 1 1,-1-1-1,1 0 0,0 0 1,0 0-1,0 0 1,0 0-1,-1 0 0,1 0 1,0 0-1,0 0 1,0 1-1,0-1 0,0 0 1,-1 0-1,1 0 0,0 0 1,0 0-1,0 1 1,0-1-1,0 0 0,0 0 1,0 0-1,0 0 1,0 1-1,0-1 0,0 0 1,-9 9 18,8-8-13,-1 1 0,1-1 0,0 0 0,0 1 0,0-1 0,0 0-1,0 1 1,1-1 0,-1 1 0,0 0 0,1-1 0,-1 1 0,1-1 0,0 1-1,-1 0 1,1 0 0,0-1 0,0 1 0,0 0 0,0-1 0,0 1 0,1 0-1,-1-1 1,0 1 0,1 0 0,-1-1 0,1 1 0,0-1 0,-1 1-1,1-1 1,0 1 0,0-1 0,0 1 0,0-1 0,0 0 0,0 1 0,1-1-1,-1 0 1,0 0 0,1 0 0,-1 0 0,0 0 0,1 0 0,-1-1 0,1 1-1,0 0 1,-1-1 0,3 1 0,9 4 13,1 0 0,-1-1 0,1-1 0,18 3 0,-30-6-18,58 9 21,0-3-1,1-3 0,-1-2 1,62-7-1,-112 5-12,-1 0 0,1-1 0,0 1 1,0-2-1,-1 0 0,0 0 0,1 0 0,-1-1 0,-1-1 0,1 1 1,0-2-1,-1 1 0,14-13 0,-19 15-16,-1 0 0,1 0-1,-1-1 1,1 1 0,-1-1 0,0 0 0,0 0 0,-1 0-1,1 0 1,-1 0 0,0 0 0,0 0 0,0 0-1,-1 0 1,1-1 0,-1 1 0,0 0 0,0 0-1,0-1 1,-1 1 0,0 0 0,-2-7 0,-1-2-26,0 0 0,-1 0 0,-1 1 0,0 0 0,-14-19 0,13 20 10,-1 1-1,-1 0 1,0 1-1,-1 0 0,1 0 1,-2 1-1,1 0 1,-1 1-1,0 0 1,-20-8-1,3 3-77,0 2 1,-1 1 0,-40-8-1,53 15 33,1 0 0,-1 1 0,1 0 0,-1 1 1,1 1-1,-1 0 0,-29 8 0,38-8 25,1 1 0,0 1 1,0-1-1,0 1 0,0 0 0,0 0 1,0 1-1,1 0 0,-7 5 1,9-6 3,0 0 1,1 0-1,0 0 0,-1 0 1,1 0-1,0 1 1,1-1-1,-1 1 1,1-1-1,-1 1 1,1-1-1,0 1 1,0 0-1,1 0 1,-1 0-1,1-1 1,0 5-1,0-5 9,1 0-1,-1 0 1,1 0-1,0-1 1,0 1-1,0 0 1,1-1-1,-1 1 1,1-1 0,-1 1-1,1-1 1,0 1-1,0-1 1,0 0-1,0 0 1,0 0-1,1-1 1,-1 1-1,1 0 1,-1-1-1,1 1 1,-1-1-1,1 0 1,5 2 0,8 3-57,0-1 0,31 6 1,-46-11 83,33 4 22,1-2-1,0-1 1,-1-1 0,1-3-1,0 0 1,-1-2 0,45-13-1,-75 17 75,-1 0-1,1 0 1,1 1-1,-1-1 1,0 1-1,0 0 1,0 0-1,0 0 1,0 1-1,0-1 1,0 1-1,0 0 1,5 2-1,-5-1 26,-1 1-1,0-1 0,0 1 0,0 0 0,0 0 0,0 0 0,0 0 0,-1 0 0,0 1 0,1-1 0,-1 1 0,0 0 0,-1-1 0,3 7 0,11 29 531,-8-19-491,0-2 0,1 1 1,1-1-1,1 0 1,1-1-1,17 23 0,-16-27-163,1 0-1,0 0 1,1-1 0,1-1-1,0 0 1,0-1-1,1 0 1,0-2-1,1 0 1,0-1 0,29 9-1,-32-13-673,0 0-1,0-1 1,1-1-1,-1 0 1,24-2-1,17-3-3308</inkml:trace>
</inkml:ink>
</file>

<file path=ppt/ink/ink16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10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25 179 3328,'12'-53'2348,"-6"28"745,-2 0 0,-1 0 0,0-26-1,-31 69 898,25-13-3757,0-1 0,0 1 1,1-1-1,0 1 1,0 0-1,0 0 0,0 0 1,1 0-1,-1 0 0,1 0 1,0 7-1,2 65 576,0-66-664,20 235 687,-5 33-490,-3 173-9238,-13-445 5675</inkml:trace>
</inkml:ink>
</file>

<file path=ppt/ink/ink16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11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8 14720,'-20'12'7295,"29"-1"-10367,-9-11 14208,14-3-13056,-3-5 0,7-4-5504,-4 5 1</inkml:trace>
</inkml:ink>
</file>

<file path=ppt/ink/ink16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13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10 4480,'-18'-4'2176,"18"-1"-512,0 5 2176,0 0-3200,0 0 0,0 0 256,0 0 0,0 0-1152,0 0 0,13 5 768,-3-1 0,5-1-640,-6 1 0,-4 5-1792,-2-6 0</inkml:trace>
</inkml:ink>
</file>

<file path=ppt/ink/ink16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15.5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6 1024,'15'-4'2263,"-30"2"2002,13 3-4195,0 0 1,0 0-1,0 0 0,0 0 1,0 0-1,0 0 1,0 0-1,0 1 0,1-1 1,-1 1-1,0-1 1,1 1-1,0 0 0,-1 0 1,1-1-1,0 1 1,0 0-1,0 0 0,0 0 1,0 0-1,0 1 1,0-1-1,1 0 0,-1 4 1,-5 57 1369,15 42-1803,-27-18-2197,27 105 107,-7-166 2518,-1-24-54,-1 0-1,1 1 1,-1-1-1,0 1 1,0-1 0,0 1-1,0-1 1,0 0-1,-1 1 1,1-1 0,-1 1-1,1-1 1,-1 0-1,0 0 1,0 1 0,0-1-1,-2 3 1,1-2-17,0-1 0,1 1 0,-1 0 1,1-1-1,0 1 0,0 0 0,0 0 0,0 0 0,0 0 1,0 0-1,1 0 0,0 0 0,-1 0 0,1 0 1,0 0-1,1 0 0,-1 0 0,0 0 0,1 0 0,0 0 1,1 3-1,0 6-103,-1 0 0,0-1 0,-1 1 0,0 0 0,-1 0 0,-3 14 0,0 24-408,-10 7-2427,14-52 2966,0 1 0,1-1 0,-1 0 1,1 1-1,1-1 0,-1 0 0,3 7 0,-3-10 14,0 9-100,-1 2 43</inkml:trace>
</inkml:ink>
</file>

<file path=ppt/ink/ink16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16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2432,'0'23'1152,"9"-23"-384,-9 0 1152,5 9-1792,-5-5 128,4 12 384,1-6 128,4 3-896,-4-3 0,4 7 512,-3-1 0,2 0-640,3 0 128,-7 3-896,1-3 0</inkml:trace>
</inkml:ink>
</file>

<file path=ppt/ink/ink16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37.4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1786 6400,'-3'-6'1174,"0"-1"0,1 0 0,0 0 0,0 0 0,1 0 0,0 0 0,0-11 1,-4-23 1826,-1-10-1768,0-74 0,5 69-478,2-140 1688,43-310 0,-33 426-1921,3 0 0,39-120 0,-39 157-229,3 0 1,1 1 0,2 1-1,2 1 1,53-73-1,-70 107-277,-1 1-1,1 0 1,-1 0-1,2 1 1,-1-1-1,0 1 1,1 1 0,0-1-1,-1 1 1,1 0-1,1 0 1,-1 0-1,0 1 1,1 0-1,-1 0 1,1 1-1,0 0 1,-1 0-1,1 0 1,0 1-1,0 0 1,9 1-1,-6 1-4,0 0-1,-1 1 0,1 0 1,-1 0-1,1 1 0,-1 0 1,0 1-1,-1 0 0,1 0 1,-1 1-1,0 0 0,0 1 1,-1-1-1,9 11 0,2 7 5,-2 1 0,0 0 0,-2 1 0,0 1 0,-2 0-1,15 51 1,-25-72-12,14 44 16,-2 0-1,10 77 0,-17-87 12,22 263-115,-26-211 128,-11 111-1,-26 100-238,7-75-589,25-204 110,-1 0-1,-10 36 0,13-59 593,0-1-1,0 1 0,0 0 0,0-1 1,-1 1-1,1 0 0,0-1 0,0 1 0,0-1 1,0 1-1,-1 0 0,1-1 0,0 1 0,-1-1 1,1 1-1,0-1 0,-1 1 0,1-1 1,0 1-1,-1-1 0,1 1 0,-1-1 0,1 0 1,-1 1-1,1-1 0,-1 1 0,0-1 1,1 0-1,-1 0 0,1 1 0,-1-1 0,0 0 1,1 0-1,-1 0 0,0 0 0,1 0 0,-1 0 1,1 0-1,-1 0 0,0 0 0,1 0 1,-1 0-1,0 0 0,1 0 0,-1 0 0,1-1 1,-1 1-1,0 0 0,1 0 0,-1-1 0,1 1 1,-1-1-1,1 1 0,-1 0 0,1-1 1,-1 1-1,1-1 0,-1 1 0,1-1 0,0 1 1,-1-1-1,1 1 0,0-1 0,-1 1 0,1-1 1,0 0-1,-1 0 0,-21-42-6655,13 23 3411</inkml:trace>
</inkml:ink>
</file>

<file path=ppt/ink/ink16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37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44 5248,'-10'-9'26,"-3"-10"5078,12 19-4891,1 0-1,0-1 1,0 1-1,0-1 1,-1 1-1,1 0 1,0-1 0,0 1-1,0-1 1,0 1-1,0-1 1,0 1-1,0-1 1,0 1-1,0-1 1,0 1-1,0-1 1,0 1-1,0-1 1,0 1-1,0 0 1,0-1-1,1 1 1,-1-1-1,0 1 1,1-1-1,0 0 11,0 1 1,0-1-1,0 1 1,0 0-1,0-1 1,0 1-1,0 0 1,0 0-1,0 0 0,0 0 1,0 0-1,1 0 1,-1 0-1,0 0 1,0 0-1,0 0 1,2 1-1,242 34 3605,-199-32-3409,-1-2 0,1-2 0,68-10 0,-106 9-488,4 0-363,0 0 0,0 0 0,0 1 0,1 1 0,-1 0 0,14 2 0,-16 5-2406,-1 4-362</inkml:trace>
</inkml:ink>
</file>

<file path=ppt/ink/ink16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38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28 255 4992,'-5'15'11033,"6"31"-6707,11 38-2875,-10-74-1317,-1-1-1,2 1 1,0-1 0,0 0 0,0 0-1,1 0 1,1 0 0,-1-1 0,1 0-1,1 0 1,0 0 0,0 0 0,0-1-1,1 0 1,0 0 0,0-1 0,1 0-1,0 0 1,0-1 0,0 0 0,1 0-1,-1-1 1,1 0 0,0-1 0,19 5-1,-14-4-58,1-1 0,-1 0-1,1-2 1,0 0 0,-1 0-1,1-1 1,0-1 0,0 0-1,-1-1 1,1-1 0,-1 0-1,0-1 1,27-11 0,-25 6-9,1 0 0,-2-1 0,1-1 0,-1 0 0,-1-1 0,0-1 0,-1 0 0,0-1 0,-1 0 0,0-1 0,9-17 0,-12 18-36,-2 0 1,1-1-1,-2 1 0,0-2 0,-1 1 1,-1 0-1,0-1 0,-1 0 0,0 0 1,-2 0-1,0 0 0,0 0 0,-3-17 1,1 26-26,0-1 1,0 1 0,-1 0 0,0-1 0,-1 1 0,1 0 0,-1 1 0,-1-1 0,1 0 0,-1 1-1,0 0 1,-1 0 0,1 0 0,-1 0 0,-10-8 0,6 7-12,0 1 0,0 0-1,-1 0 1,0 1 0,0 0-1,0 1 1,0 0 0,-1 1 0,-21-4-1,11 4-9,0 0-1,0 2 0,0 1 0,0 1 0,0 0 0,0 2 0,0 0 0,1 1 0,-1 1 1,1 1-1,-26 12 0,27-9-38,1 1 0,0 0 0,1 2 0,0 0 1,1 1-1,0 0 0,1 1 0,-21 26 0,30-34-37,1 0 0,1 1 0,-1 0 0,1 0 0,1 0 0,-1 0 0,1 1 0,0 0 0,1-1 0,0 1 0,0 0 0,0 0 0,1 0 0,1 0 0,-1 0 0,1 0 0,1 1 0,-1-1 0,1 0-1,1 0 1,0 0 0,0 0 0,0-1 0,7 14 0,-6-16-85,0 0-1,1-1 1,-1 1-1,1-1 1,1 0-1,-1 0 1,0 0-1,1-1 1,0 1-1,0-1 1,0-1-1,0 1 1,0 0-1,1-1 1,-1 0-1,1-1 1,0 1 0,-1-1-1,1 0 1,10 0-1,0 1-405,0-2 0,-1 0 0,1 0 0,0-2 0,-1 0 0,23-6 0,19-7-1202,-15 5 760,-1-2-1,0-2 1,-1-2 0,42-22 0,-25-7 4644,-48 38-1884,-9 7-1594,1-1 0,-1 1 0,0 0 0,1 0 0,-1-1 0,1 1 0,-1 0 0,1 0 0,-1 0 0,1 0 0,-1-1 0,0 1 0,1 0 0,-1 0 0,1 0 0,-1 0 0,1 0 0,-1 0 0,1 1 0,-1-1 0,1 0 0,-1 0 0,1 0 0,-1 0 0,1 0 0,-1 1 0,0-1 0,1 0 0,-1 0 0,1 1 0,-1-1 0,0 0 0,1 1 0,-1-1 0,1 1 0,15 24 1369,9 36-651,-4 17-121,-3 0 1,-4 1-1,-3 1 0,1 125 0,-11-161-755,5 281 1152,-5-106-3362,-1-218 1053,0-2 872,-1 1-1,0-1 1,1 0-1,-1 1 1,0-1 0,1 0-1,-1 0 1,1 1-1,-1-1 1,1 0-1,-1 0 1,1 0-1,0 0 1,-1 1-1,1-1 1,0 0 0,0 0-1,0 0 1,0 0-1,0 0 1,0 0-1,0 0 1,0-1-1,-1-23-2123,1 25 2149,0-22-2816</inkml:trace>
</inkml:ink>
</file>

<file path=ppt/ink/ink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5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80 364 2944,'4'9'633,"0"-1"0,0 0 1,1 0-1,0 0 0,10 13 0,-10-15-592,0-1-1,1 1 1,0-1-1,0 1 1,0-2-1,1 1 0,0-1 1,0 0-1,0 0 1,0-1-1,0 0 0,1 0 1,-1-1-1,1 0 1,0 0-1,0-1 1,0 0-1,0 0 0,8-1 1,5-1 63,0-1-1,-1-1 1,0-1 0,0-1-1,0 0 1,0-2 0,-1 0 0,19-10-1,-30 13-50,-1 0 1,0-1-1,0 1 0,0-1 0,-1-1 0,0 1 0,0-1 0,0 0 0,-1 0 0,1-1 0,-2 0 0,1 0 1,-1 0-1,0 0 0,0-1 0,-1 1 0,0-1 0,0 0 0,-1 0 0,0 0 0,-1 0 0,2-15 0,-3 16-30,-1-1 0,1 1-1,-2 0 1,1-1-1,-1 1 1,0 0 0,0 0-1,-1 0 1,0 0-1,0 0 1,-1 1 0,1 0-1,-9-11 1,-3-1 49,-1 0 0,-34-29 1,37 37-47,0 1 0,0 0 0,0 1 0,-1 0 0,0 1 0,-1 0 0,1 2 0,-1-1 0,-1 2 0,1 0 0,-1 1 0,-22-2 0,27 4-9,1 0-1,-1 1 0,0 1 0,1 0 0,-1 0 0,1 1 0,0 0 0,-1 1 1,1 0-1,0 1 0,1 0 0,-1 1 0,1-1 0,-1 2 0,1 0 0,1 0 1,-1 0-1,1 1 0,-9 10 0,13-12-50,0 0 1,0 0-1,0 0 1,1 1-1,0 0 1,0 0-1,0 0 1,1 0-1,0 0 1,0 0-1,0 1 1,1-1-1,0 0 1,0 1-1,1-1 0,0 1 1,0 0-1,1-1 1,-1 1-1,1-1 1,1 0-1,-1 1 1,4 8-1,0-2-265,1-1 0,0 0 0,0-1-1,1 1 1,1-1 0,0-1 0,1 1 0,0-2-1,0 1 1,17 13 0,29 17-1002</inkml:trace>
</inkml:ink>
</file>

<file path=ppt/ink/ink16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39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91 5760,'-3'-6'3758,"5"8"2204,3 9-490,-3 2-5454,1 17 510,2-1 0,0 0 0,2 0 0,12 31 0,-13-46-316,-1 1 0,2-1-1,0 1 1,1-2 0,0 1 0,1-1-1,1-1 1,0 0 0,20 19-1,-26-27-203,1-1 1,0 0-1,-1 0 0,1 0 0,0 0 0,0-1 0,1 0 0,-1 0 1,0 0-1,1-1 0,-1 1 0,1-2 0,0 1 0,-1 0 0,1-1 1,0 0-1,-1 0 0,1-1 0,-1 0 0,1 0 0,0 0 1,-1 0-1,0-1 0,1 0 0,-1 0 0,0-1 0,0 1 0,0-1 1,0 0-1,8-7 0,-2 1 14,-1 0-1,0-1 1,0 0-1,-1 0 1,-1-1 0,0 0-1,0-1 1,-1 0-1,0 0 1,-1 0 0,6-19-1,-6 7 103,0 0 0,-2-1-1,-1 0 1,0-25 0,6 77-58,0 0 0,2-1 0,28 49 0,-31-62-64,1-1-1,1 0 0,0 0 1,0-1-1,1 0 0,0-1 0,1 0 1,0-1-1,21 12 0,-19-14 37,0-1 0,0 0 0,1-1-1,0-1 1,0 0 0,0-1 0,0-1 0,1 0 0,-1-1-1,1-1 1,-1 0 0,0-1 0,1-1 0,-1 0-1,0-1 1,25-8 0,-22 5 0,0-1 0,0-1 0,-1 0 0,0-1-1,-1-1 1,0-1 0,0 0 0,-1-1 0,0-1 0,-2 0 0,1-1 0,-1 0 0,13-20-1,-20 23-27,0 0-1,-1-1 0,0 0 0,0 0 0,-1-1 0,-1 1 0,0-1 1,-1 1-1,0-1 0,-1 0 0,-1 0 0,0 0 0,-2-23 0,1 31 3,0 0-1,0 0 1,0-1-1,-1 1 0,1 0 1,-1 0-1,-5-8 0,6 11-8,0 0-1,0 1 0,0-1 1,-1 0-1,1 1 0,0-1 1,-1 1-1,0-1 0,1 1 1,-1 0-1,0-1 0,0 1 1,0 0-1,0 0 0,1 1 1,-2-1-1,1 0 0,0 1 1,0-1-1,0 1 0,0-1 1,0 1-1,0 0 0,-3 0 1,-1 1 28,0 0 1,-1 1 0,1-1-1,0 1 1,-1 1 0,1-1-1,1 1 1,-1 0 0,0 0-1,1 1 1,-1 0 0,1 0-1,0 0 1,0 0 0,1 1-1,-1 0 1,1 0 0,0 0-1,0 0 1,-4 11-1,-3 2 65,2 2-1,0-1 1,1 2-1,1-1 1,-6 26-1,11-34-41,-1 1-1,1 0 0,1 0 1,1 0-1,0 0 1,0 0-1,1 0 1,1-1-1,0 1 1,1 0-1,7 20 1,-3-17-20,0 0 1,1 0-1,1-1 0,1 0 1,0-1-1,1 0 1,24 24-1,-31-33-21,0-2-1,1 1 1,-1 0-1,1-1 1,0 0-1,0 0 1,0 0 0,0-1-1,1 0 1,-1 0-1,1 0 1,10 2-1,-2-3-315,-1 0 1,1-1-1,25-3 0,17 0-3640,-53 3 3515,-1 0 0,1-1 1,0 1-1,0 0 0,0-1 0,-1 0 1,1 0-1,0 0 0,-1 0 1,1 0-1,-1 0 0,1 0 1,-1-1-1,0 0 0,3-1 1,-2 1-48,17-11-3364</inkml:trace>
</inkml:ink>
</file>

<file path=ppt/ink/ink16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40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222 1 6016,'-14'0'10491,"3"0"-8887,-6 0-1045,-1 0 0,1 2-1,-1 0 1,-21 5 0,33-5-468,1-1 0,0 1 0,0 0 0,0 1 0,0-1 0,0 1 0,1 0 0,-1 0 0,1 0 0,0 0 0,0 1 0,0 0 0,0 0 0,1 0 0,-1 0 0,1 1 0,0-1 0,-3 7 0,5-10-78,1 1 0,-1-1-1,1 0 1,0 1 0,-1-1 0,1 0-1,0 1 1,0-1 0,0 1 0,0-1-1,0 0 1,0 1 0,0-1 0,1 0-1,-1 1 1,0-1 0,1 1 0,-1-1 0,1 0-1,-1 0 1,1 1 0,0-1 0,-1 0-1,1 0 1,0 0 0,0 0 0,0 0-1,0 0 1,0 0 0,0 0 0,0 0 0,0 0-1,0-1 1,1 1 0,1 1 0,51 18 41,-45-17-35,81 22-6,-25-7 27,76 32-1,-121-41 110,0 0-1,-1 2 1,-1 0-1,1 1 1,-2 1-1,0 1 1,27 27-1,-39-36-24,-1 0-1,0 0 1,0 0-1,-1 0 1,1 1-1,-1 0 1,0-1 0,-1 1-1,3 6 1,-5-9-64,1 0 0,-1-1 0,0 1-1,1-1 1,-1 1 0,0-1 0,-1 1 0,1 0 0,0-1 0,-1 1 0,1-1 0,-1 1 0,0-1 0,0 1 0,0-1 0,0 0 0,0 0 0,-1 1 0,1-1 0,-1 0 0,1 0 0,-1 0 0,0 0 0,0 0 0,-2 1 0,-7 5 152,-1-1 0,0 0 1,0-1-1,0 0 0,-1-1 0,-21 5 1,-83 19 626,-90-1-946,167-19-554</inkml:trace>
</inkml:ink>
</file>

<file path=ppt/ink/ink16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41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27 5760,'0'-1'290,"-1"1"0,1-1-1,0 0 1,0 0 0,0 0 0,-1 0 0,1 0 0,0 1 0,0-1 0,0 0-1,0 0 1,1 0 0,-1 0 0,0 0 0,0 1 0,0-1 0,1 0 0,-1 0-1,0 0 1,1 1 0,-1-1 0,1 0 0,-1 0 0,1 1 0,-1-1 0,1 0-1,-1 1 1,1-1 0,0 1 0,-1-1 0,1 1 0,0-1 0,1 0 0,-1 1 691,-1 0 341,0 0-191,0 0-1088,0 0 42,0 0 960,0 4 171,0 243 3200,-6 56-2773,4-139-1116,-1-25 180,26 262 0,-21-392-698,0 9 52,1-1 0,1 1 0,1-1 0,8 21 0,-12-34-63,1 0-1,0-1 1,0 1-1,1 0 1,-1 0-1,1-1 0,0 0 1,0 1-1,0-1 1,0 0-1,0-1 1,1 1-1,-1 0 1,1-1-1,0 0 1,0 0-1,0 0 1,0 0-1,0-1 1,0 1-1,0-1 1,6 1-1,3-1-243,0 1-1,1-2 1,-1 0 0,0-1-1,1 0 1,-1 0 0,0-2-1,18-5 1,-3-2-2976,-1-1 1,43-24-1,-40 18-255</inkml:trace>
</inkml:ink>
</file>

<file path=ppt/ink/ink16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41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8064,'0'-16'3968,"32"12"-3200,-21-1 6271,15 10-6655,-6-5 0,23 7 0,-15 2 0,15-2-640,-11 0 128,19 9-384,-13-7 0,4-5-2176,-8-1 129</inkml:trace>
</inkml:ink>
</file>

<file path=ppt/ink/ink16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42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33 339 7680,'-1'1'709,"0"0"0,0 0 1,0 1-1,1-1 0,-1 1 0,0-1 1,1 1-1,0-1 0,-1 1 0,1-1 1,0 1-1,0-1 0,-1 1 0,1-1 1,0 1-1,1-1 0,-1 1 0,0 1 1,3 21 1195,0-18-1784,0 0 1,0 1 0,1-2-1,0 1 1,0 0-1,1-1 1,-1 0 0,1 0-1,0 0 1,0 0 0,1-1-1,-1 0 1,1 0 0,0-1-1,0 1 1,1-1-1,-1-1 1,1 1 0,-1-1-1,12 2 1,14 4 385,0-2-1,65 5 1,-83-10-471,-1-2-1,0 1 1,0-2-1,1 1 1,-1-2-1,0 0 1,-1 0 0,1-1-1,0-1 1,-1 0-1,0-1 1,-1 0-1,1-1 1,-1 0-1,0-1 1,-1 0 0,0-1-1,0 0 1,0 0-1,13-19 1,-17 17-33,0 0 0,0 0-1,-1 0 1,-1 0 0,0-1 0,0 0 0,-1 0 0,-1 0-1,0 0 1,-1 0 0,0-1 0,0 1 0,-2 0 0,-2-20-1,2 24 5,-1-1 0,-1 1 0,0-1-1,0 1 1,0 0 0,-1 0 0,0 0-1,-1 1 1,0-1 0,0 1 0,-1 0-1,1 1 1,-1-1 0,-10-7 0,13 11-2,-4-4 4,0 1 0,-1 0-1,1 0 1,-1 1 0,-1 0 0,1 0 0,-1 1-1,1 0 1,-1 0 0,-1 1 0,1 0 0,0 1-1,-1 0 1,1 1 0,-1 0 0,-11 0-1,9 0 2,0 0 0,-1 1 0,1 1 0,-1 0-1,1 1 1,0 0 0,0 1 0,0 0 0,0 1-1,0 0 1,1 1 0,-21 11 0,30-15-10,-13 7-30,0 0-1,0 1 0,0 1 0,1 0 0,0 1 1,1 1-1,1 0 0,-21 25 0,28-31-126,-1-1 0,1 1 1,1 1-1,-1-1 0,1 1 0,0-1 0,1 1 0,-1 0 0,1 1 1,1-1-1,-1 0 0,1 1 0,1-1 0,0 1 0,0 0 0,0 11 1,0-15-84,1 1 0,1-1 0,-1 0 0,0 1 0,1-1 0,0 0 0,0 0 0,1 0 0,-1 0 0,1 0 0,-1 0 0,1 0 0,1 0 0,-1-1 0,0 1 0,1-1 0,0 1 0,0-1 0,0 0 0,0 0 0,0 0 0,1-1 0,6 5 0,34 29-3237</inkml:trace>
</inkml:ink>
</file>

<file path=ppt/ink/ink16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49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10 5632,'-13'-10'10061,"10"22"-6819,11 33-3820,-6-38 1570,1 7-685,51 270 2330,-44-217-2348,23 227 382,-23-158-628,18 385-812,-28-512 625,-2 66-1650,-5-28-2262,1-26 1219</inkml:trace>
</inkml:ink>
</file>

<file path=ppt/ink/ink16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0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1 227 4864,'0'0'3,"0"-8"593,1 0 0,0 1 0,1-1 0,-1 1 0,1-1 0,1 1 0,0 0 0,0 0 0,0 0 0,1 0 0,-1 0 0,2 1-1,-1 0 1,1 0 0,0 0 0,0 0 0,8-5 0,16-4 283,1 2-1,56-17 1,-74 26-1062,16-5 390,0 2 0,0 0 0,1 2 0,0 2 0,-1 0 0,1 2 0,0 1 0,0 1 0,36 7 0,-51-6-137,-1 1 0,0 1 0,0 0 0,-1 0 0,1 2 1,-1-1-1,0 2 0,0 0 0,-1 0 0,0 1 0,0 0 1,-1 1-1,0 0 0,14 16 0,-17-15-35,-1-1-1,1 1 1,-1 1 0,-1-1 0,0 1-1,-1 0 1,0 0 0,0 0 0,-1 1-1,-1-1 1,0 1 0,0-1-1,-1 1 1,-1 0 0,0 0 0,-2 20-1,1-22 19,-1 0 0,1 0 0,-2 0-1,1-1 1,-1 1 0,-1-1 0,1 1-1,-2-1 1,1-1 0,-1 1 0,-1 0 0,1-1-1,-1 0 1,-1-1 0,0 1 0,0-1-1,0-1 1,-17 12 0,15-12 15,0-2 0,0 1 0,-1-1 0,1-1 0,-1 0 0,0 0 0,0-1 0,-1 0 0,1-1 0,0 0 0,-1 0 0,1-1 0,0-1 0,-1 0 0,1 0 0,0-1 0,-16-5 0,13 3-328,0-1 0,0-1 0,0 0 0,1-1 0,0 0 0,1-1 1,0 0-1,0-1 0,0 0 0,1 0 0,1-1 0,-14-18 0,-1-6-4475,15 20 1663</inkml:trace>
</inkml:ink>
</file>

<file path=ppt/ink/ink16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1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15 220 4864,'-12'-24'2261,"9"19"-277,12-16 3132,-3 7-4237,0 6-681,-1 1 1,2-1-1,-1 1 1,1 1-1,0 0 1,1 0-1,11-8 1,61-32 1680,-62 36-1379,-10 5-316,1 0 0,-1 1 0,1 0 0,0 0 0,0 0 0,0 1 0,0 1 0,1 0 0,-1 0 0,1 1 0,-1 0 0,1 0 0,0 1 0,-1 0 0,15 3 0,-21-2-131,0 0 0,0 1-1,0-1 1,0 1 0,-1 0 0,1-1-1,0 1 1,-1 0 0,1 1-1,-1-1 1,1 0 0,-1 1-1,0 0 1,0-1 0,0 1 0,-1 0-1,1 0 1,-1 0 0,1 0-1,0 3 1,3 9 148,0 1 0,4 28-1,-6-28-95,4 80 395,-6-69-436,1 0 0,0 1 0,10 36 0,-10-58-65,-1 0 1,1 0-1,0-1 1,1 1-1,-1-1 1,1 0 0,0 0-1,0 0 1,1 0-1,0 0 1,-1-1-1,2 1 1,-1-1-1,0 0 1,1 0-1,0-1 1,0 1 0,0-1-1,0 0 1,8 3-1,-6-5 8,0 0 0,-1-1 0,1 1 0,0-1-1,0-1 1,0 1 0,0-1 0,-1 0 0,1-1 0,-1 0 0,1 0-1,-1 0 1,9-5 0,6-2 4,-1-1 0,34-22-1,-43 22 4,0 0-1,0-1 1,-1-1-1,0 1 1,-1-2-1,0 1 1,-1-1-1,0 0 1,-1-1-1,-1 0 0,0 0 1,-1 0-1,0-1 1,-2 0-1,1 0 1,-2 0-1,0 0 1,0-22-1,-6 8 326,1 30-83,1 22-83,3-1-76,0-1 0,2 1 0,0 0 1,1-1-1,1 0 0,2 0 0,12 30 0,-14-41-299,0 0 1,1 0 0,0-1-1,0 1 1,1-1-1,0-1 1,11 11-1,-12-15-314,-1 1-1,1-1 0,1 0 1,-1 0-1,0 0 0,1-1 1,0 0-1,0 0 0,0-1 1,0 0-1,0 0 0,8 0 0,4-1-2682</inkml:trace>
</inkml:ink>
</file>

<file path=ppt/ink/ink16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1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91 2816,'-8'-9'1758,"7"5"5483,8 13-1834,-1 6-6907,72 272 8028,-76-276-6473,1-2 617,-1-30 9,1-39-328,-2 27-243,1 1-1,1 0 1,2 0-1,10-36 1,-13 60-76,0 1 0,1-1 0,0 1 0,1 0 1,-1 0-1,1 0 0,1 1 0,-1-1 0,1 1 0,0 0 0,1 0 0,-1 1 0,1 0 0,0 0 0,1 0 1,-1 0-1,1 1 0,0 0 0,0 1 0,0 0 0,0 0 0,12-3 0,-13 5 4,-1 1 0,1 0-1,0 1 1,0-1-1,0 1 1,-1 0 0,1 1-1,0-1 1,-1 1 0,0 0-1,1 1 1,-1-1 0,0 1-1,0 0 1,0 0-1,0 1 1,8 7 0,5 5 42,0 0 0,27 34 0,-33-34-57,-2 1 1,0 0 0,-1 1 0,-1 0 0,0 0 0,-2 1 0,0 0-1,-1 0 1,5 35 0,-9-48-28,0 3-251,0 1 0,-1-1 0,0 1 0,-1-1 0,0 0 0,0 1 0,-1-1 0,0 0 0,-1 0 0,0 0 0,-6 12 0,7-14-397,1-5 413,1-1 77,0 0 0,0-1 0,0 1 1,0 0-1,-1 0 0,1-1 1,0 1-1,0 0 0,-1 0 0,1-1 1,-1 1-1,1 0 0,0-1 0,-1 1 1,1-1-1,-1 1 0,0 0 1,1-1-1,-1 1 0,1-1 0,-1 0 1,0 1-1,1-1 0,-1 1 0,0-1 1,0 0-1,1 0 0,-1 1 0,0-1 1,0 0-1,0 0 0,1 0 1,-2 0-1,-8 0-3059</inkml:trace>
</inkml:ink>
</file>

<file path=ppt/ink/ink16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2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5632,'0'-2'587,"0"0"1,1 0 0,-1 1-1,0-1 1,0 0 0,1 1-1,-1-1 1,1 0 0,0 1-1,-1-1 1,1 1 0,0-1-1,0 1 1,0-1 0,1-1-1,6 3 4384,-2 18-5286,7 93 3408,1-31-1957,5 155-1,-17-194-952,0 18 53,22 245 334,-18-263-477,3-1 0,0 0 0,3-1 1,1 0-1,24 47 0,-24-61 70,30 46 0,-37-63-124,1 0 1,0 0 0,0-1-1,0 0 1,1 0 0,0 0-1,0-1 1,13 7 0,-8-6-84,-1 0-144,1-1 0,-1 0 0,2-1-1,18 5 1,-27-9-181,1 0-1,-1-1 1,1 1-1,-1-1 0,1-1 1,-1 1-1,0-1 1,1 0-1,-1 0 1,1 0-1,-1-1 0,0 0 1,0 0-1,9-5 1,13-10-2831,-6 5-149</inkml:trace>
</inkml:ink>
</file>

<file path=ppt/ink/ink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6.4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2432,'37'46'3882,"-5"10"-3188,24 64-1,-29-60 128,36 59 1,-62-117-802,-1 0-1,1 0 1,0 0 0,-1 0 0,1 0 0,-1 0 0,1 0 0,-1 0 0,0 0 0,0 0-1,0 3 1,-3 0 38,-3-18 8,2-2-69,1 0 0,0 0 0,1 0 0,1-1 0,0 1 0,1-1 0,0 1-1,2 0 1,0-1 0,0 1 0,10-29 0,-8 34-1,0 0 1,0 1-1,1-1 0,1 1 1,-1 0-1,1 1 0,1-1 1,0 1-1,0 1 1,1-1-1,-1 1 0,2 0 1,-1 1-1,1 0 0,0 0 1,0 1-1,0 0 0,15-5 1,-13 7 9,-1 0 1,1 0-1,0 1 0,0 0 1,1 1-1,-1 0 1,0 1-1,0 1 0,0-1 1,1 2-1,-1-1 1,0 2-1,0-1 0,-1 2 1,1-1-1,-1 1 1,1 1-1,-1 0 0,15 10 1,-13-7 1,1 1 1,-1 1-1,-1 0 1,0 1-1,-1 0 1,0 0-1,0 1 1,-1 0 0,-1 1-1,0 0 1,-1 0-1,0 1 1,-1 0-1,5 16 1,-4-5-201,0 2 0,-2-1 0,3 51 0,-7-77 73,-1 1 0,0-1 0,1 1 0,-1-1 0,1 0 1,-1 1-1,1-1 0,-1 0 0,0 0 0,1 1 0,-1-1 0,1 0 1,0 0-1,-1 0 0,1 1 0,-1-1 0,1 0 0,-1 0 1,1 0-1,-1 0 0,1 0 0,-1 0 0,1 0 0,-1 0 0,1 0 1,0-1-1,0 1 0,7-3-1161</inkml:trace>
</inkml:ink>
</file>

<file path=ppt/ink/ink16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2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 4352,'1'0'186,"-1"0"0,0 0 0,0 0 1,0 0-1,0 0 0,0 1 0,0-1 1,0 0-1,0 0 0,0 0 0,0 0 0,0 0 1,0 0-1,0 0 0,0 1 0,0-1 0,0 0 1,-1 0-1,1 0 0,0 0 0,0 0 1,0 0-1,0 0 0,0 0 0,0 1 0,0-1 1,0 0-1,0 0 0,0 0 0,0 0 0,0 0 1,-1 0-1,1 0 0,0 0 0,0 0 0,0 0 1,0 0-1,18 4 2316,209-9 2340,-2-1-6441,-177 9-2646,-29-2 1685</inkml:trace>
</inkml:ink>
</file>

<file path=ppt/ink/ink16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3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0 339 6144,'29'50'12225,"4"-1"-8937,-26-40-3096,1 1-1,0-1 0,0-1 1,1 1-1,0-1 1,0-1-1,15 9 1,-18-13-104,-1-1 0,1 0 0,0 0 0,0-1 0,0 0 0,-1 0 0,1 0 0,0 0 0,1-1 1,-1 0-1,0-1 0,0 1 0,9-3 0,5-1 134,-1-2-1,28-10 1,-29 8-126,1 0-1,-2-1 1,1-1-1,-1-1 1,-1-1-1,0 0 1,0-1-1,-1 0 1,-1-1-1,15-20 1,-23 27-87,0-1 0,-1 1 0,-1-1 1,1 0-1,-1 0 0,0-1 0,-1 1 0,0-1 1,-1 0-1,1 0 0,-2 0 0,1 0 0,-1 0 0,-1 0 1,1 0-1,-2-1 0,1 1 0,-1 0 0,-1 0 0,0 0 1,0 0-1,0 0 0,-1 1 0,-4-9 0,2 9-10,1 0-1,-1 0 0,0 1 0,-1 0 1,0 0-1,0 0 0,0 1 1,-1 0-1,0 0 0,0 1 1,-1-1-1,1 2 0,-12-6 1,6 4 27,-1 0-1,0 1 1,0 1 0,0 0 0,-1 1 0,1 0 0,-1 1 0,-16 0 0,17 2-26,0 1 0,1 0 0,-1 0 0,0 2 0,1 0 0,-1 0 0,1 1 0,-21 10 0,26-11-48,1 1 0,0 0 0,0 1 0,0 0-1,1 0 1,-1 0 0,1 1 0,1-1 0,-1 2 0,1-1 0,0 1 0,0-1-1,1 1 1,-6 13 0,8-16-152,0 1 0,0-1 0,1 0 0,0 0 0,0 1-1,0-1 1,0 1 0,1-1 0,0 1 0,0-1 0,0 1 0,0 0 0,1-1 0,0 0-1,0 1 1,0-1 0,0 1 0,1-1 0,0 0 0,3 7 0,14 37-3150</inkml:trace>
</inkml:ink>
</file>

<file path=ppt/ink/ink16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4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0 265 3712,'20'0'10589,"5"9"-5717,27 21-3821,-33-18-518,0-3-250,0-1 1,0-1-1,0 0 0,1-1 1,0-2-1,1 0 1,-1-1-1,1-1 0,-1-1 1,1 0-1,-1-2 1,1 0-1,28-6 1,-36 3-205,-1 0 0,1-1 0,-1 0 0,0-1 0,0 0 0,-1 0 0,0-2 0,0 1 0,0-1 0,-1-1 0,0 0 1,-1-1-1,12-14 0,-17 19-61,-1 0 1,1-1-1,-1 0 1,0 1-1,-1-1 1,1 0-1,-1 0 0,0-1 1,-1 1-1,1 0 1,-1-1-1,-1 1 1,1 0-1,-1-1 1,0 1-1,-1-1 1,1 1-1,-1-1 1,0 1-1,-1 0 0,0-1 1,0 1-1,0 0 1,-1 0-1,1 0 1,-1 1-1,-1-1 1,-3-4-1,2 3-7,-1 2 0,0-1 0,1 1 1,-2 0-1,1 0 0,-1 0 0,1 1 0,-1 0 0,-1 0 0,1 1 0,0 0 0,-1 0 0,0 1 1,1 0-1,-1 0 0,0 1 0,0 0 0,0 0 0,0 1 0,0 0 0,0 1 0,0-1 0,0 2 0,-9 1 1,12-2-4,1 1 0,-1-1 0,0 1 0,1 0 0,-1 0 0,1 0 0,-1 0 0,1 1 0,0 0 0,0 0 0,0 0 0,1 0 0,-1 1 0,1 0 0,0-1 0,0 1 0,0 0 0,-4 9 0,2-3-11,1 0 0,0 0 0,1 1 0,0 0 0,1-1 0,0 1 0,0 13 0,1-13-3,1 0 1,0 1 0,1-1 0,0 0 0,1 0 0,0 0 0,1 0 0,0 0 0,1 0 0,0-1 0,11 20 0,-7-16 11,1-1-1,1 0 1,0-1 0,1 0-1,0-1 1,0 0-1,26 18 1,-19-17-270,1 0 0,0-2 0,1 0-1,0-1 1,29 8 0,-31-11-443,0-2 0,1 0 0,-1-1 0,1-1 0,0-1 0,19-1 0,-33 0 298,0 0-1,0-1 1,1 0-1,-1 0 0,0 0 1,0-1-1,0 1 1,0-1-1,0-1 1,-1 1-1,1 0 0,0-1 1,-1 0-1,7-6 1,25-23-2791</inkml:trace>
</inkml:ink>
</file>

<file path=ppt/ink/ink16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4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20 10752,'-25'-19'5376,"67"35"-8192,-33-16 11007,43 10-8191,-10 3 0,35 14-128,-17-4 128,35-2-128,-15-7 128,28-1-2688,-24-10 129</inkml:trace>
</inkml:ink>
</file>

<file path=ppt/ink/ink16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5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22 3968,'-10'-22'2504,"10"22"-2439,0 0 0,0 0 0,0 1 0,0-1 1,0 0-1,0 0 0,0 0 0,0 0 0,0 0 1,0 0-1,0 0 0,0 0 0,0 0 0,0 1 1,0-1-1,0 0 0,0 0 0,0 0 1,0 0-1,0 0 0,0 0 0,0 0 0,0 0 1,0 0-1,-1 0 0,1 0 0,0 0 0,0 1 1,0-1-1,0 0 0,0 0 0,0 0 0,0 0 1,0 0-1,0 0 0,0 0 0,-1 0 0,1 0 1,0 0-1,0 0 0,0 0 0,0 0 0,0 0 1,0 0-1,0 0 0,0 0 0,-1 0 0,1 0 1,0 0-1,0 0 0,0 0 0,0 0 0,0 0 1,0-1-1,0 1 0,0 0 0,0 0 0,0 0 1,0 0-1,-1 0 0,1 0 0,0 0 0,0 0 1,2 40 7000,0-11-8500,12 211 3037,-6-137-1030,6 252 365,-17 48-1718,-8-232-3858,8-160 2441,-2-2-107</inkml:trace>
</inkml:ink>
</file>

<file path=ppt/ink/ink16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5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1 230 4608,'1'-4'182,"0"0"-1,0 1 1,1-1 0,0 1 0,0 0-1,0 0 1,0 0 0,0 0 0,1 0-1,-1 0 1,1 0 0,0 1 0,0-1-1,0 1 1,0 0 0,0 0 0,0 0-1,1 0 1,-1 1 0,1-1 0,-1 1-1,1 0 1,0 0 0,5-1 0,19-6 3987,-1-8-2912,6-6-326,155-65 2247,-175 81-3057,0 0 0,0 2 0,0-1 0,0 2 0,1-1 0,0 2 0,0 0 0,-1 1-1,1 0 1,0 1 0,0 0 0,0 2 0,0-1 0,16 5 0,-19-2-45,0 0 1,0 0 0,-1 1-1,1 0 1,-1 1 0,-1 0-1,1 1 1,-1 0 0,0 0-1,-1 1 1,0 0-1,0 1 1,0 0 0,-1 0-1,-1 0 1,0 1 0,0 0-1,-1 0 1,0 1 0,7 20-1,-6-11-59,-2 1-1,0 0 1,-1 1 0,0-1-1,-2 1 1,-1-1-1,-1 0 1,0 1-1,-2-1 1,-7 29 0,9-43 14,-1 0 0,0 0 1,0-1-1,0 1 1,-1-1-1,0 0 1,0 0-1,-1 0 0,1 0 1,-1 0-1,-1-1 1,1 0-1,-1 0 0,0 0 1,0 0-1,0-1 1,-1 0-1,1 0 0,-1 0 1,0-1-1,0 1 1,-1-2-1,1 1 0,-1-1 1,1 0-1,-1 0 1,0-1-1,0 1 0,1-2 1,-1 1-1,0-1 1,0 0-1,0 0 0,0-1 1,-7-1-1,-108-40 202,83 27-2024,-71-18 0,107 35-876,3 1-276</inkml:trace>
</inkml:ink>
</file>

<file path=ppt/ink/ink16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6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151 205 7296,'-14'-16'2350,"6"8"4865,2 36-3277,5-18-3853,1-1 0,0 0 0,0 0 0,1 1-1,0-1 1,1 0 0,0 0 0,1 0 0,-1 0 0,1-1-1,1 1 1,0-1 0,0 1 0,1-1 0,6 8 0,2 0 190,1 0 0,0-1 0,1-1 0,1 0 0,29 19 0,-36-27-232,0-1-1,1 0 0,-1-1 1,1 0-1,0-1 0,0 0 1,1 0-1,-1-1 0,1 0 1,-1-1-1,1 0 0,-1-1 1,1 0-1,0-1 0,-1 0 1,1 0-1,-1-1 0,19-7 1,-18 6-29,0-1 0,0 0 0,0-1 0,-1-1 0,0 1 1,0-1-1,-1-1 0,1 0 0,-1-1 0,-1 1 1,1-2-1,-1 1 0,-1-1 0,0 0 0,0-1 0,11-20 1,-16 24-9,0-1 0,0 0 0,0 0 0,-1 1 0,0-1 1,0 0-1,-1 0 0,0 0 0,0 0 0,-1 0 1,0 0-1,0 0 0,0 0 0,-1 0 0,0 1 1,0-1-1,-6-11 0,1 5-4,0 0 1,-1 0-1,-1 0 0,0 1 1,0 0-1,-21-20 1,16 21 12,0 0 1,-1 0 0,0 1 0,0 1 0,-1 0 0,0 2 0,-32-12 0,47 19-15,-16-6 21,1 1 1,-1 1 0,0 0 0,-1 1 0,1 1 0,0 1 0,-1 1-1,1 0 1,-1 1 0,1 0 0,-1 2 0,1 0 0,-29 10 0,34-9-88,-1 0 0,1 1 1,0 0-1,0 1 0,0 0 1,1 1-1,-12 10 0,19-14 15,1 0 0,0 0 0,-1 0 0,1 0 0,0 1-1,1-1 1,-1 1 0,1 0 0,0 0 0,-1 0 0,2 0 0,-1 0 0,0 1-1,1-1 1,0 0 0,0 1 0,0-1 0,1 1 0,-1-1 0,1 1-1,0-1 1,0 1 0,1-1 0,1 8 0,1-3-345,1 0 0,0 0-1,0-1 1,1 0 0,0 0 0,0 0-1,1 0 1,0-1 0,0 0 0,1 0 0,0-1-1,0 0 1,0 0 0,1-1 0,0 0-1,0 0 1,0 0 0,11 3 0,44 20-2698</inkml:trace>
</inkml:ink>
</file>

<file path=ppt/ink/ink16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7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395 76 5504,'1'-2'493,"0"-1"1,-1 1-1,1-1 0,-1 1 1,1-1-1,-1 1 1,0-1-1,0 1 0,0-1 1,-1 0-1,1 1 1,-1-1-1,1 1 0,-1-1 1,0 1-1,0 0 1,0-1-1,0 1 0,0 0 1,0-1-1,-1 1 1,-2-3-1,1 3-280,1 0-1,-1 0 1,0 0 0,-1 1-1,1 0 1,0-1-1,0 1 1,0 0 0,-1 0-1,1 1 1,0-1 0,-1 1-1,1 0 1,-7 0 0,-11 2-110,0 0 0,-1 2 1,2 0-1,-26 9 0,41-11 330,-14 4-245,-80 28 280,93-32-440,0 1 1,0 0-1,0 0 0,0 1 1,1-1-1,0 1 0,-1 1 1,1-1-1,1 1 0,-1-1 1,1 1-1,-5 7 0,8-11-23,1 0 0,-1 0 1,1 0-1,0 0 0,-1 0 0,1 0 0,0 0 0,0 0 0,-1 0 0,1 0 0,0 0 0,0 0 0,0 0 0,0 0 0,0 0 0,1 0 1,-1 0-1,0 0 0,0 0 0,1 0 0,-1 0 0,1 0 0,-1 0 0,1 0 0,-1 0 0,1 0 0,-1 0 0,1 0 0,0-1 0,-1 1 1,1 0-1,0 0 0,0-1 0,0 1 0,1 0 0,42 21-33,-26-15 1,149 62 68,-87-39 13,-2 4 0,-1 3 0,79 51-1,-152-86-19,-1 1 0,1 0 0,-1-1-1,0 1 1,0 0 0,0 1-1,0-1 1,-1 0 0,1 1 0,-1 0-1,0 0 1,0-1 0,0 1 0,-1 0-1,0 0 1,1 1 0,0 7 0,-2-8 12,0-1 1,0 0-1,0 1 1,-1-1-1,0 1 1,1-1-1,-1 0 1,0 1-1,-1-1 1,1 0-1,-1 0 1,1 0-1,-1 0 1,0 0 0,0 0-1,0-1 1,-1 1-1,1-1 1,0 1-1,-1-1 1,0 0-1,0 0 1,1 0-1,-7 3 1,-8 3 0,0 0 0,-1-1 0,0-1 0,0 0 0,-1-2 0,1 0-1,-1-1 1,0-1 0,0 0 0,0-2 0,0 0 0,0-1 0,0-1 0,0-1 0,0-1 0,1 0 0,-1-2 0,1 0 0,-18-8 0,34 13-206,0 0 1,0 0 0,0 0 0,0 0 0,0 0 0,0 0 0,0 0 0,1-1 0,-1 1-1,0-1 1,1 1 0,-1-1 0,1 0 0,-1 1 0,1-1 0,-1-3 0,24 4-4578,-2 1 1643</inkml:trace>
</inkml:ink>
</file>

<file path=ppt/ink/ink16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7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461 81 4736,'-12'-18'1577,"10"14"-1052,0 0-1,0 0 1,0 1 0,-1-1-1,1 1 1,-1-1-1,0 1 1,0 0 0,0 0-1,-1 1 1,1-1-1,-1 1 1,1-1 0,-1 1-1,0 0 1,-7-2 0,-7 0-83,0 2 1,0 0 0,-1 1-1,1 0 1,-1 2 0,1 0-1,-35 7 1,27-3-70,0 2 1,1 1-1,-1 1 0,1 0 0,-23 15 1,45-23-358,1 0 0,0 0 0,0 1 0,-1-1 0,1 1 0,0-1 0,0 1 0,0 0 0,1 0 0,-1 0 0,0 0 0,1 0 0,-1 0 0,1 0 0,0 1 0,-2 3 0,3-4-10,0-1 0,0 1 1,0 0-1,0 0 0,1 0 0,-1-1 1,1 1-1,-1 0 0,1-1 1,0 1-1,-1 0 0,1-1 0,0 1 1,0-1-1,0 1 0,0-1 1,0 1-1,1-1 0,-1 0 0,0 0 1,1 1-1,-1-1 0,0 0 1,1 0-1,0-1 0,-1 1 0,3 1 1,12 6-7,-1 0-1,2-1 1,-1-1 0,1-1 0,0 0 0,29 4 0,16 4 22,21 12-8,-1 4 0,113 56 1,-174-75 44,-1 1 1,-1 1 0,34 25 0,-48-32-26,1 0 0,-1 0 0,0 1 0,0 0 0,-1 0 0,7 11 0,-9-14-3,-1 0 0,0 0-1,0 0 1,0 0 0,0 0 0,0 0 0,-1 0 0,1 0 0,-1 0 0,0 0 0,0 0 0,0 0 0,0 0 0,-1 0-1,1 0 1,-2 5 0,0-5 20,0 1 0,0-1 0,1 0 0,-2 0 0,1 0 0,0-1 0,-1 1 0,1 0 0,-1-1 0,0 0 0,0 1 0,0-1 0,0 0 0,0-1 0,0 1 0,0 0 0,-7 1 0,-58 14 439,28-12-280,0-3 0,-46-1-1,40-2-432,39 1 147,0 0 0,1-1 0,-1 1 0,0-2 0,0 1 0,1-1 1,-1 0-1,-7-3 0,12 4-25,-1-1-1,1 1 1,-1-1 0,1 1-1,0-1 1,-1 0 0,1 0-1,0 0 1,0 0 0,0 0-1,1 0 1,-1-1 0,1 1-1,-1-1 1,1 1 0,0-1-1,-1 1 1,1-1 0,-1-5-1,2 5-100,0 1-1,0-1 0,0 1 0,1-1 0,-1 1 0,1-1 1,-1 1-1,1-1 0,0 1 0,0 0 0,0-1 1,0 1-1,0 0 0,1 0 0,-1 0 0,1-1 1,-1 2-1,1-1 0,0 0 0,0 0 0,0 0 1,4-2-1,49-29-4199,-20 17 1693</inkml:trace>
</inkml:ink>
</file>

<file path=ppt/ink/ink16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7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8 7424,'-5'-4'3712,"10"1"-4480,-5 3 7039,0 7-5503,0 5 0,6 18 256,-3-10 128,3 23-1536,-1-11 0,4 16 896,0-9 128,10-16-640,-5-4 0,15-3-1408,-6-9 0,5 1-1151,-4-3-1</inkml:trace>
</inkml:ink>
</file>

<file path=ppt/ink/ink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8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3584,'-4'14'298,"1"0"-1,0 1 1,1-1 0,1 1-1,0-1 1,2 16 0,-1-7 135,2 37 605,3-1-1,11 59 1,-3-33-716,52 259 510,-65-296-320,0-47-516,0 0 0,0-1 1,0 1-1,0 0 1,0-1-1,0 1 1,0-1-1,0 1 1,0 0-1,0-1 0,0 1 1,0 0-1,-1-1 1,1 1-1,0-1 1,0 1-1,-1-1 1,1 1-1,0 0 0,-1-1 1,1 1-1,0-1 1,-1 1-1,1-1 1,-1 0-1,1 1 1,-1-1-1,1 1 0,-1-1 1,1 0-1,-1 0 1,0 1-1,1-1 1,-1 0-1,1 0 1,-1 0-1,0 1 1,1-1-1,-1 0 0,0 0 1,1 0-1,-1 0 1,1 0-1,-1 0 1,0 0-1,1 0 1,-1-1-1,0 1 0,1 0 1,-1 0-1,1 0 1,-1-1-1,1 1 1,-1 0-1,0-1 1,1 1-1,-1 0 0,1-1 1,-1 1-1,1-1 1,0 1-1,-1-1 1,1 1-1,-1-1 1,1 0-1,-5-3-298,1-1 0,0 1-1,1-1 1,-1 1 0,-5-11 0,-5-21-1106</inkml:trace>
</inkml:ink>
</file>

<file path=ppt/ink/ink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6.9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25 212 1664,'-3'-9'896,"14"20"576,16 32 512,-22-31-1836,0 0 0,1-1 1,1 1-1,0-2 0,0 1 0,1-1 1,1 0-1,0 0 0,0-1 0,1 0 1,0-1-1,0 0 0,1-1 0,0 0 1,0 0-1,1-1 0,0-1 1,0 0-1,15 4 0,-22-8-112,14 4 74,0-1-1,0 0 1,0-2 0,1 0 0,-1-2 0,0 0-1,1-1 1,26-4 0,-31 1-47,1 0 0,-1-1-1,0 0 1,0-1 0,-1-1 0,0-1-1,0 0 1,17-13 0,-26 17-44,0 0 0,0 0 0,0-1 0,-1 0 0,1 0 0,-1 0 0,-1-1 0,1 1 0,-1-1 0,0 0 0,0 0 0,-1 0 0,1 0 0,-1-1 0,-1 1 0,1-1 0,-1 1 1,0-1-1,-1 1 0,0-1 0,0 1 0,-1-13 0,-2 8-1,1 0 1,-2 0 0,1 0 0,-1 1 0,-1-1-1,0 1 1,-1 0 0,1 0 0,-2 1-1,0 0 1,0 0 0,0 1 0,-1-1-1,0 2 1,-1-1 0,0 1 0,0 0 0,-17-8-1,13 7-16,-1 1 1,-1 0-1,0 1 0,0 1 0,0 0 0,0 2 0,-1-1 0,1 2 0,-1 0 0,0 0 0,0 2 1,-27 2-1,23 1-25,1 1 0,0 1 0,0 1 0,1 1 0,-1 0 1,1 1-1,1 1 0,0 1 0,-25 17 0,34-21-105,-1 1 0,1 0-1,0 0 1,1 1 0,0 0-1,0 0 1,1 0 0,0 1-1,0 0 1,1 0 0,0 1 0,1-1-1,0 1 1,0 0 0,1 0-1,1 1 1,-1-1 0,2 0-1,-2 15 1,10 33-1173</inkml:trace>
</inkml:ink>
</file>

<file path=ppt/ink/ink16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8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27 9984,'-48'-27'4992,"48"50"-13952,0-19 8704,15 12-1024,-7 0 0</inkml:trace>
</inkml:ink>
</file>

<file path=ppt/ink/ink16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8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44 5248,'1'-1'101,"0"1"0,0-1 0,-1 0-1,1 1 1,0-1 0,-1 0 0,1 0 0,0 1 0,-1-1 0,1 0 0,-1 0 0,1 0-1,-1 0 1,0 1 0,1-1 0,-1 0 0,0 0 0,0 0 0,0 0 0,1 0-1,-1 0 1,0-1 0,-16-14 2933,9 10-836,6 6-2144,1 0 0,-1-1 0,1 1-1,-1 0 1,1 0 0,-1 0 0,0 0 0,1 0 0,-1 0 0,1 0 0,-1 0 0,1 0 0,-1 0 0,1 0 0,-1 0 0,0 0 0,1 0 0,-1 0 0,1 0 0,-1 1 0,1-1 0,-1 0 0,1 0 0,-1 1 0,1-1 0,-1 0 0,1 1 0,0-1 0,-1 0 0,1 1 0,-1-1 0,1 1 0,0-1-1,0 1 1,-1-1 0,1 1 0,0-1 0,0 1 0,-1-1 0,1 1 0,0-1 0,0 1 0,0-1 0,0 1 0,0 0 0,-10 36 408,-2 64 1159,5 193 363,2 28-896,17-100-954,0 78 30,-12-281-266,-1-20-163,5-31-114,3 8 296,0 1 0,2 0 1,0 0-1,2 1 0,0 0 1,2 1-1,29-39 0,-37 55 101,0 0 0,1 1 0,0-1-1,-1 1 1,2 0 0,-1 1-1,0 0 1,1 0 0,0 0 0,0 0-1,0 1 1,0 0 0,0 1-1,0 0 1,0 0 0,0 0 0,1 1-1,-1 0 1,0 0 0,0 1-1,0 0 1,8 2 0,1 0 20,-1 1 0,1 1 0,-1 0 1,-1 1-1,1 1 0,-1 0 0,0 1 0,-1 0 1,14 12-1,-15-11 11,8 7-39,0 1 0,-2 0 0,25 30 0,-39-43 2,-1 0 0,0 0 0,0 0 0,0 1 0,-1 0 0,1-1 0,-1 1-1,0 0 1,-1 0 0,1 0 0,-1 1 0,0-1 0,0 0 0,0 0-1,-1 1 1,0-1 0,0 0 0,0 0 0,-1 1 0,0-1 0,0 0 0,-3 9-1,1-7 15,-1-1-1,0 0 0,0-1 0,-1 1 1,1-1-1,-1 0 0,0 0 0,-1 0 1,1 0-1,-1-1 0,0 0 0,0-1 1,0 1-1,0-1 0,-1 0 0,-12 3 1,6-1-29,0-1 0,0-1 0,-1 0 0,0-1 0,0-1 0,1 0 0,-26-2 0,36 1-125,1 0 0,-1 0 0,1-1 0,-1 1 0,1-1 0,-1 0 0,1 1 0,-1-1 0,1-1 0,0 1 0,-1 0 0,1 0 0,0-1 0,0 1 0,0-1 0,0 0 0,0 1 0,0-1 0,1 0 0,-1 0 0,1 0 0,-1-1 0,1 1 0,0 0 0,0 0 0,0-1 0,0 1 0,0-1 0,-1-2 0,-3-16-2453</inkml:trace>
</inkml:ink>
</file>

<file path=ppt/ink/ink16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9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6528,'-3'24'3200,"3"24"-2432,0-41 3584,3 25-4224,3-9 128,3 9 0,-4-2 0,4-7-1024,0-3 128,10-4-1152,-5-7 0</inkml:trace>
</inkml:ink>
</file>

<file path=ppt/ink/ink16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9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15 11392,'-43'-15'5631,"15"26"-9086,23-11 10750,15 4-12542,-6 5 127</inkml:trace>
</inkml:ink>
</file>

<file path=ppt/ink/ink16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4:59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1000 7296,'6'-4'627,"1"1"1,-1-1 0,1 1-1,0 1 1,0-1-1,0 1 1,7-1 0,-6 1 185,0 0 0,-1 0 1,1-1-1,12-6 1,55-36 470,-19 13-607,90-71 0,-129 89-522,0-1 0,-2-1-1,0-1 1,-1 0 0,0 0 0,-2-2 0,0 0 0,18-40-1,-22 41-107,-1-1-1,-1 1 0,-1-2 1,6-33-1,-10 42-75,-1 0 0,0-1 1,0 1-1,-1 0 0,0 0 0,-1 0 0,0 0 1,-1 1-1,0-1 0,-9-19 0,1 9-85,-1 1 1,-1 0-1,-1 1 1,0 0-1,-1 2 0,-2-1 1,1 2-1,-24-18 0,14 14-156,-1 2 0,-1 0-1,-1 2 1,0 1-1,-47-17 1,69 29 218,-1 0 0,1 1 0,-1 1 0,1-1 1,-1 1-1,0 0 0,0 1 0,0-1 0,1 2 0,-15 1 1,18-1 43,0 0-1,0 1 1,0 0 0,0-1 0,0 1 0,0 1 0,0-1 0,1 0 0,-1 1 0,1 0 0,0 0 0,0 0 0,0 0 0,0 0 0,0 1 0,1-1 0,-1 1 0,1 0 0,0 0 0,0 0 0,-2 6 0,-2 12 151,1 0 1,1 0-1,0 0 0,2 1 0,1 0 1,2 37-1,71 801 3014,-29-584-2752,-36-250-3197,-7-27 2605,1 0 0,0 0 0,-1 0-1,1 0 1,-1 0 0,1 0 0,0-1 0,-1 1-1,1 0 1,-1 0 0,1 0 0,-1 0 0,1-1 0,-1 1-1,1 0 1,-1-1 0,1 1 0,-1 0 0,1-1-1,-1 1 1,0-1 0,1 1 0,-1 0 0,1-1-1,-1 1 1,0-1 0,0 1 0,1-1 0,-1 1 0,0-1-1,0 0 1,1 1 0,-1-1 0,0 0 0,9-12-2501</inkml:trace>
</inkml:ink>
</file>

<file path=ppt/ink/ink16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0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1 175 6016,'20'8'1219,"-1"-2"0,2 0 0,-1-1 0,1-1 1,-1-1-1,1-1 0,27 0 0,-32-2-966,1-1 1,0-1-1,-1 0 1,1-1-1,-1 0 1,1-2-1,-1 0 1,-1-1-1,28-13 0,-40 17-204,0 1 0,0-1 0,0 0-1,0 0 1,0 0 0,-1-1 0,1 1-1,-1 0 1,0-1 0,1 0 0,-1 1-1,0-1 1,-1 0 0,1 0 0,0 0-1,-1-1 1,0 1 0,0 0 0,0 0-1,1-4 1,-2 4-22,-1-1 0,1 1 0,-1 0 0,1 0 0,-1 0 0,0 0 0,0 0 0,-1 0-1,1 0 1,-1 0 0,1 0 0,-1 1 0,0-1 0,0 1 0,0-1 0,0 1 0,0 0 0,-1-1-1,1 1 1,-1 0 0,1 1 0,-4-3 0,-4-2 27,1 1 0,-2 0 0,1 0 0,0 1 0,-1 0 0,0 0 0,0 1 0,0 1 0,0 0 0,-16 0 0,10 1 47,-1 1 0,1 1 0,-1 0 0,1 2 0,0 0 0,-23 7 0,37-9-79,-1 0 0,0 0 0,1 0 0,-1 0 0,1 1 0,0 0 0,-1-1 0,1 1 0,0 1 0,0-1 0,0 0 0,0 1 0,1-1 0,-1 1 0,1 0 0,-1 0 0,1 0 0,0 0 0,0 0 0,1 1 0,-1-1 0,0 0 0,1 1 0,0-1 0,0 1 0,0 0 0,0-1 0,1 1 0,0 0 0,-1 0 0,1-1 0,1 6 0,1-2-13,0 0 0,0 0 1,1-1-1,0 1 1,0-1-1,1 1 0,0-1 1,0 0-1,6 6 0,46 49-166,-33-41-648,1-1 1,0-1-1,2-2 0,-1 0 1,2-2-1,32 13 1,-15-6-1905</inkml:trace>
</inkml:ink>
</file>

<file path=ppt/ink/ink16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1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10 182 5248,'0'1'61,"0"-1"1,0 0-1,0 0 0,0 0 1,0 1-1,0-1 1,0 0-1,0 0 0,0 0 1,0 0-1,0 1 1,0-1-1,0 0 0,0 0 1,0 0-1,-1 1 0,1-1 1,0 0-1,0 0 1,0 0-1,0 0 0,0 1 1,0-1-1,-1 0 1,1 0-1,0 0 0,0 0 1,0 0-1,0 0 1,-1 0-1,1 1 0,0-1 1,0 0-1,0 0 1,0 0-1,-1 0 0,1 0 1,0 0-1,0 0 0,0 0 1,-1 0-1,1 0 1,0 0-1,0 0 0,0 0 1,-1 0-1,1 0 1,0 0-1,0 0 0,0 0 1,0-1-1,-1 1 1,1 0-1,0 0 0,0 0 1,0 0-1,0 0 1,-1 0-1,1 0 0,0-1 1,0 1-1,-1 30 4841,1-22-3882,1 1-806,1 1 0,0-1 0,0 0 0,1 0 1,0-1-1,1 1 0,-1 0 0,9 12 1,-11-21-202,3 6 137,1 0 0,0 0 1,0-1-1,0 1 0,1-1 1,0-1-1,0 1 0,0-1 1,1 0-1,-1 0 0,1-1 1,0 0-1,0 0 0,0-1 0,1 0 1,11 2-1,15 3 210,1-2 0,38 1 0,-56-5-305,3 1 21,1-2-1,0-1 0,0-1 0,-1 0 1,1-2-1,-1 0 0,30-11 0,-39 11-52,1 0-1,-1-2 1,0 1-1,-1-1 1,0-1-1,0 0 1,0 0-1,-1-1 1,0 0 0,0 0-1,-1-1 1,0-1-1,9-13 1,-14 19-18,-1-1-1,0 1 1,0 0 0,0-1 0,-1 1 0,1-1 0,-1 0 0,0 1 0,-1-1 0,1 0-1,-1 0 1,0 1 0,0-1 0,0 0 0,-1 0 0,0 1 0,0-1 0,0 0 0,0 1-1,-1-1 1,1 1 0,-4-7 0,-1 2-6,0-1 1,0 1-1,-1 0 1,0 1-1,-1-1 0,0 2 1,0-1-1,-10-6 0,5 5 1,0 1 0,0 0 0,-1 1 0,0 1-1,0 0 1,-1 1 0,0 0 0,0 2 0,-16-3 0,-10 0-53,-80 1 1,108 5-10,0 1 1,0 0 0,1 1-1,-1 0 1,0 1-1,1 1 1,0 0 0,-18 8-1,25-10-65,-1 1 0,0 1 1,1-1-1,0 1 0,0 0 0,0 0 0,0 0 0,1 1 0,-1-1 0,1 1 0,1 0 0,-1 1 0,1-1 0,-1 1 0,1-1 0,1 1 0,-4 10 0,5-12-58,0-1-1,0 1 0,1 0 1,0 0-1,-1 0 0,1 0 0,1 0 1,-1 0-1,0 0 0,1 0 1,0 0-1,0 0 0,0 0 1,0-1-1,1 1 0,0 0 0,-1-1 1,1 1-1,3 3 0,-1 0-174,20 37-2221</inkml:trace>
</inkml:ink>
</file>

<file path=ppt/ink/ink16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1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4480,'-12'3'1820,"1"1"3384,9 13-1999,2-4-3557,-4 88 3562,6 65-3135,19 164 3018,-18-290-2797,27 695 3270,-27-712-4142,6-31-1354,7-35-2754,-10 19 1613</inkml:trace>
</inkml:ink>
</file>

<file path=ppt/ink/ink16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1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1 208 6272,'9'0'1225,"1"0"-1,-1 1 1,1 0 0,-1 0 0,0 1 0,1 1 0,13 5-1,40 8 1329,-50-15-2431,-1 1 0,2-2-1,-1 0 1,0 0-1,0-2 1,19-3 0,-25 3-31,0 0 1,0 0-1,0-1 1,0 0-1,-1 0 1,1-1 0,-1 1-1,0-1 1,0-1-1,0 1 1,-1-1 0,0 0-1,7-8 1,-10 11-74,-1-1 1,0 1-1,1-1 1,-1 1-1,0-1 1,0 0-1,0 1 1,-1-1-1,1 0 1,-1 0-1,1 1 1,-1-1 0,0 0-1,0 0 1,0 0-1,-1 0 1,1 1-1,0-1 1,-1 0-1,0 0 1,0 1-1,0-1 1,0 0-1,0 1 1,-3-4-1,-1-3 48,0 0-1,-1 1 1,0 0-1,-1 0 1,-10-10-1,12 14 4,-1-1-1,0 1 1,1 0-1,-1 0 1,0 0-1,-1 1 1,1 0 0,-1 0-1,1 1 1,-1 0-1,0 0 1,0 0-1,0 1 1,0 0-1,0 1 1,0-1-1,0 1 1,0 1-1,0-1 1,0 1-1,0 0 1,0 1-1,0 0 1,1 0-1,-1 0 1,0 1-1,1 0 1,0 0 0,0 1-1,0 0 1,0 0-1,-7 6 1,6-3-35,0 1 1,0 0-1,1 1 1,0-1-1,1 1 1,0 0-1,0 0 1,1 1-1,0 0 1,0-1 0,1 1-1,1 1 1,0-1-1,0 0 1,1 0-1,0 1 1,1-1-1,0 0 1,1 1-1,0-1 1,0 0-1,1 1 1,1-1 0,-1 0-1,2 0 1,-1-1-1,1 1 1,1-1-1,0 0 1,0 0-1,1 0 1,0 0-1,1-1 1,-1 0-1,1-1 1,1 0 0,0 0-1,0 0 1,0-1-1,1 0 1,9 5-1,5 0-574,2 0-1,-1-1 0,37 9 1,-47-16-372,0 0 0,-1 0 1,1-1-1,1-1 0,-1 0 1,0-1-1,0-1 0,20-3 1,5-7-2289</inkml:trace>
</inkml:ink>
</file>

<file path=ppt/ink/ink16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2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447 818 7296,'3'-1'627,"0"-1"1,1 0-1,-1 1 1,1-1-1,0 1 1,-1 0-1,1 0 0,0 1 1,0-1-1,-1 1 1,1 0-1,6 0 1,25-4 1924,-4-5-2018,0-1 1,0-2-1,-1-1 1,43-25 0,104-77 696,-164 106-1154,-1-1 0,0-1 1,-1 0-1,0 0 0,0-1 1,-2 0-1,17-28 0,-21 32-80,0-1-1,-1 0 1,0-1 0,0 1-1,-1-1 1,0 1-1,-1-1 1,0 0 0,-1 0-1,0 0 1,0 0-1,-1 0 1,-1 0-1,1 0 1,-2 0 0,-1-10-1,-1 7-14,0 0 0,-1 0-1,0 0 1,-1 1 0,0 0 0,-1 0-1,0 0 1,-1 1 0,0 0 0,-1 1-1,-17-17 1,5 9-7,-1 1 1,-1 0-1,0 2 1,-1 1-1,-1 0 1,0 2-1,-31-10 1,41 16 21,0 1 0,0 1 1,0 1-1,0 0 1,-1 0-1,1 2 1,-1 0-1,1 1 1,-1 0-1,0 2 1,1 0-1,0 0 0,-1 1 1,-25 9-1,35-8 13,0 0 0,0 0 0,0 0 0,1 0 0,0 1 0,-1 0 0,2 0 0,-1 1-1,0-1 1,1 1 0,0 0 0,1 0 0,-1 0 0,1 1 0,0-1 0,1 1 0,0 0 0,-2 8-1,-3 12 107,2 1-1,-4 53 0,6-30 127,2 0 0,3 0 0,12 76 1,-5-61 4,53 341 713,-10-24-342,-40-294-525,0-1 303,-3-1 0,-4 110-1,-6-184-336,-1 0 1,-1 1-1,0-1 0,0 0 0,-1 0 1,-1 0-1,-1-1 0,1 0 0,-2 0 1,0 0-1,0-1 0,-1 1 1,0-2-1,-19 19 0,22-24-65,-1 0 0,0-1 0,0 1-1,0-1 1,0-1 0,-1 1 0,1-1 0,-1 0 0,0-1-1,0 1 1,0-1 0,0-1 0,0 1 0,-1-1 0,1-1-1,0 1 1,-1-1 0,1 0 0,0-1 0,-1 0 0,1 0-1,0 0 1,0-1 0,0 0 0,0-1 0,0 0 0,0 0 0,1 0-1,-8-5 1,-1-2-309,1 0 1,0-1-1,1 0 0,1-1 0,0-1 1,0 1-1,1-2 0,1 0 0,0 0 1,-12-25-1,4 2-1966,2-2 0,2 1 0,-12-50 0,11 42-940</inkml:trace>
</inkml:ink>
</file>

<file path=ppt/ink/ink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8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2560,'0'2'255,"1"1"1,-1-1-1,1 0 0,0 0 1,0 0-1,0 0 0,0 0 1,0 0-1,0 0 0,0 0 1,0 0-1,1-1 0,-1 1 1,4 3-1,12 16 160,154 397 1633,-137-327-1536,-28-103-84,-2-7-387,1-61 3,-3 50-50,0 1-1,8-35 1,-7 53 4,0 0-1,1 0 1,0 0-1,0 1 1,2 0-1,-1-1 1,1 2-1,1-1 1,8-10-1,-7 11-9,4-6-39,1 0 1,0 2-1,20-16 1,-30 26 43,0 0 0,1 1 0,-1 0 1,1 0-1,-1 0 0,1 0 1,0 0-1,-1 1 0,1 0 0,0 0 1,0 0-1,0 0 0,0 0 1,0 1-1,0 0 0,1 0 0,-1 0 1,0 0-1,0 0 0,0 1 0,6 2 1,7 4 19,-1 1-1,0 1 1,0 0 0,-1 2 0,0-1 0,-1 2-1,0 0 1,-1 1 0,20 24 0,-15-16 8,-2 2 0,0 0 1,-2 1-1,0 1 0,15 42 1,-26-58 23,-1 1 0,0-1 0,0 0 0,-1 0 0,-1 1-1,0-1 1,0 0 0,-2 12 0,-15 71 341,17-90-387,-15 22-2580,11-24 1301</inkml:trace>
</inkml:ink>
</file>

<file path=ppt/ink/ink16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3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7424,'9'-12'3712,"14"15"-4096,-17-3 6655,31 9-5887,-9-2 128,47 6 128,-18-6 128,18-4-1024,-19-3 0,19 6-256,-18-3 128,-14-6-1919,-11-3-1</inkml:trace>
</inkml:ink>
</file>

<file path=ppt/ink/ink16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3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1 330 7936,'8'12'3968,"7"11"-4352,-12-17 5887,11 8-5503,-3 2 128,3 3-640,1-3 129,8 4-1281,-6-1 0,3-15-512,-6-4 128</inkml:trace>
  <inkml:trace contextRef="#ctx0" brushRef="#br0" timeOffset="1">184 1 8064,'-6'25'3968,"35"-2"-10496,-20-20 7936,5-3-3072,-3 0 128</inkml:trace>
</inkml:ink>
</file>

<file path=ppt/ink/ink16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3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0 139 8192,'2'0'359,"1"1"1,-1 0-1,0 0 0,0 0 1,0 0-1,0 0 1,0 0-1,0 0 1,0 1-1,0-1 0,-1 1 1,1-1-1,-1 1 1,1 0-1,-1 0 1,1 0-1,-1-1 0,0 1 1,0 1-1,0-1 1,0 0-1,0 0 1,0 0-1,0 5 0,17 66 5421,-15-57-6210,5 15 1128,8 42 292,-15-68-816,-1 1 1,1-1-1,-1 0 0,0 1 1,0-1-1,-1 0 0,1 0 1,-1 1-1,0-1 0,-3 6 1,4-10-167,0-1 1,0 1-1,-1-1 1,1 1-1,0 0 1,-1-1-1,1 1 1,-1-1-1,1 1 1,-1-1-1,1 1 1,-1-1-1,1 1 1,-1-1-1,1 0 1,-1 1-1,0-1 1,1 0-1,-1 0 1,1 1-1,-1-1 1,0 0-1,1 0 1,-1 0-1,0 0 1,1 0-1,-1 0 1,0 0-1,0 0 1,1 0-1,-1 0 1,0 0-1,1 0 1,-1 0-1,0 0 1,1-1-1,-1 1 1,1 0-1,-1-1 1,0 1-1,0-1 1,0 0-21,-1 0 0,1 0 0,0 0 0,0 0 0,0 0 0,0-1 0,0 1 0,0 0 0,0-1 1,0 1-1,0 0 0,1-1 0,-1 1 0,0-1 0,1 1 0,-1-1 0,1 1 0,0-1 0,0 0 0,-1-2 0,4-19-84,1-1 0,1 1 0,1-1 0,1 2 0,1-1 0,1 1 0,17-32 0,-18 40 83,0 0 1,1 0-1,0 1 0,1 0 0,1 1 0,0 0 1,0 1-1,1 0 0,1 1 0,0 0 0,0 1 1,1 0-1,0 1 0,1 1 0,-1 0 0,1 1 1,1 1-1,-1 0 0,31-5 0,-38 10 40,0 1-1,-1-1 0,1 1 1,0 0-1,-1 1 1,1 0-1,-1 0 1,0 0-1,0 1 0,0 0 1,0 1-1,0 0 1,-1 0-1,1 0 1,-1 1-1,6 5 0,10 10 123,-1 0 0,31 41 0,-43-50-118,-1 1-1,0 1 1,0-1-1,-2 1 1,1 1-1,5 18 1,-10-24-38,1 0 0,-1 1-1,-1-1 1,1 1 0,-2-1 0,1 1 0,-1 0 0,0-1 0,-1 1-1,0 0 1,-3 12 0,-4 7-234,-8 21-2952,14-46 2467,3-3 570,-1 0 0,0 0 0,0 0 1,0 0-1,0 0 0,0 0 0,0 0 0,0 0 0,0 0 0,0 0 0,0 0 0,0 0 0,0 0 0,0 0 0,0 0 0,0 0 0,0 1 0,0-1 0,0 0 0,1 0 0,-1 0 0,0 0 0,0 0 1,0 0-1,0 0 0,0 0 0,0 0 0,0 0 0,1 0-3065</inkml:trace>
</inkml:ink>
</file>

<file path=ppt/ink/ink16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4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7680,'9'9'3840,"2"38"-4096,-8-39 5759,-3 28-4863,0-13 0,-3 7-128,-2-5 128,5 14-1408,0-12 128,14 5-1279,-5-12 127,10-13-512,-5-4 0</inkml:trace>
</inkml:ink>
</file>

<file path=ppt/ink/ink16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4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36 10880,'-43'-35'5376,"34"51"-8320,9-16 11263,23 10-13694,-3-1-1</inkml:trace>
</inkml:ink>
</file>

<file path=ppt/ink/ink16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5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4608,'9'2'10924,"18"-5"-8319,8 1-3271,75 8 2395,0 2-524,160-11 0,-174-5-800,-126 6-249,-51-3-61,73 5-83,1 0 0,-1 1 0,1 0 0,-1 1 1,1 0-1,0 0 0,0 0 0,0 1 0,0 0 0,-9 5 0,-6 8 73,-1 1-1,2 1 1,1 1-1,0 1 0,-25 33 1,35-41-10,1 0 0,1 1 0,0 0 0,1 1 0,0-1 1,1 2-1,0-1 0,2 0 0,-1 1 0,2 0 0,-3 26 0,6-33-44,0 0 0,1-1 0,0 1 0,1 0 0,-1 0 0,2-1 0,-1 1-1,1-1 1,0 0 0,0 0 0,1 0 0,0 0 0,0-1 0,1 1 0,0-1 0,0 0 0,0-1-1,1 1 1,0-1 0,0 0 0,0 0 0,1-1 0,-1 0 0,1 0 0,11 4 0,-1 0-291,0-1 1,0-1-1,1-1 0,0 0 1,0-1-1,0-1 1,0-1-1,0-1 1,29-1-1,-32-1-550,0-1-1,0 0 0,0-2 1,0 1-1,15-8 0,14-5-2260</inkml:trace>
</inkml:ink>
</file>

<file path=ppt/ink/ink16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6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0 256 6016,'70'-1'7614,"3"-1"-3501,-14-1-3471,-1-3-1,1-2 0,92-25 1,-144 31-582,0 0 0,0 0 0,0 0 0,0-1 0,-1 0 0,1-1 0,-1 1 0,0-1 0,0-1 0,0 1 0,-1-1 0,0 0 0,1 0 0,-2 0 0,7-10 0,-10 14-46,0-1 1,0 1-1,-1-1 1,1 1-1,0-1 1,-1 1-1,0-1 1,1 0-1,-1 1 1,0-1-1,0 0 0,0 1 1,0-1-1,0 0 1,0 1-1,0-1 1,-1 0-1,1 1 1,-1-1-1,1 0 1,-2-2-1,0 0 21,-1 1 0,1 0 1,-1-1-1,1 1 0,-1 0 0,0 0 0,0 1 0,-7-5 0,-5-3 114,0 1 0,-1 1 0,-20-7 0,33 14-121,-10-4 75,-1 1 0,0 1 1,0 0-1,0 0 0,0 2 0,0-1 0,0 2 0,-1 0 0,-19 3 0,31-3-88,-10 2 89,0 0 1,0 1 0,0 0 0,0 1-1,0 1 1,1 0 0,-1 1-1,1 0 1,1 0 0,-1 2 0,1-1-1,0 1 1,1 1 0,0 0-1,1 0 1,-1 1 0,2 1 0,-1-1-1,2 1 1,-1 0 0,-8 19 0,12-21-41,-1-1 0,1 1 0,1 0 0,0 0 0,0 1 0,1-1 0,0 1 0,1-1 0,-1 1 0,2-1 0,0 1 0,0 0 0,3 16 0,-2-15-29,1-1 0,0 0 1,0 0-1,2 0 0,-1 0 1,1-1-1,0 1 1,1-1-1,0 0 0,1 0 1,0 0-1,0-1 1,1 0-1,-1 0 0,12 8 1,-1-1-88,1-2 0,1 0 1,0 0-1,1-2 0,33 14 0,-33-17-466,1 0-1,0-1 1,1-2-1,0 0 1,-1-1-1,2-1 1,-1-1-1,0-1 1,0-1-1,0-1 0,1-1 1,23-6-1,55-14-2873,-16 1-63</inkml:trace>
</inkml:ink>
</file>

<file path=ppt/ink/ink16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7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517 42 5760,'-1'0'164,"0"-1"1,0 0-1,0 1 0,0-1 1,0 1-1,0-1 0,0 0 1,0 0-1,0 0 0,0 0 1,0 1-1,0-1 0,0 0 1,1 0-1,-1-1 0,0 1 1,1 0-1,-1 0 0,1 0 1,-1 0-1,1 0 0,0-1 1,-1 1-1,1 0 0,0 0 1,0-2-1,0 2-25,-1 0-1,1 1 1,0-1-1,0 0 1,-1 0 0,1 1-1,-1-1 1,1 0-1,-1 1 1,1-1 0,-1 0-1,1 1 1,-1-1-1,1 1 1,-1-1-1,0 1 1,1-1 0,-1 1-1,0-1 1,0 1-1,1 0 1,-1-1 0,0 1-1,0 0 1,1 0-1,-1 0 1,0-1 0,0 1-1,0 0 1,0 0-1,1 0 1,-1 0 0,0 0-1,0 1 1,0-1-1,1 0 1,-1 0-1,0 0 1,0 1 0,0-1-1,-32 9 219,33-9-316,-30 14 1122,-43 25 0,35-18-545,-100 63 1256,73-42-1338,8 0-204,53-40-317,1 1-1,0 0 0,0 0 1,0 0-1,1 1 1,-1-1-1,1 0 0,0 1 1,0 0-1,0-1 0,0 1 1,0 0-1,-1 8 1,3-10-15,0-1 0,0 1 0,1-1 0,-1 1 0,1-1 0,-1 1 0,1-1 0,0 0 1,-1 1-1,1-1 0,0 0 0,0 1 0,0-1 0,0 0 0,0 0 0,0 0 0,0 0 0,0 0 1,1 0-1,-1 0 0,0 0 0,1-1 0,-1 1 0,0 0 0,1-1 0,-1 1 0,1-1 1,-1 1-1,1-1 0,-1 0 0,1 0 0,-1 0 0,3 0 0,57 4-36,-55-4 47,31 0-11,29-1 0,0 3 0,116 18 0,-166-17 0,0 0 0,0 1 0,0 1 0,-1 1 0,0 0 0,0 1 0,0 0 0,-1 1 0,0 1 0,-1 0 0,0 1 0,0 0 0,-1 1 0,0 1 0,-1 0 0,15 21 0,-23-29 38,0 1-1,-1 0 1,1 0-1,-1 0 0,0 0 1,-1 0-1,1 0 1,-1 0-1,0 1 1,0-1-1,-1 1 1,1-1-1,-1 1 0,-1-1 1,1 0-1,-1 1 1,0-1-1,0 0 1,0 1-1,-1-1 0,0 0 1,0 0-1,0 0 1,0 0-1,-1 0 1,0-1-1,-4 6 0,0-2 71,0 0 0,0 0 0,-1-1 0,1 0 0,-2 0 0,1-1 0,-1 0 0,0 0 0,0-1 0,-1-1 0,1 1 0,-1-2 0,-12 4 0,12-4-72,-1-1-1,1 0 1,-1-1-1,1 0 0,-1-1 1,1 0-1,-1 0 1,1-1-1,-1-1 0,-14-3 1,18 3-268,1-1 1,0 1 0,-1-1-1,1-1 1,0 1-1,1-1 1,-1 0 0,1 0-1,-1-1 1,1 1-1,0-1 1,1 0-1,-1 0 1,1-1 0,0 0-1,1 1 1,-4-8-1,6 11-35,1 1-1,-1 0 0,1 0 0,-1 0 0,1 0 0,-1-1 0,1 1 1,0 0-1,0 0 0,-1-1 0,1 1 0,0 0 0,0 0 1,1-1-1,-1 1 0,0 0 0,0 0 0,0-1 0,1 1 0,-1 0 1,1 0-1,-1 0 0,1 0 0,-1-1 0,1 1 0,1-2 1,4-5-2549</inkml:trace>
</inkml:ink>
</file>

<file path=ppt/ink/ink16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7.5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6912,'7'-22'1215,"-4"14"7094,-2 26-3036,-1-14-5329,0 42 696,2 1 1,12 64 0,-10-91-548,1 0 0,0-1 0,2 1 0,0-1 0,1-1 0,1 0 0,22 34 0,-27-46-296,1 0 1,0-1-1,0 1 0,1-1 0,-1 0 1,10 6-1,-13-10-15,0 1 0,0-1-1,0 0 1,0 0 0,0 0 0,0 0 0,0-1-1,0 1 1,1 0 0,-1-1 0,0 0 0,0 1 0,1-1-1,-1 0 1,0 0 0,0 0 0,1-1 0,-1 1-1,0 0 1,0-1 0,0 0 0,1 1 0,1-2-1,16-10-2852</inkml:trace>
</inkml:ink>
</file>

<file path=ppt/ink/ink16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7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8 9344,'-23'-7'4608,"46"7"-6144,-18 0 7551,10 3-7167,-7 1 129,7 5-3585,-6-2 128</inkml:trace>
</inkml:ink>
</file>

<file path=ppt/ink/ink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29:59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89 2176,'2'-5'203,"0"0"0,0 0 0,1 1 0,-1-1 1,1 1-1,1 0 0,-1 0 0,0 0 0,1 0 0,0 0 0,0 1 0,0-1 0,0 1 1,1 0-1,-1 1 0,1-1 0,-1 1 0,1 0 0,8-3 0,-8 3-180,0 0 1,1 0-1,0 0 0,-1 0 0,1 1 0,0 0 1,0 0-1,0 1 0,0 0 0,-1 0 0,1 0 1,0 0-1,0 1 0,0 0 0,0 1 0,-1-1 1,9 4-1,-10-2 1,-1 0 1,1 0-1,-1 0 0,0 0 1,0 1-1,0-1 0,0 1 1,-1 0-1,0-1 0,0 1 1,0 1-1,0-1 1,2 7-1,13 64 214,-11-46-71,14 124 65,-15-103-145,17 77 0,-22-123-70,1-1-1,0 1 1,0-1 0,0 1 0,0-1 0,0 1 0,1-1 0,0 0-1,-1 0 1,1 0 0,0 0 0,1 0 0,-1 0 0,0-1 0,1 1-1,0-1 1,-1 1 0,1-1 0,0 0 0,0 0 0,0 0 0,1-1-1,-1 1 1,5 1 0,0-2 24,-1-1 1,1 0-1,0 0 0,-1 0 0,1-1 0,-1 0 1,0-1-1,1 1 0,-1-2 0,11-3 0,-8 3-34,1-1 0,-1 0 0,0 0 0,-1-1-1,1 0 1,-1-1 0,0 0 0,0 0-1,-1-1 1,1 0 0,-2-1 0,1 0 0,-1 0-1,0 0 1,-1-1 0,0 0 0,0 0 0,-1-1-1,0 0 1,-1 0 0,5-14 0,-4 5-23,-1-2 0,0 1 0,0-39 0,-3 48 9,-1 1 1,-1-1 0,0 0-1,0 0 1,-1 1-1,-1-1 1,1 1 0,-2-1-1,-4-10 1,8 20 3,-1 0 1,1 1 0,0-1-1,-1 0 1,1 0-1,-1 0 1,1 0 0,-1 1-1,1-1 1,-1 0-1,1 0 1,-1 1 0,0-1-1,0 0 1,1 1-1,-1-1 1,0 1 0,0-1-1,0 1 1,1 0-1,-1-1 1,0 1 0,0 0-1,-1-1 1,1 1-5,1 1 1,-1-1 0,0 1 0,0-1-1,1 1 1,-1-1 0,1 1-1,-1 0 1,1-1 0,-1 1 0,1 0-1,-1-1 1,1 1 0,-1 0-1,1 0 1,0-1 0,-1 1 0,1 0-1,0 0 1,-1 1 0,-5 45-186,12-12 352,2-1 0,1-1 0,21 51 0,-23-67-56,8 24 152,2 0 1,2-1 0,35 56-1,-50-90-350,1-1 1,-1 0-1,1 0 0,0 0 0,0 0 0,1-1 0,-1 0 0,1 0 1,0-1-1,0 1 0,0-1 0,0 0 0,1-1 0,-1 0 0,1 0 1,-1 0-1,1-1 0,0 0 0,11 1 0,9-5-1079</inkml:trace>
</inkml:ink>
</file>

<file path=ppt/ink/ink16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8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7680,'0'-1'331,"1"1"-1,-1 0 1,1 0 0,-1 0 0,1-1 0,-1 1 0,1 0-1,-1 0 1,1 0 0,-1 0 0,1 0 0,0 0 0,-1 0-1,1 0 1,-1 0 0,1 0 0,-1 1 0,1-1 0,-1 0-1,1 0 1,-1 0 0,1 1 0,-1-1 0,1 0 0,-1 0-1,1 1 1,-1-1 0,1 1 0,-1-1 0,0 0 0,1 1-1,0 0 1,15 26 3332,11 43-4163,-23-58 1267,44 161 497,-30-99-608,-14-55-477,-4-15-151,0-1-1,1 0 0,-1 1 0,1-1 1,0 1-1,0-1 0,0 0 0,0 0 1,1 0-1,-1 1 0,1-1 0,3 4 1,-3-17 30,-2-1 1,1 0 0,-3-17-1,0 5-57,2-1-1,0 0 1,1 0 0,2 1-1,0-1 1,1 1-1,2 0 1,14-40 0,-16 55 2,0-1 1,0 1 0,1 0 0,0 1 0,1-1 0,-1 1 0,1 0 0,1 1 0,-1-1 0,1 1-1,0 1 1,1-1 0,-1 1 0,1 0 0,0 1 0,1 0 0,-1 0 0,1 1 0,-1 0 0,1 1-1,0-1 1,0 2 0,0-1 0,0 1 0,10 0 0,-10 1 49,-1 0 0,1 1-1,0 0 1,0 0 0,-1 1 0,1 0 0,0 0 0,-1 1 0,0 0 0,0 1-1,0 0 1,0 0 0,-1 1 0,1 0 0,-1 0 0,0 0 0,0 1-1,-1 0 1,0 0 0,0 1 0,-1 0 0,1 0 0,-1 0 0,5 12-1,5 11 41,-1 1 0,-2 0-1,-1 1 1,-1 0 0,5 39-1,-2 23-789,-11-31-4152,-2-43 1499</inkml:trace>
</inkml:ink>
</file>

<file path=ppt/ink/ink16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9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6 3968,'-13'-6'3372,"14"7"2311,12 9-1019,-5 4-5818,4 22 2163,-1 0 0,-3 0 1,8 60-1,-16-92-972,31 424 2031,-27-293-1904,5 0 0,31 145 0,7-97 604,-45-167-592,-9-19-333,5 0 104,0 0 0,-1-1 0,1 1 0,0-1 0,1 1 0,-1-1 0,-2-7 0,-3-20-177,2-1 0,0 0 0,2 0-1,3-62 1,1 79 199,0 1 0,1 1-1,0-1 1,1 0-1,1 0 1,0 1 0,1 0-1,0 0 1,1 0 0,1 1-1,0-1 1,0 2-1,1-1 1,11-12 0,-8 13 7,5-5 95,0 0-1,1 2 0,0-1 1,25-14-1,-37 26-10,-1 1 0,1-1 0,0 1 0,0 0 1,0 0-1,1 0 0,-1 1 0,0 0 0,1 0 0,-1 0 0,1 1 0,-1 0 0,1 0 0,-1 0 0,0 1 1,1-1-1,-1 1 0,1 1 0,-1-1 0,0 1 0,0 0 0,0 0 0,7 4 0,-4 0 41,1 2 0,-1-1-1,0 1 1,0 0 0,-1 1-1,-1-1 1,1 1 0,-1 1-1,-1-1 1,0 1 0,0 0 0,-1 0-1,0 1 1,0-1 0,-2 1-1,3 12 1,4 26 4,-1 1 0,0 59 0,-6-77-100,0 1 25,0 0 1,-2 0 0,-6 41 0,6-73-46,0-1 0,0 1-1,0-1 1,0 1 0,0 0 0,0-1 0,0 1 0,0-1-1,-1 1 1,1 0 0,0-1 0,0 1 0,-1-1 0,1 1 0,0-1-1,-1 1 1,1-1 0,0 1 0,-1-1 0,1 1 0,-1-1-1,1 1 1,-1-1 0,1 0 0,-1 1 0,1-1 0,-1 0-1,1 1 1,-1-1 0,1 0 0,-1 0 0,1 0 0,-2 1 0,-14-14-1255,12 8 467,1 0 1,0 0-1,1 0 1,-1 0-1,1 0 1,-3-10-1,4 0-2396</inkml:trace>
</inkml:ink>
</file>

<file path=ppt/ink/ink16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09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22 197 5632,'1'-5'683,"-1"0"1,1 0 0,0 0-1,0 0 1,0 0 0,0 0-1,1 0 1,0 0 0,0 0-1,1 1 1,4-8 0,-2 5-280,1-1 0,0 1 0,1 0 0,0 0 0,14-10 1,-6 6-214,1 1 0,1 1 0,0 1 0,0 0 0,33-10 0,-39 14 71,1 1 0,0 1-1,0 0 1,0 1 0,17 0-1,-25 1-182,0 0-1,0 0 0,0 1 1,0 0-1,0 0 0,0 0 0,0 0 1,0 1-1,0-1 0,-1 1 1,1 0-1,-1 0 0,1 0 1,-1 1-1,0-1 0,0 1 0,0 0 1,0-1-1,4 8 0,1 3 64,-1 1 0,-1-1-1,0 1 1,-1 1 0,0-1 0,-2 1-1,1 0 1,-2 0 0,0 0-1,-1 0 1,0 0 0,-1 0-1,-1 1 1,-3 14 0,1-5 77,-2 0 1,0-1 0,-2 1-1,-1-1 1,0-1 0,-2 1-1,-24 39 1,27-50-179,-1 0 1,-1-1 0,0-1-1,-1 0 1,0 0-1,-1-1 1,0 0-1,0 0 1,-1-2-1,0 1 1,-1-1-1,0-1 1,0-1 0,0 1-1,-1-2 1,0 0-1,0-1 1,-18 3-1,25-7-80,0 0-1,1 0 1,-1-1-1,0 0 1,0 0-1,1-1 1,-1 0 0,1 0-1,-8-4 1,11 5 19,0 0 1,1 0 0,-1 0 0,1-1 0,-1 1 0,1-1 0,-1 0 0,1 1 0,0-1-1,0 0 1,0 0 0,0-1 0,0 1 0,0 0 0,0-1 0,1 1 0,-1-1 0,1 1-1,0-1 1,0 1 0,0-1 0,0 0 0,0-4 0,0 7 14,1-1 0,0 1 0,0-1 1,0 0-1,0 1 0,0-1 0,0 1 0,0-1 0,0 0 1,1 1-1,-1-1 0,0 1 0,0-1 0,0 0 1,1 1-1,-1-1 0,0 1 0,1-1 0,-1 1 0,0-1 1,1 1-1,-1-1 0,1 1 0,-1 0 0,1-1 0,-1 1 1,1 0-1,-1-1 0,1 1 0,-1 0 0,1-1 0,-1 1 1,1 0-1,-1 0 0,1 0 0,0 0 0,-1-1 1,1 1-1,-1 0 0,1 0 0,0 0 0,-1 0 0,1 0 1,-1 0-1,1 1 0,0-1 0,35 13-285,-17-4 210,91 11-105,20 5-100,49 33-1485,-177-58 1529,0 0 1,0 1 0,0-1-1,0 0 1,0 0 0,0 0-1,0 0 1,0 0 0,0-1-1,0 1 1,0-1 0,0 1-1,0-1 1,3-1-1,10-5-2574</inkml:trace>
</inkml:ink>
</file>

<file path=ppt/ink/ink16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0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7168,'-4'0'3584,"31"4"-2688,-16-4 4351,17 3-4479,-5 1 0,20 0 128,-11 1 128,11-2-1408,-11 1 0,10 0 768,-4-1 128,-5 2-1152,-4-1 0,-6 0-1920,-4-1 1</inkml:trace>
</inkml:ink>
</file>

<file path=ppt/ink/ink16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0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6016,'14'-7'2944,"10"-2"-1152,-21 6 2944,22 6-4480,-7-3 128,16 9-1,-6-2 1,9 6-640,-8-6 128,3 5-383,-4-1-1,-5 1-1536,-3-5 0</inkml:trace>
</inkml:ink>
</file>

<file path=ppt/ink/ink16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1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7552,'24'-7'3712,"24"-6"-3072,-34 10 6015,14 6-6527,-5 3 128,15-6-128,-10 0 128,15 3-384,-11 1 0,10-4-1024,-8 0 128,-7 0-1407,1 0 127</inkml:trace>
</inkml:ink>
</file>

<file path=ppt/ink/ink16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1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1 358 5760,'1'1'203,"0"0"0,0 1 0,0-1 1,0 0-1,0 0 0,0 0 0,0-1 0,1 1 1,-1 0-1,0 0 0,1-1 0,-1 1 0,0-1 1,1 1-1,-1-1 0,1 1 0,-1-1 1,1 0-1,-1 0 0,1 0 0,2 0 0,-2 1 404,76 6 5510,-57-7-5560,1-1-1,-1-1 0,25-6 0,-10-1-263,-2-2 0,1-1 0,32-17 0,-55 24-202,-1-1-1,0 0 0,0 0 1,-1-2-1,0 1 0,0-1 1,0-1-1,-1 1 1,0-2-1,-1 1 0,0-1 1,-1 0-1,0-1 0,0 0 1,-1 0-1,5-16 0,-9 23-69,-1-1 0,-1 1 0,1-1 0,-1 1 0,0-1 0,0 0 0,0 1 0,0-1 0,-1 1 0,0-1 0,0 1 0,0-1 0,0 1 0,-1-1 0,0 1 0,0 0 0,0 0 0,0 0 0,-1 0 0,1 0 0,-1 1 0,0-1-1,0 1 1,-1-1 0,1 1 0,-1 0 0,-6-4 0,5 4-14,1 0 0,0 0 0,-1 0 0,1 1 0,-1 0 0,0 0 0,1 0 0,-1 0 0,0 1 0,0 0 0,0 0 0,-1 0 0,1 0 0,0 1 0,0 0 0,0 0 0,0 1 0,-1-1 0,1 1 0,0 0-1,0 0 1,0 1 0,0 0 0,0 0 0,-5 3 0,2 1-4,1 0 0,0 0-1,0 1 1,1 0 0,0 1 0,0-1-1,1 1 1,0 0 0,0 1-1,1-1 1,-7 18 0,1 4 36,1 0 0,-6 39 0,6-18 62,2 0 1,1 51 0,6-78-72,1 1-1,1-1 1,1 0-1,1 0 1,1 0-1,9 26 1,-11-41-34,1 0 0,0-1 1,0 0-1,1 1 0,0-2 1,1 1-1,-1 0 0,1-1 1,1 0-1,-1-1 0,1 1 1,1-1-1,-1 0 0,1-1 1,0 0-1,0 0 0,0-1 1,12 4-1,-13-5-216,0-1-1,0-1 1,0 1-1,0-1 1,1-1-1,-1 1 1,0-1-1,0 0 1,1-1-1,7-1 1,-7 0-358,-1 0 0,1-1 0,-1 1 0,0-1 0,0-1 0,0 1 0,-1-1 0,1 0 0,-1-1 0,9-7 0,14-13-2366</inkml:trace>
</inkml:ink>
</file>

<file path=ppt/ink/ink16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2.5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0 150 3072,'1'-2'385,"-1"-1"0,1 1 0,0-1 0,0 1 0,0 0 0,0 0 0,0 0-1,0 0 1,0-1 0,1 2 0,-1-1 0,1 0 0,-1 0 0,1 0 0,0 1 0,3-3 0,40-29 2366,-20 16-2041,-15 11-377,-1-1-1,1 2 1,0 0 0,0 0 0,1 0-1,-1 1 1,20-4 0,2 2 1077,47-5 0,-76 11-1350,-1 0 0,1-1 0,0 1 0,-1 1 0,1-1 0,0 0 0,-1 1 0,1-1 0,-1 1 0,1 0 0,-1 0 0,1 0 0,-1 0 0,0 0 0,1 0 0,-1 1 0,0-1 0,0 1 0,0-1 0,0 1 0,2 2 0,-1 0-10,-1 0 1,1 0 0,-1 1 0,0-1-1,0 0 1,-1 1 0,1-1-1,-1 1 1,0 0 0,1 9 0,-1 0 10,-1 0-1,0 1 1,-1-1 0,-1 0 0,0 0 0,-8 26 0,8-34-36,-51 134 417,45-124-368,0 0-1,-2-1 1,0 0-1,0-1 1,-1 0-1,-19 19 1,0-5-25,8-5 13,-2-1 1,0-1-1,-53 34 0,75-54-61,1 0-1,0 0 0,-1 0 0,1-1 1,-1 1-1,1 0 0,-1-1 0,1 1 0,-1-1 1,1 0-1,-1 1 0,1-1 0,-1 0 1,0 0-1,1 0 0,-1 0 0,0 0 1,-2-1-1,3 1-1,1-1 1,-1 0 0,1 1-1,-1-1 1,1 1-1,-1-1 1,1 0-1,0 1 1,-1-1 0,1 0-1,0 1 1,-1-1-1,1 0 1,0 0 0,0 1-1,0-1 1,0 0-1,0 0 1,0 1-1,0-1 1,0 0 0,0 0-1,0 0 1,0 1-1,0-1 1,1-1 0,0-2-12,0-1 0,0 0 0,1 1 0,0-1 0,0 1 0,0 0 0,1 0 1,-1 0-1,1 0 0,0 0 0,3-3 0,-3 5 6,-1 0 0,0 1-1,1-1 1,-1 1 0,1 0 0,0 0 0,-1 0 0,1 0-1,0 0 1,-1 0 0,1 1 0,0-1 0,0 1 0,0 0-1,-1 0 1,1 0 0,0 0 0,4 1 0,55 18 110,-9-3-70,-39-13-47,0-1 0,1 0-1,-1-1 1,0-1 0,1 0-1,-1-1 1,25-4 0,-8 0-318,-27 5-7,-1 0 0,0 0 0,0 0 0,1-1 0,-1 1-1,0-1 1,0 0 0,0 0 0,6-3 0,-8 3-2115,-1 1-235</inkml:trace>
</inkml:ink>
</file>

<file path=ppt/ink/ink16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2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7040,'-6'-4'3456,"26"8"-2688,-20-4 4991,18 5-4991,-4-1 0,20 3 256,-6-3 0,13-4-1536,-7 0 128,3-4 640,-9 0 0,1 4-1664,-6 0 0,-3 0-1151,-6 0-1</inkml:trace>
</inkml:ink>
</file>

<file path=ppt/ink/ink16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3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 5120,'9'0'2560,"42"-7"-896,-37 4 3072,29-6-4224,-11 5 0,20 1 0,-15-1 0,20 4-1024,-14 0 0,3 0-1152,-7 0 0</inkml:trace>
</inkml:ink>
</file>

<file path=ppt/ink/ink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0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88 2560,'7'0'273,"1"0"-1,-1 1 1,1 1 0,-1-1-1,1 1 1,-1 0 0,0 1-1,0 0 1,0 0 0,0 0-1,-1 1 1,1 0-1,-1 1 1,0-1 0,7 7-1,5 8-284,0 1 0,-1 0 0,15 24-1,-19-26 457,-12-16-383,1 1 0,-1-1 0,0 1-1,0 0 1,0-1 0,0 1 0,-1 0 0,1 0-1,-1-1 1,1 1 0,-1 0 0,0 0 0,0 0 0,-1 0-1,1-1 1,0 1 0,-1 0 0,-1 3 0,-22 55 717,9-26-557,-16 35 440,27-151-426,8 57-235,0 0 0,2 1 0,1 0 0,14-35 0,-12 34 0,-1 6-14,0 0 0,0 1 1,2 0-1,0 0 1,1 1-1,0 0 0,2 1 1,25-24-1,-33 34 9,0 0-1,0 1 1,0 0 0,1 0-1,0 0 1,0 1 0,0 0-1,0 0 1,0 1 0,1-1-1,-1 1 1,1 1 0,-1-1-1,1 1 1,0 0 0,0 1-1,-1-1 1,1 1 0,0 1-1,0-1 1,0 1 0,-1 1-1,1-1 1,-1 1 0,1 0-1,-1 0 1,1 1 0,9 5-1,-10-3 2,1-1 1,-1 1-1,0 0 0,0 1 0,-1-1 0,0 1 0,0 0 0,0 1 0,0-1 0,-1 1 1,0 0-1,-1 0 0,1 0 0,1 8 0,4 12-11,-2 0 1,6 46 0,-5-25 9,22 127 26,-29-193 39,1 0 1,1-1-1,1 1 1,1 1-1,6-19 1,-2 10-89,-5 10-33,1 1 1,0 0-1,1 1 1,1 0-1,1 0 1,0 0-1,12-16 1,-14 22 29,0 0-1,1 1 1,0 0 0,0 0 0,1 0 0,0 1-1,0 0 1,0 1 0,1 0 0,0 0 0,0 1 0,12-4-1,-12 4 28,0 0 0,0 1 0,1 1-1,-1-1 1,1 2 0,0-1 0,0 1-1,0 1 1,-1 0 0,1 0-1,0 1 1,0 0 0,0 1 0,-1 0-1,1 0 1,-1 1 0,0 0 0,1 1-1,-1 0 1,-1 1 0,1 0 0,-1 0-1,0 0 1,11 11 0,8 7 130,-1 1 1,-2 1 0,32 41-1,-50-58-99,-1-1 0,0 1 0,0-1 0,-1 1 0,0 1 0,-1-1 0,0 0 0,0 1 0,0 0 0,-1 0 0,-1 0 0,1 0-1,-2 0 1,1 0 0,-1 0 0,0 0 0,-1 0 0,0 0 0,-3 9 0,3-13-10,-1 0 1,0-1-1,0 1 1,-1-1-1,1 0 1,-1 0-1,0 0 1,-5 6-1,6-8-123,1-1 0,-1 1 0,0-1 0,0 1 0,0-1 0,0 1 0,0-1 0,0 0 0,0 0 0,0 0 0,0 0 0,0-1 0,0 1 0,-1 0 0,1-1 0,0 0 0,-1 1 0,1-1 0,0 0 0,-5-1 0,-7-3-1174</inkml:trace>
</inkml:ink>
</file>

<file path=ppt/ink/ink16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4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0 417 6144,'4'-3'687,"1"1"0,-1-1 0,0 1 0,1 0 0,0 0 0,-1 1 0,1-1 0,0 1 0,0 0 0,0 0 0,-1 1 0,10-1 0,10-2 622,25-6-494,-1-3 1,73-26 0,-102 30-645,-1 0 0,0-2 1,0 0-1,-1-1 0,0 0 1,-1-1-1,0-2 0,24-25 1,-37 36-157,-1 1 0,0-1 0,0 0 0,0 0 0,0 0 0,0 0 1,-1 0-1,0-1 0,1 1 0,-1 0 0,0-1 0,0 1 0,-1-1 0,1 1 0,-1-1 1,0 1-1,0-1 0,0 0 0,0 1 0,-1-5 0,-1 2-9,0 1-1,0-1 1,0 1-1,-1-1 1,0 1-1,0 0 1,0 0-1,0 0 1,-1 1-1,0-1 1,-6-5-1,2 2-6,-1 1-1,0 0 0,0 1 1,0 0-1,-1 0 1,0 1-1,0 0 0,0 1 1,-1 0-1,1 0 1,-1 1-1,-21-3 0,21 7 28,0 0 0,-1 1-1,1 0 1,0 0-1,0 1 1,0 1 0,1 0-1,-1 0 1,-17 11-1,21-11-3,1 1-1,0-1 1,0 1-1,0 0 1,1 0-1,0 1 0,0 0 1,0 0-1,1 0 1,0 0-1,0 1 1,0 0-1,-4 11 1,2 0 36,0 0 0,1 1 0,-4 36 1,6-26 3,1 0 0,2 0 0,1 0 0,1 0 1,2 0-1,0-1 0,2 1 0,12 33 0,-13-46-65,1 0 0,0-1 0,1 1 0,1-2 1,1 1-1,0-1 0,0 0 0,2-1 0,-1 0 0,2 0 0,0-1 0,0-1 0,1 0 0,0-1 0,22 12 0,-28-19-314,1-1 1,-1 0 0,1-1 0,0 1 0,0-2-1,0 1 1,0-1 0,0 0 0,0-1-1,-1 0 1,1 0 0,0 0 0,0-1-1,-1-1 1,1 1 0,13-7 0,18-8-2393</inkml:trace>
</inkml:ink>
</file>

<file path=ppt/ink/ink16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4.3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34 4736,'-14'5'2304,"28"-10"-512,-14 5 1792,19 0-2816,-4 0 0,17 0 256,-7 0 128,21-7-1664,-13 0 128,5-2-640,-10 5 0,-5-3-896,-5 7 0</inkml:trace>
</inkml:ink>
</file>

<file path=ppt/ink/ink16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5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13 134 4864,'1'-4'381,"0"0"1,1 0-1,-1 0 0,1 0 0,0 1 1,0-1-1,0 1 0,0-1 1,1 1-1,-1 0 0,1 0 1,0 0-1,0 0 0,0 0 1,0 1-1,1 0 0,-1-1 1,6-2-1,12-5 828,0 0 0,26-8 0,-16 6-1564,-19 8 698,0 0-1,1 1 1,-1 0 0,1 1 0,-1 1 0,18-1-1,-27 2-249,1 0 0,-1-1 1,0 1-1,1 1 0,-1-1 0,0 0 0,1 1 0,-1 0 0,0 0 0,0 0 0,0 0 0,0 0 0,0 1 0,0-1 0,0 1 0,0 0 1,0 0-1,-1 0 0,1 0 0,-1 0 0,1 0 0,-1 1 0,0 0 0,0-1 0,0 1 0,0 0 0,-1 0 0,3 5 0,-3-3-31,0-1 1,-1 1-1,0 0 0,0 0 0,0 0 0,0 0 0,-1 0 0,0 0 0,0-1 0,0 1 0,-4 7 0,-23 49 183,21-49-211,-147 266 350,144-262-347,0 0-1,-1-1 0,0-1 0,-2 0 1,1-1-1,-2 0 0,1-1 0,-2 0 1,-27 17-1,19-17-156,35-22 38,37-23 28,-43 30 37,0 1 1,0 0-1,0 0 1,1 0-1,-1 1 1,0 0-1,1 0 1,-1 1-1,1 0 1,9 1-1,69 14 282,-69-10-791,0-2 1,0 0-1,0 0 0,1-2 0,19 0 0,-18-3-1885,-2 1-276</inkml:trace>
</inkml:ink>
</file>

<file path=ppt/ink/ink16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5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4736,'-9'0'2304,"23"3"256,-14-3 1792,15 0-3712,-7 0 128,12 4 639,-2-4 129,24 4-1920,-10 1 128,22-2 896,-13 1 0,7 8-2688,-11-8 1</inkml:trace>
</inkml:ink>
</file>

<file path=ppt/ink/ink16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7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1024,'16'-5'5479,"21"4"-2454,-10 0-1801,71-8 2645,-24 10-3513,82 12-1,-139-11-50,68 16 244,-66-12-473,1-1 0,0-1 0,24 2 0,307-6 350,-143-3-84,-26 0-145,-58-2 555,-1 7 0,145 19 0,-172-9-577,0-5-1,134-7 0,-83-2-57,-62 1-15,266 13 52,-247-6-118,0-5-1,167-18 1,-107 14 263,-114 4 128,99-9-1,122-35-277,-210 27-187,-50 13-61,1-1 0,-1 1 0,1 1 0,17-2 0,-28 4-776,-6 0-2837,1 0 1025</inkml:trace>
</inkml:ink>
</file>

<file path=ppt/ink/ink16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8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189 220 3456,'-1'-2'301,"0"0"0,0 0 0,0 0 0,1-1 0,-1 1 0,1 0 1,-1 0-1,1 0 0,0-1 0,-1 1 0,1 0 0,0-1 0,1 1 0,-1 0 0,0 0 0,1-1 0,-1 1 1,1 0-1,0 0 0,-1 0 0,1-1 0,0 1 0,1 0 0,-1 0 0,0 1 0,0-1 0,1 0 1,-1 0-1,1 1 0,0-1 0,2-1 0,30-28 2312,1 7-3405,-7 8 1375,0 2 0,1 0 1,1 2-1,51-14 0,-66 22-424,1 1 0,0 0-1,0 1 1,0 0 0,0 2 0,0 0-1,0 1 1,1 0 0,-1 1-1,-1 1 1,18 5 0,-30-7-129,0 0 0,0 1 0,0 0 0,0-1 1,-1 1-1,1 0 0,0 0 0,-1 0 0,1 1 0,-1-1 1,0 1-1,0-1 0,0 1 0,0 0 0,0 0 0,-1 0 1,1 0-1,-1 0 0,0 0 0,0 0 0,0 0 0,0 0 0,0 1 1,-1-1-1,0 0 0,1 1 0,-1-1 0,0 0 0,-1 1 1,1-1-1,0 0 0,-3 6 0,-1 12 25,-1-2 1,-1 1-1,-1 0 0,-10 18 0,12-28-46,-13 31 61,7-9 33,-2-2 0,-2 0 1,0-1-1,-2 0 0,-2-1 0,0-1 0,-33 35 1,25-35 175,-1-2 1,-2 0-1,0-2 0,-1-2 1,-1-1-1,-1-1 1,-1-1-1,0-3 1,-53 18-1,77-31-234,0 0 1,0 0-1,0-1 0,0 0 0,-11-1 0,18 0-37,0-1-1,-1 1 1,1 0-1,0-1 1,-1 0-1,1 0 1,0 0-1,0 0 0,0 0 1,0 0-1,0-1 1,0 0-1,0 1 1,0-1-1,0 0 1,1-1-1,-4-2 1,5 3-11,1 0 1,-1 0 0,0 0 0,1 0-1,-1 0 1,1 0 0,0 0 0,0 0-1,0 0 1,0 0 0,0 0 0,0 0-1,0 0 1,1 0 0,-1 0 0,1 0-1,-1 0 1,1 0 0,0 0 0,0 0-1,0 1 1,2-4 0,28-43-288,-26 41 248,-1 1 12,0 1 1,1-1 0,-1 1 0,1 0 0,0 0 0,0 1 0,1 0 0,-1 0 0,1 0 0,0 0-1,0 1 1,1 0 0,-1 0 0,0 1 0,1-1 0,0 2 0,12-3 0,-13 4 59,1 0 1,-1 0-1,1 1 1,-1 0-1,1 0 1,-1 1-1,1 0 0,-1 0 1,0 0-1,0 1 1,0 0-1,0 0 1,-1 0-1,1 1 1,-1 0-1,0 0 1,0 0-1,0 1 0,6 7 1,31 39 370,-27-31-63,1-1 1,33 31-1,-42-44-292,0-1-1,0 0 0,1 0 0,0 0 1,-1-1-1,2 0 0,-1-1 1,0 0-1,1 0 0,0-1 1,-1 0-1,10 1 0,17-3-385,0-2 0,0-2 0,0-1-1,52-14 1,-75 16 57,187-41-4965,-105 24 1921</inkml:trace>
</inkml:ink>
</file>

<file path=ppt/ink/ink16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19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0 233 6144,'1'0'231,"-1"1"0,0-1 0,0 1 0,1-1 0,-1 1 0,0-1 0,1 1 1,-1-1-1,0 1 0,1-1 0,-1 0 0,1 1 0,-1-1 0,0 1 0,1-1 0,-1 0 0,1 1 0,-1-1 1,1 0-1,0 0 0,-1 0 0,1 1 0,-1-1 0,1 0 0,-1 0 0,1 0 0,0 0 0,-1 0 0,1 0 0,-1 0 1,1 0-1,-1 0 0,2 0 0,35 2 4278,-20-1-4460,29 4 314,0-2 0,0-1 0,1-3 0,50-8 0,-76 6-282,1-1 0,-1-1 1,0-1-1,-1-1 0,0-1 1,0 0-1,0-2 1,-1 0-1,0-1 0,27-22 1,-41 29-73,1-1 1,-1 0 0,0 0 0,-1 0-1,1 0 1,-1-1 0,0 0 0,0 0-1,3-7 1,-6 11-13,-1 0 0,1 0-1,-1 0 1,0 0 0,1 0-1,-1 0 1,0 0 0,-1 0-1,1 0 1,0 0 0,0 0 0,-1 0-1,1 1 1,-1-1 0,0 0-1,1 0 1,-1 0 0,0 0-1,0 1 1,0-1 0,0 0 0,-1 1-1,1-1 1,0 1 0,-1 0-1,1-1 1,-1 1 0,1 0-1,-1 0 1,0 0 0,1 0 0,-1 0-1,0 0 1,0 0 0,-3 0-1,-3-3 50,0 0-1,0 1 1,0 1-1,-1-1 0,1 1 1,-1 1-1,0 0 1,1 0-1,-1 0 1,0 1-1,0 1 0,0-1 1,1 1-1,-1 1 1,1 0-1,-1 0 0,1 0 1,-1 1-1,1 1 1,0-1-1,1 1 1,-1 1-1,0-1 0,1 1 1,0 1-1,0-1 1,1 1-1,0 0 0,0 1 1,-8 10-1,7-8 58,1 0 0,0 1-1,0-1 1,1 1-1,1 1 1,0-1 0,0 0-1,1 1 1,0 0-1,1 0 1,0 0 0,0 0-1,1 0 1,1 0-1,0 0 1,1 1 0,0-1-1,0 0 1,1 0-1,4 12 1,0-6-20,0 0 1,1-1-1,1 0 0,1 0 1,0 0-1,1-1 1,0-1-1,2 1 0,-1-2 1,15 13-1,-8-10-273,1 0 0,1-2 0,0 0-1,1-2 1,38 18 0,-41-23-705,0-1 1,1 0-1,0-2 0,0 0 1,1-1-1,-1-1 0,23 0 1,12-2-2327</inkml:trace>
</inkml:ink>
</file>

<file path=ppt/ink/ink16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0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385 56 4736,'-1'-2'533,"1"-1"0,-1 0 0,1 1-1,-1-1 1,0 1 0,0-1 0,0 1 0,-1-1 0,1 1 0,0 0 0,-1 0 0,1-1-1,-1 1 1,0 0 0,0 0 0,0 1 0,0-1 0,0 0 0,0 1 0,-1-1 0,1 1-1,-4-2 1,-28-2 288,21 5-595,0 0 0,0 0 0,0 1 0,0 1-1,0 0 1,1 1 0,-1 0 0,1 1 0,0 0 0,-1 1 0,2 0 0,-1 1 0,1 1 0,0 0 0,0 0 0,1 1 0,0 0 0,0 1 0,1 0-1,0 1 1,-13 18 0,15-19-140,2 1-1,-1 0 0,1 0 1,1 0-1,0 1 0,0-1 1,1 1-1,1 0 0,0 0 1,0 0-1,1 0 0,0 1 1,1-1-1,0 0 0,1 0 1,0 0-1,4 13 0,-4-18-66,2 0 0,-1 0 0,0 0-1,1 0 1,0 0 0,1-1 0,-1 0 0,1 0-1,0 0 1,0 0 0,0 0 0,1-1 0,0 1-1,0-1 1,0-1 0,11 7 0,5 1-3,0 0 0,0-2 0,29 9 0,-14-8-3,0-1 0,1-2 0,-1-2-1,1-1 1,1-2 0,-1-1 0,0-2 0,0-2-1,42-7 1,-73 9-13,1-1 0,-1 0 0,0 1 0,1-2 0,-1 1 0,0-1 0,0 0 0,-1 0 0,1-1 0,0 1 0,-1-1 0,0-1 0,0 1 0,0-1 0,6-8 0,-10 12-2,0 0 0,0 0 0,0 0 0,0 0 0,0 0 0,0 0 0,0 0 0,1 0 0,-1 0 0,0 1 0,1-1 0,-1 1 0,0-1 0,1 1 0,-1-1 0,0 1 0,1 0 0,-1-1 0,1 1 0,-1 0 0,1 0 0,-1 0 0,1 0 0,1 1 0,34 17-161,-9-2 120,11-1 145,1-2-1,0-2 0,71 11 1,-81-20 28,0-1 1,0-1 0,0-2-1,0 0 1,54-13-1,-65 11-39,-5 1-38,0 0-1,0-1 1,-1-1-1,1 0 1,-1 0 0,-1-2-1,19-11 1,-26 15-51,-1 0 1,0 0 0,0 0 0,0-1 0,0 1-1,0-1 1,-1 0 0,0 0 0,0-1 0,0 1 0,0 0-1,-1-1 1,0 0 0,0 0 0,0 0 0,0 0-1,-1 0 1,0 0 0,0 0 0,0 0 0,0 0-1,-1 0 1,0-1 0,-1-5 0,-1 1-23,0 0 0,-1 0-1,0 0 1,-1 0 0,0 0 0,-1 1 0,0-1 0,0 1 0,-1 1-1,0-1 1,-1 1 0,0 0 0,0 0 0,-1 1 0,1 0 0,-2 0-1,-12-8 1,4 5-11,0 1-1,0 1 0,0 1 1,-1 0-1,0 1 1,-36-7-1,35 9 19,-5-1-6,0 2 1,0 0 0,-1 2-1,1 0 1,0 2 0,0 0 0,0 2-1,0 1 1,0 1 0,0 1-1,1 1 1,0 0 0,-43 23 0,54-24-12,1 0 0,0 1 0,0 0 0,1 0 0,0 1 0,0 1 1,-12 13-1,19-18-19,0-1 1,0 1 0,0 0 0,1 0-1,-1 0 1,1 0 0,0 1-1,0-1 1,1 1 0,-1-1-1,1 1 1,0-1 0,0 1 0,1 0-1,-1-1 1,1 1 0,0 0-1,0 0 1,1 0 0,0-1 0,1 7-1,0-6-129,0 0-1,0 0 0,1 0 1,0 0-1,0-1 0,0 1 0,1-1 1,-1 0-1,1 0 0,0 0 1,0 0-1,0-1 0,1 0 1,-1 0-1,1 0 0,0 0 1,0-1-1,10 4 0,7 2-933,0-2 0,0 0-1,25 2 1,-45-7 1042,72 10-3023</inkml:trace>
</inkml:ink>
</file>

<file path=ppt/ink/ink16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0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339 30 6144,'-55'-26'4072,"50"24"-3643,2 2-58,0-1-1,0 1 1,0-1-1,0 1 1,0 0 0,0 0-1,0 1 1,0-1-1,0 0 1,0 1 0,0 0-1,0 0 1,-5 2-1,-39 20-141,34-16 348,-7 4-383,0 0-1,2 2 0,-26 21 0,36-29-87,1 1 0,1 1 1,-1-1-1,1 1 0,1 1 0,-1-1 1,1 1-1,0 0 0,1 0 0,-6 13 1,10-18-81,0-1 0,0 1 0,0 0 0,0-1 0,1 1 1,-1-1-1,1 1 0,0-1 0,0 1 0,0-1 0,0 0 0,0 1 0,0-1 1,0 0-1,1 0 0,-1 0 0,1 0 0,0 0 0,0 0 0,-1 0 0,1-1 0,0 1 1,1 0-1,-1-1 0,0 0 0,0 1 0,1-1 0,3 1 0,9 6 20,1-2 1,27 10-1,-42-16-46,135 42 278,117 34 830,-246-74-1013,-1 1 0,1-1 0,-1 1 0,1 1 0,-1-1 0,0 1 0,0 0 0,-1 1 0,11 9 0,-14-13-50,0 1-1,-1 0 0,1 0 1,0 0-1,-1 0 1,1 0-1,-1 0 1,0 1-1,0-1 0,1 0 1,-2 1-1,1-1 1,0 0-1,0 1 1,-1 0-1,1-1 0,-1 1 1,0-1-1,0 1 1,0-1-1,0 1 1,0-1-1,-1 1 0,1 0 1,-1-1-1,1 1 1,-1-1-1,0 0 1,-2 5-1,-2-1 30,0 0-1,-1 0 1,1-1-1,-1 0 1,-1 0-1,1 0 1,-1-1-1,1 1 1,-1-2-1,0 1 1,-1-1-1,1 0 1,0 0 0,-1-1-1,0 0 1,1-1-1,-9 1 1,-22 3-20,0-2 1,-45-2 0,59-1-114,19 0 19,-92-4-726,89 3 309,1 0 0,-1 0 0,0-1 0,1 0 0,-1 0 0,1-1 0,-1 0 0,1 0 0,-10-7 0,3-6-2614</inkml:trace>
</inkml:ink>
</file>

<file path=ppt/ink/ink16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1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5248,'3'-11'3229,"5"16"1241,5 20-756,-10 70-2392,31 124 1430,-5-21-1385,60 467 573,-85-617-1838,-1-1 1,-3 1-1,-1 0 1,-10 49-1,8-60-77,5-33-31,5-23-13,24-128-628,-25 109 459,2 0 1,1 0 0,2 1 0,1 0 0,24-48-1,-30 75 190,0 1-1,0 0 1,1 0-1,0 1 0,0-1 1,1 2-1,0-1 1,1 1-1,0 0 1,0 1-1,0 0 0,1 1 1,-1-1-1,12-3 1,-18 9 26,1-1 0,-1 0 1,1 1-1,-1-1 0,1 1 1,-1 0-1,1 0 0,-1 1 1,0-1-1,1 1 0,-1-1 0,1 1 1,-1 0-1,0 0 0,7 4 1,-3-1 42,-1 0 1,1 0 0,0 1 0,-1 0-1,0 1 1,8 9 0,2 5 164,0 1 0,-2 0-1,13 26 1,-19-33-182,0-1 0,-2 2 0,0-1 0,0 0 0,-1 1 0,-1 0 0,0 1-1,-2-1 1,1 0 0,-2 1 0,0-1 0,-1 1 0,0 0 0,-1-1 0,-1 1 0,-1-1-1,0 0 1,-8 22 0,-13-2 32,8-23-784,15-12 631,1 0 1,-1 0 0,1 0-1,0 0 1,-1 0 0,1 0-1,0-1 1,-1 1 0,1 0-1,-1 0 1,1 0-1,0 0 1,-1 0 0,1-1-1,0 1 1,-1 0 0,1 0-1,0 0 1,-1-1 0,1 1-1,0 0 1,0 0 0,-1-1-1,1 1 1,0 0 0,0-1-1,-1 1 1,1 0 0,0-1-1,0 1 1,0-1 0,0 1-1,0 0 1,-1-1 0,1 1-1,0 0 1,0-1 0,0 0-1,4-19-5053,1 8 1921</inkml:trace>
</inkml:ink>
</file>

<file path=ppt/ink/ink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1.2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109 267 2816,'2'-3'79,"1"0"0,-1 0 0,1 0 0,-1 0 0,1 1 1,0-1-1,0 1 0,0 0 0,0 0 0,0 0 0,0 0 0,1 1 0,-1-1 0,8-1 1,55-6 1085,-4 2-701,-55 5-410,-1 1-1,1-1 1,0-1 0,-1 1 0,0-1-1,0 0 1,0-1 0,0 0 0,0 1-1,-1-2 1,1 1 0,5-7-1,-9 9-22,0-1 0,0 0-1,-1 0 1,1 0 0,-1 1-1,0-2 1,1 1 0,-1 0-1,-1 0 1,1 0 0,0 0-1,-1-1 1,0 1 0,1 0-1,-1 0 1,-1-1 0,1 1-1,0 0 1,-1 0 0,0-1-1,1 1 1,-1 0 0,-1 0-1,1 0 1,0 0 0,-1 0-1,-2-4 1,0 1 34,-1 0 0,0 0 0,0 1 0,0 0 0,0-1 0,-1 2 0,0-1 0,0 1 0,0 0 0,-1 0 0,1 1-1,-1 0 1,0 0 0,0 0 0,0 1 0,0 0 0,0 0 0,0 1 0,-11-1 0,10 1-16,-1 1-1,1-1 1,0 1 0,-1 1 0,1-1-1,0 2 1,0-1 0,0 1 0,0 0-1,0 0 1,0 1 0,0 1-1,1-1 1,-1 1 0,1 0 0,0 1-1,-9 7 1,7-2-9,0 0 0,0 1-1,1 0 1,0 1 0,1 0 0,1 0 0,0 0 0,0 1-1,1 0 1,1 0 0,0 1 0,1-1 0,1 1-1,-2 20 1,3-25-19,1-1 1,0 1-1,0 0 1,1-1-1,0 1 0,1 0 1,0-1-1,0 1 0,1-1 1,0 0-1,0 0 0,1 0 1,0 0-1,0-1 0,1 1 1,0-1-1,0 0 0,1-1 1,0 1-1,0-1 0,0 0 1,1-1-1,14 10 0,4-3 22,0-1 0,0-1-1,1-1 1,1-2 0,0 0-1,50 5 1,-62-12-284,0 0-1,0-1 1,0-1 0,-1 0-1,1-1 1,-1-1 0,1 0-1,-1-1 1,-1 0 0,1-1-1,-1-1 1,0 0 0,0-1-1,0 0 1,15-15 0,-7 3-1039</inkml:trace>
</inkml:ink>
</file>

<file path=ppt/ink/ink16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2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32 158 6912,'1'-4'405,"1"0"-1,-1 1 1,1-1 0,-1 1 0,1 0-1,0-1 1,0 1 0,1 0 0,-1 0-1,1 0 1,-1 1 0,1-1 0,0 0-1,0 1 1,0 0 0,1 0 0,3-2-1,11-6 816,1 1 0,23-7-1,-18 7-1177,-9 3-46,15-7 360,1 2 0,57-13 0,-79 22-229,1 1-1,0 0 1,-1 1 0,1-1 0,0 2-1,-1-1 1,1 2 0,0-1 0,-1 1-1,1 1 1,-1-1 0,0 2 0,0-1 0,10 6-1,-16-7-90,0 0-1,0 0 1,0 1-1,0-1 0,-1 0 1,1 1-1,-1 0 1,1 0-1,-1-1 0,0 1 1,0 1-1,-1-1 1,1 0-1,-1 0 1,1 1-1,-1-1 0,0 1 1,0-1-1,0 1 1,-1-1-1,1 1 0,-1-1 1,0 1-1,0 0 1,0-1-1,-1 1 0,1-1 1,-1 1-1,0-1 1,-1 5-1,-4 13 188,-2 0 1,-1 0-1,0-1 0,-12 20 1,0 0 100,4-5-9,-2 1-1,-1-2 1,-48 61 0,28-47-145,-3-2 1,-2-1 0,-55 42-1,98-86-241,0 0 0,0 1 0,0-1 0,0 0 0,0 0 1,0 0-1,-1 0 0,1-1 0,0 1 0,0-1 0,-1 1 0,1-1 0,-1 0 0,1 0 0,0 0 0,-1 0 0,1 0 0,0 0 0,-1-1 0,1 1 0,0-1 0,0 0 0,-1 0 1,1 0-1,0 0 0,0 0 0,0 0 0,0 0 0,0-1 0,0 1 0,0-1 0,-2-2 0,1 1-77,0-1-1,-1 1 1,2-1 0,-1 0-1,0 1 1,1-2 0,0 1-1,0 0 1,0 0 0,0-1-1,1 1 1,-1 0 0,1-1-1,0 0 1,0-6 0,2 10 148,1 1 0,-1 0-1,0 0 1,1 0 0,-1 0 0,0 0 0,1 0 0,-1 0 0,1 0 0,-1 0 0,0 1-1,0-1 1,1 0 0,-1 1 0,0-1 0,0 1 0,1 0 0,-1-1 0,1 2 0,12 3 108,24 1 108,0-2 0,52-2 0,-12 0 182,39-5-48,-37 0-1490,-76 3 815,0 0-1,0-1 0,-1 1 0,1-1 0,0 0 1,0 0-1,-1 0 0,1 0 0,-1 0 0,7-5 0,10-4-2361</inkml:trace>
</inkml:ink>
</file>

<file path=ppt/ink/ink16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2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7680,'33'7'3840,"42"-11"-2560,-55 1 4991,12-1-6015,-4-1 128,18-6 0,-7 2 0,17 6-512,-14 3 0,6 0-1024,-10 0 0,-15-7-1407,-4-2 127</inkml:trace>
</inkml:ink>
</file>

<file path=ppt/ink/ink16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2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4736,'14'-9'2304,"9"5"128,-17 1 2048,8-1-3840,-5 1 128,34 3 383,-15 0 1,15 3-1536,-11 1 0,10-1 640,-8 1 0,-2 1-1919,-3-1-1,-1 3-640,-5-4 128</inkml:trace>
</inkml:ink>
</file>

<file path=ppt/ink/ink16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3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7168,'23'-9'3584,"76"18"-2944,-81-9 6655,34-5-7039,-13 5 128,36-4 0,-19 1 0,24-5-1280,-19 3 0,-10 2-1407,-8-1-1</inkml:trace>
</inkml:ink>
</file>

<file path=ppt/ink/ink16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3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1 303 3840,'4'-1'866,"1"0"1,0 0-1,0 1 1,0 0-1,0 0 0,0 0 1,0 0-1,5 2 1,6-1 39,16-1-80,30 1 540,-1-3-1,91-14 0,-138 13-1234,0 1 0,1-2 0,-2 0 0,1 0-1,0-1 1,-1-1 0,0-1 0,0 0 0,-1 0-1,0-1 1,0-1 0,0 0 0,-1 0 0,-1-1-1,0-1 1,11-13 0,-19 20-122,0 1 0,-1-1 0,0 1 0,1-1 0,-1 1 0,-1-1 0,1 0 0,0 0 0,-1 1 0,0-1 0,0 0 0,0 0 0,0 1 0,-1-1 0,1 0 0,-1 0 0,0 1 0,0-1 0,0 1 0,-1-1 0,1 1 0,-1-1 0,0 1-1,0 0 1,0 0 0,0 0 0,-1 0 0,-4-5 0,3 3 14,0 1-1,0 0 0,0 0 0,-1 0 0,1 1 1,-1 0-1,0 0 0,0 0 0,0 0 1,-1 1-1,1-1 0,0 1 0,-1 1 1,0-1-1,1 1 0,-1 0 0,0 0 0,-8 1 1,3 1 27,1 1 0,-1 1 0,1 0 0,0 0 0,-1 1 0,1 0 0,1 1 0,-1 0 0,1 1 0,0 0 0,0 0 0,1 1 0,-1 0 0,1 1 0,1-1 0,0 2 0,0-1 0,0 1 0,1 0 0,1 0 0,-1 0 0,2 1 0,-8 18 0,3-1 101,1-1 0,1 2 0,1-1 0,1 1 0,2 0 0,0 0 1,2 0-1,3 33 0,-1-50-78,0 0 0,1 0 1,0 0-1,1 0 0,0 0 1,1-1-1,0 1 1,0-1-1,1 0 0,1 0 1,0-1-1,0 1 0,1-1 1,0-1-1,0 1 1,10 7-1,-3-4-117,1-1 0,1-1 1,0 0-1,0-1 0,1 0 0,0-2 0,0 0 1,35 9-1,-39-13-806,1 0 0,-1-1 1,0 0-1,1-1 0,20-1 0,5-4-2221</inkml:trace>
</inkml:ink>
</file>

<file path=ppt/ink/ink16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4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0 263 3328,'23'-68'8128,"-21"59"-7799,0 0 0,1 0 0,-1 0 0,2 0 0,-1 0 1,2 0-1,-1 1 0,1 0 0,0 0 0,0 0 0,1 1 0,0-1 0,14-11 1,-8 11-116,1 0 1,-1 0-1,1 1 1,1 1-1,-1 0 1,1 1 0,0 1-1,1 0 1,-1 1-1,1 0 1,-1 1-1,1 1 1,0 0 0,0 1-1,0 1 1,20 3-1,-30-3-177,-1 1-1,0-1 1,0 1-1,0 0 0,0 0 1,0 1-1,0-1 1,-1 1-1,1 0 1,-1 0-1,0 0 0,1 0 1,-1 0-1,-1 1 1,1-1-1,-1 1 0,1 0 1,-1 0-1,0 0 1,0 0-1,-1 0 1,1 1-1,-1-1 0,0 0 1,0 1-1,0-1 1,-1 1-1,0-1 0,0 1 1,0 7-1,-1 8 50,-1 0 0,-1 0-1,-1 0 1,-1 0-1,-10 28 1,4-18-30,-1 0-1,-2-1 1,-1 0-1,-1-1 1,-20 26 0,22-36-34,0-1 0,-1 0 0,-1-1 0,0-1 1,-2-1-1,1 0 0,-2-1 0,-24 13 0,40-24-20,-1-1-1,0 1 0,0 0 1,0-1-1,0 0 0,0 0 1,0 0-1,0-1 0,-1 1 1,1-1-1,0 0 0,0 0 1,0 0-1,-1-1 0,-4-1 1,9 2-3,-1 0 0,1 0 0,0 0 0,-1 0 0,1 0 0,0 0-1,-1 0 1,1-1 0,0 1 0,0 0 0,-1 0 0,1-1 0,0 1 0,-1 0 0,1 0 0,0-1 0,0 1 0,0 0 0,-1 0 0,1-1 0,0 1 0,0 0 0,0-1 0,0 1 0,-1 0 0,1-1 0,0 1 0,0 0 0,0-1 0,0 1 0,0-1 0,0 1 0,0 0 0,0-1 0,0 1 0,0 0 0,0-1 0,1 1 0,-1 0 0,0-1 0,0 1 0,0 0 0,0-1 0,0 1 0,1 0-1,-1-1 1,0 1 0,0 0 0,0 0 0,1-1 0,0 1 0,17-14-95,-6 13 96,-1 1 0,1 0 0,0 0 0,0 1 0,-1 1 0,16 4 0,20 1 0,-1 0-73,-34-5-127,1 0 1,-1 0-1,1-1 1,0 0-1,-1-2 0,1 1 1,0-1-1,-1-1 1,14-4-1,6 5-5282,-23 1 2794</inkml:trace>
</inkml:ink>
</file>

<file path=ppt/ink/ink16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5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5504,'6'-7'2688,"13"7"-896,-15 0 3712,19-5-5120,-4 5 128,24-4 383,-6 4 129,10 0-1280,-8 0 0,-2 4 384,-9 1 128,1 6-1280,-6 1 1,0 4-1409,-3-5 128</inkml:trace>
</inkml:ink>
</file>

<file path=ppt/ink/ink16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5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71 3072,'0'0'170,"-1"-1"-1,1 1 1,0 0-1,0-1 1,0 1 0,0-1-1,0 1 1,0-1 0,0 1-1,0-1 1,0 1-1,0-1 1,0 1 0,0-1-1,0 1 1,0-1 0,0 1-1,0 0 1,0-1-1,1 1 1,-1-1 0,0 1-1,0-1 1,0 1 0,1 0-1,-1-1 1,0 1-1,1 0 1,-1-1 0,0 1-1,1 0 1,-1-1 0,1 1-1,-1 0 1,0 0-1,1 0 1,-1-1 0,1 1-1,-1 0 1,1 0 0,-1 0-1,0 0 1,1 0-1,-1 0 1,1 0 0,-1 0-1,1 0 1,-1 0 0,1 0-1,0 0 1,19-7-224,4-3 589,2 1 0,-1 2 0,1 0 0,0 2 0,46-4 1,133 9 325,-88 2-2010,-103-3 515,-12 0 369,0 1 0,0-1 0,1 1 0,-1 0 0,0 0 0,1-1 0,-1 2 0,0-1 0,1 0 0,-1 0 0,0 1 0,0-1 1,1 1-1,3 1 0,-5 2-1655</inkml:trace>
</inkml:ink>
</file>

<file path=ppt/ink/ink16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6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9 3584,'-1'-1'293,"1"0"-1,-1 1 1,1-1 0,-1 0 0,1 1 0,-1-1-1,1 1 1,-1-1 0,0 1 0,1 0 0,-1-1-1,0 1 1,0 0 0,1-1 0,-1 1 0,0 0-1,0 0 1,1 0 0,-1-1 0,0 1 0,0 0-1,0 0 1,1 0 0,-1 0 0,0 0 0,0 1-1,0-1 1,1 0 0,-2 0 0,0 2 1,0-1 1,0 0 0,0 0-1,0 1 1,1-1 0,-1 1-1,0-1 1,1 1 0,-1 0-1,-1 3 1,-1 1-236,0 1 1,1-1-1,-1 1 1,2 0-1,-1 0 1,1 0-1,-3 13 1,4 12 478,1 0 1,2 0-1,1 0 0,1-1 1,12 44-1,-7-33-228,-2 0 0,3 71 0,-10-109-295,-1 1 0,0-1 0,0 1 1,0-1-1,-1 1 0,0-1 0,-2 4 1,4-7-67,0 0 0,0-1 0,0 1 1,0-1-1,0 1 0,-1-1 0,1 1 1,0-1-1,0 1 0,-1-1 0,1 1 1,0-1-1,-1 0 0,1 1 1,0-1-1,-1 1 0,1-1 0,-1 0 1,1 1-1,-1-1 0,1 0 0,0 0 1,-1 1-1,1-1 0,-1 0 1,0 0-1,1 0 0,-1 1 0,1-1 1,-1 0-1,1 0 0,-1 0 0,1 0 1,-1 0-1,1 0 0,-1 0 0,0 0 1,1-1-1,-1 1 0,1 0 1,-1 0-1,1 0 0,-1 0 0,1-1 1,-1 1-1,1 0 0,-1-1 0,1 1 1,0 0-1,-1-1 0,1 1 1,-1 0-1,1-1 0,0 1 0,-1-1 1,1 1-1,0-1 0,0 1 0,-1-1 1,1 1-1,0-1 0,0 1 0,0-1 1,0 1-1,-1-1 0,1 1 1,0-2-1,0 1-175,-1-1 0,1 1 0,0 0 0,0-1 0,0 1 0,0 0 0,0-1 0,0 1 0,0 0 0,0-1 0,0 1 0,0-1 0,1 1 0,-1 0 0,1 0 0,0-3 0,1-2-540,3-14-1687</inkml:trace>
</inkml:ink>
</file>

<file path=ppt/ink/ink16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6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0 417 7168,'14'0'3715,"9"0"-2886,17 2 3182,75-7 1,-84 1-3415,1-1 0,47-15-1,-50 10-566,-1-1-1,-1-1 0,1-1 0,-2-2 1,0 0-1,-1-2 0,37-32 0,-58 46-31,-1-1 0,1 0 0,-1 0 0,1 1 0,-1-2 0,0 1 0,-1 0 0,1-1 0,-1 1 0,0-1 0,0 0 0,0 0-1,-1 0 1,1 0 0,-1 0 0,0 0 0,-1 0 0,1 0 0,-1 0 0,0 0 0,-1 0 0,1-1 0,-1 1 0,0 0 0,0 0 0,0 0 0,-1 0-1,0 0 1,0 1 0,0-1 0,0 1 0,-1-1 0,0 1 0,-5-6 0,4 4 11,0 0 0,-1 0 1,0 1-1,0 0 0,0 0 0,-1 0 1,0 1-1,0 0 0,0 0 0,0 0 1,-1 1-1,1 0 0,-1 0 0,0 0 1,0 1-1,0 0 0,0 1 0,0-1 0,-1 1 1,1 1-1,0-1 0,-1 1 0,-9 2 1,9 0 29,0 1 1,0 0 0,0 0-1,0 1 1,0 0 0,1 0-1,0 1 1,0 0 0,0 0-1,0 1 1,1-1 0,0 2 0,0-1-1,1 1 1,-1-1 0,1 1-1,1 1 1,0-1 0,-5 12-1,-2 7 106,1 1-1,1 0 0,1 1 0,-6 51 0,9-46-18,3 0-1,0 1 0,2-1 1,1 0-1,8 41 0,-7-60-96,0-1-1,1 0 1,0 0-1,1-1 1,1 1-1,0-1 1,1 0 0,0 0-1,1-1 1,0 1-1,1-1 1,0-1-1,0 0 1,1 0-1,1-1 1,13 11 0,-18-17-161,0 0 0,1 0 0,0-1 0,0 0 0,0 0 0,0 0 0,0-1 0,0 0 0,0 0 0,0 0 0,0-1 0,1 0 0,-1 0 0,0-1 1,0 1-1,0-1 0,0-1 0,0 1 0,0-1 0,0 0 0,0-1 0,6-3 0,4-2-964,-1 0-1,-1-1 1,1-1 0,-2 0-1,1-1 1,15-17 0,5-9-1976</inkml:trace>
</inkml:ink>
</file>

<file path=ppt/ink/ink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1.9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2688,'10'3'359,"0"0"1,0-1-1,0 0 1,0 0-1,0-1 1,0-1-1,19 0 1,29 3 369,-3 3-397,75-2 0,-11-1 775,-83-7-280,-35 4-235,-20 7-241,-84 49 289,95-52-623,0 1-1,1 0 1,-1 0 0,1 1-1,0 0 1,0 0-1,1 1 1,-1 0 0,2 0-1,-1 0 1,-5 10-1,9-12-11,0-1-1,0 1 0,0 0 1,1-1-1,-1 1 0,1 0 1,0 0-1,1 0 0,-1 0 1,1 0-1,0 0 0,0 0 1,1 0-1,-1 0 0,1 0 1,0-1-1,0 1 0,1 0 1,0 0-1,0-1 0,0 1 1,3 5-1,-2-4 2,1 0 0,0-1-1,-1 1 1,2-1 0,-1 0 0,0 0 0,1-1-1,0 1 1,0-1 0,1 0 0,-1-1 0,1 1-1,0-1 1,0 0 0,0 0 0,0-1 0,0 0-1,0 0 1,1 0 0,-1-1 0,1 0 0,12 1-1,-1-3 8,0-1 0,0 0-1,0-1 1,0-1 0,-1-1-1,1 0 1,20-11 0,120-54-419,-152 67 357,-1 0 0,0-1 0,0 1 0,0-1-1,0 0 1,0 0 0,-1 0 0,0-1 0,0 1 0,0-1-1,-1 0 1,1-1 0,-1 1 0,3-8 0,16-23-323,-21 36 372,0 0-1,-1-1 1,1 1-1,-1 0 1,1 0-1,-1 0 1,1 0-1,-1 1 1,1-1-1,-1 0 1,1 0-1,-1 0 1,1 0-1,-1 0 1,1 1-1,-1-1 1,1 0-1,-1 1 1,1-1-1,-1 0 1,0 0 0,1 1-1,-1-1 1,1 1-1,-1-1 1,0 0-1,1 1 1,-1-1-1,0 1 1,0-1-1,1 2 1,12 15 82,-12-16-64,15 22 43,2 4 224,43 46-1,-54-66-291,0 0 0,0-1 0,1 0 1,0 0-1,0-1 0,1 0 0,-1 0 0,1-1 1,0 0-1,17 4 0,-22-7-148,0-2 1,0 1-1,0 0 0,0-1 0,0 0 1,0 0-1,0 0 0,0 0 0,0-1 1,-1 1-1,1-1 0,0 0 0,-1 0 1,0 0-1,1-1 0,-1 1 0,3-4 1,13-7-901,5-3-246</inkml:trace>
</inkml:ink>
</file>

<file path=ppt/ink/ink16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7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4864,'10'-10'2432,"8"1"-640,-18 9 3456,14 0-4736,1 0 128,8 9 0,-4-6 127,13 4-1151,-3 2 1,-1-5-641,-5-1 0,-3 1-1152,-6-4 128</inkml:trace>
</inkml:ink>
</file>

<file path=ppt/ink/ink16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7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3200,'3'-4'491,"0"0"0,0 0-1,0 1 1,0-1 0,0 1 0,1 0 0,-1 0-1,1 0 1,0 0 0,0 1 0,7-4 0,-2 4-204,0-1 1,0 1 0,0 1-1,0 0 1,14 0 0,82-14 570,-73 8 157,1 3 0,38-2 1,-69 6-961,0-1 0,0 1 0,0 0 0,0 0 1,1 0-1,-1 0 0,0 0 0,0 1 0,0-1 1,0 1-1,0-1 0,0 1 0,0 0 1,0 0-1,0 0 0,0 0 0,0 0 0,0 0 1,-1 0-1,1 1 0,0-1 0,-1 1 0,1-1 1,-1 1-1,0-1 0,1 1 0,-1 0 1,0 0-1,0 0 0,0 0 0,0 0 0,0 0 1,-1 0-1,1 0 0,-1 0 0,1 0 0,-1 0 1,0 0-1,0 0 0,0 0 0,0 1 1,0-1-1,0 0 0,0 0 0,-1 3 0,-3 11 77,-1 0 0,0 0 0,-1 0 0,-14 27 0,-25 48 188,-86 131 0,83-155-298,48-67-13,0 1 0,0-1 1,-1 0-1,1 0 0,0 1 1,0-1-1,0 0 0,0 0 1,0 1-1,0-1 0,0 0 1,-1 1-1,1-1 0,0 0 1,0 0-1,0 1 0,0-1 1,0 0-1,0 1 0,0-1 1,1 0-1,-1 1 0,0-1 1,0 0-1,0 0 0,0 1 1,0-1-1,0 0 0,0 0 0,1 1 1,-1-1-1,0 0 0,0 0 1,0 1-1,1-1 0,-1 0 1,0 0-1,0 0 0,0 0 1,1 1-1,-1-1 0,0 0 1,1 0-1,18 2 142,26-8-107,-43 6-31,177-38-2701,-175 37 2186,0 0-1,0 0 1,0 0-1,0 0 0,0-1 1,-1 1-1,1-1 0,0 0 1,-1 0-1,0 0 0,1-1 1,-1 1-1,0-1 0,0 0 1,4-5-1,-1 0-1566</inkml:trace>
</inkml:ink>
</file>

<file path=ppt/ink/ink16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8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5376,'-4'-4'2688,"33"4"-2048,-20 0 5504,19 0-5632,-5 0 128,34 4-1,-14 1 1,23-5-1024,-15 0 128,19 4 512,-14 3 128,-4-7-1407,-9 0 127,-10 0-1152,-9 0 0</inkml:trace>
</inkml:ink>
</file>

<file path=ppt/ink/ink16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29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96 2432,'85'-4'7667,"8"1"-4732,272 23 1668,-156-5-2849,-73-6-1344,386 12 268,98-47 1477,-283 2-1690,111-15 201,-24-24-1242,-406 62 574,0 0 0,0 2-1,0-1 1,0 2 0,0 1 0,0 0 0,-1 1 0,1 1 0,20 9 0,5-1-1257,-34-12-1429,-9-1 874</inkml:trace>
</inkml:ink>
</file>

<file path=ppt/ink/ink16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0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31 340 3456,'-1'0'186,"1"0"0,-1 0 0,0 0 0,1 0 0,-1 0 0,0 0-1,1 0 1,-1-1 0,0 1 0,1 0 0,-1 0 0,0-1 0,1 1 0,-1 0 0,1-1 0,-1 1 0,1-1 0,-1 1 0,1-1 0,-1 1 0,1-1 0,-1 1-1,1-1 1,0 1 0,-1-1 0,1 0 0,0 1 0,0-1 0,-1 1 0,1-2 0,0-27 4738,10-4-2214,2 8-3586,1 10 1317,0 0-1,2 0 1,-1 1 0,2 1-1,-1 1 1,2 0-1,0 1 1,20-9-1,8-3 31,0 2-1,61-17 0,-97 34-424,11-2 95,1 0 1,-1 1-1,32-4 0,-48 9-112,-1-1 0,1 1 0,0-1 1,-1 1-1,1 0 0,0 1 0,-1-1 1,1 1-1,0 0 0,-1-1 0,1 2 1,-1-1-1,1 0 0,-1 1 0,0-1 1,1 1-1,-1 0 0,0 0 0,0 0 0,0 1 1,-1-1-1,1 1 0,0-1 0,-1 1 1,0 0-1,1 0 0,1 5 0,-2-2 1,-1-1-1,1 1 0,-2 0 1,1 0-1,-1 0 0,1 0 1,-2 0-1,1 0 0,-1 0 1,0 0-1,0 0 0,0 0 1,-1-1-1,-3 10 1,-6 12 51,-23 41 1,25-50-24,-19 37 315,-68 99 0,49-89 137,-63 66-1,85-103-235,-2-2 0,-1-1 0,-2-2 0,-61 40 1,54-48-173,36-14-107,0-1 1,0 0-1,0 0 0,1 0 0,-1 0 0,0 1 1,0-1-1,1 0 0,-1 0 0,0-1 0,0 1 1,0 0-1,1 0 0,-1 0 0,0 0 0,0-1 0,1 1 1,-1 0-1,0-1 0,0 1 0,1 0 0,-1-1 1,0 1-1,1-1 0,-1 1 0,1-1 0,-1 1 1,1-1-1,-1 0 0,1 1 0,-1-1 0,1 0 1,-1 1-1,1-1 0,0 0 0,-1 0 0,1 1 1,0-1-1,0 0 0,0 0 0,0 1 0,-1-1 1,1 0-1,0 0 0,0 0 0,0 1 0,1-2 1,-1-4-67,1 1 0,1-1 0,-1 0 0,1 1 1,0 0-1,0-1 0,1 1 0,-1 0 1,1 0-1,0 0 0,0 1 0,1-1 1,0 1-1,-1 0 0,1-1 0,1 2 1,-1-1-1,1 0 0,-1 1 0,9-4 1,-2 0-25,0 1 1,0 0 0,1 1 0,0 0-1,0 0 1,1 2 0,23-5 0,-29 7 179,-1 0 1,1 1 0,-1 0-1,0 0 1,1 0 0,-1 1-1,0 0 1,1 0 0,-1 1-1,0 0 1,0 0 0,0 0 0,0 1-1,-1 0 1,1 0 0,-1 0-1,1 1 1,8 7 0,9 5 312,-6-7-236,0 0-1,0-2 0,1 0 1,-1 0-1,2-2 0,-1 0 1,1-2-1,-1 0 0,1 0 1,0-2-1,0-1 0,27-2 1,31-5-480,128-29 1,-149 24-250,41-8-1982,131-43 0,-197 50 825,47-26 0,-78 38 1694</inkml:trace>
</inkml:ink>
</file>

<file path=ppt/ink/ink16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3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934 27 4352,'-3'-3'271,"-1"0"0,1 1 0,0-1 0,-1 1-1,1 0 1,-1 0 0,0 1 0,0-1 0,1 1 0,-1-1 0,0 1 0,0 0 0,0 1 0,0-1 0,-1 1-1,1 0 1,0 0 0,0 0 0,0 0 0,-8 2 0,-13 3 828,1 1-1,-35 13 1,26-8-804,-89 28 1305,3 6-1,-195 103 1,310-146-1582,-76 48 240,73-45-245,1 1 0,0-1 0,0 1 0,0 0 0,1 0 0,0 0 0,1 1 0,-1 0 0,-4 8 0,8-13-2,1-1 0,-1 1 0,0 0 0,0-1 0,1 1 0,-1 0 0,1-1 1,-1 1-1,1 0 0,0 0 0,0-1 0,-1 1 0,1 0 0,0 0 0,1 2 0,0-2 17,1 0-1,-1 0 1,1 0 0,-1-1-1,1 1 1,0 0-1,0-1 1,0 0-1,0 1 1,0-1 0,0 0-1,0 0 1,0 0-1,0 0 1,4 0-1,23 9 165,1-1 0,0-2-1,1-1 1,38 2 0,7 2 108,271 67 489,-308-65-753,0 2 0,-1 1 0,-1 2-1,0 2 1,-1 1 0,64 49 0,-76-49 15,-1 1 1,-1 1 0,-1 0 0,0 2-1,-2 1 1,-1 0 0,-2 1 0,0 1 0,19 45-1,-31-62 21,0-1 0,-1 1 0,0 0 0,0 0 0,-1 0 0,-1 1 0,0-1 0,0 0 0,-1 1 0,0-1 0,-1 1 0,0-1 0,0 0 0,-1 0 0,-4 12 0,4-17-25,-1 0 0,1 0 0,-1-1 0,1 1 0,-1-1 1,0 0-1,-1 1 0,1-2 0,-1 1 0,0 0 0,0-1 0,0 1 0,0-1 0,-1 0 0,1-1 0,-1 1 0,0-1 0,-5 2 0,-7 3 87,0-2 0,-1 0 0,-32 4 0,8-3-34,-1-2 1,1-2-1,-1-1 1,1-3-1,0-1 1,-59-13 0,89 13-140,1 0 1,0-1-1,0 0 1,0 0 0,0-2-1,-18-11 1,27 16-29,-1-1 1,1 1-1,0-1 0,-1 0 0,1 0 0,0 0 1,0 0-1,0-1 0,0 1 0,1 0 1,-1-1-1,1 0 0,-1 1 0,1-1 1,0 0-1,0 1 0,0-1 0,0 0 0,1 0 1,-1 0-1,1 0 0,0 0 0,-1 0 1,1 0-1,1 1 0,-1-1 0,0 0 1,1 0-1,-1 0 0,1 0 0,0 0 1,0 0-1,2-2 0,2-3-414,0 1 0,1 0 1,0 0-1,1 0 0,-1 1 0,1 0 0,1 0 1,-1 1-1,1 0 0,0 0 0,0 1 0,13-5 0,27-12-2590</inkml:trace>
</inkml:ink>
</file>

<file path=ppt/ink/ink16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4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23 8064,'-23'-23'3968,"27"23"-3200,-4 0 6015,0 13-6399,0-10 128,-4 27 256,-1-1 128,19 17-1152,-5-3 0,16 17 512,-7-14 128,15-6-1408,-9-8 128,13-13-1920,-9-3 129</inkml:trace>
</inkml:ink>
</file>

<file path=ppt/ink/ink16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4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8 12800,'-62'-4'6399,"71"0"-13310,-9 4 11518,14 0-8702,0 0-1</inkml:trace>
</inkml:ink>
</file>

<file path=ppt/ink/ink16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5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59 3712,'0'-1'103,"-1"0"0,1-1 1,0 1-1,-1-1 0,1 1 0,0 0 0,0-1 1,0 1-1,0-1 0,0 1 0,0-1 1,0 1-1,0 0 0,1-1 0,-1 1 0,1-1 1,-1 1-1,1 0 0,-1-1 0,1 1 1,0 0-1,-1 0 0,1-1 0,0 1 0,0 0 1,0 0-1,1-1 0,12-18 7375,-13 22-7275,0 1 0,-1 0 0,1 0 0,-1 0 0,0 0 0,0 0 0,0 0 1,-1-1-1,0 5 0,0 2 325,3 8 39,0 0 0,1 0-1,0-1 1,8 21-1,2 11 57,0 25 1,6 29-96,-15-57-309,-3-31-138,0-27 110,-2-6-188,2-1 0,1 1 0,0-1 0,2 1 0,0 0 0,9-26 0,-8 31-1,0-2-1,0 0 1,1 1 0,1 0-1,0 0 1,1 1 0,1 0-1,0 0 1,1 1 0,0 0-1,1 0 1,24-21 0,-30 30 17,1 0 1,-1 0 0,1 0 0,0 1 0,0 0 0,0 0-1,0 0 1,0 1 0,1 0 0,-1 0 0,1 0-1,-1 1 1,11-1 0,-4 5 75,1 0 0,-1 0 1,0 1-1,-1 1 0,1 0 0,-1 1 0,0 0 0,0 1 1,-1 0-1,0 1 0,0 0 0,-1 1 0,0 0 0,0 1 1,13 18-1,-13-16-21,0 1 0,-2 0 0,1 1 0,-2 0 0,0 0 0,-1 1 0,0 0 0,-1 0 1,0 1-1,-2-1 0,0 1 0,-1 0 0,1 18 0,-8 10-1538,-4-17-3387,4-19 1780</inkml:trace>
</inkml:ink>
</file>

<file path=ppt/ink/ink16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5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0 196 6784,'11'19'10024,"15"20"-7611,-19-29-2136,1-1 0,0 0 1,0-1-1,1 1 0,0-2 1,0 1-1,1-1 1,0-1-1,1 1 0,-1-2 1,1 0-1,0 0 0,18 5 1,-4-4 46,1 0 0,0-2 0,1-1 0,46 0 1,-52-5-242,-1 0 1,0-1-1,0-1 1,0-1-1,0-1 1,-1 0-1,0-2 1,0 0 0,-1-1-1,0-1 1,27-20-1,-38 27-78,-1-1 0,0 0 0,0-1 1,-1 1-1,0-1 0,1 0 0,-2-1 0,1 1 0,-1-1 0,1 0 0,-2 0 0,1 0 0,-1-1 0,1 1 0,-2-1 0,1 0 1,-1 0-1,0 1 0,-1-2 0,2-8 0,-3 11-18,0-1 0,0 1 0,-1-1 0,0 1 0,0-1 0,0 1 0,-1 0 0,1-1 0,-1 1 0,-1 0-1,1 0 1,-1 0 0,1 1 0,-1-1 0,-1 1 0,1-1 0,-5-4 0,-3 2-14,-1 1 0,1-1-1,-1 2 1,0 0 0,-1 0 0,1 1-1,-26-5 1,4 3-56,-64-3 0,71 9 23,0 1 0,0 1 0,0 1 0,0 1 0,0 2 0,-27 9 0,39-10-150,0 1 0,0 0-1,0 1 1,1 1 0,1 0-1,-1 1 1,1 0 0,1 1-1,-1 0 1,2 1 0,-13 14-1,5 13-2583,9-9-299</inkml:trace>
</inkml:ink>
</file>

<file path=ppt/ink/ink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2.3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1 4736,'-25'9'2304,"50"-6"-3328,-16-3 4864,0 0-3968,2 0 128,-2 0-2432,-9 0 128</inkml:trace>
</inkml:ink>
</file>

<file path=ppt/ink/ink16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6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6272,'5'-21'1351,"-2"5"1085,-2 2 4912,1 66-3069,6 30-2261,-3-30-1147,45 308 2034,-15-133-2269,-31-196-616,28 166 85,-26-169-96,2-1 0,0 1 1,2-1-1,24 47 0,-31-69-116,0 0 1,1 0-1,0 0 0,-1-1 1,1 0-1,1 0 0,7 6 1,-10-8 46,-1-1 0,1 0 1,0 0-1,0 0 0,0 0 0,0 0 1,0 0-1,0 0 0,0-1 1,0 1-1,1-1 0,-1 0 0,0 1 1,0-1-1,0 0 0,0 0 0,1 0 1,-1-1-1,0 1 0,0-1 0,0 1 1,0-1-1,0 1 0,3-3 1,85-58-6917,-56 37 3499</inkml:trace>
</inkml:ink>
</file>

<file path=ppt/ink/ink16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6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 8320,'23'-19'4096,"48"15"-3200,-57-1 6015,32-2-6655,-9-6 128,26 3 0,-12 1 0,4 5-768,-12 1 0,-6-1-640,-8 4 0,-10 11-1663,-1-2 127</inkml:trace>
</inkml:ink>
</file>

<file path=ppt/ink/ink16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6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9344,'-5'29'4608,"28"13"-5120,-18-35 7679,10 13-7295,-7-8 128,7 8-1024,-1-4 0,4-9-1023,-4 6-1</inkml:trace>
</inkml:ink>
</file>

<file path=ppt/ink/ink16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7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16 11648,'-24'-16'5759,"58"16"-11902,-25 0 9855,5 0-7424,-5 0 128</inkml:trace>
</inkml:ink>
</file>

<file path=ppt/ink/ink16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7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81 3584,'1'-7'551,"-1"6"-439,0 0 0,0 0 0,0 0 0,0 0 0,0 0 1,0 0-1,0-1 0,0 1 0,1 0 0,-1 0 0,0 0 1,1 0-1,-1 0 0,1 0 0,-1 0 0,1 0 0,0 0 1,-1 0-1,1 1 0,0-1 0,-1 0 0,1 0 0,1 0 0,-5-2 642,0 1-1,0-1 0,-1 0 0,2 0 0,-1 0 0,0 0 0,1 0 0,-4-6 1,0 2-642,4 6 24,0 0-1,0-1 1,0 1 0,-1 0 0,1 0-1,-1 0 1,1 0 0,-1 1 0,1-1 0,-1 1-1,1-1 1,-1 1 0,1 0 0,-1 0-1,-4 1 1,-41 6 1632,38-5-1612,-1 0 45,1 1 0,0 0 1,0 1-1,0 0 1,0 0-1,0 1 0,1 0 1,0 1-1,0 0 0,1 1 1,-1-1-1,2 2 0,-1-1 1,1 1-1,-9 12 0,13-16-175,0 0 0,0 0 0,0 0 0,1 1 0,0-1 0,-1 1-1,2 0 1,-1 0 0,1 0 0,-1 0 0,1 0 0,1 0-1,-1 0 1,1 0 0,0 0 0,0 0 0,0 0 0,1 0-1,-1 0 1,1 0 0,0 0 0,1 0 0,0 0 0,-1 0 0,1-1-1,1 1 1,-1-1 0,1 1 0,0-1 0,0 0 0,0 0-1,6 6 1,2 0-26,1-1 0,0-1 0,1 0 0,0 0 0,0-1 0,0-1 0,1 0 0,0-1 0,0 0 0,1-1 0,-1-1 0,27 3 0,3-2-384,0-2 0,84-6 0,-98 1-538,-1-2-1,0-1 0,44-14 1,-5-1-1659</inkml:trace>
</inkml:ink>
</file>

<file path=ppt/ink/ink16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8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 7296,'0'-1'119,"0"1"0,0 0 0,0 0 1,-1-1-1,1 1 0,0 0 0,-1 0 0,1-1 0,0 1 1,-1 0-1,1 0 0,0 0 0,-1 0 0,1-1 1,0 1-1,-1 0 0,1 0 0,-1 0 0,1 0 1,0 0-1,-1 0 0,1 0 0,0 0 0,-1 0 0,1 0 1,-1 0-1,1 0 0,0 0 0,-1 1 0,1-1 1,0 0-1,-1 0 0,1 0 0,0 0 0,-1 1 1,1-1-1,0 0 0,-1 0 0,1 1 0,0-1 0,0 0 1,-1 1-1,1-1 0,0 0 0,0 0 0,0 1 1,-1-1-1,1 1 0,-4 28 4383,11 44-1081,-6-65-3873,25 162 1391,72 257 0,9 18 767,-107-432-1362,-3-11-200,-7-23-120,7-4-88,1 0 0,1 1 0,1-1 0,2 0 0,0 0 0,2 0 0,8-30 0,-9 44 65,1 0 0,0 0 0,0 0 0,1 0 0,1 1 0,0 0-1,0 0 1,1 0 0,0 1 0,1 0 0,0 0 0,0 1 0,1 0 0,0 1 0,0 0-1,1 0 1,0 1 0,0 0 0,1 1 0,-1 0 0,1 0 0,0 1 0,18-3 0,-25 6 38,0 1 0,0 0 1,0 0-1,0 0 0,0 1 1,0 0-1,0-1 0,-1 1 1,1 0-1,0 1 0,0-1 1,-1 1-1,1 0 0,-1 0 1,1 0-1,-1 0 0,0 0 1,1 1-1,-2 0 0,1-1 1,0 1-1,0 0 0,-1 1 0,1-1 1,-1 0-1,0 1 0,3 6 1,6 11 152,-1 0 0,-1 1 0,9 31-1,-16-44-161,5 17 21,-1 0 1,-2 0-1,2 35 0,-5-39-403,1 1-1,1-1 1,2 0-1,9 31 1,-13-51-907,4-9-3349,-1 0 1409</inkml:trace>
</inkml:ink>
</file>

<file path=ppt/ink/ink16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8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0 173 10496,'15'7'4117,"-4"3"-3961,13 10 2761,0-1 0,41 24 1,-5-17-2461,-37-20-375,-1-1 1,1-1-1,35 1 0,-48-4 16,1-1 0,-1-1 0,1 0 0,-1 0 0,1-1 1,-1-1-1,0 0 0,1 0 0,-2-1 0,16-7 0,-7 0-180,-1 0 0,-1-1 1,0-1-1,-1 0 0,0-1 1,20-26-1,-31 36 22,-1 0-1,0-1 1,0 0 0,-1 0-1,1 0 1,-1 0 0,0 0-1,0-1 1,-1 1 0,0-1 0,0 1-1,1-11 1,-2 13 19,-1-1 0,0 0 0,1 0 0,-1 0 0,-1 1-1,1-1 1,-1 0 0,1 1 0,-1 0 0,0-1 0,0 1 0,0 0 0,-1 0 0,1 0 0,-1 0 0,0 0 0,0 1 0,0-1-1,0 1 1,-6-4 0,4 2 4,-1 1-1,0 0 0,0 0 1,0 0-1,0 0 1,0 1-1,-1 0 0,1 1 1,-1-1-1,1 1 0,-1 0 1,1 1-1,-1 0 0,0 0 1,1 0-1,-1 1 1,-7 1-1,4 1 23,1 0 0,-1 0 0,1 1 0,0 1 0,1-1 0,-1 1 0,1 1 0,0-1 0,0 2 0,-13 12 0,11-9 35,1 0 1,0 1 0,0 0 0,1 1-1,1-1 1,0 1 0,0 1-1,1 0 1,1 0 0,0 0-1,1 0 1,1 1 0,0-1 0,0 1-1,1 0 1,1 27 0,2-31 78,2 1 0,-1-1 0,1 0 0,1 0 1,0 0-1,0-1 0,1 0 0,0 1 0,1-1 0,0-1 1,0 1-1,1-1 0,0-1 0,0 1 0,1-1 0,0 0 1,0-1-1,1 0 0,10 6 0,-8-5-164,0-2-1,1 1 0,-1-2 1,1 1-1,0-2 1,0 1-1,13 0 1,-15-2-568,-1-1 1,1-1 0,0 0-1,-1 0 1,1-1 0,-1 0 0,1-1-1,-1 0 1,14-5 0,1-1-2461</inkml:trace>
</inkml:ink>
</file>

<file path=ppt/ink/ink16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8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12928,'-6'0'6399,"6"12"-9215,0-12 11904,-3 9-11264,3-5 0,-6-1-4223,1 4 127</inkml:trace>
</inkml:ink>
</file>

<file path=ppt/ink/ink16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5:39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1 114 9600,'5'-35'4736,"24"15"-5632,-20 17 6783,5-6-5887,-5 2 0,-13-6-1536,-1 6 1,-9-5-129,5 5 0</inkml:trace>
</inkml:ink>
</file>

<file path=ppt/ink/ink16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1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499 8 4480,'-3'-1'461,"0"0"1,0 0-1,0 1 1,0-1-1,0 1 1,0 0-1,-1 0 1,1 0-1,0 0 1,0 0-1,0 0 1,-3 2-1,-27 0 3396,19-5-3322,-1 1-1,0 1 1,1 0 0,-1 1 0,0 0 0,1 2 0,-1 0 0,0 0 0,1 1 0,0 1 0,0 0 0,-19 9 0,11 0-263,1 0-1,0 1 1,1 1-1,-23 23 1,33-29-220,0 1 0,1 0 0,1 0 0,0 1 0,0 1-1,1-1 1,1 1 0,0 0 0,-8 22 0,14-32-31,-1 1 0,0-1 0,1 1-1,0-1 1,0 1 0,0-1 0,0 1 0,0-1-1,0 1 1,0-1 0,1 1 0,0-1 0,-1 1-1,1-1 1,0 1 0,0-1 0,0 0 0,0 1-1,3 2 1,-1-1 29,1 0 0,-1 0 0,1 0 0,0-1 0,1 1 0,-1-1 0,1 0 0,8 4 0,8 2 133,0-1 1,0 0-1,32 5 0,-40-10-118,211 61 702,-171-48-531,-32-10-156,0 2 1,0 0-1,0 1 1,-1 1-1,-1 1 0,0 1 1,0 0-1,-1 1 1,-1 2-1,0-1 0,-1 2 1,16 20-1,-29-31-45,1 0-1,-1 0 1,0 0-1,-1 1 1,0 0-1,1-1 1,-2 1-1,1 0 1,-1 0-1,0 0 1,0 0-1,0 0 1,-1 0-1,0 0 1,0 0-1,-1 0 1,0 0-1,0 0 1,0 0-1,-1 0 1,1 0-1,-1 0 1,-1-1-1,-5 11 1,4-8 7,0-1 0,0 0 0,-1 0 0,0 0 1,0 0-1,-1-1 0,0 0 0,0 0 0,0-1 0,-1 1 0,0-1 1,0-1-1,0 1 0,0-1 0,-1-1 0,0 1 0,-14 3 0,8-4-31,0-1 0,-1 0-1,1-1 1,-1-1 0,0-1-1,1 0 1,-1 0 0,1-2-1,0 1 1,-1-2 0,1 0-1,1-1 1,-1 0 0,1-1-1,-21-13 1,2 0-107,21 14 14,0-1 0,1-1 1,0 0-1,-13-12 0,22 18-5,-1 0 0,1-1-1,0 1 1,-1-1-1,1 1 1,0-1-1,0 0 1,0 1-1,0-1 1,1 0-1,-1 0 1,0 1-1,1-1 1,-1 0-1,1 0 1,0 0-1,-1 0 1,1 0-1,0 0 1,0 0-1,1 0 1,-1 0-1,0 1 1,0-1-1,1 0 1,-1 0-1,1 0 1,0 0-1,0 1 1,-1-1-1,1 0 1,2-2-1,2-2-1135,-1 0 0,1 1 0,0 0 0,0 0 0,10-7 0,0 0-2126</inkml:trace>
</inkml:ink>
</file>

<file path=ppt/ink/ink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4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1 356 1280,'0'0'131,"1"1"1,0-1-1,0 0 1,-1 1-1,1-1 0,0 0 1,0 1-1,0-1 0,0 0 1,0 0-1,-1 0 1,1 0-1,0 0 0,0 0 1,0 0-1,0 0 1,0 0-1,0 0 0,0 0 1,-1 0-1,1-1 1,0 1-1,0 0 0,0-1 1,0 1-1,-1 0 1,1-1-1,0 1 0,0-1 1,-1 0-1,1 1 1,0-1-1,-1 0 0,2 0 1,27-32-246,-16 18 514,-6 7-266,0 1 0,0-1 0,-1 1 0,0-2 0,0 1 0,-1-1 0,0 0 0,-1 0 0,0 0 0,0-1 0,2-10 0,-4 15-87,-1-1 1,0 0-1,-1 1 0,1-1 0,-1 0 0,0 0 0,-1 1 0,1-1 1,-1 0-1,0 1 0,-1-1 0,1 1 0,-1-1 0,0 1 0,0-1 1,-1 1-1,0 0 0,0 0 0,0 0 0,0 1 0,-5-5 0,7 8-41,0-1 1,0 1-1,0 0 0,0 0 0,0 1 0,0-1 0,0 0 0,0 0 0,0 0 0,-1 1 0,1-1 1,0 1-1,0-1 0,-1 1 0,1-1 0,0 1 0,-1 0 0,1 0 0,-1-1 0,1 1 0,0 0 0,-1 0 1,1 0-1,0 1 0,-1-1 0,1 0 0,-2 1 0,4 1-7,0 0-1,0-1 1,0 1 0,1 0-1,-1-1 1,1 1 0,-1-1-1,1 0 1,-1 1 0,1-1-1,0 0 1,0 0 0,-1 0-1,1 0 1,4 1 0,12 3 42,0-1 0,1 0 0,0-1 1,-1-1-1,1-1 0,0 0 0,0-2 1,0 0-1,0-1 0,0-1 0,-1-1 1,1 0-1,-1-2 0,21-8 0,89-40 365,-125 52-278,-12 16 384,-51 95 128,58-103-633,-1 1 1,1-1 0,0 0 0,1 1-1,-1 0 1,1-1 0,1 1-1,-1 0 1,1 0 0,0-1 0,1 1-1,-1 0 1,1-1 0,1 1 0,-1 0-1,1-1 1,5 12 0,-3-8-9,1 0 0,0-1 0,0 0 0,0 0 0,1 0 0,1-1 0,-1 0 0,2 0 0,-1-1 0,14 12 0,0-7 7,-1 0 0,1-1 1,1-1-1,0-1 1,0-1-1,1-2 0,0 0 1,0-1-1,41 4 1,-31-7 2,0-1 0,1-2 0,-1-1 0,0-1 0,0-2 1,40-11-1,-62 13-4,0-1-1,0-1 1,-1 0 0,1 0 0,-1-1 0,0 0 0,-1 0 0,1-1 0,-1-1 0,-1 0 0,0 0 0,15-18 0,-20 21-3,1 0 0,-1 0 1,0 0-1,-1 0 0,1-1 0,-1 1 1,0-1-1,0 1 0,-1-1 1,0 0-1,0 0 0,0 0 0,-1 0 1,1 0-1,-1 1 0,-1-1 1,1 0-1,-1 0 0,0 0 0,-1 0 1,1 1-1,-1-1 0,0 1 1,-1-1-1,1 1 0,-1 0 0,-3-6 1,0 4-9,0 0 1,0 0-1,-1 0 0,0 1 1,0 0-1,-1 0 1,1 1-1,-1 0 1,0 0-1,-1 1 0,1 0 1,-1 0-1,1 1 1,-1 0-1,0 1 1,-1 0-1,1 0 0,0 1 1,-1 0-1,1 1 1,0 0-1,-11 1 1,13-1 1,1 1 0,-1 0 0,1 0 0,0 1 0,-1-1 0,1 1 0,0 1 1,0-1-1,0 1 0,0 0 0,1 1 0,-1-1 0,1 1 0,0 0 0,0 0 1,0 1-1,0-1 0,1 1 0,0 0 0,0 1 0,0-1 0,1 1 0,0-1 1,0 1-1,0 0 0,0 0 0,1 0 0,0 1 0,1-1 0,-1 0 0,1 1 1,0 10-1,1-7 11,0 0 0,1 0 0,1 0 0,0 0 0,0 0 0,0 0 0,2 0 0,-1-1 0,1 1 0,0-1 0,1 0 0,0 0 0,1-1 0,0 1 0,0-1 0,9 9 0,5 3 50,1 0 0,1-2 1,0 0-1,39 22 0,-48-32-33,2-1-1,-1-1 1,1-1 0,0 0 0,0 0-1,0-2 1,0 0 0,1-1 0,-1 0-1,1-1 1,0-1 0,-1-1 0,1 0-1,0-1 1,-1 0 0,29-9 0,-30 7-46,-1 0 1,1-2 0,-1 1 0,0-1-1,0-1 1,0-1 0,-1 0 0,0 0-1,-1-1 1,0 0 0,0-1 0,-1-1-1,-1 1 1,1-2 0,-2 1 0,1-1-1,-2-1 1,8-15 0,-5-5-121,-8 28-85,0 17 85,-1-3 141,2 1 31,0-1 0,0 1-1,1-1 1,0 1 0,0-1 0,1 0-1,0-1 1,1 1 0,0-1 0,1 0 0,-1-1-1,1 1 1,1-1 0,-1-1 0,14 10-1,-9-7 9,1-1 0,0 0-1,1-1 1,0 0 0,0-1 0,0 0-1,1-1 1,0-1 0,23 4-1,-27-7 9,1-1-1,-1 0 0,0-1 1,1 0-1,-1-1 0,0 0 1,0-1-1,0 0 0,0 0 0,-1-1 1,0-1-1,1 0 0,-1 0 1,-1-1-1,1 0 0,-1-1 1,16-15-1,-19 16-24,0 0 0,0-1 0,0 0 0,-1 0 1,0 0-1,-1-1 0,0 1 0,0-1 0,0 0 0,-1-1 0,0 1 0,-1 0 1,0-1-1,0 0 0,-1 1 0,0-1 0,0 0 0,-1 0 0,0 1 0,-1-1 1,0 0-1,0 0 0,-4-12 0,-2-1-3,0 1 0,-1-1-1,-1 1 1,-2 1 0,1-1 0,-20-25 0,23 37-28,-1 0 0,0 1 1,0 0-1,-1 0 0,1 1 0,-2 0 1,1 0-1,-1 1 0,0 1 0,0 0 1,-1 0-1,1 1 0,-1 0 0,-19-4 1,19 6-30,1 0 1,-1 1-1,0 0 1,1 1-1,-1 0 0,0 1 1,1 0-1,-1 0 1,1 1-1,-1 1 1,-11 4-1,17-5 9,-1 1 0,1-1-1,0 1 1,0 0-1,0 0 1,0 1 0,1 0-1,-1-1 1,1 1 0,0 1-1,0-1 1,1 1-1,-1 0 1,1-1 0,0 1-1,0 1 1,1-1-1,-1 0 1,1 1 0,0-1-1,-1 10 1,2-9 19,1-1 0,0 0 0,0 1 0,0-1 0,1 1 1,0-1-1,0 0 0,0 0 0,1 0 0,-1 1 0,1-1 0,1-1 0,-1 1 0,1 0 0,-1 0 1,1-1-1,1 0 0,-1 1 0,1-1 0,-1-1 0,1 1 0,8 6 0,7 5-27,1-1-1,1-1 0,33 16 1,-35-20 85,1-1 1,0-1-1,0-1 1,0-1 0,1-1-1,0-1 1,0 0-1,0-2 1,0 0 0,0-1-1,0-2 1,39-6-1,-58 8-48,0-1 0,-1 1 1,1 0-1,0 0 0,0 0 0,0 0 0,0 1 0,-1-1 0,1 0 0,0 1 0,0-1 0,-1 1 0,1 0 0,0 0 0,-1-1 1,1 1-1,-1 0 0,1 0 0,-1 0 0,1 1 0,-1-1 0,0 0 0,1 0 0,-1 1 0,0-1 0,0 1 0,0-1 0,0 1 0,0 0 1,-1-1-1,1 1 0,0 0 0,-1-1 0,1 1 0,-1 2 0,3 8 32,-1 0 1,-1 0-1,0 0 0,0 16 0,0 0 124,0-19-94,0 0 1,1 0-1,1 0 0,0 0 1,0 0-1,0-1 1,1 1-1,1-1 1,-1 0-1,1 0 1,0-1-1,8 8 1,-9-10-199,0-1 1,1 0 0,0 0-1,-1 0 1,2-1-1,-1 0 1,0 1 0,1-2-1,-1 1 1,1-1 0,0 0-1,0 0 1,0-1 0,0 1-1,0-1 1,0-1-1,0 1 1,12-1 0,7-7-1528</inkml:trace>
</inkml:ink>
</file>

<file path=ppt/ink/ink16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2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17 6784,'-4'-16'3670,"4"16"2793,3 17-290,-1 3-6309,0 2 21,1 18 1299,17 77 0,-18-106-1076,1 0-1,1-1 0,0 0 0,0 1 1,1-1-1,1-1 0,-1 1 1,2-1-1,-1 0 0,1 0 0,0-1 1,11 9-1,-12-12-323,0 0 0,0-1 1,0 1-1,1-2 0,-1 1 0,1-1 1,0 0-1,14 4 0,-16-6-172,-1 0 1,0-1-1,1 1 0,-1-1 0,0-1 1,1 1-1,-1 0 0,1-1 1,-1 0-1,0 0 0,0-1 0,1 1 1,-1-1-1,0 1 0,0-1 1,4-4-1,16-7-2961</inkml:trace>
</inkml:ink>
</file>

<file path=ppt/ink/ink16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2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13 10752,'-14'7'5376,"33"-23"-7808,-13 13 9471,-6 3-8447,0 0 128,8 0-2687,-2 0-1,-6 0 3968,0 0 128</inkml:trace>
</inkml:ink>
</file>

<file path=ppt/ink/ink16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2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26 8064,'0'0'361,"-1"0"1,1 1 0,-1-1 0,1 0-1,-1 1 1,1-1 0,0 0-1,-1 1 1,1-1 0,-1 0-1,1 1 1,0-1 0,0 1-1,-1-1 1,1 1 0,0-1-1,0 1 1,-1-1 0,1 1-1,0-1 1,0 1 0,0-1 0,0 1-1,0-1 1,0 1 0,0 0-1,0-1 1,0 1 0,0-1-1,0 1 1,0-1 0,0 1-1,1 0 1,5 37 3043,18 41-3449,-6-36 971,-4-12-276,-2 0 0,13 52 0,-24-80-620,-1 0 0,1 0 0,-1 0 0,0 0 0,1 0 0,-1 0-1,-1 0 1,1 0 0,0 0 0,-1 0 0,1 0 0,-1 0 0,-2 4 0,3-6-25,0-1 0,-1 0-1,1 0 1,0 1 0,0-1 0,-1 0-1,1 0 1,0 1 0,-1-1 0,1 0-1,0 0 1,-1 0 0,1 1 0,0-1-1,-1 0 1,1 0 0,0 0 0,-1 0-1,1 0 1,0 0 0,-1 0 0,1 0-1,0 0 1,-1 0 0,1 0 0,-1 0-1,1 0 1,0 0 0,-1 0 0,1 0 0,0 0-1,-1-1 1,-16-16 32,12 9-35,1 1 0,0-1 0,0 0 0,1 0 0,0 0 0,1 0 0,0 0 0,0-1 0,1 1 0,0-1 0,0 1 0,1-1 0,0 0 0,0 1 0,1-1 0,0 1-1,1-1 1,0 1 0,0-1 0,4-7 0,0 1 29,1 0 1,0 0-1,1 1 0,0 1 0,1-1 0,1 1 1,0 1-1,1 0 0,22-20 0,-25 26 31,0 1 0,0 0 1,1 1-1,-1 0 0,1 1 0,0-1 0,0 2 0,0-1 1,0 1-1,1 0 0,-1 1 0,0 0 0,1 1 0,-1 0 0,1 1 1,-1-1-1,1 2 0,-1-1 0,17 6 0,-12-3 39,0 1-1,-1 0 0,1 0 1,-1 1-1,-1 1 1,1 0-1,-1 1 0,0 0 1,-1 1-1,0 1 1,0-1-1,11 14 0,-16-15-61,0 0 0,0 0 0,-1 1 0,0 0 0,0 0 0,-1 0 0,0 0 0,-1 0 0,0 1 0,0 0 0,-1 0 0,0-1 0,-1 1 0,0 0 0,-1 16 0,20 110-680,-20-135 575,0-1-33,0 1-1,0-1 1,0 0-1,0 0 0,0 1 1,0-1-1,0 0 1,0 0-1,0 1 1,0-1-1,0 0 0,0 0 1,0 1-1,0-1 1,0 0-1,0 0 1,0 1-1,0-1 0,0 0 1,0 0-1,0 1 1,-1-1-1,1 0 0,0 0 1,0 1-1,0-1 1,0 0-1,-1 0 1,1 0-1,0 1 0,0-1 1,0 0-1,-1 0 1,1 0-1,0 0 0,0 0 1,0 0-1,-1 1 1,1-1-1,0 0 1,0 0-1,-1 0 0,1 0 1,-1 0-1,-2 0-3741</inkml:trace>
</inkml:ink>
</file>

<file path=ppt/ink/ink16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3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5248,'4'-7'457,"-3"7"4345,-3 12 1720,4 2-5034,130 398 6064,-31-101-5590,31 228 619,-125-489-2444,-7-48-138,1 1 1,-1-1-1,0 1 1,0-1-1,0 1 1,-1-1-1,1 1 1,-1-1-1,1 1 1,-1-1-1,0 0 1,0 1-1,0-1 1,0 0-1,0 1 1,-3 3-1,4-6 2,-1 0-1,1 0 0,0 0 1,-1 0-1,1 0 0,0 0 1,-1 0-1,1 0 1,0 0-1,0 0 0,-1 0 1,1 0-1,0 0 0,-1 0 1,1 0-1,0 0 0,-1 0 1,1 0-1,0 0 0,0 0 1,-1 0-1,1 0 0,0-1 1,-1 1-1,1 0 0,0 0 1,0 0-1,-1-1 1,1 1-1,0 0 0,0 0 1,0-1-1,0 1 0,-1 0 1,1 0-1,0-1 0,0 1 1,0-1-1,-11-19 60,-1-24-27,11 30-71,1 0 1,0 1-1,1-1 0,1 1 1,0-1-1,1 1 1,0 0-1,1 0 0,1 0 1,0 0-1,0 1 0,1 0 1,1 0-1,0 0 0,1 1 1,9-11-1,-11 14 3,21-23-125,56-51 1,-73 74 233,1 0-1,-1 0 1,2 1 0,-1 0 0,1 1 0,0 1 0,0 0-1,0 0 1,24-4 0,-28 8-43,0 0-1,0 1 1,0 0 0,0 0 0,0 1-1,0 0 1,0 1 0,0 0-1,-1 0 1,1 1 0,-1-1-1,1 2 1,-1-1 0,0 1-1,0 0 1,-1 0 0,1 1-1,-1 0 1,0 0 0,0 1 0,0-1-1,-1 1 1,0 1 0,6 9-1,-1-3 19,-1 2-1,-1-1 1,0 1-1,-1 0 1,0 1 0,-1 0-1,-1 0 1,-1 0-1,0 0 1,2 26-1,-5-4 77,-1 0-1,-2 0 1,-2 0-1,-1 0 1,-17 60-1,22-96-150,-1-1-1,1 1 1,0 0-1,-1 0 1,1-1 0,-1 1-1,1-1 1,-1 1-1,0 0 1,0-1 0,0 1-1,0-1 1,0 1-1,0-1 1,0 0 0,0 0-1,-1 1 1,1-1-1,0 0 1,-1 0-1,1 0 1,-1 0 0,1 0-1,-1-1 1,0 1-1,1 0 1,-1-1 0,0 1-1,1-1 1,-1 0-1,0 1 1,0-1 0,-2 0-1,2-1-287,0 0-1,0 0 0,0 0 1,0 0-1,1 0 1,-1 0-1,0-1 0,0 1 1,1-1-1,-1 1 1,1-1-1,0 0 1,-1 1-1,1-1 0,0 0 1,0 0-1,0 0 1,0 0-1,0 0 0,0 0 1,1 0-1,-1 0 1,1 0-1,-1 0 0,1-1 1,0 1-1,0-3 1,-1-14-3676</inkml:trace>
</inkml:ink>
</file>

<file path=ppt/ink/ink16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6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6144,'4'-26'3845,"5"9"4469,-8 15-7290,-1 2 512,9 11-21,-6 22 355,-1 0 0,-5 60 0,1-25-675,3-24-390,9 66 0,-8-94-721,1-1 0,0 1 0,2-1 0,0 0 0,0 0 1,2-1-1,10 20 0,-13-28-99,0 0 0,0-1 0,1 1 0,-1-1 0,2 0 0,-1 0 0,0-1 0,1 1 0,0-1 0,0 0 0,11 5 0,-14-8-177,1 0-1,0 1 1,-1-2-1,1 1 1,0 0-1,0-1 1,0 0-1,0 0 0,-1 0 1,1 0-1,0 0 1,0-1-1,0 0 1,-1 0-1,1 0 1,0 0-1,-1 0 1,1-1-1,-1 0 0,1 0 1,-1 0-1,4-2 1,15-14-3243,-2 2-405</inkml:trace>
</inkml:ink>
</file>

<file path=ppt/ink/ink16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7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6016,'0'-4'2944,"0"-12"0,0 16 1536,0 0-3713,0 0 129,0 0 256,0 0 0,0 0-1408,0 0 0,5 9 1280,1-5 128,-3 15-384,2-6 0,4 3-256,-3-6 128,8-1-128</inkml:trace>
</inkml:ink>
</file>

<file path=ppt/ink/ink16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7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23 13056,'0'0'6527,"-42"-19"-6399,36 15 6656,-17 4-6656,5 0 128,-10 11 0,8 1 0,3 8-384,2 0 128,5 3 0,6-4 128,13 6-896,0-11 128,10-1-2816,-4-1 128</inkml:trace>
</inkml:ink>
</file>

<file path=ppt/ink/ink16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08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3840,'15'-7'3587,"-14"6"-3221,0 1-1,0-1 0,-1 1 1,1-1-1,0 1 1,0-1-1,0 1 0,-1 0 1,1-1-1,0 1 1,0 0-1,0 0 0,0 0 1,0 0-1,0 0 0,0 0 1,0 0-1,-1 0 1,1 0-1,0 0 0,1 0 1,9 17 573,-4 3 554,-6-14-1094,1-1 0,0 0-1,0 1 1,0-1-1,1 0 1,6 9 0,-8-13-329,0 0 1,0 1 0,1-1 0,-1 0-1,0 0 1,1-1 0,-1 1 0,1 0-1,-1 0 1,1-1 0,-1 1 0,1-1 0,0 1-1,-1-1 1,1 0 0,0 1 0,-1-1-1,1 0 1,0 0 0,-1 0 0,1-1-1,0 1 1,-1 0 0,1 0 0,0-1-1,-1 1 1,1-1 0,2-1 0,-1 1-29,-1 0 0,1 0 0,-1-1 1,0 1-1,1 0 0,-1-1 1,0 0-1,0 1 0,0-1 0,0 0 1,0 0-1,-1 0 0,1 0 0,0-1 1,-1 1-1,0 0 0,1-1 1,-1 1-1,0 0 0,0-1 0,-1 0 1,1 1-1,0-1 0,-1 1 0,1-5 1,1 0-76,4-10 58,-5 16-20,-1 0 0,1 0 0,-1 0 0,1 0 0,-1 0 0,1 0 0,-1 0 1,1 0-1,-1 0 0,0 0 0,0 0 0,0 0 0,1 0 0,-1 0 0,0 0 0,0 0 0,-1 0 0,1 0 0,0-1 0,0 1 0,0 0 0,-1 0 0,1 0 0,0 0 0,-1 0 0,1 0 0,-1 0 0,1 0 0,-1 0 0,0 1 0,1-1 0,-1 0 0,0 0 0,0 0 0,0 1 0,1-1 0,-1 0 0,0 1 0,0-1 0,0 1 0,0-1 0,0 1 0,0-1 0,0 1 0,-2-1 0,-1 0 33,1-1 0,-1 1 0,0-1 0,-1 1-1,1 0 1,0 1 0,0-1 0,0 1 0,0 0-1,-1 0 1,1 0 0,0 0 0,0 1 0,0 0 0,0 0-1,-1 0 1,1 0 0,1 0 0,-1 1 0,0 0-1,0 0 1,0 0 0,1 0 0,-1 1 0,1-1 0,0 1-1,0 0 1,0 0 0,0 0 0,0 0 0,1 1-1,-1-1 1,1 1 0,0-1 0,0 1 0,0 0 0,1 0-1,-1 0 1,1 0 0,0 0 0,0 0 0,0 0-1,0 8 1,1-10-31,0-1 0,1 1 0,-1-1 0,0 1 0,0-1 0,1 1 1,-1-1-1,1 1 0,-1-1 0,1 1 0,0-1 0,0 0 0,0 1 0,-1-1 0,1 0 0,0 0 0,0 1 0,1-1 0,-1 0 0,0 0 0,0 0 0,0 0 0,1-1 0,-1 1 0,1 0 0,-1 0 0,0-1 0,1 1 0,-1-1 0,1 0 0,-1 1 1,1-1-1,-1 0 0,1 0 0,0 0 0,-1 0 0,1 0 0,-1 0 0,1 0 0,-1 0 0,3-1 0,6-1-39,-1 1 1,1-1-1,-1-1 1,0 0-1,11-5 1,-19 8 15,0 0 1,0-1-1,0 1 0,0-1 0,0 1 1,0-1-1,0 1 0,0-1 1,0 0-1,0 0 0,0 1 1,0-1-1,0 0 0,-1 0 1,1 0-1,0 0 0,-1 0 0,1 0 1,0 0-1,-1 0 0,0 0 1,1 0-1,-1 0 0,1 0 1,-1 0-1,0 0 0,0-1 1,0 1-1,0 0 0,0 0 0,0 0 1,0 0-1,0-1 0,0 1 1,0 0-1,-1 0 0,1 0 1,0 0-1,-1 0 0,1 0 1,-1 0-1,0-2 0,-1 1-3,1 0-1,-1 0 1,0 0 0,0 0-1,0 0 1,0 0-1,0 0 1,0 1 0,-1-1-1,1 1 1,0-1-1,-1 1 1,1 0 0,-1 0-1,1 0 1,-1 1-1,-5-2 1,4 2 26,-1 1 0,1-1 1,0 1-1,-1 0 0,1 0 0,0 0 0,-1 0 1,1 1-1,0 0 0,0 0 0,0 0 0,0 0 1,1 1-1,-1-1 0,0 1 0,-5 6 1,7-7-2,-1 0 0,1 0 0,0 1 0,0-1 1,0 1-1,0-1 0,1 1 0,-1 0 0,1 0 0,-1 0 1,1-1-1,0 1 0,0 0 0,1 1 0,-1-1 1,0 0-1,1 0 0,0 0 0,0 0 0,0 0 0,0 1 1,0-1-1,1 0 0,0 4 0,0-5-9,0-1 0,0 0 0,0 0 0,1 0 0,-1 0-1,0 0 1,0 0 0,1-1 0,-1 1 0,0 0 0,1-1 0,-1 1 0,0-1-1,1 1 1,-1-1 0,1 1 0,-1-1 0,1 0 0,-1 0 0,1 0 0,2 0-1,40-1-179,-30 0 73,5-4-874,-19 5 892,0 0 0,0 0 0,0 0 0,-1 0 0,1 0 0,0-1 1,0 1-1,0 0 0,0 0 0,0 0 0,0 0 0,0 0 0,0 0 0,0 0 0,0-1 0,0 1 0,0 0 0,0 0 1,0 0-1,0 0 0,0 0 0,0-1 0,0 1 0,0 0 0,0 0 0,0 0 0,0 0 0,0 0 0,0 0 0,0-1 1,0 1-1,0 0 0,0 0 0,0 0 0,0 0 0,0 0 0,0 0 0,0-1 0,0 1 0,1 0 0,-1 0 0,0 0 1,0 0-1,0 0 0,-6 0-3002</inkml:trace>
</inkml:ink>
</file>

<file path=ppt/ink/ink16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1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176 147 5248,'-1'-3'10952,"-3"10"-4240,-10 24-2168,-9 37-4076,16-33-18,2 0 0,0 0 0,3 0-1,1 1 1,4 44 0,37 171 563,8-85-394,-48-165-618,1 0 0,-1 0-1,1 0 1,-1 0 0,1 0 0,0 0 0,0 0-1,-1 0 1,1 0 0,0 0 0,0-1 0,0 1-1,0 0 1,0-1 0,0 1 0,0-1 0,0 1-1,0-1 1,0 1 0,0-1 0,1 0 0,-1 1-1,0-1 1,1 0 0,40-2 43,37-21 20,-63 18-72,-1-1 1,-1-1-1,1 0 1,-1-1-1,-1 0 0,1-1 1,-2-1-1,1 0 0,-1 0 1,-1-2-1,1 1 1,-2-1-1,12-17 0,-13 17 17,-1 0-1,0 0 0,0-1 0,-2 1 0,1-2 1,-2 1-1,0-1 0,0 0 0,-1 0 0,-1 0 1,0-1-1,1-22 0,-5 1-6,-1 0 1,-1 1-1,-3-1 0,0 1 1,-2 0-1,-2 0 1,-1 1-1,-31-62 0,38 87-4,-2 0-1,1 0 1,-1 0-1,-1 1 1,0 0-1,0 0 1,0 1 0,-1 0-1,0 0 1,-15-9-1,-7-3-166,-57-24 0,77 39 150,-3-3 26,0 2-1,-1 0 0,1 1 0,-1 0 0,-23-3 1,30 6-2,-1 1 0,1 0 1,-1 0-1,1 1 0,0 0 1,-1 0-1,1 1 0,0 0 1,0 0-1,0 1 0,0 0 1,-11 6-1,8-1-5,-1-1 0,1 1 0,0 1 0,-16 18 0,5-5-21,14-16-50,6-5 74,1-1-1,-1 1 0,0-1 0,1 1 0,-1-1 1,1 1-1,-1 0 0,1-1 0,-1 1 0,1 0 1,0-1-1,-1 1 0,1 0 0,0 0 0,-1-1 1,1 1-1,0 0 0,0 0 0,0-1 0,0 1 1,0 0-1,0 0 0,0 0 0,0-1 0,0 1 1,0 0-1,0 0 0,0 0 0,1-1 0,-1 1 0,1 1 1,1 6 7,1-1 1,0 0 0,0 1-1,0-1 1,1 0 0,0-1-1,1 1 1,-1-1 0,1 0-1,1 0 1,-1 0-1,12 9 1,2 4 0,-13-14-1,0 0-1,1 0 1,-1-1-1,1 0 1,0 0 0,0 0-1,1-1 1,-1 0-1,1 0 1,9 1 0,81 13 145,-81-15-139,11 2-3,0-1 0,1-2 0,-1-1 0,1-1-1,-1-2 1,0 0 0,0-2 0,0-2 0,38-12-1,-13-2-35,25-8 25,-76 28-4,-1 1 1,1-1-1,-1 1 0,1-1 0,-1 1 1,1 0-1,-1 0 0,1 0 0,-1 0 1,1 0-1,0 0 0,-1 0 0,1 0 1,-1 0-1,1 1 0,-1-1 0,1 1 1,-1-1-1,2 2 0,-2-2 5,-1 1-1,0-1 1,0 1 0,0 0 0,0-1-1,1 1 1,-1-1 0,0 1 0,0-1-1,0 1 1,0 0 0,0-1 0,0 1-1,-1-1 1,1 1 0,0-1-1,0 1 1,0-1 0,0 1 0,-1-1-1,1 1 1,0-1 0,-1 1 0,1-1-1,0 1 1,-1-1 0,1 1 0,0-1-1,-1 1 1,1-1 0,-1 1-1,0 0-5,0 0-1,0 0 1,0 0-1,0 0 1,0 0-1,0-1 1,0 1-1,-1 0 1,1 0-1,0-1 1,0 1-1,-1-1 1,1 1-1,0-1 0,-1 1 1,1-1-1,0 0 1,-1 0-1,1 0 1,-1 0-1,1 0 1,0 0-1,-1 0 1,1 0-1,-1 0 1,1 0-1,0-1 1,-1 1-1,1-1 0,0 1 1,0-1-1,-1 0 1,1 1-1,0-1 1,0 0-1,0 0 1,0 0-1,-2-1 1,-7-14-632,-7-9-1720,-7 6-3508,10 15 1873</inkml:trace>
</inkml:ink>
</file>

<file path=ppt/ink/ink16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2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423 0 3072,'1'7'1445,"1"-11"3129,-4 2 366,-8 13-2395,-3 13-779,12-20-1515,-1 1 0,0-1 1,-1 0-1,1 0 0,-1 0 0,0 0 0,-5 5 0,-36 33 1741,-49 60 0,65-65-1633,1 0 1,2 2-1,2 1 1,-25 56 0,28-49-53,2 0 1,-19 80 0,32-106-185,1 0-1,2 1 1,0-1 0,1 1-1,1 0 1,1-1-1,1 1 1,8 34-1,-2-25 25,0 5 75,2-1 1,1 0-1,2 0 0,19 37 1,9 7 292,-17-29-144,2-2 1,37 51-1,-54-87-326,0 0 1,1 0-1,0-1 0,1-1 1,0 0-1,1 0 0,0-1 1,0-1-1,1 0 0,0-1 1,1 0-1,22 8 0,-22-10-14,12 2 66,-1 1-1,34 18 0,-51-25 116,2 1-1903,-8 0-10333,-2-2 8163</inkml:trace>
</inkml:ink>
</file>

<file path=ppt/ink/ink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4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96 627 2688,'2'-1'82,"-1"0"-1,1 1 1,0-1 0,0 1-1,0 0 1,0-1 0,-1 1-1,1 0 1,0 0 0,0 0-1,0 0 1,0 1 0,0-1-1,-1 0 1,1 1 0,2 0 0,8 1 150,-5-3-90,-1 0-1,1-1 1,0 0-1,0 0 1,-1 0-1,13-7 1,9-4 62,25-9-22,-1-2-1,52-33 1,-68 37-87,-17 9 50,1-1-1,-2-1 1,0 0 0,0-2 0,-2 0-1,1-1 1,-2 0 0,18-26-1,-29 37-92,0-1-1,0 0 0,-1 1 1,0-2-1,0 1 0,0 0 1,-1-1-1,0 1 0,0-1 0,-1 1 1,0-1-1,0 0 0,0 0 1,-1 0-1,0 0 0,0 1 0,-1-1 1,0 0-1,0 0 0,0 1 1,-1-1-1,0 0 0,-1 1 0,1 0 1,-1 0-1,-1-1 0,1 2 1,-1-1-1,0 0 0,0 1 0,-7-8 1,-1 2-28,0 1 1,-1 0 0,0 0-1,0 1 1,-1 1-1,0 0 1,-1 1 0,0 1-1,0 0 1,0 1-1,0 1 1,-31-5 0,22 5-4,1 2 0,-1 0 1,0 2-1,0 1 0,1 0 1,-1 2-1,0 1 0,-27 8 1,40-9-16,0 1-1,0 0 1,1 0 0,-1 1 0,1 0 0,0 1-1,1 0 1,-1 1 0,1 0 0,-12 13 0,14-12-1,1 0 0,0 1-1,1 0 1,0 0 0,0 0 0,1 0 0,0 1 0,1-1 0,0 1 0,1 0 0,0 0 0,-2 15 0,2 23 94,2 1 1,1-1-1,3 1 1,2-1-1,2 0 1,2-1 0,2 0-1,30 74 1,-15-60 86,4-2 1,1 0 0,64 84-1,-86-130-177,1 1 0,0-2-1,1 1 1,0-2 0,1 0 0,1 0-1,25 15 1,-36-24-79,0 0 1,1 0-1,-1 0 1,1-1-1,-1 0 0,1 1 1,0-1-1,0 0 1,-1-1-1,1 1 0,0-1 1,0 0-1,0 0 0,0 0 1,0 0-1,-1-1 1,1 1-1,0-1 0,0 0 1,-1 0-1,1-1 1,0 1-1,-1-1 0,1 0 1,-1 1-1,0-2 0,0 1 1,1 0-1,-1-1 1,-1 1-1,1-1 0,0 0 1,-1 0-1,1 0 1,-1 0-1,0 0 0,0-1 1,3-6-1,24-58-2234,-15 35 1003</inkml:trace>
</inkml:ink>
</file>

<file path=ppt/ink/ink16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3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5888,'0'0'217,"0"0"0,0 0 1,0 0-1,1 0 0,-1 0 1,0 0-1,0 0 0,0 0 0,0 0 1,1 0-1,-1 0 0,0 0 1,0 0-1,0 0 0,0 0 1,1 0-1,-1 0 0,0 1 0,0-1 1,0 0-1,0 0 0,0 0 1,0 0-1,1 0 0,-1 1 1,0-1-1,0 0 0,0 0 0,0 0 1,0 0-1,0 1 0,0-1 1,0 0-1,0 0 0,0 0 0,0 0 1,0 1-1,0-1 0,0 0 1,0 0-1,0 0 0,0 1 1,3-2-40,0 0 1,-1 0-1,1 0 1,0 0-1,0 1 1,0 0 0,0-1-1,-1 1 1,1 0-1,0 0 1,0 0 0,0 1-1,0-1 1,0 1-1,-1 0 1,1 0-1,0 0 1,-1 0 0,1 0-1,0 0 1,-1 1-1,1-1 1,1 3 0,12 6 891,-2 1 0,20 18 0,-31-27-823,26 26 236,-1 1 0,-2 1-1,-1 1 1,-1 1 0,-2 1-1,-2 2 1,32 69 0,-30-48-291,-2 1 0,-3 1 0,-2 1 0,11 93-1,-22-123 38,-1 0 0,-1 0 0,-2 0 0,0-1 0,-2 1 0,-2 0-1,0 0 1,-2-1 0,-1 0 0,-18 48 0,12-47-26,-11 23 82,-36 60-1,52-97-306,-1-2 1,-1 1-1,-1-1 0,0-1 0,0 0 0,-1-1 1,-1 0-1,1 0 0,-17 8 0,-4-5-1445,10-11-3743,18-3 1498</inkml:trace>
</inkml:ink>
</file>

<file path=ppt/ink/ink16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3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6912,'23'0'6429,"8"-1"355,-7 3-5342,12 1-759,-1 1 0,0 2-1,0 1 1,37 14 0,-68-20-797,0 1 0,0-2 0,1 1 0,-1 0 1,0-1-1,0 1 0,0-1 0,0 0 0,1-1 0,4 0 1,21-10-5569,-19 6 2611</inkml:trace>
</inkml:ink>
</file>

<file path=ppt/ink/ink16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4.1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8832,'23'-13'4352,"20"10"-3328,-34-1 6783,24 4-7167,-10 0 128,6 4 256,-6-1 0,-5 1-1408,-4 1 0,6-1 896,-6 3 0,-5-4-896,0 3 128,1-6-2048,-6 0 0,6-6-1024,-6 3 129</inkml:trace>
</inkml:ink>
</file>

<file path=ppt/ink/ink16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5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0 387 7040,'24'3'12498,"13"5"-8163,-3-1-3611,53 5 1,-56-12-311,1-1 0,-1-1 0,0-1 0,0-2-1,0-2 1,42-14 0,-56 16-310,0-2 0,-1 0-1,0-1 1,0 0 0,-1-1-1,0-1 1,-1-1 0,0 0-1,0 0 1,-1-2 0,-1 1-1,20-28 1,-29 36-94,0-1 0,-1 0-1,1 0 1,-1 0 0,-1-1 0,1 1-1,-1 0 1,0-1 0,0 1-1,0-1 1,-1 1 0,0-1 0,0 0-1,0 1 1,-1-1 0,1 1 0,-2-1-1,1 1 1,0 0 0,-1-1 0,0 1-1,-5-9 1,3 7 0,0 0 0,-1 0 0,1 1 0,-2-1 0,1 1 0,0 0 0,-1 1 0,0-1 0,-1 1 0,1 1 0,-1-1 0,0 1 0,0 0 0,0 1 0,-9-4 0,9 5-16,-1 1-1,1 0 1,0 0 0,-1 1 0,1 0-1,0 0 1,-1 0 0,1 1-1,0 0 1,-12 4 0,5-1-2,1 0 1,-1 1-1,1 1 1,-15 8-1,15-6-5,0 2-1,0-1 1,1 2-1,0-1 1,1 2-1,0 0 1,1 0-1,0 0 1,1 1-1,1 1 1,0 0-1,0 0 1,-9 28-1,7-12 26,1 0 0,2 1 0,1 0-1,2 1 1,1-1 0,1 38 0,3-46 79,1 1 0,1-1 1,1 0-1,1 0 0,1 0 0,1 0 1,1-1-1,1 0 0,1-1 0,1 0 1,1-1-1,1 0 0,0 0 0,2-2 1,0 0-1,1 0 0,20 17 0,-30-31-77,1 0 0,-1 0-1,1-1 1,0 1 0,0-1 0,0-1-1,0 1 1,0-1 0,1-1-1,-1 1 1,1-1 0,-1 0-1,1-1 1,0 0 0,-1 0 0,1-1-1,-1 0 1,1 0 0,-1-1-1,1 0 1,-1 0 0,13-6-1,12-6-539,-2-1-1,0-1 0,47-34 0,-26 13-2170,20-23-7021,-52 43 5857</inkml:trace>
</inkml:ink>
</file>

<file path=ppt/ink/ink16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5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4736,'0'-23'10493,"0"45"-3768,0 38-3080,1-20-3239,1-1-1,2 1 0,2-1 1,1 0-1,2-1 0,22 61 0,-29-94-410,0-1 0,1 1 0,-1 0-1,1-1 1,0 0 0,0 0-1,0 0 1,1 0 0,-1 0 0,1 0-1,0-1 1,0 0 0,0 0-1,0 0 1,1 0 0,-1-1 0,6 3-1,-6-4-287,0 0 0,0 0 1,0-1-1,0 1 0,0-1 0,0 0 0,0 0 0,0-1 0,0 1 0,0-1 0,0 0 0,0 0 0,0 0 0,0 0 1,0-1-1,-1 0 0,1 1 0,-1-1 0,1-1 0,-1 1 0,0 0 0,0-1 0,5-4 0,14-18-3077,-3 4-107</inkml:trace>
</inkml:ink>
</file>

<file path=ppt/ink/ink16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6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27 4864,'-3'0'2432,"3"-7"-1408,0 7 2304,0 0-2432,0 0 128,0-12 256,0 4 0,0 8-1408,0 0 0,0 4 1279,0 0 129,-6 15-512,1-6 128,1 3 0,4 0 128,4 3-384,-4-8 128,14-2-256</inkml:trace>
</inkml:ink>
</file>

<file path=ppt/ink/ink16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6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32 13312,'0'0'6655,"-42"-25"-6655,38 18 6784,-35 14-6784,11-1 0,-13 17 0,7-7 0,16 3-640,4-4 128,23 4-2816,0-6 128</inkml:trace>
</inkml:ink>
</file>

<file path=ppt/ink/ink16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7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 2944,'-9'0'1408,"4"-3"1408,5 3-2432,-3 0-1792,-3 0 128,1 0-640,1 0 128</inkml:trace>
</inkml:ink>
</file>

<file path=ppt/ink/ink16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7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37 4480,'-1'-1'377,"1"0"1,0 0 0,-1 1-1,1-1 1,0 0-1,-1 0 1,1 1 0,0-1-1,0 0 1,0 0-1,0 0 1,0 0 0,0 1-1,0-1 1,0 0-1,0 0 1,0 0 0,0 1-1,0-1 1,1 0-1,-1 0 1,0 0 0,0 1-1,1-1 1,-1 0-1,1 0 1,0 0 0,5-8 434,-5 8-1424,0 0 676,-1 1 896,0 0 256,0 0-128,-3 2-659,1 1-1,0-1 1,0 1 0,0 0 0,1 0-1,-1 0 1,1 0 0,0 0 0,-2 6 0,2-7-390,0-1 1,0 1 0,0-1 0,1 1 0,-1 0 0,1-1 0,-1 1-1,1 0 1,0-1 0,0 1 0,0 0 0,0-1 0,0 1-1,0 0 1,0-1 0,0 1 0,1 0 0,-1-1 0,1 1 0,-1 0-1,1-1 1,-1 1 0,1-1 0,0 1 0,0-1 0,0 0-1,0 1 1,0-1 0,0 0 0,0 1 0,0-1 0,1 0 0,-1 0-1,0 0 1,1 0 0,-1 0 0,1-1 0,-1 1 0,1 0-1,-1-1 1,1 1 0,0-1 0,-1 1 0,1-1 0,0 0-1,2 1 1,-2-1-40,0 0-1,1 0 1,-1 0-1,0-1 1,0 1 0,0-1-1,0 1 1,0-1-1,0 1 1,0-1-1,0 0 1,0 0-1,0 0 1,0 0-1,-1-1 1,1 1-1,0 0 1,-1-1 0,1 1-1,-1-1 1,1 1-1,-1-1 1,0 0-1,0 0 1,0 1-1,0-1 1,0 0-1,0 0 1,0 0-1,0 0 1,-1 0-1,1 0 1,-1-1 0,0 1-1,1-3 1,-1 4-1,0-1 0,0 0 0,0 0 0,0 0 0,0 0 1,-1 1-1,1-1 0,0 0 0,-1 0 0,1 0 1,-1 1-1,0-1 0,0 0 0,1 1 0,-1-1 0,0 1 1,0-1-1,0 1 0,-1-1 0,1 1 0,0 0 0,-1-1 1,1 1-1,0 0 0,-1 0 0,0 0 0,1 0 0,-1 0 1,1 1-1,-1-1 0,0 0 0,0 1 0,1-1 0,-1 1 1,0 0-1,0-1 0,-2 1 0,1 0 7,-1 1 0,0-1 0,1 1 0,-1-1-1,1 1 1,0 0 0,-1 1 0,1-1 0,0 0 0,-1 1-1,1 0 1,0 0 0,0 0 0,1 0 0,-1 0 0,0 1-1,1-1 1,-1 1 0,-2 3 0,4-5-1,0 1 0,0-1 0,0 0 0,0 1-1,0-1 1,0 1 0,0-1 0,0 1 0,1-1 0,-1 1 0,1-1 0,-1 1 0,1 0-1,0-1 1,0 1 0,-1 0 0,1-1 0,0 1 0,1 0 0,-1 0 0,0-1 0,0 1 0,1-1-1,-1 1 1,1 0 0,-1-1 0,1 1 0,0-1 0,-1 1 0,1-1 0,0 1 0,0-1 0,0 0-1,0 1 1,2 0 0,1 1-69,-1 0-1,1-1 1,0 0 0,0 0-1,1 0 1,-1 0-1,0 0 1,1-1 0,-1 0-1,1 0 1,-1 0-1,1-1 1,4 1 0,4-1-985,0 0 0,-1-1 0,1 0 0,-1-1 0,22-6 0,-9-1-2022</inkml:trace>
</inkml:ink>
</file>

<file path=ppt/ink/ink16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19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160 132 5120,'-10'-2'1258,"3"4"4875,3 10 5724,3-3-9911,-1 2-3919,-2 11 2269,0 0 1,2 0 0,0 0 0,2 0 0,0 0-1,2 0 1,0-1 0,1 1 0,1 0 0,1-1-1,2 0 1,8 22 0,-10-29-274,1-1-1,0 0 1,1 0-1,0-1 1,1 0-1,1 0 1,0-1-1,0 0 1,1-1-1,0 0 1,1 0 0,0-1-1,1 0 1,0-1-1,0-1 1,0 0-1,1 0 1,0-1-1,19 5 1,-23-9-12,0-1 0,1 0 1,-1-1-1,0 0 0,1 0 1,-1-1-1,0 0 0,0 0 1,12-4-1,-3-1-34,0 1 0,-1-2 0,27-14 0,-38 17 25,1-1 1,-1 0-1,0 0 1,0 0-1,0-1 0,-1 0 1,0 0-1,0 0 0,0-1 1,-1 1-1,0-1 0,-1 0 1,1-1-1,-1 1 0,-1 0 1,1-1-1,-1 0 0,0 1 1,1-17-1,-1-4-7,-1 1 0,-1-1 0,-2 1 0,-5-36-1,4 47 1,0-1 0,-1 1 0,0-1 0,-2 1 0,0 1 0,0-1 0,-2 1 0,1 0 0,-2 0 0,0 1 0,-1 1 0,-1-1 0,-18-18 0,19 23-12,-1 1-1,1 0 1,-2 0-1,1 1 1,-1 1 0,0 0-1,0 1 1,-1 0-1,1 0 1,-1 1-1,0 1 1,-1 1 0,1-1-1,0 2 1,-1 0-1,1 1 1,-15 1-1,-18 2-1,-126 13 17,167-15 1,1 0-1,-1 0 1,0 0 0,1 1-1,-1-1 1,1 1-1,-1 0 1,1 0 0,0 1-1,0-1 1,0 1-1,0 0 1,0 0 0,0 0-1,1 1 1,0-1-1,0 1 1,-5 7-1,6-8 3,1 0-1,0 0 0,0 1 0,1-1 0,-1 0 1,1 1-1,-1-1 0,1 1 0,0-1 0,1 0 1,-1 1-1,0-1 0,1 1 0,0-1 0,0 0 1,0 1-1,0-1 0,0 0 0,1 0 0,-1 0 0,1 0 1,0 0-1,0 0 0,0 0 0,0-1 0,1 1 1,4 4-1,0-2 42,-1 1 1,1-1 0,0 0-1,1-1 1,-1 0 0,1 0-1,0 0 1,0-1-1,0 0 1,15 3 0,13 1 250,45 3 1,-56-7-177,240 5 525,-175-9-516,-21-8 449,-19 2-1531,-18 7-5319,-32 0 2435</inkml:trace>
</inkml:ink>
</file>

<file path=ppt/ink/ink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5.1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3328,'5'20'1664,"4"7"-1152,-4-15 2816,-1 8-3072,6-1 0,-1-3 0,0 4 0,-4 6-384,4-10 0,11-3-128,8 1 128,4-5-1024,6-13 0</inkml:trace>
</inkml:ink>
</file>

<file path=ppt/ink/ink16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0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59 3328,'-1'6'1332,"-1"-13"1271,2 7-2434,-1-1 1,1 1-1,0-1 1,0 1-1,0-1 1,0 1 0,0-1-1,0 1 1,0-1-1,0 0 1,0 1-1,0-1 1,0 1-1,0-1 1,0 1 0,0-1-1,0 1 1,1-1-1,-1 1 1,0-1-1,0 1 1,1-1 0,-1 1-1,0-1 1,1 1-1,-1-1 1,1 0-1,-1 1 1154,0 0-86,0 0-874,0 0 597,32-7 2880,55 8-1355,-31 1-1859,-1-2 1,1-3 0,65-12 0,-79 8-627,1 1 0,62 0 0,-105 6-38,0 0 0,1-1 0,-1 1 1,0 0-1,1 0 0,-1 0 0,0 0 1,1 0-1,-1 0 0,0 0 0,0 0 1,1 0-1,-1 0 0,0 0 1,1 0-1,-1 0 0,0 0 0,1 0 1,-1 0-1,0 0 0,0 0 0,1 0 1,-1 1-1,0-1 0,0 0 0,1 0 1,-1 0-1,0 0 0,0 1 1,1-1-1,-1 0 0,0 0 0,0 1 1,0-1-1,1 0 0,-1 0 0,0 1 1,0-1-1,0 0 0,0 0 0,0 1 1,1-1-1,-1 0 0,0 1 0,0-1 1,0 0-1,0 0 0,0 1 1,0-1-1,0 0 0,0 1 0,0-1 1,0 0-1,0 1 0,-1-1 0,1 0-72,0 1 0,0-1 0,0 0 0,0 0-1,0 0 1,0 0 0,0 1 0,0-1 0,0 0-1,0 0 1,0 0 0,0 0 0,0 0 0,0 1-1,0-1 1,0 0 0,0 0 0,0 0 0,-1 0-1,1 0 1,0 0 0,0 1 0,0-1 0,0 0-1,0 0 1,0 0 0,-1 0 0,1 0 0,0 0-1,0 0 1,0 0 0,0 0 0,0 0 0,-1 0-1,1 0 1,0 0 0,0 0 0,0 0 0,0 0-1,0 0 1,-1 0 0,1 0 0,0 0 0,0 0 0,0 0-1,0 0 1,-1 0 0,1 0 0,0 0 0,0 0-1,0 0 1,0 0 0,0 0 0,0 0 0,-1 0-1,1-1 1,0 1 0,0 0 0,0 0 0,0-5-2962</inkml:trace>
</inkml:ink>
</file>

<file path=ppt/ink/ink16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0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12 371 6400,'-1'0'221,"1"0"1,-1 0-1,1 0 1,-1 0-1,1 0 1,-1 1 0,1-1-1,-1 0 1,1 0-1,-1 1 1,1-1-1,-1 0 1,1 1-1,-1-1 1,1 1-1,0-1 1,-1 0-1,1 1 1,0-1 0,-1 1-1,1-1 1,0 1-1,0-1 1,-1 1-1,1-1 1,0 1-1,0-1 1,0 1-1,0 0 1,0-1-1,0 1 1,0-1 0,0 1-1,0-1 1,0 1-1,0-1 1,0 1-1,0 0 1,0-1-1,0 1 1,1-1-1,-1 1 1,0-1-1,0 1 1,1-1 0,-1 1-1,0-1 1,1 1-1,-1-1 1,0 0-1,1 1 1,0 0-1,14 11 5202,-5-8-6844,3-1 1726,1 0-1,0-1 0,0-1 0,0 0 1,0 0-1,0-2 0,1 0 1,-1 0-1,-1-1 0,1-1 0,0 0 1,0-1-1,-1-1 0,0 0 0,0-1 1,0 0-1,-1-1 0,19-13 0,23-14 225,-33 21-291,1-1 0,-2 0-1,37-34 1,-53 44-207,0 0-1,0-1 1,0 0 0,-1 0-1,0 0 1,0 0 0,0 0-1,0-1 1,-1 1 0,0-1 0,0 0-1,0 0 1,-1 1 0,0-1-1,0 0 1,-1 0 0,1 0-1,-1 0 1,-1 0 0,1 0-1,-2-7 1,0 8-23,0 0 0,0 1 1,0-1-1,-1 1 0,1-1 0,-1 1 0,-1 0 0,1 0 0,0 0 1,-1 0-1,0 1 0,0-1 0,0 1 0,0 0 0,0 0 1,-1 1-1,1-1 0,-1 1 0,-6-2 0,-6-3 21,-1 1-1,1 0 1,-34-4-1,42 8-23,0 2-1,0-1 0,0 1 0,0 0 1,0 1-1,0 0 0,0 1 1,0 0-1,0 0 0,0 1 0,1 0 1,-1 0-1,1 1 0,0 0 0,0 1 1,0 0-1,1 0 0,0 0 0,0 1 1,0 0-1,0 1 0,1 0 1,0 0-1,-7 12 0,0 1 6,1 1 0,0 1 0,2 0 0,1 0 0,1 1 1,1 0-1,1 1 0,-6 38 0,8-16 36,1 1 1,2 0 0,7 71-1,-5-106-13,1 0-1,0 0 1,0 0-1,1 0 0,1-1 1,0 0-1,0 1 1,1-2-1,1 1 0,0 0 1,0-1-1,1 0 1,0-1-1,0 1 0,2-1 1,-1-1-1,1 0 0,0 0 1,0 0-1,1-1 1,0-1-1,0 0 0,1 0 1,0-1-1,0 0 1,16 4-1,-16-6-41,1 0 1,0-1-1,0-1 1,0 0-1,0 0 1,0-1-1,0-1 0,0 0 1,0-1-1,-1 0 1,14-4-1,-3-1-235,0 0 0,0-1 0,0-2 0,34-21 0,-12 1-3190,62-57-1,-62 51-533</inkml:trace>
</inkml:ink>
</file>

<file path=ppt/ink/ink16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1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13 4864,'-2'1'444,"-14"10"1811,1-9 5414,15-2-7599,0 0 1,0 0 0,-1 0 0,1 0 0,0 0-1,0 0 1,-1 0 0,1 0 0,0 1 0,0-1 0,0 0-1,-1 0 1,1 0 0,0 0 0,0 0 0,0 1 0,-1-1-1,1 0 1,0 0 0,0 0 0,0 1 0,0-1 0,0 0-1,-1 0 1,1 0 0,0 1 0,0-1 0,0 0-1,0 0 1,0 1 0,0-1 0,0 0 0,0 0 0,0 1-1,0-1 1,0 0 0,0 0 0,0 1 0,0-1 0,0 0-1,0 0 1,0 1 0,0-1 0,1 1 0,-1-1-29,0 1 0,1-1 1,-1 1-1,1-1 1,-1 1-1,0-1 0,1 0 1,-1 1-1,1-1 0,-1 1 1,1-1-1,-1 0 1,1 0-1,0 1 0,-1-1 1,1 0-1,-1 0 1,1 1-1,0-1 0,-1 0 1,1 0-1,0 0 0,-1 0 1,1 0-1,-1 0 1,1 0-1,0 0 0,-1 0 1,2-1-1,105-4 4794,-56 6-3798,66 12 0,-95-10-1290,1-1 0,-1-1 1,1-1-1,36-5 0,-56 4-324,0 0 0,1 0 0,-1 0 0,0-1 0,0 1 0,-1-1 0,1 0 0,0 0 0,-1 0 0,1 0 0,-1-1 0,1 1 0,-1 0 0,0-1 0,3-5 1,5-9-2753</inkml:trace>
</inkml:ink>
</file>

<file path=ppt/ink/ink16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2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7040,'0'0'3178,"0"0"-191,0 2 3956,0 14-5844,-4 58 2045,0 26-1509,5-77-1215,0 9 29,2 0-1,1 0 1,9 38 0,-11-63-428,-1-1-1,1 1 1,1-1-1,-1 1 1,1-1-1,0 0 1,0 0-1,1-1 1,0 1-1,0-1 1,0 1-1,1-1 1,-1 0-1,1-1 1,0 1-1,1-1 1,-1 0-1,1-1 1,0 1-1,0-1 1,9 4-1,-9-6-154,0 1 0,0-2-1,-1 1 1,1 0-1,0-1 1,0 0 0,0-1-1,0 1 1,0-1-1,-1 0 1,1 0 0,0-1-1,-1 0 1,1 0-1,-1 0 1,1-1 0,6-4-1,-2 1-621,-1-1 0,0 0 0,0 0-1,-1-1 1,0 0 0,-1 0 0,12-16-1,6-14-2827</inkml:trace>
</inkml:ink>
</file>

<file path=ppt/ink/ink16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2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9344,'6'-9'4608,"-1"15"-3968,-5-6 6783,0 0-6783,0 0 128,0 0-128,0 0 0,0 0-2176,0 0 0,-5 7-1152,5-4 1</inkml:trace>
</inkml:ink>
</file>

<file path=ppt/ink/ink16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3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122 245 7808,'7'4'1813,"-6"-7"3630,-1 3-5314,0 0-1,0 0 1,0 0 0,-1 0 0,1-1 0,0 1 0,0 0 0,0 0 0,0 0 0,0 0 0,-1 0 0,1 0 0,0 0 0,0-1 0,0 1 0,0 0 0,-1 0 0,1 0 0,0 0 0,0 0 0,0 0 0,-1 0 0,1 0-1,0 0 1,0 0 0,0 0 0,0 0 0,-1 0 0,1 0 0,0 0 0,0 0 0,0 0 0,-1 0 0,1 0 0,0 0 0,0 1 0,0-1 0,0 0 0,-1 0 0,1 0 0,0 0 0,0 0 0,0 0 0,0 1 0,0-1-1,0 0 1,-1 0 0,1 0 0,0 0 0,0 1 0,0-1 0,0 0 0,0 0 0,0 0 0,0 0 0,0 1 0,0-1 0,0 0 0,0 0 0,0 0 0,0 1 0,0-1 0,0 0 0,-10 20 154,1-1 0,1 1 1,0 1-1,2 0 1,1 0-1,0 0 1,2 0-1,0 1 0,1-1 1,1 1-1,2 0 1,0 0-1,6 32 1,-6-47-264,1 0 0,0 0 1,0 0-1,1 0 1,0-1-1,0 1 1,1-1-1,0 0 0,0 0 1,0 0-1,1 0 1,-1-1-1,1 0 1,1 0-1,-1 0 0,9 5 1,-7-5 6,2-1 1,-1-1-1,0 1 1,1-1-1,-1 0 0,1-1 1,0 0-1,0-1 1,0 0-1,0 0 0,15-1 1,-6-1 7,-1-1 0,0-1 0,0 0 0,0-1 0,0-1 0,0-1-1,-1 0 1,0-1 0,0-1 0,-1-1 0,0 0 0,25-20 0,-27 17-9,0-1-1,-1-1 1,-1 0 0,-1 0-1,0-1 1,0 0-1,-2-1 1,0 0 0,0 0-1,-2 0 1,0-1-1,-1 0 1,-1-1 0,4-28-1,-7 35-14,-1 0 0,0 0 0,-1 0-1,-1 0 1,1 1 0,-2-1 0,1 0 0,-2 1-1,1 0 1,-1 0 0,-6-10 0,-3-4 52,-1 1 1,-1 0 0,-20-22-1,26 35-19,0 0-1,-1 1 0,0 0 1,-1 1-1,0 0 1,0 1-1,-1 0 1,0 1-1,0 0 1,-1 0-1,1 2 0,-1 0 1,0 0-1,0 1 1,-22-2-1,16 3-36,0 1-1,0 0 1,-1 2 0,1 0-1,0 2 1,0 0 0,0 1-1,1 1 1,-1 0-1,-22 11 1,33-13-20,1 1-1,0 0 1,0 1-1,1 0 1,-1 0-1,1 0 1,0 1-1,0 0 1,-9 12-1,14-16 27,-1 0 1,1 0-1,0 0 0,0 0 1,0 0-1,0 0 0,0 0 1,0 1-1,1-1 0,-1 0 0,1 0 1,0 1-1,-1-1 0,1 0 1,0 1-1,0-1 0,1 0 1,-1 1-1,0-1 0,1 0 1,-1 1-1,1-1 0,0 0 0,0 0 1,0 0-1,0 0 0,0 0 1,0 0-1,0 0 0,1 0 1,-1 0-1,1 0 0,0-1 1,-1 1-1,1-1 0,0 1 0,0-1 1,3 2-1,14 8 146,-1-1 1,1 0-1,1-2 1,35 11-1,84 15 324,-110-29-329,1-1-1,-1-1 1,1-2-1,56-4 0,114-31 104,-186 31-334,1-1 0,-1-1 1,1 0-1,-2-1 0,1-1 0,0 0 0,-1-1 1,-1 0-1,23-19 0,-26 13-912,-16 9-2535,-23 11-3077,10 2 2611</inkml:trace>
</inkml:ink>
</file>

<file path=ppt/ink/ink16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4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2048,'-4'3'495,"-11"11"569,11-1 4161,4-12-3668,0-2-106,3-1-998,-1-1 0,1 1 0,0 0 0,0 0 0,0 0 0,0 1 0,1-1 0,-1 1 0,0 0 0,1 0 0,-1 0 0,0 0 0,1 0 0,-1 1 0,1 0 0,3-1 1,60 10 3422,-16-1-2719,50-7 237,-18 1-576,90-10-1,-103 3-593,0 2 0,0 4 0,0 3 0,0 2 0,94 22 0,-135-24-176,1-1-1,-1-2 0,1-1 1,57-7-1,31-1-28,-44 12 58,0 2-1,99 23 0,-154-25-70,22 1-12,0-1 0,1-3 0,-1-1 0,47-7 0,48 0 292,136-5 354,268-12-384,-462 16-213,1 3-1,113 7 1,-154 1-33,148 17 108,-111-10-77,0-4-1,113-4 1,-104-3-35,-35 1 1,96 3 135,-137-3-115,0 0-1,0 0 0,0 0 0,0-1 0,-1-1 0,16-4 0,11-2 26,14 12-99,-12 1-13,-22-7-903,-23-3-4516,-11 0-1261,12 3 5438,-7 2-2538</inkml:trace>
</inkml:ink>
</file>

<file path=ppt/ink/ink16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5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314 235 6272,'-1'-3'1040,"1"1"1,0-1-1,0 0 0,0 0 1,0 0-1,1 1 1,-1-1-1,1 0 0,-1 0 1,1 1-1,1-5 1,20-32 3300,31-23-3376,-41 51-734,1 1-1,0 1 0,1 0 1,0 0-1,1 1 1,-1 1-1,1 1 0,1 0 1,-1 1-1,1 0 1,0 2-1,0 0 0,0 0 1,22 1-1,-32 2-205,-1 0 0,0 0 0,1 1 0,-1 0 0,0 0 0,0 0 0,0 1 0,1 0 0,-2 0 0,1 0 0,0 0 0,0 1 0,-1 0 0,1 0 0,-1 0 0,0 1 0,0-1 0,0 1 0,0 0 0,-1 0 0,0 0 0,0 1 0,0-1 0,0 1 0,0-1 0,-1 1 0,0 0 0,0 0 0,1 7 0,1 2 1,-2-1 0,0 0 1,0 0-1,-1 1 1,-1-1-1,0 1 1,-1-1-1,0 1 0,-1-1 1,-1 0-1,-5 18 1,-9 9 223,-2-2 1,-2 0 0,-38 53-1,44-69-116,-2-1-1,-1-1 0,0 0 1,-2-2-1,0 0 0,-1-1 1,0-1-1,-2-1 0,0-1 1,0-1-1,-1 0 0,-1-3 1,0 0-1,-1-1 0,1-1 1,-2-2-1,1 0 0,-1-2 1,-42 2-1,62-6-122,0-1 0,-1 1 0,1-1 0,0-1 0,0 1 0,-1-1 0,1-1 0,0 1 0,1-1 1,-1 0-1,0-1 0,1 1 0,0-1 0,-10-8 0,13 9-13,0 0 1,0 0 0,0 0-1,1-1 1,-1 1-1,1-1 1,0 1 0,0-1-1,0 0 1,1 1-1,0-1 1,-1 0 0,1 0-1,0 0 1,1 0-1,-1-1 1,1 1 0,0 0-1,0 0 1,0 0-1,0 0 1,1 0 0,-1 0-1,1 0 1,0 0-1,2-5 1,-1 5-5,0 0 0,0 0 0,0 0 0,1 0 1,-1 0-1,1 0 0,0 1 0,0 0 0,0-1 0,1 1 0,-1 0 0,1 0 0,0 1 0,-1-1 1,1 1-1,1 0 0,-1 0 0,6-2 0,0 0 7,1 1-1,0 1 1,-1 0 0,1 0 0,0 1 0,12 1-1,44 3 96,1 3 0,-1 3 0,99 27 0,-128-28-63,0-2 0,1-2-1,-1-1 1,53-3 0,154-24-2365,-114 8-2539,-67 9 881</inkml:trace>
</inkml:ink>
</file>

<file path=ppt/ink/ink16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6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29 10368,'-9'-16'5120,"-16"36"-2689,22-17 5249,-8 1-7040,7 1 0,-1-1 128,0-1 0,5-3-1152,0 0 0,5-12-128,0 5 0,4-13-3072,0 8 128</inkml:trace>
</inkml:ink>
</file>

<file path=ppt/ink/ink16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6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623 0 12416,'-11'43'6143,"-6"21"-5631,11-53 9216,-22 21-9344,5-6 0,-25 30 0,10-17 0,-36 12-512,17-5 0,-18 10-128,18-17 128,-3 12-2304,8-12 128,10-12-1536,8 2 128</inkml:trace>
</inkml:ink>
</file>

<file path=ppt/ink/ink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9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 3712,'2'-3'145,"-1"0"1,1 0-1,0 0 1,0 0-1,0 1 1,1-1-1,-1 1 0,1 0 1,-1-1-1,5-2 1,-4 4-87,9-8 360,1 0 0,0 1 1,1 0-1,0 1 0,0 1 1,0 0-1,24-5 0,16-1-181,1 2-1,0 2 1,1 3 0,-1 3 0,1 2-1,59 7 1,-86-2-181,-1 1 1,1 1-1,-1 1 0,-1 2 0,0 0 1,45 25-1,-56-25 5,1 0 1,-1 1 0,-1 0-1,0 1 1,0 1-1,-1 1 1,-1 0 0,0 0-1,-1 1 1,-1 1-1,11 19 1,-18-28-33,-1 0-1,-1-1 1,1 1 0,-1 0 0,-1 0-1,1 0 1,-1 1 0,0-1-1,-1 0 1,0 0 0,0 1 0,0-1-1,-3 13 1,0-9 19,0-1 1,-1 0-1,0 1 1,0-1-1,-1-1 0,-1 1 1,1-1-1,-12 14 1,4-8 43,0-1 0,-1 0 0,-1-1 0,0 0 0,-1-1 0,0-1 1,-1 0-1,0-2 0,-36 16 0,25-16 58,0 0-1,-1-2 1,-40 5 0,58-10-107,-1-1 0,1 0 0,0-1 0,-1-1 0,1 0 0,-1 0 0,1-1 0,0 0 0,0-1 0,0-1 0,-18-7 0,27 10-59,0 0 1,0 0 0,0 0 0,0 0 0,1 0 0,-1-1 0,0 1 0,1-1 0,-1 1 0,1-1 0,0 0 0,-1 1 0,1-1 0,0 0 0,0 0-1,0 0 1,0 0 0,1 0 0,-1 0 0,0 0 0,1 0 0,-1 0 0,1 0 0,0 0 0,0 0 0,0-1 0,0 1 0,0 0 0,0 0 0,1 0-1,-1 0 1,1 0 0,0-3 0,0 2-115,1 0-1,0-1 0,0 1 1,0 0-1,0 0 0,0 0 0,0 1 1,1-1-1,-1 0 0,1 1 1,0 0-1,0-1 0,0 1 1,0 0-1,0 1 0,0-1 1,0 1-1,1-1 0,3 0 1,6-1-537,0 1 0,0 0 1,0 1-1,23 1 1,19 3-1127</inkml:trace>
</inkml:ink>
</file>

<file path=ppt/ink/ink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5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4480,'-24'43'2176,"53"-17"-4352,-15-26 3328,-5 6-2560,2-22 128</inkml:trace>
</inkml:ink>
</file>

<file path=ppt/ink/ink16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7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484 28 6656,'-1'0'430,"0"1"1,-1-1-1,1 0 1,0 0-1,-1 0 0,1 1 1,0-2-1,-1 1 1,1 0-1,0 0 1,-1 0-1,1-1 1,0 1-1,-1 0 0,1-1 1,0 1-1,0-1 1,0 0-1,-1 1 1,1-1-1,0 0 1,0 0-1,-1-1 0,-14-8 3364,-6 4-3476,-1 4 104,0 0 0,-1 2-1,1 1 1,-1 0 0,-27 7 0,38-6-197,0 2-1,1-1 1,-1 2-1,1 0 1,0 0 0,0 1-1,0 0 1,1 1 0,0 1-1,1-1 1,-11 11 0,12-10-134,1-1 1,0 1-1,1 1 1,0 0 0,0 0-1,1 0 1,0 1-1,1-1 1,0 1 0,0 1-1,1-1 1,0 1-1,1 0 1,0-1 0,1 2-1,-1 17 1,2-20-54,0-1 1,1 1 0,0 0-1,0 0 1,1 0-1,0-1 1,1 1 0,0 0-1,0-1 1,1 1-1,0-1 1,0 0 0,1 0-1,0 0 1,1 0-1,0-1 1,0 0 0,0 0-1,1 0 1,9 8-1,6 1 40,0-2 0,1 0 0,1-2-1,0 0 1,1-2 0,0 0 0,45 11-1,-39-14-62,1-1 0,1-1 0,-1-1-1,1-2 1,-1-2 0,33-3 0,-38 0-49,-1-1 1,0-1 0,32-12-1,-46 14 24,0-2 0,0 0 0,-1 0 0,1 0 0,-1-2 0,-1 1 0,1-1-1,-1 0 1,10-12 0,-10 10 1,-6 4-11,1 1 0,0 0 0,0 0 0,0 0 0,0 0 0,7-4 0,-11 8 17,1 0 1,-1 0-1,0 0 1,1 0 0,-1-1-1,1 1 1,-1 0-1,1 0 1,-1 0-1,1 0 1,-1 0-1,0 0 1,1 0-1,-1 0 1,1 0-1,-1 0 1,1 0-1,-1 0 1,1 1-1,-1-1 1,0 0-1,1 0 1,-1 0-1,1 1 1,-1-1-1,0 0 1,1 0-1,-1 1 1,1 0-1,7 24-29,-8-20 32,1 0 0,0 1 1,0-1-1,0 0 0,1 0 0,0 0 0,0 0 0,0 0 0,0 0 1,1 0-1,0-1 0,0 0 0,0 1 0,0-1 0,1 0 1,0 0-1,6 5 0,-3-5 0,-1 0 0,1-1 0,0 0 1,0 0-1,0 0 0,0-1 0,1 0 1,-1 0-1,1-1 0,0 0 0,7 1 0,13-3-4,0 0 0,-1-2-1,1 0 1,-1-2-1,46-15 1,-39 10 3,0-1 0,-1-2 0,-1-1 0,37-22-1,-61 32 4,0-1-1,-1 0 0,0-1 0,0 1 0,0-1 0,-1-1 1,1 1-1,-2-1 0,1 0 0,-1-1 0,0 1 0,0-1 1,-1 0-1,0 0 0,-1 0 0,0-1 0,0 1 0,0-1 0,-1 0 1,-1 0-1,1 0 0,-1-9 0,-1 12-1,0-1 0,1 0 0,-2 0 0,1-1 0,-1 1 0,0 0 0,0 0 0,-1 0 0,0 0 0,0 0 0,-1 0 0,-6-11 0,1 8-7,-1 0 0,0 0-1,0 1 1,-1 0 0,-1 1 0,1 0 0,-1 0-1,-1 1 1,1 1 0,-1 0 0,-14-5-1,8 4-17,-1 1-1,-1 1 0,1 1 0,-1 0 0,0 2 0,0 0 1,-29 1-1,32 2 1,0 1 0,0 0 1,1 1-1,-1 1 0,1 0 1,0 1-1,0 1 0,0 1 1,-15 8-1,21-9 10,1 0 1,-1 1-1,1 0 0,0 1 0,1 0 1,0 0-1,0 1 0,1-1 0,0 2 1,0-1-1,1 1 0,0 0 0,-8 21 0,13-29-41,0 0-1,0 1 1,0-1-1,1 1 1,-1 0-1,1-1 1,-1 1-1,1 0 1,0-1-1,0 1 1,0-1-1,0 1 0,1 0 1,-1-1-1,1 1 1,-1 0-1,1-1 1,0 1-1,0-1 1,0 0-1,0 1 1,1-1-1,-1 0 1,1 0-1,-1 1 0,1-1 1,0 0-1,2 1 1,1 1-307,0 0 0,0-1 0,1 0 0,-1 0 0,1-1 0,0 1 0,0-1 0,-1 0 1,2-1-1,9 2 0,6 0-1307,1-1 1,0-2 0,31-2 0,9-1-1787</inkml:trace>
</inkml:ink>
</file>

<file path=ppt/ink/ink16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8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457 61 6784,'-1'-4'360,"0"1"1,0-1-1,-1 1 1,1 0-1,-1-1 1,0 1-1,0 0 1,0 0-1,0 0 1,-1 0-1,1 1 1,-1-1-1,0 1 1,0-1-1,0 1 1,0 0 0,0 0-1,0 0 1,-4-1-1,1 1 173,1 2 1,0-1-1,-1 0 0,1 1 1,-1 0-1,1 0 0,0 1 1,-1 0-1,1 0 0,0 0 1,-1 0-1,1 1 0,-8 3 1,-63 22-388,-54 21 1936,116-42-1855,0 2 1,1-1-1,0 1 0,0 1 0,1 0 0,-19 20 0,30-29-223,0 1 1,1 0-1,-1 0 0,0 0 0,1 0 0,-1 0 1,1-1-1,-1 1 0,1 0 0,0 0 0,-1 0 1,1 0-1,0 1 0,0-1 0,-1 0 1,1 0-1,0 0 0,0 0 0,0 0 0,1 0 1,-1 0-1,0 0 0,0 0 0,0 0 0,1 0 1,-1 0-1,0 0 0,1 0 0,-1 0 0,1 0 1,0 0-1,-1 0 0,1-1 0,0 1 0,-1 0 1,1 0-1,0 0 0,0-1 0,-1 1 0,1-1 1,0 1-1,0 0 0,0-1 0,0 0 0,0 1 1,0-1-1,0 0 0,1 1 0,55 20-18,-51-20 36,59 20 228,0 2 1,-2 2 0,93 53-1,-148-73-195,0 0-1,0 1 0,-1 0 0,0 0 1,0 1-1,0 0 0,-1 0 1,0 0-1,7 10 0,-10-11-22,0-1-1,-1 1 0,1-1 1,-1 1-1,0 0 1,-1 0-1,1 0 0,-1 0 1,0 0-1,-1 0 1,1 0-1,-1 0 0,-1 0 1,1 0-1,-2 7 1,1-10 6,0 1 1,-1-1-1,1 0 1,-1 0-1,0 1 1,0-1 0,0 0-1,0-1 1,-1 1-1,1 0 1,-1-1 0,1 1-1,-1-1 1,0 0-1,0 0 1,0 0 0,-4 2-1,-59 25 580,59-26-544,-24 7-42,0-2 0,0-1 0,-1-2 0,0-1 0,0-1 0,-1-1 0,-51-6 0,75 4-264,0-1 0,1-1 0,-1 0 0,-13-5 0,19 6-134,0 0 0,0 0-1,0-1 1,0 1 0,0-1 0,1 0 0,-1 0 0,1 0 0,-1 0-1,1 0 1,0-1 0,0 1 0,0-1 0,0 1 0,-2-5 0,-2-4-3112</inkml:trace>
</inkml:ink>
</file>

<file path=ppt/ink/ink16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9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47 3584,'0'-1'228,"-1"-1"0,0 1 0,1 0 0,-1-1-1,1 1 1,0-1 0,-1 1 0,1 0 0,0-1 0,0 1 0,0-1 0,0 1 0,0-1 0,0 1 0,0-1 0,1 1 0,0-3-1,1-13 3799,-2 16-2789,0 1-106,0 0 554,0 0-171,0 0-1492,0 19 2239,15 151 1883,-7-100-3509,109 809 1541,-113-852-2068,-2 1 1,-2 39 0,0-21 311,1-52-385,0-1-1,0 1 0,1 0 1,0 0-1,0-1 0,0 1 1,5-7-1,4-14 54,2-5-51,0 1 1,3-1-1,32-48 1,-41 69-11,1 1 1,0 0-1,1 0 0,0 1 1,1 0-1,0 1 0,0 0 1,0 0-1,1 1 1,1 0-1,-1 1 0,1 1 1,22-8-1,-21 9 47,0 1 1,0 1-1,0 0 0,0 1 0,0 0 0,0 1 0,0 0 1,21 4-1,-28-3-35,0 1 1,-1-1-1,1 1 1,-1 1-1,1-1 1,-1 1-1,1 0 1,-1 0-1,0 0 0,-1 1 1,1 0-1,-1 0 1,1 0-1,-1 0 1,0 1-1,-1 0 1,1 0-1,-1 0 1,0 0-1,0 0 1,4 11-1,0 5 50,-1 1 0,-1 0 0,-1 0 0,-1 0 0,-1 1 0,-2 44 0,-1-32-26,-3 0 0,-1-1 0,-17 65 0,20-94-142,0 0 1,0-1-1,-1 0 0,0 1 1,1-1-1,-1 0 1,-1 0-1,1-1 0,0 1 1,-1-1-1,0 0 1,0 1-1,0-2 0,0 1 1,0 0-1,-1-1 1,1 0-1,-10 3 0,14-5 12,0 0 0,1 0-1,-1-1 1,0 1 0,0 0-1,0 0 1,0 0 0,0-1-1,0 1 1,0 0 0,0 0-1,0-1 1,0 1 0,0 0-1,0 0 1,0 0 0,0-1-1,0 1 1,0 0 0,0 0-1,0-1 1,-1 1 0,1 0-1,0 0 1,0 0 0,0-1-1,0 1 1,0 0 0,-1 0-1,1 0 1,0 0 0,0 0-1,0-1 1,0 1 0,-1 0-1,1 0 1,0 0 0,0 0-1,0 0 1,-1 0 0,1 0-1,0 0 1,0-1 0,-1 1-1,1 0 1,0 0 0,0 0-1,0 0 1,-1 0 0,1 0-1,0 0 1,0 1 0,-1-1-1,1 0 1,0 0 0,0 0-1,0 0 1,-1 0 0,1 0-1,0 0 1,0 0 0,0 0-1,-1 1 1,1-1 0,0 0-1,0 0 1,0 0 0,0 0-1,-1 1 1,11-16-4773,-8 13 4900,9-11-3899</inkml:trace>
</inkml:ink>
</file>

<file path=ppt/ink/ink16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29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1 8704,'-7'20'14320,"2"5"-10298,-2 4-3513,-11 49-289,12-59 245,1-1 0,0 1 0,2 0 1,0 0-1,1 0 0,1 29 0,1-42-424,0-1-1,1 0 1,0 0 0,0 0 0,1 0-1,0 0 1,-1 0 0,2 0 0,-1 0-1,0 0 1,1-1 0,0 0 0,0 1-1,0-1 1,1 0 0,0 0 0,-1-1-1,1 1 1,0-1 0,1 0-1,-1 0 1,0 0 0,1 0 0,0-1-1,0 0 1,0 0 0,0 0 0,7 1-1,1-1-180,-1-2-1,1 1 0,-1-1 1,1-1-1,0 0 1,-1-1-1,1 0 0,-1-1 1,0 0-1,20-9 0,-13 6-1085,-17 5 1003,0 0-1,0 1 1,0-1-1,-1 0 1,1 0-1,0 0 1,-1 0 0,1 0-1,-1-1 1,1 1-1,-1-1 1,1 1-1,-1 0 1,0-1 0,0 0-1,0 1 1,0-1-1,0 0 1,0 0-1,0 1 1,-1-1-1,1 0 1,0 0 0,-1 0-1,1-3 1,-1 3-90,11-31-3677</inkml:trace>
</inkml:ink>
</file>

<file path=ppt/ink/ink16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0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23 6016,'-7'11'10577,"7"0"-4175,19 7-2285,-14-15-4076,-1 0-1,1-1 1,0 0-1,0 0 1,1-1-1,-1 1 1,0-1-1,6 0 0,-5-1 18,1-1 0,-1 0-1,1 0 1,-1-1-1,0 0 1,0 0 0,0-1-1,0 1 1,7-5-1,-12 6-57,-1 0 0,0 0 0,1 1 0,-1-1-1,0 0 1,1 0 0,-1 0 0,0 1-1,0-1 1,0 0 0,0 0 0,0 0 0,0 0-1,0 1 1,0-1 0,0 0 0,0 0-1,0 0 1,0 0 0,-1 1 0,1-1-1,0 0 1,-1 0 0,1 1 0,0-1 0,-1 0-1,1 0 1,-1 1 0,1-1 0,-1 0-1,0 1 1,1-1 0,-1 1 0,1-1-1,-1 1 1,0-1 0,0 1 0,1-1 0,-1 1-1,-1-1 1,-28-17 9,19 15 14,0 1 0,0 0-1,0 0 1,-1 1-1,1 1 1,0 0 0,-1 0-1,1 1 1,0 1-1,0 0 1,0 0 0,0 1-1,0 1 1,0-1-1,1 2 1,-11 5-1,21-10-47,-1 0 0,1 0 0,0 0 0,-1 1 0,1-1 0,0 0 0,-1 0-1,1 0 1,0 0 0,-1 1 0,1-1 0,0 0 0,-1 0 0,1 1-1,0-1 1,0 0 0,0 0 0,-1 1 0,1-1 0,0 0 0,0 1 0,0-1-1,0 0 1,-1 1 0,1-1 0,0 0 0,0 1 0,0-1 0,0 0-1,0 1 1,0-1 0,0 0 0,0 1 0,0-1 0,0 0 0,0 1 0,0-1-1,0 0 1,0 1 0,0-1 0,1 0 0,-1 1 0,0-1 0,0 0-1,0 1 1,0-1 0,1 0 0,-1 0 0,0 1 0,24 10-2156,29-1-1827,-8-5 424</inkml:trace>
</inkml:ink>
</file>

<file path=ppt/ink/ink16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1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268 344 8064,'-12'-23'5490,"12"22"-5215,0 1-1,-1 0 0,1-1 1,-1 1-1,1-1 0,-1 1 0,1 0 1,-1 0-1,1-1 0,-1 1 0,1 0 1,-1 0-1,1 0 0,-1-1 1,0 1-1,1 0 0,-1 0 0,1 0 1,-1 0-1,1 0 0,-1 0 0,0 0 1,1 0-1,-2 1 0,-14 11 4393,0 13-5746,-1 11 1879,1 1 0,3 1 0,0 0 0,3 1 0,-9 60 0,18-85-662,0 1 0,1 0 0,1-1 0,0 1-1,1 0 1,1-1 0,0 0 0,1 1 0,11 25 0,-11-31-90,0 0 0,0-1 0,1 1 0,0-1 1,0 0-1,1-1 0,0 1 0,1-1 0,0 0 0,0 0 0,0-1 1,1 0-1,0-1 0,0 1 0,0-1 0,11 4 0,-14-8-39,-1 1-1,1-1 1,-1 0-1,1 0 1,0-1-1,0 0 1,-1 0-1,1 0 1,0 0 0,0-1-1,-1 1 1,1-1-1,0 0 1,4-2-1,1-1 16,-1 0 1,0-1-1,0 0 1,-1 0-1,1-1 0,9-8 1,3-6 28,0-1 1,-1 0-1,24-37 0,-34 43-35,-1-1 1,0 0-1,-1 0 0,-1 0 0,10-36 0,9-82-127,-23 112 103,-1 0-1,-1-1 1,-1 1-1,-1-1 1,-1 1 0,-1 0-1,-1-1 1,-1 2-1,-1-1 1,-1 0-1,0 1 1,-2 1-1,-18-33 1,19 40 3,0 1 0,0 0 1,-1 1-1,-1 0 0,0 0 1,-1 1-1,0 0 0,0 1 1,-1 0-1,0 1 0,0 0 1,-1 1-1,0 1 0,-1 0 1,1 1-1,-1 0 0,0 1 1,0 0-1,-1 1 0,1 1 1,-19-1-1,17 2 15,1 1 1,0 1-1,0 0 0,-1 1 0,1 1 1,0 1-1,1-1 0,-1 2 0,-22 10 1,31-11-7,0-1 0,0 1 0,0 0 0,1 0 1,-1 1-1,1-1 0,0 1 0,1 0 0,-1 1 1,1-1-1,0 1 0,0 0 0,1 0 0,0 0 1,0 1-1,0-1 0,1 0 0,0 1 0,0 0 0,1 0 1,-1-1-1,2 1 0,-1 0 0,1 10 0,0 3 51,1 0-1,0-1 0,2 1 0,0-1 1,7 20-1,-7-29-34,0 0-1,1-1 1,1 0-1,-1 0 1,2 0 0,-1-1-1,1 0 1,0 0 0,1 0-1,0-1 1,0 0-1,14 12 1,-8-11 4,0 0 0,0 0 0,0-1 0,1-1 0,0 0-1,0-1 1,1-1 0,0 0 0,-1-1 0,1-1 0,0 0 0,0-1 0,23 0 0,5-2-1,0-2-1,-1-1 1,1-2 0,-1-2 0,53-18 0,-83 22-25,26-9 0,-1-2 0,51-28 0,-63 31-80,20-11-265,-44 23 328,1-1 1,-1 1 0,0-1 0,0 0-1,0 1 1,0-1 0,-1 0 0,1 0 0,0 0-1,0 0 1,0 1 0,-1-1 0,1 0-1,0-1 1,-1 1 0,1 0 0,-1 0-1,1 0 1,-1 0 0,1 0 0,-1 0 0,0-1-1,0 1 1,0 0 0,1 0 0,-1 0-1,0-1 1,-1 0 0,-3-1-728,-1 0 1,0 0-1,0 1 0,0 0 1,0 0-1,0 0 0,0 0 0,0 1 1,-8-1-1,-4-2-1781,-9-4-1465</inkml:trace>
</inkml:ink>
</file>

<file path=ppt/ink/ink16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2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529 11 3328,'-9'-4'335,"-2"-1"6989,20 3-1735,-14 2-5091,1 1 0,0-1 0,-1 1 0,1 0 0,0 0 0,0 0 0,0 0 0,-6 3 0,0 2 102,0 1 0,0-1-1,-16 16 1,-28 18 369,16-17-456,1 2 0,-50 43-1,69-50-363,0 0 0,1 1 0,1 0 0,1 2 0,0 0 0,-14 29 0,14-18 60,2 1 0,1 0 0,2 1 0,-11 57 0,20-79-147,0 0-1,1 0 1,0 0-1,0 0 1,2 0-1,-1 0 1,1 0-1,1 0 0,0-1 1,1 1-1,0-1 1,1 0-1,0 0 1,1 0-1,0-1 1,1 0-1,11 14 0,11 9 179,2 0 0,2-3 0,49 38-1,-61-51-149,69 47 341,29 25 418,-104-76-704,0-1-1,0 0 1,26 14-1,-35-23-409,0 0 0,1 0-1,-1-1 1,1 0 0,0 0-1,0-1 1,0 0 0,0 0 0,0 0-1,0-1 1,0 0 0,0 0-1,10-2 1,22-8-3361,-4 2-364</inkml:trace>
</inkml:ink>
</file>

<file path=ppt/ink/ink16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2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 9216,'0'0'64,"0"0"1,-1 0 0,1 0 0,0 0 0,0 0-1,-1 0 1,1 0 0,0 0 0,0 0-1,-1 0 1,1 0 0,0 0 0,0-1-1,0 1 1,-1 0 0,1 0 0,0 0-1,0 0 1,0 0 0,0-1 0,-1 1-1,1 0 1,0 0 0,0 0 0,0-1-1,0 1 1,0 0 0,0 0 0,0-1-1,0 1 1,0 0 0,-1 0 0,1-1-1,0 1 1,0 0 0,0 0 0,0-1 0,0 1-1,0 0 1,1 0 0,-1 0 0,0-1-1,0 1 1,0 0 0,0 0 0,0-1-1,0 1 1,0 0 0,0 0 0,1 0-1,-1-1 1,0 1 0,0 0 0,0 0-1,0 0 1,1 0 0,-1-1 0,0 1-1,23 1 4351,40 13 1493,-42-6-5542,0 0 0,0 1 0,-1 1 0,0 0 0,-1 2 0,29 22 0,-12-4 46,-1 1 0,34 40 0,-58-57-285,0 0 0,-1 0 1,-1 1-1,0 0 1,-1 0-1,10 27 0,21 98 363,-36-129-464,2 15 38,-1 1-1,-1 0 1,-1 0-1,-2 0 1,0 0-1,-2-1 1,-1 1-1,-13 51 1,-2-17-134,-2-1 1,-45 93-1,62-148-42,0 1 0,0-1 0,-1 0 0,1 0 0,-1 0-1,0-1 1,0 1 0,-8 6 0,-17 1-2864,27-12 2465,0 0 1,0 0-1,0 0 0,0 0 0,0 0 0,0 0 1,0-1-1,0 1 0,0-1 0,0 1 1,0-1-1,0 0 0,-4-2 0,-2-1-2944</inkml:trace>
</inkml:ink>
</file>

<file path=ppt/ink/ink16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3.3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9728,'33'-12'4864,"-6"5"-5120,-16 3 8191,6 8-7551,3-4 128,8 3-256,-4 1 0,4 1-640,-5-1 0,6-4-384,-10 0 0,4-4-2304,0-1 129</inkml:trace>
</inkml:ink>
</file>

<file path=ppt/ink/ink16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3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 10624,'37'0'5248,"16"-3"-5120,-38-1 8575,22 1-8319,-9 3 0,13-4-128,-7-1 0,9-2-1024,-11 3 0,10-5-1664,-13-1 0,-6-3-895,-4 6 127</inkml:trace>
</inkml:ink>
</file>

<file path=ppt/ink/ink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09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1280,'1'-9'736,"-1"7"-616,0 0 0,0 0 0,1 0 0,-1 0 0,1 0 0,-1 0 0,1 0 0,0 0 0,0 1 0,0-1 0,2-2 0,-1 3-75,1 1 1,-1-1-1,1 1 0,-1 0 0,1 0 1,-1 0-1,1 1 0,-1-1 1,0 1-1,1-1 0,-1 1 1,1 0-1,-1 0 0,0 0 1,1 0-1,3 3 0,7 1-111,48 12 443,0-3 0,1-2 0,1-3-1,0-3 1,63-2 0,80-2 150,184-3-286,359 0 15,-156 1 384,310 19-277,-141 21-385,-651-33-71,211 25 101,-116-2 163,320 5-1,-3-25 86,-302-8-197,210-4 32,-244-6-54,144-10 54,583-44 143,-409 39-113,-258 15-92,1029-7-144,-964 15 102,174 21 18,-142-3-32,-242-12 27,1 4 0,124 28 0,-177-30 40,1-2-1,79-1 0,-8-1-7,396 8-32,20-13-107,387 1 214,-673 3-75,615 25 192,-554-5-224,-195-22 117,196-25 0,-87 11-358,-93 7 269,339-7 156,-242 11-133,-75 3-51,68-4 0,-218 4 21,-1-2 0,0 1 1,1-1-1,-1 1 0,0-2 1,1 1-1,-1 0 0,0-1 1,0 0-1,7-4 0,-12 5-16,0 0 0,0 1 0,0-1-1,-1 1 1,1-1 0,0 0 0,-1 1-1,1-1 1,-1 1 0,1-1 0,0 1 0,-1-1-1,1 1 1,-1-1 0,1 1 0,-1 0-1,0-1 1,1 1 0,-1 0 0,1-1-1,-1 1 1,0 0 0,1 0 0,-1 0-1,0-1 1,1 1 0,-1 0 0,0 0 0,1 0-1,-1 0 1,0 0 0,1 0 0,-2 1-1,-32-5 26,0 5-737,0 1 0,1 2-1,-1 2 1,1 1-1,-48 16 1,71-20 578,-72 18-1044</inkml:trace>
</inkml:ink>
</file>

<file path=ppt/ink/ink16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4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1 375 7040,'0'0'237,"1"-1"6876,8 6-1783,6 0-5339,27 2 949,-1-1-1,1-2 1,0-2-1,0-1 0,1-3 1,57-9-1,-65 5-688,-1-2-1,1-1 1,-2-2 0,0-1-1,0-1 1,-1-2 0,-1-2-1,30-20 1,-57 35-242,0-1 0,1-1 1,-1 1-1,-1-1 0,1 1 0,0-1 0,-1 0 0,0-1 0,0 1 1,0 0-1,0-1 0,-1 0 0,0 1 0,0-1 0,0 0 0,0 0 1,-1 0-1,0-1 0,0 1 0,0 0 0,-1 0 0,1-1 0,-1 1 1,-1 0-1,1 0 0,-1-1 0,-2-8 0,1 8-9,0 1-1,0 0 1,0 0-1,0 0 1,-1 1-1,0-1 1,0 1-1,0-1 1,-1 1-1,0 0 1,1 0-1,-1 1 1,-1-1-1,1 1 1,0 0 0,-1 0-1,0 0 1,-8-3-1,-6-3-23,-1 2-1,0 0 1,-23-5-1,28 9 71,0 0-1,0 1 0,0 0 0,-1 1 1,1 1-1,0 1 0,-27 3 0,33-2 10,-1 0 0,1 1 0,0 0 0,-1 1 0,2 0 0,-1 0 0,0 1 0,1 0-1,0 0 1,0 1 0,0 0 0,1 1 0,-9 9 0,8-6 19,0 1 1,1 0-1,0 1 0,1 0 1,0 0-1,1 0 0,0 1 1,1-1-1,1 1 0,-4 23 1,3-4 104,1 1 1,2-1-1,4 45 1,-2-63-140,2 1-1,0-1 1,1 1 0,0-1-1,1 0 1,1 0 0,0-1-1,1 0 1,1 0 0,0 0 0,0-1-1,1 0 1,1-1 0,11 12-1,-7-9 0,1-1 0,0-1 0,1 0 0,0-1 0,0-1 0,1 0 0,1-2 0,0 1 0,0-2 0,25 7 0,-23-11-318,1-1-1,0-1 1,0-1 0,-1 0-1,1-2 1,0 0 0,-1-2-1,26-6 1,-41 9 126,11-3-623,1 0 0,-1-1-1,0-1 1,-1-1 0,27-14-1,-20 10-196,57-31-3017</inkml:trace>
</inkml:ink>
</file>

<file path=ppt/ink/ink16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4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12 7168,'-2'-2'510,"-14"-7"12947,9 16-8235,3 6-7729,-2 15 2989,2 1 0,1 0 0,2 0 0,0 1 1,2-1-1,2 0 0,0 0 0,2 0 0,15 52 0,-18-76-472,0 0-1,0 0 1,1 0 0,-1 0 0,1-1-1,0 1 1,1-1 0,-1 0-1,1 1 1,0-1 0,0-1-1,0 1 1,5 3 0,-7-6-222,1 1 1,-1-1 0,1 0 0,-1 0 0,1 0 0,0 0 0,-1 0-1,1-1 1,0 1 0,0-1 0,-1 0 0,1 0 0,0 0-1,0 0 1,0 0 0,-1 0 0,1-1 0,0 0 0,-1 1 0,1-1-1,0 0 1,-1 0 0,1 0 0,-1-1 0,5-2 0,14-12-3267</inkml:trace>
</inkml:ink>
</file>

<file path=ppt/ink/ink16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5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10624,'0'-7'5248,"25"7"-6144,-21 0 7167,-4 0-7423,0 0 0,0 10-4095,0-6-1</inkml:trace>
</inkml:ink>
</file>

<file path=ppt/ink/ink16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5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330 341 5632,'13'-19'5760,"-12"18"-1899,-1 1-2091,-7 9 2710,-4 2-4165,1 1-1,1-1 0,0 2 1,0-1-1,1 1 0,1 0 1,0 1-1,1 0 0,1 0 1,0 0-1,0 1 0,2-1 1,-3 22-1,5-29-257,0 1 0,1 0 0,0 0 0,1 0 0,0 0 0,0 0-1,1 0 1,0-1 0,0 1 0,1-1 0,0 1 0,0-1 0,1 0 0,-1 0 0,2 0 0,-1-1 0,1 1 0,0-1 0,0 0-1,1-1 1,0 1 0,0-1 0,0 0 0,0-1 0,1 1 0,0-1 0,11 5 0,-10-5-46,1-1 1,-1 0-1,1 0 1,0-1-1,-1 0 0,1 0 1,1-1-1,-1 0 1,0-1-1,0 1 1,0-2-1,0 0 1,0 0-1,0 0 0,0-1 1,0-1-1,0 1 1,-1-1-1,1-1 1,-1 0-1,0 0 1,0-1-1,0 1 1,-1-2-1,0 1 0,0-1 1,0 0-1,6-8 1,-3 3 0,0 0-1,-1-1 1,0 0 0,-1-1 0,0 0 0,-1 0 0,-1 0 0,0-1-1,-1 0 1,0 0 0,-1-1 0,-1 1 0,0-1 0,-1 0-1,-1 1 1,0-28 0,-4 24-22,0-1 1,-1 1-1,-1 0 0,-1 0 1,0 0-1,-2 0 0,0 1 1,0 1-1,-2-1 0,-21-28 0,15 27 8,-1 0 0,-1 2 0,0 0 0,-1 1 0,-1 0 0,0 2 0,-1 0 0,0 2 0,-1 0 0,0 1 0,-1 2 0,0 0 0,0 1 0,-1 2 0,0 0 0,0 1 0,0 2 0,0 0 0,0 2 0,-48 5 0,64-4-12,0 0 1,0 1 0,0 1-1,1-1 1,-1 1-1,1 1 1,-10 5 0,15-8 16,0 0 1,-1 1 0,1-1-1,1 1 1,-1-1 0,0 1-1,0 0 1,1 0 0,-1 0 0,1 0-1,-1 0 1,1 0 0,0 0-1,0 0 1,0 1 0,0-1-1,0 0 1,1 1 0,-1-1 0,1 0-1,-1 1 1,1-1 0,0 1-1,0-1 1,0 1 0,0-1-1,0 1 1,1 2 0,1 0 13,0 0 0,0 0 0,1 0 0,-1 0-1,1 0 1,0-1 0,0 1 0,1-1 0,-1 0 0,1 0 0,6 5 0,58 41 447,-38-29-214,-7-3-58,2-2 0,1 0 0,0-2 0,0 0 0,34 10 0,25 4 122,-41-12-238,1-2 0,0-2-1,0-2 1,1-2-1,60 3 1,-102-11-180,0-1 0,0 1 0,0-1 0,1 0 0,-1 0 0,0-1 0,0 1 0,-1-1 0,1 0 0,0 0 0,0 0 0,4-4 0,22-22-8528,-25 22 4792</inkml:trace>
</inkml:ink>
</file>

<file path=ppt/ink/ink16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6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86 4608,'0'0'43,"1"0"0,-1 0 0,0 0 1,0 0-1,0 0 0,0 0 0,0 0 0,0 0 1,0 0-1,1 0 0,-1 0 0,0 0 0,0 0 1,0 0-1,0-1 0,0 1 0,0 0 0,0 0 0,0 0 1,0 0-1,1 0 0,-1 0 0,0 0 0,0 0 1,0 0-1,0-1 0,0 1 0,0 0 0,0 0 1,0 0-1,0 0 0,0 0 0,0 0 0,0 0 0,0-1 1,0 1-1,0 0 0,0 0 0,0 0 0,0 0 1,0 0-1,0 0 0,0 0 0,0-1 0,0 1 1,0 0-1,0 0 0,0 0 0,0 0 0,0 0 1,0 0-1,0 0 0,-1 0 0,1-1 0,0 1 0,0 0 1,0 0-1,0 0 0,0 0 0,0 0 0,0 0 1,-12-5 3097,10 4-2696,1 1 0,-1-1 0,0 1 1,1-1-1,-1 1 0,0 0 1,1 0-1,-1 0 0,0 0 1,1 0-1,-1 0 0,0 1 1,-2 0-1,3-1-360,1 0 960,13 4 2329,15-4-2421,-27 0-800,330-25 3754,-244 15-3611,171-33-616,-235 43-511,-17 0-6807,-6 0 4417</inkml:trace>
</inkml:ink>
</file>

<file path=ppt/ink/ink16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7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8192,'-1'0'78,"1"0"0,0 0 1,-1 0-1,1 0 1,0 0-1,-1-1 0,1 1 1,0 0-1,0 0 0,-1 0 1,1 0-1,0 0 1,-1 0-1,1 0 0,0 0 1,-1 1-1,1-1 0,0 0 1,0 0-1,-1 0 1,1 0-1,0 0 0,-1 0 1,1 1-1,0-1 0,0 0 1,-1 0-1,1 0 1,0 1-1,0-1 0,0 0 1,-1 0-1,1 1 0,0-1 1,0 0-1,0 0 1,0 1-1,0-1 0,-1 0 1,1 0-1,0 1 0,0-1 1,0 0-1,0 1 1,0-1-1,-3 11-363,-10 68 9892,10-55-9187,2 0 0,0 0 0,2 0 0,1-1 0,1 1 0,7 29 0,2-7 399,2 0 0,21 44 1,-31-54-721,-4-36-137,0-1-1,0 1 1,-1 0 0,1-1 0,0 1 0,0 0 0,-1 0 0,1-1 0,0 1 0,-1 0 0,1 0 0,0-1-1,-1 1 1,1 0 0,0 0 0,-1 0 0,1 0 0,-1-1 0,1 1 0,0 0 0,-1 0 0,1 0-1,-1 0 1,1 0 0,0 0 0,-1 0 0,1 0 0,0 0 0,-1 0 0,1 1 0,-1-1 0,1 0 0,0 0-1,-1 0 1,1 0 0,0 1 0,-1-1 0,1 0 0,0 0 0,-1 0 0,1 1 0,0-1 0,-1 0 0,1 1-1,0-1 1,0 0 0,0 1 0,-1-1 0,1 0 0,0 1 0,0-1 0,0 0 0,0 1 0,-1-1-1,1 0 1,0 1 0,0-1 0,0 1 0,0-1 0,0 0 0,0 1 0,0-1 0,0 1 0,0-1 0,0 0-1,1 1 1,-6-16-4570,5 11 1281</inkml:trace>
</inkml:ink>
</file>

<file path=ppt/ink/ink16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7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0 389 10752,'11'1'2312,"-1"0"1,0 1 0,0 0 0,0 1-1,10 4 1,-5-2-1378,0 0 1,31 4-1,-30-7-792,0 0 1,1-1-1,-1-1 1,1-1-1,-1 0 1,1-1-1,-1-1 1,0 0-1,0-1 1,16-6-1,0-4 101,0-1 0,-1-1 0,0-2 0,-2-1-1,0-2 1,41-37 0,-66 54-240,0 0-1,-1 0 1,0-1-1,0 0 1,0 1-1,0-1 1,0 0 0,-1 0-1,0 0 1,0-1-1,-1 1 1,1 0-1,-1-1 1,0 1-1,-1-1 1,1 1-1,-1-1 1,0 0 0,-1 1-1,1-1 1,-1 1-1,0-1 1,-1 1-1,1 0 1,-1-1-1,-4-8 1,3 8 4,-1-1 0,0 1 0,-1 0 0,1 0 0,-1 0 0,0 0 0,-1 1 0,1 0 0,-1 0 0,0 0 0,0 1 0,-1 0 0,1 0 0,-1 1 0,0-1 0,0 2 0,0-1 0,0 1 0,-15-3 0,6 4 21,0 0-1,0 1 1,0 1-1,1 0 0,-1 2 1,1 0-1,-1 0 1,1 1-1,0 1 1,0 1-1,1 0 1,-1 0-1,1 2 1,1 0-1,-1 0 1,2 2-1,-1-1 1,1 2-1,-12 13 1,11-13 1,2 2 1,0 0 0,0 0-1,1 1 1,1 0 0,0 1-1,1 0 1,1 0 0,0 1-1,1 0 1,0 0-1,2 0 1,0 1 0,1 0-1,0 0 1,1 0 0,2 0-1,0 21 1,3-11 10,2-1-1,1 0 1,0 0-1,2-1 1,1 0-1,2 0 1,0-1-1,1 0 1,29 41-1,-35-58-27,1 0-1,1 0 1,-1-1-1,1 0 1,0 0-1,0-1 1,1 0-1,-1-1 0,12 5 1,-13-6-63,-1-1 0,1 0 0,0 0 0,0-1 0,0 0 0,0 0 0,0 0 0,0-1 0,0 0 0,0-1-1,0 1 1,0-1 0,12-3 0,16-11-1967,51-30-1,-47 24-304,18-8-1646</inkml:trace>
</inkml:ink>
</file>

<file path=ppt/ink/ink16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8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4736,'0'-1'364,"0"0"0,0 1 0,0-1 0,0 0 0,0 1 0,1-1 0,-1 0 0,0 1 0,1-1 0,-1 1 1,0-1-1,1 0 0,-1 1 0,1-1 0,-1 1 0,1-1 0,-1 1 0,1 0 0,-1-1 0,1 1 0,0-1 0,-1 1 0,1 0 0,-1 0 0,1-1 1,0 1-1,1 0 0,28-4 4248,31 11-3291,-40 0-335,1-2-1,0 0 0,42 2 0,-21-8-2805,0-8-3479,-34 6 2206</inkml:trace>
</inkml:ink>
</file>

<file path=ppt/ink/ink16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8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7552,'1'-1'679,"0"0"0,0-1 0,0 1 0,-1 0 0,1 0 0,0 0-1,0 0 1,1 0 0,-1 0 0,0 0 0,0 0 0,0 1 0,1-1 0,-1 0 0,2 0 0,-2 1-515,-1 0 1,1 0-1,-1 1 1,1-1-1,-1 0 0,0 0 1,1 1-1,-1-1 0,0 0 1,1 1-1,-1-1 1,0 1-1,1-1 0,-1 0 1,0 1-1,0-1 0,1 1 1,-1-1-1,0 0 1,0 1-1,0-1 0,0 1 1,0-1-1,0 1 0,0-1 1,1 1-1,-1-1 1,-1 1-1,1-1 0,0 1 1,-4 59 1162,2-44-1227,-1 11 519,-3 21 550,2 62 0,4-97-1083,1 1 1,0-1-1,1 0 0,0 0 0,2 0 0,-1 0 0,1-1 0,1 1 0,11 21 0,-13-29-168,0-1 0,1 0 0,-1 0-1,1 0 1,-1-1 0,1 1 0,0-1-1,0 0 1,1 0 0,-1 0 0,1-1-1,-1 0 1,1 1 0,0-2 0,0 1-1,0 0 1,0-1 0,0 0 0,0 0-1,8 0 1,-7-1-422,-1 0 0,1-1 1,-1 1-1,1-1 0,-1 0 0,0-1 0,1 1 1,-1-1-1,0 0 0,0 0 0,0-1 0,4-2 0,10-7-3080</inkml:trace>
</inkml:ink>
</file>

<file path=ppt/ink/ink16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9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11520,'5'-6'5759,"1"19"-7166,-6-13 9598,0 0-8063,0 0 0,0 3-512,0 1 0,0-4-2560,0 0 128</inkml:trace>
</inkml:ink>
</file>

<file path=ppt/ink/ink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0:13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0 687 640,'96'4'335,"-70"-2"-171,0-1-1,1-1 0,-1-1 1,30-6-1,19-6 3,142-17-55,-212 30-108,892-32 613,-612 31-309,67 3 303,294 6 145,-431-9-635,127-27-75,-72 1 17,451-10 194,-657 31-243,112-25 0,-11 1-18,445-41-123,94-4 363,150 1-214,-584 77 178,301 41 1,-417-29-215,407 2 7,-249-15 122,447-43-88,-383 9-30,-92 11 31,400-14 74,-306 29-101,170 3 0,-293-4-30,-47 0 38,59 7 14,-249-1-24,-1-1 1,33-7-1,11-3 28,90-2 87,141-22-226,-24-2 245,-71 13-29,-48 9-221,223 4 1,-339 14 111,0 1-1,1 2 1,41 11-1,28 5 12,-91-19 6,0-1 1,0 0 0,0 0-1,-1-1 1,1-1 0,0 0-1,0-1 1,0 0 0,-1-1-1,22-7 1,-9 1-15,-1 2 0,2 1 1,-1 1-1,0 0 0,1 2 1,0 1-1,49 3 0,-41 3 11,0 2-1,42 14 0,-51-11 11,1-2 1,0 0 0,1-1-1,0-2 1,-1-1 0,1 0-1,33-2 1,-9-6 32,-18 1-18,1 1-1,0 2 1,-1 1-1,59 8 0,-87-7-115,-1-1-1,0 1 0,0 0 0,0 0 1,0 0-1,0 0 0,0 1 0,0-1 1,0 1-1,-1 0 0,1 0 0,0 0 1,-1 0-1,1 0 0,-1 0 0,0 1 1,0-1-1,0 1 0,0 0 0,-1-1 1,1 1-1,0 0 0,-1 0 0,0 0 1,0 0-1,1 4 0,-8 19-577</inkml:trace>
</inkml:ink>
</file>

<file path=ppt/ink/ink16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39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14 272 4992,'-3'-5'9172,"5"21"-2089,-7 30-5249,2 0-1,2 56 0,2-48-1317,-1-48-489,0 0-1,1 0 1,-1 0 0,1 0-1,1 0 1,-1-1 0,1 1-1,0 0 1,0-1 0,0 1-1,1-1 1,0 0 0,0 0-1,1 0 1,-1 0-1,1 0 1,0-1 0,0 1-1,1-1 1,-1 0 0,1-1-1,0 1 1,0-1 0,0 0-1,9 4 1,-5-4-4,0 1 1,0-1-1,1-1 1,-1 0-1,1 0 1,0-1-1,-1 0 1,1-1-1,0 0 1,0-1-1,0 1 1,-1-2-1,1 0 1,15-4-1,-18 3 0,14-3 70,1-2 1,32-17-1,-46 20-74,0 0-1,0-1 1,0-1-1,0 1 1,-1-1-1,0-1 1,-1 1-1,10-15 1,-6 5-9,-1 0 1,-1-1 0,-1 0-1,0 0 1,-1 0 0,-1-1-1,-1 0 1,0 0 0,-2 0-1,0 0 1,-1-1 0,-1 1-1,-3-25 1,1 32-15,0 0 1,-1 0-1,0 1 0,-1 0 1,-1-1-1,1 2 0,-2-1 1,1 0-1,-2 1 0,1 0 1,-1 0-1,-1 1 0,0 0 1,0 0-1,-13-10 0,8 8-3,1 1-1,-1 1 1,-1 0-1,0 1 1,0 0-1,-1 1 1,1 1-1,-1 0 0,-1 1 1,1 1-1,-18-3 1,22 6-6,1 0 1,0 2 0,0-1-1,-1 1 1,1 1 0,0 0-1,0 0 1,0 1 0,1 0-1,-1 1 1,1 0 0,-1 0-1,1 1 1,1 0 0,-1 1-1,1 0 1,0 0-1,-8 8 1,14-10 42,0 1 0,0-1 0,0 0 0,1 0 1,-1 1-1,1-1 0,0 1 0,1-1 0,-1 1 0,1-1 0,0 1 0,0-1 0,1 6 0,-1 1 142,1 0 0,1 0 0,0-1-1,6 19 1,-4-21-88,0 1 0,1-1 0,0-1 0,0 1 0,1-1 0,0 1-1,0-2 1,1 1 0,0-1 0,0 0 0,1 0 0,-1-1 0,1 0 0,0 0 0,0-1 0,1 0 0,-1 0 0,1-1-1,16 3 1,-6-1-40,0-2-1,-1 0 1,1-2-1,0 0 1,1-1-1,-1 0 0,0-2 1,32-6-1,-9 0 100,1 3-1,49-1 1,-9 1 27,-77 5-228,0-1-132,-1 0-1,0 0 0,0 1 1,0 0-1,1 0 0,-1 0 1,0 1-1,0 0 0,0 0 1,9 2-1,-13 0-2203,-7-6-694,0 0-902</inkml:trace>
</inkml:ink>
</file>

<file path=ppt/ink/ink16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1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3200,'21'7'8507,"27"-1"-6262,165-15 4586,-117 3-5383,125 9 0,182 1 206,-211-7-1132,75 11-179,80-1 82,-35 4-425,-50 0 0,323 7 127,-559-17-126,465 2 189,-258-5-102,-174 3 18,42-1-106,95-8 0,-163 7 0,19-2 0,73-13 0,-118 15-42,-1-1-1,0 0 0,0 0 1,0-1-1,9-5 0,-41 3-5567,16 5 2260</inkml:trace>
</inkml:ink>
</file>

<file path=ppt/ink/ink16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2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234 169 7040,'-1'-15'5313,"3"-6"5139,14 1-10815,-8 12 752,1 1 0,0 0 1,1 0-1,0 1 0,0 0 0,0 1 1,0 0-1,14-4 0,97-26 1356,-92 27-1276,-21 6-344,1 0 0,0 0 0,0 1-1,0 0 1,0 0 0,0 1 0,0 0 0,0 1 0,0 0-1,0 0 1,9 3 0,-14-2-87,0-1-1,-1 1 1,1 0 0,-1 0 0,1 0 0,-1 0-1,0 1 1,0 0 0,0-1 0,0 1-1,0 0 1,-1 0 0,1 1 0,-1-1-1,0 0 1,0 1 0,0-1 0,0 1-1,-1 0 1,0 0 0,1 0 0,-1-1-1,-1 1 1,1 0 0,0 0 0,-1 7-1,0 1-23,0 1 0,-2-1 0,1 0 0,-1 1 0,-1-1 0,0 0 0,-1 0 0,0-1 0,-1 1 0,0-1 0,-1 0-1,-9 14 1,-11 13-11,-55 62 0,77-96 2,-27 30 111,-1-1-1,-2-1 0,-1-2 0,-2-2 0,0-1 1,-2-2-1,-1-2 0,-1-1 0,-70 26 0,108-47-110,1 0 0,-1 0 0,1 0-1,-1-1 1,0 1 0,1-1 0,-1 1-1,0-1 1,1 0 0,-1 0 0,0 0-1,1 0 1,-1 0 0,0-1 0,1 1 0,-1-1-1,0 0 1,1 0 0,-1 0 0,1 0-1,-1 0 1,1 0 0,0-1 0,0 1-1,-1-1 1,1 0 0,-2-2 0,3 2-2,0 0 0,0 0 0,0 0 0,0 0 0,1-1 0,-1 1 0,1 0 0,-1-1 0,1 1 0,0 0 0,0-1 1,0 1-1,0-1 0,0 1 0,1 0 0,-1-1 0,1 1 0,-1 0 0,1-1 0,0 1 0,0 0 0,0 0 0,0 0 0,0 0 0,1 0 1,-1 0-1,0 0 0,1 0 0,0 0 0,-1 1 0,1-1 0,2-1 0,5-6 2,0 1 1,1 0-1,0 0 0,1 1 1,0 0-1,11-5 0,-18 10-2,0 0 0,0 0 0,0 1 0,0-1 0,0 1 0,1 0 0,-1 0 0,0 0 0,1 1 0,-1 0 1,0-1-1,1 2 0,-1-1 0,1 0 0,-1 1 0,0 0 0,0 0 0,1 0 0,-1 0 0,0 1 0,0 0 0,4 2 0,-1 2 16,0 0-1,0 0 1,-1 1 0,0 0 0,7 10 0,-7-8 10,1 0-1,0-1 1,0 0-1,13 11 1,-7-11-24,1 0 1,0 0-1,0-1 1,0-1-1,1 0 1,0-1-1,0-1 1,0 0-1,0-1 1,1-1-1,0 0 1,-1-1-1,21-2 0,28-3 18,0-3-1,65-16 0,-47 8-16,7-3-198,95-32 0,-177 48-151,-1 0 0,1 0 0,-1-1 0,1 0 0,-1 0 0,0 0 0,0-1 0,-1 1 0,1-2 0,-1 1 0,0 0 0,6-7 0,9-10-3646</inkml:trace>
</inkml:ink>
</file>

<file path=ppt/ink/ink16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3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147 401 4992,'-25'13'8645,"3"0"-3610,17-9-4520,0 0 0,0 0 0,1 0 0,-1 0 0,1 0 0,0 1 0,0 0 0,1 0 0,0 0 0,-1 0 0,-2 8 1,-2 5-286,0 1 1,1 0 0,1 0-1,1 0 1,1 0 0,0 1-1,2 0 1,0 0 0,1 0-1,1 0 1,1 0 0,0-1-1,2 1 1,0 0-1,7 19 1,-8-32-219,1 0 0,0 0 0,1-1 0,-1 1 0,1-1-1,1 1 1,-1-1 0,1 0 0,0-1 0,0 1 0,1-1 0,-1 0 0,1-1 0,11 8-1,-7-8-1,0 1-1,0-1 0,0 0 0,0-1 0,0-1 0,1 1 0,-1-2 0,1 1 0,15-1 1,-1-2 73,-1-1 1,1-1 0,-1-1 0,0-1 0,0-1 0,0-1-1,-1-1 1,25-13 0,-21 8 113,0-1 0,-1-2 0,0-1-1,-2 0 1,0-2 0,34-34 0,-47 40-142,0 0 1,0 0-1,-2-1 1,0-1-1,0 1 1,-1-1-1,-1-1 1,0 1-1,-2-1 1,0-1-1,0 1 1,-1 0-1,1-22 1,-3 24-54,-1 1 0,0 0 0,-1-1 0,-1 1 0,0 0 1,-1-1-1,0 1 0,-1 0 0,-6-15 0,-9-4-2,-1 1 0,-2 1 0,0 1 0,-3 1 0,-44-43 0,51 56 10,0 1-1,-1 0 1,0 1 0,-1 1 0,-1 1-1,0 1 1,0 0 0,-1 2-1,0 0 1,-39-9 0,50 15-17,1 0 1,-1 1-1,0 0 0,1 1 1,-1 0-1,0 0 1,1 1-1,-1 0 1,0 0-1,1 1 0,0 1 1,-1 0-1,1 0 1,0 0-1,0 1 1,1 1-1,-1-1 1,1 2-1,0-1 0,0 1 1,1 0-1,0 1 1,0-1-1,0 1 1,-8 12-1,6-6-143,1 1 1,1 1-1,0-1 1,1 1-1,0 0 0,1 1 1,1-1-1,0 1 1,1 0-1,1 0 0,0 0 1,1 0-1,1 0 0,1 0 1,0 0-1,7 29 1,-5-30-406,2-1 0,-1 0 1,2 0-1,0 0 0,1-1 0,0 0 1,17 23-1,-15-25-409,1 0 0,0-1 0,0 0-1,1-1 1,1 0 0,-1 0 0,1-1 0,23 11 0,15 5-2513</inkml:trace>
</inkml:ink>
</file>

<file path=ppt/ink/ink16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4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76 263 8064,'0'-1'200,"0"1"-1,0 0 1,0 0 0,0 0 0,0-1 0,0 1 0,0 0 0,0 0 0,-1-1-1,1 1 1,0 0 0,0 0 0,0 0 0,0-1 0,0 1 0,-1 0-1,1 0 1,0 0 0,0 0 0,0 0 0,-1-1 0,1 1 0,0 0 0,0 0-1,0 0 1,-1 0 0,1 0 0,0 0 0,0 0 0,-1 0 0,1 0-1,0 0 1,0 0 0,0 0 0,-1 0 0,1 0 0,0 0 0,0 0-1,-1 0 1,1 0 0,0 0 0,0 0 0,-1 0 0,1 0 0,0 0 0,0 0-1,0 1 1,-1-1 0,1 0 0,0 0 0,0 0 0,0 0 0,-1 1-1,-3 19 4556,4 37-3686,0-48-662,0 18-149,1-1 0,2 1 0,0-1 0,2 0 0,1 0 0,1 0 0,1 0 0,1-1 0,1-1 0,27 47-1,-34-67-247,-1 0 0,1 1 0,0-1 0,0-1 0,0 1 0,1 0-1,-1-1 1,1 0 0,0 1 0,0-2 0,0 1 0,0 0 0,0-1-1,1 0 1,-1 0 0,1 0 0,0 0 0,-1-1 0,1 0 0,0 0-1,0 0 1,0 0 0,0-1 0,0 0 0,8-1 0,-4 0 12,-1-1 1,1 0 0,-1-1 0,0 0-1,0-1 1,0 1 0,-1-1 0,1-1-1,-1 0 1,0 0 0,0 0 0,0-1-1,-1 0 1,9-10 0,-6 4-31,0 0-1,-1-1 1,0 0 0,-1 0-1,-1-1 1,0 0 0,-1 0 0,0 0-1,-1-1 1,-1 0 0,0 1 0,-1-1-1,-1 0 1,0 0 0,-1-1 0,-1 1-1,0 0 1,-1 0 0,-4-18-1,2 15-3,-1 0 0,-1 1-1,0-1 1,-1 1 0,-1 0-1,0 1 1,-1 0 0,-1 0-1,-1 1 1,0 0 0,-1 1-1,0 0 1,-1 1 0,-1 0-1,-27-18 1,17 16-7,-1 1 1,-1 2-1,0 0 0,0 2 1,-1 1-1,-1 1 0,-53-8 1,68 16-81,16 5 101,27 8 151,-12-5-60,0 0 72,1 0 1,0-1-1,36 9 1,3 0 324,-40-10-326,1-2 1,0 1-1,1-2 0,-1-1 1,1 0-1,21-2 0,-27-1-533,-1 0 0,0-1 0,26-7 1,-30 6-610,-1 0 1,0 0-1,0-1 1,0 0-1,-1-1 1,13-9-1,-11 6-2734</inkml:trace>
</inkml:ink>
</file>

<file path=ppt/ink/ink16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5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7 381 8320,'-1'1'688,"0"0"-1,0 1 1,1-1 0,-1 0 0,1 0 0,-1 1 0,1-1 0,-1 1 0,1-1-1,0 0 1,-1 1 0,1-1 0,0 1 0,0-1 0,0 0 0,0 1-1,1 2 1,-1 18 3240,1-5-3555,3 18-586,-4-21 438,0-1 0,2 1 0,0 0-1,0-1 1,1 1 0,1-1 0,0 0-1,1 0 1,0 0 0,1 0 0,0-1-1,10 13 1,-7-14-134,0-1 1,0 0-1,0-1 1,2 0-1,-1-1 0,15 10 1,-19-15-59,0 1 1,0-1-1,1 0 1,-1-1-1,1 1 1,-1-1-1,1-1 1,0 1 0,0-1-1,0 0 1,0-1-1,0 0 1,9 0-1,1-3 66,1 0-1,-1-1 0,0 0 1,-1-2-1,1 0 0,-1-1 1,0 0-1,-1-1 0,24-17 0,-29 18-69,-1-1-1,0 0 0,0 0 1,-1-1-1,0 0 0,-1 0 1,0-1-1,0 0 0,-1 0 1,-1 0-1,1-1 0,-2 0 1,0 0-1,5-20 0,-6 16-26,-2 0 0,0 0-1,-1 0 1,0 0 0,-2 0-1,1 0 1,-2 0 0,0 1-1,-1-1 1,0 1 0,-1-1-1,0 1 1,-2 1 0,1-1-1,-2 1 1,-10-14 0,4 7-7,0 0 0,-2 1 0,-1 1 0,0 0 0,-1 1 0,-1 1 0,0 1 0,-1 1 0,-25-14 0,-86-30-207,92 42 189,8 7 57,30 9-42,1 0 0,-1-1 1,1 1-1,-1 0 0,0 0 0,1-1 0,-1 1 0,0 0 1,1 0-1,-1 0 0,0 0 0,1 0 0,-1 0 0,0 0 1,1 0-1,-1 1 0,0-1 0,1 0 0,-1 0 0,0 0 1,1 1-1,-1-1 0,1 0 0,-1 1 0,1-1 1,-1 1-1,1-1 0,-1 0 0,1 1 0,-1-1 0,1 1 1,-1-1-1,1 1 0,-1-1 0,1 1 0,-1 1 0,2-1 19,1 1-1,-1-1 1,0 1-1,0-1 1,1 0 0,-1 1-1,1-1 1,-1 0-1,1 0 1,-1 0-1,1 0 1,0 0-1,-1 0 1,1 0-1,0-1 1,0 1-1,0-1 1,0 1-1,-1-1 1,1 0-1,4 1 1,43 6 141,47 2 247,12 2-140,201-5 1,-304-7-493,0 1 1,0-1 0,1 0-1,-1 0 1,0-1 0,0 1-1,-1-1 1,7-3 0,8-12-3970,-12-9-3606,-7 18 4075</inkml:trace>
</inkml:ink>
</file>

<file path=ppt/ink/ink16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5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163 363 8832,'-1'2'2034,"6"-4"463,16-11 2892,27-26 50,-31 18-5204,-2 4 158,-1-1 0,-1 0 0,-1-1 0,15-30-1,-25 44-350,0 0 0,0 0 0,-1 0-1,1 0 1,-1-1 0,-1 1-1,1 0 1,-1-1 0,1 1-1,-2-1 1,1 1 0,0-1 0,-1 1-1,0 0 1,-1 0 0,1-1-1,-1 1 1,0 0 0,0 0-1,0 0 1,-1 1 0,0-1-1,-4-5 1,4 6-13,0 1-1,0 0 0,0 0 1,-1 0-1,1 1 1,-1-1-1,1 1 0,-1 0 1,0 0-1,0 0 1,0 0-1,0 1 0,0 0 1,-1-1-1,-6 0 1,-3 1 86,1 0 1,-1 1 0,-20 1-1,28 0-56,-1 1 0,0-1-1,1 1 1,-1 1-1,1-1 1,0 1-1,-1 0 1,1 0-1,1 1 1,-1 0-1,0 0 1,1 0-1,0 1 1,0 0-1,0 0 1,1 0 0,-1 0-1,1 1 1,1 0-1,-1 0 1,1 0-1,-4 9 1,-4 11 179,1 0 1,1 1-1,1 0 1,-4 29-1,11-43-178,0 0 1,0-1-1,2 1 1,-1 0-1,2 0 0,-1 0 1,2 0-1,0-1 1,0 1-1,1-1 0,1 0 1,0 0-1,1 0 0,0-1 1,0 0-1,1 0 1,14 15-1,-14-17-40,1 0 1,0 0-1,0-1 0,1 0 1,0 0-1,0-1 0,1-1 1,0 1-1,0-2 0,1 1 0,-1-1 1,1-1-1,0 0 0,1-1 1,-1 0-1,0 0 0,1-1 1,0-1-1,22 0 0,-15-3-218,-1-1 1,0-1-1,0 0 0,0-1 0,-1-2 0,19-8 0,-22 8-665,0 0 1,-1-1-1,14-11 0,-20 13-174,0 0 0,-1 0 0,0 0 0,0-1 0,0 0 0,4-8 0,6-10-2952</inkml:trace>
</inkml:ink>
</file>

<file path=ppt/ink/ink16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6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8 256 8320,'-7'-2'5170,"16"5"668,5 4-1408,-7 5-3485,-5-5-771,0 0 1,1 0-1,0-1 0,0 1 0,1-1 0,-1 1 0,1-1 0,1 0 1,6 8-1,1 1 538,98 194 2951,-60-108-2975,-13-52-197,-35-46-363,-3-6-120,1 0 0,-1 0 0,0 1 0,0-1 0,0 0 1,0 1-1,0-1 0,0 1 0,-1-1 0,0 1 0,1-1 0,-1 1 0,0 0 0,0 0 0,-4-3 0,-14-19-30,-19-40-7,4-1 1,-30-76-1,61 132 47,1 1 1,0-1-1,1 0 0,0-1 0,0 1 0,1 0 0,0-1 0,1 1 0,0 0 0,0-1 0,1 1 0,0 0 0,1-1 0,0 1 0,0 0 1,1 0-1,7-15 0,-5 14 1,1-1 1,1 2-1,-1-1 1,2 1-1,-1 0 1,1 0 0,0 1-1,1 0 1,0 1-1,0 0 1,1 0-1,0 1 1,0 0-1,16-7 1,15-4-36,1 2 0,0 2 0,56-11 0,-72 20 8,0 0 0,1 2 0,-1 1 0,0 1 0,1 2 0,-1 0 0,27 7 0,-34-1-491,-20-5-1763,-11-2-2507,7-1 779</inkml:trace>
</inkml:ink>
</file>

<file path=ppt/ink/ink16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7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5 344 8320,'0'1'460,"-1"0"0,1 0 0,-1 0 0,1 0 0,-1 0 0,1 0 0,0 0 0,-1 0 0,1 0 0,0 0 0,0 0 0,0 0 0,0 0 0,0 0 0,0 0 0,0 1 0,0-1 0,0 0 0,0 0 0,1 0 0,-1 0 0,1 0 0,-1 0 0,0 0 0,1 0 0,0 0 0,-1 0 0,1 0 0,-1-1 0,1 1 0,1 1 0,6 10 3316,-2 4-4161,0 7 71,-5-14 606,1 0-1,0 0 1,1-1 0,0 1-1,0 0 1,1-1 0,0 0-1,0 0 1,1 0 0,0 0-1,1-1 1,9 10-1,-10-12-154,1 0 1,-1 0-1,1-1 0,0 0 0,0-1 0,1 1 0,-1-1 0,1 0 0,0-1 0,-1 0 0,1 0 0,12 2 0,-6-3-39,1 0 1,-1 0-1,0-2 1,1 1-1,-1-2 1,19-4-1,-6 0-58,-1-2 1,0-1-1,0-1 0,0-1 0,-2-1 0,33-22 0,-46 27-39,-1-1 0,0 0-1,0 0 1,0-1 0,-1 0-1,-1 0 1,1-1 0,-2 0-1,1 0 1,7-18 0,-10 20-4,-1 0 0,-1 0 0,1-1 0,-1 1 0,-1-1 0,1 1 0,-1-1 0,-1 1 0,0-1 0,0 0 0,-1 1 0,0-1 0,0 1 0,-1-1 1,0 1-1,-3-10 0,-4 0-17,0 0 1,-1 1-1,-1 0 1,0 1 0,-2 0-1,1 0 1,-2 2 0,0 0-1,-1 0 1,-16-11-1,22 19 10,0 1 0,-1 0-1,0 1 1,1 0 0,-1 0-1,-1 1 1,1 0 0,0 1-1,-1 0 1,1 1 0,-1 0-1,0 1 1,-16 1 0,12 0-3,0 2 1,0-1-1,0 2 1,1 0-1,-1 1 1,1 0-1,0 1 1,1 1 0,-18 11-1,21-12-21,0 1 0,1 0-1,0 1 1,0 0 0,1 1-1,0-1 1,1 2 0,0-1 0,0 1-1,1 0 1,-10 20 0,13-22-22,1 0 0,-1 0 0,1 0 1,1 0-1,0 1 0,0-1 0,0 1 0,1-1 0,0 1 1,1-1-1,0 0 0,0 1 0,1-1 0,0 0 1,1 0-1,-1 0 0,7 13 0,-3-11-524,1 0 1,0-1-1,0 0 0,1 0 0,0 0 1,0-1-1,1 0 0,0-1 0,1 0 1,-1-1-1,1 1 0,0-2 0,1 0 1,0 0-1,0 0 0,11 2 0,33 13-3260</inkml:trace>
</inkml:ink>
</file>

<file path=ppt/ink/ink16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7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14336,'0'-5'7167,"29"14"-10367,-20-9 13440,5 7-10496,-3-3 128,-11 1-512,0-1 128,3-1-512,3 1 0,-6 5-2560,0-6 128</inkml:trace>
</inkml:ink>
</file>

<file path=ppt/ink/ink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26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43 477 2432,'0'-1'127,"-1"1"0,1-1 1,-1 1-1,0 0 0,1-1 0,-1 1 1,0 0-1,1 0 0,-1-1 0,0 1 1,1 0-1,-1 0 0,0 0 0,0 0 0,1 0 1,-1 0-1,0 0 0,1 0 0,-1 0 1,0 0-1,0 0 0,1 0 0,-1 0 1,0 1-1,1-1 0,-1 0 0,0 1 1,1-1-1,-1 0 0,0 1 0,-12 22 1301,5 33-1211,9-10-13,2 0 0,2 0 1,2 0-1,2-1 0,3 0 0,1-1 0,2-1 1,2 0-1,1-1 0,3-1 0,1 0 0,2-2 0,39 49 1,-54-77-177,0-1 0,1-1 0,-1 0 0,2 0 0,-1-1 0,1 0 0,19 10 0,-25-16-13,1 1 0,0-1 0,0 0 0,0 0 0,0-1 1,0 0-1,0 0 0,0 0 0,0-1 0,1 0 0,-1 0 1,0 0-1,0-1 0,0 0 0,1 0 0,-1-1 0,0 0 0,7-3 1,-2 0 30,-1-1 1,1 0-1,-1-1 1,-1 0-1,1-1 0,-1 0 1,-1 0-1,0-1 1,0 0-1,0-1 1,-1 0-1,11-19 1,1-9 128,-2 0 1,17-52-1,-25 60-95,-2 1 0,0-1 0,-2 0 0,-1 0 0,-2-1 0,-1 1 0,-1-1 0,-1 1 0,-10-49 0,-1 21 72,-3 0 0,-2 2 0,-48-107 0,53 141-150,0 0-1,-1 0 1,-1 1-1,-1 0 1,-1 2-1,0 0 1,-2 0-1,0 2 1,-1 0-1,-1 1 1,0 1 0,-1 1-1,-34-17 1,48 28-45,0-1 0,0 0 1,1 0-1,-1-1 0,1 1 1,-7-8-1,13 12 37,0 0 1,0 0-1,-1 0 0,1 0 1,0-1-1,0 1 0,0 0 1,0 0-1,-1 0 0,1 0 1,0 0-1,0 0 0,0-1 1,0 1-1,0 0 0,0 0 1,0 0-1,-1 0 0,1-1 1,0 1-1,0 0 0,0 0 1,0 0-1,0-1 0,0 1 1,0 0-1,0 0 0,0 0 1,0-1-1,0 1 0,0 0 1,0 0-1,0 0 0,0-1 1,0 1-1,0 0 0,0 0 1,0 0-1,1-1 0,-1 1 1,0 0-1,0 0 0,0 0 0,0 0 1,0 0-1,0-1 0,1 1 1,-1 0-1,0 0 0,0 0 1,0 0-1,0 0 0,1-1 1,15-1-207,20 6 26,97 25 166,-49-7 168,2-3 193,-42-7-158,1-1 1,0-3-1,0-2 1,87 0 0,-43-17 111,-59 6-645,49-2-1,-78 7 194,1 1 0,-1-1 0,1 1-1,-1-1 1,1 1 0,-1 0 0,1 0-1,-1 0 1,1 0 0,-1 0 0,0 0-1,0 0 1,1 0 0,-1 0 0,0 1-1,0-1 1,0 0 0,0 1 0,-1-1-1,1 1 1,0-1 0,0 2 0,0 0-152,9 16-1504</inkml:trace>
</inkml:ink>
</file>

<file path=ppt/ink/ink16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6:47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56 14720,'-20'-24'7295,"15"16"-9727,5 8 12928,19-8-10496,-4 5 128,-1-2-1408,-5 1 0,-9 0-1920,0 4 128</inkml:trace>
</inkml:ink>
</file>

<file path=ppt/ink/ink16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6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1 316 6656,'27'-40'11462,"17"-6"-7615,10 7-5287,-9 11 3506,-2 2-1383,0 2 0,2 2-1,69-23 1,-82 35-384,-4 0 112,0 2 0,49-8 1,-68 15-334,-1 0 1,0 1-1,1 0 1,-1 1-1,1-1 0,-1 1 1,0 1-1,0 0 1,0 0-1,0 1 0,0-1 1,0 2-1,0-1 1,7 6-1,-11-6-41,0 0-1,-1 0 1,0 0-1,1 1 1,-1-1 0,0 1-1,-1 0 1,1-1-1,-1 1 1,1 1-1,-1-1 1,-1 0 0,1 0-1,0 1 1,-1-1-1,0 1 1,0 4 0,2 10 214,-2-1 1,-1 37 0,-1-27-2,0-13-156,0 1 0,-2-1 0,0 0-1,0 0 1,-2 0 0,0 0 0,0-1 0,-1 0 0,-1 0 0,-1 0-1,0-1 1,0 0 0,-21 23 0,6-11 21,-2 0 0,0-1 1,-1-2-1,-2-1 0,-39 24 0,-56 19 11,40-22 47,74-38-162,-1 0-1,0 0 1,0-1 0,0 0-1,0 0 1,0-1 0,0-1-1,-18 1 1,25-2-10,1 0-1,0 0 1,0 0 0,-1 0-1,1 0 1,0 0 0,-1-1 0,1 1-1,0-1 1,0 0 0,0 0-1,0 0 1,0 0 0,0 0-1,0 0 1,0 0 0,0-1 0,0 1-1,0-1 1,1 1 0,-1-1-1,1 0 1,-1 0 0,1 0-1,0 1 1,-1-1 0,1 0-1,0-1 1,0 1 0,1 0 0,-1 0-1,0 0 1,1 0 0,-1-1-1,1 1 1,0 0 0,0-1-1,0 1 1,0 0 0,0 0 0,0-1-1,1 1 1,-1 0 0,1-1-1,1-2 1,0-4-6,0 0-1,2 0 1,-1 0 0,1 1-1,0-1 1,1 1 0,0 0-1,0 0 1,1 1 0,-1-1-1,2 1 1,7-7 0,-8 9 2,0 0 1,0 0-1,0 0 1,1 1-1,0 0 1,0 0-1,0 1 1,0 0-1,0 0 1,0 0-1,1 1 1,0 0-1,-1 1 1,14-1-1,-17 2 19,1 0 0,-1 1-1,0 0 1,0 0-1,0 0 1,0 0-1,0 1 1,0-1 0,-1 1-1,1 0 1,0 0-1,-1 1 1,0-1-1,1 1 1,-1-1 0,3 5-1,4 4 36,0 0 1,-1 1-1,7 13 1,-10-17-32,6 11 3,1-1 0,1 0 0,1-1-1,0-1 1,1 0 0,24 18 0,-27-26-14,-1 1-1,1-2 1,1 0 0,-1-1 0,1 0-1,0-1 1,0 0 0,1-1 0,0-1-1,25 3 1,177 1-9,-190-5-81,1-1 0,-1-1 1,0-2-1,1 0 0,-1-2 0,34-9 1,-54 11 16,0 0 0,0-1 1,0 0-1,0 0 1,0-1-1,-1 0 0,1 0 1,-1 0-1,0-1 1,-1 0-1,1 0 0,-1 0 1,0-1-1,0 0 0,0 0 1,-1 0-1,0 0 1,0-1-1,-1 1 0,0-1 1,0 0-1,0 0 0,-1-1 1,0 1-1,0 0 1,-1-1-1,0-8 0,1-44-3455,-2 7-471</inkml:trace>
</inkml:ink>
</file>

<file path=ppt/ink/ink16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3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579 55 6272,'-44'-21'11070,"3"2"-7960,36 16-3037,-1 1-1,0 0 0,0 0 1,-1 0-1,1 1 0,0 0 1,-1 0-1,1 1 1,0 0-1,-1 0 0,1 0 1,0 1-1,-1 0 0,1 0 1,-8 3-1,-20 6 205,0 2 1,1 1-1,1 1 0,0 2 1,1 1-1,-41 31 0,67-44-229,-13 10 181,0 0-1,-25 29 0,40-40-204,-1 1 1,1 1-1,0-1 1,0 0-1,0 1 1,0 0-1,1 0 1,0-1-1,0 1 1,0 1-1,1-1 1,0 0-1,0 0 1,0 0-1,1 1 1,-1-1-1,1 7 1,1-10-13,0 0 0,-1 0 1,1 0-1,0 0 1,0 0-1,0 0 1,0 0-1,0 0 1,1 0-1,-1-1 1,0 1-1,1-1 0,-1 1 1,1-1-1,0 1 1,0-1-1,-1 0 1,1 0-1,0 0 1,0 0-1,4 2 1,49 12 178,-42-12-166,206 61 107,-199-58-114,19 7 96,-1 2 0,0 2 1,-1 1-1,0 2 1,-2 1-1,0 2 1,-2 1-1,-1 2 0,0 1 1,27 32-1,-53-52-71,-1-1 0,0 1 0,0 1 0,-1-1 0,0 1 0,0 0 0,-1 0 0,0 0 0,-1 0-1,1 0 1,-1 1 0,-1-1 0,1 12 0,-2-14 5,0 1 0,-1 0 0,0-1 1,0 1-1,-1-1 0,1 1 0,-2-1 0,1 0 0,-1 1 0,1-1 0,-2 0 0,1-1 0,-1 1 0,0-1 0,0 1 1,0-1-1,-1 0 0,-8 7 0,-2-1 18,-1 0 0,0-1 0,0 0 0,-1-1 0,0-1 0,-1-1 0,0-1 0,0 0 0,0-1 0,0-1 0,-1-1 0,-33 2 0,38-4-27,-1-1 0,1 0 0,-1-1 0,1 0 0,-1-1-1,1-1 1,0 0 0,0-1 0,0-1 0,0 0-1,1 0 1,0-2 0,0 0 0,0 0 0,1-1-1,0-1 1,-12-11 0,20 17-111,1 0 0,0 0 0,0 0 1,1-1-1,-1 1 0,1-1 0,-1 0 0,1 0 0,0 1 0,1-1 1,-1-1-1,1 1 0,-1 0 0,1 0 0,0 0 0,1-1 0,-1 1 0,1 0 1,0-1-1,1-6 0,0 8-22,0 0 0,1-1 1,-1 1-1,1 0 0,0 0 0,0 0 1,0 0-1,1 1 0,-1-1 0,1 0 1,-1 1-1,1 0 0,0 0 0,0 0 1,0 0-1,0 0 0,0 0 0,1 1 1,-1-1-1,0 1 0,1 0 0,-1 0 1,1 0-1,-1 1 0,7-1 1,116-11-8355,-86 7 4971</inkml:trace>
</inkml:ink>
</file>

<file path=ppt/ink/ink16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4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7296,'-10'4'3584,"-8"24"-1536,18-24 5375,0 24-6783,0-5 0,0 20 384,0-7 128,9 19-1408,-4-16 0,13 11 896,1-6 0,15-17-768,-11-4 128,6-11-1280,-6-5 0,5-30-1920,-10 4 129</inkml:trace>
</inkml:ink>
</file>

<file path=ppt/ink/ink16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4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11136,'-29'16'5503,"15"-19"-7550,14 3 9342,0 0-9087,0 0 128,5 0-3839,1 0 127</inkml:trace>
</inkml:ink>
</file>

<file path=ppt/ink/ink16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4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6912,'0'11'1438,"0"0"-1,1 0 1,0-1 0,1 1 0,0 0-1,1 0 1,0-1 0,7 17 0,6 30-171,-11-23-605,2-1-1,2 1 0,0-1 1,3-1-1,17 36 0,-29-68-622,0 0 1,0 0-1,0 0 0,0 0 0,0 0 0,0 0 1,0 0-1,0 0 0,0 0 0,0 0 0,0 0 1,0 0-1,0 0 0,1 0 0,-1 0 0,0 0 0,-6-20 184,-8-25-88,9 30-71,0-1 0,1-1 0,1 1 0,1 0 0,0-1 0,1 1 0,1-1 0,3-32 0,-2 42-24,0 0 0,1 0 0,0 0 0,0 1 0,0-1 0,1 1 0,0-1 0,0 1 0,1 0 0,0 0 0,0 0 0,0 1 0,1-1 0,-1 1 0,1 0 0,1 1 0,-1-1 0,1 1 0,-1 0 0,1 0 0,0 0 0,1 1 0,10-4 0,-7 4 47,0 1 0,1 0 0,0 0 0,-1 1 0,1 1 0,0 0 0,0 0 0,-1 1 0,1 0 0,0 1 0,-1 0-1,0 1 1,1 0 0,-1 1 0,0 0 0,0 0 0,14 10 0,-11-7 9,-1 1-1,-1 0 0,1 1 1,-2 0-1,1 1 1,-1 0-1,0 1 1,-1 0-1,-1 0 1,0 1-1,0 0 1,-1 0-1,6 15 0,-3 4 39,-1 1 1,-2 1-1,-1-1 0,-1 1 0,-2 0 0,-1 42 0,2-50-12,-3-22-167,0-1 0,-1 1-1,1-1 1,-1 0 0,1 1-1,-1-1 1,0 1 0,0-1 0,0 1-1,0-1 1,-1 1 0,1-1-1,-2 5 1,2-7-67,0 0 0,0 0 0,0 0 0,-1 1 0,1-1 0,0 0 0,0 0 0,-1 0 0,1 1 1,0-1-1,0 0 0,-1 0 0,1 0 0,0 0 0,-1 0 0,1 0 0,0 0 0,0 0 0,-1 0 0,1 0 0,0 0 0,-1 0 0,1 0 0,0 0 0,0 0 0,-1 0 0,1 0 0,0 0 0,-1 0 0,1 0 0,0 0 0,0 0 1,-1 0-1,1-1 0,0 1 0,0 0 0,-1 0 0,1 0 0,0-1 0,0 1 0,-1 0 0,1 0 0,0 0 0,0-1 0,0 1 0,0 0 0,-1 0 0,1-1 0,0 1 0,0-1 0,-7-14-5393,7 14 5478,-4-10-3834</inkml:trace>
</inkml:ink>
</file>

<file path=ppt/ink/ink16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5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45 6144,'-4'-10'412,"-8"-21"6429,7 28-2888,3 21-1485,6 60-1111,18 101 1,-16-141-1236,43 313 1649,52 280-235,-97-611-1473,0-5-9,-1 0-1,-1 0 1,0 1-1,-2-1 0,-1 30 1,1-44-51,0-1 0,0 0-1,0 0 1,-1 0 0,1 0 0,0 1 0,0-1 0,-1 0 0,1 0-1,0 0 1,-1 0 0,1 0 0,0 0 0,0 1 0,-1-1 0,1 0-1,0 0 1,0 0 0,-1 0 0,1 0 0,0 0 0,-1 0 0,1 0-1,0 0 1,-1-1 0,1 1 0,0 0 0,0 0 0,-1 0 0,1 0-1,0 0 1,0 0 0,-1-1 0,1 1 0,0 0 0,0 0 0,0 0-1,-1-1 1,1 1 0,0 0 0,0 0 0,0 0 0,-1-1-1,1 1 1,0 0 0,0 0 0,0-1 0,0 1 0,0 0 0,0-1-1,0 1 1,-11-13-2,4 2-20,1-1 0,0 1-1,1-1 1,0-1 0,1 1 0,-3-14 0,-5-12 25,8 26-19,1-1 0,0 0 1,1 0-1,0 1 0,1-1 0,0 0 0,1 0 0,1 0 0,2-14 1,-2 18 21,1-1 1,0 1 0,1 0 0,0 0 0,1 0 0,-1 0 0,2 1 0,-1-1 0,1 1 0,0 0-1,1 1 1,8-10 0,-6 9 35,0 0 0,0 1 0,1 0 1,0 0-1,1 1 0,18-10 0,-22 14-14,0 0-1,0 0 1,1 0 0,-1 1 0,0 0 0,1 0-1,-1 1 1,1 0 0,-1 0 0,1 1-1,-1-1 1,1 1 0,10 4 0,-1 0 9,0 1 1,0 1-1,-1 0 1,0 1-1,0 1 1,-1 0-1,0 1 1,-1 0-1,0 2 1,-1-1-1,0 1 1,0 1-1,-2 0 0,1 1 1,-2 0-1,13 24 1,-11-17 8,-2 0 0,0 0-1,-1 1 1,-1 0 0,-1 0 0,-1 1 0,-1 0-1,-1 0 1,-1 0 0,-1 0 0,-1 0 0,-4 24-1,3-40-40,0 0 0,-1-1 0,0 1 0,0-1 0,0 1 0,-1-1 0,0 0 0,-1 0 0,1 0 0,-9 10 0,8-12-285,1-1 0,-1 1-1,0-1 1,0 0 0,0 0-1,-7 4 1,7-5-331,1 0 0,-1-1-1,1 0 1,-1 1 0,0-1 0,0-1-1,1 1 1,-1-1 0,-5 1 0,-6-1-2870</inkml:trace>
</inkml:ink>
</file>

<file path=ppt/ink/ink16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6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354 3 5632,'0'0'243,"-1"-1"1,1 1 0,-1 0-1,0-1 1,1 1-1,-1 0 1,0 0 0,1 0-1,-1-1 1,0 1-1,1 0 1,-1 0 0,0 0-1,1 0 1,-1 0-1,0 0 1,1 1 0,-1-1-1,0 0 1,1 0-1,-1 0 1,0 0 0,1 1-1,-1-1 1,0 0-1,1 1 1,-1-1 0,1 1-1,-1-1 1,0 1-1,-23 21 5124,8-8-4824,2-2-293,0 2 1,1 0-1,0 0 1,1 2-1,1-1 0,0 1 1,-10 21-1,8-16 435,-12 23-72,2 1 0,1 2 0,3-1 0,2 2 0,2 1 0,2 0 0,-7 51 0,11-24-372,3-1-1,3 1 1,14 147-1,-7-194-231,2 0 1,0-1-1,2 1 0,1-1 0,25 51 1,-25-60-289,1 0 0,1 0 0,1-2 1,1 1-1,0-1 0,1-1 0,1-1 1,28 23-1,-43-37 152,1 0 0,-1-1-1,1 0 1,-1 1 0,1-1 0,-1 1 0,1-1 0,0 0-1,-1 1 1,1-1 0,0 0 0,-1 1 0,1-1 0,0 0 0,-1 0-1,1 0 1,0 0 0,-1 0 0,1 0 0,0 0 0,-1 0-1,1 0 1,0 0 0,0 0 0,-1 0 0,1 0 0,0 0-1,-1-1 1,1 1 0,-1 0 0,1-1 0,0 1 0,-1 0-1,1-1 1,-1 1 0,1-1 0,0 1 0,-1-1 0,0 1 0,1-1-1,-1 1 1,1-1 0,-1 1 0,0-1 0,1 0 0,-1 1-1,0-1 1,1 0 0,-1 1 0,0-2 0,5-13-3094</inkml:trace>
</inkml:ink>
</file>

<file path=ppt/ink/ink16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6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 7936,'-4'6'4303,"0"15"-1822,-11 64 5776,7-46-7182,2 1 1,-1 51-1,7-77-953,1-1-1,0 1 1,1-1-1,0 0 1,2 1 0,-1-1-1,1 0 1,1-1-1,0 1 1,11 17 0,-15-28-200,0-1 1,0 0-1,0 1 1,0-1-1,0 0 1,0 0 0,0 1-1,0-1 1,1 0-1,-1 0 1,0 0 0,1-1-1,-1 1 1,1 0-1,-1 0 1,1-1 0,-1 1-1,1-1 1,-1 0-1,1 1 1,0-1 0,-1 0-1,1 0 1,-1 0-1,1 0 1,0 0 0,-1 0-1,1 0 1,0-1-1,-1 1 1,1 0 0,-1-1-1,1 0 1,-1 1-1,1-1 1,-1 0-1,1 0 1,-1 1 0,0-1-1,2-2 1,3-1-696,0-1-1,-1 0 1,1 0 0,-1 0 0,-1 0-1,1-1 1,-1 0 0,5-7-1,6-17-2681</inkml:trace>
</inkml:ink>
</file>

<file path=ppt/ink/ink16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7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40 12928,'-32'-9'6399,"50"5"-9470,-13 1 12542,4 3-9599,0 0 128,1-9-640,-6 5 128,-4 4-256,0 0 128,5-10-2560,-5 10 0</inkml:trace>
</inkml:ink>
</file>

<file path=ppt/ink/ink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27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194 532 1536,'2'3'372,"0"1"-1,0-1 1,0 0-1,1-1 1,-1 1-1,1 0 1,-1-1-1,1 1 1,0-1-1,0 0 1,6 3 0,15 15 438,-21-18-737,0 0-1,0 0 1,0 0-1,0 0 0,1-1 1,-1 1-1,0-1 1,1 0-1,-1 0 1,1 0-1,-1-1 1,1 1-1,-1-1 1,1 0-1,0 0 1,-1 0-1,1 0 0,-1 0 1,1-1-1,5-1 1,7-2 308,0 0 1,30-13 0,-27 8-163,0-2 0,0 1 1,-1-2-1,-1 0 0,0-2 1,0 1-1,25-29 0,-32 30-109,0 0 0,0-1 0,-1 0-1,-1-1 1,0 1 0,-1-2 0,0 1-1,-1-1 1,-1 0 0,0 0 0,3-18 0,-7 23-72,0 1-1,-1-1 1,0 1 0,-1-1 0,0 1 0,0-1 0,-1 1 0,0-1 0,-1 1-1,0 0 1,0 0 0,-1 0 0,0 1 0,-1-1 0,0 1 0,0 0 0,-1 0-1,0 1 1,0-1 0,0 1 0,-1 1 0,-11-10 0,7 9-32,1 0 1,-1 0-1,0 0 1,0 2-1,-1-1 1,0 1-1,0 1 1,0 0-1,0 1 1,-1 0-1,1 1 1,-1 1-1,1 0 1,-1 0-1,0 1 0,-20 3 1,15 0-58,0 0 0,0 1 0,1 1 0,-1 1 1,1 0-1,1 2 0,-1 0 0,1 0 0,0 2 0,1 0 0,0 0 0,1 2 1,0 0-1,1 0 0,0 1 0,1 1 0,1 0 0,0 1 0,0 0 1,2 0-1,0 1 0,1 0 0,0 1 0,2 0 0,-7 24 0,11-33-55,0 0 0,0 1 0,1-1 0,1 1 0,-1-1 0,2 0 0,-1 1-1,3 11 1,-2-15-19,0 0-1,1 0 1,0 0-1,0-1 1,0 1-1,1-1 1,-1 1-1,1-1 1,0 0-1,0 0 1,1 0 0,-1 0-1,1-1 1,7 7-1,39 17-1303</inkml:trace>
</inkml:ink>
</file>

<file path=ppt/ink/ink16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7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193 237 6784,'-1'1'263,"1"-1"0,0 1 0,0-1 0,0 0 0,0 1 0,0-1 0,0 1 0,0-1 0,0 1 0,0-1 0,0 1 0,1-1 0,-1 0 0,0 1 0,0-1 0,0 1 0,0-1 0,1 0 0,-1 1 0,0-1 0,0 1 0,1-1 0,-1 0 0,0 1 0,1-1 0,-1 0 0,0 0 0,1 1 0,-1-1 0,1 0 0,-1 0 0,0 1 0,1-1 0,-1 0 0,1 0 0,-1 0-1,1 0 1,-1 0 0,0 0 0,1 0 0,-1 0 0,1 0 0,-1 0 0,1 0 0,-1 0 0,1 0 0,-1 0 0,0 0 0,1 0 0,-1 0 0,1 0 0,-1-1 0,1 1 0,-1 0 0,0 0 0,1-1 0,-1 1 0,0 0 0,1 0 0,-1-1 0,0 1 0,1 0 0,-1-1 0,-32 104 2895,24-62-2100,3-15-690,1-1 1,0 1-1,3 0 1,0 28 0,2-38-221,0-1 0,2 1 0,0 0 1,0 0-1,10 23 0,-10-30-87,2-1 0,-1 0-1,1 0 1,0 0 0,1 0-1,0-1 1,0 0 0,0 0 0,1-1-1,14 11 1,-20-16-53,1 1 6,1 1-1,-1-1 1,1 1-1,0-1 0,0 0 1,0 0-1,0 0 1,0-1-1,1 1 1,-1-1-1,0 0 0,1 0 1,-1 0-1,1 0 1,-1 0-1,1-1 0,-1 0 1,1 1-1,0-1 1,-1-1-1,1 1 1,-1 0-1,1-1 0,-1 0 1,1 0-1,-1 0 1,4-2-1,13-5-13,-2-2 0,1 0 0,-2-1 0,1 0 0,-1-2 0,-1 0 0,0-1 0,-1 0 0,20-25 0,-25 25 0,0 1 0,-1-2 0,0 1 0,-1-1 0,0 0 0,-2-1 0,0 0 0,0 0 0,-2 0 0,0-1 0,-1 1 0,2-26 0,-4 28 7,-1 1 0,-1 0-1,0 0 1,-1 0 0,0 0-1,-1 0 1,0 1 0,-1-1 0,-1 1-1,0 0 1,0 0 0,-1 0 0,-1 1-1,0 0 1,-1 0 0,0 1 0,0 0-1,-14-13 1,4 4-31,-1 2 0,-1 0 0,0 1 0,-1 1 0,0 0 0,-1 2 0,-36-16 0,42 23 9,1 1 1,-1 0-1,0 1 0,0 1 0,-1 1 0,1 0 1,0 1-1,-1 1 0,1 0 0,-1 1 1,1 1-1,-29 7 0,40-7 17,-1 0 0,1 0-1,0 1 1,0 0 0,0 0 0,0 0-1,0 1 1,1-1 0,-1 1 0,1 0 0,0 1-1,0-1 1,0 1 0,1 0 0,0 0-1,0 0 1,0 0 0,1 0 0,-1 1 0,-2 8-1,4-10 2,0 0-1,0 0 0,0 0 0,0 0 1,0 0-1,1 0 0,0 0 0,0 0 1,0 0-1,0 1 0,1-1 0,0 0 0,-1 0 1,1 0-1,1 0 0,-1-1 0,1 1 1,-1 0-1,1 0 0,0-1 0,0 1 1,1-1-1,-1 0 0,1 0 0,0 0 1,0 0-1,0 0 0,0 0 0,0-1 0,5 4 1,2-1 16,0-1-1,0 0 1,1 0 0,0-1 0,-1 0 0,1-1 0,0 0 0,0-1 0,1 0-1,-1-1 1,21-1 0,9-5 149,78-20-1,-15 3-67,-51 16-228,86 2 0,-137 5-405,-2 0-598,-10 0-4223,5 0 1364</inkml:trace>
</inkml:ink>
</file>

<file path=ppt/ink/ink16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8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20 4608,'0'-2'141,"0"2"-16,-1-1 0,1 1-1,0 0 1,0-1 0,0 1 0,0-1 0,0 1 0,-1-1 0,1 1 0,0-1 0,0 1 0,0-1 0,0 1 0,0-1 0,1 1 0,-1-1 0,0 1 0,0-1 0,0 1 0,0-1 0,0 1 0,1 0 0,-1-1 0,0 1 0,0-1 0,1 1 0,-1 0 0,0-1 0,1 1 0,-1-1 0,0 1 0,1-1 0,4-1 4570,-4 1-3501,-1 1 705,31 19 1151,19 13 538,-39-27-3239,-1 1 0,0 1 0,-1 0 0,17 14 1,109 139 1606,-56-61-1544,-53-68-180,-1 2 0,-1 0 0,-2 2 1,-2 0-1,31 72 0,-42-80-64,0 0 0,-2 1 0,0-1 0,-3 1-1,0 1 1,-1-1 0,-2 0 0,-1 1 0,-4 28-1,1-41-134,0-1-1,-1 1 1,-1-1-1,-1 0 0,0-1 1,0 1-1,-2-1 0,0-1 1,0 1-1,-2-1 1,1-1-1,-2 0 0,-12 12 1,-4 2 25,-2-1 1,0-1 0,-2-2-1,-43 24 1,44-29-331,-1-1 0,-1-1 0,-47 14 0,79-29 209,0 0 1,1 0-1,-1-1 1,0 1-1,0 0 0,0 0 1,0-1-1,0 1 0,0 0 1,1 0-1,-1-1 1,0 1-1,0 0 0,0-1 1,0 1-1,0 0 0,0-1 1,0 1-1,0 0 1,0-1-1,0 1 0,-1 0 1,1 0-1,0-1 0,0 1 1,0 0-1,0-1 0,0 1 1,0 0-1,-1 0 1,1-1-1,0 1 0,0 0 1,0 0-1,-1 0 0,1-1 1,0 1-1,0 0 1,-1 0-1,1 0 0,0 0 1,0-1-1,-1 1 0,1 0 1,0 0-1,-1 0 1,1 0-1,0 0 0,0 0 1,-1 0-1,1 0 0,0 0 1,-1 0-1,1 0 0,0 0 1,-1 0-1,1 0 1,0 0-1,0 0 0,-1 0 1,1 0-1,0 1 0,-1-1 1,1 0-1,0 0 1,15-19-5213,-1 7 1435</inkml:trace>
</inkml:ink>
</file>

<file path=ppt/ink/ink16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9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7424,'1'1'414,"0"0"0,0 0 0,-1 0 1,1 0-1,0 0 0,0-1 0,0 1 0,0 0 1,1-1-1,-1 1 0,0-1 0,0 1 0,0-1 1,0 0-1,1 1 0,-1-1 0,0 0 0,0 0 1,0 0-1,1 0 0,-1 0 0,0 0 1,0 0-1,1 0 0,-1 0 0,2-1 0,52-4 7284,-41 3-7998,38 0 152,-38 3 96,0-1 0,0-1 0,0-1 0,-1 0 0,1 0 0,24-8 0,-32 4-4424,-17 4 482,2 2 667</inkml:trace>
</inkml:ink>
</file>

<file path=ppt/ink/ink16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09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8832,'19'-9'4352,"13"5"-3328,-21 4 7423,12-3-7807,-3-1 128,6-1 256,-6 1 128,3 4-1536,-3 0 0,-3 0 896,-2 0 0,-1 0-1024,-3 0 0,-8 4-2816,2 1 0</inkml:trace>
</inkml:ink>
</file>

<file path=ppt/ink/ink16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1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547 148 3968,'4'-13'4060,"-2"7"-2819,1-1 0,-1 1 0,-1-1 0,1 0 0,-1 1 0,0-9 0,-1 13-1146,0 0 0,0 0 0,-1 0 0,1 0 0,-1 0 0,1 0 1,-1 0-1,0 0 0,0 0 0,0 0 0,0 1 0,0-1 0,0 0 0,-1 1 1,1-1-1,0 1 0,-1-1 0,1 1 0,-1 0 0,0-1 0,1 1 0,-1 0 1,0 0-1,-3-1 0,-12-6 338,-1 2 0,0 0 1,0 1-1,0 1 1,-1 0-1,1 1 0,-1 2 1,0 0-1,1 0 0,-1 2 1,0 0-1,1 2 0,-1 0 1,1 0-1,-19 8 1,24-8-366,1 1 1,-1 1 0,1 0 0,0 1 0,0 0-1,1 1 1,0 0 0,0 1 0,1 0 0,0 0 0,0 1-1,1 1 1,0 0 0,1 0 0,0 1 0,0-1-1,1 2 1,1-1 0,0 1 0,0 0 0,-6 22 0,10-24-41,1 1 1,0-1-1,1 1 1,0 0-1,0-1 1,1 1-1,1-1 1,0 1-1,0-1 1,1 0 0,0 0-1,1 0 1,0 0-1,0 0 1,1-1-1,9 14 1,4 2 49,1 0 0,0-1-1,2-2 1,29 27 0,-37-38-68,0 0-1,1-1 1,0 0-1,0-1 1,1-1-1,0 0 0,0-1 1,1 0-1,0-2 1,0 0-1,1 0 1,-1-2-1,1 0 1,0-1-1,0-1 1,0 0-1,0-1 1,0-1-1,0 0 1,0-2-1,0 0 1,-1-1-1,1 0 1,-1-1-1,0-1 1,20-11-1,-5 0-9,-1-2 0,0-2 0,-2 0 0,48-46 0,-76 66 2,1 0 0,-1 1 0,1-1 0,-1 1 0,1-1 0,-1 0 0,1 1 0,0-1-1,-1 1 1,1 0 0,0-1 0,-1 1 0,1 0 0,0-1 0,-1 1 0,1 0 0,0 0 0,0-1 0,0 1 0,-1 0 0,1 0-1,0 0 1,0 0 0,0 0 0,-1 0 0,1 0 0,0 1 0,0-1 0,-1 0 0,1 0 0,0 1 0,0-1 0,-1 0 0,1 1-1,0-1 1,-1 0 0,1 1 0,0-1 0,-1 1 0,1-1 0,-1 1 0,1 0 0,20 36 134,-12-16-99,-4-15-23,0-1 1,0 0-1,0 0 0,0 0 0,1 0 0,0-1 1,0 0-1,0 0 0,1-1 0,-1 0 1,1 0-1,-1 0 0,1-1 0,0 0 0,0 0 1,0 0-1,9 0 0,12 1 114,-1-2 0,52-2 0,-49-2-10,0-1 0,-1-2-1,0 0 1,47-18 0,103-53 397,-143 60-446,-31 15-63,0-1-1,0 1 0,0-1 0,0 0 0,0 0 0,-1 0 1,0-1-1,1 0 0,-1 0 0,-1 0 0,1 0 0,-1 0 1,1-1-1,-1 0 0,0 0 0,-1 0 0,1 0 0,-1 0 1,0 0-1,-1 0 0,2-6 0,-2 4-5,-1 0-1,0 0 1,0 0 0,-1 1-1,0-1 1,0 0-1,-1 1 1,0-1 0,0 0-1,0 1 1,-1 0-1,0 0 1,0 0 0,0 0-1,-1 0 1,0 1-1,-6-8 1,0 2 6,0 0-1,-1 0 1,0 2 0,-1-1-1,0 1 1,0 1-1,0 0 1,-1 1 0,-1 0-1,1 1 1,-1 1-1,0 0 1,0 1 0,-1 0-1,1 1 1,-1 1-1,0 0 1,-16 0 0,11 3-56,-1 1 0,0 1 0,1 1 1,0 0-1,0 2 0,0 0 0,0 2 1,1 0-1,1 0 0,-1 2 0,1 1 0,1 0 1,0 1-1,-24 22 0,39-32-29,0 1-1,-1-1 0,1 1 1,0 0-1,0-1 1,0 1-1,1 0 1,-1 1-1,1-1 0,-1 0 1,1 0-1,0 0 1,1 1-1,-1-1 1,0 1-1,1-1 1,0 0-1,0 1 0,0-1 1,0 1-1,0-1 1,1 1-1,0-1 1,1 5-1,-1-4-191,1 0-1,0 0 1,1 0-1,-1 0 1,1 0-1,0 0 1,0 0-1,0-1 1,0 0 0,0 0-1,1 0 1,0 0-1,0 0 1,-1 0-1,1-1 1,1 0 0,-1 0-1,8 3 1,43 4-3079,-2-5-233</inkml:trace>
</inkml:ink>
</file>

<file path=ppt/ink/ink16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1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19 8192,'-1'-1'400,"0"-1"1,-1 1 0,1-1-1,-1 1 1,1 0 0,-1-1-1,0 1 1,0 0 0,1 0-1,-1 0 1,0 0 0,0 0-1,0 1 1,0-1 0,0 1-1,0-1 1,0 1 0,-4-1-1,1 1 293,-1 0-1,1 1 0,-1 0 0,0-1 0,1 2 0,-11 2 0,-6 5 237,0 1 0,-30 19 0,40-22-1219,9-5 377,0-1 0,0 1 1,0 0-1,0 1 0,0-1 0,0 0 1,1 1-1,-1 0 0,1-1 0,0 1 0,-1 0 1,1 0-1,1 0 0,-1 1 0,0-1 1,1 0-1,0 1 0,-2 4 0,3-6-57,0 1 0,1-1 0,-1 1 1,1-1-1,-1 1 0,1-1 0,0 1 0,0-1 0,0 0 0,0 1 0,0-1 0,1 0 0,-1 0 0,1 0 1,-1 0-1,1 0 0,0 0 0,-1 0 0,1-1 0,0 1 0,0-1 0,1 1 0,-1-1 0,0 0 0,0 0 1,1 0-1,-1 0 0,0 0 0,5 1 0,37 13 115,50 11 1,-64-19-20,1 1-1,-1 2 1,0 0 0,-1 3-1,34 18 1,-51-24-23,-1 1 0,0 0-1,0 1 1,10 11 0,-18-17-38,0 1 0,0-1 0,0 1 1,0 0-1,-1 0 0,1 0 0,-1 1 1,0-1-1,-1 1 0,1-1 0,-1 1 0,0-1 1,0 1-1,0 0 0,0 6 0,-2-7 26,0-1-1,0 1 1,-1-1-1,0 0 1,1 1-1,-1-1 1,0 0 0,0 0-1,-1 0 1,1 0-1,0 0 1,-1-1-1,0 1 1,0-1-1,0 1 1,0-1-1,0 0 1,0 0-1,0-1 1,-1 1-1,-6 2 1,-6 3 269,-1 0 0,-35 8 0,24-11-165,0-1-1,-1-1 1,0-1 0,-39-5-1,27 2-79,22 1-457,-52-3 370,68 3-655,-1 1 1,1-1 0,-1 0-1,0 0 1,1-1 0,0 1-1,-1-1 1,-5-3 0,5 1-3364</inkml:trace>
</inkml:ink>
</file>

<file path=ppt/ink/ink16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2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3 5248,'0'0'88,"0"0"0,0 1 1,-1-1-1,1 0 0,0 0 1,0 0-1,0 0 0,0 0 0,0 0 1,0 0-1,0 0 0,0 0 1,0 0-1,-1 0 0,1 0 1,0 0-1,0 0 0,0 0 0,0 0 1,0 0-1,0 0 0,0 0 1,0 0-1,-1 0 0,1 0 0,0 0 1,0 0-1,0 0 0,0 0 1,0 0-1,0 0 0,0 0 0,0 0 1,0 0-1,-1 0 0,1 0 1,0 0-1,0 0 0,0-1 0,0 1 1,0 0-1,0 0 0,0 0 1,0 0-1,0 0 0,0 0 1,0 0-1,0 0 0,0 0 0,0-1 1,0 1-1,0 0 0,0 0 1,0 0-1,0 0 0,0 0 0,0 0 1,0 0-1,0 0 0,0-1 1,0 1-1,0 0 0,0 0 0,0 0 1,0 0-1,0 0 0,0 0 1,0 0-1,0-1 0,-9 12 5600,-7 18-63,8-8-5367,1-1 0,1 1 0,1 0 1,0 0-1,2 1 0,1 0 0,0-1 1,2 1-1,0 0 0,1-1 0,2 1 1,0 0-1,1-1 0,1 0 0,2 0 0,-1 0 1,2-1-1,16 29 0,-21-43-234,1 1 1,0-1-1,0 0 0,0 0 0,1-1 0,0 1 0,0-1 1,0 0-1,1-1 0,0 1 0,0-1 0,0 0 0,0 0 1,14 5-1,23-2-3</inkml:trace>
</inkml:ink>
</file>

<file path=ppt/ink/ink16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2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705 254 15104,'-11'-15'6229,"-5"-9"-5207,-8-13-69,-10-3 3962,22 27-4821,-1 0 0,0 1 0,-1 1 0,0 0 0,-1 1 0,0 1 0,-1 0 0,0 1 0,0 1 0,-1 0 0,0 1 0,0 1 0,-31-5 1,26 7-106,0 1 1,0 1 0,-1 1 0,1 1 0,0 1 0,0 0-1,0 2 1,0 1 0,1 1 0,-1 0 0,-23 12 0,36-13 14,-1 0-1,1 0 1,-1 1 0,-13 11 0,21-16 11,0 1 0,0 0 1,-1 0-1,1 0 0,0 1 0,1-1 0,-1 0 1,0 1-1,1-1 0,-1 1 0,1-1 0,0 1 1,0 0-1,0-1 0,0 1 0,0 0 0,0 0 1,1 0-1,0 0 0,-1 0 0,1 0 0,0 0 1,1 3-1,1 1 19,1 0 0,0 0 0,1 0 0,-1-1-1,1 0 1,1 0 0,-1 0 0,1 0 0,0 0 0,0-1 0,0 0 0,1 0 0,0-1 0,8 6 0,16 8 134,55 27-1,-52-29-94,17 8-6,1-3 1,1-2-1,97 23 0,-109-34-130,0-1 1,0-3-1,0-1 1,1-1-1,72-9 0,-94 4-336,-1-2 0,0 0 0,0-1 1,32-16-1,-1 1-3101,3 5-3443,-33 11 3104</inkml:trace>
</inkml:ink>
</file>

<file path=ppt/ink/ink16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4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150 12 2560,'4'3'3039,"7"-8"-384,13-4 1286,-23 9-3855,-1 1 0,1-1 0,0 0 0,0 1 1,-1-1-1,1 1 0,0-1 0,0 1 0,-1-1 0,1 1 0,-1 0 1,1-1-1,-1 1 0,1 0 0,-1-1 0,1 1 0,-1 0 1,1 0-1,-1-1 0,0 1 0,1 0 0,-1 0 0,0 0 0,0 0 1,0-1-1,0 1 0,0 0 0,0 0 0,0 0 0,0 0 1,0 0-1,0 0 0,0-1 0,-1 3 0,1-2 31,0 0-1,0 0 0,-1 1 1,1-1-1,0 0 0,0 0 0,0 1 1,1-1-1,-1 0 0,0 1 1,0-1-1,1 0 0,-1 0 1,1 0-1,-1 1 0,1-1 1,-1 0-1,1 0 0,0 0 1,0 0-1,-1 0 0,1 0 1,0 0-1,0 0 0,0-1 1,0 1-1,0 0 0,0 0 1,0-1-1,0 1 0,0-1 1,1 1-1,-1-1 0,0 1 1,0-1-1,0 0 0,1 1 1,-1-1-1,0 0 0,0 0 1,1 0-1,-1 0 0,0 0 0,0 0 1,2-1-1,24 5 400,-25-3-513,0 0 0,-1 0 0,1 0 1,-1 0-1,1 0 0,-1 0 0,1 0 0,-1 1 1,0-1-1,1 0 0,-1 1 0,0-1 1,0 1-1,0-1 0,0 1 0,0 0 1,-1-1-1,1 1 0,0 0 0,-1 0 0,1-1 1,-1 1-1,1 3 0,-1-3-4,1 1 0,0 0 0,0 0 0,0 0 0,0 0 0,1-1 0,-1 1 0,1 0 0,-1-1 0,1 1 0,0-1 0,3 3 0,-2-2 4,0 0 1,0 0 0,0 0 0,-1 1 0,1-1-1,-1 1 1,0-1 0,0 1 0,0 0 0,0 0-1,-1 0 1,0 0 0,0 0 0,0 0 0,1 7-1,-1 8-7,0 0 0,-2 26 0,1 27 190,2-60-199,-1-8 6,0 0 1,0-1-1,-1 1 0,0 0 0,1-1 1,-1 1-1,-1 0 0,1-1 0,0 1 1,-1 0-1,0-1 0,0 1 0,0 0 1,0-1-1,-1 1 0,-2 4 0,-17 44-47,19-45 49,-1 0 1,1 1 0,-1-1-1,-1 0 1,1-1 0,-1 1-1,0 0 1,0-1 0,-1 0-1,0 0 1,-9 8 0,-1-1-7,1 0 0,0 2 1,-16 21-1,18-24 18,0 0 0,0-1 0,-2 0 0,1-1 0,-1-1-1,-16 9 1,-22 15-162,29-18-3791,14-15 1365</inkml:trace>
</inkml:ink>
</file>

<file path=ppt/ink/ink16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4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52 5760,'0'0'281,"0"0"0,-1-1 0,1 1 1,0 0-1,0 0 0,0-1 0,0 1 0,0 0 0,0 0 1,-1-1-1,1 1 0,0 0 0,0 0 0,0-1 1,0 1-1,0 0 0,0-1 0,0 1 0,0 0 0,0 0 1,0-1-1,1 1 0,-1 0 0,0-1 0,0 1 1,0 0-1,0 0 0,0-1 0,0 1 0,1 0 0,-1 0 1,0 0-1,0-1 0,0 1 0,0 0 0,1 0 0,-1 0 1,0-1-1,0 1 0,1 0 0,-1 0 0,0 0 1,0 0-1,1 0 0,-1-1 0,23-4 3576,42 2-6043,-45 3 3986,299-12 866,-277 4-4174,-16-1-2978,-16 6 1393</inkml:trace>
</inkml:ink>
</file>

<file path=ppt/ink/ink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27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0 221 2560,'3'5'447,"0"-1"-1,0 1 1,0 0 0,-1 0-1,0 1 1,0-1 0,0 0 0,1 10-1,3 2-221,14 39 109,4 0 1,2-1-1,2-2 0,2-1 0,53 69 0,-65-107-65,-16-16-39,-8-10-67,-25-29-51,7 10-49,2-1 0,0 0 0,2-2 0,2 0 0,-23-59 0,35 74-45,1 0 0,0-1 0,2 0 0,0 0 0,1 0 0,1-1 1,1 1-1,4-30 0,-3 41-9,0 1 1,1 0-1,0 0 1,0-1 0,1 2-1,0-1 1,1 0 0,0 1-1,0-1 1,0 1 0,1 0-1,0 0 1,1 1 0,-1 0-1,1 0 1,0 0 0,1 0-1,-1 1 1,1 0-1,0 1 1,1-1 0,13-5-1,-8 6 23,0 0-1,0 0 1,1 1-1,-1 1 1,1 1-1,0 0 1,0 0-1,0 1 1,-1 1 0,1 1-1,0 0 1,15 4-1,-11-1-100,0 0 0,0 2-1,-1 0 1,0 1 0,0 1 0,0 0-1,-1 2 1,16 12 0,-15-14-1979,-15-6 747</inkml:trace>
</inkml:ink>
</file>

<file path=ppt/ink/ink16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5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1 8192,'-2'0'606,"-1"0"-1,1 0 1,0 1 0,0-1 0,0 1 0,0 0 0,0 0 0,0-1 0,0 1-1,0 0 1,1 1 0,-1-1 0,0 0 0,1 0 0,-1 1 0,0-1-1,1 1 1,-2 2 0,-4 13 3745,4 7-3835,2-19-1023,0 26 734,1 1 0,1-1 0,2 0 0,1 0 0,16 57-1,-8-37 355,8 30-189,-18-75-625,0 1-1,1-1 1,0 0 0,0 0-1,0 0 1,1 0-1,0 0 1,0-1 0,8 8-1,-12-13 174,0 0 0,0 1 0,0-1 0,0 0 0,1 0 0,-1 0 0,0 0 0,0 0 0,0 0 0,0 0 0,1 1 0,-1-1 0,0 0 0,0 0 0,0 0 0,1 0 0,-1 0 0,0 0 0,0 0 0,1 0 0,-1 0 0,0 0 0,0 0 0,0 0 0,1 0 0,-1 0 0,0 0 0,0 0 0,0 0 0,1 0 0,-1-1 0,0 1 0,0 0 0,0 0 0,1 0 0,-1 0 0,0 0 0,0 0 0,0-1 0,0 1 0,0 0 0,1 0 0,-1 0 0,0 0 0,0-1 0,0 1 0,0 0 0,0 0 0,0 0 0,0-1 0,0 1 0,0 0 0,0 0 0,0 0 0,0-1 0,0 1 0,0 0 0,0 0 0,0-1 0,0 1 0,1-3-888,4-5-2251</inkml:trace>
</inkml:ink>
</file>

<file path=ppt/ink/ink16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5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11008,'8'-7'5503,"12"23"-6014,-15-16 9086,-1 36-8191,1-13 0,-10 28 128,5-12 0,0 31-896,0-15 128,11 3-256,-3-15 0,7 9-2816,-6-17 128</inkml:trace>
</inkml:ink>
</file>

<file path=ppt/ink/ink16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5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59 15104,'-17'-20'7551,"29"17"-10239,-12 3 13312,11-6-11648,-2 6 0,-1-3-3584,-8 3 128,11-16 3456,-2 5 0</inkml:trace>
</inkml:ink>
</file>

<file path=ppt/ink/ink16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6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455 23 8832,'-1'-2'220,"1"1"1,-1 0 0,0 0-1,0 1 1,1-1 0,-1 0 0,0 0-1,0 0 1,0 0 0,0 1-1,0-1 1,0 0 0,0 1-1,0-1 1,0 1 0,0 0-1,0-1 1,-1 1 0,1 0-1,0-1 1,0 1 0,0 0-1,-1 0 1,1 0 0,0 0-1,0 0 1,0 0 0,-3 1 0,-2-1 5470,-9-4-4501,0 0-1096,-69 14 1284,29-2-1433,14-3 404,19-4-137,1 1 0,-1 1 0,1 1 1,0 1-1,0 1 0,-35 15 1,55-21-204,0 1 1,-1-1 0,1 1 0,0-1 0,0 1 0,-1 0 0,1-1 0,0 1 0,0 0 0,0 0 0,0 0-1,0 0 1,0 0 0,0 0 0,1 0 0,-1 0 0,0 1 0,0-1 0,1 0 0,-1 0 0,1 0 0,-1 1-1,1-1 1,-1 3 0,2-3-8,-1 0 0,1 0 0,0 1 0,0-1 0,-1 0 0,1 0 0,0 0 0,0 0 0,0 0 0,0 0 0,0 0 0,1 0 0,-1 0-1,0 0 1,0-1 0,1 1 0,-1-1 0,0 1 0,2 0 0,14 5-29,1-1 1,32 6-1,-38-9 55,-6-1-33,243 59-206,-212-49 208,0 2-1,-1 1 0,-1 3 0,53 32 1,-81-45 40,0 1 1,0 1-1,-1-1 0,0 1 1,0 0-1,0 1 1,-1-1-1,0 1 1,0 0-1,0 0 1,-1 1-1,4 10 1,-6-14 23,-1 0 0,0 0 0,0 0 0,-1 1 0,1-1 0,-1 0-1,0 0 1,0 0 0,0 0 0,0 0 0,-1 1 0,0-1 0,1 0 0,-2 0 0,1 0 0,0 0 0,-1 0 0,0-1 0,0 1 0,0 0 0,0-1 0,0 1 0,-1-1 0,0 0 0,0 0 0,-6 5 0,0-1 65,0 0 0,0-1 0,-1 0 0,0-1 0,0 0 0,-1-1 0,1 0 0,-1-1 0,0 0 0,-19 3 1,22-4-164,0-1 1,1-1-1,-1 1 1,0-1 0,0-1-1,1 1 1,-1-1-1,0-1 1,1 1 0,-1-1-1,1-1 1,0 1-1,-1-1 1,1-1 0,0 1-1,-9-7 1,14 8-105,0 0 1,0 0 0,0-1-1,0 1 1,0 0-1,1-1 1,-1 1 0,1-1-1,0 1 1,0-1-1,0 0 1,0 1 0,0-1-1,0 0 1,1 0-1,-1 0 1,1 0 0,0 1-1,0-1 1,0 0-1,0 0 1,0 0-1,1 0 1,-1 0 0,1 0-1,0 1 1,0-1-1,2-3 1,0-2-449,0 2 0,1-1 0,-1 0 0,2 1 0,-1-1 0,1 1 0,0 0 0,0 1 0,6-6-1,16-10-2993</inkml:trace>
</inkml:ink>
</file>

<file path=ppt/ink/ink16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6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7 9984,'-9'-7'4992,"9"11"-5504,0-4 8447,0 10-7423,0-1 0,0 21 128,0-1 128,0 6-1024,0-4 0,9 13 512,-3-14 128,13 9-1408,-5-10 128,18-18-2304,-9 1 128</inkml:trace>
</inkml:ink>
</file>

<file path=ppt/ink/ink16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6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29 13312,'-23'-13'6655,"74"13"-11262,-42 0 11518,16-3-9855,-7 3 1,10-9-2689,-8 5 128</inkml:trace>
</inkml:ink>
</file>

<file path=ppt/ink/ink16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7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8448,'0'0'318,"-1"1"0,1-1 1,-1 1-1,1-1 0,0 1 0,-1-1 1,1 1-1,0-1 0,-1 1 1,1-1-1,0 1 0,0 0 0,-1-1 1,1 1-1,0-1 0,0 1 1,0 0-1,0-1 0,0 1 0,0 0 1,0-1-1,0 1 0,0 0 1,0-1-1,1 1 0,-1-1 0,0 1 1,0 0-1,0-1 0,1 2 1,8 31 5031,-6-21-5826,24 173 2672,-2-9 87,-21-161-2069,-8-35-186,1 0 0,1-1 0,1 1-1,0-1 1,2 1 0,0 0 0,1-1 0,2 1 0,0 0 0,1 0 0,0 1 0,10-20-1,-12 31-15,1 0 0,0 0 0,0 0 0,1 1 0,0 0 0,1-1 0,-1 2 0,2-1 0,-1 1 0,0 0 0,14-9 0,-15 12-4,-1 1-1,0 1 0,1-1 1,-1 0-1,1 1 0,0 0 1,0 0-1,-1 1 0,1-1 1,0 1-1,0 0 0,0 0 1,0 1-1,-1-1 0,1 1 1,0 0-1,-1 0 0,1 1 1,0-1-1,-1 1 0,0 0 1,1 1-1,4 2 0,0 2 34,1 0 0,-1 0-1,0 1 1,0 1-1,-1-1 1,-1 1-1,1 1 1,-1 0-1,-1 0 1,0 0 0,8 17-1,0 5 47,-2-1-1,15 60 1,-27-84-191,1 0 0,-1 1-1,-1-1 1,1 0 0,-1 0-1,-1 0 1,1 0 0,-1 0 0,0-1-1,-4 9 1,1 1-8861,5-21 5382</inkml:trace>
</inkml:ink>
</file>

<file path=ppt/ink/ink16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7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146 521 8704,'-3'35'14288,"-5"3"-9988,-4 48-6798,13-46 4626,1-25-2009,0 1 0,1-1 0,0 0 1,1 0-1,1 0 0,1-1 0,0 0 0,0 0 1,10 14-1,-9-19-49,0 0 0,0-1-1,0 0 1,1 0 0,0-1 0,0 0 0,1-1 0,0 1 0,0-2-1,1 1 1,0-1 0,0-1 0,0 0 0,12 3 0,-9-3-28,1-1 0,-1-1 0,1-1 0,0 0 0,0 0 0,-1-2 0,1 0 0,0 0 0,0-1 1,-1-1-1,0 0 0,1-1 0,-1 0 0,0-1 0,-1-1 0,1 0 0,-1 0 0,0-1 0,-1-1 0,0 0 0,0-1 0,-1 0 0,0 0 1,0-1-1,-1 0 0,0-1 0,-1 0 0,0-1 0,-1 1 0,-1-1 0,1-1 0,-2 1 0,0-1 0,0 0 0,5-27 0,-6 2-182,-2 1-1,-1-1 0,-2 0 0,-11-73 0,7 80 35,-2 1-1,-1 0 0,-2 1 1,-25-53-1,27 64 78,-2 0 1,0 1-1,-1 0 0,0 1 1,-2 0-1,0 1 0,0 0 0,-2 1 1,0 1-1,0 0 0,-1 1 0,-1 1 1,0 1-1,0 0 0,-1 1 1,0 0-1,-1 2 0,0 0 0,0 2 1,0 0-1,-1 0 0,1 2 1,-1 1-1,0 0 0,-23 2 0,32 1 36,1 0 0,0 1 0,0 0 0,0 1 0,0 0 0,0 1 0,1 0 0,-1 0 0,1 1 0,0 0 0,0 0 0,-11 11 0,14-12 9,0 2 0,1-1 0,-1 1 0,1 0 0,0 0 0,1 0 0,0 0 0,0 1 0,0 0 0,0 0 0,1 0 0,1 0 0,-1 1 0,1-1 0,0 1 0,-1 12 0,3-16 4,1-1 0,-1 1 0,1 0 1,0-1-1,0 1 0,0-1 0,0 1 0,1-1 0,0 0 0,-1 1 0,1-1 1,0 0-1,1 0 0,-1 0 0,0 0 0,1-1 0,0 1 0,-1-1 0,1 1 1,0-1-1,5 2 0,10 8 98,0-2 0,31 14 0,-27-14 2,33 13 60,1-1-1,1-3 0,1-3 0,1-2 0,0-3 1,1-3-1,0-2 0,0-2 0,98-8 0,-133 3-644,0-2 0,0 0 0,0-2 0,47-15 0,-71 20 269,0 0 0,0-1 1,1 1-1,-1-1 0,0 1 0,0-1 0,0 1 1,0-1-1,1 0 0,-1 0 0,0 1 0,0-1 1,-1 0-1,1 0 0,0 0 0,0 0 0,0 0 1,-1 0-1,1-1 0,0 1 0,-1 0 0,1 0 1,-1 0-1,1-1 0,-1 1 0,0 0 0,1-2 1,4-17-3667</inkml:trace>
</inkml:ink>
</file>

<file path=ppt/ink/ink16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8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3712,'7'-2'13042,"9"6"-9264,24 2-3916,120-18 3935,-96 7-2804,100-20-1,-19-11-2443,-133 32 987,-10 4 253,0-1 0,-1 0-1,1 0 1,0 1-1,0-1 1,0 1 0,0-1-1,0 1 1,0 0-1,0 0 1,0 0 0,0 0-1,0 0 1,0 1-1,0-1 1,0 1 0,0-1-1,3 2 1,5 4-3011</inkml:trace>
</inkml:ink>
</file>

<file path=ppt/ink/ink16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19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74 4864,'-12'-22'7748,"1"1"-198,-6 9-8555,9 9 1436,0-1-1,0 1 1,-1 1 0,1 0 0,-1 0 0,0 1-1,0 0 1,-15 0 0,-71 11 1420,61-5-1499,18-3-156,0 1 1,0 0 0,0 2 0,0 0 0,1 0 0,0 2 0,-17 9 0,25-12-113,0 0 0,0 1 0,0 0 1,1 1-1,-1-1 0,1 1 0,1 0 0,-1 1 1,1-1-1,0 1 0,0 0 0,1 1 1,0-1-1,1 1 0,-4 8 0,6-11-47,0 1 0,1-1 0,-1 1-1,1-1 1,0 1 0,1-1 0,-1 1 0,1-1-1,0 1 1,1-1 0,-1 1 0,1-1 0,0 0-1,0 0 1,6 9 0,4 7 26,2-1-1,18 23 1,-25-35-51,7 8-11,0-2-1,1 1 1,1-2-1,0 0 1,1-1-1,0-1 1,1-1-1,0 0 1,1-1-1,34 12 1,-32-14-4,0-1 1,0-1 0,0-1-1,1-1 1,0 0-1,-1-2 1,1 0-1,0-2 1,0 0 0,21-5-1,-26 1 12,1 0-1,-2-1 1,1 0-1,-1-2 1,0 0-1,0-1 1,-1 0-1,0-1 1,-1-1-1,0 0 1,0-1 0,-1-1-1,-1 0 1,11-15-1,-22 27-6,0 0-1,0 0 0,-1 0 1,1 1-1,0-1 1,0 0-1,0 1 0,0-1 1,0 0-1,0 1 0,0-1 1,0 1-1,0 0 1,0-1-1,0 1 0,0 0 1,0 0-1,0-1 1,0 1-1,0 0 0,1 0 1,-1 0-1,0 0 1,0 1-1,0-1 0,0 0 1,0 0-1,0 1 1,0-1-1,0 0 0,0 1 1,0-1-1,0 1 1,0 0-1,0-1 0,0 1 1,0 0-1,0-1 1,-1 1-1,1 0 0,1 2 1,36 47 133,-23-28-52,-12-17-53,2-1 0,-1 0-1,0 0 1,1-1 0,-1 1 0,1-1-1,0 0 1,0 0 0,1 0-1,10 3 1,1 1 27,1 1 28,0-2 0,1 0 0,0-1 0,0-1 0,30 2 0,95-1 383,-130-5-422,7 0 66,18 1 36,1-2 0,57-10-1,-88 10-135,-1 0 0,1-1 0,-1-1-1,0 1 1,0-1 0,0 0 0,0-1 0,-1 0 0,1 0 0,-1-1-1,0 0 1,-1 0 0,1-1 0,-1 1 0,0-2 0,0 1 0,6-10-1,-10 13-6,0-1-1,0 0 1,-1 0-1,1 0 0,-1 0 1,0 0-1,0-1 0,-1 1 1,1 0-1,-1 0 1,0 0-1,0-1 0,0 1 1,-1 0-1,0 0 1,1 0-1,-2-1 0,1 1 1,0 0-1,-1 0 1,1 1-1,-1-1 0,0 0 1,-1 0-1,-2-2 0,-3-6-5,-2 0 0,1 1 0,-1 0 0,-1 1-1,-18-14 1,8 9 1,-1 1 0,0 1 0,0 1 0,-2 1 0,-32-11 0,-119-26 0,153 44 7,1 1 1,-1 0-1,1 2 0,-1 0 0,0 1 1,-27 5-1,37-4-22,1 1-1,-1 1 1,1 0-1,0 0 1,0 1 0,0 1-1,0 0 1,1 0-1,0 1 1,0 0 0,0 1-1,-15 14 1,22-18-28,1 0 0,-1 0 0,1 0 0,0 1 0,0-1 0,0 0 0,0 1 0,1-1 0,0 1 0,-1 0 0,1 0 0,1-1 0,-1 1 0,0 0 0,1 0 0,0 0 0,0 0 0,0 0 0,0-1 0,1 1 0,-1 0 0,1 0 0,0 0 0,0-1 0,3 7 0,-2-5-253,1 1 0,0-1 1,1 0-1,-1 0 0,1 0 0,0 0 0,0-1 0,0 1 1,1-1-1,0 0 0,0 0 0,0-1 0,0 1 1,0-1-1,1 0 0,-1-1 0,9 3 0,42 8-3330,-2-1-236</inkml:trace>
</inkml:ink>
</file>

<file path=ppt/ink/ink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28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9 215 2048,'-8'0'1274,"8"0"-1263,2 0 167,0 1 1,0-1-1,0 1 1,0 0-1,0-1 1,0 1-1,-1 0 1,1 0-1,0 0 1,0 1-1,-1-1 1,4 3-1,24 27 187,-1 1 1,-1 1-1,-2 2 0,-2 1 1,-1 0-1,-1 2 0,28 75 1,-48-110-315,0-1 1,-1 1 0,1 0 0,-1 0-1,1 1 1,-1-1 0,0 0-1,0 0 1,-1 5 0,-7 0 207,-10-17-139,1-7-97,2-1-1,-1-1 1,2 0 0,1-1 0,0 0 0,-12-26 0,8 11 1,2-1 0,2 0 0,-10-40 0,19 60-43,1 0-1,0 0 1,2 0 0,-1 0 0,2-1 0,0 1-1,1-1 1,0 1 0,5-20 0,-5 29 11,1 0 1,0 1 0,0-1-1,1 0 1,-1 1-1,1-1 1,0 1 0,1 0-1,-1 0 1,1 0-1,0 0 1,1 1 0,-1-1-1,1 1 1,-1 0 0,1 1-1,0-1 1,1 1-1,-1 0 1,1 0 0,-1 1-1,1-1 1,0 1-1,0 0 1,9-1 0,-5 2-145,0 0 1,0 0 0,1 1 0,-1 0-1,0 1 1,1 0 0,-1 0 0,0 1-1,0 1 1,16 6 0,2 3-1001</inkml:trace>
</inkml:ink>
</file>

<file path=ppt/ink/ink16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20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337 56 7168,'-31'-31'9400,"-7"13"-3572,30 16-5361,0 0 1,-1 1-1,1 0 1,-1 0-1,1 1 0,-1 0 1,1 1-1,-10 1 1,0 2-287,0 0 0,0 2 0,0 0 1,1 1-1,-1 0 0,2 2 0,-21 12 0,36-20-168,-1 0 0,0 0 0,1 0 0,-1 0 0,1 1 0,-1-1 0,1 0 0,0 1-1,0-1 1,-1 0 0,1 1 0,0 0 0,0-1 0,1 1 0,-1 0 0,0-1 0,0 1-1,0 3 1,1-4-5,0 1-1,0-1 1,0 0-1,1 1 1,-1-1-1,0 0 1,1 1-1,-1-1 1,1 0-1,0 1 0,-1-1 1,1 0-1,0 0 1,-1 1-1,1-1 1,0 0-1,0 0 1,2 1-1,2 3-7,1-1 0,-1-1-1,1 1 1,0-1 0,0 0-1,0 0 1,13 4-1,33 10 43,57 28-1,-45-18 4,139 65 726,-179-78-477,0 0 1,-1 2 0,-1 0 0,0 2-1,35 36 1,-54-50-228,1 0-1,-1 1 1,0-1 0,0 1-1,0 0 1,0 0 0,-1 0-1,0 0 1,0 0 0,1 8-1,-2-11-48,-1 0-1,0 1 1,0-1-1,0 0 1,0 1-1,0-1 1,-1 0-1,1 1 1,-1-1-1,0 0 1,1 0-1,-1 1 1,0-1-1,0 0 1,0 0-1,-1 0 1,1 0-1,0 0 1,-1 0 0,1-1-1,-1 1 1,0 0-1,0-1 1,1 1-1,-1-1 1,0 0-1,0 0 1,0 1-1,-3 0 1,-24 11 23,-1 0 1,0-2 0,-1-1 0,0-2 0,-37 6-1,44-10-21,-1-1-1,1-2 0,-1 0 1,0-1-1,0-2 0,1 0 1,-33-8-1,45 6-140,0 0-1,0-1 1,-20-10 0,29 13 78,0 1 0,1 0 0,-1-1 0,1 0 0,-1 0 0,1 0 0,-1 0 0,1 0 0,0 0 0,0 0 1,0-1-1,0 1 0,1-1 0,-1 1 0,1-1 0,-1 0 0,1 1 0,0-1 0,0 0 0,-1-5 0,3 5-237,0 1-1,0-1 1,0 1-1,0-1 1,0 1-1,0 0 1,1-1-1,-1 1 1,1 0-1,0 0 1,-1 0-1,1 0 1,0 1-1,0-1 0,0 0 1,0 1-1,1-1 1,-1 1-1,0 0 1,1 0-1,-1 0 1,1 0-1,-1 0 1,5 0-1,6-5-2049,5-2-1660</inkml:trace>
</inkml:ink>
</file>

<file path=ppt/ink/ink16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21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238 610 10496,'-3'1'1345,"0"0"1,1 1-1,-1-1 0,1 1 1,-1 0-1,1 0 1,0 0-1,0 0 0,-1 0 1,1 0-1,-2 5 1,-13 18 812,9-12-2000,1 2 0,1-1 0,1 1 0,0 0 1,1 0-1,0 0 0,1 1 0,1-1 0,1 1 0,0-1 0,1 1 0,0 0 0,1-1 0,6 25 0,-4-27-112,1-1 0,0 1 1,1-1-1,0 0 0,1-1 0,0 0 0,1 1 0,0-2 0,1 1 0,0-1 0,1 0 0,0-1 0,1 0 0,-1-1 0,2 0 0,-1 0 0,23 11 0,-19-11-10,0-1-1,1-1 1,0 0-1,0-1 1,0 0-1,0-2 1,1 1-1,0-2 1,0 0 0,0-1-1,0-1 1,0 0-1,0-1 1,-1-1-1,1-1 1,0 0-1,23-8 1,-32 7-36,0 0 0,-1 0 0,1-1 0,-1 0 0,0 0 0,-1-1 0,1 0 0,-1 0 0,0 0 0,0 0 0,-1-1 0,0 0 0,0 0 0,-1 0 0,0 0 0,0 0 0,2-9 0,3-11-27,-1-1 1,-2 1-1,3-36 0,-5 2-24,-3 1 0,-2 0 0,-3 0 0,-18-82-1,19 115 35,-2-1 0,0 1 0,-2 1 0,-1 0 0,-1 0 0,-2 0 0,0 1 0,-2 1 0,-23-33 0,23 39-3,0 1 1,-1 1 0,0 1-1,-2 0 1,1 1-1,-2 0 1,0 2 0,0 0-1,-2 1 1,-32-13-1,46 21 20,-87-25-78,85 27 70,-1-1 0,0 1 0,0 1 0,0-1 0,-1 1 1,1 1-1,0 0 0,-13 3 0,8 0-1,1 1 0,-1 1 0,1 0 0,1 0 0,-1 1 0,1 1 0,-15 12 0,23-17 11,0 0 1,0 0 0,0 0 0,0 1 0,1 0-1,0 0 1,0 0 0,0 0 0,0 0-1,0 0 1,1 1 0,0-1 0,0 1 0,0 0-1,1-1 1,-1 1 0,1 0 0,0 0 0,1 0-1,-1 0 1,1 0 0,0 0 0,0 0-1,0 0 1,2 8 0,1-5 22,1 0-1,-1 0 1,1-1-1,0 1 1,1-1-1,0 0 1,0 0-1,1 0 1,-1-1-1,1 0 1,1 0 0,12 9-1,8 3 49,1-1-1,33 15 1,2 1 30,-26-12-79,0-1 0,1-3 0,1-1 0,1-1 0,0-3 0,1-1 0,0-2 0,1-2 0,0-2 0,0-1 0,0-2 0,0-3 0,0 0 0,0-3 0,81-18 0,-109 17-152,-1 1 0,-1-2 0,1 0 0,-1 0 0,19-13 0,-35 19-768,-1 0 0,1 0 1,-1 0-1,1 0 0,-1-1 0,1 1 0,-7-3 0,8 2 149,-17-4-3243</inkml:trace>
</inkml:ink>
</file>

<file path=ppt/ink/ink16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22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69 2688,'-1'0'483,"1"-1"0,-1 0 0,1 0 0,-1 1 0,0-1 0,1 0 0,-1 1 0,0-1 0,1 1 0,-1-1 0,0 1 0,0-1 1,1 1-1,-1-1 0,0 1 0,0 0 0,0 0 0,0-1 0,1 1 0,-1 0 0,0 0 0,0 0 0,0 0 0,0 0 0,-1 0 0,0 2 3184,15-1-1696,118 0-1049,228-6 2614,-215-14-2640,-143 19-768,-1 0 0,-19-32-10858,10 25 7509</inkml:trace>
</inkml:ink>
</file>

<file path=ppt/ink/ink16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26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20 4352,'4'-9'5683,"-3"5"-1196,-10-2-3500,8 5-27,1 1-128,0 0 42,0 0 22,-1 100 4286,-1-19-3933,10 97 0,6-124-1099,-11-45-133,0-1 1,0 1 0,-1 0 0,-1-1-1,2 17 1,-3-24-23,0-1 0,0 1 0,-1-1 0,1 1 0,0-1 0,0 1 0,0-1-1,0 1 1,-1-1 0,1 1 0,0-1 0,0 1 0,-1-1 0,1 1 0,-1-1 0,1 0 0,0 1 0,-1-1 0,1 0-1,-1 1 1,1-1 0,0 0 0,-1 1 0,1-1 0,-1 0 0,1 0 0,-1 0 0,0 1 0,1-1 0,-1 0-1,1 0 1,-1 0 0,1 0 0,-1 0 0,1 0 0,-1 0 0,1 0 0,-2 0 0,-26-5-484,18 3 3,-1 1-196,9 1 303,-1 0 0,1 0 0,0 0 0,0 0-1,0-1 1,0 1 0,0-1 0,0 1 0,0-1 0,0 0 0,0 0 0,-3-2-1,-9-5-2948</inkml:trace>
</inkml:ink>
</file>

<file path=ppt/ink/ink16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27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17 5376,'-1'-2'11146,"0"-2"-8768,-2-5-3431,2 8 9083,-2 490-5620,3-486-2399,0 0 0,1 1 0,-1-1 0,1 0 0,0 0 0,0 0 0,0 0 0,1 0 0,-1 0 0,1 0 0,-1 0 0,1-1 0,0 1 0,0 0 0,0-1 0,1 0 0,-1 1 0,0-1 0,1 0 0,0 0 0,-1-1-1,1 1 1,0 0 0,0-1 0,0 0 0,0 1 0,0-1 0,0 0 0,0-1 0,1 1 0,-1-1 0,0 1 0,0-1 0,7 0 0,7-2-265,-1 1 0,1-2 1,-1-1-1,0 0 0,0 0 0,0-2 0,0 0 0,-1-1 0,17-10 1,1-13-4739,-19 16 1514</inkml:trace>
</inkml:ink>
</file>

<file path=ppt/ink/ink16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28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24 12544,'0'-23'6271,"-14"39"-7935,14-16 10496,0 0-8832,0 0 128,-9 0-256,4 0 128,1-4-768,-1 4 128,1 0-2560,-1 0 0</inkml:trace>
</inkml:ink>
</file>

<file path=ppt/ink/ink16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0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448 73 4864,'1'-3'818,"0"-1"-1,0 1 1,-1-1 0,1 0 0,-1 1-1,0-1 1,-1 0 0,1 1 0,-1-5-1,0 7-647,1 0-1,-1-1 0,1 1 0,-1 0 0,0 0 0,1 0 0,-1 0 0,0 0 0,0 0 0,0 0 0,0 0 0,0 0 0,0 0 0,0 1 0,0-1 0,0 0 0,0 1 0,0-1 0,-1 1 1,1-1-1,0 1 0,0-1 0,-1 1 0,1 0 0,0 0 0,0-1 0,-1 1 0,1 0 0,0 0 0,-2 1 0,-104-7 1987,73 3-1124,0 0 1,0 3-1,-1 0 0,-65 11 0,95-9-1011,1 0-1,0 0 1,-1 0 0,1 1-1,0 0 1,0-1-1,0 1 1,0 1-1,1-1 1,-1 0 0,1 1-1,0 0 1,-5 7-1,7-9-3,-1-1 0,1 1 1,-1 0-1,1 1 0,0-1 0,0 0 0,0 0 0,1 0 0,-1 1 1,0-1-1,1 0 0,-1 1 0,1-1 0,0 0 0,0 1 0,0-1 1,0 1-1,0-1 0,1 0 0,-1 1 0,1-1 0,-1 0 0,1 1 1,0-1-1,0 0 0,0 0 0,2 4 0,3 1 47,-3-2-36,1-1-1,-1 0 1,1 1 0,0-2 0,0 1-1,0 0 1,1-1 0,-1 1 0,1-1-1,0-1 1,0 1 0,0-1 0,0 1-1,0-1 1,1-1 0,-1 1 0,1-1-1,-1 0 1,7 0 0,257 30 226,-136-19-210,-107-9 19,0 0 0,0 2-1,-1 1 1,50 17-1,-69-20-37,0 0 0,0 0 0,0 1 0,0 0-1,0 0 1,-1 0 0,0 1 0,0-1 0,0 1-1,6 8 1,-9-9 1,1 1 0,-1-1 0,0 0-1,0 1 1,-1-1 0,1 1 0,-1-1 0,0 1-1,0 0 1,-1 0 0,1-1 0,-1 1-1,0 0 1,0 0 0,-1 0 0,-1 8-1,1-10 2,-1 0-1,1 0 0,-1 0 0,0 0 0,0 0 0,0 0 0,-1 0 0,1 0 0,-1-1 1,1 1-1,-1-1 0,0 0 0,0 0 0,0 0 0,0 0 0,0-1 0,0 1 0,-5 1 1,-61 20 500,25-13-337,0-2-1,0-1 0,-1-3 1,0-1-1,0-3 0,1-1 1,-55-10-1,92 10-278,-1-2 0,0 1 0,1-1 0,0 0 0,0-1-1,0 0 1,-12-8 0,18 11 3,0 0 1,0 0-1,0 0 0,0 0 1,0 0-1,0 0 0,0 0 0,0 0 1,0 0-1,1 0 0,-1 0 0,0-1 1,1 1-1,-1 0 0,1-1 1,0 1-1,-1 0 0,1-1 0,0 1 1,-1-3-1,2 3-72,0-1-1,0 1 1,-1-1 0,1 1 0,0-1-1,0 1 1,0-1 0,1 1 0,-1 0-1,0-1 1,0 1 0,1 0 0,-1 0 0,1 0-1,-1 0 1,1 0 0,-1 0 0,1 1-1,-1-1 1,1 1 0,2-2 0,95-29-10466,-64 21 7275</inkml:trace>
</inkml:ink>
</file>

<file path=ppt/ink/ink16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1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9 7168,'-2'-1'213,"1"0"403,0 0 1,0 1 0,0-1-1,-1 0 1,1 1 0,0-1-1,0 1 1,0-1 0,-1 1-1,1-1 1,0 1 0,0 0-1,-1 0 1,1-1 0,0 1-1,-2 0 1,1 13 5193,5 7-5783,3 2 291,1-1 0,0 0 0,2-1 0,1 1 0,0-2 0,16 24 0,-19-34-323,-1-1 0,1 1 0,1-1 0,0 0 0,0-1 0,16 12-1,-19-16-302,-1-1 0,1 1 0,0-1 0,0 0 0,0 0-1,1 0 1,-1-1 0,0 0 0,0 0 0,1 0-1,-1 0 1,1-1 0,-1 0 0,9-1 0,9-10-2786,-3 3-233</inkml:trace>
</inkml:ink>
</file>

<file path=ppt/ink/ink16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1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8448,'9'-19'4224,"14"15"-9216,-23 4 6528,14 0-3712,0 0 0</inkml:trace>
</inkml:ink>
</file>

<file path=ppt/ink/ink16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1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61 162 10624,'-3'13'2573,"1"0"0,0 1 0,1 25 1,0-5 1618,1-23-3995,1 0 1,0 1 0,0-1 0,1 0 0,1 0-1,3 12 1,-2-12-121,-1 1 1,-1-1-1,0 1 0,1 15 0,-7 10 628,-3-30-513,-6-21-86,5 3-115,1-1 0,1 0 0,0-1 0,0 0 0,1 1 0,1-2 0,0 1 0,1 0 0,1-1 0,0 0 0,1 1 0,0-1-1,1 0 1,0 0 0,1 0 0,1 1 0,0-1 0,1 1 0,1-1 0,0 1 0,0 0 0,2 0 0,-1 1 0,2-1 0,8-12 0,-11 20 11,6-11 64,1 2 0,0-1 0,19-16 0,-26 27-44,0 1 0,-1 0 0,2 0 0,-1 0 0,0 0 0,1 1 0,-1 0 0,1 0-1,0 0 1,-1 0 0,1 1 0,0 0 0,0 0 0,0 0 0,0 1 0,0-1 0,8 1 0,3 4 157,1 0 0,-1 1 0,0 1 0,18 9 0,-7-3 57,-13-6-158,0 1 1,0 0-1,-1 1 0,0 1 0,-1 0 1,0 1-1,0 0 0,-1 1 0,-1 0 0,0 1 1,12 17-1,-15-19-65,0 1 0,-1 0-1,-1 0 1,1 0 0,-2 1 0,0-1-1,0 1 1,-1 0 0,-1 1 0,0-1 0,0 0-1,-2 1 1,1-1 0,-3 20 0,0-15-62,0 1 0,-2-1 0,0-1 1,-1 1-1,0-1 0,-13 27 0,13-36-406,4-10-1031,7-17-2343,-4 12 2666,4-20-2677</inkml:trace>
</inkml:ink>
</file>

<file path=ppt/ink/ink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29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1 396 2432,'0'-1'91,"1"-1"0,0 1 1,-1 0-1,1-1 0,0 1 0,0-1 0,0 1 1,1 0-1,-1 0 0,0 0 0,0 0 1,0 0-1,1 0 0,-1 0 0,1 0 0,-1 0 1,1 0-1,-1 1 0,3-1 0,1-2 282,67-42 1518,-32 21-1386,55-44 0,-84 60-377,-1-2 0,0 1 0,0-2 0,-1 1 0,-1-1 0,0 0 0,0-1 0,-1 0 0,8-19 0,-14 28-95,1-1-1,-1 1 1,0 0-1,0-1 1,0 1-1,-1 0 1,1-1-1,-1 1 1,0-1 0,0 1-1,0-1 1,0 1-1,-1-1 1,1 1-1,-1 0 1,0-1-1,0 1 1,0 0-1,0-1 1,-1 1-1,1 0 1,-4-5-1,2 6-1,1-1 0,-1 1 0,0-1 0,0 1 0,0 0 0,0 0 0,-1 1 0,1-1 0,0 1 0,-1-1 0,1 1 0,-1 0 0,0 0 0,1 1 0,-1-1 0,1 1 0,-1 0 0,0-1 0,0 2 0,1-1 0,-7 1 0,2 0 30,-1 1 0,0-1 0,1 2 1,0-1-1,-1 1 0,1 0 0,0 1 1,1 0-1,-1 0 0,1 0 0,-1 1 0,1 0 1,-8 8-1,7-4 7,0 0 0,1 1 0,0 0-1,1 0 1,0 0 0,0 1 0,1 0 0,0 0 0,-3 13 0,1-3 5,1 0 0,1 0 1,1 1-1,1 0 0,0 0 1,2 0-1,0 0 0,4 23 1,-2-34-54,1 0 0,0 0 0,1-1 0,0 1 1,1 0-1,0-1 0,1 0 0,0 0 1,1 0-1,0-1 0,0 0 0,1 0 0,0 0 1,1-1-1,-1 0 0,2-1 0,13 11 1,-10-10-19,1-1 0,-1 0 1,1-1-1,0-1 0,1 0 0,-1-1 1,1 0-1,0-1 0,0-1 1,0 0-1,0 0 0,24-2 1,-6-2-752,0-1 1,0-2-1,0-1 1,44-15 0,-23 6-788</inkml:trace>
</inkml:ink>
</file>

<file path=ppt/ink/ink16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2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214 436 7808,'6'3'4782,"7"5"-3230,-9 0 5703,-5-2-6735,1 0 0,-1-1 1,0 1-1,-1 0 0,1-1 0,-4 8 1,-7 31-793,8-17 652,2 0 0,2 0 1,0 0-1,2 0 0,0 0 0,2 0 0,1 0 0,2-1 0,0 0 0,14 32 0,-17-50-338,1-1 0,0 0 0,0 0 0,1 0 0,0-1 0,0 1 0,1-2-1,-1 1 1,1-1 0,0 0 0,1 0 0,-1-1 0,1 0 0,0 0-1,0-1 1,0 0 0,1 0 0,-1-1 0,9 1 0,-2 0 19,-1-1 1,1 0-1,-1-1 1,1-1 0,0-1-1,-1 0 1,1 0-1,-1-2 1,1 1 0,22-9-1,-30 8-79,-1 0 0,1-1-1,-1 0 1,0 0 0,0 0-1,0-1 1,0 1 0,-1-2 0,1 1-1,-2 0 1,1-1 0,0 0-1,4-8 1,-2 0-59,0 0 0,-1 0 1,0 0-1,7-30 0,-8 20-43,-1-1 0,-1 0 0,-1 0 0,-1-29 0,-1 49 101,-1-23-87,-1 0-1,-2 1 0,0 0 1,-2 0-1,-13-38 0,12 42 59,-1 0-1,-2 0 1,0 0 0,-1 1-1,-1 1 1,-1 0-1,-1 1 1,-1 0-1,-1 1 1,-33-31-1,27 30 29,0 2-1,-1 1 1,-1 0 0,0 2-1,-35-17 1,42 24 56,0 1-1,0 1 1,0 0 0,-1 1-1,0 1 1,0 1 0,0 0-1,-1 1 1,-29 2 0,41 0-3,0 1 1,1 0-1,0 1 0,-1 0 1,1 0-1,0 0 0,0 1 1,0 0-1,0 0 0,0 0 1,1 1-1,-1 0 1,1 0-1,0 0 0,0 0 1,1 1-1,-1 0 0,1 0 1,0 1-1,1-1 0,-1 1 1,1-1-1,0 1 1,0 0-1,1 0 0,0 1 1,0-1-1,0 0 0,1 1 1,0-1-1,0 1 1,0-1-1,1 1 0,0 0 1,1-1-1,-1 1 0,1-1 1,4 13-1,-2-6 70,0 1-1,1 0 1,1-1 0,1 0-1,0 0 1,0-1 0,1 0-1,1 0 1,0 0 0,1-1-1,0 0 1,0-1 0,1 0-1,1 0 1,13 9 0,2-1 6,2-2 0,0-1 0,0-1 0,2-1 0,-1-2 0,1-1 0,1-1 0,0-2 0,41 5 0,-9-5-19,0-3 0,0-2 0,112-11 0,-141 4-191,1-1 0,-2-2-1,66-23 1,-95 29-667,-18-1-4202,5-1 980</inkml:trace>
</inkml:ink>
</file>

<file path=ppt/ink/ink16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5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2944,'58'-10'5643,"8"0"-2796,188 7 3745,260 1-3746,-273 4-2705,-160-3-74,69 1 273,172 20-1,-170-1-125,158 0-1,-197-21 308,147 6 1198,-187 3-1147,265 16 157,-199-22-750,180-6 704,-191-9-278,144-8-213,-123 20-23,219 9-39,-208 3 132,230-16 1,-296 2-298,143-8 35,731 8 287,-503 8-190,481 16-97,-609-24 21,16 1 86,460 40-107,-203-5 0,-374-20 0,-61-2 0,199-13 0,-230-4 0,273 23 0,-291-9-56,138-10-1,-160 0 42,173-9 43,103-1 51,360 33-58,-111-8-149,-298 8 225,-156-5-87,-155-13-21,43 3-21,-1-3 0,65-6 0,50-20 160,-72 17-128,-73 6 0,1-1 0,59-12 0,-67 7-20,-16 4 2,0 1 0,0 0 0,0 0 0,1 0 0,14 1 0,235 22 18,-146-7 0,-67-12 12,0-2 0,0-2 0,50-9-1,79-2 49,-61 11 260,136-19 0,-159 12-64,1 5 0,0 3 0,107 15 0,191-9 153,-222-7-285,-130 1-2737,51-9 0,-103 5-1121</inkml:trace>
</inkml:ink>
</file>

<file path=ppt/ink/ink16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7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75 7936,'-1'0'321,"1"0"1,-1 0 0,1 0 0,-1 0-1,0 0 1,1 0 0,-1 0 0,1 0-1,-1 0 1,1 0 0,-1-1 0,0 1-1,1 0 1,-1 0 0,1-1-1,-1 1 1,1 0 0,-1 0 0,1-1-1,-1 1 1,1-1 0,0 1 0,-1 0-1,1-1 1,0 1 0,-1-1-1,1 1 1,0-1 0,-1 1 0,1-1-1,0 1 1,0-1 0,-1 1 0,1-1-1,0 1 1,0-1 0,0 0-1,0 1 1,0-1 0,23-11 3596,40 1-2914,96 5 1849,-1-9-4462,-141 13 1133,39-10-4516,-36 8 1408</inkml:trace>
</inkml:ink>
</file>

<file path=ppt/ink/ink16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38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 9344,'18'-16'4608,"16"8"-2560,-26 3 6271,16 2-7679,-5-1 128,38 0 0,-16 1 128,10-2-1280,-11 1 0,11-7 256,-8 2 0,8-7-3328,-13 6 128</inkml:trace>
</inkml:ink>
</file>

<file path=ppt/ink/ink16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2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0 154 4992,'6'-36'8857,"4"-29"-3449,-5 22-2317,-4 33-247,-1 11 1744,-5 18-4261,2-1-1,1 1 0,0-1 0,1 1 0,1 0 0,4 27 0,-1 1-219,-3-28-11,1-1-1,1 1 1,1-1-1,1 0 0,5 19 1,-7-32-155,0 0-1,1 0 1,-1 0 0,1-1 0,0 1-1,0-1 1,0 0 0,1 0 0,-1 0-1,1 0 1,0-1 0,0 1 0,1-1 0,-1 0-1,1 0 1,-1-1 0,1 1 0,0-1-1,0 0 1,0 0 0,0-1 0,7 2-1,40 3-3573,-4-15-4509,-29 5 4153</inkml:trace>
</inkml:ink>
</file>

<file path=ppt/ink/ink16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2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12 9344,'-15'-12'4608,"15"24"-3968,0-12 7679,0 4-7679,0 0 128,0-4 0,0 0 128,4 0-1408,1 0 128,-5 0-128,0 0 128,0 0-2816,0 0 128</inkml:trace>
</inkml:ink>
</file>

<file path=ppt/ink/ink16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3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690 104 5376,'1'-1'357,"0"-1"1,-1 1 0,1 0-1,-1-1 1,1 1-1,-1 0 1,1-1-1,-1 1 1,0-1 0,1 1-1,-1-1 1,0 1-1,0-1 1,0 1-1,0-1 1,-1 1 0,1-1-1,0 1 1,-1 0-1,1-1 1,-1 1-1,1-1 1,-1 0 0,-1-2 287,1 1 1,-1 0 0,1 0 0,-1 0-1,0 0 1,0 1 0,0-1 0,0 0 0,-6-4-1,2 3-524,-1 0-1,0 0 0,0 1 0,0 0 0,0 0 0,0 1 0,-1-1 0,1 2 0,-11-2 1,-70-1 2017,74 4-2064,-272 19 2930,281-19-2958,-17 3 130,1 0 0,0 2 0,-1 1 0,2 0 0,-1 1 0,1 1 0,-20 12 0,39-20-174,1 0-1,0 0 0,0 0 1,-1 1-1,1-1 1,0 0-1,0 0 1,-1 0-1,1 0 1,0 0-1,0 1 0,-1-1 1,1 0-1,0 0 1,0 0-1,-1 1 1,1-1-1,0 0 1,0 0-1,0 1 0,0-1 1,0 0-1,-1 1 1,1-1-1,0 0 1,0 0-1,0 1 1,0-1-1,0 0 0,0 1 1,0-1-1,0 0 1,0 0-1,0 1 1,0-1-1,0 1 1,12 6 37,33 4-4,-40-11-35,192 53 128,-136-32-73,209 83 1021,-223-85-805,35 17 282,-75-32-500,-1 0 0,1 0 0,0 0 0,-1 1 0,0 0 0,0 1 0,0-1 0,6 10 0,-10-12-37,-1 1-1,0 0 1,0-1-1,0 1 1,0 0-1,-1-1 1,1 1-1,-1 0 1,0 0-1,0 0 1,-1-1-1,1 1 1,-1 0-1,0 0 1,0-1-1,0 1 1,0-1-1,0 1 1,-1-1-1,0 1 1,0-1-1,0 0 1,0 0-1,0 0 1,0 0-1,-1 0 1,0 0-1,1-1 1,-1 1 0,0-1-1,0 0 1,-5 3-1,-12 3 47,-1-1 1,0 0-1,0-2 0,-1 0 1,-27 2-1,39-6-67,1 0 1,0-1-1,-1 0 0,1 0 1,0-1-1,-1 0 0,1-1 0,0 0 1,0-1-1,0 1 0,0-2 1,0 1-1,1-1 0,0-1 0,-11-6 1,17 9-101,-1 0 1,1 0 0,-1 0-1,1-1 1,0 1 0,0-1-1,0 1 1,0-1 0,0 0-1,1 0 1,-1 0 0,1 0 0,0 0-1,0 0 1,0 0 0,0 0-1,1-1 1,-1 1 0,1 0-1,0 0 1,0-1 0,0 1-1,0 0 1,0-1 0,1 1-1,0 0 1,-1 0 0,1 0-1,0-1 1,3-4 0,-2 5-381,0 0 1,0 0 0,0 1-1,1-1 1,-1 1 0,1-1-1,-1 1 1,1 0-1,0 0 1,0 0 0,0 0-1,0 0 1,0 1 0,1-1-1,-1 1 1,0 0-1,1 0 1,6-1 0,19-3-2993</inkml:trace>
</inkml:ink>
</file>

<file path=ppt/ink/ink16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3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9856,'-3'0'9254,"2"9"-3804,1 21-2403,8 35-3497,-3-48 712,0 0 1,1-1 0,0 0 0,14 22 0,-14-29-731,0 0 0,1 0 1,0-1-1,14 14 1,-20-21 312,-1-1 1,1 1-1,0 0 1,-1-1 0,1 1-1,0 0 1,0-1 0,0 1-1,-1-1 1,1 1 0,0-1-1,0 0 1,0 1 0,0-1-1,0 0 1,0 0 0,0 1-1,0-1 1,0 0 0,0 0-1,0 0 1,0 0 0,0 0-1,-1-1 1,1 1-1,0 0 1,0 0 0,0 0-1,0-1 1,0 1 0,0-1-1,0 1 1,0-1 0,18-6-3324</inkml:trace>
</inkml:ink>
</file>

<file path=ppt/ink/ink16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3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23 12800,'-9'-23'6399,"22"30"-10494,-8-7 11006,9 8-8575,-5-3 0,2-5-3199,-2 0 127,-9 0 5248,0 0 128</inkml:trace>
</inkml:ink>
</file>

<file path=ppt/ink/ink16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4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95 10496,'-10'2'1425,"8"-9"4925,8 5-541,0 16-2775,-3 6-2251,0-1 0,-1 32 0,-2-24-123,7 43 0,-5-60-481,6 33 659,4 82 1,-15-138-839,-9-41 0,10 22 0,2 0 0,1 0 0,1 0 0,8-38 0,-8 58 0,1 0 0,1 0 0,0 1 0,0 0 0,1 0 0,1 0 0,0 0 0,0 1 0,1 0 0,1 0 0,-1 1 0,2 0 0,-1 0 0,15-11 0,-16 16 3,0-1 0,0 2 1,0-1-1,0 1 0,1 0 0,-1 0 0,1 1 1,-1 0-1,1 0 0,0 1 0,0 0 0,0 0 1,0 1-1,0 0 0,0 1 0,0 0 0,0 0 1,-1 0-1,9 3 0,-5-1 2,0 1 0,-1 0 0,1 1 0,-1-1 0,0 2 0,-1 0-1,1 0 1,-1 1 0,0 0 0,-1 0 0,1 1 0,11 15 0,-4-1-5,0 1 0,-2 1 0,-1 0 0,0 1 0,-2 1 0,9 29 0,-15-36 0,0 2 0,-1-1 0,0 0 0,-2 1 0,-1-1 0,0 1 0,-2 0 0,-4 35 0,4-51-10,0-1 0,0 1 0,-1-1-1,0 1 1,0-1 0,0 1 0,0-1 0,0 0 0,-4 4 0,5-7 7,1-1 0,0 1 0,-1-1 0,1 1 1,-1-1-1,1 0 0,0 1 0,-1-1 0,1 1 1,-1-1-1,0 0 0,1 0 0,-1 1 0,1-1 1,-1 0-1,1 0 0,-1 0 0,1 0 0,-1 0 1,0 1-1,1-1 0,-1 0 0,1 0 0,-1-1 0,0 1 1,1 0-1,-2 0 0,1-1 0,0 0-1,0 0 1,-1 0-1,1 0 1,0-1 0,0 1-1,0 0 1,0 0-1,1-1 1,-1 1-1,0-1 1,0 1 0,1-1-1,-1 1 1,0-3-1,-8-30-1103,-1-3-4569,5 24 1686</inkml:trace>
</inkml:ink>
</file>

<file path=ppt/ink/ink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0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2176,'5'5'444,"-5"-8"421,1-8 790,-1 11-1617,1-1 0,-1 1 0,1 0 0,0 0 0,-1-1 0,1 1 1,0 0-1,-1 0 0,1 0 0,-1 0 0,1 0 0,0 0 1,-1 0-1,1 0 0,0 0 0,-1 0 0,1 0 0,0 0 0,-1 1 1,1-1-1,-1 0 0,1 0 0,0 1 0,-1-1 0,1 0 1,-1 1-1,2 0 0,2 2 2,0 1 0,0 0 0,0 1 0,-1-1 0,0 1 0,1-1 0,-1 1 0,-1 0 0,1 0 0,3 9 0,1 2 224,8 16 393,15 50 1,5 13 715,-32-89-1245,-6-50 277,0 32-391,1 0 1,0 0-1,1 0 0,0 0 0,1-1 1,0 1-1,1 0 0,1 0 0,0-1 1,0 1-1,1 1 0,9-23 0,-9 28 11,0-1-1,1 1 1,0 0-1,1 0 0,-1 0 1,1 1-1,0-1 1,0 1-1,1 0 0,0 1 1,-1-1-1,2 1 1,-1 1-1,0-1 0,1 1 1,0 0-1,-1 0 1,1 1-1,0 0 0,0 0 1,1 0-1,11 0 1,-7 1 3,0 1 1,0 0 0,-1 1 0,1 1-1,0-1 1,-1 2 0,1 0-1,-1 0 1,0 1 0,0 0 0,0 1-1,-1 0 1,1 1 0,-1 0-1,0 1 1,13 12 0,-5-3 6,0 1 0,-2 1 0,0 0 0,-1 1 0,-1 1 0,0 0 0,11 25 0,-21-36 15,1 0 1,-1 1 0,-1-1-1,0 1 1,0 0 0,-1 0-1,2 13 1,-26-136 205,22 99-276,1 1 1,0 0-1,0 0 0,2 0 0,0 0 1,0 0-1,1 1 0,1-1 1,0 1-1,0 0 0,2 0 1,6-10-1,-11 19 8,0 1-1,1-1 1,-1 1-1,0 0 1,1 0 0,-1 0-1,1 0 1,0 1 0,0-1-1,-1 1 1,1-1-1,0 1 1,0 0 0,0 0-1,1 0 1,-1 1 0,0-1-1,0 1 1,0-1-1,4 1 1,76 5-184,-49-2 140,-22-2 59,0 1 1,-1 0-1,1 0 1,0 1-1,-1 1 0,0 0 1,0 0-1,0 1 0,0 0 1,-1 1-1,0 1 1,0-1-1,-1 2 0,0-1 1,0 1-1,14 17 0,-14-15-126,0 1 0,-2 1 0,1-1-1,-1 1 1,-1 1 0,0-1-1,-1 1 1,0 0 0,-1 0 0,-1 1-1,0-1 1,0 1 0,-2 0-1,1 14 1,-3-24-1285,-2-3-21</inkml:trace>
</inkml:ink>
</file>

<file path=ppt/ink/ink16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5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482 514 7936,'-2'28'13469,"0"4"-6783,-1-9-5973,1 0 1,2-1-1,0 1 0,4 26 1,-1-30-629,1-1 0,1 1 1,1-1-1,0-1 0,1 1 1,1-1-1,17 28 0,-19-36-56,1 0-1,0-1 1,0 0-1,1 0 1,0-1-1,0 0 0,1 0 1,0-1-1,0 0 1,0-1-1,1 0 1,0 0-1,0-1 1,20 5-1,-20-7-31,1 0 0,-1-1 1,1 0-1,-1-1 0,1 0 0,0 0 0,-1-1 1,1-1-1,-1 0 0,1 0 0,-1-1 0,0 0 1,0-1-1,0 0 0,-1-1 0,1 0 1,-1 0-1,0-1 0,-1 0 0,16-15 0,-11 9-4,0-1-1,-1 0 1,-1-1-1,0 0 1,-1-1-1,-1 0 0,0-1 1,-1 0-1,-1 0 1,0 0-1,8-33 1,-9 15-24,-2 1 1,-2-1-1,-1 1 1,-1-1-1,-2 0 1,-10-54-1,9 71 20,-2 1-1,0-1 0,-1 1 1,0 0-1,-2 0 1,0 1-1,0 0 0,-2 1 1,1-1-1,-23-22 0,18 19 1,-1 1-1,-1 0 1,0 1-1,-1 1 1,-1 1-1,0 0 1,-1 1-1,0 1 1,-1 1-1,-1 1 1,1 1-1,-40-12 1,23 9 20,-1 3 0,0 0 0,-1 3 1,0 1-1,0 2 0,0 2 0,0 1 0,0 3 0,0 0 0,1 3 1,-1 1-1,1 2 0,-70 26 0,104-34-7,1 0 0,-1 1 0,0 0 1,0 0-1,0 0 0,1 0 0,0 1 0,-1-1 0,1 1 0,0 0 0,0 0 1,0 0-1,0 0 0,-3 6 0,6-7 2,0 1 0,-1-1 0,1 1 0,0 0 0,0-1 0,0 1 0,1 0 0,-1-1 0,1 1 0,-1-1 0,1 1 0,0-1 0,0 1 0,0-1 0,0 0 0,0 0 0,1 1 0,-1-1 0,1 0 0,0 0 0,-1 0 0,1 0 0,4 3 0,27 25 51,1-1 1,1-1-1,2-2 1,44 23-1,-52-33-59,0-2 1,1-1-1,1-1 0,0-2 0,60 13 0,174 12 8,-159-24-6,299 13 2,-450-71-5099,25 31 1110</inkml:trace>
</inkml:ink>
</file>

<file path=ppt/ink/ink16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7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556 234 7424,'7'-58'13623,"-13"-1"-9362,5 54-4109,0 0 0,-1-1 0,0 1 0,0 0 0,0 0 1,-1 0-1,0 0 0,0 1 0,0-1 0,0 1 1,-1-1-1,0 1 0,0 1 0,0-1 0,0 0 0,0 1 1,-1 0-1,0 0 0,-6-3 0,1 1 26,-1 0 1,0 1-1,0 1 1,0 0-1,-1 0 0,1 1 1,-1 1-1,0 0 0,1 0 1,-1 1-1,0 1 0,0 0 1,1 0-1,-21 6 0,17-2-115,0 1 1,0 0-1,0 0 0,1 2 0,0 0 1,1 1-1,0 0 0,0 1 0,1 0 0,-18 20 1,9-8-27,1 2 0,-21 30 0,35-44-33,0 0-1,1 1 1,0-1 0,0 1 0,1 0 0,1 0 0,0 1-1,0-1 1,-1 20 0,4-11 11,1-1 0,1 1 0,1-1 0,1 0 0,0 0 0,1 0 0,1 0-1,1-1 1,11 21 0,-9-24 4,-1-1 0,2 0-1,0-1 1,1 0 0,0-1-1,1 0 1,0-1 0,0 0-1,2-1 1,-1 0 0,1-1-1,1-1 1,-1 0 0,1-1 0,1-1-1,-1 0 1,1-1 0,0 0-1,1-2 1,-1 0 0,20 1-1,-10-1-13,0-2-1,0-1 1,0-1-1,0-2 1,0 0-1,-1-1 1,1-2-1,-1-1 1,0-1-1,-1-1 1,1-1-1,39-23 1,-49 22-1,-1-1-1,0-1 1,-1 0 0,-1 0 0,0-1 0,-1-1 0,-1 0 0,0-1 0,-1 0-1,9-19 1,-18 34-1,0 1 1,0 0-1,1-1 0,-1 1 0,0 0 0,1 0 0,-1-1 0,1 1 0,-1 0 1,0 0-1,1-1 0,-1 1 0,1 0 0,-1 0 0,1 0 0,-1 0 0,1 0 1,-1 0-1,1 0 0,-1 0 0,0 0 0,1 0 0,-1 0 0,1 0 1,-1 0-1,1 0 0,-1 0 0,1 0 0,-1 0 0,0 1 0,1-1 0,-1 0 1,1 0-1,-1 0 0,0 1 0,1 0 0,14 9 110,-13-9-107,12 7-6,2-1 0,-1 0 0,1-1 0,0-1 0,1-1 0,-1 0 0,1-1 0,23 1 0,132-4 0,-153 0 0,16-2-16,-1-1 0,0-2 0,56-15 0,-77 16 11,1 0-1,-1-1 1,1-1 0,-2 0-1,1-1 1,-1 0 0,0-1-1,0 0 1,-1-1 0,0 0-1,10-12 1,-18 17 5,0 1 0,-1-1 0,1 1 0,-1-1 0,0 0 0,0 0 0,-1 0 0,1 0 0,-1 0 0,0 0 0,0 0 0,0-1 0,0 1 0,-1 0 0,0-1 0,0 1 0,0 0 0,-1-9 0,-2 3 0,0 1 0,0-1 0,0 1 0,-1 0 0,-1 0 0,-9-14 0,7 12 1,0 1 0,-1 0 0,0 0 0,-1 1 0,0 0 1,-1 1-1,0 0 0,0 0 0,-14-7 0,6 3 9,4 3 2,-1 0 0,-1 1 0,0 0 0,0 1 0,0 1-1,-1 0 1,0 2 0,-34-6 0,33 7-12,0 2 0,-1 0 0,1 1 0,0 1 0,-1 0 0,1 2 0,0 0 0,0 1 0,0 1 0,0 0 0,1 2 0,0 0 0,0 0 0,-25 17 0,26-14-91,0 0-1,1 2 1,0-1 0,1 2 0,0 0-1,1 0 1,0 1 0,-13 20 0,22-29 37,0 1 0,0 0 0,1 1 1,0-1-1,0 0 0,0 1 0,1 0 1,0 0-1,0-1 0,0 1 1,1 0-1,0 1 0,1-1 0,0 0 1,0 0-1,0 0 0,1 0 0,0 0 1,0 0-1,1 0 0,0 0 0,0 0 1,0-1-1,1 1 0,4 6 0,-4-9-260,0-1 0,0 1-1,1-1 1,-1 0-1,1 0 1,0 0-1,0 0 1,0-1 0,0 1-1,1-1 1,-1 0-1,0-1 1,1 1-1,0-1 1,-1 0 0,1 0-1,0 0 1,0-1-1,-1 1 1,1-1-1,0 0 1,6-1 0,34 1-3676</inkml:trace>
</inkml:ink>
</file>

<file path=ppt/ink/ink16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8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274 21 9856,'-1'-1'622,"0"-1"1,0 1-1,0-1 0,-1 1 1,1-1-1,0 1 1,-1 0-1,1 0 1,-1 0-1,1 0 1,-1 0-1,0 0 1,1 0-1,-1 1 0,0-1 1,0 0-1,0 1 1,1 0-1,-1-1 1,-2 1-1,-15 4 3571,-4 8-3454,15-9-1292,-16 12 876,-1 1 0,2 1 0,0 2 0,1 0 0,1 1 0,-19 24 0,39-43-302,0 0-1,0 0 1,0 0 0,0 0-1,0 0 1,1 0-1,-1 0 1,0 0 0,1 1-1,-1-1 1,1 0 0,-1 1-1,1-1 1,0 0 0,-1 1-1,1-1 1,0 0-1,0 1 1,0-1 0,0 1-1,0-1 1,0 0 0,1 1-1,-1-1 1,1 3-1,0-2-6,1 0-1,0 1 0,-1-1 0,1 0 1,0 0-1,0 0 0,0-1 0,0 1 1,0 0-1,1-1 0,-1 1 0,4 1 1,10 4-14,1-1 0,-1 0 0,24 4 1,-27-7 57,279 101-166,-194-65-40,-87-35 164,42 18 82,-51-21-66,0 0 0,0-1 0,0 1 0,-1 0 0,1 0 1,0 1-1,-1-1 0,1 0 0,0 0 0,-1 1 1,1-1-1,-1 1 0,0 0 0,0-1 0,1 1 0,-1 0 1,0 0-1,-1-1 0,1 1 0,1 3 0,-3-2 26,1 0 0,-1 1 0,0-1 0,-1 0 0,1 1 0,0-1 0,-1 0 0,0 0 0,1 0 0,-1 0 1,0 0-1,-1-1 0,-2 4 0,-35 33 343,34-34-335,-8 7-57,-1-1-1,-1 0 0,1-1 1,-2 0-1,0-1 0,0-1 0,0-1 1,-1-1-1,0 0 0,0-1 1,0-1-1,-1-1 0,0 0 1,1-1-1,-1-2 0,0 1 0,-31-5 1,44 3-377,0-1 0,-1 0 1,1 0-1,0 0 0,-10-5 0,-8-13-3974,15 8 352</inkml:trace>
</inkml:ink>
</file>

<file path=ppt/ink/ink16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9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7936,'-1'1'390,"0"-1"-1,0 1 1,1-1 0,-1 1 0,0 0 0,1-1 0,-1 1 0,0 0-1,1-1 1,-1 1 0,1 0 0,-1 0 0,1-1 0,0 1-1,-1 0 1,1 0 0,0 0 0,0 0 0,-1 0 0,1 0 0,0-1-1,0 1 1,0 0 0,0 0 0,0 0 0,0 0 0,0 0-1,1 1 1,0 39 3929,0-35-4626,9 96 3312,35 128-1744,51 131 1491,-60-236-2269,104 382 378,-98-297-349,-38-160-157,-7-42-193,-7-33-167,5 4 10,1 1-1,1 0 1,1-1-1,1 1 1,1-1-1,0 0 1,1 1 0,2-1-1,0 1 1,1 0-1,1 0 1,1 0-1,8-19 1,-6 21 0,0 0-1,1 1 1,0 0-1,2 1 1,0 0-1,0 1 1,2 0 0,0 0-1,0 2 1,2 0-1,-1 0 1,2 1-1,32-19 1,-41 28-7,-1 0-1,1 1 1,0 0-1,0 0 1,0 0-1,0 1 1,0 0-1,0 1 1,1-1-1,-1 1 1,0 1-1,0-1 1,0 1 0,0 0-1,0 1 1,0 0-1,0 0 1,0 0-1,0 1 1,-1 0-1,1 1 1,-1-1-1,0 1 1,0 0-1,8 8 1,0 0-5,0 1 0,0 0 0,-2 1 0,0 1-1,0 0 1,-1 1 0,-1 0 0,13 28 0,-7-4 7,-2 1 0,-1 0 0,-2 1 0,-2 0 0,-2 1 0,-1 0 0,-1 47 0,-5-84 19,-1 0 0,1 0 0,-1 0 0,0 0 0,0 0 0,-1 0 0,0 0 0,0 0 0,-5 8 0,7-12-39,-1-1-1,0 0 1,0 0-1,0 0 1,1 0-1,-1 0 1,0 0-1,-1 0 1,1 0-1,0 0 1,0-1-1,0 1 1,0 0-1,-1-1 1,1 1-1,0-1 1,-1 1-1,1-1 1,-2 1-1,1-1-103,0 0 1,-1-1-1,1 1 0,0 0 0,0-1 0,0 0 0,0 1 0,0-1 1,0 0-1,0 0 0,0 0 0,0 0 0,0 0 0,0-1 0,0 1 1,-1-2-1,-15-14-3417,3 4-449</inkml:trace>
</inkml:ink>
</file>

<file path=ppt/ink/ink16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49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441 68 7040,'-10'-27'2737,"0"0"1206,1 14 1814,7 13-5587,0-1 1,0 1 0,0 0-1,1 1 1,-1-1 0,0 0-1,0 1 1,0-1 0,0 1-1,0-1 1,0 1 0,0 0-1,1 0 1,-1 0 0,0 0-1,1 0 1,-1 0 0,0 0-1,1 1 1,-1-1 0,0 2-1,-18 17 424,1 1-1,1 1 0,1 0 1,1 2-1,-21 39 0,4-7 412,-1 2-266,3 1-1,2 2 0,3 1 0,-24 88 0,37-98-656,3 2 1,2-1-1,2 1 0,2 1 0,3-1 1,3 0-1,1 0 0,3 0 1,3 0-1,1-1 0,3 0 0,3-1 1,21 51-1,-31-89-171,0 0-1,1 0 1,0-1 0,2 1-1,-1-2 1,1 1 0,1-1-1,0-1 1,1 0 0,1 0-1,-1-1 1,1 0 0,1-1-1,0-1 1,22 12 0,-22-14-2549,-14-15-1011,0 6 3173,-4-13-3620</inkml:trace>
</inkml:ink>
</file>

<file path=ppt/ink/ink16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0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8320,'-1'0'284,"1"-1"1,0 1 0,0-1-1,0 0 1,1 1 0,-1-1-1,0 1 1,0-1 0,0 1-1,0-1 1,0 1 0,1-1-1,-1 1 1,0-1 0,0 1-1,1-1 1,-1 1 0,0-1-1,1 1 1,-1 0 0,0-1-1,1 1 1,-1 0 0,1-1-1,-1 1 1,1 0-1,-1-1 1,1 1 0,-1 0-1,1 0 1,-1-1 0,1 1-1,-1 0 1,1 0 0,-1 0-1,1 0 1,-1 0 0,1 0-1,0 0 1,-1 0 0,1 0-1,-1 0 1,1 0 0,-1 0-1,1 1 1,13 9 6223,-11 2-7423,-4 20 2287,-9 52-1,-3 23 302,11 47-825,3-127-724,1 1 0,1 0 0,11 43 0,-13-68-142,-1 1 0,1-1 0,0 0 0,0 1 0,1-1 0,-1 0 0,1 1 0,0-1 0,-1 0 0,1 0 0,1-1 0,-1 1 0,0 0 0,1-1 0,-1 1 0,1-1 0,0 0 0,0 1 0,0-1 0,0-1 0,0 1 0,0 0 0,5 1 0,-4-3-50,0 0 0,0 0 1,0-1-1,0 1 0,0-1 0,0 0 0,0 0 1,-1 0-1,1-1 0,0 0 0,-1 1 0,1-1 1,-1 0-1,0 0 0,0-1 0,1 1 0,-1-1 0,-1 0 1,1 1-1,4-7 0,2-1-1628,0 0 0,-1-1 0,0 0 0,-1 0 0,11-24 0,-3 0-2400</inkml:trace>
</inkml:ink>
</file>

<file path=ppt/ink/ink16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0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59 15360,'-19'-11'7679,"33"-5"-10367,-9 13 15104,-5 3-12416,0 0 0,0 0 0,0 0 0,6-4 0,-3-1 0,-3 5-256,0 0 128,0-11-1280,0 2 128,5 9-2816,-1 0 0</inkml:trace>
</inkml:ink>
</file>

<file path=ppt/ink/ink16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1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265 331 11136,'3'4'10127,"2"0"-2675,-5 7-7176,-7 26 39,3 1-1,0 0 1,3-1 0,1 1-1,2 0 1,1-1 0,2 1-1,2-1 1,1 0 0,2-1-1,18 45 1,-24-72-315,1-1 0,-1 0 0,1 0 0,0-1 0,1 1 0,0-1 0,0-1 0,1 1 0,0-1 0,0 0 0,0 0 0,1-1 0,-1 0 0,1 0 0,0-1 0,1 0 0,-1-1 0,1 0 0,0 0 0,0 0 0,13 1 0,-9-3 0,0 1 0,0-2 0,0 0 0,0 0 0,0-1 0,0-1 0,0 0 0,-1-1 0,1 0 0,-1-1 0,0-1 0,1 0 0,-2 0 0,17-11 0,-20 11 0,0-2 0,-1 1 0,1-1 0,-2-1 0,1 1 0,-1-1 0,0 0 0,0 0 0,-1-1 0,0 0 0,-1 0 0,0 0 0,5-19 0,-1 1 0,-2-1 0,-1 0 0,1-40 0,-4 41-5,-2-1 1,-1 1-1,-1-1 1,-1 1-1,-2 0 1,0 0-1,-2 0 0,-1 1 1,-1 0-1,-2 0 1,0 1-1,-2 0 1,-29-43-1,28 49 1,-1 1 0,-1 0 1,-1 1-1,0 1 0,-1 0 0,0 2 1,-2 0-1,0 1 0,0 1 0,-1 1 1,0 0-1,-1 2 0,0 1 0,-1 0 1,0 2-1,-32-5 0,22 6 4,0 2 0,-43 2 0,59 2 0,1 0 0,-1 1 0,0 1 0,1 0 0,-1 2 0,-24 9 0,39-13 2,-1 0-1,0 0 1,1 0-1,-1 1 1,1-1-1,-1 1 1,1-1-1,0 1 1,0 0 0,0 0-1,0 0 1,0 0-1,0 1 1,1-1-1,-1 0 1,1 1 0,-1-1-1,1 1 1,0-1-1,0 1 1,0 0-1,0-1 1,0 1-1,1 0 1,0 0 0,-1 0-1,1-1 1,0 1-1,0 0 1,0 0-1,1 0 1,-1 0 0,1-1-1,-1 1 1,1 0-1,0 0 1,0-1-1,0 1 1,1-1-1,2 5 1,2 4 5,1 0 0,1 0 0,0-1 0,0-1 1,0 1-1,2-1 0,-1-1 0,15 11 0,-2-5-7,0-2 0,1 0 0,0-1 0,1-2 0,0 0 0,1-2 0,0 0 0,0-2 0,27 3 0,38-1 0,112-4 0,-126-3 0,-23-2-1669,-32 1-46,-18 0 746,-7 1-33,-6 0-2987</inkml:trace>
</inkml:ink>
</file>

<file path=ppt/ink/ink16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2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9728,'0'0'357,"1"-1"0,-1 0 0,1 1 0,-1-1 1,0 1-1,1-1 0,0 1 0,-1-1 0,1 1 1,-1-1-1,1 1 0,0-1 0,-1 1 0,1 0 1,0-1-1,-1 1 0,1 0 0,0 0 0,-1-1 1,1 1-1,0 0 0,0 0 0,-1 0 0,1 0 0,0 0 1,0 0-1,-1 0 0,1 0 0,0 0 0,0 1 1,-1-1-1,1 0 0,0 0 0,-1 1 0,1-1 1,1 1-1,32 10 3941,-18 0-4002,0 0-1,-1 0 1,-1 1 0,0 1-1,-1 1 1,23 28 0,0 0 215,-4-5-338,-1 2 0,-2 1 1,-2 2-1,-1 1 0,-3 0 0,-1 2 0,-3 1 0,-1 0 1,-3 1-1,-1 1 0,-3 0 0,-1 1 0,-3 0 0,-2 0 1,-3 1-1,-4 74 0,0-107-178,-1 0-1,0 0 1,-2 0 0,0-1-1,0 0 1,-2 0 0,0 0-1,0-1 1,-2 0 0,0 0-1,-15 18 1,8-13-3,-1-2 0,-1 1 0,-1-2 0,0-1 0,-1 0 0,0-1 0,-27 14 0,43-27 3,-1 0 0,1-1-1,0 1 1,0-1 0,-1 0 0,1 0 0,0 0-1,-1-1 1,1 0 0,-1 1 0,1-2 0,-1 1-1,-4-1 1,8 1-52,0 0 0,0-1 0,0 1-1,1 0 1,-1 0 0,0-1 0,0 1 0,0-1-1,1 1 1,-1 0 0,0-1 0,0 0 0,1 1 0,-1-1-1,0 1 1,1-1 0,-1 0 0,1 0 0,-1 1-1,1-1 1,-1 0 0,1 0 0,-1 1 0,1-3-1,0 1-130,0 0 1,0 1-1,0-1 0,1 0 0,-1 0 0,0 0 0,1 0 0,0 1 0,-1-1 0,1 0 0,0 0 0,0 1 0,0-1 0,0 1 1,0-1-1,1 1 0,1-2 0,13-11-3481,2 1-321</inkml:trace>
</inkml:ink>
</file>

<file path=ppt/ink/ink16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2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22 9984,'0'1'127,"0"-1"0,-1 0 0,1 0 0,0 1 1,0-1-1,0 0 0,0 1 0,-1-1 0,1 0 0,0 0 0,0 1 1,0-1-1,0 0 0,0 1 0,0-1 0,0 0 0,0 1 1,0-1-1,0 0 0,0 1 0,0-1 0,0 0 0,0 0 1,0 1-1,1-1 0,-1 0 0,0 1 0,0-1 0,0 0 1,0 0-1,0 1 0,1-1 0,-1 0 0,0 0 0,0 1 1,0-1-1,1 0 0,-1 0 0,0 0 0,1 1 0,-1-1 1,0 0-1,0 0 0,1 0 0,-1 0 0,1 0 0,19-3 6940,10-2-4047,184-6 521,-125-3-4964,-85 13-2466,-13 3-3038,6-1 5343,-12 2-1893</inkml:trace>
</inkml:ink>
</file>

<file path=ppt/ink/ink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1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1536,'2'21'3111,"16"35"-2723,26 46 475,43 89 129,-62-151-714,-24-38-260,1 0 1,-1 0-1,1 0 1,-1 0-1,1 0 1,0 0-1,-1-1 1,1 1-1,0-1 1,0 1-1,0-1 1,0 0-1,0 0 1,4 1-1,-6-6 37,1 0-1,-1 0 1,0 0-1,0 0 1,-1 0-1,1 0 1,-1 1-1,-2-8 1,-6-16-44,1-1 1,1 0-1,2 0 1,1 0 0,-1-35-1,5 54-14,0 1 0,1 0 0,0 0 0,0-1 0,1 1 0,0 0 0,1 0 0,0 1 0,0-1 0,0 0 0,1 1 0,0 0 0,1 0 0,0 0 0,0 0 0,0 1 0,1 0 0,0 0 0,0 1 0,0-1 0,1 1 0,12-7 0,-11 8 38,0 0 1,1 1 0,-1 0-1,1 0 1,0 1-1,0 0 1,-1 1-1,1 0 1,1 0 0,-1 1-1,0 0 1,0 1-1,0 0 1,0 0 0,0 1-1,16 5 1,-7-2 32,-1 2 1,0 0-1,0 2 0,0-1 1,-1 2-1,-1 0 0,19 16 1,-19-11-25,0 0 1,-2 1-1,0 1 0,0 0 1,-2 0-1,0 1 1,-1 1-1,-1-1 1,-1 2-1,0-1 1,7 35-1,-15-53-34,1 1 0,-1-1 0,0 1 0,0 0 0,0 0 0,0-1 0,0 1 0,-1 0 0,1-1 0,0 1 0,-1-1 0,1 1 0,-1 0-1,0-1 1,1 1 0,-1-1 0,0 1 0,0-1 0,0 0 0,-2 2 0,3-2-6,-1-1 0,1 1 0,-1-1-1,0 0 1,0 0 0,1 1 0,-1-1 0,0 0-1,1 0 1,-1 0 0,0 0 0,0 0 0,1 0-1,-1 0 1,0 0 0,0 0 0,1 0 0,-1 0-1,0 0 1,0 0 0,1-1 0,-1 1 0,0 0-1,1 0 1,-1-1 0,0 1 0,1-1 0,-1 1-1,0-1 1,1 1 0,-1-1 0,1 1 0,-1-1-1,1 1 1,-1-1 0,1 0 0,0 1 0,-1-1-1,1 0 1,0 1 0,-1-1 0,1 0 0,0 1-1,0-1 1,-1-1 0,-3-8-14,1 1 0,0-1 0,0 0-1,1 0 1,0 0 0,0 0 0,1 0 0,1 0 0,0 0-1,0-1 1,1 1 0,0 0 0,1 0 0,0 0 0,1 0 0,0 1-1,0-1 1,1 0 0,0 1 0,1 0 0,0 0 0,0 1-1,1-1 1,0 1 0,0 0 0,1 1 0,0-1 0,1 1-1,0 1 1,0-1 0,0 1 0,0 1 0,1 0 0,0 0 0,0 1-1,1 0 1,-1 0 0,1 1 0,0 0 0,0 1 0,17-2-1,-9 3-1,0 2 0,0 0-1,0 1 1,0 0 0,0 2-1,0 0 1,-1 1 0,0 1-1,0 0 1,0 2 0,29 16-1,-39-19 22,0 0 0,0 0 0,-1 0 1,1 1-1,-1 0 0,0 0 0,-1 1 0,0-1 0,0 1 0,0 0 0,-1 1 0,0-1 1,0 1-1,-1 0 0,0 0 0,0 0 0,-1 0 0,0 0 0,0 1 0,-1-1 0,0 1 0,-1-1 1,0 1-1,0-1 0,-1 1 0,0-1 0,-2 9 0,-3 5-338,5-20 119,0 0-1,0 0 1,0 0 0,0 0 0,0 0-1,1 0 1,-1 0 0,1 0-1,0 0 1,-1 1 0,1-1 0,0 0-1,1 0 1,-1 0 0,0 1-1,1 1 1,0-4-963</inkml:trace>
</inkml:ink>
</file>

<file path=ppt/ink/ink16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2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11008,'3'4'5503,"26"-4"-5375,-20 0 11008,16 7-10240,-8-2 128,21 2 128,-10 0 128,15 9-1792,-9-7 0,6-9 1152,-6 0 0,-5 0-512,-6 0 0,-9-5-768,0 1 0,-14-6-3456,0 1 128</inkml:trace>
</inkml:ink>
</file>

<file path=ppt/ink/ink16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0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1 367 7552,'2'-7'1354,"1"0"0,-1 0 0,2 1 0,-1 0 0,1-1 0,0 2 0,9-11 0,-5 6-562,1 1 0,1 1 1,19-14-1,5 2-1287,68-31 0,-82 42 1051,56-26 31,160-65 682,-208 90-1132,1 2 0,0 1 0,0 1 1,0 1-1,1 2 0,44 1 0,-64 2-79,-1 1-1,1 0 0,-1 1 1,1 0-1,-1 1 1,0 0-1,0 0 0,0 0 1,-1 2-1,12 5 1,-17-8-40,0 1 0,0-1 0,0 0 0,-1 1-1,1 0 1,0 0 0,-1-1 0,0 2 0,0-1 0,0 0 0,0 0 0,0 1 0,-1-1 0,1 0 0,-1 1 0,0 0 0,0-1 0,0 1 0,-1 0 0,1 0 0,-1-1 0,0 1 0,0 0-1,0 0 1,-1-1 0,1 1 0,-1 0 0,-2 6 0,-5 9 60,-1 0 0,-1 0 0,0-2 0,-2 1 0,0-1 0,-1-1 0,-25 26 0,4-3 66,8-9-29,-2-2 0,-1-1 0,-1-1 0,-1-1 1,-1-2-1,-65 35 0,-220 82 471,308-136-570,-13 5 45,-1-2 0,-28 7 1,44-13-49,1 1 1,-1-2 0,0 1 0,0-1 0,1 0-1,-1 0 1,0 0 0,0-1 0,1 0-1,-1-1 1,0 0 0,-8-3 0,14 5-15,1 0 1,-1 0-1,0 0 0,0-1 1,0 1-1,1 0 0,-1-1 1,0 1-1,1 0 1,-1-1-1,0 1 0,1-1 1,-1 1-1,0-1 0,1 1 1,-1-1-1,1 1 1,-1-1-1,1 0 0,-1 1 1,1-1-1,-1 0 1,1 1-1,0-1 0,-1 0 1,1 1-1,0-1 0,0 0 1,0 0-1,-1 0 1,1 1-1,0-1 0,0 0 1,0 0-1,0 0 0,0 1 1,1-1-1,-1 0 1,0 0-1,0 1 0,0-1 1,1 0-1,-1 0 0,0 1 1,1-1-1,-1 0 1,0 1-1,1-1 0,-1 0 1,1 1-1,-1-1 0,1 1 1,0-1-1,-1 1 1,1-1-1,0 1 0,-1-1 1,1 1-1,1-1 0,46-24-68,-14 14 110,0 2-1,1 1 1,0 1-1,52-2 1,147 4 315,-166 5-275,272-13 590,-265 5-1350,0-4 1,107-30-1,-89 11-2436,-11 4-469</inkml:trace>
</inkml:ink>
</file>

<file path=ppt/ink/ink16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4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389 207 4992,'5'-30'8571,"6"-4"-3753,-8 27-4419,0-1 0,0 1 0,-1-1-1,0 0 1,-1 1 0,0-1 0,0-10 0,-1 16-296,0 0 0,-1 0 1,0 0-1,1 0 0,-1 0 0,0 0 1,0 0-1,0 0 0,0 0 1,0 1-1,-1-1 0,1 0 1,0 1-1,-1-1 0,1 1 0,-1-1 1,0 1-1,1 0 0,-1 0 1,0 0-1,0 0 0,0 0 1,0 0-1,0 0 0,0 1 0,0-1 1,0 1-1,0-1 0,0 1 1,0 0-1,0 0 0,-3 0 1,-5 0 118,-1 0 0,1 0 0,-1 1 0,1 0 0,0 1 0,-1 0 1,1 1-1,0 0 0,0 1 0,1 0 0,-17 9 0,-3 3 255,2 2 0,-35 28-1,51-38-342,1 1-1,0 1 0,1 0 0,0 0 0,0 1 0,1 0 0,1 0 1,0 1-1,-10 23 0,13-27-78,1 1 0,1 1 0,-1-1-1,2 0 1,-1 0 0,1 1 0,1-1 0,0 1 0,0-1 0,0 0 0,1 1-1,1-1 1,0 0 0,4 13 0,-4-17-46,0 1 0,1-1 0,0 0 0,0 0 0,0 0 0,0 0-1,1-1 1,0 1 0,0-1 0,0 0 0,0 0 0,1-1 0,0 1 0,7 3 0,4 5 6,12 7 5,0-1-1,1-2 1,0 0 0,1-2-1,1-2 1,0-1-1,1-1 1,0-1-1,1-2 1,-1-2-1,67 4 1,-81-10-22,1 0 0,-1-1 0,0-1 0,0-1-1,-1-1 1,1 0 0,-1-1 0,0-1 0,27-15 0,-36 16-25,0 0 0,-1 0-1,0-1 1,0 0 0,11-14 0,17-18-45,-33 39 73,0-1 0,0 0 0,0 1 0,0-1 0,0 1 0,0-1 0,0 1 0,0 0 0,0 0 0,0 0 0,0 0 0,0 0 0,0 0 1,0 1-1,0-1 0,0 1 0,0-1 0,0 1 0,0 0 0,-1 0 0,1 0 0,0 0 0,0 0 0,-1 0 0,3 2 0,49 38 79,-46-35-59,3 2 14,1 1 0,0-2 0,0 1 1,1-1-1,0-1 0,0 0 0,1-1 0,-1 0 0,1-1 0,0-1 1,1 0-1,-1 0 0,1-2 0,-1 1 0,1-2 0,14 0 0,-7-3-8,0-1-1,0-1 0,-1-1 1,1 0-1,-1-2 0,-1 0 1,0-1-1,0-1 0,35-25 1,-44 27-25,1 0 0,-1 0 0,-1-1-1,0-1 1,0 1 0,-1-1 0,0-1 0,-1 0 0,0 0 0,-1 0 0,0-1 0,0 0 0,-2 0 0,1 0 0,-2-1 0,1 0 0,2-24 0,-6 21-2,0 1 0,0 0 0,-2 0 0,0 0 0,-1 1 0,0-1 0,-1 0 0,-1 1 0,0 0 0,-1 0 0,0 0 0,-1 1 0,-9-13 0,8 17-7,0-1 1,-1 2-1,0-1 0,0 1 0,-1 1 1,0 0-1,0 0 0,0 1 0,-1 0 1,0 0-1,0 2 0,-1-1 0,1 1 1,-1 1-1,0 0 0,0 1 1,0 0-1,-17 0 0,10 2-5,0 0 1,0 0-1,0 2 0,0 1 1,0 0-1,1 1 1,-1 1-1,1 1 0,0 1 1,-31 16-1,35-16-22,1 1-1,0 1 1,0 0 0,1 1 0,0 0-1,-17 20 1,26-26 12,1-1-1,-1 0 1,1 1-1,0-1 1,0 1-1,0 0 1,1-1-1,-1 1 1,1 0-1,0 0 1,0 0-1,0 0 1,0 0-1,1 0 1,0 1-1,0-1 1,0 0-1,0 0 1,1 0-1,-1 0 1,1 0-1,0 0 1,1 0-1,-1 0 1,0 0-1,1 0 1,0-1-1,0 1 1,0-1-1,1 1 1,2 2-1,2 3-270,1-1 0,0-1 0,0 0 0,1 0 0,0 0 0,0-1 0,14 6-1,73 32-4187,-32-17 491</inkml:trace>
</inkml:ink>
</file>

<file path=ppt/ink/ink16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4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340 75 6656,'0'-45'2959,"0"22"1100,-8 16 3195,-11 7-6552,18 0-167,-11 1-302,0 1 0,0 0 0,1 0 0,-1 1 0,1 0 1,-20 9-1,-63 35 1234,83-41-1260,9-5-179,-58 36 648,57-35-635,-1 1 0,1 0 0,0 0 1,0 0-1,0 1 0,0-1 0,0 1 0,1-1 0,0 1 1,-1 0-1,1 0 0,1 0 0,-2 5 0,3-8-35,0 1 0,0 0 0,0-1 0,1 1 0,-1-1 0,0 1 0,1-1-1,-1 1 1,1-1 0,0 0 0,0 1 0,-1-1 0,1 0 0,0 1 0,0-1 0,0 0 0,0 0-1,1 0 1,-1 0 0,0 0 0,0 0 0,1 0 0,-1 0 0,0 0 0,1-1 0,-1 1 0,1-1-1,-1 1 1,4 0 0,58 18 4,-47-15-47,16 5 33,31 9 38,112 48 1,-159-59 85,0 2 1,0 0 0,0 0 0,-1 2 0,0 0-1,-1 0 1,-1 1 0,0 1 0,0 1 0,-1 0-1,15 24 1,-23-32-16,-1 1-1,0 0 1,0 1 0,-1-1-1,1 0 1,-2 1 0,1-1-1,-1 1 1,-1 0-1,1-1 1,-1 1 0,0 0-1,-3 14 1,2-16-28,0 0-1,-1 0 1,0 0 0,0 0 0,0 0-1,-1-1 1,0 1 0,0-1-1,0 0 1,-1 0 0,0 0 0,0 0-1,0 0 1,0-1 0,-1 0 0,0 0-1,1 0 1,-9 5 0,-6-1 48,0 0 1,0-1-1,-1-1 1,0-1-1,-37 5 1,-107 5 287,161-14-406,-16 0-38,1-1-1,-1-1 1,0-1-1,-28-5 1,38 5-620,1-1 0,-1 1 0,1-2 0,0 1 0,0-1 0,-12-8-1,19 12 518,1 0-1,-1-1 1,1 1-1,-1 0 0,1 0 1,0-1-1,-1 1 1,1 0-1,-1-1 0,1 1 1,0-1-1,-1 1 0,1 0 1,0-1-1,-1 1 1,1-1-1,0 1 0,0-1 1,-1 1-1,1-1 1,0 1-1,0-1 0,0 1 1,0-1-1,0 1 0,0-1 1,0 1-1,0-1 1,0 0-1,0 1 0,0-1 1,0 1-1,0-1 1,0 1-1,0-1 0,1 1 1,-1-1-1,0 1 0,0-1 1,1 1-1,-1-1 1,0 1-1,1 0 0,-1-1 1,0 1-1,1-1 0,-1 1 1,1 0-1,-1-1 1,0 1-1,1 0 0,-1 0 1,1-1-1,-1 1 1,1 0-1,-1 0 0,2-1 1,12-4-3855</inkml:trace>
</inkml:ink>
</file>

<file path=ppt/ink/ink16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5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414 414 6656,'-9'-17'5015,"4"12"1470,-13 19-2882,9-5-3256,1 0-1,0 0 0,1 1 1,0 0-1,0 1 1,1-1-1,1 1 0,0 1 1,0-1-1,1 1 1,0-1-1,1 1 0,1 0 1,0 0-1,0 1 0,1-1 1,1 0-1,0 0 1,0 1-1,2-1 0,-1 0 1,6 18-1,-3-14-241,0-1 0,1 0 0,1-1-1,0 1 1,1-1 0,1 0 0,0-1 0,1 0 0,0 0-1,1-1 1,1 0 0,0 0 0,0-1 0,1-1 0,0 0 0,26 15-1,-25-19-81,1 0 0,0-1-1,0 0 1,0-1-1,0-1 1,1 0-1,0-1 1,-1-1-1,1 0 1,0-1 0,0 0-1,16-3 1,-11 0 1,1-1 1,-1-1 0,0-1-1,0 0 1,0-1 0,-1-2-1,28-15 1,-34 15-41,0 0 0,0-1 0,-1 0 0,0-1 0,-1 0 0,0-1 0,9-14 0,-14 18-22,1-2 1,-1 1-1,0-1 0,-1 0 0,0 0 1,-1-1-1,0 1 0,0-1 0,-1 0 1,-1 0-1,0 0 0,1-14 0,-1 8-30,-1 0 0,-1 0 0,0 0 0,-1 0 0,-1 0 0,0 0-1,-2 0 1,-7-24 0,7 27 20,-2-4-25,0-1 0,-2 1-1,0 0 1,-1 0 0,0 1 0,-2 0-1,0 1 1,-1 0 0,-15-16 0,23 28 58,-15-18-61,-2 1 0,0 1 0,-1 1 0,0 1-1,-2 1 1,-34-19 0,35 22 53,-1 0 0,-1 2-1,0 1 1,-1 1 0,0 1-1,0 1 1,-1 1 0,0 2 0,0 1-1,-42-2 1,31 3 30,0 2-1,1 2 1,-45 5 0,70-4 1,0 0 0,0 0 0,0 1 0,1 1 1,-1 0-1,1 0 0,0 1 0,0 1 0,1 0 1,-1 0-1,2 1 0,-1 0 0,1 1 0,-13 13 0,20-19 8,1 0-1,-1 0 0,1 0 0,0 0 0,-1 0 1,1 0-1,0 0 0,0 0 0,1 1 0,-1-1 1,0 0-1,1 1 0,-1-1 0,1 1 0,0-1 0,0 0 1,0 1-1,0-1 0,0 1 0,1-1 0,0 4 1,1-2 12,0 1-1,0 0 1,0-1 0,1 1 0,-1-1 0,1 0 0,0 0 0,0 0 0,7 6-1,4 2 56,0 0-1,0-2 0,1 0 0,26 13 0,5-2 60,1-3-1,0-2 0,1-2 1,1-2-1,0-2 0,1-3 1,59 2-1,-7-5-388,135-13 0,-132 3-304,3-2-845,70-3-4867,-146 14 2295</inkml:trace>
</inkml:ink>
</file>

<file path=ppt/ink/ink16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6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27 7168,'0'0'79,"0"0"0,-1 0 0,1 0 0,0 0 0,0-1 0,-1 1 0,1 0 0,0 0 0,0 0 1,-1 0-1,1-1 0,0 1 0,0 0 0,0 0 0,0-1 0,-1 1 0,1 0 0,0 0 0,0-1 0,0 1 0,0 0 1,0 0-1,0-1 0,0 1 0,0 0 0,0-1 0,0 1 0,0 0 0,0 0 0,0-1 0,0 1 0,0 0 0,0-1 0,0 1 1,0 0-1,0 0 0,0-1 0,0 1 0,0 0 0,0-1 0,1 1 0,-1 0 0,0 0 0,0 0 0,0-1 0,1 1 1,-1 0-1,0 0 0,0 0 0,0-1 0,1 1 0,-1 0 0,0 0 0,26-6 4181,46 4 780,-60 3-5171,374 2 5385,-194 0-4686,-1-2-4598,-191-1 3860,1 0-1,0 0 0,-1 1 1,1-1-1,0 0 0,-1 0 1,1 0-1,0 0 0,-1 0 1,1 0-1,0 0 0,-1 0 1,1-1-1,-1 1 0,1 0 1,0 0-1,-1 0 0,1-1 1,0 1-1,-1 0 0,1-1 1,-1 1-1,1 0 0,-1-1 1,1 1-1,-1-1 0,1 1 1,-1-1-1,1 1 1,-1-1-1,0 1 0,1-1 1,-1 1-1,0-1 0,1-1 1,-5-2-3158</inkml:trace>
</inkml:ink>
</file>

<file path=ppt/ink/ink16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6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0 9728,'-4'7'1458,"-1"-1"0,2 1 0,-1 0 1,1 0-1,0 0 0,1 1 0,-3 11 1,-3 7 186,-6 18-1154,2 1 0,2 0-1,2 1 1,2 0 0,0 48-1,4-78-474,2 1 0,0 0 0,1-1 0,1 1 0,0 0 0,1-1 0,1 0 0,1 0 0,0 0 0,1 0 0,10 19 0,-15-33-177,-1-1 1,1 0-1,-1 0 0,1 0 1,-1 0-1,1 0 0,0 0 1,0 0-1,-1 0 0,1 0 0,0-1 1,0 1-1,0 0 0,0 0 1,0-1-1,0 1 0,0-1 0,0 1 1,0-1-1,1 1 0,-1-1 1,0 0-1,0 1 0,0-1 1,0 0-1,1 0 0,-1 0 0,0 0 1,0 0-1,0 0 0,1 0 1,-1 0-1,0-1 0,0 1 0,0 0 1,0-1-1,1 1 0,-1-1 1,0 1-1,0-1 0,0 1 1,0-1-1,0 0 0,1-1 0,12-7-3166</inkml:trace>
</inkml:ink>
</file>

<file path=ppt/ink/ink16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6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9984,'0'0'4992,"38"20"-5248,-28-16 8191,-6 24-6911,1-8 0,-10 19 256,5-9 128,-4 29-1920,-1-11 0,5 7 1024,0-13 128,23-11-1280,-3-6 0</inkml:trace>
</inkml:ink>
</file>

<file path=ppt/ink/ink16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7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36 13696,'-37'-20'6783,"51"20"-6527,-5-9 7424,5 9-7680,-5-3 128,2-1-256,-11 4 128,0 0-1024,3 0 0,8 7-2560,-2 6 128</inkml:trace>
</inkml:ink>
</file>

<file path=ppt/ink/ink16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7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460 0 9856,'-63'4'9653,"1"5"-4784,17 2-4612,0 2 0,1 2 0,1 2 0,-53 28 0,90-42-214,1-1 0,0 1 0,1 0 0,-1 0 0,0 1 0,1 0 0,0 0 0,0 0 0,0 0 0,-7 10 1,11-13-30,-1 1 0,0 0 0,1 0 0,-1-1 0,1 1 0,-1 0 0,1 0 0,0 0 1,0 0-1,0 0 0,0 0 0,0 0 0,0 0 0,1-1 0,-1 1 0,1 0 0,-1 0 0,1 0 1,0-1-1,-1 1 0,1 0 0,0 0 0,0-1 0,0 1 0,1-1 0,-1 1 0,0-1 1,0 0-1,1 1 0,-1-1 0,1 0 0,-1 0 0,1 0 0,0 0 0,2 1 1,11 6 70,-1-2-1,1 0 1,0 0 0,1-2 0,-1 0 0,1-1 0,0 0 0,29 1 0,13 3 46,-57-7-127,231 47 563,-205-40-429,0 3 0,0 0 0,-1 1 0,0 2-1,-1 1 1,30 20 0,-49-29-64,1 0 0,-1 1 0,0-1 0,0 1 0,-1 0 0,1 1-1,-1-1 1,-1 1 0,1 0 0,-1 0 0,5 14 0,-7-16-29,-1-1 1,0 0 0,-1 0 0,1 1-1,-1-1 1,1 0 0,-1 1 0,-1-1-1,1 0 1,-1 1 0,1-1 0,-1 0-1,0 0 1,-1 0 0,1 0-1,-1 0 1,0 0 0,0 0 0,0 0-1,0 0 1,-1-1 0,1 1 0,-6 4-1,-7 7-14,-1-1-1,0-1 0,-1 0 1,-1-1-1,0-1 0,-1-1 1,1 0-1,-2-1 0,1-1 1,-2-1-1,1-1 0,0-1 0,-1-1 1,0 0-1,0-2 0,0 0 1,0-2-1,-41-3 0,58 3-144,0-1 0,0 0 0,0 0-1,0 0 1,0 0 0,0 0 0,1-1-1,-1 0 1,1 1 0,-1-2 0,1 1-1,-1 0 1,1 0 0,0-1 0,0 0-1,0 0 1,1 0 0,-1 0 0,1 0-1,-1 0 1,1-1 0,0 1 0,0-1-1,1 1 1,-1-1 0,1 0 0,-1 0-1,1 0 1,1 0 0,-1 0 0,0 0-1,1 0 1,0 0 0,0 0 0,0 0-1,1 0 1,-1 0 0,1 0 0,0 0-1,0 0 1,0 1 0,0-1 0,1 0-1,2-4 1,26-37-3470,6 2-384</inkml:trace>
</inkml:ink>
</file>

<file path=ppt/ink/ink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9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3072,'9'-7'1536,"16"7"-1280,-22 7 2560,-3 6-2432,0 14 128,0-4 0,6 9 0,-6 3-768,0 8 128,8-8 384,1 5 128,6-8-896,4-13 0,10-3-640,3-12 0</inkml:trace>
</inkml:ink>
</file>

<file path=ppt/ink/ink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2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37 320 2432,'1'5'188,"0"0"0,0-1 0,0 1 1,0 0-1,0-1 0,1 1 0,0-1 0,0 1 0,1-1 0,-1 0 1,1 0-1,-1 0 0,1 0 0,1-1 0,-1 1 0,0-1 0,1 0 1,0 1-1,0-2 0,4 4 0,4 2 53,0-1 0,1-1 0,0 1 0,0-2 0,25 8 0,-21-9-45,1-1 0,0-1 0,0 0 0,0-1 0,-1-1 0,1-1 0,0-1 0,0 0 0,0-1 0,-1-1 0,0 0 0,1-2 0,21-9 0,-27 10-104,0-1 1,-1 0-1,0-1 0,0 0 0,-1-1 0,1 0 0,-2 0 0,1-1 0,-1-1 0,-1 1 1,0-2-1,0 1 0,-1-1 0,0 0 0,-1 0 0,0-1 0,-1 0 0,0 0 1,3-14-1,-6 19-62,-1 0 0,0 1 0,-1-1 1,0 0-1,0 0 0,0 0 0,-1 0 0,0 0 1,0 1-1,0-1 0,-1 0 0,0 1 1,-1-1-1,1 1 0,-1 0 0,-1 0 1,1 0-1,-1 0 0,0 0 0,0 1 0,0-1 1,-1 1-1,0 1 0,0-1 0,-9-6 1,3 3-3,-1 1 1,1 0 0,-1 1-1,-1 0 1,1 0 0,-1 2 0,0-1-1,0 2 1,0 0 0,0 0 0,-27-1-1,17 5-8,-1 0-1,0 2 1,1 0-1,-1 2 1,1 0 0,1 2-1,-1 0 1,1 2-1,-35 18 1,46-21-41,0 1 1,1 0-1,0 1 0,0 0 1,1 0-1,0 1 0,0 0 1,-11 18-1,15-21-38,1 1 0,1 1 0,-1-1 0,1 0 0,0 1 0,1 0 0,0-1 0,0 1 0,1 0 0,0 0 0,0 0 1,1 0-1,0 0 0,1 12 0,0-14-93,1 1 0,-1-1 0,1 1 0,0-1 0,1 0 0,-1 1 0,1-1 0,1-1 0,-1 1 0,1 0 0,0-1 0,0 0 0,1 0 0,-1 0 0,8 5 0,42 36-1512</inkml:trace>
</inkml:ink>
</file>

<file path=ppt/ink/ink16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7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29 567 11136,'-29'0'5503,"49"48"-5247,-20-28 8320,0 3-8192,3 7 0,8 15 0,7 4 0,10-9-640,6-1 0,-2-14-768,-3-2 128,4-20-2560,-6-13 128</inkml:trace>
  <inkml:trace contextRef="#ctx0" brushRef="#br0" timeOffset="1">146 93 13440,'-60'-43'6655,"60"23"-8703,14 13 11264,9-2-9472,0-1 0,0 6-3456,-3 4 0</inkml:trace>
</inkml:ink>
</file>

<file path=ppt/ink/ink16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8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51 7552,'-13'-1'3104,"14"7"4228,5 15-3710,65 309 1903,-66-298-5240,-4-31-276,-1 0-1,0 0 1,0 0 0,0 0-1,0 0 1,0 0-1,0 0 1,0 0-1,0 0 1,0 0-1,0-1 1,0 1 0,0 0-1,-1 0 1,1 0-1,0 0 1,-1 0-1,1 0 1,-1 0-1,1-1 1,-1 1 0,1 0-1,-1 0 1,0-1-1,1 1 1,-1 0-1,0-1 1,-1 2-1,0-3-1,1 1-1,0-1 0,-1 0 1,1 1-1,0-1 0,-1 0 1,1 0-1,0 0 0,0 0 1,0 0-1,0 0 0,0 0 0,0 0 1,0 0-1,0 0 0,0-1 1,1 1-1,-1 0 0,0-1 1,1 1-1,-1-1 0,1 1 0,0 0 1,-1-1-1,1 1 0,0-3 1,-10-40-50,10 28 32,-1 0-1,2 1 1,0-1-1,1 0 0,1 0 1,0 1-1,1 0 0,1 0 1,0 0-1,14-26 0,-12 27 22,0 1 0,1-1 0,1 1 0,0 1-1,1 0 1,0 0 0,0 1 0,2 0 0,-1 1-1,1 0 1,1 1 0,0 0 0,24-12 0,-29 17 41,0 1 0,0 0 0,0 0 0,1 1 0,-1 0 0,0 0 0,1 1 0,0 0 0,-1 0 0,1 1 0,0 0 0,-1 1 0,1 0 0,-1 0 0,1 1 0,-1 0 0,1 0 0,-1 1 0,0 0 0,0 1 0,0 0 0,-1 0 0,1 1 0,-1-1 0,0 2 0,7 5 0,-4 0-2,0 1 0,0-1-1,-1 2 1,-1-1 0,0 1 0,-1 0-1,0 1 1,-1 0 0,0 0 0,-1 0-1,-1 1 1,0-1 0,-1 1 0,-1 0 0,0 0-1,-1 0 1,-1 0 0,0 0 0,-1 1-1,-5 25 1,-2-22-1307,8-19 1137,0 0 1,0 0-1,0-1 1,-1 1-1,1 0 1,0 0-1,0 0 1,0 0 0,0 0-1,0-1 1,0 1-1,0 0 1,0 0-1,-1 0 1,1 0 0,0 0-1,0 0 1,0 0-1,0 0 1,0 0-1,-1-1 1,1 1-1,0 0 1,0 0 0,0 0-1,0 0 1,0 0-1,-1 0 1,1 0-1,0 0 1,0 0-1,0 0 1,0 0 0,-1 0-1,1 0 1,0 0-1,0 0 1,0 0-1,0 0 1,-1 1-1,1-1 1,0 0 0,0 0-1,0 0 1,0 0-1,0 0 1,-1 0-1,1-7-3719</inkml:trace>
</inkml:ink>
</file>

<file path=ppt/ink/ink16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8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128 386 11264,'18'37'15150,"-17"-33"-14956,0-1 0,0 1 0,0 0 0,0 0 0,-1 0-1,0 0 1,1 0 0,-2 6 0,-3 16-32,1 1 0,1 0 1,1-1-1,2 1 0,1 0 0,0 0 0,2-1 0,2 1 0,0-1 0,1 0 1,2-1-1,1 0 0,0 0 0,26 41 0,-32-60-155,0 0 0,1 0 1,0-1-1,-1 0 0,2 0 0,-1 0 0,1-1 1,-1 0-1,1 0 0,0 0 0,1-1 0,-1 1 1,0-2-1,1 1 0,0-1 0,0 0 0,0 0 1,0-1-1,0 1 0,10-1 0,7-2 9,1 0-1,-1-2 1,0 0 0,37-11-1,-37 8 12,-12 4-80,-1-2-1,1 1 1,-1-1 0,0-1-1,0 0 1,-1-1 0,1 0-1,-1-1 1,-1 0 0,1 0-1,-1-1 1,0 0 0,-1-1-1,0 1 1,0-2 0,-1 1-1,0-1 1,-1 0 0,0-1-1,-1 1 1,8-23 0,-7 8-89,-2-2 1,-1 1 0,-1 0-1,-2-1 1,0 1 0,-2 0-1,-7-38 1,4 40 77,0 0 0,-2 1 0,-1 0 0,-1 0 0,-1 1 0,-1 0 0,-17-25 0,12 22 55,0 0 0,-2 2 0,-1 0 1,-1 0-1,-1 2 0,0 1 0,-2 0 0,0 2 0,-1 0 0,-1 2 0,-44-22 0,56 32 41,0 0 0,-1 1 0,0 0 0,0 1 0,0 0 0,-1 1 0,1 1 0,-1 1 0,1 0 0,-1 0 0,1 2 0,-1 0 0,0 0 0,1 1 0,0 1 0,-1 1 0,1 0 0,1 0 0,-15 8 0,23-10 9,0 0-1,0 0 1,0 0-1,1 1 0,-1 0 1,1 0-1,0 0 1,0 0-1,0 1 0,0-1 1,1 1-1,-1 0 0,1 0 1,0 1-1,0-1 1,1 0-1,-1 1 0,1 0 1,0 0-1,0-1 0,0 1 1,1 0-1,0 1 1,0-1-1,0 0 0,1 0 1,-1 9-1,3-4 36,0-1-1,0 1 0,0-1 1,1 0-1,1 0 1,-1 0-1,2 0 1,-1-1-1,1 1 1,0-1-1,1 0 1,0-1-1,0 1 1,1-1-1,10 8 1,6 6 70,1-2 0,2-1 0,40 22 0,-29-22-88,2-1 0,0-2 0,0-1 0,2-3 0,-1-1-1,73 8 1,-70-14-506,0-1 0,0-3 0,0-1 0,0-2 0,82-17 0,-15-14-5461,-72 23 1941</inkml:trace>
</inkml:ink>
</file>

<file path=ppt/ink/ink16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9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 10752,'-5'7'5376,"51"-14"-4737,-35 1 7809,32 6-8064,-11 0 0,42 0 128,-17 0 0,37 0-640,-19 0 0,48 0 384,-34 0 0,15 6-384,-29-3 0,0-6-896,-18 3 128,-20-6-2560,-9-1 128</inkml:trace>
</inkml:ink>
</file>

<file path=ppt/ink/ink16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8:59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0 7424,'-19'5'3712,"10"29"-1280,9-29 3711,-6 31-5375,6-13 128,-8 32 640,-1-12 0,9 23-1920,0-15 0,9 4 1152,-1-15 128,12 2-640,-6-10 128,0-12-1536,-5-10 0,6-4-2048,-7-19 0</inkml:trace>
</inkml:ink>
</file>

<file path=ppt/ink/ink16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0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612 11 8064,'-97'-6'7296,"-16"2"-122,98 4-6957,0 2 0,-1 0 0,-15 5 0,2 2-26,2 0 0,-1 2 0,-50 27 0,66-31 1,1 0 1,0 0-1,0 1 0,1 1 1,0-1-1,1 2 0,0-1 1,0 1-1,1 1 0,0 0 1,-7 12-1,9-10-33,0 0-1,0 1 1,1-1 0,1 1 0,0 0 0,1 0 0,1 0-1,-2 29 1,5-36-105,-1 0 0,2 0 0,-1-1 0,1 1 0,0 0 0,0-1-1,1 0 1,0 1 0,0-1 0,0 0 0,1 0 0,0-1 0,0 1 0,0-1 0,10 9-1,1 0 52,0-1-1,1 0 1,35 20-1,-34-24-77,1-1 0,0 0 0,0-1 0,1-1 0,30 7 0,95 4 58,-122-15-76,1 0-41,0-2 0,1 0 0,-1-1 0,27-6 0,-38 5 33,0-1 0,0 0 0,0-1 0,-1 0 0,1-1 0,-1 0 0,0-1 1,0 0-1,10-8 0,-16 10-7,-1 0 1,0-1 0,0 1-1,0-1 1,-1 0 0,4-5-1,-6 9 3,0-1 0,0 1 0,0-1 0,0 0 0,-1 1 0,1-1-1,0 0 1,-1 0 0,0 1 0,1-1 0,-1 0 0,0 0-1,0 0 1,0 0 0,0 1 0,0-1 0,0 0 0,0 0 0,-1 0-1,1 1 1,-2-4 0,18 52 131,-8-38-66,0 1 1,1-1-1,0 0 0,0-1 1,1 0-1,0 0 0,1-1 1,0 0-1,0-1 0,0-1 0,18 7 1,-7-3 50,1-2 1,0-1 0,0-1-1,1 0 1,28 0-1,-23-3-18,-1-2 0,1-1 0,0-1 0,-1-1 0,1-2 0,28-8 0,-45 9-83,0 0 1,0-1-1,0 0 0,-1-1 1,0 0-1,0-1 0,0 0 1,-1-1-1,0 0 0,-1 0 1,1-1-1,-2-1 1,1 1-1,-2-1 0,1-1 1,6-12-1,-10 14-17,0 0-1,-1-1 1,0 0-1,-1 0 1,0 1-1,0-1 1,-1 0-1,0-1 1,-1 1-1,0 0 1,-1 0-1,0 0 1,-1 0-1,0 0 1,0 1-1,-1-1 1,-6-15-1,3 11-16,0 0 0,-1 0 0,-1 1 0,0 0 0,0 1 0,-2-1 0,1 1 0,-1 1 0,-1 0 0,0 1 0,-16-12 0,9 11 20,-1 0 0,0 2 0,0 0 0,-1 1 0,0 1 0,-1 1 0,1 0 0,-1 2 0,-1 0 0,1 2 0,0 0 0,-33 2 0,29 2 2,1 0 1,-1 1-1,1 2 1,0 0-1,0 2 1,0 1-1,1 0 1,0 2-1,1 1 1,-34 21-1,48-27-22,0 1 1,1 1-1,0-1 0,0 1 0,0 0 1,1 0-1,0 1 0,1 0 1,-1 0-1,2 0 0,-1 1 0,1 0 1,-4 10-1,7-13-37,-1 0-1,1 0 1,0 0 0,0-1-1,1 1 1,0 0 0,0 0-1,0 0 1,1 0 0,0 0-1,0 0 1,0-1 0,1 1-1,0 0 1,0-1 0,0 1-1,1-1 1,0 0 0,0 0-1,0 0 1,0 0 0,1 0-1,5 4 1,-1-1-615,0-1 0,1 0 0,0 0 0,15 8 0,49 21-3188</inkml:trace>
</inkml:ink>
</file>

<file path=ppt/ink/ink16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1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584 18 6656,'-1'-2'404,"0"1"0,0 0-1,0 0 1,0 0 0,0-1 0,0 1 0,0 0 0,0 0 0,-1 1-1,1-1 1,-1 0 0,1 0 0,0 1 0,-1-1 0,1 1 0,-1-1 0,1 1-1,-1-1 1,1 1 0,-1 0 0,0 0 0,-2 0 0,-43 4 2973,23-1-2604,-46 4 460,1 3-1,-113 33 1,142-33-621,30-8-515,1 0 0,-1 1-1,0 0 1,1 1 0,0 0 0,0 1 0,0 0 0,0 0 0,1 1 0,-15 12 0,23-18-90,-1 1 0,1 0 1,0-1-1,-1 1 0,1 0 0,0 0 0,-1-1 0,1 1 0,0 0 0,0 0 0,0 0 0,0-1 1,0 1-1,0 0 0,0 0 0,0 0 0,0-1 0,0 1 0,0 0 0,0 0 0,0-1 1,1 1-1,-1 0 0,0 0 0,1-1 0,-1 1 0,1 0 0,-1-1 0,0 1 0,1 0 0,-1-1 1,1 1-1,0-1 0,-1 1 0,1 0 0,1 0 0,32 19 66,-28-17-25,80 35 292,1-3 0,151 37-1,-172-54-227,-5 0 47,104 47 0,-136-51-81,0 1 1,-1 1-1,-1 2 1,-1 1 0,35 32-1,-58-49-59,0 0 0,0 1 0,-1 0 0,0-1 1,1 1-1,-1 0 0,0 0 0,0 0 0,0 0 0,-1 1 0,1-1 0,-1 0 0,0 1 0,0-1 0,0 1 1,0-1-1,-1 1 0,1-1 0,-1 1 0,0 0 0,0-1 0,0 1 0,-1-1 0,0 5 0,-1-3 7,0-1 1,-1 1-1,1 0 0,-1 0 0,-1-1 0,1 0 1,0 0-1,-1 0 0,0 0 0,0 0 0,0-1 0,0 1 1,-1-1-1,1 0 0,-8 3 0,-22 11-54,-1-2-1,0-1 1,-2-2-1,1-1 1,-1-2-1,-1-1 1,1-2 0,-46 1-1,17-11-1064,38-8-825,27 11 1771,1 1 0,-1-1 0,1 0 0,-1 1 0,1-1 0,-1 0 0,1 0 0,-1 1 0,1-1 0,0 0 0,-1 0 0,1 0 0,0 1 0,0-1 0,0 0 0,-1 0 0,1 0 0,0 0 0,0 1 0,0-1 0,0 0 0,1 0 0,-1 0 0,0 0 0,0 0 0,0 1 0,1-1 0,0-1 0,15-25-3331</inkml:trace>
</inkml:ink>
</file>

<file path=ppt/ink/ink16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2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415 434 8192,'0'0'92,"0"-1"1,0 1 0,0 0-1,0 0 1,-1 0 0,1-1-1,0 1 1,0 0 0,0 0 0,0 0-1,0-1 1,0 1 0,0 0-1,0 0 1,0 0 0,0-1-1,0 1 1,0 0 0,0 0-1,0-1 1,0 1 0,0 0-1,0 0 1,0 0 0,1-1-1,-1 1 1,0 0 0,0 0-1,0 0 1,0 0 0,0-1-1,0 1 1,1 0 0,-1 0-1,0 0 1,0 0 0,0 0 0,0-1-1,1 1 1,-1 0 0,0 0-1,0 0 1,0 0 0,1 0-1,-1 0 1,0 0 0,0 0-1,1 0 1,2 4 3111,-5 2 2768,-17 27-3934,5-11-1705,1 2 0,1 0 0,-10 28 0,15-31-44,1-1 1,1 1-1,1 0 0,1 1 0,1-1 1,1 0-1,2 38 0,0-47-181,1 0-1,1-1 0,0 1 1,0 0-1,1-1 0,1 0 1,0 0-1,0 0 1,1-1-1,0 0 0,1 0 1,0 0-1,1-1 0,0 0 1,13 12-1,-14-16-52,1 1-1,0-2 0,0 1 1,0-1-1,1 0 1,-1-1-1,1 1 1,0-2-1,0 1 1,0-2-1,0 1 0,1-1 1,-1 0-1,0-1 1,0 0-1,1 0 1,11-3-1,0-1-48,0 0 1,0-1-1,0-1 0,-1-1 0,1-1 1,21-12-1,-25 10-103,-1 0 0,0-1-1,-1 0 1,-1-1 0,1-1 0,-2 0-1,0-1 1,-1-1 0,0 0 0,-1 0-1,-1-1 1,0-1 0,-1 1 0,-1-2-1,-1 1 1,0-1 0,-1 0 0,-1 0-1,-1-1 1,-1 0 0,0 0 0,-1 0-1,-1 0 1,-1 0 0,-1 0 0,0 0-1,-2 1 1,0-1 0,-1 0-1,-1 1 1,0 0 0,-2 0 0,-9-19 0,0 9 76,-1 1 1,-1 1 0,-1 0 0,-1 2 0,-1 0-1,-2 1 1,0 1 0,-1 2 0,-2 0 0,1 2-1,-2 0 1,-1 2 0,-34-15 0,36 19 12,-2 1-1,0 1 1,0 1 0,-1 2 0,0 0 0,0 2 0,0 2-1,-1 0 1,1 2 0,-1 1 0,1 2 0,-1 0 0,1 2-1,-37 10 1,57-11 11,1 0 0,-1 0-1,1 0 1,0 1 0,0 0-1,1 1 1,-1-1 0,1 2-1,-7 5 1,12-9 1,0 0 0,0 1 1,0-1-1,0 1 0,0-1 0,1 1 0,-1 0 1,1 0-1,0 0 0,0 0 0,0 0 1,0 0-1,0 0 0,1 0 0,-1 0 1,1 0-1,0 0 0,0 0 0,0 0 0,0 0 1,1 0-1,-1 1 0,1-1 0,0 0 1,0 0-1,0 0 0,0-1 0,2 5 1,3 5 67,0-1 0,1 0 0,0 0 1,1 0-1,0-1 0,1-1 1,0 1-1,11 8 0,4 0 209,1 0 0,48 24 0,-21-16 44,2-2 0,1-3 1,95 24-1,-73-28-181,146 25 545,-196-39-1272,1-1 0,0-1-1,-1-2 1,1-1 0,54-10 0,-74 10-185,0-1 0,1 0 0,-1 0 0,-1-1 0,1 0 0,-1 0 0,14-10 0,0-3-2966</inkml:trace>
</inkml:ink>
</file>

<file path=ppt/ink/ink16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4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2816,'0'2'605,"0"0"1,0 0-1,0-1 1,0 1-1,1 0 0,-1 0 1,1-1-1,-1 1 1,1 0-1,-1-1 1,1 1-1,0-1 1,0 1-1,0-1 0,1 3 1,0-3-357,-1 1 1,1-1-1,0 0 0,-1 0 1,1 0-1,0 0 0,0 0 1,0 0-1,0 0 0,0 0 1,3 0-1,4 1-481,0-1 0,0-1-1,1 1 1,16-3 0,-5 1 1663,292-24 2219,-157 8-4520,-2 9-3830,-111 8 2247</inkml:trace>
</inkml:ink>
</file>

<file path=ppt/ink/ink16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4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7 7168,'-1'-7'2693,"-2"9"491,-6 20 3359,0 9-1922,3-8-4511,-3 17 533,1 0-1,-2 63 0,9-86-427,1 1 0,1-1 0,0 1 0,2-1 0,0 0 0,0 0 0,2 0 0,10 26-1,-12-38-295,0 1-1,1 0 1,0-1-1,0 0 0,0 1 1,1-2-1,-1 1 0,1 0 1,0-1-1,1 0 0,-1 0 1,1-1-1,-1 1 1,12 3-1,-12-5-448,1 1-1,0-2 1,0 1 0,0-1-1,1 0 1,-1 0 0,0-1-1,0 1 1,11-2 0,12 0-2948</inkml:trace>
</inkml:ink>
</file>

<file path=ppt/ink/ink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2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1 402 2048,'15'11'3456,"-10"-11"-3391,0 0 1,1 1 0,-1-1-1,1 1 1,-1 0 0,0 0-1,0 0 1,0 1 0,0 0-1,0 0 1,0 0 0,0 1-1,0-1 1,-1 1-1,1 1 1,-1-1 0,8 8-1,16 9 162,-13-11-123,-1-1 0,1 0-1,0-1 1,1-1 0,-1 0 0,1-1 0,1-1 0,-1 0 0,0-2 0,1 1-1,0-2 1,-1 0 0,1-2 0,0 1 0,0-2 0,-1 0 0,1-1 0,-1-1 0,0 0-1,0-1 1,0-1 0,22-12 0,-22 10-35,1-1-1,-1-1 1,0 0 0,-1-1-1,0-1 1,-1-1 0,-1 0-1,1 0 1,-2-1 0,13-20-1,-20 28-48,-1 0-1,0-1 1,-1 0-1,0 0 1,0 0-1,0 0 1,-1 0-1,0 0 1,0-1-1,-1 1 1,0-1-1,0 1 1,-1-1-1,0 0 1,0 1-1,-1-1 1,0 1-1,0-1 1,-1 1-1,1-1 1,-2 1-1,1 0 1,-1 0-1,0 0 1,-1 0-1,0 1 1,-6-9-1,0 3-8,0 1-1,-2 0 1,1 1-1,-1 0 1,-1 0-1,0 2 1,0 0-1,0 0 0,-1 1 1,0 1-1,-1 0 1,1 1-1,-1 0 1,0 2-1,-30-5 1,12 4-32,0 2 0,0 0 0,-1 3 0,1 0 0,0 2 1,-46 11-1,69-12-2,0 0 0,0 1 0,0 1 0,0-1 0,1 2 0,0-1 0,0 1 0,0 1 0,0-1 0,1 1 0,0 1 0,-12 12 0,18-17-1,1 1-1,0-1 1,0 1 0,0-1-1,0 1 1,0-1-1,0 1 1,1 0 0,-1-1-1,1 1 1,0 0 0,0 0-1,0-1 1,0 1-1,0 0 1,1 0 0,-1-1-1,1 1 1,0 0 0,0-1-1,0 1 1,0-1 0,0 1-1,0-1 1,1 1-1,-1-1 1,1 0 0,0 0-1,2 3 1,4 5-201,1 0 0,0 0 0,1-1 0,19 14 0,32 16-927,7 4-21</inkml:trace>
</inkml:ink>
</file>

<file path=ppt/ink/ink16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4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30 12160,'-14'-26'6015,"19"22"-7423,-5 4 9856,0 0-8448,0 0 0,0 0-896,0 0 128,9 7-1664,-3-3 0,2 8-639,1-5-1</inkml:trace>
</inkml:ink>
</file>

<file path=ppt/ink/ink16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5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511 61 9600,'-1'-3'350,"1"1"1,-1-1 0,1 1 0,-1-1 0,0 1-1,0-1 1,0 1 0,0-1 0,-1 1 0,1 0-1,-1 0 1,1 0 0,-1 0 0,0 0-1,1 0 1,-1 0 0,0 0 0,-4-2 0,-1 1 530,1 1 1,0 0-1,-1 0 1,1 1-1,-1 0 1,0 0-1,-12 0 1,-28-1-312,0 1 0,-65 9 0,97-7-520,0 2-1,0-1 1,0 2-1,0 0 1,1 1-1,0 1 0,0 0 1,0 1-1,1 0 1,0 1-1,-20 15 1,32-21-43,-1-1 0,0 1 0,0-1 1,1 1-1,-1 0 0,1 0 0,0 0 0,-1 0 1,1 0-1,0 0 0,0 0 0,0 0 1,1 1-1,-1-1 0,0 0 0,1 1 1,-1-1-1,1 0 0,0 1 0,0-1 1,0 0-1,1 4 0,0-2-4,0 0 0,0 0 0,1 0 0,0-1 0,0 1 0,0 0 1,0-1-1,1 0 0,-1 1 0,1-1 0,0 0 0,3 2 0,9 8-19,0-2 1,1 0-1,0 0 0,34 15 1,149 46 304,-147-56-47,-1 1 0,-2 3 1,65 34-1,-107-49-159,-1-1 0,1 1 0,-1 0 0,0 1 0,0 0 0,0 0 0,-1 0 0,7 10 0,-11-14-54,0 0 0,0-1 0,0 1 0,0 0 1,0 0-1,-1-1 0,1 1 0,0 0 0,-1 0 0,0 0 0,1 0 0,-1 0 0,0 0 0,0 0 0,0 0 0,0-1 1,-1 1-1,1 0 0,0 0 0,-1 0 0,1 0 0,-1 0 0,0 0 0,0-1 0,0 1 0,0 0 0,0-1 0,0 1 1,0 0-1,0-1 0,0 0 0,-1 1 0,1-1 0,-1 0 0,1 1 0,-1-1 0,1 0 0,-1 0 0,0 0 0,0-1 1,1 1-1,-1 0 0,-2 0 0,-24 11 215,0-2 0,-1 0 0,-44 7 0,55-13-150,0-2 0,0 0 0,1-1 0,-1 0 0,0-2 0,0 0 0,-29-6 0,44 7-159,0-1 0,0 0 0,0 0-1,0 0 1,0 0 0,0 0 0,1 0 0,-1-1 0,0 0 0,1 1 0,-1-1 0,1 0 0,-1 0 0,1 0 0,0-1 0,0 1 0,0 0 0,0-1 0,0 1-1,1-1 1,-1 0 0,1 0 0,0 1 0,-2-5 0,3 4-26,0 0 0,0 0 1,1 0-1,-1 0 0,1 0 0,-1 0 0,1 0 0,0 0 0,0 1 0,0-1 1,0 0-1,1 1 0,-1-1 0,1 1 0,-1-1 0,1 1 0,0 0 0,0 0 1,0 0-1,0 0 0,1 0 0,-1 0 0,1 0 0,-1 1 0,5-3 1,23-12-3438,1 2 1,53-18 0,-70 27 2589,38-12-2411</inkml:trace>
</inkml:ink>
</file>

<file path=ppt/ink/ink16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5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49 443 10112,'-29'-16'4992,"15"36"-5120,14-17 9983,0 13-9599,-5 4 128,5 3 0,0 13 128,10 3-640,8 5 0,-4-5 256,6-8 0,3-3-768,6-12 0,-1-9-1920,0-7 0,-10-3-768,2-10 129</inkml:trace>
  <inkml:trace contextRef="#ctx0" brushRef="#br0" timeOffset="1">115 4 10112,'8'-3'4992,"44"6"-9088,-38-3 9216,0 9-9088,1-2 128</inkml:trace>
</inkml:ink>
</file>

<file path=ppt/ink/ink16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6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99 113 10752,'-1'0'195,"1"1"0,0 0 0,-1 0 0,1 0 0,0-1 0,-1 1 0,1 0 0,0 0 0,0 0 0,0 0 0,0 0 0,0 0 0,0 0 0,0-1 1,0 1-1,0 0 0,0 0 0,0 0 0,0 0 0,1 0 0,-1 0 0,0-1 0,1 1 0,-1 0 0,1 0 0,-1-1 0,1 1 0,-1 0 0,1 0 0,1 0 0,27 33 7011,-5-8-4672,-18-18-2333,-1 1 1,0 0-1,0-1 1,-1 2-1,0-1 1,0 0-1,-1 1 1,2 10-1,-4-16-163,-1-1 0,0 1-1,0 0 1,0-1 0,-1 1 0,1-1-1,-1 1 1,0 0 0,0-1 0,0 0-1,0 1 1,-1-1 0,1 1 0,-1-1-1,0 0 1,0 0 0,0 0 0,0 0-1,-1-1 1,1 1 0,-1 0-1,0-1 1,1 0 0,-1 1 0,-6 2-1,2-2-29,0 0 0,0 0-1,0 0 1,0-1-1,-1 0 1,1-1-1,-1 0 1,1 0 0,-1 0-1,1-1 1,-9-1-1,12 1-24,1 0 0,0-1-1,0 1 1,0-1 0,0 0 0,0 0-1,0 0 1,0 0 0,0-1-1,1 1 1,-1-1 0,0 1 0,-3-4-1,5 3-10,0 1 1,-1-1-1,1 0 0,0 1 1,0-1-1,0 0 0,0 0 0,1 0 1,-1 0-1,0 0 0,1 0 0,0 0 1,-1 0-1,1 0 0,0 0 0,0 0 1,0 0-1,0-1 0,0 1 0,1 0 1,-1 0-1,1-3 0,3-7-34,1 0 0,0-1 0,0 1 0,1 1 0,1-1 0,0 1 1,0 1-1,16-18 0,81-76-151,-95 95 215,3-1 63,0 0-1,0 0 1,1 1 0,0 1-1,1 0 1,-1 1 0,2 0-1,-1 1 1,1 1 0,0 0 0,16-3-1,-24 7 22,0 0 0,0 1 0,0-1-1,0 1 1,0 1 0,0-1 0,0 1 0,0 0 0,0 1-1,-1 0 1,1 0 0,0 0 0,-1 1 0,1 0 0,-1 0-1,0 1 1,0 0 0,0 0 0,-1 0 0,1 0-1,-1 1 1,0 0 0,0 0 0,-1 1 0,1-1 0,5 12-1,0 0 34,-1 0 0,-1 1 0,0 0 0,-2 1 0,0-1 0,-1 1 0,0 0 0,1 22 0,-4-7-168,0 0 0,-3 0 0,-7 60 0,7-85 3,-1 4-2013,-5-20-2748,2-7 839</inkml:trace>
</inkml:ink>
</file>

<file path=ppt/ink/ink16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6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37 447 8320,'20'-7'2593,"-19"7"-2167,-1 0 1,1-1 0,0 1-1,0 0 1,0 0 0,0 0-1,0 0 1,0 0 0,0 0-1,0 0 1,-1 0 0,1 1-1,0-1 1,0 0 0,0 0-1,0 1 1,0-1 0,-1 1-1,2 0 1,-1-1-47,-1 1 0,1 0 0,0 0 0,-1 0 1,1 0-1,-1 0 0,0 0 0,1-1 0,-1 1 0,0 0 1,1 0-1,-1 0 0,0 0 0,0 0 0,0 1 0,0-1 0,0 1 1,-3 20-793,-5 20 1014,1 1 1,2 0-1,2 0 1,2 0 0,2 0-1,1 0 1,11 55 0,-11-91-583,0-1 0,1 0 0,-1 0 1,1 0-1,0-1 0,1 1 0,-1 0 1,1-1-1,0 0 0,0 0 0,1 0 1,0-1-1,-1 1 0,2-1 0,-1 0 1,0-1-1,1 1 0,-1-1 0,1 0 1,0-1-1,0 1 0,1-1 0,-1 0 0,0-1 1,1 1-1,-1-1 0,0 0 0,1-1 1,0 0-1,-1 0 0,1 0 0,-1-1 1,1 0-1,-1 0 0,0-1 0,1 1 1,-1-2-1,9-3 0,10-4-171,-1 0 0,-1-2-1,0 0 1,-1-2 0,0-1-1,-1 0 1,-1-1 0,-1-2 0,0 0-1,25-31 1,-31 30 35,0-1 0,-1 0-1,-2-1 1,0-1 0,-1 1 0,-1-1-1,-1-1 1,-1 1 0,-1-1-1,-1 0 1,-2-1 0,0 1 0,-1-1-1,-1 1 1,-1 0 0,-4-25 0,1 28 118,0 1 1,0 0 0,-2-1 0,0 2 0,-2-1 0,0 1-1,-1 0 1,0 1 0,-2 0 0,0 0 0,-1 1 0,0 1-1,-1 0 1,-1 0 0,-1 2 0,0-1 0,0 2 0,-1 0-1,-23-12 1,23 16 38,-1 0 1,0 1-1,0 1 0,-1 1 1,0 0-1,0 1 0,0 1 1,0 1-1,-1 0 0,-23 2 0,33 0-28,1 1 0,0 0 0,0 0 0,0 0 0,0 1 0,0 1 0,0-1 0,1 1-1,-1 1 1,1-1 0,-1 1 0,1 0 0,1 1 0,-1 0 0,0 0 0,1 0 0,0 1-1,1 0 1,-1 0 0,1 1 0,0-1 0,1 1 0,-1 0 0,1 0 0,-3 10-1,3-6 34,1 1-1,1 0 1,0-1 0,0 1-1,1 0 1,1 0-1,0 0 1,0 0-1,1 0 1,1 0-1,0 0 1,1 0-1,0-1 1,7 18-1,-5-18 21,-1 1-1,2-1 0,-1-1 1,1 1-1,1-1 1,0 0-1,1 0 0,-1-1 1,2 0-1,-1 0 1,1-1-1,1 0 1,0-1-1,10 6 0,-6-6 39,1-1-1,0-1 0,0-1 0,0 0 1,0-1-1,1 0 0,-1-2 0,27 1 1,10-4 177,59-9 1,-111 11-281,109-17 201,147-43 1,-254 59-203,1 1-13,1-1 0,-1 1 0,0-1 0,1 0 0,-1 0 0,0 0 0,0-1 0,0 1 0,0-1-1,0 0 1,0 0 0,-1 0 0,1 0 0,-1 0 0,1-1 0,-1 1 0,3-4 0,-21 9-1906,-3 1-3713,10-7 1642</inkml:trace>
</inkml:ink>
</file>

<file path=ppt/ink/ink16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09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31 316 640,'-2'-1'17,"0"0"0,0 0 0,1 0 1,-1 0-1,0 0 0,1 0 0,-1-1 0,0 1 0,1 0 0,-1-1 1,1 0-1,0 1 0,0-1 0,0 0 0,-1 1 0,1-1 0,1 0 1,-1 0-1,0 0 0,0 0 0,1 0 0,-1 0 0,1 0 0,-1-2 1,2-2 267,0 0 0,0 1 0,0-1 0,1 0 0,0 1 0,0 0 0,5-9 0,-4-13 4216,-1 9 955,-1 17-5362,0 0 0,1 0 0,-1 0 0,0 1 0,1-1 0,-1 1 0,1-1 0,-1 1 0,1-1 0,-1 1-1,1 0 1,-1 0 0,1-1 0,-1 1 0,1 0 0,-1 0 0,2 1 0,152 6 3495,40 1-1184,27-12-1346,308-14 58,542-9 901,-1026 27-2009,392 3-26,249-2-73,-549-2 121,279-10 173,-98-1-19,57-3 35,113-9-92,-359 18 27,99-9 181,262-19 0,-169 15-32,-105 17-150,-109 4-52,154 10 41,-54-1 12,-30-4-104,136 2 5,-263-11-40,50-9-1,-60 5 10,0 2 1,62 1-1,315-4-5,-263-2-19,51 17-1,-119-3 21,-10 2-26,1 2 0,-1 4-1,103 32 1,-138-36 6,0-2-1,74 4 0,-49-6 20,228 4 108,-33-3 183,-85-5-131,198-4 214,-116-2-169,741 21-76,-625-15-210,28 2-6,-36-5 29,-4 1-31,-293 6 46,-26-1 77,52-2 1,762-4 168,-712 5-212,9 3-35,130-2-37,-17-9 112,91-5 26,260-3-175,-334 12 68,299 1 65,48 0 37,-504-1-50,145-7-23,-193 3-44,-42 3 4,46-7-1,-71 6-24,-23 5-126,-30 4-659,26-6-792,1 1 1,-1 1-1,-16 4 0,3 4-1941</inkml:trace>
</inkml:ink>
</file>

<file path=ppt/ink/ink16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1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1285 3328,'-46'11'2378,"35"-11"44,33-11-524,185-79 5714,286-116-4131,-122 73-2072,-93 36-663,888-308 1345,-930 322-1993,164-47-68,-221 78-23,-113 29 12,2 4 1,0 3-1,132-15 1,-183 32 73,0 0 1,0 1-1,31 7 0,26 3-1074,-26-14-2870,-25-5 651</inkml:trace>
</inkml:ink>
</file>

<file path=ppt/ink/ink16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2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319 1605 5376,'-15'5'569,"0"-1"1,0 0 0,-1-1-1,-22 1 1,31-3-614,-1-1 0,0 0 1,0-1-1,0 0 1,0 0-1,0-1 0,1 0 1,-1 0-1,1 0 0,-14-8 1,15 8 559,0 0-1,0 0 1,0 0 0,-1 1 0,1 0-1,0 0 1,-1 1 0,1 0 0,0 0-1,-1 0 1,1 1 0,0 0 0,0 0-1,-1 1 1,1-1 0,-7 4-1,5-6 1743,18-9-906,23-12-366,-32 21-952,34-21 616,1 2-1,50-20 1,5-1 67,276-125 1054,354-113-79,40 25-475,-625 210-1033,942-368 456,-1037 394-559,-2-2 0,0-2 0,-1-1 0,66-55 0,-100 74-58,1 0 0,-1-1 0,0 0 0,0 0 0,0 0 0,-1 0-1,0-1 1,0 1 0,0-1 0,-1 0 0,3-7 0,-5 12-54,1-1-1,-1 0 1,1 0 0,-1 0 0,0 0 0,0 0 0,0 0 0,0-1 0,0 1 0,0 0 0,-1 0 0,1 0 0,-1 1 0,1-1 0,-1 0 0,0 0 0,0 0 0,0 0 0,0 0 0,0 1 0,0-1-1,0 0 1,-1 1 0,1-1 0,0 1 0,-1 0 0,1-1 0,-1 1 0,0 0 0,1 0 0,-1 0 0,0 0 0,0 0 0,0 0 0,0 1 0,-3-2 0,-19-1-2902,11 12-2475,12-4 1674</inkml:trace>
</inkml:ink>
</file>

<file path=ppt/ink/ink16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2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13 164 7680,'-13'-8'3840,"22"0"-1152,-9 8 3839,18-8-6015,-4 5 128,15-10 384,-1 6 128,24-5-1536,-15 1 128,29-14 768,-13 11 0,8 2-1152,-15-1 128,2-6-2560,-11 8 0</inkml:trace>
</inkml:ink>
</file>

<file path=ppt/ink/ink16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3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0 102 9088,'0'0'4480,"84"5"-3456,-64-5 5887,26-12-6271,-4 0 128,38 1 0,-19 2 128,19-2-1280,-18 2 0,13-1-128,-18-3 0,3 3-2560,-12 1 128</inkml:trace>
</inkml:ink>
</file>

<file path=ppt/ink/ink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3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3 533 2176,'-3'-11'1171,"10"13"14,12 18-213,2 19-631,2-1 0,1-1 1,2-1-1,2-2 0,42 42 1,-130-166 831,45 68-1152,1-1 0,2 0 0,0-1-1,1-1 1,2 0 0,0 0 0,2 0 0,1-1 0,1-1 0,-3-33-1,7 44-12,1 0-1,0 0 1,2 0-1,-1 0 0,2 0 1,0 0-1,1 0 1,1 0-1,0 1 0,1 0 1,0 0-1,2 1 1,-1-1-1,2 2 0,0-1 1,1 1-1,21-23 1,-17 23 6,0 0 1,1 0 0,0 2-1,1 0 1,1 1 0,-1 0-1,23-8 1,-31 14-12,0 2 0,0-1-1,1 1 1,-1 1 0,1-1 0,-1 1 0,1 1 0,-1 0-1,1 0 1,-1 0 0,1 1 0,-1 1 0,1-1-1,-1 1 1,0 1 0,1-1 0,-1 1 0,12 7-1,-16-7-102,-1-1 0,0 1-1,1 0 1,-1 0-1,0 0 1,0 0 0,-1 1-1,1-1 1,-1 1-1,1-1 1,-1 1 0,-1 0-1,1 0 1,0 0 0,-1 0-1,2 8 1,2 20-1052</inkml:trace>
</inkml:ink>
</file>

<file path=ppt/ink/ink16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4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459 32 5888,'-1'0'238,"0"0"0,0 0 0,-1 0-1,1-1 1,0 1 0,0 0 0,0-1 0,-1 1 0,1-1 0,0 0 0,0 1 0,0-1 0,0 0-1,0 1 1,0-1 0,0 0 0,0 0 0,1 0 0,-1 0 0,0 0 0,0 0 0,0-2 0,0 2 39,0 0 1,1 0 0,-1 0 0,0 0-1,1 0 1,-1 0 0,0 0 0,0 0 0,0 1-1,0-1 1,0 0 0,0 0 0,0 1 0,0-1-1,0 1 1,0-1 0,0 1 0,0-1 0,0 1-1,0 0 1,0 0 0,-3-1 0,-27 1 944,-1 2 0,0 1 0,1 1 0,-45 12 1,61-12-970,1 1 0,0 0 1,0 1-1,1 1 1,-1 0-1,2 1 0,-1 0 1,1 1-1,0 0 1,1 1-1,-16 18 1,22-22-193,1-1 1,0 1 0,1 0 0,0 0 0,0 0 0,0 0 0,0 0 0,1 1 0,0-1-1,1 1 1,-1 0 0,1 0 0,1-1 0,-1 1 0,1 0 0,0 0 0,1 0 0,1 10-1,0-9 6,0 1 0,1 0 0,0-1 0,0 1 0,1-1 0,0 0-1,1 0 1,-1-1 0,2 1 0,-1-1 0,1 0 0,0-1 0,13 12-1,4 0 53,1-1 0,1-2-1,0 0 1,1-2 0,1 0-1,0-2 1,45 12 0,-19-10 70,1-2 0,1-3 1,60 2-1,-92-9-179,0 0 0,0-1 0,1-2 0,-1 0 0,-1-1 0,1-2 0,0 0 0,-1-1 0,0-2 0,0 0 0,-1-1 0,0-1-1,-1-1 1,24-17 0,-43 27-5,1 0 0,-1 0 0,1-1 0,-1 1 0,1 0 0,0 0 0,0 1 0,-1-1-1,1 0 1,0 1 0,0-1 0,0 1 0,0-1 0,0 1 0,-1 0 0,1 0 0,0 0-1,0 0 1,0 0 0,0 0 0,0 0 0,3 2 0,0 0-5,0 1 1,0 0-1,0 0 1,-1 0-1,1 0 0,5 7 1,20 14 118,-3-7-50,2-1 1,0-2-1,1 0 0,0-2 1,1-2-1,0-1 0,0-1 1,1-1-1,0-2 0,1-1 1,-1-2-1,0-1 0,1-2 1,-1-1-1,1-1 0,-1-2 1,0-1-1,-1-2 0,38-14 1,-59 18-69,0 0 0,-1 0 0,0-1 0,0-1 1,0 0-1,0 0 0,-1 0 0,0-1 0,-1 0 1,1-1-1,-1 0 0,-1 0 0,1 0 0,-2-1 0,1 0 1,-1 0-1,5-13 0,-8 15-7,0 1 0,-1-1 0,1 0 0,-2 0 0,1 1-1,-1-1 1,0 0 0,0 0 0,-1 0 0,0 1 0,0-1 0,-1 0 0,0 1 0,0-1-1,0 1 1,-5-9 0,1 0-18,1 2 3,0 1-1,-1 0 1,-1 1-1,0-1 1,0 1-1,-1 1 1,-1-1-1,1 1 1,-2 1-1,-12-11 1,10 9 1,-1-1-3,-1 0 0,0 2 0,-1 0 0,0 0 1,-1 1-1,0 1 0,0 1 0,-1 0 0,0 1 0,-22-4 0,35 9 19,-25-8-24,-2 2 1,1 1-1,-1 1 0,0 2 0,1 1 1,-1 1-1,0 2 0,0 1 0,-54 11 1,70-11-8,0 1 0,0 0 0,0 2 0,0-1-1,1 2 1,0 0 0,0 0 0,1 1 0,0 1 0,0 1 0,0-1 0,1 2 0,-15 15 0,25-22-22,-1 0 0,0 1 0,1 0-1,0-1 1,0 1 0,0 0 0,0 0 0,1 0-1,-1 1 1,1-1 0,0 0 0,1 0 0,-1 1 0,1-1-1,-1 1 1,1-1 0,1 0 0,-1 1 0,0-1-1,1 0 1,0 1 0,0-1 0,1 0 0,-1 0 0,1 0-1,3 6 1,1 0-338,0 1 0,1-2 0,1 1 0,0-1 0,0 0 0,1-1 0,0 0 1,12 9-1,4 1-966,1-2-1,0-1 1,1-1 0,33 12 0,47 17-2478</inkml:trace>
</inkml:ink>
</file>

<file path=ppt/ink/ink16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4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599 20 8448,'-67'-14'9393,"-4"8"-4965,14 6-3776,-100 12 0,155-12-641,-116 20 1137,105-17-1003,-1 1 0,1 0 0,0 1 1,0 1-1,0 0 0,-18 12 1,30-17-142,0-1 0,0 1 0,0 0 0,0 0 0,0-1 0,0 1 0,0 0 0,0 0 0,0 0 1,0 0-1,1 0 0,-1 1 0,0-1 0,1 0 0,-1 0 0,1 0 0,-1 0 0,1 1 0,0-1 1,-1 0-1,1 1 0,0-1 0,0 0 0,0 0 0,0 1 0,0-1 0,0 0 0,0 1 1,0-1-1,1 0 0,-1 0 0,1 1 0,-1-1 0,1 0 0,-1 0 0,1 0 0,-1 1 0,1-1 1,0 0-1,0 0 0,0 0 0,-1 0 0,1 0 0,0-1 0,0 1 0,0 0 0,1 0 0,-1-1 1,0 1-1,0 0 0,2 0 0,39 16 88,1-2 1,66 14-1,-29-9 164,106 39 0,-140-42-121,122 48 346,-142-53-293,0 1 1,0 1-1,-1 2 0,24 19 0,-46-33-138,0 1 0,0-1 0,0 1 0,0 0 0,0 0 0,-1 0 0,1 0 0,-1 1 0,0-1 0,0 1 0,0-1 0,0 1 0,-1 0 0,0-1 0,1 1 0,0 5 0,-3-6-17,1 0 0,0-1 0,-1 1 0,0 0 0,1 0 0,-1 0 0,0-1 0,0 1 0,-1 0 0,1-1 0,-1 1 0,1-1 1,-1 1-1,0-1 0,0 0 0,0 0 0,0 0 0,0 0 0,0 0 0,-1 0 0,1-1 0,0 1 0,-6 2 0,-12 7 53,-1-1 1,-1-1-1,1-1 0,-2 0 0,1-2 1,-1-1-1,0-1 0,0 0 0,-25-1 1,-32-1-7,-101-10 1,179 8-81,-5 0-88,0-1 1,-1 1-1,1-1 0,0-1 1,-1 0-1,1 0 0,0 0 0,-12-6 1,55-3-5118,32 6-1707,-20 9 3179</inkml:trace>
</inkml:ink>
</file>

<file path=ppt/ink/ink16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15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599 543 9728,'0'0'429,"-1"-1"1,1 1 0,0 0 0,-1-1-1,1 1 1,-1 0 0,1-1-1,-1 1 1,1 0 0,-1-1 0,1 1-1,-1 0 1,1 0 0,-1 0-1,1-1 1,-1 1 0,1 0 0,-1 0-1,0 0 1,1 0 0,-1 0 0,1 0-1,-1 0 1,1 0 0,-2 0-1,-13 10 3644,-14 24-4187,22-25 1494,-6 7-1124,1 0 1,1 1-1,1 0 0,0 1 0,2 0 1,0 0-1,0 1 0,2 0 0,0 0 1,-3 23-1,8-32-148,-1 1 1,1-1 0,1 1-1,0 0 1,0-1-1,1 1 1,1-1-1,0 0 1,0 1 0,1-1-1,0 0 1,0 0-1,1 0 1,1-1-1,0 1 1,0-1-1,1 0 1,0-1 0,0 1-1,16 14 1,-14-15-90,1-1 0,1 0 1,-1 0-1,1-1 0,1-1 1,-1 1-1,1-1 0,0-1 0,0 0 1,0-1-1,0 0 0,1-1 1,-1 0-1,1-1 0,11 1 1,-7-3-1,1 0 0,-1-1-1,0 0 1,0-1 0,0-1 0,-1-1 0,1 0 0,-1-1 0,0 0 0,18-12 0,-17 8-8,0 0 0,-1-1 0,-1-1 0,0 0 0,0-1 0,-2 0 0,1-1 0,-2-1 0,12-17-1,-15 19-9,-2 1 1,1-1-1,-1 0 0,-1 0 0,-1-1 0,0 0 0,0 1 0,-1-1 0,-1-1 0,0 1 0,-2 0 0,0-21 0,-3 11-29,-1 0 0,-1 1 0,-1-1 0,-2 1 0,-11-26 0,2 10 6,-3 1-1,-27-42 1,24 47-5,-2 1 1,-1 0-1,-59-52 0,59 61 26,-2 1-1,0 1 1,-2 2-1,0 1 1,-1 2-1,-1 0 1,0 2-1,-1 2 1,0 1-1,-1 1 1,0 2-1,-1 2 1,-48-4-1,64 9 3,-1 1 0,1 1 0,-1 1 0,0 0 0,1 2 0,-22 6 0,32-8 7,0 1 1,0 0 0,1 1 0,-1 0 0,1 0 0,0 1 0,0 0 0,1 0 0,-1 1 0,1 0 0,0 0 0,1 1 0,0-1 0,0 2-1,-6 7 1,10-11 4,0 0 0,1 1 0,-1-1 0,1 0 0,0 1-1,0-1 1,0 1 0,1 0 0,0-1 0,-1 1-1,2-1 1,-1 1 0,0 0 0,1-1 0,0 1 0,0-1-1,0 1 1,3 4 0,3 8 42,1 0 0,1 0-1,11 16 1,-12-21-27,2 3-6,1-1 0,1-1 1,0 0-1,1 0 0,0-1 0,1-1 0,0 0 1,1-1-1,0-1 0,17 8 0,20 8 48,90 29 0,-115-47-70,1-1 0,-1-1 0,1-2 0,-1 0 0,1-2 0,0-1 0,0-2 0,-1 0 0,1-2 0,28-7 0,-33 5 14,0-1 0,23-9 1,-32 10-6,0 0 1,0 1-1,0 1 1,1 0-1,0 1 1,-1 1-1,1 0 1,19 1-1,-21 1-9,-1 1 0,1 1 0,0-1 0,-1 2 0,0 0 0,0 1 0,18 7 0,-53-29 0,5 10-21,18 8-171,0 0-342,-5 1-4095,4 2 533</inkml:trace>
</inkml:ink>
</file>

<file path=ppt/ink/ink16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5:41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1385 1152,'1'1'370,"17"14"1725,-17-15-2080,0 0 1,1 0-1,-1-1 1,0 1-1,0 0 1,0-1-1,0 1 1,1-1-1,-1 1 1,0-1-1,0 1 1,0-1-1,0 0 1,0 0-1,0 1 1,0-1 0,0 0-1,-1 0 1,1 0-1,0 0 1,0 0-1,-1 0 1,2-2-1,49-81 1074,-39 62-913,0 2 0,1 0-1,29-35 1,22-6 144,3 3 0,2 3 0,93-56 0,-129 85-267,0-1-1,-1-1 0,-2-2 1,50-64-1,35-34 49,-44 58 18,182-166 807,-104 100-669,-33 28-151,-94 97-13,-10 7-37,-11 18-1336,-4-1 235</inkml:trace>
</inkml:ink>
</file>

<file path=ppt/ink/ink16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5:43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1451 1280,'4'-5'292,"0"-1"-1,1 1 1,-1 0-1,1 0 1,7-6 0,16-19 1158,-11 10-1274,1 0 0,0 1 0,1 0 0,1 2 0,1 0 0,0 2 0,36-21 0,-24 13 91,-2-1-1,0-2 1,-2-1 0,-1-2 0,-1 0 0,23-35 0,44-46 446,-22 29-241,-29 31-132,63-56 0,-50 59-95,-2-2 1,-3-3-1,77-100 0,-92 102-67,2 1 0,3 2 0,1 2-1,2 2 1,82-61 0,-97 90-14,-28 14-167,-1 0 0,1 0 0,-1 0-1,1 0 1,0 0 0,-1 0 0,1 0-1,-1 1 1,1-1 0,-1 0 0,1 0-1,-1 0 1,1 0 0,0 1 0,-1-1-1,1 0 1,-1 1 0,0-1 0,1 0-1,-1 1 1,1-1 0,-1 1 0,1-1-1,-1 0 1,0 1 0,1-1 0,-1 1-1,0-1 1,0 1 0,1-1 0,-1 1-1,0-1 1,0 1 0,0 0 0,0-1-1,0 1 1,1-1 0,-1 1 0,0-1-1,0 1 1,0 0 0,-1-1 0,1 2-1,0-2-61,0 0 0,1 1 0,-1-1 0,0 0 0,0 1 0,0-1 0,1 0 0,-1 1 0,0-1 0,0 0 0,0 0 0,1 1 0,-1-1 0,0 0 0,1 0 0,-1 0 0,0 1 0,1-1 0,-1 0 0,0 0 0,1 0 0,-1 0 0,0 0 0,1 0 0,-1 0 0,0 1 0,1-1 0,-1 0 0,0 0 0,1 0 0,-1-1 0,1 1 0,-1 0 0,0 0 0,1 0 0,-1 0 0,0 0 0,1 0 0,-1 0 0,0-1 0,1 1 0,5-10-1471</inkml:trace>
</inkml:ink>
</file>

<file path=ppt/ink/ink16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0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148 331 3712,'-3'-48'13823,"-1"49"-13530,1 1 0,0 0 0,-1 0 0,1 0 0,0 0 0,0 0 0,1 0 0,-1 1 0,0-1 0,1 1 0,0 0 0,-1 0 0,1 0 0,-2 4 0,-5 4 518,-2 5-500,1 1 1,0-1 0,1 1 0,1 1 0,1 0-1,0 0 1,2 0 0,0 1 0,0 0-1,-1 25 1,1 7 3,2 1-1,7 96 1,0-110-232,1-1 0,1 0 0,3 0-1,15 45 1,-16-61-73,1-1 0,0 0 0,2 0-1,0-1 1,1-1 0,1 0 0,0 0-1,2-1 1,17 16 0,-17-20-19,0-1 1,0 0-1,2-1 1,-1 0-1,1-1 1,1-2-1,0 1 1,0-2-1,22 6 0,-20-8 43,-5-1-14,0 0 0,0-1 1,0 0-1,1-1 0,-1-1 0,1-1 0,-1 0 0,1-1 0,27-4 0,-14-5 87,-1 0-1,0-2 1,-1-1 0,0-1-1,49-35 1,-60 36-11,0-1 0,-1-1 0,0 0-1,-1-1 1,-1 0 0,0-2 0,17-30 0,-11 11 82,-2 0 0,22-67 0,-30 71-74,-1 0-1,-1-1 0,-2 0 0,-2 0 0,0-45 0,-3 47-72,-1 0 0,-2 0 0,-1 1 0,-1-1 0,-2 1 0,-1 0 0,-2 0 0,-1 1 0,-1 1 0,-26-46 0,27 52-44,-1 0 0,-1 1-1,-2 1 1,0 0 0,0 1-1,-2 0 1,-25-22 0,24 30-3,0 1 1,0 0 0,-1 1 0,-1 1 0,0 1-1,0 0 1,0 2 0,-1 0 0,0 2-1,0 0 1,-1 1 0,1 1 0,-35 2-1,38 1-22,-1 0 0,1 2-1,-1 0 1,1 1-1,0 1 1,1 1 0,-1 1-1,1 0 1,-29 17-1,30-15-32,0 1 0,1 1 0,0 1 0,0 0 0,2 1 0,-1 0 0,2 1 0,-15 20-1,16-20-56,1 1 0,0 0 0,1 1 0,1-1 0,0 2 0,1-1 0,1 1 0,1 0 0,0 1 0,1-1 0,1 1 0,0 0 0,2 0 0,0-1 0,1 1 1,3 26-1,-1-31-189,1 0 1,0-1 0,1 1 0,0-1 0,1 0 0,0 0-1,1-1 1,1 1 0,0-1 0,12 16 0,-5-11-619,0-1 0,1 0 0,0-2 0,1 1 0,27 17 0,20 7-2414</inkml:trace>
</inkml:ink>
</file>

<file path=ppt/ink/ink16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0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9600,'-1'3'9117,"5"8"-4360,26 60-2610,0-14-1673,3-1 1,2-2 0,58 70-1,-66-91-339,-1 1 0,30 54 0,-53-84-148,-2 0-1,1-1 0,0 1 0,-1 0 0,1 0 0,-1 0 0,0 0 0,-1 0 0,1 0 0,-1 0 0,1 0 0,-1 0 1,0 0-1,-2 7 0,2-9-108,-1 0 0,0-1 0,1 1 0,-1 0 0,0-1 0,0 1 0,0 0 0,-1-1 0,1 1 0,0-1 0,-1 0 0,1 1 0,0-1 0,-1 0 0,0 0 1,1 0-1,-1 0 0,0 0 0,1 0 0,-1-1 0,0 1 0,0 0 0,0-1 0,1 0 0,-1 1 0,0-1 0,0 0 0,0 0 0,0 0 0,-3 0 0,4 0-189,-1 0-1,0 0 0,1-1 0,-1 1 1,0 0-1,1 0 0,-1-1 1,1 1-1,-1-1 0,1 0 1,-1 1-1,1-1 0,-1 0 1,1 0-1,0 0 0,-1 0 0,-1-2 1,-7-5-3038</inkml:trace>
</inkml:ink>
</file>

<file path=ppt/ink/ink16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1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8704,'6'12'11434,"0"16"-6404,11 82-5466,-14-92 1815,-1 2-1171,2 0 0,0 0 0,1 0 0,1-1 0,1 0 0,1 0 0,12 23 0,-17-37-169,1 0-1,-1 0 0,1-1 1,0 1-1,0-1 1,0 0-1,1 0 0,0 0 1,-1 0-1,1-1 1,0 0-1,1 0 0,-1 0 1,1-1-1,-1 0 1,1 0-1,0 0 0,-1 0 1,1-1-1,0 0 1,0-1-1,0 1 0,0-1 1,0 0-1,0 0 1,0-1-1,0 0 0,0 0 1,7-3-1,1 0-13,-1-1 0,0 0 1,0-2-1,-1 1 0,1-1 0,-2-1 0,1 0 0,-1-1 0,0 0 1,-1-1-1,0 0 0,0-1 0,11-16 0,-6 6 35,0-1-1,-2-1 0,0 0 1,-2-1-1,-1-1 1,11-36-1,-9 3 138,-12 54-168,1 1 0,-1 0 0,1 0 0,-1 0 0,0 0 0,0-1 0,-1 1 0,1 0 0,-1 0 0,1 0 0,-1 0 0,0 0 0,0-1 0,0 2 0,-3-5 0,4 7-16,-1 0-1,1 0 1,0 0-1,-1 0 1,1 0-1,0 1 1,0-1-1,-1 0 1,1 0-1,0 1 1,-1-1-1,1 0 1,0 0-1,0 1 1,0-1-1,-1 0 1,1 0-1,0 1 1,0-1-1,0 0 1,0 1-1,-1-1 1,1 0-1,0 1 1,0-1-1,0 0 1,0 1-1,0-1 1,0 0-1,0 1 1,0-1-1,0 0 1,0 1-1,0-1 1,0 0-1,1 1 1,-1-1-1,0 0 1,0 1-1,0-1 1,0 0-1,1 1 1,0 18 68,5 12 57,2-1 0,1 0 1,1 0-1,22 44 0,71 101 344,-101-172-499,1 1-1,-1 0 0,1-1 1,0 0-1,0 0 0,0 0 1,0 0-1,1 0 0,-1 0 1,1-1-1,6 4 0,-8-6-260,0 1 0,0 0 0,0-1 0,0 0-1,0 1 1,0-1 0,0 0 0,0 0-1,0 0 1,1-1 0,-1 1 0,0 0-1,0-1 1,0 1 0,0-1 0,0 0-1,0 0 1,0 0 0,-1 0 0,1 0 0,0 0-1,0 0 1,-1 0 0,3-3 0,6-4-3712</inkml:trace>
</inkml:ink>
</file>

<file path=ppt/ink/ink16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1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0 287 9856,'3'2'4333,"10"-3"-3109,2 0 263,-5 2 2626,23 9-2293,-28-8-1632,0 0 1,0 0-1,1 0 1,-1-1-1,0 0 0,1 0 1,-1 0-1,1-1 1,-1 0-1,1 0 1,-1 0-1,1-1 1,6-1-1,4-3-36,-1 0-1,0 0 0,0-2 1,-1 0-1,0 0 1,0-2-1,-1 1 1,0-2-1,13-12 0,-20 17-45,0 0 0,-1-1-1,1 0 1,-2 0 0,1 0-1,0-1 1,-1 1 0,-1-1-1,1 0 1,-1-1 0,0 1-1,0 0 1,-1-1 0,0 1-1,-1-1 1,1 0 0,-1 0-1,-1 0 1,0 1 0,0-11-1,-1 16-97,1-1 0,-1 0-1,0 0 1,1 0-1,-1 0 1,-1 1-1,1-1 1,0 0-1,0 1 1,-1-1-1,0 1 1,1-1-1,-1 1 1,0 0-1,0 0 1,0 0 0,-1 0-1,1 0 1,-4-2-1,1 1 14,0 1-1,0 0 1,-1 0 0,1 0-1,-1 1 1,1 0 0,-1 0-1,1 0 1,-10 0 0,-3 2 22,0 0 1,1 1-1,-1 1 1,1 1 0,-28 8-1,38-9-40,-1 0-1,1 1 1,0 0-1,0 0 1,1 0-1,-1 1 1,1 0 0,0 0-1,0 1 1,0 0-1,1 0 1,0 0-1,0 0 1,1 1 0,0 0-1,0 0 1,0 0-1,1 0 1,0 1-1,1 0 1,-1-1-1,1 1 1,1 0 0,-1 10-1,0-7 2,2 0-1,0 0 1,0-1-1,1 1 1,0 0-1,0-1 1,2 1 0,-1-1-1,1 1 1,1-1-1,0 0 1,0 0-1,1-1 1,0 1-1,1-1 1,0 0 0,11 13-1,-8-13-308,1-1 0,-1 0-1,1 0 1,1-1 0,0 0 0,0-1 0,0-1-1,0 1 1,1-2 0,0 0 0,0 0-1,0-1 1,0 0 0,1-1 0,-1-1 0,1 0-1,-1-1 1,1 0 0,0 0 0,-1-2-1,1 0 1,-1 0 0,0-1 0,0 0 0,22-10-1,-4-2-3406</inkml:trace>
</inkml:ink>
</file>

<file path=ppt/ink/ink16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2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47 8576,'2'-2'567,"-1"0"0,0-1 1,0 1-1,0 0 0,0-1 0,-1 1 1,1-1-1,0 1 0,-1-1 0,0 0 1,0 1-1,0-4 0,0 6-409,0-1 0,0 0 0,0 1 1,-1-1-1,1 1 0,0-1 0,-1 0 0,1 1 0,0-1 0,-1 1 0,1-1 0,-1 1 1,1-1-1,-1 1 0,1 0 0,-1-1 0,1 1 0,-1 0 0,1-1 0,-1 1 0,0 0 1,1-1-1,-1 1 0,1 0 0,-1 0 0,0 0 0,1 0 0,-1 0 0,-1-1 0,-4 2 106,0-1 0,-1 1 0,1 0 0,0 1 0,-1 0 0,1 0 0,-11 5 0,-13 2 620,24-8-655,1 1 0,-1-1 0,1 1 0,0 0 1,0 1-1,-1-1 0,-5 5 0,10-6-202,0 0-1,0 1 1,0-1-1,0 0 0,0 0 1,0 1-1,0-1 1,1 1-1,-1-1 0,0 1 1,1-1-1,-1 1 1,1-1-1,0 1 0,-1 0 1,1-1-1,0 1 1,0 0-1,0-1 0,0 1 1,1-1-1,-1 1 1,0 0-1,1-1 0,-1 1 1,1-1-1,-1 1 1,1-1-1,-1 1 0,1-1 1,1 2-1,0 0-13,0 0-1,1 0 0,-1 0 1,1 0-1,-1 0 0,1-1 1,0 0-1,0 1 0,0-1 1,0 0-1,1 0 0,-1 0 1,0-1-1,7 3 0,56 14 146,-52-14-95,51 9 446,67 4 0,-85-12-220,1 1 1,-1 2-1,70 23 0,-110-28-211,0 0 0,0 1 0,0 0 0,-1 0 0,1 1-1,-1 0 1,10 10 0,-14-13-43,0 0 0,0 0-1,0 1 1,0-1 0,0 1-1,0-1 1,-1 1 0,1 0 0,-1 0-1,0 0 1,0 0 0,0 0 0,0 0-1,0 0 1,0 0 0,-1 0-1,0 0 1,0 0 0,0 1 0,0-1-1,-1 5 1,-2-1 32,0 1 0,-1-1 0,0 0 0,0-1 0,-1 1-1,1-1 1,-2 0 0,1 0 0,-1 0 0,1-1 0,-1 1 0,-1-2 0,1 1 0,-13 6-1,-12 6 201,-63 24 1,85-37-249,-39 11-39,-1-1-1,0-2 0,-1-3 0,0-2 0,-72 2 1,122-9 16,-3 0-81,0 0 0,1 1 0,-1-1 0,1-1 0,-1 1 0,1 0 0,-1-1 0,1 1 0,-1-1 0,1 0 0,-1 0 0,1 0 0,0 0-1,-1 0 1,-3-3 0,5 3-157,0 0 0,0-1 0,0 1 1,0 0-1,0-1 0,0 1 0,0-1 0,1 1 0,-1-1 0,0 1 0,1-1 0,0 0 0,-1 1 0,1-1 0,0 0 0,0 1 0,-1-1 0,2 0 0,-1 1 0,0-1 0,0 0 0,0 1 1,1-3-1,3-16-3748</inkml:trace>
</inkml:ink>
</file>

<file path=ppt/ink/ink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4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244 434 2560,'0'0'33,"0"0"-1,0 0 1,0 0-1,0 1 1,0-1 0,0 0-1,1 0 1,-1 0 0,0 0-1,0 0 1,0 0-1,0 0 1,0 0 0,0 0-1,0 1 1,0-1 0,0 0-1,0 0 1,0 0-1,0 0 1,0 0 0,0 0-1,0 0 1,0 1 0,0-1-1,0 0 1,0 0-1,0 0 1,0 0 0,0 0-1,0 0 1,0 0 0,0 0-1,0 1 1,0-1 0,0 0-1,0 0 1,0 0-1,0 0 1,-1 0 0,1 0-1,0 0 1,0 0 0,0 0-1,0 0 1,0 1-1,0-1 1,0 0 0,0 0-1,0 0 1,-1 0 0,1 0-1,0 0 1,0 0-1,0 0 1,0 0 0,0 0-1,0 0 1,0 0 0,-1 0-1,17 11 1350,22 7-509,-26-15-747,0 0-1,0-1 1,0 0 0,0-1-1,0 0 1,1-1 0,-1-1-1,0 0 1,0-1-1,0 0 1,0 0 0,14-6-1,10-6 462,1-1 0,47-29 0,-48 25-333,-27 14-199,0-1-1,0 0 1,-1 0 0,0 0-1,0-1 1,-1-1-1,0 1 1,0-1 0,0 0-1,5-10 1,-9 13-31,0 0 1,-1-1-1,1 1 1,-1-1-1,0 1 1,0-1-1,0 0 1,-1 0 0,0 1-1,0-1 1,-1 0-1,0 0 1,0 0-1,0 0 1,0 0-1,-1 0 1,0 0-1,-4-11 1,2 7-1,-1 1 0,-1 0 0,0 1 0,0-1 1,0 1-1,-1 0 0,0 0 0,-1 0 1,0 1-1,0 0 0,-1 1 0,1 0 0,-12-7 1,6 5-14,0 1 1,-1 1 0,0 0 0,-1 1 0,1 1 0,-1 0 0,1 1 0,-18-2 0,2 3-33,-1 1-1,1 1 1,0 2 0,-1 1 0,1 1 0,0 2 0,1 1 0,-36 13 0,45-12-15,0 1-1,0 0 1,1 2 0,0 0 0,-21 18 0,33-24 18,0 1-1,1-1 1,-1 2-1,1-1 1,0 1-1,1 0 1,0 0-1,0 0 1,0 1-1,1 0 1,0 0 0,1 0-1,-1 0 1,2 0-1,-4 17 1,5-22 14,1 1 0,0-1 0,0 1 0,0-1 1,0 1-1,1-1 0,-1 1 0,1-1 0,0 0 1,0 1-1,0-1 0,1 0 0,-1 0 0,1 1 1,-1-1-1,1 0 0,0-1 0,0 1 0,4 4 1,-1-3-5,0 0 0,0 0 1,1-1-1,-1 0 0,1 0 1,-1 0-1,1 0 1,0-1-1,0 0 0,7 1 1,7 1-9,-1-1 0,1-2 0,0 1 0,-1-2 0,40-5 0,-15-3 62,-1-3 1,0-1-1,50-22 1,21-7 23,-111 40-57,-1 0 1,1 1 0,-1-1 0,1 1 0,-1-1 0,1 1 0,-1 0-1,1 0 1,0 0 0,-1 0 0,1 1 0,-1-1 0,1 1-1,-1-1 1,1 1 0,-1 0 0,1 0 0,-1 0 0,0 1-1,1-1 1,-1 0 0,0 1 0,3 2 0,2 3 91,-1 0-1,-1 1 1,1 0 0,-1-1 0,5 12 0,14 20 214,-15-29-255,0-1 1,1-1 0,0 0 0,0 0 0,1 0-1,0-2 1,0 1 0,0-1 0,1-1 0,0 0-1,0-1 1,23 5 0,13 1-2173,93 7 1,-134-17 1789,33 6-1367</inkml:trace>
</inkml:ink>
</file>

<file path=ppt/ink/ink16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2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10 8448,'-13'-6'5011,"-2"3"7125,12 9-9020,3 10-5097,37 259 6759,-26-170-4150,6 71-168,1 104-289,-17-267-171,22 178 0,-19-171 0,1 0 0,1 0 0,0-1 0,2 0 0,0 0 0,1-1 0,13 19 0,-19-32-128,0 0 0,0-1 0,1 0 0,-1 1 0,1-1 0,0-1 0,1 1 0,-1-1 0,0 1 0,1-1 0,0-1 0,0 1 0,0-1 0,0 1 0,0-1 0,0-1 0,0 1 0,1-1 0,-1 0 0,1 0 0,-1-1 0,1 1 0,5-1 0,1-2-337,-1 0-1,0 0 1,0-1-1,0-1 1,-1 0-1,1 0 1,-1-1 0,0 0-1,0-1 1,13-10-1,7-7-3630</inkml:trace>
</inkml:ink>
</file>

<file path=ppt/ink/ink16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3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10752,'0'-3'5376,"66"-1"-4353,-52 0 7297,15 8-7936,-6-4 128,20-4 0,-10 1 128,8 6-896,2 1 0,0-4 256,-10 0 128,5 0-1408,-10 0 0,-5 4-2176,-5-1 0</inkml:trace>
</inkml:ink>
</file>

<file path=ppt/ink/ink16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19:53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95 203 11136,'8'48'7242,"-8"-41"-6195,1 0 0,0 1-1,0-1 1,1 1-1,0-1 1,1 0 0,3 9-1,-2-8-867,-1 0-1,1 0 0,1-1 1,-1 0-1,1 0 1,1 0-1,-1 0 1,1-1-1,0 0 0,0 0 1,1-1-1,0 0 1,0 0-1,0 0 0,1-1 1,-1 0-1,1-1 1,0 1-1,0-2 1,0 1-1,17 2 0,-5-1-24,0-2-1,1 0 0,0-2 0,-1 0 0,1-1 1,0-1-1,-1-1 0,0-1 0,1-1 0,20-7 1,-11-2-99,-2-1 1,0-1-1,0-1 1,38-32-1,-60 44-55,-1-1 0,1 0 0,-1 0 0,0 0 0,0-1 0,0 1 0,-1-1 0,0 0 0,-1-1 0,1 1 0,-1-1 0,-1 1 0,3-11 0,-4 15 0,0-1 0,-1 1 0,1 0 0,-1-1 0,1 1 0,-1 0 0,0-1 0,-1 1 0,1 0 0,0-1 0,-1 1 0,0 0 0,0 0 0,0-1 0,0 1 0,0 0 0,-1 0 0,1 0 0,-1 0 0,-2-3 0,-2 0 0,0-1 0,-1 1 0,0 0 0,0 0 0,-12-7 0,-2-2 0,8 6 0,0 1 0,0-1 0,-1 2 0,0 0 0,0 1 0,0 0 0,-1 1 0,0 1 0,0 0 0,0 1 0,-1 1 0,1 0 0,-17 1 0,5-1-138,1 2 1,-1 1-1,1 0 0,-1 2 1,1 2-1,0 0 0,1 1 0,-1 2 1,1 1-1,-41 20 0,-6 14-3339,14-6-619</inkml:trace>
</inkml:ink>
</file>

<file path=ppt/ink/ink16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2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11 4736,'-1'-1'624,"-1"0"0,1 0 0,0 0 0,0 0 0,0 0 0,-1 0 0,1 1 1,0-1-1,-1 0 0,1 1 0,-1-1 0,1 1 0,-1 0 0,-2-1 0,-28 2 2226,-37 16-2595,58-14 910,-12 4-503,0 1-1,-40 21 0,49-22-434,-1 0-1,0-1 1,-27 8-1,32-12-168,0 0-1,0 1 0,0 1 0,0 0 1,1 0-1,0 1 0,0 0 1,0 1-1,0 0 0,-8 8 0,16-13-40,0 0 1,0-1-1,0 1 0,0 0 0,0 0 0,0 0 0,0 1 0,0-1 0,1 0 0,-1 0 0,0 0 1,1 0-1,-1 1 0,1-1 0,-1 0 0,1 1 0,0-1 0,-1 0 0,1 1 0,0-1 1,0 1-1,0-1 0,0 0 0,0 1 0,1-1 0,-1 0 0,0 1 0,0-1 0,1 0 0,-1 1 1,1-1-1,0 0 0,-1 0 0,1 0 0,0 1 0,-1-1 0,1 0 0,0 0 0,0 0 1,0 0-1,0 0 0,0 0 0,0-1 0,0 1 0,1 0 0,-1 0 0,0-1 0,0 1 0,0-1 1,3 1-1,7 4 141,-1-1 0,1-1 1,-1 0-1,20 3 0,-8-2-7,62 8 488,-1 4 1,141 46 0,-213-58-600,-1 1 1,0 0 0,0 1-1,0 0 1,0 0 0,-1 1-1,-1 0 1,1 1 0,-1 0-1,13 16 1,-18-20-14,0 0 0,0 0 0,-1 1 0,0-1 0,1 0 1,-2 1-1,1-1 0,0 1 0,-1 0 0,0-1 0,0 1 0,0 0 0,-1 0 0,1 0 0,-1 0 1,0 0-1,-1 0 0,1-1 0,-1 1 0,0 0 0,0 0 0,-1-1 0,1 1 0,-1 0 0,-4 7 1,1-4 27,0-1 1,-1 1-1,1-1 1,-2 0-1,1 0 1,-1-1-1,0 0 1,0 0-1,0-1 1,-1 1-1,0-2 1,0 1-1,0-1 1,-1 0-1,1-1 1,-1 0-1,0 0 1,0-1-1,0 0 1,0-1-1,-10 1 1,-12-2-49,-1 0 1,1-3-1,-1 0 1,-49-13-1,47 14-2086,34 5-1606,19 3-257,0-1 465</inkml:trace>
</inkml:ink>
</file>

<file path=ppt/ink/ink16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3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7552,'0'-37'6144,"0"35"-1174,0 2-3263,0 3-875,0 24 28,0 1 0,2-1 0,1 1 0,13 49 0,-14-68-783,2 0-1,-1 0 0,1-1 1,0 1-1,1-1 0,0 0 1,0 0-1,1-1 0,0 1 1,0-1-1,1 0 0,0-1 1,0 0-1,0 0 0,1 0 1,0-1-1,16 8 0,-18-11-63,-1 0-1,1 0 0,0 0 1,0 0-1,0-1 0,0 0 1,0 0-1,0-1 1,0 0-1,0 0 0,0 0 1,0-1-1,0 0 0,11-3 1,-7 1-7,-1-1 0,1 0 0,-1 0 0,0-1 0,-1 0 1,1-1-1,-1 0 0,10-9 0,-4 1 7,0 0 1,-1-1 0,-1-1-1,-1 0 1,0 0-1,-1-1 1,-1 0-1,12-30 1,-18 40 47,-1 0-1,-1-1 1,1 1 0,-1-1-1,-1 1 1,1 0 0,-1-1 0,0 1-1,-1-1 1,0 1 0,0-1-1,-3-9 1,4 17-53,0 0 0,-1 0-1,1 0 1,0 0 0,0 0 0,0 1-1,0-1 1,0 0 0,0 0-1,0 0 1,0 0 0,0 0 0,0 0-1,0 0 1,0 0 0,0 0-1,0 0 1,0 0 0,-1 1 0,1-1-1,0 0 1,0 0 0,0 0 0,0 0-1,0 0 1,0 0 0,0 0-1,0 0 1,0 0 0,-1 0 0,1 0-1,0 0 1,0 0 0,0 0 0,0 0-1,0 0 1,0 0 0,0 0-1,0 0 1,-1 0 0,1 0 0,0 0-1,0 0 1,0 0 0,0-1 0,0 1-1,0 0 1,0 0 0,0 0-1,0 0 1,0 0 0,-1 0 0,1 0-1,0 0 1,0 0 0,0-1 0,-3 20 433,0 22 85,6-22-385,0 0-1,2 0 0,0-1 1,0 0-1,2 0 1,0 0-1,15 24 1,-16-31-178,0-1-1,1 1 1,0-2 0,1 1 0,0-1-1,0 0 1,1 0 0,0-1 0,1-1 0,0 1-1,0-2 1,19 11 0,-6-12-1547,-22-5 1140,1 0-1,0-1 1,-1 1-1,1 0 1,-1-1-1,1 1 1,-1-1-1,1 1 1,-1-1-1,1 0 1,-1 0-1,0 1 0,1-1 1,-1 0-1,0 0 1,0 0-1,0-1 1,0 1-1,2-2 1,6-10-3289</inkml:trace>
</inkml:ink>
</file>

<file path=ppt/ink/ink16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3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54 206 6912,'0'0'579,"0"0"-367,0 0 0,0 0 0,0 0 0,0 1 0,0-1 0,0 0 0,0 0 0,0 0 0,0 1 0,0-1 0,0 0 0,0 0 0,0 0 0,0 0 0,0 1 0,-1-1 0,1 0 0,0 0 0,0 0 0,0 0 0,0 1 0,0-1 0,0 0 0,0 0 0,-1 0 0,1 0 0,0 0 0,0 1 0,0-1 0,0 0 0,-1 0 0,1 0 0,0 0 0,0 0 0,0 0 0,0 0 0,-1 0 0,1 0 0,0 0 0,0 0 0,0 0 0,-1 0 0,1 0 0,0 0 0,0 0 0,0 0 0,-1 0 0,1 0 0,0 0 0,0 0 0,0 0 0,0 0 0,-1 0 0,1 0 0,0-1 0,0 1 0,0 0 0,0 0 0,0 0 0,-1 0 0,1 0 0,0 0 0,0-1 0,0 1-1,0 0 1,0 0 0,0 0 0,-1-1 0,-4 17 923,2-7-964,0 0 0,1 1 0,0-1 1,0 0-1,1 1 0,0-1 1,1 1-1,0-1 0,1 1 1,0-1-1,0 0 0,1 1 0,0-1 1,0 0-1,1 0 0,1 0 1,-1 0-1,8 12 0,-8-16-133,1 1 1,0-1-1,0 1 0,0-1 0,0 0 1,1 0-1,0-1 0,0 0 1,0 0-1,0 0 0,1 0 0,0-1 1,-1 0-1,1 0 0,1 0 0,-1-1 1,0 0-1,0 0 0,1-1 1,-1 1-1,1-1 0,0-1 0,-1 1 1,1-1-1,-1-1 0,13-1 1,-6-1 66,0 0 1,1-2 0,-1 1-1,-1-2 1,1 1 0,-1-2 0,0 0-1,0 0 1,-1-1 0,0-1 0,0 1-1,-1-2 1,0 0 0,-1 0 0,0 0-1,-1-1 1,0-1 0,-1 1-1,0-1 1,0-1 0,-1 1 0,6-23-1,-9 28-65,-1-1 0,0 0-1,-1 0 1,0 0 0,0 0-1,-1 0 1,0 0 0,0 1-1,-1-1 1,0 0-1,0 0 1,-1 0 0,0 0-1,-1 1 1,1-1 0,-1 1-1,-1 0 1,1 0 0,-1 0-1,-1 0 1,1 1-1,-1-1 1,0 1 0,0 0-1,-1 1 1,0-1 0,0 1-1,-13-8 1,8 5-55,0 1 0,-1 1 0,1 0 0,-1 1 0,-1 0 0,1 0 1,-1 2-1,1-1 0,-1 2 0,0 0 0,0 0 0,-1 1 0,1 1 0,0 0 0,0 0 0,-26 6 0,-31 17-430,65-21 370,1 0 0,-1 1 0,0-1 0,1 1 1,0 0-1,0 0 0,0 1 0,0-1 0,0 1 0,0 0 0,-4 7 0,5-7-54,1 0 0,0 0 0,0 0 0,1 1 0,-1-1 0,1 1 0,0-1 0,0 1 0,0-1 0,1 1 0,-1-1 0,1 1-1,1 0 1,-1-1 0,0 1 0,1-1 0,0 1 0,0-1 0,1 1 0,-1-1 0,1 0 0,0 1 0,0-1 0,0 0 0,0 0-1,1-1 1,0 1 0,0 0 0,0-1 0,0 0 0,0 1 0,1-1 0,4 3 0,6 4-997,-1 0 0,2-1 0,-1-1 0,1 0 0,1-1 0,-1-1 0,29 7 0,-5-2-2202</inkml:trace>
</inkml:ink>
</file>

<file path=ppt/ink/ink16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4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20 9600,'-9'-16'4736,"14"13"-5888,-5 3 8831,9 3-7295,0 1 128,5 15 512</inkml:trace>
</inkml:ink>
</file>

<file path=ppt/ink/ink16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4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897 0 14080,'5'15'5887,"1"1"-5114,36 106 6141,-38-105-6635,0 1 1,0 0-1,-2-1 0,0 1 1,-1 0-1,-2 19 1,0-25-226,0 0 1,-1 0-1,0 0 1,-1 0-1,0-1 1,-1 1-1,0-1 1,-1 0-1,-1 0 1,1-1-1,-2 1 1,1-1-1,-1 0 1,-1-1 0,0 0-1,0 0 1,-12 9-1,8-8 69,-1-1-1,0 0 1,0-1 0,-1 0-1,0-1 1,-1-1 0,-24 8-1,6-7-21,-1-2 0,-1-1-1,1-2 1,0-1-1,-1-2 1,-44-6-1,52 2-48,0-2 0,0 0-1,1-2 1,0-1 0,0-1-1,1-1 1,1-2 0,-41-28-1,50 31-59,0-2 0,0 0 1,1 0-1,0-1 0,2-1 0,-1 0 0,2-1 0,0-1 0,1 1 1,1-1-1,0-1 0,-12-36 0,20 49 17,-1 0 0,1-1 0,0 1 0,0-1 0,1 1 0,-1-1 0,1 1 0,1-1 0,-1 1 0,1-1 0,0 1 0,0 0 0,0-1-1,1 1 1,0 0 0,4-9 0,-2 8-143,0 0-1,1 1 0,-1 0 0,1 0 1,0 0-1,0 0 0,1 1 1,-1 0-1,1 0 0,0 0 0,11-4 1,8-2-1688,0 1 0,1 2 1,0 1-1,1 0 0,45-2 1,-18 4-2168</inkml:trace>
</inkml:ink>
</file>

<file path=ppt/ink/ink16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4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57 311 7424,'0'4'10954,"6"10"-5361,44 72-3965,-46-81-1528,0-1 1,0-1-1,0 1 0,1 0 0,-1-1 1,1 0-1,0 0 0,0-1 0,0 1 0,1-1 1,-1 0-1,0 0 0,1-1 0,-1 0 1,1 0-1,-1 0 0,1 0 0,0-1 0,-1 0 1,1 0-1,0-1 0,-1 0 0,10-2 0,9-2 136,0-1 0,-1-2 0,44-19 0,-52 19-148,0 0 0,-1-1 0,1 0-1,-2-1 1,0-1 0,0 0 0,-1 0-1,0-2 1,-1 1 0,0-2 0,9-15-1,-16 24-81,-1 0 0,1-1 0,-1 0-1,-1 0 1,1 0 0,-1 0 0,0 0-1,0-1 1,-1 1 0,0 0 0,0-1-1,0 1 1,-1-1 0,0 1 0,-1-1 0,1 1-1,-1-1 1,0 1 0,-1-1 0,1 1-1,-1 0 1,0 0 0,-1 0 0,0 0-1,0 0 1,0 0 0,-1 1 0,1-1-1,-1 1 1,0 0 0,-7-5 0,1 2-5,-1 0 0,0 1 1,0 1-1,-1 0 0,1 0 1,-1 1-1,-1 0 0,1 1 1,-1 1-1,0 0 0,1 1 1,-1 0-1,0 1 0,-1 0 1,-22 3-1,15-2-42,0 2 0,0 1 0,1 0 1,-1 1-1,1 2 0,0 0 0,0 1 0,1 1 0,0 0 0,0 2 0,-31 21 0,47-29-29,0-1 0,0 1 0,1 0 0,-1 0 0,1 0 0,0 1 0,-1-1 0,1 1 0,0-1-1,1 1 1,-1-1 0,0 1 0,1 0 0,-1 0 0,1 0 0,0 0 0,0 0 0,0 0 0,0 0 0,1 1-1,-1-1 1,1 0 0,0 0 0,0 0 0,0 1 0,0-1 0,1 0 0,0 4 0,1-3-136,0 1 0,1-1 0,-1 1 0,1-1 0,0 0 0,1 0 1,-1 0-1,0-1 0,1 1 0,0-1 0,0 0 0,0 0 0,0 0 0,0-1 1,1 1-1,-1-1 0,10 3 0,9 3-1518,0-1 1,0-1-1,1-1 0,46 3 1,-11-8-1605</inkml:trace>
</inkml:ink>
</file>

<file path=ppt/ink/ink16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5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424 0 9984,'-1'0'183,"1"1"0,-1-1 0,1 0 0,-1 1 0,1-1 0,0 0 0,-1 1 0,1-1-1,-1 1 1,1-1 0,0 1 0,0-1 0,-1 1 0,1-1 0,0 1 0,0-1 0,-1 1 0,1-1 0,0 1 0,0-1 0,0 1 0,0-1 0,0 1 0,0-1 0,0 1 0,0 0 0,0-1 0,0 1 0,0-1 0,0 1 0,0-1 0,1 1 0,-1-1 0,0 1 0,0-1 0,1 1 0,-1-1 0,0 1 0,0-1 0,1 1 0,20 33 6134,5 9-4521,19 99-1518,-12-60 634,-13-29-408,40 72-1,-35-79-165,-2 0 0,-2 2 0,-2 1 0,-2 1-1,19 96 1,-34-137-285,0 0 0,-1 0 0,0 0 0,0 0 0,-1 0 0,0 0 0,-1-1 0,0 1 0,0 0 0,-1 0 0,0 0 0,-1-1 0,0 1 0,0-1 0,0 0 0,-1 0 0,-1 0 0,1 0 0,-1-1 0,-1 0 0,1 0 0,-1 0 0,0 0 0,-1-1 0,0 0 0,0-1 0,0 1 0,0-1 0,-1-1 0,-10 5 0,-6 3 32,0-2 0,-1-1 1,-1-1-1,1-1 0,-1-1 1,0-1-1,-28 1 0,34-6-42,0-1 0,-1-1-1,1-1 1,0-1 0,0 0-1,0-2 1,1 0 0,0-1-1,0-1 1,-30-17 0,33 16-52,1 0 0,0 0 0,0-2 0,1 0 0,0-1 0,-20-22 0,28 28-135,1-1-1,0 1 1,0-1-1,1 0 1,0 0 0,0-1-1,1 1 1,-1-1-1,2 0 1,-1 0 0,1 0-1,0 0 1,1 0 0,0 0-1,0-1 1,1-13-1,2 8-1231,0 1 0,0 0 1,6-18-1,2 2-2614</inkml:trace>
</inkml:ink>
</file>

<file path=ppt/ink/ink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5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6 3072,'-25'-5'1536,"8"40"-1152,17-22 1664,0 6-1920,0 4 0,8 0 0,1 9 0,11-5-256,3-7 128,5-1 128,1-6 0,5-13-512,3-7 0,0-6-512,1-3 0</inkml:trace>
</inkml:ink>
</file>

<file path=ppt/ink/ink16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6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2944,'0'-1'7794,"3"1"-3662,-1-1-3949,-1 1 1,1 0 0,-1-1-1,1 1 1,-1 0 0,1 0-1,-1 0 1,1 0 0,-1 1-1,1-1 1,-1 0 0,1 1-1,-1-1 1,1 1 0,-1-1-1,0 1 1,3 1-1,1 3 184,1 0-1,-1 1 1,0 0-1,-1 0 1,1 0-1,-1 0 1,0 1-1,-1 0 1,1 0-1,-1 0 1,2 10-1,13 24 292,25 49-155,-29-56-453,1-2 0,2 0 1,39 54-1,-50-79-60,0 2 0,0-1 0,-1 1 0,0 0-1,0 0 1,-1 0 0,0 0 0,4 18 0,-7-20-103,0-1 1,-1 1 0,1 0 0,-1 0-1,-1-1 1,1 1 0,-1 0-1,0 0 1,-1-1 0,1 1-1,-2-1 1,1 1 0,-6 10-1,4-7-330,-16 24-1388,19-33 1607,1 0 0,-1 0 0,0 0 1,1-1-1,-1 1 0,0 0 0,0-1 0,0 1 0,0 0 0,0-1 0,0 1 1,0-1-1,0 0 0,0 1 0,0-1 0,0 0 0,0 0 0,-1 1 1,-3-1-2593</inkml:trace>
</inkml:ink>
</file>

<file path=ppt/ink/ink16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6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0 218 4992,'31'-5'9115,"15"5"-5764,-41 0-3508,32-1 1198,43-5 1,-68 5-713,-1-1 0,1-1 0,-1 0 0,0 0 0,0-1 0,0-1-1,20-11 1,-29 15-262,1-1 0,-1 1 0,0-1-1,1 0 1,-1 0 0,0 0 0,0 0-1,-1 0 1,1-1 0,0 1 0,-1-1 0,1 1-1,-1-1 1,0 1 0,0-1 0,0 0-1,0 0 1,0 1 0,-1-1 0,1 0-1,-1 0 1,1 0 0,-1 0 0,0 0 0,-1 1-1,1-1 1,0 0 0,-1 0 0,1 0-1,-1 0 1,0 1 0,0-1 0,-2-3-1,0 1 39,0-1 0,0 1 0,0 0 0,-1 1 0,0-1 0,0 1 0,0-1 0,-1 1-1,1 0 1,-1 1 0,0-1 0,0 1 0,-1 0 0,1 0 0,0 1 0,-7-3 0,7 3-55,0 0 0,0 1 0,0-1 0,0 1 1,0 0-1,0 1 0,0-1 0,0 1 1,0 0-1,0 0 0,0 0 0,0 1 1,-1 0-1,1 0 0,0 0 0,1 1 1,-1 0-1,0-1 0,0 2 0,1-1 0,-1 0 1,1 1-1,0 0 0,0 0 0,0 1 1,0-1-1,0 1 0,1-1 0,-1 1 1,-2 5-1,0-1 20,1 0 0,0 1 0,0 0 1,1 0-1,0 0 0,1 0 0,0 1 0,0-1 1,1 1-1,1 0 0,-1 0 0,2-1 0,-1 1 1,1 0-1,1 0 0,-1 0 0,2 0 0,0 0 0,0-1 1,0 1-1,1-1 0,1 1 0,-1-1 0,2 0 1,-1-1-1,1 1 0,1-1 0,-1 0 0,1 0 1,10 10-1,-4-6-2,0 0 1,0 0-1,1-2 1,1 1-1,0-2 0,0 0 1,1 0-1,31 12 1,-38-18-328,1-1 1,0 0 0,0 0 0,0-1-1,0 0 1,0-1 0,18-1-1,-18 0-539,1 0-1,-1-2 0,0 1 0,0-1 0,-1 0 0,1-1 1,-1 0-1,15-9 0,7-9-2934,-5 6 0</inkml:trace>
</inkml:ink>
</file>

<file path=ppt/ink/ink16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7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7552,'6'-2'9534,"11"3"-4222,61 8-3281,-44-5-1479,4 0 45,-1-1 0,76-5 1,-32 2 116,-20 0 321,-72 5-968,-1 0 0,1 1 1,0 0-1,0 0 0,1 1 1,0 1-1,-15 13 0,0 0 77,19-15-99,-1 0 0,1 1-1,0 0 1,0 0-1,1 1 1,0-1-1,0 1 1,1 1 0,0-1-1,0 0 1,1 1-1,0 0 1,1 0 0,-1 0-1,2 0 1,0 0-1,0 0 1,0 0-1,1 0 1,0 1 0,1-1-1,2 9 1,-2-12-42,0 1 0,0-1 1,1 0-1,-1 0 0,1 0 0,1 0 1,-1-1-1,1 1 0,0-1 1,1 1-1,-1-1 0,1 0 1,0 0-1,0-1 0,1 1 0,-1-1 1,1 0-1,0 0 0,0-1 1,0 1-1,1-1 0,-1 0 0,1 0 1,0-1-1,0 0 0,0 0 1,0 0-1,0-1 0,0 0 1,0 0-1,11 0 0,-6-1-109,0-1 1,-1 0-1,1 0 1,0-1-1,-1-1 1,0 0-1,1 0 0,-1-1 1,-1 0-1,15-9 1,0-2-662,-2-2 1,34-30-1,10-9-1404,-59 50 1895,-1 0-1,0 0 1,0 0-1,0-1 1,-1 0 0,0 0-1,-1 0 1,7-13-1,14-22 461,-19 75 4520,16 37-3627,-20-65-1110,1 1 0,1 0-1,-1-1 1,1 1 0,0-1-1,0 0 1,0 0-1,1-1 1,0 1 0,0-1-1,0 0 1,0 0-1,9 4 1,-6-4-895,-1-1-1,1 0 1,0 0 0,0 0 0,13 1-1,-2 0-2655</inkml:trace>
</inkml:ink>
</file>

<file path=ppt/ink/ink16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7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7 14464,'-52'6'7167,"75"-12"-9855,-17-1 12288,17 14-12032,-4-1 128,10 1-4864,-6-4 129</inkml:trace>
</inkml:ink>
</file>

<file path=ppt/ink/ink16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8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13 7552,'-1'-1'473,"1"1"0,0-1 0,-1 0 1,1 0-1,-1 1 0,1-1 0,-1 0 1,1 1-1,-1-1 0,0 1 0,1-1 1,-1 1-1,0-1 0,0 1 0,1-1 0,-1 1 1,0-1-1,0 1 0,1 0 0,-1 0 1,0-1-1,-2 1 0,-27 0 2687,-35 15-2651,60-13 191,-12 3-818,-11 2 555,0 1 1,1 1-1,0 2 0,0 1 1,1 0-1,-44 31 1,69-42-428,-1-1 1,1 1 0,0 0-1,0 0 1,0 0 0,0-1-1,0 1 1,1 0 0,-1 0-1,0 1 1,0-1 0,1 0-1,-1 0 1,0 0 0,1 0-1,-1 1 1,1-1 0,0 0-1,-1 0 1,1 1 0,0 0-1,0-1 1,0 0-1,1 0 0,-1 0 0,1 0 0,-1 0 1,1 0-1,0 0 0,-1-1 0,1 1 1,0 0-1,-1 0 0,1-1 0,0 1 0,0 0 1,0-1-1,-1 1 0,1-1 0,0 1 0,0-1 1,2 1-1,7 3 62,1-1 0,-1-1 1,22 3-1,-21-3-42,10 1 1,135 29 598,-134-26-535,-1 1 0,0 1 0,0 1 0,37 22 0,-42-21-69,-1-1 116,1 1 0,23 21 0,-36-29-117,0 1 1,0 0 0,-1 0 0,1 0-1,-1 0 1,0 0 0,0 0 0,0 0-1,0 1 1,-1-1 0,1 1-1,-1 0 1,0-1 0,0 1 0,0 0-1,0-1 1,-1 1 0,1 7-1,-3-7 44,1 0 0,-1-1 0,0 1 0,0-1 0,-1 1 0,1-1-1,0 1 1,-1-1 0,0 0 0,0 0 0,0-1 0,0 1 0,-1 0-1,1-1 1,0 0 0,-5 2 0,2 0 37,-1 1 3,-1-2 1,1 1-1,0-1 0,-1 0 0,0-1 0,0 0 1,1 0-1,-1 0 0,-15 0 0,-73-3 500,72 0-485,-57-5 185,45 3-102,0 1 0,0 2-1,-60 6 1,95-6-255,0 0 0,-1 1-1,1-1 1,-1 0 0,1 1 0,0-1 0,-1 0 0,1 1-1,0 0 1,-1-1 0,1 1 0,0 0 0,0 0 0,0 0-1,-1-1 1,0 3 0,2-3-21,0 1-1,0-1 1,0 0-1,0 1 1,0-1-1,-1 1 1,1-1-1,0 1 1,0 0-1,0-1 1,1 1-1,-1-1 1,0 0-1,0 1 1,0-1-1,0 1 1,0-1-1,0 1 1,1-1-1,-1 1 1,0-1-1,0 1 1,1-1-1,-1 0 1,0 1 0,1-1-1,-1 1 1,1-1-1,2 3-377,0-1 0,0 0 0,0 0 0,0 0 0,0 0 0,0-1 0,1 1 0,-1-1 0,1 0 0,5 1 0,20 2-3648</inkml:trace>
</inkml:ink>
</file>

<file path=ppt/ink/ink16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9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366 7 6016,'-14'-3'9470,"2"0"-5394,0 2-3393,-10 2-112,0 0 0,1 2 0,-1 0 0,0 2 0,1 0-1,0 1 1,-25 12 0,38-15-409,0 0 0,0 1 0,0 0 0,0 1 0,1 0 0,0 0 0,0 0 0,0 1 0,1 0 0,-1 1 0,2-1 0,-1 1 0,1 0 0,0 0 0,0 1 0,1 0 0,0-1 0,0 2 0,-4 14 0,6-16-144,2-1 0,-1 1-1,1-1 1,0 1 0,0-1-1,0 1 1,1-1 0,0 1-1,1-1 1,-1 1 0,1-1-1,1 0 1,-1 0 0,1 0-1,0 0 1,0 0-1,1-1 1,-1 1 0,1-1-1,0 0 1,1 0 0,-1-1-1,1 1 1,0-1 0,0 0-1,1 0 1,-1-1 0,10 5-1,-1 0-216,1-2-1,-1 1 0,1-2 0,0 0 1,1-1-1,-1-1 0,1 0 0,0-1 1,-1-1-1,25 0 0,-21-2-965,-1-1 1,0-1-1,1 0 0,-1-1 0,0-1 1,-1-1-1,1 0 0,-1-2 0,24-13 1,4-11-2292</inkml:trace>
</inkml:ink>
</file>

<file path=ppt/ink/ink16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09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1 172 7168,'12'1'11347,"18"5"-7366,21 4-2926,-25-9-678,1 0 0,0-1 0,0-2 0,0-1 0,0-1 0,-1-1-1,1-2 1,40-15 0,-59 19-262,-1 0 0,1 0 0,-1-1 0,1 0 0,8-7 0,-14 10-101,-1 0 0,1 0 0,-1 0-1,1-1 1,-1 1 0,0-1-1,0 1 1,1-1 0,-1 1 0,0-1-1,0 0 1,0 0 0,-1 1-1,1-1 1,0 0 0,-1 0 0,1 0-1,-1 0 1,0 0 0,1 0-1,-1 0 1,0 0 0,0 0 0,0 0-1,-1 0 1,1 0 0,0 1-1,-1-4 1,-1 2 11,0-1 0,0 0-1,-1 1 1,1-1 0,-1 1-1,1-1 1,-1 1 0,0 0-1,0 1 1,-1-1 0,1 0 0,-1 1-1,1 0 1,-1-1 0,0 1-1,1 1 1,-1-1 0,-8-2-1,0 1 40,1 0 0,-1 1 0,0 0 0,0 1 0,0 0 0,-16 1 0,10 2 64,0 1 0,1 0 0,-1 1 0,1 1 0,0 1 0,0 0 0,0 1 0,1 1 0,-24 16 0,33-19-73,0 1-1,0 0 0,1 0 0,0 1 0,0-1 0,1 1 0,-1 1 1,1-1-1,1 1 0,0 0 0,0 0 0,0 0 0,1 1 1,0-1-1,1 1 0,0 0 0,0-1 0,1 1 0,0 0 0,1 0 1,0 0-1,0 0 0,1 0 0,0 0 0,3 13 0,-2-12-26,1-1-1,0 0 0,1 0 0,0 0 1,0 0-1,1-1 0,0 1 1,1-1-1,-1 0 0,2-1 0,-1 0 1,1 0-1,9 8 0,8 4 17,1-1-1,50 27 0,-56-35-152,0-1-1,0-1 1,1 0-1,1-2 1,31 7-1,-27-9-993,1-1-1,28-1 0,-46-2 591,0 0-1,0-1 1,0 0-1,0 0 0,0-1 1,0 0-1,0 0 0,-1-1 1,1 0-1,-1-1 1,0 1-1,8-6 0,30-22-3454</inkml:trace>
</inkml:ink>
</file>

<file path=ppt/ink/ink16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0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25 358 6016,'-11'2'9146,"3"4"-3696,3 15-2136,5-18-3262,0 0 1,1 0 0,0 0-1,0 0 1,0 0-1,0-1 1,0 1 0,0 0-1,1 0 1,0-1-1,-1 1 1,1-1-1,0 1 1,0-1 0,4 4-1,8 4 109,1 0 0,0 0 0,1-1 0,0-1 0,0-1 0,1 0 1,0-1-1,0-1 0,0-1 0,1 0 0,0-1 0,-1-1 0,35-1 0,-31-1-102,-1-1 1,1-1 0,-1-1-1,1-1 1,-1 0-1,0-2 1,-1 0 0,1-2-1,-1 0 1,-1-1-1,0 0 1,18-14-1,-29 18-25,63-51 225,-64 51-229,-1 0 1,0-1-1,0 0 1,-1 0-1,1 0 1,-1 0-1,-1-1 1,1 1-1,3-12 1,-5 11-7,0 0 0,0 0 0,-1-1 1,0 1-1,-1 0 0,0-1 0,0 1 0,0-1 0,-1 1 1,0 0-1,0-1 0,-1 1 0,0 0 0,-4-10 0,-1 6-18,-1 1 0,0-1 0,-1 1 0,0 0-1,0 1 1,-1 0 0,-22-15 0,14 12-7,-1 1 0,-1 0 1,0 1-1,-22-7 0,24 10-10,1 1 1,-1 1-1,0 1 0,-1 1 1,1 0-1,0 2 0,-1 0 1,1 0-1,-1 2 0,1 1 1,-1 0-1,1 1 0,-18 5 1,23-4-13,1 0 0,0 1 1,1 0-1,-1 0 0,1 2 1,0-1-1,0 1 0,1 1 1,0 0-1,0 0 0,1 1 1,0 0-1,1 1 0,0 0 1,-13 21-1,18-25-9,0 0-1,0 0 0,1 1 1,0 0-1,1-1 1,-1 1-1,1 0 1,0 0-1,1 0 1,0-1-1,0 1 0,0 0 1,1 0-1,0 0 1,0 0-1,1-1 1,-1 1-1,5 8 0,-3-5-73,1-1-1,0 1 0,1 0 0,0-1 0,0 0 0,1 0 0,0-1 0,1 1 1,0-1-1,0-1 0,0 1 0,1-1 0,16 10 0,6 2-852,1-1-1,52 23 0,-70-35 600,7 2-561,0 0 0,0-1 0,1 0 0,0-2 0,38 5 0,10-3-2406</inkml:trace>
</inkml:ink>
</file>

<file path=ppt/ink/ink16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0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9600,'1'0'168,"-1"-1"0,1 1 1,-1-1-1,1 1 0,-1-1 1,1 1-1,0-1 0,-1 1 1,1 0-1,-1-1 0,1 1 1,0 0-1,-1 0 0,1-1 1,0 1-1,-1 0 0,1 0 1,0 0-1,0 0 0,-1 0 1,1 0-1,0 0 0,-1 0 1,1 0-1,0 0 0,0 0 1,-1 0-1,1 1 0,0-1 1,-1 0-1,2 1 0,-1 0 280,0 0 0,0 1-1,0-1 1,1 1 0,-1-1-1,-1 1 1,1-1 0,0 1-1,0 0 1,0-1 0,-1 1-1,1 3 1,8 64 5508,-8-62-6308,8 99 275,4 165 3012,-16-194-2572,0 101 279,4-145-584,1 0 1,2 0-1,10 42 0,-12-68-132,0 0 1,1 1 0,0-1 0,0-1-1,0 1 1,7 9 0,-9-14-15,1 0 0,-1 0 0,1-1 0,0 1 1,0 0-1,-1 0 0,1-1 0,0 1 0,1-1 0,-1 0 0,0 0 1,0 0-1,0 0 0,1 0 0,-1 0 0,1 0 0,-1-1 0,1 1 1,-1-1-1,0 0 0,1 0 0,-1 0 0,1 0 0,2 0 0,2-2-498,-1 0-1,1 0 1,-1 0-1,1-1 0,-1 0 1,0 0-1,0-1 0,0 1 1,0-1-1,-1-1 0,0 1 1,0-1-1,7-8 0,13-18-3252</inkml:trace>
</inkml:ink>
</file>

<file path=ppt/ink/ink16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1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4 401 11264,'0'50'5631,"-3"14"-6526,3-54 9726,14 19-8959,-5-13 128,28 3-2048,-8-4 0,8-15 0,-9 0 0</inkml:trace>
  <inkml:trace contextRef="#ctx0" brushRef="#br0" timeOffset="1">161 24 16256,'-48'-4'8063,"81"8"-11775,-24-4 15232,20 0-13824,-6 0 0,25-11-5632,-11-1 1</inkml:trace>
</inkml:ink>
</file>

<file path=ppt/ink/ink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5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56 3584,'-19'-52'1792,"44"49"-2176,-16 3 2944,5 3-3456,0 4 128,-5 2-1152,5 2 128</inkml:trace>
</inkml:ink>
</file>

<file path=ppt/ink/ink16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1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86 286 7552,'0'0'82,"0"0"1,0-1 0,0 1-1,-1 0 1,1 0 0,0-1-1,0 1 1,-1 0 0,1 0-1,0-1 1,-1 1 0,1 0-1,0 0 1,0 0 0,-1 0-1,1-1 1,0 1 0,-1 0-1,1 0 1,-1 0 0,1 0-1,0 0 1,-1 0 0,1 0-1,0 0 1,-1 0 0,1 0-1,0 0 1,-1 0 0,1 0-1,0 1 1,-1-1 0,1 0-1,0 0 1,-1 0 0,1 0-1,0 0 1,-1 1 0,1-1 0,0 0-1,0 0 1,-1 1 0,1-1-1,0 0 1,0 0 0,-1 1-1,1-1 1,0 1 55,0-1 1,0 0-1,0 0 1,0 0-1,-1 1 1,1-1-1,0 0 0,0 0 1,0 0-1,0 0 1,0 0-1,0 1 1,-1-1-1,1 0 1,0 0-1,0 0 0,0 0 1,-1 0-1,1 0 1,0 0-1,0 0 1,0 1-1,0-1 1,-1 0-1,1 0 1,0 0-1,0 0 0,0 0 1,-1 0-1,1 0 1,0 0-1,0 0 1,0 0-1,-1 0 1,1-1-1,0 1 0,0 0 1,0 0-1,-1 0 1,1 0-1,0 0 1,0 0-1,0 0 1,0 0-1,-1-1 1,1 1-1,0 0 0,0 0 1,0 0-1,0-1 1,-1 1 40,0 1 0,0-1 0,0 0-1,0 0 1,0 0 0,0 0 0,0 1 0,0-1 0,0 1 0,0-1 0,0 0 0,0 1 0,0 0 0,0-1 0,1 1 0,-1-1 0,0 1-1,0 0 1,1 0 0,-1-1 0,0 2 0,-16 20 322,17-18-349,-1 1 0,0-1 0,1 0 0,0 0 0,0 1-1,0-1 1,1 0 0,-1 1 0,1-1 0,0 0 0,0 0 0,0 0 0,1 0 0,0 0 0,0 0 0,0 0 0,0 0 0,0-1-1,1 1 1,-1-1 0,1 0 0,0 1 0,0-1 0,0-1 0,1 1 0,-1 0 0,1-1 0,-1 0 0,1 1 0,6 1 0,4 3-31,0-1 0,0-1 1,1 0-1,-1-1 1,1-1-1,0 0 1,0-1-1,17 0 0,-13-1-9,0-1-1,-1-1 1,1 0-1,-1-2 0,0 0 1,1-1-1,-2-1 1,30-11-1,73-51 422,-114 64-494,0-1 0,0 0-1,-1-1 1,0 1 0,1-1-1,-2 0 1,1 0 0,-1-1-1,1 0 1,-1 1 0,-1-1-1,1 0 1,-1-1 0,0 1-1,2-8 1,-3 8-29,0 0 0,0 0 0,-1 0 0,0 0 1,0 0-1,0 0 0,-1-1 0,0 1 0,0 0 0,0 0 0,-1 0 0,0 0 0,0 0 1,-1 0-1,0 0 0,0 0 0,0 0 0,-6-10 0,1 5-2,0 1 0,0-1 0,-1 1 0,0 1 0,-1 0 0,0 0 0,-19-14 0,15 15-56,-1 0 0,1 0 0,-1 1 0,-1 1 0,1 1 0,-1 0 0,0 0 0,0 2 0,-1 0 0,1 0 0,-1 2 0,1 0 0,-1 1 0,0 0 0,-15 3 0,13-1-48,-1 1 0,1 1 0,0 1 0,0 0 0,0 1 0,1 1 0,0 1 0,0 0 0,0 1 0,2 1 0,-28 22 0,39-29 1,0 0 1,1 0-1,0 1 0,0-1 0,0 1 1,0-1-1,1 1 0,-1 0 0,1 0 1,0 0-1,0 0 0,0 1 0,1-1 1,-1 1-1,1-1 0,0 1 1,1-1-1,-1 1 0,1-1 0,0 1 1,0 0-1,0-1 0,0 1 0,1-1 1,0 1-1,0-1 0,0 1 0,1-1 1,-1 0-1,1 1 0,0-1 0,1 0 1,4 7-1,6 2-578,0 0 0,1 0 0,0-2 0,1 0 0,0-1 0,1 0 0,0-1 0,1-1 0,0 0 0,30 8 0,28 6-2782</inkml:trace>
</inkml:ink>
</file>

<file path=ppt/ink/ink16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2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0 8832,'-1'1'468,"1"-1"1,-1 1-1,0-1 1,1 1-1,-1 0 1,0-1-1,1 1 1,-1 0-1,0 0 1,1 0 0,-1-1-1,1 1 1,0 0-1,-1 0 1,1 0-1,0 0 1,-1 0-1,1 0 1,0 0-1,0 0 1,0 0-1,0 0 1,0 1-1,-9 41 4327,8-36-5368,-7 46 1403,3 0 1,2 69-1,14 118 88,0 11 323,-10-188-1022,1-25-114,-3 0 1,0 1-1,-10 51 0,10-87-488,-5 19 260,-2-15-5642,8-7 2031</inkml:trace>
</inkml:ink>
</file>

<file path=ppt/ink/ink16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2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1 141 11136,'0'2'759,"1"1"0,0-1 0,0 1 0,1-1 0,-1 1 0,0-1 0,1 0 0,-1 0 0,1 1 1,0-1-1,0-1 0,0 1 0,0 0 0,0 0 0,0-1 0,4 3 0,-1-2-258,0 0-1,0 0 1,0 0-1,0-1 0,0 1 1,0-1-1,11 0 1,6-1-616,0 0 1,0-2-1,27-6 0,-37 6 689,5-1-371,0 0-1,-1-1 1,1-1 0,-1-1-1,22-10 1,-35 15-174,0 0-1,0-1 1,0 1 0,-1-1-1,1 0 1,-1 0 0,1 0-1,-1 0 1,0 0-1,0 0 1,0-1 0,0 1-1,0-1 1,0 1 0,-1-1-1,1 0 1,-1 0-1,1 1 1,-1-1 0,0 0-1,-1 0 1,1 0 0,0-1-1,-1 1 1,0 0-1,1 0 1,-1 0 0,0 0-1,-1 0 1,1 0 0,-1-1-1,1 1 1,-1 0 0,0 0-1,0 0 1,0 1-1,-3-6 1,2 5-21,1 0 1,-1 0-1,0 1 0,-1-1 1,1 1-1,0 0 1,-1-1-1,1 1 0,-1 0 1,1 0-1,-1 1 0,0-1 1,0 0-1,0 1 0,0 0 1,0 0-1,0 0 0,0 0 1,-1 0-1,1 0 0,0 1 1,-5 0-1,-6-1 72,0 1 0,0 1 0,-26 5 0,32-5-40,0 1 1,0 1-1,0-1 0,1 2 0,-1-1 0,1 1 1,0 0-1,0 0 0,0 1 0,1 0 1,-1 0-1,1 0 0,1 1 0,-1 0 1,1 0-1,0 1 0,0-1 0,0 1 1,1 0-1,0 0 0,1 1 0,0-1 1,0 1-1,0 0 0,1-1 0,0 1 0,1 0 1,0 1-1,0-1 0,0 10 0,1-7-24,0 0 0,0-1-1,1 1 1,0 0-1,1-1 1,0 1-1,1-1 1,0 1 0,0-1-1,1 0 1,1-1-1,0 1 1,0-1 0,1 1-1,0-2 1,0 1-1,1-1 1,0 0-1,0 0 1,1-1 0,0 0-1,1 0 1,10 6-1,-1-5-149,0-1 0,1 0-1,0-2 1,0 0-1,0-1 1,1-1 0,0 0-1,-1-2 1,33-1-1,-17-3-1145,-1-2 0,1-1 0,34-12 1,16-6-2711</inkml:trace>
</inkml:ink>
</file>

<file path=ppt/ink/ink16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3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217 586 10368,'1'1'309,"0"-1"0,0 1 1,0 0-1,0 0 1,0 0-1,0-1 0,0 1 1,0-1-1,0 1 1,0-1-1,0 1 0,0-1 1,0 0-1,0 1 1,1-1-1,1 0 0,26-6 1437,-22 4-474,110-28 5889,50-27-4383,-140 46-2666,-1-2-1,-1-1 1,0 0 0,0-2-1,-2-1 1,0-1-1,-1-1 1,20-22-1,-37 35-93,1 1-1,-2-1 0,1 0 0,-1-1 0,0 1 0,0-1 0,-1 1 0,1-1 0,-1 0 0,-1 0 0,0-1 0,0 1 0,0 0 0,-1-1 0,0 1 0,0-1 1,-1 1-1,0-1 0,-2-11 0,-2 9-25,-1-1-1,-1 1 1,0 0 0,0 0 0,-1 0 0,0 1-1,-1 0 1,0 1 0,0-1 0,-1 2 0,0-1-1,-17-10 1,16 12 9,0 0 0,0 0-1,-1 1 1,0 1 0,0-1 0,-1 2 0,1 0-1,-1 0 1,-23-2 0,17 2 12,-13-1 60,0 0 0,-53 2 0,71 3-14,1 0-1,-1 1 1,1 0 0,-1 1-1,1 0 1,0 1 0,0 1-1,-20 9 1,25-8-20,-1 0 0,1 0 0,0 0 0,0 1 0,1 0 0,0 0 0,0 1 0,1 0 0,-1 0 0,2 0 0,-1 0 0,1 1 0,1 0-1,0 0 1,0 0 0,0 0 0,1 0 0,1 0 0,-1 1 0,2-1 0,-1 1 0,2 12 0,-1-12-12,1 0 0,0-1 0,0 1-1,1-1 1,1 1 0,0-1 0,0 1 0,0-1 0,1 0-1,1-1 1,0 1 0,0-1 0,8 11 0,-4-6 2,125 167 296,-97-135-266,27 34 66,112 150 69,-156-198-183,-1 1 0,-2 1 0,-1 0-1,-1 1 1,16 60 0,-30-89-5,0 1-1,0 0 0,0 0 0,0 0 0,-1 0 0,0 0 1,-1 0-1,1-1 0,-1 1 0,0 0 0,-1 0 0,1-1 1,-1 1-1,0 0 0,0-1 0,-1 0 0,-5 9 1,4-8-14,-1 0 0,-1 0 1,1-1-1,-1 0 0,1 0 1,-2 0-1,1-1 0,0 1 1,-1-2-1,0 1 1,0-1-1,0 0 0,0 0 1,-13 3-1,-49 5 8,-112 4 0,150-14 11,-1-1-1,1-2 1,-1-1 0,1-2-1,0-1 1,0-1 0,1-1-1,0-2 1,-45-21 0,66 27-8,1-1 0,0 1 0,0-2 0,0 1 0,-8-8 0,15 12-21,-1 0 0,1 0 0,0-1 0,0 1 0,-1 0 0,1-1 0,0 1 0,0-1 0,0 0 0,0 1 0,1-1 0,-1 0 0,0 0 0,1 1 0,-1-1 0,1 0 0,0 0 0,-1 0 0,1 0 0,0 0 0,0 1 0,0-1 0,1 0 0,-1 0 0,0 0 0,1 0 0,-1 0 0,1 1 0,-1-1 0,1 0 0,0 0 0,1-1 0,7-7-728,1 0 0,0 0 0,0 1 0,1 0 0,0 1 0,1 0 0,0 1 0,20-9 0,4-4-2567,4-6-783</inkml:trace>
</inkml:ink>
</file>

<file path=ppt/ink/ink16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3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9216,'5'0'9192,"8"0"-3695,8 0-2523,16 0-2709,-3 0-146,222-9 1749,-103 2-1667,-54 10-1246,-97-3 956,0 0 0,0 0 0,0 1 0,0-1 1,-1 0-1,1 1 0,0-1 0,0 1 0,0 0 0,-1 0 0,1 0 0,0 0 0,-1 0 0,1 0 0,0 0 0,-1 0 0,2 2 0,-3-2-146,1 0 0,-1 0-1,1 0 1,-1 0-1,0 1 1,0-1 0,0 0-1,1 0 1,-1 0 0,0 1-1,-1-1 1,1 0-1,0 0 1,0 1 0,0-1-1,-1 0 1,1 0-1,-1 0 1,1 0 0,-1 0-1,1 0 1,-1 0-1,1 0 1,-1 0 0,0 0-1,0 0 1,-1 2-1,-7 9-3348</inkml:trace>
</inkml:ink>
</file>

<file path=ppt/ink/ink16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4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0 487 9344,'0'-5'4608,"20"21"-2944,-17-16 6911,8-4-7679,-11 4 0,9 4 640,-4 0 0,-1 24-2048,1-1 128,9 5 896,1-9 128,13-4-1408,-5-3 128,9-12-3200,-3-1 128</inkml:trace>
  <inkml:trace contextRef="#ctx0" brushRef="#br0" timeOffset="1">208 16 16000,'-53'-16'7935,"81"32"-10495,-17-16 13568,21 7-11392,-9 2 128,11 2-2560,-11 1 128,11-8 128,-11 1 128</inkml:trace>
</inkml:ink>
</file>

<file path=ppt/ink/ink16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4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 7424,'4'4'12440,"-3"6"-6931,0 34-6428,-1-31 3536,-1-2-2218,0 4-10,1 1 0,1 0 0,0 0 0,0-1 0,2 1-1,0 0 1,1-1 0,0 0 0,12 26 0,-8-24-207,0-1-18,-11-32-19,1 8-117,-7-28 13,0-1-1,-3-41 1,11 68-59,1-1 0,-1 0 0,2 0 0,0 1-1,0-1 1,1 0 0,0 1 0,0-1 0,2 1 0,-1 0 0,1 0 0,7-13-1,-8 18 18,1 1-1,-1 0 1,1 0-1,0 0 1,0 1-1,0-1 0,0 1 1,1 0-1,-1 0 1,1 1-1,0-1 1,0 1-1,0 0 0,0 1 1,11-3-1,0 0 9,1 2-1,0 0 0,26 0 0,-23 3 24,0 1-1,0 0 1,0 2-1,0 0 1,0 1 0,-1 1-1,32 14 1,-36-13 10,-1 0 0,0 1 1,0 1-1,-1 0 0,0 1 1,-1 0-1,0 1 1,0 0-1,19 26 0,-30-34-29,0 0 0,0 0-1,0 1 1,0-1 0,0 0 0,-1 1-1,0-1 1,1 1 0,-1-1-1,0 0 1,-1 1 0,1-1-1,-1 1 1,1-1 0,-3 5 0,-18 55 9,20-60-194,0 0 0,0 0 0,-1 0 0,0 0 0,1 0 0,-1-1 0,0 1 0,0-1 0,0 1-1,-1-1 1,-3 4 0,6-6 101,0 0-1,0 0 0,0 0 0,0 0 1,-1 0-1,1 0 0,0 0 1,0 0-1,0 0 0,0 0 1,-1 0-1,1 0 0,0 0 1,0 0-1,0 0 0,0 0 1,-1 0-1,1 0 0,0 0 0,0 0 1,0 0-1,0 0 0,0 0 1,-1 0-1,1 0 0,0 0 1,0 0-1,0 0 0,0 0 1,0-1-1,-1 1 0,1 0 1,0 0-1,0 0 0,0 0 0,0 0 1,0 0-1,0-1 0,0 1 1,0 0-1,-1 0 0,1 0 1,0 0-1,0 0 0,0-1 1,0 1-1,0 0 0,0 0 1,0 0-1,0 0 0,0-1 0,0 1 1,0 0-1,0 0 0,0 0 1,7-25-5423,-1 8 1506</inkml:trace>
</inkml:ink>
</file>

<file path=ppt/ink/ink16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5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12416,'6'0'6143,"8"35"-7807,-11-31 11008,-3 16-9088,0-4 128,-3 7 0,3-7 0,0 10-896,0 3 0,9-6-896,0 0 0,10-14-2048,-1-2 128</inkml:trace>
</inkml:ink>
</file>

<file path=ppt/ink/ink16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5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15 15872,'-32'-14'7935,"61"33"-11007,-20-12 14848,14-3-11904,-9-4 128,9 5-896,-3-1 0,3-4-1024,-4 0 128,-1-13-2304,-4 1 128</inkml:trace>
</inkml:ink>
</file>

<file path=ppt/ink/ink16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6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6912,'0'0'350,"1"-1"0,-1 1 0,1-1 1,-1 1-1,1-1 0,-1 1 0,1 0 0,-1-1 1,1 1-1,-1 0 0,1-1 0,-1 1 1,1 0-1,0 0 0,-1 0 0,1 0 0,0-1 1,-1 1-1,1 0 0,0 0 0,-1 0 0,1 0 1,-1 0-1,1 0 0,0 1 0,-1-1 1,1 0-1,1 0 0,40 1 6316,-19 0-5910,84 0 239,157-5 3834,-228 0-4218,-30 2-299,-22 2-190,8 0-83,0 1 1,0 1-1,0-1 1,0 1-1,1 1 1,-1 0-1,0 0 0,1 0 1,0 1-1,0 0 1,0 0-1,0 1 0,0 0 1,-7 7-1,-8 9 98,2 0 1,-29 40-1,43-54-123,1 0 0,1 1 0,0-1 0,0 1 0,0 0 0,1 0 0,0 0 0,1 1 0,0-1 1,0 1-1,0-1 0,1 1 0,1 15 0,0-19-11,0-1-1,1 0 1,0 0 0,-1 0-1,2 0 1,-1 0 0,0 0-1,1 0 1,0 0 0,0-1-1,0 1 1,0 0 0,1-1-1,-1 0 1,1 1 0,0-1-1,0 0 1,0-1 0,0 1-1,0 0 1,1-1 0,-1 0-1,1 0 1,0 0 0,0 0-1,-1 0 1,1-1 0,0 0-1,7 2 1,0-1-46,-1-1 1,1 0-1,0 0 1,0-1-1,0-1 1,-1 0-1,1 0 1,16-5-1,9-4-1061,40-18 0,1 0-3387,-48 20 715,-5-4-214</inkml:trace>
</inkml:ink>
</file>

<file path=ppt/ink/ink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5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0 181 3328,'2'16'853,"1"0"1,0 1-1,1-1 1,0 0 0,2-1-1,13 30 1,1 4-792,-2-2 710,-15-44-484,-9-30-89,4 13-140,0 0 1,1 0-1,0-1 0,1 1 1,1 0-1,0 0 1,1 0-1,0-1 1,1 2-1,1-1 1,0 0-1,1 1 0,0 0 1,1 0-1,1 0 1,0 1-1,0-1 1,1 2-1,1-1 1,18-17-1,-19 20 14,1 0 0,0 1 0,0 0 0,1 0 0,0 1 0,0 1 0,1 0 0,0 0-1,0 1 1,0 0 0,1 1 0,-1 0 0,1 1 0,0 0 0,0 1 0,0 1 0,0 0 0,1 0 0,-1 1 0,0 1 0,0 0 0,0 0 0,0 1 0,17 6 0,-20-6-40,0 2 1,0-1 0,0 1-1,0 1 1,-1-1 0,0 2-1,0-1 1,0 1 0,-1 0-1,0 0 1,0 1 0,0 0-1,-1 0 1,0 1 0,0 0 0,-1 0-1,0 0 1,7 18 0,-3-4 33,-1 1 1,-2 0-1,0 0 1,-1 0-1,3 46 1,-8-56-8,1 15-2150,-1-27 1942,0-1-1,1 1 1,-1 0 0,0 0-1,1 0 1,-1-1-1,1 1 1,-1 0-1,1 0 1,-1-1 0,1 1-1,-1 0 1,1-1-1,0 1 1,-1-1-1,1 1 1,0-1 0,0 1-1,-1-1 1,1 0-1,0 1 1,0-1-1,0 0 1,0 1 0,-1-1-1,3 0 1,7 3-1644</inkml:trace>
</inkml:ink>
</file>

<file path=ppt/ink/ink16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0:16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0 285 10496,'0'0'234,"1"-1"-1,-1 1 1,0-1 0,1 1 0,-1-1 0,1 1 0,-1 0-1,0-1 1,1 1 0,-1 0 0,1-1 0,-1 1 0,1 0 0,-1-1-1,1 1 1,-1 0 0,1 0 0,-1 0 0,1-1 0,0 1-1,-1 0 1,1 0 0,-1 0 0,1 0 0,-1 0 0,1 0-1,0 0 1,-1 0 0,2 1 0,33 1 6104,3 5-2356,-15-2-4038,-8-3 220,-1 0 1,0 0-1,0-2 0,0 1 0,1-2 1,-1 0-1,0-1 0,26-6 0,-19 2 83,1-1-1,-2-1 0,1 0 0,32-20 0,-47 24-211,-1 0 0,1 0 0,-1 0 0,0-1 0,0 0 0,0 0 0,-1 0 0,0-1 0,0 0-1,0 1 1,-1-1 0,1-1 0,3-11 0,-6 14-40,1 0 1,-2 0-1,1 0 0,0 0 1,-1 0-1,0 0 0,0 0 1,0 0-1,0 0 0,-1 0 1,1 0-1,-1 0 0,0 0 1,0 0-1,-1 0 0,1 1 1,-1-1-1,0 0 0,0 1 1,0-1-1,0 1 0,-1 0 1,1 0-1,-1 0 0,0 0 1,-3-3-1,-2 1 22,0 0-1,0 0 1,-1 0 0,1 1 0,-1 0-1,0 1 1,0 0 0,-1 0-1,1 1 1,0 0 0,-1 1-1,1 0 1,-1 1 0,0 0-1,1 0 1,-1 1 0,1 0 0,-1 0-1,1 1 1,-1 1 0,1 0-1,-16 7 1,9-2 53,0 0 0,1 1-1,1 1 1,0 1 0,0 0 0,1 0 0,0 2 0,1-1-1,0 2 1,-10 15 0,17-21-41,1 0 0,0 0-1,0 1 1,1-1 0,0 1-1,0 0 1,1-1 0,1 1 0,-1 0-1,1 0 1,1 0 0,0 1 0,1 14-1,2-5-6,0 0 0,2 0 0,0-1 0,1 0 0,10 22-1,-9-26-22,1 0-1,0 0 1,1-1 0,1 0-1,0-1 1,1 0-1,0 0 1,1-1 0,0-1-1,1 0 1,0 0-1,0-1 1,1-1-1,18 8 1,-22-12-183,0 0-1,0-1 1,1 0 0,-1 0-1,1-1 1,0 0 0,-1-1 0,1-1-1,11 0 1,1-1-1115,0-2 0,0 0-1,22-7 1,13-6-2797</inkml:trace>
</inkml:ink>
</file>

<file path=ppt/ink/ink16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05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45 8064,'-32'-44'3968,"32"53"-11904,-5 7 3968</inkml:trace>
</inkml:ink>
</file>

<file path=ppt/ink/ink16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07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3 592 5376,'-2'3'2606,"2"-18"1379,8-28 1690,20-38-2514,-20 54-2298,1 0 0,1 1 0,27-48 0,-10 30-87,46-59-1,-61 89-646,0 0 0,1 1-1,1 1 1,0 0 0,1 1-1,0 0 1,0 1 0,19-9 0,-20 12-62,1 1 0,0 1 1,-1 0-1,1 0 0,1 2 1,-1 0-1,18-1 0,-26 4-48,0 0 0,-1 0 0,1 1 0,0 0 0,-1 0 0,1 1 0,-1 0 0,1 0 0,-1 0-1,0 1 1,1 0 0,-1 0 0,-1 1 0,1-1 0,-1 1 0,1 0 0,-1 1 0,0 0 0,7 8 0,4 8-3,-1 0-1,-2 0 1,0 2 0,-1-1-1,-1 2 1,-1-1 0,-2 1 0,0 1-1,-1 0 1,-2 0 0,0 0-1,-2 0 1,-1 1 0,0-1 0,-2 1-1,-2 0 1,0-1 0,-7 31-1,8-50 42,-1 0-1,0 0 0,0 0 0,-1 0 1,1 0-1,-1 0 0,-1-1 0,1 1 1,-1-1-1,0 0 0,0 0 0,-1 0 1,1-1-1,-1 1 0,0-1 0,0-1 1,-1 1-1,1 0 0,-1-1 0,1 0 1,-1-1-1,0 1 0,0-1 0,-1 0 1,1-1-1,0 1 0,-1-1 0,1-1 1,-11 1-1,10-1-211,0 0 1,-1-1 0,1 0-1,0 0 1,0-1 0,0 0 0,0 0-1,0-1 1,0 1 0,1-1-1,-1-1 1,1 0 0,0 0-1,0 0 1,0 0 0,0-1-1,1 0 1,0 0 0,0-1-1,0 1 1,1-1 0,0 0-1,0 0 1,0-1 0,-3-8-1,6 13-76,1 0-1,-1 1 1,1-1-1,-1 0 1,1 1-1,0-1 1,0 0-1,0 0 1,0 1-1,0-1 1,1 0-1,-1 0 1,0 1-1,1-1 1,-1 0-1,1 1 1,0-1-1,-1 1 1,1-1 0,0 1-1,1-2 1,0-1-309,8-13-3172</inkml:trace>
</inkml:ink>
</file>

<file path=ppt/ink/ink16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08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65 279 8704,'-1'1'484,"1"0"-1,0 0 1,0 0 0,0 0 0,0 0-1,0 0 1,0 0 0,0 0 0,0 0 0,0 0-1,0 0 1,1 0 0,-1 0 0,0 0 0,1 0-1,-1 0 1,1 0 0,-1 0 0,1 0-1,0 0 1,-1 0 0,1 0 0,0-1 0,1 3-1,12 18 2666,-2-4-3331,1-2 364,0 0 0,1-2 1,0 0-1,1 0 1,0-1-1,1-1 0,0 0 1,33 14-1,-35-19-6,0 0 0,1-1 1,0-1-1,0 0 0,0-1 0,0 0 0,0-2 0,1 0 0,-1 0 0,1-2 0,26-3 0,-24 0-46,1 0 0,-1-1-1,-1-1 1,1-1 0,-1-1 0,0 0 0,-1-1-1,0-1 1,-1 0 0,0-1 0,15-14-1,-24 20-109,-1-1 0,0 1-1,0-1 1,-1 0-1,0-1 1,0 1 0,0-1-1,-1 0 1,0 0-1,0 0 1,-1 0 0,0 0-1,0 0 1,0-1-1,-1 1 1,-1-1 0,1 1-1,-1-1 1,0 0 0,-1 1-1,1-1 1,-2 1-1,1 0 1,-1-1 0,0 1-1,-1 0 1,1 0-1,-1 0 1,-1 0 0,1 0-1,-1 1 1,-1 0-1,1 0 1,-1 0 0,0 0-1,-7-6 1,-2-2-35,0 0-1,-1 1 1,-1 0 0,0 1 0,-1 1-1,-27-13 1,21 16 3,-1 1 1,0 1-1,0 1 1,0 1-1,-1 2 0,1 0 1,-1 1-1,0 2 0,1 0 1,-34 7-1,41-5-21,0 1 1,0 1-1,0 0 0,1 1 1,0 1-1,0 0 0,-14 10 1,22-12-74,-1 1-1,1 0 1,1 0 0,-1 1 0,1 0-1,0 1 1,1-1 0,0 1 0,0 0-1,0 1 1,1 0 0,-7 16-1,11-22 85,-1 1-1,1-1 0,0 0 0,0 1 0,1-1 0,-1 1 0,1-1 1,-1 0-1,1 1 0,0-1 0,0 1 0,1-1 0,-1 1 0,1-1 1,0 1-1,0-1 0,0 0 0,0 1 0,0-1 0,1 0 0,0 0 1,-1 0-1,1 0 0,0 0 0,0 0 0,1-1 0,2 4 1,25 30 384</inkml:trace>
</inkml:ink>
</file>

<file path=ppt/ink/ink16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08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0 7680,'-13'2'1642,"1"0"0,-1 1-1,1 0 1,-1 0 0,1 1 0,-19 10 0,-7 1-442,19-9-323,15-5-857,-1 0-1,1 0 1,-1 1-1,1-1 0,0 1 1,0 0-1,0 0 1,0 1-1,0-1 1,0 1-1,1 0 1,-7 5-1,10-7 7,0-1-1,-1 1 0,1 0 0,0-1 1,0 1-1,-1 0 0,1 0 0,0-1 1,0 1-1,0 0 0,0-1 0,0 1 1,0 0-1,0-1 0,0 1 0,1 0 0,-1 0 1,0-1-1,0 1 0,0 0 0,1-1 1,-1 1-1,0 0 0,1-1 0,-1 1 1,1-1-1,-1 1 0,0-1 0,1 1 1,0-1-1,-1 1 0,1-1 0,-1 1 1,1-1-1,-1 0 0,1 1 0,0-1 1,-1 0-1,1 1 0,0-1 0,-1 0 1,2 0-1,40 16 573,-31-13-490,6 2 41,0-1 0,-1-1 0,22 2-1,31 6 281,176 39 617,-175-33-747,-40-12-82,-2 2 1,1 1-1,-1 1 1,53 26-1,-76-32-156,1 1 0,-1-1-1,0 1 1,0 0 0,0 0 0,4 6 0,-8-9-41,1 1 1,-1-1-1,0 1 1,0-1 0,0 1-1,0-1 1,-1 1-1,1 0 1,0 0 0,-1-1-1,1 1 1,-1 0 0,0 0-1,1 0 1,-1 0-1,0 0 1,0-1 0,0 1-1,-1 0 1,1 0-1,0 0 1,-1 0 0,1-1-1,-1 1 1,1 0 0,-1 0-1,-1 2 1,-3 4 46,-1 0 0,0 0 1,0 0-1,-1-1 0,0 0 1,0 0-1,-1 0 0,1-1 1,-2-1-1,1 1 0,0-1 1,-1 0-1,-18 6 0,-11 2 216,0-1 0,-50 7 0,34-8-48,1-1-347,0-3 0,0-3 0,-63-1 0,115-3-53,-1 0-1,0 0 0,1 0 1,-1 0-1,0 0 0,1-1 0,-1 1 1,1 0-1,-1-1 0,1 1 0,-1-1 1,1 1-1,-1-1 0,1 0 1,-3-1-1,4 1-7,-1 0 0,1 0-1,0 1 1,0-1 0,0 0 0,0 1 0,0-1 0,-1 0 0,1 0-1,0 0 1,1 1 0,-1-1 0,0 0 0,0 0 0,0 1 0,0-1 0,1 0-1,-1 1 1,0-1 0,0 0 0,1 1 0,-1-1 0,1 0 0,-1 1 0,1-1-1,-1 1 1,1-1 0,-1 0 0,1 1 0,-1-1 0,2 1 0,12-14-3561</inkml:trace>
</inkml:ink>
</file>

<file path=ppt/ink/ink16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09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16 10496,'-9'-16'4962,"10"19"2004,7 14-1451,-4-1-6681,38 203 3192,73 480 1409,-110-672-3391,3 21 80,21 66 0,-26-102-154,1-1 0,1 0 1,0 0-1,0-1 0,1 0 1,0 0-1,1 0 0,0 0 1,0-1-1,1 0 0,14 11 1,-19-17-187,1 0 0,1 0 1,-1-1-1,0 0 0,1 1 0,-1-1 1,1-1-1,0 1 0,-1-1 1,1 0-1,0 0 0,0 0 1,0-1-1,0 1 0,0-1 0,0-1 1,0 1-1,-1-1 0,1 1 1,0-1-1,0-1 0,0 1 1,-1-1-1,1 1 0,7-5 0,-2-1-886,0 1 0,0-2-1,0 1 1,-1-1-1,0-1 1,0 0-1,-1 0 1,12-18-1,10-18-2736</inkml:trace>
</inkml:ink>
</file>

<file path=ppt/ink/ink16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09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10496,'43'12'5248,"28"-12"-5888,-58 0 10367,43-3-9471,-13 3 128,37-4-128,-23 4 0,12 0-1536,-12 0 128,0 4-1920,-11-1 0</inkml:trace>
</inkml:ink>
</file>

<file path=ppt/ink/ink16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0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7808,'0'25'3840,"20"57"-768,-17-66 4479,17 23-7551,-6-12 0,9 8 0,-3-11 0,3-5-640,-3 4 128,6-14-2304,-1-5 129</inkml:trace>
</inkml:ink>
</file>

<file path=ppt/ink/ink16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0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 12928,'-18'-3'6399,"56"6"-11390,-29-3 11134,10 4-11262,-5 0 127</inkml:trace>
</inkml:ink>
</file>

<file path=ppt/ink/ink16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0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9472,'-8'13'11029,"7"13"-6791,9 41-4604,-3-30 1976,27 196-1098,7 68 1216,-31-254-1630,24 128 240,-25-142-393,2-1-1,1-1 0,18 38 0,-27-65-38,1 0 0,0 0-1,0 0 1,0 0 0,1-1-1,-1 1 1,1-1-1,0 0 1,0 0 0,0 0-1,1 0 1,-1 0-1,1-1 1,-1 1 0,1-1-1,0 0 1,0 0 0,0 0-1,8 2 1,-6-4-331,0 0 1,0 0 0,0 0-1,1 0 1,-1-1-1,0 0 1,0-1 0,0 1-1,0-1 1,0 0 0,-1-1-1,1 1 1,10-8-1,32-21-3031,-4-2-127</inkml:trace>
</inkml:ink>
</file>

<file path=ppt/ink/ink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6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2304,'0'-1'105,"1"0"0,-1 1 0,1-1 0,-1 0-1,1 0 1,0 0 0,0 0 0,-1 1 0,1-1 0,0 0 0,0 0 0,0 1 0,0-1 0,0 1 0,0-1-1,-1 1 1,1-1 0,1 1 0,-1 0 0,0-1 0,0 1 0,0 0 0,0 0 0,1 0 0,33-2 1389,-34 2-1427,1 1-1,-1-1 0,1 1 1,-1 0-1,0 0 1,1 0-1,-1-1 1,0 1-1,1 0 0,-1 1 1,0-1-1,0 0 1,0 0-1,0 0 1,0 1-1,0-1 1,0 0-1,-1 1 0,1-1 1,0 1-1,0 1 1,9 40 457,-8-32-355,13 91 936,2 159 0,-14-165-690,3 0 0,24 113 1,-23-172-358,-3-16-12,0-1 1,1 0-1,1 0 0,15 34 1,-19-50-41,0 0 0,0-1 0,0 1 1,1 0-1,-1-1 0,1 0 0,0 1 0,0-1 0,0 0 1,1-1-1,-1 1 0,1 0 0,0-1 0,-1 0 0,1 0 1,0 0-1,0 0 0,0-1 0,0 0 0,1 1 1,-1-1-1,0-1 0,1 1 0,-1-1 0,0 0 0,1 0 1,-1 0-1,6-1 0,10-3-351,-1-2 0,1 0-1,-1-1 1,0-1 0,0-1 0,-1 0 0,-1-2-1,1 0 1,-2-1 0,21-17 0,-14 9-1191</inkml:trace>
</inkml:ink>
</file>

<file path=ppt/ink/ink16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1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11008,'23'15'5503,"61"-23"-6654,-65 5 10366,42 3-9215,-13 0 0,41-16-768,-24 3 128,21-10-2176,-20 13 128</inkml:trace>
</inkml:ink>
</file>

<file path=ppt/ink/ink16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1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31 5632,'0'0'271,"-1"0"1,1 0 0,-1 0-1,1 0 1,0 0 0,-1 0-1,1 0 1,-1 0 0,1 0-1,0 0 1,-1 0 0,1 0-1,0 1 1,-1-1 0,1 0-1,0 0 1,-1 0-1,1 1 1,0-1 0,-1 0-1,1 0 1,0 1 0,-1-1-1,1 0 1,0 0 0,0 1-1,0-1 1,-1 0 0,1 1-1,0-1 1,0 1 0,0-1-1,-1 1 1,-3 21 3920,4 37-3253,1-42-565,0-8-285,0 0 1,1-1 0,0 1-1,0 0 1,1-1 0,0 1-1,1-1 1,0 0-1,0 0 1,1 0 0,0 0-1,8 9 1,-2-3 96,1-1 0,0 0 1,1-1-1,0 0 0,21 13 0,-29-22-176,1 0 0,-1 0 0,1-1-1,0 0 1,0 0 0,0-1 0,0 1-1,0-1 1,0-1 0,0 1 0,0-1-1,0 0 1,1 0 0,-1-1 0,0 0 0,0 0-1,0 0 1,0-1 0,0 0 0,-1 0-1,1 0 1,0-1 0,-1 0 0,9-6-1,1-1 25,0 0-1,-1-1 1,-1-1-1,0 0 1,-1-1-1,0-1 1,13-19-1,-20 26 54,0 0-1,-1-1 0,0 0 0,0 0 0,-1 0 1,0 0-1,0 0 0,-1-1 0,0 1 0,-1-1 1,0 0-1,0 1 0,-1-1 0,0 0 1,0 1-1,-1-1 0,0 0 0,-1 1 0,0-1 1,0 1-1,-1 0 0,0-1 0,-5-9 1,7 17-66,1 0 0,0 1 0,-1-1 0,1 0 0,0 1 0,-1-1 1,1 0-1,-1 1 0,1-1 0,-1 1 0,1-1 0,-1 1 0,0-1 0,1 1 1,-1-1-1,0 1 0,1 0 0,-1-1 0,0 1 0,1 0 0,-1 0 1,0-1-1,0 1 0,1 0 0,-1 0 0,0 0 0,0 0 0,0 0 1,1 0-1,-1 0 0,0 0 0,0 0 0,1 1 0,-1-1 0,0 0 0,0 0 1,1 1-1,-1-1 0,0 0 0,1 1 0,-1-1 0,0 1 0,1-1 1,-1 1-1,1-1 0,-1 1 0,0 0 0,-1 1 18,0 1 0,1-1 0,-1 1 0,1-1 0,-1 1 0,1 0 0,0 0 0,0-1 0,0 1 0,1 0 0,-1 0 0,1 0 0,-1 0 1,1 3-1,1 10-53,1-1 1,0 1-1,1-1 1,1 0-1,1 0 1,0 0-1,0-1 1,2 1-1,-1-1 1,2-1-1,0 0 1,1 0 0,0 0-1,1-1 1,16 16-1,-17-19-531,1 0 0,0-1 0,1 0-1,0-1 1,0 0 0,23 10 0,-11-12-2527,-5-1-277</inkml:trace>
</inkml:ink>
</file>

<file path=ppt/ink/ink16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2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0 128 8704,'8'-1'1059,"-1"0"1,0 0-1,1 1 0,-1 0 1,0 1-1,1-1 1,-1 1-1,0 1 1,0 0-1,14 4 1,-9-2-443,0-1 0,0-1 0,20 2 0,-17-4-478,-1-1-1,1-1 1,-1 0 0,25-8 0,-36 10-81,0-1 0,0 0 0,0 0 0,0 0 0,0 0 0,0 0 0,0-1 0,0 1 0,-1-1 0,1 0 0,0 0 0,-1 0 0,0 0 1,1 0-1,-1-1 0,0 1 0,0-1 0,0 1 0,-1-1 0,1 0 0,0 0 0,-1 0 0,0 1 0,0-1 0,0-1 0,1-5 0,-2 6-53,0 0 1,-1 0-1,1 0 0,-1 0 0,0 0 1,0 0-1,0 0 0,0 0 0,-1 1 1,1-1-1,-1 0 0,0 1 0,1-1 1,-1 1-1,0-1 0,-1 1 0,1 0 1,0 0-1,-1 0 0,1 0 0,-1 1 1,1-1-1,-1 1 0,0-1 0,0 1 1,0 0-1,1 0 0,-1 0 0,0 0 1,-4 0-1,-2-1 19,0 1 1,-1-1 0,0 1-1,1 1 1,-1 0-1,1 0 1,-1 1 0,-10 2-1,14-2-7,-1 1-1,1 0 0,0 0 1,-1 1-1,1 0 1,0 0-1,1 0 0,-1 1 1,1-1-1,-1 1 1,1 1-1,0-1 0,0 1 1,1 0-1,0 0 0,-1 0 1,2 0-1,-1 1 1,1 0-1,0 0 0,0 0 1,0 0-1,1 0 1,0 0-1,0 1 0,1-1 1,-1 1-1,1 0 1,1-1-1,0 12 0,0-6-13,0-1 0,2 1-1,-1-1 1,1 0-1,1 1 1,0-1-1,1 0 1,0-1 0,1 1-1,0-1 1,0 0-1,1 0 1,0 0 0,1-1-1,0 0 1,1 0-1,8 8 1,-6-9-219,0 0 0,0-1 0,1 0 0,0-1 0,0 0 0,0-1 0,1 0 0,13 4 0,-16-7-341,0 0 0,0 0 0,1-1 0,-1 0 0,1-1 0,-1 0 0,15-2 0,33-13-2558,-8 3-84</inkml:trace>
</inkml:ink>
</file>

<file path=ppt/ink/ink16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2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11008,'0'4'456,"0"0"1,0 0 0,0 0 0,1-1 0,-1 1 0,1 0-1,0 0 1,0-1 0,0 1 0,0 0 0,1-1-1,-1 0 1,1 1 0,0-1 0,4 6 0,44 60 4494,-29-41-4796,128 182 2576,-141-199-2595,-8-11-126,-7-19-92,-3-12-22,2-1 1,1 0-1,-5-51 0,11 73 116,1-1 0,0 1 0,0 0 0,1 0 0,1 0-1,-1 0 1,2 0 0,-1 0 0,1 0 0,1 1 0,0-1-1,0 1 1,1 0 0,0 0 0,0 1 0,8-10 0,-10 16 23,0-1 0,0 1 0,1 0 1,-1 0-1,1 0 0,-1 1 0,1-1 1,-1 1-1,1 0 0,0 0 0,0 0 1,0 0-1,0 1 0,-1-1 0,1 1 1,0 0-1,0 0 0,0 1 0,0-1 1,0 1-1,0 0 0,-1 0 0,1 0 1,0 0-1,0 1 0,4 2 0,14 6 219,0 0 0,40 28 0,-52-31-197,8 5 25,0 2-1,-1 0 1,-1 0-1,0 2 0,-1 0 1,-1 0-1,0 2 1,-1 0-1,-1 0 1,14 29-1,-24-40-81,0 0 1,0 1-1,0-1 0,-1 0 0,0 1 1,-1-1-1,0 9 0,1-15-164,-1 1 0,0 0 0,0 0 0,0-1 0,0 1 0,0 0 0,0 0 0,0-1 0,-1 1 0,1 0 0,-1-1 0,1 1 0,-1 0 0,0-1 0,1 1 0,-1-1 0,0 1 0,0-1 0,0 1 0,0-1 0,0 0 0,-1 0 0,1 1 0,0-1 0,-1 0 0,1 0 0,0 0 0,-1 0 0,1 0 0,-1-1 0,0 1 0,1 0 0,-1-1 0,-2 1 0,-5-1-3314</inkml:trace>
</inkml:ink>
</file>

<file path=ppt/ink/ink16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13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 8576,'-23'20'4224,"9"-17"-2432,14-3 4607,-11 7-6015,8 2 0,-6 14 896,4 0 0,10 9-1536,-5-5 128,27 9 896,-8-4 0,27-9-256</inkml:trace>
</inkml:ink>
</file>

<file path=ppt/ink/ink16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27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42 5376,'0'-1'210,"0"1"-1,0 0 1,0-1 0,0 1 0,1-1 0,-1 1-1,0-1 1,0 1 0,0-1 0,0 1 0,0 0-1,0-1 1,0 1 0,0-1 0,0 1 0,0-1-1,0 1 1,-1 0 0,1-1 0,0 1 0,0-1-1,0 1 1,0 0 0,-1-1 0,1 1 0,0-1-1,-1 1 1,1 0 0,0-1 0,0 1-1,-1 0 1,1 0 0,0-1 0,-1 1 0,1 0-1,-1 0 1,1-1 0,0 1 0,-1 0 0,-15 12 6192,9-5-7863,6-6 1475,-15 14 1053,0 1-1,-16 21 1,27-30-818,1-1-1,0 1 1,0 0 0,0 0 0,1 1 0,0-1 0,1 1 0,0-1 0,0 1 0,-1 10 0,1-3-162,1-1 1,1 0 0,0 1 0,1-1 0,0 0-1,2 1 1,-1-1 0,2 0 0,0 0 0,0-1-1,2 1 1,12 23 0,-13-29-47,1 0 0,0 0 0,0 0 0,0-1 0,1 0 0,1-1 0,-1 1 0,1-1 0,0-1 1,0 1-1,1-1 0,0-1 0,-1 1 0,2-2 0,-1 1 0,0-1 0,1-1 0,-1 0 0,16 2 0,-6-2-9,0-1 0,0 0 0,0-2 0,1 0 0,-1-1 0,0-1 0,-1-1 0,1-1 0,-1 0 0,0-1 0,0-1 0,22-12 0,-30 13-9,0 0 0,-1-1 0,1 0 0,-1 0-1,0-1 1,-1 0 0,0-1 0,0 0 0,-1 0 0,0-1 0,-1 0-1,0 0 1,0 0 0,-1-1 0,-1 0 0,1 0 0,-2 0 0,0 0-1,0-1 1,1-17 0,-3 21-11,-1 1 0,0-1 1,-1 0-1,0 0 0,0 1 0,-1-1 0,0 1 0,0 0 1,-1-1-1,0 1 0,0 0 0,-1 0 0,1 1 0,-9-11 1,2 4-1,-1 0 0,0 1 0,-1 0 1,0 1-1,-19-14 0,19 18-11,0 0 0,-1 0 1,0 1-1,0 1 0,0 0 0,0 1 0,-1 1 0,0 0 0,1 0 0,-1 2 1,0 0-1,0 0 0,0 1 0,0 1 0,0 0 0,0 1 0,0 1 0,-26 7 0,31-6-57,0-1-1,-1 1 1,1 0-1,0 1 1,1 0-1,-1 1 0,1-1 1,0 2-1,1-1 1,-1 1-1,1 0 1,1 1-1,-1-1 0,1 1 1,1 1-1,-1-1 1,1 1-1,1 0 0,0 0 1,0 0-1,1 1 1,-4 15-1,5-18-184,1-1-1,0 0 1,0 1-1,0-1 0,1 0 1,0 1-1,2 12 1,-1-17 55,-1 1 1,1 0 0,0-1 0,0 1-1,0 0 1,0-1 0,1 1-1,-1-1 1,0 1 0,1-1-1,0 0 1,0 0 0,0 0-1,0 0 1,0 0 0,0 0 0,0 0-1,0-1 1,1 1 0,4 2-1,0-2-339,0 0 0,0-1-1,0 0 1,0 0-1,8 0 1,-13-1 413,47 4-3343</inkml:trace>
</inkml:ink>
</file>

<file path=ppt/ink/ink16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28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6912,'2'-2'8425,"1"10"-1768,13 284-3469,-1-58-1725,6 333-120,-21-565-1371,7 56-349,-7-57 251,1 1 0,-1 0 0,1-1 0,-1 1 0,1-1 1,-1 1-1,1-1 0,0 1 0,0-1 0,-1 0 0,1 1 0,0-1 1,0 0-1,1 0 0,-1 1 0,0-1 0,0 0 0,0 0 1,1 0-1,-1 0 0,1-1 0,-1 1 0,1 0 0,-1-1 1,1 1-1,-1-1 0,1 1 0,-1-1 0,3 1 0,-3-1-81,0 0-1,0 0 1,0-1-1,0 1 0,0 0 1,0 0-1,0-1 1,0 1-1,0 0 1,0-1-1,0 1 0,0-1 1,0 1-1,0-1 1,0 0-1,-1 1 1,1-1-1,0 0 1,-1 0-1,2-1 0,2-2-937,11-8-2310</inkml:trace>
</inkml:ink>
</file>

<file path=ppt/ink/ink16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28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92 246 8448,'20'34'13004,"-5"-3"-10551,-13-27-2935,3 10 683,2 0-1,0-1 1,1 1-1,0-2 1,1 1-1,0-1 1,1-1-1,1 0 1,14 12-1,-18-17-83,1-1-1,-1-1 1,1 0 0,0 0 0,1 0-1,-1-1 1,0 0 0,1-1 0,0 0-1,0 0 1,0-1 0,0 0 0,0 0-1,0-1 1,0 0 0,9-2-1,1 0-39,0-1 0,0-1 0,-1-1 0,1 0-1,-1-2 1,-1 0 0,1-1 0,-1 0 0,0-2-1,-1 0 1,0 0 0,-1-2 0,0 0 0,-1-1-1,0 0 1,-1-1 0,0 0 0,-2-1 0,16-25-1,-24 34-73,0 1 0,0-1 0,0 0 1,-1 0-1,0-1 0,0 1 0,-1 0 0,0-1 0,0 1 0,0-1 0,-1 1 0,0-1 0,0 1 0,0-1 0,-1 1 0,0-1 0,-1 1 0,1-1 0,-1 1 0,0 0 0,-1 0 0,-4-9 0,2 6-1,-1 1 1,0 0-1,0 0 1,-1 0-1,0 1 1,0 0-1,-1 0 1,0 1-1,0 0 1,-1 0-1,1 1 1,-1 0-1,0 0 1,-15-4-1,-3 2 11,0 2 0,0 0 0,0 2-1,-1 1 1,1 2 0,-1 0 0,1 2 0,0 1-1,-35 8 1,30-4-230,1 0-1,0 3 1,-36 15 0,59-21 97,-1 0 0,0 1 0,1-1 1,0 2-1,0-1 0,0 1 0,1 0 0,-1 1 0,2 0 1,-1 0-1,1 0 0,0 1 0,0 0 0,-5 12 1,9-18-78,1 1 0,0 0 1,0-1-1,0 1 1,1 0-1,-1 0 1,1 0-1,-1 0 0,1-1 1,0 1-1,0 0 1,0 0-1,0 0 1,1 0-1,-1 0 0,1-1 1,0 1-1,0 0 1,0 0-1,0-1 1,0 1-1,1-1 1,-1 1-1,1-1 0,-1 1 1,1-1-1,2 3 1,22 25-3410</inkml:trace>
</inkml:ink>
</file>

<file path=ppt/ink/ink16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29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140 266 6656,'-2'28'8760,"-2"0"-4836,2-19-3691,1 1-1,-1-1 1,2 1-1,0 0 1,1 14-1,0-17-236,2 13 362,1 0-1,1-1 0,9 23 1,-11-34-225,1-1 1,0 0 0,0-1-1,0 1 1,1-1 0,0 0-1,0 0 1,1 0 0,0-1-1,0 1 1,10 5 0,-6-4-50,2-1 1,-1 0-1,1-1 1,0 0-1,0 0 0,0-2 1,1 1-1,-1-2 1,1 0-1,0 0 1,-1-1-1,1-1 1,0 0-1,0 0 1,0-2-1,-1 1 1,1-2-1,0 0 1,-1 0-1,13-6 1,-6 2 0,-1-1 0,0-1 0,0-1 0,-1 0 0,0-1 0,-1-1 0,-1-1 0,0 0 0,0-1 0,-1-1 0,-1 0 0,17-26 1,-23 30-61,-1 0 1,0 0-1,-1-1 1,-1 0 0,0 0-1,0-1 1,-1 1-1,-1-1 1,2-20 0,-3 24-19,-1-1 0,0 1 0,0-1 0,0 0 0,-1 1 0,-1-1 0,0 1 0,0-1 1,-1 1-1,0 0 0,0 0 0,-1 0 0,0 1 0,-9-14 0,8 14-12,0 1-1,0-1 0,-1 1 1,1 0-1,-2 1 0,1-1 1,-1 1-1,0 1 1,0-1-1,0 1 0,-1 0 1,0 1-1,0 0 0,0 0 1,0 1-1,-13-4 1,6 1-6,-2-1-2,0 1 0,-1 1 0,0 0 0,1 1 1,-2 1-1,1 1 0,0 0 0,-1 2 0,1 0 1,0 1-1,-1 0 0,1 2 0,0 0 0,-28 10 1,23-6-57,1 1 1,0 2 0,0 0-1,1 1 1,1 1 0,0 1-1,0 1 1,-30 28 0,43-35 3,0 0 1,1 1 0,-1 0 0,1 0-1,1 1 1,0 0 0,0 0-1,0 0 1,1 0 0,-3 12-1,6-15-1,0 0 0,0 1-1,0-1 1,1 1-1,0-1 1,0 1 0,0-1-1,1 0 1,0 1-1,1-1 1,-1 0 0,1 0-1,0 0 1,1 0-1,0 0 1,-1 0 0,6 6-1,-3-5-11,1 0 0,0-1 0,0 0 0,1-1-1,-1 1 1,1-1 0,0-1 0,0 1 0,1-1 0,0 0 0,-1-1-1,1 0 1,0 0 0,1-1 0,-1 0 0,0 0 0,1-1-1,-1 0 1,14 0 0,11 0-134,1-2 0,0-1 1,51-10-1,-57 6 166,-1-1 0,1-1 0,-1-1 0,0-2 0,36-20 0,-53 26 44,130-77 554,-88 50 688,-52 32-1211,0 0 0,1-1 0,-1 1 0,0 0 0,0 0 0,1 0 0,-1 0 0,0 0 0,0-1 0,1 1 0,-1 0 0,0 0 0,0 0 0,1 0 0,-1 0 0,0 0 0,1 0 0,-1 0 0,0 0 0,0 0 0,1 0 0,-1 0 0,0 1 0,1-1-1,-1 0 1,0 0 0,0 0 0,1 0 0,-1 0 0,0 0 0,0 1 0,1-1 0,-1 0 0,0 0 0,0 0 0,0 1 0,5 14 761,-3 36 241,-2-13-404,2-18-599,0-1-1,1 0 1,1 1 0,1-2-1,1 1 1,0 0-1,1-1 1,1-1 0,1 1-1,1-1 1,0-1-1,1 1 1,1-2 0,0 0-1,1 0 1,15 12 0,-23-23-349,1 0 0,-1 0 1,1-1-1,0 0 0,0 0 1,0 0-1,0-1 0,0 0 1,0 0-1,1 0 0,-1-1 1,11 1-1,-12-1 10,44 7-3167</inkml:trace>
</inkml:ink>
</file>

<file path=ppt/ink/ink16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0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489 638 8448,'-6'23'12067,"-8"11"-8509,6-15-3547,0 2 0,-7 26 0,11-26 253,0 1 0,2 0 0,1-1 0,1 1 1,0 0-1,2 0 0,0-1 0,2 1 0,0-1 0,2 0 0,11 30 0,-13-41-248,0 0 0,1 0-1,0 0 1,1-1 0,0 1 0,0-1-1,1-1 1,0 1 0,1-1 0,0-1-1,0 1 1,0-1 0,1-1 0,0 0-1,1 0 1,-1 0 0,1-1-1,0-1 1,1 0 0,-1 0 0,1-1-1,-1 0 1,1-1 0,14 1-1,-12-2 5,-1-1 0,1-1 0,-1 0-1,1 0 1,-1-1 0,0-1-1,0 0 1,0-1 0,0 0-1,-1-1 1,21-10 0,-9 0 9,0-1 1,-1 0-1,-1-2 1,21-21-1,-27 21-20,0 0-1,-1 0 0,-2-1 0,1-1 1,-2 0-1,-1-1 0,0 0 0,-2-1 0,0 1 1,-2-2-1,0 1 0,4-38 0,-6 30-8,-2 1 0,-1-1 0,-1 0 0,-2 1 0,0-1 0,-8-31 0,1 16-27,-2 0 1,-1 1-1,-26-57 0,31 82 25,-2 1 0,0 1 0,-1-1 0,-1 2 0,0-1 0,-1 2 0,-1 0-1,-1 0 1,-29-24 0,28 26-11,-2 0 1,0 2-1,0 0 0,-1 1 0,0 0 0,-1 2 1,0 0-1,0 1 0,-34-7 0,31 8-7,-1 0 1,0 2-1,0 1 0,0 0 1,0 2-1,-1 0 0,1 2 1,0 1-1,-1 1 0,1 0 1,1 2-1,-31 10 0,29-7 10,1 0 0,1 2 1,0 0-1,0 1 0,1 2 0,0 0 0,1 1 0,1 1 1,0 1-1,1 1 0,1 0 0,-29 38 0,37-42 37,0 1-1,1-1 1,0 1 0,1 1-1,-8 26 1,13-34-13,0 0 0,1 1 0,0-1 0,1 0 0,-1 0 0,1 1 0,1-1 0,-1 1 0,1-1 0,1 0 0,-1 0 0,1 0 0,1 0 0,-1 0 0,6 10 0,0-2 23,1-1 0,1 0 0,0-1 0,1 0-1,0-1 1,1 0 0,1 0 0,0-2 0,0 1 0,23 12-1,9 1 144,0-2 0,2-3 0,0-1 0,1-2 0,70 12-1,-53-16 0,0-3-1,0-3 0,115-5 0,-107-9-976,0-4 0,102-30 0,-68 15-3485,-104 26 4024,2-1-456,1 1 1,-1 0 0,0 0 0,1 0-1,-1 1 1,1 0 0,-1 0-1,1 0 1,6 2 0,3 1-3019</inkml:trace>
</inkml:ink>
</file>

<file path=ppt/ink/ink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6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2816,'3'0'1408,"40"-13"-1152,-23 13 1664,17 0-1664,0 0 128,6 0 256,0-3 0,3-1-896,0-5 128,2 9 512,-2 0 0,-3-3-640,-6 3 128,-12 12-1024,-7-5 128</inkml:trace>
</inkml:ink>
</file>

<file path=ppt/ink/ink16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2.5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133 364 4352,'0'-5'913,"0"0"1,0 1-1,0-1 0,1 0 1,0 1-1,0-1 1,0 1-1,0-1 0,1 1 1,0 0-1,3-7 1,0-2-974,0 3 230,1 0 1,0 0 0,0 0-1,1 1 1,0 0-1,0 0 1,1 0 0,1 1-1,-1 0 1,11-7-1,96-62 1879,-109 74-1900,8-6 107,18-11 462,1 2-1,48-20 0,-73 34-586,1 1 0,0 0 0,1 1 0,-1 0 0,0 1 0,1-1 0,-1 2 0,1-1 0,-1 2 0,1-1 0,-1 1 0,1 0 1,-1 1-1,12 4 0,-16-4-75,0 0 1,-1 1-1,1-1 1,-1 1 0,0 0-1,1 0 1,-1 1-1,-1-1 1,1 1 0,0 0-1,-1 0 1,0 0-1,0 1 1,0-1 0,-1 1-1,4 8 1,-1 0 6,0 0 1,-1 0-1,-1 1 1,4 27 0,-6-20-37,0 1 0,-2-1 1,0 1-1,-1-1 1,-8 31-1,-33 96 43,43-147-70,-8 26 43,-1-1 0,-2 0-1,0 0 1,-2-1 0,-31 45-1,9-23 172,-3-2-1,-64 59 0,71-76 4,-1-2-1,-60 38 1,75-54-168,-1-2 1,0 1-1,-1-2 1,1-1-1,-1 0 1,-1-1-1,-27 3 1,42-7-43,0-1 0,-1 0 1,1 0-1,0-1 1,-1 1-1,1-1 1,0 0-1,0-1 1,-1 1-1,1-1 1,0 0-1,1 0 1,-1-1-1,-8-5 1,11 7-8,0 0-1,1-1 1,-1 1 0,1 0 0,0-1 0,-1 1 0,1-1 0,0 0 0,0 1-1,0-1 1,0 0 0,0 0 0,0 0 0,1 0 0,-1 0 0,0 1-1,1-1 1,0 0 0,-1 0 0,1 0 0,0-1 0,0 1 0,0 0-1,0 0 1,1 0 0,-1 0 0,1 0 0,-1 0 0,1 1 0,-1-1-1,1 0 1,0 0 0,0 0 0,0 0 0,0 1 0,0-1 0,1 0-1,-1 1 1,2-2 0,2-3-7,0 1 1,1 0-1,-1 0 0,1 1 0,0 0 1,1 0-1,-1 0 0,1 0 1,0 1-1,0 0 0,0 1 0,0 0 1,0 0-1,0 0 0,1 1 0,-1 0 1,1 0-1,-1 1 0,1 0 0,-1 0 1,1 1-1,-1 0 0,10 3 0,18 4-10,-1 1 0,0 2 0,50 23 0,-72-29 13,33 15 60,-22-9-193,0-1 0,1-1 1,33 7-1,-32-10-308,-10-2 20,0 0 0,1-2-1,17 2 1,-29-4-56,1 0 0,0 0 0,-1-1 0,1 0 1,-1 0-1,1 0 0,-1 0 0,1-1 0,3-1 0,6-3-2846</inkml:trace>
</inkml:ink>
</file>

<file path=ppt/ink/ink16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2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7936,'39'0'3968,"31"0"-2560,-51 0 5119,28 9-6143,-8-6 0,26 4 0,-13-1 128,0 4-896,-10-1 128,4-2-640,-8 6 0,-1-19-1791,-8-1 127</inkml:trace>
</inkml:ink>
</file>

<file path=ppt/ink/ink16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4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23 5376,'-15'7'2688,"21"-7"-1152,-6 0 2816,0 0-3712,0 0 0,17-7 639,-2-2 1,10 2-1664,-8 4 128,31-1 896,-16 4 128,16 4-896,-10-1 128,-6 4-1280,-9-1 1,-9-3-1153,0 1 0</inkml:trace>
</inkml:ink>
</file>

<file path=ppt/ink/ink16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4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7296,'28'-19'3584,"15"10"-3456,-34 5 6015,19-3-6143,1 4 128,8 3-128,-8 0 128,4 3-512,-4 1 128,-6 3-1791,-5-2 127,-4-5-256,-3 0 128</inkml:trace>
</inkml:ink>
</file>

<file path=ppt/ink/ink16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5.2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8704,'7'4'3520,"3"3"-4056,-2-1 2422,0 1 1,0-1-1,0 2 0,10 12 0,9 16-1318,3-2 0,0-1-1,71 57 1,116 67-127,-162-119-209,-38-27-477,22 19-970,-37-29 964,-1 0 0,0 1 0,0-1 0,0 1 0,-1-1 0,1 1-1,0-1 1,0 1 0,-1-1 0,1 1 0,-1 0 0,1 0 0,-1-1 0,0 4 0,0-4 117,0-1 0,0 1 0,0 0 1,0-1-1,0 1 0,0 0 0,-1-1 1,1 1-1,0 0 0,-1-1 0,1 1 1,0 0-1,-1-1 0,1 1 0,0-1 1,-1 1-1,1-1 0,-1 1 0,1-1 0,-1 1 1,0-1-1,1 1 0,-1-1 0,1 0 1,-1 1-1,0-1 0,1 0 0,-1 0 1,0 1-1,1-1 0,-1 0 0,0 0 1,1 0-1,-1 0 0,0 0 0,1 0 1,-1 0-1,-1 0 0,-2 0-537,-15 4-2294</inkml:trace>
</inkml:ink>
</file>

<file path=ppt/ink/ink16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5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841 11 8064,'-23'-11'3968,"0"51"-4224,17-37 7807,-8 17-7039,0-4 0,-52 26 384,20-6 0,-45 23-1280,31-20 128,-43 28 640,23-13 128,0-6-640,19-9 128,-6-4-1152,15-5 0,20 2-1664,9 1 1</inkml:trace>
</inkml:ink>
</file>

<file path=ppt/ink/ink16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5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8448,'11'-11'4224,"64"22"-4096,-58-11 6271,26-4-6399,-9 1 128,41-4 0,-19-6 0,28-3-384,-16 6 128,-8-3-1024,-14 1 0,11 1-1279,-9 6 127</inkml:trace>
</inkml:ink>
</file>

<file path=ppt/ink/ink16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6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7936,'-14'25'3968,"14"14"-4352,0-32 6399,0 33-5631,0-14 128,-4 19 256,-1-15 0,2 18-1024,3-9 128,0-3 512,0-6 128,3-11-640,2-3 128,4 7-1664,0-7 0,2-12-895,-8 1-1</inkml:trace>
</inkml:ink>
</file>

<file path=ppt/ink/ink16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6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8448,'0'3'4224,"-14"45"-4096,14-41 7423,-9 29-7295,4-1 128,-1 17 0,3-18 0,12 26-640,-1-14 128,21 1 0,-10-15 128,19-9-2048,-10-7 128,13-23-767,-2-2-1</inkml:trace>
</inkml:ink>
</file>

<file path=ppt/ink/ink16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6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13 12544,'-19'-12'6271,"62"12"-10878,-35 0 12542,12 0-10623,0 0 128,12 0-2815,-9 0-1</inkml:trace>
</inkml:ink>
</file>

<file path=ppt/ink/ink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7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0 316 896,'0'0'78,"0"0"-1,0 0 1,0-1 0,0 1 0,0 0-1,1 0 1,-1 0 0,0-1-1,0 1 1,0 0 0,0 0-1,1 0 1,-1-1 0,0 1 0,0 0-1,0 0 1,0 0 0,1 0-1,-1 0 1,0-1 0,0 1 0,1 0-1,-1 0 1,0 0 0,0 0-1,1 0 1,-1 0 0,0 0-1,0 0 1,1 0 0,-1 0 0,0 0-1,0 0 1,1 0 0,-1 0-1,0 0 1,0 0 0,0 0 0,1 0-1,-1 0 1,0 0 0,0 1-1,1-1 1,20 8 1253,19 20-1111,-25-11 169,-2 1 0,0 1-1,-1 0 1,13 29-1,-15-29-68,0 0 0,1-1-1,0 0 1,2 0 0,14 15 0,-55-87 192,15 32-508,1 0 0,1-1 0,1-1 0,1 0 0,1 0 0,1-1 0,-7-45 0,12 56-6,1 0 0,1-1 0,0 1 0,0 0 0,2-1 0,0 1 0,0 0 0,1 0 0,1 0 0,1 0 0,0 1 0,0-1 0,1 1 0,1 1 0,12-19 0,-14 25-6,0 1 1,0-1-1,1 1 1,-1 0-1,1 0 0,1 1 1,-1 0-1,0 0 1,1 0-1,0 1 1,0 0-1,0 0 1,0 1-1,0 0 1,1 0-1,-1 0 1,1 1-1,14 0 1,9 1-95,-1 2 0,0 1 1,44 10-1,-8-2-159,-39-6-827,5 6-85</inkml:trace>
</inkml:ink>
</file>

<file path=ppt/ink/ink16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37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475 0 6912,'0'5'1152,"-1"1"0,2-1 0,-1 0 0,1 0 0,0 0 0,0 1 0,0-1 0,1 0 0,-1 0 0,4 6 0,2 12-491,0 9-339,-1-4 241,0 0 1,1-1-1,2 1 1,18 37 0,-23-57-464,0-1 0,1 0 0,0 0 0,0-1 0,1 1 0,-1-1 0,1 0 0,1-1 0,-1 1 0,1-1 0,0-1 0,0 1 0,0-1 1,1 0-1,-1-1 0,1 0 0,0 0 0,0-1 0,15 3 0,-12-3-82,0-2 0,0 0 0,1 0-1,-1-1 1,0 0 0,0-1 0,0 0 0,-1-1 0,1 0 0,0 0 0,17-10 0,-12 5-19,-1 0 1,0-1 0,0-1 0,-1-1 0,0 0 0,-1 0-1,13-16 1,-19 18 24,0 0-1,-1 0 1,0-1-1,-1 0 1,0 0-1,0 0 1,5-20 0,-8 23 26,0 0 1,-1 0-1,0 0 1,0 0-1,0 0 1,-1-1-1,0 1 1,0 0-1,-1 0 1,0 0 0,0 0-1,-1 0 1,-4-11-1,6 17-39,0 0 1,0 1-1,0-1 0,0 0 0,-1 1 0,1-1 1,0 0-1,0 1 0,-1-1 0,1 0 0,0 1 1,-1-1-1,1 1 0,-1-1 0,1 1 0,-1-1 1,1 1-1,-1-1 0,1 1 0,-1-1 0,1 1 1,-1 0-1,0-1 0,1 1 0,-1 0 1,1-1-1,-1 1 0,0 0 0,1 0 0,-1 0 1,0 0-1,0 0 0,1-1 0,-1 1 0,0 0 1,1 1-1,-1-1 0,0 0 0,1 0 0,-1 0 1,0 0-1,1 0 0,-1 1 0,0-1 0,1 0 1,-1 1-1,0-1 0,1 0 0,-1 1 0,1-1 1,-1 1-1,1-1 0,-1 1 0,-1 2 18,0 0 0,0-1 0,0 1 0,1 0 0,-1 0 0,1 0 0,0 0 0,0 0 0,0 1 0,0-1 0,0 0 0,0 6-1,2 14 18,2 1-1,0-1 0,1 0 0,1 0 0,1 0 0,2-1 0,13 32 0,-7-17 0,94 257 104,-95-255-73,-1 1 1,-2 0-1,-1 1 0,-3 0 0,-1 0 0,-1 67 0,-4-98-14,0 0 0,0 1 0,-1-1 0,-1 0 0,0 0 0,0 0 0,-1 0-1,0 0 1,-1 0 0,0-1 0,0 0 0,-1 0 0,0 0 0,-1 0-1,0-1 1,0 0 0,-1 0 0,0 0 0,-9 6 0,3-5 40,-1-1-1,0-1 1,-1 0 0,1-1-1,-1-1 1,-1 0 0,1-1 0,0 0-1,-1-1 1,0-1 0,0-1 0,-20-1-1,10 0 15,1-3-1,-1 0 1,0-1-1,1-2 1,0 0-1,-34-15 1,-3-5-8,-64-38-1,54 20-315,-116-91-1,41 25-4877,139 105 4022,0 0 0,0 0 1,0 0-1,0 1 1,-1 1-1,-17-6 0,-4 2-2903</inkml:trace>
</inkml:ink>
</file>

<file path=ppt/ink/ink16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1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536 66 4608,'1'-32'9117,"-1"31"-8972,0-1 0,0 1-1,0 0 1,0-1 0,0 1-1,-1 0 1,1-1 0,0 1-1,-1 0 1,1 0 0,-1-1 0,1 1-1,-1 0 1,0 0 0,1 0-1,-1 0 1,0 0 0,0 0-1,0 0 1,0 0 0,0 0-1,0 0 1,0 0 0,0 0 0,0 1-1,0-1 1,0 0 0,0 1-1,-1-1 1,1 1 0,0-1-1,-1 1 1,-1 0 0,-10 1 430,0 0 0,0 2 0,0 0 1,0 0-1,-14 6 0,-5 1-16,13-5-303,0 0 0,1 1 0,0 1 0,0 0 0,0 2 0,1 0 0,1 1 0,-24 18 0,-24 22 497,48-40-607,1 2 0,0 0 0,0 1 0,1 0 0,1 1 0,0 1-1,-12 18 1,23-30-136,1-1 0,-1 1 0,1 0 0,-1 0 0,1 0 0,0 0 0,0 0 1,1 1-1,-1-1 0,1 0 0,-1 0 0,1 1 0,0-1 0,0 0 0,1 0 0,-1 0 0,1 1 0,-1-1 0,1 0 0,0 0 0,0 0 0,0 0 0,1 0 0,-1 0 0,1 0 0,0-1 0,3 6 0,0-3 16,0 0 0,1 0 0,-1 0 0,1-1 0,0 0 0,0 0 0,0 0 0,1-1 0,-1 0 0,1 0 0,0-1 0,11 3 0,196 29 163,-136-26-124,117 31 0,-173-33-18,0 1 0,0 1 0,-1 1 0,-1 0 0,1 2 0,-2 1 0,1 0 0,-2 1 0,31 29 0,-42-36-5,-1 1-1,-1 0 0,1 1 1,-1 0-1,0-1 0,-1 2 1,0-1-1,0 0 0,-1 1 1,0 0-1,-1-1 1,0 1-1,0 0 0,-1 0 1,0 0-1,0 1 0,-2 11 1,1-15 0,-1 0 0,0 0 0,0 0 0,-1 0 0,0 0 0,0 0 0,0 0 0,-1-1 0,0 1 0,0-1 0,0 1-1,-1-1 1,1-1 0,-1 1 0,-1 0 0,1-1 0,-1 0 0,1 0 0,-1 0 0,0 0 0,-1-1 0,1 0 0,0 0 0,-1 0 0,0-1 0,0 0 0,-8 2 0,-3 0 14,-1-1-1,1 0 1,-1-2-1,0 0 1,1-1-1,-1 0 1,0-2-1,1 0 1,-35-9-1,25 3-90,1-1-1,0-1 0,1-1 1,0-1-1,-43-29 0,65 39-21,-32-26-189,34 27 211,0 1 0,1-1 1,-1 0-1,0 1 0,0-1 1,1 0-1,-1 0 0,0 0 1,1 0-1,-1 1 0,1-1 1,-1 0-1,1 0 0,0 0 1,-1 0-1,1 0 0,0 0 1,0 0-1,-1 0 0,1 0 0,0 0 1,0 0-1,0 0 0,0 0 1,0 0-1,0 0 0,1 0 1,-1 0-1,0 0 0,1 0 1,-1 0-1,0 0 0,1 0 1,-1 0-1,1 0 0,-1 0 1,2-1-1,6-3-765,1 1 1,0-1-1,0 1 0,0 1 1,0 0-1,1 0 0,0 1 1,-1 0-1,1 0 0,17 1 1,21-7-2565,0-4-219</inkml:trace>
</inkml:ink>
</file>

<file path=ppt/ink/ink16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1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14 8832,'-11'-14'6882,"10"26"2394,1 1-7404,-2 2-4137,1 4 2505,0-1 1,1 0-1,1 1 1,1-1 0,1 0-1,0 0 1,1 0-1,1 0 1,1-1-1,1 0 1,0 0 0,1 0-1,0-1 1,2 0-1,0-1 1,0 0 0,26 26-1,-33-38-269,-2 0-109,2-1-1,-1 1 1,0-1-1,0 1 1,1-1 0,-1 0-1,1 0 1,0 0 0,-1 0-1,1-1 1,0 1-1,0-1 1,0 0 0,1 1-1,-1-1 1,0-1-1,0 1 1,0 0 0,1-1-1,-1 0 1,0 0 0,1 0-1,-1 0 1,0 0-1,1 0 1,-1-1 0,4-1-1,31-22-3125,-3-1-320</inkml:trace>
</inkml:ink>
</file>

<file path=ppt/ink/ink16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1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10 13568,'-66'-9'6783,"70"21"-9343,-4-12 11520,14-3-10112,-3 3 128,3 0-1280,-1 0 128,1 0 512,-4 0 128,5 14-1791,-6-5 127</inkml:trace>
</inkml:ink>
</file>

<file path=ppt/ink/ink16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2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76 9728,'16'43'12200,"2"-3"-7879,-6-5-4053,39 203 2023,-46-208-2087,-6-15-150,-1-15-60,0-11 1,-2-36 2,-1 2-13,3-85 0,3 114 19,1 1 1,0 0-1,1 0 1,1 0-1,0 0 1,1 0 0,1 1-1,0 0 1,14-22-1,-16 31 30,0-1 0,0 1 0,0 0 0,1 1 0,0-1-1,0 1 1,0 0 0,1 0 0,-1 1 0,1-1 0,0 1 0,0 1 0,0-1 0,0 1 0,0 0-1,9-2 1,8 1 192,0 0 0,0 1-1,29 2 1,-31 0-19,-10 1-125,0 0 0,0 1 0,0 0 0,-1 1 0,1 0 0,-1 1 0,1 0 0,-1 1 0,-1 0-1,1 0 1,13 11 0,-9-6 0,-1 0 0,0 1-1,-1 0 1,0 1 0,-1 1-1,16 24 1,-19-25-47,-2 1 0,0 0 0,-1 0 0,0 1 0,-1-1 0,0 1 0,-1 0 1,-1 0-1,1 16 0,-1 20-21,-7 65 1,1-9-361,5-94 248,0-18-2286,2-22-3216,-3 4 1505</inkml:trace>
</inkml:ink>
</file>

<file path=ppt/ink/ink16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3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111 235 5376,'0'0'74,"0"0"0,0 0 0,0 0 1,0 0-1,0 0 0,-1 0 0,1 0 0,0 0 1,0 0-1,0 0 0,0 0 0,0 0 0,0 0 1,-1 0-1,1 0 0,0 0 0,0 0 0,0 0 1,0 0-1,0 0 0,0 0 0,-1 0 0,1 0 0,0 0 1,0 0-1,0 0 0,0 0 0,0 0 0,0 0 1,0 0-1,-1-1 0,1 1 0,0 0 0,0 0 1,0 0-1,0 0 0,0 0 0,0 0 0,0 0 1,0 0-1,0-1 0,0 1 0,0 0 0,0 0 1,0 0-1,0 0 0,0 0 0,0 0 0,0-1 0,0 1 1,0 0-1,0 0 0,0 0 0,0 0 0,0 0 1,0-1-1,0 1 0,0 0 0,0 0 0,0 0 1,0 0-1,0 0 0,3-18 4269,7-15-411,-2 22-3508,0-1-1,0 1 1,1 0 0,0 1-1,1 0 1,0 0 0,0 1 0,1 1-1,0 0 1,1 0 0,12-6 0,-4 4 74,0 1 1,0 1 0,1 1-1,0 0 1,1 2 0,24-4 0,-37 8-384,0 0 1,-1 1-1,1 0 1,0 0-1,-1 1 1,1 0-1,15 4 1,-20-4-92,0 1 0,-1-1 1,1 1-1,0 0 0,0 0 1,-1 0-1,0 0 0,1 1 1,-1-1-1,0 1 0,0 0 1,0 0-1,0 0 0,-1 0 1,1 1-1,-1-1 0,0 1 1,2 4-1,0 3 21,0 0-1,-1 1 0,-1-1 1,0 1-1,0-1 1,-2 1-1,1-1 1,-2 14-1,-12 94 175,11-105-177,0 3 27,-1 1 0,-1-1 0,0 1 0,-2-1 0,0-1 0,0 1 0,-2-1 0,0 0 0,-1-1 0,0 0 0,-1 0 0,-21 23-1,-19 13 156,8-6-14,-66 52 0,94-86-185,0-1 1,0-1-1,-1 0 0,0-1 0,0-1 0,-1 0 1,0-1-1,0-1 0,-27 6 0,38-10-15,0-1-1,0 0 0,0 0 0,0 0 0,0-1 0,1 0 0,-1 0 1,0 0-1,0 0 0,-6-3 0,10 3-7,-1 0 1,1 1-1,-1-1 0,1 0 1,0 0-1,0 0 0,-1 1 1,1-1-1,0-1 0,0 1 1,0 0-1,0 0 0,0 0 1,0 0-1,1-1 0,-1 1 1,0 0-1,0-1 1,1 1-1,-1-1 0,1 1 1,0-1-1,-1 1 0,1-1 1,0 1-1,0-1 0,0 1 1,0-1-1,0 1 0,0-1 1,0 1-1,1-1 0,-1 1 1,0-1-1,1 1 0,-1-1 1,1 1-1,1-3 0,2-4-4,0 1-1,0-1 1,0 1-1,1 0 0,1 0 1,-1 0-1,1 1 1,0-1-1,0 2 1,1-1-1,0 1 0,0 0 1,0 0-1,0 1 1,1 0-1,0 0 0,0 0 1,0 1-1,0 1 1,0-1-1,1 2 1,-1-1-1,1 1 0,-1 0 1,1 0-1,0 1 1,-1 1-1,1-1 0,0 1 1,-1 1-1,1 0 1,15 5-1,383 132 259,-389-134 77,-2-9-5089,-16 3 4360,1 0 0,-1 0 0,0 0 0,1 0 0,-1 0 0,0-1 0,0 1 0,0 0 0,1 0 0,-1 0 0,0-1 0,-1 1 0,1 0 0,0 0 0,0 0 0,0 0 0,-1-1 0,1 1 0,-1 0 0,1 0 0,-1 0 0,1 0 0,-1 0 0,1 0 0,-2-1 0,-4-10-3444</inkml:trace>
</inkml:ink>
</file>

<file path=ppt/ink/ink16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3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7 4480,'0'-7'2176,"-9"11"-768,9-4 2688,0 0-2304,0 0 0,18 7 1279,-4 2 129,23-6-3968,-8 1 0,4-1 2432,-4 3 0,14-6-896,-17 0 0,3 0-1536,-6 0 0,-9 3-2432,0 1 0</inkml:trace>
</inkml:ink>
</file>

<file path=ppt/ink/ink16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3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8448,'0'0'4224,"32"-7"-2176,-21 2 4991,12 5-6143,-5 0 0,21 5 384,-11-5 128,13 4-1920,-7-1 0,3 10 1152,-8-10 0,3 1-1280,-7-1 128,-8 6-2688,-2-5 128,-10 3-383,-1-2 127</inkml:trace>
</inkml:ink>
</file>

<file path=ppt/ink/ink16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4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12160,'28'-4'6015,"29"11"-7806,-44-7 12286,11 4-10239,-6-1 128,7 3-128,-7-3 0,16-12-768,-11 2 0,9-5-1664,-4 1 128,-8-8-1408,-6 6 1</inkml:trace>
</inkml:ink>
</file>

<file path=ppt/ink/ink16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5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2688,'0'0'1429,"0"0"427,0 0-576,0 0-341,0 0 63,0 0 449,8-6 3937,12-11-3608,-12 14-1409,0 0 0,0 0 1,1 1-1,-1 0 0,1 0 1,-1 1-1,1 0 1,0 0-1,0 1 0,14 2 1,-6-2 1,246 16 2497,-102-4-4182,-154-12 645,1 0 0,0-1 0,0 0 0,-1 0 0,10-3 0,-15 4 445,22-5-2872</inkml:trace>
</inkml:ink>
</file>

<file path=ppt/ink/ink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39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55 5120,'-37'-55'2560,"40"62"-3584,8-3 4480,-2 8-5888,0 11 0,15 6 0,0 10 0</inkml:trace>
</inkml:ink>
</file>

<file path=ppt/ink/ink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8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165 332 2048,'1'2'180,"-1"0"1,1 1-1,0-1 1,-1 0-1,1 0 0,0 0 1,0 1-1,0-1 1,1 0-1,-1 0 0,0-1 1,1 1-1,0 0 1,-1 0-1,1-1 0,0 1 1,0-1-1,-1 1 1,1-1-1,0 0 0,1 0 1,-1 0-1,0 0 1,0 0-1,0 0 0,1-1 1,1 1-1,8 3-76,0-1-1,0-1 0,1 0 0,13 0 1,4-1 146,1-1 0,-1-2-1,1-1 1,-1-1 0,0-2 0,0-1 0,-1-1 0,0-2 0,0 0 0,-1-2 0,0-1 0,-1-2-1,30-21 1,-52 33-222,0-2 0,0 1 0,0 0-1,-1-1 1,1 0 0,-1 0 0,0 0-1,0-1 1,-1 1 0,0-1 0,0 0 0,0 0-1,-1 0 1,0 0 0,0-1 0,2-8-1,-4 10-8,0 1-1,0-1 1,0 0 0,-1 0-1,1 0 1,-1 1-1,0-1 1,-1 0-1,1 1 1,-1-1-1,0 1 1,0-1 0,0 1-1,-1 0 1,0 0-1,1 0 1,-1 0-1,-1 1 1,1-1-1,0 1 1,-1 0 0,0 0-1,-5-4 1,-6-2-8,1 1 1,-2 1 0,1 0-1,-1 1 1,0 0 0,0 1-1,-1 1 1,1 1 0,-1 0-1,0 1 1,0 1 0,0 1-1,0 0 1,0 1 0,-21 5-1,-10 2-44,0 2 0,1 3 0,1 1 0,-51 24 0,79-30 0,0 1 0,1 0 0,-30 21 0,41-25-24,0 0 0,0 0-1,1 0 1,-1 1 0,1 0 0,0 0 0,1 0 0,0 0 0,0 1 0,0 0 0,0 0-1,-3 12 1,6-16-26,1 0-1,-1-1 1,1 1 0,0 0-1,0 0 1,0 0-1,1 0 1,-1 0 0,1 0-1,-1 0 1,1 0-1,0 0 1,0 0-1,0-1 1,1 1 0,-1 0-1,1-1 1,-1 1-1,1-1 1,0 1-1,0-1 1,0 0 0,0 0-1,0 0 1,1 0-1,-1 0 1,1-1 0,-1 1-1,5 1 1,4 4-208,1-1 1,1-1-1,-1 0 1,1-1 0,14 3-1,56 7-1138</inkml:trace>
</inkml:ink>
</file>

<file path=ppt/ink/ink16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7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6016,'1'-9'6155,"2"15"-1118,1 24-1552,16 335-285,-20-356-3485,1 43 438,7-32-1717,-8-19 1421,1-1 1,-1 0 0,0 1 0,1-1 0,-1 1 0,1-1 0,-1 0 0,1 0 0,-1 1 0,1-1-1,-1 0 1,1 0 0,-1 0 0,1 1 0,-1-1 0,1 0 0,-1 0 0,1 0 0,-1 0 0,1 0-1,-1 0 1,1 0 0,-1 0 0,1 0 0,0 0 0,-1-1 0,1 1 0,-1 0 0,1 0 0,0-1-1,16-8-2672,-2 1-129</inkml:trace>
</inkml:ink>
</file>

<file path=ppt/ink/ink16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7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1 599 6656,'14'-15'8423,"3"1"-3840,44-21-2889,-37 22-1312,11-5 371,-2-3 0,0-1 0,-1-1 1,-1-2-1,51-54 0,-69 65-677,-1 0-1,-1-1 1,0 0-1,-1-1 1,-1 0 0,0-1-1,-2 1 1,0-2-1,0 1 1,-2-1 0,0 0-1,-1 0 1,-1 0 0,2-35-1,-5 48-28,0-23 84,0 28-124,0-1 1,0 0-1,0 1 0,0-1 1,0 0-1,0 1 1,0-1-1,0 0 0,0 0 1,0 1-1,-1-1 0,1 0 1,0 1-1,0-1 0,-1 0 1,1 1-1,0-1 1,-1 1-1,1-1 0,-1 1 1,1-1-1,-1 1 0,1-1 1,-1 1-1,1-1 0,-1 1 1,0-1-1,0 27 249,-16 183-126,0-8-4,18-154-170,0-23-62,-1 0 0,-1 0-1,-4 27 1,4-49-88,1 0-1,-1-1 1,0 1 0,0 0 0,1-1 0,-1 1 0,0-1-1,-1 1 1,1-1 0,0 1 0,0-1 0,-1 1 0,1-1-1,0 0 1,-1 0 0,-2 1 0,2 0-695,0-1 1,-1 0-1,1 0 0,-1 0 0,1 0 1,-1 0-1,0 0 0,1-1 0,-1 1 1,-3-1-1,-4 0-2460</inkml:trace>
</inkml:ink>
</file>

<file path=ppt/ink/ink16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8.1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2688,'52'-1'7359,"44"2"136,132 4-2680,6-3-2703,102-20-383,-6 0-2456,-292 23-179,-3-1-4460,-26-4 2167</inkml:trace>
</inkml:ink>
</file>

<file path=ppt/ink/ink16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8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7296,'-1'4'8757,"0"5"-3387,0 19-1692,-2 11-3820,0 2 1074,1 0-1,2 0 1,3 1-1,10 62 0,-5-44-340,-5-32-234,2 1-1,1-1 1,11 31-1,-13-47-268,1 0 0,0 0 0,1-1-1,0 0 1,1 0 0,1 0 0,-1-1-1,2 0 1,9 10 0,-15-17-81,0-1 0,0 1-1,0-1 1,0 0 0,0 0 0,0 0-1,1 0 1,-1 0 0,1-1 0,-1 0 0,1 0-1,0 0 1,-1 0 0,1 0 0,0-1-1,0 1 1,-1-1 0,1 0 0,7-1-1,-4-1-288,0 0-1,-1 0 1,0-1-1,0 1 1,0-1-1,0-1 1,0 1-1,0-1 1,-1 0-1,8-7 1,7-9-1493,-1-1 0,0-1 0,-2-1 0,15-26 0,-25 38 972,33-45-3186</inkml:trace>
</inkml:ink>
</file>

<file path=ppt/ink/ink16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9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4736,'8'11'10294,"2"2"-3589,1 1-3346,-9-11-3307,1 0 0,-1 0 0,1-1-1,0 1 1,0-1 0,0 0 0,0 0-1,0 0 1,0 0 0,1 0 0,-1-1 0,1 0-1,-1 1 1,1-1 0,0-1 0,-1 1-1,1 0 1,0-1 0,-1 0 0,1 0-1,0 0 1,0 0 0,-1-1 0,7 0 0,-3-1-14,0 0 0,-1 0 0,1-1 0,-1 0 1,12-6-1,-17 8-35,0 0 1,0 1 0,1-1-1,-1 0 1,0 1-1,0-1 1,0 0 0,0 0-1,0 0 1,-1 0 0,1 0-1,0 0 1,0 0-1,-1 0 1,1 0 0,0-1-1,-1 1 1,1 0-1,-1 0 1,0 0 0,1-1-1,-1 1 1,0 0-1,0-1 1,0 1 0,0 0-1,0-1 1,0 1-1,0 0 1,0 0 0,0-1-1,-1 1 1,1 0-1,-1 0 1,1-1 0,-1-1-1,0 2-1,0 0-1,-1-1 1,1 1-1,0 0 1,0 0-1,-1-1 0,1 1 1,-1 0-1,1 0 1,-1 1-1,1-1 1,-1 0-1,1 0 1,-1 1-1,0-1 1,1 1-1,-1-1 1,0 1-1,-2 0 1,-44 3 59,36 0-51,-1 1-1,1 0 1,0 1 0,1 0 0,-14 7 0,22-10-20,3-2-52,0 0 1,-1 0 0,1 0-1,-1 0 1,1 0-1,-1 0 1,1 1-1,-1-1 1,1 0-1,0 0 1,-1 0 0,1 0-1,-1 1 1,1-1-1,0 0 1,-1 1-1,1-1 1,0 0-1,-1 0 1,1 1-1,0-1 1,0 0 0,-1 1-1,1-1 1,0 1-1,0-1 1,-1 0-1,1 1 1,0-1-1,0 1 1,0-1 0,0 1-1,0-1 1,0 1-1,0-1 1,0 0-1,0 1 1,0-1-1,0 1 1,0-1-1,0 1 1,0-1 0,0 1-1,0-1 1,0 0-1,1 1 1,-1-1-1,0 1 1,0-1-1,0 0 1,1 1 0,-1-1-1,1 1 1,5 3-3161</inkml:trace>
</inkml:ink>
</file>

<file path=ppt/ink/ink16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49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 12288,'0'0'6143,"-32"16"-18302,22-16 6271</inkml:trace>
</inkml:ink>
</file>

<file path=ppt/ink/ink16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57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578 40 7040,'-8'-26'8486,"-1"12"-5751,-4 15-2354,0 0 0,0 1 0,0 0 0,1 1 1,-1 1-1,-20 8 0,-75 41 1687,29-13-980,-124 60 789,199-98-1843,-1 1-1,0-1 1,1 1 0,0 1-1,-1-1 1,1 0 0,1 1 0,-1 0-1,0 0 1,1 0 0,0 0 0,0 1-1,-4 7 1,7-11-25,-1 1 0,1-1 0,-1 1 0,1-1 0,0 1 0,0-1 0,0 1 0,0-1 0,0 1 0,0-1 0,0 1 0,0-1 0,1 1 0,-1-1 0,0 1 0,1-1 0,0 1 0,-1-1 0,2 3 0,0-2-1,1 1 1,-1 0 0,1-1 0,-1 0 0,1 0 0,0 0 0,-1 0 0,1 0 0,0 0 0,0-1 0,1 1 0,3 1 0,32 8 83,0-2 0,0-2 0,47 4 1,-1 0-57,-6 1 7,-42-8 25,-1 1 0,0 2 1,0 2-1,65 25 0,-95-31-27,0 0 0,0 1 1,0 0-1,0 1 0,-1-1 0,0 1 0,0 0 0,0 0 1,0 1-1,-1-1 0,0 1 0,4 8 0,-6-11 15,0 0 0,-1 1 0,0-1 0,1 1 0,-1-1 0,0 1 0,-1 0 0,1-1 0,-1 1 0,1 0 1,-1-1-1,0 1 0,-1 0 0,1 0 0,-1-1 0,1 1 0,-1 0 0,0-1 0,0 1 0,-1-1 0,1 1 0,-1-1 0,0 0 0,1 0 0,-2 0 0,-2 5 0,-6 3 49,0-1-1,0 0 0,-1-1 1,0 0-1,-1 0 1,0-1-1,-1-1 0,1-1 1,-1 0-1,0 0 1,-1-1-1,0-1 0,-23 4 1,18-5-122,1-1 1,0 0-1,-1-1 1,1-2-1,-1 0 1,1 0-1,-1-2 1,1-1-1,0 0 1,-26-10-1,40 12-87,-1-1 1,0 1-1,1-1 0,-1-1 1,1 1-1,0-1 0,0 0 1,-7-8-1,11 11-4,-1 0-1,1-1 0,0 1 1,1 0-1,-1-1 1,0 1-1,0-1 0,1 0 1,-1 1-1,1-1 1,-1 1-1,1-1 0,-1 0 1,1 1-1,0-1 1,0 0-1,0 1 0,0-1 1,0 0-1,0 1 1,1-1-1,-1 0 0,1 1 1,-1-1-1,1 0 1,-1 1-1,1-1 0,0 1 1,0-1-1,-1 1 1,1 0-1,0-1 0,1 1 1,-1 0-1,2-2 1,30-25-5396,-15 15 1898</inkml:trace>
</inkml:ink>
</file>

<file path=ppt/ink/ink16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57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11 10880,'-14'-11'5376,"10"27"-5121,4-16 8577,0 7-8320,0 1 0,0 27 0,0-12 128,4 18-896,1-14 0,9 16 384,1-11 0,17 3-1152,-13-15 0,13-13-2432,-3 5 0</inkml:trace>
</inkml:ink>
</file>

<file path=ppt/ink/ink16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57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16 13184,'-28'-16'6527,"48"16"-8703,-20 0 10752,14 0-9728,3 0 128,-2 0-2432,-6 0 128,1 4 2305,-1 0-1</inkml:trace>
</inkml:ink>
</file>

<file path=ppt/ink/ink16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58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10112,'1'-4'6373,"7"11"-91,3 6-2311,-3 1-4534,2 20 1269,-1-1 1,6 48-1,3 12 524,5-5-135,-12-49-611,-8-31-312,-3-10-67,-2-19-111,0 0 1,1 0-1,4-35 0,-2 24 8,0 18 30,0 0 0,1 0 0,1 0 0,0 0 0,1 1 0,0-1 0,1 1 0,1 0 0,0 0 0,12-19 0,-14 27-14,0-1 0,0 1 0,1-1 0,-1 1 0,1 0 1,0 1-1,0-1 0,1 1 0,-1 0 0,1 1 0,0-1 0,0 1 0,0 0 0,1 1 0,-1-1 0,1 1 1,-1 0-1,1 1 0,0 0 0,0 0 0,0 0 0,12 1 0,-5 2 7,1 1 0,-1 0 0,0 0 1,0 2-1,0 0 0,0 0 0,-1 1 0,0 1 0,0 0 0,-1 1 1,0 0-1,0 1 0,19 19 0,-14-11 11,-1 1 0,-1 0 0,-1 1 0,-1 1 0,0 0 0,-1 1 0,14 36 0,-16-33-106,0 1 0,-2 1 0,-1-1 0,-1 1 0,-2 0-1,3 47 1,-25-103-10319,13 12 6293</inkml:trace>
</inkml:ink>
</file>

<file path=ppt/ink/ink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39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87 226 1152,'1'1'1030,"13"9"2763,1 9-4008,-9-10 308,0-1 0,1 0-1,0 0 1,0 0 0,1-1 0,0 0 0,0 0 0,1-1 0,0 0 0,0-1 0,1 0-1,-1 0 1,1-1 0,0 0 0,0-1 0,14 3 0,-5-2 73,0-1 0,1 0 0,-1-2-1,1 0 1,-1-1 0,1-1 0,-1-1 0,25-6 0,-30 4-70,0 0 0,0-1 0,-1-1 0,0 0-1,0-1 1,0-1 0,-1 0 0,0 0 0,-1-1 0,21-21 0,-28 25-70,1 0 0,-1 0 0,0-1 0,-1 1-1,1-1 1,-1 0 0,0 0 0,-1 0 0,1-1-1,-1 1 1,2-10 0,-4 11-10,0 0-1,0 0 0,0 0 1,0 1-1,-1-1 1,1 0-1,-1 0 0,-1 1 1,1-1-1,-1 0 1,1 1-1,-1-1 0,-1 1 1,1 0-1,-1 0 1,1 0-1,-6-6 0,0 1-2,0 1-1,-1 0 1,-1 1-1,1-1 1,-1 2-1,0-1 0,-1 2 1,1-1-1,-1 1 1,0 1-1,0 0 1,-1 1-1,-22-5 1,-4 3-15,-1 0 1,-76 3 0,88 3-27,1 1-1,-1 2 1,-48 12 0,66-14 15,1 0 0,-1 1 0,1 0 0,0 0 0,0 1 0,1 0 0,-1 1 0,1 0 0,0 0 1,0 0-1,0 1 0,1 0 0,0 0 0,0 1 0,-8 12 0,12-16-20,0 0 0,1 0 0,0 0 0,0 1 0,0-1 1,0 0-1,0 1 0,1-1 0,-1 0 0,1 1 0,0-1 0,0 1 0,0-1 0,1 1 0,-1-1 0,1 0 0,0 1 1,0-1-1,0 0 0,0 0 0,1 1 0,-1-1 0,1 0 0,0 0 0,-1-1 0,2 1 0,-1 0 0,4 3 0,4 4-216,0-1-1,1-1 0,0 0 0,1 0 1,23 11-1,49 21-945,11-7 22</inkml:trace>
</inkml:ink>
</file>

<file path=ppt/ink/ink16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1:59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79 3328,'6'-31'2169,"-3"-15"6734,-3 44-6770,1 3-2025,-1-1 1,1 1-1,0-1 1,-1 1-1,1-1 1,-1 1-1,1 0 1,-1-1-1,1 1 1,-1-1 0,0 1-1,1 0 1,-1 0-1,0-1 1,1 1-1,-1 0 1,0-1-1,0 1 1,0 0-1,0 0 1,0 0-1,0 0 1,0 12 561,4 35 2222,21 47-72,18 93 461,4 121-977,-24-161-1578,29 215-44,-47-328-622,0 5 18,0 44 0,-5-71-73,0-1 0,-2 1 0,1-1 0,-1 1 0,-1-1 0,-1 0 0,-7 21 0,11-33-4,0 0 0,0 0 0,0 1 0,0-1 0,0 0 0,0 0 0,0 1-1,0-1 1,0 0 0,0 0 0,0 1 0,0-1 0,0 0 0,-1 0 0,1 1 0,0-1 0,0 0-1,0 0 1,0 0 0,0 1 0,0-1 0,-1 0 0,1 0 0,0 0 0,0 1 0,0-1-1,0 0 1,-1 0 0,1 0 0,0 0 0,0 0 0,-1 1 0,1-1 0,0 0 0,0 0-1,-1 0 1,1 0 0,0 0 0,0 0 0,-1 0 0,1 0 0,0 0 0,0 0 0,-1 0 0,1 0-1,0 0 1,0 0 0,-1 0 0,1 0 0,0 0 0,0 0 0,-1-1 0,-3-17-33,3-34-22,1 48 71,1-13-11,0 0 0,2 0 0,0 0 0,1 0 0,1 0 0,0 0 0,1 1 0,1 0 0,1 1 0,0-1 0,1 2 0,0-1 0,2 1 0,-1 0 0,2 1 0,0 1 0,20-18 0,-16 17-13,0-1 0,2 2-1,-1 1 1,2 0 0,-1 1 0,1 1 0,1 1-1,0 0 1,0 2 0,0 0 0,1 1 0,0 1-1,0 1 1,23 0 0,-37 3 8,1 0 0,-1 1 0,1 0 0,-1 1 0,1-1 0,-1 1 0,0 0 0,0 1 0,0 0 0,0 0 0,0 1 0,-1-1 0,1 2 0,-1-1 0,0 1 0,0-1 0,-1 2 0,0-1 0,0 0 0,0 1 0,0 0 0,-1 1 0,0-1 0,0 0 0,-1 1 0,1 0 0,2 11 0,5 16 8,-2 0-1,-1 1 1,-1 0 0,2 56-1,-5-51-58,-3-29 46,4 27 0,-1 1 1,-2 0 0,-2 0-1,-9 71 1,7-104 9,0 1 1,0-1-1,-1 0 1,0 0-1,0 0 0,0-1 1,-1 1-1,0-1 1,0 1-1,-1-1 0,1-1 1,-1 1-1,0-1 1,0 1-1,-1-2 0,1 1 1,-1 0-1,0-1 1,-9 4-1,15-7-26,0 0-1,0 0 1,0 0-1,-1 0 1,1 1 0,0-1-1,0 0 1,-1 0 0,1 0-1,0 0 1,0 0-1,-1 0 1,1 0 0,0 0-1,-1 0 1,1 0 0,0 0-1,0 0 1,-1 0-1,1 0 1,0 0 0,0 0-1,-1 0 1,1 0-1,0 0 1,0 0 0,-1 0-1,1 0 1,0-1 0,0 1-1,-1 0 1,1 0-1,0 0 1,0 0 0,0-1-1,-1 1 1,1 0 0,0 0-1,0 0 1,0-1-1,0 1 1,0 0 0,-1 0-1,1-1 1,0 1 0,0 0-1,0 0 1,0-1-1,4-17-2377,15-19-3015,-9 22 1423</inkml:trace>
</inkml:ink>
</file>

<file path=ppt/ink/ink16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3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486 10 2944,'-8'-4'4741,"-1"-2"1103,-2 9-6403,-19 13 1930,2 1 1,0 1-1,0 2 0,-33 31 0,38-30-1073,2 2 0,0 0-1,1 1 1,1 1 0,2 1 0,0 1-1,2 0 1,-19 46 0,12-9-63,3 1-1,3 0 1,2 1 0,4 1-1,2 0 1,4 0 0,2 1-1,3-1 1,3 1 0,21 108-1,-20-156-75,0 0 0,1 0 0,1-1 0,1 0-1,0 0 1,18 27 0,-20-38-83,0 0 0,0-1 0,1 1-1,-1-2 1,2 1 0,-1-1 0,1 0 0,0 0 0,0-1-1,1 0 1,-1 0 0,1-1 0,0 0 0,0-1 0,13 3-1,-20-5-56,12 1 3,0 2-1,0 0 1,-1 0 0,1 1 0,-1 1-1,16 10 1,-16-10-411,-9-11-1756,-11-20-3571,3 15 4046,-1-6-1657</inkml:trace>
</inkml:ink>
</file>

<file path=ppt/ink/ink16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3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7168,'0'0'140,"0"-1"1,0 0-1,0 1 1,0-1-1,0 0 0,0 1 1,0-1-1,0 0 1,0 1-1,0-1 1,1 0-1,-1 1 1,0-1-1,0 1 0,0-1 1,1 0-1,-1 1 1,0-1-1,1 1 1,-1-1-1,1 1 0,-1-1 1,1 1-1,-1-1 1,1 1-1,-1-1 1,1 1-1,-1 0 1,1-1-1,-1 1 0,1 0 1,0-1-1,-1 1 1,1 0-1,0-1 1,2 1 3912,-3 0-2133,1 48 1450,9 47 1,-4-47-2251,0 48 0,-7-64-832,4 79 544,-2-103-787,0 1 1,0-1-1,1 0 1,0 0 0,1 0-1,-1-1 1,2 1-1,-1 0 1,1-1 0,7 11-1,-10-16-87,0-1-1,0 0 1,0 1-1,1-1 1,-1 0-1,0 0 1,0 0-1,1 0 1,-1 0-1,1 0 1,-1-1-1,1 1 0,-1 0 1,1-1-1,-1 1 1,1-1-1,0 1 1,-1-1-1,1 0 1,0 0-1,-1 0 1,1 0-1,0 0 1,-1 0-1,1 0 1,0 0-1,-1-1 1,1 1-1,0-1 1,-1 1-1,1-1 1,-1 0-1,1 1 1,-1-1-1,1 0 1,1-2-1,3-1-573,-1-1-1,0 1 0,0-1 0,-1 0 1,0-1-1,0 1 0,6-10 1,5-12-2862</inkml:trace>
</inkml:ink>
</file>

<file path=ppt/ink/ink16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3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8 12800,'-9'7'6399,"27"-11"-7423,-18 4 10368,0 0-9088,0 0 128,6-7-256,-1 4 128,-5 3-640,0 0 0,3 0-640,-3 0 128,11 3-2688,-7 1 128</inkml:trace>
</inkml:ink>
</file>

<file path=ppt/ink/ink16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4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119 194 4608,'3'-13'7649,"4"0"-3358,26-25-2102,-21 26-1599,-2 1-249,1 0-1,0 1 0,1 0 0,1 1 1,-1 0-1,1 1 0,1 1 0,0 0 1,0 0-1,0 1 0,0 1 0,1 1 1,0 0-1,0 1 0,0 0 1,1 1-1,-1 1 0,0 1 0,17 1 1,-28 0-291,0 0 0,0 0 0,0 0 1,0 1-1,0 0 0,-1-1 0,1 2 1,-1-1-1,1 0 0,-1 1 1,0-1-1,0 1 0,0 0 0,0 0 1,-1 0-1,1 0 0,-1 1 1,0-1-1,0 1 0,0-1 0,0 1 1,-1 0-1,1 0 0,1 6 0,0 3 31,0-1-1,0 1 0,-1 0 0,-1 0 1,0-1-1,-1 1 0,-2 13 0,-1-4 2,-1 0 1,0 0-1,-2 0 0,-1-1 0,-1 0 1,-1 0-1,0-1 0,-2 0 0,0-1 0,-1 0 1,-1-1-1,-16 18 0,-9 5 200,-3-1 0,-1-1 0,-75 51 0,108-83-245,0-2-1,-1 1 1,0-1-1,0-1 1,0 1-1,-14 2 1,18-5-47,0-1 0,0 1 0,0-2 1,0 1-1,0-1 0,-1 1 0,1-2 0,0 1 1,0-1-1,0 0 0,-1 0 0,-6-3 0,13 4 10,-1 0-1,0-1 0,0 1 1,0 0-1,0-1 0,1 1 1,-1-1-1,0 1 0,0-1 1,1 0-1,-1 1 0,0-1 1,1 0-1,-1 1 0,0-1 1,1 0-1,-1 0 0,1 0 1,0 1-1,-1-1 0,1 0 1,0 0-1,-1 0 0,1 0 1,0 0-1,0 0 0,0 0 1,0 0-1,0 0 0,0 0 1,0 1-1,0-1 0,0 0 1,0 0-1,0 0 0,1 0 1,-1 0-1,0 0 0,1 0 1,-1 1-1,1-1 0,-1 0 1,1 0-1,-1 0 0,1 1 0,-1-1 1,1 0-1,0 1 0,-1-1 1,2 0-1,1-3-10,1 0-1,-1 1 1,1 0-1,0 0 1,0 0-1,0 0 1,0 0-1,0 1 1,6-3-1,-4 4 18,-1 1 0,1-1-1,0 1 1,0 0 0,0 0 0,0 0-1,-1 1 1,1 0 0,0 0 0,0 1-1,-1-1 1,1 1 0,-1 0 0,0 1 0,7 3-1,-4-2 18,-1 0 1,1-1-1,0-1 0,0 1 0,0-1 0,0-1 0,12 2 0,229 9-663,-248-12 543,0 0 0,0 0 0,0 0-1,-1-1 1,1 1 0,0 0-1,0-1 1,-1 1 0,1-1 0,0 1-1,0-1 1,-1 1 0,1-1-1,-1 1 1,1-1 0,-1 1 0,1-1-1,-1 0 1,1 0 0,-1 1 0,1-1-1,-1 0 1,0 1 0,1-1-1,-1 0 1,0 0 0,0 0 0,1 0-1,-1-1 1,2-26-4768,-2 28 4691,0-12-3666</inkml:trace>
</inkml:ink>
</file>

<file path=ppt/ink/ink16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4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7680,'0'0'265,"0"0"1,0-1 0,0 1 0,0 0-1,0-1 1,0 1 0,0 0 0,0-1-1,0 1 1,0-1 0,0 1 0,0 0-1,0-1 1,0 1 0,0 0-1,0-1 1,0 1 0,0 0 0,1-1-1,-1 1 1,0 0 0,0 0 0,0-1-1,1 1 1,-1 0 0,0-1 0,0 1-1,1 0 1,-1 0 0,0 0-1,0-1 1,1 1 0,-1 0 0,0 0-1,1 0 1,-1 0 0,0-1 0,1 1-1,-1 0 1,0 0 0,1 0 0,-1 0-1,1 0 1,28-2 4334,41 10-4287,-55-6 617,152 8 1922,-56-10-8136,-110 0 5150,-1 0 0,0 0-1,0 0 1,1 0-1,-1 0 1,0 0 0,1 0-1,-1 0 1,0 0-1,0 0 1,1 0 0,-1 0-1,0 0 1,0 0-1,1 0 1,-1 0 0,0 0-1,1 0 1,-1 0-1,0 0 1,0 1 0,1-1-1,-1 0 1,0 0-1,0 0 1,0 0 0,1 1-1,-1-1 1,0 0-1,0 0 1,0 0 0,0 1-1,1-1 1,-1 0-1,0 0 1,0 1 0,0-1-1,0 0 1,0 1-1,0 0-3192</inkml:trace>
</inkml:ink>
</file>

<file path=ppt/ink/ink16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5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7936,'0'-1'467,"1"0"0,-1 0 0,1 0 0,-1 0 0,1-1 0,-1 1 0,1 0 0,0 0 0,-1 0 0,1 0 0,0 1 0,0-1 0,0 0 0,0 0 0,0 0 0,0 1 0,0-1 0,0 0 0,0 1 0,0-1 0,0 1 1,0-1-1,1 1 0,-1 0 0,2-1 0,0 1-17,0 0 1,0 0-1,0 1 1,1-1-1,-1 1 1,0-1-1,0 1 1,0 0-1,5 2 1,2 2-222,0 0-1,0 1 1,-1 0 0,14 12-1,-6-1 210,-1 0-1,0 2 1,-1-1-1,-1 2 1,19 36-1,-7-3 469,26 71 0,-40-86-725,-1 0-1,-1 1 1,-3 0-1,-1 1 1,-2 0-1,-2 0 1,-1 0-1,-2 0 1,-2 0-1,-1-1 1,-3 1 0,-21 74-1,23-99-165,-1 0 1,0 0-1,0-1 1,-2 0-1,0 0 0,0-1 1,-1 0-1,-14 15 1,-1-3-20,-1-2 1,-45 32-1,66-52-51,0 0-1,0-1 1,-1 0-1,1 0 1,-1 0-1,1-1 1,-1 1-1,0-1 1,1 0-1,-1 0 1,-8 0-1,-16-1-5550,25 0 1510</inkml:trace>
</inkml:ink>
</file>

<file path=ppt/ink/ink16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6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9856,'12'0'4864,"31"-4"-3456,-32 1 4991,21 3-5887,-9 0 128,19 0 0,-8 0 128,7 0-1152,-7 0 128,3 0 0,-8 0 0,-1 0-1664,-5 0 128,0 7-1280,-3 2 1</inkml:trace>
</inkml:ink>
</file>

<file path=ppt/ink/ink16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6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10496,'29'7'5248,"31"-26"-6528,-45 11 9215,24 8-7935,-13 0 128,13 0-128,-12 0 128,7 0-384,-11 0 128,20 0-1408,-6 0 128,-3-5-1408,-6 5 129</inkml:trace>
</inkml:ink>
</file>

<file path=ppt/ink/ink16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6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9472,'0'-9'4736,"43"9"-5248,-34 0 7935,19 0-6527,-5 0 0,39-4 256,-10 1 128,5-1-1792,-11 1 0,14-10 384,-8 6 128,1 2-2176,-12 1 0,-7 4-1024,-11 0 1</inkml:trace>
</inkml:ink>
</file>

<file path=ppt/ink/ink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0.1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2432,'1'2'252,"1"0"0,-1 1-1,0-1 1,0 0 0,0 1 0,0-1 0,0 1 0,0-1-1,-1 1 1,1-1 0,-1 1 0,0 0 0,0-1 0,0 1 0,0-1-1,0 1 1,-1 3 0,1 15-241,4 44 521,23 179 688,-21-215-1095,1-1-1,1-1 1,1 0-1,1 0 1,1 0-1,24 37 1,-21-41-92,1 0 1,1-2 0,0 0-1,2-1 1,36 32 0,-47-47-17,-1 0 1,0 0-1,1-1 1,0 0-1,0 0 1,0-1-1,0 1 1,1-2 0,-1 1-1,1-1 1,0 0-1,0-1 1,-1 0-1,1 0 1,0 0-1,0-1 1,0-1-1,0 1 1,0-1-1,0-1 1,0 1-1,-1-1 1,1-1-1,8-3 1,-5 1 10,-1-1 1,0-1-1,-1 0 1,1 0 0,-1-1-1,-1 0 1,0 0-1,0-1 1,0 0 0,-1 0-1,-1-1 1,1 0-1,-2 0 1,8-17 0,-5 8-32,-1 0 0,-1-1 0,0 0 0,-1 0 0,-1 0 0,-2-1 0,2-31 0,-4 53 3,0-1-1,-1 0 1,1 0 0,0 0-1,0 0 1,0 1 0,0-1-1,0 0 1,-1 0 0,1 0-1,0 0 1,0 0 0,0 0-1,0 1 1,-1-1 0,1 0-1,0 0 1,0 0-1,0 0 1,-1 0 0,1 0-1,0 0 1,0 0 0,-1 0-1,1 0 1,0 0 0,0 0-1,0 0 1,-1 0 0,1 0-1,0 0 1,0 0 0,0 0-1,-1-1 1,1 1 0,0 0-1,0 0 1,0 0 0,0 0-1,-1 0 1,1 0 0,0-1-1,0 1 1,0 0 0,0 0-1,0 0 1,0 0 0,-1-1-1,1 1 1,0 0-1,0 0 1,0 0 0,0-1-1,0 1 1,0 0 0,0 0-1,0 0 1,0-1 0,0 1-1,0 0 1,0-1 0,0 10-6,0 0 0,1 0 0,0 0 0,0-1 1,1 1-1,0-1 0,0 1 0,1-1 0,1 0 0,5 12 1,-5-14 0,0-1 1,0 0 0,0 0 0,1 0-1,0 0 1,0-1 0,0 0 0,0 0-1,0 0 1,1-1 0,0 1-1,0-1 1,0-1 0,10 4 0,17 6 20,-14-5 30,0-1 0,0 0 0,29 3 0,-41-8-36,0-1 1,0 1 0,0-2 0,0 1 0,0-1 0,0 0 0,-1-1-1,1 1 1,0-1 0,-1-1 0,1 1 0,-1-1 0,0 0-1,7-5 1,-4 2 11,-1 0 0,0-1 0,0 0 0,0-1 0,-1 0 0,0 0-1,0-1 1,-1 1 0,8-16 0,-11 19-12,0-1 1,-1 1-1,1-1 0,-1 0 1,0 0-1,-1 0 1,0-1-1,0 1 0,0 0 1,-1 0-1,1-1 0,-2 1 1,1 0-1,-1-1 1,0 1-1,0 0 0,-3-9 1,4 14-12,0 1 1,0 0-1,0-1 0,0 1 1,0-1-1,0 1 1,0 0-1,-1-1 1,1 1-1,0 0 1,0-1-1,0 1 0,0-1 1,-1 1-1,1 0 1,0 0-1,0-1 1,-1 1-1,1 0 1,0-1-1,-1 1 0,1 0 1,0 0-1,-1-1 1,1 1-1,0 0 1,-1 0-1,1 0 1,0 0-1,-1 0 0,1-1 1,-1 1-1,1 0 1,0 0-1,-1 0 1,-7 13-44,2 23-20,6-18 27,1 1 0,1-1 0,1 0 0,0 0 0,2 0 1,0-1-1,1 1 0,0-1 0,2 0 0,0-1 0,0 0 0,2 0 1,0-1-1,1 0 0,0-1 0,1 0 0,1 0 0,0-2 1,1 0-1,0 0 0,24 14 0,-12-15-1179,6-16-85</inkml:trace>
</inkml:ink>
</file>

<file path=ppt/ink/ink16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7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5120,'3'-14'-501,"1"-4"12132,-3 20-5960,-3 9-5555,0 19 644,1 1 0,1 0 0,2 0 0,1-1 0,1 0 0,2 1 0,17 55-1,-9-49-407,35 64 0,-47-97-394,1 1-1,0-1 0,0 0 1,0 1-1,1-1 0,-1-1 1,1 1-1,0-1 0,0 1 1,0-1-1,0 0 0,1-1 1,-1 1-1,1-1 0,0 0 1,0 0-1,6 2 0,-10-4-1003,6-8-1321,34-8-897,-1 0-320</inkml:trace>
</inkml:ink>
</file>

<file path=ppt/ink/ink16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8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34 13056,'-29'-10'6527,"34"1"-8191,-5 9 11136,9 0-9344,-3 0 0,3 0 128,-9 0 0,8-7-640,-2-1 128,-1 8-1664,-5 0 128,9 0-1664,-4 0 0</inkml:trace>
</inkml:ink>
</file>

<file path=ppt/ink/ink16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8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566 69 8064,'2'-2'414,"-1"1"0,0-1 0,-1 1 0,1-1 0,0 0 0,0 1 1,-1-1-1,1 0 0,-1 1 0,1-1 0,-1 0 0,0 0 0,0 1 0,0-1 0,0 0 0,0 0 1,0 0-1,0 1 0,0-1 0,-1 0 0,1 0 0,-1 1 0,1-1 0,-1 0 0,0 1 1,0-1-1,0 1 0,0-1 0,0 1 0,0-1 0,0 1 0,-2-2 0,1 2-374,0-1 0,0 1 0,-1 0 0,1 0-1,0 0 1,-1 0 0,1 0 0,-1 0 0,1 1 0,-1 0-1,-3-1 1,-42-1 479,-1 2 1,-62 9-1,60-3 66,-54 14 1,85-15-436,1 0-1,0 1 1,0 1 0,1 1-1,0 1 1,-20 12-1,37-20-139,0-1 0,1 0 1,-1 1-1,0-1 0,0 1 0,0-1 0,1 1 0,-1 0 0,0-1 0,1 1 0,-1 0 1,0-1-1,1 1 0,-1 0 0,1 0 0,-1-1 0,1 1 0,-1 0 0,1 0 0,0 0 1,0 0-1,-1 0 0,1 0 0,0 0 0,0-1 0,0 1 0,0 0 0,0 0 0,0 0 1,0 0-1,0 0 0,0 0 0,1 1 0,0 0 0,1 0-1,-1-1 1,1 1 0,0 0 0,0-1-1,0 1 1,0-1 0,0 0 0,0 0-1,0 0 1,0 0 0,4 2 0,11 2 9,1 0 0,25 4 1,-42-9-15,102 16 179,-32-6 39,-1 3 0,83 26 0,-129-31-186,139 50 241,-139-48-230,0 2 0,-1 0 0,0 1 0,33 26-1,-51-36-26,-1 1-1,0 0 0,0 0 1,0 0-1,-1 0 0,5 7 0,-7-9-12,0-1-1,-1 1 1,1 0-1,-1-1 0,1 1 1,-1-1-1,1 1 1,-1 0-1,0-1 0,0 1 1,1 0-1,-1-1 0,-1 1 1,1 0-1,0 0 1,0-1-1,-1 1 0,1 0 1,-1-1-1,1 1 1,-1-1-1,0 1 0,1-1 1,-1 1-1,0-1 0,-2 3 1,-3 2 4,0 0 0,-1 0 1,0 0-1,-1 0 0,1-1 1,-1-1-1,0 1 0,0-1 1,0-1-1,-15 5 0,-98 25 13,93-27-15,-4 1 33,0-1-1,-42 1 1,59-6-120,0-1-1,0-1 1,0 0 0,0-1 0,1 0-1,-1-1 1,-14-6 0,28 9 17,0 0 1,-1-1-1,1 1 1,0-1 0,-1 1-1,1-1 1,0 0-1,0 1 1,0-1-1,0 0 1,0 0-1,0 0 1,0 0 0,0 0-1,0 0 1,0 0-1,0 0 1,0 0-1,1 0 1,-1-1-1,0-1 1,1 2-52,0 0 0,0 0 0,0-1 1,0 1-1,0 0 0,1 0 0,-1 0 0,0 0 0,1 0 0,-1 0 1,1 0-1,-1 0 0,1 0 0,0 0 0,-1 0 0,1 0 1,0 0-1,0 0 0,1-1 0,3-3-695,1 1-1,0-1 1,1 1 0,-1 1 0,13-7-1,16-2-2776</inkml:trace>
</inkml:ink>
</file>

<file path=ppt/ink/ink16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9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13 10112,'-14'-13'4992,"5"21"-5376,9-8 8063,0 12-7167,0-5 0,0 18 128,0-11 128,9 31-1024,-4-15 0,15 14 256,-3-10 128,17-2-1280,-11-9 128,-5 2-2176,2-11 129</inkml:trace>
</inkml:ink>
</file>

<file path=ppt/ink/ink16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9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36 12544,'-42'-35'6271,"56"51"-10238,-14-16 10878,20 0-8831,-6 0 0,-14 0-3455,0 0-1</inkml:trace>
</inkml:ink>
</file>

<file path=ppt/ink/ink16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09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3 9984,'-8'-3'2977,"11"10"1766,11 26 1574,-9-11-5168,8 41 186,31 92-1,-32-121-883,45 140 549,-61-192-968,0 0 0,1-1 0,2 1 0,-1 0 0,2-1 0,1 1 0,2-21 0,2 20-41,0-1 0,1 1 0,0 1 0,2-1 0,0 1 0,1 1 1,1-1-1,1 2 0,0-1 0,1 1 0,21-20 0,-29 33 18,1-1 0,-1 1 0,1 1 0,0-1 0,0 1 0,1 0 0,-1 0 0,0 0 0,1 1 0,-1-1 0,1 1 0,-1 1 0,1-1 0,-1 1-1,1 0 1,0 0 0,-1 1 0,1-1 0,-1 1 0,1 1 0,9 3 0,-3-1 83,0 0 0,-1 1 0,0 0 0,0 1 0,0 1-1,-1-1 1,0 2 0,15 13 0,-8-3 72,-1 1 0,0 1 0,-2 0 0,-1 1 0,0 0 0,-1 1 0,-2 0 0,13 37 0,-13-26-151,-1 1 1,-2 0-1,-1 0 1,-2 1 0,0 48-1,-7-67-684,-3-19-3446,5 1 3516,0 0 0,1 1 0,-1-1 0,0 0-1,1 0 1,-1 0 0,1 0 0,0 0-1,-1 0 1,1 0 0,0 1 0,0-1 0,1-4-1,4-8-3365</inkml:trace>
</inkml:ink>
</file>

<file path=ppt/ink/ink16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0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6656,'0'-1'1118,"5"-8"-659,-2 8 2243,-2 9 5989,-1 57-5773,1 131-2145,11 117 2171,-7-251-2555,2 0 1,18 74-1,-13-82-266,-2 0-1,3 98 0,-9-102-37,-2 22-63,-2-67-20,-1 0-1,1-1 1,-1 1-1,-1-1 1,1 0-1,0 1 1,-1-1-1,0 0 1,0 0-1,0 0 1,-1 0-1,1 0 1,-4 3-1,6-7-1,0 0 0,-1 0 0,1 1 0,0-1-1,0 0 1,0 0 0,-1 0 0,1 0-1,0 0 1,0 0 0,0 0 0,0 0-1,-1 0 1,1 0 0,0 0 0,0 0-1,0 0 1,-1 0 0,1 0 0,0 0-1,0 0 1,0 0 0,-1 0 0,1 0-1,0-1 1,0 1 0,0 0 0,0 0-1,-1 0 1,1 0 0,0 0 0,0 0-1,0-1 1,0 1 0,0 0 0,0 0 0,-1 0-1,1 0 1,0 0 0,0-1 0,0 1-1,0 0 1,0 0 0,0 0 0,0-1-1,0 1 1,0 0 0,0 0 0,0 0-1,0-1 1,0 1 0,0 0 0,0 0-1,0 0 1,0-1 0,0 1 0,0 0-1,0 0 1,0 0 0,0 0 0,0-1-1,0 1 1,1 0 0,-1 0 0,0-30 41,6-30-67,0 37 9,1 1 0,2-1 0,0 1 0,1 1 0,1 0 0,1 0 0,1 1 0,16-18 1,-13 15 19,-11 16 47,0 0 0,1 1 0,0 0 0,0 0 0,0 0 0,1 1 0,0 0 0,0 0-1,0 1 1,1 0 0,-1 0 0,1 0 0,0 1 0,0 0 0,0 1 0,1 0 0,-1 0 0,1 1 0,-1 0 0,1 1 0,-1-1 0,1 1-1,-1 1 1,1 0 0,-1 0 0,13 4 0,-6-1 61,0 1 0,0 0 0,-1 1 0,0 0 0,0 1 0,0 1 0,-1 0 0,0 1 0,-1 0 0,0 1 0,0 1 0,-1 0-1,18 22 1,-18-17-71,-1 0-1,-1 0 0,0 1 0,-1 0 0,-1 0 0,0 1 0,-1 0 0,-1 0 0,-1 0 1,-1 1-1,0-1 0,-2 1 0,0 0 0,-1 0 0,0 0 0,-2-1 0,-4 21 0,-3-20 26,9-19-82,0 0 1,-1 1-1,1-1 0,-1 0 0,1 0 0,0 0 0,-1 0 0,1-1 0,0 1 0,-1 0 0,1 0 0,0 0 0,-1 0 0,1 0 0,0 0 0,0 0 0,-1-1 0,1 1 0,0 0 0,-1 0 0,1 0 0,0-1 0,0 1 0,-1 0 0,1 0 0,0-1 0,0 1 0,0 0 0,-1-1 0,1 1 0,0 0 0,0-1 0,0 1 0,-2-4-322,1 1 0,-1-1 0,1 1-1,0-1 1,0 1 0,1-1 0,-1 0 0,1 1 0,0-8-1,3-14-3179,2-2-343</inkml:trace>
</inkml:ink>
</file>

<file path=ppt/ink/ink16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1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766 23 3584,'2'-10'3280,"-2"-3"2992,-17 22-2555,8-2-3122,-1-1 0,0 0 0,0-1 0,-20 8 0,16-7-187,0 0 0,1 1 0,-19 12 1,-33 31 672,3 2-1,-108 117 1,131-123-783,2 0 0,2 3 0,2 1-1,2 1 1,-37 85 0,54-100-118,2 0-1,1 1 1,1 0 0,3 1 0,0 0-1,3 1 1,1-1 0,2 1-1,6 58 1,-3-78-43,0 1 0,1 0 0,1-1 0,1 1 0,1-1-1,1 0 1,0-1 0,2 0 0,0 0 0,0-1 0,17 22 0,16 10-18,2-2 1,2-2-1,2-1 1,86 58-1,-111-80-908,-22-20-1,-6-34-5695,5 3 2859,0 3-107</inkml:trace>
</inkml:ink>
</file>

<file path=ppt/ink/ink16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5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1408,'12'-7'13471,"31"-3"-9652,47-8-2784,163-7 1152,-152 23-9366,-106 2 4598</inkml:trace>
</inkml:ink>
</file>

<file path=ppt/ink/ink16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6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23 106 4352,'-6'-3'1042,"10"2"2192,-4 1-2994,1 0 0,-1 1 0,1-1 0,-1 0 0,1 0 0,0 1 0,-1-1 0,1 0 0,-1 1 0,1-1 0,-1 0 0,1 1 0,-1-1 0,0 1 0,1-1 1,-1 1-1,1-1 0,-1 1 0,0-1 0,0 1 0,1-1 0,-1 1 0,0-1 0,0 1 0,1 0 0,2 82 3572,-4-66-2985,1 0-1,1-1 1,0 1-1,1 0 1,9 32 0,-9-44-701,0 0 0,1 0 0,0 0 0,-1-1 0,2 1 0,-1-1 0,0 1 0,1-1 0,0 0 0,0-1 0,0 1 0,0-1 0,1 1 0,-1-1 0,1 0 0,0-1 1,0 1-1,0-1 0,0 0 0,0-1 0,1 1 0,-1-1 0,6 1 0,-5-1-93,0 0 1,0-1 0,1 0-1,-1 0 1,0 0 0,0-1-1,1 0 1,-1 0-1,0-1 1,0 1 0,0-1-1,9-5 1,3-2 17,0-1 0,22-18 0,-24 17-44,-3 0 14,0-1 1,0-1-1,-1-1 0,-1 1 1,0-2-1,-1 0 0,0 0 1,-1 0-1,-1-1 0,-1-1 1,0 1-1,-1-1 0,-1 0 1,0-1-1,-1 1 0,-1-1 1,1-29-1,-11 15 286,6 32-299,1 1 0,0-1 1,0 0-1,0 0 0,0 1 0,0-1 0,-1 0 0,1 1 1,0-1-1,0 0 0,0 0 0,-1 1 0,1-1 1,0 0-1,0 0 0,-1 0 0,1 1 0,0-1 0,-1 0 1,1 0-1,0 0 0,-1 0 0,1 0 0,0 1 0,-1-1 1,1 0-1,0 0 0,-1 0 0,1 0 0,0 0 1,-1 0-1,1 0 0,0 0 0,-1 0 0,1-1 0,0 1 1,-1 0-1,1 0 0,0 0 0,0 0 0,-1 0 0,1 0 1,0-1-1,-1 1 0,1 0 0,0 0 0,0 0 1,-1-1-1,1 1 0,0 0 0,0-1 0,0 1 0,-1 0 1,1 0-1,0-1 0,0 1 0,0 0 0,0-1 0,-2 12 77,2-1 0,-1 1-1,1 0 1,1 0 0,0-1-1,1 1 1,0-1-1,0 1 1,1-1 0,5 11-1,2 18 116,104 400 901,-68-271-773,-32-115-261,12 86 0,-24-113-50,0 1-1,-2 0 1,-1-1 0,-1 1 0,-6 29 0,7-50-13,-1 0 0,0 0 0,0 0 0,-1 0 0,1 0 0,-2-1-1,1 1 1,0-1 0,-1 0 0,0 0 0,0 0 0,-1 0 0,1-1 0,-9 7 0,3-4 9,0-1 0,0 0 0,-1 0 0,1-1-1,-1-1 1,-18 6 0,20-8-4,-1 0 0,1 0 0,-1-1 0,0 0 0,0-1 0,1 0 0,-1-1 0,0 0 0,1 0 1,-1-1-1,1 0 0,-11-4 0,1 1 1,-14-5 20,1 0-1,1-3 0,0 0 1,1-2-1,0-1 0,1-1 1,-49-39-1,71 51-42,0-1 0,1 1 0,-1-1 0,1-1 0,1 1 0,-1-1 0,1 0 0,0 0 0,0 0 0,1-1 0,0 1 0,0-1 0,1 0 0,0-1-1,1 1 1,-1 0 0,-1-16 0,4 21-56,1 0 0,-1 0 0,1 0 0,0 1 0,0-1 0,0 0 0,0 0 0,0 1 0,1-1 0,-1 1 0,1-1 0,-1 1 0,1 0 0,0-1 0,0 1 0,0 0 0,0 0 0,0 0 0,1 1 0,-1-1 0,1 1 0,-1-1 0,4-1-1,10-4-1217,1 0 0,31-9 0,-16 6-1301,11-5-953,0-1-192</inkml:trace>
</inkml:ink>
</file>

<file path=ppt/ink/ink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0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2688,'0'-1'102,"0"-1"1,0 1-1,1-1 1,-1 1-1,1-1 0,-1 1 1,1-1-1,0 1 1,-1-1-1,1 1 1,0 0-1,0-1 0,0 1 1,0 0-1,0 0 1,0 0-1,0 0 1,1 0-1,2-2 0,38-17 1230,43 0-190,-9 11-436,1 4-1,96 4 0,-73 3-47,-100-3-645,1 1 0,-1 0 1,1 0-1,-1 0 0,1 0 1,-1 0-1,1 0 0,-1 0 1,1 0-1,-1 0 0,1 0 1,-1 0-1,1 0 0,-1 0 0,1 0 1,-1 1-1,1-1 0,-1 0 1,0 0-1,1 0 0,-1 1 1,1-1-1,-1 0 0,0 1 1,1-1-1,-1 0 0,0 1 1,1-1-1,-1 0 0,0 1 1,1 0-1,-10 12 228,-30 13 19,36-24-206,-33 18 20,27-16-38,0 1 1,1 0 0,-1 0 0,1 1 0,0 0 0,1 0 0,-1 1-1,-10 12 1,12-10-31,-1 0 0,2 0 0,-1 0 0,1 1 1,1 0-1,0 0 0,0 0 0,1 0 0,0 1 0,1 0 0,0-1 0,1 1 0,0 0 0,1 11 0,1-13-3,0-1 1,0 1-1,1-1 0,0 0 0,1 1 1,0-1-1,0 0 0,1-1 0,0 1 1,0 0-1,1-1 0,0 0 0,0 0 1,1-1-1,0 1 0,0-1 0,14 10 1,-12-10-62,0 0-1,1-1 1,0-1 0,0 1 0,0-1 0,0-1 0,1 0 0,0 0-1,18 3 1,-3-4-381,0 0 0,46-4 0,-15-4-990</inkml:trace>
</inkml:ink>
</file>

<file path=ppt/ink/ink16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6.8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8704,'3'1'996,"0"0"1,0 0-1,0 0 0,0 0 1,0 0-1,1-1 1,-1 1-1,0-1 0,0 0 1,6 0-1,24-3 2849,-10 2-4016,147-11 2113,91-2-2369,-216 11-733,-33-4-1116,-12 6 2024,0 0-1,-1 1 1,1-1 0,0 0 0,-1 1-1,1-1 1,-1 0 0,1 1 0,0-1 0,-1 0-1,0 1 1,1-1 0,-1 1 0,1-1-1,-1 1 1,0-1 0,1 1 0,-1 0-1,0-1 1,1 1 0,-1 0 0,-1-1 0,-9-5-2692</inkml:trace>
</inkml:ink>
</file>

<file path=ppt/ink/ink16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7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10 7552,'-1'0'91,"1"0"0,0 0 0,-1 0 0,1 0 0,0 0 0,-1 0 0,1-1 0,-1 1 0,1 0 0,0 0 0,-1 0 0,1-1 0,0 1 0,0 0 0,-1 0 0,1-1 0,0 1 0,-1 0 0,1-1 0,0 1 0,0 0 0,0-1 0,-1 1 1,1 0-1,0-1 0,0 1 0,0-1 0,0 1 0,0 0 0,0-1 0,0 1 0,0 0 0,0-1 0,0 0 0,3 2 3875,-2 4 3431,-15 215-3088,14-113-3232,19 146 0,-19-250-862,5 24-2367,-1-24-635,0-13-190,1-4-607</inkml:trace>
</inkml:ink>
</file>

<file path=ppt/ink/ink16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7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10112,'12'22'13476,"-8"5"-8523,-8 30-5829,1-38 1775,1 9-537,0 0 0,2-1-1,1 1 1,8 48 0,-7-65-287,0 0 1,1 0 0,1 0 0,-1 0-1,2 0 1,0-1 0,0 0-1,1 0 1,0-1 0,0 1 0,1-1-1,1 0 1,-1-1 0,12 9-1,-16-14-165,1 0 1,-1-1-1,1 0 0,0 1 0,0-1 0,0-1 0,0 1 0,0 0 1,1-1-1,-1 0 0,0 0 0,1 0 0,-1-1 0,1 0 0,-1 1 0,7-2 1,-7 1-277,-1-1 1,1 0 0,-1 0 0,1 0 0,-1-1 0,1 1 0,-1-1 0,0 0 0,0 1-1,1-2 1,4-3 0,16-15-3603</inkml:trace>
</inkml:ink>
</file>

<file path=ppt/ink/ink16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7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94 13696,'-20'-35'6783,"43"35"-8063,-17 0 10240,2-7-8320,3-2 0,-7 2 512,1 1 0,0-4-1536,-1 1 0,1 2 896,1 3 128,-6 4-896,0 0 0,0 0-1664,0 0 0,-6 7-2176,6 2 0</inkml:trace>
</inkml:ink>
</file>

<file path=ppt/ink/ink16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8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9856,'11'9'4582,"10"-9"-3634,-7 0 763,1 1 3357,-3 2-4534,-1 0 1,1 2-1,-1-1 0,1 1 1,-1 1-1,-1 0 1,11 8-1,74 60-51,-28-22-15,-18-16 115,-2 2 0,50 52 0,-48-40-1308,-50-50 699,1 0 0,0 0 1,0 0-1,0 0 0,0 0 0,0 0 0,-1 0 0,1 0 0,0 0 0,0 0 1,0 0-1,0 0 0,0 0 0,0 0 0,-1 0 0,1 0 0,0 0 1,0 1-1,0-1 0,0 0 0,0 0 0,0 0 0,0 0 0,-1 0 0,1 0 1,0 0-1,0 0 0,0 0 0,0 1 0,0-1 0,0 0 0,0 0 0,0 0 1,0 0-1,0 0 0,0 0 0,0 1 0,0-1 0,0 0 0,0 0 1,0 0-1,0 0 0,0 0 0,0 1 0,0-1 0,0 0 0,0 0 0,0 0 1,0 0-1,0 0 0,0 0 0,0 1 0,0-1 0,0 0 0,0 0 1,0 0-1,0 0 0,0 0 0,0 0 0,1 1 0,-18-10-3025,4-7-256,-1-4-277</inkml:trace>
</inkml:ink>
</file>

<file path=ppt/ink/ink16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8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687 1 7936,'-6'0'1715,"1"0"0,-1 1 0,0 0 0,1 0 0,-1 1 0,1 0 0,-9 3 0,-4 5-415,0 0 1,-22 17 0,-18 10-1110,13-13 181,-76 51 0,83-50 57,-243 165-450,281-190-77,0 1 0,-1-1 1,1 1-1,0-1 0,-1 0 1,1 1-1,0-1 0,-1 0 1,1 1-1,0-1 0,-1 0 1,1 0-1,0 1 0,-1-1 1,1 0-1,-1 0 0,1 1 1,-1-1-1,1 0 0,-1 0 1,1 0-1,0 0 0,-1 0 1,1 0-1,-1 0 0,1 0 1,-1 0-1,1 0 0,-1 0 1,1 0-1,-1 0 0,1 0 1,-1-1-1,6-12-7304,-1 3 4941,1-2-760</inkml:trace>
</inkml:ink>
</file>

<file path=ppt/ink/ink16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19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4480,'7'0'7982,"10"2"-3342,41 7-1369,-48-5-3024,1 0 0,-1 1 0,0 0 1,0 0-1,-1 1 0,1 0 0,15 15 0,12 8 869,20 12 286,-2 3 0,63 64 0,-93-81-1077,-1 1 1,-2 1 0,-1 0-1,-1 2 1,-2 1-1,16 36 1,-17-27-138,-1 1 0,-2 0 0,-2 1 1,-2 1-1,-1-1 0,-3 2 0,-2-1 0,-1 1 0,-3-1 0,-9 88 0,2-108-143,0 1-1,-2-1 0,0-1 0,-2 0 0,0 0 0,-2-1 1,-1 0-1,0-1 0,-1-1 0,-2 0 0,0-1 1,-1-1-1,-22 17 0,34-30-22,0-1 0,0 1 0,-1-2 1,1 1-1,-12 4 0,17-7-30,-1-1 0,1 1 0,0-1 0,-1 1 0,1-1-1,0 0 1,-1 1 0,1-1 0,-1 0 0,1 0 0,0 0 0,-1 0 0,1 0 0,-1 0 0,1 0 0,0-1 0,-1 1 0,1 0 0,-1-1 0,1 1 0,0-1-1,0 0 1,-1 1 0,1-1 0,0 0 0,0 0 0,0 0 0,0 1 0,0-1 0,0 0 0,0-1 0,0 1 0,0 0 0,-1-2 0,-12-42-5709,9 28 1727</inkml:trace>
</inkml:ink>
</file>

<file path=ppt/ink/ink16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23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508 48 5376,'-8'-8'7257,"2"-3"-3579,6 9-3583,-1 0 1,0 1-1,1-1 1,-1 1-1,0-1 1,0 1-1,0 0 1,0-1-1,0 1 0,0 0 1,0-1-1,0 1 1,-1 0-1,1 0 1,-1 0-1,1 0 1,0 0-1,-1 1 1,1-1-1,-1 0 1,0 1-1,1-1 1,-4 0-1,-5 0 232,0 1 0,0 0-1,0 1 1,0 0 0,0 0 0,0 1 0,0 0-1,1 1 1,-1 0 0,1 1 0,0 0 0,-16 9-1,-1 2 100,0 2 0,1 0 0,-25 25 0,12-11-77,23-20-185,0 0 0,1 1 1,1 1-1,-1 1 1,2 0-1,0 0 0,-11 19 1,17-20-79,0 0 0,1 0 0,0 1 0,1-1 0,1 1 1,0 0-1,0 0 0,2 0 0,0 26 0,1-32-45,0-1 1,1 1-1,0 0 0,0 0 1,1-1-1,0 1 0,1-1 1,0 1-1,0-1 0,0 0 1,1 0-1,0 0 0,0-1 1,1 1-1,-1-1 0,2 0 1,-1 0-1,1-1 0,-1 0 1,1 0-1,8 5 0,8 2-21,1-1 0,0-1 0,1-1 0,0-1 0,0-1-1,1-1 1,29 3 0,-21-5-43,0-2 0,0-1 0,1-1 1,-1-2-1,45-8 0,-52 3-16,-1-1 0,36-16 1,12-4-81,-49 20 20,-1-1 1,0-1-1,0-1 1,-1-1-1,0 0 0,-1-2 1,26-22-1,-46 35 97,0 1 0,0 0 0,0-1 0,0 1 0,0 0 0,0 0 0,0 0 0,0 0 0,0 0 1,0 0-1,1 1 0,-1-1 0,0 0 0,0 0 0,0 1 0,0-1 0,0 1 0,0-1 0,0 1 0,0-1 0,1 2 0,30 18 175,-10-7-132,-1-4-7,0 0 1,1-2 0,0-1 0,1 0 0,-1-2 0,40 3 0,-30-6 32,1-2 0,-1-2 0,62-13-1,-66 11 13,4-1 30,0-2-1,48-18 1,-71 23-75,0-1-1,-1-1 1,0 0-1,1 0 1,-2 0 0,1-1-1,-1 0 1,0-1-1,0 0 1,-1 0-1,0 0 1,0-1 0,5-7-1,-9 10-23,0 0 1,0-1-1,0 1 0,-1 0 1,1 0-1,-1-1 0,-1 1 0,1-1 1,-1 1-1,0 0 0,0-1 1,0 1-1,-1-1 0,0 1 0,0 0 1,-1-1-1,1 1 0,-1 0 1,-2-5-1,-5-10 66,-1 1 1,0 0 0,-16-20-1,18 28-20,-2-1 1,1 2-1,-1-1 0,-1 1 0,0 1 1,0 0-1,-1 0 0,0 1 0,-26-12 1,15 9 35,-2 2 0,1 0 1,-1 2-1,-35-6 0,42 10-52,1 2 0,-1 0 0,0 1 0,0 1 0,0 0 0,0 2 0,1 0 0,-1 1 0,1 0 0,0 1 0,0 2 0,1-1 0,0 2 0,0 0 0,-25 17 0,34-20-96,1-1 1,-1 1-1,1 0 0,0 1 0,0 0 1,1-1-1,-1 2 0,1-1 0,1 1 1,-5 7-1,7-11 9,1 1 0,-1 0 0,1-1 1,0 1-1,0 0 0,1 0 0,-1 0 0,1-1 1,0 1-1,0 0 0,0 0 0,0 0 1,1 0-1,-1 0 0,1-1 0,0 1 0,0 0 1,0 0-1,1-1 0,0 1 0,3 5 0,-2-5-149,0 0-1,0-1 0,0 0 0,0 0 0,1 0 0,-1 0 1,1 0-1,0 0 0,0-1 0,0 0 0,0 0 0,0 0 1,0 0-1,1-1 0,-1 0 0,1 0 0,-1 0 1,1 0-1,-1-1 0,7 1 0,8-1-1143,0 0 0,0-2 0,27-4 0,18-6-2371</inkml:trace>
</inkml:ink>
</file>

<file path=ppt/ink/ink16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24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19 8192,'-6'-3'806,"4"2"-531,0 0 0,0 0-1,0 1 1,0-1 0,0 0 0,-1 1 0,1-1 0,0 1 0,0 0 0,-1-1 0,1 1 0,0 0 0,-1 1 0,1-1 0,-3 1 0,2-2 3869,0-3-2618,-4-2-1180,3 7-138,-1-1 0,0 1 1,1 0-1,-1 0 0,1 0 0,-1 0 1,1 1-1,0 0 0,0 0 0,0 0 1,0 1-1,0-1 0,0 1 0,0 0 1,1 0-1,0 0 0,-1 0 0,1 1 1,0-1-1,1 1 0,-1 0 0,1 0 1,-1 0-1,1 0 0,-3 8 1,3-6-122,0 0 1,0 0-1,1 0 1,0 0 0,0 0-1,0 1 1,1-1 0,0 0-1,0 0 1,0 1 0,1-1-1,0 0 1,0 0 0,0 0-1,1 0 1,0 0 0,0 0-1,1 0 1,6 9 0,-2-5-60,0 0 0,1-1 0,1 0 1,0-1-1,0 0 0,0 0 0,20 11 1,4 0 16,43 16 1,11 5 85,-80-36-93,1 0 0,-1 0 1,0 1-1,-1 0 1,1 0-1,-1 1 1,0 0-1,0 0 1,0 0-1,-1 1 1,0 0-1,-1 0 0,6 11 1,-7-11 27,-1 0 1,0 1-1,0-1 1,-1 0-1,0 1 1,0-1-1,-1 1 1,0-1-1,0 1 1,-1-1-1,0 1 1,0-1-1,0 1 1,-6 13-1,5-15 42,0 1-1,-1-1 0,0 1 1,0-1-1,-1 0 0,1 0 1,-1 0-1,-1-1 0,1 1 1,-1-1-1,0 0 0,-9 7 1,5-6 32,0-1 0,-1 0 0,1 0 1,-1-1-1,0 0 0,0-1 0,-19 4 1,-9-1 249,-1-2 1,-65-2-1,100-2-388,1 0-521,0-1 0,1 0 0,-1 0 0,1 0 0,-1 0 1,1 0-1,-1-1 0,1 1 0,-4-4 0,-2-2-3616,15 9 1065,-3 1-919</inkml:trace>
</inkml:ink>
</file>

<file path=ppt/ink/ink16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25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61 170 7552,'2'-4'1280,"1"0"1,0 1 0,1 0 0,-1 0-1,0-1 1,1 2 0,6-5 0,15-11 1891,27-18-1168,-32 21-1145,0 1-1,1 1 1,38-17-1,-53 27-761,1 1 1,-1 0-1,1 0 0,0 0 0,0 1 1,0 0-1,0 1 0,0 0 1,0 0-1,0 0 0,0 1 0,0 0 1,-1 0-1,1 0 0,0 1 1,0 1-1,9 3 0,-11-3-61,0 0 0,0 0-1,-1 0 1,1 1 0,0 0 0,-1 0-1,0 0 1,0 0 0,0 1 0,-1 0-1,0-1 1,1 1 0,-2 1 0,1-1 0,0 0-1,-1 1 1,0-1 0,-1 1 0,1-1-1,-1 1 1,0 0 0,0 0 0,-1 0-1,0 8 1,0 7 92,-2 0 1,0-1-1,-1 0 0,-1 1 1,-13 36-1,-4-2 197,-2 0 1,-3-2-1,-50 79 0,67-120-264,1 0 0,-2-1-1,0 0 1,0-1 0,-1 0-1,0 0 1,-25 15 0,12-12 36,-1 0 0,0-2 1,-31 10-1,53-20-99,1 0-1,-1 0 1,0 0-1,1-1 1,-1 1-1,1-1 1,-1 0 0,0 0-1,1 0 1,-1 0-1,0 0 1,1 0 0,-1-1-1,0 1 1,1-1-1,-1 0 1,1 0-1,-1 0 1,1 0 0,0 0-1,-1-1 1,1 1-1,0-1 1,0 1-1,0-1 1,0 0 0,0 0-1,0 0 1,0 0-1,1 0 1,-1 0-1,1 0 1,0-1 0,-1 1-1,1 0 1,0-1-1,0 1 1,1-1-1,-1 0 1,0 1 0,1-1-1,0 1 1,-1-6-1,1 7 2,1-1 0,-1 1 0,1 0 0,-1-1 0,1 1 0,-1 0 0,1-1 0,0 1-1,-1 0 1,1 0 0,0-1 0,0 1 0,0 0 0,0 0 0,0 0 0,0 0 0,0 0-1,1 1 1,-1-1 0,2-1 0,32-15 5,-20 10-6,-10 5 2,-1 0 0,1 0 0,0 0-1,0 1 1,0-1 0,0 1 0,0 0 0,0 1 0,1-1 0,-1 1-1,0 0 1,0 1 0,0-1 0,0 1 0,0 0 0,0 0 0,8 3-1,5 4 40,0 0 0,0 1 0,23 17 0,-23-14 31,0-1 0,30 12 0,-25-14-63,2-2 0,-1-1 0,1 0 0,-1-2 0,34 2 0,-57-6-102,1 0-1,-1 0 0,0 0 0,1 0 1,-1 0-1,0-1 0,0 1 0,1 0 1,-1 0-1,0-1 0,0 1 0,1-1 0,-1 1 1,0-1-1,0 0 0,0 1 0,0-1 1,0 0-1,2-1 0,-3 1-80,0 0 0,0 1-1,1-1 1,-1 0 0,0 0-1,0 1 1,0-1 0,0 0 0,0 1-1,-1-1 1,1 0 0,0 1-1,0-1 1,0 0 0,0 1 0,-1-1-1,1 0 1,0 1 0,-1-1-1,1 1 1,0-1 0,-1 0 0,1 1-1,-1-1 1,1 1 0,-1-1 0,1 1-1,-1 0 1,0-1 0,1 1-1,-1-1 1,1 1 0,-1 0 0,0-1-1,-14-7-3791</inkml:trace>
</inkml:ink>
</file>

<file path=ppt/ink/ink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1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12 3200,'-4'2'122,"-7"4"724,16-8 62,2 0-624,0 0 1,0 0 0,1 0-1,-1 1 1,14 0 0,46 6 171,90 4 5,-114-11-84,43-7 0,5-1 234,-68 10-473,-19 4 6,-32 11 67,10-6-192,-7 3 21,0 2-1,1 2 1,1 0 0,0 1-1,-24 24 1,39-34-25,1 1 0,0 0 0,0 0 1,0 1-1,1-1 0,1 1 0,-1 1 1,1-1-1,1 1 0,0 0 1,0 0-1,1 0 0,0 1 0,1-1 1,0 1-1,1-1 0,0 14 0,1-19-9,1-1 0,0 0 0,0 1-1,0-1 1,0 0 0,1 0 0,-1 0-1,1 0 1,0 0 0,0 0 0,1-1-1,-1 1 1,1-1 0,0 1 0,0-1 0,0 0-1,0 0 1,1 0 0,-1-1 0,1 1-1,0-1 1,-1 0 0,1 0 0,0 0-1,0 0 1,0-1 0,1 0 0,-1 1-1,0-2 1,5 2 0,17 2-417,-1-1 1,1-1-1,49-3 1,-60 0-25,45-2-845</inkml:trace>
</inkml:ink>
</file>

<file path=ppt/ink/ink16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25.3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 9856,'-10'4'5062,"16"-5"916,13-4-531,-6 4-6041,96 10 2055,-19 1-555,-43-9-900,58 6-3894,-91-6 773,-4-1-341</inkml:trace>
</inkml:ink>
</file>

<file path=ppt/ink/ink16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25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10752,'3'2'1016,"0"0"0,0-1 0,1 1 0,-1-1 0,0 0 1,1 0-1,-1 0 0,1 0 0,0-1 0,-1 1 0,1-1 0,4 0 1,18 4 1431,-8-1-2167,-1 0 0,1-1-1,0-1 1,0 0 0,0-1 0,0-2 0,27-4 0,27-7-1913,-27 4-1458,-41 9-342,-13 4 592,-5 1-743</inkml:trace>
</inkml:ink>
</file>

<file path=ppt/ink/ink16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26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11136,'25'0'5503,"21"8"-5503,-32-8 10240,23 0-9856,-8 0 0,14 5 384,-11-2 128,7-6-1152,-13 3 128,8-5 128,-5 1 0,-12-7-2432,-2 2 128,-10-7-1408,-5-3 0</inkml:trace>
</inkml:ink>
</file>

<file path=ppt/ink/ink16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34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462 94 5632,'2'-2'603,"-1"1"0,0-1-1,0 1 1,0-1 0,0 0 0,-1 1 0,1-1 0,0 0 0,-1 0 0,1 1-1,-1-1 1,0 0 0,1 0 0,-1 0 0,0 0 0,0 0 0,0 1 0,0-1 0,-1 0-1,0-4 1,0 4-279,0-1 0,0 1 0,-1-1-1,1 1 1,-1 0 0,0 0 0,1-1-1,-1 1 1,0 0 0,0 0 0,-1 1-1,1-1 1,-2-1 0,-1 0-84,0 0 1,0 1-1,0-1 1,0 1-1,0 0 0,-1 0 1,1 1-1,-1 0 1,1 0-1,-1 0 1,1 1-1,-1-1 0,1 1 1,-10 2-1,2 1-54,1 2 0,-1 0 0,1 0 0,0 1 0,0 0 0,0 1 0,-14 12 0,-5 5 254,-32 34 0,45-40-235,1 0 1,0 2-1,2 0 0,0 0 0,1 1 1,-14 32-1,23-44-148,1 0 0,1 0 0,0 1-1,0-1 1,1 1 0,0 0 0,0 0 0,1 0 0,1-1 0,0 1-1,0 0 1,1 0 0,0 0 0,0 0 0,1 0 0,1-1 0,0 1 0,7 17-1,-1-13-36,0 0-1,1 0 0,1-1 0,0-1 0,1 0 1,0 0-1,0-1 0,1-1 0,26 16 0,-25-18-1,1-1 0,0 0-1,1-1 1,-1-1 0,1 0-1,0-1 1,1-1 0,17 1-1,9-1 85,74-5 0,-80-3-57,0-1 0,0-2 0,-1-2 0,0-1 0,-1-2 0,0-1 0,-1-2 0,62-39 0,-66 32 36,-26 19-56,1 0 0,0 0 0,1 0 0,-1 1 0,0 0 0,7-3 0,-10 6-20,0 0-1,0 0 1,0 1-1,1-1 0,-1 1 1,0-1-1,0 1 1,-1 0-1,1 0 0,0 0 1,0 0-1,0 0 1,0 0-1,-1 0 0,1 1 1,-1-1-1,1 1 1,-1-1-1,1 1 0,-1-1 1,0 1-1,0 0 1,0 0-1,2 2 0,25 25-7,-10-20 6,-1-1 0,1-1 0,0-1 0,1 0 0,-1-1-1,1-2 1,0 0 0,0 0 0,1-2 0,35-2 0,-21-1 10,0-1-1,-1-3 0,0 0 1,0-2-1,48-18 1,-69 21-26,1-1 0,-1-1 1,0 1-1,-1-2 0,0 1 1,0-2-1,0 0 0,14-15 1,-22 21 12,0-1 0,0 1 1,0-1-1,0 0 0,-1 0 0,0 0 0,1-1 1,-2 1-1,1 0 0,0-1 0,-1 0 1,0 1-1,0-1 0,0 1 0,-1-1 1,1 0-1,-1 0 0,0 1 0,0-1 1,-1 0-1,0 0 0,0 1 0,0-1 1,0 1-1,-1-1 0,1 1 0,-1-1 1,0 1-1,-4-6 0,-1-1 0,-1-1 0,-1 1 0,1 0 0,-2 1 0,0 0 0,0 0 0,-1 1 0,-18-13 0,7 9 0,-1 1 0,0 1 0,-1 0 0,0 2 0,-1 1 0,-31-6 0,22 11 16,0 1 0,0 1 0,-1 3 0,1 0 0,0 3 0,0 0 0,-64 20 0,80-18-67,-1 0 0,1 1-1,0 1 1,0 0 0,1 2 0,1 0 0,-1 1-1,2 0 1,-15 16 0,24-22 1,0 0 0,1 0 0,-1 1 0,2 0 0,-1 0 0,1 1-1,0-1 1,0 1 0,1 0 0,0 0 0,1 0 0,-1 0 0,2 0 0,-1 1 0,1-1 0,0 0 0,1 1-1,0-1 1,0 1 0,1-1 0,0 1 0,4 13 0,-4-18-215,1 0 1,-1 0-1,1 1 0,0-1 0,0 0 1,1-1-1,-1 1 0,1 0 0,0-1 1,0 1-1,0-1 0,0 0 0,1 0 1,-1 0-1,1 0 0,0-1 0,-1 1 1,9 2-1,-8-2-59,39 22-3666</inkml:trace>
</inkml:ink>
</file>

<file path=ppt/ink/ink16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34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58 4992,'1'-2'742,"0"0"1,0 1-1,-1-1 0,0 0 1,1 0-1,-1 0 1,0 0-1,0 0 0,0 0 1,0 0-1,0 0 1,0 0-1,-1 0 0,1 0 1,-1 0-1,0-3 1,0 4-502,-1-1 1,1 0-1,-1 1 0,1-1 1,-1 1-1,1 0 1,-1-1-1,0 1 1,0 0-1,1 0 0,-1 0 1,0 0-1,0 0 1,0 1-1,0-1 1,0 0-1,0 1 0,0 0 1,-1-1-1,-2 1 1,-8 0-23,1 0 1,-1 1-1,0 0 0,0 1 1,-17 4-1,10 0 107,0 1-1,0 0 0,1 1 1,0 2-1,0 0 0,1 1 1,0 0-1,1 2 0,1 0 1,0 0-1,-23 27 0,38-39-314,1-1 1,-1 1-1,1-1 0,-1 1 0,1-1 0,-1 1 1,1 0-1,0-1 0,0 1 0,-1-1 0,1 1 1,0 0-1,0-1 0,0 1 0,-1 0 0,1-1 0,0 1 1,0 0-1,0-1 0,0 1 0,0 0 0,0-1 1,1 1-1,-1 0 0,0-1 0,0 2 0,1-1 9,0 0 0,1 0 0,-1 0 0,0 1 0,0-1 0,1-1 0,-1 1-1,0 0 1,1 0 0,-1 0 0,1-1 0,-1 1 0,1-1 0,-1 1-1,1-1 1,2 1 0,54 10 354,60 3 0,-71-10-150,0 2-1,-1 2 1,64 19 0,-68-12 74,70 34 0,-100-43-234,0 0 0,0 1 0,-1 1 0,0 0 0,-1 0 0,1 1 1,-2 1-1,1 0 0,-1 0 0,10 15 0,-17-21-42,1 0 0,-1 0 0,0 0 0,-1 0 0,1 0 0,-1 0 0,1 0-1,-1 0 1,-1 1 0,1-1 0,-1 0 0,1 1 0,-1-1 0,0 0 0,-1 1 0,1-1 0,-1 0 0,0 1 0,0-1 0,0 0 0,0 0-1,-1 0 1,0 0 0,0 0 0,0 0 0,0 0 0,-1 0 0,1-1 0,-1 0 0,0 1 0,0-1 0,0 0 0,0 0 0,-1 0 0,-6 4 0,-7 3 20,1-1 1,-2 0-1,1-2 1,-1 0 0,0 0-1,0-2 1,-32 6 0,-35 1-65,-1-2 1,0-5 0,-128-8-1,212 3-160,0 0-1,1 0 0,-1 0 1,1 0-1,-1 0 0,0 0 1,1-1-1,-1 1 1,1 0-1,-1-1 0,1 1 1,-1-1-1,1 0 0,-1 0 1,1 1-1,0-1 0,-1 0 1,0-1-1,2 0-88,0 1-1,1 0 1,-1 0-1,1 0 1,0 0 0,-1 0-1,1 1 1,0-1-1,-1 0 1,1 0 0,0 0-1,0 0 1,0 1 0,0-1-1,0 1 1,0-1-1,0 0 1,0 1 0,0 0-1,0-1 1,0 1-1,0-1 1,3 1 0,16-9-3719</inkml:trace>
</inkml:ink>
</file>

<file path=ppt/ink/ink16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36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19 5504,'-4'-6'10099,"2"-4"-4427,1 8-2602,-2 21-1112,-6 66-273,3 0 1,11 169-1,39 57-810,44 26-590,-56-236-161,35 202 0,-67-301-124,1 0 0,-1 1 0,1-1 0,-1 1 0,0-1 0,0 1 0,0-1 0,0 0 0,0 1 0,0-1 0,-1 1 0,1-1 0,-1 1 0,0-1 0,0 0 0,-1 4 0,1-7 0,0 1 0,-1 0 0,1-1 0,0 0 0,0 1 0,0-1 0,0 1 0,0-1 0,0 0 0,1 0 0,-1 1 0,0-1 0,0 0 0,0 0 0,1 0 0,-1 0 0,0 0 0,1 0 0,-1 0 0,1 0 0,-1-2 0,-18-30 0,14 19-7,1 0 0,-1 0 0,2 0 0,0 0-1,1 0 1,0-1 0,2 1 0,-1-1 0,2 1 0,0-1 0,0 1 0,1-1 0,1 1-1,1 0 1,0 0 0,0 0 0,13-24 0,-6 22 7,2-1 0,0 2 0,0 0 0,1 0 0,1 1 0,1 1 0,21-15 0,-21 17 7,-1 0-1,1 0 1,1 2 0,0 0 0,0 1-1,1 1 1,-1 1 0,2 0 0,-1 1-1,1 1 1,-1 1 0,1 0 0,0 2-1,0 0 1,0 1 0,0 1 0,0 1-1,29 6 1,-43-7-7,20 5 0,-1 1 0,39 15 0,-54-17 0,-1 0 0,1 0 0,-1 0 0,0 1 0,0 1 0,0-1 0,-1 1 0,0 1 0,11 14 0,-6-4-1,-1 1 0,0 0 0,-1 0 0,-2 1-1,0 0 1,-1 0 0,-1 1 0,0 0 0,-2 0 0,-1 1 0,0-1 0,-2 1-1,0 0 1,-2-1 0,0 1 0,-1-1 0,-2 1 0,-9 35 0,8-46-13,0-1 1,0 1 0,-1-1-1,0 0 1,-1-1 0,-1 0-1,-15 17 1,22-26 278,-12 7-5629,8-7 1375</inkml:trace>
</inkml:ink>
</file>

<file path=ppt/ink/ink16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2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619 30 5632,'0'-5'674,"0"4"-186,0 0 0,0 1 0,0-1 0,0 0 0,0 1 1,0-1-1,0 0 0,0 1 0,0-1 0,-1 0 0,1 1 0,0-1 0,-1 1 1,1-1-1,0 1 0,-1-1 0,1 1 0,-1-1 0,1 1 0,0-1 1,-1 1-1,0-1 0,-2-3 154,2 4-530,0-1 0,-1 0 0,1 1 0,0-1 0,0 0 0,-1 1-1,1-1 1,0 1 0,-1 0 0,1-1 0,0 1 0,-1 0-1,1 0 1,-1 0 0,1 0 0,0 0 0,-1 0 0,1 0-1,0 1 1,-1-1 0,1 0 0,0 1 0,-1-1 0,1 1 0,0 0-1,-2 0 1,-40 23 1624,30-16-1500,6-4-138,0 0-1,0 1 1,1 0-1,-1 0 1,1 0-1,1 1 1,-1 0-1,1 0 1,-7 10 0,-20 23 334,-139 186 976,142-181-1177,3 2-1,1 1 0,3 1 1,-29 91-1,26-59 76,4 1 0,-17 137-1,32-159-136,3 1-1,10 116 1,-4-148-123,2 0 0,2 1 0,0-2 0,2 1 1,0-1-1,2-1 0,25 45 0,-11-32 72,55 71-1,-66-95-272,0 1-1,1-2 1,1 0-1,0-1 1,1 0-1,24 12 1,-39-23-41,1-1 1,-1 0 0,1 0-1,0 0 1,0 0 0,-1-1-1,1 1 1,0-1-1,0 0 1,0 1 0,4-2-1,-6 1-82,0 0 0,0 0-1,0 0 1,0-1-1,0 1 1,0 0 0,0-1-1,0 1 1,0-1-1,0 1 1,0-1 0,0 1-1,-1-1 1,1 0-1,0 1 1,0-1 0,-1 0-1,1 0 1,-1 0-1,1 1 1,0-3 0,4-9-3199</inkml:trace>
</inkml:ink>
</file>

<file path=ppt/ink/ink16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3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7296,'-1'0'634,"0"0"0,1 1 1,-1-1-1,0 0 0,1 1 1,-1-1-1,0 1 0,1-1 1,-1 1-1,1-1 0,-1 1 1,1-1-1,-1 1 0,1-1 1,-1 1-1,1 0 0,0-1 1,-1 1-1,1 0 0,0-1 1,-1 2-1,-8 26 3790,-1 25-4094,8-31-38,1 0 1,1 0-1,1-1 1,1 1-1,1 0 1,0-1-1,2 0 1,1 1 0,0-2-1,2 1 1,0-1-1,1 0 1,21 32-1,-28-49-395,0 0-1,0 0 1,0 0-1,1 0 0,0-1 1,-1 1-1,1-1 0,0 0 1,0 0-1,0 0 1,0 0-1,1 0 0,-1 0 1,0-1-1,1 0 0,-1 0 1,1 0-1,0 0 0,4 0 1,-5-1-280,0 0 0,0 0 0,1-1 0,-1 1 1,0-1-1,0 0 0,0 0 0,0 0 0,0 0 0,-1-1 0,1 1 0,0-1 1,0 0-1,-1 1 0,1-1 0,-1 0 0,0-1 0,0 1 0,1 0 0,-1-1 1,2-4-1,11-16-3350</inkml:trace>
</inkml:ink>
</file>

<file path=ppt/ink/ink16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3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40 13440,'-20'-36'6655,"34"33"-9471,-14 3 12416,9 0-9728,-3 0 0,-6 0-384,0 0 0,0 0-512,0 0 128,0 3-2432,0 3 0</inkml:trace>
</inkml:ink>
</file>

<file path=ppt/ink/ink16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4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198 107 11264,'6'-7'1725,"0"1"0,0 0 1,1 0-1,0 0 0,0 1 1,0 0-1,12-6 0,29-15 302,-45 25-2369,7-4 408,1 1 0,-1 0-1,1 0 1,-1 1 0,1 1-1,0 0 1,0 0 0,0 1-1,0 1 1,0 0 0,0 0-1,0 1 1,14 3 0,-19-3 4,-1 0 0,1 1 1,0 0-1,-1 0 0,1 0 0,-1 1 0,0-1 1,0 1-1,0 1 0,0-1 0,0 1 1,-1 0-1,0 0 0,0 0 0,0 0 1,0 1-1,0 0 0,-1-1 0,0 1 0,0 1 1,0-1-1,-1 0 0,0 1 0,0-1 1,0 1-1,1 10 0,-1-1 50,-2 1 1,1-1-1,-2 0 1,0 0-1,-1 1 0,-1-1 1,0 0-1,-1-1 1,0 1-1,-1-1 0,-1 0 1,-10 19-1,-1-2 2,-2 0 0,-2-1 1,0-1-1,-29 30 0,31-40-73,-2-1 0,0 0 0,0-2 0,-2-1 0,0-1 0,-1 0 0,0-2 1,-1-1-1,-42 13 0,54-20-41,0 0 1,0-1-1,-28 2 1,37-5-18,1 0 1,-1 1-1,0-1 1,1-1-1,-1 1 1,0-1-1,1 1 1,-1-1-1,1 0 0,-1 0 1,1-1-1,0 1 1,-1-1-1,1 1 1,0-1-1,0 0 1,0 0-1,-5-5 1,7 5-99,41-17-170,-2 13 305,1 2 1,-1 1-1,1 2 0,0 2 1,46 7-1,-13 3 105,-43-6-127,0-1-1,35 0 1,-62-4-54,71-4-1329,-27-11-3641,-45 15 4794,0-1-1,0 1 1,-1-1-1,1 1 1,0-1-1,-1 1 1,1-1-1,-1 0 1,1 1-1,-1-1 1,1 0-1,-1 1 1,1-1-1,-1 0 1,0 0-1,1 1 1,-1-1-1,0 0 1,0 0-1,0 0 1,1 1-1,-1-1 1,0 0-1,0 0 1,0 0-1,0 0 1,-1-1-1,1-1-529,0-12-3213</inkml:trace>
</inkml:ink>
</file>

<file path=ppt/ink/ink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1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1 260 3072,'72'-4'1858,"-57"4"-1336,0-1 1,0 0-1,0-1 0,-1 0 0,25-8 1,-6-2 33,-1 0 1,31-18-1,-48 22-437,-1 0-1,0-1 0,-1-1 0,0 0 0,0-1 0,15-16 0,-27 25-105,0 0 1,0 1-1,0-1 0,0 0 1,0 0-1,-1 1 1,1-1-1,-1 0 1,1 0-1,-1 0 1,0 0-1,1 0 1,-1 0-1,0 0 0,0 0 1,0 0-1,-1 0 1,1 0-1,0 0 1,-1 1-1,1-1 1,-1 0-1,0 0 1,0 0-1,1 0 0,-1 1 1,0-1-1,-1 0 1,1 1-1,0-1 1,0 1-1,-1-1 1,1 1-1,-1 0 1,-1-2-1,-1-1-3,-1 0 1,1 1-1,-1-1 0,0 1 0,0 0 1,0 0-1,-1 1 0,1-1 0,-1 1 1,-9-3-1,5 5 3,1-1 0,-1 1 0,0 0 0,1 1 0,-1 0 0,1 1 0,0 0 0,-1 0 0,1 1 0,0 0 0,0 0 0,1 1 0,-1 1-1,1-1 1,0 1 0,0 1 0,0-1 0,1 2 0,-1-1 0,2 1 0,-1 0 0,1 0 0,-8 11 0,5-5 20,1 0-1,0 1 1,0 0 0,1 0-1,1 1 1,1-1 0,0 1-1,1 1 1,0-1-1,2 0 1,-1 1 0,2 0-1,0 25 1,3-30 9,0 0 0,0 0 1,1 0-1,1-1 0,0 1 0,0-1 0,1 0 1,0 0-1,1 0 0,0-1 0,0 0 0,1 0 1,0-1-1,14 13 0,-8-9 1,1 0 1,0-1-1,1 0 1,0-1-1,1-1 1,0-1-1,1 0 1,20 7-1,-11-8-302,0-1 1,1-2-1,-1 0 0,1-2 1,0-1-1,-1-1 0,35-4 1,31-7-1278</inkml:trace>
</inkml:ink>
</file>

<file path=ppt/ink/ink16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4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10752,'0'4'5376,"52"-1"-5632,-38-3 9727,38-3-8703,-10-1 128,15 4 0,-14 0 0,12 0-1280,-12 0 0,-10 4 512,-4-1 0,-2 1-1152,-8 1 128,-5-5-2560,-5 0 0,2-9-127,-2 2-1</inkml:trace>
</inkml:ink>
</file>

<file path=ppt/ink/ink16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4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10496,'2'1'890,"124"76"13942,52 66-12507,-148-117-2119,-2 0 1,-1 3-1,-1 0 0,-1 1 0,23 37 0,-19-24 253,29 58-1,-48-81-352,0 1 1,-2 0 0,-1 1 0,-1 0 0,7 40 0,-10-36-58,-2-1-1,-1 1 1,0-1 0,-2 1 0,-1-1 0,-1 1 0,-2-1 0,0 0 0,-1-1 0,-18 40-1,12-37-60,-2 0 0,-1 0-1,-1-1 1,-1-1 0,-2-1-1,0-1 1,-1 0 0,-35 27-1,53-47-23,-2 2-158,-1 0 0,0 0 0,0 0 0,-1 0-1,1-1 1,-1 0 0,0-1 0,0 1 0,-1-1 0,1-1 0,0 1 0,-10 1-1,17-4 115,-1 0 0,1 0-1,0 0 1,-1 0-1,1 0 1,0 0 0,-1 0-1,1 0 1,0 0-1,0-1 1,-1 1-1,1 0 1,0 0 0,-1 0-1,1 0 1,0 0-1,0 0 1,-1-1-1,1 1 1,0 0 0,0 0-1,-1 0 1,1-1-1,0 1 1,0 0 0,0 0-1,-1 0 1,1-1-1,0 1 1,0 0-1,0-1 1,0 1 0,0 0-1,0 0 1,-1-1-1,1 1 1,0 0 0,0-1-1,0 1 1,0 0-1,0-1 1,7-16-3153,12-10-908,0 9 408</inkml:trace>
</inkml:ink>
</file>

<file path=ppt/ink/ink16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5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 12160,'37'-8'6015,"25"-8"-7423,-48 12 11392,18-3-9728,-9-6 0,11 10 0,-11-1 128,6 4-1024,-6 0 128,-4 0-1280,-1 0 0,-18 0-1792,0 0 129</inkml:trace>
</inkml:ink>
</file>

<file path=ppt/ink/ink16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5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65 12160,'71'0'6015,"21"-20"-8062,-72 17 10494,14-10-8959,-11 4 128,5 2-2816,-5 4 0,1-6 1921,-10 9 127</inkml:trace>
</inkml:ink>
</file>

<file path=ppt/ink/ink16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6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537 85 6656,'3'-12'1608,"-2"10"-1018,0 0 0,-1 1 0,1-1 0,-1 0 0,1 0 0,-1 0 0,0 0 0,1 0 0,-1 0 0,0 0 0,0 0 0,-1 0 0,1 1 0,0-1 0,0 0 0,-1 0 0,0 0 0,1 0 0,-1 0 0,0 1 0,-1-3 0,-19-11 352,11 12-763,-1 0 0,1 0 0,0 1 0,-1 1 0,1-1 0,-1 2 0,0 0 0,1 0 0,-1 1 0,1 0 0,-1 1 0,-19 5 0,1 1 477,1 2-1,0 0 1,-32 18-1,40-17-439,2 0-1,-1 1 1,2 1 0,0 0-1,0 1 1,1 1-1,1 1 1,0 0 0,-13 20-1,24-30-170,0 0 1,1-1-1,-1 1 0,1 0 0,0 1 0,1-1 0,-1 0 0,1 1 0,1 0 1,-1-1-1,1 1 0,0 0 0,1 0 0,0 0 0,0-1 0,0 1 1,1 0-1,0 0 0,0 0 0,0-1 0,1 1 0,0-1 0,1 1 0,0-1 1,-1 0-1,2 0 0,-1 0 0,1 0 0,0 0 0,0-1 0,1 0 0,-1 0 1,7 5-1,7 4-8,1 0 0,0-2 1,1 0-1,1-1 0,0-1 1,0-1-1,31 9 0,-14-9 4,0-2 0,0-1 0,0-1 0,0-3 0,1-1 0,-1-2 0,1-1-1,-1-2 1,0-2 0,0-1 0,56-19 0,11-30-169,-104 57 131,0 0 1,0-1-1,0 1 0,0 0 1,-1-1-1,1 1 1,0 0-1,0 0 0,0 0 1,-1 0-1,1 0 0,0 0 1,-1 0-1,1 0 0,-1 0 1,1 0-1,-1 0 0,0 0 1,1 0-1,-1 2 0,4 5 34,2 2-7,0-1 0,0 0 0,1 0 0,1-1 0,-1 0 0,1-1 0,1 1 0,13 8 0,1-1 22,1-1 0,33 14 0,-43-22-21,1-1-1,-1-1 0,1 0 0,0-1 0,0-1 1,0 0-1,27-1 0,-1-3 41,63-10 0,-86 9-53,-1-1 0,0-1 0,0 0 1,0-1-1,0 0 0,-1-2 0,0 0 0,-1-1 0,0 0 0,0-1 0,-1-1 0,20-19 0,-31 26-18,1 0 0,0 0 0,-1-1 0,0 0 0,0 0-1,0 0 1,-1 0 0,1 0 0,-1 0 0,-1-1 0,1 1 0,-1-1 0,0 1 0,0-1 0,0 1 0,-1-1-1,0 0 1,0 0 0,-2-8 0,0 2 3,0 0 0,-1 0 0,0 1 0,-1 0 0,-1-1 0,0 1-1,-12-20 1,10 22 6,1 0 0,-1 0-1,-1 1 1,1 0 0,-1 1-1,-1-1 1,1 2 0,-1-1-1,-1 1 1,1 0 0,-16-6 0,8 3-7,3 1-1,0 1-1,-1 1 1,0 0 0,-1 1-1,1 1 1,-1 0 0,-21-2-1,8 5-6,0 0-1,-1 2 0,-33 6 1,37-4-21,0 2 1,0 1-1,-38 14 0,51-16 0,1 1-1,0 1 0,0 0 0,1 1 1,-1 0-1,2 1 0,-1 0 0,1 1 0,-11 11 1,19-18-14,0 1 0,-1-1 0,1 1 0,1-1 0,-1 1 0,0 0 0,1 0 0,-1 0 0,1 0 0,0 0 0,0 0 0,0 0 1,0 0-1,1 0 0,-1 0 0,1 0 0,0 1 0,0-1 0,0 0 0,0 0 0,1 0 0,-1 1 0,1-1 0,0 0 0,-1 0 0,2 0 0,-1 0 0,0 0 1,1 0-1,-1-1 0,1 1 0,0 0 0,0-1 0,0 1 0,0-1 0,0 1 0,0-1 0,1 0 0,-1 0 0,4 2 0,6 5-437,1-1 0,0 0 0,0-1 0,1 0-1,0-1 1,0-1 0,22 6 0,32-1-3085,-8-3-405</inkml:trace>
</inkml:ink>
</file>

<file path=ppt/ink/ink16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6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496 15 8576,'1'0'190,"-1"-1"0,0 1 0,1 0 1,-1 0-1,0 0 0,1-1 0,-1 1 0,0 0 1,1 0-1,-1-1 0,0 1 0,1 0 1,-1-1-1,0 1 0,0 0 0,1-1 0,-1 1 1,0 0-1,0-1 0,0 1 0,0 0 0,0-1 1,1 1-1,-1-1 0,0 1 0,0 0 1,0-1-1,0 1 0,0-1 0,0 1 0,0 0 1,-1-1-1,-12-3 5673,-26 9-712,35-5-6037,-44 10 1286,0 2 0,0 1 0,1 3 0,1 2 0,1 2 0,0 2-1,-41 28 1,83-49-399,1 0-1,-1 1 1,1-1-1,0 1 0,-1 0 1,1-1-1,0 1 0,0 0 1,0 0-1,1 0 0,-1 1 1,0-1-1,1 0 0,-3 5 1,4-6-2,0 0 0,0 1 0,0-1 0,1 0 0,-1 1 0,0-1 0,0 0 0,1 0 1,-1 0-1,1 1 0,-1-1 0,1 0 0,-1 0 0,1 0 0,0 0 0,-1 0 0,1 0 0,0 0 0,0 0 0,0 0 0,0 0 1,0 0-1,0-1 0,0 1 0,0 0 0,0-1 0,0 1 0,3 0 0,9 5 44,1-1 0,0 0-1,0-1 1,0-1 0,1-1-1,-1 0 1,1 0 0,17-1-1,4 1 107,-17 0-52,38 3 679,91 20-1,-133-22-635,-1 1 0,1 1 0,-1 1 0,0 0 0,0 0 0,-1 2 0,1-1 0,-2 2 0,1 0 0,-1 0 0,11 13 0,-21-20-125,0 0 0,-1 0 0,1 1 0,-1-1 0,0 1 0,1-1 0,-1 1 0,-1 0 0,1-1-1,0 1 1,-1 0 0,1 0 0,-1-1 0,0 1 0,1 0 0,-2 0 0,1-1 0,0 1 0,0 0-1,-1 0 1,0 0 0,1-1 0,-1 1 0,0-1 0,0 1 0,-1 0 0,1-1 0,0 0 0,-1 1-1,0-1 1,1 0 0,-1 0 0,0 0 0,-3 2 0,-4 7 5,-1-1-1,0-1 1,-1 0 0,0-1 0,-16 10-1,0-3 39,-1-1 0,0-1 0,-1-1 0,-53 13 0,69-21-261,-1-1 0,0-1 0,0 0 1,0-1-1,0 0 0,-1-2 0,1 1 1,0-2-1,0 0 0,0 0 0,0-1 0,-19-8 1,12-2-3339,6-1-449</inkml:trace>
</inkml:ink>
</file>

<file path=ppt/ink/ink16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7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8448,'-13'6'11286,"7"11"-6901,6 33-4564,1-21 1902,8 213-1147,10-51 569,26 452 1273,-45-614-2153,-2 1 0,-5 32-1,6-53-211,-1-1 0,0 0 0,0 1 0,-1-1 0,0 0 0,-1 0 0,1 0-1,-1-1 1,-1 1 0,0-1 0,-7 9 0,12-16-53,0 0 0,0 1 0,0-1 0,0 0 0,-1 1 0,1-1 0,0 0 0,0 0 0,-1 1 0,1-1 0,0 0 0,0 0 0,-1 1 0,1-1 0,0 0 0,-1 0 0,1 0 0,0 1 0,-1-1 0,1 0 0,0 0 0,-1 0 0,1 0 0,0 0 0,-1 0 0,1 0 0,0 0 0,-1 0 0,1 0 0,0 0 0,-1 0 0,1 0 0,0 0 0,-1 0 0,1 0 0,-1-1 0,1 1 0,0 0 0,0 0 0,-1 0 0,1 0 0,0-1 0,-1 1 0,1 0 0,0 0 0,0-1 0,-1 1 0,1 0 0,0 0 0,0-1 0,0 1 0,-1 0 0,1-1 0,0 1 0,0 0 0,0-1 0,0 1 0,0 0 0,0-1 0,0 1 0,-1-1 0,-1-21 0,2 22 0,3-12-11,-1 1 0,2 0 0,-1 0 0,2 0 0,-1 1 1,2-1-1,-1 1 0,1 0 0,1 0 0,10-11 0,-5 3 3,-1 2 25,0 1 1,1 1-1,1 0 0,0 1 1,0 0-1,2 1 0,-1 1 1,2 0-1,-1 1 0,1 0 1,1 1-1,0 1 0,0 1 1,0 0-1,34-7 0,-44 13 30,1-1 0,-1 1 0,1 0 0,0 1 0,-1 0 1,1 0-1,0 1 0,-1 0 0,1 0 0,-1 1 0,1 0 0,-1 0 0,0 1 0,1 0 0,7 4 0,-6-1-12,-1-1 0,1 2 0,-1-1 0,0 2 0,-1-1 0,1 1 0,-1 0 0,-1 0 0,0 0 0,7 13 0,-5-7-27,-1 0 0,-1 0 0,0 1 0,-1 0 0,-1 0 0,0 1 0,-1-1 1,0 1-1,-1 0 0,-1-1 0,-1 1 0,0 0 0,-1 0 0,-5 27 0,-14 15 156,19-56-199,0 1 0,0-1 0,0 0 0,0 0 0,0 1 0,0-1 0,-1 0 0,1 0 0,-1 0 0,1 0 0,-1-1 0,0 1 0,0 0 0,1-1 1,-1 1-1,-1-1 0,1 0 0,0 0 0,0 1 0,0-1 0,-1-1 0,-1 2 0,4-4-520,1 0 0,0 0 0,-1 0 0,1 1-1,0-1 1,0 0 0,1 1 0,-1-1 0,0 0 0,0 1 0,1-1 0,-1 1 0,1 0-1,2-2 1,-1-1-334,12-12-3207</inkml:trace>
</inkml:ink>
</file>

<file path=ppt/ink/ink16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8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0 105 13056,'9'-7'6527,"-14"3"-7167,5 4 11136,11-5-10112,-8 2 0,11-8 0,1 2 0,-10-11-1664,0 10 0,-10-10-2432,0 4 128</inkml:trace>
</inkml:ink>
</file>

<file path=ppt/ink/ink16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49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903 25 1024,'-4'-11'1405,"4"11"-1186,0-1 1,0 1-1,0-1 1,0 1-1,0-1 0,0 1 1,0-1-1,0 1 1,-1-1-1,1 0 1,0 1-1,0-1 0,0 1 1,-1 0-1,1-1 1,0 1-1,-1-1 1,1 1-1,0-1 0,-1 1 1,1 0-1,0-1 1,-1 1-1,1 0 0,-1-1 1,1 1-1,-1 0 1,1 0-1,-1-1 1,1 1-1,-1 0 0,1 0 1,-1 0-1,1 0 1,-1-1-1,1 1 1,-1 0-1,1 0 0,-1 0 1,1 0-1,-1 0 1,0 1-1,1-1 0,-1 0 1,0 0-1,-37 9 3457,30-9-3366,0 2 0,0-1-1,0 1 1,0 1 0,1-1-1,-1 1 1,1 1 0,-1-1-1,1 1 1,-7 6 0,-244 216 3764,217-190-3741,2 2-1,1 1 1,3 2-1,1 2 1,-41 66-1,31-32 112,3 2 1,-45 125-1,73-169-341,1 1 0,2-1 1,2 2-1,1-1 0,-3 49 0,9-51-19,0 1-1,3-1 1,1 0 0,1 0 0,2 0 0,1 0-1,1-1 1,3 0 0,0-1 0,2 0 0,1-1 0,2 0-1,37 54 1,-49-79-58,36 55 383,3-1 1,3-3 0,60 61-1,-93-106-341,0-1 1,0 0-1,1-1 0,1 0 0,22 11 1,-29-18-108,0 0 1,-1 0 0,1-1-1,0 0 1,1-1-1,-1 1 1,0-1 0,0-1-1,0 0 1,1 0-1,-1 0 1,0-1-1,10-3 1,3-7-1922,-20 11 1748,-1-1 1,1 1-1,-1-1 0,0 0 0,1 1 0,-1-1 0,0 0 0,1 1 1,-1-1-1,0 0 0,0 0 0,0 1 0,1-1 0,-1 0 1,0 0-1,0 1 0,0-1 0,0 0 0,0 0 0,-1 1 0,1-1 1,0 0-1,0 0 0,0 1 0,-1-1 0,1-1 0,-4-6-3628</inkml:trace>
</inkml:ink>
</file>

<file path=ppt/ink/ink16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1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 3840,'-1'0'81,"0"0"0,1 0 0,-1 0 1,0 0-1,0 0 0,0 0 0,0 0 0,0 0 0,1 1 1,-1-1-1,0 0 0,0 0 0,0 1 0,1-1 1,-1 1-1,0-1 0,0 0 0,1 1 0,-1-1 0,0 1 1,0 0-1,-2 2 2786,-3 1 3381,32-9-2025,21 8-4041,-24-1 895,102 4 1803,-87-2-2512,-1-2 0,1-1 0,53-7 0,15-3-1311,-36 8-2617,-66 1 3178,12 3-2519,-2 0-192</inkml:trace>
</inkml:ink>
</file>

<file path=ppt/ink/ink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3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3 295 1280,'0'-1'81,"-1"-1"0,1 1 0,0 0 0,-1 0 0,1 0-1,0 0 1,0 0 0,0 0 0,0 0 0,0 0 0,0-1 0,0 1 0,0 0 0,0 0 0,0 0 0,1 0-1,-1 0 1,0 0 0,1 0 0,-1 0 0,1 0 0,-1 0 0,1 0 0,0 0 0,-1 0 0,1 0 0,0 0-1,0 0 1,-1 1 0,3-2 0,36-40 1670,-21 23-1637,1-5 171,1 2 1,2 0-1,0 1 0,0 2 1,2 0-1,1 1 0,51-27 1,-73 43-246,-1 1 0,0 0-1,1 0 1,0 0 0,-1 0 0,1 0 0,0 0 0,-1 1 0,1-1 0,0 1 0,0 0-1,-1 0 1,1 0 0,0 0 0,0 0 0,-1 1 0,1-1 0,0 1 0,0 0 0,4 1-1,-5 0-9,0-1-1,-1 1 0,1 0 0,0-1 0,0 1 0,-1 0 0,1 0 0,-1 0 0,0 0 0,0 1 0,0-1 1,0 0-1,0 0 0,0 1 0,0-1 0,-1 1 0,1-1 0,-1 0 0,1 1 0,-1-1 0,0 1 1,0-1-1,-1 6 0,-3 25 129,-9 44 1,6-45-124,1 1 0,-1 40 0,7-64-36,0 0 0,1 0-1,0 1 1,0-1 0,1 0-1,0 0 1,0 0 0,1 0-1,1-1 1,-1 1 0,1-1-1,8 12 1,-8-15 9,1 1 0,0-1 0,0 0 0,0 0-1,1-1 1,0 1 0,0-1 0,0 0 0,0-1 0,1 0 0,-1 0 0,1 0 0,0-1 0,0 1-1,0-2 1,0 1 0,0-1 0,0 0 0,0-1 0,0 1 0,1-2 0,-1 1 0,0-1-1,13-3 1,-1 1 11,0-2-1,0 0 0,-1-2 1,0 0-1,0 0 1,-1-2-1,0 0 0,17-13 1,3-5 45,-2-1 0,-1-2 0,34-38 0,-56 56-43,-1-1 0,-1-1 1,0 1-1,-1-2 0,-1 1 1,0-1-1,-1 0 0,-1-1 1,0 0-1,-1 0 0,5-25 1,-10 36-14,0 0 0,0 0 0,0 0 0,-1 0 0,0 0 0,0 0 0,-2-5 0,3 9-7,0 0 0,0 1 1,0-1-1,0 0 0,0 0 1,-1 0-1,1 1 0,0-1 0,0 0 1,-1 0-1,1 1 0,-1-1 1,1 0-1,-1 1 0,1-1 1,-1 1-1,1-1 0,-1 0 0,1 1 1,-1-1-1,0 1 0,1-1 1,-1 1-1,0 0 0,0-1 1,1 1-1,-1 0 0,0-1 1,0 1-1,1 0 0,-1 0 0,0 0 1,0 0-1,0 0 0,1 0 1,-1 0-1,0 0 0,0 0 1,0 0-1,1 0 0,-1 0 1,0 0-1,0 1 0,1-1 0,-1 0 1,0 1-1,0-1 0,0 1 1,-2 3-2,0 0 0,0 1 0,0-1 0,1 1 0,0 0 0,0 0 0,0 0 0,0 0 0,1 0 0,0 0 0,-1 9 0,-1 0 0,0-1 1,1 1-1,0 0 1,1 0 0,1 0 0,0 0 0,0 0 0,2 0-1,0 0 1,1 0 0,0 0 0,1-1 0,0 1 0,1-1 0,0 0-1,2 0 1,-1-1 0,1 0 0,1 0 0,0-1 0,1 0 0,0 0-1,1-1 1,0 0 0,19 14 0,-12-11-273,1-1 0,0 0 0,0-2 0,1 0 0,1-1 0,0-1 0,30 9 0,-5-9-1029</inkml:trace>
</inkml:ink>
</file>

<file path=ppt/ink/ink16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2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5 7168,'-1'0'320,"1"0"0,-1-1-1,1 1 1,0 0 0,-1 0 0,0 0 0,1 0 0,-1 0 0,1 0-1,-1 0 1,1 0 0,-1 0 0,1 0 0,-1 0 0,1 0 0,-1 0-1,1 0 1,-1 0 0,1 1 0,-1-1 0,1 0 0,0 0 0,-1 0-1,1 1 1,-1-1 0,1 0 0,-1 1 0,1-1 0,-1 1 0,-6 17 4298,6 27-3134,1-38-1417,0 15 370,1 1-1,2 0 1,0 0 0,1-1 0,1 0 0,9 22 0,-9-30-228,1 0-1,0-1 1,1 0 0,1 0 0,0 0-1,1-1 1,0 0 0,0-1 0,1 0-1,13 10 1,-20-18-187,0-1 0,0 0 0,0 0 0,0 0 0,0 0 0,1-1 0,-1 1 0,0-1-1,1 0 1,-1 0 0,1 0 0,-1 0 0,1 0 0,0-1 0,-1 0 0,1 0 0,0 0 0,4 0 0,-3-2-13,1 1 1,-1-1 0,1 0 0,-1 0 0,0-1 0,0 1-1,0-1 1,0 0 0,0-1 0,6-5 0,6-9-9,0 0 1,-2 0 0,0-2 0,16-27-1,-25 37 15,-1 0 0,0 0-1,-1-1 1,0 0 0,-1 0-1,0 0 1,0-1 0,-2 1-1,2-19 1,-2-6 279,-7-61 0,1 85-70,-2 15-25,6-2-178,0 0-1,0 1 1,0-1-1,0 1 1,1-1-1,-1 1 0,0-1 1,1 1-1,0-1 1,-1 1-1,1-1 0,0 1 1,-1 0-1,1 2 1,4 18 77,0 1-1,1-1 1,13 35 0,2 5 39,-20-61-136,60 228 273,-5 1-165,-34-159-42,-3 1 1,-4 1 0,10 145-1,-23-203-22,-2 0 0,0 0 0,0 1 0,-2-1 0,-7 28 0,7-37-21,1 0 1,-1 0-1,0-1 0,0 1 0,-1-1 0,1 0 0,-1 0 1,-1 0-1,1 0 0,-1-1 0,1 1 0,-1-1 1,0-1-1,-1 1 0,1-1 0,-8 4 0,0-1 4,0-2-1,-1 0 0,1 0 0,-1-1 1,1-1-1,-1 0 0,0-1 0,0-1 1,0 0-1,0 0 0,0-2 0,-22-4 1,12 1-18,0-2 1,0 0-1,1-2 1,0 0-1,1-2 1,-23-14-1,39 22-55,1 0 0,-1-1 0,1 0 0,0 0 0,0 0 0,1-1 0,-1 1 0,1-1 0,0 0 0,0-1 0,1 1 1,-1-1-1,1 1 0,0-1 0,1 0 0,0 0 0,0 0 0,0-1 0,0 1 0,0-11 0,2 10-285,0 1 0,1-1 1,0 0-1,0 0 0,1 1 1,0-1-1,0 1 1,0-1-1,1 1 0,0 0 1,0 0-1,1 0 0,-1 0 1,1 1-1,1-1 0,-1 1 1,1 0-1,9-8 1,-4 5-1274,0 0 1,0 1-1,20-10 1,-29 17 1457,29-17-3695</inkml:trace>
</inkml:ink>
</file>

<file path=ppt/ink/ink16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3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99 7680,'6'-5'2071,"0"0"1,0 1-1,0 0 1,1 0-1,13-5 1,35-3 3319,-29 11-5314,0 2-1,41 5 1,25 1 1350,-46-7-1065,91-13 0,-115 9-1023,-1-1 0,0-1 0,36-15 0,-48 16 2,13-6-854,-6 8-4891,-16 3 3183</inkml:trace>
</inkml:ink>
</file>

<file path=ppt/ink/ink16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3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9728,'-4'18'13390,"3"-2"-11762,1 15-1047,7 205 2701,-4-207-2927,2 0 0,0 0 1,2-1-1,1 0 0,22 53 0,-27-74-627,0 0-1,1-1 1,0 1-1,0-1 0,0 1 1,1-1-1,0 0 1,10 9-1,-14-15 128,-1 0-1,1 0 0,-1 0 1,1 0-1,0 0 1,-1 0-1,1 0 0,-1 0 1,1 0-1,-1-1 1,1 1-1,-1 0 1,1 0-1,-1-1 0,1 1 1,-1 0-1,0-1 1,1 1-1,-1-1 0,1 1 1,-1 0-1,0-1 1,1 1-1,-1-1 1,0 1-1,0-1 0,1 1 1,-1-1-1,0 1 1,0-1-1,0 1 0,1-2 1,0-1-917,9-9-2672</inkml:trace>
</inkml:ink>
</file>

<file path=ppt/ink/ink16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3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10496,'6'0'5248,"-1"29"-4097,-1-26 7809,-4 27-8320,0-5 0,0 34 512,0-16 0,5 19-1408,-1-14 0,6 11 896,-1-13 128,20-11-896,-10-8 128,13-11-1152,-3-3 0,8-22-2688,-9 2 0</inkml:trace>
</inkml:ink>
</file>

<file path=ppt/ink/ink16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4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94 14592,'-46'-39'7295,"69"32"-8703,-18 2 12160,13 1-10752,-4 1 0,6-4 0,-6-2 128,0-2-768,-5 2 0,-9 9-2304,0 0 0,-19 13-896,4-6 0</inkml:trace>
</inkml:ink>
</file>

<file path=ppt/ink/ink16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4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10496,'19'-1'4873,"6"12"-4284,-18-7 540,85 38 7110,36 33-7130,-59-32-771,273 151 984,-314-178-1346,-15-9-117,1 0 0,-2 1 0,1 0 0,-1 1 0,0 0 0,-1 1 0,17 17 0,-28-26 30,1-1 1,-1 1-1,1-1 0,-1 1 0,1 0 0,-1-1 1,1 1-1,-1 0 0,0 0 0,1-1 1,-1 1-1,0 0 0,0 0 0,1-1 0,-1 1 1,0 0-1,0 0 0,0 0 0,0 0 1,0-1-1,0 1 0,0 0 0,0 0 0,-1 0 1,1-1-1,0 1 0,0 0 0,-1 0 1,1-1-1,0 1 0,-1 0 0,1 0 0,-1-1 1,1 1-1,-1-1 0,1 1 0,-1 0 1,0-1-1,1 1 0,-1-1 0,1 1 0,-1-1 1,0 1-1,0-1 0,1 0 0,-1 1 1,0-1-1,0 0 0,1 0 0,-1 0 0,0 1 1,0-1-1,0 0 0,1 0 0,-1 0 1,-1 0-1,-13 0-3367</inkml:trace>
</inkml:ink>
</file>

<file path=ppt/ink/ink16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4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744 1 10368,'-48'49'9097,"-3"-4"-3486,-58 36-1869,-120 58-5317,201-123 2363,-11 7-1069,0-2-1,-1-2 0,-1-2 1,-64 19-1,103-35 80,2-1 102,0 0 0,0 0-1,-1 1 1,1-1 0,0 0 0,-1 0-1,1 0 1,0 0 0,0 0-1,-1 1 1,1-1 0,0 0 0,-1 0-1,1 0 1,0 0 0,-1 0-1,1 0 1,0 0 0,-1 0 0,1 0-1,0 0 1,-1 0 0,1 0 0,0 0-1,-1-1 1,1 1 0,0 0-1,0 0 1,-1 0 0,1 0 0,0 0-1,-1-1 1,1 1 0,0 0-1,0 0 1,-1-1 0,1 1 0,0 0-1,0 0 1,0-1 0,-1 1-1,1 0 1,0 0 0,0-1 0,0 0-3378</inkml:trace>
</inkml:ink>
</file>

<file path=ppt/ink/ink16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2:55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5760,'43'-3'5409,"-35"2"-4210,0 0 1,0 1-1,0-1 0,-1 2 1,1-1-1,9 3 0,-10-1-730,-1 0 0,1 0 0,-1 1 0,0 0 0,12 7 0,24 17 118,77 64-1,-35-3 1153,90 121 0,-137-154-1475,-2 1 1,-3 1-1,-2 2 1,-2 2-1,-4 0 1,-2 1-1,-3 2 1,-2 0-1,7 67 1,-20-104-172,-1 0 1,-1 0-1,-2 0 1,0 0-1,-2 0 1,-1 0-1,-1 0 0,-1 0 1,-2-1-1,0 0 1,-2 0-1,-1 0 1,-1-2-1,-1 1 1,-1-1-1,-1-1 1,-1-1-1,-1 0 0,-1 0 1,-23 21-1,1-5-3,24-23-27,-1 0 0,0 0 0,-30 19 0,20-15-42,-23 10-256,38-23 895,4 0-3502,19-14-4831,-1-3 3811</inkml:trace>
</inkml:ink>
</file>

<file path=ppt/ink/ink16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39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4352,'3'-12'4663,"4"15"846,1 10-1982,-1 5-4811,12 105 4468,-4-20-1568,25 212 390,-7 44-1281,-24-277-739,46 489-932,-54-561 782,2 157-1858,-5-143-72,0-1-1,-10 39 1,8-41-871</inkml:trace>
</inkml:ink>
</file>

<file path=ppt/ink/ink16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39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50 775 5248,'-5'0'842,"1"-1"1,0 1-1,-1-1 1,1 0-1,0 0 1,-1-1-1,-6-3 1,10 4-690,1 1 1,-1 0-1,1-1 1,-1 1-1,1-1 1,-1 1-1,1-1 1,-1 1-1,1-1 1,0 1-1,-1-1 1,1 1-1,0-1 1,0 1-1,-1-1 1,1 0-1,0 1 1,0-1-1,0 1 1,0-1-1,0 0 1,0 1-1,0-1 1,0-1-1,1 1-158,-1-1 0,1 0 0,0 0 0,0 0 0,0 0 0,0 1 0,0-1 0,0 0 0,0 1 0,1-1 0,2-2 0,10-8 496,0 0 0,1 1-1,0 1 1,1 0 0,30-12 0,88-31 1089,-118 47-1369,295-94 2386,-260 85-2208,428-110 1233,-25 3-1238,-151 13-1438,-57 19-1604,-227 84 1538,0 0 0,0 1 0,38-3 0,-18 4-1973</inkml:trace>
</inkml:ink>
</file>

<file path=ppt/ink/ink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3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2816,'0'2'85,"0"-1"0,0 1 1,1 0-1,-1 0 0,0-1 0,1 1 1,-1-1-1,1 1 0,-1 0 0,1-1 1,0 1-1,0-1 0,-1 1 0,1-1 1,0 0-1,0 1 0,2 1 0,33 41 1868,0 2-832,-15-13-668,-2 2 0,-2 1 1,25 73-1,-38-91-262,-8-22 103,-9-29 96,10 23-394,1 0 0,0 0 0,0 0 0,1 0 0,1-1 0,0 1 1,0-1-1,1 1 0,0 0 0,1-1 0,0 1 0,1 0 0,0 0 0,0 1 1,1-1-1,0 0 0,1 1 0,0 0 0,1 0 0,0 1 0,0 0 0,1 0 0,0 0 1,0 0-1,0 1 0,1 1 0,0-1 0,1 1 0,0 1 0,0-1 0,0 1 1,16-5-1,-8 3 38,0 1 0,1 1 0,0 0 0,0 2 0,0 0 0,0 1 0,1 0 0,-1 2 0,1 0 0,-1 1 0,0 1 0,27 6 0,-33-4-9,1 0 0,-1 0 0,0 1 0,0 1 0,-1 0 0,1 1 0,-1 0 0,-1 0 0,1 1 0,-1 1 0,-1 0 0,0 0 0,0 1 0,-1 0 0,0 0 0,0 1 0,-1 0 0,7 16 0,-11-19-19,1 0-1,-2 0 1,1 1 0,-1-1-1,0 1 1,-1 0 0,0 0 0,-1-1-1,1 1 1,-2 0 0,-1 12-1,1 21-1268,2-32 5,7-8-150</inkml:trace>
</inkml:ink>
</file>

<file path=ppt/ink/ink16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0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6656,'0'0'639,"0"0"4462,10 8 5569,0 15-11507,7 43 2674,18 54-232,-30-107-1506,1 1 1,0-1-1,1 0 1,0 0-1,1-1 1,14 16-1,-19-24-90,1 0 0,0-1-1,0 0 1,1 1 0,-1-1-1,1-1 1,0 1 0,-1-1-1,1 0 1,0 0 0,0 0-1,1-1 1,-1 1 0,0-1 0,0-1-1,1 1 1,-1-1 0,0 0-1,1 0 1,-1 0 0,0-1-1,1 0 1,-1 0 0,0 0-1,0-1 1,0 1 0,9-6 0,-1 1-10,0 0 0,0-1 0,-1-1 0,0 0 0,-1 0 0,0-1 0,0-1 1,-1 0-1,16-19 0,-15 12-20,0 0 0,-1 0 0,-1-1 0,-1-1 0,12-35 1,-16 43 32,-1-1 0,-1 0 0,0 1 0,0-1 1,-1 0-1,0 0 0,-1 0 0,-1-1 1,0 1-1,0 1 0,-5-19 0,-4 19 184,9 11-181,1 1 0,-1-1 0,0 1 0,1-1 0,-1 1 0,0 0 1,1-1-1,-1 1 0,1 0 0,-1-1 0,1 1 0,-1 0 0,1-1 0,0 1 0,-1 0 1,1 0-1,0 0 0,0-1 0,0 1 0,-1 0 0,1 0 0,0 0 0,0 0 0,0-1 1,0 1-1,0 0 0,1 1 0,-3 22 98,1 0 0,1 0 0,1 0-1,1 0 1,9 40 0,-8-54-79,-1 0 1,1-1-1,0 1 0,1-1 0,0 0 0,1 0 1,0-1-1,0 1 0,1-1 0,0 0 0,0-1 0,1 1 1,0-1-1,0 0 0,1-1 0,14 10 0,-10-9-154,-1-1 0,1-1 0,0 0 0,0-1 0,1 0 0,-1 0 0,14 1 0,3-2-669</inkml:trace>
</inkml:ink>
</file>

<file path=ppt/ink/ink16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1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78 7040,'5'-21'1421,"1"-8"611,-4 4 2685,-2 22-1154,0 3-2347,0 1-1071,1-1 1,0 1 0,-1-1-1,1 1 1,0 0 0,-1-1-1,1 1 1,-1 0 0,1 0-1,-1-1 1,1 1 0,-1 0-1,0 0 1,1 0 0,-1-1-1,0 1 1,1 0 0,-1 0-1,0 0 1,0 0 0,0 0-1,0 0 1,0 1 0,1 19 48,8 347 3433,10 46-2518,-17-343-1032,4-1 0,2 0 0,4-1-1,26 89 1,-31-138-100,1-1-1,0 0 0,1 0 1,1 0-1,1-2 1,0 1-1,1-1 0,1-1 1,16 15-1,-22-24-72,1 0 0,0 0 0,0-1 1,1 0-1,0-1 0,0 0 0,0 0 0,1-1 0,0 0 0,-1-1 0,1 0 0,0-1 0,1 0 0,-1 0 0,0-1 0,1 0 0,-1-1 0,0 0 0,12-2 1,-1-1-787,0 0 0,0-1 0,-1-2 1,1 0-1,-1-1 0,0-1 0,-1 0 1,20-13-1,1-7-2467</inkml:trace>
</inkml:ink>
</file>

<file path=ppt/ink/ink16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1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7040,'15'4'3456,"27"-8"-1536,-33 1 4479,20 6-6015,-6 1 128,19 5 128,-8-6 128,21 4-1024,-7-3 0,13 5 256,-13-6 128,-7 1-1408,-2 5 128,-13-18-1535,-1 5 127</inkml:trace>
</inkml:ink>
</file>

<file path=ppt/ink/ink16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1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 8576,'-2'0'275,"0"-1"1,1 1-1,-1 0 0,1 0 1,-1 0-1,0 0 0,1 0 1,-1 0-1,0 0 1,1 1-1,-1-1 0,1 1 1,-1-1-1,1 1 0,-1-1 1,1 1-1,-1 0 1,1 0-1,-1-1 0,1 1 1,0 0-1,0 1 1,-1-1-1,1 0 0,0 0 1,0 0-1,0 1 0,0-1 1,0 0-1,1 1 1,-1-1-1,0 1 0,1-1 1,-2 4-1,-3 8 1427,1 0 0,0 1 0,-2 18 0,1-6-2255,-10 38 991,3 1 1,2 0 0,4 0 0,2 1 0,8 98 0,0-117-334,3 0 1,2 0 0,1-1-1,3 0 1,2 0 0,1-2-1,3 0 1,29 50-1,-43-86-229,1 0-1,0 0 1,0-1-1,1 1 0,0-2 1,0 1-1,1-1 0,-1 0 1,1 0-1,1-1 0,-1 0 1,1-1-1,0 0 1,0 0-1,0-1 0,1 0 1,11 2-1,-11-3-498,0-1 1,0 0-1,1 0 1,-1-1-1,1-1 1,-1 1-1,0-2 1,0 1-1,19-7 0,11-5-2832</inkml:trace>
</inkml:ink>
</file>

<file path=ppt/ink/ink16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2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27 8192,'-10'-19'4096,"47"31"-3456,-26-12 5759,17 4-6015,-5-1 128,43 1 128,-15-1 0,24-6-896,-13-1 0,27 1-1920,-23-1 0,-6-8-511,-12 4 127</inkml:trace>
</inkml:ink>
</file>

<file path=ppt/ink/ink16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3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60 283 2304,'-1'0'366,"0"0"0,1 0-1,-1 0 1,0 0 0,0 0 0,0 0 0,1 0 0,-1 0-1,0 0 1,0 0 0,0 1 0,1-1 0,-1 0 0,0 1-1,1-1 1,-1 0 0,0 1 0,0-1 0,1 1 0,-1-1-1,1 1 1,-1-1 0,1 1 0,-1 0 0,1-1 0,-1 1-1,1 0 1,-1-1 0,1 1 0,0 0 0,-1 0 0,1-1-1,0 1 1,-1 1 0,1 1-18,0 0 0,0 0 0,1 0 0,-1 0 0,1 0 0,-1 0 0,1 0 0,0 0 0,2 5 0,33 55 1287,-25-50-1353,1-1-1,-1 0 0,2-1 0,0 0 0,0-1 1,1 0-1,0-1 0,0-1 0,1 0 0,29 10 1,-27-11-175,0-2 0,1 0 0,-1-1 0,1-1 1,0-1-1,0 0 0,0-1 0,1-1 0,-1-1 1,0-1-1,0 0 0,32-9 0,-36 8-76,0-1 0,-1-1 0,1 0 0,-1-1 0,0 0 0,0-1 0,-1 0 0,0-1 0,-1-1 0,1 0 0,-1 0 0,-1-1 0,0 0 0,-1-1 0,0 0 0,13-21 0,-19 27-28,-1-1 1,0 0 0,0 0-1,0 0 1,-1 0-1,0 0 1,0 0 0,0 0-1,-1 0 1,0-1 0,0 1-1,-1 0 1,0 0 0,0 0-1,0 0 1,0 0 0,-1 0-1,-4-8 1,-1-3 3,-2 1 1,0 1-1,-1-1 1,-20-24-1,20 29-7,0 0 0,-1 1 0,0 0 0,-1 1 0,0 0 0,0 1 0,-1 0 0,1 1 0,-2 0 0,-14-4 0,24 9 0,-20-8-18,0 1 0,0 2 0,-1 0 0,0 1 0,0 2 0,-1 1 0,1 0 0,-1 2 0,1 1 0,-1 1 0,1 2 0,-47 9 0,61-9-24,0-1 0,0 2 0,0 0 0,1 0 0,0 1 0,0 0 0,0 1 0,-17 12 0,24-15 10,0-1 1,0 1 0,0-1 0,1 1 0,-1 0 0,1 0-1,0 0 1,0 1 0,0-1 0,0 0 0,0 1 0,1-1-1,0 1 1,-1 0 0,2-1 0,-1 1 0,0 0 0,1 0 0,-1-1-1,1 1 1,0 0 0,0 0 0,1 0 0,-1 0 0,1-1-1,0 1 1,0 0 0,0-1 0,0 1 0,2 3 0,2 1-54,-1-1 0,2 1 0,-1-1 0,1 0 0,-1-1 1,2 1-1,-1-1 0,1 0 0,0-1 0,0 0 0,1 0 0,-1 0 1,1-1-1,0 0 0,0-1 0,11 4 0,2 0-94,0-2 0,1 0 0,-1-1 0,1-1-1,38 1 1,-14-7 117,0-3 0,-1-1 0,0-2 0,45-15 0,-62 16 372,-27 8-234,1-1-1,-1 1 1,1 0-1,0-1 1,-1 1-1,1 0 1,-1 0-1,1 0 1,0 0-1,-1 0 1,1 1-1,0-1 1,-1 1 0,1-1-1,-1 1 1,1-1-1,-1 1 1,1 0-1,-1-1 1,0 1-1,1 0 1,-1 0-1,0 0 1,0 0-1,1 0 1,-1 1-1,0-1 1,0 0-1,0 0 1,0 1-1,-1-1 1,1 1-1,0-1 1,0 1-1,-1-1 1,1 3-1,2 7 345,0 0 0,-1 1 0,0-1 0,0 17 0,1-1 126,-1-15-427,0-1 1,0 0-1,2 0 0,-1 0 1,1 0-1,1 0 0,0-1 1,1 0-1,0 0 0,0 0 1,1-1-1,0 0 0,13 12 0,-15-16-322,1 0-1,0-1 1,0 1-1,1-2 0,-1 1 1,1-1-1,0 0 0,0 0 1,9 2-1,-8-4-431,-1 1-1,1-1 1,0-1 0,0 1-1,0-1 1,0-1 0,0 0-1,0 0 1,12-3-1,19-6-2947</inkml:trace>
</inkml:ink>
</file>

<file path=ppt/ink/ink16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3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16 338 7680,'0'0'129,"-1"0"0,1-1 0,0 1 0,-1 0 0,1 0 0,0 0 0,-1 0 0,1 0 0,-1 0 0,1 0 0,0 0 0,-1 0 0,1 0 0,-1 0 0,1 0 0,0 0 0,-1 0 0,1 0 0,0 0 0,-1 1 0,1-1 0,0 0 0,-1 0 0,1 0 0,0 1 0,-1-1 0,1 0 0,0 0 0,-1 1 0,1-1 0,0 0 0,0 0 0,-1 1 0,1-1 0,0 0 0,0 1 0,-4 20 4277,11 26-697,-7-43-4032,3 11 455,0-1 0,0 1 0,2-1 0,-1 0-1,2 0 1,0 0 0,1-1 0,0 0 0,1 0 0,0-1 0,1 0 0,1 0 0,0-1 0,0-1 0,1 1 0,0-2 0,1 1 0,0-2 0,0 1 0,1-2 0,0 0 0,1 0 0,-1-1-1,1-1 1,0 0 0,20 3 0,-21-5-82,1 0 0,-1-1 0,0 0-1,1-1 1,-1-1 0,1 0 0,-1-1-1,1 0 1,-1-1 0,0-1 0,21-6 0,-18 0-31,0 0 0,0-1-1,-1-1 1,-1-1 0,1 0 0,-2-1 0,0 0 0,12-16 0,-19 21-20,0-1-1,-1 1 1,0-1-1,0 0 1,-1 0-1,0 0 0,-1-1 1,0 1-1,-1-1 1,0 0-1,0 0 1,-1 0-1,0-20 1,-1 17-13,-1-1 1,-1 1-1,0 0 0,-1 0 1,-1 0-1,0 0 1,0 1-1,-1-1 1,-1 1-1,-9-16 1,-2 6-59,-2 0 0,0 1 0,-1 1 0,-1 1 0,0 1 0,-2 1 0,-27-17 0,26 20-2,-1 0 1,0 1-1,0 1 1,-1 2-1,-1 1 1,0 1-1,0 1 1,-31-4-1,19 11-22,20 6 72,19-6 24,0 0 0,0 1 0,-1-1 0,1 0-1,0 0 1,0 0 0,-1 1 0,1-1 0,0 0-1,0 0 1,0 1 0,-1-1 0,1 0 0,0 1-1,0-1 1,0 0 0,0 1 0,0-1 0,0 0-1,0 1 1,-1-1 0,1 0 0,0 1 0,0-1-1,0 0 1,0 1 0,1-1 0,-1 0 0,0 1-1,0-1 1,0 0 0,0 1 0,0-1 0,0 0-1,0 0 1,1 1 0,-1-1 0,0 0 0,0 1-1,1-1 1,0 2 1,1-1 1,0 0-1,0 1 0,0-1 0,0 0 0,0 0 0,0 0 0,0-1 1,1 1-1,-1 0 0,0-1 0,0 1 0,1-1 0,2 0 0,41 3 75,-34-2-19,215-3 865,-19-1-2033,-173 5-2773,65 13 0,-82-11 812</inkml:trace>
</inkml:ink>
</file>

<file path=ppt/ink/ink16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4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9472,'-10'44'4736,"24"26"-6144,-9-58 8831,4 20-7551,2-9 128,3 0-128,-5 0 128,5-7-1152,-5-3 0,14-18-1279,-3 1-1</inkml:trace>
</inkml:ink>
</file>

<file path=ppt/ink/ink16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4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47 12928,'-57'-46'6399,"29"46"-9470,23 0 12414,15 3-11519,-1-3 0,11 8-4095,-6 4-1</inkml:trace>
</inkml:ink>
</file>

<file path=ppt/ink/ink16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5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1 272 2944,'-1'-1'10,"2"1"98,-1 0-1,0 0 1,1 0 0,-1 0 0,0 0 0,1 0 0,-1 0 0,0 0-1,1 0 1,-1 0 0,1 0 0,-1 0 0,0 0 0,1 0-1,-1 0 1,0 0 0,1-1 0,-1 1 0,0 0 0,1 0-1,-1 0 1,0-1 0,1 1 0,-1 0 0,0 0 0,0-1 0,1 1-1,-1 0 1,0 0 0,0-1 0,0 1 0,1 0 0,-1-1-1,0 1 1,0 0 0,0-1 0,0 1 0,0 0 0,1-1-1,-1 1 1,0-1 0,0 1 0,0 0 0,0-1 0,0 1 0,0 0-1,0-1 1,-1 1 0,1 0 0,0-1 0,0 1 0,0-1-1,0 1 1,0 0 0,0-1 0,-1 1 0,1 0 0,0 0-1,0-1 1,-1 1 0,1 0 0,0-1 0,-1 1 0,2 0 76,0 1 0,0 0 1,0-1-1,0 1 0,0 0 1,0-1-1,-1 1 0,1 0 1,0 0-1,-1 0 0,1 0 1,0-1-1,-1 1 1,1 0-1,-1 0 0,1 0 1,-1 0-1,0 0 0,1 0 1,-1 1-1,0-1 0,0 0 1,0 0-1,0 0 0,0 0 1,0 1-1,2 34 159,-2-32 353,3 8-254,-1-1 0,2 1 0,-1-1 0,2 0 0,-1 0 1,1-1-1,1 1 0,0-1 0,0-1 0,11 12 0,-10-13-338,1 0 0,0-1 0,0 0 0,1 0-1,0-1 1,0 0 0,1-1 0,-1 0 0,1-1-1,0 0 1,1 0 0,-1-1 0,1 0 0,-1-1-1,1 0 1,13 0 0,6 0 59,1-1 1,0-2-1,-1-1 0,38-7 1,-52 5-94,0-1 1,0 0 0,-1-1-1,1-1 1,-1 0 0,-1-1-1,0-1 1,0 0 0,0-1-1,-1 0 1,-1-1 0,1 0-1,-2-1 1,0-1 0,16-23-1,-20 27-44,0-1-1,-1 1 1,0-2 0,0 1-1,-2-1 1,1 0-1,-1 0 1,0 0 0,1-12-1,-4 18-25,1-1 0,-2 0 0,1 0 0,-1 0 0,0 0 0,0 1 0,0-1 0,-1 0 0,0 0 0,0 0 0,-1 1 0,1-1 0,-1 1 0,-1-1 0,1 1 0,-1 0 0,0 0 0,-5-8 0,4 7 0,-1-3-6,-1 1-1,0 0 0,-1 0 0,1 1 1,-1 0-1,-1 0 0,0 0 0,0 1 1,0 0-1,0 1 0,-1 0 1,0 0-1,0 1 0,-1 0 0,-16-5 1,1 3-50,1 1 1,-1 2 0,0 0 0,-49 1-1,51 2 14,0 0-1,0 2 0,0 1 1,1 1-1,-1 0 0,1 2 1,0 0-1,0 2 0,1 0 1,0 2-1,1 0 0,0 1 1,0 1-1,-20 17 0,35-24-10,0-1 1,0 1-1,1 0 0,-1 0 0,1 0 0,1 0 0,-1 1 1,-4 8-1,7-11 20,0 0 0,0 0 0,0 0 1,0 1-1,1-1 0,-1 0 0,1 1 1,0-1-1,0 0 0,0 1 0,0-1 1,1 1-1,0-1 0,-1 0 0,1 0 1,0 1-1,0-1 0,1 0 0,1 4 1,2 0-10,-1-1 0,1 0 0,0 0 0,0 0 0,0-1 1,1 0-1,0 0 0,0 0 0,1-1 0,-1 0 0,1 0 1,0 0-1,0-1 0,0 0 0,0-1 0,0 0 0,1 0 1,-1 0-1,1-1 0,0 0 0,7 0 0,19 1-87,-1-2 0,1-2 0,44-7-1,-71 8 138,121-19-91,53-6 934,-178 25-781,0 0 0,0 1 0,1 0-1,-1-1 1,0 1 0,0 0 0,1 0-1,-1 1 1,0-1 0,0 1 0,1 0-1,-1 0 1,0 0 0,0 0 0,0 0 0,0 1-1,0-1 1,0 1 0,-1 0 0,1 0-1,0 0 1,-1 0 0,0 0 0,1 0-1,-1 1 1,0-1 0,0 1 0,0 0-1,-1 0 1,1-1 0,0 1 0,-1 0 0,0 0-1,0 1 1,0-1 0,1 4 0,16 79 1338,-15-64-1093,1 0 0,1-1 0,12 32 0,-14-47-296,0 1-1,0 0 0,1-1 1,0 0-1,0 0 0,1 0 1,0 0-1,0-1 0,0 0 1,1 0-1,0 0 0,0-1 1,0 0-1,10 6 0,-6-5-462,0 0-1,1-1 0,-1 0 1,1-1-1,-1 0 0,1-1 1,0 0-1,0 0 0,0-1 0,1-1 1,-1 0-1,18-2 0,19-8-3011</inkml:trace>
</inkml:ink>
</file>

<file path=ppt/ink/ink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4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61 299 2944,'1'2'63,"0"-1"1,0 1-1,0-1 1,0 0-1,0 0 1,0 0-1,0 1 1,0-1-1,0 0 1,1 0-1,-1 0 1,0-1-1,1 1 1,-1 0-1,1 0 1,-1-1-1,1 1 1,-1-1-1,1 1 1,-1-1-1,1 0 1,0 0-1,-1 1 1,3-1-1,23 7 1315,-12 2-1186,2-2 0,-1 0 0,1-1 0,0 0 0,0-2 0,1 0 0,0 0 0,-1-2 0,1-1 0,0 0 0,0-1 0,0 0 0,0-2 0,-1 0 0,1-1 0,0-1 0,24-9 0,-21 6 13,-1-2 1,-1 0-1,1-1 0,33-23 1,-49 30-185,0 1 0,0-1 1,-1 0-1,1 0 0,-1-1 0,0 1 0,0-1 1,0 1-1,0-1 0,0 0 0,-1 0 1,0-1-1,0 1 0,0 0 0,0-1 1,-1 1-1,1-1 0,-1 1 0,0-1 1,-1 0-1,1 1 0,-1-1 0,0 0 0,0 0 1,0 1-1,-1-1 0,0 0 0,-1-4 1,-1 3-12,0 0 1,-1 0-1,1 0 1,-1 1-1,0 0 1,-1-1-1,1 1 1,-1 1-1,0-1 1,-1 1-1,1 0 1,-1 0-1,1 0 1,-8-2-1,-16-9 39,-47-17 1,73 31-50,-28-9-19,0 2 0,0 1 1,-1 2-1,0 0 0,0 3 1,0 0-1,-58 6 0,80-3-5,0 1-1,0 0 0,0 1 0,1 0 0,-1 0 0,1 1 1,-9 5-1,13-7 4,0 1 0,1 0 0,-1 0 0,1 0 0,-1 1 1,1-1-1,0 1 0,1 0 0,-1 0 0,1 1 0,0-1 0,0 1 1,-5 8-1,8-11 13,0-1-1,-1 1 1,1-1 0,0 1 0,0-1 0,0 1 0,0 0 0,0-1 0,0 1 0,0-1 0,1 1-1,-1-1 1,1 1 0,-1-1 0,1 1 0,-1-1 0,1 1 0,0-1 0,0 0 0,0 1 0,0-1-1,0 0 1,0 0 0,0 0 0,0 1 0,0-1 0,3 1 0,40 25-118,-38-24 116,23 11-21,1-1 1,0-2-1,1-1 0,40 8 1,-50-14-68,1-1-1,0 0 1,0-2 0,0-1 0,0 0 0,0-2 0,26-5-1,-24 2-96,-11 1 67,0 1 1,1 0-1,-1 1 1,0 0-1,1 1 0,0 1 1,14 1-1,-27 0 168,1 1 0,-1-1 0,0 1 0,0-1 0,0 1 0,0-1 0,0 1 0,0 0 0,0-1 0,0 1 0,-1 0 0,1 0 0,-1 0 0,1 0 0,-1-1 0,0 1 0,0 0 0,0 2 0,1 0 54,0 3-10,1-1-1,-1 0 1,1 0 0,0 0 0,1 0 0,0 0-1,0 0 1,0-1 0,1 1 0,-1-1 0,1 0-1,0 0 1,1 0 0,-1-1 0,1 0 0,0 1-1,0-2 1,10 7 0,4-1 59,0 0-1,1-2 1,0 0 0,28 5-1,-4 0-58,-16-4-613,0-2 0,1-1 0,0 0 0,47-1 0,-17-10-879</inkml:trace>
</inkml:ink>
</file>

<file path=ppt/ink/ink16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5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537 100 2944,'1'-2'470,"0"0"0,0 0 0,-1-1 0,1 1 0,-1 0 0,1 0 0,-1-1 0,0 1 0,0 0 0,0-1 0,0 1 0,-1 0 0,1-1 0,-1-2 0,-14-7 3598,-4 3-4818,-1 1 1536,0 1 1,0 0 0,-1 2-1,0 0 1,-1 1-1,1 1 1,-34 0 0,36 4-447,-1 0 0,0 2 0,0 0 0,1 1 1,0 1-1,-24 9 0,33-11-247,1 1 0,-1 1 0,1 0 0,-1 0 0,2 1 0,-1 0 0,0 0 0,1 1 0,1 0 0,-1 0 0,1 1 0,0 0 0,1 1 0,-8 11 0,12-15-73,-1 0 1,1 0-1,1 0 1,-1 0-1,1 0 1,-1 1-1,1-1 0,1 0 1,-1 1-1,1-1 1,0 1-1,0-1 1,1 0-1,-1 1 1,1-1-1,1 1 1,-1-1-1,1 0 1,0 0-1,0 0 1,0 0-1,0 0 1,1-1-1,0 1 1,6 7-1,3 1-14,0 0 0,1 0 1,0-2-1,1 1 0,1-2 0,25 15 1,-15-12-131,1-1 1,1-1-1,0-2 1,0 0-1,1-2 1,0-1-1,1-1 1,40 1-1,9-3-2520,136-14 0,-135 4-321</inkml:trace>
</inkml:ink>
</file>

<file path=ppt/ink/ink16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6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10752,'0'46'5376,"18"25"-6656,-13-60 9215,9 37-7935,-5-18 0,11 22-768,-6-13 128,4-7-384,-4-6 128,28-26-1920,-8 0 1</inkml:trace>
</inkml:ink>
</file>

<file path=ppt/ink/ink16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6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12160,'-43'0'6015,"67"20"-12414,-19-17 11134,14-3-8830,-6 0-1</inkml:trace>
</inkml:ink>
</file>

<file path=ppt/ink/ink16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6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497 21 7040,'-2'-4'609,"-6"-10"1069,8 14-1670,0-1 0,-1 1-1,1 0 1,0 0 0,0 0 0,0 0 0,0 0 0,0 0 0,0-1 0,0 1 0,0 0-1,-1 0 1,1 0 0,0 0 0,0 0 0,0 0 0,0 0 0,0 0 0,0 0 0,-1 0 0,1 0-1,0 0 1,0 0 0,0 0 0,0 0 0,0 0 0,-1 0 0,1 0 0,0 0 0,0 0-1,0 0 1,0 0 0,-1 0 0,1 0 0,0 0 0,0 0 0,0 0 0,0 0 0,0 0 0,0 0-1,-1 0 1,1 0 0,0 0 0,0 1 0,0-1 0,0 0 0,0 0 0,0 0 0,0 0-1,0 0 1,-1 0 0,1 1 0,0-1 0,0 0 0,0 0 0,0 0 0,0 0 0,0 0 0,0 1-1,0-1 1,0 0 0,0 0 0,0 0 0,0 0 0,0 0 0,0 1 0,-6 1 3946,-11-1-3880,8-2 228,-56 7 1157,-77 16-1,117-17-1031,0 2 1,0 1-1,0 0 1,1 2-1,1 1 1,-27 16-1,20-4 50,29-22-467,0-1 0,0 1 0,0 0 0,0-1 0,0 1 0,1 0 0,-1 0 0,0 0 0,0 0 0,1 0 0,-1 0 0,0 0 0,1 0 0,-1 0 0,1 0 0,0 0 0,-1 0 0,1 0 0,0 0 0,0 0 0,-1 1 0,1-1 0,0 0 0,0 0 0,0 0 0,1 2 0,2 0 0,-1 0 0,2 0 1,-1-1-1,0 1 0,0-1 0,1 0 0,-1 0 1,1 0-1,0 0 0,-1-1 0,1 0 0,0 1 1,5-1-1,51 10 123,-59-11-132,389 47 511,-341-40-417,-1 3-1,0 2 1,0 2-1,-2 2 1,0 2-1,86 48 1,-122-61-34,-2 1 0,1 0 0,-1 0 0,1 1 0,-2 0 0,1 0 0,-1 1 0,0 0 0,-1 0 1,8 12-1,-11-13 3,1 0 1,-1 0 0,-1 1-1,1-1 1,-1 0 0,-1 1 0,1-1-1,-1 1 1,0 0 0,-1-1-1,0 1 1,0 0 0,-1-1 0,-1 9-1,0-9 1,0 0 0,0 0 0,0 0 0,-1 0 0,-1 0 0,1-1 0,-1 0 0,0 1 0,0-1 0,-1-1 0,0 1-1,0-1 1,0 1 0,-9 6 0,-4 0 49,1 0 0,-1-1 0,-31 14 0,35-19-84,0-1 0,0-1 0,0 0 0,-1-1 0,1 0 1,-1-1-1,0-1 0,1 0 0,-1-1 0,0-1 0,-15-2 1,24 2-116,0 0 0,0-1 0,0 0 0,1 0 0,-1 0 0,0-1 1,1 1-1,0-1 0,0 0 0,0-1 0,0 0 0,-7-6 0,9 6-115,0 0 0,0 1 0,1-1 0,-1-1 0,1 1-1,0 0 1,0-1 0,1 1 0,-1-1 0,1 1 0,0-1 0,0 1 0,1-1-1,0 0 1,-1 0 0,1 1 0,1-1 0,0-5 0,6-15-2702,2 2-297</inkml:trace>
</inkml:ink>
</file>

<file path=ppt/ink/ink16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7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38 290 8576,'-1'0'478,"0"1"0,0-1 0,-1 1 0,1-1 0,0 1 0,0 0 0,0-1 0,0 1 0,0 0 0,0 0 0,0 0 0,0 0 0,0 0 0,0 0 1,0 0-1,1 0 0,-1 1 0,0-1 0,1 0 0,-1 0 0,0 2 0,-4 38 1749,6-25-2314,1-1-1,0 1 1,7 22-1,-7-32 177,0 0-1,0 0 1,1 0 0,0 0 0,0-1-1,0 1 1,1-1 0,0 0-1,0 0 1,0 0 0,1 0 0,8 7-1,-3-5 40,1-1 0,0 0 0,0 0 0,0-1-1,1 0 1,18 4 0,-8-2-53,0-2 0,0-1 0,1 0 1,-1-2-1,1 0 0,0-2 0,0-1 0,-1 0 1,1-2-1,0 0 0,-1-2 0,0 0 0,0-2 0,-1 0 1,1-1-1,-2-2 0,1 0 0,-1-1 0,-1-1 0,31-24 1,-42 29-66,-1 0 0,0 0 0,0 0 0,-1-1 1,0 0-1,-1 0 0,0-1 0,0 0 0,0 1 1,-1-2-1,-1 1 0,1 0 0,-2-1 0,1 0 1,-1 1-1,-1-1 0,0 0 0,0 0 0,-1 0 1,0 0-1,-1 0 0,-2-15 0,1 17 10,0-1-1,0 1 0,0 0 1,-1 0-1,-1 0 0,1 0 1,-1 0-1,-1 1 0,1-1 1,-1 1-1,-1 0 0,1 1 1,-1-1-1,0 1 0,-1 0 1,1 1-1,-11-8 1,-4 0 42,-1 1 1,0 1-1,0 1 1,-39-12 0,41 14-19,0 1 0,-1 1 1,0 1-1,0 1 1,0 0-1,0 2 1,-1 0-1,1 2 1,0 0-1,-1 2 0,-29 5 1,35-3-336,-1 0-1,1 2 1,0 0 0,1 0-1,0 2 1,0 0 0,-27 19-1,37-22 112,-1-1 0,1 1 0,0 0 0,0 0 0,0 0 0,1 1-1,0 0 1,0 0 0,0 0 0,1 0 0,0 0 0,0 1 0,1 0 0,-1-1 0,1 1-1,1 0 1,0 0 0,-1 0 0,2 0 0,-1 0 0,2 10 0,3 30-3042</inkml:trace>
</inkml:ink>
</file>

<file path=ppt/ink/ink16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7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8320,'4'11'8202,"2"11"-4146,13 73-4271,-12-56 971,15 75 396,6-1 0,46 120 0,-75-379-618,2 120-483,2 0 0,0 0 1,2 0-1,1 1 1,16-43-1,-16 52-33,1 1 0,1 0 1,0 0-1,1 1 0,1 0 0,0 0 1,1 1-1,1 0 0,17-14 0,-23 22 8,1 1-1,-1 1 1,1-1 0,0 1-1,0 0 1,0 0-1,0 1 1,0 0 0,1 1-1,-1-1 1,1 1-1,-1 1 1,1 0 0,-1 0-1,1 0 1,-1 1-1,1 0 1,-1 0 0,1 1-1,-1 0 1,0 0-1,0 1 1,0-1 0,7 5-1,-6-2 0,0-1-1,-1 1 1,0 0-1,0 0 1,0 1-1,-1 0 1,0 0-1,0 1 1,0-1-1,-1 1 1,0 1 0,5 9-1,6 12 127,20 56 0,-32-75-132,10 34-165,-1 1 0,-2 0-1,-2 1 1,-3 0 0,-1 1-1,-2 69 1,-6-94-2132,-2-18-680,-1-12 2,2 0-371</inkml:trace>
</inkml:ink>
</file>

<file path=ppt/ink/ink16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8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120 328 6272,'-1'1'492,"1"1"-1,0-1 1,0 0 0,0 0 0,0 1-1,0-1 1,0 0 0,0 0 0,1 1-1,-1-1 1,0 0 0,1 0 0,-1 1-1,1-1 1,-1 0 0,1 0-1,-1 0 1,1 0 0,0 0 0,0 0-1,0 1 1,9 18 2983,-4 0-3667,-4-9 353,1-1 0,0 1 1,0-1-1,1 1 0,0-1 0,1 0 1,0-1-1,1 1 0,0-1 0,0 0 1,1 0-1,0-1 0,1 0 1,-1 0-1,2-1 0,-1 0 0,1 0 1,0-1-1,0 0 0,1-1 0,0 0 1,0-1-1,0 1 0,11 2 1,15-3 110,0-1 0,0-1 0,72-8 0,-92 4-244,1-1 1,-1 0 0,0-1 0,0-1 0,0-1 0,0 0 0,-1-1-1,0-1 1,-1 0 0,0-1 0,0-1 0,-1 0 0,0 0 0,-1-2-1,0 1 1,13-17 0,-20 22-29,-1 0 0,0 1 0,0-1 0,-1-1 0,1 1 0,-1 0 0,0-1 0,-1 0 0,0 1 0,0-1 0,0 0 0,-1 0 0,0 0 0,-1 0 0,1-1 0,-1 1 0,-1-8 0,1 10 0,0-5 0,-1 0 0,0 0 0,-1 1 0,1-1 0,-2 1 0,1-1 0,-1 1 0,-1 0 0,0 0 0,0 0 0,-1 0 0,0 1 0,-11-15 0,8 12 0,0-1 2,-2 0 0,0 0 0,0 1-1,-1 0 1,0 1 0,-1 0 0,0 1-1,-1 1 1,1 0 0,-2 0 0,-17-7 0,15 7 9,0 1 1,-1 1-1,0 0 1,0 2 0,-1 0-1,1 0 1,-1 2 0,0 0-1,1 1 1,-31 2 0,21-1-43,1 2-1,0 0 1,-1 2 0,1 0 0,0 2 0,1 1 0,-1 1 0,1 2 0,1 0 0,-29 17 0,45-23-140,0 1-1,0 1 1,1-1-1,0 1 1,0 1-1,0-1 1,1 1 0,-11 15-1,14-17-96,0 1-1,0-1 1,1 0 0,0 1 0,0-1-1,0 1 1,1 0 0,0-1-1,0 1 1,0 0 0,1 0-1,0 0 1,0 0 0,1 6-1,5 41-3059</inkml:trace>
</inkml:ink>
</file>

<file path=ppt/ink/ink16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9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14 208 7680,'0'0'100,"0"-1"1,0 1-1,0 0 1,0 0-1,-1 0 1,1 0-1,0 0 1,0 0-1,-1-1 1,1 1-1,0 0 1,0 0-1,0 0 0,-1 0 1,1 0-1,0 0 1,0 0-1,-1 0 1,1 0-1,0 0 1,0 0-1,-1 0 1,1 0-1,0 0 1,0 0-1,-1 0 1,1 1-1,0-1 1,0 0-1,0 0 1,-1 0-1,1 0 1,0 0-1,0 0 1,0 1-1,0-1 1,-1 0-1,1 0 0,0 0 1,0 0-1,0 1 1,0-1-1,0 0 1,-1 0-1,1 1 1,0-1-1,0 0 1,0 0-1,0 0 1,0 1-1,0-1 1,0 0-1,0 1 1,-3 24 4527,9 36-1413,-4-49-3121,1-1-1,0 1 1,1-1 0,0 0 0,1 0 0,0-1 0,1 1 0,0-1-1,0 0 1,1-1 0,0 0 0,1 0 0,0 0 0,15 11 0,-7-8 24,0-1 0,1-1 0,0-1 0,1 0 0,0-1 1,0-1-1,1-1 0,0 0 0,0-2 0,0 0 0,1-1 0,36 1 1,-29-5-107,1 0 0,-1-2 0,0 0 0,0-2 1,0-1-1,-1-2 0,1 0 0,-2-2 0,1 0 1,-2-2-1,1-1 0,-2-1 0,39-30 0,-56 39-12,0 0 0,0 0 0,-1-1 0,0 0 0,0 0 0,0-1 0,-1 1 0,0-1 0,0 0 0,-1 0 0,0 0 0,0-1 0,-1 1 0,0-1 0,0 1 0,1-9 0,-2 10 0,0-1 0,0 1 0,-1-1 0,0 0 0,0 1 0,0-1 0,-1 1 0,0-1 0,0 1 0,-1-1 0,0 1 0,0 0 0,0-1 0,-1 1 0,0 0 0,0 1 0,-5-8 0,3 4 0,0 0-7,-1 1 0,0-1 0,-1 1 0,1 0-1,-1 1 1,-1 0 0,1 0 0,-2 0 0,1 1 0,0 0-1,-1 1 1,0 0 0,-17-7 0,17 8 1,-13-7 2,-1 2 0,-1 0 1,1 2-1,-2 0 1,1 2-1,-1 0 1,1 2-1,-1 1 1,0 1-1,0 1 1,-28 3-1,24-2-36,-1 2-1,1 0 1,0 2 0,1 1-1,-1 1 1,1 1 0,1 2 0,-32 16-1,51-22-10,0 1-1,0 0 0,1 0 1,0 1-1,0 0 0,-10 12 1,15-16 20,0 1 0,0-1 1,1 1-1,-1 0 0,1 0 1,-1 0-1,1 0 0,0 0 1,0 0-1,0 0 0,0 0 1,1 1-1,0-1 0,-1 0 1,1 0-1,0 0 1,0 1-1,1-1 0,-1 0 1,1 0-1,-1 1 0,3 4 1,0-2-61,1 1 0,-1-1-1,2 0 1,-1 0 0,0 0 0,1 0 0,0-1 0,1 0 0,-1 0 0,1 0 0,7 4 0,3 2-249,1-1 0,33 15 1,-28-16 64,1-2 0,-1 0 1,1-1-1,37 3 0,-35-5 91,33 6-123,0-3-1,0-2 0,0-3 0,0-2 0,1-3 1,110-21-1,-112 16 1154,-37 6 65,-28 6 404,3-1-1045,-1-1 1,1 1-1,-1 0 1,1 0-1,0 1 1,0 0-1,1 0 1,-1 0-1,1 0 1,0 1-1,0-1 1,-6 10-1,5-7-94,0 0 0,1 0 0,0 1-1,0 0 1,1 0 0,0 0 0,0 0-1,-2 11 1,5-15-143,-1 1-1,1 0 1,0 0-1,0-1 1,1 1-1,0 0 1,-1-1-1,1 1 0,1-1 1,-1 1-1,1-1 1,-1 1-1,1-1 1,1 0-1,-1 0 1,1 0-1,-1 0 1,1 0-1,0-1 1,0 1-1,1-1 1,-1 0-1,1 0 1,0 0-1,4 2 1,-2-1-286,1 0 0,0-1 0,1 0 0,-1 0 1,1-1-1,-1 0 0,1 0 0,-1-1 1,1 0-1,0 0 0,0-1 0,0 0 1,-1 0-1,1-1 0,13-2 0,41-15-2797,-3 0-171</inkml:trace>
</inkml:ink>
</file>

<file path=ppt/ink/ink16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49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1208 7808,'45'-27'7356,"13"-8"-5241,146-112-67,-173 121-1760,-2 0 0,-1-1 0,-2-2 0,0-1 0,-2-1 0,-1-1 0,22-42 0,-38 61-272,0 1 0,-1-1 0,-1 0 0,0-1 0,-1 1 0,0-1 0,-1 0 0,-1 0 0,0 0 0,-1 0 0,0 0 0,-1 0 0,-1 0 0,0 0 0,-6-25 0,-2 8-13,-2-1 0,-1 1 0,-2 1 1,-1 0-1,-1 1 0,-25-34 0,25 41 58,-2 1 0,0 1 1,-2 1-1,0 0 1,-1 1-1,0 1 0,-36-20 1,41 28 34,0 0 0,-1 1 0,0 1 0,-1 1 0,1 0-1,-1 1 1,0 1 0,-1 1 0,1 1 0,0 0 0,-27 1 0,36 2-38,0 0-1,0 0 1,0 1-1,1 0 1,-1 1-1,1 0 1,0 0-1,-1 1 1,1 0-1,1 0 1,-1 1-1,1 0 1,0 0-1,-12 12 1,9-7 13,1 1 0,0 1-1,1 0 1,0 0 0,0 1 0,2-1 0,-10 26 0,7-12 21,1 1 1,1 0 0,1 1 0,-4 52 0,7-45-45,-3 14 72,3 0 1,2 0 0,2 0 0,2-1 0,16 84 0,1-43 148,54 148-1,56 87 95,-104-262-367,-14-32-124,-4-8-539,1 0 1,2-1-1,24 38 0,-35-58 539,0 0 0,1-1 0,-1 1 0,0-1 0,1 1 0,-1 0 0,1-1 0,-1 1 0,1-1 0,-1 0 0,1 1 0,-1-1 0,1 1 0,-1-1 0,1 0 0,0 1 0,-1-1 0,1 0 0,-1 0 0,1 1 0,0-1 0,-1 0 0,1 0 0,0 0 0,-1 0 0,1 0 0,0 0 0,0 0 0,-1 0 0,1 0 0,0 0 0,-1 0 0,1 0 0,0-1 0,-1 1 0,1 0 0,0-1 0,10-7-3199</inkml:trace>
</inkml:ink>
</file>

<file path=ppt/ink/ink16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0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 6912,'-15'27'11135,"-11"72"-7575,16-53-3239,-4 67 1,12 186 2387,4-249-2562,2 0 0,3 0-1,1 0 1,3 0 0,2-2-1,2 1 1,31 68 0,-40-105-307,0 0 1,0-1 0,1 0-1,0 0 1,1-1 0,0 0 0,1 0-1,0-1 1,0 0 0,1 0-1,0-1 1,1 0 0,21 11-1,-24-15-266,1-1 0,0 0 0,0 0 0,0 0 0,0-1 0,0-1 0,1 0 0,-1 0 0,1 0 0,-1-2 0,0 1-1,1-1 1,-1 0 0,1-1 0,-1 0 0,0 0 0,0-1 0,0 0 0,9-5 0,30-16-2795</inkml:trace>
</inkml:ink>
</file>

<file path=ppt/ink/ink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5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2048,'-4'9'2227,"4"-6"-1129,4-8-562,-4 5-522,0 0 0,0-1 0,0 1 0,1 0 0,-1 0 0,0-1 1,0 1-1,0 0 0,1 0 0,-1-1 0,0 1 0,0 0 0,1 0 0,-1-1 0,0 1 0,0 0 0,1 0 0,-1 0 0,0 0 0,1 0 0,-1-1 0,0 1 0,1 0 0,-1 0 0,0 0 0,1 0 1,-1 0-1,0 0 0,1 0 0,-1 0 0,0 0 0,1 0 0,-1 0 0,0 0 0,1 0 0,-1 1 0,0-1 0,1 0 0,-1 0 0,11 15 167,4 22 79,37 104 1023,15 56-113,-66-194-825,-3-14-133,-3-18-64,-3-51 0,9 66-154,0 0 0,1-1 0,0 1-1,1 0 1,6-15 0,-7 23 1,0 0 0,1 1 0,0-1 0,0 0 0,1 1 0,0 0 0,-1 0 0,2 0 0,-1 0 0,1 1 1,-1-1-1,1 1 0,10-6 0,3-1 17,0 1 0,1 1 0,0 1 0,0 1 0,1 0 0,0 2 0,24-4 0,-30 7 1,0 1 0,0 0 1,0 1-1,-1 1 0,1 0 1,0 1-1,0 1 0,0 0 1,-1 1-1,0 0 0,19 9 1,-11-3 31,0 1-1,0 1 1,-2 1 0,0 0 0,0 2 0,-1 0 0,25 28 0,-34-33-27,-1 1 1,0 0 0,0 0 0,-1 1-1,-1 0 1,0 1 0,-1-1-1,0 1 1,-1 0 0,0 0 0,-1 0-1,-1 1 1,0-1 0,0 22 0,-6-15-1662,3-15 342</inkml:trace>
</inkml:ink>
</file>

<file path=ppt/ink/ink16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0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47 8320,'-23'-30'4096,"60"46"-5632,-28-16 7167,44 0-5758,-15 0 127,45 0 0,-17 0 0,42 3 0,-28 1 0,48-11-1536,-39-2 128,6-2-640,-24-1 128</inkml:trace>
</inkml:ink>
</file>

<file path=ppt/ink/ink16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7 303 8448,'-2'10'675,"0"0"-1,1 0 1,0 0 0,1 0 0,0 0-1,0 0 1,1 0 0,0 0 0,1 0-1,0 0 1,1-1 0,0 1 0,0-1-1,10 18 1,8 28 851,-12-29-1427,0 0-1,3-1 0,0 0 0,26 39 0,-25-52-10,-12-26-134,-11-24-103,-15-25-56,8 26 51,-21-76 1,33 89 180,1 1 0,1 0 0,1-1 0,1 0 0,1 1 0,1-1 0,6-30 0,-5 42 65,1 0 0,0 0 0,1 0-1,0 1 1,1-1 0,0 1 0,1 0 0,0 0 0,1 1 0,0 0-1,1 0 1,0 0 0,0 1 0,1 1 0,11-10 0,-13 14-23,0-1-1,0 1 1,1 0 0,0 1 0,0-1 0,0 2 0,0-1-1,1 1 1,16-2 0,3 2-659,46 1-1,-37 2-1498,-36-1 1993,4 0-443,-1 0 0,0 0 1,0 0-1,0 1 1,0-1-1,0 1 1,0 0-1,0 0 0,5 3 1,6 4-2171</inkml:trace>
</inkml:ink>
</file>

<file path=ppt/ink/ink16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1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9600,'-5'28'4736,"10"19"-6272,-5-35 9343,9 8-7935,-4-4 0,-1 7-1152,1-7 128,10-6-767,-7-1-1</inkml:trace>
</inkml:ink>
</file>

<file path=ppt/ink/ink16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1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4 10752,'-57'-4'5376,"52"4"-14976,5 0 9088,11 9-1024,-2 2 128</inkml:trace>
</inkml:ink>
</file>

<file path=ppt/ink/ink16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2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98 304 5376,'0'0'111,"0"0"0,0 0 0,0 0-1,-1 0 1,1 0 0,0 0 0,0 0 0,0 0 0,0 0 0,-1 0 0,1 0 0,0 0-1,0 0 1,0 0 0,0 0 0,-1 0 0,1 0 0,0 0 0,0 0 0,0 0 0,0 0-1,-1 0 1,1 0 0,0 0 0,0 0 0,0-1 0,0 1 0,0 0 0,-1 0 0,1 0 0,0 0-1,0 0 1,0 0 0,0 0 0,0-1 0,0 1 0,0 0 0,-1 0 0,1 0 0,0 0-1,0-1 1,0 1 0,0 0 0,0 0 0,0 0 0,0 0 0,0-1 0,0 1 0,0 0-1,0 0 1,0 0 0,0 0 0,0-1 0,0 1 0,1 8 8317,-1 9-8108,2 1 0,0-1 0,0 0 0,2 0 0,0-1 0,10 25 0,-11-35-259,0 0 0,1-1 0,-1 1-1,1-1 1,1 0 0,-1 0 0,1 0-1,0-1 1,0 0 0,0 0-1,1 0 1,-1 0 0,1-1 0,0 0-1,0 0 1,7 2 0,13 4 57,0-1 1,40 7-1,-53-13-76,3 1 2,-1 0 1,1-2-1,0 0 1,0-1 0,-1 0-1,23-4 1,-7-2 43,0-2 0,36-14 0,-41 12-83,0-2 0,-1-1 1,0 0-1,-1-2 0,0-1 1,-1-1-1,37-36 0,-54 48-4,-1-1 1,0 1-1,0-1 0,0 0 0,-1-1 0,0 1 1,0-1-1,-1 0 0,1 0 0,-1 0 0,-1 0 0,0 0 1,0-1-1,0 1 0,-1-1 0,0 1 0,0-16 1,0 16 3,-1 1 0,0-1 0,-1 1 0,1-1 0,-1 1 0,0-1 0,-1 1 0,0-1 0,0 1 0,0 0 0,0 0 1,-1 0-1,0 0 0,-1 1 0,1-1 0,-1 1 0,0 0 0,0 0 0,-1 0 0,-7-6 0,12 11-5,-9-9-7,1 1 0,-1 0 0,-1 1 0,1 0 0,-1 0 0,-1 1 0,1 1 0,-1 0 0,0 0 0,0 1 0,0 0 0,-16-3 0,8 2-8,-10-3 11,-1 2 1,1 1-1,-1 1 0,0 2 1,-52 2-1,81 0 4,-27 0-128,0 1 0,0 2 0,0 0 0,0 2 0,1 2 0,-1 0 0,1 2 0,1 0 0,0 2 0,0 1 0,1 1 0,-38 27 0,60-38 6,-1 0-1,0 0 0,1 1 1,0-1-1,-1 1 0,1 0 1,0 0-1,0 0 0,1 1 1,-1-1-1,1 0 0,-1 1 1,1 0-1,0-1 0,1 1 1,-1 0-1,0 0 0,1 0 1,0 0-1,0 1 0,1-1 1,-1 0-1,0 8 0,1-9-50,0 0 0,1 0-1,-1 0 1,0 0-1,1-1 1,-1 1-1,1 0 1,0 0 0,0-1-1,0 1 1,0 0-1,1-1 1,-1 1-1,1-1 1,0 1 0,-1-1-1,1 0 1,0 0-1,0 0 1,0 0-1,1 0 1,-1 0 0,0-1-1,1 1 1,-1-1-1,4 2 1,-2 0-115,35 23-2677</inkml:trace>
</inkml:ink>
</file>

<file path=ppt/ink/ink16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3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39 5248,'-4'-12'1000,"-9"-14"2821,11 26 1013,-3 10-3759,-3 38 1124,3-26-2057,1 0-1,-1 32 1,5 260 2525,10 57-1089,36 117-1364,-43-466-230,0 1 0,2-1 1,0-1-1,2 1 0,17 39 1,-21-55-79,0-1 0,0 1-1,0-1 1,1 0 0,0 0 0,0-1 0,0 1 0,0-1 0,1 0 0,0 0 0,0 0 0,0 0 0,0-1 0,0 0 0,1 0 0,-1-1 0,1 0 0,0 0 0,0 0 0,0 0 0,0-1 0,0 0 0,0 0 0,0-1 0,10 0 0,-6 0-220,0-1 1,-1-1-1,1 1 0,-1-1 0,1-1 1,-1 0-1,0 0 0,0-1 1,0 0-1,0-1 0,-1 0 0,0 0 1,0-1-1,0 0 0,0 0 1,8-11-1,2-5-150,-1-1 1,-1 0 0,20-42-1,-29 53 797,-2-1-1,0 0 1,0 0-1,-1 0 1,-1-1 0,0 1-1,-1-1 1,0 0-1,-1-24 1,-1 37-193,0 0 1,0-1 0,0 1-1,0-1 1,0 1 0,-1-1-1,1 1 1,0-1 0,-1 1-1,1-1 1,-1 1 0,1 0-1,-1-1 1,0 1 0,1 0-1,-1-1 1,0 1 0,0 0-1,0 0 1,0 0 0,0 0-1,0 0 1,0 0 0,-1 0-1,1 0 1,-2 0 0,3 1-75,-1 0 0,0 0 0,0 1 0,0-1 1,0 0-1,1 1 0,-1-1 0,0 1 0,0-1 0,0 1 1,1-1-1,-1 1 0,0-1 0,1 1 0,-1 0 0,1-1 1,-1 1-1,1 0 0,-1 0 0,1-1 0,-1 1 0,1 0 1,0 0-1,-1 0 0,1-1 0,0 1 0,0 0 0,-1 0 1,1 0-1,0 0 0,0 0 0,0 0 0,0 0 0,0-1 1,1 1-1,-1 0 0,0 0 0,0 1 0,0 27 643,6 46 0,-4-64-620,0 0 1,1-1-1,0 1 1,1-1-1,0 1 1,1-1-1,8 13 1,9 8 179,46 48 0,-64-75-253,2 2-15,1 0 0,0-1 0,0 1 0,0-2 0,1 1 0,-1-1 0,1 0 0,1 0 0,-1-1 0,0 0 0,1-1 0,-1 0 0,1 0 0,0 0 0,0-2 0,0 1 0,-1-1 0,1 0 0,0-1 0,13-2 0,-9 1-22,0 0 0,0-2-1,0 1 1,-1-2 0,0 1-1,0-2 1,0 0 0,0 0-1,-1-1 1,0 0 0,0-1 0,18-18-1,-17 12-1,0 0 1,-1-1-1,0-1 0,-2 1 0,0-1 0,7-18 0,-11 23 15,-1 0-1,-1 0 0,0-1 0,0 1 1,-1-1-1,-1 0 0,0 0 0,0 1 1,-1-1-1,-2-16 0,-10-7 4,11 33 6,1 1 0,-1 0 0,0-1 1,1 1-1,-1 0 0,0 0 0,0 0 0,0 0 0,0 0 0,0 0 1,0 0-1,0 0 0,-1 0 0,1 1 0,0-1 0,0 0 1,-1 1-1,1-1 0,0 1 0,-1-1 0,1 1 0,-3-1 1,4 1 2,-1 1 1,1-1 0,-1 0-1,1 0 1,-1 0-1,1 1 1,-1-1 0,1 0-1,-1 1 1,1-1 0,-1 0-1,1 1 1,0-1 0,-1 1-1,1-1 1,-1 1 0,1-1-1,0 1 1,0-1 0,-1 1-1,1-1 1,0 1 0,0-1-1,0 1 1,-1-1 0,1 1-1,0-1 1,0 1-1,0 0 1,0-1 0,0 1-1,0-1 1,0 1 0,0-1-1,1 1 1,-1 0 0,0-1-1,0 1 1,0-1 0,0 1-1,1-1 1,-1 1 0,0-1-1,1 1 1,-1-1 0,0 1-1,1 0 1,14 28 145,-14-28-139,17 30 159,1-2 1,2 0 0,1-1-1,1-1 1,51 45 0,-61-60-105,7 5 18,0-1-1,25 15 1,-36-26-81,0 0-1,0-1 1,1 0 0,0 0-1,-1-1 1,1-1 0,0 1-1,20 0 1,-12-2-32,-1-1 1,1 0 0,0-2-1,0 0 1,0-1-1,-1-1 1,1 0 0,-1-2-1,0 0 1,0 0-1,-1-2 1,25-15 0,-31 17-22,0-1 0,-1-1 0,1 0 0,-1 0 1,-1-1-1,0 0 0,0 0 0,-1-1 0,0 0 1,0 0-1,-1-1 0,-1 0 0,0 0 0,0 0 1,-1-1-1,-1 1 0,0-1 0,0 0 0,1-17 1,-4 23 31,0 0 0,0 0 1,0 0-1,-1 0 1,0 0-1,0 0 1,-1 0-1,0 0 1,0 1-1,0-1 1,0 1-1,-1-1 1,0 1-1,0 0 1,-1 0-1,1 0 0,-1 0 1,0 1-1,-1 0 1,1-1-1,-1 2 1,1-1-1,-1 0 1,0 1-1,-1 0 1,1 0-1,0 1 1,-1-1-1,-6-1 0,1 0 25,0 1 0,-1 0-1,1 0 1,-1 1 0,1 1-1,-1 0 1,0 1-1,0 0 1,0 0 0,1 2-1,-1-1 1,1 1 0,-1 1-1,-19 7 1,23-7 17,0 1 1,1 0-1,-1 0 1,1 0-1,0 1 1,0 0-1,0 1 1,1-1-1,0 1 1,0 1-1,0-1 1,1 1-1,0 0 1,0 0-1,1 0 1,0 1-1,0 0 1,1-1-1,0 1 1,0 1-1,1-1 1,0 0-1,0 1 1,1-1-1,0 1 1,0 10-1,2 0 53,0 1 0,1-1 0,1 0-1,1 0 1,0 0 0,2-1 0,0 1 0,1-1-1,11 19 1,-12-26-39,1-1-1,1 0 1,0 0-1,0 0 1,1-1-1,0-1 1,0 0-1,1 0 1,0-1-1,22 13 1,-7-7-200,2-1 0,-1-1 0,42 10 1,-49-16-425,1-1 1,-1-1 0,1 0 0,0-2 0,0 0 0,21-2 0,28-3-2765</inkml:trace>
</inkml:ink>
</file>

<file path=ppt/ink/ink16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4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29 594 5888,'-2'0'395,"1"0"1,0 0 0,0 0-1,-1 0 1,1 0 0,0 0-1,-1 0 1,1 0 0,0 0-1,0-1 1,-1 1-1,1 0 1,0-1 0,0 0-1,0 1 1,-1-1 0,1 1-1,-2-3 1,0-12 3243,4-2-4193,1 3 1065,-1-2-297,1 0-1,0 0 1,1 0-1,1 0 0,1 1 1,0 0-1,9-17 1,97-161 1962,-100 175-1944,2 0 1,0 1 0,1 1 0,0-1-1,1 2 1,1 0 0,1 1-1,0 1 1,1 1 0,22-13 0,-33 21-169,-1 1 1,1 0-1,1 0 1,-1 0-1,0 1 1,1 0-1,-1 0 1,1 0 0,0 1-1,-1 1 1,1-1-1,0 1 1,0 1-1,-1-1 1,1 1-1,0 1 1,-1-1-1,1 1 1,-1 1 0,1-1-1,-1 1 1,0 1-1,0-1 1,-1 1-1,1 0 1,-1 1-1,0-1 1,0 1-1,0 1 1,0-1 0,-1 1-1,0 0 1,0 0-1,-1 0 1,0 1-1,0-1 1,0 1-1,4 12 1,22 67-92,-3 1 1,-5 1-1,14 103 0,-35-182 27,3 21 35,-4-23-19,1 1-1,0-1 1,0 0-1,1 0 1,4 12-1,-3-59-79,-5-27 0,2 42 34,1 0-1,1 0 0,2 1 1,0-1-1,1 1 0,2 0 1,0 1-1,2-1 0,0 1 1,2 1-1,0 0 0,2 0 1,0 1-1,1 1 0,34-37 1,-41 51 26,0-1 0,1 1 0,-1 1 0,1-1 1,1 1-1,13-6 0,-19 10 4,0 0 0,0 0 1,0 0-1,0 0 0,0 0 0,1 1 0,-1 0 1,0-1-1,1 1 0,-1 0 0,0 1 1,0-1-1,1 0 0,-1 1 0,0 0 0,0 0 1,0 0-1,0 0 0,1 0 0,-2 1 1,1-1-1,0 1 0,4 3 0,0 2 13,-1 0-1,0 0 0,0 1 1,-1 0-1,0 0 0,0 0 1,-1 1-1,0-1 0,0 1 1,-1 0-1,0 0 0,-1 1 1,0-1-1,0 0 0,-1 1 1,0-1-1,-1 1 1,-1 11-1,0 14 47,-2 0-1,-2 0 1,-13 54 0,13-68-83,4-15 0,0 1 1,-1-1-1,0 0 0,0 0 0,0 0 1,-1 0-1,-3 6 0,6-12 17,0 0 1,0 0-1,0 1 0,0-1 0,0 0 1,-1 0-1,1 0 0,0 1 0,0-1 1,0 0-1,0 0 0,-1 0 0,1 0 1,0 1-1,0-1 0,0 0 0,-1 0 1,1 0-1,0 0 0,0 0 0,-1 0 1,1 0-1,0 0 0,0 1 0,0-1 1,-1 0-1,1 0 0,0 0 0,0 0 0,-1 0 1,1 0-1,0-1 0,0 1 0,-1 0 1,1 0-1,0 0 0,0 0 0,-1 0 1,1 0-1,-4-18-256,7-8 148,1 0 0,0 1 0,2 0 0,1 0-1,1 0 1,1 1 0,2 0 0,16-29 0,-16 34 95,1 1 0,0 1-1,1 0 1,1 0 0,0 2 0,2-1-1,0 2 1,0 0 0,1 1 0,32-18-1,-43 28 50,0 0-1,0 1 0,0-1 0,0 2 1,0-1-1,1 0 0,-1 1 0,1 0 0,-1 1 1,1 0-1,-1 0 0,1 0 0,11 2 1,-14-1 2,0 0 1,0 1-1,0-1 1,-1 1-1,1-1 1,0 1-1,-1 0 1,0 0-1,1 1 1,-1-1-1,0 1 1,0 0 0,0 0-1,-1 0 1,1 0-1,-1 0 1,1 0-1,-1 1 1,0-1-1,0 1 1,-1 0-1,1-1 1,1 9-1,2 41 260,-4-9-91,2-13-118,-1 0-1,-1 0 1,-2 0 0,-1 0 0,-6 35 0,-3-24-301,7-26-126,0 0-1,1 1 1,-2 22 0,5-39 255,0 1 0,0-1 1,0 0-1,0 1 1,0-1-1,0 0 1,0 1-1,0-1 1,0 0-1,0 1 0,0-1 1,1 0-1,-1 1 1,0-1-1,0 0 1,0 1-1,0-1 1,1 0-1,-1 0 0,0 1 1,0-1-1,1 0 1,-1 0-1,0 0 1,0 1-1,1-1 1,-1 0-1,0 0 0,1 0 1,-1 0-1,0 1 1,1-1-1,-1 0 1,0 0-1,1 0 1,-1 0-1,0 0 0,1 0 1,-1 0-1,0 0 1,1 0-1,-1 0 1,0 0-1,1 0 1,14-5-2440,-14 4 2176,14-6-2868</inkml:trace>
</inkml:ink>
</file>

<file path=ppt/ink/ink16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4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42 232 9984,'4'5'851,"0"0"1,0-1 0,1 1 0,-1-1-1,1 0 1,0 0 0,0-1-1,0 1 1,1-1 0,6 3 0,-2-2-423,1 0 0,0-1 0,0 0 0,0-1 1,11 1-1,8-1-311,0-1 0,-1-2-1,31-4 1,-42 3 22,-1-1-1,0 0 0,0-2 0,0 0 1,-1-1-1,0 0 0,31-18 1,-43 22-106,0 0 0,0-1 1,0 0-1,0 0 0,0 0 1,-1 0-1,1 0 0,-1-1 1,0 0-1,0 1 1,0-1-1,0 0 0,-1 0 1,0-1-1,0 1 0,0 0 1,0-1-1,-1 0 0,1 1 1,-1-1-1,0 0 1,-1 1-1,1-1 0,-1 0 1,0 0-1,0 0 0,-1 1 1,1-1-1,-1 0 0,0 0 1,0 1-1,-1-1 1,-1-4-1,0 2-9,0 1-1,-1 0 1,1 1 0,-1-1 0,-1 1 0,1-1-1,-1 1 1,1 0 0,-2 1 0,1-1-1,0 1 1,-1 0 0,0 1 0,0-1-1,0 1 1,0 0 0,0 1 0,-1-1-1,1 1 1,-1 1 0,1-1 0,-9 0 0,-3 0 42,0 0 1,-1 2 0,1 0 0,-1 1 0,1 1 0,-35 7 0,36-4-8,1 1 0,1 0 0,-1 1-1,1 0 1,1 2 0,-1-1 0,1 2 0,1 0-1,0 0 1,0 2 0,1-1 0,-20 27 0,26-31-42,0 1 1,1 1-1,0-1 1,1 1-1,0 0 1,0 0-1,1 0 1,0 1 0,1-1-1,-2 15 1,3-17-27,1 0 0,0 0 0,0 1 0,1-1 0,0 0 0,1 0 0,-1 0 0,1 0 0,1 0 0,-1 0 0,1 0 0,1-1 0,-1 1 0,1-1 0,6 8 0,0-3-149,0 0 1,1 0-1,1-1 1,-1 0-1,2-1 1,-1 0-1,1-1 1,0-1-1,1 0 1,0-1-1,0 0 1,0-1-1,1-1 1,0 0-1,20 2 1,-9-2-938,0-2-1,-1 0 1,1-2 0,0-1 0,0-1 0,-1-1-1,1-1 1,34-11 0,-3-1-2127</inkml:trace>
</inkml:ink>
</file>

<file path=ppt/ink/ink16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5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6656,'-6'41'3857,"1"-20"-2078,3 8 3486,1 61-2919,-8 176-362,-5 46-512,28 115 512,-13-411-2021,1-1-1,0 1 1,1-1-1,8 25 1,-10-36-54,1-1 1,-1 1-1,1-1 1,-1 1 0,1-1-1,0 0 1,0 0-1,0 0 1,0 0-1,1 0 1,0-1 0,-1 1-1,1-1 1,0 1-1,0-1 1,0 0-1,0 0 1,0 0 0,1-1-1,-1 1 1,1-1-1,-1 0 1,1 1-1,-1-2 1,7 2 0,0-3-493,-1-1 1,1 0-1,-1 0 0,1-1 1,-1-1-1,0 1 1,0-1-1,0-1 1,-1 0-1,0 0 1,1 0-1,9-10 1,21-21-2618</inkml:trace>
</inkml:ink>
</file>

<file path=ppt/ink/ink16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5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7424,'-14'0'3712,"75"7"-4352,-47-7 6144,43 13-4865,-15-4 1,56 1 384,-21-1 0,54-2-1408,-33-3 128,39 5 512,-34-6 128,-3-6-1792,-20 3 128,-24 0-1279,-15 0 127</inkml:trace>
</inkml:ink>
</file>

<file path=ppt/ink/ink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40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4 379 2176,'-3'-4'3574,"11"9"-2092,24 31-477,99 102 1690,-113-123-2519,1 0-1,0-1 0,1 0 1,0-2-1,1 0 0,24 8 1,-29-14-83,0-1 0,0-1 0,1 0 0,0-1 0,0-1 0,0-1-1,0 0 1,0-2 0,0 0 0,0 0 0,0-2 0,-1 0 0,19-6 0,-16 4 2,-1-2-1,0 0 0,0-1 0,0-1 0,-2-1 0,1 0 1,-1-1-1,0-1 0,-1 0 0,-1-1 0,15-17 1,-24 24-82,0-1 1,0 1 0,-1-1-1,1 0 1,-2 0 0,1 0-1,-1 0 1,0 0 0,-1-1-1,1 0 1,-2 1 0,1-1 0,-1 0-1,1-16 1,-3 13 14,0 0 1,-1 1-1,0-1 1,-1 0 0,0 1-1,0 0 1,-1 0-1,-1 0 1,-10-18-1,0 5 12,-1 2 1,-1 0-1,-1 1 0,-1 0 1,0 2-1,-1 0 0,-2 1 1,-22-14-1,22 18-88,0 0 0,-1 2 0,0 0 0,0 2 0,-1 0 0,0 1 0,-1 2 0,-48-7 0,63 12 26,-1 1 0,0-1 0,0 2 0,0-1 0,0 1 0,0 1 0,1 0 0,-1 1 0,0 0 0,1 0 0,0 1 0,0 1 0,0 0 0,1 0 0,-1 1 0,1 0 0,0 0 0,1 1 0,0 0 0,0 1 0,0 0 0,1 0 0,-6 9 0,9-12-1,1-1-1,0 1 1,1-1 0,-1 1 0,1 0-1,0 0 1,0 0 0,1 1 0,-1-1-1,1 0 1,0 1 0,1-1 0,-1 0-1,1 1 1,0-1 0,1 9 0,1-7 2,0 0 1,1 0-1,0 0 1,0 0 0,0 0-1,1-1 1,0 1-1,0-1 1,0 0 0,1 0-1,9 8 1,8 6 31,1-1-1,0-2 1,2 0 0,0-1-1,0-1 1,2-2 0,0-1-1,0-1 1,53 14 0,-62-20-5,1-1 1,-1-1-1,1 0 1,0-2-1,0 0 1,0-1-1,23-3 1,131-31 63,-124 23-64,-31 7-22,0-1 0,0 0-1,25-12 1,-38 14 4,1 0 0,-1-1 0,1 1 0,-1-1 0,0 0-1,0 0 1,-1 0 0,1-1 0,-1 1 0,0-1-1,0-1 1,-1 1 0,5-8 0,-7 11 10,-1-1 1,1 1-1,-1 0 0,1-1 1,-1 1-1,0-1 0,0 1 1,0-1-1,0 1 0,0-1 1,0 1-1,-1-1 0,1 1 1,-2-4-1,2 5 2,0 1 1,0-1-1,-1 1 1,1-1-1,0 0 1,0 1-1,-1-1 1,1 1-1,0-1 1,0 0-1,-1 1 1,1-1-1,-1 1 0,1-1 1,0 1-1,-1 0 1,1-1-1,-1 1 1,1-1-1,-1 1 1,0 0-1,1-1 1,-1 1-1,1 0 1,-1 0-1,0-1 1,1 1-1,-1 0 1,1 0-1,-1 0 1,0 0-1,1 0 0,-1 0 1,0 0-1,1 0 1,-1 0-1,1 0 1,-1 0-1,0 0 1,1 1-1,-1-1 1,0 0-1,1 0 1,-1 1-1,1-1 1,-1 0-1,1 1 1,-1-1-1,1 0 1,-1 1-1,1-1 0,-1 2 1,-1-1 13,1 1 1,0-1-1,0 1 0,0 0 1,0 0-1,1 0 0,-1-1 1,0 1-1,1 0 0,-1 0 1,1 0-1,0 0 0,-1 0 1,1 0-1,0 0 0,0 0 1,1 0-1,-1 0 0,0 0 1,0 0-1,2 3 0,16 43 183,-8-29-86,0 0 1,1-1-1,1 0 1,1-1-1,0 0 0,1-1 1,1 0-1,1-1 1,0-1-1,0-1 0,2 0 1,0-1-1,0-1 1,1-1-1,0 0 0,1-1 1,23 6-1,-32-13-385,1 0 0,0-2 0,-1 1 0,1-1 0,0-1 0,0 0 0,-1 0 0,1-2 0,-1 1 0,0-1 0,1-1 0,18-9 0,12-5-1774</inkml:trace>
</inkml:ink>
</file>

<file path=ppt/ink/ink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6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1 181 1280,'22'-12'1656,"38"-29"1,-39 26-882,42-24 1,-26 18-404,34-18-322,-66 37 13,0 0-1,-1 0 1,1 0 0,0 1-1,0 0 1,0 0-1,1 0 1,-1 0-1,0 1 1,0 0 0,8 1-1,-10 0-18,0 0 0,1 0 0,-1 0 0,-1 1 0,1-1-1,0 1 1,0 0 0,-1 0 0,1 0 0,-1 0 0,1 0 0,-1 1 0,0-1-1,0 1 1,0-1 0,0 1 0,0 0 0,-1 0 0,1 0 0,-1 0 0,0 0 0,0 0-1,0 0 1,1 5 0,1 11 128,0 0 0,-1 0 0,0 23 1,0-2 132,-1-25-271,1 0 1,1-1-1,0 1 0,1-1 1,9 23-1,-11-32-22,1 0-1,-1 0 1,1 0 0,1-1-1,-1 1 1,1-1-1,-1 0 1,1 0 0,0 0-1,0-1 1,1 1-1,-1-1 1,1 0-1,0-1 1,0 1 0,0-1-1,0 1 1,8 1-1,1-1 11,0 1 0,0-2 0,1 0-1,-1-1 1,1-1 0,-1 0 0,1-1-1,-1 0 1,1-1 0,-1-1 0,0 0-1,20-7 1,-28 7-13,1 1 0,-1-1 0,0-1 0,1 1 0,-1-1 0,-1 0 0,1-1 0,-1 1 0,1-1 0,-1 0-1,0 0 1,-1-1 0,0 0 0,0 1 0,0-1 0,0-1 0,-1 1 0,0 0 0,0-1 0,-1 0 0,0 1 0,0-1 0,0 0 0,-1 0 0,0 0 0,-1 0 0,0-8 0,-1-9-47,-2-1 1,0 1 0,-8-27-1,16 88-82,-3-24 68,-1 0-1,1 0 0,1-1 0,0 1 0,1-1 0,10 22 0,-7-24-65,-1 0 1,1-1 0,1 0-1,0 0 1,0-1 0,1 0-1,0 0 1,0-1 0,1 0-1,0-1 1,0 0 0,1 0-1,12 4 1,4-2-1056</inkml:trace>
</inkml:ink>
</file>

<file path=ppt/ink/ink16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5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130 459 7680,'-2'0'394,"-1"0"0,0 0 0,0 0-1,1 1 1,-1-1 0,0 1 0,0 0 0,1 0 0,-1 0 0,1 0 0,-1 1 0,1-1 0,0 0 0,-1 1 0,1 0 0,0-1 0,0 1-1,0 0 1,0 0 0,0 0 0,1 1 0,-1-1 0,1 0 0,-1 1 0,1-1 0,0 1 0,0-1 0,0 1 0,-1 2 0,1-1 57,0 0 1,0 0 0,0 1 0,0-1 0,1 0 0,0 0 0,0 0 0,0 0-1,1 6 1,-1-7-505,1 0 0,0 0 0,0 0 0,0 0 0,0 0 0,0 0 0,1-1 0,-1 1 0,1 0 0,-1-1 0,1 1 0,0-1 0,3 3 0,-1-2 163,1 1 0,-1-2-1,1 1 1,0 0 0,0-1 0,0 0-1,0 0 1,0 0 0,0-1 0,0 1 0,1-1-1,-1-1 1,9 1 0,75-3 694,-70 0-798,-1 0 13,0-1 1,-1-1 0,0 0-1,1-1 1,-2-1 0,1-1-1,-1 0 1,0-1 0,0-1-1,-1 0 1,0-2 0,21-17 0,-28 20-31,-1 0 0,1 0 1,-2-1-1,1 0 0,-1 0 1,0 0-1,-1-1 0,0 0 1,-1 0-1,6-17 0,-6 17 1,0-2-1,-1 1 0,0-1 1,0 1-1,-1-1 0,0 0 1,-1 0-1,-1 0 0,0 0 1,0 0-1,-1 0 0,-4-16 1,4 19 2,-1 0 1,-1 0 0,0 1-1,0-1 1,0 1 0,-1-1-1,0 1 1,-1 1 0,0-1-1,0 0 1,0 1 0,-1 0-1,0 1 1,-1-1 0,1 1-1,-12-8 1,-1 2-15,0 0 0,-1 1 0,0 1 0,-1 1 0,-27-8 1,34 12-69,0 1 0,0 1 1,0 0-1,-1 1 1,1 0-1,-1 1 0,0 1 1,1 0-1,-1 1 1,1 1-1,-1 0 0,1 1 1,-1 0-1,1 1 1,1 1-1,-1 0 0,0 1 1,1 1-1,-24 16 1,33-21-108,0 1 0,0 0 0,0 0 0,1 1 0,-1-1 0,1 1 0,0 0 0,0 0 0,0 0 0,1 0 0,-1 0 0,1 1 0,0-1 0,0 1 0,1-1 0,-1 1 0,1 0 0,0 0 0,0 0 0,1-1 0,-1 1 0,1 0 0,0 0 0,1 0 0,-1 0 0,1 0 0,0 0 0,0-1 0,3 8 0,0-4-413,1-1 0,0 1 0,1-1 0,11 11 0,22 23-2483</inkml:trace>
</inkml:ink>
</file>

<file path=ppt/ink/ink16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6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217 183 7552,'-17'42'7804,"-2"3"-1932,9 4-5106,9-35-601,1 0 1,0 0-1,1 1 1,1-1-1,0 0 1,1 0-1,0 0 1,1-1-1,8 18 1,-9-26-99,0 1 1,0-1-1,0 0 1,1-1 0,0 1-1,0-1 1,0 1 0,0-1-1,1 0 1,0-1 0,-1 1-1,1-1 1,1 0 0,-1 0-1,0-1 1,1 1-1,0-1 1,-1 0 0,1-1-1,0 1 1,0-1 0,0 0-1,0-1 1,0 0 0,7 0-1,10-1-35,0-1 0,-1-2 0,1 0 0,-1-1 0,28-11 0,-43 13-42,0 0 0,0-1 1,-1 0-1,1 0 0,-1 0 0,0-1 0,0 0 0,-1 0 0,1-1 0,-1 1 1,0-1-1,-1-1 0,1 1 0,3-8 0,-1 0-72,0 0 0,-2 0 0,1-1 0,-2 0 0,5-28 0,-7 33 22,-1 0 0,-1 0 0,0 0 0,0 0 0,-1 0 0,0 0 0,-1 0 1,0 0-1,-1 1 0,0-1 0,0 0 0,-1 1 0,-9-17 0,5 13-41,-1 0 1,-1 0 0,1 1-1,-2 1 1,0-1-1,0 2 1,-23-17 0,20 18 36,-1 1 0,0 1 0,0 0 0,-1 1 0,0 1 0,0 0-1,0 1 1,-1 1 0,1 1 0,-1 0 0,0 1 0,0 1 0,1 0 0,-1 1 0,0 1 0,-16 4 0,21-3 15,0 0 0,-1 1-1,2 0 1,-1 1 0,0 0-1,1 1 1,0 0 0,1 1-1,-18 13 1,22-14-21,0 0-1,0 1 1,1-1-1,-1 1 1,1 0-1,1 0 1,-1 1-1,1-1 1,1 1-1,0 0 1,0 0-1,0 0 1,1 1-1,0-1 1,-1 10-1,3-11-109,-1 0-1,2 0 1,-1 0-1,1 1 1,0-1-1,0 0 1,1 0-1,0 0 0,0 0 1,0 0-1,1-1 1,0 1-1,1-1 1,-1 1-1,8 8 1,-2-4-484,0 0 1,1-1 0,1 0 0,-1-1 0,1 0 0,23 13 0,16 9-1918</inkml:trace>
</inkml:ink>
</file>

<file path=ppt/ink/ink16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6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252 21 5248,'-1'-5'-127,"-3"-11"6046,0 39-810,-7 75-2464,-60 212-1450,-2 84 2026,50-246-2590,-32 237 743,52-360-1385,0-13-191,1 0 1,1 1-1,0-1 1,1 1-1,1-1 1,-1 0-1,2 1 1,0-1-1,6 22 1,-8-33 119,0-1 0,1 1 0,-1-1 0,0 1 0,0-1 0,1 1 0,-1-1 0,0 1 0,1-1 0,-1 1 0,1-1 0,-1 1 0,1-1 0,-1 0 0,0 1 0,1-1 1,-1 0-1,1 1 0,0-1 0,-1 0 0,1 0 0,-1 0 0,1 1 0,-1-1 0,1 0 0,0 0 0,-1 0 0,1 0 0,-1 0 0,1 0 0,-1 0 0,1 0 0,0 0 0,-1 0 0,1-1 1,-1 1-1,1 0 0,-1 0 0,1 0 0,-1-1 0,1 1 0,0-1 0,5-1-746,14-2-2265</inkml:trace>
</inkml:ink>
</file>

<file path=ppt/ink/ink16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7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19 292 10496,'-18'30'5248,"18"22"-6400,0-45 8447,0 25-7295,0-5 0,14 8-512,-5-3 128,19-12-1536,-4-4 0,24-29-767,-11 6 127</inkml:trace>
  <inkml:trace contextRef="#ctx0" brushRef="#br0" timeOffset="1">424 13 13696,'-28'-12'6783,"36"21"-13822,-8-9 13822,0 0-11774,0 0 127</inkml:trace>
</inkml:ink>
</file>

<file path=ppt/ink/ink16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7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36 7424,'-8'-7'1133,"6"6"-914,1 0 1,-1 0-1,1 0 1,-1-1-1,1 1 1,-1 0-1,1-1 1,0 0-1,0 1 0,0-1 1,0 1-1,0-1 1,0 0-1,0 0 1,0 0-1,0-2 1,1 3 2830,0 1-2004,2 3-577,20 43 179,-2 1 0,17 58 0,-30-83-352,23 70 376,31 166 0,-41-125-912,-7 0 0,-5 1 0,-16 237 0,5-298-1579,2-27-4063,1-44 3322</inkml:trace>
</inkml:ink>
</file>

<file path=ppt/ink/ink16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8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4 158 7168,'0'-2'234,"-1"0"0,0 1 0,1-1 0,-1 1 0,1-1 0,0 0 1,-1 0-1,1 1 0,0-1 0,0 0 0,0 0 0,0 1 0,0-1 0,1 0 1,-1 1-1,0-1 0,1 0 0,0 1 0,1-4 0,0 0 455,1 1-1,0-1 0,0 1 1,0 0-1,0-1 1,8-6-1,-3 5-250,-1-1-1,1 2 1,0-1-1,0 1 1,1 0 0,0 0-1,0 1 1,12-4-1,21-2-294,-1 2-1,1 2 0,0 1 1,1 2-1,61 4 0,-83 1-43,1 0-1,-1 1 1,1 2-1,-1 0 0,0 1 1,-1 1-1,0 1 1,0 0-1,-1 2 0,0 1 1,0 0-1,29 24 1,-33-22-80,-2 0 1,0 1 0,0 1 0,-1 0 0,-1 1 0,-1 0-1,0 1 1,13 30 0,-20-39 6,0-1 0,-1 0 1,1 1-1,-2-1 0,1 1 0,-1 0 0,0 0 0,-1-1 0,0 1 1,0 0-1,-1 0 0,1-1 0,-2 1 0,1 0 0,-1-1 0,0 1 1,-1-1-1,0 0 0,0 0 0,-1 0 0,1 0 0,-1 0 0,-1-1 1,-6 8-1,7-9-2,-1-1 1,0 1-1,0-1 1,-1-1-1,1 1 1,-1-1-1,1 0 0,-1 0 1,0 0-1,0-1 1,-1 0-1,1 0 1,-8 1-1,-2 1 18,-10 0-6,0 0 1,0-1 0,-1-2 0,1-1 0,-1-1 0,1-1 0,0-1-1,-1-2 1,2 0 0,-44-15 0,64 18-234,0 1 0,0-1 0,0 0 0,0 0 0,1-1 0,-1 1 0,1-1 0,-1 0 0,1 0 0,0-1 0,0 1 0,0-1 0,1 0 0,-1 0 0,1 0 0,-4-6 0,7 9 114,-1 1 0,1 0 0,0-1 0,-1 1 0,1-1 0,0 1 0,-1-1 0,1 1 0,0 0 0,0-1 1,0 1-1,-1-1 0,1 1 0,0-1 0,0 1 0,0-1 0,0 1 0,0-1 0,0 1 0,0-1 0,0 1 0,0-1 1,0 1-1,0-1 0,0 1 0,0-1 0,0 1 0,0-1 0,1 1 0,-1-1 0,0 1 0,0-1 0,1 1 0,-1-1 0,0 1 1,1 0-1,-1-1 0,0 1 0,1 0 0,-1-1 0,0 1 0,1 0 0,-1-1 0,1 1 0,-1 0 0,1 0 0,-1-1 0,1 1 1,-1 0-1,1 0 0,-1 0 0,1 0 0,-1 0 0,1 0 0,-1 0 0,1 0 0,-1 0 0,1 0 0,-1 0 0,1 0 0,0 0 1,25-6-2990</inkml:trace>
</inkml:ink>
</file>

<file path=ppt/ink/ink16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8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0 319 6272,'5'-2'633,"1"0"0,-1 1 0,1-1 1,-1 1-1,1 1 0,-1-1 0,1 1 0,0 0 0,-1 0 1,1 1-1,-1-1 0,8 3 0,46 1 3338,-41-5-3753,-1-1 0,0-1-1,0-1 1,0 0 0,-1-1-1,1-1 1,-1-1 0,19-10 0,-26 13-152,-1-1 1,-1 0-1,1-1 1,-1 1-1,0-1 1,0-1-1,-1 1 1,1-1-1,-2 0 1,1-1 0,-1 1-1,0-1 1,0 0-1,-1 0 1,0-1-1,-1 1 1,3-12-1,-5 17-51,-1 0 0,0 0-1,0 0 1,0 0 0,0 0-1,0 0 1,-1 0 0,1 0-1,-1 0 1,0 0 0,0 0-1,0 0 1,0 0 0,-1 1-1,1-1 1,-1 0 0,0 1-1,1-1 1,-1 1 0,0 0-1,0-1 1,-1 1 0,1 0-1,0 0 1,-1 1 0,1-1-1,-1 0 1,0 1 0,-3-2-1,-2-1 26,1 1-1,-1 0 1,1 0-1,-1 1 1,0 0-1,0 0 1,0 1-1,0 0 1,0 0-1,-13 1 1,13 1 0,1-1 0,-1 1 0,0 1 0,1-1 1,-1 1-1,1 1 0,0-1 0,-1 1 0,1 0 0,1 1 0,-1 0 0,0 0 0,1 0 0,0 1 1,0 0-1,0 0 0,1 1 0,0 0 0,0-1 0,0 2 0,0-1 0,1 0 0,0 1 1,-4 10-1,4-4-2,1 0-1,0 0 1,1 1 0,0-1 0,1 1 0,0 0 0,1-1 0,1 1 0,0-1 0,1 1 0,0-1 0,1 1 0,1-1 0,0 0-1,1 0 1,0-1 0,11 19 0,-5-15 11,1-1 1,1 0-1,0 0 0,1-2 0,1 1 1,0-2-1,1 0 0,0-1 0,0 0 1,1-2-1,1 0 0,35 13 0,-39-17-22,-1-1 0,1 0 0,0-1 0,0 0 0,0-1 0,0-1 0,0 0 0,0-1 0,0-1 0,1 0 0,-1-1 0,0 0 0,-1-1 0,1-1-1,0 0 1,-1-1 0,0-1 0,22-12 0,-24 10-34,-1 0 0,0-1 0,-1-1-1,0 1 1,0-2 0,-1 1 0,-1-1-1,0 0 1,0-1 0,-1 1 0,-1-1-1,1-1 1,2-14 0,4-12-38,-2-2 1,9-71 0,-14-8 30,-6 97 28,6 24 51,-1 0 1,0 0-1,0 1 1,0-1-1,0 1 1,-1 0-1,1 0 1,0 0-1,-1 1 1,5 3-1,24 13 111,-14-11-123,0-1 1,1-1 0,0 0 0,0-2 0,0 0 0,0-1 0,1 0 0,35-2 0,-43-1-31,-1-1 0,0 0 0,0-1-1,1 0 1,-1-1 0,0 0 0,-1 0 0,1-1 0,0-1 0,-1 0 0,0 0 0,0-1 0,-1-1-1,0 1 1,0-1 0,9-9 0,-17 14-17,0 1 0,1-1-1,-1 1 1,0 0 0,0-1 0,0 0-1,0 1 1,0-1 0,0 0-1,-1 1 1,1-1 0,-1 0 0,1 0-1,-1 0 1,1 0 0,-1 1 0,0-1-1,0 0 1,0 0 0,0 0-1,0 0 1,-1 0 0,1 0 0,0 1-1,-1-1 1,0-2 0,0 3 1,0 0 1,0 0-1,0-1 0,-1 1 1,1 0-1,0 0 0,0 1 1,-1-1-1,1 0 1,0 0-1,-1 1 0,1-1 1,-1 1-1,1-1 0,-1 1 1,1-1-1,-1 1 1,1 0-1,-1 0 0,1 0 1,-1 0-1,0 0 0,1 0 1,-1 0-1,1 0 1,-1 1-1,1-1 0,-1 1 1,1-1-1,-1 1 0,1 0 1,0-1-1,-3 2 1,-2 2 47,-1 0 1,1 1 0,0-1 0,0 1 0,0 0 0,0 1 0,1-1 0,0 1 0,0 0 0,1 1 0,-1-1 0,1 1-1,1 0 1,-1 0 0,1 0 0,1 0 0,-1 0 0,1 1 0,0-1 0,1 1 0,0 0 0,0 8 0,-1-3 13,1 0 1,1 0 0,0 0-1,1 0 1,1 0 0,0 0-1,0 0 1,2-1 0,-1 1-1,1-1 1,1 0-1,0 0 1,9 13 0,-6-14-47,0 0-1,1 0 1,0-1 0,1-1 0,0 0 0,0 0-1,1-1 1,0 0 0,1-1 0,-1 0 0,1-1-1,1 0 1,-1-1 0,1 0 0,22 4 0,-22-6-520,0-1 0,0-1 1,0 0-1,0-1 0,0 0 1,0-1-1,1 0 0,-1-1 1,0-1-1,17-5 0,14-8-3215</inkml:trace>
</inkml:ink>
</file>

<file path=ppt/ink/ink16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9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45 0,'-9'-44'0</inkml:trace>
</inkml:ink>
</file>

<file path=ppt/ink/ink16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3:59.6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25 241 8320,'-2'0'555,"1"1"1,-1 0-1,0 1 0,1-1 1,-1 0-1,1 0 1,0 1-1,-1-1 1,1 1-1,0-1 0,0 1 1,0-1-1,0 1 1,0 0-1,0-1 1,0 1-1,1 0 0,-1 0 1,1 0-1,-1 3 1,0 1-183,1-1 1,0 0-1,0 1 0,1-1 1,0 0-1,0 0 0,2 9 1,1-1-402,1-1 0,0 1 1,1-1-1,0 0 0,9 11 1,-9-15 82,1 0 1,0-1 0,1 0 0,-1 0 0,1 0 0,1-1-1,-1-1 1,1 1 0,0-1 0,19 7 0,-2-3 166,0-1 0,45 7 0,-54-13-156,0 0 0,0-1 0,1-1 0,-1-1 0,0 0 0,0-1 0,0-1 1,22-7-1,-28 8-43,21-6 40,0-1-1,-1-1 0,0-2 0,47-25 1,-64 30-48,-1-2 0,0 0 0,0-1 0,0 0-1,-2-1 1,1 0 0,-1-1 0,-1 0 0,0 0 0,-1-2 0,9-15 0,-15 25-10,-1 0 0,0-1 0,0 1 0,-1-1 0,0 0 0,1 1 0,-1-1 0,-1 0 0,1 0 0,-1 0 0,0 1 0,0-1 0,0 0 0,0 0 0,-1 0 0,0 0 1,-2-5-1,0 2 2,-1-1 0,0 1 1,-1-1-1,0 1 0,0 1 1,-1-1-1,-6-6 0,2 4-7,1 0 0,-1 0 0,-1 1 0,0 1 0,0 0 0,0 0 0,-1 1 0,0 1 0,-1 0 0,-16-6 0,10 5-12,1 2 0,-1 0 0,0 0 0,0 2 0,0 0-1,0 2 1,-38 0 0,44 2 3,-13-1 8,0 1 0,1 1 0,-1 2 1,1 0-1,-40 13 0,50-12-39,0 1 0,1 1 0,0 0 0,0 1 0,0 1 0,1 0 0,0 1-1,1 0 1,-18 18 0,26-23-27,-1 0-1,1 0 0,0 0 1,0 0-1,0 1 0,1-1 1,0 1-1,0 0 0,0 0 0,1 0 1,0 0-1,0 1 0,0-1 1,1 1-1,0-1 0,0 1 1,1-1-1,0 1 0,0-1 1,1 1-1,-1 0 0,1-1 1,1 1-1,-1-1 0,1 0 1,0 1-1,1-1 0,5 11 1,0-6-232,-1-1 0,2 1 1,-1-2-1,1 1 0,1-1 1,0-1-1,0 1 0,1-2 1,0 1-1,22 10 0,71 15-2517,-10-5-255</inkml:trace>
</inkml:ink>
</file>

<file path=ppt/ink/ink16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0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24 5248,'-1'-24'3299,"-3"32"2700,0 20-808,3-8-6113,1 285 2992,10-86-203,-1-97-1110,11 414 821,-20-508-1718,1-9-410,0 0 0,-2 1 1,0-1-1,-2 0 0,0 0 0,-10 34 0,12-51-2245,1-2-276</inkml:trace>
</inkml:ink>
</file>

<file path=ppt/ink/ink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6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2 288 3456,'-1'3'68,"1"-1"0,0 1 0,0 0-1,0-1 1,0 1 0,0-1 0,1 1 0,-1-1 0,1 1 0,-1-1 0,1 1 0,0-1-1,0 0 1,0 1 0,0-1 0,1 0 0,-1 0 0,1 0 0,-1 0 0,1 0 0,0 0-1,2 2 1,0 0 142,-1 1-55,1-1 0,1 0 0,-1-1 0,0 1 0,1-1 1,0 0-1,0 0 0,0 0 0,0-1 0,0 1 1,7 1-1,21 10 308,-20-7-393,0-1 1,1-1-1,-1-1 0,1 1 1,1-2-1,-1 0 1,0-1-1,1 0 1,-1-2-1,1 1 0,-1-2 1,26-3-1,16-5 388,101-29 0,-149 35-412,13-3 36,0-1 0,-1-1 0,0-1 0,0-1 0,33-22 0,-47 27-63,0 1 0,-1 0 0,0-1 1,0 0-1,-1-1 0,1 1 0,-1-1 1,0 1-1,5-13 0,-7 14-13,-1 0-1,0 1 1,0-1-1,0 0 1,0 0-1,-1-1 1,0 1-1,0 0 1,0 0 0,0 0-1,0 0 1,-1 0-1,0 0 1,0 0-1,0 0 1,0 0-1,-1 0 1,-1-3-1,-2-2 6,-1 1 0,0-1 0,0 1-1,-1 0 1,0 1 0,0 0 0,0 0 0,-1 1-1,0-1 1,-1 2 0,-17-10 0,4 4 20,0 1 1,0 1 0,-47-12-1,35 13-13,0 2 1,-1 1-1,1 1 0,-57 3 0,74 2-13,0 1 0,0 0 0,0 1 0,1 1-1,-1 1 1,1 0 0,0 1 0,0 1 0,0 0 0,1 1 0,-15 11 0,26-16-20,-1 0-1,1 0 1,0 1 0,0-1 0,0 1 0,1 0 0,-1 0-1,1 1 1,0-1 0,0 1 0,1-1 0,-1 1 0,1 0-1,0 0 1,0 0 0,0 0 0,1 1 0,-1 5 0,2-5-34,0 1 0,1 0-1,-1-1 1,1 1 0,1-1 0,-1 1 0,1-1 0,0 0 0,1 0 0,-1 0 0,1 0 0,1 0 0,-1 0 0,6 6 0,-3-4-114,1 0 0,0-1 0,1 0 0,0 0-1,0-1 1,0 0 0,1 0 0,0-1 0,0 0 0,1 0 0,-1-1 0,1 0 0,12 2 0,75 24-1138</inkml:trace>
</inkml:ink>
</file>

<file path=ppt/ink/ink16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0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0 196 8320,'3'21'4266,"6"0"-3331,-5-12 242,-2-5-422,-1 0 0,1 0 1,0 0-1,1-1 0,-1 1 0,1-1 0,-1 1 0,6 3 0,-1 0-746,1-1 0,0 0 0,0-1-1,10 5 1,-5-2 874,-4-4-798,1 1 1,-1-2 0,1 1-1,0-1 1,0-1-1,0 0 1,1 0 0,-1-1-1,0 0 1,1-1 0,-1 0-1,1-1 1,-1 0-1,0 0 1,0-1 0,0-1-1,0 0 1,0 0 0,0-1-1,0 0 1,15-10-1,-17 10-74,0 0 0,0-1 0,-1 0 0,1-1 0,-1 1-1,-1-1 1,1-1 0,-1 1 0,0-1 0,0-1 0,-1 1-1,0-1 1,-1 1 0,1-1 0,-1-1 0,-1 1 0,0 0-1,0-1 1,0 0 0,-1 0 0,-1 0 0,1 0 0,-2 0-1,1-12 1,-2 17-41,1-1 0,-1 0-1,0 0 1,-1 1 0,1-1 0,-1 1-1,0-1 1,0 1 0,0 0 0,0 0 0,-1 0-1,0 0 1,0 0 0,0 0 0,0 1-1,-1-1 1,1 1 0,-7-4 0,0 1 20,0 0 1,0 1 0,-1 0-1,1 1 1,-1 0 0,-13-2-1,18 4 31,0 1 0,0 0 0,0 0 0,0 0 0,0 1 0,0 0 0,0 0 0,0 1 0,0 0 0,0 0 0,0 0 0,0 1 0,0 0 0,-11 5 0,9-3 40,1 1 0,-1 0-1,1 0 1,0 1 0,1 0 0,-1 0-1,1 1 1,1-1 0,-8 12 0,3-3 104,1 1 1,1 0 0,0 0 0,1 1 0,1 0 0,1 0 0,0 1 0,1-1 0,-2 26 0,6-33-111,1-1 0,-1 1 0,1-1 0,1 1 0,0-1 0,0 0 0,1 0 0,0 0 0,1 0 0,-1 0 0,2-1 0,-1 1 0,1-1 0,1 0 0,-1-1 0,1 1 0,1-1 0,-1-1 0,1 1 0,0-1 0,14 9 0,-7-5-458,2 0 1,-1-1-1,1-1 0,0-1 0,1 0 0,0-1 0,0-1 0,0 0 0,0-1 0,29 2 0,36-4-3053</inkml:trace>
</inkml:ink>
</file>

<file path=ppt/ink/ink16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1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464 728 7680,'-13'-3'243,"-10"-2"7161,44 2-2102,-11 3-5199,0-1 1,0-1-1,0 0 1,0 0-1,-1-1 1,1 0-1,-1 0 1,15-8-1,3-5 231,43-29 1,-44 26-248,-1 0 1,0-1 0,-2-2-1,0 0 1,-2-2 0,0 0 0,-2-1-1,31-53 1,-37 52-80,-1 0 0,8-29 0,-17 45 6,0 0 0,-1-1 0,0 1 0,-1-1 0,0 0 0,0 1 0,-2-1-1,-1-15 1,1 19-3,-1 0 0,1 1 0,-2-1-1,1 1 1,-1 0 0,0-1 0,0 1 0,0 0-1,-1 1 1,0-1 0,0 1 0,-1-1-1,0 1 1,-8-7 0,4 5-4,0 1 1,-1 0-1,0 0 1,0 1-1,0 0 1,-1 1 0,1 0-1,-19-4 1,16 5 15,-1 0 0,0 1 0,0 1 0,0 0 0,-1 1 0,1 0 0,0 1 0,0 1 0,0 0 0,1 1 0,-1 1 0,0 0 0,1 1 0,0 0 0,-15 8 0,19-7-6,0 0 1,1 1-1,-1 0 0,1 0 1,1 0-1,-1 1 1,1 0-1,1 1 1,-1 0-1,-8 16 1,8-4 49,1 0 1,1 0 0,1 1 0,1-1 0,0 1 0,2 0 0,1 0 0,0 0-1,2 0 1,7 37 0,11 35 96,4 0-1,36 90 1,94 233-143,-140-373 1,-2-1-1,-1 2 0,-3-1 1,-1 1-1,-3 1 0,-1-1 1,-3 0-1,-1 1 0,-3-1 1,-1 0-1,-2 0 0,-24 77 1,18-71 88,9-32-38,-1 1 0,0-1-1,-2-1 1,-15 32 0,13-35-29,0-1 0,-1-1 0,-1 0 0,0 0 0,-16 13 0,20-19-16,0-1 0,-1 0 0,0-1 0,0 0 0,-1 0 0,1 0 0,-1-1 0,0-1 0,0 1 0,-18 3 0,10-5-44,1-1 1,-1 0-1,1-1 1,-1-1 0,0 0-1,1-2 1,-1 0 0,1 0-1,0-2 1,0 0 0,1 0-1,-1-2 1,1 0 0,0-1-1,1 0 1,0-1-1,0-1 1,1 0 0,0 0-1,-16-19 1,17 15-241,0 0-1,1-1 1,0 0-1,2-1 1,0 0 0,0 0-1,2-1 1,-7-18 0,9 18-413,1 0 1,0 0 0,1 0 0,1-1 0,1 1 0,0-1-1,1 0 1,5-31 0,7-8-2445,-3 11-86</inkml:trace>
</inkml:ink>
</file>

<file path=ppt/ink/ink16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1.4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86 7424,'23'0'3712,"75"-16"-3840,-73 13 6399,26-10-5887,-8 6 0,32-13-128,-15 8 0,11 5-1280,-19 0 0,-9 10-1151,-11-3-1</inkml:trace>
</inkml:ink>
</file>

<file path=ppt/ink/ink16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1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1 353 9728,'0'12'4864,"23"58"-5888,-12-58 8447,3 27-7423,-5-12 0,14 12-1280,-4-10 0,4 3-767,-3-13 127</inkml:trace>
  <inkml:trace contextRef="#ctx0" brushRef="#br0" timeOffset="1">115 21 10624,'-48'-20'5248,"48"40"-6656,0-17 8703,19-3-8447,-5 0 128,1 13-4479,-1-10 127</inkml:trace>
</inkml:ink>
</file>

<file path=ppt/ink/ink16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2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97 5120,'-3'-1'325,"3"1"-219,0-1 0,0 1 0,-1 0 0,1-1 0,0 1 0,-1 0 1,1-1-1,0 1 0,-1 0 0,1 0 0,0 0 0,-1-1 0,1 1 1,-1 0-1,1 0 0,0 0 0,-1 0 0,1 0 0,-1 0 0,1 0 1,0 0-1,-1 0 0,1 0 0,-1 0 0,1 0 0,-1 0 0,1 0 1,0 0-1,-1 0 0,1 0 0,-1 1 0,1-1 0,0 0 0,-1 0 1,1 0-1,0 1 0,-1-1 0,1 0 0,0 0 0,-1 1 0,1-1 1,0 0-1,-1 1 0,1-1 0,0 0 0,0 1 0,0-1 0,-1 1 1,1-1-1,0 2 3371,2 2-2946,0-1 0,0 1 0,0 0 0,-1 0 0,1 0 0,-1 0-1,1 7 1,-2-9-341,44 139 1458,-26-87-157,18 86-1,-34-109-946,-2-30-536,0-1 0,-1 0 0,1 0 0,0 0 0,0 1 0,0-1 0,0 0 0,0 0 0,0 0 0,-1 0 0,1 0 1,0 1-1,0-1 0,0 0 0,-1 0 0,1 0 0,0 0 0,0 0 0,0 0 0,-1 0 0,1 0 0,0 0 0,0 0 0,0 1 0,-1-1 1,1 0-1,0 0 0,0 0 0,0 0 0,-1-1 0,1 1 0,0 0 0,0 0 0,-1 0 0,1 0 0,0 0 0,0 0 0,0 0 0,-1 0 1,1 0-1,0 0 0,0-1 0,0 1 0,0 0 0,-1 0 0,1 0 0,0 0 0,0-1 0,0 1 0,0 0 0,0 0 0,0 0 0,-1-1 1,-2-3 31,0 0 0,0 0 0,0-1 1,1 1-1,-1-1 0,1 0 0,-3-8 1,-2-19-48,2 1 0,1-1 1,1-1-1,3-47 0,0 66 19,0 3 2,0-1 0,1 1 0,1 0 0,0 0 0,0 0 0,1 0 0,0 1 0,1-1 0,1 1 0,-1 0 0,1 0 0,1 0 0,0 1 0,1 0 0,14-17 0,-15 21 24,0-1-1,1 1 0,-1 0 1,1 0-1,1 1 0,-1 0 1,0 0-1,1 1 0,0 0 1,0 0-1,0 1 0,0 0 1,0 0-1,1 1 0,-1 0 1,0 0-1,1 1 0,-1 0 1,0 1-1,1 0 0,11 2 1,0 2 8,-1 2 1,1-1 0,-1 2-1,0 1 1,-1 0 0,0 1-1,0 1 1,-1 1 0,-1 0-1,0 2 1,-1-1 0,0 2-1,-1 0 1,-1 1 0,22 32-1,-27-35-94,1-1-122,-1 1 0,0 0 0,0 0 0,-2 1-1,0 0 1,0 0 0,-1 1 0,-1-1 0,0 1-1,2 23 1,-6-33-179,4 15-3782,1-14 803</inkml:trace>
</inkml:ink>
</file>

<file path=ppt/ink/ink16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2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14 368 10496,'-14'55'5248,"28"-5"-6656,-8-41 8191,-1 27-6783,-1-13 0,1 9-384,0-6 0,13-6-2048,-4-4 1</inkml:trace>
  <inkml:trace contextRef="#ctx0" brushRef="#br0" timeOffset="1">71 16 13056,'-9'0'6527,"61"-12"-9726,-34 8 11262,7 8-14079,-2-1 129</inkml:trace>
</inkml:ink>
</file>

<file path=ppt/ink/ink16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3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6 164 3456,'0'-2'63,"-6"-25"2150,11 10 4364,7 54-2772,-10-30-3919,49 163 2559,-20-72-1492,28 155 0,-58-234-800,-4-17 3,-12-21 106,5 4-171,-5-9-37,1-1 0,2 0 0,0-1 0,2 0 0,0-1 0,-9-46 0,18 68-48,-7-25 30,1 0 0,2 0 0,-2-41 0,7 59-38,0 1 1,1-1-1,0 0 1,1 1 0,0-1-1,1 1 1,0-1-1,1 1 1,0 0-1,10-18 1,-7 16 12,1 0-1,0 1 1,1 0 0,0 0 0,1 0 0,0 1 0,15-11 0,-20 18-27,-1 1 0,1 0 1,0 1-1,0-1 1,1 1-1,-1 0 0,0 0 1,1 1-1,-1-1 1,1 1-1,0 0 1,-1 1-1,1-1 0,0 1 1,-1 0-1,1 1 1,0 0-1,-1-1 0,1 2 1,-1-1-1,9 4 1,61 28-4103,-56-22 1431</inkml:trace>
</inkml:ink>
</file>

<file path=ppt/ink/ink16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4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1 414 7040,'56'-1'8156,"-1"-3"-4015,-31 1-4054,0 0-1,0-2 1,-1 0 0,1-2-1,-1 0 1,-1-2-1,1-1 1,26-15 0,-36 17 13,4-1-13,0-2 0,0 0 1,27-23-1,-40 29-83,0 1-1,0-1 1,0 1 0,-1-1-1,0 0 1,0 0 0,0-1-1,0 1 1,-1 0 0,0-1 0,0 0-1,0 1 1,-1-1 0,0 0-1,0 0 1,0-12 0,-1 10 35,-1-1 0,0 0 0,0 1 0,-1-1 0,0 1-1,-1-1 1,-4-10 0,5 15 21,0-1-1,-1 1 0,1-1 0,-1 1 0,0 0 0,0 0 1,0 0-1,-1 1 0,1-1 0,-1 1 0,0-1 1,0 1-1,0 1 0,-1-1 0,-8-4 0,2 3 70,0 1 0,-1 0 0,1 0 0,-1 1 0,1 1 0,-1 0-1,-21 1 1,25 0-42,1 1-1,-1 0 0,1 1 0,-1 0 0,1 0 1,0 0-1,0 1 0,0 0 0,0 0 1,1 1-1,-1-1 0,1 2 0,0-1 0,0 1 1,-6 5-1,4 0 26,0 1-1,1 0 1,0 0-1,1 1 1,0-1-1,1 1 1,1 0 0,-1 1-1,2-1 1,0 1-1,0 0 1,0 14 0,3-18-72,0 0 0,1-1 1,0 1-1,0-1 0,1 1 0,0-1 1,1 1-1,0-1 0,0 0 1,0 0-1,1 0 0,1-1 1,8 13-1,3 1-26,0-1-1,2-1 1,24 21-1,-23-23-353,1-2 1,1 0-1,43 23 0,-37-25-1212,0-1 0,54 15-1,-21-14-1775</inkml:trace>
</inkml:ink>
</file>

<file path=ppt/ink/ink16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4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466 100 7424,'-1'-6'531,"1"0"-1,0 0 1,0-1 0,1 1 0,0 0 0,0 0 0,2-6 0,1-4 2027,-3 15-2533,-1 0 1,0 0-1,0 0 1,0 0-1,0 0 1,0 0 0,0 0-1,0 0 1,0 0-1,0 0 1,0 0-1,-1 0 1,1 0-1,0 1 1,-1-1-1,1 0 1,0 0-1,-1 0 1,1 0-1,-1 0 1,0 1-1,1-1 1,-1 0-1,0 0 1,1 1-1,-1-1 1,0 0-1,0 1 1,1-1-1,-1 1 1,0-1-1,0 1 1,0 0-1,0-1 1,0 1-1,0 0 1,0 0-1,0-1 1,0 1-1,0 0 1,0 0 0,0 0-1,0 0 1,0 0-1,-1 0 1,-51 6 581,48-5-553,-48 12 991,1 3 0,1 1 0,-58 30 1,95-41-840,1 1 1,0 1 0,0 0 0,-21 18 0,31-24-171,0 1 0,0 0 0,0 0 0,0 0 0,0 0 0,1 0 0,-1 1 0,1-1 0,0 1 1,0-1-1,0 1 0,1 0 0,-1 0 0,1 0 0,0 0 0,0 0 0,0 0 0,1 0 0,-1 1 1,1 5-1,1-7-28,0 0 1,0-1 0,0 1 0,0-1 0,0 1 0,1-1 0,-1 0-1,1 0 1,-1 1 0,1-1 0,0 0 0,0 0 0,0-1-1,0 1 1,0 0 0,1-1 0,-1 1 0,0-1 0,1 0-1,-1 0 1,1 0 0,-1 0 0,1 0 0,0 0 0,-1-1-1,5 1 1,6 3 9,51 14 10,2-3 0,117 13 0,-37-8-112,72 25 61,-183-35 23,-2 2 0,1 0 1,-2 3-1,40 22 0,-68-34 6,1 0 0,-1-1-1,1 2 1,-1-1 0,0 0-1,0 1 1,0 0-1,-1 0 1,1 0 0,-1 0-1,0 1 1,0-1 0,-1 1-1,1 0 1,-1 0 0,3 8-1,-5-8 20,1 0-1,-1 0 0,0 0 0,0 1 1,-1-1-1,1 0 0,-1 0 1,0 0-1,-1 0 0,1 0 1,-1 0-1,0-1 0,0 1 0,-1-1 1,1 1-1,-1-1 0,-6 8 1,-1 0 59,-1 0 1,0-2-1,-1 1 1,0-1 0,0-1-1,-1 0 1,0-1 0,-1 0-1,0-1 1,0-1-1,-1 0 1,-20 5 0,25-8-55,-1 0 1,0-1 0,0-1-1,-1 0 1,1 0 0,0-1 0,0-1-1,-12-2 1,16 2-58,0-1 1,0 1-1,1-2 0,-1 1 1,1-1-1,0 0 0,-1 0 0,1-1 1,1 1-1,-1-2 0,1 1 1,-1 0-1,-7-10 0,10 11-107,1 0 0,-1 0-1,1-1 1,0 1 0,0-1 0,0 0-1,1 1 1,-1-1 0,1 0 0,0 0-1,0 0 1,0 0 0,1 0-1,-1 0 1,1 0 0,0-7 0,8-29-1424</inkml:trace>
</inkml:ink>
</file>

<file path=ppt/ink/ink16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5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9984,'-23'0'4992,"23"78"-4992,9-58 5631,0 3-5631,0-3 128,16 22-128,-8-6 128,21-10-256,4-1 128,1 2-1152,0-11 128,-11-3-1663,-4-6 127</inkml:trace>
</inkml:ink>
</file>

<file path=ppt/ink/ink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7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1 424 2304,'1'0'244,"0"0"0,0 0 0,0 0 0,0 1 1,0-1-1,1 0 0,-1 0 0,0 1 0,0-1 0,0 1 0,0-1 1,0 1-1,0 0 0,-1-1 0,1 1 0,0 0 0,1 1 0,11 36 847,-12-31-1062,1 0 0,0 0-1,1 0 1,0-1 0,0 1 0,0 0-1,1-1 1,0 0 0,0 0 0,0 0-1,1-1 1,0 1 0,7 5 0,-2-4 69,1 0 0,-1 0-1,2-1 1,-1-1 0,1 0 0,0 0 0,0-1 0,0 0 0,0-1 0,1-1 0,-1 0 0,1-1-1,0 0 1,-1-1 0,1 0 0,22-4 0,-14 1-36,0-1 0,0-1 0,-1-1-1,0 0 1,0-2 0,0 0 0,-1-2 0,-1 0 0,25-17-1,-34 20-46,-1-1 0,0 1 0,-1-2 0,0 1-1,0-1 1,-1 0 0,0 0 0,0 0 0,-1-1-1,0 0 1,-1 0 0,0-1 0,-1 1 0,0-1 0,0 1-1,-1-1 1,-1 0 0,0 0 0,0 0 0,-1 0-1,-1 0 1,0 0 0,0 0 0,-1 0 0,0 0 0,-1 1-1,0-1 1,-1 1 0,0 0 0,-1 0 0,0 0-1,0 0 1,-1 1 0,0 0 0,-11-12 0,4 7-36,-1 0 0,-1 0 0,-1 2 1,0 0-1,0 0 0,-1 2 0,0 0 1,-36-14-1,30 15-10,-1 1 0,0 1-1,-1 1 1,0 1 0,0 1 0,-42 0-1,62 4 13,1 0-1,0 1 0,-1-1 0,1 1 1,0 0-1,0 1 0,-1-1 0,1 1 1,-5 2-1,8-3 17,0-1-1,0 1 1,0-1-1,1 1 1,-1-1-1,0 1 1,1 0-1,-1-1 1,0 1 0,1 0-1,-1 0 1,1 0-1,-1-1 1,1 1-1,-1 0 1,1 0-1,-1 0 1,1 0 0,0 0-1,0 0 1,-1 0-1,1 0 1,0 0-1,0 0 1,0 0-1,0-1 1,0 1 0,0 0-1,0 0 1,1 0-1,-1 0 1,0 0-1,0 0 1,1 0-1,-1 0 1,1 0 0,-1 0-1,1-1 1,-1 1-1,1 0 1,-1 0-1,1-1 1,0 1-1,-1 0 1,1-1 0,0 1-1,1 0 1,6 7 15,1-1 1,-1 0 0,1-1-1,1 0 1,-1-1-1,1 0 1,0 0 0,1-1-1,-1 0 1,1-1 0,-1 0-1,1-1 1,18 2-1,17-1 130,92-4-1,-84-1-88,-6 0-592,0-3 0,-1-2 1,77-20-1,-73 14-762</inkml:trace>
</inkml:ink>
</file>

<file path=ppt/ink/ink16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5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13 11008,'-43'-12'5503,"71"24"-11774,-19-12 9855,11 0-7040,-6 0 128</inkml:trace>
</inkml:ink>
</file>

<file path=ppt/ink/ink16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5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1 101 10624,'6'5'884,"1"1"1,-1-1 0,0 1-1,-1 0 1,0 1 0,1-1 0,-2 1-1,1 0 1,4 11 0,27 75 4834,-24-60-5736,-8-21 95,-1 0 1,0 1 0,-1 0 0,0 0 0,-1 0 0,0 0 0,-1 0 0,0-1 0,-4 22 0,4-34-78,0 1 0,0-1 0,0 1-1,0-1 1,0 1 0,0-1 0,0 0 0,0 1 0,0-1 0,-1 1 0,1-1 0,0 1 0,0-1-1,0 1 1,-1-1 0,1 0 0,0 1 0,-1-1 0,1 0 0,0 1 0,-1-1 0,1 0-1,0 1 1,-1-1 0,1 0 0,0 0 0,-1 1 0,1-1 0,-1 0 0,1 0 0,-1 0 0,1 0-1,0 1 1,-1-1 0,1 0 0,-1 0 0,1 0 0,-1 0 0,1 0 0,-1 0 0,1 0-1,-1 0 1,1-1 0,-1 1 0,1 0 0,0 0 0,-1 0 0,1 0 0,-1-1 0,1 1-1,-1 0 1,1 0 0,0-1 0,-1 1 0,1 0 0,0 0 0,-1-1 0,1 1 0,0-1 0,-1 1-1,1 0 1,0-1 0,0 1 0,0-1 0,-1 1 0,1 0 0,0-1 0,0 1 0,0-1 0,-17-35-144,15 33 138,0-5 2,0 0 1,1 0-1,0 0 1,0 0-1,0 0 1,1 0 0,1 0-1,-1 0 1,1 0-1,3-11 1,22-80 7,-23 91-5,1-4 10,1-1-1,1 1 1,0 1-1,0-1 1,2 1-1,-1 0 1,1 1-1,1 0 1,0 0-1,0 0 1,1 1-1,0 1 0,0 0 1,1 0-1,0 1 1,1 1-1,-1-1 1,1 2-1,0 0 1,1 0-1,-1 1 1,1 1-1,0 0 1,0 1-1,0 0 1,24 0-1,-26 3 42,0 0-1,1 0 1,-1 1-1,0 1 0,0 0 1,0 0-1,0 1 1,-1 0-1,1 1 1,-1 1-1,-1-1 1,1 1-1,-1 1 0,0 0 1,16 16-1,-16-14 13,0 1 0,-1 0 0,0 1-1,0 0 1,-1 0 0,-1 0-1,0 1 1,0 0 0,-2 0 0,1 1-1,-1-1 1,-1 1 0,3 18-1,-5-10-4,-1 1 0,-4 41 0,-1 9-829,9-52-545,-4-20 1207,0 0 1,0 1 0,0-1 0,0 1-1,0-1 1,0 0 0,1 1 0,-1-1-1,0 1 1,0-1 0,0 0 0,1 1-1,-1-1 1,0 0 0,1 1 0,-1-1-1,0 0 1,1 0 0,-1 1 0,0-1-1,1 0 1,-1 0 0,0 0 0,1 1-1,-1-1 1,1 0 0,-1 0 0,0 0-1,1 0 1,-1 0 0,1 0-1,-1 0 1,1 0 0,-1 0 0,0 0-1,1 0 1,-1 0 0,1 0 0,-1 0-1,0 0 1,1-1 0,-1 1 0,1 0-1,11-11-3347</inkml:trace>
</inkml:ink>
</file>

<file path=ppt/ink/ink16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6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1 232 8448,'17'-30'9196,"10"4"-5085,37-20-3956,-14 11 462,-34 22-439,1 1-1,0 0 1,0 1-1,36-16 0,-44 23-68,0 1 0,0 0 0,1 0 0,-1 1 0,1 0 0,-1 1 0,1 0 0,0 0 0,-1 1 0,1 0 0,0 1 0,11 2 0,-18-2-83,0 0 1,1 0-1,-1 0 0,0 1 0,-1-1 0,1 1 1,0-1-1,0 1 0,-1 0 0,1 0 0,-1 0 1,1 1-1,-1-1 0,0 1 0,0-1 0,0 1 0,0 0 1,-1-1-1,1 1 0,-1 0 0,1 0 0,-1 0 1,1 5-1,0 1 30,0 0 1,-1 0-1,0 0 1,0 1-1,-1-1 1,-1 16-1,-4 10 92,-2 0 0,0 0 1,-3-1-1,-1 0 0,-28 59 0,10-35 18,-4-1 0,-48 66 0,54-89-156,-1-2 1,-2-1 0,-43 35 0,71-65-23,1-1 0,0 1 0,0 0 0,0 0 0,-1 0 0,1 0 0,0 0 0,0 0 0,0 0 0,0 0 0,1 0 0,-1 1 0,0-1 0,0 0 0,1 0 0,-1 1 0,1-1 0,-1 3 0,1-4 0,1 1 0,0-1 0,0 0 0,0 1 0,-1-1 0,1 0 0,0 0 0,0 1 0,0-1 0,0 0 0,0 0 0,0 0 0,0 0 0,-1 0 0,1 0 0,0 0 0,0 0 0,0-1 0,0 1 0,1-1 0,62-18-388,-62 18 384,15-4-69,1 0 1,-1 1 0,1 1 0,0 1 0,0 0 0,0 1 0,1 1 0,-1 1 0,0 0 0,0 2 0,0 0 0,-1 1 0,1 0-1,-1 2 1,0 0 0,26 13 0,-27-11-791,2-1 1,33 10-1,-44-15 126,0-1 1,0 0-1,0 0 1,1-1-1,-1 0 1,0 0-1,0 0 1,1-1-1,-1 0 0,9-3 1,8-4-2217</inkml:trace>
</inkml:ink>
</file>

<file path=ppt/ink/ink16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6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9984,'14'0'4992,"43"25"-6272,-43-21 9855,23 12-7935,20-2 128,12 6 128,11-4 0,0-8-1792,6 0 0,-15-12-1664,-11 0 128,-17-1-639,-20 10-1</inkml:trace>
</inkml:ink>
</file>

<file path=ppt/ink/ink16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7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1 299 6784,'0'-2'342,"1"1"0,0 0-1,0 0 1,0-1 0,0 1 0,0 0 0,0 0 0,1 0 0,-1 0-1,0 0 1,1 0 0,-1 0 0,0 1 0,1-1 0,-1 0 0,1 1-1,-1-1 1,1 1 0,-1-1 0,1 1 0,-1 0 0,1 0 0,0 0 0,-1 0-1,1 0 1,-1 0 0,3 0 0,56 14 5998,-28-5-6061,6-2-79,-1-2 0,0-1 0,1-2 0,0-2 0,71-8 0,-88 6-130,0-2 1,-1 0-1,1-2 0,-1 0 0,0-1 0,-1-1 0,0-1 0,0 0 1,-1-2-1,0 0 0,-1-1 0,21-18 0,-34 26-70,0-1 0,0 0 0,0 1 0,-1-1 0,1-1 0,-1 1 0,0 0 0,2-9 0,-4 11 0,0 1 0,0-1 0,0 0 0,-1 0 0,1 1 0,-1-1 0,0 0 0,0 0 0,0 0 0,0 0 0,-1 1 0,1-1 0,-1 0 0,0 0 0,1 1 0,-1-1 0,-1 0 0,1 1 0,0-1 0,0 1 0,-3-4 0,-5-2 25,-1 0 1,0 0-1,-1 1 0,1 0 0,-1 1 1,-1 0-1,1 1 0,-1 0 0,0 0 0,-20-3 1,26 6 4,0 1 0,0 0 0,0 1 0,0-1 0,0 1 0,0 0 0,0 1 0,0-1 0,0 1 0,0 1 0,0-1 1,0 1-1,1 0 0,-1 0 0,0 1 0,1-1 0,0 1 0,0 0 0,0 1 0,-8 6 0,7-4 24,1-1 0,-1 2 0,1-1 0,0 0 0,1 1-1,0 0 1,0 0 0,0 0 0,1 1 0,0-1 0,1 1-1,-1 0 1,1-1 0,1 1 0,-1 12 0,1-16-34,0 7 47,0 0-1,1 0 1,0-1-1,1 1 1,0 0-1,0 0 1,1 0-1,6 17 0,4-5-10,1-1 0,1 0 0,1 0 0,1-2 0,1 0 0,1 0 0,34 28 0,-13-16-226,64 40-1,-85-61-429,1-1-1,0-1 1,0-1 0,1 0-1,-1-1 1,26 4 0,-37-10-53,1 0 0,0 0 0,-1-1 0,14-2 1,42-8-2826</inkml:trace>
</inkml:ink>
</file>

<file path=ppt/ink/ink16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8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413 88 5376,'1'-18'2995,"-1"15"-2292,1 0 0,-1 0-1,0 0 1,0 1 0,0-1 0,0 0 0,-1 0 0,1 0 0,-1 0 0,1 1 0,-1-1 0,-2-4-1,2 5-678,0 1-1,-1-1 0,1 1 0,-1-1 0,1 1 0,-1 0 0,0 0 1,1-1-1,-1 1 0,0 0 0,0 0 0,0 1 0,1-1 0,-5-1 0,-6-1 294,0 1 0,-1 0 0,0 0-1,1 1 1,-1 1 0,0 0-1,1 1 1,-1 0 0,0 1 0,1 1-1,0 0 1,-1 0 0,1 1 0,-19 10-1,17-8-163,1 1 0,0 0 1,1 1-1,0 1 0,0 0 0,1 0 0,0 1 0,0 1 0,1 0 0,1 0 0,0 1 0,-9 16 1,15-23-103,0 1 1,0 0 0,1 0-1,0 0 1,0 0 0,1 0-1,0 1 1,0-1 0,0 1-1,1-1 1,0 0 0,0 1-1,0-1 1,1 0 0,0 1-1,4 10 1,-1-4 5,1-1 1,1 1-1,1-1 0,-1 0 1,2 0-1,11 13 1,-3-7-23,0 0 1,1-1 0,1-1 0,1-1 0,1-1 0,-1 0 0,2-2 0,0 0 0,43 16-1,-15-9 4,1-3-1,0-2 0,71 9 1,-80-16-70,2-2 0,-1-3 1,83-4-1,-104 0 15,0-2 1,-1 0-1,1-1 1,-1-1 0,0-1-1,0 0 1,-1-2-1,0 0 1,27-19-1,-36 19 16,-10 9-1,1-1 0,-1 1 0,0 0 0,0 0 0,0-1 0,1 1 1,-1 0-1,0 0 0,0 0 0,1-1 0,-1 1 0,0 0 0,1 0 0,-1 0 0,0 0 0,0 0 0,1 0 0,-1-1 0,0 1 0,1 0 0,-1 0 0,0 0 0,1 0 0,-1 0 0,0 0 0,1 0 0,-1 0 0,0 0 0,1 1 0,-1-1 1,0 0-1,1 0 0,-1 0 0,0 0 0,0 0 0,1 1 0,-1-1 0,0 0 0,0 0 0,1 0 0,-1 1 0,13 13-66,-7-5 46,8 1 35,0 0-1,0 0 0,1-1 1,0-1-1,0 0 0,1-1 1,0-1-1,0-1 0,1 0 1,-1-1-1,1 0 0,0-2 1,23 1-1,-10-1 18,0-2 0,0-1 1,1-1-1,-1-2 0,0-1 0,49-14 1,-63 13-11,-2 0 0,1 0 1,-1-2-1,0 1 0,22-18 1,-30 21-22,-1 0 0,0-1 0,0 0 1,0 0-1,-1 0 0,1 0 0,-1-1 1,-1 1-1,1-1 0,-1 0 0,0-1 1,0 1-1,-1 0 0,4-12 0,-5 14-3,1-3-6,0 0 1,-1 0 0,1-1 0,-1 1-1,-1 0 1,1-1 0,-1 1 0,-1-1-1,1 1 1,-1-1 0,-1 1 0,1 0 0,-1-1-1,-1 1 1,-4-12 0,3 8-10,-1-1 1,0 0 0,-1 1 0,0 0-1,-1 0 1,0 0 0,0 0 0,-1 1-1,-1 1 1,0-1 0,0 1 0,-1 1-1,-15-11 1,4 5-9,0 2-1,-1 1 0,0 1 1,0 1-1,-32-9 0,27 10 15,-1 1-1,-1 1 0,1 2 1,-1 1-1,0 1 0,0 1 1,-30 4-1,46-2 5,0 1 1,0 0 0,0 1-1,1 1 1,-1 0-1,1 0 1,0 1 0,0 1-1,0 0 1,1 1-1,0 0 1,0 0 0,1 1-1,0 1 1,0 0-1,1 0 1,-10 13 0,17-19-9,0 0 1,0 0-1,0 0 1,0 0-1,0 1 1,1-1-1,-1 0 1,1 1 0,0 0-1,0-1 1,0 1-1,0 0 1,1-1-1,0 1 1,0 0-1,0 0 1,0-1 0,0 1-1,2 4 1,-1-3-88,1 0 1,0 0-1,1 0 1,-1-1-1,1 1 1,0-1-1,0 1 1,0-1-1,1 0 1,0 0-1,7 6 1,7 4-470,1-2 0,0 0 0,0-2 0,1 0 0,27 9 0,53 16-2415,11 3-212</inkml:trace>
</inkml:ink>
</file>

<file path=ppt/ink/ink16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9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70 3200,'-1'-1'103,"0"1"-1,0-1 1,1 0-1,-1 0 1,0 0 0,1 1-1,-1-1 1,1 0-1,-1 0 1,1 0 0,-1 0-1,1 0 1,0 0 0,-1 0-1,1 0 1,0 0-1,0 0 1,0 0 0,0 0-1,0 0 1,0 0 0,0-1-1,0 1 1,0 0-1,1 0 1,-1 0 0,0 0-1,1 0 1,-1 0-1,0 0 1,2-1 0,-2 2 75,1-1 0,-1 0 0,1 0 0,-1 0 0,0 0 0,1 0 0,-1 0 0,0 0 0,0 0 0,0 0 0,0 0 0,0-1 0,0 1 0,0 0 0,0 0 0,0 0 0,0 0 0,0 0 0,-1 0 0,1 0 1,0 0-1,-1 0 0,1 0 0,-1 0 0,1 1 0,-1-1 0,0 0 0,1 0 0,-1 0 0,0 0 0,0 0 0,-3 0-117,1-1 0,-1 1 0,1 0 0,-1 1 0,1-1 0,-1 1 0,1-1 0,-1 1 0,0 0 0,1 0 0,-1 1 0,-5 0 0,-2 0 533,-12 1 127,0 1 0,1 1 0,0 1 0,-39 13 0,47-13-425,1 0 0,0 1 1,0 1-1,1 0 0,0 0 0,0 2 1,1-1-1,-21 21 0,30-28-267,1 1-1,-1-1 0,1 1 0,-1-1 0,1 1 0,0 0 0,0 0 0,-1 0 0,1 0 1,1 0-1,-1 0 0,0 0 0,0 0 0,1 0 0,-1 0 0,1 0 0,0 0 0,0 0 1,0 0-1,0 1 0,0-1 0,0 0 0,0 0 0,1 0 0,-1 0 0,1 0 0,-1 1 1,1-1-1,0 0 0,0-1 0,0 1 0,0 0 0,0 0 0,0 0 0,1 0 1,-1-1-1,0 1 0,1-1 0,0 1 0,-1-1 0,1 0 0,0 1 0,0-1 0,0 0 1,3 1-1,10 6 37,1 0 1,-1-2-1,2 0 1,28 7 0,427 95-24,-428-100-17,-1 3 0,0 1 0,-1 2 0,0 2 0,47 26 0,-79-37 20,-1 1 0,0 0 0,0 0 0,-1 1 0,0 0 0,0 1 0,12 16 0,-17-22-14,-1 1 1,0 0 0,-1 0-1,1 0 1,0 0 0,-1 0 0,0 0-1,0 0 1,0 1 0,0-1 0,0 0-1,-1 1 1,1-1 0,-1 0-1,0 1 1,0-1 0,0 1 0,0-1-1,-1 0 1,0 1 0,1-1 0,-1 0-1,0 1 1,-1-1 0,1 0-1,0 0 1,-1 0 0,-2 4 0,-5 3 72,1-1 0,-2 1 1,1-2-1,-1 1 0,-1-1 1,1-1-1,-1 0 1,-16 7-1,-9 4 248,-51 17-1,64-29-306,1-1-1,-1 0 0,0-2 0,0-1 1,0-1-1,0 0 0,0-2 1,0-1-1,0-1 0,0 0 1,0-2-1,-24-8 0,39 10-152,0 1-1,1-1 1,-1-1 0,-12-7-1,18 10-4,0 0 0,0 0-1,0-1 1,0 1-1,1 0 1,-1-1 0,0 0-1,1 1 1,-1-1 0,1 0-1,-1 0 1,1 0 0,0 0-1,0 0 1,0 0-1,0 0 1,0 0 0,1-1-1,-1 1 1,0-4 0,2 4-274,0 0 0,1 0 0,-1 0 0,1 0-1,-1 0 1,1 0 0,-1 0 0,1 1 0,0-1 0,0 1 0,0-1 0,0 1 0,0-1 0,0 1 0,1 0 0,-1 0 0,0 0 0,0 1 0,1-1 0,3 0 0,20-4-2706</inkml:trace>
</inkml:ink>
</file>

<file path=ppt/ink/ink16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09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1 251 7040,'0'-4'688,"0"1"0,1-1 0,-1 0 1,1 0-1,0 1 0,0-1 0,0 0 0,1 1 1,-1 0-1,1-1 0,0 1 0,2-4 0,0 1-195,1 1 0,0 0-1,0 0 1,0 0-1,1 0 1,5-4 0,13-5-540,-1 1 1,43-17-1,-25 13 741,-13 2-381,1 2-1,1 1 1,0 1 0,0 2 0,1 1 0,0 1 0,1 2 0,36-2 0,-64 7-237,1 0 1,-1 0-1,1 1 1,-1-1-1,0 1 1,1 0-1,-1 0 1,1 1-1,-1-1 1,0 1-1,0 0 1,0 0-1,0 0 1,0 1-1,6 5 1,-7-6-25,-1 1 0,0 0 0,-1 0 0,1 0 0,0 0 1,-1 1-1,0-1 0,0 0 0,0 1 0,0-1 0,0 0 0,-1 1 0,1-1 0,-1 1 0,0-1 0,0 1 1,0 0-1,-1-1 0,1 0 0,-1 1 0,0-1 0,0 1 0,-1 3 0,-48 118 360,25-66-354,3-8-43,-2-1 0,-3-1 0,-1-2 1,-3-1-1,-2-1 0,-59 63 0,74-90-15,-1 0 0,-2-1 0,1-1 0,-2-1 0,0-1 0,-47 22 0,68-35-3,-1-1 0,1 1 0,-1 0 0,0-1 0,0 1 0,1-1 1,-1 1-1,0-1 0,0 0 0,1 0 0,-1 0 0,0 0 0,0 0 0,1 0 0,-1 0 0,0-1 0,0 1 0,1 0 0,-1-1 0,0 0 0,1 1 0,-3-2 0,3 1-5,0-1 1,0 1-1,0 0 0,0-1 0,1 1 0,-1-1 1,0 1-1,1 0 0,-1-1 0,1 0 0,-1 1 1,1-1-1,0 1 0,-1-1 0,1 0 0,0 1 1,0-1-1,0 1 0,1-3 0,0-3-16,0 1 0,0 0 0,1 0 0,0 0 0,0 0 0,0 0 0,1 0 0,0 0 0,0 1 0,1-1 0,7-8 0,-5 8 11,0 1 0,0 0 0,1 0-1,0 0 1,0 1 0,0 0 0,1 0-1,-1 1 1,1-1 0,0 2 0,0-1-1,0 1 1,0 1 0,0-1 0,0 2-1,1-1 1,-1 1 0,0 0 0,1 0-1,-1 1 1,0 1 0,0-1 0,0 1-1,0 0 1,0 1 0,0 0 0,0 0-1,7 5 1,6 5-110,0-2 0,1 0-1,0-2 1,1 0 0,43 10 0,-50-16-881,1-1 0,-1 0 0,1-2 0,0 0 1,26-3-1,-17 0-1961</inkml:trace>
</inkml:ink>
</file>

<file path=ppt/ink/ink16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0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9600,'6'13'4736,"59"13"-4864,-50-22 7423,59 1-7295,-17-1 128,61-4-128,-10 0 128,0 0-1536,-13-4 0,-21-5-1279,-22 18 127</inkml:trace>
</inkml:ink>
</file>

<file path=ppt/ink/ink16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1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12 340 3456,'-1'-1'206,"0"0"1,0 0 0,0 0-1,0 0 1,0 0-1,0 0 1,1 0 0,-1-1-1,0 1 1,1 0-1,-1-1 1,1 1 0,-1 0-1,1-1 1,0 1-1,0 0 1,0-1 0,0 1-1,0-1 1,0 1-1,0-2 1,5-10 4848,16 12-990,2 5-3346,-20-4-896,35 7 1215,0 1-284,0-2 0,0-2 0,0-1-1,0-2 1,1-1 0,44-7 0,-64 4-643,1-2 0,-1 0 1,0-1-1,0 0 0,0-2 0,-1 0 1,29-19-1,-43 25-106,0-1 0,0 0 1,0 0-1,0 0 0,0 0 0,-1 0 0,0-1 1,1 0-1,-2 0 0,1 0 0,0 0 0,-1 0 1,1 0-1,-1-1 0,0 1 0,-1-1 0,1 1 1,-1-1-1,0 0 0,0 0 0,0 0 1,-1 1-1,0-1 0,0 0 0,0 0 0,0 0 1,-1 0-1,0 0 0,0 1 0,0-1 0,-1 0 1,1 1-1,-1-1 0,0 1 0,0-1 0,-1 1 1,-4-6-1,2 2-7,0 1 0,-1 0 1,-1 0-1,1 0 0,-1 1 0,0 0 1,0 0-1,-10-5 0,12 8-2,0 0-1,0 0 0,-1 0 1,1 1-1,-1 0 0,0 0 1,1 0-1,-1 1 0,0 0 1,0 0-1,0 1 0,0-1 1,0 1-1,-11 2 1,8-1 27,1 1 1,-1 0 0,1 0 0,0 1 0,0 0-1,0 1 1,0 0 0,0 0 0,1 0 0,0 1-1,0 0 1,0 1 0,1 0 0,-1 0-1,1 0 1,1 0 0,-1 1 0,1 0 0,0 0-1,1 1 1,0 0 0,0-1 0,1 1 0,-1 0-1,-2 13 1,4-11 20,1 1-1,0 0 1,0 0 0,1-1-1,0 1 1,1 0-1,0 0 1,1-1 0,0 1-1,0-1 1,1 1-1,1-1 1,0 0 0,0 0-1,1-1 1,0 1-1,1-1 1,0 0-1,0 0 1,1-1 0,0 0-1,11 10 1,0-2-43,2 0 0,-1-1 0,2-1 1,0 0-1,0-2 0,2-1 0,-1 0 0,29 8 0,-11-7-1300,1 0 0,1-3 0,-1-2 0,49 3 0,-40-6-2051</inkml:trace>
</inkml:ink>
</file>

<file path=ppt/ink/ink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8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52 201 2432,'-1'1'169,"0"-1"1,0 1-1,0-1 0,0 1 1,0 0-1,0-1 0,0 1 1,0 0-1,1 0 0,-1-1 1,0 1-1,1 0 0,-1 0 1,0 0-1,1 0 0,-1 0 1,1 0-1,-1 0 0,1 0 1,0 0-1,-1 0 1,1 0-1,0 2 0,1 34 1344,1-28-1486,0 1 0,1-1 0,0 0 0,0 0 0,9 15-1,-5-14 114,0-2 0,1 1 0,0-1 0,1 0 0,-1 0 0,1-1 0,1-1 0,0 1 0,0-1 0,0-1 0,0 0 0,19 6 0,-11-5-29,-1-1 0,1 0 1,0-2-1,1 0 0,-1-1 0,1-1 0,23-1 1,-28-2-68,-1 0 0,1-1 0,-1 0 0,1-1 0,-1-1 0,-1 0 1,1 0-1,-1-2 0,0 1 0,0-2 0,-1 1 0,1-2 0,14-14 1,-21 18-44,0 1 0,-1-1 1,0 0-1,0 0 1,0 0-1,-1 0 0,1-1 1,-1 1-1,-1-1 1,1 0-1,-1 0 0,0 0 1,0 0-1,-1-1 1,0 1-1,0 0 0,0-1 1,-1 1-1,0 0 1,0-1-1,-1 1 0,1-1 1,-1 1-1,-1 0 1,1 0-1,-1 0 0,0 0 1,-1 0-1,1 0 1,-7-9-1,1 3-16,0 1 0,-1 0 0,-1 1 0,0-1 0,0 2 0,-1 0 0,0 0 0,-1 1 0,0 0 0,0 1 0,0 0 0,-1 1 0,-22-7 0,2 3-50,-1 1 0,0 1 1,0 2-1,-49-2 1,68 7 30,-1 1 1,1 0-1,0 1 1,0 1-1,-23 5 1,34-6 20,0 0 0,-1 0 0,1 1 0,0-1 0,0 1 0,0 0 0,0 1 0,0-1 0,0 1 0,1 0 0,-1-1 0,1 2 0,0-1 0,-1 0 0,2 1 0,-1-1 0,0 1 0,1 0 0,-1 0 1,1 0-1,0 0 0,1 0 0,-2 5 0,2-7 4,1 1 1,0 0 0,0-1-1,0 1 1,1-1 0,-1 1-1,1-1 1,-1 1 0,1-1-1,0 1 1,0-1 0,0 1-1,0-1 1,0 0 0,1 0-1,-1 1 1,1-1 0,-1 0-1,1 0 1,0 0 0,0-1-1,-1 1 1,2 0 0,-1-1-1,0 1 1,0-1 0,0 0-1,1 0 1,3 2 0,10 5 2,0-1 0,1-1 0,18 4 0,-33-9 2,43 9-147,1-2-1,-1-2 0,1-2 1,0-2-1,0-2 0,0-2 0,0-2 1,69-15-1,-99 15 3,-1-1-1,0 0 1,0 0 0,19-11-1,-26 11 117,-10 5 199,-11 16 427,10-7-486,0 0 0,1 1 0,0-1 0,0 1 0,1-1 0,1 1 0,0-1 0,0 1 0,0-1 0,2 1 0,-1-1 0,1 1 0,0-1 0,1 0 1,0 0-1,0 0 0,1 0 0,0 0 0,1-1 0,0 0 0,0 0 0,1 0 0,0-1 0,0 0 0,10 9 0,-3-4-26,1 0 1,1-1-1,-1-1 0,2 0 0,-1-1 1,1-1-1,0 0 0,1-1 1,0-1-1,0 0 0,1-2 0,31 5 1,-22-7-368,0-1 0,0-1 0,0-1 0,-1-2 0,1 0 0,0-2 1,-1-1-1,0-1 0,30-13 0,-44 15 54,0 0 1,-1-1-1,1 0 1,-1-1-1,-1 0 0,16-13 1,-10 3-185,0-2 1,-1 0 0,13-21-1,-28 40 414</inkml:trace>
</inkml:ink>
</file>

<file path=ppt/ink/ink16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2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408 93 4736,'-17'-35'4869,"-4"-7"2549,20 41-7344,0-1-1,-1 1 1,0-1-1,1 1 1,-1 0-1,0 0 1,0 0-1,1 0 1,-1 0-1,0 0 1,0 0-1,0 1 1,0-1-1,0 1 1,0 0-1,0-1 0,0 1 1,0 0-1,-4 0 1,-41 3 398,42-2-110,-15 1 82,1 2 0,-1 0 0,1 1 0,0 1 0,0 1 0,1 0 0,0 2 0,-26 15 0,37-19-321,0 0 1,0 1 0,1-1 0,0 1-1,0 0 1,0 1 0,1-1 0,0 1-1,-8 14 1,11-15-62,-1 0 1,1-1-1,1 1 0,-1 0 1,1 0-1,0 0 0,0 0 0,1 0 1,0 0-1,0 0 0,0 1 0,1-1 1,0 0-1,0 0 0,2 7 1,4 4-28,0-1 0,0 0 0,2 0 0,0-1 0,0 0 0,2-1 1,0 0-1,0 0 0,1-1 0,1-1 0,0 0 0,1 0 0,0-2 0,1 0 1,0 0-1,26 11 0,-4-3 32,0-3 0,0-1 0,2-2 0,-1-1 0,2-2 0,58 5 0,-83-12-67,0-1 0,0-1 0,0-1 0,0 0 0,0 0 0,18-6 0,-26 6 0,-1-2 0,1 1 0,0-1 0,-1 0 0,1 0 0,-1-1 0,0 0 0,0 0 0,0 0 0,-1-1 0,0 0 0,1 0 0,-2 0 0,8-9 0,3-12-54,-11 20 24,0-1 0,0 1 0,0 0 0,1 0 0,5-5 0,-9 11 26,-1-1 0,0 1 0,0 0 0,1 0 0,-1 0 0,0 0 0,0 0 0,1-1 0,-1 1 0,0 0 0,0 0 0,1 0 0,-1 0 0,0 0 0,1 0 0,-1 0 0,0 0 0,0 0 0,1 0 0,-1 0 0,0 0 1,0 0-1,1 0 0,-1 1 0,0-1 0,1 0 0,-1 0 0,0 0 0,0 0 0,1 0 0,-1 1 0,0-1 0,0 0 0,0 0 0,1 0 0,-1 1 0,0-1 0,0 0 0,0 0 0,0 0 0,1 1 0,-1-1 0,0 0 1,0 0-1,0 1 0,0-1 0,0 0 0,0 1 0,0-1 0,4 14-42,-4-14 34,3 8 10,-1-1 0,2 0 0,-1 0 0,1-1 0,0 1 0,0-1 0,0 0 0,1 0 0,0 0 0,1 0 1,-1-1-1,1 0 0,7 5 0,7 3 4,0 0-1,40 18 1,-49-27 3,0 0-1,1-1 1,-1 0-1,1-1 1,0 0 0,0-1-1,0 0 1,0-1-1,0 0 1,0-1-1,0-1 1,0 0 0,12-3-1,-4 0 5,1-2 0,-1 0 1,-1-1-1,1-1 0,-2 0 0,25-17 0,-36 21-5,-1 0-1,0 0 1,0-1 0,0 0-1,0 0 1,-1 0 0,0-1-1,0 0 1,-1 0 0,0 0-1,0 0 1,-1-1-1,0 0 1,3-9 0,-2 1 8,-1 0 0,-1 0 0,0-1 1,-2 1-1,-1-26 0,0 30-11,0 1 0,-1-1 0,-1 1 0,0 0 0,0 0 0,-1 0 0,0 0-1,-1 0 1,-1 1 0,1 0 0,-2 0 0,1 1 0,-1 0 0,-1 0 0,0 0 0,0 1 0,0 0-1,-1 1 1,-15-10 0,6 5 0,0 2-1,-1 0 0,0 1 1,-1 1-1,0 0 0,0 2 1,-1 0-1,1 2 0,-32-4 1,44 7-68,0 0 1,-1 1 0,1 0 0,0 1 0,-1 0 0,1 0 0,0 0 0,0 1 0,0 0 0,0 1 0,0 0 0,1 0-1,-1 1 1,1 0 0,0 0 0,0 0 0,0 1 0,0 0 0,1 1 0,0 0 0,0-1 0,1 2 0,-1-1 0,1 1 0,1 0-1,-1 0 1,1 0 0,0 0 0,1 1 0,0 0 0,0-1 0,1 1 0,0 0 0,0 1 0,0-1 0,1 0 0,1 0-1,0 1 1,0-1 0,2 14 0,-1-15-222,0-1 0,0 0 0,1 0 0,0 0 0,0 0 0,1 0 0,-1 0 0,1-1 0,1 1 0,-1-1 0,1 0 0,0 1 0,0-2 0,0 1 0,7 5 0,33 36-2911</inkml:trace>
</inkml:ink>
</file>

<file path=ppt/ink/ink16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2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80 145 6784,'-1'0'210,"0"1"0,1-1 0,-1 1 0,0-1 0,0 1-1,1-1 1,-1 1 0,0 0 0,1-1 0,-1 1 0,1 0 0,-1 0 0,1-1 0,-1 1 0,1 0 0,-1 0 0,1 0 0,0 0 0,-1-1 0,1 1 0,0 0 0,0 0 0,0 0 0,0 1 0,-1 36 5390,7 2-1785,0-11-3922,-6-27-221,9 39 380,-3-21 463,-2 1 0,0 1 0,1 28 0,-5-48-478,0 0 0,0 0 0,0 0 0,0 0 0,-1 0 1,1-1-1,0 1 0,-1 0 0,0 0 0,1 0 0,-1 0 0,0-1 1,0 1-1,0 0 0,0-1 0,0 1 0,0-1 0,0 1 0,0-1 1,-1 1-1,1-1 0,-1 0 0,1 0 0,-1 0 0,1 0 0,-1 0 1,0 0-1,0 0 0,1 0 0,-1-1 0,0 1 0,0-1 0,0 1 1,0-1-1,1 0 0,-1 1 0,0-1 0,0 0 0,0 0 1,0-1-1,0 1 0,0 0 0,0-1 0,0 1 0,1-1 0,-1 1 1,0-1-1,0 0 0,1 0 0,-1 0 0,0 0 0,1 0 0,-1 0 1,1 0-1,-1-1 0,1 1 0,-2-3 0,0 0-31,-1-2 0,1 1 0,0 0-1,1-1 1,-1 1 0,1-1 0,0 0-1,0 0 1,1 0 0,0 0 0,0 0-1,0 0 1,1 0 0,0 0 0,0 0 0,1 0-1,-1 0 1,1 0 0,1 0 0,-1 0-1,1 0 1,4-10 0,6-12-80,1 1 0,0 1 0,23-32 1,-31 49 65,5-5 8,0 0 0,1 0 0,0 1 0,1 0 0,1 1 0,0 0 0,0 1 0,1 0 0,0 1 0,1 1 0,28-13 0,-38 20 30,-1 0 1,1 0-1,-1 1 1,1 0-1,0 0 1,0 0 0,0 0-1,0 1 1,0-1-1,0 1 1,0 1 0,0-1-1,0 1 1,0 0-1,-1 0 1,1 0-1,0 0 1,0 1 0,-1 0-1,1 0 1,-1 0-1,0 1 1,5 2-1,-3 0 25,0 1-1,-1-1 0,1 1 0,-1 0 1,0 0-1,-1 0 0,0 1 0,0-1 1,0 1-1,0 0 0,-1 0 0,-1 1 1,5 14-1,-2 7-123,-2 0-1,-1 0 1,-1 1 0,-1-1-1,-2 1 1,-1-1 0,-10 43-1,12-55-1537,1-13-2588,0-4 973</inkml:trace>
</inkml:ink>
</file>

<file path=ppt/ink/ink16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3 234 7040,'-2'0'9044,"2"6"-3795,8 17-2524,15 29-3082,-17-42 486,1-1 1,0 0-1,1 0 1,0 0-1,0-1 1,1-1-1,0 1 1,0-1-1,1-1 1,0 1-1,0-2 1,0 1-1,1-2 1,0 1-1,0-2 1,0 1-1,0-1 1,15 1-1,3 0-112,-1-1-1,1-2 1,-1-1 0,1-1-1,55-10 1,-73 10-52,-1-1 0,0 0 0,1 0 0,-1-1 0,0-1 0,-1 0 0,1 0 0,0-1 0,-1 0 0,0 0 1,-1-1-1,1 0 0,-1-1 0,0 0 0,-1 0 0,1-1 0,-1 0 0,-1 0 0,0 0 0,0-1 0,8-17 1,-12 22-6,0-1 1,-1 1-1,0-1 1,0 0-1,0 0 1,0 1 0,-1-1-1,0 0 1,0 0-1,0 0 1,0 0-1,-1 1 1,0-1 0,0 0-1,0 0 1,-1 1-1,0-1 1,1 1-1,-1-1 1,-3-3 0,0-2-29,1 0-2,-1 1 1,0 0-1,-1 0 1,0 1-1,0-1 1,-1 1-1,0 1 1,-1-1 0,0 1-1,0 1 1,0-1-1,-1 1 1,-9-5-1,-5 0-76,0 0 0,-2 1 0,-45-13-1,51 19 123,1 0 0,0 1 0,-1 0 0,1 2 0,-1 0 0,0 1 0,0 1 0,1 1 0,-1 1 0,1 0 0,0 1 0,0 1 0,0 1 0,0 1 0,-28 15 0,43-21 2,0 0-1,0 1 0,0-1 0,0 1 1,0 0-1,0 0 0,0 0 0,1 0 1,-1 1-1,1-1 0,-1 1 1,1-1-1,0 1 0,0 0 0,0 0 1,-1 3-1,2-2-50,1 0 0,0 0 0,0 0 0,0 0 0,1 0 0,-1 0 0,1 0 0,0-1 0,0 1 0,0 0 0,1 0 0,-1-1 0,4 7 0,3 5-439,0-1 0,1 1 0,0-2 0,1 1 0,0-1 0,1-1 0,21 19 0,28 21-2303</inkml:trace>
</inkml:ink>
</file>

<file path=ppt/ink/ink16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3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0 5504,'1'96'10994,"0"-19"-7825,-10 120-2762,-26 140 2430,16-184-1802,-5 68 106,23-209-1093,1 1 0,0-1 0,1 1 0,0-1 0,1 0 0,0 0 0,1 1 0,0-2-1,1 1 1,0 0 0,1-1 0,1 1 0,11 17 0,-13-24-43,0 0-1,1 0 1,0 0-1,0 0 1,1-1-1,-1 0 1,1 0 0,0 0-1,0-1 1,0 1-1,0-2 1,1 1-1,-1-1 1,1 0-1,0 0 1,-1-1 0,1 1-1,0-2 1,0 1-1,0-1 1,0 0-1,0 0 1,0-1-1,0 0 1,9-3 0,-2 1-34,0-2 1,1 0 0,-2-1-1,1 0 1,-1-1 0,0-1 0,0 0-1,-1 0 1,21-20 0,-24 21 10,-1-1 0,0-1 0,0 1 0,-1-1 0,0-1 0,-1 1 1,0-1-1,0 0 0,-1-1 0,-1 1 0,1-1 0,-2 0 0,5-17 0,-8 27 20,0 0 0,0 0 0,0 0 0,0 0 0,-1 0 0,1 0-1,0 0 1,0 0 0,0 0 0,-1 0 0,1 0 0,-1 0 0,1 0 0,-1 0-1,1 0 1,-2-2 0,-4 3 38,1 11 16,4-1-14,0-1 0,1 1 0,0-1 0,1 1 0,-1-1 1,2 1-1,-1-1 0,2 0 0,-1 0 0,1 0 0,0 0 0,1 0 0,0 0 0,1-1 0,-1 0 0,1 0 0,1 0 0,0-1 0,11 12 0,-9-11-17,0 0-1,1-1 1,0 0-1,0 0 1,0-1 0,1 0-1,0-1 1,1 0-1,-1 0 1,1-1-1,0-1 1,0 0 0,0 0-1,0-1 1,0 0-1,14-1 1,-14-1-45,1-1 0,0 0 0,-1-1 0,1 0 1,-1-1-1,1-1 0,-1 0 0,0 0 0,-1-1 0,1 0 0,-1-1 1,0 0-1,0-1 0,-1 0 0,0 0 0,0-1 0,11-12 1,-10 8-11,0-1 0,-1 0 0,-1 0 0,0 0 0,0-1 0,-1-1 0,-1 1 0,-1-1 0,0 0 0,-1 0 0,0 0 0,2-26 0,-6 39 44,1 0 0,-1 0 0,0 0 0,1-1 0,-1 1 0,0 0 0,-1 0 0,1-1-1,0 1 1,-1 0 0,1 0 0,-1 0 0,1 0 0,-1 0 0,0 0 0,0 0 0,0 0 0,0 0 0,0 0-1,-1 0 1,1 0 0,-3-2 0,3 4-4,1 0 1,-1-1-1,0 1 0,0 0 0,1 0 1,-1 0-1,0 0 0,1 0 0,-1 0 1,0 0-1,1 0 0,-1 0 0,0 0 1,0 0-1,1 1 0,-1-1 0,0 0 1,1 0-1,-1 1 0,1-1 0,-1 0 0,0 1 1,1-1-1,-2 2 0,-18 25 182,15-12-75,-1-1 0,2 1 0,0 0 0,1 0 0,0 0 0,1 1 0,1-1 0,1 0 0,0 1 0,1-1 0,0 1 0,6 21 0,-2-13-51,1-2 0,1 1 0,1-1 0,1 0 0,1 0-1,1-1 1,24 35 0,-31-50-154,0-1 0,0 0 0,0 0 0,1-1 1,0 1-1,0-1 0,6 4 0,-9-7-101,-1 0 0,1 0 1,0 0-1,0 0 0,0-1 0,0 1 1,0-1-1,-1 1 0,1-1 0,0 0 1,0 1-1,0-1 0,0 0 0,0-1 1,0 1-1,0 0 0,0 0 1,0-1-1,0 1 0,0-1 0,0 0 1,-1 0-1,1 1 0,0-1 0,2-2 1,15-13-3418</inkml:trace>
</inkml:ink>
</file>

<file path=ppt/ink/ink16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4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6784,'14'-7'3328,"29"7"-640,-35 0 2431,35-9-4735,-11 5 0,11-3-128,-9-2 128,6 2-2048,-6 4 1,-11-6-513,-3-2 0</inkml:trace>
</inkml:ink>
</file>

<file path=ppt/ink/ink16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4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11648,'84'28'5759,"61"-44"-19966,-97 9 11263</inkml:trace>
</inkml:ink>
</file>

<file path=ppt/ink/ink16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5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536 164 6016,'0'-7'815,"-1"0"-1,0 0 1,0 0 0,0 0-1,-1 1 1,0-1 0,-1 0-1,1 1 1,-1 0 0,-1-1 0,1 1-1,-1 0 1,0 1 0,0-1-1,-1 1 1,-6-7 0,4 6-769,-1 1 0,1 0 0,-1 0-1,-13-5 1,11 6 61,0 1 0,0 0 0,0 0 0,-1 1 0,1 1 0,-1-1 0,1 2 0,-1 0 0,1 0 0,-18 3 0,-1 2 148,1 1 0,-43 15 0,59-16-169,1 1 1,1-1 0,-1 1-1,1 1 1,0 0 0,1 1-1,0 0 1,0 0 0,0 1-1,1 0 1,1 0 0,-1 1-1,2 0 1,-1 0 0,1 1-1,1 0 1,0 0 0,0 0-1,2 0 1,-1 1 0,1 0-1,1 0 1,0 0 0,0 0-1,1 0 1,1 0 0,0 0-1,1 0 1,0 0 0,1 0-1,5 21 1,3-11 29,0-1 0,1-1 0,1 0 0,1 0 1,0-1-1,2-1 0,0 0 0,27 24 0,-21-26-108,0 0-1,1-2 0,1 0 1,1-1-1,-1-1 1,2-2-1,-1 0 0,2-2 1,-1 0-1,1-2 0,0-1 1,47 3-1,-48-6-5,0-2 1,0-1-1,0-1 0,0-1 1,0-1-1,-1-1 0,1-2 0,-1 0 1,-1-1-1,1-2 0,-1 0 1,-1-1-1,30-21 0,-23 3-2,-24 33 0,4 11-8,0-1-39,0 0 0,18 22 0,-23-32 39,0 0 0,0 0 0,1 0-1,-1 0 1,1-1 0,0 0 0,0 0-1,0 0 1,1 0 0,-1-1 0,1 0-1,5 2 1,4-2 8,0-1 0,0 0 0,1 0-1,-1-2 1,0 0 0,0 0 0,0-2 0,27-7-1,7-5 13,59-27 0,-88 33 1,0-1 1,0-1 0,-2 0 0,31-25 0,-40 29-10,0-1-1,0-1 1,-1 0 0,-1 0 0,1 0-1,-1-1 1,-1 0 0,0-1-1,8-18 1,-12 21 0,0 1 0,0-1 0,0 1-1,-1-1 1,0 0 0,-1 1 0,0-1-1,0 0 1,0 0 0,-1 0 0,-1 1-1,1-1 1,-1 1 0,0-1 0,-1 1-1,-6-14 1,2 7 5,-2 0 0,1 1 1,-1 0-1,-1 1 0,-1 0 0,-21-20 0,22 23-4,0 1-1,-1 1 1,0 0-1,0 0 1,-1 1-1,1 1 1,-1 0-1,-1 0 1,1 1-1,-1 1 1,1 0-1,-17-2 1,8 4 8,-1 0 0,1 1 0,0 1 0,-1 1 0,1 1 0,-26 7 0,28-5 2,1 0 0,-1 2 1,1 0-1,0 1 0,1 1 1,-28 18-1,34-19-15,0 1 0,1 0 0,0 1 0,1 0 0,0 0-1,0 1 1,1 0 0,0 1 0,-10 21 0,16-29-39,1-1-1,-1 1 1,1 0-1,0-1 1,-1 1-1,2 0 1,-1 0-1,0 0 0,1 0 1,0 0-1,0 0 1,0 0-1,0 0 1,1 0-1,0 0 1,-1-1-1,2 1 1,-1 0-1,0 0 1,1 0-1,-1-1 1,1 1-1,0-1 1,0 0-1,1 1 0,3 4 1,0-2-233,1-1-1,-1 1 1,1-1 0,0 0-1,0-1 1,1 1-1,-1-2 1,1 1 0,0-1-1,0 0 1,0-1 0,9 2-1,202 26-5870,-90-19 2943</inkml:trace>
</inkml:ink>
</file>

<file path=ppt/ink/ink16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6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43 7552,'-9'-9'5150,"11"26"61,5 9-1981,-2-9-4022,45 120 1519,-21-62 648,24 98 1,-53-159-1039,-6-12 34,5-3-354,-1 0 0,1 0 0,0-1 0,-1 1 0,1 0 0,0-1 0,0 1 0,0 0 0,0-1 1,0 1-1,0-1 0,1 0 0,-1 1 0,0-1 0,0-2 0,-3-14-24,1-1 0,0 1 0,1-1-1,1 0 1,1 0 0,0 0 0,2 0 0,0 0 0,1 0 0,1 1 0,10-28 0,-9 32-3,2 0 1,-1 0 0,2 1-1,0 0 1,1 0 0,0 1-1,0 0 1,1 1 0,1 0-1,0 1 1,1 0 0,0 0-1,0 1 1,1 1 0,22-11-1,-27 15 20,-1 0-1,0 1 0,1 0 1,-1 1-1,1-1 1,0 1-1,0 1 0,-1 0 1,1 0-1,0 0 1,0 1-1,1 0 0,-1 1 1,-1 0-1,1 0 1,0 1-1,0 0 0,0 0 1,-1 0-1,1 1 0,-1 1 1,0-1-1,0 1 1,0 0-1,0 1 0,-1 0 1,1 0-1,-1 0 1,9 11-1,2 4 52,0 1 0,-2 0-1,-1 1 1,0 1 0,-2 0 0,0 1-1,15 45 1,-15-33-103,0 1-1,-3 0 0,0 0 1,-3 1-1,3 64 0,-13-78-2672,-1-25-422,0-12 925,-1-6-987</inkml:trace>
</inkml:ink>
</file>

<file path=ppt/ink/ink16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6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1 323 7168,'22'40'13113,"-7"-6"-10512,-15-32-2806,4 7 324,1 0 0,0-1 1,0 0-1,0 0 0,1 0 1,0-1-1,1 1 0,-1-1 1,1-1-1,1 1 0,-1-2 1,1 1-1,0-1 0,1 0 1,-1 0-1,1-1 0,0 0 1,0-1-1,0 0 0,1 0 1,-1-1-1,0 0 0,1-1 1,0 0-1,-1 0 0,1-1 1,0-1-1,-1 1 0,1-2 1,0 1-1,10-4 0,5-1-59,1-1 1,-1-1-1,0-2 0,0 0 0,-1-2 0,37-24 0,-51 30-83,0-1 0,-1-1-1,0 0 1,-1 0-1,0-1 1,0 0 0,-1 0-1,0-1 1,0 0-1,-1 0 1,-1 0 0,1-1-1,-2 0 1,0 0-1,0 0 1,-1-1 0,3-16-1,-5 20 12,0 0 0,-1-1-1,0 1 1,-1-1 0,0 1-1,0 0 1,-1-1 0,0 1-1,0 0 1,-1 0 0,0 0-1,0 0 1,-1 1 0,0-1 0,0 1-1,-1 0 1,0 0 0,0 1-1,-1-1 1,1 1 0,-1 0-1,-1 1 1,1-1 0,-1 1-1,-11-6 1,4 3-3,0 1 1,-1 0-1,0 1 0,0 1 0,0 0 1,-1 1-1,1 0 0,-1 2 0,0 0 1,0 0-1,0 2 0,-27 1 0,26 2 21,1 0-1,-1 2 0,1-1 1,0 2-1,0 0 0,1 1 1,0 1-1,0 0 0,1 1 1,-23 17-1,28-19-15,0 1-1,0 1 1,0-1 0,1 1-1,0 0 1,1 1 0,0 0-1,1 0 1,0 1 0,0-1-1,1 1 1,1 1 0,0-1-1,0 1 1,-3 18 0,7-25-165,-1 1 1,1-1 0,0 1 0,0-1 0,1 1 0,0-1 0,0 0 0,0 1 0,0-1 0,1 0 0,0 0 0,0 0-1,1 0 1,-1 0 0,1 0 0,0-1 0,0 1 0,1-1 0,-1 0 0,1 0 0,0 0 0,0 0 0,0-1 0,5 4-1,6 2-632,1 0-1,-1-1 1,2-1-1,-1-1 1,1 0-1,22 4 1,63 12-2521</inkml:trace>
</inkml:ink>
</file>

<file path=ppt/ink/ink16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7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43 269 5888,'-2'-1'153,"1"1"316,0-1-1,0 1 1,-1-1-1,1 1 1,0 0-1,0 0 1,0-1-1,0 1 1,-1 0-1,1 0 1,0 0 0,0 0-1,-1 0 1,1 1-1,0-1 1,0 0-1,0 0 1,0 1-1,0-1 1,-1 1-1,1-1 1,0 1-1,0 0 1,0-1-1,0 1 1,0 0-1,0-1 1,-1 3-1,-4 19 575,6-13-946,0 0 0,0 0 0,1-1 0,1 1 0,-1 0 0,2-1 0,-1 1-1,1-1 1,0 1 0,1-1 0,0 0 0,0-1 0,0 1 0,1-1 0,1 1 0,-1-2-1,1 1 1,0-1 0,0 1 0,1-2 0,0 1 0,0-1 0,12 7 0,-1-3-22,1 0 1,0-2-1,0 0 0,0-1 1,1-1-1,0-1 1,0-1-1,0-1 1,1 0-1,-1-2 1,0 0-1,24-4 0,-30 3-62,0-1-1,0-1 1,0 0-1,-1-1 0,1 0 1,-1-1-1,0-1 0,0 0 1,-1-1-1,0 0 1,0-1-1,0 0 0,-1-1 1,0 0-1,-1-1 0,0 0 1,-1-1-1,10-13 1,-15 18-7,-1-1 1,0 1 0,0-1 0,0 1 0,-1-1 0,0 0 0,0 0 0,-1 0 0,0 0 0,0 0-1,0-1 1,-1 1 0,0 0 0,-1 0 0,-1-13 0,-2 7-5,1 1 0,-1-1 1,-1 0-1,0 1 0,-1 0 0,-1 0 0,-8-12 1,6 11 10,-1 0 0,0 1 1,-1 0-1,0 1 1,-1 0-1,0 1 1,-1 0-1,0 1 0,-1 0 1,0 1-1,0 1 1,0 0-1,-1 1 1,0 1-1,-1 0 0,1 1 1,-1 0-1,1 1 1,-1 1-1,0 1 1,0 0-1,0 1 1,0 1-1,0 0 0,0 1 1,-16 5-1,25-6-17,1 1 0,-1 0-1,1 0 1,0 0 0,0 1 0,0 0-1,0 0 1,1 0 0,-1 1 0,1 0-1,0 0 1,0 1 0,0-1 0,1 1-1,-1 0 1,1 0 0,1 0-1,-1 1 1,0 0 0,1-1 0,0 1-1,1 0 1,0 0 0,-3 11 0,3-8-157,1 0 0,0 0 0,0-1 1,1 1-1,0 0 0,1 0 0,0 0 1,0-1-1,1 1 0,0 0 0,1-1 1,0 1-1,0-1 0,1 0 0,0 0 0,0 0 1,1-1-1,-1 0 0,2 1 0,-1-2 1,1 1-1,0-1 0,1 1 0,0-2 1,0 1-1,0-1 0,9 5 0,50 24-2655,-6-2-255</inkml:trace>
</inkml:ink>
</file>

<file path=ppt/ink/ink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49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122 314 1536,'-3'1'224,"0"0"1,1-1-1,-1 1 1,0 0-1,1 1 1,-1-1-1,1 0 0,0 1 1,-1-1-1,1 1 1,0 0-1,0 0 1,0 0-1,0 0 0,0 0 1,1 0-1,-1 0 1,0 0-1,-1 5 1,1-2-171,1 0 0,0 0 1,0-1-1,0 1 1,0 0-1,1 0 0,0 0 1,0 0-1,0 0 0,1 0 1,1 6-1,0-4 28,0 1-1,0-1 0,1 0 1,0-1-1,1 1 0,-1 0 1,1-1-1,1 0 1,-1 0-1,1 0 0,9 8 1,0-1 79,0-1 0,1 0 0,20 12 0,-26-19-103,1-1 0,-1 0-1,1-1 1,0 0-1,0 0 1,0-1 0,0 0-1,0-1 1,0 0 0,0 0-1,1-1 1,15-2-1,6-3 128,-1 0-1,53-17 0,-62 15-118,-1-1 0,0-2 0,-1 0 0,1 0 1,-2-2-1,0-1 0,0 0 0,25-25 0,-33 28-17,-1-1 0,0 0 0,0-1 0,-1 0 0,-1 0 0,0-1 0,-1 0-1,0 0 1,-1-1 0,0 0 0,-1 0 0,-1 0 0,5-29 0,-8 35-36,0 0 1,-1 1 0,0-1 0,-1 0-1,1 0 1,-1 0 0,-1 1-1,0-1 1,0 0 0,0 1 0,-1-1-1,0 1 1,0 0 0,-1 0-1,0 0 1,0 1 0,-1-1 0,0 1-1,0 0 1,0 0 0,-1 1-1,0 0 1,0 0 0,0 0 0,0 1-1,-1-1 1,-12-5 0,2 3 9,0 0 0,0 1 0,-1 1 1,0 1-1,0 0 0,0 1 1,0 1-1,0 1 0,-1 1 0,-34 3 1,29 1-44,0 0 0,1 2 0,-1 1 0,1 1 0,1 1 0,0 0 0,-30 19 0,23-10-25,1 1 0,1 2 0,1 0 0,-40 43 1,56-53 16,1 0 0,1 0 1,0 0-1,1 1 0,0 0 0,0 1 1,1 0-1,1 0 0,-5 19 1,8-26-21,1 0 1,0 0 0,0 0 0,0 0 0,1 0 0,0 0 0,1 0 0,-1 0-1,1 0 1,0 0 0,0 0 0,1 0 0,0 0 0,0 0 0,0-1 0,1 1 0,0-1-1,0 0 1,0 0 0,1 0 0,-1 0 0,1 0 0,8 6 0,-1-2-161,1-1 1,0-1-1,0 0 1,1-1-1,0 0 1,0-1-1,0 0 1,1-1-1,0 0 1,16 1-1,71 7-1093</inkml:trace>
</inkml:ink>
</file>

<file path=ppt/ink/ink16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7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32 8320,'-30'-24'4983,"28"23"-4641,1 0 1,0 0-1,0 1 0,0-1 1,0 0-1,-1 1 0,1-1 0,0 1 1,0 0-1,-1-1 0,1 1 1,0 0-1,-1 0 0,1 0 1,0 0-1,-1 0 0,1 0 1,0 0-1,-1 0 0,1 1 1,0-1-1,0 0 0,-1 1 1,1-1-1,0 1 0,0-1 1,-1 1-1,1 0 0,-1 1 1,1-1-320,0 1 1,1 0 0,-1 0 0,1-1 0,-1 1 0,1 0-1,-1 0 1,1 0 0,0-1 0,0 1 0,0 0-1,0 0 1,1 0 0,-1 0 0,0-1 0,1 1-1,-1 0 1,1 0 0,1 2 0,15 35 140,8 12 460,-12-22-225,26 39 0,-33-59-445,0-1-1,0 0 0,1 0 1,0-1-1,0 0 0,1-1 1,0 1-1,15 9 0,-20-15-117,0 0 0,-1 0 0,1 0 0,0 0 0,-1 0 0,1 0 0,0-1 0,0 1 0,0-1 0,0 0 0,-1 1 0,1-1 0,0-1 0,0 1 0,0 0 0,0-1 0,0 0 0,-1 1 0,4-2 0,1 0-396,27-6-2640</inkml:trace>
</inkml:ink>
</file>

<file path=ppt/ink/ink16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8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141 934 3328,'-23'-4'1954,"22"4"-1809,1-1 0,0 1-1,0 0 1,-1 0 0,1 0 0,0-1-1,0 1 1,0 0 0,0 0 0,0-1-1,-1 1 1,1 0 0,0 0 0,0-1-1,0 1 1,0 0 0,0-1 0,0 1-1,0 0 1,0 0 0,0-1 0,0 1-1,0 0 1,0-1 0,0 1 0,0 0-1,0 0 1,0-1 0,0 1 0,0 0-1,1 0 1,-1-1 0,0 1 0,0 0 0,0 0-1,0-1 1,1 1 0,-1 0 0,34-28 8704,-21 18-10685,-5 4 2000,1 0-1,0 1 1,0 0 0,0 0 0,1 1 0,15-4-1,35-17 1507,-11 1-732,-2-3 1,78-58 0,-86 55-560,-20 16-239,0-1-1,-1-1 0,0-1 1,-1 0-1,27-38 1,-36 43-119,-1-1 0,0 0 1,-1-1-1,0 0 0,-1 0 1,-1 0-1,0 0 0,-1 0 1,0-1-1,-2 0 0,1 1 1,-2-1-1,-1-23 0,-1 29-20,1 0 0,-1 1 0,-1-1-1,0 1 1,0-1 0,0 1 0,-1 0 0,0 0 0,-1 0-1,0 1 1,0 0 0,-1 0 0,1 0 0,-12-10-1,8 8 10,-3-5-4,-1 1 1,0 0-1,-1 1 1,0 1-1,-1 0 1,0 1 0,-1 1-1,0 0 1,0 1-1,-1 1 1,0 1-1,-34-9 1,41 12-14,-7-2 0,0 1 0,0 0 0,-1 1-1,1 1 1,0 1 0,-1 1 0,-31 2 0,35 2 57,-1 2-1,1-1 1,0 2 0,0-1 0,1 2 0,0 0-1,0 1 1,1 0 0,0 1 0,0 0-1,1 1 1,1 0 0,0 1 0,-17 24 0,19-23 15,1 1 1,0 0-1,1 0 1,0 1-1,1-1 1,0 1-1,2 0 1,0 1-1,0-1 1,1 0-1,1 17 1,-1-8 22,-2 43 296,4 0 0,8 76 0,-4-96-179,2-1 1,2 1-1,2-1 0,2 0 1,2-2-1,1 1 0,24 43 1,-16-36 28,2-1 1,53 78-1,-66-112-296,0-1 0,2 0 0,-1-1 0,2-1 0,0 0 0,0-1 0,1 0 0,1-2 0,0 0 0,37 17 0,-46-24-111,0-2 0,1 1 0,-1-1-1,1 0 1,0-1 0,-1 0 0,1-1 0,0 1 0,0-2-1,-1 1 1,1-1 0,0 0 0,9-4 0,5-2-614,0-2 1,0-1 0,27-15-1,-34 17 384,23-13-1410,39-29-1,43-45-2025</inkml:trace>
</inkml:ink>
</file>

<file path=ppt/ink/ink16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9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10 655 7424,'-9'3'3597,"20"-6"564,-8 3-3916,-1-1 0,0 0 0,0 1 0,0-1 0,0 0 1,0-1-1,0 1 0,0 0 0,0 0 0,-1-1 0,1 1 0,0-1 1,-1 0-1,1 1 0,-1-1 0,0 0 0,0 0 0,2-3 0,41-143 1851,-27 83-1294,4 1 0,28-64 1,-41 111-688,1 0 1,0 1-1,1 0 1,1 0-1,0 1 0,1 1 1,1 0-1,0 0 1,1 1-1,0 1 1,31-19-1,-39 27-95,1 0-1,0 1 0,0 0 0,1 0 1,-1 1-1,1-1 0,-1 2 1,1-1-1,0 1 0,-1 0 1,1 1-1,0 0 0,0 0 1,-1 1-1,1 0 0,0 0 0,-1 1 1,1 0-1,-1 0 0,1 1 1,-1 0-1,0 0 0,0 0 1,0 1-1,-1 0 0,1 1 1,-1-1-1,7 8 0,3 3 4,-1 0 0,-1 1 0,0 1 1,-1 0-1,-1 1 0,-1 0 0,-1 1 0,17 39 0,-11-16 10,-2 1 0,16 78 0,-27-104-40,-1-1 0,-1 1 0,0 1 0,-1-1 0,-1 0 0,0 0 0,-2 0 0,0-1 0,0 1 0,-9 22 0,25-79-143,10-52 0,-9 30 0,25-65 1,-33 109 88,1 0-1,2 1 1,-1 0-1,2 1 1,0 0-1,1 0 1,1 1-1,18-19 1,-25 29 58,1 0 0,0 1 1,0-1-1,1 1 0,0 0 0,-1 1 1,1-1-1,0 2 0,1-1 1,-1 1-1,9-2 0,-12 3 9,0 0-1,0 1 0,-1 0 1,1 0-1,0 0 0,0 0 1,-1 1-1,1-1 0,0 1 1,-1 0-1,1 0 0,0 1 1,-1-1-1,0 1 0,1-1 1,-1 1-1,0 0 1,0 0-1,0 1 0,0-1 1,0 0-1,0 1 0,-1 0 1,1 0-1,2 4 0,6 11 61,-1 0 0,-1 1 0,0 0 0,-2 1 0,7 25 1,20 105 283,-25-99-251,-2-1 1,1 57 0,-9-101-113,0-10 6,-4-23 3,-2-43 6,7 43-59,1 0 1,1 1-1,2-1 0,0 1 0,2-1 1,1 2-1,12-30 0,-13 40 26,1 1-1,1 0 1,0 0-1,1 1 0,0 0 1,1 1-1,1 0 1,0 0-1,0 1 1,1 1-1,0 0 0,1 0 1,20-10-1,-27 16 37,1 1 0,-1 0 0,1 0-1,0 1 1,0 0 0,0 0 0,0 1-1,1-1 1,-1 2 0,0-1 0,1 1-1,-1 0 1,0 0 0,1 1 0,8 2-1,-6 0 24,0 0 0,1 1-1,-2 0 1,1 1 0,0 0-1,-1 0 1,0 1 0,0 1-1,14 12 1,-12-8 47,1 1 1,-2 0-1,1 0 0,-2 1 1,0 1-1,0 0 1,-1 0-1,-1 0 0,0 1 1,-2 0-1,1 1 0,-2-1 1,6 32-1,-9-29-9,-2-1-1,0 0 1,0 0-1,-2 0 1,0 0-1,-1-1 1,0 1-1,-2-1 1,0 0-1,-1 0 1,0-1-1,-1 1 1,-20 26-1,28-41-133,-1 0 0,1 0-1,-1 0 1,0 0-1,1 0 1,-1 1-1,0-1 1,0 0 0,0-1-1,0 1 1,0 0-1,0 0 1,0 0-1,0 0 1,0-1-1,0 1 1,-1-1 0,1 1-1,0-1 1,0 1-1,-1-1 1,1 0-1,0 1 1,0-1 0,-1 0-1,1 0 1,0 0-1,-1 0 1,1 0-1,0 0 1,-3-1 0,3 0-167,0 0 1,0-1 0,0 1 0,0-1 0,0 1 0,0 0 0,0-1 0,1 1 0,-1-1 0,1 0 0,-1 1 0,1-1 0,-1 0-1,1 1 1,0-1 0,0 0 0,0 1 0,0-1 0,0 0 0,0 1 0,0-1 0,1 0 0,0-1 0,6-22-3244</inkml:trace>
</inkml:ink>
</file>

<file path=ppt/ink/ink16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19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0 329 9984,'26'15'4650,"7"-8"-4160,-19-5 514,25-1 4555,11-13-3813,-17 2-1094,-14 6-589,0-1 1,-1-2 0,0 0 0,0 0 0,31-20 0,-38 20-26,-1 0 1,1 0-1,-2-2 1,1 1-1,-1-1 1,0 0-1,-1-1 1,0 0-1,12-21 1,-18 27-34,0 1 1,-1-1 0,0 0-1,1 0 1,-1 0 0,0 0-1,-1 0 1,1 0 0,-1 0-1,0 0 1,0 0 0,0 0-1,-1 0 1,1 0 0,-1 0-1,0 0 1,0 0 0,0 0-1,-1 0 1,1 1 0,-1-1-1,0 0 1,0 1 0,0-1-1,0 1 1,-1 0 0,0 0-1,1 0 1,-1 0 0,0 0-1,0 1 1,-1-1 0,-6-3-1,2 0 20,-1 1 0,1 0-1,-1 1 1,-1 0-1,1 0 1,0 1-1,-1 0 1,1 1-1,-1 0 1,0 0-1,0 1 1,-19 1 0,17 1 31,0 1 0,0 0 0,1 1 0,-1 0 0,0 1 0,1 0 0,0 1 0,0 0 0,0 1 0,1 0 0,0 0 0,0 1 0,0 1 0,1 0 0,0 0 1,1 1-1,0 0 0,0 0 0,1 1 0,0 0 0,1 0 0,0 1 0,0 0 0,1 0 0,1 0 0,0 0 0,0 1 0,1 0 0,1-1 0,0 1 0,0 0 1,2 1-1,-1-1 0,1 0 0,1 0 0,0 0 0,1 0 0,0 0 0,1 0 0,0-1 0,1 1 0,9 19 0,-6-18-51,0 0 0,1 0 1,0-1-1,1 0 0,0 0 0,1-1 0,1 0 0,-1-1 0,2 0 0,-1-1 0,1 0 1,1-1-1,0 0 0,0-1 0,0 0 0,1-1 0,0-1 0,16 4 0,-13-5-357,-1-1 0,1 0 0,-1-2 0,1 0 0,0-1 0,0 0 0,-1-2 0,1 0-1,0 0 1,18-7 0,56-23-2890,10-7-236</inkml:trace>
</inkml:ink>
</file>

<file path=ppt/ink/ink16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0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0 378 7040,'4'54'9003,"8"-3"-3636,-8-41-4902,0 1-1,1-1 1,0 0-1,0 0 1,1-1-1,13 17 1,-12-18-436,0-1 0,1 0 0,0-1 0,0 1 0,1-1 1,-1-1-1,1 0 0,0 0 0,1 0 0,-1-1 0,1-1 0,0 0 0,-1 0 1,2-1-1,-1 0 0,0-1 0,0 0 0,15 0 0,-2-2 11,0-1 0,-1-1 0,1-1-1,-1-1 1,0-1 0,0-1 0,0-1-1,-1-1 1,28-16 0,-31 15-20,-1 0 0,0-2 0,-1 0 0,0-1 0,-1 0 0,0-2 1,-1 1-1,-1-2 0,0 0 0,20-34 0,-29 41-11,0 0 1,0-1-1,-1 0 0,0 1 1,0-1-1,-1 0 0,-1 0 1,1 0-1,-2 0 0,1-1 1,-2 1-1,1 0 0,-1 0 1,-1 0-1,0 0 0,0 0 1,-1 0-1,0 0 0,-1 1 1,0 0-1,0-1 0,-7-8 1,3 5 9,0 1 1,-1 0 0,-1 1 0,0 0 0,0 1 0,-1 0-1,0 0 1,-1 1 0,0 1 0,0 0 0,-1 1-1,0 0 1,-1 1 0,-22-8 0,20 10-7,0 0 0,0 1 0,0 1 0,-1 0 0,1 1 1,0 1-1,0 0 0,-1 2 0,1 0 0,0 0 0,0 2 0,0 0 0,-18 7 0,23-6-32,1 0-1,-1 0 0,1 1 0,0 0 0,1 1 0,0 0 0,0 0 1,0 1-1,1 0 0,0 1 0,1 0 0,0 0 0,0 0 1,1 1-1,0 0 0,0 1 0,1-1 0,1 1 0,-6 19 1,8-22-99,0-1 0,1 0 0,0 1 1,0-1-1,0 1 0,1 0 0,0-1 0,1 1 1,-1-1-1,1 1 0,1-1 0,0 1 1,0-1-1,0 0 0,1 0 0,0 0 1,0 0-1,1 0 0,0-1 0,0 0 1,0 0-1,1 0 0,0 0 0,11 9 1,-1-1-563,1-1 0,1-1 1,0 0-1,0-1 1,2-2-1,25 12 0,48 6-2647</inkml:trace>
</inkml:ink>
</file>

<file path=ppt/ink/ink16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1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0 7936,'-2'0'251,"0"1"0,0-1 0,0 1 1,0-1-1,0 1 0,1 0 0,-1 0 0,0 0 1,0 0-1,0 0 0,1 0 0,-1 0 0,0 0 1,-2 4-1,1-2-67,1 1 1,-1 0 0,1 0-1,0 1 1,0-1-1,0 0 1,-2 9-1,1-3 737,-19 69 5472,9 29-5523,7-37 165,-28 478 492,8-56-792,20-455-2067,-21 70-1,18-75-2616,10-27 1006,6-2-129</inkml:trace>
</inkml:ink>
</file>

<file path=ppt/ink/ink16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1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0 359 7808,'10'2'3709,"4"17"-2737,1 4 5226,-9-16-6041,1 0-1,-1-1 1,1 1-1,1-2 1,-1 1-1,1-1 1,0 0-1,0 0 0,0-1 1,1 0-1,0-1 1,0 0-1,-1 0 1,2-1-1,-1 0 0,0 0 1,0-1-1,1-1 1,-1 1-1,0-2 1,1 1-1,-1-1 1,0 0-1,0-1 0,0 0 1,12-5-1,3-1 73,0-2 1,-1 0-1,-1-2 0,1 0 0,37-29 0,-54 35-216,0 1-1,0-1 1,0 0-1,-1 0 1,0-1-1,0 0 1,-1 0 0,0 0-1,0 0 1,0 0-1,-1-1 1,0 0-1,-1 0 1,0 0 0,0 0-1,0 0 1,-1 0-1,-1 0 1,1 0 0,-1-1-1,0 1 1,-3-11-1,2 9-12,-1-1 0,-1 1-1,0 0 1,0 0 0,-1 0-1,0 1 1,0-1 0,-1 1 0,-1 0-1,1 0 1,-2 1 0,1-1-1,-1 1 1,0 1 0,-1 0 0,-8-7-1,10 9 18,0 1 0,-1 1 0,0-1 0,1 1 0,-1 0 0,0 0 0,-1 1 0,1 0-1,0 0 1,-1 1 0,1 0 0,-1 0 0,1 0 0,-1 1 0,1 1 0,-1-1 0,1 1 0,-1 0 0,1 1 0,-1 0-1,1 0 1,-12 6 0,7-3 38,1 2-1,-1-1 1,2 2-1,-1-1 1,1 1-1,0 1 1,1 0-1,-1 0 1,2 1-1,0 0 1,0 1-1,1 0 0,0 0 1,0 0-1,2 1 1,-1 0-1,2 0 1,-1 1-1,2-1 1,0 1-1,-2 16 1,2-12 13,1 0-1,1 0 1,1 0 0,0 0 0,1 0-1,1 0 1,1 0 0,0 0 0,1 0-1,1-1 1,1 0 0,0 0 0,1 0-1,0-1 1,17 25 0,-14-25-24,2-1 0,-1 0 1,2-1-1,0 0 0,27 20 0,-32-28-114,-1-1-1,1 1 0,0-1 0,0-1 0,0 1 1,1-2-1,-1 1 0,1-1 0,0 0 1,-1-1-1,1 0 0,0 0 0,15-2 1,-8 0-775,0-1 0,0 0 0,0-1 0,26-10 1,12-12-2506</inkml:trace>
</inkml:ink>
</file>

<file path=ppt/ink/ink16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2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27 7808,'0'-2'202,"-1"1"1,1-1-1,-1 1 1,1 0-1,-1-1 1,0 1-1,1 0 1,-1 0-1,0-1 1,0 1-1,0 0 1,0 0-1,0 0 1,0 0-1,0 0 1,0 0-1,0 1 1,-1-1-1,1 0 1,0 0-1,-1 1 1,1-1-1,0 1 1,-1-1-1,1 1 1,-1 0 0,1-1-1,0 1 1,-1 0-1,1 0 1,-1 0-1,1 0 1,-1 0-1,1 1 1,-1-1-1,1 0 1,0 1-1,-1-1 1,1 1-1,-1-1 1,1 1-1,-1 0 1,-12 4 633,1 1 0,0 1 1,-16 10-1,20-12-964,-48 28 854,28-18-485,2 0 1,0 2 0,0 1-1,2 2 1,-34 32 0,57-50-222,1 0 0,-1 0 0,1 0 0,-1 0 0,1 0 0,0 0 1,0 0-1,0 1 0,0-1 0,0 0 0,0 1 0,0-1 0,1 1 1,0-1-1,-1 1 0,1-1 0,0 1 0,0-1 0,0 1 0,1-1 1,-1 1-1,0-1 0,1 1 0,1 2 0,-1-2-14,1 0 0,0 0 0,0 0 0,-1-1 0,2 1 1,-1 0-1,0-1 0,1 0 0,-1 1 0,1-1 0,-1 0 0,1 0 0,0-1 0,0 1 0,0-1 0,0 1 0,0-1 0,6 2 0,121 23-6,-28-8 0,-41-4 38,146 40-106,-187-47 152,0 1-1,-1 1 1,0 0 0,0 1 0,-1 1 0,-1 1-1,31 27 1,-45-36-36,1 0 0,-1 1 0,0-1 0,0 1 0,-1 0 0,1 0 0,-1 0 0,0 0 0,0 0 0,0 0 0,0 1 0,-1-1 0,0 0 0,0 1 0,0 0 0,0-1 0,-1 1 0,0-1 0,0 1 0,0 0 0,-1 6 0,-1-5 52,0 1 0,0-1 0,0 1-1,-1-1 1,0 0 0,-1 0 0,1 0 0,-1-1-1,0 1 1,0-1 0,-1 0 0,0 0 0,-9 8 0,9-10-48,-1 0 0,1 0 1,-1 0-1,1 0 1,-1-1-1,0 0 1,0 0-1,0-1 1,0 0-1,0 0 1,0 0-1,-1 0 1,1-1-1,0 0 1,0-1-1,-10-1 0,-13-3 39,0-1 0,-35-13 0,35 10 25,26 8-106,-81-28 235,80 27-270,-1 0-1,0 0 1,1 0-1,0-1 0,-1 1 1,1-1-1,0 0 1,0-1-1,1 1 0,-1-1 1,1 1-1,-1-1 1,1 0-1,-3-6 1,6 9-23,0 0 0,-1-1 0,1 1 0,0-1 1,0 1-1,0 0 0,0-1 0,0 1 1,1-1-1,-1 1 0,0 0 0,1-1 1,-1 1-1,1-1 0,-1 1 0,1 0 0,-1 0 1,1-1-1,0 1 0,0 0 0,0 0 1,0 0-1,0 0 0,0 0 0,0 0 1,0 0-1,0 0 0,0 0 0,0 1 0,1-1 1,-1 0-1,0 1 0,1-1 0,-1 1 1,0-1-1,2 1 0,6-4-601,0 1 0,1 1 0,-1 0-1,12-2 1,87-7-5366,-39 9 2687</inkml:trace>
</inkml:ink>
</file>

<file path=ppt/ink/ink16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2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11392,'0'-4'5631,"20"11"-7166,-17-1 11134,3 13-9471,3 4 0,1 13 0,-1 3 128,5-9-512,4 2 0,2 0-1024,-2-21 0,6-2-1920,-9-9 129</inkml:trace>
</inkml:ink>
</file>

<file path=ppt/ink/ink16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2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27 11392,'-34'-26'5631,"29"52"-8190,16-19 9214,3 9-10751,0 0 1,-5 11-1153,-9 5 0</inkml:trace>
</inkml:ink>
</file>

<file path=ppt/ink/ink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0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 2048,'0'0'34,"0"0"-1,-1-1 1,1 1 0,0 0-1,-1 0 1,1-1 0,0 1-1,-1 0 1,1 0 0,-1 0-1,1 0 1,0 0 0,-1-1 0,1 1-1,0 0 1,-1 0 0,1 0-1,-1 0 1,1 0 0,0 0-1,-1 0 1,1 0 0,-1 1-1,1-1 1,0 0 0,-1 0-1,1 0 1,0 0 0,-1 0-1,1 1 1,0-1 0,-1 0 0,1 0-1,0 1 1,-1-1 0,1 0-1,0 0 1,0 1 0,-1-1-1,1 0 1,0 1 0,0-1-1,-1 0 1,1 1 0,0-1-1,0 0 1,0 1 0,0-1 0,0 1-1,0-1 1,0 0 0,0 1-1,-5 38 981,11 45-101,22 78 418,85 278-1,-28-134-450,44 230-752,-124-515-624,-1 0 0,0 0 0,-1 38 0,-3-36-677</inkml:trace>
</inkml:ink>
</file>

<file path=ppt/ink/ink16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3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1 168 3200,'1'2'8716,"4"12"-3810,36 99-1867,-24-62-1291,-12-38-1240,0 0 1,-1 1 0,-1 0-1,0 0 1,2 19 0,-19-65 408,9 4-909,2-1 1,1 0 0,1 0-1,3-34 1,-1 49-23,1-1 1,1 1-1,0-1 0,1 1 1,0 0-1,1 0 1,1 1-1,0 0 0,1 0 1,10-15-1,-12 22 21,0 0 0,1 0 0,0 1 0,0-1 0,0 1 0,1 1 0,0-1 0,-1 1 0,2 0 0,-1 1 0,0-1 0,1 2 0,-1-1 0,1 1 1,0 0-1,0 0 0,0 1 0,0 1 0,0-1 0,0 1 0,0 0 0,0 1 0,0 0 0,10 2 0,5 2 64,-1 1 1,1 0-1,-2 2 0,1 1 1,-1 0-1,-1 2 0,25 16 1,-33-18-23,0 0 1,-1 0-1,0 1 1,-1 1-1,0-1 1,-1 2-1,0-1 1,-1 1 0,0 1-1,-1 0 1,0 0-1,7 20 1,-11-25-27,0 1 0,-1-1 0,0 0 0,0 1 0,-1-1 0,0 1 0,0 0 0,-1-1 0,-1 1 0,1 0 0,-1-1 0,0 1 0,-1-1 0,0 1 0,-1-1 0,1 0 0,-2 0 0,1 0 0,-1 0 0,0 0 0,-1-1 0,-5 8 0,8-13-11,-1 1-1,1-1 0,0 0 1,-1 0-1,1 0 0,-1-1 1,0 1-1,1 0 0,-1-1 1,0 0-1,0 0 0,0 0 1,0 0-1,0 0 0,0 0 1,0-1-1,-6 1 0,7-1-9,0-1 0,1 1 0,-1 0 0,1-1-1,0 1 1,-1-1 0,1 1 0,-1-1 0,1 0 0,0 1-1,-1-1 1,1 0 0,0 0 0,0 0 0,0 0 0,-1 0-1,1 0 1,0 0 0,0-1 0,1 1 0,-1 0 0,0 0-1,0-1 1,1 1 0,-1-1 0,1 1 0,-1-1 0,1 1-1,-1-1 1,1 1 0,0-1 0,0 1 0,0-1 0,0 1-1,0-1 1,0 1 0,0-1 0,0 1 0,1-3-1,2-9-37,-1 1 0,2-1 0,0 1-1,0 0 1,1 0 0,1 0 0,0 0-1,0 1 1,1 0 0,1 1 0,0 0-1,11-12 1,4-2-113,1 0 1,1 2-1,45-31 0,-60 47 153,0 0 0,0 1 1,1 0-1,-1 1 0,1 0 0,1 1 1,-1 0-1,0 1 0,1 0 1,-1 1-1,1 0 0,-1 0 0,1 2 1,-1-1-1,1 1 0,-1 1 0,1 0 1,-1 1-1,0 0 0,0 1 0,0 0 1,0 0-1,-1 1 0,0 1 1,0 0-1,0 0 0,-1 1 0,1 0 1,-2 1-1,1 0 0,-1 0 0,0 1 1,-1 0-1,0 0 0,-1 1 0,0 0 1,0 0-1,-1 0 0,6 15 1,-7-16 35,-1 1 1,0-1 0,-1 1-1,1 0 1,-2 0 0,0 0 0,0 0-1,0 0 1,-1 0 0,-1 0-1,0 0 1,0 0 0,-1 0 0,0-1-1,-1 1 1,0 0 0,0-1 0,-1 0-1,-1 0 1,1 0 0,-9 12-1,1-2 37,-1-1 0,0-1 0,-1 0 0,-24 22-1,38-39-101,0 0 0,0 1 0,0-1-1,0 0 1,-1 1 0,1-1-1,0 0 1,0 1 0,0-1-1,-1 0 1,1 0 0,0 1-1,0-1 1,-1 0 0,1 0 0,0 0-1,0 1 1,-1-1 0,1 0-1,0 0 1,-1 0 0,1 0-1,0 0 1,-1 0 0,1 1-1,0-1 1,-1 0 0,1 0-1,0 0 1,-1 0 0,1 0 0,0 0-1,-1 0 1,1 0 0,0-1-1,-1 1 1,1 0 0,0 0-1,-1 0 1,5-16-1632,17-22-2201,3 7 380</inkml:trace>
</inkml:ink>
</file>

<file path=ppt/ink/ink16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4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130 148 7808,'-1'-10'4237,"-2"10"675,-5 16 1928,3-5-7342,2-4 624,1 0 0,0 0 0,1 0 1,-1 0-1,1 0 0,1 1 0,0-1 0,0 0 0,0 1 0,1-1 0,0 0 0,0 0 0,1 0 0,-1 0 0,2 0 0,-1 0 0,1 0 0,0 0 1,1-1-1,4 7 0,-2-2-16,0-1 0,1 0 1,0-1-1,1 1 1,0-1-1,1-1 0,0 1 1,0-2-1,1 1 0,-1-1 1,15 7-1,-13-10-74,0 0-1,-1-1 1,1-1-1,0 0 1,0 0-1,0-1 1,1-1-1,-1 0 1,0 0 0,0-1-1,0 0 1,0-1-1,0-1 1,0 0-1,0 0 1,-1-1-1,0 0 1,1-1-1,10-6 1,-8 4-44,0-2 1,0 1-1,0-1 1,-1-1-1,0-1 1,-1 1-1,0-2 1,-1 1-1,0-1 1,-1-1-1,-1 0 1,1 0-1,7-19 0,-13 25-25,-1 0-1,0 0 0,0 0 1,0 0-1,-1 0 0,0 0 0,-1-1 1,1 1-1,-1 0 0,-1-1 0,1 1 1,-1 0-1,-1 0 0,1-1 0,-1 1 1,-1 0-1,1 0 0,-1 1 0,0-1 1,-1 1-1,1-1 0,-1 1 0,0 0 1,-1 0-1,0 1 0,0-1 0,0 1 1,0 0-1,-1 1 0,0-1 0,0 1 1,0 0-1,0 0 0,-1 1 0,0 0 1,1 0-1,-1 1 0,-12-3 1,-6 1-17,0 0 0,1 3 0,-1 0 0,0 1 0,0 1 0,0 2 0,0 0 0,-45 13 0,54-12 45,1 1-1,0 0 0,1 1 1,-1 0-1,1 2 0,0-1 1,1 2-1,0 0 0,0 0 1,1 1-1,0 1 0,1 0 1,0 0-1,1 1 0,-12 17 1,19-24-71,0 0 0,1 0 0,-1 1 0,1-1 0,0 1 0,1-1 0,-1 1 0,1 0 0,0 0 0,0-1 0,1 1 0,0 0 0,0 0 0,0 0 0,1 0 0,0 0 0,0 0 0,0-1 0,3 9 0,-1-8-203,1 0-1,-1 0 0,1 0 1,0 0-1,1-1 1,-1 0-1,1 1 0,0-2 1,1 1-1,-1 0 0,1-1 1,0 0-1,0-1 0,0 1 1,0-1-1,11 4 0,74 22-2915</inkml:trace>
</inkml:ink>
</file>

<file path=ppt/ink/ink16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4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 6144,'-1'0'292,"0"0"0,-1-1 1,1 1-1,-1 0 0,1 0 0,-1 0 1,1 0-1,-1 0 0,1 0 0,-1 1 1,1-1-1,-1 0 0,1 1 0,-3 0 0,0 9 5692,29-2-1376,27 6-4098,0-3 0,0-2 0,1-2 0,0-3 0,0-2-1,0-2 1,0-3 0,0-2 0,94-21 0,-114 14-409,-33 10 24,-7 2 24,-2 1-66,0 0 0,-1 1-1,1 0 1,-15 7 0,2 0 44,1 0 0,1 2-1,-1 1 1,2 1 0,-33 26 0,46-33-95,0 0 1,1 0-1,-1 1 0,1-1 1,0 1-1,1 1 0,0-1 1,0 1-1,0-1 0,1 1 1,0 0-1,1 0 1,0 0-1,0 1 0,1-1 1,0 0-1,0 1 0,1-1 1,1 15-1,0-13-11,1 0 1,0-1-1,1 1 0,0 0 1,1-1-1,0 0 0,0 0 1,1 0-1,0 0 0,1-1 1,0 1-1,0-2 0,1 1 1,0-1-1,0 0 0,1 0 1,-1-1-1,2 0 0,-1 0 1,1-1-1,-1 0 0,1 0 1,1-1-1,-1 0 0,1-1 1,-1 0-1,1-1 0,0 0 1,16 1-1,11-5-331,-1-1-1,0-2 1,0-2-1,0-1 1,-1-2-1,0-2 1,-1-1-1,47-24 1,-66 28 32,0-1 1,0-1 0,-1 0-1,0 0 1,-1-2 0,-1 0-1,0 0 1,0-1 0,12-21-1,-27 42 506,0 0-1,1 1 0,0-1 0,0 1 1,0-1-1,1 1 0,0 0 0,1-1 0,0 1 1,0 0-1,0-1 0,1 1 0,0 0 1,1-1-1,0 1 0,0-1 0,0 1 1,1-1-1,0 0 0,1 0 0,7 12 1,-8-14-320,0 0 1,0 0 0,0 0 0,1-1-1,-1 1 1,1-1 0,0 0-1,1 0 1,-1 0 0,0-1 0,1 1-1,0-1 1,0 0 0,0-1 0,0 1-1,1-1 1,-1 0 0,1 0 0,-1-1-1,1 1 1,-1-1 0,1-1-1,0 1 1,0-1 0,-1 0 0,1 0-1,0 0 1,0-1 0,10-3 0,-12 3-375,1-1 1,-1 1-1,0-1 1,1 0-1,-1-1 1,0 1-1,0-1 1,-1 0 0,1 0-1,5-5 1,7-16-3013</inkml:trace>
</inkml:ink>
</file>

<file path=ppt/ink/ink16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5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36 10112,'-25'-35'4992,"39"61"-5504,-3-20 7551,-2 1-7039,0 0 0,-4 13-2688,1-1 1,-17 1 1279,7 5 128</inkml:trace>
</inkml:ink>
</file>

<file path=ppt/ink/ink16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5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356 40 5760,'-5'-2'776,"0"1"0,-1-1 0,1 0 0,0-1 0,0 1 0,-6-5 0,7 4-283,0 1 0,0-1 0,0 1 0,0 0 0,-1 0 0,1 1 0,-1-1 0,1 1 1,-1 0-1,1 0 0,-6 0 0,-11 1 42,1 1 0,0 1 1,-1 0-1,1 2 0,0 0 0,0 1 1,1 2-1,0-1 0,0 2 0,-30 17 1,49-25-512,-1 0 1,1 0 0,-1 1-1,1-1 1,-1 1-1,1-1 1,-1 0 0,1 1-1,-1-1 1,1 1-1,0-1 1,-1 1 0,1 0-1,0-1 1,-1 1 0,1-1-1,0 1 1,0-1-1,-1 1 1,1 0 0,0-1-1,0 1 1,0 0 0,0-1-1,0 1 1,0 0-1,0-1 1,0 1 0,0 0-1,0-1 1,0 1 0,0-1-1,1 2 1,19 18 398,35 8-19,-3-11-259,1-2 0,89 13 0,8 2-26,-120-23-78,25 6 116,0 2 0,79 33 0,-128-45-119,0 0-1,0 1 0,0-1 0,0 1 1,-1 1-1,1-1 0,-1 1 1,0-1-1,-1 2 0,1-1 1,-1 0-1,0 1 0,0 0 1,5 11-1,-8-14-1,0 1 0,0-1 0,0 1 0,0 0 0,-1-1 1,1 1-1,-1 0 0,0-1 0,0 1 0,0 0 0,0-1 0,-1 1 0,0 0 0,0-1 0,0 1 0,0-1 1,0 1-1,0-1 0,-1 1 0,0-1 0,0 0 0,0 0 0,0 0 0,0 0 0,-1 0 0,1 0 1,-1-1-1,0 1 0,-3 1 0,-14 11 92,-1-1 0,0 0 0,-1-2 0,-1-1 0,0-1 0,-1 0 0,0-2 0,0-1 0,0-1 0,-1-1 0,0-1 0,0-1 0,0-1 0,-29-2 0,43-1-148,-1-1-1,1 0 1,0-1 0,-1 0 0,1-1 0,1 0 0,-1-1 0,0 0-1,1-1 1,0 0 0,1 0 0,-1-1 0,1 0 0,1-1 0,-1 0-1,1-1 1,-13-17 0,20 25-83,0 1-1,0-1 1,0 0-1,0 0 1,0-1-1,1 1 1,-1 0 0,0 0-1,1 0 1,-1 0-1,0-1 1,1 1-1,-1 0 1,1-1 0,0 1-1,0 0 1,-1-1-1,1 1 1,0 0-1,0-1 1,0 1-1,0-1 1,0 1 0,1 0-1,-1-1 1,0 1-1,1 0 1,-1-1-1,1 1 1,-1 0 0,1 0-1,-1-1 1,1 1-1,0 0 1,0 0-1,0 0 1,0 0-1,0 0 1,0 0 0,0 0-1,0 0 1,0 0-1,0 1 1,0-1-1,0 0 1,1 1 0,-1-1-1,0 1 1,2-1-1,3-1-715,0 0-1,0 1 1,0 0-1,0 0 1,0 0-1,1 1 1,-1 0-1,0 0 1,0 1-1,12 2 1,27 13-2658</inkml:trace>
</inkml:ink>
</file>

<file path=ppt/ink/ink16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6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10 7168,'12'-9'11562,"-18"17"-5646,0 5-7416,-1 6 1736,1 0-1,0 1 1,1-1 0,2 1 0,-3 27-1,6-38-100,-1 1 1,1-1-1,1 1 0,0 0 0,0-1 0,1 0 0,0 1 1,1-1-1,0 0 0,0 0 0,1 0 0,0-1 0,8 13 1,-10-18-121,1 0 0,-1 0 1,1 0-1,0-1 1,0 1-1,0-1 0,0 1 1,0-1-1,1 0 1,-1-1-1,1 1 0,0 0 1,-1-1-1,1 0 1,0 0-1,0 0 0,4 0 1,1 0-10,-1-1 0,1 0 0,0 0 0,-1-1 0,1 0 0,-1-1 0,15-4 0,-7 0-12,0-1 0,0 0 0,0-1 0,-1 0 0,0-1 0,0-1 0,18-17 0,-21 14-12,-1 0 0,0-1 1,-1-1-1,-1 0 0,0 0 0,-2-1 0,1 0 1,-2 0-1,0-1 0,-1 0 0,5-30 1,-13 26 32,3 21-13,0 1-1,0-1 1,0 0 0,0 0-1,0 1 1,0-1-1,0 0 1,0 0 0,0 1-1,0-1 1,0 0-1,0 0 1,0 1 0,0-1-1,0 0 1,0 0-1,0 0 1,0 1 0,0-1-1,0 0 1,0 0-1,0 1 1,-1-1 0,1 0-1,0 0 1,0 0-1,0 1 1,0-1 0,-1 0-1,1 0 1,0 0-1,0 0 1,0 0 0,-1 1-1,1-1 1,0 0 0,0 0-1,0 0 1,-1 0-1,1 0 1,0 0 0,0 0-1,-1 0 1,1 0-1,0 0 1,0 0 0,-1 0-1,1 0 1,0 0-1,0 0 1,0 0 0,-1 0-1,1 0 1,0 0-1,0 0 1,-1 0 0,1 0-1,0-1 1,0 1-1,0 0 1,-1 0 0,1 0-1,0 0 1,0 0-1,0-1 1,0 1 0,-1 0-1,1 0 1,0-1 0,-4 17 83,1 1 0,1-1 0,0 1 1,1-1-1,1 1 0,0-1 1,1 1-1,4 16 0,0-7-97,1 1-1,1-1 0,2 0 0,12 27 1,-19-49-295,-1-1 1,1 1 0,0-1 0,0 0 0,0 0-1,0 1 1,0-2 0,1 1 0,-1 0 0,1 0-1,0-1 1,0 1 0,0-1 0,0 0 0,0 0-1,7 3 1,8-3-3150</inkml:trace>
</inkml:ink>
</file>

<file path=ppt/ink/ink16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7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1023 8192,'10'-5'5182,"-7"3"-4443,1 0 0,-1 0 0,1 0-1,0 0 1,-1 1 0,1-1 0,6 0 0,23-6-188,1-1-1,-1-2 1,-1-1 0,0-2 0,37-21 0,-20 10-614,-18 10 136,0-2-1,-1 0 0,-1-3 0,-1 0 1,-1-2-1,-1-1 0,-1-1 0,33-40 0,-49 53-42,-1 0 0,0-1 0,-1 0 0,0 0-1,0-1 1,-2 0 0,0 0 0,0-1 0,-1 1-1,-1-1 1,0 0 0,-1 0 0,0 0 0,-1 0-1,-1 0 1,0 0 0,-1 0 0,0 0 0,-2 0-1,1 0 1,-2 0 0,0 0 0,-9-21 0,-2 2-68,-2 1 1,-1 0 0,-43-55 0,50 72 7,-2 1 0,0 0 0,-1 0 0,0 1 0,-1 1 0,-1 1 0,1 0 0,-2 1 1,-20-10-1,34 19 36,1 0 1,-1 0-1,0 0 1,1 0 0,-1 0-1,0 0 1,0 1-1,1 0 1,-1-1-1,0 1 1,0 0 0,0 0-1,1 1 1,-1-1-1,0 1 1,0-1-1,1 1 1,-1 0 0,0 0-1,1 0 1,-4 2-1,2-1 26,1 1 1,0 0-1,1 0 0,-1 0 0,0 0 0,1 1 0,0-1 0,-1 1 0,2-1 0,-1 1 0,0 0 0,1-1 1,-2 6-1,-2 13 164,0 1 0,2 0 0,1 0 0,0 28 0,2-38-128,10 341 1489,2-65-831,-23 101-217,9-330-464,-1-30 6,1 42 22,1-67-62,2-1 0,-1 1 0,0-1 0,1 1 0,0-1 0,0 1 0,1-1 0,-1 0 0,1 1 0,0-1 0,3 5 0,-4-7-34,0-1 0,0 0 0,0 0 0,0 0 0,0 0 0,0 0 0,0-1 0,0 1 0,0 0 0,0 0 0,1-1 0,-1 1 0,0-1 0,1 1-1,-1-1 1,0 1 0,1-1 0,-1 0 0,0 0 0,1 1 0,-1-1 0,1 0 0,-1 0 0,1-1 0,-1 1 0,0 0 0,1 0 0,-1-1 0,0 1 0,1-1-1,-1 1 1,0-1 0,1 0 0,-1 1 0,0-1 0,0 0 0,0 0 0,0 0 0,0 0 0,1-1 0,7-6-640,-1 0 0,0-1 1,14-19-1,-11 12-540,28-29-2061,-1-6-214</inkml:trace>
</inkml:ink>
</file>

<file path=ppt/ink/ink16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7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75 5888,'4'-24'1573,"0"-5"1327,-3 8 6600,-10 56-5487,0-2-4186,-42 341 3515,40-264-2866,7-68-299,-3 10 56,2-1 0,3 1 0,7 93 0,-4-139-260,0 0 0,0 1 0,1-1 0,0 0 0,0 0 0,0 0 0,1-1-1,0 1 1,0 0 0,6 6 0,-7-9-54,1-1-1,-1 1 1,1-1 0,0 0 0,0 1-1,0-1 1,0-1 0,0 1-1,0 0 1,1-1 0,-1 0 0,0 1-1,1-1 1,-1-1 0,1 1 0,0 0-1,-1-1 1,1 0 0,-1 0-1,5 0 1,1-1-592,0 0-1,1 0 1,-1-1-1,0 0 1,0-1-1,17-7 1,9-9-2805</inkml:trace>
</inkml:ink>
</file>

<file path=ppt/ink/ink16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7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7296,'10'7'3584,"56"-4"-640,-38-3 3455,19-3-5887,15 3 128,18 0 512,9 0 0,-9 0-1536,-6-4 128,-8 1 128,-14-1 128,-15-1-2816,-12 5 0</inkml:trace>
</inkml:ink>
</file>

<file path=ppt/ink/ink16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8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41 340 7936,'-2'0'310,"0"0"0,1 1 0,-1-1 0,0 0 0,1 0 0,-1 1 0,0-1 0,1 1 0,-1-1 0,1 1 0,-1 0 0,1 0 1,-1 0-1,1-1 0,0 1 0,-1 1 0,1-1 0,0 0 0,0 0 0,0 0 0,-1 1 0,1-1 0,1 0 0,-1 1 0,0-1 0,0 1 0,0-1 0,1 1 1,-1 0-1,1-1 0,-1 1 0,1-1 0,0 1 0,0 0 0,0-1 0,0 3 0,9 26 3517,15-3-3852,-13-19 144,0 0 0,1-1 0,0 0 0,1-1 0,-1-1 0,1 0 1,0 0-1,1-2 0,-1 1 0,1-2 0,-1 0 0,1 0 0,0-2 0,0 1 0,26-4 0,-24 1-19,0-1 1,0 0-1,0-1 0,0-1 0,-1 0 0,1-1 0,-1-1 0,-1 0 0,1-1 0,-2-1 0,1 0 0,-1-1 0,16-15 1,-23 20-91,-1-1 0,0-1 0,0 1 1,0-1-1,-1 0 0,0 0 1,0 0-1,-1 0 0,0-1 1,0 1-1,-1-1 0,0 0 1,0 0-1,0 0 0,-1 0 1,-1 0-1,1 0 0,-1 0 1,-1 0-1,0 0 0,0 0 1,0 0-1,-1 0 0,0 0 1,-1 1-1,1-1 0,-1 0 1,-1 1-1,0 0 0,-6-10 1,0 4-32,0-1 1,-1 2 0,-1-1-1,0 2 1,0-1 0,-1 2 0,-1-1-1,0 2 1,-28-15 0,29 18 1,1 2 0,-1 0 0,0 0 0,1 1 0,-2 1 0,1 0 0,0 0-1,0 2 1,-1 0 0,1 0 0,0 1 0,0 1 0,-18 4 0,22-4-5,0 0-1,0 1 0,0 0 1,1 1-1,0 0 0,-1 0 0,1 1 1,1 0-1,-1 0 0,1 1 1,-12 12-1,16-15 12,0 1 0,0 0 0,0 0 1,1 0-1,-1 1 0,1-1 0,0 0 0,0 1 0,1-1 0,0 1 0,-1 0 0,2 0 0,-1-1 0,0 1 1,1 0-1,0 0 0,0 0 0,0 0 0,1-1 0,0 1 0,0 0 0,0 0 0,0-1 0,4 8 1,0 0 16,1-1 1,1 0 0,-1 0 0,2 0 0,-1-1 0,2-1-1,-1 1 1,1-1 0,1-1 0,-1 1 0,1-2-1,1 1 1,0-1 0,0-1 0,0 0 0,0-1 0,1 0-1,0 0 1,0-2 0,16 4 0,-6-2 7,0-1 0,1-2 0,-1 0 0,1-1 0,-1-1 1,1-1-1,-1-2 0,0 0 0,0-1 0,41-13 0,-15-6 180,-45 22-172,-1 0 0,1-1 0,-1 0 0,0 0 0,0 0 0,0 0 0,0 0 0,0 0 0,0 0 0,0-1 0,-1 1 0,1 0 0,-1-1 0,1 0 0,0-3 0,-2 6-8,0-1 0,0 1 0,0 0 1,0 0-1,0 0 0,0 0 0,0-1 0,0 1 0,-1 0 0,1 0 0,0 0 0,0 0 0,0 0 0,0-1 1,0 1-1,-1 0 0,1 0 0,0 0 0,0 0 0,0 0 0,0 0 0,-1 0 0,1 0 0,0-1 0,0 1 1,0 0-1,-1 0 0,1 0 0,0 0 0,0 0 0,0 0 0,-1 0 0,1 0 0,0 0 0,0 0 0,0 1 1,0-1-1,-1 0 0,1 0 0,0 0 0,0 0 0,0 0 0,-1 0 0,1 0 0,0 0 0,0 0 0,0 1 1,0-1-1,0 0 0,-1 0 0,1 0 0,0 0 0,0 0 0,0 1 0,0-1 0,0 0 0,0 0 1,0 0-1,0 0 0,-1 1 0,-12 12 402,10-4-284,1 0 0,-1-1 1,2 1-1,-1 0 0,1 0 0,0 1 0,1-1 1,0 0-1,1 0 0,1 9 0,-1-10-45,0-1 0,1 0 0,-1 1 1,2-1-1,-1 0 0,1 0 0,0 0 0,0 0 0,1-1 0,0 1 0,0-1 1,9 11-1,-3-10-58,0 1 1,0-1-1,0-1 1,1 0-1,0 0 1,0-1-1,1-1 0,-1 0 1,1 0-1,0-1 1,0 0-1,0-1 1,1-1-1,14 0 1,-11 0-587,-1-2-1,1 1 1,0-2 0,-1 0 0,0-1 0,1-1 0,-1 0 0,-1-1 0,1-1-1,26-14 1,13-20-3281</inkml:trace>
</inkml:ink>
</file>

<file path=ppt/ink/ink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1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0 270 1280,'19'-28'766,"0"0"-1,2 1 1,33-32-1,-39 44-498,1 1-1,0 0 1,1 1-1,0 1 1,1 1-1,29-14 1,-35 21-262,0-1-1,0 2 1,0-1 0,1 2-1,-1 0 1,1 0 0,0 1-1,0 1 1,-1 0 0,1 1 0,25 4-1,-29-3 48,0 0-1,-1 1 0,1 0 1,-1 1-1,1-1 1,-1 2-1,0-1 0,-1 1 1,1 0-1,-1 1 0,0 0 1,0 0-1,0 0 1,-1 1-1,0 0 0,-1 0 1,6 9-1,-3-2 143,0-1 0,-2 1 0,1 1 0,7 26 0,-13-38-148,0 0-1,-1 1 0,1-1 1,0 1-1,-1-1 0,0 1 1,0-1-1,0 1 0,0 0 1,-1-1-1,0 1 0,1-1 1,-1 0-1,0 1 0,0-1 1,-1 0-1,1 1 1,-1-1-1,0 0 0,0 0 1,0 0-1,0 0 0,0-1 1,0 1-1,-1-1 0,0 1 1,-3 2-1,-5 2 8,-1 0 1,-1 0-1,1-1 0,-1-1 1,0 0-1,0 0 0,0-2 1,-1 1-1,-13 0 0,17-3-24,0 0 0,0-1 0,1 0 0,-1 0 0,0-1 0,0-1 0,0 0 0,1 0 0,-1-1 0,1 0 0,0 0 0,0-1 0,-12-7 0,18 9-93,1 1 0,0-1 0,0 0 0,0 0 0,1 0 0,-1 0 0,0 0 0,1-1 0,-1 1 0,1 0 0,0-1 0,0 1 0,0-1 0,0 1 0,0-1 0,0 1 0,1-1 0,0 0 0,-1 1 0,1-1 0,0 0 0,0 0 0,0 1 0,0-1 0,1 0 0,-1 1 0,1-1 0,0 0 0,0 1 0,0-1 0,0 1 0,0-1 0,0 1 0,1 0 0,-1-1 0,1 1 0,-1 0 0,1 0 0,0 0 0,0 0 0,3-2 0,9-9-1216</inkml:trace>
</inkml:ink>
</file>

<file path=ppt/ink/ink16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9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36 6144,'-1'-2'384,"0"1"0,0-1 1,0 0-1,1 1 0,-1-1 1,1 0-1,-1 0 0,1 0 0,0 0 1,0 1-1,0-1 0,0 0 1,0-2-1,0 0 614,0-1 2672,-11 12 2418,-10 29-5179,15-18-436,0 0 0,2 0 0,0 0 0,1 1 1,1-1-1,0 24 0,9 120 862,0-44-607,21 551 1768,-28-669-2495,0 21 20,0-1 0,2 1 1,0-1-1,2 0 0,11 39 0,-15-57-36,1 0 0,0 0 0,0 0 0,0-1 0,0 1-1,1 0 1,-1 0 0,1-1 0,-1 1 0,1-1 0,-1 1-1,1-1 1,0 1 0,-1-1 0,1 0 0,0 0 0,0 0-1,0 0 1,0 0 0,0-1 0,0 1 0,0 0 0,0-1 0,1 0-1,-1 1 1,0-1 0,4 0 0,4-1-140,0-1 1,0 0-1,0 0 0,18-7 1,-12 4-14,184-74-3032,-127 48 1280,-43 18 0,0-2 0,42-28 0,-14 2-1663</inkml:trace>
</inkml:ink>
</file>

<file path=ppt/ink/ink16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29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8576,'25'-4'4224,"30"-8"-3072,-30 5 6399,-2 3-6911,6-1 128,17 1 384,20 1 128,10-1-1536,4 4 0,-5 4 896,-4 3 0,-11-7-768,-8 0 128,-4 0-1792,-11 5 128,-14-10-1664,-8 21 1</inkml:trace>
</inkml:ink>
</file>

<file path=ppt/ink/ink16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0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129 284 7168,'0'0'127,"0"0"0,0 0 0,0 0-1,0 0 1,0-1 0,0 1 0,0 0 0,-1 0 0,1 0 0,0 0 0,0-1 0,0 1 0,-1 0 0,1 0-1,0 0 1,0 0 0,0 0 0,-1 0 0,1 0 0,0 0 0,0 0 0,0 0 0,-1 0 0,1 0 0,0 0-1,0 0 1,0 0 0,-1 0 0,1 0 0,0 0 0,0 0 0,-1 0 0,1 0 0,0 0 0,0 0 0,0 0 0,-1 0-1,1 0 1,0 0 0,0 1 0,0-1 0,0 0 0,-1 0 0,1 0 0,0 0 0,0 0 0,0 1 0,0-1-1,0 0 1,-1 0 0,1 1 0,-10 18 5372,9-15-5023,-1 1 1,1-1-1,0 1 0,0 0 0,0-1 0,1 1 0,-1 0 0,2 6 0,-1-6-392,2 1-1,-1-1 0,1 0 1,-1 0-1,1 0 1,1 0-1,-1 0 0,1 0 1,0-1-1,0 1 1,0-1-1,1 0 0,5 6 1,-4-6 50,1 0 0,0-1 1,0 0-1,0 1 0,0-2 1,0 1-1,1-1 1,0 0-1,-1 0 0,13 1 1,0-1-78,0-1 1,0 0 0,0-2 0,1 0-1,-1-1 1,0-1 0,-1 0 0,1-2 0,0 0-1,-1-1 1,17-9 0,-26 11-26,0-1 0,0 0-1,-1 0 1,0-1 0,0 0 0,-1 0 0,1-1 0,-1 0 0,-1-1 0,8-9 0,-10 11-23,-1 0 0,0-1 1,0 1-1,0-1 1,-1 1-1,0-1 0,0 0 1,-1 0-1,0 0 1,0 0-1,0 0 0,-1 0 1,0 0-1,0 0 1,-3-12-1,1 11-11,-1-1-1,0 1 1,-1 0-1,0-1 1,0 2-1,0-1 1,-1 0-1,-1 1 1,1 0-1,-1 0 1,0 1-1,-1-1 1,1 1-1,-13-8 1,2 1-12,-2 1 0,1 1 0,-1 0 0,-41-15 1,35 18 6,0 1 1,0 2 0,-1 0 0,0 1 0,0 2 0,-52 2 0,72 0-3,-1 1-1,1 0 1,0 0 0,0 0 0,0 1-1,0 0 1,0 0 0,0 1 0,0 0-1,1 0 1,-1 0 0,1 0 0,0 1-1,0 0 1,0 0 0,1 1 0,-8 8-1,9-9 2,0 0 1,0 1-1,1-1 0,0 1 0,0 0 0,0-1 0,0 1 0,1 0 0,0 0 0,0 0 0,0 0 0,1 1 0,-1-1 0,1 0 0,0 0 0,1 0 0,-1 0 0,1 0 0,0 0 0,0 0 0,4 9 1,1 1-133,1-1 1,1 0 0,0 0-1,1-1 1,0 0 0,1 0-1,0-1 1,1 0 0,1-1-1,24 19 1,-12-13-910,0-2-1,1-1 1,1-1-1,0-1 1,35 11-1,0-5-2277</inkml:trace>
</inkml:ink>
</file>

<file path=ppt/ink/ink16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0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40 104 13952,'0'-9'6911,"23"-18"-8575,-19 18 12928,1 2-11776,0-9 0,-5 9-3584,-10-6 128,-17 6 2432,-12-2 0</inkml:trace>
</inkml:ink>
</file>

<file path=ppt/ink/ink16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6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565 11 7552,'1'-11'10390,"-1"12"-4780,3 23-3574,2 19-2387,95 384 1050,-82-335-758,-5-14 7,3 130 0,-13-151-15,-1-37 10,-1-1-1,-2 0 1,0 1 0,-4 20-1,5-35 7,-2-1 0,1 1-1,0 0 1,-1-1 0,0 1-1,0-1 1,0 0-1,-1 0 1,0 0 0,1 0-1,-1 0 1,-1 0 0,1-1-1,0 1 1,-1-1-1,0 0 1,0 0 0,0 0-1,0-1 1,-8 4 0,-31 8-266,-1-3 1,0-1 0,-89 7 0,95-13 407,-61 9 731,-114 30-1,208-42-738,1 0-1,0 1 1,0-1 0,0 1-1,0 0 1,0 0 0,-7 5-1,11-6-73,0-1 0,0 0 0,0 0 1,0 0-1,0 0 0,0 0 0,0 1 0,0-1 0,0 0 0,0 0 0,0 0 0,0 0 0,0 1 0,0-1 0,0 0 0,0 0 0,0 0 1,0 0-1,0 1 0,0-1 0,0 0 0,0 0 0,0 0 0,1 0 0,-1 1 0,0-1 0,0 0 0,0 0 0,0 0 0,0 0 1,0 0-1,0 0 0,1 0 0,-1 1 0,0-1 0,0 0 0,0 0 0,0 0 0,0 0 0,1 0 0,-1 0 0,0 0 0,0 0 0,0 0 1,0 0-1,1 0 0,-1 0 0,0 0 0,0 0 0,0 0 0,0 0 0,1 0 0,18 5 312,17 0 29,-3-5-123,0-1-1,0-2 1,0-1-1,54-15 1,-31 7-80,50-9 22,-2-2-481,0 5 0,167-7-1,-264 26-154,1-1 1,-1-1-1,1 1 0,-1-1 0,0 0 0,0-1 1,1 0-1,-1 0 0,0 0 0,0-1 0,-1 0 0,1-1 1,-1 1-1,1-1 0,-1 0 0,10-10 0,9-10-2988</inkml:trace>
</inkml:ink>
</file>

<file path=ppt/ink/ink16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7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3 141 4608,'-1'-1'557,"1"0"1,-1-1-1,1 1 0,0-1 1,0 1-1,0 0 1,0-1-1,0 1 0,0 0 1,0-1-1,0 1 1,1 0-1,-1-1 0,0 1 1,1 0-1,-1-1 0,2-1 1,12-6 4973,3 4-6546,201-31 4460,-189 32-3264,54-4 575,99 3-1,34-3-1604,-162-2-1307,-4-8-3368,-30 7 2559</inkml:trace>
</inkml:ink>
</file>

<file path=ppt/ink/ink16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7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20 193 3584,'-9'2'643,"5"-7"4689,-2-4 469,6 9-5439,0 0 683,10 18 1365,-4-3-1620,1-5-462,1 0-1,0 0 0,0-1 0,1 0 0,0 0 1,0-1-1,1 0 0,1-1 0,-1 0 0,1 0 1,14 5-1,-20-9-256,1-1 0,0 1 0,0-1 0,0-1 0,1 1 0,-1-1 0,0 0 0,1-1 0,-1 1 0,0-1 0,1-1 0,-1 1 1,1-1-1,-1 0 0,0 0 0,0-1 0,0 0 0,0 0 0,0 0 0,0-1 0,0 0 0,-1 0 0,10-7 0,-9 5-48,1 0-1,-1-1 1,0 0-1,0 0 1,0-1-1,-1 1 1,0-1-1,0 0 1,-1 0-1,0-1 1,0 1-1,-1-1 1,0 0-1,0 0 1,-1 0-1,0-1 1,1-10 0,-3 13-20,0 1 0,-1-1 0,1 0 0,-1 0 1,-1 1-1,1-1 0,-1 0 0,0 1 1,0 0-1,-1-1 0,1 1 0,-1 0 0,0 0 1,-1 1-1,1-1 0,-1 0 0,0 1 1,0 0-1,0 0 0,-1 0 0,1 1 1,-1 0-1,0 0 0,0 0 0,-8-3 0,0-1-57,0 0 0,-1 2-1,0 0 1,0 0 0,0 2-1,-1-1 1,1 2 0,-26-2-1,35 4-170,-1 0 1,0 0-1,1 0 0,-1 1 0,1 0 0,-1 0 1,1 1-1,0-1 0,-1 1 0,1 0 0,0 1 0,0-1 1,0 1-1,1 0 0,-1 0 0,0 0 0,1 1 1,0 0-1,0 0 0,0 0 0,1 0 0,-1 1 1,1-1-1,0 1 0,-3 7 0,3-4-398,1 1 0,0 0 0,1-1 0,-1 16 0,-2 30-2576</inkml:trace>
</inkml:ink>
</file>

<file path=ppt/ink/ink16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8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29 598 4480,'-11'3'3963,"9"-4"842,-13-63 1914,16 41-6207,2-1 0,1 1 0,0 0 0,2 0 0,0 0 0,18-37-1,69-125 920,-85 172-1315,1-1 1,0 1 0,0 1 0,2 0-1,-1 0 1,2 1 0,-1 1 0,1 0-1,17-11 1,-24 18-92,0 0 1,0 0-1,1 1 0,-1-1 1,1 1-1,-1 0 0,1 1 1,0-1-1,0 1 1,-1 0-1,1 1 0,0-1 1,0 1-1,0 0 0,0 1 1,0 0-1,0-1 0,0 2 1,-1-1-1,1 1 0,0 0 1,-1 0-1,0 0 0,1 1 1,-1 0-1,0 0 1,7 5-1,-2 1-17,0 1-1,-1-1 1,0 1 0,-1 1-1,0 0 1,0 0 0,-1 1 0,8 18-1,39 111-84,-42-105 85,67 190-29,-73-198-118,-9-21 26,-7-14 23,6 1 53,0 0 0,1 0-1,-1 0 1,1-1 0,0 1-1,1-1 1,0 1 0,0-1-1,0 0 1,0-9 0,-4-77-321,6 71 294,1 0 1,1 0-1,1 0 0,7-30 0,-8 45 69,0 0-1,0 0 1,1 1-1,0-1 1,0 1-1,0-1 0,1 1 1,0 0-1,0 1 1,1-1-1,-1 1 1,1-1-1,1 1 0,-1 1 1,1-1-1,-1 1 1,1 0-1,12-6 1,54-15 374,-67 24-342,0 0-1,1-1 1,-1 2-1,1-1 0,0 1 1,-1 0-1,1 0 1,0 0-1,-1 1 1,1 0-1,-1 0 0,9 3 1,-1 3 11,-1 1-1,1 0 1,-2 1 0,1 1-1,-1 0 1,-1 0 0,0 1-1,0 0 1,-1 1 0,0 0-1,-1 1 1,-1-1 0,9 21-1,-9-18-55,-1 0-1,0 0 0,-1 1 1,0 0-1,-2 0 0,0 0 1,0 0-1,-2 1 0,0-1 1,-1 0-1,0 1 0,-4 19 1,-5-11-48,9-25 47,0 0 0,0 0 0,0 1 0,0-1 0,-1 0 0,1 1 0,0-1 0,0 0 0,0 0 0,-1 0 0,1 1 0,0-1 1,0 0-1,-1 0 0,1 0 0,0 0 0,0 1 0,-1-1 0,1 0 0,0 0 0,0 0 0,-1 0 0,1 0 0,0 0 0,-1 0 0,1 0 0,0 0 0,-1 0 0,1 0 0,0 0 0,0 0 0,-1 0 0,1 0 0,0 0 0,-1 0 0,0-2-21,0 0 0,-1 1 0,1-1 0,0 0 0,1 1 0,-1-1 0,0 0 0,0 0 0,1 0 1,-1 0-1,1 0 0,0 0 0,-1 0 0,1 0 0,0 0 0,0 0 0,1-2 0,0-21-34,1-1 0,2 1 0,1 0 0,0 1 0,14-37 0,-12 45 85,1 1-1,0 0 0,1 0 1,0 1-1,1 0 1,1 0-1,0 1 1,1 1-1,0 0 0,1 0 1,0 1-1,1 1 1,0 0-1,1 1 0,19-9 1,-23 13 35,0 1 1,0 0-1,1 0 1,-1 1-1,1 1 0,0 0 1,0 0-1,0 1 1,22 1-1,-25 1-14,0 1-1,0-1 1,-1 2-1,1-1 1,-1 1-1,0 0 1,1 1 0,-1 0-1,-1 0 1,1 1-1,-1 0 1,0 0 0,0 0-1,8 9 1,-6-5 0,0 1 0,-1 0 1,-1 1-1,0-1 0,0 1 0,-1 1 1,0-1-1,-1 1 0,0 0 0,4 19 1,-1 5 16,-3 0 0,3 51 0,-8-75-40,0-5-44,0 1-1,-1 0 0,0 0 1,0-1-1,0 1 0,-1-1 1,-1 1-1,1-1 0,-1 0 1,-1 0-1,1 0 1,-9 12-1,-5 12-1539,17-31 1449,0 0 1,-1 0-1,1 0 1,0 0-1,0 1 1,-1-1 0,1 0-1,0 0 1,-1 0-1,1 0 1,0 0 0,-1 0-1,1 0 1,0 0-1,0 0 1,-1 0-1,1-1 1,0 1 0,-1 0-1,1 0 1,0 0-1,0 0 1,-1 0 0,1 0-1,0-1 1,0 1-1,-1 0 1,1 0-1,0 0 1,0-1 0,-1 1-1,1 0 1,0 0-1,0-1 1,0 1 0,0 0-1,-1 0 1,1-1-1,-5-8-3340</inkml:trace>
</inkml:ink>
</file>

<file path=ppt/ink/ink16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9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0 185 7680,'2'1'603,"-1"0"-1,1-1 1,-1 1 0,0-1 0,1 1-1,0-1 1,-1 1 0,1-1 0,-1 0-1,1 0 1,-1 1 0,1-1 0,0 0-1,-1-1 1,1 1 0,1 0 0,43 4 3848,-30 3-3911,1-1 0,0-1-1,1-1 1,17 3 0,-24-6-406,0-1 0,-1 0 0,1-1 0,-1 0-1,1-1 1,-1 0 0,0 0 0,17-7 0,-11 3 104,0-1 0,0 0 0,27-18-1,-36 20-222,-1 1 0,0-1 0,0 0 0,-1-1 0,1 1 0,-1-1 0,0 0 0,-1-1 0,0 1 0,0-1 0,5-10-1,-8 16-14,-1-1-1,1 0 1,-1 0-1,1 0 1,-1 1-1,0-1 1,1 0-1,-1 0 1,0 0-1,0 0 1,-1 0-1,1 1 0,0-1 1,0 0-1,-1 0 1,0 0-1,1 1 1,-1-1-1,0 0 1,1 0-1,-1 1 1,0-1-1,0 1 0,-1-1 1,1 1-1,0-1 1,0 1-1,-1 0 1,1 0-1,-1-1 1,1 1-1,-1 0 1,-1-1-1,-5-2 22,0 0 0,0 1 0,-1-1-1,1 2 1,-18-5 0,20 6-6,0 0 0,0 1-1,0 0 1,0 0 0,0 0 0,0 0-1,0 1 1,1 0 0,-1 0 0,0 1-1,0 0 1,1 0 0,-1 0 0,1 1-1,-8 4 1,-3 0 26,2 0 7,0 0 0,1 1-1,0 0 1,0 1-1,1 0 1,0 1-1,1 0 1,0 1-1,1 1 1,0-1-1,-13 22 1,18-25-17,0 1-1,1-1 1,0 1-1,1 0 1,0 0 0,0 1-1,1-1 1,0 1-1,1-1 1,0 1 0,0 0-1,1-1 1,0 1-1,1 0 1,0-1 0,1 1-1,0 0 1,5 13-1,-4-11-10,1-2 0,0 1 0,1 0 0,0-1 0,0 0 0,1 0 0,1 0 0,0-1 0,0 0 0,1 0-1,0-1 1,0 0 0,1 0 0,11 7 0,-6-7-110,0-1-1,0 0 0,1-1 1,-1-1-1,1 0 0,0-1 1,1-1-1,26 3 1,-17-4-985,0-2 1,1 0 0,-1-2 0,43-8 0,-8-3-2532</inkml:trace>
</inkml:ink>
</file>

<file path=ppt/ink/ink16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39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5888,'13'-16'4722,"-13"15"-4524,0 1-1,0 0 0,0 0 0,1 0 1,-1 0-1,0 0 0,0 0 0,0 0 1,0 0-1,1 0 0,-1-1 0,0 1 1,0 0-1,1 0 0,-1 0 0,0 0 1,0 0-1,0 0 0,1 0 0,-1 0 0,0 0 1,0 1-1,0-1 0,1 0 0,-1 0 1,0 0-1,0 0 0,0 0 0,0 0 1,1 0-1,-1 0 0,0 0 0,0 1 1,0-1-1,0 0 0,1 0 0,-1 0 1,0 0-1,0 1 0,0-1 0,0 0 1,0 0-1,5 19 6617,-5 0-9041,13 224 5321,-9-155-2374,18 197 417,-18-257-1115,2 0-1,0-1 0,2 0 0,1 0 0,1-1 0,2 0 0,25 42 0,-33-61-86,1 0 1,0 0-1,0-1 1,0 0-1,1 0 0,0 0 1,1-1-1,-1 0 0,1 0 1,0-1-1,9 5 1,-12-7-268,0-1 1,1 1-1,0-1 1,-1 0 0,1-1-1,0 1 1,0-1 0,-1 0-1,1 0 1,0 0 0,0-1-1,-1 0 1,1 0 0,0 0-1,-1 0 1,1-1 0,-1 1-1,1-1 1,5-4 0,20-11-3147</inkml:trace>
</inkml:ink>
</file>

<file path=ppt/ink/ink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2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122 378 1536,'4'-4'270,"0"-1"1,0 1-1,1 1 0,-1-1 1,1 1-1,0-1 0,0 2 1,1-1-1,-1 0 0,7-1 1,23-15 232,-18 6-366,-1-1 0,0-1-1,-1 0 1,16-21 0,-28 32-104,0-1 1,0 1 0,0-1 0,0 0-1,-1 0 1,0 0 0,0 0 0,-1-1-1,3-8 1,-4 12-17,0-1-1,0 0 1,0 1 0,0-1-1,-1 1 1,1-1 0,-1 1-1,1-1 1,-1 1-1,0-1 1,0 1 0,0 0-1,0-1 1,-1 1-1,1 0 1,-1 0 0,1 0-1,-1 0 1,1 0 0,-1 0-1,-3-2 1,0 0 10,-1 1 0,1 0 0,-1 1 0,0-1 0,1 1 0,-1 0 0,0 0 0,-1 1 0,1 0 0,0 0 0,0 0 0,0 1 0,-1 0 0,1 0 0,0 0 0,0 1 0,-1 0 0,1 0 0,0 1 0,-10 3 0,3-1 68,0 1 1,0 1 0,0 0 0,1 0 0,0 1 0,0 1-1,1 0 1,-14 12 0,20-15-50,0 0-1,0 0 1,1 0 0,0 0-1,0 1 1,0 0-1,1 0 1,-1 0 0,2 0-1,-1 0 1,1 1-1,0-1 1,0 1 0,0 0-1,1 0 1,0-1 0,1 1-1,-1 0 1,1 0-1,1 0 1,1 13 0,1-12-16,-1 1 0,1-1 0,1 0 0,0 0 0,0 0 0,0 0 0,1-1 0,0 0 0,1 0 0,0 0 0,0 0 0,0-1 0,0 0 1,1-1-1,0 1 0,14 7 0,4 1 21,2-1 0,0-1 0,0-2 1,1 0-1,0-2 0,1-1 0,0-1 1,37 2-1,-44-6-17,0-1 1,0-1-1,0 0 1,0-2-1,0-1 1,-1-1-1,1 0 1,-1-2-1,0-1 0,0 0 1,33-17-1,-49 21-34,0-1 1,0 1-1,0-1 0,0 0 0,-1 0 0,1 0 0,-1-1 0,0 1 0,0-1 0,-1 0 0,1 0 0,-1-1 0,0 1 0,-1-1 1,1 1-1,2-10 0,-3 6-4,-1-1 0,0 1 0,0-1 0,0 0 0,-2 1 0,1-1 1,-1 1-1,0-1 0,-5-15 0,-1 1-5,-2 0 1,-1 1-1,0 0 0,-2 0 1,0 2-1,-2-1 0,-17-21 1,30 42 6,0 1 0,0-1 0,0 1 0,1-1 0,-1 0 0,0 0 0,1 1 0,-1-1 0,0 0 0,1 0 0,-1 0 0,1 0 0,-1 0 0,1 0 0,0 0 0,-1 0 0,1 0 0,0 0 0,0 0 0,0 0 0,0 0 0,0 0 0,0 0 0,0 0 0,0 0 0,0-1 0,25-2-68,-15 5 66,20-1 9,219-6 331,-197 2-229,0-2-1,88-23 1,-93 21 90,-46 8-192,-1 0 0,1 0-1,0 0 1,-1 0-1,1 0 1,0 0-1,-1 0 1,1 0 0,-1 1-1,1-1 1,0 0-1,-1 0 1,1 0 0,-1 1-1,1-1 1,0 0-1,-1 1 1,1-1-1,-1 1 1,1-1 0,-1 0-1,1 1 1,-1-1-1,1 2 1,-1-1-2,0 0-1,0 0 1,0 0-1,-1 0 1,1 0-1,0 1 1,0-1-1,-1 0 1,1 0-1,-1 0 1,1 0-1,-1 0 1,1 0-1,-1 0 1,1 0 0,-1 0-1,0 0 1,0-1-1,-1 3 1,-19 22 29,0 1 0,2 1 0,1 1 0,-15 33 0,28-52-21,1 0 1,0 0 0,1 1 0,0-1 0,0 0-1,1 1 1,1 0 0,-1 0 0,2-1 0,-1 1-1,1 0 1,1 0 0,0 0 0,0 0-1,1-1 1,0 1 0,0-1 0,6 13 0,-4-15 18,0 0 0,1-1 0,0 1 1,0-1-1,0 0 0,1 0 0,0 0 0,0-1 1,0 0-1,1 0 0,-1-1 0,1 0 0,1 0 1,-1 0-1,0-1 0,1 0 0,11 2 0,-1 0 24,-1-2-1,1 0 1,0-1-1,0 0 0,0-2 1,30-2-1,-29 0 32,0-2 1,-1 0-1,1 0 0,-1-2 1,0 0-1,0-1 0,-1-1 1,1-1-1,-2 0 0,0-1 1,0-1-1,0-1 0,-2 0 1,1-1-1,13-16 0,7 87-831,-27-50 742,0 0 0,0 0 0,0 0 0,1-1 0,0-1 0,1 1 0,-1-1 1,1-1-1,0 0 0,1 0 0,-1-1 0,1-1 0,0 1 0,0-2 0,0 1 1,13 0-1,-8-1 101,0-1 0,0-1 0,0 0 0,0-1 0,0-1 1,0 0-1,0-1 0,0-1 0,-1-1 0,27-11 0,-35 13-73,-1 0 0,1 0 0,-1-1 0,0 0 0,0-1 0,-1 1 0,1-1-1,-1 0 1,0 0 0,0-1 0,-1 1 0,1-1 0,-1 0 0,-1-1 0,1 1 0,4-14 0,-6 12-26,0 0 1,-1 0-1,0 0 1,0-1-1,-1 1 1,0 0-1,-1-1 1,0 1-1,0 0 1,-1-1-1,0 1 1,0 0-1,-1 0 1,-5-10-1,3 5-23,-1 1 0,-1 0 0,0 0 0,0 0 0,-1 1 0,-1 0 0,0 1 0,0 0 0,-1 1 0,0 0 0,-1 0 0,0 1 0,-1 0 0,-22-11 0,19 12-41,0 2-1,-1 0 1,0 0 0,0 1-1,0 1 1,0 1 0,0 1 0,0 0-1,-1 0 1,1 2 0,0 0-1,-21 5 1,27-4 27,-1 1 0,1 0 1,0 1-1,0 0 0,0 1 0,1 0 0,-1 0 1,1 1-1,0 0 0,1 1 0,0 0 1,0 0-1,0 1 0,1 0 0,-9 13 0,12-16 18,0 1 0,1-1 0,0 1-1,0 0 1,0 0 0,1 0 0,0 1-1,0-1 1,0 1 0,1-1-1,0 1 1,0-1 0,1 1 0,0 0-1,0-1 1,1 1 0,-1-1 0,1 1-1,1-1 1,-1 1 0,1-1 0,0 0-1,1 1 1,-1-1 0,1 0 0,6 7-1,-4-5 9,1-1-1,0 0 1,1 0-1,0-1 0,0 0 1,0 0-1,1-1 1,-1 0-1,1 0 1,1 0-1,-1-1 0,1-1 1,-1 1-1,1-1 1,0-1-1,0 0 0,19 2 1,1-1-164,1-2-1,-1-1 1,1-2 0,41-7 0,-48 6-115,-1-1 1,0-2-1,28-10 0,-40 12 106,0 0 0,-1-1 0,1 0-1,-1-1 1,0 0 0,-1-1-1,0 0 1,0 0 0,9-10-1,-8 7 187,-7 14 179,1 0 0,-1 0 0,0 0-1,0 0 1,-1 0 0,1 1-1,0 5 1,-2-10-137,4 10 4,1 1-1,0-1 1,0-1-1,1 1 1,0-1-1,0 0 1,1 0-1,0-1 0,1 1 1,0-2-1,0 1 1,1-1-1,0-1 1,0 1-1,0-2 1,1 1-1,0-1 0,0 0 1,0-1-1,1-1 1,-1 0-1,16 3 1,-22-5-253,-1-1 0,1 1 0,-1-1 1,1 0-1,-1 0 0,1-1 0,0 1 1,-1-1-1,1 1 0,-1-1 0,0 0 1,7-3-1,7-4-1201</inkml:trace>
</inkml:ink>
</file>

<file path=ppt/ink/ink16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0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8704,'11'0'4352,"49"16"-2560,-46-12 5631,29 1-6911,-11-1 128,39 3 256,-19-3 0,14-4-1280,-15 0 128,6 0 128,-9 0 0,-2-11-2048,-8 2 0,-10 5-1024,-5 1 1</inkml:trace>
</inkml:ink>
</file>

<file path=ppt/ink/ink16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0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58 248 8320,'0'0'177,"0"0"1,-1 0-1,1 0 1,0 0-1,0 0 1,0 0-1,0 0 1,0 0-1,-1 0 1,1 0 0,0 0-1,0-1 1,0 1-1,0 0 1,-1 0-1,1 0 1,0 0-1,0 0 1,0 1-1,0-1 1,-1 0-1,1 0 1,0 0-1,0 0 1,0 0-1,0 0 1,-1 0-1,1 0 1,0 0-1,0 0 1,0 0 0,0 0-1,0 1 1,0-1-1,-1 0 1,1 0-1,0 0 1,0 0-1,0 0 1,0 1-1,0-1 1,0 0-1,0 0 1,0 0-1,0 0 1,0 0-1,0 1 1,0-1-1,0 0 1,0 0 0,0 0-1,0 0 1,0 1-1,0-1 1,0 0-1,0 0 1,0 0-1,0 0 1,0 1-1,0-1 1,0 0-1,14 12 4038,34 17-4397,-33-21 1036,8 3-515,1-1 0,0-1 0,1-1 0,0-1 0,44 6 0,-64-12-325,12 1 95,1-1 0,0 0 0,-1-2 0,1 0 0,0 0 0,-1-2 0,0 0 1,1-1-1,32-13 0,-25 7-78,-1-1 1,0-1-1,0-1 1,-1-1-1,35-28 0,-55 39-28,0 1 0,1-1-1,-1 0 1,0 0 0,0 0-1,-1 0 1,1-1 0,-1 1-1,0-1 1,1 0 0,-2 0-1,1 0 1,0 1 0,-1-2-1,0 1 1,0 0 0,0 0-1,0 0 1,-1 0 0,1-1-1,-1 1 1,0 0 0,0 0-1,-1-1 1,0 1 0,1 0-1,-1 0 1,0 0 0,-1 0-1,1 0 1,-3-5 0,-1 2-14,-1 0 0,0 0 1,0 0-1,-1 1 0,1 0 1,-1 0-1,-1 0 1,1 1-1,-1 0 0,0 1 1,-9-5-1,-3 2-4,0 1-1,0 1 1,0 0 0,-1 2 0,1 0-1,-40 1 1,24 4-12,1 1 1,-1 3-1,1 0 1,-63 22-1,82-23 9,-1 2 1,1-1-1,1 2 0,-1 0 1,1 1-1,0 1 0,1 0 1,0 1-1,1 0 0,0 1 1,1 1-1,-15 19 1,25-29-46,-1 0 1,0 1 0,1-1 0,0 1 0,0 0 0,0-1 0,0 1-1,1 0 1,-1 0 0,1 0 0,0 0 0,0 0 0,1 1 0,-1-1-1,1 0 1,0 0 0,0 0 0,0 1 0,1-1 0,-1 0 0,1 0-1,1 5 1,-1-6-86,1 0 0,-1 1 0,0-1-1,1 0 1,0 0 0,-1 0 0,1 0-1,0 0 1,1-1 0,-1 1 0,0-1 0,1 1-1,0-1 1,-1 0 0,1 0 0,0 0-1,0 0 1,0 0 0,0-1 0,0 1 0,1-1-1,-1 0 1,0 0 0,1 0 0,4 0-1,11 5-711,49 22-2490</inkml:trace>
</inkml:ink>
</file>

<file path=ppt/ink/ink16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1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63 307 1152,'-5'7'10803,"4"6"-4140,10 20-2003,-6-23-4473,2 0 0,0 0 0,0-1 0,11 15 0,-10-18-84,0 0 0,0-1 0,1 0 0,-1 0 0,1 0 0,0-1 0,1 0 0,-1-1 0,1 1 0,-1-1 0,1-1 1,0 0-1,0 0 0,0 0 0,1-1 0,-1 0 0,0-1 0,0 1 0,1-2 0,11-1 0,11-2 23,0-2-1,0 0 1,53-21-1,-66 21-106,-1-1-1,0 0 1,0-2-1,0 0 1,-1 0-1,-1-2 1,0 0-1,0-1 1,-1 0-1,-1-1 1,0-1-1,0 0 1,-2-1-1,20-31 1,-27 40-12,-1 1 1,0-1-1,-1 1 1,1-1 0,-1 0-1,-1 0 1,1 0-1,-1 0 1,0 0 0,0 0-1,0 0 1,-1-1 0,0 1-1,0 0 1,-1 0-1,0 0 1,0 0 0,0 0-1,-1 0 1,0 0 0,0 0-1,0 0 1,-1 1-1,0-1 1,0 1 0,0-1-1,-5-4 1,-1 2-8,1 0 0,-1 1 0,-1 0 0,0 1 0,1 0 0,-2 1 0,1 0 0,-1 0 0,0 1 0,-20-5 0,0 6-27,0 2 1,-1 1-1,1 2 0,0 1 1,0 1-1,0 2 0,-52 16 1,57-13-76,-1 1 0,-44 22 1,62-26 6,0-1 1,0 2-1,0-1 1,1 1-1,0 0 1,0 1-1,1 0 1,0 0-1,0 0 1,-6 12 0,8-11-52,0 1 1,1-1 0,1 1 0,-1 0 0,1 0 0,1 0-1,0 1 1,0-1 0,1 1 0,0 12 0,2-16-41,-1 0 0,1 0 0,0 0 0,0 0 0,1 0 0,0 0 0,0 0 0,0 0 1,1-1-1,0 1 0,1-1 0,-1 0 0,1 0 0,0 0 0,1-1 0,9 11 0,46 21-2182,-5-5-191</inkml:trace>
</inkml:ink>
</file>

<file path=ppt/ink/ink16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1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10496,'-1'0'177,"-1"1"1,1-1-1,0 1 1,0 0-1,0 0 1,0-1-1,0 1 1,0 0-1,0 0 1,0 0-1,1 0 1,-1 0-1,0 0 1,0 0-1,1 0 1,-1 0-1,1 0 1,-1 1-1,1-1 1,-1 0-1,1 0 1,0 0-1,-1 1 1,1-1-1,0 0 1,0 0-1,0 1 1,0-1-1,1 3 1,11 43 4487,-6-26-3264,9 54 372,11 140 0,-20-148-1991,12 307 1285,-26 132-854,7-485-607,4 48-863,-2-65 673,0 0-1,0 0 1,0 0-1,1 0 0,0 0 1,-1 0-1,1-1 1,3 5-1,0 2-2742</inkml:trace>
</inkml:ink>
</file>

<file path=ppt/ink/ink16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1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54 254 11392,'-3'7'755,"2"0"1,-1 0 0,1 0-1,0 0 1,0 0 0,1 0-1,0 0 1,0 1 0,1-1-1,0 0 1,0 0 0,0 0-1,1 0 1,3 8 0,2 3 78,0-1 1,0-1 0,2 1 0,13 19 0,-13-25-749,-1-2 0,2 1 0,-1-1 0,1 0 0,1-1 0,-1 0 0,1-1 0,1 0 0,-1 0 0,1-2 0,0 1 0,1-1 0,-1-1 0,1-1 0,23 5 0,-11-4 86,1-1 0,0-1 0,1-2 0,-1 0 0,0-2 0,0 0-1,33-9 1,-43 7-156,-1-1 0,0-1 0,0 0 0,-1-1 0,0-1-1,0 0 1,-1 0 0,0-2 0,0 0 0,-1 0 0,18-21-1,-22 23-60,-1-1 1,0 0-1,0 0 0,-1-1 0,-1 0 0,1 0 0,-2 0 0,1-1 0,-1 0 0,-1 1 0,0-1 0,-1-1 0,0 1 0,0 0 1,-1-1-1,-1 1 0,-1-22 0,-1 21-19,0 1 0,-1-1 0,0 0 0,-1 1 0,0 0 0,-1 0 0,0 0 0,-1 1 0,0-1 0,-15-17 0,9 15 36,0 2 0,-1 0 1,-1 0-1,0 1 0,0 0 0,-1 2 1,0-1-1,0 2 0,-26-9 0,17 11 42,0 1-1,0 1 0,0 1 1,0 2-1,-1 0 0,1 1 1,-47 10-1,45-5 38,-1 2 1,1 1-1,0 1 0,1 1 0,0 2 0,1 0 1,0 1-1,1 2 0,-37 32 0,56-45-79,0 1 0,0 0 0,0 0 0,0 1 0,0-1-1,1 1 1,0-1 0,0 1 0,0 0 0,1 0 0,0 1 0,0-1 0,0 0-1,0 1 1,1-1 0,0 1 0,0-1 0,0 1 0,1 0 0,0 0 0,1 8-1,-1-10-99,1 0-1,-1 0 0,1 1 0,0-1 0,1 0 0,-1-1 0,1 1 0,0 0 0,0 0 1,0-1-1,0 1 0,0-1 0,1 1 0,0-1 0,5 5 0,-2-3-288,1 0 0,0 0 0,0-1 0,0 0 0,0 0 0,1-1 0,11 4 0,9 1-1035,0-2 0,1-1 0,40 1 1,-66-5 1371,92 6-3503</inkml:trace>
</inkml:ink>
</file>

<file path=ppt/ink/ink16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6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10 472 5632,'0'0'120,"0"0"0,0 1 1,0-1-1,0 0 0,0 0 0,0 1 0,-1-1 1,1 0-1,0 0 0,0 0 0,0 1 1,0-1-1,0 0 0,-1 0 0,1 0 0,0 1 1,0-1-1,0 0 0,-1 0 0,1 0 1,0 0-1,0 0 0,-1 0 0,1 1 1,0-1-1,0 0 0,-1 0 0,1 0 0,0 0 1,0 0-1,-1 0 0,1 0 0,0 0 1,0 0-1,-1 0 0,1 0 0,0 0 0,0 0 1,-1 0-1,1-1 0,0 1 0,0 0 1,-1 0-1,0-14 5252,6-8-2093,2 4-4271,20-30 2323,2 2 0,2 0 0,2 3 0,73-75 1,-92 105-1196,2 0 1,0 2-1,0 0 1,1 0-1,0 2 1,1 0-1,0 1 1,0 1-1,1 0 1,0 2-1,0 0 1,1 1-1,-1 1 1,31-1 0,-36 5-131,-1 0 1,0 1 0,1 1 0,-1 0 0,0 1 0,-1 0 0,1 1 0,-1 1 0,17 9 0,13 11 12,47 36-1,-66-44 44,-1 0 1,21 23-1,-35-33-24,-1 1 1,1 0-1,-2 1 1,1 0-1,-1 0 1,-1 0-1,0 1 1,6 17-1,-8-19 39,-1 0-1,0 0 0,0 1 0,-1-1 0,0 1 0,-1-1 0,0 1 0,0-1 0,-1 1 0,0-1 0,-1 0 0,0 1 0,-1-1 0,0 0 0,0 0 0,-1-1 0,0 1 0,0-1 1,-1 1-1,0-1 0,-1-1 0,-8 11 0,-12 7 190,-1-1 1,-1-1 0,-52 31-1,67-46-212,0-1-1,-1 0 0,0-1 1,-1 0-1,1-1 0,-1-1 1,0 0-1,0-1 0,-1-1 1,1 0-1,0-1 0,-1 0 1,-25-4-1,37 3-107,0 0 0,0-1 0,0 0 0,0 0 0,1 0 0,-1 0 0,0 0 0,1-1 0,-1 0 0,1 1 0,0-1 0,-1 0 0,1-1 0,0 1 0,0-1 0,0 1 0,1-1 0,-1 0 0,1 0 0,-1 0 0,1 0 0,0-1 0,-2-4 0,3 5-21,0-1 0,0 1 1,0 0-1,1-1 0,-1 1 0,1-1 0,0 1 0,0 0 0,0-1 1,1 1-1,-1-1 0,1 1 0,0 0 0,0-1 0,0 1 0,0 0 1,0 0-1,1 0 0,-1 0 0,1 0 0,0 0 0,0 0 0,0 1 1,1-1-1,-1 1 0,0-1 0,6-3 0,-4 3-540,1 0-1,-1 0 1,1 0 0,0 1-1,0 0 1,1 0 0,-1 0-1,0 0 1,0 1-1,1 0 1,-1 0 0,7 0-1,7 1-3223</inkml:trace>
</inkml:ink>
</file>

<file path=ppt/ink/ink16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6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8 9088,'-11'-6'3611,"7"5"3794,6 17-3360,63 268-398,-60-261-3489,1 12-182,2 1 0,20 56 0,-28-91-100,0 0 1,0 0-1,0 1 1,1-1 0,-1 0-1,1 0 1,-1 0-1,1 0 1,-1 0-1,1 0 1,0 0 0,-1 0-1,1 0 1,0 0-1,0 0 1,0 0-1,0-1 1,0 1 0,0 0-1,0 0 1,0-1-1,0 1 1,0-1-1,0 1 1,0-1-1,0 0 1,0 1 0,1-1-1,-1 0 1,0 0-1,0 1 1,0-1-1,1 0 1,-1 0 0,0-1-1,0 1 1,0 0-1,1 0 1,-1-1-1,0 1 1,2-1 0,-1-1-477,1 0 1,0 0 0,0-1 0,-1 1 0,1-1 0,-1 1 0,0-1 0,0 0 0,0 0 0,0 0 0,2-5 0,6-14-2878</inkml:trace>
</inkml:ink>
</file>

<file path=ppt/ink/ink16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6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12416,'-9'0'6143,"18"9"-10110,-9-9 12926,0 3-11007,0 1 0,0-1-3839,0 3-1</inkml:trace>
</inkml:ink>
</file>

<file path=ppt/ink/ink16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7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95 9984,'-1'-1'109,"1"1"-1,0 0 1,0 0 0,0 0 0,0 0 0,-1 0 0,1 0 0,0-1 0,0 1 0,0 0-1,0 0 1,0 0 0,0 0 0,-1-1 0,1 1 0,0 0 0,0 0 0,0 0 0,0-1-1,0 1 1,0 0 0,0 0 0,0 0 0,0-1 0,0 1 0,0 0 0,0 0 0,0 0-1,0-1 1,0 1 0,0 0 0,0 0 0,0 0 0,0-1 0,0 1 0,0 0-1,1 0 1,-1 0 0,0 0 0,0-1 0,0 1 0,0 0 0,0 0 0,0 0 0,1 0-1,-1 0 1,0-1 0,0 1 0,0 0 0,1 0 0,-1 0 0,0 0 0,0 0 0,0 0-1,0 0 1,1 0 0,-1 0 0,0 0 0,0 0 0,0 0 0,1 0 0,12 14 5962,3 11-2149,-4-1-3621,43 140 712,-50-141-827,0-1 1,-1 1 0,-1-1-1,-2 1 1,-1 38 0,-6-43-166,-4-24-21,-5-26 21,11 15 38,0 0 0,1 0-1,1-1 1,1 1 0,0-1-1,2 0 1,0 1 0,0-1-1,2 1 1,0 0 0,1 0-1,1 0 1,1 0 0,0 0-1,1 1 1,1 0 0,0 1-1,1 0 1,1 0 0,0 1-1,1 0 1,0 1 0,1 0-1,1 1 1,0 0 0,1 1-1,27-17 1,-35 25-10,1 1-1,0 0 1,0 0-1,1 0 0,-1 1 1,0 0-1,0 0 1,1 1-1,-1 0 1,0 1-1,1-1 1,-1 1-1,0 1 1,0-1-1,0 1 1,0 0-1,0 1 1,0 0-1,-1 0 1,1 0-1,6 5 1,6 4 86,1 1 0,-2 0 0,1 2 0,-2 0 0,27 29 0,-31-29-312,0 0-1,-1 1 0,0 0 0,-2 1 0,0 0 1,-1 1-1,0 0 0,-2 1 0,0 0 1,-1 0-1,-1 0 0,0 1 0,-2-1 1,2 39-1,-5-46-3363,0-4-449</inkml:trace>
</inkml:ink>
</file>

<file path=ppt/ink/ink16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8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0 218 7552,'3'-5'812,"-1"0"0,1 0 0,-1 0 0,2 0-1,-1 1 1,0-1 0,1 1 0,0 0 0,0 0 0,6-5 0,58-42 4271,-29 23-4250,-26 18-615,2 0 0,-1 1-1,1 0 1,1 1-1,-1 1 1,1 0 0,0 2-1,1-1 1,32-4 0,-43 9-152,0 0 1,0 1-1,0-1 1,-1 1-1,1 1 1,0-1 0,0 1-1,0 0 1,-1 1-1,1-1 1,-1 1-1,1 0 1,-1 0 0,0 1-1,1 0 1,-1 0-1,-1 0 1,1 0-1,0 1 1,-1 0 0,0 0-1,0 0 1,0 0-1,0 1 1,0-1 0,-1 1-1,0 0 1,0 0-1,-1 0 1,1 1-1,-1-1 1,2 7 0,1 7-35,-1 0 0,0 1 0,-2-1 0,0 1 0,-1 0 0,-1 0 0,0-1 0,-2 1 0,-1 0 0,0-1 0,-1 1 0,-1-1 1,-11 26-1,5-17-27,-1 1 0,-2-2 0,-1 0 0,-1-1 1,-1-1-1,-1 0 0,-41 42 0,27-36-6,-45 33 0,61-53 5,0 0 0,0-1 0,-1-1 0,0 0 0,-31 10-1,46-18 0,1 0-1,-1-1 0,0 1 0,0 0 0,0-1 0,0 0 0,1 1 0,-1-1 0,0 0 1,0 0-1,0 0 0,0 0 0,0 0 0,0 0 0,0-1 0,0 1 0,1-1 0,-1 1 0,0-1 1,0 0-1,1 1 0,-1-1 0,0 0 0,1 0 0,-1 0 0,0 0 0,1-1 0,0 1 0,-1 0 1,1-1-1,0 1 0,-2-4 0,2 3-1,1 0 0,-1 0 1,1 0-1,0 0 0,0 0 1,0 0-1,0 0 0,0 0 0,1-1 1,-1 1-1,1 0 0,-1 0 1,1 0-1,0 0 0,-1 0 0,1 0 1,0 1-1,0-1 0,1 0 1,-1 0-1,0 1 0,1-1 0,-1 1 1,1-1-1,-1 1 0,1-1 1,-1 1-1,3-1 0,8-6 5,-1 1-1,2 0 0,-1 1 0,1 0 1,-1 1-1,2 1 0,-1 0 1,0 1-1,1 0 0,-1 1 1,18-1-1,12 2 16,-1 2 1,57 8-1,-82-6-269,-1 1-1,1 0 1,-1 2-1,20 8 1,-18-6-355,0-1 0,36 8 1,-36-19-4390,-13-1 1643</inkml:trace>
</inkml:ink>
</file>

<file path=ppt/ink/ink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3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1 217 2432,'2'-12'314,"1"1"0,0 0 0,1 0 0,0 1-1,1-1 1,0 1 0,1 0 0,-1 0 0,2 0 0,0 1 0,0 0 0,1 0 0,16-14-1,-13 15-274,1 1-1,-1 0 1,1 1-1,0 0 0,1 1 1,-1 0-1,1 1 1,0 1-1,0 0 0,1 0 1,-1 1-1,0 1 0,1 1 1,13 0-1,-18 1 21,0 0 1,0 0-1,0 0 0,0 1 0,-1 1 0,1 0 0,-1 0 1,0 0-1,0 1 0,0 0 0,0 1 0,-1 0 0,1 0 0,-1 1 1,0-1-1,-1 2 0,0-1 0,0 1 0,0-1 0,0 2 1,7 13-1,-6-7 4,-2-1 0,1 1 0,-2 0 0,0 0 0,0 0 0,-2 0 0,1 1 0,-2 0 0,0-1 0,-1 1 0,0-1 0,-1 1 0,-1 0 0,0-1 1,-1 0-1,-7 21 0,5-20-17,-1 0 1,-1 0-1,0-1 1,-1 0 0,0 0-1,-2-1 1,1 0-1,-1 0 1,-1-1-1,0-1 1,-1 0 0,0 0-1,-1-1 1,-24 15-1,8-9-9,-1-1-1,0-1 1,-1-1 0,0-2-1,-1-1 1,-47 8-1,77-17-39,1-1-1,0 0 1,0 0-1,-1 0 1,1 0-1,0 0 0,-1 0 1,1 0-1,0 0 1,-1 0-1,1 0 1,0-1-1,0 1 1,-1-1-1,1 1 0,0-1 1,0 1-1,0-1 1,-1 0-1,-1-1 1,3 1-3,-1 0 0,1 1 0,-1-1 0,1 0 0,0 0 1,-1 0-1,1 0 0,0 0 0,0 0 0,0 0 0,0 0 1,-1 0-1,1 0 0,0 0 0,1 0 0,-1 0 0,0 0 1,0 0-1,0 0 0,1-2 0,0 0-6,1-1 0,-1 1 1,1-1-1,0 1 0,0 0 0,0 0 0,0 0 1,1 0-1,-1 0 0,1 0 0,-1 1 0,1-1 0,5-2 1,-1 2 19,0 0-1,0 1 1,0 0 0,1 0 0,-1 0 0,1 1 0,-1 0 0,1 1 0,-1 0-1,10 1 1,83 13 140,-57-7-105,36 6 27,-16-2-254,110 5-1,-166-17-82,-6 1 171,-1 0 1,0-1 0,1 1-1,-1 0 1,1 0 0,-1 0-1,1-1 1,-1 1 0,1 0-1,-1 0 1,0 0 0,1 0-1,-1 0 1,1 0 0,-1 0 0,1 0-1,-1 0 1,1 1 0,-1-1-1,1 0 1,-1 0 0,1 0-1,-1 0 1,0 1 0,1-1-1,-1 0 1,1 0 0,-1 1-1,0-1 1,1 0 0,-1 1-1,1-1 1,-7 4-1206</inkml:trace>
</inkml:ink>
</file>

<file path=ppt/ink/ink16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8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9472,'6'-4'4736,"17"11"-4096,-14-7 7167,5-3-7039,0 3 128,29 3 128,-11 1 128,5-1-1664,-8 3 128,8-3 384,-9 1 0,-8-1-2176,-1-3 128,-6 0-1280,-2 0 129</inkml:trace>
</inkml:ink>
</file>

<file path=ppt/ink/ink16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49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5888,'0'3'2944,"26"-15"-1024,-15 8 3328,3-8-4481,-5 8 1,19-3 384,-4-2 0,9 6-1664,-10-1 128,6 1 640,-1-1 128,-5 4-1664,-5 0 128,2 4-1535,-6-4 127</inkml:trace>
</inkml:ink>
</file>

<file path=ppt/ink/ink16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0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11392,'38'-4'5631,"28"4"-7038,-52 0 10878,9-7-9471,-4-2 128,5-2-256,-1-1 0,2 12-1152,-8 0 128,-2 3-2048,-1 6 129</inkml:trace>
</inkml:ink>
</file>

<file path=ppt/ink/ink16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0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4 5248,'-8'1'1403,"0"0"0,1-1 0,-1 1 0,0-2 0,1 1 1,-10-2-1,-35-1 2278,27 5-3213,-1 1-1,1 2 1,0 0-1,1 2 0,0 0 1,0 2-1,0 0 0,1 2 1,0 1-1,-37 25 1,59-36-455,-6 4 152,0 0 1,0 0 0,0 1 0,1-1 0,0 2 0,-9 10 0,14-15-138,1-1 1,-1 0-1,0 0 1,1 1-1,-1-1 1,1 0-1,-1 1 1,1-1-1,0 1 0,-1-1 1,1 0-1,0 1 1,0-1-1,0 1 1,0-1-1,1 1 0,-1-1 1,0 0-1,1 3 1,0-2-15,1 1 1,-1-1 0,1 0-1,0 0 1,0 0-1,-1 0 1,1 0 0,1 0-1,-1 0 1,0-1 0,0 1-1,1-1 1,-1 1 0,4 0-1,22 9 49,1-2-1,0-1 0,1-2 0,58 6 1,-43-6-12,13 2-37,0 3 0,80 25 1,-111-27 26,-1 1 0,-1 2 0,1 1 0,-2 0 1,30 23-1,-48-31-14,0-1 0,-1 2 0,0-1 0,0 0 0,0 1-1,-1 0 1,0 0 0,0 1 0,0-1 0,4 13 0,-6-14 0,-1 1 0,0-1 0,0 1 0,-1-1 0,1 1 0,-1-1 0,0 1 0,-1-1 0,1 1 0,-1-1 0,0 1 0,-1-1 0,1 1 0,-1-1 0,0 0 0,-3 6 0,0-4 22,1 0-1,-1 0 1,0-1-1,-1 1 1,1-1 0,-1 0-1,0-1 1,-1 1-1,1-1 1,-1-1 0,0 1-1,-1-1 1,1 0-1,-9 3 1,-5 1 57,0 0 0,-1-2-1,-41 7 1,45-10-68,0-1 0,0 0 0,0-2-1,0 0 1,1-1 0,-30-6 0,43 7-85,0-1-1,0 0 1,0 0 0,0 0 0,1-1 0,-1 1 0,0-1-1,1 0 1,-1 0 0,1 0 0,0 0 0,-1-1-1,1 1 1,0-1 0,1 0 0,-1 0 0,0 0 0,1 0-1,0 0 1,-1-1 0,1 1 0,1-1 0,-1 1 0,0-1-1,1 0 1,0 1 0,0-1 0,0 0 0,0 0-1,1 0 1,-1 0 0,1 0 0,0 0 0,1-4 0,-1 6-82,0-1 1,1 1 0,-1 0 0,1 0 0,-1 0 0,1 0 0,0 0-1,0 1 1,0-1 0,0 0 0,0 0 0,1 0 0,-1 1 0,0-1-1,1 1 1,-1-1 0,1 1 0,0 0 0,3-3 0,40-15-3837,-30 13 2685,20-9-2069</inkml:trace>
</inkml:ink>
</file>

<file path=ppt/ink/ink16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1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16 12160,'-8'-16'6015,"8"32"-7039,0-12 10624,0 24-9344,0-8 128,0 22 128,0-10 0,8 18-640,-2-14 0,8 19 0,0-12 0,9-8-1152,-5-3 0,16-16-2304,-6-2 0</inkml:trace>
</inkml:ink>
</file>

<file path=ppt/ink/ink16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1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 12672,'-14'-4'6271,"34"8"-11518,-20-4 10494,9 4-8446,1 1 127,-1 2-1536,0-3 0</inkml:trace>
</inkml:ink>
</file>

<file path=ppt/ink/ink16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1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87 10496,'0'0'221,"0"0"0,0 0 1,0 1-1,1-1 0,-1 0 0,0 0 1,0 0-1,0 0 0,1 0 0,-1 1 1,0-1-1,0 0 0,0 0 1,1 0-1,-1 0 0,0 0 0,0 0 1,1 0-1,-1 0 0,0 0 0,0 0 1,1 0-1,-1 0 0,0 0 1,0 0-1,1 0 0,-1 0 0,0 0 1,0 0-1,0 0 0,1 0 0,-1 0 1,0-1-1,0 1 0,0 0 1,1 0-1,-1 0 0,0 0 0,0 0 1,0-1-1,1 1 0,-1 0 0,0 0 1,0 0-1,0-1 0,0 1 1,0 0-1,0 0 0,1 0 0,-1-1 1,0 1-1,0 0 0,0 0 1,0-1-1,0 1 0,0 0 0,8 12 3716,-1 1-4615,100 273 2726,-107-284-2051,1-1 0,0 1 1,-1 0-1,1 0 0,-1 0 0,1 0 0,-1 0 0,0 0 0,0 0 0,0 0 1,0 0-1,-1 4 0,1-6 0,-1 0 1,1 1 0,-1-1 0,1 0-1,0 0 1,-1 0 0,1 0-1,0 0 1,-1 0 0,1 0-1,-1 0 1,1 0 0,0 0 0,-1 0-1,1 0 1,0 0 0,-1 0-1,1 0 1,-1 0 0,1 0-1,0 0 1,-1 0 0,1 0-1,0-1 1,-1 1 0,1 0 0,0 0-1,-1-1 1,1 1 0,0 0-1,-1 0 1,1-1 0,0 1-1,0 0 1,-1-1 0,1 1-1,-4-5-14,0 1 0,0-1 0,0 1 0,1-1 0,0 0-1,0 0 1,0 0 0,-2-7 0,1-3-6,0 1 0,1-1 1,0 0-1,2 0 0,-1 0 0,2-1 1,0 1-1,1 0 0,0 0 0,2 0 1,-1 0-1,2 0 0,0 1 0,8-20 0,-7 24 111,1 1 0,0 0-1,0 0 1,1 1-1,0-1 1,0 2-1,1-1 1,0 1-1,0 0 1,1 0-1,0 1 1,15-8 0,-17 11 6,-1 0 1,1 1-1,0 0 1,0 0-1,0 0 1,0 1-1,1 0 1,-1 0 0,0 1-1,0 0 1,1 0-1,-1 1 1,0 0-1,0 0 1,0 0-1,0 1 1,0 0 0,0 1-1,9 4 1,10 7 33,0 1 0,-2 1 0,0 1 0,-1 1 0,0 1 0,-2 1 0,0 0 0,28 38 0,-28-20-107</inkml:trace>
</inkml:ink>
</file>

<file path=ppt/ink/ink16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2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570 0 7168,'-1'0'347,"0"0"0,0 0 0,-1 0 0,1 1 1,0-1-1,0 0 0,-1 0 0,1 1 0,0-1 0,0 1 0,0-1 1,0 1-1,-1-1 0,1 1 0,0 0 0,0 0 0,0-1 0,0 1 1,1 0-1,-1 0 0,0 0 0,0 0 0,0 0 0,1 0 0,-1 0 1,0 0-1,1 1 0,-1 1 0,-21 20 1724,8-15-1381,-34 24 1628,-108 117-1081,123-112-804,0 1-1,3 2 1,1 0-1,2 2 1,2 2-1,2 0 1,2 1-1,2 1 1,2 1-1,-16 66 0,29-90-369,1 0-1,1 1 0,0-1 0,2 1 0,1-1 0,1 1 0,1-1 0,1 0 1,12 41-1,-10-46-97,0-1 0,2 0 1,0 0-1,1 0 0,1-1 1,0 0-1,2-1 0,-1 0 1,2-1-1,0-1 0,0 0 1,25 18-1,-10-13-818,2-1 1,44 18-1,-31-15-3031,-43-20 3741,1 1 1,-1-1-1,1 0 0,-1 1 1,1-1-1,-1 0 1,0 0-1,1 1 1,-1-1-1,1 0 1,-1 0-1,1 0 1,0 0-1,-1 0 1,1 0-1,-1 0 0,1 1 1,-1-2-1,1 1 1,-1 0-1,1 0 1,-1 0-1,1 0 1,-1 0-1,1 0 1,-1 0-1,1-1 1,-1 1-1,1 0 0,-1 0 1,1-1-1,-1 1 1,1 0-1,-1-1 1,0 1-1,1 0 1,-1-1-1,0 1 1,1-1-1,-1 1 0,0-1 1,1 1-1,-1-1 1,4-10-3207</inkml:trace>
</inkml:ink>
</file>

<file path=ppt/ink/ink16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2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10752,'11'5'4309,"-3"0"-5205,1 0 2679,0 1 1,-1 0 0,1 0-1,-1 1 1,11 12-1,-4 1-1263,28 46 51,2-3 0,56 61 0,-59-80-1428,70 59 1,-87-86-2261,-25-17 2992,1 0 1,-1 0 0,1 0-1,-1 0 1,0 0-1,1 0 1,-1 1 0,1-2-1,-1 1 1,1 0 0,-1 0-1,1 0 1,-1 0-1,1 0 1,-1 0 0,1 0-1,-1 0 1,0-1 0,1 1-1,-1 0 1,1 0-1,-1-1 1,0 1 0,1 0-1,-1-1 1,1 1-1,-1 0 1,0-1 0,0 1-1,1 0 1,-1-1 0,0 1-1,0-1 1,1 1-1,-1-1 1,0 1 0,0-1-1,0 1 1,0 0 0,0-1-1,0 0 1,5-10-3225</inkml:trace>
</inkml:ink>
</file>

<file path=ppt/ink/ink16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2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538 1 12032,'-20'26'6015,"-3"13"-8702,18-30 11646,-22 34-8703,2-16 128,-18 37 128,11-14 0,-42 24-768,17-19 128,0-8 128,11-12 0,3 4-768,9-14 0,11-2-1664,5-7 0,13-5-895,0 1 127</inkml:trace>
</inkml:ink>
</file>

<file path=ppt/ink/ink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3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2816,'0'-23'1408,"38"16"-1536,-24 7 2176,9 0-1920,5 3 128,11 4 256,2 9 0,11 4-640,1-8 128,-1 4 384,-1-1 0,1-6-384,-6-6 0,-12 1-1024,-6-8 128</inkml:trace>
</inkml:ink>
</file>

<file path=ppt/ink/ink16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3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10752,'23'-3'5376,"19"6"-6400,-33-3 10239,16 0-8575,-7 0 0,30 0 256,-11 0 128,24 0-1408,-13 0 128,7 0 384,-16 0 128,-7 4-896,-4-1 0,1 3-1536,-6-6 128,0 0-1536,-3 0 129</inkml:trace>
</inkml:ink>
</file>

<file path=ppt/ink/ink16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3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10368,'3'-2'3537,"3"10"1183,3 18 1358,-10 41-4641,0-21-1212,1 0-1,2 0 1,3-1 0,10 47-1,-14-86-342,1-1 0,0 0 0,0 0 0,0 0 0,1 0-1,0 0 1,0-1 0,0 1 0,0-1 0,1 0 0,0 0 0,0 0 0,0 0 0,5 3-1,-6-4-544,1-1 0,-1 0 0,1 0 0,0-1 0,0 1 0,-1-1 0,1 0 0,0 0 0,0 0 0,0 0 0,8 0 0,3-1-2792</inkml:trace>
</inkml:ink>
</file>

<file path=ppt/ink/ink16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3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0 283 4480,'2'1'797,"0"0"1,0 0-1,0 0 0,-1 0 1,1 1-1,0-1 1,-1 1-1,1-1 0,-1 1 1,0 0-1,1-1 1,1 5-1,12 31 4369,-1 46-3119,-11-62-1813,2 10 285,1 1 0,2-1 0,2 0 0,0-1 0,24 47 0,-31-72-669,0 0-1,0 0 1,1 0 0,-1-1-1,1 1 1,0-1-1,0 0 1,1 0-1,-1-1 1,1 1 0,5 2-1,-6-4-222,-1 0 0,0-1 0,1 0-1,-1 1 1,1-1 0,-1 0 0,1-1 0,0 1-1,-1-1 1,1 1 0,0-1 0,-1 0 0,1-1-1,0 1 1,-1-1 0,1 1 0,0-1 0,3-2 0,18-6-2827</inkml:trace>
  <inkml:trace contextRef="#ctx0" brushRef="#br0" timeOffset="1">187 0 12800,'0'9'6399,"34"-9"-12158,-26 0 12670,7 7-10239,-6 2 1,-4 5-1665,0-1 0</inkml:trace>
</inkml:ink>
</file>

<file path=ppt/ink/ink16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4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36 12416,'0'1'320,"-1"0"0,0 0 0,1-1 1,-1 1-1,1 0 0,-1 0 0,1 0 1,0 0-1,-1-1 0,1 1 0,0 0 1,0 0-1,-1 0 0,1 0 0,0 0 1,0 0-1,0 0 0,0 0 0,0 0 1,0 0-1,0 0 0,1-1 0,-1 1 1,0 1-1,13 37 4553,-6-25-4322,0 1-1,1-1 1,12 15 0,-16-23-524,1 0 0,0-1 0,0 0 0,1 0 0,0 0 0,0 0 0,0-1 0,0 0 0,0 0 0,1-1 0,0 0 0,0 0 0,9 3 0,-11-5-12,0-1-1,0 1 0,0-1 0,0 0 0,1 0 0,-1-1 0,0 1 1,0-1-1,0 0 0,0 0 0,0-1 0,0 0 0,0 0 0,-1 0 0,1 0 1,0-1-1,-1 1 0,0-1 0,6-5 0,-3 2-13,0 1 0,-1-1 0,1-1 0,-1 0 0,0 0 0,-1 0 0,0 0 0,0-1 0,0 0 0,-1 0 0,0 0 0,-1 0 0,0-1 0,0 1 0,-1-1 0,0 0 0,0 0 0,-1 0 0,0 0 0,-1-10 0,0 18 15,0-1-1,1 1 1,-1 0-1,0 0 1,0-1-1,-1 1 1,1 0-1,0 0 0,0-1 1,-1 1-1,1 0 1,0 0-1,-1-1 1,1 1-1,-1 0 1,0 0-1,1 0 0,-1 0 1,0 0-1,0 0 1,0 0-1,0 0 1,1 0-1,-1 0 1,0 1-1,-1-1 0,1 0 1,-2 0-1,2 1 0,-1 0 0,1 0 0,0 1 0,-1-1 0,1 0 0,0 1 0,-1-1 0,1 1 0,0 0 0,0-1 0,-1 1 0,1 0 0,0 0-1,0 0 1,0 0 0,0 0 0,0 0 0,0 0 0,0 0 0,1 0 0,-1 0 0,0 1 0,1-1 0,-1 0 0,1 0 0,-1 1 0,1-1 0,-1 0 0,1 2-1,-3 6 57,1 0 0,0 0 0,1 0 0,0 1-1,0-1 1,1 0 0,0 0 0,0 1 0,1-1-1,1 0 1,-1 0 0,7 17 0,5 12 176,31 62 1,-10-23-21,-13-23-56,-3 0-1,-3 2 1,-1 0 0,-4 1-1,6 86 1,-15-134-145,-1 0 0,0 0-1,0 0 1,-1 0 0,0 0 0,-1-1-1,0 1 1,-1 0 0,1-1 0,-2 1-1,1-1 1,-1 0 0,0 0-1,-1 0 1,0-1 0,0 0 0,-1 0-1,1 0 1,-2 0 0,1-1 0,-1 0-1,0 0 1,0-1 0,0 0 0,-1 0-1,0-1 1,0 0 0,-10 4 0,2-2-25,0-1 1,0-1 0,0 0-1,-1-1 1,1-1 0,-1-1-1,0 0 1,1-1-1,-1 0 1,0-2 0,1 0-1,-1-1 1,1 0 0,0-2-1,0 0 1,0 0 0,1-2-1,0 0 1,0 0-1,0-2 1,1 0 0,0 0-1,1-1 1,0-1 0,-19-21-1,31 31-72,0 0-1,0 0 0,0 0 0,0 1 0,0-1 1,0-1-1,0 1 0,0 0 0,0 0 1,1 0-1,-1 0 0,0-1 0,1 1 0,-1 0 1,1 0-1,-1-1 0,1 1 0,0 0 1,0-1-1,0 1 0,-1-1 0,1 1 0,0 0 1,1-1-1,-1 1 0,0 0 0,0-1 1,1 1-1,-1 0 0,0-1 0,1 1 0,-1 0 1,1 0-1,0-1 0,-1 1 0,1 0 1,0 0-1,0 0 0,0 0 0,0 0 0,0 0 1,1-1-1,5-2-885,-1 0-1,1 1 1,-1 0 0,1 0-1,0 0 1,8-1 0,-14 4 889,28-12-3922</inkml:trace>
</inkml:ink>
</file>

<file path=ppt/ink/ink16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5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10880,'63'36'13136,"-15"-9"-10011,-38-20-3070,0 0-1,0 0 1,-1 0 0,0 1 0,-1 1 0,0 0 0,0 0 0,-1 0 0,11 19 0,12 33 329,28 80-1,-48-117-169,5 16 44,-1 0 1,-2 1-1,-2 1 1,-2 0-1,-2 0 0,-1 0 1,-2 1-1,-6 77 0,2-109-279,-1-1 0,0 1-1,-1 0 1,0-1 0,0 1-1,-7 11 1,7-17-174,1 0 0,-1 0 0,0 0 0,0-1 0,-1 1 0,0-1 0,0 0 0,0 0 0,0 0 0,0-1 0,-1 1 0,1-1 0,-10 5-1,13-8-74,1 1 0,-1-1 0,0 0 0,0 1-1,0-1 1,0 0 0,0 0 0,0 0 0,0 1-1,1-1 1,-1 0 0,0 0 0,0 0-1,0 0 1,0-1 0,0 1 0,0 0 0,0 0-1,0 0 1,0-1 0,1 1 0,-1-1 0,0 1-1,0 0 1,0-1 0,1 1 0,-1-1-1,0 0 1,1 1 0,-1-1 0,0 0 0,0 0-1,-3-11-3568</inkml:trace>
</inkml:ink>
</file>

<file path=ppt/ink/ink16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5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10624,'14'-7'5248,"37"20"-6400,-36-13 9215,13 0-8191,-5 0 128,9-9-384,-7 5 128,2 4-2176,-8 0 128,-4-3-511,-1-1-1</inkml:trace>
</inkml:ink>
</file>

<file path=ppt/ink/ink16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5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13312,'66'5'6655,"22"-17"-10111,-64 8 13696,18-4-11136,-8 0 128,3 5-5504,-8-6 1,-11 21 6527,-4-8 0</inkml:trace>
</inkml:ink>
</file>

<file path=ppt/ink/ink16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6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512 1 8832,'-5'0'301,"-1"0"1,1 0-1,0 1 1,-1 0-1,1 0 1,0 0-1,0 1 1,0-1-1,0 1 1,0 1-1,0-1 1,1 1-1,-1-1 1,-6 6-1,-2 3 4576,-5-4-3758,-6 1-672,-15 10 481,-60 17 0,77-29-623,0 2 1,1 0 0,0 1 0,1 1 0,0 1-1,0 1 1,2 1 0,-20 16 0,35-27-248,0 1 0,0 0 1,0 0-1,0 1 0,1-1 1,-1 0-1,1 1 1,0 0-1,0-1 0,1 1 1,-1 0-1,1 0 1,-1 0-1,1 0 0,1 0 1,-2 7-1,2-9-43,1 1 0,-1-1-1,1 1 1,0-1 0,0 1 0,0-1 0,0 0-1,0 1 1,0-1 0,0 0 0,1 0-1,-1 0 1,1 0 0,0 0 0,-1 0 0,1-1-1,0 1 1,0 0 0,0-1 0,0 1-1,0-1 1,1 0 0,-1 0 0,0 0 0,1 0-1,-1 0 1,1 0 0,-1-1 0,1 1-1,2-1 1,148 22 285,-92-15-194,14 2 95,120 22 209,-172-25-335,0 0-1,0 2 0,-1 0 0,0 2 0,-1 0 0,23 15 0,-39-21-34,1 0 0,-1 0 1,0 0-1,0 1 0,0 0 0,5 7 0,-9-10-26,1 0 0,-1-1 0,0 1 0,0 0 0,0 0 0,0 0 1,-1 1-1,1-1 0,0 0 0,-1 0 0,1 0 0,-1 0 0,0 1 0,0-1 0,0 0 0,0 0 0,0 0 0,0 1 0,-1-1 0,1 0 1,-1 0-1,0 0 0,0 2 0,-3 2 15,1 0 1,-1-1-1,0 1 1,0-1-1,0 0 1,-1 0 0,0-1-1,0 1 1,0-1-1,-1 0 1,1-1-1,-1 1 1,-6 2-1,-9 4 40,-1-2-1,-42 13 0,25-12-74,1-1 0,-1-1 0,-50 0 0,75-6-34,-1 0 1,1-2 0,0 0 0,0 0 0,-1-2 0,1 1 0,0-2 0,1 0 0,-1 0-1,1-2 1,0 1 0,-23-15 0,34 19-3,1 0 1,-1 0-1,1 0 0,-1 0 0,1-1 0,-1 1 1,1 0-1,0-1 0,0 1 0,0-1 1,-1 0-1,1 1 0,1-1 0,-1 0 0,0 1 1,0-1-1,1 0 0,-1 0 0,1 0 1,-1 0-1,1 0 0,0 1 0,0-4 0,1 2-41,-1 1-1,1-1 1,0 1-1,0 0 0,1-1 1,-1 1-1,0 0 1,1 0-1,0 0 0,-1 0 1,1 0-1,0 0 1,0 0-1,4-2 0,6-4-574,0 0 0,1 1 1,0 1-1,22-8 0,82-19-4868,-57 17 2199</inkml:trace>
</inkml:ink>
</file>

<file path=ppt/ink/ink16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6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127 316 9984,'-5'-13'4992,"1"17"-4864,4-4 8703,-14 9-8191,5-2 0,-16 25 384,7-9 0,-7 23-1408,8-1 128,11 4 768,3-4 0,17-6-640,-2-12 0,22-4-1664,-11-7 128,25-23-1920,-7 1 128</inkml:trace>
  <inkml:trace contextRef="#ctx0" brushRef="#br0" timeOffset="1">104 6 12288,'-37'-5'6143,"54"17"-10238,-11-12 10494,8 4-8319,-5-4 128,0 12-3327,1-8-1</inkml:trace>
</inkml:ink>
</file>

<file path=ppt/ink/ink16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7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12672,'2'7'1152,"0"1"-1,1-1 1,0 1 0,0-1 0,0 0 0,1 0 0,0 0 0,8 8 0,19 38 3371,23 41-3715,-34-62-715,-1 0 1,17 44-1,-36-75-101,0-1-1,1 1 1,-1-1 0,0 1 0,0-1 0,1 1 0,-1-1-1,0 1 1,0-1 0,0 1 0,0-1 0,0 1-1,0-1 1,0 1 0,0-1 0,0 1 0,0-1 0,0 1-1,0-1 1,0 1 0,-1-1 0,1 1 0,0-1-1,0 1 1,0-1 0,-1 1 0,1-1 0,0 1 0,-1-1-1,1 1 1,0-1 0,-1 0 0,1 1 0,-1-1-1,1 0 1,0 1 0,-2-1 0,1 1-12,0-1 0,0 0 0,0 0 0,0-1 1,0 1-1,0 0 0,0 0 0,0 0 0,0-1 0,0 1 0,0 0 0,0-1 1,0 1-1,0-1 0,0 1 0,0-1 0,0 0 0,0 1 0,0-1 0,1 0 1,-1 0-1,-1-1 0,-4-5-40,0-1 1,0 0 0,1-1-1,0 1 1,0-1-1,1 0 1,0-1 0,1 1-1,0-1 1,0 1 0,1-1-1,0 0 1,1 0-1,0 0 1,1 0 0,0 0-1,0 0 1,1 0-1,0 0 1,1 1 0,3-12-1,-3 12 80,1 0 0,0 0-1,1 0 1,0 0 0,0 0 0,1 1-1,0 0 1,0 0 0,1 0-1,0 0 1,0 1 0,1 0-1,0 1 1,0-1 0,1 1 0,0 1-1,0 0 1,0 0 0,0 0-1,1 1 1,0 0 0,13-4 0,-11 6 98,1 1 0,0 0 1,-1 1-1,1 0 1,0 0-1,0 1 1,-1 1-1,1 0 1,-1 1-1,1 0 1,-1 0-1,0 1 1,0 1-1,-1 0 0,1 0 1,-1 1-1,0 1 1,10 7-1,-4-1 65,0 0-1,0 1 0,-1 1 1,-1 0-1,0 1 1,-2 1-1,1 0 0,-2 0 1,13 28-1,-15-26-157,19 46 77,-26-61-219,-1 0 1,1 0 0,-1 0-1,-1 0 1,1 0-1,0 1 1,-1-1 0,0 0-1,0 0 1,0 0-1,-1 0 1,-1 8-1,-5-2-2426,-4-8-4791,6-2 3495</inkml:trace>
</inkml:ink>
</file>

<file path=ppt/ink/ink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7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 2304,'3'1'250,"0"1"0,0 0 0,0 1 1,-1-1-1,1 0 0,0 1 0,-1-1 0,1 1 0,-1 0 1,0 0-1,0 0 0,0 0 0,-1 0 0,1 1 1,-1-1-1,1 0 0,-1 1 0,0-1 0,0 1 0,-1-1 1,1 8-1,5 21 32,8 50 1177,44 138 0,-57-217-1421,0 0 0,0 1 0,0-1 0,1 0 1,0 0-1,-1 0 0,1 0 0,0-1 0,1 1 1,-1 0-1,0-1 0,1 0 0,3 3 0,-6-4-27,1-1-1,-1 0 0,1 0 0,-1 0 0,1 1 0,-1-1 0,1 0 1,-1 0-1,1 0 0,-1 0 0,1 0 0,-1 0 0,1 0 1,-1 0-1,1 0 0,-1 0 0,1-1 0,-1 1 0,1 0 0,-1 0 1,1 0-1,-1-1 0,1 1 0,-1 0 0,1 0 0,-1-1 0,1 1 1,-1 0-1,0-1 0,1 0 0,1-1 8,-1 0 0,0-1-1,1 1 1,-1-1 0,0 1 0,0-1 0,0 1 0,-1-1-1,1 0 1,0-2 0,1-22 193,0 0-1,-4-37 1,1 36-196,0 0-1,2 0 1,7-41-1,-7 62-15,0 1-1,1-1 1,0 1-1,1-1 1,-1 1 0,1 0-1,0 0 1,0 0-1,1 1 1,0-1-1,0 1 1,0-1-1,1 2 1,0-1 0,0 0-1,0 1 1,0 0-1,1 0 1,7-4-1,-6 5 65,0 0-1,0 1 0,0-1 1,1 1-1,-1 1 1,1 0-1,-1 0 0,1 0 1,-1 1-1,1 0 0,0 0 1,-1 1-1,1 0 1,-1 0-1,1 1 0,-1 0 1,10 4-1,-4-1 81,-1 1 0,1 0 0,-1 1 0,0 1 0,-1 0 1,0 0-1,0 1 0,14 15 0,14 15 351,-27-29-366,-1 0-1,-1 0 1,0 1 0,0 0-1,-1 1 1,0 0 0,-1 0-1,-1 1 1,12 26-1,-20-49-80,1 0-1,0 0 0,1 0 0,0 1 0,1-1 0,0 0 0,0 1 0,7-17 1,-5 13-77,1 0 0,0 1 1,1 0-1,1 0 1,0 0-1,0 1 1,1 0-1,9-10 1,-7 12-3,1 0 0,0 0 0,0 1 0,1 1 0,0 0 0,0 0 0,1 1 0,-1 1 0,1 0 0,1 1 0,-1 0 0,0 1 0,1 0 0,0 1 0,0 1 0,-1 0 0,1 1 0,0 1 0,24 3 0,-13-1 22,-1 1 0,0 1 0,0 2 0,-1 0 1,0 1-1,0 1 0,-1 1 0,0 2 0,0 0 0,-2 1 1,1 1-1,34 31 0,-47-36 61,1 0 0,-2 0 0,1 1 0,-2 0 0,1 0 1,-1 1-1,-1 0 0,0 0 0,0 0 0,-1 1 0,4 19 0,-2-1-23,-1 0 0,-2 1 0,0 44 0,-8-46-3076,-4-26-44,-5-17 1190,-6-23-274</inkml:trace>
</inkml:ink>
</file>

<file path=ppt/ink/ink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41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39 2432,'-2'-4'249,"-3"-18"498,5 22-660,0-1 0,0 1 0,1-1 0,-1 0 1,0 1-1,0-1 0,0 1 0,0-1 0,1 1 0,-1-1 0,0 1 1,0 0-1,1-1 0,-1 1 0,0-1 0,1 1 0,-1-1 0,1 1 1,-1 0-1,1-1 0,-1 1 0,0 0 0,1 0 0,-1-1 0,1 1 1,-1 0-1,1 0 0,-1 0 0,1-1 0,-1 1 0,1 0 0,0 0 1,-1 0-1,1 0 0,-1 0 0,1 0 0,-1 0 0,2 0 0,-1 2-12,0-1 0,1 1-1,-1 0 1,0 0-1,0-1 1,0 1-1,0 0 1,0 0-1,0 0 1,-1 0-1,1 0 1,-1 0-1,1 0 1,-1 0-1,0 0 1,0 3-1,1 1-82,107 433 3443,-108-414-3163,0-24-261,0-1 0,0 0 1,0 1-1,0-1 0,0 0 0,0 0 1,0 0-1,-1 1 0,1-1 0,0 0 1,0 0-1,0 1 0,-1-1 0,1 0 1,0 0-1,0 0 0,0 0 0,-1 1 1,1-1-1,0 0 0,0 0 0,-1 0 1,1 0-1,0 0 0,0 0 0,-1 0 1,1 0-1,0 0 0,-1 0 0,1 0 0,0 0 1,0 0-1,-1 0 0,1 0 0,0 0 1,-1 0-1,1 0 0,0 0 0,-1 0 1,-1-2 23,0 1 1,0-1 0,0 1 0,0-1 0,1 0-1,-1 0 1,0 0 0,1 0 0,-1 0-1,1 0 1,0-1 0,0 1 0,0 0-1,-2-4 1,-2-11-16,0 0 1,1 0-1,1-1 0,0 0 0,2 0 1,0 1-1,1-1 0,0 0 0,2 0 0,0 0 1,1 1-1,1-1 0,0 1 0,1 0 0,1 0 1,1 0-1,0 1 0,15-24 0,-14 30-47,1 1-1,-1 0 0,2 0 1,-1 0-1,1 1 0,0 1 1,1 0-1,-1 0 0,1 1 1,1 0-1,-1 1 0,1 1 0,22-6 1,-13 4 110,1 2 0,0 0 0,0 2 0,0 0 0,0 2 0,0 0 0,26 4 1,-35-2 1,0 1 1,0 0-1,0 1 1,-1 0-1,1 1 1,-1 0 0,0 1-1,-1 1 1,1 0-1,-1 0 1,0 1-1,13 14 1,-19-17-48,0 0 0,0 0 1,-1 1-1,1-1 0,-2 1 1,1 0-1,0 0 0,-1 1 0,0-1 1,-1 1-1,0 0 0,0 0 1,0-1-1,-1 1 0,1 0 0,-2 0 1,1 1-1,-1-1 0,0 0 0,-1 0 1,1 0-1,-2 0 0,1 0 1,-4 10-1,-1-4 3,0 1 0,-1-1 0,-1-1-1,0 1 1,0-1 0,-2-1 0,1 1 0,-1-2 0,-1 1 0,0-2 0,-14 11 0,17-14-691,7-5-1293,24-15-2376,-1 2 2271</inkml:trace>
</inkml:ink>
</file>

<file path=ppt/ink/ink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4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3840,'0'44'1920,"19"26"-1920,-10-54 2816,0 12-3072,5-8 128,6-1-256,3 4 0,0-10-384,0-6 0</inkml:trace>
</inkml:ink>
</file>

<file path=ppt/ink/ink17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7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9856,'9'0'1735,"-1"1"0,1 0 0,-1 0 0,1 1 1,13 4-1,38 24 2949,-30-8-4411,49 45 1,-21-15-109,6-1 348,74 64 620,-122-100-1461,0 1 1,-1 1-1,-1 0 1,-1 1-1,21 35 0,-33-50 104,0-2 23,0 0 0,-1 0 1,1 0-1,-1 1 0,1-1 0,-1 0 0,1 0 1,-1 0-1,0 0 0,0 0 0,1 1 0,-1-1 1,0 0-1,0 0 0,0 0 0,0 1 1,-1-1-1,1 0 0,0 0 0,0 0 0,-1 0 1,0 2-1,-2 10-3149</inkml:trace>
</inkml:ink>
</file>

<file path=ppt/ink/ink17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7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701 1 12416,'-62'41'6143,"25"17"-7679,33-44 10368,-47 34-8704,8-12 0,-23 23 0,15-13 128,-40 16-896,25-14 0,-14 7-896,25-12 0,2-11-1792,12-2 129</inkml:trace>
</inkml:ink>
</file>

<file path=ppt/ink/ink17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8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527 47 7424,'-1'-3'552,"1"1"0,0 0 0,-1 0 1,1 0-1,-1 0 0,0 0 0,0 0 0,1 0 0,-1 0 1,-1 1-1,1-1 0,0 0 0,0 0 0,-1 1 1,1-1-1,-1 1 0,1-1 0,-1 1 0,0 0 1,1 0-1,-1-1 0,0 1 0,0 0 0,0 1 0,-2-2 1,-36 0 542,30 1-925,-1 1 0,1-1 0,0 2-1,-1 0 1,1 0 0,0 0 0,0 2 0,-19 5 0,-9 5 256,1 2 0,0 1 1,2 2-1,-64 42 0,90-53-365,1 0-1,-1 1 0,1 0 0,0 0 0,1 1 0,0 0 0,1 0 1,0 0-1,-8 17 0,11-19-28,0 1 0,1-1-1,0 1 1,1-1 0,0 1 0,0 0 0,0 0-1,1-1 1,0 1 0,1 0 0,0 0 0,0-1 0,0 1-1,1-1 1,4 12 0,-2-12-12,-1 0-1,1 0 0,0-1 1,1 1-1,-1-1 0,1 0 1,0 0-1,1-1 1,0 1-1,-1-1 0,2 0 1,-1-1-1,7 4 0,15 8 45,51 21 0,-62-29-58,9 2 3,0-1-1,1-2 0,-1 0 0,2-2 1,-1 0-1,0-2 0,1-1 0,0-2 0,-1 0 1,1-2-1,-1-1 0,54-13 0,-74 13-8,0 0 0,-1 0 0,1-1 0,-1 1 0,0-1 0,0-1 0,0 1 0,0-1 0,-1 0 0,0-1 0,7-8 0,32-28 0,-42 41 7,1 0 0,-1 0-1,0 0 1,1 1 0,0-1 0,-1 1 0,1-1-1,-1 1 1,1 0 0,0 0 0,-1 0-1,1 0 1,-1 0 0,1 1 0,0-1 0,-1 1-1,1 0 1,-1 0 0,0 0 0,1 0-1,-1 0 1,0 0 0,1 1 0,2 2-1,11 7 103,0 0-1,19 20 0,-8-7 38,2-2 156,1-1 0,44 22 0,-59-37-192,0 0 0,0 0 1,0-1-1,1-1 0,0-1 1,0 0-1,0-1 0,16 0 1,-6-2-27,0-2-1,0 0 1,0-2 0,-1 0 0,1-2 0,-1-1-1,-1-1 1,1-1 0,-1-1 0,-1-1 0,0-1-1,0-2 1,24-18 0,-42 28-90,0-1-1,0 0 1,-1 0 0,1 0 0,-1 0-1,0-1 1,-1 1 0,1-1 0,-1 0-1,0 0 1,-1 0 0,1-1-1,-1 1 1,-1-1 0,1 1 0,0-8-1,-1 7 1,0 0 0,0 0-1,-1 0 1,0 0-1,-1 0 1,0 0 0,0 0-1,0 0 1,-1 0-1,1 1 1,-2-1 0,1 1-1,-1-1 1,0 1-1,0 0 1,-1 0 0,0 0-1,0 0 1,-5-5-1,-1 1 5,0 0-1,0 0 0,-1 0 1,-1 2-1,0-1 0,0 2 1,-23-12-1,20 12 3,0 1 0,-1 1 0,1 0 0,-1 1 0,0 0 0,-27-1 0,3 4 0,-62 7 0,64-3 3,0 2 0,-63 17 0,90-19-11,0 0 0,0 1-1,0 1 1,1-1 0,-1 2 0,1-1-1,1 1 1,-1 1 0,1 0-1,0 0 1,0 1 0,1 0 0,-12 15-1,18-21-17,0 1 0,1-1-1,-1 1 1,1 0 0,-1 0-1,1 0 1,0 0-1,0 0 1,0 0 0,1 0-1,-1 0 1,1 0 0,-1 0-1,1 1 1,0-1-1,0 0 1,1 0 0,-1 0-1,1 0 1,0 4 0,1-3-101,0-1 0,0 1 1,0-1-1,1 1 0,-1-1 1,1 0-1,0 0 1,0 0-1,0 0 0,0-1 1,0 1-1,1-1 0,-1 0 1,7 3-1,0 0-532,0-1 0,0 0 0,0 0 1,0-1-1,1-1 0,14 2 0,-13-2-105,42 7-3204</inkml:trace>
</inkml:ink>
</file>

<file path=ppt/ink/ink17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9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405 52 8960,'-5'-5'987,"-1"0"0,1 0 0,-1 0 0,0 1 0,-1 0 0,1 1 0,-1-1 1,0 1-1,0 0 0,0 1 0,0 0 0,0 0 0,0 0 0,0 1 0,-9-1 0,-38 9-1037,6 6 637,-81 32 0,125-43-572,0 0 1,0 0-1,0 0 1,0 1 0,1-1-1,-1 1 1,1 0 0,0 0-1,0 0 1,0 1 0,0-1-1,0 0 1,1 1 0,-4 7-1,5-10-18,0 1 1,0-1-1,0 0 0,1 1 0,-1-1 0,1 0 1,-1 1-1,1-1 0,0 1 0,-1-1 0,1 1 0,0 0 1,0-1-1,0 1 0,0-1 0,0 1 0,0-1 1,1 1-1,-1-1 0,0 1 0,1-1 0,-1 1 0,1-1 1,0 0-1,-1 1 0,1-1 0,0 0 0,0 1 1,0-1-1,0 0 0,0 0 0,0 0 0,0 0 1,0 0-1,2 1 0,3 2-14,-1-1 1,1 0-1,0 0 0,-1-1 1,1 1-1,0-2 0,8 3 1,135 26-160,-86-20 156,0 3 0,-2 3 0,109 43 0,-160-55 46,-1 1 0,0 0 0,0 1 0,0 0 0,-1 0 0,0 1 0,0 0 0,8 10 0,-14-15-9,0 1-1,1-1 1,-1 1-1,-1 0 1,1-1 0,0 1-1,-1 0 1,1 0-1,-1 1 1,0-1-1,0 0 1,0 0 0,-1 0-1,1 1 1,-1-1-1,1 0 1,-1 1-1,0-1 1,-1 0-1,1 1 1,-1-1 0,1 0-1,-1 1 1,0-1-1,0 0 1,0 0-1,0 0 1,-1 0 0,0 0-1,1 0 1,-1 0-1,0-1 1,0 1-1,0 0 1,-1-1 0,-4 4-1,-4 5 61,-2-1 0,1-1 0,-1 0 0,-1-1 0,0 0 0,-16 6 0,-2-2-61,0-1 0,0-2 0,-1-1 0,0-2 0,0-1 0,-1-1 0,-57-2 0,88-2-97,1 1 1,0-1-1,-1 0 0,1 0 0,-1 0 0,1 0 0,-1-1 1,1 1-1,0-1 0,-1 1 0,1-1 0,-1 0 1,1 0-1,0 0 0,0 0 0,0 0 0,0-1 1,0 1-1,-2-2 0,3 2-20,1 0-1,0 1 1,0-1 0,0 0-1,0 0 1,0 1-1,0-1 1,0 0 0,0 0-1,0 0 1,0 1 0,0-1-1,0 0 1,0 0 0,1 1-1,-1-1 1,0 0 0,0 0-1,1 1 1,-1-1 0,1 0-1,0 0 1,24-25-3162,10-1-1,0 6-85</inkml:trace>
</inkml:ink>
</file>

<file path=ppt/ink/ink17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9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0 10496,'-20'0'5248,"20"0"-5888,0 0 9855,-5 11-8703,1 1 128,-6 20 256,6-9 128,-1 16-1408,5-7 128,9 11 768,-4-13 0,15 6-768,-3-11 0,17-11-1536,-11 2 128,15-12-1792,-10-4 0</inkml:trace>
</inkml:ink>
</file>

<file path=ppt/ink/ink17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4:59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36 12672,'-48'-36'6271,"88"40"-8703,-32-4 11008,10 3-8704,-4 1 128,6-4-896,-6 0 0,4 5-1792,-4-1 0</inkml:trace>
</inkml:ink>
</file>

<file path=ppt/ink/ink17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0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1 2816,'0'0'188,"0"1"0,0-1 0,1 1 0,-1-1 0,0 1 1,0-1-1,0 1 0,0-1 0,0 1 0,0 0 0,0-1 0,-1 1 0,1-1 0,0 1 1,0-1-1,0 1 0,0-1 0,-1 1 0,1-1 0,0 0 0,0 1 0,-1-1 0,1 1 0,0-1 1,-1 1-1,1-1 0,0 0 0,-1 1 0,1-1 0,-1 0 0,1 1 0,-1-1 0,1 0 1,-1 0-1,1 0 0,-1 1 0,1-1 0,-1 0 0,1 0 0,-2 0 0,-15 9 804,-26 28 990,33-31-1690,1 1 0,0 1 0,1 0-1,0 0 1,-8 10 0,11-11-100,-10 14 324,0 0 1,2 1-1,0 1 0,-11 30 0,-104 363 1488,121-390-1939,3-13 93,0 1 0,2-1 0,-1 1 0,2-1 0,0 1 0,0 0-1,1-1 1,1 1 0,1 0 0,-1-1 0,2 1 0,0-1 0,1 0-1,0 0 1,1 0 0,0 0 0,1-1 0,1 0 0,0 0 0,0-1-1,1 0 1,1 0 0,-1 0 0,17 13 0,28 18 460,24 22-163,-72-58-432,0 0-1,0 0 1,0 0 0,0 1-1,-1-1 1,0 1 0,-1 0-1,1 0 1,-1 0 0,2 9 0,-5-14-23,0-1 1,0 1 0,1-1 0,-1 1 0,0-1-1,1 1 1,-1-1 0,1 0 0,-1 1 0,1-1 0,0 0-1,-1 1 1,1-1 0,0 0 0,0 0 0,0 0 0,0 1-1,0-1 1,0 0 0,0 0 0,1-1 0,-1 1-1,0 0 1,0 0 0,1-1 0,-1 1 0,1 0 0,-1-1-1,0 0 1,1 1 0,1-1 0,1 0-473,1-1-1,-1 0 1,0-1 0,0 1 0,0-1-1,0 0 1,0 0 0,7-4 0,4-2-2622</inkml:trace>
</inkml:ink>
</file>

<file path=ppt/ink/ink17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1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 8448,'1'8'1561,"1"1"1,0-1-1,0 0 0,0 0 1,1-1-1,0 1 1,7 12-1,34 48 689,-41-64-2195,0 0 0,1 0 1,0 0-1,0 0 1,0-1-1,0 1 0,0-1 1,1 0-1,-1-1 1,1 1-1,0-1 0,0 0 1,0 0-1,0 0 0,0-1 1,0 0-1,0 0 1,1 0-1,-1 0 0,0-1 1,0 0-1,1 0 1,-1 0-1,0-1 0,1 0 1,-1 0-1,0 0 1,0-1-1,0 0 0,0 0 1,0 0-1,0 0 0,-1-1 1,1 0-1,-1 0 1,1 0-1,-1 0 0,7-8 1,-5 6 0,0-1 0,0 0 0,-1-1 0,1 1 0,-1-1 0,-1 0 0,1 0 1,-1-1-1,-1 1 0,1-1 0,-1 0 0,-1 0 0,1 0 0,-1 0 0,-1 0 0,1-1 0,-1 1 1,-1-1-1,0 1 0,0 0 0,0-1 0,-1 1 0,-1-1 0,-2-10 0,3 16-21,-1 1-1,1-1 0,-1 1 1,1 0-1,-1-1 0,0 1 1,0 0-1,0 0 0,0 0 1,0 0-1,-1 0 0,-3-2 1,5 3-23,0 1 0,0-1 0,1 1 0,-1 0 1,0-1-1,0 1 0,0 0 0,0 0 0,0-1 0,0 1 0,0 0 1,0 0-1,0 0 0,1 0 0,-1 0 0,0 0 0,0 0 1,0 1-1,0-1 0,0 0 0,0 0 0,0 1 0,0-1 0,1 0 1,-1 1-1,0-1 0,0 1 0,0-1 0,1 1 0,-1 0 0,0-1 1,1 1-1,-1 0 0,0-1 0,1 1 0,-1 0 0,1 0 1,-1 0-1,1-1 0,0 1 0,-1 0 0,1 0 0,0 1 0,-3 6-10,2 0 0,-1 1-1,1-1 1,0 0-1,1 1 1,0-1-1,0 0 1,1 1-1,0-1 1,1 0-1,4 17 1,7 16-75,19 41-1,-15-40 10,40 93-145,11 29 62,-59-138 240,-2 0-1,-1 1 1,-1 0 0,3 42-1,-8-59-9,0 0 0,0 0 0,-1 0-1,-1 0 1,1-1 0,-2 1 0,1 0 0,-1-1 0,-1 1-1,0-1 1,0 0 0,-1 0 0,0 0 0,0-1-1,-1 0 1,0 0 0,0 0 0,-1-1 0,0 0 0,-1 0-1,1-1 1,-1 0 0,-1 0 0,1-1 0,-1 0 0,0 0-1,0-1 1,0 0 0,0-1 0,-1 0 0,0 0-1,1-1 1,-15 1 0,-2-2 163,0 0 0,-34-5-1,51 3-201,-1-1 0,0 1-1,1-2 1,-1 1-1,1-2 1,0 1 0,0-1-1,0 0 1,-13-9-1,14 7-45,0 0 0,1-1 0,0 1 0,-11-15 0,17 21-55,0-1 1,1 0-1,-1 0 1,0 0-1,1 0 1,-1 0-1,1 0 0,0 0 1,-1-1-1,1 1 1,0 0-1,0 0 1,0 0-1,-1 0 0,1 0 1,0 0-1,0 0 1,1-1-1,-1 1 1,0-2-1,1 2-94,0 0-1,0-1 1,1 1 0,-1 0 0,0 0-1,0 0 1,0 0 0,1 0-1,-1 0 1,1 0 0,-1 0 0,1 1-1,-1-1 1,1 0 0,-1 1 0,1-1-1,-1 1 1,1 0 0,2-1 0,38-7-5609,-18 4 1898</inkml:trace>
</inkml:ink>
</file>

<file path=ppt/ink/ink17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2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9984,'9'-1'784,"0"0"1,-1 0-1,1 1 1,-1 0-1,1 1 1,-1 0 0,11 2-1,-11-2-63,42 16 6671,-36-9-7101,1 1 0,-2 1 0,1 0 1,17 19-1,-26-25 119,14 16-297,-1 0-1,0 1 0,-2 1 1,-1 1-1,0 0 1,-2 1-1,-1 0 0,13 36 1,-11-22 56,-2 2 0,-2-1 0,-1 1 0,-2 1 1,1 41-1,-7-56-125,-2 0 0,-1 0 1,0 1-1,-2-1 0,-1-1 1,-1 1-1,-2-1 0,0 0 1,-2 0-1,0-1 0,-2 0 0,-18 28 1,26-46-89,-1-1 0,1 0 0,-1 0 1,0 0-1,-8 6 0,-9-3-1418,21-8 1283,0 0-1,0 0 1,1-1-1,-1 1 1,0 0-1,0 0 1,1-1-1,-1 1 1,0 0-1,1-1 1,-1 1-1,0-1 1,1 1-1,-1-1 1,1 1 0,-1-1-1,1 1 1,-1-1-1,1 0 1,-1 1-1,1-1 1,-1 0-1,1 1 1,0-1-1,0 0 1,-1-1-1,-4-13-3404</inkml:trace>
</inkml:ink>
</file>

<file path=ppt/ink/ink17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3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7424,'28'4'3712,"24"-4"-1536,-38 0 3711,14 0-5375,-5 0 0,43 5 0,-9-1 128,9-4-1024,-15 0 128,5-9-128,-8 5 0,3-3-2304,-8 4 129</inkml:trace>
</inkml:ink>
</file>

<file path=ppt/ink/ink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4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98 6016,'-9'-23'2944,"57"32"-4096,-34-9 5760,4-9-4608,2-7 128,-6 2-384,0-2 128,0 0-768,-1 4 0,15 12-640,-14 0 128</inkml:trace>
</inkml:ink>
</file>

<file path=ppt/ink/ink17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3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10240,'-3'21'3171,"2"-1"1,0 0-1,2 27 1,5 28 655,-3-36-4597,11 241 1624,-11-252-762,1-1 0,15 50 1,-18-56-952,-1-18-2997,0-3 528</inkml:trace>
</inkml:ink>
</file>

<file path=ppt/ink/ink17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4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533 74 6784,'2'-4'536,"0"0"453,0 1 0,0-1 0,-1 0 0,1 1 0,-1-1 0,0 0 0,0 0 0,0 0 0,-1-7 0,0 10-805,0 0 1,0 0-1,0 0 1,-1 0-1,1 0 0,-1 0 1,1 1-1,0-1 1,-1 0-1,1 0 0,-1 1 1,0-1-1,1 0 0,-1 0 1,0 1-1,1-1 1,-1 1-1,-1-2 0,-29-7-972,10 10 1514,0 0 0,-1 1 0,1 1 1,1 1-1,-39 12 0,32-9-433,-8 4 147,1 1-1,0 1 1,2 3-1,-61 36 1,87-49-404,0 1 0,0 0 0,0 1 1,0-1-1,1 1 0,0 0 0,0 0 1,0 1-1,1-1 0,-1 1 0,1 0 1,1 1-1,-1-1 0,1 1 0,0-1 1,1 1-1,-1 0 0,1 0 1,-1 12-1,2-12-9,1 0 1,0 0-1,0-1 0,1 1 1,-1 0-1,2-1 1,-1 1-1,1-1 0,0 1 1,0-1-1,1 0 0,-1 0 1,2 0-1,-1 0 1,6 8-1,-1-5 6,0-1 0,0 1 0,0-1 0,1-1 0,1 1-1,-1-2 1,1 1 0,15 6 0,1-1 24,2-1-1,0-2 1,0 0 0,1-2-1,-1-1 1,48 4-1,-25-7-83,52-4-1,-80-1 22,0 0 0,0-1 0,0-2 0,39-12 0,-16-11 1,-43 24 17,1 0 1,0 1 0,0 0-1,0 0 1,1 0-1,-1 1 1,1-1 0,-1 1-1,1 0 1,0 1 0,0-1-1,0 1 1,0 0 0,0 0-1,0 0 1,0 1 0,1 0-1,8 0 1,8 8 29,-1 0 0,0 2 0,29 17 0,-33-17 86,1 0 1,0-2-1,0 0 1,34 10-1,-29-14-37,0-1-1,0-2 0,0 0 0,1-1 0,-1-1 0,0-1 0,0-2 0,0 0 1,25-8-1,-37 9-55,0-1 0,-1 1 1,1-2-1,-1 1 0,0-1 1,0-1-1,-1 0 0,0 0 0,0-1 1,0 0-1,-1-1 0,0 0 1,0 0-1,-1-1 0,0 0 1,0 0-1,-1 0 0,0-1 0,-1 0 1,6-16-1,-8 18-47,-1 0 0,0-1-1,-1 1 1,0 0 0,0-1 0,-1 1 0,0 0 0,0-1-1,-1 1 1,0 0 0,0-1 0,-1 1 0,0 0-1,-1 0 1,0 0 0,0 1 0,0-1 0,-1 1-1,0-1 1,-7-7 0,2 7-3,0 0 0,-1 1 0,0 0 0,-1 1-1,0 0 1,1 0 0,-2 1 0,-16-5 0,-5 0-34,-59-11-1,65 18-3,-1 1 0,1 1-1,-1 1 1,0 2 0,1 1-1,-1 1 1,1 1 0,0 2-1,-51 19 1,69-23-8,0 1 0,0 0 0,0 0 0,1 1 0,0 1 0,-1-1 0,-10 11 0,16-13 7,0 0-1,-1 1 1,1-1 0,0 1 0,1 0 0,-1 0 0,1 0 0,0 0 0,-1 0 0,2 1 0,-1-1 0,1 0-1,-1 1 1,1 0 0,0-1 0,0 9 0,1-9-50,1-1-1,-1 0 1,1 0-1,0 0 1,0 0-1,0 0 0,0 0 1,0 0-1,1 0 1,0-1-1,-1 1 1,1 0-1,0-1 1,0 1-1,0-1 1,0 0-1,1 0 1,-1 1-1,1-2 1,-1 1-1,7 3 1,2 1-1017,1 0-1,0 0 1,24 6 0,9 1-2463</inkml:trace>
</inkml:ink>
</file>

<file path=ppt/ink/ink17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5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362 25 8832,'-2'-3'519,"-1"1"1,1 0-1,-1 0 0,1 0 1,-1 0-1,0 1 1,1-1-1,-1 1 0,0-1 1,0 1-1,0 0 0,0 0 1,0 1-1,0-1 1,-1 1-1,1-1 0,0 1 1,0 0-1,0 0 1,0 0-1,-1 1 0,-4 0 1,-14 2 653,0 1 1,-24 7-1,18-3-1272,-46 20-1,64-23 196,0-1-1,1 1 1,0 1 0,0 0-1,0 0 1,1 0-1,0 1 1,-11 12-1,18-18-86,0 0-1,1 1 1,-1-1-1,0 1 1,1-1-1,-1 1 0,1-1 1,-1 1-1,1-1 1,0 1-1,0-1 1,0 1-1,0-1 1,0 1-1,0-1 1,0 1-1,0-1 1,0 1-1,1-1 1,-1 1-1,1-1 0,-1 1 1,1-1-1,0 1 1,-1-1-1,1 0 1,0 0-1,0 1 1,0-1-1,0 0 1,0 0-1,0 0 1,0 0-1,0 0 1,1 0-1,-1 0 0,2 1 1,6 4 34,0 1 0,0-2 0,19 9 0,-24-12-3,165 71 697,61 31 168,-224-101-855,0-1-1,0 1 0,-1 1 1,0-1-1,0 1 0,0 0 0,0 0 1,0 0-1,-1 1 0,0-1 1,0 1-1,0 0 0,0 1 1,-1-1-1,4 7 0,-7-10-32,0 1-1,1-1 1,-1 0-1,0 0 1,0 0-1,0 0 0,0 1 1,0-1-1,-1 0 1,1 0-1,-1 0 1,1 0-1,-1 0 0,0 0 1,0 0-1,0 0 1,0 0-1,0 0 1,0 0-1,-1 0 0,1-1 1,-1 1-1,1 0 1,-1-1-1,1 0 1,-1 1-1,0-1 0,0 0 1,-2 2-1,-8 4 47,0 0 0,-1 0 0,-15 5-1,27-11-59,-22 9-23,-1-1 1,0-1-1,0-2 0,-1 0 1,0-1-1,0-1 0,0-2 1,-1 0-1,1-2 0,0-1 1,-1 0-1,-24-7 0,48 8-101,1 0 0,0 0 0,-1 0 0,1 0 0,0 0 0,-1-1 0,1 1 0,0-1 0,0 1 0,-1-1 0,1 1-1,0-1 1,0 0 0,0 1 0,0-1 0,0 0 0,0 0 0,0 0 0,0 0 0,0 0 0,0 0 0,0 0 0,1 0 0,-1 0 0,0 0 0,1-1 0,-1 1 0,1 0 0,0 0-1,-1-1 1,1 1 0,0 0 0,-1-1 0,1 1 0,0-2 0,1 1-234,0 0 0,0 0 0,-1 0-1,1 0 1,1-1 0,-1 2 0,0-1 0,0 0-1,1 0 1,-1 0 0,1 1 0,0-1-1,-1 0 1,1 1 0,0 0 0,0-1 0,3 0-1,19-11-3227</inkml:trace>
</inkml:ink>
</file>

<file path=ppt/ink/ink17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5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8064,'4'1'1172,"0"0"0,0 0 0,0 0 0,1 1 0,-1-1 0,0 1 0,0 0 1,-1 0-1,1 1 0,0-1 0,-1 1 0,5 4 0,15 10-964,20 14 822,-2 2 1,71 75 0,-66-60-561,69 53 0,-69-73-971,-5-4-1741,-20-4-3527,-24-19 2356,-2-1-43</inkml:trace>
</inkml:ink>
</file>

<file path=ppt/ink/ink17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5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569 0 11520,'-37'11'5759,"-16"9"-6910,44-15 11646,-23 22-10239,3 1 128,-37 22-128,15-14 0,-25 19-640,20-13 0,3 1-640,12-4 128,2 6-2560,12-19 0</inkml:trace>
</inkml:ink>
</file>

<file path=ppt/ink/ink17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6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444 1 9728,'-23'2'2281,"1"0"-1,-41-4 1,41 0-839,0 2-1,1 0 0,-41 6 0,37-1-1060,-1 1 1,-49 19-1,68-22-357,-1 1 1,1 0-1,0 0 0,0 1 1,0-1-1,-8 9 0,13-11 16,0 0-1,-1 1 1,1-1-1,0 1 0,1 0 1,-1 0-1,0 0 1,1-1-1,0 1 0,-1 1 1,1-1-1,0 0 1,1 0-1,-1 0 0,1 0 1,-1 6-1,1-8-28,0 1 0,0-1 0,1 1 0,-1-1 0,0 1 0,1-1 0,0 0 0,-1 1 0,1-1 0,0 0 0,-1 1 0,1-1 0,0 0 0,0 0 0,0 0 0,0 0 0,0 0 0,0 0 0,0 0-1,1 0 1,-1 0 0,0 0 0,3 1 0,40 14-30,-20-8 31,163 71 244,-139-60-77,72 38 0,-105-48-91,0 0 1,0 1-1,-1 1 0,0 1 0,-1 0 1,0 0-1,-1 1 0,12 15 0,-23-26-67,1 1-1,-1-1 0,0 0 1,0 0-1,1 1 1,-1-1-1,-1 0 0,1 1 1,0-1-1,-1 1 1,1-1-1,-1 1 0,0 0 1,0-1-1,0 1 1,0-1-1,0 1 0,0-1 1,-1 1-1,1-1 0,-1 1 1,0-1-1,0 1 1,0-1-1,0 0 0,0 1 1,0-1-1,0 0 1,-1 0-1,0 0 0,1 0 1,-1 0-1,0 0 1,0 0-1,0-1 0,0 1 1,0-1-1,0 1 1,-3 0-1,-10 8 50,-1-1 0,0-1 0,-1-1 0,-23 8 0,26-10-62,-2 0-8,0-1 0,-1 0 0,1-1 0,-1-1 0,1 0 0,-1-1 0,0-1 0,0-1 0,1 0 0,-1-2 0,0 1 0,1-2 0,0 0 0,0-1 0,0-1 0,-28-14 0,42 19-31,0 1 0,1-1 0,-1 0 0,1 0 0,-1 0 1,1 0-1,-1 0 0,1-1 0,0 1 0,-1 0 1,1-1-1,0 1 0,0 0 0,0-1 0,0 1 1,0-1-1,0 0 0,1 1 0,-1-1 0,1 0 1,-1 0-1,1 1 0,-1-1 0,1-2 0,0 1-95,1 1-1,0-1 0,-1 0 1,1 1-1,0-1 1,0 1-1,0 0 0,1-1 1,-1 1-1,1 0 0,-1 0 1,1 0-1,0 0 1,3-3-1,4-4-729,1 2-1,0-1 1,1 1-1,0 0 1,21-9 0,93-31-5437,-60 26 3093</inkml:trace>
</inkml:ink>
</file>

<file path=ppt/ink/ink17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7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141 352 9472,'-9'-3'4736,"-25"6"-5632,30-3 9855,-19 9-8191,4-5 128,-1 26 0,6-10 128,5 24-1408,0-14 128,18 18 768,-4-12 0,27-6-640,-7-7 128,7-10-1280,-9-1 0,25-12-2048,-16 0 128</inkml:trace>
  <inkml:trace contextRef="#ctx0" brushRef="#br0" timeOffset="1">80 20 11136,'-34'-20'5503,"31"44"-8190,3-21 8702,18 6-10494,-4-5 127,5 6-512,-4-1 0</inkml:trace>
</inkml:ink>
</file>

<file path=ppt/ink/ink17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7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10496,'-2'6'1098,"0"1"1,1-1-1,-1 0 1,1 0-1,0 0 1,1 1-1,0-1 0,0 0 1,0 1-1,0-1 1,1 0-1,3 12 1,0 21-788,0 169 1737,-3-228-2104,2 0 1,0 1-1,1-1 0,0 1 0,2 0 0,0 0 1,2 1-1,0 0 0,1 0 0,0 1 0,1 0 1,15-18-1,-23 33 88,0-1 0,1 0 0,-1 0 0,1 1 0,0 0 0,-1-1 1,1 1-1,0 0 0,0 0 0,0 1 0,1-1 0,-1 1 0,0-1 0,1 1 0,-1 0 0,1 0 1,-1 1-1,1-1 0,5 1 0,-5 0 20,1 1 1,0 0-1,-1 0 1,1 0-1,-1 1 0,0-1 1,1 1-1,-1 0 1,0 1-1,0-1 1,0 1-1,0 0 1,3 3-1,6 6 69,-1 1 1,-1 0-1,0 1 0,-1 0 1,0 0-1,-2 1 0,10 19 0,31 100 71,-39-114-414,19 48 159,-21-26-5177,-8-35 1656</inkml:trace>
</inkml:ink>
</file>

<file path=ppt/ink/ink17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8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494 1 6144,'-7'1'1242,"0"1"1,0 0-1,0 0 1,0 1 0,0 0-1,1 0 1,-1 1-1,1-1 1,-11 10-1,-11 4-356,-2 0-421,1 1-1,0 1 0,2 1 0,0 1 0,2 2 0,0 1 0,1 0 0,-26 38 0,34-41-245,2 1 0,0 1 0,2 0 0,0 1 0,2 1 0,0-1 0,2 1 0,1 1 0,0 0 0,2 0 1,-1 29-1,6-42-194,0-1 1,1 1-1,1-1 1,0 1 0,1-1-1,0 1 1,1-1-1,0 0 1,1 0 0,0-1-1,1 0 1,0 0-1,1 0 1,0-1 0,1 1-1,0-2 1,1 1-1,0-1 1,0-1 0,1 1-1,0-2 1,0 1-1,1-2 1,22 12 0,-1-6-1115,0 0 0,35 6 0,-34-9-2748,-30-8 573,-3-1-85</inkml:trace>
</inkml:ink>
</file>

<file path=ppt/ink/ink17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8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9344,'1'-1'493,"-1"0"0,0 0 1,1 0-1,-1 1 0,1-1 0,0 0 1,-1 0-1,1 1 0,-1-1 1,1 0-1,0 1 0,0-1 0,-1 0 1,1 1-1,0-1 0,0 1 0,0-1 1,-1 1-1,1 0 0,1-1 1,6 13 3924,-3 40-3894,-5-40-188,2 27-286,9 82 1558,-9-110-1605,0-1 0,1 1 0,0 0 0,1-1 0,0 1 0,1-1 0,0 0 0,8 12 0,-11-20-299,0 0 1,0 1-1,1-1 1,0 0 0,-1 0-1,1 0 1,0-1-1,0 1 1,0-1-1,0 1 1,0-1-1,0 0 1,0 0-1,1-1 1,-1 1 0,0-1-1,0 1 1,1-1-1,3 0 1,13 0-3055</inkml:trace>
</inkml:ink>
</file>

<file path=ppt/ink/ink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4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187 425 2944,'0'0'47,"0"0"0,0 0 1,-1 0-1,1 0 0,0 0 0,0 1 0,0-1 1,0 0-1,0 0 0,0 0 0,0 0 1,0 0-1,0 0 0,-1 0 0,1 0 0,0 1 1,0-1-1,0 0 0,0 0 0,0 0 1,0 0-1,-1 0 0,1 0 0,0 0 0,0 0 1,0 0-1,0 0 0,0 0 0,-1 0 1,1 0-1,0 0 0,0 0 0,0 0 0,0 0 1,0 0-1,-1 0 0,1 0 0,0 0 1,0 0-1,0 0 0,0-1 0,0 1 0,0 0 1,-1 0-1,1 0 0,0 0 0,0 0 1,0 0-1,0 0 0,0 0 0,0-1 0,0 1 1,0 0-1,0 0 0,-1 0 0,1 0 1,0 0-1,0 0 0,0-1 0,5 22 1054,-3-17-1050,-1 0 0,1-1 0,-1 1 0,1 0-1,0-1 1,1 1 0,-1-1 0,0 0-1,1 0 1,0 0 0,6 5 0,8 0 131,1-2 0,0 0 0,1-1 0,-1-1 1,1-1-1,0-1 0,0 0 0,0-1 0,0-2 0,0 1 0,0-2 1,37-8-1,-37 5-123,-1-1 0,0-1 1,0 0-1,-1-1 0,0-1 1,0-1-1,-1 0 0,0-1 1,-1-1-1,22-21 0,-31 27-30,-1 0 0,1-1 0,-1 1-1,0-1 1,-1-1 0,1 1 0,-1-1-1,-1 1 1,0-1 0,0 0 0,0 0-1,-1-1 1,0 1 0,-1 0 0,0-1 0,0 1-1,-1-1 1,0 1 0,0-1 0,-1 1-1,0-1 1,0 1 0,-1 0 0,-1 0-1,1-1 1,-5-7 0,3 5 2,-2 0 0,1 1 0,-1 0-1,-1 0 1,0 0 0,-1 1 0,1 0 0,-2 0 0,1 1 0,-1 0 0,0 1 0,-19-12-1,14 12-4,1 0 0,-2 1-1,1 1 1,0 0 0,-1 1 0,0 0-1,0 1 1,0 1 0,-18 0-1,9 1-16,0 2-1,1 1 1,-1 1-1,1 1 1,0 0-1,0 2 0,0 1 1,1 1-1,0 1 1,0 1-1,1 0 1,-37 26-1,44-26-21,1 1 1,1 0-1,-1 1 0,2 1 0,0 0 1,0 0-1,1 1 0,1 0 1,-9 18-1,15-27-8,1 0-1,0 0 1,0 0-1,0 1 1,1-1 0,0 1-1,0-1 1,0 1 0,1 0-1,-1-1 1,1 1 0,1-1-1,-1 1 1,1 0-1,0-1 1,0 1 0,1-1-1,-1 1 1,1-1 0,0 0-1,1 0 1,-1 0 0,1 0-1,0 0 1,1-1-1,-1 1 1,1-1 0,0 0-1,0 0 1,7 6 0,2-1-290,0 0 0,2-1 0,-1-1 0,1 0 0,-1-1 1,2 0-1,-1-1 0,1-1 0,0-1 0,0 0 0,0-1 0,0 0 1,23-2-1,36 1-1097</inkml:trace>
</inkml:ink>
</file>

<file path=ppt/ink/ink17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8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0 13056,'-48'4'6527,"85"8"-8959,-26-12 11264,3 11-9856,-5-2 0,5-2-1664,-5-4 128,-4 3 1152,-1-3 1</inkml:trace>
</inkml:ink>
</file>

<file path=ppt/ink/ink17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9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39 126 10752,'-3'2'695,"1"1"1,0-1 0,-1 1-1,1-1 1,0 1 0,1 0 0,-1 0-1,0 0 1,1 0 0,0 0-1,-1 0 1,1 0 0,1 1-1,-1-1 1,0 0 0,1 1-1,0-1 1,-1 0 0,1 1 0,1-1-1,-1 0 1,1 7 0,1-7-699,-1 1 1,1 0-1,0-1 0,0 1 1,0-1-1,0 0 1,0 0-1,6 5 1,-2-1 4,1-1 1,-1-1 0,1 0-1,1 0 1,-1 0-1,1-1 1,12 6-1,-15-8 37,0 0 0,0-1-1,0 1 1,1-1 0,-1 0 0,0-1-1,0 1 1,1-1 0,-1 0-1,0 0 1,0-1 0,1 1 0,-1-1-1,0 0 1,8-3 0,0-2-53,0-1-1,0 0 1,-1 0 0,0-1-1,-1-1 1,0 0 0,0 0-1,-1-1 1,0 0 0,11-16-1,-16 20 29,-1-1 0,0 1 0,0-1 0,0 1 0,-1-1 0,0 0 0,0-1 0,-1 1 0,0 0 0,-1-1 0,1 1 0,-1-1 0,-1 0 0,1 1 0,-1-1-1,-1 1 1,1-1 0,-1 0 0,-1 1 0,1-1 0,-5-9 0,-1 8 244,4 23-50,4 26-13,8-5-98,25 62-1,2 11 74,-21-37-42,-3 0 0,-2 1 0,-5 1 0,-3 106 0,-3-162-28,-1-1 0,0 1-1,-2 0 1,1-1 0,-2 0 0,0 0-1,-1 0 1,-1 0 0,0-1 0,-15 22-1,17-30-24,0-1 0,0 1 0,-1-1-1,0-1 1,0 1 0,0-1 0,-1 0-1,1 0 1,-1 0 0,-1-1-1,1 0 1,-1-1 0,1 0 0,-1 0-1,0 0 1,0-1 0,0 0-1,0-1 1,0 0 0,-1 0 0,1-1-1,-13 0 1,8-2-47,-1-1 1,1 0-1,-1-1 1,1 0-1,0-1 1,1-1-1,-1 0 1,1 0-1,0-1 0,0-1 1,1 0-1,0-1 1,1 0-1,0 0 1,0-1-1,1-1 1,-11-15-1,18 24-41,0-1 0,1 1 1,-1-1-1,1 0 0,0 0 0,0 1 1,0-1-1,0 0 0,0 0 0,0 0 1,1 0-1,-1-4 0,2 5-77,-1 1 0,0 0 0,0 0 1,1 0-1,-1 0 0,0-1 0,1 1 0,-1 0 0,1 0 0,0 0 1,-1 0-1,1 0 0,0 0 0,0 0 0,-1 0 0,1 0 0,0 1 1,0-1-1,0 0 0,0 0 0,2 0 0,4-2-862,1 1-1,-1-1 1,1 1 0,0 1-1,0 0 1,0 0-1,10 0 1,11-2-3088,-4-2 179</inkml:trace>
</inkml:ink>
</file>

<file path=ppt/ink/ink17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09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1 12928,'42'18'5258,"-6"16"-4935,-23-21 751,20 27 7237,-29-33-8171,0 1 0,0 0-1,-1 0 1,4 14 0,4 12 749,5 13-647,-1 1 1,-3 0-1,-2 1 0,-2 1 1,-2-1-1,-3 1 1,-1 0-1,-3 0 1,-2 0-1,-14 79 0,12-112-342,-1 0-1,0 0 1,-1-1-1,-1 0 1,0 0-1,-1 0 0,-1-2 1,-1 1-1,0-1 1,0 0-1,-1-1 1,-1-1-1,-20 15 0,25-20-384,-2-1-1,1-1 0,-1 1 0,0-1 0,0-1 0,0 0 1,0-1-1,-1 0 0,0 0 0,-13 1 0,21-3 327,-65 14-3831</inkml:trace>
</inkml:ink>
</file>

<file path=ppt/ink/ink17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11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678 56 6144,'-2'-13'3424,"-3"-7"5421,-8 10-6800,2 7-1728,1 0 1,-1 1-1,0 0 1,0 1-1,0 0 1,0 1-1,0 0 1,0 0-1,0 1 0,-18 5 1,16-5-183,-18 6 247,1 1 0,1 1 0,-1 2 0,2 0 0,-36 21 0,27-14-136,16-8-160,2 0-1,-1 2 0,1 0 1,1 1-1,0 1 0,1 0 0,1 1 1,0 1-1,1 1 0,1 0 1,-21 33-1,31-44-65,0 0 0,1 1 0,0-1-1,0 1 1,0 0 0,1 0 0,0 0 0,0 0-1,0 0 1,1 0 0,1 1 0,-1-1 0,1 13-1,1-14-6,0 1 0,1-1 0,0 0-1,-1 0 1,2 0 0,-1 0 0,1-1-1,0 1 1,0-1 0,1 1 0,-1-1-1,1 0 1,0 0 0,1-1 0,-1 1-1,1-1 1,9 7 0,7 4 31,0-1 1,45 21-1,-48-28-57,0 0-1,0-1 1,1-1 0,-1-1-1,1-1 1,0 0 0,0-2-1,0 0 1,1-1 0,-1-1-1,28-4 1,2-4-43,0-2 0,0-3 0,53-21 0,-100 34 50,-1 0-1,1 0 1,0 0 0,0 1-1,0-1 1,0 1 0,0-1-1,0 1 1,0 0 0,-1 0-1,1-1 1,0 1 0,0 1-1,0-1 1,0 0-1,0 0 1,0 1 0,0-1-1,0 1 1,3 1 0,-2 1 7,0 0 0,0 1 0,0-1 0,0 1 0,-1 0 0,0 0 1,1 0-1,1 6 0,0-2-6,0-1 15,0 0 0,1 0 0,-1 0 0,2-1 0,-1 1 0,1-1 0,0-1 0,0 1-1,0-1 1,1 0 0,0 0 0,12 6 0,-5-5 66,0-1 0,-1 0 0,1 0 0,1-1 0,-1-1 0,28 2 0,-19-3 61,0-2-1,0-1 1,0 0-1,-1-2 1,1-1-1,0 0 1,-1-2 0,0 0-1,27-13 1,-25 7 25,-1-2 0,-1 0 0,0-2 0,31-28 0,-49 40-153,0 0-1,-1 0 1,1 0-1,-1-1 1,0 1-1,0-1 1,-1 0-1,1 0 1,-1 0-1,0 0 1,0 0-1,-1 0 1,0 0-1,0-1 1,0 1-1,0 0 1,-1-1-1,0 1 1,0-1-1,0 1 1,-1 0-1,1-1 1,-2 1-1,1 0 1,0 0-1,-1-1 1,0 1 0,0 0-1,-4-6 1,-4-6-12,0 0 0,-1 0 0,0 1 0,-2 1 0,0 0 0,-23-21 0,26 28 10,0 0 0,-1 1-1,0 1 1,-1-1 0,1 2-1,-1-1 1,0 2 0,-1 0 0,1 0-1,-1 1 1,1 0 0,-1 1 0,0 1-1,0 0 1,0 1 0,0 0 0,0 1-1,-23 5 1,25-4-6,1 0-1,0 1 0,-1 0 1,2 1-1,-1 0 1,0 1-1,1 0 1,0 0-1,0 1 1,0 0-1,1 1 1,-1 0-1,2 0 0,-10 11 1,11-11-45,1 0-1,-1 0 1,1 1 0,1 0-1,-1 0 1,2 0 0,-1 1-1,1-1 1,0 1 0,0 0-1,1 0 1,1 0 0,-1 0-1,1 0 1,1 0 0,0 12-1,1-16-95,0-1 0,0 1 0,0 0 0,1 0 1,0-1-1,-1 1 0,2-1 0,-1 0 0,0 0 0,1 0 0,0 0 0,0 0 0,0 0 0,0-1 0,1 1 0,0-1 0,-1 0 0,1 0 0,0 0 0,0-1 0,1 1 0,-1-1 0,0 0 0,1 0 0,0-1 0,-1 1 0,1-1 0,0 0 0,6 0 0,7 2-1000,1-1 0,-1-1-1,1-1 1,-1 0 0,1-2 0,19-3-1,21-7-2570</inkml:trace>
</inkml:ink>
</file>

<file path=ppt/ink/ink17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11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41 9216,'0'-2'286,"-1"0"1,0 0-1,1 0 1,-1 0 0,0 0-1,0 0 1,0 0-1,-1 0 1,1 0-1,0 1 1,-1-1 0,1 1-1,-1-1 1,0 1-1,1-1 1,-1 1-1,0 0 1,0 0 0,0 0-1,0 0 1,-2-1-1,0 1 355,-1 0-1,1 0 1,-1 0-1,1 1 1,-1 0-1,1 0 1,-1 0-1,1 0 1,-8 2-1,-45 15 3329,12 2-4974,45-18 947,-23 9 263,0 2 0,2 1 0,-1 1-1,-36 32 1,56-45-184,0 0 0,1 1 0,-1-1 0,1 1 0,-1-1 0,1 1 0,-1 0 0,1 0 0,0-1 0,0 1 0,0 0 0,0 0 0,0 0 0,0 0 0,1 0 0,-1 1 0,1-1 0,-1 0 0,1 0 0,0 0 0,0 0 0,0 5 0,1-4 1,0 1-1,1-1 0,-1 0 1,0 0-1,1 0 1,0 0-1,0 0 0,0-1 1,0 1-1,0 0 1,1-1-1,-1 0 0,5 4 1,11 6 56,1 0 0,0-1 0,37 16 0,-34-17 1,54 26 306,-33-17-95,73 45 0,-104-56-157,-1 0 0,0 1 1,0 1-1,0 0 0,-2 0 1,1 1-1,-1 0 0,-1 0 1,0 1-1,8 16 0,-14-25-79,-1 0-1,1 1 1,-1-1-1,0 0 1,0 1-1,0-1 1,-1 1-1,1-1 1,-1 1-1,0-1 1,0 1-1,0-1 0,0 1 1,0-1-1,-1 1 1,0-1-1,0 1 1,0-1-1,0 0 1,0 1-1,-1-1 1,1 0-1,-1 0 1,0 0-1,0 0 1,0 0-1,0-1 0,-1 1 1,1 0-1,-1-1 1,1 0-1,-1 1 1,-6 2-1,-8 6 138,-1-1 0,-1-1 1,0-1-1,-37 12 0,-26 1 75,-121 15 1,194-34-405,0-1 1,0 0-1,0-1 0,-1 0 1,1 0-1,0-1 0,0 0 0,0-1 1,0 0-1,-9-3 0,9 0-1467,17 3-1909,1 1-476</inkml:trace>
</inkml:ink>
</file>

<file path=ppt/ink/ink17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12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118 238 7168,'-1'-2'660,"0"0"1,0 0-1,0-1 1,0 1-1,0 0 1,1-1-1,-1 1 1,1-1-1,0 1 1,0-1-1,0 1 1,0 0-1,0-1 1,0 1-1,1-1 1,-1 1-1,1-1 1,1-2-1,0-1-327,1 1 0,0 0 0,0-1 0,0 1 0,1 1-1,-1-1 1,7-6 0,6-3-61,0 0-1,0 1 1,30-16-1,-28 17 92,1 1-1,1 1 1,0 1 0,0 0-1,31-7 1,-45 14-300,1 1 0,0 0 0,0 0 0,-1 1 0,1 0 0,0 0 0,0 0 0,-1 1 0,1 0 0,0 1 0,-1-1 0,1 1 0,-1 0 0,1 1 0,-1 0 0,0 0 0,0 0 0,0 1 0,-1-1 0,1 1 0,7 8 1,-9-7-21,0-1 1,0 2 0,0-1 0,-1 0 0,1 1-1,-1 0 1,-1-1 0,1 1 0,-1 0 0,0 1-1,0-1 1,-1 0 0,0 0 0,0 1 0,0 10-1,-1 3 33,-1 0-1,-1 0 1,-6 31-1,2-20 50,-2 1-1,-1-1 0,-1-1 1,-2 0-1,-27 52 1,8-32 161,-3-2 0,-1-1-1,-3-1 1,-78 73 0,104-108-228,-1 0-1,0-1 1,0-1-1,-25 14 1,33-20-46,0 0 0,0-1 0,-1 0 0,1 0 0,-1 0-1,1-1 1,-1 0 0,1 0 0,-1 0 0,0-1 0,1 1 0,-1-1 0,0-1 0,0 1 0,1-1 0,-9-2 0,11 2-13,1 0 0,0 0 0,0 0 1,0 0-1,0 0 0,0-1 0,1 1 1,-1-1-1,0 1 0,0-1 0,1 1 0,-1-1 1,1 0-1,0 0 0,0 0 0,-1 0 1,1 0-1,0 0 0,1 0 0,-1 0 0,0 0 1,0-1-1,0-2 0,1 0-6,0 0-1,0 0 1,0 0-1,0 0 0,1 0 1,0 0-1,0 0 1,0 0-1,1 0 1,3-8-1,-2 6-3,0 1 0,1 0-1,0 0 1,0 0 0,0 0-1,1 1 1,8-9 0,-11 11 8,1 1 1,-1 0-1,1 0 1,0 1-1,-1-1 1,1 0-1,0 1 1,0 0-1,0-1 1,0 1-1,0 0 1,1 1-1,-1-1 1,0 0-1,0 1 1,4 0-1,5 2 44,-1 1 0,0 0 0,0 1 0,-1 0 0,1 1 0,-1 0 0,0 0-1,0 1 1,17 14 0,44 23 169,-39-28-126,1-2 0,1-2 1,43 10-1,-61-17-194,0-1-1,0-1 1,0-1-1,0 0 0,1-2 1,-1 1-1,0-2 1,0 0-1,21-6 1,-37 8 13,1 0-1,-1 0 1,0 0 0,0-1 0,0 1-1,0 0 1,1 0 0,-1 0 0,0 0 0,0 0-1,0-1 1,0 1 0,0 0 0,0 0-1,0 0 1,0-1 0,0 1 0,1 0-1,-1 0 1,0 0 0,0 0 0,0-1 0,0 1-1,0 0 1,0 0 0,0 0 0,0-1-1,0 1 1,0 0 0,0 0 0,-1 0 0,1-1-1,0 1 1,0 0 0,0 0 0,0 0-1,0-1 1,0 1 0,0 0 0,0 0 0,-1 0-1,1 0 1,0 0 0,0-1 0,0 1-1,0 0 1,0 0 0,-1 0 0,1 0 0,0 0-1,0 0 1,0 0 0,-1 0 0,1 0-1,0 0 1,0-1 0,0 1 0,-1 0 0,1 0-1,0 0 1,0 0 0,0 0 0,-1 0-1,1 0 1,0 1 0,0-1 0,0 0 0,-1 0-1,-23-11-5086,9 5 3658,-10-8-2313</inkml:trace>
</inkml:ink>
</file>

<file path=ppt/ink/ink17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12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 8192,'1'-2'741,"0"-1"0,1 0 0,-1 1 0,1-1 0,-1 1 0,1-1 0,0 1 0,0 0 0,0 0 0,1 0 0,-1 0 0,0 0 0,1 0 1,-1 1-1,1-1 0,3-1 0,24-9 4233,-1 5-4349,-9 6-475,0 2 1,0 0 0,0 1 0,0 1 0,0 1 0,-1 1 0,21 8-1,-21-6-376,0-2-1,0 0 1,1-1-1,-1 0 1,1-2-1,0 0 1,0-2-1,26-2 1,-30 0-2260,0-2 1,-1 0 0,24-10 0,-19 5-971</inkml:trace>
</inkml:ink>
</file>

<file path=ppt/ink/ink17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13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31 10752,'10'-11'5376,"-6"-1"-6400,-4 12 10751,19-4-9727,1 1 128,7 3 0,-2 0 128,3 3-1152,-5-3 128,0 4-2304,-3 0 128</inkml:trace>
  <inkml:trace contextRef="#ctx0" brushRef="#br0" timeOffset="1">0 314 15360,'4'7'7679,"61"-14"-10367,-50 3 13696,27 4-11008,-4 0 0,27-3-1024,-13-3 0,5-4-2304,-9 6 0</inkml:trace>
</inkml:ink>
</file>

<file path=ppt/ink/ink17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7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416 55 5376,'0'0'573,"-7"-20"12126,5 18-12651,1 1-1,-1-1 0,0 1 1,1 0-1,-1 0 0,0-1 1,0 1-1,0 1 0,0-1 0,0 0 1,0 0-1,-4 0 0,-6-2 306,0 1 0,0 1 0,0 0-1,-1 1 1,1 0 0,0 0-1,0 2 1,0-1 0,0 2-1,0-1 1,0 2 0,0-1 0,1 2-1,-19 9 1,7-1-157,-55 35 340,71-43-503,-1 1-1,2-1 1,-1 2-1,1-1 0,0 1 1,0 0-1,0 0 0,-5 12 1,7-12-29,1 1 1,1 0-1,-1 0 1,1 0 0,1 0-1,-1 0 1,2 0-1,-1 0 1,1 0-1,0 0 1,0 1-1,1-1 1,1 0-1,-1 0 1,1 0-1,0 0 1,1 0-1,0-1 1,0 1-1,1-1 1,0 0-1,0 0 1,1 0-1,-1 0 1,2-1 0,-1 0-1,1 0 1,0 0-1,0 0 1,0-1-1,1 0 1,11 6-1,4-1-14,-1-1-1,2-1 0,-1-1 1,1-1-1,0-1 0,0-1 1,0-1-1,0-1 0,1-1 1,-1-1-1,1-1 1,33-6-1,-23 1-49,0-1 0,-1-2 0,1-2 0,-2-1 0,0-1 0,0-2 0,57-36 0,-69 37 38,4-3 21,-18 14 9,-7 6 7,0-1-4,-1 1 0,1-1 1,0 1-1,0 0 1,0-1-1,1 1 1,-1 0-1,1 0 1,0 0-1,-1 0 1,1-1-1,0 1 0,1 0 1,-1 0-1,0 0 1,1 0-1,0-1 1,-1 1-1,1 0 1,0 0-1,0-1 0,1 1 1,-1-1-1,1 1 1,-1-1-1,1 0 1,0 1-1,0-1 1,2 2-1,5 6 35,-1-1 0,2 0 0,-1-1-1,1 0 1,19 12 0,-21-16 2,1 1-1,-1-1 0,1 0 1,0-1-1,0 0 0,0-1 1,1 1-1,-1-2 0,1 1 1,-1-1-1,1-1 1,-1 0-1,1 0 0,-1-1 1,1 0-1,13-4 0,5-4 133,-1-1-1,1-1 1,49-28-1,-65 32-144,-5 4-15,-1-1 1,1 0-1,-1 0 1,1-1-1,-1 1 1,-1-2 0,1 1-1,-1-1 1,0 1-1,0-1 1,0-1 0,-1 1-1,0-1 1,0 1-1,-1-1 1,0-1 0,0 1-1,0 0 1,-1-1-1,0 1 1,-1-1 0,0 1-1,0-1 1,0 0-1,-1 1 1,0-1 0,-1 0-1,-2-15 1,0 12-20,0 0 0,0 0 0,-1 1 0,0-1 0,-1 1 0,0 0 0,-1 0 0,0 0 0,0 1 0,-1 0 1,0 0-1,-1 1 0,0 0 0,0 0 0,-1 1 0,0 0 0,0 0 0,0 1 0,-16-7 0,11 8 42,0 0-1,0 1 1,0 1 0,-1 1-1,1 0 1,-1 0 0,1 2-1,-1 0 1,0 0 0,1 2-1,-27 4 1,31-2-27,-1 0 0,0 1 0,1 0 0,0 0 0,0 1 0,1 0 0,0 1 0,0 0 0,0 1 0,1-1 0,0 2 0,0-1 0,1 1 0,0 0 0,1 1 0,-9 15 0,12-19-114,0 1-1,1-1 1,0 0 0,0 1-1,0-1 1,0 1 0,1-1 0,1 1-1,-1 0 1,1-1 0,0 1 0,1 11-1,1-13-109,-1 0-1,1 0 0,0 0 1,0 0-1,0 0 0,0-1 1,1 1-1,0-1 0,0 0 1,0 0-1,1 0 0,-1 0 1,1 0-1,0-1 0,0 0 1,0 1-1,0-2 0,6 4 1,-5-3-183,0-1 1,0 0 0,0 0 0,1 0 0,-1 0 0,0-1-1,1 0 1,0 0 0,-1 0 0,1-1 0,0 0 0,10-1-1,0 1-552,39 0-2406</inkml:trace>
</inkml:ink>
</file>

<file path=ppt/ink/ink17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7.4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344 48 8064,'3'-6'3787,"8"-19"4103,-11 25-7829,0-1 1,0 0-1,0 1 1,0-1-1,0 1 1,0-1-1,0 0 1,0 1-1,0-1 1,0 1-1,0-1 1,-1 0-1,1 1 1,0-1-1,0 1 1,-1-1-1,1 1 1,0-1-1,-1 1 1,1-1-1,-1 1 1,1-1-1,-1 1 1,1 0-1,-1-1 1,1 1-1,-1-1 1,1 1-1,-1 0 1,1 0-1,-1-1 1,1 1-1,-1 0 1,0 0-1,1 0 1,-1 0-1,1 0 1,-1 0-1,0 0 1,1 0-1,-1 0 1,1 0-1,-1 0 1,0 0-1,0 0 1,-6 1 15,1 0 1,-1 0-1,1 1 0,0 0 0,0 0 1,0 0-1,0 1 0,0 0 0,0 0 1,1 1-1,-7 5 0,-61 51 1022,56-44-1098,12-12 35,0 1 0,0-1 0,0 1 0,1 0 0,0 1 0,0-1 0,0 1 1,1-1-1,-4 9 0,7-12-36,-1-1 1,1 1 0,0 0-1,-1 0 1,1 0 0,0 0-1,0 0 1,0-1 0,0 1-1,1 0 1,-1 0-1,1 0 1,-1 0 0,1-1-1,-1 1 1,1 0 0,0 0-1,0-1 1,0 1-1,0-1 1,0 1 0,0-1-1,0 1 1,0-1 0,1 0-1,-1 1 1,1-1 0,-1 0-1,1 0 1,-1 0-1,1 0 1,0 0 0,-1-1-1,1 1 1,2 1 0,25 9 6,0 0 1,0-2-1,33 6 1,-31-8-21,-2 1 0,1 1 0,34 16 0,-47-17 45,0 2-1,-1 0 0,0 0 1,28 25-1,-41-33 8,0 1 0,0 0-1,0 0 1,0 0 0,0 0 0,-1 0-1,0 1 1,1-1 0,-1 1-1,0 0 1,-1-1 0,1 1 0,-1 0-1,1 0 1,-1 0 0,0 0 0,-1 0-1,1 0 1,-1 1 0,0-1-1,0 0 1,0 0 0,0 0 0,-1 0-1,0 0 1,1 0 0,-2 0 0,-1 6-1,0-4 55,-1-1-1,0 1 1,0-1 0,0 0-1,0 0 1,-1 0-1,0-1 1,0 1-1,0-1 1,-1-1 0,0 1-1,1-1 1,-11 5-1,-9 2 195,0-1-1,-29 7 0,41-13-158,-13 3-208,-1 0 1,0-3-1,0 0 1,0-1-1,-1-2 1,1-1-1,0-1 1,0-1-1,0-1 1,-49-15-1,42 2-3120,9 0-512</inkml:trace>
</inkml:ink>
</file>

<file path=ppt/ink/ink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5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3072,'-1'3'229,"0"-1"1,0 1-1,0 0 1,1-1-1,-1 1 0,1 0 1,-1-1-1,1 1 1,0 0-1,0 0 1,0 0-1,0-1 0,1 1 1,-1 0-1,1-1 1,1 6-1,1 11 31,9 69 1126,46 169 1,-36-194-995,-16-49-310,-1 0 0,0 0 0,0 0 0,-2 1 0,0 0 0,0 0 1,-2-1-1,1 20 0,-2-33-74,0-1 0,0 1-1,0 0 1,0-1 0,0 1 0,0 0 0,0-1 0,0 1 0,-1-1 0,1 1 0,0 0 0,0-1 0,0 1 0,-1-1 0,1 1 0,0-1 0,-1 1 0,1 0 0,0-1 0,-1 0-1,1 1 1,-1-1 0,1 1 0,-1-1 0,1 1 0,-1-1 0,1 0 0,-1 1 0,1-1 0,-2 0 0,-14-9 118,-9-28-8,18 21-124,0 0-1,2-1 1,0 0-1,1 0 1,0 0-1,2-1 1,0 1-1,1-1 1,0 1-1,2-1 0,0 1 1,1-1-1,0 1 1,8-25-1,-7 30-10,0 1 1,1 0-1,0-1 0,1 1 0,0 1 0,1-1 0,0 1 0,0 0 0,1 0 1,1 1-1,-1 0 0,2 0 0,-1 1 0,1 0 0,0 0 0,1 1 0,0 0 1,0 1-1,0 0 0,1 1 0,21-8 0,-23 11 48,-1 1-1,1 0 1,-1 1 0,1 0 0,-1 0-1,1 0 1,0 1 0,-1 1-1,1-1 1,-1 2 0,0-1 0,0 1-1,0 0 1,0 1 0,0-1-1,0 2 1,-1-1 0,0 1 0,0 0-1,0 1 1,7 8 0,-1-2 89,0 1 0,-1 0 0,-1 1 0,0 1 0,-1 0 1,-1 0-1,0 1 0,-2 0 0,10 24 0,-12-25-186,16 58 720,-20-67-875,0 1 0,0-1 0,-1 0 0,1 1 0,-1-1 1,-1 0-1,1 1 0,-1-1 0,-2 9 0,1-4-2851,-1-17 1387</inkml:trace>
</inkml:ink>
</file>

<file path=ppt/ink/ink17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8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669 36 7680,'1'-21'3880,"0"21"-3573,-1-1 0,0 1 0,0-1-1,0 1 1,0-1 0,1 0 0,-1 1 0,0-1 0,0 1 0,0-1-1,0 1 1,0-1 0,0 0 0,0 1 0,-1-1 0,1 1-1,0-1 1,0 1 0,0-1 0,0 1 0,-1-1 0,1 0 0,0 1-1,-1 0 1,0-2 0,-27 9 1402,5 3-1456,1 0-1,1 2 0,0 0 1,0 1-1,-28 25 0,8-1 474,-45 51 0,55-54-355,-8 7 59,2 2 0,2 2-1,-46 76 1,59-83-311,2 2 0,1 0 0,3 2 0,1 0-1,2 0 1,-9 53 0,20-76-120,0-1 1,1 1-1,1-1 0,0 1 0,2 0 1,0-1-1,1 0 0,1 1 0,0-1 1,2-1-1,9 24 0,-8-27-116,1 0 1,0 0-1,1-1 0,1 0 1,0-1-1,0 0 0,1 0 1,1-2-1,0 1 0,0-1 1,1-1-1,0 0 0,16 7 1,-7-4-502,1-2 1,1-1-1,0 0 1,0-2 0,26 4-1,-22-6-2243,0-2 0,33-1 0,-37-2-104</inkml:trace>
</inkml:ink>
</file>

<file path=ppt/ink/ink17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8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11136,'1'0'215,"0"-1"1,0 1-1,0 0 1,0 0-1,0 0 0,0 0 1,0 0-1,0 0 1,0 0-1,0 0 1,0 1-1,0-1 1,0 0-1,0 1 1,0-1-1,0 1 0,0-1 1,0 1-1,1 0 1,21 14-367,58 33 9966,-63-38-9683,-1 1 1,0 1 0,-1 0-1,0 2 1,-1-1 0,0 2 0,-1 0-1,23 34 1,18 17-261,100 96-64,-147-154-551,-1 0 0,-1 1 0,1 0 0,-1 0 0,5 11 0,-9-11-1792,-9-10-839,-1-2 46</inkml:trace>
</inkml:ink>
</file>

<file path=ppt/ink/ink17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8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552 1 11008,'-66'48'5503,"37"-2"-7422,24-30 10622,-36 23-8319,2-3 128,-30 30-128,12-15 128,-4 8-1152,13-17 128,-3-2-768,8-12 128,20-8-1920,4-4 1</inkml:trace>
</inkml:ink>
</file>

<file path=ppt/ink/ink17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9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1 243 9856,'14'0'4864,"52"0"-5120,-52 0 7679,28 0-6783,-10 0 0,20 5 128,-15-5 128,20-5-1280,-19 1 0,18-3 128,-13-2 0,9 2-1152,-10 0 128,-10-2-1920,-3-2 129</inkml:trace>
  <inkml:trace contextRef="#ctx0" brushRef="#br0" timeOffset="1">358 1 7808,'-5'0'3840,"15"27"-2560,-6-24 5631,-4 10-6527,0-1 128,0 38 256,0-15 0,-4 28-1024,4-19 0,0 22 640,0-15 0,0 4-512,0-12 128,4-4-1024,1-7 0,0-12-1792,-1-1 129</inkml:trace>
</inkml:ink>
</file>

<file path=ppt/ink/ink17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9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8576,'-4'0'4224,"8"23"-3200,-4-17 6271,0 13-6399,0 1 128,0 26 384,0 2 0,0 18-1920,0-11 128,11 4 1024,-3-13 128,10-11-896,-4 1 128,26-24-1536,-14-1 0</inkml:trace>
</inkml:ink>
</file>

<file path=ppt/ink/ink17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29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 13056,'-28'-4'6527,"65"20"-8063,-28-16 8320,10 0-8832,-4 0 0,8 4-2687,-4-4-1,-1 3 4992,-4-3 128</inkml:trace>
</inkml:ink>
</file>

<file path=ppt/ink/ink17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0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294 1 9856,'-1'0'248,"0"0"1,1 0-1,-1 0 1,1 0-1,-1 0 1,1 0-1,-1 1 1,1-1-1,-1 0 1,1 0 0,-1 1-1,1-1 1,-1 0-1,1 1 1,-1-1-1,1 0 1,-1 1-1,1-1 1,0 1-1,-1-1 1,1 1-1,0-1 1,-1 1 0,1-1-1,0 1 1,0-1-1,0 1 1,-1-1-1,1 1 1,0-1-1,0 1 1,0 0-1,0-1 1,0 1-1,0-1 1,0 1-1,0 0 1,1 40 4569,1-25-4415,0-1-1,1 0 0,7 18 0,-5-21-330,0-2 1,0 1-1,1-1 0,1 0 0,0 0 1,0 0-1,11 9 0,-15-16-51,0 0 1,0-1-1,1 1 0,-1-1 0,1 0 1,0 0-1,0 0 0,-1 0 0,1 0 1,0-1-1,0 0 0,1 0 0,-1 0 1,0-1-1,0 1 0,0-1 0,1 0 1,-1 0-1,0 0 0,0-1 0,8-1 1,-2 0-29,0 0 1,0-1-1,0 0 1,0 0 0,-1-1-1,1-1 1,-1 1-1,0-2 1,0 1 0,-1-1-1,0 0 1,0-1-1,0 0 1,-1 0 0,0-1-1,0 0 1,-1 0-1,0 0 1,5-11 0,-10 17 20,0 0 0,0 0 0,0 0 0,-1 0 0,1-1 0,-1 1 0,0 0 0,1-1 0,-1 1 0,0 0 0,0 0 0,-1-1 0,1 1 0,0 0 0,-2-3 0,-7-5 224,8 10-217,0 0 0,0 0-1,0 1 1,0-1-1,0 0 1,0 0-1,0 1 1,0-1-1,0 1 1,0-1-1,0 1 1,0-1 0,0 1-1,1-1 1,-1 1-1,0 0 1,0-1-1,0 2 1,-1 1 1,0-1 0,0 1 0,1-1 0,0 1 0,-1-1 0,1 1 0,0 0 0,0-1 0,0 1 0,1 0 0,-1 0 0,1 0 0,-1 0 0,1 0 0,0 3 0,5 51 138,5-8-157,2 0 0,21 54 1,12 50 84,-40-130 25,-1-1-1,0 2 1,-2-1 0,-2 43-1,-1-55-40,1-1 0,-2 1 0,0 0 0,0-1 0,-1 0 0,0 1 0,0-1 0,-1 0 0,-1-1 0,0 1 0,0-1 0,-1 0 0,0 0 0,0-1 0,-10 10 0,2-6 50,0-1 1,0 0-1,-1-1 0,0-1 1,-1 0-1,0-1 0,0-1 1,-1 0-1,0-2 0,0 0 1,-1 0-1,1-2 0,-1 0 1,-26 1-1,20-4-54,0 0 0,0-1 0,-1-1-1,1-2 1,0 0 0,1-2 0,-1 0 0,1-2 0,1 0-1,-27-15 1,41 19-141,1-1 0,-1 0 0,1-1-1,1 1 1,-1-1 0,1-1 0,-5-6-1,8 9-172,0 1-1,1-1 1,0 0-1,0 1 1,0-1-1,1 0 0,-2-6 1,2 9-63,1-1 0,-1 0 1,1 0-1,0 0 0,0 0 0,0 0 0,0 1 1,0-1-1,1 0 0,-1 0 0,0 0 1,1 0-1,-1 0 0,1 1 0,0-1 0,1-3 1,7-8-3682</inkml:trace>
</inkml:ink>
</file>

<file path=ppt/ink/ink17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0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8704,'5'0'387,"1"0"1,-1 0-1,0 1 1,1 0-1,-1 0 1,1 0-1,-1 0 1,0 1-1,0 0 1,10 5-1,-4 1 1038,0 1-1,0 0 1,14 16 0,-16-16 304,107 124 1706,-100-113-3287,0 1 0,-1 1 0,-2 1 0,0 0 0,-2 0 1,0 1-1,13 47 0,-14-33 127,-2 1 0,-2-1 0,-1 1 0,-1 54 0,-6-59-171,-2 0 1,-1 0 0,-1 0-1,-2-1 1,-2 0 0,0-1 0,-3 0-1,0-1 1,-2 0 0,-33 50-1,41-72-567,0 1-1,0-2 0,-1 1 0,0-1 0,0 0 0,-1 0 0,-14 9 0,23-17 384,0 0 0,0 1 1,-1-1-1,1 0 0,0 0 1,0 0-1,-1 1 0,1-1 0,0 0 1,-1 0-1,1 0 0,0 1 1,-1-1-1,1 0 0,0 0 1,-1 0-1,1 0 0,0 0 1,-1 0-1,1 0 0,0 0 1,-1 0-1,1 0 0,-1 0 1,1 0-1,0 0 0,-1 0 1,1 0-1,0 0 0,-1-1 0,1 1 1,0 0-1,-1 0 0,1 0 1,0 0-1,0-1 0,-1 1 1,1 0-1,0 0 0,-1-1 1,1 1-1,0 0 0,0-1 1,0 1-1,-1 0 0,1-1 1,0 1-1,0 0 0,0-1 1,0 1-1,0 0 0,0-1 1,-1 1-1,1 0 0,0-1 0,0 1 1,0 0-1,0-1 0,0 1 1,0 0-1,1-1 0,-1 1 1,0-1-1,0 1 0,0-1 1,0-1-316,-4-18-3060</inkml:trace>
</inkml:ink>
</file>

<file path=ppt/ink/ink17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1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10496,'0'7'5248,"25"-14"-6272,-22 2 9087,12 1-7935,-1 1 0,9-1-128,-4-5 128,28 2-896,-8 4 0,-2-1-2176,-5-1 129</inkml:trace>
</inkml:ink>
</file>

<file path=ppt/ink/ink17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1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13824,'37'-16'6911,"34"12"-9343,-51 1 12416,35 3-9984,-13 0 128,15-4-896,-14 4 128,8 4-2560,-4-1 0</inkml:trace>
</inkml:ink>
</file>

<file path=ppt/ink/ink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5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1 309 3840,'59'21'2232,"-50"-17"-1695,1 0 0,-1-1 0,1 0 0,0 0 0,0-1 0,0-1 0,10 1 0,0-1-202,1-1 0,-1-1 0,0-1 1,1-1-1,38-11 0,-50 11-247,-1 0-1,1 0 1,-1 0 0,0-1-1,1-1 1,-2 1-1,1-1 1,-1 0 0,1-1-1,-1 0 1,-1 0-1,1-1 1,-1 1 0,-1-1-1,11-15 1,-14 15-56,0 1 1,0-1 0,0 0-1,-1 1 1,0-1-1,0 0 1,-1 0-1,1 0 1,-2 0 0,1 0-1,-1 0 1,0 1-1,0-1 1,-1 0-1,0 0 1,0 1-1,-4-8 1,4 7-20,-1 0-1,-1 1 1,1-1 0,-1 0 0,0 1-1,-1 0 1,0 0 0,0 1-1,0-1 1,0 1 0,-1 0-1,0 0 1,0 1 0,0 0 0,-11-6-1,10 7-9,0 1 0,1 0 1,-1 0-1,0 1 0,0 0 0,0 0 0,0 0 0,0 1 0,0 0 0,0 1 0,0-1 1,1 1-1,-1 0 0,0 1 0,0 0 0,-9 4 0,6-1 1,1 0 0,0 0 0,0 1-1,1 1 1,-1-1 0,1 1 0,1 1 0,-1 0 0,1 0-1,-6 9 1,1 1 36,1 0 0,1 0 0,1 1 0,0 0-1,1 1 1,1 0 0,1 0 0,1 0 0,1 1 0,-3 33 0,7-40 23,1-1 1,0 1 0,1-1-1,0 1 1,1-1 0,0 0 0,1 0-1,1 0 1,12 24 0,-6-17 39,2 0 0,1 0 0,0-2 0,30 31 0,-35-40-107,0-1 0,1 0 1,0-1-1,0 0 0,1 0 1,0-1-1,0-1 0,1 1 1,0-2-1,-1 0 1,1 0-1,1-1 0,-1-1 1,0 0-1,1-1 0,19 0 1,-6-2-536,0-1 0,0-1 0,-1-2 0,0-1 0,0 0 0,0-2 0,24-11 0,-37 14 134,-1-1 0,1 0-1,-1 0 1,12-10 0,36-42-1643</inkml:trace>
</inkml:ink>
</file>

<file path=ppt/ink/ink17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2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618 86 5248,'-3'-23'4334,"3"21"-4111,0 1-1,1-1 1,-1 1 0,0 0-1,0-1 1,0 1 0,-1 0-1,1-1 1,0 1 0,0-1-1,-1 1 1,1 0 0,-1 0-1,1-1 1,-1 1 0,1 0-1,-1 0 1,0-1 0,0 1-1,0 0 1,0 0 0,1 0-1,-1 0 1,-1 0 0,1 0 0,-1-1-1,-5-2 81,0 1 1,-1-1-1,1 1 0,-1 1 1,1-1-1,-1 1 0,0 0 0,-15-1 1,-64 1 187,54 4-68,0 2-1,1 1 1,-1 1-1,1 2 0,0 2 1,1 0-1,0 2 1,1 1-1,-34 21 0,58-31-326,0 1-1,0 0 1,0 0-1,1 0 1,-1 1-1,1 0 1,1 0-1,-1 0 1,1 1-1,-1-1 1,1 1-1,-6 12 1,9-13-43,-1-1 1,1 1 0,0-1-1,0 1 1,0 0-1,1 0 1,-1 0 0,1-1-1,0 1 1,1 0 0,-1 0-1,1 0 1,0-1 0,0 1-1,0 0 1,1-1 0,0 1-1,0-1 1,0 0 0,4 6-1,13 14 41,1 0 0,1-1 0,1-2 0,32 24 0,-33-28-52,2-1 1,-1-1 0,2-1-1,0-1 1,1-1 0,0-1-1,1-2 1,37 10 0,-48-16-34,-1-1 0,0 0 1,1-1-1,-1-1 0,1 0 1,-1-1-1,1 0 0,-1-1 1,0-1-1,1 0 0,21-9 1,12-7-8,88-50-1,-43 19 118,-92 49-104,1 0 0,0 0 0,0 0 0,0 0 0,0 0 0,1 0 0,-1 1 0,0-1 0,0 1 0,0-1 1,1 1-1,-1 0 0,0 0 0,0 0 0,1 0 0,-1 0 0,0 0 0,0 1 0,1-1 0,-1 1 0,0 0 0,0 0 0,0-1 0,0 1 0,0 1 0,0-1 0,0 0 0,0 0 0,0 1 0,-1-1 0,1 1 0,0-1 0,-1 1 0,3 3 0,32 24 206,-23-22-197,1-1 1,0 0-1,1-1 0,-1 0 0,1-2 1,0 1-1,0-2 0,0 0 1,1-1-1,21-1 1,16-3 154,84-16 0,-100 13-144,-13 2 16,0-1 1,0-1-1,-1-1 0,0-1 0,-1-1 0,1-1 1,-2-1-1,1-1 0,33-25 0,-50 34-54,-1 0-1,0-1 1,0 0 0,-1 1-1,1-1 1,-1-1-1,0 1 1,0 0 0,0-1-1,0 0 1,-1 1-1,0-1 1,0 0 0,0 0-1,-1 0 1,1 0-1,-1-1 1,-1 1 0,1 0-1,-1-1 1,1 1-1,-2 0 1,1-1 0,0 1-1,-1 0 1,0 0-1,-1-1 1,1 1 0,-1 0-1,0 0 1,0 0 0,0 1-1,-1-1 1,1 0-1,-1 1 1,-1 0 0,1 0-1,0-1 1,-1 2-1,0-1 1,0 0 0,0 1-1,-8-5 1,3 3-10,-1 1 0,0-1 0,0 2 0,0 0 0,0 0 1,-1 1-1,1 0 0,-21-1 0,9 3-17,1 0 1,-1 2-1,-28 5 0,37-5-2,-45 8-180,-78 26 0,121-31 59,0 0 1,1 1-1,0 1 1,0 0 0,1 1-1,0 1 1,0 0-1,1 0 1,0 2-1,-11 12 1,21-22 66,0 1-1,0 0 1,1 0 0,-1 0 0,1 0 0,-1 1 0,1-1-1,0 0 1,0 1 0,0-1 0,0 0 0,0 1-1,1-1 1,-1 1 0,1 0 0,-1-1 0,1 5-1,1-5-83,-1 0 0,1-1 0,-1 1-1,1-1 1,0 1 0,0-1 0,0 1-1,0-1 1,0 1 0,0-1 0,0 0-1,0 0 1,0 1 0,1-1 0,-1 0 0,0 0-1,1 0 1,-1 0 0,4 1 0,3 1-560,1 0 0,0 0 0,0-1 1,0 0-1,0-1 0,0 0 0,16 0 1,32-1-2471</inkml:trace>
</inkml:ink>
</file>

<file path=ppt/ink/ink17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2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336 6 9600,'-4'-2'1031,"-1"1"0,1 0 0,0 0 0,-1 1 0,1-1 0,-1 1 0,-7 0 0,-33 10 2487,20 0-3483,-40 21 0,14-6 694,25-15-653,19-9-8,1 1 1,0 0-1,-1 0 0,1 0 0,0 1 1,1 0-1,-1 0 0,0 1 1,1-1-1,0 1 0,-9 9 1,13-13-63,1 1-3,0-1 1,0 0-1,0 0 0,0 1 0,0-1 0,0 0 0,0 0 0,0 0 1,0 1-1,0-1 0,0 0 0,0 0 0,0 1 0,0-1 0,0 0 1,0 0-1,0 1 0,0-1 0,0 0 0,0 0 0,0 1 0,0-1 1,1 0-1,-1 0 0,0 0 0,0 1 0,0-1 0,0 0 0,0 0 1,1 0-1,-1 0 0,0 1 0,0-1 0,0 0 0,1 0 0,-1 0 1,0 0-1,0 0 0,1 0 0,-1 0 0,0 0 0,0 1 0,0-1 1,1 0-1,-1 0 0,0 0 0,0 0 0,1 0 0,-1 0 0,0 0 1,0 0-1,1-1 0,-1 1 0,0 0 0,0 0 0,1 0 0,-1 0 1,0 0-1,88 12 92,-55-9-98,0 1-1,59 17 1,108 63 1006,-191-80-904,-1 0 0,1 1 0,-1 1 0,0-1 0,0 2 1,-1-1-1,1 1 0,-1 0 0,7 9 0,-12-12-53,0-1 0,1 1-1,-2-1 1,1 1 0,0 0-1,-1 0 1,0 0 0,1 0-1,-2 0 1,1 0 0,0 1-1,-1-1 1,0 0 0,0 0-1,0 0 1,0 1 0,-1-1-1,0 0 1,0 0 0,0 0-1,0 0 1,0 0 0,-1 0-1,-2 4 1,-1 1 12,-1-1 0,1 0 0,-1-1 0,-1 1 0,0-1 0,0 0 0,0-1 0,0 0 0,-1 0 0,-15 8 0,2-2 49,-1-1 0,0-1 0,-25 7 0,37-14-102,-1-1 0,1 0 0,-1-1 0,0 0 0,1-1 0,-1 0-1,0 0 1,1-1 0,-1-1 0,1 0 0,-1 0 0,1-1 0,0 0-1,0-1 1,0 0 0,0-1 0,1 0 0,-1 0 0,1-1-1,1 0 1,-10-9 0,16 14-124,1 0-1,-1 0 0,1 0 1,-1 0-1,1 0 1,0 0-1,0 0 0,0-1 1,-1 1-1,1-1 1,0 1-1,1 0 0,-1-1 1,0 0-1,0 1 1,1-1-1,-1 1 0,1-1 1,-1 0-1,1 1 1,0-1-1,0 0 0,-1 0 1,1 1-1,0-1 1,1 0-1,-1 0 0,0 1 1,0-1-1,1 0 1,-1 1-1,1-1 0,-1 0 1,1 1-1,0-1 1,0 1-1,0-1 0,0 1 1,0-1-1,2-1 1,2-2-688,1 1 1,-1 0 0,1 0 0,0 1-1,0 0 1,0 0 0,0 0 0,11-2 0,19-5-2650</inkml:trace>
</inkml:ink>
</file>

<file path=ppt/ink/ink17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3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10880,'0'13'4739,"14"6"-4608,-12-16 737,16 17 6329,11 1-6126,-5-3-742,22 20-174,0-3 0,2-1 1,60 30-1,22 16-2440,-127-78 1977,9 6-313,-4 1-2930,-7-9 352</inkml:trace>
</inkml:ink>
</file>

<file path=ppt/ink/ink17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3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637 1 9856,'-34'9'4864,"-3"2"-4480,31-11 7423,-26 16-7167,9 0 0,-30 30 128,12-11 128,-25 20-1280,13-15 128,-16 18 256,17-10 0,-10 2-1792,16-14 128,12-4-1664,5-6 129</inkml:trace>
</inkml:ink>
</file>

<file path=ppt/ink/ink17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3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 10752,'0'-9'5376,"14"2"-7040,-14 7 9215,9-4-7423,2-1 0,1 1-128,-1 1 128,3-5-1536,-5 0 128,-9 0-1536,0 0 129</inkml:trace>
</inkml:ink>
</file>

<file path=ppt/ink/ink17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4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597 27 6272,'-7'-13'5914,"1"3"279,-19 7-4541,1 5-1161,-1 1-1,1 1 1,0 2-1,0 0 0,-32 14 1,19-8-170,-6 4 191,0 1 0,1 2 0,1 2 0,-45 31 0,78-47-430,-1 1-1,1 1 1,1 0-1,-1 0 1,1 0-1,1 1 0,-1 0 1,-9 18-1,14-23-58,0 0 0,0 1-1,1-1 1,-1 1-1,1 0 1,0-1-1,0 1 1,0 0 0,1 0-1,-1 0 1,1 0-1,0-1 1,0 1-1,0 0 1,1 0 0,0 0-1,-1 0 1,1 0-1,0-1 1,1 1-1,-1 0 1,1-1 0,-1 1-1,1-1 1,0 0-1,0 1 1,3 2 0,4 3-9,1 0 0,0-1 0,0 1 0,1-2 0,-1 0 0,2 0 0,-1-1 0,1 0 0,0-1 0,0 0 0,15 3 0,6 0-18,1-1-1,0-1 0,41 1 0,215 0-230,-284-6 246,0 1 0,0-1 0,-1 1 0,1 1 0,-1-1 0,1 1 0,-1 0 0,0 0 0,0 0-1,0 0 1,0 1 0,-1 0 0,8 8 0,24 16 92,-15-17-20,1 0 1,0-2-1,0-1 0,1-1 0,0 0 0,1-2 1,-1-1-1,1-1 0,30 1 0,-34-4-45,1-1-1,-1-1 0,0 0 1,0-2-1,0 0 0,-1-1 0,1-1 1,-1-1-1,0-1 0,-1 0 1,18-12-1,-31 18-44,-1-1-1,0 0 1,0 0 0,0 0 0,-1-1-1,1 1 1,-1-1 0,0 0-1,0 1 1,0-2 0,0 1-1,0 0 1,-1 0 0,0-1-1,0 0 1,0 1 0,-1-1-1,0 0 1,0 0 0,0 0 0,0 0-1,-1 1 1,1-1 0,-1 0-1,-1 0 1,1 0 0,-1 0-1,0 0 1,0 0 0,0 0-1,0 0 1,-1 1 0,0-1-1,-4-7 1,-2 0-20,0 0 0,-1 1 0,0 0-1,0 1 1,-1 0 0,-1 0 0,0 1 0,0 0 0,0 1-1,-1 1 1,-1 0 0,1 0 0,-1 1 0,0 1 0,-24-7-1,12 6-9,-1 1 0,1 1 0,-1 1 0,0 1 0,0 2 0,0 0 0,0 2 0,-27 5 0,43-5 6,0 1 0,0 0 0,1 0 0,0 1 0,-1 0 0,1 1 0,1 0 0,-1 0 0,1 1 0,-14 11 0,20-15-51,0 0 0,0 0 1,0 0-1,0 0 0,0 0 0,0 0 1,1 1-1,-1-1 0,1 1 0,0-1 0,-1 1 1,1 0-1,0-1 0,1 1 0,-1 0 1,0 0-1,1-1 0,0 1 0,-1 0 0,1 0 1,0 0-1,0 0 0,1 0 0,-1-1 1,1 1-1,-1 0 0,1 0 0,0 0 0,0-1 1,0 1-1,0-1 0,1 1 0,-1-1 0,1 1 1,-1-1-1,1 0 0,0 1 0,0-1 1,0 0-1,0 0 0,3 1 0,2 2-657,0-1-1,0 0 1,1 0-1,-1-1 1,1 0-1,0-1 1,0 1-1,0-2 0,0 1 1,0-1-1,11 1 1,21 1-2482</inkml:trace>
</inkml:ink>
</file>

<file path=ppt/ink/ink17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4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400 13 10240,'-1'-1'411,"-1"0"0,1 0 0,0-1 0,-1 1 0,1 0 1,-1 0-1,0 1 0,1-1 0,-1 0 0,0 0 0,1 1 0,-1-1 1,0 1-1,0 0 0,0-1 0,1 1 0,-1 0 0,0 0 1,0 0-1,0 0 0,0 1 0,1-1 0,-1 0 0,-3 2 0,-56 13 3684,57-14-4517,-45 13 906,4-2-139,-79 34 0,123-46-343,1 1 1,-1-1 0,0 0-1,0 0 1,1 1 0,-1-1-1,1 0 1,-1 1 0,0-1-1,1 1 1,-1-1 0,1 1-1,-1-1 1,1 1 0,-1 0-1,1-1 1,-1 1 0,1-1 0,-1 1-1,1 0 1,0-1 0,0 1-1,-1 0 1,1 0 0,0-1-1,0 1 1,0 0 0,0-1-1,0 1 1,0 0 0,0 0-1,0-1 1,0 1 0,0 0-1,0 0 1,0-1 0,0 1 0,1 1-1,1 1-1,0 0-1,0-1 1,0 1-1,0 0 0,0-1 1,1 1-1,-1-1 1,1 0-1,3 3 1,62 33-110,-23-19 106,21 10 68,106 61 1,-166-86-22,-1 0 1,0 0 0,0 0 0,0 0 0,-1 1 0,1 0 0,-1 0-1,-1 0 1,1 0 0,0 1 0,-1-1 0,0 1 0,-1 0 0,1 0-1,-1 0 1,2 9 0,-3-11-1,-1 0 1,0 0-1,0 0 1,0 1-1,0-1 0,-1 0 1,1 0-1,-1 0 1,0 0-1,0 0 0,-1 0 1,1 0-1,-1-1 0,0 1 1,0 0-1,0-1 1,0 1-1,-1-1 0,1 0 1,-1 0-1,0 0 1,0 0-1,0 0 0,0-1 1,-1 1-1,1-1 0,-6 3 1,-7 3 67,-1 0 1,-1 0-1,1-2 0,-1 0 1,-1-1-1,-34 4 0,1-3-420,-66-2 0,60-9-2432,3-10-5783,44 10 5046</inkml:trace>
</inkml:ink>
</file>

<file path=ppt/ink/ink17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5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542 14 4736,'-30'-7'3135,"27"6"-2714,0-1 0,0 1 0,0 1 0,-1-1 0,1 0 0,0 1 0,0 0 0,-1 0 1,1 0-1,0 0 0,0 0 0,-1 1 0,1-1 0,0 1 0,0 0 0,0 0 0,0 0 0,-4 2 1,-29 17 258,1 1 1,1 2-1,1 1 1,1 1-1,1 2 1,2 1-1,0 1 1,3 2 0,0 1-1,-40 65 1,55-76-429,1 0 0,0 0 1,2 1-1,0 1 0,2-1 0,0 1 1,2 0-1,-4 40 0,8-44-188,1 1-1,0-1 0,1 0 1,1 1-1,1-1 0,1 0 1,1-1-1,0 1 0,1-1 1,1 0-1,15 24 1,-3-10-31,0 0 1,33 37 0,-41-56-859,1 0-1,0-1 1,29 21 0,-38-31 464,-4-1 199,1-1 0,-1 1 1,1-1-1,0 1 0,0-1 0,-1 1 0,1-1 1,0 1-1,0-1 0,-1 0 0,1 1 1,0-1-1,0 0 0,0 1 0,0-1 0,0 0 1,-1 0-1,1 0 0,0 0 0,0 0 1,0 0-1,0 0 0,0 0 0,0-1 0,-1 1 1,1 0-1,0 0 0,0-1 0,0 1 1,1-1-1,8-5-3059</inkml:trace>
</inkml:ink>
</file>

<file path=ppt/ink/ink17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9216,'3'1'708,"-1"0"0,0 1 0,0-1 1,0 1-1,0-1 0,-1 1 0,1 0 0,0 0 1,-1-1-1,1 1 0,2 5 0,7 28 3775,-9-17-3481,-1 0 0,-2 29 0,0-31-499,-2 26-805,0-5 588,3 46 1,0-75-261,0 0 1,1-1 0,0 1 0,1 0-1,-1-1 1,2 1 0,-1-1 0,1 0-1,0 0 1,0 0 0,1 0 0,6 9 0,-8-14-230,1 1 1,-1-1-1,1 0 1,-1 0 0,1 0-1,0 0 1,0-1 0,-1 1-1,1-1 1,1 1-1,-1-1 1,0 0 0,0 0-1,0-1 1,1 1 0,-1 0-1,0-1 1,0 0-1,1 0 1,-1 0 0,0 0-1,1-1 1,-1 1 0,0-1-1,0 0 1,1 0-1,3-2 1,2-1-540,0 0-1,0-1 1,0 0 0,-1 0-1,0-1 1,0 0 0,9-9 0,22-22-2586</inkml:trace>
</inkml:ink>
</file>

<file path=ppt/ink/ink17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6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12416,'-52'16'6143,"61"-2"-9342,-9-14 12926,9 9-9855,-4-6 0,9 1-1152,1 0 0,13-12-1024,-5 5 0,0-6-767,-3 2-1</inkml:trace>
</inkml:ink>
</file>

<file path=ppt/ink/ink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6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489 1 2304,'-15'0'458,"1"2"0,-1 0 0,1 1-1,0 0 1,-1 1 0,2 1 0,-1 0 0,0 1 0,-15 9 0,-16 12-227,-51 40 0,68-46-88,6-6 29,1 2 1,1 0 0,1 1-1,-22 27 1,36-39-123,0 1 1,0 0-1,1 0 1,0 1-1,1-1 1,-1 1 0,1-1-1,-1 10 1,3-13-35,0 0 1,0 0-1,1 0 1,0 0 0,0 1-1,0-1 1,1 0-1,-1 0 1,1 0 0,0 0-1,0 0 1,0 0-1,1 0 1,0 0 0,-1 0-1,6 6 1,-1-2-4,0-1 0,1 1 0,0-2 0,0 1 0,1-1 0,-1 0 0,1 0 0,1-1 0,-1 0 0,1-1 0,0 0 0,0 0 0,0-1 0,1 0 0,-1 0 1,14 1-1,16 1 41,-1-1 0,68-3 0,-103-1-54,55-2-534,0-2 1,0-3 0,-1-2-1,0-3 1,73-25 0,-41 2-619</inkml:trace>
</inkml:ink>
</file>

<file path=ppt/ink/ink17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6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1 9216,'-1'0'190,"1"0"0,-1 0-1,0 0 1,1 0 0,-1 1 0,1-1 0,-1 0 0,0 0 0,1 1 0,-1-1 0,1 0-1,-1 1 1,1-1 0,-1 1 0,1-1 0,-1 1 0,1-1 0,-1 1 0,1-1 0,0 1-1,-1-1 1,1 1 0,0 0 0,0-1 0,-1 1 0,1 0 0,0-1 0,0 1 0,0 0-1,-3 31 5526,8 6-1776,3-7-3567,-4-21-284,1 0 0,1 0 0,0 0 1,0-1-1,1 1 0,0-2 0,1 1 0,0-1 0,0 0 1,1-1-1,0 0 0,0 0 0,0-1 0,14 7 1,-16-11-53,1 1 1,-1-1 0,1 0 0,0 0 0,-1-1-1,1 0 1,0 0 0,0-1 0,0 0 0,0-1-1,0 0 1,-1 0 0,1 0 0,0-1 0,-1 0-1,1-1 1,8-3 0,-11 3-28,-1 1 1,1-1-1,0 0 0,-1 0 1,1 0-1,-1-1 0,0 0 1,0 0-1,0 0 0,-1 0 1,1 0-1,-1-1 0,0 0 1,0 1-1,-1-1 0,1 0 1,-1-1-1,0 1 0,-1 0 1,1 0-1,-1-1 0,0 1 1,-1-1-1,1-8 1,0 4 13,-1-17 191,0 26-205,0 1-1,0-1 1,0 1 0,0-1-1,0 1 1,0-1-1,0 0 1,0 1-1,-1-1 1,1 1 0,0-1-1,0 1 1,0-1-1,-1 1 1,1-1-1,0 1 1,0-1 0,-1 1-1,1-1 1,0 1-1,-1 0 1,1-1-1,-1 1 1,1-1-1,-1 1 1,1 0 0,-1-1-1,1 1 1,-1 0-1,1 0 1,-1-1 0,0 2 5,0 0 0,0 0 0,0 0 0,0 0 0,0 1 0,0-1 0,0 0 0,0 0 0,0 1 0,1-1 1,-1 0-1,1 1 0,-1-1 0,1 1 0,-1-1 0,1 1 0,0-1 0,0 1 0,0-1 0,0 0 0,0 4 0,-2 33 60,5-6-80,1 0-1,1 0 0,2-1 1,1 0-1,1 0 0,27 57 0,-17-42-24,20 75 0,-35-103 41,-1-1 0,0 1-1,-2 0 1,0 0 0,-1-1 0,0 1 0,-2 0-1,-4 21 1,3-22 50,-2-1 0,0 1 0,-15 30 0,16-39-33,0-1-1,0 1 1,-1-1 0,0 0-1,-1 0 1,0-1 0,0 1-1,0-1 1,-1-1 0,-10 8-1,1-4 92,-1 0 0,0-1-1,0-1 1,-1-1-1,0-1 1,0 0 0,0-1-1,0-1 1,-1-1-1,-26 1 1,32-3-144,-1-1-1,1 0 1,0 0 0,1-1 0,-1-1 0,0 0 0,1-1-1,-1 0 1,1-1 0,0 0 0,1-1 0,-1-1 0,1 1-1,0-2 1,-18-16 0,28 24-74,0-1 0,0 0-1,1 1 1,-1-1 0,1 1 0,-1-1 0,0 0-1,1 1 1,-1-1 0,1 0 0,-1 0 0,1 0-1,0 1 1,-1-1 0,1 0 0,0 0 0,0 0-1,-1 0 1,1 0 0,0 1 0,0-1 0,0 0-1,0 0 1,0 0 0,0 0 0,0 0-1,1 0 1,-1 0 0,0-1 0,1 1-242,1 0 1,-1-1 0,0 1-1,0 0 1,1 0-1,-1 0 1,0 0-1,1 0 1,-1 0-1,1 0 1,-1 1 0,1-1-1,1 0 1,18-6-3393</inkml:trace>
</inkml:ink>
</file>

<file path=ppt/ink/ink17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7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10752,'12'9'1359,"112"97"10373,-107-89-11251,-1 0 0,-1 1 0,0 1 0,-2 0 1,15 29-1,-12-17-342,-3 0 1,0 2-1,-2-1 1,-1 2-1,-2-1 1,-1 1-1,-2 0 1,-2 0-1,0 1 1,-3-1-1,0 1 1,-9 49-1,8-75-130,-2 0 0,1 0 0,-1 0 0,-1-1 0,1 1 0,-1-1 0,-1 0 0,0 0 0,0-1 0,0 1-1,-1-1 1,0 0 0,0-1 0,-1 1 0,-12 9 0,5-7-680,0 0 0,-1-1 0,0 0-1,0-1 1,-1-1 0,1 0 0,-25 5 0,1-3-2935</inkml:trace>
</inkml:ink>
</file>

<file path=ppt/ink/ink17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7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7424,'19'0'3712,"28"-7"-1152,-37 3 3839,42 4-5759,-15 0 128,38 7 384,-18-3 0,28-4-1792,-19 0 128,17 0 128,-17 0 0,25-7-2432,-22-2 1</inkml:trace>
</inkml:ink>
</file>

<file path=ppt/ink/ink17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8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506 39 7936,'-4'-3'805,"0"-1"1,0 0 0,-1 1 0,1 0-1,0 0 1,-1 1 0,0-1 0,0 1-1,0 0 1,0 0 0,0 0-1,0 1 1,-6-1 0,-24-1-673,-9 5 168,1 1 1,-1 2 0,1 2 0,0 2-1,1 2 1,-61 24 0,100-35-294,0 1 1,1 0-1,-1 1 0,1-1 1,-1 0-1,1 1 1,-1-1-1,1 1 0,0 0 1,0 0-1,0 0 1,0 0-1,-3 4 1,5-6-1,0 1 1,-1 0 0,1 0 0,0-1 0,0 1 0,0 0 0,0 0-1,0 0 1,0-1 0,0 1 0,0 0 0,0 0 0,0 0-1,0-1 1,1 1 0,-1 0 0,0 0 0,0-1 0,1 1 0,-1 0-1,1 0 1,-1-1 0,1 1 0,-1 0 0,1-1 0,-1 1-1,1-1 1,1 2 0,4 2 30,0 0-1,0 0 1,0-1-1,1 0 1,0 0-1,0 0 1,10 2-1,117 29 414,83 26 481,-189-50-755,-1 2 1,0 1-1,-1 1 0,0 1 0,39 31 0,-59-42-146,-1 0 1,0 1-1,0 0 1,-1 0 0,1 0-1,-1 0 1,0 1-1,-1 0 1,1 0-1,-1 0 1,0 0 0,-1 0-1,0 1 1,0-1-1,0 1 1,0-1 0,-1 1-1,0 0 1,-1 0-1,0 7 1,0-8-22,-1-1 1,-1 1-1,1-1 1,-1 0-1,0 1 0,0-1 1,0 0-1,-1 0 1,1-1-1,-1 1 1,-1 0-1,1-1 0,0 0 1,-1 0-1,0 0 1,0 0-1,0-1 1,-1 1-1,1-1 0,-1 0 1,0 0-1,0-1 1,0 1-1,0-1 0,-7 2 1,-4 1-77,0-1-1,1-1 1,-1 0 0,0-1 0,-1-1-1,1 0 1,0-1 0,0-1 0,0 0-1,0-2 1,0 0 0,0 0 0,0-1-1,1-1 1,0-1 0,-19-9 0,30 13-151,-1-1 0,1 1 0,-1-1 1,1 0-1,0-1 0,0 1 0,-5-6 0,8 8 131,0 1-1,1-1 0,-1 0 0,0 0 0,1 0 0,-1 0 0,1 0 0,-1 0 1,1 0-1,-1 0 0,1 0 0,0 0 0,-1 0 0,1 0 0,0 0 0,0 0 0,0 0 1,0-1-1,0 1 0,0 0 0,0 0 0,0 0 0,0 0 0,1 0 0,-1 0 1,0 0-1,1 0 0,-1 0 0,1 0 0,-1 0 0,1 0 0,-1 0 0,1 0 1,0 0-1,-1 0 0,1 0 0,0 1 0,0-1 0,0 0 0,0 0 0,1 0 0,9-5-965,0 0 0,1 1-1,-1 0 1,1 1-1,0 0 1,16-2 0,7-2-1509</inkml:trace>
</inkml:ink>
</file>

<file path=ppt/ink/ink17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8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13 10880,'-23'-12'5376,"0"35"-7552,18-18 11263,-10-1-8703,7 0 0,-7 28 0,6-18 0,9 21-640,0-3 0,24-9-512,-7 1 0,22-12-2304,-10-5 128</inkml:trace>
</inkml:ink>
</file>

<file path=ppt/ink/ink17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9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11264,'-23'3'5631,"43"-3"-12414,-17 0 9087,12 0-5376,-5 0 0</inkml:trace>
</inkml:ink>
</file>

<file path=ppt/ink/ink17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9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49 11008,'-1'0'117,"0"0"-1,0 1 1,1-1 0,-1 0 0,0 1 0,0-1 0,0 0 0,0 1 0,1-1 0,-1 1 0,0 0 0,0-1-1,1 1 1,-1 0 0,0-1 0,1 1 0,-1 0 0,1 0 0,-1-1 0,1 1 0,-1 0 0,1 0-1,-1 0 1,1 0 0,0 0 0,0 0 0,-1-1 0,1 1 0,0 0 0,0 0 0,0 2 0,17 26 3999,-13-24-3641,-1 0-1,1 0 0,-1 0 1,0 1-1,-1-1 1,4 10-1,35 146 870,-41-161-1319,1 1-1,-1-1 1,0 1 0,1-1 0,-1 1-1,0 0 1,0-1 0,1 1 0,-1 0 0,0-1-1,0 1 1,0 0 0,0-1 0,0 1-1,0 0 1,0-1 0,0 1 0,0 0-1,0-1 1,-1 1 0,1-1 0,0 1-1,0 0 1,-1-1 0,1 1 0,0-1-1,-1 1 1,1 0 0,-1 0 0,-13-15 90,-12-29-290,24 35 165,0 0 1,0 0 0,1 0-1,0-1 1,0 1 0,1 0-1,0-1 1,0 1 0,1-1-1,0 1 1,1 0 0,-1 0-1,2 0 1,-1 0 0,5-8-1,-4 9 14,0 0 0,1 1 0,0 0-1,0-1 1,1 2 0,0-1 0,0 0 0,0 1 0,0 0-1,1 0 1,0 1 0,11-7 0,-3 3 37,0 1 0,1 0 1,0 1-1,22-6 0,-26 9-1,0 0 0,0 1-1,1 1 1,-1 0-1,1 0 1,-1 1 0,1 1-1,-1 0 1,1 0 0,-1 1-1,0 1 1,0 0 0,0 0-1,21 10 1,-25-9-9,-1 0 0,1 0 0,0 1 0,-1 0 1,0 0-1,0 1 0,0-1 0,-1 1 0,0 0 0,0 1 1,-1-1-1,1 1 0,-1 0 0,-1 0 0,0 1 0,0-1 0,0 1 1,0-1-1,-1 1 0,-1 0 0,2 12 0,-2 2 92,-1 1-1,-3 25 0,0 13-2281,3-60 2058,0-1 0,-1 0 1,1 1-1,0-1 0,0 0 0,0 1 0,0-1 0,0 0 0,0 1 0,0-1 1,0 0-1,0 1 0,0-1 0,0 0 0,0 1 0,0-1 0,1 0 0,-1 1 0,0-1 1,0 0-1,0 0 0,0 1 0,1-1 0,-1 0 0,0 1 0,0-1 0,0 0 0,1 0 1,-1 1-1,0-1 0,0 0 0,1 0 0,-1 0 0,0 0 0,1 1 0,-1-1 1,0 0-1,1 0 0,-1 0 0,0 0 0,1 0 0,-1 0 0,0 0 0,1 0 0,-1 0 1,0 0-1,1 0 0,5 0-3120</inkml:trace>
</inkml:ink>
</file>

<file path=ppt/ink/ink17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39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255 1 9984,'14'19'4992,"43"36"-4992,-43-48 7935,18 18-7423,-8-5 128,4 19 128,-8 0 0,17 4-1152,-9-11 128,10 14 640,-5-14 0,5 2-896,-10-6 128,13-12-1024,-12-5 0,-10-11-1792,-5 0 1</inkml:trace>
  <inkml:trace contextRef="#ctx0" brushRef="#br0" timeOffset="1">726 33 10112,'-53'30'4992,"-2"25"-5248,44-46 8063,-16 25-7423,8 1 0,-38 20 128,11-16 0,-34 29-768,18-13 128,-18 4-128,19-13 128,4-3-2304,15-11 128,4-6-767,1-10 127</inkml:trace>
</inkml:ink>
</file>

<file path=ppt/ink/ink17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0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490 8 7168,'-8'-2'1080,"0"0"-1,1 1 1,-1 0 0,0 0 0,0 1 0,1 0 0,-1 0 0,0 1-1,0 0 1,-10 3 0,-6 0-1439,-9 1 646,1 1 0,0 2 0,0 1 0,1 2-1,1 0 1,0 3 0,0 0 0,-49 34 0,75-46-225,0 1 0,0 0 0,0 0 0,1 0 0,-1 0 0,1 0 0,0 1 0,0 0 1,-4 7-1,6-10-51,1-1 1,0 1 0,0 0 0,0-1-1,0 1 1,0 0 0,0-1 0,0 1 0,0 0-1,0 0 1,0-1 0,0 1 0,0 0-1,0-1 1,1 1 0,-1 0 0,0-1-1,0 1 1,1-1 0,-1 1 0,0 0 0,2 0-1,21 14 122,16-3 99,0-1 1,2-2 0,74 7 0,-61-10-34,46 10 325,125 36 0,-201-46-441,8 2-1,12 3 152,65 25-1,-98-31-195,0-1-1,-1 1 1,0 1 0,0 0 0,-1 0 0,1 1-1,-1 0 1,-1 1 0,1 0 0,-1 0 0,10 14 0,-16-19-34,-1-1 1,1 1 0,0 0 0,-1 0-1,1 0 1,-1-1 0,0 1 0,0 1-1,0-1 1,0 0 0,-1 0 0,1 0 0,-1 0-1,0 0 1,1 1 0,-2-1 0,1 0-1,0 0 1,-1 1 0,1-1 0,-1 0 0,0 0-1,0 0 1,0 0 0,-1 0 0,1 0-1,-1 0 1,1-1 0,-1 1 0,0 0-1,-4 3 1,-4 3 1,0 0 0,-1 0 1,-1-2-1,1 1 0,-24 10 0,25-13-3,-5 2 9,-1-1 0,0-1 0,0 0 0,0-2 1,0 1-1,0-2 0,-1 0 0,0-1 1,1-1-1,-1 0 0,1-1 0,-21-4 0,19 2-237,-1-1-1,1-1 0,0 0 0,0-1 0,1-1 0,-1-1 1,2-1-1,-1 0 0,1-1 0,-21-17 0,34 25 24,1 0-1,0 0 1,-1-1 0,1 1-1,0-1 1,1 1-1,-1-1 1,0 0-1,1 1 1,-1-1-1,1 0 1,-1-4-1,2 6 39,-1-1-1,1 1 1,0 0-1,0 0 0,0 0 1,0-1-1,1 1 1,-1 0-1,0 0 0,0 0 1,1 0-1,-1 0 1,0-1-1,1 1 0,-1 0 1,1 0-1,0 0 1,-1 0-1,1 0 0,0 0 1,0 1-1,-1-1 1,1 0-1,0 0 0,0 0 1,0 1-1,0-1 1,0 0-1,0 1 0,0-1 1,0 1-1,2-1 1,15-6-2908</inkml:trace>
</inkml:ink>
</file>

<file path=ppt/ink/ink17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1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10112,'-9'4'4992,"4"15"-6528,5-19 9215,0 20-7423,0-4 128,-4 23 384,-1-12 0,5 8-1024,0-12 128,14 13 0,-5-13 0,20 6-1792,-6-15 128,16-14-1279,-11 0 127</inkml:trace>
</inkml:ink>
</file>

<file path=ppt/ink/ink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6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2560,'23'52'1418,"-19"-41"-989,0-1 0,0-1 0,1 1 0,7 11-1,20 34 593,-4 1 0,28 76 0,30 124-733,-49-141 415,-13-40-425,-2-4 127,55 122 0,-58-158-271,-11-21-8,0 0 1,-1 0-1,7 23 1,-18-46 149,-2-19-190,6 0-120,1-1 1,1 1-1,1 0 0,2 0 0,14-47 0,-17 67 12,1 0 1,0 0-1,1 1 0,-1 0 0,1-1 1,1 1-1,0 1 0,0-1 0,0 1 1,0-1-1,1 2 0,0-1 0,1 1 1,-1 0-1,1 0 0,0 0 1,0 1-1,1 0 0,-1 1 0,1-1 1,-1 2-1,1-1 0,0 1 0,10-2 1,-10 4 7,0 0 1,0 0-1,0 1 1,0 0-1,0 0 1,0 0-1,0 1 1,0 1-1,0-1 1,-1 1-1,0 1 1,1-1-1,-1 1 1,0 0-1,-1 1 1,1 0-1,7 7 1,3 3 83,-1 1 0,0 1-1,-1 0 1,23 37 0,-32-44-32,-1-1-1,0 1 0,-1 0 1,0 0-1,-1 0 0,0 1 1,0-1-1,-1 1 0,0 0 1,-1 0-1,-1-1 0,1 1 1,-2 0-1,1 0 0,-2 0 1,1-1-1,-1 1 0,-1 0 1,-4 10-1,3 2-1104,5-22 1021,-1-1 1,0 1-1,1-1 0,-1 0 0,0 1 0,1-1 0,-1 1 0,1-1 1,-1 0-1,1 1 0,-1-1 0,1 0 0,-1 0 0,1 0 0,-1 1 0,1-1 1,-1 0-1,1 0 0,-1 0 0,1 0 0,-1 0 0,1 0 0,-1 0 1,1 0-1,-1 0 0,1 0 0,-1 0 0,1 0 0,-1 0 0,1 0 1,-1 0-1,1-1 0,-1 1 0,1 0 0,-1 0 0,1-1 0,-1 1 0,1 0 1,0-1-1,22-9-1490</inkml:trace>
</inkml:ink>
</file>

<file path=ppt/ink/ink17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1.3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0 12544,'-37'4'6271,"51"5"-12158,-14-9 12158,15-4-11006,-1 4 127,5 0-128,-6 0 128</inkml:trace>
</inkml:ink>
</file>

<file path=ppt/ink/ink17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1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9984,'-1'0'118,"1"0"1,0-1 0,0 1 0,0 0-1,0-1 1,0 1 0,0-1 0,0 1-1,0 0 1,0-1 0,0 1 0,0-1 0,0 1-1,0 0 1,1-1 0,-1 1 0,0-1-1,0 1 1,0 0 0,1-1 0,-1 1-1,0 0 1,0-1 0,1 1 0,-1 0-1,0 0 1,0-1 0,1 1 0,-1 0-1,0 0 1,1-1 0,-1 1 0,0 0-1,1 0 1,-1 0 0,1 0 0,-1 0-1,0 0 1,1-1 0,-1 1 0,1 0-1,-1 0 1,1 0 0,19 11 5541,2 9-1731,-9-4-3896,-7-3 114,-1 0-1,0 0 0,-1 0 0,-1 1 1,0-1-1,0 1 0,-2 0 0,0-1 1,0 1-1,-1 0 0,-1 0 1,0 0-1,-5 16 0,6-29-147,0 0-1,0 0 1,0 0-1,0-1 1,-1 1 0,1 0-1,0 0 1,-1 0-1,1-1 1,-1 1-1,1 0 1,-1 0 0,1-1-1,-1 1 1,1 0-1,-1-1 1,0 1-1,1-1 1,-1 1 0,0 0-1,1-1 1,-1 0-1,0 1 1,0-1-1,0 1 1,1-1 0,-1 0-1,0 0 1,0 0-1,0 1 1,0-1-1,0 0 1,1 0 0,-1 0-1,0 0 1,0 0-1,0 0 1,0-1 0,0 1-1,0 0 1,1 0-1,-1-1 1,0 1-1,0 0 1,0-1 0,1 1-1,-1-1 1,0 1-1,0-1 1,1 1-1,-1-1 1,1 1 0,-1-1-1,0 0 1,1 0-1,-1 1 1,0-2-1,-1-1-10,-1 0 0,1 0 0,0 0 0,-1 0 0,1 0-1,1-1 1,-1 1 0,0-1 0,1 1 0,0-1 0,0 0-1,0 1 1,0-1 0,1 0 0,-1-6 0,3-4-28,1 1 0,1-1 0,0 1 1,1-1-1,0 2 0,1-1 0,1 0 0,0 1 0,0 0 1,1 1-1,1 0 0,0 0 0,0 1 0,15-13 1,-18 18 46,0 1 0,0 0 0,1 0 1,-1 1-1,1-1 0,0 2 0,0-1 1,0 1-1,0 0 0,0 0 1,1 1-1,-1-1 0,0 2 0,1-1 1,-1 1-1,13 2 0,-11-2 33,0 2 0,0-1-1,-1 1 1,1 1 0,0-1 0,-1 2-1,0-1 1,0 1 0,0 0-1,0 1 1,0 0 0,11 9 0,16 22 146,-2 2 1,-1 0 0,32 53-1,-59-83-474,-1 0 0,-1 0 0,0 0 0,0 0 0,0 0 0,-1 1 0,2 15 0,-3-21 117,-1 0 0,0 0 0,0 0 0,0 0 0,0 0 0,-1 0 0,1 0 0,-1 0 0,0 0 0,0 0 0,-2 4 0,2-5 91,0-1 1,0 0-1,0 0 0,0 1 0,0-1 0,0 0 0,0 0 1,-1 0-1,1 0 0,0-1 0,-1 1 0,1 0 0,0 0 1,-1-1-1,1 1 0,-1-1 0,1 1 0,-1-1 1,0 0-1,1 0 0,-1 0 0,1 1 0,-3-2 0,-5 1-3248</inkml:trace>
</inkml:ink>
</file>

<file path=ppt/ink/ink17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2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538 15 6144,'-4'-3'511,"0"1"1,-1 0 0,0 1-1,0-1 1,1 1-1,-1 0 1,0 0-1,0 0 1,0 1 0,0 0-1,0 0 1,0 0-1,0 0 1,0 1-1,0 0 1,-7 2-1,-15 4 2136,-46 20-1,54-20-2470,2 0 8,0 0-1,1 0 1,0 2 0,1 0 0,-1 1-1,2 0 1,0 1 0,0 1 0,1 0 0,0 1-1,1 1 1,-11 15 0,5 0 196,0 1 0,2 1 0,1 0 1,2 1-1,1 1 0,-14 63 0,22-76-319,1-1 1,0 1-1,2-1 0,0 1 1,2 0-1,0 0 0,1-1 1,1 1-1,0-1 1,2 0-1,0 0 0,2 0 1,13 29-1,-7-24-32,1 0 0,1-1 0,29 33 0,-39-50-231,0 0 1,1 0 0,0 0-1,0-1 1,0 0 0,1 0 0,0 0-1,0-1 1,0 0 0,0-1-1,1 0 1,-1 0 0,1 0-1,0-1 1,0 0 0,15 1-1,-20-3-42,-1 0 0,1 0 0,-1 0 0,0-1 0,1 1-1,-1-1 1,1 0 0,-1 0 0,0 0 0,0 0 0,0 0-1,0 0 1,1 0 0,-2-1 0,1 1 0,0-1 0,0 0 0,0 1-1,2-4 1,-2 3-99,18-16-2878</inkml:trace>
</inkml:ink>
</file>

<file path=ppt/ink/ink17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2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7 8576,'20'-7'4224,"-31"27"-4096,11-17 6783,-9 17-6399,0-4 128,4 23 384,5-10 0,5 17-1280,1-11 128,12 8 640,-4 0 128,5-4-1024,-4-11 0,11-12-2176,-6-1 128,8-23-639,-5-4-1</inkml:trace>
</inkml:ink>
</file>

<file path=ppt/ink/ink17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3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20 10880,'-23'-13'5376,"23"6"-8064,0 7 10751,8 0-8191,-8 0 128,9 0-768,0 0 128,2 0-1024,-8 0 128,-3 0-1151,0 0-1</inkml:trace>
</inkml:ink>
</file>

<file path=ppt/ink/ink17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3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9856,'-1'3'569,"0"-1"0,0 1 0,0 0 0,0-1 0,0 1 0,0-1 0,1 1 0,-1 0 0,1 0 0,0-1 0,0 1 0,0 5 0,5 45 4886,-2-21-5358,-2-26-24,-1 0 0,1 1 0,0-1 0,0 0 0,0 0 0,1 0 0,0 1 0,0-2 0,1 1 0,0 0 0,0 0 0,0-1 0,1 0 0,-1 0 0,1 0 0,1 0 0,-1 0 0,1-1 0,-1 0 0,1 0 0,6 4 1,-4-3 13,1-1 1,0 0 0,0 0-1,1-1 1,-1 0 0,0 0 0,1-1-1,0 0 1,0-1 0,-1 1-1,1-2 1,0 1 0,0-1 0,10-2-1,-5 0-103,0 0 0,-1-1 0,0-1 0,1 0 0,-1 0 0,0-2 0,-1 0 0,0 0 0,22-15 0,-29 17 8,0 0-1,-1 0 0,1 0 1,-1-1-1,0 1 1,-1-1-1,1 0 0,-1 0 1,0 0-1,0-1 0,0 1 1,-1-1-1,0 1 1,0-1-1,0 0 0,-1 0 1,0 0-1,0 0 1,0 0-1,-1 0 0,0 0 1,0 0-1,0-1 0,-1 1 1,-2-6-1,-13-26 73,16 38-62,-1-1-1,1 0 1,0 0-1,-1 1 1,1-1 0,0 0-1,-1 1 1,1-1-1,-1 0 1,1 1-1,-1-1 1,0 1 0,1-1-1,-1 1 1,0-1-1,1 1 1,-1-1-1,0 1 1,1 0-1,-1-1 1,0 1 0,0 0-1,0 0 1,1-1-1,-1 1 1,0 0-1,0 0 1,0 0-1,1 0 1,-1 0 0,0 0-1,0 0 1,0 1-1,1-1 1,-1 0-1,0 0 1,0 0 0,1 1-1,-1-1 1,-1 1-1,1 0 4,1 0 0,-1 1 0,0-1 0,1 0-1,-1 1 1,1-1 0,-1 0 0,1 1 0,0-1 0,0 1-1,0-1 1,-1 1 0,1-1 0,0 0 0,1 1 0,-1-1-1,0 1 1,0-1 0,1 3 0,10 32 154,-2-16 8,1 1 1,24 36-1,16 27 227,-24-29-91,33 101 0,-52-134-237,-1 1-1,-1 1 1,-1-1 0,0 1-1,-2-1 1,-2 1-1,-2 42 1,0-57-26,0 0 0,0 0 0,-1 0 0,0-1 0,-1 0 1,0 1-1,0-1 0,-1-1 0,0 1 0,0-1 0,-1 0 0,1 0 0,-2 0 0,1-1 1,-1 0-1,0 0 0,0 0 0,-1-1 0,1 0 0,-17 7 0,1-2 99,-1-1 0,0-1-1,0-1 1,-1-2 0,0 0-1,-29 2 1,36-6-59,0-1-1,0 0 1,1-2-1,-1 0 1,0 0-1,-19-7 1,28 7-152,1 0 1,0-1 0,0 0 0,0-1-1,0 1 1,1-2 0,-1 1 0,1-1 0,0 0-1,0 0 1,1-1 0,0 0 0,0 0-1,-7-9 1,12 14-52,1 0 1,-1 0-1,1 0 0,-1 0 0,1 0 0,0 0 1,0 0-1,-1 0 0,1 0 0,0 0 0,0 0 1,0 0-1,0 0 0,0 0 0,0 0 0,0 0 0,1 0 1,-1 0-1,0 0 0,0 0 0,1 0 0,-1 0 1,1 0-1,-1 0 0,1 0 0,-1 0 0,1 0 1,0 1-1,-1-1 0,1 0 0,0 0 0,-1 1 1,1-1-1,0 0 0,0 1 0,0-1 0,0 1 1,0-1-1,0 1 0,0-1 0,0 1 0,1-1 1,42-11-5094,-14 9 1633</inkml:trace>
</inkml:ink>
</file>

<file path=ppt/ink/ink17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3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11136,'46'50'5503,"30"34"-6014,-58-65 9726,10 44-8959,-8-21 128,3 29 128,-9-16 128,-10 36-768,-4-25 0,-13 9 384,-6-17 128,-18 8-384,8-14 128,-19-13-896,11-4 0,-9-19-2688,8-5 0</inkml:trace>
</inkml:ink>
</file>

<file path=ppt/ink/ink17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1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35 181 7936,'-8'2'-394,"7"-2"719,0 1 1,0-1-1,-1 0 0,1 0 1,0 0-1,0 1 0,0-1 1,0 1-1,0-1 0,0 1 0,0-1 1,0 1-1,0 0 0,0-1 1,0 1-1,0 0 0,0 0 0,0 0 1,1 0-1,-1 0 0,0 0 1,1 0-1,-1 0 0,0 0 1,1 0-1,-1 0 0,1 0 0,0 0 1,-1 0-1,1 0 0,0 1 1,0-1-1,0 0 0,0 0 1,0 0-1,0 1 0,0 0 0,1 9-111,0 0-1,1 0 0,1 0 1,0 0-1,0 0 0,1-1 1,0 0-1,0 0 0,2 0 1,-1 0-1,1-1 0,0 0 1,1 0-1,0 0 0,1-1 1,-1 0-1,2-1 0,-1 0 1,1 0-1,0-1 0,0 0 1,1 0-1,12 5 0,4-4-39,0-1 0,0-1-1,0-2 1,0 0 0,1-2-1,49-3 1,-45 0-115,-1-1 1,1-1-1,-1-2 0,0-1 0,-1-1 1,0-2-1,0 0 0,54-30 1,-76 36-57,-1 1 1,1-2 0,-1 1-1,0-1 1,0 0 0,0 0-1,0 0 1,-1-1 0,0 0 0,0 0-1,-1 0 1,0-1 0,0 0-1,0 0 1,-1 0 0,0 0 0,0 0-1,-1 0 1,0-1 0,0 1-1,-1-1 1,1-11 0,-2 13-11,-1-1 1,1 1-1,-2-1 0,1 1 1,-1 0-1,0-1 0,0 1 1,0 0-1,-1 0 0,0 0 1,0 1-1,-1-1 0,0 1 1,0 0-1,-6-7 0,-4 1 3,-1 1-1,0 0 0,0 2 1,-1 0-1,0 0 1,-23-6-1,7 4-27,1 1 0,-55-7 0,42 11-64,0 2 0,-59 2 0,84 2 4,1 1 0,0 1 0,-1 1 0,1 0 0,0 2 0,1 0 0,-30 14 0,42-18 29,0 1 1,0-1-1,0 1 0,0 0 0,1 1 0,-1-1 1,1 1-1,0 0 0,0 0 0,0 0 0,1 0 0,-1 1 1,1-1-1,0 1 0,1 0 0,-1 0 0,-1 5 1,3-6 6,0 0-1,0-1 1,0 1 0,1 0 0,0-1 0,0 1 0,0 0 0,0 0 0,0-1 0,1 1 0,0 0 0,0-1 0,0 1 0,0 0 0,0-1 0,1 1 0,0-1 0,-1 0 0,1 0 0,0 0 0,1 1-1,-1-2 1,1 1 0,-1 0 0,1 0 0,3 2 0,7 6-255,0-1-1,1 0 0,1-1 0,19 10 1,-11-8-297,1-1 1,0-1-1,0-1 1,1-2 0,38 6-1,119 3-3811,-88-10 1710</inkml:trace>
</inkml:ink>
</file>

<file path=ppt/ink/ink17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2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0 5376,'-5'15'7356,"3"30"-3660,0 48-1543,2-92-2107,-9 334 5390,-32 2-3196,35-275-1941,3-1 0,2 1-1,15 114 1,-10-135-188,-4-32-162,1 1 0,-1-1 1,1 0-1,1 0 1,0 0-1,0 0 1,1 0-1,0 0 0,0-1 1,1 1-1,1-1 1,-1 0-1,7 9 1,-9-16-49,-1 1 1,0-1 0,1 0 0,-1 0 0,0 0 0,1 0 0,0-1 0,-1 1 0,1 0 0,-1-1 0,1 1-1,0-1 1,-1 1 0,1-1 0,0 0 0,0 0 0,-1 0 0,1 0 0,0 0 0,0 0 0,-1 0 0,1-1-1,0 1 1,-1 0 0,1-1 0,0 0 0,-1 1 0,3-2 0,3-2-930,1-1-1,-1 0 1,0 0 0,9-9-1,-6 6-584,10-9-1608</inkml:trace>
</inkml:ink>
</file>

<file path=ppt/ink/ink17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2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1 329 8576,'11'12'4224,"-8"12"-2944,2-21 6655,-5 20-7423,0-7 128,0 16 384,0-12 128,9 10-1536,-3 2 128,8 0 768,-5-2 128,28-10-1152,-8-8 128,17-15-1920,-7 3 128,2-20-1152,-7 1 1</inkml:trace>
  <inkml:trace contextRef="#ctx0" brushRef="#br0" timeOffset="1">355 27 12416,'-25'-11'6143,"16"11"-8063,9 0 12032,0 0-10496,0 0 0,0 0-2304,0 0 0,9-9 896,-4 2 0</inkml:trace>
</inkml:ink>
</file>

<file path=ppt/ink/ink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7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0 145 3456,'13'7'540,"1"-1"0,0-1 0,0 0-1,0 0 1,0-2 0,1 0 0,0 0 0,-1-2 0,1 1 0,0-2 0,0 0-1,26-4 1,-33 3-607,19-3 130,0-2 0,30-9 0,-51 13-15,-1 0 1,1 0-1,0-1 0,-1 1 1,1-1-1,-1-1 1,0 1-1,0-1 1,0 1-1,-1-2 0,1 1 1,-1 0-1,0-1 1,0 0-1,6-10 0,-9 13-37,0 0-1,-1-1 1,1 1-1,-1-1 0,1 1 1,-1-1-1,0 1 1,0-1-1,0 1 1,0-1-1,0 1 0,-1-1 1,1 1-1,-1 0 1,1-1-1,-1 1 1,0 0-1,0-1 0,0 1 1,0 0-1,-1 0 1,1 0-1,0 0 1,-1 0-1,0 0 0,1 0 1,-1 0-1,-4-2 1,3 1-6,1 1 0,-1 0-1,0 0 1,0 1 0,0-1 0,0 0 0,-1 1 0,1 0 0,0 0 0,0 0 0,-1 0 0,1 0-1,-1 1 1,1-1 0,-1 1 0,1 0 0,-1 0 0,1 1 0,-1-1 0,-4 2 0,-10 5-24,1 0 1,1 2 0,-1 0 0,2 1 0,-1 1 0,1 0-1,1 1 1,0 0 0,1 2 0,0-1 0,-13 19-1,19-22 14,0 0 0,1 1 0,0-1 0,1 1 0,0 0 0,0 1 0,2-1 0,-4 15 0,5-18 7,1-1 0,1 1 0,0 0 0,0-1 0,0 1 0,1-1 1,0 1-1,0-1 0,1 1 0,0-1 0,0 0 0,0 0 0,8 14 0,-4-11 5,-1-1 1,2 0 0,-1 0-1,2 0 1,-1-1-1,1 0 1,0 0-1,0-1 1,1 0-1,0 0 1,1-1-1,-1-1 1,19 9-1,-15-9-228,1-1 0,1 0 0,-1-1 0,0 0 0,1-1 0,0-1 0,-1 0 1,1-1-1,0 0 0,18-4 0,40-9-1187</inkml:trace>
</inkml:ink>
</file>

<file path=ppt/ink/ink17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7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799 30 6784,'-3'-4'3299,"-2"-3"3924,4-1-6332,1 7-862,-1 0 1,1 0 0,-1 1-1,1-1 1,-1 0 0,0 1-1,0-1 1,1 1 0,-1-1-1,0 1 1,0-1 0,1 1-1,-1-1 1,0 1-1,0 0 1,0-1 0,0 1-1,0 0 1,0 0 0,0 0-1,0 0 1,0 0 0,1 0-1,-1 0 1,0 0 0,0 0-1,0 0 1,-1 0 0,-24 3 368,-4 2 163,6 0-188,-1 0-1,1 1 0,0 1 0,1 2 1,-45 22-1,4 10 241,1 3 1,3 3-1,-97 98 0,139-126-488,0 1-1,1 0 1,1 2 0,-23 42-1,35-57-103,0 0 0,0 1 1,1 0-1,0-1 0,1 1 0,0 0 0,0 1 0,1-1 0,0 0 0,0 0 0,1 1 1,0-1-1,0 0 0,1 1 0,0-1 0,1 0 0,0 0 0,5 14 0,-4-17-12,1 1 0,0-1 1,0 0-1,1 0 0,-1 0 0,1 0 0,0-1 0,0 0 0,1 0 0,0 0 1,-1 0-1,1-1 0,0 0 0,12 4 0,13 4 46,55 11 0,-56-14-46,255 58 77,-227-49-89,59 26 0,-97-35 7,0 2 0,0 0 0,-1 2-1,-1 0 1,0 1 0,30 27 0,-32-22 3,0 1 1,-1 0-1,-1 0 0,15 30 1,-22-37 29,0 2 0,-2-1-1,0 1 1,0-1 0,-1 1 0,-1 1 0,0-1 0,-1 0-1,0 17 1,-2-14 50,-1 0 0,-1 0-1,0 0 1,-2 0 0,0-1 0,0 1-1,-2-1 1,0 0 0,-1-1 0,0 1-1,-1-1 1,-1-1 0,0 1 0,-23 24-1,15-21 49,-1-1 0,-1-1-1,0 0 1,-1-2-1,-1 0 1,0-2-1,-1 0 1,-1-1 0,1-1-1,-1-2 1,-1 0-1,-26 5 1,10-6 18,-1-1 0,0-2 0,0-2 0,-71-6 0,86 2-184,0-1 1,0-1-1,0-2 1,1 0-1,0-2 1,0-1-1,1 0 1,-45-26-1,60 28-100,0 0-1,1 0 0,0-1 0,0 0 0,0 0 0,1 0 1,0-1-1,1-1 0,-9-16 0,13 23-85,0-1 1,0 0-1,1 1 0,0-1 1,-1 0-1,1 0 0,1 0 1,-1 1-1,1-1 0,-1 0 0,1 0 1,0 0-1,0 0 0,1 0 1,-1 0-1,1 0 0,0 0 1,0 0-1,0 0 0,1 1 1,-1-1-1,1 0 0,0 1 1,0-1-1,0 1 0,1 0 0,-1 0 1,1 0-1,-1 0 0,1 0 1,0 0-1,4-2 0,37-18-3153,0 3-107</inkml:trace>
</inkml:ink>
</file>

<file path=ppt/ink/ink17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8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131 322 8832,'0'-1'393,"0"0"0,1 0 1,-1 0-1,0 0 0,0 0 1,1 0-1,-1 0 0,0 0 0,1 0 1,-1 0-1,1 0 0,-1 0 1,1 0-1,0 0 0,-1 1 0,1-1 1,0 0-1,0 0 0,-1 1 1,1-1-1,1 0 0,27-10 3478,29 7-2121,-55 4-1560,13 0 0,0 0 0,-1 0 0,1-2-1,0 0 1,-1-1 0,0 0 0,0-1-1,0-1 1,0 0 0,0-1 0,-1-1-1,0 0 1,-1-1 0,1 0 0,-1-1-1,-1-1 1,0 0 0,20-21 0,-30 28-168,1 0 0,-1 0 1,0 0-1,0 0 1,0 0-1,0 0 0,-1 0 1,1-1-1,-1 1 1,0 0-1,0-1 0,0 0 1,0 1-1,-1-1 1,0 1-1,1-1 1,-1 0-1,0 1 0,-1-1 1,1 0-1,-1 1 1,1-1-1,-2-3 0,0 3 0,-1-1-1,1 0 0,-1 1 0,1 0 0,-1 0 0,-1 0 0,1 0 0,0 0 0,-1 0 0,0 1 0,0 0 0,0 0 0,0 0 1,-1 0-1,1 1 0,-1-1 0,-5-1 0,-5 0 84,-1 0 0,1 1 0,-1 1 0,0 0 0,0 2 0,0-1 0,0 2 0,0 0 0,0 1 0,1 1 0,-1 0 0,-18 7 0,19-5-12,0 0-1,0 1 0,1 1 1,0 0-1,0 1 1,0 1-1,1 0 1,1 1-1,0 0 1,0 1-1,1 0 0,0 1 1,1 0-1,0 1 1,1 0-1,1 0 1,0 1-1,1 0 1,0 1-1,-6 17 0,11-22-49,-1 0 0,2-1-1,-1 1 1,1 0 0,1 0-1,-1 0 1,2 0 0,-1 0-1,2 0 1,-1 0 0,1-1-1,1 1 1,-1 0 0,5 8-1,-3-6-20,1-1-1,0 0 0,0-1 1,1 1-1,0-1 0,1 0 1,0-1-1,1 1 0,0-1 1,0-1-1,19 15 0,-16-14-20,0-1-1,0 0 1,1-1-1,0 0 1,1-1-1,-1 0 1,1-1-1,0-1 1,0 0-1,1-1 1,13 2-1,-19-3-6,16 2-132,0-1 0,0-1 0,1-1 1,-1-1-1,0-1 0,0-2 0,1 0 0,-2-1 0,30-10 0,-23 5-1113,-1-2 1,0-1-1,-1-1 1,0-1-1,-1-2 1,40-30-1,-22 10-2717</inkml:trace>
</inkml:ink>
</file>

<file path=ppt/ink/ink17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9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0 358 8192,'21'40'12826,"-1"10"-8364,-9-20-5088,29 54 0,-8-40 2552,-22-31-1830,1-1 0,1-1 0,0 0 0,0-1 0,1 0 0,0-1 0,1-1 0,0 0 0,0 0 0,1-2 0,0 0 0,0 0 0,24 4 0,-22-7-62,-1-1-1,1-1 1,0-1 0,-1 0 0,1-1-1,0-1 1,-1 0 0,0-1 0,1-1 0,-1-1-1,16-7 1,-11 3-11,0 0 0,0-2 0,-2-1 0,1 0-1,-1-1 1,19-19 0,-29 24-16,-1 0 0,0-1 0,0 0 0,-1-1-1,0 0 1,-1 0 0,0 0 0,0-1 0,-1 0 0,-1 0 0,0 0-1,0-1 1,2-17 0,-4 16 1,-1 0-1,0-1 1,-1 1-1,-1 0 1,0 0-1,-1 0 1,0 0-1,-1 0 1,-1 0-1,0 0 1,0 1-1,-1-1 1,-1 1 0,0 1-1,-1-1 1,-14-19-1,7 15-7,0 1 0,0 1 0,-2 0 0,1 1 0,-2 0 0,0 1 0,-23-12 0,38 23 0,-23-13-23,-1 1 0,0 2 1,-1 0-1,0 2 0,0 1 0,-1 1 0,-37-4 0,-9 3-77,-94 4 0,153 4 99,242 7 108,140 8-103,-208 9-5853,-139-19 2371</inkml:trace>
</inkml:ink>
</file>

<file path=ppt/ink/ink17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49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154 247 10880,'-12'8'3166,"16"-1"3145,-3-6-5852,1 1 0,-1 0 0,0 0 1,1-1-1,-1 1 0,0 0 0,0 0 0,0 0 0,-1 1 0,2 3 0,2 12 17,-3-10-407,0-1 0,1 1 0,0-1-1,1 1 1,-1-1 0,1 0 0,1 0-1,-1 0 1,1 0 0,1 0 0,8 10 0,-5-9 21,0-1 0,0-1 1,0 1-1,1-1 1,0-1-1,0 1 1,0-2-1,1 1 0,0-1 1,0-1-1,12 4 1,-3-3 16,0-1 0,1-1 0,-1 0 0,1-2 0,23-1 0,-28-1-44,0-1 0,0 0-1,-1-1 1,1-1 0,-1 0-1,0-1 1,0 0 0,0-1-1,-1-1 1,0 0 0,-1-1-1,0 0 1,0-1 0,-1-1-1,18-20 1,-23 25-29,-1 1 0,0-1 0,-1 0 0,1-1 0,-1 1 0,0-1 0,-1 0 0,0 0 0,0 0-1,0-1 1,-1 1 0,0-1 0,0 1 0,-1-1 0,0 0 0,-1 1 0,1-1 0,-1 0 0,-1 0 0,0 1 0,-2-12 0,-1 7-13,0 1 0,-1 0 1,-1 0-1,0 0 0,0 1 1,-1 0-1,0 0 0,-1 1 1,0 0-1,0 0 0,-11-8 1,6 10-11,0 0 0,-1 0 1,0 1-1,-1 1 0,1 0 1,-1 1-1,-30-4 0,11 4 9,0 2 0,-53 2-1,60 2-52,0 1 0,0 1 0,0 1 1,0 2-1,-26 10 0,39-12-6,1 0 1,0 2 0,1-1 0,-1 2-1,1-1 1,1 2 0,0 0-1,0 0 1,0 1 0,-16 20-1,24-27-66,1 0-1,0 0 1,-1 0-1,1 0 0,0 0 1,1 1-1,-1-1 1,0 0-1,1 1 0,0 0 1,0-1-1,0 1 1,0 0-1,1-1 0,-1 1 1,1 0-1,0 0 1,0-1-1,0 1 0,1 0 1,-1 0-1,1-1 1,0 1-1,0 0 1,1-1-1,-1 1 0,0-1 1,1 1-1,0-1 1,0 0-1,0 0 0,0 0 1,1 0-1,-1 0 1,1 0-1,0-1 0,0 1 1,0-1-1,3 3 1,5 1-759,0 0 0,1 0 0,19 6 0,36 10-2870</inkml:trace>
</inkml:ink>
</file>

<file path=ppt/ink/ink17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0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26 261 7808,'-2'3'761,"1"0"0,-1 0 0,1 0 0,0 0 0,-1 1 0,2-1 0,-1 0 0,0 1 0,1-1 0,-1 0 0,1 1 0,0-1 0,0 1 0,0-1 0,1 0 0,-1 1 0,1-1 0,1 4 0,20 25 246,-10-21-902,0 0 0,1 0 0,0-1 0,0-1 0,1 0 0,0-1 0,0 0 0,1-2 0,0 1 0,1-2 0,-1 0 0,24 4 0,-11-7 109,0-2-1,-1-1 0,1-1 1,-1-1-1,1-2 0,49-15 1,-57 15-148,-2-1 1,1-1 0,-1 0 0,0-2 0,0 0 0,-1-1-1,-1 0 1,1-2 0,-2 0 0,0 0 0,0-2 0,-1 0-1,-1 0 1,23-33 0,-31 40-51,-1-1-1,0 1 0,0-1 1,0 0-1,-1 0 1,-1 0-1,1-1 0,1-13 1,-3 18-12,-1-1 0,0 0 0,0 0 0,0 0 1,-1 1-1,0-1 0,0 0 0,0 0 0,0 1 0,-1-1 0,1 1 1,-1-1-1,0 1 0,-1 0 0,1 0 0,-1 0 0,-5-7 1,0 4-14,-1-1 0,1 1 0,-1 0 0,0 1 0,-1 0 0,0 1 0,0 0 0,0 0 0,0 1 1,-1 0-1,-13-2 0,-2 2-31,0 2 1,0 1-1,0 1 0,-38 4 1,13 3-172,-66 16 1,96-18-8,0 1 0,0 1 0,0 0 1,1 2-1,0 0 0,1 1 0,0 2 0,1-1 0,0 2 0,0 0 0,2 2 0,0 0 1,-18 21-1,32-35 122,1 1 0,-1 0 1,1 0-1,-1 0 1,1 1-1,0-1 1,0 0-1,0 1 0,0-1 1,0 0-1,0 1 1,0-1-1,1 1 1,0-1-1,-1 1 0,1-1 1,0 1-1,0-1 1,0 1-1,1 4 1,1-5-97,0 1 0,-1 0 0,1-1 0,0 1 0,0-1 0,0 1 0,1-1 0,-1 0 0,1 0 1,-1 0-1,1 0 0,-1 0 0,1-1 0,0 1 0,0-1 0,0 0 0,0 0 0,0 0 0,0 0 0,5 0 0,64 11-2730,-2-3-43</inkml:trace>
</inkml:ink>
</file>

<file path=ppt/ink/ink17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0.6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1068 0 8448,'0'12'2217,"1"-1"0,0 1-1,1-1 1,5 15 0,21 48 1400,54 68-4406,-64-112 1447,59 84 35,-49-78-500,-3 1 1,-1 1 0,-2 1 0,-2 1 0,24 66 0,-38-85-37,-1 1 1,-1 0-1,-1 0 0,-1 0 1,0 0-1,-2 0 0,-5 39 1,3-49-43,-1 0 1,0 0-1,-1-1 1,-1 1-1,0-1 1,0 0-1,-1 0 1,0 0-1,-1-1 1,0 0 0,-9 9-1,5-6 21,0-1 0,-1 0-1,0 0 1,-1-1 0,0-1 0,-1 0-1,0-1 1,0-1 0,-31 14 0,33-17-65,-36 17 238,0-3 0,-1-2-1,-56 11 1,98-26-285,-61 15 198,0-3 0,-1-3 0,0-3 0,-113-1-1,112-8-59,-88-11 0,135 9-157,0-1 0,1-1 0,-1-1 0,1-1-1,1-1 1,-1-1 0,-37-22 0,54 28-53,0 0 0,0 0 0,1-1 1,-1 0-1,1 1 0,0-1 0,0-1 0,1 1 0,-1-1 0,1 1 1,0-1-1,0 0 0,0 0 0,1 0 0,0-1 0,0 1 1,0-1-1,1 1 0,0-1 0,0 1 0,0-1 0,0 0 0,1 1 1,0-1-1,0 0 0,1 1 0,0-1 0,0 0 0,0 1 0,0-1 1,1 1-1,0-1 0,0 1 0,1 0 0,0 0 0,5-8 0,10-8-246,0 1 0,2 2-1,0 0 1,26-18-1,291-198-5464,-57 70-918,-145 94 3221</inkml:trace>
</inkml:ink>
</file>

<file path=ppt/ink/ink17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1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8064,'4'9'10130,"0"13"-5687,5 61-4058,-8-78 16,6 240 1614,-5-113-1064,10 246 1139,-11-335-1988,1 36 187,15 88 0,-14-146-254,1 0-1,1 0 0,0-1 1,2 0-1,1 0 1,0-1-1,1 1 0,1-2 1,19 27-1,-25-40-75,0 0 0,0 0 0,0 0 0,1-1 0,0 1 0,0-1 0,0-1 0,0 1 0,1-1 1,-1 0-1,1 0 0,0 0 0,0-1 0,0 0 0,0 0 0,0 0 0,0-1 0,1 0 0,-1 0 0,0-1 0,1 0 0,-1 0 0,0 0 0,9-2 0,4-5-264,0-1-1,-1 0 0,0-1 1,-1-1-1,0-1 1,-1 0-1,0-1 0,0-1 1,23-25-1,-12 8-236,-1-1-1,-2-1 0,38-66 1,-61 96 1096,-19 42 1366,17-34-1775,1-1 0,-1 1 0,1 0 0,0-1 0,1 1 0,-1-1-1,1 1 1,0 0 0,1-1 0,3 11 0,28 50 437,-32-63-604,2 1 0,-1-2 1,0 1-1,0 0 0,1 0 0,0-1 0,-1 1 0,1-1 1,0 0-1,0 0 0,0 0 0,0 0 0,1 0 0,-1-1 0,0 0 1,5 2-1,0-1-165,-1-1 1,1 0 0,-1-1 0,0 1-1,1-1 1,-1-1 0,12-1-1,7-4-1459,0 0-1,0-2 1,32-15-1,-14 6-1808</inkml:trace>
</inkml:ink>
</file>

<file path=ppt/ink/ink17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1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25 10880,'-4'-9'5376,"22"5"-13056,-13 1 9216,9-1-3968,-5-1 0</inkml:trace>
</inkml:ink>
</file>

<file path=ppt/ink/ink17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2.2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146 335 8576,'-1'1'367,"0"-1"0,0 1 0,0 0 1,0 0-1,0 0 0,1 0 0,-1 0 0,0 0 1,0 0-1,1 0 0,-1 0 0,1 0 0,-1 0 1,1 0-1,-1 0 0,1 1 0,0-1 0,0 0 1,-1 0-1,1 0 0,0 1 0,0-1 0,0 0 1,0 0-1,1 0 0,-1 1 0,0-1 0,0 0 1,1 0-1,-1 0 0,1 2 0,8 23 3191,6-3-3336,-5-13-192,-1 1 148,0-1-1,0 0 1,1 0-1,1-1 1,0-1-1,0 0 1,19 11 0,-15-15-59,-1 0 1,1-1 0,1 0-1,-1-1 1,0-1 0,0 0-1,1-2 1,-1 1 0,0-2-1,0 0 1,0-1-1,28-8 1,-17 2-77,-1-1 0,0 0 0,-1-2 0,0-1 0,-1-1 0,31-24 0,-48 33-47,0 0 0,0 0 0,0 0 0,-1-1 0,0 0 0,0 0 0,0 0 0,-1-1 0,0 1 0,0-1 0,-1 0 0,0 0 0,0 0 0,-1-1 1,1 1-1,-2-1 0,1 1 0,-1-1 0,0 0 0,-1 1 0,1-1 0,-2 0 0,1 0 0,-1 1 0,0-1 0,-1 0 0,0 1 0,0-1 1,0 1-1,-1 0 0,0 0 0,-1 0 0,0 0 0,0 0 0,0 1 0,-1 0 0,-5-7 0,-7-2-37,0 1 0,-1 1 1,-1 0-1,0 1 0,0 1 0,-1 1 0,-1 1 0,1 1 0,-2 0 0,1 2 0,-32-6 1,29 8-7,1 1 1,-1 2 0,1 0 0,-1 1-1,1 1 1,-1 2 0,1 0 0,-1 1 0,1 2-1,1 0 1,-29 12 0,35-11-14,1-1-1,0 2 1,0 0-1,1 1 1,-16 11 0,27-17 15,0-1-1,-1 1 1,1 0 0,0 0 0,0 0 0,1 0 0,-1 0 0,1 1-1,-1-1 1,1 1 0,0 0 0,0-1 0,1 1 0,-1 0 0,1 0-1,0 0 1,0 0 0,0 1 0,1-1 0,-1 0 0,1 0 0,0 0-1,0 1 1,0-1 0,2 7 0,1-4-33,-1-1-1,1 0 1,0 0 0,0 0 0,1 0 0,0 0-1,0 0 1,0-1 0,0 0 0,1 0-1,0 0 1,0-1 0,1 1 0,-1-1 0,1-1-1,0 1 1,0-1 0,0 0 0,0 0-1,1-1 1,-1 1 0,1-1 0,-1-1 0,10 2-1,17 2-207,0-2 0,0-1 1,59-5-1,-81 3 228,39-5-108,1-1 1,-1-3 0,91-28-1,-137 36 175,0-1 78,-1 1 0,1 0 0,0 0 0,-1 0 0,1 1 0,0-1 1,7 1-1,-10 0-13,0 0 0,0 1-1,0-1 1,0 1 0,0-1 0,0 1 0,0-1 0,0 1 0,-1-1 0,1 1 0,0 0 0,0 0 0,0-1 0,-1 1 0,1 0 0,0 0 0,-1 0 0,1 0 0,-1 0 0,1 0 0,-1 0 0,1 0 0,-1 0 0,0 0 0,0 0 0,1 0-1,-1 0 1,0 0 0,0 1 0,0-1 0,0 2 0,0 4 70,0-1 1,1 1-1,0-1 0,1 1 0,-1-1 0,1 1 1,1-1-1,-1 0 0,1 0 0,0 0 0,0 0 0,1-1 1,-1 1-1,1-1 0,1 0 0,-1 0 0,1 0 1,0-1-1,0 1 0,0-1 0,0 0 0,1-1 0,0 1 1,0-1-1,0 0 0,0-1 0,0 0 0,7 2 0,13 3-233,0-2 0,0-2-1,1 0 1,34-1-1,49-7-4646,-65 0 1258</inkml:trace>
</inkml:ink>
</file>

<file path=ppt/ink/ink17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3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64 8704,'-1'3'665,"0"0"0,0 0 1,0 0-1,1 0 0,-1 0 1,1 0-1,0 0 1,0 0-1,0 0 0,0 0 1,1 1-1,-1-1 0,1 0 1,0 0-1,1 4 0,20 59 3738,-16-50-4838,2 5 617,0-1 0,1 0 0,2-1 0,0 0 0,1-1 1,0 0-1,2 0 0,0-2 0,1 0 0,0 0 0,1-1 0,24 16 1,-39-30-174,0 0-1,1 0 1,-1 0 0,1 0 0,-1 0 0,1 0 0,-1 0 0,1 0 0,0-1 0,-1 1 0,1 0 0,0-1 0,-1 1 0,1-1 0,0 0 0,0 0 0,0 0 0,-1 0 0,1 0-1,0 0 1,0 0 0,0 0 0,-1-1 0,1 1 0,0-1 0,-1 1 0,1-1 0,0 0 0,-1 0 0,3-1 0,-3 0-3,0 0 0,0 0 1,0 0-1,-1 0 0,1 0 0,-1 0 0,1-1 1,-1 1-1,0 0 0,1 0 0,-1-1 1,0 1-1,-1 0 0,1 0 0,0 0 0,-1-1 1,1 1-1,-1 0 0,1 0 0,-1 0 1,0 0-1,0 0 0,-2-3 0,-6-13 51,1-1-1,1 0 1,0-1-1,-7-38 1,13 54-45,0 0 1,1-1 0,0 1-1,0 0 1,0 0 0,0 0-1,1-1 1,-1 1-1,1 0 1,0 0 0,1 0-1,-1 0 1,1 0 0,-1 0-1,1 1 1,0-1-1,0 0 1,1 1 0,-1 0-1,1-1 1,0 1 0,0 0-1,0 0 1,0 1-1,0-1 1,1 1 0,-1-1-1,1 1 1,7-3 0,14-6 76,0 2 0,1 0 0,-1 2 0,2 1 0,-1 1 0,1 1 0,0 2 0,0 0 0,-1 2 0,1 1 1,0 1-1,0 1 0,0 1 0,-1 2 0,0 0 0,50 21 0,-69-24-74,0 0 0,0 1 0,0 0-1,-1 1 1,1 0 0,-1 0 0,0 0 0,0 0-1,-1 1 1,0 0 0,0 0 0,5 9 0,-7-10-12,-1 0 1,0 0-1,0 1 1,-1-1-1,0 0 1,0 1-1,0-1 1,0 1-1,-1 0 1,0-1-1,0 1 1,-1-1-1,1 1 1,-1 0 0,0-1-1,-1 0 1,-3 9-1,1-1-12,-2-1 0,0-1 0,0 1 0,-1-1-1,0 0 1,-16 17 0,19-23 6,0-1-1,0 0 1,0 0 0,0 0-1,0-1 1,-1 1 0,0-1-1,1 0 1,-1 0-1,0-1 1,-1 1 0,1-1-1,0-1 1,-1 1 0,1-1-1,-1 1 1,1-2-1,-10 1 1,14 0-2,-1-1 1,1-1-1,-1 1 0,1 0 0,-1 0 1,1-1-1,-1 1 0,1 0 1,-1-1-1,1 0 0,-1 1 0,1-1 1,0 0-1,-1 0 0,1 0 0,0 0 1,0 0-1,0 0 0,0 0 0,-1 0 1,2 0-1,-1 0 0,0-1 0,0 1 1,0 0-1,0-1 0,1 1 1,-1-1-1,1 1 0,-1 0 0,1-1 1,0 1-1,-1-1 0,1 0 0,0 1 1,0-1-1,0 1 0,0-1 0,0 1 1,0-1-1,1 1 0,-1-1 0,0 1 1,1-1-1,1-2 0,1-7-53,1 1 1,0 0-1,1-1 0,9-13 0,-13 23 53,22-32-63,2 1-1,1 1 1,1 1 0,46-37-1,-56 51 27,14-12 29,45-33-1,-63 52 57,0 2 1,0-1-1,1 1 1,0 1-1,0 1 1,24-7-1,-32 11-23,0 0 0,-1 0 0,1 0 0,0 1-1,0 0 1,-1 0 0,1 0 0,0 1 0,0 0-1,-1 0 1,1 1 0,-1-1 0,1 1-1,-1 0 1,1 1 0,-1-1 0,0 1 0,0 0-1,0 0 1,-1 1 0,1-1 0,-1 1 0,0 0-1,0 0 1,0 1 0,0-1 0,-1 1-1,0 0 1,0 0 0,3 7 0,3 7 44,0 1 1,-2 0 0,-1 0-1,0 0 1,-1 1 0,-2 0-1,2 23 1,4 209-7873,-9-261 4224</inkml:trace>
</inkml:ink>
</file>

<file path=ppt/ink/ink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8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492 1 3072,'-34'3'1536,"-4"40"-1280,24-31 1664,-20 8-1664,-12 3 0,-11 16 0,0 0 128,6 0-640,5-3 128,3 0 256,15-10 0,4-1-256,10-14 0,9-2-896,5-9 128</inkml:trace>
</inkml:ink>
</file>

<file path=ppt/ink/ink17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3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128 249 8576,'2'5'965,"26"95"11802,7-4-10222,-31-89-2437,0 0 1,0 0 0,1-1 0,0 1 0,0-1 0,0 0-1,1-1 1,0 0 0,0 1 0,0-2 0,0 1 0,1-1-1,0 0 1,0 0 0,0-1 0,1 0 0,-1 0 0,11 2-1,-7-2 24,1-1 0,0 0-1,0 0 1,0-2 0,1 1-1,-1-2 1,0 1 0,0-2-1,0 1 1,0-2 0,21-6-1,-11-1-85,0-1 0,0-1 0,-1-1-1,-1 0 1,0-2 0,26-25-1,-39 34-33,0 0-1,-1-1 0,0 0 0,0 0 1,0-1-1,-1 0 0,0 0 0,0 0 1,-1 0-1,0-1 0,-1 0 0,0 1 0,0-1 1,-1-1-1,0 1 0,0 0 0,-1 0 1,0-19-1,-4 16-10,0 0 0,0-1 0,-1 1 1,0 1-1,-1-1 0,-1 1 0,0-1 0,0 1 0,-1 1 1,0 0-1,-1 0 0,0 0 0,-1 1 0,0 0 1,0 1-1,-1 0 0,-18-12 0,15 12 10,0 1-1,0 1 1,0 0 0,-1 1-1,0 0 1,0 1 0,0 1-1,0 0 1,-1 1 0,1 0-1,-21 1 1,14 0 12,1 1 0,0 1 0,-1 0 0,1 2-1,0 0 1,0 2 0,1 0 0,-1 1 0,1 1 0,0 1 0,1 0-1,0 2 1,-24 15 0,27-16-62,0 1 0,1 1 0,-23 22 0,34-30-39,0 0-1,0 0 0,0 1 1,1-1-1,-1 1 1,1 0-1,0-1 0,0 1 1,0 0-1,1 0 1,-1 1-1,1-1 0,0 0 1,0 0-1,1 1 1,-1-1-1,1 0 0,0 1 1,0 6-1,1-8-91,0 1-1,-1-1 0,1 0 1,0 0-1,1 0 1,-1 0-1,0 0 1,1-1-1,0 1 0,-1 0 1,1-1-1,0 1 1,1-1-1,-1 1 0,0-1 1,1 0-1,-1 0 1,1 0-1,-1 0 1,1-1-1,0 1 0,0-1 1,0 0-1,0 1 1,5 0-1,5 4-620,41 22-2943</inkml:trace>
</inkml:ink>
</file>

<file path=ppt/ink/ink17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4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435 19 5760,'-4'-3'1160,"0"1"-1,-1-1 1,1 1 0,-1 1 0,1-1 0,-1 1-1,0-1 1,-9 0 0,4 1-571,0 1-1,0 1 1,0-1-1,0 1 1,0 1-1,-17 5 1,-2 3-66,0 1 0,-43 23 0,54-24-98,0 0 1,1 1-1,-29 25 0,39-30-326,1 1-1,-1 0 1,1 0 0,0 1 0,1 0-1,0 0 1,0 0 0,0 0 0,-4 16-1,7-20-73,1 0-1,0 0 1,0 0-1,0 0 1,0 1-1,1-1 1,0 0-1,0 1 1,0-1-1,0 0 1,1 1-1,-1-1 1,1 0-1,0 0 1,0 1-1,1-1 0,0 0 1,-1 0-1,1 0 1,0-1-1,1 1 1,3 4-1,-1-2-14,1 0 0,0 0 0,1-1 0,-1 1-1,1-2 1,0 1 0,0-1 0,1 0 0,13 5 0,-5-3 4,-1-1 0,1-1 1,0 0-1,1-1 1,-1-1-1,30 1 1,-17-2-10,30 1-282,-1-3 0,1-2-1,88-17 1,135-42-5888,-208 41 3072</inkml:trace>
</inkml:ink>
</file>

<file path=ppt/ink/ink17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4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8064,'-1'1'186,"0"-1"0,1 1 0,0 0 0,-1-1 0,1 1 0,-1 0 0,1 0 0,0-1 0,0 1 0,-1 0 0,1 0 0,0 0 0,0-1 0,0 1 0,0 0 0,0 0 0,0 0 0,0-1 0,0 1 0,0 0 0,1 1 0,11 25 926,-9-23-215,31 66 5968,-14-22-5775,19 65 0,27 139-895,-41-151 335,78 364 1646,-86-400-1952,-4 0 0,-3 0 0,4 108 0,-17-149-208,-3-19 57,5-7-72,0 0 1,0-1-1,-1 1 0,2 0 0,-1-1 0,0 1 0,0-1 1,1 0-1,0 1 0,-1-1 0,1 1 0,0-1 0,0 0 1,1-3-1,2-23-16,1 0-1,1 0 1,1 0 0,2 1 0,1 0-1,20-42 1,-23 57 30,1 0 1,1 0-1,0 1 0,0 0 0,1 0 0,1 1 0,0 0 1,1 1-1,-1 0 0,2 1 0,0 0 0,0 1 0,0 0 0,24-10 1,-28 14 13,-1 1 0,1 1 1,-1-1-1,1 1 1,0 1-1,0-1 0,0 2 1,0-1-1,0 1 1,0 0-1,0 0 0,0 1 1,-1 0-1,1 1 1,0-1-1,0 2 0,-1-1 1,1 1-1,-1 0 1,0 0-1,0 1 0,0 0 1,0 1-1,-1-1 0,1 1 1,-1 0-1,0 1 1,-1 0-1,6 6 0,-3 0 20,0-1 0,0 1 0,-1 1-1,-1-1 1,0 1 0,-1 1-1,0-1 1,-1 1 0,0-1-1,2 23 1,-1 10-1263,-2 81 0,-3-92-1203,5-62-3449,1 10 2389</inkml:trace>
</inkml:ink>
</file>

<file path=ppt/ink/ink17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5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1 212 10752,'11'1'1876,"1"1"-1,-1 0 1,0 1 0,0 0 0,0 1 0,16 7 0,-15-5-1570,-1-1 0,1-1 0,0 0 0,0-1 1,1 0-1,21 1 0,-21-4-248,0-2-1,0 1 1,0-2 0,0 0 0,0 0-1,-1-1 1,0-1 0,1 0 0,-2-1-1,1 0 1,-1-1 0,14-10 0,-20 14-36,-1 0 1,0 0-1,0 0 1,-1-1-1,1 0 1,-1 1-1,1-1 0,-1 0 1,0-1-1,-1 1 1,1-1-1,-1 1 1,0-1-1,0 0 1,0 1-1,-1-1 1,1 0-1,-1 0 1,-1 0-1,1 0 0,-1-1 1,1 1-1,-1 0 1,-1 0-1,1 0 1,-1 0-1,0 0 1,0 0-1,-1 0 1,1 0-1,-1 0 1,0 0-1,-3-4 0,3 5 6,-1 1 0,1 0 0,-1-1 0,0 1-1,0 0 1,-1 0 0,1 1 0,0-1 0,-1 1-1,0-1 1,1 1 0,-1 0 0,0 1 0,0-1-1,0 1 1,-1-1 0,1 1 0,0 0 0,0 1-1,0-1 1,-1 1 0,-6 0 0,-4 0 100,0 2 0,0-1 0,0 2 0,0 0 0,-15 5 0,19-5-40,0 1-1,0 0 0,1 1 1,0 0-1,0 0 0,0 1 0,0 1 1,1 0-1,0 0 0,1 0 0,-1 1 1,1 1-1,1-1 0,0 1 1,0 1-1,1-1 0,0 1 0,0 0 1,1 0-1,0 1 0,-5 18 0,9-23-59,-1 1 0,1-1 0,0 1 0,1 0 0,-1-1 0,1 1 0,1-1 0,-1 1-1,1-1 1,0 1 0,1-1 0,-1 1 0,1-1 0,0 0 0,1 0 0,0 0 0,0 0 0,0 0-1,1 0 1,-1-1 0,1 0 0,1 0 0,-1 0 0,1 0 0,6 4 0,4 2-59,1-1 1,0-1 0,0 0-1,1-1 1,0-1 0,1-1 0,0 0-1,-1-1 1,2-1 0,-1-1-1,25 2 1,-17-4-447,0-1-1,-1 0 1,28-6-1,-30 3-831,0-2 0,-1-1 1,32-11-1,-11-1-2553</inkml:trace>
</inkml:ink>
</file>

<file path=ppt/ink/ink17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3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128 172 8576,'-2'0'492,"0"0"0,0 0 0,0 0 0,0 1 0,0-1 0,0 1 0,0-1 0,0 1 0,0 0 0,0 0 0,0-1-1,0 2 1,1-1 0,-1 0 0,0 0 0,1 0 0,-1 1 0,1-1 0,-1 1 0,1-1 0,0 1 0,-2 3 0,-36 46 2358,32-39-2700,0 1 0,1 1 0,1-1 1,0 1-1,1 0 0,0 0 1,1 0-1,1 1 0,0-1 0,0 15 1,2-21-70,1 0 0,-1 0 0,1 0 0,1 0-1,0-1 1,0 1 0,0 0 0,1-1 0,0 0 0,0 1 0,1-1 0,0-1 0,0 1 0,1-1 0,0 1 0,0-1 0,0 0 0,1-1 0,-1 0 0,2 1 0,5 3 0,0-2-63,0 1-1,1-2 1,0 0-1,0 0 1,0-1 0,1-1-1,-1 0 1,1-1-1,0-1 1,0 0-1,0-1 1,0 0 0,0-1-1,0-1 1,1 0-1,13-3 1,-3-2-23,-1-1 0,0-1-1,0-1 1,-1-2 0,0 0 0,25-16 0,-19 8-31,0-2 1,-1 0-1,-2-2 1,26-27 0,-42 39 5,0-1 0,0 0 0,-2 0 0,0-1 1,0 0-1,-1-1 0,0 0 0,-2 0 0,6-18 1,-9 24 4,0 1 1,-1-1-1,0 1 1,0-1 0,-1 1-1,0-1 1,0 0-1,-1 1 1,0-1-1,-1 1 1,1-1 0,-1 1-1,-1 0 1,1 0-1,-1 0 1,-1 0 0,1 0-1,-1 0 1,0 1-1,-6-7 1,1 3-17,-1 1-1,-1 1 1,1-1 0,-1 2 0,-1 0-1,1 0 1,-1 1 0,-1 0 0,1 1-1,-1 0 1,1 1 0,-1 1 0,-1 0-1,-18-2 1,10 3 30,0 1-1,0 0 0,0 2 1,0 0-1,0 2 0,0 0 1,0 2-1,1 0 1,0 1-1,-28 13 0,35-14-9,0 0 0,0 1-1,0 1 1,1 1 0,0 0-1,0 0 1,1 1 0,0 1-1,0 0 1,1 1 0,-10 12-1,19-21-1,1 1-1,-1-1 0,1 1 0,0-1 1,-1 1-1,1-1 0,0 1 0,1 0 1,-1-1-1,0 1 0,1 0 0,0-1 1,-1 1-1,1 0 0,0 0 0,1 0 1,-1-1-1,0 1 0,1 0 0,-1 0 1,1-1-1,1 4 0,0-2-39,1 0-1,0 0 0,0 0 1,0 0-1,0 0 0,0-1 1,1 1-1,0-1 0,-1 0 1,1 0-1,7 4 1,3 0-223,0 0 1,1 0 0,0-1-1,0-1 1,0-1 0,26 5 0,-16-8-183,1-1 1,-1-1 0,1-1-1,-1-1 1,34-8 0,-3 0-335,-23 5 194,-1-1 0,0-2 1,56-24-1,-78 29 833,-1-1 0,0-1 0,-1 0 0,1 0 0,-1-1 0,8-7 0,-12 10 119,-4 4-278,0 0 0,1-1-1,-1 1 1,0 0 0,1 0-1,-1-1 1,0 1 0,1 0-1,-1 0 1,1-1 0,-1 1-1,1 0 1,-1 0 0,1 0-1,-1 0 1,0-1 0,1 1-1,-1 0 1,1 0 0,-1 0-1,1 0 1,-1 0 0,1 0-1,-1 1 1,1-1 0,-1 0-1,1 0 1,-1 0 0,0 0-1,1 0 1,-1 1 0,1-1-1,0 1 1,10 16 1588,1 34 774,-4-2-1410,3-1 0,17 51 0,-22-83-916,0 0 0,1 0 0,1-1 0,0 0 0,1 0 0,1-1 0,0 0 0,1 0 0,20 19 1,-27-30-160,-1-1 0,1 1 0,0-1 1,-1 0-1,1 0 0,0-1 0,0 1 1,0-1-1,1 0 0,-1 0 0,0 0 0,0-1 1,0 1-1,1-1 0,-1 0 0,8-1 1,39-12-3587,-21 1 293</inkml:trace>
</inkml:ink>
</file>

<file path=ppt/ink/ink17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4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62 269 5376,'0'-1'172,"0"1"-1,1 0 1,-1 0 0,0 0 0,0 0-1,1-1 1,-1 1 0,0 0 0,0 0 0,1 0-1,-1 0 1,0 0 0,1 0 0,-1 0-1,0 0 1,0 0 0,1 0 0,-1 0 0,0 0-1,1 0 1,-1 0 0,0 0 0,0 0-1,1 0 1,-1 0 0,0 0 0,1 0 0,-1 0-1,0 0 1,0 1 0,1-1 0,-1 0-1,0 0 1,0 0 0,1 1 0,-1-1 0,0 0-1,0 0 1,0 0 0,0 1 0,1-1-1,-1 0 1,0 0 0,0 1 0,0-1-1,0 0 1,0 1 0,0-1 0,0 0 0,1 1-1,0 0 238,0 1 0,0-1-1,0 0 1,0 1 0,0 0-1,0-1 1,0 1 0,-1 0-1,1-1 1,-1 1-1,1 0 1,-1-1 0,1 1-1,-1 2 1,-1 29-5,0-24-68,0 1 1,1 0-1,0 0 1,0 0-1,1 0 1,0-1-1,1 1 1,0 0 0,1-1-1,0 1 1,0-1-1,9 17 1,-6-19-249,0 1 1,1-1 0,0 0-1,0-1 1,1 0 0,0 0-1,0-1 1,0 0 0,1 0 0,-1 0-1,1-1 1,0-1 0,0 0-1,1 0 1,-1-1 0,1 0-1,-1 0 1,19 0 0,-4-4-52,-1-2 1,0 0-1,0-2 0,0 0 1,0-2-1,-1 0 0,38-21 1,-44 22-30,-1-1 0,0-1 0,0 0 0,-1-1 1,0 0-1,-1-1 0,0-1 0,-1 0 0,0-1 1,-1 0-1,-1-1 0,15-24 0,-16 24-8,-1-1 0,0-1 0,-1 1 0,-1-1 0,0-1 0,-1 1 0,5-33 0,-10 39 0,-1 1 0,1 0 0,-2-1 0,-4-17 0,5 23 0,0 0 0,0 0 0,-1 1 0,1-1 0,-1 0 0,0 1 0,0-1 0,-1 1 0,1 0 0,-1 0 0,1 0 0,-1 0 0,0 0 0,0 0 0,-1 1 0,-6-5 0,-10 0 0,-2 0 0,1 2 0,-24-4 0,25 5 0,-4-1-26,-1 2 0,1 0 0,-1 1 0,1 2 0,-1 1 0,1 0 0,-1 2 0,-44 10 0,48-8-74,0 0 0,0 2 1,1 0-1,0 1 1,0 1-1,1 1 1,0 0-1,-24 20 1,35-26-47,1 1 1,0 1 0,0-1-1,0 1 1,1 0 0,0 1-1,0 0 1,1 0 0,0 0-1,0 0 1,0 1 0,1 0-1,1 0 1,-1 0 0,-3 14-1,6-18-48,-1 0-1,1 1 0,1-1 1,-1 1-1,1-1 0,-1 1 1,1-1-1,1 1 0,-1 0 0,1-1 1,-1 1-1,1-1 0,1 0 1,-1 1-1,1-1 0,-1 0 1,1 0-1,0 0 0,1 0 1,-1 0-1,1 0 0,-1-1 1,1 1-1,0-1 0,1 0 1,6 6-1,-1-2-329,1-2 0,0 1 0,0-1 0,1 0 0,-1-1 0,1 0 0,0-1 0,0 0 1,14 1-1,54 8-2676</inkml:trace>
</inkml:ink>
</file>

<file path=ppt/ink/ink17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4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7680,'-9'8'1894,"-13"18"-58,16-2 5249,46 343-2797,-6 4-2922,8 132 362,-39-475-2411,1 1 0,12 41 1,-11-67-1448,1-12 562,-2 4 658,10-14-2311</inkml:trace>
</inkml:ink>
</file>

<file path=ppt/ink/ink17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5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65 420 7936,'27'29'6964,"-22"-24"-5849,0-1 0,0 2-1,0-1 1,-1 1 0,6 8 0,-7-9-1012,1 1 1,-1-1 0,1 0 0,0-1 0,0 1-1,1-1 1,-1 1 0,1-1 0,0-1-1,0 1 1,0-1 0,1 1 0,-1-2 0,1 1-1,0-1 1,0 1 0,0-2 0,0 1-1,0-1 1,0 1 0,0-2 0,0 1 0,0-1-1,1 0 1,-1 0 0,0-1 0,0 1 0,0-1-1,1-1 1,-1 1 0,0-1 0,-1 0-1,1-1 1,0 1 0,-1-1 0,10-6 0,6-4-42,-1 0 1,-1-1 0,0-1 0,-1-1-1,0-1 1,-1 0 0,-1-1-1,-1-1 1,-1 0 0,0-1 0,-2-1-1,0 0 1,-1 0 0,-1-1 0,-1-1-1,10-41 1,-18 58-68,0 0 0,-1 0 0,1 0 0,-1 0 0,-1 0 0,1 1 0,-1-1 0,0 0 0,0 0 0,-1 1 0,1-1-1,-1 0 1,-1 1 0,1 0 0,-1-1 0,0 1 0,0 0 0,0 1 0,-1-1 0,0 0 0,0 1 0,0 0 0,0 0 0,-1 0 0,-6-4 0,1 2-15,1 0 1,-1 1-1,0 0 0,0 1 1,0 0-1,-1 1 1,0 0-1,1 0 1,-1 1-1,0 1 1,0 0-1,0 0 0,-14 2 1,6 1-24,0 2 0,0 0 1,1 1-1,0 1 0,0 1 0,0 0 0,1 2 1,0 0-1,1 0 0,0 2 0,-15 12 1,17-13-160,0 2 0,1 0 0,1 0 1,0 1-1,0 1 0,1 0 0,1 0 1,1 1-1,0 0 0,0 1 0,2 0 1,-8 21-1,14-33-40,0 1 0,0-1 0,0 0 0,0 1 0,0-1 0,1 1 0,0-1 0,0 1 0,0-1 0,1 1 0,-1-1 0,1 0 0,2 7 0,-2-9 47,1 1 1,-1-1 0,1 0 0,-1 0 0,1 0-1,0 0 1,0-1 0,0 1 0,0 0 0,0-1-1,0 1 1,0-1 0,1 0 0,-1 0 0,0 0 0,1 0-1,-1 0 1,1 0 0,-1-1 0,4 1 0,34 7-3006</inkml:trace>
</inkml:ink>
</file>

<file path=ppt/ink/ink17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5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7936,'1'6'3434,"7"22"3147,3 10-3052,10 54-1842,5 62-311,6 204 0,-14 7 96,-12-138-1145,-2-49-291,-4-168-87,0-5 5,0-1 0,0 0 1,0 0-1,0 1 0,1-1 0,-1 0 1,1 0-1,0 1 0,0-1 0,1 0 1,0 0-1,-1 0 0,1-1 0,0 1 0,1 0 1,-1-1-1,4 5 0,-5-8-39,1 1 0,0-1 0,-1 0 0,1 1 0,-1-1 0,1 0 0,0 0 0,-1 0 0,1 0 0,0 0 0,-1-1 0,1 1 0,0 0 0,-1-1 0,1 1 0,-1-1 0,1 1 0,-1-1-1,1 0 1,-1 0 0,1 0 0,-1 0 0,0 0 0,0 0 0,1 0 0,-1 0 0,0 0 0,0-1 0,1-1 0,35-42-2446,-36 44 2493,103-132-6287,-89 117 6314,1 0 1,32-24-1,-48 39 101,1 0-1,-1 1 0,1-1 1,0 0-1,-1 1 1,1-1-1,0 1 0,-1-1 1,1 1-1,0-1 0,0 1 1,-1 0-1,1-1 1,0 1-1,0 0 0,0 0 1,-1 0-1,1 0 1,0-1-1,0 1 0,0 0 1,0 0-1,0 0 0,-1 1 1,1-1-1,0 0 1,0 0-1,0 0 0,0 1 1,-1-1-1,1 0 1,0 1-1,0-1 0,-1 1 1,1-1-1,0 0 0,-1 1 1,1 0-1,0-1 1,-1 1-1,1-1 0,-1 1 1,1 0-1,-1 0 1,1-1-1,-1 1 0,0 0 1,1 0-1,-1-1 0,0 1 1,1 0-1,-1 0 1,0 1-1,5 51 3029,-5-48-2892,0 21 845,1 0 1,10 48-1,-9-66-1052,0 1-1,0-1 0,1 1 1,0-1-1,0 0 0,1 0 1,0 0-1,1-1 0,0 1 1,0-1-1,9 10 0,-12-16-180,0 1 0,-1-1 0,1 1 0,0-1 0,0 0 0,0 0 0,0 0 0,0 0 0,0 0 0,0 0 0,1-1 0,-1 1 0,0-1-1,0 0 1,1 1 0,-1-1 0,0 0 0,0 0 0,1-1 0,-1 1 0,0 0 0,3-1 0,-1 0-185,26-3-3003</inkml:trace>
</inkml:ink>
</file>

<file path=ppt/ink/ink17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6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32 13440,'-34'0'6655,"48"-12"-16894,-8 5 10495,17-2-2688,-6 5 0</inkml:trace>
</inkml:ink>
</file>

<file path=ppt/ink/ink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8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580 1 3328,'-57'39'1664,"-32"39"-1408,55-51 2304,-9 8-2432,-12 13 128,-7-1 0,-4 8 0,6 0-640,8-13 128,15-2-768,12-1 128</inkml:trace>
</inkml:ink>
</file>

<file path=ppt/ink/ink17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6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1 250 5376,'0'-6'1178,"1"1"0,0 0 1,0-1-1,1 1 0,0 0 1,0 0-1,0 0 0,0 0 1,4-6-1,16-22 773,-21 31-2118,9-9 281,1 0-1,0 1 1,1 0-1,0 1 1,0 0-1,1 1 1,0 1-1,16-8 1,10-6 678,-29 15-592,1 0 0,0 0 0,0 1 0,1 0 0,-1 1 0,1 1 0,0 0 0,0 0 0,0 1 0,1 1 0,-1 0 0,0 0 0,1 2 0,-1-1 0,20 5 0,-27-4-138,-1 0 0,1 0 0,-1 1 0,0 0 0,0 0 0,0 0 0,0 0-1,0 1 1,0-1 0,0 1 0,-1 0 0,0 0 0,1 1 0,-1-1 0,0 1 0,3 4 0,-2-1 15,-1 0-1,1 1 0,-1-1 0,0 1 0,-1 0 0,0-1 0,0 1 0,1 14 1,-2-1 37,-1 0 0,0 0 0,-2 1 0,0-1 1,-2 0-1,-6 24 0,4-25-71,-1 1 0,-1-1-1,-1-1 1,-1 1 0,0-1-1,-1-1 1,-2 0 0,1-1-1,-2 0 1,0-1 0,-1-1-1,-1 0 1,0-1 0,-1 0-1,0-2 1,-1 0 0,-1-1-1,0 0 1,-32 11 0,25-9-67,-29 11-89,52-23 105,-1 1 0,0-1 0,1 0 0,-1-1-1,0 1 1,1-1 0,-1 1 0,0-1-1,0 0 1,0-1 0,-6 0 0,10 1 5,-1 0 1,1-1-1,0 1 0,-1 0 1,1 0-1,0-1 1,-1 1-1,1 0 0,0 0 1,0-1-1,0 1 1,-1 0-1,1-1 0,0 1 1,0 0-1,0-1 0,-1 1 1,1 0-1,0-1 1,0 1-1,0 0 0,0-1 1,0 1-1,0 0 1,0-1-1,0 1 0,0 0 1,0-1-1,0 1 1,0-1-1,0 1 0,0 0 1,0-1-1,1 1 0,-1 0 1,0-1-1,0 1 1,0 0-1,0-1 0,1 1 1,-1 0-1,0-1 1,0 1-1,1 0 0,-1 0 1,0-1-1,0 1 1,1 0-1,-1 0 0,0 0 1,1-1-1,-1 1 0,0 0 1,1 0-1,-1 0 1,1 0-1,16-13-83,-4 6 76,0 1-1,1 0 0,-1 1 1,1 0-1,1 1 0,-1 1 1,1 0-1,18-1 0,-4 2 3,0 2 0,0 0 0,38 6 0,-37 0-5,0 1 0,-1 2-1,41 17 1,-4-2-190,-9-10-2410,-55-14 2337,0 1 0,0-1 0,-1 0 0,1 0-1,0 0 1,0 0 0,0 0 0,0-1 0,-1 1-1,1-1 1,0 1 0,0-1 0,-1 1 0,1-1-1,0 0 1,-1 0 0,1 0 0,-1 0 0,1 0-1,-1 0 1,1 0 0,-1 0 0,0-1 0,1 1-1,-1-1 1,0 1 0,1-3 0,7-15-2945</inkml:trace>
</inkml:ink>
</file>

<file path=ppt/ink/ink17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7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20 10240,'-4'-16'5120,"42"16"-7040,-29 0 9599,33 4-7551,-10-4 0,22-4 768,-13 0 0,35 4-1280,-21 0 128,13 0 0,-17 0 128,-5 0-1536,-8 0 128,-10 4-1535,-5 0 127</inkml:trace>
</inkml:ink>
</file>

<file path=ppt/ink/ink17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7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0 274 10752,'0'12'5376,"15"31"-5888,-10-36 9983,4 32-9343,-4-7 0,4 20-256,2-17 128,3 8-1408,-5-7 128,5-17-1792,0-3 1</inkml:trace>
  <inkml:trace contextRef="#ctx0" brushRef="#br0" timeOffset="1">134 4 12672,'-34'-4'6271,"48"15"-11646,-14-11 10878,20-4-10238,-8 4 127</inkml:trace>
</inkml:ink>
</file>

<file path=ppt/ink/ink17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8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9 214 7552,'-2'9'8614,"0"11"-4879,-3 45-2495,6-55-1058,0 0 1,0 1 0,1-1-1,0 0 1,1 0 0,0 0-1,1 0 1,0-1 0,0 0-1,1 1 1,0-1 0,1-1-1,0 1 1,0-1 0,8 8-1,-6-9-71,-1 1 0,1-1 0,1 0 0,-1-1 0,1 0 0,0 0 0,0-1 0,1 0 0,0 0 0,0-1 0,13 3 0,-3-2-15,1-1 1,0-1-1,0-1 0,29 0 1,-18-3-45,-1-1 1,1-2 0,0-1-1,-1-2 1,0-1-1,-1-1 1,0-1 0,57-29-1,-71 31-43,0-1-1,0-1 1,-1 0 0,-1-1-1,0 0 1,0-2-1,-1 1 1,-1-1-1,0-1 1,-1-1-1,0 1 1,-1-2-1,-1 1 1,0-1-1,-1-1 1,10-29-1,-17 41-13,0 0 0,0 1-1,0-1 1,0 0 0,-1 1 0,0-1 0,0 0-1,0 0 1,-1 1 0,1-1 0,-1 0-1,0 1 1,-1-1 0,1 1 0,-1-1-1,0 1 1,0-1 0,0 1 0,-1 0 0,1 0-1,-1 0 1,0 1 0,-7-8 0,10 10 2,-6-6-11,1 1 0,-1 0 0,-1 0-1,1 0 1,-1 0 0,0 1 0,0 0 0,0 1-1,-1 0 1,1 0 0,-1 0 0,0 1 0,-1 0-1,-14-3 1,-3-2-7,8 2 18,0 2 1,-1 0 0,1 0 0,-1 2 0,1 0 0,-1 2 0,0 0-1,0 0 1,-36 8 0,27-4-36,1 1 0,-1 1 0,1 2-1,0 1 1,-30 14 0,42-16-14,0 1 0,1 1 1,0 0-1,1 0 0,0 2 0,1 0 1,0 0-1,0 1 0,-15 21 1,23-28-85,0 0 0,0 1 0,0 0 0,1 0 0,0 0 0,0 0 0,1 0 0,0 1 0,0-1 1,0 1-1,1-1 0,0 1 0,0 0 0,1-1 0,0 1 0,0 0 0,0 0 0,1-1 1,0 1-1,0 0 0,1-1 0,0 1 0,0-1 0,0 1 0,1-1 0,6 11 0,-2-9-461,1-1 0,-1 0-1,1 0 1,16 10 0,30 20-2624</inkml:trace>
</inkml:ink>
</file>

<file path=ppt/ink/ink17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8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5376,'2'-3'6999,"8"8"-3711,6 15-1074,-9-1-1810,-1 0-1,6 26 1,5 19 1286,-3-18-900,101 278 2836,-113-321-3455,-1-11-114,0 0 0,-1 1-1,0-1 1,0 0 0,-1 0 0,0 1 0,0-1 0,-4-12 0,-3-28 28,5 23-61,2 0 0,1-1 0,1 1 0,1-1 0,7-30 0,-7 47-15,0-1 0,1 0 0,1 1 0,-1-1 0,2 1 0,-1 0 1,1 1-1,0-1 0,1 1 0,0 0 0,1 0 0,-1 0 0,1 1 0,1 0 0,-1 1 0,12-8 1,-11 9 21,0 1 0,1 0 0,-1 1 0,1 0 0,0 0 0,-1 1 1,1 0-1,0 1 0,0 0 0,1 0 0,-1 1 0,0 0 0,0 0 1,0 1-1,0 1 0,0-1 0,0 1 0,0 1 0,-1 0 0,1 0 1,8 5-1,-7-3 9,1 0 0,-1 1 0,0 1 0,-1-1 0,0 2 0,0-1 0,0 1 0,-1 1 0,0 0 0,-1 0 0,0 0 0,0 1 0,-1 0 0,0 0 0,-1 0 0,5 14 0,-5-4-186,0 1-1,-2 0 1,0 0 0,-1 0-1,-1 0 1,-1 1 0,-1-1 0,-1 0-1,-1 0 1,-1 0 0,-1 0-1,0-1 1,-10 23 0,10-25-2007,6-15 251,5-9-550,0-5-1003</inkml:trace>
</inkml:ink>
</file>

<file path=ppt/ink/ink17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9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1 182 8832,'0'1'228,"0"1"1,1-1-1,-1 1 1,1-1-1,-1 0 0,1 1 1,-1-1-1,1 0 1,0 0-1,0 1 1,0-1-1,-1 0 1,1 0-1,0 0 0,0 0 1,1 0-1,-1 0 1,0 0-1,0-1 1,0 1-1,1 0 1,-1 0-1,0-1 0,1 1 1,-1-1-1,3 1 1,52 12 5673,-27-8-4959,31 11 88,-18-5-521,1-1-1,50 4 1,-82-13-378,0 0 1,0-1-1,0 0 1,-1-1-1,1 0 1,0-1 0,-1 0-1,1-1 1,-1 0-1,1 0 1,-1-1-1,0-1 1,18-10 0,-24 11-115,-1 1 1,1-1 0,-1 1 0,0-1 0,0 0-1,0 0 1,-1-1 0,1 1 0,-1-1 0,0 1 0,0-1-1,-1 0 1,1 1 0,-1-1 0,0 0 0,0 0 0,-1 0-1,0 0 1,1 0 0,-2 0 0,1 0 0,0 0-1,-1 0 1,0 0 0,0 0 0,-1 1 0,1-1 0,-1 0-1,0 1 1,0-1 0,-1 1 0,1 0 0,-7-8 0,3 6 1,0 0 1,-1 1 0,1-1 0,-1 2-1,0-1 1,-1 1 0,1 0 0,-1 1-1,-9-4 1,-73-18 262,77 23-219,1 0-1,0 1 1,0 0-1,-1 1 1,1 1-1,0 0 0,-1 0 1,1 1-1,0 1 1,0 0-1,0 1 1,1 0-1,-1 0 1,-16 11-1,22-12-18,1 0-1,-1 1 1,1-1-1,0 2 1,0-1-1,0 0 0,1 1 1,-1 0-1,1 0 1,1 0-1,-1 1 1,0-1-1,1 1 1,0 0-1,1 0 1,-1 0-1,1 0 1,0 0-1,1 1 1,0-1-1,0 0 1,0 1-1,0-1 1,1 1-1,0 0 0,1-1 1,1 9-1,-1-8-26,1-1-1,0 0 1,0 1-1,1-1 1,-1 0-1,1 0 0,1 0 1,-1-1-1,1 1 1,0-1-1,0 0 1,1 0-1,-1 0 0,6 4 1,4 4-45,-4-3-117,1 0 0,1 0 0,0-1-1,0-1 1,1 0 0,0 0 0,0-2 0,1 1 0,16 4 0,-2-3-1027,0-1 1,1-1 0,42 2 0,12 0-2564</inkml:trace>
</inkml:ink>
</file>

<file path=ppt/ink/ink17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9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28 6912,'0'-1'457,"0"0"1,0 0-1,0 0 0,-1 0 1,1 0-1,0-1 0,0 1 1,-1 0-1,1 0 1,0 0-1,-1 0 0,1 0 1,-1 0-1,1 0 0,-1 0 1,0 0-1,1 0 1,-1 1-1,-1-2 0,-19-5 2940,-27 17-3250,43-9 111,-30 12 567,-63 32-1,62-28-425,9-4-79,0 0 0,1 2 0,1 1 0,0 1 0,-33 31 0,56-47-296,0 1 1,1-1-1,-1 1 1,1 0 0,-1 0-1,1 0 1,0 0-1,0 0 1,0 0 0,0 0-1,-1 3 1,1-4-10,1 0 0,0-1 0,0 1 0,0 0 0,0 0 0,0 0 0,0-1 0,0 1 0,1 0 0,-1 0 0,0-1 0,0 1-1,0 0 1,1 0 0,-1-1 0,1 1 0,-1 0 0,0-1 0,1 1 0,-1 0 0,1-1 0,0 2 0,3 0 5,-1 0-1,1 0 1,-1-1-1,1 1 1,-1-1 0,1 1-1,0-1 1,0 0-1,-1-1 1,1 1 0,6 0-1,215-2 244,-115-2-120,-67 2-66,-1 1 0,1 3 1,-1 1-1,0 2 0,-1 2 1,1 2-1,47 18 0,-83-26-57,0 0 0,-1 0-1,0 1 1,1-1 0,-1 1-1,0 1 1,0-1 0,-1 1-1,1 0 1,-1 0 0,0 0 0,0 0-1,0 1 1,-1 0 0,1 0-1,-1 0 1,0 0 0,-1 0-1,1 1 1,-1-1 0,0 1-1,0-1 1,-1 1 0,0 0-1,1 10 1,-2-5 20,-1-1 1,0 1-1,0 0 0,-2 0 0,1-1 0,-1 1 0,-1-1 0,0 0 1,0 0-1,-1 0 0,0-1 0,-1 0 0,0 0 0,0 0 0,-12 11 1,-1 2 31,-2-2 0,0-1 0,-1-1 0,-46 29 0,53-38-41,-1 0 1,0-1-1,-18 6 1,29-12-65,1-1 1,-1 0-1,1 0 0,-1 0 1,0-1-1,1 1 0,-9-1 1,12-1-13,0 1 0,-1 0 0,1 0 0,-1-1 0,1 1 0,0-1 0,-1 1 0,1-1 0,0 1 0,0-1 0,0 0 0,-1 0 0,1 1 1,0-1-1,0 0 0,0 0 0,0 0 0,0 0 0,0 0 0,1-1 0,-1 1 0,0 0 0,0 0 0,0-2 0,0-1-202,0 1 1,1-1-1,-1 1 0,1-1 0,0 1 1,0-1-1,0 1 0,0-1 0,1 0 1,-1 1-1,1-1 0,0 1 0,0-1 1,0 1-1,1 0 0,1-4 0,29-46-3750,-6 19 670</inkml:trace>
</inkml:ink>
</file>

<file path=ppt/ink/ink17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0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12672,'-9'16'6271,"4"23"-8575,5-32 11904,0 13-9472,0-4 0,0 26 0,0-6 0,9 0-256,-4-1 128,15-12-512,-6 6 128,27-26-1280,-13-3 128,15-32-1792,-10 13 1</inkml:trace>
</inkml:ink>
</file>

<file path=ppt/ink/ink17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0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13184,'-52'8'6527,"52"16"-9982,0-20 11902,9 3-14463,2 2 1</inkml:trace>
</inkml:ink>
</file>

<file path=ppt/ink/ink17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1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37 135 5760,'-20'20'8866,"8"3"-3530,11-18-4955,-1 1-1,2-1 1,-1 0-1,1 0 1,-1 0-1,1 1 1,1-1-1,0 9 1,1-5-269,1 0 0,-1 0 0,1 0 0,1-1-1,0 1 1,0-1 0,0 0 0,1 0 0,1 0 0,10 13 0,-6-12 25,1 0 1,-1-1-1,1 0 1,0 0-1,1-1 0,0-1 1,0 0-1,1 0 1,-1-1-1,1-1 0,17 4 1,2-2-12,1-1 1,0-1-1,46-2 1,-58-2-83,0-2 1,-1 0 0,1-2 0,-1 0 0,39-13 0,84-48 35,-122 55-67,-7 3-13,0-1 0,-1-1-1,0 1 1,0-2 0,14-13-1,-22 18 3,0 0 0,-1-1 0,1 0-1,-1 0 1,0 0 0,0 0 0,-1 0 0,1-1-1,-2 0 1,1 1 0,-1-1 0,3-12 0,-5 16-1,0 0 1,1 0 0,-1 0 0,-1-1 0,1 1 0,0 0 0,-1 0 0,0 0 0,1 0 0,-1 0 0,0 0 0,-1 0-1,1 0 1,0 1 0,-1-1 0,-2-4 0,-1 2-14,0-1 1,0 1-1,0 0 0,0 1 1,-1-1-1,-12-6 0,-4-1-26,-1 1-1,-49-16 1,63 24 53,-15-5-45,0 2 0,0 1 1,-1 0-1,0 2 0,0 1 0,0 1 0,0 1 0,0 1 0,-32 6 1,27-3-178,0 1 0,-53 16 0,74-18 78,-1 0-1,1 0 1,0 1-1,0 0 1,1 1-1,-1 0 1,1 0-1,0 1 1,0 0-1,1 1 1,0-1-1,-11 14 1,17-18 65,0 0 0,0-1 0,0 1 0,0 0 0,1 0 1,-1 0-1,0 0 0,1 0 0,0 0 0,-1 0 0,1 0 1,0 0-1,0 0 0,0 0 0,0 0 0,0 0 0,1 0 1,-1 0-1,1 0 0,-1 0 0,1 0 0,0 0 0,-1-1 1,1 1-1,0 0 0,0 0 0,0-1 0,1 1 0,-1 0 1,0-1-1,1 1 0,-1-1 0,1 0 0,1 2 0,3 1-186,0 1 0,0-2 0,0 1 0,0-1 0,1 0-1,-1 0 1,1 0 0,0-1 0,12 2 0,29 3-616,0-2 0,0-2-1,0-3 1,0-1 0,0-2 0,0-3 0,-1-2 0,0-1 0,52-19 0,-83 25 3013,-27 14 992,7-9-2669,1 1-1,0-1 1,0 1 0,0 0-1,0 0 1,1 0 0,-1 0-1,1 0 1,0 1 0,0-1-1,-3 7 1,5-4-268,0 0 0,0-1 1,1 1-1,0 0 0,0 0 0,0-1 1,1 1-1,0 0 0,0-1 0,0 0 0,0 1 1,1-1-1,0 0 0,0 0 0,7 7 1,2 3 97,1-1 0,1-1 1,22 18-1,-24-23-302,0 0 0,0-1-1,1 0 1,0-1 0,0 0-1,1-1 1,0-1 0,0 0 0,0-1-1,0-1 1,23 2 0,-21-3-783,0-1 0,0 0 1,0-2-1,0 0 0,28-7 0,1-4-2543</inkml:trace>
</inkml:ink>
</file>

<file path=ppt/ink/ink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41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0 396 2944,'0'11'1189,"1"1"1,0-1 0,1 0-1,0 0 1,1-1-1,7 20 1,-6-20-1036,0-1 1,1 0 0,0-1-1,0 1 1,1-1-1,0 0 1,0-1 0,1 0-1,0 1 1,1-2-1,-1 1 1,1-1-1,1-1 1,-1 1 0,1-1-1,0-1 1,0 0-1,0 0 1,0-1-1,1 0 1,-1 0 0,12 1-1,12 0 76,0-2 0,0-1-1,0-2 1,0-1 0,0-1 0,0-2-1,0-2 1,-1-1 0,0-1 0,-1-1-1,0-2 1,38-20 0,-59 26-193,0 1 1,0-2 0,0 1-1,-1-1 1,0-1 0,0 1-1,0-2 1,-1 1 0,-1-1-1,0 0 1,0-1 0,0 1-1,-1-1 1,-1-1-1,0 1 1,0-1 0,-1 0-1,0 0 1,-1 0 0,-1-1-1,1 1 1,-2-1 0,0 1-1,0-1 1,-1 0 0,0 1-1,-1-1 1,0 0 0,-1 1-1,-1-1 1,0 1-1,0 0 1,-5-12 0,3 11-48,0 0 0,-1 1 0,0-1 1,0 1-1,-1 0 0,-1 1 0,0 0 1,0 0-1,-1 0 0,-1 1 0,1 1 1,-1-1-1,-1 2 0,1-1 0,-1 2 1,0-1-1,-22-8 0,17 9-45,-1 1-1,0 1 1,0 0-1,0 1 1,0 1 0,-1 0-1,1 2 1,-1 0-1,1 1 1,-1 0 0,1 2-1,-29 7 1,19-2-87,0 0 1,1 2 0,0 2-1,-43 25 1,59-31 89,0 0 1,0 1-1,1 1 0,0-1 1,1 2-1,-1-1 1,2 1-1,-1 0 0,1 1 1,0 0-1,1 0 1,1 0-1,-10 22 0,14-29 44,0 1 0,1-1 0,-1 1 0,1 0 0,-1-1 0,1 1 0,0 0 0,0-1 0,1 1 0,-1 0 0,1-1 0,0 1 0,0-1 0,0 1 0,0-1 0,3 6 0,0-3 13,-1-1-1,1 1 0,1-1 0,-1 1 0,1-1 0,0-1 0,0 1 0,8 5 0,3 0-48,1 1 1,0-2-1,1 0 0,0-2 0,24 8 0,66 15-2516,142 22 0,-144-38 491</inkml:trace>
</inkml:ink>
</file>

<file path=ppt/ink/ink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1:59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17 525 1792,'-13'4'714,"13"-4"-696,-1 0 0,1 0 1,0-1-1,0 1 1,0 0-1,0 0 0,-1 0 1,1 0-1,0 0 0,0 0 1,0 0-1,0 0 1,0 0-1,0-1 0,-1 1 1,1 0-1,0 0 1,0 0-1,0 0 0,0 0 1,0 0-1,0-1 1,0 1-1,0 0 0,0 0 1,0 0-1,0 0 0,0-1 1,-1 1-1,1 0 1,0 0-1,0 0 0,0 0 1,0-1-1,1 1 1,-1 0-1,0 0 0,0 0 1,0 0-1,0-1 1,0 1-1,0 0 0,0 0 1,0 0-1,0 0 0,0 0 1,0-1-1,0 1 1,1 0-1,-1 0 0,0 0 1,0 0-1,0 0 1,1-3 1239,9-27-106,22-41-303,71-116-1,-85 160-727,0 1 1,2 1-1,1 1 0,1 1 0,0 1 0,2 1 1,29-19-1,-50 37-97,1 0-1,-1 1 1,1 0 0,-1 0 0,1 0 0,0 0-1,0 1 1,0 0 0,0-1 0,0 1 0,0 1-1,0-1 1,0 0 0,1 1 0,-1 0 0,0 0-1,0 0 1,0 1 0,0 0 0,5 1 0,-3 0 4,-1 1 0,1 0 0,-1 1 1,0-1-1,0 1 0,-1 0 1,1 0-1,-1 1 0,0-1 1,0 1-1,0 0 0,0 0 0,3 8 1,13 26 77,-2 0 1,-1 2 0,-2 0-1,-2 0 1,-2 2 0,8 59-1,-11-44 34,-5-33 15,-3-21-41,-1-6 32,-3-23-126,2 1 1,0-1-1,1 1 1,1-1-1,2 0 1,0 1-1,12-49 1,-12 63-36,1 1-1,1-1 1,0 0 0,0 1 0,1 0 0,0 0-1,0 0 1,1 1 0,0-1 0,1 2 0,0-1-1,0 1 1,1 0 0,-1 0 0,2 1 0,-1 0-1,1 0 1,-1 1 0,2 0 0,-1 1 0,14-5-1,-14 6 11,0 1 0,1 1-1,-1-1 1,1 2 0,0-1-1,-1 1 1,1 1 0,-1 0-1,1 0 1,-1 1-1,1 0 1,-1 0 0,0 1-1,0 1 1,0-1 0,0 1-1,-1 1 1,1 0 0,-1 0-1,0 1 1,7 6 0,14 13 66,-1 2 0,-1 1 1,42 57-1,-54-63 46,-1 0 0,-2 1-1,18 43 1,-32-75-85,0 1 1,0-1-1,1 1 0,0-1 0,1 0 1,0 1-1,0-1 0,1 0 0,0 1 1,1-1-1,-1 1 0,2-1 0,3-9 1,3-7-48,0-1 0,3 1 1,15-27-1,-21 43 12,0 1-1,0 0 0,1 0 1,0 0-1,1 1 1,-1 0-1,2 0 0,-1 1 1,1 0-1,-1 0 0,2 1 1,-1 0-1,0 1 1,1 0-1,0 0 0,0 1 1,0 1-1,0-1 0,1 2 1,-1-1-1,1 1 0,-1 1 1,1 0-1,-1 1 1,0 0-1,1 0 0,-1 1 1,0 0-1,0 1 0,0 0 1,0 1-1,0 0 1,-1 1-1,1 0 0,10 7 1,-1 4 57,-2 0-1,1 0 1,-2 2 0,0 0 0,-2 1 0,0 0 0,12 23 0,4 16 153,29 79 0,-57-133-196,19 44 112,8 21-738,-28-67-356,8-12-1579,-7-4 1131</inkml:trace>
</inkml:ink>
</file>

<file path=ppt/ink/ink17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2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46 6016,'-2'-22'6005,"12"31"389,4 13-2258,-5-4-4906,180 388 5954,-174-385-5088,-14-21-94,-1 0-1,0 0 0,0 0 1,1 0-1,-1 0 0,0 0 0,0 0 1,0 0-1,1 0 0,-1 0 0,0 0 1,0 0-1,1 0 0,-1 0 0,0 0 1,0 0-1,0 0 0,1-1 0,-1 1 1,0 0-1,0 0 0,0 0 0,0 0 1,1-1-1,-1 1 0,0 0 0,0 0 1,0 0-1,0-1 0,0 1 0,0 0 1,0 0-1,1 0 0,-1-1 1,0 1-1,0 0 0,0 0 0,0-1 1,0 1-1,0 0 0,0 0 0,0 0 1,0-1-1,0 1 0,-1-1 0,0-40 37,-3 5-38,1 1 0,2-1 0,2 0 0,1 0 0,11-60 0,-10 87 1,-1 0 0,2 0 0,-1 1 1,1-1-1,1 1 0,-1-1 1,1 1-1,1 1 0,0-1 0,0 1 1,0 0-1,1 0 0,0 1 0,0 0 1,1 0-1,-1 1 0,1-1 1,0 2-1,1-1 0,-1 1 0,1 1 1,17-6-1,-6 4 58,0 1 0,0 1 0,1 0 0,-1 2 0,1 0 0,-1 1-1,1 1 1,-1 1 0,32 7 0,-39-5-8,0 1 0,0 0 0,-1 0 0,0 1 0,0 1 0,0 0-1,-1 1 1,0 0 0,0 0 0,11 13 0,-12-12 8,-3-3-31,-1 1 0,1 0 0,-1 1 1,0 0-1,-1 0 0,0 0 0,0 0 1,0 1-1,-1-1 0,-1 1 0,0 1 0,0-1 1,0 0-1,-1 1 0,1 17 0,-2-9-316,-1-1-1,-1 0 1,0 1 0,-1-1-1,-1 0 1,-1 0-1,-9 28 1,10-34-2689,5-14 1070,6-14-676,-3-6-1000</inkml:trace>
</inkml:ink>
</file>

<file path=ppt/ink/ink17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2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108 263 9856,'2'9'1414,"0"0"0,1 0 1,0-1-1,0 1 0,0-1 1,1 0-1,1 0 0,-1 0 0,10 11 1,8 19-711,-14-22-541,0-1 0,0 0-1,1-1 1,1 0 0,1 0-1,0-1 1,23 21 0,-28-30-88,0 0 0,0 0 0,1-1 0,0 0 0,-1 0 1,1-1-1,0 0 0,1 0 0,-1 0 0,0-1 0,0 0 1,1-1-1,-1 1 0,0-1 0,1-1 0,-1 0 1,0 0-1,0 0 0,1-1 0,11-4 0,7-3-7,-2-1 1,1-1-1,-1-1 0,24-17 0,-36 21-59,-1-1-1,0 0 0,0 0 1,-1-1-1,0 0 0,-1-1 0,0 0 1,-1-1-1,0 0 0,0 0 0,-2 0 1,1-1-1,4-16 0,-8 21-8,-1 1 0,1-1-1,-2 0 1,1 0 0,-1 0-1,-1 0 1,1 0-1,-1 0 1,-1 0 0,1 1-1,-1-1 1,-1 0 0,0 0-1,0 0 1,0 1 0,-1-1-1,0 1 1,0 0 0,-1 0-1,0 0 1,0 0 0,-1 0-1,0 1 1,0 0 0,-10-9-1,-3 2-9,-1 0 1,0 1-1,-1 1 0,0 1 1,0 1-1,-1 1 0,-1 1 1,1 0-1,-1 2 0,-41-5 0,41 7-94,0 2-1,0 0 1,0 1-1,0 1 1,1 1-1,-1 1 1,0 1-1,-24 8 1,31-6-496,-1 0 0,1 1-1,1 0 1,-1 1 0,1 1 0,-22 18 0,-14 15-2856</inkml:trace>
</inkml:ink>
</file>

<file path=ppt/ink/ink17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6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1094 5760,'-20'12'4952,"20"-12"-4781,0 1 0,0-1 0,0 0 0,0 1 0,0-1 0,0 0 1,0 1-1,0-1 0,0 0 0,1 1 0,-1-1 0,0 0 0,0 0 0,0 1 0,1-1 0,-1 0 1,0 1-1,0-1 0,1 0 0,-1 0 0,0 0 0,1 1 0,-1-1 0,0 0 0,1 0 0,-1 0 0,0 0 1,1 0-1,-1 1 0,0-1 0,1 0 0,-1 0 0,0 0 0,1 0 0,30 3 5042,-8-5-4833,32-13 307,1-2-1,-2-3 1,0-2 0,70-40 0,-112 56-581,75-39 478,-1-2-1,84-64 0,-127 81-508,-1-3 1,-2-2-1,46-50 0,-72 69-62,-2 1-1,1-1 0,-2-1 0,0 0 1,-1-1-1,-1 0 0,-1 0 0,0-1 0,-2 0 1,0 0-1,7-40 0,-12 50-18,0 0 0,-1-1 0,0 1 0,-1 0 0,0-1 0,0 1 0,-1 0 0,0 0 0,-1 0 0,1 0 0,-2 1 0,1-1 1,-1 1-1,-1-1 0,0 1 0,0 1 0,0-1 0,-1 1 0,0 0 0,0 0 0,-1 0 0,0 1 0,0 0 0,-10-5 0,-18-9-25,-1 2 1,-1 2-1,0 1 1,-2 1-1,1 3 1,-59-10-1,72 16 19,-1 2 0,1 1-1,-1 1 1,1 0-1,-1 3 1,1 0-1,0 1 1,0 1-1,0 2 1,0 0 0,-35 15-1,49-17 13,0 0 0,1 0 0,0 1 0,0 0 0,0 1 0,1 0 0,0 1 0,0 0 0,0 0 0,1 1 0,0 0 0,1 0 0,0 1 0,0 0 0,0 0 0,1 1 0,1-1 0,0 1 0,0 1 0,-3 10 0,3-3 24,2 1 1,0-1-1,1 1 0,0-1 1,2 1-1,0-1 0,1 1 1,6 29-1,2-3 81,3-1 0,17 47-1,81 159 478,-36-91-289,-11-9-1306,45 165 0,-103-308-734,-2-16-648,-2 5 1673,5-16-2884</inkml:trace>
</inkml:ink>
</file>

<file path=ppt/ink/ink17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6.4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1 365 9856,'6'4'1581,"-1"-1"-1,1 0 1,0 0 0,1 0 0,9 2 0,36 2 2775,-22-7-4000,47-7 0,-2 1 578,-56 5-781,1 0-1,-1-1 1,0-1 0,0-1-1,0 0 1,0-2 0,-1 0-1,0-1 1,27-14 0,-37 17-108,-1 0-1,1-1 1,-1 0 0,0 0 0,-1-1 0,1 0 0,-1 0 0,0-1 0,-1 1 0,1-1 0,-1 0 0,-1-1 0,1 1 0,-1-1 0,-1 0 0,1 0 0,-1 0-1,-1 0 1,1-1 0,-2 1 0,1-1 0,0-16 0,-2 19-42,-1 1-1,1-1 1,-1 1 0,0 0-1,-1 0 1,1-1 0,-1 1-1,0 0 1,-1 1 0,1-1-1,-1 0 1,0 1 0,0-1-1,0 1 1,-1 0 0,1 0-1,-1 0 1,0 0 0,-6-3-1,1 0 40,-1 0-1,0 1 0,-1 1 1,1-1-1,-1 2 0,0 0 1,-16-4-1,17 6 13,0 0 0,0 1 0,0 0 0,0 1 1,0 0-1,0 1 0,0 0 0,0 0 0,0 1 0,1 1 0,-1 0 0,-15 6 0,10-2 32,0 0-1,1 1 1,0 1-1,0 0 1,1 1-1,-18 17 0,24-21-37,0 0 0,1 1 0,-1 0 0,2 0 0,-1 1 0,1-1 0,0 1 0,1 0 0,0 1 0,0-1 0,1 1 0,0 0 0,0 0 0,1 0 0,0 0 0,1 0 0,0 0 0,0 0 0,1 10 0,3-7-28,0 0 0,1 0 0,1-1 0,0 0 0,0 0 0,1 0 0,0 0 0,1-1 0,0 0 0,1-1-1,0 1 1,0-2 0,1 1 0,11 8 0,-11-10-56,1 0-1,-1-1 1,1 0 0,0-1 0,0 0-1,1-1 1,-1 0 0,1 0-1,0-1 1,0 0 0,15 1 0,-14-2-20,16 3-419,1-2-1,0 0 1,1-2-1,35-4 1,-25-1-1470,-1-2-1,53-16 1,-17-1-1895</inkml:trace>
</inkml:ink>
</file>

<file path=ppt/ink/ink17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7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376 711 7936,'-3'-30'6165,"12"30"124,27-8-4920,1-3-826,0-2 0,-1-1 0,66-37 0,-45 21 293,194-120 764,-233 139-1539,-1-2-1,-1 0 1,19-19-1,-29 25-60,0 0-1,0 0 0,-1-1 0,0 0 1,0 0-1,-1 0 0,0-1 0,0 1 1,4-15-1,-7 17-7,1 0 1,0-1-1,-1 1 0,0 0 1,-1 0-1,1-1 1,-1 1-1,-1 0 0,1-1 1,-1 1-1,0 0 0,0-1 1,-1 1-1,0 0 1,0 0-1,0 0 0,-1 1 1,0-1-1,0 0 0,0 1 1,-1 0-1,0 0 1,0 0-1,0 0 0,0 1 1,-1-1-1,-8-5 1,0 1 4,0 1 0,-1 0 0,0 1 0,-1 1 0,1 0 0,-32-8 0,39 12 2,-10-2 1,0 0 0,-1 2 0,0 0 0,0 0 0,0 2 0,1 0 0,-1 1 0,-23 5 0,6 1 0,0 2 0,-65 25 0,88-30 16,1 1-1,-1 0 0,1 1 1,0 0-1,0 0 1,1 1-1,-1 1 0,2 0 1,-1 0-1,1 1 1,0 0-1,1 0 0,0 1 1,1 0-1,0 0 1,0 1-1,-7 17 1,9-12 42,0 1 0,2-1 0,0 1 1,0 0-1,2 0 0,0 30 0,3-5 122,11 63 0,-2-52-55,3 0 0,1-1 0,3-1 0,30 62 0,-26-63-24,150 338 197,-158-356-269,-1 0-1,-2 0 1,-1 1-1,-2 1 1,-1-1-1,-1 2 1,-2-1-1,-1 38 0,-4-42 73,-2 0 0,0 0 0,-2 0 0,-2 0 0,0-1 0,-2 0-1,-2-1 1,0 0 0,-2-1 0,0 0 0,-27 38 0,28-48-56,-1-1 0,0 0 1,-1-1-1,0 0 0,-1-2 1,-1 1-1,-1-2 1,1 0-1,-2-1 0,1-1 1,-2-1-1,1 0 0,-1-1 1,0-1-1,-1-1 0,0-1 1,-33 5-1,42-9-185,0 0-1,1-1 1,-1 0-1,0 0 1,0-1-1,1-1 1,-1 0 0,1 0-1,-1-1 1,1 0-1,0-1 1,0 0 0,0-1-1,1 0 1,-1 0-1,1-1 1,-11-9-1,13 7-444,0 1 1,0-1-1,0 0 0,1 0 0,1-1 0,-1 0 0,1 0 0,1 0 0,0 0 1,0-1-1,1 0 0,0 0 0,0 0 0,1 0 0,1 0 0,0 0 0,0-18 0,1-20-2998</inkml:trace>
</inkml:ink>
</file>

<file path=ppt/ink/ink17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7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8192,'0'-12'4096,"27"5"-3328,-17-2 6399,28 2-6527,-10 0 0,38-6 640,-15 6 128,38-5-1792,-18 5 128,1 7 768,-21 0 128,-10 10-1024,-2-1 128,-16 5-1664,-5-1 0,-7-6-1280,-2 2 1</inkml:trace>
</inkml:ink>
</file>

<file path=ppt/ink/ink17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7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62 269 7552,'-4'12'11932,"7"16"-8002,-2-22-3877,0-1 1,1 1-1,0 0 0,0-1 0,0 1 0,0-1 0,1 1 0,6 8 1,-2-5 156,1-1 1,0 0-1,0-1 1,1 0-1,0 0 1,0-1-1,0 0 0,1 0 1,0-1-1,0-1 1,0 1-1,1-2 1,0 0-1,16 4 1,17-5-48,1-2 1,69-7-1,-95 4-164,1 0-1,-2-1 1,1-1-1,0 0 1,-1-2-1,0 0 1,-1-1-1,0-1 1,0 0-1,0-1 1,-1-1-1,-1-1 1,20-19-1,-30 27 2,-1-1 0,0 0 0,0 0 0,-1 0 0,1 0 0,-1 0 0,0-1 0,-1 0 0,1 1 0,-1-1 0,0 0 0,-1 0 0,1 0 0,-1 0 0,0 0 0,-1-1 0,0-8 0,1 8-3,-1 0-1,-1 1 1,1-1-1,-1 0 1,0 1-1,-1-1 1,1 1-1,-1-1 1,-1 1-1,1 0 1,-1 0 0,0 0-1,0 0 1,-1 0-1,0 1 1,0-1-1,0 1 1,-1 0-1,-9-8 1,2 3-3,-1 1 1,0 0 0,0 1 0,-1 1-1,0 0 1,-30-10 0,24 11 20,-1 1 0,0 0 0,0 2 0,-1 0 0,1 2 0,0 0 0,-26 3 0,28-1-8,-9 0 19,1 1-1,0 1 1,0 2-1,-46 13 1,58-12-69,0-1 1,0 2-1,1 0 0,0 1 1,0 0-1,1 1 1,0 1-1,-22 20 1,32-28-51,1 1 0,-1-1 1,1 1-1,0 0 0,-1-1 1,1 1-1,0 0 1,1 0-1,-1 0 0,1 1 1,-1-1-1,1 0 1,0 1-1,0-1 0,0 0 1,1 1-1,-1-1 0,1 1 1,0-1-1,0 1 1,0-1-1,0 1 0,0-1 1,1 1-1,0-1 1,0 1-1,0-1 0,0 0 1,0 1-1,1-1 0,-1 0 1,1 0-1,0 0 1,0 0-1,0 0 0,0-1 1,1 1-1,-1-1 1,1 1-1,4 2 0,3 4-685,2 0-1,-1-1 0,19 9 1,33 13-2572</inkml:trace>
</inkml:ink>
</file>

<file path=ppt/ink/ink17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8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5 218 7296,'-5'-4'3445,"12"8"1496,7 6-767,-7-1-4575,51 111 4849,35 66-1877,-93-186-2570,1 1 12,0 0 1,0 0-1,0 1 1,0-1-1,0 0 1,0 1-1,-1-1 1,1 1-1,0-1 0,-1 1 1,1-1-1,-1 1 1,0-1-1,1 1 1,-1-1-1,0 1 1,0 0-1,0-1 1,0 1-1,0 0 1,0-1-1,-1 1 1,1-1-1,0 1 1,-1-1-1,1 1 1,-1-1-1,0 1 1,-1 1-1,2-3-8,-1 0 0,0 0 0,1 1 0,-1-2 0,0 1 0,0 0 0,1 0 0,-1 0 0,0 0 0,1 0 0,-1 0 0,0-1 0,1 1 0,-1 0 0,0-1 1,1 1-1,-1 0 0,0-1 0,1 1 0,-1-1 0,1 1 0,-1-1 0,1 1 0,-1-1 0,1 0 0,0 1 0,-1-1 0,1 0 0,-26-37 84,2-5-30,-32-82 1,50 109-57,1 0 0,0 0-1,2 0 1,-1 0 0,2 0-1,0-1 1,1 0 0,1 1 0,1-1-1,2-16 1,-2 28-1,18-68-58,-17 67 48,1 1 0,-1 0 0,1 0 0,0 0 0,0 1 0,1-1 0,-1 1 1,1 0-1,0 0 0,0 0 0,7-5 0,-3 4-94,1 0 1,-1 0-1,1 1 0,0 0 1,0 0-1,0 1 1,0 1-1,1-1 0,-1 1 1,1 1-1,-1 0 0,1 0 1,19 2-1,-17 0-990,-1 1 0,1 0 0,0 1 0,-1 0 0,1 1 0,19 10 0,-10-2-2235</inkml:trace>
</inkml:ink>
</file>

<file path=ppt/ink/ink17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5:59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7936,'9'-21'1858,"-9"20"-1702,0 1 1,1 0 0,-1 0-1,0-1 1,1 1 0,-1 0-1,1 0 1,-1-1-1,0 1 1,1 0 0,-1 0-1,1 0 1,-1 0 0,1 0-1,-1 0 1,0 0 0,1 0-1,-1 0 1,1 0 0,-1 0-1,1 0 1,-1 0-1,1 0 1,-1 0 0,0 0-1,1 0 1,-1 1 0,1-1-1,0 0 1,2 3 443,0 0 1,0-1-1,0 1 1,0 1-1,-1-1 1,1 0-1,-1 1 1,0-1-1,0 1 1,3 6-1,14 37 675,-1 0-1,-3 1 1,18 93 0,-23-109-869,-8-28-346,0 0 0,0 1 0,-1 0 0,0-1 0,1 1 0,-2 0 0,1 0 0,0 0 0,-1 0 0,0 5 0,-1-10-54,1 1 0,0-1-1,0 0 1,-1 0 0,1 0 0,0 0-1,-1 0 1,1 1 0,0-1 0,0 0 0,-1 0-1,1 0 1,0 0 0,-1 0 0,1 0-1,0 0 1,-1 0 0,1 0 0,0 0-1,-1 0 1,1-1 0,0 1 0,-1 0-1,1 0 1,0 0 0,0 0 0,-1 0-1,1-1 1,0 1 0,-1 0 0,1 0 0,0 0-1,0-1 1,0 1 0,-1 0 0,1 0-1,0-1 1,0 1 0,0 0 0,0 0-1,-1-1 1,1 1 0,0 0 0,0-1-1,0 1 1,-10-13 6,3 2-9,0-1 0,1 0 0,0 0 0,1-1 0,0 0 0,1 0 0,0 0 0,1 0 0,1-1 0,-1-19 0,3 13-26,1 1 0,0-1 0,2 1 0,0 0 0,2 0 0,10-31 0,-12 43 29,0 1-1,0-1 0,1 1 0,0 0 0,0 0 0,0 1 1,1-1-1,0 1 0,0 0 0,0 0 0,1 0 0,-1 1 0,1 0 1,0 0-1,1 0 0,-1 1 0,1 0 0,-1 0 0,1 1 0,11-3 1,-12 3 20,-1 1 0,1 0 1,0 0-1,0 1 1,0-1-1,0 1 0,-1 1 1,1-1-1,0 1 1,0 0-1,0 0 0,-1 1 1,1-1-1,0 1 1,-1 1-1,0-1 0,1 1 1,-1 0-1,0 0 0,0 0 1,-1 1-1,1-1 1,-1 1-1,7 8 0,0 5 42,-1 0-1,0 1 0,-2 0 0,0 1 0,-1-1 1,-1 1-1,-1 1 0,0-1 0,2 27 0,-1 13-124,-1 80 0,-5-126-10,2-57-163,10-53 0,-9 72 178,1 6-2,0 1 0,1 0 0,0 0 0,2 0 1,0 1-1,1 0 0,0 0 0,17-22 0,-17 27 62,0 1 1,1 0-1,0 1 1,1 0-1,1 0 0,-1 1 1,1 0-1,1 1 1,0 0-1,0 1 1,20-9-1,-25 14 18,-1 1 1,1-1-1,0 1 0,-1 0 0,1 0 1,0 1-1,0 0 0,-1 1 0,1-1 1,0 1-1,-1 0 0,1 1 0,0 0 1,11 4-1,4 4 134,-1 1 0,35 22 1,-49-29-119,7 7 67,1 0 0,-2 1-1,0 1 1,0 0-1,-1 1 1,-1 0 0,0 0-1,-1 1 1,13 25-1,-11-15-36,-1 0-1,-1 0 1,0 1-1,-3 0 1,8 41-1,-14-60-173,1 0-115,-1-1 0,0 0 0,0 0 0,-1 1 0,1-1 0,-1 0 0,-1 0 0,1 1 0,-1-1 0,-1 0 0,1 0 0,-5 12 1,-4 2-1598</inkml:trace>
</inkml:ink>
</file>

<file path=ppt/ink/ink17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0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5632,'0'-1'295,"1"0"1,0 0-1,0 0 1,0 0-1,0 0 1,0 0-1,0 0 1,0 1-1,0-1 0,0 0 1,1 1-1,-1-1 1,0 1-1,0-1 1,0 1-1,1 0 1,-1-1-1,0 1 1,1 0-1,-1 0 1,0 0-1,1 0 0,-1 0 1,0 0-1,1 0 1,-1 1-1,0-1 1,0 0-1,1 1 1,-1-1-1,0 1 1,0-1-1,2 2 1,-1-1-107,1 0 0,-1 0 1,0 1-1,1-1 1,-1 1-1,0-1 1,0 1-1,0 0 1,0 0-1,-1 0 1,1 0-1,0 0 0,-1 0 1,1 0-1,1 4 1,6 32 1263,7 43 1,-12-52-803,1 0 1,2-1-1,13 36 0,-17-55-521,2-1 1,-1 1-1,1-1 1,0 1-1,1-1 1,0-1-1,0 1 1,0-1-1,1 0 0,1-1 1,-1 0-1,1 0 1,16 10-1,-16-12-98,0-1-1,0 1 0,0-1 1,0-1-1,0 0 0,1 0 1,-1 0-1,1-1 0,0 0 1,-1-1-1,1 0 0,0-1 1,10-1-1,-5-1-13,-1 0 0,0-1 0,1 0 0,-2-1 0,1-1 0,-1 0-1,1 0 1,10-9 0,-8 5-18,-2 0 0,1-1 0,-2-1 0,1 0-1,-1-1 1,-1 0 0,-1 0 0,0-1 0,0-1-1,-2 0 1,1 0 0,-2 0 0,0-1 0,5-19 0,-10 26 28,-1 0 1,0 0 0,0 0 0,-1 0-1,0 0 1,-1 0 0,1 0 0,-5-14-1,5 19-5,-1 1-1,0-1 0,0 1 0,-1 0 0,1-1 0,-1 1 0,1 0 1,-1 0-1,0 0 0,0 0 0,0 0 0,-1 0 0,1 0 0,-1 1 0,0-1 1,1 1-1,-1 0 0,0 0 0,-1 0 0,1 0 0,0 0 0,-6-1 1,9 3-15,0 0 1,-1-1-1,1 1 1,-1 0-1,1 0 1,0 0 0,-1 0-1,1 0 1,-1 0-1,1 0 1,0 0-1,-1 0 1,1 0 0,-1 0-1,1 0 1,0 0-1,-1 1 1,1-1 0,-1 0-1,1 0 1,0 0-1,-1 1 1,1-1-1,0 0 1,-1 0 0,1 1-1,0-1 1,-1 0-1,1 1 1,0-1 0,0 0-1,-1 1 1,1-1-1,0 0 1,0 1-1,0-1 1,0 0 0,-1 1-1,1 0 1,1 24 170,19 36 45,18 7-139,3-2 1,69 85-1,-105-144-518,0 0-1,1-1 0,0 0 1,11 9-1,-15-14 49,0 0 1,0 1-1,0-1 1,0 0-1,1 0 0,-1 0 1,0 0-1,1-1 1,-1 1-1,0 0 1,1-1-1,2 0 0,13 0-3199</inkml:trace>
</inkml:ink>
</file>

<file path=ppt/ink/ink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0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211 372 1280,'-1'1'184,"0"-1"0,1 1 0,-1-1 0,0 1 0,1-1 0,-1 1 0,1-1 0,-1 1 0,1 0 0,-1-1 0,1 1 0,0 0 0,-1-1 0,1 1 0,0 0 1,-1 0-1,1 0 0,0-1 0,0 1 0,0 0 0,0 0 0,0-1 0,0 1 0,0 0 0,0 0 0,0 0 0,0 0 0,13 25 888,27 13-300,-30-32-577,1-1 0,0 0 0,0 0 1,1-1-1,0 0 0,0-1 0,0-1 0,0 0 0,0 0 0,24 1 0,-11-3 25,0-2-1,0 0 0,0-1 0,36-8 1,-46 6-128,-1-1 0,0 0 0,0 0 0,0-1 0,-1-1 0,0-1 0,0 0 0,-1 0 0,0-1 0,0-1 0,-1 0 0,0-1 0,10-12 0,-13 13-39,0 0-1,-1 0 0,-1-1 0,0 1 0,0-1 1,-1-1-1,0 1 0,-1-1 0,0 0 0,-1 0 0,0 0 1,-1 0-1,0 0 0,-1-1 0,-1 1 0,0-14 1,-1 19-45,-1 0 0,1 0 1,-1 0-1,-1 1 1,1-1-1,-1 0 1,0 1-1,-1 0 1,1 0-1,-1 0 0,0 0 1,-1 0-1,1 1 1,-1 0-1,-1 0 1,1 0-1,0 1 1,-1-1-1,0 1 0,0 1 1,0-1-1,-1 1 1,-7-3-1,-6-2 12,-1 2 0,0 0 0,0 1-1,0 1 1,0 1 0,-29-1 0,20 4-40,1 1 0,0 2 0,0 1 0,0 1 0,0 1 0,0 2 0,1 0 0,1 2 0,-1 1 0,2 2 0,0 0 0,0 2 0,1 1 0,1 1 0,-37 33 0,53-42 13,0 1 1,1 0-1,0 0 1,0 1-1,1 0 0,0 0 1,-6 16-1,11-24-10,0 1 1,0 0-1,0-1 0,0 1 0,0 0 0,1 0 1,-1 0-1,1 0 0,0 0 0,0 0 1,0 0-1,0 0 0,1 0 0,-1 0 0,1 0 1,-1-1-1,1 1 0,0 0 0,0 0 1,1 0-1,-1-1 0,0 1 0,1-1 0,0 1 1,-1-1-1,1 0 0,0 1 0,0-1 1,0 0-1,1 0 0,-1-1 0,0 1 0,1 0 1,3 1-1,14 7-303,1-2 1,1 0-1,0-1 0,0-1 1,0-1-1,1-1 0,23 1 1,2-2-536,1-2 1,59-6 0,18-10-703</inkml:trace>
</inkml:ink>
</file>

<file path=ppt/ink/ink17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0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1067 7040,'2'-1'5464,"10"-7"973,6 2-5347,25-5-332,0-1-1,-2-3 0,51-23 1,-41 14-196,14-4-2,-1-4-1,-2-1 1,62-47-1,-107 68-542,-2-1 0,1 0 0,-2-1 0,0-1 0,-1 0 0,0-1 0,-1 0 0,-1-1 0,0-1 0,-2 0 0,0 0 0,-1 0 0,-1-1 0,0-1 0,5-26 0,-11 36-44,0 0 0,0 0 0,-1 0 0,0 0 1,-1 0-1,0 1 0,-1-1 0,0 0 0,0 0 1,-1 1-1,0 0 0,-1-1 0,0 1 0,0 0 1,-11-16-1,0 6-30,0 0 1,-1 1-1,0 0 1,-2 2-1,-21-17 1,12 12-8,-1 1 0,-1 2 0,0 1 0,-2 1 0,0 1 0,-1 2 0,-64-17 0,51 16 55,-1 3 0,-75-8 0,105 17 30,0 1 1,0 0 0,0 1 0,0 1 0,-1 1-1,1 0 1,1 1 0,-1 1 0,0 0 0,1 2-1,-21 8 1,31-10-5,0-1-1,0 1 1,0 0 0,1 0-1,0 1 1,-1-1 0,2 1-1,-1 0 1,0 0-1,1 0 1,0 1 0,0-1-1,1 1 1,-1-1 0,1 1-1,0 0 1,1 0-1,0 0 1,0 0 0,-1 7-1,1 5 58,0 0-1,2 0 0,0 0 1,1 0-1,5 22 1,5 16 202,33 89 0,-20-73-82,66 236 468,-75-224-461,-3 0 0,2 99 0,-10-97 27,-3-71-292,-1 1 0,2-1 0,0 1 0,1-1 0,0 0 0,10 20 0,-14-34 11,0-1 0,0 1-1,0 0 1,1 0-1,-1 0 1,0 0-1,1-1 1,-1 1-1,1 0 1,-1 0-1,1-1 1,-1 1-1,1 0 1,-1-1-1,1 1 1,0-1-1,-1 1 1,1 0 0,0-1-1,-1 0 1,1 1-1,0-1 1,0 1-1,0-1 1,-1 0-1,1 0 1,0 1-1,0-1 1,0 0-1,0 0 1,-1 0-1,1 0 1,0 0-1,0 0 1,0 0 0,0 0-1,0 0 1,0-1-1,-1 1 1,1 0-1,0 0 1,0-1-1,0 1 1,0-1-1,3-2-666,0 0 1,0-1-1,0 0 0,-1 1 0,1-1 0,4-8 0,7-13-2736</inkml:trace>
</inkml:ink>
</file>

<file path=ppt/ink/ink17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01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43 267 9728,'3'2'506,"-1"0"0,1-1 0,-1 1 0,1-1-1,0 0 1,-1 1 0,1-1 0,0 0 0,0-1 0,0 1 0,0 0 0,0-1 0,-1 0 0,1 1 0,0-1 0,0-1 0,0 1 0,0 0 0,0-1 0,0 1 0,5-3 0,4 1 49,0-1 1,0 0-1,-1-1 1,19-8 0,-18 5-475,-1-1 0,0 0 0,-1 0 0,0-1 0,0 0 1,0-1-1,13-18 0,-18 22-7,-1 0 0,0-1 0,0 1 0,-1-1 0,1 0 0,-1 0 0,-1 0 1,1 0-1,-2-1 0,1 1 0,-1 0 0,1-1 0,-2 1 0,1-1 0,-2-7 0,1 12-59,-1 1 0,0-1 0,0 1 1,0 0-1,0-1 0,0 1 0,-1 0 0,1 0 0,-1 0 0,1 0 0,-1 0 0,0 0 0,0 0 0,0 1 0,0-1 1,0 1-1,0-1 0,0 1 0,0 0 0,-1 0 0,1 0 0,0 0 0,-1 0 0,1 0 0,-1 1 0,1-1 0,-1 1 1,1-1-1,-6 1 0,-2 0 48,0-1 0,0 2 1,0-1-1,0 1 0,0 1 1,-13 3-1,12-1-11,0 1 1,0 0-1,1 1 0,0 0 1,0 0-1,0 1 0,1 1 0,0-1 1,0 2-1,1-1 0,0 1 0,1 0 1,0 1-1,0 0 0,1 0 0,0 0 1,1 1-1,0 0 0,-3 11 1,5-13-43,1-1 1,0 1-1,0 0 1,1 0 0,0-1-1,0 1 1,1 0 0,0 0-1,1 0 1,0 0 0,0 0-1,1 0 1,0-1 0,1 1-1,0-1 1,0 0 0,1 1-1,0-1 1,0-1 0,1 1-1,0-1 1,0 0 0,1 0-1,0 0 1,10 9 0,-5-6-411,0-1 0,0 0 0,1-1 0,0-1 0,0 1 0,24 9 0,-25-13-661,1 0 1,-1 0-1,1-2 0,0 1 1,0-1-1,0-1 0,22 0 1,0-1-2289</inkml:trace>
</inkml:ink>
</file>

<file path=ppt/ink/ink17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3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554 90 4992,'18'-12'2044,"-18"12"-1978,0-1-1,-1 1 1,1-1-1,0 1 1,0-1 0,0 1-1,-1-1 1,1 1-1,0-1 1,0 1-1,-1 0 1,1-1-1,0 1 1,-1-1-1,1 1 1,0 0-1,-1 0 1,1-1 0,-1 1-1,1 0 1,-1-1-1,1 1 1,-1 0-1,1 0 1,0 0-1,-1 0 1,1-1-1,-1 1 1,0 0-1,-12-12 5080,12 11-5043,1 0 1,-1-1 0,0 1-1,1 1 1,-1-1 0,0 0 0,0 0-1,0 0 1,1 0 0,-1 0 0,0 1-1,0-1 1,0 0 0,0 1-1,-1-1 1,0 0 0,-61-22 1049,54 20-885,1 0 0,-1 0-1,0 1 1,0 0 0,0 0 0,0 1 0,0 0 0,0 0 0,-1 1-1,1 1 1,0 0 0,0 0 0,-17 4 0,-1 2 143,1 1 0,0 1 0,-28 14 0,36-15-135,0 1 0,1 1 0,-1 0 0,2 2 1,0 0-1,-22 21 0,32-28-196,1 1 1,0 0-1,1 1 1,0-1-1,0 1 0,0 0 1,1 0-1,0 0 0,0 0 1,1 0-1,-1 1 1,2-1-1,-1 1 0,1 0 1,0 0-1,1-1 0,0 1 1,1 13-1,1-13-43,0 0 0,1-1 0,0 0 0,0 0 0,0 0 1,1 0-1,0 0 0,1 0 0,-1-1 0,1 0 0,0 0 0,1 0 0,-1-1 0,1 0 0,0 0 0,10 6 0,10 6 58,0-1 1,45 20-1,-32-19-57,2-2 0,-1-2 1,1-1-1,1-3 0,0-1 0,0-2 0,63 0 0,-66-5-27,0-3 0,-1-1-1,0-2 1,1-1 0,-2-3-1,1 0 1,-1-3 0,48-21-1,-75 27-9,-1 1 0,0-1 0,0-1 0,-1 1 0,1-2 0,-1 1 0,-1-1 0,0 0 0,0-1 0,0 1 0,8-17 0,-8 39 153,1-1 0,0 0 0,0-1 0,2 0 0,20 21-1,-10-23 75,1-1-1,0 0 0,1-2 0,37 8 0,-45-13-135,1-1-1,-1 0 0,0-1 1,1-1-1,-1-1 1,0 1-1,0-2 1,0 0-1,0-1 0,16-7 1,28-5 215,-48 14-272,0-1 0,-1-1-1,1 1 1,-1-1-1,0-1 1,0 0 0,0 0-1,-1-1 1,1 0 0,11-11-1,-16 13-54,-1 1 1,0-1-1,0 0 0,0 0 0,0 0 0,-1 0 1,0 0-1,0 0 0,0-1 0,0 1 1,0-1-1,-1 0 0,0 1 0,0-1 0,0 0 1,-1 0-1,0 0 0,0 1 0,0-1 0,0 0 1,-1 0-1,0 0 0,0 1 0,0-1 1,-2-4-1,-3-5-55,-2 0 1,0 1-1,0 0 1,-1 0-1,-1 1 1,0 0-1,0 1 1,-1 0-1,-1 1 1,0 0-1,0 1 1,-24-13-1,18 11-3,0 2 0,-1 0-1,0 1 1,-1 1 0,0 1-1,0 1 1,-28-4 0,47 9 73,-24-4-46,1 1 0,-1 1-1,1 1 1,-1 1 0,1 1-1,-1 1 1,1 1 0,0 2-1,0 0 1,-31 12-1,38-12-25,0 1 0,0 0 0,1 2 0,-18 10 0,28-14-67,-1 0 0,1 1 0,1 0-1,-1 0 1,1 0 0,-1 1-1,2-1 1,-1 1 0,1 1 0,-1-1-1,-5 14 1,9-18-11,-1 1 0,1-1 0,0 1 0,0 0 0,0-1 0,0 1 0,1 0 0,-1 0 0,1 0 0,0 0 0,-1-1 0,1 1 0,1 0 0,-1 0 0,0 0 0,1 0 0,-1-1 0,1 1 0,0 0 0,0 0 0,0-1 0,0 1 0,1 0 0,-1-1 0,0 0 0,1 1 0,0-1 0,0 0 0,0 0 0,0 0 0,3 3 0,25 32-3300</inkml:trace>
</inkml:ink>
</file>

<file path=ppt/ink/ink17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4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5632,'0'0'383,"1"-1"0,-1 1 0,1 0 0,0 0 0,-1 0 0,1 0 0,-1 0 0,1 0 0,0 0 0,-1 0 0,1 0 0,-1 0 0,1 0 0,-1 0 0,1 0 0,0 0 0,-1 1 0,1-1 0,-1 0 0,1 0 0,-1 1 0,1-1 0,-1 0 0,1 1 0,-1-1 0,1 0 1,-1 1-1,0-1 0,1 1 0,-1-1 0,1 1 0,8 10 4448,-1-1-5109,0 7 482,-1-1 1,-1 1-1,8 34 0,10 27 1368,-13-52-982,2-1 1,28 46-1,-39-69-441,-2-18 1,-1 8-127,0 1 1,0-1-1,0 1 1,-1-1-1,0 1 1,-1 0 0,-3-8-1,2 7 3,1-1-1,0 0 0,0 0 1,1-1-1,-1-12 1,3 13-14,0 0 1,1 1-1,0-1 0,0 0 1,1 1-1,0 0 1,1-1-1,0 1 0,0 0 1,1 0-1,0 1 0,0-1 1,1 1-1,0 0 1,0 0-1,0 0 0,1 1 1,0-1-1,1 2 1,-1-1-1,1 1 0,0 0 1,1 0-1,-1 1 0,1 0 1,0 0-1,0 1 1,0 0-1,0 0 0,10-2 1,2 2 5,0 1 0,-1 1 0,1 0 0,0 1 0,0 2 1,0 0-1,24 6 0,-1 1 33,-1 3 0,56 22 0,-85-28-15,-1 0-1,0 1 0,0 0 0,-1 1 0,0 0 0,0 1 0,-1 0 0,0 1 0,0 0 0,-1 1 0,-1 0 0,0 0 0,12 23 0,-16-26-1,-1 0-1,0 0 0,0 1 1,-1-1-1,0 1 0,-1-1 1,0 1-1,0 0 1,-1 16-1,-1-10-153,0 0 1,-1-1-1,-1 1 0,0-1 1,-6 17-1,5-22-213,2-11-907,2-17-2447,0 9 1907,0-10-1804</inkml:trace>
</inkml:ink>
</file>

<file path=ppt/ink/ink17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4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584 82 6400,'6'-5'999,"0"0"0,0 0 0,0-1 0,-1 1 0,6-9 0,-11 14-837,0 0-1,1-1 1,-1 1-1,0-1 1,1 1-1,-1-1 0,0 1 1,0-1-1,0 1 1,0-1-1,1 1 1,-1-1-1,0 1 1,0-1-1,0 1 0,0-1 1,0 1-1,0-1 1,0 1-1,0-1 1,-1 1-1,1-1 1,0 1-1,0-1 0,0 1 1,0-1-1,-1 1 1,1-1-1,0 1 1,-1-1-1,1 0 1,-19-11 1602,-31-1-226,19 12-1367,1 1 0,-1 2 0,-43 8 0,-91 24 1577,53 0-940,99-29-720,1 0 1,0 1 0,0 0 0,1 1 0,-1 0 0,-13 13 0,23-18-59,-11 14 136,14-15-162,-1 0 1,0 0-1,1-1 1,-1 1-1,1 0 0,-1 0 1,1-1-1,-1 1 0,1 0 1,-1-1-1,1 1 1,0 0-1,-1-1 0,1 1 1,0-1-1,0 1 1,-1-1-1,1 1 0,0-1 1,0 0-1,0 1 1,-1-1-1,1 0 0,0 0 1,0 0-1,0 0 1,0 0-1,0 1 0,0-2 1,-1 1-1,1 0 0,1 0 1,206 19 166,-197-18-164,264 34 261,-243-28-197,0 1-1,0 1 0,-1 2 1,0 1-1,-1 2 0,32 19 1,-57-30-24,0 0 0,1 1 0,-2 0 0,1 0 1,0 0-1,-1 0 0,0 1 0,0 0 1,0 0-1,0 0 0,-1 0 0,0 0 1,0 1-1,0-1 0,2 10 0,-4-10 17,0 0-1,0 1 1,-1 0-1,0-1 1,0 1-1,0-1 1,-1 1-1,0-1 1,0 1-1,0-1 1,0 0-1,-1 1 1,0-1-1,0 0 1,-1 0-1,1 0 1,-5 6-1,-2-1 23,1 1 0,-1-2 0,-1 1 1,1-1-1,-2-1 0,1 0 0,-1 0 0,0-1 0,-1 0 0,0-1 0,0 0 0,0-1 0,-19 5 0,-6 1 168,0-2-1,0-2 0,-57 4 1,77-9-856,1-1 0,-1-1 0,0-1 0,1 0-1,-1-1 1,1-1 0,0 0 0,-31-11 0,46 13 226,-1 0 0,1 1 0,-1-1 0,1 0 0,-1 0-1,1 0 1,0 0 0,-1 0 0,1 0 0,0 0 0,0-1 0,0 1 0,-1 0-1,2-1 1,-1 1 0,0-1 0,0 1 0,-1-3 0,-3-8-3357</inkml:trace>
</inkml:ink>
</file>

<file path=ppt/ink/ink17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4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0 128,'6'64'0</inkml:trace>
</inkml:ink>
</file>

<file path=ppt/ink/ink17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5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30 232 3840,'2'1'581,"0"-1"0,0 1 0,-1 0 0,1 0 0,0 0 0,-1 0 0,1 0 0,0 1-1,-1-1 1,0 0 0,1 1 0,-1-1 0,0 1 0,1-1 0,0 4 0,0-3 1,0 1 1,0-1-1,0 0 0,0 1 1,0-1-1,1 0 0,-1 0 1,1-1-1,-1 1 0,5 2 1,0-3-463,-1-1 0,1 0 0,0 0 0,0 0 0,0-1 0,0 1 0,0-2 0,0 1 0,0-1 0,8-3 0,16-4 1056,-21 7-961,0-1 1,0-1 0,0 1-1,0-2 1,-1 1 0,1-1-1,-1-1 1,0 0 0,-1 0-1,14-12 1,-17 13-205,0-1 0,-1 1 0,1-1 0,-1 1 0,0-1 0,-1-1 0,1 1 0,-1 0 0,-1-1 0,1 1 0,-1-1 0,0 0 0,0 0 0,-1 0 0,0 0 1,0-10-1,-1 14-10,-1 0 1,1 0-1,-1 0 1,1 1-1,-1-1 1,0 0 0,0 0-1,0 0 1,0 1-1,-1-1 1,1 0-1,-1 1 1,0-1 0,0 1-1,0 0 1,0-1-1,0 1 1,0 0-1,0 0 1,-1 1-1,1-1 1,-1 0 0,1 1-1,-4-2 1,-2-1 29,0 1 0,0 0 0,0 1 0,0 0 0,0 0 0,-17-1 0,13 2 25,0 1 0,0 1 0,-1 0 0,1 0 0,0 1 0,0 1 0,0 0 0,1 1 0,-1 0 0,1 0 0,-1 2 0,2-1 0,-1 1 0,0 1 0,-17 14 0,24-17-24,-1 1-1,1 0 1,0-1 0,0 1 0,0 1 0,1-1 0,-1 1 0,1-1 0,1 1 0,-1 0 0,1 0 0,0 0 0,1 0 0,-1 0 0,1 1 0,0-1 0,0 10 0,2-1 18,-1 1 0,2-1 0,0 1-1,1-1 1,8 26 0,-7-28-18,1-1-1,0 0 1,1 0 0,1 0-1,0-1 1,0 0 0,1-1-1,1 0 1,16 17-1,-6-11 34,-1-1 0,2 0 0,0-2-1,25 13 1,-30-19-52,1 0 1,0-1-1,0-1 0,0 0 1,1-1-1,0-1 0,-1 0 1,1-1-1,0-1 0,0-1 1,20-2-1,3-3 11,0-2 0,0-1 0,57-21 0,-89 26-51,0 0 1,0-1-1,-1 0 1,1-1-1,-1 0 0,0 0 1,0-1-1,0 1 0,-1-1 1,0-1-1,0 1 0,-1-1 1,1 0-1,-1 0 0,-1-1 1,0 0-1,0 0 0,0 0 1,-1 0-1,0 0 0,-1 0 1,3-12-1,-2 2-38,0 0 1,-1-1-1,-1 1 1,-1 0-1,-1-1 1,0 1-1,-1-1 1,-1 1-1,-9-32 1,8 35 64,31 13 362,3 2-192,11 1-3,0-2-1,0-1 1,0-3-1,57-12 1,-88 14-160,16-3-1,-1-1 0,-1-1 0,0-1 0,0-1 0,43-25-1,-67 35-2,0 0-1,0 0 0,0 0 1,0 0-1,0 0 0,-1 0 1,1 0-1,0 0 0,0 0 1,0 0-1,0 0 0,0 0 1,0-1-1,0 1 0,0 0 1,0 0-1,0 0 0,0 0 1,0 0-1,0 0 0,0 0 1,-1 0-1,1 0 0,0-1 1,0 1-1,0 0 0,0 0 1,0 0-1,0 0 0,0 0 1,0 0-1,0 0 0,0 0 1,0 0-1,0-1 0,0 1 0,0 0 1,1 0-1,-1 0 0,0 0 1,0 0-1,0 0 0,0 0 1,-21 4 93,-24 10 68,33-8-103,0 1-1,1 1 1,0 0-1,0 0 1,1 1-1,0 1 1,0 0-1,1 0 1,1 0-1,-1 1 1,-11 22-1,16-26-9,0 0 0,0 0-1,1 1 1,0-1 0,0 1 0,1 0-1,-1 0 1,2 0 0,-1 0 0,1 0-1,1 1 1,0-1 0,0 0 0,0 0 0,1 0-1,0 1 1,1-1 0,-1 0 0,2 0-1,3 10 1,-2-12-45,0-1-1,0 1 1,0-1 0,1 0-1,-1-1 1,1 1-1,1-1 1,-1 0 0,0 0-1,1-1 1,0 0-1,0 0 1,0 0 0,0 0-1,8 1 1,8 3-498,1-1 0,42 4-1,-33-6-1178,1-2 0,44-3 0,-8-4-2041</inkml:trace>
</inkml:ink>
</file>

<file path=ppt/ink/ink17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6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107 366 7040,'-2'1'534,"1"1"0,0 0 0,-1-1 0,1 1 1,0 0-1,0 0 0,0 0 0,0-1 0,0 1 0,1 0 0,-1 0 1,1 1-1,-1-1 0,1 0 0,-1 0 0,1 0 0,0 2 1,3 41 4545,-1-30-6080,-1-8 1114,-1 0-1,1 0 0,1 0 1,-1 0-1,1 0 0,0-1 1,1 1-1,0-1 0,0 1 1,0-1-1,1 0 0,0 0 1,6 7-1,-2-5 73,0-1 1,0 0-1,1-1 0,0 0 1,0 0-1,0-1 1,1 0-1,13 4 0,0 0-33,1-1 1,0-1-1,0-1 0,0-1 0,1-1 0,42 1 0,-53-5-92,1-1-1,0 0 0,0-1 0,-1 0 1,1-1-1,-1-1 0,0 0 1,0-1-1,0-1 0,-1 0 1,0-1-1,23-15 0,-31 18-62,-1 0 0,1 0 0,-1 0-1,1-1 1,-2 1 0,1-1 0,0 0 0,-1 0-1,0-1 1,0 1 0,0 0 0,-1-1 0,0 0-1,0 0 1,0 0 0,-1 1 0,0-2-1,0 1 1,0 0 0,-1 0 0,0 0 0,0 0-1,-1 0 1,1 0 0,-1 0 0,-1 0 0,1 0-1,-5-10 1,-1-4-7,-2 1 0,0 0 0,-1 1 0,-1 0 0,-1 1-1,-26-31 1,18 27-5,0 1 0,-2 0 0,0 2-1,-1 0 1,-1 2 0,-1 0 0,0 2-1,-31-13 1,11 7 18,0 1-1,-2 3 1,0 1-1,-1 3 1,-61-9 0,91 21 64,18 3 78,28 10 178,-13-7-244,-3-1-35,0-1 0,0-1 1,0 0-1,1 0 0,-1-1 0,1-1 0,0 0 0,-1-1 0,18-1 1,24 0 121,53 3-28,182-22-1,-273 18-256,-3-1-253,-1 1 1,1 0-1,-1 1 0,1 0 0,0 1 0,-1 0 0,1 1 0,18 4 0,-28-4 97,-3-1 128,1 0-1,-1 0 1,1 0 0,-1 0 0,1 0-1,-1 0 1,1 1 0,-1-1-1,1 0 1,-1 0 0,1 0 0,-1 1-1,1-1 1,-1 0 0,1 1-1,-1-1 1,1 0 0,-1 1 0,0-1-1,1 1 1,-1-1 0,0 0-1,1 1 1,-1-1 0,0 1 0,0-1-1,1 1 1,-1-1 0,0 1 0,0-1-1,0 1 1,0-1 0,0 1-1,0 4-3180</inkml:trace>
</inkml:ink>
</file>

<file path=ppt/ink/ink17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7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50 280 6912,'-1'1'392,"1"0"0,-1 0 0,1 0 0,-1 0 1,1 0-1,0 0 0,-1 0 0,1 0 0,0 0 0,0 0 0,0 0 1,0 0-1,0 0 0,0 0 0,0 0 0,0 0 0,0 0 0,1 0 1,-1 0-1,0 0 0,1 0 0,-1 0 0,1 0 0,-1 0 0,1 1 1,6 22 3713,0-5-3283,-4-11-691,0 0 0,1 0 0,0 0 0,0 0 0,1-1 0,0 0 0,1 0 0,0 0 0,0-1 0,0 0 0,0 0 0,1 0 0,11 6 0,-7-5 71,0-1 0,0-1-1,1 0 1,0-1 0,0 0 0,0-1 0,0 0 0,23 2 0,-17-4-112,0 0 0,-1-1 0,1-1 0,0-1 0,-1 0 0,0-2 0,1 0 0,-1 0 0,0-2 1,-1 0-1,0-1 0,0-1 0,24-15 0,-30 16-88,0 0 0,-1-1 0,0 0 0,-1-1 1,0 0-1,0 0 0,9-16 0,-13 19-5,0-1 0,-1 0 1,0-1-1,0 1 0,-1-1 0,0 1 0,-1-1 1,1 0-1,-1 1 0,-1-1 0,0 0 0,0 0 1,-1-9-1,-1 5-11,0 1 1,-1 0-1,-1-1 1,0 1-1,0 1 1,-1-1-1,0 1 0,-1 0 1,0 0-1,-1 0 1,0 1-1,-1 0 1,0 0-1,0 1 1,0 0-1,-15-10 1,14 12 3,0-1 0,-1 2 0,0-1 0,0 1 0,0 1 0,-1 0 0,0 1 0,0 0 0,0 0 0,0 1 0,0 0 0,-18 0 0,14 1-2,-9-1 4,0 1 1,0 1-1,0 1 1,1 1 0,-1 1-1,0 2 1,-23 6-1,39-9-15,-1 1 1,0 0-1,1 1 0,-1 0 0,1 0 0,0 1 0,1-1 0,-1 2 0,1-1 0,0 1 0,0 0 0,1 1 0,0 0 0,0 0 0,0 0 0,1 0 0,0 1 0,0 0 0,1 0 0,-4 13 1,7-19 17,0 0 0,1 0 0,-1 0 0,1 1 0,0-1 0,0 0 0,0 0 0,0 0 0,0 1 0,1-1 0,-1 0 0,1 0 0,-1 0 0,1 1 0,0-1 0,0 0 1,0 0-1,2 3 0,0-1-4,0 1 1,1-1-1,-1 0 0,1-1 1,0 1-1,0-1 1,8 5-1,7 3-23,-1-2-1,1 0 1,21 6 0,-33-12 14,17 4-11,-1 0 0,0-1 0,1-2 0,47 3 0,93-9-60,-50-2-46,-95 4 294,0 0 0,0-1 0,23-5 0,-46 10-37,0 0 1,0 0-1,1 1 1,0-1 0,0 1-1,0 0 1,0-1 0,1 1-1,-1 1 1,-1 7-1,3-9-87,0-1 0,0 0 0,0 1 0,1-1 0,0 1-1,0-1 1,0 0 0,0 1 0,0-1 0,1 1-1,-1-1 1,1 0 0,0 1 0,0-1 0,0 0-1,0 0 1,1 0 0,0 0 0,-1 0 0,3 4-1,3-1-25,-1 0 0,1-1 0,0 0-1,1 0 1,-1 0 0,1-1 0,0 0 0,0 0-1,0-1 1,0 0 0,1 0 0,14 2-1,12 1-1896,62 4 0,-77-9 555,1-2 1,0 0 0,0-1 0,26-6 0,13-4-2146</inkml:trace>
</inkml:ink>
</file>

<file path=ppt/ink/ink17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7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 5888,'-1'-1'291,"-1"1"1,1-1-1,0 1 1,-1 0-1,1-1 1,-1 1-1,1 0 0,0 0 1,-1 0-1,1 0 1,-1 0-1,1 0 1,-1 1-1,1-1 1,0 0-1,-1 1 1,1-1-1,0 1 1,-1-1-1,1 1 0,0 0 1,0-1-1,0 1 1,-1 0-1,1 0 1,0 0-1,0 0 1,0 0-1,0 0 1,1 0-1,-1 0 1,0 0-1,0 1 0,1-1 1,-1 0-1,0 1 1,1-1-1,-1 0 1,1 1-1,-1 1 1,-10 38 5403,8-20-6500,2-20 604,-2 47 1237,1-1-1,8 81 1,-2-60-409,11 246 1740,-30 361-404,12-628-1878,2 0 1,5 66-1,-3-110-87,-1 0 0,1 0 1,0 1-1,0-1 0,0 0 0,0 0 0,1 0 0,-1 0 0,1 0 1,0 0-1,0 0 0,0-1 0,0 1 0,0-1 0,0 1 0,1-1 1,-1 0-1,1 0 0,0 0 0,0 0 0,0 0 0,-1-1 0,2 1 1,-1-1-1,0 0 0,0 0 0,0 0 0,0 0 0,1-1 1,-1 1-1,0-1 0,1 0 0,-1 0 0,4 0 0,14-1-161,0 0-1,0-2 1,0 0-1,25-8 1,-27 6 21,19-3-206,-10 2-124,-1 0 0,1-2-1,-1-1 1,46-23 0,-33 9-1818,-1-3 0,46-39 1,-80 61 1636,0-1 0,0 0 0,0 0 1,0-1-1,-1 1 0,0-1 0,0 0 0,0 0 1,3-10-1,8-12-2568</inkml:trace>
</inkml:ink>
</file>

<file path=ppt/ink/ink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1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90 2432,'-3'-2'-188,"-13"-12"2348,20 10-633,12 2-1037,-11 3-427,0 0 0,-1 0 0,1 1 0,-1-1 0,0 1 0,1 0-1,-1 0 1,0 1 0,0-1 0,0 1 0,-1 0 0,1 0 0,0 0 0,-1 0 0,0 1 0,0-1 0,0 1-1,0 0 1,3 6 0,6 9 272,0 2-1,11 30 0,42 74 984,-55-106-1100,-7-52-79,13-57 0,-9 69-163,0-1 0,1 1 0,2 0 0,0 0 0,1 1 0,1 1 0,15-20 0,-24 35 18,0 0 1,1-1 0,-1 2 0,1-1 0,0 0 0,1 1-1,-1 0 1,0 0 0,1 0 0,0 0 0,-1 1-1,1 0 1,0 0 0,1 0 0,-1 0 0,0 1-1,0 0 1,1 0 0,-1 1 0,0-1 0,1 1 0,-1 0-1,0 1 1,1-1 0,-1 1 0,0 0 0,1 0-1,-1 1 1,0-1 0,0 1 0,0 1 0,0-1-1,0 0 1,-1 1 0,1 0 0,4 4 0,7 5 47,1 0 1,-2 2 0,0 0-1,0 0 1,20 27 0,-29-32-24,0 0 1,0 0 0,-1 1-1,0 0 1,0 0 0,-1 0 0,-1 0-1,0 1 1,0-1 0,-1 1-1,0 0 1,0 16 0,-2-26-19,0 0 0,0 0 0,1 0 0,-1 0 0,0 1 0,-1-1 1,1 0-1,0 0 0,0 0 0,0 0 0,-1 0 0,1 0 0,0 0 1,-1 0-1,1 0 0,-1 0 0,1 0 0,-1 0 0,0 0 0,0-1 1,1 0 0,-1 0 0,1 0-1,-1 0 1,1 0 0,-1 0-1,1 0 1,-1 0 0,1-1 0,-1 1-1,1 0 1,-1 0 0,1 0 0,-1-1-1,1 1 1,0 0 0,-1-1-1,1 1 1,-1 0 0,1-1 0,0 1-1,-1-1 1,1 1 0,0 0 0,0-1-1,-1 0 1,-1-2 2,0-1-1,0 1 1,0-1 0,0 0 0,1 0-1,-1 1 1,1-1 0,0 0 0,-1-8-1,3 6-15,-1 1-1,1-1 1,1 0-1,-1 0 1,1 1 0,0-1-1,0 1 1,1 0-1,-1-1 1,1 1-1,0 0 1,1 1-1,-1-1 1,1 0-1,0 1 1,0 0-1,0 0 1,1 0-1,0 1 1,-1-1-1,1 1 1,0 0 0,0 0-1,9-3 1,5-2-22,0 1 1,0 1-1,0 0 1,1 2 0,37-5-1,-33 7 13,0 1 0,1 1-1,-1 1 1,0 1 0,0 1-1,0 1 1,0 1 0,-1 2-1,0 0 1,24 11 0,-42-15 29,1-1 1,-1 1 0,0 0 0,0 0-1,0 1 1,0 0 0,-1 0 0,0 0-1,1 0 1,-2 1 0,1-1-1,0 1 1,-1 0 0,0 0 0,0 0-1,0 1 1,-1-1 0,0 1 0,0-1-1,0 1 1,1 10 0,-1-2 12,-2-1 0,0 0 1,0 0-1,-1 1 0,-1-1 1,0 0-1,-1 0 0,-6 20 1,-11 37-257,20-69 200,0-1 0,0 0 0,0 1 1,0-1-1,0 1 0,-1-1 0,1 0 0,0 1 0,0-1 0,0 0 1,0 1-1,0-1 0,0 1 0,0-1 0,0 0 0,1 1 0,-1-1 1,0 0-1,0 1 0,0-1 0,0 1 0,0-1 0,1 0 0,-1 1 1,0-1-1,0 0 0,1 0 0,-1 1 0,0-1 0,0 0 0,1 0 0,-1 1 1,0-1-1,1 0 0,-1 0 0,0 0 0,1 1 0,-1-1 0,0 0 1,1 0-1,12 4-1245</inkml:trace>
</inkml:ink>
</file>

<file path=ppt/ink/ink17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8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8832,'14'-7'4352,"18"7"-4352,-23 0 8703,16 0-8191,-7 0 128,39 0 256,-14 0 128,54-4-1280,-20-1 128,31 1 512,-30 1 0,8-4-896,-15 1 128,-14-1-1408,-16 4 0,-13-10-1536,-8 6 129</inkml:trace>
</inkml:ink>
</file>

<file path=ppt/ink/ink17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8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132 441 7552,'17'-4'1846,"0"-1"1,0-1 0,-1 0-1,0-1 1,0-1 0,28-19-1,3 1-1845,-20 13 146,-1 0-1,0-2 0,-1-1 0,-1-1 1,-1-1-1,25-24 0,-45 39-102,0 0-1,0 0 0,0 0 1,0-1-1,-1 1 0,0-1 1,0 1-1,0-1 0,0 0 1,0 0-1,-1 0 0,1 0 1,-1 0-1,0 0 0,-1 0 1,1-1-1,-1 1 0,0 0 1,0 0-1,0-1 0,0 1 1,-1 0-1,1 0 0,-1 0 1,0 0-1,-1 0 0,1 0 1,-1 0-1,1 0 0,-1 0 1,-4-5-1,-1 2 33,-1 0-1,1 1 1,-1 0-1,0 0 1,-1 1 0,1 0-1,-1 1 1,-19-7-1,6 3 132,0 1 0,-40-6 0,46 11-76,0 1-1,-1 0 1,1 1-1,0 1 0,0 1 1,0 0-1,1 2 1,-1-1-1,0 2 0,1 0 1,-27 13-1,34-14-55,0 0-1,0 0 0,1 1 1,-1 0-1,1 1 0,0-1 0,1 1 1,-1 1-1,1-1 0,0 1 1,1 0-1,0 0 0,0 1 1,0-1-1,1 1 0,0 0 1,1 1-1,0-1 0,0 1 1,1-1-1,-2 14 0,4-15-32,0 0 0,0 0 0,1 0 0,1 0 0,-1 0 0,1 0 0,0-1 0,0 1 0,1 0 0,0-1 0,0 0 0,1 0 0,0 0 1,0 0-1,0 0 0,7 7 0,5 3 35,0 0 0,1-1 1,30 20-1,-28-23-83,0-1-1,1-1 0,-1-1 1,2-1-1,-1-1 1,1 0-1,1-2 0,-1 0 1,37 3-1,-30-7-863,-1 0-1,48-5 0,-51 1-1243,0-1-1,0-2 1,25-8-1,-19 2-1468</inkml:trace>
</inkml:ink>
</file>

<file path=ppt/ink/ink17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19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16128,'-6'7'8063,"15"5"-13183,-9-12 16768,-9 4-19200,0-1 1</inkml:trace>
</inkml:ink>
</file>

<file path=ppt/ink/ink17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48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4352,'0'-8'2176,"23"16"-5248,-14-8-128</inkml:trace>
</inkml:ink>
</file>

<file path=ppt/ink/ink17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55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528 95 7040,'-6'-25'5361,"5"20"-4452,0 0 0,0 0 0,0 1-1,-1-1 1,0 0 0,1 1 0,-2 0 0,-2-6 0,3 8-881,0 0-1,1 0 1,-1 0 0,0 1 0,0-1 0,0 1-1,0 0 1,0-1 0,-1 1 0,1 0 0,0 0-1,0 1 1,-4-2 0,1 1 111,-1 0 1,1 1-1,-1 0 1,1-1-1,-1 2 0,1-1 1,-1 1-1,1 0 1,0 0-1,-1 0 0,-8 4 1,-62 31 696,33-14-380,10-6-128,0 0-1,1 2 0,-29 23 1,47-32-263,1 2 1,1 0-1,0 0 1,0 1-1,1 1 1,1 0-1,0 0 0,-13 25 1,22-37-62,1 0 1,-1 0-1,1 0 0,-1 1 0,1-1 1,0 0-1,-1 0 0,1 1 1,0-1-1,0 0 0,0 0 1,0 1-1,0-1 0,0 0 1,1 1-1,-1-1 0,0 0 1,1 0-1,-1 1 0,1-1 0,-1 0 1,1 0-1,-1 0 0,1 0 1,0 0-1,0 0 0,-1 0 1,1 0-1,0 0 0,0 0 1,0 0-1,2 1 0,2 1 9,-1-1-1,0 1 1,1-1 0,0 0-1,-1 0 1,1-1 0,0 1-1,7 0 1,137 15 143,-106-14-105,1 1 1,-1 3 0,85 23 0,-91-17-68,0 2 1,-1 2 0,64 39 0,-83-45 51,0 1 0,-1 1-1,-1 0 1,0 1 0,-1 0 0,-1 2 0,0-1 0,-1 2 0,17 30 0,-26-42-13,0 1 0,-1 0 1,0 0-1,0 0 0,0 0 0,-1 0 0,0 0 0,0 1 0,-1-1 0,1 0 0,-2 10 1,1-13-7,-1 1 0,0-1 0,1 0 0,-1 1 0,0-1 1,-1 0-1,1 1 0,-1-1 0,1 0 0,-1 0 0,0 0 1,0-1-1,0 1 0,0 0 0,-1-1 0,1 1 0,-1-1 1,0 0-1,1 0 0,-1 0 0,0 0 0,0 0 0,0-1 1,-5 3-1,-8 4 65,1 2-2,-2-2-1,1 0 1,-1 0-1,-1-2 1,1 0-1,-1-1 1,0-1-1,0-1 1,-1 0-1,1-1 0,-1-1 1,1-1-1,-33-4 1,37 2-79,0 0 0,1-1 0,-1 0 0,1-1 0,0-1 0,0 0 0,0-1-1,1 0 1,-1-1 0,2-1 0,-1 0 0,1 0 0,0-1 0,1 0 0,0-1 0,0 0 0,1-1 0,-10-15 0,17 23-69,1 1 0,-1-1 0,1 1 0,0-1 0,-1 1-1,1-1 1,1 0 0,-1 0 0,0 0 0,1 1 0,-1-1 0,1 0 0,0 0 0,0 0-1,0 0 1,0 0 0,1 0 0,-1 1 0,1-1 0,-1 0 0,1 0 0,0 0-1,0 1 1,1-1 0,-1 1 0,0-1 0,1 1 0,0-1 0,-1 1 0,1 0 0,0-1-1,0 1 1,0 0 0,0 1 0,1-1 0,4-3 0,8-4-972,0 0-1,1 1 1,1 0 0,29-8-1,-33 11-69,67-21-5140,-41 11 3157</inkml:trace>
</inkml:ink>
</file>

<file path=ppt/ink/ink17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6:55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43 457 10240,'-8'2'8672,"2"4"-3613,-2 16-2350,3 32-2915,6-33 196,0-1 0,1 1 1,1-1-1,0 1 0,2-1 1,1 0-1,0-1 0,1 1 1,1-1-1,19 32 0,-26-50-122,0 1 0,0-1 0,1 1 0,-1-1 0,0 1 0,1-1 0,-1 0-1,0 0 1,1 1 0,0-1 0,-1 0 0,1 0 0,0-1 0,-1 1 0,1 0 0,0 0 0,0-1 0,0 1 0,0-1-1,0 0 1,-1 0 0,1 1 0,3-1 0,-1-1-306,-1 0 0,0 0 0,1 0 0,-1 0 0,0 0 0,1-1 0,-1 1 0,0-1 0,0 0 0,0 0 0,4-4 0,13-11-2911</inkml:trace>
  <inkml:trace contextRef="#ctx0" brushRef="#br0" timeOffset="1">43 145 12672,'-43'6'6271,"68"-3"-8958,-16-3 11902,5 0-11519,-5 0 0,6 0-4095,-1 0 127</inkml:trace>
  <inkml:trace contextRef="#ctx0" brushRef="#br0" timeOffset="2">735 656 8832,'-24'4'9555,"14"8"-3943,9-10-5406,1 1 0,0-1-1,0 1 1,0-1 0,0 1-1,0-1 1,1 0 0,-1 1-1,1-1 1,0 1 0,-1-1 0,1 0-1,0 0 1,2 3 0,6 11-347,0-1 0,1 0 1,14 15-1,-22-28 776,4 6-554,2-1 1,-1 1-1,1-2 1,0 1 0,0-1-1,1 0 1,-1-1-1,2 0 1,-1 0 0,0-1-1,1 0 1,0-1 0,0 0-1,0 0 1,0-1-1,0-1 1,0 0 0,0 0-1,1-1 1,-1 0 0,0-1-1,14-2 1,13-6 115,0-3 0,-1 0 1,56-29-1,-80 35-188,0-1 0,-1 0 0,1-1 0,-2 0 0,1 0 0,-1-1 0,0-1 0,-1 1 0,0-2 0,0 1 0,-1-1 0,-1 0 0,0-1 0,0 0 0,-1 0 0,-1-1 1,0 1-1,0-1 0,-2 0 0,1 0 0,-2-1 0,0 1 0,0-1 0,-1 1 0,-2-18 0,1 20-27,-2-1 0,0 1 0,0 0 1,-1 0-1,-1 0 0,0 1 0,0-1 1,-1 1-1,0 0 0,-1 0 0,-12-17 0,2 14 27,0-1 0,-1 2 0,0 0 0,-1 2 0,-1-1 0,0 2 0,0 1 0,0 0-1,-1 1 1,0 1 0,-29-4 0,31 8-30,1 1-1,-1 1 1,1 1 0,-1 0-1,1 1 1,-1 1 0,1 0-1,0 2 1,0 0 0,0 1-1,1 0 1,0 1 0,0 1-1,1 1 1,0 0 0,0 1-1,-22 20 1,30-24-35,1 0 1,-1 0-1,1 1 0,1 0 0,-1 0 1,1 0-1,1 0 0,-1 1 1,1 0-1,0 0 0,-3 12 0,6-17 22,0 1 0,0-1 0,1 0 0,-1 1 0,1-1 0,0 1 0,0-1 0,0 1 0,0-1 0,1 0 0,0 1 0,-1-1 0,1 1 0,0-1 0,1 0 0,-1 0 0,0 0 0,1 0 0,0 0 0,0 0 0,0 0 0,0 0 0,0-1 0,0 1-1,1-1 1,-1 1 0,1-1 0,0 0 0,0 0 0,0 0 0,0-1 0,4 3 0,5 1-53,0-1-1,0 0 1,1 0-1,-1-1 1,1-1-1,0-1 1,0 1 0,-1-2-1,1 0 1,15-2-1,10-2-11,-1-1 0,42-13 1,-42 7 78,49-23 0,-56 21 204,1 2 0,36-9-1,-65 19-131,0 1-1,0-1 0,1 1 0,-1 0 0,0 0 0,0 0 0,0 0 0,0 0 0,1 0 0,-1 1 0,0-1 0,0 1 0,0 0 0,0-1 0,0 1 0,0 0 0,0 0 0,0 0 0,0 1 0,0-1 0,-1 0 0,1 1 1,0-1-1,-1 1 0,1-1 0,-1 1 0,0 0 0,3 3 0,1 6 186,1 0 0,-2 0 0,1 1 0,3 17 0,11 27 617,-11-39-715,1-1 0,0 1-1,1-2 1,1 0 0,0 0-1,1-1 1,1 0 0,0-1-1,1 0 1,1-1 0,16 11-1,-18-16-251,0 0 0,0-1 1,0 0-1,1-1 0,0 0 0,0-1 0,0-1 0,0 0 0,1-1 0,-1-1 0,1 0 0,0-1 0,-1 0 0,1-2 0,-1 1 0,26-7 0,22-21-3428,-8 0-555</inkml:trace>
</inkml:ink>
</file>

<file path=ppt/ink/ink17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2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586 721 7552,'-24'-29'5347,"18"13"-686,6 16-4591,0-1 0,0 1 0,0 0-1,0 0 1,0-1 0,0 1 0,0 0-1,0-1 1,0 1 0,1 0 0,-1-1 0,0 1-1,0 0 1,0 0 0,1-1 0,-1 1-1,0 0 1,0 0 0,0-1 0,1 1 0,-1 0-1,0 0 1,1 0 0,-1 0 0,0-1-1,0 1 1,1 0 0,-1 0 0,0 0 0,1 0-1,-1 0 1,0 0 0,1 0 0,-1 0-1,0 0 1,1 0 0,-1 0 0,0 0 0,1 0-1,2 1 123,0 0 0,0 0 0,0 0 0,0 0 0,-1 0 0,1 1 0,0 0 0,-1-1-1,0 1 1,1 0 0,3 4 0,8 5 1132,-7-8-1141,-1 0 1,0-1 0,1 0-1,-1-1 1,1 1-1,0-1 1,0 0-1,-1-1 1,1 0-1,0 0 1,0 0 0,0-1-1,-1 0 1,1 0-1,0-1 1,-1 1-1,1-2 1,8-3 0,15-7 27,0-1 0,38-25 1,-62 35-153,16-9 13,-1 0 0,-1-2 0,-1 0 0,0-1 0,-1-1 0,0-1 0,-2-1 0,0 0 0,-1-1 0,-1 0 0,-1-1 0,-1-1 0,-1 0 0,0-1 0,9-34 0,-18 52-67,-1-1 1,0 1-1,-1-1 0,1 0 0,-1 1 0,0-1 1,0 1-1,-1-1 0,0 0 0,0 1 1,0-1-1,-1 1 0,1 0 0,-1-1 1,-1 1-1,1 0 0,-1 0 0,0 0 0,0 1 1,0-1-1,-6-5 0,4 2 8,-6-6 1,0 0-1,0 1 1,-1 0-1,-1 1 1,-1 1 0,1 0-1,-1 1 1,-1 0-1,0 1 1,-1 1 0,1 0-1,-2 1 1,1 1-1,-1 0 1,0 1 0,0 1-1,0 1 1,0 1-1,-28-2 1,23 4-41,0 0 1,0 2-1,0 0 0,0 2 1,1 0-1,0 1 0,-1 1 1,2 1-1,-1 1 0,1 1 1,1 1-1,-1 0 0,2 2 1,-34 26-1,41-29 38,0 2 0,1 0-1,1 0 1,0 0 0,0 1 0,1 1 0,1-1-1,0 1 1,1 1 0,-9 24 0,9-16 41,1-1 1,1 1 0,1 0-1,1 0 1,1 0-1,3 31 1,5 8 119,4 0-1,1-1 1,41 113-1,76 168 299,-90-226-332,24 126 1,-43-118 117,-6 1 0,-4 221 0,-10-319-208,-1 0 0,-1 1 0,-1-1 0,-1 0 0,-2 0 0,-1-1 0,-10 27 0,15-45-42,-2 0-1,1 0 1,-1 0-1,0 0 1,0 0-1,0-1 1,-1 0-1,0 0 1,-1 0 0,1 0-1,-1-1 1,0 0-1,-1 0 1,1-1-1,-1 0 1,0 0-1,0 0 1,0-1-1,0 0 1,-1 0-1,1-1 1,-1 0-1,0 0 1,1-1-1,-1 0 1,-12 0-1,0-3 7,1-2-1,-1 0 0,1-1 0,0 0 0,1-2 1,0 0-1,0-2 0,-32-18 0,1 1-5,30 18-15,2-1 0,-1-1 0,1 0 0,1-1 1,0-1-1,1-1 0,0 0 0,1-1 0,0-1 0,1 0 0,-13-20 0,23 31-78,1 0 0,-1 0-1,1 0 1,0 0 0,0 0 0,0-1-1,1 1 1,0 0 0,0-1-1,0 1 1,0-1 0,1 0 0,-1 1-1,1-1 1,0 1 0,1-1-1,-1 0 1,1 1 0,0-1 0,0 1-1,0-1 1,1 1 0,3-8-1,-2 7-430,0 0 0,1 1 0,-1 0 0,1-1-1,0 1 1,0 1 0,0-1 0,1 0-1,-1 1 1,1 0 0,0 0 0,7-3 0,40-26-6288,-27 13 3223</inkml:trace>
</inkml:ink>
</file>

<file path=ppt/ink/ink17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3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10240,'3'-2'730,"0"-1"1,-1 1 0,1-1-1,0 1 1,0 0 0,0 0-1,0 0 1,1 1-1,-1-1 1,0 1 0,8-2-1,-5 1-19,1 1 0,-1 1 0,1-1 0,0 1 0,-1 0 0,8 1 0,10 4 117,0 0 0,42 15 0,-27-7-1249,-16-6 183,2 1 720,46 9 0,-24-17-2753,-44 0 1745,0-1 0,-1 1 0,1-1 0,0 0 0,-1 0 0,1 0 0,0 0 0,-1-1 0,0 1 0,1-1 0,-1 1-1,3-4 1,6-5-2801</inkml:trace>
</inkml:ink>
</file>

<file path=ppt/ink/ink17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3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379 10 7936,'-1'-1'320,"0"0"1,0 1-1,0-1 1,0 0-1,0 0 1,0 0-1,0 1 1,0-1-1,0 1 1,0-1-1,-1 1 1,1-1-1,0 1 1,0 0-1,-1 0 1,1-1-1,0 1 1,0 0-1,-1 0 1,1 0-1,0 0 1,0 1-1,-1-1 0,1 0 1,0 0-1,0 1 1,-1-1-1,1 1 1,0-1-1,-2 2 1,-38 22 4664,33-18-5570,-13 9 881,1 0 0,1 2-1,0 0 1,2 1-1,0 1 1,-25 36 0,26-33 29,2 2 0,0-1 1,2 2-1,0 0 0,2 0 1,1 1-1,-7 31 0,6-21-87,2 1-1,2 1 0,1-1 0,0 45 1,5-55-203,1-1 1,1 0 0,2 0-1,0 0 1,2 0 0,0 0-1,11 24 1,-14-44-182,-1 0-1,1 0 1,0-1-1,1 1 1,-1-1 0,1 0-1,0 0 1,1-1-1,-1 1 1,6 4-1,-8-8-88,0 0-1,-1 0 1,1 0-1,0 0 0,-1 0 1,1 0-1,0 0 1,0-1-1,0 1 1,0-1-1,-1 0 1,1 1-1,0-1 0,0 0 1,0 0-1,0 0 1,0 0-1,0-1 1,0 1-1,0 0 0,0-1 1,0 1-1,-1-1 1,1 0-1,0 0 1,0 1-1,-1-1 0,1 0 1,0-1-1,-1 1 1,1 0-1,-1 0 1,0-1-1,3-2 0,11-12-3347</inkml:trace>
</inkml:ink>
</file>

<file path=ppt/ink/ink17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4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9600,'15'5'4670,"0"5"5366,-7 11-9447,7 30 911,0 3-543,43 101-1,-57-151-944,1 0 0,0 1-1,0-2 1,1 1 0,-1 0-1,1 0 1,0-1-1,0 1 1,0-1 0,0 0-1,0 0 1,1 0 0,0 0-1,-1-1 1,1 1-1,0-1 1,0 0 0,1 0-1,-1-1 1,0 1 0,0-1-1,1 0 1,-1 0-1,1 0 1,-1-1 0,1 0-1,-1 0 1,1 0 0,-1 0-1,1 0 1,-1-1-1,1 0 1,-1 0 0,1 0-1,-1-1 1,0 1 0,0-1-1,6-3 1,4-3 17,0 0 0,-1-1 1,0 0-1,0-1 0,-1 0 1,0-1-1,-1 0 0,0-1 1,15-22-1,-16 18 53,-1 0 0,-1 0 1,-1 0-1,8-26 0,-13 37-58,0 0 0,0 0 0,-1 0 0,0 0 0,0 0 1,-1 0-1,1 0 0,-1-1 0,0 1 0,0 0 0,-1 0 0,1 0 0,-1 0 1,-1 0-1,1 0 0,-1 0 0,1 0 0,-1 0 0,-1 0 0,-4-7 0,7 12-17,0 0 0,0 0 0,0-1-1,0 1 1,0 0 0,-1 0-1,1-1 1,0 1 0,0 0 0,0 0-1,-1 0 1,1 0 0,0-1 0,0 1-1,-1 0 1,1 0 0,0 0-1,0 0 1,-1 0 0,1 0 0,0 0-1,0 0 1,-1 0 0,1 0-1,0 0 1,0 0 0,-1 0 0,1 0-1,0 0 1,0 0 0,-1 0-1,1 0 1,0 0 0,-1 0 0,1 0-1,0 0 1,0 0 0,0 1 0,-1-1-1,1 0 1,0 0 0,0 0-1,-1 0 1,1 1 0,0-1 0,0 0-1,0 0 1,0 0 0,-1 1-1,1-1 1,0 0 0,0 0 0,0 1-1,0-1 1,0 0 0,-6 26 236,5 28-95,7-14-111,2 0-1,1-1 0,2 0 0,2 0 0,34 70 0,23 68 238,-62-148-229,5 13 140,13 81 0,-24-110-153,-1 0 0,0 0 1,-1 1-1,-1-1 0,0 0 0,-1 0 0,0 0 0,-1 0 0,0 0 0,-9 20 0,3-16 9,-2 1-1,0-1 1,0-1-1,-2 0 1,0 0-1,-1-1 1,-1-1-1,0-1 1,-23 17-1,21-18-27,0-1-1,-1 0 0,-1-2 1,0 0-1,0 0 0,0-2 1,-1-1-1,0 0 1,0-1-1,-1-2 0,1 0 1,-1-1-1,0-1 0,0 0 1,1-2-1,-1-1 0,0 0 1,-22-7-1,33 7-16,0-1-1,0-1 1,1 0 0,-11-6-1,17 9-36,1 0-1,0 0 0,0 0 1,-1-1-1,1 1 0,0-1 1,0 1-1,1-1 1,-1 0-1,0 0 0,1 0 1,-1 0-1,1 0 0,-1 0 1,1 0-1,0 0 1,0-1-1,0 1 0,0 0 1,-1-5-1,3 5-74,-1 0 1,1 1-1,-1-1 1,1 1-1,0-1 0,-1 1 1,1-1-1,0 1 1,0-1-1,0 1 0,0 0 1,1 0-1,-1-1 1,0 1-1,1 0 0,-1 0 1,0 0-1,1 0 0,-1 1 1,4-2-1,38-17-3677,-33 15 2078,15-4-2381</inkml:trace>
</inkml:ink>
</file>

<file path=ppt/ink/ink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2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6 344 2944,'4'-3'178,"0"-1"1,0 0-1,1 1 1,0 0-1,-1 0 0,1 0 1,0 0-1,1 1 0,-1 0 1,0 0-1,1 0 1,-1 1-1,11-2 0,43-15 1421,-15-2-1301,-2-2 1,0-2 0,-2-2-1,66-53 1,-105 77-281,1 1 0,0-1-1,0 0 1,-1 1 0,1-1 0,-1 0-1,1 0 1,-1 0 0,0 0 0,0 0 0,0 0-1,0 0 1,0 0 0,0-1 0,-1 1-1,1 0 1,-1 0 0,1-1 0,-1 1-1,0 0 1,0-1 0,0 1 0,0 0 0,0-1-1,-1 1 1,1 0 0,-1-1 0,1 1-1,-1 0 1,0 0 0,0 0 0,0-1-1,0 1 1,-1 0 0,1 0 0,-3-2 0,1 0 19,-1 1 1,1 0 0,-1 0 0,0 0 0,0 0 0,-1 0 0,1 1 0,-1 0-1,1 0 1,-1 0 0,1 1 0,-1-1 0,0 1 0,0 0 0,0 1-1,-8-1 1,-5 2 5,1 1 0,0 1-1,0 1 1,1 0 0,-1 1-1,1 1 1,0 1 0,0 0-1,1 1 1,0 0 0,0 1-1,1 1 1,0 1 0,1 0-1,0 0 1,1 1 0,0 1-1,1 0 1,0 1 0,1 0-1,-12 23 1,20-33-30,-1 1-1,1 0 1,0 0-1,1 0 1,-1 0-1,1 0 1,0 1-1,0-1 1,0 0-1,1 1 1,0-1-1,0 0 1,0 1-1,1-1 1,0 0-1,0 1 1,0-1-1,3 7 1,0-5 9,-1-1 0,1 1 0,1 0 0,-1-1 0,1 0 0,0 0 0,1-1 0,-1 1 0,1-1 0,0-1 0,10 7 0,4 1-37,2-1 0,-1-1 1,1 0-1,1-2 0,-1-1 0,2-1 1,26 4-1,-12-5-950,-1-1-1,1-2 1,66-5 0,-57-4-443</inkml:trace>
</inkml:ink>
</file>

<file path=ppt/ink/ink17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4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11008,'30'8'12285,"-3"11"-7978,16 33-5005,-30-35 2104,36 53-766,-3 2 0,-4 2 0,50 116 0,-84-172-547,-1 0 0,-1 0-1,0 1 1,-2 0-1,0 0 1,-1 0-1,-1 1 1,-1-1 0,0 1-1,-2-1 1,-3 25-1,0-18-31,-2-1 1,-1 1-1,-1-1 0,-1-1 0,-2 0 0,0 0 0,-26 40 0,28-50-112,-72 103-591,71-104-329,-1-1 1,0 0-1,0-1 0,-2 0 1,1-1-1,-24 15 1,1-5-3020</inkml:trace>
</inkml:ink>
</file>

<file path=ppt/ink/ink17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5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403 112 5888,'5'-9'1031,"-1"2"198,0 1 0,-1-1 0,0 0 0,0 0 0,2-8 0,-5 14-1046,0-1 0,1 1 0,-1-1 0,0 1 0,0-1 0,0 1 0,0-1 0,0 0 0,0 1 0,-1-1 0,1 1 0,0-1 0,-1 1 0,1-1 1,-1 1-1,0 0 0,1-1 0,-1 1 0,0 0 0,0-1 0,0 1 0,0 0 0,0 0 0,0 0 0,0 0 0,0 0 0,0 0 0,-1 0 0,1 0 0,-3-1 0,-1-1-108,-1 1-1,0 1 0,1-1 1,-1 1-1,0 0 0,0 0 1,0 0-1,0 1 0,0 0 1,0 0-1,0 1 0,0 0 1,0 0-1,-6 2 0,-14 4 1058,-47 20 0,45-15-863,8-5 3,1 1 0,-1 2 0,2 0 0,-1 0 0,1 2 0,1 0 0,-29 27 0,45-39-261,1 1 0,-1 0 1,0 0-1,0 0 0,0 0 0,0 0 0,1 0 0,-1 0 0,0 0 0,1 0 1,-1 0-1,1 0 0,-1 0 0,1 0 0,0 1 0,-1-1 0,1 0 0,0 0 0,0 1 1,0-1-1,0 0 0,0 0 0,0 0 0,0 1 0,0-1 0,1 0 0,-1 0 1,0 0-1,1 1 0,-1-1 0,1 0 0,-1 0 0,1 0 0,0 0 0,-1 0 0,1 0 1,0 0-1,0 0 0,0 0 0,-1 0 0,1-1 0,0 1 0,0 0 0,0-1 1,0 1-1,1 0 0,-1-1 0,0 1 0,0-1 0,2 1 0,7 3 18,1 0 1,0-1-1,0 0 0,15 1 0,-18-2-16,199 42 196,-167-34-194,0 2 1,72 34 0,-29-6 74,-48-25-81,0 2 1,-1 2-1,35 25 1,-38-20-10,2 0 0,1-2 0,37 17 0,-68-37 26,0-1 0,0 1 0,-1-1 0,1 1 1,-1 0-1,1 0 0,-1 0 0,0 0 0,0 0 1,0 1-1,0-1 0,0 1 0,0-1 0,-1 1 0,1 0 1,1 5-1,-2-6-3,-1 0-1,0 0 1,0 0 0,0 0 0,0 0 0,0 0-1,0 0 1,0 0 0,-1 0 0,1 0 0,-1 1-1,0-2 1,1 1 0,-1 0 0,0 0 0,0 0-1,0 0 1,-1 0 0,1-1 0,0 1 0,-1-1-1,1 1 1,-1-1 0,1 1 0,-1-1-1,1 0 1,-1 0 0,0 0 0,0 0 0,-2 1-1,-38 18 398,-1-2 0,-61 16-1,61-23-342,0-2 0,-1-2-1,0-1 1,-84-2 0,117-3-408,-1-2-1,1 0 1,0 0-1,-1-1 1,1 0-1,-21-8 1,27 8-256,0 0-1,0-1 1,0 0 0,0 0 0,0 0 0,1-1 0,0 0 0,-1 1-1,-4-7 1,-6-8-3253</inkml:trace>
</inkml:ink>
</file>

<file path=ppt/ink/ink17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6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6144,'9'-24'3072,"1"16"-384,-10 8 2687,9-3-4607,-5-6 0,7 9 384,-3 0 0,7 9-1536,-6-6 128,10-3 896,-5 0 0,15 4-768,-11 0 0,10-4-1024,-5 0 128,2 8-1792,-7-4 129</inkml:trace>
</inkml:ink>
</file>

<file path=ppt/ink/ink17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6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 9472,'27'0'4736,"7"-25"-4480,-25 21 7807,19-3-7935,-5-2 0,16-2 0,-7 3 0,2 4-1152,-7 0 0,-8 8-1792,-5-4 1</inkml:trace>
</inkml:ink>
</file>

<file path=ppt/ink/ink17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6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 9728,'-9'-5'4864,"15"33"-3200,-3-24 4991,-3 32-6271,0-13 128,6 32 0,-6-9 128,9 9-896,-4-7 128,9-5 384,-5-4 0,11-12-768,-3-2 0,12-18-1536,-6-4 0,5-26-1152,-5 0 129</inkml:trace>
</inkml:ink>
</file>

<file path=ppt/ink/ink17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7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49 11904,'-9'-48'5887,"23"60"-9342,-9-12 11262,4 8-11135,0 4 1,-4-1-2177,-1-2 128</inkml:trace>
</inkml:ink>
</file>

<file path=ppt/ink/ink17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7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56 10624,'-1'16'4908,"11"6"-4324,-7-18 494,18 59 7268,-6 28-7004,-5-21-1238,15 55 1325,-5-227-1536,-15 69 96,2 0 0,1 0 0,14-35-1,-15 52 47,0 0 0,1 0 0,1 1 0,0 0 0,1 0 0,1 1 0,17-18 0,-24 28 11,0 0 0,1 1 0,-1-1 0,0 1 0,1 0 0,0 1-1,0-1 1,0 1 0,0 0 0,0 0 0,0 0 0,0 1 0,1 0 0,-1 0 0,1 0-1,-1 1 1,1-1 0,-1 2 0,1-1 0,-1 0 0,0 1 0,1 0 0,-1 0 0,0 1 0,1-1-1,-1 1 1,0 0 0,0 1 0,0-1 0,-1 1 0,7 4 0,8 7 93,0 0 0,-2 1 0,1 0 1,-2 2-1,28 34 0,-20-21-365,-2 1 0,-1 1 0,-2 0 0,29 66-1,-46-92-335,0 0-1,0-1 0,-1 1 1,0 0-1,0 0 1,-1 0-1,1 8 0,-1 7-3277</inkml:trace>
</inkml:ink>
</file>

<file path=ppt/ink/ink17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8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 1 9856,'-5'0'942,"0"1"1,0 0 0,0 0 0,0 0-1,1 0 1,-1 1 0,1 0 0,-1 0-1,1 0 1,0 0 0,-1 1 0,-5 5 0,-10 17 2844,3 10-3703,12-23 33,0 0-1,0 1 0,1 0 1,1 0-1,1 0 0,-1 0 1,2 0-1,0 26 0,1-31-64,1-1 0,1 0 1,-1 0-1,1 0 0,0 0 0,1-1 0,0 1 0,0 0 0,0-1 0,1 0 0,0 0 0,0 0 0,0 0 0,1-1 0,0 0 0,0 1 0,11 7 0,-9-8-214,-1-1 0,1 0 0,0 0 0,0 0 0,0-1-1,0 0 1,0-1 0,1 1 0,-1-2 0,1 1 0,0-1 0,0 0 0,-1 0 0,1-1-1,15-1 1,-15 0-419,-1-1-1,1 1 1,-1-2-1,1 1 1,-1-1-1,0 0 1,0 0-1,0-1 1,0 0-1,-1 0 1,1-1-1,-1 1 1,0-1-1,-1-1 1,1 1-1,4-8 1,10-15-2875</inkml:trace>
</inkml:ink>
</file>

<file path=ppt/ink/ink17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8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12672,'5'13'6271,"27"-17"-9470,-21-1 13054,3 14-11135,0-6 128,-5 10-2432,0-10 129,2 8 2687,-2-2 0</inkml:trace>
</inkml:ink>
</file>

<file path=ppt/ink/ink17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8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598 7 10624,'-16'-7'6652,"21"19"1169,2 2-5899,1 3-3278,-1 0 1694,3 9-58,1 0 0,22 38 0,-28-56-211,1 0 0,0 0 0,0-1 0,1 0 0,-1 0 0,2-1 0,-1 1 0,1-2 0,-1 1 0,2-1 0,14 7 0,-17-9-51,1-1 1,0 0 0,0-1 0,0 1 0,-1-1-1,1-1 1,0 1 0,0-1 0,0-1 0,0 1-1,0-1 1,0 0 0,0-1 0,0 1 0,0-1-1,-1-1 1,1 1 0,-1-1 0,9-6 0,-9 6-4,-1 0 1,0-1 0,0 0 0,0 0 0,0 0 0,-1-1 0,1 1 0,-1-1-1,0 0 1,-1-1 0,1 1 0,-1-1 0,0 1 0,0-1 0,-1 0 0,0 0-1,0 0 1,0 0 0,-1 0 0,0-1 0,1-11 0,-7-18 163,-5 29 153,-6 18 74,14-8-380,1-1 0,0 0-1,-1 1 1,1-1 0,0 1 0,0 0 0,1-1-1,-1 1 1,0 0 0,1-1 0,0 1-1,0 0 1,-1 0 0,2-1 0,-1 1 0,1 5-1,11 46 55,-10-45-65,61 203 310,17 69 119,-68-227-225,-3 1-1,-1-1 1,-1 68-1,-7-121-214,-5 111 305,4-101-271,-2 1 0,1-1 1,-1 0-1,-1 0 0,0 0 0,0 0 0,-9 14 1,7-15-14,-1 0 0,0 0 0,-1-1 1,1 0-1,-2 0 0,1-1 0,-2 0 0,1 0 1,-1-1-1,-12 8 0,-12-2 15,1-1-1,-2-2 1,1-1-1,-1-2 1,-1-1 0,-52 2-1,47-8-43,1-1-1,-1-2 0,1-2 0,-69-17 1,59 11 6,38 9-46,-42-9 76,-85-30 1,127 37-206,-1-1 1,1 0 0,0-1 0,0-1-1,1 1 1,0-2 0,0 0 0,0 0-1,1-1 1,1 0 0,-1-1 0,-13-18-1,21 23-457,0-1-1,0 1 0,0-1 0,1 0 0,-1 0 0,1 0 0,1 1 1,-1-1-1,1 0 0,1-7 0,-1 11 211,0-24-3570</inkml:trace>
</inkml:ink>
</file>

<file path=ppt/ink/ink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2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7 3584,'0'0'36,"-1"0"-1,1 0 1,-1 0 0,1-1-1,-1 1 1,1 0-1,0 1 1,-1-1 0,1 0-1,-1 0 1,1 0 0,-1 0-1,1 0 1,-1 0 0,1 0-1,-1 1 1,1-1 0,0 0-1,-1 0 1,1 1 0,0-1-1,-1 0 1,1 1 0,-1-1-1,1 0 1,0 1 0,0-1-1,-1 0 1,1 1 0,0-1-1,0 1 1,-1-1 0,1 0-1,0 1 1,0-1-1,0 1 1,0-1 0,0 1-1,0-1 1,0 1 0,0-1-1,0 1 1,0 0 0,5 33 1131,23 38 65,11 0-480,-22-44-61,24 60-1,-40-86-653,0 1 0,0 0 0,0-1 0,-1 1 0,1 0 0,-1 0 0,0-1 0,0 1 1,0 0-1,0 3 0,0-6-34,0 0 1,0 0-1,0 0 1,0 0-1,0 1 1,0-1 0,-1 0-1,1 0 1,0 0-1,0 0 1,0 0-1,0 1 1,0-1-1,0 0 1,0 0 0,0 0-1,-1 0 1,1 0-1,0 0 1,0 0-1,0 0 1,0 0-1,0 0 1,0 1 0,-1-1-1,1 0 1,0 0-1,0 0 1,0 0-1,0 0 1,0 0-1,-1 0 1,1 0 0,0 0-1,0 0 1,0 0-1,0 0 1,-1 0-1,1 0 1,0-1-1,0 1 1,0 0 0,0 0-1,0 0 1,0 0-1,-1 0 1,1 0-1,0 0 1,0 0-1,0 0 1,0-1 0,-13-16 86,10 12-74,0-1 0,0 1 0,0-1 0,1 0 0,0 0 0,0-1 0,1 1 0,0 0 0,0 0 0,0-1 0,1 1 0,0-1 0,1-10 0,1 8 0,0 0 0,0 0 0,1 1 0,1-1 0,-1 1 0,1 0 0,1 0 0,-1 0 0,9-10 0,-3 4-7,0 2 1,1-1-1,1 1 1,-1 1 0,2 0-1,0 1 1,0 0-1,0 1 1,28-13 0,-34 19-4,-1 0 0,1 1 0,-1 0 0,1 1 0,0-1 1,0 1-1,0 0 0,0 1 0,0 0 0,0 0 0,0 1 1,-1-1-1,1 1 0,0 1 0,0-1 0,0 1 0,-1 1 0,1-1 1,-1 1-1,0 0 0,0 0 0,0 1 0,0 0 0,0 0 1,9 9-1,1 2 76,-2 0 1,0 0 0,0 1-1,-1 1 1,-2 0 0,1 1-1,12 29 1,-12-25 21,-10-19-187,0 1 0,0-1 0,0 0 0,0 1 1,-1-1-1,1 1 0,-1-1 0,0 1 0,1 5 0,-1-8-1240,6-1-106</inkml:trace>
</inkml:ink>
</file>

<file path=ppt/ink/ink17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09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530 6 7040,'-1'-1'499,"-1"0"1,1 1 0,0-1-1,-1 0 1,1 1-1,-1 0 1,1-1-1,-1 1 1,1 0 0,-1-1-1,0 1 1,1 0-1,-1 0 1,1 0-1,-1 1 1,1-1 0,-3 1-1,-33 13 3237,-30 32-2865,59-40-497,-45 30-91,35-24 238,0 1 0,1 0 0,-23 24 1,11-7 49,1 2 1,1 0 0,2 2-1,-34 62 1,45-69-350,2 2 0,1-1 1,1 2-1,2-1 0,-6 36 0,12-48-145,0 0 1,1 0-1,1 0 0,0 0 1,2 0-1,0 0 1,0 0-1,2-1 0,0 1 1,1-1-1,7 16 0,2-3 22,1-2-1,1 0 1,2-1-1,1-1 1,0 0-1,2-1 1,1-2-1,1 0 1,28 21-1,-21-21-648,1-1 0,59 30-1,-58-36-2327,1-1 0,66 17-1,-65-22-704</inkml:trace>
</inkml:ink>
</file>

<file path=ppt/ink/ink17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0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6656,'2'2'640,"0"1"0,1-1 1,-1 0-1,0 0 0,1-1 1,-1 1-1,1 0 0,0-1 1,0 1-1,-1-1 0,1 0 1,0 0-1,0 0 0,0-1 1,0 1-1,5 0 0,16 5 1808,19 14-1812,-1 2 1,-1 2-1,-1 2 0,-1 1 1,65 60-1,-83-66-387,-1 1-1,-1 1 0,-1 1 0,-1 0 1,-1 1-1,-2 1 0,0 0 1,-2 1-1,14 42 0,-18-45-144,-2 1 1,0-1-1,-2 1 0,0 0 0,-2 0 0,-1 0 1,-1 1-1,0-1 0,-3 0 0,0 0 0,-8 32 0,2-29 6,0 0 0,-2 0-1,-26 49 1,27-62-773,0 0 0,-1-1 0,0 0 1,-1 0-1,-1-1 0,0-1 0,-20 14 1,4-7-2816</inkml:trace>
</inkml:ink>
</file>

<file path=ppt/ink/ink17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0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0 168 7936,'9'4'1744,"0"0"-1,0 1 1,-1 0 0,0 0 0,0 1 0,0 0 0,8 8 0,34 24 539,-35-29-2140,0-2 0,1 1 0,0-2 0,0 0 0,0-1 0,1-1-1,0 0 1,-1-1 0,1-1 0,33 0 0,-37-3-40,0 0 0,0-1 0,0 0 0,-1-1 1,1 0-1,-1-1 0,0 0 0,0-1 0,0 0 0,0-1 0,-1-1 0,0 0 0,-1 0 0,1-1 0,9-9 0,-17 14-99,-1 0 0,1 0 0,-1 0 0,0 0 0,1 0 0,-1 0 0,0-1 0,-1 1 0,1-1 0,-1 1 0,0-1 0,1 0 0,-2 0 0,1 1 0,0-1 0,-1 0 0,0 0 0,0-4 0,0 2 3,-1 0 0,0 0 0,-1 0 0,1 0 0,-1 0 0,0 1 0,-1-1 0,0 1 0,1 0 0,-2-1 0,-3-4 0,2 3-1,-1 0-1,1 0 1,-2 1 0,1 0-1,-1 0 1,0 0 0,0 1-1,0 0 1,-1 0 0,0 1-1,0 0 1,0 0 0,0 1-1,-1 0 1,1 1 0,-16-3-1,15 5 11,0 0 1,0 1-1,0 0 0,1 0 1,-1 1-1,0 1 0,0-1 1,1 1-1,0 1 0,0-1 1,-1 1-1,2 1 0,-1 0 1,1 0-1,-1 0 0,-6 7 0,6-4 43,0 0 0,1 0 0,0 1 0,0 0 0,1 0 0,0 1 0,1 0 0,0 0 0,0 0 0,1 1 0,0-1 0,1 1 0,0 0 0,1 0 0,0 0 0,1 0 0,0 16 0,1-3 115,2 0 1,0 0-1,2 0 1,0 0-1,2-1 1,16 43-1,-15-50-161,1 0-1,1 0 1,1-1-1,0 0 1,1-1 0,0 0-1,1-1 1,1 0 0,0-1-1,1 0 1,0-1-1,1-1 1,0 0 0,0-1-1,1-1 1,1 0-1,-1-1 1,1-1 0,0 0-1,0-1 1,30 3-1,-34-7-544,1-1 0,0 0 0,-1-1-1,1-1 1,-1 0 0,0-1 0,16-5-1,-22 6 162,57-16-3469</inkml:trace>
</inkml:ink>
</file>

<file path=ppt/ink/ink17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1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4 212 5760,'-2'-7'237,"1"5"4649,10 17 3452,9 26-4994,-15-33-3377,-1-1 0,1 1-1,1-1 1,7 12 0,-2-6 193,2-1 0,0 0-1,0-1 1,1 0-1,1-1 1,0 0 0,0-1-1,0 0 1,1-1-1,1-1 1,-1 0 0,1-1-1,1 0 1,-1-2-1,1 0 1,-1 0 0,1-2-1,0 0 1,0 0-1,0-2 1,1 0 0,-1-1-1,0 0 1,0-1-1,-1-1 1,28-8 0,-24 4-142,-1 0 1,1-1 0,-2-1 0,1-1 0,-1 0 0,0-2 0,-1 1 0,26-26 0,-38 33-18,0 0 0,-1-1 0,0 1 0,0-1 1,0 1-1,0-1 0,-1 0 0,0 0 0,0 0 0,0-1 0,-1 1 0,1 0 0,-1-1 0,0 1 0,-1-1 0,0 1 0,1-1 0,-2 1 0,0-9 1,0 7 3,0 0 1,-1-1-1,0 1 1,0 0 0,-1 0-1,0 1 1,0-1 0,0 1-1,-1-1 1,0 1 0,0 0-1,-1 0 1,1 1 0,-1-1-1,-1 1 1,1 0 0,-1 0-1,-7-4 1,-4-3-28,-1 1 1,0 0-1,-1 1 1,-37-13 0,39 17-51,-1 0 0,0 1 0,0 1 0,-1 1 0,1 0 0,-1 1 0,0 1 0,0 1 0,1 1 0,-1 1 0,1 0 0,-1 1 0,1 1 0,0 1 0,-28 11 0,39-13-62,0 1 1,0 0 0,0 0-1,1 1 1,-1 0 0,-10 11-1,14-14 43,1 1-1,0 0 1,0 0-1,0 0 1,0 0-1,0 0 0,1 1 1,-1-1-1,1 0 1,0 1-1,0-1 1,0 1-1,0-1 0,1 1 1,0 0-1,-1-1 1,2 8-1,0-4-182,1 0 1,0 0-1,1 0 0,-1 0 0,1-1 0,1 1 1,-1-1-1,1 0 0,0 0 0,1 0 0,-1 0 0,1-1 1,0 0-1,1 0 0,-1 0 0,1-1 0,0 1 0,12 5 1,6 4-1013,1-2 0,1 0 0,37 11 0,1-2-1295</inkml:trace>
</inkml:ink>
</file>

<file path=ppt/ink/ink17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1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890 23 4864,'3'-3'901,"1"0"0,0 1 0,0 0 0,0-1 0,0 1 0,0 1 0,0-1 0,1 1 0,7-2 0,-11 3-669,0 0-1,0 0 0,0 0 0,0 0 1,0 0-1,0 1 0,0-1 0,0 0 0,0 1 1,0-1-1,0 0 0,0 1 0,0 0 1,-1-1-1,1 1 0,0-1 0,0 1 1,0 0-1,0 1 0,1 0-257,0 1 0,-1 0 0,1 0 0,-1 0 0,0 0 0,0 0 0,0 0 0,0 0 0,0 4 0,5 36 2284,0 49-1,-5-60-1799,1 0 0,1-1 0,2 1 1,17 57-1,114 265 96,-111-296-284,-3 2-1,19 87 0,-33-117-159,-5-17-34,0 1 0,-1 0 1,-1 0-1,0 0 1,-1 0-1,0 0 1,-2 0-1,1-1 1,-7 24-1,1-14 78,-1 1 1,-1-1-1,-1-1 0,-18 32 0,21-42-68,-1 1-1,0-1 0,0-1 1,-1 0-1,-1 0 0,0 0 1,0-1-1,-1-1 0,0 0 1,-1 0-1,0-1 0,-1-1 1,1 0-1,-1 0 0,-18 5 1,11-5 23,0 0 1,-1-2 0,1 0 0,-1-2-1,-1 0 1,-41 0 0,14-9 25,1-2 0,0-1 0,0-3 0,1-2 0,-61-27 0,75 26-111,1-2 1,0-1-1,1-2 0,1-1 0,1-2 0,1 0 0,1-2 0,-36-43 0,44 45-80,2 0-1,0-2 1,2 0-1,1-1 0,0-1 1,2 0-1,2 0 1,0-1-1,2-1 1,-9-49-1,15 69-42,1 0-1,-1 0 0,2 0 1,-1-1-1,1 1 1,1 0-1,0 0 1,0 0-1,1 0 1,0 0-1,0 0 0,1 1 1,0-1-1,1 1 1,0 0-1,0-1 1,7-8-1,5 2-609,0 1 1,1 1-1,1 0 0,0 1 1,1 1-1,0 1 0,1 1 0,37-13 1,22-3-3026</inkml:trace>
</inkml:ink>
</file>

<file path=ppt/ink/ink17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2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642 35 3584,'-8'-14'1239,"7"13"-923,1 0-1,-1 0 1,0-1 0,1 1 0,-1 0 0,0 0 0,0 0 0,0 0-1,0 0 1,0 0 0,0 0 0,0 0 0,0 0 0,-1 0-1,1 1 1,0-1 0,0 0 0,-1 1 0,1-1 0,0 1 0,-1 0-1,1-1 1,0 1 0,-1 0 0,1 0 0,-1 0 0,1 0 0,0 0-1,-1 0 1,-1 0 0,-1 0-168,-44 2 3440,30 3-3514,1 1 0,-1 0 0,2 1 0,-23 13 0,15-8 939,-15 10-228,1 2 1,1 1 0,1 2 0,1 2 0,-45 48-1,63-60-574,0 1-1,2 1 1,0 0-1,1 1 1,1 1-1,1 0 1,-14 34-1,22-45-161,0 1 0,1-1-1,1 1 1,0 0 0,0 0-1,1 0 1,1 0 0,0 0-1,0 0 1,1 0 0,1 0-1,-1 0 1,2 0 0,0 0-1,0-1 1,1 1 0,8 16-1,-3-11-94,1 0-1,0-1 1,1 0-1,1-1 1,0 0-1,26 21 1,92 60-3280,-100-75 1601,28 9-4269,-34-20 2645</inkml:trace>
</inkml:ink>
</file>

<file path=ppt/ink/ink17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3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8 8576,'0'0'258,"0"1"0,0-1 1,0 0-1,0 0 0,1 0 0,-1 0 1,0 0-1,0 0 0,0 0 1,0 0-1,0 0 0,0 0 0,0 1 1,0-1-1,0 0 0,1 0 1,-1 0-1,0 0 0,0 0 0,0 0 1,0 0-1,0 0 0,0 0 0,1 0 1,-1 0-1,0 0 0,0 0 1,0 0-1,0 0 0,0 0 0,0 0 1,1 0-1,-1 0 0,0 0 1,0 0-1,0 0 0,0 0 0,0 0 1,0-1-1,0 1 0,0 0 1,1 0-1,-1 0 0,-6 26 3880,-16 46-4517,17-57 1149,3-5-680,0 0 0,0 0 0,1 0 1,0 1-1,0-1 0,2 1 0,-1-1 1,1 0-1,1 1 0,-1-1 1,2 0-1,0 0 0,0 0 0,0-1 1,1 1-1,1-1 0,6 11 0,-8-15-88,0-1-1,0 0 0,0 1 0,1-1 0,-1-1 0,1 1 0,0 0 0,0-1 0,0 0 1,1 0-1,-1 0 0,1-1 0,0 1 0,-1-1 0,1 0 0,0 0 0,0-1 1,0 0-1,1 0 0,-1 0 0,0 0 0,0-1 0,1 0 0,-1 0 0,0 0 0,0-1 1,1 1-1,-1-1 0,0-1 0,0 1 0,0-1 0,0 1 0,0-2 0,6-3 1,-3 3-68,-1-1 0,0-1 0,0 1 0,0-1 0,0-1 0,-1 1 0,0-1 1,0 0-1,-1 0 0,0-1 0,0 0 0,0 0 0,-1 0 0,0 0 0,0-1 1,0 1-1,-1-1 0,3-14 0,-1-3 29,-2-1 1,-1 1-1,0-1 1,-4-40-1,0 7 426,6 108-90,18 78-1,-9-55-233,19 93 52,7 53-44,-35-184-13,-2-1 0,-1 1 0,-2 0 0,-8 52 0,6-64 69,-2 0 0,0 0-1,-1-1 1,-1 0 0,-1 0-1,-15 27 1,20-42-66,0-1 0,-1 0 0,0 0 0,0 0 0,0 0 0,0-1 0,-1 1 0,0-1 0,0 0 1,0-1-1,0 1 0,0-1 0,-1 0 0,0 0 0,1-1 0,-1 0 0,0 0 0,0 0 0,0-1 0,-1 0 0,1 0 0,0 0 0,0-1 1,-1 0-1,1 0 0,0-1 0,-12-2 0,-1-1 46,1-2 0,1 0 0,-1-1 0,1-1 0,0-1 0,1 0 0,0-1 0,0-1 0,1 0 0,1-2 0,0 1 0,0-2 0,1 1 0,1-2 0,1 0 0,0 0 0,-11-20 0,17 25-114,0-1-1,0 1 0,1-1 0,1 1 0,0-1 0,0-1 0,-2-20 0,5 30-37,0 0-1,0 0 1,0 0-1,0 0 0,1 0 1,-1 0-1,0 0 0,1 0 1,0 0-1,-1 0 1,1 0-1,0 1 0,0-1 1,0 0-1,0 0 0,0 1 1,0-1-1,0 1 1,3-3-1,-1 3-57,-1 0-1,0 0 1,1 0 0,-1 0 0,1 0 0,0 1-1,-1-1 1,1 1 0,-1 0 0,1 0-1,0 0 1,-1 0 0,1 0 0,0 1 0,-1-1-1,1 1 1,-1-1 0,1 1 0,2 2-1,154 46-11417,-120-40 8042</inkml:trace>
</inkml:ink>
</file>

<file path=ppt/ink/ink17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3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7296,'10'-4'1653,"0"1"0,1 0-1,-1 0 1,1 1 0,0 0 0,0 1 0,0 0 0,17 2 0,-21 0-1368,0 0 0,1 0 0,-1 1 0,0 0 1,0 0-1,0 1 0,0 0 0,0 1 0,8 4 0,4 7-173,0 1 1,-1 0-1,-1 1 0,0 1 0,-2 0 0,0 1 0,-1 1 1,0 1-1,-2-1 0,-1 2 0,0 0 0,-2 0 1,0 1-1,6 30 0,-5-13 3,-1 0 0,-3 0 0,-1 1 0,-2 0 0,-2 0 0,-2 0 0,-10 76 0,3-77-195,-2 0 1,-19 52-1,21-70-385,-1-1 0,-1 0 0,-1 0 0,-1-1 0,-22 28 0,30-43-24,-1 1 0,0-1 0,0 0 1,0-1-1,-1 1 0,1-1 1,-1 0-1,0-1 0,0 0 0,-12 5 1,-17 7-2861</inkml:trace>
</inkml:ink>
</file>

<file path=ppt/ink/ink17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4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7680,'6'0'3840,"13"5"-2688,-15-5 5119,19-5-5759,-3 1 0,22-3 0,-4-2 128,13 15-896,-14-3 0,11-3 0,-10 0 0,-10 0-1536,-5 0 128,-8 0-895,-1 0-1</inkml:trace>
</inkml:ink>
</file>

<file path=ppt/ink/ink17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4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10496,'34'4'5248,"98"19"-7040,-104-20 10111,15 1-8959,-6 1 0,6-5-4863,-16 0-1</inkml:trace>
</inkml:ink>
</file>

<file path=ppt/ink/ink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3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 3200,'0'-1'30,"0"1"0,0 0-1,0 0 1,0 0 0,-1 0 0,1 0 0,0-1 0,0 1 0,0 0 0,0 0-1,-1 0 1,1 0 0,0 0 0,0 0 0,0 0 0,-1 0 0,1 0-1,0 0 1,0 0 0,0 0 0,-1 0 0,1 0 0,0 0 0,0 0-1,0 0 1,-1 0 0,1 0 0,0 0 0,0 0 0,0 0 0,-1 0 0,1 0-1,0 0 1,0 0 0,0 0 0,0 0 0,-1 1 0,1-1 0,0 0-1,0 0 1,0 0 0,0 0 0,0 0 0,-1 1 0,1-1 0,0 0-1,0 0 1,-6 16 497,2 28 1011,52 616 2089,-38-579-3286,4 0 1,27 88-1,-35-150-306,1 0 1,0-1-1,2 0 1,0 0-1,1-1 1,20 28-1,-26-40-237,0 0-1,0 0 0,1-1 0,-1 0 1,1 0-1,0 0 0,0 0 0,1-1 0,-1 0 1,1 0-1,-1 0 0,1-1 0,0 1 0,0-1 1,0-1-1,0 1 0,1-1 0,-1-1 1,0 1-1,0-1 0,1 0 0,-1 0 0,0 0 1,9-3-1,14-5-1205</inkml:trace>
</inkml:ink>
</file>

<file path=ppt/ink/ink17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5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541 36 4608,'-2'-4'526,"2"3"-427,0 1 0,0-1 0,0 0 0,0 1 0,0-1 0,0 0 0,-1 1 0,1-1 0,0 0 0,0 1 0,-1-1 0,1 1 0,0-1-1,-1 0 1,1 1 0,0-1 0,-1 1 0,1-1 0,-1 1 0,1-1 0,-1 1 0,1 0 0,-1-1 0,0 1 0,1 0 0,-1-1 0,1 1 0,-1 0-1,0 0 1,1-1 0,-1 1 0,0 0 0,1 0 0,-2 0 0,1-3 4551,-20-4-1194,-32 4-1796,39 1-1178,0 2 0,0-1 0,-1 2 0,1 0 1,0 0-1,-14 4 0,0 2-30,1 1-1,0 1 1,0 1-1,1 2 1,1 1 0,-25 15-1,41-22-340,-1 1 1,1 0-1,0 0 0,0 0 0,1 1 0,0 1 1,1-1-1,0 1 0,0 0 0,1 1 0,0 0 0,0 0 1,1 0-1,1 1 0,0-1 0,0 1 0,-3 20 1,6-24-60,1 1 0,0 0 1,1 0-1,-1-1 1,2 1-1,-1 0 1,1-1-1,0 1 1,1-1-1,-1 0 1,1 0-1,1 0 1,-1 0-1,1 0 1,10 11-1,-2-3 6,1 0 1,1-1-1,0-1 0,30 22 0,-22-19-10,0 0 0,2-1 0,0-2 0,0-1 0,1 0 0,1-2 0,40 11 0,-29-11 50,1-1 1,0-2-1,0-2 0,49 1 1,-72-6-64,-1 0 1,1-1-1,-1-1 1,1 0-1,-1-1 1,0-1-1,0 0 1,0-1-1,-1-1 1,1 0-1,-1-1 1,0 0-1,-1-1 1,22-17-1,-29 20-36,0 0 0,0 0 0,-1-1 0,1 0 0,-1 0 0,0 0 1,-1-1-1,0 1 0,0-1 0,0 1 0,2-10 0,-1 5-9,-4 10 5,0 0-1,0 0 1,1 0 0,-1 0 0,0 0-1,1 0 1,-1 0 0,1 0 0,0 1 0,-1-1-1,1 0 1,0 0 0,-1 0 0,1 0-1,0 1 1,0-1 0,0 0 0,-1 1-1,1-1 1,0 1 0,0-1 0,0 1 0,0-1-1,0 1 1,0 0 0,0-1 0,0 1-1,0 0 1,0 0 0,0 0 0,1 0 0,-1 0-1,0 0 1,1 0 0,41 19-172,-38-15 174,50 29 48,-40-22-4,0-1-1,0-1 1,1-1-1,0 0 1,1-1-1,0-1 1,0 0-1,0-1 1,0-1-1,36 4 1,-32-7 25,0-1 0,-1-1 0,1-1 0,-1 0 0,1-2 1,-1 0-1,0-1 0,0-2 0,34-14 0,-51 19-52,9-3 15,0-1-1,-1 0 1,0-1 0,-1 0-1,17-14 1,-24 17-33,1-1 1,0 1 0,-1-1-1,0 0 1,0 0-1,0 0 1,-1-1 0,0 1-1,0-1 1,0 1-1,-1-1 1,1 0 0,-1 0-1,-1 0 1,1 1-1,-1-8 1,1 3 3,-1 0 0,0-1 0,-1 1 0,0 0 0,0-1 0,-1 1 0,0 0 0,-1 0 0,-1 0 0,1 1 0,-9-17 0,4 17-1,-1 0 0,0 0 0,-1 1 0,1 0-1,-1 1 1,-1 0 0,1 1 0,-1 0 0,-13-5 0,1 1-23,-1 1 0,0 2 0,-40-8 0,40 11 8,0 2 0,-1 0 0,1 2 0,-1 1 0,1 1 0,0 1 0,-35 8 0,33-5-14,1 0-1,0 2 0,1 1 0,-1 0 0,-36 22 0,47-22-27,0 0 0,1 1-1,0 0 1,1 1 0,0 0 0,0 1-1,1 0 1,1 1 0,-13 20-1,21-29-1,0 0 0,-1 0-1,2 0 1,-1 0 0,0 0-1,1 1 1,0-1 0,0 1-1,0-1 1,1 1 0,-1-1-1,1 1 1,0-1-1,0 1 1,1-1 0,0 1-1,-1-1 1,1 1 0,1-1-1,-1 1 1,1-1 0,-1 0-1,1 0 1,5 7 0,-1-2-240,1-1 1,0 1 0,0-2 0,1 1-1,0-1 1,0 0 0,1-1 0,0 0-1,11 6 1,-3-3-359,1-1 0,0 0-1,0-1 1,1-1-1,-1-1 1,2-1 0,26 4-1,-25-5 60,93 13-3006</inkml:trace>
</inkml:ink>
</file>

<file path=ppt/ink/ink17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6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72 3968,'1'-1'605,"1"-1"-1,-1 0 1,0 1 0,1-1 0,-1 0 0,0 0 0,0 0-1,0 0 1,0 0 0,0-1 0,-1 1 0,1 0-1,-1 0 1,1 0 0,-1-1 0,0 1 0,0 0-1,0-3 1,-1 3-395,1 1-1,-1 0 0,0-1 1,1 1-1,-1 0 0,0-1 1,0 1-1,0 0 0,0 0 1,0 0-1,0 0 1,0 0-1,-1 0 0,1 0 1,0 0-1,0 1 0,-1-1 1,1 0-1,0 1 0,-3-2 1,-5 0-139,0 0 1,0 1 0,0-1-1,-1 2 1,1-1 0,0 1-1,0 1 1,-12 1 0,-46 12 2227,-65 22-1,95-25-1775,30-9-429,-1 0 0,1 0 1,0 1-1,0 0 0,0 0 1,1 1-1,-1 0 1,1 0-1,-6 5 0,10-7-89,1 0 1,-1 0-1,1 0 0,0 0 0,-1 0 0,1 0 0,0 0 1,0 1-1,1-1 0,-1 0 0,0 0 0,1 1 1,-1-1-1,1 0 0,0 1 0,0-1 0,0 1 0,0-1 1,0 0-1,0 1 0,1-1 0,-1 0 0,1 1 0,0-1 1,-1 0-1,1 1 0,0-1 0,1 0 0,-1 0 0,0 0 1,2 2-1,0 1-9,0-1-1,0 1 1,0-1 0,1 1 0,0-1-1,0 0 1,0-1 0,0 1-1,0-1 1,1 0 0,6 4 0,2-1-11,0-1 1,29 8-1,18 6 3,166 74 34,-184-76 96,-1 1 1,49 31 0,-74-39-16,-2 0 0,1 1-1,-1 1 1,-1 0-1,0 1 1,-1 0-1,-1 1 1,13 19-1,-23-31-69,1 0 0,-1 1 0,1-1 0,-1 1 0,0-1-1,0 1 1,0 0 0,0-1 0,-1 1 0,1 0-1,-1-1 1,1 1 0,-1 0 0,0 0 0,0 0-1,0-1 1,-1 1 0,1 0 0,-1 0 0,0 3 0,-1-3 17,0 1 0,0-1 0,0 1 1,0-1-1,-1 0 0,0 0 0,1 0 1,-1 0-1,0-1 0,0 1 0,0-1 1,-6 4-1,-7 2 64,1-1 0,-1 0 0,-1-1 0,1-1 0,-22 4 0,11-3-37,0-2 0,-1-1 0,0-1 1,1-1-1,-51-5 0,63 2-283,1-1-1,-1 0 1,1 0 0,0-2 0,-1 0-1,2 0 1,-1-2 0,1 1-1,0-2 1,0 0 0,1 0 0,-14-13-1,18 11-2684,10 5-6,16 6-1000,2 2 186</inkml:trace>
</inkml:ink>
</file>

<file path=ppt/ink/ink17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6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45 8192,'-1'-1'219,"1"-1"1,-1 0-1,1 1 1,0-1-1,0 0 1,0 1 0,0-1-1,0 0 1,0 1-1,0-1 1,0 0-1,1 1 1,-1-1-1,1 1 1,-1-1 0,1-1-1,7-8 5394,-4 6-1369,-5 26-352,1 9-4243,-6 12 1281,0-12-208,2 0 0,0 35 1,4-53-621,1-1 0,0 1 0,1 0 0,0 0 0,1-1 0,0 1 0,1-1 0,0 0 0,7 12 0,-10-20-150,0-1 0,1 1 0,-1-1 0,0 1 0,1-1 0,0 0 0,-1 1 0,1-1 0,0 0 0,0 0-1,0 0 1,1 0 0,-1-1 0,0 1 0,1-1 0,-1 1 0,1-1 0,-1 0 0,1 0 0,0 0 0,-1 0 0,1 0 0,0-1 0,0 1 0,0-1 0,-1 0 0,1 0 0,0 0-1,0 0 1,0 0 0,0-1 0,-1 1 0,1-1 0,0 0 0,0 0 0,-1 0 0,1 0 0,2-2 0,5-2-611,-1-1-1,0 0 1,0 0 0,-1-1-1,0 0 1,0-1 0,-1 0 0,9-10-1,17-24-3052</inkml:trace>
</inkml:ink>
</file>

<file path=ppt/ink/ink17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7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20 12928,'-32'-20'6399,"64"33"-8319,-23-13 10880,24 10-8960,-15-6 0,11 5-384,-10-2 128,-5 2-1152,1-6 0,-1 13-1792,-5-2 0</inkml:trace>
</inkml:ink>
</file>

<file path=ppt/ink/ink17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7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553 101 9728,'-1'0'522,"0"0"0,0 0 1,0 1-1,0-1 0,0 1 0,0-1 1,1 1-1,-1-1 0,0 1 1,0 0-1,0-1 0,1 1 1,-1 0-1,0-1 0,1 1 0,-1 0 1,0 0-1,0 1 0,-6 22 4152,6 34-3327,2-39-1014,-1-16-329,0 1 1,0-1 0,1 0 0,-1 0-1,1 1 1,0-1 0,0 0 0,0 0-1,0 0 1,1 0 0,-1 0 0,1 0 0,-1 0-1,1-1 1,0 1 0,0-1 0,1 1-1,2 2 1,-1-2 44,1 1 0,0-1 0,0 0 0,0 0 1,1-1-1,-1 1 0,1-1 0,-1-1 0,11 3 0,-3-2 40,0 0 1,1-1-1,-1-1 1,0 0-1,1 0 1,-1-2-1,0 0 1,25-6-1,-23 3-93,0-1 1,0 0-1,-1-1 0,1-1 0,-2 0 1,1-1-1,-1 0 0,0-1 1,11-12-1,-20 18 1,0-1 1,0 1 0,0 0-1,-1-1 1,0 0-1,0 0 1,0 0 0,-1 0-1,1 0 1,-1-1 0,0 1-1,-1-1 1,1 0-1,-1 1 1,0-1 0,-1 0-1,0 1 1,1-1-1,-2 0 1,1 0 0,-1 0-1,0 1 1,0-1-1,0 1 1,-1-1 0,0 1-1,0-1 1,-4-7 0,4 10 0,0 0 1,0 0 0,0 0-1,0 1 1,0-1 0,-1 0-1,1 1 1,-1 0 0,0-1 0,0 1-1,0 0 1,0 1 0,0-1-1,0 0 1,0 1 0,0 0 0,-4-2-1,6 3 2,0 0 1,0 0-1,0 0 0,0 0 0,0 0 0,0 0 0,0 0 0,0 0 0,-1 0 1,1 1-1,0-1 0,1 0 0,-1 1 0,0-1 0,0 0 0,0 1 0,0-1 1,0 1-1,0 0 0,0-1 0,1 1 0,-1 0 0,0-1 0,0 2 0,-1 0 0,1 0 0,0 1 0,0-1 0,0 1 0,1-1 0,-1 1 0,0-1 0,1 1 0,0 0 0,-1-1 0,1 1-1,0-1 1,0 1 0,1 3 0,5 31-37,2 0 0,18 54 0,2 8 20,31 252 17,-53-304 0,4 27 214,-4 0-1,-6 128 0,0-194-142,0 0-1,-1 0 0,0 0 1,0-1-1,-1 1 1,0 0-1,0-1 0,-1 1 1,0-1-1,0 0 1,0 0-1,-1 0 0,0-1 1,-1 1-1,0-1 1,0 0-1,0 0 0,0 0 1,-9 6-1,1-4 37,0 0 0,-1-1 0,0-1 0,0 0 0,0 0 0,-1-2 0,0 0 0,0 0 0,0-1 0,0-1 0,-1-1 0,1 0 0,-1-1 0,1-1 0,0 0 0,-26-6 0,-11-3 46,1-4 0,1-1 1,-72-32-1,46 12-274,1-4 0,-85-58 0,151 92-153,1-1-1,-1-1 0,2 1 1,-1-1-1,-10-12 0,16 16-34,1 1 0,-1-1 0,0 1 0,1-1 0,-1 0 0,1 0 0,0 1 0,0-1 0,0 0 0,0 0 0,1 0 0,-1 0 0,1 0 0,0 0-1,-1-1 1,1 1 0,1 0 0,-1 0 0,2-6 0,2-12-3659</inkml:trace>
</inkml:ink>
</file>

<file path=ppt/ink/ink17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8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425 13 2560,'0'-3'8696,"0"-6"-6128,-4 10-2299,1 1 0,-1 0 0,0 1 0,1-1 0,0 0 0,0 1 0,-1 0 0,1 0 0,1 0 0,-1 0 0,0 0 0,1 1 0,-3 4 0,-8 9 658,-44 50 779,3 3 1,-58 98 0,87-123-1139,2 0 1,-31 88 0,43-98-316,3 0 0,0 0 0,3 0 0,-3 66 0,8-77-138,2-1 1,0 1-1,2-1 1,0 0-1,2-1 1,0 1-1,2-1 1,12 26-1,-6-17 44,2-1 0,1 0-1,32 41 1,-42-61-167,0-2 0,1 1-1,0-1 1,1 0 0,0-1 0,0 0 0,1 0-1,0-1 1,0 0 0,0-1 0,0 0 0,1-1 0,0 0-1,15 3 1,65 5-2335,-80-11 1309,-1-1 1,1 0-1,-1-1 1,1 0-1,-1-1 0,17-5 1,-2-1-2444</inkml:trace>
</inkml:ink>
</file>

<file path=ppt/ink/ink17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19.1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8832,'1'0'153,"-1"-1"0,1 1 0,0 0 0,-1-1 0,1 1 0,-1 0 0,1-1 0,0 1 0,-1 0 0,1 0 0,0 0 0,-1 0 0,1 0 0,0 0 0,0 0 0,-1 0 0,1 0 0,0 0 0,-1 0 0,1 0 0,0 0 0,-1 1 0,1-1 0,-1 0 0,1 0 0,0 1 1,-1-1-1,1 0 0,0 1 0,17 14 448,-14-12 372,19 13 4399,-5-6-3359,-11-6-1847,0 0 1,0 1-1,0-1 1,0 2-1,10 9 1,17 27 1189,56 87 1,-78-111-1574,6 10 442,-1 1 1,-2 1-1,-1 0 1,-1 1-1,-1 1 1,11 54-1,-11-40 153,-3 1 0,-2 0 0,-2 1 0,-1 67 0,-5-83-188,-1-1 1,-2 0-1,-1 0 1,-1 0-1,-2-1 1,-1 0-1,-25 56 0,21-57-142,-2-2 0,-1 1 0,0-2 0,-2 0 0,-2-1 0,0-1 0,-38 35 0,56-57-211,-1 0-1,1 0 0,-1 0 0,1 0 0,-1-1 1,0 1-1,1-1 0,-1 0 0,0 0 1,0 0-1,0 0 0,0-1 0,-5 2 0,6-2-179,1-1-1,-1 1 1,0 0-1,0 0 1,0-1 0,1 1-1,-1-1 1,0 0-1,1 1 1,-1-1-1,0 0 1,1 0-1,-1 0 1,-2-2-1,-5-5-3624</inkml:trace>
</inkml:ink>
</file>

<file path=ppt/ink/ink17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6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362 1100 7040,'-1'0'93,"1"0"-1,0 0 1,-1 0 0,1 0-1,-1 0 1,1-1 0,0 1 0,-1 0-1,1 0 1,-1 0 0,1-1-1,0 1 1,-1 0 0,1 0 0,0-1-1,0 1 1,-1 0 0,1 0-1,0-1 1,-1 1 0,1 0 0,0-1-1,0 1 1,0-1 0,0 1 0,-1 0-1,1-1 1,0 1 0,0-1-1,0 1 1,0 0 0,0-1 0,0 1-1,0-1 1,0 1 0,0 0-1,0-1 1,0 1 0,0-1 0,0 1-1,0 0 1,0-1 0,1 1 0,-1-1-1,0 1 1,0 0 0,0-1-1,1 1 1,-1 0 0,0-1 0,0 1-1,1 0 1,-1-1 0,1 0 273,0 0 0,-1 0 0,1 0 0,0 0 0,0 0 0,-1 0 0,1 0 0,0 0 0,0 0 0,0 0 0,0 0 0,0 1 0,1-1 0,-1 0 0,0 1 0,0-1 0,0 1 0,1-1 0,-1 1 0,3-1 0,12 1 355,0-2 0,0 0 0,0-1 0,0 0 0,-1-1 0,1-1 0,-1-1 1,24-12-1,5-6 371,56-42 0,-73 47-807,21-16 74,-3-2-1,0-2 1,-3-2-1,60-74 0,-91 99-342,0 1-1,-1-1 1,-1-1-1,-1 0 0,0 0 1,-1-1-1,-1 1 1,-1-2-1,0 1 0,-1 0 1,-2-1-1,1 0 1,-2 0-1,-1 0 0,0 0 1,-1 1-1,-7-37 1,5 40-23,-1-1 0,0 1 0,-1 1 0,-1-1 1,0 1-1,-1 0 0,0 0 0,-2 0 1,1 1-1,-1 1 0,-1-1 0,0 2 0,-1-1 1,-1 1-1,1 1 0,-1 0 0,-1 1 0,0 0 1,0 1-1,-1 0 0,-25-9 0,31 13-16,0 2 0,0-1 0,0 1-1,-1 0 1,1 1 0,-1 0 0,1 0 0,0 1-1,-1 0 1,1 0 0,-1 1 0,1 0-1,-13 4 1,13-2 8,0 1 0,0 0 1,0 0-1,1 1 0,0 0 0,0 1 0,0-1 0,0 1 0,1 0 1,0 1-1,0 0 0,1 0 0,-6 9 0,-16 27 100,3 1 1,-35 84-1,46-92 45,1 1 0,2 1 0,2-1 0,2 2-1,-3 71 1,6-77-34,-1 66 124,5 0 1,14 109-1,74 327 185,-74-461-389,-4 0 0,-2 2 0,-4-1 0,-4 1 0,-2-1 0,-4 1 0,-22 116 0,23-178 4,0 0 0,0 0 0,-1 0 0,-1-1-1,0 1 1,-1-1 0,-16 23 0,17-29-15,1-1 0,-1 1 0,0-1 0,-1 0 0,0-1 0,1 1 0,-2-1 0,1-1 1,-1 1-1,1-1 0,-1-1 0,0 1 0,0-1 0,-16 3 0,7-3 10,0-2 0,1 0 0,-1-1 0,0 0 0,0-1 0,0-1 0,1-1 0,-1-1 0,1 0 0,0-1 0,-20-8 0,25 8-131,1 0-1,-1 0 0,1-1 1,0 0-1,0-1 0,1 0 1,0 0-1,0-1 0,0-1 1,1 1-1,1-1 0,-1-1 1,2 1-1,-1-1 0,1 0 0,1-1 1,-6-14-1,9 18-291,1 1 0,0-1 0,0 0-1,1 0 1,0 1 0,0-1 0,1 0 0,-1 0 0,2 1 0,-1-1-1,3-9 1,1 1-1535,1 0-1,0 0 1,15-24-1,2 6-1895</inkml:trace>
</inkml:ink>
</file>

<file path=ppt/ink/ink17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6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91 9344,'-1'0'212,"1"-1"0,0 0 0,0 0 0,0 0 1,-1 0-1,1 1 0,0-1 0,0 0 0,0 0 1,0 0-1,0 0 0,0 0 0,1 1 0,-1-1 1,0 0-1,0 0 0,1 0 0,-1 1 0,0-1 0,1 0 1,-1 0-1,1 1 0,-1-1 0,1 0 0,-1 0 1,1 1-1,-1-1 0,1 1 0,0-2 0,32-14 5673,45-1-631,-70 15-5841,50-5 1621,97-2 0,-63 9-2930,-33 1-2500,-61-4-77,0-4 3169,2 6 297,4-4-2470</inkml:trace>
</inkml:ink>
</file>

<file path=ppt/ink/ink17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6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606 64 6144,'0'-7'1440,"-4"-31"8362,4 37-9634,0 0 1,0 0-1,-1 0 0,1 0 0,0 0 1,-1 0-1,1 1 0,-1-1 0,1 0 0,-1 0 1,0 0-1,1 1 0,-1-1 0,0 0 1,1 1-1,-1-1 0,0 1 0,0-1 0,0 1 1,0-1-1,1 1 0,-1-1 0,0 1 1,0 0-1,0 0 0,0-1 0,0 1 0,0 0 1,0 0-1,0 0 0,0 0 0,0 0 1,0 0-1,-1 1 0,-15 2 209,0 2-1,0 0 1,1 1-1,0 0 1,0 2-1,1 0 1,0 0-1,0 2 1,-25 20 0,6-1 536,1 2 1,-55 67-1,55-54-449,1 1 0,3 1 0,-38 79 0,52-89-324,2 1 0,1 0 0,2 1 0,1 0 0,-5 62-1,12-77-122,1 1 0,1 0 0,2-1 0,0 1-1,1-1 1,2 0 0,0 1 0,2-2 0,0 1 0,12 24-1,0-11-18,1 0 0,2-2 0,1 0 0,2-2 0,1-1 0,1-1-1,1-1 1,2-1 0,46 32 0,-75-59-3,-1-1 0,0 1 0,1-1 0,0 1 0,-1-1 0,1 0-1,-1 1 1,1-1 0,0 0 0,-1 1 0,1-1 0,0 0 0,-1 0 0,1 1 0,0-1 0,-1 0 0,1 0 0,0 0 0,-1 0-1,1 0 1,0 0 0,-1 0 0,1 0 0,0 0 0,0 0 0,-1-1 0,1 1 0,0 0 0,-1 0 0,1-1 0,-1 1 0,1 0-1,0-1 1,-1 1 0,1-1 0,-1 1 0,1 0 0,-1-1 0,1 1 0,-1-1 0,1 0 0,-1 1 0,0-1 0,1 1-1,-1-1 1,1-1 0,7-38-3098,-5 21 301,6-9-1294</inkml:trace>
</inkml:ink>
</file>

<file path=ppt/ink/ink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3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3968,'52'0'1920,"108"15"-2816,-118-15 3712,35 0-2432,-2 0 0,5-4 0,8 0 0,-8 1-768,-8 3 0,-16 0-512,-9 3 0</inkml:trace>
</inkml:ink>
</file>

<file path=ppt/ink/ink17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7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87 379 9344,'-24'6'10609,"7"10"-4339,15-11-5903,-1-1-1,2 0 1,-1 1 0,0-1 0,1 1 0,-1-1-1,1 1 1,1 0 0,-1 6 0,0-1-594,1-1 0,0 1 0,1 0 0,0-1 0,4 15 0,10 12 2460,-9-28-2176,1 1 0,-1-2-1,1 1 1,1-1 0,0 0 0,-1 0 0,2-1 0,-1 0 0,1-1 0,0 1-1,0-2 1,1 1 0,-1-2 0,1 1 0,0-1 0,0 0 0,0-1 0,0-1 0,0 1-1,17-1 1,-11-1 6,0-1-1,0-1 0,0 0 1,0-1-1,0-1 1,-1 0-1,1-1 0,-1-1 1,-1 0-1,1-1 0,-1-1 1,24-17-1,0-2-62,-22 16 0,0 1 0,-1-2 0,-1 0 0,0-1 0,-1 0 0,0-1 0,13-20 0,-19 24 0,-1-1 0,0 1 0,0-1 0,-2-1 0,1 1 0,-1-1 0,-1 1 0,0-1 0,-1 0 0,0 0 0,-1-1 0,0 1 0,-1 0 0,0 0 0,-1 0 0,-1-1 0,0 1 0,0 0 0,-1 0 0,0 1 0,-1-1 0,-11-20 0,9 21 0,-1 0 0,-1 1 0,0-1 0,0 2 0,-1-1 0,-1 1 0,1 0 0,-1 1 0,-1 0 0,0 1 0,0 0 0,0 1 0,-1 0 0,1 0 0,-1 2 0,-21-6 0,21 6 1,0 1-1,-1 0 1,0 1-1,1 1 1,-1 0 0,0 1-1,0 0 1,-23 4-1,13 1-6,0 1-1,1 1 0,-43 19 1,47-17-5,0 0 0,1 2 1,0 0-1,1 0 0,1 2 1,0 0-1,0 1 0,1 0 1,-18 26-1,29-36-38,0 0 0,0 1 1,1-1-1,0 1 0,0 0 0,0 0 1,1 0-1,-1 0 0,1 0 0,0 0 1,1 0-1,-1 0 0,1 1 0,0-1 0,1 0 1,-1 0-1,1 0 0,0 0 0,0 0 1,0 0-1,1 0 0,0 0 0,0 0 0,0 0 1,0-1-1,1 1 0,0-1 0,0 0 1,0 0-1,1 0 0,3 4 0,4 4-699,1-1-1,1 0 0,-1-1 1,2 0-1,-1-1 0,1-1 1,1 0-1,21 8 1,19 5-3242</inkml:trace>
</inkml:ink>
</file>

<file path=ppt/ink/ink17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7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8192,'-1'-2'261,"1"1"1,0 0 0,0 0 0,0 0-1,0 0 1,0 0 0,0 0 0,1 0-1,-1 0 1,0 0 0,1 0 0,-1 0-1,0 0 1,1 0 0,-1 0 0,1 0-1,-1 0 1,2-1 0,-2 2 18,1 0 0,-1 0 1,1 0-1,-1 0 0,1 0 0,-1 0 0,1 0 1,-1 0-1,1 0 0,-1 0 0,1 0 0,-1 0 1,1 0-1,-1 0 0,1 0 0,-1 0 0,1 1 1,-1-1-1,1 0 0,-1 0 0,1 1 1,-1-1-1,0 0 0,1 1 0,0 0 0,17 17 5847,-9-5-6849,29 47 1688,-3 2-1,-2 1 0,25 70 0,-33-55-561,-4 2-1,-4 0 1,10 106-1,-21-142-353,-3-19 80,0 1-1,-2-1 1,-1 1-1,-1 0 1,-1-1-1,-2 1 1,0-1-1,-10 32 1,10-46-218,0 0 1,-1-1 0,0 1 0,-1-1-1,0 0 1,-1-1 0,0 1-1,-13 13 1,13-16-426,-1-1-1,1 0 1,-1 0-1,0-1 1,-1 0 0,1-1-1,-1 0 1,0 0-1,0-1 1,0 0 0,-16 3-1,3-6-3304,6-8-172</inkml:trace>
</inkml:ink>
</file>

<file path=ppt/ink/ink17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8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 7936,'5'-4'5590,"22"2"-53,54 0 2028,-29 0-8402,92-10 2689,-128 9-2342,0 0 0,1-1 0,-1 0 0,-1-2 0,1 0 0,24-13 0,-27 11-2604,-6-1-362</inkml:trace>
</inkml:ink>
</file>

<file path=ppt/ink/ink17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8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 8448,'-6'0'4224,"45"-9"-1920,-24 9 5375,2 0-6911,12 0 0,8 0 0,6 0 128,0 0-1280,3-3 0,-4 3 256,-4 3 128,-5-6-1920,-4-1 0,-2 4-1280,1 0 1</inkml:trace>
</inkml:ink>
</file>

<file path=ppt/ink/ink17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39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127 305 8448,'-3'1'709,"1"1"0,0 0 0,0 0 0,0 0 0,0 0 1,0 0-1,0 1 0,0-1 0,1 1 0,-1-1 0,1 1 0,-1-1 0,1 1 1,0 0-1,0 0 0,1 0 0,-1-1 0,1 1 0,-1 0 0,1 0 0,0 4 1,-3 5-376,2-2-98,1 1 0,0 0-1,0 0 1,1-1 0,0 1-1,1 0 1,0-1 0,1 0-1,0 1 1,1-1 0,0 0-1,0 0 1,1-1 0,0 1-1,1-1 1,0 0 0,1-1-1,0 0 1,0 0 0,10 9-1,0-4-32,-1 0 0,1-2 0,1 0 0,0-1-1,1-1 1,0 0 0,0-2 0,1 0-1,0-1 1,0-1 0,36 4 0,-40-8-166,1 0 0,-1-1 0,0-1 1,0 0-1,0-1 0,0-1 0,0 0 1,0-1-1,0-1 0,-1-1 0,0 0 1,0-1-1,-1 0 0,0-1 0,25-19 1,-28 17-44,0 0 1,-1 0 0,0-1 0,0 0 0,-1-1-1,-1 0 1,0-1 0,-1 1 0,0-2 0,-1 1-1,0-1 1,-1 1 0,-1-1 0,0-1 0,-1 1-1,-1-1 1,0 1 0,-1-1 0,0 0 0,-1 1-1,-1-1 1,0 0 0,-1 1 0,-1-1 0,0 1-1,-1 0 1,0 0 0,-2 0 0,1 0 0,-2 1-1,1 0 1,-2 0 0,0 1 0,0 0 0,-1 0-1,-1 1 1,0 0 0,0 1 0,-1 0 0,-15-11-1,10 10-8,-1 1-1,0 1 0,-1 0 1,0 1-1,0 1 0,-1 0 1,0 2-1,0 0 1,0 1-1,0 1 0,-1 1 1,1 0-1,-1 2 0,-35 3 1,38-1-18,0 1 0,0 0 1,0 1-1,0 1 0,1 1 1,0 1-1,0 0 0,0 1 1,1 0-1,0 1 1,1 1-1,0 0 0,0 1 1,1 1-1,1 0 0,0 1 1,-12 15-1,10-8-126,1 0 1,1 0-1,1 1 1,1 1-1,-15 41 1,22-53-148,1-1 1,0 1-1,0 0 1,1 0-1,0 0 0,0-1 1,1 1-1,1 0 1,0 0-1,0 0 1,1 0-1,0-1 1,0 1-1,1 0 1,1-1-1,8 16 1,35 41-3558</inkml:trace>
</inkml:ink>
</file>

<file path=ppt/ink/ink17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0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160 242 6656,'-40'2'11929,"5"6"-6975,30-6-4902,1 0 0,0 0 0,0 1 0,0-1 0,0 1 0,1 0 0,-1 0 0,1 0 0,0 0 0,0 1 0,0-1 0,0 1 0,0 0 0,-4 8 0,2-2 224,1 0-1,0 0 1,1 1-1,0 0 1,0-1-1,1 1 1,1 0-1,-1 0 1,2 0-1,0 0 1,1 14-1,0-18-161,0 1-1,0-1 0,1 0 1,0 1-1,0-1 1,1 0-1,0 0 1,0 0-1,0-1 0,1 1 1,0-1-1,0 0 1,1 0-1,0 0 1,0-1-1,0 1 1,1-1-1,11 8 0,5-3 34,0 0 0,1-2 0,-1 0 0,1-2 0,1-1 0,-1 0 0,1-2 0,30 1 0,-27-2-85,-1-1 0,1-2 0,-1 0 0,1-2-1,-1-1 1,0-1 0,0-1 0,0-1 0,30-13 0,-37 12-46,0 0 1,0-2 0,-1 0-1,0-1 1,27-23 0,-37 27-6,0-1 0,0 1 0,-1-2 0,0 1 0,-1-1 1,0 0-1,0 0 0,-1-1 0,0 1 0,0-1 0,-1 0 0,-1-1 1,4-15-1,-5 15-10,-1-1 0,0 0 0,-1 0 0,0 0 0,-1 0 0,0 0 1,-1 0-1,0 0 0,-1 1 0,-1-1 0,0 1 0,0 0 0,-1 0 0,0 0 1,-1 0-1,0 1 0,-1 0 0,-13-16 0,10 15 0,0 1-1,0 0 1,0 1 0,-1 0-1,-1 1 1,0 0 0,-18-9-1,7 7-6,0 1-1,-1 1 0,-33-7 1,36 10-19,-1 1 0,1 1 1,-1 1-1,0 1 0,-28 2 1,43 0-16,-1-1 0,1 1 1,0 1-1,0-1 0,0 1 1,1 0-1,-1 1 0,0 0 1,1 0-1,-1 0 0,1 0 1,0 1-1,0 0 0,1 1 1,-1-1-1,1 1 0,0 0 0,0 1 1,0-1-1,-4 8 0,7-9-25,1 0-1,-1 0 1,1 0-1,0 0 0,0 0 1,1 0-1,-1 0 1,1 0-1,0 0 1,0 0-1,1 0 0,-1 0 1,1 0-1,-1 0 1,1 0-1,1 0 1,-1 0-1,0 0 0,1 0 1,0-1-1,0 1 1,0-1-1,0 1 0,1-1 1,-1 0-1,6 5 1,6 8-677,1-1 1,0-1 0,30 21 0,-12-12-1307,1-2 0,46 22 0,-10-8-1685</inkml:trace>
</inkml:ink>
</file>

<file path=ppt/ink/ink17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1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828 51 7168,'-1'-2'310,"1"0"0,0 0 0,0 1 1,0-1-1,0 0 0,0 0 0,1 1 1,-1-1-1,0 0 0,1 0 0,-1 1 1,1-1-1,0 0 0,0 1 0,-1-1 1,1 1-1,0-1 0,0 1 0,0 0 0,1-1 1,-1 1-1,0 0 0,0-1 0,1 1 1,-1 0-1,1 0 0,-1 0 0,1 1 1,-1-1-1,1 0 0,0 0 0,-1 1 1,1-1-1,0 1 0,3-1 0,-2 0 121,1 1-1,-1-1 0,1 1 0,-1-1 1,1 1-1,-1 0 0,1 1 1,6 0-1,-8 0-400,0-1 0,0 1-1,0-1 1,0 1 0,0 0 0,0 0-1,0 0 1,0 0 0,0 1 0,0-1-1,-1 0 1,1 1 0,0-1 0,1 4-1,-1-2 208,0 1-1,-1-1 1,1 1 0,-1 0-1,0-1 1,0 1-1,0 0 1,0 0-1,-1 0 1,0 0 0,0 0-1,0 0 1,0-1-1,-2 8 1,-14 61 1232,9-46-962,2-1-252,1 1-1,1-1 0,1 1 0,1 0 0,1 0 0,2 0 1,1-1-1,6 27 0,8 20 82,40 101 0,-30-101-45,25 114 0,-45-149-185,-2 1 1,-2-1 0,-2 62-1,-2-90-85,0 0-1,-1 0 1,0-1-1,0 1 0,-1 0 1,0-1-1,-1 0 1,0 0-1,0 0 0,-1 0 1,0-1-1,0 1 1,-8 7-1,-1-1 0,0-1-1,0 0 1,-2-2 0,-29 19-1,23-18-10,0-2 1,-1 0-1,0-2 0,0-1 0,-1 0 0,0-2 0,0-1 0,0 0 1,0-2-1,-1-1 0,1-1 0,-1-1 0,-33-6 0,27 2-11,1-1 0,0-1 0,1-1 0,0-2 0,0-1 0,1-2 0,0 0-1,1-2 1,1-1 0,-34-26 0,40 26 2,1 0 0,1-1 1,1-2-1,0 1 0,1-2 0,1 0 0,1-1 0,1 0 0,1-1 1,0-1-1,2 0 0,-14-47 0,21 58 0,0 0 0,1 0 0,1 0 0,0 0 0,1 0 0,0 0 0,1 0 0,0 0 0,1 0 0,3-13 0,-3 18 0,0 1 0,1-1 0,0 1 0,0 0 0,0-1 0,1 1 0,0 1 0,0-1 0,0 1 0,1-1 0,0 1 0,0 0 0,0 1 0,1-1 0,-1 1 0,1 0 0,12-5 0,40-18-299,1 3 1,1 3-1,66-15 0,-85 28-1349,1 1 0,0 3 0,44 0 1,-15 4-2343</inkml:trace>
</inkml:ink>
</file>

<file path=ppt/ink/ink17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1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709 27 7808,'-12'-1'1201,"11"0"-500,0 1 0,0-1 0,0 1 0,0-1 0,0 1 0,0-1 0,0 0 0,0 0 0,1 1 0,-1-1 0,0 0 0,0 0 0,1 0 0,-1 0 0,0 0 0,0-1 0,-1-1-486,-2 1 145,-1 1 0,1-1 0,-1 1 0,1 0 0,-1 1 0,1-1 1,-1 1-1,0 0 0,1 0 0,-1 0 0,-7 2 0,5-1-585,-10-1 519,0 1 0,1 0 1,-1 2-1,1 0 1,0 1-1,0 0 0,0 1 1,0 1-1,1 1 0,0 0 1,0 1-1,1 0 1,0 1-1,-14 12 0,-14 9 229,2 2 0,1 2-1,-56 62 1,78-76-446,1 1 0,1 1-1,1 1 1,1 0 0,1 1 0,1 0 0,1 1-1,1 0 1,-5 27 0,9-30-68,1 0 0,1 0 0,1 0 1,1 1-1,0-1 0,2 1 0,1-1 0,1 0 0,1 0 0,0 0 1,2 0-1,1-1 0,15 36 0,-10-34-9,1 0 0,1-1 0,1-1 0,1 0 0,37 36 0,-39-43 0,1-1 0,0-1 0,1 0 0,0-1 0,1-1 0,0 0 0,1-1 0,32 11 0,-48-19-23,1 0 0,-1 0 0,1 0 1,-1-1-1,1 1 0,-1-1 0,1 1 0,0-1 0,-1 0 0,1 0 1,0 0-1,-1 0 0,1-1 0,0 1 0,-1-1 0,1 1 1,-1-1-1,1 0 0,-1 0 0,1 0 0,-1 0 0,0-1 0,0 1 1,1-1-1,-1 1 0,2-3 0,0-2-768,0 0 1,-1 0-1,0-1 1,0 1-1,-1-1 1,1 0-1,-1 1 1,1-8-1,5-18-4127,1 7 929</inkml:trace>
</inkml:ink>
</file>

<file path=ppt/ink/ink17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2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41 185 9472,'0'-1'247,"0"0"0,0 1 1,0-1-1,0 0 0,0 1 1,0-1-1,0 0 0,0 0 1,-1 1-1,1-1 1,0 0-1,0 1 0,-1-1 1,1 0-1,0 1 0,-1-1 1,1 1-1,0-1 0,-1 0 1,1 1-1,-1-1 0,1 1 1,-1-1-1,1 1 0,-1 0 1,0-1-1,0 0 0,-10 16 6077,2 13-2311,6-6-4017,2-12 284,1-1 0,0 1 0,0-1 0,1 0 0,1 0 0,-1 1 0,1-1 0,1 0 0,0 0 0,0-1 0,1 1 0,0-1 0,0 1 0,1-1 0,7 10 0,-3-10-232,-1 1 1,1-1-1,1 0 1,-1-1 0,1 0-1,1 0 1,-1-1-1,1-1 1,0 0-1,1 0 1,-1-1-1,1 0 1,-1-1 0,1-1-1,0 0 1,0 0-1,1-1 1,15-1-1,-12-1-2,0 0-1,-1-2 0,1 0 1,0 0-1,-1-2 0,0 1 1,0-2-1,0 0 0,-1-1 1,0-1-1,0 0 0,-1-1 1,20-16-1,-28 21-45,0-1 0,0 1 0,-1-1 0,0 0 0,0-1 0,0 1 0,-1-1 0,0 1 0,0-1 0,0 0 0,-1 0 0,0 0 0,0 0 0,0-1 0,-1 1 0,1-12 0,-1 5 0,-2 0 0,0 0 0,0 0 0,-2 0 0,1 1 0,-8-22 0,6 24-2,-1 0 0,0 0 0,0 1 0,-1-1 0,0 1 0,0 0 0,-1 1 0,0 0 0,-1 0 0,0 0 0,0 1 0,-1 1 0,1-1 0,-2 1 1,1 0-1,-1 1 0,1 0 0,-21-6 0,18 7-3,0 0 1,-1 1 0,0 0-1,0 0 1,0 2 0,0 0-1,0 0 1,0 1 0,0 1-1,0 0 1,0 1 0,0 0-1,0 1 1,0 1 0,-14 5-1,12-2-4,2 1 0,-1 0 0,1 1 0,0 1 0,1 0 0,0 1 0,1 0 0,-12 14 0,19-20-46,1 0 1,-1 0 0,1 0-1,1 0 1,-1 0 0,1 1-1,-1-1 1,2 1 0,-1-1-1,1 1 1,-2 7 0,3-9-50,0-1 0,1 1-1,-1 0 1,0 0 0,1-1 0,0 1 0,0 0 0,0-1 0,0 1 0,1-1 0,0 1-1,-1-1 1,1 0 0,0 0 0,1 0 0,-1 0 0,0 0 0,1 0 0,3 2-1,3 3-599,1-1 0,0 0 0,0-1 1,0 0-1,1-1 0,0 0 0,23 6 0,31 6-3286</inkml:trace>
</inkml:ink>
</file>

<file path=ppt/ink/ink17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2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5376,'0'0'109,"0"-1"1,1 1-1,-1 0 1,1-1-1,-1 1 1,1 0-1,-1-1 1,1 1-1,-1 0 1,1 0-1,-1 0 1,1-1-1,-1 1 1,1 0-1,-1 0 1,1 0-1,0 0 1,-1 0-1,1 0 1,-1 0-1,1 0 1,0 0-1,-1 0 1,1 0-1,-1 0 1,1 1-1,-1-1 1,1 0-1,-1 0 1,1 1-1,-1-1 1,1 0-1,-1 0 1,1 1-1,-1-1 1,1 1-1,-1-1 1,0 0-1,1 1 1,-1-1-1,0 1 1,1 0-1,0 0 282,1 0-1,-1 0 0,1 0 0,0 0 0,-1 0 0,1 0 0,0-1 0,-1 1 0,1 0 0,0-1 0,0 0 0,-1 1 0,1-1 0,2 0 1,45-5 5135,0-1-3927,-42 6-1392,1 0 0,-1 0 0,0 1 0,0 1 0,1-1 0,-1 1 0,0 0 0,-1 0 0,1 1 0,0 0 0,-1 0 1,1 1-1,-1 0 0,0 0 0,9 8 0,14 12 1396,44 49 0,-54-52-1467,8 8 155,-2 2-1,-2 1 0,0 1 0,-2 1 0,-2 0 0,-1 2 0,-2 0 0,-1 1 1,18 75-1,-29-94-277,0 0 0,-2 0 0,0 0-1,-1 1 1,-1-1 0,-3 30 0,2-37-8,-1-1-1,-1 1 1,0-1-1,0 0 1,-1 1-1,0-2 1,0 1-1,-1 0 1,-1-1-1,0 0 1,0 0-1,-12 12 1,-8 6-14,-5 7-115,-57 45 1,89-80 0,-1 1-1,0 0 1,0 0-1,0-1 1,0 1-1,0 0 1,0-1-1,0 1 1,0 0 0,0 0-1,0-1 1,0 1-1,0 0 1,0-1-1,0 1 1,0 0-1,0-1 1,0 1-1,0 0 1,0 0 0,-1-1-1,1 1 1,0 0-1,0 0 1,0-1-1,0 1 1,-1 0-1,1 0 1,0-1 0,0 1-1,0 0 1,-1 0-1,1 0 1,0 0-1,0-1 1,-1 1-1,1 0 1,0 0-1,-1 0 1,1 0 0,0 0-1,0 0 1,-1 0-1,1 0 1,0 0-1,-1 0 1,1 0-1,0 0 1,0 0 0,-1 0-1,1 0 1,0 0-1,-1 0 1,1 0-1,0 0 1,0 0-1,-1 0 1,1 1 0,0-1-1,-1 0 1,6-13-3867</inkml:trace>
</inkml:ink>
</file>

<file path=ppt/ink/ink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4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14 329 1664,'0'0'66,"0"-1"0,0 1 0,0 0 0,0 0 0,0 0 0,0 0 0,0-1 0,0 1 0,0 0 0,0 0 0,0 0 0,0 0 0,0-1 0,0 1 0,0 0 0,0 0 0,1 0 0,-1 0 0,0 0 0,0-1 0,0 1 0,0 0 0,0 0 0,0 0 0,1 0 0,-1 0 0,0 0 0,0 0 0,0 0 0,0 0 0,0 0 0,1-1 0,-1 1 0,0 0 0,0 0 0,0 0 0,0 0 0,1 0 0,-1 0 0,0 0 1,0 0-1,0 0 0,0 0 0,1 0 0,-1 0 0,0 1 0,0-1 0,0 0 0,1 0 0,12 7 1018,12 13-1251,-23-19 343,5 5-72,0-1-1,0 0 1,1 0-1,0-1 0,0 0 1,0 0-1,0-1 0,0 0 1,1-1-1,-1 0 1,1 0-1,0-1 0,0 0 1,-1 0-1,14-1 0,3-3 154,0-1-1,0-1 0,46-16 0,-6 2 116,-49 14-300,1-1-1,-1 0 1,-1-1 0,1-1-1,-1 0 1,-1-1-1,0-1 1,17-14 0,-26 20-56,0-1 0,0 0-1,-1 0 1,0-1 0,0 1 0,0-1 0,0 0 0,-1 0 0,0 0 0,3-9-1,-5 10-5,0 1-1,0-1 1,-1 1 0,0-1-1,1 0 1,-1 1-1,-1-1 1,1 1-1,-1-1 1,0 1-1,0-1 1,0 1-1,0-1 1,-1 1-1,0 0 1,-4-8-1,0 3-7,0 1 0,0 0-1,-1 0 1,0 1-1,0 0 1,-1 0-1,0 1 1,0 0 0,-1 0-1,0 0 1,0 2-1,0-1 1,0 1-1,-1 0 1,1 1 0,-1 0-1,0 0 1,0 1-1,-21-1 1,-8 0-31,0 2-1,0 2 1,-73 11 0,88-9-7,1 2 1,-27 7-1,44-10 13,-1 1 0,1-1 0,0 1 0,-1 0 0,1 0 0,1 1 0,-1 0-1,1 0 1,-1 0 0,1 1 0,-8 9 0,12-13 19,0 1 0,0 0 1,0-1-1,0 1 0,0 0 0,0 0 1,0-1-1,1 1 0,-1 0 0,1 0 1,0 0-1,-1 0 0,1 0 0,0 0 0,0 0 1,0-1-1,0 1 0,0 0 0,1 0 1,-1 0-1,1 0 0,-1 0 0,1 0 1,0-1-1,-1 1 0,1 0 0,0 0 0,0-1 1,0 1-1,1-1 0,-1 1 0,0-1 1,0 1-1,1-1 0,-1 0 0,1 0 0,-1 1 1,1-1-1,0 0 0,1 0 0,7 5-16,0 0-1,0-1 1,1 0 0,-1-1-1,17 4 1,2-1 44,1-1 0,1-2 1,-1-1-1,1-1 1,-1-2-1,40-5 0,-20-1 19,0-2 0,-1-3-1,51-18 1,-84 29-32,-15 10 21,-11 12 96,9-21-107,-1 5 21,0 0 0,0 0 1,0 0-1,1 0 0,-1 1 0,2-1 0,-1 0 0,1 1 1,0-1-1,0 1 0,1-1 0,-1 0 0,2 1 1,-1-1-1,1 0 0,0 0 0,0 0 0,0 0 0,1 0 1,0 0-1,0 0 0,1-1 0,6 8 0,-2-1 45,1-2-1,1 1 1,0-1-1,1 0 1,-1-1-1,2-1 1,-1 1-1,1-2 1,24 12-1,-17-12-309,1-1 1,-1-1-1,1-1 0,0 0 0,0-2 0,0 0 1,0-1-1,33-4 0,-16-4-1206</inkml:trace>
</inkml:ink>
</file>

<file path=ppt/ink/ink17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3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41 7552,'-6'4'528,"1"1"4525,12-9 1781,-5 2-6601,0 0 0,1 0 1,-1 1-1,1 0 0,-1-1 0,1 1 0,0 0 0,-1 0 0,1 0 0,0 1 0,0-1 0,-1 1 0,1 0 0,0-1 0,5 1 0,49 7 308,-32-4 437,64 6 1689,113-3-1,-155-8-2832,0-2-1,-1-2 1,0-2 0,57-18-1,-90 21-427,-4 1-1484,-9 5-6385,-7 3 4730</inkml:trace>
</inkml:ink>
</file>

<file path=ppt/ink/ink17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3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47 6912,'-3'-1'6192,"9"-2"-1847,25-6 166,45-4-2664,-25 13 305,97 13 0,-34-1-952,-106-11-1996,0-2 0,0 1 0,0-1 1,0 0-1,0-1 0,-1 0 0,1 0 0,0 0 0,-1-1 0,1 0 1,-1-1-1,9-5 0,12-7-2937</inkml:trace>
</inkml:ink>
</file>

<file path=ppt/ink/ink17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4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0 666 9600,'42'-17'11937,"10"-4"-5982,-8 3-5523,-19 9-269,0-2-1,-1-1 0,0-1 0,39-29 0,79-79 1395,-128 106-1477,0-1-1,-1 0 1,0-1-1,-1 0 0,-1-1 1,-1 0-1,-1-1 1,0 0-1,-1 0 0,-2-1 1,0 0-1,0 0 1,-2-1-1,-1 0 0,0 1 1,-2-1-1,-1-25 1,0 12-30,0 29 15,0 22-10,0-2-18,-10 420 566,-23-166-432,10-106-107,18-37-64,5-118 0,0-7-4,0-1-1,0 1 1,0 0-1,0 0 1,-1-1-1,1 1 1,0 0-1,-1-1 1,1 1 0,0 0-1,-1-1 1,1 1-1,-1-1 1,1 1-1,-1-1 1,1 1-1,-1-1 1,1 1-1,-1-1 1,1 1 0,-1-1-1,0 0 1,1 1-1,-1-1 1,0 0-1,1 0 1,-1 1-1,0-1 1,0 0 0,1 0-1,-1 0 1,0 0-1,0 0 1,1 0-1,-1 0 1,-1 0-1,-34-4-271,25 2 205,-31 0-268,-1 2 0,-76 10 0,109-9 332,8-1 13,0 0 0,1 0 1,-1 0-1,1 0 0,-1 1 0,1-1 1,0 0-1,-1 1 0,1-1 0,-1 1 0,1 0 1,0-1-1,-1 1 0,1 0 0,0 0 1,0 0-1,-1 0 0,1 0 0,0 0 0,0 0 1,0 0-1,0 1 0,-1 1 0,55 9 229,0-4-31,1-2 0,0-3-1,1-2 1,75-8 0,28 1-562,-144 4-1455,-11-9-363</inkml:trace>
</inkml:ink>
</file>

<file path=ppt/ink/ink17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48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1 330 3072,'0'-4'540,"0"-1"0,0 1-1,0 0 1,1 0 0,0 0 0,0-1 0,0 1 0,0 0-1,1 0 1,-1 1 0,1-1 0,0 0 0,0 0 0,0 1-1,6-7 1,-6 8-211,1 0 0,-1 0 0,1 0 0,0 1-1,0-1 1,0 1 0,0-1 0,0 1 0,0 0 0,0 0-1,0 0 1,0 1 0,1-1 0,-1 1 0,0-1-1,1 1 1,-1 0 0,0 0 0,0 1 0,1-1 0,3 2-1,40 6 1084,0-2-1,0-1 0,64-4 0,-86-2-1282,0-1 0,0-1 0,0-2 0,-1 0 0,0-2 0,0 0 0,0-2 0,24-12 0,-41 17-125,-1 0 1,0-1-1,1 1 1,-1-1 0,-1-1-1,1 1 1,-1-1 0,0 0-1,0 0 1,-1-1 0,1 1-1,-1-1 1,-1 0-1,0 0 1,0 0 0,0-1-1,-1 1 1,0-1 0,0 1-1,-1-1 1,0 0 0,0-11-1,0 17-5,-2 0 0,1 0 1,0 0-1,0 0 0,-1 0 0,1 1 0,-1-1 0,1 0 0,-1 0 0,0 0 0,0 1 1,0-1-1,0 1 0,0-1 0,0 1 0,0-1 0,0 1 0,0-1 0,-1 1 0,1 0 1,-1 0-1,1 0 0,-1-1 0,1 2 0,-1-1 0,0 0 0,0 0 0,1 0 0,-1 1 1,0-1-1,0 1 0,0 0 0,0-1 0,1 1 0,-1 0 0,0 0 0,0 0 0,0 0 1,0 0-1,0 1 0,-2 0 0,-2 0 6,0 0 1,0 1-1,-1-1 0,1 2 1,0-1-1,1 1 0,-1 0 1,0 0-1,1 0 0,-10 8 1,7-2 71,1 0 1,0 1 0,0 0 0,1 0 0,1 0 0,0 1 0,0 0 0,1 0-1,0 0 1,1 0 0,0 1 0,1-1 0,0 1 0,1-1 0,0 1 0,1 0-1,0 0 1,1 0 0,0-1 0,4 16 0,-3-14 36,1 1 0,1-1 0,0 1 1,0-1-1,1 0 0,1-1 0,0 1 0,1-1 0,0-1 1,1 1-1,0-1 0,1 0 0,0-1 0,1 0 1,0-1-1,0 0 0,15 10 0,-10-11-57,1-2 0,0 0 0,0 0-1,0-2 1,0 0 0,1-1 0,-1 0 0,1-1 0,0-1-1,-1-1 1,1 0 0,0-2 0,29-5 0,-13 1-848,0-3 1,0 0 0,-1-2-1,0-2 1,56-31 0,7-13-2944</inkml:trace>
</inkml:ink>
</file>

<file path=ppt/ink/ink17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24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349 633 8320,'18'4'11961,"11"-6"-9587,-4 0-1989,1-2 1,-1 0-1,-1-2 0,1-1 0,-1-1 0,0-1 0,-1-1 0,0-1 0,0-1 0,-1-1 1,-1-1-1,0-1 0,-1 0 0,-1-2 0,0 0 0,-1-2 0,-2 0 0,27-36 0,-39 48-376,1-1-1,-1 0 0,0 0 0,0 0 0,-1-1 1,0 1-1,-1-1 0,0 1 0,0-1 0,-1 0 1,0 0-1,-1 0 0,1 0 0,-2 0 0,1 0 1,-1 1-1,-1-1 0,0 0 0,0 0 1,-1 1-1,1-1 0,-2 1 0,1 0 0,-1 0 1,-6-8-1,3 5-12,1 0 1,-2 1 0,0 0-1,0 0 1,-1 1 0,0 0-1,0 0 1,-1 1 0,0 0-1,-1 1 1,1 0 0,-2 1-1,1 0 1,-1 1 0,1 0-1,-1 1 1,-1 0 0,1 1-1,0 0 1,-1 1 0,0 1-1,1 0 1,-1 0 0,0 1-1,0 1 1,1 0 0,-1 1-1,1 0 1,-1 1 0,1 0-1,-20 9 1,26-8 18,-1-1 1,1 2-1,0-1 0,0 1 0,0 0 1,0 0-1,1 1 0,0 0 0,0-1 1,1 2-1,0-1 0,-7 13 0,2 0 64,1 1-1,1 0 1,-6 23-1,7-15 30,1 1-1,1-1 0,2 1 1,1 0-1,1 0 1,1 0-1,2 0 1,6 31-1,12 29 265,37 103 0,-33-112-206,14 41-109,-6 2 0,26 188 0,-46-187-25,-5 191 0,-10-274-25,-1-1 0,-3 0 0,-1-1 0,-2 1 1,-1-2-1,-3 1 0,-1-1 0,-31 60 0,38-87-9,-3 9-21,-1-2 1,-24 30-1,32-44 19,0 0 1,-1 0-1,0 0 1,0-1 0,0 0-1,0 0 1,0 0-1,-1 0 1,1-1 0,-1 1-1,0-1 1,0 0 0,1 0-1,-1-1 1,-1 0-1,-8 2 1,3-4 3,-1 1 0,1-2 0,0 0 0,0 0 0,0 0 0,0-2 0,0 1 0,1-1 0,-1-1 0,1 0 0,0-1 0,0 0 0,1 0 0,0-1 0,0 0 0,0 0 0,1-1 0,-13-16 0,-9-14 0,2 0 0,2-1 0,-25-51 0,50 87 3,0 1 0,-1-1 0,1 1 0,0-1-1,0 1 1,1-1 0,-1 0 0,1 0 0,-1 1 0,1-1 0,0 0 0,0 0 0,0 1 0,0-1-1,1 0 1,-1 0 0,1 1 0,1-5 0,0 2-5,0 1 0,0 0 1,1 0-1,0 0 0,-1 0 0,2 0 0,-1 1 0,0-1 1,1 1-1,3-3 0,11-7-14,1 1 0,0 1 0,38-15 0,-42 19 24,23-8-342,2 1 0,44-9 1,38-12-2549,-105 29 786,0-1 0,-1 0 0,28-18 0,-20 9-1871</inkml:trace>
</inkml:ink>
</file>

<file path=ppt/ink/ink17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24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7168,'7'6'9675,"7"-1"-3754,28 3-1816,57 4-2185,-97-12-1633,205 5 2177,-156-5-3008,-50 0-160,-1 0-640,0 3-4031,0 1 1513</inkml:trace>
</inkml:ink>
</file>

<file path=ppt/ink/ink17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25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73 3584,'1'-1'359,"-1"-1"0,2 0 0,-1 1 0,0-1 0,0 0 0,0 1 1,1 0-1,-1-1 0,1 1 0,-1 0 0,1-1 0,-1 1 0,1 0 0,0 0 0,3-1 0,15-13 2493,14-20 2118,-34 35-4922,0 1-1,0-1 0,0 0 1,0 0-1,0 0 0,0 0 1,0 1-1,0-1 0,0 0 1,0 0-1,0 0 0,0 0 0,0 1 1,0-1-1,0 0 0,0 0 1,1 0-1,-1 0 0,0 0 1,0 1-1,0-1 0,0 0 0,0 0 1,0 0-1,1 0 0,-1 0 1,0 0-1,0 0 0,0 0 1,0 1-1,0-1 0,1 0 0,-1 0 1,0 0-1,0 0 0,0 0 1,0 0-1,1 0 0,-1 0 1,0 0-1,0 0 0,0 0 1,0 0-1,1 0 0,-1 0 0,0 0 1,0 0-1,0-1 0,0 1 1,1 0-1,-1 0 0,0 0 1,0 0-1,0 0 0,0 0 0,0 0 1,1 0-1,-1-1 0,0 1 1,0 0-1,0 0 0,0 0 1,0 0-1,0 0 0,0-1 0,0 1 1,3 12 1232,-3-12-1250,1 29 2191,8 46 1,-6-52-1824,0 0 1,-1 0 0,-2 29 0,-2-18 236,-3-1 1,0 0 0,-15 48 0,9-50-1161,-24 51 0,34-81 301,-5 14-3494,6-5-2921,1-5 2906</inkml:trace>
</inkml:ink>
</file>

<file path=ppt/ink/ink17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26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352 1 5376,'-11'21'9255,"-5"-4"-3966,5-9-4546,0 0 1,-1-1-1,-18 9 1,-20 12 2153,37-18-2565,1 0 1,0 1-1,1 1 0,0 0 0,1 0 0,0 1 0,1 1 0,1-1 1,0 1-1,-8 20 0,-3 12 380,-24 91-1,33-87-455,2 0 0,2 0 0,2 1 0,3 53 0,2-90-229,-1 0 0,1 1 0,1-1 0,1-1 0,0 1 0,1 0 0,0-1 0,1 1 0,0-1 0,2-1 0,-1 1 0,1-1 0,1 0 0,10 12 0,-11-16-23,0-1 0,0 0 0,0-1 0,1 0 0,0 0 1,1 0-1,-1-1 0,1 0 0,0-1 0,0 0 0,0-1 0,1 0 0,-1 0 0,1 0 0,0-2 1,-1 1-1,1-1 0,0-1 0,0 1 0,18-3 0,-19-2 6,-8 3-41,0 0 0,1 0-1,-1 1 1,0-1 0,1 1 0,-1-1-1,1 1 1,-1-1 0,1 1-1,-1 0 1,1-1 0,-1 1-1,1 0 1,-1 0 0,4 1-1,-6-12-2462,5-30-9475,1 29 7980</inkml:trace>
</inkml:ink>
</file>

<file path=ppt/ink/ink17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27.1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41 6144,'0'-1'383,"1"1"1,-1 0-1,0-1 0,1 1 1,-1-1-1,0 1 1,1 0-1,-1-1 0,1 1 1,-1 0-1,1-1 1,-1 1-1,1 0 0,-1 0 1,1-1-1,-1 1 1,1 0-1,-1 0 1,1 0-1,-1 0 0,1 0 1,0 0-1,-1 0 1,1 0-1,-1 0 0,1 0 1,-1 0-1,1 0 1,-1 0-1,1 0 0,0 0 1,-1 1-1,1-1 1,-1 0-1,1 0 0,-1 1 1,0-1-1,1 1 1,5 7 2774,-6 25-805,9 53-1,-4-60-1770,0 0 1,2-1-1,1 0 0,23 48 0,-30-71-573,-1 1 0,1-1 0,1 0-1,-1 0 1,0 0 0,0 0 0,1 0 0,-1-1 0,1 1-1,0 0 1,-1-1 0,1 1 0,0-1 0,0 1 0,0-1-1,0 0 1,0 0 0,0 0 0,0 0 0,0 0 0,1-1-1,-1 1 1,4 0 0,-2-1 12,0-1 1,-1 1-1,1-1 1,-1 0-1,1 0 1,-1 0-1,1 0 0,-1-1 1,0 0-1,0 1 1,0-1-1,0 0 1,5-4-1,5-6 56,0-1 0,-1 0-1,0-1 1,15-23 0,-19 24-80,-1-1-1,0 1 1,-1-1 0,-1 0-1,0-1 1,-1 1 0,4-23-1,-7 31 5,0 0-1,0 0 0,0 0 0,-1 1 1,0-1-1,0 0 0,-1 0 0,1 0 1,-1 0-1,0 1 0,-1-1 0,0 0 0,0 1 1,0-1-1,0 1 0,-1 0 0,0-1 1,0 1-1,0 1 0,-1-1 0,-6-7 1,9 12-1,1 0 1,0-1-1,0 1 0,0 0 1,0 0-1,0 0 1,-1 0-1,1-1 1,0 1-1,0 0 0,0 0 1,-1 0-1,1 0 1,0 0-1,0 0 0,0 0 1,-1 0-1,1 0 1,0 0-1,0 0 1,-1 0-1,1 0 0,0 0 1,0 0-1,-1 0 1,1 0-1,0 0 1,0 0-1,0 0 0,-1 0 1,1 0-1,0 0 1,0 0-1,0 0 1,-1 0-1,1 1 0,0-1 1,0 0-1,0 0 1,-1 0-1,1 0 1,0 0-1,0 1 0,0-1 1,0 0-1,0 0 1,0 0-1,-1 1 1,1-1-1,-2 18 5,5 15-10,23 55 5,50 113 0,-48-138 0,-4 1 0,-2 1 0,-3 1 0,11 73 0,-28-119 0,0 1 0,-1 0 0,-1-1 0,-1 1 0,-1 0 0,-1 0 0,0-1 0,-11 31 0,9-37 0,0 0 0,-2-1 0,1 1 0,-2-1 0,0-1 0,0 0 0,-1 0 0,-1 0 0,0-1 0,-1-1 0,0 0 0,-20 15 0,22-18 0,0-1 0,-1 0 0,0-1 0,0 1 0,0-2 0,-1 0 0,1 0 0,-1-1 0,0 0 0,0 0 0,0-2 0,-1 1 0,1-1 0,0-1 0,0 0 0,-1-1 0,1 0 0,0 0 0,0-1 0,0-1 0,0 0 0,0-1 0,1 0 0,-1 0 0,1-1 0,0 0 0,0-1 0,1 0 0,0-1 0,-12-10 0,16 12 0,0-1 0,0 1 0,1-1 0,0-1 0,0 1 0,0-1 0,1 1 0,0-1 0,0 0 0,-3-13 0,4 15 0,1 1 0,0-1 0,0 0 0,0 0 0,1 1 0,-1-1 0,1 0 0,0 0 0,0 0 0,1 0 0,0 1 0,0-1 0,0 0 0,0 0 0,1 1 0,-1-1 0,4-4 0,-3 7-204,1 0-1,0 0 1,-1 1 0,1-1 0,0 1-1,0 0 1,0-1 0,0 2 0,0-1-1,0 0 1,0 0 0,0 1 0,1 0-1,-1 0 1,0 0 0,0 0 0,0 0-1,0 0 1,6 2 0,36-3-3348,-22-9-309,-4-1-129</inkml:trace>
</inkml:ink>
</file>

<file path=ppt/ink/ink17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27:27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7680,'1'-2'499,"0"1"1,1 0 0,-1 0-1,0 0 1,0 0 0,1 0-1,-1 0 1,1 0-1,-1 0 1,1 0 0,-1 1-1,1-1 1,-1 1 0,1-1-1,0 1 1,-1-1-1,1 1 1,0 0 0,-1 0-1,1 0 1,2 0 0,28 17 8799,-9-3-11265,12 9 3143,-1 2 0,-1 1 0,-1 1 0,37 42 0,-50-49-1047,0 1-80,-1 2 0,-2 0 0,0 0-1,-1 2 1,-2 0 0,0 0 0,-2 1 0,-1 1-1,-1 0 1,-1 0 0,-2 1 0,0 0-1,-2 0 1,1 41 0,-6-50-50,0 1 0,-2-1 0,0 0 0,-1 0 0,0 0 0,-2-1 0,0 1 0,-2-1 0,-14 27 0,8-21 0,-1-1 0,-1-1 0,-1-1 0,-1 0 0,-1-1 0,-22 19 0,20-14-249,19-23 145,0 1 1,0 0-1,0 0 1,-1-1 0,1 1-1,0-1 1,-1 0 0,0 0-1,0 0 1,-4 3-1,7-5 35,0 0-1,0 0 1,0 0-1,0 0 0,0-1 1,0 1-1,0 0 1,0 0-1,0 0 0,0 0 1,0 0-1,-1 0 1,1 0-1,0-1 0,0 1 1,0 0-1,0 0 1,0 0-1,0 0 0,0 0 1,0 0-1,0 0 1,0 0-1,0 0 0,0 0 1,-1 0-1,1-1 1,0 1-1,0 0 1,0 0-1,0 0 0,0 0 1,0 0-1,0 0 1,0 0-1,-1 0 0,1 0 1,0 0-1,0 0 1,0 0-1,0 0 0,0 0 1,0 0-1,0 0 1,-1 0-1,1 0 0,0 0 1,0 0-1,0 0 1,0 0-1,0 1 0,0-1 1,0 0-1,0 0 1,-1 0-1,1 0 0,0 0 1,0 0-1,0 0 1,0 0-1,0 0 0,0 1 1,0-3-922,0-6-2999</inkml:trace>
</inkml:ink>
</file>

<file path=ppt/ink/ink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5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3328,'6'-1'147,"0"1"0,0-1 1,-1 1-1,1 0 0,0 0 1,0 1-1,-1 0 0,1 0 0,-1 0 1,1 1-1,-1 0 0,9 3 0,42 13 1672,45 7 135,-52-12-1598,81 11 1,-120-24-245,0 1 0,-1 0 0,1 1 0,0 0 0,-1 1 0,1 0 0,16 8 0,-27-9-85,-1 0 1,0 1 0,1-1-1,-1 0 1,0 0 0,0 0-1,-1 0 1,1-1-1,0 1 1,-1 0 0,1-1-1,-1 0 1,-3 2 0,-2 2-10,2-1-1,-12 8 9,0 1 0,1 1 1,-23 23-1,35-32-11,1 0 0,0 1 0,0-1 0,0 1 0,1 0 0,0 0 0,0 1 0,0-1 0,1 0 0,0 1 0,0 0 0,1-1 1,0 1-1,0 0 0,0 9 0,1-10 9,0 0 1,1 1 0,0-1-1,0 0 1,0 0 0,1 0-1,0 0 1,0 0 0,0 0-1,1-1 1,-1 1 0,1-1-1,1 0 1,-1 1 0,7 5-1,-4-5-3,0 0-1,1-1 1,-1 0-1,1 0 0,0-1 1,0 0-1,1 0 1,-1 0-1,1-1 1,0-1-1,10 3 1,-2-1 11,0-2 0,0 0 0,0-1 0,0 0 0,0-2 0,1 0 0,-1 0 0,0-2 0,26-7 0,-2-2-110,-1-2-1,57-29 1,-85 37-45,1-1 0,-1-1 0,0 0 0,0-1 0,-1 0 0,0 0-1,-1-1 1,0 0 0,-1-1 0,0 0 0,0-1 0,11-23 0,-19 42 203,1 0-1,1-1 1,-1 1-1,1-1 1,0 1 0,0-1-1,1 0 1,0 0-1,0 0 1,5 6 0,-4-3-31,1-1 0,0 0 0,0-1 0,1 1-1,0-1 1,0 0 0,0-1 0,1 1 0,11 7 0,-8-10-302,0-1 0,0-1 0,-1 1 0,1-1 0,1-1-1,-1 0 1,0 0 0,0-1 0,0-1 0,0 1 0,0-2 0,1 1-1,-1-1 1,11-4 0,9-6-1176</inkml:trace>
</inkml:ink>
</file>

<file path=ppt/ink/ink17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3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 4864,'-3'18'3820,"11"-15"500,25-18 1762,-15 6-6865,-3 6 1209,0 0-1,1 0 1,-1 2-1,1 0 1,-1 0-1,29 4 1,3-1 51,-30-1-831,-1 0-1,1 2 0,-1 0 0,18 6 0,-11-3-2713,-8-3 359</inkml:trace>
</inkml:ink>
</file>

<file path=ppt/ink/ink17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3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6144,'0'-7'3072,"14"-6"-896,-14 13 3455,15-7-4991,-1-2 128,14 6 256,-5 3 128,15-4-1536,-10 0 0,10-4 896,-10 4 0,6 4-896,-11 0 128,0 0-1408,-3 0 0,-12 7-1023,-2 2-1</inkml:trace>
</inkml:ink>
</file>

<file path=ppt/ink/ink17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4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7936,'2'-4'1840,"3"-11"926,2 8 6345,2 29-5826,-6 8-2814,-2 1 1,-2 47-1,-1 29 653,3-82-1026,0 8 73,1-1-1,10 46 1,-11-71-233,0-1-1,0 1 1,1-1-1,0 0 1,1 0 0,-1 0-1,1 0 1,1 0-1,-1 0 1,1-1 0,0 1-1,0-1 1,0 0-1,1-1 1,-1 1 0,1-1-1,0 0 1,10 6 0,-9-8-361,-1 0 1,1-1 0,0 0 0,0 0-1,0-1 1,0 0 0,0 0 0,0 0 0,0-1-1,0 1 1,0-1 0,-1-1 0,1 1 0,0-1-1,-1 0 1,1 0 0,-1-1 0,1 0 0,-1 0-1,0 0 1,0 0 0,-1-1 0,7-6-1,15-11-3032</inkml:trace>
</inkml:ink>
</file>

<file path=ppt/ink/ink17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4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72 12544,'-32'12'6271,"60"-37"-8063,-24 18 12544,7 0-10240,-8 2 128,6-6 0,-4-1 128,-5 5-1536,0-2 0,-5 12-1536,2-3 128,-3 16-1664,3 0 128</inkml:trace>
</inkml:ink>
</file>

<file path=ppt/ink/ink17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5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358 65 5376,'-6'-14'7294,"3"-1"-3537,3 14-3679,0-1 0,0 1 1,0 0-1,0-1 0,0 1 0,0 0 0,0-1 1,-1 1-1,1 0 0,0-1 0,-1 1 0,1 0 1,-1 0-1,0-1 0,1 1 0,-1 0 0,0 0 1,0 0-1,1 0 0,-1 0 0,0 0 0,0 0 1,0 0-1,0 0 0,-1 1 0,1-1 0,0 0 1,0 1-1,0-1 0,-1 1 0,1-1 0,0 1 1,0-1-1,-1 1 0,1 0 0,0 0 0,-1 0 1,-1 0-1,-12 1 235,0 1 1,0 1 0,0 1-1,0 0 1,1 1-1,-1 0 1,1 2-1,0-1 1,1 2 0,0-1-1,0 2 1,1 0-1,0 0 1,0 2 0,1-1-1,0 1 1,1 1-1,0 0 1,-8 14 0,10-12-209,0 1 0,2-1 0,0 2-1,0-1 1,-4 24 0,8-31-78,1 0 0,0-1-1,0 1 1,1 0 0,0 0-1,0 0 1,1 0-1,0 0 1,0 0 0,1 0-1,0-1 1,0 1 0,5 10-1,0-8-4,0 1-1,0-1 1,1 0 0,1-1-1,0 0 1,0 0-1,0-1 1,1 0 0,1 0-1,-1-1 1,1-1 0,0 0-1,0 0 1,1-1-1,16 4 1,5 2 11,1-3 0,1 0 1,-1-3-1,48 3 0,-59-7-29,0-1 0,0-1 0,0-1-1,35-7 1,-48 6 18,1 0-1,-1 0 1,1-1-1,-1 0 1,-1 0-1,1-2 1,0 1-1,-1-1 1,0 0-1,-1-1 1,14-13 0,-21 20-18,0-1 0,0 0 1,0 1-1,1-1 1,-1 1-1,0 0 1,0-1-1,0 1 0,1 0 1,-1-1-1,0 1 1,0 0-1,1 0 1,-1 0-1,0 0 0,0 0 1,1 1-1,-1-1 1,0 0-1,0 0 1,1 1-1,-1-1 0,0 1 1,0-1-1,2 2 1,37 20-19,-21-10 40,-13-10-18,7 6 75,1-2 0,0 1 0,0-2 0,0 1 0,1-2 0,-1 0 0,1-1-1,0-1 1,0 0 0,1-1 0,22-1 0,-6-2 188,-1-1 0,0-1 0,0-2 0,39-13 0,-61 16-201,0-1-1,0 0 1,0-1 0,0 0 0,-1 0-1,0-1 1,0 0 0,8-7 0,-12 8-58,0 1 0,-1 0 0,0-1 0,1 0 0,-1 1 0,-1-1 0,1 0 0,-1-1 0,0 1 1,0 0-1,-1-1 0,1 1 0,-1-1 0,0 1 0,0-9 0,-1 2-6,0 1 1,-1 0-1,0-1 1,-1 1-1,0 0 0,-1 0 1,0 0-1,-1 1 1,0-1-1,-1 1 0,0-1 1,0 2-1,-1-1 1,0 0-1,-1 1 0,0 0 1,-1 1-1,0 0 1,-9-9-1,4 8-6,1 0-1,-2 1 1,1 0-1,-1 1 1,0 0-1,0 1 1,-20-5 0,24 8 6,0 1 1,-1 0 0,1 1 0,-1 0 0,1 1 0,-1 0-1,0 1 1,1 0 0,-1 1 0,1 0 0,0 0 0,-20 8-1,11-1-10,0 1 0,1 0 0,0 2 0,0 0-1,2 0 1,-1 2 0,2 0 0,-16 18 0,23-24-49,1 0 1,0 1-1,1 0 1,-1 0-1,2 0 1,-1 1 0,1 0-1,1 0 1,0 0-1,0 1 1,1-1 0,0 1-1,1 0 1,1 0-1,-1 0 1,2 0-1,0 21 1,1-29-59,-1 1 0,1 0 0,0-1 1,0 1-1,0-1 0,0 1 0,1-1 0,0 0 0,-1 1 0,1-1 0,0 0 0,1 0 1,-1 0-1,0 0 0,1-1 0,0 1 0,-1-1 0,7 4 0,-3-2-361,1-1-1,-1-1 0,1 1 1,0-1-1,0 0 0,0-1 1,12 2-1,36 6-3367</inkml:trace>
</inkml:ink>
</file>

<file path=ppt/ink/ink17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6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312 1 7552,'-3'0'946,"0"0"0,0 0 0,0 0 0,0 0 0,0 0 1,0 0-1,0 1 0,0 0 0,-5 1 0,-32 13 3215,30-11-4472,-49 25 1268,-9 2-484,59-28-237,0 0 0,1 1 1,-1 0-1,1 1 0,-13 9 0,18-13-190,1 1 0,-1 0-1,0 0 1,1 0-1,0 0 1,0 1-1,-1-1 1,1 1-1,1-1 1,-1 1-1,0 0 1,1 0-1,-1-1 1,1 1-1,0 0 1,0 1-1,0-1 1,0 4-1,1-5-31,0 0-1,1-1 1,-1 1-1,1 0 0,0 0 1,0-1-1,0 1 1,0-1-1,0 1 0,0 0 1,0-1-1,0 0 1,1 1-1,-1-1 1,0 0-1,1 0 0,-1 0 1,1 0-1,-1 0 1,1 0-1,0 0 0,2 1 1,44 15 171,-41-15-145,28 7 182,0-2 0,1-1 0,38 0 0,-40-4 20,1 2 0,-1 1 0,62 17 0,-68-12-166,1-1 73,-1 1-1,38 20 1,-60-27-116,0 0 0,0 0 1,-1 1-1,1 0 0,-1 0 1,0 1-1,0-1 0,-1 1 0,1 0 1,-1 1-1,0-1 0,0 1 0,-1-1 1,0 1-1,0 0 0,4 11 0,-6-13 11,0 1-1,0-1 1,-1 0-1,1 1 0,-1-1 1,0 1-1,0-1 0,-1 1 1,1-1-1,-1 1 0,0-1 1,0 1-1,-1-1 0,1 0 1,-1 0-1,0 0 0,0 0 1,-1 0-1,1 0 1,-1 0-1,1-1 0,-1 1 1,0-1-1,-1 0 0,1 0 1,-5 4-1,-6 2 76,0 0 0,0-1 1,-1-1-1,0 0 0,0-1 0,-18 5 1,16-5-94,-1-1 1,-1 0 0,1-1-1,-1-1 1,1-1 0,-1-1-1,0 0 1,0-2 0,0 0-1,1-1 1,-1 0 0,1-2-1,-1 0 1,1-2 0,-22-8-1,35 12-194,1 0 0,-1 1 0,0 0 0,1 0 0,-1 0 0,0 1 0,-9-1 0,12 1-1197,6 1-555,15 2-1514,1 0-300</inkml:trace>
</inkml:ink>
</file>

<file path=ppt/ink/ink17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6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22 7296,'-1'-11'508,"-1"1"6647,3 10-655,5 11-3362,-4-3-2996,0 0 1,0 0 0,-1 0 0,0 0-1,0 0 1,-1 0 0,0 0 0,-1 0 0,0 0-1,-3 15 1,1-1 719,0 4-568,2 0 0,0 1 1,2-1-1,1 0 0,1 0 1,1-1-1,1 1 1,1-1-1,15 37 0,-20-59-352,0 0-1,0 0 0,0-1 0,1 1 0,-1-1 1,1 1-1,0-1 0,0 1 0,0-1 1,0 0-1,0 0 0,1 0 0,-1 0 0,0-1 1,1 1-1,0-1 0,-1 1 0,1-1 0,0 0 1,-1 0-1,1 0 0,6 1 0,-4-2-300,-1 0-1,1 0 1,-1-1-1,1 1 1,-1-1-1,1 0 1,-1 0-1,1-1 1,-1 1 0,0-1-1,0 0 1,0 0-1,0-1 1,0 1-1,5-5 1,19-18-3183,-4 3-169</inkml:trace>
</inkml:ink>
</file>

<file path=ppt/ink/ink17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7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7 13312,'-43'-3'6655,"66"6"-9599,-12-3 12544,-2-3-9728,0-1 128,1 4 128,-6 0 0,-4 0-768,0 0 0,0 0-2688,0 0 0</inkml:trace>
</inkml:ink>
</file>

<file path=ppt/ink/ink17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7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347 58 8064,'-1'1'581,"0"-1"1,0 0-1,-1 1 0,1 0 1,0-1-1,0 1 0,0 0 1,0-1-1,0 1 1,0 0-1,0 0 0,0 0 1,0 0-1,0 0 1,0 0-1,1 0 0,-1 0 1,0 0-1,1 1 0,-1-1 1,1 0-1,-1 2 1,-2 37 3801,5-23-4343,1 0 1,9 29 0,-11-40 49,1 0 0,-1-1 1,2 1-1,-1-1 0,0 0 1,1 1-1,0-1 0,0 0 1,1-1-1,-1 1 0,1-1 1,0 1-1,0-1 0,0 0 1,1 0-1,0-1 0,-1 0 1,1 1-1,1-2 1,-1 1-1,0 0 0,1-1 1,-1 0-1,1-1 0,-1 1 1,1-1-1,0 0 0,0 0 1,0-1-1,-1 1 0,1-1 1,0-1-1,8 0 0,-3-2-55,1 0-1,-1 0 0,0-1 0,0 0 1,0-1-1,-1 0 0,1-1 0,-1 0 1,-1-1-1,1 0 0,-1-1 0,0 1 1,8-11-1,-11 11-2,0 1 0,-1-1 0,0 0 0,0-1 0,-1 1 0,0-1 0,0 0 0,-1 0 0,0 0 0,0 0 0,-1 0 0,0-1 0,-1 1 0,0-1 0,0 0 0,-1 1 0,0-1 0,-1-13 0,-16-21 64,17 42-94,0 1 0,0-1 0,0 1 0,-1-1 0,1 0-1,0 1 1,-1-1 0,1 1 0,0-1 0,-1 1 0,1-1 0,-1 0 0,1 1-1,0 0 1,-1-1 0,1 1 0,-1-1 0,0 1 0,1 0 0,-1-1-1,1 1 1,-1 0 0,0-1 0,1 1 0,-1 0 0,1 0 0,-1 0 0,0 0-1,1 0 1,-1 0 0,0 0 0,1 0 0,-1 0 0,0 0 0,1 0-1,-1 0 1,0 0 0,1 0 0,-1 0 0,0 1 0,1-1 0,-1 0-1,1 1 1,-1-1 0,1 0 0,-1 1 0,0-1 0,1 1 0,-1-1 0,1 0-1,0 1 1,-1 0 0,1-1 0,-1 1 0,1-1 0,0 1 0,-1-1-1,1 1 1,0 0 0,0-1 0,0 1 0,-1 1 0,-1 3 4,1-1 1,-1 1-1,1 0 1,0 0-1,0 0 1,1 0-1,-1 0 1,1 0-1,0 1 1,1-1-1,-1 0 1,2 6-1,19 62 58,-18-64-63,151 400 383,-144-382-302,-1 1 1,-1 1-1,-1-1 0,-1 1 0,-2 0 1,-1 0-1,-2 1 0,0-1 1,-2 1-1,-1-1 0,-2 0 0,0 0 1,-18 55-1,16-66-51,-1-1 1,-2 1-1,1-2 1,-2 1-1,0-1 1,-1-1-1,-1 0 1,0 0-1,-1-2 1,0 1-1,-1-1 1,0-1-1,-2-1 0,1 0 1,-1-1-1,0-1 1,-27 12-1,22-12-19,0-1 0,-1-1 0,0 0 0,0-2 0,-1 0 0,1-2 0,-1 0 1,0-2-1,0-1 0,0 0 0,0-2 0,0 0 0,1-2 0,-23-6 0,26 4-11,0-1 0,1 0 0,0-2 1,0 0-1,1-1 0,0 0 0,1-2 1,-24-21-1,35 29-97,0-1 0,0 0 0,1 0 0,-1-1 0,1 1 0,0-1 0,1 0 0,0 0 0,0 0 0,0 0 0,0-1 0,1 1 0,0-1 0,0 1 0,1-1 0,0 0 0,0 0 0,1 0 0,0 0 0,0 1 0,0-1 0,1 0 0,0 0-1,0 0 1,1 1 0,0-1 0,0 0 0,6-10 0,-1 5-1032,2 0-1,-1 0 1,2 1-1,-1 0 1,2 0-1,-1 1 1,1 1-1,1 0 1,18-12-1,4 0-2838</inkml:trace>
</inkml:ink>
</file>

<file path=ppt/ink/ink17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8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310 1 4992,'0'0'2621,"-1"0"2989,-1 4 1080,-3 3-7766,-12 16 1867,-22 23 1724,21-28-2004,1 1-1,1 0 1,0 1-1,-22 38 1,17-25-120,8-13-221,1 1-1,2 1 1,0 0-1,1 0 0,-6 25 1,-20 109 339,35-153-499,-6 27 83,2 1 0,1-1 1,1 1-1,2 0 0,4 37 0,-1-48-41,0 0-1,2 0 1,1-1 0,0 0-1,2 0 1,0 0 0,1-1-1,18 28 1,77 92 489,-66-93 21,50 83-1,-82-117-806,15 21 470,-7-25-2284,2-14-3414,-5 0 1889</inkml:trace>
</inkml:ink>
</file>

<file path=ppt/ink/ink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5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 6656,'-23'-3'3328,"51"17"-5248,-14-9 6528,4 3-6784,2 4 0,-1-1-896,-19 5 0</inkml:trace>
</inkml:ink>
</file>

<file path=ppt/ink/ink17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09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10112,'10'8'4588,"7"-10"-3100,1-1 526,-3 7 2866,0 2-4665,0 1-1,-1 1 1,0 0 0,0 1-1,-1 0 1,0 1 0,-1 1-1,0 0 1,0 1 0,-2 0-1,1 0 1,-1 1 0,-1 1-1,-1-1 1,9 19 0,8 27 460,-3 0 1,16 70-1,-29-94-440,-2 0-1,-1 0 1,-2 0 0,-1 1-1,-2 0 1,-6 64 0,2-54-119,-1 0-1,-3-1 1,-2 0 0,-2-1 0,-2 0 0,-19 47-1,-31 30-1484,54-106-415,-1 0 1,-22 25 0,17-29-1887,5-6-170</inkml:trace>
</inkml:ink>
</file>

<file path=ppt/ink/ink17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0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136 219 7168,'0'1'221,"-1"-1"0,0 0 0,0 1 1,0-1-1,0 0 0,0 0 0,0 0 1,0 0-1,0 0 0,0 0 0,0 0 1,0 0-1,0 0 0,0 0 0,0 0 0,0-1 1,0 1-1,0 0 0,0-1 0,1 1 1,-1-1-1,0 1 0,0-1 0,0 1 0,0-1 1,-1-1-1,-6 3 5102,-1 10-3604,-1 6-505,7-10-1038,0 1 0,0-1-1,0 1 1,1-1 0,0 1 0,1 0 0,0 0 0,0-1 0,0 1 0,1 0 0,1 0 0,-1 0 0,1 0 0,0 0-1,1 0 1,0-1 0,0 1 0,1 0 0,0-1 0,0 0 0,5 9 0,-1-4-45,0-1-1,0 1 1,1-1-1,1-1 1,0 1-1,0-1 1,1-1 0,0 0-1,1 0 1,0-1-1,0-1 1,17 9 0,-15-9-82,1-1 0,-1 0 1,1-1-1,0-1 0,0 0 1,1-1-1,-1 0 0,1-1 1,0-1-1,-1-1 0,1 0 1,0 0-1,-1-2 0,1 1 1,22-7-1,-19 1 33,0 0 1,-1-2 0,1 0-1,-1-1 1,-1 0 0,0-2-1,28-25 1,-39 32-57,0-1 1,0-1-1,0 1 0,-1-1 1,0 0-1,0 0 0,-1 0 0,0 0 1,0 0-1,0-1 0,-1 0 1,0 1-1,-1-1 0,0 0 0,1-10 1,-2 5 16,-1 0 1,0 0-1,-1 0 0,0 0 1,-1 0-1,-1 0 1,-9-22-1,7 22-27,0 0-1,-1 1 1,-1-1-1,0 2 1,-1-1-1,0 1 1,-1 0 0,0 1-1,-19-15 1,21 18-23,-5-4-46,-1 1-1,0 0 0,-1 1 1,0 0-1,0 1 0,-1 1 1,0 0-1,-1 1 0,1 1 0,-1 1 1,0 0-1,0 1 0,0 1 1,-1 1-1,1 0 0,0 1 1,-1 1-1,1 1 0,0 0 0,0 1 1,0 1-1,0 1 0,0 0 1,1 1-1,0 1 0,0 0 1,1 1-1,-17 12 0,26-17-34,1 1 0,0 0 0,0 0 0,0 0 0,0 1 0,1-1 0,0 1 0,0 0 0,0 0 0,0 1 0,1-1 0,0 1 0,0 0 0,1 0 0,-3 6 0,4-9-8,1 0-1,-1 0 1,0 1-1,1-1 1,0 0-1,0 0 1,0 0-1,0 0 1,0 0-1,1 1 1,-1-1-1,1 0 1,0 0-1,0 0 1,0 0 0,0 0-1,1 0 1,-1-1-1,1 1 1,0 0-1,-1-1 1,1 1-1,0-1 1,1 0-1,3 4 1,6 4-669,0-1 0,0 0 0,1-1 0,15 7 0,-13-7-70,2 1-315,0-1 0,1-1 0,1 0 0,20 4 0,-24-7 522,49 16-2465</inkml:trace>
</inkml:ink>
</file>

<file path=ppt/ink/ink17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0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730 0 9344,'-19'2'3609,"9"0"-1708,3-2 3298,6 0-3237,16 29 513,41 78-1397,-24-50-535,192 427 1505,-210-446-1902,-1 1 0,-2 1-1,-2 0 1,-1 0 0,2 54 0,-8-73-68,-1 1 0,-2-1 0,0 0 1,-1 1-1,-1-1 0,-1 0 0,-1 0 1,-1-1-1,0 0 0,-2 0 0,0 0 0,-1-1 1,-2 0-1,-14 22 0,11-22 14,-1-2 0,-1 1-1,0-2 1,-1 0 0,-1-1-1,0-1 1,-1-1 0,0 0 0,-23 10-1,23-15-19,0 0 1,-1-1-1,-1-2 0,1 0 0,-1-1 0,1 0 0,-31-1 0,3-3 141,-92-11 0,120 8-187,0 0 0,0-2 0,0 0 0,1-1 0,0-1-1,0-1 1,1-1 0,0 0 0,1-1 0,0-1 0,0-1 0,1 0 0,-17-17 0,17 14-16,0 0 0,1-1 0,1-1 0,0 0 0,2-1 0,-21-36 0,28 42-14,-1 0 1,2 0-1,0-1 1,0 1-1,1-1 1,1 0-1,0 0 1,1 0-1,0 0 1,1 0-1,0 0 1,1 0-1,3-14 1,-3 21-2,1-1-1,0 1 1,0 0 0,1-1-1,0 1 1,0 0-1,0 1 1,1-1 0,0 0-1,0 1 1,0 0 0,0 0-1,1 0 1,0 1-1,0 0 1,0-1 0,9-4-1,-3 2-4,10-9-17,1 2 0,0 0 0,1 2 0,1 0 0,0 2 0,1 0 0,44-10 0,-4 0-98,24-6-774,1 3-1,113-13 1,-69 26-3307,-2 12-4036,-86 1 4381</inkml:trace>
</inkml:ink>
</file>

<file path=ppt/ink/ink17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1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17 10368,'4'-10'3514,"10"3"-2439,3 13 2180,-6 5 4132,-10-8-7269,0 0-1,0 0 0,-1 0 1,1 0-1,-1 0 1,1 0-1,-1 0 0,0 0 1,-1 0-1,1 0 1,0 0-1,-2 6 1,-1 14 339,-1 18-590,-3 0 0,-1-1-1,-2 0 1,-1 0 0,-3-1-1,-1 0 1,-27 49 0,24-60-2960,2-14-2518,13-10 2134</inkml:trace>
</inkml:ink>
</file>

<file path=ppt/ink/ink17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1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420 16 4992,'9'-1'-388,"4"-2"5581,-10-2 722,-14-1-2150,7 6-3568,0 0-1,0 0 1,0 0 0,0 1 0,0 0 0,0 0 0,0 0 0,-5 2 0,-5 1 697,11-4-778,-1 0-1,1 1 0,0 0 1,0-1-1,0 1 0,0 0 1,0 1-1,0-1 0,0 0 0,0 1 1,0-1-1,1 1 0,-1 0 1,1 0-1,-1 0 0,-3 5 1,-7 5 249,-21 16 322,0 2-1,2 1 1,2 2 0,-41 55 0,56-65-501,1 1 1,1 0-1,1 0 0,1 1 0,1 1 0,1-1 0,2 2 1,0-1-1,2 1 0,-2 29 0,6-41-173,0-1-1,2 1 1,0-1 0,0 1-1,2 0 1,-1-1 0,2 0-1,0 0 1,1 0 0,0 0-1,1-1 1,1 0 0,0 0-1,0 0 1,2-1 0,-1 0-1,1-1 1,1 0 0,0 0-1,1-1 1,0 0 0,0-1-1,1-1 1,0 0 0,1 0-1,0-1 1,0 0 0,0-2-1,1 1 1,0-2 0,19 5-1,-9-4-229,-18-3-30,1-1 1,-1 1-1,0-1 1,1 0 0,-1-1-1,1 1 1,-1-1 0,1-1-1,-1 1 1,1-1-1,-1 0 1,1-1 0,-1 1-1,0-1 1,8-4 0,7-5-3168,-2-4-426</inkml:trace>
</inkml:ink>
</file>

<file path=ppt/ink/ink17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2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308 60 4736,'-4'0'10609,"4"5"-5429,3 16-3653,-2-12-1606,11 48 4333,12 20-2173,-21-71-1990,0-1 0,0 1 0,0-1 0,1 0-1,0 0 1,0-1 0,0 1 0,0-1-1,1 0 1,0 0 0,0 0 0,0 0-1,0-1 1,0 0 0,1 0 0,0-1-1,-1 1 1,1-1 0,0-1 0,0 1-1,0-1 1,0 0 0,1 0 0,-1 0-1,10-2 1,-6 1-43,-1 0 0,0-1 1,0 0-1,1-1 0,-1 0 0,0-1 0,-1 0 0,1 0 1,0-1-1,-1 0 0,0 0 0,0-1 0,0 0 1,0-1-1,-1 1 0,8-9 0,-8 7-11,-1-1 1,0 0-1,0 0 0,-1 0 0,0 0 1,0-1-1,-1 0 0,0 0 0,0 0 1,3-17-1,-6 20-6,0 0 0,-1 0 1,0 0-1,0 0 0,0 0 0,-1 0 0,0 0 1,0 0-1,0 0 0,-1 0 0,0 0 0,0 1 1,0-1-1,-1 1 0,0-1 0,0 1 0,0 0 0,-6-6 1,7 8-24,0 1 1,0 0-1,0 0 1,-1 0-1,1 0 1,-1 0-1,1 1 1,-1-1-1,0 1 1,1-1-1,-1 1 1,0 0 0,0 0-1,-4 0 1,7 0-8,-1 1 1,0 0-1,0 0 1,0 0-1,1 0 1,-1 0 0,0 1-1,0-1 1,0 0-1,1 0 1,-1 0 0,0 1-1,0-1 1,1 0-1,-1 1 1,0-1-1,1 0 1,-1 1 0,0-1-1,1 1 1,-2 1-1,1-1-1,1 0-1,-1 1 0,0-1 0,1 0 0,-1 1 1,1-1-1,0 1 0,-1-1 0,1 1 0,0-1 1,0 1-1,0-1 0,0 1 0,0-1 1,0 1-1,1 1 0,10 55-1,3 0 1,24 63-1,7 22 114,-25-63-102,11 90 1,-23-104-11,-1-19 0,-2-1 0,-3 88 0,-3-121 0,0 0 0,-1 0 0,-1 0 0,0-1 0,-1 1 0,0-1 0,-1 0 0,0 0 0,-1 0 0,0-1 0,-1 0 0,0 0 0,-1 0 0,-16 17 0,17-23-2,1 0-1,-1 0 1,0 0-1,-1-1 1,1 0-1,-1 0 1,1-1-1,-1 0 1,0 0-1,-1-1 1,1 0-1,0 0 1,0-1-1,-11 0 1,-5 0-16,1-1 1,-1-2 0,-37-6-1,21 0 14,0-1-1,1-1 0,0-3 1,-38-18-1,54 20 5,1 0 1,1-2-1,0-1 0,0 0 0,2-2 1,0 0-1,-27-30 0,45 45 2,0 1-1,0-1 1,0 0 0,1 0 0,-1 0-1,0 0 1,0 0 0,1 0 0,-1-1-1,1 1 1,-1 0 0,1 0 0,0 0-1,-1 0 1,1-1 0,0 1 0,0 0-1,-1 0 1,1-1 0,0 1 0,1 0-1,-1 0 1,0-1 0,0 1 0,0 0-1,1 0 1,0-2 0,0 1-6,1 0-1,-1 0 1,1 0 0,0 0 0,0 0 0,0 1 0,0-1-1,0 1 1,0 0 0,0-1 0,0 1 0,0 0 0,3-1-1,5-1-121,1 0 0,-1 0-1,1 1 1,-1 0-1,18 0 1,235-9-9346,-194 11 5376</inkml:trace>
</inkml:ink>
</file>

<file path=ppt/ink/ink17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3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9600,'7'-3'1187,"-1"1"1,0 0 0,0 0 0,1 1-1,-1-1 1,1 2 0,0-1 0,-1 1-1,1-1 1,-1 2 0,14 1 0,-15-1-927,0 1 0,-1-1 0,1 1 0,0 0 0,-1 0 0,1 1 0,-1-1 0,0 1 1,0 0-1,0 0 0,6 6 0,28 36-58,37 54-1,-59-72-9,0 1 1,-2 0-1,-1 1 0,-1 0 1,-2 1-1,-1 0 0,-1 1 1,-1 0-1,-2 0 0,-2 0 1,0 1-1,-2-1 0,-2 1 1,0-1-1,-8 39 0,3-38-171,-1 1 0,-23 60 0,-3-34-3266,32-62-127,1-4-469</inkml:trace>
</inkml:ink>
</file>

<file path=ppt/ink/ink17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3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10496,'3'-16'5248,"17"9"-4225,-17 3 6913,26-5-7424,-4 6 0,21-10 256,-9 6 0,15-2-1152,-15 6 128,6 3 128,-10 0 128,-4 3-1408,-6-3 0,-9 9-2048,0-5 0</inkml:trace>
</inkml:ink>
</file>

<file path=ppt/ink/ink17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3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11648,'28'0'5759,"-23"7"-5631,-5-7 9600,18 0-9472,-4 0 128,15 0 0,-6 0 128,16-4-896,-12 4 128,7-8-512,-6 4 0,-10 0-2816,1 1 0</inkml:trace>
</inkml:ink>
</file>

<file path=ppt/ink/ink17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5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7168,'0'12'3584,"18"-12"-1280,-18 0 3711,19-12-5375,-5 8 128,38-5 512,-6 2 0,11 0-1536,-14-2 0,14 9 896,-17 0 128,0 4-768,-8 1 0,-9 2-1536,-4 0 128,-5-1-1792,1-3 129</inkml:trace>
</inkml:ink>
</file>

<file path=ppt/ink/ink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4:43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6016,'9'-20'2944,"33"13"-3072,-27 4 4992,-6-1-4992,-1-5 128,-8 22-3328,-17 6 0</inkml:trace>
</inkml:ink>
</file>

<file path=ppt/ink/ink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6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4 383 2688,'15'-5'3178,"34"37"-2039,-34-20-982,1-1 0,1-1 0,0 0 0,0-1 0,1-1 0,0-1 0,0 0 1,1-1-1,26 4 0,-19-9-8,1-2 0,-1 0 1,0-2-1,0-1 0,0 0 1,0-2-1,-1-2 0,31-12 1,-48 18-129,2-2 1,1 0 0,-1 0 0,0-1 0,0 0-1,-1-1 1,1 0 0,-1-1 0,-1 0 0,12-11 0,-17 15-12,0-1-1,0 0 1,0 1-1,0-1 1,-1 0-1,1-1 1,-1 1-1,0 0 1,0-1-1,-1 1 1,1-1-1,-1 0 1,0 1 0,0-1-1,-1 0 1,1 0-1,-1 0 1,0 1-1,-1-1 1,1 0-1,-1 0 1,0 0-1,-2-8 1,-4-3 4,0 1 1,0-1-1,-2 1 0,0 1 1,0 0-1,-2 0 0,0 1 1,0 0-1,-1 1 0,0 0 1,-1 1-1,-1 1 0,0 0 1,0 0-1,-1 2 0,0-1 1,-28-9-1,21 9-37,-1 2-1,0 0 1,-1 2 0,1 0 0,-1 2-1,0 0 1,0 2 0,-1 1 0,1 0-1,0 2 1,-47 10 0,62-9 3,-1 0 1,1 0 0,0 1 0,1 1-1,-1-1 1,-15 12 0,22-15 10,0 1 1,-1-1-1,1 1 0,0 0 1,0 0-1,0 0 1,0 0-1,1 0 0,-1 0 1,0 0-1,1 1 1,0-1-1,-1 0 1,1 1-1,0-1 0,0 1 1,0 0-1,1-1 1,-1 1-1,1 0 0,-1-1 1,1 1-1,0 0 1,0 0-1,0-1 0,1 1 1,-1 0-1,2 4 1,2 1-4,0 0 1,1 0 0,0-1-1,0 0 1,1 0 0,0 0-1,1-1 1,-1 0 0,1 0 0,0 0-1,1-1 1,-1 0 0,1 0-1,0-1 1,0 0 0,0-1-1,1 0 1,-1 0 0,13 2-1,4 1-35,-1-2-1,1 0 1,0-2-1,0-1 0,48-3 1,-39-1-389,1-1 0,-1-1 0,0-2 1,0-1-1,-1-2 0,63-27 0,-74 23-11,-22 14 551,-16 28 858,14-20-846,0-1 1,0 1-1,1 0 1,0 0-1,1 0 1,-1 0-1,2 0 1,-1-1-1,1 1 1,0 0-1,1 0 1,-1 0-1,2-1 1,-1 1-1,1-1 1,0 0-1,1 1 1,-1-1-1,2-1 1,-1 1-1,1-1 1,0 1-1,9 8 1,-4-4-50,1 0 0,0-1 0,0-1 1,1 0-1,1 0 0,-1-1 0,1-1 0,0 0 0,1-1 1,0 0-1,0-1 0,16 4 0,10-4-949,0-2 1,67-3-1,-40-3-398</inkml:trace>
</inkml:ink>
</file>

<file path=ppt/ink/ink17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5.8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9 8192,'0'0'139,"0"-1"0,0 1 0,0 0-1,0-1 1,0 1 0,0 0 0,0 0 0,0-1 0,0 1 0,0 0 0,0-1 0,0 1 0,1 0 0,-1 0 0,0-1 0,0 1 0,0 0 0,0 0-1,0-1 1,1 1 0,-1 0 0,0 0 0,0 0 0,0-1 0,1 1 0,-1 0 0,0 0 0,0 0 0,1 0 0,-1-1 0,0 1 0,0 0-1,1 0 1,-1 0 0,0 0 0,1 0 0,-1 0 0,0 0 0,0 0 0,1 0 0,-1 0 0,0 0 0,1 0 0,-1 0 0,0 0 0,0 0 0,1 0-1,-1 0 1,0 0 0,1 1 0,-1-1 0,1 1 146,0-1 0,-1 1-1,1 0 1,0-1 0,-1 1-1,1 0 1,-1 0 0,0-1 0,1 1-1,-1 0 1,1 0 0,-1 0-1,0 0 1,0 0 0,1 0 0,-1-1-1,0 1 1,0 0 0,0 0-1,0 0 1,0 0 0,0 0-1,0 0 1,-1 0 0,1 0 0,-1 1-1,-19 77 2345,13-57-2361,1 0 0,1 0 0,1 1-1,-2 44 1,6-56-139,0 0-1,1 0 0,0 0 1,1 0-1,0 0 0,1-1 1,0 1-1,1-1 0,6 15 1,-7-21-348,-1 0-1,1 1 1,0-1 0,1 0 0,-1-1 0,1 1 0,-1 0 0,1-1 0,0 0 0,1 0 0,-1 0 0,0-1 0,1 1 0,-1-1 0,1 0 0,0 0 0,0-1 0,0 0 0,0 1 0,0-2 0,0 1 0,7 0 0,18-1-3259</inkml:trace>
</inkml:ink>
</file>

<file path=ppt/ink/ink17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6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13568,'0'-7'6783,"26"-5"-8447,-15 8 10624,-2-5-9088,-4 2 128,-1-5-768,1 1 128,-10 6-2304,5 5 128,-9 16-640,4-4 1</inkml:trace>
</inkml:ink>
</file>

<file path=ppt/ink/ink17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6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357 36 8320,'0'-2'522,"0"1"0,0 0 0,0 0 0,0-1 1,0 1-1,-1 0 0,1 0 0,0-1 0,-1 1 0,1 0 1,-1 0-1,0 0 0,1 0 0,-1 0 0,0 0 0,0 0 0,0 0 1,1 0-1,-1 0 0,0 0 0,0 1 0,0-1 0,0 0 1,-2 0-1,-1-1-145,0 1 0,0-1 0,0 1 0,0 0 1,0 0-1,0 1 0,-8-1 0,-5 2-518,0 0 1,1 1-1,-20 4 1,0 4 812,0 1 0,1 2 0,-34 18 0,67-30-650,0 0 1,0 0 0,0-1 0,0 1 0,0 1-1,0-1 1,0 0 0,0 0 0,0 1 0,1-1-1,-1 1 1,0-1 0,1 1 0,-1 0 0,1 0-1,0 0 1,0 0 0,0 0 0,0 0 0,0 0-1,0 0 1,0 0 0,0 0 0,1 0 0,0 1-1,-1-1 1,1 0 0,0 0 0,0 1 0,0-1-1,0 4 1,2-2-8,0 0 0,0 0 1,1-1-1,-1 1 0,1-1 0,-1 0 0,1 1 0,0-1 1,1 0-1,-1-1 0,0 1 0,1 0 0,-1-1 0,1 0 1,0 0-1,0 0 0,7 2 0,72 25 282,2-3 0,110 18 0,-192-44-292,19 5 73,-1 1-1,0 0 1,0 2 0,20 9-1,-33-13-36,0 0 0,-1 1 0,0 0-1,1 0 1,-1 0 0,-1 1-1,1 0 1,-1 0 0,0 1-1,-1 0 1,0 0 0,8 13-1,-12-18-22,0 0 0,0 1-1,-1-1 1,1 0-1,0 1 1,-1-1-1,0 0 1,0 1-1,1-1 1,-2 1-1,1-1 1,0 1-1,0-1 1,-1 0 0,1 1-1,-1-1 1,0 0-1,0 1 1,1-1-1,-2 0 1,1 0-1,0 0 1,0 0-1,-1 0 1,1 0-1,-1 0 1,1 0 0,-1-1-1,0 1 1,0-1-1,0 1 1,0-1-1,-2 2 1,-11 6 81,0 0 0,-1-1 0,-28 11 0,6-3-68,24-9 7,-1-2-1,0 1 1,0-2-1,0 0 0,-1 0 1,1-2-1,-23 2 1,-2-3 121,-66-5 1,-27-12-139,133 17-49,0-1 0,0 0-1,0 0 1,0 0 0,-1 0-1,1 0 1,0 0 0,0 0-1,0 0 1,0 0 0,0 1 0,-1-1-1,1 0 1,0 0 0,0 0-1,0 0 1,0 0 0,0 0-1,-1 0 1,1 0 0,0 0-1,0 0 1,0 0 0,0 0-1,-1 0 1,1 0 0,0 0-1,0-1 1,0 1 0,0 0-1,-1 0 1,1 0 0,0 0-1,0 0 1,0 0 0,0 0-1,0 0 1,0 0 0,-1-1 0,1 1-1,0 0 1,0 0 0,0 0-1,0 0 1,0 0 0,0-1-1,0 1 1,0 0 0,0 0-1,0 0 1,0 0 0,0-1-1,0 1 1,0 0 0,0 0-1,0 0 1,0 0 0,0-1-1,0 1 1,0 0 0,0 0-1,0 0 1,0 0 0,0 0-1,0-1 1,15-5-1743,18-2-860,42-9-3897,-35 5 2795</inkml:trace>
</inkml:ink>
</file>

<file path=ppt/ink/ink17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7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10880,'8'0'5376,"7"4"-5121,-15-4 9729,-4 12-9472,-1-4 128,-4 24 384,4-9 0,5 19-1408,0-10 128,14 15 768,-5-5 0,5-10-768,0-3 128,9-15-1408,-3-2 128,12-15-2432,-4 3 128</inkml:trace>
</inkml:ink>
</file>

<file path=ppt/ink/ink17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7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84 14464,'-23'-13'7167,"49"-3"-9855,-15 9 12416,7-2-10240,-4 6 0,5-10-2688,-4 6 0,-1 0 1408,0-2 128</inkml:trace>
</inkml:ink>
</file>

<file path=ppt/ink/ink17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7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9 7552,'-5'0'77,"-6"2"1787,13 1 1647,-1-3-3163,0 1 0,0 0 0,0-1 0,0 1 0,0 0 0,-1 0 0,1 0 0,0 0-1,0 0 1,-1 0 0,1 0 0,-1 0 0,1 0 0,-1 0 0,1 0 0,-1 0 0,1 0 0,-1 0-1,0 0 1,0 1 0,1-1 0,-1 0 0,0 2 0,1 13 90,2 1 0,0-1 0,1 0 0,0 0-1,2-1 1,9 22 0,8 25 892,-14-39-913,8 32 236,-17-53-626,1 0 0,-1 0 0,0 0 0,1 0 0,-1 0 0,0 0 0,0 0 0,-1 0 0,1 0 0,0 0 0,-1 0 0,1 0 0,-1 0 0,1 0 0,-1 0 0,0 0 0,0 0 0,0 0 0,0-1 0,0 1 0,-3 2 0,3-3-16,0-1 0,-1 0 0,1 1 0,-1-1 0,1 0 0,-1 0 0,1 0 1,-1 0-1,1 0 0,-1 0 0,1 0 0,0 0 0,-1-1 0,1 1 0,-1 0 1,1-1-1,0 0 0,-1 1 0,1-1 0,0 0 0,-1 1 0,1-1 1,0 0-1,0 0 0,0 0 0,0 0 0,0 0 0,0 0 0,0 0 0,-1-2 1,-2-1 2,0-1 1,0 1 0,0-1-1,1 0 1,-1 0 0,-3-9-1,5 5-12,1 1-1,1-1 1,0 0-1,0 0 1,1 0-1,0 0 0,0 0 1,1 1-1,0-1 1,1 0-1,-1 1 1,2 0-1,-1 0 0,8-12 1,-5 9 59,0-1-1,1 1 1,0 1 0,1-1-1,0 1 1,1 1 0,0 0 0,1 0-1,0 0 1,0 1 0,0 1-1,14-7 1,-8 7 68,0 2 0,0 0 0,1 1 1,0 1-1,0 1 0,0 0 0,0 1 0,0 1 0,0 0 0,0 1 0,0 1 0,17 5 1,-21-5-80,0 1 1,0 1-1,0 0 1,-1 1 0,1 0-1,-1 1 1,-1 0-1,1 1 1,-1 0 0,0 1-1,-1 0 1,0 1-1,0 0 1,-1 0 0,0 1-1,11 15 1,-15-16-39,0 0 0,-1 0 0,0 0 0,-1 1 1,0-1-1,0 1 0,-1 0 0,0 0 0,0 0 0,-1 0 0,-1 0 1,0 0-1,0 0 0,-1 0 0,-3 16 0,2-17-467,-1 1-1,0-1 1,-1 1-1,0-1 1,-8 13-1,26-51-9016,-9 18 5633</inkml:trace>
</inkml:ink>
</file>

<file path=ppt/ink/ink17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8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0 7296,'0'3'8422,"-2"3"-3712,-21 36-520,19-36-4114,1 1 1,-1-1-1,1 0 0,0 1 0,1 0 1,-1-1-1,1 1 0,1 0 1,-1 0-1,1 1 0,0 10 1,2-3 384,0 1 0,1 0 0,1-1 0,6 24 0,-6-29-465,0 0 1,0 0-1,1 0 0,0-1 1,1 1-1,11 16 0,-15-24-199,1-1 0,-1 1 0,1 0 0,0-1 0,0 1 0,-1-1 0,1 1-1,0-1 1,0 0 0,0 0 0,1 0 0,-1 0 0,0 0 0,0 0-1,0 0 1,1-1 0,-1 1 0,0-1 0,1 0 0,-1 0 0,0 0 0,1 0-1,-1 0 1,0 0 0,1-1 0,-1 1 0,0-1 0,1 1 0,-1-1 0,0 0-1,0 0 1,0 0 0,0 0 0,0-1 0,3-1 0,15-10-3275</inkml:trace>
</inkml:ink>
</file>

<file path=ppt/ink/ink17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18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12160,'0'-7'6015,"0"7"-6911,0 0 10240,5 7-9216,0-3 128,-1 1-512,-4-1 128,0-4-1920,0 0 0,11 0-1280,-3 0 129</inkml:trace>
</inkml:ink>
</file>

<file path=ppt/ink/ink17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0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281 22 4992,'0'4'9815,"0"5"-4517,0 46-2214,-1-14-1422,-1-24-1251,2-1 0,0 1 1,1 0-1,0 0 0,6 22 1,-6-35-378,0 0-1,1 0 1,-1 0 0,1-1 0,0 1 0,0-1 0,0 1-1,1-1 1,-1 0 0,1 1 0,0-2 0,0 1 0,0 0-1,0 0 1,0-1 0,0 0 0,1 1 0,-1-1-1,1-1 1,0 1 0,-1 0 0,1-1 0,0 0 0,0 0-1,0 0 1,0 0 0,6 0 0,2-1-9,-1 0 1,0-1-1,1 0 1,-1 0-1,0-1 0,0-1 1,0 0-1,0 0 1,0-1-1,-1-1 1,1 0-1,-1 0 0,0-1 1,13-10-1,-11 7 26,-1 0 0,0-1-1,0 0 1,-1 0 0,0-1-1,-1-1 1,-1 1-1,0-2 1,0 1 0,11-26-1,-11 18 103,-5 13-60,0 1-1,0 0 1,0-1 0,-1 0-1,0 0 1,0 0 0,-1 0 0,0 0-1,0 0 1,-1 0 0,0 0 0,0 0-1,-1-9 1,1 73 227,24 49-321,-14-67 37,-2 0 0,6 72 0,-10-35-20,-2 303 373,-2-369-361,-1-1 1,-1 1-1,0-1 1,0 0-1,0 0 1,-1 0-1,-1 0 1,0 0-1,0-1 0,0 0 1,-1 0-1,0 0 1,-1 0-1,0-1 1,0 1-1,0-2 1,-1 1-1,0-1 0,-1 0 1,1 0-1,-1-1 1,0 0-1,0 0 1,-1-1-1,1 0 1,-15 4-1,3-3 7,1 0-1,-1-1 1,1-1 0,-1 0-1,0-2 1,0-1 0,-32-2-1,0-6 33,-57-16 0,91 18-53,0 0 1,1-1-1,0-1 1,0 0-1,1-1 1,-23-17-1,18 11-496,-38-33-3959,57 46 4133,-1-1-1,0 0 1,1 0 0,-1 0-1,1 0 1,0-1 0,0 1 0,1 0-1,-1-1 1,1 0 0,-1 1-1,1-1 1,0 0 0,0 0 0,0-6-1,1 2-3787</inkml:trace>
</inkml:ink>
</file>

<file path=ppt/ink/ink17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0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407 0 5760,'-1'0'9299,"-1"0"-4442,-17 4-3888,-35 21 839,44-21-1527,0 0 0,0 0 0,0 1 0,1 0 0,0 1 0,-11 8 1,-6 10 99,2 0 1,0 1 0,1 1-1,2 1 1,-26 43 0,34-48-264,0 1-1,2 0 1,1 0 0,1 1-1,0 0 1,2 1-1,1 0 1,-3 27 0,9-39-88,0 0-1,0 0 1,2 1 0,-1-1 0,2 0-1,0 0 1,0 0 0,1-1 0,1 1-1,0-1 1,1 0 0,0 0 0,1-1 0,14 20-1,6 2 89,1-2 0,1-1-1,46 37 1,-41-41-271,1-1-1,2-2 0,0-2 1,74 31-1,-103-48-331,0-1 0,0-1-1,0 0 1,1 0 0,9 1 0,-11-3-609,0 0 1,0 0 0,1 0-1,-1-1 1,12-2-1,0-1-2489</inkml:trace>
</inkml:ink>
</file>

<file path=ppt/ink/ink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7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10 2176,'0'0'33,"0"-1"1,0 1 0,0 0-1,-1 0 1,1 0-1,0 0 1,0-1-1,0 1 1,0 0-1,0 0 1,-1-1-1,1 1 1,0 0-1,0 0 1,0 0-1,0-1 1,0 1-1,0 0 1,0 0 0,0-1-1,0 1 1,0 0-1,0 0 1,0-1-1,0 1 1,0 0-1,0 0 1,0-1-1,0 1 1,0 0-1,1 0 1,-1-1-1,0 1 1,0 0 0,0 0-1,0 0 1,0-1-1,1 1 1,-1 0-1,0 0 1,0 0-1,0 0 1,0-1-1,1 1 1,12 5 1864,16 21-953,-21-9-718,0-1 0,-1 1 1,-1 1-1,7 32 0,-1-5 173,-8-32-282,40 145 1428,-41-185-1443,1 0 0,0 1 0,3 0 0,0 0 0,12-30 0,-13 42-132,0 0 0,1 0 0,1 0 0,0 1 0,0 0 0,2 1 0,-1 0 0,13-11 0,-18 19 19,1-1 0,0 1 0,0 1 0,0-1 0,1 1 0,0 0 0,-1 0 0,1 0 0,0 1 0,0 0 0,0 0 0,0 1 0,1 0 0,-1 0 0,0 0 0,1 1 1,-1-1-1,1 2 0,-1-1 0,0 1 0,1 0 0,5 2 0,1 1 22,-1 0 0,0 1 1,-1 1-1,1 0 0,-1 0 1,0 1-1,-1 1 0,1 0 0,-2 0 1,1 1-1,-1 0 0,10 14 1,-5-5 19,-1 0 0,-1 1 0,0 1 0,-2 0 0,0 1 0,8 26 0,-13-5 352,-5-60-366,0 1 0,1-1 1,2 1-1,-1-1 1,2 1-1,6-20 0,-7 30-34,0 0 0,1 0-1,-1 0 1,1 0 0,1 0-1,0 1 1,0 0-1,0 0 1,0 0 0,1 0-1,0 1 1,0 0 0,0 0-1,1 1 1,0 0 0,11-5-1,-9 5 2,0 0-1,1 1 0,-1 0 0,1 0 0,0 1 0,-1 1 1,1 0-1,0 0 0,0 1 0,0 0 0,0 1 1,0 0-1,15 3 0,-10 0 43,-1 1 0,1 0 0,-1 2 0,0-1 0,-1 1 0,1 1 0,-1 1 0,11 9 0,10 8 64,-8-6 100,0 0 0,-2 2-1,0 0 1,25 33 0,-47-54-299,-1 0 0,0 0 0,0 0 1,1 0-1,-1 0 0,0 0 0,1 0 0,-1-1 0,1 1 0,-1 0 0,1-1 1,-1 1-1,1-1 0,-1 0 0,1 1 0,0-1 0,-1 0 0,1 0 1,-1 0-1,1 0 0,0-1 0,-1 1 0,1 0 0,-1-1 0,1 1 1,0-1-1,1 0 0,9-1-1096,-2 1-225</inkml:trace>
</inkml:ink>
</file>

<file path=ppt/ink/ink17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1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11 10368,'6'-3'579,"0"2"0,1-1 1,-1 0-1,1 1 0,0 1 1,-1-1-1,1 1 0,0 0 1,-1 0-1,1 1 1,-1 0-1,1 0 0,0 0 1,-1 1-1,0 0 0,1 1 1,-1-1-1,0 1 0,0 0 1,-1 1-1,1-1 0,-1 1 1,10 9-1,-5-4 429,0 1-1,0 0 1,-2 0 0,12 17 0,-10-10-1172,0 0 1,10 26-1,-9-13 441,-1 1 0,-2 0 0,-1 0 1,-1 1-1,-2 0 0,-1 0 0,-2 0 0,-4 55 0,-1-50-128,-1 0 1,-2-1 0,-2 0-1,-1 0 1,-2 0 0,-1-2-1,-20 37 1,21-49-91,-1-1 0,-27 34 0,33-46-126,-1 0-1,-1 0 1,1-1-1,-1-1 1,0 1-1,-1-1 1,-20 10-1,27-15-148,0-1 0,-1 0-1,1 0 1,0 0-1,-1 0 1,1-1 0,-1 0-1,1 1 1,-1-1-1,-5-1 1,7 1-217,-1 0-1,0-1 1,1 0-1,-1 0 1,1 1 0,-1-1-1,1-1 1,-1 1 0,1 0-1,0-1 1,-1 1-1,1-1 1,-3-2 0,-10-12-3557</inkml:trace>
</inkml:ink>
</file>

<file path=ppt/ink/ink17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3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514 789 7296,'14'10'11983,"26"-6"-7878,4 0-1996,-35-1-1850,-1-2 0,1 1 1,0-1-1,-1-1 1,1 1-1,0-1 1,0-1-1,-1 0 0,1 0 1,-1-1-1,15-4 1,6-4 230,54-27 1,-44 18-127,-1 0-233,-1-2-1,-1-2 1,-1-1 0,-1-2-1,-1-1 1,-2-1 0,29-34-1,-51 53-130,-1-2-1,0 1 1,-1-1-1,0-1 0,-1 1 1,0-1-1,-1 0 1,0-1-1,0 1 0,-2-1 1,0 0-1,3-24 1,-5 27 0,-1-1 0,-1 1 1,0-1-1,0 1 1,-1-1-1,0 1 1,-1 0-1,0 0 1,0 0-1,-1 0 1,-1 0-1,1 1 1,-2 0-1,1 0 0,-1 0 1,-10-11-1,1 5 15,1 1-1,-1 1 0,-1 0 0,-1 1 0,0 1 1,0 0-1,-1 1 0,0 1 0,-1 1 1,0 0-1,0 2 0,-1 0 0,1 1 0,-1 1 1,-1 1-1,1 1 0,-33 0 0,44 2-15,-1 1 0,1 1 0,-1 0 0,1 0 0,-1 1 0,1 0 0,0 0 0,0 1 0,0 1 0,1-1 1,0 1-1,0 1 0,0-1 0,0 1 0,1 1 0,0-1 0,0 1 0,1 1 0,0-1 0,0 1 0,-8 13 0,1 3 56,0 0-1,2 1 1,0 0 0,2 1 0,1 0 0,-9 45 0,11-29 110,2 1-1,2 0 0,5 79 1,31 138 133,-12-110-230,33 155-68,1 6 0,-43-209 32,-1 180 0,-13-245-25,-2 0 0,-2-1 0,-1 1 0,-1-1 1,-2 0-1,-2-1 0,-1 0 0,-23 45 0,28-67-13,-2-1 0,1 1 1,-2-1-1,1 0 0,-2-1 0,1-1 0,-2 1 0,1-2 1,-1 1-1,-26 14 0,28-19 2,0 0 0,-1 0 0,1-1 0,-1 0 0,1-1 0,-1 0 0,0-1 0,0 0 0,-1-1 0,1 0 0,0-1 0,0 0 0,0-1 0,-1 0 0,-17-4 0,2-3 4,1-1 0,0-1 0,0-2 0,1 0 0,-40-28 0,52 31 0,0 0 0,1-1 0,1 0 0,0-1 0,0 0 0,1-1 0,1 0 0,0-1 0,0 0 0,1 0 0,1-1 0,-6-14 0,11 25-48,1 0-1,0 1 1,-1-1-1,1 0 1,1 0-1,-1 1 1,0-1 0,1 0-1,-1 0 1,1 0-1,0 0 1,0 0-1,0 0 1,0 0 0,0 0-1,1 0 1,0 0-1,-1 0 1,1 1-1,0-1 1,0 0 0,1 0-1,-1 1 1,0-1-1,1 1 1,0-1-1,-1 1 1,1 0-1,0-1 1,0 1 0,0 0-1,1 0 1,-1 1-1,0-1 1,1 0-1,2-1 1,93-69-7994,-64 44 4052</inkml:trace>
</inkml:ink>
</file>

<file path=ppt/ink/ink17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3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60 8192,'-18'8'11515,"31"-8"-6027,50-10-4075,-38 6-1014,459-32 4593,-314 26-5295,-133 7-226,-25 1 1262,-3 0-4283,-21 6-4065,-3 1 3647</inkml:trace>
</inkml:ink>
</file>

<file path=ppt/ink/ink17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4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19 8704,'6'-18'5174,"-4"27"2414,-3 18-1462,-1-11-7351,-8 102 3176,6 151 0,4-171-1864,0-88-357,0-1 0,-1 0 0,0 0 0,0 0 0,-4 10 0,4-14-391,-1-1-1,0 0 1,0 0-1,0-1 1,0 1-1,0 0 1,-5 4 0,-4 7-3073</inkml:trace>
</inkml:ink>
</file>

<file path=ppt/ink/ink17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5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414 26 9472,'-2'-2'645,"1"0"-1,-1 0 1,0 0 0,1 0 0,-1 0-1,0 1 1,0-1 0,0 1 0,-1-1 0,1 1-1,0 0 1,0 0 0,-1 0 0,1 0 0,-1 0-1,-4 0 1,2 1 82,0 1 0,0 0 0,-1 0 0,1 0 0,0 1-1,0 0 1,-6 3 0,1-1-1013,-1 0 397,5-1-111,-1-1-1,1 0 1,1 1-1,-1 0 1,0 1-1,1-1 1,-1 1-1,-6 6 1,-9 14 645,1 1 0,0 1 1,-28 52-1,-37 91 784,74-144-1325,2 1 0,1 0 0,1 1-1,1 0 1,1 0 0,2 0 0,0 0 0,2 1-1,1-1 1,1 0 0,2 1 0,0-1 0,2 0 0,14 46-1,-9-44-121,0-1 0,2 0 0,1-1-1,1-1 1,1 0 0,2-1-1,0 0 1,2-1 0,0-1 0,2-1-1,0-1 1,1-1 0,27 18-1,-47-36-78,0-1 1,1 1-1,-1-1 0,0 0 0,0 0 0,1 0 0,-1 0 0,1 0 0,-1 0 0,1-1 0,-1 1 0,1-1 0,-1 0 0,1 0 0,4 0 0,-4-1-281,-1 0 1,1 0-1,-1 0 0,1 0 0,-1 0 0,1-1 0,-1 1 0,0-1 0,0 0 0,0 0 0,0 0 1,0 0-1,0 0 0,0 0 0,-1 0 0,1 0 0,-1-1 0,1 1 0,1-5 0,6-14-3590</inkml:trace>
</inkml:ink>
</file>

<file path=ppt/ink/ink17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5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95 381 8576,'-19'-7'2762,"-6"3"6820,24 4-9322,1 0 1,-1 0-1,1 0 1,-1 1-1,0-1 1,1 0-1,-1 0 1,1 1 0,-1-1-1,1 1 1,-1-1-1,0 0 1,1 1-1,0-1 1,-1 1-1,1-1 1,-1 1-1,1-1 1,0 1-1,-1-1 1,1 1-1,0 0 1,-1-1-1,1 2 1,0 29-1348,2-20 1311,1 0 1,0 0-1,0-1 1,1 0-1,0 1 1,1-1-1,0-1 1,1 1-1,0-1 1,0 0-1,1 0 1,0-1-1,0 0 1,1 0-1,0 0 1,1-1-1,0-1 1,0 1-1,0-2 1,16 8-1,-10-7-149,0-1 0,0 0-1,1-1 1,0-1 0,-1-1-1,1 0 1,0-1 0,0-1-1,0 0 1,0-1 0,0-1-1,0-1 1,28-8 0,-15-2-8,-1-2 1,0-1-1,-1-1 1,-1-2-1,32-28 1,-43 34-33,-1-1-1,0 0 1,21-30 0,-30 37-29,0-1 1,0 0 0,-1-1 0,0 1 0,-1-1-1,0 0 1,0 0 0,-1 0 0,0 0 0,1-12-1,-3 10-10,0 0 0,-1 0 0,0 0-1,-1 0 1,0 0 0,-1 0-1,0 0 1,-1 1 0,0-1 0,-1 1-1,0 0 1,0 0 0,-1 1 0,0 0-1,-1 0 1,0 0 0,0 1 0,-1 0-1,-13-11 1,10 10 4,-1 0 0,0 1 0,0 0 0,0 1 0,-1 0 0,0 1 0,-1 1 0,1 0 0,-1 1 0,0 0 0,-19-2 0,16 3-11,0 1 1,0 1-1,0 0 0,0 1 1,-1 1-1,1 1 0,0 0 1,1 1-1,-1 1 0,0 1 1,1 0-1,0 1 0,0 1 1,1 0-1,-20 13 0,17-9-63,0 0-1,0 1 1,2 1-1,-1 1 1,2 0-1,-16 18 1,25-26-65,0 1 0,1 1 1,0-1-1,0 1 0,0 0 0,1 0 1,0 0-1,1 0 0,0 1 0,0 0 1,1 0-1,0-1 0,0 1 1,1 0-1,1 1 0,0 14 0,1-19-40,0 1 0,0-1 0,1 0 0,0 0-1,0-1 1,1 1 0,-1 0 0,1-1 0,0 1-1,0-1 1,0 0 0,1 0 0,-1 0 0,1-1-1,0 1 1,0-1 0,1 0 0,-1 0 0,0 0-1,1-1 1,7 4 0,10 3-1042,0 0 0,1-2 0,29 6 0,-44-11 832,67 18-3345</inkml:trace>
</inkml:ink>
</file>

<file path=ppt/ink/ink17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6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10496,'1'-1'374,"0"0"0,0 0 1,0 0-1,1 0 0,-1 1 1,0-1-1,1 0 0,-1 1 1,0-1-1,1 1 0,-1-1 1,1 1-1,-1 0 1,1 0-1,-1-1 0,0 1 1,1 0-1,-1 0 0,1 1 1,-1-1-1,1 0 0,-1 0 1,1 1-1,-1-1 0,1 1 1,-1-1-1,0 1 0,1 0 1,-1-1-1,0 1 0,0 0 1,2 1-1,47 36 6171,-39-28-7140,14 10 906,-2 2 0,0 0 0,-2 2 0,30 41-1,59 106 1048,-106-166-1305,11 23 55,0 1 0,-2 1 0,-1-1 0,-1 2 0,-2 0 0,-1 0 0,7 56-1,-10-40-104,-3 1-1,-2-1 0,-2 1 1,-13 71-1,12-103-53,0 1-1,-1-1 1,-1-1-1,0 1 1,-1-1-1,-1 0 1,0 0-1,-1-1 1,-1 0 0,0 0-1,-1-1 1,-1 0-1,0-1 1,0 0-1,-1-1 1,-18 13-1,24-18-413,-29 22-885,10-13-3874,19-12 1234</inkml:trace>
</inkml:ink>
</file>

<file path=ppt/ink/ink17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6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7424,'61'0'15581,"21"0"-9322,58-1-7138,-82-1 2978,-35 0-2033,1-1-1,24-7 1,-29 6-1267,0 0 0,1 1 0,20 0 0,-30 4-1807,-18 3-512,-2 0-213</inkml:trace>
</inkml:ink>
</file>

<file path=ppt/ink/ink17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6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29 12288,'-3'-3'6143,"35"-6"-7295,-22 5 11136,4 4-9600,-5 0 0,23 4 768,-7-4 0,27 3-1280,-15-3 0,20 0 640,-16 0 128,1-7-640,-8 4 0,-5-1-1280,-6-1 128,-9 5-2816,0 0 0</inkml:trace>
</inkml:ink>
</file>

<file path=ppt/ink/ink17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7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8192,'11'-9'14373,"-7"17"-9061,-8 28-6117,2-21 2297,-3 53-169,3 0 0,13 117-1,-10-170-1299,1 0-1,0-1 0,1 1 1,8 20-1,-10-31-22,1 0-1,0 0 1,0 0 0,0-1 0,0 1 0,0 0-1,1-1 1,0 0 0,0 0 0,0 0-1,0 0 1,0 0 0,0 0 0,1-1-1,-1 0 1,1 1 0,0-1 0,0-1-1,0 1 1,4 1 0,2-1-164,1 0-1,-1 0 1,1-1 0,0 0-1,0-1 1,0 0 0,-1-1 0,1 0-1,0 0 1,-1-2 0,1 1-1,-1-1 1,0-1 0,17-7-1,-17 6-909,0-1-1,-1 0 0,1-1 0,-1 0 0,-1 0 0,1-1 0,-1 0 1,12-16-1,-1-4-2915</inkml:trace>
</inkml:ink>
</file>

<file path=ppt/ink/ink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8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124 214 2816,'5'2'206,"1"0"1,0-1-1,0 0 0,-1 0 1,1 0-1,0-1 0,0 0 1,0 0-1,0 0 0,0-1 1,11-2-1,25-1 1158,-18 2-1085,0-1 1,0-1 0,0-1 0,0-1-1,-1-1 1,0-1 0,0-1-1,40-23 1,-59 30-235,0 0 1,-1 0-1,1-1 1,-1 1-1,0-1 0,1 0 1,-1 0-1,0 0 1,-1 0-1,1 0 1,-1-1-1,1 1 0,-1-1 1,3-7-1,-5 9-32,0 0 0,0-1 0,0 1 0,0 0-1,0-1 1,0 1 0,-1 0 0,1-1 0,-1 1 0,0 0 0,0 0-1,1-1 1,-1 1 0,-1 0 0,1 0 0,0 0 0,0 0-1,-1 0 1,1 1 0,-1-1 0,0 0 0,0 1 0,1-1 0,-1 1-1,0-1 1,0 1 0,0 0 0,0 0 0,-3-1 0,-4-3-7,0 1 0,0 0 1,-1 1-1,0 0 1,1 0-1,-1 1 0,0 0 1,0 1-1,0 0 1,-1 1-1,1 0 0,0 0 1,0 1-1,-11 3 1,-7 1 1,0 2 0,0 0 0,-45 21 0,58-21 14,0 1 1,0 0 0,1 1 0,0 0 0,1 1-1,0 1 1,1 0 0,0 1 0,0 0 0,-16 24-1,24-31-12,0 1 1,0 0-1,1 0 0,0 0 0,0 1 0,1-1 0,-1 1 0,1 0 0,1 0 0,-1 0 0,1-1 0,0 1 1,1 0-1,0 0 0,0 0 0,1 0 0,-1 0 0,1 0 0,1 0 0,-1 0 0,1 0 0,1-1 1,-1 1-1,1-1 0,0 1 0,0-1 0,8 10 0,-3-5 6,1 0 0,1-1 0,0 0 0,0 0 0,1-1-1,0 0 1,1-1 0,0 0 0,0-1 0,1 0 0,0-1 0,20 6 0,-11-5-282,0-2 0,1-1 0,0 0 0,0-2 1,0-1-1,0 0 0,29-4 0,26-5-1035</inkml:trace>
</inkml:ink>
</file>

<file path=ppt/ink/ink17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8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29 15104,'-43'-28'7551,"43"44"-9983,0-16 14720,5 4-12288,-1 1 128,6 2-128,-6-3 128,-4-4-256,0 0 0,0-8-3968,0 0 128</inkml:trace>
</inkml:ink>
</file>

<file path=ppt/ink/ink17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29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5 206 6016,'0'9'12438,"-1"13"-6547,-1 2-4776,1 0 0,4 41 0,-1-56-990,0 0 0,0-1 0,1 1 0,1-1 0,-1 0 0,1 0-1,0 0 1,1-1 0,0 1 0,0-1 0,1 0 0,0-1 0,0 1 0,0-1 0,1 0 0,0-1 0,0 1 0,1-2 0,-1 1 0,10 3 0,9 1 6,1-2 0,0-2 0,1 0 0,-1-2 0,1 0 0,32-3 0,-43 0-111,-1-2 1,1 0-1,-1-1 0,0 0 0,0-1 1,0-1-1,26-12 0,1-5 32,50-33-1,-78 46-39,7-5 20,-2-1 0,0 0 0,34-35 0,-50 45-28,1 1 0,-1-1 0,0 1 0,-1-1-1,1 0 1,-1 0 0,0-1 0,0 1 0,0-1-1,-1 1 1,0-1 0,0 0 0,-1 0 0,1 0-1,-1 0 1,0 0 0,-1 0 0,0-1 0,0 1 0,0 0-1,0 0 1,-1 0 0,0 0 0,-1 0 0,1 0-1,-1 0 1,-4-7 0,1 3-6,-1 1 0,0 0 1,0 1-1,-1 0 0,0 0 0,-1 0 1,0 1-1,0 0 0,0 0 0,-1 1 0,-14-8 1,-1 4-38,0 2 1,-1 0 0,0 2-1,0 0 1,0 2 0,-1 1-1,-34 0 1,19 3-199,1 2-1,0 1 1,-1 2 0,-41 12-1,68-14 76,1 1 0,0 1 0,0 0 0,0 1-1,-22 12 1,30-14 31,0-1 0,1 1 0,-1 0-1,1 0 1,0 0 0,0 0 0,0 1 0,1 0 0,0-1-1,0 1 1,0 1 0,0-1 0,1 0 0,-1 1 0,-1 7 0,4-11 22,0 1 0,0 0 0,1 0 0,-1-1 0,0 1 0,1 0 1,0-1-1,-1 1 0,1 0 0,0-1 0,1 1 0,-1-1 1,0 0-1,1 1 0,-1-1 0,1 0 0,0 0 0,-1 0 1,1 0-1,0 0 0,0 0 0,1 0 0,-1-1 0,0 1 0,1-1 1,-1 1-1,1-1 0,2 1 0,16 8-1134,0 0 0,31 9 0,-31-12 171,47 17-2255</inkml:trace>
</inkml:ink>
</file>

<file path=ppt/ink/ink17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0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870 0 7552,'-1'14'9933,"-2"14"-2440,2-12-7341,2 10 191,1 0 0,1 0 0,2-1 1,0 0-1,2 0 0,1 0 0,0-1 0,13 24 0,17 26 731,56 80 0,-82-136-956,4 8-34,-1 1-1,-2 0 0,0 0 0,-2 2 0,-1-1 1,-2 1-1,0 1 0,-2-1 0,-2 1 0,0 0 1,-2 1-1,-1-1 0,-2 0 0,-1 1 0,-1-1 1,-1 0-1,-2-1 0,-1 1 0,-20 52 0,14-51-35,-1-1 0,-2-1 0,0 0 0,-2-1 0,-2-1 0,0-1 0,-41 42 0,54-62-40,-1 0-1,1 0 1,-1-1-1,0 0 1,-1 0-1,1-1 1,-1 0-1,0 0 1,0-1-1,0-1 1,0 1-1,-1-1 1,1-1-1,-12 1 1,-8-1-10,-1-1 1,0-2-1,-31-6 1,23 1 1,0-1 0,1-2 0,-1-2 0,2-2 0,0-1 0,-35-20 0,18 4 0,1-1 0,-91-77 0,131 99 3,0 0 0,0-1 0,2-1 1,-1 0-1,1 0 0,1-1 0,0 0 0,1 0 0,-8-18 1,14 23-6,-1 1 0,2-1 1,-1 1-1,1-1 1,0 1-1,1-1 1,0 0-1,0 0 0,0 1 1,1-1-1,0 0 1,1 1-1,0-1 0,0 1 1,0 0-1,1 0 1,0-1-1,1 2 1,7-13-1,-6 12 2,-1 0 0,2 1 0,-1-1 0,0 1 0,1 1 0,0-1 0,1 1 0,-1 0 0,1 1 0,0-1 0,12-5 0,-1 0 0,22-13 0,0 2 0,2 1 0,0 2 0,58-16 0,-11 8-384,2 3 0,162-20 0,-240 42-158,0 1 0,0 0 1,0 0-1,20 4 0,-25-2-731,-1 0 0,1 0 0,-1 1 0,0 0 1,9 5-1,-5-1-2717</inkml:trace>
</inkml:ink>
</file>

<file path=ppt/ink/ink17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0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11 10880,'9'-11'5376,"-4"22"-4865,-5-11 8961,0 19-8832,0 6 0,-9 18 384,-1-7 128,1 26-1664,4-16 0,-8 18-896,2-21 0,11 12-2176,0-9 0</inkml:trace>
</inkml:ink>
</file>

<file path=ppt/ink/ink17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1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507 13 7296,'-2'-1'646,"1"0"0,0 0 0,-1 0 0,1 0 1,-1 0-1,1 0 0,-1 0 0,1 0 0,-1 1 0,0-1 1,1 1-1,-1-1 0,0 1 0,1-1 0,-1 1 0,0 0 1,0 0-1,0 0 0,-1 0 0,-3 1 10,1 0 1,-1 0-1,1 0 0,-1 1 0,1 0 0,-7 3 1,-10 7-818,-1 1 0,-20 16-1,19-13 1688,-2 3-998,2 2 0,0 0 0,1 2 0,1 1 0,1 0 0,1 2 0,-26 44 0,31-47-390,0 1-1,2 0 1,2 1 0,0 1 0,1 0-1,2 0 1,0 1 0,2 0-1,1 0 1,-2 40 0,6-44-51,2 0 0,0 1 0,2-1 0,1 0 0,0-1 0,2 1 0,0-1-1,2 0 1,0 0 0,2-1 0,0 0 0,25 37 0,-25-46-344,-1 1-1,2-2 0,0 1 0,0-1 0,25 17 1,-29-22 48,1-1 0,-1-1 0,1 1 0,1-1 0,-1 0 0,1-1 1,-1 0-1,1-1 0,0 0 0,0 0 0,16 1 0,-24-3-124,0 0 0,1 0 0,-1 0 0,0 0 0,1 0 0,-1 0 0,0-1 0,1 1 0,-1 0 0,0-1 0,1 1 0,-1-1 0,0 0 0,0 1 0,0-1 0,1 0 0,0 0 0,8-8-3657</inkml:trace>
</inkml:ink>
</file>

<file path=ppt/ink/ink17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2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17 238 11520,'-1'-11'7274,"-1"36"44,0 17-2464,3-5-4973,-1-27 174,2 1-1,-1-1 1,1 0 0,1 0-1,0 0 1,0 0-1,1 0 1,0 0 0,1-1-1,0 0 1,0 0-1,1 0 1,0-1 0,1 0-1,0 0 1,0 0-1,1-1 1,-1 0 0,2-1-1,-1 1 1,1-2 0,0 1-1,0-1 1,17 6-1,1-4 0,1-1-1,0-2 0,0 0 1,0-2-1,30-2 0,-41-1-42,0 0 1,-1-1-1,1-1 0,-1-1 0,0 0 0,0-1 0,0 0 0,0-2 0,-1 0 0,0 0 1,24-18-1,-30 20-7,-1-1 1,0-1 0,-1 0 0,1 0 0,-1 0 0,-1-1-1,0 0 1,0 0 0,0 0 0,-1-1 0,0 0 0,-1 0-1,0 0 1,0-1 0,-1 1 0,0-1 0,-1 0 0,0 0-1,0 0 1,-1-18 0,-1 16-5,-2 0 0,1 0 0,-2 0 0,0 0 0,0 1 0,-1-1 0,0 1 0,-1 0 0,-1 0 0,1 0 0,-2 1 0,1 0 0,-1 0 0,-1 0 0,0 1 0,0 1 0,-19-16 0,14 13-9,0 1 1,-1 1-1,0 0 1,0 1-1,-1 0 1,0 1-1,-1 1 1,0 0-1,0 1 1,0 1-1,0 0 1,-1 1-1,1 1 1,-20 0-1,14 3-2,-1 0 0,0 1 0,1 2 1,-1 0-1,1 1 0,0 2 0,1 0 0,-28 13 0,41-16-49,0 1 0,0 0 0,0 0 0,1 0 0,-1 1 0,2 0 0,-1 1 0,0-1 0,1 1 0,-7 11 0,10-13-46,1 0 0,-1 0 0,1 1 0,0-1 0,0 1 0,1-1 0,-1 1 0,1 0 0,1-1 0,-1 1 0,1 0 0,0 0 0,0 0 0,1 0 0,-1-1-1,1 1 1,3 9 0,-3-11-36,1-1 0,-1 1 0,1-1 0,-1 0 0,1 0 0,0 0-1,0 0 1,0 0 0,1 0 0,-1 0 0,1-1 0,-1 1 0,1-1 0,0 0-1,0 0 1,0 0 0,0 0 0,0 0 0,0-1 0,1 0 0,-1 1-1,1-1 1,5 1 0,4 3-436,7 2-634,1-1-1,0-1 0,0-1 1,37 3-1,-40-5 514,69 7-3162</inkml:trace>
</inkml:ink>
</file>

<file path=ppt/ink/ink17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2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9344,'-1'-1'442,"1"1"-1,0-1 1,0 0 0,0 1 0,0-1 0,0 1 0,0-1 0,0 0-1,1 1 1,-1-1 0,0 1 0,0-1 0,0 1 0,1-1 0,-1 0-1,0 1 1,0-1 0,1 1 0,-1-1 0,0 1 0,1 0 0,-1-1 0,1 1-1,-1-1 1,1 1 0,-1 0 0,1-1 0,16 5 4198,23 27-4145,-30-22 941,33 31-474,74 91 0,-114-127-838,18 22 344,-1 1 0,25 48 1,-31-50-317,10 16-24,-3 2 0,-1 0 0,-1 2 0,-3 0 0,12 54 0,-24-77-130,0 0 1,-1 1-1,-1 0 1,-1-1-1,-1 1 0,-1 0 1,0 0-1,-2-1 0,-1 1 1,-1-1-1,-1 0 1,-14 35-1,-89 148 2,105-199-5,0 0 0,0 0 1,-1 0-1,0 0 0,0-1 0,-1 0 1,1 0-1,-1 0 0,0-1 0,0 0 1,-1 0-1,1-1 0,-1 0 0,-13 5 1,8-5-514,0 0 0,1-1 0,-1 0 0,0-1 0,-12-1 0,23 1 299,-1-1 0,1 0-1,0 0 1,-1 0-1,1 0 1,0 0-1,-1 0 1,1-1 0,0 1-1,-1 0 1,1-1-1,0 1 1,0-1 0,-1 1-1,1-1 1,0 1-1,0-1 1,0 0-1,0 0 1,0 1 0,0-1-1,0 0 1,0 0-1,0 0 1,0 0-1,0 0 1,0-2 0,-10-12-3771</inkml:trace>
</inkml:ink>
</file>

<file path=ppt/ink/ink17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2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10368,'1'-2'390,"-1"0"0,1 0 1,0 0-1,-1 0 1,1 1-1,0-1 0,0 0 1,0 0-1,1 0 0,-1 1 1,0-1-1,1 1 0,-1-1 1,1 1-1,-1-1 1,1 1-1,0 0 0,2-2 1,3 0 722,-1 0 0,1 0 0,-1 1 0,1 0 0,11-2 0,42-3 3276,-11 6-3845,274 7 224,-291-9-1903,6 0-4215,-24 3 1510</inkml:trace>
</inkml:ink>
</file>

<file path=ppt/ink/ink17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0:33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13440,'14'0'6655,"43"0"-6783,-43 0 10752,24 0-10368,-6 0 128,19-3-128,-8-1 128,0-5-640,-11 2 128,25 4-384,-15-3 128,1-4-1152,-11 6 0,2 4-2432,-11 0 128</inkml:trace>
</inkml:ink>
</file>

<file path=ppt/ink/ink17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03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52 253 4736,'2'-17'1640,"-2"16"-1295,1 0 0,-1 0 0,0 0 0,1 0-1,-1 0 1,1 0 0,-1 0 0,1 1 0,0-1 0,-1 0-1,1 0 1,0 0 0,0 1 0,-1-1 0,1 0 0,0 1-1,0-1 1,0 1 0,0-1 0,0 1 0,0-1 0,0 1-1,0-1 1,0 1 0,0 0 0,0 0 0,0 0 0,0-1-1,0 1 1,1 0 0,-1 0-260,-1 0-30,0 0 0,0 0 0,0 0 0,0 0 0,0 0 0,0 0 0,0 0 0,0 0 0,0-1 0,0 1-1,0 0 1,0 0 0,0 0 0,-1 0 0,1 0 0,0 0 0,0 0 0,0 0 0,0 0 0,0 0-1,0 0 1,0 0 0,0 0 0,-1 0 0,1 0 0,0-1 0,0 1 0,0 0 0,0 0 0,0 0 0,0 0-1,0 0 1,-1 0 0,1 0 0,0 1 0,0-1 0,0 0 0,0 0 0,0 0 0,0 0 0,0 0-1,-1 0 1,1 0 0,0 0 0,0 0 0,0 0 0,0 0 0,0 0 0,0 0 0,0 0 0,0 0 0,0 1-1,0-1 1,0 0 0,-1 0 0,1 0 0,0 0 0,0 0 0,0 0 0,0 0 0,-4 10 355,0 0 1,0 1 0,1-1-1,0 0 1,1 1 0,-1 15 0,-2 2 20,0 3-226,2 1 0,1 0 0,1 0-1,2 0 1,1 0 0,1-1 0,2 1 0,1-1-1,15 44 1,-16-64-154,0 0 0,1 0 0,0 0 0,1-1-1,0 0 1,1 0 0,0-1 0,0 0 0,1 0 0,0-1 0,1 0-1,-1-1 1,1 0 0,1 0 0,0-1 0,0-1 0,0 0 0,0 0-1,19 5 1,-8-4 80,0 0 0,1-2 0,-1 0 0,1-2-1,0 0 1,0-2 0,-1 0 0,1-2 0,37-6-1,-38 2 7,-2 0-1,1-2 0,-1 0 0,0-1 0,-1-1 1,0-1-1,0-1 0,-1 0 0,-1-1 0,0-1 1,-1-1-1,20-22 0,-25 23-77,1 0 1,-2-1-1,1-1 0,-2 1 0,-1-1 1,0-1-1,0 0 0,4-19 0,-7 21-59,0 0 0,-1 0 0,-1 0 0,-1-1 0,0 1 0,-1-1 0,0 1 0,-2-1 0,0 1 0,-4-24 0,2 25-40,0 0-1,0-1 1,-2 1-1,0 1 0,-1-1 1,0 1-1,0 0 0,-2 0 1,0 1-1,0 0 1,-20-21-1,22 25 16,-6-6-22,-2 0-1,0 0 0,0 1 0,-1 1 0,0 1 0,-1 0 0,-1 1 0,0 0 0,0 1 0,-37-12 1,51 20 40,-12-6-29,-1 1-1,0 1 0,0 0 1,0 2-1,-1 0 1,1 0-1,-1 2 1,0 0-1,0 1 0,1 0 1,-1 1-1,0 1 1,-24 7-1,22-5-68,1 0 0,1 2 0,-1 0 1,1 1-1,0 1 0,0 1 0,1 0 0,0 1 0,1 1 0,0 0 0,-14 14 0,19-17-158,1 0-1,0 1 1,1 0-1,0 0 1,0 1-1,1 0 1,0 0-1,1 1 1,0 0-1,1 0 1,0 1-1,1-1 1,0 1-1,0 0 1,2 0-1,-3 14 1,-15 73-3215</inkml:trace>
</inkml:ink>
</file>

<file path=ppt/ink/ink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9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4 128 2944,'-1'9'419,"0"-1"0,0 0 1,1 1-1,-1-1 0,2 1 0,-1-1 1,1 0-1,1 1 0,3 11 0,-1-3-165,1 0-1,1-1 0,12 24 0,-5-7 380,-7-16 376,-7-39-560,0 5-453,0-1 1,0 1-1,2 0 0,0-1 1,1 1-1,0 0 1,2 0-1,7-22 1,-7 27-5,1 1 1,0-1 0,1 1-1,1 1 1,-1-1-1,2 1 1,-1 0 0,2 0-1,-1 1 1,1 0-1,0 1 1,13-9 0,-16 13 15,0 1 1,0 0-1,0 0 1,0 1-1,1 0 1,-1 0-1,1 0 1,-1 1-1,1 0 1,0 0 0,-1 1-1,1 0 1,0 0-1,11 2 1,3 1 55,1 1 0,-1 2 0,25 8 0,-20-5 113,1 2 0,-2 1 1,0 1-1,33 22 1,-46-27-84,0 2-1,-1-1 1,1 1 0,-2 1 0,0 0 0,0 1 0,-1-1 0,0 2 0,-1-1 0,7 17 0,-12-21-19,0 0 0,-1 0 1,0 0-1,0 0 0,-1 0 0,0 0 1,0 1-1,-2 9 0,1-13-98,0-1-1,0 0 1,-1 1-1,1-1 1,-1 1-1,0-1 0,-1 0 1,1 0-1,-1 0 1,0 0-1,0 0 1,0 0-1,0 0 1,-1-1-1,0 1 1,-5 6-1,8-11-10,0 1 1,0 0-1,0 0 0,0 0 0,0 0 1,1 0-1,-1 0 0,0 0 1,0-1-1,0 1 0,0 0 1,0 0-1,0 0 0,0 0 0,0 0 1,0-1-1,0 1 0,1 0 1,-1 0-1,0 0 0,0 0 1,0-1-1,0 1 0,0 0 0,0 0 1,0 0-1,0 0 0,0-1 1,-1 1-1,1 0 0,0 0 1,0 0-1,0 0 0,0-1 0,0 1 1,0 0-1,0 0 0,0 0 1,0 0-1,0 0 0,0 0 1,-1-1-1,1 1 0,0 0 0,0 0 1,0 0-1,0 0 0,0 0 1,-1 0-1,1 0 0,0 0 1,0 0-1,0-1 0,0 1 0,-1 0 1,1 0-1,0 0 0,0 0 1,0 0-1,0 0 0,-1 0 1,1 0-1,0 0 0,0 0 1,0 0-1,0 1 0,-1-1 0,1 0 1,8-12-1631</inkml:trace>
</inkml:ink>
</file>

<file path=ppt/ink/ink17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4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519 199 3584,'23'-49'7465,"-21"42"-6974,-1 0 0,1 0 0,-1-1 0,0 1 0,-1-9 0,0 11-330,0 1 1,-1-1 0,1 1 0,-1 0 0,0 0 0,0-1 0,0 1 0,-1 0 0,0 0 0,0 0 0,0 0 0,0 1 0,0-1-1,-1 0 1,1 1 0,-1 0 0,0-1 0,0 1 0,-1 0 0,1 1 0,-7-5 0,5 5-39,0 0 0,0 0-1,1 1 1,-1 0 0,0 0 0,0 0 0,-1 0 0,1 1 0,0 0-1,0 0 1,0 1 0,0-1 0,0 1 0,0 0 0,-10 3 0,-4 2 110,1 1 1,-28 14-1,-5 9 19,1 2 0,1 2 0,-63 57-1,87-70-212,22-19-32,0 0 1,0 0-1,0 1 1,0-1-1,1 1 1,-1 0-1,1-1 1,0 1-1,0 0 1,0 0-1,0 1 1,0-1-1,1 0 1,-1 1-1,1-1 1,0 1-1,0-1 1,0 1-1,0-1 1,1 1 0,0 0-1,0-1 1,0 6-1,2-5 20,-1 0 0,2 0 0,-1 0 0,0-1 0,1 1 0,0-1 0,-1 1 0,2-1 0,-1 0 0,0 0 0,0-1 0,1 1 0,0-1 0,-1 1 0,1-1-1,0 0 1,0 0 0,0-1 0,0 1 0,8 1 0,123 30 646,20 5 41,113 63-31,-221-79-582,-2 2 1,0 2-1,60 45 1,-93-61-56,0 0 0,-1 1-1,-1 1 1,0 0 0,0 0 0,13 23-1,-19-27 8,0 1-1,0-1 1,-1 1-1,0 0 0,0 0 1,-1 1-1,0-1 1,-1 0-1,0 0 0,-1 1 1,0-1-1,-1 11 1,0-11 12,-1 0 0,-1 1 0,0-1 0,0 0 0,0-1 0,-1 1 1,0-1-1,-1 1 0,0-1 0,-7 7 0,-7 10 145,-36 33 0,50-53-194,-16 13 40,-1-1 1,0-1 0,-1 0 0,-1-2 0,0-1 0,-1-1 0,0-2 0,-38 12 0,50-18-94,0-1 0,-1 0 0,1-1 1,-1 0-1,1-1 0,-1-1 1,0 0-1,1-1 0,-1 0 1,1-1-1,-1-1 0,1 0 1,0 0-1,0-2 0,0 1 0,1-2 1,-1 0-1,1 0 0,1-1 1,-1-1-1,1 0 0,0 0 1,1-1-1,-10-11 0,17 18-114,0-1 0,0 0 1,0 0-1,0 0 0,1 0 0,-1-1 0,1 1 0,0-1 0,0 0 0,0 1 0,1-1 1,-1 0-1,1 0 0,0 0 0,0 0 0,0 0 0,0 0 0,1-1 0,0 1 0,0 0 1,0 0-1,0 0 0,1 0 0,1-7 0,0 6-294,0 1 0,0 0-1,1 0 1,-1 0 0,1 0 0,0 0-1,0 1 1,0 0 0,1-1 0,-1 1-1,1 0 1,0 0 0,0 1 0,0-1-1,0 1 1,0 0 0,1 0 0,-1 1-1,0-1 1,1 1 0,4-1 0,21-6-2371</inkml:trace>
</inkml:ink>
</file>

<file path=ppt/ink/ink17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5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0 336 5888,'8'-1'1530,"-1"0"0,1 0-1,-1-1 1,0 0 0,1 0 0,10-5 0,41-10 229,10-4-1022,-51 12-362,0-1 0,-1-1 1,0 0-1,-1-1 0,19-18 1,-31 27-336,0-1 1,-1 1-1,1-1 1,-1 0 0,0 0-1,0 0 1,0-1-1,0 1 1,-1 0-1,1-1 1,-1 0-1,-1 0 1,1 0 0,-1 1-1,1-1 1,-1-1-1,-1 1 1,1 0-1,-1 0 1,0 0 0,0 0-1,0 0 1,-1 0-1,0 0 1,-2-7-1,1 8 4,-1-1 0,0 1 1,0 0-1,0 0 0,0 0 0,-1 0 0,0 0 0,0 1 0,0-1 0,0 1 0,0 0 0,-1 1 0,1-1 0,-1 1 0,-9-4 0,7 3 45,0 1 0,0 0 0,0 0 0,0 0-1,0 1 1,-1 0 0,1 0 0,0 1 0,-1 0-1,1 1 1,-11 1 0,11 0-14,0 0 0,0 0 0,0 1-1,0 0 1,1 1 0,-1-1 0,1 1 0,0 1 0,0-1 0,0 1 0,1 0-1,-1 0 1,1 1 0,-5 7 0,3-3 4,1 1 1,0-1-1,0 1 1,2 0-1,-1 1 0,1-1 1,1 1-1,-3 17 1,3-10-31,1 1 1,1 0-1,0-1 1,2 1-1,0 0 1,2 0-1,0-1 1,1 1-1,1-1 1,0 0-1,10 21 1,-7-26-79,-1 0-1,2 0 1,0-1 0,1-1 0,0 1-1,0-2 1,2 1 0,-1-2 0,1 1-1,1-2 1,19 13 0,-22-17-340,-1 1-1,1-1 1,1-1 0,-1 0 0,0 0-1,1-1 1,0 0 0,0-1 0,0-1 0,0 1-1,0-2 1,0 1 0,0-2 0,0 1-1,0-1 1,0-1 0,15-4 0,14-7-2852</inkml:trace>
</inkml:ink>
</file>

<file path=ppt/ink/ink17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6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1 498 2816,'9'23'10980,"5"18"-7568,-9-27-3447,-4-12 18,2 11 352,1-2 1,1 1 0,-1 0-1,2-1 1,0 0-1,0 0 1,1 0 0,0-1-1,1 0 1,0-1 0,13 13-1,-10-15-181,-1 0 1,1 0-1,0-1 0,1-1 0,-1 0 0,1 0 0,0-1 0,0-1 0,1 0 0,-1-1 1,1 0-1,19 0 0,-9-2 77,1-1 1,-1-2-1,0 0 0,0-1 1,43-15-1,-56 16-190,-1-1-1,1 0 1,-1-1-1,0 0 1,0 0-1,-1-1 1,1 0 0,-1-1-1,9-9 1,-13 11-36,0 1-1,0-1 1,0 0 0,-1 0 0,0 0 0,0-1 0,-1 1 0,1-1 0,-1 1 0,0-1 0,0 0 0,-1 0 0,0 0 0,0 0 0,0 0 0,-1 0 0,0 0 0,0 0 0,-1 0 0,-1-10 0,1-1-3,0-5-4,-1 1 1,0 0-1,-2 0 0,0 0 0,-2 1 1,0 0-1,-1 0 0,-1 0 0,-1 1 0,-1 0 1,-18-27-1,5 18-22,0 0 1,-2 2 0,-1 1-1,-1 1 1,-1 2-1,-1 0 1,-1 2-1,-1 1 1,-38-16-1,7 13-30,58 21 49,0 1 0,0-1-1,0 0 1,-1 1 0,1 0 0,0 0-1,0 0 1,-1 1 0,1-1-1,0 1 1,0 0 0,0 0 0,-4 2-1,7-2 7,1-1 0,-1 0 0,1 0-1,0 0 1,-1 0 0,1 0 0,0 0 0,-1 1-1,1-1 1,0 0 0,-1 0 0,1 0-1,0 1 1,0-1 0,-1 0 0,1 1 0,0-1-1,0 0 1,-1 0 0,1 1 0,0-1 0,0 0-1,0 1 1,0-1 0,0 1 0,-1-1 0,1 0-1,0 1 1,0-1 0,0 0 0,0 1-1,0-1 1,0 0 0,0 1 0,0-1 0,0 1-1,13 9 89,17 1 49,171 5 391,-152-14-1173,0 1 0,-1 2 0,91 23-1,-92-19-3941,-27-4 1493</inkml:trace>
</inkml:ink>
</file>

<file path=ppt/ink/ink17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6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140 351 7936,'0'4'692,"1"0"0,0 0 1,-1 0-1,2 0 1,-1 0-1,0 0 0,1-1 1,0 1-1,-1-1 0,2 1 1,-1-1-1,3 4 0,37 40 3094,-33-37-3922,-2-3 252,-1 0 0,1 0 0,1-1 0,-1 0 0,1 0 0,0-1 0,0 0 0,1 0-1,-1-1 1,1 0 0,0-1 0,0 0 0,1 0 0,-1-1 0,0 0 0,1-1 0,0 0 0,-1 0 0,1-1 0,-1-1 0,1 1 0,12-4 0,-8 2-13,-1-2 1,1 0-1,-1-1 1,0 0 0,0-1-1,-1 0 1,1-1 0,-1 0-1,-1-1 1,0-1-1,0 0 1,0 0 0,12-15-1,-15 15-88,-1 0-1,-1 0 0,0-1 0,0 1 0,0-2 1,-2 1-1,1 0 0,-1-1 0,0 0 0,-1 0 1,-1 0-1,0 0 0,0 0 0,-1 0 1,0-1-1,-1 1 0,-2-12 0,2 21-14,0-8-2,-1 1 0,0 0 1,-1 0-1,0 0 0,-1 0 0,0 0 1,0 0-1,-1 1 0,0 0 0,0-1 1,-8-10-1,1 8 5,-1 1 0,1 0 1,-2 1-1,1 0 0,-1 1 0,-1 0 1,1 1-1,-1 0 0,-1 1 0,1 1 1,-1 1-1,0 0 0,0 0 1,0 2-1,0 0 0,-1 0 0,-22 2 1,18 0 2,0 1 1,0 2-1,0-1 0,1 2 1,-1 1-1,1 0 1,0 2-1,0 0 1,1 1-1,0 1 1,0 0-1,1 1 1,-22 18-1,31-21-54,0 1 0,0 0 0,0 0 0,1 1 0,-11 17 0,15-22-6,1 0 0,0 1 0,0-1 0,0 1 0,0-1 0,1 1 0,0 0 0,0 0 0,0 0 0,0-1 0,1 1 0,0 0 0,0 0 0,0 0 0,2 6 0,-1-5-159,2 0-1,-1-1 0,1 1 1,-1-1-1,1 0 0,1 0 1,-1 0-1,1 0 0,0 0 1,0-1-1,0 1 1,1-1-1,5 3 0,2 2-514,0 0-1,0-1 0,1-1 0,15 6 1,37 12-2365</inkml:trace>
</inkml:ink>
</file>

<file path=ppt/ink/ink17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7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0 254 2560,'5'10'2892,"-3"-7"-2302,0 0 1,-1 0-1,1 0 1,-1 0-1,0 0 0,0 0 1,0 0-1,0 1 1,-1-1-1,1 4 0,-1 0-277,-1-1 0,1 1-1,0-1 1,1 1-1,0 0 1,0-1 0,0 1-1,1-1 1,0 0 0,0 1-1,1-1 1,-1 0 0,2 0-1,-1-1 1,0 1-1,1 0 1,0-1 0,0 0-1,1 0 1,-1 0 0,1-1-1,0 0 1,1 0 0,-1 0-1,1 0 1,-1-1-1,1 0 1,10 4 0,-7-3-215,0-1 1,1 0 0,0 0 0,0-1 0,0 0 0,0-1-1,0 0 1,0 0 0,0-1 0,0 0 0,0-1-1,1-1 1,-1 1 0,-1-2 0,1 1 0,0-1-1,0-1 1,12-5 0,-7 0-55,0 0 0,0-1 0,-1-1-1,0 0 1,-1-1 0,0 0 0,-1-1 0,0 0 0,-1-1-1,-1 0 1,0-1 0,-1 0 0,0-1 0,-2 0 0,0 0 0,0-1-1,4-18 1,-10 29-46,0 0 0,-1 0-1,0 0 1,1 0 0,-2 0-1,1 0 1,-1 0 0,0 0-1,0 0 1,-1 0 0,1 0-1,-1 1 1,-1-1 0,1 1 0,-1-1-1,0 1 1,0 0 0,0 0-1,-1 0 1,0 1 0,0-1-1,-5-4 1,1 2-7,-1 0 0,1 1 0,-1 0 0,0 0 0,-1 1 0,0 0 0,0 0 0,0 1 0,0 1 0,0 0 0,-1 0 0,-11-1 0,6 2-90,0 1 0,-1 1 0,1 1 0,0 0 1,-1 0-1,1 2 0,0 0 0,0 1 0,1 1 1,-1 0-1,1 1 0,0 0 0,1 2 0,-1 0 1,1 0-1,1 1 0,0 1 0,-21 19 0,31-26-26,1-1 0,0 1 0,-1 0 1,1-1-1,0 1 0,1 0 0,-1 0 0,0 0 0,1 1 0,0-1 0,-1 0 0,1 1 0,1-1 0,-1 0 0,0 1 0,1-1 0,0 1 0,0-1 0,0 1 0,0-1 0,0 1 0,1-1 1,-1 1-1,1-1 0,0 0 0,0 1 0,1-1 0,-1 0 0,1 0 0,-1 0 0,1 0 0,0 0 0,0 0 0,0 0 0,1-1 0,-1 1 0,0-1 0,1 1 0,0-1 0,0 0 0,4 3 1,7 4-1028,1-1 0,-1-1 0,30 11 0,1-4-1408</inkml:trace>
</inkml:ink>
</file>

<file path=ppt/ink/ink17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7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941 1 5888,'-19'1'1695,"5"2"4988,20 23-2582,17 31-3813,-9-19 406,3 0-1,21 36 0,115 196 865,-142-247-1442,-1 1 0,-1 0 1,0 0-1,-2 1 0,-1 0 1,-1 0-1,-2 1 1,0-1-1,-1 1 0,-3 36 1,-1-45 11,0 0 0,-1 1 0,0-1 0,-2 0 0,0-1 0,-1 1 0,0-1 0,-2 0 0,0 0 0,0-1 0,-2 0 0,0-1 0,0 0 0,-1-1 0,-21 20 0,17-17-16,0 0 0,0-1 0,-1-1 0,-1-1 0,-1 0 0,1-1 0,-2-1 0,0-1 0,0-1 0,-1 0 0,-29 8 0,6-7 6,0-2 1,0-2 0,-1-2 0,0-2 0,0-2 0,-51-6-1,55 2-42,0-3 0,1-1 0,0-2 0,1-1 0,-45-20 0,67 24-99,0-1 0,1 0 0,0-1-1,1-1 1,0 0 0,0-1-1,1-1 1,1 0 0,0-1 0,0 0-1,2 0 1,-1-1 0,2-1-1,-9-16 1,15 24-155,0-1 0,0-1 0,0 1-1,1 0 1,1-1 0,-1 1 0,1-1 0,1 0 0,0 1-1,0-1 1,1 1 0,-1-1 0,2 0 0,-1 1 0,2 0-1,-1-1 1,1 1 0,0 0 0,8-14 0,0 3-758,1 0 1,0 1-1,2 0 1,0 1-1,1 1 1,22-20-1,19-11-2519</inkml:trace>
</inkml:ink>
</file>

<file path=ppt/ink/ink17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8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4864,'0'-4'623,"1"-1"1,0 1 0,0-1-1,0 1 1,0 0-1,1 0 1,0 0-1,0 0 1,0 0 0,0 0-1,1 0 1,3-3-1,-6 5 1020,0 2-86,0 0-1343,-1 2 38,0 0 0,0 1 0,0-1 0,0 0 0,0 0 0,0 0 0,0 1 0,1-1 1,-1 1-1,1 3 0,-5 97 2356,11 133 0,-1-134-1915,0 8-326,5 0 0,4 0 0,6-1 0,41 132 0,-57-225-356,2 0 1,0 0 0,1 0 0,1-1 0,0 0 0,1-1-1,1 0 1,22 25 0,-29-36-37,0-1 0,1-1-1,-1 1 1,1 0 0,0-1 0,-1 0-1,1 0 1,0 0 0,0 0 0,0-1-1,0 1 1,0-1 0,-1 0 0,1 0-1,0 0 1,0-1 0,0 0 0,0 1-1,0-1 1,0-1 0,-1 1 0,1 0-1,-1-1 1,1 0 0,3-2 0,6-3-97,0 0 0,-1-1 1,0 0-1,0-1 0,13-13 1,-11 7-29,-1-1 0,-1 0 0,14-25 0,-16 24 76,1 1 0,1 0 0,18-20 0,-28 51 330,0 0 0,0 1 0,-2 28 0,0-40-259,0 1 0,0 0 0,0-1 0,1 1 0,0-1 0,0 1 0,0-1 0,1 1 0,-1-1 0,1 0 0,0 0 0,0 0 0,1 0 0,-1 0 0,1 0 0,0 0 0,0-1 0,0 1 0,0-1 0,1 0 0,-1 0 0,1 0 0,0-1 0,0 1 0,0-1 0,0 0 0,0 0 0,0 0 0,1-1 0,-1 1 0,1-1 0,8 1 0,0 0-665,-1-1 0,1-1 0,0 0 0,-1 0 1,1-1-1,0-1 0,-1 0 0,1-1 0,-1 0 0,23-10 0,0-2-2531</inkml:trace>
</inkml:ink>
</file>

<file path=ppt/ink/ink17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8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6 12416,'-37'0'6143,"60"0"-11006,-17 0 11262,11-5-11390,-2 5 127</inkml:trace>
</inkml:ink>
</file>

<file path=ppt/ink/ink17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19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4 250 6912,'-1'2'456,"1"0"1,-1-1-1,1 1 0,-1 0 1,1-1-1,0 1 0,0 0 1,0 0-1,0-1 1,0 1-1,0 0 0,0-1 1,1 1-1,-1 0 1,0 0-1,1-1 0,0 1 1,-1-1-1,1 1 0,0-1 1,0 1-1,0-1 1,0 1-1,1 1 0,11 26 934,-7-8-1526,-4-11 249,0-1 0,1 1 0,0-1 1,1 1-1,0-1 0,0 0 1,1-1-1,0 1 0,1-1 0,10 14 1,-6-15-11,-1 0-1,1 0 1,0-1 0,1 0 0,-1-1 0,1 0 0,0 0 0,0-2-1,1 1 1,-1-1 0,13 1 0,5 0 47,0-1 0,0-1 0,41-3 0,-54-1-104,1 0 0,-1 0 0,-1-2 0,1 0 0,0 0 0,-1-2 0,0 0 0,0-1 0,-1 0 0,0-1 0,0-1 0,13-10 0,-16 9-32,1 0 0,-1-1 0,0-1 1,-1 0-1,-1 0 0,0-1 0,0 0 0,-2-1 1,1 1-1,-2-1 0,9-26 0,-12 32-9,-1 1 0,0-1-1,-1 0 1,1 0-1,-2 0 1,1 0 0,-1 0-1,0 0 1,0 0 0,-1 0-1,-1 0 1,1 0 0,-1 0-1,0 0 1,-1 1-1,0-1 1,0 1 0,-1-1-1,0 1 1,0 0 0,0 1-1,-11-13 1,7 11-24,-1-1-1,-1 1 1,1 1-1,-1 0 1,0 0 0,-1 1-1,1 0 1,-1 1-1,0 0 1,-21-5 0,4 7 2,-1 1 0,0 1 1,1 2-1,-1 1 1,1 1-1,0 1 0,-1 2 1,-27 9-1,28-6-32,0 1-1,1 1 0,-29 17 0,47-24 16,0 1 1,1 1-1,0 0 0,0 0 0,0 1 0,1 0 0,0 0 0,0 0 0,1 1 0,0 0 0,0 1 0,-4 8 0,9-13 5,-1 0 1,1-1-1,0 1 0,0-1 0,1 1 0,-1 0 0,1 0 1,-1 0-1,1-1 0,1 1 0,-1 0 0,0 0 0,1-1 1,0 1-1,0 0 0,0 0 0,0-1 0,1 1 0,-1-1 0,1 0 1,0 1-1,0-1 0,0 0 0,4 4 0,-2-2-34,1 0 1,0-1-1,-1 1 0,2-1 0,-1-1 0,0 1 0,1-1 0,0 0 1,0 0-1,0 0 0,0-1 0,0 0 0,0 0 0,12 1 0,16 1-168,0-3-1,0-1 1,56-6-1,106-27-772,-71 11 289,-99 19 688,-30 10 979,2-6-822,0 1 0,1-1 0,-1 1 0,0 0 0,0 0 0,1 0 0,0 0 0,-1 0 0,1 0 0,0 0 0,0 1-1,0-1 1,0 0 0,0 1 0,1-1 0,-1 1 0,0 3 0,2-1-15,0 0 1,0 0-1,1 1 0,0-1 0,0 0 1,0 0-1,0-1 0,1 1 1,0 0-1,0-1 0,0 0 1,0 0-1,1 0 0,-1 0 0,1 0 1,0-1-1,0 1 0,1-1 1,-1 0-1,1 0 0,8 3 1,0 1-335,0-1 1,0 0-1,1-1 1,0 0 0,0-2-1,0 1 1,22 1-1,19-4-2447,-5-1-300</inkml:trace>
</inkml:ink>
</file>

<file path=ppt/ink/ink17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0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32 3968,'-1'0'104,"1"0"-1,0-1 1,0 1 0,0 0 0,0 0-1,0-1 1,0 1 0,0 0 0,0-1-1,0 1 1,0 0 0,0-1 0,0 1-1,0 0 1,0 0 0,0-1-1,0 1 1,1 0 0,-1-1 0,0 1-1,0 0 1,0 0 0,0-1 0,0 1-1,1 0 1,-1 0 0,0-1 0,0 1-1,1 0 1,-1 0 0,0 0 0,0-1-1,1 1 1,-1 0 0,0 0 0,0 0-1,1 0 1,-1 0 0,0 0 0,1 0-1,-1-1 1,0 1 0,0 0 0,1 0-1,-1 0 1,0 0 0,1 0-1,-1 0 1,0 1 0,1-1 0,-1 0-1,0 0 1,1 0 78,0 1-1,-1-1 1,1 0-1,-1 1 1,1-1 0,0 1-1,-1-1 1,0 1-1,1-1 1,-1 1-1,1 0 1,-1-1-1,0 1 1,1-1 0,-1 1-1,0 0 1,1-1-1,-1 1 1,0 0-1,0-1 1,0 1-1,0 0 1,0 0 0,1 51 1585,1-1 1,13 69 0,-12-101-1484,1-1-1,1 0 1,1-1 0,0 1 0,1-1 0,1-1 0,1 1 0,0-1 0,1-1 0,13 17 0,-23-32-279,0 0 0,0 0-1,0 1 1,0-1 0,0 0 0,0 0 0,0 0 0,0 0-1,1 0 1,-1 1 0,0-1 0,0 0 0,0 0-1,0 0 1,0 0 0,0 0 0,0 0 0,0 1 0,0-1-1,1 0 1,-1 0 0,0 0 0,0 0 0,0 0-1,0 0 1,0 0 0,1 0 0,-1 0 0,0 0 0,0 1-1,0-1 1,0 0 0,0 0 0,1 0 0,-1 0 0,0 0-1,0 0 1,0 0 0,0 0 0,1 0 0,-1 0-1,0 0 1,0-1 0,0 1 0,0 0 0,0 0 0,1 0-1,-1 0 1,0 0 0,0 0 0,0 0 0,0 0-1,0 0 1,0 0 0,1-1 0,-1 1 0,0 0 0,0 0-1,0 0 1,0 0 0,0 0 0,0-1 0,0 1-1,0 0 1,0 0 0,0-18 146,-9-21-65,1 11-42,2 0 1,-4-50-1,9 67-34,1 0 0,0 0 0,1 0 1,0 0-1,1 1 0,0-1 0,1 0 0,0 1 0,8-18 0,-4 11 75,1 2-1,1-1 0,1 1 0,12-16 1,-18 26-47,1 1 1,0-1 0,0 1 0,1 0-1,-1 0 1,1 1 0,-1 0 0,1 0-1,0 0 1,0 0 0,1 1 0,-1 0-1,0 1 1,11-2 0,-7 1 33,0 1-1,0 0 1,0 1 0,1 0-1,-1 1 1,0 0 0,0 0-1,0 1 1,0 1 0,0-1-1,0 2 1,-1-1 0,1 1-1,-1 1 1,0 0 0,0 0-1,-1 1 1,1 0 0,12 12 0,-9-6 2,-1 1 0,-1 0 0,0 1 1,-1 0-1,0 0 0,-1 1 1,-1 0-1,0 0 0,-1 1 1,0 0-1,4 24 0,20 140 182,-27-169-273,1-11-31,5-20-105,7-40-162,-11 41 262,0 0-1,1 1 1,0 0 0,2 0-1,0 1 1,1 0 0,1 0-1,0 1 1,1 0 0,1 1-1,1 0 1,0 1 0,29-24-1,-37 34 69,2 0-1,-1 1 0,0 0 1,0 0-1,1 0 1,0 1-1,-1 0 0,1 0 1,0 1-1,0 0 1,0 0-1,0 1 0,0 0 1,0 0-1,0 0 1,0 1-1,0 0 0,0 0 1,10 4-1,-4-1 21,-1 1 1,1 0-1,-1 1 0,0 0 0,0 1 0,-1 0 1,0 1-1,0 0 0,12 13 0,-19-16-12,0 0 1,0 0-1,0 0 0,-1 1 1,0-1-1,0 1 0,0 0 0,-1 0 1,0 0-1,0 1 0,0-1 0,-1 0 1,0 1-1,0-1 0,-1 1 0,0-1 1,0 1-1,0-1 0,-1 1 0,-2 9 1,-2 4-529,0 0 1,-1 0-1,-2-1 1,0 0-1,-14 25 1,23-43-2194,8-10-77,14-17-1308,-19 22 3655,16-17-2665</inkml:trace>
</inkml:ink>
</file>

<file path=ppt/ink/ink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9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15 2816,'6'-15'1034,"1"26"473,2 41 1093,-9 1-1402,-13 104 0,4-76-1290,7-66 82,-22 307 1137,21-228-363,13 133 0,-8-208-649,1 0 0,1 0-1,0-1 1,1 1 0,1-1-1,10 19 1,-14-31-121,1-1 1,0 0-1,0 0 0,0 0 1,0 0-1,1-1 0,0 0 1,0 1-1,0-1 1,0 0-1,1-1 0,0 1 1,-1-1-1,1 0 0,0 0 1,1-1-1,-1 1 0,0-1 1,1 0-1,0-1 0,-1 1 1,1-1-1,0 0 0,8 0 1,-6-2-222,-1 0 1,0 0 0,0-1 0,0 0 0,0 0 0,0 0 0,0-1 0,-1 0 0,1-1 0,-1 1-1,7-6 1,3-1-495,33-17-964</inkml:trace>
</inkml:ink>
</file>

<file path=ppt/ink/ink17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0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0 177 6784,'3'2'1107,"0"0"0,-1 0 0,1 1 0,-1-1-1,1 1 1,-1-1 0,0 1 0,0 0 0,1 3 0,17 51 1493,-5-13-2062,-8-30-376,0-1-1,1 0 0,0 0 0,1-1 0,1 0 0,0-1 1,0 0-1,1-1 0,1 1 0,-1-2 0,2 0 1,-1-1-1,1 0 0,0 0 0,1-2 0,0 1 0,0-2 1,0 0-1,1-1 0,0 0 0,0-1 0,0-1 1,0 0-1,0-1 0,0-1 0,18-1 0,-29 0-140,10 2 52,0-2-1,0 0 1,-1-1-1,1 0 1,-1-1 0,1 0-1,-1-2 1,0 1-1,22-12 1,-28 11-62,1-2 0,-1 1 0,0-1 0,0 0 1,0 0-1,-1 0 0,-1-1 0,1 0 0,-1-1 0,0 1 0,-1-1 0,0 0 1,-1 0-1,1 0 0,-2 0 0,1-1 0,-1 1 0,-1-1 0,0 1 0,0-1 1,-1 0-1,-1-14 0,-1 11-18,0 1 1,-1-1-1,0 1 0,-1 0 1,-1 0-1,1 0 0,-2 0 1,0 1-1,0 0 0,-1 0 1,-1 0-1,1 1 0,-2 0 1,1 1-1,-17-14 0,16 16-3,-1-1-1,-1 2 1,1-1 0,-1 2-1,0-1 1,-1 2 0,1-1-1,-1 1 1,0 1 0,0 0-1,-22-2 1,32 5 6,-14-3-59,0 2 1,1 0-1,-1 0 0,0 1 0,0 1 0,1 1 1,-1 0-1,1 2 0,-1-1 0,1 2 0,0 0 0,0 0 1,1 2-1,0 0 0,0 0 0,0 1 0,-23 20 1,31-23-287,0 0 1,1 0 0,0 1 0,0 0 0,1 0-1,-1 0 1,1 0 0,0 1 0,1-1 0,0 1 0,0 0-1,0 1 1,1-1 0,0 0 0,1 0 0,-1 1-1,1-1 1,1 1 0,-1 0 0,1-1 0,1 1 0,-1-1-1,1 1 1,1-1 0,-1 1 0,1-1 0,6 13 0,11 25-2852</inkml:trace>
</inkml:ink>
</file>

<file path=ppt/ink/ink17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1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466 9 4352,'-5'-2'620,"0"1"0,1-1 0,-1 1 0,0 0 0,0 1 0,0-1 0,0 1 0,0 0 0,0 0 0,0 0 0,-6 2 1,-53 10 2839,37-3-3105,0 1 0,1 1 0,0 1 0,-31 21 1,27-16 428,16-10-501,0 2 1,1 0 0,0 0-1,0 1 1,1 1-1,1 0 1,0 1 0,-11 14-1,19-23-261,1 1-1,0-1 1,0 1-1,0-1 1,0 1-1,1 0 1,-1-1-1,1 1 1,0 0-1,0 0 1,1 0 0,-1 0-1,1 0 1,0 0-1,0 0 1,0 0-1,0 0 1,1 0-1,0 0 1,0 0-1,0 0 1,0-1-1,0 1 1,1 0-1,0-1 1,0 1-1,0-1 1,0 1-1,0-1 1,1 0-1,-1 0 1,1 0 0,0 0-1,0 0 1,0-1-1,0 1 1,0-1-1,5 3 1,8 4-38,0 0 1,0-1 0,1-1 0,0 0 0,0-1-1,0-1 1,1-1 0,18 3 0,12 0-343,90 1-1,-76-8-2243,0-3-1,94-16 1,-108 11 42</inkml:trace>
</inkml:ink>
</file>

<file path=ppt/ink/ink17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1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5504,'0'0'69,"-1"0"1,1-1-1,-1 1 1,1 0-1,0 0 0,-1 0 1,1 0-1,-1 0 1,1 0-1,0 0 1,-1 0-1,1 1 0,0-1 1,-1 0-1,1 0 1,0 0-1,-1 0 1,1 0-1,-1 1 0,1-1 1,0 0-1,0 0 1,-1 0-1,1 1 1,0-1-1,-1 0 0,1 1 1,0-1-1,0 0 1,0 1-1,-1-1 1,1 0-1,0 1 0,0-1 1,0 0-1,-1 1 1,2 20 3368,16 32 1256,-14-46-4771,15 54 890,20 121 0,-24-106 142,51 217 1444,-53-245-2089,5 20-83,81 417 399,-98-453-551,0-29-27,1-13-35,0 3-21,2-17 18,-1 2-25,0 1-1,2-1 1,1 1 0,0-1-1,2 2 1,0-1 0,1 1 0,17-30-1,-17 38 69,0 0-1,0 0 1,2 1-1,-1 0 0,2 0 1,-1 1-1,1 1 1,1 0-1,-1 0 1,19-9-1,-25 16 18,0-1-1,1 1 1,-1 0 0,1 1-1,0-1 1,-1 1 0,1 0-1,0 1 1,0-1 0,0 1-1,-1 0 1,1 1 0,0-1-1,0 1 1,-1 0 0,1 1-1,0-1 1,-1 1 0,1 0-1,-1 1 1,0-1 0,0 1-1,0 0 1,0 0 0,0 1-1,-1 0 1,1-1 0,-1 1-1,7 9 1,-1-2 34,-1 0 1,-1 0-1,0 0 1,0 1 0,-1 1-1,-1-1 1,0 1-1,0 0 1,4 16-1,-3 4-84,-2 1 0,0 0 0,-3-1 0,-1 41 0,-11 16-2786,10-89 2609,0-1 0,0 1 1,0 0-1,0-1 0,0 1 1,0-1-1,0 1 0,0 0 1,0-1-1,0 1 0,1-1 1,-1 1-1,0 0 1,0-1-1,1 1 0,-1-1 1,0 1-1,0-1 0,1 1 1,-1-1-1,1 1 0,-1-1 1,0 1-1,1-1 0,-1 1 1,1-1-1,-1 0 0,1 1 1,-1-1-1,1 0 0,0 0 1,-1 1-1,1-1 0,-1 0 1,1 0-1,0 0 1,-1 0-1,1 0 0,-1 1 1,1-1-1,0 0 0,-1-1 1,1 1-1,-1 0 0,1 0 1,0 0-1,-1 0 0,1 0 1,-1-1-1,1 1 0,0 0 1,-1 0-1,1-1 0,-1 1 1,1 0-1,-1-1 0,1 1 1,-1-1-1,1 1 1,-1 0-1,0-1 0,1 1 1,-1-1-1,0 1 0,1-1 1,-1 0-1,6-8-2936</inkml:trace>
</inkml:ink>
</file>

<file path=ppt/ink/ink17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2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1 217 10368,'37'7'2104,"5"2"3074,76 5 0,-103-13-4450,1-2 0,0 0 0,17-3 0,-23 1-930,0 1 1,1-1 0,-1-1 0,0 0 0,14-8 0,-12 5 362,0 0 0,-1-1 1,13-12-1,-20 17-121,-1 0-1,0 0 1,0 0 0,0-1-1,-1 1 1,1-1 0,-1 0-1,0 0 1,0 0 0,0 0-1,0 0 1,-1 0 0,1 0-1,-1 0 1,0-6 0,0 6-32,-1 0 0,0 0 0,0 0 1,0 0-1,0 0 0,-1 0 1,1 0-1,-1 0 0,0 0 1,-1 0-1,1 1 0,-1-1 0,1 0 1,-1 1-1,0-1 0,0 1 1,-1-1-1,1 1 0,-1 0 0,0 0 1,1 0-1,-1 0 0,-1 1 1,1-1-1,0 1 0,0 0 1,-1 0-1,0 0 0,1 0 0,-1 1 1,0-1-1,0 1 0,0 0 1,0 0-1,-4 0 0,-2 1 15,-1 1 1,1 0-1,0 1 0,0 0 0,0 0 0,0 1 1,0 1-1,0 0 0,1 0 0,0 0 0,0 1 1,0 1-1,0 0 0,-13 12 0,5-3 19,2 0 0,0 1-1,0 1 1,2 0 0,0 1-1,-12 23 1,20-34-25,1 1 0,0 1 0,0-1 0,1 1 1,0-1-1,1 1 0,-1 0 0,2 0 0,-1 0 0,1 0 0,1 0 0,-1 0 0,2 0 0,-1 0 0,1 1 0,1-1 0,-1 0 0,2-1 0,5 18 1,0-10-105,1-1 1,1 0 0,0-1 0,0 0 0,2 0 0,0-1 0,0-1 0,1 0 0,0-1 0,1 0 0,16 9 0,-20-13-436,0-1 0,0-1 0,1 1-1,-1-2 1,1 1 0,0-2 0,1 1 0,-1-1-1,0-1 1,1 0 0,0-1 0,-1 0 0,1-1 0,0 0-1,-1-1 1,1 0 0,19-5 0,17-8-2827</inkml:trace>
</inkml:ink>
</file>

<file path=ppt/ink/ink17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3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345 841 6144,'50'2'6486,"-36"-1"-5745,1 0 1,-1-1-1,0 0 0,1-1 0,-1-1 0,0 0 0,27-9 0,3-10-310,-1-1-1,-2-3 0,0-1 0,-2-3 0,53-47 1,-76 62-323,0 0 1,-1-2 0,-1 0 0,0 0 0,-1-1-1,-1-1 1,0 0 0,-2-1 0,15-35 0,-20 43-111,-2 0 0,0-1 0,0 1 0,-1 0 0,0-1 0,-1 1 0,0-1 0,-1 0 0,0 1 0,-1-1 0,-1 0 0,1 1 0,-2-1 0,0 1 0,0 0 0,-1 0 0,0 0 0,-1 1 0,-10-18 0,6 14-9,-1 1 0,0 1 0,-1 0 0,-1 0 0,1 1 1,-2 1-1,1 0 0,-2 1 0,1 0 0,-1 1 0,0 0 0,-1 1 1,-23-8-1,15 7 6,-1 1-1,0 1 1,0 2 0,0 0 0,-44-1 0,60 5 19,-1 0 0,0 1 0,0-1 0,1 2 0,-1 0 0,0 0 0,1 0 0,0 1 0,-1 0 0,1 1 0,0 0 0,1 0 0,-1 0 0,1 1-1,0 1 1,0-1 0,0 1 0,-6 8 0,8-7 30,0 0 0,1 1-1,0-1 1,0 1 0,1 0-1,0 0 1,1 1 0,0-1 0,0 0-1,0 1 1,1 0 0,1-1-1,0 14 1,1 13 264,11 65-1,-8-78-232,72 334 1364,-74-347-1406,111 427 777,-75-283-709,-1-8-13,24 188 1,-57-301-48,-2 0 1,-2 0-1,0 0 1,-2 0-1,-2 0 1,-13 56-1,13-74-10,0 0 1,-1 0-1,-1-1 0,0 0 0,-1 0 1,0 0-1,-1-1 0,0 0 0,-1-1 1,0 1-1,-1-2 0,0 1 1,-1-2-1,0 1 0,-1-1 0,1-1 1,-24 12-1,19-13-83,1-1-1,-1 0 1,0-1 0,-1-1-1,1-1 1,-1 0 0,0-1-1,1-1 1,-1-1 0,0 0 0,0-1-1,0-1 1,1 0 0,-1-1-1,1-1 1,-1-1 0,1 0-1,1-1 1,-1-1 0,1 0 0,0-1-1,1-1 1,0 0 0,0-1-1,1 0 1,0-1 0,1-1-1,0 0 1,1-1 0,-18-25 0,22 26-558,-1 0 0,2-1 0,0 1 1,-7-22-1,11 27-53,0 0 0,0 0-1,1 0 1,0 0 0,1 0-1,-1-1 1,2 1 0,-1 0 0,1 0-1,0 0 1,2-9 0,7-16-2430</inkml:trace>
</inkml:ink>
</file>

<file path=ppt/ink/ink17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3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7552,'32'-11'3712,"10"11"-2944,-31 0 6783,21 4-7167,-9-1 128,15 6 0,-10-2 128,24 13-1280,-13-8 0,2-8-1664,-8-1 1,5-10-385,-10 4 0</inkml:trace>
</inkml:ink>
</file>

<file path=ppt/ink/ink17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4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1 306 6144,'52'4'7476,"-10"0"-2896,-10-5-4690,-5-2 398,-1-2 0,1-1 0,-1-1 1,-1-1-1,1-1 0,32-18 0,-49 23-225,0 0 1,0-1-1,-1-1 1,0 0-1,0 0 0,0 0 1,0-1-1,-1 0 1,0-1-1,-1 1 1,0-1-1,0-1 0,0 1 1,-1-1-1,-1 0 1,1 0-1,-1 0 1,-1-1-1,5-17 0,-8 24-40,1 0 0,-1 0 1,1 0-1,-1 1 0,0-1 0,0 0 0,-1 0 0,1 0 0,-1 0 0,1 0 0,-1 1 0,0-1 0,0 0 0,0 1 0,0-1 0,0 0 0,-1 1 0,1-1 0,-1 1 0,0 0 0,0 0 1,0-1-1,-2-1 0,0 1 14,0 1 1,0 0 0,0 0-1,-1 1 1,1-1 0,0 1-1,-1 0 1,1 0-1,-1 0 1,1 0 0,-1 1-1,0 0 1,-6 0 0,0 1 53,-1 0 0,1 1 1,0 0-1,-1 1 0,1 0 1,1 1-1,-1 0 0,0 1 0,1 0 1,0 0-1,-14 11 0,18-11-33,0 1 1,0-1-1,1 1 0,0 0 0,0 1 0,0-1 1,1 1-1,0 0 0,0 0 0,1 0 0,0 0 0,0 1 1,1-1-1,0 1 0,0 0 0,0 0 0,1 0 0,1-1 1,-1 1-1,1 0 0,1 0 0,-1 0 0,1 0 0,1 0 1,3 14-1,-1-12-43,1-1 0,-1 1 0,1-1 0,1 0 0,0 0 0,0-1 0,1 0 0,0 0 0,0 0 0,1-1 0,0 0 0,0 0 0,1-1 0,-1 0 0,1-1 0,1 0 0,-1 0 0,1-1 1,19 6-1,24 2-1089,0-2 0,101 5 0,-119-14-803,1-1 0,54-8-1,-21-5-1321</inkml:trace>
</inkml:ink>
</file>

<file path=ppt/ink/ink17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3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3200,'4'-18'678,"11"-21"6558,-14 37-6041,-1 2-64,1 6-788,-1-1 0,1 0 0,-1 1 0,0-1 0,0 1 0,-1-1 0,0 0 0,0 1 0,-1 4 1,0 1-42,-4 28 453,2 0 1,2 0-1,2 1 1,8 76-1,-6-102-723,1-1 0,0 0 0,1 0 0,0 0 0,1-1 0,0 1 0,1-1-1,0-1 1,1 1 0,1-1 0,0 0 0,0 0 0,1-1 0,0 0 0,1-1 0,0 0 0,16 11 0,-21-17-26,0 0 1,0 0 0,0-1 0,0 0 0,1 0 0,-1 0-1,1 0 1,-1-1 0,1 0 0,-1 0 0,1-1 0,0 1-1,0-1 1,-1-1 0,7 0 0,-3-1 2,0 0 0,0-1 0,-1 0 1,1 0-1,-1-1 0,0 0 0,0 0 0,12-10 0,4-6 1,0-2-1,-1 0 0,-2-2 0,22-29 0,-39 48-12,7-9 3,-1-1 0,0 0 0,-1 0 0,-1-1 0,0 0 0,8-24 0,-14 31 0,1 0 0,-1 0 0,-1 1 0,0-1 0,0 0 0,0 0 0,-1-1 0,-1 1 0,1 0 0,-2 0 0,1 0 0,-1 1 0,0-1 0,-4-8 0,5 15 0,0 0-1,0 0 1,0 0-1,-1 0 1,1 0-1,0 0 1,-1 1-1,1-1 1,-1 1-1,0-1 1,1 1-1,-1-1 1,0 1-1,0 0 1,0 0-1,0 0 1,0 0-1,0 0 1,0 1-1,-4-2 1,5 2 4,-1 0 0,1 0-1,-1 0 1,1 0 0,0 1 0,-1-1 0,1 0 0,-1 1 0,1-1-1,-1 1 1,1-1 0,0 1 0,-1 0 0,1 0 0,0-1-1,0 1 1,0 0 0,0 0 0,0 0 0,-1 0 0,2 0 0,-1 1-1,0-1 1,0 0 0,0 0 0,0 1 0,1-1 0,-1 0-1,1 1 1,-1-1 0,1 0 0,-1 1 0,1-1 0,0 1-1,0 1 1,-1 7 22,1 0 0,0 0 0,0-1 0,1 1 0,1 0 0,-1 0 0,1-1 0,1 1-1,0-1 1,1 0 0,-1 0 0,2 0 0,5 9 0,24 45-100,3-1 0,66 84 1,-63-91-666,-36-49 372,-2-2-2,0-1-1,1 0 1,-1 0-1,0 0 1,1 0-1,0 0 1,0 0-1,0-1 1,0 0-1,0 1 1,0-1-1,1 0 1,-1-1-1,6 3 1,5 0-2340</inkml:trace>
</inkml:ink>
</file>

<file path=ppt/ink/ink17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4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327 104 7680,'10'-19'2069,"-7"13"-1543,0 0 1,0 0-1,0 0 0,-1-1 0,0 1 0,0 0 1,-1-1-1,2-11 0,-3 18-515,0-1 0,0 0 0,0 1 0,0-1 0,0 0 0,0 1 0,-1-1 0,1 0 0,0 1-1,0-1 1,-1 1 0,1-1 0,0 0 0,-1 1 0,1-1 0,0 1 0,-1-1 0,1 1 0,-1-1 0,1 1 0,-1-1 0,1 1 0,-1 0 0,1-1 0,-1 1 0,0 0 0,1-1 0,-2 1 0,-24-1 357,-29 15 503,29-5-399,1 1-1,1 1 1,0 2-1,0 0 0,1 1 1,1 1-1,1 2 1,0 0-1,-24 26 1,44-42-465,0 0 0,0 0 0,0 0 0,0-1 0,0 1 0,1 0 0,-1 1 0,0-1 0,1 0 0,-1 0 0,1 0 0,-1 0 0,1 0 0,0 1 0,-1-1 0,1 0 0,0 0 0,0 0 0,0 1 0,0-1 0,0 0 0,0 0 0,0 1 0,0-1 0,1 0 0,-1 0 0,0 1 0,1 0 0,1 0 0,-1 0 0,1-1 0,0 1 0,-1 0 0,1-1 0,0 1 0,0-1 0,0 0 0,0 1 0,0-1 0,1 0 0,-1 0 0,4 0 0,5 3 36,2-1-1,-1-1 0,0 0 0,20 0 0,3-2 76,41-1 213,117 15 0,-174-11-268,0 0 0,0 1 0,0 1 0,0 1 0,-1 1 0,1 0 0,-2 1 0,1 1 0,-1 1 0,-1 0 0,20 17 0,-29-21 30,0 0 0,-1 1 1,0 0-1,-1 0 0,1 1 1,-1-1-1,6 13 0,-10-18-73,0 1-1,-1 0 0,1-1 1,0 1-1,-1 0 0,0-1 0,0 1 1,0 0-1,0 0 0,0-1 1,0 1-1,0 0 0,-1 0 1,0-1-1,1 1 0,-1-1 1,0 1-1,0 0 0,-1-1 1,1 0-1,0 1 0,-1-1 0,1 0 1,-1 0-1,0 0 0,0 0 1,0 0-1,0 0 0,-4 3 1,-5 7 62,-5 4 58,1 0 1,-2-1 0,0-1 0,-1 0 0,0-1-1,-1-1 1,-1-1 0,-38 15 0,42-19-280,-1-1-1,0-1 1,0-1-1,0 0 1,0-1 0,-1-1-1,1-1 1,-1 0-1,0-1 1,1-1 0,-29-5-1,44 5-88,-1 1-1,1-1 0,0 1 1,0-1-1,-1 0 0,1 0 1,0 0-1,0 0 1,0 0-1,0-1 0,0 1 1,0 0-1,0-1 0,1 0 1,-1 1-1,0-1 0,-1-3 1,2 4-51,1-1 1,-1 0 0,1 1-1,-1-1 1,1 0 0,0 0-1,-1 1 1,1-1-1,0 0 1,0 0 0,1 1-1,-1-1 1,0 0 0,0 0-1,1 1 1,-1-1-1,1 0 1,0 1 0,-1-1-1,1 1 1,1-3 0,13-20-2922</inkml:trace>
</inkml:ink>
</file>

<file path=ppt/ink/ink17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5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4864,'12'17'11835,"-1"12"-8202,6 40-5434,-12-45 3387,2 4-1113,1 1 1,2-1-1,0 0 0,2-1 1,26 43-1,-32-61-425,0-1 0,0 1 0,1-1 0,0-1-1,1 0 1,0 0 0,0 0 0,14 9 0,-16-13-47,-1-1 0,1 1-1,0-1 1,0 0 0,0 0 0,0-1 0,0 1 0,0-1 0,1-1 0,-1 1 0,0-1-1,0 0 1,1-1 0,-1 0 0,9-1 0,-6-1-10,0-1 1,-1 1-1,1-1 0,-1 0 0,0-1 1,-1 0-1,1 0 0,-1-1 1,0 0-1,0 0 0,0-1 1,-1 0-1,7-9 0,-1 0 26,-1-1 0,-1 0-1,-1 0 1,0-1 0,9-24 0,-13 22-34,-1 1 0,-1-1 1,-1 0-1,0 0 0,-2-29 0,0 46 32,-2-3 189,-1 17-23,-1 16 74,4-10-176,1-1-1,1 1 0,0-1 0,1 0 0,1 0 1,0 0-1,2 0 0,-1-1 0,2 1 0,0-2 1,1 1-1,1-1 0,0 0 0,0-1 1,2 0-1,-1 0 0,2-1 0,0-1 0,0 0 1,16 11-1,-15-14-138,0-2 1,0 1-1,23 6 0,-30-11-400,1 0-1,-1 0 1,1 0 0,0-1-1,-1 0 1,1-1 0,0 0-1,-1 0 1,12-1-1,1-4-2739</inkml:trace>
</inkml:ink>
</file>

<file path=ppt/ink/ink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09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3072,'-20'0'1536,"63"0"-1408,-20 0 1536,14 3-1408,15-3 0,5 7 512,0 13 0,17-8-896,-8 1 128,0-6 512,10-7 0,-10-4-384,-6 1 128,-8 3-1280,-9 0 128,-11 0-384,-13-6 128</inkml:trace>
</inkml:ink>
</file>

<file path=ppt/ink/ink17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5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86 267 6272,'3'3'8802,"3"12"-6279,3 17-1561,-6 4-64,-4-29-801,1 0 1,0 0-1,1 0 0,0-1 0,0 1 0,0 0 0,1-1 0,0 1 0,0-1 0,0 1 0,1-1 0,0 0 0,0 0 0,1 0 0,0 0 1,0-1-1,7 8 0,-4-7 21,0 0 1,0-1 0,0 0 0,1-1-1,-1 0 1,1 0 0,0 0-1,0-1 1,1-1 0,-1 1 0,1-1-1,-1 0 1,1-1 0,0 0 0,-1-1-1,1 0 1,0 0 0,0-1-1,-1 0 1,1 0 0,0-1 0,8-2-1,-8 1-71,0-1-1,0 1 0,0-2 1,-1 1-1,1-1 0,-1 0 1,0-1-1,-1 1 1,1-2-1,-1 1 0,0-1 1,-1 0-1,0-1 0,0 1 1,7-13-1,-5 6-43,-1 1 0,0-1 0,-1-1 0,0 1 0,-1-1 0,-1 0-1,-1-1 1,3-22 0,-5 29-40,-1 0 1,-1 0-1,1 0 0,-2 0 0,1 1 1,-1-1-1,0 0 0,-1 1 0,0 0 1,0-1-1,-1 1 0,0 1 0,-10-16 0,5 11-42,-1 0-1,0 1 1,-1 0-1,0 0 0,0 1 1,-1 1-1,-13-8 0,14 11-9,0 1 1,-1 0-1,1 1 0,-1 0 0,1 1 0,-1 1 0,0-1 1,0 2-1,-1 0 0,1 0 0,0 1 0,0 1 0,0 0 0,-1 1 1,1 0-1,1 0 0,-1 1 0,-11 5 0,14-5-5,0 0 0,0 0 0,1 1 0,0 0 0,0 1 0,0 0-1,0 0 1,1 0 0,-1 1 0,2 0 0,-1 1 0,1-1 0,-1 1 0,2 1 0,-1-1 0,1 1-1,0 0 1,1 0 0,0 0 0,0 1 0,1-1 0,0 1 0,-3 17 0,5-23-9,1 1 1,0-1 0,0 1 0,0-1-1,0 1 1,1-1 0,-1 1 0,1 0-1,0-1 1,0 0 0,0 1-1,1-1 1,-1 0 0,1 1 0,0-1-1,0 0 1,0 0 0,0-1-1,3 5 1,0-3-147,0 0 0,0-1 0,1 1 0,-1-1 0,1 0 0,-1 0 0,1-1 0,0 1 0,0-1 0,8 1 0,8 1-767,1-1 0,-1-1 1,0-1-1,1-1 0,33-4 0,-2-6-1032,-6 2 107</inkml:trace>
</inkml:ink>
</file>

<file path=ppt/ink/ink17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5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4992,'-1'0'471,"1"0"1,-1 0 0,0 0-1,0 0 1,0 1-1,1-1 1,-1 0-1,0 0 1,0 0-1,1 1 1,-1-1 0,0 0-1,0 1 1,1-1-1,-1 1 1,1-1-1,-1 1 1,0-1-1,1 1 1,-1-1 0,1 1-1,-1-1 1,0 2-1,-3 20 3924,15 35-4749,-5-32 2041,-4-15-1509,-1-1-1,2 1 1,-1-1 0,1 1 0,1-1 0,-1 0 0,2 0 0,-1 0 0,1-1-1,0 0 1,1 0 0,0 0 0,0 0 0,1-1 0,0 0 0,14 10 0,-16-13-304,1 0 0,0 0 0,1-1 0,-1 0 1,1 0-1,-1-1 0,1 0 0,0 0 0,0 0 1,8 0-1,-8-2-365,-1 0 1,1 0 0,0 0-1,-1-1 1,1 0-1,-1 0 1,1-1-1,-1 0 1,1 0-1,-1 0 1,11-7-1,17-10-2708</inkml:trace>
</inkml:ink>
</file>

<file path=ppt/ink/ink17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6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260 724 7552,'-8'12'4352,"18"-9"1214,13-9-1215,-8-1-5095,25-16 1213,-2-2 0,58-49 1,-54 30 197,58-79 1,-70 85-531,-14 18-15,-2 0 1,0-1-1,15-32 1,-25 43-98,0 1 1,0-2 0,-1 1-1,0 0 1,-1-1 0,0 1-1,0-1 1,-1 0 0,-1-19-1,-1 24-33,0 0 0,-1 1 0,1-1 0,-1 0 0,0 1 0,0-1 1,-1 1-1,1 0 0,-1 0 0,0 0 0,-1 0 0,1 1 0,-1-1 0,0 1 0,0 0 0,-1 0 0,1 0 0,-1 0 0,0 1 0,0 0 0,-6-3 0,-5-2-45,-1 0 1,0 2-1,0 0 1,-1 0-1,-23-3 1,4 4-3,0 1 0,1 1 0,-1 2 0,-43 5 1,43-3 50,13 0 6,1 1-1,0 0 1,0 2 0,0 0-1,-24 9 1,40-11 29,1 1 0,0 0 0,0 0 0,0 0 0,0 1 0,0 0 1,0 0-1,1 0 0,0 1 0,0 0 0,0 0 0,1 0 0,-1 0 0,1 1 1,0-1-1,1 1 0,0 0 0,0 1 0,0-1 0,0 0 0,1 1 0,-2 10 1,0 17 104,2 0 1,1 1-1,1-1 1,9 58-1,-3-57-88,2 1 0,1-1 0,2-1 0,1 0 0,2 0 0,1-1 0,2-1 0,1 0 0,1-2 0,2 0 0,1-1 0,1-1 0,1-2 0,2 0 0,42 33 0,-57-50-251,1-1 1,0 0-1,1 0 0,-1-2 0,1 1 1,0-2-1,1 0 0,0 0 0,-1-1 1,1-1-1,23 3 0,-24-6-634,0 1 0,0-2 1,0 0-1,0-1 0,0 0 0,0-1 0,-1 0 1,1-1-1,-1 0 0,0-1 0,0-1 0,16-10 1,8-4-2236</inkml:trace>
</inkml:ink>
</file>

<file path=ppt/ink/ink17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6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8448,'-19'0'4224,"19"36"-4352,0-33 8447,0 13-8191,0-3 0,10 26 0,-1-7 128,14-9-384,-3-4 0,12-3-640,-9-5 0,25-2-1920,-11-2 129</inkml:trace>
</inkml:ink>
</file>

<file path=ppt/ink/ink17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7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4 12160,'-48'-3'6015,"54"6"-10622,-6-3 10622,18 0-10878,1 0 127</inkml:trace>
</inkml:ink>
</file>

<file path=ppt/ink/ink17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8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0 561 8448,'6'-8'1064,"0"1"0,0 0-1,1 0 1,0 0 0,0 1 0,0 0 0,1 1 0,0-1 0,11-5 0,-5 3-711,-1 0 1,-1-1-1,15-13 1,-16 10-293,0 0 0,-1 0 0,0-1 0,-1 0 0,-1-1 0,0 0 1,-1 0-1,0-1 0,-1 0 0,-1 0 0,5-19 0,-9 25-25,1 0 1,-1-1-1,0 1 0,-1 0 0,0-1 0,-1 1 0,0 0 1,0 0-1,-1-1 0,0 1 0,-1 0 0,0 1 1,0-1-1,-1 0 0,0 1 0,0 0 0,-1 0 0,0 0 1,-1 1-1,-12-14 0,13 15-17,0 0-1,0 1 1,-1 0 0,0 0-1,0 0 1,-1 1 0,1 0-1,-1 0 1,0 1 0,0-1-1,0 1 1,0 1 0,0 0-1,-1 0 1,-8-1 0,5 7 127,11-3-138,0-1 0,1 1 0,-1 0 0,0-1 0,0 1 0,1-1 0,-1 1 0,0 0 0,1-1 0,-1 1 0,1-1 0,-1 1 0,0-1 0,1 1 0,-1-1 0,1 0 0,0 1 0,-1-1 0,1 0 0,-1 1 0,1-1 0,-1 0 0,1 0 0,0 1 0,-1-1 0,2 0 0,19 8 132,1-1-1,0-1 0,0-1 0,0-1 1,1 0-1,44-1 0,138-13 444,-163 6-419,-17 0-127,1 2-1,-1 0 1,1 2-1,-1 0 1,46 8 0,-71-8-33,1 0 0,0 0 1,-1 0-1,1 1 1,0-1-1,-1 0 1,1 0-1,0 1 1,-1-1-1,1 0 0,-1 1 1,1-1-1,-1 1 1,1-1-1,-1 1 1,1-1-1,-1 1 0,1-1 1,-1 1-1,1-1 1,-1 1-1,0-1 1,1 1-1,-1 0 1,0-1-1,0 1 0,1 0 1,-1-1-1,0 1 1,0 0-1,0-1 1,0 1-1,0 0 1,0 0-1,0-1 0,0 1 1,0 0-1,0-1 1,-1 1-1,1 0 1,0-1-1,0 1 0,0 0 1,-1-1-1,1 1 1,-1 0-1,-26 39 25,5-8-53,19-20 16,0 0 0,2 0 1,-1 0-1,1 0 0,1 0 1,0 0-1,1 0 0,1 0 0,-1 0 1,2 0-1,0 0 0,0 0 0,1-1 1,8 17-1,-6-15 9,1 0-1,0 0 1,1 0 0,0-1 0,1 0 0,0-1-1,1 0 1,1-1 0,0 1 0,0-2-1,21 15 1,-16-16 10,-1 1 0,1-2-1,1 0 1,-1-1 0,1 0-1,0-2 1,0 0 0,1-1-1,-1 0 1,1-2 0,25 0-1,-18-1-12,0-1 0,0-1-1,-1-1 1,1-2-1,-1 0 1,1-1 0,-2-2-1,42-18 1,-40 13-68,-1-2 1,0 0-1,41-36 1,-59 45 25,0 0 1,0-1-1,-1 1 1,0-1-1,0 0 1,0-1-1,5-12 1,-8 15 5,-1 1-1,0 0 1,1-1 0,-2 1 0,1 0 0,0-1-1,-1 1 1,0-1 0,0 1 0,0-1 0,-1 1-1,0 0 1,0-1 0,0 1 0,-2-8 0,1 9 7,1 1 0,0-1 0,-1 0 0,1 1 0,-1-1 0,0 1 0,0 0 0,0-1 0,0 1-1,0 0 1,-1 0 0,1 0 0,-1 1 0,1-1 0,-1 1 0,1-1 0,-1 1 0,-3-1 0,0 0-13,-1 0 0,1 1-1,0 0 1,-1 0 0,1 1 0,0 0-1,-1 0 1,-9 1 0,4 1 27,0 1 1,1-1-1,-1 2 1,1-1 0,0 2-1,0-1 1,0 2-1,1-1 1,-18 14 0,21-13 74,0 1 0,0 0 0,1 1 0,0-1 0,0 1 1,1 1-1,0-1 0,0 1 0,1-1 0,0 1 0,-4 15 0,6-16 32,0-1 0,1 1 0,0 0-1,0 0 1,0-1 0,1 1-1,0 0 1,1 0 0,0 0 0,0-1-1,1 1 1,0 0 0,0-1-1,0 0 1,7 13 0,-2-7 15,1 0 0,1 0-1,0 0 1,1-1 0,0-1 0,0 0 0,2 0 0,-1-1-1,1 0 1,1-1 0,-1-1 0,24 13 0,-19-14-398,0-1 1,1 0-1,-1-1 0,1-1 1,0-1-1,0 0 0,0-1 1,0-2-1,0 1 1,28-4-1,16-7-2672,-8-1-257</inkml:trace>
</inkml:ink>
</file>

<file path=ppt/ink/ink17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8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18 285 4608,'-9'4'1716,"9"-8"1205,-4 10 348,4-5-3197,-1 1 130,0 0-1,0 1 1,1-1-1,-1 0 1,1 1 0,0-1-1,0 1 1,0-1-1,0 1 1,0-1-1,0 1 1,1-1-1,-1 0 1,1 1-1,0-1 1,-1 0-1,1 1 1,0-1 0,0 0-1,1 0 1,-1 0-1,0 0 1,3 3-1,45 46 1998,-40-43-1704,-1-2-337,-1-1 0,1 0 0,0 0-1,0 0 1,1-1 0,-1-1 0,1 1 0,0-1 0,0-1 0,0 0 0,0 0 0,18 1 0,-1-2-5,1-1 1,-1-1-1,28-4 0,-22-1-57,-1 0 0,0-2 0,41-17 0,-57 19-72,0-1 0,-1 0 0,0-1 0,0 0 0,-1-1 0,0-1 0,0 0 0,-1-1 0,-1-1 0,0 1 0,0-2 0,-1 1 0,-1-1 0,0-1 0,11-23 0,-18 33-25,-1 1 0,1-1-1,-1 0 1,0 0-1,0 0 1,0-1 0,-1 1-1,1 0 1,-1 0-1,0 0 1,0 0 0,-1-1-1,1 1 1,-1 0 0,0 0-1,0 0 1,0 0-1,-1 0 1,1 0 0,-1 0-1,0 1 1,0-1-1,-1 1 1,1-1 0,-1 1-1,-4-5 1,-1-1-8,-2 0 1,1 1-1,-1 0 0,0 1 1,-1 0-1,1 0 0,-16-6 1,6 5-19,-1 0 1,0 2-1,0 0 1,-1 2-1,0 0 1,1 1-1,-45 1 1,22 3-103,-1 3 1,-80 17-1,100-16-69,17-5 82,-1 1 0,1 1 0,0-1 0,0 1 0,0 1 0,1-1 0,-1 2 0,0-1 0,1 1 0,0 0 0,0 0 0,-9 8 0,15-11 30,0 0 1,0 1-1,0-1 1,0 0-1,1 1 1,-1-1-1,0 0 1,1 1-1,-1-1 1,1 1-1,0-1 1,-1 0-1,1 1 1,0-1-1,0 1 1,0-1-1,0 1 1,0-1-1,0 1 1,0-1-1,1 1 1,-1-1-1,0 1 1,1-1-1,0 1 1,-1-1-1,1 0 1,0 1-1,-1-1 1,1 0-1,0 0 1,0 0-1,0 1 1,0-1-1,2 1 1,2 3-481,1-1 0,-1 0 0,1 0 0,0 0 0,0-1 0,10 4 0,18 9-2143</inkml:trace>
</inkml:ink>
</file>

<file path=ppt/ink/ink17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9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875 0 7168,'-1'0'402,"0"0"-1,1 1 1,-1-1 0,0 0 0,0 0-1,0 1 1,0-1 0,0 0 0,0 1 0,1-1-1,-1 1 1,0-1 0,0 1 0,1-1 0,-1 1-1,0 0 1,1-1 0,-1 1 0,1 0-1,-1 0 1,1-1 0,-1 2 0,-10 27 2228,3 34-2240,8-59 84,-1 23-315,2 1 0,0-1 0,2 0 0,12 53-1,43 106 643,-39-133-640,-3 1 1,-1 0-1,7 59 0,-20-101-84,0 0-1,-1 1 1,-1-1-1,0 1 1,-1-1-1,0 1 0,-1-1 1,0 1-1,-1-1 1,0 0-1,-10 22 1,5-20 62,-2 0 1,0 0 0,0 0-1,-1-1 1,-1-1-1,0 0 1,-1-1 0,0 0-1,-1-1 1,-19 11 0,16-12 2,0-1 0,-1-1 0,0 0 0,0-1 0,-1-2 0,0 0 0,-33 3 0,14-5 69,0-1 1,-66-8-1,72 3-132,1-2 1,-1-1-1,1-1 0,0-2 0,-54-24 0,66 24-101,0 0 0,1-1 1,1-1-1,0-1 0,1 0 0,0-2 0,1 1 0,0-2 0,-19-27 0,30 37-97,-1 0-1,1 0 1,1-1 0,0 0-1,-1 0 1,2 0 0,-1 0-1,1 0 1,1-1-1,-1 1 1,1-1 0,0 1-1,1-1 1,0 1 0,0-1-1,0 1 1,1-1-1,0 1 1,1-1 0,0 1-1,0 0 1,0 0 0,6-12-1,2 3-825,0 0 0,0 0 0,2 1 0,0 0 0,0 1 0,1 1 0,1 0 0,19-14 0,15-6-2148</inkml:trace>
</inkml:ink>
</file>

<file path=ppt/ink/ink17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9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0 266 6016,'1'0'112,"-1"-1"0,0 1 0,0 0 0,0 0 1,0 0-1,1-1 0,-1 1 0,0 0 0,0 0 0,0 0 0,1 0 0,-1 0 1,0 0-1,0 0 0,1-1 0,-1 1 0,0 0 0,0 0 0,1 0 1,-1 0-1,0 0 0,0 0 0,1 0 0,-1 0 0,0 0 0,0 0 1,1 0-1,-1 1 0,0-1 0,0 0 0,0 0 0,1 0 0,-1 0 1,0 0-1,0 0 0,1 0 0,-1 1 0,0-1 0,0 0 0,0 0 0,0 0 1,1 1-1,-1-1 0,0 0 0,0 0 0,0 0 0,0 1 0,0-1 1,0 0-1,0 0 0,1 0 0,-1 1 0,1 0 134,0-1 1,0 1-1,0 0 0,-1 0 1,1 0-1,0-1 0,0 1 1,0 0-1,-1 0 0,1 0 1,-1 0-1,1 0 0,-1 1 1,1-1-1,-1 0 0,1 0 1,-1 0-1,1 3 0,-1 0-40,1 1-1,0 0 1,0-1-1,0 1 1,1 0-1,0-1 1,0 0-1,0 1 1,0-1-1,1 0 1,0 0-1,0 0 1,0 0-1,0-1 1,0 1-1,1-1 1,-1 0-1,1 0 1,0 0-1,5 2 1,3 3 187,0-1 1,1 0 0,0-1-1,0-1 1,17 5 0,-18-7-268,0-1 0,0-1 1,0 0-1,0 0 0,0-1 1,0-1-1,0 0 1,12-3-1,4-2-1,53-19-1,-67 20-124,-1-1 0,0 0 0,-1-1 0,1-1 0,-1 0 0,-1 0 0,1-1 0,-1-1 0,-1 1 0,0-2 0,-1 0 0,1 0 0,-2 0 0,14-25 0,-20 31-5,1 1 1,-2 0-1,1-1 0,0 1 0,-1-1 0,0 1 0,0-1 1,0 0-1,0 1 0,-1-1 0,0 0 0,0 0 0,0 1 0,-1-1 1,1 0-1,-1 1 0,0-1 0,-1 0 0,1 1 0,-4-7 1,1 2 1,-1 1 0,0 1 0,0-1 0,-1 1 0,0 0 0,-1 0 0,1 1 0,-16-12 0,12 11-14,-2 1-1,1 0 1,-1 0 0,0 1-1,0 0 1,0 1-1,0 1 1,-1 0-1,0 0 1,0 1 0,1 1-1,-1 0 1,0 1-1,0 1 1,-14 1 0,10 0-38,0 1 1,0 1 0,0 0 0,0 1 0,1 1-1,0 0 1,0 1 0,0 1 0,1 0 0,-20 16 0,30-20-74,0 0 0,-1 1 0,2 0 0,-1 0 0,0 0 0,1 0 0,0 1 0,1 0 0,-1-1 0,1 2 0,0-1 0,0 0 0,-2 10 0,4-13-37,0 1 0,0-1-1,0 0 1,0 1 0,1-1 0,0 1 0,0-1 0,0 1 0,0-1 0,0 0 0,0 1 0,1-1 0,0 1 0,0-1-1,0 0 1,0 0 0,0 1 0,0-1 0,1 0 0,0 0 0,0 0 0,0 0 0,0-1 0,3 5 0,-3-6 68,27 40-2740</inkml:trace>
</inkml:ink>
</file>

<file path=ppt/ink/ink17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40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1 998 7424,'9'-1'1265,"0"-1"1,-1 0-1,1-1 1,0 1-1,-1-2 1,0 1-1,15-9 1,24-16 385,109-91-967,-92 67-194,-40 31-325,1 0 0,-2-1 0,-1-1 0,-1-1 0,-1-1 0,-1-1 1,-2-1-1,24-47 0,-34 58-145,-1 1 0,0-1 0,-1-1-1,-1 1 1,-1-1 0,0 0 0,0-28 0,-3 33-20,0 0 0,-2 0-1,0 0 1,0 0 0,-1 0 0,0 1-1,-1-1 1,0 1 0,-1 0 0,0 0 0,-12-17-1,9 15-9,0 0-1,-1 0 0,-1 1 1,0 0-1,-1 1 0,0 0 1,-1 0-1,0 1 0,0 1 1,-1 0-1,-23-12 0,3 10 17,0 1-1,-1 2 0,-61-8 1,90 15 20,0 1 0,0-1 0,0 1 0,0 1 1,0-1-1,0 1 0,0 0 0,0 0 0,1 0 0,-1 0 1,0 1-1,1 0 0,-1 0 0,1 0 0,-1 1 0,1 0 1,0-1-1,0 1 0,0 1 0,-5 4 0,2 0 53,0 1 0,1 0 0,0 0-1,0 1 1,1 0 0,0 0 0,1 0 0,-4 11-1,2 2 45,0-1-1,1 0 1,2 1-1,0 0 1,1 25-1,1-36-67,0 47 260,2 0 0,3 0 0,13 66 0,-16-115-274,15 87-590,4 0-1,4-2 1,59 150 0,-74-212-758,-8-27 528,0-1-1,1 0 1,-1 0 0,1 0 0,0 0 0,0 0-1,0 0 1,5 5 0,-4-6-2186</inkml:trace>
</inkml:ink>
</file>

<file path=ppt/ink/ink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0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1 175 3072,'54'9'1516,"-39"-6"-1069,0 0 1,0-1 0,0-1 0,0 0 0,0-1 0,0-1 0,16-2-1,-13 0-482,62-14 199,-73 16-74,0-1 0,0-1 0,-1 1 0,1-1 0,0 0 0,-1-1 0,0 1 0,9-8 0,-13 10-81,-1-1 1,1 1-1,-1-1 1,1 0-1,-1 1 0,1-1 1,-1 0-1,0 0 1,0 0-1,0 0 0,0-1 1,0 1-1,0 0 1,-1 0-1,1 0 0,-1-1 1,1 1-1,-1 0 1,0-1-1,0 1 0,-1-5 1,0 4 7,0 0 1,0-1 0,0 1-1,-1 0 1,0 0-1,1 0 1,-1 0 0,0 0-1,-1 0 1,1 1 0,0-1-1,-1 1 1,-3-4-1,-1 1 8,0 0-1,0 0 1,-1 0-1,0 1 1,0 0-1,0 1 0,0 0 1,0 0-1,-1 1 1,1 0-1,-14-2 1,10 5-2,0-1 1,-1 1-1,1 1 1,0 1-1,0-1 1,0 2 0,0 0-1,1 0 1,-1 1-1,1 0 1,-18 12-1,24-13-7,-1-1-1,1 1 0,0 0 0,0 0 0,1 1 0,-1-1 0,1 1 1,0 0-1,0 0 0,1 0 0,-1 1 0,1-1 0,1 1 0,-1 0 1,1 0-1,0 0 0,0 0 0,0 0 0,1 0 0,0 0 0,0 1 1,1-1-1,0 0 0,1 13 0,4 2 47,1 1 0,2-1 1,0 0-1,1-1 0,1 1 0,1-2 1,0 0-1,2 0 0,0-1 0,1-1 0,19 19 1,-26-29-85,1-1 0,-1-1 1,1 1-1,0-1 0,0-1 1,1 1-1,-1-1 1,1-1-1,0 0 0,0 0 1,0-1-1,0 0 0,1 0 1,-1-1-1,1 0 0,-1-1 1,0 0-1,15-2 0,-7-1-359,0 0 0,0-2 0,0 0-1,0-1 1,-1 0 0,0-1 0,0-1-1,0-1 1,15-11 0,12-19-1027</inkml:trace>
</inkml:ink>
</file>

<file path=ppt/ink/ink17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40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1 343 7808,'15'4'1463,"0"0"1,1 0-1,-1-2 1,1 0 0,0-1-1,-1 0 1,1-2-1,20-2 1,13 1-1709,-32 1 337,-1 0 0,0-2-1,0 0 1,0-1-1,-1 0 1,1-1 0,-1-1-1,0 0 1,-1-2-1,1 1 1,-1-2 0,-1 0-1,0 0 1,0-1-1,-1-1 1,16-16 0,-24 22-69,0 1-1,-1 0 1,1-1 0,-1 0 0,0 0 0,0 0 0,0 0 0,-1 0-1,1-1 1,-1 1 0,-1-1 0,1 1 0,-1-1 0,0 0 0,0 1-1,-1-1 1,0 0 0,0 0 0,0 0 0,0 1 0,-1-1 0,0 0-1,0 0 1,-1 1 0,0-1 0,0 1 0,-3-7 0,3 8 3,0 0 1,0 1 0,0-1 0,0 1 0,-1-1 0,1 1-1,-1 0 1,0 0 0,0 0 0,0 0 0,0 1 0,-1-1-1,1 1 1,-1 0 0,1 0 0,-1 0 0,0 0-1,0 1 1,-5-2 0,-4-2 55,4 2-10,0 0 0,0 1 0,0 0 0,0 0 0,0 1 0,0 1-1,-1-1 1,1 1 0,0 1 0,0 0 0,0 0 0,-1 1 0,-11 3 0,4 1 101,0 0 1,1 1-1,-1 1 1,2 0 0,-27 19-1,34-21-89,1 0 0,-1 0 0,1 1-1,1 0 1,-1 1 0,1 0 0,0 0 0,1 0-1,0 0 1,0 1 0,1 0 0,0 0 0,-5 19 0,5-20-43,1 1 1,1-1-1,0 1 1,0 0 0,0 0-1,1 0 1,0 0 0,1 0-1,0 0 1,1 0 0,-1 0-1,2 0 1,-1 0 0,1 0-1,1 0 1,0-1 0,0 1-1,0-1 1,1 0 0,9 14-1,-5-14-386,0 0 0,0-1 0,0 1 0,1-2 0,0 0 0,1 0 0,-1 0-1,1-1 1,0-1 0,1 0 0,-1 0 0,1-1 0,-1 0 0,1-1 0,0 0 0,22 1 0,30-2-3133</inkml:trace>
</inkml:ink>
</file>

<file path=ppt/ink/ink17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4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25 186 3584,'2'38'8716,"5"-4"-4095,-4-24-4451,1 1 1,0-1-1,1 0 0,0 0 1,1 0-1,0-1 0,0 1 1,1-1-1,0-1 0,1 0 0,14 13 1,-17-17-58,1 0 1,-1-1-1,0 0 1,1 0-1,0 0 1,0-1-1,0 0 1,0 0-1,0 0 1,0-1-1,0 1 1,1-2-1,-1 1 1,7-1-1,10 0 111,-1-2 0,32-5-1,-47 6-186,5-1-23,0-1-1,-1 0 1,1 0-1,-1-1 1,0-1-1,0 0 1,-1 0-1,1-1 1,-1-1-1,0 1 1,-1-2-1,0 1 1,0-1 0,0-1-1,-1 0 1,-1 0-1,1 0 1,-1-1-1,-1 0 1,0 0-1,0-1 1,-1 0-1,-1 0 1,1 0-1,-2 0 1,0-1-1,0 1 1,-1-1-1,1-13 1,-3 19-20,-1 1 1,0 0-1,0 0 1,0 0-1,0 1 1,-1-1-1,0 0 1,0 0-1,0 1 1,-1-1-1,1 1 1,-1 0-1,0 0 1,0 0-1,-1 0 1,1 0 0,-1 1-1,0-1 1,0 1-1,0 0 1,0 0-1,0 1 1,-1-1-1,-8-3 1,-7-2-19,0 0 0,-1 2 0,0 0 0,-29-4 1,30 7-68,0 0 1,-1 1 0,1 1 0,-1 1-1,1 1 1,-1 0 0,1 2 0,0 0-1,0 2 1,0 0 0,0 1 0,-20 10-1,34-14-23,1 1 0,0 0-1,1 0 1,-1 0-1,0 0 1,1 1-1,-7 7 1,10-9 52,-1-1 0,1 1-1,-1 0 1,1 0 0,0 0 0,0 0 0,0 0 0,0 0 0,0 0-1,1 1 1,-1-1 0,0 0 0,1 0 0,0 0 0,0 1 0,-1-1-1,1 0 1,1 1 0,-1-1 0,0 0 0,1 5 0,2-1-218,1 0 1,-1-1-1,1 1 0,0-1 1,0 0-1,0 0 1,1 0-1,-1 0 0,1-1 1,0 0-1,1 0 1,-1 0-1,1-1 0,0 1 1,11 3-1,12 6-1941,55 15-1,-82-27 2158,46 12-1984</inkml:trace>
</inkml:ink>
</file>

<file path=ppt/ink/ink17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5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578 1 6016,'0'0'162,"-1"0"1,1 0 0,0 0 0,-1 0-1,1 1 1,0-1 0,-1 0-1,1 1 1,0-1 0,-1 0-1,1 0 1,0 1 0,-1-1-1,1 0 1,0 1 0,0-1-1,0 1 1,-1-1 0,1 0-1,0 1 1,0-1 0,0 1 0,0-1-1,0 1 1,0-1 0,0 0-1,0 1 1,0-1 0,0 1-1,0-1 1,0 1 0,0-1-1,0 0 1,0 1 0,0-1-1,0 1 1,0-1 0,1 1-1,6 26 4210,-4-14-4721,16 62 1512,3-1 0,3-1-1,66 132 1,-66-156-981,58 128-42,-73-153-69,-1 0-1,-2 1 1,0 0 0,-2 1 0,3 37 0,-7-54 12,-1 0 1,0-1-1,-1 1 1,0 0-1,-1 0 1,1-1 0,-2 1-1,1-1 1,-1 1-1,0-1 1,-1 0-1,0 0 1,0-1-1,-1 1 1,0-1 0,0 0-1,-1 0 1,0 0-1,0-1 1,-1 0-1,1 0 1,-1-1-1,-13 8 1,-16 3 200,-1-1 1,0-3-1,0-1 1,-1-1-1,-54 5 1,61-12-157,0-1 0,-1-2 0,1-1 0,0-2 0,-1 0 0,1-3 0,1 0 0,-1-2 0,1-1 0,-47-22 0,67 27-109,0-1 1,1 0 0,0 0 0,0-1 0,0 0-1,1-1 1,0 0 0,0 0 0,0-1 0,1 0-1,-7-10 1,11 13-53,0 0-1,1 0 1,-1 1 0,1-1-1,1-1 1,-1 1-1,1 0 1,-1 0 0,2-1-1,-1 1 1,0 0-1,1-1 1,0 1 0,1-1-1,-1 1 1,1 0-1,0-1 1,0 1 0,0 0-1,1 0 1,0 0-1,0 0 1,0 0 0,4-6-1,4-2-505,0 0 0,0 1 0,1 0 0,0 1 0,1 0-1,1 1 1,-1 0 0,2 1 0,-1 0 0,27-11 0,24-10-2811</inkml:trace>
</inkml:ink>
</file>

<file path=ppt/ink/ink17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6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0 669 6016,'3'-3'6934,"2"-4"-3343,24-36-1935,-2 1-1096,-2-2-1,-2 0 1,-1-2 0,15-49 0,-32 79-471,-1 0 0,0 0 0,-2-1 0,1 1 0,-2-1 0,0 0 0,-1 1 0,-1-1 0,-1 0 0,0 1 0,-1-1 0,0 1 1,-2 0-1,0 0 0,-13-28 0,16 39-70,-1 1 1,0-1 0,0 1-1,0 0 1,0 0-1,-1 0 1,0 1 0,0-1-1,0 1 1,-7-5 0,2 1 148,22 14-47,0 0 0,0-1 0,1-1 0,0 0 0,0-1 0,0 0 0,0-1 0,1-1 0,26 1 0,20 5 183,4-1-17,77-1-1,-19-3 16,-120-3-295,-1 0 1,1 1-1,-1-1 0,1 0 1,-1 1-1,1 0 1,-1-1-1,1 1 0,-1 0 1,4 2-1,-5-3-3,-1 1-1,0-1 1,1 0-1,-1 1 0,0-1 1,1 1-1,-1-1 1,0 0-1,0 1 0,1-1 1,-1 1-1,0-1 1,0 1-1,0-1 0,0 1 1,1-1-1,-1 1 1,0-1-1,0 1 1,0-1-1,0 1 0,0-1 1,0 1-1,0-1 1,0 1-1,-1-1 0,1 1 1,0-1-1,0 0 1,0 1-1,0-1 1,-1 1-1,-2 4 6,-1 0 0,0-1 1,0 1-1,-1-1 0,1 0 0,-1 0 1,1-1-1,-7 4 0,-4 3-5,0 1 0,1 1 0,0 0-1,0 1 1,2 1 0,0 0 0,-19 29-1,27-37-4,0 0 0,1 1 0,0-1-1,0 1 1,1 0 0,0 0 0,0 0-1,1 0 1,-1 0 0,2 1 0,-1-1-1,1 0 1,0 0 0,0 1 0,1-1-1,0 0 1,1 0 0,-1 0-1,1 0 1,1 0 0,-1 0 0,1 0-1,5 7 1,-2-4-7,1 0 1,0 0-1,0-1 0,1 0 0,1-1 0,-1 0 0,1 0 0,1-1 1,-1 0-1,1 0 0,1-1 0,-1-1 0,1 0 0,0 0 1,0-1-1,0 0 0,1-1 0,-1 0 0,1-1 0,17 1 0,-12-2-54,1 0-1,0-2 0,0 0 0,0-1 0,0 0 0,0-2 0,-1 0 0,1-1 0,-1-1 1,0 0-1,-1-2 0,0 0 0,19-11 0,-25 12-14,18-12-270,38-32 1,-59 46 310,-2 0 0,1-1 0,-1 1 0,1-1 0,-2-1 0,1 1 0,-1-1 0,0 0 0,0 0 0,-1 0 0,0 0 1,3-10-1,-6 17 42,1-1 0,-1 1 1,0 0-1,0 0 0,0-1 1,0 1-1,0 0 0,0 0 1,0-1-1,1 1 1,-1 0-1,0 0 0,0-1 1,0 1-1,0 0 0,0 0 1,0-1-1,0 1 0,0 0 1,0 0-1,-1-1 0,1 1 1,0 0-1,0 0 0,0-1 1,0 1-1,0 0 1,0 0-1,0 0 0,-1-1 1,1 1-1,0 0 0,0 0 1,0 0-1,0-1 0,-1 1 1,1 0-1,0 0 0,0 0 1,-1 0-1,1 0 0,0 0 1,0-1-1,0 1 1,-1 0-1,1 0 0,0 0 1,0 0-1,-1 0 0,1 0 1,0 0-1,0 0 0,-1 0 1,1 0-1,0 0 0,-1 0 1,1 0-1,0 0 0,0 0 1,0 1-1,-1-1 1,1 0-1,0 0 0,-1 0 1,0 1 17,0 0 1,0-1-1,0 1 0,0 0 1,0 0-1,0 0 1,1 0-1,-1 0 1,0 0-1,0 0 1,1 0-1,-1 0 1,0 0-1,1 0 1,-1 0-1,1 1 0,-1 0 1,0 6-10,0 0 0,0 1 0,1-1 0,0 0-1,0 0 1,1 1 0,0-1 0,0 0 0,1 0 0,0 0 0,1 0 0,-1 0 0,2-1 0,-1 1 0,1-1-1,0 0 1,0 0 0,1 0 0,0 0 0,1-1 0,6 7 0,-6-7-421,1 0 0,0-1 0,0 0 0,0 0 0,0-1 1,1 1-1,-1-2 0,1 1 0,0-1 0,1 0 0,-1-1 0,0 0 0,12 1 0,10 1-2665</inkml:trace>
</inkml:ink>
</file>

<file path=ppt/ink/ink17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6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33 12160,'-54'-29'6015,"74"26"-9854,-20 3 10366,14 0-11774,-5 0 127</inkml:trace>
</inkml:ink>
</file>

<file path=ppt/ink/ink17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6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411 49 2944,'1'0'186,"1"0"0,-1-1 0,0 1 0,1-1 0,-1 1 0,0-1 0,1 1 0,-1-1-1,0 0 1,0 0 0,1 1 0,-1-1 0,0 0 0,0 0 0,0 0 0,0 0 0,1-2 0,3-2 2589,-5 4-1345,0 1-1235,1-1 1,-1 0-1,0 0 1,0 0-1,0 0 1,0 0 0,0 0-1,0 0 1,0 0-1,-1 0 1,1 0-1,0 0 1,0 0-1,-1 0 1,1 0-1,0 1 1,-2-3 0,-4 1-70,0 0 0,0 0 1,-1 1-1,1-1 0,-1 1 1,1 1-1,-1-1 0,1 1 1,-1 0-1,1 1 0,-1-1 1,-11 4-1,-29 3 399,1 2 0,0 2 0,1 2-1,-78 33 1,120-45-504,0 1 1,0-1-1,0 1 0,1 0 0,-1 0 0,0 0 1,1 0-1,0 0 0,0 1 0,-4 4 0,5-6-11,1-1-1,0 1 0,0-1 1,0 1-1,-1 0 0,1-1 1,0 1-1,0-1 0,0 1 1,0 0-1,0-1 0,0 1 1,0-1-1,0 1 0,1 0 1,-1-1-1,0 1 0,0-1 1,0 1-1,1-1 0,-1 1 0,0-1 1,0 1-1,1-1 0,-1 1 1,1-1-1,-1 1 0,0-1 1,1 1-1,-1-1 0,1 0 1,0 1-1,6 3 41,0-1-1,0 0 1,0-1 0,0 1 0,0-1-1,0-1 1,8 1 0,88 14 253,137 29 364,-214-38-571,0 1 0,0 1 0,-1 1 0,-1 2 0,1 0 0,39 29 0,-55-34-67,0 0 0,0 1 0,-1 0 0,0 0-1,-1 1 1,0 0 0,0 0 0,-1 0 0,0 1 0,0 0-1,-1 1 1,-1-1 0,0 1 0,3 11 0,-6-16-8,0 0 1,0 0 0,-1 0 0,0-1 0,0 1 0,0 0 0,-1 0 0,0 0 0,0 0 0,-1 0-1,1-1 1,-1 1 0,0-1 0,-1 1 0,1-1 0,-1 0 0,0 0 0,-1 0 0,1 0-1,-1 0 1,0-1 0,0 0 0,0 0 0,-1 0 0,1 0 0,-1-1 0,-9 6 0,7-6 19,0 0-1,1 0 1,-1-1 0,0 1 0,-1-2 0,1 1 0,0-1 0,0 0 0,-1-1 0,1 1-1,0-2 1,-9 0 0,-17-3 66,-44-11-1,38 6-82,25 7-97,-93-21-148,42 1-3048,57 17 688,2 2-128</inkml:trace>
</inkml:ink>
</file>

<file path=ppt/ink/ink17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7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7168,'-2'1'352,"1"0"1,0 1 0,0-1-1,0 0 1,0 0-1,0 1 1,0-1-1,0 1 1,0-1 0,1 1-1,-1-1 1,1 1-1,-1-1 1,1 1-1,-1 0 1,1-1 0,0 1-1,0 0 1,0-1-1,0 1 1,0 0-1,0-1 1,0 1 0,1 2-1,-2 14 1351,-3 139 1218,4-71-3048,-3-35-61,-1 28 687,8 92 1,42 153 65,-1-11-1706,-45-311 907,1 1-1,-1-1 0,0 0 1,0 1-1,0-1 1,0 0-1,0 1 1,-1-1-1,1 0 1,-1 1-1,1-1 1,-1 0-1,-1 3 1,1-4 69,0-1 0,1 0 0,-1 0-1,0 0 1,0 0 0,1 1 0,-1-1 0,0 0 0,1 0 0,-1 0 0,0-1 0,0 1 0,1 0-1,-1 0 1,0 0 0,1 0 0,-1-1 0,0 1 0,1 0 0,-1-1 0,0 1 0,1 0 0,-1-1-1,1 1 1,-1-1 0,1 1 0,-1-1 0,1 1 0,-1-1 0,1 1 0,-1-1 0,1 0 0,0 1-1,-1-1 1,1 0 0,0 1 0,-1-2 0,-9-11-2416</inkml:trace>
</inkml:ink>
</file>

<file path=ppt/ink/ink17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7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1 219 8064,'0'-5'391,"-1"0"1,1 0 0,1 0-1,-1 0 1,0 0 0,1 0-1,0 0 1,1 0 0,-1 1-1,1-1 1,0 0 0,0 1-1,0-1 1,0 1 0,1 0-1,0 0 1,0 0 0,0 0-1,0 0 1,1 1 0,-1-1-1,1 1 1,0 0 0,8-5-1,23-10 89,2 1 0,-1 1 0,2 3 0,0 1 0,51-10 0,-67 19-213,0 0 0,1 2-1,-1 0 1,0 2 0,1 0 0,-1 2-1,0 0 1,0 2 0,25 7-1,-36-9-191,0 1 0,0 0-1,0 0 1,-1 1 0,0 0-1,0 1 1,-1 0 0,1 0-1,-1 1 1,0 1-1,-1 0 1,0 0 0,0 0-1,-1 1 1,0 0 0,0 0-1,-1 1 1,-1 0 0,7 13-1,-10-17-69,0 1 1,-1-1-1,1 1 0,-1-1 0,-1 1 0,1 0 1,-1-1-1,0 1 0,-1 0 0,1 0 0,-1-1 0,-1 1 1,1-1-1,-5 12 0,2-10 4,0 1 0,-1-1 0,0 0 0,-1 0 0,1-1 0,-1 0 0,-1 0 0,1 0 0,-14 9 0,6-5-13,-2-1 0,1-1 1,-1 0-1,-1-1 1,0-1-1,0 0 1,0-1-1,-1-1 0,1-1 1,-29 3-1,20-5-209,0 0 0,-31-4 0,52 2 26,-1 0-1,1-1 1,-1 0 0,1 0 0,0 0-1,-1 0 1,1-1 0,0 0-1,0 0 1,0-1 0,0 1-1,0-1 1,1 0 0,-1 0 0,1-1-1,0 1 1,-5-6 0,8 9-3,0-1 1,1 0-1,-1 0 1,0 0 0,1 0-1,-1 0 1,1 0-1,-1 0 1,1 0-1,0 0 1,-1 0-1,1 0 1,0 0 0,0-1-1,-1 1 1,1 0-1,0 0 1,0 0-1,0 0 1,0 0 0,1 0-1,-1-1 1,0 1-1,1-2 1,4-10-2776</inkml:trace>
</inkml:ink>
</file>

<file path=ppt/ink/ink17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8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96 302 8192,'7'2'1119,"0"-1"1,0-1 0,0 1-1,0-1 1,0 0-1,11-2 1,44-15 1743,-29 2-2752,47-27 1,-64 33 250,5-3-293,-1-1 1,20-15 0,-35 23 9,1 0 0,0 0 1,-1-1-1,0 0 1,-1 0-1,1 0 0,-1 0 1,0-1-1,6-13 0,-9 18-65,0 0-1,-1-1 0,1 1 0,0 0 0,-1 0 1,1-1-1,-1 1 0,0-1 0,0 1 1,0 0-1,0-1 0,0 1 0,-1 0 0,1-1 1,0 1-1,-1 0 0,0-1 0,0 1 0,0 0 1,0 0-1,0 0 0,0 0 0,0 0 1,-1 0-1,1 0 0,-1 0 0,1 0 0,-1 0 1,0 1-1,0-1 0,1 1 0,-1 0 0,-3-2 1,-2-1 21,0 1 0,0 0 1,-1 0-1,1 1 1,-1 0-1,0 0 1,0 0-1,-11 1 0,0 0 105,0 1 0,0 0-1,0 2 1,-37 8 0,44-8-71,0 0 36,-1 1 0,0 1-1,1 0 1,-1 0-1,1 1 1,1 1 0,-1 0-1,1 1 1,0 0 0,0 1-1,1 0 1,0 0 0,0 1-1,1 0 1,0 1-1,1 0 1,0 1 0,1 0-1,0 0 1,-7 14 0,12-19-48,0 0 1,0 0 0,0 1 0,1-1 0,0 1 0,0-1 0,0 1 0,1-1 0,0 1-1,0 0 1,1-1 0,0 1 0,0-1 0,1 1 0,-1-1 0,1 0 0,5 11-1,1-2 4,1 1 0,0-1 1,1-1-1,1 0 0,16 17 0,-19-22-86,1-1 1,1 0 0,0-1 0,0 1 0,0-2 0,1 0-1,0 0 1,0-1 0,16 5 0,12 2-670,57 9 0,-72-16 254,50 9-968</inkml:trace>
</inkml:ink>
</file>

<file path=ppt/ink/ink17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8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18 4736,'1'3'2969,"-1"-6"-344,0-9 1632,0 13-4185,0-1 0,0 0 0,-1 1 0,1-1 0,0 0 0,0 0 0,-1 1 0,1-1 0,0 0 0,0 0 0,-1 1 0,1-1 0,0 0 0,-1 0 0,1 0 0,0 0 0,-1 1 0,1-1 0,0 0 0,-1 0 0,1 0 0,0 0 0,-1 0 0,1 0 0,0 0 0,-1 0 1,1 0-1,0 0 0,-1 0 0,1 0 0,0 0 0,-1 0 0,1 0 0,-1 0 0,1-1 0,0 1 0,0 0 0,-1 0 0,1 0 0,0 0 0,-1-1 0,1 1 0,0 0 0,0 0 0,-1-1 0,1 1 0,0 0 0,0-1 0,-1 1 0,1 0 0,0 0 0,0-1 0,0 1 0,0 0 0,0-1 0,0 1 0,-1 0 0,1-1 1,0 1-1,0-1 0,0 1 0,0 0 0,0-1 0,0 1 0,0 0 0,1-1 0,-5 6 1,1 1 1,0-1-1,0 1 1,0 0-1,1 0 1,0 1-1,0-1 1,1 0 0,-2 13-1,1-9 152,-11 100 1167,4 1 0,7 134 0,3-150-982,-1-51-260,3-1 0,1 0-1,13 55 1,-11-75-174,0 1 0,2-1 0,1 0-1,1-1 1,0 0 0,2 0 0,16 21 0,-23-36-91,0 0 0,1-1 0,0 0 1,0 0-1,1 0 0,-1-1 0,1 0 1,1-1-1,-1 1 0,1-1 0,-1 0 1,1-1-1,0 0 0,16 3 0,-17-4-328,0-1 0,0-1 0,0 1-1,0-1 1,0 0 0,0-1 0,0 0 0,-1 0-1,1 0 1,0-1 0,9-4 0,14-6-2650</inkml:trace>
</inkml:ink>
</file>

<file path=ppt/ink/ink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0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 3584,'-5'-7'1792,"24"62"-2176,-10-39 3200,11 7-2560,-1 3 128,-1 3 128,5 6 128,-3-11-896,-1 2 128,-6-10 384,1-3 128,5-3-768,-10 6 0,-9-12-896,6 5 128</inkml:trace>
</inkml:ink>
</file>

<file path=ppt/ink/ink17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9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6016,'4'3'2944,"38"13"-1280,-33-12 3072,39-1-4480,-10 1 128,18-8 0,-9 1-1,24-6-639,-14 5 1,3-6-1025,-12-3 0,-2 10-768,-12-1 0</inkml:trace>
</inkml:ink>
</file>

<file path=ppt/ink/ink17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9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 6912,'-4'-4'7388,"13"20"-3918,-1 13-2868,-1 1 0,-2-1 0,-2 1 1,1 36-1,-11 118 1406,3-126-1384,1 0 0,11 111 0,-4-148-565,0 1 0,1-1 0,0 0 0,2 0 0,11 23 0,-15-38-98,0 1 0,1-1 0,0 0-1,0 0 1,0 0 0,1-1 0,-1 1-1,2-1 1,-1 0 0,0 0 0,1-1-1,0 0 1,0 0 0,0 0 0,0-1-1,1 0 1,-1 0 0,1 0 0,0-1 0,7 2-1,-1-3-543,1 0 0,-1 0 0,1-2 0,-1 1 0,1-2 0,-1 0 0,0 0 0,22-8-1,8-6-2487</inkml:trace>
</inkml:ink>
</file>

<file path=ppt/ink/ink17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9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5248,'14'7'2560,"32"-11"0,-31 4 1664,22-7-3712,-9-2 0,20 6 0,-10 3 127,36-7-895,-17 1 1,9 6-641,-9 0 0,-11-7-1152,-8 4 0</inkml:trace>
</inkml:ink>
</file>

<file path=ppt/ink/ink17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29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7680,'15'32'3840,"-21"4"-4608,6-33 6655,14 17-5887,-5-4 0,16 3-639,-7-6 127,2-13-1280,-6 0 128</inkml:trace>
</inkml:ink>
</file>

<file path=ppt/ink/ink17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0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10880,'0'-36'5376,"9"17"-7552,-4 15 9727,18 4-10239,-8 0 129,-1 0-2817,0 0 128</inkml:trace>
</inkml:ink>
</file>

<file path=ppt/ink/ink17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0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6016,'1'32'8750,"3"-3"-7815,10 50 812,24 98-124,-37-171-1481,14 45 434,-13-36-371,-10-27-82,5 2-127,0 0 0,0 0 1,1-1-1,1 1 1,0 0-1,0-1 0,1-11 1,-1-11 10,0 19-8,0 1 1,1 0-1,0 0 0,1 0 0,1 0 0,0 0 0,1 0 0,0 0 0,1 1 0,0-1 0,10-17 0,-10 23 16,0 0-1,0 1 1,0-1-1,1 1 1,0 0-1,1 0 0,-1 1 1,1-1-1,0 1 1,0 1-1,1-1 0,0 1 1,-1 0-1,1 1 1,1-1-1,-1 1 0,0 1 1,1 0-1,11-3 1,-3 3 49,1 0 1,-1 0 0,0 2-1,0 0 1,0 1-1,1 1 1,-1 0 0,0 1-1,0 1 1,-1 0-1,1 1 1,15 8 0,-19-7-31,-1 1 0,0 0 0,0 1 0,0 0 0,-1 0 1,0 1-1,-1 1 0,0 0 0,0 0 0,-1 1 0,0 0 1,-1 0-1,0 0 0,-1 1 0,5 14 0,-7-17-190,0 1 1,-1-1-1,0 1 0,0 0 0,-1 1 0,0-1 0,-1 0 0,0 1 0,-1-1 0,0 0 1,-1 1-1,-1 12 0,1-21-23,1-1-93,-1 1-1,1 0 1,-1-1 0,1 1 0,0-1 0,0 1 0,0 0-1,0-1 1,0 1 0,0-1 0,0 1 0,1 0 0,0 2 0,0 1-2416</inkml:trace>
</inkml:ink>
</file>

<file path=ppt/ink/ink17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1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13 131 7168,'7'10'4632,"-7"-9"-4355,1-1 1,0 1-1,0-1 0,0 1 0,-1 0 0,1-1 0,0 1 1,-1 0-1,1 0 0,0-1 0,-1 1 0,1 0 0,-1 0 1,0 0-1,1 0 0,-1 0 0,0 0 0,1 0 0,-1 1 0,4 25 1415,-4-19-1657,0-1-1,1 0 0,0 0 1,1 0-1,0 0 0,0 0 0,0 0 1,1-1-1,0 1 0,5 9 1,0-8 97,-1 0 1,2-1-1,-1 0 0,1 0 1,0-1-1,0 0 0,0 0 1,1-1-1,0 0 1,0-1-1,1 0 0,-1-1 1,1 0-1,-1 0 1,1-2-1,16 2 0,2 0-98,-1-2 0,1-1 0,-1-1-1,1-1 1,36-9 0,-57 10-42,0-1 0,0 0 0,0-1 0,0 1 0,-1-2 1,1 1-1,-1-1 0,0 0 0,0 0 0,0-1 0,-1 0 0,0 0 0,0-1 0,0 0 0,0 0 1,-1 0-1,0 0 0,-1-1 0,1 0 0,-1 0 0,0 0 0,-1-1 0,0 1 0,0-1 0,-1 0 1,2-8-1,-3 12 2,-1 0 0,0 0 1,0 0-1,0 0 0,0 0 0,-1 0 1,0 0-1,1 0 0,-2 0 1,1 0-1,0 1 0,-1-1 0,0 0 1,1 1-1,-1-1 0,-1 1 1,1-1-1,0 1 0,-1 0 1,0 0-1,-3-3 0,-2-3-18,2 2 16,0 1 0,-1 0 0,0 0 0,0 0 0,0 1 0,0 0-1,-1 0 1,0 1 0,0 0 0,0 0 0,-1 1 0,1 0 0,-12-2 0,2-1 15,-6-1 14,0 0 0,-1 2 1,1 1-1,-1 0 0,0 2 1,0 1-1,0 2 0,0 0 1,-38 7-1,-12 10 45,70-17-92,1 1 0,-1-1 0,1 1 0,-1 0 0,1 0 0,0 1 0,0-1 0,0 1-1,0 0 1,1 0 0,-1 0 0,1 0 0,-4 5 0,6-3-160,-1 1-1,1-1 0,0 1 1,0-1-1,1 1 1,-1-1-1,1 1 0,1-1 1,-1 1-1,2 6 0,-2-10 128,6 63-2501</inkml:trace>
</inkml:ink>
</file>

<file path=ppt/ink/ink17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2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1031 5248,'-2'2'5263,"7"-1"-1778,23-1-407,34-3-2361,-18-5-113,-2-2-1,1-2 0,47-20 0,-44 15-328,12-3 199,3 0-28,115-57 0,-127 50-332,-2-1 0,68-54 0,-93 65-151,-1-2-1,-1-1 1,0 0-1,-2-1 1,0-2-1,-2 1 1,15-26-1,-26 39 3,-1 1 1,0-1-1,0 0 0,-1 0 0,0-1 0,-1 1 0,0 0 0,0-1 0,-1 0 0,0 1 0,-1-1 0,0 0 1,0 1-1,-1-1 0,-1 0 0,0 1 0,0-1 0,0 1 0,-1 0 0,-1 0 0,-4-9 0,-3-3-27,0 2 1,-2 0-1,0 0 0,-1 1 0,-1 0 0,-1 2 0,0 0 0,-1 0 1,-24-16-1,24 20 49,-1 0 1,0 1-1,0 1 1,-1 0-1,-1 2 1,1 0 0,-2 1-1,1 1 1,0 1-1,-1 1 1,-33-2-1,49 5 22,0 1 0,1 0-1,-1 1 1,0-1 0,1 1-1,-1 0 1,0 0 0,1 1-1,0-1 1,-1 1 0,1 0-1,0 0 1,0 0 0,0 1-1,0-1 1,0 1 0,0 0-1,1 0 1,-4 5 0,0 0 49,1 1 0,1 0 1,-1 0-1,2 0 0,-1 1 1,1 0-1,-3 11 0,-1 5 108,1 1 0,1 0 0,-4 42-1,7-38-60,-6 41 365,4 1-1,7 135 0,0-156-238,3 0 1,2-1-1,2 0 0,3 0 0,29 83 0,-35-120-232,61 131 276,-59-129-473,1-1 1,0 0-1,2 0 1,0-1-1,0 0 0,22 20 1,-33-34 101,1 1 0,-1-1 0,1 1-1,-1-1 1,1 1 0,-1-1 0,1 0 0,-1 1 0,1-1 0,-1 0 0,1 1 0,-1-1 0,1 0 0,-1 0 0,1 0 0,0 1 0,-1-1 0,1 0 0,-1 0 0,1 0 0,0 0 0,-1 0 0,1 0 0,-1 0 0,1 0 0,0 0 0,-1-1 0,1 1-1,-1 0 1,1 0 0,0 0 0,-1-1 0,1 1 0,-1 0 0,1-1 0,-1 1 0,1 0 0,-1-1 0,1 1 0,-1-1 0,0 1 0,1 0 0,-1-1 0,0 1 0,1-1 0,-1 0 0,0 1 0,1-1 0,-1 1 0,0-1 0,0 1 0,1-2 0,3-26-4670,-4 11 1929</inkml:trace>
</inkml:ink>
</file>

<file path=ppt/ink/ink17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1:32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0 159 7552,'1'3'645,"0"0"0,0 0 1,0 0-1,0 0 1,1-1-1,-1 1 0,1 0 1,0-1-1,0 1 0,0-1 1,0 0-1,0 0 0,5 4 1,13 2 2467,10-3-3315,-6 0 376,1-2 0,0-1 0,0-1 0,-1-1 0,1-2 0,0 0 0,-1-1 0,1-2 0,-1 0 0,0-2-1,0 0 1,36-18 0,-55 22-144,0 1 0,-1-1-1,1 0 1,-1 0 0,0-1 0,0 1-1,0-1 1,-1 0 0,1 0-1,-1 0 1,5-8 0,-6 9-22,-1 1 1,0-1-1,0 0 0,0 0 1,0 0-1,-1-1 1,1 1-1,-1 0 1,0 0-1,0 0 0,0 0 1,0 0-1,0 0 1,-1-1-1,1 1 1,-1 0-1,0 0 0,0 0 1,0 0-1,-2-3 1,2 4-3,0 0 0,0 1 0,1-1 1,-1 0-1,-1 1 0,1-1 1,0 1-1,0 0 0,-1-1 0,1 1 1,0 0-1,-1 0 0,1 0 1,-1 0-1,0 0 0,-2-1 0,-14-4 88,1 0 0,-1 2-1,0 0 1,0 1-1,-1 1 1,1 1 0,0 1-1,-1 0 1,1 1 0,-1 1-1,1 1 1,0 0-1,0 2 1,1 0 0,-1 1-1,1 0 1,-32 18 0,43-20-25,-1 0 0,1 1 0,-1 0 0,1 0 0,1 0 0,-1 1 0,1 0 1,0 0-1,0 0 0,0 1 0,1-1 0,0 1 0,1 0 0,-1 1 0,2-1 0,-1 0 1,1 1-1,0 0 0,0-1 0,1 1 0,0 0 0,0 0 0,1 0 0,1 11 1,0-8-5,1 0 1,1 0 0,0-1 0,0 1-1,1-1 1,0 0 0,1 0 0,0 0 0,1-1-1,0 0 1,10 12 0,6 0-78,1-2 0,0 0 0,1-2 0,1-1 1,1 0-1,0-2 0,1-1 0,53 17 0,-52-22-555,0-2 1,1-1-1,0-1 0,0-2 0,0 0 0,33-4 0,48-1-2761</inkml:trace>
</inkml:ink>
</file>

<file path=ppt/ink/ink17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01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566 671 5376,'-1'1'407,"0"0"-1,-1 0 1,1 0 0,0 0 0,-1 0 0,1 0-1,0 1 1,0-1 0,0 0 0,0 1 0,0-1-1,0 1 1,0-1 0,1 1 0,-1-1 0,0 1-1,1-1 1,-1 1 0,1 0 0,0-1 0,-1 1-1,1 0 1,0 0 0,0-1 0,0 1-1,1 0 1,-1-1 0,0 1 0,1 2 0,0-2-138,-1-1 0,1 0 0,0 0 0,0 0 0,0 0 0,0 0 0,0 0 0,0 0 0,0 0 1,0 0-1,0 0 0,0-1 0,0 1 0,0 0 0,3 0 0,-2 0-214,1 0-1,-1-1 1,1 1-1,-1-1 1,1 1-1,0-1 1,-1 0-1,1 0 1,0 0-1,3-1 1,14-4 391,0 0 1,0-1 0,0-1-1,-1-1 1,0 0 0,0-2-1,29-19 1,-7-1-60,-1-1 1,44-44 0,-70 62-308,13-12 73,-2-2 1,0 0-1,27-40 1,-47 60-135,0-1 1,0 1 0,-1-1-1,-1 1 1,1-1 0,-1-1-1,0 1 1,-1 0 0,0-1 0,-1 1-1,1-1 1,-1 1 0,-1-1-1,0 1 1,0-1 0,-1 0-1,0 1 1,0-1 0,-5-15-1,1 15-14,0 0 0,0 0 0,0 1 0,-1 0 0,-1 0 0,1 0 0,-1 1 0,-1 0 0,1 0 0,-1 1-1,0 0 1,-1 0 0,0 1 0,-14-7 0,-5-1-55,0 1-1,-1 1 1,-40-9-1,54 17 30,-1 0 0,0 0-1,0 2 1,0 0-1,0 1 1,-27 2-1,34 0 13,0-1-1,0 2 0,0-1 0,0 1 0,0 0 1,0 1-1,1 0 0,0 1 0,-1-1 1,2 2-1,-1-1 0,-11 12 0,5-2 19,1 0 0,1 1 0,1 1 0,0 0 0,1 1 0,1 0 0,0 0-1,2 1 1,0 0 0,1 0 0,1 0 0,1 1 0,0 0 0,0 28 0,1 16 80,4 1 0,2-1 1,16 92-1,5-31 49,46 141 1,8 24 29,-55-194-59,-8-38-9,72 339 729,-75-319-645,-3 0 0,-4 0 0,-5 94-1,-3-108-48,1-10 3,-14 85 1,12-122-119,0 1 1,-1-1 0,-1 0-1,-1-1 1,0 1 0,-1-1-1,-1-1 1,-19 27 0,18-30-18,0 0 1,-1-1-1,-1 0 1,0-1-1,0 0 1,-1-1 0,0-1-1,0 0 1,-1 0-1,0-2 1,-24 9-1,29-13 5,-1 1-1,1-2 1,0 0-1,-1 0 1,1 0-1,-1-1 1,1-1-1,-1 0 1,1 0-1,-1 0 1,1-1-1,0-1 1,-15-5-1,10 3-5,-12-3-2,1-1 0,1-1 0,-1-1 0,2-2 0,-1 0 0,2-2 0,0 0 0,1-1 0,-29-29 0,38 33 0,1-1 0,1 0 0,0 0 0,0-1 0,2 0 0,0-1 0,0 0 0,1-1 0,1 1 0,1-1 0,0 0 0,1 0 0,1-1 0,0 1 0,0-33 0,3 27-20,1 0 0,0 1 0,7-32 0,-6 46 4,0 0 0,0 0 0,1 0 0,0 0 0,0 1 0,0-1 0,1 1 0,0 0 0,0 0 0,1 0 0,-1 0 0,1 1 0,1 0 0,6-5 0,1 1-164,0 0-1,1 2 1,0-1 0,1 2-1,-1 0 1,1 1 0,1 0-1,22-4 1,17 1-1458,63-1 0,-65 6-2472,56-10-1,-71 5 656</inkml:trace>
</inkml:ink>
</file>

<file path=ppt/ink/ink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1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4736,'0'6'2304,"23"75"-2688,-8-57 3840,2-1-3200,3 5 128,-1 2 0,-1 6 0,2-8-640,-2-1 128,-4-7-1152,0-4 128</inkml:trace>
</inkml:ink>
</file>

<file path=ppt/ink/ink17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02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9984,'20'-5'4992,"35"-6"-4352,-41 8 8575,34 3-8703,-16 0 0,34 0 128,-14 0 0,24-6-1024,-16 3 0,20-13-640,-17 9 0,-8-9-2304,-7 3 0</inkml:trace>
</inkml:ink>
</file>

<file path=ppt/ink/ink17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09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4736,'26'-34'10202,"-25"34"-10090,-1-1-1,0 1 0,1-1 1,-1 0-1,1 1 0,-1-1 1,1 1-1,-1-1 0,1 1 1,-1-1-1,1 1 0,-1 0 1,1-1-1,-1 1 0,1 0 0,0-1 1,-1 1-1,1 0 0,0 0 1,-1 0-1,1-1 0,0 1 1,-1 0-1,1 0 0,0 0 1,-1 0-1,1 0 0,0 0 1,-1 0-1,1 1 0,0-1 1,-1 0-1,1 0 0,0 0 0,-1 1 1,1-1-1,-1 0 0,1 1 1,0-1-1,-1 0 0,1 1 1,-1-1-1,1 1 0,-1-1 1,1 1-1,-1-1 0,0 1 1,1-1-1,-1 1 0,1 0 1,-1-1-1,0 1 0,0-1 1,1 1-1,-1 0 0,0-1 0,0 1 1,0 0-1,0-1 0,0 1 1,0 0-1,0 0 0,3 15 714,-1 1-1,-1-1 1,-2 23 0,2 23 36,4-14-631,-3-1-1,-1 1 0,-9 70 1,7-110-386,-9 36-61,9-43 35,1 1 1,-1-1 0,1 0-1,-1 0 1,0 0 0,0 1-1,1-1 1,-1 0 0,0 0-1,0 0 1,0 0 0,0 0-1,0-1 1,-1 1 0,1 0-1,0 0 1,0-1 0,0 1-1,-1 0 1,1-1-1,0 0 1,-1 1 0,1-1-1,0 0 1,-1 0 0,-2 1-1,4-1 71,0 0 0,0 0 0,0 0 0,-1 0 0,1 0 0,0 0 0,0 0 0,-1 0 0,1 0 0,0 0 0,0-1 0,-1 1-1,1 0 1,0 0 0,0 0 0,0 0 0,-1 0 0,1 0 0,0 0 0,0-1 0,0 1 0,0 0 0,-1 0 0,1 0 0,0-1 0,0 1 0,0 0 0,0 0-1,0 0 1,0-1 0,-1 1 0,1 0 0,0 0 0,0 0 0,0-1 0,0 1 0,0 0 0,0 0 0,0-1 0,0 1 0,0 0 0,0 0 0,0-1-1,0 1 1,0 0 0,0 0 0,1-1 0,-1 0-445,0-10-2772</inkml:trace>
</inkml:ink>
</file>

<file path=ppt/ink/ink17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0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14 5632,'-10'-14'5772,"6"22"746,3 11-1532,1 0-3807,0-14-2845,8 92 3412,-5-71-956,-1 0 1,-2 51-1,-5-40-532,-2 0 0,-21 67 0,-15 14-7027,34-91 3377,3-6-63</inkml:trace>
</inkml:ink>
</file>

<file path=ppt/ink/ink17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0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433 29 5376,'-1'-8'1158,"-6"-13"8162,-5 23-5042,-3 8-4336,-21 22 578,5-6 241,0 0 0,2 3-1,2 0 1,0 1 0,2 2 0,-31 52-1,34-42-602,2 2 0,1 0 0,3 1 0,1 0 0,3 2 0,2-1 0,-8 76 0,16-84-69,1 0 0,2 0-1,1 0 1,2 0 0,2 0 0,1 0-1,2-1 1,2-1 0,1 1-1,20 39 1,-26-64-274,1-1-1,0 0 0,0 0 1,1 0-1,0-1 1,1-1-1,0 1 0,1-1 1,15 11-1,-6-7-441,1-2 0,0 0 0,1-1-1,33 12 1,-54-22 440,1 0 0,-1 0-1,1 0 1,-1 0 0,1 1-1,-1-1 1,1 0 0,-1 0-1,1 0 1,-1 1 0,1-1-1,-1 0 1,1 1 0,-1-1-1,0 0 1,1 1 0,-1-1-1,1 1 1,-1-1 0,0 1-1,0-1 1,1 0 0,-1 1-1,0-1 1,0 1 0,1-1-1,-1 1 1,0-1 0,0 1-1,0 0 1,0 0 0,0 6-3162</inkml:trace>
</inkml:ink>
</file>

<file path=ppt/ink/ink17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1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196 20 7808,'-3'-6'7839,"1"8"-2729,4 16-833,5 25-3818,0-19 14,0 0 1,2-1-1,20 40 1,-24-53-297,1 0-1,1 0 1,0-1 0,0 0 0,1 0 0,0-1 0,0 0 0,1 0 0,0-1 0,11 8-1,-16-13-138,0 0 0,0-1 0,1 1 0,-1-1 0,0 1 0,1-1 0,-1-1 0,1 1 0,-1-1-1,1 1 1,-1-1 0,1-1 0,-1 1 0,0 0 0,1-1 0,-1 0 0,1 0 0,-1-1 0,0 1 0,0-1-1,0 0 1,0 0 0,0 0 0,0 0 0,0-1 0,-1 0 0,5-4 0,4-3 81,0-1 1,-1-1 0,-1 0-1,0-1 1,0 0-1,9-18 1,-15 23-88,0 1 0,-1-1 0,0 1 0,-1-1 0,0 0 0,0 0 0,-1 0 0,1 0 0,-2 0 0,1-11 0,-2 13-7,1 1-1,0 0 0,-1-1 1,0 1-1,0 0 1,-1 0-1,1-1 1,-1 1-1,0 0 1,-1 1-1,1-1 1,-1 0-1,0 1 1,0-1-1,-1 1 1,-4-5-1,8 8-21,-1 1 1,0-1-1,1 0 1,-1 0-1,0 1 1,0-1-1,1 1 1,-1-1-1,0 1 1,0-1-1,0 1 0,0-1 1,0 1-1,0 0 1,0 0-1,0-1 1,0 1-1,1 0 1,-1 0-1,0 0 1,-2 0-1,3 1 1,-1-1-1,0 0 1,1 1 0,-1-1-1,1 1 1,-1-1 0,1 1-1,-1-1 1,1 1 0,0 0-1,-1-1 1,1 1 0,0 0-1,-1-1 1,1 1-1,0 0 1,0-1 0,0 1-1,0 0 1,-1-1 0,1 1-1,0 0 1,0 5 8,0-1 0,0 1 0,1-1 0,-1 0 0,1 1 0,0-1 0,3 6 0,33 97 66,-4 2 0,21 135 1,-20 45-165,-31-218 140,-2-1-1,-4 1 0,-20 126 1,22-197-54,0 7 2,0 1-1,-1-1 1,0 0-1,-1 0 1,0 0 0,0 0-1,-1 0 1,0-1 0,0 1-1,-1-1 1,1 0-1,-8 7 1,-1-5 5,0-1-1,-1 0 1,0-1 0,0 0-1,0-2 1,-1 1 0,0-2-1,0 0 1,0-1 0,0 0-1,0-1 1,-1-1 0,1 0-1,-1-2 1,-26-2 0,20-2-18,-1 0 1,1-2-1,-1 0 0,2-2 1,-1 0-1,1-2 1,1 0-1,0-1 1,1-1-1,-24-20 1,34 25 11,1 0 1,0-1-1,0 0 1,1 0-1,0-1 1,1 0 0,0 0-1,0 0 1,-7-21-1,11 23-1,0-1-1,0 0 1,0 0 0,1 0-1,1 0 1,0 0-1,0 0 1,0 0 0,1 0-1,1 0 1,-1 1-1,1-1 1,1 0-1,4-9 1,-1 6-119,1 0 0,0 1 0,1 1 0,0-1 0,1 1 0,0 0 0,0 1 0,1 0 0,1 1 0,-1 0 0,1 0 0,1 1 0,-1 1 0,1 0 0,0 0 0,1 1 0,-1 1 0,20-5 0,-9 7-2219,0 1 0,30 3-1,-43-2 1397,29 1-3048</inkml:trace>
</inkml:ink>
</file>

<file path=ppt/ink/ink17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2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19 6656,'0'-1'315,"-1"1"0,1-1 0,0 0 0,-1 0 1,1 1-1,0-1 0,0 0 0,-1 0 0,1 0 0,0 1 0,0-1 1,0 0-1,0 0 0,0 0 0,0 1 0,0-1 0,0 0 1,0 0-1,1 0 0,-1 1 0,1-3 0,12 6 6725,4 10-2694,-4-2-5492,170 201 5870,-160-179-4431,-1 0 1,-2 1-1,-1 1 1,-2 1-1,15 44 1,-21-45-150,-2 0 0,-1 0 1,-2 1-1,-1 0 0,-2 0 0,-1 0 1,-2 0-1,-5 38 0,2-48-103,-2 0 0,-1 0 0,0 0 1,-2-1-1,-1 0 0,-1-1 0,-1 0 0,-2 0 0,0-1 0,-1-1 1,-31 38-1,37-51-144,-5 6 149,0-1 1,-20 17 0,30-28-226,0-1 0,-1 1 1,1-1-1,-1 1 0,1-1 1,-1 0-1,0-1 0,0 1 1,0-1-1,0 1 1,0-1-1,0 0 0,0-1 1,0 1-1,0-1 0,-1 0 1,-4 0-1,8 0 73,1 0 1,-1 0-1,1 0 0,-1 0 1,1-1-1,0 1 0,-1 0 1,1 0-1,-1 0 0,1 0 1,0-1-1,-1 1 0,1 0 1,0 0-1,-1-1 0,1 1 0,0 0 1,-1-1-1,1 1 0,0 0 1,-1-1-1,1 1 0,0-1 1,0 1-1,0 0 0,0-1 1,-1 1-1,1-1 0,0 1 1,0 0-1,0-1 0,0 1 1,0-1-1,0 1 0,0-1 0,0 1 1,0-1-1,0 1 0,0 0 1,0-2-1,0 0-425,0-11-2925</inkml:trace>
</inkml:ink>
</file>

<file path=ppt/ink/ink17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2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10752,'3'4'5376,"45"-8"-4481,-39 4 6913,14 0-7296,-3 0 0,14 0 256,-11 0 0,9 4-1024,-7-1 0,-2-6 512,-6 3 0,3-9-768,-6 2 0,-5 7-1280,0 0 128,-4 3-1792,1 1 1</inkml:trace>
</inkml:ink>
</file>

<file path=ppt/ink/ink17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3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11008,'9'4'5503,"30"-4"-4991,-30 0 9216,20-4-9344,-6 4 128,14 0 0,-3 0 128,-6 0-896,-5 0 128,6-3 128,-1-4 0,-10-2-3072,-4 2 128,-5 3-640,2-1 1</inkml:trace>
</inkml:ink>
</file>

<file path=ppt/ink/ink17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4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38 5632,'-3'3'4787,"5"-6"2155,6-3-1854,2 3-7122,24-2 3077,-1 3 0,1 0 0,41 5 0,6-1-351,136-11-236,-71-4-3152,-143 12 2250,-2 1 210,-1 0 0,1-1 0,0 1 0,0 0 0,0-1-1,0 1 1,0 0 0,0 0 0,0 0 0,0 0 0,0 0 0,0 0-1,0 0 1,0 0 0,0 1 0,0-1 0,-1 0 0,1 0 0,0 1-1,0-1 1,0 1 0,0-1 0,0 1 0,-1-1 0,1 1-1,0-1 1,0 1 0,-1 0 0,2 1 0,-2 2-2857</inkml:trace>
</inkml:ink>
</file>

<file path=ppt/ink/ink17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15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33 5888,'0'-6'2922,"0"0"-3969,0-9 7754,0 10 107,0 17-5059,4 48 32,2 0 0,16 70 0,-7-47-919,-8-44-369,-2 0-1,-2 1 0,-2 46 0,-1-75-446,-1 0 0,0 0 0,0-1 1,-2 1-1,1-1 0,-1 1 0,0-1 0,-1 0 1,-1 0-1,1-1 0,-1 1 0,-1-1 1,0 0-1,0 0 0,-1-1 0,-12 12 0,2-11-1191,16-10 971,1 1 0,-1 0 0,1-1-1,-1 1 1,1 0 0,-1-1 0,1 1 0,0-1 0,-1 1 0,1 0-1,0-1 1,-1 1 0,1-1 0,0 1 0,0-1 0,-1 0-1,1 1 1,0-1 0,0 1 0,0-1 0,0 1 0,0-1-1,0 1 1,0-1 0,0 0 0,0 1 0,0-1 0,0 0 0,0-15-3822</inkml:trace>
</inkml:ink>
</file>

<file path=ppt/ink/ink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2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2432,'4'-12'1152,"15"24"-640,-15-12 1152,6 13-1280,-6 1 0,7 6 384,-8 15 0,3-3-896,8 15 0,-5 1 512,5-18 128,0 2-256,0-9 0,6-7-768,7 0 128,6-16-768,5-13 0</inkml:trace>
</inkml:ink>
</file>

<file path=ppt/ink/ink17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0.5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556 20 7936,'-53'-13'13930,"25"10"-13416,0 0-1,0 3 1,0 0 0,0 2-1,0 0 1,0 2-1,1 2 1,-1 0 0,1 2-1,1 0 1,0 2 0,-31 16-1,40-16-453,3-4-5,0 2 0,1 0 1,-17 13-1,28-19-51,-1 0 0,1 0 1,0 0-1,0 0 0,0 0 1,1 0-1,-1 1 0,0-1 1,1 0-1,-1 1 0,1-1 0,0 1 1,0 0-1,0-1 0,0 1 1,1 0-1,-1 0 0,1-1 1,-1 1-1,1 0 0,0 0 1,0 0-1,1 5 0,1-5-4,-1 0 0,0 0 0,1-1 0,0 1 0,-1 0 0,1-1 0,0 0 0,1 1 0,-1-1 0,0 0 0,1 0 0,-1 0 0,1 0 0,-1-1 0,1 1 0,0-1 0,0 1 0,5 1 0,58 17 0,-54-17 0,244 82-139,-103-31 43,-119-42 176,-1 1 0,0 2 0,-1 1 0,0 2 0,-2 1 0,0 1 0,37 34 0,-63-50-13,0 0 0,0 0 0,-1 0 0,1 0-1,-1 1 1,0-1 0,0 1 0,-1 0 0,4 9-1,-5-12-37,0 0-1,-1 0 0,1 0 0,-1 0 0,0 0 1,0 1-1,0-1 0,0 0 0,0 0 1,0 0-1,0 0 0,-1 0 0,1 0 0,-1 0 1,1 0-1,-1 0 0,0 0 0,0 0 1,0 0-1,0 0 0,0 0 0,0-1 0,-1 1 1,1 0-1,0-1 0,-1 1 0,1-1 1,-1 0-1,-3 3 0,-7 2 50,0 1 0,0-2 0,0 0 0,-1 0 0,0-1 0,0-1 1,-22 4-1,-96 5 189,130-12-263,-60 5 145,20-1 2,-54-2 1,83-3-140,1 0 1,0 0-1,0-1 1,-1-1-1,1 0 0,0 0 1,1-1-1,-1-1 1,-13-7-1,23 12-39,0-1 0,-1 1 0,1-1-1,0 0 1,0 0 0,0 1 0,0-1 0,0 0 0,0 0 0,0 0-1,0 0 1,0 0 0,0 0 0,1 0 0,-1 0 0,0-1-1,1 1 1,-1 0 0,1 0 0,-1-1 0,1 1 0,0 0 0,-1-2-1,2 2-50,-1-1 0,0 1-1,1 0 1,0 0-1,-1-1 1,1 1 0,0 0-1,-1 0 1,1 0-1,0 0 1,0 0 0,0 0-1,0 0 1,0 0-1,0 0 1,0 0 0,0 1-1,3-2 1,9-4-1397,0 0 0,0 0 0,22-4 0,-22 6-553,21-8-1663,-1 0-148</inkml:trace>
</inkml:ink>
</file>

<file path=ppt/ink/ink17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0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10368,'-20'8'5120,"12"20"-4608,8-24 9087,-6 19-9215,3-4 128,3 17 128,0-4 128,9 3-1024,-4-4 0,9 4 512,-1-3 0,15-9-640,-8 0 0,12-14-1408,-8-2 0,5-10-1792,-6-1 128</inkml:trace>
</inkml:ink>
</file>

<file path=ppt/ink/ink17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1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 13056,'-29'-3'6527,"49"15"-8959,-16-12 11520,6 7-10240,-1-3 128,-4 1-1920,-5-1 128,4 3 1536,1 2 1</inkml:trace>
</inkml:ink>
</file>

<file path=ppt/ink/ink17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1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68 11392,'-1'2'580,"0"0"1,0 0-1,0 1 1,0-1 0,1 0-1,-1 1 1,1-1-1,-1 0 1,1 1-1,0-1 1,0 1 0,0-1-1,0 0 1,1 1-1,-1-1 1,1 1-1,-1-1 1,1 0 0,0 1-1,1 3 1,5 28 2736,10 179 10,-18-197-2965,-4-19-189,-7-23-89,11 12-101,0 1-1,0 0 1,1-1-1,2-13 1,0-17-24,-3 33 35,1 0 0,1 0 0,-1 1 0,2-1 0,-1 0-1,2 1 1,-1-1 0,1 1 0,1 0 0,0-1 0,0 2 0,1-1 0,1 1 0,-1-1 0,1 1 0,1 1-1,0-1 1,0 1 0,0 1 0,16-13 0,-20 18 33,1 0-1,-1 0 0,0 1 1,1 0-1,-1 0 1,1 0-1,-1 0 1,1 0-1,0 1 1,-1-1-1,1 1 1,0 0-1,0 0 1,-1 0-1,1 1 0,0-1 1,-1 1-1,1 0 1,-1 0-1,1 0 1,-1 1-1,1-1 1,-1 1-1,5 3 1,10 6 198,0 2 1,-1-1 0,20 22-1,5 1-40,-27-24-140,1-2 0,25 11-1,-26-13-35,0 0-1,-1 1 0,22 16 0,-32-21-1,0 1 0,0 0 0,0 0 0,-1 0 0,0 0 0,1 0 0,-1 1 0,-1 0-1,1-1 1,-1 1 0,0 0 0,0 0 0,0 1 0,0-1 0,0 6 0,-1-4 23,-1 1 0,1-1 0,-2 0 0,1 1 0,-1-1 0,0 0 1,0 0-1,-1 1 0,-4 10 0,5-14-153,-1 0-1,0-1 1,0 1-1,0 0 1,0-1-1,-1 0 1,1 0 0,-6 5-1,6-6-183,1-1 1,-2 1-1,1-1 0,0 0 1,0 0-1,0 1 0,0-1 0,-1-1 1,1 1-1,-1 0 0,1-1 0,0 1 1,-1-1-1,1 1 0,-3-1 1,-11 0-3684</inkml:trace>
</inkml:ink>
</file>

<file path=ppt/ink/ink17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2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10240,'0'4'4608,"-5"93"6010,-1-16-7568,5-49-2852,6 59-1,-5-81-136,2 1 0,0-1 1,0 0-1,0 0 0,1 0 0,1 0 0,0 0 0,0-1 1,1 1-1,0-1 0,1 0 0,0-1 0,0 0 1,1 1-1,0-2 0,9 9 0,-12-14-214,-1 0 0,1 0 0,0-1 1,1 1-1,-1-1 0,0 1 0,0-1 0,1-1 0,-1 1 0,0-1 0,1 1 0,-1-1 1,0-1-1,1 1 0,-1 0 0,0-1 0,1 0 0,-1 0 0,0 0 0,0-1 0,0 0 1,0 1-1,7-5 0,0 0-1094,1-1 1,-2 1 0,1-2-1,-1 0 1,0 0-1,16-17 1,0-3-2487</inkml:trace>
</inkml:ink>
</file>

<file path=ppt/ink/ink17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2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12672,'0'4'6271,"14"-4"-8958,-14 0 12414,9 5-9727,0-5 0,-4 0-512,0 0 128,-5 0-1152,0 0 0,9-5-1792,-3 1 129</inkml:trace>
</inkml:ink>
</file>

<file path=ppt/ink/ink17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3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315 1 9728,'0'0'257,"0"0"1,-1 1-1,1-1 0,-1 0 1,1 1-1,0-1 1,-1 0-1,1 1 1,0-1-1,-1 0 1,1 1-1,0-1 0,0 1 1,-1-1-1,1 0 1,0 1-1,0-1 1,0 1-1,-1-1 0,1 1 1,0-1-1,0 1 1,0-1-1,0 1 1,0-1-1,0 1 1,0-1-1,0 1 0,0-1 1,0 1-1,0-1 1,1 1-1,-1-1 1,0 1-1,0-1 0,0 0 1,1 1-1,-1 0 1,10 33 7363,-2-9-7619,-2-1 353,0-2-1,1 1 1,2-1 0,13 27-1,-16-39-176,-1 1 1,2-1-1,-1-1 0,1 1 0,1-1 0,0-1 1,0 1-1,0-1 0,1 0 0,14 8 0,-19-14-154,1 0-1,-1-1 1,1 1-1,-1-1 1,1 0-1,0 0 1,-1-1 0,1 1-1,0-1 1,-1 0-1,1 0 1,0-1-1,0 0 1,-1 1-1,1-2 1,-1 1-1,1 0 1,-1-1-1,1 0 1,-1 0-1,5-3 1,-1 1 11,0-1 1,0 0 0,-1-1 0,0 1-1,0-1 1,0-1 0,0 1 0,-1-1-1,7-11 1,-5 6-19,-1-1 0,-1 0 0,0 0 0,-1-1-1,6-23 1,-10 30-6,1 0-1,-1 0 0,-1 0 0,1 0 1,-1 0-1,-1 0 0,1 0 0,-1-1 1,0 1-1,-1 0 0,1 0 0,-6-11 1,7 18-3,0-1 0,0 1 0,0-1 0,0 1-1,0-1 1,0 1 0,0-1 0,-1 1 0,1 0 0,0-1 0,0 1 0,-1-1 0,1 1 0,0 0 0,0-1 0,-1 1 0,1 0 0,-1-1 0,1 1 0,0 0 0,-1 0 0,1-1 0,0 1 0,-1 0 0,1 0 0,-1-1 0,1 1-1,-1 0 1,1 0 0,-1 0 0,0 0 0,-5 13 126,5 29-10,44 126-154,-16-73-47,32 153 77,-44-162 32,5 123 0,-19-173-23,-2 0 0,-1-1 0,-2 0 1,-1 1-1,-2-1 0,-13 38 0,18-66-9,-1-1 0,-1 1 0,1-1 0,-1 0 0,0-1 0,0 1 0,-1-1 0,1 1 0,-1-1 0,-1-1 0,1 1 0,-1-1 0,1 0 0,-1 0 0,0-1 0,-1 1 0,1-1 0,-1-1 0,1 1 0,-1-1 0,0 0 0,1-1 0,-11 2 0,-10 0 0,-1-1 0,1-1 0,-1-1 0,-34-4 0,35 0 0,0 0 0,1-2 0,0-1 0,0-1 0,0-1 0,-40-22 0,21 7 0,2-3 0,-62-49 0,97 70-8,0 0 0,0-1 0,1 0 0,0-1 0,0 1 0,0-1 0,-9-17 0,15 22 0,-1-1 1,1 1-1,0 0 0,0-1 1,0 1-1,0-1 0,1 0 1,0 1-1,-1-1 0,1 0 1,1 1-1,-1-1 0,0 1 0,1-1 1,0 1-1,0-1 0,0 1 1,0-1-1,0 1 0,1-1 1,0 1-1,-1 0 0,1 0 1,3-4-1,9-10-1108,0 1-1,1 1 1,27-23 0,-20 20-1331,7-7-1649</inkml:trace>
</inkml:ink>
</file>

<file path=ppt/ink/ink17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3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457 61 4864,'-4'-19'3793,"-5"-16"5699,9 35-9379,-1-1 0,0 1 0,1-1 0,-1 1 0,1-1 0,-1 1 0,0-1 0,1 1 0,-1-1 1,0 1-1,1 0 0,-1-1 0,0 1 0,0 0 0,1 0 0,-1 0 0,0-1 0,0 1 0,1 0 0,-1 0 0,0 0 0,0 0 0,0 0 0,1 0 0,-1 1 0,0-1 0,0 0 0,1 0 0,-1 0 0,0 1 0,0-1 0,1 0 0,-1 1 0,0-1 0,1 1 0,-1-1 0,1 1 0,-1-1 0,0 1 0,0 1 0,-21 12 1220,6-4-723,0 1 0,1 1 0,1 0 0,0 0-1,-21 24 1,29-27-467,-40 54 1119,-59 108 0,81-126-949,3 2 0,-30 93-1,42-101-206,1 0-1,2 0 0,3 0 0,0 1 0,3-1 0,7 67 0,1-55-21,3-1-1,1-1 0,3 0 0,35 80 0,-42-112-68,0 0-1,1-1 0,1 0 0,0 0 0,1-1 1,1-1-1,0 1 0,2-2 0,-1 0 1,1-1-1,1 0 0,0-1 0,1 0 0,25 12 1,-40-23-18,29 18-18,0-1 1,2-1-1,0-2 0,0-2 0,36 10 0,-39-22-400,-24-3-3514,-2-1-3954,-3 3 3900</inkml:trace>
</inkml:ink>
</file>

<file path=ppt/ink/ink17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4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14 4480,'-3'-13'5264,"13"12"2204,8 9-1874,-8-1-7473,8 10 2806,-1 2 0,0 0 0,-2 0-1,0 2 1,18 31 0,-15-23-280,17 29-71,-2 1 0,-2 1 0,-3 2 0,-3 0 0,-3 2 0,-2 1 0,13 81 0,-30-119-512,-1 0 0,-1 0 0,-1 0 0,-2 0 0,0 0 0,-2 0 0,-1 0 0,-10 31 0,9-38-27,-2 0 1,0-1-1,-1 0 0,-1-1 1,0 0-1,-1 0 0,-2-1 1,1 0-1,-2-1 0,0-1 1,-19 16-1,-106 73-656,119-97-1560,14-6-1206,12-4-906,3-1 301</inkml:trace>
</inkml:ink>
</file>

<file path=ppt/ink/ink17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6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80 177 6784,'-2'0'702,"-1"1"1,1-1 0,-1 0-1,1 1 1,0-1-1,-1 1 1,1 0 0,0 0-1,-1 0 1,1 0-1,0 0 1,0 0 0,0 1-1,0-1 1,0 1-1,-3 3 1,1-1-274,1 0 1,0 1-1,0-1 1,0 1-1,0-1 1,1 1-1,-3 9 1,2-3-212,0-1 0,1 0 0,0 1 0,1-1 1,0 1-1,0-1 0,1 1 0,3 16 0,0-9 85,1 1-1,1-1 1,1 0-1,0 0 1,1-1-1,1 0 1,11 17-1,-14-26-251,0 0 0,1-1 0,-1 1 0,2-1 0,-1-1 0,1 1 0,0-1-1,1 0 1,-1-1 0,1 1 0,0-2 0,1 1 0,-1-1 0,1 0 0,0-1 0,12 4-1,-3-4-22,0-1 0,0-1 0,0 0 0,1-1 0,-1-1 0,0-1 0,0 0 0,0-1 0,0-1 0,-1-1 0,1-1 0,23-11 0,-25 10 9,-1 0-1,-1-2 1,1 0-1,-1 0 1,-1-1-1,0-1 1,0 0-1,-1-1 1,-1 0-1,0-1 1,0 0-1,-2-1 1,15-25-1,-20 29-22,0 1-1,-1-1 1,0 0-1,-1 0 1,0 0 0,0 0-1,-1 0 1,-1 0-1,1-1 1,-3-14-1,2 16-6,-1 1-1,-1-1 1,1 1-1,-1-1 1,-1 1-1,0-1 1,0 1-1,0 0 1,-1 0-1,0 1 1,-1-1-1,0 1 1,-9-11-1,3 7-12,0 0 0,0 1 0,-1 0 0,0 1 0,-1 0 0,0 1 0,-18-8 0,0 3-6,-1 1 0,0 1 0,-1 2-1,0 1 1,0 2 0,-51-3 0,62 8-26,1 1-1,0 1 1,-37 6 0,53-6-12,0 0 0,0-1-1,0 2 1,0-1 0,0 1 0,1-1-1,-1 1 1,1 1 0,-1-1-1,1 1 1,0-1 0,0 1 0,0 0-1,0 1 1,0-1 0,1 1 0,-1-1-1,1 1 1,0 0 0,0 1-1,-3 5 1,6-8-16,0 1 1,0-1-1,0 0 0,1 1 0,-1-1 1,1 1-1,-1-1 0,1 0 1,0 0-1,0 1 0,0-1 0,0 0 1,0 0-1,0 0 0,1 0 0,-1 0 1,1 0-1,-1-1 0,1 1 0,0 0 1,-1-1-1,1 1 0,0-1 1,0 1-1,3 0 0,61 39-2214,-53-34 1533,100 47-4629,-56-29 2177</inkml:trace>
</inkml:ink>
</file>

<file path=ppt/ink/ink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7:54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1 432 2048,'5'3'330,"0"0"1,0-1-1,0 0 1,1 0-1,-1-1 1,1 0-1,-1 1 1,1-2-1,-1 1 1,1-1-1,-1 0 1,1 0-1,8-1 0,-1 1-327,4-1 259,-1-1-1,0-1 1,0 0 0,0-1 0,0 0-1,0-2 1,-1 0 0,0 0-1,0-1 1,0-1 0,-1-1-1,0 0 1,-1-1 0,17-15-1,8-6-141,8-9 144,-35 29-217,-2-2-1,1 1 0,-2-1 0,1 0 1,7-20-1,-13 27-20,-1-1 0,0 0-1,-1 0 1,0 0 0,0 0 0,0-1 0,-1 1 0,0 0 0,0 0 0,-1 0 0,1 0 0,-2 0-1,-3-13 1,4 16-17,-1 1 1,0-1-1,0 1 0,-1 0 0,1-1 0,-1 1 0,1 0 0,-1 1 0,0-1 0,0 0 0,0 1 0,-1 0 1,1-1-1,-1 1 0,1 1 0,-8-4 0,3 2 8,0 0 1,0 0 0,-1 1-1,1 0 1,0 0-1,-17-1 1,22 3-20,-1 1 0,1-1 0,0 0 0,-1 1 0,1 0 0,0 0 0,-1 0 0,1 0 0,0 0 1,0 1-1,0 0 0,0-1 0,0 1 0,1 0 0,-1 0 0,0 0 0,1 1 0,0-1 0,-1 1 0,1-1 1,0 1-1,0 0 0,1 0 0,-1 0 0,0 0 0,-1 4 0,-2 8-12,0 0 0,1 1 0,0 0 0,-2 21 0,2-11 8,-5 31-35,2-1 0,3 1 1,4 94-1,3-117 96,1 0 0,1 0 0,3 0 0,0-1 0,2 0 0,2 0 0,20 40 0,-31-71-28,0 1 1,0-1-1,0 1 1,0-1-1,1 0 1,-1 1-1,1-1 1,0 0-1,0 0 1,0 0-1,0 0 1,0 0-1,0-1 1,0 1-1,0 0 1,1-1-1,-1 0 1,1 0-1,-1 1 1,1-1-1,-1-1 1,1 1-1,-1 0 1,1-1-1,0 1 1,0-1-1,-1 0 1,1 0-1,0 0 1,0 0-1,-1 0 1,1-1-1,0 1 1,-1-1-1,1 0 1,0 0-1,-1 0 1,1 0-1,-1 0 1,0 0-1,3-3 1,8-4-84,-1-1 1,-1 0 0,0-1 0,0 0-1,-1-1 1,13-17 0,84-104-2270,-65 52 661</inkml:trace>
</inkml:ink>
</file>

<file path=ppt/ink/ink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2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4864,'-14'0'2432,"28"24"-3328,-5-21 4352,-9-3-3840,0 5 128,3 15-2176,-6-9 128</inkml:trace>
</inkml:ink>
</file>

<file path=ppt/ink/ink17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7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812 9 8320,'0'0'140,"0"-1"0,-1 0 1,1 1-1,-1-1 0,1 1 1,-1-1-1,1 1 0,-1-1 1,1 1-1,-1-1 0,0 1 1,1 0-1,-1-1 0,0 1 0,1 0 1,-1 0-1,0-1 0,0 1 1,1 0-1,-1 0 0,0 0 1,1 0-1,-1 0 0,0 0 1,0 0-1,1 0 0,-1 0 1,0 0-1,0 0 0,1 1 0,-1-1 1,0 0-1,1 1 0,-1-1 1,0 0-1,1 1 0,-1-1 1,0 1-1,-1 2 408,1-1 0,0 1 0,0-1-1,1 1 1,-1-1 0,0 1 0,1-1 0,0 1 0,0-1 0,-1 1-1,2 3 1,2 38 3875,2-15-5405,91 261 3956,-20-72-1979,-65-176-771,-1 0 0,-2 0-1,4 58 1,-12 84 437,-3-159-558,0 1 0,-1-1 0,-2 0 0,0-1 0,-2 1 0,-18 40 0,2-17 230,-58 86 0,66-113-262,0 0-1,-1-2 1,-1 0-1,-1 0 1,-1-2-1,0-1 1,-1 0 0,-1-1-1,0-2 1,-1 0-1,-1-1 1,-39 14-1,53-24-45,1 1-1,0-1 0,-1 0 0,1-1 0,-1 0 0,0-1 1,1 0-1,-1 0 0,1-1 0,-1 0 0,1-1 0,-1 0 1,1-1-1,-14-5 0,8 3 4,-1-1 0,1-1 0,0-1 0,0 0 0,1 0-1,0-2 1,1 0 0,0 0 0,-19-21 0,8 5 4,2-1-1,0-2 1,-21-38-1,27 39-7,1 0-1,1-1 1,2-1-1,1 0 1,2-1-1,0 0 1,2-1-1,2 1 1,-3-44-1,7 65-23,0 0 0,1 0 0,0 0 0,0 0 0,1 0 0,0 0 0,1 1 0,0-1 0,0 0 0,1 1 0,1-1 0,-1 1 0,2 0 0,9-16 0,-2 8 0,1 1 0,1 1 0,0 0 0,1 1 0,0 1 0,1 0 0,0 1 0,29-16 0,-8 9 0,1 3 0,0 0 0,61-14 0,306-58-1216,-334 86-1204,-50 2 510,-18 0-202,3-7-2420,-2 3 3282,0-8-2333</inkml:trace>
</inkml:ink>
</file>

<file path=ppt/ink/ink17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8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7 7424,'7'-7'9784,"-1"12"-4167,5 26-2879,-4 17-4883,-5-26 3836,5 54-112,-2-35-1051,-2 0 0,-3 46 1,-1-74-737,0 0 0,-1 0-1,-1-1 1,0 1 0,-1 0 0,0-1 0,-1 0 0,0 0 0,-1 0-1,-13 19 1,19-31 99,0 0 0,0 0 1,0-1-1,0 1 0,0 0 0,0 0 0,0 0 0,0 0 0,0-1 0,0 1 1,0 0-1,-1 0 0,1 0 0,0 0 0,0 0 0,0-1 0,0 1 0,0 0 0,0 0 1,0 0-1,-1 0 0,1 0 0,0 0 0,0 0 0,0 0 0,0-1 0,-1 1 1,1 0-1,0 0 0,0 0 0,0 0 0,0 0 0,-1 0 0,1 0 0,0 0 0,0 0 1,0 0-1,0 0 0,-1 0 0,1 0 0,0 0 0,0 0 0,0 0 0,0 0 1,-1 1-1,1-1 0,0 0 0,0 0 0,0 0 0,0 0 0,1-16-3937,0 0 718</inkml:trace>
</inkml:ink>
</file>

<file path=ppt/ink/ink17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8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9600,'3'4'1344,"-1"1"0,0 0 0,0-1 1,0 1-1,-1 0 0,0 0 0,0 1 0,0-1 1,0 0-1,-1 9 0,2 6-1517,4 18 522,-2 1 0,-2-1 1,-1 1-1,-2 0 0,-2 0 1,-1-1-1,-15 58 0,17-91-470,1 0 0,-1 0 1,-1 0-1,1 0 0,-1 0 0,-6 8 0,-15 5-4153,15-14 946</inkml:trace>
</inkml:ink>
</file>

<file path=ppt/ink/ink17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8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505 1 8192,'-4'-1'8901,"-4"3"-4117,-31 17-1702,2 6-2511,2 1 0,0 1-1,2 2 1,0 1-1,3 2 1,0 1 0,-37 55-1,43-55-254,2 1 0,2 1 0,1 1-1,-24 61 1,37-76-283,0-1-1,2 0 1,0 1 0,1 0 0,1 0-1,1 0 1,1 0 0,1 0-1,1 0 1,1-1 0,0 1 0,2 0-1,0-1 1,15 34 0,9-6-140</inkml:trace>
</inkml:ink>
</file>

<file path=ppt/ink/ink17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29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75 9984,'-2'2'634,"1"-1"1,0 1-1,-1-1 0,1 1 1,0 0-1,0-1 1,0 1-1,0 0 0,1 0 1,-1 0-1,0 0 1,1 0-1,-1 0 0,1 0 1,0 0-1,0 0 1,0 2-1,-2 29 4214,0-7-4732,0-16 4,1 1-1,0 0 0,1 0 1,0 0-1,3 19 0,-2-24-51,0 0 0,1-1 0,-1 1 0,1-1 0,0 1 0,0-1 0,1 0 0,0 0 0,0 0 0,0 0 0,1 0 0,6 7 0,-3-6-27,0-1 0,0 0 0,1 0 0,0-1 0,0 1 0,0-2-1,0 1 1,0-1 0,1-1 0,0 1 0,-1-1 0,1-1 0,0 0 0,0 0 0,0-1-1,0 0 1,0 0 0,0-1 0,0 0 0,-1-1 0,1 0 0,0 0 0,13-6 0,-9 3-41,-1 0 0,1-1 0,-1-1 0,0 0 0,-1-1 0,0 0 0,0 0 0,0-1 0,-1-1 0,-1 0 0,0 0 0,0-1-1,-1 0 1,0 0 0,9-19 0,-10 16 98,-1-1-1,0 1 0,-2-1 0,1 0 0,-2 0 1,0-1-1,-1 1 0,1-28 0,-3 35 9,0 6-56,1 0-1,-1 0 0,0 0 1,0 0-1,0 0 0,0-1 1,0 1-1,0 0 1,0 0-1,-1 0 0,1 0 1,-1 0-1,0 0 0,1 0 1,-3-3-1,1 14 16,1 0 0,0 0 0,0 0 1,1 0-1,1 12 0,-1-18-51,1 35 18,2 0 0,2 0 0,1-1 0,2 1 0,2-1 0,1-1 0,23 50 0,2-4 73,45 146 0,-70-187-34,-1 1 1,-3 0 0,-1 1 0,-2-1 0,-3 71-1,-2-104-43,0 0-1,-1 0 1,0 0-1,-1 0 1,0-1-1,0 1 1,-1-1-1,0 0 1,0 0-1,-1 0 1,0-1-1,-1 1 0,-8 9 1,-2-1 4,-1-1 0,0 0-1,-38 24 1,32-26-15,-1-1 0,0-2 0,-1 0-1,-1-1 1,1-1 0,-1-2 0,0 0-1,-1-2 1,1-1 0,-1-1 0,0-2-1,0 0 1,-44-7 0,65 7-127,0-1-1,0 0 1,0 0 0,0-1-1,1 0 1,-1 0 0,1 0-1,-1 0 1,1-1 0,0 0-1,0 0 1,0 0 0,0-1 0,0 0-1,1 0 1,0 0 0,0 0-1,0-1 1,0 1 0,1-1-1,0 0 1,-1 0 0,2-1-1,-1 1 1,1 0 0,0-1-1,0 0 1,0 1 0,1-1-1,0 0 1,0 0 0,0 0-1,1 0 1,0-8 0,1 10-697,0 0 0,-1 0 0,2 0-1,-1 0 1,0 0 0,1 0 0,-1 1 0,1-1 0,0 0 0,0 1 0,5-6 0,7-6-3182</inkml:trace>
</inkml:ink>
</file>

<file path=ppt/ink/ink17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0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9856,'1'-1'230,"0"1"1,-1-1 0,1 1-1,0-1 1,0 1 0,-1-1 0,1 1-1,0-1 1,0 1 0,0 0-1,0 0 1,-1-1 0,1 1-1,0 0 1,0 0 0,0 0-1,0 0 1,0 0 0,0 0 0,0 0-1,-1 0 1,1 0 0,0 1-1,0-1 1,0 0 0,0 0-1,-1 1 1,1-1 0,1 1-1,27 24 5802,-3 10-2182,-9-6-3472,-16-27-663,13 23 515,-2 1 0,0 1 0,-2 0 0,9 34 0,18 121 1040,-13-58-405,-14-83-733,-2 0 0,-2 0-1,-1 1 1,-3 0-1,-2 50 1,-5-54-173,0 1 1,-3-1 0,-1 0 0,-2-1-1,-1 0 1,-2-1 0,-2 0-1,-24 40 1,37-71-185,0-1-1,0 1 1,-1-1-1,1 0 0,-1 0 1,0 0-1,-8 6 1,11-9 19,0-1 0,0 1 0,0 0 0,-1-1 0,1 1 0,-1 0 0,1-1 0,0 0-1,-1 1 1,1-1 0,-1 0 0,1 0 0,-1 1 0,1-1 0,-1 0 0,1-1 0,0 1 0,-1 0 0,1 0 0,-1-1 0,1 1 0,-1 0 0,1-1 0,0 0 0,-1 1 0,1-1 0,0 0-1,0 0 1,-1 1 0,-1-3 0,-12-13-3634</inkml:trace>
</inkml:ink>
</file>

<file path=ppt/ink/ink17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0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6016,'28'-11'9982,"9"9"-5941,35 8-3760,-54-3 156,-4-2-248,0 0 0,1 0 1,-1-2-1,0 1 0,1-2 1,-1 0-1,26-7 0,-33 7-206,-1 0 0,1 1 0,0 0 0,0 0-1,-1 1 1,1 0 0,8 0 0,-8 1-326,-1-1 0,1 0 0,-1 0 1,1-1-1,-1 0 0,1 0 0,8-3 0,0-3-2259,0 3-235</inkml:trace>
</inkml:ink>
</file>

<file path=ppt/ink/ink17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1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10496,'28'0'5248,"15"4"-5248,-34-4 8959,19 7-8831,-8-4 128,21 6 0,-2-1 0,-2-5-384,-8-3 0,3-3-384,-9 3 128,5-11-2048,-3 2 128,-16 2-896,0 3 129</inkml:trace>
</inkml:ink>
</file>

<file path=ppt/ink/ink17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4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513 148 2816,'4'-42'9428,"-3"15"-8104,0 23-863,-1 1 0,0 0 0,-1-1 0,1 1 0,-1-1 0,1 1 0,-1 0 0,0 0 0,0-1 0,0 1 1,-1 0-1,1 0 0,-1 0 0,0 0 0,1 0 0,-5-3 0,3 3-289,0 1-1,0 0 0,-1 0 1,1 0-1,0 0 1,-1 1-1,0-1 0,1 1 1,-1 0-1,0 0 1,0 1-1,1-1 0,-1 1 1,0-1-1,-7 2 1,-23 2 372,0 2 0,1 1 0,0 2 0,1 1 0,-58 24 0,76-27-415,1 0 0,0 1 0,0 0 0,1 1 1,0 0-1,1 1 0,-1 1 0,2-1 0,-1 2 1,-16 21-1,23-27-95,1 0 1,0 1-1,-1-1 1,2 0 0,-1 1-1,1 0 1,-1 0-1,2 0 1,-1-1-1,1 2 1,0-1 0,0 0-1,0 0 1,1 0-1,0 0 1,0 1-1,1-1 1,0 0 0,0 0-1,0 0 1,1 0-1,0 0 1,0 0-1,0-1 1,1 1 0,0 0-1,6 8 1,6 5 32,1 0 0,1-1 0,1-1 0,0 0 0,1-2 0,1 0 0,1-1 0,0-1 0,0-1 0,1-1 0,1-1 0,0 0 0,44 10 0,-53-17-21,0-1 1,0-1-1,0 0 0,0-1 0,0 0 0,1-1 0,-1 0 0,0-2 0,0 1 0,-1-2 0,1 0 0,13-6 0,13-8-60,-1-2-1,55-37 1,-7 3-158,-85 53 175,0 0-1,0 0 0,0 0 0,1 0 0,-1 1 1,0-1-1,0 1 0,0-1 0,0 1 0,1 0 1,-1 0-1,0 0 0,0 0 0,0 0 0,1 1 0,-1-1 1,0 0-1,0 1 0,0 0 0,0 0 0,0-1 1,0 1-1,0 0 0,0 1 0,0-1 0,0 0 1,0 0-1,-1 1 0,1-1 0,0 1 0,1 2 0,6 7 42,0 1-1,-1-1 0,-1 2 0,8 14 0,0 1 13,-7-13-40,-5-10-5,-1 0 0,1 0 0,0 0 0,0 0 1,1 0-1,-1-1 0,1 0 0,0 0 0,8 7 1,1-3-4,0-1 1,1 0 0,-1-1-1,1-1 1,1 0 0,-1-1-1,1 0 1,0-1-1,0-1 1,-1 0 0,2-1-1,-1-1 1,0 0 0,0-1-1,26-5 1,0-2 19,-1-1 0,0-2-1,-1-2 1,63-30 0,-93 39-26,0-1-1,0 0 1,0 0 0,0-1-1,-1 0 1,0 0 0,0-1-1,-1 0 1,0-1-1,0 0 1,-1 0 0,10-15-1,-14 19-8,0 0-1,-1 0 0,1 0 0,-1 0 0,0-1 0,0 1 1,0 0-1,-1-1 0,0 1 0,1-1 0,-2 1 0,1 0 1,0-1-1,-1 1 0,0 0 0,0-1 0,0 1 1,0 0-1,-1 0 0,0 0 0,0 0 0,0 0 0,0 0 1,0 0-1,-1 1 0,0-1 0,-3-3 0,-6-5-19,0 0-1,0 1 1,-1 0-1,-1 1 1,-18-11-1,12 9 12,-1 2 0,0 0 0,-1 0 0,0 2 0,0 1-1,-39-7 1,37 9 1,-4-1 17,0 1 0,0 1 0,-1 1-1,0 2 1,1 1 0,-1 1 0,1 2 0,-1 1-1,1 1 1,0 1 0,-30 11 0,-72 27-308,116-38 69,1 0 1,0 1-1,0 1 1,1 0 0,0 0-1,0 1 1,-15 17-1,24-24 70,0 1 0,1-1-1,0 1 1,0 0 0,-1 0-1,2 0 1,-1 0 0,0 1-1,1-1 1,-2 4 0,3-4-70,0-1 0,0 0 0,0 1-1,0-1 1,1 0 0,-1 1 0,1-1 0,-1 0 0,1 1 0,0-1 0,0 0 0,0 0-1,0 0 1,3 4 0,16 27-3731</inkml:trace>
</inkml:ink>
</file>

<file path=ppt/ink/ink17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4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61 6912,'22'-56'6229,"-26"52"-749,-9 3-3675,-10 3-1177,22-2-179,-261 62 3775,201-45-3199,58-16-983,0 1 1,0-1-1,0 1 1,0 0 0,0 0-1,0 0 1,0 0 0,0 0-1,1 1 1,-1-1 0,1 1-1,0 0 1,0-1 0,-3 6-1,5-7-39,0 1 0,-1-1 0,1 1-1,0-1 1,0 0 0,0 1 0,0-1 0,1 1-1,-1-1 1,0 0 0,1 1 0,-1-1 0,1 0 0,-1 1-1,1-1 1,-1 0 0,1 1 0,0-1 0,0 0-1,0 0 1,-1 0 0,1 0 0,0 0 0,1 0-1,-1 0 1,0 0 0,0 0 0,0-1 0,0 1 0,1 0-1,1 0 1,44 22 34,-42-22-36,193 64 49,-60-24 7,-111-32-37,-1 2 0,0 1 0,-1 1 1,32 21-1,-50-30 21,0 1-1,-1-1 1,1 2 0,-1-1 0,0 0 0,-1 1-1,1 0 1,-1 1 0,0-1 0,-1 1 0,0 0 0,0 0-1,0 0 1,-1 1 0,0-1 0,0 1 0,-1 0 0,0 0-1,2 15 1,-5-19-2,1-1-1,-1 0 1,0 1-1,0-1 1,0 0-1,-1 0 1,1 0-1,-1 0 1,1 0-1,-1 0 1,0 0-1,0-1 1,0 1-1,0-1 1,-1 1-1,1-1 1,-1 0-1,0 0 1,1 0-1,-7 3 1,-5 3 116,-1 0 0,-27 9 0,38-15-128,-21 7 141,-1-1 0,0-1-1,0-2 1,-34 4-1,47-8-157,0 0-1,1-1 0,-1 0 0,0-1 0,0-1 0,0 0 0,1 0 1,-1-1-1,1-1 0,-19-8 0,29 11-61,1 0 1,-1 0-1,1 0 0,-1 0 0,1 0 0,-1 0 1,1 0-1,0-1 0,0 1 0,0 0 1,0-1-1,0 1 0,0-1 0,0 1 1,0-1-1,0 0 0,1 1 0,-1-1 0,1 0 1,-1 0-1,1 1 0,0-1 0,-1-2 1,1 1-315,0 1 1,1-1 0,-1 1 0,0-1 0,1 1 0,0-1 0,-1 1-1,1 0 1,0-1 0,0 1 0,0 0 0,1 0 0,-1 0-1,4-4 1,9-8-3475</inkml:trace>
</inkml:ink>
</file>

<file path=ppt/ink/ink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3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1536,'6'6'552,"0"0"-1,-1 0 1,0 1-1,0 0 1,0 0 0,5 10-1,131 286 942,-133-291-1344,0 0 0,20 20-1,-19-22 473,-14-22-585,1-1 0,0 1 0,1-1 0,0 0 0,1-1 0,1 1 0,0 0 0,1 0 0,0-1 0,1 1 0,0 0 0,1 0 0,1 0 0,0 0 0,1 0 0,0 0 0,1 1 0,7-14 0,-6 15-6,0-1 1,1 1-1,0 0 0,0 1 0,1 0 1,1 0-1,0 0 0,0 1 0,1 1 1,0-1-1,1 2 0,-1-1 0,2 2 1,-1-1-1,1 2 0,-1-1 0,2 1 0,18-4 1,-23 8 7,0 0-1,0 0 1,-1 1 0,1 0 0,0 1 0,0-1-1,0 2 1,-1-1 0,1 1 0,-1 0 0,1 1 0,-1 0-1,0 0 1,0 0 0,0 1 0,0 0 0,-1 0 0,1 1-1,-1 0 1,8 8 0,9 11 104,-1 1 0,0 1-1,26 42 1,-23-31 11,-19-28-146,-1 0-1,0 1 0,7 18 0,6 14-2292,-12-36 985</inkml:trace>
</inkml:ink>
</file>

<file path=ppt/ink/ink17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5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6 7296,'-1'-1'459,"-1"1"0,1-1 0,-1 0 0,0 1 0,1-1 1,-1 1-1,0-1 0,0 1 0,1 0 0,-1-1 0,0 1 0,0 0 1,0 1-1,1-1 0,-1 0 0,0 0 0,0 1 0,1-1 0,-1 1 1,0-1-1,1 1 0,-1 0 0,-1 1 0,-41 27 5222,23-14-6488,-7 3 1336,1 0 1,0 2 0,2 1 0,0 1-1,-34 39 1,37-31-205,1 2-1,1 0 1,1 1 0,2 1-1,2 1 1,1 0-1,2 1 1,1 1 0,2-1-1,-7 59 1,13-69-263,1 1 0,2 0 0,0-1 0,2 1 1,1 0-1,1-1 0,1 0 0,1 0 0,2 0 0,0-1 1,2 0-1,1 0 0,1-1 0,0-1 0,25 33 0,-15-22-298,-17-25-46,0-1 0,0 0 0,1 0 1,0-1-1,0 1 0,1-1 0,0 0 0,13 9 0,-20-15 72,1-1-1,0 0 1,0 0 0,-1 1-1,1-1 1,0 0 0,0 0-1,0 0 1,-1 0 0,1 0-1,0 0 1,0 0 0,0 0-1,0 0 1,-1 0 0,1-1-1,0 1 1,0 0 0,-1 0-1,1-1 1,0 1 0,0-1-1,-1 1 1,1 0 0,0-1-1,-1 1 1,1-1 0,-1 0-1,1 1 1,-1-1 0,1 1-1,-1-1 1,2-1 0,10-24-5033,-6 6 1766</inkml:trace>
</inkml:ink>
</file>

<file path=ppt/ink/ink17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5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11392,'5'5'9029,"-3"4"-3471,-2 15-1829,-6 20-4640,5-41 2065,-4 29-877,2 1 1,1-1-1,1 1 0,2-1 1,4 33-1,-4-61-350,-1-1 0,0 0 1,1 1-1,0-1 0,0 0 0,0 0 0,0 0 1,0 0-1,1 0 0,0 0 0,-1 0 0,1 0 1,0-1-1,0 1 0,0-1 0,1 1 0,-1-1 1,1 0-1,-1 0 0,1 0 0,5 3 0,-4-3-409,1-1 0,-1 1 0,1-1 0,-1-1 0,0 1 0,1-1 0,-1 1 0,1-1 0,-1-1 0,1 1 0,-1-1 0,1 1 0,-1-1 0,8-3 0,15-5-3486</inkml:trace>
</inkml:ink>
</file>

<file path=ppt/ink/ink17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6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24 14592,'-46'-23'7295,"64"35"-9983,-13-12 12928,14 4-10112,-4-1 128,8-3-512,-5 0 0,-4-3-640,0-1 0,-5 4-2816,2 0 128</inkml:trace>
</inkml:ink>
</file>

<file path=ppt/ink/ink17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6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25 5888,'-1'-1'230,"1"0"-1,-1 1 1,1-1 0,-1 0-1,1 0 1,-1 0 0,1 0 0,-1 1-1,1-1 1,0 0 0,-1 0 0,1 0-1,0 0 1,0 0 0,0 0-1,0 0 1,0 0 0,0 0 0,0 0-1,0 0 1,0 0 0,0 0 0,1-1-1,-1 2-9,1 0 0,-1-1-1,1 1 1,-1 0-1,1 0 1,-1 0 0,1-1-1,0 1 1,-1 0 0,1 0-1,-1 0 1,1 0 0,-1 0-1,1 0 1,0 0 0,-1 0-1,1 0 1,-1 1 0,1-1-1,-1 0 1,1 0-1,-1 0 1,1 1 0,-1-1-1,1 0 1,-1 0 0,1 1-1,-1-1 1,1 0 0,-1 1-1,1-1 1,-1 1 0,0-1-1,1 1 1,-1-1-1,0 1 1,1-1 0,-1 1-1,2 3-7,0 0 0,-1 1-1,0-1 1,0 0 0,0 0-1,0 1 1,-1-1-1,0 1 1,1-1 0,-2 7-1,1 6 917,3-4-774,0 0-1,1 0 0,0 0 1,1 0-1,0-1 0,1 0 1,0 0-1,1-1 0,1 0 1,0 0-1,0 0 0,1-1 0,0 0 1,1-1-1,17 14 0,-20-20-298,-1 1-1,1-1 1,0 0-1,0 0 1,0-1-1,0 0 1,0 0-1,0-1 1,1 0-1,-1 0 0,0-1 1,1 0-1,-1 0 1,0-1-1,1 1 1,-1-2-1,0 1 1,1-1-1,-1 0 1,0-1-1,12-5 0,-5 1 4,0-1-1,-1-1 0,1 0 0,-2-1 1,0 0-1,0 0 0,0-2 1,-2 1-1,14-19 0,-21 27-45,-1-1 0,0 0 0,0 0 0,0 0 0,0-1 0,0 1 0,-1 0 0,0-1 0,0 1 0,0 0 0,0-1 0,-1 1 0,0-1 0,0-7 0,-1 9 2,1 1 0,0-1 0,-1 0-1,0 0 1,0 1 0,0-1 0,0 0 0,0 1 0,0-1-1,-1 1 1,1 0 0,-1-1 0,0 1 0,0 0 0,0 0-1,0 0 1,0 0 0,0 0 0,0 1 0,-1-1 0,1 1-1,0-1 1,-6-1 0,7 3-9,0-1-1,1 1 1,-1-1-1,0 1 1,0 0-1,0-1 1,0 1 0,0 0-1,0 0 1,1 0-1,-1 0 1,0 0-1,0 0 1,0 0 0,0 0-1,0 0 1,0 0-1,0 1 1,0-1-1,1 0 1,-1 0 0,0 1-1,0-1 1,0 1-1,0-1 1,1 1-1,-1-1 1,0 1 0,1-1-1,-1 1 1,0 0-1,1-1 1,-1 1-1,0 1 1,0 1 13,-1 0 1,1 0 0,0 1-1,1-1 1,-1 0-1,1 1 1,-1-1-1,1 0 1,0 1-1,1 2 1,0 9 18,1 0 0,0 0 0,7 21 0,59 131-91,-39-102 71,34 115-1,-57-159 27,-1-1 1,-2 1-1,0 0 0,-1 0 1,-1 0-1,-2 31 1,0-45-29,0 0 1,0 0 0,-1-1 0,0 1 0,0 0-1,0-1 1,-1 0 0,0 1 0,0-1-1,-1 0 1,1-1 0,-1 1 0,-1-1 0,1 1-1,-1-1 1,0 0 0,0-1 0,0 1-1,-1-1 1,1 0 0,-1-1 0,0 1 0,-7 2-1,0-2-9,-1 1-1,1-2 0,-1 0 1,0 0-1,0-1 0,-1-1 1,1-1-1,0 0 0,0 0 1,0-1-1,0-1 0,0-1 1,0 0-1,0-1 0,1 0 1,-1-1-1,1 0 0,0-1 1,-12-8-1,21 11-104,0 0 1,0 1-1,0-2 0,0 1 0,1 0 1,0-1-1,-1 0 0,1 1 1,0-1-1,1-1 0,-1 1 0,1 0 1,0-1-1,0 1 0,0-1 1,0 1-1,1-1 0,0 0 0,0 0 1,0-8-1,0-44-4023,8 3-3763,-2 30 3918</inkml:trace>
</inkml:ink>
</file>

<file path=ppt/ink/ink17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7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0 12672,'16'34'5659,"2"0"-5204,10 2 7724,12 15-7451,-3 1 1,-1 3 0,-4 0 0,-1 2 0,37 101 0,-52-113-570,-2 0-1,-1 2 1,-3 0 0,-1 0 0,-3 1 0,-2-1-1,-2 1 1,-5 65 0,0-96-164,0 1-1,-1 0 1,-1-1 0,0 1-1,-2-2 1,0 1 0,0-1-1,-2 0 1,0 0 0,-1-1-1,-12 15 1,2-7-6,0-1 1,-2 0-1,-1-2 0,-1-1 1,-39 26-1,53-39 51,1-1-1,-1 0 1,0-1-1,-15 6 1,22-9-329,-1 0 0,1 0 0,0-1 0,-1 1 0,1-1 0,-1 1 0,0-1 0,1 0 0,-1 0 0,1-1 0,-1 1 0,1-1 0,-1 0 0,1 0 0,0 0 0,-5-2 0,-6-5-3700</inkml:trace>
</inkml:ink>
</file>

<file path=ppt/ink/ink17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9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1223 4480,'-17'-7'2521,"-3"8"5745,20-1-8028,-1 0 1,0 1 0,1-1-1,-1 1 1,1-1 0,-1 1-1,1 0 1,-1-1 0,1 1-1,0-1 1,-1 1 0,1 0-1,0-1 1,-1 1 0,1 0 0,0 0-1,0-1 1,-1 1 0,1 0-1,0 0 1,0-1 0,0 1-1,0 0 1,0 0 0,5 22-1804,-1-15 1915,0 0 0,1 0 0,1-1 0,-1 1 0,1-1 0,0 0 0,1-1 1,-1 0-1,1 0 0,1 0 0,-1-1 0,1 0 0,0 0 0,0-1 0,0 0 0,16 5 1,-14-6-258,0-1 0,0 0 0,0 0-1,1-1 1,-1-1 0,0 0 0,1 0 0,-1-1 0,0 0 0,0-1 0,0 0 0,0 0 0,0-1 0,0-1 0,0 0 0,-1 0 0,13-8 0,4-3 3,-2-1 1,0-1-1,-1-1 0,35-34 0,73-92 32,-119 128-128,0 0 0,0-1 0,-2-1 0,0 0 0,-1 0 0,-1-1 0,-1 0 0,0-1 0,6-33 0,0 4 0,1-2 10,-1-1 0,-3 0-1,-2 0 1,1-86 0,-10 107 13,-1-1 0,-1 1 0,-2 0 0,-1 0 0,-2 1 0,-1-1 0,-1 2 0,-25-51 0,31 70-23,-2 0 0,1 1 0,-1-1 0,-1 1 0,0 1 0,0-1 0,0 1 0,-1 0 0,-1 1 0,1 0 0,-1 0 0,0 1 0,-1 0 0,1 1 0,-1-1 0,0 2 0,-19-6 0,23 8-5,-1 1 1,1 0-1,0 1 0,-1-1 1,1 2-1,-1-1 0,1 0 1,0 1-1,-1 0 0,1 1 1,0 0-1,0 0 0,-1 0 1,2 0-1,-1 1 0,0 0 1,0 0-1,1 1 0,0-1 1,0 1-1,0 1 0,0-1 1,0 0-1,1 1 0,0 0 1,0 0-1,0 1 0,1-1 1,0 1-1,0-1 0,-3 10 1,-6 22-13,3 0 0,1 1 0,2 0 0,-2 43-1,3-28 109,2 1 0,3 0-1,13 99 1,66 178 279,-71-303-335,11 40 101,46 196 219,7 172 265,-61-333-528,-5 0 0,-9 129 0,2-209-78,-1 0 1,-1-1-1,-1 1 0,-1-1 0,-2 0 0,0 0 1,-1-1-1,0 0 0,-2 0 0,-1-1 1,-1 0-1,0-1 0,-1 0 0,-1-1 0,-1-1 1,-1 0-1,-32 27 0,45-42-44,0 1 0,-1-1 0,1 0 0,-1 0 0,1 0-1,-1 0 1,1-1 0,-1 0 0,0 1 0,0-1 0,0 0 0,0-1 0,0 1 0,0-1 0,0 0-1,0 0 1,0 0 0,0 0 0,-6-2 0,5 0-12,0 0 0,-1 0 0,1-1 1,0 0-1,0 0 0,0 0 0,0 0 0,1-1 0,0 0 0,-1 0 0,1 0 1,-4-6-1,-1-2-605,0-1 0,1 0 0,1 0 0,0-1 0,1 1 0,0-2 0,1 1 0,0-1 0,-3-22 0,7 18-2467,1-1-235</inkml:trace>
</inkml:ink>
</file>

<file path=ppt/ink/ink17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39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88 7552,'0'-1'221,"-1"0"1,0 0 0,1 0-1,-1 0 1,1 0-1,0 0 1,-1 0 0,1-1-1,0 1 1,0 0-1,-1 0 1,1 0 0,0 0-1,0 0 1,0 0-1,1 0 1,-1-1 0,0 1-1,0 0 1,0 0 0,1 0-1,-1 0 1,1 0-1,-1 0 1,1 0 0,-1 0-1,1 0 1,0 0-1,-1 0 1,1 0 0,0 1-1,0-1 1,-1 0-1,1 0 1,0 1 0,0-1-1,0 0 1,0 1-1,0-1 1,0 1 0,0-1-1,0 1 1,0 0-1,0-1 1,0 1 0,1 0-1,-1 0 1,0 0-1,0 0 1,0 0 0,0 0-1,2 0 1,11 0 1117,-1 0 1,1 1-1,20 4 1,-22-3-2316,55 7 1802,-1-4 0,86-2 0,-119-6-1017,1-1 1,35-9 0,-43 7-1023,-1-2 0,-1 0 1,31-16-1,-47 19-1837,-8 5-171</inkml:trace>
</inkml:ink>
</file>

<file path=ppt/ink/ink17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0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53 5760,'0'-3'449,"0"0"1,1 0-1,-1 1 1,1-1-1,-1 0 1,1 0-1,0 1 1,0-1-1,1 1 1,-1-1-1,0 1 1,1-1-1,3-3 1,-4 1 4502,-6-1-2255,-1 9-1826,3 16 1617,1 56-2157,0-37 661,1 0-1,7 50 1,0-50-757,-2 1 0,-1 0-1,-2 0 1,-1 0-1,-9 61 1,6-90-283,1-1 0,-2 1 1,1-1-1,-1 1 0,-9 13 0,-6 17-2459,15-32 949</inkml:trace>
</inkml:ink>
</file>

<file path=ppt/ink/ink17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0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17 7552,'1'-1'344,"0"0"-1,0-1 1,0 1 0,0 0 0,1 0 0,-1 0 0,0 0 0,0 0-1,1 0 1,-1 0 0,0 1 0,1-1 0,-1 0 0,1 1 0,-1-1-1,1 1 1,-1-1 0,1 1 0,3 0 0,-5 0-91,1 1 1,0-1-1,-1 1 1,1 0-1,0-1 1,-1 1-1,1 0 1,-1-1-1,1 1 1,-1 0-1,1 0 1,-1 0-1,1-1 1,-1 1-1,0 0 1,0 0-1,1 0 1,-1 0-1,0 0 1,0 0-1,0 0 1,0-1-1,0 1 1,0 1-1,-3 36 3860,-3-3-3912,5-29-1068,-32 138 2125,-56 153 1,87-293-1433,-11 30-1119,0-15-2445,3-8 388</inkml:trace>
</inkml:ink>
</file>

<file path=ppt/ink/ink17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1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379 53 4736,'1'-13'3212,"1"-20"3735,-8 26-4400,-11 14-1494,4 4-461,1 1 1,1 0-1,-1 1 0,2 0 0,0 0 0,1 1 0,0 1 0,-10 22 0,-20 31 266,-82 145 593,102-167-1263,2 2 0,3-1 1,1 2-1,3 0 1,-8 84-1,16-105-123,2 0-1,0-1 1,2 1-1,1 0 1,1-1-1,1 0 1,12 36-1,9 9 140,46 89-1,-17-43 175,31 86 1670,-86-203-2087,0 0-1,0 1 1,0-1-1,1 0 0,-1 0 1,0 0-1,1 0 1,-1 0-1,1 0 1,-1 0-1,1 0 0,0 0 1,-1 0-1,1 0 1,0 0-1,0-1 0,-1 1 1,1 0-1,0 0 1,0-1-1,0 1 1,0 0-1,0-1 0,0 1 1,0-1-1,0 0 1,2 1-1,-1-2-365,-1-1 1,1 1-1,-1-1 0,0 1 1,1-1-1,-1 0 1,0 0-1,0 0 0,0 0 1,0 0-1,0-3 0,5-8-926,5-8-2403</inkml:trace>
</inkml:ink>
</file>

<file path=ppt/ink/ink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3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208 421 3072,'11'8'5408,"-4"-4"-5346,0 0 0,0 0 0,1-1-1,14 5 1,-6-8 49,1 0-1,0-1 1,-1-1 0,1 0 0,-1-2-1,1 0 1,-1 0 0,0-2-1,-1 0 1,0 0 0,19-12 0,-21 11-66,-1-1 0,0 0 0,-1-1 1,0 0-1,0 0 0,-1-1 1,0-1-1,-1 0 0,0 0 1,-1-1-1,0 0 0,-1 0 0,9-20 1,-14 26-37,0 0 0,0 0 1,0 0-1,-1 0 0,0 0 0,0-1 1,-1 1-1,0 0 0,0-1 1,0 1-1,-1 0 0,0 0 0,0 0 1,-1-1-1,1 1 0,-1 0 1,-1 1-1,1-1 0,-1 0 0,0 1 1,0-1-1,-1 1 0,0 0 1,1 0-1,-2 0 0,1 1 0,-1-1 1,1 1-1,-1 0 0,-6-3 1,-1-1 7,0 0 0,0 1 0,-1 1 1,0 0-1,-1 1 0,1 0 0,-1 1 1,0 1-1,0 0 0,0 1 0,-1 0 0,-20 1 1,16 2-18,-1 1 0,1 1 0,-1 1 0,1 1 0,0 0 0,1 2 0,0 0 0,0 1 0,0 0 0,1 2 0,0 0 0,1 1 0,0 1 0,1 0 0,0 1 0,1 1 0,0 0 0,1 1 0,1 0 0,-12 20 0,21-32 3,1 1 0,0-1 1,1 1-1,-1 0 0,0 0 1,1 0-1,0 0 0,0 0 1,0 0-1,1 0 0,-1 1 0,1-1 1,0 0-1,0 0 0,1 0 1,-1 0-1,1 1 0,0-1 1,0 0-1,0 0 0,0 0 1,1 0-1,0-1 0,0 1 1,0 0-1,0-1 0,0 1 1,1-1-1,-1 0 0,1 0 1,0 0-1,0 0 0,0 0 0,1 0 1,-1-1-1,1 0 0,-1 0 1,1 0-1,0 0 0,0 0 1,0-1-1,0 1 0,0-1 1,5 1-1,5 1-66,-1-1 0,1 0 0,-1 0 0,1-2 0,0 1-1,21-4 1,83-18-1748,-114 20 1739,66-13-1336</inkml:trace>
</inkml:ink>
</file>

<file path=ppt/ink/ink17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3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17 126 3328,'1'-12'-360,"0"-13"8277,-3 23-3491,-2 17-1967,-1 9-1669,2 0 0,0 1-1,2-1 1,0 0 0,2 1-1,0-1 1,2 1 0,11 44 0,-11-57-690,0 0 0,1 0 0,0-1 0,1 0 0,0 0 0,1 0 0,1-1 0,-1 1 0,1-2 0,1 1 0,0-1 1,0 0-1,1 0 0,0-1 0,0-1 0,1 1 0,0-2 0,1 1 0,19 8 0,-26-14-90,-1 0 0,1-1 1,-1 0-1,1 0 0,0 0 0,-1 0 0,1 0 0,-1-1 0,1 0 0,-1 0 0,1 0 1,-1 0-1,0 0 0,1-1 0,-1 1 0,0-1 0,0 0 0,0 0 0,0 0 0,-1 0 1,1 0-1,0-1 0,2-3 0,11-10 36,-2-1 0,20-26 0,-29 35-43,9-12 48,-1-1 1,-2 0-1,0 0 0,-1-1 0,-1-1 0,-1 1 1,-1-2-1,-1 1 0,-1 0 0,-1-1 0,-1 0 1,-1 0-1,-1 0 0,-4-37 0,2-5 333,2 57-405,-1 9 19,0 1 0,0-1 1,0 0-1,0 0 0,0 0 0,0 1 0,0-1 1,0 0-1,0 0 0,0 0 0,0 0 1,0 1-1,1-1 0,-1 0 0,0 0 1,0 0-1,0 0 0,0 1 0,0-1 0,0 0 1,1 0-1,-1 0 0,0 0 0,0 0 1,0 0-1,0 1 0,0-1 0,1 0 1,-1 0-1,0 0 0,0 0 0,0 0 0,1 0 1,-1 0-1,0 0 0,0 0 0,0 0 1,0 0-1,1 0 0,-1 0 0,0 0 1,0 0-1,0 0 0,1 0 0,-1 0 0,0 0 1,0 0-1,0 0 0,0-1 0,1 1 1,-1 0-1,0 0 0,0 0 0,0 0 1,0 0-1,1 0 0,-1 0 0,0-1 1,0 1-1,0 0 0,0 0 0,0 0 0,0 0 1,0-1-1,1 1 0,3 13 33,-18 93 716,19-43-533,2-1 0,3 0-1,2 0 1,26 71 0,21 113-259,-49-185 79,-3 1 1,-2 0-1,-3 0 0,-6 65 1,2-105 39,-1 0-1,-1 0 1,-1 0 0,-1-1 0,-1 0 0,0 0 0,-2-1 0,-1 0 0,0 0 0,-1-1-1,-1 0 1,-1-1 0,0-1 0,-25 25 0,31-36-31,0-1 0,-1 1-1,1-1 1,-1-1 0,0 1 0,0-1-1,-1-1 1,1 1 0,-1-2 0,0 1-1,0-1 1,0 0 0,0-1 0,0 0-1,0-1 1,0 1 0,0-2 0,0 1-1,-1-2 1,1 1 0,0-1 0,-8-3-1,7 2-26,0 0 0,0-1-1,1 0 1,-1 0 0,1-1-1,0-1 1,0 1-1,1-1 1,0-1 0,0 0-1,0 0 1,1 0-1,0-1 1,1 0 0,0-1-1,0 1 1,0-1-1,-6-14 1,11 18-43,-1 1 0,1 0 0,-1 0 1,1-1-1,0 1 0,1-1 0,-1 1 0,1-1 0,0 1 1,0-1-1,0 1 0,1-1 0,0 1 0,-1-1 0,1 1 1,1 0-1,-1-1 0,1 1 0,0 0 0,0 0 0,0 0 1,0 0-1,1 0 0,0 1 0,-1-1 0,1 1 0,1 0 0,3-4 1,2-1-512,0 1 0,0 1 1,0 0-1,13-6 1,41-15-5959,-39 19 2506</inkml:trace>
</inkml:ink>
</file>

<file path=ppt/ink/ink17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3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1 10880,'-17'19'5376,"31"86"-4481,-11-80 7937,8 48-8448,-2-14 0,-9 51 0,0-28 128,0 40-768,0-33 128,-5 11 384,1-27 128,-10 1-1024,0-19 128,-11 1-2944,-2-5 128</inkml:trace>
</inkml:ink>
</file>

<file path=ppt/ink/ink17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8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31 5248,'-11'-16'10091,"19"11"-4501,5 1-6317,12 1 1160,1 2 0,-1 0 0,1 1 0,28 5 0,32 0 1029,90 7 786,-91-4-3310,-1-5-4370,-64-3 2233</inkml:trace>
</inkml:ink>
</file>

<file path=ppt/ink/ink17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9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538 1231 8448,'-18'-9'3336,"32"5"3400,27-8-2878,-3-2-3490,0-1 0,-2-3 0,0-1 0,-1-1 0,-1-2 0,-1-1 0,55-51 0,108-147 933,-181 203-1252,0 0 0,-2-1 0,0 0 0,-1-1 1,-1 0-1,-1-1 0,-1 0 0,-1 0 0,11-45 0,-15 43-40,-1 0 0,-1 0 0,-1-1 0,-1 1 0,0 0 0,-2 0 0,-1-1 0,-1 1 0,-1 1 0,-1-1 0,-1 1 0,-10-24 0,11 32-20,-1 1 1,-1-1 0,0 1 0,0 1 0,-1-1 0,-1 1 0,0 1 0,0 0 0,-1 0 0,-1 1-1,0 0 1,0 1 0,-1 1 0,0 0 0,-1 1 0,1 0 0,-1 1 0,-1 0 0,-21-5 0,17 8 52,0 0 1,0 1 0,1 1-1,-1 1 1,0 1 0,0 0-1,0 2 1,-33 8 0,44-8-11,-1 0 1,1 1-1,-1 0 1,1 0-1,1 1 1,-1 0-1,1 0 1,0 1-1,0 0 1,0 1 0,1-1-1,0 1 1,0 0-1,1 1 1,0-1-1,-5 10 1,-4 10 116,2 0 1,0 1 0,-10 41-1,14-38-12,1-1-1,2 1 0,1 1 0,1-1 0,3 55 1,29 150 296,-18-167-276,91 412 712,5 40-500,-98-445-310,-3 1 0,-7 124 0,-2-160-26,-2-1-1,-2 0 1,-1 0-1,-2-1 1,-2 0-1,-26 58 1,33-85-16,-2-1-1,1 0 1,-1 0-1,-1 0 1,0-1-1,0-1 1,-1 1-1,-1-1 1,1-1-1,-1 1 1,-1-2 0,1 0-1,-24 12 1,24-15-18,0 0 0,-1-1 0,1 0 0,-1 0 0,0-1 0,0-1 0,0 0-1,0 0 1,0-1 0,0-1 0,0 0 0,0 0 0,1-1 0,-1 0 0,0-1 0,1 0 0,-14-7 0,-2-2-155,0-1-1,2-1 0,0-2 0,0 0 0,2-1 1,0-2-1,1 0 0,1-1 0,1-1 0,0-1 1,2-1-1,1 0 0,0-2 0,2 1 0,1-2 1,1 1-1,1-2 0,2 0 0,-11-43 0,19 65-179,0-1 0,1 1 0,-1 0 1,1-1-1,0 1 0,1 0 0,-1-1 0,1 1 0,0 0 0,0 0 0,1 0 0,0 0 0,0 0 0,0 0 0,0 0 0,1 0 0,-1 1 0,1-1 0,1 1 0,-1 0 0,0 0 0,1 0 0,7-5 0,28-19-3270</inkml:trace>
</inkml:ink>
</file>

<file path=ppt/ink/ink17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9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40 9600,'-23'-13'4736,"26"13"-3840,-3 0 7039,14 4-7167,-3 1 0,12 6 384,-5-2 128,21-6-1664,-7 1 0,34-8 1024,-9 1 0,0-17-896,-11 4 0,-4 3-1792,-13 6 128,-11 7-1664,1 11 129</inkml:trace>
</inkml:ink>
</file>

<file path=ppt/ink/ink17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49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451 2 9216,'-5'-1'929,"1"0"0,0 1 1,-1 0-1,1 0 0,0 0 1,0 1-1,-1 0 0,1-1 1,0 1-1,0 1 0,0-1 1,-5 3-1,-47 26 2093,41-22-2744,3 0-126,-1 1 1,1 1-1,1 0 1,0 0 0,0 1-1,1 0 1,-11 15-1,-52 90 3,60-94 240,-7 14-179,1 0 0,2 2 0,2 0 0,1 0 0,2 1 0,2 1 0,1 0 0,2 1 0,2-1 0,2 1 0,1 0 0,3 0 0,1 0 0,2 0 0,16 69 0,-14-89-259,1-1 1,2-1-1,0 0 0,1 0 1,0-1-1,18 23 0,5 9-2068,-33-50 2012,1 1 0,-1-1 0,0 0 0,0 1 0,0-1 0,0 1 0,0-1 1,1 1-1,-1-1 0,0 0 0,0 1 0,1-1 0,-1 0 0,0 1 0,1-1 1,-1 0-1,0 1 0,1-1 0,-1 0 0,0 0 0,1 1 0,-1-1 1,1 0-1,-1 0 0,0 0 0,1 0 0,-1 0 0,1 1 0,-1-1 0,1 0 1,-1 0-1,1 0 0,-1 0 0,0 0 0,1 0 0,-1 0 0,1 0 1,-1-1-1,1 1 0,-1 0 0,1 0 0,-1 0 0,0 0 0,1-1 0,-1 1 1,1 0-1,-1 0 0,0-1 0,1 1 0,-1 0 0,1-1 0,4-4-3613</inkml:trace>
</inkml:ink>
</file>

<file path=ppt/ink/ink17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0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3 117 9728,'-1'0'123,"1"0"-1,0 1 1,0-1 0,-1 0 0,1 1 0,0-1-1,0 0 1,0 1 0,0-1 0,0 0 0,-1 1 0,1-1-1,0 0 1,0 1 0,0-1 0,0 1 0,0-1-1,0 0 1,0 1 0,0-1 0,0 0 0,1 1 0,-1-1-1,0 1 1,0-1 0,0 0 0,0 1 0,0-1 0,1 0-1,-1 1 1,0-1 0,0 0 0,0 1 0,1-1-1,-1 0 1,0 0 0,1 1 0,-1-1 0,1 0 0,19 20 3773,0 2 1502,16 47-3110,36 58-1632,-70-124-600,0 0-1,1 0 0,0 0 1,0 0-1,0 0 0,0 0 1,0-1-1,1 0 0,-1 1 1,1-1-1,-1 0 0,1-1 1,0 1-1,0-1 0,0 0 1,5 2-1,-1-2-14,0-1 0,0 1-1,0-1 1,0 0 0,0-1 0,0 0-1,0 0 1,9-4 0,0 0-15,-1-1 0,1 0 0,-2-2-1,1 0 1,-1 0 0,0-2 0,24-19 0,-25 16-21,0-1 1,-1 0 0,-1-1-1,0 0 1,-1-1 0,13-26-1,-18 32 63,-1-1-1,-1 0 1,0 0-1,0 0 1,-1 0-1,-1-1 1,0 1-1,0-1 1,-1 1 0,-1-1-1,0 0 1,-1-15-1,0 25-34,1 0 0,-1 0 0,1 0-1,-1 0 1,0 0 0,0 1 0,0-1 0,0 0-1,0 0 1,0 1 0,0-1 0,0 1 0,-1-1 0,1 1-1,-3-2 1,4 2-21,0 1 0,-1 0 0,1 0-1,0 0 1,0 0 0,-1 0 0,1-1-1,0 1 1,0 0 0,-1 0 0,1 0 0,0 0-1,-1 0 1,1 0 0,0 0 0,-1 0 0,1 0-1,0 0 1,-1 0 0,1 0 0,0 0 0,0 0-1,-1 1 1,1-1 0,0 0 0,-1 0-1,1 0 1,0 0 0,0 0 0,-1 1 0,1-1-1,0 0 1,0 0 0,-1 1 0,-3 21 287,5-5-285,1 0-1,0 0 1,7 20-1,3 27 83,9 121 170,-4 277 1,-17-437-195,-1 1 0,-1-1-1,-1 0 1,-1 1 0,-1-1 0,-1-1-1,-13 32 1,16-48-47,0-1 1,-1 1-1,0-1 0,-1 0 1,1-1-1,-1 1 1,0-1-1,-1 0 0,0 0 1,0 0-1,0-1 0,-1 0 1,1 0-1,-1-1 0,0 0 1,0 0-1,-1 0 0,1-1 1,-1 0-1,0-1 1,0 0-1,0 0 0,0 0 1,0-1-1,0 0 0,-12-1 1,-1-1-16,-1 0 0,1-2 0,0 0 0,1-2-1,-1 0 1,1-1 0,0-1 0,0-1 0,1-1 0,0-1 0,0 0 0,1-1 0,0-1 0,-21-19 0,36 29-79,0-1 0,0 1 0,1 0 0,-1-1 0,0 0 0,1 1 0,0-1 0,-1 0 0,1 0 0,0 0 0,1-1 0,-1 1 0,0 0 0,1-1 0,0 1 0,0-1 0,0 1 0,0-1 0,1 0 0,-1 1 0,1-1 0,0 0 0,0 0 0,1-5 0,1 3-426,0 1 0,1-1 0,-1 1 0,1 0 0,0 0 0,1 0-1,-1 0 1,1 0 0,0 1 0,0 0 0,1 0 0,-1 0 0,1 0-1,8-5 1,22-11-3387,10 1-107</inkml:trace>
</inkml:ink>
</file>

<file path=ppt/ink/ink17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0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9984,'0'-1'267,"0"0"-1,0-1 1,0 1 0,0 0 0,0 0 0,0 0 0,0 0 0,0 0-1,1-1 1,-1 1 0,0 0 0,1 0 0,-1 0 0,1 0 0,-1 0-1,1 0 1,-1 0 0,1 0 0,1-1 0,-2 2-45,1 0 0,-1 0 0,1 0 0,0 0 1,-1 0-1,1 0 0,0 0 0,-1 0 0,1 0 0,0 0 1,-1 0-1,1 0 0,-1 1 0,1-1 0,0 0 1,-1 0-1,1 1 0,-1-1 0,1 0 0,-1 1 0,1-1 1,-1 1-1,1-1 0,0 1 0,39 47 6063,-32-36-6736,31 42 973,-2 1 1,-3 2 0,-3 1 0,-2 2 0,39 116 0,-53-124-288,-2 1-1,-2-1 0,-3 2 1,-2-1-1,-3 1 1,-1 0-1,-12 98 1,-23 42 56,27-171-345,0-1 1,-1-1-1,-2 1 0,0-1 0,-1-1 0,-21 32 0,29-49-126,-1 0 0,0 1 0,0-1 0,0 0 0,0-1-1,0 1 1,-1 0 0,1-1 0,-1 0 0,0 0 0,-4 2-1,7-4 11,1 0 0,-1 1-1,0-1 1,0 0-1,0 0 1,0 0-1,0 0 1,1 0-1,-1 0 1,0 0-1,0 0 1,0 0-1,0 0 1,0 0 0,0-1-1,1 1 1,-1 0-1,0 0 1,0-1-1,0 1 1,0-1-1,0 0-147,0 0-1,0-1 0,0 1 1,1 0-1,-1 0 0,0-1 1,1 1-1,-1 0 1,1 0-1,-1-1 0,1 1 1,0-1-1,0 1 0,-1 0 1,1-1-1,0 1 0,1-3 1,-1-13-3543</inkml:trace>
</inkml:ink>
</file>

<file path=ppt/ink/ink17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1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11264,'34'4'5631,"31"-17"-5759,-50 10 9600,22-4-9344,6 3 128,3-5 0,7 2 128,16-5-896,-12-8 0,-10 4-768,-14 5 128,-13 6-2176,-20 5 0</inkml:trace>
</inkml:ink>
</file>

<file path=ppt/ink/ink17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1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48 12160,'-32'11'6015,"41"-2"-7039,-9-9 10112,19 0-8832,-5 0 128,33 0 128,-14 0 0,28-9-768,-15 6 128,30-8 384,-20 2 0,-3 2-640,-12-6 0,-7 6-1792,-11 7 128,-9-3-1408,-5-3 1</inkml:trace>
</inkml:ink>
</file>

<file path=ppt/ink/ink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4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2816,'-1'1'75,"-1"1"-1,1-1 1,0 1 0,0 0-1,0 0 1,-1 0 0,2 0 0,-1-1-1,0 1 1,0 0 0,1 0-1,-1 1 1,1-1 0,0 0 0,-1 0-1,1 0 1,0 0 0,0 0-1,0 0 1,1 0 0,-1 0-1,0 1 1,2 1 0,24 53 1661,-6-17-913,135 358 1823,68 164-1452,-218-550-1196,18 37 257,-22-47-297,0-1-1,0 1 1,0 0-1,0 0 1,0-1-1,1 1 1,-1-1-1,0 1 0,1-1 1,-1 1-1,1-1 1,0 0-1,-1 0 1,1 0-1,0 0 1,0 0-1,0 0 0,0 0 1,-1-1-1,4 2 1,-4-3-27,0 1-1,0 0 1,-1 0 0,1 0 0,0 0 0,0-1 0,0 1 0,-1 0 0,1-1 0,0 1 0,0 0-1,-1-1 1,1 1 0,0-1 0,-1 1 0,1-1 0,0 0 0,-1 1 0,1-1 0,-1 1-1,1-1 1,-1 0 0,1 0 0,-1 1 0,1-2 0,0-1-161,8-10-1071</inkml:trace>
</inkml:ink>
</file>

<file path=ppt/ink/ink17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2.1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37 250 9984,'-2'2'748,"0"-1"1,-1 1-1,1 1 1,0-1-1,0 0 0,0 0 1,1 1-1,-1-1 1,1 1-1,-1-1 1,1 1-1,0 0 1,0 0-1,0-1 1,0 1-1,0 0 1,0 6-1,-7 52 2569,8-45-3178,0-1 1,1 0 0,1 0 0,1 1-1,0-1 1,1-1 0,0 1 0,1 0-1,1-1 1,0 0 0,12 18 0,-8-15 55,2 0 0,0 0 1,0-1-1,2-1 0,0 0 0,1-1 1,0-1-1,19 13 0,-10-11-50,1-2-1,1 0 1,0-2 0,1-1-1,0-1 1,0-1-1,1-2 1,0-1 0,29 2-1,42 0 176,119-8-1,-169 0-249,1 0 7,1-3 0,68-13 0,-103 14-73,0-1 0,1-1 0,-1-1 0,-1 0 1,1-1-1,-1 0 0,-1-2 0,1 0 1,-1 0-1,20-19 0,-28 23-4,0-1 0,-1 0 0,0-1 0,0 1 0,-1-1 0,1 0 0,-2 0 0,1 0 0,-1 0 0,0-1 0,0 0 0,-1 1 0,0-1 0,2-13 0,-4 10 0,0-1 0,0 1 0,-1-1 0,0 1 0,-1-1 0,-1 1 0,1-1 0,-2 1 0,-5-13 0,-4-3 0,-1 1 0,-1 0 0,-1 1 0,-1 1 0,-2 0 0,-41-40 0,34 38-1,-2 2 0,-1 1 1,0 1-1,-2 2 0,0 1 0,-1 1 1,-1 2-1,-69-24 0,79 34-24,0 0 0,-1 1 0,1 2-1,-1 0 1,0 1 0,0 2 0,0 0 0,1 2 0,-1 0 0,0 2 0,1 1-1,0 0 1,0 2 0,-43 18 0,55-19-71,0-1-1,0 2 1,1-1-1,0 2 1,0-1-1,0 1 1,1 1-1,0-1 1,1 2 0,-13 16-1,17-18-235,-1 0-1,1-1 1,1 1 0,-1 1-1,1-1 1,1 0 0,-1 1-1,2-1 1,-1 1 0,1 0-1,0 0 1,1 0 0,0-1-1,0 1 1,4 17 0,20 51-3658</inkml:trace>
</inkml:ink>
</file>

<file path=ppt/ink/ink17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3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44 235 7296,'-41'8'6890,"38"0"-369,4 13-6318,0-17 497,0 12-448,1-1-1,1 1 1,0-1 0,2 0 0,-1 0-1,2 0 1,0 0 0,0-1 0,15 22-1,-8-21-45,0 0 0,2 0 0,-1-2 0,2 0 0,0 0 0,0-2 0,1 0 0,0-1 0,1-1 0,1 0 0,-1-1 0,1-1 0,0-1 0,1-1 0,37 5 0,-42-7-136,0-2 0,0 0 0,0-1 0,0 0 0,0-1 0,-1-1 0,1 0 0,0-1 0,-1-1 0,0 0 0,0-1 0,0-1 1,0 0-1,-1 0 0,0-2 0,0 1 0,-1-2 0,0 0 0,0 0 0,-1-1 0,0 0 0,17-23 0,-21 23-18,0 1 0,-1-1 0,-1 0 0,0 0 1,0-1-1,-1 0 0,0 0 0,-1 0 0,0 0 0,0 0 0,-2 0 1,1-1-1,-2 1 0,1-1 0,-1 1 0,-1-1 0,-4-21 0,2 20-7,-1 0-1,0 1 0,-1 0 0,0 0 0,-1 0 0,0 1 1,-1-1-1,-1 2 0,1-1 0,-2 1 0,1 0 0,-1 1 1,-1-1-1,0 2 0,-18-13 0,8 8-68,-2 1-1,1 1 1,-2 1 0,1 1-1,-1 1 1,0 1 0,-30-5-1,44 11-27,1-1 0,0 2-1,-1-1 1,1 1 0,-1 1-1,1-1 1,0 1 0,-1 1-1,1 0 1,0 0 0,-13 5-1,17-5-1,1-1 1,-1 1-1,1 0 0,-1 1 0,1-1 0,-1 1 1,1-1-1,0 1 0,0 0 0,1 0 1,-1 0-1,0 1 0,1-1 0,0 1 0,0-1 1,0 1-1,0 0 0,1 0 0,-1 0 1,1 0-1,0 0 0,0 0 0,1 0 0,-1 0 1,1 8-1,1-2-171,0-1 0,0 1 0,2-1 0,-1 0 0,1 1 0,0-1-1,1 0 1,0-1 0,0 1 0,1-1 0,0 1 0,1-2 0,0 1 0,8 9 0,2-1-713,0 0 1,1-1-1,0-1 0,1 0 0,20 10 0,22 11-2517</inkml:trace>
</inkml:ink>
</file>

<file path=ppt/ink/ink17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4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904 23 10368,'-14'-9'1983,"2"2"447,-1 0 6362,49 9-6360,-30 1-2397,-1 0 1,1 0-1,0 1 1,-1-1 0,0 1-1,0 0 1,0 1-1,0-1 1,-1 1 0,0 0-1,0 0 1,0 1 0,0-1-1,-1 1 1,0 0-1,0 0 1,-1 0 0,1 0-1,-1 0 1,2 13-1,2 8 125,-2 0 0,0 1-1,-1 51 1,-4 8-18,0 28 491,19 162 0,-2-159 199,0 235 0,-18-331-796,0-1-1,-2 0 1,-1 0 0,0 0 0,-1 0-1,-2-1 1,0 0 0,-1 0-1,-1-1 1,-20 29 0,23-37-23,-1-1 0,-1 1 0,0-1 0,0-1 0,-1 0 0,0 0 0,-1-1 0,0 0 0,0-1 0,-1 0 0,0-1 0,0 0 0,0-1 0,-1 0 0,0-1 0,0-1 0,0 0 0,-18 2 0,2-6 44,1 0 0,0-3 0,-1 0 0,2-2-1,-1 0 1,1-2 0,0-2 0,-27-12 0,27 10-21,2-1 1,0-1-1,1-1 0,0-2 0,1 0 1,1-1-1,1-1 0,1-1 0,-31-39 1,22 24-27,2-1 1,-44-76-1,59 89-26,1 0-1,1-1 0,1 0 1,0 0-1,2-1 0,-6-44 0,12 59 16,1 1 0,0 0-1,0 0 1,1 0-1,0-1 1,1 1-1,0 0 1,0 0-1,1 1 1,0-1 0,1 0-1,0 1 1,0 0-1,1 0 1,0 0-1,0 1 1,1-1 0,-1 1-1,2 0 1,-1 1-1,1 0 1,0 0-1,0 0 1,14-7 0,6-3-16,1 2 1,1 1 0,0 1 0,0 1-1,1 2 1,39-7 0,151-22-184,-177 34-507,-1 1 0,1 2-1,54 6 1,-68 4-1892,-28-9 2483,-1 0-1,1 0 1,-1 1-1,0-1 1,1 0-1,-1 1 1,0-1-1,0 0 1,1 1-1,-1-1 1,0 0-1,0 1 1,1-1-1,-1 0 1,0 1-1,0-1 1,0 1 0,0-1-1,0 0 1,1 1-1,-1-1 1,0 1-1,0-1 1,0 1-1,0-1 1,0 0-1,0 1 1,0-1-1,-1 1 1,1-1-1,0 0 1,0 1-1,0-1 1,0 1-1,0-1 1,-1 0-1,1 1 1,0-1-1,0 0 1,-1 1-1,1-1 1,0 0-1,-1 1 1,1-1-1,-1 1 1,-9 7-3746</inkml:trace>
</inkml:ink>
</file>

<file path=ppt/ink/ink17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4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49 7552,'16'-17'1807,"8"-8"5132,-17 19-3254,-7 9-885,-10 20-2237,1 0 0,0 1 0,2 0 0,1 0 0,-5 43 0,2-12 539,6-33-702,1 1 0,1 42-1,2-45-430,-1 0 1,-1 0-1,-1 0 0,-4 21 0,5-39-122,0 0-1,0 0 0,1 0 0,-1 0 0,0 0 0,-1 0 0,1 0 0,0 0 0,-1 0 0,1-1 1,-1 1-1,1 0 0,-1-1 0,0 1 0,-3 1 0,5-2-49,-1-1-1,0 0 1,1 1-1,-1-1 1,0 0-1,0 1 1,0-1-1,1 0 1,-1 0-1,0 0 1,0 0 0,0 0-1,1 0 1,-1 0-1,0 0 1,0 0-1,0 0 1,1 0-1,-1 0 1,0-1-1,0 1 1,0 0 0,1-1-1,-1 1 1,0 0-1,1-1 1,-1 1-1,0-1 1,1 1-1,-1-1 1,1 1-1,-1-1 1,0 0-1,1 1 1,-1-1 0,1 0-1,0 1 1,-1-1-1,1 0 1,0 0-1,-1 0 1,-4-7-3274</inkml:trace>
</inkml:ink>
</file>

<file path=ppt/ink/ink17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4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5 8832,'0'-5'6361,"0"5"-3158,-5 15 2784,-7 31-4687,-12 77 0,16-72-648,-17 58 0,3-16-146,20-74-801,-2-1 0,0 0-1,-1 0 1,-1-1 0,0 1 0,-1-1-1,-13 20 1,10-27-2841,1-5-448</inkml:trace>
</inkml:ink>
</file>

<file path=ppt/ink/ink17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5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506 15 9600,'0'-1'600,"0"0"1,-1 1 0,1-1-1,-1 0 1,1 0-1,-1 1 1,1-1 0,-1 0-1,0 0 1,1 1-1,-1-1 1,0 1 0,1-1-1,-1 1 1,0-1-1,0 1 1,1-1 0,-1 1-1,0 0 1,-1-1-1,-23-1 2606,18 3-3070,0 1-1,0-1 1,0 1-1,0 1 1,1-1 0,-13 8-1,-6 5-25,2 1 1,0 2-1,1 0 0,0 1 0,-25 31 1,15-10 416,2 2 1,1 1 0,-38 79 0,53-94-378,0 0-1,3 2 0,0-1 1,2 1-1,1 1 0,1 0 1,-3 35-1,8-43-124,1-1 1,1 0-1,1 1 0,1-1 1,1 0-1,1 0 0,1 0 1,1 0-1,1-1 0,0 0 1,2 0-1,1-1 0,0 0 1,1-1-1,24 31 0,-30-43-107,2 4-302,2 0-1,-1 0 1,1-1 0,1 0-1,0-1 1,0 0 0,16 10-1,-17-18-5666,0-9 2428,-7 5 2503,8-8-2613</inkml:trace>
</inkml:ink>
</file>

<file path=ppt/ink/ink17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6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126 120 8704,'-7'-8'431,"6"3"6751,3 13 1123,-2 8-5877,0-12-2462,-4 38 887,2 53 1,3-83-659,0 0 1,0 1 0,2-1 0,-1 0-1,1 0 1,1 0 0,0-1 0,12 22-1,-14-28-182,1-1-1,0 0 0,0 0 0,0 0 0,1 0 0,-1 0 1,1-1-1,0 1 0,0-1 0,0 0 0,1-1 0,-1 1 0,1-1 1,-1 1-1,1-1 0,8 2 0,-6-3 10,1 0 1,-1 0-1,1 0 1,0-1-1,-1 0 1,1-1-1,0 1 0,-1-2 1,1 1-1,8-3 1,0-1 3,-2-1 1,1 0 0,-1-1-1,0-1 1,0 0 0,-1-1-1,0 0 1,-1-1 0,0 0-1,14-16 1,-17 15-4,0-1 0,-1 0 0,-1-1 0,0 0 0,0 0 0,-1 0 0,-1-1 0,-1 0-1,6-25 1,-5 11 30,-2 1-1,-1-1 0,-1 1 0,-3-33 1,-4 33 8,6 27-59,-1 0 1,1 0-1,0 0 0,-1 0 1,1 0-1,0 0 0,-1 0 1,1 0-1,0 0 0,-1 0 1,1 0-1,0 1 0,0-1 1,-1 0-1,1 0 0,0 0 1,-1 0-1,1 1 0,0-1 1,0 0-1,0 0 0,-1 0 1,1 1-1,0-1 0,0 0 1,0 0-1,-1 1 0,1-1 1,0 0-1,0 1 0,0-1 1,0 0-1,0 0 0,0 1 1,0-1-1,-1 0 0,1 1 1,0-1-1,0 1 0,-12 56 121,7 189-20,0 4 29,1-106-139,4-87 19,-2 0 1,-3 0-1,-15 78 0,17-127-2,1 1-1,-1-1 0,0 0 1,-1 1-1,0-1 0,0-1 1,0 1-1,-1-1 0,-1 0 1,1 0-1,-1 0 0,0-1 1,0 1-1,-1-2 0,0 1 1,0-1-1,-1 0 0,1 0 1,-1-1-1,0 0 0,0 0 1,0-1-1,-1 0 0,1-1 1,-1 0-1,1 0 0,-17 1 1,5-2 9,0-1 0,0 0 0,0-2 0,-1 0 0,2-1 0,-1-1 0,0-1 1,1-1-1,0-1 0,0 0 0,-19-12 0,35 18-32,-1-1 1,1 0-1,0 0 0,0 0 0,0 0 1,1 0-1,-1-1 0,0 1 0,1-1 1,0 0-1,-1 0 0,1 0 0,0 0 1,1 0-1,-1 0 0,0 0 0,-1-6 1,3 7-4,0 0-1,0 0 1,0 0 0,0-1 0,0 1 0,1 0 0,-1 0-1,1 0 1,-1 0 0,1 0 0,0 0 0,0 0 0,0 0-1,0 1 1,0-1 0,0 0 0,0 0 0,0 1 0,1-1-1,-1 1 1,1-1 0,-1 1 0,1 0 0,0-1 0,0 1-1,-1 0 1,1 0 0,0 0 0,0 0 0,0 1 0,2-2-1,-3 2-97,0 0 0,0-1-1,-1 1 1,1 0 0,0 0-1,0 0 1,0 0 0,0 0 0,-1 0-1,1 0 1,0 0 0,0 0-1,0 0 1,0 0 0,0 0-1,-1 1 1,1-1 0,0 0-1,0 0 1,0 1 0,0 0-1,12 2-5071,-4-3 1090</inkml:trace>
</inkml:ink>
</file>

<file path=ppt/ink/ink17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6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4736,'0'0'231,"0"-1"0,0 1 0,0-1 0,0 1 0,0-1 0,0 0-1,0 1 1,1-1 0,-1 1 0,0-1 0,0 1 0,0-1 0,0 1 0,1-1 0,-1 1 0,0-1 0,1 1 0,-1-1 0,0 1 0,1-1 0,-1 1 0,1-1 0,-1 1 0,0 0-1,1-1 1,-1 1 0,1 0 0,-1 0 0,1-1 0,-1 1 0,1 0 0,-1 0 0,1 0 0,0-1 0,-1 1 0,1 0 0,0 0 0,13 20 8406,-2 2-8344,9 6 1388,39 40 0,-37-42-1133,30 38 1,-28-25-317,-1 2 1,-2 0 0,-2 1-1,-2 1 1,-1 1 0,-3 0 0,-1 1-1,-2 1 1,-3 0 0,4 60-1,-11-87-85,-2 0-1,0 0 0,-1 0 0,-1 0 1,-1-1-1,-1 1 0,0-1 0,-1 0 1,-15 30-1,15-37-149,0 0-1,-1-1 1,0 0 0,0-1 0,-1 0 0,0 0-1,-1 0 1,0-1 0,0-1 0,0 1 0,-1-1-1,-1-1 1,1 0 0,-1 0 0,0-1 0,-14 4-1,7-1-455,-6 0-2319,23-8 2624,1 0 0,-1 0 0,1 0 1,-1 0-1,0 0 0,1 0 0,-1 0 0,1 0 0,-1-1 0,1 1 0,-1 0 1,0 0-1,1 0 0,-1-1 0,1 1 0,-1 0 0,1-1 0,-1 1 0,1-1 1,-1 1-1,1 0 0,0-1 0,-1 1 0,1-1 0,0 1 0,-1-1 0,1 1 1,0-1-1,0 1 0,-1-1 0,1 0 0,0 1 0,0-2 0,-4-11-3686</inkml:trace>
</inkml:ink>
</file>

<file path=ppt/ink/ink17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7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62 8064,'-4'-12'3968,"22"8"-2304,-7 1 4863,3-1-6015,4 1 0,5-3 640,20 3 128,19-1-1536,-11 1 128,1-1 768,-15-1 0,10 1-768,-8 1 128,-7-1-1408,-9 4 0,-9 0-1792,0 0 129</inkml:trace>
</inkml:ink>
</file>

<file path=ppt/ink/ink17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7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36 365 7040,'-2'1'664,"0"-1"-1,1 1 1,-1 0 0,1-1 0,-1 1 0,1 0-1,-1 0 1,1 0 0,0 0 0,-1 0-1,1 0 1,0 0 0,0 1 0,0-1 0,0 0-1,0 1 1,0-1 0,-1 3 0,0 1-188,0-1 1,1 0-1,0 0 1,0 1-1,0-1 1,0 1 0,1 5-1,-1-1-428,2 0 1,-1 1-1,1-1 0,1-1 0,0 1 0,0 0 1,7 16-1,-4-16 112,1 0 0,0-1 0,0 0 0,1 0-1,0 0 1,0-1 0,1 0 0,0-1 0,0 0 0,0 0 0,1 0 0,0-1 0,0-1 0,1 1-1,-1-1 1,1-1 0,0 0 0,0 0 0,15 1 0,1 1-1,1-2-1,0-1 1,0-1 0,0-1 0,-1-1-1,34-6 1,-43 3-91,0 0 0,0-1-1,-1-1 1,0 0 0,0-1 0,0-1-1,-1 0 1,0-1 0,-1-1 0,0 0 0,-1-1-1,0-1 1,0 0 0,-1-1 0,-1 0-1,14-20 1,-18 22-40,0-1-1,0 0 1,-2 0-1,1-1 1,-2 1-1,1-1 1,-2 0-1,0-1 1,0 1-1,-2 0 1,1-26-1,-2 28-25,0 0 0,-1 1 0,0-1 0,-1 1 0,0 0 0,-1-1 0,0 1 0,-1 0-1,0 1 1,0-1 0,-1 1 0,-1-1 0,1 1 0,-1 1 0,-1-1 0,-7-7 0,0 3-43,-1 2 0,1 0 0,-2 0 0,0 2 0,0 0 0,0 0 1,-1 2-1,0 0 0,-25-6 0,27 9-2,0 0 1,0 2 0,-1-1-1,0 2 1,1 0 0,-1 1-1,0 0 1,1 2 0,-1 0-1,1 0 1,-28 9-1,37-9-38,1 0 0,0 1-1,-1 0 1,1 0-1,0 0 1,0 0 0,1 1-1,-1 0 1,1 0-1,0 0 1,0 0-1,0 1 1,0-1 0,1 1-1,0 0 1,0 0-1,0 1 1,1-1-1,-1 0 1,1 1 0,1 0-1,-1-1 1,1 1-1,0 0 1,0 0-1,1 0 1,-1 0 0,2 10-1,0 2-788,1-1-1,1 0 0,1 0 1,0 0-1,1 0 0,1-1 1,1 1-1,11 20 0,8 8-2584</inkml:trace>
</inkml:ink>
</file>

<file path=ppt/ink/ink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4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3968,'3'55'1920,"40"31"-1920,-29-70 2816,1 0-2816,-1-6 0,0 10 0,4-8 0,1-8-896,-4 0 128,-7-4-256,-2-8 0</inkml:trace>
</inkml:ink>
</file>

<file path=ppt/ink/ink17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8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773 0 7424,'4'0'1087,"0"0"1,0 1 0,0-1 0,-1 0-1,1 1 1,0 0 0,0 0 0,-1 0-1,1 1 1,0-1 0,4 3-1,-5-2-834,0-1 0,-1 1 0,1-1 0,0 1 0,0 0 0,-1 0 0,1 0 0,-1 0 0,0 1 0,1-1 0,-1 1 0,2 3 0,2 7-118,-2 0 1,1 1 0,3 25 0,2 5 963,13 59-132,-4 1 0,5 108 0,-16 221 633,-9-406-1465,-1 0 0,-8 46 1,8-63-94,-1 0 1,0-1 0,-1 1-1,0-1 1,0 0 0,-1 0-1,0-1 1,0 1 0,-1-1-1,0 0 1,-9 8 0,2-4-6,-2-1-1,1-1 1,-1-1 0,-1 0 0,1 0 0,-2-2 0,1 0 0,-1-1-1,0 0 1,-26 4 0,21-6 8,0 0-1,0-2 1,0 0-1,-1-2 1,1 0 0,0-2-1,0 0 1,0-1-1,0-2 1,-36-11 0,25 6 13,1-2 0,0-1-1,1-1 1,0-2 0,2-1 0,-40-30 0,52 33-13,1 0 0,0-2 0,1 0-1,1 0 1,0-2 0,2 1 0,-18-33 0,27 44-45,0-1 0,0 1 0,0-1 0,1 1 0,0-1 1,0 0-1,1 0 0,0 0 0,0 0 0,1 0 0,0 0 0,0-1 1,1 1-1,-1 0 0,1 0 0,1 0 0,0 1 0,0-1 0,0 0 1,1 0-1,0 1 0,0 0 0,0-1 0,1 1 0,0 0 1,9-10-1,1 3-105,0 0 1,0 1-1,2 1 1,-1 0-1,1 1 1,1 0-1,0 2 1,0 0-1,1 1 1,0 0-1,24-4 1,6 0-1652,0 3 0,1 2 0,58-1 1,-13 7-2235</inkml:trace>
</inkml:ink>
</file>

<file path=ppt/ink/ink17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8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488 27 5888,'-2'-3'1130,"0"1"0,-1 0 0,1-1 0,-1 1-1,1 0 1,-1 0 0,0 1 0,0-1 0,0 0 0,-6-1 0,-22 0 1246,18 5-2070,0 0 0,1 0 1,-1 1-1,1 1 0,0 0 0,0 1 1,0 0-1,0 1 0,1 0 0,0 1 1,0 0-1,1 1 0,-13 12 1,0 0 23,1 1 1,2 1 0,0 0 0,1 2 0,2 0-1,0 2 1,2-1 0,0 2 0,2 0 0,1 1 0,1 0-1,-6 30 1,10-34-271,2 1 1,0 0-1,2 0 0,1 0 1,1 0-1,1 0 0,1 0 1,1 0-1,2 0 0,0-1 1,2 1-1,0-1 0,2 0 0,15 34 1,-15-42-129,1-1 0,18 24 1,-25-36-130,0 0 0,0 0 1,0-1-1,0 1 1,1-1-1,-1 1 1,1-1-1,-1 0 1,1 0-1,0 0 1,0 0-1,0-1 1,0 1-1,0-1 0,1 1 1,-1-1-1,0 0 1,1-1-1,-1 1 1,5 0-1,1-6-3131,-3 1-384</inkml:trace>
</inkml:ink>
</file>

<file path=ppt/ink/ink17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2:59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292 10 10240,'-2'12'2403,"-1"0"0,1 1 0,1-1 1,0 0-1,2 16 0,2 36 882,-2-49-3688,-1 2 470,2-1 0,-1 1 0,2-1 0,0 1 0,1-1 1,9 23-1,-10-34-28,-1 0 0,1 0 0,0-1 0,1 1 0,-1-1 0,1 0 0,0 0 0,0 0 0,0 0 1,0-1-1,0 1 0,1-1 0,0 0 0,0-1 0,0 1 0,0-1 0,0 0 0,0 0 0,0-1 0,1 1 0,-1-1 0,1-1 0,7 2 0,-5-2-25,0-1-1,0 1 0,0-2 0,-1 1 0,1-1 0,0 0 0,-1 0 1,1-1-1,-1 0 0,0 0 0,7-5 0,3-2-20,0 0-1,-1-1 1,15-14-1,-20 14 12,-1 1-1,0-1 0,-1 0 1,0-1-1,0 0 0,-1-1 0,-1 0 1,0 0-1,8-22 0,-13 28 36,0 0 1,0 1-1,0-1 0,-1 0 0,0 0 1,0 0-1,0 0 0,-1 0 0,-1 0 1,1 1-1,-1-1 0,0 0 0,0 0 1,-1 0-1,0 1 0,0-1 0,-1 0 0,0 1 1,0 0-1,0 0 0,-8-11 0,11 17-25,-1-1 0,1 1 0,0-1 0,-1 1 0,1-1 0,0 1 0,-1-1 0,1 1 0,-1 0 0,1-1 0,0 1 0,-1 0 0,1-1 0,-1 1 0,1 0 0,-1-1 0,1 1 0,-1 0 0,0 0-1,1 0 1,-1 0 0,1 0 0,-1-1 0,1 1 0,-1 0 0,1 0 0,-1 0 0,0 0 0,1 1 0,-1-1 0,1 0 0,-1 0 0,1 0 0,-1 1 0,-11 18 210,2 39-211,5 279-71,0 13 244,2-264-168,1-27-17,-2 1 0,-2-1-1,-21 85 1,26-140 4,0 1 0,-1 0-1,0-1 1,0 1 0,0-1 0,-1 0 0,1 0-1,-1 0 1,0 0 0,0 0 0,-1-1-1,1 1 1,-1-1 0,1 0 0,-1 0 0,-7 4-1,4-4 21,1 0 1,0-1-1,-1 0 0,0 0 0,1 0 0,-1-1 0,0 0 0,0-1 1,0 0-1,-11 0 0,-8-4 82,0-1 1,0 0-1,0-2 1,1-2-1,-30-13 1,23 9-11,1-2 1,1-1-1,0-1 1,1-2-1,1-1 1,-33-29-1,59 46-88,0 1-1,-1 0 1,1-1-1,0 0 1,0 1-1,0-1 1,0 0-1,1 0 0,-1 0 1,1 0-1,-2-7 1,3 9-74,-1-1-1,1 1 1,0-1 0,0 1-1,0-1 1,0 1 0,0-1-1,1 1 1,-1-1 0,0 1-1,1-1 1,-1 1 0,1 0 0,-1-1-1,1 1 1,0 0 0,0-1-1,0 1 1,1-2 0,1 1-341,-1 0 0,1 0 0,0 0 0,0 0 0,1 0 1,-1 1-1,0-1 0,0 1 0,1 0 0,-1 0 0,1 0 0,-1 0 1,1 1-1,-1-1 0,1 1 0,0 0 0,-1 0 0,1 1 0,-1-1 1,6 2-1,15 3-3584</inkml:trace>
</inkml:ink>
</file>

<file path=ppt/ink/ink17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00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10 6784,'0'0'84,"0"0"-1,-1 0 1,1 0 0,0 0 0,0 0 0,0 0 0,0 0-1,-1 0 1,1 0 0,0 0 0,0 0 0,0 0-1,0 0 1,-1 0 0,1-1 0,0 1 0,0 0 0,0 0-1,0 0 1,0 0 0,-1 0 0,1 0 0,0-1-1,0 1 1,0 0 0,0 0 0,0 0 0,0 0 0,0 0-1,-1-1 1,1 1 0,0 0 0,0 0 0,0 0 0,0-1-1,0 1 1,0 0 0,0 0 0,0 0 0,0 0-1,0-1 1,0 1 0,0 0 0,0 0 0,0 0 0,0-1-1,0 1 1,1 0 0,-1 0 0,0 0 0,0 0-1,0 0 1,0-1 0,0 1 0,0 0 0,0 0 0,0 0-1,1 0 1,-1 0 0,0-1 0,0 1 0,0 0-1,0 0 1,1 0 0,-1 0 0,0 0 0,21-2 4958,31 10-746,-37-1-3969,0 0 0,0 2 0,0 0 0,-1 0 0,0 1 0,-1 1 0,-1 1 0,13 13 0,10 12 719,38 54 0,-55-67-911,0 1 1,-2 0 0,0 1 0,-2 1-1,-1 0 1,-1 1 0,-2 0 0,-1 1-1,-1 0 1,5 32 0,-10-39-110,-1-1-1,-1 1 1,-1 0 0,-3 23-1,2-35-12,-1 0-1,0 0 1,-1 0-1,0-1 0,0 0 1,-1 1-1,-1-1 1,1 0-1,-1-1 0,-1 1 1,-8 9-1,3-4-49,-1-1 0,-1 0 1,0-1-1,-1 0 0,-1-1 0,1-1 0,-2 0 0,1-1 1,-1 0-1,-20 6 0,35-14-102,0-1 1,-1 1-1,1-1 1,0 0-1,0 0 1,-1 0-1,1 0 1,0 0-1,0 0 1,-1 0-1,1 0 1,0 0-1,0-1 1,-1 1-1,-1-1 1,3 0-144,-1 1 0,0-1 0,1 1-1,-1-1 1,1 1 0,-1-1 0,0 1 0,1-1 0,-1 1 0,1-1-1,-1 0 1,1 1 0,0-1 0,-1 0 0,1 1 0,0-1 0,0 0-1,-1 0 1,1 1 0,0-1 0,0 0 0,0 0 0,0 1 0,0-1-1,0 0 1,0 0 0,0 0 0,0 1 0,0-1 0,0 0 0,1 0-1,-1 1 1,0-1 0,0 0 0,1-1 0,3-6-3195</inkml:trace>
</inkml:ink>
</file>

<file path=ppt/ink/ink17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00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9600,'9'8'4736,"19"-24"-5888,-19 13 9343,19-6-8063,1 2 128,13-6 0,-10 3 128,22 1-640,-17 2 128,4 0-512,-7 1 128,-11 3-1792,-4 3 129,-15-4-641,-4 4 128</inkml:trace>
</inkml:ink>
</file>

<file path=ppt/ink/ink17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00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10752,'15'12'5376,"45"-8"-6528,-46-4 10879,9 0-9343,-3 0 0,23-4-128,-6 4 128,23-12-896,-12 8 0,7-3-1408,-12-2 0,0-7-1408,-20 9 129</inkml:trace>
</inkml:ink>
</file>

<file path=ppt/ink/ink17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01.3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55 252 9344,'-22'48'11131,"2"-9"-5958,9 6-4112,10-31-962,1 0 1,0-1-1,1 1 1,0 0-1,1-1 1,0 1-1,2-1 1,-1 1-1,2-1 1,-1 0 0,2-1-1,0 1 1,0-1-1,11 15 1,-7-17 11,-1-1-1,1 1 1,1-2 0,0 1-1,0-1 1,0-1 0,1 0 0,0-1-1,1 0 1,0-1 0,-1 0 0,1-1-1,1 0 1,-1-2 0,0 1-1,1-1 1,23 0 0,0-3-2,-1 0-1,0-3 1,0-1 0,0-1-1,46-15 1,-67 16-107,1-1 0,-1 0 0,0-2 1,0 1-1,-1-2 0,0 1 0,0-2 0,-1 0 0,17-17 0,-24 22-23,1-1 0,-1 0-1,0 0 1,0-1 0,-1 0-1,1 0 1,-2-1 0,1 1-1,-1-1 1,0 0 0,-1 0-1,0 0 1,0 0 0,0-1-1,-1 1 1,-1-1 0,2-15-1,-2 14-9,0-1 0,-1 0 0,0 1-1,-1-1 1,0 1 0,-1-1-1,0 1 1,0 0 0,-1-1 0,-1 1-1,0 0 1,0 1 0,0-1-1,-2 1 1,-8-13 0,6 9-2,-1-4-23,-2 2 0,0-1-1,0 1 1,-2 1 0,0 0 0,0 1-1,-1 0 1,-1 1 0,0 1 0,-31-18-1,30 20 9,1 1-1,-1 0 1,0 1 0,-1 0-1,0 2 1,0 0-1,0 1 1,0 0-1,-1 2 1,-34-1-1,37 2 6,-1 1 1,1 1-1,-1 0 0,1 1 1,0 1-1,0 0 0,0 1 1,0 1-1,1 0 0,-1 1 1,-16 10-1,24-13-54,0 1 0,0-1 0,0 1 0,1 1 0,-1-1 0,1 1 0,0 0 0,1 1 0,-1-1 0,1 1 1,0 0-1,1 0 0,-1 1 0,1-1 0,1 1 0,-1 0 0,1 0 0,0 0 0,1 1 0,-1-1 0,2 1 0,-1-1 0,1 1 0,0 0 0,0-1 0,1 1 0,0 0 0,1 0 0,0-1 0,0 1 0,0 0 0,5 12 0,-3-9-360,1 0 0,0 0 0,1 0 0,0-1 0,1 0-1,9 14 1,59 62-3127</inkml:trace>
</inkml:ink>
</file>

<file path=ppt/ink/ink17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46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154 180 1536,'0'-1'108,"0"0"1,0 0-1,-1 0 1,1 1-1,0-1 1,0 0-1,-1 0 0,1 1 1,-1-1-1,1 0 1,-1 1-1,1-1 1,-1 0-1,1 1 1,-1-1-1,1 1 0,-1-1 1,0 1-1,1-1 1,-1 1-1,0 0 1,1-1-1,-1 1 1,0 0-1,0-1 0,1 1 1,-1 0-1,0 0 1,0 0-1,0 0 1,1 0-1,-1 0 1,-2 0-1,-35 1 1223,22 0-205,14 0-1045,0-1 0,0 1 1,0-1-1,0 1 0,0 0 0,0 0 1,0 0-1,1 0 0,-1 0 1,0 1-1,1-1 0,-1 0 0,0 1 1,1-1-1,0 1 0,-1 0 0,1 0 1,0-1-1,0 1 0,0 0 1,0 0-1,0 0 0,0 0 0,1 0 1,-2 4-1,-14 63-19,14-53 88,-2-2-67,1 1 0,1 0 0,1-1 0,0 1 0,0 0 0,2 0 0,0 0 0,4 19 0,-2-20-39,0 0 1,1-1-1,0 1 1,1-1-1,10 19 1,-12-27-27,1 1-1,0-1 1,0 0 0,1 0 0,0 0-1,0-1 1,0 1 0,0-1 0,0 0-1,1-1 1,0 0 0,0 1 0,0-2-1,7 3 1,8 2 32,0-2-1,0-1 1,1-1-1,0 0 1,-1-2-1,37-2 1,-28 1-34,-26 0-13,0 0 1,0-1 0,0 0 0,0 1-1,0-2 1,0 1 0,0 0 0,0-1-1,-1 1 1,1-1 0,-1 0 0,1 0-1,-1-1 1,1 1 0,4-5 0,-2 0 14,0 0 1,0 0 0,-1 0 0,0-1 0,0 1 0,6-15 0,-2 0 19,-1 0 0,-1 0 1,-1 0-1,5-40 1,-8 40-23,-1-1 0,-1 0 0,-4-36 0,2 47-10,-1 1 0,-1 0 1,0 0-1,0 0 1,-1 0-1,0 1 0,-1-1 1,0 1-1,-8-10 1,-11-18-14,19 27 10,-2 0 0,0 0 0,0 1 0,-1 0 0,0 1 0,-1-1 1,0 2-1,-13-11 0,21 18-4,-1 0 0,0 0 0,0 1 0,0-1 0,0 0 0,0 1 0,0 0-1,0-1 1,0 1 0,0 0 0,0 0 0,0 0 0,0 0 0,0 1 0,0-1 0,0 0 0,0 1 0,0 0 0,0-1 0,1 1 0,-1 0 0,-2 1-1,-41 29 15,33-21-1,-8 6-6,1 2 0,1 0 0,0 1-1,2 0 1,-19 28 0,-60 114-1372,76-125 628,10-13-1801,20-34 1110</inkml:trace>
</inkml:ink>
</file>

<file path=ppt/ink/ink17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47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 2304,'-4'-5'1591,"3"6"1071,3 20-1305,1 16-898,1 1-1,2-2 0,1 1 0,22 61 0,9 44-18,82 500 563,-113-602-999,2 5 29,20 61 0,-25-95-26,0 1 0,1-1 1,1 0-1,0 0 0,0 0 0,1-1 0,0 0 0,1-1 1,0 1-1,11 9 0,-14-16 3,0 0 1,0 0-1,0-1 0,1 1 1,-1-1-1,1 0 0,-1-1 1,1 1-1,0-1 0,0-1 1,0 1-1,0-1 0,-1 0 1,1 0-1,0 0 0,0-1 1,0 0-1,0 0 0,-1-1 1,1 1-1,-1-1 1,1 0-1,-1-1 0,0 1 1,1-1-1,-1 0 0,-1-1 1,1 1-1,0-1 0,-1 0 1,0 0-1,4-5 0,7-10 16,-7 10-187,0-1 1,-1 0-1,0 0 0,-1 0 0,9-21 1,-9 18-677,0 0 0,1 1-1,13-19 1,-6 10-209,1-3-383</inkml:trace>
</inkml:ink>
</file>

<file path=ppt/ink/ink17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47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2304,'-2'2'153,"0"1"0,1-1-1,-1 0 1,1 1 0,0-1 0,-1 1-1,1-1 1,0 1 0,0 0 0,1-1 0,-1 1-1,1 0 1,-1-1 0,1 1 0,0 0 0,0 0-1,0 0 1,0-1 0,1 1 0,-1 0-1,2 3 1,21 67 2431,-14-47-3004,70 183 1671,-63-174-1126,1 0-1,2-1 1,39 53-1,-57-85-250,1-1 0,-1 1 0,0 0 0,1 0 0,-1-1 0,1 1 0,0 0 0,-1-1 0,1 0 0,0 1 0,0-1 0,0 0 0,0 0 0,0 0 0,0 0-1,0 0 1,1-1 0,-1 1 0,0-1 0,0 1 0,4-1 0,5-6-1047</inkml:trace>
</inkml:ink>
</file>

<file path=ppt/ink/ink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4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13 5888,'-8'-9'2944,"31"9"-4480,-14 6 6016,1-12-4480,-1 3 0,0 3-1152,-9 0 128,11 9 128,-17 1 0</inkml:trace>
</inkml:ink>
</file>

<file path=ppt/ink/ink17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48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32 3200,'-49'9'1536,"39"-3"-384,10-9 2560,0 0-3712,-3-1 128,-2-1-256,5 2 128,0-7-1152,8-9 0</inkml:trace>
</inkml:ink>
</file>

<file path=ppt/ink/ink17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49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58 190 2432,'-12'-12'1929,"-1"2"450,11 11-2330,1 0 0,0 0 0,0 0 0,0 0 0,0 0 0,0 0 0,0 1 0,0-1 0,1 0 0,-1 0 0,0 1 0,1-1 0,-1 1 0,1-1 0,-1 0 0,0 3 0,-3 8 38,1 0 0,0 1 0,0 0 0,1 0 0,1-1-1,0 1 1,1 0 0,0 0 0,1 0 0,1 0 0,0 0 0,0 0 0,1-1 0,1 1 0,0-1-1,10 19 1,-9-21-21,0 0 0,1 0 0,0-1 0,1 1 0,0-2 0,1 1-1,0-1 1,0 0 0,0 0 0,1-1 0,0 0 0,1-1 0,-1 0 0,1-1-1,0 0 1,1 0 0,-1-1 0,1 0 0,16 3 0,-8-4-45,1 0 0,-1-1 1,1-1-1,-1-1 0,1-1 1,-1 0-1,28-6 0,-35 4-9,-1 0-1,-1-1 0,1 0 1,0 0-1,-1-1 1,0-1-1,0 0 0,-1 0 1,0-1-1,0 0 1,0 0-1,-1-1 0,0 0 1,9-13-1,-8 10 0,0-1 1,-1 0-1,-1 0 0,0-1 0,-1 0 1,0 0-1,-1 0 0,0-1 1,-1 0-1,-1 0 0,0 0 1,-1-1-1,0 1 0,-1 0 0,-1-1 1,-3-27-1,1 22 59,-1 0 1,0 1-1,-9-25 0,10 38-58,0 0 0,0 1 0,-1 0-1,1-1 1,-2 1 0,1 0 0,0 0-1,-1 1 1,0-1 0,0 1 0,0 0-1,-1 0 1,1 0 0,-1 1 0,-9-6-1,2 3-2,0 1-1,-1 0 0,0 1 0,1 0 1,-2 1-1,1 1 0,0 0 0,-1 0 0,1 1 1,-26 2-1,9 3 7,0 1-1,0 1 1,-49 18 0,68-20-85,0 1 0,0 0 1,0 1-1,1 0 0,0 1 1,0 0-1,0 1 0,1-1 1,0 2-1,1 0 1,0 0-1,0 0 0,1 1 1,0 0-1,1 0 0,-9 19 1,10-19-31,1 0 1,1 0 0,0 0-1,0 1 1,1-1-1,0 1 1,1 0 0,0 0-1,0-1 1,1 1 0,1 0-1,0 0 1,1-1 0,0 1-1,0-1 1,1 1-1,0-1 1,10 19 0,12 13-1309</inkml:trace>
</inkml:ink>
</file>

<file path=ppt/ink/ink17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49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2048,'-2'3'232,"-1"-1"0,1 1 1,1-1-1,-1 1 0,0 0 0,1-1 0,-1 1 0,1 0 1,0 0-1,0 0 0,0 0 0,0 1 0,0-1 1,1 0-1,0 0 0,-1 0 0,2 5 0,6 66 56,-2-37 365,100 822 1757,-89-765-2335,-8-40-25,1-1 1,3-1 0,32 87 0,-43-138-64,-1 0 1,0 0-1,1 0 1,-1 0-1,1 0 1,-1 0 0,1 0-1,0 0 1,-1 0-1,1 0 1,0 0-1,0 0 1,0 0-1,-1-1 1,1 1 0,0 0-1,0-1 1,0 1-1,0-1 1,0 1-1,0-1 1,0 1 0,1-1-1,-1 0 1,0 1-1,0-1 1,0 0-1,0 0 1,0 0-1,0 0 1,1 0 0,-1 0-1,0 0 1,0 0-1,0-1 1,0 1-1,0 0 1,0-1-1,0 1 1,0-1 0,0 1-1,0-1 1,0 1-1,0-1 1,0 0-1,1-1 1,5-3-374,-1 0 1,0-1-1,0 0 0,8-11 1,-13 17 359,16-25-1147</inkml:trace>
</inkml:ink>
</file>

<file path=ppt/ink/ink17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1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51 354 2176,'45'10'3738,"-29"-5"-3615,8 0 145,-21-4-209,0 0-1,0 0 1,0 0-1,0-1 0,0 0 1,0 1-1,0-1 0,0 0 1,0 0-1,0-1 0,3 0 1,-3 0 3,-1 0 0,0-1 0,0 1 1,0-1-1,0 0 0,0 0 0,0 0 1,-1 0-1,1 0 0,0 0 0,-1 0 1,0-1-1,0 1 0,1 0 0,-1-1 1,1-4-1,8-20 302,0-1-1,-2 1 1,6-38 0,-12 53-312,-1 0 0,0 0 0,0 0 0,-1 0 0,-1 0 0,0 0 0,0 1 0,-2-1 0,1 0-1,-8-20 1,9 30-45,0-1 0,0 1-1,-1-1 1,1 1-1,-1 0 1,1 0 0,-1 0-1,0 0 1,1 0-1,-1 0 1,0 0 0,-1 0-1,1 1 1,0-1-1,0 1 1,-1 0 0,1-1-1,-1 1 1,1 0-1,-1 0 1,1 1-1,-1-1 1,1 1 0,-1-1-1,0 1 1,1 0-1,-1 0 1,0 0 0,0 0-1,1 0 1,-1 1-1,0-1 1,1 1 0,-1 0-1,1-1 1,-1 1-1,-4 3 1,-2 0-16,0 1 0,0 0 0,0 1 0,1 0 1,-1 0-1,1 0 0,1 1 0,-10 11 0,10-10 1,1 1 1,-1-1-1,2 1 1,-1 0-1,1 0 1,1 1-1,0 0 1,0-1-1,1 1 0,0 1 1,-2 15-1,4-18 4,1 1 1,0-1-1,1 1 0,0-1 0,0 0 0,1 1 0,0-1 0,0 0 0,1 0 0,0 0 0,0 0 0,1-1 1,0 1-1,8 10 0,26 42 48,32 44 137,-61-92-158,1 0-1,1-1 1,0 0 0,0 0 0,22 14 0,-28-21-14,0-1 0,0 0-1,0 0 1,0-1-1,0 0 1,1 0-1,0 0 1,-1-1 0,1 1-1,0-1 1,-1-1-1,1 1 1,0-1 0,0 0-1,0 0 1,-1-1-1,1 1 1,0-1 0,0-1-1,-1 1 1,1-1-1,-1 0 1,1 0 0,7-5-1,-3 0 6,0 0 0,-1 0 0,0-1 1,0-1-1,-1 1 0,0-1 0,0-1 0,-1 1 0,-1-1 0,1 0 0,5-13 0,1-3-4,-1 0 0,-1-1 0,-1-1-1,9-42 1,-17 58 5,0-1 0,-1 1 0,-1-1-1,0 1 1,0-1 0,-2 1 0,1 0 0,-1-1-1,-1 1 1,0 0 0,-1 0 0,-1 1 0,-6-14-1,11 23-12,-1 0-1,0 1 1,0-1-1,0 0 0,0 1 1,-1-1-1,1 1 1,0-1-1,-1 1 0,1 0 1,-1-1-1,1 1 1,-1 0-1,1 0 0,-1 0 1,-3-1-1,4 2-7,0 0-1,1 0 1,-1 0 0,0 0-1,0 0 1,0 0-1,0 1 1,0-1-1,1 0 1,-1 0 0,0 1-1,0-1 1,0 0-1,1 1 1,-1-1 0,0 1-1,0-1 1,1 1-1,-1-1 1,0 1 0,1 0-1,-1-1 1,1 1-1,-1 0 1,1 0 0,-1-1-1,1 1 1,-1 0-1,1 0 1,0-1-1,0 1 1,-1 0 0,1 0-1,0 0 1,0 0-1,0 1 1,0 0 5,-1 0 0,1-1 0,0 1 0,0 0 0,1-1 0,-1 1 0,0 0 0,1-1 0,-1 1 0,0-1 1,1 1-1,0 0 0,-1-1 0,1 1 0,0-1 0,0 0 0,0 1 0,0-1 0,0 0 0,0 1 0,0-1 0,1 0 0,-1 0 0,0 0 0,1 0 0,-1 0 0,4 1 0,0 1 2,1 0 0,0 0 0,0 0-1,0-1 1,0 0 0,7 1 0,8 1 103,1-1 0,0 0 0,0-2 0,-1-1 0,1-1 0,0 0 0,28-7 0,-34 5-17,-1-2 0,0 0 0,0-1 1,0-1-1,0 0 0,-1-1 1,0 0-1,-1-1 0,0-1 0,19-18 1,8-2 573,-57 70-298,0 2-253,-19 80 1,22-71 52,8-29-99,1 0 0,1 0 0,1 1 0,1-1 0,1 1 0,0 0 0,2-1 0,1 1 0,1-1 0,1 1 0,9 27 0,-13-47-56,1-1 0,0 0 0,0 0 0,0 0 0,0 0-1,0 0 1,0 0 0,0 0 0,1 0 0,-1 0 0,1-1 0,-1 1 0,1 0 0,0-1 0,0 0 0,0 1 0,-1-1 0,1 0 0,1 0 0,-1 0 0,0 0 0,0 0 0,0 0 0,0-1 0,1 1 0,-1-1 0,0 0 0,0 1 0,1-1 0,-1 0 0,0 0 0,1-1 0,-1 1 0,0 0 0,0-1 0,1 1 0,-1-1 0,0 0 0,0 0 0,3-1 0,10-5-17,0-1 0,0 0-1,0-1 1,18-16 0,-22 17-123,15-14-462,-1-1 0,31-35 0,-28 28-755,31-27 0,-33 36 105,-1-2-1,22-27 1,-2-4-676</inkml:trace>
</inkml:ink>
</file>

<file path=ppt/ink/ink17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1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 2176,'-25'10'1693,"11"-3"632,10 22-1927,8 45 674,3 0 0,3 0 0,21 76 0,-27-134-1022,0 0 1,1 0 0,0-1-1,1 0 1,11 19 0,-16-32-53,0 0-1,0 1 1,0-1 0,1 0 0,-1 0 0,1 0 0,0 0-1,0 0 1,-1-1 0,1 1 0,0 0 0,0-1 0,1 1-1,-1-1 1,0 0 0,0 0 0,1 0 0,-1 0 0,1 0 0,-1 0-1,1-1 1,-1 1 0,1-1 0,-1 0 0,1 0 0,-1 0-1,1 0 1,-1 0 0,1 0 0,-1-1 0,1 1 0,-1-1-1,1 1 1,-1-1 0,1 0 0,-1 0 0,0 0 0,1-1-1,-1 1 1,0 0 0,3-3 0,6-5-464,0 1-1,0-2 1,-1 0 0,0 0 0,0-1-1,14-22 1,4-14-835</inkml:trace>
</inkml:ink>
</file>

<file path=ppt/ink/ink17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2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3712,'0'15'1792,"-14"30"-896,14-38 2816,0 5-3712,3-2 128,2 8 0,1-10 0,-3-1-640,5-4 128,6-6-896,9-12 128</inkml:trace>
</inkml:ink>
</file>

<file path=ppt/ink/ink17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3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8 267 1664,'-2'3'204,"1"-2"-127,1-1 0,-1 1 0,1 0 0,-1-1 1,1 1-1,-1 0 0,1 0 0,0-1 0,-1 1 0,1 0 1,0 0-1,0-1 0,0 1 0,-1 0 0,1 0 1,0 0-1,0 0 0,0-1 0,0 1 0,1 0 0,-1 0 1,0 0-1,0-1 0,1 3 0,0-2 947,-1 33-85,2-2-587,2 1 0,1-2 0,1 1 0,2-1 0,1 0 0,2 0 0,25 49 0,-33-72-307,1-1 0,1 0 1,-1 0-1,1 0 0,1 0 0,8 8 1,-12-13-35,-1-1 1,1 1 0,0 0-1,0-1 1,0 0-1,1 1 1,-1-1 0,0 0-1,0 0 1,1 0-1,-1 0 1,1 0 0,-1-1-1,0 1 1,1-1-1,-1 0 1,1 1 0,0-1-1,-1 0 1,1-1-1,-1 1 1,1 0 0,-1-1-1,1 1 1,3-3-1,7-2 19,0-2-1,-1 0 1,0 0 0,0-1-1,-1-1 1,0 0-1,-1 0 1,0-1-1,0-1 1,-1 1-1,0-2 1,9-14-1,-10 14-17,0 0 0,-1 0 1,-1 0-1,0-1 0,0 0 0,-1-1 0,-1 1 0,0-1 0,-1 0 0,0 1 0,-1-1 0,-1-1 0,0 1 0,-1 0 0,-1 0 0,0 0 0,0 0 0,-2 0 0,0 0 1,0 0-1,-1 1 0,-9-20 0,6 16-12,-47-99 0,47 103 0,0 1 0,-1 0 0,0 0 0,-1 1 0,-1 0 0,-17-17 0,26 28 6,1-1 1,-1 0-1,1 1 0,-1-1 1,0 1-1,0-1 1,1 1-1,-1-1 0,0 1 1,0-1-1,0 1 1,1 0-1,-1 0 1,0-1-1,0 1 0,0 0 1,0 0-1,0 0 1,0 0-1,1 0 1,-1 0-1,0 0 0,0 0 1,0 0-1,0 0 1,0 1-1,0-1 1,1 0-1,-1 0 0,0 1 1,0-1-1,0 1 1,1-1-1,-1 1 0,0-1 1,1 1-1,-1-1 1,0 1-1,1 0 1,-1-1-1,1 1 0,-1 0 1,1 0-1,-1-1 1,1 1-1,-1 0 1,1 0-1,-1 1 0,1 0 8,-1 0 0,1-1 0,-1 1 0,1 0 0,0 0 0,-1 0-1,1 0 1,0-1 0,0 1 0,1 0 0,-1 0 0,0 0 0,0 0-1,1-1 1,-1 1 0,1 0 0,0-1 0,0 1 0,-1 0 0,1-1 0,0 1-1,0-1 1,0 1 0,3 2 0,2 0 16,0-1 0,0 0 0,0 0 0,1-1 0,-1 0 0,1 0 0,10 2 0,11 4 93,26 7-11,112 16 1,-86-19-82,-73-10-467,1-1 1,0 1 0,0 0 0,0 1 0,-1 0 0,0 0-1,1 1 1,-1 0 0,8 5 0,-14-5-973</inkml:trace>
</inkml:ink>
</file>

<file path=ppt/ink/ink17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4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8 291 1664,'0'-7'2400,"-1"20"85,13 75-458,-7-74-1952,0 0 1,2-1 0,0 1 0,0-1-1,1-1 1,1 1 0,0-1 0,0-1-1,1 0 1,1 0 0,0-1 0,1 0-1,20 13 1,-26-19-46,1 0 0,-1 0 0,1 0 0,0-1 0,0 0 0,1 0 0,-1 0 0,0-1-1,1-1 1,0 1 0,-1-1 0,1 0 0,0-1 0,0 0 0,-1 0 0,1-1 0,0 0 0,0 0 0,-1 0 0,1-1 0,-1-1 0,1 1 0,-1-1 0,0 0 0,0-1-1,0 0 1,10-7 0,-3 0 1,-1-1 0,0-1 0,-1 1 0,-1-2-1,0 0 1,0 0 0,-1-1 0,-1 0 0,-1-1-1,0 1 1,7-23 0,-12 28-16,0 1 0,-1-2 0,0 1 0,0 0 0,-1 0 0,-1-1-1,0 1 1,0 0 0,-1 0 0,0-1 0,-1 1 0,0 0 0,-1 0 0,0 0 0,0 0-1,-1 1 1,0-1 0,-1 1 0,0 0 0,-9-12 0,3 6 8,-1 1 1,-1 0-1,0 1 0,-1 0 0,0 1 1,-1 0-1,-1 1 0,0 1 0,-22-11 1,31 18-24,0-1 0,0 2 0,-1-1 0,1 1 0,-1 0 0,0 1 0,1-1 0,-1 1 0,0 1 0,0 0 0,0 0 1,1 0-1,-1 1 0,0 1 0,0-1 0,1 1 0,-1 0 0,1 1 0,0-1 0,-1 2 0,1-1 0,1 1 0,-1 0 0,0 0 1,-6 7-1,2-1-20,0 1 1,1 0 0,0 1 0,1 0 0,0 0-1,1 1 1,0 0 0,1 1 0,-10 26 0,14-31 8,0 0 0,1 0 1,-1 0-1,2 1 0,-1-1 1,1 1-1,1-1 0,0 1 1,0-1-1,1 1 0,0-1 1,0 1-1,1-1 0,1 0 1,0 0-1,0 0 0,4 9 1,-4-14-21,1 1 1,-1-1-1,1 0 1,0 0-1,0 0 1,0-1-1,0 1 1,1-1-1,-1 0 0,1 0 1,0-1-1,0 1 1,0-1-1,0 0 1,0 0-1,1-1 1,5 1-1,12 3-290,0-2-1,36 1 0,-46-4-62,0 0 0,0 0 0,0-2 0,1 0 0,-1 0 0,0-1 0,-1-1 0,16-5 0,12-12-917</inkml:trace>
</inkml:ink>
</file>

<file path=ppt/ink/ink17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4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2688,'-1'1'51,"1"0"0,0 0 1,0 0-1,0 0 0,-1 0 1,1 0-1,-1 0 0,1 0 0,-1-1 1,1 1-1,-1 0 0,1 0 0,-1 0 1,0-1-1,1 1 0,-1 0 1,0-1-1,1 1 0,-1-1 0,-1 1 1,-13-8 663,15 7-638,-1 0 1,1 0-1,-1 0 1,1 0 0,-1 0-1,1 0 1,-1 0-1,1 0 1,-1 0-1,1 0 1,-1 0-1,1 0 1,-1 0-1,1 0 1,-1 1-1,1-1 1,-1 0 0,1 0-1,-1 0 1,1 1-1,0-1 1,-1 0-1,1 1 1,0-1-1,-1 0 1,1 1-1,0-1 1,-1 1-1,1-1 1,0 0 0,0 1-1,-1-1 1,1 1-1,0-1 1,0 1-1,0-1 1,-1 2-1,-6 16 326,8-12-260,0 0 0,1 0 0,0 0 0,0 1 0,0-2 1,1 1-1,0 0 0,0 0 0,0-1 0,5 7 0,15 28 310,24 116 686,-35-108-738,31 81 0,-42-128-398,-1 0 0,0 0 0,1 0 1,-1 0-1,1 0 0,-1 0 0,1-1 0,-1 1 0,1 0 0,0 0 0,-1-1 1,1 1-1,0 0 0,-1-1 0,1 1 0,0-1 0,0 1 0,0-1 1,-1 1-1,1-1 0,0 0 0,0 1 0,0-1 0,0 0 0,0 0 1,1 1-1,0-2-19,0 1-1,0 0 1,0-1 0,0 0 0,0 1 0,0-1 0,0 0 0,-1 0-1,1 0 1,0 0 0,-1 0 0,3-2 0,7-7-291,-1-1 1,0 0 0,9-12-1,-8 8-390,23-21-732</inkml:trace>
</inkml:ink>
</file>

<file path=ppt/ink/ink17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5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98 2304,'2'-5'233,"1"-1"0,0 1 1,0-1-1,0 1 0,1 0 0,0 1 1,0-1-1,0 1 0,0-1 0,1 1 1,0 0-1,0 1 0,0-1 0,0 1 1,0 0-1,1 0 0,-1 1 0,1-1 1,0 1-1,10-2 0,-5 1-133,0 0-1,0 1 1,0 0 0,0 0-1,0 2 1,0-1 0,0 1-1,0 1 1,0 0 0,18 4-1,-24-3-56,0-1 1,-1 1-1,1 0 0,-1 1 0,0-1 0,0 1 0,0 0 0,0 0 0,0 0 0,0 1 0,-1-1 0,0 1 1,0 0-1,0 0 0,0 0 0,2 5 0,-1-1-12,-1 0 0,1 0 0,-2 1 0,1 0 0,-1-1 0,-1 1 0,0 0 0,1 12 0,-2 1-4,-2 0-1,0 0 0,-1 0 0,-1 0 0,-1-1 0,-11 32 0,1-18 26,-2-1 0,-1 0 0,-2-1 1,-1-2-1,-1 0 0,-2-1 0,-1-1 0,-46 40 0,69-67-53,0 0 0,-1 0 0,1 0 0,-1-1 0,1 1 0,-1-1 0,0 0 0,0 0 0,1 0-1,-1 0 1,0 0 0,0-1 0,-5 1 0,7-1-4,0 0 1,0 0-1,0 0 0,0-1 1,0 1-1,0 0 0,0-1 0,0 1 1,1-1-1,-1 1 0,0-1 1,0 1-1,0-1 0,0 0 0,1 0 1,-1 1-1,0-1 0,0 0 1,1 0-1,-1 0 0,1 1 0,-1-1 1,1 0-1,-1 0 0,1 0 1,0 0-1,-1 0 0,1 0 0,0 0 1,0 0-1,0 0 0,-1 0 0,1 0 1,0 0-1,0 0 0,1 0 1,-1 0-1,0 0 0,0 0 0,0 0 1,1-2-1,-1-1 12,1 0 0,-1 0 0,1-1 0,0 1 0,0 0 0,0 0 0,1 0 0,-1 0 0,1 0 1,0 1-1,0-1 0,1 0 0,-1 1 0,1-1 0,-1 1 0,1 0 0,0 0 0,0 0 0,0 0 0,5-2 0,-5 4 14,1-1-1,-1 1 1,1 0-1,0 0 1,-1 1-1,1-1 1,0 1-1,0 0 1,-1 0-1,1 0 1,0 0-1,0 0 1,-1 1-1,1 0 1,0 0-1,-1 0 1,1 0-1,-1 1 1,1-1-1,-1 1 1,1 0-1,-1 0 1,4 3-1,29 21 226,-2 1 0,36 36 0,-43-38-109,-20-19-166,0-1 1,1 0-1,0 0 1,0-1-1,0 0 1,0 0 0,1-1-1,-1 0 1,1 0-1,0-1 1,0-1-1,0 1 1,0-1-1,0-1 1,0 0 0,0 0-1,12-2 1,10 0-2255,-19-7 854</inkml:trace>
</inkml:ink>
</file>

<file path=ppt/ink/ink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5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0 2688,'-8'3'233,"0"-1"1,1 1-1,-1 0 0,1 0 1,0 1-1,0 0 0,1 0 1,-1 1-1,1-1 0,0 2 1,0-1-1,0 0 0,1 1 1,0 0-1,0 1 0,0-1 1,-7 15-1,10-17-209,0 0 0,0 0 0,1 0 0,-1 0 0,1 0 0,0 0 0,0 1-1,0-1 1,0 0 0,1 1 0,0-1 0,0 1 0,0-1 0,0 1 0,1-1 0,0 0 0,0 1 0,0-1-1,0 0 1,1 0 0,0 0 0,-1 0 0,1 0 0,1 0 0,-1 0 0,1-1 0,-1 1 0,1-1 0,0 0-1,0 1 1,1-1 0,-1-1 0,6 5 0,-4-4-3,1-1 0,-1 1-1,1-1 1,0 0 0,0 0 0,0-1-1,0 0 1,0 0 0,0 0 0,1-1 0,-1 0-1,9 0 1,78-15-312,-59 6-171,0-2-1,33-15 1,3-4-455</inkml:trace>
</inkml:ink>
</file>

<file path=ppt/ink/ink17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5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2304,'-3'0'1152,"-2"8"-256,5-5 1024,5-3-1664,4 0 128,9 0 256,4 0 0,4 0-768,-4 0 0,5 0 384,0 4 128,0 1-256,-1-2 128,0 4-768,-3 1 0,-1-1-640,5-1 128</inkml:trace>
</inkml:ink>
</file>

<file path=ppt/ink/ink17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6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6 2304,'0'-1'29,"0"1"0,0 0 0,0 0 0,0 0 0,0-1 1,0 1-1,0 0 0,0 0 0,0-1 0,-1 1 0,1 0 0,0 0 0,0 0 0,0 0 1,0-1-1,-1 1 0,1 0 0,0 0 0,0 0 0,0 0 0,0 0 0,-1-1 1,1 1-1,0 0 0,0 0 0,-1 0 0,1 0 0,0 0 0,0 0 0,0 0 0,-1 0 1,1 0-1,0 0 0,0 0 0,-1 0 0,1 0 0,0 0 0,0 0 0,-1 0 0,1 0 1,0 0-1,0 0 0,0 0 0,-1 1 0,1-1 0,0 0 0,0 0 0,0 0 0,-1 0 1,1 0-1,0 1 0,0-1 0,0 0 0,0 0 0,-1 0 0,1 0 0,0 1 0,0-1 1,0 0-1,-5 24 1564,4 32-283,3-42-1227,0 0-1,0 0 0,1 0 0,1 0 0,1-1 0,0 1 0,0-1 1,8 12-1,1-1 112,1 0-1,2-2 1,20 24 0,4-9 11,-39-35-280,0 0-1,0-1 1,0 1-1,0-1 1,0 1 0,1-1-1,-1 0 1,0 0 0,1 0-1,-1 0 1,1-1-1,0 1 1,-1-1 0,1 1-1,-1-1 1,1 0-1,5 0 1,13-15-970</inkml:trace>
</inkml:ink>
</file>

<file path=ppt/ink/ink17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6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3968,'0'-8'1920,"30"20"-2304,-21-9 2944,1 5-3328,-2-1 128,14 8-1408,-9-8 128</inkml:trace>
</inkml:ink>
</file>

<file path=ppt/ink/ink17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7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60 317 2048,'-2'1'171,"0"1"-1,0-1 1,0 0 0,0 1-1,1-1 1,-1 1 0,1-1-1,-1 1 1,1 0 0,-1-1-1,1 1 1,0 0 0,0 0-1,0 0 1,0 0 0,0 0-1,-1 3 1,2-4-22,2 3 3,0-1-1,0 1 1,-1 0-1,1 0 0,-1 0 1,0 0-1,0 0 1,-1 0-1,1 7 1,0-2-44,0-1-1,0 1 1,1-1 0,0 0-1,1 0 1,0 0 0,0 0 0,1 0-1,0 0 1,0-1 0,0 0 0,1 0-1,1 0 1,-1 0 0,1-1-1,0 0 1,0 0 0,1-1 0,10 8-1,29 15 114,-31-18-110,0-1 0,0 0-1,0-1 1,33 11 0,-42-17-60,0-1-1,0 0 1,1 0 0,-1-1-1,0 1 1,0-2-1,1 1 1,-1-1-1,0 1 1,0-2 0,1 1-1,-1-1 1,0 0-1,-1 0 1,1 0 0,0-1-1,10-7 1,-5 2 10,0-1 1,0 0 0,-1-1 0,-1-1-1,1 1 1,-2-1 0,1-1 0,-2 0-1,1 0 1,-2 0 0,0-1 0,0 0-1,-1 0 1,-1 0 0,0-1 0,-1 0-1,0 0 1,1-26 0,-4 21-33,-2 1 1,0 0-1,-1 0 0,0 0 1,-2 1-1,0-1 0,-1 1 1,-1 0-1,0 0 0,-2 1 1,1 0-1,-2 1 0,0 0 1,-1 0-1,-15-15 0,20 23-23,-1 0 0,0 0 0,0 1 0,-1 0 0,1 0-1,-1 1 1,-1 0 0,1 0 0,-1 1 0,0 0 0,0 1 0,0 0 0,0 0-1,-1 1 1,1 0 0,-1 0 0,1 1 0,-1 1 0,0 0 0,1 0-1,-1 0 1,0 2 0,1-1 0,-1 1 0,-15 5 0,14-3-18,-1 0 1,1 1 0,1 0-1,-1 1 1,1 0 0,0 1 0,0 0-1,1 0 1,-1 1 0,2 1-1,-1-1 1,1 1 0,1 1-1,0-1 1,0 1 0,1 0-1,0 1 1,0 0 0,1 0-1,-4 16 1,7-22-36,1 0 1,0 1-1,0 0 1,1-1-1,0 1 1,0-1-1,0 1 1,0 0 0,1-1-1,0 1 1,0-1-1,0 1 1,1-1-1,0 0 1,0 0-1,1 1 1,2 4-1,0-3-146,0 0-1,0 0 1,1-1-1,0 0 1,0 0-1,0 0 1,1-1-1,0 0 1,0 0-1,11 5 1,42 16-1343</inkml:trace>
</inkml:ink>
</file>

<file path=ppt/ink/ink17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8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1536,'-1'1'198,"0"0"-1,1 1 1,-1-1 0,0 0 0,0 1-1,1-1 1,-1 1 0,1-1-1,-1 1 1,1-1 0,0 1 0,0-1-1,0 1 1,-1-1 0,1 1-1,1-1 1,-1 1 0,0-1 0,0 1-1,0-1 1,1 1 0,-1-1 0,2 3-1,8 46 796,0-7-419,-2 1 0,3 52 0,11 62-120,-17-124-263,-5-31-31,0-10-27,0-4-83,0-48 78,13-94 1,-10 132-103,1 1 0,1-1 0,1 1 0,1 0 0,0 1 0,2 0-1,0 0 1,12-18 0,-19 34-13,-1 1 1,1-1-1,0 1 0,0 0 0,0-1 0,0 1 0,1 0 0,-1 0 0,0 0 0,1 1 0,-1-1 0,1 0 0,0 1 0,0 0 1,-1 0-1,1 0 0,0 0 0,0 0 0,0 0 0,0 1 0,0-1 0,0 1 0,0 0 0,0 0 0,0 0 0,0 0 1,0 1-1,0-1 0,0 1 0,0 0 0,0 0 0,0 0 0,0 0 0,0 0 0,-1 1 0,6 2 0,1 2 29,-1 0-1,1 1 0,-1 0 0,-1 0 0,1 1 1,-1 0-1,0 0 0,-1 0 0,7 13 0,4 8 24,-2 0 0,-2 2 1,0-1-1,14 58 0,-22-67-33,-2 0 1,0 0-1,-2 1 1,0-1 0,-1 1-1,-1-1 1,-1 0-1,-7 31 1,-5-29-1260,8-19 186,8-13 152,3-4-519</inkml:trace>
</inkml:ink>
</file>

<file path=ppt/ink/ink17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8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19 303 2176,'9'10'1915,"-9"-9"-1842,0 0 0,1-1 0,-1 1 1,1 0-1,-1 0 0,1 0 0,-1 0 0,1-1 0,0 1 0,-1 0 0,1-1 0,0 1 1,-1 0-1,1-1 0,0 1 0,0-1 0,0 1 0,0-1 0,-1 1 0,1-1 1,0 0-1,0 1 0,0-1 0,0 0 0,0 0 0,0 0 0,0 0 0,0 0 0,0 0 1,0 0-1,0 0 0,0 0 0,0 0 0,0 0 0,0-1 0,0 1 0,0 0 0,-1-1 1,1 1-1,0-1 0,0 1 0,0-1 0,0 1 0,-1-1 0,1 0 0,0 1 1,-1-1-1,1 0 0,0 1 0,-1-1 0,2-2 0,12-11 338,-1-1-1,0-1 1,-1 0 0,-1-1 0,-1 0-1,0 0 1,11-30 0,-19 41-354,0 1 0,0-1 0,-1 0 1,0 0-1,0 0 0,-1 0 1,1 0-1,-1 0 0,0 0 0,-1 0 1,0 1-1,-2-12 0,1 12-45,0 1 0,0 0 0,0 0-1,-1 0 1,0 0 0,1 1 0,-1-1 0,0 1 0,-1 0-1,1 0 1,-1 0 0,1 0 0,-1 0 0,0 1 0,0-1-1,0 1 1,0 0 0,0 1 0,-5-2 0,6 1-13,1 1 1,-1 1 0,1-1-1,-1 0 1,1 1 0,-1-1 0,1 1-1,-1 0 1,1 0 0,-1 0-1,0 0 1,1 0 0,-1 1-1,1-1 1,-1 1 0,1-1 0,-1 1-1,1 0 1,-1 0 0,1 0-1,0 1 1,-4 1 0,3 0-8,-1 1 0,1-1 0,0 1 0,0 0 0,1 0 0,-1 0 0,1 0 0,-1 0 0,1 0 1,1 1-1,-3 6 0,0 5-17,0 0 0,1 0-1,1 0 1,1 0 0,0 1 0,2 18 0,1-19 20,1 1 1,0-1-1,1 1 0,1-1 0,0 0 0,1-1 0,1 1 1,1-1-1,0-1 0,1 1 0,0-1 0,1-1 0,17 19 1,-20-25 21,0 0 0,1-1 0,-1 0 0,1 0 0,1 0 0,-1-1 0,1-1 0,-1 1 0,1-1 0,1-1 0,-1 1 0,0-2 0,1 1 0,0-1 0,-1-1 0,1 0 0,0 0 0,0-1 0,0 0 0,0-1 0,-1 0 1,1 0-1,19-6 0,61-32-4049,-69 35 2496</inkml:trace>
</inkml:ink>
</file>

<file path=ppt/ink/ink17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9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3584,'0'0'1792,"8"-15"-896,-8 15 2816,0 0-3200,5 0 0,-1 5 384,1-2 0,3 0-1280,1 1 128,-4 4 640,0 2 0,-2-10-1664,7 8 128,-7 2-512,-6-10 0</inkml:trace>
</inkml:ink>
</file>

<file path=ppt/ink/ink17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08:59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4992,'0'0'2432,"26"8"-2432,-16-4 4224,-7-1-4224,-3 4 128,0 4-2048,-3 4 0,-11 7 1408,-4-7 0</inkml:trace>
</inkml:ink>
</file>

<file path=ppt/ink/ink17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04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50 102 5248,'0'-1'121,"-1"-1"0,1 0-1,-1 0 1,1 0 0,-1 1 0,1-1 0,-1 0 0,0 1 0,0-1 0,0 0 0,0 1-1,0-1 1,0 1 0,0-1 0,0 1 0,-1 0 0,1 0 0,0-1 0,-1 1 0,0 0-1,1 0 1,-1 0 0,1 1 0,-1-1 0,0 0 0,-3 0 0,4-1 160,1 1 1,-1-1-1,1 1 1,-1 0 0,1-1-1,0 1 1,-1-1-1,1 0 1,0 1-1,0-1 1,0 1 0,0-1-1,0 1 1,0-1-1,1 1 1,-1-1-1,1 1 1,-1-1 0,1 1-1,0-3 1,14-26 2210,-19 64 2170,-2 5-3735,4-2-374,-11 97 963,10-102-1236,1 0-1,1 1 0,2-1 1,1 1-1,10 51 0,-1-5-141,15 251-12,-20-252-39,-2 1-37,-3 1-1,-10 79 1,1-121-50,6-33 0,1 0 0,-1 0 0,1 0 0,0 0 0,1 1 0,-1-1 0,1 0 0,0 1 0,0-1 0,2 6 0,-2-10 0,1 1 0,0-1 0,-1 1 0,0-1 0,1 1 0,-1-1 0,0 1 0,0-1 0,0 1 0,0-1 0,0 1 0,0 0 0,0-1 0,-1 1 0,1-1 0,0 1 0,-1-1 0,1 1 0,-1-1 0,0 0 0,1 1 0,-1-1 0,0 1 0,0-1 0,0 0 0,0 0 0,-2 2 0,2-3 0,1 1 0,0-1 0,0 0 0,0 0 0,-1 0 0,1 0 0,0 0 0,0 0 0,0 1 0,-1-1 0,1 0 0,0 0 0,0 0 0,0 0 0,0 1 0,0-1 0,-1 0 0,1 0 0,0 0 0,0 1 0,0-1 0,0 0 0,0 0 0,0 1 0,0-1 0,0 0 0,0 0 0,0 0 0,0 1 0,0-1 0,0 0 0,0 0 0,0 1 0,0-1 0,0 0 0,0 0 0,0 1 0,0-1 0,0 0 0,1 0 0,-1 1 0,12 4 0,26-2 0,-31-3 0,66 4 0,0-2 0,0-4 0,0-3 0,0-4 0,115-28 0,-181 36-6,35-9-717,1 2 0,80-5-1,-123 13 645,1 0 0,-1 0-1,0 0 1,0 0-1,1 0 1,-1-1 0,0 1-1,1 0 1,-1 0 0,0 0-1,1 0 1,-1 0 0,0 0-1,0 0 1,1 1 0,-1-1-1,0 0 1,1 0-1,-1 0 1,0 0 0,0 0-1,1 0 1,-1 0 0,0 1-1,0-1 1,1 0 0,-1 0-1,0 0 1,0 1 0,0-1-1,1 0 1,-1 0-1,0 0 1,0 1 0,0-1-1,0 0 1,1 1 0,-1-1-1,0 0 1,0 0 0,0 1-1,0-1 1,0 0 0,0 1-1,0-1 1,0 0-1,0 0 1,0 1 0,0 0-1,0 7-3120</inkml:trace>
</inkml:ink>
</file>

<file path=ppt/ink/ink17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05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193 376 7680,'1'1'530,"1"1"0,-1-1 0,0 0 0,0 0 0,0 1 0,1-1-1,-1 1 1,0-1 0,-1 1 0,1-1 0,0 1 0,0 0 0,-1-1 0,1 1 0,-1 0 0,1-1 0,-1 1 0,0 0 0,0 0 0,0 2 0,-7 36 3060,7-38-3528,0 0 0,0 0 0,0 0 0,0 1 0,0-1-1,1 0 1,-1 0 0,1 0 0,-1 0 0,1 1 0,0-1 0,0 0-1,0 0 1,0-1 0,0 1 0,0 0 0,1 0 0,-1 0-1,1-1 1,-1 1 0,1-1 0,2 3 0,42 33 400,-44-36-299,7 5-41,-1-1 0,1 0 0,0-1 0,1 0 0,-1-1 0,1 0 0,0 0 1,-1-1-1,1 0 0,0 0 0,0-1 0,0-1 0,0 0 0,1 0 0,-1-1 0,0 0 0,0-1 0,-1 0 0,17-6 0,1-1-120,-1-2 0,-1-1 0,0-1 0,0-1 0,31-25 1,-45 31 2,-1 0 1,0-1-1,-1 0 1,0 0 0,0-1-1,-1-1 1,0 1-1,-1-1 1,0-1 0,-1 1-1,0-1 1,-1 0-1,-1 0 1,1-1 0,-2 0-1,0 1 1,0-1 0,0-22-1,-2 29-5,-1 1 0,0 0 0,0-1 0,-1 1 0,0 0 0,0-1 0,0 1 0,0 0 0,-1 0 0,0 0 0,0 0 0,0 0 0,-1 0 0,0 1 0,1-1 0,-2 1 0,-6-8 0,0-1 0,4 4-7,-1 1 0,0 0 0,-1 1 0,0 0-1,0 0 1,0 1 0,-1 0 0,0 0 0,0 1 0,0 0-1,-1 0 1,0 1 0,-12-3 0,13 4 1,-8-4-7,-1 2 0,1 0 0,-1 1 0,0 1 0,0 0 0,-26 0 0,15 5-7,0 0 0,-1 2 0,-32 9 0,32-7-10,1 2 1,0 2-1,0 0 1,-45 24-1,66-30 26,1 1 0,-1-1 0,0 1 0,1 0-1,0 1 1,1 0 0,-1 0 0,1 0 0,0 1 0,1 0 0,-1 0-1,1 0 1,1 1 0,-1 0 0,1 0 0,1 0 0,0 0 0,0 1-1,0-1 1,-2 15 0,5-19 0,0 0 0,1 0 0,-1 0 0,1 0-1,-1 0 1,1 0 0,0 0 0,1 0 0,-1-1 0,1 1 0,-1 0-1,1-1 1,0 1 0,1-1 0,-1 1 0,1-1 0,-1 0 0,1 0-1,0 0 1,0-1 0,0 1 0,0-1 0,1 1 0,5 2 0,7 4-28,1-1 0,1 0 1,33 9-1,-47-16 28,12 3 2,0 0 0,0-1 0,0-1 0,0 0 0,0-2 0,1 1 0,-1-2 0,0 0 0,25-6 0,-9 3 0,6-1 2,1-2 0,-2-1 0,1-2 0,-2-2 0,1-1 0,66-35 0,-81 38 2,-18 9 9,1-1-1,-1 0 1,1-1-1,-1 1 1,0-1-1,0 0 1,0 0-1,-1 0 1,1 0-1,-1-1 1,6-6-1,-9 17 140,0-1 0,1 1-1,0 0 1,0-1 0,5 14 0,-5-13 103,6 25 467,-7-24-600,1-1 0,1 1 1,-1-1-1,1 1 0,1-1 0,-1 0 1,1 0-1,0 0 0,1 0 0,0 0 0,0-1 1,6 8-1,2-3 84,1 0 1,0-1-1,0-1 1,1 0 0,0-1-1,0-1 1,1 0-1,0-1 1,20 6-1,18 3-640,84 12 0,-116-24-713,1-1 0,-1-2 0,1 0 0,0-1 0,-1-1 1,38-9-1,0-1-2713</inkml:trace>
</inkml:ink>
</file>

<file path=ppt/ink/ink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5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3328,'0'26'333,"2"-1"-1,0 1 1,2-1 0,9 33 0,-12-55-290,12 45 861,3-1 0,21 45 1,-8-23-312,22 69-69,94 209 360,-135-327-747,3 3 57,-1 0 1,-1 1-1,-1 1 1,9 35-1,-23-86-158,1-1 0,1 0 0,1 1-1,1-1 1,2 0 0,0 1 0,2-1 0,11-38-1,-12 56-53,0 0-1,0 0 1,1 1-1,1-1 0,0 1 1,0 0-1,0 0 1,1 0-1,0 1 0,0 0 1,15-13-1,-14 16 16,0 0 0,0 0-1,0 0 1,0 1 0,0 0-1,1 1 1,-1 0 0,1 0-1,0 0 1,0 1 0,-1 0 0,1 1-1,0-1 1,0 2 0,0-1-1,13 3 1,-10 0 55,-1-1-1,0 2 1,1 0-1,-1 0 1,-1 0-1,1 1 1,-1 1-1,1 0 1,-2 0 0,1 1-1,-1 0 1,13 14-1,8 11 357,46 67 0,-47-59 5,-25-36-512,24 37 830,-26-39-858,0-1-1,0 1 0,0 0 1,-1-1-1,1 1 0,0 0 1,-1 0-1,1 0 0,-1 0 1,1-1-1,-1 1 0,0 0 1,0 0-1,0 0 1,0 0-1,0 0 0,0 0 1,-1 0-1,1 0 0,-2 3 1,0-6-1516,-7-6-42</inkml:trace>
</inkml:ink>
</file>

<file path=ppt/ink/ink17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5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68 111 7424,'-8'-19'1322,"5"12"238,0 0 0,0 0-1,1 0 1,0-1 0,1 1-1,0 0 1,0-1 0,0-10-1,0 2 742,-3 22 898,-2 25-1275,-15 466 615,18-442-2528,-4 155 2,7-184-17,2 1 0,1-1 0,1 0 0,2 0 0,15 47 0,-18-65-1,0 0 0,0 0-1,1-1 1,0 1 0,0-1 0,1 0 0,0 0 0,0 0 0,0 0 0,1-1 0,0 0 0,1-1 0,-1 1 0,1-1-1,0 0 1,0-1 0,1 1 0,-1-2 0,1 1 0,12 3 0,0-4 6,0 0-1,0-2 1,1-1-1,-1 0 1,37-6-1,108-29-33,-147 30 20,41-7-353,-19 5-831,41-15 0,-70 19-474,-1-1 0,0-1 1,0 0-1,18-12 0,-17 5-2382,-5 1 64</inkml:trace>
</inkml:ink>
</file>

<file path=ppt/ink/ink17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5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41 8192,'-4'-11'8260,"13"10"377,3 0-9129,22-3 1053,200-14 1821,-183 15-2178,26 1-897,-71 2-45,-1 1 0,0 0 1,1 0-1,-1 1 1,0-1-1,10 6 0,-6-3-2718</inkml:trace>
</inkml:ink>
</file>

<file path=ppt/ink/ink17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6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0 424 10240,'37'-9'11357,"13"5"-5444,-24 2-5648,-8-1-141,20-1 491,0-1-1,-1-3 1,64-20 0,-92 25-542,1-1 0,-1-1 0,0 0 0,0 0-1,-1 0 1,1-1 0,-1-1 0,0 1 0,-1-1 0,0 0 0,0-1 0,0 0 0,-1 0 0,0 0-1,-1-1 1,0 0 0,0 0 0,5-17 0,-8 23-67,-1-1 1,0 0-1,0 0 1,-1 1-1,1-1 0,-1 0 1,1 0-1,-1 0 1,-1 0-1,1 1 0,0-1 1,-1 0-1,0 0 1,0 1-1,0-1 0,0 0 1,-1 1-1,1-1 1,-1 1-1,0-1 0,0 1 1,0 0-1,0 0 1,-1 0-1,1 0 0,-1 0 1,0 1-1,0-1 1,0 1-1,0 0 0,0-1 1,-1 1-1,1 1 1,-5-3-1,-1 0 7,-1 0 1,0 0-1,0 1 0,-1 1 1,1 0-1,-1 0 0,1 1 1,-1 0-1,1 1 0,-1 0 1,-16 2-1,11 1 5,0 0 1,0 1-1,0 0 1,1 1-1,0 1 0,0 1 1,0 0-1,-23 15 0,34-19-11,0 1-1,0-1 0,0 1 1,1-1-1,-1 1 1,1 0-1,0 1 0,0-1 1,0 0-1,1 1 0,0 0 1,-1 0-1,2-1 0,-1 1 1,0 0-1,1 0 1,0 1-1,0-1 0,1 0 1,0 0-1,-1 0 0,2 1 1,-1-1-1,0 0 0,1 0 1,0 0-1,1 0 1,-1 0-1,1 0 0,3 9 1,1-2 1,0 1 0,1-1 0,0 0 0,0 0 0,1-1 1,1 0-1,0-1 0,1 0 0,0 0 0,0-1 0,1 0 0,0-1 1,0 0-1,1-1 0,0 0 0,1-1 0,-1 0 0,16 4 0,-6-3 3,1-1 1,0-1-1,0-1 0,0-2 0,0 0 0,0-1 0,1-1 1,-1-1-1,0-2 0,25-5 0,-9 1-27,-1-2 0,0-2 0,38-16 0,-67 24 12,0-1 1,0-1-1,-1 0 1,1 0-1,-1 0 1,0-1-1,-1-1 1,1 1-1,-1-1 0,0 0 1,-1-1-1,0 1 1,0-1-1,-1-1 1,0 1-1,0-1 1,5-13-1,-7 3 4,-3 19 0,-1 0 0,1 0 0,0 0 0,0-1 0,0 1 0,0 0 0,0 0 0,0 0 0,0 0 0,0 0 0,0 0 0,0-1 0,0 1 0,0 0 0,0 0 0,0 0 0,-1 0 0,1 0 0,0 0 0,0 0 0,0 0 0,0 0 0,0 0 0,0-1 0,-1 1 0,1 0 0,0 0 0,0 0 0,0 0 0,0 0 0,0 0 0,0 0 0,-1 0 0,1 0 0,0 0 0,0 0 0,0 0 0,0 0 0,0 0 0,-1 0 0,1 0 0,0 1 0,0-1 0,0 0 0,0 0 0,0 0 0,0 0 0,0 0 0,-1 0 0,1 0 0,0 0 0,0 0 0,0 0 0,0 1 0,0-1 0,-1 1 0,0 1 0,0-1 0,0 1 0,0-1 0,1 1 0,-1-1 0,0 1 0,1 0 0,0-1 0,-1 1 0,1 0 0,0-1 0,0 1 0,0 0 0,0 0 0,0-1 0,0 1 0,0 0 0,0-1 0,1 3 0,2 5 3,-1 0 0,1 0 0,1-1 0,0 1 0,0-1-1,0 0 1,1 0 0,1 0 0,-1-1 0,1 0 0,0 0 0,1 0 0,-1-1 0,1 0 0,1 0 0,-1-1-1,1 0 1,0 0 0,0-1 0,1 0 0,10 4 0,-2-2 3,0-1 0,1-1-1,0-1 1,-1 0 0,1-1 0,0-1 0,0-1 0,0 0-1,0-2 1,24-4 0,-10-1-6,-1-1 0,-1-1 0,40-18 0,-54 20 0,-1 0 0,-1-2 0,1 1 0,-1-2 0,-1 0 0,0 0 0,0-1 0,15-18 0,-24 24 0,0 0 0,-1 0 0,1-1 0,-1 1 0,0-1 0,-1 1 0,1-1 0,-1 0 0,0 0 0,-1-1 0,0 1 0,0 0 0,0 0 0,0-1 0,-1 1 0,0 0 0,-2-9 0,1 6 0,-2-1 0,1 1 0,-1 0 0,-1 0 0,1 1 0,-1-1 0,-1 1 0,0-1 0,0 1 0,-8-9 0,6 9 0,-1 0 0,0 0 0,0 1 0,-1 0 0,0 0 0,0 1 0,-1 0 0,1 1 0,-1 0 0,0 0 0,-19-5 0,15 5 0,-7-3 0,-1 1 0,1 2 0,-1 0 0,-1 1 0,1 1 0,-1 2 0,-26 0 0,13 3 0,0 2 0,0 2 0,-52 14 0,69-15-34,-1 1 1,1 1-1,1 1 1,-1 0-1,1 1 1,-29 21-1,42-27-1,0 0-1,1 0 1,-1 0-1,1 1 1,0 0-1,0 0 0,0 0 1,0 0-1,1 0 1,0 1-1,-1 0 1,2-1-1,-1 1 1,1 0-1,-1 0 0,1 1 1,-2 9-1,4-12-49,-1 0 0,1 0 0,0 0 0,0 1 0,0-1 0,1 0 0,-1 0 0,1 0 0,0 0 0,0-1-1,0 1 1,0 0 0,0 0 0,0 0 0,1-1 0,0 1 0,-1-1 0,1 1 0,0-1 0,0 1 0,0-1 0,0 0-1,1 0 1,-1 0 0,1-1 0,-1 1 0,1 0 0,0-1 0,-1 0 0,1 1 0,0-1 0,3 1 0,12 4-1093,1 0 0,-1-1 0,34 5 0,-46-9 868,69 10-3786</inkml:trace>
</inkml:ink>
</file>

<file path=ppt/ink/ink17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7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43 170 9216,'-5'-2'2953,"5"4"76,12 13 2606,18 24-485,-1 15-4072,3-2-1,1-1 0,77 88 0,-109-138-1071,-1-1-1,1 0 1,-1 1-1,1-1 1,-1 0 0,1 1-1,-1-1 1,0 0-1,1 1 1,-1-1-1,0 1 1,1-1-1,-1 1 1,0-1-1,0 1 1,1-1-1,-1 1 1,0-1-1,0 1 1,0-1-1,0 1 1,0 0-1,1-1 1,-1 1-1,0-1 1,0 1-1,-1-1 1,1 1 0,0-1-1,0 1 1,0 0-1,-1 0 1,0-1 5,0 0 0,0 0 0,0 0 0,0-1 0,0 1 1,0 0-1,-1-1 0,1 1 0,0 0 0,0-1 0,0 1 1,0-1-1,0 0 0,0 1 0,0-1 0,0 0 0,1 0 0,-1 1 1,-1-2-1,-101-87 10,88 77-20,1-1 0,1 0 1,0-1-1,0 0 0,2-1 0,0 0 0,0-1 1,2-1-1,0 1 0,1-1 0,0-1 0,1 0 0,2 0 1,0 0-1,0 0 0,2-1 0,-2-28 0,5 43 6,0 0 0,0-1 0,0 1-1,1 0 1,0 0 0,0 0-1,0 0 1,1 0 0,-1 0 0,1 0-1,0 0 1,0 0 0,0 1 0,0-1-1,1 1 1,0 0 0,4-5-1,-2 3 17,1 1-1,0 0 0,0 1 0,0-1 0,0 1 0,0 0 0,1 1 0,-1-1 0,14-2 0,3 1 28,1 1-1,0 2 1,0 0 0,0 1 0,31 5-1,-25-2-353,67 9-779,-87-10 111,1 0 0,-1 1 0,0 0 0,0 1 0,0 0 0,15 9 0,-4 0-2890</inkml:trace>
</inkml:ink>
</file>

<file path=ppt/ink/ink17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7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11520,'-9'9'5759,"9"-2"-5119,0-7 8832,0 24-9088,0-8 128,9 23 256,-3-16 0,22 5-1024,-10-5 0,7-7 128,-8-3 0,17-10-2048,-5 1 0,8-20-1664,-9 5 128</inkml:trace>
</inkml:ink>
</file>

<file path=ppt/ink/ink17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7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34 15616,'-52'-34'7807,"80"45"-12287,-19-11 14848,6 9-14208,-7-6 128,3 1-3583,-7-1 127</inkml:trace>
</inkml:ink>
</file>

<file path=ppt/ink/ink17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8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32 231 5376,'18'11'1819,"-17"-9"-1055,-1 0 1,1 0-1,0-1 1,-1 1 0,1 0-1,-1 0 1,0 0-1,0 0 1,0 0-1,0 0 1,0-1 0,0 4-1,2 27 4395,-1-24-4947,1 1 0,0-1 0,0 0 1,1-1-1,0 1 0,0 0 0,1-1 1,0 1-1,0-1 0,1-1 1,0 1-1,0 0 0,1-1 0,0 0 1,0 0-1,0-1 0,0 0 0,1 0 1,7 4-1,-2-4 34,0 0-1,0-1 1,0-1 0,1 0-1,-1 0 1,1-1 0,0-1-1,0 0 1,-1-1 0,22-2-1,0-2 163,0-2-1,57-17 1,-74 17-307,0 0-1,-1-1 1,1-1-1,-1-1 1,-1-1-1,1 0 1,-2 0 0,0-2-1,0 0 1,-1 0-1,0-1 1,-1-1-1,17-25 1,-26 35-100,0 0 0,0 0 0,-1 0 0,1-1 0,-1 1 0,0-1 0,-1 1 0,1-1 0,-1 0 0,1 0 0,-2 0 0,1 0 0,0 0 0,-1 0 0,0 0 0,0 0 0,-1 0 0,1 0 0,-1 1 0,-3-11 0,3 11-6,0-1 0,-1 1-1,1-1 1,-1 1 0,0 0 0,0 0-1,-1 0 1,1 0 0,-1 0-1,0 0 1,0 1 0,0-1-1,-1 1 1,1 0 0,-1 0 0,0 0-1,0 1 1,0-1 0,0 1-1,0 0 1,-5-2 0,-10-6-28,0-1-12,-1 1 0,0 1 1,-1 1-1,0 1 0,0 1 0,-1 1 0,1 0 1,-1 2-1,0 1 0,-31 0 0,24 3-181,-1 1-1,1 2 1,0 1 0,0 1-1,1 2 1,0 0 0,-31 15-1,52-20 124,0 0 0,0 1 0,0 0 0,0 0 0,1 1-1,-1 0 1,1 0 0,1 0 0,-1 1 0,-8 10 0,12-12 17,-1 1-1,1-1 1,-1 0 0,1 1-1,1-1 1,-1 1 0,1 0-1,-1 0 1,2-1 0,-1 1-1,0 0 1,1 0 0,0 0-1,0 0 1,0 0 0,1 0 0,1 7-1,0-7 6,-1 0 0,2-1 0,-1 1 0,0-1 0,1 1 0,0-1 0,0 0 0,0 0 0,0-1 0,0 1 0,1-1 0,0 1 0,0-1 0,0 0 0,0 0 0,0-1 0,1 1 0,7 2 0,6 2-142,0 0-1,0-1 1,27 5 0,-19-6 97,1-1 0,0-1 0,1-2-1,-1 0 1,0-2 0,0-1 0,0-1 0,0-2-1,0 0 1,-1-2 0,37-14 0,-36 9 512,-18 8 62,0 0-1,1 0 1,-1 0-1,1 1 1,20-3 0,-29 7-318,0 0 1,0-1 0,0 1-1,0 0 1,0 0 0,0 0-1,-1 0 1,1 0 0,0 0-1,0 0 1,-1 0 0,1 0-1,0 0 1,-1 1 0,1-1-1,-1 0 1,0 0 0,1 2-1,11 36 1223,-7-21-837,-1-6-379,0-1-1,0 1 1,1-1 0,1 0-1,0-1 1,0 1-1,1-1 1,1 0-1,-1-1 1,1 0-1,1 0 1,0 0-1,0-2 1,11 8-1,-4-5-256,1-1 0,0-1 0,0-1 0,0 0 0,1-2 0,35 7 0,-33-8-1178,1-2-1,40-1 0,13-5-2690</inkml:trace>
</inkml:ink>
</file>

<file path=ppt/ink/ink17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9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0 299 7424,'95'-43'12636,"-6"-6"-8792,95-45-3599,-124 68 707,1 3 1,123-31 0,-163 50-851,1 1 0,-1 1 0,1 1 1,-1 1-1,1 1 0,-1 1 0,0 1 0,0 0 0,0 2 0,0 1 0,0 0 0,-1 1 0,36 19 0,-48-21-51,0 1-1,0 0 0,0 1 0,-1 0 0,0 0 0,-1 0 0,0 1 1,0 0-1,0 0 0,-1 0 0,0 1 0,-1 0 0,0 0 0,0 0 0,-1 0 1,0 1-1,-1 0 0,0-1 0,0 1 0,-1 0 0,0 0 0,-1 0 0,0 0 1,-1-1-1,0 1 0,0 0 0,-1 0 0,0-1 0,-1 1 0,0-1 1,-1 1-1,0-1 0,0-1 0,-1 1 0,0 0 0,0-1 0,-1 0 0,0 0 1,-10 9-1,-2-1 29,0-1 1,-1 0 0,0-2-1,-1 0 1,-1-2 0,0 0 0,-1-1-1,-39 12 1,15-9-382,-1-3 0,0-2 0,-70 4 0,113-11 157,-1-1 0,1 1 0,-1-1 0,0 0 0,1 0 0,-1-1 0,0 1 0,1-1 0,-1 0-1,1 0 1,-1-1 0,1 1 0,0-1 0,-5-3 0,8 5 26,0-1 1,0 0-1,0 1 0,0-1 0,0 0 0,0 0 1,1 0-1,-1 0 0,0 0 0,1 0 0,-1 0 1,0 0-1,1 0 0,0 0 0,-1-1 0,1 1 1,0 0-1,-1 0 0,1 0 0,0-1 1,0 1-1,0 0 0,0 0 0,0 0 0,0-1 1,0 1-1,0 0 0,1 0 0,-1 0 0,1-1 1,-1 1-1,0 0 0,1 0 0,0 0 0,-1 0 1,1 0-1,0 0 0,-1 0 0,1 0 1,1-1-1,1-2-365,16-27-3250</inkml:trace>
</inkml:ink>
</file>

<file path=ppt/ink/ink17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9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7 10880,'-6'-6'415,"6"6"-46,0 0 0,0 0 0,0 0 0,0 0 0,0 0 1,0 1-1,0-1 0,0 0 0,-1 0 0,1 0 0,0 0 0,0 0 1,0 0-1,0 0 0,0 0 0,0 0 0,-1 1 0,1-1 0,0 0 1,0 0-1,0 0 0,0 0 0,-1 0 0,1 0 0,0 0 1,0 0-1,0 0 0,0 0 0,-1 0 0,1 0 0,0 0 0,0 0 1,0 0-1,0-1 0,1 29 3511,-2 68-1768,-7 181-1472,8-199-88,4 1-1,15 91 1,-15-146-584,1 0 1,1-1 0,1 0 0,1 0 0,1 0-1,1-1 1,1 0 0,1-1 0,1-1-1,0 0 1,20 22 0,-28-37-142,-1-1-1,1 0 1,0 1-1,1-2 1,-1 1 0,1 0-1,-1-1 1,1 0-1,0-1 1,0 1 0,0-1-1,9 2 1,-9-3-370,-1-1 1,0 1-1,1-1 1,-1 0-1,0-1 0,1 1 1,-1-1-1,0 0 1,8-2-1,16-5-3553</inkml:trace>
</inkml:ink>
</file>

<file path=ppt/ink/ink17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19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10496,'3'0'5248,"49"23"-4097,-38-14 7041,29 6-7808,-9 1 0,26 7 0,-12-7 128,21-7-768,-12-2 128,29-4-1024,-26 1 128,6-4-2304,-15 0 128</inkml:trace>
</inkml:ink>
</file>

<file path=ppt/ink/ink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6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56 393 2304,'23'-19'1282,"-14"11"-873,0 0-1,0 1 1,1 0-1,0 1 1,18-8-1,44-24 48,-67 35-406,0 0 1,-1-1-1,1 0 0,-1 1 0,0-1 1,0-1-1,0 1 0,-1 0 0,1-1 1,-1 0-1,0 0 0,2-6 0,-4 10-38,-1-1 0,0 1-1,0-1 1,0 1 0,0-1-1,0 1 1,0-1 0,0 1-1,-1 0 1,1-1 0,0 1-1,-1-1 1,1 1 0,-1 0-1,0-1 1,1 1 0,-1 0-1,0 0 1,0-1 0,0 1-1,0 0 1,0 0 0,0 0-1,0 0 1,0 0 0,0 0-1,0 1 1,-1-1 0,1 0-1,0 1 1,-1-1 0,1 0-1,0 1 1,-1 0 0,-2-1-1,-2-1 9,0-1-1,-1 2 0,1-1 0,-1 1 1,0 0-1,-10 0 0,8 2 7,1 0 1,-1 1-1,0 0 0,0 0 0,1 1 1,-1 0-1,1 0 0,0 1 1,0 0-1,0 0 0,1 1 0,-1 0 1,1 0-1,1 1 0,-1 0 1,1 0-1,-1 1 0,2 0 0,-1 0 1,1 0-1,0 1 0,1-1 0,0 1 1,0 0-1,0 1 0,-2 8 1,4-9 16,-1 0 0,1 1 0,1-1 0,0 1 1,0 0-1,0-1 0,1 1 0,1 0 1,-1-1-1,1 1 0,1-1 0,-1 1 1,2-1-1,-1 1 0,1-1 0,0 0 0,1 0 1,0-1-1,0 1 0,1-1 0,-1 0 1,2 0-1,-1 0 0,1-1 0,0 1 1,0-2-1,8 7 0,3-1-7,1 0 0,0-1 0,1-1 0,0 0 1,0-2-1,0 0 0,1-1 0,0-1 0,1-1 0,-1-1 0,41 1 0,-42-3-20,1-2 0,0 0 0,0-1 0,-1-2 0,1 1 0,-1-2 0,0-1-1,0 0 1,-1-2 0,1 0 0,-2 0 0,26-18 0,-34 19-19,-2 0 0,1-1-1,-1 0 1,0 0 0,-1 0-1,1-1 1,-2 0 0,1 0 0,-2-1-1,1 1 1,-1-1 0,0 0 0,-1 0-1,-1-1 1,1 1 0,-1 0 0,0-18-1,0 6-7,-2-1 0,0 0-1,-2 1 1,0-1 0,-2 1-1,0 0 1,-10-27 0,7 37-49,6 11 49,1 0 0,-1 0 0,0 0 0,0 0 0,1-1 0,-1 1 0,1 0 1,-1 0-1,1-1 0,0 1 0,-1 0 0,1 0 0,0-1 0,0 1 0,0 0 0,0-1 1,0-1-1,3 1-3,-1 0-1,1 0 1,0 1 0,0-1 0,0 0 0,0 1 0,1 0-1,5-2 1,-8 3 14,18-5 39,-1 1 1,1 1 0,30-2 0,24-3 78,-51 4-20,6-1 51,44-14 0,-62 16-110,-1-1 0,0 0 0,-1 0 0,1-1 0,-1 0 0,1-1 0,-2 0 0,12-10 0,-6 5 229,-14 19-20,-19 26 89,15-25-294,-1 3-18,0 0 0,2 0 0,-1 1 1,2 0-1,-1 0 0,2 0 0,0 0 1,0 0-1,1 1 0,1-1 0,2 20 0,2 1 65,2 1 0,1-1-1,14 38 1,-18-64-41,1 1 1,0-2-1,0 1 0,0 0 1,1-1-1,1 0 0,-1 0 1,1-1-1,0 1 1,0-1-1,1 0 0,0-1 1,0 0-1,0 0 0,1 0 1,-1-1-1,1 0 0,0-1 1,12 4-1,-11-3-19,1-1 0,0-1 0,0 0-1,0 0 1,0-1 0,0-1 0,0 1-1,0-2 1,0 1 0,0-1 0,0-1-1,0 0 1,0 0 0,0-1 0,0 0-1,14-7 1,-7 0 16,0 0-1,-1-1 0,0 0 1,-1-1-1,-1-1 1,1-1-1,-2 0 1,19-26-1,-27 34-61,-1 0-1,0-1 1,0 0 0,-1 0-1,0 0 1,0 0 0,-1 0-1,0-1 1,0 1-1,-1-1 1,0 1 0,0-1-1,-1 1 1,1-1 0,-2 0-1,1 1 1,-1-1 0,0 0-1,-1 1 1,0-1 0,0 1-1,-1 0 1,0 0 0,-5-10-1,6 13-14,1 0 0,-1 1 0,0-1 0,-1 1 0,1 0 0,0-1-1,-1 1 1,0 0 0,0 0 0,0 1 0,0-1 0,0 1 0,-1-1 0,1 1 0,-1 0-1,1 0 1,-1 1 0,0-1 0,1 1 0,-1 0 0,0 0 0,0 0 0,0 0 0,0 1-1,0 0 1,0-1 0,0 1 0,-1 1 0,-7 0 0,6 1-13,0 1 0,0-1 0,1 1 0,-1 0 0,1 0 0,-1 1-1,1 0 1,0-1 0,0 2 0,0-1 0,1 1 0,0-1 0,0 1 0,0 1 0,0-1 0,1 0 0,0 1 0,-5 10 0,3-3 87,1 1 0,0 0 0,0 0 0,1 0 0,1 1 0,1-1 0,0 1 0,1-1 0,0 1 0,4 24 0,-1-20 67,1-1 1,1 1-1,1-1 0,0 0 1,2-1-1,0 1 1,0-1-1,13 17 0,-13-22-30,0-1-1,1 0 0,1 0 1,0-1-1,0 0 1,1-1-1,0 0 0,1 0 1,-1-1-1,26 11 1,-27-14-73,0-2 0,1 0 0,-1 0 0,1 0 0,-1-2 0,1 1 0,0-1 0,0-1 0,-1 0 0,1 0 0,0-1 1,0-1-1,-1 0 0,1 0 0,15-6 0,49-24-2844,-38 13 917</inkml:trace>
</inkml:ink>
</file>

<file path=ppt/ink/ink17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0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0 282 3840,'17'32'8576,"-16"-32"-6635,-5 16 2773,3-12-4556,0 0-1,0 1 1,0 0-1,1-1 1,0 1-1,0-1 1,0 1-1,0-1 1,1 1-1,-1 0 1,1-1-1,0 1 1,1-1-1,-1 0 1,1 1-1,0-1 1,0 0-1,3 5 1,0-3 124,0 0 0,0-1 0,0 0 0,1 0 0,0 0 0,0 0 0,0-1 0,0 0 1,1 0-1,10 4 0,1-1 60,0-1 0,0 0 0,1-2 0,0 0 0,0-1 0,0-1 0,0 0 0,32-3-1,-17-4-117,0-1 0,-1-1 0,1-2 0,-2-2 0,43-19 0,-56 21-148,-1 0 0,0-2-1,-1 0 1,0-1 0,-1 0-1,0-2 1,-1 0 0,0 0-1,-2-2 1,18-22-1,-27 32-77,0 0-1,0 0 0,-1 0 1,1 0-1,-1 0 0,0-1 1,-1 1-1,0-1 0,0 0 1,0 0-1,-1 0 0,0 0 1,0 0-1,-1 0 0,0 0 1,0 0-1,-1 0 0,0 0 1,0 0-1,0 0 0,-1 0 1,0 1-1,-6-13 0,5 13-2,0 1-1,0 0 0,-1 0 1,1 0-1,-1 0 0,0 1 1,-1 0-1,1 0 0,-1 0 0,0 0 1,0 1-1,0-1 0,0 1 1,-1 0-1,1 1 0,-1 0 1,0 0-1,0 0 0,-7-1 0,-3-3-8,-7-1-24,0 1-1,-1 1 0,0 1 0,1 1 0,-2 2 1,1 0-1,0 1 0,0 1 0,0 1 1,-47 12-1,44-9-34,0 1 1,0 2 0,1 1 0,-37 17-1,55-22 25,-1 0-1,2 1 0,-1 0 1,0 0-1,1 1 0,0-1 1,0 2-1,1-1 0,0 1 1,0 0-1,0 0 0,1 1 1,0-1-1,1 1 0,-1 0 1,1 1-1,-4 14 0,7-20 23,1 1 0,0-1 0,0 0 0,0 0 0,0 1-1,0-1 1,1 0 0,-1 0 0,1 1 0,0-1-1,0 0 1,0 0 0,0 0 0,1 0 0,-1 0 0,1-1-1,0 1 1,0 0 0,0-1 0,0 1 0,0-1-1,1 1 1,-1-1 0,1 0 0,-1 0 0,1 0 0,0-1-1,0 1 1,0-1 0,5 3 0,9 3-98,-1 0 1,1-2-1,-1 0 1,24 4-1,5-4 1,0-2 0,-1-2 0,1-1 0,0-3 0,63-12 0,-92 13 93,14-1 33,0-2 0,-1-1-1,1-1 1,-1-1 0,-1-2-1,1-1 1,52-28 0,-71 32 82,-8 7-54,0-1 1,0 0-1,0 0 1,-1 0-1,1 0 1,0 0-1,0 0 1,-1-1-1,1 1 1,-1 0-1,0-1 1,1 1-1,-1-1 1,0 0-1,0 0 1,0 1-1,0-1 1,0 0-1,0 0 1,1-4-1,-2 6-12,0 0 0,0-1-1,0 1 1,0 0 0,0-1-1,1 1 1,-1 0 0,0-1 0,0 1-1,0-1 1,0 1 0,0 0-1,-1-1 1,1 1 0,0 0 0,0-1-1,0 1 1,0-1 0,0 1-1,0 0 1,-1-1 0,1 1-1,0 0 1,0 0 0,0-1 0,-1 1-1,1 0 1,0-1 0,-1 1-1,1 0 1,0 0 0,0 0 0,-1-1-1,1 1 1,0 0 0,-1 0-1,1 0 1,0 0 0,-2-1 0,-16 7 705,-17 19 384,32-20-1029,-1 0 0,1 0-1,0-1 1,1 2 0,-1-1-1,1 0 1,0 1 0,0-1-1,1 1 1,0-1 0,0 1-1,0 0 1,0-1 0,1 1-1,0 0 1,0 0 0,1-1-1,0 1 1,0 0 0,0-1-1,0 1 1,1 0 0,0-1-1,0 0 1,1 0 0,-1 1-1,1-1 1,0-1 0,1 1-1,-1 0 1,8 7 0,2 0-42,0-1 1,1 0 0,0-1 0,1 0 0,0-1 0,1-1-1,0 0 1,0-1 0,0-1 0,32 8 0,-19-8-686,57 5 1,-52-9-1655,44-4 0,-23-1-1794</inkml:trace>
</inkml:ink>
</file>

<file path=ppt/ink/ink17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1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5376,'1'0'110,"6"-1"1079,0 0-1,0 0 1,0 0 0,0 1-1,0 0 1,11 2-1,-15-1-789,-1 0 0,1 0 0,-1 0 0,1 0 1,-1 0-1,0 1 0,0-1 0,1 1 0,-1 0 0,0 0 0,0 0 0,0 0 0,-1 0 0,1 0 0,0 0 0,-1 0 0,0 1 0,1-1 0,-1 1 0,1 4 0,20 55 1441,-4 1 0,-2 1 0,12 115 0,-27-160-1309,-5-26 56,-6-32-148,3-2-438,2 0 0,0-57 0,5 88-1,0 0 0,1 0 0,0 1-1,0-1 1,1 0 0,1 1 0,-1 0 0,2-1-1,-1 1 1,1 0 0,0 0 0,1 1 0,0-1-1,0 1 1,13-13 0,-14 17 4,1 0-1,0 1 1,0-1-1,0 1 1,0 0-1,1 1 1,-1-1-1,1 1 1,-1 0-1,1 0 1,0 1-1,8-1 1,0 0 49,1 2-1,0 0 1,24 3-1,-28 0-34,-1 0 1,0 1-1,1 0 0,-1 0 0,0 1 1,-1 1-1,0 0 0,1 0 0,-2 1 1,1 0-1,-1 0 0,10 12 0,13 9 22,-20-19-115,-2 0 0,1 0 0,-1 1-1,0 0 1,-1 1 0,-1 0 0,1 0 0,-2 1-1,0 0 1,0 0 0,-1 1 0,0-1-1,-1 1 1,-1 0 0,0 0 0,-1 0 0,0 1-1,0 16 1,-10 2-1486,8-31 1391,0 0 1,-1-1-1,1 1 1,0 0-1,-1-1 1,1 1-1,0 0 0,-1-1 1,1 1-1,-1-1 1,1 1-1,-1-1 1,1 1-1,-1-1 1,1 1-1,-1-1 1,1 1-1,-1-1 0,0 0 1,1 1-1,-1-1 1,0 0-1,1 0 1,-1 1-1,0-1 1,1 0-1,-1 0 0,0 0 1,1 0-1,-1 0 1,0 0-1,0 0 1,1 0-1,-1 0 1,0 0-1,1-1 0,-1 1 1,0 0-1,1 0 1,-1-1-1,-1 0 1,-3-2-3693</inkml:trace>
</inkml:ink>
</file>

<file path=ppt/ink/ink17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2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224 254 6016,'1'-6'2017,"-1"-1"0,-1 1 1,1-1-1,-1 1 0,-3-11 0,4 17-1882,0 0 0,0-1 0,0 1 0,0 0-1,0-1 1,-1 1 0,1 0 0,0-1 0,0 1-1,0 0 1,-1-1 0,1 1 0,0 0 0,-1 0-1,1-1 1,0 1 0,0 0 0,-1 0-1,1 0 1,0-1 0,-1 1 0,1 0 0,0 0-1,-1 0 1,1 0 0,-1 0 0,1 0 0,0 0-1,-1 0 1,1 0 0,0 0 0,-1 0 0,1 0-1,-1 0 1,0 0 0,-19 20 338,16-14-224,0 0 0,0 1 0,0 0 0,1 0 0,0 0 0,1 0 0,-1 1 1,1-1-1,1 1 0,-1-1 0,1 1 0,1-1 0,0 1 0,0 0 0,0-1 0,1 1 1,0 0-1,0-1 0,1 1 0,0-1 0,0 0 0,6 13 0,-3-9-145,1-1-1,0-1 0,0 1 0,1-1 0,0 0 1,1 0-1,0-1 0,0 0 0,1-1 0,-1 0 1,2 0-1,-1 0 0,1-2 0,0 1 1,12 4-1,-7-4-24,1-1 1,0 0 0,0-2-1,1 1 1,-1-2 0,1 0-1,0-1 1,-1-1 0,1-1-1,0 0 1,-1-1 0,1-1-1,-1 0 1,23-8 0,-11 0-48,0-1 0,0-1 0,-2-2-1,0 0 1,0-2 0,-1-1 0,24-23 0,-43 36-41,1 0 0,-1-1 0,-1 0 0,1-1 0,-1 1-1,0-1 1,0 0 0,-1 0 0,0-1 0,-1 1 0,1-1 0,-1 0-1,3-14 1,-5 16-26,1 1-1,-2-1 0,1 0 0,0 0 0,-1 1 1,0-1-1,-1 0 0,1 0 0,-1 1 1,0-1-1,-1 0 0,1 1 0,-1-1 1,0 1-1,-1-1 0,1 1 0,-1 0 0,-5-7 1,2 0-54,1 4 29,0 0-1,-1-1 0,0 2 0,0-1 0,0 1 0,-1 0 1,-1 0-1,1 1 0,-1 0 0,0 0 0,0 1 1,-1 0-1,1 0 0,-1 1 0,-13-4 0,11 3 10,-11-5-78,0 2-1,-1 0 0,0 1 0,0 2 1,-1 0-1,0 2 0,1 0 0,-1 1 0,0 2 1,0 1-1,-44 6 0,36-3-26,0 2-1,1 1 1,0 1-1,0 2 1,1 1-1,0 2 1,1 0 0,-31 21-1,53-30 89,1 0 1,0 0-1,0 1 0,0 0 0,0 0 1,1 0-1,0 1 0,0-1 0,1 1 1,-1 1-1,1-1 0,1 1 0,-1-1 1,1 1-1,0 0 0,-2 10 0,4-15 21,0 1-1,0-1 0,1 1 1,-1 0-1,1-1 1,0 1-1,-1 0 0,1-1 1,1 1-1,-1 0 1,0 0-1,1-1 1,-1 1-1,1 0 0,0-1 1,0 1-1,0-1 1,0 1-1,0-1 0,1 0 1,1 3-1,1 0-68,1 0-1,1 0 0,-1-1 1,1 0-1,-1 0 1,9 4-1,4 3-196,0 1-318,2-1 0,-1 0 0,1-2 0,1 0 0,0-2 0,0 0 0,0-1 0,1-1-1,0-1 1,0-2 0,27 2 0,59-2-2526,-15-2 64</inkml:trace>
</inkml:ink>
</file>

<file path=ppt/ink/ink17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2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9 10496,'-4'-8'6530,"5"21"556,1 5-4085,-1 0-3768,0 253 3135,2 34-363,-3-148-1426,-3 227 186,2-365-892,0-12-22,0 1-1,1-1 1,0 1-1,1 0 1,-1-1-1,1 1 1,3 8-1,-4-16 4,1 1 1,-1-1-1,0 1 0,1-1 0,-1 1 0,1-1 0,-1 1 0,1-1 0,-1 1 0,1-1 0,-1 1 0,1-1 0,-1 0 0,1 1 0,-1-1 0,1 0 0,0 0 0,-1 1 0,1-1 1,0 0-1,-1 0 0,1 0 0,0 0 0,-1 0 0,1 0 0,0 0 0,-1 0 0,1 0 0,0 0 0,-1 0 0,1 0 0,-1 0 0,1-1 0,0 1 0,-1 0 0,1 0 1,-1-1-1,1 1 0,0-1 0,-1 1 0,1 0 0,-1-1 0,1 0 0,26-21-5998,-12 2 2177</inkml:trace>
</inkml:ink>
</file>

<file path=ppt/ink/ink17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3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5 411 10112,'0'0'87,"-1"-1"0,1 1 0,0 0 0,-1-1 0,1 1 0,0-1-1,-1 1 1,1-1 0,0 1 0,0-1 0,-1 1 0,1-1 0,0 1 0,0-1 0,0 1 0,0-1 0,0 1 0,0-1 0,0 1 0,0-1 0,0 1 0,0-1 0,0 0 0,0 1 0,0-1 0,0 1 0,0-1 0,0 1 0,1-1 0,-1 1 0,0-1 0,0 1 0,1-1 0,-1 1 0,0 0 0,1-1 0,-1 1 0,0-1 0,1 1 0,-1 0 0,1-1 0,-1 1-1,0 0 1,1-1 0,-1 1 0,1 0 0,-1 0 0,1 0 0,-1-1 0,1 1 0,0 0 0,2-1 4670,-3 1-2751,16 30 2050,-13-25-4166,4 10 449,1 1 0,1-1 0,0 0-1,1-1 1,0 0 0,2-1 0,-1 0 0,18 14-1,-23-21-274,1-1 0,0 0 1,0-1-1,1 0 0,-1 0 0,1-1 0,0 0 0,0 0 0,0-1 0,0 0 0,0 0 0,1 0 0,-1-2 0,0 1 0,1-1 0,-1 0 1,1 0-1,-1-1 0,12-3 0,6-4 17,-1-2 0,0-1 0,0-1 0,45-29 0,-57 31-152,0 0 1,-1-1-1,0 0 0,0-1 1,-1 0-1,-1-1 0,0 0 1,-1-1-1,0 0 0,-1 0 1,-1-1-1,0 0 0,-1 0 1,-1 0-1,6-26 0,-9 31 11,0 0-1,0 1 0,-1-1 0,0 0 0,-1 0 0,0 0 0,-1 0 0,0 0 0,-1 0 0,1 0 0,-2 1 0,0-1 0,0 1 0,0 0 0,-1-1 0,-1 1 0,0 1 0,0-1 0,0 1 0,-9-9 0,5 8 20,-1 1 0,0 0-1,-1 1 1,0 0 0,0 0-1,0 1 1,-1 1 0,0 0-1,0 1 1,0 0 0,-1 1-1,1 0 1,-1 1 0,0 0 0,-20 0-1,15 3 17,0 0-1,0 1 0,0 0 1,0 2-1,0 0 1,1 1-1,0 1 0,0 0 1,0 1-1,1 1 1,0 1-1,0 0 0,1 1 1,-25 22-1,32-25-11,1-1-1,0 1 1,1 0 0,-1 1-1,1-1 1,1 1 0,-1 0-1,2 1 1,-7 13 0,9-19 8,1 0 0,0 1 0,0-1 0,0 1 1,0-1-1,0 1 0,1-1 0,-1 1 0,1-1 1,0 1-1,0-1 0,1 1 0,-1-1 1,1 1-1,-1-1 0,1 1 0,0-1 0,1 1 1,-1-1-1,0 0 0,1 0 0,0 1 0,0-1 1,0-1-1,0 1 0,0 0 0,1 0 0,-1-1 1,4 3-1,3 2-226,0-1 0,0 0 0,1-1 0,0 0 0,0-1 0,0 0 0,1-1 0,-1 0 0,1 0 1,0-1-1,0 0 0,0-1 0,0-1 0,-1 1 0,1-2 0,0 1 0,14-4 0,10-3-1293,-1-1-1,1-2 1,-2-2 0,33-15 0,-24 4 463,8-3 1604,-14 20 3396,-30 20 1645,-4 21-3746,-1-32-1508,2 27 427,2 0 0,1-1 1,2 0-1,1 0 0,1 0 0,1-1 1,28 48-1,-35-69-840,29 41-414,-32-46 144,1 1-1,0-1 1,0-1-1,0 1 1,1 0-1,-1 0 1,0-1-1,1 1 0,-1-1 1,1 0-1,-1 0 1,1 0-1,0 0 1,-1 0-1,1 0 0,0-1 1,3 1-1,9-1-3462</inkml:trace>
</inkml:ink>
</file>

<file path=ppt/ink/ink17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3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22 8576,'0'-1'180,"-1"1"0,1-1 0,0 1 0,-1 0 0,1-1 0,0 1 1,-1-1-1,1 1 0,0-1 0,0 1 0,-1-1 0,1 1 0,0-1 0,0 1 1,0-1-1,0 1 0,0-1 0,0 1 0,0-1 0,0 1 0,0-1 0,0 1 0,0-1 1,0 1-1,0-1 0,0 1 0,0-1 0,0 1 0,1-1 0,-1 1 0,0-1 1,0 1-1,1-1 0,-1 1 0,0 0 0,1-1 0,-1 1 0,0-1 0,1 1 0,-1 0 1,1-1-1,-1 1 0,1 0 0,-1 0 0,0-1 0,1 1 0,-1 0 0,1 0 1,-1 0-1,1-1 0,-1 1 0,1 0 0,0 0 0,36 6 7532,-20-2-8511,50 9 2092,-38-7-969,51 5 1,81-13 1677,-57 0-1317,-83 2-484,0 0-1,-1-1 1,1-2 0,28-6-1,-94 25-34,18-7-61,-48 24 0,65-27-78,0 0 0,0 0 0,1 1 0,0 1 0,0-1 0,1 2 0,0-1 0,-8 12 0,8-9-8,0 0-1,1 1 1,1 0 0,0 0 0,-7 20 0,11-26-17,1 0 1,-1 1 0,1-1-1,0 1 1,0-1-1,1 1 1,0 0 0,0-1-1,1 1 1,-1-1-1,1 1 1,1-1-1,3 12 1,-2-10-18,1 0 0,0-1 0,0 0 0,1 0 0,0 0 0,0 0 0,1-1 1,0 0-1,0 0 0,0 0 0,14 9 0,-8-8-120,1 0 0,-1 0 0,1-2 0,0 1 0,1-2 0,23 6 1,-12-6-699,-1-1 0,1-1 0,1-1 0,-1-1 0,0-1 0,0-1 0,43-10 1,-10-8-2774,-9 0-233</inkml:trace>
</inkml:ink>
</file>

<file path=ppt/ink/ink17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4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79 313 12160,'-1'1'296,"0"0"0,0 0 0,1 0 0,-1 0 0,0 0 0,0 0 0,0 0 0,1 1 0,-1-1 0,1 0 0,-1 0 0,1 0 0,-1 1 1,1-1-1,0 0 0,-1 1 0,1-1 0,0 0 0,0 0 0,0 1 0,0-1 0,0 0 0,0 1 0,1-1 0,-1 0 0,0 1 0,2 1 0,-2 1 254,1 0 0,0 0 1,0-1-1,0 1 0,1 0 0,-1-1 0,1 1 0,0-1 0,0 0 0,0 1 0,4 3 0,10 5-342,1-1 1,1-1 0,0 0-1,0-2 1,0 0-1,1-1 1,1 0 0,27 4-1,-28-7-46,1-1-1,-1 0 1,0-2 0,0 0-1,1-1 1,-1-2 0,0 1-1,1-2 1,-1-1 0,0 0-1,24-10 1,-32 10-159,0 0 1,-1-1-1,1 0 0,-1-1 0,0 0 1,0-1-1,0 0 0,-1 0 1,0-1-1,-1 0 0,0-1 0,0 0 1,-1 0-1,0 0 0,0-1 0,-1 0 1,-1-1-1,0 1 0,7-19 0,-11 23-37,2-2-31,0-1 1,-1 1-1,0-1 0,0 1 0,-1-1 1,0 0-1,-1 0 0,0 0 0,-1 1 1,-1-14-1,-2 11-5,-1 0 0,0 1 0,-1 0 0,0 0 0,0 0 0,-1 1 0,0 0 0,-1 0 0,0 1 1,0 0-1,-1 0 0,0 1 0,0 0 0,-1 1 0,0 0 0,0 0 0,-16-6 0,13 8 4,0 0 0,0 0 0,-1 2 0,0-1 0,0 2 0,1 0 0,-1 0 0,0 2 0,0-1 0,-20 5 0,23-4 24,-13 2-77,1 0 0,-1 1 1,1 1-1,0 2 0,1 0 0,0 1 0,0 1 0,1 2 0,0 0 1,0 1-1,1 0 0,1 2 0,-28 25 0,42-34 27,0-1 0,0 1 1,1 0-1,0 0 0,-1 1 0,2-1 0,-1 1 0,1 0 0,0 0 0,0 0 0,0 0 0,1 1 1,0-1-1,0 1 0,1 0 0,0-1 0,0 1 0,0 0 0,1-1 0,0 1 0,0 0 1,1 0-1,0-1 0,0 1 0,4 13 0,-1-13-239,-1 0 0,1 1-1,1-1 1,-1 0 0,1-1 0,0 1 0,1-1 0,0 0-1,-1-1 1,2 1 0,-1-1 0,1 0 0,0-1 0,0 1-1,0-1 1,0-1 0,1 0 0,0 0 0,-1 0 0,17 3-1,45 11-2867</inkml:trace>
</inkml:ink>
</file>

<file path=ppt/ink/ink17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4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0 9728,'-6'21'10210,"-9"21"-5061,10-24-4485,-1-2 260,2 1-1,-6 32 1,-4 193-617,12-196 303,-15 330 1886,16-329-2356,6 412 403,1-419-1324,-2-37-1511,-1-21-736,-3-6-962</inkml:trace>
</inkml:ink>
</file>

<file path=ppt/ink/ink17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5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1 371 8064,'5'-15'1955,"0"0"0,2 1 0,-1-1 0,2 1 0,17-24 0,-12 18-352,1 2-1239,-1 0 1,2 1 0,1 0-1,0 2 1,1 0 0,0 0-1,1 2 1,1 0-1,0 1 1,1 1 0,0 1-1,0 1 1,1 1 0,38-10-1,-23 9-135,1 1 0,-1 2 0,1 2 0,0 1 0,0 2 0,1 2 0,-1 1 0,39 8 0,-49-5-61,0 1-1,-1 1 1,34 13-1,-51-16-118,0 0-1,0 1 1,-1 0-1,1 0 1,-1 1 0,0 0-1,0 1 1,-1 0-1,0 0 1,0 0-1,-1 1 1,10 14-1,-11-12-58,-1 0 1,0 0-1,-1 1 0,0-1 0,-1 1 0,0-1 0,0 1 0,-1 0 0,-1 0 0,0 0 0,0-1 0,-1 1 0,-1 0 0,-4 19 0,4-23 19,-1-1-1,1 1 1,-1 0-1,-1-1 1,1 0-1,-1 0 1,0 0-1,-1 0 1,1-1-1,-1 1 0,0-1 1,0 0-1,-1-1 1,1 1-1,-1-1 1,0 0-1,0-1 1,-8 4-1,-13 9-20,-8 7-99,-1-2 1,-1-1-1,0-2 0,-57 18 0,88-33 48,-1-1 0,0 0 1,1-1-1,-1 0 0,0 0 1,0 0-1,0-1 0,0 0 0,-8-1 1,13 1-47,-1-1 1,1 1 0,0-1 0,0 0-1,0 0 1,1 0 0,-1 0-1,0 0 1,0 0 0,0 0-1,1-1 1,-1 1 0,1-1 0,-1 1-1,1-1 1,0 1 0,-1-1-1,1 0 1,0 0 0,0 0-1,0 0 1,0 0 0,1 0 0,-1 0-1,0 0 1,1 0 0,-1 0-1,1 0 1,0 0 0,0 0-1,0 0 1,0 0 0,0-3 0,1-4-571,0 1 1,0 0 0,1 0 0,0 0 0,1 0 0,0 0 0,0 0 0,0 0 0,1 1 0,0 0 0,1 0 0,-1 0 0,12-12 0,19-22-2906</inkml:trace>
</inkml:ink>
</file>

<file path=ppt/ink/ink17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5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32 8064,'0'1'114,"-1"-1"-1,1 0 1,-1 0 0,1 0 0,-1 0 0,0 1-1,1-1 1,-1 0 0,1 0 0,-1 0 0,1 0-1,-1 0 1,1 0 0,-1-1 0,0 1 0,1 0-1,-1 0 1,1 0 0,-1 0 0,1-1 0,-1 1-1,1 0 1,-1-1 0,1 1 0,-1 0 0,1-1-1,0 1 1,-1 0 0,1-1 0,-1 0-1,-1-17 3788,2 10 41,0 6-1873,-8 11 1373,3 14-3383,4-20 24,-1 9 124,0 1 0,0 0 0,1 0 0,1 0 0,0 0 0,1-1 0,0 1-1,1 0 1,0 0 0,1-1 0,1 1 0,0-1 0,0 0 0,1 0 0,1-1 0,12 20 0,-12-23-147,-1 0 1,2-1-1,-1 0 1,1 0-1,0-1 1,0 0-1,0 0 1,1 0 0,0-1-1,0-1 1,1 1-1,-1-1 1,1 0-1,0-1 1,0 0-1,0-1 1,1 0-1,-1 0 1,0-1 0,1 0-1,-1 0 1,1-1-1,12-2 1,1-3-6,-1-1 1,0 0-1,0-2 1,37-18-1,-51 22-53,-1 0-1,1-1 1,-1 0-1,0 0 1,0-1-1,0 0 1,-1 0-1,0 0 1,0-1-1,-1 1 0,0-2 1,0 1-1,0 0 1,-1-1-1,5-13 1,-3 5 68,-1-1-1,-1 0 1,0-1 0,-1 1 0,-1 0-1,-1-32 1,0 48-64,-1 1 0,0-1 0,0 1-1,0-1 1,0 0 0,0 1 0,0-1 0,0 0-1,0 1 1,-1-1 0,1 1 0,0-1 0,0 1 0,0-1-1,-1 0 1,1 1 0,0-1 0,-1 1 0,1-1-1,0 1 1,-1-1 0,1 1 0,-1-1 0,1 1 0,-1 0-1,1-1 1,-1 1 0,1 0 0,-1-1 0,1 1-1,-1 0 1,1 0 0,-1-1 0,1 1 0,-1 0 0,0 0-1,1 0 1,-1 0 0,1 0 0,-1 0 0,0 0-1,1 0 1,-1 0 0,0 0 0,1 0 0,-2 0 0,1 1 7,-1-1 1,1 1 0,0-1-1,-1 1 1,1 0 0,-1-1-1,1 1 1,0 0 0,0 0-1,0 0 1,-1 0 0,1 0-1,0 0 1,0 0 0,0 1-1,0-1 1,1 0 0,-2 2-1,0 9 55,0-1-1,1 0 1,0 0-1,0 1 1,2-1-1,-1 0 1,1 1-1,1-1 0,0 0 1,6 18-1,-6-23-41,2 12 42,1-1 0,1 0 0,0-1 0,1 1 0,1-1 0,1-1 0,12 18 0,-16-27-176,-1 1-1,1-1 1,1-1 0,-1 1-1,1-1 1,0 0 0,0 0-1,1-1 1,-1 0 0,1 0-1,0 0 1,0-1 0,0 0-1,0 0 1,1-1 0,-1 0-1,1 0 1,14 1 0,-3-4-1376,0-1-1,0 0 1,0-1 0,0-1 0,-1-1 0,26-10 0,12-6-2505</inkml:trace>
</inkml:ink>
</file>

<file path=ppt/ink/ink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8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9 253 1664,'0'0'44,"-1"0"0,1 0-1,-1 0 1,1 0 0,0 0 0,-1 0 0,1 0 0,0 0 0,-1 0-1,1-1 1,0 1 0,-1 0 0,1 0 0,0 0 0,0-1-1,-1 1 1,1 0 0,0 0 0,0-1 0,-1 1 0,1 0-1,0-1 1,0 1 0,0 0 0,0-1 0,-1 1 0,1 0-1,0-1 1,0 1 0,0 0 0,0-1 0,0 1 0,0 0 0,0-1-1,0 1 1,0-1 0,0 1 0,0 0 0,0-1 0,8-21 1882,-8 21-1894,0 0 1,0 0-1,1 0 1,-1 0-1,0 0 1,1 1-1,-1-1 1,1 0-1,-1 0 1,1 0-1,-1 1 1,1-1-1,0 0 1,-1 1-1,1-1 1,0 0-1,-1 1 1,1-1-1,0 1 1,0-1-1,0 1 1,0-1-1,0 1 1,-1 0-1,1 0 1,0-1-1,0 1 1,0 0-1,0 0 1,0 0-1,0 0 1,0 0-1,0 0 1,0 0-1,0 0 1,0 0-1,0 0 1,0 1-1,0-1 1,-1 0-1,1 1 1,2 0-1,14 20 706,-1 0 1,20 34-1,-25-36-499,1-1 0,0 0-1,2 0 1,0-1 0,18 16 0,22 8 380,-66-74-342,6 26-281,0-1 1,0 0-1,1 0 1,0-1-1,1 1 1,-1-1-1,2 0 1,-1 0-1,1 0 0,1-1 1,0 1-1,0-1 1,1 1-1,0-1 1,0 0-1,1 1 1,1-1-1,0 0 0,0 1 1,0-1-1,2 1 1,-1-1-1,1 1 1,0 0-1,1 0 1,0 0-1,0 1 0,1-1 1,0 1-1,1 0 1,0 0-1,0 1 1,1 0-1,-1 0 1,16-11-1,-9 9 8,1 0 0,0 2 0,0 0 0,0 0 0,1 1 0,0 1 0,1 1 0,-1 0 0,1 1 1,0 0-1,-1 1 0,1 1 0,0 1 0,19 1 0,-8 2 82,0 1-1,0 1 1,0 2 0,-1 0-1,0 2 1,0 0 0,37 21 0,-48-21 9,-1 1 0,1 0 0,-2 1 0,1 0 0,-2 1 0,14 15 0,-19-19-2,0 1-1,0 0 1,-1 0 0,0 1 0,0 0-1,-1 0 1,0 0 0,-1 0-1,0 1 1,3 18 0,-6-28-73,-1 1-1,0-1 1,0 1 0,0-1-1,0 1 1,0-1 0,-1 1 0,1-1-1,0 0 1,-1 1 0,1-1-1,-1 1 1,1-1 0,-1 0 0,1 1-1,-1-1 1,0 0 0,0 0-1,0 0 1,0 1 0,0-1 0,-2 1-1,2-1-11,0-1-1,1 0 0,-1 1 1,0-1-1,0 0 0,0 0 1,0 0-1,0 0 0,0 0 1,0 0-1,0 0 0,1 0 1,-1 0-1,0 0 0,0 0 1,0 0-1,0-1 0,0 1 1,0 0-1,1-1 0,-1 1 1,0-1-1,0 1 0,0-1 1,1 1-1,-1-1 0,0 0 1,1 1-1,-1-1 0,1 0 1,-1 1-1,1-1 0,-1 0 1,1 0-1,-1 1 0,1-1 1,-1 0-1,1 0 0,0-1 1,-5-7-36,1 0 0,1 0 1,0 0-1,0 0 1,1-1-1,0 0 0,0 1 1,1-1-1,0 0 1,1 0-1,0 1 1,1-1-1,0 0 0,1 0 1,0 1-1,0-1 1,1 1-1,0 0 0,0-1 1,1 1-1,1 1 1,-1-1-1,1 1 1,1 0-1,0 0 0,0 0 1,0 1-1,14-13 1,-12 13-5,0-1 0,0 2 0,0-1 0,1 1 0,0 0 0,0 1 0,1 0 0,-1 1 0,1 0 0,0 0 0,0 1 0,1 0 0,-1 1 0,1 0 0,-1 0 0,1 2 0,-1-1 0,1 1 0,0 1 0,-1 0 0,1 0 0,-1 1 0,1 0 0,-1 1 0,0 0 0,16 8 0,-11-3 31,1 2 1,-1 0 0,-1 1 0,0 1-1,-1 0 1,0 1 0,-1 0 0,17 24-1,2 8 359,35 74 0,-37-63-90,-19-36-197,13 19-803,-22-39 632,-1 1 1,1-1 0,-1 0 0,1 0-1,0 0 1,-1 0 0,1 0 0,-1 0 0,1 0-1,-1 0 1,1 0 0,0 0 0,-1 0 0,1 0-1,-1 0 1,1-1 0,-1 1 0,1 0-1,-1 0 1,1 0 0,-1-1 0,1 1 0,-1 0-1,1-1 1,-1 1 0,1-1 0,-1 1-1,0 0 1,1-1 0,-1 1 0,1-1 0,-1 1-1,0-1 1,0 1 0,1-1 0,-1 1-1,0-1 1,0 1 0,0-1 0,0 0 0,1 1-1,-1-2 1,4-16-1586</inkml:trace>
</inkml:ink>
</file>

<file path=ppt/ink/ink17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7.0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1043 6144,'1'1'418,"0"0"0,0 0 0,0-1 1,0 1-1,0 0 0,1 0 0,-1-1 0,0 1 1,0-1-1,0 1 0,1-1 0,-1 0 0,0 1 0,0-1 1,1 0-1,-1 0 0,0 0 0,0 0 0,1 0 1,-1 0-1,0 0 0,1-1 0,-1 1 0,0 0 1,2-1-1,38-13 4875,-31 11-5460,21-10 751,0-2-1,37-22 1,-39 20 247,61-35 1078,88-67 0,-158 102-1792,0 0 1,-1-1-1,-1-1 0,-1-1 1,-1 0-1,-1-2 0,0 1 1,-2-2-1,0 0 0,-2 0 1,15-44-1,-21 54-122,-1 0 0,0-1 0,-1 0 0,-1 0 0,0 1 1,0-1-1,-2-1 0,1 1 0,-2 0 0,0 0 0,-1 0 0,0 1 0,-1-1 0,-1 0 0,0 1 0,-1-1 0,0 1 0,-1 1 1,0-1-1,-1 1 0,-1 0 0,1 0 0,-2 1 0,0 0 0,-14-13 0,13 15-15,-1 0 0,0 0-1,0 1 1,0 1 0,-1 0 0,0 0-1,-1 1 1,1 1 0,-1 0-1,0 1 1,-1 0 0,1 1 0,-1 1-1,1 0 1,-1 1 0,0 0 0,1 1-1,-1 0 1,-14 3 0,15 0 13,0 0 0,-1 1-1,2 1 1,-1 0 0,1 0 0,0 1 0,0 1 0,0 0 0,1 1 0,0 0 0,0 0-1,1 1 1,1 1 0,-14 16 0,13-13 34,2 0 0,-1 1 0,2 0 0,0 0 1,1 1-1,0 0 0,1 0 0,1 0 0,0 0 0,1 1 0,1 0 0,1 0 0,0-1 0,1 23 0,4 8 133,2 0 0,2-1 0,21 69-1,-23-96-92,0-1 0,2 0-1,0 0 1,0-1-1,2 0 1,0 0-1,13 15 1,0-4 47,1-1 0,41 34 0,-49-48-82,-1-1-1,2 0 1,-1-2-1,1 0 1,1 0 0,0-2-1,0 0 1,0-1-1,1-1 1,32 5 0,4-4-13,0-3 0,73-4 0,-104 0-16,-1-2 0,1-1 0,-1-1 0,0-1-1,34-13 1,100-53-46,-150 69 48,18-9-26,-1-2-1,0-1 1,-1 0 0,-1-2-1,0-1 1,-1 0 0,-1-2-1,28-34 1,-30 32-71,-1-1-1,-1 0 1,-1-1-1,-1 0 1,-1-2-1,-1 1 1,-1-1 0,-1-1-1,-2 0 1,-1-1-1,8-55 1,-14 66 33,-1 0 0,0 0 0,-1 0 0,0 0 0,-2 0 0,0 1 0,-1-1 0,0 0 0,-2 1 0,0 0 0,-1 1 0,0-1 0,-1 1 0,-1 0 0,0 1 0,-17-20 0,21 28 52,-1-1 1,0 1-1,0 0 0,-1 0 0,0 1 1,0 0-1,0 0 0,0 1 0,-1 0 1,0 0-1,0 1 0,0 0 1,0 0-1,0 1 0,-1 0 0,1 0 1,-1 1-1,-13-1 0,10 2 1,-1 0 0,0 1 0,1 0 0,-1 1 0,1 0 1,0 1-1,-1 1 0,1 0 0,1 0 0,-1 1 0,1 1 0,-1 0 0,2 1 0,-1 0 0,1 0 0,0 1 0,-13 13 0,1 2 4,1 2-1,1 0 1,1 0-1,1 2 1,1 1-1,2 0 1,1 0-1,1 2 1,-17 59-1,24-66 5,1 0 0,1 1-1,1-1 1,1 1 0,1 0-1,1 0 1,1 0 0,1 0-1,2-1 1,0 1 0,1-1-1,2 0 1,0 0 0,11 23-1,-7-25 62,0 1 0,1-1-1,2-1 1,0 0 0,1-1-1,32 32 1,-34-40-18,0 0 1,1-1-1,0 0 0,1-1 0,0-1 0,0 0 1,1-1-1,0 0 0,0-2 0,0 0 1,21 4-1,-10-5 13,0-1 0,0-1-1,0-2 1,0 0 0,0-2 0,33-6 0,-46 5-74,0 0 1,-1 0-1,0-1 1,0-1-1,0 0 0,0-1 1,-1-1-1,0 1 0,0-2 1,-1 0-1,0 0 0,0-1 1,-1 0-1,14-17 0,-21 21-15,1 1 0,-1-1 0,0 0-1,-1 0 1,1 0 0,-1 0 0,0-1-1,0 1 1,-1-1 0,0 1 0,1-1-1,-2 1 1,1-12 0,-1 14 19,-1 0 0,1 0-1,-1 1 1,0-1 0,0 0 0,0 0 0,0 0 0,0 1 0,-1-1 0,1 0-1,-1 1 1,0-1 0,0 1 0,1 0 0,-2 0 0,1-1 0,0 1-1,0 1 1,-1-1 0,1 0 0,-1 0 0,1 1 0,-1 0 0,0-1 0,0 1-1,0 0 1,1 0 0,-7 0 0,-6-1-11,-1 0-1,1 2 1,-1 0-1,1 1 1,-1 0-1,1 1 1,-1 1-1,1 1 1,-20 6-1,26-6 63,0 0 0,0 0 0,0 1-1,0 0 1,1 0 0,0 1 0,0 1-1,0-1 1,1 1 0,-12 13 0,15-15 4,1 0 1,-1 0 0,1 0 0,-1 1 0,2-1 0,-1 1-1,1 0 1,-1 0 0,1 0 0,1 0 0,-1 0-1,1 0 1,1 0 0,-1 0 0,1 1 0,0-1-1,0 0 1,2 10 0,1-5 50,1 1-1,0-1 1,1 1-1,0-1 1,0-1-1,2 1 1,-1-1 0,1 0-1,1 0 1,0-1-1,0 0 1,0 0-1,19 13 1,5 2 152,2-2 0,68 33 0,-90-49-280,0-1 1,0-1-1,1 0 1,-1 0-1,1-2 1,0 1-1,15 0 1,-19-3-542,-1 0 0,1 0 0,-1 0 0,0-1 0,1-1 0,-1 1 0,0-1 0,0-1 0,0 1 0,0-1 0,13-8 0,4-5-3521</inkml:trace>
</inkml:ink>
</file>

<file path=ppt/ink/ink17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7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184 386 5248,'0'-1'204,"0"0"-1,0-1 1,0 1 0,0 0-1,0-1 1,0 1 0,0 0 0,0-1-1,0 1 1,0 0 0,1 0 0,-1-1-1,1 1 1,-1 0 0,1 0 0,-1 0-1,1-1 1,0 1 0,-1 0-1,1 0 1,0 0 0,0 0 0,0 0-1,0 0 1,0 1 0,0-1 0,0 0-1,2-1 1,-3 2-70,0 0 0,0 0 0,0 0-1,0 0 1,-1 0 0,1 0 0,0 0 0,0-1 0,0 1-1,0 0 1,0 0 0,0 0 0,0 0 0,0 0 0,0 0-1,0 0 1,0-1 0,0 1 0,-1 0 0,1 0 0,0 0-1,0 0 1,0 0 0,0-1 0,0 1 0,0 0 0,0 0-1,0 0 1,0 0 0,1 0 0,-1 0 0,0-1 0,0 1-1,0 0 1,0 0 0,0 0 0,0 0 0,0 0 0,0 0-1,0 0 1,0-1 0,0 1 0,0 0 0,-2 1 8,0-1 1,0 1-1,0 0 1,0-1-1,0 1 0,0 0 1,0 0-1,0 1 1,0-1-1,0 0 0,0 1 1,1-1-1,-1 1 1,1-1-1,-1 1 1,1 0-1,-1 0 0,-1 3 1,-22 40 340,20-36 402,-1 6-475,-1 0 0,2 0 0,0 1 0,1 0 0,0 0 0,1 0 0,1 0 0,1 0 0,0 0 0,2 19 0,2-1-1,1 0-1,2-1 1,17 56-1,-20-80-361,1 0 1,-1 0-1,2 0 0,-1-1 0,1 0 1,1 0-1,-1 0 0,1-1 0,1 0 1,-1 0-1,1 0 0,0-1 0,1 0 1,0 0-1,0-1 0,15 8 0,-10-7 34,1-1 0,-1 0-1,1 0 1,0-2-1,1 0 1,-1 0 0,0-2-1,1 1 1,0-2 0,-1 0-1,16-2 1,8-6 108,-1-1 0,0-2 0,-1-2 0,0-1 0,-1-2-1,39-23 1,-54 27-64,0-1 0,-1-1 0,-1-1 0,0 0 0,-1-1 0,28-36 0,-35 41-93,-1-2 0,-1 1 0,0-1 0,-1 0 0,-1-1 0,0 0 0,-1 0 0,0 0 0,-1-1 0,0 1 0,2-29 0,-4 25-42,-1 1 1,0-1-1,-1 1 0,-1-1 1,-1 1-1,0-1 0,-2 1 0,0 0 1,-1 0-1,-11-29 0,10 32 0,-1-1-1,0 1 1,0 1-1,-1-1 0,-1 1 1,0 1-1,-1-1 0,-1 2 1,0-1-1,0 1 1,-1 1-1,0 0 0,-16-9 1,27 18 9,-20-15-44,-2 2-1,0 0 1,0 1 0,-1 1-1,-1 1 1,0 1 0,-46-11-1,47 14-19,-1 2-1,0 1 0,-1 0 1,1 2-1,-1 1 1,1 1-1,-1 1 0,0 2 1,1 0-1,0 2 0,0 0 1,-39 15-1,50-15-47,0 1 0,0 0 0,0 1 0,0 0 0,1 1 0,1 1 0,-1 0 0,1 0 0,-15 17-1,23-19-2,0-1 0,0 1 0,1 0 0,-1 1 0,2-1 0,-1 0 0,1 1 0,0-1 0,1 1 0,0 0 0,0 0 0,0 0 0,1-1 0,0 1 0,1 0 0,0 0 0,0 0 0,1-1 0,0 1-1,0 0 1,0-1 0,1 0 0,1 0 0,6 12 0,-4-8-262,0-1 1,1 0-1,0-1 0,1 0 0,0 0 0,0 0 0,1-1 0,0 0 1,0-1-1,1 0 0,19 10 0,-21-12 48,67 42-3126</inkml:trace>
</inkml:ink>
</file>

<file path=ppt/ink/ink17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7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0 105 12672,'20'-39'6271,"17"9"-8063,-26 17 10240,7 6-9216,-4-2 128,-5 6-1152,2-1 128,-11 4-256,0 0 0</inkml:trace>
</inkml:ink>
</file>

<file path=ppt/ink/ink17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8.3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11264,'0'15'2351,"2"0"-1,0 0 1,0 0 0,9 26 0,1 4 1018,-5 6-3474,-4 1 598,27 328 144,-25-279-2036,-5-84 111,-1-10-589,-1-13-1110,2-4-363</inkml:trace>
</inkml:ink>
</file>

<file path=ppt/ink/ink17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8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10880,'3'-3'416,"0"0"0,1 1 0,-1 0 0,1 0 0,-1 0 1,1 0-1,0 0 0,0 1 0,0-1 0,0 1 0,0 0 1,5 0-1,54-3 4445,-39 4-2951,24 0-982,-1 1 0,1 3 0,78 17 0,-95-15-740,0 1 1,-1 2 0,0 0 0,0 2 0,-1 2 0,51 29 0,-60-30-80,0 1-1,-1 1 1,-1 1-1,0 1 1,-1 0-1,-1 2 1,0-1-1,-1 2 1,-1 0-1,-1 1 1,-1 0-1,-1 1 1,0 0-1,-2 1 1,0 0-1,-2 0 1,0 1-1,-1 0 1,-2 0 0,0 1-1,-2-1 1,0 28-1,-2-21-42,-1-1 0,-1 0 0,-2 0 1,-12 49-1,12-66-51,0 0 1,-1 0-1,0 0 1,-1-1 0,0 1-1,-1-1 1,0-1-1,-1 1 1,0-2 0,-1 1-1,0-1 1,-14 11-1,-2-3 39,-1 0-1,0-3 0,-1 0 1,-1-1-1,0-2 0,-1-1 1,0-1-1,-1-2 0,0-1 1,0-1-1,-57 2 0,77-6-34,0-1 0,0 0 0,1-1 0,-1 0 0,1-1 0,-1 0 0,1 0 0,-1-1 0,1 0 0,-16-8-1,20 8-63,0 0-1,0 0 0,1-1 0,-1 0 1,0 0-1,1 0 0,0 0 0,0-1 1,1 1-1,-1-1 0,1 0 0,0 0 1,0-1-1,0 1 0,1-1 0,0 1 1,0-1-1,-1-8 0,-2-5-510,4 18 376,1 0-1,-1 0 0,1 0 1,-1 0-1,1 0 1,-1 0-1,1 0 1,0 0-1,-1 0 1,1 0-1,0 0 0,0 0 1,0 0-1,0 0 1,0 0-1,0 0 1,0-1-1,0 1 1,1 0-1,-1 0 0,0 0 1,1 0-1,-1 0 1,1 0-1,-1 0 1,1 0-1,-1 0 1,1 1-1,-1-1 1,1 0-1,0 0 0,0 0 1,-1 0-1,1 1 1,0-1-1,0 0 1,0 1-1,0-1 1,0 1-1,0-1 0,0 1 1,1-1-1,18-10-3787</inkml:trace>
</inkml:ink>
</file>

<file path=ppt/ink/ink17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8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1 134 13056,'0'-26'6527,"5"13"-8063,-5 13 10880,14-12-8832,-5 5 0,5-2 384,-5 2 0,0-6-1280,2 6 128,3-5-256,-5 5 128,0-6-3328,-4 6 128</inkml:trace>
</inkml:ink>
</file>

<file path=ppt/ink/ink17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9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1 9216,'-1'0'349,"0"0"1,0 0-1,0 0 1,0 0-1,0 0 1,0 0 0,0 0-1,0 0 1,0 1-1,0-1 1,0 0-1,0 1 1,0-1-1,0 1 1,1-1 0,-1 1-1,0-1 1,0 1-1,0 0 1,1-1-1,-1 1 1,0 0-1,1-1 1,-1 1 0,1 0-1,-1 0 1,1 0-1,-1 0 1,1 0-1,-1-1 1,1 1-1,0 0 1,-1 0 0,1 2-1,-10 22 2802,4-3-3326,-11 98 2434,6-29-2406,3-28 1051,-1 72 0,8-112-729,2 0-1,1 1 1,0-1-1,2 0 0,1 0 1,12 38-1,-13-53-138,-1-1 0,1 0 0,1 1 1,-1-1-1,1-1 0,0 1 0,1-1 0,0 0 0,0 0 0,0 0 0,1-1 1,-1 0-1,1 0 0,9 4 0,-3-3-51,1 0 0,0 0 0,0-2-1,1 0 1,-1 0 0,1-1 0,24 1 0,-15-3-516,1-1 1,-1-1 0,0-1 0,30-7-1,-34 5-879,0-1 1,0-1-1,0-1 0,29-16 0,6-15-2344,-7-2 21</inkml:trace>
</inkml:ink>
</file>

<file path=ppt/ink/ink17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29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7680,'9'-4'3840,"25"0"-2816,-25 1 6655,25-1-6527,-6-1 0,27 1 512,-7 4 0,18 0-2304,-15 0 128,21 4 1024,-17 1 128,2-1-1280,-20-1 0,-3 1-1792,-6 0 128,-14 4-1024,-5 0 1</inkml:trace>
</inkml:ink>
</file>

<file path=ppt/ink/ink17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0.0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9600,'4'0'4736,"48"-7"-5760,-38 2 8447,28 5-7295,-8 0 128,21 0-256,-12 0 128,9-4-1024,-15 4 128,11 0-1792,-11 0 1</inkml:trace>
</inkml:ink>
</file>

<file path=ppt/ink/ink17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0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94 12416,'0'-16'6143,"38"-3"-7935,-30 15 11136,17-5-9472,-7 2 0,2-9-1792,-6 4 0,-11 1-384,-3 11 128</inkml:trace>
</inkml:ink>
</file>

<file path=ppt/ink/ink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09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353 562 1280,'-1'-8'4608,"-22"71"-4061,3 1 1,3 0-1,3 1 1,2 1 0,-4 95-1,10-92-503,2-33-3,1 0 0,2 1 0,7 66 0,-5-93-36,1 1 0,1-1 0,0 0-1,0 0 1,1-1 0,0 1 0,0-1-1,1 1 1,1-1 0,-1-1 0,2 1-1,-1-1 1,1 0 0,0-1 0,1 1-1,-1-1 1,2-1 0,8 7 0,5-1 14,0 0 0,1-1 0,0-2 1,1 0-1,0-2 0,0 0 1,1-2-1,0 0 0,0-2 0,0-1 1,0 0-1,0-2 0,0-2 0,0 0 1,0-1-1,0-1 0,26-9 0,-28 7 6,0-2 0,0 0-1,-1-1 1,0-1-1,-1-2 1,0 0 0,-1-1-1,0-1 1,-1-1-1,-1 0 1,0-1-1,-1-2 1,-1 1 0,-1-2-1,0 0 1,-2-1-1,23-41 1,-22 31 52,-1-1 0,-2 0-1,-1 0 1,-1-1 0,-2-1 0,-1 1 0,-1-1-1,-2 0 1,-2-58 0,-6 37 46,-3 0-1,-1 0 1,-31-93-1,8 54 113,-56-109 0,78 183-233,0 1-1,-1 0 1,-1 0 0,0 1 0,-1 1-1,-1 0 1,-1 1 0,0 1-1,-1 0 1,-1 1 0,0 0-1,0 2 1,-1 0 0,-1 1 0,0 1-1,0 0 1,0 2 0,-1 0-1,-1 1 1,1 1 0,-1 1 0,0 1-1,0 1 1,-37 1 0,28 3-30,0 2 0,1 0 0,0 3 0,0 0 1,1 2-1,0 1 0,0 1 0,1 1 0,1 2 1,0 0-1,1 2 0,0 1 0,-42 38 0,49-39 3,1 1-1,1 0 1,1 1-1,0 1 1,1 0-1,1 1 1,1 0-1,1 1 0,1 1 1,0-1-1,2 2 1,1-1-1,0 1 1,2 0-1,1 0 1,0 1-1,2 0 1,1 24-1,3-28-183,1 0 0,0-1 0,2 1 1,0-1-1,2 0 0,0 0 0,1-1 0,1 0 0,0 0 1,1-1-1,1 0 0,1-1 0,1 0 0,0-1 0,1 0 1,0-1-1,1-1 0,20 14 0,52 27-1092</inkml:trace>
</inkml:ink>
</file>

<file path=ppt/ink/ink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8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14 398 3328,'6'6'1472,"12"11"-184,2-1 1,0-1-1,0 0 1,28 13-1,-36-22-1126,1 0 0,0-1 0,0 0 0,0-2 0,1 1 0,-1-2 1,1 1-1,0-2 0,21 0 0,-26-1-47,0-1 0,1 0 0,-1 0 1,0-1-1,0 0 0,0-1 0,-1 0 1,1-1-1,0 0 0,-1 0 1,0 0-1,0-1 0,-1 0 0,13-11 1,-9 5-34,-1 1 1,0-2 0,-1 1 0,-1-1 0,1-1 0,-2 1 0,0-1-1,0-1 1,-1 1 0,6-22 0,-10 26-69,0 0 0,0 0-1,-1 0 1,0 0 0,-1 0 0,0 0-1,0 0 1,-1 0 0,0 0 0,-1 0 0,0 0-1,0 0 1,-1 1 0,0-1 0,0 1 0,-1 0-1,0-1 1,-6-7 0,3 5-21,-1 0 0,-1 0 1,1 1-1,-1 0 0,-1 0 0,0 1 1,0 1-1,-1 0 0,0 0 0,-1 1 1,1 0-1,-1 1 0,-1 0 1,1 1-1,-1 1 0,0 0 0,0 0 1,-17-1-1,17 4-17,-1 1 1,1 1-1,-1 0 0,1 1 1,0 0-1,0 1 1,0 1-1,0 0 0,1 0 1,-1 1-1,1 1 1,1 0-1,-1 1 0,-16 12 1,21-13-2,1 0 1,-1 0-1,1 1 1,0 0-1,0 0 1,1 0-1,0 0 1,0 1-1,1 0 1,0 0-1,0 1 1,1-1-1,0 1 1,1-1-1,0 1 1,0 0-1,1 0 1,0 0 0,0 0-1,1 0 1,0 0-1,2 12 1,2-3-296,0 0 0,1 0 0,1-1 0,1 1 0,0-1 0,1-1 0,1 0 0,1 0 0,0 0 0,1-1 0,1-1 0,0 0 0,1-1 0,0 0 0,24 18 0,28 11-1472</inkml:trace>
</inkml:ink>
</file>

<file path=ppt/ink/ink17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1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1257 7552,'11'5'4729,"6"2"-3187,5-7 3877,6-6-4115,0-1 1,52-21-1,45-31-758,86-64 200,-156 91-323,-1-2-1,-2-3 0,-2-1 1,75-75-1,-61 49-223,-3-2 0,76-107 1,-126 156-216,0-1 1,-1 0 0,-1-1 0,-1 1 0,-1-2 0,0 1 0,-1-1 0,2-21 0,-6 31-22,-1-1 1,0 1 0,-1 0-1,0-1 1,-1 1 0,0-1-1,0 1 1,-1-1 0,-1 1 0,0 0-1,0 0 1,-1 0 0,0 1-1,0-1 1,-1 1 0,-1 0-1,-9-12 1,7 11 0,-2 1-1,0 0 0,0 0 1,0 1-1,-1 0 1,0 1-1,-1 0 1,1 1-1,-1 0 0,-1 1 1,1 0-1,-1 1 1,0 0-1,0 1 1,0 1-1,0 0 1,0 1-1,-1 0 0,1 1 1,-16 1-1,0 4 24,0 1 0,1 1-1,0 1 1,0 2 0,1 1-1,0 0 1,-25 17 0,40-21 26,1-1 0,0 2 0,0-1 0,1 1 0,0 1 0,1 0 0,-1 0 0,2 1 0,-1 0 0,2 1 0,-1 0 0,1 0 0,1 0 0,0 1 0,1 0 0,0 0 0,-4 17 0,3 8 42,1 0 0,3 0 0,0 1 0,3-1-1,1 0 1,10 58 0,0-29 63,2-1-1,3 0 0,30 75 1,-20-78-52,3-2 0,43 65 0,87 111-606,-156-230 163,1 1-1,0-1 1,0 0-1,0 0 1,1 0 0,10 7-1,-16-12 226,1-1-1,0 0 1,-1 1 0,1-1-1,0 0 1,-1 0 0,1 1-1,0-1 1,-1 0-1,1 0 1,0 0 0,0 0-1,-1 0 1,1 0 0,0 0-1,-1 0 1,1 0-1,0 0 1,0 0 0,-1-1-1,1 1 1,0 0 0,-1 0-1,1-1 1,-1 1-1,1 0 1,0-1 0,1-1-241,0 0 1,-1 0-1,1 0 1,-1 0-1,0-1 1,0 1 0,0 0-1,0-1 1,0 1-1,0 0 1,-1-1-1,1-2 1,5-27-2829</inkml:trace>
</inkml:ink>
</file>

<file path=ppt/ink/ink17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1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6 371 11008,'-5'35'5503,"24"15"-7678,-15-41 11262,15 10-9087,-4-4 0,8 4-1152,-4-3 128,19-16-1024,-10 0 128,9-26-1023,-14 10 127</inkml:trace>
  <inkml:trace contextRef="#ctx0" brushRef="#br0" timeOffset="1">221 1 13184,'-32'12'6527,"46"8"-13310,-10-17 13694,10 3-11902,-3-3 127</inkml:trace>
</inkml:ink>
</file>

<file path=ppt/ink/ink17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2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16 174 11520,'-16'-6'5343,"24"1"522,10 6-1887,0 9-4295,-11 0 480,0-1 1,0 1-1,0 0 1,-2 1-1,1 0 1,-1 0-1,-1 0 1,6 20-1,18 50 648,-29-86-811,0 0 0,0 1 0,0-1 0,-1 0 0,0 0 0,1 0 0,-2 1 0,1-1 0,-1 1 0,1 0 0,-7-8 0,4 6 0,1 0 0,0-1 0,0 0 0,1 1 0,-5-13 0,6 11 10,1 1 0,-1-1 0,1 0 0,1-1 0,-1 1 0,2 0 0,-1 0 0,1 0 0,0 0 0,0 0 0,1 0-1,0 0 1,1 1 0,0-1 0,0 1 0,0-1 0,1 1 0,0 0 0,1 1 0,10-14 0,-9 13 54,2 0 0,-1 0 1,1 0-1,0 1 0,0 0 1,1 1-1,-1 0 0,1 0 0,0 1 1,1 0-1,-1 0 0,1 1 0,0 1 1,-1-1-1,1 2 0,19-2 0,-12 2 84,0 1 0,0 0 0,1 2 0,-1 0 0,18 4 0,-28-4-116,-1 0-1,0 1 0,0 0 0,0 0 0,0 0 0,0 0 1,-1 1-1,1 0 0,-1 0 0,0 1 0,-1-1 0,1 1 1,-1 0-1,0 1 0,6 9 0,-4-4-9,0 1 0,-1 0 0,-1 0 1,0 0-1,0 1 0,-1-1 0,-1 1 0,0 0 0,0 25 0,-3-28-314,1 0 0,-1 0-1,0 0 1,-1 0-1,0-1 1,-1 1-1,0-1 1,-5 13-1,6-18-176,-1 1-213,2-6-2412,1-3 22</inkml:trace>
</inkml:ink>
</file>

<file path=ppt/ink/ink17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3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2 196 12288,'0'0'166,"0"1"0,0-1 0,0 0 0,-1 0 0,1 0 0,0 1 0,0-1 0,0 0 0,0 0 0,0 1 0,0-1 0,-1 0 0,1 0 0,0 1 0,0-1 0,0 0 0,0 1 0,0-1 0,0 0 0,0 0 0,0 1 0,0-1 0,0 0 0,0 0 0,1 1 0,-1-1 0,0 0 0,0 0 0,0 1 0,0-1 0,0 0 0,0 0 0,1 1 0,-1-1 0,0 0 0,0 0 0,0 0 0,1 1 0,-1-1 0,0 0 0,0 0 0,0 0 0,1 0 0,-1 0 0,0 1 0,0-1 0,1 0 0,-1 0 0,0 0 0,0 0 0,1 0 0,-1 0 0,0 0 0,1 0 0,-1 0 0,0 0 0,1 0 0,26 2 4823,-8-1-5591,8 2 841,1 0 0,0-2 0,0-1 0,0-1 0,0-1 0,0-2 0,-1-1 0,1-1 0,45-16-1,-64 18-195,-1 0 0,0 0 0,-1-1 0,1 0 0,-1 0 0,0-1 0,0 0 0,0 0 0,-1 0 0,10-14 0,-14 18-46,0 0 0,-1 0 0,0 0 0,1 0 0,-1-1 0,0 1 0,0 0 0,0-1 0,-1 1 0,1 0-1,-1-1 1,1 1 0,-1-1 0,0 1 0,1-1 0,-1 1 0,-1-1 0,1 1 0,0 0 0,0-1 0,-1 1 0,0-1 0,1 1 0,-1 0 0,0-1 0,0 1 0,0 0 0,-1 0 0,1 0-1,0-1 1,-1 2 0,1-1 0,-1 0 0,0 0 0,0 0 0,0 1 0,0-1 0,0 1 0,0-1 0,0 1 0,0 0 0,-5-2 0,0 0-5,0 1 0,0 0-1,0 0 1,-1 0 0,1 1 0,-1 0 0,1 1 0,-1-1 0,1 1 0,-1 1-1,1 0 1,0 0 0,-1 0 0,-10 4 0,2-1 32,1 2 0,-1 0 0,2 0-1,-1 1 1,-25 17 0,33-20 9,1 1 0,-1 0 0,1 0 0,0 1 0,0 0 0,1 0 0,-1 0 0,1 1 0,1-1 0,-1 1 0,1 1 0,0-1 1,1 0-1,0 1 0,0 0 0,0-1 0,1 1 0,0 0 0,1 1 0,0-1 0,0 0 0,1 0 0,0 0 0,0 1 0,1-1 0,0 0 0,0 0 0,1 0 0,0 0 0,7 15 0,-2-10 2,0-1-1,1 1 1,1-1-1,0-1 1,1 0-1,0 0 1,1-1-1,0 0 1,0-1-1,1 0 1,0-1-1,0 0 1,1-1-1,0-1 1,1 0-1,-1 0 1,1-2-1,0 0 1,1 0-1,-1-1 1,1-1-1,-1 0 1,1-1-1,-1-1 1,1 0-1,0-1 1,-1 0-1,1-2 1,-1 1-1,1-2 1,-1 0-1,0-1 1,25-12-1,-23 10-34,-1-1 0,0-1 0,0 0 0,-1-1 0,0 0 0,-1-2 0,0 1 0,0-2 0,-1 0 0,9-14 0,-1 2 235,-21 27-212,0-1 0,1 1-1,-1 0 1,1-1 0,-1 1 0,1 0-1,0 0 1,0-1 0,0 1 0,0 0-1,0 0 1,0-1 0,0 1 0,0 0-1,1 0 1,-1-1 0,1 1 0,-1 0-1,1-1 1,1 3 0,1 1 12,0 0 1,0 0 0,1 0-1,-1 0 1,1-1 0,7 7-1,-2-3 0,-1-1-1,2 0 1,-1-1-1,1 0 0,0 0 1,0-1-1,21 7 1,-15-8-22,0-1 0,0-1 0,0-1 0,0 0 0,0-1 0,1 0 0,-1-1 0,0-1 0,0-1 0,-1-1 0,20-5 0,-24 5-14,1 0 1,-1-1-1,0 0 1,-1 0 0,1-1-1,-1-1 1,0 0-1,-1 0 1,1-1-1,-1 0 1,-1 0 0,0-1-1,0 0 1,-1-1-1,11-17 1,-15 21-4,-1 0 0,0 0 0,0 0-1,0-1 1,-1 1 0,0-1 0,0 1 0,0-1 0,-1 1-1,0-1 1,0 1 0,-1-1 0,0 1 0,0-1 0,-1 1 0,1-1-1,-1 1 1,-1 0 0,1 0 0,-1 0 0,-7-11 0,5 9-2,-1 0 1,0 0 0,-1 0-1,0 1 1,0-1 0,-1 2 0,0-1-1,0 1 1,0 0 0,-1 1-1,0 0 1,0 0 0,0 1 0,-11-3-1,1 2-74,1 1 0,-1 1-1,0 0 1,0 2-1,-1 0 1,1 1 0,0 1-1,0 1 1,-26 6-1,34-7-22,1 2-1,0 0 0,0 0 0,1 0 0,-1 1 1,1 1-1,-1 0 0,1 0 0,1 1 0,-1 0 1,1 0-1,0 1 0,0 0 0,1 0 0,0 1 1,0 0-1,1 0 0,0 1 0,-6 12 0,10-18 80,1 0 0,0 0 0,-1 0 0,1 0 0,0 0 0,1 0 0,-1 0 0,0 0 0,1 1 0,0-1 0,0 0 0,0 0 0,0 1 0,0-1-1,1 0 1,0 0 0,-1 0 0,1 1 0,0-1 0,3 5 0,-2-4-29,1-1 1,0 0-1,0 0 0,0 0 1,0 0-1,0 0 0,1-1 1,-1 1-1,1-1 0,0 0 1,0 0-1,0 0 0,8 2 1,5 1-85,1-2 1,-1 1 0,1-2-1,0-1 1,0 0 0,32-3-1,3-6 238,1-3 1,-1-2-1,70-28 0,-122 40-58,1 0-1,0 1 0,-1-1 1,1 0-1,0 1 0,0-1 0,0 1 1,-1-1-1,1 1 0,0 0 0,0 0 1,0 0-1,0 0 0,-1 0 0,1 0 1,0 1-1,0-1 0,0 1 0,-1-1 1,1 1-1,3 1 0,-3 0 71,-1 0 0,0 0-1,1 1 1,-1-1 0,0 0-1,0 1 1,0-1 0,0 1 0,-1-1-1,1 1 1,0 4 0,10 30 847,-5-21-754,1-1 0,1-1 0,0 1 0,1-1 0,1-1 0,21 24 0,-26-32-258,-1-1 0,1 0 0,0 0 0,0 0 0,0 0 0,1-1 0,-1 0 0,1 0 0,0-1 1,-1 1-1,1-1 0,0-1 0,1 1 0,-1-1 0,0 0 0,0 0 0,1-1 0,-1 0 0,0 0 0,1 0 0,8-2 0,-2-1-1262,0-1 1,0 0-1,-1 0 1,0-1-1,0-1 1,14-9-1,0-4-2782</inkml:trace>
</inkml:ink>
</file>

<file path=ppt/ink/ink17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3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12 356 11520,'-11'6'3664,"12"-3"-2804,9-6 2153,-2-3 3423,-6 7-6321,1 0 1,0-1 0,-1 1 0,1 0 0,-1 0-1,1 0 1,-1 1 0,0-1 0,0 0 0,1 1-1,-1 0 1,0-1 0,3 5 0,26 40 472,-2 1 1,25 56 0,-44-83-393,16 36 504,-19-38-440,0-1 1,2 0-1,0-1 0,0 0 0,16 18 1,-45-56-279,2 0 0,0-2 0,2 0 1,1-1-1,-22-47 0,18 27-64,2-2 1,-21-87-1,33 110 67,1 0 0,1-1 1,1 1-1,1 0 0,2-1 1,0 1-1,6-33 0,-5 50-23,0 1-1,0 0 1,0-1-1,0 1 0,1 0 1,0 0-1,0 0 0,1 1 1,0-1-1,0 1 0,0 0 1,1 0-1,-1 0 1,1 0-1,0 1 0,1 0 1,-1 0-1,1 0 0,-1 1 1,1 0-1,0 0 1,0 0-1,1 1 0,-1 0 1,1 0-1,-1 0 0,1 1 1,-1 0-1,1 1 1,0-1-1,-1 1 0,1 1 1,0-1-1,-1 1 0,1 0 1,8 3-1,17 3-2777,0 3 0,51 21 0,-53-15-1024</inkml:trace>
</inkml:ink>
</file>

<file path=ppt/ink/ink17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4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12928,'8'10'6399,"16"31"-8063,-14-34 11008,8 13-9344,-4-4 0,9 7-256,-3-7 0,3 3-1280,-3 1 128,3-16-1920,0-1 0</inkml:trace>
</inkml:ink>
</file>

<file path=ppt/ink/ink17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4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15616,'-29'4'7807,"86"1"-18302,-42-5 14462,8-5-8062,0 1-1</inkml:trace>
</inkml:ink>
</file>

<file path=ppt/ink/ink17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5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82 174 7936,'-3'3'796,"0"0"1,1 0 0,-1 1-1,1 0 1,0-1 0,0 1 0,0 0-1,0 0 1,1 0 0,0 0-1,0 0 1,0 0 0,0 0-1,0 1 1,1 5 0,-6 20 1687,5-26-2369,0 1 0,1 0 0,0 0 0,-1 0 0,2 0 0,-1-1 0,0 1 0,1 0 0,0 0 0,0-1 0,1 1 0,-1 0-1,4 7 1,1-1 59,0 1 0,0-1 0,12 16-1,-10-18-25,-1-1 1,2 0-1,-1 0 0,1-1 0,0 0 0,0 0 1,1-1-1,0-1 0,0 0 0,1 0 0,-1-1 1,1 0-1,0-1 0,0 0 0,0-1 1,0 0-1,1 0 0,12-1 0,3-1-90,0-2 0,0 0 1,-1-2-1,1-1 0,-1-1 0,0-1 0,0-1 1,-1-1-1,0-2 0,28-16 0,-38 20-68,0-2 0,0 0 0,-1 0 1,0-1-1,-1-1 0,23-24 0,-30 29-2,0-1 0,-1-1 0,0 1 1,0-1-1,-1 0 0,0 0 0,0 0 0,-1 0 1,0-1-1,0 0 0,-1 1 0,0-1 0,1-16 0,-3 18-8,-1 0 0,1 1-1,-1-1 1,0 0-1,0 0 1,-1 1 0,0-1-1,0 1 1,-1 0-1,0-1 1,0 1 0,0 0-1,-1 1 1,0-1 0,0 0-1,0 1 1,-1 0-1,1 0 1,-1 1 0,-11-9-1,4 5-21,-2-1-1,1 2 1,-1 0-1,0 0 1,0 1-1,-1 1 1,-24-5-1,20 6 13,-1 1-1,1 2 1,0 0-1,-1 0 0,1 2 1,0 1-1,-1 0 1,-34 9-1,53-10 29,-35 6-41,1 1 1,1 3-1,0 0 1,0 2-1,1 2 0,1 1 1,1 1-1,-38 27 0,67-42 38,0-1-9,0 0 1,0 0-1,0 0 1,0 0-1,0 1 1,0-1-1,1 1 1,-1-1-1,0 1 0,1 0 1,-1-1-1,1 1 1,-1 0-1,1 0 1,0 0-1,0 0 1,0 1-1,0-1 1,0 0-1,1 0 1,-1 0-1,1 1 1,-1-1-1,1 0 1,0 1-1,0-1 1,0 3-1,0-3 0,1 0-1,0 0 1,0 0-1,0 0 1,0 0-1,0-1 1,1 1-1,-1 0 1,0-1-1,1 1 1,-1-1 0,1 1-1,0-1 1,-1 0-1,1 0 1,0 1-1,0-1 1,0-1-1,-1 1 1,1 0-1,0 0 1,0-1-1,1 1 1,-1-1-1,0 1 1,0-1-1,0 0 1,0 0 0,3 0-1,7 2-63,38 9-52,0-3 0,1-1 0,0-3 0,71-3 0,197-32-222,-295 25 432,-22 4-34,0 2 0,0-1 0,0 0 0,0 0-1,0 1 1,0-1 0,1 1 0,-1 0 0,0-1-1,0 1 1,0 0 0,1 0 0,-1 1 0,4 0 0,-1 41 2385,1-31-2164,0-1 0,0 1-1,1-2 1,0 1 0,0-1-1,1 0 1,11 9-1,2 2 65,41 27 0,-51-40-504,1-1-1,0 1 1,0-2-1,1 0 1,-1 0 0,15 2-1,38 5-3710,-19-7 22</inkml:trace>
</inkml:ink>
</file>

<file path=ppt/ink/ink17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5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425 75 6016,'4'-4'746,"0"1"1,1 0 0,-1 0-1,1 0 1,0 1 0,0-1-1,0 1 1,6-2 0,-10 4-626,0 0 0,-1 0 1,1 0-1,-1-1 1,1 1-1,-1 0 0,1 0 1,-1-1-1,1 1 1,-1 0-1,1-1 0,-1 1 1,0 0-1,1-1 1,-1 1-1,1-1 0,-1 1 1,0-1-1,0 1 1,1-1-1,-1 1 0,0-1 1,0 1-1,1-1 1,-1 1-1,0-1 0,0 1 1,0-1-1,0 0 1,0 1-1,0-1 0,0 1 1,0-1-1,0 1 1,0-1-1,0 0 1,0 1-1,0-1 0,-1 1 1,1-1-1,0 1 1,0-1-1,-1 1 0,1-1 1,0 1-1,-1-1 1,1 1-1,0-1 0,-1 1 1,1 0-1,-1-1 1,1 1-1,-1 0 0,1-1 1,-1 1-1,-1-3 138,0 1-1,-1 0 1,1 0-1,0 0 1,-1 0-1,1 0 1,-1 1-1,1-1 1,-1 1-1,-5-2 1,-11 2 99,1 1 0,-1 0 0,0 2 0,1 0 0,-1 1-1,1 1 1,0 1 0,-35 13 0,35-10-175,0 0 0,1 1 1,0 1-1,1 0 0,0 2 0,0-1 0,2 2 0,-1 0 0,1 1 0,1 0 0,-16 24 0,24-32-154,1 0-1,0 0 0,0 0 0,0 1 0,1-1 0,0 1 0,0 0 0,0 0 0,1 0 0,1 0 0,-1 1 0,1-1 0,0 0 0,0 1 0,1-1 0,0 1 0,1-1 0,0 0 0,0 1 0,0-1 0,1 0 0,0 1 0,0-1 0,1 0 0,0-1 0,0 1 1,1 0-1,-1-1 0,1 0 0,1 0 0,-1 0 0,1 0 0,0-1 0,11 9 0,-6-5-14,1-1 0,-1 0 0,2 0 1,-1-1-1,1-1 0,0 0 0,1 0 1,17 4-1,15-1-10,0-3 0,0-1 1,0-3-1,72-5 0,92-22-68,-187 20 56,-1 0 0,1-1 0,-1-2 0,0 0 0,-1-1 0,0-1 0,21-14 0,-39 24 4,0-1 0,0 0 0,-1 0 0,1 0-1,0-1 1,0 1 0,-1 0 0,1-1 0,-1 1 0,1-1 0,-1 1 0,0-1-1,1 0 1,-1 1 0,0-1 0,0 0 0,0 0 0,0 0 0,-1 0 0,1 0-1,0 0 1,-1 0 0,0 0 0,1 0 0,-1 0 0,0 0 0,0 0 0,0-1-1,0 1 1,-1-4 0,0 6 6,1 0-1,-1 0 0,1 0 1,-1 0-1,1 0 1,-1 0-1,1 0 0,-1 0 1,0 0-1,1 0 1,-1 0-1,1 0 0,-1 0 1,1 0-1,-1 0 1,1 1-1,-1-1 0,1 0 1,-1 0-1,1 1 1,-1-1-1,1 0 0,-1 1 1,1-1-1,0 0 1,-1 1-1,1-1 1,0 1-1,-1-1 0,1 1 1,0-1-1,-1 1 1,1-1-1,0 1 0,0-1 1,0 1-1,-1-1 1,1 2-1,-1-1 6,1 0-1,-1 0 1,1 1 0,-1-1 0,1 0-1,0 0 1,0 1 0,-1-1-1,1 0 1,0 1 0,0-1-1,0 0 1,0 1 0,1-1 0,-1 0-1,0 1 1,0-1 0,1 0-1,-1 0 1,1 1 0,-1-1 0,1 0-1,0 0 1,-1 0 0,1 0-1,0 0 1,0 0 0,0 0-1,1 1 1,5 5 51,1-1 1,0 0-1,0 0 0,0-1 0,1 0 1,0 0-1,0-1 0,0 0 0,0-1 1,10 2-1,14 3 175,52 4 1,-72-11-190,28 1 134,0-2 0,0-2 0,0-1 0,54-12 0,-91 14-172,5-1 11,0 0 0,0 0 0,0-1 0,0 0 1,0-1-1,-1 0 0,1 0 0,-1-1 0,13-10 0,-18 13-19,0 0 0,-1-1 0,1 1 0,-1-1 0,0 1 0,0-1 0,0 0 0,0 0 0,-1 0 0,1 0 0,-1 0 0,1 0 0,-1-1 0,0 1 0,0 0 0,-1-1 0,1 1 0,-1 0 0,0-1 0,1 1 0,-2-1 0,1 1 0,0 0 0,-1-1 0,1 1 0,-1-1 0,0 1 0,0 0 0,0 0 0,-1 0 0,-1-5 0,-3-2-11,1 0 0,-2 0 0,1 0 1,-1 0-1,0 1 0,-1 1 0,0-1 0,-1 1 1,-14-11-1,7 10-19,-1 0 0,1 0 0,-2 2 0,1 0 0,-1 1 0,0 1 0,-27-5 0,13 7-55,0 1-1,0 2 1,0 1 0,-60 10 0,70-7-2,1 1 0,-1 0 0,1 2 0,0 0 0,1 2 0,0 0 0,0 1 0,-25 18-1,40-24 4,1 0-1,-1 0 0,0 0 0,1 1 0,0-1 0,0 1 1,-4 7-1,7-10 3,0 0 1,0 0 0,0 0-1,0-1 1,1 1-1,-1 0 1,1 0 0,-1 0-1,1 0 1,0 0 0,-1 0-1,1 0 1,0 0-1,1 1 1,-1-1 0,0 0-1,1 0 1,-1 0 0,1-1-1,-1 1 1,1 0-1,0 0 1,0 0 0,0 0-1,0 0 1,0-1 0,2 4-1,35 21-3158,0-6-364</inkml:trace>
</inkml:ink>
</file>

<file path=ppt/ink/ink17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6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1 320 7424,'0'1'274,"0"0"0,-1 0 1,1 0-1,0 0 0,0 1 1,0-1-1,0 0 0,0 0 1,0 0-1,1 0 0,-1 0 0,0 0 1,0 0-1,1 0 0,-1 0 1,1 0-1,-1 0 0,1 0 1,-1 0-1,1-1 0,-1 1 1,1 0-1,0 0 0,-1 0 0,1-1 1,0 1-1,0 0 0,0-1 1,0 1-1,0 0 0,0-1 1,-1 0-1,1 1 0,0-1 1,0 1-1,0-1 0,0 0 0,1 0 1,-1 0-1,0 1 0,1-1 1,47 7 3201,-27-8-3150,1-2 0,-1-1 0,0 0 0,-1-2 0,1 0 0,23-11 0,-24 9-42,-1-2 0,0 0-1,0-1 1,-1 0 0,-1-2 0,0 0-1,-1-2 1,0 0 0,27-31-1,-38 39-218,-1 0-1,0 0 0,0-1 0,-1 1 1,6-16-1,-8 20-51,-1 0 0,0 0 0,0 0 0,-1-1 0,1 1 0,-1 0-1,1-1 1,-1 1 0,0-1 0,-1 1 0,1 0 0,0-1 0,-1 1 0,0 0 0,0-1 0,0 1 0,-2-5 0,1 4 1,0 1 0,0 1 0,0-1 0,-1 0-1,1 0 1,0 1 0,-1-1 0,0 1 0,0 0 0,0 0 0,0 0 0,0 0-1,0 0 1,0 1 0,0-1 0,-1 1 0,1 0 0,-1 0 0,-3 0-1,-8 1 63,0 2-1,-1 0 0,1 0 1,0 2-1,0 0 0,0 0 1,1 1-1,-1 1 0,-13 8 1,10-4 33,-1 0-1,2 1 1,0 1 0,0 1 0,1 0-1,-22 24 1,33-29-86,0-1 1,0 0-1,1 1 0,0 0 0,1 0 1,-1 0-1,1 0 0,1 1 1,0-1-1,0 1 0,1 0 0,0 0 1,0-1-1,1 1 0,0 0 0,1 0 1,0-1-1,0 1 0,1 0 1,0-1-1,0 1 0,1-1 0,0 0 1,1 0-1,0 0 0,0 0 0,0-1 1,1 1-1,1-1 0,-1 0 1,1-1-1,12 12 0,3-4-96,0-1 0,0-1 0,2-1 0,-1-1-1,1-1 1,42 10 0,-41-14-693,0-2 0,0 0 0,0-2 0,1 0 0,-1-2 0,0 0 0,0-2 0,0-1 0,0-1 0,37-12 0,-3-3-2968</inkml:trace>
</inkml:ink>
</file>

<file path=ppt/ink/ink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9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432 1 1664,'-64'7'3797,"-29"21"-2569,34-9-1027,46-15-55,0 0-1,0 1 0,1 0 0,0 1 0,0 1 0,1 0 0,-1 0 0,1 1 0,1 1 0,0 0 0,0 0 0,1 1 0,0 0 0,0 0 0,1 1 0,1 0 1,0 1-1,0 0 0,-8 21 0,14-29-120,0-1 0,0 1 0,0 0 0,1 0 0,-1-1 0,1 1 0,0 0 0,0 0 0,0 0 0,1 0 1,-1-1-1,1 1 0,0 0 0,0 0 0,0-1 0,1 1 0,1 3 0,0-2-1,1 1 0,-1-1-1,1 0 1,0 0 0,1-1 0,-1 1 0,1-1-1,0 0 1,9 5 0,2 0 11,0 0 1,1-1 0,0-1-1,1-1 1,0 0 0,21 3-1,8-2-321,0-3-1,0-1 1,0-3-1,0-2 1,0-2 0,84-17-1,-46 5-1014</inkml:trace>
</inkml:ink>
</file>

<file path=ppt/ink/ink17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7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533 818 12544,'30'-16'4322,"-27"15"-4129,0 1 0,0-1-1,0 1 1,0 0 0,0 0-1,0 0 1,0 0-1,0 1 1,0-1 0,0 1-1,5 2 1,15 0 6445,1-10-5835,-12 2-393,7 0-132,-1 0 0,0-1 0,0-1 0,-1 0 0,0-2 1,21-12-1,-1-6-111,53-48 1,-62 50 25,79-76 673,-94 87-771,0-1 1,-2 0 0,0 0-1,0-1 1,-2-1-1,9-18 1,-13 23-100,-1 0 0,0 0 0,-1 0 0,0 0 0,-1 0 0,0-1 0,-1 1 0,0-1 0,-1 1 0,-1-1 0,0 1 0,0-1 0,-1 1 0,-1 0 0,-5-15 0,2 9-55,-1 0 0,-17-29-1,20 41 52,0 0 0,0 0-1,0 0 1,-1 1 0,0 0 0,0 0-1,0 0 1,-1 1 0,0 0-1,0 0 1,-6-3 0,1 2 4,-1 1 0,1 0 0,-1 1-1,0 0 1,0 1 0,0 1 0,0 0 0,0 0 0,0 1 0,0 1 0,0 0 0,-1 0 0,2 2 0,-1-1 0,0 1 0,0 1 0,1 0 0,0 1 0,0 0-1,-20 13 1,19-10 28,1 1-1,0 0 1,1 0-1,0 1 1,0 0-1,1 1 1,0 0-1,1 1 1,-12 22-1,5 6 35,2 0 0,2 1 0,2 1 0,1 0 0,2 0-1,0 44 1,3-14 65,2 1 0,4-1-1,23 135 1,12-45 118,72 195-1,-64-219-188,-36-109-20,-1 1-1,-2 1 0,-1-1 0,-2 1 1,0 0-1,-2 36 0,-2-57-20,-1 0 0,-1 0 0,0 0 0,0 0-1,-1 0 1,0 0 0,0-1 0,-1 1 0,-10 16 0,9-20-9,0 1 0,0-1 1,0-1-1,-1 1 1,1-1-1,-1 0 0,-1 0 1,1-1-1,-1 1 0,0-2 1,0 1-1,0-1 0,0 0 1,-12 3-1,-6 0-16,0-2 0,-1-2-1,1 0 1,-1-1 0,0-1 0,1-2-1,-1-1 1,-42-10 0,39 5-25,0-1 0,1-2 0,0-1 0,0-1-1,-34-22 1,41 21 21,0 0 0,1-1-1,0-2 1,1 0 0,1 0 0,-25-33-1,31 35 17,1 1 0,1-2-1,0 0 1,1 0 0,0 0-1,1-1 1,1-1-1,-7-28 1,11 38 2,0-1 0,1 0 0,0 1 0,1-1 0,0 0 0,0 0 0,1 0 0,0 0 0,1 0 0,0 0 0,0 0 0,1 0 0,0 1 0,1-1 0,-1 0 0,2 1 0,-1 0 0,1 0 0,1 0 0,-1 0 0,1 1 0,0 0 0,13-13 0,-6 8 20,2 0-1,-1 2 1,1-1-1,1 2 1,0 0-1,0 1 1,1 0-1,0 1 1,0 1 0,0 0-1,21-3 1,22-3 58,0 3 0,62-2 0,-6 7-198,64-5-5093,-176 9 4694,1-1-1,0 1 0,-1-1 1,1 0-1,-1 0 1,1 0-1,-1 0 0,1 0 1,-1-1-1,0 0 1,0 0-1,1 0 0,2-3 1,9-9-3470</inkml:trace>
</inkml:ink>
</file>

<file path=ppt/ink/ink17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7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324 675 11136,'30'-9'4509,"0"-2"1,43-21-1,15-11-506,-49 23-5279,3-1 1340,-1-1 0,0-2 0,-2-2 0,-1-1 0,-1-2 0,-2-2 0,-1-1 0,-1-2 0,34-46 0,-61 73-54,-1 0 0,0 0 0,0-1 0,-1 0-1,0 0 1,0 0 0,-1-1 0,0 1 0,-1-1 0,0 1-1,0-1 1,1-12 0,-3 17-7,0 0 1,0 0-1,0 0 0,0 0 0,0 0 0,-1 1 1,0-1-1,0 0 0,0 0 0,0 0 0,-1 1 1,1-1-1,-1 1 0,0-1 0,0 1 0,0 0 1,-1-1-1,1 1 0,-1 0 0,1 0 0,-1 1 1,0-1-1,0 1 0,0-1 0,-1 1 0,1 0 1,-1 0-1,1 1 0,-5-3 0,-5 0 20,0 0 0,-1 1 0,1 0 0,-1 1-1,1 0 1,-27 1 0,19 2 27,0 0 0,0 2 0,1 0-1,-1 1 1,1 1 0,0 2 0,-25 10 0,43-17-44,-18 8 77,0 1 0,1 1 0,1 0 0,-1 2 0,2 0 0,0 1 0,0 0 0,-20 23 0,19-17 0,1 0-1,1 1 1,1 0 0,1 1-1,1 1 1,1 1 0,-13 32-1,14-31 2,1 1 0,2 0-1,0 0 1,2 1 0,1 0 0,1 0-1,1 1 1,1-1 0,1 1-1,2-1 1,0 1 0,8 35-1,15 70 131,47 142-1,-41-178-110,-9-32 0,-2 0-1,-3 0 0,8 77 0,-23-125-80,-1 0 0,0-1-1,-1 1 1,0 0 0,-2-1-1,0 0 1,0 1 0,-1-1 0,-1 0-1,-1-1 1,-12 25 0,15-34-24,-1 1 1,1-1 0,-1 0-1,0 0 1,0-1-1,-1 1 1,1-1-1,-1 0 1,0 0-1,0-1 1,0 1-1,-1-1 1,1 0-1,-1 0 1,0-1-1,0 0 1,1 0-1,-1 0 1,-1-1-1,1 0 1,0 0-1,0 0 1,0-1-1,-1 0 1,1 0-1,0-1 1,0 1-1,-1-1 1,1-1-1,0 1 1,-9-4-1,-5-3-67,0 0 0,1-2-1,0 0 1,0-1 0,1-1 0,0 0-1,1-1 1,1-1 0,0-1-1,-25-30 1,33 35-207,0-1 1,1 0-1,1 0 0,0 0 0,0-1 1,1 0-1,0 0 0,-4-20 1,7 24-239,1-1 1,0 1-1,1-1 1,0 1-1,0-1 1,1 1 0,0-1-1,0 1 1,1-1-1,0 1 1,0 0-1,1 0 1,7-14 0,8-11-3349</inkml:trace>
</inkml:ink>
</file>

<file path=ppt/ink/ink17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8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12032,'4'0'6015,"86"-9"-7039,-72 5 9856,34-5-8704,-4 2 128,46-5 0,-25 5 0,31-1-1152,-26-4 128,12-4-2432,-20 5 0</inkml:trace>
</inkml:ink>
</file>

<file path=ppt/ink/ink17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8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11 15488,'-20'-11'7679,"25"27"-10879,-5-16 13312,-5 4-11904,5-1 128,-9 1-5760,0-1 1</inkml:trace>
</inkml:ink>
</file>

<file path=ppt/ink/ink17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9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59 9472,'-3'-3'505,"0"0"-1,1 0 1,-1 0 0,1 0 0,-1 0 0,1 0 0,0-1 0,0 1 0,1-1-1,-1 1 1,-1-5 0,3 7-325,0 0 0,0 1 0,0-1 0,-1 0-1,1 0 1,0 1 0,-1-1 0,1 0 0,0 1 0,-1-1 0,1 0-1,-1 1 1,1-1 0,-1 1 0,1-1 0,-1 1 0,0-1 0,1 1-1,-1-1 1,0 1 0,1 0 0,-1-1 0,0 1 0,0 0-1,1-1 1,-1 1 0,0 0 0,0 0 0,1 0 0,-1 0 0,0 0-1,0 0 1,0 0 0,-31 6 543,21-3 140,-9 2-487,0 1-1,0 2 1,0-1 0,1 2-1,0 1 1,0 0-1,1 2 1,-27 21 0,38-27-241,0 1 0,0-1 1,0 1-1,1 1 0,0-1 1,0 1-1,1 0 0,0 0 0,1 1 1,0-1-1,0 1 0,0 0 1,1 0-1,1 0 0,0 1 1,0-1-1,1 1 0,0-1 1,0 1-1,1-1 0,1 14 0,1-15-99,0 0 0,0 0 0,1-1 0,0 1 0,0 0 0,1-1 1,-1 0-1,2 0 0,-1 0 0,1 0 0,0-1 0,1 0 0,-1 0 0,12 9 0,4 1-11,0 0-1,0-2 1,27 13 0,-21-15-5,-1-1 0,2-1 0,-1-1-1,1-2 1,0 0 0,1-2 0,0-2-1,-1 0 1,31-2 0,-6-2 13,-1-3 0,0-1 0,1-4 0,51-14 0,-93 20-18,0-1 0,-1 0 0,1-1 0,-1 0 0,0 0 0,0-1 0,0-1 0,-1 1-1,13-13 1,-21 22 16,0 1-1,0-1 0,0 1 0,1-1 1,-1 0-1,1 0 0,0 0 0,0 0 0,0 0 1,0 0-1,5 3 0,10 9 29,2-1 0,0-2 0,0 1-1,1-2 1,0-1 0,1 0 0,1-2 0,-1 0 0,1-1 0,40 6 0,-24-7 46,0-2 0,0-2 1,0-1-1,0-2 1,67-10-1,-80 6-54,0-1 0,-1-1 1,0-1-1,24-12 0,-40 16-43,0 1 0,0-2 0,-1 1 0,0-1 0,0 0 0,0 0 0,10-10 0,-15 12-11,1 0 0,-1-1-1,1 1 1,-1 0 0,0-1-1,0 0 1,-1 1-1,1-1 1,-1 0 0,1 0-1,-1 0 1,-1 0-1,1 0 1,0 0 0,-1 0-1,0 0 1,0 0-1,-1-7 1,0 4 2,-1-1-1,0 1 1,0 0 0,0 0-1,-1 0 1,0 0 0,-1 1-1,1-1 1,-1 1 0,-1-1-1,1 1 1,-1 1 0,0-1-1,0 1 1,-11-9 0,-12-6-46,0 1 0,-1 1 0,-1 1 0,-46-18 0,30 20 8,1 2 0,-2 2-1,-94-10 1,107 18-48,1 1-1,-1 2 1,0 1 0,0 2 0,0 1-1,-56 15 1,85-18 40,-1 1 0,1-1 0,0 1-1,-1 0 1,1 1 0,0-1 0,1 1 0,-1 0 0,0 0-1,1 0 1,-1 1 0,1-1 0,0 1 0,0 0 0,1 1 0,-1-1-1,1 1 1,-3 4 0,5-7 10,0-1 1,0 1-1,0 0 1,1 0-1,-1 0 0,1 0 1,-1-1-1,1 1 0,-1 0 1,1 0-1,0 0 1,0 0-1,0 0 0,0 0 1,1 0-1,-1 0 0,0 0 1,1 0-1,-1 0 1,1 0-1,0-1 0,-1 1 1,1 0-1,2 2 0,0 0-85,0 0-1,1 0 0,-1-1 0,1 1 0,0-1 0,0 0 0,0 0 0,0-1 0,7 4 1,11 4-606,0-1 0,1-1 0,25 5 1,-44-12 556,206 49-6101,-105-29 2667</inkml:trace>
</inkml:ink>
</file>

<file path=ppt/ink/ink17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39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10 12416,'-9'-2'1099,"0"-1"1,0 2 0,-1-1 0,1 1 0,-1 1 0,1-1 0,0 2 0,-17 1-1,2 3-39,1 1-1,-30 12 1,26-9-1107,-56 23 124,78-30-15,0 1 0,0 0 0,0 0-1,1 0 1,-1 1 0,1 0 0,0-1 0,0 2-1,0-1 1,0 0 0,1 1 0,0-1 0,-3 6 0,5-8-53,1-1 0,-1 0 0,1 0 0,0 0 0,-1 0 0,1 0 0,0 0 0,-1 1 0,1-1 0,0 0 0,0 0 0,0 0 0,0 1 0,0-1 0,1 0 0,-1 0 0,0 0 0,1 0 0,-1 1 0,0-1 0,1 0 0,-1 0 0,1 0 0,0 0 0,0 1 0,2 1 2,-1-1-1,1 0 1,0 0 0,0 0-1,0 0 1,0 0 0,0-1-1,0 1 1,0-1 0,1 0 0,3 1-1,120 28 353,174 56 319,-156-40 57,-130-39-589,1 0 1,-1 0-1,0 1 1,-1 1-1,0 1 1,19 17-1,-30-24-96,0 0-1,0 0 1,0 0-1,0 0 0,-1 1 1,0-1-1,0 1 0,0 0 1,0 0-1,2 6 0,-4-8-25,1 0 0,-1 0 0,0 0 0,0 0-1,0 0 1,0 0 0,0 0 0,-1 0 0,1 0-1,0 0 1,-1 0 0,0 0 0,1 0 0,-1 0-1,0 0 1,0 0 0,0-1 0,0 1 0,0 0-1,-1-1 1,1 1 0,0-1 0,-1 1 0,1-1-1,-1 0 1,0 1 0,-1 0 0,-23 12 166,-1-2 0,-1 0 0,0-2 0,-32 8 0,34-10-226,-21 7-256,-2-2 0,1-2 0,-1-2 0,-1-3 0,-93 1 0,104-12-3125,9-4-555</inkml:trace>
</inkml:ink>
</file>

<file path=ppt/ink/ink17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0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57 7808,'3'-6'1418,"0"1"0,1 0 0,0-1 0,0 2 0,0-1 0,0 0 0,9-6 0,-12 10-1300,0 0-1,-1 1 1,1-1 0,0 0 0,-1 1 0,1-1-1,0 1 1,0-1 0,-1 1 0,1-1-1,0 1 1,0-1 0,0 1 0,0 0 0,0-1-1,0 1 1,-1 0 0,1 0 0,0 0-1,0 0 1,0 0 0,0 0 0,0 0 0,0 0-1,0 0 1,0 0 0,0 0 0,0 1 0,0-1-1,0 0 1,-1 1 0,1-1 0,0 1-1,0-1 1,0 1 0,0-1 0,-1 1 0,1-1-1,0 1 1,-1 0 0,1-1 0,0 1 0,-1 0-1,1 0 1,-1 0 0,1-1 0,-1 1-1,0 0 1,1 0 0,-1 0 0,0 0 0,0 0-1,1 0 1,-1 0 0,0 0 0,0 0-1,0 1 1,1 4-24,0-1-1,-1 1 0,1 0 0,-1-1 1,0 1-1,-1-1 0,0 1 1,-1 6-1,-1 11 475,-31 245 2985,17-151-2882,4-21-323,3 1 1,8 179-1,4-248-319,2 0 0,0 0 0,2 0 0,14 38 0,-16-54-95,1 0 1,0-1-1,1 1 1,0-1 0,0-1-1,2 1 1,-1-1 0,1 0-1,1-1 1,-1 0 0,21 16-1,-22-21-237,0 0-1,0-1 0,1 1 0,-1-2 1,1 1-1,-1-1 0,1 0 0,0 0 1,0-1-1,0 0 0,0-1 0,0 0 0,1 0 1,-1-1-1,0 1 0,13-5 0,-2 1-1142,-1-2-1,0 0 0,0-1 0,0-1 0,26-16 0,9-5-2520</inkml:trace>
</inkml:ink>
</file>

<file path=ppt/ink/ink17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0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59 8320,'-5'0'4096,"104"4"-3712,-76-4 6783,24-4-6527,-10 1 128,48-6 640,-19-2 0,37-1-1920,-26 5 128,12-2-640,-18 2 128,-16 7-1920,-7 0 1</inkml:trace>
</inkml:ink>
</file>

<file path=ppt/ink/ink17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1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31 202 11136,'-26'62'6421,"22"-42"-352,13 6-3713,20 3-1949,-14-20-293,0 0 0,1-2 1,0 0-1,1 0 1,0-2-1,0 0 0,0-1 1,0 0-1,0-2 1,24 1-1,-14 0-27,1-2 0,-1-1-1,0-1 1,0-1 0,0-1 0,-1-2-1,1-1 1,-1-1 0,0-1 0,-1-1-1,0-1 1,0-1 0,-1-2 0,42-28-1,-62 37-99,0 1-1,0-1 0,0 0 0,-1 0 1,0 0-1,0 0 0,0 0 0,0-1 1,-1 1-1,1-1 0,-1 0 0,0 0 1,-1 0-1,1 0 0,-1 0 0,0 0 0,-1 0 1,1-1-1,-1 1 0,0 0 0,0 0 1,0-1-1,-1 1 0,0 0 0,0 0 1,0 0-1,-1 0 0,1 0 0,-1 0 1,-4-7-1,0 3-18,1 1 0,-1 0 0,-1 1 0,1-1 0,-1 1 0,-1 1 0,1-1 0,-1 1 0,0 1 0,0-1 0,-17-7 0,-5 3-62,0 1 1,0 1 0,-1 2-1,0 1 1,0 1 0,0 2-1,-58 3 1,58 1-98,0 2-1,-47 12 1,67-13 33,0 1 0,-1 0 0,2 0 0,-1 1 0,1 1 0,-1 0 0,2 0 0,-1 1 0,-13 12 0,22-18 119,-1 0 0,1 0 0,0 0 0,0 1 0,0-1 1,0 0-1,0 1 0,0-1 0,0 1 0,1-1 0,-1 1 1,0 0-1,1-1 0,0 1 0,-1 0 0,1-1 0,0 1 1,0 0-1,-1-1 0,1 1 0,1 0 0,-1 0 0,0-1 1,0 1-1,1 0 0,-1-1 0,1 1 0,-1 0 0,1-1 1,0 1-1,-1-1 0,1 1 0,0-1 0,0 1 0,0-1 1,0 0-1,1 0 0,-1 1 0,0-1 0,0 0 0,1 0 1,-1 0-1,1 0 0,2 1 0,5 4-139,1 0 0,0-1 0,0 0 0,0-1 0,17 5 0,0-2-130,0-2 1,1-1 0,0-1 0,0-1 0,47-4-1,145-25-485,-124 13 1254,-95 13-359,0 1 1,0 0 0,0-1 0,0 1 0,1 0-1,-1 0 1,0 0 0,0 0 0,0 0-1,1 0 1,-1 0 0,0 0 0,0 1-1,0-1 1,0 0 0,1 1 0,-1-1-1,2 2 1,-4 20 3139,-2-5-2612,2-14-517,-1 9 433,0 1 1,1-1 0,1 20 0,0-28-414,1 1 1,0-1-1,0 1 1,0-1 0,0 1-1,0-1 1,1 0-1,0 1 1,0-1-1,0 0 1,0 0-1,1-1 1,0 1 0,0 0-1,4 3 1,4 3-46,2 0 0,-1-1 0,2-1 1,-1 0-1,1-1 0,0 0 0,0-1 1,17 4-1,-14-5-994,0-1 1,0 0-1,1-2 1,17 1 0,13-2-2957</inkml:trace>
</inkml:ink>
</file>

<file path=ppt/ink/ink17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1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31 8832,'0'0'131,"-1"1"1,0-1-1,1 1 0,-1-1 1,1 0-1,-1 1 1,1-1-1,-1 1 0,1-1 1,0 1-1,-1-1 1,1 1-1,0-1 0,-1 1 1,1-1-1,0 1 1,-1 0-1,1-1 0,0 1 1,0 0-1,0-1 1,0 1-1,0-1 1,0 1-1,0 0 0,0-1 1,0 1-1,0 0 1,0-1-1,0 1 0,0 0 1,14 19 4243,4 7-518,-1 35-1412,3 17-1456,-15-52-446,0 0-1,2-1 1,1 1-1,2-2 1,0 1-1,25 43 0,-34-66-371,-5-108-33,1 61-132,4-80-1,1 115 26,-1 0-1,1 0 0,1 0 1,0 1-1,0-1 0,0 1 1,1 0-1,1 0 0,-1 0 0,1 0 1,0 1-1,1 0 0,0 0 1,0 0-1,0 1 0,1 0 1,0 0-1,0 1 0,1 0 0,0 0 1,-1 0-1,2 1 0,-1 0 1,0 1-1,1 0 0,9-2 1,-1 0 52,0 2 0,0 0 0,1 1 0,-1 0 0,1 1 0,0 1 0,-1 1 0,1 1 1,-1 0-1,1 1 0,-1 1 0,26 10 0,-26-7-41,0 1 1,0 0-1,-1 1 1,0 2-1,-1-1 1,0 2-1,-1 0 0,0 0 1,-1 1-1,0 1 1,-1 0-1,0 1 1,11 20-1,-18-25-40,1 0 0,-1 1 0,-1-1 0,0 1 0,0 0 0,-1 0 0,-1 1 0,0-1 0,0 0 0,-1 1 0,-1-1 0,0 1 0,0-1 0,-1 1 0,0-1 0,-1 1 0,-1-1 0,0 0 0,0 0 0,-1 0 0,-1 0 0,-5 11 0,-12 12-635,15-26-1620,13-25-4162,6-9 2554,-3-3 0</inkml:trace>
</inkml:ink>
</file>

<file path=ppt/ink/ink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19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130 335 3328,'-8'-9'1058,"6"18"105,12 30 1138,-5-27-2163,1 0 0,1-1 0,0 1-1,1-1 1,0-1 0,0 0 0,1 0-1,0 0 1,1-1 0,0 0 0,1-1-1,0-1 1,0 1 0,0-2 0,1 1-1,0-2 1,0 0 0,1 0 0,0-1-1,-1 0 1,1-1 0,1-1 0,-1 0-1,0-1 1,0 0 0,1-1 0,-1-1-1,0 0 1,0 0 0,1-2 0,-1 1-1,0-2 1,-1 0 0,13-5 0,-3-2 14,-1 0 1,-1-2 0,0 0 0,0-1-1,-1-1 1,-1-1 0,20-23-1,-31 32-114,0 0-1,-1-1 0,0 0 1,-1 0-1,0 0 0,0 0 1,-1-1-1,0 0 0,0 0 0,-1 0 1,0 0-1,-1-1 0,0 1 1,0-1-1,-1 0 0,0 1 1,-1-1-1,0 0 0,-1 1 1,-3-19-1,1 17-31,-1 1 0,0-1-1,0 1 1,-1 0 0,-1 0 0,1 1 0,-2 0 0,1 0 0,-1 0 0,-1 0-1,1 1 1,-1 1 0,-1-1 0,0 1 0,0 1 0,0 0 0,0 0 0,-1 0-1,0 1 1,0 1 0,-1 0 0,0 0 0,1 1 0,-21-3 0,0 1-33,0 2 1,-1 2 0,1 0-1,-1 2 1,1 1 0,-1 2-1,-50 13 1,62-13-5,1 2 1,0 0-1,1 2 0,-1 0 1,2 1-1,-1 0 1,-16 13-1,26-16 8,1-1 0,0 1 0,0 1-1,1-1 1,-1 1 0,1 0 0,1 0 0,0 1 0,0 0 0,0 0-1,1 0 1,0 1 0,1-1 0,-1 1 0,2 0 0,-1 0 0,-1 14 0,4-18 13,-1 1 1,1-1 0,0 1-1,1-1 1,0 0-1,-1 1 1,2-1 0,-1 0-1,0 1 1,1-1 0,0 0-1,1 0 1,-1-1 0,1 1-1,5 8 1,-2-6-53,1-1 1,-1 1-1,1-1 1,0-1-1,0 1 1,1-1-1,-1 0 1,16 6-1,1-1-290,0-2 0,0 0 0,1-2 0,0-1 0,48 4 0,12-5-1163,-2-4-42</inkml:trace>
</inkml:ink>
</file>

<file path=ppt/ink/ink17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2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5 12288,'1'-1'125,"-1"1"0,0 0 0,0 0 0,0-1 0,1 1-1,-1 0 1,0 0 0,0-1 0,1 1 0,-1 0 0,0 0 0,1 0 0,-1-1 0,0 1 0,0 0 0,1 0 0,-1 0 0,0 0 0,1 0 0,-1 0 0,0 0 0,1 0 0,-1 0 0,0 0 0,1 0 0,-1 0 0,1 0 0,-1 0 0,0 0 0,1 0 0,-1 0 0,0 0 0,0 0 0,1 0 0,-1 0 0,0 1 0,1-1 0,-1 0 0,0 0 0,1 0 0,-1 1 0,0-1 0,0 0 0,1 1 0,6 20 5364,-3 8-1999,-4-8-3864,-2 12 724,-1 0 0,-2 1 0,-1-2 1,-14 44-1,8-33 232,2 1 1,-5 47-1,12-34-225,3 0-1,2 0 1,2 0-1,3 0 1,3-1-1,27 93 1,-33-137-384,0-1-1,0 0 1,1-1-1,0 1 1,1-1-1,0 0 1,1 0 0,0-1-1,1 0 1,0 0-1,0 0 1,0-1 0,15 10-1,-14-13-251,0 0 1,0-1-1,1 0 0,-1 0 1,1-1-1,0 0 0,0 0 1,0-1-1,0-1 0,1 0 1,-1 0-1,0-1 0,1 0 1,-1-1-1,11-2 0,-15 2-275,1 0-1,-1-1 1,0 0-1,1 0 0,-1 0 1,0-1-1,0 0 0,0 0 1,-1 0-1,1-1 0,8-7 1,16-11-3436</inkml:trace>
</inkml:ink>
</file>

<file path=ppt/ink/ink17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2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78 9216,'9'-12'4608,"53"-8"-5760,-47 13 7039,45-5-4223,-14 1 128,34 2 512,-14 2 128,28 11-3328,-17-1 0,29 3 1152,-26-3 0,6 8-3456,-20-2 128</inkml:trace>
</inkml:ink>
</file>

<file path=ppt/ink/ink17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2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1 440 13184,'5'55'6527,"52"14"-8063,-43-53 10368,10 4-8960,-5-4 0,8-4-2304,-8-1 0,4-11 384,-3 0 0</inkml:trace>
  <inkml:trace contextRef="#ctx0" brushRef="#br0" timeOffset="1">237 0 16384,'0'13'8191,"9"-13"-19582,-9 0 14974,9 7-7678,2 0-1</inkml:trace>
</inkml:ink>
</file>

<file path=ppt/ink/ink17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3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75 9472,'-6'-30'5776,"6"28"-5301,-1 0 1,1 0-1,0-1 1,-1 1-1,1 0 1,-1 0-1,0-1 1,0 1-1,0 0 1,0 0-1,0 0 1,-2-2-1,1 2-341,0 0 0,-1 1 0,1-1 0,-1 1 0,1 0 0,-1 0 0,0 0 0,0 0 0,1 0 0,-1 1 0,0-1 0,0 1 0,0 0 0,1 0 0,-4 0 0,-33 1 314,0 1 0,1 2 0,-1 2 0,1 1 0,-52 18 0,73-20-320,1 1 0,0 1 0,1 0 0,0 2 0,0-1 0,0 2 0,1 0 0,1 0-1,-1 2 1,2-1 0,0 2 0,0-1 0,-16 25 0,26-33-100,0-1-1,0 1 0,0 1 0,0-1 0,1 0 0,0 0 1,-1 1-1,2-1 0,-1 1 0,0-1 0,1 1 0,0-1 1,0 1-1,0-1 0,1 1 0,-1-1 0,1 1 0,0-1 1,0 0-1,1 1 0,-1-1 0,1 0 0,0 0 0,0 0 1,4 5-1,3 5 26,1-1 0,0 0 0,1 0 0,1-1-1,18 15 1,-13-14-37,0 0 0,1-1 0,1-1-1,0-1 1,0-1 0,39 14 0,-18-11-60,1-2 0,54 6 0,-57-10-340,1-3 0,0-1 0,0-1 0,0-3 0,69-11 0,-68 6-968,0-2-1,-1-2 1,-1-1-1,54-26 1,-83 33 899,-1 0 1,1-1-1,-1 0 1,0-1-1,-1 1 1,0-2-1,0 1 1,0-1-1,-1 0 1,0 0-1,-1-1 0,7-13 1,1-5 280,-2-2-1,15-53 1,-26 82 292,0 1 0,0-1 1,0 0-1,1 0 0,-1 0 0,0 1 0,0-1 1,0 0-1,0 0 0,1 0 0,-1 1 0,0-1 1,0 0-1,1 0 0,-1 0 0,0 0 0,0 0 1,1 0-1,-1 0 0,0 0 0,0 0 0,1 0 1,-1 1-1,0-1 0,0 0 0,1 0 0,-1-1 1,0 1-1,0 0 0,1 0 0,-1 0 0,0 0 1,0 0-1,1 0 0,-1 0 0,0 0 0,0 0 1,0 0-1,1-1 0,-1 1 0,0 0 0,0 0 1,0 0-1,1-1 0,-1 1 0,0 0 0,0 0 1,0 0-1,0-1 0,1 1 0,-1 0 0,0 0 1,0-1-1,0 1 0,0 0 0,0-1 0,12 39 3724,-4-13-1931,2 1-997,1 0 0,1-1 1,1 0-1,29 40 1,-36-57-1091,1 0 1,0 0 0,1 0 0,0-1-1,0 0 1,18 10 0,-21-14-284,0 0 0,0-1 0,0 0 0,1 0 0,-1 0 0,1-1 0,-1 0 0,1 0 0,-1 0-1,1-1 1,0 1 0,-1-1 0,12-2 0,7-2-3383</inkml:trace>
</inkml:ink>
</file>

<file path=ppt/ink/ink17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3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43 15616,'-32'-30'7807,"37"25"-12799,-5 5 13952,9-4-15744,-4 1 1</inkml:trace>
</inkml:ink>
</file>

<file path=ppt/ink/ink17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4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5 259 8448,'-5'-8'4607,"6"12"746,10 22 1526,-8-17-7420,2 3 728,0 1-1,0 0 1,2-1 0,-1 0-1,2-1 1,-1 0 0,2 0-1,-1 0 1,2-1 0,-1-1-1,1 1 1,1-1 0,-1-1-1,1 0 1,24 12-1,-15-12-61,0 0 0,1-2 0,0 0 0,0-1 0,0-2 0,1 0 0,38 0 0,-19-3 20,1-2 0,-1-2-1,48-11 1,-68 9-102,0 0-1,-1-1 1,0 0 0,0-2-1,33-20 1,-46 25-62,1 0-1,-1 0 1,0 0 0,-1-1-1,1-1 1,-1 1-1,0-1 1,0 0 0,-1 0-1,0 0 1,0-1-1,0 0 1,-1 0 0,0 0-1,0-1 1,-1 1-1,0-1 1,0 0 0,-1 0-1,0 0 1,1-13-1,-3 12-33,0 1 0,0-1-1,-1 0 1,0 1 0,-1-1-1,0 1 1,0-1 0,-1 1-1,0 0 1,0 0 0,-1 0-1,0 0 1,-8-11 0,0 8-48,0 1 1,-1 0 0,0 1 0,0 0-1,-1 1 1,0 1 0,-17-7-1,-10-2-127,-57-15 0,70 24 141,0 2 0,0 1-1,-1 1 1,1 1 0,-1 2 0,0 0-1,1 3 1,-1 0 0,1 1-1,-37 12 1,47-12-70,0 0 0,0 2 1,0 0-1,-18 9 0,31-12 72,0 0 1,0 0 0,1 0-1,0 0 1,0 1 0,0 0-1,0 0 1,0 0 0,1 0-1,-1 0 1,1 1-1,0-1 1,1 1 0,-1 0-1,1 0 1,-3 9 0,4-10-40,-1 1 0,1 0 0,0 0 0,1 0 1,-1-1-1,1 1 0,0 0 0,1 0 0,-1 0 0,1 0 1,0-1-1,0 1 0,0 0 0,0-1 0,1 1 1,0 0-1,0-1 0,0 0 0,1 0 0,-1 0 1,1 0-1,5 6 0,1-2-304,-1 0 0,1 0 0,0-1 0,1 0 0,-1-1 0,1 0 0,21 8 0,-4-3-575,0-2 1,0 0-1,1-2 0,30 4 1,27 1-1686</inkml:trace>
</inkml:ink>
</file>

<file path=ppt/ink/ink17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4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 10624,'-1'0'137,"1"0"0,-1 0 0,0-1 0,0 1 1,1 0-1,-1 0 0,0 0 0,0 0 0,0 0 1,0 0-1,1 0 0,-1 0 0,0 0 0,0 0 1,0 1-1,1-1 0,-1 0 0,0 1 0,0-1 0,1 0 1,-1 1-1,0-1 0,1 1 0,-1-1 0,0 1 1,1-1-1,-1 1 0,1-1 0,-1 1 0,1 0 1,-1-1-1,0 2 0,3 29 5742,1-12-4488,25 254 2171,20 33-2111,-12 27-200,-21-181-1649,-13-124-116,-2-21-162,0 0 0,0 0-1,1-1 1,0 1 0,0 0 0,4 8-1,0-8-3088,-2-16 550,-2 8 3028,4-15-3397</inkml:trace>
</inkml:ink>
</file>

<file path=ppt/ink/ink17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5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1 374 13568,'0'43'6783,"14"24"-11518,-9-52 14206,4 10-12031,0-11 0,11 14-3711,-6-8 127</inkml:trace>
  <inkml:trace contextRef="#ctx0" brushRef="#br0" timeOffset="1">49 1 16128,'-14'9'8063,"42"3"-12671,-19-12 15104,5 4-12032,-5-1 0,0-3-3456,2 0 0,-11 0 4480,0 0 129</inkml:trace>
</inkml:ink>
</file>

<file path=ppt/ink/ink17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5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577 95 6272,'0'-3'733,"0"0"1,0 0 0,-1 0-1,1 0 1,-1 0 0,0 1-1,0-1 1,0 0 0,0 0-1,0 1 1,0-1-1,-1 1 1,1-1 0,-1 1-1,0 0 1,0-1 0,-2-1-1,-1 0-339,0 0-1,1 1 0,-1 0 0,0 0 1,-1 0-1,1 1 0,-1-1 0,-5-1 1,-5 0-258,-1 0 1,0 1 0,1 1 0,-31-1 0,21 4 319,1 1 0,-1 1 0,1 0 0,0 2 0,1 1 0,-1 2 0,-34 14 0,49-18-352,0 1 1,0 0-1,1 0 1,-1 1-1,1 0 1,1 0-1,-1 1 1,1 0-1,1 1 1,-1 0-1,1 0 1,0 1-1,1-1 1,0 1 0,1 1-1,0-1 1,0 1-1,1 0 1,-6 18-1,9-23-71,1 0 0,-1 0 0,1 0 1,-1 0-1,2 0 0,-1 0 0,0 1 0,1-1 0,0 0 0,0-1 0,1 1 1,-1 0-1,1 0 0,0-1 0,0 1 0,1-1 0,2 5 0,1-1 2,0-1 0,0 0 0,1-1 0,0 1 0,0-1 0,0-1 0,1 1 0,13 6 0,4 0-119,1-1 0,0-1-1,0-2 1,1 0 0,29 3-1,0-2-1251,86 2-1,-14-14-3925,-73-1 1528</inkml:trace>
</inkml:ink>
</file>

<file path=ppt/ink/ink17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6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50 306 10880,'1'1'484,"0"1"0,1-1 0,-1 0 1,0 1-1,1-1 0,-1 0 0,0 0 0,1 0 1,0 0-1,-1 0 0,1 0 0,-1-1 0,1 1 1,0-1-1,0 1 0,-1-1 0,1 1 1,0-1-1,0 0 0,2 0 0,40-8 5541,-15 1-6432,8 1 874,0-3 1,63-22-1,-88 27-404,0-1 0,0-1-1,0 0 1,0 0 0,-1-1-1,0-1 1,-1 0 0,0-1-1,0 1 1,0-2 0,13-17-1,-21 24-53,-1 1-1,1-1 0,-1 1 0,0-1 0,0 1 0,0-1 1,-1 0-1,1 1 0,0-1 0,-1 0 0,0 0 0,0 1 1,0-1-1,0 0 0,0 0 0,0 1 0,-1-1 0,1 0 1,-1 1-1,0-1 0,0 0 0,0 1 0,0-1 0,0 1 1,-1-1-1,1 1 0,-1 0 0,1-1 0,-1 1 0,0 0 1,-4-3-1,-1-2 4,-1 1 1,0 0 0,0 0-1,0 1 1,-1 0 0,0 0-1,-13-4 1,7 3-12,-1 2 1,1 0-1,-1 1 0,0 0 1,-1 1-1,1 1 0,0 1 1,0 0-1,-1 1 0,1 1 1,0 0-1,0 1 0,0 1 1,1 1-1,-19 7 0,27-9 28,0 0 0,0 1 0,1 0 0,-1 0 0,1 1 0,0 0 0,0 0 0,1 0 0,-1 0 0,1 1-1,0 0 1,1 0 0,-1 1 0,1-1 0,0 1 0,1 0 0,0 0 0,0 0 0,0 0 0,1 1 0,0-1 0,1 1-1,-1-1 1,1 12 0,-1 3 118,2 1 0,0-1 0,2 0 0,0 1 0,2-1 0,0 0 0,9 24 0,-9-35-130,1-1 0,1 1-1,-1-1 1,2 1 0,-1-2 0,2 1-1,-1-1 1,1 0 0,0 0 0,1-1-1,0 0 1,1-1 0,-1 0 0,1-1-1,1 0 1,17 8 0,5 1-1273,0-2 0,1-2 0,0 0 0,41 5 1,-6-3-2735</inkml:trace>
</inkml:ink>
</file>

<file path=ppt/ink/ink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0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3712,'-2'7'569,"1"0"0,-1 0 1,1 0-1,0 0 0,1 1 0,-1-1 0,2 0 1,-1 0-1,1 1 0,3 12 0,-1 11-516,5 46 744,4 0-1,41 142 1,-52-213-216,-5-15-336,-6-18-26,7 12-212,1-1-1,0 0 1,1 1 0,1-1-1,1 0 1,0 0 0,1 1-1,1-1 1,0 1 0,1 0-1,0-1 1,2 2 0,11-25-1,-12 28-46,2 0-1,-1 0 0,2 1 0,-1 0 1,1 0-1,1 0 0,0 1 0,0 1 1,1 0-1,0 0 0,0 0 0,1 2 1,0-1-1,0 1 0,0 1 0,1 0 1,16-5-1,-19 9 58,-1 0 1,1 0-1,0 1 0,-1 0 1,1 0-1,0 1 0,0 0 1,-1 0-1,1 1 0,-1 1 1,1-1-1,13 7 0,-3 0 113,0 1 0,-1 0 0,0 2 0,17 13 0,-17-9 47,0 1 1,-1 0-1,-1 1 1,0 1-1,20 34 1,-26-39-95,-2 1 0,0 0 0,-1 1 0,0 0 0,-2 0 1,1 1-1,-2 0 0,4 28 0,-11-1-1018,3-42 724,0 0 0,0 0 1,-1-1-1,1 1 0,0 0 1,-1-1-1,0 1 0,1-1 0,-1 1 1,0-1-1,0 1 0,0-1 1,0 1-1,0-1 0,0 0 1,0 1-1,0-1 0,-1 0 0,1 0 1,0 0-1,-1 0 0,-1 1 1,-10-4-1710</inkml:trace>
</inkml:ink>
</file>

<file path=ppt/ink/ink17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6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365 3 8064,'-20'-3'3989,"-14"4"-953,-37 1 6728,58-2-9656,1 1 1,0 1 0,0 0-1,0 1 1,0 0 0,1 1-1,-1 0 1,1 1 0,0 0 0,0 1-1,0 0 1,1 0 0,0 1-1,0 1 1,1 0 0,0 0-1,0 1 1,1 0 0,0 0-1,-10 17 1,17-23-82,-1 0 1,1 1-1,0-1 0,0 1 1,0-1-1,1 1 0,-1-1 1,1 1-1,0-1 0,0 1 1,0 0-1,0-1 0,1 1 0,-1-1 1,1 1-1,0-1 0,0 1 1,0-1-1,1 0 0,-1 1 1,1-1-1,-1 0 0,1 0 1,0 0-1,1 0 0,2 2 0,2 4-92,1-1-1,0-1 0,1 1 1,0-1-1,0-1 0,17 10 1,-5-6-317,-1-1 1,2-1-1,-1-1 1,1-1-1,0-1 0,32 4 1,-3-5-1942,80-3-1,-27-4-1132</inkml:trace>
</inkml:ink>
</file>

<file path=ppt/ink/ink17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7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10752,'-3'1'347,"-1"1"-1,1 0 1,0 0 0,-1 0 0,1 0 0,0 1 0,0-1 0,0 1-1,1 0 1,-1-1 0,1 1 0,-4 5 0,3-2-153,0 1 1,1-1-1,-1 1 1,1-1-1,0 1 1,1 0-1,-2 12 1,2-9 438,-7 77 6732,13 24-6889,-1-47 472,-1 9-574,20 129-1,92 250 1675,-112-442-2040,7 27 46,-10-36-49,0 0 0,0 1 0,1-1-1,-1 0 1,0 0 0,0 1 0,0-1 0,0 0 0,0 1 0,-1-1 0,1 0 0,0 0 0,-1 1 0,1-1 0,0 0 0,-1 0 0,0 1 0,1-1 0,-1 0 0,0 0-1,-1 2 1,1-3-4,0-1 0,0 1 0,0 0 0,1 0 0,-1 0 0,0-1 0,0 1 0,0 0 0,0-1 0,0 1 0,1-1 0,-1 1 0,0-1 0,0 0 0,1 1 0,-1-1 0,0 1 0,1-1 0,-1 0 0,0 0 0,1 0 0,-1 1 0,1-1 0,0 0 0,-1-1 0,-18-31-69,14 18 42,1-1 0,0 1 0,1-1 0,1 0 0,1 0 0,0 0 0,1 0 0,0 0 1,1 0-1,1 0 0,1 0 0,0 0 0,11-28 0,-10 32 39,0 1 0,0 0-1,1 1 1,1-1 0,0 1 0,0 0 0,1 0-1,1 1 1,-1 0 0,1 0 0,1 0 0,0 1-1,0 1 1,0 0 0,1 0 0,0 1 0,1 0 0,-1 0-1,17-5 1,-20 9 48,-1 1-1,1 0 0,-1 0 1,1 1-1,0 0 1,-1 0-1,1 0 0,0 1 1,-1 0-1,1 0 1,-1 1-1,1 0 1,-1 0-1,0 0 0,1 1 1,-1 0-1,-1 0 1,1 1-1,0-1 1,-1 1-1,0 0 0,0 1 1,0 0-1,0-1 1,-1 1-1,4 6 0,2 1 50,-1 1 0,0 0-1,-2 1 1,1 0 0,-2 0-1,0 0 1,0 1-1,-1 0 1,-1 0 0,2 17-1,-3-9-106,-1 1 0,-1-1-1,-1 0 1,-2 1 0,0-1-1,-1 0 1,-10 35 0,-10-5-1966,23-46 940,2-8-509,6-17-2889,-4-8 667,1 4-107</inkml:trace>
</inkml:ink>
</file>

<file path=ppt/ink/ink17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3:47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1 266 11008,'76'39'5790,"-64"-31"-4588,1-1-1,0 0 1,0-1-1,0 0 1,0-1-1,1-1 0,15 3 1,-10-4-1041,0-1 1,0 0-1,0-2 1,0-1-1,0 0 1,30-6-1,-37 4-98,0 0-1,0-1 0,0 0 0,-1-1 1,0 0-1,0-1 0,0 0 0,-1 0 0,1-2 1,-2 1-1,11-11 0,-16 14-75,0-1-1,-1 0 0,0 0 1,0 0-1,0-1 1,-1 1-1,1-1 0,-1 0 1,-1 1-1,1-1 1,-1 0-1,0 0 0,0 0 1,-1 0-1,1 0 1,-2 0-1,1 0 0,0 0 1,-2-6-1,0 3 2,1 1-1,-1-1 0,-1 1 1,0 0-1,0 0 1,0 0-1,-1 1 1,0-1-1,0 1 0,-1 0 1,0 0-1,-1 0 1,-7-8-1,8 11 66,-1-1 1,0 1-1,0 0 0,0 0 1,-1 0-1,1 1 0,-1 0 1,1 0-1,-1 1 0,0 0 1,0 0-1,0 0 0,-9 0 1,2 4 71,1 1 0,-1 0 0,0 0 0,1 2 1,0 0-1,0 0 0,1 1 0,-1 1 0,1 0 0,0 1 0,1 0 1,0 0-1,0 1 0,-16 18 0,19-18-30,-1 0 0,1 0 0,1 1-1,0 0 1,0 0 0,1 0 0,0 1 0,1 0-1,0 0 1,0 1 0,2-1 0,-1 1 0,1 0-1,1 0 1,0 0 0,1 0 0,0 20 0,3-19-83,1 0 1,0 0-1,1 0 1,0 0-1,1-1 1,0 0 0,1 1-1,1-2 1,0 1-1,0-1 1,1 0-1,0-1 1,1 0-1,0 0 1,1-1-1,18 14 1,-16-13-317,1-1-1,0-1 1,1 0-1,-1-1 1,2-1 0,-1 0-1,0 0 1,1-2 0,0 0-1,0 0 1,17 1-1,-9-1-394,92 22-3397</inkml:trace>
</inkml:ink>
</file>

<file path=ppt/ink/ink17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19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410 992 6912,'5'0'7640,"7"-1"-3371,39-6-2271,-34 4-1292,2-1-334,0-1 1,0-1 0,0 0 0,-1-2 0,0 0-1,25-16 1,91-66 1348,-100 62-1435,-1-1 0,-1-2 0,-2-1 0,39-52 0,-56 65-241,-1 0 1,-1 0 0,-1-1-1,0 0 1,-2-1 0,0 0-1,-1 0 1,-2-1 0,0 0-1,-1 0 1,-1 0 0,-1 0-1,-1-26 1,-1 34-41,-1 0 0,0 0 0,-1 0 0,0 0-1,-2 0 1,1 0 0,-2 0 0,0 1 0,0 0 0,-1 0 0,-1 0-1,0 1 1,-1 0 0,0 0 0,0 1 0,-2 0 0,1 1 0,-1 0 0,-1 0-1,0 1 1,-17-11 0,20 16-4,0 0-1,-1 0 1,0 1-1,1 0 1,-1 1 0,0 0-1,0 0 1,-1 1-1,1 0 1,0 0-1,0 1 1,-1 1-1,1-1 1,0 2 0,0-1-1,0 1 1,0 0-1,0 1 1,-16 7-1,15-5-8,-1 0 0,2 1 0,-1 0 0,1 0-1,0 1 1,0 0 0,0 0 0,1 1 0,1 1-1,-1-1 1,1 1 0,1 0 0,-1 1 0,2 0 0,-1 0-1,-6 17 1,2 8 34,2 1 1,1 1-1,2-1 0,1 1 0,2 0 0,1 0 1,6 44-1,45 260 480,-44-306-475,45 208 94,34 244 902,-80-442-953,13 192 534,-17-131-415,-5-1-1,-19 119 0,14-169-125,-3 0 1,-3-1-1,-1-1 1,-3 0-1,-45 86 1,43-95-76,9-19 38,-1 0-1,-24 35 0,33-54-26,-1 0 0,1-1 0,-1 1 1,0-1-1,-1 0 0,1-1 0,-1 1 0,0-1 1,0 0-1,-1 0 0,1-1 0,-1 0 0,0 0 1,-12 3-1,2-2-25,0-2 1,0 0 0,0-1-1,0 0 1,0-1 0,0-2-1,0 1 1,0-2 0,0 0-1,1-1 1,-17-7 0,16 4-64,1-1 0,0-1 0,1-1 0,0 0 1,0-1-1,1 0 0,1-1 0,0-1 0,0 0 0,-14-21 1,22 28-67,1-1 1,-1 0-1,1 0 1,1 0 0,-1-1-1,1 1 1,0-1-1,1 0 1,0 0 0,0 0-1,1 0 1,0 0-1,0 0 1,1-1 0,0 1-1,0 0 1,1 0-1,0 0 1,1 0 0,0 0-1,0 0 1,0 0-1,1 0 1,8-13 0,-6 11-891,0 1 0,1 0 1,0 0-1,1 0 1,0 1-1,1 0 1,-1 1-1,16-12 0,-3 6-2286</inkml:trace>
</inkml:ink>
</file>

<file path=ppt/ink/ink17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19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16 8448,'-3'-3'4224,"26"10"-3200,-20-7 6783,17-4-6911,-6 4 0,23 0 128,-8 0 128,37-3-1664,-15-3 128,1 3 768,-15-1 0,-3 4-1152,-11 0 128,-3 4-1664,-6-4 0,-11 0-895,3 0-1</inkml:trace>
</inkml:ink>
</file>

<file path=ppt/ink/ink17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0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7040,'0'0'3456,"23"4"-1664,-18-4 5375,10-4-6527,-1 1 128,4-1 128,-4 4 0,14 0-1280,-5 0 0,6 0 640,-6 0 0,-3 0-1280,-6 0 0,5 0-1920,-6 0 129</inkml:trace>
</inkml:ink>
</file>

<file path=ppt/ink/ink17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0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11136,'20'-5'5503,"26"5"-5886,-32 0 9470,15-11-9087,-6-1 128,0 1-384,-4 2 128,-4 9-1152,-7 0 0,-8 0-1920,0 0 129</inkml:trace>
</inkml:ink>
</file>

<file path=ppt/ink/ink17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1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1368 4480,'0'0'61,"0"-1"0,0 1 1,-1 0-1,1-1 0,0 1 1,0 0-1,0 0 0,0-1 1,-1 1-1,1 0 0,0 0 1,0-1-1,-1 1 0,1 0 1,0 0-1,0-1 0,-1 1 0,1 0 1,0 0-1,-1 0 0,1 0 1,0 0-1,-1 0 0,1-1 1,0 1-1,-1 0 0,1 0 1,0 0-1,-1 0 0,1 0 0,0 0 1,-1 0-1,1 0 0,0 1 1,-1-1-1,1 0 0,0 0 1,-1 0-1,1 0 0,0 0 1,0 0-1,-1 1 0,1-1 1,-6 19 4408,6-18-3297,0-1-170,0 0 533,0-18 106,-1-88 3455,8-187-1383,19 59-2882,-13 139-604,30-141 394,-35 208-512,1 1 0,1 0 0,1 1 0,1 0 1,2 0-1,24-33 0,-27 42-2,2 0 1,0 1-1,1 1 1,0 0-1,1 1 0,1 1 1,0 0-1,1 1 1,0 1-1,1 1 1,36-17-1,-49 26-85,0 0 0,0 1 1,0 0-1,0-1 0,1 1 0,-1 1 0,0-1 0,0 1 1,0 0-1,0 0 0,-1 0 0,1 1 0,0 0 0,0 0 0,-1 0 1,1 1-1,-1-1 0,0 1 0,0 0 0,4 3 0,3 3-1,0 1 0,-1 0 0,0 0 0,-1 1 0,0 0 0,11 20 0,8 23 45,35 94 0,-31-68-73,-20-53 18,-1 1-1,-2 0 1,0 0 0,-2 1-1,-1 0 1,-1 0 0,-2 1-1,-1-1 1,-1 1-1,-6 58 1,-8-12-12,-39 132 0,46-183-142,1 1 1,-2 28-1,6-37 3,-1 0 0,-1-1 1,0 1-1,-1-1 0,-1 1 0,0-1 0,-15 29 0,19-43-58,0 0-1,-1 0 0,1 0 1,-1 0-1,1-1 1,-1 1-1,0 0 0,0-1 1,1 0-1,-1 1 1,-4 1-1,-18 1-7287,14-4 4030</inkml:trace>
</inkml:ink>
</file>

<file path=ppt/ink/ink17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1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73 3456,'38'-20'10154,"7"4"-3634,56-8-1166,-53 18-4519,1 1 0,79 4-1,-86 3-845,36 2-365,-28-7-7492,-36 3 4391</inkml:trace>
</inkml:ink>
</file>

<file path=ppt/ink/ink17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3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11 447 5376,'-11'12'12236,"16"-14"-7652,14-2-4210,24-3 1718,73-21 0,7-2-1050,-92 22-885,0-1-1,-1-2 1,0-1-1,-1-1 1,0-2-1,-1 0 1,-1-2-1,29-23 0,-51 37-125,0-1-1,-1 0 1,1 0-1,0 0 0,-1 0 1,0-1-1,0 0 0,-1 0 1,1 0-1,-1 0 0,0 0 1,-1-1-1,1 1 1,-1-1-1,0 0 0,0 0 1,-1 0-1,0 0 0,0 0 1,0 0-1,0-7 0,-2 7-13,0 0-1,0 0 0,-1 1 0,1-1 0,-1 1 1,-1-1-1,1 1 0,-1 0 0,0 0 0,0 0 0,0 0 1,-1 0-1,1 1 0,-1-1 0,0 1 0,-1 0 1,1 0-1,-1 1 0,1-1 0,-1 1 0,-8-4 0,6 4-17,0 0 0,0 0-1,0 0 1,0 1 0,-1 0-1,1 0 1,-1 1 0,1 0-1,-1 0 1,1 1-1,-1 0 1,1 0 0,-1 1-1,0 0 1,1 0 0,0 1-1,-1 0 1,1 0 0,0 1-1,0 0 1,0 0 0,0 1-1,1 0 1,-1 0-1,1 0 1,0 1 0,-9 9-1,0 0 30,0 1-1,2 0 0,0 1 0,1 1 1,0 0-1,2 1 0,0 0 1,1 0-1,-8 21 0,11-18 42,0 1-1,2 0 1,0 0-1,1 1 1,2-1-1,0 1 0,1-1 1,1 1-1,2-1 1,0 0-1,1 0 1,1 0-1,1 0 1,1-1-1,1 0 1,1 0-1,1-1 1,19 31-1,-23-44-79,0 0-1,1 0 1,0 0-1,0-1 0,0 0 1,0 0-1,1-1 1,0 0-1,1 0 1,-1-1-1,1 0 0,-1-1 1,1 1-1,0-2 1,1 1-1,-1-1 1,0-1-1,1 0 0,-1 0 1,0-1-1,1 0 1,-1 0-1,1-1 0,-1-1 1,0 0-1,1 0 1,-1 0-1,0-1 1,-1-1-1,1 1 0,0-1 1,-1-1-1,0 0 1,10-7-1,0-3-742,22-20-3053,-14 11-2106,-17 12 1923</inkml:trace>
</inkml:ink>
</file>

<file path=ppt/ink/ink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1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0 576 3072,'2'-3'178,"0"1"0,0-1 0,0 1 0,0-1 0,1 1 0,-1 0-1,1 0 1,-1 0 0,1 0 0,0 0 0,0 1 0,0-1 0,0 1 0,0 0 0,0-1 0,0 2 0,0-1 0,0 0 0,5 0 0,68-9 999,-31 5-936,0-2 0,0-2 0,-1-2 0,0-2 0,-1-2 0,-1-2 0,0-2 0,-1-1 0,50-34 0,-77 45-166,-1-1-1,1 0 0,-2-1 0,0-1 0,0 0 1,11-15-1,-18 21-48,0-1 0,-1 1 0,0-1 1,0 0-1,-1 0 0,0 0 0,0 0 0,-1-1 1,0 1-1,0-1 0,-1 0 0,0 1 0,0-1 1,0 0-1,-2-12 0,0 14-13,-1 0 0,0 0 0,0 0 0,0 1 0,0-1 0,-1 1 1,0 0-1,0 0 0,-1 0 0,1 0 0,-1 0 0,0 1 0,-1-1 0,1 1 0,-1 0 0,1 1 0,-1-1 0,0 1 1,-1 0-1,1 0 0,-8-2 0,-4-3-22,0 2 0,-1 0 0,0 1 0,0 0 1,-32-2-1,34 6 0,1 0 1,-1 1-1,0 1 1,0 1-1,1 0 0,-1 1 1,1 1-1,-1 0 1,1 1-1,1 1 1,-1 0-1,1 1 1,0 1-1,-24 16 1,28-16 2,1-1-1,0 2 1,0-1 0,1 1 0,0 0 0,1 1 0,0 0 0,0 0 0,1 0 0,0 1 0,1 0 0,0 0-1,1 1 1,0-1 0,1 1 0,0 0 0,1 0 0,0 0 0,1 0 0,0 14 0,3-8 10,0-1 0,1 1 1,1-1-1,1 0 0,0 0 1,1-1-1,1 1 0,1-1 1,0-1-1,1 1 0,0-2 1,1 1-1,1-1 0,1-1 1,13 14-1,0-4 1,0 0-1,1-2 1,1-1 0,1-1-1,1-1 1,0-2 0,33 13-1,-45-22-309,0 0-1,1-1 0,0-1 0,0-1 0,0 0 1,1-2-1,-1 0 0,1-1 0,-1-1 1,1 0-1,35-6 0,-25-8-995</inkml:trace>
</inkml:ink>
</file>

<file path=ppt/ink/ink17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4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1 4992,'-4'5'12416,"-2"18"-8063,3 13-4687,3-36 688,-2 20 447,1 1 0,2-1 0,0 0 0,1 0 0,5 24 0,-6-39-747,0 0-1,0 0 1,1 0-1,-1-1 1,1 1-1,0 0 1,1-1-1,-1 1 1,1-1-1,0 0 1,0 0-1,0 0 1,0 0-1,1-1 1,-1 1-1,1-1 1,0 0-1,0 0 1,0 0-1,1-1 1,-1 1-1,1-1 0,-1 0 1,9 2-1,-5-3-10,-1 0-1,1-1 0,0 0 0,-1 0 0,1-1 1,0 0-1,-1 0 0,1 0 0,-1-1 0,1-1 1,-1 1-1,0-1 0,0 0 0,0-1 0,9-6 0,-6 4 27,0-2 0,-1 1 1,1-1-1,-2 0 0,1-1 0,-1 0 0,0-1 0,-1 1 0,8-15 0,21-59 741,-37 86-757,0 1-1,0 0 1,1 0-1,-1-1 0,1 1 1,0 0-1,0 0 0,0 0 1,1-1-1,1 8 1,11 55-34,-5-26-103,-1 18 70,12 142 33,-18-172 44,-2 1 0,-1-1 1,-1 0-1,-1-1 0,-9 29 0,9-44-2,-1-1 0,0 0 0,-1 0 0,0 0 0,0-1 0,-1 0 0,-1 0 0,0-1 0,0 0 0,-1 0-1,0-1 1,0 0 0,-1-1 0,0 1 0,0-2 0,-1 0 0,0 0 0,-14 5 0,7-4-17,0 0 0,0-1 0,-1-1 0,0-1 0,0-1 0,0 0 1,0-1-1,-1-2 0,1 0 0,-33-4 0,-3-11-64,53 14-114,-1 0 1,1 0 0,0-1 0,-1 1 0,1-1 0,0 1 0,0-1 0,-1 0 0,2 0 0,-1 0 0,0 0 0,0 0 0,0 0 0,1-1 0,0 1-1,-3-5 1,4 6 17,0 1-1,-1-1 0,1 1 1,0-1-1,0 1 0,0-1 1,0 0-1,0 1 0,0-1 1,0 1-1,0-1 0,0 1 1,0-1-1,0 1 0,0-1 1,0 0-1,0 1 0,0-1 1,1 1-1,-1-1 0,0 1 1,0-1-1,1 1 0,-1-1 1,0 1-1,1 0 0,-1-1 1,0 1-1,1-1 0,-1 1 1,1 0-1,-1-1 0,0 1 0,1 0 1,-1-1-1,1 1 0,-1 0 1,1 0-1,-1 0 0,1-1 1,0 1-1,0 0 0,3-2-625,11-5-3248</inkml:trace>
</inkml:ink>
</file>

<file path=ppt/ink/ink17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5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9984,'16'-2'2850,"0"0"0,1 1 0,28 2 0,31-2 235,-30-3-2700,55 1 0,5 0-131,-68 0-607,24-3-1601,-23 5-2545,-36 1 1449,-3 0-43</inkml:trace>
</inkml:ink>
</file>

<file path=ppt/ink/ink17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5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8064,'0'0'123,"0"0"0,1 0 0,-1 0 0,0 0 1,0 0-1,1 1 0,-1-1 0,0 0 0,0 0 1,1 0-1,-1 1 0,0-1 0,0 0 0,0 0 0,1 1 1,-1-1-1,0 0 0,0 0 0,0 1 0,0-1 0,1 0 1,-1 1-1,0-1 0,0 0 0,0 1 0,0-1 0,0 0 1,0 1-1,0-1 0,0 0 0,0 1 0,0-1 1,0 0-1,0 0 0,0 1 0,-1-1 0,1 0 0,0 1 1,0-1-1,0 0 0,0 1 0,0-1 0,-1 0 0,1 0 1,0 1-1,0-1 0,-1 0 0,1 0 0,0 0 1,0 1-1,-1-1 0,1 0 0,0 0 0,0 0 0,-1 0 1,1 1-1,0-1 0,-1 0 0,1 0 0,0 0 0,-1 0 1,1 0-1,0 0 0,-1 0 0,1 0 0,0 0 0,-1 0 1,1 0-1,1 1 308,0 1 0,0-1 0,1 0-1,-1 1 1,0-1 0,-1 1 0,1 0 0,0-1 0,0 1 0,-1 0 0,1 0 0,0 2 0,6 74 1089,10 142 2315,-13-147-6038,-3 0-3381,-1-69 2235</inkml:trace>
</inkml:ink>
</file>

<file path=ppt/ink/ink17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6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7040,'-14'0'3456,"11"5"-1024,3-5 4095,-11 11-5887,7 2 0,-1 26 896,0-13 128,5 42-1920,0-13 0,5 39 1152,0-28 128,-1 28-384,1-19 0,1 16-512,-3-18 0,-3 10-128</inkml:trace>
</inkml:ink>
</file>

<file path=ppt/ink/ink17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6.8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9 287 6144,'-1'0'185,"1"-1"0,-1 0 0,0 0 0,0 0 1,1 0-1,-1 0 0,0 0 0,1 0 0,-1 0 0,1 0 1,0 0-1,-1 0 0,1 0 0,0 0 0,-1 0 0,1 0 1,0 0-1,0-1 0,0 1 0,0 0 0,0 0 0,0 0 1,1 0-1,-1-2 0,18-31 5020,40-24 106,-52 53-5865,10-8 1056,0 2-1,1 0 0,0 1 0,0 0 1,31-11-1,98-29 2274,-109 39-2414,-9 3-116,0 2 1,1 1-1,-1 2 0,1 0 1,0 2-1,0 1 0,-1 2 1,1 0-1,43 11 0,-60-11-197,1 0-1,-1 1 0,0 1 0,0 0 0,-1 1 0,1 0 1,-1 0-1,0 2 0,0-1 0,-1 1 0,0 1 0,0 0 0,-1 0 1,1 1-1,-2 0 0,0 0 0,0 1 0,7 11 0,-12-14-42,1 0-1,-1 0 1,0 0-1,0 0 1,-1 0-1,0 1 1,0-1-1,-1 1 1,0-1-1,0 1 1,-1 0-1,0-1 1,0 1-1,-1-1 1,0 1-1,0 0 1,-1-1-1,0 0 1,0 1-1,-1-1 1,0 0-1,0 0 1,-1 0 0,0-1-1,-6 9 1,-9 9-9,-1-2 1,-2 0 0,0-1-1,-1-1 1,-26 17 0,6-4 12,25-18-7,-1-2 0,-1 1 0,0-2 0,-1-1 0,0-1 0,0 0 0,-1-2 0,-1 0 0,1-1-1,-31 4 1,52-11-3,0 1 0,0-1-1,0 0 1,0 0 0,0 1-1,0-1 1,1 0 0,-1 0 0,0 0-1,0 0 1,0 0 0,0 0-1,0 0 1,0-1 0,0 1-1,0 0 1,1 0 0,-1-1-1,0 1 1,0 0 0,0-1-1,1 1 1,-1-1 0,0 1-1,0-1 1,0 0 0,13-16 44,35-12-51,-34 24 31,0 1 0,0 0 0,1 1 0,-1 1 0,1 0-1,0 1 1,0 0 0,-1 1 0,21 3 0,-11 0 15,0 1 1,0 2 0,0 0-1,-1 2 1,23 10 0,-3 3 69,-1 1 1,0 3-1,-2 1 1,68 59-1,-86-64-30,0 0 1,-1 2-1,-2 0 0,0 1 0,15 26 1,-6 1 198,36 89 0,-59-130-257,-1-1 0,0 1 0,-1 0-1,0 0 1,0 0 0,-1 1 0,-1-1 0,1 0 0,-3 18 0,1-21-17,-1-1 0,1 0 1,-1 1-1,0-1 0,0 0 1,-1 0-1,0 0 1,0 0-1,0-1 0,-1 1 1,0-1-1,0 0 1,0 0-1,0 0 0,-1 0 1,-9 6-1,-3 0 4,0-1 0,-1 0 0,-1-2 0,0 0 1,0-1-1,0-1 0,-1 0 0,-25 2 0,-7 0 25,-105 0 0,128-9-43,0-1 0,0-2-1,1-1 1,-40-11 0,-101-44-59,139 48 68,2 1-27,-52-28 0,74 36-68,1-1 0,-1 1 0,1-1-1,0 0 1,0 0 0,0 0 0,0-1 0,1 0 0,0 0 0,0 0 0,0 0 0,1-1 0,-1 0-1,-4-11 1,8 16-16,0 0 0,-1 0-1,1-1 1,0 1-1,0 0 1,0 0 0,-1 0-1,1-1 1,1 1-1,-1 0 1,0 0 0,0 0-1,0-1 1,1 1-1,-1 0 1,0 0 0,1 0-1,-1 0 1,1 0-1,-1 0 1,1 0 0,0 0-1,0 0 1,-1 0-1,1 0 1,0 0 0,0 0-1,0 0 1,0 1-1,0-1 1,0 0 0,0 1-1,0-1 1,0 1-1,0-1 1,0 1-1,2-1 1,3-3-697,19-12-3180</inkml:trace>
</inkml:ink>
</file>

<file path=ppt/ink/ink17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7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4 261 6272,'-4'2'9399,"7"1"-3933,19 2-2566,12-1-4611,-16-3 3448,4 0-1280,0 0 0,1-2 0,-1 0 0,0-2 0,0-1 0,0 0-1,-1-2 1,1 0 0,-1-1 0,-1-1 0,29-16 0,-30 14-208,26-17 326,-43 25-550,0 0 1,0 0-1,0-1 1,0 1 0,-1-1-1,1 1 1,-1-1-1,1 1 1,-1-1-1,0 0 1,0 0 0,0 0-1,-1 0 1,1 0-1,0 1 1,-1-6-1,0 2-15,-1 1-1,1 0 1,-1 0-1,0 0 1,-1 0-1,1 0 1,-1 0-1,0 0 1,0 0-1,-1 0 1,1 1-1,-1-1 0,0 1 1,-1 0-1,1 0 1,-1 0-1,1 0 1,-1 1-1,0-1 1,0 1-1,-1 0 1,1 0-1,-1 1 1,1-1-1,-1 1 1,0 0-1,-6-1 0,4 0-1,-1 0-1,1 1 1,-1 0-1,0 0 0,0 1 1,0 0-1,0 1 1,1-1-1,-1 2 0,0-1 1,0 1-1,0 0 0,0 1 1,1-1-1,-1 2 1,0-1-1,1 1 0,-13 6 1,12-2-7,-1 0 1,1 0-1,0 1 1,1-1-1,-1 2 1,2-1-1,-1 1 1,1 0-1,0 1 1,1-1-1,0 1 1,1 0 0,-4 14-1,-1 4 4,3 0 1,0 0-1,-4 55 0,10-64 16,0 1-1,1 0 0,1 0 0,1 0 0,1-1 1,0 1-1,2-1 0,0 0 0,1-1 0,1 1 1,0-1-1,2-1 0,0 0 0,1 0 1,1-1-1,0 0 0,1-1 0,24 21 0,-32-31-102,1 0 0,1-1 0,-1 0 0,0-1-1,1 1 1,0-1 0,0 0 0,0-1 0,0 0-1,0 0 1,1 0 0,-1-1 0,1 0 0,-1-1-1,1 1 1,-1-1 0,1-1 0,14-2-1,-3-1-958,0-1 1,-1-1-1,1 0 0,-1-2 0,32-18 0,4-5-2821</inkml:trace>
</inkml:ink>
</file>

<file path=ppt/ink/ink17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8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 6016,'0'0'2944,"19"-13"512,-19 13 1535,20-7-4351,-6-5 128,13 8 256,-8 1 0,19-3-1408,-4 3 0,3-4 256,-9-2 128,-5 14-1920,-3-1 129,-2 3-897,-4 2 128</inkml:trace>
</inkml:ink>
</file>

<file path=ppt/ink/ink17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29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1 5376,'-1'19'9041,"-2"3"-3952,1-11-4577,1 0-1,0 0 0,1 0 0,0 0 0,0 0 0,1 0 0,1 0 0,4 18 0,-4-23-373,1 0 1,0 0-1,0-1 1,0 1-1,1-1 1,0 1-1,0-1 0,0 0 1,0 0-1,1-1 1,0 1-1,0-1 1,0 0-1,1-1 1,-1 1-1,12 4 0,-14-6-105,1-1-1,0 0 1,0 0-1,0 0 1,0 0-1,0-1 1,0 1 0,1-1-1,-1 0 1,0-1-1,0 1 1,0-1-1,0 1 1,0-1-1,0 0 1,0-1-1,0 1 1,0-1-1,-1 1 1,1-1-1,-1 0 1,1-1-1,-1 1 1,0-1-1,1 1 1,-1-1-1,4-6 1,-1 2 4,0 0-1,0 0 1,-1 0 0,-1-1 0,1 0-1,-1 0 1,0 0 0,-1-1-1,0 1 1,0-1 0,-1 0 0,0 0-1,-1 0 1,0 0 0,0 0 0,-1 0-1,-1-10 1,1 6 77,0 15 135,0 31 465,1 59 300,4-56-1153,1 1 0,14 44 0,-12-51-24,-1-1 1,-1 1 0,4 57-1,-9-55 259,1 0 1,12 55-1,-5-39 383,-7-42-394,-1 0 0,-1 0-1,1 0 1,-1 0 0,0 0 0,-1 0-1,1 0 1,-1 0 0,0 0 0,-1 0-1,1 0 1,-1-1 0,-1 1 0,1 0-1,-1-1 1,0 0 0,0 1 0,-5 6-1,1-5-16,1-1-1,-1 0 1,0 0-1,-1-1 1,1 0-1,-1 0 1,0 0-1,0-1 1,-1-1-1,1 1 1,-11 2-1,-6 0-11,1-1 0,-1-1 0,0-1 0,0-2-1,1 0 1,-1-1 0,0-2 0,-27-5 0,39 4-124,1-1 1,0 0 0,1-1-1,-1 0 1,1-1-1,-21-15 1,11 8-1083,20 13 958,1-1 0,-1 1 0,1 0 0,-1-1 0,1 1 0,-1 0 0,0-1 0,1 1 0,-1-1 0,1 1 0,0-1 0,-1 0 0,1 1 0,-1-1 0,1 1 0,0-1 0,-1 0 0,1 1 0,0-1 0,0 0 0,0 1 1,0-1-1,-1 0 0,1 1 0,0-1 0,0 0 0,0 0 0,0-10-3798</inkml:trace>
</inkml:ink>
</file>

<file path=ppt/ink/ink17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0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138 362 6144,'-8'5'11022,"1"13"-6695,-1 19-3293,7-26-746,1 0 0,1 0 0,-1-1 0,2 1 0,-1-1 0,2 1 0,-1-1 0,1 0 0,1 0 0,0 0 0,9 16 0,-7-15-139,0-1-1,1 0 0,1-1 1,-1 0-1,2 0 1,-1 0-1,1-1 0,0 0 1,1-1-1,0 0 1,0-1-1,1 0 0,-1 0 1,1-1-1,1 0 1,-1-1-1,0-1 0,1 0 1,0 0-1,0-1 1,0 0-1,13-1 0,6-5 9,0-1-1,0-1 1,0-1-1,-1-2 1,54-25-1,-62 24-107,0 0-1,-2-2 1,1-1 0,-1-1-1,-1 0 1,21-22-1,-31 27-29,0 0-1,-1-1 0,0 0 1,0-1-1,-2 0 1,1 0-1,-1 0 0,-1-1 1,0 0-1,0 0 0,-2 0 1,1 0-1,1-17 0,-3 18-27,-1 0-1,-1 1 0,0-1 0,0 0 0,-1 0 0,0 0 0,-1 0 1,0 1-1,-1-1 0,0 1 0,-1 0 0,-7-14 0,3 11-26,-1 2 0,-1-1 0,0 2-1,-1-1 1,0 1 0,0 1-1,-22-15 1,8 9-66,-1 1-1,-53-21 1,51 25-15,1 1 0,-2 2 1,1 1-1,-1 1 0,-41-2 0,56 6 25,-1 1-1,0 1 0,0 0 0,0 1 1,0 1-1,0 0 0,1 1 1,0 1-1,-1 0 0,2 1 1,-24 12-1,34-16 55,0-1 1,1 1-1,-1-1 0,1 1 1,-1 0-1,1 0 1,0 0-1,0 0 1,0 0-1,0 0 0,0 0 1,0 1-1,1-1 1,-1 1-1,1 0 0,-1-1 1,1 1-1,0 0 1,0 0-1,0 0 1,1 0-1,-1 0 0,1 0 1,-1 0-1,1-1 1,0 1-1,0 0 0,1 0 1,-1 0-1,0 0 1,1 0-1,0 0 1,0 0-1,0 0 0,0 0 1,2 3-1,2 3-77,1-2 1,-1 1-1,2 0 0,-1-1 0,1-1 0,0 1 1,0-1-1,1 0 0,9 6 0,6 2-421,1-2 1,-1-1-1,2 0 0,50 13 1,103 11-3105,-123-27 1060,-1 3 0,84 27 0,-137-38 2588,0 0-1,0 1 1,0-1 0,0 0 0,0 0 0,-1 1-1,1-1 1,0 1 0,0-1 0,0 1-1,-1-1 1,1 1 0,0-1 0,0 1-1,-1 0 1,1-1 0,-1 1 0,1 0-1,0 0 1,-1-1 0,0 1 0,1 1-1,-9 12 4450,6-13-4160,1 1 1,0-1-1,-1 1 0,1-1 1,0 1-1,0-1 0,0 1 1,0 0-1,0-1 1,0 1-1,1 0 0,-1 0 1,0 0-1,1 0 0,0 0 1,-1-1-1,1 1 1,0 0-1,0 0 0,0 4 1,11 41 1182,3 0 1,22 54 0,-2-9-484,71 153 475,-86-203-1307,-2 0-1,-1 1 0,-2 1 0,-3 0 1,-1 1-1,-2 0 0,-2 0 1,-2 1-1,-4 85 0,-3-107-81,-1 0 1,-1-1-1,-1 0 1,-1 0-1,0 0 0,-2-1 1,-1 0-1,-1 0 1,0-1-1,-23 30 0,24-38-39,-1-1-1,0 1 1,0-1-1,-1-1 0,-1 0 1,0-1-1,0-1 1,-19 11-1,7-7-13,0-1 1,-1-2-1,-48 14 0,55-19-22,0-2 0,0 0-1,0-2 1,0 0 0,0-1 0,-1 0-1,1-2 1,-21-4 0,-5-4 4,1-2 1,-45-18-1,60 18-12,0 0 0,1-3 0,0 0 0,2-2 0,0 0 0,0-2 0,2-1 0,0-1 0,2-1 0,-29-36 0,42 48-7,1-1 0,0 0 1,0-1-1,1 1 0,1-2 0,0 1 0,0-1 1,1 1-1,1-2 0,-3-16 0,5 21-7,1 1-1,1-1 0,0 0 0,0 1 0,0-1 0,1 0 1,1 1-1,-1-1 0,1 1 0,1-1 0,0 1 1,0 0-1,0 0 0,1 0 0,0 1 0,1-1 0,7-8 1,1 1-296,0 0 0,2 2 1,0 0-1,0 0 0,1 2 1,0 0-1,21-10 0,129-57-5216,-141 68 4399,58-29-2969</inkml:trace>
</inkml:ink>
</file>

<file path=ppt/ink/ink17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0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 5504,'-4'-9'2688,"13"18"256,-9-9 1408,14 4-3456,-5-4-1,14 7 897,-3-7 0,17 0-2176,-3 0 0,7 5 1280,-8-1 128,24-1-896,-10-3 0,-5 0-1664,-10 0 0,-12 4-1407,-1-1 127</inkml:trace>
</inkml:ink>
</file>

<file path=ppt/ink/ink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1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1 5376,'-15'69'2688,"21"48"-4224,-3-92 5248,-6 14-5120,-11 8 0,-1 11-1152,-22-6 128</inkml:trace>
</inkml:ink>
</file>

<file path=ppt/ink/ink17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1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10752,'37'-5'5376,"33"17"-5760,-51-12 9727,4 4-9087,-3-1 0,26 2-128,-9-5 128,11-5-1024,-10 2 0,4-8-2304,-10 2 0</inkml:trace>
</inkml:ink>
</file>

<file path=ppt/ink/ink17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1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1034 286 7296,'2'-2'344,"1"1"1,0 0-1,-1 0 0,0-1 1,1 0-1,-1 1 1,0-1-1,0 0 0,0 0 1,0 0-1,0 0 1,0-1-1,-1 1 0,1 0 1,-1-1-1,0 1 1,1-1-1,-1 0 0,0 1 1,-1-1-1,1 0 1,0 1-1,-1-1 0,1 0 1,-1 0-1,0 0 1,0 1-1,0-1 0,-1 0 1,1 0-1,0 0 1,-2-3-1,0-2 439,0 0 1,0 1 0,0-1-1,-8-12 1,-18-22-686,19 32 103,-1 0 0,0 0 1,-1 1-1,1 1 0,-2-1 1,1 2-1,-1 0 0,0 0 1,-1 1-1,0 0 0,0 1 1,0 1-1,0 0 0,-1 1 1,-23-3-1,-1 4-5,0 2 0,-1 2 1,1 1-1,-50 11 0,44-3-22,1 2 1,0 2-1,1 2 0,0 1 0,-73 45 0,100-53-67,1 0-1,0 1 1,0 1-1,1 0 1,1 1-1,0 1 0,0 0 1,-9 16-1,15-22-61,-7 8 62,1 1-1,0 1 1,1 0 0,1 0-1,1 1 1,0 1 0,2-1-1,0 1 1,1 0 0,1 1-1,-2 22 1,6-19-19,1 1-1,1-1 1,2 0 0,0 1 0,1-1-1,2-1 1,0 1 0,19 44-1,-19-56-74,1 0 1,0 0-1,1-1 0,0 0 0,0 0 0,1-1 0,1 0 0,0 0 0,0-1 0,1-1 0,12 9 0,-1-4 7,2 0 0,0-1 0,0-2 0,36 11-1,-27-11-193,2-2 1,-1-1-1,1-2 0,0-1 0,51-2 0,-63-1-41,43 0-2189,0-2 1,72-11-1,-69 0-1436</inkml:trace>
</inkml:ink>
</file>

<file path=ppt/ink/ink17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2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0 274 7424,'78'-11'14114,"-25"9"-12101,-40 0-1749,-1 0 0,0-1-1,0 0 1,0-1 0,-1-1-1,1 0 1,-1 0 0,20-14 0,-2 3 200,-17 10-232,-1-1 1,1 0 0,-2-1-1,1 0 1,-1 0 0,0-1 0,-1 0-1,0-1 1,0 0 0,11-18-1,-19 27-202,0-1 0,0 1 0,0-1-1,0 1 1,0-1 0,-1 0-1,1 0 1,0 1 0,-1-1 0,1 0-1,-1 0 1,0 0 0,0 0-1,1 1 1,-1-1 0,0 0 0,-1 0-1,1 0 1,0 0 0,0 0-1,-1 1 1,1-1 0,-1 0-1,0 0 1,0 1 0,-1-3 0,0 1-5,-1 0 0,1 1 1,-1-1-1,0 1 0,0 0 1,0 0-1,0 0 0,0 0 1,0 1-1,0-1 0,-1 1 1,1 0-1,-5-1 0,-2-1-15,-1 1 1,0 0-1,1 1 0,-1 0 0,0 1 0,0 0 1,0 1-1,0 0 0,-14 3 0,16 0 9,0 0 0,0 0 0,0 1 0,1 0-1,0 0 1,0 1 0,0 0 0,1 0 0,-1 1 0,2 0 0,-1 0 0,1 1 0,0 0-1,1 0 1,-1 0 0,2 1 0,-1 0 0,1 0 0,1 0 0,-4 13 0,3-9 21,0 1 0,2-1 1,-1 1-1,2 0 1,0-1-1,1 1 0,0 0 1,1 0-1,0 0 1,1 0-1,1-1 0,0 1 1,1-1-1,6 15 1,-5-17-83,0-1 0,0-1 0,1 1 0,0-1 1,1 0-1,0 0 0,0-1 0,1 0 0,0 0 1,0-1-1,1 0 0,0-1 0,0 1 0,1-2 1,-1 1-1,1-2 0,1 1 0,-1-1 0,0-1 0,1 0 1,0 0-1,0-1 0,0 0 0,17 0 0,-12-1-704,-1-1-1,0 0 0,0-1 1,0 0-1,0-2 1,0 0-1,0 0 0,23-10 1,12-7-3116</inkml:trace>
</inkml:ink>
</file>

<file path=ppt/ink/ink17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3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5248,'2'10'11666,"0"11"-6450,15 89-2579,-14-100-2482,0 0 1,1 0-1,1 0 0,0-1 0,0 1 1,1-1-1,0 0 0,0-1 0,1 1 1,1-1-1,-1-1 0,1 1 0,12 8 0,-15-13-117,-1 0 0,1 0-1,0 0 1,-1-1-1,1 0 1,0 0 0,0 0-1,1 0 1,-1-1 0,0 0-1,1 0 1,-1 0-1,0-1 1,1 0 0,-1 0-1,0 0 1,1-1-1,-1 0 1,0 0 0,1 0-1,-1 0 1,0-1 0,0 0-1,0 0 1,0-1-1,0 1 1,-1-1 0,9-6-1,-7 4-9,1-1 0,-1 0 0,0-1 0,0 1 0,-1-1-1,0 0 1,0 0 0,-1-1 0,0 1 0,0-1 0,-1 0 0,4-10 0,-3 1 134,0 0 0,-1 0 0,-1-1 0,0-34 0,2 35 22,4 21-46,5 23-97,18 118-220,-13-69 96,-3 0 0,-3 0-1,1 84 1,-13-156 119,0 1-1,-1-1 1,1 1 0,-1-1-1,0 0 1,-1 1-1,1-1 1,-1 0 0,1 0-1,-1 0 1,-1 0-1,1 0 1,0 0 0,-1-1-1,0 1 1,0-1 0,0 1-1,0-1 1,0 0-1,-6 3 1,-4 3 81,-1-1 1,-1-1-1,1 0 1,-19 6-1,10-4-44,11-4-65,-1 0-1,0-1 1,0 0-1,-1-1 1,1 0-1,-1-2 1,0 1-1,1-2 1,-1 0-1,0 0 1,1-1-1,-1-1 1,0 0-1,1-1 1,0-1 0,-20-7-1,31 10-134,0 0 0,0 1 0,0-1 0,0 0 0,1-1 0,-1 1 0,0 0-1,1 0 1,-1-1 0,1 1 0,-4-4 0,5 4-156,-1-1 0,0 1 0,1 0 0,-1-1 0,0 1-1,1-1 1,0 1 0,-1-1 0,1 1 0,0-1 0,0 1 0,0-1 0,0 1 0,0-1-1,0 1 1,0-1 0,0 1 0,1-1 0,-1 1 0,1-1 0,-1 1 0,1-1-1,1-2 1,7-11-3557</inkml:trace>
</inkml:ink>
</file>

<file path=ppt/ink/ink17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3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5632,'30'-4'9828,"28"4"-5460,-41 1-4079,155 1 1309,71-1 986,-79-13-5700,-139 9 258,-5 2-235</inkml:trace>
</inkml:ink>
</file>

<file path=ppt/ink/ink17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4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6656,'-2'1'454,"1"0"1,0-1-1,0 1 0,0 0 1,0 0-1,0 0 0,-1 0 1,2 0-1,-1 0 1,0 0-1,0 1 0,0-1 1,0 0-1,1 0 0,-1 1 1,1-1-1,-1 0 1,1 1-1,-1-1 0,1 1 1,0-1-1,-1 0 0,1 1 1,0 1-1,-4 37 2928,5-21-2964,1 0 0,1-1 1,1 0-1,1 1 0,7 17 1,7 31 655,-12-41-2206,0-9-4648,-7-14 2687</inkml:trace>
</inkml:ink>
</file>

<file path=ppt/ink/ink17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4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1 8704,'7'20'3814,"-2"1"0,3 26 0,-1 45 187,-15 93-4919,4-118 1902,0 13-554,-8 95 532,9-148-1497,-2 0 1,-1-1-1,-1 0 1,-13 33 0,19-56 126,-1 1 1,0-1 0,1 0 0,-1 0-1,0 0 1,-1 0 0,1 0 0,0-1-1,-1 1 1,-3 3 0,-9 4-2686</inkml:trace>
</inkml:ink>
</file>

<file path=ppt/ink/ink17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5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2 129 6144,'-1'-2'587,"1"1"0,0 0 0,0 0 1,0 0-1,0 0 0,0-1 0,0 1 0,0 0 1,0 0-1,1 0 0,-1 0 0,0-1 1,1 1-1,-1 0 0,1 0 0,0-1 0,15-17 2374,-10 14-2608,0 1 0,0 0 0,0 0 0,0 1 0,13-5 0,21-6 220,2 1 0,-1 3 1,1 1-1,1 2 0,-1 3 1,1 1-1,78 4 0,-43 6-109,-2 2 0,1 5 0,97 29 0,-116-19-332,0 1-1,-2 4 1,-1 2-1,101 74 1,-150-100-129,14 11 7,-1 0 0,-1 1 0,0 2-1,-2-1 1,0 2 0,-1 0-1,-1 1 1,-1 1 0,-1 0-1,17 42 1,-22-46 78,0 1 0,-2-1 1,0 1-1,-1 0 0,-1 1 0,-1-1 0,0 0 1,-2 1-1,0-1 0,-1 1 0,-1-1 0,-1 0 0,-1 1 1,-11 32-1,10-36-8,-1 0 1,-1 0 0,0 0-1,-1-1 1,-1 0-1,-1-1 1,0 0-1,0-1 1,-1 0 0,-1 0-1,0-1 1,-1-1-1,-1 0 1,1-1 0,-1 0-1,-1-1 1,-17 8-1,-22 1 63,0-3-1,-72 11 0,64-17-76,-1-3 0,1-2-1,-1-4 1,1-2 0,-1-2 0,1-4-1,0-2 1,1-3 0,1-2 0,0-4 0,-66-28-1,33 4-1409,84 37-759,12 2 545,15 1-879,-15 3 1688,21-4-3241</inkml:trace>
</inkml:ink>
</file>

<file path=ppt/ink/ink17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5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1 307 6272,'14'6'1742,"7"-8"5232,0-2-3893,-12 4-2489,0-1 0,1 0 0,-1-1 0,0 0 0,0 0 0,0-1 0,16-7 0,41-12-614,-15 12 1154,-5 1-227,-1-2 0,46-18-1,-80 26-776,0-2-1,0 0 1,-1 0-1,0-1 1,0 0 0,0-1-1,-1 0 1,0 0-1,0-1 1,-1 0-1,0-1 1,0 0 0,9-15-1,-16 23-100,0-1-1,0 1 0,0-1 1,0 0-1,-1 1 1,1-1-1,0 0 1,-1 0-1,0 1 1,1-1-1,-1 0 0,0 0 1,0 0-1,0 0 1,0 0-1,0 1 1,0-1-1,0 0 1,-1 0-1,1 0 0,-1 0 1,1 1-1,-1-1 1,0 0-1,0 1 1,0-1-1,0 0 0,0 1 1,0-1-1,0 1 1,0 0-1,-1-1 1,1 1-1,0 0 1,-1 0-1,1 0 0,-1 0 1,0 0-1,1 0 1,-1 0-1,0 0 1,-1 0-1,-9-4 58,0 1 0,1 1 0,-1 0 0,-22-3 0,34 6-83,-18-3 113,0 0 1,0 2-1,0 0 0,-25 2 1,37 0-91,0 0 0,0 0-1,1 1 1,-1 0 0,1 0 0,0 0 0,-1 1 0,1-1 0,0 1 0,0 1 0,1-1 0,-1 1 0,1-1-1,0 1 1,0 0 0,0 1 0,-6 8 0,0 3 20,1 1-1,0 0 0,1 1 1,1-1-1,1 2 1,0-1-1,2 1 1,0 0-1,1 0 1,1 0-1,0 23 1,1-20-5,2-1 1,0 1-1,2-1 1,0 0 0,1 0-1,1 0 1,1 0-1,1-1 1,19 38-1,-23-52-106,1 0-1,0 0 0,1-1 0,0 1 0,0-1 1,0 0-1,0 0 0,1-1 0,0 1 0,0-1 1,0-1-1,0 1 0,0-1 0,1 0 1,0 0-1,0-1 0,-1 0 0,1 0 0,1-1 1,-1 1-1,0-2 0,0 1 0,0-1 0,0 0 1,15-2-1,3-2-1541,0-1 1,0-1 0,-1-1-1,0-1 1,43-21-1,-13 4-2359</inkml:trace>
</inkml:ink>
</file>

<file path=ppt/ink/ink17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6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5888,'0'-12'2944,"0"15"-640,0-3 3199,5-3-4607,-5 3 0,9-7 640,1 3 0,22-5-1920,-8 2 128,18-2 1024,-8 6 128,3-14-1152,-8 10 0,-6 4-2176,-5-1 0,-4-1-639,-3 1 127</inkml:trace>
</inkml:ink>
</file>

<file path=ppt/ink/ink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2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70 331 2304,'17'14'4117,"5"33"-2846,-20-41-1216,0-1 0,0 1 0,1 0 1,-1-1-1,1 0 0,0 0 0,1 0 1,-1 0-1,1 0 0,0-1 0,0 1 1,1-1-1,-1 0 0,1 0 0,5 3 1,0-2 30,0 0 0,0-1 1,1-1-1,-1 1 1,1-1-1,0-1 0,-1 0 1,1-1-1,0 0 0,0 0 1,0-1-1,0-1 0,0 0 1,0 0-1,0-1 1,0-1-1,0 0 0,11-5 1,-1 0-28,0-1 1,-1-1-1,0-1 0,-1 0 1,0-2-1,-1 0 1,0-1-1,17-18 1,-26 23-36,-2 0 1,1 0 0,-1-1 0,0 0-1,-1 0 1,0 0 0,-1-1-1,0 0 1,-1 0 0,0 0 0,0 0-1,-2-1 1,4-22 0,-5 27-18,-1-1 1,0 1-1,-1 0 1,1 0-1,-1 0 1,-1 0-1,1 0 1,-1 0-1,-1 0 1,1 0-1,-1 0 1,0 1-1,0-1 1,-1 1-1,0 0 1,0 0-1,-1 1 1,1-1-1,-1 1 1,-1 0-1,1 0 1,0 0-1,-1 1 0,-7-4 1,0 2-4,1 0-1,-1 1 1,0 0 0,0 1 0,-1 1-1,1 0 1,-1 1 0,1 0-1,-1 1 1,0 1 0,0 0 0,1 1-1,-1 0 1,0 1 0,1 1-1,-16 4 1,0 2-53,-1 1 1,1 1-1,1 1 1,0 1-1,0 2 0,-26 19 1,45-28 24,-1 1 0,1 1 0,1 0 0,0 0 0,0 0 0,0 1 0,1 0 0,0 1 0,1-1 0,0 1 0,-6 15 0,10-21 14,1-1 0,0 1 0,0 0 1,1-1-1,-1 1 0,1 0 0,0 0 1,0 0-1,0-1 0,0 1 0,0 0 1,1 0-1,0-1 0,0 1 0,2 5 1,-1-5 4,1 1 1,0-1-1,0 0 1,0 0-1,0-1 0,0 1 1,1-1-1,0 0 1,0 1-1,0-1 1,0-1-1,0 1 1,0-1-1,9 4 1,-4-3 8,0 0 1,0 0-1,0-1 1,0 0-1,1 0 1,-1-1-1,1 0 1,0-1-1,10-1 1,15-2 29,41-11 1,-21 4-21,114-24-238,-147 28 176,-1-1 0,0-1 0,0 0 0,0-2 0,31-20 0,-17-5-168,-27 20 94,-9 15 125,1 0 0,-1-1 1,0 1-1,1 0 0,-1 0 0,0 0 1,0 0-1,1 0 0,-1 0 1,0 0-1,0 1 0,1-1 0,-1 0 1,0 0-1,1 1 0,-1-1 0,0 0 1,1 1-1,-1-1 0,1 0 1,-1 1-1,0-1 0,1 1 0,-2 0 1,-1 2 11,0-1 1,0 1-1,0 0 1,0 0-1,0 0 1,1 0-1,-1 1 1,1-1 0,0 1-1,0-1 1,0 1-1,0 0 1,1 0-1,-1 0 1,1 0-1,0 0 1,0 0-1,1 0 1,-1 0-1,1 0 1,0 6-1,0-2 21,0-1 0,1 0-1,-1 1 1,1-1-1,1 0 1,0 0-1,0 0 1,0 0-1,1 0 1,0 0-1,5 9 1,0-6 16,-1-1 0,2 0 1,-1 0-1,1 0 0,1-1 0,-1 0 1,1-1-1,1 0 0,-1-1 1,23 10-1,-24-12-200,0-1 0,0 0 0,0-1 1,1 1-1,-1-2 0,1 0 0,-1 0 0,1 0 0,-1-1 0,1-1 1,-1 0-1,1 0 0,-1 0 0,15-6 0,9-4-1153</inkml:trace>
</inkml:ink>
</file>

<file path=ppt/ink/ink17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37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177 2 4736,'0'0'215,"0"0"0,1 0 0,-1-1 0,0 1 0,0 0 0,0 0 0,0 0 0,1 0 1,-1 0-1,0 0 0,0 0 0,0 0 0,1 0 0,-1 0 0,0 0 0,0 0 0,0 0 0,1 0 0,-1 0 0,0 0 0,0 0 1,0 0-1,0 0 0,1 0 0,-1 0 0,0 0 0,0 1 0,0-1 0,1 0 0,-1 0 0,0 0 0,0 0 0,0 0 0,0 0 1,0 1-1,0-1 0,1 0 0,-1 0 0,0 0 0,0 0 0,0 1 0,0-1 0,0 0 0,0 0 0,0 0 0,0 1 1,0-1-1,0 15 3359,2 18-1985,-1-29-1303,0 0-1,0 0 0,-1 0 0,1 1 0,-1-1 1,0 0-1,-1 6 0,1-8-212,-1 0 1,1 0-1,0 0 0,0 0 1,0 1-1,0-1 0,0 0 1,1 0-1,-1 0 0,1 0 1,-1 0-1,1 0 0,0 0 0,0 0 1,0 0-1,0 0 0,0 0 1,0 0-1,1-1 0,-1 1 1,0 0-1,3 1 0,3 4 89,0 0 0,0-1-1,1 0 1,0-1 0,0 1-1,0-2 1,0 1 0,1-1-1,15 5 1,-19-7-140,-1-1-1,0-1 1,1 1-1,-1-1 1,0 0-1,1 0 1,-1 0-1,1 0 1,-1-1-1,0 0 1,1 0-1,-1 0 1,0 0-1,0-1 1,0 1-1,0-1 1,0 0-1,0-1 1,0 1-1,-1 0 1,1-1-1,-1 0 1,0 0-1,3-3 1,48-58 149,-52 62-148,-1 0 0,0-1 0,0 1 1,0-1-1,-1 1 0,1 0 0,0-1 1,-1 0-1,0 1 0,0-1 0,1 1 1,-2-1-1,1 1 0,0-1 0,0 1 1,-1-4-1,0 0 64,-1-1-1,0 0 1,0 1 0,0-1 0,0 1-1,-6-11 1,8 16 20,1 1-107,0 1 0,0-1 1,0 1-1,-1-1 0,1 1 0,0 0 1,0-1-1,0 1 0,0 0 0,-1 0 0,1 0 1,0-1-1,0 1 0,-1 0 0,1 0 1,-1 0-1,1 0 0,-1 0 0,0 0 1,1 0-1,-1 2 0,8 24-27,-4 33-35,-4 72-1,1 17-46,7-30-116,-1-47 58,-4 1 0,-7 99 1,3-164 223,0 1 1,-1 0 0,0-1 0,0 1 0,-1-1 0,0 1 0,0-1-1,-1 0 1,0 0 0,-9 12 0,9-15 37,-1 0 0,0 0 0,0-1 0,0 0-1,0 0 1,0 0 0,-1 0 0,0-1 0,0 0 0,0 0 0,0 0 0,-1-1-1,1 0 1,0 0 0,-8 0 0,-5 1 178,0 0 1,0-2-1,1 0 0,-1-1 0,0-1 1,0-1-1,-35-8 0,41 6-165,0 0-1,0 0 1,1-1 0,-1-1-1,1 0 1,1-1-1,-1 0 1,1-1 0,0 0-1,1 0 1,-18-19-1,28 26-204,-1 0 0,0 0 0,1 0 0,-1 0 0,1 0 0,-1 0 0,1 1 0,-1-1 0,1-1 0,0 1 0,-1 0 0,1 0 0,0 0 0,0 0 0,0 0-1,0 0 1,0 0 0,0 0 0,0-2 0,0 3-129,1-1-1,-1 0 1,0 1 0,0-1-1,1 1 1,-1-1-1,0 1 1,1-1 0,-1 1-1,0-1 1,1 1-1,-1-1 1,1 1 0,-1-1-1,0 1 1,1 0-1,-1-1 1,1 1-1,0 0 1,-1-1 0,1 1-1,-1 0 1,1 0-1,-1-1 1,1 1 0,0 0-1,-1 0 1,1 0-1,-1 0 1,2 0 0,3 0-3764</inkml:trace>
</inkml:ink>
</file>

<file path=ppt/ink/ink17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0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0 651 4736,'0'-37'4864,"0"35"-1430,0 2-2260,1-32 1215,8-21-719,-6 25-1092,1 0 0,1 1 0,2 0-1,1 0 1,1 0 0,1 1 0,17-32 0,-9 27-269,2 0 1,0 1-1,2 1 0,1 1 1,2 1-1,0 1 0,45-34 1,-68 58-288,1 1 0,-1-1 0,1 0 0,0 1 0,0-1 0,0 1 0,0 0 0,0 0 0,0 0 0,0 0 0,0 1 0,0-1 0,1 1-1,-1 0 1,0 0 0,0 0 0,0 0 0,0 1 0,6 0 0,-4 1-13,0 0-1,1 1 0,-1-1 0,0 1 0,0 0 1,-1 1-1,1-1 0,-1 1 0,1-1 0,3 6 0,6 8-37,-1 0 0,0 1 0,-1 0 0,11 24 0,-14-25 25,90 189 116,-90-180-94,-1-1 0,0 1 0,-2 0 0,-1 1 0,-2 0 0,2 38 0,-5-57-10,-1-1 0,0 1 0,0 0 0,0-1 0,-1 1 0,0-1 0,-6 13 0,7-18-5,0 1-1,0-1 1,0 1-1,-1-1 1,1 0-1,-1 0 0,1 0 1,-1 0-1,0 0 1,0 0-1,0 0 1,0 0-1,0-1 1,-1 1-1,1-1 1,0 0-1,-1 0 1,1 0-1,-1 0 0,1 0 1,-1 0-1,0-1 1,1 1-1,-1-1 1,-2 1-1,3-1 0,1-1 0,-1 1 0,1 0-1,0-1 1,-1 1 0,1-1 0,0 1 0,0-1-1,-1 1 1,1-1 0,0 0 0,0 0-1,0 0 1,0 1 0,0-1 0,0 0 0,0 0-1,0-1 1,0 1 0,0 0 0,1 0 0,-1 0-1,0 0 1,1-1 0,-1 1 0,1 0-1,-1-1 1,1 1 0,0 0 0,0-1 0,-1 1-1,1-1 1,0 1 0,0-2 0,2-48 63,-1 51-65,7-42-15,2 0 0,3 1-1,1 0 1,1 2 0,3-1 0,43-71 0,-58 106 12,0 0 0,0 0 1,0 0-1,1 1 0,-1-1 1,1 1-1,0 0 0,0 0 1,0 1-1,1-1 0,-1 1 1,10-5-1,-11 7-1,0 1 1,0-1-1,-1 1 1,1 0-1,0 0 0,0 0 1,0 0-1,-1 0 1,1 1-1,0-1 0,0 1 1,-1 0-1,1 0 1,0 0-1,-1 0 0,1 0 1,-1 0-1,1 1 1,-1-1-1,0 1 1,0 0-1,0 0 0,1 0 1,-2 0-1,4 3 1,5 7 4,0-1 1,-1 2 0,0-1 0,-1 1-1,0 1 1,9 22 0,29 97-25,-15-40 12,-17-53 43,-1 0 0,-2 1 0,11 78 0,-25-79 70,3-40-99,0 1 0,0-1 0,0 1 1,-1 0-1,1-1 0,0 1 0,0-1 1,-1 1-1,1-1 0,0 1 1,0-1-1,-1 1 0,1-1 0,-1 0 1,1 1-1,0-1 0,-1 1 1,1-1-1,-1 0 0,1 1 0,-1-1 1,1 0-1,-2 1 0,1-1 0,0-1 0,0 1-1,0 0 1,0 0 0,0-1 0,0 1-1,0-1 1,0 1 0,0-1 0,1 1-1,-1-1 1,0 0 0,0 1-1,0-1 1,1 0 0,-1 0 0,0 1-1,1-1 1,-2-2 0,-4-7 8,-1 0 0,2-1 0,-1 0 0,2 0-1,-1 0 1,1 0 0,1-1 0,0 0 0,1 0 0,-1-15 0,1 2-30,0 0-1,2-1 1,6-47 0,-2 51 19,1 0 0,1 0 0,1 1 0,0 0 0,2 1 0,0-1 0,1 1 0,18-24 0,-24 38 22,0 0 1,1 0 0,0 0-1,0 1 1,0 0-1,1 0 1,0 0 0,0 1-1,0 0 1,0 0 0,1 0-1,0 1 1,0 0 0,0 0-1,0 1 1,0 0 0,0 0-1,1 0 1,-1 1 0,0 0-1,13 1 1,-12 0-3,0 2 0,1-1-1,-1 1 1,0 0 0,0 0 0,0 1 0,0 0-1,0 1 1,-1 0 0,1 0 0,-1 1 0,0-1-1,-1 1 1,1 1 0,-1 0 0,0-1 0,0 2-1,8 11 1,-4-2-10,-1-1 0,0 2 0,-1-1 0,-1 1-1,-1 0 1,-1 0 0,0 1 0,-1 0 0,-1 0 0,0 0-1,-2 0 1,0 29 0,13 134 12,-9-131-67,1-5-3025,-6-44 41,0-1-321</inkml:trace>
</inkml:ink>
</file>

<file path=ppt/ink/ink17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1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0 400 7680,'1'3'791,"1"0"-1,0-1 1,-1 0 0,1 1 0,0-1-1,0 0 1,0 0 0,0 0 0,1 0-1,-1 0 1,1-1 0,-1 1 0,1-1-1,-1 1 1,1-1 0,3 1 0,21 12 293,-13-5-827,0-1-1,0-1 1,0 0 0,1-1-1,0-1 1,28 7-1,-33-11-41,1 0 0,-1 0 0,0-1-1,1 0 1,-1-1 0,0 0 0,0-1-1,0 0 1,0 0 0,0-1 0,19-9 0,-8 5 38,-14 5-162,-1-1 1,1 1 0,-1-1 0,0 0 0,0 0 0,8-6-1,0-4 27,0-1-1,-2-1 0,0 0 1,0 0-1,12-24 0,-21 33-119,0 0 0,-1 0-1,0 0 1,0 0-1,-1-1 1,1 1-1,-1 0 1,-1-1-1,1 1 1,-1-1-1,-1 1 1,1-1-1,-1 1 1,-2-11-1,-2 0-66,0 0-1,0 1 1,-2 0 0,-8-16-1,10 24 47,0 0 0,-1 0 0,1 1 0,-1 0 0,-1 0-1,1 1 1,-1-1 0,0 2 0,-1-1 0,1 1 0,-1 0-1,-16-7 1,2 2-35,-1 2 0,1 0 0,-40-6 0,54 12 41,0 1 0,-1 0 0,1 0 0,-1 1 0,1 0 1,-1 1-1,1 0 0,-1 0 0,1 1 0,0 0 0,0 0 0,-1 1 0,2 0 0,-1 1 0,0-1 0,1 1 0,-13 9 0,16-9-6,-1 0 1,1 0-1,0 0 0,0 1 0,0 0 0,0 0 1,1 0-1,0 0 0,0 0 0,0 1 1,1-1-1,-1 1 0,1-1 0,1 1 0,-1 0 1,1 0-1,0 0 0,0 0 0,1 0 0,0 0 1,0 0-1,0 0 0,1 0 0,2 8 1,-1-5-29,1-1 0,0 0 0,0 1 0,1-1 1,0-1-1,1 1 0,-1 0 0,2-1 0,-1 0 1,1 0-1,0-1 0,0 0 0,1 0 0,0 0 1,0-1-1,0 0 0,0 0 0,1-1 0,15 7 1,-9-5-38,0-1 0,0-1 0,0 0 0,1-1 1,-1 0-1,1-1 0,0-1 0,0 0 1,-1-1-1,1-1 0,21-3 0,-20-1-11,0 0 0,-1-2 0,0 1 0,0-2 0,-1 0 0,24-18 0,-33 23 454,1-1 0,-1 0 0,0 0 0,0-1 0,0 1 0,5-8 0,-12 30 134,0 0 0,1 0 0,2 1 0,4 34 0,-3-42-396,0-1 0,1 0 0,1-1 0,0 1 1,0-1-1,1 1 0,0-1 0,0 0 0,1-1 0,0 0 1,8 9-1,-6-8-61,0 0 0,1-1 0,0 0 0,0 0 0,0-1 0,1 0 0,0-1 0,0 0 0,1 0 0,0-1 0,0-1 0,0 0 0,0 0 0,1-1 0,0-1 0,-1 0 0,20 1 0,-10-5-879,0-1-1,0-2 1,0 0 0,0-1 0,-1-1-1,36-17 1,-6-1-2993</inkml:trace>
</inkml:ink>
</file>

<file path=ppt/ink/ink17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2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604 947 6144,'2'-2'774,"0"1"-1,0 0 1,0 0 0,0 0-1,1-1 1,-1 2 0,0-1 0,0 0-1,1 0 1,-1 1 0,0-1-1,1 1 1,-1 0 0,0 0 0,3 0-1,19-4 1055,111-62 498,-121 58-2048,0 0 1,-1-1 0,1-1-1,-2 0 1,1-1 0,10-13-1,25-22 396,-41 40-601,29-27 414,34-38-1,-60 59-424,0 0-1,0-1 0,-1-1 0,-1 0 0,0 0 0,-1 0 0,8-25 1,-10 23-48,-2-1 0,0 1 0,-1 0 0,-1-1 1,0 1-1,-1-1 0,-1 0 0,0 1 1,-1-1-1,-1 1 0,-9-30 0,8 35-14,-1 0 1,0 0-1,0 1 0,-1-1 0,-1 1 0,1 0 1,-2 1-1,-8-10 0,-1 3-6,0 1 0,-1 1 1,-23-15-1,16 15-25,-1 0 1,0 2-1,-1 1 1,0 1-1,-1 1 1,-29-5 0,37 10 18,0 2 0,0 0 1,0 1-1,-1 1 0,1 0 1,0 2-1,-1 1 0,1 0 1,0 1-1,-33 12 1,47-13 25,1-1 1,-1 0 0,1 1-1,0 0 1,0 0 0,0 1-1,0-1 1,1 1 0,-1 0-1,1 1 1,0-1 0,0 1 0,-5 7-1,4-3 22,0 1-1,0-1 1,1 1-1,0 0 1,1 1 0,-4 19-1,3 0 79,1 0 0,1 0 0,2 1 0,4 32-1,0-23 89,2 0 0,1-1-1,3 1 1,19 53 0,-20-65-80,18 54 161,49 163 479,-48-147-434,26 117 198,-3 125-121,-45-227-181,-5 1 0,-5-1 0,-24 145 0,24-238-191,0 0 0,-2 0 0,0-1 0,-1 0 0,-1 0 0,-1-1 0,-1 0 0,0-1 0,-1 0 0,-1 0 0,-18 18 0,23-26-27,-2-1-1,0 0 1,0 0-1,0-1 1,-1-1-1,0 1 1,0-1-1,0-1 1,-1 0-1,0 0 1,0-1-1,0-1 1,-1 0-1,1 0 1,-1-1-1,1-1 1,-1 0-1,0 0 1,0-1-1,-14-2 1,4-2-9,0 0 0,0-1 0,1-1 0,-1-1 0,2-1 0,-1-1 0,1 0 0,-24-16 0,36 19-55,-1 0 1,1 0-1,0-1 1,1 0-1,0 0 0,0 0 1,0-1-1,1-1 0,0 1 1,1-1-1,0 1 0,0-2 1,1 1-1,0 0 1,0-1-1,1 0 0,1 0 1,-1 0-1,2 0 0,-2-10 1,3 11-192,0 1-1,1 0 1,0 0 0,0 0 0,0 1 0,1-1-1,4-10 1,-1 6-1004,1 0-1,0 0 1,1 0-1,1 1 1,16-20-1,6-5-2714</inkml:trace>
</inkml:ink>
</file>

<file path=ppt/ink/ink17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2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9856,'14'-16'4864,"32"16"-4352,-37 0 7039,25-3-6911,-6-1 0,9 4 256,-8 0 128,-1 7-1408,-10-3 0,5 5 768,2-2 128,-7 2-768,-4-2 0,-5-4-1024,2 1 128,-2-4-2176,-1 0 128</inkml:trace>
</inkml:ink>
</file>

<file path=ppt/ink/ink17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3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502 52 4864,'-2'0'306,"1"0"1,-1-1-1,1 1 1,-1 0-1,1-1 1,0 1-1,-1-1 1,1 0-1,0 1 1,-1-1-1,1 0 1,0 0-1,0 0 1,0 0-1,0 0 1,0 0-1,0 0 1,0 0-1,0 0 1,0 0-1,0-1 1,1 1-1,-1 0 1,0-1-1,0-1 1,1 1-85,-1 1 1,0-1-1,0 1 0,1-1 1,-1 1-1,0-1 0,0 1 1,0-1-1,0 1 1,0 0-1,-1 0 0,1 0 1,0 0-1,-1 0 0,1 0 1,-1 0-1,1 0 0,-1 0 1,1 1-1,-1-1 1,1 0-1,-1 1 0,0-1 1,1 1-1,-1 0 0,-1 0 1,-6 0 18,1 1 0,0 1 1,0 0-1,0 0 0,0 1 1,0-1-1,1 2 0,-1-1 1,1 1-1,0 0 0,-7 6 1,-69 56 2436,78-61-2514,-20 20 348,0 1 0,2 2 0,2 0 0,0 1 0,2 1 0,-27 56 0,34-61-417,1-1-1,2 1 1,0 1 0,2 0-1,0 0 1,2 0-1,1 1 1,2 0 0,0 0-1,1-1 1,2 1-1,1 0 1,1 0 0,1-1-1,2 1 1,0-1-1,2 0 1,1-1 0,1 0-1,0 0 1,2-1-1,27 39 1,-30-51-86,1-1 0,0 0 0,0-1 0,1 0 0,0-1 0,1 0 0,0-1 0,19 10-1,-24-14-207,0 0 0,0-1 0,0 0 0,1 0-1,-1-1 1,1 0 0,0 0 0,0-1-1,0 0 1,0 0 0,0-1 0,0 0-1,-1-1 1,1 1 0,0-1 0,13-4 0,-18 4-368,-1-1 0,1 1 0,-1 0 0,0-1 0,1 0 0,-1 1 1,0-1-1,0 0 0,0 0 0,0 0 0,0-1 0,-1 1 1,1 0-1,-1-1 0,0 1 0,1-1 0,-1 1 0,0-1 1,0 1-1,0-5 0,3-9-2910</inkml:trace>
</inkml:ink>
</file>

<file path=ppt/ink/ink17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3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89 274 8832,'0'-1'119,"0"1"0,0 0 1,0 0-1,-1 0 0,1 0 0,0 0 1,0 0-1,-1 0 0,1 0 1,0 0-1,0 0 0,-1 0 1,1 0-1,0 0 0,0 0 0,-1 0 1,1 0-1,0 0 0,0 0 1,-1 0-1,1 0 0,0 0 0,0 0 1,-1 0-1,1 0 0,0 1 1,0-1-1,0 0 0,-1 0 1,1 0-1,0 0 0,0 0 0,0 1 1,0-1-1,-1 0 0,1 0 1,0 0-1,0 1 0,0-1 0,0 0 1,0 0-1,0 1 0,0-1 1,-1 0-1,1 0 0,0 1 1,0-1-1,0 0 0,0 0 0,0 1 1,0-1-1,0 0 0,1 1 1,3 23 6264,6 3-2221,-2-10-4385,-3-8 379,1 1 0,0-1 0,1 0 0,0 0 0,0-1 0,1 1-1,0-2 1,1 1 0,-1-1 0,1-1 0,1 0 0,-1 0 0,19 8 0,-14-9-19,0 0 0,-1-2 0,1 1 0,1-2 1,-1 0-1,0 0 0,0-2 0,1 0 0,27-3 1,-24 0-68,1 0 1,-1-1 0,0-1 0,0-1 0,-1 0 0,0-2 0,0 0-1,-1-1 1,0 0 0,0-1 0,-1-1 0,0-1 0,-1 0 0,0 0-1,-1-2 1,19-24 0,-28 32-81,1 0 1,-1 0-1,-1 0 0,1-1 0,-1 0 1,0 0-1,0 0 0,-1 0 1,0 0-1,0 0 0,-1 0 0,0-1 1,0 1-1,-1-1 0,0 1 0,0-1 1,-1 1-1,0 0 0,0-1 1,0 1-1,-4-9 0,2 8 1,0 1 1,-1 0-1,0-1 1,0 2-1,0-1 1,-1 1-1,0-1 0,-1 1 1,1 0-1,-1 1 1,0 0-1,0 0 0,-1 0 1,1 0-1,-1 1 1,0 0-1,-15-5 0,0 1 10,-1 0 0,0 2 0,0 0-1,-37-3 1,44 7-3,1 0-1,-1 2 1,0 0 0,0 1-1,0 0 1,0 1 0,0 1-1,0 1 1,1 0 0,0 1-1,0 0 1,0 1 0,0 1-1,1 1 1,-16 11 0,6-3-66,2 1 0,0 2 0,1 0 0,1 1 0,1 1-1,-26 36 1,42-53 27,0 0 0,1 1-1,-1-1 1,1 0-1,0 1 1,0-1-1,0 1 1,1 0 0,0 0-1,0-1 1,0 1-1,0 0 1,1 0 0,0 0-1,0 0 1,0 0-1,1 0 1,0 6-1,0-8-49,0 1-1,0-1 0,1 1 0,-1-1 0,1 1 0,-1-1 0,1 0 0,0 0 0,0 0 0,1 0 0,-1 0 0,0 0 0,1 0 0,0-1 1,0 1-1,0-1 0,0 0 0,0 0 0,0 0 0,0 0 0,1-1 0,-1 1 0,8 1 0,2 1-804,1-1 1,0 0-1,1-1 0,24 0 1,15-1-2584</inkml:trace>
</inkml:ink>
</file>

<file path=ppt/ink/ink17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4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7424,'83'17'13951,"-20"14"-11077,23 31-2713,-41-28 772,-23-15-506,-1 0 0,-1 2 0,0 1 0,-2 0 0,0 1 0,-2 1-1,18 36 1,-19-36-237,-3-4-45,-1 0 0,-1 1-1,-1 1 1,0-1-1,-2 2 1,-1-1-1,0 1 1,-2 0-1,0 0 1,-2 0-1,-1 0 1,-2 38-1,-2-32-99,-2-1 0,-1 0-1,-1 0 1,-2-1 0,0 0-1,-2 0 1,-1-1-1,-1-1 1,-30 46 0,28-51-209,0 1 1,-2-2-1,0 0 1,-28 24-1,33-33-727,-1-1 0,1-1-1,-1 0 1,-1-1 0,-18 8 0,-1-2-2971</inkml:trace>
</inkml:ink>
</file>

<file path=ppt/ink/ink17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4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9984,'32'-20'4992,"21"26"-4352,-41-6 5887,22-6-5887,-5 3 128,22 3 128,-14 0 0,11 9-1280,-10-6 0,4 5 256,-10-5 128,-3 6-1408,-6-2 0,-14 6-1792,2 3 129</inkml:trace>
</inkml:ink>
</file>

<file path=ppt/ink/ink17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5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10880,'28'13'5376,"29"3"-5760,-43-16 9215,4 3-8831,2 1 128,22-1-128,-10 1 128,16-4-768,-10 0 0,-1-7-2432,-9 0 128,1-9-127,-6 7 127</inkml:trace>
</inkml:ink>
</file>

<file path=ppt/ink/ink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2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423 37 2176,'0'-2'122,"-1"1"-1,1-1 1,-1 0-1,0 0 1,1 1-1,-1-1 1,0 0 0,0 1-1,0-1 1,0 1-1,-1 0 1,1-1 0,0 1-1,-1 0 1,1-1-1,-1 1 1,1 0 0,-1 0-1,1 0 1,-4-1-1,1 1 70,0 0 0,0 0 0,0 0 0,0 1 0,0-1-1,0 1 1,0 0 0,0 0 0,-5 1 0,-8 2 243,0 0 1,0 2-1,-23 8 1,38-12-427,-28 10-124,-2-1 356,2 2 1,-1 0 0,2 3 0,-39 23 0,65-36-220,0 0 0,0 1 1,0-1-1,1 1 0,-1-1 1,1 1-1,-1 0 0,1 0 1,0 0-1,0 0 0,0 1 1,0-1-1,1 1 0,-1-1 1,1 1-1,0-1 0,-1 6 1,2-7-12,1 1-1,-1 0 1,0-1 0,1 1 0,0-1 0,-1 1 0,1-1-1,0 1 1,0-1 0,1 0 0,-1 1 0,0-1 0,1 0 0,0 0-1,-1 0 1,1 0 0,0 0 0,0 0 0,0-1 0,0 1-1,0 0 1,0-1 0,1 0 0,-1 0 0,5 2 0,21 9 52,1-1-1,1-2 1,0-1 0,0-1 0,1-2 0,58 3 0,-52-6 26,0 2 0,-1 2 1,0 1-1,54 18 0,-72-18 9,-1 1 1,0 0-1,-1 1 0,0 1 0,0 1 0,18 15 0,-31-23-39,1 0-1,-1 0 0,1 1 0,-1-1 0,0 1 1,0 0-1,0 0 0,-1 0 0,0 0 0,1 0 1,-1 1-1,-1-1 0,1 1 0,-1-1 0,1 1 1,-1-1-1,-1 1 0,1 0 0,-1 0 0,0-1 1,0 1-1,0 0 0,0 0 0,-1-1 0,0 1 1,0 0-1,0-1 0,-1 1 0,1-1 0,-4 7 1,0-3 11,0-1 0,0 0 0,0-1 0,-1 1 0,1-1 0,-2 0 1,1 0-1,-1-1 0,0 0 0,0 0 0,-12 6 0,-9 3 107,-56 18 0,51-20-56,-21 3-24,1-1 0,-102 11 0,81-14-576,51-4-858,23-7 1285,-1 1-1,1-1 1,0 0-1,0 1 1,-1-1 0,1 0-1,0 1 1,0-1-1,-1 0 1,1 1-1,0-1 1,0 0-1,0 1 1,0-1-1,-1 1 1,1-1-1,0 0 1,0 1-1,0-1 1,0 1 0,0-1-1,0 0 1,0 1-1,0-1 1,0 1-1,1-1 1,-1 1-1,0-1 1,0 0-1,0 1 1,0-1-1,0 0 1,1 1 0,-1-1-1,0 0 1,0 1-1,1-1 1,-1 0-1,0 1 1,1-1-1,-1 0 1,0 0-1,1 1 1,-1-1-1,0 0 1,1 0-1,0 1 1,12 7-1760</inkml:trace>
</inkml:ink>
</file>

<file path=ppt/ink/ink17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5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274 229 4480,'0'0'246,"0"0"0,0 0 0,0-1 0,-1 1 0,1 0 0,0 0 0,0 0 0,0 0 0,-1 0 0,1 0 1,0 0-1,0-1 0,0 1 0,-1 0 0,1 0 0,0 0 0,0 0 0,-1 0 0,1 0 0,0 0 0,0 0 0,0 0 0,-1 0 0,1 0 0,0 0 0,0 0 1,-1 0-1,1 0 0,0 1 0,0-1 0,0 0 0,-1 0 0,1 0 0,0 0 0,0 0 0,0 0 0,-1 1 0,1-1 0,0 0 0,0 0 0,0 0 1,0 0-1,-1 1 0,-5 14 2640,-1 15-1112,5-8-1108,1 1 0,1 0-1,1 0 1,1-1-1,1 1 1,0-1-1,2 0 1,1 0 0,14 34-1,-15-45-556,1 0 0,1 0-1,0 0 1,0-1 0,1 0 0,0 0-1,1-1 1,0-1 0,1 1-1,-1-1 1,2-1 0,15 10 0,4 0 183,2-2 0,0 0 0,37 10-1,-50-19-185,1-2 0,0 0-1,0-1 1,0-1-1,0 0 1,0-2-1,0 0 1,0-2-1,0 0 1,0-1-1,0-1 1,0-1-1,-1-1 1,0 0 0,19-10-1,-26 10-85,0 0 0,0-1 0,-1-1 0,0 0 0,0 0 0,-1-1 0,0-1 0,0 1 1,15-22-1,-20 22-27,1 0 0,-1 0 0,-1 0 0,0-1 0,0 0 0,-1 0 0,0 0 0,0 0 0,-1 0 0,-1 0 0,0-1 0,0 1 0,-2-19 0,0 16-4,-1 1 0,-1-1-1,0 1 1,0 0-1,-1 0 1,-1 1 0,0-1-1,0 1 1,-1 0-1,-1 0 1,-12-15 0,13 18-2,-9-13-16,0 1 0,-2 1 1,0 1-1,-2 0 0,0 1 0,0 1 0,-37-22 0,49 34 25,-17-12-24,-1 2 0,0 1-1,-1 1 1,-1 1-1,0 1 1,0 2-1,-1 1 1,-31-5-1,25 6-38,0 0 0,0 3 0,0 1 0,-65 4 0,76 0-38,0 2 1,1 0-1,-1 2 0,1 0 0,0 2 1,1 0-1,-38 21 0,50-24-13,0 1 0,0 0-1,1 0 1,-1 1 0,1 0-1,1 1 1,-10 11 0,14-15-26,0 1 1,0 0-1,0 0 1,0 0-1,1 1 1,0-1-1,0 1 1,1-1-1,-1 1 1,1-1-1,0 1 1,1 0-1,-1-1 1,1 1-1,1 7 1,0-5-405,1 0 0,0-1 1,1 1-1,0-1 1,6 13-1,15 29-3164</inkml:trace>
</inkml:ink>
</file>

<file path=ppt/ink/ink17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6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16 3712,'0'0'213,"0"0"0,-1 0 0,1 0 0,0 0 0,0-1 0,0 1 0,0 0 1,0 0-1,-1 0 0,1 0 0,0-1 0,0 1 0,0 0 0,0 0 0,0 0 0,0-1 0,0 1 0,0 0 0,0 0 0,0 0 1,0-1-1,0 1 0,0 0 0,0 0 0,0 0 0,0-1 0,0 1 0,0 0 0,0 0 0,0 0 0,0-1 0,0 1 0,0 0 1,0 0-1,1 0 0,-1-1 0,0 1 0,0 0 0,0 0 0,0 0 0,0 0 0,1 0 0,-1-1 0,0 1 0,0 0 1,0 0-1,0 0 0,1 0 0,-1 0 0,0 0 0,0 0 0,0 0 0,1 0 0,20-5 3343,36 2-3835,175 11 4889,6-1-3609,-172-13-1451,17 0-1275,-76 7 967,0-1 1,0 1-1,-1 0 1,1 0 0,10 4-1,-11-1-2036,-5 0-150</inkml:trace>
</inkml:ink>
</file>

<file path=ppt/ink/ink17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6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8576,'56'12'9896,"2"-12"-5484,56-18-3523,-72 10-449,326-47-78,-282 50-2060,-30 9-2876,-36 0 1375</inkml:trace>
</inkml:ink>
</file>

<file path=ppt/ink/ink17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7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6912,'27'-1'3520,"16"1"4389,-5 8-5557,41 10-602,-32-7-1452,61 21 0,-31-3 729,81 45 0,-123-55-747,-1 1 1,-1 2-1,-1 1 1,50 47-1,-70-57-217,0 0 1,0 1-1,-1 1 0,14 25 0,-21-33-20,0-1 0,-1 1 0,0 0 0,-1 0 0,0 0 0,0 1 0,0-1 0,-1 0 0,0 1 0,0-1 0,-1 1 0,0-1 0,-2 12 0,1-13-2,-1 0 0,-1-1 1,1 1-1,-1-1 1,0 1-1,0-1 0,0 0 1,-1 0-1,0 0 1,0-1-1,-6 6 0,-49 39 230,27-28-156,0-2 0,-1-1 0,-1-2 0,-46 16-1,13-10 229,-87 16-1,125-32-362,1-2-1,-48 1 1,62-6-710,0 1 0,0-2-1,1 0 1,-16-4 0,17-1-2704,3-1-300</inkml:trace>
</inkml:ink>
</file>

<file path=ppt/ink/ink17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8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1461 7808,'-1'-2'873,"0"-1"-1,0 1 1,0-1 0,1 1 0,-1-1 0,1 1 0,0-1-1,-1 1 1,1-1 0,0 0 0,1 1 0,-1-1 0,0 1-1,2-6 1,0-33 498,-37-350 3263,35 339-4613,2 1-1,2-1 1,3 1-1,1 0 1,27-84 0,-3 41 183,47-97 1,-65 163-145,1 0 1,2 1 0,0 1 0,2 0 0,1 1 0,1 2 0,38-36-1,-49 51-33,0 0 0,0 1 0,0 0 0,1 1 0,0 0-1,0 1 1,0 0 0,16-5 0,-19 9 28,-1 0 0,1 0 0,0 0 0,-1 1 0,1 0 0,0 0 0,0 1 0,-1 0 0,1 0 0,-1 1 0,1 0 0,-1 1 0,0-1 0,10 6 0,-6-3-38,-1 1 1,1 0-1,-1 0 1,0 2-1,-1-1 0,0 1 1,0 0-1,0 1 0,-1 0 1,13 19-1,-8-5 5,-1 0-1,-1 1 1,-1 0-1,8 29 1,7 23 124,-3 1 0,-4 1 0,-3 1 0,5 86 0,-18-127-82,-2 0-1,-1 0 1,-2-1-1,-2 1 1,-1-1 0,-2 1-1,-2-2 1,-1 1-1,-2-2 1,-32 64-1,1-9-185,-20 34-247,64-123 285,-1 0-1,1 0 0,-1 0 0,1 0 1,-1 0-1,0 0 0,1 0 1,-1 0-1,0-1 0,1 1 0,-1 0 1,0-1-1,0 1 0,0 0 0,0-1 1,0 1-1,0-1 0,0 1 1,0-1-1,0 0 0,0 1 0,0-1 1,0 0-1,0 0 0,0 1 0,0-1 1,0 0-1,0 0 0,0 0 1,0-1-1,-2 1 0,1-1-328,1 0 1,-1 0-1,1 0 0,-1 0 0,1 0 1,-1-1-1,1 1 0,0 0 1,-1-1-1,1 1 0,0-1 0,0 1 1,0-1-1,0 1 0,1-1 0,-2-2 1,-4-13-3322</inkml:trace>
</inkml:ink>
</file>

<file path=ppt/ink/ink17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8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7040,'67'-2'10700,"6"-1"-4757,35-3-3104,-57 5-2592,0 1 0,101 15 0,-58-4-1817,-33-14-4134,-37-1 2354</inkml:trace>
</inkml:ink>
</file>

<file path=ppt/ink/ink17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9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85 7040,'1'-1'648,"0"0"-1,1 0 1,-1 1 0,0-1 0,1 0 0,-1 0 0,1 1-1,-1-1 1,1 1 0,-1-1 0,1 1 0,0 0-1,-1 0 1,1-1 0,2 1 0,12 1 1424,-5 2-1533,1-1 0,-1 0 0,1-1 0,0-1 0,0 0 0,19-2 0,2 1-728,25 1 541,228-8 1917,-245 4-2844,0-1-1,0-2 1,-1-2-1,70-26 1,-75 24-1446,-19 9-801,-16 2 2749,1 0 1,-1 0-1,0 0 0,0 0 1,0 0-1,0 0 0,0 0 1,1 0-1,-1 0 0,0 0 1,0 0-1,0 0 0,0 0 1,0 0-1,0 0 0,1 0 1,-1 0-1,0 1 0,0-1 1,0 0-1,0 0 0,0 0 1,0 0-1,0 0 0,0 0 1,1 0-1,-1 1 0,0-1 1,0 0-1,0 0 0,0 0 1,0 0-1,0 0 0,0 1 1,0-1-1,0 0 1,0 0-1,0 0 0,0 0 1,0 0-1,0 1 0,0-1 1,0 0-1,0 0 0,0 0 1,0 0-1,0 0 0,0 0 1,0 1-1,0-1 0,-1 0 1,1 0-1,0 0 0,0 0 1,0 0-1,0 0 0,0 1 1,0-1-1,0 0 0,0 0 1,-1 0-1,1 0 0,0 0 1,-5 7-2872</inkml:trace>
</inkml:ink>
</file>

<file path=ppt/ink/ink17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6:59.7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7168,'0'-1'215,"0"1"0,0 0-1,0 0 1,1 0 0,-1-1 0,0 1 0,0 0 0,0 0 0,0 0 0,1 0 0,-1 0-1,0-1 1,0 1 0,1 0 0,-1 0 0,0 0 0,0 0 0,1 0 0,-1 0-1,0 0 1,0 0 0,0 0 0,1 0 0,-1 0 0,0 0 0,0 0 0,1 0 0,-1 0-1,0 0 1,0 0 0,1 0 0,-1 0 0,0 0 0,0 0 0,1 1 0,-1-1 0,0 0-1,0 0 1,0 0 0,1 0 0,-1 0 0,0 1 0,0-1 0,0 0 0,0 0-1,0 0 1,1 1 0,-1-1 0,2 19 4500,-8 32-3641,5-40-731,-2 48 619,2 0 1,3-1-1,3 1 0,16 77 1,-13-80-826,-4-40-383,2 34 747,-6-50-601,0 1 0,0 0 0,0-1-1,0 1 1,0 0 0,0-1 0,0 1 0,0 0 0,-1-1-1,1 1 1,0-1 0,-1 1 0,1 0 0,0-1 0,-1 1-1,1-1 1,0 1 0,-1-1 0,1 1 0,-1-1-1,1 1 1,-1-1 0,1 1 0,-1-1 0,1 0 0,-1 1-1,0-1 1,1 0 0,-1 0 0,0 1 0,1-1 0,-1 0-1,0 0 1,1 0 0,-1 0 0,0 0 0,1 0-1,-1 0 1,0 0 0,1 0 0,-1 0 0,0 0 0,1 0-1,-1 0 1,1-1 0,-1 1 0,0 0 0,1 0 0,-1-1-1,0 1 1,1 0 0,-1-1 0,1 1 0,-1-1-1,0 0 1,-10-5-3484</inkml:trace>
</inkml:ink>
</file>

<file path=ppt/ink/ink17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8576,'-2'2'620,"0"0"0,1 0 1,-1 0-1,0 1 0,1-1 1,-1 0-1,1 1 0,0 0 1,0-1-1,0 1 0,0 0 0,0-1 1,0 1-1,1 0 0,0 0 1,-1 3-1,1 54 4269,1-37-5092,1 28 490,3 1 0,17 75-1,-3-17 582,7 104-213,-23-169-1528,-2 1 1,-8 83 0,6-127 776,1 0-226,0 1-1,0-1 1,-1 1 0,1-1 0,-1 1-1,0-1 1,1 0 0,-1 1-1,0-1 1,-1 0 0,1 0-1,0 0 1,-3 3 0,-2 2-2899</inkml:trace>
</inkml:ink>
</file>

<file path=ppt/ink/ink17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1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1 205 7424,'24'-45'12479,"-14"35"-12032,1 0 0,-1 1 0,2 0 0,-1 0 0,1 1 0,25-12 0,0 3 453,44-14-1,-47 21-561,0 2 0,0 1-1,1 1 1,0 3 0,0 0-1,39 3 1,-5 4 76,-1 3 0,67 17-1,-119-22-350,0 2 0,-1 0 0,0 1 0,0 0 0,-1 2-1,1-1 1,-1 2 0,-1 0 0,1 0 0,-1 2-1,-1-1 1,0 2 0,0-1 0,-1 2 0,0-1-1,-1 2 1,12 18 0,-18-25-58,-1 0-1,0 0 1,0 0-1,-1 0 0,0 0 1,0 0-1,0 1 1,-1-1-1,0 1 1,0-1-1,0 1 1,-1 0-1,0-1 1,-1 1-1,1-1 1,-4 12-1,1-7 4,-1-1 1,0 1-1,-1-1 1,0 1-1,0-2 0,-1 1 1,-1-1-1,1 1 1,-10 8-1,-6 4 6,0-1 0,-2-1-1,0-2 1,-1 0 0,-1-1-1,-42 19 1,41-21-62,-1-3 0,0 0 0,-1-2 0,0-1 0,0-1 0,-1-1 0,-58 4 0,87-11 47,1 1-1,0-1 1,-1 0-1,1 0 1,0 0-1,-1 0 1,1 0-1,0 0 1,-1 0-1,1 0 1,0 0-1,-1 0 1,1-1-1,0 1 1,-1 0-1,1 0 1,0 0 0,0 0-1,-1 0 1,1 0-1,0-1 1,0 1-1,-1 0 1,1 0-1,0-1 1,0 1-1,-1 0 1,1 0-1,0-1 1,0 1-1,0 0 1,0 0-1,-1-1 1,1 1-1,0 0 1,0-1-1,0 1 1,0 0 0,0-1-1,0 1 1,0 0-1,0-1 1,14-15-85,0 8 118,1 0 0,0 1 1,0 1-1,0 1 0,1 0 0,-1 1 1,1 0-1,0 2 0,1-1 0,-1 2 1,0 0-1,0 2 0,1-1 0,-1 2 1,24 5-1,22 7 306,0 2 0,93 39 0,-130-46-311,-4 0 0,0 0-1,-1 2 0,0 0 1,-1 1-1,28 23 1,-6-4 49,90 75 6,-114-89-28,0 0-1,-1 1 1,-1 0 0,-1 2 0,13 21 0,-24-35-26,0 0-1,-1 1 1,1-1-1,-1 0 1,-1 1-1,1-1 1,-1 1-1,-1 0 1,1-1-1,-1 1 1,0 0-1,0-1 1,-1 1-1,0 0 1,0-1-1,-1 1 1,0-1 0,0 1-1,0-1 1,-1 0-1,0 0 1,0 0-1,0 0 1,-1-1-1,0 1 1,0-1-1,-1 0 1,1 0-1,-1-1 1,-8 7-1,-11 2 5,1 0 0,-2-2 0,0-1 0,0-1 0,-40 8 0,25-12-15,0-1 0,-1-2 0,1-1 0,-1-3 0,-64-10 0,74 8-12,1 0 0,-1-1 1,1-2-1,1-1 1,-1-2-1,-34-16 0,51 21-32,2-1-1,-1 0 0,1-1 0,0 0 1,0-1-1,1 0 0,0 0 0,0-1 1,1-1-1,0 0 0,1 0 0,0 0 1,1-1-1,-9-17 0,15 26-115,0 1-1,0-1 1,1 1-1,-1-1 1,1 0-1,-1 0 1,1 1-1,-1-1 1,1 0-1,0 0 1,0 0-1,0 1 1,0-1 0,0 0-1,0 0 1,1 1-1,-1-1 1,1 0-1,-1 0 1,1 1-1,0-1 1,-1 0-1,1 1 1,0-1-1,0 1 1,0-1 0,0 1-1,0 0 1,1-1-1,-1 1 1,0 0-1,1 0 1,-1 0-1,1 0 1,-1 0-1,1 0 1,-1 0-1,1 0 1,1 0 0,22-12-3847</inkml:trace>
</inkml:ink>
</file>

<file path=ppt/ink/ink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3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2432,'0'-1'69,"0"1"0,0-1 1,0 1-1,0-1 0,1 0 1,-1 1-1,0-1 0,1 1 0,-1-1 1,0 1-1,1-1 0,-1 1 1,1-1-1,-1 1 0,1-1 0,-1 1 1,1-1-1,-1 1 0,1 0 1,-1-1-1,1 1 0,-1 0 0,1 0 1,0-1-1,-1 1 0,1 0 0,-1 0 1,1 0-1,0 0 0,0 0 1,5 18 2068,-7 33-664,-8 80 44,11 173 1,1-210-1207,-3-86-285,21 300 950,-16-276-881,2 0-1,1 0 1,1 0 0,1-1 0,2-1 0,2 0 0,22 40 0,-32-64-90,0 0 1,1 0 0,-1-1 0,1 1 0,0-1 0,0 0 0,1 0 0,-1-1-1,1 0 1,0 0 0,0 0 0,1 0 0,-1-1 0,1 0 0,12 3 0,-13-5-88,1 0 0,-1 0 0,0-1 0,0 0 0,0 0 0,1 0-1,-1-1 1,0 0 0,0 0 0,0-1 0,0 0 0,0 0 0,0 0 0,-1 0 0,1-1 0,-1 0 0,1-1 0,8-6 0,130-94-4228,-87 64 2624</inkml:trace>
</inkml:ink>
</file>

<file path=ppt/ink/ink17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1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9472,'15'-12'4736,"22"-4"-3456,-28 12 4863,19-3-5119,-3-2 0,2 6 128,-2 3 0,26 3-1664,-8 3 0,-2-6 768,-8 0 128,-1 3-1408,-3 1 0,-15-4-2304,-5 0 128</inkml:trace>
</inkml:ink>
</file>

<file path=ppt/ink/ink17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1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27 6784,'-5'-7'3328,"25"7"-768,-20 0 3199,19 0-4863,-5 0 0,24-9 640,-10 9 128,24-7-2048,-15 4 0,15 3 1280,-10 0 128,13 3-896,-12 1 0,-6-4-1280,-8 0 128,-1 0-2176,-5 0 129</inkml:trace>
</inkml:ink>
</file>

<file path=ppt/ink/ink17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2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1 144 10368,'8'51'8283,"5"22"247,7-26-8277,-12-33-166,1 0 0,0-1 0,1 0 0,0 0 0,1-1 0,0-1 1,1 0-1,0 0 0,0-1 0,2-1 0,26 15 0,-8-11 116,0-1-1,0-2 1,1-1 0,0-1-1,44 3 1,-53-8-150,1-2 1,0-1-1,-1 0 0,1-2 1,0-1-1,-1-1 0,1-1 1,-1-2-1,-1 0 0,1-1 1,25-13-1,-39 15-72,0 1 0,0-2 1,0 1-1,-1-1 0,15-15 0,-20 19 0,-1-1-1,1-1 1,-1 1-1,0 0 1,0-1-1,0 0 1,0 0-1,-1 0 1,0 0-1,0 0 1,-1 0-1,1 0 1,-1-1-1,1-7 1,-2 4-20,-1-1 0,-1 1 0,1-1 0,-1 1 0,-1 0 0,0 0 0,0 0 0,-1 1 0,-5-12 1,-2 1-74,0 0-1,-27-33 1,28 39 82,-1 0-1,0 1 1,-1 1 0,0 0-1,0 0 1,-1 1-1,-1 1 1,0 0-1,0 1 1,-1 1-1,0 0 1,0 1-1,-25-7 1,10 7-245,1 2 0,-1 1 0,0 1 0,0 1 0,-1 2 0,-46 7 1,53-4-832,1 1 1,0 1 0,0 1 0,0 1 0,-26 14 0,4-1-2479</inkml:trace>
</inkml:ink>
</file>

<file path=ppt/ink/ink17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4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623 1113 5120,'1'24'2254,"1"-29"149,-2-14 3969,16 18-2106,3-5-3760,-1-1-1,1-1 1,-1-1-1,-1-1 0,0 0 1,22-17-1,83-80 1141,-90 76-1435,-2-2 0,-1-2 0,-2 0 0,-2-2 0,40-73 0,-53 83-182,0 1 0,-2-2 0,-1 1 0,-1-2 1,-1 1-1,-1-1 0,-2 0 0,-1 0 0,-2-53 1,-1 70-24,-1 1 0,-1-1 0,0 1 1,0 0-1,-1-1 0,0 2 0,-1-1 1,-1 0-1,0 1 0,0-1 1,-1 1-1,0 1 0,0-1 0,-1 1 1,-1 0-1,-14-13 0,6 8 0,-1 1 0,0 1-1,-1 1 1,0 0 0,-1 1 0,0 2 0,-1-1-1,0 2 1,0 1 0,0 0 0,-1 2-1,0 0 1,-25-1 0,29 4 5,0 1 0,1 0 0,-1 2 0,1-1-1,-1 2 1,1 0 0,0 1 0,0 1 0,0 1 0,1 0 0,-1 0 0,1 2 0,1 0 0,0 1 0,0 0 0,1 1 0,-18 17-1,17-11 10,1 0 0,1 1 0,1 1-1,0 0 1,2 1 0,0 0-1,1 0 1,1 1 0,0 0-1,2 0 1,0 1 0,-3 35-1,6-31 30,0 1 0,2 0 0,0-1 0,2 1 0,1-1 0,1 1 0,15 48-1,-18-68-33,84 283 1094,-64-220-718,-4 1 1,14 121-1,-7 135 317,-21-287-670,-2 23 39,-2-1 1,-13 94-1,10-121-53,-55 329 282,45-309-214,-2-1 1,-2 0-1,-3-1 1,-38 69-1,53-110-80,-1 0 0,0 0 0,0-1 0,-1 1 0,-1-2 0,0 1 0,0-1 0,-1-1 0,0 0 0,0 0 0,-1-1 0,0 0 0,-20 9 0,23-13-9,0-1 0,-1 0 0,0 0 0,1 0 0,-1-1 0,0-1 0,0 1 0,0-2 0,0 1 0,1-1 0,-1 0 0,0-1 0,0 0 1,1 0-1,-1-1 0,1 0 0,0-1 0,0 0 0,0 0 0,1 0 0,-9-7 0,-43-35-110</inkml:trace>
</inkml:ink>
</file>

<file path=ppt/ink/ink17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4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14592,'0'0'7295,"5"-10"-8959,-5 10 7296,9-16-7936</inkml:trace>
</inkml:ink>
</file>

<file path=ppt/ink/ink17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5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0 102 9344,'5'-5'1019,"-1"1"0,1 0 1,0 1-1,0-1 0,1 1 0,-1 0 1,1 0-1,-1 0 0,1 1 0,0 0 1,0 0-1,12-1 0,75-11 2008,75-8-1921,-116 12-794,0 3 0,1 2 0,0 3 0,55 3 0,-57 6-721,10 0-2035,-20-5-9166,-41-2 8282</inkml:trace>
</inkml:ink>
</file>

<file path=ppt/ink/ink17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5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17 7424,'-4'-17'10811,"8"31"-5919,6 28-3700,-5-8-907,-1 1 0,-2 0 0,-1 1 0,-2-1 0,-1 0 0,-2 0 0,-2-1 0,-1 1 0,-1-1 0,-2 0 0,-1-1 0,-2 0 0,-26 46-1,6-18-535,15-30-1471,1 2-1,-22 61 1,36-75-1563,3-3-192</inkml:trace>
</inkml:ink>
</file>

<file path=ppt/ink/ink17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6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35 7936,'0'0'142,"-1"-1"0,1 1 1,-1-1-1,1 1 1,0-1-1,-1 0 0,1 1 1,0-1-1,0 1 0,-1-1 1,1 0-1,0 1 0,0-1 1,0 1-1,0-1 1,0 0-1,0 1 0,0-1 1,0 0-1,0 1 0,0-1 1,0 0-1,0 1 0,0-1 1,1 0-1,-1 0 0,2-4 2859,-1-3 3744,-1 8-6678,0-1 0,0 1 0,-1 0-1,1-1 1,0 1 0,-1 0 0,1-1 0,0 1 0,0 0 0,-1 0 0,1-1 0,0 1 0,-1 0 0,1 0 0,-1 0 0,1 0 0,0 0 0,-1-1 0,1 1 0,0 0-1,-1 0 1,1 0 0,-1 0 0,1 0 0,0 0 0,-1 0 0,1 0 0,-1 0 0,1 0 0,0 0 0,-1 1 0,1-1 0,-1 0 0,1 0 0,0 0 0,-1 0 0,1 1 0,0-1-1,-1 0 1,1 0 0,0 1 0,0-1 0,-1 0 0,1 0 0,0 1 0,-1-1 0,1 0 0,0 1 0,0 0 0,-24 16-1,7 2 508,1 0 1,0 1-1,1 1 0,2 0 1,0 1-1,1 0 1,1 1-1,1 0 0,-8 30 1,12-34-474,1 1 0,1 0 1,1 0-1,1 0 0,1 0 1,0 0-1,2 0 0,0 1 1,1-1-1,1 0 0,1 0 1,8 25-1,0-14-43,2-1 0,0 0 1,2-1-1,1-1 0,2 0 0,0-1 0,2-2 0,1 0 1,1-1-1,31 26 0,-42-38-297,-12-12-114,0-25-5028,3 8 1648,2-3-257</inkml:trace>
</inkml:ink>
</file>

<file path=ppt/ink/ink17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6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73 344 5504,'0'0'155,"-1"0"0,1 0 1,0 0-1,0 0 0,-1 0 1,1 0-1,0 0 0,0 0 1,0 0-1,-1-1 0,1 1 1,0 0-1,0 0 0,0 0 1,-1 0-1,1 0 0,0 0 1,0 0-1,0-1 0,0 1 0,0 0 1,-1 0-1,1 0 0,0 0 1,0-1-1,0 1 0,0 0 1,0 0-1,0 0 0,0-1 1,0 1-1,0 0 0,0 0 1,0 0-1,0-1 0,-1 1 1,1 0-1,1 0 0,-1-1 0,0 1 1,0 0-1,0 0 0,0 0 1,0-1-1,0 1 0,0 0 1,0 0-1,0 0 0,0-1 1,0 1-1,0 0 0,1 0 1,-1 0-1,0 0 0,0-1 1,0 1-1,0 0 0,1 0 1,-1 0-1,0 0 0,0 0 0,0 0 1,0 0-1,1-1 0,-1 1 1,0 0-1,0 0 0,1 0 1,2 5 4083,-9 6-4092,5-8 49,-1 0 0,1-1-1,0 1 1,1 0 0,-1-1-1,0 1 1,1 0-1,0 0 1,-1 0 0,1-1-1,0 1 1,1 0 0,-1 0-1,0 0 1,1 0 0,0-1-1,-1 1 1,1 0-1,2 2 1,20 51 1651,-18-49-1735,-1-1 0,1 1 0,0-1 0,1 0 0,-1 0 0,1 0 0,0-1 0,1 0 0,-1 0 0,1-1 0,0 1 0,0-1 0,1-1 0,-1 0 0,1 0 0,-1 0 0,1-1 0,0 0 0,0 0 0,0-1 0,0 0-1,0-1 1,0 0 0,1 0 0,13-2 0,-6 0-11,-1 0 0,1-1 0,-1-1 0,0-1 0,0 0 0,0 0 0,-1-1 0,0-1 0,0-1 0,0 0 0,-1-1 0,19-16 0,-21 14-30,-1 0 0,-1-1 0,0 0 1,0-1-1,-1 0 0,-1 0 0,0-1 0,6-18 0,-11 25-75,0-1 0,0 0-1,-1 1 1,0-1 0,0 0-1,-1 0 1,0 0 0,0 0 0,-1 1-1,0-1 1,-1 0 0,0 0 0,0 1-1,-5-14 1,0 8-5,1 0 0,-2 0 0,0 0-1,0 1 1,-1 1 0,-16-17 0,15 18-3,-2 0 1,0 1-1,0 0 0,0 0 1,-1 1-1,0 1 0,-1 1 1,0-1-1,0 2 0,0 0 1,-1 1-1,1 0 0,-1 1 1,-25-1-1,28 3-49,0 1 1,-1 0 0,1 1-1,0 0 1,0 1-1,0 0 1,0 1 0,0 0-1,0 1 1,1 1 0,0 0-1,0 0 1,0 1-1,0 0 1,1 1 0,0 0-1,1 1 1,-12 11-1,15-12-23,1-1-1,0 1 0,1 0 0,0 1 1,0-1-1,0 0 0,1 1 0,0 0 0,-2 12 1,3-16-40,1 0 1,1 1 0,-1-1 0,1 1 0,-1-1 0,1 1-1,1 0 1,-1-1 0,1 1 0,-1-1 0,1 0-1,0 1 1,1-1 0,-1 0 0,1 1 0,0-1 0,0 0-1,0 0 1,1 0 0,2 3 0,6 2-769,0-2 0,1 1 1,0-1-1,0-1 0,0 0 1,1-1-1,0 0 0,0-1 1,16 3-1,14 5-2585</inkml:trace>
</inkml:ink>
</file>

<file path=ppt/ink/ink17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7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7552,'33'-5'13877,"2"12"-10923,-15 5-2499,-1 1 0,-1 0 1,0 2-1,0 0 0,-2 0 0,0 2 0,-1 0 0,19 27 0,1 1 270,-17-24-426,-1 1 0,-1 1-1,-1 0 1,22 45 0,-29-47-200,-1 0 0,0 0 0,-2 1 0,0 0 0,-1 0 1,-2 0-1,0 0 0,-1 0 0,-1 1 0,-2-1 0,0 0 0,-1 0 0,-1 0 1,-1 0-1,-1-1 0,-9 22 0,5-13-47,-2 0 0,-1-1-1,-1 0 1,-2-1 0,-1 0 0,-29 36 0,33-48-298,-5 5 400,-39 37-1,53-54-506,0 0 1,0-1-1,-1 0 1,1 0 0,-1 0-1,0 0 1,0-1-1,0 0 1,0 0-1,0 0 1,0 0-1,-1-1 1,1 0 0,0 0-1,-1 0 1,-8-1-1,4-6-3401,-1-2-236</inkml:trace>
</inkml:ink>
</file>

<file path=ppt/ink/ink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3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2304,'15'-12'1152,"33"-8"-768,-31 13 1408,12 7-1536,10 7 128,13-3 0,13 5 128,1-6-640,0 4 0,0-3 384,-1 1 0,-4-5-512,-10 0 0,-13 0-640,-4 7 0</inkml:trace>
</inkml:ink>
</file>

<file path=ppt/ink/ink17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8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 7552,'-6'-2'6855,"13"5"-933,5 1-2261,-1-2-3588,23 0 708,0 1-1,37 8 1,-37-5-90,0-1 1,38 0-1,-46-5-527,2 1-107,1-1 0,-1-2-1,0 0 1,38-10 0,-65 12-97,0-1 1,0 1-1,1-1 0,-1 1 0,0 0 0,0-1 1,0 1-1,1 0 0,-1 0 0,0 0 0,0 0 1,1 0-1,-1 0 0,0 0 0,1 1 0,-1-1 1,2 1-1,-3 0-49,0-1 0,0 0-1,1 1 1,-1-1 0,0 1 0,0-1 0,0 1 0,0-1-1,0 1 1,1-1 0,-1 1 0,0-1 0,0 1 0,0-1 0,-1 1-1,1-1 1,0 1 0,0-1 0,0 1 0,0-1 0,0 1-1,0-1 1,-1 0 0,1 1 0,0-1 0,0 1 0,-1-1 0,1 1-1,-3 4-773,0-1 0,-1 0 0,1 0 0,-1 0 0,0 0 0,-6 5-1,-10 5-2719</inkml:trace>
</inkml:ink>
</file>

<file path=ppt/ink/ink17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08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 10112,'-8'0'4992,"13"0"-4224,-5 0 8191,14 0-8191,0 0 128,24-4 512,-10 1 128,24 3-1920,-11 0 128,15 0 1024,-13 0 128,-6 3-512,-8 1 128,-6 5-1280,-3-2 0,-15-7-3200,-2 0 128</inkml:trace>
</inkml:ink>
</file>

<file path=ppt/ink/ink17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18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9 101 5376,'0'-7'1129,"1"1"1,0-1-1,1 1 1,0 0-1,0-1 1,0 1-1,0 0 1,1 0-1,4-5 1,8-15 1036,-8 20-1714,-7 6-401,1 0 1,-1 0-1,0 0 1,1 0-1,-1 1 0,0-1 1,1 0-1,-1 0 0,0 0 1,1 1-1,-1-1 1,0 0-1,0 0 0,1 1 1,-1-1-1,0 0 1,0 0-1,1 1 0,-1-1 1,0 0-1,0 1 0,0-1 1,0 0-1,1 1 1,-1-1-1,0 0 0,0 1 1,0-1-1,0 0 1,0 1-1,0-1 0,0 1 1,0-1-1,0 0 0,0 1 1,0-1-1,0 0 1,0 1-1,-1-1 0,1 0 1,0 1-1,0-1 0,0 0 1,0 1-1,-1-1 1,-29 197 4172,23-149-3895,-2 12 973,-3 106 0,12-150-1161,1 0 0,0-1 1,1 1-1,1 0 0,1-1 1,0 1-1,0-1 0,2 0 1,0-1-1,1 1 0,13 22 1,-15-32-286,-1 0-1,1 0 1,0-1 0,0 1 0,0-1-1,1 0 1,0 0 0,-1-1 0,1 0 0,1 0-1,-1 0 1,0-1 0,1 1 0,-1-2 0,1 1-1,-1-1 1,1 0 0,0 0 0,0-1 0,-1 0-1,1 0 1,0 0 0,0-1 0,6-2 0,0 1-317,1-1 1,-1 0-1,0-1 1,-1-1-1,1 0 1,-1-1-1,0 0 1,0 0 0,-1-2-1,0 1 1,10-10-1,15-19-3379</inkml:trace>
</inkml:ink>
</file>

<file path=ppt/ink/ink17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18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 13824,'-48'3'6911,"39"29"-8063,9-28 12288,0 15-11136,0-6 128,5 3-1152,-1-5 128,7-11-2560,-8 0 128</inkml:trace>
</inkml:ink>
</file>

<file path=ppt/ink/ink17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19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4736,'0'-1'433,"0"0"-1,0 1 1,0-1 0,0 0-1,0 0 1,0 1 0,1-1-1,-1 0 1,0 0 0,1 1-1,-1-1 1,0 0 0,1 1-1,-1-1 1,1 0 0,-1 1-1,1-1 1,-1 1 0,1-1-1,-1 1 1,2-1 0,18-7 2964,35 7-3217,-35 2 1635,238-12 1943,24 0-2813,-225 12-3252,0 3 0,111 21 0,-135-17-658</inkml:trace>
</inkml:ink>
</file>

<file path=ppt/ink/ink17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19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91 4992,'-1'-1'248,"1"0"1,-1 0 0,1 0-1,0 0 1,0 0 0,-1 0-1,1 0 1,0 0 0,0 0-1,0 0 1,0 0 0,0-1-1,0 1 1,0 0-1,0 0 1,1 0 0,-1 0-1,0 0 1,1 0 0,-1 0-1,1 0 1,-1 0 0,1 0-1,-1 0 1,1 0-1,0 0 1,-1 1 0,1-1-1,0 0 1,0 0 0,0 1-1,-1-1 1,3 0 0,1-1 774,1 0 0,0 1 0,1 0 1,-1 0-1,0 1 0,8-1 1,13-1-855,277-18 2882,-295 19-3014,254-24 1700,-208 23-2847,0 2-1,96 13 0,-84-6-3987,-41-7 2005</inkml:trace>
</inkml:ink>
</file>

<file path=ppt/ink/ink17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0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9472,'12'-4'4016,"20"10"-2675,-10 1 4651,7 2-5100,-1 2 1,0 0-1,-1 2 1,49 31-1,100 83-128,-130-87-479,-1 2-1,44 54 1,-87-93-274,1 0 1,-1 0 0,0 0 0,0 0 0,0 0 0,-1 1 0,1-1 0,-1 1 0,1-1 0,-1 1 0,0 0 0,-1-1 0,1 1 0,-1 0 0,1 0 0,-1-1 0,0 1 0,-1 0 0,1 0 0,-1 0 0,1-1-1,-1 1 1,0 0 0,0-1 0,-1 1 0,1-1 0,-1 1 0,0-1 0,0 0 0,0 0 0,-4 6 0,-9 8 22,0 0 0,-1-1 0,-1-1 0,-24 19 0,23-20 11,-36 23-204,-3-2 1,0-3 0,-72 29-1,120-57 46,1 0-552,0 0-1,0-1 0,-1 0 1,1-1-1,-1 0 1,0 0-1,0-1 1,1 0-1,-18 0 0,2-2-2790</inkml:trace>
</inkml:ink>
</file>

<file path=ppt/ink/ink17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0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1685 6912,'0'0'402,"-1"0"1,0 1-1,1-1 1,-1 0-1,0 0 1,1 0-1,-1 0 1,0 1-1,0-1 1,1 0-1,-1 0 1,0 0-1,0-1 1,1 1-1,-1 0 1,0 0-1,1 0 1,-1 0-1,0-1 1,0 1-1,1 0 1,-1-1-1,1 1 1,-1-1-1,-1 0 1,-1-10 4085,2-2-6236,16-556 6910,-3 231-4879,-5 255-185,3 0-1,24-94 1,-27 153-42,0-1 0,2 1 0,1 0 0,1 0 0,0 1 0,2 1 0,1 0 0,1 1 0,0 0 0,2 1 0,0 1 0,1 1 0,1 0 0,1 2 0,42-28 0,-47 36-19,1 2 0,1 0 0,-1 0 0,1 2-1,0 0 1,0 1 0,0 0 0,0 2 0,0 0 0,32 2 0,-2 5 48,6 21-64</inkml:trace>
</inkml:ink>
</file>

<file path=ppt/ink/ink17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1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1 14080,'0'0'7039,"-20"23"-7551,20-20 7040,-9 1-7168,4 5 128,2-6-1152,-3 1 128,1-8 640,1 1 128,-1-13-2560,0 7 1</inkml:trace>
</inkml:ink>
</file>

<file path=ppt/ink/ink17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1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9216,'4'-9'4608,"48"25"-4608,-38-16 7551,20 4-6911,-6 1 128,27-1 512,-12-1 0,23 4-1536,-15 2 0,6-5 896,-14-1 128,3-3-640,-7 0 0,-7 0-1408,-4 0 128,-10 9-2304,-4-2 128</inkml:trace>
</inkml:ink>
</file>

<file path=ppt/ink/ink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0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15 332 2432,'-1'0'89,"0"1"1,0-1-1,0 1 0,0 0 1,0-1-1,0 1 0,0 0 1,1 0-1,-1 0 1,0 0-1,1 0 0,-1-1 1,0 1-1,1 0 0,-1 0 1,1 1-1,0-1 0,-1 0 1,1 0-1,0 0 1,0 0-1,-1 0 0,1 0 1,0 0-1,0 0 0,0 1 1,0-1-1,1 0 1,-1 2-1,3 49 1630,-1-36-1767,-2 14 252,2 0 0,1 0 1,1 0-1,2 0 1,1-1-1,1 0 0,2-1 1,23 50-1,-26-66-117,0 0 1,0 0-1,2-1 1,-1 0-1,2 0 1,-1-1 0,1 0-1,1-1 1,12 9-1,-14-12-43,1-1 0,-1 0 0,0-1-1,1 0 1,0 0 0,0-1 0,0 0 0,1-1 0,-1 0-1,0-1 1,1 0 0,-1-1 0,16-1 0,-13 0 30,0 0-1,1-1 1,-1-1 0,0-1 0,0 0 0,-1 0 0,1-1 0,-1-1-1,0 0 1,0 0 0,-1-2 0,0 1 0,0-1 0,-1-1-1,0 0 1,0 0 0,16-22 0,-15 16 37,-1-1 0,-1-1 0,0 1 0,-1-2 0,-1 1 0,-1-1 1,0 0-1,-1 0 0,-1-1 0,-1 1 0,-1-1 0,1-24 0,-4 18-27,-1 0-1,-1 1 1,-1-1 0,-1 1-1,-1 0 1,-2 0 0,0 0 0,-1 1-1,-2 0 1,0 1 0,-1 1-1,-1-1 1,-20-22 0,23 30-92,-2 0 0,0 0 0,0 1 1,-1 1-1,-1 0 0,0 1 0,0 0 1,-1 1-1,-1 1 0,0 1 0,0 0 0,0 0 1,-1 2-1,0 0 0,0 1 0,-1 1 0,0 1 1,-30-3-1,-13 13-363,59-7 354,0 0 0,1 0 0,-1 1-1,0-1 1,0 0 0,1 1 0,-1 0-1,0-1 1,1 1 0,-1 0 0,1 0-1,-1 0 1,1 0 0,-1 0 0,1 0 0,0 0-1,-1 0 1,1 0 0,0 1 0,0-1-1,0 1 1,0-1 0,0 1 0,0-1-1,1 1 1,-1-1 0,0 4 0,1-5 12,0 1 0,1 0 0,-1-1 0,1 1 0,-1 0 1,1-1-1,-1 1 0,1 0 0,0-1 0,-1 1 1,1-1-1,0 1 0,0-1 0,-1 1 0,1-1 0,0 0 1,0 1-1,0-1 0,-1 0 0,1 0 0,0 1 1,0-1-1,0 0 0,0 0 0,-1 0 0,1 0 0,2 0 1,35 0 23,-23 0-10,92 9 201,-23 0 104,0-5 0,122-8 0,-193 3-326,-2-1-736,1 1 0,0 0 0,-1 1-1,1 0 1,22 4 0,-15-2-1044</inkml:trace>
</inkml:ink>
</file>

<file path=ppt/ink/ink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4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34 317 2560,'11'-1'371,"0"-1"0,0 0 0,-1-1 1,1 0-1,-1 0 0,1-1 0,-1-1 0,-1 0 0,1 0 1,9-7-1,48-22 410,-51 27-669,1 0 1,-2-1 0,1-1-1,-1-1 1,23-18 0,-32 23-70,-1 0 0,0 0 0,0 0 0,-1-1 0,1 0 0,-1 0 0,5-10 1,-8 13-2,1-1 1,-1 1 0,0 0 0,0-1 0,-1 1 0,1 0 0,-1-1-1,1 1 1,-1-1 0,0 1 0,0-1 0,-1 1 0,1-1 0,-1 1-1,0 0 1,-1-6 0,0 6-34,0-1-1,0 1 1,0 0-1,-1 0 1,1-1-1,-1 2 1,0-1-1,0 0 1,0 1-1,0-1 1,0 1-1,0 0 1,0 0 0,-1 0-1,1 0 1,-1 1-1,0-1 1,1 1-1,-1 0 1,0 0-1,0 0 1,0 1-1,0-1 1,-6 1-1,-3 0 7,-1 0-1,1 0 0,0 2 0,-1-1 0,-21 7 1,22-4-13,1 0 1,-1 1 0,1 0-1,0 1 1,1 0 0,0 1-1,0 0 1,0 1 0,1 0-1,0 1 1,-15 16 0,19-18 2,1 0 0,0 1 0,0-1 0,1 1 0,0 0 0,1 0 0,-1 0 0,2 0 0,-1 1 0,1-1 0,0 1 0,1 0 0,0-1 0,0 1 0,1 0 1,0 0-1,1 0 0,1 11 0,2-2 34,1 0 0,0-1 1,1 1-1,1-1 0,1-1 1,0 1-1,1-2 0,1 1 1,0-1-1,1 0 0,1-1 0,0-1 1,19 17-1,-20-20 4,1-1 0,1 0 0,-1 0 0,1-2 0,0 1 0,1-2-1,0 0 1,0-1 0,0 0 0,1-1 0,-1 0 0,1-1 0,0-1 0,0-1 0,0 0 0,25-1 0,-28-2-9,0-1 0,0 0 0,0 0 1,0-1-1,-1-1 0,1 0 0,-1 0 0,0-1 1,-1-1-1,1 1 0,-1-2 0,17-16 0,-11 8 20,0-1 0,-1 0 0,-1-2 0,0 0 0,20-39 0,-29 48-41,0-1 0,-1 0 1,0 0-1,0-1 0,-1 1 1,-1-1-1,0 1 1,-1-1-1,0 0 0,0-13 1,-2 16-23,0 1 0,-1-1 0,1 0 0,-2 1 0,1-1 0,-1 1 0,0 0 0,-1 0 0,0 0 0,0 0 0,-1 1 0,0-1 0,-11-11 0,17 19 7,-1 1 0,0-1 0,1 1 1,-1-1-1,1 0 0,-1 1 0,0-1 0,0 1 0,1 0 0,-1-1 1,0 1-1,0-1 0,0 1 0,1-1 0,-1 1 0,0 0 0,0-1 1,0 1-1,0-1 0,0 1 0,0-1 0,0 1 0,0 0 0,0-1 1,-1 1-1,1-1 0,0 1 0,0-1 0,0 1 0,-1 0 0,1-1 1,0 1-1,-1-1 0,1 1 0,0-1 0,-1 0 0,1 1 0,-1-1 1,1 1-1,0-1 0,-1 0 0,1 1 0,-1-1 0,1 0 0,-1 1 1,0-1-1,1 0 0,-1 0 0,1 0 0,-1 1 0,1-1 1,-1 0-1,0 0 0,1 0 0,-1 0 0,1 0 0,-1 0 0,0 0 1,1 0-1,-1-1 0,1 1 0,-1 0 0,1 0 0,-1 0 0,1 0 1,-1-1-1,0 1 0,0-1 0,6 5 30,1 0 0,-1-1 0,1 1 0,0-1 0,0-1 0,0 1 0,0-1 0,0 0 0,0 0 0,1-1 0,-1 0 0,10 1 0,7 0 100,0-1-1,27-3 1,-16-1 0,-1-1 0,0-1 0,0-3 0,0 0 0,-1-2 0,-1-1 0,1-2 0,52-30 0,-66 28-108,-18 16-20,0-1 1,0 0 0,0 0-1,0 0 1,0 0-1,0 0 1,-1 0 0,1 0-1,0 0 1,0 0 0,0 0-1,0 0 1,0 0 0,0 0-1,0 0 1,0 0 0,-1 0-1,1 0 1,0 0 0,0 0-1,0 0 1,0 0-1,0 0 1,0 0 0,0 0-1,0 0 1,-1 0 0,1 0-1,0 0 1,0 0 0,0 0-1,0-1 1,0 1 0,0 0-1,0 0 1,0 0 0,0 0-1,0 0 1,0 0-1,-1 0 1,1 0 0,0 0-1,0 0 1,0-1 0,0 1-1,0 0 1,0 0 0,0 0-1,0 0 1,0 0 0,0 0-1,0 0 1,0 0 0,0-1-1,0 1 1,0 0-1,0 0 1,0 0 0,0 0-1,0 0 1,0 0 0,0 0-1,1 0 1,-1-1 0,0 1-1,0 0 1,0 0 0,-4 1 7,0 1 0,0-1 0,0 1 0,0 0 0,0 0 0,1 0 0,-8 5 0,1 1-8,-11 8 17,1 1 0,1 1 0,-29 33 0,43-45-14,0 0 0,1 1 1,0-1-1,0 1 0,1 0 1,0 0-1,0 0 0,1 0 1,0 1-1,0-1 0,1 1 1,-1-1-1,2 1 0,-1-1 1,1 1-1,0 0 0,2 11 1,1-9 2,-1-1 1,2 0-1,-1 0 1,1 0 0,0 0-1,1-1 1,0 0 0,0 0-1,1 0 1,0 0-1,0-1 1,1 0 0,9 7-1,-4-3 36,2-1 0,-1 0-1,1-1 1,1 0-1,0-1 1,25 9 0,-32-15-34,0-1 0,1 0 0,-1 0 0,0-1 0,1 0 1,-1-1-1,0 1 0,0-2 0,1 1 0,-1-1 1,0 0-1,0-1 0,0 0 0,-1 0 0,1-1 0,7-4 1,11-4-127,-17 8 52,0-1 1,0-1-1,0 1 0,-1-2 1,0 1-1,0-1 0,0 0 1,-1-1-1,0 1 0,-1-1 1,0-1-1,0 1 1,8-16-1,3-13-417,-1 0 1,13-47-1,-12 34-222,-7 28 285,-10 22 417,0 0 0,0 0 0,0 0 0,0 0 0,0 0 0,0 0 0,0 0 0,0 0 0,0-1 0,0 1 0,0 0 0,0 0 0,0 0 0,0 0 0,1 0 0,-1 0 0,0 0 0,0 0 0,0 0 0,0 0 0,0 0 0,0 0 0,0 0 0,0-1 0,1 1 0,-1 0 0,0 0 0,0 0 0,0 0 0,0 0 0,0 0 0,0 0 0,0 0 0,0 0 0,1 0 0,-1 0 0,0 0 0,0 0 0,0 0 0,0 1 0,0-1 0,0 0 0,0 0 0,1 0 0,-1 0 0,0 0 0,0 0 0,0 0 0,0 0 0,0 0 0,0 0 0,0 0 0,0 0 0,0 1 0,0-1 0,0 0 0,0 0 0,1 0 0,-1 0 0,0 0 0,0 0 0,0 0 0,0 0 0,0 1 0,0-1 0,2 35 13,-1-15 65,-2 35 204,0-35-142,1 1-1,0-1 0,6 33 1,-5-48-128,0-1 1,0 1-1,1 0 0,-1-1 1,1 0-1,0 1 1,0-1-1,1 0 1,-1 0-1,1 0 1,0 0-1,0-1 1,0 1-1,1-1 1,-1 1-1,1-1 1,0 0-1,-1-1 1,2 1-1,5 2 1,-6-3-148,0-1 0,1-1 1,-1 1-1,0 0 1,0-1-1,1 0 1,-1 0-1,0 0 0,0-1 1,1 0-1,-1 1 1,0-1-1,0-1 0,0 1 1,0-1-1,5-2 1,-4 2-84,28-10-1187</inkml:trace>
</inkml:ink>
</file>

<file path=ppt/ink/ink17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2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4864,'11'-14'7007,"16"-3"-4030,25-8-1633,-47 24-1059,1 1 1,-1 0 0,1 0-1,-1 1 1,0-1 0,1 1 0,-1 1-1,0-1 1,0 1 0,0 0-1,0 0 1,7 4 0,11 3 501,-11-4-535,-1 0 0,0 0 0,-1 1 0,1 1 0,-1 0 0,0 0 1,-1 1-1,0 0 0,0 1 0,-1 0 0,0 0 0,11 18 0,-8-11-160,-1 1 0,-1 1-1,0 0 1,-1 0-1,-1 1 1,-1-1 0,4 24-1,10 24-94,-16-55 22,1 1-1,-2 0 1,0 1 0,0-1 0,-1 1-1,1 13 1,5 241 365,-6-225-295,-2 1 0,-2-1 0,-2 0 0,-2 0 0,-16 63 0,17-81 79,2 1 1,-2 30 0,-1 5 71,-1-21 109,-18 57 1,20-81-259,-27 107-6,32-122-278,0 0 0,0 0 0,1-1 1,-1 2-1,0-1 0,0 0 0,0 0 0,0 0 0,0 0 1,1 0-1,-1 0 0,0 0 0,0 0 0,0 0 1,0 0-1,0 0 0,0 0 0,0 0 0,1 0 0,-1 0 1,0 0-1,0 0 0,0 1 0,0-1 0,0 0 1,0 0-1,0 0 44,5-6-3307</inkml:trace>
</inkml:ink>
</file>

<file path=ppt/ink/ink17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3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7936,'2'0'4330,"12"1"-2236,-9-1 2703,72 10-1453,-46-8-3002,1-2 0,-1-1 1,0-1-1,34-7 1,-58 7-561,96-15 198,-67 14-2908,-1 1-3911,-35 2 3767</inkml:trace>
</inkml:ink>
</file>

<file path=ppt/ink/ink17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3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7552,'-3'2'11288,"2"11"-8085,1 16-4172,0-25 2038,15 419 2835,-11-312-3619,-5 209 348,0-305-688,-2 27-1806,-16 79 1,18-117 1472,-2 4-1277,-2-11-1552,0-2-110</inkml:trace>
</inkml:ink>
</file>

<file path=ppt/ink/ink17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4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1 235 4736,'1'-10'1166,"2"0"0,-1 1 0,1-1 1,1 1-1,-1 0 0,2 0 0,-1 0 1,1 0-1,0 1 0,1 0 0,10-11 0,27-23-334,-31 34-241,1 0-1,0 1 1,0 0-1,0 1 1,1 0-1,0 1 1,1 0-1,-1 2 1,28-5 0,6 2 253,75 1 1,-78 6-475,0 2 0,0 1 1,76 19-1,-101-18-266,1 1-1,-1 1 1,0 1-1,0 1 1,-1 0 0,0 1-1,-1 2 1,0 0-1,28 24 1,-41-31-72,0 1 0,0 0 1,-1 0-1,0 0 0,0 0 1,0 1-1,-1-1 0,0 1 0,0 0 1,-1 0-1,0 0 0,0 1 1,-1-1-1,1 0 0,-2 1 1,1-1-1,-1 0 0,0 1 1,-1-1-1,1 1 0,-2-1 0,1 0 1,-1 1-1,0-1 0,0 0 1,-1 0-1,0 0 0,0-1 1,-1 1-1,0-1 0,0 0 0,0 0 1,-1 0-1,-8 9 0,-1-2-27,-1-1 0,0 0 0,0 0-1,-1-2 1,0 0 0,-1-1 0,0-1-1,-20 8 1,-6-2-3,22-5 1,-1-1-1,0-2 1,-1 0 0,1-1 0,-1-2 0,-32 2-1,42-10 92,13 5-90,0-1 0,0 1 1,0-1-1,0 1 0,0-1 0,0 1 0,0-1 0,0 1 0,1 0 0,-1-1 0,0 1 0,0-1 0,1 1 0,-1-1 0,0 1 0,1 0 0,-1-1 0,0 1 0,1 0 0,-1-1 0,0 1 0,1 0 0,-1 0 0,1-1 0,-1 1 0,1 0 0,-1 0 0,1 0 0,-1 0 0,0-1 0,1 1 0,-1 0 0,1 0 0,0 0 0,13-4 65,0-1-1,1 2 1,0 0 0,-1 1 0,1 1-1,0 0 1,0 0 0,21 4-1,132 23 380,-124-18-383,25 9 6,0 3 0,-1 3 0,-1 2 0,-2 4 0,67 39 0,-114-57-64,0 0 0,-1 2 0,0 0 0,-1 1 0,0 0 0,-1 2 0,-1 0 0,0 0 0,11 19 0,-6-4 0,-1 0 1,-1 1-1,-2 1 1,16 49-1,-29-75-12,1-1-1,-1 1 1,-1 0 0,1 0-1,-1 0 1,0 0 0,-1 0-1,0 0 1,0 0 0,0 1-1,-2 6 1,0-9 1,0-1 1,0 1-1,0-1 1,-1 1-1,0-1 1,0 0-1,0 0 1,0 0-1,0 0 0,-1 0 1,0-1-1,0 0 1,0 0-1,0 0 1,0 0-1,0-1 1,-7 3-1,-49 22 4,-80 24 0,107-39 0,0-2 0,-1-1 0,0-2 0,-1-1 0,-57 2 0,-211-10 0,277 0 0,1-1 0,0-2 0,0-1 0,0 0 0,1-2 0,0-1 0,1 0 0,-1-2 0,2-1 0,0-1 0,0-1 0,1 0 0,-35-34 0,44 37 61,1-1 0,0 0 0,-17-27 1,24 33-317,0-1 0,0 0 0,0 1 0,1-2 0,0 1 0,1 0 0,-1 0 0,1-1 0,1 0 0,-1-8 0,4 5-3329,3 2-512</inkml:trace>
</inkml:ink>
</file>

<file path=ppt/ink/ink17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5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7936,'1'-1'579,"-1"0"1,1 0 0,-1 0 0,1 0-1,-1 0 1,1 0 0,-1 0-1,1 1 1,0-1 0,0 0 0,-1 0-1,1 1 1,0-1 0,0 0-1,0 1 1,0-1 0,0 1-1,2-1 1,23-3 4284,33 12-4071,-39-4-163,217 23 2228,-121-15-5332,-115-12 2376,-1 0 1,0 0 0,0 0 0,0 0-1,1 0 1,-1 0 0,0 0 0,0 0 0,0 0-1,1 0 1,-1 0 0,0 0 0,0 0-1,0 0 1,1 0 0,-1 0 0,0 0 0,0 0-1,0 1 1,0-1 0,1 0 0,-1 0-1,0 0 1,0 0 0,0 0 0,0 1 0,1-1-1,-1 0 1,0 0 0,0 0 0,0 0-1,0 1 1,0-1 0,0 0 0,0 0 0,0 0-1,0 1 1,0-1 0,0 0 0,0 0-1,0 0 1,0 1 0,0-1 0,0 0-1,0 0 1,0 0 0,0 1 0,0-1 0,0 1-131,0 3-3250</inkml:trace>
</inkml:ink>
</file>

<file path=ppt/ink/ink17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5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8192,'19'3'9639,"8"-2"-4032,13-1-2750,30-2-2780,26 0 1881,-88 2-1869,167-7 2411,-152 4-2833,-1-2 1,0 0-1,26-9 0,-40 11 637,-4 1-5100,-11 2-77,-2 0 1034</inkml:trace>
</inkml:ink>
</file>

<file path=ppt/ink/ink17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6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9 9344,'-3'-6'43,"5"3"8626,4 8 1077,-2 2-7789,-1 8-1596,1 0-1,-2 0 1,0 0-1,-1 0 0,-1 0 1,-2 28-1,2 41-46,2-63-294,-1 8 6,3 0 0,0 0 1,10 35-1,-12-59-24,-1 1 0,1 0 0,0 0 0,1-1 0,-1 1 0,1-1 0,0 1 0,0-1 0,1 0 0,0-1 0,0 1 0,0-1 0,0 1 0,1-1 0,-1 0 0,1-1 0,0 1 0,0-1 0,1 0 0,-1 0 0,1-1 0,6 3 0,0-3-368,0-1 0,0 0 0,0 0 0,0-1 0,0-1-1,0 0 1,0-1 0,0 0 0,0-1 0,0 0 0,-1-1 0,1 0 0,13-8 0,-12 6-229,0-1 0,-1-1 0,0 1-1,0-2 1,-1 0 0,0 0 0,-1-1 0,0 0 0,-1-1 0,0 0 0,10-16 0,0-9-3395</inkml:trace>
</inkml:ink>
</file>

<file path=ppt/ink/ink17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7:26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12 6016,'-6'-10'8533,"0"9"-3340,-5 15-1661,-3 33-1697,14-44-1771,-1 1 1,1 0 0,0-1 0,0 1-1,0 0 1,0 0 0,1-1 0,-1 1 0,1 0-1,0-1 1,0 1 0,0-1 0,1 1-1,-1-1 1,1 0 0,0 1 0,0-1-1,0 0 1,1 0 0,-1 0 0,0-1 0,1 1-1,0-1 1,0 1 0,0-1 0,0 0-1,0 0 1,0 0 0,0 0 0,1-1 0,-1 1-1,1-1 1,-1 0 0,1 0 0,0 0-1,-1-1 1,1 1 0,0-1 0,-1 0 0,1 0-1,0 0 1,-1 0 0,1-1 0,0 1-1,-1-1 1,1 0 0,0 0 0,-1-1-1,1 1 1,-1-1 0,0 1 0,0-1 0,1 0-1,3-4 1,-3 3-65,0 1-1,-1-1 0,0 0 1,1-1-1,-1 1 1,-1 0-1,1-1 0,0 0 1,-1 0-1,0 0 1,0 0-1,0 0 0,2-4 1,-4 6 13,0-1 0,1 1 0,-1 0 0,0 0 0,0 0 0,-1-1 0,1 1 0,0 0 1,-1 0-1,1 0 0,-1 0 0,1-1 0,-1 1 0,0 0 0,0 0 0,0 0 0,0 1 0,-1-1 0,1 0 0,0 0 0,-1 1 1,1-1-1,-1 1 0,0-1 0,1 1 0,-1-1 0,0 1 0,0 0 0,-2-1 0,-1-1 51,0 0 0,0 0 1,0 0-1,-1 1 0,1 0 0,-1 0 0,0 0 0,1 1 0,-1 0 1,0 0-1,0 1 0,0-1 0,0 1 0,-6 1 0,9-1-61,1 1-1,-1 0 1,1 0-1,-1 0 1,1 0-1,0 0 0,0 0 1,-1 1-1,1-1 1,0 1-1,0-1 1,0 1-1,0 0 1,1 0-1,-1 0 0,0 0 1,1 0-1,0 0 1,-1 0-1,1 1 1,0-1-1,0 0 1,0 1-1,0-1 0,1 1 1,-1-1-1,1 1 1,-1 0-1,1-1 1,0 1-1,0-1 1,0 1-1,1 2 0,-1 0-406,1-1-1,0 0 1,0 0 0,0 0-1,1 0 1,-1 0-1,1 0 1,0 0-1,0 0 1,1-1-1,-1 1 1,1-1-1,-1 1 1,1-1-1,0 0 1,0 0-1,1-1 1,-1 1 0,1 0-1,-1-1 1,1 0-1,0 0 1,0 0-1,6 2 1,20 9-3329</inkml:trace>
</inkml:ink>
</file>

<file path=ppt/ink/ink17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5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29 344 2944,'-1'-1'265,"1"1"1,-1 0-1,1-1 1,-1 1-1,1 0 1,0-1-1,-1 1 1,1-1-1,-1 1 1,1-1-1,0 1 1,-1-1-1,1 0 1,0 1-1,0-1 1,-1 1-1,1-1 1,0 0-1,0 1 1,0-1-1,0 1 1,0-1-1,0 0 0,0 1 1,0-1-1,0 0 1,0 1-1,0-2 1,2-29 903,-1 16-181,1 6-512,-1 0 0,1 1 0,0-1 1,1 0-1,0 1 0,1-1 1,0 1-1,0 0 0,0 0 0,1 1 1,0-1-1,1 1 0,0 0 1,12-11-1,4-3-156,1 0 1,1 2-1,28-18 1,-39 30-199,0 0 0,0 0-1,0 2 1,1-1 0,0 2 0,0 0-1,0 1 1,1 0 0,-1 1 0,25-1-1,-12 4 132,0 0 0,0 2-1,-1 1 1,50 13 0,-70-16-207,0 1 1,0 0-1,-1 0 1,1 0-1,0 1 1,-1 0 0,1 0-1,-1 0 1,0 1-1,0 0 1,-1 0-1,1 0 1,-1 0 0,1 1-1,-1 0 1,-1 0-1,1 0 1,-1 0-1,0 1 1,0-1 0,0 1-1,-1-1 1,0 1-1,0 0 1,-1 0-1,2 10 1,-2 0 41,0 0 0,-2 0 0,0 0-1,0 0 1,-2 0 0,0-1 0,-1 1 0,-10 27 0,-66 153 658,71-177-732,0-1-1,-1 0 0,-1-1 1,0 0-1,-1-1 0,-1 0 1,-1-1-1,0 0 0,-1-1 1,-1-1-1,-26 18 0,5-8 6,0-2 1,-2-1-1,-1-2 0,-56 17 0,85-32-19,-1-1 0,1 0 0,-1-1 0,0 0 0,1 0 0,-1-2 0,0 1 0,1-2 0,-20-3 0,30 5 0,0 0-1,0-1 0,0 1 1,1 0-1,-1 0 1,0 0-1,0-1 0,0 1 1,0 0-1,1-1 1,-1 1-1,0 0 0,0-1 1,1 1-1,-1-1 0,0 0 1,1 1-1,-1-1 1,0 0-1,1 1 0,-1-1 1,1 0-1,-1 1 1,1-1-1,0 0 0,-1 0 1,1 0-1,0 1 1,-1-1-1,1 0 0,0 0 1,0-1-1,0-1-3,0 1 0,1-1 0,-1 0 0,1 1 0,0-1 0,0 0 0,0 1 0,0 0 0,0-1 0,3-4 0,1 0-5,0 0 0,1 0 0,0 0 0,0 0-1,1 1 1,8-7 0,-9 9 18,0 1-1,0 0 1,0 0-1,0 0 1,0 1-1,1 0 1,-1 0-1,1 0 1,-1 1-1,1 0 1,0 1-1,-1-1 0,1 1 1,0 0-1,-1 1 1,1 0-1,0 0 1,-1 0-1,1 1 1,-1 0-1,9 4 1,-2 0 13,-1 1 0,0 1-1,-1 0 1,0 0 0,0 1 0,0 1 0,-1-1 0,-1 2 0,9 11 0,-13-16-9,0 0 0,0 0 1,0-1-1,1 0 0,0 0 1,0 0-1,0-1 0,0 0 1,1 0-1,0-1 0,-1 1 1,2-1-1,-1-1 0,0 0 1,0 0-1,1 0 0,-1-1 1,10 1-1,-3-2-213,-1-1 0,1 0-1,0-1 1,-1-1 0,1 0-1,-1 0 1,0-2 0,0 0 0,13-6-1,-16 6-1012,-1 0 0,1 0 0,-1 0 1,0-1-1,0-1 0,15-14 0,-6 4-2136</inkml:trace>
</inkml:ink>
</file>

<file path=ppt/ink/ink17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6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1589 4608,'-1'8'-1052,"-1"9"7397,-2-10 149,-3-17-4778,1-32 896,3 6-1234,-17-190 1551,17 159-2466,1 8-255,3 0 1,3 0 0,2 0-1,20-85 1,80-225 150,-71 258-225,-26 82-75,1 0 0,2 0 1,1 1-1,23-37 1,-24 47 19,1 1 1,1 0-1,0 1 1,2 0-1,-1 1 0,36-24 1,-39 30 27,1 1 1,-1 0-1,1 1 1,1 0-1,-1 1 1,24-7-1,-33 12-62,1 0 0,-1 1-1,0-1 1,1 1 0,-1 0 0,1 0 0,-1 0 0,0 0-1,1 1 1,-1 0 0,0 0 0,0 0 0,1 0 0,-1 1-1,0 0 1,0 0 0,0 0 0,-1 0 0,1 0 0,0 1-1,-1 0 1,0-1 0,0 1 0,1 1 0,-2-1 0,4 4-1,4 8 24,-2 0-1,1 0 0,-2 1 0,0 0 1,-1 0-1,-1 1 0,5 21 0,-4-14-75,1-1-1,12 28 0,1-1 6,-2 1 0,-2 0 0,-2 1 0,-3 0 0,-2 1 0,3 78 0,-13-105 50,0 0 0,-2 1 1,-1-1-1,0-1 0,-12 35 0,-6 33 54,8-29-37,-4-1 0,-1-1 0,-38 79 0,47-101-49,10-35-130,0-1 0,-1 1 0,0-1 0,0 1 0,0-1 0,0 1 0,-1-1 0,1 0 0,-1 0-1,0 1 1,-1-1 0,1-1 0,-1 1 0,1 0 0,-1-1 0,-6 6 0,8-9-168,0 1 0,0-1 0,1 0 0,-1 0 0,0 0 0,0 0 1,0 0-1,0 0 0,0 0 0,0 0 0,0 0 0,0-1 0,0 1 0,0 0 0,0 0 1,0-1-1,1 1 0,-1-1 0,0 1 0,0-1 0,0 1 0,-1-2 0,-4-2-3557</inkml:trace>
</inkml:ink>
</file>

<file path=ppt/ink/ink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5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 7296,'-6'-7'3584,"81"3"-4992,-52-1 6784,6 5-6272,-4 0 0,-13 5-1280,-12 9 0,-12 6 1920,-8 8 0</inkml:trace>
</inkml:ink>
</file>

<file path=ppt/ink/ink17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6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5760,'4'18'3241,"-4"-18"-3008,0 0 0,0 1 0,0-1 0,0 0 0,0 1 0,1-1 0,-1 0 0,0 1 0,0-1 1,0 0-1,0 1 0,0-1 0,0 0 0,1 1 0,-1-1 0,0 0 0,0 1 0,0-1 1,1 0-1,-1 0 0,0 1 0,0-1 0,1 0 0,-1 0 0,0 0 0,0 1 0,1-1 1,-1 0-1,0 0 0,1 0 0,-1 0 0,0 0 0,1 0 0,-1 1 0,0-1 0,1 0 1,-1 0-1,0 0 0,1 0 0,-1 0 0,1 0 0,-1 0 0,0-1 0,1 1 0,-1 0 1,0 0-1,1 0 0,-1 0 0,0 0 0,0 0 0,1-1 0,14 1-1388,78-16 4099,16 4-1460,39-4-564,-51 12-3580,-96 4 2516,-1 0 0,0 0 0,1 0 0,-1 0 0,0 0 0,1 0 0,-1 0-1,0-1 1,1 1 0,-1 0 0,0 0 0,1 0 0,-1 0 0,0 0 0,1-1 0,-1 1-1,0 0 1,1 0 0,-1-1 0,0 1 0,0 0 0,1 0 0,-1-1 0,0 1 0,0 0 0,0-1-1,1 1 1,-1 0 0,0-1 0,0 1 0,0 0 0,0-1 0,0 1 0,0-1 73,1-7-3022</inkml:trace>
</inkml:ink>
</file>

<file path=ppt/ink/ink17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7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4352,'3'-1'8488,"11"-2"-4080,95-16-1155,41 5-29,-49 12-4912,-70-1-2430,-16 2 1175</inkml:trace>
</inkml:ink>
</file>

<file path=ppt/ink/ink17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7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 5760,'0'1'142,"0"-1"1,0 1-1,-1-1 0,1 0 1,0 1-1,0-1 1,0 1-1,0-1 0,0 0 1,0 1-1,0-1 0,0 1 1,0-1-1,0 1 1,0-1-1,0 0 0,0 1 1,0-1-1,0 1 1,0-1-1,1 1 0,-1-1 1,0 0-1,0 1 0,0-1 1,1 0-1,-1 1 1,0-1-1,0 0 0,1 1 1,-1-1-1,0 0 1,1 1-1,-1-1 0,0 0 1,1 0-1,-1 1 1,1-1-1,-1 0 0,1 0 1,24 0 6442,13-1-4843,14 5-1103,0-2 0,0-2 0,60-9 1,2-5-2771,-71 10-2220,-28 4 1535</inkml:trace>
</inkml:ink>
</file>

<file path=ppt/ink/ink17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8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5760,'0'4'9634,"1"6"-4500,3 56-2729,-1 150 2181,-2-210-4609,0 0 1,-1 0-1,2 0 0,-1 0 0,1-1 1,0 1-1,0 0 0,1-1 0,-1 1 1,1-1-1,0 0 0,1 0 0,-1 0 1,1 0-1,0-1 0,0 0 0,1 1 0,6 3 1,-8-5-277,1-1 1,-1 1-1,1-1 1,0 0 0,0 0-1,0-1 1,0 1-1,1-1 1,-1 0-1,0 0 1,0 0 0,1-1-1,-1 0 1,0 1-1,1-2 1,-1 1-1,1 0 1,-1-1-1,0 0 1,0 0 0,1 0-1,-1 0 1,0-1-1,0 0 1,5-2-1,11-8-3156</inkml:trace>
</inkml:ink>
</file>

<file path=ppt/ink/ink17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8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11392,'-9'4'5631,"13"-4"-5759,-4 0 9728,0 0-9216,0 0 0,0 0 0,0 0 128,10 0-1024,-1 0 128,-3 0-1024,-6 0 0,0 0-2048,0 0 0</inkml:trace>
</inkml:ink>
</file>

<file path=ppt/ink/ink17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49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1391 3072,'0'-14'11483,"0"7"-12257,1-196 8776,25-272-4570,-17 380-3023,-6 53-205,1 0 0,2 0 0,2 1 0,17-51 1,-11 54-70,-3 4 72,2 0 1,1 1-1,35-57 0,-44 81-155,2 1 0,-1-1 0,1 2 0,0-1-1,1 1 1,0 0 0,0 0 0,0 1 0,1 0 0,0 1 0,0 0 0,0 0 0,1 1 0,0 0-1,0 1 1,0 0 0,18-3 0,-21 6-42,1 0 1,-1 1-1,0 0 0,0 0 0,1 0 0,-1 1 0,0 0 1,0 0-1,-1 1 0,1 0 0,0 0 0,-1 1 1,0 0-1,0 0 0,0 0 0,0 1 0,-1-1 0,0 1 1,0 1-1,0-1 0,4 7 0,7 8 22,-1 1 0,-1 0 0,-1 1 0,17 38 0,-16-23-37,-1 1 1,-1 0-1,-3 1 0,-1 0 1,-2 1-1,-2-1 0,0 73 1,-9-33-19,-3 0 0,-34 148-1,31-192-62,-2 0 0,-1-1-1,-2-1 1,-30 49-1,17-31-249,-17 39-1306,39-81-643,5-14-1603,2-18-1570,0 21 5783,0-14-3653</inkml:trace>
</inkml:ink>
</file>

<file path=ppt/ink/ink17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0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6272,'2'-1'476,"1"1"1,-1 0-1,1 0 0,-1 0 1,1 1-1,-1-1 0,1 0 1,-1 1-1,0 0 1,1-1-1,-1 1 0,0 0 1,4 3-1,21 4 3884,-18-7-3865,0 0 0,-1 0-1,1 1 1,0 1 0,12 5 0,27 5-264,-14-8 184,0-2 0,-1-2 1,58-5-1,-9-11-3164,-67 11 231,-1 3-297</inkml:trace>
</inkml:ink>
</file>

<file path=ppt/ink/ink17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0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5888,'3'-3'8824,"13"-1"-4495,104-16-3147,-108 19-1193,71-5-1513,-32 13-5367,-41-4 4310</inkml:trace>
</inkml:ink>
</file>

<file path=ppt/ink/ink17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0.9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8320,'20'-3'4096,"26"-1"-3840,-32 4 8447,-5 0-7935,2 0 0,7 0 256,-4 0 0,9-9-1408,-3 6 0,17 6 384,-9 6 0,15-18-1664,-11 9 0,5-7-1536,-3 0 129</inkml:trace>
</inkml:ink>
</file>

<file path=ppt/ink/ink17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1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15 4608,'6'-15'4959,"-5"22"1558,-2 12-1544,-1-7-6169,-15 72 4358,6-33-1724,-5 63 0,15-98-1363,0 1-1,1-1 1,1 1-1,1-1 1,1 1-1,0-1 1,10 30-1,-12-43-187,0 0 0,1 0 0,-1 0 1,1-1-1,0 1 0,-1-1 0,1 1 0,0-1 0,1 0 0,-1 1 0,0-1 0,1 0 0,-1 0 0,1-1 1,-1 1-1,1-1 0,5 3 0,-1-2-526,0 0 0,-1 0-1,1-1 1,0 0 0,0 0 0,12 0 0,17-1-2583</inkml:trace>
</inkml:ink>
</file>

<file path=ppt/ink/ink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5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316 31 2304,'0'-1'97,"0"0"1,0 0-1,0 0 1,0-1-1,0 1 1,0 0-1,0 0 1,0 0-1,0 0 1,0 0-1,-1 0 1,1 0-1,0 0 1,-1 0-1,1 0 1,-1 0 0,1 0-1,-1 0 1,1 0-1,-1 0 1,0 0-1,0 0 1,1 0-1,-1 1 1,0-1-1,0 0 1,0 1-1,0-1 1,0 1-1,-1-2 1,-1 2 69,-1 0 0,0 0 0,1 0 1,-1 0-1,1 1 0,-1-1 1,1 1-1,-5 1 0,-4 1-535,-27 5 773,15-4-158,-1 1 0,1 1 0,0 2-1,0 0 1,1 1 0,-22 13 0,43-21-241,0-1 0,1 1 0,-1 0 0,1 0 0,0 0 0,-1 0 0,1 1 0,0-1 0,0 0-1,-1 0 1,1 1 0,0-1 0,0 1 0,1-1 0,-1 1 0,0-1 0,0 1 0,1 0 0,-1-1 0,1 1 0,-1 2 0,1-3 3,0 1 0,1-1 0,-1 1 0,1-1 0,-1 1 0,1 0 0,-1-1 0,1 0 0,0 1 0,0-1 0,0 1 0,0-1 0,0 0 0,0 0 0,0 1 0,0-1 0,3 2 0,4 2 24,1 1 0,-1-1 0,1 0 0,1-1 0,14 5 0,14 1 13,2-1 1,-1-3 0,56 4 0,-33-5 22,-40-3-45,47 4 98,-1 3 0,0 3 0,86 27 0,-148-37-94,0 1 0,1-1 0,-2 1 0,1 1 0,0-1 0,-1 1 0,1 0 0,-1 0 0,0 0 0,-1 1 0,1 0 0,-1 0 1,6 8-1,-9-11-5,0-1 0,-1 1 1,1 0-1,0 0 1,-1 0-1,1 0 0,-1 0 1,1 0-1,-1 0 1,0 0-1,0 0 1,0 0-1,0 0 0,0 0 1,0 0-1,-1 0 1,1 0-1,-1 3 0,-1-2 15,0 0 0,1-1 0,-1 1 1,0 0-1,0-1 0,-1 1 0,1-1 0,-1 1 0,1-1 0,-1 0 0,1 0 0,-1 0 0,0-1 0,-5 3 0,-17 6 99,0-2 0,0-1 1,-1-1-1,1 0 1,-2-3-1,-49 2 0,-12 3 203,49-5-39,-66-3 0,39-2-604,103-23-3495,-4 14 2305,12-5 64</inkml:trace>
</inkml:ink>
</file>

<file path=ppt/ink/ink17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2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75 9984,'-9'0'4992,"18"-16"-6144,-9 16 7679,8-16-6143,-2 9 0,8 0 0,-5 2 0,10-6-896,-4 2 0,2 6-2048,-2 3 129</inkml:trace>
</inkml:ink>
</file>

<file path=ppt/ink/ink17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2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4864,'-1'8'7610,"1"-1"-4408,0-6-3128,1 0-1,-1 0 1,0-1 0,1 1-1,-1 0 1,1-1-1,-1 1 1,1-1 0,-1 1-1,1 0 1,0-1-1,-1 1 1,1-1 0,0 0-1,-1 1 1,1-1-1,0 1 1,-1-1 0,1 0-1,0 0 1,0 1-1,0-1 1,-1 0 0,1 0-1,0 0 1,1 0-1,43 7 873,0-3 0,0-1 0,52-4 0,-43 0-740,-11-1-148,-1-1 0,49-12 0,12 0-3198,-59 14-1574,-30 2 2005</inkml:trace>
</inkml:ink>
</file>

<file path=ppt/ink/ink17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3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264 187 3968,'35'-40'12693,"23"-8"-8414,-26 25-3112,64-37 0,-90 57-1049,-1 1 1,0 0 0,1 0-1,0 0 1,-1 0-1,1 1 1,0 0-1,0 1 1,0-1-1,6 1 1,-10 0-88,0 1-1,-1-1 1,1 0-1,0 1 1,-1-1 0,1 1-1,-1 0 1,1 0 0,-1-1-1,1 1 1,-1 0 0,1 0-1,-1 0 1,0 1-1,1-1 1,-1 0 0,0 0-1,0 1 1,0-1 0,0 1-1,0-1 1,-1 1-1,1-1 1,0 1 0,-1-1-1,1 1 1,-1 0 0,1-1-1,-1 1 1,0 0 0,0-1-1,0 1 1,0 0-1,0-1 1,0 1 0,0 0-1,0 0 1,-1-1 0,1 1-1,-2 2 1,-4 27 32,-1-1 0,-2 0 0,-1-1 0,-2 0 1,0-1-1,-2 0 0,-1-1 0,-1 0 0,-34 41 0,-19 12 287,-117 108-1,153-157-122,22-21-139,6-3-65,-1-2 0,1 1 0,-1 0-1,-1-1 1,1 0 0,-1-1 0,1 0-1,-1 0 1,-1 0 0,1-1 0,0 0-1,-9 3 1,14-6-23,1 0 0,-1 0 0,0 0 0,1 0 0,-1-1 0,0 1 0,1 0 0,-1-1 0,1 1 0,-1-1 0,0 1 0,1-1 0,-1 0 0,1 1 0,0-1 0,-1 0 0,1 0 0,0 0 0,-1 0 0,1-1 0,0 1 0,0 0 0,0 0 0,0-1 0,0 1 0,0-1 0,0 1 0,1 0 0,-1-1 0,0 0 0,1 1 0,-1-1 0,1 1 0,0-1 0,0 0 0,-1 1 0,1-1 0,0 0 0,0 1 0,1-3 0,-2-5 0,2-1 0,-1 1 0,1 0 0,1-1 0,3-11 0,-4 17 39,1-1 0,0 1 0,0-1 1,0 1-1,0 0 0,1 0 0,5-7 0,-7 9-5,0 1-1,1 0 1,-1 0-1,0-1 1,0 1-1,1 0 1,-1 0-1,1 0 1,-1 1 0,1-1-1,-1 0 1,1 0-1,0 1 1,-1-1-1,1 1 1,0 0 0,-1-1-1,1 1 1,0 0-1,0 0 1,-1 0-1,1 0 1,0 0 0,3 1-1,8 4 230,1 1 0,-1 0 0,12 9 0,39 17 562,-43-24-673,0-2 0,0 0 1,1-1-1,-1-2 0,1 0 0,0-1 0,0-1 0,0-1 0,31-4 0,1-5-1157,0-2 1,83-28-1,-129 37 208,-1 0-1,1-1 1,0-1 0,-1 1 0,0-1-1,0 0 1,8-7 0,9-11-3193</inkml:trace>
</inkml:ink>
</file>

<file path=ppt/ink/ink17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4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7296,'1'-1'167,"-1"1"0,1-1 0,-1 1 0,1-1 0,-1 1 0,1-1 0,-1 1 0,1 0 0,-1-1 0,1 1 0,-1 0 0,1 0 0,0-1 0,-1 1 0,1 0 1,0 0-1,-1 0 0,1 0 0,0 0 0,-1 0 0,1 0 0,-1 0 0,1 0 0,0 0 0,-1 0 0,1 0 0,0 0 0,-1 0 0,1 1 0,0-1 0,15 18 4067,1 26-1593,-6 7-2252,-2 2-1,4 84 1,-12-131-275,2 401 1348,-6-207-2562,3-180 643,1-12-666,-1 0 0,0 0 0,-1 0-1,1 0 1,-1 0 0,-3 10 0,0-9-1565</inkml:trace>
</inkml:ink>
</file>

<file path=ppt/ink/ink17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5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1 209 5632,'1'-3'377,"0"1"0,1 0 0,-1 0 0,1 0 0,-1 0 0,1 0 0,0 0 0,-1 0 0,1 0 0,0 1-1,0-1 1,1 1 0,-1-1 0,0 1 0,5-2 0,49-18 5449,-6 2-4222,-5-5-980,2 3 0,0 2 0,1 2 0,0 2 0,2 3 0,-1 1 0,94-7 0,-123 17-439,0 1 1,0 1-1,0 1 0,0 0 1,0 2-1,0 0 1,-1 1-1,24 10 1,-34-12-146,0 1 0,-1 1 0,0-1 0,1 1 0,-2 1 1,1 0-1,-1 0 0,0 0 0,0 1 0,0 0 0,-1 0 0,0 1 1,-1 0-1,0 0 0,0 0 0,0 0 0,-1 1 0,5 14 1,-5-9-42,-1-1 0,0 1 0,-1 0 1,0 0-1,-1 0 0,-1 0 1,0 0-1,-1 0 0,0 0 1,-1 0-1,-1 0 0,0 0 1,-1-1-1,-1 1 0,0-1 1,0 0-1,-1-1 0,-1 1 0,0-1 1,-1-1-1,0 1 0,-1-1 1,0-1-1,-1 1 0,0-1 1,0-1-1,-1 0 0,-1-1 1,1 0-1,-17 8 0,12-7-13,0-1 0,0-1 0,0 0-1,-1-1 1,0-1 0,0-1 0,0 0-1,-24 1 1,90-1 505,6 0-147,0 3 0,0 2 0,70 22 0,-100-25-291,25 8 152,-1 1 1,-1 3-1,58 29 0,-86-37-67,0 1-1,-1 1 1,-1 0 0,0 2-1,0 0 1,-2 1 0,1 1-1,-2 0 1,25 34-1,-34-41-91,-1 0 1,1 1-1,-2 0 0,1 0 0,-1 0 0,-1 0 0,0 0 0,0 1 0,-1 0 0,0-1 0,-1 1 0,0 0 0,-1 0 0,0 0 0,-1 0 0,0-1 0,-1 1 0,0 0 0,-1-1 1,-5 17-1,2-15-22,0-2 1,0 1-1,-1-1 1,0 0-1,0 0 1,-2-1-1,1 0 0,-1-1 1,0 1-1,0-2 1,-1 1-1,0-1 1,-1-1-1,0 0 1,0 0-1,0-1 1,-18 5-1,10-4-7,-1-1-1,1 0 1,-1-2-1,0 0 1,0-1-1,0-2 0,0 1 1,0-2-1,0-1 1,0-1-1,-37-9 1,12-3 24,1-2 0,1-2 1,-76-45-1,81 43-256,23 14-48,1-1 0,-1-1 1,1 0-1,1-1 0,-17-15 0,30 25 222,0 0 0,0 0 0,0 0 0,-1 0 0,1 0 0,0 0 1,0-1-1,0 1 0,0 0 0,-1 0 0,1 0 0,0 0 0,0-1 0,0 1 0,0 0 0,0 0 0,0 0 0,0-1 0,-1 1 0,1 0 0,0 0 1,0 0-1,0-1 0,0 1 0,0 0 0,0 0 0,0 0 0,0-1 0,0 1 0,0 0 0,0 0 0,0 0 0,0-1 0,1 1 0,-1 0 0,0 0 0,0 0 1,0-1-1,0 1 0,0 0 0,0 0 0,0 0 0,0 0 0,1-1 0,-1 1 0,0 0 0,14-2-2583,25 6-2224,-33-3 4154,24 3-3168</inkml:trace>
</inkml:ink>
</file>

<file path=ppt/ink/ink17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5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9 7296,'-6'0'3584,"26"7"-1536,-20-7 4479,20 0-6143,-8 0 128,16-3 0,-3-1 128,16 1-768,-7-3 0,3 6 512,-3 0 0,-2 0-384,-9 0 0,2 0-1024,-2 0 128,-14 0-1920,-4 0 1</inkml:trace>
</inkml:ink>
</file>

<file path=ppt/ink/ink17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5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9728,'15'-15'4864,"27"10"-4480,-33 1 7807,16 1-7423,-7-1 128,25 4 0,-6 0 128,0 0-1536,-3 0 128,3 0 640,-8 0 0,13 0-1280,-13 0 0,-2 0-2304,-3 0 0</inkml:trace>
</inkml:ink>
</file>

<file path=ppt/ink/ink17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7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 9984,'-2'0'937,"0"0"1,0 0 0,0 1 0,0-1 0,0 1 0,1-1-1,-1 1 1,0 0 0,0 0 0,1 0 0,-1 0-1,1 0 1,-3 2 0,-17 22 2897,20-23-3829,0-1 0,0 1 0,0-1 0,0 1 0,0 0 0,0-1 0,1 1 0,-1 0 0,1-1 0,-1 1 0,1 0 0,0 0 0,-1-1 1,1 1-1,0 0 0,0 0 0,1 0 0,-1-1 0,0 1 0,0 0 0,1 0 0,-1-1 0,1 1 0,0 0 0,-1 0 0,1-1 0,0 1 0,0-1 0,0 1 0,1 1 0,1-2 2,0 0-1,0 0 0,0 0 1,0 0-1,0 0 0,0 0 1,0-1-1,0 0 0,0 1 1,0-1-1,0-1 0,0 1 1,1 0-1,-1-1 0,0 1 1,0-1-1,0 0 1,0 0-1,4-2 0,4-1-294,-1-1-1,1 0 1,15-11 0,-25 15 251,0 1 0,0-1 1,0 1-1,0-1 0,0 0 1,0 1-1,0-1 1,-1 0-1,1 1 0,0-1 1,0 0-1,-1 0 0,1 0 1,0 0-1,-1 0 0,1 0 1,-1 0-1,1 0 1,-1 0-1,0 0 0,1 0 1,-1 0-1,0 0 0,0 0 1,0-1-1,1 1 1,-2-2-1,1 2 10,-1 0 0,0 0 1,0-1-1,0 1 0,0 0 0,0 0 0,0 0 1,-1 0-1,1 0 0,0 0 0,-1 1 1,1-1-1,0 0 0,-1 1 0,1-1 0,-1 1 1,-1-1-1,-4-1 17,-1 0-1,0 0 1,0 1 0,1 0-1,-1 0 1,0 1 0,-9 1 0,-26 16 148,42-17-310,-1 1 0,0 0-1,1 0 1,-1 0 0,1 0 0,0 1 0,-1-1-1,1 0 1,0 1 0,0-1 0,0 1 0,0-1-1,0 1 1,0-1 0,0 1 0,0 0 0,0-1-1,1 1 1,-1 0 0,0 3 0,1 8-2795</inkml:trace>
</inkml:ink>
</file>

<file path=ppt/ink/ink17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6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6912,'0'13'3456,"23"-13"-640,-17 0 3327,17-5-5631,-4 5 128,19-4 256,-10 0 0,13 4-1280,-7 0 0,26-3 640,-12-1 128,-1-1-1152,-5 1 128,-8 1-2304,-11-4 129</inkml:trace>
</inkml:ink>
</file>

<file path=ppt/ink/ink17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39:56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 5376,'-1'-2'4970,"1"1"2436,-1 3-1600,0 5-4680,-1 6-3496,0 5 3150,-3 26 662,1 1 1,3 0-1,4 48 0,-2-79-1296,1 0 1,0 0-1,1 0 0,1 0 1,7 19-1,-10-30-261,1 1 0,0-1 0,0 0 0,0 0 0,0 0 0,0-1 0,0 1 0,1 0 0,-1-1 0,1 0 0,0 1 0,0-1 0,0 0 0,0 0 0,0-1 0,0 1 0,1-1 0,-1 1 0,0-1 0,1 0 0,-1 0 0,1-1 0,-1 1 0,1-1 0,7 1 0,-4-2-689,0 1-1,0-1 1,0 0-1,0 0 0,0-1 1,11-3-1,12-8-2907</inkml:trace>
</inkml:ink>
</file>

<file path=ppt/ink/ink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26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399 25 2688,'-1'-2'157,"-1"0"0,0 0 1,0 0-1,0 0 0,0 1 0,0-1 0,0 0 1,-1 1-1,1 0 0,-1 0 0,1 0 0,-1 0 1,1 0-1,-1 0 0,1 0 0,-1 1 1,0-1-1,1 1 0,-1 0 0,0 0 0,1 0 1,-1 0-1,0 0 0,1 1 0,-1-1 0,0 1 1,1 0-1,-5 1 0,-12 4-98,0 1 1,-30 15-1,40-18 110,9-4-164,-32 15 418,1 2 1,-47 32-1,70-44-365,2 0 0,-1 1 0,0-1 0,1 2 0,0-1 0,0 1 0,1 0 0,0 0 0,0 0 0,1 1 0,0-1 0,0 1 0,1 0 1,0 0-1,0 1 0,-2 11 0,5-15-40,0 0 0,0 0 0,1 0 0,0 0 0,0 0 0,0 0 0,0 0 0,1-1 0,0 1 0,0 0 0,0-1 0,0 1 0,1-1 0,0 0 0,0 0 0,0 0 0,0 0 0,1-1 0,-1 1-1,1-1 1,0 0 0,0 0 0,0 0 0,9 4 0,10 6 56,1-1-1,0-1 0,34 10 0,-50-19-47,14 6 45,0-2 1,1-1 0,-1 0 0,1-2-1,0-1 1,0-1 0,0 0 0,0-2 0,34-5-1,-40 3-40,-1-1 0,1 0 0,-1-2 0,1 0 0,-2 0 0,1-2 0,-1 0 0,0-1 1,0 0-1,-1-1 0,-1 0 0,0-2 0,13-13 0,-25 25-27,-1-1-1,1 0 1,0 0 0,0 1 0,0-1 0,0 1 0,-1-1 0,1 1 0,0-1 0,0 1 0,0-1-1,0 1 1,0 0 0,0-1 0,0 1 0,0 0 0,0 0 0,1 0 0,-1 0 0,0 0 0,0 0-1,0 0 1,0 0 0,0 1 0,0-1 0,0 0 0,0 0 0,0 1 0,2 0 0,28 22 7,-11-7 10,55 31 220,-26-15 166,58 26 1,-90-50-270,-1-1-1,1-1 0,0-1 0,0 0 1,0-2-1,1 1 0,35 0 1,-37-4-4,-1-2 0,1 0 0,0 0 0,0-2 0,-1 0 0,20-7 0,-26 7-86,0 0 0,0 0 0,0-1 0,-1 0 0,1 0 0,-1-1 0,-1 0 0,1 0 0,-1-1 0,0 0 0,8-11 0,-9 8-29,-1-1 1,0 0-1,0 0 0,-1 0 0,-1-1 0,0 1 1,0-1-1,-1 0 0,-1 0 0,0 1 1,-1-1-1,0 0 0,0 0 0,-2 0 0,1 0 1,-2 0-1,1 1 0,-1-1 0,-8-17 1,8 21-28,0 0 0,-1 0 1,0 0-1,0 1 0,0-1 1,-1 1-1,0 1 0,0-1 1,-1 1-1,0-1 1,0 2-1,-1-1 0,1 1 1,-1 0-1,0 0 0,-1 1 1,1 0-1,-1 0 1,0 0-1,0 1 0,0 1 1,0-1-1,0 1 0,-1 1 1,1 0-1,0 0 0,-18 0 1,8 4-27,0 0 0,0 1 0,0 1 1,0 0-1,0 1 0,1 2 0,1-1 0,-1 2 1,1 0-1,-21 16 0,27-18 10,0 1-1,1 0 0,0 0 1,0 1-1,1 0 1,0 1-1,0-1 1,1 2-1,1-1 0,0 1 1,0 0-1,1 0 1,0 0-1,1 1 1,0-1-1,-3 20 1,7-23-20,-1-1 1,1 1 0,1-1 0,0 1-1,0-1 1,0 1 0,1-1 0,0 0 0,0 0-1,1 0 1,0 0 0,0 0 0,1-1-1,0 1 1,0-1 0,0 0 0,1 0 0,0 0-1,0-1 1,0 0 0,12 9 0,-7-6-212,1-1 0,0 0 0,1-1 0,-1 0 0,1-1 0,0 0 0,0-1 0,1 0 0,0-1 0,-1-1 0,27 3 0,52-7-1494,-1-5-43</inkml:trace>
</inkml:ink>
</file>

<file path=ppt/ink/ink17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04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0 134 2304,'6'-8'8426,"17"-24"-6143,-19 29-2033,1 0 0,-1 0 0,0 1 1,1 0-1,-1 0 0,1 0 0,0 0 0,0 1 1,-1 0-1,1 0 0,0 0 0,7 0 0,71 2 1524,-20 1-1019,98-11 173,215-5-427,-1-6-674,-217-6-6288,-133 22 4008</inkml:trace>
</inkml:ink>
</file>

<file path=ppt/ink/ink17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05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222 138 4992,'1'-4'850,"0"1"1,1-1 0,-1 0-1,1 1 1,-1 0-1,1-1 1,0 1-1,0 0 1,1 0 0,-1 0-1,1 0 1,-1 1-1,1-1 1,6-4-1,2-3-1705,-2 3 1169,1 1 0,-1 0-1,1 1 1,1 0-1,-1 1 1,20-6-1,2-1 436,-21 6-481,0 1 0,0 1 0,1 0 0,-1 1 0,1 0 0,0 1 0,0 0 0,0 1-1,-1 0 1,1 1 0,15 2 0,-23-2-230,-1 0 1,1-1-1,0 1 0,-1 1 0,1-1 0,-1 1 1,1-1-1,-1 1 0,0 0 0,0 0 1,1 0-1,-2 1 0,1-1 0,0 1 1,0 0-1,-1-1 0,1 1 0,-1 0 0,0 1 1,0-1-1,0 0 0,0 1 0,-1-1 1,0 1-1,1-1 0,-1 1 0,0-1 1,-1 1-1,1 0 0,-1 0 0,1 0 0,-1-1 1,0 1-1,-1 0 0,1 0 0,-2 6 1,-2 10 5,-1 1 1,-1-1-1,-1 0 1,-1-1-1,0 1 1,-2-2 0,0 1-1,-1-1 1,-1-1-1,0 0 1,-24 24-1,8-12 229,-2-1 0,-1-2 0,-1-1-1,-67 40 1,80-55-88,-1 0-1,1-1 0,-2-1 1,-26 7-1,40-12-133,0-2 0,1 1 1,-1-1-1,0 0 0,0-1 0,0 1 0,0-2 0,0 1 1,0-1-1,1 1 0,-1-2 0,0 1 0,0-1 1,1 0-1,-1-1 0,-9-4 0,15 6-46,0 1 0,0-1 1,0 1-1,0-1 0,0 1 0,0-1 0,0 0 0,0 1 0,1-1 0,-1 0 1,0 0-1,1 1 0,-1-1 0,0 0 0,1 0 0,-1 0 0,1 0 0,-1 0 1,1 0-1,0 0 0,-1 0 0,1 0 0,0 0 0,0 0 0,0 0 0,0 0 1,-1 0-1,2 0 0,-1 0 0,0 0 0,0-2 0,1 1 1,1 0-1,-1 0 0,1 0 0,-1 0 1,1 1-1,0-1 0,-1 1 1,1-1-1,0 1 0,0-1 1,0 1-1,0 0 0,4-1 1,3-3 18,2 1 0,-1 0 0,1 1 1,-1 1-1,17-3 0,-20 5 29,0 0 1,0 1-1,0-1 0,0 2 1,0-1-1,0 1 0,0 0 1,-1 0-1,1 1 0,-1 0 1,1 0-1,-1 0 0,10 8 1,3 5 252,0 1 1,27 30-1,20 18 417,-58-58-714,0 0-1,1-1 1,0 0 0,0-1-1,1 1 1,0-2-1,0 0 1,0 0-1,0 0 1,0-1-1,1-1 1,-1 0-1,1 0 1,0-1-1,0-1 1,-1 0-1,1 0 1,0-1 0,13-2-1,9-3-652,1-2 0,-2-1-1,1-1 1,33-16 0,75-44-2919,-14 8-405</inkml:trace>
</inkml:ink>
</file>

<file path=ppt/ink/ink17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13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108 612 5504,'4'0'914,"0"0"1,0 0-1,0 1 1,-1-1-1,1 1 0,0 0 1,-1 0-1,1 0 1,0 1-1,5 3 1,35 9 2423,-37-12-3141,1-1 0,0 0 0,0 0 0,0 0 0,0-1 0,0-1 0,0 0 0,0 0 0,0 0 0,0-1 1,-1 0-1,1 0 0,-1-1 0,1 0 0,-1 0 0,0-1 0,0 0 0,0 0 0,-1-1 0,11-9 0,42-35 998,-46 40-960,0-1 0,-1 0-1,15-17 1,-7 2-69,-2 0 0,0-2 1,-2 0-1,18-40 1,-31 59-151,0 0 1,-1 1-1,0-2 1,0 1-1,-1 0 0,0 0 1,-1 0-1,1-1 1,-2 1-1,1 0 1,-1-1-1,0 1 1,-1 0-1,0 0 1,0 0-1,0 0 1,-1 0-1,-8-13 1,7 13-6,-1-1 0,0 2 0,-1-1 0,1 1 0,-1-1 0,-1 2 0,0-1 1,0 1-1,0 0 0,0 0 0,-1 1 0,0 0 0,0 0 0,0 1 0,-17-6 0,-11-2 17,13 4-52,-1 2 1,0 0 0,-32-4 0,50 9 25,-1 1 1,1 0-1,-1 0 1,1 0-1,-1 1 0,1 0 1,-1 0-1,1 1 1,0 0-1,0 0 1,0 0-1,0 1 1,0 0-1,0 0 1,1 0-1,-1 1 0,-6 6 1,-6 6 29,2 0 0,0 1 0,1 1 0,1 0 0,0 1 0,2 1 0,0 0 0,1 1 0,1 0 0,1 0 0,1 1 0,1 0 0,1 1 0,1-1 0,1 1 0,0 0 0,2 0 0,1 1 0,3 34 0,36 155 285,-7-48 48,43 173 258,-16-89-264,-44-166-338</inkml:trace>
</inkml:ink>
</file>

<file path=ppt/ink/ink17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14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713 1 14976,'1'15'6229,"0"6"-5062,0 14-94,0 11 4665,-1-31-5261,1 29-239,-2-1-1,-2 0 0,-1 1 1,-14 55-1,15-92-234,1-1 0,-1 0 0,0 0 0,-1 0 0,1 0 0,-1-1 0,0 1 0,-1-1 0,1 0 0,-1 0 0,0-1 0,-9 7 0,-3 1-16,-1-1 0,-29 13 0,46-24 13,-10 4 0,0-1-1,0 0 0,0 0 1,0-2-1,-1 1 1,1-1-1,-1-1 1,1 0-1,0-1 1,-1 0-1,1-1 1,0 0-1,-1 0 1,-10-5-1,-29-10 40,-80-38 0,110 46-2,2 0-24,1 1 0,0-2 0,1 0 0,0-2 0,-18-14 0,31 23-98,1 0-1,-1-1 0,1 1 0,0-1 0,0 0 0,0 1 1,0-1-1,1-1 0,-1 1 0,1 0 0,0-1 0,1 1 0,-1-1 1,1 1-1,0-1 0,0 0 0,0 1 0,1-1 0,-1 0 1,1 0-1,0 0 0,1 0 0,-1 1 0,1-1 0,0 0 1,0 1-1,1-1 0,2-6 0,24-45-3061,24-31-7380,-37 64 7178</inkml:trace>
</inkml:ink>
</file>

<file path=ppt/ink/ink17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15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37 2816,'-6'-10'6788,"4"-4"-3532,-2 2-1683,-8 25 399,8-9 895,4-4-2559,13 7 954,-9-2-1166,0 0 0,1 0 0,-1 0 0,-1 1 0,1-1-1,-1 1 1,0 0 0,4 12 0,16 60 118,-3-8-118,30 86-96,-20-51 0,-22-76 1,-2 1-1,5 58 0,-4-26-129,-5-34 53,-1 0 0,-5 46-1,0 1-56,4-66 134,0-1 0,-1 0 0,0 0 0,-1 0 0,0 0 0,0 0 0,-1 0 0,0-1 0,0 1-1,0-1 1,-1 0 0,-1 0 0,-5 8 0,7-12-121,0 1-1,0-1 0,-1 1 0,0-1 1,1 0-1,-1 0 0,0-1 0,-1 1 0,1-1 1,-5 2-1,4-2-241,1-1 1,-1 0-1,1 0 0,-1 0 1,1-1-1,-1 0 1,0 1-1,1-2 0,-1 1 1,1 0-1,-1-1 0,-4-1 1,-4-4-2071,3-1-21</inkml:trace>
</inkml:ink>
</file>

<file path=ppt/ink/ink17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15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89 8192,'-9'-14'4096,"15"14"-2944,-6 0 7551,14 7-7807,-5-4 128,23 6 128,-7-5 128,35-13-1792,-12 2 0,18-13 896,-15 8 128,-4-2-1664,-10 1 0,0-3-2176,-8 9 128</inkml:trace>
</inkml:ink>
</file>

<file path=ppt/ink/ink17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15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9728,'0'0'4864,"14"0"-4352,-14 0 6911,18 0-7039,-4 0 128,14 9 0,-5 2 128,15 5-896,-10-9 0,6-2 128,-11-1 128,0 0-1152,-3-4 128,-11 0-2048,-1 0 1</inkml:trace>
</inkml:ink>
</file>

<file path=ppt/ink/ink17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16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10240,'32'-13'5120,"30"3"-5632,-47 4 8191,17 3-7679,-4-1 0,-5 8-384,-3-1 0,-1 10-896,-4-10 128,-15-3-1664,0 0 1</inkml:trace>
</inkml:ink>
</file>

<file path=ppt/ink/ink17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24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84 4608,'-1'0'434,"0"0"0,1 0 0,-1 1-1,0-1 1,1 0 0,-1 0 0,0 1 0,0-1 0,1 0 0,-1 1 0,0-1-1,1 0 1,-1 1 0,1-1 0,-1 1 0,1-1 0,-1 1 0,1 0 0,-1-1 0,1 1-1,-1-1 1,1 1 0,0 0 0,-1 0 0,1-1 0,0 1 0,0 0 0,-1 0 0,-3 32 3680,5-25-3825,-1 0 0,1 1 0,1-1 0,-1 0 0,4 10 0,-4-16-247,0 0 0,-1 0-1,1 0 1,0-1-1,0 1 1,0 0 0,1-1-1,-1 1 1,0 0 0,1-1-1,-1 1 1,1-1-1,-1 0 1,1 1 0,0-1-1,-1 0 1,1 0 0,0 0-1,0 0 1,0-1-1,0 1 1,0 0 0,0-1-1,0 0 1,0 1-1,0-1 1,0 0 0,0 0-1,0 0 1,0 0 0,0 0-1,0 0 1,0-1-1,0 1 1,4-2 0,4-2-3,-1-1 1,1 0-1,-1 0 1,0-1-1,13-11 1,-7 6 16,-13 8-52,1 0 0,0 0-1,-1 0 1,1 0 0,-1 0 0,0-1-1,0 1 1,-1-1 0,1 0 0,-1 1-1,1-1 1,-1 0 0,0 0 0,-1 0-1,1 0 1,-1 1 0,1-1-1,-1 0 1,0 0 0,-1 0 0,1 0-1,-1 0 1,0 0 0,1 0 0,-2 0-1,1 0 1,0 1 0,-1-1 0,0 1-1,-4-7 1,5 7 13,-1 0 1,1 0-1,-1 0 0,0 0 0,0 0 1,0 1-1,0-1 0,0 1 0,0 0 1,-1 0-1,0-1 0,1 1 1,-1 1-1,0-1 0,0 0 0,0 1 1,0 0-1,0-1 0,0 1 0,0 0 1,0 0-1,0 1 0,-1-1 1,1 1-1,0 0 0,-1 0 0,1 0 1,0 0-1,0 0 0,-1 1 0,1-1 1,0 1-1,0 0 0,0 0 1,-1 0-1,1 1 0,1-1 0,-6 3 1,3 1 32,0-1 0,0 1 0,0 0 0,0 1 0,1-1 0,0 1 0,0 0 0,0 0 0,1 0 1,0 0-1,0 1 0,-3 11 0,5-15-80,0-1 0,0 0 1,0 1-1,1 0 0,-1-1 1,1 1-1,0-1 0,-1 1 0,1 0 1,0-1-1,1 1 0,-1 0 1,0-1-1,1 1 0,0-1 0,-1 1 1,1-1-1,0 1 0,0-1 1,0 1-1,1-1 0,-1 0 1,1 0-1,-1 1 0,1-1 0,0 0 1,-1-1-1,1 1 0,0 0 1,0 0-1,1-1 0,-1 1 0,0-1 1,0 0-1,1 0 0,3 2 1,27 5-1997,-9-3-2156,-13-5 961</inkml:trace>
</inkml:ink>
</file>

<file path=ppt/ink/ink17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23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 2560,'1'0'181,"0"-1"0,-1 0 0,1 0 1,0 0-1,-1 1 0,1-1 0,0 0 0,-1 0 0,1 0 1,-1 0-1,1 0 0,-1 0 0,0 0 0,1 0 0,-1-1 1,0 1-1,0 0 0,0 0 0,0 0 0,0 0 0,0 0 1,0-2-1,0 1 287,0 0 1,0 0 0,0-1 0,1 1-1,-1 0 1,1 0 0,-1 0-1,1 0 1,0 0 0,1-4-1,16-23 2626,-17 27-1942,-1 3-1089,0-1 1,0 0 0,0 0-1,0 0 1,0 0 0,0 0-1,0 0 1,0 0 0,0 0-1,0 0 1,0 1 0,0-1-1,0 0 1,0 0 0,0 0 0,0 0-1,0 0 1,0 0 0,1 0-1,-1 0 1,0 0 0,0 0-1,0 0 1,0 0 0,0 0-1,0 0 1,0 0 0,0 0 0,0 0-1,1 0 1,-1 0 0,0 0-1,0 0 1,0 0 0,0 0-1,0 0 1,0 0 0,0 0-1,0 0 1,1 0 0,-1 0-1,0 0 1,0 0 0,0 0 0,0 0-1,0 0 1,0 0 0,0 0-1,0 0 1,0 0 0,0 0-1,0 0 1,1 0 0,-1 0-1,0-1 1,0 1 0,0 0-1,0 0 1,0 0 0,0 0 0,0 0-1,0 0 1,0 0 0,0 0-1,0-1 1,4 15 1684,-19 214 2855,7-156-4146,2 0 0,7 103-1,0-167-424,-1-1 0,2 1 0,-1-1 0,1 0 0,0 0 0,0 0 0,0 0 0,1 0 0,1 0 0,-1-1 0,1 1 0,0-1 0,0 0 0,1 0 0,7 7 0,-10-11-39,0-1-1,1 0 0,-1 0 0,1 0 1,-1 0-1,0 0 0,1 0 0,0-1 1,-1 1-1,1-1 0,-1 0 1,1 0-1,0 0 0,-1 0 0,1 0 1,-1 0-1,1-1 0,-1 1 0,1-1 1,-1 0-1,1 0 0,2-1 0,56-29-664,-51 25 477,21-10-548,-18 9-268,-1 1 0,0-2 0,0 1 0,0-2 0,-1 0 0,-1 0 0,14-15-1,-3 0-2571</inkml:trace>
</inkml:ink>
</file>

<file path=ppt/ink/ink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36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0 640,'-5'7'256,"-4"6"-384,4-10 256,0 10-256,1 6 128,-1-3-128,-1-2 0,-3-1 128,1-6 0</inkml:trace>
</inkml:ink>
</file>

<file path=ppt/ink/ink17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25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27 7552,'-11'-7'3712,"17"7"-1280,-6 0 4735,5-9-6015,-5 9 0,9-7 0,-4 4 0,-5 3-4096,0 0 128,9 7 256,-5 0 129</inkml:trace>
</inkml:ink>
</file>

<file path=ppt/ink/ink17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34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6 177 1536,'-6'0'5375,"12"-7"-2785,17-10 1199,42-12 2725,-21 14-5305,5 4-653,52-6 1,-33 6-390,18-1 14,145-2 0,-203 14-387,0 2 0,34 5 0,-60-7 140,0 0 1,-1 0-1,1 1 1,-1-1-1,1 0 0,-1-1 1,1 1-1,-1 0 1,1 0-1,-1-1 1,1 1-1,-1-1 1,1 1-1,-1-1 1,1 0-1,-1 1 0,2-2 1,-1 0-339,-1 1 0,1-1 0,-1 1 0,1-1 1,-1 1-1,0-1 0,0 0 0,0 0 0,0 0 0,0 1 0,0-1 1,-1 0-1,1 0 0,0 0 0,-1 0 0,0 0 0,1 0 0,-1-4 1,0-2-2285</inkml:trace>
</inkml:ink>
</file>

<file path=ppt/ink/ink17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5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8 329 6144,'1'-5'832,"0"0"0,0-1 0,0 1 1,0 0-1,1 0 0,0-1 0,0 1 1,0 0-1,1 1 0,0-1 0,0 0 0,0 1 1,4-5-1,8-14-430,-8 12-249,1 0-1,0 0 1,0 1 0,1 0 0,1 0 0,-1 1-1,2 0 1,11-7 0,96-55 1261,-105 64-1281,70-33 876,-75 37-908,1 0 1,0 0-1,0 1 0,0 0 0,1 1 1,-1 0-1,0 0 0,10 1 0,-10 1-31,0 0 0,0 1 0,0 0 0,-1 0 0,1 1-1,-1 0 1,0 1 0,0 0 0,0 0 0,0 1 0,-1 0 0,1 0 0,-1 1-1,-1-1 1,1 2 0,-1-1 0,0 1 0,0 0 0,-1 0 0,8 14-1,-7-8-9,0-1 0,-1 1 0,0 0-1,-1 1 1,-1-1 0,0 1 0,-1 0 0,0 0-1,-1 0 1,-1 0 0,0 0 0,-1 0-1,-3 18 1,-13 39 271,-40 108 0,41-138-204,-1-1-1,-2-1 1,-1 0 0,-39 52 0,19-39 124,-2-2 0,-59 54-1,88-93-146,0 1 0,-1-2 0,0 0-1,-1 0 1,1-2 0,-31 14 0,40-20-81,0-1 0,0 1 0,0-1 0,0 0-1,0 0 1,-1-1 0,1 1 0,0-1 0,0 0 0,-1-1 0,-6-1 0,9 2-17,-1-2 1,1 1-1,0 0 1,0-1-1,0 1 1,0-1-1,1 0 1,-1 0-1,0 0 0,1-1 1,-1 1-1,1 0 1,0-1-1,0 0 1,0 1-1,0-1 0,0 0 1,1 0-1,-3-4 1,2 0-11,0 1 0,0 0 0,1-1 1,0 1-1,0-1 0,0 0 0,1 1 0,0-1 1,0 1-1,1-1 0,0 0 0,0 1 1,4-13-1,0 4 19,0 0-1,1 0 1,1 1 0,15-24 0,-20 35 8,0 0-1,0 0 1,0 1-1,0-1 1,1 1 0,-1 0-1,1-1 1,-1 1-1,1 0 1,0 0-1,0 1 1,0-1 0,0 1-1,0-1 1,0 1-1,1 0 1,-1 0 0,0 1-1,1-1 1,-1 0-1,0 1 1,1 0-1,-1 0 1,1 0 0,-1 0-1,0 1 1,1-1-1,-1 1 1,0 0-1,0 0 1,1 0 0,4 3-1,12 5 149,0 2-1,-1 0 0,0 1 1,20 18-1,-2-3 110,-20-16-237,-1 0 0,2-1-1,0-1 1,0 0 0,0-2-1,1 0 1,0-1 0,1-1-1,-1 0 1,23 1 0,4-6-1174,0-3 0,0-1 1,75-17-1,-9-2-2709</inkml:trace>
</inkml:ink>
</file>

<file path=ppt/ink/ink17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28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5 560 2816,'-1'-1'455,"0"0"0,1 0 1,-1 0-1,1 0 0,0 1 0,-1-1 1,1 0-1,0-1 0,-1 1 0,1 0 1,0 0-1,0 0 0,0 0 1,0 0-1,0 0 0,0 0 0,0 0 1,1 0-1,-1 0 0,1-2 0,-1 3-294,1-1-1,-1 0 1,1 1 0,0-1-1,0 1 1,-1-1-1,1 1 1,0-1-1,0 1 1,-1-1-1,1 1 1,0 0-1,0-1 1,0 1-1,0 0 1,0 0 0,-1-1-1,1 1 1,1 0-1,5 0 318,0 0-1,-1 1 1,1 0 0,0 0-1,11 3 1,13 3 323,0-1 1,1-2-1,0-2 1,-1 0-1,1-2 1,62-8-1,-69 4-630,1-1 0,-1-1-1,0-1 1,-1-2 0,0 0-1,0-1 1,-1-2 0,38-24-1,-54 30-168,0 0-1,0-1 0,-1 0 1,0 0-1,0-1 1,-1 0-1,0 0 0,0 0 1,-1-1-1,0 1 1,0-1-1,4-18 0,-1-3-8,-2-1 0,1-50-1,-4 55 12,-1 20-4,-1-1 0,0 1 0,-1-1 0,1 1 0,-1-1 0,-1 1 0,1-1 0,-1 1 0,0 0 0,0 0 0,-1 0 0,0 0 0,0 0 0,0 0 0,-1 1 0,1 0 0,-2-1 0,1 1 0,0 1 0,-1-1 0,0 1 0,0 0 0,0 0 0,-1 0 0,1 0 0,-1 1 0,0 0 0,0 1 0,0-1 0,0 1 0,0 0 0,-1 1 0,1-1 0,-1 1 0,1 0 0,-1 1 0,1 0 0,-1 0 0,1 0 0,-1 1 0,-8 1 0,-7 6 0,1 1 0,1 0 0,-1 1 0,2 2 0,-1 0 0,2 1 0,-33 28 0,43-33 15,0 0-1,1 1 0,0 0 1,0 0-1,1 1 0,0-1 1,0 1-1,2 1 1,-1-1-1,-5 18 0,-2 16 270,-8 58-1,13-65-133,3-13-39,0 1 0,2 0 0,1 0 0,0 0 0,2 0 0,7 40 0,-5-51-73,0 0-1,1-1 1,0 1-1,1-1 0,1 0 1,0-1-1,1 1 1,0-1-1,1 0 0,0-1 1,1 0-1,1 0 1,11 10-1,-5-6 43,-11-10-50,0 1 1,1-1 0,0 0 0,0-1 0,0 1 0,0-1 0,1 0 0,0-1 0,0 1 0,0-1-1,0-1 1,0 1 0,13 1 0,0-2 8,-1-2 0,1 0 1,-1-1-1,1-1 0,-1-1 0,0-1 0,0 0 1,0-2-1,-1 0 0,28-13 0,-18 5-1036,52-34-1,-49 26-2572,32-30 0,-47 41-13</inkml:trace>
</inkml:ink>
</file>

<file path=ppt/ink/ink17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29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3584,'0'-23'11201,"2"43"-6884,-1 38-2577,-1-25-918,5 110 1877,-3-126-2519,0 0-1,2 0 1,0 0 0,1 0-1,0-1 1,10 19 0,-13-31-164,0 0 1,0 0 0,0 0 0,1 0 0,-1-1 0,1 1-1,0-1 1,0 1 0,1-1 0,-1 0 0,1 0 0,-1-1-1,1 1 1,0-1 0,0 1 0,0-1 0,0-1 0,0 1-1,0 0 1,1-1 0,-1 0 0,1 0 0,-1 0 0,1-1-1,-1 1 1,1-1 0,-1 0 0,1-1 0,-1 1 0,1-1 0,-1 1-1,1-2 1,5-1 0,-2 0-14,1 0 0,0-1 0,-1-1 0,0 0-1,0 0 1,0 0 0,0-1 0,-1 0 0,0 0 0,-1-1 0,1 0 0,-1 0 0,0-1-1,-1 1 1,6-12 0,1-7 36,-1 0-1,-1-1 0,-1 0 1,-2 0-1,-1-1 1,-1 0-1,-1 0 0,-2 0 1,-1-51-1,0 76 69,3-2-86,5 43 363,-5-15-257,0 0-1,-2 0 1,-1 0-1,-1 0 1,-3 27-1,1 36 139,13 80-265,1 82 0,-12-211-43,-1-1 1,-13 71-1,13-103 66,-1 0 0,1 0 0,-1 0 0,-1 0 0,1-1 0,0 1 0,-1-1 0,0 0 0,0 1 0,0-1 0,0 0 0,0-1 0,0 1 0,-1 0 0,0-1 0,1 0 0,-1 0 0,0 0 0,0-1 0,0 1 0,0-1-1,0 0 1,0 0 0,-1 0 0,-4 0 0,-3 1 98,0-1 0,0 0 0,1 0 0,-1-2 0,0 1 0,0-2 0,0 1 0,-12-5-1,12 3-5,1-1-1,0-1 0,0 0 0,0-1 0,1 0 0,-1 0 0,1-1 0,1-1 1,-1 0-1,2 0 0,-1 0 0,1-1 0,0-1 0,1 1 0,0-1 1,0 0-1,1-1 0,0 0 0,-5-15 0,12-6-2226,-1 31 1973,0 0 0,0 0 0,0 0 0,0 0 0,0 0 0,1 0 0,-1 0 0,0 0 0,1 0 0,-1 0 0,1 0 0,-1 0 0,1 0 0,-1 0 0,1 0 0,0 1 0,0-1 0,-1 0 0,1 0-1,0 1 1,0-1 0,0 0 0,-1 1 0,1-1 0,0 1 0,0-1 0,0 1 0,2-1 0,-3 1-113,1 1 0,-1-1 1,1 0-1,-1 0 0,1 1 0,-1-1 0,0 0 0,1 1 0,-1-1 1,0 0-1,1 1 0,-1-1 0,0 1 0,1-1 0,-1 1 0,0-1 1,0 1-1,1-1 0,-1 0 0,0 1 0,0-1 0,0 1 0,0 0 0,0-1 1,0 1-1,0-1 0,0 1 0,0-1 0,0 1 0,0 0 0,1 17-3715</inkml:trace>
</inkml:ink>
</file>

<file path=ppt/ink/ink17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1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0 573 3072,'0'-1'451,"0"0"0,1 0 1,-1 0-1,0 0 0,0 0 0,0 0 1,1 0-1,-1 0 0,0 0 0,1 0 1,-1 0-1,1 0 0,-1 0 0,1 0 1,0 1-1,-1-1 0,1 0 1,0 0-1,0 0 0,1 0 0,24-8 3075,39 9-3271,-43 2 1634,9-3-1393,0-1 0,1-2 0,-2-1 0,1-1 0,0-2 0,-1-1 0,-1-1 0,0-1 0,0-2 0,-1-1 0,43-29 0,-65 38-489,0 1 1,-1-1-1,0-1 1,0 1-1,0-1 1,-1 0-1,0 0 1,0 0-1,0-1 1,-1 1-1,0-1 1,0 0-1,0 0 0,-1 0 1,0 0-1,-1 0 1,0-1-1,0 1 1,0 0-1,-1-1 1,0 1-1,0 0 1,-1-1-1,-2-10 1,-1-4 5,-1 1-1,-1-1 1,0 1 0,-2 0 0,0 1 0,-22-38 0,26 52-7,0 0-1,0 0 0,-1 0 1,1 1-1,-1 0 0,-9-7 1,12 10-3,0 1 0,0-1 0,0 1 0,0 0 0,0 0 1,0 0-1,0 0 0,-1 0 0,1 0 0,-1 0 0,1 1 0,0-1 1,-1 1-1,1 0 0,-1 0 0,1 0 0,-1 0 0,1 0 0,-1 0 1,1 1-1,-5 1 0,-11 4 27,0 2 0,0 0 0,1 1 0,0 1 0,1 0 0,0 1 0,1 1 0,0 1 0,1 0 1,0 1-1,1 0 0,0 1 0,2 1 0,-1-1 0,2 2 0,0 0 0,2 0 0,-1 1 0,2 0 0,0 0 0,-4 22 0,1-3 165,2 0-1,1 1 0,3 0 0,0 0 1,4 69-1,1-95-140,0 0 0,1 0 0,0 0 0,1 0 1,1 0-1,-1 0 0,2-1 0,0 0 0,0 0 0,1 0 0,0 0 0,1-1 1,0 0-1,1-1 0,0 1 0,0-2 0,1 1 0,0-1 0,1 0 0,-1-1 1,2 0-1,10 6 0,-5-5-58,1 0 0,0-1 0,0 0 0,0-2-1,1 0 1,0-1 0,32 3 0,-35-6-564,-1-2 0,0 0-1,1 0 1,-1-1 0,0-1 0,21-7-1,0-3-2567,-5 5-320</inkml:trace>
</inkml:ink>
</file>

<file path=ppt/ink/ink17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2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 3584,'-9'7'8154,"21"-3"-4870,22-2-2285,5-7-466,72-4 1321,-35 13-4774,-43 2-1688,-23 1 2304</inkml:trace>
</inkml:ink>
</file>

<file path=ppt/ink/ink17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3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1 239 3584,'2'-3'4471,"0"1"2694,4 15-6193,3 21 1523,-7-23-1978,1 0-1,0-1 1,0 0 0,1 0 0,1 0 0,6 11 0,-10-19-478,1 1-1,0-1 1,0 0-1,0 0 1,0 0 0,1 0-1,-1 0 1,1-1-1,-1 1 1,1-1-1,-1 1 1,1-1-1,0 0 1,0 0 0,-1 0-1,1 0 1,0-1-1,0 1 1,0-1-1,0 0 1,0 0-1,0 0 1,0 0 0,0 0-1,0-1 1,0 1-1,0-1 1,3-1-1,6-1 9,0-1-1,-1-1 1,1 0-1,-1 0 0,0-1 1,0-1-1,-1 0 1,1 0-1,-2-1 1,1 0-1,-1-1 1,0 0-1,-1 0 0,0-1 1,-1 0-1,8-13 1,-6 7 22,-1 0 1,0-1 0,-1 0 0,0-1 0,-2 0 0,0 0-1,-1 0 1,-1 0 0,0-1 0,-1-25 0,-2 39-15,-8-25 380,9 36-436,-1 0 0,1 0 1,-1 0-1,0 0 0,0 0 0,-2 6 0,1 10 7,6 104 46,23 129 0,-12-132-104,1 129 0,-17-246 67,1 0-1,-2 0 1,1 1 0,0-1-1,-1 0 1,-1 0 0,1 0-1,-1 0 1,0 0 0,0 0-1,0 0 1,-1-1-1,0 1 1,0-1 0,0 1-1,-1-1 1,0 0 0,0-1-1,0 1 1,-1-1-1,1 1 1,-1-1 0,0-1-1,0 1 1,-1-1 0,1 0-1,-1 0 1,0 0-1,1-1 1,-1 0 0,0 0-1,0-1 1,0 1 0,-9 0-1,4 0 91,0 0-1,0 0 1,0-1 0,0-1-1,0 0 1,0 0 0,0-1-1,0-1 1,0 0 0,0 0-1,0-1 1,1 0-1,-1-1 1,1 0 0,0-1-1,0 0 1,0 0 0,1-1-1,0-1 1,-11-9-1,11 7-382,-17-15-1486,14 21-4151,7 7 2331</inkml:trace>
</inkml:ink>
</file>

<file path=ppt/ink/ink17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4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2 254 4608,'-1'-10'9782,"4"4"-9004,74 3 689,-43 1-633,63 4 0,20 12 208,180 11-292,-243-25-664,0 3-1,56 9 0,-77-9-45,1-1 0,0-1 0,-1-3 0,49-7 0,56-1 272,110-1 597,-185 7-687,28 2-116,44-4-41,80 0 46,-68 5-116,-50-3-21,184-16-76,-227 14 175,98 3-1,-94 4 18,367-9 2363,-211-4-2581,-81 13 421,197-6 76,-99-5-397,99-12 141,43-33-113,-358 52-96,-2 2-76,-1-1 0,1 0 0,-1-1 0,1 0 1,-1-1-1,0-1 0,0 0 0,16-9 0,-27 12-112,1 0 1,-1 1-1,0-1 0,1 0 0,-1 0 0,0 0 1,0 0-1,0 0 0,0 0 0,0 0 0,-1 0 0,1-1 1,-1 1-1,1 0 0,-1 0 0,0-1 0,0 1 1,0 0-1,0 0 0,0-1 0,-1 1 0,0-3 0,0-3-2787</inkml:trace>
</inkml:ink>
</file>

<file path=ppt/ink/ink17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6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73 4864,'-3'-1'560,"-1"0"-1,1 0 1,-1 0 0,1 0 0,0-1-1,0 1 1,-1-1 0,1 0 0,-3-3-1,5 5-434,1 0 0,-1-1 0,1 1-1,0 0 1,-1-1 0,1 1-1,-1-1 1,1 1 0,-1-1-1,1 1 1,0-1 0,-1 1 0,1-1-1,0 0 1,0 1 0,0-1-1,-1 1 1,1-1 0,0 0 0,0 1-1,0-1 1,0 1 0,0-1-1,0 0 1,0 1 0,0-1 0,0 0-1,0 1 1,0-1 0,1 1-1,-1-1 1,0 0 0,0 1 0,1-1-1,-1 1 1,0-1 0,1 1-1,-1-1 1,0 1 0,1-1 0,-1 1-1,1-1 1,-1 1 0,1 0-1,-1-1 1,1 1 0,-1 0 0,1-1-1,-1 1 1,1 0 0,-1-1-1,1 1 1,0 0 0,-1 0 0,1 0-1,0 0 1,-1 0 0,1 0-1,-1 0 1,2 0 0,19-7 348,0 1 0,0 1 1,1 1-1,0 1 0,41-1 1,116 14 1575,-128-4-2783,1-3 0,80-5 1,-79-5-1955,-10 0-277</inkml:trace>
</inkml:ink>
</file>

<file path=ppt/ink/ink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36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2432,'0'-1'153,"0"0"0,0 0 1,0 0-1,0 1 0,0-1 0,0 0 1,0 0-1,0 0 0,0 0 1,0 1-1,1-1 0,-1 0 0,0 0 1,0 0-1,1 1 0,-1-1 0,1 0 1,-1 0-1,1 1 0,-1-1 0,1 0 1,-1 1-1,1-1 0,0 0 0,15 7 1312,15 30-1022,-29-33-60,47 40 536,-13-13-536,2 8-39,106 115 433,-130-135-699,0 1-1,-1 1 1,-1 0-1,-1 0 1,0 1-1,13 41 1,-24-62-89,1 1 0,-1 0 1,0-1-1,1 1 0,-1 0 1,0 0-1,1 0 0,-1-1 0,0 1 1,0 0-1,0 0 0,0 0 1,0 0-1,0-1 0,0 1 1,0 0-1,0 0 0,0 0 1,0 0-1,-1-1 0,1 1 1,0 0-1,0 0 0,-1 0 1,1-1-1,-1 1 0,1 0 0,-1-1 1,1 1-1,-1 0 0,0 0 1,0-1-49,0 0 0,0 0 0,0 0 0,0-1 0,0 1 1,0 0-1,0-1 0,0 1 0,0 0 0,0-1 0,1 1 0,-1-1 1,0 1-1,0-1 0,0 0 0,1 1 0,-1-1 0,0 0 0,1 0 1,-1 1-1,1-1 0,-1 0 0,0 0 0,0-1 0,-10-18-1306,0 2-64</inkml:trace>
</inkml:ink>
</file>

<file path=ppt/ink/ink17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6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7936,'14'-5'3968,"52"18"-2432,-32-13 5247,8 0-6655,10-4 128,5 4-128,3-9 128,6-2-1024,5-8 128,-5 6-1920,-9 3 129</inkml:trace>
</inkml:ink>
</file>

<file path=ppt/ink/ink17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6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 8192,'-1'0'160,"0"0"1,1 0 0,-1 0 0,0 0-1,0 0 1,0 0 0,0 0 0,1 0-1,-1 0 1,0 1 0,0-1-1,1 0 1,-1 0 0,0 1 0,0-1-1,1 1 1,-1-1 0,0 1 0,1-1-1,-1 1 1,0-1 0,1 1-1,-1-1 1,1 1 0,-1 0 0,1-1-1,0 1 1,-1 0 0,0 1 0,-8 22 1118,8-20-404,-6 43 8172,11 21-7712,-2-47-347,1 12-926,1-1-1,2 0 1,1-1 0,14 40-1,-16-58 22,1 1 0,-1-2 0,2 1 0,0-1 0,1 0 0,0 0 0,0-1 0,1 0 0,1 0 0,0-1 0,0-1 0,14 10-1,-20-16-185,1-1-1,0 1 0,0-1 0,0-1 0,0 1 1,0-1-1,0 1 0,0-2 0,0 1 0,1 0 0,-1-1 1,0 0-1,1 0 0,-1-1 0,0 1 0,1-1 0,-1 0 1,0-1-1,0 1 0,0-1 0,0 0 0,0 0 0,-1-1 1,1 0-1,-1 1 0,7-7 0,4-2-867,0 0 0,-1-2 0,-1 0 1,0 0-1,-1-1 0,13-20 0,13-25-2506</inkml:trace>
</inkml:ink>
</file>

<file path=ppt/ink/ink17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7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26 10752,'-15'-13'5376,"35"10"-4737,-11-1 9601,5 4-9984,0 0 128,1 0 0,-7-5 0,1 5-1024,-9 0 128,6 5-2816,-6 15 0</inkml:trace>
</inkml:ink>
</file>

<file path=ppt/ink/ink17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8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57 3200,'-15'-30'4660,"14"28"-4287,1 1-1,0-1 1,-1 1 0,1 0 0,-1-1 0,1 1 0,-1 0 0,0-1-1,0 1 1,0 0 0,1 0 0,-1-1 0,0 1 0,0 0 0,-1 0-1,1 0 1,0 0 0,0 1 0,-2-2 0,1 2-369,0-1 1,0 1 0,0 0-1,0 0 1,0 0-1,0 0 1,0 0-1,0 1 1,0-1 0,0 1-1,0-1 1,0 1-1,-2 1 1,-20 5 994,-1 0 1,-45 6-1,43-10-171,1 2 0,-39 12 0,48-11-540,-83 35 932,89-36-1134,2 0 0,-1 1 0,0 0 1,1 0-1,1 1 0,-1 1 0,-10 10 1,18-17-83,0 0 0,0 0 1,0 0-1,0 0 1,0 1-1,1-1 1,-1 0-1,0 0 0,0 0 1,1 1-1,-1-1 1,1 0-1,-1 1 0,1-1 1,0 1-1,0-1 1,-1 0-1,1 1 1,0-1-1,0 1 0,0-1 1,0 1-1,1-1 1,-1 0-1,0 1 0,0-1 1,1 1-1,-1-1 1,1 0-1,0 1 0,-1-1 1,1 0-1,0 0 1,0 0-1,-1 1 1,1-1-1,0 0 0,0 0 1,0 0-1,1 0 1,-1-1-1,0 1 0,0 0 1,0 0-1,1-1 1,-1 1-1,2 0 1,8 4 0,1 0 1,-1-1 0,1 0-1,17 2 1,-20-4-12,59 10 117,109 6 0,-106-13 109,89 17 0,-120-14-114,-2 1 1,1 2 0,-1 1-1,-1 3 1,0 0 0,58 36-1,-88-46-99,0 1 1,0-1-1,0 2 0,-1-1 0,0 1 0,0 0 0,0 0 1,-1 0-1,0 1 0,-1 0 0,0 0 0,0 0 0,5 16 1,-8-19-12,0 1 1,0-1 0,0 0 0,-1 1 0,1-1 0,-2 0-1,1 1 1,0-1 0,-1 0 0,0 1 0,0-1 0,-1 0-1,1 0 1,-1 0 0,0 0 0,0 0 0,-1 0 0,0 0 0,0-1-1,0 1 1,0-1 0,0 0 0,-1 0 0,-6 5 0,-3 1 39,0 0 1,-1-2 0,0 1-1,0-2 1,-1 0-1,0 0 1,0-1 0,-19 4-1,2-2 37,-1-2-1,0 0 0,-36 0 0,46-6 2,-1 0 0,1-2 0,0 0 0,-44-11 0,55 9-94,-1 1 0,1-1 0,0-1 0,1 0 0,-1-1 0,1-1 0,0 1 0,0-2 0,1 1 0,-13-13 0,21 18-100,0 0 1,0 0 0,0-1-1,0 1 1,1 0 0,-1-1-1,1 1 1,0-1 0,-1 1-1,1-1 1,0 0 0,1 0-1,-1 1 1,0-1 0,1 0 0,0 0-1,-1 0 1,1 1 0,0-1-1,0 0 1,1 0 0,-1 0-1,1 0 1,-1 1 0,1-1-1,0 0 1,0 0 0,0 1-1,0-1 1,3-3 0,0 0-535,0 1 1,1-1-1,0 1 1,0 0-1,0 0 1,1 0-1,0 1 1,0-1-1,0 2 1,0-1-1,7-3 1,29-9-2547</inkml:trace>
</inkml:ink>
</file>

<file path=ppt/ink/ink17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8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29 6272,'-3'-29'3072,"3"35"-640,0-6 5375,3 3-7167,-3 4 128,0 2 128,0 7 128,6 11-1280,3 8 0,5-4 768,0 4 128,9-6-896,-3-6 128,8-7-1664,1-6 0,-1-4-1280,-5-12 129</inkml:trace>
</inkml:ink>
</file>

<file path=ppt/ink/ink17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8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20 10240,'-48'-19'5120,"53"22"-7040,0-6 9087,4 6-8447,-4 8 128,4 2-3967,0 3-1</inkml:trace>
</inkml:ink>
</file>

<file path=ppt/ink/ink17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49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93 8448,'-2'27'8597,"8"7"-3285,-1-4-4971,-2 1 73,2 0 0,1 1 0,1-2-1,14 39 1,-19-64-368,-1 0 0,0 0 0,0 0 0,-1 1 0,1-1 0,-1 0 0,-1 9 0,1-14-43,0 0-1,0 1 0,1-1 1,-1 0-1,0 0 1,0 0-1,0 1 0,0-1 1,0 0-1,0 0 0,0 0 1,0 0-1,0 1 1,0-1-1,0 0 0,0 0 1,0 0-1,-1 0 1,1 1-1,0-1 0,0 0 1,0 0-1,0 0 1,0 0-1,0 1 0,0-1 1,0 0-1,0 0 0,-1 0 1,1 0-1,0 0 1,0 0-1,0 1 0,0-1 1,0 0-1,-1 0 1,1 0-1,0 0 0,0 0 1,0 0-1,0 0 0,-1 0 1,1 0-1,0 0 1,0 0-1,0 0 0,-1 0 1,1 0-1,0 0 1,0 0-1,0 0 0,0 0 1,-1 0-1,1 0 0,0 0 1,0 0-1,0 0 1,0 0-1,-1 0 0,1 0 1,0-1-1,-13-28 58,10 14-23,0 0 0,0 0 0,2 0 0,0 0 0,0 0 0,2 0 0,0 0 0,0-1 1,2 1-1,0 0 0,0 1 0,1-1 0,1 1 0,1-1 0,0 1 0,1 1 0,11-18 0,-13 22-3,1 1 0,0-1 1,0 1-1,1 0 0,0 1 0,1-1 1,0 1-1,0 1 0,0 0 0,1 0 1,0 0-1,0 1 0,0 1 0,1-1 1,-1 2-1,1-1 0,0 1 0,0 1 1,0 0-1,1 0 0,-1 1 1,1 0-1,-1 1 0,0 0 0,20 3 1,-5 2 185,-1 0 0,-1 2 1,1 1-1,-1 1 1,-1 0-1,1 2 0,24 16 1,-36-19-128,0 0 0,0 0 0,0 1-1,-1 1 1,-1-1 0,0 2 0,0-1 0,-1 1 0,0 1 0,-1-1 0,0 1 0,-1 1 0,0-1 0,6 22 0,-10-26-30,-1 1 0,-1-1 1,1 1-1,-1 0 0,-1-1 1,1 1-1,-1 0 0,-3 10 1,-3 35-3983,8-55 505,4-5-426</inkml:trace>
</inkml:ink>
</file>

<file path=ppt/ink/ink17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0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83 2432,'-2'-7'1371,"0"1"0,0 0 0,1 0 0,-1-1 0,2 1 0,-1 0 0,1-1 0,1-11 0,3 4 2624,2 57-1812,43 454 3885,-10-135-5203,-36-336-831,-1 1 1,-2-1 0,0 1-1,-1-1 1,-2 1 0,-1-1-1,-11 39 1,28-132-334,8-3 205,-11 33-41,2 1 1,1 0-1,23-42 1,-30 69 112,-1-1 0,2 1 1,-1 0-1,1 0 0,1 0 0,0 1 0,0 1 1,0-1-1,1 1 0,0 1 0,1-1 0,-1 2 1,1-1-1,0 1 0,17-5 0,-13 6 79,0 0 0,1 1 0,0 1 0,0 0 0,0 1 0,-1 1 0,1 0 0,0 1 0,0 1 0,0 0 0,0 1 0,-1 0 0,0 1 0,1 1 0,-2 1 0,1 0 0,0 0 0,-1 1 0,-1 1 0,1 0 0,12 12-1,-13-10 15,0 1 0,0 0-1,-2 1 1,1 0 0,-2 1-1,1 0 1,-2 0 0,0 1-1,0 0 1,-1 1 0,-1 0-1,-1 0 1,0 0 0,-1 0-1,0 1 1,-2 0 0,1 0-1,-2 0 1,0 23 0,-6 4 192,-1 1 0,-24 84 0,30-128-300,0 0-1,-1 0 1,1 0 0,0 0-1,0 0 1,0 0 0,0 0-1,0 0 1,0 0-1,0 0 1,0 0 0,0 0-1,-1 0 1,1 0 0,0 0-1,0 0 1,0 0-1,0 0 1,0 0 0,0 0-1,0 0 1,0 0 0,0 0-1,-1 0 1,1 0 0,0 0-1,0 0 1,0 0-1,0 0 1,0 0 0,0 0-1,0 0 1,0 1 0,0-1-1,0 0 1,0 0-1,0 0 1,-1 0 0,1 0-1,0 0 1,0 0 0,0 0-1,0 0 1,0 0 0,0 1-1,0-1 1,0 0-1,0 0 1,0 0 0,0 0-1,0 0 1,0 0 0,0 0-1,0 0 1,0 0-1,0 1 1,0-1 0,-2-14-2801,5-19-2653,13 16 1652</inkml:trace>
</inkml:ink>
</file>

<file path=ppt/ink/ink17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0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211 221 4864,'0'0'172,"0"-1"-1,0 1 1,1-1 0,-1 0 0,0 1-1,0-1 1,0 1 0,1-1 0,-1 1-1,0-1 1,1 1 0,-1 0 0,0-1-1,1 1 1,-1-1 0,1 1 0,-1 0 0,1-1-1,-1 1 1,0 0 0,1-1 0,-1 1-1,1 0 1,0 0 0,-1 0 0,1-1-1,-1 1 1,1 0 0,-1 0 0,1 0-1,-1 0 1,1 0 0,0 0 0,-1 0-1,1 0 1,-1 0 0,1 0 0,-1 0-1,1 1 1,-1-1 0,1 0 0,-1 0-1,2 1 1,-1 0 224,-1 0 0,1 0 0,0 0 0,0 0 0,-1 0 0,1 0 0,-1 0 0,1 0-1,-1 0 1,1 1 0,-1-1 0,1 0 0,-1 0 0,0 1 0,0-1 0,0 0 0,0 0 0,0 1 0,0-1-1,0 2 1,-8 42 683,4-23-230,1 1-1,-2 39 1,6-55-668,-1 0 1,1 0-1,0 0 1,0 0-1,1 0 1,0-1-1,0 1 1,1 0-1,-1-1 1,1 0-1,1 0 1,-1 0-1,7 8 1,-8-12-160,0-1 1,0 1-1,0-1 1,0 1-1,0-1 1,0 0-1,0 0 1,0 0-1,1 0 1,-1 0-1,0-1 1,1 1-1,-1-1 1,0 0-1,1 1 1,-1-1 0,1 0-1,-1 0 1,0 0-1,5-1 1,53-14 128,-41 10-50,-6 1-72,1-1 0,0 0 1,-1 0-1,0-2 0,0 1 1,-1-2-1,0 0 0,0 0 0,0-1 1,-2-1-1,1 1 0,-1-2 0,0 0 1,-1 0-1,0 0 0,9-18 1,-10 14 26,0 0-1,-1-1 1,-1 0 0,0 0 0,-1-1 0,-1 0 0,0 1 0,-2-1-1,0-1 1,0 1 0,-2 0 0,0 0 0,-4-24 0,4 36-10,-1 0-1,0 0 1,0-1 0,-1 1-1,0 0 1,0 0 0,0 1-1,0-1 1,-1 0 0,1 1 0,-1-1-1,0 1 1,-6-6 0,9 10-36,-1 1 0,1-1-1,0 0 1,-1 0 0,1 1 0,-1-1 0,1 1 0,0-1 0,-1 0 0,1 1-1,0-1 1,-1 1 0,1-1 0,0 0 0,0 1 0,-1-1 0,1 1 0,0-1 0,0 1-1,0-1 1,0 1 0,0-1 0,0 1 0,0-1 0,0 1 0,0-1 0,0 1 0,0-1-1,0 1 1,0 0 0,0-1 0,0 1 0,1 0 0,0 21-69,40 125 157,-25-93-19,15 78 0,-17-16 129,-1 140-1,-21 115-89,6-275-40,2-30-7,-3 0 1,-3 0-1,-28 128 0,30-182-37,0-1 0,-1 0 0,0-1 0,0 1 0,-2-1 0,1 0 0,-1-1 0,-1 1 0,1-1 0,-1-1 0,-1 1 0,0-2 0,0 1 0,-1-1 0,0 0 0,0-1 0,0 0 0,-1-1 0,0 0 0,-15 4 0,12-4-2,0-2 0,0 0 0,-1 0 0,1-1 0,-1-1 0,1-1 0,-1 0 0,1 0 0,-1-2 0,1 0 0,-1 0 0,1-2 0,0 1 1,0-2-1,0 0 0,-14-8 0,11 3-20,2 0 0,-1-1-1,1-1 1,1-1 0,0 0 0,0-1 0,2 0 0,0-1 0,0 0 0,1-1 0,-12-25 0,15 25-40,0 1 1,1-1-1,1-1 1,1 1 0,0-1-1,2 0 1,-1 0-1,2 0 1,0 0 0,2-1-1,-1 1 1,5-33-1,-2 44-98,1-1 0,-1 0-1,1 0 1,0 1-1,1 0 1,0 0 0,0 0-1,0 0 1,1 0-1,-1 1 1,1 0 0,1 0-1,-1 0 1,1 1 0,-1-1-1,1 1 1,1 1-1,11-6 1,2-1-1318,1 2 0,0 0 0,0 1 0,42-7 0,11 2-2524</inkml:trace>
</inkml:ink>
</file>

<file path=ppt/ink/ink17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1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9472,'26'-3'4736,"60"-13"-4736,-63 16 6655,5-4-6655,1 4 128,-1 0-1280,-5 0 128,-3 4-1152,-6 8 129</inkml:trace>
</inkml:ink>
</file>

<file path=ppt/ink/ink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37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655 14 768,'0'0'33,"1"0"0,-1 0 0,1 0 0,-1 0 0,0-1 1,1 1-1,-1 0 0,0 0 0,1 0 0,-1-1 0,0 1 0,1 0 0,-1-1 0,0 1 0,1 0 1,-1 0-1,0-1 0,0 1 0,1 0 0,-1-1 0,0 1 0,0-1 0,0 1 0,0 0 0,1-1 0,-1 1 1,0-1-1,0 1 0,0 0 0,0-1 0,0 1 0,0-1 0,0 1 0,0 0 0,0-1 0,0 1 1,0-1-1,-1 0 0,-17 0 703,-32 12 416,-7 13-223,2 2 1,-58 37 0,-99 76-577,143-91-232,-10-5-1678,71-38 768</inkml:trace>
</inkml:ink>
</file>

<file path=ppt/ink/ink17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1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12032,'23'-16'6015,"66"5"-9086,-55 2 10494,-2 2-9983,-3 0 128,-10-2-3199,-19 9 127</inkml:trace>
</inkml:ink>
</file>

<file path=ppt/ink/ink17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6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455 114 4864,'1'-4'475,"1"0"0,-1-1-1,1 1 1,0 0 0,0 0 0,0 1 0,0-1-1,1 0 1,0 1 0,0-1 0,3-3 0,-3 4-55,0 0 0,0 0 0,0-1 0,0 0 0,-1 1 0,0-1 0,0 0 0,0 0 0,2-8 0,-3 12-364,-1-1 0,0 0 0,0 0 0,0 1 0,0-1 0,0 0 0,0 1 0,0-1 0,0 0 0,-1 0 0,1 1 0,0-1-1,0 0 1,0 1 0,-1-1 0,1 1 0,0-1 0,-1 0 0,1 1 0,-1-1 0,1 1 0,-1-1 0,1 1 0,-1-1 0,1 1 0,-1-1 0,1 1 0,-1 0 0,0-1-1,1 1 1,-1 0 0,0-1 0,1 1 0,-1 0 0,0 0 0,1 0 0,-1-1 0,0 1 0,1 0 0,-2 0 0,-35 0 780,29 1-659,-43 1 505,1 2 1,-1 2 0,1 2-1,1 3 1,-92 31 0,137-39-627,-1-1 0,0 0 1,1 1-1,0 0 0,-1 0 1,1 0-1,0 1 0,1-1 1,-1 1-1,-6 8 0,10-11-52,-1 1 0,0-1-1,0 0 1,1 1-1,-1-1 1,1 1 0,0-1-1,-1 1 1,1-1-1,0 1 1,0-1 0,0 1-1,0-1 1,0 1 0,0-1-1,0 1 1,0 0-1,1-1 1,-1 1 0,1-1-1,-1 0 1,1 1 0,-1-1-1,1 1 1,0-1-1,0 0 1,0 1 0,0-1-1,0 0 1,0 0-1,0 0 1,0 0 0,0 0-1,0 0 1,1 0 0,-1 0-1,0 0 1,1-1-1,-1 1 1,3 0 0,15 7 14,0 0 1,0-2-1,1 0 0,0-1 1,32 3-1,10 4 106,221 60 550,-234-56-469,-1 2 0,-1 2 0,77 45 0,-108-55-176,0 0 0,-1 2 0,0 0 0,-1 1 0,0 0 0,-1 1 0,-1 0 0,0 1 0,-1 1 0,12 22 1,-22-36-26,0 0 0,0 0 1,0 0-1,0 0 0,0 0 1,-1 0-1,1 0 0,-1 0 1,0 1-1,1-1 0,-1 0 1,0 0-1,0 0 1,-1 0-1,1 0 0,0 1 1,-1-1-1,1 0 0,-1 0 1,0 0-1,-1 4 0,-1-3 6,1 0 0,-1 1 0,1-1 0,-1 0 0,0-1 0,-1 1 0,1 0 0,0-1 0,-1 0 0,-6 4 0,-6 1 52,0 0-1,-1-2 0,1 0 0,-33 5 1,10-4 59,1-2 0,-1-2 0,-42-3 0,67 1-83,0-1 0,0-1 0,0 0-1,0-1 1,1-1 0,-1 0 0,1-1 0,0 0 0,0-1 0,1-1-1,-24-15 1,33 19-106,0 0 1,-1 0-1,1-1 0,1 0 1,-1 1-1,0-1 0,1 0 0,0 0 1,0 0-1,0 0 0,0-1 1,1 1-1,0-1 0,0 1 1,-1-7-1,2 10-83,0-1 1,-1 0-1,2 0 1,-1 0-1,0 0 1,0 1-1,0-1 0,1 0 1,-1 0-1,1 0 1,-1 1-1,1-1 1,0 0-1,0 1 1,0-1-1,0 0 1,0 1-1,0-1 1,0 1-1,0 0 0,1-1 1,-1 1-1,0 0 1,1 0-1,-1 0 1,1 0-1,0 0 1,-1 0-1,1 0 1,0 1-1,-1-1 0,1 0 1,0 1-1,0 0 1,0-1-1,-1 1 1,1 0-1,2 0 1,40 0-5503,-17 3 2581</inkml:trace>
</inkml:ink>
</file>

<file path=ppt/ink/ink17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7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64 4480,'-3'-58'5717,"3"52"-1088,-14 34 384,5-2-4569,2-1-1,1 2 1,1-1-1,2 1 1,0-1-1,2 1 1,2 28-1,0-40-204,1-1 0,0 0-1,1 1 1,1-1 0,0 0-1,9 20 1,-9-27-246,0 1-1,0-1 0,1 0 1,0 0-1,0-1 1,1 0-1,0 0 0,0 0 1,0 0-1,0-1 0,1 0 1,8 5-1,-12-9-157,0 1-1,1 0 1,-1-1-1,0 0 1,1 0-1,-1 0 1,1 0-1,-1 0 1,1-1 0,-1 1-1,1-1 1,-1 0-1,1 0 1,0-1-1,-1 1 1,1-1-1,6-1 1,-2-2-763,0 1 1,0-1-1,0-1 0,-1 0 1,1 0-1,8-8 1,16-13-2273</inkml:trace>
</inkml:ink>
</file>

<file path=ppt/ink/ink17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7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16 8576,'-34'-16'4224,"43"25"-6656,2-9 7808,-2 0-5632,0 4 0,1 3-3584,5 2 0</inkml:trace>
</inkml:ink>
</file>

<file path=ppt/ink/ink17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7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1 133 7680,'0'1'238,"-1"1"0,1-1 0,0 0 0,0 0 0,0 0 0,0 0 0,1 0 0,-1 0 0,0 1 0,0-1-1,1 0 1,-1 0 0,0 0 0,1 0 0,-1 0 0,1 0 0,-1 0 0,1 0 0,0 0 0,-1 0 0,1-1 0,0 1 0,0 0 0,0 0 0,0-1 0,0 1 0,1 0 0,-1 0 80,0 0-1,0 0 1,0 0-1,0 0 1,0 0 0,0 0-1,0 0 1,0 0-1,0 1 1,0-1 0,-1 0-1,1 0 1,0 1-1,-1-1 1,1 1 0,-1-1-1,0 0 1,1 1-1,-1-1 1,0 2 0,14 271 5143,-13-302-5461,1 1 0,1 0 0,1-1 0,1 1 0,1 1 0,2-1 1,1 1-1,22-46 0,-25 60 13,0 0 0,1 1 0,1 0 0,0 0 1,0 1-1,1 0 0,0 0 0,1 1 0,0 0 0,0 1 1,1 0-1,0 1 0,1 0 0,-1 0 0,1 2 0,1-1 1,-1 1-1,1 1 0,-1 1 0,28-5 0,-26 7 55,0 1 1,1 1-1,-1 0 0,1 1 0,-1 0 1,0 2-1,0-1 0,0 2 0,-1 0 1,0 0-1,1 1 0,-2 1 0,1 0 0,-1 1 1,0 0-1,-1 1 0,13 11 0,-13-10 56,-1 1-1,0-1 1,0 2-1,-1-1 1,0 2-1,-1-1 1,-1 1 0,0 0-1,0 0 1,-1 1-1,-1 0 1,-1 0-1,0 0 1,0 1-1,-2-1 1,3 27-1,-6-30-33,0 0 0,0 0 0,-1 0 0,0 0 0,-1-1 1,0 1-1,0-1 0,-8 14 0,44-34-4826,-18-4 1237,2-5-341</inkml:trace>
</inkml:ink>
</file>

<file path=ppt/ink/ink17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8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563 76 6272,'3'-17'1272,"-2"13"-572,0 0 0,0 1-1,0-1 1,-1 0 0,0 0-1,1 0 1,-2 0 0,1-5-1,-1 8-556,1 0 0,-1 0 0,1 0 0,-1 0-1,0 0 1,0 0 0,1 0 0,-1 0-1,0 0 1,0 0 0,0 0 0,0 0-1,0 0 1,0 1 0,0-1 0,0 0 0,0 1-1,-1-1 1,1 1 0,0 0 0,0-1-1,0 1 1,-1 0 0,1-1 0,0 1-1,-1 0 1,1 0 0,0 0 0,0 0 0,-1 0-1,0 1 1,-7-1-13,1 1 0,0 0 0,0 0-1,0 1 1,-1 0 0,2 0 0,-1 1 0,0 0-1,0 1 1,-10 6 0,-3 4 540,1 0-1,-21 21 1,-2 1-246,14-14-42,1 1-1,1 1 0,1 2 1,1 1-1,1 0 0,1 2 1,-27 47-1,37-50-231,1 0 0,1 0 1,1 1-1,2 1 0,0 0 0,2 0 1,2 0-1,0 1 0,2-1 0,1 1 1,1 0-1,1 0 0,2-1 0,1 1 1,1-1-1,2 0 0,0 0 1,2-1-1,1 0 0,1 0 0,2-1 1,23 37-1,-24-43-37,0-1 0,1-1 0,2 0 0,0-1 0,32 29 0,-42-42-270,0 0 0,0-1 0,0 0 0,0 0 0,1 0 0,-1-1 0,1 0-1,0 0 1,0 0 0,0 0 0,-1-1 0,1 0 0,0-1 0,1 1 0,-1-1 0,0 0 0,0-1 0,0 1 0,0-1 0,0 0 0,0-1 0,-1 1-1,1-1 1,0 0 0,-1-1 0,11-5 0,12-10-3149,1-3-300</inkml:trace>
</inkml:ink>
</file>

<file path=ppt/ink/ink17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9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6272,'2'-14'3370,"3"19"2346,1 14-91,-4-5-5083,-1 86 1281,-1-64-401,3 44-1,-1-70-1271,-1 1 0,2 0 0,-1 0 0,1-1 0,1 0 0,0 0 0,0 0 0,9 13-1,-12-21-164,0 0-1,0 0 0,1 0 1,-1 0-1,0-1 0,1 1 0,0 0 1,-1-1-1,1 1 0,0-1 0,0 0 1,0 1-1,0-1 0,0 0 0,0 0 1,0 0-1,0-1 0,1 1 0,-1 0 1,0-1-1,0 0 0,4 1 0,-2-1-217,0-1 0,0 0-1,0 0 1,0 0-1,-1 0 1,1 0 0,-1-1-1,1 0 1,-1 0-1,1 0 1,-1 0 0,4-3-1,4-5-1205,0 0 0,-1 0-1,0-1 1,-1-1 0,16-23 0,2-12-2038</inkml:trace>
</inkml:ink>
</file>

<file path=ppt/ink/ink17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0:59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 7168,'-3'0'3584,"12"4"-2176,-1-11 6271,1 7-6783,2 0 0,-2-4 128,0 1 128,1 3-1792,-1 0 0,-3 3 0,-6 4 128,0 2-2432,0-2 129</inkml:trace>
</inkml:ink>
</file>

<file path=ppt/ink/ink17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00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77 6016,'-2'5'10333,"-1"7"-5239,-15 74-3732,16-74-1066,2 0 1,-1 1 0,2-1-1,-1 0 1,2 0-1,-1 0 1,2 0 0,0-1-1,0 1 1,1 0 0,10 19-1,-12-27-270,0 0 0,0 0-1,1-1 1,0 1 0,-1-1-1,1 1 1,1-1 0,-1 0-1,0 0 1,1-1 0,0 1-1,-1-1 1,1 1 0,0-1 0,0 0-1,0-1 1,1 1 0,-1-1-1,0 0 1,1 0 0,-1 0-1,1 0 1,-1-1 0,0 0-1,1 0 1,-1 0 0,1 0-1,-1-1 1,1 0 0,-1 0-1,0 0 1,1 0 0,-1-1-1,7-3 1,-2 1-26,0 0 0,0 0 0,0-1 0,-1 0 0,0 0 0,0-1-1,0 0 1,-1-1 0,0 0 0,0 0 0,-1 0 0,1-1 0,-2 0 0,1 0 0,-1-1 0,0 1-1,5-15 1,-3 1 4,-1 0-1,-1-1 0,-1 1 1,-1-1-1,-1 0 0,-2-34 0,0 46 47,0 5-59,0 1 0,0-1 0,0 0 0,1 1 1,0-1-1,0 1 0,2-6 0,-3 11 9,0-1 1,0 1-1,0 0 0,0 0 0,0 0 1,0 0-1,0 0 0,0 0 0,0-1 1,0 1-1,0 0 0,0 0 0,0 0 1,1 0-1,-1 0 0,0 0 0,0 0 0,0-1 1,0 1-1,0 0 0,0 0 0,0 0 1,1 0-1,-1 0 0,0 0 0,0 0 1,0 0-1,0 0 0,0 0 0,0 0 1,1 0-1,-1 0 0,0 0 0,0 0 1,0 0-1,0 0 0,0 0 0,1 0 0,-1 0 1,0 0-1,0 0 0,0 0 0,0 0 1,0 0-1,0 0 0,0 0 0,1 0 1,-1 1-1,0-1 0,0 0 0,0 0 1,0 0-1,0 0 0,0 0 0,0 0 0,8 12-56,1 13-7,-7 14 285,-5 59 1,1 22-29,49 230 38,3 34-208,-49-373 19,-1 0 0,0 0-1,-1 0 1,0 0-1,-1 0 1,0 0 0,-1 0-1,0-1 1,-1 1-1,0-1 1,0 0 0,-1 0-1,-1 0 1,0-1-1,0 1 1,-8 8 0,7-11 36,-1 0 1,1 0-1,-2-1 1,1 0-1,-1 0 0,0-1 1,0 0-1,0 0 1,0-1-1,-1-1 1,0 1-1,0-2 1,0 1-1,0-1 1,0-1-1,-1 0 1,-15 0-1,5-1 45,1-1 0,0-1 1,-1 0-1,1-1 0,0-2 0,1 0 0,-36-14 1,44 14-99,1-1 0,-1 0 0,1-1 0,1 0 1,-1 0-1,1-1 0,0 0 0,1-1 0,0 1 1,0-2-1,1 1 0,0-1 0,1 0 0,-9-20 1,11 22-21,0 1 0,1-1-1,0 0 1,1 0 0,0 0 0,0-1 0,1 1 0,0 0 0,0-17 0,2 20-26,0 0 0,0 0 0,0 1 0,1-1 0,0 0 1,0 1-1,0 0 0,0-1 0,1 1 0,-1 0 0,1 0 0,0 0 0,1 1 1,-1-1-1,1 1 0,-1-1 0,8-4 0,1 0-602,0 1 0,1-1 0,0 2 0,0 0 1,27-8-1,-19 8-1784,1 1 0,0 1 0,27-2 1,-3 8-1328</inkml:trace>
</inkml:ink>
</file>

<file path=ppt/ink/ink17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01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3456,'1'0'148,"0"-1"1,0 1-1,0-1 0,-1 1 1,1-1-1,0 0 0,0 1 1,-1-1-1,1 0 0,0 0 0,-1 0 1,1 1-1,-1-1 0,1 0 1,-1 0-1,1 0 0,-1 0 1,0 0-1,1 0 0,-1 0 1,0-1-1,1-8 5442,10 10-2422,12 1-2539,27 8 2358,50 17-1,-84-19-2789,-1 0 0,0 1-1,0 1 1,-1 1-1,0 0 1,0 0 0,-1 1-1,-1 1 1,0 0-1,-1 1 1,0 0 0,-1 1-1,0 0 1,-1 1-1,8 18 1,-1-2-3,-2 0-1,-2 1 1,0 1 0,-3 0-1,0 1 1,6 55 0,-15-77-174,1 0 0,-1 0 0,-1 0 0,0 0 0,-1 0 0,0 0 0,-1 0 0,0 0 0,-1 0 0,0-1 0,-1 0 0,0 0 0,-1 0 0,0-1 0,-11 14 0,-9 7 100,-1-1 0,-1-1 1,-43 32-1,-5 6 145,72-62-228,-1 0-1,0 0 0,0-1 1,0 0-1,0 0 1,-1 0-1,0 0 0,0-1 1,0 0-1,0 0 0,0-1 1,-1 0-1,1 0 1,-1 0-1,1-1 0,-11 1 1,16-2-144,1 0-170,0 0-576,7 0-3627,5-3 1002</inkml:trace>
</inkml:ink>
</file>

<file path=ppt/ink/ink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37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0 109 1280,'1'-3'183,"-1"1"-1,1 0 1,-1-1-1,1 1 1,0 0 0,0 0-1,0-1 1,0 1 0,0 0-1,1 0 1,-1 0-1,0 0 1,1 0 0,0 1-1,-1-1 1,1 0-1,0 1 1,0-1 0,0 1-1,0 0 1,0-1 0,3 0-1,60-25 239,-37 16-157,-12 5-141,0 2-1,0-1 1,1 2 0,-1 0 0,1 1-1,-1 0 1,1 2 0,0 0-1,-1 1 1,25 4 0,-10 0-432,1 2 1,-1 2 0,0 0-1,43 21 1,-42-11-652,-3 0 43</inkml:trace>
</inkml:ink>
</file>

<file path=ppt/ink/ink17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1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124 271 3072,'-7'15'9173,"-2"-1"-3527,-12 12-1822,13-17-3794,1 1 1,0-1-1,1 1 0,-9 18 0,6-9 227,2 1-1,0 0 1,2 0-1,0 1 1,-4 40-1,8-54-179,1 1 1,0 0-1,0-1 0,1 1 0,0 0 0,0-1 0,1 1 0,0-1 0,0 0 0,1 1 0,-1-1 0,2 0 0,-1 0 0,1-1 0,0 1 0,0-1 0,1 0 0,0 0 0,0 0 0,9 7 0,-1-4-60,1 0 0,0 0 0,0-2 0,1 1 0,0-2-1,0 0 1,24 5 0,-12-5 3,-1-1-1,1-1 1,48 1 0,-62-6 26,0 0 1,1-1-1,-1 0 1,0-1 0,0 0-1,0-1 1,-1 0-1,1-1 1,-1-1 0,0 0-1,-1-1 1,0 0-1,0 0 1,0-1 0,-1-1-1,0 0 1,0 0 0,-1-1-1,12-16 1,-9 9 33,0-1 1,-1 0-1,-1-1 1,-1-1-1,-1 1 1,0-1-1,-2 0 1,0-1 0,-1 0-1,-1 0 1,1-28-1,-3 24-50,-2 0-1,-1-1 0,-1 1 1,-1 0-1,-1 0 0,-1 0 1,-17-48-1,18 64-29,1 0 0,-2 0 0,1 0 0,-1 1 0,-1 0 0,1 0 0,-2 0 0,1 0 0,-1 1 0,0 0 0,0 1 0,-1-1 0,0 2 0,0-1 0,0 1 0,-1 0 0,1 0 0,-1 1 0,0 1 0,-1-1 0,1 2 0,-1-1 0,-14-1 0,9 3-15,-1 0 0,1 2 0,0 0 1,0 0-1,-1 1 0,1 1 0,0 1 0,1 0 1,-1 1-1,1 1 0,-23 11 0,28-12-39,0 0 0,0 0 0,1 1 0,0 0 0,0 1 0,1 0 0,-1 0 0,1 0 0,1 1 0,0 0 0,0 0 0,0 1 0,1 0 0,0 0-1,1 0 1,0 0 0,0 1 0,1-1 0,-2 12 0,4-14-131,1 0 0,0 1-1,0-1 1,0 0 0,1 1 0,0-1-1,0 0 1,1 0 0,0 0 0,0 0-1,1 0 1,0 0 0,0 0 0,1-1 0,-1 0-1,2 0 1,6 9 0,0-2-875,1-1 1,0 0-1,1-1 0,1 0 1,-1-1-1,22 12 1,7 2-2013</inkml:trace>
</inkml:ink>
</file>

<file path=ppt/ink/ink17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1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702 13 6784,'0'-1'146,"-1"1"0,1 0 0,0 0 0,-1-1 1,1 1-1,0 0 0,-1 0 0,1-1 0,0 1 1,0 0-1,-1-1 0,1 1 0,0 0 0,0-1 0,-1 1 1,1-1-1,0 1 0,0 0 0,0-1 0,0 1 0,0-1 1,0 1-1,-1-1 0,1 1 0,0 0 0,0-1 1,0 1-1,1-1 0,-1 1 0,0-1 0,0 0 0,1 1 63,-1 0 0,0 1 0,1-1 0,-1 0 0,1 0 0,-1 0-1,1 1 1,-1-1 0,0 0 0,1 0 0,-1 1 0,1-1 0,-1 0 0,0 1-1,1-1 1,-1 1 0,0-1 0,0 0 0,1 1 0,-1-1 0,0 1 0,0-1-1,0 1 1,1-1 0,-1 1 0,0-1 0,0 1 0,0-1 0,0 1-1,22 87 1860,-16-60-1115,1-1 1,15 39-1,72 135 814,31 75-677,-102-216-933,-2 1 0,21 107 0,-36-131-83,-2-1 0,-1 1 0,-2-1-1,-1 1 1,-2 0 0,-1-1 0,-11 44 0,10-61 18,0-1 0,-2-1 1,0 1-1,-2-1 1,1 0-1,-2 0 1,0-1-1,-1 0 0,-1-1 1,0 0-1,-1-1 1,-1 0-1,0-1 1,-1 0-1,-24 17 0,26-23-5,-2 0 0,1 0 0,0-1-1,-1-1 1,0-1 0,-1 0 0,1 0-1,-1-1 1,-28 1 0,4-3 93,0-2 0,-48-8 0,49 4-22,1-1-1,0-3 1,0-1-1,1-1 1,1-3-1,-55-27 1,69 29-90,0 0 0,1-2 0,0 0 0,2-1 0,-1-1 1,2 0-1,0-2 0,1 0 0,1-1 0,1 0 0,-14-24 0,25 37-101,0 0 0,1 0 0,-1 0 0,1 0 0,0 0 0,1-1 0,0 1 0,0 0 0,0-1 0,1 1 0,0-1 0,0 1 0,0 0 0,1-1 0,0 1 0,0-1 0,1 1 0,-1 0 0,2 0 0,-1 0 0,1 0 0,-1 0 0,2 0 0,-1 1 0,0 0 0,1-1 0,0 1 0,6-5 0,11-11-1029,0 1-1,2 2 1,0 0 0,45-26 0,-49 32-243,44-23-2535</inkml:trace>
</inkml:ink>
</file>

<file path=ppt/ink/ink17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2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320 35 7296,'-7'-10'1742,"-8"-11"5394,14 21-7033,1 0 1,0-1-1,0 1 1,-1 0-1,1-1 1,0 1-1,-1 0 1,1 0-1,0 0 1,-1-1 0,1 1-1,0 0 1,-1 0-1,1 0 1,-1 0-1,1 0 1,0 0-1,-1 0 1,1 0-1,-1-1 1,1 2 0,0-1-1,-1 0 1,1 0-1,-1 0 1,1 0-1,0 0 1,-1 0-1,1 0 1,0 0 0,-1 1-1,1-1 1,-1 0-1,1 0 1,0 0-1,-1 1 1,1-1-1,0 0 1,0 0-1,-1 1 1,1-1 0,0 0-1,0 1 1,-1-1-1,1 0 1,0 1-1,0-1 1,0 1-1,-19 19 553,-3 0 566,-11 19-247,-67 86 675,87-105-1469,1 1 0,0 0 0,2 0 0,0 1 0,-7 24 1,7-2-12,1 0 1,2 0 0,-1 80-1,10-102-146,0 1-1,1-1 0,2-1 1,0 1-1,1 0 0,1-1 1,1-1-1,1 1 0,1-1 1,0-1-1,2 0 1,0 0-1,1-1 0,16 17 1,-17-22-186,0 1 0,1-1 1,0-1-1,1 0 0,1-1 1,0-1-1,0 0 0,1-1 0,0 0 1,0-2-1,1 0 0,0-1 1,1 0-1,-1-1 0,1-2 1,0 1-1,23 0 0,6-11-4702,-27 1 1408</inkml:trace>
</inkml:ink>
</file>

<file path=ppt/ink/ink17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3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119 331 5760,'0'0'175,"0"0"1,0-1-1,0 1 1,0 0-1,0 0 1,0 0-1,-1 0 1,1-1-1,0 1 1,0 0-1,0 0 1,0 0-1,-1 0 1,1 0-1,0 0 1,0-1-1,0 1 0,0 0 1,-1 0-1,1 0 1,0 0-1,0 0 1,0 0-1,-1 0 1,1 0-1,0 0 1,0 0-1,-1 0 1,1 0-1,0 0 1,0 0-1,0 0 1,-1 0-1,1 0 1,0 0-1,0 0 1,0 0-1,-1 1 1,1-1-1,0 0 1,0 0-1,0 0 1,0 0-1,-1 0 1,1 0-1,0 1 0,0-1 1,0 0-1,0 0 1,0 0-1,0 0 1,-1 1-1,1-1 1,0 0-1,0 0 1,0 1-1,-9 20 3895,-1 26-2633,11-39-1267,0 0 1,0 0-1,1 0 1,0 0-1,1-1 1,0 1-1,0-1 1,0 1-1,1-1 1,0 0-1,1 0 1,0-1 0,0 0-1,0 1 1,0-1-1,1-1 1,0 1-1,1-1 1,-1 0-1,13 6 1,-8-3 7,1-1 0,1-1 0,-1 0 0,1-1 0,0 0 0,0-1 0,1 0 0,-1-1 0,1-1 0,0 0 0,21 0 0,-9-5 21,0-1 0,0-1 0,-1-1 0,0-2 0,41-16 0,-50 15-125,0 0-1,-1-1 0,0 0 0,-1-2 0,0 1 0,0-2 0,-2 0 1,1 0-1,-2-2 0,0 1 0,0-1 0,-2-1 0,11-19 0,-16 26-64,-1 1 0,0-1 0,0 0 0,0 0 0,-1 0 0,-1 0 0,1 0 0,-1 0 0,-1-1 0,0 1 0,-2-18 0,1 21-10,1-2-13,-1 0-1,0 1 1,0-1-1,-1 1 1,0 0 0,-1-1-1,0 1 1,0 0-1,0 0 1,-1 1 0,0-1-1,0 1 1,0 0-1,-1 0 1,0 0-1,-10-9 1,12 12 3,-5-6-10,0 1-1,-1 0 1,0 0 0,-1 0-1,1 2 1,-2-1 0,1 1-1,0 0 1,-1 1 0,0 0-1,-1 1 1,1 0 0,-1 1-1,1 1 1,-1-1 0,0 2-1,0-1 1,0 2 0,-13 0-1,-3 4-37,1 1-1,0 1 0,1 1 1,0 2-1,0 0 0,1 2 0,0 1 1,0 1-1,-35 25 0,40-25-97,1 1-1,1 1 1,0 1 0,1 0-1,1 1 1,1 1 0,-17 24-1,28-36-29,0 0 0,1 0 0,0 1 0,0 0 0,0 0 0,1 0 0,0 0 0,0 0 0,1 0 0,0 0 0,0 0 0,0 1 0,1-1-1,0 0 1,1 1 0,0-1 0,0 0 0,0 0 0,1 0 0,0 0 0,1 0 0,-1 0 0,1 0 0,0-1 0,7 10 0,-7-11-157,1 1 0,0-1 0,0 0 0,1 0 0,-1 0 0,1-1 0,0 0 0,0 0 0,1 0 0,-1 0 0,1-1 0,0 0 0,-1 0 0,2-1 0,7 3 0,40 16-2877</inkml:trace>
</inkml:ink>
</file>

<file path=ppt/ink/ink17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3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24 7936,'0'0'146,"0"-1"0,-1 1 1,1 0-1,0-1 1,0 1-1,-1-1 0,1 1 1,0 0-1,0-1 0,0 1 1,0-1-1,0 1 0,0-1 1,-1 1-1,1-1 0,0 1 1,0-1-1,0 1 0,1-1 1,-1 1-1,0 0 0,0-1 1,0 1-1,0-1 1,0 1-1,0-1 0,1 1 1,-1 0-1,0-1 0,0 1 1,1-1-1,-1 1 0,0 0 1,1-1-1,-1 1 0,1-1 1,21-6 5386,-16 7-4920,0 0 0,0 0-1,0 0 1,0 0 0,0 1 0,-1 0-1,12 4 1,-6 1-529,-1 1 0,0 1 1,0 0-1,-1 0 0,16 17 0,-9-8 350,13 11-178,-1 2 0,-2 1 0,-1 1 0,-1 2 0,-2 0 0,-2 1 0,-1 1 0,-1 1 0,-2 0-1,-2 2 1,-2-1 0,-1 2 0,-2-1 0,5 51 0,-13-63-145,-1-1 0,-1 1 0,-2-1 0,0 0 0,-2 0 0,-1 0 0,-1-1 0,-1 1 0,-1-2 0,-1 1 0,-2-1 0,0-1 0,-1 0-1,-23 29 1,27-41-177,0-1 0,-1 1 0,0-2 0,-1 0 0,0 0 0,0-1-1,-1 0 1,0-1 0,-21 10 0,31-17-48,0 1 0,0 0 0,0 0-1,0-1 1,0 1 0,0-1 0,0 1 0,0-1 0,-1 0 0,1 0-1,0 0 1,0 0 0,0 0 0,0-1 0,-1 1 0,1-1-1,0 1 1,0-1 0,0 0 0,0 1 0,0-1 0,0-1 0,-2 0-1,2 0-335,1 1-1,0 0 0,0 0 0,-1-1 1,1 1-1,0-1 0,0 1 1,0-1-1,1 1 0,-1-1 0,0 0 1,1 1-1,-1-1 0,1 0 0,-1 0 1,1 1-1,0-1 0,0 0 1,0-2-1,0-4-3026</inkml:trace>
</inkml:ink>
</file>

<file path=ppt/ink/ink17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4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5120,'5'-9'2560,"24"22"-256,-20-13 2560,1 0-4352,-1 0 128,5 0 639,1 0 129,8 3-1664,-4 1 0,-1-4 896,-4 0 0,6 5-1280,-6 2 0,4-14-1919,-4 7 127</inkml:trace>
</inkml:ink>
</file>

<file path=ppt/ink/ink17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15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11392,'37'16'5631,"2"-20"-6398,-30 1 10238,14 6-9343,-3 1 0,17-1-256,-8 1 0,3-4-1152,-9 0 128,-9 0-2048,0 0 0</inkml:trace>
</inkml:ink>
</file>

<file path=ppt/ink/ink17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23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0 673 4992,'21'-6'10664,"23"-13"-8284,-20 9-1857,85-45 1591,-59 28-1028,-2-1-365,-2-1 0,45-37-1,-55 38-428,-16 13-167,-2-1 1,0-1-1,-1-1 1,0 0-1,-1-1 1,-2-1-1,0 0 0,-1-1 1,-1-1-1,-1 0 1,0 0-1,-2-1 1,-1-1-1,-1 1 1,-1-1-1,5-43 1,-7 53 216,-1 39-300,19 258-97,16 162 3,-36-430 52,-1-7 0,0 1 0,0-1 0,-1 1 0,0 0 0,-2 16 0,1-23 0,1-1 0,-1 1 0,1 0 0,-1-1 0,0 1 0,0-1 0,0 1 0,0-1 0,0 1 0,0-1 0,0 0 0,0 0 0,0 1 0,-1-1 0,1 0 0,0 0 0,-1 0 0,1 0 0,-1 0 0,1-1 0,-1 1 0,0 0 0,1-1 0,-1 1 0,0-1 0,1 0 0,-1 1 0,0-1 0,1 0 0,-1 0 0,0 0 0,0 0 0,1 0 0,-4-1 0,-67-11 13,-19-1 8,84 12-22,-1 1 0,1 0 0,0 0-1,-1 1 1,1 0 0,0 0-1,0 1 1,0 0 0,-10 4 0,16-6 0,1 0 0,-1 0 1,1 1-1,-1-1 1,0 0-1,1 0 1,-1 1-1,1-1 1,-1 0-1,1 1 1,-1-1-1,1 1 1,-1-1-1,1 1 1,-1-1-1,1 1 1,0-1-1,-1 1 1,1-1-1,0 1 1,-1 0-1,1-1 1,0 1-1,0-1 1,0 1-1,-1 0 1,1-1-1,0 1 1,0 0-1,0-1 0,0 1 1,0 0-1,0-1 1,0 1-1,0-1 1,1 1-1,-1 0 1,0-1-1,0 1 1,0 0-1,1-1 1,-1 1-1,0-1 1,1 1-1,-1-1 1,0 1-1,1-1 1,-1 1-1,1-1 1,-1 1-1,1-1 1,0 1-1,2 1 12,0 1 0,0-1 1,0 0-1,0-1 0,0 1 0,0 0 0,0-1 0,1 0 1,-1 0-1,1 0 0,3 1 0,32 2 99,-1-2-1,43-3 1,28 1-33,-103 0-335,0 0 0,0 1 0,0 0 0,0 0 1,0 0-1,0 1 0,0 0 0,-1 0 1,1 1-1,-1-1 0,8 6 0,-13-8 147,0 0-1,1 0 1,-1 0-1,1 1 0,-1-1 1,0 0-1,1 1 1,-1-1-1,0 0 1,1 1-1,-1-1 1,0 0-1,0 1 0,1-1 1,-1 0-1,0 1 1,0-1-1,0 1 1,1-1-1,-1 1 1,0-1-1,0 1 0,0-1 1,0 0-1,0 1 1,0-1-1,0 1 1,0-1-1,0 1 1,0-1-1,0 1 0,0-1 1,0 1-1,-1-1 1,1 0-1,0 1 1,0-1-1,0 1 1,-1-1-1,1 0 0,0 1 1,0-1-1,-1 0 1,1 1-1,0-1 1,-1 1-1,0 0-255,-5 11-2982</inkml:trace>
</inkml:ink>
</file>

<file path=ppt/ink/ink17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24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5120,'49'-9'4725,"-1"0"167,-9 7-4376,133 9 870,-111-1-1285,1-4 1,-1-2-1,117-15 1,-148 10-1510,0 2 1,59 0 0,-69 3 253,10 0-915</inkml:trace>
</inkml:ink>
</file>

<file path=ppt/ink/ink17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24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6784,'122'-11'11562,"100"-1"-10038,-157 8-1171,121-25 401,-149 21-1558,1 1 1,1 2-1,-1 1 1,77 3-1,-84 8-1563,-7-3-193</inkml:trace>
</inkml:ink>
</file>

<file path=ppt/ink/ink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2:38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0 1408,'8'23'5228,"2"0"-5080,-6 2 82,-1 0 0,-1 0 0,-2-1 0,0 1 0,-5 32 0,-28 125 554,24-140-666,-51 223-32,56-252-1046,8-4-192</inkml:trace>
</inkml:ink>
</file>

<file path=ppt/ink/ink17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25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3584,'10'0'3460,"-4"-1"589,0-1-3514,-1-1 1,1 2-1,-1-1 0,1 1 1,0 0-1,0 0 0,0 0 1,-1 1-1,1 0 0,6 0 1,3 2-26,-1 0 0,1 1 1,22 7-1,6 6-6,62 33 0,-83-38 328,62 30-110,-9-6 144,115 74 0,-185-106-809,0 1 0,0-1 0,0 2 0,-1-1 0,1 0 0,-1 1 0,0 0 0,0 0 0,0 0 0,-1 0 0,0 0 0,0 1 0,0 0 0,-1 0 0,0-1 0,0 1 0,2 12 0,-4-10 3,1 1-1,-2-1 1,1 1 0,-1 0 0,0-1 0,-1 1 0,0-1 0,-1 0-1,1 0 1,-2 0 0,-5 12 0,-6 5 87,0-1 0,-2-1 0,0 0 0,-2-2 0,0 0 0,-38 31 0,44-40-87,6-6-22,-1 1 1,1-1-1,-1 0 0,0-1 1,0 0-1,-1 0 0,0-1 1,-16 6-1,-38 10-1408,27-2-2998,21-13 1146</inkml:trace>
</inkml:ink>
</file>

<file path=ppt/ink/ink17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29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5760,'0'4'2816,"19"-11"-256,-19 7 3071,23-6-4735,-3 3 0,21 3 384,-8 0 0,19-4-1792,-6 4 128,2-3 1024,-10 3 128,-1 0-896,-9 0 128,-8-4-1024,-2 4 0,-8 4-1664,-6-1 1</inkml:trace>
</inkml:ink>
</file>

<file path=ppt/ink/ink17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0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9472,'20'4'4736,"23"-4"-5248,-35 0 7551,30 0-7039,-4 0 128,17-4-128,-8-1 128,3 2-384,-9-1 0,1 0-1408,-10 1 0,-5 3-1023,-3 0 127</inkml:trace>
</inkml:ink>
</file>

<file path=ppt/ink/ink17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0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0 503 9600,'3'0'791,"40"8"9821,0-3-6205,-28-3-4346,0-2 0,0 0 0,0 0 0,0-2 0,1 0 0,-1-1 0,16-4 0,-10 0-28,26-7 398,60-26-1,-90 32-344,-1-1-1,1 0 1,-2-1-1,1-1 1,-1 0-1,-1-2 1,16-16-1,-20 18-95,0-1-1,-1 0 0,-1 0 1,0-1-1,-1 0 0,0-1 1,-1 1-1,0-1 0,6-29 1,-5 9-17,-3 0 0,0-1 1,-3-47-1,10 343 560,2 56 1622,-13-307-2045,-4 77 755,3-82-832,1 0-1,-1 0 0,0 0 1,0 0-1,-1 0 1,0 0-1,1 0 1,-2 0-1,1-1 1,0 1-1,-1-1 0,0 0 1,-5 6-1,7-10-157,0 0-1,0 1 0,0-1 0,0 0 1,0 0-1,0 0 0,0 0 0,0-1 1,-1 1-1,1 0 0,0 0 0,0-1 1,0 1-1,0 0 0,0-1 0,0 1 0,0-1 1,0 0-1,0 1 0,1-1 0,-1 0 1,0 1-1,0-1 0,0 0 0,1 0 1,-1 0-1,0 0 0,1 1 0,-1-1 1,1 0-1,-1-2 0,-7-6-3529,-1 1-207</inkml:trace>
</inkml:ink>
</file>

<file path=ppt/ink/ink17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1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108 294 4736,'-8'-2'2092,"0"-1"0,0 2 0,-1-1 1,1 1-1,-10 0 0,-8 1-822,25 0-1150,-1 1 0,1-1-1,0 1 1,0 0 0,-1 0 0,1 0-1,0 0 1,0 0 0,0 0-1,0 0 1,0 0 0,0 0-1,1 0 1,-1 0 0,0 1-1,0-1 1,1 0 0,-1 1-1,1-1 1,-1 0 0,1 1-1,0-1 1,-1 1 0,1-1 0,0 1-1,0-1 1,0 3 0,-1 50 1243,2-43-1252,0 0 0,1 0 0,0 0 0,1 0 0,1 0 0,0-1 0,0 1 1,1-1-1,0 0 0,1 0 0,0-1 0,0 1 0,1-1 0,1-1 0,-1 1 0,1-1 0,1-1 0,-1 1 0,1-2 0,0 1 1,1-1-1,0 0 0,0-1 0,0 0 0,1-1 0,-1 0 0,1-1 0,22 4 0,-4-4-8,0-1-1,0-2 0,0-1 1,55-9-1,-66 6-40,0-1-1,-1-1 1,1 0-1,-1-2 1,0 0-1,20-14 1,85-66 248,-104 73-262,-3 5-7,-2-2 0,0 0 0,0 0 0,-1-1 0,-1-1 0,0 0 0,-1 0 0,0-1 0,14-32 0,-21 40-47,0-1 0,-1 1-1,0-1 1,-1 0-1,1 1 1,-2-1-1,1 0 1,-1 0 0,0 0-1,0 0 1,-1 0-1,0 1 1,-1-1 0,0 0-1,0 1 1,0-1-1,-1 1 1,0 0 0,-1 0-1,0 0 1,0 0-1,0 0 1,-7-7-1,6 8-1,-1-1 0,0 1 0,-1 0 0,1 1 0,-1 0 0,0 0 0,-1 0 0,1 1 0,-1 0 0,0 0 0,0 1 0,0 0 0,0 0 0,-13-2 0,12 3 0,-12-4-28,-1 2-1,0 0 1,0 2-1,0 0 1,0 2-1,-44 4 0,40-2-114,0 2 0,0 1 0,0 1 0,0 2 0,1 0 0,0 2 0,1 0 0,0 2 0,1 0-1,0 2 1,-34 27 0,50-36-12,1 0 0,0 1 1,0-1-1,1 1 0,-1 1 0,1-1 0,0 1 0,1-1 0,0 2 0,-6 11 0,9-16 59,0 0-1,0 0 0,0 0 1,0 0-1,0 1 0,0-1 0,1 0 1,0 0-1,0 1 0,0-1 1,0 0-1,0 0 0,0 1 1,1-1-1,0 0 0,0 0 1,-1 0-1,4 5 0,-2-3-224,1-1 1,0 0-1,0 1 0,1-1 0,-1-1 0,1 1 0,0-1 1,0 1-1,0-1 0,8 4 0,2 1-662,1-1 0,1 0 0,-1-1 0,1-1 0,0-1 0,17 3 0,18 2-1697</inkml:trace>
</inkml:ink>
</file>

<file path=ppt/ink/ink17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2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877 8 5504,'0'0'124,"-1"0"1,1 0-1,0-1 1,0 1 0,0 0-1,0 0 1,0 0-1,0 0 1,0 0-1,-1-1 1,1 1-1,0 0 1,0 0-1,0 0 1,0 0-1,0 0 1,0-1-1,0 1 1,0 0 0,0 0-1,0 0 1,0-1-1,0 1 1,0 0-1,0 0 1,0 0-1,0 0 1,0-1-1,0 1 1,0 0-1,0 0 1,0 0 0,0 0-1,0-1 1,0 1-1,0 0 1,1 0-1,-1 0 1,0 0-1,0 0 1,0-1-1,0 1 1,0 0-1,0 0 1,1 0 0,-1 0-1,0 0 1,0 0-1,0 0 1,0 0-1,1 0 1,-1-1-1,0 1 1,0 0-1,0 0 1,0 0-1,1 0 1,-1 0 0,0 0-1,0 0 1,1 0 14,0 1 0,0-1 1,-1 0-1,1 0 0,0 0 1,0 1-1,-1-1 0,1 0 1,0 0-1,0 1 0,-1-1 1,1 1-1,-1-1 0,1 1 1,0-1-1,-1 1 0,1-1 1,-1 1-1,1 0 0,-1-1 1,1 1-1,-1-1 0,0 1 1,1 0-1,-1 0 0,0-1 1,1 2-1,10 26 725,-2 1-1,8 36 1,13 39 1388,116 334 1588,-127-377-3655,36 143 532,-50-175-544,0 1 1,-2-1-1,-2 1 0,0-1 0,-5 42 0,-2-34 118,-17 65 1,18-86-178,0 0 0,-1-1-1,-1 0 1,0 0 0,-1 0 0,-1-1-1,-11 14 1,7-14-54,0-1 0,-1-1-1,0 0 1,-1-1 0,-1 0 0,1-1-1,-2-1 1,1-1 0,-26 9-1,29-12-24,0-2 0,0 0 0,0 0 0,-1-2 0,1 1 0,-1-2 0,0 0 0,1 0 0,-16-3 0,18 2-22,-32-5 54,-1-1-1,1-2 1,1-2-1,0-2 1,-62-28-1,33 6 21,1-2 1,-68-49-1,122 75-64,0-1-1,1 0 1,0-1-1,1 0 0,1-1 1,0-1-1,-16-22 1,25 29-26,-1 0 0,1 0 0,0-1 0,0 1 0,1-1 0,0 0 0,1 0 0,0 0 0,1-1-1,-1 1 1,2 0 0,-1-1 0,1 1 0,1 0 0,0-1 0,3-13 0,-2 17 2,-1 0-1,1 1 1,1-1-1,-1 1 1,1-1-1,0 1 1,0 0-1,0 0 1,1 0-1,0 1 1,0-1-1,8-6 1,2-2-1,9-10-30,2 1 0,0 2 0,2 1 0,0 0 0,38-18 0,152-62-745,-177 82 466,19-6-1160,0 3 0,63-14-1,41 1-8812,-124 24 6807</inkml:trace>
</inkml:ink>
</file>

<file path=ppt/ink/ink17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2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4 7168,'1'-1'516,"0"1"0,0-1 1,1 1-1,-1 0 0,0-1 1,0 1-1,0 0 0,0-1 1,0 1-1,0 0 0,0 0 1,1 0-1,-1 0 0,0 0 1,0 0-1,0 1 0,0-1 1,0 0-1,0 1 0,0-1 0,2 1 1,5 11 2879,-3 12-3410,2 26 506,-3 0 0,-2 68 0,-4-90-356,0-1 1,-2 1-1,-1-1 1,-1 0-1,-1 0 1,-13 30 0,0-18-859,-1 3-1718,11-15-2334,9-19 1809</inkml:trace>
</inkml:ink>
</file>

<file path=ppt/ink/ink17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3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28 6784,'-7'-10'2595,"7"9"-2063,-1-1 0,0 1 1,1 0-1,-1 0 0,0 0 0,0 0 0,0 0 0,0 0 0,0 0 0,0 0 0,0 0 0,0 0 0,-1 0 0,1 1 0,0-1 0,0 0 0,-3 0 0,-25 5 1482,1 7-1580,0 2 0,-28 17-1,41-20-123,0 1-1,1 0 0,0 1 1,1 1-1,0 0 0,1 1 0,0 0 1,1 1-1,1 0 0,-16 32 1,11-17-138,2 1 1,1 0-1,2 1 1,1 0-1,-7 44 1,13-50-148,0 1 1,2 0-1,1 0 1,1-1-1,1 1 1,1 0-1,2-1 1,0 0-1,14 38 1,-12-46-56,1 0 0,0-1 0,1 0 1,1 0-1,1-1 0,0-1 0,1 0 0,0 0 0,1-1 1,1-1-1,1 0 0,0-1 0,0 0 0,20 10 1,-29-18-280,0-1 1,0-1-1,1 1 1,-1-1-1,0 0 1,13 2 0,-16-3-71,0-1 0,0 0 0,0 0 1,0 0-1,-1 0 0,1 0 1,0-1-1,0 1 0,0-1 0,0 0 1,0 0-1,0 0 0,-1 0 1,1 0-1,0-1 0,4-2 0,8-9-2948</inkml:trace>
</inkml:ink>
</file>

<file path=ppt/ink/ink17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3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112 346 6784,'-3'-10'8216,"0"12"-3417,1 25-2096,6 23-3610,3-24 3162,-3-18-2047,0 1 1,1-1-1,0 0 0,1 0 1,0 0-1,0-1 1,0 0-1,1 0 0,0 0 1,1-1-1,-1 0 0,12 6 1,-13-9-162,1 0 1,-1-1-1,1 0 1,0 0-1,-1-1 0,1 1 1,0-2-1,0 1 1,0-1-1,0 0 1,0 0-1,0-1 0,0 0 1,-1 0-1,1 0 1,0-1-1,10-4 1,2-1 0,0-2 0,-1 1-1,0-2 1,0-1 0,-1 0 0,0-1 0,-1-1 0,0 0 0,-1-1 0,-1-1 0,0 0 0,-1-1 0,-1 0 0,0-1 0,13-26 0,-22 37-50,-1-1-1,1 1 1,-1-1-1,0 1 0,-1-1 1,1 0-1,-2 0 1,1 0-1,-1 0 0,0 0 1,0 1-1,0-1 1,-1 0-1,0 0 0,-4-11 1,0 5-47,0 1 0,0 0 0,-1 0 0,-1 0 0,0 1 0,-14-17 0,14 20 20,-1-1-1,0 1 1,0 1-1,-1-1 0,0 2 1,0-1-1,-1 1 1,0 0-1,0 1 0,0 1 1,0-1-1,-1 1 1,0 1-1,1 0 0,-2 1 1,1 0-1,0 0 1,-18 1-1,7 1-92,0 2-1,0 0 1,0 1-1,0 2 1,1 0 0,-1 1-1,1 1 1,-26 13 0,38-16-88,-1 1 0,1 0 0,0 1 0,1 0 1,0 0-1,0 1 0,0 0 0,1 1 0,-1-1 1,2 1-1,-1 1 0,-9 16 0,14-20-119,-1 0 0,1 0 0,0 0 0,1 0 0,-1 0-1,1 0 1,0 1 0,0-1 0,1 1 0,0-1 0,0 0 0,0 1-1,0-1 1,1 1 0,0-1 0,0 0 0,0 1 0,1-1 0,0 0-1,0 0 1,0 0 0,0 0 0,1-1 0,0 1 0,4 4 0,17 22-2871</inkml:trace>
</inkml:ink>
</file>

<file path=ppt/ink/ink17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4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7552,'0'-1'152,"0"1"1,0-1-1,0 0 0,1 1 1,-1-1-1,0 1 1,0-1-1,0 1 0,1-1 1,-1 1-1,0-1 1,1 1-1,-1 0 0,0-1 1,1 1-1,-1-1 1,1 1-1,-1 0 0,0-1 1,1 1-1,-1 0 1,1-1-1,-1 1 0,1 0 1,-1 0-1,1 0 1,-1-1-1,1 1 1,-1 0-1,1 0 0,-1 0 1,1 0-1,0 0 1,0 0-1,18 13 5163,-2 10-1863,-6-5-3708,19 33 1333,35 84 0,-1 3 987,-40-91-1581,20 56 0,-33-73-382,-1 0 0,-1 1 1,-2 0-1,-1 1 0,-2 0 1,0 0-1,-3 58 0,-3-79-84,0-1 1,-1 1-1,0-1 0,0 1 1,-1-1-1,-1 0 0,0 0 1,0-1-1,-8 12 0,-9 8-75,-32 35 0,45-54 1,-64 61-945,22-30-3500,33-25 1046</inkml:trace>
</inkml:ink>
</file>

<file path=ppt/ink/ink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0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554 133 1664,'13'-19'2200,"22"-16"1616,-33 34-3759,-1 1 0,0-1 0,0 1 0,0-1 0,0 1 0,0-1 1,0 0-1,0 0 0,0 0 0,0 1 0,0-1 0,0 0 0,-1 0 0,1 0 0,0 0 1,-1 0-1,1 0 0,0-1 0,-1 1 0,1 0 0,-1 0 0,0 0 0,1 0 1,-1-1-1,0 1 0,0 0 0,0 0 0,0-1 0,0 1 0,0 0 0,0 0 0,0-1 1,-1 1-1,1 0 0,0 0 0,-1 0 0,1-1 0,-1 1 0,1 0 0,-1 0 0,1 0 1,-1 0-1,0 0 0,0 0 0,1 0 0,-1 0 0,0 0 0,0 0 0,0 1 0,0-1 1,0 0-1,0 1 0,0-1 0,-1 0 0,-1 0 0,-3-2 22,-1-1 0,1 1 0,-1 0 0,0 1 1,0 0-1,0 0 0,0 0 0,0 1 0,-9 0 0,2 2-27,1 0 0,-1 1 0,0 1-1,1 1 1,0 0 0,0 0 0,0 1 0,0 1 0,-15 9 0,-106 75 154,127-85-184,-11 10 43,0 0 1,1 1 0,1 1-1,1 1 1,0 0-1,1 1 1,1 0 0,1 1-1,1 1 1,-17 41 0,15-25 133,1 1 1,2 0 0,2 1-1,2 0 1,-3 64 0,9-82-129,1 0 0,1 0 0,1-1 0,1 1 0,1-1 0,0 0 1,2 0-1,0-1 0,1 0 0,1 0 0,1 0 0,1-1 0,0-1 0,21 25 1,-20-28-23,1 0-1,0 0 1,1-2 0,0 1 0,1-2 0,0 0 0,1 0 0,0-2 0,1 0 0,0-1 0,0 0 0,1-2 0,0 0-1,0-1 1,1-1 0,22 3 0,-31-7-47,-1 0 0,1 0-1,0-1 1,0 0 0,-1-1 0,1 0-1,-1-1 1,1 0 0,-1 0 0,0-1-1,0 0 1,15-10 0,2-4-1047,-1-2 1,37-36-1,-49 44 188,-12 10 555,1 1 0,0-1 0,-1 1 0,1 0 0,0-1 0,0 1 0,0 0 0,0 0 0,1 0 0,-1 1 0,0-1 0,0 0 0,0 1 0,1-1 0,-1 1 0,0 0 0,1 0 0,1 0 0,11 0-1490</inkml:trace>
</inkml:ink>
</file>

<file path=ppt/ink/ink17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4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5888,'1'-1'393,"0"1"0,-1-1 0,1 0 0,0 0 0,0 1 0,0-1 0,0 0 1,1 1-1,-1-1 0,0 1 0,0 0 0,0-1 0,0 1 0,0 0 0,1-1 0,-1 1 0,0 0 0,0 0 1,0 0-1,1 0 0,-1 0 0,0 1 0,0-1 0,0 0 0,1 0 0,-1 1 0,0-1 0,0 1 0,0-1 1,0 1-1,1 0 0,18 3 1235,92 5 312,-83-5-1460,-1-2 1,1 0-1,48-5 1,-40-2-545,54-5-583,-28 11-3144,-46-1 841,-11 0 162,-5 0-177</inkml:trace>
</inkml:ink>
</file>

<file path=ppt/ink/ink17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5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8832,'19'-7'4352,"47"17"-4992,-52-10 8575,24 4-7551,-6-4 0,30 0 0,-16 0 128,20-4-768,-15 1 0,1-1-640,-13 1 0,-7 3-1920,-3 0 129</inkml:trace>
</inkml:ink>
</file>

<file path=ppt/ink/ink17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5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0 244 9856,'1'7'1157,"0"1"0,0-1 0,1 1 0,0-1 0,0 0 0,1 0 0,4 10 0,6 16 2514,-5-16-3470,0-1 1,0 0-1,2 0 0,0-1 0,1 0 0,0-1 0,1 0 0,0-1 1,2 0-1,-1-1 0,1-1 0,1 0 0,21 12 0,-27-18-80,0-1-1,1 0 1,-1 0-1,1-1 0,-1 0 1,1-1-1,0 0 1,0-1-1,0 0 1,16 0-1,4-3 221,59-10 1,-82 11-302,15-4 50,-1-1 1,1-1-1,-1-1 0,-1-1 0,1-1 1,-2 0-1,1-2 0,-2 0 0,1-1 1,-2-1-1,0-1 0,30-32 0,-40 39-70,0 0 0,-1-1 0,0 1-1,0-1 1,-1-1 0,-1 1-1,1-1 1,-1 0 0,-1 0-1,0 0 1,0 0 0,1-11-1,-3 14-5,0 0-1,0-1 1,0 1-1,-1 0 1,0-1-1,-1 1 1,1 0-1,-1-1 1,-1 1-1,0 0 1,0 0-1,0 0 1,-1 0-1,0 1 1,0-1-1,0 1 0,-1-1 1,-6-7-1,4 5 5,0 1-1,0-1 0,-1 1 0,0 0 1,-1 1-1,0-1 0,0 2 0,0-1 0,-1 1 1,0 0-1,0 1 0,-1 0 0,1 1 1,-1 0-1,0 0 0,-14-3 0,0 2-23,0 1 0,-1 2 0,1 0 0,-1 1 0,-39 4-1,44-1-277,0 0 0,0 2-1,0 0 1,1 1-1,0 1 1,0 0-1,0 2 1,-32 18 0,-28 18-2170</inkml:trace>
</inkml:ink>
</file>

<file path=ppt/ink/ink17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6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3712,'1'3'7239,"11"-1"-4146,30 0-3131,-3-1 1733,294 12 2090,-261-12-3389,592-8-652,-650 6 53,73 1-1012,-83 0 914,0 0 1,0 1-1,0-1 1,-1 1-1,1 0 1,0 0-1,0 0 1,-1 0 0,1 1-1,0-1 1,-1 1-1,1 0 1,-1 0-1,0 0 1,0 1 0,0-1-1,3 4 1,3 5-2132</inkml:trace>
</inkml:ink>
</file>

<file path=ppt/ink/ink17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6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5248,'4'1'7348,"7"-1"-3465,35-1-2669,-33 1-70,267 12 264,-174-11-561,104-4-94,139-22-199,13-21-1322,-358 45 683,77-4-1181,-77 5 947,0 0-1,0 0 1,0 1-1,-1-1 1,1 1-1,0 0 0,0 0 1,0 0-1,0 0 1,-1 1-1,1-1 0,-1 1 1,1 0-1,-1 0 1,0 0-1,5 4 1,2 7-2497</inkml:trace>
</inkml:ink>
</file>

<file path=ppt/ink/ink17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37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9984,'40'9'3656,"7"6"-3089,14 6 5556,-56-20-5789,20 6 299,0 2 0,-1 0 0,-1 1 0,34 21 0,32 22-226,-58-36-217,0 2 0,46 37 0,-70-50-147,0 0 0,-1 1 0,0-1 0,0 1 0,0 0 0,-1 1 0,0-1-1,-1 1 1,0 0 0,0 0 0,0 0 0,-1 1 0,0 0 0,-1-1 0,2 13 0,-4-13-4,1-1 0,-2 1 0,1-1 0,-1 1 0,0-1 0,-1 0 0,1 1 0,-1-1 1,-1 0-1,0 0 0,-4 9 0,-4 2 18,0 1 0,-19 21 1,28-37-59,-28 35-447,-1-1 0,-2-1 0,-2-2 0,-1-1 0,-58 39 0,90-68-121,-1-1 0,0 0 0,0 0 0,-1-1 0,1 1 0,-1-1 1,1 0-1,-11 2 0,-4-1-2652</inkml:trace>
</inkml:ink>
</file>

<file path=ppt/ink/ink17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3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58 6784,'-25'0'5802,"23"0"-1855,2 0-2411,0 0-619,0 0 214,0 0-107,1-1-863,1 0-1,-1-1 1,0 1 0,1 0 0,-1 0 0,0 0-1,1 0 1,0 0 0,-1 0 0,1 0 0,0 0-1,1 0 1,16-2 450,0 0 1,34 0-1,24-2-55,-13-5-731,71-8-468,-119 17-458,0 0 0,0 1 0,1 1 0,-1 1 0,31 6 0,-28-3-1992</inkml:trace>
</inkml:ink>
</file>

<file path=ppt/ink/ink17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3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8448,'0'14'4224,"29"-24"-3072,-20 6 6271,16 4-7167,-8 0 128,26 7 0,0-3 0,8-8-640,-8 1 0,0-1-384,-11-1 128,-4 1-1664,-5 1 0,0-1-639,-3-5 127</inkml:trace>
</inkml:ink>
</file>

<file path=ppt/ink/ink17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4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20 160 8192,'-1'2'671,"0"0"0,-1 1 0,1-1 0,1 1 0,-1-1 0,0 1 0,0-1 0,1 1 0,0 0 0,-1-1 0,1 1 0,0 0 0,0-1 0,1 1 0,-1 0 0,2 4 0,3 24 2628,0-10-3542,0-6 415,1 0 1,0 0-1,1-1 0,0 0 0,1 0 0,1 0 1,0-1-1,1-1 0,1 0 0,0 0 0,0-1 0,1 0 1,0-1-1,20 12 0,-21-15-67,1-1 1,0 0-1,0-1 1,1 0-1,-1-1 0,1-1 1,0 0-1,0 0 1,0-1-1,0-1 0,1 0 1,-1-1-1,0-1 1,1 0-1,-1 0 0,0-1 1,17-5-1,-6-1-30,1 0 0,-1-1 1,37-20-1,-51 23-65,0 0 1,-1-1-1,0 0 1,0-1-1,-1 0 1,1 0-1,-2 0 1,1-1-1,10-17 1,-15 20-15,0 0 1,0 0 0,0 0 0,-1 0 0,0 0 0,0 0 0,-1 0 0,0-1 0,0 1 0,0-1 0,-1 1-1,0-1 1,0 1 0,0-1 0,-1 1 0,0 0 0,0-1 0,-3-7 0,-1 3-7,0 0 0,0-1 0,-1 2 0,-1-1-1,1 1 1,-2 0 0,1 0 0,-12-10 0,9 10 1,0 1 0,-1 0 0,0 0 0,-1 1 0,0 1 0,0 0-1,-1 1 1,1 0 0,-1 1 0,-24-7 0,28 9 3,-16-4-159,-1 1 1,0 1 0,0 1-1,-1 1 1,1 1 0,-1 2 0,0 0-1,1 2 1,-40 8 0,-10 7-2695,12 2-469</inkml:trace>
</inkml:ink>
</file>

<file path=ppt/ink/ink17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9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0 478 6784,'1'-2'524,"1"1"0,-1-1 0,0 1 0,1 0 0,-1-1 0,1 1 0,0 0 0,-1 0 0,1 0 0,0 0 0,0 0 0,0 1 0,-1-1 0,1 0 0,0 1 0,0 0 0,0-1 0,0 1 0,0 0 0,2 0 0,27-8 1037,19-20-373,58-43 0,13-9 468,-95 65-1409,-1-1 0,0-2 0,38-34 0,-54 43-177,0 0 1,-1-1 0,0 0-1,-1 0 1,0 0-1,0-1 1,-1 0-1,-1-1 1,1 1-1,-2-1 1,6-20-1,-10 31-59,0 0 1,1 0-1,-1 0 0,0 1 0,0-1 0,1 0 1,-1 0-1,0 0 0,0 0 0,0 0 0,0 0 0,0 1 1,0-1-1,-1 0 0,1 0 0,0 0 0,0 0 1,-1 0-1,1 1 0,0-1 0,-1 0 0,1 0 1,-1 0-1,1 1 0,-1-1 0,1 0 0,-1 1 0,-1-2 1,2 2-4,-1 1 1,0-1 0,1 0-1,-1 1 1,0-1 0,1 0-1,-1 1 1,0-1 0,1 1-1,-1-1 1,1 1-1,-1-1 1,1 1 0,-1-1-1,1 1 1,-1 0 0,1-1-1,0 1 1,-1 0 0,1-1-1,0 1 1,-1 0 0,1 0-1,0-1 1,0 1 0,0 0-1,0 0 1,0-1 0,0 1-1,0 0 1,0 0 0,0-1-1,0 2 1,0 29 52,1 0 0,1 1 1,2-1-1,1 0 0,10 33 0,9 54 233,-6 135-1424,-18-250-1302,0-7-1407,0-7 1534,0-1-1044</inkml:trace>
</inkml:ink>
</file>

<file path=ppt/ink/ink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1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25 345 2304,'-1'0'46,"0"0"-1,0 0 1,1 1-1,-1-1 1,0 0 0,0 0-1,0 1 1,1-1 0,-1 1-1,0-1 1,0 0 0,1 1-1,-1-1 1,0 1-1,1 0 1,-1-1 0,1 1-1,-1-1 1,1 1 0,-1 0-1,1 0 1,-1-1 0,1 1-1,-1 1 1,-7 30 1289,10 39 413,1-45-1478,0 3-97,2-1-1,1 1 1,14 43-1,-17-63-106,1 0-1,1-1 1,-1 1-1,1-1 0,1 0 1,0 0-1,0-1 0,0 1 1,1-1-1,0-1 1,1 1-1,-1-1 0,1-1 1,14 9-1,-4-6 38,0 1 0,0-2 0,0 0 0,1-2-1,0 0 1,0-1 0,1 0 0,-1-2 0,1 0 0,0-2 0,-1 0 0,1-1 0,0-1-1,34-8 1,-43 8-55,1-2 1,-1 0-1,1 0 0,-1-1 0,0 0 0,-1-1 0,1-1 0,-1 1 0,-1-1 1,1-1-1,-1 0 0,0 0 0,-1-1 0,0 0 0,0-1 0,-1 0 0,-1 0 1,1 0-1,-1-1 0,-1 1 0,0-2 0,-1 1 0,0 0 0,-1-1 1,3-13-1,-4 11-27,0 0 0,-1 0 0,-1 0 0,0 0 0,0 0 0,-2 0 0,0 0 0,0 1 0,-1-1 0,-1 0 0,-5-13 0,1 9 27,-1 1 1,0 0-1,-1 0 1,-1 1-1,-1 0 1,0 1-1,-18-17 1,1 5 15,-2 1 0,-1 1 0,-2 2 0,0 1 0,-1 2 0,-1 1 0,-39-14 0,54 24-116,0 1 0,0 1 0,-1 1 0,0 0 1,0 2-1,-32-3 0,53 7 48,0 0 0,0 0 0,0 0-1,0 0 1,0 0 0,0 0 0,0 0 0,0 0 0,0 1 0,1-1 0,-1 0-1,0 0 1,0 1 0,0-1 0,0 1 0,0-1 0,1 1 0,-1-1 0,0 1-1,0-1 1,1 1 0,-1 0 0,0-1 0,1 1 0,-1 0 0,0 1 0,1-2 6,0 1 1,0 0-1,1-1 1,-1 1-1,0 0 1,0-1 0,1 1-1,-1 0 1,0-1-1,1 1 1,-1-1-1,0 1 1,1 0 0,-1-1-1,1 1 1,-1-1-1,1 1 1,-1-1-1,1 0 1,0 1 0,-1-1-1,1 0 1,-1 1-1,1-1 1,0 0-1,-1 1 1,1-1 0,0 0-1,-1 0 1,1 0-1,0 0 1,0 0-1,-1 0 1,2 0 0,57 8 302,0-2-1,99-3 1,-112-3-195,-11-1-46,1-1 0,0-2 1,49-12-1,-4-7-2369,-63 18 769,-3 4-128</inkml:trace>
</inkml:ink>
</file>

<file path=ppt/ink/ink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1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2560,'-5'7'1280,"10"12"-640,-5-12 2304,6 13-2432,-3-4 128,8 0 256,-8 7 128,8 9-1280,3-2 0,-1 6 768,6-1 128,1-6-640,-2-6 128,1-3-896,-1-13 128,7-7-768,1-7 0</inkml:trace>
</inkml:ink>
</file>

<file path=ppt/ink/ink17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9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0 640,'29'101'256</inkml:trace>
</inkml:ink>
</file>

<file path=ppt/ink/ink17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0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5760,'5'-8'2816,"13"8"-128,-18 0-128,23 0-2176,-4 0 0,10 0 384,-6 0 128,5-3-1152,-5-2 0,15 1 0,-10 4 128,10 0-1792,-10 0 0</inkml:trace>
</inkml:ink>
</file>

<file path=ppt/ink/ink17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0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5888,'14'3'2944,"34"-3"-2048,-34 0 3840,29 0-4608,-11 0 0,10 0-128,-10 0 128,11 0-1792,-9 0 128,3-7-256,-8 0 0</inkml:trace>
</inkml:ink>
</file>

<file path=ppt/ink/ink17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1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1 529 8576,'4'-10'3641,"15"1"-3502,4-2 5787,7-5-4669,0 0-1,44-14 1,44-21-1422,-97 40 376,-1-1 1,-1-1-1,26-21 0,-37 27-181,-1 0 0,0 0 0,0-1-1,0 0 1,-1 0 0,0-1 0,-1 0 0,0 0 0,0 0 0,3-11 0,-1-4 12,-1-1 0,-1 1 1,-1-1-1,-2 0 1,0 0-1,-3-29 0,1 44 24,0 8 84,0 42 447,7 140-215,-1-94-498,-9 135-1,-1-198 254,3-15-1508,0-11-4925,1-8 3331</inkml:trace>
</inkml:ink>
</file>

<file path=ppt/ink/ink17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1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947 1 7168,'-9'1'734,"-1"0"0,1 0 1,1 1-1,-1 1 0,0-1 0,0 2 1,1-1-1,-11 7 0,-70 43 4954,35-20-5163,-92 44-13,-265 97 0,361-152-1488,40-17 70,0 0 0,0-1 0,-1 0 0,0 0 0,1-1 1,-14 1-1,4-3-1782</inkml:trace>
</inkml:ink>
</file>

<file path=ppt/ink/ink17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2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16 190 3456,'0'1'161,"0"-1"0,0 0-1,0 0 1,0 0 0,0 0 0,0 1 0,0-1-1,0 0 1,0 0 0,0 0 0,-1 0 0,1 0-1,0 0 1,0 0 0,0 1 0,0-1 0,0 0-1,0 0 1,-1 0 0,1 0 0,0 0 0,0 0-1,0 0 1,0 0 0,0 0 0,-1 0 0,1 0-1,0 0 1,0 0 0,0 0 0,0 0 0,-1 0-1,1 0 1,0 0 0,0 0 0,0 0 0,0 0-1,0 0 1,-1 0 0,1 0 0,0 0 0,0 0-1,0 0 1,0 0 0,0 0 0,-1 0 0,1-1-1,0 1 1,0 0 0,0 0 0,0 0 0,0 0-1,0 0 1,0 0 0,0-1 0,-1 1 0,1 0 0,0 0-1,0 0 1,0 0 0,0 0 0,0-1 0,0 1-1,0 0 1,0 0 0,11-11 2289,21-12-2202,118-66 2259,-94 53-1792,-46 31-563,0 0 1,0 1-1,1 0 1,-1 1 0,1 0-1,0 1 1,0 0-1,16 0 1,-23 1-89,0 1 1,1 1-1,-1-1 1,1 0-1,-1 1 1,0 0-1,0 0 1,1 0-1,-1 1 1,6 3-1,-8-4-26,0 0-1,-1 0 1,1 0 0,0 1-1,-1-1 1,0 1 0,1-1-1,-1 1 1,0 0 0,0-1 0,0 1-1,0 0 1,0 0 0,0 0-1,0 0 1,-1 0 0,1 0-1,-1 0 1,1 0 0,-1 0-1,0 0 1,0 0 0,0 2-1,-1 8 3,0-1-1,-1 0 0,0 0 0,-1 0 1,-1 0-1,1 0 0,-2-1 0,1 1 1,-2-1-1,-9 15 0,0-3 29,-1 0 0,-1-1 0,-26 24 0,31-34-88,-1-1 0,-1 0 0,1 0 0,-2-2 0,1 0 0,-1 0 0,-28 9 0,36-14 8,0-1 1,0 0-1,0 0 0,-1 0 0,1-1 1,-1 0-1,1 0 0,-1-1 0,1 0 0,-1-1 1,1 1-1,-1-1 0,1-1 0,-1 0 0,1 0 1,0 0-1,0-1 0,-13-6 0,19 9 12,0 0-1,1-1 1,-1 1-1,0-1 1,0 1 0,0-1-1,0 0 1,0 1-1,0-1 1,1 0-1,-1 0 1,0 1-1,1-1 1,-1 0-1,0 0 1,1 0-1,-1 0 1,1 0-1,0 0 1,-1 0 0,1 0-1,0 0 1,-1 0-1,1 0 1,0 0-1,0 0 1,0 0-1,0 0 1,0 0-1,0 0 1,0 0-1,0 0 1,1 0-1,-1 0 1,0 0 0,1 0-1,-1 0 1,0 0-1,1 0 1,-1 0-1,1 0 1,0 0-1,-1 0 1,1 0-1,0 0 1,1-1-1,1 0 67,0-1 0,1 1 0,0 0 0,-1 0 0,1 0-1,0 0 1,0 0 0,0 1 0,0 0 0,0 0-1,6-1 1,5 1 152,-1 2-1,0-1 1,1 2 0,-1 0-1,0 0 1,0 1-1,0 1 1,0 0 0,18 10-1,-15-8-189,0 0 0,0-1 1,1-1-1,0-1 0,-1 0 0,1-1 0,25-1 0,-11-1-1511,1-2 0,64-12 0,-42 0-1845</inkml:trace>
</inkml:ink>
</file>

<file path=ppt/ink/ink17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2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221 386 4864,'-4'-6'495,"1"0"0,0 0 1,0 0-1,1-1 0,0 1 0,0-1 1,-1-7-1,1 8-322,1 0 0,-1 0 0,0 0 0,0 1 0,0-1 0,-1 1 0,-3-7 0,4 10 162,0 0 0,0-1 0,-1 1 0,1 0 0,0 0-1,-1 0 1,1 0 0,-1 1 0,0-1 0,0 1 0,-3-2 0,5 2-135,-1 0 0,0 0 1,0-1-1,0 1 0,0 1 1,-1-1-1,1 0 0,0 0 1,0 1-1,0 0 0,-1-1 0,1 1 1,0 0-1,0 0 0,-1 0 1,1 0-1,0 0 0,0 1 0,-1-1 1,1 1-1,0-1 0,0 1 1,0 0-1,0 0 0,0 0 0,0 0 1,0 0-1,0 1 0,0-1 1,0 0-1,1 1 0,-1-1 0,1 1 1,-1 0-1,-2 3 0,-3 4 87,-1 0 0,1 1 0,1-1 0,-1 1 1,2 1-1,-1-1 0,2 1 0,-1 0 0,2 1 0,-1-1 0,1 0 0,1 1 0,0 0 0,1-1 0,0 23 0,1-26-244,1 1 0,0-1 1,0 0-1,1 0 0,0 0 1,0 0-1,1 0 0,0 0 0,0-1 1,1 1-1,0-1 0,1 0 1,-1 0-1,1-1 0,0 1 0,1-1 1,0 0-1,0 0 0,0-1 0,0 0 1,1 0-1,0-1 0,0 1 1,9 3-1,2-1 2,1-1 0,0 0 0,0-2 1,1 0-1,-1-1 0,1 0 0,0-2 1,0-1-1,-1 0 0,1-1 0,0-2 0,-1 0 1,1 0-1,-1-2 0,0-1 0,0 0 0,-1-1 1,28-15-1,-29 13-14,0 0 0,0-1 0,-1-1 0,-1-1 1,1 0-1,-2-1 0,0-1 0,0 0 0,-2-1 0,0 0 0,0-1 1,-2 0-1,0-1 0,0 0 0,-2-1 0,0 0 0,-1 0 0,8-34 0,-13 41-37,-1 0 1,-1 0-1,0 0 0,0 0 0,-1 0 0,0 0 0,-1 0 0,-1 0 0,1 0 0,-2 1 0,1-1 0,-2 1 0,1 0 0,-1 0 0,-1 0 0,1 1 0,-2 0 0,1 0 0,-1 1 0,-1-1 0,0 2 0,0-1 0,0 1 0,-13-9 0,12 11-12,1-1 0,-1 1-1,0 0 1,-1 1 0,1 0-1,-1 1 1,0 0 0,0 0-1,0 1 1,0 0 0,-14 0-1,7 0 4,3 0-6,-1 1-1,1 1 0,0 0 0,0 1 1,0 1-1,0 0 0,0 0 0,0 2 1,-22 8-1,10-1-116,1 1 1,0 2-1,-44 31 0,62-40 57,0 1-1,1 0 0,-1 0 1,1 1-1,0 0 0,1 0 0,0 0 1,0 1-1,0-1 0,1 1 0,0 1 1,-3 10-1,5-13-82,0-1 0,1 1 0,0 0 0,0-1 0,1 1 0,0 0-1,-1 0 1,2-1 0,-1 1 0,1 0 0,0 0 0,0-1 0,1 1 0,-1-1 0,1 1 0,0-1 0,1 0 0,-1 0 0,1 0 0,0 0 0,4 5 0,1-1-442,0-1 1,1 0-1,-1 0 1,2-1-1,-1 0 1,1 0-1,0-1 0,0-1 1,0 0-1,1 0 1,0-1-1,14 4 1,30 6-2488</inkml:trace>
</inkml:ink>
</file>

<file path=ppt/ink/ink17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3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902 32 7936,'-23'-22'5849,"12"12"2104,13 28-7373,0 0 0,1 0 0,8 28 0,-1-10-41,9 37 328,4-1 0,35 74 1,26 75-441,-67-163-337,-3 1 0,-2 0 1,-2 0-1,-3 1 0,-1 61 1,-6-92 36,-1 0 0,-2 0 1,-1-1-1,-1 1 0,-1-1 1,-1 0-1,-2-1 0,-1 1 1,-1-2-1,-1 0 0,-1 0 1,-26 37-1,-67 61 473,94-110-539,2-2-21,-1-1 0,0 0 0,-1-1 0,0 0 0,-1-1 0,0 0 0,0-1 0,0-1 0,-1 0 0,0 0 0,-1-2 0,0 0 0,0 0 0,0-1 0,-24 2 0,7-4 40,0-1 0,0-2 0,1-1 0,-1-2 0,1-1 0,-1-1 0,-56-20 0,61 16-17,1-1-1,1-2 0,-1 0 0,2-1 1,0-2-1,1-1 0,0 0 0,-24-26 0,35 31-39,1-1-1,0 0 1,1 0-1,0-1 0,2 0 1,-1-1-1,2 0 1,0 0-1,0-1 0,2 0 1,0 0-1,1 0 1,0-1-1,-1-25 0,3 25-14,2 1 0,0-1-1,1 1 1,1 0 0,0 0 0,1-1-1,1 2 1,7-21 0,-5 24-5,0 0 0,0 1 1,2 0-1,-1 0 1,1 0-1,1 1 0,-1 0 1,2 0-1,-1 1 1,20-13-1,6-2-35,1 2 0,1 1 0,62-24 0,159-47-2737,-82 32-4552,-116 39 3331</inkml:trace>
</inkml:ink>
</file>

<file path=ppt/ink/ink17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3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385 25 4352,'-2'-12'1513,"-5"0"5704,-8 12-840,-1 8-6359,-74 61 1646,77-59-1220,1 0 0,-1 1 0,2 0 0,-1 1 0,2 0-1,0 1 1,-15 25 0,8-9 115,2 1-1,-16 47 0,13-28-114,2 2 0,3 0-1,2 1 1,-6 63 0,12-74-327,1-1 0,2 1 0,2 0 0,2 0 0,2-1-1,9 46 1,-10-70-115,1-1 0,1 0 0,1 0-1,0 0 1,0-1 0,2 0 0,-1 0-1,2-1 1,0 0 0,1-1 0,0 0-1,0 0 1,2-1 0,-1 0-1,1-1 1,1 0 0,0-1 0,0-1-1,16 8 1,-4-4-482,0-2 0,0-1 0,42 10 0,-66-19 341,1 1 0,-1-1-1,0 0 1,0 0 0,0 0 0,0 0-1,0 0 1,0 0 0,0 0 0,0 0-1,0 0 1,0 0 0,1-1 0,-1 1-1,0 0 1,0-1 0,0 1-1,0-1 1,1 0 0,8-13-5268,-4 3 1824</inkml:trace>
</inkml:ink>
</file>

<file path=ppt/ink/ink17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4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26 8448,'-1'-11'547,"-1"8"5193,2 11 457,2 0-4836,1 5-683,0-1 1,-1 1-1,-1-1 1,0 1-1,-2 18 0,3 27-951,-1-45 519,1-1 1,1 1-1,0-1 0,0 0 1,2 0-1,-1-1 0,1 1 1,1-1-1,0 0 1,1 0-1,11 15 0,-14-22-196,0 0 0,0 0 0,0 0 0,1 0 0,-1 0-1,1-1 1,0 0 0,0 0 0,0 0 0,0-1 0,1 1-1,-1-1 1,1-1 0,-1 1 0,1-1 0,-1 0 0,1 0-1,0-1 1,0 1 0,0-1 0,-1 0 0,1-1 0,0 0-1,0 0 1,-1 0 0,1 0 0,7-4 0,3-2 8,-1-2 0,0 0-1,0 0 1,0-2 0,-1 0 0,19-19 0,-24 21-58,-1-1 0,-1 1 0,1-1 0,-2-1 0,1 1 0,-2-1 0,1 0 0,-1 0 0,-1-1 0,0 0 0,-1 1 0,0-1 0,0 0 0,-2-1 0,1 1 0,-2 0 0,1 0 0,-2-1 0,0 1 0,-2-15 0,3 25 0,0 1 0,-1-1 0,1 1 0,0-1 0,0 1 0,-1-1 0,1 1 0,-1-1 0,1 1 0,-1-1 0,1 1 0,-1 0 0,0-1 0,0 1 0,0 0 0,0-1 0,0 1 0,0 0 0,0 0 0,0 0 0,0 0 0,-1 0 0,1 0 0,0 1 0,-1-1 0,1 0 0,0 0 0,-1 1 0,1-1 0,-1 1 0,1 0 0,-1-1 0,1 1 0,-1 0 0,0 0 0,1 0 0,-1 0 0,1 0 0,-1 0 0,-2 1 0,1 0 0,1 0 0,-1 0 0,1 0 0,-1 1 0,1-1 0,0 1 0,0-1 0,-1 1 0,1 0 0,0 0 0,1 0 0,-1 0 0,0 0 0,0 1 0,1-1 0,-1 0 0,1 1 0,0-1 0,0 1 0,0-1 0,0 1 0,0 0 0,0 5 0,0 10 30,2 1-1,0 0 1,0 0 0,2-1 0,1 1-1,0-1 1,13 36 0,-2-5 9,134 434 452,-136-443-487,-3 1 1,-1 1-1,-2 0 0,3 75 0,-10-106 31,1 1 0,-2 0 0,0-1 0,0 1-1,-1-1 1,0 1 0,-1-1 0,-1 0 0,0 0-1,0 0 1,-8 13 0,8-18-14,0 0 0,0 0-1,0-1 1,-1 1 0,0-1 0,0-1-1,0 1 1,-1-1 0,0 0-1,0 0 1,0 0 0,0-1 0,0 0-1,-1 0 1,1-1 0,-1 1 0,0-2-1,1 1 1,-1-1 0,-8 1 0,-9 0-5,0-2 0,0-1 0,0 0 0,0-2 0,1-1 0,-1 0 0,1-2 0,0-1 0,-37-16 0,49 18-16,0 0-1,0 0 1,0-1-1,1-1 1,0 0-1,0 0 1,1-1-1,0 0 1,0-1-1,1 0 0,0 0 1,0-1-1,1 0 1,0 0-1,1-1 1,1 0-1,-1 0 1,2 0-1,-1-1 1,-4-21-1,8 29-19,1-1-1,0 1 1,0-1-1,0 1 1,0-1 0,1 1-1,0 0 1,0-1-1,0 1 1,0 0 0,1 0-1,0 0 1,-1 0 0,1 0-1,1 0 1,-1 0-1,1 0 1,-1 1 0,1 0-1,0-1 1,0 1-1,1 0 1,-1 0 0,1 1-1,-1-1 1,1 1-1,0-1 1,0 1 0,5-1-1,10-6-743,1 2 0,0 0-1,0 1 1,30-4 0,-45 9 461,99-16-6225,-53 7 2560</inkml:trace>
</inkml:ink>
</file>

<file path=ppt/ink/ink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1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40 7040,'9'-12'3456,"5"15"-4608,-14-3 6784,11-7-5888,-11-5 128,0 4-1664,-11 5 0,-3 3 896,0 16 128</inkml:trace>
</inkml:ink>
</file>

<file path=ppt/ink/ink17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5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7040,'0'-3'356,"0"1"1,0 0-1,1 0 0,-1 0 1,1 0-1,-1 0 1,1 0-1,0 0 0,-1 0 1,1 0-1,0 0 1,0 0-1,1 1 1,-1-1-1,0 0 0,1 1 1,-1-1-1,0 1 1,1-1-1,0 1 0,-1 0 1,1-1-1,0 1 1,0 0-1,0 0 0,0 0 1,0 1-1,0-1 1,0 0-1,0 1 1,0-1-1,0 1 0,0 0 1,0 0-1,0 0 1,0 0-1,0 0 0,0 0 1,1 0-1,1 1 1,22 6 1733,-22-6-2101,0 0-1,0 0 0,0 0 1,0 0-1,-1 1 0,1-1 1,0 1-1,-1 0 1,0 0-1,5 3 0,17 16 903,-1 0 0,0 2-1,-2 0 1,20 27 0,76 117 1136,-98-137-1831,67 115 569,-76-122-676,0 0 1,-2 0-1,-1 1 1,-1 1-1,5 28 1,-9-27-127,-2-1 0,-1 0-1,-1 1 1,-1-1 0,-1 1 0,-1-1 0,-1 0 0,-2-1 0,0 1 0,-2-1 0,0-1 0,-2 0-1,-1 0 1,0-1 0,-2 0 0,0-1 0,-2-1 0,0 0 0,-1-1 0,-1-1 0,0-1-1,-27 19 1,41-34-395,0 1-1,0-1 1,0 0 0,0 0-1,0-1 1,-1 1-1,1-1 1,-1 0-1,1 0 1,-6 0-1,10-1 275,0-1-1,0 1 1,-1 0-1,1-1 0,0 1 1,0 0-1,0-1 1,0 1-1,0-1 1,0 1-1,0-1 1,0 1-1,0 0 0,0-1 1,0 1-1,0-1 1,0 1-1,0-1 1,0 1-1,0 0 1,0-1-1,0 1 0,1-1 1,-1 1-1,0 0 1,0-1-1,0 1 1,1 0-1,-1-1 1,0 1-1,1 0 0,-1-1 1,1 1-1,0-3-850,5-13-2830</inkml:trace>
</inkml:ink>
</file>

<file path=ppt/ink/ink17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5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9216,'0'3'4608,"23"6"-3968,-13-9 7295,5 0-7039,-1 0 128,9 0 384,-5 0 128,15 0-1920,-4 0 0,14 0 1152,-11 0 0,5 4-896,-9-1 128,-5 6-1408,-3-9 0,-15 4-2176,-5-1 0</inkml:trace>
</inkml:ink>
</file>

<file path=ppt/ink/ink17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5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11648,'20'-3'5759,"35"6"-5503,-41-3 9216,23 0-9216,-8 0 0,19 0 0,-11 0 0,9-3-768,-6 3 128,-14-9-1280,-1 5 0,-7 1-1920,-4-1 128</inkml:trace>
</inkml:ink>
</file>

<file path=ppt/ink/ink17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17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757 105 6016,'1'-43'9910,"-1"41"-9632,-1-1 0,1 1 0,-1 0 0,0 0 0,0 0 0,0 0 0,0-1 0,0 1 0,0 1 0,0-1 0,-3-3 0,0 2-145,0 0 0,-1 0 0,1 0 0,-1 1 0,1-1 0,-1 1 0,0 0 0,0 1 0,1-1 0,-1 1 0,-1 0 0,-5 0 0,-17-3 191,0 2-1,1 1 0,-1 1 0,0 2 1,1 0-1,-1 2 0,1 1 1,0 1-1,0 2 0,-39 15 0,44-14-225,1 1-1,0 1 0,1 0 1,0 2-1,0 0 0,2 1 1,0 1-1,0 1 0,1 1 1,1 0-1,1 1 0,-24 37 1,27-34-69,1 0 1,1 1 0,2 0-1,0 1 1,-8 39-1,13-51-13,2 1-1,-1-1 0,2 1 0,-1 0 0,2-1 0,-1 1 1,2-1-1,-1 1 0,2-1 0,0 1 0,0-1 0,1 0 1,0 0-1,9 16 0,-4-12-31,1-1 1,1 1-1,0-2 1,1 0-1,1 0 1,0-1-1,0-1 1,1 0-1,29 17 1,-19-16 108,0 0 0,1-2 0,0-1 0,0-1 1,53 10-1,-31-12-589,1-1 0,78-3 0,85-23-5801,-162 13 3076</inkml:trace>
</inkml:ink>
</file>

<file path=ppt/ink/ink17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18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4 100 7296,'0'0'71,"0"0"-1,0 0 1,0 0 0,0 0 0,0 0 0,1 0-1,-1-1 1,0 1 0,0 0 0,0 0 0,0 0-1,0 0 1,0 0 0,0 0 0,0-1 0,0 1 0,0 0-1,0 0 1,0 0 0,0 0 0,0 0 0,0 0-1,0 0 1,0-1 0,0 1 0,0 0 0,0 0-1,-1 0 1,1 0 0,0 0 0,0 0 0,0 0-1,0-1 1,0 1 0,0 0 0,0 0 0,0 0-1,0 0 1,0 0 0,-1 0 0,1 0 0,0 0 0,0 0-1,0 0 1,0 0 0,0 0 0,0 0 0,-1 0-1,1-1 1,0 1 0,0 0 0,0 0 0,0 0-1,0 0 1,0 0 0,-1 1 0,1-1 0,0 0-1,0 0 1,0 0 0,0 0 0,0 0 0,0 0 0,0 0-1,-1 0 1,15-10 4057,22-7-1282,-14 11-2437,-1 1 1,36-3-1,-4 1 283,-3-4-103,97-16 1014,-126 25-2655,1 0-1,-1 1 0,1 2 0,36 4 0,-26-4-4813,-21-2 3029</inkml:trace>
</inkml:ink>
</file>

<file path=ppt/ink/ink17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18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 5760,'-6'-4'1706,"14"8"1939,23 17 2715,-27-15-6219,0-1-1,-1 1 0,0 0 1,0 0-1,0 0 0,-1 1 1,0-1-1,0 1 0,-1-1 1,0 1-1,0-1 0,0 1 1,-1 0-1,0 0 0,-1 6 0,4 36 517,50 212 879,-47-189-4054,-3-66 44,2-2-235</inkml:trace>
</inkml:ink>
</file>

<file path=ppt/ink/ink17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18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8320,'1'3'1014,"1"1"0,-1-1 1,0 0-1,0 0 0,-1 1 0,1-1 1,-1 1-1,0-1 0,0 0 1,0 1-1,0-1 0,-1 6 0,1 17-1101,10 59 699,21 85 0,-16-100-437,-3 2 0,5 110 0,-9-115-299,-1-23-392,-7-40 111,0 0 0,0 0-1,0 0 1,-1 0 0,0 0-1,0 0 1,0 0 0,0 0-1,0-1 1,-4 8 0,4-11 234,0 0 0,0 0 0,0 1 0,1-1 0,-1 0-1,0 0 1,0 0 0,0 0 0,1-1 0,-1 1 0,0 0 0,0 0 0,0 0 0,1-1 0,-1 1 0,0 0 0,1-1 0,-1 1 0,0-1 0,0 1 0,1-1 0,-1 1 0,1-1 0,-1 1 0,1-1-1,-1 1 1,0-2 0,-1 0-543,-13-6-2123</inkml:trace>
</inkml:ink>
</file>

<file path=ppt/ink/ink17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19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7936,'2'-3'468,"0"-1"1,0 1 0,1 0 0,0 0-1,-1 0 1,1 0 0,0 0 0,0 1-1,1-1 1,-1 1 0,0 0 0,1 0-1,0 0 1,-1 0 0,1 1 0,5-2-1,65-20 4257,-33 17-4149,1 1 0,0 3 0,75 4 0,-87 0-365,1 1 0,0 1 0,-1 2-1,0 1 1,-1 1 0,1 1 0,-2 2 0,1 1 0,-2 2 0,1 0 0,-2 2 0,0 1 0,-1 0 0,-1 2 0,-1 1 0,0 1 0,33 42 0,-26-28-134,-3 2-1,-1 2 1,-2 0 0,23 50-1,-42-78-28,-1 0-1,0 0 1,0 1 0,-1-1-1,-1 1 1,0 0-1,0-1 1,-1 1-1,-1 0 1,0 0-1,0 0 1,-1 0-1,-1 0 1,0 0-1,-1-1 1,0 1-1,-1-1 1,0 0 0,-1 0-1,0 0 1,-10 16-1,8-18 32,-1 0-1,0-1 1,-1 0-1,0 0 1,0-1 0,-1 0-1,0 0 1,0-1-1,0 0 1,-19 6 0,-15 6 202,-56 13-1,71-23-170,-6 2-55,0-2 0,0-1 0,-1-1 0,0-3-1,0 0 1,-63-5 0,58-2-459,1-1 1,-57-14-1,66 10-1476,-52-20 1,14-1-1855</inkml:trace>
</inkml:ink>
</file>

<file path=ppt/ink/ink17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29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786 180 3456,'1'-7'1069,"2"0"0,-1 0 1,1 0-1,0 0 0,0 0 0,1 1 1,0 0-1,0 0 0,10-10 1,1-5-883,-14 19-292,27-51 3149,-27 52-2901,-1 0 0,1 0 0,-1 0 0,1 0 1,-1-1-1,0 1 0,0 0 0,0 0 0,0 0 0,1 0 1,-2-1-1,1 1 0,0 0 0,0 0 0,0 0 1,0-1-1,-2-1 0,2 3-83,-1-1 1,0 0-1,0 1 0,0 0 1,0-1-1,0 1 1,0-1-1,0 1 0,1 0 1,-1 0-1,0-1 0,0 1 1,0 0-1,0 0 1,0 0-1,0 0 0,0 0 1,0 0-1,0 1 0,0-1 1,0 0-1,0 0 1,0 1-1,0-1 0,0 1 1,-1 0-1,-173 37 2927,148-31-2753,-48 12 467,-91 35 0,142-44-618,2 1 1,0 0 0,0 2-1,1 0 1,0 1 0,1 1-1,1 2 1,-20 20 0,15-11-6,2 0 0,1 2 1,2 0-1,0 1 0,2 1 0,-21 50 1,31-60-43,0-1 1,2 1 0,1 0-1,0 0 1,1 0-1,2 0 1,0 1 0,1-1-1,0 1 1,2-1 0,1 0-1,8 33 1,-8-40-16,1 0 0,0-1 1,1 1-1,0-1 0,1 0 1,0 0-1,1-1 0,1 0 1,-1 0-1,2 0 0,0-1 1,0 0-1,0-1 0,1 0 1,1-1-1,0 0 0,14 8 1,1-2-3,2-2 0,-1-1 0,1-1 1,1-2-1,0 0 0,0-2 0,0-1 1,1-2-1,31 1 0,106-10-1512,-3-12-3457,-64-1-1833,-61 9 3327</inkml:trace>
</inkml:ink>
</file>

<file path=ppt/ink/ink17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29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40 10368,'-9'0'5120,"32"-5"-5760,-18 5 10239,22 0-9215,-7 0 0,36-4 256,-13 4 0,18-3-896,-15 3 0,16 0 0,-16 0 0,6-13-1280,-13 6 0,-12 3-1792,-3 1 1</inkml:trace>
</inkml:ink>
</file>

<file path=ppt/ink/ink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1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332 12 2176,'-2'-1'263,"0"0"0,0-1 0,1 1 0,-1 0 0,0 0 0,0 0 0,0 1-1,0-1 1,0 0 0,0 1 0,0-1 0,0 1 0,0 0 0,-1 0 0,1 0 0,0 0 0,0 0 0,0 0 0,0 0 0,0 1 0,0-1 0,-3 2 0,-47 24 802,20-9-1138,18-11 300,-1 0 0,1 1 0,0 1 0,1 0 0,0 1 0,0 0 0,1 1 0,0 1 0,1 0 0,0 0 0,1 1 0,0 0 0,-14 24 0,22-32-183,1-1 0,-1 0-1,1 1 1,-1-1 0,1 1-1,0 0 1,0-1-1,1 1 1,-1 0 0,1 0-1,0-1 1,0 1 0,0 0-1,0 0 1,1 0 0,-1-1-1,1 1 1,0 0 0,0-1-1,0 1 1,1-1 0,-1 1-1,1-1 1,0 0 0,0 1-1,0-1 1,0 0-1,1 0 1,-1-1 0,1 1-1,0 0 1,0-1 0,0 0-1,0 1 1,3 1 0,5 2 20,0-1 1,0 0 0,0 0 0,1-1-1,-1-1 1,1 0 0,0 0-1,0-1 1,23 1 0,4-2-68,1-2 0,58-9 0,-78 7-526,1-2 0,-1 0 0,-1-2 0,1 0 0,-1-1 0,32-19 0,-4-2-1284</inkml:trace>
</inkml:ink>
</file>

<file path=ppt/ink/ink17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30.3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22 7040,'-15'-11'2889,"27"0"-1234,-22 26 6804,3 30-5307,8 49-2132,0-92-766,5 196 898,57 342 0,-54-478-1838,-8-19-3108,-2-33 1498,-3-15-1168,0-5 243</inkml:trace>
</inkml:ink>
</file>

<file path=ppt/ink/ink17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30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 6016,'0'-2'279,"0"0"-1,1 0 1,-1 0 0,1 0-1,0 0 1,0 1 0,-1-1 0,1 0-1,0 0 1,1 1 0,-1-1-1,0 1 1,0-1 0,1 1-1,-1-1 1,1 1 0,-1 0 0,1 0-1,-1 0 1,1 0 0,0 0-1,-1 0 1,1 0 0,0 0 0,0 1-1,0-1 1,0 1 0,2-1-1,65-10 5531,-52 10-5599,41-3 612,1 3 1,93 9 0,-127-6-219,10 1-46,21 1 161,-1 1 0,0 4 0,80 21 0,-95-18-588,-1 2 0,-1 2 0,0 1 0,-1 2 0,-1 1 0,41 31 0,-61-37-97,0 1-1,0 0 0,-2 1 0,0 1 1,-1 1-1,-1 0 0,0 0 0,17 38 0,-12-13 10,-1 1 0,-2 0-1,9 52 1,-19-73 57,-1 1 0,-2 1 0,0-1 0,-1 0 0,-2 0 0,0 0 1,-2 0-1,0 0 0,-2-1 0,0 1 0,-2-1 0,-17 36 0,21-50-23,-1-1-1,-1 1 1,1-1-1,-1 0 1,-1 0-1,0 0 1,0-1 0,0 0-1,-1 0 1,0-1-1,-13 8 1,-4 0 214,0-1 0,-43 15 0,39-17-148,0-1 1,-1-1-1,0-2 0,0 0 0,-1-3 0,-49 3 1,20-6 33,-1-2 1,-118-17 0,125 6-253,0-2 0,1-2 0,-53-25 0,3-12-5107,77 40 1192</inkml:trace>
</inkml:ink>
</file>

<file path=ppt/ink/ink17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6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56 444 3840,'-29'-13'7707,"9"-9"-4257,19 20-3340,0 1 0,0-1 1,1 0-1,-1 0 0,0 1 1,1-1-1,-1 0 0,1 0 1,0 0-1,-1 0 0,1 0 1,0 0-1,0 0 0,1 1 1,-1-1-1,0 0 1,0 0-1,1 0 0,-1 0 1,1 0-1,0 1 0,0-1 1,-1 0-1,1 0 0,0 1 1,0-1-1,1 1 0,1-3 1,40-60 1554,-12 15-1154,-16 30-302,0 0 1,2 1 0,0 1 0,1 1 0,1 0-1,0 1 1,1 1 0,1 1 0,0 1-1,1 1 1,32-12 0,-22 11 155,0 3-1,1 0 1,0 2 0,43-4 0,-64 11-302,0-1 0,0 2 1,0 0-1,0 0 0,0 1 1,0 0-1,0 1 0,-1 0 1,1 1-1,-1 1 0,0 0 1,-1 0-1,1 1 1,-1 0-1,17 14 0,-22-17-50,0 2 0,-1-1 0,0 0 0,1 1-1,-1 0 1,-1 0 0,1 0 0,-1 1 0,0-1-1,0 1 1,0 0 0,-1-1 0,0 1 0,2 12 0,-3-10 3,-1 1-1,0-1 1,0 1 0,-1-1 0,0 1 0,0-1 0,-1 0 0,0 1 0,-1-1 0,0 0 0,-4 8 0,-86 161 262,79-154-250,-1 0 1,-2-1 0,0-1 0,-1-1 0,-1 0-1,-1-2 1,-26 20 0,-10 4 90,-96 52 1,147-91-115,-65 33-53,65-34 44,1-1-1,0 1 1,-1-1-1,1 1 0,-1-1 1,1 0-1,-1-1 1,1 1-1,-1-1 1,0 0-1,1 0 0,-1-1 1,-8-1-1,11 1 5,1 1 0,0-1 0,0 1 0,0-1 0,0 0 0,0 0 0,0 0 0,0 1 0,0-1 0,0 0 0,1 0 0,-1 0 0,0-1 0,1 1 0,-1 0 0,0 0 0,1 0 0,-1 0 0,1-1 0,0 1 0,-1 0 0,1 0 0,0-1 0,0 1 0,0 0 0,0 0 0,0-1 0,0 1 0,0 0 0,0 0 0,1-1 0,-1 1 0,0 0 0,1 0 0,0-2 0,1-3 0,0 1 0,0 0 0,1 0 0,0-1 0,0 1 0,0 1 0,6-8 0,4-3-10,1 0-1,0 0 0,1 2 1,1 0-1,20-13 0,-32 23 9,0 0 0,1 1-1,-1 0 1,1 0 0,0 0-1,-1 0 1,1 1 0,0 0 0,0 0-1,0 0 1,0 0 0,0 1-1,0 0 1,0 0 0,0 1 0,0-1-1,0 1 1,0 0 0,0 0-1,0 0 1,0 1 0,-1 0 0,1 0-1,-1 0 1,1 1 0,-1-1-1,5 5 1,39 41 10,-43-41-11,0-1-1,0 1 1,1-1 0,0 0-1,0 0 1,1-1-1,0 0 1,0 0 0,0-1-1,0 1 1,1-1 0,-1-1-1,1 0 1,15 4 0,-3-4-333,-1-2 0,1 0 0,0-1 0,0-1 0,26-5 0,-33 4-741,1-1-1,-1-1 1,0 0 0,-1 0-1,1-2 1,-1 1 0,0-1-1,18-13 1,-9 3-2144</inkml:trace>
</inkml:ink>
</file>

<file path=ppt/ink/ink17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8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5248,'49'-6'11296,"11"-6"-5791,25-5-4979,-66 14-2072,0 1 1,0 0-1,0 1 1,34 4 0,-42-3-1271</inkml:trace>
</inkml:ink>
</file>

<file path=ppt/ink/ink17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48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8576,'15'-4'4224,"36"4"-4352,-31 0 7551,17-5-6911,-8 1 128,13 1 0,-10-1 0,5-5-1280,-8 6 128,14-13-1408,-11 12 0,-4-3-895,-3-2 127</inkml:trace>
</inkml:ink>
</file>

<file path=ppt/ink/ink17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37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894 87 3584,'3'-14'8361,"3"4"-6845,-5 10-1478,-1 0 1,1 0 0,-1-1-1,1 1 1,-1 0-1,0 0 1,1-1-1,-1 1 1,1 0-1,-1-1 1,0 1 0,1 0-1,-1-1 1,0 1-1,0-1 1,1 1-1,-1 0 1,0-1-1,0 1 1,0-1 0,0 1-1,1-1 1,-1 1-1,0-1 1,0 1-1,0-1 1,0 1-1,0-1 1,0 1 0,0 0-1,0-1 1,0 1-1,0-1 1,-1 1-1,1-1 1,0 1-1,0-1 1,0 1 0,-1-1-1,1 1 1,0-1-1,-24-16 1740,14 12-1391,0 1 0,0 0 1,-1 1-1,-13-2 0,-8 1-116,1 2 0,-1 1 0,0 1 0,0 2 0,0 1 0,0 2 0,1 1 0,0 2 0,-46 16 0,53-14-239,-1 2 0,1 0 0,1 1 0,0 2 0,1 0 0,0 1 0,2 2 0,0 0 0,1 1-1,0 0 1,-25 38 0,36-46-43,-21 29 94,2 2-1,2 0 0,-34 77 0,54-107-47,1 0 1,0 1-1,1 0 0,0-1 1,1 1-1,0 0 0,1 0 0,0 0 1,1 0-1,1 0 0,0 0 1,1 0-1,0 0 0,1 0 1,0 0-1,1-1 0,0 0 1,1 0-1,10 16 0,-2-9 153,1-1-1,2-1 1,-1-1-1,23 18 1,-18-16-80,-10-10-5,1-1 1,0-1 0,0 1 0,1-2 0,-1 0 0,1 0-1,0-1 1,20 3 0,-9 0-14,18 2 270,1-1 1,84 4-1,-72-8-55,21-5 157,-65 0-402,1 0 0,0 0-1,-1 1 1,1 0-1,0 1 1,-1 0 0,1 1-1,0 0 1,-1 1 0,0 0-1,0 0 1,15 8-1,-24-10-272,-1-1-192,0 0-576,0-6-3499,0 5 1130</inkml:trace>
</inkml:ink>
</file>

<file path=ppt/ink/ink17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46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982 112 2048,'25'-7'6445,"-21"6"-5961,0 1-1,0-1 1,0 0 0,0 0-1,0 0 1,0-1 0,6-3 0,-9 5-441,-1 0 0,0-1 0,1 1 0,-1 0 0,0-1 0,1 1 0,-1 0 0,0-1 0,0 1 0,0-1 0,1 1 0,-1 0 0,0-1 0,0 1 0,0-1 0,0 1 0,0-1 0,0 1 0,0 0 0,1-1 0,-1 1 0,-1-1 0,1 1 0,0-1 0,0 1 0,0-1 0,0 1 0,0 0 0,0-1 0,-18-19 1600,6 12-1438,0 1 0,0 0 1,-1 1-1,0 0 1,0 1-1,-1 1 0,1 0 1,-1 1-1,0 0 1,-20-1-1,0 1 73,0 2 0,0 2-1,-42 5 1,33 0-17,0 1-1,1 3 1,0 1 0,1 3-1,0 1 1,-53 27 0,69-28-86,1 0 1,1 2-1,0 0 1,2 2-1,-1 1 0,2 0 1,1 1-1,0 1 1,2 1-1,-28 44 1,31-43 91,2 1 0,0 0 1,1 1-1,1 1 1,-10 43-1,18-63-222,1 1 0,0 0 0,0-1 0,1 1-1,0 0 1,0 0 0,0 0 0,1-1 0,0 1 0,1 0 0,-1-1 0,1 1-1,0-1 1,1 0 0,-1 1 0,1-1 0,1 0 0,-1-1 0,1 1 0,0 0-1,0-1 1,1 0 0,0 0 0,-1-1 0,2 1 0,9 6 0,19 9 148,1-1 0,48 18 0,-24-12-26,-21-9-81,1-1 0,1-3 0,0-1 0,43 6 0,165 11 6,-47-8-123,-157-16-54,27 6 42,-70-10 29,-1 0 1,1 0-1,-1 0 1,0 0-1,1 0 1,-1 1-1,0-1 1,1 0 0,-1 0-1,0 0 1,1 0-1,-1 1 1,0-1-1,1 0 1,-1 0-1,0 1 1,0-1-1,1 0 1,-1 0-1,0 1 1,0-1-1,1 0 1,-1 1-1,0-1 1,0 0-1,0 1 1,0-1-1,0 0 1,0 1-1,1-1 1,-1 1-1,0-1 1,0 0-1,0 1 1,0-1-1,0 0 1,0 1-1,0-1 1,-1 1 0,1-1-1,0 0 1,0 1-1,0-1 1,0 0-1,0 1 1,-1-1-1,1 0 1,0 1-1,0-1 1,0 0-1,-1 1 1,1-1-1,0 0 1,0 0-1,-1 1 1,1-1-1,0 0 1,-1 0-1,1 0 1,0 1-1,-1-1 1,1 0-1,-1 0 1,0 0-134,1 1 0,-1-1 0,0 0 0,0 1 0,1-1 0,-1 0 0,0 0 0,0 0 0,1 1 0,-1-1 0,0 0 0,0 0 1,0 0-1,1 0 0,-1-1 0,0 1 0,0 0 0,1 0 0,-1 0 0,0-1 0,0 1 0,1 0 0,-1-1 0,0 1 0,1 0 0,-1-1 0,0 1 0,1-1 0,-1 1 0,1-1 0,-1 0 0,1 1 0,-1-1 0,1 1 1,-1-1-1,1 0 0,0 1 0,-1-1 0,1-1 0,-1-3-3074</inkml:trace>
</inkml:ink>
</file>

<file path=ppt/ink/ink17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51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20 8064,'5'-10'3968,"-5"1"-1536,0 9 4095,0 0-5759,0 0 128,-9 9 384,4-2 0,-4 2-1664,0-2 0,4 5 640,-1-5 0,6 2-2176,0-5 0,14-8-1408,1-1 129</inkml:trace>
</inkml:ink>
</file>

<file path=ppt/ink/ink17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51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0 10112,'0'15'4992,"0"40"-5120,0-46 8575,0 10-8191,0-3 0,-23 27-256,4-13 0,-28 9-1664,15-3 128,-39 28-1408,14-18 1</inkml:trace>
</inkml:ink>
</file>

<file path=ppt/ink/ink17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5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7168,'20'-3'3584,"40"-13"-3456,-46 12 6015,34 1-5759,-10-5 0,22 3-512,-12 2 128,22-5-2175,-17 5-1,-2-2 0,-13 5 128</inkml:trace>
</inkml:ink>
</file>

<file path=ppt/ink/ink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2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2944,'3'12'3657,"16"18"-981,2 4-1180,18 54-310,-4 1 0,35 134 1,-37-110-353,48 111 0,-67-192-763,8 15 213,20 68 1,-42-106-151,-5-14-24,-7-20 8,4 1-100,2-1 0,0 1-1,2-1 1,1 0 0,-1-35-1,4 50-36,1-1 1,0 1-1,0 0 0,1 1 0,0-1 1,0 0-1,1 0 0,1 1 0,0 0 0,0 0 1,1 0-1,0 0 0,0 0 0,1 1 0,0 0 1,12-12-1,-13 16 11,0 1 0,-1-1 1,1 1-1,0 0 0,0 0 1,1 1-1,-1 0 0,0 0 1,1 0-1,0 0 0,-1 1 1,1 0-1,0 0 0,0 1 1,-1-1-1,1 1 0,0 1 0,0-1 1,0 1-1,-1 0 0,1 0 1,0 1-1,-1-1 0,1 1 1,-1 1-1,0-1 0,0 1 1,8 4-1,-2 0 5,-1 0 1,1 0-1,-1 1 1,-1 0-1,0 1 1,0 0-1,-1 1 1,0-1-1,0 2 0,-1-1 1,0 1-1,6 15 1,-4-5-39,26 75 319,-33-89-380,0 1-1,0 1 0,-1-1 1,0 0-1,-1 0 0,0 0 1,0 1-1,0-1 0,-4 15 1,4-23 20,0-1 0,0 1 0,0 0 0,0-1 0,0 1 0,0-1 0,0 1 0,0 0 0,0-1 0,0 1 0,0-1 0,0 1 0,-1 0 0,1-1 0,0 1 0,0 0 0,0-1 0,-1 1 0,1 0 0,0-1 0,0 1 0,-1 0 0,1-1 0,0 1 0,-1 0 0,1 0 0,0-1 0,-1 1 0,1 0 0,0 0 0,-1 0 0,1-1 0,-1 1 0,1 0 0,0 0 0,-1 0 0,1 0 0,-1 0 0,1 0 0,0 0 0,-1 0 0,1 0 0,-1 0 0,1 0 0,0 0 0,-1 0 1,1 0-1,-1 0 0,1 1 0,0-1 0,-1 0 0,1 0 0,0 0 0,-1 1 0,1-1 0,0 0 0,-1 0 0,1 1 0,0-1 0,-1 0 0,1 1 0,0-1 0,0 0 0,0 1 0,-1-1 0,1 0 0,0 1 0,0-1 0,0 1 0,-4-19-1987</inkml:trace>
</inkml:ink>
</file>

<file path=ppt/ink/ink17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5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11136,'46'0'5503,"101"0"-8702,-115 0 11774,63-5-10495,-24 1 128,26-12-3711,-20 9 127</inkml:trace>
</inkml:ink>
</file>

<file path=ppt/ink/ink17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9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0 431 6016,'1'0'558,"-1"1"1,1 0-1,-1-1 1,1 1-1,-1 0 1,1-1-1,0 1 0,-1-1 1,1 1-1,0-1 1,-1 1-1,1-1 1,0 0-1,0 1 1,-1-1-1,1 0 1,0 0-1,0 0 1,1 1-1,24 0 2786,-17-2-3371,0 0 0,-1-1 0,1 0 0,13-5 0,11-7 435,0-2 0,-1-1 0,0-1 0,-1-2 0,-2-1 0,0-1 0,36-37 0,-44 35-243,-2-1 1,-1 0-1,0-2 0,15-34 1,12-15 180,-44 73-218,-2 29 86,-15 190-412,-4 33-244,16-227-75,-1 10-926,0-13-2549,0-11-1640,1-3 2795</inkml:trace>
</inkml:ink>
</file>

<file path=ppt/ink/ink17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1:59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5632,'0'-1'227,"1"-1"0,-1 1 0,1 0 0,-1 0 0,1-1 0,0 1 0,0 0 0,-1 0 0,1 0 0,0 0 0,0 0 0,0 0 0,0 0 0,0 0 0,0 0 0,1 1-1,-1-1 1,0 0 0,0 1 0,0-1 0,1 1 0,-1-1 0,0 1 0,1 0 0,-1-1 0,2 1 0,34 8 4735,-15-2-4895,256 13 1772,-167-14-1118,126 5-1105,-83-11-4352,-115 0 2283</inkml:trace>
</inkml:ink>
</file>

<file path=ppt/ink/ink17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00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200 315 7424,'-1'-3'1013,"0"0"0,0 0 1,0 0-1,0 0 1,1 0-1,0 0 0,-1 0 1,1 0-1,0 0 0,1-6 1,0 3-611,1 0 1,0 0-1,0 1 1,0-1-1,0 1 1,1-1-1,0 1 1,0 0-1,4-5 1,4-2-339,0 0 0,0 0 0,1 1 0,0 0 1,18-11-1,12-6 583,53-27 0,-76 46-448,0 0 0,1 2 0,0 0 0,0 1 0,39-7 0,-52 13-125,0-1 1,0 1 0,0 0-1,0 1 1,0-1 0,9 3 0,-14-2-55,1-1 1,-1 1-1,1 0 1,-1 0-1,1 0 1,-1 0-1,0 1 1,0-1-1,1 1 0,-1-1 1,0 1-1,0 0 1,0 0-1,-1 0 1,1 0-1,0 0 1,-1 0-1,1 0 1,-1 0-1,2 4 1,-2-1-9,1 1 0,-1 0 0,0-1-1,0 1 1,-1 0 0,0 0 0,0 0 0,0-1 0,0 1 0,-1 0 0,0-1 0,0 1 0,-4 9 0,-5 11-145,-23 43 1,27-55 85,-11 18-99,0 0 0,-2-1 0,-2-1 0,-37 43 0,28-44 128,-1 0 0,-2-2 0,-1-2 0,-41 24 0,50-35 193,-1-1 1,-1-1 0,0-2-1,0-1 1,-1 0 0,-51 7 0,75-16-152,0 1 0,0-1 0,0 0 0,0 0 0,1-1 0,-1 1 0,0-1 0,0 0 0,0 0 0,1 0 0,-1 0 1,1-1-1,-1 1 0,1-1 0,-6-3 0,8 4-19,0-1 0,-1 1 0,1 0-1,0-1 1,0 1 0,0 0 0,0-1 0,0 0 0,0 1 0,1-1-1,-1 1 1,0-1 0,1 0 0,0 0 0,-1 1 0,1-1 0,0 0 0,0 0-1,-1 1 1,1-1 0,1 0 0,-1 0 0,0 1 0,0-1 0,1 0 0,-1 0-1,1 1 1,-1-1 0,1 0 0,0 1 0,0-1 0,0 1 0,0-1 0,0 1-1,0-1 1,1-1 0,3-4 52,0 0 0,1 1 0,0-1 0,0 1 1,0 0-1,1 0 0,-1 1 0,1 0 0,1 0 0,-1 1 0,1-1 0,0 2 0,-1-1 0,2 1 0,-1 0 0,0 1 0,9-2 0,-7 5 81,0 0-1,0 0 1,-1 1-1,1 0 1,-1 0-1,0 1 1,1 1-1,-1 0 1,12 7-1,78 50 1256,-98-60-1378,12 6 61,-1 0 0,1-1 0,0 0 0,0-1 0,0-1 1,1 0-1,-1-1 0,1 0 0,0-1 0,16 0 0,16-1-351,71-7 0,-114 6 251,30-4-653,0-1-1,0-2 1,0-1-1,-1-1 1,0-2-1,32-16 1,61-27-3314</inkml:trace>
</inkml:ink>
</file>

<file path=ppt/ink/ink17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57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5 5760,'0'0'245,"0"0"-1,0 0 1,0 0 0,0 0-1,0-1 1,0 1 0,0 0 0,0 0-1,0 0 1,0 0 0,0-1-1,-1 1 1,1 0 0,0 0 0,0 0-1,0 0 1,0 0 0,0-1 0,0 1-1,0 0 1,0 0 0,0 0-1,-1 0 1,1 0 0,0 0 0,0-1-1,0 1 1,0 0 0,0 0-1,-1 0 1,1 0 0,0 0 0,0 0-1,0 0 1,0 0 0,-1 0 0,1 0-1,0 0 1,0 0 0,0 0-1,0 0 1,-1 0 0,1 0 0,0 0-1,0 0 1,0 0 0,0 0-1,-1 0 1,1 0 0,0 0 0,0 0-1,-1 1 1,-52 236 4709,0 135-3935,48-321-1193,3 51 0,3-75-1444,8 45 0,-8-71 1399,-1 0 0,0 0-1,1 0 1,-1-1-1,0 1 1,0 0-1,0 0 1,0 0 0,0 0-1,0 0 1,0 0-1,0-1 1,0 1-1,0 0 1,0 0 0,-1 0-1,1 0 1,0 0-1,0-1 1,-1 1-1,1 0 1,-1 0 0,1-1-1,-1 1 1,1 0-1,-1-1 1,0 2 0,-4-2-2597</inkml:trace>
</inkml:ink>
</file>

<file path=ppt/ink/ink17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2:57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42 6272,'1'1'450,"0"-1"1,0 1-1,1-1 0,-1 0 1,0 1-1,1-1 0,-1 0 1,1 0-1,-1 0 0,0 0 1,1 0-1,-1 0 1,0-1-1,1 1 0,-1 0 1,2-1-1,38-8 3506,-29 7-3835,82-7 839,-27-2 128,1 4 0,0 3 0,104 6 0,-138 1-873,0 2 1,0 0 0,0 3 0,-1 1-1,0 1 1,-1 1 0,0 2 0,52 30-1,-38-14-172,-1 1-1,-1 3 1,-2 1 0,63 66-1,-88-81-42,0 0 1,-2 1-1,0 1 0,-2 0 0,0 1 0,-2 1 0,0 0 1,-1 0-1,-2 1 0,9 37 0,-14-50-1,-1 0 0,0 0 0,-1 1 1,0-1-1,-1 1 0,-1-1 0,1 1 0,-2-1 0,0 1 0,0-1 0,-1 0 0,0 0 0,-1 0 1,0 0-1,-1-1 0,0 0 0,0 0 0,-1 0 0,-1 0 0,0-1 0,0 0 0,-1 0 1,0-1-1,0 0 0,-13 9 0,-19 8-42,-82 37 1,91-49 63,0-1 1,0-2 0,-2-1-1,-45 7 1,32-7-2,0-1 89,1-2 0,-2-2 1,1-2-1,0-2 0,-1-2 1,1-2-1,-67-15 0,108 18-112,-410-119-1359,381 109-1603,5 6-385</inkml:trace>
</inkml:ink>
</file>

<file path=ppt/ink/ink17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7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344 177 7680,'-1'-1'154,"1"0"-1,0 0 1,0-1 0,0 1 0,1 0-1,-1 0 1,0 0 0,0 0 0,1 0-1,-1 0 1,0 0 0,1 0 0,-1 0-1,1 0 1,-1 0 0,1 0 0,0 0-1,-1 0 1,1 1 0,0-1 0,0 0 0,0 0-1,-1 1 1,3-2 0,30-15 4136,-8 4-1779,5-7-1963,2 2-1,0 0 1,0 2 0,39-12 0,-58 23-387,1 1 0,0 0 0,0 1 0,0 1-1,0 0 1,0 1 0,1 1 0,-1 0 0,0 1 0,1 0 0,-1 1 0,0 1 0,14 4 0,-25-6-123,0 0 0,1 1 0,-1 0-1,0 0 1,-1 0 0,1 0 0,0 0 0,0 0 0,-1 1 0,0-1 0,1 1 0,-1 0 0,0 0 0,0 0 0,0 0 0,-1 0 0,1 0 0,-1 0 0,0 0 0,0 1 0,0-1 0,0 0 0,0 1 0,-1-1 0,1 4 0,0 7 67,-1 0 1,-1 0-1,0 0 1,-5 25-1,-3-5 58,-2 0 0,-1-1-1,-2 0 1,-1-1 0,-2-1-1,0-1 1,-37 47 0,30-45 43,-1-1 0,-2-1 0,-1-1 0,-1-2 0,-1-1 1,-2-1-1,-41 25 0,54-38-135,-1-1 0,-1 0 0,0-1 0,-1-2 1,1 0-1,-2-1 0,1-1 0,-1-2 0,0 0 0,0-1 0,0-1 1,0-1-1,-42-4 0,60 2-74,-1 0 0,1-1 0,0 0 0,-1 0 0,1 0 0,0-1 0,0 1 0,0-1 0,0 0 0,1-1 0,-1 1 0,1-1 0,0 0 0,0 0 0,0 0 0,1 0 0,-7-10 0,9 11 1,-1 0 0,1 0 1,0 0-1,0 0 1,0 0-1,0 0 0,0 0 1,1-1-1,-1 1 1,1 0-1,0 0 1,0-1-1,0 1 0,0 0 1,1 0-1,-1 0 1,1-1-1,0 1 0,0 0 1,0 0-1,0 0 1,1 0-1,-1 0 0,1 0 1,-1 1-1,1-1 1,0 0-1,0 1 0,1 0 1,-1-1-1,0 1 1,6-4-1,-3 3 17,1-1 1,-1 1-1,1 0 0,0 1 1,0-1-1,0 1 0,1 0 1,-1 1-1,0-1 0,1 1 1,-1 0-1,1 1 0,-1 0 1,1 0-1,0 0 0,-1 1 1,7 1-1,14 4 143,0 0 0,41 17 0,-54-18-119,40 13 105,1-2 0,0-2 0,1-3 0,1-2 0,0-3 0,0-2 0,89-6 0,-113-2-823,0-1-1,-1-1 0,44-15 0,-35 6-2824,73-38 0,-59 24-358</inkml:trace>
</inkml:ink>
</file>

<file path=ppt/ink/ink17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1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10 582 3712,'-10'2'4721,"10"-2"-2954,18 6 3755,24 17-4976,-33-17 16,1 0 0,-1-1 0,1 0 0,0 0 0,0-1 0,17 4 0,-5-5-146,0-1 0,0-1 0,0-1 0,0 0 0,-1-2 0,1-1 0,27-6 1,142-48 1033,-156 45-1271,-1-2 1,-1-1 0,0-2 0,-1-1 0,-1-2-1,31-25 1,-45 31-151,-1 0-1,-1-1 0,0-1 1,-1 0-1,-1-1 0,0-1 1,-2 0-1,14-26 1,-19 32-28,-1-1 1,0 0-1,-1 1 0,-1-2 1,0 1-1,0 0 1,-1-1-1,-1 1 1,-1-1-1,0 1 1,0-1-1,-1 1 1,-1-1-1,-4-14 1,6 25-1,-1 0 1,0-1 0,-1 1 0,1 0 0,-1 0 0,1 0 0,-1 0 0,0 0 0,0 1 0,0-1 0,0 0 0,-1 1 0,1 0-1,-1-1 1,0 1 0,1 0 0,-1 0 0,0 1 0,0-1 0,0 0 0,0 1 0,-1 0 0,1 0 0,0 0 0,0 0 0,-1 0 0,1 1-1,-1 0 1,1-1 0,0 1 0,-1 0 0,1 1 0,-1-1 0,1 1 0,-5 0 0,-2 2 1,0-1 0,-1 1 0,2 1 0,-1 0 0,0 0 1,1 1-1,0 0 0,0 1 0,0 0 0,1 0 0,-13 13 0,6-2 43,0 1 0,2 1-1,0 0 1,1 1 0,1 0-1,0 1 1,2 0 0,1 1 0,0 0-1,2 0 1,0 0 0,2 1-1,-2 26 1,3-16 40,1 0-1,2 1 0,2-1 0,1 1 1,1-1-1,2 0 0,1-1 1,19 54-1,-22-75-129,1 1-1,0-1 1,1 0-1,0 0 0,1-1 1,0 0-1,0 0 1,1-1-1,0 1 1,1-2-1,0 1 1,1-1-1,-1-1 0,2 0 1,-1 0-1,1-1 1,0 0-1,0-1 1,0 0-1,1-1 1,-1 0-1,1-1 1,0 0-1,1-1 0,-1 0 1,0-1-1,0-1 1,1 0-1,-1 0 1,0-1-1,1-1 1,-1 0-1,19-6 1,-20 5-810,1 0 1,-1-1 0,0 0-1,0 0 1,-1-2 0,1 1-1,-1-1 1,0-1 0,-1 1-1,1-2 1,10-10 0,0-3-2624</inkml:trace>
</inkml:ink>
</file>

<file path=ppt/ink/ink17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2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5632,'-2'0'287,"1"0"1,0 0-1,0 0 0,0 1 1,0-1-1,0 0 1,0 1-1,0-1 0,0 1 1,0 0-1,0-1 1,1 1-1,-1 0 0,0-1 1,0 1-1,0 0 1,1 0-1,-1 0 0,0-1 1,1 1-1,-1 0 1,1 0-1,-1 0 0,1 0 1,-1 2-1,-1 27 6521,2-17-8161,0 9 1964,1 1 0,1 0-1,1-1 1,1 1-1,13 42 1,-14-58-554,-1 0 0,1 0 0,1 0 1,-1 0-1,1 0 0,0-1 0,1 0 0,-1 0 0,1 0 1,1 0-1,-1-1 0,1 0 0,0 0 0,0 0 0,0-1 0,0 0 1,1 0-1,0-1 0,0 0 0,11 4 0,-13-6-33,0-1-1,-1 0 1,1 1-1,-1-2 1,1 1-1,-1 0 1,1-1-1,-1 0 0,1 0 1,-1-1-1,0 1 1,1-1-1,-1 0 1,0 0-1,0 0 1,0 0-1,0-1 1,-1 0-1,1 1 0,-1-2 1,1 1-1,-1 0 1,0 0-1,4-8 1,3-1 2,-2 0 0,0-1 0,0 0-1,-1-1 1,-1 0 0,6-17 0,-7 8 373,-1-1 0,-1 0 0,0-45 0,-3 69-352,2 23-44,1 0 0,1 0 0,2 0 1,0 0-1,1-1 0,1 0 0,16 30 0,21 62-7,-42-101 8,7 16 130,-2 2 1,-1-1-1,3 38 0,-10-56-87,0-1 0,0 0 0,-1 1 0,0-1 0,-1 0 0,-1 0 0,0 0 0,0 0 0,-1 0 0,0-1 0,-1 1 0,-9 14 0,9-16 27,-1-1-1,1 0 1,-2 0-1,1-1 1,-1 0-1,0 0 1,0 0-1,-1-1 1,0 0-1,-15 8 1,11-8-24,0-2 0,0 0 0,-1 0 0,0-1 0,1 0 0,-1-1 0,0-1 0,-14 0 0,7 0-65,0-1 1,0-1 0,0-1-1,-30-6 1,40 5-393,1 0 0,-1 0-1,1-1 1,0 0 0,0 0-1,-14-11 1,3 3-4713,15 9 1664</inkml:trace>
</inkml:ink>
</file>

<file path=ppt/ink/ink17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3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6016,'28'9'8523,"5"-8"-4681,36-11-3298,-36 4-120,44 1 78,0 3 0,80 8 1,18 0-2821,-142-8 36,-4-2-278</inkml:trace>
</inkml:ink>
</file>

<file path=ppt/ink/ink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3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3840,'-6'16'1920,"26"35"-1280,-11-47 2816,-4 8-3328,-1 8 128,6 7-128,3 1 128,1-5-512,5 0 128,1-3-640,3-8 128,0 3-640,0-15 0</inkml:trace>
</inkml:ink>
</file>

<file path=ppt/ink/ink17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3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5632,'0'1'343,"-1"-1"0,0 1 1,1 0-1,-1-1 0,1 1 1,-1-1-1,1 1 0,0 0 1,-1 0-1,1-1 0,0 1 0,-1 0 1,1 0-1,0-1 0,0 1 1,0 0-1,0 0 0,0-1 1,0 1-1,0 0 0,0 0 0,0 0 1,0-1-1,0 2 0,1 19 2520,-1-10-3002,4 65 1115,4 0 0,3 0 0,42 148 0,-45-204-2291,-7-16-1824,-1-4 3135,0 0-2684</inkml:trace>
</inkml:ink>
</file>

<file path=ppt/ink/ink17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4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0 387 8704,'2'2'441,"-1"-1"1,0 1-1,0-1 1,1 1 0,-1-1-1,0 0 1,1 1-1,-1-1 1,1 0-1,0 0 1,-1 0 0,1 0-1,0-1 1,0 1-1,0 0 1,-1-1-1,1 1 1,0-1 0,2 1-1,18 8 2887,-15-5-3112,-1 0-1,1 0 0,0-1 1,0 0-1,0 0 0,0 0 1,1-1-1,-1 0 0,1 0 0,-1-1 1,11 0-1,6 0 100,0-2 0,30-5 0,-9 2 508,-34 2-786,0 0 0,0-1-1,0 0 1,0-1 0,-1 0-1,0 0 1,0-1 0,0 0-1,0-1 1,-1 0 0,0-1-1,0 0 1,-1 0 0,0-1-1,0 0 1,0-1 0,-1 1-1,-1-1 1,0-1 0,0 1-1,0-1 1,-1 0 0,-1 0-1,0-1 1,0 1 0,-1-1-1,0 0 1,-1 0 0,0 0-1,-1 0 1,0-18 0,-3 18-23,0 0 0,-1 0 1,0 0-1,-1 1 0,0-1 1,0 1-1,-1 0 0,0 0 1,-1 1-1,-1 0 1,-13-17-1,17 22 5,1 1 0,-1 0 0,0 0 0,0 1 0,0-1-1,-1 1 1,1-1 0,0 1 0,-1 0 0,0 0 0,1 0 0,-1 1 0,0-1 0,0 1 0,0 0 0,0 0-1,0 0 1,0 1 0,0 0 0,0-1 0,0 1 0,0 1 0,-1-1 0,1 1 0,0-1 0,0 1 0,0 0 0,0 0-1,1 1 1,-1-1 0,0 1 0,0 0 0,1 0 0,-1 0 0,-3 4 0,-7 5 42,1 2 1,0-1-1,0 1 1,2 1-1,-1 0 1,2 1-1,0 0 1,1 1-1,0 0 0,-6 19 1,3-3 12,2 0 0,1 1-1,1 0 1,-4 51 0,11-66-27,0 0-1,1 0 1,1 0-1,0 0 1,1 0-1,2 0 1,0 0-1,0-1 1,2 1 0,0-1-1,11 20 1,-12-27-43,0 0 0,1-1 0,0 0 0,1 0 0,0-1 0,0 1 0,1-2 0,0 1 0,0-1 0,1 0 0,0-1 1,0 0-1,0 0 0,1-1 0,0 0 0,0-1 0,0 0 0,1-1 0,16 4 0,-10-5-461,0-1 0,0 0 0,0-1 0,1-1-1,-1-1 1,21-4 0,1-3-1463</inkml:trace>
</inkml:ink>
</file>

<file path=ppt/ink/ink17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4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7296,'-5'-4'3584,"30"15"-1280,-22-11 1023,11 4-2943,1 1 128,27-2 128,-4 1 0,-5-4-896,-4 0 0,3 0-1024,-4 0 129,-10 0-1153,-4 0 0</inkml:trace>
</inkml:ink>
</file>

<file path=ppt/ink/ink17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5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55 5888,'-1'0'202,"0"1"1,0-1-1,0 0 1,0 1-1,0-1 1,0 1-1,0 0 1,0-1-1,1 1 1,-1 0-1,0 0 1,0-1-1,1 1 1,-1 0-1,0 0 1,1 0-1,-1 0 1,1 0-1,-1 0 1,1 0-1,-1 0 1,1 0-1,0 0 1,0 0-1,-1 0 1,1 0-1,0 0 1,0 0-1,0 0 1,0 0-1,0 0 1,0 0-1,1 1 1,-1-1-1,0 0 1,1 1-1,2 4 973,0 0-1,1 0 0,-1-1 1,1 0-1,7 7 0,10 16-1377,-17-20 412,0 0 0,0-1 0,1 0 0,0 0 0,0 0-1,1 0 1,0-1 0,0 0 0,0 0 0,1-1 0,0 0-1,14 8 1,-16-10-135,0-1-1,0 0 1,0-1-1,0 1 0,1-1 1,-1 0-1,0 0 1,1 0-1,-1-1 1,1 0-1,-1 0 1,0-1-1,1 1 0,-1-1 1,1 0-1,-1 0 1,0-1-1,0 0 1,0 0-1,0 0 0,7-4 1,-3 1-43,-1 0 0,1-1-1,-1 0 1,0-1 0,0 1 0,-1-2 0,0 1 0,0-1-1,-1 0 1,0 0 0,8-15 0,-8 11 4,-2-1-1,1 1 1,-2 0 0,0-1 0,0 0-1,-1 0 1,-1 0 0,0-24 0,-2 28 204,-2 15-126,-2 23 4,8 9-83,1 0 0,2 0 0,18 63 0,10 59 342,-34-160-376,6 35 147,-2 1 0,-2-1 1,-1 1-1,-4 41 1,2-67-103,0 0 0,-1 0 0,-1 0 0,0-1 1,0 1-1,0-1 0,-1 0 0,-1 0 0,0 0 0,0 0 1,0-1-1,-1 0 0,0 0 0,-1 0 0,0-1 0,0 0 1,-1 0-1,0-1 0,0 0 0,-13 7 0,3-3-71,-1-2-1,-1 0 1,1-1 0,-1-1-1,-36 6 1,36-9-921,0-1 0,1-1 0,-31-2 0,-59-4-5603,56 5 3095</inkml:trace>
</inkml:ink>
</file>

<file path=ppt/ink/ink17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16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0 114 5760,'7'0'9259,"23"0"-8385,193 1 3348,106 13-3474,-139-8-407,282-27-1,-93-1-103,-184 19 460,-51 3 554,265-33 1,-307 21-1013,0 4 1,149 8 0,15-1-341,-164-10 147,-79 6-14,1 2-1,-1 1 1,1 0-1,-1 2 0,47 6 1,-23 3 16,-9 0 29,0-3-1,67 4 0,-71-12-383,-1-2 1,0-1-1,51-14 0,-29 6-66,-40 9-322,1 0-1435,-3 3-3556,-13 1 2614</inkml:trace>
</inkml:ink>
</file>

<file path=ppt/ink/ink17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3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5632,'1'8'10102,"11"-6"-6344,29-9-4769,-19 3 1815,257-20 3828,-89 21-8688,-186 3 3456,-1 0 0,1 0 1,-1 1-1,1-1 0,-1 1 1,1 0-1,-1 0 0,7 3 1,4 0-2473</inkml:trace>
</inkml:ink>
</file>

<file path=ppt/ink/ink17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3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8192,'18'0'4096,"44"-7"-3072,-48 7 7423,38-6-8191,-9 6 0,12-3 0,-13 3 128,15-4-768,-11 1 0,6-3-1024,-9 3 0,-15-1-1408,-5 4 1</inkml:trace>
</inkml:ink>
</file>

<file path=ppt/ink/ink17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4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561 149 7040,'1'-2'520,"1"0"0,-1-1 0,0 1 0,0 0 0,0-1 0,0 1 0,0-1 0,0 1 0,-1-1 0,1 0 0,-1 1 0,0-1 0,0 0 0,0 1 1,0-1-1,0 1 0,-1-1 0,1 0 0,-1 1 0,-1-4 0,1 2-263,-1 0-1,-1 0 1,1 1 0,-1-1-1,1 1 1,-1-1 0,0 1 0,0 0-1,-1 0 1,1 1 0,-6-5 0,-3 0 28,0 1 0,0 0 1,-1 0-1,0 1 0,0 1 1,-26-6-1,21 8-118,1 0 0,-1 2 0,0 0 0,0 1 0,0 0 0,0 2 0,0 0-1,1 1 1,-1 1 0,1 0 0,0 1 0,1 1 0,-1 1 0,1 0 0,1 1 0,-19 15 0,27-19-132,0 0 0,1 1 0,0 0 0,0 0 1,0 1-1,1-1 0,0 1 0,0 0 0,1 0 1,0 1-1,-4 8 0,0 8 71,0 0 1,-6 32-1,14-54-101,-3 10 23,2 0-1,-1 0 1,2 0-1,-1 0 1,2 0-1,0 1 1,0-1-1,4 14 1,-4-21-20,2 7 10,0-1 0,1 1 0,1-1 0,0 0 0,0-1-1,1 1 1,0-1 0,1 0 0,0 0 0,1-1 0,0 0 0,0 0-1,1-1 1,0 0 0,0-1 0,1 1 0,0-2 0,19 10 0,-4-4 17,1 0-1,0-1 1,1-2 0,1-1 0,-1-1 0,1-1 0,29 2 0,-26-5-7,0-1 1,0-2-1,0-1 1,0-1-1,47-10 0,-53 6-17,-1-1 0,0-1-1,0-1 1,-1-1 0,0-1-1,0-1 1,-2-1 0,1 0-1,30-28 1,-42 35 53,-9 16 86,-2-8-139,1-1 1,0 1-1,0 0 1,0 0-1,0 0 1,0-1-1,1 1 1,-1 0-1,0 0 0,1 0 1,0-1-1,0 3 1,2 0 2,1 1 1,0-1-1,0 0 1,0 0 0,0-1-1,1 1 1,0-1-1,-1 0 1,1 0-1,0-1 1,0 1-1,6 1 1,66 16 257,-63-17-179,12 2 83,1-2-1,-1-1 0,0-2 0,1 0 0,-1-1 0,39-8 0,-23 1 89,-1-2 1,-1-2-1,46-19 0,-72 25-206,-1 0 0,1-2 0,-1 1 0,-1-2 0,0 1-1,15-14 1,-23 18-53,-1 0-1,1 0 1,-1 0-1,1 0 1,-1 0-1,0-1 1,-1 1-1,1-1 1,-1 0-1,0 0 1,0 0-1,0 0 1,-1 0-1,0 0 1,0 0-1,0-1 1,-1 1-1,1 0 1,-1-1-1,-1 1 1,1 0-1,-1 0 1,0-1-1,0 1 1,-3-8-1,1 4-6,0 1 0,-2-1 0,1 1 0,-1 0 0,0 0 0,0 0-1,-1 1 1,0-1 0,-1 1 0,1 1 0,-1-1 0,-1 1 0,1 1 0,-14-9 0,-4 2-36,0 2 0,0 0 0,-1 2 0,0 0 0,-1 2 0,1 1 0,-1 1 0,-53 0 0,48 4-64,1 2 0,-1 1 1,-59 13-1,72-10-58,1-1 0,0 2 1,0 1-1,0 0 0,1 1 0,1 1 1,-21 15-1,31-20 24,0-1 1,1 1-1,-1 0 1,1 1-1,0-1 0,0 1 1,1 0-1,-1 0 1,1 1-1,1-1 0,-1 1 1,1 0-1,-2 8 0,3-11-31,1 0-1,0-1 1,1 1-1,-1 0 0,1 0 1,0 0-1,0 0 1,0 0-1,0 0 0,1 0 1,-1 0-1,1 0 0,0 0 1,0-1-1,1 1 1,-1 0-1,1-1 0,0 1 1,0-1-1,0 1 0,0-1 1,0 0-1,1 0 1,0 0-1,5 5 0,1 0-474,1-1 1,-1 0-1,1-1 0,1 0 0,-1-1 0,1 1 0,14 3 0,39 12-2685</inkml:trace>
</inkml:ink>
</file>

<file path=ppt/ink/ink17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5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39 8576,'-19'-31'5973,"10"26"453,-22 3-5843,29 2-296,-33 3 264,1 1 0,-1 3 0,1 0 0,1 2 0,-45 19 0,75-27-505,-2 0 19,1 0 0,0 0 0,0 1 0,-1-1 0,1 1 0,0 0 0,1 0 0,-1 1 0,0-1 0,1 1 0,-1 0 0,1 0 0,0 0 0,0 0 0,0 0 0,0 1 0,-3 5 0,6-9-53,0 1 0,0 0 0,-1 0 0,1 0 0,0 0 0,0 0 0,0 0 0,0 0 0,1 0 0,-1-1 0,0 1 0,0 0 0,0 0 0,1 0 0,-1 0 1,0 0-1,1-1 0,-1 1 0,1 0 0,-1 0 0,1-1 0,0 1 0,-1 0 0,1-1 0,-1 1 0,1-1 0,0 1 0,0-1 0,0 1 0,35 16 267,9-5 89,0-1-1,61 5 0,-51-9 106,83 23 0,-100-19-93,66 29-1,-94-35-296,1 0-1,-1 1 0,0 0 0,-1 1 1,1 0-1,-1 0 0,-1 1 0,1 1 1,-1-1-1,13 19 0,-20-25-64,1 0-1,-1 1 1,1-1 0,-1 0-1,0 1 1,0-1-1,0 1 1,0 0 0,-1-1-1,1 1 1,-1 0 0,1-1-1,-1 1 1,0 0-1,0 3 1,-1-2 6,-1-1 0,1 1 0,-1-1 0,0 1 0,0-1 0,0 0 0,-1 0 0,1 0 0,-1 0 1,0 0-1,1-1 0,-1 1 0,-4 2 0,-11 9 52,-2-1 1,1-1 0,-2-1 0,1 0-1,-2-1 1,-27 8 0,-1-3 102,-97 18 1,123-30-255,-1 0 0,1-2 1,-1 0-1,0-2 0,1 0 1,-1-2-1,-41-10 0,49 10-453,-17-5-1903,33 8 2071,0 0 0,0 0 0,0-1 0,0 1 0,0 0 0,0-1 0,0 1 0,0 0 0,0-1 0,1 1 0,-1-1 0,0 1 0,0-1 0,0 0 0,1 1 0,-1-1 0,0 0 0,1 1 0,-1-1 0,1 0 0,-2-1 0,2-3-3630</inkml:trace>
</inkml:ink>
</file>

<file path=ppt/ink/ink17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6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74 7936,'-10'-20'1542,"7"15"-159,1-1 0,0 1 0,1 0 1,-1 0-1,1-1 0,0 1 0,0-10 0,1 14-529,0 1-1,0 18 342,16 187 1963,-10-155-2860,30 316 1045,43 272-788,-71-580-531,-4-39-3,-2 0 0,0 0 0,-1 1 0,0-1 0,-6 37-1,6-56-21,-1 1 0,0 0 0,0 0-1,-1 0 1,1 0 0,0 0 0,0-1-1,0 1 1,-1 0 0,1 0 0,0 0-1,-1 0 1,1-1 0,0 1 0,-1 0-1,1-1 1,-1 1 0,1 0 0,-1-1-1,0 1 1,1 0 0,-1-1 0,0 1-1,1-1 1,-1 1 0,-1 0-1,1-2-1,0 1-1,0 0 0,0-1 0,0 1 1,1-1-1,-1 1 0,0-1 0,0 1 1,0-1-1,1 0 0,-1 1 0,0-1 0,1 0 1,-1 0-1,0 1 0,1-1 0,-1 0 1,0-1-1,-19-46-40,17 20 47,1 1-1,1-1 1,2 0 0,1 1-1,1-1 1,1 1 0,13-46-1,-13 61 59,0 1-1,1-1 0,0 1 0,1 0 1,0 1-1,1-1 0,0 1 0,0 0 1,1 1-1,1 0 0,-1 0 0,1 1 1,1 0-1,15-10 0,-17 13 18,1-1 0,-1 2 1,1-1-1,0 1 0,1 1 0,-1-1 0,1 2 1,-1-1-1,1 1 0,0 1 0,0 0 0,0 0 1,0 1-1,0 0 0,0 1 0,0 0 0,0 0 1,12 4-1,-8 0-24,-1 0-1,0 0 1,0 1 0,-1 1 0,1 0 0,-1 1 0,-1 0-1,0 0 1,0 2 0,-1-1 0,0 1 0,0 1 0,11 16-1,-12-14-7,-2 1 0,1 1-1,-2-1 1,0 1 0,-1 0-1,0 0 1,-1 1-1,-1-1 1,0 1 0,-1 0-1,0 29 1,-2-38-37,0 14 30,-1-1 0,0 1 0,-5 21 0,5-36-33,0-1 0,-1 1-1,0-1 1,0 0 0,0 1-1,-1-1 1,0 0 0,0-1-1,0 1 1,0 0 0,-1-1-1,0 0 1,0 0 0,0 0-1,-8 6 1,-24 10-2155,34-19 1940,0-1 0,0 0-1,0 1 1,0-1 0,0 0 0,0 0 0,0 0 0,0 0 0,0 0 0,0-1-1,0 1 1,0-1 0,1 1 0,-1-1 0,0 1 0,0-1 0,0 0 0,-2-2 0,4 1-4512,7 1 2660,-5 1 1163,13-1-3091</inkml:trace>
</inkml:ink>
</file>

<file path=ppt/ink/ink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3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7 7552,'-57'-7'3712,"57"11"-5632,0-4 7552,9 0-6400,2 0 0,3 7-2816,9 5 0,0 8 3840,-3-4 128</inkml:trace>
</inkml:ink>
</file>

<file path=ppt/ink/ink17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7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392 15 6656,'3'49'10326,"8"3"-3829,-4-29-4844,1 0-1,18 36 0,-14-36-1412,1-1 0,0 0 0,2-1 0,1 0 0,0-2 0,2 0 0,23 20 0,-35-34-195,-1-1 0,1 0 0,0 0 1,0 0-1,0-1 0,0 0 0,1 0 0,-1-1 0,1 0 0,0 0 0,-1 0 0,1-1 0,0 0 0,0 0 0,12-1 0,-9-1-27,-1 0 1,1-1 0,-1 0-1,0-1 1,0 0 0,0-1-1,0 1 1,-1-2 0,0 1-1,12-9 1,-4 1-2,-1-1-1,0 0 1,-1-1 0,0 0-1,-1-2 1,-1 1 0,-1-1 0,0-1-1,-1 0 1,11-26 0,-16 30 6,0-1 1,-1 0 0,0 0 0,-1-1-1,1-18 1,-4 26-23,0-1-1,0 1 1,0-1-1,-1 1 1,0-1-1,0 1 1,-1-1-1,0 1 1,0 0-1,-1 0 1,0 0-1,-4-6 1,7 12 4,0 0-1,-1 1 1,1-1-1,0 0 1,-1 1-1,1-1 1,-1 0-1,1 1 1,0-1 0,-1 1-1,0-1 1,1 1-1,-1-1 1,1 1-1,-1-1 1,0 1-1,1-1 1,-1 1-1,0 0 1,1 0 0,-1-1-1,0 1 1,0 0-1,-7 12 21,5 27-31,10 82 170,5 0-1,37 161 1,-8-54-36,-5 100-65,-34-279-41,-3 0-1,-1 0 1,-3 0-1,-21 89 0,22-122-3,-1-1 0,0-1 0,-1 1-1,-1-1 1,-11 19 0,14-28-18,0 0 0,0-1 0,0 1 0,-1-1 0,1 0 0,-1 0-1,0-1 1,0 1 0,0-1 0,-1 0 0,1-1 0,-1 1 0,0-1 0,1 0 0,-10 2 0,-7 0 4,-1-1 1,-38 1 0,45-3 3,-13-1 6,1-1 0,-1-2-1,1 0 1,-52-14 0,-95-41 24,169 55-38,-37-13-21,0-3-1,0-2 1,2-1 0,1-2-1,-73-58 1,104 75 9,0 0-1,1-1 1,0-1 0,0 1-1,1-1 1,0-1 0,0 1-1,1-1 1,1 0-1,-1-1 1,2 1 0,-1-1-1,2 0 1,-1 0 0,1 0-1,1-1 1,0 1 0,0-20-1,2 23-55,2 1-1,-1 0 1,1 0 0,0 0-1,0 0 1,0 0-1,1 0 1,0 1-1,1-1 1,0 1 0,0 0-1,0 0 1,0 0-1,1 1 1,7-7-1,9-9-607,2 2-1,29-21 0,-45 35 474,26-17-1453,0 2 0,45-21 0,-60 32 865,66-32-3199</inkml:trace>
</inkml:ink>
</file>

<file path=ppt/ink/ink17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7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10496,'15'13'5248,"42"3"-5504,-43-16 7423,27-9-6527,-8 5 0,19 17 0,-15-10 128,15 1-1408,-9 0 0,8 1-128,-8-2 0,-6 1-2432,-8 0 129</inkml:trace>
</inkml:ink>
</file>

<file path=ppt/ink/ink17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27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12672,'46'-4'6271,"54"4"-8063,-77 0 11008,38 0-9216,-13 0 0,26-3-1280,-17-3 0,4 6-640,-13 0 128,-8 0-1408,-6 0 1</inkml:trace>
</inkml:ink>
</file>

<file path=ppt/ink/ink17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688 118 2688,'4'-5'7947,"-6"-7"-5724,-7-13-2132,6 20 273,-1-1 1,0 1-1,-1-1 1,1 1-1,-1 1 1,0-1 0,0 1-1,0-1 1,-1 1-1,1 1 1,-1-1-1,0 1 1,0 0-1,0 1 1,-1-1-1,1 1 1,-1 0-1,1 1 1,-1 0-1,1 0 1,-1 0-1,-13 1 1,-25 6 923,-77 20 0,100-20-1134,-7 3 112,1 2-1,0 0 1,0 2-1,2 2 1,0 0-1,-43 33 1,54-37-183,5-4 1,1 0 0,0 1 0,1 0 0,-1 1 1,2 0-1,-1 0 0,1 1 0,-11 19 1,15-24-53,1 0-1,0 0 1,0-1 0,0 1 0,1 0 0,-1 1 0,1-1 0,1 0 0,-1 0 0,1 0 0,-1 1 0,2-1 0,-1 0 0,0 0 0,1 1 0,0-1 0,0 0 0,1 0 0,0 0 0,0 0 0,0 0 0,4 6 0,3 1 22,1 0 0,1 0 0,0-1 0,0 0 0,2-1 0,-1-1 0,1 0 0,0 0 0,15 6 0,17 8 81,69 24 0,-76-35-104,0-2-1,0-2 0,1-2 0,0-1 1,0-2-1,1-1 0,-1-2 0,0-2 0,1-2 1,-1-2-1,47-12 0,-74 15-28,1 0 1,-1-1-1,0-1 1,0 0-1,0-1 0,-1 0 1,0 0-1,18-15 0,-28 20 23,1-1 0,-1 1-1,1 0 1,-1 0-1,1 0 1,-1 0-1,1 0 1,0 0-1,0 0 1,-1 0-1,1 1 1,0-1 0,0 1-1,0-1 1,0 1-1,-1 0 1,1 0-1,0 0 1,0 0-1,0 0 1,0 0-1,0 0 1,0 0-1,2 2 1,1 0 82,-1 1-1,1 0 1,-1 0-1,1 0 1,-1 0 0,0 1-1,4 4 1,24 20 325,-17-19-340,-1-2-1,1 1 1,0-2-1,1 0 1,-1-1-1,1-1 1,0 0-1,1-1 1,-1-1 0,0 0-1,1-1 1,22-2-1,9-3 32,1-1-1,85-22 0,-115 22-94,0 0 0,0-1 0,0-1 0,-1-1 0,0-1 0,-1 0 0,0-1 0,-1-1-1,0-1 1,0 0 0,-1-1 0,23-26 0,-35 36-28,0-1 0,-1 1-1,1-1 1,-1 0 0,0 0 0,0 1-1,0-1 1,-1-1 0,0 1 0,1 0 0,-1 0-1,-1 0 1,1-1 0,-1 1 0,1 0-1,-1-1 1,0 1 0,-1 0 0,1-1-1,-1 1 1,0 0 0,0-1 0,0 1 0,-1 0-1,1 0 1,-5-7 0,0 1-11,0 0 0,0 1-1,-1 0 1,-1 0 0,1 0 0,-1 1 0,-1 0 0,-17-12-1,12 11 0,-1 0 0,1 1 0,-1 1-1,0 1 1,-1 0 0,0 1 0,0 1-1,-31-5 1,21 4-6,-19-4-3,0 3 0,0 1-1,0 2 1,-1 3 0,1 1-1,-55 9 1,80-7-2,-1 1-1,0 1 1,1 0-1,0 2 1,0 1-1,1 0 1,0 1-1,1 1 1,-21 15-1,33-21-19,0 1-1,0 0 0,1 0 0,0 0 1,0 1-1,-7 9 0,11-13 5,-1 0 0,1 0 0,0 0 1,0 0-1,0 1 0,0-1 0,0 0 0,0 0 0,1 1 0,-1-1 0,1 1 0,-1-1 0,1 1 0,0-1 0,0 1 0,0-1 0,1 1 0,-1-1 0,0 0 0,1 1 0,0-1 0,0 1 0,-1-1 0,3 4 0,2 0-151,-1-1-1,1 0 0,0 0 1,0-1-1,0 1 0,1-1 1,0 0-1,11 5 0,56 25-2722,-53-26 1633,1-1 0,0-1 0,0 0 0,31 2 0,17 0-2559</inkml:trace>
</inkml:ink>
</file>

<file path=ppt/ink/ink17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0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50 9344,'-3'-7'3151,"3"-8"-2702,5 1 1140,3 11 3589,-35-2-812,-10-1-4806,15 9 916,1 1 1,0 1-1,0 0 1,0 2 0,-20 9-1,0-1-50,16-6-269,0 0 1,1 2-1,1 0 0,0 2 0,0 1 1,1 0-1,-22 20 0,44-33-146,-1-1-1,1 1 1,-1-1-1,1 0 0,-1 1 1,1-1-1,0 1 0,-1-1 1,1 1-1,0-1 1,0 1-1,-1-1 0,1 1 1,0-1-1,0 1 0,0 0 1,-1-1-1,1 1 1,0-1-1,0 1 0,0 0 1,0-1-1,0 1 0,0-1 1,0 1-1,1 0 1,-1-1-1,0 1 0,0-1 1,0 1-1,1 0 0,17 11 334,37 0 114,-50-12-440,166 14 1004,-123-13-744,1 3 0,73 15 0,-78-9-124,73 29 0,-103-34-104,0 1 0,-1 1 1,1 1-1,-1 0 0,-1 0 1,1 1-1,-1 1 0,-1 0 1,13 15-1,-20-21-33,-1 0 1,0 0-1,0 0 0,0 1 1,-1-1-1,0 1 0,1 0 1,-2 0-1,1-1 0,0 1 1,-1 0-1,0 0 0,0 1 0,-1-1 1,1 0-1,-1 0 0,-1 8 1,-1-6-1,1-1 1,-1 0-1,0 0 1,-1-1-1,1 1 1,-1 0 0,-1-1-1,1 0 1,-1 0-1,1 0 1,-1 0-1,-8 7 1,-6 3-4,0-1 0,-1-1 1,0 0-1,-1-2 0,-1 0 1,-34 13-1,24-15-14,0 0 0,-1-2 0,0-2 0,-63 4 0,72-7 0,-6-1-69,1 0 0,0-2 0,-1-1 0,1-2 0,0 0 0,0-2 1,1-1-1,0-1 0,0-2 0,1 0 0,0-2 0,-41-24 0,35 8-4901,21 20 980</inkml:trace>
</inkml:ink>
</file>

<file path=ppt/ink/ink17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1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12 6784,'3'-11'10575,"-1"11"-4545,-3 18-3181,-4 17-5112,3-20 4399,-10 51-27,-4 68-1,15-114-1936,0 0-1,2 1 1,0-1-1,1-1 1,1 1-1,1 0 1,11 35-1,-13-51-179,-1 0 0,1 0 0,0-1 0,0 1-1,0 0 1,1-1 0,-1 0 0,1 0-1,-1 0 1,1 0 0,0 0 0,1 0 0,-1-1-1,0 1 1,1-1 0,-1 0 0,1 0-1,0 0 1,5 1 0,-3-1-205,1-1 0,-1 0 0,0-1 0,0 0 0,0 0-1,1 0 1,-1-1 0,0 0 0,0 0 0,0 0 0,11-4 0,-2-1-814,0-1-1,0-1 1,-1 0 0,0 0-1,0-1 1,-1-1-1,0-1 1,20-20 0,7-17-2962</inkml:trace>
</inkml:ink>
</file>

<file path=ppt/ink/ink17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1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13824,'15'-4'6911,"13"11"-10367,-19-7 13312,-9 0-10368,0 0 128,5-3-1152,-5 3 0,0 3-128,0-3 128,-5 13-1920,1-10 129</inkml:trace>
</inkml:ink>
</file>

<file path=ppt/ink/ink17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2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1 9984,'1'1'483,"-1"0"0,1 0 0,-1 0 0,0 0 0,0 0 0,1 0 1,-1 0-1,0 0 0,0 0 0,0 1 0,0-1 0,0 0 0,-1 0 0,1 0 1,0 0-1,0 0 0,-1 0 0,1 0 0,0 0 0,-1 0 0,1 0 0,-2 1 1,-14 42 7121,11-30-8275,2-2 827,0-1 0,1 1 0,1 0 1,0 0-1,0 0 0,1 0 0,1 0 0,0 0 0,1 0 0,0 0 0,6 18 0,-6-21-26,1 1-1,1-1 0,0-1 1,0 1-1,0 0 0,1-1 1,1 0-1,-1 0 0,1-1 1,0 1-1,1-1 0,0-1 0,0 1 1,13 8-1,-13-12-105,-1 0-1,1-1 1,0 0 0,0 0-1,0-1 1,0 0 0,0 0-1,0 0 1,0-1 0,0 0-1,0-1 1,0 1 0,0-2-1,0 1 1,0-1 0,0 1 0,-1-2-1,1 1 1,0-1 0,6-4-1,16-8 24,-1-1 0,49-37-1,-65 43-29,0 0 0,-1-1 0,-1 0 0,0 0 0,0-2 0,-1 1 0,11-22 0,-17 29-16,-1 1-1,0-1 1,0 0 0,-1 1 0,1-1-1,-1 0 1,0 0 0,0 0-1,-1 0 1,0-1 0,0-6 0,0 10-5,-1-1 1,0 0-1,1 1 1,-1-1-1,0 0 1,-1 1-1,1-1 1,0 1-1,-1 0 1,1-1-1,-1 1 1,0 0-1,0 0 1,0 0-1,0 0 1,0 0-1,0 1 1,0-1-1,-1 1 1,1-1-1,0 1 1,-4-1-1,5 1 3,0 0 0,0 1 0,0-1 0,0 0 0,0 1 0,-1-1 0,1 1 0,0 0 0,0-1 0,-1 1 0,1 0 0,0 0 0,0 0 0,-1 0 0,1 0 0,0 0 0,-1 0 0,1 0 0,0 0 0,0 1 0,-1-1 0,1 0 0,0 1 0,0-1 0,0 1 0,-1-1 0,1 1 0,0 0 0,0 0 0,0-1 0,0 1 0,0 0 0,0 0 0,1 0 0,-1 0 0,0 0 0,0 0 0,1 0 0,-1 0 0,0 1 0,1-1 0,-1 0 0,1 0 0,-1 3 0,0 0 0,0 0 0,0 1 0,1-1 0,0 1 0,0-1 0,0 0 0,0 1 0,1-1 0,-1 0 0,1 1 0,3 7 0,29 74 20,-5 1 0,-3 1 0,-3 1 1,9 98-1,-13-8-60,-5 188 0,-18-176 17,2-156 24,-1 0-1,-2-1 1,-12 38-1,15-61 0,0-1 0,-1 1 0,0-1 0,-1 0 0,0 0 0,-1 0 0,0-1 0,0 1 0,-1-2 0,0 1 0,-1-1 0,0 0 0,0 0 0,-1-1 0,0 0 0,0-1 0,0 0 0,-1 0 0,0-1 0,0-1 0,-1 1 0,1-1 0,-1-1 0,0 0 0,1-1 0,-2 0 0,1 0 0,-18-1 0,7-3 0,0-2 0,0 0 0,0-2 0,0 0 0,1-1 0,0-1 0,1-1 0,0-1 0,-32-21 0,1-3 26,1-2-1,2-2 1,2-1-1,-54-61 1,90 88-41,1 0 0,0 0-1,0-1 1,1-1 0,1 1 0,-8-21-1,14 30 16,0 1-1,0-1 0,0 1 0,0-1 0,1 1 0,-1-1 1,1 1-1,0-1 0,0 0 0,0 1 0,1-1 0,-1 1 1,1-1-1,0 1 0,0-1 0,0 1 0,1-1 0,-1 1 1,1 0-1,-1 0 0,1 0 0,0 0 0,1 0 0,-1 0 1,0 0-1,1 1 0,3-4 0,4-2 1,0 0 1,1 1-1,0 0 0,0 1 0,1 0 1,16-6-1,17-3-261,0 1 0,1 2 0,72-8 0,49 6-6119,-114 13 2284</inkml:trace>
</inkml:ink>
</file>

<file path=ppt/ink/ink17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3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590 1 5888,'-11'0'1782,"0"1"1,0 0 0,0 1-1,0 0 1,0 1-1,-13 5 1,9-2-459,1 0 0,0 2 1,-24 15-1,3 5-994,0 2 0,-34 38 1,2-2 1660,49-49-1741,0 2 0,1 0 0,2 1 0,0 1 0,1 1 0,1-1 0,0 2 0,-14 40 0,12-21 116,2 0-1,2 0 0,-10 86 0,19-107-273,2 0 0,0 0 0,1 0 0,1-1 0,1 1 0,1-1 0,0 1 0,2-1 0,0 0 0,1-1 0,2 0 0,0 0 0,0-1 0,2 0 0,0 0 0,24 27 0,-8-15-24,0-2 1,2-1-1,2-1 1,0-2 0,1-1-1,1-1 1,68 32-1,-68-40-155,0-1 0,59 15-1,-72-23-881,1-1-1,0-1 0,0-1 1,0 0-1,42-4 1,-53 0-269,1 0 0,-1 0 0,0-1 0,0-1 0,18-8 1,-23 10 856,35-14-3608</inkml:trace>
</inkml:ink>
</file>

<file path=ppt/ink/ink17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3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10112,'2'-1'317,"-1"0"0,1 0 0,-1 1 0,1-1 0,0 0 0,-1 1 0,1-1 1,0 1-1,0 0 0,-1-1 0,1 1 0,0 0 0,3 0 0,28 13 1007,-25-8-176,29 15 5275,-5 3-3566,-8-3-2669,29 33 1,-39-38 799,11 13-785,-1 0-1,-2 2 0,0 0 1,-2 2-1,19 41 0,-26-48-136,19 37 446,-4 3 0,-2 0 0,20 83 0,-38-112-353,-1 1-1,-2-1 1,-2 1-1,-1 0 0,-5 63 1,1-77-116,-1-1 1,-2 1 0,0 0-1,-1-1 1,-1 0 0,-1-1-1,-1 1 1,-1-1-1,-23 36 1,10-24-211,9-12 207,-1-1 0,-32 36 0,42-52-477,0 0 0,0 1 0,0-1 0,0-1 0,-1 1 0,1-1 0,-1 0 0,0 0 0,0-1 0,0 0 0,0 0-1,0 0 1,-1-1 0,1 0 0,-13 1 0,-6-2-3531</inkml:trace>
</inkml:ink>
</file>

<file path=ppt/ink/ink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3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0 310 2688,'6'-3'523,"-1"0"0,0 0 0,1 0 1,-1-1-1,-1 1 0,1-1 0,0 0 0,-1-1 0,7-8 1,29-25 2073,-18 23-2209,-1-1 0,29-26 0,-46 38-220,1 0-1,-1-1 1,0 1 0,0-1-1,-1 0 1,1 0-1,-1 0 1,0 0 0,0 0-1,-1-1 1,1 1-1,-1-1 1,-1 0 0,1 0-1,-1 1 1,0-1 0,1-9-1,-2 13-125,0 0 0,0 0-1,-1 0 1,1 0 0,0 0-1,-1 0 1,1 0 0,-1 0 0,1 0-1,-1 0 1,0 0 0,0 0-1,0 0 1,0 1 0,0-1 0,-1 0-1,1 1 1,0-1 0,-1 1-1,1-1 1,-1 1 0,0-1 0,1 1-1,-1 0 1,0 0 0,0 0-1,0 0 1,0 0 0,1 1 0,-1-1-1,-1 0 1,1 1 0,0 0-1,0-1 1,0 1 0,0 0 0,0 0-1,0 0 1,0 0 0,0 0-1,0 1 1,0-1 0,-3 2 0,-3 0 60,0 0 0,0 1 1,0 1-1,0-1 0,1 1 1,-1 0-1,1 1 0,0 0 0,-9 9 1,9-8-47,1 2-1,0-1 1,0 1 0,1 0 0,-1 0 0,2 0-1,-1 1 1,1-1 0,1 1 0,0 0-1,0 1 1,1-1 0,0 0 0,0 1 0,1-1-1,0 1 1,1-1 0,0 1 0,1 0 0,1 9-1,-1-9-17,1 0-1,1 0 0,0 0 0,0 0 0,0-1 0,1 1 0,1-1 1,0 0-1,0 0 0,1-1 0,0 1 0,0-1 0,1-1 0,0 1 1,0-1-1,1 0 0,0-1 0,15 10 0,-5-7-21,1 0 0,0-1-1,1-1 1,0-1 0,0-1-1,0 0 1,0-2 0,1 0 0,-1-2-1,1 0 1,0-1 0,0-1-1,-1-1 1,1-1 0,-1-1 0,0 0-1,0-2 1,38-15 0,1-15-1827,-55 33 1373,0 0 1,0 0-1,0 0 1,-1-1-1,1 1 1,-1-1-1,0 0 1,0 0-1,0 0 1,-1-1-1,4-7 1,-4-16-2123</inkml:trace>
</inkml:ink>
</file>

<file path=ppt/ink/ink17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4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109 178 2432,'-5'-11'555,"0"0"0,1 0 0,1 0 1,0-1-1,-3-19 0,4 20 877,0-1 1,-1 0-1,0 1 0,-1-1 1,-8-15-1,12 27-1384,0 0-1,0-1 1,0 1 0,0 0-1,0 0 1,0 0 0,0-1-1,0 1 1,0 0 0,0 0-1,0 0 1,0-1 0,0 1-1,0 0 1,-1 0 0,1 0-1,0-1 1,0 1 0,0 0-1,0 0 1,-1 0-1,1 0 1,0 0 0,0 0-1,0-1 1,0 1 0,-1 0-1,1 0 1,0 0 0,0 0-1,0 0 1,-1 0 0,1 0-1,0 0 1,0 0 0,-1 0-1,1 0 1,0 0 0,0 0-1,0 0 1,-1 0 0,1 0-1,0 0 1,0 0 0,0 0-1,-1 0 1,1 1 0,-4 11 1693,1 18-160,3 332 3433,16 70-3180,9-159-1469,9 218-794,-34-476 313,-3 68-468,2-77 349,0 1 0,0-1 0,0 1 0,-1-1 0,0 0 0,0 1 0,-1-1 0,1 0 0,-7 9 0,8-14 125,1 0 0,-1-1 0,0 1 1,1 0-1,-1 0 0,0-1 0,1 1 0,-1-1 1,0 1-1,0-1 0,0 1 0,0-1 1,1 1-1,-1-1 0,0 1 0,0-1 1,0 0-1,0 0 0,0 0 0,0 1 1,0-1-1,0 0 0,0 0 0,0 0 0,0-1 1,0 1-1,0 0 0,0 0 0,0 0 1,0-1-1,0 1 0,0 0 0,0-1 1,0 1-1,1-1 0,-1 1 0,0-1 0,-1 0 1,-29-31-4928,27 26 4499,-17-16-2555</inkml:trace>
</inkml:ink>
</file>

<file path=ppt/ink/ink17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5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0 310 3584,'0'-9'684,"1"0"1,-1 1-1,1-1 1,1 0-1,-1 1 0,2-1 1,-1 1-1,1-1 1,0 1-1,7-13 0,-4 8 748,-1 3-1080,0 1 1,1 1 0,0-1-1,0 1 1,1 0-1,0 0 1,0 1 0,1 0-1,0 0 1,0 1 0,13-8-1,3-1 883,1 2 0,46-19-1,-53 26-808,0 1-1,0 0 1,1 1-1,0 1 1,36-1-1,-43 3-290,15 0 112,1 1-1,0 2 1,0 0-1,0 2 1,-1 1-1,1 1 1,-2 2-1,44 17 1,-49-16-158,-1 1 0,0 1 0,0 1 1,-2 1-1,1 0 0,-2 1 0,0 1 0,0 1 1,-2 1-1,27 34 0,-39-46-47,0 0 0,0 0 1,0 1-1,0-1 0,-1 1 0,0-1 0,0 1 0,-1 0 0,1-1 1,-1 1-1,-1 0 0,1 0 0,-1 0 0,0 0 0,0 0 0,-1 0 1,1 0-1,-1-1 0,-1 1 0,1 0 0,-1 0 0,0-1 0,0 1 1,-1-1-1,-4 8 0,1-4 33,-1 0 1,0 0 0,0-1-1,-1 0 1,0-1 0,0 0-1,-1 0 1,0-1 0,0 0-1,0 0 1,-1-1 0,0-1-1,-20 8 1,-16-1 66,-1-2 0,-73 6 0,104-14-195,1 0 0,-1-1-1,0-1 1,1-1 0,-1 0-1,1-1 1,-1 0 0,1-1-1,0-1 1,0-1 0,-18-9-1,32 15-37,-1-1-1,0 0 1,1 0-1,-1 1 1,1-1-1,0 0 1,-1 0-1,1-1 1,0 1-1,0 0 1,-1 0-1,1-1 0,0 1 1,0 0-1,1-1 1,-1 1-1,0-1 1,0-1-1,1 2-124,0-1-1,0 1 1,0 0 0,0-1-1,1 1 1,-1 0-1,1 0 1,-1-1-1,1 1 1,-1 0 0,1 0-1,0 0 1,0 0-1,-1 0 1,1 0 0,0 0-1,0 0 1,0 0-1,0 0 1,0 0 0,0 1-1,0-1 1,2 0-1,16-12-3367</inkml:trace>
</inkml:ink>
</file>

<file path=ppt/ink/ink17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6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111 404 7936,'0'-1'265,"0"0"-1,1 0 1,-1 0 0,0 0 0,0 0 0,1 0 0,-1 0 0,1 0 0,-1 0-1,1 1 1,-1-1 0,1 0 0,-1 0 0,1 0 0,0 0 0,0 1-1,-1-1 1,1 0 0,0 1 0,0-1 0,0 1 0,1-2 0,31-11 4896,-28 12-4890,0-1 0,-1 0 0,1 1 0,0-2 0,-1 1 0,1 0 0,-1-1 1,0 0-1,0 0 0,0 0 0,4-4 0,8-17 164,-1 0 1,-1-1-1,11-27 0,-19 37-165,0 0-1,-1 0 0,-1 0 1,0-1-1,-1 0 0,1-29 1,-3 42-247,-1 0 0,0 0 0,-1 0 0,1 0 0,0 0 0,-1 0 0,1 0 0,-1 1 0,0-1 0,0 0 0,0 0 0,-1 1 0,1-1 0,-1 1 0,1-1 0,-1 1 0,0-1 0,0 1 0,0 0 0,0 0 1,0 0-1,0 0 0,-1 0 0,1 1 0,-1-1 0,1 1 0,-1-1 0,1 1 0,-1 0 0,0 0 0,0 0 0,-4-1 0,0 2 17,0-1 0,0 1 1,0 0-1,0 0 0,0 1 0,1 0 0,-1 0 0,0 0 0,0 1 1,1 0-1,-1 1 0,1-1 0,-9 6 0,3 0 15,0 1 1,1 0-1,0 0 0,0 1 0,1 1 1,1 0-1,-1 0 0,2 1 0,0 0 1,0 0-1,1 1 0,1 0 0,0 0 1,1 1-1,0-1 0,1 1 0,0 0 0,-1 19 1,3-20-45,0-1 1,1 0-1,0 1 0,2-1 1,-1 1-1,1-1 1,1 0-1,0 0 1,1 0-1,0 0 1,1 0-1,0 0 0,1-1 1,0 1-1,1-1 1,0-1-1,1 1 1,0-1-1,0 0 1,1-1-1,17 15 0,-15-16 29,1-2 0,0 1 0,0-2 0,1 1 0,-1-2 0,1 1 0,0-2 0,1 1 0,-1-2 0,1 0 0,-1 0 0,1-1 0,-1-1 0,1 0 0,14-2 0,-9 1 26,0-2 0,-1 0 0,1-1 0,-1-1 0,1 0 0,-1-1 0,-1-1 0,1-1 0,-1 0 0,17-13 0,-21 12-60,-1-1 0,0 0 0,0-1 0,-1 0 0,-1-1 0,0 0 0,0 0 0,-1-1 0,-1-1 0,11-26 0,-10 18-100,-1 1-1,-1-1 0,-1-1 0,-1 1 0,-1-1 0,0-36 0,-3 21 95,0 36 128,18 23 470,-12-18-557,0 1 1,0-1-1,0 0 1,0-1 0,1 1-1,-1-1 1,0-1-1,1 1 1,0-1-1,-1 0 1,1-1-1,10 0 1,12 0 54,44-8 0,-54 5-39,32-4 147,51-16 0,-38 8-15,-10 2-96,-1-2-1,52-23 1,-70 14-70,-35 24-23,1-1-1,-1 1 1,1-1 0,-1 1 0,0-1 0,1 1 0,-1-1 0,0 0 0,1 1-1,-1-1 1,0 1 0,0-1 0,1 0 0,-1 1 0,0-1 0,0 0 0,0 1-1,0-1 1,0 0 0,0 1 0,0-1 0,0-1 0,-1 2 0,0-1 0,1 0 0,-1 0 0,0 0 0,1 1 0,-1-1 0,0 1 0,0-1 0,0 0 0,0 1 0,0-1 1,0 1-1,0 0 0,0-1 0,0 1 0,0 0 0,0 0 0,0-1 0,0 1 0,-1 0 0,-7-1 11,-1 1 0,1 0 0,-1 0-1,1 1 1,-1 0 0,1 0 0,-1 1 0,1 0 0,0 1 0,-12 5-1,3 0 25,0 1-1,1 0 0,-32 24 0,39-25-10,0 0 1,1 1-1,1 1 0,-1-1 1,1 1-1,1 1 0,0-1 1,1 1-1,0 1 0,0-1 1,1 1-1,1 0 0,0 0 1,-3 13-1,3-3-3,1 1 0,0-1 0,2 1 0,0-1 0,2 1 0,5 39 0,-4-53-20,1 1-1,-1-1 1,2 0 0,-1 0-1,1 0 1,1 0 0,-1-1-1,2 0 1,-1 0-1,1 0 1,0 0 0,0-1-1,1 0 1,0 0 0,1-1-1,-1 0 1,1 0 0,0-1-1,1 0 1,-1 0 0,1-1-1,0 0 1,0-1-1,10 3 1,1 0-86,1-1 0,-1-1 1,1-1-1,0-1 0,0-1 0,0 0 0,0-2 0,0 0 0,0-1 1,33-9-1,-28 3-854,0 0 0,0-2 1,-1-2-1,0 0 1,-1-1-1,-1-1 0,23-19 1,8-9-3052</inkml:trace>
</inkml:ink>
</file>

<file path=ppt/ink/ink17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7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60 8320,'-29'-20'10176,"0"-1"-6361,26 18-3762,-1 1 0,1 0 0,-1 0 0,0 0-1,1 1 1,-1-1 0,0 1 0,0 0 0,0 0 0,-1 1 0,1-1 0,0 1 0,0 0 0,0 0 0,0 0 0,0 0 0,-1 1 0,-5 1 0,-7 4 242,1 0 0,1 0 0,-1 2 0,1 0 0,1 0 0,0 2 1,0 0-1,0 0 0,2 1 0,-1 1 0,-12 15 0,19-21-238,1 0 0,0 1 1,0 0-1,1 0 0,-1 0 0,1 0 0,1 1 0,0 0 1,0 0-1,0-1 0,1 1 0,0 1 0,1-1 0,0 0 1,0 0-1,1 1 0,0-1 0,0 0 0,1 1 0,0-1 1,0 0-1,1 0 0,0 0 0,5 13 0,-2-13-38,0 0 0,1 0 0,0 0 0,0-1 0,1 0 0,-1 0 0,2 0 0,-1-1 0,1 0 0,0 0 0,0-1 0,0 0 0,1-1 0,0 0 0,0 0 0,0-1 0,0 0 0,1 0 0,15 1-1,10 2-43,0-2-1,1-1 1,63-4-1,-59-3-135,-1-1-1,0-1 0,0-3 0,-1-1 1,0-1-1,-1-3 0,0-1 0,-1-1 1,-1-2-1,-1-2 0,36-26 0,-63 40 76,0-1-1,0 1 1,0-1-1,-1-1 1,0 1-1,-1-1 1,0 0-1,0 0 1,7-17-1,-5 5 143,0 0 1,-2 0-1,5-29 0,-10 48-44,0 1 0,0 0 0,0 0 0,0-1 1,0 1-1,-1 0 0,1 0 0,0 0 0,0-1 0,0 1 0,1 0 0,-1 0 0,0-1 0,0 1 0,0 0 0,0 0 0,0 0 1,0-1-1,0 1 0,0 0 0,0 0 0,0 0 0,1-1 0,-1 1 0,0 0 0,0 0 0,0 0 0,0 0 0,1-1 0,-1 1 0,0 0 1,0 0-1,0 0 0,0 0 0,1 0 0,-1 0 0,0 0 0,0-1 0,1 1 0,-1 0 0,0 0 0,0 0 0,0 0 0,1 0 0,-1 0 1,0 0-1,0 0 0,1 0 0,-1 0 0,0 0 0,0 1 0,1-1 0,-1 0 0,0 0 0,0 0 0,0 0 0,1 0 0,-1 0 0,0 0 1,0 1-1,15 18 799,11 36 309,-24-51-1079,0 0 12,7 18 205,1 0-1,1 0 1,0-1-1,2 0 0,1-1 1,0-1-1,23 24 0,-23-30-268,0 0-1,1-1 0,31 20 0,-40-29-242,-1 0 0,1-1 0,0 0 0,0 1 0,0-2-1,0 1 1,7 0 0,-10-2-108,0 1 0,1-1 0,-1 0 0,0-1 1,0 1-1,0-1 0,1 1 0,-1-1 0,0 0 0,0 0 0,0 0 0,0 0 0,0-1 0,4-2 0,12-10-3478</inkml:trace>
</inkml:ink>
</file>

<file path=ppt/ink/ink17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7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17 13440,'-37'-11'6655,"79"6"-9983,-33 5 11008,14 0-11264,-3 0 0,0 0-2431,-8 0-1</inkml:trace>
</inkml:ink>
</file>

<file path=ppt/ink/ink17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7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9 246 5120,'0'4'12154,"0"8"-6215,2 73-5643,2-61 517,1 0 0,1 0 0,1 0 0,14 30 0,-18-46-690,1 0-1,0-1 1,0 1 0,1-1-1,0 0 1,0 0-1,0 0 1,1-1-1,0 0 1,1 0 0,-1 0-1,1-1 1,0 0-1,0 0 1,1-1-1,0 0 1,8 3-1,-1-3-51,0-1 0,0-1-1,1 0 1,-1-1 0,1-1-1,-1 0 1,1-1 0,-1-1-1,1 0 1,-1-1 0,0-1-1,0-1 1,0 0 0,-1 0-1,26-15 1,-16 5-31,-1 0 0,0-2 0,-1-1 0,-1-1 0,-1 0 0,0-2 0,19-26 0,-33 38-30,0 0 0,0 0 0,-1-1-1,0 0 1,-1 0 0,0 0 0,-1 0 0,0-1 0,0 1 0,-1-1-1,-1 0 1,1-13 0,-2 17-16,0-1 0,0 0 0,-1 1-1,1-1 1,-2 1 0,1-1 0,-1 1 0,0-1 0,-1 1 0,0 0-1,0 0 1,0 0 0,-1 0 0,0 1 0,-9-11 0,8 10-3,0-1 8,-1 0 0,0 1-1,0-1 1,-1 2-1,0-1 1,-1 1-1,1 0 1,-1 0-1,0 1 1,-1 0 0,1 0-1,-1 1 1,0 0-1,-18-4 1,19 5 1,-9-4-16,-1 1 1,1 1-1,-1 1 0,-1 1 1,1 0-1,0 1 1,-1 1-1,1 1 0,-1 1 1,1 0-1,-1 2 0,1 0 1,0 0-1,-19 8 0,15-5 11,0 1 0,-39 17 0,53-20-17,1 0 0,0 0 1,0 1-1,1 0 0,-1 0 0,1 1 0,0-1 0,0 1 1,1 1-1,0-1 0,-7 12 0,10-14-5,0 0 0,0 0 0,0 1 0,0-1 0,1 1 0,0-1 1,0 1-1,0-1 0,1 1 0,0-1 0,-1 1 0,1-1 0,1 1 0,-1 0 0,1-1 0,0 1 0,0-1 0,0 1 0,1-1 0,-1 0 1,1 0-1,0 1 0,0-1 0,1 0 0,-1-1 0,4 5 0,3 2-55,-1 0-1,2-1 1,-1 0-1,1-1 1,1 0-1,-1 0 1,20 9-1,-8-6-143,0 0-1,1-2 1,1-1 0,-1 0-1,44 6 1,-61-13 176,33 7-751,1-3-1,0-1 1,-1-2-1,1-2 1,0-1-1,49-8 1,14-12-2442,-16 3-212</inkml:trace>
</inkml:ink>
</file>

<file path=ppt/ink/ink17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8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17 12032,'-28'27'6015,"0"5"-6143,22-29 10752,1 36-10112,5-10 128,25 13 256,-7-10 0,44-5-1152,-16-7 0,48-33 256,-19 3 0,47-53-2560,-33 15 128,-3-26-1536,-26 15 0</inkml:trace>
</inkml:ink>
</file>

<file path=ppt/ink/ink17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9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89 6912,'-1'0'479,"1"0"1,0 0 0,0 0-1,0 0 1,0 0-1,0 0 1,0 0-1,0 0 1,0 0 0,0 0-1,-1 0 1,1 0-1,0 0 1,0 0 0,0 0-1,0 0 1,0 0-1,0 0 1,0 0-1,-1 0 1,1 0 0,0 0-1,0 0 1,0 0-1,2 8 3033,-1 3-4656,0-9 1250,0-1 1,0 0-1,0 0 1,0 0-1,0 0 1,1 0 0,-1 0-1,0 0 1,1 0-1,-1-1 1,1 1-1,-1 0 1,1-1 0,-1 1-1,1-1 1,-1 0-1,1 1 1,-1-1-1,3 0 1,37 5 962,-36-6-1043,-1 0 0,1 0 1,0 0-1,-1-1 0,1 1 1,-1-1-1,1 0 1,-1-1-1,0 1 0,0-1 1,0 0-1,0 0 0,0 0 1,-1 0-1,1-1 1,-1 1-1,5-8 0,-7 10-28,1-1-1,-1 1 1,0 0-1,0-1 1,0 1-1,0-1 1,0 0-1,0 1 0,0-1 1,-1 0-1,1 0 1,0 1-1,-1-1 1,0 0-1,1 0 1,-1 0-1,0 0 0,0 0 1,0 1-1,0-1 1,0 0-1,0 0 1,-1 0-1,1 0 1,-1 0-1,1 1 1,-1-1-1,0 0 0,0 0 1,0 1-1,0-1 1,0 1-1,0-1 1,0 1-1,0-1 1,0 1-1,-1 0 1,1-1-1,-1 1 0,1 0 1,-1 0-1,1 0 1,-4-1-1,2 0-31,0 1-1,-1 0 0,1 0 0,0 0 1,-1 0-1,1 1 0,0-1 1,-1 1-1,1 0 0,-1 0 0,1 0 1,-1 1-1,1-1 0,-1 1 0,1 0 1,0 0-1,0 0 0,-1 0 1,1 0-1,0 1 0,-4 2 0,2 0-424,0-1 0,1 1 0,-1 0 0,1 0 0,0 0 0,1 0 0,-1 1 0,1-1 0,-1 1 0,2 0 0,-5 9 0,2 2-2612</inkml:trace>
</inkml:ink>
</file>

<file path=ppt/ink/ink17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39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10 113 8064,'-7'10'12502,"5"27"-7602,2-35-4965,0 0-1,1 0 0,-1 0 0,0 0 1,1 0-1,0 0 0,-1 0 0,1 0 1,0 0-1,0 0 0,0-1 0,2 3 1,-3-3 133,1-1 0,0 1 0,-1-1 0,1 0 1,0 1-1,0-1 0,-1 1 0,1-1 0,0 0 1,0 0-1,-1 1 0,1-1 0,0 0 0,0 0 1,0 0-1,-1 0 0,1 0 0,0 0 0,0 0 0,0 0 1,0 0-1,-1 0 0,1-1 0,0 1 0,0 0 1,-1-1-1,1 1 0,0 0 0,0-1 0,-1 1 1,2-1-1,4-3-11,1-1 0,-1 1-1,0-1 1,-1 0 0,1 0 0,-1-1 0,0 0-1,0 1 1,-1-2 0,0 1 0,4-8 0,-6 10-33,0-1-1,0 0 1,0 0 0,0 0 0,-1 0-1,0 0 1,0 0 0,-1 0-1,1-1 1,-1 1 0,0 0 0,0 0-1,-1-1 1,0 1 0,0 0 0,0 0-1,-2-7 1,2 11-15,1 1-1,0-1 1,0 0-1,-1 0 1,1 0-1,0 0 1,-1 0-1,1 1 1,-1-1-1,1 0 1,-1 0 0,0 1-1,1-1 1,-1 0-1,0 1 1,0-1-1,1 0 1,-1 1-1,0-1 1,0 1-1,0 0 1,1-1-1,-1 1 1,0 0-1,0-1 1,0 1-1,0 0 1,0 0 0,0 0-1,0 0 1,0 0-1,0 0 1,-1 0-1,0 1-153,0-1 0,0 1 0,0 0 0,1 0 0,-1 0 0,0 0 0,1 1 0,-1-1 0,1 0 0,-1 1 0,1-1 0,-1 1-1,1-1 1,0 1 0,0 0 0,-1 2 0,1-4 40,1 1-1,0-1 1,-1 1-1,1-1 0,-1 1 1,1-1-1,0 1 1,0-1-1,-1 1 1,1 0-1,0-1 0,0 1 1,0-1-1,0 1 1,0 0-1,-1-1 1,1 1-1,0 0 1,0-1-1,1 1 0,-1-1 1,0 1-1,0 0 1,0-1-1,0 1 1,0-1-1,1 1 1,-1 0-1,0-1 0,1 1 1,-1-1-1,0 1 1,1-1-1,-1 1 1,0-1-1,1 1 0,-1-1 1,1 0-1,-1 1 1,1-1-1,-1 1 1,1-1-1,-1 0 1,1 0-1,0 1 0,-1-1 1,1 0-1,-1 0 1,1 0-1,0 0 1,-1 1-1,1-1 0,0 0 1,-1 0-1,2-1 1,-1 2-106,18 6-3266</inkml:trace>
</inkml:ink>
</file>

<file path=ppt/ink/ink17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0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530 66 3712,'0'0'107,"0"0"-1,1 0 1,-1 0 0,0 1-1,0-1 1,0 0 0,0 0 0,0 0-1,0 0 1,0 1 0,0-1-1,0 0 1,0 0 0,0 0 0,0 1-1,0-1 1,0 0 0,0 0-1,0 0 1,0 1 0,0-1 0,-1 0-1,1 0 1,0 0 0,0 0-1,0 1 1,0-1 0,0 0 0,0 0-1,0 0 1,-1 0 0,1 1-1,0-1 1,0 0 0,0 0 0,0 0-1,-1 0 1,1 0 0,0 0-1,0 0 1,0 0 0,-1 0 0,1 0-1,0 0 1,0 0 0,0 0-1,-1 1 1,1-1 0,0 0 0,0-1-1,0 1 1,0 0 0,-1 0-1,1 0 1,0 0 0,0 0 0,0 0-1,-1 0 1,1 0 0,0 0-1,0 0 1,0 0 0,0 0-1,-1-1 1,1 1 0,0 0 0,0 0-1,-16-15 6044,6 4-6948,4 6 1106,0 0 1,0 1 0,-1-1 0,0 2 0,0-1 0,0 0 0,0 1-1,-1 1 1,1-1 0,-1 1 0,0 1 0,1-1 0,-1 1 0,0 0-1,0 1 1,0 0 0,0 0 0,0 1 0,1 0 0,-1 0 0,0 1-1,-7 3 1,-15 1 115,2 3 0,-1 0-1,1 2 1,0 0 0,-40 25 0,60-31-413,0 0 1,1 1-1,-1-1 0,1 2 1,1-1-1,-1 1 1,1 0-1,0 0 1,0 0-1,1 1 1,0 0-1,1 0 1,-1 1-1,1-1 1,1 1-1,0 0 1,0 0-1,1 0 0,0 0 1,1 0-1,-2 17 1,4-23-15,-1 0 1,0-1-1,1 1 1,0-1-1,-1 1 0,1-1 1,0 0-1,0 1 1,0-1-1,1 0 0,-1 0 1,1 0-1,-1 0 1,1 0-1,-1 0 1,1 0-1,0 0 0,0 0 1,0-1-1,0 1 1,0-1-1,1 0 1,-1 1-1,0-1 0,5 1 1,4 2-8,1 0 0,0 0 0,22 2 0,-30-5 10,133 14-29,23 3-35,-140-15 59,-1 2-1,-1 0 0,1 1 0,-1 0 0,33 18 0,-43-19 13,0 0 0,0 1 0,-1 0 0,0 0 0,0 1 0,-1-1 0,0 1 0,0 1 0,-1-1 0,1 1 0,-2 0 0,8 15 0,-7-9 16,0 0 1,-1 0-1,0 0 0,-2 1 1,1-1-1,-2 1 0,0 20 1,-1-29 19,-1 0 1,0-1 0,-1 1 0,0 0 0,0-1 0,0 0-1,0 1 1,-1-1 0,0 0 0,0 0 0,0 0 0,-1-1-1,1 1 1,-1-1 0,0 0 0,-1 0 0,1 0 0,-1-1 0,1 1-1,-1-1 1,-9 4 0,-10 6 152,0-1 0,0-2 1,-39 12-1,39-15-98,0 0 0,0-2 0,0-1 1,-36 3-1,50-7-80,0 0 1,0-1-1,0 0 1,0-1-1,0 0 1,0 0-1,0-1 1,0 0-1,1-1 1,-1 0-1,1 0 0,0-1 1,1-1-1,-11-7 1,-3-7-115,0-1 0,2 0 0,1-2 0,0 0 0,-18-33 0,37 57 43,0-1 0,1 0-1,-1 0 1,0 0 0,1 0 0,-1 0 0,0 0 0,1 0 0,-1 0 0,0 0-1,1 0 1,-1 0 0,0 0 0,1 0 0,-1 0 0,0 0 0,1 0 0,-1 0 0,0 0-1,1 0 1,-1-1 0,0 1 0,1 0 0,-1 0 0,0 0 0,0-1 0,1 1-1,-1 0 1,0 0 0,0-1 0,1 1 0,-1 0 0,0 0 0,0-1 0,0 1 0,0 0-1,1-1 1,-1 1 0,0 0 0,0-1 0,0 1 0,0 0 0,0-1 0,0 1-1,0 0 1,0-1 0,0 1 0,0 0 0,0-1 0,0 1 0,0 0 0,0-1-1,0 1 1,0 0 0,0-1 0,-1 1 0,1 0 0,0 0 0,0-1 0,0 1 0,0 0-1,-1-1 1,1 1 0,0 0 0,0 0 0,-1-1 0,1 1 0,29 10-4181,-24-8 3461,16 5-2810</inkml:trace>
</inkml:ink>
</file>

<file path=ppt/ink/ink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4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118 310 3456,'-1'2'337,"1"0"1,-1 0-1,0 0 0,1 0 1,0 0-1,-1 1 1,1-1-1,0 0 0,0 0 1,0 0-1,1 0 0,-1 0 1,0 1-1,1-1 1,-1 0-1,1 0 0,0 0 1,0 0-1,0 0 1,1 2-1,1 1-67,1 0 0,0 0 0,0-1 0,0 1 0,1-1 1,-1 0-1,7 4 0,4 2-54,0-1-1,0 0 1,1-2 0,22 9 0,-23-12-62,1-1 0,-1 0 0,1-1 0,0 0 0,0-2 0,0 0 0,-1 0 0,1-2 0,0 0 0,0-1 0,-1 0 0,23-9 0,-19 6-17,0-2 0,0 0 0,-1-1 0,0-1-1,-1 0 1,0-2 0,-1 0 0,0-1 0,19-20-1,-30 28-94,0 0 0,-1 0 0,0-1 0,0 1 0,-1-1 0,1 0-1,-1 0 1,-1 0 0,1-1 0,-1 1 0,0-1 0,0 1-1,-1-1 1,0 1 0,0-1 0,-1 0 0,0 0 0,0 0-1,0 1 1,-1-1 0,0 0 0,0 0 0,-1 1 0,0-1 0,0 1-1,0 0 1,-1-1 0,0 1 0,-7-10 0,4 6-20,-1 1 1,-1 0 0,0 1 0,0 0-1,0 0 1,-1 0 0,0 1-1,0 1 1,-1 0 0,0 0-1,0 1 1,0 0 0,-1 0 0,0 1-1,0 1 1,0 0 0,-18-3-1,5 4-45,1 1 0,-1 1-1,0 1 1,0 1 0,1 1-1,-1 1 1,1 1-1,0 1 1,0 1 0,-28 12-1,34-11-37,1 0 0,0 1 0,1 0 0,0 1 0,0 1 0,1 1 0,1 0 0,0 0 0,0 1 0,1 1-1,1 0 1,0 1 0,1 0 0,-11 23 0,19-34 12,0 0 0,0 0 0,0 0 0,0 0 0,1 0 0,0 1 0,0-1 0,0 0 0,0 1 0,1-1 0,-1 1 1,1 0-1,0-1 0,1 1 0,-1-1 0,1 1 0,0-1 0,0 0 0,0 1 0,0-1 0,1 0 0,0 0 0,0 1 0,0-2 0,1 1 0,-1 0 0,1 0 0,0-1 0,0 1 0,0-1 0,0 0 0,0 0 0,1 0 0,0 0 0,-1-1 0,1 1 0,0-1 0,0 0 0,0 0 0,1-1 0,-1 1 0,0-1 1,6 1-1,15 4-571,0-1 1,1-1-1,0-2 1,0 0-1,0-2 1,36-4-1,-20 0-504,0-3 1,0-1-1,44-15 0,-3-11-796</inkml:trace>
</inkml:ink>
</file>

<file path=ppt/ink/ink17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0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12 8448,'0'-1'332,"0"1"0,-1-1 1,1 0-1,0 1 0,-1-1 1,1 0-1,-1 1 0,1-1 0,-1 0 1,0 1-1,1-1 0,-1 1 1,0-1-1,1 1 0,-1-1 0,0 1 1,1 0-1,-1-1 0,0 1 1,0 0-1,1 0 0,-1-1 0,0 1 1,0 0-1,0 0 0,1 0 1,-1 0-1,0 0 0,0 0 1,-1 0-1,-9 14 4976,5 3-5856,1 2 947,1 0 0,1 0 0,0 0 1,2 1-1,0-1 0,1 0 0,4 27 0,-3-35-378,1-1-1,0 1 1,1-1-1,0 0 0,0 0 1,1 0-1,1 0 0,0-1 1,0 0-1,0 0 1,2 0-1,-1-1 0,1 1 1,0-1-1,11 9 1,-15-15-197,1 1 0,0-1 0,0 0 0,0 0 0,1 0 0,-1 0 1,0-1-1,1 1 0,-1-1 0,1-1 0,-1 1 0,1 0 0,-1-1 1,7 0-1,-1-1-668,0 0 0,0-1 0,0 0 0,0 0 0,11-5 0,13-6-2611</inkml:trace>
</inkml:ink>
</file>

<file path=ppt/ink/ink17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0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12288,'-38'0'6143,"62"7"-9342,-16-7 10878,7 4-8959,-6-4 0,1 5-3839,-1-1-1,-5-1 5376,1 1 128</inkml:trace>
</inkml:ink>
</file>

<file path=ppt/ink/ink17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1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9856,'11'54'5946,"0"-4"1043,-7-12-5439,-2-19-1048,1 0 0,9 28 0,-9-35-280,1 0 1,-2 0-1,1 1 0,-2-1 1,1 0-1,-2 1 0,-1 24 1,1-37-211,0 0 1,0 0 0,-1-1-1,1 1 1,0 0-1,0 0 1,0-1-1,0 1 1,0 0 0,-1 0-1,1-1 1,0 1-1,0 0 1,0 0 0,0 0-1,-1 0 1,1-1-1,0 1 1,0 0-1,-1 0 1,1 0 0,0 0-1,0 0 1,-1 0-1,1 0 1,0-1 0,0 1-1,-1 0 1,1 0-1,0 0 1,0 0-1,-1 0 1,1 0 0,0 0-1,-1 0 1,1 1-1,0-1 1,0 0 0,-1 0-1,1 0 1,0 0-1,0 0 1,-1 0-1,1 0 1,0 1 0,0-1-1,0 0 1,-1 0-1,1 0 1,0 0 0,0 1-1,0-1 1,0 0-1,-1 0 1,1 1-1,0-1 1,0 0 0,0 0-1,0 1 1,0-1-1,0 1 1,-11-24 103,4 5-97,2-1-1,0 0 1,1 0 0,1 0-1,1-1 1,0 1 0,3-35 0,0 41 2,1 0 0,0 0 1,1 0-1,0 0 0,1 0 0,1 1 1,0-1-1,0 1 0,2 1 1,-1-1-1,1 1 0,12-14 0,-14 20 21,-1 0-1,1 0 0,1 1 0,-1 0 1,1 0-1,-1 0 0,1 1 0,0 0 1,1 0-1,-1 1 0,0-1 0,1 1 1,-1 1-1,1-1 0,0 1 0,-1 0 1,1 1-1,0-1 0,0 1 0,0 1 1,-1-1-1,1 1 0,0 1 0,7 1 1,4 2 93,1 1 0,-1 1 0,-1 1 0,1 0 0,-1 1 0,-1 1 0,25 19 0,-6-3-7,-2 3-1,38 40 0,-57-52-63,1 0 1,-2 2-1,-1 0 0,0 0 1,-1 1-1,10 26 0,-10-16 115,13 49 0,-22-68-221,0-1 0,0 1 0,-1 0 0,0 0-1,-1-1 1,0 1 0,-1 0 0,-2 11 0,3-20-311,-1 0 0,0 1 1,1-1-1,-1 0 0,0 0 0,0 0 0,0 0 1,0-1-1,0 1 0,-1 0 0,1 0 0,-2 1 1,-6 6-3638</inkml:trace>
</inkml:ink>
</file>

<file path=ppt/ink/ink17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2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119 169 8576,'0'-3'566,"0"0"-1,1 0 1,-1 0 0,0 0 0,1 0 0,0 0 0,0 0 0,0 0-1,0 1 1,0-1 0,1 0 0,-1 1 0,1-1 0,-1 1-1,1-1 1,0 1 0,0 0 0,0-1 0,0 1 0,1 0 0,-1 1-1,1-1 1,-1 0 0,1 1 0,-1-1 0,4 0 0,12-10-1381,0-1 1167,1 1-1,1 0 0,0 2 1,1 0-1,0 1 0,34-9 1,-49 16-302,1 0 0,0 1 0,0 0 0,0 1 0,0-1 0,0 1 0,0 0 1,0 1-1,0 0 0,0 0 0,-1 0 0,1 1 0,0 0 0,-1 1 0,1-1 0,-1 1 0,0 0 1,0 1-1,0-1 0,0 1 0,0 0 0,-1 1 0,0 0 0,8 8 0,-9-7-37,0-1-1,-1 1 1,1 1-1,-1-1 0,0 0 1,-1 1-1,0-1 1,0 1-1,0 0 1,-1 0-1,0 0 1,0 0-1,0-1 1,-1 1-1,-1 9 0,-1 9 57,-2-1-1,-11 41 1,15-64-68,-10 36 118,-2-1 0,-1 0 0,-3 0 0,0-2 1,-2 0-1,-38 52 0,37-60-41,-1-1 0,-1-2 0,-2 0 0,0-1 0,-1-1 0,-1-2 0,-1 0 0,-41 22-1,63-39-87,-1 0-1,0 1 0,-1-2 0,1 1 0,0 0 0,0-1 0,-1 0 0,1 0 0,0-1 0,-1 0 0,1 0 0,-1 0 1,1 0-1,-1-1 0,1 0 0,0 0 0,-8-3 0,10 3-8,1 0 0,-1-1-1,0 1 1,1-1 0,-1 0 0,1 0 0,0 0-1,-1 0 1,1-1 0,0 1 0,0 0 0,1-1-1,-1 0 1,0 1 0,1-1 0,0 0 0,-1 0 0,1 0-1,0 0 1,1 0 0,-1 0 0,0 0 0,1 0-1,0 0 1,-1 0 0,1 0 0,0 0 0,1 0-1,-1 0 1,1 0 0,1-5 0,-2 3-1,1 1 0,1 0 1,-1 0-1,0 1 0,1-1 0,0 0 1,0 0-1,0 1 0,0-1 1,1 1-1,-1 0 0,1-1 0,0 1 1,0 1-1,0-1 0,0 0 1,7-3-1,-3 2 22,0 0 0,1 1 0,0 0 0,0 0 0,0 1 0,0 0 0,0 0 0,14 0 0,-1 1 47,0 1-1,1 1 0,-1 0 0,0 2 0,0 1 0,34 10 0,-27-4-174,0-1 0,0-2 0,1-1 0,0-1 0,0-2-1,0-1 1,0-1 0,1-1 0,-1-1 0,32-7 0,-46 7-555,1-1-3470,-16 2 4030,0 0 1,0 0-1,-1 0 0,1 0 1,0 0-1,0 0 0,0 0 1,0 0-1,0 0 0,0 0 1,0 0-1,0 0 0,0 0 1,-1-1-1,1 1 0,0 0 1,0 0-1,0 0 0,0 0 1,0 0-1,0 0 0,0 0 1,0 0-1,0 0 0,0-1 1,0 1-1,0 0 0,0 0 1,0 0-1,0 0 0,0 0 1,0 0-1,0 0 0,0-1 1,0 1-1,0 0 0,0 0 1,0 0-1,0 0 0,0 0 1,0 0-1,0 0 0,0 0 1,0-1-1,0 1 0,0 0 1,0 0-1,0 0 0,0 0 1,0 0-1,-8-4-3228</inkml:trace>
</inkml:ink>
</file>

<file path=ppt/ink/ink17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2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7040,'-9'0'3456,"36"0"-640,-17 0 6015,8 3-8191,-4 1 128,20-1 0,-2 6 0,11-5-1152,-9-1 0,-2-3 128,-4 0 0,1 4-2048,-6-1 128,0-13-1023,-4-3 127</inkml:trace>
</inkml:ink>
</file>

<file path=ppt/ink/ink17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2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22 9728,'-3'-6'4864,"20"3"-5376,-17 3 8959,20-7-7935,-6 1 0,9 6 0,-3 0 0,17 6-1024,-8 1 128,3-4-384,-9 3 128,2-3-2432,-8 1 129</inkml:trace>
</inkml:ink>
</file>

<file path=ppt/ink/ink17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3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11648,'15'0'5759,"27"0"-7166,-33 0 9470,28-4-8063,-8 4 0,19-5-256,-11 5 0,-5-4-1536,-3 4 0,-4 9-1280,-8-2 129</inkml:trace>
</inkml:ink>
</file>

<file path=ppt/ink/ink17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3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380 124 5504,'0'-7'831,"1"1"1,0-1-1,0 1 0,1-1 1,3-10-1,4-14 4421,-9 30-5154,0-1 1,1 1 0,-1 0 0,0-1 0,0 1-1,0 0 1,0-1 0,0 1 0,0 0-1,0-1 1,0 1 0,0 0 0,-1 0 0,1-1-1,-1 1 1,1 0 0,-1 0 0,1-1 0,-1 1-1,0 0 1,1 0 0,-1 0 0,0 0 0,0 0-1,0 0 1,0 0 0,0 0 0,-1-1 0,-1 1-12,0 0 1,0 0 0,0 0 0,0 0 0,0 1-1,0-1 1,0 1 0,0 0 0,0 0 0,0 0-1,-5 0 1,-6 2 204,0 1-1,0 0 0,1 1 1,-14 5-1,4 2 266,-1 1-1,-40 30 1,16-10-29,35-25-321,1 1 1,0 1-1,-20 19 0,29-25-158,-1 1 0,1 0 0,0 0 0,0 0 0,0 0 0,0 1 0,1-1 0,0 1 0,0 0 0,0-1 0,0 1-1,1 0 1,-1 7 0,1-9-39,2-1 0,-1 1 0,0-1 0,0 1-1,1-1 1,0 0 0,-1 1 0,1-1 0,0 0 0,0 0 0,0 1-1,0-1 1,0 0 0,1 0 0,-1 0 0,1 0 0,-1-1-1,1 1 1,0 0 0,0-1 0,0 1 0,0-1 0,0 1 0,0-1-1,4 2 1,2 1 12,0-1-1,0 0 0,0 0 1,0-1-1,14 3 0,51 6 11,-1 4 0,91 31 0,-135-36-14,-1 1 0,0 1 0,-1 1-1,0 1 1,-1 2 0,-1 0 0,0 2-1,34 33 1,-51-44 27,-1-1 0,0 1 0,-1 1-1,0-1 1,0 1 0,-1 0 0,0 0-1,0 0 1,0 0 0,-1 1 0,-1 0 0,0 0-1,2 10 1,-4-13 1,0 0-1,0 1 0,0-1 1,-1 0-1,0 1 1,0-1-1,-1 0 1,1 0-1,-1 0 1,-1 0-1,1 0 1,-1-1-1,0 1 0,0-1 1,-1 1-1,0-1 1,0 0-1,0-1 1,-9 9-1,3-4 32,-1-1 0,0 0 0,0-1 0,-1-1 1,1 1-1,-2-2 0,1 1 0,0-2 0,-1 0 0,0 0 0,0-1 0,0-1 0,0 0 0,-25 0 0,17-3-101,1 0 1,0-1-1,-1-1 0,1-1 0,0 0 0,1-2 0,-1 0 0,1-1 0,-20-11 0,35 16-96,0-1 0,0 1-1,1-1 1,-1 0-1,0 0 1,1 0-1,0 0 1,-5-6-1,7 8-58,1 0-1,-1 0 1,0 0-1,1 0 1,-1 0 0,1 0-1,-1 0 1,1-1-1,0 1 1,-1 0 0,1 0-1,0 0 1,0-1-1,0 1 1,0 0 0,0 0-1,0-1 1,0 1-1,0 0 1,0 0 0,1 0-1,-1-1 1,0 1-1,1 0 1,-1 0 0,1 0-1,-1 0 1,1 0-1,0 0 1,0 0-1,-1 0 1,1 0 0,0 0-1,0 0 1,0 0-1,1 0 1,22-12-3128,1 3-148</inkml:trace>
</inkml:ink>
</file>

<file path=ppt/ink/ink17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4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0 10240,'-19'13'5120,"10"17"-6400,9-25 9471,-5 22-7807,-1-7 128,6 12 0,0-6 128,11 6-896,-2-5 0,14-8-384,-3-3 0,8 0-2432,-5-5 128</inkml:trace>
</inkml:ink>
</file>

<file path=ppt/ink/ink17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4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5 12800,'-66'-5'6399,"84"17"-13566,-13-12 11007,9 4-7808,-5 0 128</inkml:trace>
</inkml:ink>
</file>

<file path=ppt/ink/ink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5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3072,'1'0'92,"-1"-1"0,0 1 0,0-1 0,1 1-1,-1 0 1,0-1 0,1 1 0,-1 0 0,1 0 0,-1-1 0,0 1 0,1 0 0,-1 0 0,1 0-1,-1-1 1,0 1 0,1 0 0,-1 0 0,1 0 0,-1 0 0,1 0 0,-1 0 0,1 0 0,-1 0-1,1 0 1,-1 0 0,0 0 0,1 0 0,-1 0 0,1 0 0,-1 0 0,1 1 0,-1-1 0,0 0 0,1 0-1,-1 1 1,1-1 0,-1 0 0,0 0 0,1 1 0,-1-1 0,1 1 0,25 19 2974,-15-1-2609,0 0 0,-1 1 0,0 0 0,-2 1 0,11 42 0,16 115 409,-28-130-122,125 737 3373,-132-782-4103,5 30 105,1-1-1,1 0 1,2 0-1,1-1 1,24 51 0,-34-81-125,1 1 1,0-1-1,-1 0 1,1 1-1,0-1 1,0 0 0,0 0-1,0 0 1,0 0-1,0 0 1,1 0-1,-1 0 1,0 0-1,0 0 1,1 0 0,-1-1-1,2 2 1,-2-2-14,0 0 0,0 0 0,-1-1 0,1 1 0,0 0 0,-1 0 0,1 0 0,0-1 1,0 1-1,-1 0 0,1-1 0,0 1 0,-1 0 0,1-1 0,-1 1 0,1-1 0,-1 1 1,1-1-1,-1 1 0,1-1 0,-1 0 0,1 1 0,-1-1 0,1-1 0,3-6-259,-1 0-1,1 0 0,-2-1 0,4-12 1,-5 15 108,10-42-1010,2 1 0,2 0-1,2 1 1,2 1-1,33-57 1,-51 100 1183,0 0 1,0 0-1,0 0 0,0 0 0,1 0 1,-1 1-1,1-1 0,-1 0 0,1 1 1,0-1-1,-1 1 0,1 0 0,0-1 1,0 1-1,0 0 0,0 0 0,0 0 1,0 1-1,0-1 0,0 0 0,5 0 1,-5 2 62,0-1 1,1 1 0,-1 0-1,0 0 1,0 0 0,1 1-1,-1-1 1,0 0 0,0 1-1,-1 0 1,1-1 0,0 1 0,0 0-1,-1 0 1,1 0 0,-1 0-1,0 0 1,1 0 0,-1 0-1,1 3 1,28 63 1623,-24-52-1261,0-1 1,1 0 0,0 0 0,12 15-1,-16-26-407,0 1-1,1-2 1,0 1-1,-1 0 0,1-1 1,1 1-1,-1-1 1,0 0-1,1-1 1,0 1-1,-1-1 0,1 0 1,0 0-1,0 0 1,0-1-1,1 0 0,6 1 1,-7 0-257,1-1 1,0-1-1,0 1 0,0-1 1,0 0-1,0-1 0,0 1 1,0-1-1,-1 0 0,1-1 1,0 1-1,-1-1 0,1 0 1,-1-1-1,1 1 0,-1-1 1,0 0-1,0 0 0,0-1 1,-1 1-1,1-1 0,3-5 1,16-27-1814</inkml:trace>
</inkml:ink>
</file>

<file path=ppt/ink/ink17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4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6912,'0'1'201,"0"-1"1,0 0-1,0 0 1,0 0-1,0 1 1,0-1-1,0 0 1,0 0-1,0 0 1,0 1-1,0-1 1,0 0-1,0 0 1,0 0-1,0 1 1,0-1-1,0 0 1,0 0-1,1 0 1,-1 1-1,0-1 0,0 0 1,0 0-1,0 0 1,0 0-1,1 1 1,-1-1-1,0 0 1,0 0-1,0 0 1,1 0-1,-1 0 1,0 0-1,0 0 1,0 0-1,1 1 1,-1-1-1,0 0 1,0 0-1,0 0 1,1 0-1,-1 0 1,0 0-1,0 0 1,0 0-1,1 0 1,-1-1-1,6 2 3562,-2 5-3651,5 37 869,-2 0 1,-1 1-1,-1 63 0,9-3 395,-6-60-774,-5-35-282,-2-11 27,-9-99 6,5 74-350,1 1 1,1-31 0,2 47-2,0 1 0,0-1 0,1 1 0,0 0 0,1 0 0,0 0 0,1 0 0,-1 0 0,10-14 0,-9 18 6,0 0 0,1 0 0,-1 0 0,1 1 0,0 0 0,0 0 0,0 0 0,0 1 0,1-1 0,0 1 0,0 1 0,-1-1 0,14-3 0,2 0-2,0 2-1,35-4 1,-35 7 6,1 1 1,0 0 0,-1 2 0,1 1-1,-1 0 1,1 2 0,-1 0 0,-1 2 0,32 13-1,-40-15 7,-1 1 0,0 0 0,0 1-1,0 0 1,-1 1 0,0 0-1,0 0 1,-1 1 0,0 1-1,0-1 1,-1 1 0,-1 1-1,12 21 1,-14-23 3,0 1 1,-1 0-1,-1 0 0,0 0 0,0 1 1,-1-1-1,0 1 0,-1-1 0,0 1 1,-1 0-1,0-1 0,-1 1 0,0-1 1,0 1-1,-1 0 0,-6 16 0,5-18-42,1-1-48,0 0 0,-1-1 0,0 0 0,0 1 0,-1-1 0,0 0 0,0 0 0,-1-1 0,0 1 0,-9 8 0,14-14 19,0-1 0,-1 0 0,1 1 0,0-1 0,-1 1-1,1-1 1,0 1 0,-1-1 0,1 0 0,0 1 0,0-1-1,0 1 1,0-1 0,-1 1 0,1-1 0,0 1 0,0-1-1,0 1 1,0-1 0,0 1 0,0-1 0,0 1 0,0 0-1,0-1 1,1 1 0,-1-1 0,0 0 0,0 1 0,0-1-1,1 2 1,-1-2-55,0 0 0,1 0 0,-1 0 0,0 1 0,0-1 0,1 0 0,-1 0 0,0 0-1,1 0 1,-1 0 0,0 0 0,1 0 0,-1 0 0,0 0 0,1 0 0,-1 0 0,0 0 0,0 0-1,1 0 1,-1 0 0,0 0 0,1 0 0,-1 0 0,0 0 0,0-1 0,1 1 0,-1 0 0,0 0-1,1 0 1,-1 0 0,0-1 0,0 1 0,0 0 0,1 0 0,-1 0 0,0-1 0,23-24-3224,-2 1-149</inkml:trace>
</inkml:ink>
</file>

<file path=ppt/ink/ink17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5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10112,'16'1'3938,"9"14"-2923,-1 2 5594,3 2-5547,0 2-1,-1 0 1,37 41-1,69 90-872,-90-101 389,121 133-1004,-149-155-801,-14-28 1056,1-1 0,-1 1 0,0 0 0,1-1 0,-1 1 0,0-1 0,1 1 0,-1-1 0,0 1 0,0 0 1,0-1-1,1 1 0,-1-1 0,0 1 0,0 0 0,0-1 0,0 1 0,0 0 0,0-1 0,0 1 0,-1 0 0,1-1 0,0 1 1,0-1-1,0 1 0,-1 0 0,1-1 0,0 1 0,0-1 0,-1 1 0,1-1 0,-1 1 0,1-1 0,0 1 0,-1-1 0,1 1 1,-1-1-1,1 0 0,-2 1 0,-2-1-3050</inkml:trace>
</inkml:ink>
</file>

<file path=ppt/ink/ink17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5.5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640 4 9984,'-9'-4'4992,"13"15"-5504,-4-11 8447,0 16-6911,0 0 0,-52 42 384,15-11 128,-48 36-2176,24-20 128,-24 18 896,24-10 128,-24-12-1792,25-11 128,-1-9-2432,13-12 128</inkml:trace>
</inkml:ink>
</file>

<file path=ppt/ink/ink17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5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1 127 6016,'0'-1'209,"1"-1"1,-1 1 0,1 0-1,-1 0 1,1 0-1,0 0 1,0 0-1,-1 1 1,1-1 0,0 0-1,0 0 1,0 0-1,0 1 1,0-1-1,0 0 1,0 1 0,0-1-1,0 1 1,1-1-1,-1 1 1,0 0-1,0 0 1,0-1 0,0 1-1,2 0 1,46-8 5849,-26 5-6176,68-6 1878,-68 8-518,45-8-1,110-25 101,-27 6-4094,-80 15-1729,-46 9 1643</inkml:trace>
</inkml:ink>
</file>

<file path=ppt/ink/ink17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6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 7808,'0'0'117,"0"-1"1,0 1 0,-1 0 0,1 0-1,0 0 1,0-1 0,-1 1-1,1 0 1,0 0 0,-1 0-1,1 0 1,0 0 0,0-1 0,-1 1-1,1 0 1,0 0 0,-1 0-1,1 0 1,0 0 0,-1 0-1,1 0 1,0 0 0,0 0 0,-1 0-1,1 0 1,0 0 0,-1 0-1,1 1 1,0-1 0,-1 0-1,1 0 1,0 0 0,0 0-1,-1 0 1,1 1 0,0-1 0,0 0-1,-1 0 1,1 0 0,0 1-1,0-1 1,0 0 0,-1 0-1,1 1 1,0-1 0,0 0 0,0 0-1,0 1 1,0-1 0,-1 1-1,-10 28 5364,-1 41-1391,11-38-3925,1 0 0,2-1 0,11 59 1,32 93 1115,-16-78-3159,-19-81-2602,-6-22 1387</inkml:trace>
</inkml:ink>
</file>

<file path=ppt/ink/ink17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6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10496,'-5'11'5248,"14"40"-5632,-4-44 8575,0 33-7679,-5-12 0,0 31 256,0-13 128,0 22-1152,0-13 0,9 0 640,-3-5 128,17-15-1024,-5-3 0,15-28-2432,-1-1 128,7-22-512,-12-1 1</inkml:trace>
</inkml:ink>
</file>

<file path=ppt/ink/ink17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6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0 14080,'-41'11'7039,"53"-8"-11263,-12-3 14592,14 13-12928,1-6 128,4 2-4351,-5-2-1</inkml:trace>
</inkml:ink>
</file>

<file path=ppt/ink/ink17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7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1 6656,'2'1'1048,"-1"0"1,1 0 0,0 0-1,-1 0 1,1 0 0,-1 0-1,1 1 1,-1-1 0,1 1-1,-1-1 1,0 1-1,2 3 1,11 30 3753,2 47-6092,-11-53 2833,1 0-1282,1-1-1,1 1 1,2-2-1,1 1 1,1-2 0,27 46-1,-33-64-172,0 1-1,1-1 1,0 0 0,0 0-1,1-1 1,0 0-1,0-1 1,1 0 0,16 10-1,-17-13-62,-1 0 0,0-1 0,1 0-1,-1 0 1,1 0 0,0-1 0,0 0 0,-1-1-1,1 1 1,0-2 0,0 1 0,0-1 0,-1 0-1,15-4 1,-6-2-17,0 1-1,0-2 1,-1 0-1,0-1 0,0-1 1,-1 0-1,0-1 1,-1-1-1,0 0 1,-1 0-1,0-1 1,-1-1-1,-1 0 1,0 0-1,-1-1 1,0 0-1,-2-1 1,1 0-1,5-19 0,-13 32 20,1 0-1,0 0 0,-1 0 1,1 0-1,-1 0 0,0 0 1,0 0-1,0 0 0,0 0 1,-1 0-1,1 0 0,-1 1 1,0-1-1,-2-6 0,2 8-20,1 0 0,-1 1-1,1-1 1,-1 0 0,0 0-1,0 0 1,0 1 0,1-1 0,-1 0-1,0 1 1,0-1 0,0 1-1,0-1 1,0 1 0,0 0-1,0-1 1,0 1 0,0 0 0,0 0-1,0-1 1,0 1 0,0 0-1,0 0 1,0 0 0,0 0-1,0 1 1,0-1 0,-1 0 0,1 0-1,0 0 1,0 1 0,0-1-1,0 1 1,1-1 0,-1 1 0,0-1-1,0 1 1,0 0 0,0-1-1,0 1 1,1 0 0,-2 0-1,1 1 8,0-1-1,-1 1 0,1 0 0,0 0 0,0-1 0,0 1 1,1 0-1,-1 0 0,0 0 0,1 0 0,-1 0 0,1 0 1,0 0-1,0 0 0,-1 0 0,1 0 0,1 4 0,3 42 111,5-9 1,1 1-1,30 69 1,1 9 315,-26-64-208,3 6-43,-3 1-1,-2 1 1,9 120 0,-21-158-108,-2 1-1,0-1 1,-9 46 0,8-59-43,-1-1 1,0 1-1,-1-1 1,0 0-1,-1-1 0,0 1 1,-1-1-1,1 0 0,-2 0 1,1-1-1,-16 16 1,7-12-22,0-1 0,0 0 1,-1-1-1,0-1 0,-1-1 0,1 0 1,-2-1-1,1-1 0,-1 0 1,0-2-1,0 0 0,-1-1 0,1 0 1,-1-2-1,1 0 0,-1-1 1,-24-4-1,8 0-501,0-1 1,0-2 0,-41-14-1,32 5-2255,-78-38 0,52 17-1250</inkml:trace>
</inkml:ink>
</file>

<file path=ppt/ink/ink17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8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538 2 7424,'-2'-1'318,"1"1"0,0 0 0,-1 0 0,1 0 0,-1 0 0,1 0 0,0 0 0,-1 0 1,1 1-1,0-1 0,-1 0 0,1 1 0,0-1 0,0 1 0,-1-1 0,1 1 0,0-1 0,0 1 0,0 0 1,0 0-1,0 0 0,0 0 0,0 0 0,0 0 0,-1 1 0,-36 39 4077,16-17-3877,-20 17 215,-37 46 0,-11 10 255,66-72-676,1 1 0,2 1 0,0 0 1,2 2-1,1 1 0,1 0 0,2 1 1,1 0-1,1 2 0,-9 36 0,16-51-242,1 1-1,0-1 0,1 1 1,1 0-1,1 0 0,1 0 1,1 0-1,0 0 0,1 0 1,2 0-1,5 27 0,4-11-119,2-1 1,1 0-1,1-1 0,2-1 0,40 54 1,-35-57-352,2-1 0,0-1 0,2-1 1,52 38-1,-56-47-91,47 36-2516,-6-12-342</inkml:trace>
</inkml:ink>
</file>

<file path=ppt/ink/ink17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8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7296,'4'1'530,"-1"-1"0,1 0 0,0 1 0,-1 0 0,1 0 0,-1 0 0,1 1 0,-1-1-1,1 1 1,-1 0 0,0-1 0,0 2 0,0-1 0,0 0 0,0 0 0,0 1 0,-1 0 0,1 0 0,2 3 0,52 70 5450,-37-48-6026,159 222 1966,-131-179-886,54 105 1,-88-149-962,-2 1 0,-1 0 1,-1 1-1,-1 0 0,-2 0 1,7 56-1,-13-64-64,0 0 1,-1 1 0,-2-1-1,0 0 1,-1 0-1,-1 0 1,-1-1 0,-1 0-1,-1 1 1,-16 31-1,5-16-239,-24 34 0,35-59-211,-1-1 0,0 0 0,0 0 0,-1-1 0,0 0-1,-1 0 1,-13 8 0,5-11-2759,3-5-384</inkml:trace>
</inkml:ink>
</file>

<file path=ppt/ink/ink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5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8448,'-23'14'4224,"40"-2"-7040,-8-8 8704,2-1-8960,3 10 0,0-1-896,1 11 128</inkml:trace>
</inkml:ink>
</file>

<file path=ppt/ink/ink17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9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7424,'28'-16'3712,"24"5"-1408,-38 8 4095,9 3-6143,-3 0 128,23 0-128,-11 0 0,10-6-1024,-8 6 128,-2 0-1920,-4 0 129</inkml:trace>
</inkml:ink>
</file>

<file path=ppt/ink/ink17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3:59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12416,'38'0'6143,"27"7"-8702,-50-7 10878,42 0-9855,-11 0 0,11-11-4479,-15 2-1</inkml:trace>
</inkml:ink>
</file>

<file path=ppt/ink/ink17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0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645 86 5632,'0'-6'3843,"0"-10"2691,-2-1-3721,1 15-2780,1 0 0,-1 0 0,1 0 0,-1 0 0,0 0 0,0 0 0,0 0 0,0 0 0,0 1 0,0-1 0,0 0 0,-1 1 0,1-1 0,-1 1 0,1-1 0,-1 1 0,1 0 0,-1 0 0,0-1 0,0 1 0,1 0 0,-1 1 0,0-1 0,-3-1 0,-7 0 257,0 0 0,0 0-1,0 1 1,0 1 0,0 0-1,0 0 1,0 1-1,0 1 1,1 0 0,-21 6-1,-18 8 295,-52 24 0,54-20-266,9-5-75,0-1 42,-39 21 0,68-30-251,1 0 0,0 1 0,0 0 0,1 0 0,0 1 0,0 0-1,0 0 1,1 1 0,-8 11 0,14-18-31,0 1 0,-1 0 0,1 0 0,0 0 0,1 1 0,-1-1 0,0 0 0,1 0 0,-1 0 0,1 1 0,-1-1 0,1 0 0,0 0-1,0 1 1,0-1 0,0 0 0,1 1 0,-1-1 0,1 0 0,-1 0 0,1 0 0,0 0 0,0 1 0,0-1 0,0 0 0,0 0 0,0 0 0,0-1 0,1 1 0,-1 0 0,1 0 0,-1-1-1,1 1 1,0-1 0,0 1 0,0-1 0,-1 0 0,1 0 0,3 2 0,12 6 0,0 0 0,0-1 0,35 10 0,-37-13-5,91 28 205,122 22 0,-194-49-70,0 2 0,-1 1 0,0 1 0,41 20 1,-56-21-26,0 1 1,-1 0-1,0 1 1,-1 1-1,-1 0 1,0 2-1,0-1 1,17 23-1,-28-31-67,0 0 0,0 0 0,-1 0-1,0 0 1,0 0 0,-1 1 0,1-1-1,-1 1 1,0 0 0,-1 0 0,1 0 0,-1 0-1,-1 0 1,1 0 0,-1 0 0,0 0-1,0 0 1,0 0 0,-1 0 0,0 0 0,-1 0-1,1 0 1,-1 0 0,0-1 0,0 1 0,-1 0-1,0-1 1,0 0 0,0 0 0,0 0-1,-1 0 1,0 0 0,-6 6 0,-2-1 42,-1-1 0,1 0 0,-2-1 0,1 0 1,-1-1-1,0 0 0,0-2 0,-1 1 0,0-2 0,0 0 0,0 0 1,0-2-1,-1 0 0,-24 0 0,0-2-34,-1-1 0,1-3 1,0-1-1,-62-16 0,65 12-307,-41-18 1,68 24 22,1-1 1,0-1 0,0 1-1,0-2 1,0 1 0,1-1-1,0 0 1,0-1 0,-13-14-1,20 20 108,0 0-1,0 0 1,1-1-1,-1 1 1,0 0-1,1-1 0,-1 1 1,1 0-1,-1-1 1,1 1-1,-1-1 1,1 1-1,0-1 0,0 1 1,0-1-1,0 1 1,0-1-1,0 1 1,0 0-1,1-1 0,-1 1 1,0-1-1,1 1 1,-1-1-1,1 1 1,0 0-1,-1-1 0,1 1 1,0 0-1,1-2 1,2-2-662,1 1 0,0-1 1,0 1-1,0-1 0,8-3 0,-13 7 751,25-18-3417</inkml:trace>
</inkml:ink>
</file>

<file path=ppt/ink/ink17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0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13 5632,'-15'-12'2724,"6"13"3556,3 27 3811,3-11-12269,1-5 2462,0-1-1,1 1 1,0 0 0,0 0 0,1 0 0,1 0 0,0 0 0,1 0 0,0-1 0,1 1-1,0-1 1,9 21 0,-7-18-285,1-1-1,0 0 1,1-1-1,17 24 1,-20-31-364,1 0-1,-1 0 1,1-1 0,0 1 0,1-1 0,-1 0 0,0-1-1,1 1 1,0-1 0,0 0 0,0-1 0,0 1 0,9 1-1,14 5-2962</inkml:trace>
</inkml:ink>
</file>

<file path=ppt/ink/ink17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0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4 12800,'-32'-4'6399,"17"8"-8319,15-4 10496,4 7-9600,1-4 128,4 6-4992,-3-5 1,2 8 6143,-2-1 0</inkml:trace>
</inkml:ink>
</file>

<file path=ppt/ink/ink17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1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11 5120,'1'-4'1036,"-1"4"-647,1 0 0,-1 0 1,1-1-1,-1 1 0,1 0 0,-1 0 0,0 0 1,1 0-1,-1-1 0,1 1 0,-1 0 0,1 0 1,-1 0-1,1 0 0,-1 0 0,0 0 1,1 0-1,-1 0 0,1 1 0,-1-1 0,1 0 1,-1 0-1,1 0 0,-1 0 0,0 1 1,1-1-1,-1 0 0,1 1 0,4 5 1965,2 18-1846,-2 0 0,0 1 0,-2 0 0,0 0 0,-2 38 0,0-22 400,8 49 0,32 96 542,-41-185-1440,1 0 0,-1-1 0,0 1 1,0 0-1,1 0 0,-1 0 0,0-1 0,0 1 0,0 0 0,0 0 0,0 0 0,0-1 0,0 1 0,-1 0 1,1 0-1,0 0 0,0-1 0,0 1 0,-1 0 0,1 0 0,-1-1 0,1 1 0,0 0 0,-1-1 0,0 2 0,1-2-5,-1 0-1,1 0 0,-1 0 0,1 0 0,-1 0 0,1 0 0,-1 0 0,1 0 0,-1 0 0,1 0 0,-1 0 1,1 0-1,-1 0 0,1 0 0,-1-1 0,1 1 0,-1 0 0,1 0 0,0 0 0,-1-1 0,1 1 0,-1 0 0,1-1 1,0 1-1,-1 0 0,1-1 0,0 1 0,-1 0 0,1-1 0,0 1 0,0-1 0,-1 1 0,1-1 0,0 0 1,-19-28 46,9 13 1,0 0 0,1 0 0,1-1 0,0 0-1,-5-20 1,7 20-44,2 0-1,1 0 0,0-1 1,1 1-1,0-1 0,2 1 1,2-33-1,0 41-2,-1 1-1,1 0 1,0 0 0,1-1 0,0 2-1,0-1 1,0 0 0,1 1 0,1-1 0,-1 1-1,1 0 1,0 1 0,1-1 0,-1 1-1,1 0 1,1 0 0,-1 1 0,9-6 0,4 0 56,1 1 0,0 1 1,1 1-1,0 1 0,0 1 1,0 0-1,23-2 0,-34 6-27,0 1 0,-1 0 0,1 1 0,0 0 0,-1 0-1,1 1 1,0 0 0,-1 1 0,1 0 0,-1 1 0,0-1 0,0 2 0,0-1 0,0 1-1,0 1 1,-1 0 0,0 0 0,0 1 0,0-1 0,-1 2 0,0-1 0,0 1 0,0 0-1,-1 1 1,7 9 0,9 17 205,-2 1 0,-1 1 0,-2 1 0,21 64 1,-34-90-184,20 75 218,-23-81-438,1 1 0,-2 0 0,1 0 0,-1 0 1,1 0-1,-2-1 0,1 1 0,-1 0 1,0 0-1,0 0 0,0-1 0,-4 9 0,5-13-47,-1-1-1,1 1 1,-1 0-1,0-1 0,1 1 1,-1-1-1,0 0 1,0 1-1,1-1 0,-1 1 1,0-1-1,0 0 1,0 0-1,1 1 0,-1-1 1,0 0-1,0 0 1,0 0-1,1 0 0,-1 0 1,0 0-1,0 0 1,0 0-1,0 0 0,1-1 1,-2 1-1,-22-9-5722,12 1 2201</inkml:trace>
</inkml:ink>
</file>

<file path=ppt/ink/ink17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1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10368,'21'5'4557,"-1"12"-3890,-14-11 530,10 10 5483,-4 4-4729,5 10-1622,150 156 1208,-99-115-1229,79 107 1,-122-152-573,-15-16-1620,-20-17-6208,0-1 4637</inkml:trace>
</inkml:ink>
</file>

<file path=ppt/ink/ink17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2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767 1 9728,'-23'12'4864,"-16"24"-4096,35-33 8447,-19 20-8575,4-7 128,-38 32 128,14-17 128,-26 27-1408,17-10 128,-33 15 768,19-15 0,-9-15-640,18-1 0,1-9-2176,9-3 0,19-4-1280,5-4 1</inkml:trace>
</inkml:ink>
</file>

<file path=ppt/ink/ink17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3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422 192 4992,'-1'-7'1534,"0"-1"0,0 1 1,1-1-1,0 1 0,1-1 0,0 1 1,1-8-1,0 7-1062,-1 1 1,0-1 0,-1 1 0,1-1-1,-2 1 1,1-1 0,-2-8-1,1 13-363,0 0 0,0 0 0,-1 1 0,1-1-1,-1 1 1,1-1 0,-1 1 0,0 0-1,0 0 1,0 0 0,0 0 0,0 0-1,0 0 1,-1 0 0,1 0 0,-1 1 0,1 0-1,-1-1 1,0 1 0,1 0 0,-1 0-1,0 0 1,-5 0 0,-6-2 135,0 0 0,0 1 0,0 1 0,0 1 0,-1 0 0,1 0 0,0 2 0,0-1 0,0 2 0,0 0 0,1 1 0,-1 0 0,-23 11 0,27-10-127,1 0-1,-1 1 1,1 0 0,0 0-1,0 1 1,1 1-1,-1-1 1,2 1 0,-1 1-1,1-1 1,1 1-1,-1 0 1,1 1 0,1 0-1,0-1 1,0 2 0,1-1-1,-4 18 1,5-20-70,1 1 0,1-1 0,-1 0 0,2 1 0,-1-1 0,1 1 1,0-1-1,1 0 0,0 1 0,0-1 0,1 0 0,0 1 0,0-1 0,1 0 0,0 0 1,0-1-1,1 1 0,0-1 0,1 1 0,-1-1 0,1-1 0,1 1 0,6 7 0,7 3-44,1-1-1,0-1 1,1 0-1,1-2 0,0 0 1,0-2-1,2 0 0,-1-2 1,1 0-1,0-2 0,1 0 1,0-2-1,0-1 1,0-1-1,1-1 0,-1-1 1,0-1-1,1-1 0,-1-2 1,0 0-1,0-2 1,0 0-1,0-2 0,-1-1 1,0-1-1,25-13 0,110-81 417,-152 98-347,-6 5-66,0-1 0,-1 1-1,1 0 1,0 0 0,0-1 0,0 1 0,-1 0-1,1 0 1,0 0 0,0 0 0,0 0-1,-1 0 1,1 0 0,0 0 0,0 1-1,-1-1 1,1 0 0,0 0 0,0 1 0,-1-1-1,1 0 1,0 1 0,0-1 0,-1 1-1,1-1 1,-1 1 0,1-1 0,0 1 0,-1-1-1,1 1 1,0 1 0,23 30 153,-2-3 9,-11-20-137,1 0-1,-1-1 1,1 0 0,1 0-1,0-2 1,0 1 0,0-2-1,1 0 1,-1 0 0,1-1-1,1-1 1,23 3 0,-20-5-11,1-1 0,-1-1 0,0 0 0,0-1 0,0-1 0,-1-1 0,1 0 0,-1-1 0,0-1 0,20-10 0,-13 4-11,-1 0-1,42-30 1,-58 36-9,0 1 0,0-1-1,-1-1 1,1 1-1,-1-1 1,-1 0-1,1 0 1,-1-1 0,-1 0-1,1 0 1,-1 0-1,5-16 1,-8 13-7,0-1 0,0 1 0,-2-1 0,1 1-1,-2-1 1,1 1 0,-1 0 0,-1-1 0,0 1 0,-1 0 0,0 0 0,-1 1 0,0-1-1,-7-9 1,7 12 0,0 0-1,-1 1 0,0 0 1,0 0-1,-1 0 0,1 1 1,-1 0-1,-1 1 0,1-1 1,-1 1-1,0 1 0,-1-1 1,1 1-1,-1 1 0,1 0 1,-1 0-1,-14-2 0,-6-1-21,-1 2-1,1 1 1,-59 3-1,61 1 13,1 1-1,-1 2 0,1 0 1,0 2-1,-41 15 1,52-15-84,0 0 0,0 1 0,1 1 0,0 0 0,1 1 0,0 1 0,0 0 0,1 1 0,0 0 0,-11 14 0,21-23 32,-1 1-1,1-1 1,0 1-1,1 0 1,-1 0-1,0 0 1,1 0-1,0 0 1,-1 0-1,1 0 0,0 0 1,1 0-1,-1 0 1,1 1-1,-1-1 1,1 0-1,0 1 1,0 3-1,1-5-68,0 1-1,0 0 1,0-1-1,0 1 1,1-1-1,-1 1 1,1-1-1,0 0 1,-1 1-1,1-1 1,0 0 0,0 0-1,1 0 1,-1 0-1,0-1 1,5 4-1,7 1-849,-1 0-1,1 0 1,0-1-1,1-1 0,-1-1 1,1 0-1,17 1 1,35 1-2489,-7 0 21</inkml:trace>
</inkml:ink>
</file>

<file path=ppt/ink/ink17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4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358 47 5888,'10'-6'1391,"-1"-4"-79,-14 2 7888,0 5-8841,1 0 0,-1 1 0,0-1 0,0 1 0,0 0-1,0 0 1,0 1 0,0-1 0,0 1 0,0 0 0,-1 1-1,1-1 1,0 1 0,-1 0 0,1 1 0,0-1-1,-10 3 1,-18 2 615,-50 17 0,74-20-506,-1 1-352,0 0-1,0 1 1,0-1 0,1 2 0,0-1 0,0 1 0,0 1-1,0 0 1,1 0 0,0 1 0,0-1 0,1 2-1,-12 13 1,19-19-113,-1-1-1,1 0 1,0 0-1,0 1 0,0-1 1,0 0-1,0 0 1,0 1-1,0-1 1,0 0-1,0 1 1,1-1-1,-1 0 1,0 0-1,1 1 1,-1-1-1,1 0 0,-1 0 1,1 0-1,0 0 1,0 0-1,-1 0 1,1 0-1,0 0 1,0 0-1,0 0 1,0 0-1,0-1 1,0 1-1,0 0 0,0 0 1,1-1-1,-1 1 1,2 0-1,56 27 38,-44-21-38,105 39 313,-84-34-100,-1 1-1,-1 2 1,50 30-1,-58-29-27,-7-4 74,0 1 1,-1 0-1,0 1 1,15 17-1,-29-27-208,0 0 1,-1 0-1,0 0 0,0 1 1,0-1-1,0 1 0,-1 0 1,1-1-1,-1 1 0,-1 1 1,1-1-1,-1 0 0,0 0 0,0 0 1,0 1-1,-1-1 0,1 0 1,-1 1-1,-1-1 0,1 1 1,-3 9-1,0-9-39,1-1 1,-1 0-1,0 0 1,0 0-1,-1 0 0,1-1 1,-1 0-1,0 1 1,0-1-1,-1-1 0,1 1 1,-1 0-1,0-1 1,0 0-1,0 0 0,0-1 1,0 1-1,-1-1 1,-8 2-1,-9 3 42,1-1 0,-2 0 0,-30 2 0,26-5-467,1-2 1,-1 0-1,0-2 0,-44-6 1,56 3-42,0 1-1,1-2 1,-1 0 0,1-1 0,0 0 0,0-1 0,0-1 0,-25-18 0,21 13-3538</inkml:trace>
</inkml:ink>
</file>

<file path=ppt/ink/ink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1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3328,'0'12'1664,"9"11"-1280,-4-10 2048,-1-2-2048,1 8 0,-5 17 128,3-4 128,3 3-768,-1 4 0,4 0 384,5-3 128,15-9-128,8-8 0,-3 1-640,-2-11 128,2-18-1024,-2-2 0</inkml:trace>
</inkml:ink>
</file>

<file path=ppt/ink/ink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6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307 249 2560,'-2'1'266,"-1"0"-1,1 0 1,-1 0 0,1 1 0,0-1-1,-1 1 1,1-1 0,0 1 0,0 0-1,0 0 1,0 0 0,1 0 0,-1 0-1,0 0 1,1 1 0,0-1 0,-1 0-1,1 1 1,0-1 0,0 1 0,0-1-1,1 1 1,-1 0 0,1-1 0,-1 1-1,1 0 1,0-1 0,0 5 0,1-4-295,0 1-1,0 0 1,0 0 0,0-1 0,1 1 0,0-1 0,0 1 0,3 4 0,2 2 242,1-1 1,0 0-1,0 0 0,1-1 1,0 0-1,1 0 0,0-1 1,0 0-1,1-1 0,-1 0 1,1-1-1,1 0 0,-1-1 1,1 0-1,19 4 0,-10-6-80,0 0-1,-1-2 0,1 0 0,0-1 1,-1-1-1,1-1 0,-1-1 1,1-1-1,-1-1 0,24-10 1,-36 13-111,-1 0-1,0-1 1,1 0 0,-1 0 0,-1-1 0,1 0 0,0 0 0,-1-1 0,0 1 0,-1-1 0,1-1-1,-1 1 1,0-1 0,-1 0 0,0 0 0,0 0 0,0 0 0,-1-1 0,0 0 0,0 0 0,-1 0 0,0 0-1,-1 0 1,1 0 0,-1 0 0,-1 0 0,0-1 0,-1-14 0,-1 14-6,0 1 1,-1-1-1,0 0 1,0 1-1,-1-1 1,0 1-1,0 0 1,-1 1-1,0-1 1,0 1-1,-1 0 1,0 0-1,0 0 1,-1 1-1,0 0 1,0 0-1,0 1 1,-16-9-1,3 3-12,0 0 0,-1 1 0,-1 2 0,1 0 0,-1 1 0,-31-5 0,21 6-29,0 3-1,-1 0 1,1 2-1,-1 2 1,1 1 0,-37 7-1,47-5 6,0 1-1,1 1 0,0 1 1,0 1-1,0 0 1,1 2-1,1 1 0,0 0 1,-33 26-1,48-34 8,1 0 0,0 0 0,-1 0-1,1 1 1,1-1 0,-1 1 0,0 0 0,1 0 0,0 0-1,0 0 1,0 0 0,0 0 0,1 1 0,0-1-1,-1 1 1,1 4 0,1-6 6,0 1 0,0-1 0,0 1 0,1-1 0,-1 0 0,1 0 0,0 1 0,0-1 1,0 0-1,1 0 0,-1 0 0,1 0 0,-1 0 0,1 0 0,0 0 0,0-1 0,0 1 0,1-1 0,-1 1 0,1-1 0,-1 0 0,5 3 0,1 0-6,1 0 0,0 0-1,1-1 1,-1 0 0,1-1-1,-1 0 1,16 3-1,70 6 15,-56-12-92,0-1 1,-1-2 0,1-1 0,-1-3 0,0 0 0,0-3 0,-1-1 0,42-19 0,-55 20-181,0-2-1,-1 0 1,-1-2 0,0-1 0,0 0 0,35-34-1,-21 16-432,-23 24 557,-16 19 529,-1-2-207,0 0-1,1 0 1,0 0 0,0 1 0,1-1-1,0 1 1,1 0 0,-1-1 0,2 1-1,-1 0 1,1 0 0,1-1 0,-1 1-1,1 0 1,1 0 0,3 11 0,-1-5 118,1 0 0,1-1 1,0 1-1,1-1 0,0 0 1,2-1-1,-1 0 0,15 17 0,-16-22-179,1 0-1,0-1 0,0 0 1,0 0-1,1-1 0,0 0 1,0 0-1,1-1 0,-1 0 0,21 6 1,37 1-1453,5-13-3667,-35-3 2681</inkml:trace>
</inkml:ink>
</file>

<file path=ppt/ink/ink17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5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12 5376,'-4'-11'9899,"2"10"-3680,-1 21-1768,3 42-6092,0-56 3064,36 438 429,-7-168-1144,-23-216-657,-3 0 1,-2 0-1,-3 0 0,-15 86 0,5-112 46,4-26-55,1-24-53,5-8 11,0 0 0,4-40 0,-1 16 0,-1 34 21,1 0-1,0 0 0,1 0 1,1 0-1,0 0 0,0 1 1,2-1-1,-1 1 1,2 0-1,0 1 0,0-1 1,1 1-1,1 0 1,0 1-1,13-14 0,-13 17 58,0 0-1,1 0 0,0 1 0,1 0 0,-1 1 0,1 0 0,0 1 1,1 0-1,-1 0 0,1 1 0,0 1 0,0 0 0,1 0 0,-1 1 1,0 1-1,1 0 0,-1 0 0,22 2 0,-22 0-7,1 1 1,-1 1-1,0 0 0,0 0 0,0 1 0,0 0 1,-1 1-1,1 1 0,-1-1 0,-1 1 1,1 1-1,-1 0 0,0 0 0,0 1 1,-1 0-1,0 1 0,-1 0 0,0 0 0,9 15 1,-7-9-20,0 0 0,-1 1 0,-1 0 0,-1 1 0,0-1 0,-2 1 1,1 0-1,-2 0 0,0 1 0,-1-1 0,-1 1 0,-1 22 0,-1-6 13,2-27-61,-1 0 0,0 0 1,0 0-1,-1 0 0,0 0 1,0-1-1,0 1 0,-1 0 1,0 0-1,0-1 0,-1 0 1,-3 8-1,5-13-56,1-1 0,0 0 1,-1 1-1,1-1 0,0 1 0,-1-1 0,1 0 0,-1 1 1,1-1-1,-1 0 0,1 1 0,0-1 0,-1 0 1,1 0-1,-1 0 0,0 1 0,1-1 0,-1 0 0,1 0 1,-1 0-1,1 0 0,-1 0 0,1 0 0,-1 0 1,1 0-1,-1 0 0,1 0 0,-1 0 0,1 0 0,-1-1 1,1 1-1,-1 0 0,1 0 0,-1 0 0,1-1 1,-1 1-1,1 0 0,-1-1 0,1 1 0,-1 0 0,1-1 1,0 1-1,-1 0 0,1-1 0,0 1 0,-1-1 1,1 1-1,0-1 0,0 1 0,-1-1 0,1 1 0,0-1 1,0 0-1,-11-33-7420,11 10 3590,0 0-84</inkml:trace>
</inkml:ink>
</file>

<file path=ppt/ink/ink17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6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172 114 5760,'18'-4'1676,"-11"3"769,-9 2 4975,1 0-7170,0 0 0,0-1 0,0 1 1,0 0-1,0 0 0,0 0 0,0 0 1,1 0-1,-1 0 0,0 0 0,0 0 0,1 0 1,-1 0-1,1 0 0,-1 1 0,1-1 1,0 0-1,-1 0 0,1 0 0,0 1 0,0-1 1,0 0-1,0 2 0,1 37-47,3-12 1039,1 1-1,2-1 1,1-1 0,16 40 0,-21-59-1115,1 1 0,1-1-1,-1 1 1,1-1 0,1-1-1,-1 1 1,1-1 0,1 0 0,0 0-1,-1-1 1,2 0 0,-1 0-1,1-1 1,0 1 0,0-2 0,0 1-1,15 4 1,-16-7-107,0-1 0,0 0 1,-1-1-1,1 0 0,0 0 0,0 0 0,0-1 0,0 0 1,0 0-1,-1-1 0,1 1 0,0-2 0,-1 1 0,0-1 1,1 0-1,-1 0 0,0-1 0,9-7 0,3-2 6,0-2 0,-2 0 0,0-1-1,21-25 1,-29 30-17,-1 0-1,-1-1 1,1 0 0,-2 0-1,0-1 1,0 1 0,-1-1-1,-1 0 1,0 0 0,0 0-1,0-21 1,-2 21-7,-1 1 0,0-1-1,-1 1 1,0-1 0,-1 1 0,0-1 0,-1 1 0,0 0 0,-1 0-1,0 0 1,-1 1 0,-10-17 0,15 28-2,0-1 0,0 1 0,0 0 0,0 0 0,0 0 0,0 0 0,0-1 0,0 1 0,0 0 0,0 0 0,0 0 0,0 0 0,0-1 0,0 1 0,0 0 0,0 0 0,0 0 0,0 0 0,0 0 0,-1-1 0,1 1 0,0 0 0,0 0 0,0 0 0,0 0 0,0 0 0,0 0 0,-1 0 0,1-1 0,0 1 0,0 0 0,0 0 0,0 0 0,0 0 0,-1 0 0,1 0 0,0 0 0,0 0 0,0 0 0,0 0 0,-1 0 0,1 0 0,0 0 0,0 0 0,0 0 0,0 0 0,-1 0 0,1 0 0,0 0 0,0 0 0,0 0 0,0 0 0,-1 0 0,1 0 0,0 1 0,0-1 0,0 0 0,0 0 0,0 0 0,0 15 0,7 22 0,34 186 148,5 23-275,-18-138 117,16 134-1,-34-171 46,-4 2 0,-5 135 1,-3-187-43,0 1-1,-1-1 1,-2 0 0,0 0 0,-1 0 0,-1-1 0,-1 0 0,-1 0 0,-1-1 0,0 0 0,-1 0 0,-2-1 0,1-1 0,-23 23 0,20-26 7,1-1 0,-2-1 0,0 0 0,0-1 0,-1-1 0,0-1 0,-1 0 0,-23 8 0,31-14 0,-1 0 0,1 0 0,-1-1 0,0 0 0,0-1 0,0 0 0,0-1 0,0 0 0,-1-1 0,1 0 0,0 0 0,1-2 0,-1 1 0,0-1 0,-18-8 0,5-2 11,0 0-1,1-2 1,1 0 0,0-2-1,-35-35 1,42 38-4,2-1 0,0-1 0,0-1 0,2 0 1,0 0-1,1-1 0,0 0 0,-8-24 0,16 34-7,0 1 0,0-1 0,1 1 0,0-1 0,0 0 0,1 1 0,0-1 0,0 0 0,1 0 0,0 1 0,0-1 0,1 0 0,0 1 0,0 0 0,1-1 0,0 1 0,0 0 0,1 0 0,0 0 0,0 1 0,9-12 0,-4 9 0,0 0 0,0 0 0,0 0 0,1 2 0,1-1 0,-1 1 0,1 0 0,1 1 0,-1 1 0,1 0 0,0 0 0,19-4 0,-26 7-187,-1 1 0,1 1 0,-1-1 0,1 1 0,0 0 0,-1 0 0,1 0 0,-1 0 0,1 1 0,-1 0 0,1 0 0,-1 0 0,0 1 0,1-1 0,-1 1 0,7 4 0,-9-2-3418,-2-1-491</inkml:trace>
</inkml:ink>
</file>

<file path=ppt/ink/ink17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9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571 185 5376,'2'0'306,"0"-1"1,0 0 0,0 0-1,0 1 1,0-1-1,-1 0 1,1 0 0,0-1-1,0 1 1,-1 0-1,1-1 1,-1 1-1,1-1 1,-1 1 0,0-1-1,0 1 1,1-1-1,-1 0 1,1-3 0,0 2 230,0 0 1,0 0 0,0 0 0,0-1 0,-1 1 0,1-1 0,-1 0 0,0 1-1,0-1 1,0 0 0,0-7 0,-2 6-308,0 1 0,0 0 0,0-1 0,-1 1 0,0 0 0,1-1 0,-1 1 0,-1 0 0,1 0 0,-1 1 1,1-1-1,-1 0 0,0 1 0,0 0 0,-1 0 0,-5-5 0,2 3 55,0 1 0,-1 0-1,1 0 1,-1 1 0,0 0 0,0 1 0,0-1 0,-15-1 0,5 2 22,-1 0 0,0 1 0,0 2-1,1 0 1,-1 0 0,0 2 0,1 1 0,-21 6 0,-3 6 148,2 1 0,-63 38 0,93-48-382,1 0 0,0 0 0,0 1 0,1 0 0,0 1 0,0-1 0,1 2 0,0-1 0,1 1 0,0 0 0,0 0 0,1 0 0,1 1 0,0 0 0,0 0 0,1 0 0,0 1 0,-1 18 0,3-22-45,1-1-1,0 1 0,0 0 1,1 0-1,0-1 1,0 1-1,1-1 1,0 1-1,1-1 0,-1 1 1,1-1-1,1 0 1,6 10-1,2 1 37,0-1 0,2 0 0,21 21 0,-12-18-64,1-1 0,1-1 0,0-1 0,1-2 0,1 0 0,44 17 0,-67-31 0,11 6 6,1-1 0,0-1 0,0 0-1,0-1 1,1-1 0,-1-1 0,1 0 0,0-1-1,0-1 1,-1 0 0,1-2 0,0 0 0,-1 0 0,1-2-1,-1 0 1,0-1 0,0 0 0,-1-1 0,1-1-1,-1-1 1,18-12 0,-31 19-2,28-19 169,-30 20-168,0-1-1,1 1 0,-1-1 1,1 1-1,-1 0 0,1-1 1,-1 1-1,0 0 0,1 0 1,-1-1-1,1 1 0,0 0 0,-1 0 1,1 0-1,-1 0 0,1-1 1,-1 1-1,1 0 0,-1 0 1,1 0-1,-1 0 0,1 0 0,0 0 1,-1 0-1,1 1 0,-1-1 1,1 0-1,-1 0 0,1 0 1,-1 1-1,1-1 0,-1 0 1,1 0-1,-1 1 0,1-1 0,-1 0 1,0 1-1,1-1 0,-1 1 1,1-1-1,-1 0 0,0 1 1,1-1-1,-1 1 0,0-1 0,0 1 1,1 0-1,0 5 29,0 1 0,1-1 1,0 0-1,0 1 0,0-1 0,1 0 1,0-1-1,0 1 0,1 0 0,-1-1 0,1 0 1,0 0-1,9 9 0,-5-8-10,0 0 1,0 0-1,1-1 1,0 0-1,-1 0 1,1-1-1,1 0 0,13 3 1,-1-1 17,0-2 0,0-1-1,0-1 1,1 0 0,-1-2 0,1-1 0,36-5 0,-18-3 1,-2 0 1,1-3 0,42-18-1,-73 25-47,0 0-1,-1 0 1,1-1-1,-1 0 1,0-1-1,-1 1 1,0-2 0,0 1-1,0-1 1,-1 0-1,0 0 1,-1-1-1,1 1 1,-2-1-1,1 0 1,-1-1-1,-1 1 1,0-1-1,0 0 1,2-13-1,-4 14-16,0 0-1,0 0 0,-1 0 0,0 0 0,0 0 1,-1 0-1,-1 0 0,1 0 0,-1 0 1,-1 1-1,1-1 0,-2 0 0,1 1 1,-1 0-1,0 0 0,-1 0 0,0 0 1,0 1-1,-1 0 0,0 0 0,0 0 1,0 1-1,-13-9 0,-5 1-3,-2 1 0,1 1 0,-1 1 0,-1 2 0,0 1 0,0 0 0,-1 3-1,-28-4 1,35 7 7,1 2 0,-1 0-1,0 0 1,1 2-1,-1 1 1,1 0 0,0 2-1,0 0 1,0 1-1,-29 14 1,37-14-64,1 0 0,-1 0 0,1 2 0,0-1 0,0 1 1,1 1-1,-16 17 0,23-23-2,0 0 0,1 1 1,-1-1-1,1 1 1,0 0-1,0 0 1,1-1-1,-1 1 0,1 0 1,-1 0-1,1 1 1,0 5-1,1-7-44,0 0-1,0 0 1,0 0-1,1 0 1,0 0-1,0 0 1,-1 0 0,2 0-1,-1 0 1,0-1-1,0 1 1,1 0-1,0-1 1,-1 1-1,1-1 1,0 0 0,0 0-1,0 1 1,5 2-1,30 20-3262,-4-2-448</inkml:trace>
</inkml:ink>
</file>

<file path=ppt/ink/ink17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09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43 8320,'-8'-6'1615,"-1"1"0,0 0 0,0 1 0,0 0 1,0 0-1,-1 1 0,-10-2 0,6 3-908,0 0 0,0 0 0,0 1 0,-19 2 0,-7 4-286,1 1-1,-59 17 0,95-22-282,-58 23 897,59-23-1009,0-1 1,0 1-1,0 0 1,1 0-1,-1 0 1,0 0-1,0 1 1,1-1-1,-1 0 1,0 1-1,1-1 0,0 1 1,-1 0-1,1-1 1,0 1-1,0 0 1,0 0-1,0 0 1,0 0-1,0 0 1,0 0-1,1 0 1,-1 0-1,1 0 1,-1 0-1,1 3 0,1-2-16,1-1 0,-1 0-1,1 0 1,0 0 0,0 0-1,-1 0 1,1 0 0,1 0-1,-1-1 1,0 1-1,0 0 1,1-1 0,-1 0-1,0 0 1,6 2 0,50 18 129,-40-15-70,82 28 300,-52-19-95,46 22 0,-56-18-6,-1 1 0,54 39-1,-74-46-144,0 1 0,-1 0 0,-1 1 0,0 1 0,-1 1 0,19 29 0,-30-41-73,0 0-1,0 1 0,-1 0 0,0 0 1,0-1-1,0 1 0,-1 0 0,0 0 1,0 1-1,-1-1 0,1 9 0,-2-11-16,1 0-1,0 0 0,-1 0 1,0 0-1,0 0 0,0-1 0,-1 1 1,1 0-1,-1-1 0,0 1 1,0-1-1,0 0 0,0 1 1,0-1-1,-1 0 0,0 0 1,1 0-1,-1-1 0,-6 5 1,-5 0 20,-1-1 0,-1 0 0,1-1 0,-1-1 0,-18 3 0,-7 2 34,1 0-22,-53 5 0,25-5-67,62-8-28,0 0 0,-1 0 0,1-1 0,0 0 1,-1 0-1,1-1 0,-1 0 0,1 0 0,0 0 0,0-1 0,0 0 0,0 0 0,0-1 0,0 1 1,-8-6-1,6 2-1000,0 0 0,0 0 1,0-1-1,1 0 1,-9-12-1,1 0-3066</inkml:trace>
</inkml:ink>
</file>

<file path=ppt/ink/ink17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10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10112,'1'-1'335,"0"0"-1,0 0 1,1 0 0,-1 0 0,0 0 0,0 1 0,0-1-1,1 0 1,-1 1 0,0-1 0,1 1 0,-1-1 0,1 1-1,-1-1 1,0 1 0,1 0 0,-1 0 0,1 0 0,-1 0 0,1 0-1,-1 0 1,1 0 0,-1 0 0,1 1 0,-1-1 0,2 1-1,43 12 5623,-10 3-5440,0 1 0,-1 2 1,0 2-1,-2 1 0,-1 1 0,0 2 1,34 35-1,287 269 1488,-349-325-2017,31 30-77,-34-33-2,1 0 0,-1 0 0,0 1 0,0-1 0,0 1 0,0-1 0,0 1 0,0 0 1,0-1-1,0 1 0,-1 0 0,1-1 0,-1 1 0,1 0 0,-1 0 0,1 0 0,-1-1 0,0 1 0,0 2 0,-1-4-62,1 1-1,-1-1 1,1 1-1,-1-1 0,1 0 1,-1 0-1,1 1 1,-1-1-1,0 0 0,1 0 1,-1 0-1,1 0 0,-1 0 1,0 1-1,1-1 1,-1 0-1,0 0 0,1-1 1,-1 1-1,1 0 1,-1 0-1,0 0 0,1 0 1,-1 0-1,1-1 1,-1 1-1,0 0 0,1-1 1,-1 1-1,1 0 0,-1-1 1,1 1-1,-1-1 1,1 1-1,0 0 0,-1-1 1,1 1-1,-1-1 1,1 1-1,-1-2 0,-23-21-5089,10 7 1404</inkml:trace>
</inkml:ink>
</file>

<file path=ppt/ink/ink17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10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865 0 8192,'-6'3'872,"0"0"0,0 0 0,0 0-1,0 1 1,0 0 0,1 0 0,-1 1 0,1-1 0,0 1 0,1 0 0,-6 7 0,-38 37 4344,-199 127-2269,5-5-1713,105-72-847,42-34-1200,76-48-205,14-11-319,8-5-2025,1-2-116</inkml:trace>
</inkml:ink>
</file>

<file path=ppt/ink/ink17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10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1 16384,'-28'12'8191,"28"34"-11519,0-37 14848,0 14-11520,0 0 0,-13-7-8192,-1-5 128</inkml:trace>
</inkml:ink>
</file>

<file path=ppt/ink/ink17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20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 4480,'0'0'44,"0"0"1,-1 0-1,1 0 1,0-1 0,0 1-1,0 0 1,0 0-1,0-1 1,0 1-1,0 0 1,0 0-1,0-1 1,0 1-1,0 0 1,0 0-1,0-1 1,0 1-1,0 0 1,0-1 0,0 1-1,0 0 1,0 0-1,0 0 1,0-1-1,0 1 1,0 0-1,1 0 1,-1-1-1,0 1 1,0 0-1,0 0 1,0 0-1,1-1 1,-1 1 0,0 0-1,0 0 1,0 0-1,1 0 1,-1 0-1,0-1 1,0 1-1,1 0 1,-1 0-1,0 0 1,0 0-1,1 0 1,-1 0-1,0 0 1,0 0 0,1 0-1,-1 0 1,13 11 2257,-7-5 98,-5-5-1226,4 0-842,0 0 1,0 0-1,0-1 1,1 1-1,-1-1 1,0-1-1,0 1 1,1-1-1,-1 0 1,0 0-1,5-2 0,25-3 1204,100 12 892,-84-2-2349,0-2 1,89-9-1,-79-1-2383,75 1 1,-135 7 2201,-1-1 0,1 1 0,-1 0 0,1 0 0,0 0 0,-1 0 0,1 0 1,-1 0-1,1 0 0,-1 0 0,1 0 0,0 0 0,-1 0 0,1 0 1,-1 1-1,1-1 0,-1 0 0,1 0 0,-1 1 0,1-1 0,-1 0 0,1 1 1,-1-1-1,1 0 0,-1 1 0,1-1 0,-1 1 0,0-1 0,1 0 1,-1 1-1,0-1 0,1 1 0,-1 0 0,0-1 0,0 1 0,1-1 1,-1 1-1,0-1 0,0 2 0,1 10-2223</inkml:trace>
</inkml:ink>
</file>

<file path=ppt/ink/ink17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21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9 5248,'-12'-9'6402,"15"22"745,2 2-4765,-2 1-3444,0 333 5278,-5-183-4336,2-141-495,0-14-4530,0-11 2180</inkml:trace>
</inkml:ink>
</file>

<file path=ppt/ink/ink17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21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24 6656,'3'-23'6347,"-7"27"2477,-5 23-1677,4-4-8282,1 21 2270,1 85 0,0 1-525,2 42-226,1-169-398,0-1 0,0 1 0,0 0-1,0-1 1,1 1 0,-1-1 0,1 1 0,-1 0 0,1-1-1,0 1 1,0-1 0,0 0 0,0 1 0,1-1 0,-1 0-1,0 0 1,1 0 0,0 0 0,-1 0 0,1 0 0,0 0 0,3 2-1,-2-3-36,0 0 0,0 0 0,0-1 0,-1 1 0,1-1-1,0 0 1,0 0 0,0 0 0,0 0 0,0 0 0,0-1-1,0 1 1,-1-1 0,1 0 0,0 0 0,5-2 0,8-5-582,0 0 0,0-2 0,-1 0 1,-1 0-1,21-20 0,10-13-2823,-6 3-384</inkml:trace>
</inkml:ink>
</file>

<file path=ppt/ink/ink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7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2304,'-8'11'5437,"7"4"-3353,10 20-2434,-4-19 752,14 43 1063,2-1-1,40 79 0,-8-22-97,-34-64-493,-13-72-106,-24-46-347,14 56-397,0-1 0,1 0 1,0 0-1,1 0 1,0 0-1,1-1 1,1 1-1,0-18 0,2 19 2,-1 0-1,1 1 1,1-1-1,0 0 0,1 1 1,0 0-1,0 0 0,1 0 1,0 0-1,1 1 1,0 0-1,0 0 0,11-11 1,-11 15 6,0 0-1,0 0 1,0 1 0,0 0 0,1 0 0,0 1 0,0 0-1,0 0 1,0 0 0,0 1 0,0 0 0,1 1 0,-1-1 0,1 2-1,-1-1 1,1 1 0,-1 0 0,1 0 0,-1 1 0,11 2-1,-4 0 15,0 1 0,-1 0 0,1 1 0,-1 1 0,0 0 0,0 0 0,0 2 0,-1-1 0,0 2-1,11 10 1,-14-12-16,-1 0-1,0 1 1,-1 0-1,0 1 1,0 0-1,-1 0 1,0 0-1,0 1 0,-1-1 1,-1 1-1,1 1 1,-2-1-1,5 18 1,-7-23-15,-1-1-1,1 1 1,-1 0 0,0-1 0,-1 1 0,1-1 0,-1 1 0,0 0 0,0-1-1,0 1 1,-1-1 0,1 0 0,-1 1 0,0-1 0,-1 0 0,1 0-1,-1 0 1,1-1 0,-1 1 0,0 0 0,0-1 0,-1 0 0,1 0 0,-1 0-1,0 0 1,0-1 0,0 1 0,0-1 0,0 0 0,0 0 0,0 0 0,-7 1-1,9-4-15,1 1-1,-1-1 0,1 1 1,0-1-1,-1 0 1,1 0-1,0 0 0,-1 0 1,1 0-1,0 0 0,0 0 1,0 0-1,0 0 0,0-1 1,0 1-1,0 0 0,0-1 1,1 1-1,-1-1 1,1 1-1,-1-1 0,1 1 1,-1-1-1,1 1 0,0-1 1,-1 1-1,1-1 0,0 1 1,0-3-1,-5-51-98,5 43 65,1 0 1,1 0-1,0 0 1,1 0-1,0 1 0,1-1 1,0 1-1,1 0 1,0 0-1,0 1 0,1-1 1,1 1-1,0 0 1,0 1-1,1 0 1,0 0-1,1 1 0,0-1 1,18-11-1,-19 14 23,0 1-1,0 0 1,1 0-1,0 1 1,0 0 0,0 0-1,1 1 1,-1 1-1,1 0 1,-1 0-1,1 0 1,0 1 0,0 1-1,0 0 1,-1 0-1,1 1 1,0 0-1,0 1 1,-1 0 0,1 0-1,-1 1 1,1 0-1,-1 1 1,11 6-1,-9-3 36,-1 0-1,1 1 0,-2 1 0,1-1 1,-1 2-1,0-1 0,-1 1 0,0 1 1,-1-1-1,0 1 0,-1 1 1,0-1-1,-1 1 0,0 0 0,0 0 1,-2 1-1,1-1 0,-2 1 0,0 0 1,0-1-1,-1 1 0,-1 24 0,-1-35-119,0 1 0,0 0 0,0-1-1,0 1 1,0-1 0,0 1 0,-1-1-1,0 1 1,1-1 0,-1 0 0,0 0-1,0 0 1,0 0 0,0 0-1,-4 2 1,-7 11-7285,17-26 4929</inkml:trace>
</inkml:ink>
</file>

<file path=ppt/ink/ink17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22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21 5760,'-13'-16'10186,"8"12"-4131,-6 21-4995,10-14-848,-1 1 1,1 0-1,0 0 1,1 0 0,-1 0-1,1 0 1,0 0-1,0 0 1,0 0-1,0 0 1,1 0 0,-1 0-1,1 0 1,0 0-1,2 4 1,0 1-49,0 0 1,1 0-1,0 0 1,10 16 0,-12-22-147,0 0 1,1 0 0,-1 0-1,1 0 1,0 0 0,0-1-1,0 1 1,0-1 0,1 0-1,-1 0 1,0 0 0,1 0-1,-1-1 1,1 1 0,0-1-1,0 0 1,-1 0 0,1 0-1,0-1 1,0 1 0,0-1-1,0 0 1,0 0 0,0-1-1,0 1 1,-1-1 0,7-1-1,-5 0-5,0 1-1,0-2 0,0 1 0,0 0 1,0-1-1,-1 0 0,1 0 0,-1-1 1,0 1-1,0-1 0,0 0 0,0 0 1,-1 0-1,0 0 0,0 0 0,0-1 1,0 0-1,-1 0 0,4-8 0,-6 11-2,1 0 0,-1 0 0,0 0-1,0 0 1,0 0 0,0 0 0,0 0-1,0 0 1,0 0 0,-1 0 0,1 0-1,-1 0 1,1 0 0,-1 0-1,0 0 1,0 1 0,0-1 0,0 0-1,0 0 1,0 1 0,-1-1 0,1 1-1,0-1 1,-1 1 0,1 0 0,-1-1-1,0 1 1,-2-2 0,-3-1 49,0 0 1,0 0 0,-1 0-1,1 1 1,-12-4-1,13 5 12,0 0-1,-1 1 0,0 0 0,1 0 1,-1 0-1,0 1 0,1 0 0,-1 0 1,0 1-1,-12 2 0,17-2-87,-1 0 0,1 0 0,0 0-1,-1 0 1,1 0 0,0 0 0,0 1-1,0-1 1,0 1 0,0-1 0,0 1 0,0 0-1,1 0 1,-1 0 0,0 0 0,1 0-1,0 0 1,0 0 0,-1 1 0,1-1 0,0 0-1,1 1 1,-1-1 0,0 1 0,1-1-1,-1 1 1,1-1 0,0 1 0,0 4-1,9 18-3053,0-2-535</inkml:trace>
</inkml:ink>
</file>

<file path=ppt/ink/ink17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30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525 70 5760,'-1'0'47,"1"0"0,0 0-1,0 0 1,0 0 0,0 0 0,0-1 0,-1 1 0,1 0-1,0 0 1,0 0 0,0-1 0,0 1 0,0 0 0,0 0-1,0-1 1,0 1 0,0 0 0,0 0 0,0 0 0,0-1 0,0 1-1,0 0 1,0 0 0,0-1 0,0 1 0,0 0 0,0 0-1,0 0 1,0-1 0,0 1 0,0 0 0,0 0 0,0 0 0,1-1-1,-1 1 1,0 0 0,0 0 0,0 0 0,0 0 0,1-1-1,-1 1 1,0 0 0,0 0 0,0 0 0,1 0 0,-1 0 0,0 0-1,0 0 1,0-1 0,1 1 0,-1 0 0,0 0 0,0 0-1,0 0 1,1 0 0,-1 0 0,5-1 2146,-3-4 5146,-3 3-7199,0 0 0,0 0 0,-1 0 0,1 0 0,-1 0 1,1 0-1,-1 0 0,0 1 0,0-1 0,0 1 0,0-1 0,0 1 0,0 0 0,0 0 0,0 0 0,0 0 0,0 0 0,-3 0 1,3 0-8,-7-3 160,-1 0-1,1 0 1,-1 1 0,0 0 0,0 1 0,0 0 0,0 1-1,0 0 1,0 0 0,-11 2 0,1-1-3,0 2 0,0 1 0,0 0 0,-25 9 1,10 0-74,1 2 1,1 1-1,0 2 1,-43 29 0,73-44-216,0 0 1,0 0 0,0 0 0,1 0 0,-1 1 0,1-1 0,-1 1 0,1-1 0,0 1-1,0 0 1,0 0 0,0 0 0,1 0 0,-1 0 0,1 1 0,0-1 0,0 0 0,0 1-1,0-1 1,1 1 0,-1-1 0,1 1 0,0 6 0,1-6-2,0 0 1,0-1 0,1 1-1,-1 0 1,1-1 0,0 1-1,0-1 1,0 0-1,1 0 1,-1 0 0,1 0-1,0 0 1,0 0 0,0 0-1,0-1 1,0 0-1,0 1 1,1-1 0,-1-1-1,1 1 1,-1 0 0,6 1-1,25 8-48,2-2 1,0-1-1,0-1 0,66 3 1,-63-8-6,1 2 1,-1 2-1,-1 2 1,50 15 0,-82-21 57,0 1 0,0 0 0,0 0 0,0 0 1,0 1-1,-1-1 0,1 1 0,-1 1 0,0-1 1,-1 1-1,1 0 0,-1 0 0,1 0 0,-2 1 1,1-1-1,-1 1 0,1 0 0,-2 0 0,1 0 1,-1 1-1,0-1 0,2 10 0,-3-9 55,-1 0-1,0 0 1,0 0-1,0 0 1,-1 0 0,0 0-1,-1-1 1,0 1-1,0 0 1,0-1 0,-1 1-1,0-1 1,0 0-1,0 1 1,-1-2-1,0 1 1,0 0 0,-1-1-1,1 0 1,-1 0-1,0 0 1,-11 7-1,1-1 18,0-1 0,0-1 0,-1-1 0,0 0 0,-1-1-1,0-1 1,0 0 0,0-1 0,0-1 0,-1-1-1,0-1 1,0 0 0,0-1 0,0-1 0,0 0-1,-18-4 1,-7 2-539,34 2-149,0 0 1,-1 0 0,1-1-1,0-1 1,-17-3 0,25 4-1460,17-7-2801,-15 7 4236,14-6-2587</inkml:trace>
</inkml:ink>
</file>

<file path=ppt/ink/ink17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30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7168,'14'5'12676,"-7"8"-7752,-4 24-6037,-3-14 1713,13 90 1495,-10-98-2124,0 0 0,1 0-1,1-1 1,0 1 0,10 20 0,-14-34-145,0 1-1,-1-1 1,1 1-1,0 0 1,0-1 0,0 0-1,0 1 1,0-1-1,0 0 1,1 1 0,-1-1-1,0 0 1,1 0-1,-1 0 1,0 0-1,1 0 1,0 0 0,-1-1-1,1 1 1,-1 0-1,1-1 1,0 1-1,-1-1 1,1 0 0,0 1-1,0-1 1,-1 0-1,1 0 1,0 0-1,0 0 1,-1 0 0,1-1-1,2 0 1,11-7-3176</inkml:trace>
</inkml:ink>
</file>

<file path=ppt/ink/ink17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30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16 10624,'-10'-16'5248,"24"16"-8192,-14 0 8319,14 4-8062,-3-1 127,-2 6-2048,0-5 128</inkml:trace>
</inkml:ink>
</file>

<file path=ppt/ink/ink17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31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8832,'2'3'1026,"-1"0"0,1 0 0,0 1 0,-1-1 0,0 0 0,0 1 0,0-1 0,0 1 0,0-1 0,-1 1 0,1 4 0,5 27 2956,-3-10-3893,-3-23-323,10 246 3903,-11-297-3731,-1 26 74,2 0 1,0-1 0,2 1 0,0 0 0,7-29 0,-8 47 26,1 0-1,0 0 1,-1 1 0,2-1-1,-1 0 1,1 1-1,-1-1 1,1 1 0,0 0-1,1 0 1,-1 0-1,1 0 1,0 1 0,0-1-1,0 1 1,0 0-1,0 0 1,1 0 0,-1 1-1,1 0 1,0 0-1,0 0 1,0 0 0,0 1-1,0 0 1,0 0-1,0 0 1,0 0 0,6 1-1,-3 0 18,-1 1 0,1-1 0,-1 1 0,0 1 0,1 0-1,-1 0 1,0 0 0,0 1 0,0 0 0,0 0 0,0 0 0,-1 1 0,0 0 0,1 1 0,-1-1 0,-1 1-1,1 0 1,-1 1 0,9 11 0,7 11-32,-2 1 0,-1 0 0,17 38 0,-23-42-86,-10-21 35,24 54 92,-24-54-131,-1-1-1,0 0 1,0 1 0,-1-1-1,1 0 1,-1 1-1,1-1 1,-1 1 0,0-1-1,-1 1 1,1-1 0,0 1-1,-1-1 1,0 1-1,-2 5 1,3-9 17,0 1 0,0-1 0,0 0 0,0 0 0,0 1 0,-1-1 0,1 0 0,0 0 0,0 1 0,0-1-1,0 0 1,0 0 0,0 0 0,-1 1 0,1-1 0,0 0 0,0 0 0,0 0 0,-1 1 0,1-1 0,0 0 0,0 0 0,0 0 0,-1 0 0,1 0 0,0 0 0,0 0 0,-1 1-1,1-1 1,0 0 0,0 0 0,-1 0 0,1 0 0,0 0 0,-1 0 0,1 0 0,0 0 0,0 0 0,-1-1 0,1 1 0,0 0 0,0 0 0,-1 0 0,1 0 0,0 0 0,0 0-1,0 0 1,-1-1 0,1 1 0,-8-15-5412,3 3 1599</inkml:trace>
</inkml:ink>
</file>

<file path=ppt/ink/ink17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32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8192,'2'-8'5245,"9"12"723,1 9-1307,-4 6-3341,16 157 88,36 475 2240,-57-609-3484,1 5 59,-2 0 0,-1 0 0,-3-1 1,-15 86-1,17-131-216,0 1 0,0 0 1,0-1-1,0 1 0,-1-1 1,1 1-1,-1-1 0,1 1 0,-1-1 1,0 0-1,0 1 0,1-1 1,-1 0-1,0 1 0,0-1 1,0 0-1,0 0 0,-1 0 0,1 0 1,-3 2-1,4-3-7,-1-1-1,0 1 1,0 0-1,0 0 1,0-1-1,0 1 1,0-1 0,0 1-1,0-1 1,1 1-1,-1-1 1,0 0-1,0 1 1,1-1 0,-1 0-1,1 0 1,-1 1-1,0-1 1,1 0-1,-1 0 1,1 0 0,0 0-1,-1-1 1,-3-7-21,0 0 1,0 0 0,2-1 0,-1 1-1,-2-18 1,3 13 9,1 0 1,0 0-1,1 0 0,1 0 1,0 0-1,1 0 0,0 1 1,1-1-1,1 1 0,0-1 1,12-24-1,-10 26 19,-2 2 0,1 0 0,0 0 0,1 1 0,0-1 0,0 1 0,1 1 0,0-1 0,1 1 0,0 0 0,0 1 0,0 0 0,1 0 0,0 1 0,14-7 0,-14 9 29,0 0 0,0 1 0,0 1-1,1 0 1,-1 0 0,1 1 0,0 0 0,-1 0 0,1 1 0,0 0-1,0 1 1,-1 0 0,1 1 0,-1 0 0,1 0 0,-1 1 0,0 1-1,10 4 1,-6-1-22,-1 0 0,-1 1 0,1 0 1,-1 1-1,-1 0 0,1 1 0,-2 0 0,1 0 0,-1 1 0,-1 1 0,0-1 0,10 21 0,-10-12-15,0 0 0,-1 1 0,-1 1 0,0-1 0,-2 1 0,-1 0 0,-1 0 0,0 0 0,-3 26 0,0-40 15,0 1-1,-1-1 1,0 0-1,0 0 1,-1 0-1,0 0 1,-7 12-1,9-17-30,-1 0 0,1 0 0,-1 0 0,0-1-1,0 1 1,-1-1 0,1 1 0,0-1 0,-1 0 0,1 0-1,-1 0 1,0 0 0,0 0 0,1-1 0,-1 1-1,0-1 1,-1 0 0,1 0 0,0 0 0,0 0-1,0-1 1,-6 1 0,9-1-73,-1-1 0,0 0 0,1 0 0,-1 0-1,1 0 1,-1 0 0,1 1 0,0-1 0,-1 0 0,1 0 0,0 0 0,0 0 0,0 0-1,-1 0 1,1 0 0,0 0 0,0 0 0,1 0 0,-1 0 0,0 0 0,0 0-1,0 0 1,1 0 0,-1 0 0,1-2 0,8-30-4804,-1 19 1117,1-1-214</inkml:trace>
</inkml:ink>
</file>

<file path=ppt/ink/ink17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33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42 5632,'1'10'14340,"-1"1"-11058,0 12-2795,-1 14-1943,1-16 4429,1-3-2627,0 0 0,2 0 0,0 0-1,0-1 1,2 0 0,0 1 0,1-2 0,1 1 0,0-1 0,1 0 0,1 0 0,1-1 0,20 26-1,-26-38-320,0 1-1,0-1 1,0 0-1,1 0 1,-1 0-1,1-1 1,-1 0-1,1 0 1,0 0-1,0 0 0,0-1 1,0 0-1,0 0 1,0 0-1,1 0 1,-1-1-1,0 0 1,0 0-1,0-1 1,1 1-1,-1-1 0,0 0 1,0-1-1,0 1 1,0-1-1,0 0 1,-1 0-1,9-5 1,-2 1 25,1 0 0,-1-1 0,0-1-1,-1 0 1,0 0 0,0-1 0,-1 0 0,0-1 0,-1 0 0,10-15 0,-7 3-62,-1-1 1,-1-1-1,-1 0 0,-1 0 1,-1-1-1,-1 0 1,-2 0-1,0 0 0,-1 0 1,-3-31-1,0 41 1,-3 28-15,0 26-44,22 191 198,-7 34 188,-2-80-13,-4-36 81,-22 222 0,16-358-381,-3 26-5,-1 0-1,-3 0 0,0-1 1,-15 37-1,20-65 9,-1 1 0,-1-1 0,0 0 0,0 0-1,0 0 1,-1-1 0,-1 1 0,0-2 0,0 1-1,0-1 1,-1 0 0,0 0 0,0-1 0,0 0 0,-1-1-1,0 0 1,0 0 0,-1-1 0,-19 7 0,20-9-5,0 1 0,0-1 0,0 0 1,0-1-1,0 0 0,-1 0 0,1-1 1,0 0-1,0-1 0,-1 0 0,1 0 1,0-1-1,0 0 0,0-1 1,0 0-1,-14-7 0,-2-7-1,0-1 0,1-1 0,-29-31 0,46 43-3,0-1 0,1 0-1,0 0 1,0 0 0,1-1 0,0 0 0,1 0-1,-1 0 1,2-1 0,0 1 0,0-1 0,0 0-1,1 0 1,1 0 0,0 0 0,0 0 0,1 0-1,0 0 1,3-17 0,-1 16-1,0 0 1,1 0-1,0 0 1,1 1-1,0-1 1,0 1-1,1 0 1,1 0-1,-1 1 0,2 0 1,-1 0-1,1 0 1,1 1-1,-1 0 1,1 0-1,1 1 1,15-11-1,-21 16-1,1 0 0,-1 0 0,1 0 1,0 0-1,0 0 0,0 1 0,0 0 0,0 0 0,0 0 1,0 0-1,0 1 0,0 0 0,0-1 0,0 1 0,0 1 0,0-1 1,1 1-1,-1 0 0,0-1 0,0 2 0,7 2 0,-11-4-44,0 0 0,1 0-1,-1 0 1,0 0 0,0 0-1,1 0 1,-1 0 0,0 0-1,0 0 1,0 0 0,1 0-1,-1 0 1,0 0 0,0 0-1,1 0 1,-1 0 0,0 1-1,0-1 1,0 0 0,1 0 0,-1 0-1,0 0 1,0 0 0,0 1-1,0-1 1,1 0 0,-1 0-1,0 0 1,0 1 0,0-1-1,0 0 1,0 0 0,0 0-1,0 1 1,0-1 0,0 0-1,0 0 1,0 1 0,0-1-1,0 0 1,0 0 0,0 1-1,0-1 1,0 0 0,0 0-1,0 0 1,0 1 0,0-1-1,0 0 1,0 0 0,0 1-1,0-1 1,0 0 0,0 0-1,-1 0 1,1 1 0,0-1 0,0 0-1,0 0 1,0 0 0,-1 0-1,1 0 1,0 1 0,0-1-1,0 0 1,-1 0 0,1 0-1,0 0 1,-2 2-793,-9 10-3254</inkml:trace>
</inkml:ink>
</file>

<file path=ppt/ink/ink17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6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367 125 3968,'4'-14'7456,"4"-1"-4462,-6 13-2837,0-1-1,0 1 1,-1-1 0,1 0-1,-1 1 1,0-1-1,0 0 1,0 0 0,0 1-1,0-1 1,-1 0-1,1 0 1,-1 0-1,0 0 1,0 0 0,0 0-1,-1-4 1,1 5-38,0 0 0,-1 0 1,1 0-1,-1 0 0,0 0 0,0 0 1,0 0-1,0 0 0,0 0 0,0 0 1,0 0-1,0 0 0,-1 1 0,1-1 1,-1 1-1,1-1 0,-1 1 0,-2-2 1,0 1-27,1 1 0,-1 0 0,0 1 0,1-1 1,-1 1-1,1-1 0,-1 1 0,0 0 0,1 0 0,-1 1 1,0-1-1,-4 2 0,-7 0 67,1 2 0,-1-1 0,1 2 0,0 0-1,1 1 1,-1 0 0,1 1 0,0 0 0,1 1 0,-1 1 0,2 0 0,-13 11 0,9-3 177,0 0 1,1 0-1,0 2 1,2-1-1,0 2 1,2-1-1,-14 33 1,21-44-280,-1 0 0,2 1 1,-1-1-1,1 1 0,0 0 1,1-1-1,0 1 0,0 0 1,1 0-1,0 0 0,1 0 1,0-1-1,0 1 0,1 0 1,0 0-1,1-1 0,0 0 1,0 1-1,0-1 0,1 0 1,1 0-1,-1-1 0,1 0 1,0 1-1,1-1 0,0-1 1,7 7-1,0-2-89,0 0-1,1-1 1,0 0 0,1-1-1,0-1 1,0-1 0,1 0-1,0-1 1,0 0 0,0-1-1,1-1 1,0-1 0,18 2-1,-2-4-551,0-1 0,0-1 0,64-12 0,30-15-4551,-73 16 1785</inkml:trace>
</inkml:ink>
</file>

<file path=ppt/ink/ink17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6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99 535 6656,'-2'-13'6935,"-2"18"-67,2 9-2752,2 2-5438,2-9 1508,1 0 1,-1 1 0,1-1 0,1 0-1,-1-1 1,1 1 0,1 0 0,-1-1-1,1 0 1,0 0 0,0-1 0,1 1 0,0-1-1,-1 0 1,2-1 0,-1 1 0,1-1-1,-1 0 1,1-1 0,10 4 0,-6-3-106,-1 0 0,1-1 0,0-1 0,0 1 0,0-2 0,0 0 0,0 0 0,1-1 0,-1 0 0,0-1 0,0 0 0,0-1-1,14-3 1,6-7 83,0-1-1,0-2 0,-1-1 0,49-35 0,-62 39-104,-11 9-50,0-2 0,0 1-1,-1-1 1,1 0 0,-1 0 0,-1 0-1,1-1 1,-1 0 0,0 0 0,0 0 0,0 0-1,-1-1 1,0 1 0,3-12 0,-4 8-23,0 1 0,0-1 1,-1 0-1,-1 0 0,0 0 1,0 0-1,-1 0 0,0 0 1,-4-17-1,-2 5-42,0 0-1,-2 1 1,0 0 0,-1 0-1,-1 1 1,-1 0 0,-1 1-1,-30-34 1,29 37 17,-1 1 1,-1 1-1,0 0 0,-1 1 0,-1 1 1,-21-12-1,28 18 13,0 1-1,0 1 1,0 0 0,-1 0-1,0 1 1,1 1 0,-1 0-1,0 0 1,0 1 0,0 1-1,0 0 1,0 1 0,-12 1-1,10 1 16,2 0-1,-1 1 0,0 1 1,1 0-1,0 0 1,0 1-1,0 1 0,1 0 1,0 0-1,0 1 0,1 0 1,0 1-1,1 1 1,-1-1-1,-14 22 0,20-25-73,0 0-1,0 1 1,0 0-1,1 0 1,0 0-1,1 0 1,-1 0-1,1 1 1,1-1-1,-1 1 0,1-1 1,1 1-1,-1-1 1,1 1-1,0 0 1,1-1-1,0 1 1,0 0-1,1-1 0,0 0 1,0 1-1,1-1 1,0 0-1,0 0 1,0 0-1,1-1 1,0 1-1,9 9 1,-4-5-488,0-1 0,1-1 0,0 1 0,0-2 0,1 1 0,1-1 0,13 6 0,-20-10 271,50 32-3154</inkml:trace>
</inkml:ink>
</file>

<file path=ppt/ink/ink17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7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26 6784,'-10'-6'2972,"6"3"-1833,0 1 0,0-1-1,0 1 1,0 0 0,-1 0 0,1 1-1,-1-1 1,-6-1 0,8 3-1126,0 0 1,-1 0-1,1 0 0,0 1 0,0-1 1,0 1-1,-1 0 0,1 0 1,-5 2-1,-11 5 642,-84 39 1453,92-40-1884,0-1 0,0 1 0,1 1 0,0 0 0,0 0 0,-14 16 0,23-23-194,0 0 0,0 1 0,0-1 0,0 0 0,1 0 0,-1 1 1,0-1-1,1 0 0,-1 1 0,1-1 0,-1 0 0,1 1 0,0-1 1,-1 1-1,1-1 0,0 1 0,0-1 0,0 1 0,0-1 0,0 1 0,1-1 1,-1 1-1,0-1 0,2 3 0,-1-1-5,1 0-1,0-1 1,0 1-1,0-1 1,0 1-1,0-1 1,0 0-1,1 0 1,-1 0-1,1 0 1,3 2-1,8 4 28,0-1-1,1-1 0,23 8 0,-36-13-23,93 26 325,67 24 373,-148-45-635,1 1 0,-1 0 0,0 1 0,-1 1 0,0 0 0,0 0 0,-1 2 0,14 13 0,-22-19-40,1-1 1,-1 1-1,-1 0 0,1 0 0,-1 1 0,0-1 1,0 1-1,-1-1 0,1 1 0,-1 0 0,-1 0 1,1 0-1,-1 0 0,0 0 0,0 1 0,-1-1 1,1 0-1,-2 0 0,1 1 0,-1-1 0,0 0 1,0 0-1,0 0 0,-1 0 0,0 0 0,0 0 0,-1 0 1,1-1-1,-1 1 0,-1-1 0,1 0 0,-1 0 1,0 0-1,0 0 0,0-1 0,0 1 0,-1-1 1,0 0-1,-9 6 0,-3-1 168,1-1 0,-1 0 0,-1-1 0,1-1 0,-1-1 0,-34 6-1,40-9-340,0-1-1,-1 0 0,1-1 1,-22-3-1,26 2-349,1-1 0,0 0 0,0 0 1,0 0-1,0-1 0,0 0 0,0 0 0,-9-7 0,-1-5-3368</inkml:trace>
</inkml:ink>
</file>

<file path=ppt/ink/ink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7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0 295 3712,'0'0'54,"0"0"-1,0 0 1,0 0 0,0 0-1,0 0 1,0-1 0,0 1 0,0 0-1,0 0 1,0 0 0,1 0 0,-1 0-1,0-1 1,0 1 0,0 0-1,0 0 1,0 0 0,0 0 0,0 0-1,0 0 1,0-1 0,0 1-1,1 0 1,-1 0 0,0 0 0,0 0-1,0 0 1,0 0 0,0 0-1,1 0 1,-1 0 0,0 0 0,0 0-1,0 0 1,0 0 0,0 0-1,1 0 1,-1 0 0,0 0 0,0 0-1,0 0 1,0 0 0,0 0 0,1 0-1,-1 0 1,0 0 0,0 0-1,0 0 1,0 0 0,0 0 0,1 0-1,-1 0 1,0 0 0,0 0-1,0 0 1,0 0 0,0 1 0,0-1-1,0 0 1,1 0 0,-1 0-1,0 0 1,0 0 0,0 0 0,0 1-1,0-1 1,0 0 0,15 15 3190,10 17-776,-19-23-2301,1-1 1,0-1-1,1 1 0,0-1 0,0 0 1,0-1-1,1 1 0,0-2 1,0 1-1,1-2 0,-1 1 1,1-1-1,0 0 0,0-1 1,0-1-1,1 1 0,-1-1 1,1-1-1,20 0 0,-11-1 98,0 0 0,0-2 0,0 0-1,0-1 1,-1-2 0,1 0 0,-1 0 0,-1-2 0,32-15-1,-37 15-128,-1 0 0,0-1 0,-1 0 0,0-1 0,0 0 0,-1-1 0,15-16 0,-21 21-100,-1-1 0,1 1 0,-1-1 0,0 1 0,0-1 0,-1 0 0,1 0 0,-1 0 0,-1-1 0,1 1 0,-1 0 0,0-1-1,-1 1 1,1 0 0,-1-1 0,-1 1 0,1-1 0,-3-11 0,0 8-16,0 1 0,0 0 0,-1 0-1,0 0 1,-1 1 0,1-1 0,-2 1 0,1 0 0,-1 0-1,0 1 1,-1 0 0,0 0 0,0 0 0,-1 1 0,1 0-1,-1 0 1,-1 1 0,1 0 0,-1 1 0,-11-5 0,8 5-22,0 0 0,-1 0-1,1 1 1,-1 1 0,0 0 0,1 0 0,-1 2 0,0 0 0,0 0 0,0 1 0,0 0 0,1 1 0,-1 1 0,1 0 0,-16 6 0,13-2-11,-1 0 1,1 1-1,1 1 1,-1 0-1,2 1 1,-1 1-1,2 0 1,-1 1-1,1 0 1,-17 23-1,22-25-110,0 1-1,0-1 1,1 1 0,1 1-1,0-1 1,0 1 0,1 0-1,1 0 1,0 0-1,1 0 1,0 0 0,0 1-1,2-1 1,-1 1-1,3 17 1,0-22-164,0 0 0,0-1 0,1 0 0,0 0 0,0 0 0,1 0 0,0 0 0,0-1 0,1 1 0,0-1 0,0 0 0,0-1 0,0 1 0,1-1 0,0 0 0,0 0 0,1-1 0,-1 0 0,1 0 0,0-1 0,13 5 0,51 15-2273</inkml:trace>
</inkml:ink>
</file>

<file path=ppt/ink/ink17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8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15 372 4864,'-1'-1'484,"0"0"0,0 0 0,0 0 1,-1 0-1,1 0 0,1 0 0,-1-1 1,0 1-1,0 0 0,0 0 0,1-1 0,-1 1 1,0-1-1,1 1 0,-1 0 0,1-1 1,0 1-1,0-1 0,-1-2 0,6-38 2924,-1 29-3134,1 1 0,0-1 1,1 1-1,7-13 0,-2 7 304,1 0 0,0 1 0,2 1 0,0 0 0,0 1 0,1 0 0,1 1 0,1 1 0,0 0 0,31-16 0,-37 22-399,-1 1 5,1 1 0,-1 0 0,1 0 0,0 1-1,21-5 1,-28 8-156,-1 1-1,1 0 1,0 0-1,-1 0 1,1 0-1,0 1 0,-1-1 1,1 1-1,-1 0 1,1 0-1,-1 0 1,0 1-1,1-1 0,-1 1 1,0 0-1,0 0 1,0 0-1,0 0 1,0 0-1,0 1 1,-1-1-1,1 1 0,3 5 1,4 7 44,-1-1-1,0 1 1,-2 1 0,0-1-1,0 1 1,-1 0 0,-1 1-1,-1 0 1,-1-1 0,0 1 0,1 20-1,-2-4 226,-2 0 1,-1 0-1,-2-1 0,-12 64 0,13-85-222,0 1 0,-1 0-1,-1 0 1,0-1 0,0 0-1,-1 0 1,0 0 0,-1 0-1,0-1 1,-1 0 0,0 0-1,-1-1 1,0 0 0,0 0-1,-1-1 1,0 0 0,-16 11-1,3-5-30,-1 0 0,0-1-1,-48 18 1,61-27-34,-1-1-1,0 1 1,1-2-1,-1 0 1,0 0-1,0-1 1,-1 0-1,1-1 1,0-1-1,0 1 1,0-2-1,-15-3 1,24 5-17,0 0 1,1-1-1,-1 1 0,1-1 1,-1 1-1,1-1 0,0 1 1,-1-1-1,1 0 0,0 0 0,-1 0 1,1 0-1,0 0 0,0 0 1,0 0-1,0 0 0,0 0 1,0-1-1,0 1 0,0 0 1,0-1-1,1 1 0,-1-1 1,0 1-1,1-1 0,-1 1 0,1-1 1,0 1-1,-1-1 0,1 1 1,0-1-1,0 1 0,0-1 1,0 1-1,0-1 0,1 0 1,-1 1-1,0-1 0,1 1 1,-1-1-1,1 1 0,-1-1 0,1 1 1,0 0-1,0-1 0,0 1 1,-1 0-1,1 0 0,2-3 1,1 0-16,-1 0 0,1-1 0,0 1 1,0 0-1,0 1 0,0-1 0,1 1 0,-1 0 1,1 0-1,0 0 0,0 0 0,0 1 0,0 0 1,8-2-1,-3 3 24,0 0 0,1 0 0,-1 1 0,0 0 0,1 0 0,-1 2 0,0-1 0,1 1 0,-1 1 0,0-1 0,0 2 0,-1 0 0,1 0 0,-1 0 0,0 1 0,0 1 0,0-1 0,-1 2 0,1-1 0,9 11 0,-4-3 96,0-2-1,1 0 1,31 20 0,-37-28-99,-1 0 0,1-1 1,1 0-1,-1 0 0,0-1 1,1 0-1,-1 0 1,1-1-1,16-1 0,-15 1-144,0-2-1,0 1 1,0-2-1,0 1 0,-1-1 1,15-5-1,-19 5-609,-1-1 0,1 0-1,-1 0 1,0 0 0,1-1 0,-1 1-1,8-9 1,1-1-3085</inkml:trace>
</inkml:ink>
</file>

<file path=ppt/ink/ink17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8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 5760,'-15'-3'5056,"19"5"853,10 1-1702,2-1-4254,110 10 3097,-20-8 629,-63-2-4588,-7-1-4805,-40-1 2258</inkml:trace>
</inkml:ink>
</file>

<file path=ppt/ink/ink17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9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 5120,'3'-11'3412,"-3"10"-2546,0-1 0,0 1 0,0 0 0,1 0 0,-1 0-1,0 0 1,1 0 0,-1 0 0,1 0 0,-1 0 0,1 0-1,0 0 1,-1 0 0,1 0 0,0 0 0,0 0 0,1-1-1,8-3 873,5 2-4490,71-7 5766,99-18-1697,-164 25-664,-3 5-4473,-18-2 3723,0 0 0,0 0 0,1 0 0,-1 0 0,0 0 1,0 0-1,0 1 0,0-1 0,0 0 0,0 0 0,0 0 1,0 0-1,1 0 0,-1 0 0,0 1 0,0-1 1,0 0-1,0 0 0,0 0 0,0 0 0,0 0 0,0 1 1,0-1-1,0 0 0,0 0 0,0 0 0,0 0 0,0 1 1,0-1-1,0 0 0,0 0 0,0 0 0,0 0 1,0 0-1,0 1 0,0-1 0,-1 0 0,1 0 0,0 0 1,0 0-1,0 0 0,0 0 0,0 1 0,0-1 0,0 0 1,0 0-1,-1 0 0,1 0 0,0 0 0,0 0 0,-19 9-3871,1-4 640</inkml:trace>
</inkml:ink>
</file>

<file path=ppt/ink/ink17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4:49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53 8832,'-5'0'4352,"19"-7"-2944,-5 4 8063,11-6-8703,3 2 128,11 0 768,8-2 0,-1 5-2176,2 4 0,-6-3 1024,-8-1 128,-6 8-1280,-9-4 0,-14 0-3200,-9 0 0</inkml:trace>
</inkml:ink>
</file>

<file path=ppt/ink/ink17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6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434 253 3200,'5'-2'906,"0"0"1,-1-1-1,0 1 1,1-1-1,-1 0 1,0 0-1,0-1 1,-1 1-1,6-6 0,-5 3-358,0 0-1,0 0 1,0 0-1,-1-1 0,0 1 1,3-9-1,-3 6-148,-1 1 0,0-1 0,0 0 0,-1 0 0,0 0 0,-1 1 1,0-1-1,0 0 0,-1 0 0,0 0 0,-3-10 0,3 16-305,0 0 0,0 0 0,-1 1 0,1-1 0,-1 0 1,0 0-1,0 1 0,0-1 0,0 1 0,0-1 0,-1 1 1,1 0-1,-1 0 0,1 0 0,-1 0 0,0 1 0,0-1 0,0 1 1,0 0-1,0-1 0,0 1 0,0 0 0,0 1 0,0-1 1,-1 1-1,1-1 0,0 1 0,-7 1 0,-1-1 65,0 0-1,0 1 1,0 1-1,0 0 1,1 0-1,-18 7 1,1 3-2,2 0 0,0 2 1,1 1-1,0 1 0,1 1 1,1 1-1,-29 30 0,38-35-116,1 2 0,0 0 0,1 0 0,1 1 0,0 0 0,1 1 0,1 0 0,1 0 0,0 1 0,1 0 0,1 0 0,-5 34 1,9-42-28,1 0 0,-1 0 0,2 0 0,0 0 1,0 0-1,0 0 0,1 0 0,1 0 1,0 0-1,0-1 0,1 0 0,0 1 0,1-1 1,0 0-1,0-1 0,1 0 0,0 1 1,0-2-1,1 1 0,0-1 0,0 0 1,1 0-1,11 7 0,0-1-37,0-1-1,1 0 1,0-1-1,1-2 1,0 0-1,0-1 1,1-1-1,0-1 1,32 5-1,-30-9-49,0-1 0,1-1 0,-1-1 0,0-1-1,0-2 1,29-7 0,-45 9 52,-1-1 0,0-1-1,0 1 1,0-1 0,-1 0-1,1-1 1,-1 0 0,0 0-1,-1 0 1,1 0 0,-1-1-1,0 0 1,0 0 0,-1-1-1,1 1 1,4-12 0,-8 22 44,-1-1 1,1 1 0,0-1-1,1 1 1,-1-1 0,0 1 0,1-1-1,0 0 1,0 0 0,0 0-1,0 0 1,0 0 0,1 0-1,-1-1 1,1 1 0,0-1 0,0 1-1,0-1 1,0 0 0,6 2-1,7 6 63,1-2-1,26 10 1,-41-17-72,17 6 67,0-2 0,0 0 0,0-1 0,0-1 0,1-1 0,0-1 0,-1 0 0,1-1 0,-1-2 0,36-6 0,-39 5-43,1-1 0,-1-1 0,0 0 0,-1-2 0,1 1 0,-1-2 1,0 0-1,-1-1 0,0 0 0,0-1 0,-1-1 0,19-20 0,-26 25-30,-1 0 0,0-1-1,-1 1 1,1-1 0,-1 0-1,-1 0 1,1 0 0,-1-1-1,-1 1 1,1-1 0,-1 1-1,-1-1 1,1 0 0,-1 0-1,-1 0 1,1 0 0,-2-13-1,-1 8-7,-1 0-1,0 0 0,-1 1 0,-1-1 0,0 1 0,0 0 0,-1 0 0,-1 0 0,0 1 0,-11-14 0,7 11 3,0-1-1,-1 2 1,-1-1-1,0 2 1,-1 0-1,-1 0 1,0 1-1,0 1 1,-1 1-1,0 0 1,0 1-1,-1 0 1,-24-6-1,24 10-11,-1 1 0,1 0 0,-1 1-1,0 1 1,0 0 0,0 2-1,0 0 1,0 1 0,1 1 0,-1 0-1,-24 9 1,32-8-25,-1 0 0,1 0 0,0 1 0,1 1 0,-1-1 0,1 2 0,0-1 0,0 1 0,1 1 0,0-1 0,0 2-1,1-1 1,0 1 0,1 0 0,-1 0 0,2 0 0,-1 1 0,-6 17 0,11-24-45,0 0-1,0-1 1,0 1 0,0-1-1,1 1 1,-1 0 0,1 0-1,0-1 1,-1 1 0,1 0-1,0 0 1,1 0 0,-1-1-1,0 1 1,1 0 0,0 0-1,0-1 1,-1 1-1,1-1 1,1 1 0,-1-1-1,0 1 1,1-1 0,-1 1-1,1-1 1,0 0 0,0 0-1,0 0 1,3 3 0,24 27-1734</inkml:trace>
</inkml:ink>
</file>

<file path=ppt/ink/ink17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6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347 0 4992,'-7'3'1058,"1"-1"0,-1 1 1,1 1-1,0-1 0,-9 8 1,8-6 9,-1 0 0,0 0 0,0 0 0,-15 5 0,-44 10 775,50-17-1701,1 1-1,0 0 0,0 2 0,0 0 1,0 1-1,1 0 0,1 1 0,-25 17 1,38-24-134,0 0 1,0 0-1,0 0 1,0 0-1,0 0 1,0 0-1,0 1 1,0-1 0,0 0-1,1 0 1,-1 1-1,0-1 1,1 0-1,-1 1 1,1-1-1,0 1 1,-1-1-1,1 0 1,0 1-1,0-1 1,0 1 0,0-1-1,0 1 1,0-1-1,1 2 1,0 0 13,0-1 1,1 1-1,-1-1 1,1 1-1,-1-1 0,1 0 1,0 0-1,0 0 1,0 0-1,0 0 1,0 0-1,4 2 1,10 5 123,1 0 0,-1-1 0,25 7 0,-24-8-28,133 41 744,-100-34-487,82 34 0,-118-42-289,-1 1 0,0 0 0,0 1 0,-1 1 1,0 0-1,0 0 0,-1 1 0,0 1 0,-1 0 0,12 16 1,-20-24-36,-1-1-1,1 0 1,-1 1 0,0-1 0,0 1 0,0 0 0,0-1 0,-1 1 0,1 0 0,-1 0 0,1-1 0,-1 1 0,0 0 0,0 0-1,0-1 1,0 1 0,-1 0 0,1 0 0,-1-1 0,0 1 0,0 0 0,0-1 0,0 1 0,0-1 0,0 1 0,-1-1 0,1 1-1,-1-1 1,1 0 0,-1 0 0,0 0 0,0 0 0,-4 3 0,-7 6 220,0-1-1,0 0 1,-2-1-1,-19 10 1,22-12-177,-27 13 299,-1-1 0,-1-1 0,-56 15 0,73-27-1348,-1-1 1,1 0 0,-1-2 0,-26 0-1,29-5-2351,7-2-172</inkml:trace>
</inkml:ink>
</file>

<file path=ppt/ink/ink17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7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768 39 5632,'0'-1'501,"1"-1"1,-1 1-1,1-1 0,-1 1 1,0-1-1,0 1 0,0-1 1,0 1-1,0-1 1,0 1-1,0-1 0,0 1 1,-1-1-1,1 1 0,0-1 1,-1 1-1,1-1 1,-1 1-1,0 0 0,-1-3 1,1 3-302,0 1 1,0-1-1,0 0 0,0 1 1,0-1-1,-1 1 1,1 0-1,0-1 1,0 1-1,0 0 0,-1 0 1,1-1-1,0 1 1,0 0-1,-1 0 1,1 0-1,0 1 0,0-1 1,-3 1-1,-7 2-124,0 1 0,1 0 1,-1 0-1,-12 8 0,12-6 771,-26 15 5,1 1 0,1 2 1,-58 52-1,36-29-315,32-25-345,0 1-1,2 0 1,0 2-1,2 1 1,-29 45-1,45-65-166,-25 37 148,2 0 1,2 2 0,2 1-1,2 1 1,2 1 0,-24 85-1,33-84-93,1 1-1,3-1 0,2 1 0,2 1 1,2-1-1,11 91 0,-4-104-67,1 0 0,2 0-1,2-1 1,2 0 0,1-1 0,1 0-1,36 57 1,-40-74-321,2 0 0,0-1-1,1-1 1,1 0 0,0 0 0,1-2 0,0 0 0,2 0-1,-1-2 1,2 0 0,-1-2 0,2 1 0,-1-2-1,32 10 1,-50-19 171,0 0-1,-1 1 0,1-1 1,-1 0-1,1 0 0,0 0 1,-1 1-1,1-1 0,0 0 1,-1 0-1,1 0 0,0 0 1,-1 0-1,1 0 0,0 0 1,-1-1-1,1 1 0,0 0 1,-1 0-1,1 0 0,0-1 1,-1 1-1,1 0 0,-1-1 1,1 1-1,-1 0 0,1-1 1,0 1-1,-1-1 0,0 1 1,1-1-1,-1 1 0,1-1 1,-1 1-1,0-1 0,1 0 1,-1 1-1,0-1 0,1 0 1,-1 1-1,0-1 0,0 1 1,0-1-1,0 0 0,0 1 1,0-1-1,0 0 1,0 0-1,0 1 0,0-1 1,0 0-1,0 1 0,0-2 1,0-10-3062</inkml:trace>
</inkml:ink>
</file>

<file path=ppt/ink/ink17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7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7424,'5'-1'3306,"47"2"4834,-4 10-6082,-29-2-1887,0-1-1,-1 2 1,24 16-1,143 106 257,-154-111 163,-1 2 0,50 51 1,-67-61-965,-1 0 1,-1 1 0,-1 1-1,0 0 1,0 0-1,-2 1 1,13 31 0,-19-38-2379,-2-2-213</inkml:trace>
</inkml:ink>
</file>

<file path=ppt/ink/ink17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8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701 0 9344,'-5'20'4608,"-27"26"-4224,26-37 7295,-31 27-7039,9-6 128,-33 45 128,13-20 0,-50 19-1280,18-15 0,0 16 384,20-17 128,-2 1-1152,15-16 0,14-11-2176,10-6 129</inkml:trace>
</inkml:ink>
</file>

<file path=ppt/ink/ink17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8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1 128 9856,'42'5'4864,"44"-10"-5376,-69 2 7295,40-5-6783,-9 0 128,4-8 0,-10 1 0,10-1-768,-11 4 0,2-4-1024,-6 2 0,-12 1-895,-7 6-1</inkml:trace>
</inkml:ink>
</file>

<file path=ppt/ink/ink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8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132 323 2176,'0'0'58,"0"0"1,0 1-1,-1-1 1,1 0-1,0 0 0,-1 0 1,1 0-1,0 0 0,0 0 1,-1 0-1,1 0 1,0 0-1,-1 0 0,1 0 1,0 0-1,0 0 1,-1 0-1,1 0 0,0 0 1,-1 0-1,1 0 1,0 0-1,0 0 0,-1 0 1,1 0-1,0-1 1,0 1-1,-1 0 0,1 0 1,0 0-1,0 0 1,-1-1-1,1 1 0,0 0 1,0 0-1,0-1 0,-1 1 1,1 0-1,0 0 1,0-1-1,0 1 0,0 0 1,0 0-1,0-1 1,0 1-1,0 0 0,0-1 1,0 1 16,0 0 1,0 0 0,0-1-1,0 1 1,0 0 0,1 0-1,-1 0 1,0-1-1,0 1 1,1 0 0,-1 0-1,0 0 1,0 0 0,0 0-1,1 0 1,-1-1-1,0 1 1,0 0 0,1 0-1,-1 0 1,0 0 0,1 0-1,-1 0 1,0 0-1,0 0 1,1 0 0,-1 0-1,0 0 1,0 0 0,1 0-1,-1 1 1,0-1-1,0 0 1,1 0 0,-1 0-1,0 0 1,0 0 0,1 0-1,-1 1 1,0-1-1,0 0 1,0 0 0,0 0-1,1 1 1,-1-1 0,0 0-1,0 0 1,0 0-1,0 1 1,0-1 0,1 0-1,-1 0 1,0 1 0,0-1-1,0 0 1,0 0-1,0 1 1,42 60 1983,-33-46-1607,1 0-1,19 22 0,-17-24-203,1 0-1,0-1 1,1 0 0,1-1-1,0-1 1,0 0-1,33 14 1,-36-19-125,0-1 0,0-1 0,1 0 0,0 0 0,-1-2 0,1 1 0,0-1-1,0-1 1,0-1 0,0 0 0,24-5 0,-19 2 8,-1-2 0,0 0-1,0-1 1,0 0 0,-1-1 0,0-1-1,-1-1 1,0 0 0,0-1-1,-1-1 1,-1 0 0,21-25 0,-27 28-62,0 0 1,-1 0 0,0 0 0,0-1 0,-2 0-1,1 0 1,-1-1 0,0 1 0,3-19 0,-6 20-42,0 1-1,0 0 1,-1 0 0,0-1 0,-1 1 0,0 0 0,0 0 0,-1 0 0,0-1 0,0 2-1,-1-1 1,0 0 0,-1 0 0,-4-7 0,1 3-2,-1 0 1,0 1-1,-1 1 0,0-1 1,-1 1-1,0 1 0,0-1 1,-1 2-1,-23-15 0,15 13-25,0 1-1,0 0 1,0 2-1,-1 0 1,-1 1 0,-23-3-1,14 4-22,0 2-1,-1 1 1,1 2-1,-1 1 1,1 1 0,0 1-1,0 2 1,0 1-1,-31 11 1,39-10 2,1 2 1,-1 0-1,-23 16 0,39-22 7,0 1 0,0 0 0,0 0-1,1 1 1,0 0 0,0 0-1,0 0 1,0 0 0,1 1 0,0-1-1,0 1 1,0 1 0,1-1 0,-4 11-1,5-9 9,1 1-1,0-1 0,1 1 0,0 0 0,0-1 1,1 1-1,0-1 0,1 1 0,0-1 0,0 1 1,0-1-1,1 0 0,1 0 0,-1 0 0,1 0 0,1-1 1,-1 0-1,1 0 0,8 9 0,-1-1 22,1-1-1,0-1 0,1 0 0,0 0 1,1-1-1,0-1 0,1-1 0,19 9 1,-15-10-95,0-1 0,1-1 0,0-1 0,1-1-1,0-1 1,-1-1 0,1-1 0,0-1 0,31-1 0,-13-4-987,1-1-1,0-2 1,-1-1 0,45-17-1,-71 21 249,0-2-1,0 0 0,-1-1 1,1 0-1,-2-1 0,1 0 1,12-11-1,-1-4-1122</inkml:trace>
</inkml:ink>
</file>

<file path=ppt/ink/ink17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8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8448,'8'45'9282,"1"5"-6362,-7 107-1565,1 42-577,-2-163-854,-1-29-43,-1 0-1,2 0 1,-1 0-1,1 0 1,0 0 0,3 7-1,-3-11-429,0 0 1,1 0-1,-1 0 0,1 0 0,0 0 1,0-1-1,0 1 0,0-1 0,5 5 1,-1-2-2268</inkml:trace>
</inkml:ink>
</file>

<file path=ppt/ink/ink17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9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6 7936,'-18'-5'3968,"13"24"-1152,5-13 3967,0 17-6143,0-7 128,0 37 128,0-12 128,9 12-1408,1-5 128,8 7 768,-4-12 128,15-4-896,-10-3 0,4-26-1792,-5-1 128,11-21-1408,-4 5 129</inkml:trace>
</inkml:ink>
</file>

<file path=ppt/ink/ink17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9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11008,'-23'20'5503,"46"-20"-7678,-12 0 9854,6 7-8447,-2-7 0,8 4-3967,-4-1 127,-1-3 4608,-4 0 0</inkml:trace>
</inkml:ink>
</file>

<file path=ppt/ink/ink17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5:59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208 0 10112,'-3'4'4502,"2"19"-2565,2-14 4317,14 68-2860,-14-64-3319,1-1 0,0 1 1,1 0-1,0-1 1,0 0-1,2 0 1,-1 0-1,2 0 1,0-1-1,8 13 1,-12-21-63,1 0 1,0 0-1,0-1 1,0 1-1,0-1 1,0 0 0,1 0-1,-1 0 1,1 0-1,-1-1 1,1 1 0,0-1-1,0 0 1,-1 0-1,1 0 1,0 0 0,0-1-1,0 0 1,0 0-1,0 0 1,0 0 0,0 0-1,-1-1 1,1 0-1,0 0 1,0 0-1,0 0 1,-1-1 0,1 1-1,4-3 1,0 0 1,0-1 0,0 0 0,0 0 1,0 0-1,-1-1 0,0 0 0,0 0 0,-1-1 0,0 0 1,0 0-1,0-1 0,5-9 0,-4 3 4,-1 0 1,0 0-1,-1-1 0,4-17 0,-8 27-9,0 0-1,0 0 0,0 0 1,-1 0-1,0-1 1,0 1-1,0 0 0,0 0 1,-1 0-1,0 0 1,0 0-1,0 0 1,-1 0-1,1 0 0,-1 1 1,-3-6-1,5 10-5,0-1 0,-1 1 0,1-1 0,0 1 0,0 0 0,0-1 0,-1 1 0,1-1 0,0 1 0,-1 0 0,1-1 0,0 1 0,-1 0 0,1-1 0,-1 1 0,1 0-1,0-1 1,-1 1 0,1 0 0,-1 0 0,1 0 0,-1-1 0,1 1 0,-1 0 0,1 0 0,-1 0 0,1 0 0,-1 0 0,1 0 0,-1 0 0,1 0 0,-1 0 0,1 0 0,-1 0 0,1 0 0,-1 1 0,1-1 0,-1 0 0,1 0 0,0 0 0,-1 1 0,1-1-1,-1 0 1,1 0 0,0 1 0,-1-1 0,1 0 0,-1 1 0,1-1 0,0 1 0,0-1 0,-1 0 0,1 1 0,0-1 0,0 1 0,-1-1 0,1 1 0,0-1 0,0 1 0,-1 2 8,-1 0 0,2 0 0,-1 0 1,0 0-1,0 0 0,1 0 0,0 0 0,0 0 1,-1 0-1,2 0 0,-1 4 0,13 42 38,1-1 0,3 0 0,1-1 1,28 49-1,22 55 62,-50-105-112,-3 1 0,-1 0 0,7 55 0,-17-78 45,-1 0 0,-1 0 0,-2 0 0,0 0 0,-2 0 0,0 0 0,-2 0 0,-10 38 0,6-44 88,0 0 0,-1-1 0,0-1 0,-2 1 0,-12 14 1,4-5 112,13-19-174,0 0 0,0-1-1,-1 1 1,0-1 0,0-1-1,-1 0 1,0 0 0,0 0-1,0-1 1,0 0 0,-1-1-1,1 0 1,-1 0 0,0-1-1,0 0 1,0 0 0,-17 0-1,-13 0 95,-1-1 0,-66-9 0,83 6-162,-4-1 43,0-1 0,0-1 0,-26-8 0,44 10-116,1 0 0,-1 0 1,1-1-1,0 0 1,0 0-1,0-1 1,1 0-1,0 0 1,-1-1-1,2 0 0,-1 0 1,-8-12-1,13 16-107,1 1-1,0-1 0,0 0 0,0 0 0,0 1 0,0-1 1,1 0-1,-1 0 0,1 0 0,-1 0 0,1 0 0,0 0 1,-1 0-1,1 0 0,0 0 0,0 0 0,1 0 0,-1 0 0,0 0 1,1 0-1,-1 0 0,1 0 0,-1 0 0,1 0 0,0 0 1,0 0-1,0 1 0,0-1 0,0 0 0,0 1 0,1-1 1,-1 1-1,1-1 0,-1 1 0,1 0 0,-1-1 0,4-1 1,20-20-3814</inkml:trace>
</inkml:ink>
</file>

<file path=ppt/ink/ink17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0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8192,'28'2'4142,"-1"5"-2609,-7-2-19,-14-4-810,1 1 1,-1 0 0,1 0-1,-1 0 1,0 1-1,0 0 1,0 0-1,7 6 1,-6-4-265,0 0 0,-1 1 0,0 0 0,0 1-1,8 10 1,-2 2-280,-1 1 0,-1-1-1,12 36 1,-19-46-73,29 77 183,-4 2-1,-3 1 0,-5 1 1,-4 0-1,-3 2 0,-5-1 1,-4 123-1,-5-188-221,-1 1 1,-1 0-1,-10 36 0,12-56-100,0-1-1,-1 1 0,-1 0 0,1-1 0,-1 1 0,0-1 0,0 0 1,-1 0-1,0 0 0,0-1 0,0 1 0,-1-1 0,1 0 0,-1 0 1,-1 0-1,1-1 0,-1 0 0,-7 4 0,11-7-190,0 0 0,0 0 1,-1 0-1,1-1 0,0 1 0,-1-1 0,1 0 0,0 1 0,-1-1 1,1 0-1,0 0 0,-1-1 0,1 1 0,0 0 0,-1-1 0,1 0 0,0 1 1,0-1-1,0 0 0,-1 0 0,1 0 0,0 0 0,0-1 0,1 1 1,-3-2-1,-3-6-3107</inkml:trace>
</inkml:ink>
</file>

<file path=ppt/ink/ink17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0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9344,'23'-3'4608,"57"6"-4224,-66-3 6783,11-3-7039,7-1 0,-4 1-512,4 3 128,2-9-2304,-2 2 1</inkml:trace>
</inkml:ink>
</file>

<file path=ppt/ink/ink17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0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11392,'52'-4'5631,"28"-15"-6015,-52 15 8832,15 4-8960,-1-7 0,5 7-4608,1 4 129,-6-1 4607,-19-3 128</inkml:trace>
</inkml:ink>
</file>

<file path=ppt/ink/ink17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1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674 95 4864,'-1'0'263,"0"0"0,0-1 0,0 1 0,0-1 0,0 1 0,0 0 1,0-1-1,0 0 0,0 1 0,0-1 0,0 0 0,0 1 0,0-1 0,1 0 0,-1 0 0,0 0 1,1 0-1,-1 0 0,0 0 0,1 0 0,-1 0 0,1 0 0,-1 0 0,1-1 0,-2-2 175,0 1 0,0 0 0,0 0-1,0 0 1,-1 0 0,1 0-1,-1 1 1,-4-4 0,-5-1-27,-1 1 0,-1 0 0,1 0 0,-1 1 1,0 1-1,0 1 0,0 0 0,-1 0 0,1 2 0,-21-1 0,3 3 379,0 1-1,0 2 0,-49 12 1,70-13-653,0 0 0,0 1 0,0 1 0,1-1 0,-1 2 0,2-1 0,-1 2 0,0-1 0,1 1 0,-9 9 0,5-5-2,-1 1 28,0 1 0,1 0 0,1 1 0,0 0-1,1 1 1,1 0 0,0 1 0,1 0 0,-9 21 0,14-26-91,0 0 1,0 0 0,1 0 0,1 1 0,0-1 0,0 1 0,1-1 0,1 1 0,0-1-1,0 1 1,1-1 0,1 1 0,0-1 0,0 1 0,9 21 0,-4-18-42,1 1 1,0-2-1,2 1 0,-1-1 1,2 0-1,0-1 0,0-1 1,1 1-1,1-2 1,0 0-1,1 0 0,0-1 1,0-1-1,1-1 0,0 0 1,19 7-1,-2-2-31,1-1 0,1-2 0,0-2 0,0-1 0,59 5 0,-75-11 0,0 0 0,1-1 0,-1-1 0,0-1 0,0-1 0,0 0 0,0-1 0,0-1 0,-1-1 0,0-1 0,0 0 0,-1-1 0,16-10 0,-26 14 0,0-1 0,0 0 0,-1 0 0,1-1 0,-1 1 0,-1-1 0,8-11 0,-12 16-2,0 1 0,0-1 0,1 1 0,-1-1 0,0 1 0,0-1 0,1 1-1,-1-1 1,0 1 0,1-1 0,-1 1 0,1-1 0,-1 1 0,0 0 0,1-1 0,-1 1 0,1 0 0,-1 0-1,1-1 1,-1 1 0,1 0 0,0 0 0,-1 0 0,1-1 0,-1 1 0,1 0 0,-1 0 0,1 0 0,-1 0 0,1 0-1,0 0 1,-1 0 0,1 0 0,-1 1 0,1-1 0,-1 0 0,1 0 0,-1 0 0,1 1 0,-1-1 0,1 0-1,-1 0 1,1 1 0,-1-1 0,1 0 0,-1 1 0,1-1 0,-1 1 0,0-1 0,1 0 0,-1 1 0,0-1-1,1 1 1,-1-1 0,0 1 0,0-1 0,0 1 0,1 0 0,-1-1 0,0 1 0,2 3 1,10 7 48,1 0-1,0-1 1,0 0-1,1-1 1,0 0 0,1-1-1,0-1 1,0 0-1,1-2 1,-1 1-1,1-2 1,0 0 0,1-1-1,-1 0 1,24 0-1,-11-2 11,0-1 0,0-1 0,0-1 1,0-1-1,-1-2 0,1-1 0,-1-1 0,29-12 0,-45 14-47,0 0 0,-1 0 0,0-1 0,0 0 0,0-1 0,-1 0-1,0-1 1,-1 0 0,0-1 0,0 0 0,0 0 0,-1 0 0,-1-1 0,12-20 0,-15 22 7,0-1 0,0 1 0,-1-1 0,-1 1 0,1-1 1,-1 0-1,-1 0 0,0 0 0,0 0 0,-1 0 0,0 0 0,0 0 0,-1 0 0,-2-11 0,1 12-15,0 0-1,0 0 1,0 0-1,-1 0 1,-1 0-1,1 1 1,-1 0 0,0-1-1,-1 1 1,0 1-1,0-1 1,0 1-1,-1 0 1,0 0-1,0 0 1,-1 1 0,1 0-1,-1 0 1,0 1-1,-9-5 1,-8-3-9,-1 1 1,0 2-1,-1 0 1,-44-9-1,43 13-11,1 1 0,-1 2-1,0 0 1,0 2 0,0 1-1,-52 9 1,50-6-42,0 1-1,0 2 1,0 1-1,1 1 1,-33 15-1,52-19 24,-1-1-1,1 1 0,0 1 1,-12 9-1,17-12-3,1 1 0,0 0 0,-1 0 0,1 0 0,1 0 0,-1 0 0,1 0 0,-1 1 0,1-1-1,-2 9 1,3-10-41,0 1 0,0 0-1,1-1 1,-1 1 0,1 0-1,0-1 1,0 1-1,0 0 1,1-1 0,-1 1-1,1 0 1,0-1-1,0 1 1,0-1 0,0 1-1,1-1 1,-1 0-1,1 0 1,0 1 0,0-1-1,0 0 1,1 0 0,-1-1-1,1 1 1,-1-1-1,1 1 1,0-1 0,0 0-1,0 0 1,5 3-1,6 3-686,1 0 1,1 0-1,-1-2 0,1 0 0,22 5 0,44 9-2837</inkml:trace>
</inkml:ink>
</file>

<file path=ppt/ink/ink17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2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564 114 4992,'8'-9'1630,"-1"0"1,0 0 0,0 0-1,-1 0 1,5-12-1,-10 19-1380,0 1 0,-1 0-1,1-1 1,-1 1 0,0-1-1,1 1 1,-1-1-1,0 1 1,0-1 0,0 0-1,0 1 1,0-1-1,0 1 1,0-1 0,0 1-1,-1-1 1,1 1 0,-1-1-1,0-1 1,0 2-183,-1-1 1,1 1 0,-1-1-1,1 1 1,-1 0-1,0 0 1,1 0-1,-1 0 1,0 0 0,0 0-1,0 1 1,1-1-1,-1 1 1,0-1-1,0 1 1,0-1 0,0 1-1,0 0 1,-4 0-1,-28 1 526,-1 2 0,0 1-1,1 2 1,0 1-1,0 2 1,1 1-1,0 1 1,-48 25 0,70-30-473,-1 0 0,1 1 0,1 0 0,-1 1 0,1 0 0,1 1 0,-12 12 0,20-19-111,0-1 0,0 1 0,0 0 1,0 0-1,0 0 0,1 0 0,-1-1 1,1 1-1,-1 0 0,1 0 0,0 0 1,-1 0-1,1 0 0,0 0 0,0 0 1,1 0-1,-1 0 0,0 0 0,1 0 1,-1 0-1,1 0 0,-1 0 0,1 0 1,0-1-1,0 1 0,0 0 0,0-1 1,0 1-1,0 0 0,1-1 0,-1 1 1,0-1-1,4 3 0,3 4 1,0-1-1,0 0 1,1 0 0,15 10-1,15 3 14,69 26-1,-72-33 13,-1 2 0,37 22-1,116 95 417,-181-126-411,6 4 47,-2 0-1,1 1 0,-1 0 1,-1 0-1,15 22 1,-20-27-19,-1 1 0,0 1 1,0-1-1,-1 1 1,0-1-1,0 1 1,-1 0-1,0 0 0,0 0 1,-1 0-1,0 0 1,0 14-1,-2-18-37,0 1 0,0 0 0,-1-1 0,1 1 0,-1-1 0,0 0 0,-1 1 0,1-1 0,-1 0 0,0 0 0,1-1 0,-2 1 0,1-1 0,0 1 0,-1-1 0,0 0 0,1 0 0,-1-1 0,0 1 0,0-1 0,-1 0 0,1 0 0,-7 2 0,-9 4 66,-1 0 0,0-2-1,-36 6 1,19-6 103,0-3-1,-1 0 1,1-3 0,-1-1 0,-73-12 0,-36-23-798,4-15-4462,143 51 1092</inkml:trace>
</inkml:ink>
</file>

<file path=ppt/ink/ink17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3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11136,'27'40'4721,"6"-9"-3531,-3-5 1008,-3 2 2322,90 113-1915,-58-66-2340,105 100 1,-115-132-3,-29-27-285,0 0-1,-1 2 0,-1 1 1,-1 0-1,27 38 1,-43-55-80,0-1 0,-1 0 0,1 1 0,0-1 0,0 1 1,-1 0-1,1-1 0,-1 1 0,1-1 0,-1 1 0,0 0 1,0-1-1,0 1 0,0 0 0,0-1 0,0 1 0,0 0 1,0-1-1,0 1 0,-1 0 0,1-1 0,-1 1 0,0 0 1,1-1-1,-1 1 0,0-1 0,0 1 0,0-1 0,0 0 1,0 1-1,0-1 0,0 0 0,0 0 0,0 0 0,-1 0 1,-1 1-1,-2 2-630,-1-1 0,0-1 1,1 1-1,-1-1 0,0 0 1,0 0-1,-10 1 0,-4 1-2595</inkml:trace>
</inkml:ink>
</file>

<file path=ppt/ink/ink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39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3456,'2'7'6354,"5"20"-4945,-1-7-447,38 172 2547,23 236 0,-23 202-1077,-49-446-1982,0-43-644,6-155-777,2 0 0,-1 0-1,1 1 1,1-1-1,1 1 1,0 0 0,8-15-1,12-36-2243,-10 0 506</inkml:trace>
</inkml:ink>
</file>

<file path=ppt/ink/ink17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3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970 1 10240,'-57'19'5120,"-27"40"-4608,56-27 9215,-9 7-9215,-34 20 128,-9 8 128,-29-4 128,-3 8-1152,4 10 0,13-18 640,21-8 128,12-16-1280,24-7 128,24-21-2944,28-15 0</inkml:trace>
</inkml:ink>
</file>

<file path=ppt/ink/ink17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5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525 141 3328,'-2'-11'1381,"2"0"-1,-1 0 1,1 0 0,1 0-1,2-11 1,1-28 3924,-4 50-5276,-1-1-1,1 0 1,0 1 0,-1-1-1,1 0 1,-1 1 0,1-1 0,-1 1-1,1-1 1,-1 0 0,1 1-1,-1-1 1,1 1 0,-1 0 0,0-1-1,1 1 1,-1-1 0,0 1-1,1 0 1,-1 0 0,0-1 0,0 1-1,1 0 1,-1 0 0,0 0-1,-1 0 1,-29-3 1564,-4 8-1077,0 2-1,0 0 1,1 3 0,0 0 0,0 3 0,1 0 0,1 3 0,0 0 0,1 2-1,-32 25 1,57-39-454,-1 1-1,1 0 1,0 0 0,0 1-1,0-1 1,1 1 0,0 1-1,0-1 1,0 1 0,1 0-1,0 0 1,1 0-1,-1 0 1,1 1 0,1-1-1,-1 1 1,-1 11 0,5-11-28,-1-1 0,1 1 0,1 0 0,0-1 0,0 1 0,0-1 0,1 0 0,0 0 0,7 12 0,0-2 38,1 0-1,19 23 0,-17-26-48,0 0 0,2-1 0,0 0 0,0-2-1,1 1 1,26 13 0,-1-5 25,68 25 0,-83-38-64,-1 0 0,1-1 0,0-2 0,0-1 0,1 0 0,-1-2 0,47-5 0,-33-4 34,0-1 1,67-27-1,-10 3 55,-95 32-51,1 1 0,-1-1 0,1 1 0,-1 0 0,1-1 0,-1 1 0,1 0-1,0 0 1,-1 1 0,1-1 0,-1 0 0,1 1 0,-1 0 0,1-1 0,-1 1 0,1 0 0,-1 0-1,0 1 1,1-1 0,-1 0 0,3 3 0,2 3 116,0-1-1,-1 2 1,0-1 0,9 13-1,-10-12-61,0-1-1,0 0 0,1 0 0,0 0 0,12 9 0,-8-10-34,1 0-1,-1-1 1,1-1-1,0 1 0,0-2 1,0 0-1,0 0 0,1-1 1,-1 0-1,23 0 0,7-2 19,69-10 0,-90 8-45,-7 0-14,0 0 0,-1 0 0,1-2 0,-1 1 0,0-1 0,0-1 0,0 0 0,0-1 0,-1 0 0,0-1 0,0 0 0,-1-1 0,0 0 0,0-1 0,-1 0 0,0 0 0,0-1 0,-1 0 0,-1 0 0,0-1 0,0 0 0,6-15 0,-10 22-1,-1-1-1,0 0 0,0 0 0,-1 0 1,1 0-1,-1 0 0,0 0 0,0-1 1,-1 1-1,1 0 0,-1 0 0,0-1 1,-1 1-1,-1-8 0,-1 3 3,0-1 0,-1 0-1,-1 1 1,-9-18 0,2 5 0,4 6-1,-1 0 0,-1 0 0,0 1 0,-1 1 0,-1 0 0,0 0 0,-1 1 0,-1 0 0,0 1 0,0 1 0,-1 1 0,-1 0 0,0 0 0,-1 2 0,-18-9 0,9 8-11,0 0 1,-1 2-1,0 0 0,0 2 1,-38-3-1,50 7-4,1 1 1,0 1-1,0 0 0,-1 1 0,1 1 1,0 0-1,0 1 0,0 0 0,0 1 0,1 1 1,-1 0-1,-20 12 0,32-16-32,-1 1 1,1 0-1,0 0 0,0 0 1,0 0-1,0 0 0,0 1 0,0-1 1,1 1-1,-1-1 0,1 1 1,0-1-1,-1 1 0,1 0 0,0 0 1,1 0-1,-1 0 0,0-1 1,1 1-1,0 0 0,0 0 0,0 0 1,0 0-1,0 0 0,0 0 1,1 0-1,-1 0 0,1 0 0,2 4 1,1 5-446,0-1 1,1 0-1,0 0 0,1-1 1,0 0-1,9 12 1,-5-10-427,0 0 1,1 0 0,0-1-1,1-1 1,0 1 0,20 12-1,41 24-2665</inkml:trace>
</inkml:ink>
</file>

<file path=ppt/ink/ink17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6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557 12 5888,'-11'-3'2824,"0"0"1,0 1 0,-22-1-1,-39 6 1439,-69 23-4579,89-15 1348,44-9-906,-23 3 279,0 2 1,1 1 0,0 1 0,-50 23-1,79-32-397,0 0 0,1 0-1,-1 1 1,0-1 0,0 0 0,0 1-1,1-1 1,-1 1 0,0-1-1,1 1 1,-1-1 0,0 1-1,1-1 1,-1 1 0,1 0 0,-1-1-1,1 1 1,-1 0 0,1 0-1,0-1 1,-1 1 0,1 0 0,0 0-1,-1-1 1,1 1 0,0 0-1,0 0 1,0 0 0,0 0 0,0 0-1,1 1 1,1 0 0,-1 0-1,1 0 1,-1-1 0,1 1 0,0-1-1,0 1 1,0-1 0,0 1 0,0-1-1,0 0 1,0 0 0,1 0-1,-1 0 1,4 0 0,28 9 3,1-3-1,1 0 1,67 2 0,-49-6 115,1 3 0,80 18 1,-113-19-1,-1 1 0,1 2 0,-2 0 0,1 1 1,-1 1-1,-1 0 0,0 2 0,31 25 0,-44-32-42,0 0-1,0 0 1,-1 1-1,0 0 1,0 0-1,-1 1 1,5 8-1,-8-13-58,0 0-1,0 0 1,0 0 0,-1 0-1,1 0 1,-1 0-1,0 1 1,1-1-1,-1 0 1,0 0-1,0 0 1,0 0 0,-1 0-1,1 0 1,0 0-1,-1 1 1,0-1-1,1 0 1,-1 0-1,0 0 1,0-1 0,0 1-1,0 0 1,0 0-1,0 0 1,-1-1-1,1 1 1,-1-1-1,1 1 1,-4 2-1,-12 8 87,0 0-1,0-1 0,-2-1 0,1-1 1,-1 0-1,0-2 0,-33 9 0,20-8-81,0-1-1,-1-2 1,0-1-1,-34 0 0,55-4 242,-19-1-2608,28-2-72,16-5-557,21-9-617</inkml:trace>
</inkml:ink>
</file>

<file path=ppt/ink/ink17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7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2 137 4992,'0'-3'538,"0"1"1,-1-1-1,1 1 0,0-1 1,0 1-1,0-1 0,0 1 1,1-1-1,-1 1 0,1-1 1,0 1-1,-1 0 0,1-1 1,1-1-1,21-47 4209,-8 20-4087,-7 16 2581,-3 23-1643,-1 38-845,-3-26-244,16 249 1489,-15-214-1820,-1-28-88,24 322 695,8-132-573,-11-81-105,9 216 0,-30-337-116,-1 0-1,-1 1 0,0-1 0,-1 0 0,-1 0 0,-1 0 1,0 0-1,0 0 0,-2-1 0,0 1 0,0-2 0,-14 22 0,18-38-3,1 1-1,0-1 0,0 0 1,0 0-1,0 0 0,0 0 0,1 0 1,-1 0-1,1 0 0,0 0 1,0 0-1,0 0 0,0-3 0,5-58-296,-3 26 201,2 0 0,1 0 0,14-47 0,-11 54 93,2 0 1,2 1-1,0 1 0,2 0 1,19-29-1,-29 51 38,1-1 0,1 1-1,0-1 1,0 1 0,0 1-1,1-1 1,0 1 0,0 1-1,0-1 1,1 1 0,0 0 0,0 1-1,0 0 1,0 0 0,1 1-1,0 0 1,0 0 0,-1 1-1,1 0 1,1 1 0,-1 0-1,16 0 1,-11 2 44,0 1 0,0 0 0,-1 1 0,1 1 0,13 4 0,-20-5 6,0 0 0,0 0 0,-1 1 0,1 0 0,-1 0 0,0 0-1,0 1 1,0 0 0,0 0 0,-1 0 0,8 11 0,-5-4 31,-1 1 0,-1 0 0,-1 0 0,1 0 0,-2 1 0,0 0 1,-1 0-1,0 0 0,-1 0 0,-1 0 0,0 1 0,-1-1 0,0 0 0,-5 27 0,-3 7 71,-3-1-1,-2 0 0,-20 48 1,32-92-141,-4 11-1131,5-19-1510,-1-27-1570,-2 11 594,2-6-255</inkml:trace>
</inkml:ink>
</file>

<file path=ppt/ink/ink17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7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0 130 6144,'3'-24'2931,"3"13"321,4 12 5924,-8 3-8778,0 1 0,-1 0-1,0-1 1,0 1-1,-1 0 1,1 0 0,-1 0-1,0-1 1,0 1-1,-2 8 1,1 6-676,3 14 845,1 0-1,2-1 0,14 54 1,-16-75-414,1-1 0,-1 0 0,2 0 0,-1-1 0,2 1 0,-1-1 0,1 0 0,0-1 0,1 1 0,0-1 0,0 0 0,1-1 1,0 0-1,1 0 0,11 7 0,-8-7-80,0-1 1,0-1-1,0 0 1,1 0 0,0-1-1,0-1 1,0 0-1,0-1 1,0 0 0,22 0-1,-25-3-107,0 0-1,0 0 0,0-1 1,0 0-1,-1-1 1,1 0-1,-1-1 0,0 0 1,0 0-1,0-1 1,-1 0-1,1 0 0,-1-1 1,0 0-1,7-8 1,7-8-161,0-1 0,-1-1 1,-2-1-1,0-1 0,17-33 0,-27 41 73,0 0 0,-1-1 0,-1 0 0,0 0 0,-2-1 0,0 0 0,-1 0 0,-1 0 0,0-28-1,-9-3 108,6 50 12,0-1-1,0 1 0,-1-1 0,1 1 0,-1-1 0,1 1 0,-1 0 0,1-1 0,-1 1 1,0 0-1,1-1 0,-1 1 0,0 0 0,0 0 0,0 0 0,0 0 0,0 0 0,-1 0 0,1 0 1,0 0-1,0 0 0,-1 0 0,1 0 0,0 1 0,-1-1 0,1 1 0,-1-1 0,-1 0 0,2 2 4,0-1-1,0 0 0,0 0 1,1 1-1,-1-1 0,0 1 1,0-1-1,0 1 0,0-1 1,1 1-1,-1-1 0,0 1 1,0-1-1,1 1 0,-1 0 1,0 0-1,1-1 0,-1 1 1,1 0-1,-1 0 0,1 0 1,-1 0-1,1 0 0,0-1 1,0 1-1,-1 0 0,1 0 1,0 0-1,0 0 0,0 0 1,0 0-1,0 0 0,0 0 1,0 1-1,3 46 5,-2-36-6,36 252 514,1-2 491,-35-228-917,32 420 1150,-34-427-1200,-2 0 0,-1 0 0,0 0-1,-9 32 1,9-48-15,-1-2 0,0 1-1,0 0 1,-1-1 0,0 1 0,-1-1 0,0 0-1,0 0 1,-1-1 0,0 0 0,-1 0 0,0 0-1,0-1 1,-12 10 0,6-9 18,-1-1 0,0 0 0,0-1 0,0 0 0,-1-2 0,0 1 0,0-2 0,-1 0 0,1-1 0,-25 1 0,14-2 0,0-2-1,0 0 1,0-2 0,0-1 0,-40-12-1,51 12-276,0-1-1,1-1 1,0 0 0,0-1-1,0 0 1,-19-16-1,23 15-758,0-1 0,1 0-1,0-1 1,-12-16 0,-1-7-2993</inkml:trace>
</inkml:ink>
</file>

<file path=ppt/ink/ink17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09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91 5632,'-9'-16'9694,"20"9"-5771,36 6-3774,-27 2 996,362-17 1309,-25 4-3436,-352 11 342,-1 1 0,1-1 0,-1 0 0,1 0 0,-1-1 0,0 0 0,1 1 0,-1-1 1,0-1-1,0 1 0,0-1 0,0 1 0,6-7 0,1 0-2304</inkml:trace>
</inkml:ink>
</file>

<file path=ppt/ink/ink17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5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28 144 5888,'-4'-5'540,"-18"-29"1695,22 32-2078,-1 1 0,1 0 0,0-1 0,-1 1 0,1-1-1,0 1 1,0-1 0,0 1 0,0 0 0,0-1 0,1 1 0,-1-1 0,0 1-1,1 0 1,-1-1 0,1 1 0,-1 0 0,1-1 0,0 1 0,0 0 0,-1 0-1,1-1 1,0 1 0,0 0 0,0 0 0,0 0 0,2-1 0,18-18 910,24-17 207,-43 36-1139,1-1-1,-1 1 1,1 0 0,-1 0-1,1 0 1,-1 0 0,1 1-1,-1-1 1,1 1 0,0 0-1,-1-1 1,1 1 0,0 0-1,-1 1 1,1-1-1,0 0 1,-1 1 0,1-1-1,2 2 1,-4-1-37,0-1 0,0 1-1,0 0 1,0-1 0,-1 1 0,1 0 0,0 0-1,-1 0 1,1 0 0,0-1 0,-1 1 0,1 0-1,-1 0 1,1 0 0,-1 0 0,0 0-1,1 0 1,-1 0 0,0 0 0,0 1 0,0-1-1,0 0 1,0 0 0,0 0 0,0 0 0,0 0-1,0 0 1,-1 0 0,1 1 0,-11 38 1069,8-29-703,-13 47 977,-28 117 1350,39-152-2493,2 1-1,0 0 0,2 0 1,1 0-1,3 30 0,-3-49-292,1-1-1,0 1 0,0-1 1,0 1-1,0-1 1,0 0-1,1 1 0,0-1 1,0 0-1,0 0 1,1 0-1,-1 0 0,1-1 1,0 1-1,0-1 1,0 1-1,0-1 0,1 0 1,-1 0-1,1-1 1,0 1-1,0-1 0,0 0 1,0 0-1,0 0 1,0 0-1,1-1 0,-1 1 1,1-1-1,-1 0 1,9 0-1,0-1-343,-1 0 1,1-1-1,-1 0 1,0-1-1,0-1 0,0 1 1,0-2-1,0 0 0,0 0 1,18-11-1,-13 5-703,0-1 1,0-1-1,-1 0 0,-1-1 1,25-27-1,12-25-2563</inkml:trace>
</inkml:ink>
</file>

<file path=ppt/ink/ink17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5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54 9088,'-4'-3'4480,"36"-24"-3584,-18 23 7423,6-1-7551,-6-6 128,0 8 128,-5 3 128,0 0-1792,0 0 0,-9 3-896,5 8 128,-5 9-1792,-9-1 1</inkml:trace>
</inkml:ink>
</file>

<file path=ppt/ink/ink17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7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553 121 4480,'11'-11'2075,"-9"9"-1807,0 1 1,0 0 0,-1-1 0,1 0-1,-1 1 1,1-1 0,-1 0-1,0 0 1,0 0 0,0 1 0,0-1-1,0-1 1,0 1 0,0 0 0,-1 0-1,1 0 1,0-4 0,6-17 1980,-6 20-2081,0 0 0,0 0 1,0 0-1,0 0 0,-1 0 1,1 0-1,-1-1 0,1 1 1,-1 0-1,0 0 0,-1 0 1,1-3-1,-2 5-55,1 0 0,0 0 0,0 1 1,-1-1-1,1 0 0,0 1 0,-1 0 0,1-1 1,-1 1-1,1 0 0,-1 0 0,1-1 0,-1 1 1,1 0-1,0 1 0,-1-1 0,1 0 1,-1 0-1,-1 1 0,-43 6 495,37-6-408,-94 24 737,68-15-563,-47 7 0,61-15-278,-11 1 128,0 1 0,0 2 0,1 0 0,0 3 0,1 0 0,-37 17 0,65-25-207,1-1 1,0 1-1,0-1 0,0 1 0,0-1 1,0 1-1,0 0 0,1-1 1,-1 1-1,0 0 0,0 0 1,0 0-1,1 0 0,-1 0 0,0-1 1,1 1-1,-1 0 0,0 2 1,1-2-7,0 0 0,0-1 0,0 1 0,0-1 0,1 1 0,-1 0 0,0-1 0,0 1 0,1-1 0,-1 1 0,0-1 0,1 1 1,-1-1-1,1 1 0,-1-1 0,0 1 0,1-1 0,-1 0 0,1 1 0,-1-1 0,1 0 0,-1 1 0,1-1 0,0 1 0,46 13 393,-42-13-368,434 123 1842,-403-112-1852,0-1 34,-1 1 0,45 23 0,-70-30-53,-1 1 0,0 0 0,0 0 0,-1 0 1,1 1-1,-1 1 0,-1-1 0,1 1 0,-1 0 0,-1 1 0,0 0 0,9 17 0,-13-23-3,-1 0-1,0 0 0,0 0 1,0 0-1,-1 0 1,1 1-1,-1-1 1,1 0-1,-1 1 0,0-1 1,-1 0-1,1 0 1,0 1-1,-1-1 1,0 0-1,0 0 0,0 0 1,0 0-1,0 0 1,-1 0-1,1 0 0,-1 0 1,0 0-1,0 0 1,0-1-1,0 1 1,0-1-1,-1 0 0,1 0 1,-1 1-1,1-1 1,-1-1-1,0 1 0,-3 1 1,-6 5 34,-1-2-1,0 1 1,0-2 0,-1 0 0,0 0-1,-24 4 1,-3-3 13,-1-1 0,0-2-1,1-2 1,-1-1 0,0-3-1,0-1 1,-54-13 0,86 15-163,0-1 1,1 0-1,-1-1 1,0 0 0,1-1-1,0 0 1,0 0-1,-14-12 1,23 17 56,-1-1 1,1 1-1,-1 0 1,1 0-1,-1-1 1,1 1-1,-1 0 1,1-1-1,0 1 1,-1-1-1,1 1 1,0 0-1,-1-1 1,1 1-1,0-1 1,-1 1-1,1-1 1,0 1-1,0-1 1,0 1-1,0-1 0,-1 0 1,1 1-1,0-1 1,0 1-1,0-1 1,0 1-1,0-1 1,0 1-1,0-1 1,0 1-1,1-1 1,-1 0-1,0 1 1,1-2-1,19-7-2019,33 3-2763,-18 6 1637</inkml:trace>
</inkml:ink>
</file>

<file path=ppt/ink/ink17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7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27 6528,'-3'-15'1585,"1"4"5585,-4 22-3275,3 5-3549,0 0-1,1 0 1,1 0 0,0 0-1,1 0 1,1 0 0,0 1-1,2-1 1,-1-1 0,2 1-1,10 30 1,-9-34-356,-1-1 0,2 1 0,-1-1 0,2 1 0,0-2 0,0 1 1,0-1-1,2 0 0,-1-1 0,1 0 0,0 0 0,1-1 0,0 0 0,0 0 0,18 8 0,-25-14-288,0 0-1,0 0 0,1-1 1,-1 1-1,0-1 0,1 0 1,-1 0-1,1 0 0,-1 0 1,1-1-1,-1 0 0,1 1 1,-1-1-1,1 0 0,0-1 1,-1 1-1,1-1 0,-1 0 1,1 1-1,-1-1 0,0-1 1,1 1-1,-1 0 1,0-1-1,0 0 0,5-3 1,23-18-2774</inkml:trace>
</inkml:ink>
</file>

<file path=ppt/ink/ink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0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0 369 2816,'3'-1'207,"-1"-1"1,0 0-1,0 0 1,0 0-1,0-1 0,0 1 1,-1 0-1,1-1 1,-1 1-1,1-1 1,-1 1-1,0-1 0,1-3 1,12-21 1624,23-19 20,68-65 0,-97 102-1482,-2 4-150,0 0 0,0-1-1,0 2 1,0-1-1,1 1 1,0 0 0,0 0-1,10-3 1,-15 6-164,0 0 0,0 1 0,1-1 0,-1 1 1,0 0-1,0 0 0,0-1 0,0 1 0,1 1 0,-1-1 0,0 0 0,0 0 1,0 1-1,0-1 0,0 1 0,0 0 0,0 0 0,0 0 0,0 0 0,0 0 1,0 0-1,0 0 0,-1 0 0,1 1 0,0-1 0,-1 1 0,1-1 0,-1 1 1,0 0-1,1 0 0,-1-1 0,0 1 0,0 0 0,0 0 0,-1 0 0,2 4 1,5 17 112,-1 1 1,-1-1 0,-1 1 0,1 31 0,-2-21 72,13 62 0,-13-87-188,-1 0 1,1-1-1,1 1 0,0 0 0,0-1 0,0 0 1,1 0-1,0 0 0,1-1 0,0 0 0,8 9 0,-10-13-18,0 1-1,0-1 1,1 0-1,-1-1 1,1 1-1,-1-1 1,1 0-1,0 0 0,0 0 1,0 0-1,0-1 1,0 0-1,0 0 1,0-1-1,9 1 1,-5-2 10,1 0 0,-1 0 1,0-1-1,0 0 0,-1-1 1,1 0-1,0 0 1,10-7-1,0 0 4,-2-1 1,1-1-1,-2 0 0,0-2 0,0 0 1,-1 0-1,16-22 0,-18 20-20,-1-1 0,-1 0 0,0 0 0,-2-2-1,0 1 1,0-1 0,-2 0 0,-1-1 0,5-22 0,-14 7 59,-4 22-62,6 13-24,1 0 0,0 0 0,-1 0 0,1-1-1,-1 1 1,1 0 0,0 0 0,-1 0-1,1 0 1,0 1 0,-1-1 0,1 0-1,-1 0 1,1 0 0,0 0 0,-1 0-1,1 0 1,0 1 0,-1-1 0,1 0-1,0 0 1,-1 0 0,1 1 0,0-1-1,-1 0 1,1 1 0,0-1 0,0 0 0,-1 1-1,1-1 1,0 0 0,0 1 0,0-1-1,-1 1 1,0 2 12,0-1-1,0 1 0,0 0 1,0 0-1,0 1 1,0-1-1,1 0 1,0 0-1,0 0 1,0 0-1,0 0 0,0 1 1,0-1-1,1 0 1,-1 0-1,1 0 1,0 0-1,2 4 1,1 4 23,0-1 0,1 0 0,11 18 0,-8-16 12,0-1 0,1 0 1,1 0-1,0-1 0,0-1 1,1 1-1,0-2 0,1 1 1,18 9-1,-22-14-27,0 0 1,1-1-1,0 0 0,-1 0 0,1-1 0,1 0 1,-1-1-1,0 0 0,0 0 0,0-1 0,1 0 1,-1-1-1,0 0 0,0 0 0,15-4 0,-12 1-1,0 0-1,1 0 0,-2-1 1,1-1-1,0 0 0,-1 0 1,0-1-1,-1-1 0,1 0 1,-2 0-1,1-1 0,-1 0 1,0-1-1,-1 0 0,0 0 1,-1-1-1,12-21 0,-18 29-20,1-1-1,0-1-1,0 1 1,0 0 0,1 0-1,0 0 1,-1 0 0,7-6-1,-9 10 2,1 0-1,-1 0 0,0-1 0,1 1 0,-1 0 0,1 0 0,-1 0 0,0 0 0,1 0 0,-1 0 0,0 0 1,1 0-1,-1 0 0,1 0 0,-1 0 0,0 0 0,1 0 0,-1 0 0,0 0 0,1 0 0,-1 0 1,0 1-1,1-1 0,-1 0 0,0 0 0,1 0 0,-1 1 0,0-1 0,1 0 0,-1 0 0,0 1 1,0-1-1,1 0 0,-1 1 0,13 26 20,-10-16 21,2 0 0,0-1 0,0 1 0,1-1 0,0 0 0,0-1 0,1 0 0,1 0 0,-1 0 0,2-1 0,-1 0 0,1 0 0,0-1 0,0-1 0,1 1 0,0-1 0,0-1 0,1 0 0,20 7 0,-18-8 54,0 0 0,1-1 0,-1-1-1,0 0 1,1-1 0,0 0 0,-1-1 0,1-1-1,-1 0 1,1 0 0,-1-2 0,0 0 0,1 0-1,-2-1 1,1-1 0,23-11 0,-26 11-22,0-1 1,0-1-1,0 0 1,-1 0 0,0-1-1,0 0 1,-1 0-1,0-1 1,0 0-1,6-12 1,-11 16-65,0-1 0,-1 1-1,0-1 1,0 1 0,0-1 0,-1 0-1,0 0 1,0 1 0,0-1 0,-1 0 0,0 0-1,0 0 1,0 0 0,-1 0 0,0 0 0,0 0-1,0 0 1,-1 1 0,0-1 0,0 0-1,-6-8 1,3 4-20,0 1 1,-1 0-1,0 0 0,-1 0 0,0 1 1,0 0-1,-1 1 0,0-1 0,0 2 1,-1-1-1,0 1 0,-12-7 0,6 6-22,1 1 1,-2 0-1,1 1 0,-1 0 0,0 1 0,0 1 0,-27-2 0,18 4-56,0 1-1,0 2 1,1 0 0,-1 1-1,0 1 1,1 2-1,0 0 1,0 2-1,0 0 1,-37 21 0,51-24 23,1 1 1,0 1-1,0-1 1,1 2 0,0-1-1,0 1 1,0 0-1,1 1 1,1 0 0,-1 0-1,2 0 1,-1 1-1,-5 12 1,10-18 19,-1 1-1,1-1 1,0 1-1,0-1 1,0 1 0,1-1-1,-1 1 1,1-1 0,0 1-1,1 0 1,-1-1 0,1 1-1,0-1 1,0 1-1,0-1 1,1 0 0,-1 1-1,1-1 1,0 0 0,0 0-1,1 0 1,-1 0-1,1 0 1,0-1 0,0 1-1,0-1 1,0 0 0,1 0-1,0 0 1,-1 0 0,1-1-1,0 1 1,0-1-1,5 2 1,1 1-228,1 0 0,0-1 0,0 0 1,1-1-1,-1-1 0,1 1 0,0-2 0,-1 1 0,1-2 0,0 0 0,0 0 1,-1-1-1,1 0 0,0-1 0,-1-1 0,18-5 0,-13 2-418,1 0 0,-1-1 1,0-1-1,-1 0 0,0-1 0,0-1 0,-1-1 0,0 0 0,-1 0 1,17-20-1,-25 26 635,0-1 0,-1-1 0,1 1 0,-1-1 0,-1 1 0,1-1 1,-1 0-1,-1 0 0,1 0 0,-1-1 0,2-9 0,-3 20 503,0 0 0,1 0-1,-1 0 1,1 0 0,0 0 0,0-1-1,0 1 1,1-1 0,3 4 0,4 7 429,18 21 201,0-1 0,3-1 0,0-1-1,2-2 1,1-2 0,42 27 0,-69-49-941,1-1 1,-1 0 0,1 0 0,0-1-1,0 0 1,0 0 0,0-1-1,1 0 1,-1-1 0,11 1 0,-15-2-292,-1 0 0,1 0 0,0 0 0,0-1 0,-1 1 0,1-1 0,-1 0 1,1 0-1,-1 0 0,1-1 0,-1 1 0,1-1 0,-1 0 0,0 0 0,0 0 1,0 0-1,0-1 0,-1 1 0,1-1 0,0 0 0,-1 0 0,0 0 0,0 0 1,0 0-1,3-6 0,8-25-2340,-6 5-85</inkml:trace>
</inkml:ink>
</file>

<file path=ppt/ink/ink17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8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20 11008,'-57'-20'5503,"49"33"-8446,16-10 10878,-2 1-8063,3 5 0,-4 2-1920,-1 5 128,1 7 257,4 2-1</inkml:trace>
</inkml:ink>
</file>

<file path=ppt/ink/ink17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8.5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32 187 8192,'-3'-3'138,"-2"-1"1932,6 7 1538,10 12 3026,-5 1-5069,32 206 1827,-38-218-3343,0 0 0,1 1-1,-2-1 1,1 1-1,0-1 1,-1 0 0,0 1-1,0-1 1,-2 6 0,3-10-49,0 1 0,-1 0 0,1-1 1,0 1-1,-1 0 0,1-1 0,-1 1 1,1-1-1,-1 1 0,1-1 0,-1 1 1,1-1-1,-1 1 0,0-1 0,1 1 1,-1-1-1,0 0 0,1 1 0,-1-1 1,0 0-1,1 0 0,-2 1 0,0-2-5,1 1 0,-1 0-1,1 0 1,-1-1-1,1 1 1,-1-1-1,1 1 1,-1-1 0,1 0-1,0 1 1,0-1-1,-1 0 1,1 0-1,0 0 1,-2-2 0,-1-2-14,0 0 0,0-1 0,1 1 0,0-1 1,0 0-1,0 0 0,0 0 0,1 0 0,0 0 0,1 0 1,-1-1-1,1 1 0,1-1 0,-1 1 0,1-1 1,0 1-1,1-8 0,0-4-13,1 0-1,0 1 1,2-1-1,0 1 1,7-19-1,-4 20 54,1 1-1,0 0 1,1 0-1,0 1 1,2 0-1,-1 0 1,2 1-1,0 1 1,0 0-1,1 0 1,1 2-1,0-1 1,0 2-1,1 0 1,0 1-1,0 0 1,1 1-1,0 1 1,0 0-1,1 2 1,0-1-1,0 2 1,0 0 0,0 2-1,19-1 1,-24 3 50,-1 1 0,0-1 0,0 2 0,-1 0 0,1 0 0,0 1 0,-1 0 0,0 1 0,0 0 0,0 1 1,-1 0-1,0 0 0,0 1 0,0 0 0,-1 1 0,0 0 0,9 11 0,-4-3 12,0 0 0,-2 1 0,0 0 0,-1 0 0,0 1 0,-2 1 0,0-1 0,9 34 0,-13-33-54,0-1 1,-2 1-1,0 0 0,-1-1 1,-1 1-1,0 0 0,-6 32 1,3-29-110,0-2-370,0-1 0,-7 25 1,9-42-2732,1-4 1862,1-7-645,3-9-1514</inkml:trace>
</inkml:ink>
</file>

<file path=ppt/ink/ink17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8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9472,'23'15'2594,"0"1"1,0 1-1,-2 1 1,32 33 0,29 42 334,-70-78-3344,164 179 409,-133-151-860,3-1 1,62 43 0,-87-76-2153,-21-9 2940,0 0 0,0 0 0,-1 0-1,1-1 1,0 1 0,0 0 0,-1 0 0,1 0 0,0 0 0,0 0 0,0-1 0,-1 1 0,1 0 0,0 0 0,0 0 0,0-1-1,0 1 1,0 0 0,0 0 0,-1-1 0,1 1 0,0 0 0,0 0 0,0-1 0,0 1 0,0 0 0,0 0 0,0-1 0,0 1-1,0 0 1,0 0 0,0-1 0,0 1 0,0 0 0,0 0 0,0-1 0,1 1 0,-1 0 0,0 0 0,0-1 0,0 1 0,0 0 0,0 0-1,0 0 1,1-1 0,-1 1 0,0 0 0,0 0 0,0 0 0,1 0 0,-1-1 0,0 1 0,0 0 0,0 0 0,1 0 0,-1 0-1,0 0 1,0 0 0,1 0 0,-1 0 0,0 0 0,0-1 0,1 1 0,-1 0 0,0 0 0,0 0 0,1 1 0,-1-1 0,-12-14-2994</inkml:trace>
</inkml:ink>
</file>

<file path=ppt/ink/ink17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9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809 23 6784,'-4'-23'3328,"8"23"-1792,-4 0 5887,-14 4-6655,-9 8 128,-15 15 640,-19 5 0,1 7-1920,-19 4 128,-14 19 1152,-5-3 0,5-1-512,9-6 128,9-9-1408,14-8 128,20-3-2432,8-9 0</inkml:trace>
</inkml:ink>
</file>

<file path=ppt/ink/ink17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39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541 64 2944,'5'-25'3272,"-5"24"-2823,1 0 1,-1 0-1,0 0 1,1-1-1,-1 1 1,0 0-1,0 0 0,0 0 1,0 0-1,0 0 1,0-1-1,0 1 1,0 0-1,0 0 1,0 0-1,-1 0 0,1 0 1,-1-2-1,-19-7 1819,0 7-1897,-1 1-1,1 1 0,-1 1 0,0 1 0,1 1 0,-1 1 0,-27 7 0,-27 2 552,-6-8-283,61-4-426,0 1 1,0 0-1,0 1 1,0 1-1,1 2 1,-25 7-1,44-12-209,-1 0 0,0 0 0,0 0-1,1 1 1,-1-1 0,0 0 0,0 1 0,1-1-1,-1 1 1,0-1 0,1 0 0,-1 1 0,1 0-1,-1-1 1,1 1 0,-1-1 0,1 1 0,-1 0-1,1-1 1,-1 1 0,1 0 0,0-1-1,-1 1 1,1 0 0,0 0 0,0-1 0,-1 2-1,2-1 0,-1 1-1,1-1 0,-1 0 0,1 0 1,-1 0-1,1 0 0,0 0 0,-1 0 1,1 0-1,0 0 0,0 0 0,0 0 1,0 0-1,0-1 0,2 2 0,56 29-39,-41-23 18,282 116 50,-203-88 604,127 64 0,-196-85-505,46 28 190,-69-40-312,-1 0 0,0 1 0,0-1 0,0 1 0,0 0 0,-1 0 0,1 0 0,-1 0 0,0 1 0,-1 0 0,1-1 1,3 9-1,-6-11-1,0-1-1,1 1 1,-1-1 0,0 1 0,0-1 0,0 1 0,0 0 0,0-1 0,-1 1 0,1-1 0,0 1 0,-1-1 0,1 1 0,-1-1 0,1 1 0,-1-1-1,0 0 1,0 1 0,1-1 0,-1 0 0,0 0 0,0 1 0,0-1 0,0 0 0,-1 0 0,1 0 0,0 0 0,0 0 0,-1-1 0,1 1 0,0 0 0,-2 0-1,-52 18 97,48-17-72,-34 7 111,0-2 1,0-1-1,-1-2 0,1-2 0,-84-7 1,117 4-252,-1 0-1,0 0 1,0-1 0,1-1 0,-1 1 0,1-1 0,0-1 0,-14-7 0,22 11 45,-1-1 0,0 1 0,1-1 0,-1 1 0,0-1 0,1 1 0,-1-1-1,1 1 1,-1-1 0,1 0 0,-1 1 0,1-1 0,-1 0 0,1 0 0,0 1 0,-1-1 0,1 0-1,0 0 1,0 0 0,-1 1 0,1-1 0,0 0 0,0 0 0,0 0 0,0 0 0,0 1 0,0-1-1,0 0 1,0 0 0,1 0 0,-1 1 0,0-1 0,0 0 0,1 0 0,-1 1 0,1-1 0,-1 0 0,0 0-1,1 1 1,-1-1 0,1 0 0,0 1 0,-1-1 0,1 1 0,-1-1 0,1 1 0,0-1 0,0 1-1,-1-1 1,1 1 0,1-1 0,39-21-3887,-39 21 3683,31-15-2931</inkml:trace>
</inkml:ink>
</file>

<file path=ppt/ink/ink17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40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24 9856,'-28'-23'4864,"-15"35"-5760,40-5 8319,-3 13-7295,1 0 128,5 8 640,0 11 128,14 7-1152,9 6 0,6-13 128,4-3 0,28-22-2816,-10-9 128</inkml:trace>
</inkml:ink>
</file>

<file path=ppt/ink/ink17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40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16 10624,'-20'-16'5248,"25"36"-7040,-1-20 7423,1 3-7295,1 13 128,-6 0-3327,3 4-1</inkml:trace>
</inkml:ink>
</file>

<file path=ppt/ink/ink17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40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86 9856,'0'0'45,"0"0"1,0 0-1,0-1 0,0 1 1,0 0-1,-1 0 1,1 0-1,0 0 1,0 0-1,0 0 1,0 0-1,0 0 0,-1 0 1,1-1-1,0 1 1,0 0-1,0 0 1,0 0-1,0 0 1,0 0-1,0-1 0,0 1 1,0 0-1,0 0 1,0 0-1,-1 0 1,1 0-1,0-1 1,0 1-1,0 0 0,0 0 1,0 0-1,0 0 1,0-1-1,0 1 1,1 0-1,-1 0 0,0 0 1,0 0-1,0-1 1,0 1-1,0 0 1,0 0-1,0 0 1,0 0-1,0 0 0,0-1 1,0 1-1,1 0 1,-1 0-1,0 0 1,0 0-1,0 0 1,0 0-1,0 0 0,1 0 1,-1-1-1,0 1 1,0 0-1,0 0 1,0 0-1,0 0 1,1 0-1,-1 0 0,0 0 1,0 0-1,0 0 1,1 0-1,16 10 4047,-13-7-3400,1 1 1,-1 0 0,0 0-1,0 0 1,0 1 0,0-1-1,-1 1 1,3 5 0,-1 4-531,-1 0 1,-1 0-1,0 1 1,-1-1-1,-1 1 1,0-1-1,-2 23 1,2 29 521,-1-61-614,2 4-5,-1 0 1,-1 0 0,0 0-1,0-1 1,-1 1 0,0 0-1,0 0 1,-3 10 0,4-19-63,0 0-1,-1 0 1,1 0 0,0 0-1,0 1 1,0-1 0,0 0-1,0 0 1,0 0 0,0 1-1,0-1 1,0 0 0,0 0-1,0 0 1,-1 0 0,1 0-1,0 1 1,0-1 0,0 0-1,0 0 1,0 0 0,-1 0-1,1 0 1,0 0 0,0 0-1,0 0 1,0 1 0,-1-1 0,1 0-1,0 0 1,0 0 0,0 0-1,-1 0 1,1 0 0,0 0-1,0 0 1,0 0 0,-1 0-1,1 0 1,0 0 0,0 0-1,0-1 1,0 1 0,-1 0-1,1 0 1,0 0 0,0 0-1,0 0 1,0 0 0,-1 0-1,-5-13 54,1-15 8,6 7-64,1 0 0,1 0 0,0 0 0,2 1 0,0 0 0,2 0 0,10-23 0,-12 30 14,2-1 1,0 1 0,0 0-1,1 0 1,1 1-1,0 0 1,1 1 0,0 0-1,1 0 1,0 1-1,0 0 1,1 1 0,1 1-1,-1 0 1,1 0-1,1 2 1,-1-1 0,20-5-1,-29 11 30,-1 0 0,1 1 0,0 0 0,-1-1 0,1 1 0,0 1 0,-1-1 0,1 0 0,-1 1 0,1 0 0,-1 0 0,1 0 0,-1 0 0,1 0 0,-1 1 0,6 3-1,-3-1 41,0 1-1,0-1 1,-1 1-1,0 1 1,0-1-1,0 1 1,7 11-1,0 4 74,-1 0-1,-1 1 0,-1 0 1,7 25-1,-1-2-309,-2-1-1,-3 2 1,-1-1-1,5 77 0,-17-137-6162,3 14 6032,-1-1 1,1 1-1,0 0 1,-1-1-1,1 1 1,0-1-1,0 1 1,0-1 0,0 1-1,0 0 1,0-1-1,1 1 1,-1-1-1,0 1 1,1-1-1,0 0 1,10-28-3322</inkml:trace>
</inkml:ink>
</file>

<file path=ppt/ink/ink17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41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94 4352,'1'-2'329,"1"1"1,0 0 0,-1-1-1,0 1 1,1-1-1,-1 1 1,0-1-1,0 0 1,0 1-1,0-1 1,0 0-1,0 0 1,0 0 0,-1 0-1,1 0 1,-1 1-1,1-1 1,-1 0-1,0 0 1,0-1-1,1 1 1,-2 0 0,1-3-1,-13-23 3901,-2 8-4316,12 32 3990,1 67-2688,2 10-422,4 385 1825,2-116-1574,-6-329-968,-1 0 0,-2 0 0,-1 0-1,-12 45 1,58-266-589,-33 162 390,1 1 0,1 1 0,2 0 0,19-31 0,-26 49 103,0 1 0,1 0 0,1 0 0,-1 1 0,1 0 0,1 1 0,0-1-1,0 2 1,0-1 0,1 1 0,-1 1 0,2-1 0,-1 2 0,19-7 0,-16 7 37,0 1 0,1 0-1,0 0 1,-1 1 0,1 1-1,0 1 1,26 2 0,-31-1 40,0 1 0,0 1 0,0-1 0,0 2 0,0-1 0,-1 1 0,0 0 0,1 1 0,-2 0 0,1 0 0,0 1 0,9 10 0,-2-1 13,-1 1 0,0 1-1,-2 0 1,0 0 0,0 1-1,-2 1 1,0 0 0,-2 0-1,0 1 1,-1 0 0,-1 1-1,0-1 1,-2 1 0,-1 0-1,1 23 1,-3-39-74,-1 0 0,0 0 1,0 0-1,0 0 0,-1 0 0,1 0 0,-1 0 1,0 0-1,-1-1 0,1 1 0,-1 0 1,-5 8-1,5-10-33,0-1 1,0 1-1,0 0 1,-1-1-1,1 0 1,-1 1-1,0-1 1,0 0-1,0 0 1,0-1-1,0 1 0,0-1 1,0 1-1,-1-1 1,1 0-1,0 0 1,-1 0-1,1-1 1,-5 1-1,-21 9-2043,17-5-1196,8-5-75</inkml:trace>
</inkml:ink>
</file>

<file path=ppt/ink/ink17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42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374 48 4480,'11'-4'3558,"16"-4"-510,-28 8-2938,1 0 0,0 0-1,0 0 1,0 0 0,0 1-1,0-1 1,-1 0-1,1 0 1,0 0 0,0 1-1,0-1 1,0 0-1,0 0 1,0 0 0,0 1-1,0-1 1,0 0 0,0 0-1,0 1 1,0-1-1,0 0 1,0 0 0,0 0-1,0 1 1,0-1-1,0 0 1,0 0 0,0 1-1,0-1 1,0 0 0,0 0-1,0 0 1,1 1-1,-1-1 1,0 0 0,0 0-1,0 0 1,0 0-1,0 1 1,1-1 0,-1 0-1,0 0 1,0 0 0,0 0-1,1 0 1,-1 0-1,0 1 1,0-1 0,0 0-1,1 0 1,-1 0 0,0 0-1,0 0 1,0 0-1,1 0 1,-1 0 0,0 0-1,0 0 1,1 0-1,-13 18 410,0 1-1,2 1 0,0 0 0,1 0 0,2 1 0,0 0 0,0 0 0,2 1 0,1 0 0,1 0 0,1 0 0,0 0 0,4 42 1,-1-55-474,0-1 0,1 0 0,0 0 1,1 1-1,0-2 0,0 1 0,0 0 1,1-1-1,0 1 0,1-1 1,-1 0-1,2 0 0,-1-1 0,1 0 1,-1 0-1,2 0 0,-1 0 0,1-1 1,0 0-1,0-1 0,0 1 0,0-2 1,1 1-1,0-1 0,0 0 0,0 0 1,0-1-1,0 0 0,0 0 1,0-1-1,1 0 0,-1-1 0,1 0 1,-1 0-1,1-1 0,-1 0 0,0 0 1,0-1-1,1 0 0,8-4 1,-2-1-42,-1-1 1,0 0 0,0-1 0,-1-1 0,0 0 0,-1 0 0,0-1 0,-1-1 0,0 0 0,-1-1 0,0 0 0,-1 0 0,10-20 0,0-5 4,-1 0 1,-2-2-1,21-77 0,-36 113-9,14-68 0,-15 69 0,1 0 0,-1 0 0,1 0 0,-1 0 0,0 0 0,0 0 0,-1 0 0,1 0 0,0 0 0,-1 0 0,0 1 0,0-1 0,0 0 0,0 0 0,0 0 0,0 1 0,-1-1 0,1 1 0,-5-5 0,5 11 0,0 1 0,0 0 0,0 0 0,0 0 0,1 0 0,0 0 0,0 0 0,1 9 0,1 66 66,-3-1 0,-16 102 0,-42 160 307,2-11-154,32-65-110,10-90-112,14-161 11,0 0 0,-2 0 0,1 0-1,-2 0 1,0 0 0,-1 0 0,-8 17 0,10-26 14,-1 0 0,1 0 1,-1-1-1,0 1 1,0-1-1,0 0 1,0 0-1,-1 0 0,0 0 1,0-1-1,0 0 1,0 0-1,0 0 1,-1-1-1,1 0 0,-1 0 1,1 0-1,-1-1 1,0 1-1,-9 0 0,-2-2 35,-1 1 0,1-2 0,0 0 0,0-1-1,-1-1 1,1-1 0,1 0 0,-1-1-1,1-1 1,-18-8 0,-2-3 96,0-2 0,1-2 1,-40-31-1,55 36-33,0-1 0,1 0 1,-20-25-1,33 35-98,0-1 0,0 0 0,1 1 0,0-2 0,0 1 1,1 0-1,0-1 0,1 0 0,0 0 0,0 0 0,-2-19 0,5 25-50,-1 0-1,2 0 0,-1-1 0,0 1 0,1 0 0,-1 0 0,1 0 0,0 0 0,0 0 0,1 0 1,-1 0-1,0 0 0,1 0 0,0 0 0,-1 1 0,1-1 0,0 1 0,1-1 0,-1 1 0,0 0 1,1 0-1,-1 0 0,1 0 0,-1 0 0,1 1 0,3-2 0,6-3-523,0 2-1,0-1 1,1 2 0,21-5-1,-24 6 64,81-15-3245</inkml:trace>
</inkml:ink>
</file>

<file path=ppt/ink/ink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1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224 781 3840,'14'-8'1239,"1"1"0,28-10 0,18-10 1828,-36 11-2806,-1-1 0,-1-1-1,-1-1 1,0 0 0,-2-2 0,0-1 0,-1 0 0,-1-2 0,-2 0 0,0-1 0,-2 0 0,22-51 0,-31 63-157,-1-1 1,-1 1 0,1-1 0,-2 0-1,0 0 1,-1 1 0,0-1 0,-1-1-1,-1 1 1,0 1 0,-6-27 0,4 30-64,0 0 1,-1 0-1,0 1 1,-1 0-1,0 0 1,0 0-1,-1 0 1,0 1-1,0 0 1,-1 0-1,0 1 1,-1 0-1,0 0 1,0 0-1,0 1 1,-16-8-1,8 5 14,0 1-1,-1 1 1,0 0-1,0 1 1,-1 1-1,0 1 1,0 0-1,0 2 1,0 0-1,0 1 1,-30 1-1,36 1-32,0 1 0,0 0-1,0 1 1,0 0 0,1 0-1,-1 1 1,1 1 0,0 0 0,0 1-1,1 0 1,0 0 0,0 1 0,0 1-1,1-1 1,0 2 0,0-1-1,1 1 1,-11 14 0,8-4 24,0 0 0,2 1 0,0 0 0,1 0 0,1 1 0,1 0 0,0 1 0,2-1 0,1 1 0,0 0 1,2 0-1,0 0 0,2 0 0,3 26 0,6 24 271,3-1 0,44 135 0,-32-133-185,4-1 0,2-2-1,4 0 1,3-3-1,51 70 1,-89-136-197,0 0 0,1-1 1,-1 1-1,0 0 0,0-1 0,1 1 1,-1-1-1,0 1 0,1 0 0,-1-1 1,1 1-1,-1-1 0,1 1 0,-1-1 1,1 0-1,-1 1 0,1-1 0,0 1 1,-1-1-1,1 0 0,-1 0 0,1 1 1,0-1-1,-1 0 0,1 0 0,0 0 1,-1 0-1,1 1 0,0-1 0,-1 0 1,1 0-1,0-1 0,-1 1 0,1 0 1,0 0-1,-1 0 0,1 0 0,0 0 1,-1-1-1,1 1 0,0 0 0,-1-1 1,1 1-1,-1 0 0,1-1 0,-1 1 1,1-1-1,17-34-5115,-9 15 3356,5 3-501</inkml:trace>
</inkml:ink>
</file>

<file path=ppt/ink/ink17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59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746 92 7040,'4'-24'2628,"-3"21"-1796,0 0 0,0-1 0,-1 1 0,0 0 0,1-1 0,-1 1-1,0 0 1,-1-1 0,0-3 0,0 5-753,0 0-1,0 1 0,0-1 1,0 0-1,0 1 1,0 0-1,0-1 0,-1 1 1,1 0-1,-1-1 0,1 1 1,-1 0-1,1 0 0,-1 0 1,0 0-1,0 1 1,1-1-1,-1 0 0,0 1 1,0-1-1,-2 1 0,-14-3 240,0 2-1,0 0 0,0 1 1,0 1-1,0 0 0,0 2 0,-19 4 1,32-6-275,-63 14 1290,-122 46 0,163-51-1165,0 2-1,1 1 1,0 1-1,-36 26 1,50-32-138,0 1 1,1 1-1,0 0 1,1 1-1,0 0 1,1 0-1,0 1 1,1 0-1,0 1 1,-8 18 0,14-27-25,1-1-1,0 1 1,0-1 0,0 1 0,0-1 0,1 1 0,0 0 0,-1-1 0,1 1 0,1 0 0,-1-1 0,0 1 0,1 0 0,0-1 0,0 1 0,0-1 0,0 1 0,1-1 0,-1 0 0,1 1 0,0-1 0,0 0 0,0 0 0,0 0 0,0 0 0,1-1 0,-1 1 0,1-1 0,0 1 0,0-1 0,0 0 0,0 0 0,0 0-1,0 0 1,5 1 0,12 6 18,1 0 0,1-1 0,-1-1 0,32 6 0,-39-10 4,162 29 217,-61-14-106,-57-9-13,0 3 0,-1 2 0,0 3-1,61 27 1,-103-37-64,0 0-1,0 1 1,-1 1-1,-1 0 1,1 0-1,-2 2 1,1-1-1,-1 2 0,-1 0 1,0 0-1,-1 1 1,0 0-1,-1 1 1,0 0-1,-1 0 1,-1 1-1,0 0 1,-1 0-1,-1 1 1,4 18-1,-7-19 38,0 0-1,-1 0 0,-1 0 1,0-1-1,-1 1 1,-1 0-1,-1 0 1,0-1-1,0 1 1,-1-1-1,-1 0 1,-10 19-1,10-23-37,-1-1 0,0 0 0,0 0 0,-1-1 0,0 0 0,-1 0-1,0-1 1,0 0 0,0 0 0,-1-1 0,0 0 0,0 0 0,-12 4 0,-11 4 80,0-2 0,-53 14 0,75-24-137,-30 9 62,1-2 1,-2-2-1,1-2 0,-66 1 0,85-7-59,1 0 0,0-2 0,0 0-1,0-1 1,1 0 0,-1-2-1,1-1 1,0 0 0,1-1 0,-34-21-1,47 26-49,0 0 0,0-1 0,0 0 0,0 0 0,1 0 0,0-1 0,-1 1 0,2-1-1,-1 0 1,1 0 0,-1-1 0,-2-6 0,5 9-67,1 1-1,-1-1 1,1 1 0,0-1-1,0 1 1,0-1-1,0 1 1,0-1 0,0 1-1,1-1 1,-1 1 0,1 0-1,0-1 1,0 1 0,0 0-1,0-1 1,0 1-1,0 0 1,0 0 0,1 0-1,-1 0 1,1 0 0,0 0-1,0 0 1,-1 1-1,1-1 1,0 0 0,0 1-1,0 0 1,1-1 0,-1 1-1,4-1 1,11-6-1561,-1 1 0,1 1 0,0 1 0,0 1 0,31-5-1,5 2-2167</inkml:trace>
</inkml:ink>
</file>

<file path=ppt/ink/ink17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59.4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8 11136,'-32'-7'5503,"26"26"-6526,6-15 10622,0 32-9343,0-17 0,15 27 128,-5-14 0,13 31-512,-8-17 0,17 9 0,-9-11 128,16-17-1536,-13-4 128,3-23-1920,-4 0 128</inkml:trace>
</inkml:ink>
</file>

<file path=ppt/ink/ink17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6:59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1 15872,'-71'35'7935,"82"-22"-11391,-11-13 14976,23 0-14592,-4 0 0,8 0-4736,-2 0 1</inkml:trace>
</inkml:ink>
</file>

<file path=ppt/ink/ink17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0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4 111 7296,'-2'19'13743,"1"0"-11935,1-18-1685,-1 21 696,2-1 0,6 38 1,-6-53-723,1 1 1,-1-1-1,2 0 1,-1 1 0,1-1-1,0 0 1,0 0-1,0-1 1,1 1-1,0-1 1,0 1 0,0-1-1,9 7 1,-2-4 45,1 0 0,0-1 0,0-1 0,0 0-1,1-1 1,0 0 0,0-1 0,0 0 0,18 2 0,-11-2 38,0-2 1,0 0-1,0-1 0,1-2 1,34-3-1,-40 0-63,0 1-1,0-2 1,-1 0 0,1-1-1,-1 0 1,-1-1-1,20-13 1,-2-2 372,48-45-1,-70 59-392,0-1-1,-1 0 1,0-1-1,-1 1 1,0-2 0,0 1-1,-1-1 1,5-13 0,-9 21-83,-1 0 0,0 0 1,0-1-1,0 1 0,0 0 1,-1-1-1,1 1 0,-1-1 1,0 1-1,0-1 1,0 1-1,0 0 0,-1-1 1,0 1-1,1-1 0,-1 1 1,0 0-1,-1-1 0,1 1 1,0 0-1,-1 0 1,0 0-1,0 0 0,0 0 1,0 1-1,0-1 0,0 1 1,-1-1-1,1 1 0,-1 0 1,0-1-1,0 2 1,0-1-1,0 0 0,-3-1 1,-12-5-11,-1 1-1,1 1 1,-1 0 0,0 1 0,-20-1 0,-2 0-5,-60 0 0,78 6-24,0 1 0,0 0-1,1 2 1,-1 1 0,0 1 0,1 0 0,0 2-1,1 1 1,-1 0 0,-25 15 0,41-19-83,0-1 1,0 1 0,0 0-1,1 1 1,0-1-1,0 1 1,0 0 0,-7 10-1,11-13-85,-1 0-1,1 1 0,0-1 1,0 1-1,0-1 0,0 1 1,0-1-1,1 1 1,-1 0-1,1-1 0,0 1 1,0 0-1,0-1 0,0 1 1,0 0-1,0-1 0,1 1 1,-1-1-1,1 1 0,0 0 1,2 4-1,-3-7 179,1 2-206,-1 0 0,1 1 0,1-1-1,-1 0 1,0 0 0,0-1 0,1 1-1,-1 0 1,1 0 0,-1-1 0,1 1 0,0-1-1,0 1 1,0-1 0,0 0 0,4 3-1,74 20-3788,-4-4 21</inkml:trace>
</inkml:ink>
</file>

<file path=ppt/ink/ink17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0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397 24 9600,'0'-1'225,"-1"-1"0,1 1 1,0 0-1,-1-1 0,1 1 0,-1 0 1,1-1-1,-1 1 0,0 0 1,1 0-1,-1 0 0,0 0 0,0-1 1,0 1-1,0 0 0,0 0 0,0 1 1,-1-2-1,-18 11 6732,-6 7-5160,-22 6-719,-56 17 1,63-24-362,-1 1 1,-49 27-1,80-32-557,19-5-16,19-3 0,78-7-101,-66 2 10,0 1 1,1 1-1,63 11 0,-54-2 104,95 32 1,-131-37-126,-1 1 1,0 0-1,0 0 0,-1 1 1,1 1-1,-1 0 0,-1 1 1,0 0-1,0 0 1,0 1-1,-1 1 0,0-1 1,9 15-1,-16-21-3,0 1-1,0-1 0,0 1 1,-1-1-1,1 1 1,-1-1-1,0 1 1,0 0-1,0 0 1,-1-1-1,1 1 0,-1 0 1,0 0-1,0 0 1,0 0-1,-1-1 1,1 1-1,-1 0 1,0 0-1,0-1 0,-1 1 1,1 0-1,-1-1 1,1 1-1,-1-1 1,0 0-1,0 0 1,-1 1-1,1-1 0,-1-1 1,1 1-1,-1 0 1,0-1-1,0 1 1,-3 1-1,-10 4 96,1-1 0,-1 0-1,0-1 1,-1-1 0,1-1-1,-1 0 1,0-1 0,-22 1 0,-10-3 30,-76-8 0,62 2-317,37 0-1944,47-2-4022,0 2 2888,3-4-620</inkml:trace>
</inkml:ink>
</file>

<file path=ppt/ink/ink17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1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71 7936,'-6'-7'1012,"-1"1"0,0-1 1,-1 1-1,1 1 0,-1-1 0,0 2 1,-1-1-1,1 1 0,-1 0 0,0 0 1,0 1-1,0 0 0,-11-1 1,8 3-572,0 0-1,0 0 1,-21 3 0,-10 3 119,-1 3 0,1 2 0,-60 21 0,98-29-515,0 0 0,0 1 0,0-1-1,0 1 1,0 0 0,1 0 0,0 1 0,-1-1-1,-5 8 1,9-10-40,0 0 0,0 0-1,0 1 1,1-1 0,-1 0-1,0 1 1,1-1 0,-1 1-1,1-1 1,0 0 0,-1 1-1,1-1 1,0 1 0,0-1-1,0 1 1,0-1 0,0 1-1,0-1 1,0 1 0,1-1 0,-1 1-1,0-1 1,1 1 0,0-1-1,-1 0 1,1 1 0,0-1-1,-1 0 1,1 1 0,0-1-1,0 0 1,0 0 0,0 0-1,0 0 1,0 0 0,0 0-1,1 0 1,-1 0 0,0 0 0,3 0-1,12 8-4,0-1 0,1 0 0,0-2 0,0 0 0,1-1 0,-1 0 0,1-2 0,0 0 0,27 1 0,8 2 0,258 53 128,-299-57-90,-1 1-1,1 0 0,-1 1 1,0 1-1,0 0 0,-1 0 1,0 1-1,0 0 0,11 9 1,-18-13-19,0 1 1,0-1 0,-1 1-1,0-1 1,1 1 0,-1 0 0,0 0-1,0 0 1,0 0 0,-1 0-1,1 1 1,-1-1 0,0 0 0,1 1-1,-2-1 1,1 1 0,0-1-1,-1 1 1,1 0 0,-1-1 0,0 1-1,0-1 1,-1 1 0,1 0-1,-1-1 1,0 1 0,0-1 0,0 1-1,0-1 1,0 0 0,-1 1-1,-2 2 1,0 1 2,-1-2 0,1 1 1,-1 0-1,-1-1 0,1 0 0,-1 0 0,0 0 0,0-1 1,0 0-1,-1 0 0,1-1 0,-12 5 0,-5 1 53,1-1-1,-35 6 1,34-8-326,-1-2 1,1-1-1,-1 0 0,-31-2 1,46-2 87,0 0 1,0 0-1,1-1 1,-1 0-1,0 0 1,1-1-1,-1 0 1,1-1-1,0 0 1,0 0 0,0-1-1,1 0 1,-1 0-1,-6-7 1,13 11-35,0 0 0,0 1 0,0-1 0,0 0 0,-1 0 0,1 0 0,0 0 0,1-1 0,-1 1 0,0 0 0,0 0 0,0-1 0,1 1 0,-1 0 0,1-1 0,-1 1 0,1 0 0,-1-1 0,1 1 0,0-1 0,0 1 0,0-1 0,0 1 0,0-1 0,0 1 0,0-1 0,0 1 0,0-1 0,1-1 0,3-17-3386</inkml:trace>
</inkml:ink>
</file>

<file path=ppt/ink/ink17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1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1 348 10496,'3'0'724,"0"1"0,0-1 1,1 1-1,-1-1 0,0 0 1,1 0-1,-1-1 0,0 1 1,0-1-1,1 0 0,4-1 1,18-3 2892,-15 5-3410,0 0 1,-1-2-1,1 1 1,0-1-1,-1-1 1,0 0-1,1 0 1,-1-1-1,0 0 1,-1-1-1,12-7 1,-2-1 36,-1-1 0,0-1 1,-1-1-1,16-19 1,-29 30-211,0 0 1,-1 0 0,0-1 0,0 1 0,0-1 0,-1 0 0,0 0 0,0 0-1,0 0 1,-1 0 0,0-1 0,0 1 0,0 0 0,-1 0 0,0-1 0,0 1 0,-1 0-1,0-1 1,-1-7 0,1 10-17,0 0 0,0 0 0,-1 0 1,1 0-1,-1 0 0,1 0 0,-1 1 0,-1-1 0,1 0 0,0 1 0,-1 0 0,0 0 0,0-1 1,0 1-1,0 1 0,0-1 0,0 0 0,-1 1 0,0 0 0,1 0 0,-1 0 0,0 0 0,0 0 0,0 1 1,0 0-1,0 0 0,0 0 0,0 0 0,0 1 0,-7-1 0,2 2 25,1 0-1,-1 0 1,1 0 0,0 1-1,0 0 1,-1 1 0,2 0-1,-1 0 1,0 1 0,1 0-1,-1 0 1,1 1 0,0 0-1,1 0 1,-1 1 0,1-1-1,0 1 1,0 1 0,1-1-1,0 1 1,0 0 0,-7 13-1,5-5-22,1 0 0,0 0 0,1 0 0,1 1 0,0-1-1,-2 23 1,5-26-19,0-1 0,1 1 0,0 0 0,1-1 0,0 1 0,1-1 0,0 1 0,1-1 0,0 0 0,8 16 0,-3-11-11,1-1 1,1-1-1,1 0 0,0 0 1,0-1-1,2 0 0,-1-1 1,2-1-1,0 0 0,0 0 1,24 12-1,-29-18 11,-1 0-1,1-1 0,0 0 1,0 0-1,1-1 0,-1 0 1,1-1-1,-1 0 1,1 0-1,0-1 0,0 0 1,-1-1-1,1 0 1,0-1-1,0 0 0,0-1 1,-1 1-1,1-2 1,-1 1-1,1-2 0,-1 1 1,14-8-1,-9 1 5,-1 0-1,0-1 1,0 0-1,-1-1 0,-1 0 1,0-1-1,-1 0 1,0-1-1,-1 0 1,-1-1-1,0 0 1,11-30-1,-9 16 25,-1-1-1,-2 0 0,-1 0 0,-1-1 1,-2 0-1,0-37 0,-7 38 308,5 29 114,16 11 321,-6-6-679,0-2 0,1 1-1,0-2 1,-1 0-1,1 0 1,0-1 0,-1 0-1,13-2 1,-2 0-21,39 0 57,1-3 0,-2-2 0,1-4 0,-1-2 0,89-31 0,-124 34-21,-34 13-100,0 0-1,1 1 1,-1 0 0,1 1 0,0-1-1,1 2 1,-1-1 0,1 1 0,0 0-1,0 1 1,1-1 0,0 1 0,0 1-1,1-1 1,0 1 0,0 0 0,0 0-1,-5 15 1,6-8 0,0 1 0,0-1-1,2 1 1,0 0 0,1 0 0,0 0-1,1 0 1,1 0 0,6 30 0,-4-35-2,0 0 0,0-1 1,1 1-1,1-1 1,0 0-1,0-1 1,1 1-1,0-1 1,1 0-1,0 0 1,0-1-1,1 0 0,0 0 1,16 11-1,-12-9-222,2-1-1,0-1 1,0 0-1,0 0 1,26 8-1,-34-14-345,0-1 0,0 1 0,0-1-1,0-1 1,0 1 0,1-1 0,-1 0 0,0-1-1,0 1 1,1-1 0,-1 0 0,0-1 0,0 0-1,0 0 1,-1 0 0,11-5 0,14-10-3427</inkml:trace>
</inkml:ink>
</file>

<file path=ppt/ink/ink17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2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91 311 9856,'-3'-4'8882,"0"9"-3540,-2 23-2095,3-11-3560,1 1 0,2 27 1,-1-34 414,1-1 1,0 1 0,1 0 0,0-1 0,1 0 0,0 1 0,1-1 0,0-1 0,0 1 0,1 0-1,1-1 1,-1 0 0,1 0 0,1-1 0,0 0 0,12 12 0,-9-12-59,1 0 0,0-1 0,0-1 0,1 1 0,17 5 0,-22-9 9,1-1 0,-1 1-1,1-2 1,-1 1-1,1-1 1,0 0 0,0-1-1,0 0 1,-1 0 0,1 0-1,13-3 1,-10-1 29,1 0-1,-1-1 1,0 0 0,-1-1-1,1 0 1,-1 0 0,0-1 0,-1-1-1,1 0 1,-2 0 0,12-14 0,-13 16-21,-2-1 1,1-1-1,-1 1 1,0-1-1,-1 0 1,0 0-1,0-1 1,-1 1-1,0-1 1,0 1-1,-1-1 1,0 0-1,0 0 1,-1 0-1,-1-1 1,0-16-1,-2 11-39,-1 0-1,-1 1 0,0-1 1,-1 1-1,0 0 0,-1 0 1,-1 1-1,0-1 0,-1 2 1,0-1-1,-1 1 0,-1 0 1,0 1-1,0 0 0,-1 0 1,0 1-1,-1 1 0,-15-10 1,3 4-42,-1 1 1,0 2 0,-1 0-1,-1 1 1,1 2-1,-2 1 1,1 1 0,-1 1-1,0 1 1,-40 0-1,59 4 2,7 1 14,1-1-1,-1 1 1,1 0-1,-1 0 0,1 0 1,-1-1-1,1 2 1,0-1-1,-1 0 0,1 0 1,-1 0-1,1 1 1,-1-1-1,1 1 1,0-1-1,-1 1 0,1-1 1,0 1-1,0 0 1,-1 0-1,1 0 1,0-1-1,-2 3 0,4-2 4,0 0 0,-1 0 0,1-1 1,0 1-1,0 0 0,0 0 0,0-1 0,0 1 0,-1-1 0,1 1 0,0-1 0,1 1 0,-1-1 0,0 1 0,0-1 0,0 0 0,0 0 0,0 1 0,0-1 0,0 0 0,0 0 0,0 0 0,2-1 0,46 5 3,42-11 124,111-23 0,-119 15-433,166-9-1,-245 24-132,0 0-1,1 0 0,-1 0 0,0 1 0,1 0 0,-1-1 0,0 2 0,5 1 1,3 1-2782</inkml:trace>
</inkml:ink>
</file>

<file path=ppt/ink/ink17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3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13056,'-9'27'6527,"9"40"-6399,0-56 8704,5 17-8832,-1-1 0,10 9-384,-3-1 128,6-15-1152,3-4 128,8-16-2304,-5 0 0</inkml:trace>
</inkml:ink>
</file>

<file path=ppt/ink/ink17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3.3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36 16384,'-65'-36'8191,"70"45"-11647,-5-9 15104,14 7-16640,-5-3 0,14 8-3199,-3-5 127</inkml:trace>
</inkml:ink>
</file>

<file path=ppt/ink/ink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1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0 242 4480,'4'2'225,"-1"0"0,0 0-1,1-1 1,-1 1 0,1-1 0,-1 0 0,1 1-1,0-2 1,-1 1 0,1 0 0,0-1 0,0 0 0,-1 0-1,5 0 1,63-8 3198,-45 5-2944,-8 0-147,1 0-1,-1-1 0,0 0 1,0-2-1,-1 0 1,1-1-1,-1-1 0,-1 0 1,0-1-1,0-1 0,0-1 1,-2 0-1,1-1 0,21-24 1,-34 35-294,-1 0 0,1-1 0,-1 1 0,0-1 1,0 1-1,1-1 0,-1 0 0,0 0 0,-1 1 0,1-1 1,0 0-1,0 0 0,-1 0 0,1 0 0,-1 0 0,0 0 1,1 0-1,-1 0 0,0 0 0,0 0 0,0 0 0,-1 0 1,1 0-1,0 0 0,-1 0 0,1 0 0,-1 0 0,0 0 1,1 0-1,-1 1 0,0-1 0,0 0 0,-1 0 0,1 1 1,0-1-1,0 1 0,-1-1 0,1 1 0,-1 0 0,1-1 1,-1 1-1,0 0 0,1 0 0,-1 0 0,-3-1 0,-2-2 51,0 0 0,0 0-1,-1 1 1,0 0 0,1 0-1,-1 1 1,0 0 0,0 0-1,-1 1 1,-9 0-1,6 1 8,1 1 0,0 1 0,0 0 0,1 0 0,-1 1 0,0 1 0,1-1 0,0 2 0,-1-1 0,2 2 0,-1-1 0,1 1 0,0 1 0,-15 13 0,18-15-5,1 1 1,0 1 0,0-1-1,0 1 1,1 0 0,0 0-1,0 0 1,0 0 0,1 0-1,1 1 1,-1 0 0,1 0-1,0 0 1,1-1 0,0 2-1,0-1 1,1 0 0,0 0-1,0 0 1,1 0 0,2 9-1,-1-7-1,0-1-1,1 0 1,0 0-1,0-1 1,1 1-1,1-1 1,-1 1-1,1-1 1,1 0-1,-1-1 0,1 0 1,1 0-1,-1 0 1,1 0-1,0-1 1,1 0-1,10 6 1,5 0 47,-1 0 0,2-2 0,-1 0-1,1-2 1,34 7 0,-45-12-233,1 0 1,0-1-1,0-1 0,0-1 0,0 0 1,0 0-1,0-1 0,-1-1 0,1 0 1,0-1-1,14-6 0,-18 6-459,0-1 0,0-1 0,-1 0 0,0 0 0,0-1 1,0 0-1,0 0 0,-1-1 0,9-10 0,5-14-2581,-18 3 43</inkml:trace>
</inkml:ink>
</file>

<file path=ppt/ink/ink17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3.9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552 64 6016,'-1'0'379,"-1"0"0,0 0 0,0 0-1,1 0 1,-1 0 0,0 0 0,1-1 0,-1 1 0,1-1 0,-1 1 0,0-1 0,1 1 0,-1-1-1,1 0 1,-1 0 0,1 0 0,0 1 0,-1-2 0,1 1 0,0 0 0,-1 0 0,0-2 0,-1 1 136,0-1 1,-1 0 0,1 0 0,-1 1 0,0 0 0,1 0 0,-6-2 0,-7-2-123,0 1-1,0 0 1,0 1-1,0 1 1,0 1-1,-1 0 1,0 1-1,1 1 1,-1 1-1,1 0 1,-1 1-1,1 0 1,0 2-1,-27 8 1,26-4-112,0 0 0,1 1-1,0 0 1,0 2 0,1 0 0,-16 15 0,22-18-212,1 0 0,0 0 0,1 1 0,0 1 0,0-1 0,1 1 0,1 0 0,-1 0 0,2 0 0,-1 1 0,-4 16 1,9-23-66,-1 1 0,0-1 0,1 0 0,0 1 0,0-1 0,0 0 0,0 1 0,1-1 0,0 0 0,0 1 0,0-1 0,0 0 0,1 0 0,-1 0 0,1 0 0,0 0 0,0 0 0,1-1 0,-1 1 0,1-1 0,0 1 0,0-1 0,0 0 0,0 0 0,5 3 0,2 1-33,0 0 0,1-1 0,0 0 0,0-1 0,0 0 0,0-1 0,20 5-1,-9-4-179,-1-2-1,1 0 1,-1-1-1,1-1 1,0-2-1,0 0 0,-1-1 1,1-1-1,23-6 1,-18 1-827,-1 0 1,0-2-1,-1 0 1,0-2 0,0-1-1,33-23 1,-4-5-2314</inkml:trace>
</inkml:ink>
</file>

<file path=ppt/ink/ink17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4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12032,'-4'32'3592,"6"7"-2705,11 3 1083,2-4 3548,44 173-2707,-56-198-2614,15 59 2,4-1 0,35 80 0,-18-61 118,28 76 433,-51-124-600,-11-32-117,-1 0 0,0 0-1,-1 0 1,0 1 0,0-1 0,-1 1 0,0 0 0,-1 0 0,0-1 0,-2 20 0,2-29-33,-1-1 0,0 1 0,0 0 0,0-1 0,0 1 0,0 0 0,0-1 0,-1 1 0,1 0 0,0-1 0,0 1 0,0 0 0,-1-1 0,1 1 0,0-1 0,0 1 0,-1 0 0,1-1 0,-1 1 0,1-1 0,0 1 0,-1-1 0,1 1 0,-1-1 0,1 1 0,-1-1 0,0 0 0,1 1 0,-1-1 0,1 0 0,-1 1 0,0-1 0,1 0 0,-1 0 0,0 0 0,1 0 0,-1 1 0,0-1 0,1 0 0,-1 0 0,0 0 0,1 0 0,-1-1 0,0 1 0,1 0 0,-1 0 0,0 0 0,1 0 0,-1-1 0,1 1 0,-1 0 0,0-1 0,1 1 0,-1 0 0,1-1 0,-1 1 0,1-1 0,-1 1 0,1-1 0,-1 1 0,1-1 0,-1 0 0,-30-40 0,25 31 19,0-1-1,1 0 1,1 0 0,0 0-1,1-1 1,0 1 0,0-1-1,1 0 1,1 0 0,0 0-1,1 0 1,0 0 0,1 0-1,0 1 1,1-1 0,0 0-1,0 0 1,2 1 0,-1 0-1,2-1 1,5-10 0,-5 12 10,0 0-1,0 0 1,1 1 0,0 0 0,1 0 0,0 0 0,0 1 0,1 0-1,0 0 1,1 1 0,0 0 0,0 1 0,0 0 0,1 0-1,-1 1 1,1 0 0,1 1 0,-1 0 0,1 0 0,-1 1 0,22-3-1,-25 7 48,1-1 0,0 1 0,-1 0 0,1 1 0,-1 0 0,1 0 0,-1 1 0,0 0 0,0 0 0,0 0 0,0 1 0,-1 0 0,1 0 0,-1 1 0,0 0 0,-1 0 0,1 0 0,-1 1 0,7 8 0,1 3 27,-1 0 0,0 0 0,-1 1 0,-1 1 0,-1 0-1,9 24 1,-8-5-92,-1 1 0,-1 0-1,3 57 1,-16-42-1611,5-52 21,10-17-4180,-6 2 1769</inkml:trace>
</inkml:ink>
</file>

<file path=ppt/ink/ink17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4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0 150 11520,'0'1'147,"0"-1"0,0 1 0,0-1 0,0 0 1,0 1-1,0-1 0,0 1 0,0-1 0,0 1 1,0-1-1,0 0 0,0 1 0,1-1 0,-1 1 1,0-1-1,0 0 0,0 1 0,0-1 0,1 0 1,-1 1-1,0-1 0,0 0 0,1 1 0,-1-1 1,0 0-1,1 1 0,-1-1 0,0 0 0,1 0 1,-1 1-1,1-1 0,-1 0 0,0 0 0,1 0 1,0 0-1,17-3 200,-3-1 1200,0 3 3846,12 8-4452,-1 1-1,43 20 1,-18-7-606,-39-18-258,-1-1 0,1 0 0,0-1-1,0 0 1,-1-1 0,1 0 0,0-1 0,0-1-1,-1 1 1,1-2 0,-1 0 0,0 0 0,1-1-1,-2 0 1,1-1 0,0-1 0,-1 1 0,0-1-1,15-13 1,-22 17-70,-1 0 0,1 0 0,-1-1 0,0 1 0,0-1 0,0 1 0,0-1 0,-1 0 0,1 1 0,-1-1 0,1 0 0,-1 0 0,0 0 0,0 0 0,0 0 0,-1-1 0,1 1 0,-1 0 0,0 0 0,0 0 0,0-5 0,-1 4 8,0 0 1,-1 0-1,1 0 1,-1 1-1,0-1 1,0 0-1,0 1 1,0-1-1,-1 1 1,1 0 0,-1 0-1,0 0 1,0 0-1,0 1 1,-4-3-1,0-1 39,-1 1-1,0 1 1,0-1-1,0 1 1,0 1-1,-1 0 1,0 0-1,1 0 1,-1 1 0,0 1-1,0-1 1,0 1-1,0 1 1,-1 0-1,-14 1 1,14 2 4,-1-1 1,2 2 0,-1-1-1,0 1 1,1 0 0,-1 1-1,1 1 1,1-1 0,-1 1-1,1 0 1,0 1 0,0 0-1,1 1 1,0-1 0,0 1-1,1 1 1,0-1 0,0 1-1,1 0 1,0 0 0,1 1-1,0-1 1,-5 16 0,6-12-17,1 0 1,0 0 0,1 0-1,0 0 1,1 0 0,0 0-1,1 0 1,1 0 0,0 0-1,0 0 1,1 0 0,1 0-1,1-1 1,-1 0 0,2 0-1,0 0 1,0 0 0,1-1-1,0 0 1,10 10 0,-9-11-58,2-1 1,-1 0-1,1 0 0,0-1 1,1 0-1,0 0 1,0-2-1,1 1 1,0-1-1,0-1 0,0 0 1,1-1-1,0 0 1,-1-1-1,1-1 1,1 0-1,-1 0 0,20-1 1,-18-2-574,0 0 0,1-2 1,-1 1-1,0-2 1,-1 0-1,1-1 0,-1 0 1,0-1-1,0-1 0,16-10 1,18-13-3403</inkml:trace>
</inkml:ink>
</file>

<file path=ppt/ink/ink17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5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13952,'14'-20'6911,"20"11"-8447,-26 2 10880,1 4-9472,2 3 0,-11 0-2176,0 0 0,-11 0 0,8 0 0</inkml:trace>
</inkml:ink>
</file>

<file path=ppt/ink/ink17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5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1 134 16384,'5'-28'8191,"43"13"-12159,-39 10 14464,9-14-16768,-4 4 0,-9-17-1407,0 13 127</inkml:trace>
</inkml:ink>
</file>

<file path=ppt/ink/ink17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6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0 532 2304,'18'-5'1727,"7"-2"5525,19-6 2712,-38 12-9881,-1-1 0,0 0 0,0 0-1,0 0 1,0-1 0,0 0 0,0 0-1,0 0 1,-1 0 0,0-1-1,0 0 1,0 0 0,5-6 0,22-20 1916,99-94 881,-95 85-2438,-5 5-70,32-46 1,-56 71-276,0-1-1,0 0 1,-1 0 0,0 0 0,-1-1-1,0 0 1,0 0 0,-2 0-1,4-22 1,-6 32-81,1 0-1,-1 0 0,0 0 1,0 0-1,0 0 1,0 0-1,0 0 1,0 0-1,0 0 1,0 1-1,0-1 0,0 0 1,0 0-1,-1 0 1,1 0-1,0 0 1,-1 0-1,1 0 1,-1 0-1,1 0 0,-1 1 1,1-1-1,-1 0 1,0 0-1,1 1 1,-1-1-1,0 0 1,0 1-1,1-1 0,-1 1 1,0-1-1,-1 0 1,1 1 1,0 0 0,-1 1 0,1-1 0,0 0 0,0 1 0,0-1 0,0 1 0,-1-1 0,1 1 0,0-1 0,0 1 0,0 0 0,0-1 0,0 1 0,0 0 0,0 0 0,0 0 0,1 0-1,-1 0 1,0 0 0,0 0 0,1 0 0,-2 2 0,-4 13 29,-1 0 0,2 0-1,0 0 1,1 1 0,1 0-1,0 0 1,0 28-1,2-30-26,1 24 1,1-1-1,2 0 1,1-1 0,15 57-1,-9-48-52,-2 1 0,3 60-1,-11-93 11,0 0 1,-1 0-1,-1 0 0,0 0 0,-1 0 0,0 0 0,-1 0 0,-1-1 0,0 0 0,-1 0 0,-13 23 0,13-27 3,0-1-1,-1 0 1,0 0-1,0 0 1,-1-1-1,0 0 1,0-1 0,-1 0-1,0 0 1,0-1-1,-18 9 1,11-9 37,1 0 0,0 0 1,-1-2-1,0 0 0,0 0 1,0-2-1,-17 0 0,32-1-12,1 0-1,0 1 0,-1-1 0,1 0 0,-1 0 1,1 0-1,0 0 0,-1 0 0,1 0 1,-1 0-1,1 0 0,0 0 0,-1 0 0,1 0 1,-1 0-1,1 0 0,-1 0 0,1 0 0,0-1 1,-1 1-1,1 0 0,0 0 0,-1 0 1,1-1-1,0 1 0,-1 0 0,1 0 0,0-1 1,-1 1-1,1 0 0,0-1 0,0 1 0,-1 0 1,1-1-1,0 1 0,0 0 0,-1-1 0,13-11 252,24-9 96,-35 21-352,22-10 12,0 1 0,1 1-1,1 1 1,-1 1 0,1 1-1,0 1 1,0 1-1,0 2 1,1 0 0,44 6-1,-68-4-139,1-1 0,0 0 0,0 1 0,0-1 0,0 0 0,-1-1 0,1 1-1,0 0 1,0-1 0,-1 1 0,1-1 0,0 0 0,0 0 0,-1 0 0,1 0 0,-1-1-1,4-1 1,18-26-4371,-10 9 531</inkml:trace>
</inkml:ink>
</file>

<file path=ppt/ink/ink17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6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11520,'23'-8'5759,"6"20"-5119,-20-12 8064,33 23-8192,-10 0 128,31 52 384,-17-20 128,20 46-1408,-15-17 0,-8 37 768,-9-27 0,-34 39-1152,0-31 128,-48 31-3328,16-35 0</inkml:trace>
</inkml:ink>
</file>

<file path=ppt/ink/ink17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7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41 327 9856,'-3'13'11529,"16"15"-7178,-8-20-4268,1-1 1,0 0 0,0-1-1,12 10 1,-8-9-23,1-1-1,0 0 1,0-1 0,1 0-1,-1-1 1,1 0 0,0 0-1,0-2 1,1 1 0,-1-2-1,0 1 1,1-2 0,-1 0 0,1 0-1,-1-1 1,13-3 0,9-2 291,0-1 1,0-2-1,-1-1 1,48-23-1,-62 25-182,-1-1-1,1-2 0,-2 1 1,24-20-1,-34 25-118,-1-1 1,0 0-1,0 0 1,-1 0-1,0-1 0,0 0 1,0 0-1,-1 0 1,0-1-1,0 1 0,-1-1 1,4-15-1,-6 18-45,0 0-1,-1-1 1,0 1-1,0-1 1,0 1-1,-1-1 1,0 1 0,0 0-1,0-1 1,-1 1-1,0 0 1,0 0-1,0 0 1,0 0 0,-1 0-1,0 1 1,0-1-1,0 1 1,-1 0-1,1-1 1,-1 2 0,-4-5-1,-5-3-5,0 0 0,-1 1 0,1 0 0,-2 1 0,-24-11 0,25 14-22,-1 1 1,0 0-1,0 1 0,-1 0 1,1 1-1,-1 1 0,0 1 1,0 0-1,-18 2 1,20-1-19,-12 0-56,1 1 1,-1 2-1,1 1 0,0 0 0,0 2 1,-27 11-1,41-14 23,0 2 0,1-1 0,-1 2 1,1-1-1,1 1 0,-1 1 0,1 0 1,0 0-1,1 1 0,-1 0 0,2 0 1,-1 1-1,1 0 0,0 0 0,-6 13 0,11-19 28,0 1 0,0 0 0,1 0 0,-1 0-1,1 0 1,0 0 0,0 0 0,1 0-1,-1 1 1,1-1 0,0 0 0,0 0-1,0 1 1,1-1 0,-1 0 0,1 0-1,0 0 1,0 0 0,0 0 0,1 0-1,0 0 1,0 0 0,0 0 0,0-1 0,0 1-1,1-1 1,-1 1 0,1-1 0,0 0-1,0 0 1,0 0 0,0-1 0,1 1-1,-1-1 1,1 0 0,5 3 0,6 3-77,1-1-1,0 0 1,0-1 0,0-1 0,1-1 0,0 0 0,0-1-1,20 1 1,16-1-159,0-3 0,60-7 1,-86 4 187,0-1 0,0-2 0,0 0 0,-1-2 0,0-1 0,29-14 0,-48 20 150,0-1 1,-1 0-1,1 0 1,-1 0-1,0-1 1,0 0-1,0 0 0,-1 0 1,0-1-1,0 0 1,-1 0-1,8-12 1,-12 17-27,1 1 0,-1-1 1,0 1-1,1-1 1,-1 0-1,0 1 1,0-1-1,1 1 0,-1-1 1,0 0-1,0 1 1,0-1-1,0 0 0,0 1 1,0-1-1,0 0 1,0 1-1,0-1 1,0 0-1,0 1 0,0-1 1,-1 1-1,1-1 1,0 0-1,0 1 1,-1-1-1,1 1 0,0-1 1,-1 1-1,1-1 1,-1 1-1,1-1 0,0 1 1,-1-1-1,1 1 1,-1-1-1,1 1 1,-1 0-1,0-1 0,1 1 1,-1 0-1,1 0 1,-1-1-1,0 1 1,1 0-1,-1 0 0,1 0 1,-1 0-1,0 0 1,-1 0-1,0-1 82,0 2-1,0-1 1,-1 0-1,1 0 1,0 1-1,0-1 1,-1 1 0,1-1-1,0 1 1,0 0-1,0 0 1,0 0 0,-3 2-1,2 0-7,0 0-1,-1 0 1,1 0-1,1 0 1,-1 0-1,0 0 1,1 1-1,0 0 1,0-1-1,0 1 1,0 0-1,0 0 1,1 0-1,0 0 1,0 0-1,0 0 1,0 0-1,0 0 1,1 9-1,1-6-55,0-1 1,0 0-1,1 1 0,0-1 0,0 0 0,1 0 0,0 0 0,0 0 0,0 0 0,1-1 0,7 10 1,3 0-111,0 0 1,1-1 0,1 0-1,0-1 1,1-1 0,0-1 0,25 13-1,-34-20-148,-1-1 0,1 0 0,0 0 0,0 0 0,0-1-1,0 0 1,9 1 0,-13-3-197,0 0-1,0-1 1,0 1-1,-1-1 1,1 1 0,0-1-1,0 0 1,0 0-1,0-1 1,3-1 0,19-10-3328</inkml:trace>
</inkml:ink>
</file>

<file path=ppt/ink/ink17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8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30 8064,'-5'-7'-76,"5"1"6079,5 20 3621,7 51-7622,29 91-1,-34-130-1503,1-5-365,-6-16-106,0 0 0,0 0-1,0 1 1,-1-1 0,0 1 0,1 8-1,-4-65 182,-1 18-228,2 1 0,2-1 0,1 1-1,9-52 1,-10 80 53,0 0-1,0 0 1,1 0-1,-1 0 1,1 0-1,0 0 1,0 0 0,0 1-1,1-1 1,-1 1-1,1-1 1,0 1-1,0 0 1,0 0-1,0 1 1,1-1 0,-1 1-1,1-1 1,-1 1-1,1 0 1,0 0-1,0 1 1,0-1-1,0 1 1,0 0-1,0 0 1,1 0 0,-1 0-1,0 1 1,0 0-1,1 0 1,-1 0-1,0 0 1,0 1-1,1 0 1,7 2 0,9 3 239,0 1 0,0 0 0,0 2 0,-1 0 0,31 21 0,-34-19-162,-2 0-1,0 1 0,0 0 1,-1 1-1,-1 1 0,17 21 1,-23-27-100,-1 1 0,0 0 0,0 1 0,-1 0 0,0-1 0,-1 1 0,0 1 0,-1-1 0,0 1 0,0-1 0,-1 1 0,1 17 0,-4-25-16,1 0-1,-1 1 1,1-1 0,-1 0-1,0 0 1,0 0-1,0 0 1,-1-1-1,1 1 1,-1 0-1,-2 4 1,-6 9-2612,6 3-6974,4-15 5603</inkml:trace>
</inkml:ink>
</file>

<file path=ppt/ink/ink17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09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478 170 7040,'1'-3'404,"1"1"1,0 0-1,-1-1 1,1 1 0,-1-1-1,0 1 1,1-1-1,-1 1 1,-1-1-1,1 0 1,0 0-1,-1 1 1,1-1 0,-1 0-1,0 0 1,0 0-1,0 0 1,0 0-1,0 1 1,-1-1 0,0 0-1,1 0 1,-1 0-1,0 1 1,0-1-1,0 0 1,-3-3-1,2 2 201,-1 0-1,0 0 0,0 1 0,-1-1 0,1 1 0,-8-6 0,-31-14 95,33 19-588,0 1 1,0 1-1,0-1 0,-1 2 0,1-1 0,-1 1 0,1 1 1,-1 0-1,1 0 0,-1 1 0,1 0 0,-1 0 0,1 1 0,0 1 1,-1-1-1,1 2 0,1-1 0,-12 7 0,-21 10 600,2 2 0,-50 36 0,85-55-685,-1 0-1,1 0 0,0 0 0,1 1 1,-1-1-1,1 1 0,-1 0 0,1 0 0,0 0 1,0 1-1,1-1 0,0 1 0,-1 0 0,2-1 1,-1 1-1,0 0 0,1 0 0,0 0 1,0 0-1,0 0 0,1 1 0,0-1 0,0 0 1,0 0-1,1 0 0,-1 0 0,1 0 0,0 0 1,1 0-1,-1 0 0,1 0 0,0 0 0,0 0 1,1-1-1,0 1 0,-1-1 0,1 0 1,0 0-1,1 0 0,-1 0 0,1-1 0,0 1 1,6 4-1,6 4-33,1-1 0,0-1 0,0 0 0,1-1 0,0-1 1,1-1-1,35 9 0,140 20 241,-156-32-19,1-1-1,-1-3 0,0 0 1,0-3-1,0-1 0,0-2 1,0-2-1,46-15 0,-74 20-182,-1-1-1,1 0 0,-1-1 0,0 0 1,-1 0-1,1-1 0,-1 0 0,0-1 0,-1 0 1,1 0-1,5-8 0,-12 14-30,-1 1 0,1 0 0,0-1 0,-1 1 0,1 0 0,-1-1 0,1 1 0,-1 0 0,1 0 0,0 0 0,-1-1 0,1 1 0,0 0 0,-1 0 0,1 0 0,0 0 0,-1 0 0,1 0 0,0 0 0,-1 0 0,1 1 0,-1-1 0,1 0 0,0 0 0,-1 1 0,1-1 0,-1 0 0,1 0 0,0 1 0,-1-1 0,1 1 0,27 21 0,6 3 0,-16-17 44,0-1 0,1 0 0,0-2-1,0 0 1,31 3 0,-12-4 155,73-2 0,-91-3-129,0-1-1,0-1 0,0-1 0,-1-1 0,0 0 0,30-13 0,-40 14-44,0 0 0,0-1-1,-1 0 1,1-1-1,-1 0 1,-1 0 0,1 0-1,-1-1 1,0 0 0,0-1-1,-1 0 1,0 0-1,0 0 1,8-17 0,-11 17-24,1 0 0,-1 0 0,-1-1 0,1 1 0,-1-1 0,-1 0 0,0 0 0,0 0 0,0 0 0,-1 0 0,-1 0 0,0 0 1,0 1-1,0-1 0,-1 0 0,-1 0 0,1 1 0,-1-1 0,-8-13 0,7 15-1,0 1 0,0 0 0,-1 0 0,0 0 0,0 0 0,-1 1 0,1 0 0,-1 0 0,0 0 0,-1 1 0,1 0 0,-1 0 0,1 1 0,-1 0 0,-15-5 0,11 3 0,-1 1-8,1 0 0,-1 1 0,0 0 0,0 1 0,0 0 0,0 1 0,0 0 0,0 1 1,0 0-1,0 1 0,0 0 0,-22 6 0,28-6 4,-21 3-86,1 1 0,0 1 0,0 2-1,1 0 1,-1 2 0,2 1 0,0 0-1,0 2 1,1 1 0,0 1 0,2 1-1,-29 26 1,44-37-81,1 1 0,0 0 0,0 0 0,0 0 0,1 1 0,-7 12-1,10-17 42,0 0 0,1 0 0,-1 1 0,0-1 0,1 0 0,0 0 0,-1 0 0,1 1 0,0-1 0,0 0 0,1 0 0,-1 1 0,0-1 0,1 0 0,-1 0 0,1 0 0,0 1 0,0-1 0,0 0 0,0 0 0,0 0 0,0 0 0,0-1 0,1 1 0,-1 0 0,1 0 0,-1-1 0,1 1 0,3 2 0,42 20-3582,3-4-278</inkml:trace>
</inkml:ink>
</file>

<file path=ppt/ink/ink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2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7 4608,'0'-6'2767,"0"13"7,-6 25-187,-8 20-1590,2 0 1,2 0 0,2 1-1,0 100 1,1-19 691,-8 150 822,16-234-1981,2 0-1,1-1 1,21 84-1,-24-127-474,0 1 1,1-1-1,0 0 0,0-1 1,1 1-1,0 0 0,0-1 1,0 1-1,0-1 0,1 0 1,0 0-1,0 0 0,0-1 1,10 8-1,-9-9-43,0-1 1,0 0-1,0 0 1,0-1-1,0 1 1,0-1-1,0 0 1,0-1-1,1 1 1,-1-1-1,0 0 0,0-1 1,1 1-1,-1-1 1,0 0-1,0 0 1,0 0-1,7-3 1,19-8-541,-1 0-1,0-2 1,36-21 0,32-29-5807,-87 57 4250,0-1-1,0-1 1,13-13 0,-14 10-475</inkml:trace>
</inkml:ink>
</file>

<file path=ppt/ink/ink17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0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5760,'0'0'314,"0"0"0,0 1 0,-1-1 0,1 1 0,0-1 0,0 0 0,0 1 0,0-1 0,0 1 0,0-1 0,0 0 0,0 1 0,0-1 1,0 1-1,1-1 0,-1 1 0,0-1 0,0 0 0,0 1 0,0-1 0,1 0 0,-1 1 0,0-1 0,0 0 0,1 1 0,-1-1 0,0 0 0,1 1 0,16 12 5012,30 10-1834,-31-16-3220,-2 0 9,1-1 1,0 0-1,1-1 1,-1-1-1,27 5 1,75 2 1975,-56-9-1694,1-3 1,0-2-1,-1-4 0,70-15 0,-128 21-547,1 1-1,-1-1 1,1 0-1,-1 0 1,0 0 0,1-1-1,-1 1 1,0-1-1,0 0 1,0 0 0,3-2-1,-5 4-14,-1-1 1,0 1-1,0 0 0,0 0 0,0 0 1,0-1-1,0 1 0,0 0 0,0 0 1,0 0-1,0-1 0,0 1 1,0 0-1,0 0 0,0 0 0,0-1 1,0 1-1,-1 0 0,1 0 0,0 0 1,0 0-1,0-1 0,0 1 0,0 0 1,0 0-1,0 0 0,-1 0 0,1-1 1,0 1-1,0 0 0,0 0 0,0 0 1,0 0-1,-1 0 0,1 0 0,0 0 1,0 0-1,0 0 0,-1-1 0,1 1 1,0 0-1,0 0 0,0 0 0,-1 0 1,1 0-1,0 0 0,0 0 0,0 0 1,-1 0-1,1 0 0,0 0 0,0 1 1,0-1-1,-1 0 0,-34 2-1,25 0 0,0 0 0,-1 0 0,1 1 0,0 0 0,0 1 0,0 0 0,1 1 0,0-1 0,-1 2 0,2 0 0,-1 0 0,1 0 0,0 1 0,0 0 0,1 1 0,-1 0 0,2 0 0,-1 0 0,1 1 0,1 0 0,0 0 0,0 1 0,0-1 0,1 1 0,1 0 0,0 0 0,0 0 0,1 1 0,0-1 0,1 1 0,0 10 0,1-11-3,0 0 1,1 0-1,0-1 0,0 1 0,1-1 0,1 1 1,3 9-1,-4-14-11,1 1 0,0-1-1,0 0 1,0 0 0,1 0 0,0-1 0,0 1 0,0-1-1,0 0 1,1 0 0,-1 0 0,1-1 0,0 0 0,6 4-1,8 2 29,1 1-1,0-2 1,0-1-1,1 0 1,0-2-1,0 0 1,1-1-1,-1-2 1,1 0-1,-1-1 1,1-1-1,0-1 1,-1-1-1,1-1 0,-1-1 1,0 0-1,0-2 1,21-9-1,106-56 350,-148 71-360,1-1 1,0 0-1,0 1 0,0-1 0,0 1 1,0-1-1,-1 1 0,1-1 0,0 1 1,0 0-1,0-1 0,0 1 0,0 0 1,0 0-1,0 0 0,0 0 0,0 0 1,1 0-1,-1 0 0,0 0 0,0 0 1,0 0-1,0 0 0,0 1 0,0-1 1,0 0-1,0 1 0,1 0 0,5 25 181,1 9-57,-4-30-112,-1-1 1,0 0-1,1 0 0,0 0 0,0 0 0,0-1 0,0 0 0,1 0 0,-1 0 0,1 0 0,0 0 0,0-1 0,-1 0 1,2 0-1,-1-1 0,0 1 0,0-1 0,6 1 0,14 1 41,-1 0 0,38-2 0,-51-1-20,16-1 2,1-1 1,-1-2-1,0 0 1,0-2-1,0-1 0,-1-1 1,0-1-1,0-2 1,25-13-1,-43 21-32,0-1 0,-1 0 0,1 0 0,-1-1 0,0 0 0,0 0-1,0 0 1,-1-1 0,0 0 0,0-1 0,0 1 0,-1-1 0,0 0 0,0 0 0,-1-1 0,0 1 0,5-13 0,-7 13-12,-1-1 1,0 0 0,0 1-1,-1-1 1,0 0 0,0 0-1,0 1 1,-1-1 0,-1 0-1,1 1 1,-1-1 0,0 1-1,-1-1 1,0 1 0,0 0-1,-1 0 1,1 0 0,-1 1-1,-9-12 1,8 12-1,-1 1-1,1-1 1,-1 1 0,0 0-1,0 0 1,0 1 0,-1-1-1,0 1 1,0 1 0,0 0-1,0 0 1,0 0 0,-1 0-1,-12-1 1,5 0-6,-5-1-22,-1 0 0,1 2-1,-1 1 1,0 1 0,0 0 0,1 1-1,-1 2 1,0 0 0,-23 6-1,28-5-86,1 1 0,0 1 0,1 0-1,-1 1 1,1 0 0,0 2-1,1-1 1,0 2 0,0 0-1,1 0 1,0 1 0,-18 19-1,27-26 22,0 1-1,0-1 0,1 1 1,-1 0-1,1 0 0,0 0 0,0 0 1,1 0-1,-1 0 0,1 0 1,0 1-1,0-1 0,0 1 0,0-1 1,1 0-1,0 1 0,0-1 1,0 1-1,1 6 0,1-6-51,-1 0-1,1 0 1,0-1 0,1 1-1,-1 0 1,1-1-1,0 0 1,0 0 0,0 0-1,1 0 1,-1 0 0,1-1-1,0 1 1,0-1-1,0 0 1,0 0 0,9 4-1,0-1-158,0-1 0,1-1 0,-1 0 0,1 0 0,0-1 0,0-1 0,0 0 0,0-1 0,25-2 0,-11-1-120,0-1-1,0-1 0,0-1 0,31-11 0,-44 10 619,0 0-1,0-1 1,0-1 0,-1 0-1,0-1 1,-1 0 0,16-15-1,-16 6 1224,-10 14 325,-2 24 517,-1-10-1949,1 1 0,1 0 0,-1-1 0,2 1 0,-1-1 0,2 0 0,-1 0 0,1 0 0,1 0 0,0-1 0,0 0 0,1 0 0,0 0 0,0 0 0,11 9 0,-6-6-654,1-1 1,1 0 0,0-1-1,1-1 1,0 0 0,0 0-1,1-2 1,0 0 0,22 8-1,53 10-6966,-51-17 3221</inkml:trace>
</inkml:ink>
</file>

<file path=ppt/ink/ink17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0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17 518 10880,'-2'4'757,"0"0"0,0 0 0,0 0 0,0 0 0,0 1 0,1-1 1,0 1-1,0-1 0,0 1 0,1-1 0,-1 1 0,1 0 0,0-1 0,1 1 1,-1-1-1,2 7 0,13 24 2982,10-1-4584,-18-27 901,-1-1 1,1 0-1,0 0 1,0 0 0,1-1-1,-1 0 1,1-1-1,0 0 1,16 6 0,-4-4 53,1 0 0,35 5-1,-40-10 2,1-1 0,-1 0 0,0-1 0,0-1 0,-1 0 0,1-1 0,0-1 0,-1 0 0,0-1 0,0-1 0,0-1 0,0 0 0,-1 0 0,14-12-1,-16 11-70,-1 0-1,0-1 0,-1 0 1,0-1-1,0 0 0,-1-1 1,0 0-1,-1 0 0,0-1 0,-1 0 1,-1 0-1,0-1 0,0 1 1,-1-1-1,-1-1 0,0 1 1,-1-1-1,3-26 0,-5 29-42,-1-1 1,-1 1-1,0 0 0,0-1 1,-1 1-1,0 0 0,-1 0 1,0 0-1,-1 0 0,0 0 1,-11-18-1,3 10-16,-1 0 0,-1 1-1,0 0 1,-27-25 0,23 25-26,-1 1-1,-1 1 1,-1 1-1,0 1 1,0 0-1,-2 2 1,1 1-1,-1 0 1,-1 2-1,0 1 0,0 1 1,-1 0-1,0 2 1,-46-3-1,18 16-179,51-8 211,0 0 1,1 0-1,-1 1 1,0-1-1,1 1 1,-1-1-1,0 1 1,1 0-1,-1 0 1,1-1 0,-1 1-1,1 0 1,0 0-1,-1 0 1,1 1-1,0-1 1,0 0-1,0 0 1,-1 1-1,1-1 1,1 1-1,-1-1 1,0 1-1,0-1 1,0 3-1,1-3 11,1 1-1,0-1 0,-1 0 0,1 1 0,0-1 0,0 1 0,0-1 0,-1 0 0,2 0 1,-1 0-1,0 1 0,0-1 0,0 0 0,0 0 0,1-1 0,-1 1 0,0 0 0,1 0 1,-1-1-1,1 1 0,-1 0 0,1-1 0,-1 0 0,1 1 0,-1-1 0,1 0 0,1 0 1,5 2-17,22 7 139,0-1-1,1-2 0,57 4 0,98-8 690,-30-1-41,-73 6-459,-19 0-2521,-22-6-3839,-28-1 2212</inkml:trace>
</inkml:ink>
</file>

<file path=ppt/ink/ink17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1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15 363 11520,'-1'5'1324,"0"0"0,0 0 0,1 0 0,0 0 0,0 0 0,1 8 0,11 23 4257,-8-30-5264,0-1 0,0 0 0,0 0-1,1 0 1,0 0 0,-1-1 0,2 0 0,-1 0 0,0 0 0,7 3 0,1-1-321,1 0 1,0 0-1,0-1 1,0-1-1,0 0 1,1-1-1,0-1 1,27 1-1,-2-4 479,46-7 1,-68 5-382,-4 2-62,-1-1 0,1-1 0,-1 0 0,1-1 0,-1 0 0,0-1 0,0-1 0,-1 0 0,0-1 0,0 0 0,0-1 0,-1 0 0,0-1 0,-1 0 0,0 0 0,0-1 0,-1-1 0,0 0 0,-1 0 0,0 0 0,-1-1 0,0 0 0,-1-1 0,-1 0 0,1 0 0,-2 0 0,5-21 0,-8 27-40,-1 0-1,1 0 1,-1 0-1,0 0 1,-1 0-1,0 0 1,0 0-1,0 0 0,-1 0 1,0 0-1,0 0 1,-1 1-1,0-1 1,0 1-1,-1 0 1,0 0-1,0 0 1,0 0-1,0 1 1,-7-7-1,-1 0-39,-2 1 1,1 0-1,-1 0 1,-1 2-1,1 0 1,-30-13-1,27 15-34,0 0 0,-1 1 0,0 1 0,0 1 0,0 0 0,-1 2 0,0 0 0,1 1 0,-1 0 0,0 2 0,1 0 0,-28 6 0,25-3-71,0 0 0,0 1 0,1 1 0,0 1-1,-20 10 1,35-15 87,0 1-1,0-1 1,0 1-1,0 0 0,0 0 1,0 0-1,1 1 0,0 0 1,0 0-1,0 0 1,0 0-1,0 1 0,1-1 1,0 1-1,0 0 0,0 0 1,0 0-1,1 0 1,0 0-1,0 1 0,1-1 1,-1 1-1,0 10 0,2-13 38,1 1-1,-1-1 1,1 1-1,0-1 1,0 1-1,0-1 1,1 1-1,-1-1 1,1 0-1,-1 0 1,1 0-1,1 0 1,-1 0-1,0 0 1,0 0-1,1-1 1,0 1-1,-1-1 1,1 0-1,0 0 1,0 0-1,0 0 1,6 2-1,1 1-5,1 0 0,0-1 1,0-1-1,0 1 0,22 2 0,19-2 17,0-3 1,0-2-1,1-2 0,-1-3 0,95-22 1,-146 27 40,0 1 0,0-1 0,0 1 0,0-1 0,0 1 0,0 0 0,0 0 0,0-1 0,0 1 0,1 0 1,-1 0-1,0 0 0,0 0 0,0 0 0,0 1 0,0-1 0,0 0 0,0 0 0,0 1 0,0-1 0,0 0 1,0 1-1,0-1 0,0 1 0,0 0 0,0-1 0,0 1 0,1 1 0,-2 0 85,1 0 0,-1 0 0,0 0-1,0 0 1,0 0 0,-1 0 0,1 0 0,0 0-1,-1 0 1,0 0 0,-1 3 0,-3 16 360,4-14-354,1 0-1,0 1 0,0-1 0,0 0 0,1 0 0,0 1 0,0-1 1,1 0-1,0 0 0,0 0 0,1 0 0,0-1 0,0 1 0,0-1 1,1 1-1,0-1 0,0 0 0,1-1 0,0 1 0,0-1 0,0 0 1,0 0-1,1 0 0,0-1 0,0 0 0,0 0 0,0-1 0,9 4 1,2 1-302,0-1 0,1 0 0,0-1 1,0-2-1,0 0 0,1 0 0,-1-2 1,1 0-1,0-1 0,24-2 0,1-9-3331,-5-5-471</inkml:trace>
</inkml:ink>
</file>

<file path=ppt/ink/ink17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2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25 931 7936,'3'1'609,"0"1"0,1-1 1,-1 1-1,1-1 0,-1 0 1,1 0-1,0-1 0,-1 1 1,1-1-1,0 1 0,-1-1 1,1 0-1,0-1 0,-1 1 1,1-1-1,0 1 0,-1-1 1,1 0-1,3-2 0,80-25 4974,-77 24-5795,55-23 820,-1-3 0,-2-2-1,75-53 1,-94 55-133,-2-3 0,-1 0-1,41-46 1,-68 66-373,-2 0 1,0 0-1,0-2 1,-1 1-1,-1-1 0,0 0 1,-1-1-1,-1 0 1,10-34-1,-14 42-87,0-1-1,-1 1 1,-1-1-1,1 0 1,-1 1 0,-1-1-1,1 0 1,-1 0-1,-1 0 1,0 0 0,0 1-1,-1-1 1,0 0-1,0 1 1,-1 0 0,0-1-1,-1 1 1,-5-9-1,3 6-15,0 0-1,0 1 1,-1 0-1,-1 0 1,0 1-1,0 0 1,0 1-1,-1-1 1,-1 2-1,1-1 1,-1 1-1,-1 1 1,-12-7-1,23 13 2,-20-11-2,1 1 1,-1 0-1,0 2 0,-1 0 1,0 2-1,0 0 1,-1 1-1,0 1 0,0 1 1,0 1-1,0 1 0,-35 3 1,30 0-24,0 0-1,0 2 1,0 1 0,-34 11 0,49-12 16,-1 1 0,1 0 0,-1 0-1,2 1 1,-1 1 0,1 0 0,0 1 0,0 0 0,1 0 0,0 1 0,-12 15 0,13-11 11,0 1-1,2 0 1,0 1-1,0 0 1,2 0-1,0 0 1,0 1-1,1-1 1,1 1-1,1 0 1,0 0-1,2 0 1,0 19-1,2-11 44,0 0-1,2 0 0,1 0 1,1-1-1,13 34 1,53 100 278,-57-127-273,218 425-562,-233-453 389,1-1 0,-1 1-1,1-1 1,0 0-1,0 1 1,-1-1-1,1 0 1,0 1 0,0-1-1,0 0 1,0 0-1,0 0 1,1 0 0,-1 0-1,0 0 1,0 0-1,1-1 1,-1 1 0,1 0-1,-1-1 1,0 1-1,1-1 1,-1 1-1,1-1 1,2 1 0,-1-2-233,-1 1 1,1-1-1,-1 1 1,1-1 0,-1 0-1,0 0 1,1 0-1,-1-1 1,0 1 0,0 0-1,0-1 1,4-3-1,18-15-3612</inkml:trace>
</inkml:ink>
</file>

<file path=ppt/ink/ink17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2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21 302 9344,'109'5'11992,"-8"-1"-6961,-90-4-4931,1-1 0,-1 0 0,0 0 0,0-2 0,-1 1-1,1-1 1,0-1 0,-1 0 0,0 0 0,0-1 0,0-1 0,0 0 0,-1 0-1,0 0 1,0-1 0,-1-1 0,0 1 0,0-1 0,-1-1 0,0 1 0,11-18-1,-16 21-62,-1 1 0,1 0-1,-1-1 1,0 1-1,-1-1 1,1 1-1,-1-1 1,1 0-1,-2 1 1,1-1-1,0 1 1,-1-1-1,0 1 1,0-1-1,0 1 1,0-1-1,-1 1 1,0 0-1,0 0 1,0-1 0,0 2-1,-6-9 1,3 6 3,0 0 1,0 0-1,-1 1 1,0-1-1,0 1 1,0 0 0,-1 1-1,1-1 1,-1 1-1,0 1 1,0-1-1,-1 1 1,-11-3-1,8 3 25,0 1 0,-1 0 0,0 1 0,1 1 0,-1-1 0,1 2 0,-1-1 0,0 2 0,1 0 0,-1 0 0,1 1 0,0 0-1,0 1 1,0 0 0,1 1 0,-1 0 0,1 1 0,0 0 0,0 0 0,1 1 0,0 1 0,-9 8 0,10-8-23,1 1 1,-1-1 0,2 1-1,-1 0 1,1 1 0,1-1-1,0 1 1,0 0 0,1 1-1,0-1 1,1 1 0,0 0-1,1 0 1,0 0 0,-1 20-1,4-23-26,-1 0 0,2 0 0,-1 0-1,1 0 1,1 0 0,-1 0-1,1 0 1,1-1 0,-1 0 0,1 1-1,1-1 1,-1-1 0,1 1 0,0 0-1,1-1 1,-1 0 0,9 6-1,1 1-108,1-1 0,1 0-1,0-1 1,1-1-1,29 13 1,-29-16-580,1 0-1,0-2 1,1 0 0,-1-1 0,1-1-1,37 1 1,-1-6-3165,56-7 1,-105 8 3575,73-7-3727</inkml:trace>
</inkml:ink>
</file>

<file path=ppt/ink/ink17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3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554 54 9216,'-19'-21'5388,"17"19"-4907,1 0-1,0-1 1,-1 1-1,1 1 1,-1-1-1,0 0 0,0 0 1,0 1-1,1-1 1,-1 1-1,-1-1 1,1 1-1,0 0 1,0 0-1,0 0 1,-1 0-1,-2-1 1,-10 0-133,1 1 0,-1 0 1,0 1-1,1 1 0,-1 0 1,-19 5-1,-96 25 464,60-13 98,57-15-784,1 1 0,-1 0 0,1 1 0,0 1 1,0-1-1,0 2 0,-21 15 0,28-19-104,1 1 0,0 0 0,-1-1 0,1 2 0,1-1 0,-1 0 0,1 1 0,-1 0 0,1-1 0,1 1 0,-1 1 0,1-1 0,0 0 0,0 0 0,0 1 0,1-1 0,0 1 0,0 0 0,0-1 0,1 1 0,0 6 0,3 2 1,0 0 0,1-1 0,1 0 0,0 1 0,1-2 0,0 1 0,1-1 0,1 0 0,0 0 0,0-1-1,1 0 1,13 12 0,-11-12 20,0 0 0,0-1 0,1-1 0,0 0 0,1-1 0,14 8 0,1-4 20,0-1 1,34 8-1,-15-6 69,0-2 0,1-2 0,75 4 0,-102-12-80,0 0 0,0-2 0,0-1 0,-1 0 0,1-2 0,-1 0 0,1-1 0,-1-1 0,0-1 0,-1-1 0,21-11 0,-34 14-18,1 1 1,-1-1-1,0 0 1,0-1-1,0 0 1,-1 1-1,0-2 1,7-10-1,-10 14-13,0 0 0,0 0-1,-1 0 1,1-1 0,-1 1 0,0 0 0,0 0 0,0-1 0,0 1-1,-1-1 1,1 1 0,-1-1 0,0 1 0,0-1 0,0 1-1,0-1 1,-1 1 0,0-1 0,1 1 0,-1 0 0,0-1 0,-3-3-1,5 7 12,1 8-24,1 0 1,1 0-1,-1-1 0,2 1 1,-1-1-1,1 0 0,0 0 1,5 6-1,3-1 15,0-1 1,0 0-1,1 0 0,0-1 0,0-1 1,1-1-1,1 0 0,0 0 0,0-2 1,29 8-1,17-3 105,1-4 0,86 1 0,-128-8-91,-1-2-1,1 0 1,0-1-1,-1-1 1,0 0-1,30-12 1,-41 13-25,0-1 0,0 0 0,-1 0 0,1-1 0,-1 0 0,0 0 0,9-9 0,-13 10-10,0 0 1,0-1-1,0 0 0,-1 1 0,0-1 1,0-1-1,0 1 0,-1 0 1,1-1-1,-1 1 0,-1-1 0,1 1 1,1-11-1,-2 7-2,0 0 0,0 0 0,-1-1 0,0 1 0,0 0 0,-1 0 0,0 0 0,-1 0 0,0 0 0,-1 0 0,1 0 0,-6-10 0,1 9 0,1 1 0,-1 1 0,0-1 0,-1 1 0,0 0 0,-1 0 0,1 1 0,-1 1 0,-1-1 0,1 1 0,-1 1 0,-12-5 0,-9 0-12,0 1 0,-1 3 0,0 0 1,0 2-1,-1 1 0,1 2 0,-1 1 0,-37 5 0,39-1-16,-1 1 1,2 2-1,-49 17 0,68-19-7,-1 0-1,1 0 1,0 1 0,0 1 0,1 0 0,0 0 0,0 1 0,0 0-1,1 0 1,1 1 0,-11 13 0,17-19-5,0-1 1,1 1-1,-1 0 1,0 0-1,1 0 0,0-1 1,-1 1-1,1 1 1,0-1-1,1 0 0,-1 0 1,1 0-1,-1 0 1,1 1-1,0-1 0,0 0 1,0 0-1,1 0 1,-1 1-1,1-1 0,-1 0 1,1 0-1,0 0 1,0 0-1,1 0 0,-1 0 1,1 0-1,-1 0 0,1-1 1,0 1-1,2 2 1,2 1-255,1 0 1,-1 0-1,1 0 1,0-1-1,1 0 1,-1 0-1,1-1 1,0 0-1,16 5 0,-8-3-377,1-2-1,0 0 0,0-1 0,0 0 0,0-2 0,1 0 0,18-2 0,-9 1-246,77 0-3050</inkml:trace>
</inkml:ink>
</file>

<file path=ppt/ink/ink17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4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409 30 7296,'1'0'152,"-1"0"1,0-1 0,0 1 0,0-1-1,1 1 1,-1 0 0,0-1-1,0 1 1,0-1 0,0 1-1,0-1 1,0 1 0,0-1-1,0 1 1,0 0 0,0-1-1,0 1 1,0-1 0,0 1-1,0-1 1,0 1 0,-1-1 0,1 1-1,0 0 1,0-1 0,0 1-1,-1-1 1,1 1 0,0 0-1,0-1 1,-1 1 0,1 0-1,0-1 1,-1 1 0,1 0-1,-1 0 1,1-1 0,0 1-1,-1 0 1,1 0 0,-1-1 0,-20-10 4463,1 9-3562,1 2 1,-1 0 0,-36 6-1,12-2-1070,26-3 309,1 0 0,-1 2 0,1 0 0,0 1 0,0 0-1,0 1 1,1 1 0,0 1 0,0 1 0,-21 13 0,36-21-277,0 1 1,-1-1 0,1 1 0,0 0 0,0-1-1,0 1 1,0 0 0,1 0 0,-1 0 0,0 0 0,0 0-1,0 0 1,1 0 0,-1 0 0,0 0 0,1 0 0,-1 0-1,1 1 1,-1-1 0,1 0 0,0 0 0,0 0-1,-1 1 1,1-1 0,0 0 0,0 0 0,0 1 0,0-1-1,0 0 1,1 1 0,-1-1 0,0 0 0,1 0 0,-1 0-1,1 1 1,-1-1 0,1 0 0,-1 0 0,1 0-1,0 0 1,1 1 0,1 2 18,1-1 1,-1 0-1,1 0 0,0 0 0,0 0 1,0-1-1,1 0 0,7 3 1,18 7 133,40 14 674,111 59 0,-14 17 364,-147-87-974,0 0-1,-1 2 1,-1 0 0,-1 1-1,30 39 1,-46-55-215,1 0 1,-1 0-1,0 0 0,0 0 0,0 0 1,0 0-1,0 0 0,0 0 1,-1 1-1,1-1 0,-1 0 1,1 1-1,-1-1 0,0 1 0,0-1 1,0 0-1,0 1 0,0-1 1,-1 0-1,1 1 0,-2 3 0,0-3 10,0 1-1,0-1 0,0 0 0,-1 1 0,1-1 0,-1 0 1,0-1-1,1 1 0,-2 0 0,1-1 0,-6 5 0,-5 0 23,1 0-1,-1-1 0,0 0 0,-1-1 1,-24 5-1,-34 1-98,0-3 1,-131-3-1,167-5-189,28 0 140,-37-4-1235,45 4 1127,0 0 0,0-1 0,-1 1 1,1 0-1,0-1 0,0 1 1,0-1-1,0 0 0,0 1 1,0-1-1,0 0 0,0 0 1,0 1-1,0-1 0,0 0 1,1 0-1,-1 0 0,0 0 0,1 0 1,-1 0-1,0 0 0,1-1 1,-1 1-1,1 0 0,0 0 1,-1 0-1,1 0 0,0-1 1,0 1-1,0-2 0,0-17-3762</inkml:trace>
</inkml:ink>
</file>

<file path=ppt/ink/ink17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5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1 141 5632,'5'-1'1614,"19"-8"2412,-24 9-3889,1 0 1,-1 0-1,0 0 0,1 0 0,-1 0 1,0 0-1,1 0 0,-1 0 0,0 0 0,1 0 1,-1 0-1,0 0 0,1 0 0,-1-1 1,0 1-1,0 0 0,1 0 0,-1 0 0,0 0 1,0-1-1,1 1 0,-1 0 0,0 0 1,0-1-1,1 1 0,-1 0 0,0 0 0,0-1 1,0 1-1,0 0 0,1-1 0,-1 1 1,0 0-1,0-1 0,0 1 0,0 0 0,0-1 1,0 1-1,0 0 0,0 0 0,0-1 1,0 0-1,34-27 3987,-31 26-4174,9-8 737,4-3 225,-1 1-1,1 1 1,1 0-1,28-13 1,-39 22-832,-1 0 1,1 0-1,-1 1 0,1 0 1,0 0-1,-1 0 1,1 0-1,0 1 1,0 0-1,0 1 0,-1-1 1,1 1-1,0 0 1,-1 0-1,1 1 0,0 0 1,-1 0-1,0 0 1,1 0-1,4 4 0,-7-4-68,0 0-1,0 0 0,0 0 0,0 1 0,0-1 1,0 1-1,-1 0 0,1-1 0,-1 1 0,0 0 0,0 0 1,0 0-1,0 1 0,-1-1 0,1 0 0,-1 1 1,0-1-1,1 6 0,-1-3-6,0 1 0,-1 0 1,0-1-1,-1 1 0,1 0 0,-1-1 0,0 1 1,-1-1-1,-3 10 0,-5 9-38,-1-1 1,-1 0-1,-29 42 0,39-62 27,-7 7 4,0 0-1,0-1 0,-1 0 1,0-1-1,-1 1 0,0-2 1,0 0-1,-23 12 0,-11 9 6,-1-8-7,15-9 29,111 11 743,-36 2 88,-36-20-715,0 0 1,0 0-1,1-1 0,-1 0 1,1 0-1,0-1 1,0 0-1,0-1 0,1 0 1,18 2-1,29-2-168,-41-1-523,1 0 0,0-1 0,0-1-1,0 0 1,16-4 0,43-18-6212,-47 15 2900</inkml:trace>
</inkml:ink>
</file>

<file path=ppt/ink/ink17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5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283 109 10368,'1'-2'590,"1"0"0,-1 0 1,0 0-1,1 0 0,0 0 1,-1 0-1,1 0 1,0 0-1,0 1 0,0-1 1,0 1-1,0 0 0,0-1 1,1 1-1,-1 0 0,4-1 1,56-19 5070,-28 10-5295,-2-1-81,1 2 1,62-12-1,-82 20-55,1 1 1,-1 1-1,1 0 1,-1 0 0,0 2-1,0-1 1,1 2-1,-1 0 1,0 0 0,23 10-1,-34-11-200,1-1 0,-1 0 0,1 1 0,-1 0 0,0-1 0,0 1 0,0 0 0,0 0 0,0 0 0,0 0 0,-1 1-1,1-1 1,-1 0 0,1 1 0,-1-1 0,0 1 0,0 0 0,0-1 0,0 1 0,-1 0 0,1-1 0,-1 1 0,0 0 0,1 0 0,-1-1 0,0 1 0,-1 0 0,1 0 0,-1 4 0,-2 7 22,0 0 1,-1 0 0,-1 0 0,-6 15 0,9-26-43,-17 37 54,-2-2 0,-1 0 0,-3-2 0,-1 0 0,-39 42 0,38-47-9,-1-2-1,-1 0 1,-2-2-1,0-2 1,-2 0-1,-1-2 1,0-2 0,-67 30-1,91-47-38,0-1 0,0-1 0,-1 0 1,1 0-1,0-1 0,-1 0 0,1-1 0,-20-1 0,24 0-24,-1 0 0,1 0-1,-1 0 1,1-1 0,-1 0 0,1 0-1,0-1 1,0 0 0,0 0 0,0 0-1,0-1 1,1 1 0,0-1 0,-7-7-1,10 10 3,1 0 1,0 0-1,0-1 0,0 1 0,0 0 0,0-1 0,0 1 0,0 0 0,1-1 0,-1 1 0,0-1 1,1 0-1,-1 1 0,1-1 0,0 1 0,-1-1 0,1 0 0,0 1 0,0-4 0,0 4 2,1 0-1,-1 0 0,1 0 0,0 0 0,-1 0 1,1 0-1,0 0 0,-1 0 0,1 0 1,0 1-1,0-1 0,0 0 0,0 0 0,0 1 1,0-1-1,0 1 0,0-1 0,0 1 1,0-1-1,2 0 0,3 0-1,0-1 0,0 1 0,-1 1 0,1-1 1,0 1-1,0 0 0,0 0 0,0 1 0,9 1 0,37 12 101,0-3-1,0-2 0,1-2 1,0-3-1,0-2 1,73-6-1,-68-5-430,30-3-908,-28 9-5495,-51 3 2749</inkml:trace>
</inkml:ink>
</file>

<file path=ppt/ink/ink17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6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55 8704,'-6'0'4352,"58"-3"-2688,-38 3 4991,15 3-5759,-6-3 128,19-10 896,-4 1 0,33-5-2304,-11 1 128,6 10 1280,-14-3 128,-10 12-896,-4-3 0,-13 4-2048,-8 2 128,-2-5-2176,-7-1 128</inkml:trace>
</inkml:ink>
</file>

<file path=ppt/ink/ink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2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3840,'42'0'6634,"82"16"-2410,325 13-3050,-448-29-1199,2 0-230,0 0 0,0 0 1,0 0-1,-1 0 0,1 1 0,0-1 0,0 1 0,-1-1 1,1 1-1,0 0 0,-1 0 0,1 0 0,-1 1 0,1-1 1,-1 0-1,0 1 0,0 0 0,1-1 0,-1 1 1,2 3-1,1 9-1793</inkml:trace>
</inkml:ink>
</file>

<file path=ppt/ink/ink17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6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88 6272,'0'0'158,"0"-1"0,0 1 0,0-1 0,0 1 1,0-1-1,0 1 0,0-1 0,1 1 0,-1-1 0,0 1 0,0-1 1,0 1-1,1-1 0,-1 1 0,0 0 0,1-1 0,-1 1 1,0 0-1,1-1 0,-1 1 0,0 0 0,1-1 0,-1 1 0,1 0 1,-1 0-1,0-1 0,1 1 0,-1 0 0,1 0 0,-1 0 1,1 0-1,-1-1 0,1 1 0,-1 0 0,1 0 0,-1 0 0,1 0 1,-1 0-1,1 0 0,-1 0 0,1 1 0,0-1 0,36-4 5789,-24 3-5383,176-11 3578,243 30-1182,-415-16-2744,0-1-498,0-1 0,-1 0 0,1-2 0,0 1 0,0-2 0,31-9 0,-36 8-946,-1-1-1,1 0 1,-1 0 0,0-1-1,19-15 1,-11 5-2121</inkml:trace>
</inkml:ink>
</file>

<file path=ppt/ink/ink17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7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22 8192,'-2'-3'799,"-1"1"1,-1 0-1,1 0 1,0 0-1,-1 0 0,1 1 1,-1-1-1,1 1 1,-1 0-1,1 0 1,-1 0-1,0 1 1,-6-1-1,8 1-470,0 0 0,1 1-1,-1-1 1,0 0 0,1 1 0,-1 0 0,0-1-1,1 1 1,-1 0 0,1 0 0,-1 0 0,1 0-1,-3 2 1,2-1-240,0 0 0,-1 1-1,2 0 1,-1-1 0,0 1-1,0 0 1,1 0 0,0 0-1,-2 5 1,-3 11-37,2 0 0,0 0 1,1 1-1,0-1 0,2 1 0,1 27 0,20 126 1578,-11-113-2702,1 78 0,-5-157-3920,-4-1 1643</inkml:trace>
</inkml:ink>
</file>

<file path=ppt/ink/ink17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7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535 31 9344,'-103'-26'12927,"90"24"-12639,0 0-1,1 2 0,-1-1 0,0 2 1,0 0-1,0 0 0,0 1 0,-13 4 0,-23 3-312,22-5 239,0 0-1,1 2 0,-1 1 1,2 2-1,-44 19 0,65-26-191,0 0 0,0 0 1,0 1-1,1-1 0,-1 1 0,1 0 0,0 0 0,-1 0 1,1 1-1,1-1 0,-1 1 0,1-1 0,-5 9 0,6-10-13,1 0 0,-1 0-1,1-1 1,0 1 0,-1 0-1,1 0 1,0 0 0,0 0-1,0 0 1,1 0 0,-1 0-1,0 0 1,1 0 0,-1 0 0,1-1-1,-1 1 1,1 0 0,0 0-1,0-1 1,0 1 0,0 0-1,0-1 1,0 1 0,0-1-1,1 1 1,-1-1 0,1 0-1,-1 1 1,1-1 0,-1 0-1,1 0 1,0 0 0,-1 0-1,1 0 1,0-1 0,0 1 0,2 0-1,21 7 87,0-1 0,0-2-1,29 4 1,18 3 294,9 8 258,0 3 0,105 47 0,-174-65-530,0 1 0,-1 0 0,0 1 0,0 0-1,-1 1 1,0 0 0,0 1 0,17 18 0,-25-24-95,0 0 1,0 0 0,0-1 0,0 1 0,0 1 0,-1-1 0,1 0 0,-1 0 0,0 0 0,0 1 0,0-1-1,-1 0 1,1 1 0,-1-1 0,1 1 0,-1-1 0,0 1 0,-1-1 0,1 1 0,-1-1 0,1 1-1,-1-1 1,0 0 0,0 1 0,0-1 0,-1 0 0,1 0 0,-1 0 0,0 0 0,0 0 0,0 0 0,0 0-1,0-1 1,-1 1 0,1-1 0,-5 3 0,-5 5 15,-2 0 0,1-2 0,-1 1-1,-1-2 1,1 0 0,-1-1 0,-1 0 0,1-1 0,-1-1 0,-18 3-1,11-3-69,0-1 0,-1-1 0,1-1 0,0-1 0,-1-1 0,-35-7 0,50 7-210,-1-1-1,0 0 0,1-1 1,-1 0-1,1-1 1,0 0-1,0 0 1,1-1-1,-1 0 1,1 0-1,0-1 1,0 0-1,1-1 1,-1 1-1,2-1 1,-1-1-1,1 0 1,-11-16-1,17 24 152,0-1 0,-1 1 0,1-1 0,-1 0 0,1 1 0,0-1-1,-1 1 1,1-1 0,0 0 0,0 0 0,-1 1 0,1-1 0,0 0 0,0 1 0,0-1-1,0 0 1,0 1 0,0-1 0,0 0 0,0 0 0,0 1 0,0-1 0,0 0 0,1 1-1,-1-1 1,0 0 0,0 1 0,1-1 0,-1 0 0,1 1 0,-1-1 0,0 1 0,1-1-1,-1 0 1,1 1 0,-1-1 0,2 0 0,28-2-3462,-9 2 926,21-6-594,-3 3 21</inkml:trace>
</inkml:ink>
</file>

<file path=ppt/ink/ink17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7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32 420 12544,'-26'-5'6271,"20"24"-9470,6-13 13182,6 13-9983,-6 1 128,14 10 128,-5-2 0,19 8-384,-5-6 0,15-1-1280,-4-6 0,3-7-1792,-9-6 128</inkml:trace>
  <inkml:trace contextRef="#ctx0" brushRef="#br0" timeOffset="1">184 39 15488,'-75'-39'7679,"70"46"-13183,5-7 14208,19 9-15232,-5-2 1</inkml:trace>
</inkml:ink>
</file>

<file path=ppt/ink/ink17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8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73 8192,'-2'0'248,"0"0"-1,0-1 1,0 1 0,0 0 0,0 0 0,0 0 0,0 0 0,0 1 0,0-1-1,0 0 1,0 1 0,0 0 0,1-1 0,-1 1 0,-3 2 0,5-2 273,1 1 1,0 0 0,0 0 0,0 0 0,0 0-1,0-1 1,0 1 0,0-1 0,1 1 0,-1-1-1,0 1 1,1-1 0,2 2 0,9 10 601,-9-8-947,1 1 1,-1-1-1,1 1 0,-1 0 1,-1 0-1,1 0 0,-1 0 1,-1 0-1,1 1 1,-1 0-1,0-1 0,0 1 1,-1 0-1,1 12 0,14 51 1588,-9-44-812,-2 1 0,4 42 0,-9-59-724,0 0 0,0-1-1,-1 1 1,-1 0 0,1 0 0,-2-1-1,1 1 1,-1-1 0,-1 1 0,-8 16-1,7-13 239,12-14-29,13-22-188,-10 0-191,3-4-41,-1-1 1,-1 0 0,9-40-1,-11 15-42,18-77 38,-22 113-32,0 1 0,1 0-1,1 1 1,0 0 0,16-24-1,-21 35 25,1 1 0,0-1 0,0 0 0,0 1 0,0 0 0,0 0 0,1 0 0,0 0 0,-1 0 0,1 1 0,0-1 0,0 1 0,0 0 0,1 1 0,-1-1 0,0 1 0,1-1 0,5 0 0,-4 2 5,0 0 0,0 0 0,0 1 0,0 0-1,0 0 1,0 0 0,0 1 0,0 0 0,0 0 0,0 0 0,10 6-1,-1 2 13,0 0-1,0 1 1,-1 1-1,0 0 0,-1 1 1,-1 1-1,20 26 0,-22-25-16,-1 2 0,-1-1 0,0 1 1,-1 0-1,-1 0 0,0 1 0,-1 0 0,-1 0 0,-1 0 0,1 27 0,-3-22-25,-1 0-1,-2 0 1,0-1 0,-1 1-1,-1 0 1,-1-1 0,-15 41 0,16-49-778,10-15-221,12-21-2071,-2-8-600,-2 5-300</inkml:trace>
</inkml:ink>
</file>

<file path=ppt/ink/ink17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19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0 169 2560,'2'0'444,"1"-1"0,-1 0-1,0-1 1,0 1 0,0 0 0,0 0 0,-1-1-1,1 1 1,0-1 0,0 0 0,-1 0 0,1 1-1,-1-1 1,0 0 0,1 0 0,1-4 0,17-19 5898,1-2-4907,-19 24-902,0 0 0,0 0-1,0 0 1,0 0 0,1 0 0,-1 0 0,1 1-1,0 0 1,5-5 0,9-5 293,-9 6-430,0 0 0,0 0 0,1 1 0,0 0 0,0 1 1,15-6-1,-22 10-354,1-1 1,-1 1 0,1 0 0,-1 0 0,1 0 0,-1 0 0,1 0-1,-1 0 1,0 1 0,1-1 0,-1 1 0,1-1 0,-1 1 0,0 0-1,1 0 1,-1 0 0,0 1 0,0-1 0,0 0 0,0 1 0,0-1-1,0 1 1,0 0 0,-1 0 0,1 0 0,0 0 0,-1 0 0,0 0 0,1 0-1,-1 0 1,0 0 0,0 1 0,1 2 0,0 0-27,0 1-1,0 0 1,0-1 0,0 1 0,-1 0-1,0 0 1,-1 0 0,1 0 0,-1 0 0,0 0-1,0 0 1,-1 0 0,0 0 0,0 0-1,0 0 1,-1 0 0,0 0 0,0-1 0,-1 1-1,1-1 1,-1 1 0,0-1 0,-7 8-1,-3 4 33,-2 0-1,0-1 0,-1-1 0,-1 0 0,-22 15 0,-15-4-113,45-23 58,1 1 0,-1 0 0,1 0-1,-14 10 1,21-14 15,1 0-1,0 0 0,-1 1 0,1-1 1,0 0-1,0 0 0,-1 1 0,1-1 1,0 0-1,0 0 0,-1 1 0,1-1 1,0 0-1,0 1 0,0-1 0,-1 1 1,1-1-1,0 0 0,0 1 0,0-1 1,0 0-1,0 1 0,0-1 0,0 0 0,0 1 1,0-1-1,0 1 0,0-1 0,0 0 1,0 1-1,0-1 0,0 0 0,1 1 1,-1-1-1,0 1 0,0-1 0,0 0 1,0 1-1,1-1 0,-1 0 0,0 0 1,0 1-1,1-1 0,-1 0 0,0 0 1,1 1-1,-1-1 0,0 0 0,1 0 0,-1 0 1,0 1-1,1-1 0,-1 0 0,0 0 1,1 0-1,39 12 460,56-1 596,24-12-922,-41-2-3693,-66 3 1825,1-1 0,-1-1 0,26-5 0,-4-3-2134</inkml:trace>
</inkml:ink>
</file>

<file path=ppt/ink/ink17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0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14 212 5376,'-1'0'151,"1"0"0,-1-1 0,1 1 0,-1 0 0,1-1 0,0 1 0,-1-1 0,1 1 0,-1-1 0,1 1 0,0-1 0,-1 1 1,1-1-1,0 0 0,0 1 0,-1-1 0,1 1 0,0-1 0,0 0 0,0 1 0,0-1 0,0 1 0,0-1 0,0 0 0,0 1 0,0-1 0,0 0 0,0 1 0,0-2 0,10-27 3806,-7 23-3317,1 0 1,-1 0-1,1 0 0,-1 1 0,2-1 1,-1 1-1,9-8 0,12-3 183,1 1-1,1 1 1,0 1-1,1 2 1,0 0-1,1 2 1,0 2-1,56-9 1,-72 15-601,0 1 0,0 1 1,0 0-1,0 0 0,0 2 1,0-1-1,0 2 0,-1-1 1,1 2-1,-1 0 0,0 0 1,0 1-1,-1 0 0,14 11 1,-20-13-192,0 0 1,-1 0-1,0 0 1,0 0-1,0 0 1,-1 1-1,1 0 1,-1 0-1,0 0 1,0 0-1,-1 0 1,0 0-1,0 1 1,0-1-1,0 1 1,-1 0-1,0-1 1,0 1-1,-1 0 0,1 0 1,-1 0-1,0 0 1,-1-1-1,0 1 1,0 0-1,0 0 1,0-1-1,-1 1 1,0-1-1,0 1 1,-1-1-1,1 0 1,-1 0-1,-5 7 1,-20 26-19,-1-1-1,-41 39 1,66-71-9,-40 36 73,-2-2-1,-1-2 0,-74 44 1,25-18-20,68-44-66,18-13-5,1 0 0,-1 1 0,1 0 0,0 1 0,0 0 0,-12 15 0,114-46-242,-51 12 201,1 2-1,1 2 1,-1 2 0,72 1-1,-25 4-2013,137-17 0,-191 15-1323,-7 2-342</inkml:trace>
</inkml:ink>
</file>

<file path=ppt/ink/ink17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0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9472,'29'23'4736,"3"-53"-3840,-22 21 6015,4 9-6015,-1 0 0,26-4 128,-12 1 128,30-6-1664,-15 2 128,4 3 256,-6-5 0,-3 9-2304,-5 0 128,-13 13-896,-4-10 1</inkml:trace>
</inkml:ink>
</file>

<file path=ppt/ink/ink17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0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10624,'-4'0'5248,"27"3"-5376,-17-3 9855,17-3-9343,-5 3 0,21 3 0,-11 3 128,27 1-768,-12 0 128,0-11 0,-11 1 128,-8 3-1024,-6 0 128,-4 0-1792,1 0 0,-10 3-639,-1 1-1</inkml:trace>
</inkml:ink>
</file>

<file path=ppt/ink/ink17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1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9984,'34'0'4992,"31"-4"-5504,-50 1 9343,31-4-8319,-7-6 0,7 6 0,-9 2 128,-8 1-1024,-6 4 0,-3 4-512,-6 1 128,0-5-2432,-5 0 128</inkml:trace>
</inkml:ink>
</file>

<file path=ppt/ink/ink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2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20 5632,'-18'-19'2816,"27"22"-3840,0 1 4864,1 0-3840,-1 4 0,0 3-2176,-4 2 0,10 6 1920,-12-3 0</inkml:trace>
</inkml:ink>
</file>

<file path=ppt/ink/ink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2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5376,'25'16'2688,"2"16"-2304,-17-18 4608,-6 5-4864,7-3 128,-2 4-128,5 3 128,0-10-512,0-1 128,0-8-640,1-4 0,2-9-1024,3-2 0</inkml:trace>
</inkml:ink>
</file>

<file path=ppt/ink/ink17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1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9984,'10'7'4992,"37"-7"-3712,-38 0 7295,19 0-8063,-3 0 0,16 0 256,-7 0 0,31-3-1280,-13-1 0,-9 4-640,-11 0 0,7-9-2176,-13 2 0</inkml:trace>
</inkml:ink>
</file>

<file path=ppt/ink/ink17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2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0 570 9984,'19'-12'4599,"4"5"-3525,-1 1 1179,-2-2 2663,88-47-968,-50 21-3394,-3-2 0,69-58 0,-105 77-182,-1-1-1,0-1 0,28-39 0,-39 47-271,1-1 1,-1 0 0,-1 0-1,0-1 1,-1 0-1,0 0 1,-1 0-1,3-18 1,-7 27-86,0 0 1,0 0 0,0 0-1,-1 0 1,0 0 0,0 0-1,0 0 1,0 1 0,0-1-1,-1 0 1,0 1 0,0-1-1,0 1 1,0 0 0,-4-6-1,5 9-10,0-1 0,1 0 0,-1 0 0,0 0 0,0 1 0,0-1 0,0 0 0,0 1 0,0-1 0,0 0 0,0 1 0,0 0 0,0-1 0,0 1 0,0 0 0,0-1 0,0 1 0,0 0 0,0 0 0,-1 0 0,0 0 0,1 0-3,-1 1 0,1 0 0,0-1 0,-1 1 0,1 0 0,0 0 0,0 0 0,0 0 0,0 0 0,0 0 0,0 0 0,0 0 1,0 1-1,0-1 0,1 0 0,-1 1 0,0-1 0,1 0 0,-1 1 0,1-1 0,-1 2 0,-2 13-3,0 0 0,1 0 0,1 1 0,0-1 0,2 0 0,-1 0 1,2 1-1,6 27 0,-4-17-12,16 91-144,10 78-425,-27-166 350,-1 0 0,-2 0 0,-1 0 0,-7 42 0,8-68 201,-1-1 0,1 0 1,-1 1-1,0-1 0,0 0 0,0 0 0,0 0 1,0 0-1,-1 0 0,0 0 0,1 0 0,-1 0 1,0-1-1,0 1 0,-1-1 0,1 1 0,0-1 1,-1 0-1,1 0 0,-1 0 0,0 0 0,0 0 0,0-1 1,0 1-1,0-1 0,-4 1 0,1-1-19,-1 0 0,1-1-1,0 0 1,-1-1 0,1 1-1,-1-1 1,1-1 0,0 1 0,0-1-1,0 0 1,0 0 0,0-1-1,-6-3 1,-6-3-137,1 1 1,-1 1-1,-38-10 1,-2 0 28,50 14 211,1 0 0,-1 1 0,0 0 0,0 0 0,0 0 0,0 1 1,0 0-1,0 1 0,0 0 0,-13 1 0,21-1-34,0 0-1,1 1 0,-1-1 1,0 0-1,0 0 1,0 0-1,1 0 1,-1 0-1,0 0 0,0 0 1,0 0-1,0 0 1,1 0-1,-1 0 1,0 1-1,0-1 0,0 0 1,0 0-1,0 0 1,1 0-1,-1 0 0,0 1 1,0-1-1,0 0 1,0 0-1,0 0 1,0 0-1,0 1 0,0-1 1,0 0-1,0 0 1,0 0-1,0 0 1,0 1-1,0-1 0,0 0 1,0 0-1,0 0 1,0 1-1,0-1 1,0 0-1,0 0 0,0 0 1,0 1-1,0-1 1,0 0-1,0 0 0,0 0 1,0 0-1,0 0 1,-1 1-1,1-1 1,0 0-1,0 0 0,0 0 1,0 0-1,0 0 1,-1 0-1,1 1 1,0-1-1,0 0 0,0 0 1,0 0-1,-1 0 1,1 0-1,34 11 527,0-2 0,1-2 0,0-1 0,45 2 0,-10-4-1534,91-8 0,-118-2-2446,-8-3-533</inkml:trace>
</inkml:ink>
</file>

<file path=ppt/ink/ink17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3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147 228 9728,'-1'-1'256,"0"0"0,0 0 0,0 0 0,1 1 1,-1-1-1,0 0 0,1 0 0,-1 0 0,1 0 0,-1 0 1,1 0-1,-1 0 0,1 0 0,0 0 0,-1-1 0,1 1 1,0 0-1,0 0 0,0 0 0,0 0 0,0 0 1,0-1-1,0 1 0,0 0 0,0 0 0,1 0 0,-1 0 1,0 0-1,1 0 0,-1 0 0,1 0 0,-1 0 0,2-2 1,34-30 4793,-14 15-4709,-2 0-25,0 1 1,0 2 0,1 0 0,44-23 0,-51 32-94,0 0 0,0 1 1,0 0-1,1 1 1,-1 1-1,1 0 1,0 1-1,0 0 1,25 2-1,-36 0-171,1 1 0,0-1 0,0 1 0,-1 0 0,1 1 0,-1-1 0,1 1 0,-1 0 0,0 0 0,1 0 0,-1 0 0,0 1 0,0 0 0,-1 0 0,1 0 1,-1 0-1,1 1 0,-1-1 0,3 6 0,-2-4-20,-1 0 0,-1 0 0,1 1 1,-1-1-1,0 1 0,0 0 1,-1 0-1,0 0 0,0 0 1,0 0-1,-1 0 0,1 0 1,-2 0-1,1 0 0,-2 11 0,-4 7 82,-1 0 0,-1 0-1,-1-1 1,0 0-1,-20 31 1,-73 106 460,101-158-571,-16 21 98,0 0 0,-1-1 0,-1-1 0,-1-1 0,-1-1 0,-1-1 0,0-1 0,-1 0 0,-1-2 0,-1-1 0,0-1 0,-1-1 0,0-1 0,-39 11 0,23-16-34,40-6-68,1 0 0,-1 0-1,0 0 1,1 0 0,-1-1 0,0 1 0,1-1 0,-1 1-1,0-1 1,1 1 0,-1-1 0,1 0 0,-1 0 0,1 0-1,0 0 1,-1 0 0,1 0 0,0 0 0,0 0 0,-2-3-1,2 3-1,1 0-1,-1 0 0,1 0 1,-1 0-1,1 0 1,0 0-1,-1 0 0,1 0 1,0 0-1,0 0 0,0 0 1,0 0-1,0 0 1,0 0-1,0 0 0,0 0 1,0 0-1,1 0 0,-1 0 1,0 0-1,1 0 1,-1 0-1,1 0 0,-1 0 1,1-1-1,25-26-57,34-8-40,-37 25 68,1 0-1,-1 2 0,40-10 0,-48 16 35,1 0 0,0 2 0,0 0 0,0 1 0,-1 0 0,29 5 0,-24-1 15,0 2 0,0 0 0,-1 0 0,0 2 0,0 1 0,0 0 0,27 20 0,-42-27-160,0 0-1,-1 0 1,1-1 0,0 1-1,0-1 1,0 0-1,0 0 1,0 0-1,0 0 1,0-1 0,0 1-1,1-1 1,-1 0-1,0-1 1,0 1-1,0-1 1,0 0 0,0 0-1,0 0 1,6-3-1,0 0-646,-1-1-1,-1 0 1,1 0-1,-1-1 1,0-1-1,0 1 1,7-9-1,15-16-3176</inkml:trace>
</inkml:ink>
</file>

<file path=ppt/ink/ink17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3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0 13568,'52'28'6783,"38"44"-7295,-72-62 11776,25 52-11008,-6-17 128,0 33 0,-8-16 128,-10 33-768,-4-17 128,-30 36 256,1-24 128,-52 24-384,15-32 128,-40 28-1024,22-32 128,-40 1-3200,24-17 128</inkml:trace>
</inkml:ink>
</file>

<file path=ppt/ink/ink17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4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1283 10112,'0'0'103,"-1"1"0,1-1 1,0 0-1,0 1 0,0-1 1,0 0-1,0 1 0,0-1 1,0 0-1,0 1 0,0-1 1,0 1-1,0-1 0,0 0 1,0 1-1,0-1 0,0 0 1,0 1-1,0-1 0,0 0 1,1 1-1,-1-1 0,0 0 1,0 1-1,0-1 0,1 0 1,-1 0-1,0 1 0,0-1 1,1 0-1,-1 0 0,0 1 1,0-1-1,1 0 0,-1 0 1,0 0-1,1 1 0,0-1 1,17-3 4121,23-18 981,-8 2-4232,1 2 0,59-21 0,-38 16-1080,-18 4 298,0-1 1,0-2 0,54-41 0,78-83 1062,-35 11-502,-112 110-664,-2-2 0,-2-1 0,27-48 0,-35 56-84,-1-1-1,-1 0 1,-1 0-1,-1 0 1,-1-1-1,5-36 1,-9 44-23,0 1 0,-1 0 1,0 0-1,-1 0 0,-1 0 0,0-1 1,-1 2-1,0-1 0,0 0 0,-1 0 1,-1 1-1,0 0 0,-1 0 1,-6-10-1,-8-2-51,0 0 0,-1 2 1,-2 1-1,0 0 0,-1 2 0,0 1 1,-2 0-1,-29-13 0,31 18 48,-1 1-1,0 1 1,0 1 0,-1 2-1,0 0 1,-1 2 0,1 0-1,-1 2 1,0 1 0,-46 3-1,67-1 39,0 0 0,-1 0 0,1 1-1,0 0 1,-1 0 0,1 0-1,0 1 1,0 0 0,0 0-1,0 1 1,1-1 0,-1 1 0,0 1-1,1-1 1,0 1 0,0 0-1,0 0 1,1 0 0,-1 1-1,1 0 1,0-1 0,-6 11-1,4 0 58,0 0-1,1 0 0,0 1 1,1-1-1,-2 27 0,-3 74 255,8 164 407,3-197-488,26 632 1011,-26-689-1300,0 6-312,0-1-1,2 0 1,2 0 0,15 52 0,-20-82 178,-1 0 0,1 1 0,-1-1 1,1 0-1,-1 0 0,1 1 0,-1-1 0,1 0 0,0 0 0,0 0 0,0 0 0,0 0 1,0 0-1,0 0 0,0 0 0,0 0 0,0 0 0,0-1 0,0 1 0,1 0 0,-1-1 1,0 1-1,0-1 0,1 0 0,-1 1 0,0-1 0,1 0 0,-1 1 0,0-1 1,1 0-1,-1 0 0,1 0 0,-1-1 0,0 1 0,1 0 0,-1 0 0,0-1 0,1 1 1,-1-1-1,0 1 0,0-1 0,1 1 0,-1-1 0,0 0 0,0 0 0,0 1 0,0-1 1,2-2-1,18-16-3686</inkml:trace>
</inkml:ink>
</file>

<file path=ppt/ink/ink17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4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1 342 10112,'24'-3'1912,"-1"-1"0,1-2 0,-1 0 0,0-1 0,23-11 1,106-58 3362,-121 59-6024,-25 14 808,0-1 1,0 0-1,0 0 0,0 0 0,-1-1 0,1 0 0,-1 0 0,-1 0 1,1 0-1,-1-1 0,1 0 0,-2 0 0,1 0 0,-1 0 0,0-1 1,0 1-1,-1-1 0,1 0 0,-1 1 0,-1-1 0,2-10 1,-3 15-35,0-1 1,-1 0-1,1 1 1,0-1 0,-1 1-1,1-1 1,-1 0 0,0 1-1,0 0 1,0-1-1,0 1 1,0-1 0,0 1-1,-1 0 1,1 0 0,-1 0-1,0 0 1,1 0-1,-1 0 1,0 0 0,0 1-1,0-1 1,0 1 0,-1-1-1,1 1 1,0 0 0,-5-2-1,-1 0 37,0 0 0,0 1 0,0 0 0,-1 1 0,1 0 0,-17 0 0,13 1 21,0 1-1,0 0 0,0 1 1,0 1-1,0 0 0,1 0 0,-13 7 1,5-3 26,8-4-24,0 2 0,0-1-1,1 2 1,-1-1-1,1 1 1,1 1 0,-1 0-1,1 0 1,0 1-1,1 0 1,0 0 0,0 1-1,1 0 1,-12 20-1,14-19-12,0 0-1,2 0 0,-1 0 1,1 0-1,0 1 0,1-1 1,1 1-1,-1-1 1,2 1-1,0 0 0,0 0 1,0-1-1,2 1 0,-1 0 1,7 20-1,-6-23-48,1 0-1,0 0 1,1 0-1,0-1 1,0 1-1,1-1 1,0 0-1,0 0 1,1-1-1,-1 1 1,1-1-1,1 0 1,8 6 0,-3-4-32,1 0 1,1 0-1,-1-1 1,1-1-1,0 0 1,17 4-1,-14-6-194,0 0 0,0-1 0,0-1 0,0 0 0,0-2 0,1 0 0,18-2 0,-14-1-876,0-1 0,-1-1 0,1-1 0,36-16 1,13-9-2912</inkml:trace>
</inkml:ink>
</file>

<file path=ppt/ink/ink17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5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1012 12160,'30'-27'4925,"-26"25"-4842,0 0 1,0 1-1,0-1 1,-1 1-1,1 0 1,0 0-1,1 0 1,3 0-1,28-6 2013,-5-5 2739,7-9-4583,0-3 0,-2 0 1,-1-3-1,-1-1 0,-1-1 0,-2-2 0,0-1 0,-3-1 0,-1-2 0,31-51 0,-47 69-200,-2-1 0,0 0 0,-1-1 0,-1 0 0,-1 0-1,6-31 1,-10 34-51,0 0 0,-1 1 1,-1-1-1,0 0 0,-1 0 0,-1 1 0,0-1 0,-1 1 0,-1-1 0,-1 1 1,0 0-1,0 1 0,-2-1 0,0 1 0,0 0 0,-2 1 0,1 0 0,-18-20 0,17 23-2,-1 1-1,0-1 0,0 1 0,-1 1 0,0 0 0,-1 1 0,1 0 0,-1 0 0,-1 2 0,1-1 0,-18-4 0,5 4 3,1 0-1,-1 2 0,-1 0 1,-46 1-1,57 2 11,-1 1-1,0 0 1,1 2 0,-1-1-1,1 2 1,-1 0 0,1 1-1,0 1 1,0 0 0,1 1-1,0 0 1,0 2 0,-24 15-1,26-13 57,1 1-1,0 1 0,1 0 0,0 0 0,0 1 0,2 1 0,0-1 0,0 1 0,1 1 0,1-1 0,0 1 0,1 0 0,1 0 0,0 1 0,1 0 0,1-1 0,0 1 0,1 0 0,1 0 0,1 16 0,12 72 649,52 199-1,12-36-21,-21-80-404,42 236-24,-84-333-211,-4 0 0,-4 173-1,-9-231-31,-1 0-1,-2-1 0,0 1 1,-3-1-1,0 0 0,-2-1 1,-1 0-1,-24 41 0,30-61-125,0-1 0,-1 0 0,1-1 0,-2 1 0,1-1 1,-1-1-1,-15 12 0,21-17-135,-1 0 0,1 0 1,-1-1-1,0 1 1,0 0-1,1-1 1,-1 0-1,0 0 1,0 0-1,0 0 1,0 0-1,-1-1 0,1 1 1,0-1-1,0 0 1,0 0-1,0 0 1,0 0-1,-1 0 1,1-1-1,0 0 1,0 1-1,0-1 0,0 0 1,0-1-1,0 1 1,0 0-1,1-1 1,-1 1-1,0-1 1,1 0-1,-4-3 1,-21-31-3666,3-1-85</inkml:trace>
</inkml:ink>
</file>

<file path=ppt/ink/ink17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5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 11392,'0'-3'5631,"51"-1"-6398,-37 4 10238,38-12-9215,-13 5 0,50-2 128,-23 2 0,42 3-640,-24 1 128,-13 3 0,-14 0 0,-11 7-1152,-9 0 0,-22 5-2176,-1 4 128</inkml:trace>
</inkml:ink>
</file>

<file path=ppt/ink/ink17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6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9856,'-3'5'11070,"1"3"-5943,2 19-5788,0-21 2020,0 10-1129,1 1 1,1-1-1,0 0 0,1 0 1,1 0-1,1 0 0,11 28 1,-11-35-88,0 1 1,0-1 0,1 0 0,0 0 0,0 0-1,1-1 1,1 0 0,-1 0 0,1-1 0,0 0-1,1-1 1,14 10 0,-16-13-110,0-1 0,0 1 0,0-1 0,0 0 0,1-1 0,-1 0 0,0 0 0,1 0 0,-1-1 0,1 0 0,-1-1 0,1 0 0,-1 0 0,0 0 0,0-1 0,1 0 0,-1-1-1,8-3 1,9-5 2,0-1 0,-1-1 0,37-27 0,-49 31-35,1 0 0,-1-1-1,-1 0 1,0-1 0,-1-1-1,0 1 1,12-22 0,-17 27-3,-1 1 1,0-1 0,0 0-1,-1 0 1,0 0-1,0 0 1,0 0-1,-1-1 1,0 1 0,0 0-1,-1-1 1,1 1-1,-1-1 1,-1 1 0,1 0-1,-1-1 1,0 1-1,-4-12 1,5 18 1,-1 0 0,1 0 0,0-1 0,0 1 0,0 0 0,0 0 0,0 0 0,0 0 0,-1-1 0,1 1 0,0 0 0,0 0 0,0 0 0,-1 0 0,1 0 0,0 0 0,0 0 0,0-1 0,-1 1 0,1 0 0,0 0 0,0 0 0,-1 0 0,1 0 0,0 0 0,0 0 0,0 0 0,-1 0 0,1 0 0,0 0 0,0 0 0,-1 0 0,1 1 0,0-1 0,0 0 0,0 0 0,-1 0 0,1 0 0,0 0 0,0 0 0,0 0 0,0 1 0,-1-1 0,1 0 0,0 0 0,0 0 0,0 0 0,0 1 0,0-1 0,-1 0 0,1 0 0,0 0 0,0 1 0,0-1 0,0 0 0,0 0 0,0 0 0,0 1 0,0-1 0,0 0 0,0 0 0,0 1 0,0-1 0,0 0 0,0 0 0,0 0 0,0 1 0,0-1 0,0 0 0,-5 15 0,3-5 7,0 0 0,0-1-1,1 1 1,0 0 0,0 0-1,1 0 1,1 0 0,0 0 0,0 0-1,1 0 1,0 0 0,1 0 0,0-1-1,0 0 1,1 1 0,0-1 0,1 0-1,11 15 1,-9-14 2,2 0-1,-1-1 1,2 0-1,-1 0 1,1-1-1,0-1 1,1 1-1,0-2 1,0 1-1,0-2 1,1 0-1,0 0 1,0-1 0,20 5-1,-15-7 0,0 0 0,1-1 0,-1-1 0,1 0 0,-1-2 0,0 0 0,1 0 0,-1-2 0,0 0 0,-1-1 0,1-1 0,-1-1 0,0 0 0,0-1 0,16-11 0,-24 13-10,0-1-1,-1 1 1,1-1-1,-2-1 0,1 1 1,-1-1-1,0-1 1,-1 1-1,0-1 1,0 1-1,-1-2 1,0 1-1,0 0 1,-1-1-1,-1 1 1,3-17-1,-6 6 7,-7 24 8,7-2-8,-1 1 0,1-1 0,-1 1 0,1 0 0,0-1 0,0 1 0,0 0 0,0 0 0,1 0 0,-1 0 0,1 5 0,1 6 62,0-1 0,2 1 0,-1-1-1,9 23 1,-8-30-44,-1 0 1,1 0-1,0-1 0,0 1 1,1-1-1,0 0 0,0 0 1,0 0-1,0 0 0,1-1 0,0 0 1,9 7-1,-4-5-4,0-1 0,0 0 0,0 0 0,1-1 0,0-1 0,-1 0 0,1 0 0,0-1 0,1 0 0,-1-1 0,0-1 0,0 1 0,1-2 0,-1 0 0,17-3 0,1-3 27,0-1 0,-1-2-1,0-1 1,42-23 0,-62 29-53,-1 0-1,1 0 1,-2-1 0,1 0 0,0 0-1,-1-1 1,-1 0 0,1 0 0,-1 0-1,0-1 1,0 1 0,-1-1 0,0 0-1,-1 0 1,0-1 0,0 1 0,0-1-1,-1 0 1,-1 1 0,1-1 0,-2 0-1,1 0 1,-1 0 0,0 0 0,-1 0-1,0 0 1,0 0 0,-1 1 0,-1-1-1,-3-10 1,1 14 7,2 15-52,8 24-21,3-20 102,1-1 0,0 1 1,1-1-1,0-1 0,1 0 0,1-1 0,0 0 1,25 18-1,-5-3-26,93 84-749,-125-109 623,1 0-1,-1 0 0,1-1 1,0 1-1,-1 0 1,1-1-1,0 1 0,0 0 1,-1-1-1,1 1 0,0-1 1,0 1-1,0-1 1,0 0-1,0 1 0,0-1 1,-1 0-1,1 0 0,0 1 1,0-1-1,0 0 1,0 0-1,0 0 0,0 0 1,0 0-1,0 0 0,0-1 1,0 1-1,0 0 1,0 0-1,0-1 0,0 1 1,0-1-1,-1 1 0,1-1 1,0 1-1,1-2 1,13-3-3866</inkml:trace>
</inkml:ink>
</file>

<file path=ppt/ink/ink17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7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5 270 3584,'0'-1'235,"-1"-1"0,0 1 0,1-1 0,-1 1 0,1-1 0,0 0 0,-1 0 0,1 1 0,0-1 0,0 0 0,0 1 0,0-1 0,0 0 0,1 1 0,-1-1 0,0 0 0,1 1 0,-1-1 0,1 0 0,0 1 0,-1-1 0,1 1 1,0-1-1,0 1 0,0-1 0,0 1 0,0 0 0,2-2 0,38-49 5790,-35 45-5555,4-6 44,0 0 0,1 0 0,1 1 0,0 1 0,0 0 0,1 1 0,0 0 0,1 1 0,0 1 0,28-13 0,-20 13-60,0 2 0,0 0 0,1 2 0,0 0 1,0 2-1,29 0 0,-45 1-380,1 1-1,0 1 1,-1-1 0,1 1 0,0 1-1,-1-1 1,1 1 0,-1 1 0,0-1-1,0 1 1,0 1 0,0-1 0,0 1-1,-1 0 1,1 1 0,-1-1 0,0 1-1,-1 0 1,1 1 0,-1 0 0,0-1-1,0 2 1,6 11 0,-5-3 8,-1 1 0,-1 0 0,0 0 0,-2 0 0,1 1 0,-2-1 0,0 1 0,-1-1 0,-1 0 0,-1 1 0,0-1 0,-5 20 0,1-7 75,-1-1-1,-1 1 1,-1-1-1,-2-1 1,0 0-1,-2 0 1,-1-1-1,-1-1 0,-2 0 1,0-1-1,-32 33 1,36-43-101,0-1 0,-1 0 1,-1 0-1,0-2 1,0 0-1,-1-1 0,-1 0 1,0-1-1,0-1 1,-1-1-1,1 0 0,-2-1 1,-26 4-1,41-9-72,-1-1 0,1 0 0,0 0 0,-1 0 0,1-1 0,0 1 0,-1-1 0,1 0 0,0-1 0,0 1 0,0-1 0,0 0 0,-5-3 0,7 5 9,1-1 0,0 0-1,-1 0 1,1 0 0,0 0 0,0-1 0,0 1-1,0 0 1,0 0 0,0-1 0,0 1 0,0 0-1,0-1 1,1 1 0,-1-1 0,1 1 0,-1-1-1,1 1 1,-1-1 0,1 0 0,0 1 0,0-1-1,0 1 1,0-1 0,0 0 0,0 1 0,0-1-1,1 1 1,-1-1 0,0 1 0,1-1 0,0 1-1,-1-1 1,1 1 0,0-1 0,-1 1 0,1-1-1,0 1 1,1-1 0,2-4-10,0 1-1,1 1 1,-1-1 0,1 1-1,0 0 1,0 0 0,0 0-1,0 0 1,1 1 0,0 0-1,-1 0 1,1 1-1,0-1 1,1 1 0,-1 1-1,11-3 1,8 1 6,1 1 1,48 2-1,-35 0 103,-25 2-48,0 0 1,0 1-1,0 1 0,0 0 0,-1 0 0,0 1 0,0 1 0,22 13 0,-20-10-92,1-1 1,1-1-1,0 0 0,26 6 1,-37-12-198,-1 0 1,1-1 0,0 0 0,0 1 0,0-2 0,-1 1 0,1-1 0,0 0 0,0 0 0,-1-1-1,1 1 1,-1-1 0,1 0 0,-1-1 0,0 1 0,0-1 0,0 0 0,5-5 0,9-7-3234,-5 4-362</inkml:trace>
</inkml:ink>
</file>

<file path=ppt/ink/ink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3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7680,'0'19'3840,"37"-8"-5760,-23-2 7040,9-2-7552,-3 2 128,-6 5-1280,-5 2 0</inkml:trace>
</inkml:ink>
</file>

<file path=ppt/ink/ink17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7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11392,'23'-11'5631,"28"11"-5631,-36 0 8704,36 7-8192,-8-3 0,14 8 384,-15-4 0,19 8-1280,-13-4 128,-2-1 512,-9-2 128,-3-9-896,-11 0 128,-3-4-1280,-3-1 128,-2-10-2048,-6 3 0</inkml:trace>
</inkml:ink>
</file>

<file path=ppt/ink/ink17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8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11 329 10368,'-11'13'5120,"16"-13"-4480,-5 0 7807,20 14-7935,-6-2 128,-14 24 256,0-6 128,14 18-1408,-5-16 128,23 7-128,-7-8 128,13-23-3072,-10 3 0</inkml:trace>
  <inkml:trace contextRef="#ctx0" brushRef="#br0" timeOffset="1">142 7 13824,'-62'-3'6911,"67"6"-9087,-5-3 11136,9 0-9472,-3 0 128,13 0-1408,-5 0 0,4-3 0,-4-1 0,6 4-1663,-6 0 127</inkml:trace>
</inkml:ink>
</file>

<file path=ppt/ink/ink17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8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146 434 11136,'1'2'911,"0"1"1,0-1 0,0 1-1,1-1 1,-1 1-1,0-1 1,1 0 0,0 1-1,-1-1 1,1 0 0,0 0-1,0 0 1,0-1 0,2 3-1,21 16 3575,-4-7-4556,-9-9 156,1 0 1,0-1 0,0 0-1,0-2 1,1 1-1,-1-1 1,0-1 0,1-1-1,-1 0 1,0 0 0,0-1-1,21-6 1,4-3 213,-1-1 0,72-34 0,-87 35-209,0-1-1,-1-1 0,31-25 0,-43 31-87,-1-1-1,0 0 0,-1 0 1,0-1-1,0 0 0,0 0 0,-2 0 1,1-1-1,7-18 0,-11 23-3,-1 0 0,1-1 0,-1 1 0,0-1-1,-1 1 1,1-1 0,-1 0 0,0 1-1,-1-1 1,1 1 0,-1-1 0,0 1 0,-1-1-1,1 1 1,-1-1 0,0 1 0,0 0 0,-1 0-1,0 0 1,1 0 0,-2 1 0,-5-8-1,0 1-13,-1 1 0,0 1 0,0-1 0,-1 2 0,-1-1-1,1 2 1,-22-12 0,17 12-15,-1 0 0,0 1 0,0 1 0,-1 0 0,1 2 0,-1 0 1,-35-2-1,39 4 13,-13-1 4,0 0 0,0 2 1,0 1-1,0 1 0,0 1 0,0 2 0,0 0 1,1 2-1,-32 12 0,46-14 5,0 1-1,0 0 0,1 1 1,-1 0-1,2 1 1,-1 0-1,1 1 1,0 0-1,1 1 1,0-1-1,0 2 1,1-1-1,1 1 1,-8 14-1,13-22-21,1 1 0,-1 0-1,1 0 1,0 0 0,0 0 0,0 0 0,0 0 0,1 0-1,-1 0 1,1 0 0,0 0 0,1 0 0,-1 1-1,1-1 1,-1 0 0,1 0 0,0 0 0,1 0-1,-1-1 1,1 1 0,0 0 0,0-1 0,0 1-1,4 5 1,0-2-211,1 1 0,0-1 1,0 0-1,1 0 0,0-1 0,0 0 0,0-1 0,18 10 0,-6-6-847,1-1-1,0-1 0,1-1 0,32 6 0,-50-11 902,69 15-3675</inkml:trace>
</inkml:ink>
</file>

<file path=ppt/ink/ink17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9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9216,'3'28'10510,"2"2"-5112,22 57-4713,-14-50 129,-8-21-643,2 1-1,0-1 1,1-1 0,1 1-1,1-1 1,0-1 0,0 0-1,1 0 1,1-1 0,21 18-1,0-11 283,-33-19-437,1-1 0,-1 1 0,1-1 0,0 1 0,-1-1 0,1 1 0,0-1 0,-1 0 0,1 1 0,0-1 0,0 0 0,-1 0 0,1 0 0,0 1 0,0-1 0,0 0 0,-1 0 0,1 0 0,0 0 0,0 0 0,0 0 0,-1-1 0,1 1 0,0 0 0,0 0 0,0-1 0,-1 1 0,1 0 0,0-1 0,-1 1 0,1 0 0,0-1 1,-1 1-1,1-1 0,0 1 0,-1-1 0,1 0 0,-1 1 0,1-1 0,-1 0 0,1 1 0,-1-1 0,0 0 0,1 0 0,-1-6 39,0 0 1,-1 0-1,1 0 0,-2 0 1,1 0-1,-1 0 0,0 1 1,-5-13-1,-8-29 193,10 25-200,0 0-1,2-1 0,0-35 0,2 53-28,2-1-1,-1 1 0,1 0 1,0-1-1,0 1 0,0 0 0,1 0 1,0 0-1,0 0 0,1 0 1,0 0-1,0 1 0,0-1 0,1 1 1,-1 0-1,1 0 0,1 0 1,-1 1-1,8-7 0,-3 5 0,0 1 0,0 0-1,0 1 1,1 0 0,-1 0-1,1 1 1,0 0 0,0 1 0,0 0-1,1 0 1,-1 1 0,0 1 0,1 0-1,-1 0 1,0 1 0,0 0 0,1 1-1,-1 0 1,0 1 0,0 0 0,-1 0-1,1 1 1,11 6 0,-7-3 10,-1 1 0,0 0 0,0 1 0,-1 0 0,0 1 0,0 0 0,-1 1 0,-1 0 0,0 1 0,0 0 0,-1 1 0,-1 0 1,0 0-1,-1 1 0,9 21 0,-12-21-147,-1-1 0,-1 1 0,0 0 0,-1 0 0,0-1 0,-1 1 1,-1 0-1,0 0 0,-1 0 0,-6 23 0,4-16-792,4-5-2535,10-13-980,-1-3 458</inkml:trace>
</inkml:ink>
</file>

<file path=ppt/ink/ink17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9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 12928,'-39'30'6399,"50"29"-8703,-8-51 11008,3 16-8704,-6-1 0,9 16-128,-4-4 0,18-8-640,-3 2 128,22-19-1920,-10-1 128,16-25-767,-10 4-1</inkml:trace>
</inkml:ink>
</file>

<file path=ppt/ink/ink17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29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20 16384,'-9'-20'8191,"38"28"-12799,-20-8 17408,19 3-15872,-5-3 128,-3 5-5120,-1-1 1</inkml:trace>
</inkml:ink>
</file>

<file path=ppt/ink/ink17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0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557 14 8064,'-18'-9'11883,"-11"5"-9156,-32 6-1956,9 4-314,1 2 1,-76 22-1,97-21-156,0 2 0,0 1 0,2 1 0,0 1 0,-38 26 0,66-39-299,-1-1-1,1 0 1,0 0 0,-1 0-1,1 0 1,0 1-1,-1-1 1,1 0 0,0 0-1,-1 1 1,1-1-1,0 0 1,0 1 0,-1-1-1,1 0 1,0 1-1,0-1 1,0 0 0,-1 1-1,1-1 1,0 1-1,0-1 1,0 0-1,0 1 1,0-1 0,0 1-1,0-1 1,0 0-1,0 1 1,0-1 0,0 1-1,0-1 1,0 0-1,0 1 1,0-1 0,0 0-1,1 1 1,-1-1-1,0 1 1,0-1 0,0 0-1,1 1 1,-1-1-1,1 1 1,22 11 78,36 3 23,-56-15-102,26 5 52,54 2 0,20 1 97,-41 3-20,107 31 0,-148-36-92,-1 1 0,1 1 0,-1 1 0,-1 1 0,0 1 0,0 0 0,-1 1 0,-1 1 0,18 18 0,-32-29-24,0 1-1,-1 0 1,1 1-1,-1-1 1,0 0-1,0 1 1,0-1-1,0 1 1,-1 0-1,1-1 1,-1 1-1,0 0 1,0 0-1,0 0 1,-1 0-1,1 0 1,-1 0-1,-1 7 1,0-6-2,0 0 1,0 0-1,-1 1 1,0-1-1,0 0 1,-1 0-1,1-1 1,-1 1-1,0 0 1,0-1-1,-1 0 1,-5 6-1,-3 1 31,0-1 1,0 0-1,-1-1 1,-1 0-1,0-1 1,0-1-1,0 0 1,-1-1-1,-17 5 0,14-6-20,0-1-1,-1 0 0,0-2 0,0 0 0,-32-2 0,40-1-204,1 0-1,0 0 1,0-1-1,0 0 1,0-1-1,0 0 1,0-1-1,1 0 1,0 0-1,0-1 1,0 0-1,-14-10 1,22 14 16,0 0 1,0 1 0,0-1-1,1 0 1,-1 0 0,0 0-1,0 0 1,0 0 0,1 0-1,-1 0 1,0 0 0,1 0-1,-1 0 1,1 0 0,-1 0-1,1 0 1,-1 0 0,1 0-1,0-1 1,0 1 0,-1 0-1,1 0 1,0-1 0,0 1-1,0 0 1,1 0 0,-1 0-1,0-1 1,0 1 0,1 0-1,-1 0 1,0 0 0,1 0-1,-1 0 1,1 0 0,0-1-1,-1 1 1,1 0 0,0 1-1,0-1 1,-1 0 0,1 0-1,0 0 1,0 0 0,0 1-1,0-1 1,2-1 0,15-11-3312</inkml:trace>
</inkml:ink>
</file>

<file path=ppt/ink/ink17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0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0 12032,'-9'6'6015,"4"28"-6783,5-26 11136,-9 28-10112,4-6 128,1 22 128,4-1 128,12-1-768,-1-5 0,21-15-256,-7-2 128,12-24-2560,-8-1 128,17-29-1152,-9 6 129</inkml:trace>
</inkml:ink>
</file>

<file path=ppt/ink/ink17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0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 13952,'-60'11'6911,"40"8"-10367,20-19 13568,11 9-11392,-7-5 128,10 3-2944,-3 2 0,6-6 3329,-2 1-1</inkml:trace>
</inkml:ink>
</file>

<file path=ppt/ink/ink17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1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43 11520,'1'22'8839,"0"1"-3567,3 23-2071,1 37-3106,-2-47-39,-2-30 108,0 0 0,0 0-1,-1 0 1,0 0-1,0 0 1,0 0 0,-3 12-1,3-18-160,-1 1 0,0-1 0,1 0-1,-1 1 1,1-1 0,-1 1-1,1-1 1,-1 0 0,0 0 0,1 1-1,-1-1 1,0 0 0,1 0 0,-1 0-1,0 0 1,1 0 0,-1 0-1,0 0 1,1 0 0,-1 0 0,0 0-1,0 0 1,1 0 0,-1 0-1,0 0 1,1-1 0,-1 1 0,1 0-1,-1-1 1,0 1 0,1 0 0,-1-1-1,1 1 1,-1-1 0,1 1-1,-1 0 1,1-1 0,-1 0 0,1 1-1,-1-1 1,1 1 0,0-1-1,-1 1 1,1-1 0,0 0 0,-1 0-1,-1-6-34,0 0-1,1 1 1,-1-1 0,1 0-1,1 0 1,-1 0-1,1 0 1,0 0-1,1 1 1,2-12-1,0 0 3,1 1 0,12-32-1,-12 40 35,1 1 0,0-1 0,0 1 0,0 0 0,1 1 0,1-1 0,-1 1 0,1 0 0,1 1-1,-1 0 1,1 0 0,0 0 0,0 1 0,1 0 0,-1 1 0,1 0 0,0 0 0,0 1 0,1 0 0,11-2-1,-10 3 59,-1 0 0,1 0 0,0 1 0,0 1 0,-1 0 0,1 0 0,0 1 0,0 1 0,-1-1 0,1 2 0,-1 0 0,1 0-1,-1 0 1,0 2 0,-1-1 0,1 1 0,-1 0 0,13 10 0,87 99 834,-97-103-889,0 1-1,0 0 1,-2 1-1,0 0 1,0 1-1,-1 0 1,-1 1 0,0-1-1,-1 1 1,0 1-1,-2-1 1,6 24-1,-9-32-549,4 12-713,4-14-3046,-5-5 206</inkml:trace>
</inkml:ink>
</file>

<file path=ppt/ink/ink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3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3840,'-1'0'104,"-1"1"0,1 0 1,-1 0-1,1 0 0,-1 0 0,1 0 0,0 0 1,-1 0-1,1 1 0,0-1 0,0 0 0,0 1 1,0-1-1,0 1 0,0-1 0,0 1 0,1-1 1,-1 1-1,0 0 0,1-1 0,-1 1 0,1 0 1,0-1-1,0 1 0,0 0 0,-1 0 0,1-1 1,1 4-1,9 64 2557,-5-45-2307,35 343 923,-15-92-698,13 7-1283,-37-279 669,0 22-923,-1-25 895,0 1 1,0-1 0,0 1 0,0-1-1,0 0 1,0 1 0,0-1 0,0 0-1,-1 1 1,1-1 0,0 0 0,0 1-1,0-1 1,-1 0 0,1 1 0,0-1-1,0 0 1,-1 0 0,1 1-1,0-1 1,-1 0 0,1 0 0,0 0-1,-1 1 1,1-1 0,0 0 0,-1 0-1,1 0 1,0 0 0,-1 0 0,1 0-1,-1 0 1,1 0 0,0 0 0,-1 0-1,1 0 1,0 0 0,-1 0 0,1 0-1,-1 0 1,1 0 0,0 0 0,-1 0-1,1 0 1,0-1 0,-1 1-1,1 0 1,0 0 0,-1 0 0,1-1-1,0 1 1,-1 0 0,1 0 0,0-1-1,-1 1 1,-8-7-1367</inkml:trace>
</inkml:ink>
</file>

<file path=ppt/ink/ink17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2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80 232 1664,'-19'-6'6,"18"5"371,0 1 1,-1-1-1,1 1 1,0-1-1,0 1 0,0-1 1,0 0-1,0 0 0,0 0 1,0 0-1,0 0 1,0 0-1,0 0 0,1 0 1,-1 0-1,0 0 1,1 0-1,-1 0 0,1 0 1,-1-1-1,1 1 1,-1 0-1,1 0 0,0-1 1,0 1-1,-1 0 0,1 0 1,0-1-1,1-1 1,-1 1 2246,1-2-363,5-7-1866,0 0 0,1 1 0,1 0 0,-1 0 0,1 0 0,1 1 0,0 0 0,0 1 0,1 0 0,0 0 0,0 1 1,0 1-1,14-7 0,-4 3 49,1 0 0,0 2 0,0 1 0,1 0 0,0 1 0,34-3 1,-48 8-337,1 1 1,-1 0-1,0 1 1,0 0-1,0 0 1,1 1 0,-1 0-1,-1 0 1,1 1-1,0 0 1,-1 0-1,1 1 1,-1 0 0,0 0-1,0 1 1,0 0-1,-1 0 1,0 0-1,0 1 1,0 0 0,-1 0-1,9 14 1,-6-8-16,0 0-1,-1 1 1,-1-1 0,0 2 0,-1-1 0,-1 0 0,0 1 0,0 0-1,-2 0 1,1 0 0,-2 0 0,0 1 0,-1 14 0,-2-9-12,-1 1 0,-1-1 0,-1 0 0,-1 0 0,0-1 0,-1 0 0,-2 0 0,0 0 0,-18 27 0,9-21 4,0 0-1,-2-2 1,0-1-1,-2 0 1,-1-1 0,0-2-1,-36 24 1,47-36-96,-1 1 0,-1-1 0,1-1 0,-1-1 0,0 0 0,0 0 0,0-1 0,-1-1 0,0-1 0,1 0 1,-1-1-1,0 0 0,0-1 0,0-1 0,1 0 0,-29-7 0,40 7-10,0 0 1,0 0-1,0 0 0,0 0 1,0 0-1,0-1 1,1 0-1,-1 1 0,1-1 1,-1 0-1,1 0 0,-3-3 1,5 5 9,-1-1 0,1 0 1,0 1-1,-1-1 0,1 1 1,0-1-1,0 0 0,-1 1 0,1-1 1,0 0-1,0 1 0,0-1 1,0 0-1,0 1 0,0-1 1,0 0-1,0 1 0,0-1 1,0 0-1,0 1 0,0-1 0,0 0 1,1 0-1,0-1-14,0 1 0,0 0 0,0-1 0,0 1 0,1 0 0,-1-1 0,0 1 0,1 0 0,-1 0 0,1 0 0,-1 0 0,1 0 0,1 0 0,16-8-11,0 2 0,0 0 0,1 1 0,0 1 0,0 1 0,0 1 0,0 1 0,1 0 0,32 3-1,-10 2 160,-1 2-1,1 2 0,67 21 0,-94-23-3,9 3-946,1-1 1,31 4-1,-51-10 122,-1 0-1,1-1 0,-1 0 1,1 0-1,-1 0 0,1 0 1,-1-1-1,1 0 1,-1 0-1,1-1 0,-1 0 1,0 1-1,1-2 0,-1 1 1,-1-1-1,8-4 0,4-6-3133</inkml:trace>
</inkml:ink>
</file>

<file path=ppt/ink/ink17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2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9344,'25'-4'4608,"12"4"-4608,-28 0 8959,11 0-8063,-8 0 128,36 0 384,-11 0 128,38-5-1920,-13 5 128,13 0 1152,-13 0 128,-7 0-1280,-7 0 128,-16 5-1664,-7-1 128,-16 3-2048,0 5 0</inkml:trace>
</inkml:ink>
</file>

<file path=ppt/ink/ink17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2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1 288 5120,'1'1'10557,"5"1"-4957,9 3-3449,30 6-2966,4-7 2164,0-2 0,0-2 0,51-6 1,-78 3-1145,-1 0-1,1-2 1,-1 0 0,0-1 0,-1-1 0,0-1-1,0-1 1,0 0 0,26-19 0,-41 24-171,0 0 1,0 0 0,0-1-1,-1 1 1,1-1 0,-1 0-1,0 0 1,-1-1 0,6-8-1,-8 11-26,0 0-1,0 0 1,0 0-1,0 0 1,-1 0-1,1 0 1,-1 0-1,0 0 1,0 0-1,0 0 1,0 0-1,0 0 0,-1 0 1,1 0-1,-1 0 1,0 0-1,0 0 1,0 0-1,0 1 1,-1-1-1,1 0 1,-1 1-1,1-1 1,-4-2-1,-2-3 4,0 1 1,-1-1-1,0 2 1,0-1-1,-1 1 1,0 0-1,0 1 0,0 0 1,-1 1-1,0 0 1,0 0-1,0 1 1,-12-3-1,-1 1 34,0 2 0,-1 0-1,1 1 1,-44 2 0,60 0-26,-1 1 0,1 0 0,0 1 0,0 0-1,0 0 1,0 0 0,0 1 0,0 0 0,0 0 0,1 0 0,-1 1-1,1 0 1,0 1 0,1-1 0,-8 8 0,6-5 15,1 2 0,-1-1-1,2 1 1,-1 0 0,1 0 0,0 0 0,1 1-1,0-1 1,-4 19 0,6-21-25,1 0 1,-1 1-1,2-1 0,-1 1 1,1-1-1,0 1 0,0 0 1,1-1-1,0 1 0,1-1 0,-1 0 1,1 1-1,4 8 0,-1-5 8,1 0-1,0-1 1,1 1-1,0-1 0,1 0 1,-1-1-1,15 13 1,3 0-18,2-1-1,1-2 1,0 0 0,57 27 0,-59-34-385,0-1-1,1-1 1,0-1 0,1-2-1,0 0 1,41 3-1,-47-8-1014,1-2-1,-1 0 1,0-1-1,1-2 0,22-5 1,4-3-2589</inkml:trace>
</inkml:ink>
</file>

<file path=ppt/ink/ink17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3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46 8192,'-1'-3'493,"-1"0"0,0 0 0,0 0-1,0 0 1,0 1 0,-1-1 0,1 1 0,-1-1 0,0 1 0,1 0 0,-1 0 0,0 0 0,0 0 0,0 0 0,-1 1 0,1-1 0,0 1 0,0 0 0,-1 0-1,1 0 1,-1 1 0,1-1 0,-1 1 0,1 0 0,-1 0 0,1 0 0,-5 1 0,-38 7 628,1 1 1,-83 31-1,115-36-906,1 1 0,0 1 0,1 0 1,-1 0-1,1 1 0,1 0 0,-1 1 0,1 1 0,0-1 0,1 2 0,0-1 0,1 1 0,0 0 0,0 1 0,-8 16 0,14-22-161,0 0 1,0 0-1,0 0 0,0 1 0,1-1 0,0 1 1,0-1-1,1 1 0,-1-1 0,1 1 1,0 0-1,1-1 0,0 1 0,-1-1 0,2 1 1,1 6-1,0-5-6,1 0 1,0 0 0,0 0-1,0 0 1,1 0 0,0-1-1,0 0 1,1 0-1,9 8 1,2 0-16,0 0-1,2-1 1,-1-1 0,2-1 0,-1 0-1,2-2 1,-1 0 0,1-2-1,0 0 1,1-1 0,0-1 0,0-1-1,0-1 1,30 0 0,-29-1-4,1 0 0,0-2 0,-1-1 0,1-1-1,-1-1 1,1-1 0,-1-1 0,0-1 0,0-1 0,-1-1 0,0-1 0,-1-1 0,41-25 0,-36 8-30,-23 23 2,0 0-1,0 0 0,1 0 1,0 1-1,-1-1 0,7-3 0,-8 6 0,-1 0-1,1 1 0,-1-1 0,1 1 0,0-1 0,-1 1 0,1 0 0,-1-1 0,1 1 0,0 0 0,-1 0 1,1 0-1,0 0 0,-1 1 0,1-1 0,-1 0 0,1 1 0,0-1 0,-1 1 0,1-1 0,-1 1 0,1 0 1,-1 0-1,3 1 0,36 25-81,-20-13 79,0 0 0,1-1 0,0-2 0,1 0-1,0-1 1,1-1 0,44 11 0,-42-17 20,-1-1 0,1-1 0,-1-1 1,1-1-1,-1-2 0,25-4 0,-7-3 71,0-1 0,65-26 0,-101 35-79,1-1-1,-1 1 1,0-1-1,0 0 1,0-1-1,-1 0 1,1 0-1,-1 0 1,0 0-1,0-1 1,0 0-1,-1 0 1,0 0 0,6-8-1,-9 10-9,1 0 0,-1 0 0,1 0 0,-1 0 0,0 0-1,0 0 1,-1 0 0,1 0 0,0-1 0,-1 1 0,0 0 0,0 0 0,0-1 0,0 1 0,-1 0 0,1 0-1,-1 0 1,1-1 0,-1 1 0,0 0 0,-1 0 0,1 0 0,0 0 0,-1 0 0,0 1 0,0-1 0,1 0-1,-1 1 1,-3-3 0,-7-8-12,-1 0 1,0 1-1,0 1 0,-17-11 0,18 14 3,-3-2-3,0 0 0,-1 1-1,0 1 1,-1 0 0,0 2-1,0 0 1,-1 0 0,-29-4-1,35 8 6,-17-5-4,1 3-1,-1 0 1,-1 1 0,1 2-1,0 1 1,0 2-1,-1 1 1,1 1-1,1 1 1,-1 1-1,-32 13 1,52-16-56,0 0 0,1 0 0,-1 1 1,1 0-1,0 1 0,0 0 0,0 0 0,1 0 0,0 1 0,-11 12 0,15-16-5,1 1 1,0-1-1,-1 1 0,1-1 0,1 1 0,-1 0 0,0 0 0,1 0 0,-1 0 0,1 0 0,-1 5 0,2-6-10,0 0-1,0 0 1,0 0-1,0 0 1,1 0-1,-1 0 1,1 0-1,0 0 0,-1 0 1,1 0-1,0 0 1,0 0-1,0 0 1,0-1-1,1 1 1,-1 0-1,0-1 1,1 1-1,-1-1 1,1 0-1,0 1 1,-1-1-1,4 2 1,24 13-1441,0-1 1,0-2 0,1 0 0,48 11 0,-8-3-2210</inkml:trace>
</inkml:ink>
</file>

<file path=ppt/ink/ink17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4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491 55 9216,'-2'-3'682,"1"-1"0,-1 1 0,1 0 1,-1 0-1,0 0 0,0 1 0,0-1 1,-1 0-1,1 1 0,-1 0 0,1-1 1,-1 1-1,0 0 0,-4-2 0,2 1-155,0 1-1,0 0 1,0 1-1,0-1 1,0 1-1,-1 0 0,1 1 1,-9-1-1,-7 2-182,0 1 1,0 1-1,-38 11 0,29-7-53,-187 48 861,191-44-962,26-11-188,0 0 0,-1 1-1,1-1 1,0 0 0,0 1 0,-1-1 0,1 1 0,0-1-1,0 0 1,0 1 0,-1-1 0,1 1 0,0-1-1,0 0 1,0 1 0,0-1 0,0 1 0,0-1-1,0 1 1,0-1 0,0 0 0,0 1 0,0-1 0,0 1-1,0-1 1,1 1 0,-1-1 0,0 0 0,0 1-1,0-1 1,1 1 0,-1-1 0,0 1 0,4 2 7,-1-1 0,1 1 0,-1 0 1,1-1-1,0 0 0,0 0 1,0 0-1,0 0 0,0-1 0,0 0 1,8 2-1,214 36 396,-191-32-256,-1 1 1,0 2-1,0 1 0,-1 2 1,-1 2-1,56 33 0,-78-41-61,0 0-1,0 1 0,-1 1 0,0-1 0,0 1 0,-1 1 0,0 0 1,11 18-1,-17-25-52,0 0 0,-1 0 0,1 0-1,-1 0 1,1 0 0,-1 0 0,0 0 0,0 1 0,0-1 0,-1 0 0,1 1 0,-1-1 0,0 1 0,0-1 0,0 0 0,0 1 0,-1-1 0,1 1 0,-1-1-1,0 0 1,0 1 0,0-1 0,0 0 0,-1 0 0,1 0 0,-1 0 0,0 0 0,0 0 0,0-1 0,0 1 0,0 0 0,-1-1 0,1 0 0,-1 0 0,0 1-1,1-1 1,-4 1 0,-18 10 100,0-1-1,-1-1 0,0-2 0,0 0 1,-1-2-1,-44 7 0,-171 12-2823,218-24-767,3-1-512</inkml:trace>
</inkml:ink>
</file>

<file path=ppt/ink/ink17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5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13 197 8064,'-1'0'238,"1"-1"0,-1 1-1,1 0 1,-1 0 0,0 0 0,1 0 0,-1-1 0,1 1 0,-1 0 0,1-1 0,-1 1 0,1 0-1,0-1 1,-1 1 0,1 0 0,-1-1 0,1 1 0,0-1 0,-1 1 0,1-1 0,0 1-1,0-1 1,-1 1 0,1-1 0,0 1 0,0-1 0,0 1 0,0-1 0,-1 0 0,1 1 0,0-1-1,0 1 1,0-1 0,0-1 0,0 1-50,0 0 0,0 0 0,0 0-1,0-1 1,0 1 0,0 0 0,0 0 0,1-1-1,-1 1 1,0 0 0,1 0 0,-1 0 0,1 0-1,-1-1 1,1 1 0,-1 0 0,1 0 0,0 0-1,-1 0 1,1 0 0,0 0 0,0 1 0,0-1-1,0 0 1,0 0 0,2-1 0,75-37 1817,143-51 0,-208 86-1851,1-1-1,-1 2 0,1 0 1,0 0-1,0 2 0,0-1 1,0 2-1,0 0 0,0 0 1,0 2-1,0 0 0,0 0 1,-1 1-1,1 1 0,16 6 0,-25-7-98,0-1 0,-1 1-1,1 0 1,-1 0-1,0 1 1,0 0-1,0-1 1,0 1 0,0 0-1,-1 1 1,0-1-1,0 1 1,0-1-1,0 1 1,-1 0 0,0 0-1,0 0 1,0 0-1,-1 1 1,0-1-1,1 0 1,-2 1 0,1-1-1,-1 0 1,0 1-1,0-1 1,0 1-1,-1-1 1,-1 6 0,-2 12 6,-1-1 0,-1 0 1,-1 0-1,-1-1 0,-20 39 1,12-30-72,-2 0 0,-1-2 0,-1 0 0,-2-1 0,0-1 0,-42 38 1,28-35-54,0-2 0,-2-1 0,-1-2 0,-67 31 0,101-52 0,-60 22-309,63-24 350,-1-1 0,1 1 1,-1-1-1,1 0 0,-1 1 0,1-1 0,-1-1 1,1 1-1,-1 0 0,-2-1 0,4 0 11,0 1 0,0 0-1,1-1 1,-1 1 0,0-1-1,0 1 1,1-1 0,-1 1 0,0-1-1,1 0 1,-1 1 0,1-1-1,-1 0 1,1 1 0,-1-1-1,1 0 1,-1 0 0,1 1-1,0-1 1,0 0 0,-1 0-1,1 0 1,0 0 0,0 1-1,0-1 1,0 0 0,0 0-1,0-1 1,1-2-13,-1 0 0,2 0 0,-1 1 0,0-1 0,1 1 0,0-1-1,-1 1 1,1 0 0,1 0 0,-1-1 0,0 1 0,1 1 0,0-1 0,-1 0 0,1 1 0,0-1-1,0 1 1,6-3 0,5-4 13,1 0 0,27-11 0,-32 15 47,1 1 0,0 1-1,1 0 1,-1 0-1,1 1 1,-1 0-1,1 1 1,-1 1-1,1-1 1,0 2 0,-1 0-1,1 0 1,0 1-1,-1 1 1,0 0-1,1 0 1,-1 1-1,-1 0 1,1 1 0,-1 0-1,1 1 1,-1 0-1,17 15 1,-20-15-157,0 0 0,1-1 0,0 0 0,0 0 1,0-1-1,1 0 0,-1 0 0,1-1 0,0 0 1,0 0-1,11 1 0,-12-3-605,0 0 1,0-1 0,0 0-1,0 0 1,-1-1-1,1 0 1,13-3 0,4-1-2881</inkml:trace>
</inkml:ink>
</file>

<file path=ppt/ink/ink17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5.3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8704,'0'0'4352,"28"0"-2688,-19 0 5503,19 0-6143,-5 0 0,43 0 384,-14 0 128,22 0-2048,-17 0 128,29-4 896,-21 1 128,-4-1-1792,-13-1 0,-11 1-2304,-8 4 0</inkml:trace>
</inkml:ink>
</file>

<file path=ppt/ink/ink17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6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13 5120,'0'-1'140,"0"0"1,0 1-1,0-1 0,0 1 1,1-1-1,-1 1 0,0-1 1,0 1-1,1-1 1,-1 1-1,0-1 0,1 1 1,-1-1-1,0 1 0,1-1 1,-1 1-1,1 0 0,-1-1 1,1 1-1,-1 0 1,1-1-1,-1 1 0,1 0 1,-1-1-1,1 1 0,-1 0 1,1 0-1,-1 0 0,1 0 1,0 0-1,-1 0 1,1 0-1,13 14 6166,0 18-839,-8-14-5544,-5-15-913,12 38 3189,-2 0 0,10 72 0,-19-95-2089,0-1 0,-1 1 1,-2-1-1,1 0 1,-2 1-1,0-1 1,-1 0-1,-1 0 1,-8 23-1,12-39-100,-1 1-1,1-1 1,-1 1 0,1 0-1,-1-1 1,0 1 0,0-1-1,0 1 1,0-1 0,0 0-1,0 1 1,0-1 0,0 0-1,0 0 1,0 0 0,-1 0-1,1 0 1,-1 0 0,1 0-1,-1 0 1,1-1-1,-1 1 1,1 0 0,-1-1-1,1 1 1,-1-1 0,0 0-1,1 0 1,-1 1 0,0-1-1,-2 0 1,2-1-2,-1-1-1,1 1 1,0 0-1,1 0 1,-1-1-1,0 1 1,0-1 0,0 1-1,1-1 1,-1 0-1,1 0 1,0 0-1,-1 0 1,1 0 0,0 0-1,0 0 1,0 0-1,0 0 1,1-1 0,-1 1-1,1 0 1,-1 0-1,1-5 1,-3-12-7,1 1 1,1-1-1,1 1 1,1-1-1,0 1 1,1-1-1,2 1 1,-1 0-1,2 0 0,0 0 1,12-25-1,-11 31 51,0 1-1,1 0 0,0 0 0,0 0 0,1 1 0,1 0 1,0 0-1,0 1 0,1 1 0,0-1 0,0 1 0,1 1 1,0 0-1,0 1 0,1 0 0,0 0 0,21-6 0,-24 10 14,0 0 1,0 0-1,0 1 0,1 0 0,-1 1 0,0 0 0,0 1 0,0-1 0,1 2 0,-1-1 0,0 1 0,0 1 0,0-1 0,-1 2 0,1-1 0,-1 1 0,0 0 0,0 1 0,0 0 0,0 0 0,-1 1 0,0 0 1,8 9-1,-8-8-43,0 0 0,-1 1 0,0 1 0,0-1 0,-1 1 1,0 0-1,0 0 0,-1 0 0,-1 0 0,1 1 0,-1 0 1,-1 0-1,0 0 0,0 0 0,-1 0 0,0 0 0,-1 0 1,0 0-1,-1 0 0,-3 18 0,-3 2-576,-14 61 23,15-58-8218,6-44 4887</inkml:trace>
</inkml:ink>
</file>

<file path=ppt/ink/ink17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6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11 196 11008,'93'18'6703,"-72"-13"-4187,0 0 0,0-2 0,39 2 0,-43-5-2435,0-2-1,0 1 0,0-2 1,0 0-1,-1-1 1,1-1-1,-1-1 0,0 0 1,0-1-1,-1 0 1,0-2-1,15-10 0,-28 18-64,0 0 0,0 0-1,-1 0 1,1-1 0,-1 1-1,1 0 1,-1-1 0,1 0-1,-1 1 1,0-1-1,0 0 1,0 1 0,0-1-1,0 0 1,0 0 0,0 0-1,0 0 1,-1 0 0,1 0-1,-1 0 1,0 0-1,1 0 1,-1-3 0,-1 2-8,0 0 1,1 0-1,-1 0 0,0 0 1,-1 0-1,1 0 1,-1 1-1,1-1 0,-1 0 1,0 1-1,0-1 1,0 1-1,-4-4 0,-3-3 10,-1 1 0,0 0 0,-1 1 0,0 0 0,0 1 0,-15-7 0,15 10 6,1-1 1,-1 1-1,0 1 0,0 0 1,0 1-1,0 0 0,0 0 1,0 1-1,0 1 0,-15 2 0,3 2 75,0 0-1,0 1 1,-35 16-1,52-20-63,0 0-1,0 0 0,0 1 0,1 0 0,-1 0 0,1 0 0,-1 1 0,1 0 1,0 0-1,1 0 0,-1 1 0,1-1 0,0 1 0,0 0 0,0 1 1,0-1-1,1 0 0,0 1 0,1 0 0,-1 0 0,1 0 0,0 0 0,0 0 1,-1 8-1,4-7-9,-1 1 1,1-1 0,1 1 0,-1-1-1,1 0 1,0 1 0,1-1 0,0 0-1,0 0 1,4 7 0,44 62 117,-39-62-168,0 0 0,1-2 1,1 0-1,-1 0 0,2-1 0,0-1 0,0 0 0,1-1 0,0-1 0,0 0 0,1-1 0,0-1 0,0-1 0,1 0 0,0-1 0,17 1 0,-9-2-477,1-1-1,-1-1 1,0-1-1,36-6 1,-37 3-703,-1-2 1,0-1-1,-1-1 0,37-15 1,4-10-2658</inkml:trace>
</inkml:ink>
</file>

<file path=ppt/ink/ink17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7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74 793 6784,'9'-1'2299,"0"0"1,0-1 0,-1 0-1,14-4 1,53-23 1807,78-44-3473,-131 62 172,-22 11-804,49-24 899,-1-1-1,-1-2 1,76-60 0,-99 68-640,0-2-1,27-33 1,-42 44-204,-1-2 0,1 1 0,-2-1 0,0 0 0,0-1-1,-1 0 1,7-21 0,-11 27-56,-1 0 0,1 0 0,-1 0 1,0 1-1,0-1 0,-1 0 0,0 0 0,0 0 0,-1 0 0,0 0 0,0 0 1,-1 0-1,1 0 0,-1 1 0,-1-1 0,1 1 0,-1-1 0,-6-9 0,4 9-8,1 0 0,-1 0 0,0 0 0,0 0 0,-1 1 0,0 0 0,0 0 0,-1 1-1,1-1 1,-1 1 0,0 1 0,-1-1 0,1 1 0,-1 1 0,-9-4 0,1 0-8,-5-3 15,0 1 0,-1 1 0,-1 1 0,1 1 0,-1 1 0,0 1 0,-1 1 0,1 1 0,0 1 0,-1 1 0,-31 4 0,31-3 55,0 1 0,1 2 0,-1 0 0,1 1 0,0 1 0,-35 15-1,46-13 9,0 0 0,1 0 0,0 1 0,0 0 0,1 1-1,0 0 1,1 1 0,0 0 0,1 1 0,0 0-1,1 0 1,0 0 0,1 1 0,0 0 0,1 0-1,1 1 1,-4 15 0,3-3 78,1 0 1,2 1-1,0-1 0,2 1 0,1-1 1,0 1-1,2-1 0,2 0 0,0 0 1,18 50-1,-6-32-16,2-1 0,2-1 0,1 0 0,3-2 0,37 48 0,-55-79-189,0 1 0,1-1 1,1 0-1,0-1 0,0 0 0,0 0 0,1-1 1,0-1-1,1 1 0,-1-2 0,1 1 0,0-1 1,1-1-1,21 6 0,-21-8-544,0-1-1,0 0 1,0-1 0,1 0 0,-1-1-1,0 0 1,0-1 0,0 0 0,17-6-1,23-12-3209,-7 4-172</inkml:trace>
</inkml:ink>
</file>

<file path=ppt/ink/ink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3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0 198 3328,'6'-7'210,"0"1"-1,0 0 1,0 0 0,1 1 0,-1 0 0,1 0-1,1 0 1,-1 1 0,1 0 0,7-3 0,45-27 2218,-42 23-2038,0 0 1,0 0-1,1 2 1,0 0-1,1 1 1,36-9-1,-12 8-14,0 1 0,52-2 0,-89 10-257,0-1 0,1 1 0,-1 1 0,0-1 0,0 1 0,1 1-1,-1-1 1,0 1 0,0 0 0,0 1 0,-1 0 0,1 0 0,-1 0 0,1 1 0,-1 0 0,0 0 0,0 0 0,-1 1 0,0 0 0,1 0 0,-1 1-1,-1-1 1,1 1 0,6 12 0,-6-9-9,-1 1 0,0 1 0,0-1 0,-1 0 0,0 1 0,-1 0 0,0 0 0,-1-1 0,0 1 0,0 0 0,-1 0 0,-1 0 0,0 0 0,-1 0 0,0 0 0,-4 13 0,2-13-4,0-1 0,0 1 0,-1-1 0,-1 0 0,1 0 0,-2-1 0,1 0 0,-1 0 0,-1 0 0,0-1 0,0 0 1,0-1-1,-1 0 0,0 0 0,-19 10 0,20-13-83,0 0-1,0-1 1,0 0 0,0 0-1,0-1 1,-1 0 0,1 0 0,-1-1-1,1 0 1,-1-1 0,0 1 0,1-2-1,-1 1 1,1-1 0,-1-1-1,1 0 1,-1 0 0,1 0 0,0-1-1,0 0 1,-8-5 0,2 1-251,-21-16-782,33 22 836,1 0 0,0-1 1,0 1-1,0-1 0,0 1 1,0-1-1,0 1 0,0-1 1,1 0-1,-1 0 0,1 1 1,-1-1-1,1 0 0,0 0 1,-1 1-1,1-1 0,0 0 1,0 0-1,0 0 0,1-3 1,0 4-13,-1 0 1,1-1 0,0 1 0,0 0 0,-1 0-1,1 0 1,0 0 0,0 0 0,0 0 0,0 0-1,1 0 1,-1 1 0,0-1 0,0 0 0,0 1 0,1-1-1,-1 1 1,0-1 0,1 1 0,-1 0 0,0-1-1,1 1 1,-1 0 0,0 0 0,1 0 0,-1 0-1,0 0 1,1 0 0,-1 0 0,3 1 0,4-1-453,20-3-1431</inkml:trace>
</inkml:ink>
</file>

<file path=ppt/ink/ink17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7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34 4352,'11'-34'2560,"-17"54"10009,-3 2-8102,1-1-4706,1 0 0,-7 28 0,-27 220 3781,32-201-3436,3 0 1,3 1 0,3 0-1,3-1 1,2 1-1,22 94 1,-17-137-3007,-8-26-348,-4-12 692,-2-3-1027</inkml:trace>
</inkml:ink>
</file>

<file path=ppt/ink/ink17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7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0 161 9472,'8'-10'880,"1"1"0,0 0 0,0 1-1,0 0 1,1 1 0,0 0 0,1 0 0,-1 1 0,1 0 0,20-6 0,11-3 1663,65-13-1,-89 23-2715,21-3 607,1 2 0,58-3 0,-73 8-282,-1 1 0,1 2 0,0 0 1,0 1-1,42 12 0,-56-12-4,1 1 0,-1 0 0,0 1 0,-1 0 1,1 0-1,-1 1 0,0 1 0,0 0 0,-1 0 0,0 1 0,0 0 0,-1 1 0,13 15 0,-18-19-126,0-1 0,0 1 0,-1 1 0,0-1 0,0 0 0,0 0 0,0 1 0,-1-1 0,0 1 0,0-1 0,0 1 0,-1 0 0,0-1 0,0 1 0,-1 0 0,1-1 0,-1 1 0,0 0 0,-1-1 0,1 0 0,-1 1 0,0-1 0,0 0 0,-1 0 0,0 0 0,0 0 0,0 0 0,0-1 0,-1 1 0,1-1 0,-8 6 0,-14 9 55,-1-1 0,0-2 0,-2 0-1,-35 15 1,50-26-89,0-1 0,0 0 0,0 0 0,0-1 0,-1-1 1,1 0-1,-1-1 0,1-1 0,-1 0 0,-16-2 0,9-1-411,-1-2 1,0 0-1,1-1 1,0-1-1,-25-12 1,38 15 56,6 4 145,1-1 0,-1 1-1,1-1 1,-1 1 0,1-1-1,-1 0 1,1 0 0,-1 0-1,1 0 1,0 0 0,0 0-1,-1 0 1,1 0 0,0-1-1,0 1 1,0 0 0,0-1-1,0 1 1,1-1 0,-2-2-1,-2-9-3362</inkml:trace>
</inkml:ink>
</file>

<file path=ppt/ink/ink17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8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11 9600,'-9'-11'4736,"0"11"-4608,9 0 6399,4 11-5631,1-2 0,0 14 384,-1-7 0,7 18-1664,-8-9 0,17-2 384,-6-4 128,9-6-2432,-3-6 0,6-4-896,-1 1 1</inkml:trace>
</inkml:ink>
</file>

<file path=ppt/ink/ink17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8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13312,'-6'0'6655,"29"4"-11774,-12-4 13310,7 4-11263,1-1 0,5-6-2559,-7 3-1</inkml:trace>
</inkml:ink>
</file>

<file path=ppt/ink/ink17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9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157 275 6016,'0'0'84,"0"0"1,0 0-1,0 0 1,0 0-1,0 0 1,0 1-1,0-1 1,0 0-1,0 0 1,0 0-1,0 0 1,0 0-1,1 0 1,-1 0-1,0 0 1,0 0-1,0 0 1,0-1-1,0 1 1,0 0-1,0 0 1,0 0-1,0 0 1,0 0-1,0 0 1,0 0-1,0 0 1,1 0-1,-1 0 1,0 0-1,0 0 1,0 0-1,0 0 1,0 0-1,0 0 1,0 0-1,0 0 1,0 0-1,0-1 1,0 1-1,0 0 1,0 0-1,0 0 1,0 0-1,0 0 1,0 0-1,0 0 1,0 0-1,0 0 0,0 0 1,0 0-1,0-1 1,0 1-1,0 0 1,0 0-1,0 0 1,0 0-1,0 0 1,0 0-1,0 0 1,11 7 5994,4 4-1910,-3 1-4745,-4-1 1029,1 0-1,1-1 1,0-1-1,0 0 1,1 0-1,0-1 1,0 0 0,1-1-1,0 0 1,1-1-1,-1-1 1,1 0-1,22 6 1,-10-8-293,0-1 0,1-1 0,-1-1 1,1-1-1,45-8 0,-52 6-117,0-1-1,-1-1 1,0-1-1,0 0 1,0-2-1,-1 0 1,0 0-1,29-21 1,-42 26-42,1 0 1,-1 0-1,0-1 0,-1 1 1,1-1-1,0 0 1,-1 0-1,0 0 1,0 0-1,0-1 0,-1 1 1,1-1-1,-1 1 1,0-1-1,-1 0 1,1 0-1,-1 0 0,0 0 1,0 0-1,0 0 1,-1 0-1,0 0 1,0-1-1,0 1 0,0 0 1,-1 0-1,0 0 1,0 0-1,-2-6 0,0 4-7,1 1-1,-1 0 0,0-1 0,0 1 1,-1 0-1,1 0 0,-2 1 0,1-1 0,0 1 1,-1 0-1,0 0 0,0 1 0,-1-1 1,1 1-1,-10-5 0,-2-4-13,3 4-2,1 0-1,-2 1 0,1 1 1,-1 0-1,0 1 0,0 0 0,-1 1 1,1 1-1,-19-3 0,18 4-6,-13-4-60,1 2-1,-2 1 1,1 1-1,0 2 0,-1 1 1,1 1-1,0 2 1,0 0-1,-50 14 1,52-11-358,-51 21 1,71-25 308,0 1 0,0 1-1,1 0 1,-1 0 0,1 0 0,0 0 0,0 1 0,1 0 0,-1 0 0,1 1 0,0 0 0,-6 9 0,10-13 76,0 0 0,0 0 0,0 0 0,0 0 0,0 0 0,1 0 0,-1 0 0,1 0 0,-1 0 0,1 0 0,0 0 1,0 0-1,0 0 0,0 0 0,0 0 0,1 0 0,-1 0 0,1 0 0,-1 0 0,1 0 0,-1 0 0,3 3 0,-1-1-94,1 0 0,0-1-1,-1 1 1,2-1 0,-1 0-1,0 1 1,1-1 0,0-1-1,6 5 1,9 3-478,-1-1-1,1-1 1,30 9-1,0-3-1594,97 14 0,-51-14-352</inkml:trace>
</inkml:ink>
</file>

<file path=ppt/ink/ink17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9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33 8192,'-1'0'86,"1"1"0,-1-1 0,1 0 0,-1 0 0,1 0 0,-1 0 0,1 0 0,-1 0 0,0 0 0,1 0 0,-1 0 0,1 0 0,-1 0 0,1 0 0,-1-1 0,1 1 0,-1 0 0,1 0 0,-1 0 0,1-1 0,0 1-1,-1 0 1,1-1 0,-1 1 0,1 0 0,0-1 0,-1 1 0,1 0 0,-1-1 0,1 1 0,0-1 0,0 1 0,-1-1 0,1 1 0,0-1 0,0 1 0,0-1 0,-1 1 0,1-1 0,0 1 0,0-1 0,0 1 0,0-1 0,0 1 0,0-1 0,0 1 0,0-1 0,0 1 0,0-1 0,1 1 0,-1-1 0,0 1 0,0-1 0,0 1 0,1-1 0,-1 1 0,0-1 0,0 1 0,1 0 0,-1-1 0,0 1 0,1-1 0,-1 1 0,1 0 0,-1-1 0,0 1 0,1 0 0,0-1 0,1 0 140,0 0 1,0-1-1,0 1 1,0 0-1,0 1 0,0-1 1,0 0-1,0 0 1,0 1-1,1 0 0,-1-1 1,0 1-1,0 0 1,1 0-1,-1 0 0,0 0 1,0 0-1,0 1 1,1-1-1,2 2 0,2 1 36,0 1 0,0 0-1,-1 0 1,0 1-1,1 0 1,-2 0-1,1 1 1,0-1-1,-1 1 1,7 10 0,41 72 1949,-52-88-2180,8 19 466,3 3 303,0-1-1,27 36 0,-34-51-733,0-1 0,0 0 0,0 0 0,0 0 0,1 0-1,0-1 1,0 0 0,0 0 0,1 0 0,-1-1 0,1 0-1,0-1 1,0 1 0,10 1 0,0-2-557,0-1 1,0-1-1,0-1 0,0 0 1,0-1-1,0-1 0,32-10 1,5-6-2220</inkml:trace>
</inkml:ink>
</file>

<file path=ppt/ink/ink17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39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 7936,'0'-1'270,"1"1"0,-1-1 0,1 0 0,0 0 0,-1 0 0,1 0 0,0 1 0,-1-1 0,1 0 0,0 0 0,0 1 0,-1-1 0,1 1 0,0-1 0,0 1 0,0-1 0,0 1 0,0-1 0,0 1 0,0 0 0,0 0 0,0-1 0,0 1 0,0 0 0,0 0 0,0 0 0,2 0 0,-1 0 123,0 0 1,0 0 0,0 0-1,0 0 1,0 0 0,0 0-1,0 1 1,0-1 0,-1 1-1,1-1 1,0 1 0,0 0-1,0 0 1,-1 0 0,1 0-1,0 0 1,-1 0 0,4 3-1,3 7 62,-1 1 0,0 1 0,0-1 0,-1 1 0,-1 0 0,5 16 0,21 90 425,-24-87 111,-5-24-836,11 70 712,-12-76-840,-1 0-1,0 0 1,1 0 0,-1 0-1,0 1 1,0-1-1,-1 0 1,1 0-1,0 0 1,-1 0-1,1 1 1,-1-1-1,0 0 1,1 0 0,-1 0-1,0 0 1,0 0-1,-1-1 1,1 1-1,0 0 1,0 0-1,-1-1 1,1 1-1,-1-1 1,0 1-1,1-1 1,-1 0 0,-3 2-1,3-3-21,0 0 0,0 0-1,0 0 1,0-1 0,0 1-1,0-1 1,1 1 0,-1-1-1,0 0 1,0 1 0,0-1 0,0 0-1,1 0 1,-1-1 0,1 1-1,-1 0 1,0 0 0,1-1-1,0 1 1,-1-1 0,1 1 0,0-1-1,0 0 1,0 1 0,0-1-1,0 0 1,0 0 0,1 0-1,-2-3 1,-3-6-13,1 0-1,0 0 0,-4-24 1,6 21-11,0 1 0,1-1 0,1 0 0,1 0 0,0 1 1,0-1-1,1 0 0,1 1 0,1-1 0,-1 1 0,2 0 0,0 0 0,1 0 1,0 1-1,1 0 0,0 0 0,1 1 0,0 0 0,1 0 0,0 1 0,1 0 1,0 0-1,0 1 0,1 1 0,18-12 0,-23 17 36,1 0 0,-1 0-1,0 1 1,1 0 0,-1 0 0,1 1-1,0 0 1,0 0 0,-1 0 0,1 1-1,0 0 1,0 0 0,0 1 0,-1 0-1,1 0 1,0 0 0,-1 1 0,1 0-1,-1 1 1,0-1 0,1 1 0,-1 0 0,0 1-1,-1-1 1,1 1 0,-1 1 0,1-1-1,-1 1 1,-1-1 0,1 1 0,4 7-1,-1-3 24,-1 0-1,-1 0 0,0 0 0,0 1 0,-1 0 0,0 0 0,-1 0 1,0 0-1,0 1 0,-1 0 0,-1 0 0,1 0 0,-2 0 0,0 0 1,0 0-1,-1 0 0,0 0 0,-3 13 0,-8 45-110,10-54-429,-1-1 0,-1 1 0,0 0-1,-1-1 1,-9 23 0,8-28-4597,10-19 1512,3-1-276</inkml:trace>
</inkml:ink>
</file>

<file path=ppt/ink/ink17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0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16 136 8832,'0'-4'5363,"8"9"833,3 5-1727,-1 3-4284,7 23 1653,-10-21-1658,1 1 1,0-1-1,21 28 0,2-7 1132,63 56 0,-84-85-1202,-1 0 0,2 0 0,-1-1 0,1-1 0,0 1 0,0-2 0,0 1-1,1-2 1,0 1 0,13 1 0,9-1 42,1 0 0,40-3-1,-62 0-129,0-1-1,1 0 0,-1-2 1,0 1-1,1-1 0,-1-1 1,0-1-1,-1 0 0,1 0 1,-1-1-1,1-1 0,-1 0 1,-1-1-1,16-11 0,-21 13-23,-1 0 0,0 0 0,0-1 0,-1 1-1,0-1 1,0 0 0,0 0 0,-1-1 0,0 1-1,0-1 1,-1 1 0,1-1 0,-1 0 0,-1 0-1,1 0 1,-1-8 0,-1 7-2,0 0-1,-1 0 1,0 0 0,0 1-1,-1-1 1,0 0 0,-1 0-1,1 1 1,-1 0 0,-1-1-1,1 1 1,-1 0 0,-1 1-1,1-1 1,-12-11 0,4 4-8,-2 1 0,1 0 0,-2 0 0,0 2 0,0 0 1,-1 1-1,0 0 0,-30-12 0,11 9-8,-1 2-1,-1 1 1,0 2 0,-50-5 0,62 10-45,1 2 0,-1 0 1,0 2-1,0 1 0,0 1 1,1 1-1,-48 14 0,17 11-1018,52-27 953,1 0 1,-1-1-1,1 1 0,-1 0 1,1 0-1,0 0 1,0 1-1,0-1 0,0 0 1,0 1-1,0 0 1,1-1-1,-1 1 0,1 0 1,-2 3-1,4-2-196,0 0-1,0 0 0,1 0 1,-1 0-1,1 0 0,0 0 1,0 0-1,0 0 1,0-1-1,5 6 0,-7-9 294,30 45-3957</inkml:trace>
</inkml:ink>
</file>

<file path=ppt/ink/ink17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1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539 89 8832,'0'-4'614,"0"0"1,0 0-1,0 1 0,-1-1 1,1 0-1,-1 1 1,0-1-1,0 1 0,0-1 1,-1 1-1,1-1 1,-1 1-1,0 0 1,0 0-1,0 0 0,0 0 1,0 0-1,-1 0 1,-4-4-1,4 5-288,-1 0 1,1 0 0,0 0-1,-1 1 1,1-1-1,-1 1 1,1 0-1,-7-1 1,-38 1-963,30 4 990,0 1 0,1 1-1,0 0 1,0 1-1,-29 16 1,-75 49 980,106-62-1222,1 1 0,1 1 0,0 0-1,0 1 1,1 0 0,0 1 0,1 0 0,1 1-1,0 0 1,1 1 0,-9 18 0,15-25-68,-1 0-1,1 0 1,1 1-1,0-1 1,0 1 0,0 0-1,1 0 1,1 0 0,-1 0-1,1 0 1,1-1 0,0 1-1,0 0 1,1 0 0,0 0-1,0-1 1,1 1 0,0-1-1,0 0 1,1 0-1,0 0 1,1 0 0,5 7-1,1-3-18,0 0-1,0-1 0,1 0 0,1-1 1,-1 0-1,2-1 0,-1-1 0,1 0 1,0-1-1,1 0 0,0-1 0,0-1 1,0 0-1,1-1 0,0-1 1,28 3-1,-23-4-92,0 0 0,1-2 0,-1-1 1,0 0-1,1-1 0,-1-2 0,0 0 0,0-1 0,-1-1 1,0-1-1,0-1 0,21-11 0,-4 2-136,14-8 147,-48 23 58,-1 1 1,0-1 0,0 1-1,0-1 1,0 0-1,0 0 1,0 0-1,0 0 1,0 0 0,-1-1-1,1 1 1,-1 0-1,0-1 1,1 1-1,-1-1 1,0-2-1,-1 4 9,0 0 0,0 1 0,0-1 0,0 0-1,0 0 1,0 1 0,0-1 0,-1 0 0,1 1-1,0-1 1,0 0 0,-1 1 0,1-1 0,-1 0-1,1 1 1,0-1 0,-1 1 0,1-1-1,-1 1 1,0-1 0,1 1 0,-1-1 0,1 1-1,-1 0 1,0-1 0,1 1 0,-1 0 0,0-1-1,1 1 1,-1 0 0,0 0 0,0 0 0,-6 0 274,15 6 239,80 49 266,-80-50-756,0-1 0,-1 0-1,1 0 1,1 0-1,-1-1 1,0-1-1,1 1 1,0-1 0,9 0-1,2 2 5,10 1 29,0-1-1,1-2 1,-1-1-1,1-1 1,0-2-1,-1-1 1,1-1-1,-1-1 1,0-2-1,-1-1 1,0-2-1,0-1 1,36-18-1,-56 24-40,1-1 0,-1 0 0,0 0-1,-1-1 1,1 0 0,-1 0-1,-1-1 1,0 0 0,0-1 0,7-9-1,-12 13-17,0 1-1,0 0 1,0 0-1,0-1 1,-1 1-1,1-1 1,-1 1-1,-1-1 1,1 0 0,0 1-1,-1-1 1,0 0-1,0 0 1,-1 1-1,1-1 1,-1 0-1,0 1 1,0-1-1,-1 1 1,1-1-1,-1 1 1,0 0-1,0-1 1,-1 1-1,1 0 1,-5-5-1,-2-3-17,0 1-1,0 0 0,-1 0 0,-1 1 0,1 1 0,-2 0 0,1 0 1,-18-9-1,6 9-8,-1 1 1,0 1 0,0 1-1,0 1 1,-1 1-1,0 1 1,0 1 0,0 2-1,0 0 1,-26 5-1,19-2 1,1 3 1,1 0-1,-57 20 0,73-20-38,0 0 1,0 1 0,1 0-1,0 2 1,0-1-1,1 1 1,0 1-1,0 0 1,-14 16-1,23-22-35,-1 0-1,1 0 1,0 0 0,0 0-1,0 1 1,1-1-1,-1 1 1,1 0-1,0 0 1,0-1 0,1 1-1,0 0 1,0 1-1,0-1 1,0 0-1,1 0 1,0 6-1,0-9-63,0 1-1,0 0 0,0-1 0,0 1 0,1 0 0,0-1 0,-1 1 1,1-1-1,0 1 0,0-1 0,0 1 0,1-1 0,-1 0 0,1 0 1,-1 1-1,1-1 0,0 0 0,-1 0 0,1-1 0,0 1 0,0 0 1,1 0-1,-1-1 0,0 0 0,0 1 0,1-1 0,-1 0 0,4 1 1,2 2-437,35 20-3375</inkml:trace>
</inkml:ink>
</file>

<file path=ppt/ink/ink17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2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 9984,'0'0'165,"-1"0"0,1 0-1,-1 0 1,1 1 0,-1-1 0,1 0 0,0 0 0,-1 1 0,1-1 0,-1 0 0,1 0 0,0 1-1,-1-1 1,1 0 0,0 1 0,-1-1 0,1 0 0,0 1 0,0-1 0,-1 1 0,1-1 0,0 0-1,0 1 1,0-1 0,0 1 0,-1-1 0,1 1 0,0-1 0,0 1 0,0-1 0,0 0 0,0 1 0,0-1-1,0 1 1,0-1 0,0 1 0,1-1 0,-1 1 0,0-1 0,0 1 0,0-1 0,0 0 0,1 1-1,-1-1 1,0 1 0,0-1 0,1 0 0,0 1 0,22 23 5868,-7-8-5661,18 35 129,-2 1 0,-2 1 1,28 70-1,-52-104-417,-10-21 121,-12-38 167,15 29-333,-1-1 0,2 0-1,-1 0 1,2 0 0,0 0 0,0 0-1,1 0 1,0 1 0,1-1 0,1 1-1,0-1 1,0 1 0,1 0 0,0 1-1,12-18 1,-13 22 16,0-1 0,0 1 0,1 0 0,0 0 0,0 1 0,0 0 0,1 0-1,0 0 1,0 0 0,0 1 0,1 0 0,-1 1 0,1-1 0,0 1 0,0 0 0,0 1 0,0 0 0,1 0 0,-1 0 0,0 1 0,1 0-1,-1 1 1,1-1 0,-1 1 0,12 2 0,-6 0 105,0 1 1,0 0-1,0 1 1,0 1-1,0 0 0,13 8 1,-19-9-104,-1 1 1,0 0-1,0 0 1,0 0 0,-1 0-1,1 1 1,-1 0-1,-1 1 1,1-1-1,-1 1 1,6 13-1,-5-12-66,-1 1 0,0 0-1,-1 0 1,0 1 0,0-1-1,-1 0 1,0 1 0,-1 0-1,0-1 1,0 1 0,-1 0-1,0 0 1,-1-1 0,0 1-1,-5 16 1,6-26-2,0 0 0,0 0 0,0 0 0,0 0 0,0 0 0,0 0 0,0 0-1,0 0 1,0 0 0,0 0 0,-1 0 0,1 0 0,0 0 0,0 0 0,0 0 0,0 0 0,0 0 0,0 0 0,0 0 0,0 0-1,0 0 1,-1 0 0,1 0 0,0 0 0,0 0 0,0 0 0,0 0 0,0 0 0,0 0 0,0 0 0,0 0 0,0 0-1,-1 0 1,1 0 0,0 0 0,0 0 0,0 0 0,0 0 0,0 1 0,0-1 0,0 0 0,0 0 0,0 0 0,0 0 0,0 0-1,0 0 1,0 0 0,0 0 0,0 0 0,0 1 0,0-1 0,0 0 0,0 0 0,0 0 0,0 0 0,0 0 0,0 0 0,0 0 0,-3-14-278,0-24-49,4 25 294,1 0 0,0 0 0,1 0 0,0 0 0,1 1 0,0 0 0,1-1 0,1 1 0,0 1-1,0-1 1,1 1 0,1 1 0,10-13 0,-11 15 94,0 1 0,1 0-1,-1 0 1,1 1 0,1 0-1,-1 0 1,1 1 0,0 0-1,1 0 1,-1 1 0,1 1-1,-1 0 1,1 0 0,0 1-1,0 0 1,1 0 0,15 0-1,-10 3 87,0 0-1,0 1 0,0 0 0,0 1 0,0 1 0,0 1 1,25 10-1,-13-1-27,-1 1 0,0 1 1,26 22-1,-34-24 24,0 1 0,-1 1-1,-1 1 1,25 32 0,-35-41-192,-1 1-1,0 0 0,-1 0 1,0 1-1,-1 0 1,0 0-1,0 0 1,-1 0-1,0 0 1,-1 1-1,0 0 1,1 17-1,-1 4-2147,1-20-808,1-12-2768,1-8 1817</inkml:trace>
</inkml:ink>
</file>

<file path=ppt/ink/ink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4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91 193 3328,'-5'-14'5531,"19"19"-3042,20 20-909,-26-18-1395,-1-1 1,1 0 0,1 0 0,-1-1-1,1 0 1,0 0 0,0-1 0,1-1-1,-1 1 1,1-1 0,-1-1-1,1 0 1,0 0 0,0-1 0,0 0-1,0-1 1,11-1 0,2 0 46,-1-2 1,0-1-1,0 0 1,0-2-1,0 0 1,32-16-1,-44 17-166,-1 0 0,0-1 0,-1 0 0,1 0 1,-1-1-1,-1 0 0,1 0 0,-1-1 0,0 0 0,8-14 0,-13 20-58,0 0 0,0-1 0,-1 1 0,1-1 0,-1 0 0,0 0 0,0 1 0,0-1 0,0 0 0,0 0 0,0 0 0,-1 0 0,0 0 0,1 0-1,-1 0 1,0 0 0,0 0 0,-1 0 0,1 0 0,-1 0 0,1 0 0,-1 1 0,0-1 0,0 0 0,0 0 0,-1 0 0,1 1 0,-1-1 0,1 1 0,-1-1 0,0 1 0,0 0 0,0-1 0,0 1 0,0 0 0,-1 0 0,1 1 0,-1-1-1,-4-2 1,-3-1-3,-1 0 0,0 1 0,-1 0 0,1 1 0,-1 0 0,1 1 0,-1 0 0,-20 0 0,10 2 16,1 1 0,0 0 0,0 2 0,-24 5 0,17 0 7,1 0 1,0 1-1,0 2 1,-44 25 0,59-29-60,1 0 0,-1 1 1,2 0-1,-1 1 0,1 0 1,1 1-1,0 0 0,0 0 0,1 1 1,0 0-1,1 0 0,-9 20 1,14-28-53,1 0 0,0 1 0,0-1 0,0 0 0,0 1 0,1-1 0,-1 1 0,1 0 0,0-1 0,0 1-1,0-1 1,1 1 0,-1-1 0,1 1 0,0-1 0,0 1 0,0-1 0,2 4 0,0-2-143,0 0-1,0-1 1,0 1 0,1-1-1,0 0 1,0 0-1,0 0 1,0 0-1,1-1 1,6 5 0,8 2-696,0-1 0,0-1 0,0 0 0,1-2 0,21 5 0,17 0-1403</inkml:trace>
</inkml:ink>
</file>

<file path=ppt/ink/ink17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3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7808,'3'1'7430,"3"6"-3503,22 35-1205,-11-4-2342,-2 0-1,-2 1 0,-2 1 1,-1 0-1,5 47 0,-12-71-73,18 97 789,25 170 391,7 228-1702,-46-288-9978,-7-220 6866</inkml:trace>
</inkml:ink>
</file>

<file path=ppt/ink/ink17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3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0 166 8704,'4'-6'447,"1"0"1,0 0 0,0 0 0,1 1 0,-1 0-1,1 0 1,0 0 0,1 1 0,-1 0-1,12-6 1,30-10 5869,116-30-2456,-134 41-3692,0 1 1,1 2-1,-1 1 0,1 2 0,0 0 0,36 3 0,-45 1 13,1 1-1,0 2 0,-1 0 1,0 1-1,0 1 0,0 1 1,-1 1-1,36 18 0,-50-22-123,-1 0-1,0 0 0,-1 0 1,1 0-1,-1 1 0,0 0 1,0 0-1,0 0 0,-1 1 1,0-1-1,0 1 0,0 0 1,-1 1-1,0-1 0,0 0 1,0 1-1,-1 0 0,0 0 1,0-1-1,-1 1 0,0 0 1,0 0-1,-1 8 0,0-5 12,-1-1-1,0 1 1,-1 0-1,-1-1 0,1 0 1,-1 1-1,-1-1 0,0 0 1,0-1-1,0 1 1,-1-1-1,-1 0 0,1 0 1,-1 0-1,-1-1 0,-12 12 1,4-6 18,-2 0 1,0-1 0,0 0 0,-1-2-1,0 0 1,-38 14 0,-125 27-354,110-34-552,17-9-1041,52-7 1533,1-1 0,-1 0 0,0 0 0,0 0 1,0 0-1,0 0 0,0-1 0,1 1 0,-1-1 1,0 1-1,0-1 0,1 1 0,-1-1 0,0 0 1,0 0-1,1 0 0,-1 0 0,1 0 0,-1 0 0,1 0 1,0-1-1,-1 1 0,1 0 0,-1-3 0,-4-5-3513</inkml:trace>
</inkml:ink>
</file>

<file path=ppt/ink/ink17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4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175 942 8576,'2'-4'675,"0"1"1,1-1-1,0 1 1,0 0 0,0 0-1,0 0 1,0 0-1,1 1 1,0-1-1,-1 1 1,1 0 0,0 0-1,0 0 1,0 1-1,0-1 1,0 1-1,8-1 1,23-11-805,158-72 2455,-170 75-2120,0-1 0,-1-1 0,0 0 1,-1-2-1,-1-1 0,0 0 0,0-2 0,-2 0 1,0-1-1,-1-1 0,-1 0 0,-1-1 0,-1-1 1,-1 0-1,0-1 0,-2-1 0,10-24 1,-19 39-191,0 1 0,0-1 1,-1 1-1,0-1 1,0 1-1,-1-1 1,0 1-1,0-1 1,-1 0-1,0 1 1,0-1-1,0 1 1,-1-1-1,-1 1 1,1 0-1,-5-8 1,-2-4-78,-2 1 1,0 1 0,0 0 0,-26-27-1,22 27-15,-2 1-1,0 1 1,-1 0-1,0 1 1,-1 1-1,-1 1 1,0 1-1,-41-16 1,42 18 18,-12-5 2,-2 2 1,0 1-1,0 2 1,-63-9-1,87 16 77,-1 2 0,0-1-1,0 2 1,0-1-1,0 1 1,0 1 0,1-1-1,-1 2 1,1-1 0,-1 1-1,1 1 1,0 0 0,0 0-1,0 1 1,1 0 0,0 0-1,0 1 1,0 0-1,0 1 1,1-1 0,0 1-1,1 1 1,-1-1 0,2 1-1,-1 0 1,1 1 0,0-1-1,1 1 1,-1 0 0,-3 14-1,3 6 79,1 0 0,2-1-1,0 1 1,2 0 0,2 0-1,0 0 1,7 29 0,3 2 159,1-1 1,4-1-1,33 79 1,93 152 690,-132-270-937,-1 1-1,-2-1 0,14 43 0,-20-54-148,0 1 0,-1 0 0,0 0 0,0 0 0,-1 0 0,0 0 0,0 1 0,-1-1 0,-1 0 0,1 0 0,-6 15 0,-5-8-2431,12-16 2466,-1 0 0,1 0-1,0 0 1,-1 0 0,1 0 0,0 0 0,0 0 0,-1 0 0,1 0 0,0 0-1,-1 0 1,1 0 0,0 0 0,-1 0 0,1 0 0,0 0 0,0 0 0,-1-1-1,1 1 1,0 0 0,-1 0 0,1 0 0,0 0 0,0-1 0,-1 1 0,1 0 0,0 0-1,0 0 1,0-1 0,-1 1 0,1 0 0,0 0 0,0-1 0,0 1 0,0 0-1,0-1 1,0 1 0,-1 0 0,1-1 0,0 1 0,0 0 0,0 0 0,0-1-1,-1-11-3481</inkml:trace>
</inkml:ink>
</file>

<file path=ppt/ink/ink17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4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0 376 7168,'16'-4'3370,"8"4"-2228,50-4 6977,-43-4-7055,110-64 1518,-123 62-2367,0 0 1,-1 0-1,0-2 0,-1 0 1,0-1-1,-1 0 1,0-2-1,-1 0 1,16-21-1,-28 34-192,0 0 1,0-1-1,-1 1 0,1-1 1,0 1-1,-1-1 0,1 0 0,-1 0 1,0 1-1,0-1 0,0 0 0,0 0 1,-1 0-1,1 0 0,-1 0 1,0 0-1,1 0 0,-1 0 0,-1 0 1,1-1-1,0 1 0,-1 0 0,0 0 1,1 0-1,-1 1 0,-1-1 0,1 0 1,0 0-1,-1 0 0,1 1 1,-1-1-1,0 1 0,1-1 0,-1 1 1,-1 0-1,1 0 0,0 0 0,0 0 1,-1 0-1,1 0 0,-1 0 1,0 1-1,1 0 0,-4-2 0,-4-1 25,-1-1-1,1 2 1,-1-1-1,1 2 1,-1-1-1,0 1 0,0 1 1,0 0-1,0 1 1,0 0-1,-1 0 1,-12 3-1,7 1 46,-1 1 0,1 0 0,1 1-1,-1 0 1,-17 11 0,26-13-49,0 1 0,1 0 0,-1 0 0,1 0 0,0 1 0,1 0 0,-1 1 0,1-1 0,1 1 0,-1 0 0,1 1 0,0-1 0,-3 9 0,4-7 16,1 1-1,1-1 1,0 1-1,0 0 0,1-1 1,0 1-1,1 0 0,0 0 1,0 0-1,1 0 0,0-1 1,1 1-1,0 0 1,1-1-1,0 0 0,0 1 1,1-1-1,0 0 0,1-1 1,-1 1-1,2-1 0,6 9 1,-1-5-17,0 0 1,2-1-1,-1 0 0,1-1 1,0-1-1,1 0 0,0 0 1,1-1-1,0-1 1,0-1-1,0 0 0,1-1 1,0 0-1,0-2 0,0 0 1,32 2-1,-24-4-630,0-1-1,0-1 1,0-1 0,40-9-1,-41 6-964,0-2-1,0-1 0,-1-1 1,34-18-1,-2-5-2286</inkml:trace>
</inkml:ink>
</file>

<file path=ppt/ink/ink17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5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356 5 5632,'-7'-2'1278,"0"1"0,-1 0 0,1 1 0,0-1 0,0 1 0,-10 2 0,-43 13 2999,30-2-3641,-52 31-1,49-25-559,28-16 18,-56 36 1623,59-38-1654,0 0 0,1 1-1,-1-1 1,0 0-1,1 1 1,-1-1 0,1 0-1,0 1 1,-1 0-1,1-1 1,0 1 0,0 0-1,0 0 1,0 0-1,0 0 1,1-1-1,-1 1 1,0 0 0,1 0-1,0 1 1,-1-1-1,1 0 1,0 0 0,0 0-1,0 0 1,0 0-1,1 0 1,-1 2 0,2-2-31,-1 0 1,0-1-1,1 1 1,0-1-1,-1 1 1,1-1-1,0 0 1,-1 0-1,1 0 1,0 0-1,0 0 1,0 0-1,0 0 1,0 0-1,0-1 1,0 1 0,0-1-1,0 0 1,0 0-1,0 1 1,0-1-1,4-1 1,4 2 93,47 6 422,109-3-1,-101-4-148,73 8-1,-119-5-321,0 0-1,1 1 1,-1 1 0,-1 1-1,1 1 1,-1 0-1,0 1 1,17 12 0,-29-17-40,-1 1 0,0 0 1,0 1-1,0-1 0,-1 1 1,1 0-1,-1 0 0,0 1 1,-1-1-1,1 1 0,-1-1 1,0 1-1,0 0 0,-1 1 0,0-1 1,0 0-1,0 1 0,-1-1 1,0 1-1,0-1 0,-1 1 1,0-1-1,0 1 0,0 0 1,-1-1-1,0 1 0,0-1 1,-1 1-1,0-1 0,0 0 1,0 0-1,-1 0 0,0 0 1,0 0-1,-8 10 0,4-6 4,-1 0 0,-1-1-1,1 0 1,-2 0 0,1-1-1,-1 0 1,-1 0-1,1-1 1,-1-1 0,0 0-1,-1 0 1,1-1 0,-18 5-1,21-8-72,0 0 0,-1 0 0,1-1 0,-1 0-1,1 0 1,-1-1 0,1 0 0,-1 0 0,1-1 0,-1 0-1,1-1 1,-1 0 0,1 0 0,0 0 0,0-1 0,0-1-1,0 1 1,1-1 0,-1-1 0,-11-8 0,16 10-87,0-1 1,1 1-1,-1 0 1,1-1-1,0 1 1,0-1-1,0 0 0,0 1 1,-1-6-1,3 8-13,-1 1 0,1-1 0,-1 0 0,1 1-1,0-1 1,-1 0 0,1 0 0,0 1 0,0-1-1,-1 0 1,1 0 0,0 1 0,0-1 0,0 0 0,0 0-1,0 1 1,0-1 0,0 0 0,0 0 0,1 0-1,-1 1 1,0-1 0,0 0 0,1 1 0,-1-1-1,0 0 1,1 0 0,-1 1 0,0-1 0,1 1 0,-1-1-1,1 0 1,-1 1 0,1-1 0,0 1 0,-1-1-1,1 1 1,0-1 0,-1 1 0,1 0 0,0-1-1,-1 1 1,1 0 0,0-1 0,0 1 0,-1 0 0,2 0-1,8 0-3451</inkml:trace>
</inkml:ink>
</file>

<file path=ppt/ink/ink17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5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626 36 7296,'-1'-2'253,"1"0"1,-1 0 0,0 0-1,0 0 1,-1 0 0,1 0-1,0 0 1,-1 1 0,1-1-1,-1 0 1,1 1 0,-1-1-1,0 1 1,0 0 0,0 0-1,0-1 1,0 1 0,0 0-1,0 1 1,0-1 0,0 0-1,-2 0 1,-6 0 647,0 0 1,0 1-1,0 0 0,0 1 1,-11 2-1,-94 14 1808,38 1-1807,1 3-1,1 3 0,-74 35 1,147-58-830,0 0 1,0 0-1,0 0 1,0 0-1,1 1 1,-1-1-1,0 1 1,1-1 0,-1 1-1,1 0 1,0 0-1,-2 3 1,2-4-50,1-1-1,0 1 1,0 0 0,-1 0 0,1 0 0,0 0 0,0 0 0,0 0-1,0 0 1,0-1 0,1 1 0,-1 0 0,0 0 0,0 0 0,1 0-1,-1 0 1,0-1 0,1 1 0,-1 0 0,1 0 0,-1 0 0,1-1-1,-1 1 1,1 0 0,-1-1 0,1 1 0,0 0 0,-1-1 0,1 1-1,0-1 1,0 1 0,-1-1 0,1 0 0,0 1 0,0-1 0,0 0-1,0 1 1,1-1 0,24 7 59,0-2 0,0 0 0,1-2 0,29 0 0,-31-2-44,34 3 44,169 17 261,-189-15-284,-1 1 0,0 2 0,60 23 0,-84-26 11,1 0 0,-1 1 0,26 18 0,-37-23-28,0 1 1,1-1 0,-1 1-1,-1 0 1,1 0-1,0 0 1,-1 0-1,1 0 1,-1 0-1,0 1 1,0-1 0,0 1-1,-1 0 1,1-1-1,-1 1 1,0 0-1,0 0 1,0 0 0,0 6-1,-1-8-11,0 0 1,-1 0-1,1 1 1,0-1-1,-1 0 0,0 0 1,1 0-1,-1 0 0,0 0 1,0 0-1,0 0 0,0 0 1,-1-1-1,1 1 1,0 0-1,-1-1 0,1 1 1,-3 1-1,-38 24 301,22-16-108,-11 6-167,0-1 0,-1-1 0,-1-1 0,0-3 0,-1 0-1,-1-2 1,1-2 0,-1-1 0,0-1 0,0-3 0,-56-1 0,87-1-254,0 0-26,1 0 1,-1 0-1,1-1 0,-1 1 0,1-1 0,-1 1 0,1-1 1,-1 0-1,1 0 0,-1-1 0,1 1 0,-4-3 1,28-7-5432,-6 2 1814</inkml:trace>
</inkml:ink>
</file>

<file path=ppt/ink/ink17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6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112 325 11392,'-6'1'1248,"4"-1"-929,0 1 0,0-1 1,0 0-1,0 1 0,-1-1 1,1 0-1,0 0 0,0-1 1,0 1-1,-1 0 0,1-1 0,0 1 1,0-1-1,0 0 0,-3-1 1,-1 3 6117,4 12-4985,3 16-1213,0-26-205,1 1 0,-1 0 1,1-1-1,-1 0 1,1 1-1,0-1 1,0 0-1,0 0 0,1 0 1,-1 0-1,1 0 1,0 0-1,-1-1 1,1 1-1,0-1 1,1 0-1,-1 0 0,0 0 1,1-1-1,-1 1 1,1-1-1,-1 1 1,8 0-1,4 2 133,0-2 1,0 1-1,1-2 1,19 0-1,-12-2-54,-1 0 0,1-2-1,-1-1 1,0 0 0,38-14-1,4 0 44,-28 7-121,0-1-1,-1-1 0,-1-2 0,54-32 0,-80 42-9,-1 0 0,0-1 0,0 0 0,0 0 0,-1 0 0,12-15 0,-16 18-14,0 0-1,0 0 0,0 0 1,-1-1-1,1 1 1,-1-1-1,0 1 1,0-1-1,0 1 1,0-1-1,-1 0 1,1 1-1,-1-1 0,0 0 1,0 0-1,0 1 1,-1-1-1,1 0 1,-2-4-1,-1 1 8,0 0-1,0 0 1,-1 0 0,0 1-1,-1-1 1,1 1-1,-1 0 1,0 0 0,-1 1-1,1-1 1,-1 1-1,-8-6 1,0 2 17,-1-1 1,0 2-1,0 0 0,-20-7 0,18 9 4,-1 1-1,-1 1 1,1 0 0,-1 1-1,1 1 1,-1 1-1,0 1 1,-19 2-1,23-2-22,-26 2 0,0 1-1,-67 15 1,86-12-340,0 0-1,0 2 1,1 0 0,0 2 0,-38 23-1,56-32 119,0 1-1,0-1 0,1 1 0,-1 0 1,0 0-1,0 0 0,1 0 0,-1 0 1,1 0-1,0 1 0,0-1 0,0 1 1,0 0-1,0 0 0,1-1 0,-1 1 1,1 0-1,-1 0 0,1 1 0,0-1 0,0 0 1,1 0-1,-1 0 0,1 1 0,-1 4 1,1 28-3528</inkml:trace>
</inkml:ink>
</file>

<file path=ppt/ink/ink17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6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 8448,'-1'-1'172,"1"1"0,0 0 1,-1-1-1,1 1 0,0 0 1,-1 0-1,1-1 0,0 1 1,-1 0-1,1 0 0,-1 0 1,1-1-1,0 1 0,-1 0 1,1 0-1,-1 0 0,1 0 1,0 0-1,-1 0 0,1 0 0,-1 0 1,1 0-1,-1 0 0,1 0 1,-1 0-1,1 0 0,0 0 1,-1 0-1,1 1 0,-1-1 1,1 0-1,0 0 0,-1 0 1,1 1-1,0-1 0,-1 1 1,0 17 4514,16 39-458,-10-43-4524,24 112 1092,-15-57 60,3-2-1,3 0 1,41 95-1,-53-148-642,-7-12-44,-2-5 44,-7-15-190,1-1 1,1 0-1,1 0 1,0 0-1,1 0 1,2-1-1,0 0 0,1 0 1,1 1-1,2-27 1,0 34-31,0-1 1,0 1-1,1 0 1,1 0-1,0 0 1,0 0 0,1 1-1,1-1 1,0 1-1,0 1 1,1-1-1,1 1 1,0 0-1,0 1 1,1 0-1,0 0 1,11-8-1,-6 8 24,0 0-1,1 1 0,0 0 0,1 1 0,0 1 0,0 0 0,0 1 0,0 1 0,1 1 0,0 0 0,-1 1 0,1 1 0,0 0 0,29 4 0,-35-2 19,1 0 0,-1 1 0,0 1 0,0 0 0,0 0 0,0 1 0,0 0 0,-1 1 0,0 1 0,0-1-1,0 1 1,0 1 0,-1 0 0,0 0 0,-1 1 0,0 0 0,0 1 0,-1 0 0,12 18 0,-11-15 13,-2 1 1,0-1 0,0 2 0,-1-1 0,-1 1-1,0-1 1,-1 1 0,-1 0 0,0 1-1,0-1 1,-2 0 0,0 0 0,0 1 0,-1-1-1,-5 23 1,0-9-51,2-8-478,0-1-1,-1 0 0,-10 22 0,15-41 384,0 0 0,0 0 0,0 0 1,0 0-1,0-1 0,0 1 0,0 0 0,0 0 0,0 0 0,0 0 0,0 0 0,0 0 1,0 0-1,0 0 0,-1 0 0,1 0 0,0 0 0,0 0 0,0 0 0,0 0 1,0 0-1,0 0 0,0 0 0,0 0 0,0 0 0,0 0 0,0 0 0,-1 0 0,1 0 1,0 0-1,0 0 0,0 0 0,0 0 0,0 0 0,0 0 0,0 0 0,0 0 0,0 0 1,0 0-1,0 0 0,0 0 0,0 1 0,0-1 0,-1 0 0,2-15-3907,1-15-94,2 5 385</inkml:trace>
</inkml:ink>
</file>

<file path=ppt/ink/ink17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7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77 309 10240,'38'36'9031,"-6"3"-4201,-24-28-4601,0 0 0,1 0-1,0-2 1,1 1 0,0-1 0,0 0-1,1-1 1,0 0 0,20 10 0,-19-12-97,0-1 1,0 0-1,0-1 1,0-1-1,1 0 1,0 0 0,0-1-1,0-1 1,0 0-1,0 0 1,-1-2-1,1 0 1,26-4-1,-22-1-90,-1-1 0,1 0-1,-1-1 1,0-1-1,-1-1 1,0 0-1,-1-1 1,0 0-1,-1-1 1,0 0-1,14-18 1,-21 22-38,1 0 0,-1-1-1,0 0 1,-1 0 0,0-1 0,-1 1 0,1-1 0,-2 0 0,0 0 0,0 0 0,-1 0-1,0-1 1,0 1 0,-1-1 0,-1 1 0,0-1 0,0 0 0,-1 1 0,-4-21-1,2 24 18,1 0 0,-1 0-1,0 0 1,0 0 0,-1 0-1,0 1 1,0-1 0,-1 1-1,0 0 1,0 1-1,0-1 1,-1 1 0,1 0-1,-1 0 1,-1 1 0,-7-5-1,11 7-8,-8-5 29,1 0-1,-1 1 1,0 1 0,-1-1-1,0 2 1,1 0 0,-1 0-1,-1 1 1,1 1 0,0 0-1,-23-1 1,24 2-17,-21-1 57,0 2 0,-1 1 0,1 1 0,-58 12 0,74-12-77,1 1 0,0 1 0,0 1 0,0 0 0,1 1 0,0 1 0,-22 12 0,28-13-156,1 0 1,-1 1-1,1-1 0,0 1 0,0 1 1,1-1-1,0 1 0,0 0 0,1 1 0,0-1 1,0 1-1,-5 14 0,9-20-42,0 1-1,0-1 1,0 1 0,0-1-1,1 1 1,-1-1 0,1 1-1,0-1 1,0 1-1,0 0 1,0-1 0,1 1-1,-1-1 1,1 1 0,0-1-1,0 1 1,1-1 0,-1 0-1,1 1 1,-1-1 0,1 0-1,0 0 1,0 0-1,0 0 1,1 0 0,2 2-1,22 30-3645</inkml:trace>
</inkml:ink>
</file>

<file path=ppt/ink/ink17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7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6784,'2'0'578,"-1"0"0,1 0 0,-1 0 0,1 0 0,-1 1 0,1-1 0,-1 0 0,1 1 1,-1-1-1,1 1 0,-1 0 0,0 0 0,1-1 0,-1 1 0,0 0 0,2 2 0,11 22 3919,-11-12-4285,0 0 0,-1 0 1,0 17-1,0-3-68,1 0 694,36 228 5278,-33-225-5324,-9-40-300,-10-47-219,10 32-264,1 0 0,0 0 0,2 0 0,1 0 0,2-1 0,0 1 0,1 1 0,2-1-1,0 1 1,2-1 0,15-33 0,-19 51-1,0 0-1,1 0 1,0 0 0,0 1 0,1 0-1,-1 0 1,1 0 0,1 1-1,-1 0 1,1 0 0,0 0 0,0 1-1,15-6 1,-11 6 19,1 0 0,0 1 0,0 0 1,0 1-1,0 1 0,0 0 0,0 0 0,21 3 0,-11 0 15,0 2-1,0 0 1,0 2-1,-1 0 1,1 1 0,-2 2-1,1 0 1,-1 1-1,31 21 1,-32-17-2,-1 0 0,-1 1 0,0 1-1,-1 0 1,-1 2 0,0 0 0,-1 0 0,-2 1 0,1 1 0,-2 0-1,-1 1 1,-1 0 0,0 0 0,7 30 0,-12-33-625,-1 1-1,-1 1 1,0-1 0,-1 0 0,-1 1 0,-3 23-1,0-35-2955,3-4-427</inkml:trace>
</inkml:ink>
</file>

<file path=ppt/ink/ink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5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154 400 3200,'0'0'179,"0"-1"0,0 1 0,0-1 0,0 1 0,0 0 1,0-1-1,0 1 0,0-1 0,0 1 0,1 0 0,-1-1 0,0 1 0,0-1 0,0 1 0,0 0 1,1-1-1,-1 1 0,0 0 0,0-1 0,1 1 0,-1 0 0,0 0 0,1-1 0,-1 1 1,0 0-1,1 0 0,-1-1 0,0 1 0,1 0 0,-1 0 0,1 0 0,16 2 2140,27 19-2536,-25-11 576,-5-6-161,-1 1 1,1-2 0,0 0 0,0-1-1,0 0 1,1-1 0,-1-1 0,0 0-1,0-1 1,1 0 0,-1-1-1,0-1 1,0 0 0,-1-1 0,22-9-1,-20 7-115,0-1-1,0-1 0,-1 0 0,0-1 0,0-1 1,-1 0-1,0-1 0,-1 0 0,0-1 0,-1-1 1,0 0-1,-1 0 0,9-16 0,-16 24-57,0 0-1,0 0 0,0 0 1,-1-1-1,0 1 0,0-1 1,-1 0-1,0 0 1,0 1-1,0-1 0,0 0 1,-1 0-1,0 0 0,0 0 1,-1 0-1,0 1 1,0-1-1,0 0 0,-1 0 1,1 1-1,-1-1 1,-1 1-1,1-1 0,-1 1 1,0 0-1,0 0 0,0 0 1,-1 1-1,0-1 1,0 1-1,-6-6 0,0 1-2,-1 1 0,0 0 0,-1 1 0,0 0 1,0 1-1,0 0 0,-1 1 0,1 0 0,-1 1 0,-1 1 0,1 0 0,-22-2 0,10 4 18,0 1-1,0 1 1,-1 1 0,1 1 0,1 1-1,-1 1 1,1 2 0,-43 16-1,53-17-32,1 0 0,-1 1 0,1 0 0,0 1 0,0 1 0,1 0 0,1 0 0,-1 1 0,1 1 0,1 0 0,0 0 0,1 1 0,0 1 0,1-1 0,-12 25 0,18-33-23,0 0-1,1 1 1,-1-1-1,1 1 1,0-1-1,0 1 1,1 0-1,-1-1 1,1 1-1,0 0 1,0-1-1,1 1 1,0 0-1,-1-1 0,1 1 1,1-1-1,-1 1 1,1-1-1,0 0 1,0 0-1,0 1 1,0-1-1,6 6 1,-3-4-109,0-1 1,0-1-1,1 1 1,-1-1-1,1 0 1,0 0-1,0-1 0,1 0 1,-1 0-1,1 0 1,-1-1-1,1 0 1,0 0-1,0-1 0,12 2 1,16-2-937,0-1 1,0-2-1,0-1 1,0-2-1,-1-2 1,65-20-1,-19-3-1008</inkml:trace>
</inkml:ink>
</file>

<file path=ppt/ink/ink17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8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565 9 7680,'-45'-4'4353,"37"2"-3675,0 1 0,-1 0-1,1 1 1,0-1 0,0 2 0,0-1-1,0 1 1,-13 3 0,-206 70 1848,85-24-380,97-31-1277,44-19-839,0 0-1,0 1 1,0-1-1,0 1 0,0-1 1,0 1-1,0-1 1,0 1-1,0 0 0,0 0 1,0-1-1,1 1 1,-1 0-1,0 0 0,0 0 1,1 0-1,-1 0 1,1 0-1,-1 0 0,1 0 1,-1 0-1,1 0 1,0 0-1,-1 0 0,1 0 1,0 0-1,0 0 1,0 0-1,0 1 0,0-1 1,0 0-1,0 0 0,0 0 1,1 2-1,0-2-13,0 0 0,0 0-1,0 0 1,1 0 0,-1 0-1,0 0 1,1 0 0,-1 0-1,1-1 1,-1 1 0,0-1-1,1 1 1,0-1 0,-1 1-1,1-1 1,-1 0 0,1 0 0,-1 0-1,1 0 1,-1 0 0,4-1-1,2 2 46,47 8 202,-1 3 0,95 35-1,-119-37-176,109 32 313,61 23 110,-172-54-422,-1 1 0,-1 1 0,0 2 0,0 0 0,24 21-1,-45-33-40,0 0-1,0 1 0,-1-1 1,0 1-1,0 0 0,0 0 1,0 0-1,0 0 0,-1 0 1,0 1-1,1-1 0,-2 1 1,1-1-1,2 11 0,-4-12-7,0 0 0,0 1 0,0-1 0,0 0 0,-1 1 0,1-1 0,-1 0 0,0 1 0,0-1 0,0 0 0,0 0 0,-1 0 0,1 0 0,-1 0 0,0 0-1,0 0 1,0 0 0,0-1 0,0 1 0,-1-1 0,-3 4 0,-4 1 65,1 0 1,-1-1-1,0 0 0,-1-1 1,0 0-1,0 0 0,0-1 1,-19 4-1,-10 0 188,-41 3-1,67-9-244,-201 8 368,118-8-828,84-2 165,1-1 0,0 0-1,-1-1 1,-13-3-1,24 4 103,0 1-1,0-1 0,0 1 1,1-1-1,-1 0 0,0 0 1,0 0-1,1 0 1,-1 0-1,1 0 0,-1 0 1,1 0-1,-1-1 0,1 1 1,-2-3-1,3 3-22,-1 0 1,1-1-1,0 1 0,0 0 0,0 0 0,0 0 1,0-1-1,0 1 0,1 0 0,-1 0 1,0 0-1,1-1 0,-1 1 0,0 0 0,1 0 1,-1 0-1,1 0 0,0 0 0,-1 0 0,1 0 1,0 0-1,0 0 0,0 0 0,-1 0 0,1 1 1,0-1-1,0 0 0,2 0 0,28-18-3478,3 2-191</inkml:trace>
</inkml:ink>
</file>

<file path=ppt/ink/ink17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9.2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282 328 10368,'-4'-5'1469,"3"4"-1225,1-1 0,-1 1 0,0 0 0,0 0 0,0 0 1,0 0-1,0 0 0,0 0 0,0 1 0,-1-1 1,1 0-1,0 0 0,0 1 0,-1-1 0,0 0 1,1 1 96,1 0 0,-1 0 0,0 0 0,1 1 1,-1-1-1,1 0 0,-1 0 0,0 0 1,1 1-1,-1-1 0,1 0 0,-1 0 1,1 1-1,-1-1 0,1 1 0,-1-1 1,1 0-1,-1 1 0,1-1 0,0 1 0,-1-1 1,0 2-1,-4 29 2295,5-24-2556,0 1 0,1-1 0,1 1 0,-1-1 0,5 13 1,-2-12 49,-1-1 0,2 1 0,-1-1 0,1 0 0,0-1 0,0 1 0,1-1 0,0 0 0,0 0 0,1-1 0,-1 0 0,13 8 0,0-3 71,0-1 1,1 0-1,37 10 0,-43-16-143,-1 0-1,1-1 1,0 0-1,-1-1 1,1-1-1,0 0 0,0-1 1,-1-1-1,23-4 1,-11-1 2,-1 0 0,0-1 0,-1-2 0,24-13 0,-34 17-41,-1-1 1,0 0-1,0-1 0,-1 0 1,0-1-1,0 0 0,-1-1 0,-1 0 1,1-1-1,-1 0 0,-1 0 1,0-1-1,-1 0 0,0 0 1,-1-1-1,0 0 0,-1 0 0,-1 0 1,0-1-1,2-14 0,-5 22-8,-1 0 0,1 0 0,-1 0 0,-1 0 0,1 0 0,-1 0-1,0 0 1,0 0 0,-1 0 0,0 0 0,0 0 0,0 1 0,-1-1-1,0 1 1,0 0 0,0 0 0,0 0 0,-1 0 0,0 0 0,-9-7-1,10 7-3,-6-4 3,1 0 0,-2 0 0,1 1-1,-1 0 1,-1 1 0,1 0 0,-1 0 0,0 1 0,-1 1-1,1 0 1,-1 1 0,-14-4 0,18 5-10,-14-4 2,-1 1 0,0 2 1,1 0-1,-1 1 0,-1 1 0,1 1 0,0 2 0,-36 4 1,54-5-2,-39 4 13,1 2 0,-1 2 0,-50 16 0,69-16-168,1 1 0,0 2-1,1 0 1,0 1 0,1 2 0,-30 22-1,11 2-724,38-35 708,1 0 1,1 0 0,-1 1 0,0-1-1,1 0 1,-1 1 0,1-1 0,0 1-1,0-1 1,1 1 0,-1 0-1,0 4 1,2-5-13,-1 0 0,0 0 0,0 0 0,1 0-1,0 0 1,-1 0 0,1-1 0,0 1 0,0 0 0,1 0-1,-1-1 1,1 1 0,-1 0 0,1-1 0,0 0 0,0 1-1,0-1 1,0 0 0,0 0 0,0 0 0,1 0 0,-1-1-1,1 1 1,-1-1 0,1 1 0,0-1 0,0 0 0,5 2-1,7 5-754,45 27-2924</inkml:trace>
</inkml:ink>
</file>

<file path=ppt/ink/ink17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49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0 116 5632,'2'4'644,"3"-3"4596,6 5 4278,-3 15-8711,0 1 0,-2-1 0,-1 1 0,-1 1 0,3 42 1,-1-5 742,-2-36-1126,-1 0 1,-1 0-1,-2 0 0,0 0 0,-5 34 0,-3-42-49,1-26-97,5 2-234,0-1 1,0 1-1,1 0 1,0-15-1,1-12 10,2 0 1,1-1-1,2 1 0,11-43 1,-10 57-57,2 0 0,0 0 0,1 0 0,1 1 0,1 1 0,1-1 0,26-32 0,-31 45-4,0 0 0,1 0-1,0 1 1,0 0 0,0 0-1,0 1 1,1 0 0,0 1 0,0 0-1,1 0 1,-1 1 0,0 0 0,1 1-1,0 0 1,0 0 0,0 1-1,0 1 1,0-1 0,0 2 0,-1-1-1,15 3 1,-5 1 9,0-1 0,1 2 0,-1 1-1,-1 0 1,1 2 0,-1 0 0,0 0 0,-1 2 0,0 0 0,16 13-1,-20-11 18,1 1-1,-1 0 1,-1 0-1,-1 1 1,0 1-1,0 0 0,-2 1 1,0-1-1,9 22 1,-13-24-76,0 0 0,0 0 0,-2 1 0,1-1 0,-2 1 0,0 0 0,0-1 0,-2 1 0,1 0 0,-2 0 0,0 0 0,-4 21 0,4-31-112,0 0 0,0 0 1,-1 0-1,0 0 0,1 0 0,-1 0 0,0 0 0,-1-1 1,1 1-1,-1-1 0,-4 5 0,5-6-177,1-1 1,-1 0-1,0 1 0,0-1 0,0 0 0,0 0 1,0 0-1,0-1 0,0 1 0,0 0 1,0-1-1,0 1 0,0-1 0,0 0 0,-3 0 1,-10 0-3518</inkml:trace>
</inkml:ink>
</file>

<file path=ppt/ink/ink17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0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85 220 11136,'-1'-1'187,"0"1"0,0 0 1,0 0-1,0 0 0,0 0 1,0 0-1,1 0 0,-1 0 1,0 0-1,0 0 0,0 0 1,0 1-1,0-1 0,0 0 1,1 1-1,-1-1 0,0 1 1,0-1-1,0 0 1,1 1-1,-1 0 0,0-1 1,1 1-1,-1-1 0,0 1 1,1 0-1,-1 0 0,1-1 1,-1 1-1,1 0 0,0 0 1,-1 0-1,0 1 0,0 2 427,1 0 1,-1 0-1,1 0 0,-1 0 0,1 0 0,1 0 0,-1 0 0,2 7 0,10 39 2768,4-13-3450,-13-31 106,1-1 0,0 1-1,0-1 1,0-1 0,0 1 0,1 0 0,-1-1 0,1 0 0,1 0-1,-1-1 1,0 1 0,1-1 0,6 3 0,0-1 119,1-1 0,-1 0 0,1-1 0,-1-1 0,27 3 0,1-4 218,0-2 0,77-12 0,-112 12-391,10-2 63,1 0 1,-1-1-1,0 0 1,0-1-1,-1-1 0,1-1 1,24-15-1,-17 7-14,-2-1 1,0-1-1,31-33 0,-44 43-23,-1-1-1,0 0 0,0 0 1,0-1-1,-1 0 1,4-10-1,-7 15 8,-1 0-1,1 0 1,-1 0-1,0 0 0,0 0 1,0 0-1,-1 0 1,0-1-1,1 1 1,-1 0-1,-1 0 1,1 0-1,-1-1 1,1 1-1,-1 0 1,0 0-1,-3-6 1,-1 2 9,0 1-1,0 0 1,-1 0 0,1 1 0,-1 0 0,-1 0-1,1 0 1,-1 1 0,0 0 0,-1 0 0,1 1-1,-9-4 1,-6-2 56,1 1-1,-2 1 1,-27-7-1,25 10-41,-1 1-1,-1 1 1,1 1 0,0 1-1,-1 2 1,-44 6-1,42-4-50,0 2 0,1 0-1,-1 2 1,-36 15 0,53-17-272,1 0 0,0 0 0,0 1 0,0 1 1,1 0-1,0 0 0,0 1 0,1 0 0,0 1 1,0 0-1,1 0 0,-7 12 0,13-19 77,0 1-1,1-1 1,-1 1-1,1-1 1,0 1-1,0 0 1,0-1 0,0 1-1,0 0 1,0 0-1,1 0 1,-1 0-1,1 0 1,0 0-1,0 0 1,1 5-1,1-3-202,0 0 0,0 0 0,0 0-1,1 0 1,0 0 0,0-1 0,6 7-1,26 34-3429</inkml:trace>
</inkml:ink>
</file>

<file path=ppt/ink/ink17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1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1064 9856,'3'2'891,"1"0"-1,-1-1 1,1 1 0,0-1 0,0 1 0,0-1-1,0-1 1,0 1 0,0 0 0,0-1 0,0 0-1,6 0 1,3-1-282,-1-1 0,0 0-1,19-6 1,110-40 1375,-91 31-1943,126-51-316,-95 24 787,-2-3 0,121-95 0,-161 108-384,0-2-1,50-62 1,-83 92-129,0-1 0,-1 0 0,1-1 0,-1 1 0,-1-1-1,1 0 1,-1 0 0,-1-1 0,0 1 0,0-1-1,0 0 1,-1 0 0,-1 0 0,1 0 0,-1 0 0,-1 0-1,0-9 1,0 9-13,-1 1 0,1-1-1,-2 0 1,1 1 0,-1-1 0,-1 1 0,1 0-1,-1-1 1,-1 1 0,0 0 0,0 1-1,0-1 1,-1 1 0,0 0 0,-1 0 0,1 0-1,-12-9 1,5 3-21,-1 0-1,-1 1 1,0 1 0,-1 0-1,0 1 1,0 0 0,-1 1-1,0 1 1,-21-7 0,31 12 26,-48-19-34,-1 1 0,-1 3 0,-64-12 0,87 25 64,1 0 1,-1 2-1,0 1 1,0 2-1,0 2 1,-59 9-1,85-10-3,0 1 0,-1 0 0,1 1 1,0-1-1,1 1 0,-1 1 0,0-1 0,1 1 0,0 0 0,0 1 0,0-1 0,0 1 0,1 1 0,0-1 1,-6 8-1,4-3 44,1 1 1,0 0-1,0 0 1,2 0-1,-1 0 1,1 1-1,-4 23 0,-3 36 566,3 0-1,3 135 1,5-163-463,5 68 472,35 197 1,-15-150-398,-13-88-644,-7-42-137,0 0 0,1 40 0,-3-44-527,5-19-2239,-5-6 2770,-1-1-1,1 0 1,-1 1 0,0-1-1,1 0 1,-1 0 0,0 0-1,0 0 1,3-5-1,15-14-3301</inkml:trace>
</inkml:ink>
</file>

<file path=ppt/ink/ink17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1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49 351 12800,'-48'34'6399,"53"7"-8575,-5-34 11776,14 32-9728,0-12 128,24 8-1280,-10-12 0,24-7-640,-10-3 128,10-33-1536,-15 8 129</inkml:trace>
  <inkml:trace contextRef="#ctx0" brushRef="#br0" timeOffset="1">203 17 12928,'0'-16'6399,"32"25"-11774,-21-9 12670,21 3-12542,-9 1 127</inkml:trace>
</inkml:ink>
</file>

<file path=ppt/ink/ink17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2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34 154 11776,'-1'0'278,"0"1"1,1-1 0,-1 0 0,0 0 0,0 1 0,0-1 0,0 0 0,1 1-1,-1-1 1,0 1 0,0-1 0,1 1 0,-1-1 0,0 1 0,1-1-1,-1 1 1,1 0 0,-1-1 0,1 1 0,-1 0 0,1-1 0,-1 1-1,1 0 1,0 0 0,-1 0 0,1-1 0,0 1 0,0 0 0,-1 0-1,1 0 1,0 0 0,0 0 0,0-1 0,0 1 0,0 1 0,10 37 6664,-3-16-8054,1 15 1618,1 0-1,3-1 1,24 57 0,-32-79-100,-11-18-141,-17-22-25,20 21-217,-3-4-16,0 0 0,1 0 0,0 0-1,1-1 1,-1 1 0,2-1-1,-1-1 1,1 1 0,1-1 0,0 1-1,0-1 1,1 0 0,0 0-1,0-1 1,1 1 0,1 0 0,0 0-1,0 0 1,1-1 0,0 1-1,1 0 1,0 0 0,1 0 0,0 0-1,0 1 1,1-1 0,0 1-1,1 0 1,0 0 0,0 0 0,1 1-1,0 0 1,1 0 0,0 0-1,0 1 1,0 0 0,1 0 0,0 1-1,1 0 1,-1 0 0,1 1-1,0 0 1,0 1 0,1 0 0,-1 1-1,11-3 1,-4 2 14,-1 1-1,1 1 1,-1 1-1,1 0 1,0 1-1,-1 0 1,1 2-1,0 0 1,-1 0-1,0 1 1,1 1-1,14 7 1,-20-8-12,0 1 1,-1 1 0,0 0-1,0 0 1,0 1-1,0 0 1,-1 0-1,0 1 1,0 0-1,-1 1 1,0 0-1,0 0 1,-1 0-1,0 1 1,-1 0 0,0 0-1,0 0 1,0 1-1,2 10 1,-3-4 10,-1 0 0,-1 0 1,0 1-1,-1-1 0,-1 0 1,0 1-1,-2-1 0,0 0 1,0 0-1,-2 0 0,-6 21 1,10-37-26,0 1 0,0 0 1,0-1-1,-1 1 0,1 0 0,0-1 1,0 1-1,-1 0 0,1-1 1,0 1-1,-1-1 0,1 1 0,0-1 1,-1 1-1,1-1 0,-1 1 1,1-1-1,-1 1 0,1-1 0,-1 1 1,0-1-1,1 0 0,-1 1 1,1-1-1,-1 0 0,0 1 0,1-1 1,-1 0-1,0 0 0,1 0 0,-1 0 1,0 0-1,1 0 0,-1 0 1,0 0-1,0 0 0,1 0 0,-1 0 1,0 0-1,1 0 0,-1 0 1,0-1-1,1 1 0,-2-1 0,1 0-25,0 1 0,0-1-1,0 0 1,0 0 0,0 0-1,0-1 1,0 1-1,0 0 1,0 0 0,1 0-1,-1-1 1,1 1 0,-1 0-1,1-1 1,-1 1 0,1 0-1,0-1 1,-1-2-1,2-8-100,1 1-1,0-1 0,0 0 0,1 1 0,1 0 0,0 0 1,0 0-1,1 0 0,1 0 0,0 1 0,0 0 0,1 1 0,0-1 1,14-13-1,9-8-161,3 1 1,48-36-1,-60 52 277,1 1-1,1 1 0,0 1 1,0 1-1,1 1 1,49-12-1,-60 17 18,-5 2 22,1 0 0,-1 0-1,1 1 1,0 0-1,-1 1 1,1 0-1,0 0 1,0 1-1,-1 0 1,1 0-1,0 1 1,-1 0-1,1 1 1,-1 0-1,0 0 1,0 1-1,0 0 1,12 9-1,-11-7 23,-1 1-1,0 0 1,0 1 0,-1-1-1,0 2 1,0-1-1,-1 1 1,0 0 0,-1 0-1,0 0 1,0 1-1,-1 0 1,0 0 0,4 20-1,-2 7-337,-1-1 1,-2 1-1,-2 47 0,-1-59-1101,-5-21-3549,4-4 4530,-4 0-3194</inkml:trace>
</inkml:ink>
</file>

<file path=ppt/ink/ink17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2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12416,'-5'32'6143,"19"21"-8574,-8-44 10366,-3 14-8831,2-3 128,1 12-1152,-3-13 0,17 4 256,-6-7 129</inkml:trace>
</inkml:ink>
</file>

<file path=ppt/ink/ink17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2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7 11008,'-23'-7'5503,"60"19"-18174,-28-12 9087</inkml:trace>
</inkml:ink>
</file>

<file path=ppt/ink/ink17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3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10496,'4'-17'2582,"-1"15"520,1 27 3289,-1 18-2031,-3-12-4774,-4 230 2312,5 31 107,-1 312-170,-1-601-1864,1 0 0,0 0-1,-1 0 1,1 0 0,1 0 0,-1 0 0,0 0-1,1 0 1,0 0 0,-1 0 0,1-1 0,0 1-1,0 0 1,1-1 0,-1 1 0,1 0 0,-1-1-1,1 1 1,0-1 0,3 3 0,-1-3-47,-1-1 0,1 0 1,0-1-1,0 1 1,0-1-1,0 0 0,0 1 1,0-2-1,0 1 1,0 0-1,0-1 0,0 0 1,-1 0-1,1 0 1,0 0-1,5-3 0,29-11-2533,0-1-1,65-38 0,-49 20-1358</inkml:trace>
</inkml:ink>
</file>

<file path=ppt/ink/ink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5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3200,'6'29'6351,"8"113"-3700,-9-74-2598,33 546 3585,-37-549-3464,2 0 0,3 0 1,4-1-1,1 0 0,27 79 0,-26-121-531,0-18-421,-9-6 547,0 0 0,0 0 1,-1 1-1,1-1 0,-1-1 1,1 1-1,-1 0 0,0-1 1,3-3-1,10-10-956,36-33-2546,-24 28 1685</inkml:trace>
</inkml:ink>
</file>

<file path=ppt/ink/ink17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3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9600,'5'-13'4736,"32"13"-4224,-28 0 6783,25 5-6655,-11-5 128,34 8-128,-16-5 0,30 1-1536,-20-4 128,15 5-896,-14-5 0,-4 0-1408,-11 0 1</inkml:trace>
</inkml:ink>
</file>

<file path=ppt/ink/ink17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4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73 268 8192,'-72'18'6101,"75"-11"382,18 16-5302,-7-8-227,-7-7-824,0-1-1,1 0 1,0 0-1,0-1 1,1 0-1,-1 0 1,2-1-1,-1 0 1,0-1 0,1 0-1,0-1 1,0 0-1,20 4 1,-7-2 200,0-1 0,0-1 0,31 0 0,-27-2-136,10 0 24,0-1 1,-1-1-1,1-3 0,64-13 0,-82 12-173,1-1-1,-1 0 1,-1-2-1,0 0 1,0-1-1,0-1 1,-1 0-1,0-1 1,29-27-1,-41 33-35,1 0 0,-1-1-1,0 0 1,-1 0 0,1 0 0,-1-1-1,4-8 1,-7 12-13,0 0 0,0 0 0,0 0 0,0 0-1,-1 0 1,1-1 0,-1 1 0,0 0 0,0 0 0,0-1 0,0 1-1,-1 0 1,1 0 0,-1 0 0,0 0 0,0-1 0,0 1-1,0 0 1,-1 0 0,1 1 0,-4-6 0,-2-2-8,-1 1 1,1 0-1,-2 0 0,1 1 1,-1 0-1,0 1 0,-1 0 1,1 0-1,-2 1 0,-12-7 1,-26-3-32,0 3 0,0 1 1,-1 3-1,-75-5 1,102 12 26,-23-2-65,-55 4 0,90 0 27,0 1 1,0 1-1,0-1 0,0 2 1,1 0-1,-1 0 0,1 1 1,-1 0-1,1 1 0,-13 7 1,21-11 19,1 0 1,-1 1 0,1-1 0,-1 0 0,1 0-1,-1 1 1,1-1 0,0 1 0,0-1 0,-1 1 0,1-1-1,0 1 1,0 0 0,1 0 0,-1-1 0,0 1 0,1 0-1,-1 0 1,1 0 0,-1 0 0,1 0 0,0 0 0,0 0-1,0 0 1,0 0 0,0 0 0,0 0 0,1-1 0,-1 1-1,0 0 1,1 0 0,0 0 0,-1 0 0,1 0-1,0-1 1,0 1 0,0 0 0,0-1 0,2 3 0,1 1-83,1 0 1,0 0 0,0 0 0,0 0 0,1-1-1,0 0 1,0 0 0,0 0 0,0-1 0,0 0-1,8 3 1,16 3-213,-1-1-1,1-2 0,0-1 1,1-1-1,37 0 1,160-12-841,-174 4 981,-43 4 254,0 0 1,0-1-1,1-1 0,-1 0 0,0 0 0,0-1 0,-1 0 0,1-1 1,18-10-1,-29 14-24,0 0 0,0 0 0,0 1 0,0-1 1,0 0-1,0 0 0,0 0 0,0 0 0,0 0 0,0 0 1,0 0-1,0 0 0,0 0 0,0 1 0,0-1 0,0 0 1,0 0-1,0 0 0,0 0 0,0 0 0,0 0 1,0 0-1,0 0 0,0 1 0,0-1 0,0 0 0,0 0 1,0 0-1,0 0 0,0 0 0,0 0 0,0 0 0,0 0 1,0 0-1,0 0 0,0 0 0,1 1 0,-1-1 0,0 0 1,0 0-1,0 0 0,0 0 0,0 0 0,0 0 1,0 0-1,0 0 0,0 0 0,0 0 0,1 0 0,-1 0 1,0 0-1,0 0 0,0 0 0,0 0 0,0 0 0,0 0 1,0 0-1,0 0 0,1 0 0,-1 0 0,0 0 1,0 0-1,0 0 0,-5 16 1299,-13 24-354,16-35-660,1-3-254,1 1 0,-1 0 0,1 0 0,-1-1 0,1 1 0,0 0 0,0 0 0,0-1 0,0 1 0,1 0 0,-1-1 0,1 1 0,0 0 0,0-1 0,0 1 0,0-1 0,0 1 0,3 3 0,32 47 729,-22-35-538,-7-10-161,0 0-1,0 0 0,1-1 0,0 0 0,1-1 0,-1 1 0,1-1 0,0-1 0,1 0 0,0 0 0,16 5 1,-5-3-720,0-1 1,0-1 0,0-1 0,37 2-1,-55-6 147,1 1 0,-1-1 0,0 0 0,0 0-1,0 0 1,1 0 0,-1-1 0,0 1-1,0-1 1,0 0 0,0 0 0,0 0-1,0 0 1,0 0 0,0-1 0,0 1-1,0-1 1,-1 0 0,1 0 0,-1 0-1,1 0 1,2-3 0,9-12-3263</inkml:trace>
</inkml:ink>
</file>

<file path=ppt/ink/ink17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4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31 9856,'0'-8'1823,"1"-12"46,-3 17 1984,-3 13 4473,-18 58-5582,12-18-2526,-4 66 0,12-91 335,-13 215 1378,13-156-1408,0 31-315,5 0 0,5-1 0,39 208 0,-41-295-194,-3-16-60,0-1 1,1 1-1,0-1 1,5 13-1,-7-22 6,-1-1-1,0 1 0,1 0 1,-1-1-1,1 1 1,-1-1-1,1 0 0,-1 1 1,1-1-1,-1 1 1,1-1-1,0 0 0,-1 1 1,1-1-1,0 0 1,-1 0-1,1 0 0,-1 1 1,1-1-1,0 0 0,-1 0 1,1 0-1,0 0 1,-1 0-1,1 0 0,0 0 1,1-1-1,27-7-1508,33-27-2378,-8-1 151,-4 6-320</inkml:trace>
</inkml:ink>
</file>

<file path=ppt/ink/ink17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5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10752,'28'-20'5376,"52"17"-5376,-60 3 8447,40 0-8191,-8 0 128,39 12-128,-22-8 0,11 3-768,-18-2 0,-1-1-768,-13-1 128,-22 1-2048,-6-1 1</inkml:trace>
</inkml:ink>
</file>

<file path=ppt/ink/ink17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5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56 398 10496,'6'4'645,"0"-1"0,0 1 1,1-1-1,0 0 0,0-1 0,-1 1 1,1-1-1,1-1 0,-1 1 1,0-1-1,0-1 0,0 1 0,1-1 1,-1 0-1,0-1 0,0 0 0,1 0 1,-1-1-1,9-2 0,64-22 3337,-13-4-4338,-64 29 208,10-4 250,0-1 0,0-1 0,-1 0 1,0 0-1,0-2 0,0 1 0,-1-1 0,-1-1 0,0 0 0,0 0 0,0-1 0,-2-1 0,15-23 0,-20 30-81,-1-1 0,0 1 0,0-1-1,-1 1 1,0-1 0,0 0-1,0 1 1,0-1 0,-1 0 0,0 0-1,-1 0 1,1 1 0,-1-1-1,0 0 1,0 1 0,-1-1 0,0 1-1,0-1 1,0 1 0,0 0 0,-1-1-1,-3-4 1,1 4-4,0-1 0,0 1 0,0 0 1,-1 1-1,0-1 0,0 1 0,0 0 0,0 1 0,-1-1 0,0 1 1,0 1-1,0-1 0,0 1 0,-1 0 0,1 1 0,-13-3 0,1 4 51,1 0-1,-1 1 0,0 1 1,1 1-1,-1 0 0,1 1 0,0 1 1,0 1-1,0 1 0,0 0 1,1 2-1,-19 9 0,27-11 2,-1 0 0,0 0 0,1 1 0,0 0 0,1 0 0,-1 1 0,2 0-1,-1 1 1,1-1 0,0 1 0,1 1 0,-10 19 0,12-21-14,0 0 0,1 1-1,0 0 1,0-1 0,1 1-1,1 0 1,-1 0 0,1 1 0,1-1-1,0 0 1,0 0 0,1 0 0,0 0-1,0 0 1,1 0 0,0 0-1,5 12 1,0-3 9,1-1-1,1 1 1,0-2-1,2 1 0,-1-1 1,26 27-1,-23-28-58,1-1-1,0 0 1,1-1 0,1-1-1,0 0 1,1-1-1,0-1 1,0 0-1,1-2 1,0 0 0,1-1-1,0 0 1,21 3-1,-15-5-638,0-2 0,0 0 0,0-2 0,0 0 0,0-2-1,1-1 1,-1-1 0,0-1 0,-1-1 0,30-10 0,26-14-3356</inkml:trace>
</inkml:ink>
</file>

<file path=ppt/ink/ink17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6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9472,'-9'15'7546,"8"-14"-7182,0 0 1,-1 0-1,1 0 0,0 0 0,0 0 0,1 1 0,-1-1 0,0 0 0,0 0 1,1 1-1,-1-1 0,0 0 0,1 1 0,-1-1 0,1 1 0,0-1 0,-1 3 1,5 119 2388,10 70-3053,19 165 1559,-22-248-1267,12 152-354,-25-90-3727,0-154 974,1-5-340</inkml:trace>
</inkml:ink>
</file>

<file path=ppt/ink/ink17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6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10368,'34'-9'2480,"4"0"-1263,44-6 1,-14 9 3488,185 2-994,-230 5-3641,-1 1 1,1 0 0,-1 2 0,0 1-1,0 1 1,-1 0 0,1 2 0,-1 0-1,-1 2 1,21 12 0,-34-18 28,0 1 0,0-1 0,0 1 0,-1 1 0,0-1-1,0 1 1,0 0 0,-1 1 0,1-1 0,-2 1 0,1 0 0,-1 0 0,0 0 0,0 1 0,-1 0 0,0-1 0,-1 1 0,3 11 0,-5-15-65,1 0 0,-1 1 0,0-1 0,0 0 0,-1 0 0,0 0 0,1 1 0,-1-1 0,-1 0 1,1 0-1,0 0 0,-1-1 0,0 1 0,0 0 0,0 0 0,0-1 0,-1 1 0,1-1 0,-1 0 1,0 0-1,0 0 0,-5 3 0,-2 5 54,1-2 4,0 0 0,-1 0 1,0-1-1,0 0 1,-1-1-1,-20 11 1,3-7 110,-49 15-1,72-25-177,-21 7 46,-1-2 0,0-1-1,0-1 1,-44 1-1,60-5-214,1 0 1,0 0-1,0-1 0,-1-1 0,1 0 1,0 0-1,0-1 0,1 0 0,-1 0 1,1-1-1,-1-1 0,1 1 0,0-2 0,1 1 1,-1-1-1,-7-8 0,13 12-238,1-1 0,0 0 0,0 0-1,0 0 1,0 0 0,1 0 0,-1-1 0,1 1-1,0 0 1,0-1 0,0 1 0,0-1 0,1 1-1,-1-1 1,1 1 0,0-1 0,0 0 0,0 1-1,1-1 1,-1 1 0,1-1 0,1-5-1,7-16-3201</inkml:trace>
</inkml:ink>
</file>

<file path=ppt/ink/ink17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6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258 152 11136,'0'0'287,"-1"0"0,1-1-1,-1 1 1,1 0 0,-1 0 0,1 0 0,-1-1 0,1 1 0,-1 0 0,1 0 0,-1 0 0,1 0 0,-1 0 0,1 0 0,-1 0 0,1 0 0,-1 0 0,1 0 0,-1 0 0,1 0-1,-1 0 1,1 0 0,-1 0 0,1 1 0,-1-1 0,1 0 0,-1 0 0,1 1 0,-1-1 0,1 0 0,-1 1 0,-14 18 2454,-7 31-2923,20-46 878,-1 3-575,1-1 0,1 1 0,-1 0 0,1 0 0,1-1 0,-1 1 0,1 0 0,0 0 0,0 0 0,3 11 0,-2-14-26,0 0 1,0 0-1,0 0 0,0 0 0,1-1 0,0 1 0,0 0 0,0-1 0,0 1 0,0-1 0,1 1 0,0-1 0,-1 0 0,1 0 0,0 0 0,1-1 0,-1 1 0,0-1 0,1 0 0,3 2 1,9 3-10,0-2 1,0 0-1,1 0 1,-1-2-1,1 0 1,0-1-1,0-1 1,0 0-1,0-1 1,33-5 0,-23 0-80,-1 0 0,0-2 0,0-1 0,-1-1 1,0-1-1,31-17 0,-51 24-12,-1 1 0,0-1 0,0 1 0,0-1 0,0-1 0,-1 1 0,1 0 0,-1-1-1,0 0 1,0 0 0,0 0 0,0 0 0,-1 0 0,1 0 0,-1-1 0,0 1 0,0-1 0,-1 1 0,0-1 0,1-6-1,-1 8 2,0-1-1,0 0 1,-1 1-1,1-1 0,-1 0 1,0 0-1,0 1 1,-1-1-1,1 0 0,-1 1 1,0-1-1,0 0 1,0 1-1,0-1 0,-1 1 1,1-1-1,-1 1 1,0 0-1,0 0 0,0-1 1,0 2-1,-1-1 1,-3-4-1,-4-5-13,2 2 16,0 1 0,-1 0 0,0 0 0,-1 0 0,1 1 0,-2 1-1,1-1 1,-1 2 0,-19-9 0,24 11 2,-12-4 1,-1 0 0,1 1 0,-1 0 0,0 2 0,-1 0-1,1 2 1,-31-3 0,23 3 14,-11-1 22,0 1 1,-65 3 0,89 1-51,1 1 1,0 0 0,0 0 0,0 1-1,0 1 1,0 1 0,1-1 0,-1 2 0,1 0-1,-19 13 1,28-17-9,0 0 1,0 1-1,0 0 0,0-1 0,1 1 1,-1 0-1,1 1 0,0-1 1,0 0-1,-4 7 0,6-8-2,0 0 0,-1-1 0,1 1 1,0 0-1,0-1 0,0 1 0,0 0 0,0-1 0,0 1 0,0 0 0,1-1 1,-1 1-1,0-1 0,1 1 0,0 0 0,-1-1 0,1 1 0,0-1 1,0 1-1,0-1 0,0 0 0,0 1 0,0-1 0,0 0 0,0 0 0,0 0 1,1 0-1,-1 0 0,1 0 0,-1 0 0,3 1 0,6 4-288,1-2-1,0 1 1,0-1-1,0-1 1,0 0-1,13 1 0,75 10-2946,-84-12 2639,64 8-2731</inkml:trace>
</inkml:ink>
</file>

<file path=ppt/ink/ink17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7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12928,'9'14'6399,"9"15"-8447,-13-26 10752,4 10-8704,2 1 128,-2 11 0,0-6 0,-4 12-384,0-6 128,-1-6-2304,1 1 128,10-20-896,-1 0 1</inkml:trace>
</inkml:ink>
</file>

<file path=ppt/ink/ink17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7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24 14208,'-9'-23'7039,"27"30"-10495,-12-7 13696,17 0-11648,-4 0 128,4 0-4992,-8 0 1,-15 0 6655,0 0 0</inkml:trace>
</inkml:ink>
</file>

<file path=ppt/ink/ink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5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10 472 4608,'-9'19'2304,"18"-3"-2944,1-8 4224,-1 4-3456,5 8 0,10-4-128,4 0 128,0-2-768,1-2 0,-1-8-640,-10-4 128</inkml:trace>
  <inkml:trace contextRef="#ctx0" brushRef="#br0" timeOffset="1">235 10 7808,'-40'-9'3840,"40"18"-5376,3-9 7680,6 0-6656,2 0 128,-2-4-1792,-1 4 0,-8 0 1408,0 4 128</inkml:trace>
</inkml:ink>
</file>

<file path=ppt/ink/ink17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7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503 62 7936,'0'-3'736,"-1"1"0,0-1 1,0 1-1,0 0 1,0 0-1,0-1 0,-1 1 1,1 0-1,-1 0 0,1 0 1,-1 0-1,0 1 1,0-1-1,0 0 0,0 1 1,-4-3-1,1 1-175,-2 0 0,1 0 0,0 1 0,0 0 0,-1 0 0,-7-1 0,-4 0-416,0 1-1,0 1 1,-30 2-1,22 0 98,-1 2 0,2 1 0,-1 1-1,0 1 1,1 2 0,0 0 0,1 1-1,-35 19 1,54-25-178,0 1 0,0-1 0,0 1 0,0 0 0,0 0-1,1 0 1,0 0 0,-6 9 0,9-11-49,-1 0 0,1 0-1,0 0 1,0 1 0,0-1 0,0 0 0,1 1-1,-1-1 1,1 0 0,-1 1 0,1-1 0,0 1 0,0-1-1,0 1 1,0-1 0,0 1 0,1-1 0,-1 1-1,1-1 1,-1 0 0,1 1 0,0-1 0,0 0 0,0 1-1,2 1 1,2 3-34,0 0 1,1-1-1,-1 0 0,2 0 0,-1 0 0,1-1 0,-1 0 1,1 0-1,13 6 0,0 0-153,1-2 0,30 10 0,19 0-1933,0-4 1,140 12-1,-194-25 1529,73 7-2902</inkml:trace>
</inkml:ink>
</file>

<file path=ppt/ink/ink17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8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10112,'0'0'59,"0"0"0,0 0 0,0 0 0,0 0 0,0-1 0,1 1 0,-1 0 0,0 0 0,0 0 0,0 0 0,0-1 0,0 1 0,0 0 1,0 0-1,0 0 0,0 0 0,1-1 0,-1 1 0,0 0 0,0 0 0,0 0 0,0 0 0,0 0 0,1 0 0,-1 0 0,0 0 0,0-1 0,0 1 0,0 0 0,1 0 1,-1 0-1,0 0 0,0 0 0,0 0 0,1 0 0,-1 0 0,0 0 0,0 0 0,0 0 0,0 0 0,1 0 0,-1 0 0,0 0 0,0 0 0,1 1 0,9 8 2602,12 25 1549,-15-24-3302,3 8-343,-1 1 0,-1 1 0,-1-1 0,0 1 0,-2 0 0,6 37 0,-8-40-786,43 251 2083,-42-245-1634,20 132 1084,77 262 0,-101-416-1312,21 49 43,-20-49-41,-1 0-1,1 0 1,-1 0 0,1 0-1,-1-1 1,1 1-1,-1 0 1,1 0-1,0-1 1,-1 1-1,1 0 1,0-1-1,0 1 1,0-1-1,-1 1 1,1-1-1,0 1 1,2-1-1,-2 0 0,-1 0-1,1-1 1,0 1-1,0-1 1,-1 1-1,1-1 1,0 1-1,0-1 1,-1 0-1,1 1 1,-1-1-1,1 0 1,-1 1-1,1-1 1,-1 0-1,1 0 1,-1 0-1,0 1 1,1-1-1,-1 0 1,0 0-1,0 0 1,1 0-1,-1 0 1,0-1-1,19-82-26,-13 49 7,2 1-1,17-45 0,-18 62 41,1 1 1,1 0-1,1 0 0,0 0 1,19-21-1,-25 33-9,-1-1 0,2 1 1,-1 0-1,0 0 0,1 0 0,0 1 0,0-1 1,0 1-1,0 0 0,0 1 0,1-1 0,-1 1 1,1 0-1,0 1 0,0-1 0,-1 1 0,1 0 1,0 1-1,0-1 0,7 1 0,-9 1 25,0 0 0,0 0 0,-1 1-1,1-1 1,-1 1 0,1 0 0,-1 0 0,0 0 0,1 0-1,-1 0 1,0 1 0,-1-1 0,1 1 0,0 0-1,-1 0 1,1 0 0,-1 0 0,0 1 0,0-1 0,0 0-1,-1 1 1,1 0 0,-1-1 0,0 1 0,0 0 0,1 4-1,2 9 103,-1 1-1,-1 0 0,-1 0 0,0 18 0,-2-15-18,-1-1-1,-1 0 1,-5 21-1,3-21-244,2-1 1,0 1-1,0 21 0,3-40 72,-1-1 0,1 0 0,0 1 0,0-1 0,0 1 0,0-1 0,0 0 1,0 1-1,0-1 0,0 1 0,0-1 0,1 0 0,-1 1 0,0-1 0,0 0 0,0 1 0,0-1 0,0 1 0,1-1 0,-1 0 0,0 1 0,0-1 0,1 0 1,-1 0-1,0 1 0,1-1 0,-1 0 0,0 0 0,1 1 0,-1-1 0,0 0 0,1 0 0,-1 0 0,0 1 0,1-1 0,-1 0 0,0 0 0,1 0 0,-1 0 1,1 0-1,-1 0 0,0 0 0,1 0 0,-1 0 0,1 0 0,-1 0 0,0 0 0,1 0 0,-1 0 0,1-1 0,-1 1 0,0 0 0,1 0 0,19-14-4618,-5-2 809</inkml:trace>
</inkml:ink>
</file>

<file path=ppt/ink/ink17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8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1 155 10880,'10'9'1362,"1"0"0,0-1 0,1 0 0,0 0-1,0-1 1,1-1 0,13 5 0,53 17 2848,-61-22-4062,-8-2-13,1-1 1,0 0-1,0-1 1,0 0-1,0-1 1,0 0-1,0-1 1,1 0-1,-1-1 1,0 0-1,16-4 1,-21 3-55,1 0 1,-1-1 0,1 1-1,-1-2 1,0 1 0,0 0 0,-1-1-1,1 0 1,-1-1 0,1 1-1,-1-1 1,-1 0 0,1 0 0,-1-1-1,0 1 1,0-1 0,0 0-1,5-12 1,-8 15-83,0-1 0,1 1 0,-1 0 0,0-1 1,0 1-1,-1-1 0,1 1 0,-1-1 0,0 1 0,0-1 0,0 0 0,0 1 0,0-1 0,-1 1 0,0-1 1,0 1-1,0-1 0,-2-5 0,0 4-7,0 0 1,-1 1-1,1-1 1,-1 1-1,0 0 1,0-1 0,0 2-1,0-1 1,-1 1-1,-8-6 1,-2 1 24,0 1 0,0 0 0,-1 1 1,0 1-1,0 0 0,-32-4 0,36 8 27,0 0 0,-1 1 0,1 0 0,0 1-1,0 1 1,0 0 0,0 0 0,1 1 0,-14 5 0,20-6-25,-1 0 1,1 1 0,0-1 0,0 1 0,0 0 0,0 1-1,1-1 1,-1 1 0,1 0 0,0 0 0,0 0 0,0 0-1,1 1 1,0 0 0,0 0 0,0 0 0,0 0 0,1 0 0,-1 0-1,1 1 1,-1 7 0,2-2 9,0 1 0,1-1-1,0 1 1,1-1 0,0 1 0,1-1 0,0 0-1,1 1 1,0-1 0,1 0 0,0-1 0,1 1 0,8 14-1,-5-11-126,1 0 0,0 0 1,0-1-1,2-1 0,-1 0 0,2 0 0,-1-1 0,2 0 0,22 15 0,-25-20-373,0-1 0,0 0 1,1-1-1,0 0 0,0 0 0,0-1 0,0-1 0,0 0 1,0 0-1,1-1 0,-1-1 0,1 0 0,14-1 0,19-7-3369</inkml:trace>
</inkml:ink>
</file>

<file path=ppt/ink/ink17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7:59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15488,'14'39'7679,"109"39"-10495,-95-62 13696,61-5-11904,-20-3 128,54-20-2944,-33 5 0,28-45 2304,-29 13 128</inkml:trace>
</inkml:ink>
</file>

<file path=ppt/ink/ink17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0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653 95 7040,'-2'-6'1326,"-1"1"1,1-1 0,-1 1-1,0 0 1,0 0-1,-1 0 1,-5-6-1,5 7-1092,-1 0 0,0 0 0,0 1 0,0-1 0,-1 1 0,1 1-1,-1-1 1,1 1 0,-1 0 0,0 0 0,0 0 0,-9 0 0,3-1 118,-1 0 0,0 2 0,0-1 0,0 2 0,0 0 0,-1 0 0,1 1 0,0 1 0,0 0 0,1 0 0,-17 7 0,-5 3 144,0 3 0,1 0 0,-55 36 0,73-39-419,0 0 1,0 1-1,1 1 1,1 0-1,1 1 1,0 0 0,0 1-1,2 1 1,0-1-1,-12 30 1,17-36-63,0-1 1,0 2-1,1-1 0,1 0 1,0 1-1,0 0 0,1 0 1,0 0-1,1 0 0,0 0 1,1 0-1,0 0 0,1 0 1,0 0-1,1 0 1,0 0-1,0-1 0,1 1 1,1-1-1,0 1 0,0-1 1,1 0-1,1 0 0,6 9 1,-5-10-15,0 1 0,1-2 1,1 1-1,-1-1 0,1 0 1,1-1-1,-1 0 0,1 0 1,0-1-1,1-1 0,0 1 1,0-2-1,0 1 0,0-2 1,21 5-1,-9-5 37,0 0 1,1-2-1,-1 0 0,0-2 1,0 0-1,0-2 0,0 0 1,0-2-1,0 0 0,34-14 0,-22 4 59,0-1 0,-2-2 0,0-1 0,-1-1 0,50-41 0,-65 44 80,-9 11 455,-4 23 24,-1 0-479,-1-8-166,0 1 0,0 0 1,1-1-1,1 1 0,0-1 0,0 0 0,1 0 0,0 0 0,0-1 0,1 0 0,0 0 0,0 0 0,1-1 0,10 10 0,-5-9 2,0 1 0,0-1 0,1-1 0,-1 0 0,2-1 0,-1 0 0,1-1 1,0-1-1,15 3 0,2-2 13,-1-1 0,1-1 1,0-2-1,0-1 0,-1-1 1,1-2-1,0-1 0,53-15 1,-63 13-6,-1-1 0,0-1 0,0-1 0,-1 0 1,25-18-1,-32 20-4,-2-2 0,1 1 0,-1-2 0,-1 1 1,0-1-1,0-1 0,-1 0 0,0 0 0,10-20 0,-16 27-12,-1-1-1,0 1 1,0-1-1,0 1 0,-1-1 1,1 1-1,-1-1 1,0 1-1,0-1 1,-1 1-1,0-1 0,1 1 1,-1-1-1,-1 1 1,1 0-1,-1-1 1,0 1-1,0 0 0,0 0 1,0 0-1,-1 1 1,1-1-1,-1 0 0,0 1 1,-5-5-1,-10-11-7,0 1 0,-2 1-1,-22-16 1,32 26 8,-9-7-5,-2 1 0,0 0 0,0 2 0,-1 1 0,0 0 0,-1 2 0,0 0 0,-1 2 0,1 0 0,-35-2 0,32 4 15,-1 2 0,1 1 1,-1 0-1,1 3 0,-43 6 0,57-6-53,1 0 1,0 1-1,0 0 0,0 1 1,0 0-1,0 0 0,1 2 1,0-1-1,0 1 0,0 1 0,1-1 1,0 2-1,0-1 0,1 1 1,-12 14-1,18-19-36,0 1 1,0-1-1,0 0 0,0 0 1,1 1-1,-1-1 1,1 1-1,0-1 0,0 1 1,0 0-1,0-1 0,1 1 1,0 0-1,-1-1 0,2 8 1,0-6-128,1 0 0,-1 0 0,1 0 1,0-1-1,0 1 0,1-1 0,-1 0 1,1 1-1,0-1 0,0 0 0,0-1 0,1 1 1,4 3-1,47 33-3362,-1-6-405</inkml:trace>
</inkml:ink>
</file>

<file path=ppt/ink/ink17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1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1 184 9856,'0'1'120,"0"-1"0,1 0 0,-1 0 0,1 0 0,-1 0 0,0 1 0,1-1 0,-1 0 0,0 0 0,1 0 0,-1 0 0,1 0 0,-1 0 0,0 0 0,1 0 0,-1 0 0,1 0 0,-1 0 0,0 0 1,1 0-1,-1 0 0,1-1 0,-1 1 0,0 0 0,1 0 0,-1 0 0,0 0 0,1-1 0,-1 1 0,0 0 0,1-1 0,-1 1 0,0 0 0,0 0 0,1-1 0,-1 1 0,0 0 0,0-1 0,0 1 0,1 0 0,-1-1 0,0 1 0,0-1 1,0 1-1,0 0 0,0-1 0,0 1 0,0-1 0,0 1 0,0 0 0,0-1 0,0 1 0,0-1 0,0 1 0,0 0 0,0-1 0,0 1 0,0-1 0,0 1 0,-1 0 0,1-1 0,0 1 0,0 0 0,0-1 0,-1 1 0,1 0 0,0-1 1,-1 1-1,5 2 320,-1 0 0,0 0 0,0 0 0,0 0 1,0 1-1,0-1 0,0 1 0,4 6 1,5 10-102,-1 2 0,-1-1 0,-1 1 0,-1 1 0,-1 0-1,-1 0 1,6 42 0,-5-28 521,2-1 0,15 43-1,-16-62-268,-3-14-215,-4-26-77,-9-46-175,8 69-106,-20-198 238,19 177-180,2 0 1,0 0-1,2 0 0,0 1 0,1-1 0,13-36 0,-16 53-47,1 0 0,0 0 0,0 0-1,1 0 1,0 0 0,0 0-1,0 1 1,0-1 0,1 1 0,-1 0-1,1 0 1,0 0 0,1 0-1,-1 1 1,0 0 0,1 0 0,0 0-1,0 0 1,0 1 0,0 0-1,0 0 1,0 0 0,1 0 0,-1 1-1,9-1 1,-2 3 50,0 1 0,1 0 0,-1 1-1,0 1 1,21 8 0,57 29 216,-32-8-135,-2 2 0,-1 2 0,58 52 0,-86-66-101,-1 0-1,-1 2 1,-2 0 0,0 2-1,-1 1 1,-2 0 0,21 40-1,-37-60-477,0 2 0,0-1 0,-1 0 0,3 15-1,-5-21 179,0 0-1,-1 1 0,1-1 0,-1 0 0,0 1 0,0-1 0,0 0 0,0 1 1,-1-1-1,1 0 0,-1 0 0,0 1 0,0-1 0,0 0 0,-1 0 0,-1 3 1,-3 6-3749</inkml:trace>
</inkml:ink>
</file>

<file path=ppt/ink/ink17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1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44 7680,'-1'-8'1231,"-3"-15"524,8 11 2512,-2 14 1471,2 16-4159,26 123 1646,9 46-2567,-7 47 1331,-16-101-1141,-6-58-569,36 245 551,-41-296-771,61 302 31,-64-316-126,1-1 0,0 1 0,0 0 0,1-1 1,0 0-1,1 0 0,10 14 0,-13-20-47,0 0 1,1 0 0,0 0 0,0-1-1,0 1 1,0-1 0,0 0 0,0 0 0,0 0-1,1 0 1,-1 0 0,1-1 0,-1 1-1,1-1 1,0 0 0,0-1 0,-1 1 0,1 0-1,0-1 1,0 0 0,0 0 0,0 0-1,7-2 1,5-2-838,0-1 0,0-1 0,0-1 0,-1 0 0,0-1 0,0-1 0,19-15 0,16-13-2792</inkml:trace>
</inkml:ink>
</file>

<file path=ppt/ink/ink17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2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7168,'9'9'3584,"25"-2"-1024,-25-7 4095,24 7-6015,-4 5 0,26 1 512,-12-6 0,28 0-1664,-14 2 128,12-6-128,-7 1 128,-7-8-2432,-7 1 1</inkml:trace>
</inkml:ink>
</file>

<file path=ppt/ink/ink17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2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64 430 9472,'5'5'527,"1"-1"0,-1 1 0,1-1 0,0 0 0,0 0 0,0-1 1,1 0-1,-1 0 0,1 0 0,0-1 0,-1 0 0,1 0 0,0-1 1,0 0-1,1 0 0,-1-1 0,0 1 0,0-2 0,0 1 0,10-3 0,-1 1 260,0-1-1,0-1 0,21-8 0,40-24-921,-49 18 179,0 0 0,47-43 0,-66 53 62,-1 0 1,0 0-1,0-1 0,-1 0 1,0-1-1,0 0 0,-1 0 1,0 0-1,-1-1 0,-1 0 1,7-20-1,-10 26-60,0 0-1,-1 0 1,0 0-1,0 0 1,0 0-1,0 0 1,-1 0 0,0 0-1,0 0 1,0 0-1,-1 0 1,0 1-1,0-1 1,0 1-1,0-1 1,0 1-1,-1 0 1,0-1-1,0 2 1,0-1-1,-1 0 1,-3-3 0,-3-2 31,0 2 0,-1-1 0,1 1 0,-2 1 0,1 0 0,0 0 0,-14-4 0,12 6-12,0 1-1,0 0 1,0 0-1,-1 2 1,1-1-1,-1 2 1,1 0-1,-1 0 1,1 1 0,-19 5-1,5 0 116,1 1 0,0 1 0,-49 24-1,66-28-119,1 0-1,-1 1 1,1 0-1,0 0 1,1 1-1,-1 0 0,1 0 1,0 0-1,1 1 1,0 1-1,0-1 1,0 1-1,1 0 0,0 0 1,0 0-1,1 1 1,0-1-1,1 1 1,0 0-1,0 0 0,1 1 1,0-1-1,1 0 1,0 1-1,0-1 1,1 1-1,2 18 0,-1-21-26,1-1 0,0 1-1,0 0 1,1-1 0,-1 1-1,1-1 1,1 1 0,-1-1-1,1 0 1,0-1 0,1 1-1,-1-1 1,1 0 0,0 0-1,0 0 1,1-1 0,7 6-1,-5-3-1,7 4 3,0 0 0,1 0 1,-1-2-1,2 0 0,0-1 0,0-1 0,25 8 0,-36-13-30,29 9-182,0-1 0,0-2-1,1-2 1,45 3 0,64-9-4072,-70-4 410</inkml:trace>
</inkml:ink>
</file>

<file path=ppt/ink/ink17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3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71 9728,'-14'3'3849,"10"-12"-1298,12 6 2746,26 8-4373,-34-5-724,4 2-128,-1 0 1,0-1 0,0 1 0,0 0 0,0 1-1,0-1 1,0 1 0,0-1 0,-1 1-1,1 0 1,-1 0 0,0 0 0,0 0-1,0 0 1,2 4 0,26 58 375,-26-54-140,20 53 969,-4 1 1,19 98 0,-32-133-781,-5 7 274,-4-30-264,-3-22-249,0-14-333,1 0 0,1 0 0,1-1-1,1 1 1,2 0 0,7-43 0,-5 52 25,2 1 0,0-1 1,1 1-1,1 0 0,0 0 0,2 1 0,0 0 1,1 1-1,24-32 0,-29 43 68,0 0-1,0 0 0,1 0 1,0 0-1,0 1 0,1 0 1,-1 1-1,1-1 1,0 1-1,0 1 0,1-1 1,-1 1-1,9-3 1,-7 5 45,0 0 0,0 0 0,0 1 1,0 0-1,0 0 0,0 1 0,0 1 1,0-1-1,0 1 0,0 1 0,14 5 1,-9-2-19,1 0 0,-2 1 0,1 1 0,-1 0 0,0 1 0,-1 0 0,0 1 0,0 0 0,-1 1 0,0 1 0,-1-1 0,0 2 0,-1-1 0,-1 1 0,0 1 0,-1-1 0,8 19 0,25 83-305,-8-24-2893,-27-80-217,-1-2-364</inkml:trace>
</inkml:ink>
</file>

<file path=ppt/ink/ink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6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3 377 2048,'-2'-10'4435,"10"14"-1958,20 23-778,-8-9-497,-4-7-936,0-1-1,0-1 1,2-1 0,-1-1 0,1 0-1,0-1 1,0-1 0,0 0 0,1-2-1,0 0 1,-1-1 0,1-1 0,0-1-1,0 0 1,0-2 0,25-4 0,-26 3-152,0-1 0,-1-1 0,1 0 0,-1-2 0,0 0 0,-1 0 0,1-2 0,-2 0 0,1-1 0,-1 0 0,-1-2 0,0 1 0,0-2 0,-1 0 0,-1 0 0,0-1 0,9-16 0,-16 23-59,-1 0-1,0-1 1,0 1-1,-1-1 1,0 0 0,0 0-1,-1-1 1,0 1-1,0 0 1,-1-1-1,1-15 1,-3 18-35,0 0 1,0 0-1,0 0 1,-1 1-1,1-1 1,-1 0-1,-1 1 1,1-1-1,-1 1 1,0 0 0,0 0-1,0 0 1,-1 0-1,0 1 1,0-1-1,0 1 1,-7-5-1,-4-3 8,-1 2-1,1 0 0,-2 1 1,1 0-1,-1 2 1,-1 0-1,1 1 0,-1 0 1,0 2-1,0 0 0,-1 1 1,-24-1-1,16 3-21,0 1 1,0 1-1,0 1 0,0 2 0,0 0 0,0 2 1,-48 18-1,63-19-16,0 0 0,0 1 1,1 1-1,0 0 0,-16 13 1,22-16-28,1-1 1,0 1 0,1 0-1,-1 0 1,1 0-1,-1 1 1,1-1 0,1 1-1,-1 0 1,1-1 0,-1 1-1,1 0 1,1 1-1,-1-1 1,-1 8 0,3-9-39,1-1 0,-1 1-1,1-1 1,0 0 0,0 1 0,0-1 0,0 0 0,0 1 0,1-1 0,-1 0 0,1 0 0,0 0 0,0 0-1,0-1 1,0 1 0,1 0 0,-1-1 0,1 0 0,0 1 0,-1-1 0,1 0 0,0 0 0,6 2 0,10 6-699,1-1 1,36 12 0,-36-14 31,121 33-3143,-113-33 3162,70 21-1602</inkml:trace>
</inkml:ink>
</file>

<file path=ppt/ink/ink17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3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100 383 12416,'8'17'2488,"0"0"1,2-1-1,-1 0 1,15 16 0,-9-11-853,-7-12-1576,1 0 0,0-1-1,0 0 1,1-1 0,0 0 0,0-1-1,1 0 1,0 0 0,0-1 0,0-1-1,1 1 1,-1-2 0,1 0-1,22 3 1,-24-5-34,0 0 0,0-1-1,1 0 1,-1 0 0,0-1-1,0-1 1,0 0 0,0 0-1,0-1 1,14-6 0,-5 0 68,0 0 1,-1-2 0,31-22-1,-39 25-24,1-1-1,-1 0 0,0-1 0,-1 1 1,0-2-1,-1 0 0,0 0 0,-1 0 1,0-1-1,9-21 0,-12 25-27,-2-1 0,1 0 0,-1 0 0,-1 0-1,1 0 1,-1 0 0,-1 0 0,0 0 0,0 0-1,-1 0 1,0 0 0,0 0 0,-1 0 0,-1 0 0,1 0-1,-1 1 1,-5-11 0,0 4 29,-1 0-1,0 1 1,-1 0-1,0 0 1,-1 1-1,-1 0 1,0 1 0,0 1-1,-1 0 1,-1 0-1,0 2 1,-29-16-1,26 18-193,0 1-1,-1 1 0,1 0 0,-1 1 0,0 1 0,0 1 0,-1 1 0,1 0 0,0 1 0,0 1 1,-1 1-1,1 1 0,0 0 0,1 1 0,-1 1 0,1 1 0,0 0 0,0 1 0,0 1 1,1 1-1,1 0 0,-1 1 0,1 1 0,1 0 0,-15 15 0,25-22-154,0-1-1,0 1 0,1 0 1,-1 0-1,1 1 0,0-1 1,0 1-1,1-1 0,-1 1 1,1 0-1,0 0 0,0 0 1,1 0-1,-1 0 0,0 8 1,2-11 105,-1 0 0,1 0 0,0 0 0,0 0 0,0-1 0,1 1 0,-1 0 0,0 0 0,1 0 0,-1 0 0,1 0 0,0 0 0,0-1 0,-1 1 0,1 0 0,0 0 0,1-1 0,-1 1 0,0-1 0,0 1 0,1-1 0,-1 0 0,1 1 0,-1-1 0,1 0 0,-1 0 0,1 0 0,0 0 0,-1 0 0,1 0 0,0-1 0,2 2 0,3 1-412,29 15-2742</inkml:trace>
</inkml:ink>
</file>

<file path=ppt/ink/ink17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3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685 0 10880,'-1'2'434,"1"0"0,-1 0 0,0 0 0,1 0 0,-1 0 0,1 0 0,0 0 0,0 0 0,0 0 0,0 0 0,0 0 0,0 0 0,0 0 0,1 0 0,-1 0 0,1 0 0,-1 0 0,1 0 0,0 0 0,0 0 0,0 0 0,0-1 0,1 3 0,17 25 3252,4 0-3773,149 198 941,-152-193-814,90 156 748,-91-151-483,-2 0 0,-2 1-1,12 49 1,-23-74-213,2 9 141,0 0 1,-2 0-1,0 1 1,-1 48-1,-6-41-9,-1-1 0,-2 0 0,-1 0 0,-1 0 0,-2-1 0,-1-1 0,-21 39 0,20-47-78,-2-1 1,0-1-1,-1 0 0,-1-1 0,-1 0 1,-19 15-1,21-20-82,0-1 0,0-1 0,-1 0 0,-1-1 0,0-1 0,0-1 0,0 0 0,-1-1 0,-27 6 0,22-7-48,0 0 0,-1-2 0,0 0 0,0-2 0,0-1 0,0-1 0,-39-4 0,39 1-16,1 0 0,-1-1 0,2-2 0,-1 0 0,0-1 0,1-2 0,1 0 0,-23-13 0,21 9 0,1 0 0,1-1 0,0-1 0,1-1 0,1-1 0,-32-35 0,40 41-23,0 0 1,2-1-1,-1 0 1,2 0-1,-1-1 0,2 0 1,0-1-1,0 1 1,1-1-1,1-1 1,0 1-1,1-1 0,1 0 1,0 0-1,1 0 1,0-24-1,3 26-263,0 0 0,1 0 1,1-1-1,0 1 0,1 1 0,0-1 1,1 0-1,0 1 0,1 0 0,0 1 1,1-1-1,13-16 0,-7 13-847,0 0 0,1 1 0,1 0 0,0 1 0,1 1 1,0 0-1,31-16 0,12-4-2856</inkml:trace>
</inkml:ink>
</file>

<file path=ppt/ink/ink17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4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31 384,'-23'-30'128</inkml:trace>
</inkml:ink>
</file>

<file path=ppt/ink/ink17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4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0 395 10880,'0'0'229,"0"-1"0,0 1 1,0-1-1,0 1 0,0-1 0,0 1 1,0-1-1,0 1 0,1-1 1,-1 1-1,0-1 0,0 1 0,0 0 1,0-1-1,1 1 0,-1-1 1,0 1-1,1-1 0,-1 1 0,0 0 1,1-1-1,-1 1 0,0 0 1,1-1-1,-1 1 0,1 0 0,-1 0 1,0-1-1,1 1 0,-1 0 0,1 0 1,-1 0-1,1 0 0,-1-1 1,1 1-1,-1 0 0,1 0 0,-1 0 1,1 0-1,-1 0 0,1 0 1,-1 0-1,1 0 0,-1 1 0,1-1 1,-1 0-1,1 0 0,-1 0 1,1 1-1,36 15 4811,-25-10-6035,26 13 1443,62 43 0,-84-51-395,0 0 0,1-1 1,0-1-1,22 8 1,-17-7 62,-5-3-8,0-1-1,0-1 1,0 0-1,1-1 1,-1-1-1,1-1 1,0 0-1,0-1 1,0-1-1,0-1 1,0-1-1,0 0 1,-1-1-1,19-6 1,-25 6-57,0-1 1,0 0-1,0-1 0,-1 0 1,0-1-1,0 0 1,0 0-1,0-1 0,-1 0 1,0-1-1,-1 0 1,0-1-1,0 1 0,-1-2 1,0 1-1,0-1 1,-1 0-1,-1 0 0,1-1 1,-2 1-1,1-1 1,2-13-1,-5 14-21,0 0-1,0 0 1,-1 0 0,-1 0-1,1 0 1,-2 1 0,1-1-1,-2 0 1,1 0 0,-1 0-1,-1 0 1,1 1 0,-2-1-1,-7-16 1,2 10-2,0 1 0,-1 1 0,-1 0-1,0 0 1,-1 1 0,-26-22 0,25 24-15,-1 0 1,0 2-1,-1-1 0,0 2 1,0 0-1,-1 1 0,0 0 1,0 1-1,-1 1 0,0 1 1,0 0-1,0 1 0,0 1 1,0 1-1,-31 1 0,26 0-67,-1 1 0,1 1-1,-1 2 1,1 0 0,0 1 0,1 1-1,-1 1 1,1 1 0,1 1-1,-33 19 1,43-22-84,0 1 0,0 0 1,1 1-1,0 0 0,1 1 0,0-1 0,0 2 0,1-1 0,0 1 1,1 0-1,0 0 0,-5 13 0,7-17-138,1 1 1,0 0-1,1 0 0,0 1 0,0-1 1,0 0-1,1 1 0,0-1 0,1 0 1,0 1-1,0-1 0,0 1 0,1-1 1,0 1-1,0-1 0,1 1 0,0-1 1,1 0-1,-1 0 0,1 0 0,0 0 1,1-1-1,0 1 0,0-1 0,0 0 1,7 6-1,-3-4-462,2 0 0,-1-1 0,1 0 0,13 7-1,35 20-3100</inkml:trace>
</inkml:ink>
</file>

<file path=ppt/ink/ink17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5.0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29 7680,'-2'2'645,"0"0"0,0 1 0,0 0 0,0-1 1,0 1-1,1 0 0,-1 0 0,1 0 0,0 0 0,0 0 0,0 0 1,0 0-1,0 1 0,1-1 0,0 0 0,-1 0 0,1 5 1,2 72 6770,-1-50-8120,2 27 1187,3 0 1,3 0-1,2 0 1,2-1-1,30 78 1,-22-78 103,-16-44-72,-12-33-188,-66-216 393,67 208-746,1 0-1,2-1 0,0 1 1,3-1-1,0 1 0,5-35 0,-3 55 19,0-1-1,0 0 0,1 1 1,0 0-1,1 0 0,0 0 1,0 0-1,1 0 0,0 1 1,0 0-1,1 0 0,0 0 0,0 1 1,1 0-1,0 0 0,1 1 1,8-7-1,-10 9 20,0 1-1,0-1 1,1 1-1,-1 0 1,1 1-1,0 0 1,-1 0-1,1 0 1,0 1-1,0 0 1,0 0-1,0 1 1,0 0-1,0 0 1,0 1-1,1-1 1,-2 2-1,1-1 1,0 1-1,0 0 1,0 0 0,-1 1-1,1 0 1,11 7-1,-8-4 30,0 0 1,-1 0-1,0 1 0,0 0 1,0 1-1,-1 0 0,0 0 0,11 16 1,1 11 84,-1 1 0,-2 0 0,24 75 0,19 126-604,-58-230 271,0 0 0,0 0-1,1 0 1,0 0 0,0-1 0,1 1-1,4 6 1,-7-13 89,-1 1 0,1 0 1,0 0-1,-1 0 0,1-1 0,0 1 0,-1-1 0,1 1 1,0 0-1,-1-1 0,1 1 0,0-1 0,0 1 0,0-1 1,0 0-1,0 1 0,-1-1 0,1 0 0,0 0 0,0 1 1,0-1-1,0 0 0,1 0 0,0-1-146,-1 0-1,0 0 1,0 0 0,1 0-1,-1 0 1,0 0 0,0 0-1,0 0 1,0-1 0,-1 1-1,1 0 1,0-1-1,0 1 1,-1 0 0,1-1-1,-1 1 1,1-1 0,-1 1-1,0-1 1,1-1 0,4-32-3575,0 3-21</inkml:trace>
</inkml:ink>
</file>

<file path=ppt/ink/ink17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5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1 357 12160,'3'13'1542,"1"-1"0,1 1 0,0-1 0,1 0 0,0 0 0,1-1 0,0 0 0,17 19 0,29 26 2556,5-5-4667,-41-37 595,1-1 1,1-1-1,27 14 1,-38-22 46,1 0 0,0-1 0,0 0 0,1 0 0,-1-1 0,1 0 0,-1-1-1,1 0 1,-1-1 0,1 1 0,12-3 0,-4-2 27,0 0-1,-1-1 1,0-1-1,0-1 0,-1 0 1,1-1-1,-1-1 1,18-14-1,-6 3 40,-1-1 0,0-2 0,31-36 0,-49 48-121,-1-1 1,0 0-1,-1 0 1,0-1-1,-1 1 1,0-2-1,-1 1 0,-1 0 1,0-1-1,-1 0 1,0 0-1,-1 0 1,-1 0-1,0-1 0,-1 1 1,-1 0-1,0 0 1,-1-1-1,0 1 1,-1 0-1,-7-20 0,8 26-18,-1 0 0,0 0 0,0 0 0,-1 1 0,0 0 0,0-1 0,0 1 0,-1 0 0,0 1 0,-1 0 0,0-1 0,0 2 0,0-1 0,0 1 0,-1 0 0,0 0 0,0 0 0,-10-3 0,7 2-1,-1 0-1,-1 1 1,1 1 0,0 0-1,-1 0 1,0 1-1,0 1 1,0 0-1,0 1 1,0 0-1,-1 1 1,1 0 0,-20 3-1,20-2 1,-13 1-34,0 1 0,0 1 0,0 1 0,1 1 0,0 2 1,0 0-1,1 2 0,0 0 0,0 1 0,-37 26 0,50-30-124,1 0-1,-1 1 1,1-1-1,1 2 1,0-1-1,0 1 1,0 1 0,-6 10-1,10-13-378,1 0 0,0 0 0,0 0 0,0 0 0,1 0 0,0 1 1,-2 14-1,-2 23-3452</inkml:trace>
</inkml:ink>
</file>

<file path=ppt/ink/ink17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6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431 17 8704,'-4'-3'370,"0"1"0,0 0 1,0 0-1,-1 1 1,1-1-1,-1 1 0,1 0 1,-1 0-1,0 1 0,1-1 1,-1 1-1,0 0 1,1 0-1,-1 0 0,-7 2 1,-9 3 1836,1 0 1,-25 10-1,1 0-676,27-9-1222,0 0-1,1 2 1,0-1 0,1 2-1,-28 20 1,11-8 143,25-15-320,-1-1 0,1 1 0,1 0 1,-1 0-1,1 1 0,-7 8 0,12-13-119,0-1 1,0 0 0,0 1 0,0-1-1,0 0 1,0 1 0,1-1 0,-1 1-1,0 0 1,1-1 0,-1 1-1,1 0 1,-1-1 0,1 1 0,0 0-1,0-1 1,0 1 0,0 0-1,0-1 1,0 1 0,0 0 0,1 0-1,-1-1 1,0 1 0,1 0 0,0-1-1,-1 1 1,1-1 0,0 1-1,0-1 1,0 1 0,0-1 0,0 0-1,0 1 1,0-1 0,0 0 0,0 0-1,1 0 1,-1 0 0,1 0-1,-1 0 1,3 1 0,6 4-3,1-1-1,0 0 1,1-1 0,-1-1-1,17 4 1,216 23 594,-225-28-591,35 1 177,-1 4 1,1 1 0,-2 3 0,1 2 0,73 29 0,-117-38-122,1 0 0,-1 0 0,0 1 0,0 0 0,0 1-1,-1 0 1,0 1 0,0-1 0,0 1 0,6 9-1,-12-13-36,0 0-1,0 0 0,0 0 0,-1 0 0,0 0 0,1 1 0,-1-1 0,0 0 0,-1 0 0,1 1 0,0-1 0,-1 1 0,0-1 0,0 1 0,0-1 0,0 0 1,-1 1-1,1-1 0,-1 1 0,0-1 0,0 0 0,0 0 0,0 1 0,0-1 0,-1 0 0,-2 3 0,-3 6 76,0-1 0,-1-1 1,0 0-1,-1 0 0,-14 13 0,11-13-39,-1 0 0,0-1 0,-1 0 1,0-1-1,0-1 0,-1 0 0,-26 8 0,9-6-33,1-1 0,-54 6 0,71-12-164,-1 0 0,1-1 0,-1-1 0,0-1 0,1 1 0,-1-2 0,1 0 0,-1-1 0,1-1 0,0 0 0,0-1 0,1 0 0,-1-1 0,1 0 0,0-1 0,-12-9 0,22 13-72,0 1-1,1 0 0,-1 0 0,1-1 1,-1 0-1,1 1 0,0-1 0,0 0 1,0 0-1,0 0 0,1 0 0,-1 0 1,1-1-1,0 1 0,0 0 0,0-1 1,0 1-1,1-1 0,-1 1 0,1-7 1,1 5-267,-1 0 0,2 0 0,-1 0 0,0 0 0,1 0 0,0 1 1,0-1-1,0 1 0,1-1 0,-1 1 0,1 0 0,0 0 1,6-6-1,18-22-3394</inkml:trace>
</inkml:ink>
</file>

<file path=ppt/ink/ink17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6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13440,'-19'23'6655,"29"29"-9727,-6-45 13056,10 25-10112,-3-5 128,7 1-1408,-4-1 0,14-8-512,-5-3 0,20-19-1408,-11-1 1</inkml:trace>
</inkml:ink>
</file>

<file path=ppt/ink/ink17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6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15616,'-32'0'7807,"50"27"-16126,-13-24 16126,10 10-13439,-1-1 1</inkml:trace>
</inkml:ink>
</file>

<file path=ppt/ink/ink17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7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8832,'20'67'14613,"-13"-24"-13705,1 0 1,29 82 0,-31-109-726,0 0-1,2-1 1,0 0 0,0 0-1,1-1 1,1 0 0,1 0-1,0-1 1,0-1 0,22 18-1,-32-29-170,-1 0-1,1 0 0,0 0 0,0-1 1,0 1-1,0 0 0,0-1 0,0 1 0,0 0 1,0-1-1,1 1 0,-1-1 0,0 0 0,0 1 1,0-1-1,0 0 0,1 0 0,-1 0 1,0 0-1,0 0 0,2 0 0,-2-1 4,-1 1-1,1-1 1,-1 0-1,1 1 1,-1-1-1,1 0 1,-1 1 0,0-1-1,1 0 1,-1 0-1,0 0 1,0 1-1,0-1 1,0 0-1,1 0 1,-1 0-1,0 0 1,0 1 0,0-1-1,-1 0 1,1 0-1,0-1 1,-16-55 406,7 37-386,2-1 1,0 0-1,2 0 0,0-1 1,1 1-1,1-1 0,0-32 1,4 45-17,0 0 0,0-1 0,1 1-1,0 0 1,0 0 0,1 1 0,0-1 0,1 0 0,0 1 0,0 0 0,1 0 0,0 0 0,0 0 0,1 1 0,0 0 0,0 0 0,1 1 0,0-1-1,13-8 1,-8 8 44,0 1 0,1 0-1,0 0 1,0 1 0,0 1-1,0 1 1,1-1 0,-1 2-1,1 0 1,0 1 0,0 0-1,0 1 1,0 1 0,0 0-1,14 3 1,-16-3-38,0 2 0,0-1 0,0 1 1,-1 1-1,1 0 0,-1 0 0,0 2 0,0-1 0,-1 1 0,0 1 1,0-1-1,0 2 0,-1 0 0,0 0 0,0 0 0,-1 1 1,0 0-1,-1 1 0,0 0 0,-1 0 0,1 0 0,-2 1 0,7 16 1,-3-1-123,-1 0 0,-1 1 1,-1 0-1,-2 0 0,0 1 1,-2-1-1,-1 1 1,-1-1-1,-5 32 0,5-41-571,0 5-1515,0-23 2065,0 1 1,0-1-1,0 0 0,0 0 1,0 1-1,0-1 0,0 0 1,0 0-1,0 1 0,-1-1 1,1 0-1,0 1 0,0-1 0,0 0 1,0 0-1,0 0 0,0 1 1,0-1-1,-1 0 0,1 0 1,0 1-1,0-1 0,0 0 1,-1 0-1,1 0 0,0 0 1,0 1-1,0-1 0,-1 0 1,1 0-1,0 0 0,0 0 1,-1 0-1,1 0 0,0 0 1,0 0-1,-1 0 0,1 0 0,0 0 1,-1 0-1,1 0 0,0 0 1,0 0-1,-1 0 0,1 0 1,0 0-1,0 0 0,-1 0 1,1 0-1,-1 0 0,-7-4-3850</inkml:trace>
</inkml:ink>
</file>

<file path=ppt/ink/ink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7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7 2944,'-4'-7'2831,"4"18"933,0 15-2679,-4 266 549,7-156-879,-9 841 1442,7-958-2255,-1 3 8,0-1 0,-2 0 1,-4 28-1,5-45-40,1 0 1,-1 0-1,0 0 1,0 0-1,-1 0 1,1-1-1,-1 1 1,0-1-1,0 1 0,0-1 1,0 0-1,-1 1 1,1-1-1,-1 0 1,0-1-1,0 1 1,0 0-1,0-1 1,0 0-1,-1 1 0,1-1 1,-1-1-1,1 1 1,-5 1-1,5-2-62,0-1 0,1 0-1,-1 0 1,1 0-1,-1 0 1,0 0 0,1-1-1,-1 1 1,0-1 0,1 0-1,-1 1 1,1-1-1,-1 0 1,1-1 0,0 1-1,0 0 1,-1-1 0,1 1-1,0-1 1,0 0-1,0 1 1,0-1 0,1 0-1,-1 0 1,0 0-1,1-1 1,-2-2 0,-12-25-1640</inkml:trace>
</inkml:ink>
</file>

<file path=ppt/ink/ink17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07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7 9600,'-9'-7'1498,"7"8"3948,14 28 1007,-1 76-3956,-1-3-2349,44 231 2646,-9-15-1318,-38-260-1245,36 511 729,-43-563-931,-2 40 142,2-44-155,0 0 1,-1 0-1,1 0 0,0 0 1,-1 0-1,1-1 1,-1 1-1,0 0 1,0 0-1,0 0 1,1-1-1,-2 1 0,1 0 1,0-1-1,0 1 1,0-1-1,-1 0 1,-2 3-1,4-4-13,0 0 0,-1 0 0,1 0 0,0 0 0,-1 0 0,1 0 0,0 0 0,-1 0 0,1 0 0,0 0 0,-1 0 0,1 0 0,-1 0 0,1 0 0,0 0 0,-1 0 0,1 0 0,0-1 0,-1 1 0,1 0 0,0 0 0,0 0 0,-1-1 0,1 1 0,0 0 0,-1 0 0,1-1 0,0 1 0,0 0 0,0 0 0,-1-1 0,1 1 0,0 0 0,0-1 0,0 1 0,0 0 0,-1-1 0,1 1 0,0-1 0,-6-25 15,5-29 79,3 39-106,1-1 1,1 1-1,0 0 1,1 0-1,1 1 1,0-1-1,1 1 0,1 1 1,0-1-1,1 1 1,0 1-1,1 0 1,1 0-1,0 1 1,1 0-1,0 1 1,1 0-1,0 1 1,1 0-1,0 2 1,0-1-1,1 2 0,0 0 1,26-9-1,-30 13 39,1 1 1,0 0-1,0 0 0,0 1 0,0 1 0,0 0 0,0 0 0,0 1 0,0 1 0,-1 0 1,1 1-1,0 0 0,-1 0 0,0 1 0,0 1 0,0 0 0,0 1 0,19 13 1,-15-9 6,-1 1 1,1 1-1,-2 0 1,0 0 0,0 2-1,-2 0 1,1 0 0,-2 1-1,0 0 1,0 1 0,11 27-1,-12-18-20,-1 0 0,-1 1-1,-1 0 1,-1 0-1,1 37 1,-5-47-29,-1 1 0,-1 0 0,0-1 0,-1 1-1,-1-1 1,-1 0 0,0 0 0,-1 0 0,-12 25 0,-5-6 38,21-34-116,0 0-1,1-1 1,-1 1-1,0 0 1,0 0-1,0 0 1,1-1-1,-1 1 1,0 0-1,0-1 1,0 1-1,0-1 1,0 1-1,0-1 1,0 1-1,0-1 1,-1 0-1,1 0 1,0 1-1,0-1 1,0 0-1,0 0 1,0 0-1,0 0 1,-1 0-1,1 0 1,0-1-1,0 1 1,0 0-1,0-1 1,0 1-1,0 0 1,-2-2-1,-13-13-3492,1 3-407</inkml:trace>
</inkml:ink>
</file>

<file path=ppt/ink/ink17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10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2 348 5120,'-1'-12'4182,"0"-24"5255,6 30-5543,5 18-1290,-7-9-2402,0 1 0,0-1 0,0 0 0,0 0 0,0-1 0,0 1 0,1-1 0,-1 1 0,1-1 0,0 0 0,-1-1 0,1 1 0,0 0 0,0-1 0,0 0 0,1 0 0,3 0 0,4 1-8,0-1 0,0 0 0,1-1 0,-1-1-1,18-2 1,34-8 280,91-28 0,-125 30-415,0-2 0,-1-1 0,-1-2 0,0 0 0,36-26 0,-56 35-46,-1-1 1,0 0-1,0-1 0,-1 0 1,0 0-1,10-15 1,-14 20-9,-1 0 0,0 0 0,0 0 0,0-1 0,0 1 0,0 0 0,0-1 0,0 1 0,-1-1 0,1 1 0,-1-1 0,0 1 0,0 0 1,0-1-1,0 1 0,0-1 0,-1 1 0,1-1 0,-1 1 0,1-1 0,-1 1 0,0 0 0,0-1 0,0 1 0,0 0 0,-1 0 0,1 0 0,0 0 1,-1 0-1,0 0 0,-2-3 0,-4-1-1,-1-1 1,0 1 0,0 1-1,0-1 1,-1 1 0,0 1-1,0 0 1,0 1 0,0 0-1,-1 0 1,1 1 0,-1 0-1,0 1 1,0 0 0,1 1-1,-14 1 1,0 0 42,0 2-1,1 0 1,-1 2-1,1 0 1,-1 2-1,-31 14 1,45-17-24,0 1-1,1 1 1,0 0-1,0 0 1,0 1 0,1 0-1,0 0 1,0 1-1,1 0 1,0 0-1,1 1 1,-1 0 0,2 0-1,-1 0 1,1 1-1,-5 14 1,6-15-12,1 1 0,0 0 0,0 0-1,1 0 1,0 0 0,0 1 0,1-1 0,1 1 0,0-1-1,0 0 1,1 1 0,1-1 0,-1 0 0,2 0 0,-1 0 0,1 0-1,1 0 1,0 0 0,0-1 0,1 1 0,11 15 0,-7-14-10,0 0 0,1 0 0,0-1 0,1 0 0,0-1 0,1-1 0,0 1 0,0-2 0,0 0 0,1 0 1,0-1-1,1-1 0,-1 0 0,1 0 0,18 2 0,-27-6-17,25 5-128,1-1 0,45 1 1,-67-5-125,0-2 1,1 1-1,-1-2 1,0 1-1,0-1 1,0 0-1,0-1 0,-1 0 1,1 0-1,-1-1 1,0 0-1,15-10 1,-6-1-2656,0 0 1,0-1-1,20-27 0,-17 19-1172</inkml:trace>
</inkml:ink>
</file>

<file path=ppt/ink/ink17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11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533 151 6016,'0'-6'708,"0"1"-1,-1-1 1,0 1 0,1-1 0,-2 1 0,1 0-1,-1 0 1,1-1 0,-1 1 0,-1 0 0,1 1-1,-1-1 1,0 0 0,0 1 0,0-1-1,-5-4 1,2 4-284,-1-1 0,1 1-1,-1 1 1,0-1-1,0 1 1,0 0 0,0 1-1,-1 0 1,0 0 0,-8-2-1,-2 1 37,-1 1 0,1 0-1,-1 2 1,0 0 0,0 1 0,0 1 0,0 0-1,1 2 1,-20 4 0,26-4-278,0 0 0,1 1 0,-1 1 0,1-1 0,0 2 0,0-1 0,1 2-1,-1-1 1,1 1 0,1 1 0,0 0 0,0 0 0,0 1 0,1 0 0,0 1 0,-7 10 0,10-9-106,1-1 0,0 0-1,1 1 1,0 0 0,0 0-1,1 0 1,0 0 0,1 0 0,1 0-1,0 1 1,0-1 0,3 18 0,-1-20-49,0 0 0,0 0 1,1 0-1,0-1 1,1 1-1,-1-1 1,2 0-1,-1 0 0,1 0 1,0 0-1,1-1 1,0 0-1,0 0 0,0 0 1,1-1-1,15 11 1,-3-6-15,1-1-1,1 0 1,-1-1 0,2-2 0,-1 0 0,1-1 0,0-1 0,0-1 0,1-1 0,-1-1-1,36-2 1,-37 0-3,1-1-1,-1-1 1,0-2-1,0 0 1,0-1-1,-1 0 0,1-2 1,-2-1-1,1 0 1,-1-2-1,0 0 1,22-16-1,-36 22 0,0 0 0,-1-1-1,0 1 1,0-1 0,0 0 0,0 0 0,-1 0-1,0 0 1,0-1 0,0 1 0,-1-1-1,0 0 1,0 0 0,0 0 0,-1 0 0,1-11-1,-1 21 6,0 1 0,-1-1 0,1 0 0,1 1-1,-1-1 1,1 0 0,-1 0 0,1 0-1,0 0 1,1 0 0,-1 0 0,1 0 0,-1-1-1,1 0 1,0 1 0,1-1 0,-1 0 0,0 0-1,6 3 1,7 5 14,0-1 0,35 16 0,-39-21-25,9 4-3,0 0 0,1-2-1,0-1 1,0-1 0,0 0 0,1-2-1,43 1 1,-33-4 5,1-2-1,-1-2 1,1-1 0,45-12-1,-65 13 7,0-1 0,-1 0 0,0-1 0,0-1-1,0 1 1,-1-2 0,0 0 0,18-16 0,-25 19-17,0 0 0,0 0 1,0 0-1,-1 0 0,0-1 1,0 0-1,-1 1 0,1-2 1,-1 1-1,0 0 0,-1-1 1,0 1-1,0-1 1,0 1-1,-1-1 0,0 0 1,0 0-1,-1 0 0,1 0 1,-2-8-1,0 7 6,-1 0 0,1 0 0,-2 0 0,1 0 0,-1 0 0,0 0 0,-1 0 0,1 1 0,-2 0 0,1 0 0,-1 0 0,0 0 0,-10-10 0,3 9 0,-1-1 0,0 2 0,0 0 0,0 0 0,-1 1 0,0 1 0,-20-5 0,3 2 0,0 2 0,-48-4 0,48 9-21,0 1-1,0 2 1,0 0 0,0 3-1,1 0 1,-1 2 0,1 1-1,1 2 1,-1 1 0,-32 17-1,59-27-43,-1 1 0,1-1-1,0 1 1,-1 0 0,1 0-1,0 0 1,0 0-1,0 0 1,1 1 0,-1 0-1,0-1 1,1 1 0,0 0-1,-1 0 1,1 0 0,1 1-1,-1-1 1,0 0 0,1 1-1,0-1 1,-1 1-1,1-1 1,1 1 0,-1 0-1,0-1 1,1 1 0,0 0-1,0-1 1,0 1 0,0 0-1,1-1 1,-1 1-1,1 0 1,0-1 0,0 1-1,1-1 1,-1 1 0,1-1-1,-1 1 1,1-1 0,0 0-1,0 0 1,0 0 0,1 0-1,-1 0 1,4 2-1,0 0-304,-1 0 0,1-1 0,0 0 0,0 0 0,0-1 0,1 1 0,-1-1 0,1-1 0,0 1 0,0-1 0,0 0 0,9 1 0,2 1-601,47 12-3125</inkml:trace>
</inkml:ink>
</file>

<file path=ppt/ink/ink17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11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292 43 10624,'-5'-4'805,"-1"-1"0,0 1 1,1 0-1,-2 0 1,1 1-1,0 0 1,-1 0-1,1 0 0,-1 1 1,0 0-1,0 1 1,0-1-1,0 1 0,0 0 1,0 1-1,0 0 1,-1 0-1,1 0 0,-9 3 1,-33 12 1493,5 13-3427,42-27 1167,0 0 1,0 1-1,0-1 0,0 1 1,1 0-1,-1 0 0,0 0 1,1-1-1,-1 2 0,1-1 1,0 0-1,0 0 0,0 0 1,0 0-1,0 1 0,0-1 1,0 1-1,1-1 0,-1 0 1,1 1-1,0 3 0,0-4-19,1 1 1,0-1-1,0 0 0,0 1 0,0-1 0,1 0 0,-1 0 1,1 0-1,-1 0 0,1 0 0,-1 0 0,1 0 0,0-1 1,0 1-1,0-1 0,0 1 0,4 1 0,12 6 26,2 0-1,-1-1 0,1-1 1,23 5-1,-14-4 164,4 5-24,0 0 0,-1 2 0,0 2 0,-2 1 0,0 1-1,-1 1 1,0 2 0,35 37 0,-60-56-160,-1 0 0,-1 1 1,1-1-1,-1 1 0,1 0 0,-1-1 1,0 1-1,0 0 0,0 1 0,-1-1 0,0 0 1,0 0-1,0 1 0,0-1 0,0 1 0,-1-1 1,0 9-1,-1-8 7,0 0 0,-1 0 1,1 0-1,-1 0 0,0 0 1,0-1-1,-1 1 0,1-1 0,-1 1 1,0-1-1,0 0 0,0 0 1,-1-1-1,0 1 0,1-1 0,-9 7 1,-3 0 3,-1-1-1,0 0 1,0-1 0,0-1 0,-1-1 0,0 0 0,0-1 0,-1 0 0,-29 2 0,9-3-57,0-2 1,-1-1-1,-62-8 1,47-5-664,52 11 382,0 0-1,0 0 0,0 0 1,0 0-1,0 0 0,0 0 1,0-1-1,0 1 0,0-1 1,0 1-1,1-1 0,-1 0 1,1 0-1,-1 1 0,1-1 1,0 0-1,0 0 0,0-1 1,0 1-1,-1-3 0,1-6-3793</inkml:trace>
</inkml:ink>
</file>

<file path=ppt/ink/ink17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12.7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20 7680,'-10'-12'6355,"5"6"-1807,18 4-1500,-10 2-2887,1 1 0,-1-1 0,1 1 0,-1 0 0,0 0-1,1 0 1,-1 0 0,0 1 0,0-1 0,0 1 0,0 0-1,0 0 1,0 0 0,-1 0 0,1 1 0,-1-1 0,1 1 0,-1-1-1,0 1 1,0 0 0,0 0 0,-1 0 0,1 0 0,0 0-1,-1 0 1,2 6 0,3 11 259,0 0 0,-1 0 0,2 30 1,-2-21-24,4 29 312,-2 1-1,-1 94 0,-5-72-230,-2 120 177,-2-82-333,5 0 0,24 166 0,-7-219-179,-19-66-141,0 1 1,1-1-1,-1 1 1,0-1-1,0 1 1,0-1-1,0 1 1,0-1-1,0 1 1,1-1-1,-1 0 1,0 1-1,0-1 1,1 1-1,-1-1 1,0 0-1,1 1 1,-1-1-1,1 0 1,-1 1-1,0-1 1,1 0-1,-1 1 1,1-1-1,-1 0 1,0 0-1,1 0 1,-1 1-1,1-1 1,-1 0-1,1 0 1,4-31 9,-5 28-12,-1-19-1,1 0-1,2 0 1,0 0 0,6-24-1,-6 38-5,1 1 0,-1 0 0,1 0 0,0 1 0,1-1-1,0 1 1,0-1 0,0 1 0,1 0 0,0 1 0,0-1 0,0 1 0,1 0-1,0 0 1,0 1 0,8-6 0,2 2 13,0 1 1,1 1-1,0 0 0,0 1 1,0 1-1,0 0 0,1 1 1,-1 1-1,1 1 0,0 0 1,-1 2-1,22 2 0,-22-2 6,0 2 0,0 0-1,-1 1 1,1 0 0,-1 1 0,1 1-1,-2 1 1,1 0 0,-1 1 0,0 1-1,0 0 1,21 19 0,-29-21-11,0 0 0,-1 1 1,0-1-1,0 1 0,-1 0 0,0 0 1,0 1-1,-1 0 0,0 0 1,-1 0-1,0 0 0,0 0 1,-1 0-1,0 1 0,-1 0 0,0-1 1,-1 14-1,-2 8-2,-1 0 0,-2 0 1,-18 61-1,19-75 2,0 3-1,4-18-8,0 1-1,0 0 1,-1-1 0,1 1 0,-1 0 0,0-1-1,0 1 1,0 0 0,0-1 0,0 0 0,0 1 0,-2 2-1,-1-6-709,3-9-750,4-14-2244,-2 21 2955,0-14-3233</inkml:trace>
</inkml:ink>
</file>

<file path=ppt/ink/ink17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19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662 1 8576,'-1'54'11131,"1"42"-4060,1-43-6689,2 0 0,13 70 1,-15-116-326,1 1 0,0-1 0,1 1 0,-1-1 0,1 0 0,1 0 1,-1-1-1,8 11 0,-9-15-53,0 1-1,0-2 1,0 1-1,0 0 1,0 0-1,0 0 1,1-1 0,-1 1-1,0-1 1,1 0-1,-1 0 1,1 0 0,0 0-1,-1 0 1,1-1-1,0 1 1,-1-1 0,1 1-1,0-1 1,0 0-1,0 0 1,-1 0 0,1-1-1,0 1 1,0-1-1,-1 1 1,1-1 0,2-1-1,8-4-4,0 0 0,-1 0 0,0-2 0,0 1 0,0-1 0,-1-1 0,-1 0 0,1-1 0,16-21 0,-7 7 36,-1-1-1,-2-1 1,24-47-1,-32 53 94,-1-1 0,0 0 0,-2-1 0,0 0 0,-2 0 0,0 0 0,1-37 0,-8 43 92,-5 19 39,-6 24 51,11 6-254,1 1-1,1-1 0,5 49 1,-2-46-22,31 265 331,-15-166-239,-12-81-72,7 53 111,-1 172 0,-13-268-158,1 53 104,-4 0 1,-19 105-1,4-97-51,-4-1 0,-3-1 0,-3-2-1,-44 78 1,49-103 10,-2-2 0,-1-1-1,-62 69 1,76-95-54,-2-1 1,1 0-1,-2-1 0,1-1 1,-2 0-1,1-1 0,-1-1 0,-1 0 1,0-2-1,0 0 0,0-1 0,-29 6 1,26-9-23,1-2 0,-1 0 1,1-1-1,-1-1 0,0 0 1,1-2-1,0-1 0,-1 0 0,1-1 1,1-2-1,-1 0 0,1-1 1,1 0-1,-19-12 0,20 9-67,1-1-1,0 0 1,0-1-1,2 0 1,-1-1-1,2-1 1,0-1-1,-20-29 1,28 37-190,-1 0 0,1 0 0,0 0 0,1-1 0,0 1-1,1-1 1,-1 0 0,2-1 0,-1 1 0,1 0 0,1-1 0,-1 1 0,2-1 0,-1 1-1,1-1 1,1 1 0,2-13 0,6-59-3833</inkml:trace>
</inkml:ink>
</file>

<file path=ppt/ink/ink17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20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270 0 5888,'1'2'10428,"-1"12"-5064,3 102-2469,-2-105-2815,0 0 0,0 0 0,1 0 0,1 0 0,0 0 0,0-1 0,1 1 0,1-1 0,-1 0 0,2-1 0,-1 1 0,1-1 0,1 0 0,0 0 0,13 12 0,-16-16-48,1 0 0,0-1 0,0 0 0,1 0 0,-1 0 0,1-1 0,0 1 0,0-1 0,0-1 0,0 1 0,1-1 0,-1 0 0,1-1 0,-1 0 0,1 0 0,-1 0 0,1-1 0,0 1 0,-1-2 0,1 1 0,0-1 0,-1 0 0,1 0 0,-1-1 0,1 0 0,-1 0 0,8-4 0,11-7-8,-1-1 0,-1-1 0,34-29 0,-48 37-12,-1-1 1,0 1-1,0-1 0,-1-1 1,0 1-1,0-1 0,-1-1 1,0 1-1,-1-1 0,0 0 1,0 0-1,4-15 0,-9 20 20,1 0 0,-1 0 0,-1-1-1,1 1 1,-1 0 0,0 0 0,0 0-1,0 0 1,-1 0 0,1 0 0,-1 0 0,-1 0-1,-4-7 1,6 9-15,0 1 0,0 0 0,-1 0 0,1 0 0,-1 1-1,1-1 1,-1 0 0,0 0 0,1 1 0,-1-1 0,0 1 0,0 0 0,0-1 0,-1 1 0,1 0-1,0 0 1,0 1 0,0-1 0,-1 0 0,1 1 0,0-1 0,-1 1 0,1 0 0,-1 0 0,1-1 0,0 2-1,-1-1 1,1 0 0,-1 0 0,1 1 0,0 0 0,-4 1 0,4-1-15,0 0 0,0 0 0,1 0 0,-1 0 1,1 0-1,-1 0 0,1 1 0,-1-1 0,1 1 0,0-1 0,0 1 1,0-1-1,0 1 0,0 0 0,0-1 0,0 1 0,0 0 0,1 0 1,-1 0-1,1 0 0,-1 0 0,1 0 0,0 0 0,0 0 1,0-1-1,0 1 0,0 0 0,0 0 0,1 2 0,0 7-15,1-1 0,1 0 0,0 0 0,4 9 0,-4-10 35,28 72-109,-16-43-20,-1 1 1,-2 0 0,9 53 0,-15-44 83,-2 1 0,-2-1 1,-3 1-1,-1 0 0,-3-1 0,-12 56 0,-13 20 1010,-51 137-1,63-211-602,-2-2 0,-2 0 0,-3-1 0,-1-2 0,-3 0 0,-49 58 0,75-98-366,-1 0-1,0 0 1,0-1 0,0 0-1,-1 0 1,0 0-1,0 0 1,0-1-1,0 0 1,0 0 0,0 0-1,-1-1 1,0 0-1,1 0 1,-1 0-1,0 0 1,0-1 0,0 0-1,0-1 1,0 1-1,0-1 1,0 0-1,0-1 1,0 1 0,0-1-1,0 0 1,0-1-1,0 1 1,0-1-1,1 0 1,-1-1 0,1 1-1,-9-7 1,-9-5 20,1-1 0,0-2 0,-37-35 1,49 42-78,0 0 0,0-1 0,1 0 1,1-1-1,0 0 0,1 0 0,0 0 1,0-1-1,-5-18 0,12 7-729,1 6-128</inkml:trace>
</inkml:ink>
</file>

<file path=ppt/ink/ink17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3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156 182 6656,'-3'-1'858,"1"0"0,-1 0-1,1 1 1,-1-1 0,1 1 0,-1 0 0,0-1 0,1 1-1,-1 0 1,-2 1 0,-22 9 3269,18-3-3933,1-1 0,0 1 0,1 0 1,-8 10-1,-16 15 2423,29-30-2517,0 1 0,0-1 1,0 1-1,1-1 0,-1 1 0,1 0 0,-1 0 0,1 0 0,0 0 0,0 0 0,0 0 1,0 0-1,1 0 0,-1 0 0,1 0 0,0 0 0,0 1 0,0-1 0,1 0 0,-1 0 0,0 0 1,1 0-1,0 0 0,0 0 0,0 0 0,3 5 0,1 6 62,2 0-1,0 0 1,17 24-1,-16-25-141,1-2-1,1 1 0,0-1 0,1-1 1,0 0-1,1 0 0,0-1 0,0-1 0,1 0 1,0 0-1,0-1 0,1-1 0,0-1 1,0 1-1,0-2 0,17 3 0,-20-5-5,-1-1 0,1 0-1,0-1 1,0 0-1,-1 0 1,1-1 0,0-1-1,-1 0 1,1 0-1,-1-1 1,0 0 0,0-1-1,0 0 1,0-1 0,-1 0-1,1 0 1,-1-1-1,0 0 1,-1-1 0,0 0-1,0 0 1,9-11-1,-13 13 24,4-3 6,-1 0 0,0 0 0,0 0 0,-1-1 1,0 0-1,0-1 0,-1 1 0,-1-1 0,0 0 0,0 0 0,0 0 1,1-13-1,-3 11-21,-1-1 1,0 0 0,-1 1-1,0-1 1,-1 0-1,-1 0 1,0 1-1,0-1 1,-2 1 0,1 0-1,-1 0 1,-1 0-1,0 0 1,-1 1 0,0 0-1,-9-12 1,2 9-45,-1 1 1,0 1 0,-1 0-1,0 1 1,-1 0 0,0 2-1,0 0 1,-1 0 0,0 2-1,-20-6 1,26 9-96,0 1 0,-1 1 0,1 0 0,-1 1 0,0 0 0,1 1 0,-1 0 0,1 1 0,-1 0 0,1 1 0,-1 0 0,1 1 0,0 0 0,0 1 0,0 0 0,0 0 0,1 2 0,-1-1 0,1 1 0,1 1 0,-1-1 0,1 2 0,0-1 0,1 1-1,0 1 1,0-1 0,1 1 0,0 1 0,1-1 0,-1 1 0,2 1 0,0-1 0,0 1 0,-4 14 0,7-19-194,0 1 0,1-1-1,0 1 1,0-1-1,1 1 1,0-1 0,0 1-1,0-1 1,1 1 0,0-1-1,0 1 1,1-1 0,-1 0-1,1 0 1,1 0 0,4 10-1,-4-10-27,19 47-3244</inkml:trace>
</inkml:ink>
</file>

<file path=ppt/ink/ink17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4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5504,'2'0'11619,"1"4"-10545,5 15-455,-2 1 0,0 0 1,-1 0-1,-2 0 0,0 1 1,0 0-1,-2 32 0,1-8-91,4 175 1568,-6-146-1568,-2 143 238,5 260 47,-3-476-821,0 15-15,1 1 1,1-1-1,0-1 1,7 22-1,-8-34-57,0 0-1,0 0 0,0-1 1,0 1-1,1 0 0,-1-1 1,1 1-1,0-1 0,0 1 1,0-1-1,0 0 0,0 0 1,4 3-1,-4-4-49,0 0 0,0 0-1,0 0 1,0-1 0,0 1 0,0-1-1,0 0 1,0 1 0,1-1 0,-1 0-1,0 0 1,0-1 0,0 1 0,0 0 0,0-1-1,0 1 1,0-1 0,0 1 0,0-1-1,0 0 1,0 0 0,2-2 0,8-4-1046,0-1 0,0-1 0,-1 0 0,-1-1 0,1 0 0,-2 0 0,11-14 0,5-10-2173</inkml:trace>
</inkml:ink>
</file>

<file path=ppt/ink/ink17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4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24 306 8704,'0'20'4352,"-14"8"-4352,14-24 8575,-4 15-7935,-1-8 0,5 14 384,0-2 0,9 0-1408,-4-3 128,9 8 384,1-14 0,13-5-1408,-5-2 128,-9-14-2048,1-2 1</inkml:trace>
  <inkml:trace contextRef="#ctx0" brushRef="#br0" timeOffset="1">86 0 13312,'-14'20'6655,"28"-11"-11390,-14-9 12030,29 7-12927,-6-4 129</inkml:trace>
</inkml:ink>
</file>

<file path=ppt/ink/ink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2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139 332 1536,'0'0'63,"0"-1"-1,0 1 1,-1-1-1,1 1 1,0-1 0,0 1-1,-1-1 1,1 1 0,0 0-1,-1-1 1,1 1-1,-1 0 1,1-1 0,-1 1-1,1 0 1,-1-1-1,1 1 1,0 0 0,-1 0-1,0 0 1,1-1 0,-1 1-1,1 0 1,-1 0-1,1 0 1,-1 0 0,1 0-1,-1 0 1,1 0 0,-1 0-1,1 0 1,-1 0-1,1 1 1,-1-1 0,1 0-1,-1 0 1,1 0 0,-1 1-1,1-1 1,-1 0-1,1 0 1,-1 1 0,1-1-1,0 0 1,-1 1-1,1-1 1,-1 1 0,1-1-1,0 0 1,0 1 0,-1-1-1,1 1 1,0-1-1,0 1 1,-1-1 0,1 1-1,0-1 1,0 1 0,0 0-1,-1 2 74,0-1-1,1 1 0,-1-1 1,1 1-1,0-1 1,0 1-1,0 0 1,0-1-1,0 1 0,1 0 1,-1-1-1,1 1 1,1 4-1,3 4 128,0 3-82,0 0-1,2-1 1,-1 0 0,2 0 0,0 0-1,0-1 1,1 0 0,0-1 0,1 0-1,1 0 1,16 12 0,-7-9-77,2 0 0,-1-2 0,2 0 0,0-2 0,0-1 0,0 0 1,1-2-1,1 0 0,47 5 0,-52-10-37,0-2 1,0 0 0,0-1-1,0 0 1,0-2 0,0-1-1,-1 0 1,1-1-1,-1-1 1,-1-1 0,1-1-1,32-18 1,-36 16 17,0 0 1,-1 0-1,0-2 0,-1 0 1,0 0-1,-1-1 0,0-1 1,-1 0-1,15-26 1,-20 30-46,-1 0 0,-1 0 0,0 0 0,0-1 0,-1 1 0,0-1 1,-1 0-1,0 0 0,-1 0 0,0 0 0,0-1 0,-2 1 0,1 0 1,-1 0-1,-1 0 0,-5-19 0,2 18-13,0-1-1,-1 1 1,0 0 0,-1 1 0,0-1-1,-1 1 1,-1 1 0,1-1 0,-2 2-1,1-1 1,-1 1 0,-1 1 0,0-1-1,0 2 1,0 0 0,-1 0 0,-19-7-1,5 3-40,0 1-1,-1 1 0,0 2 0,0 1 0,-1 1 0,0 1 0,-46 0 1,40 4-57,0 3 1,0 0 0,0 2 0,1 2 0,0 1 0,0 2-1,-38 16 1,56-20 16,0 1 0,1 0 0,0 1 0,0 0-1,1 1 1,0 1 0,1 0 0,0 1 0,0 0 0,1 1 0,1 0-1,0 1 1,0 0 0,2 1 0,-1-1 0,2 2 0,-10 23 0,16-34 35,0 0 1,0-1-1,0 1 1,1 0-1,0 0 1,-1-1-1,1 1 1,1 0-1,-1 0 1,0-1-1,1 1 1,0 0-1,0-1 1,0 1-1,0 0 1,1-1-1,-1 1 1,4 4-1,0-1-49,0 0 1,1-1-1,-1 0 0,1 0 0,1-1 1,-1 1-1,1-1 0,8 5 0,14 5-467,0 0-1,1-2 1,41 12-1,-63-22 333,80 25-1226</inkml:trace>
</inkml:ink>
</file>

<file path=ppt/ink/ink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7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1 147 3840,'2'-5'218,"0"-1"0,0 1 0,1 0 0,0 0-1,0 1 1,0-1 0,1 1 0,-1-1 0,1 1 0,0 0 0,0 0 0,1 1 0,-1-1 0,1 1 0,0 0-1,7-3 1,9-4 907,0 1-1,39-10 1,-45 14-1035,15-3 215,1 2 1,-1 0-1,1 2 1,0 1-1,0 2 1,54 4-1,-68-2-156,-1 1 0,0 1 0,1 0 0,-1 1 0,0 1 0,-1 1 0,1 0 0,-1 1 0,0 0 0,-1 1 0,0 1 0,0 0 0,-1 1 0,13 13 0,-19-15-104,0 1 0,-1-1 1,0 1-1,-1 0 0,0 1 0,-1-1 0,1 1 1,-2 0-1,0 0 0,0 1 0,0-1 1,-2 0-1,1 1 0,-1 13 0,0-16-1,-1 0 0,0 0 0,-1 0 0,0 0 0,0 0 0,-1 0 0,0 0 0,0-1 0,-1 1 0,0-1 0,0 1 0,-1-1 0,0 0 0,0 0 0,0 0 0,-1-1 0,0 0 0,-12 11 0,4-7 59,-1-1-1,0-1 1,0 0-1,-1-1 1,0-1-1,-1 0 1,1-1-1,-1 0 1,0-2-1,-32 4 1,33-5-129,1-1 0,-1-1 0,0 0 0,1-1 0,-1-1 0,1 0 0,0-1 0,-1 0 0,1-2 0,1 1 0,-1-2 0,-18-9 0,31 14-52,0 1 0,-1-1 1,1 1-1,0-1 0,0 0 0,0 0 1,0 0-1,0 0 0,0 0 1,0 0-1,0 0 0,0 0 0,1 0 1,-1 0-1,0 0 0,1 0 0,-1-1 1,1 1-1,-1 0 0,1-1 1,0 1-1,-1 0 0,1 0 0,0-1 1,0 1-1,0-1 0,0 1 0,0 0 1,0-1-1,0 1 0,1 0 1,-1-1-1,0 1 0,1 0 0,-1 0 1,1-1-1,-1 1 0,1 0 0,0 0 1,-1 0-1,1 0 0,0 0 1,0 0-1,0 0 0,0 0 0,0 0 1,0 0-1,0 0 0,2-1 0,3-3-590,0 0-1,1 1 0,0-1 0,-1 1 0,2 1 0,-1-1 1,11-3-1,21-1-1507</inkml:trace>
</inkml:ink>
</file>

<file path=ppt/ink/ink17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5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23 531 3072,'1'-1'379,"0"0"0,-1 0 0,1 0 1,-1 0-1,0-1 0,1 1 0,-1 0 0,0 0 1,0-1-1,0 1 0,0 0 0,0-1 0,0 1 1,0 0-1,0 0 0,-1-1 0,1 1 0,0 0 1,-1 0-1,1 0 0,-1-1 0,1 1 0,-1 0 1,1 0-1,-1 0 0,0 0 0,0 0 0,0 0 1,-1-1-1,-8-14 3439,4-5-4911,7 8 1643,0-1 0,1 0-1,0 0 1,1 1 0,1-1 0,0 1 0,8-17 0,0-4-107,-2 4-15,1 1 0,2 0 0,1 1 0,23-35 0,-31 53-305,1 1 1,0-1-1,0 2 0,1-1 1,0 1-1,1 0 0,-1 1 0,2-1 1,-1 2-1,1 0 0,0 0 1,0 0-1,0 1 0,21-6 1,-25 10-85,0 0 1,0 1 0,0-1 0,0 2 0,0-1 0,1 0-1,-1 1 1,0 0 0,0 1 0,0-1 0,0 1 0,-1 0-1,1 1 1,0-1 0,-1 1 0,0 0 0,0 1 0,0-1 0,0 1-1,0 0 1,6 7 0,-2-1-12,1 0 1,-2 1-1,0 0 0,0 0 0,-1 1 0,-1 0 1,0 0-1,8 23 0,-4-5-71,-2 1-1,5 35 1,-11-53 57,-1-1 1,0 0-1,-1 1 1,0-1-1,-1 0 1,-1 1-1,0-1 1,-5 17-1,7-28-14,0 0-1,0 0 1,0 0-1,-1 0 1,1-1-1,0 1 1,-1 0-1,1 0 1,-1 0-1,1 0 1,-1 0-1,1 0 1,-1-1-1,0 1 1,1 0-1,-1 0 1,0-1-1,0 1 1,1-1-1,-1 1 1,0 0-1,0-1 1,0 0 0,0 1-1,-1 0 1,1-2-9,0 1 1,0 0-1,-1 0 1,1-1 0,0 1-1,0-1 1,0 1 0,0-1-1,0 0 1,1 1-1,-1-1 1,0 0 0,0 0-1,0 1 1,1-1 0,-1 0-1,0 0 1,0-2-1,-4-4-29,1 0-1,0 0 0,1 0 0,0-1 0,-4-13 0,4 5-12,1 0-1,1 0 1,0 0 0,1 1-1,1-1 1,1 0 0,0 0-1,1 0 1,6-20 0,-7 27 39,1 1 0,0-1 0,1 0 1,-1 1-1,2-1 0,-1 1 0,1 0 0,0 1 1,1-1-1,0 1 0,0 0 0,1 1 0,0-1 1,0 1-1,0 1 0,1-1 0,10-5 1,-11 8 32,0 1 0,-1 0 1,1 0-1,0 0 0,1 1 1,-1 0-1,0 0 0,0 1 1,1 0-1,-1 1 0,0-1 1,0 1-1,0 0 0,0 1 1,0 0-1,0 0 0,0 1 1,0-1-1,-1 1 0,1 1 1,-1-1-1,8 7 0,-2 1-8,0 1-1,-1 1 1,0 0 0,-1 0-1,-1 1 1,0 1-1,-1-1 1,0 1 0,-1 1-1,-1-1 1,-1 1-1,0 0 1,-1 1 0,0-1-1,-2 1 1,0-1-1,0 1 1,-2 0 0,0 0-1,-1 0 1,-3 17 0,2-28-37,1 1 1,-1-1 0,0 0 0,-1 0 0,0 0-1,0 0 1,0 0 0,0-1 0,-5 6 0,7-10 12,1 1 1,-1-1 0,0 0-1,0 0 1,1 0 0,-1 0 0,0-1-1,0 1 1,0 0 0,0 0-1,0 0 1,0-1 0,-1 1-1,1-1 1,0 1 0,0-1-1,0 1 1,0-1 0,-1 1-1,1-1 1,0 0 0,0 0-1,-1 0 1,1 0 0,0 0-1,-1 0 1,1 0 0,0 0-1,0 0 1,-1-1 0,1 1-1,0 0 1,0-1 0,0 1-1,-1-1 1,1 0 0,0 1-1,0-1 1,0 0 0,0 1-1,0-1 1,0 0 0,0 0-1,0 0 1,1 0 0,-1 0-1,0 0 1,0 0 0,1 0-1,-1 0 1,1-1 0,-1 1 0,0-1-1,-1-4-22,0 0 0,-1-1 0,2 1 0,-1 0 0,1-1 0,0 1 0,0 0 0,1-1 0,0 0 0,0 1 0,0-1 0,3-8 1,18-81-496,-18 87 460,1-6-19,1 1 0,0-1 1,1 1-1,1 0 0,0 1 0,16-23 0,-18 30 105,0 0-1,0 0 1,1 0-1,0 1 1,0 0-1,0 0 1,1 0-1,0 1 1,0-1-1,0 2 1,0-1 0,1 1-1,11-3 1,-1 1 158,1 1 1,-1 1 0,1 1 0,0 1 0,0 0-1,0 1 1,20 3 0,-29-1-121,0 0 1,-1 1-1,1-1 1,0 2-1,-1 0 1,1 0-1,-1 0 1,0 1-1,-1 0 1,1 1-1,-1 0 0,0 1 1,-1-1-1,13 15 1,-11-11-34,-1 1 0,0 0 1,-1 0-1,0 1 0,-1 0 1,0 0-1,-1 1 0,0 0 0,-1-1 1,4 25-1,-7-26-56,0 0 1,0-1-1,-1 1 0,-1 0 0,0-1 1,0 1-1,-1 0 0,-1-1 1,0 0-1,0 1 0,-1-1 0,0-1 1,0 1-1,-8 11 0,7-12-294,-14 22-795,6-22-3573,12-9 1367</inkml:trace>
</inkml:ink>
</file>

<file path=ppt/ink/ink17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6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58 170 8576,'0'-2'4336,"4"-5"-3396,-1 2 1515,-2 7 4576,0 18-6610,0 1 0,1 0 0,1 0 0,1-1 0,1 1-1,0-1 1,12 26 0,-11-33-278,0-1-1,1 0 1,0 0-1,1 0 1,0-1-1,0 0 1,2-1-1,-1 0 1,1 0-1,1-1 1,19 14-1,-18-15 6,-1-1-66,-1 0 0,1 0 0,0-1 0,0-1 0,0 0 0,1 0-1,0-1 1,0 0 0,0-1 0,0-1 0,15 2 0,-6-4-17,-1-1 1,0-1-1,0-1 0,0-1 1,0 0-1,0-2 0,-1 0 1,0-1-1,-1-1 0,1-1 1,33-22-1,-42 24-75,0-1 0,0 0-1,0-1 1,-1 0 0,-1 0-1,0-1 1,0 0 0,-1 0-1,7-13 1,-10 14-39,0 0 1,0 1-1,-1-1 0,-1 0 1,0 0-1,0-1 0,0 1 1,-1 0-1,-1-1 0,0 1 1,0-1-1,-1 1 0,-2-14 1,1 14-8,0 0 0,-1 0 0,0 0 1,-1 0-1,0 1 0,0-1 0,-1 1 0,0 0 1,0 0-1,-1 1 0,0-1 0,-12-10 0,-3 3-4,0 2 0,0 0 0,-1 2 0,-1 0 0,0 1 0,-1 2 0,1 0 0,-1 2-1,-1 0 1,-36-3 0,41 7 1,0 0-1,0 2 1,0 0-1,0 1 1,0 1 0,0 1-1,0 0 1,0 2-1,1 0 1,0 2-1,0 0 1,0 1 0,-23 14-1,31-15-166,0 1-1,1 1 1,0-1-1,0 2 1,1 0-1,-15 19 1,20-23-95,0 0 0,1 0 0,-1 1 0,1 0 0,1-1 0,-1 1 0,1 0 0,0 0 0,0 0 0,1 1-1,0-1 1,1 0 0,0 13 0,5 37-3135</inkml:trace>
</inkml:ink>
</file>

<file path=ppt/ink/ink17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7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192 273 4992,'-18'1'9214,"2"2"-4147,14-2-4888,0 0 0,0 1 0,-1-1 0,1 0-1,0 1 1,0-1 0,1 1 0,-1 0 0,0 0 0,0-1 0,1 1 0,-1 0-1,1 0 1,0 1 0,-1-1 0,1 0 0,0 0 0,0 1 0,1-1 0,-1 0-1,0 1 1,1-1 0,0 1 0,-1-1 0,1 1 0,0-1 0,0 1-1,0-1 1,1 5 0,-1-1-17,0 1 0,0 0-1,1-1 1,-1 1 0,1-1-1,1 1 1,-1-1 0,1 1-1,0-1 1,1 0 0,0 0-1,0 0 1,0 0 0,0-1-1,1 1 1,0-1 0,0 0-1,9 8 1,-1-6-90,0 0-1,0-1 1,1 0-1,0-1 0,0-1 1,1 0-1,-1-1 1,1 0-1,0-1 1,-1-1-1,1 0 1,0-1-1,0 0 1,0-1-1,19-4 0,6-2 46,0-2 0,-1-1 0,0-3 0,40-18 0,-63 25-125,0-1 0,-1 0 0,0-2 0,-1 1 0,0-2 0,0 0 0,-1 0 0,0-1 0,-1-1 0,0 0 0,-1 0 0,0-1 0,-1 0 0,0-1 0,10-23 0,-17 32-21,-1 1 1,0-1-1,0 0 0,0 0 0,0 0 0,-1 0 1,0 0-1,0 0 0,0-1 0,0 1 0,-1 0 1,0 0-1,0 0 0,-1 1 0,1-1 1,-1 0-1,0 0 0,0 1 0,-1-1 0,1 1 1,-1 0-1,0 0 0,0 0 0,-6-6 0,-1-1-51,-2 1 0,0 0 0,0 0 0,0 1 0,-1 0 0,-20-9 0,17 11 30,-1 0-1,1 1 1,-1 0-1,0 1 1,-1 2-1,1-1 1,-1 2 0,1 0-1,-20 1 1,31 1 42,-29-2-42,1 1 1,-1 2-1,1 1 0,-1 2 0,1 1 1,0 2-1,1 2 0,-37 13 0,54-16-48,0 2 0,0 0 1,1 0-1,-17 14 0,25-18-69,1 1-1,0 0 1,1 1 0,-1 0 0,1 0 0,0 0-1,1 0 1,-1 1 0,1-1 0,1 1-1,-5 11 1,7-16 7,0 1 0,0 0 0,0-1 1,1 1-1,-1 0 0,1 0 0,0-1 0,0 1 0,0 0 0,0 0 0,0-1 0,1 1 0,-1 0 0,1 0 0,0-1 0,0 1 0,0 0 1,0-1-1,0 1 0,0-1 0,1 0 0,-1 1 0,1-1 0,-1 0 0,1 0 0,0 0 0,0 0 0,4 3 0,-2 0-172,31 35-3017</inkml:trace>
</inkml:ink>
</file>

<file path=ppt/ink/ink17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7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10 4864,'-5'-9'4733,"5"13"3126,1 7-4029,-2 3-5661,-10 176 5796,9-146-3706,-22 322 2365,19-196-2016,33 323 0,-26-480-726,4 74-172,-5-82 101,-1 0 0,-1 0 0,1 0 1,-1 0-1,0 0 0,0 0 1,0 0-1,-1 0 0,1 0 0,-1 0 1,0 0-1,-1-1 0,-4 7 1,7-11-7,0 0 0,0-1-1,0 1 1,0 0 0,0 0 0,0 0 0,0 0 0,0 0 0,0 0 0,-1-1 0,1 1 0,0 0 0,0 0 0,0 0 0,0 0 0,0 0 0,0 0 0,-1 0 0,1 0 0,0 0 0,0 0 0,0 0 0,0 0-1,0 0 1,-1 0 0,1 0 0,0 0 0,0 0 0,0 0 0,0 0 0,-1 0 0,9-17-3675,2 1 777</inkml:trace>
</inkml:ink>
</file>

<file path=ppt/ink/ink17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7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44 238 9472,'0'-1'115,"0"1"0,-1 0 0,1 0 1,0 0-1,-1 0 0,1 0 0,0-1 0,-1 1 1,1 0-1,0 0 0,-1 0 0,1 0 1,-1 0-1,1 0 0,0 0 0,-1 0 0,1 0 1,-1 0-1,1 1 0,0-1 0,-1 0 1,1 0-1,0 0 0,-1 0 0,1 1 0,0-1 1,-1 0-1,1 0 0,0 0 0,-1 1 1,1-1-1,0 0 0,0 1 0,-1-1 0,1 0 1,0 0-1,0 1 0,0-1 0,0 0 0,-1 1 1,1-1-1,0 1 0,0-1 0,0 0 1,0 1-1,0-1 0,0 0 0,0 1 0,0 0 1,16 19 4761,4 5-3868,-4 5 807,-12-21-1712,1 0-1,0 0 1,1 0 0,0 0 0,0-1-1,1 0 1,8 8 0,-3-7 129,0 0 0,0-1 1,0 0-1,1-1 1,0 0-1,1-1 1,0-1-1,0 0 1,0-1-1,0 0 0,0-1 1,1-1-1,23 1 1,-16-2-151,0-1-1,0-2 1,-1 0 0,1-1 0,-1-1-1,1-1 1,-2-1 0,1-1 0,20-9-1,-24 8-75,1-1-1,-1 0 1,-1-1-1,1-1 0,-2-1 1,0 0-1,0-1 1,-1 0-1,14-18 0,-24 26-13,-1 0 0,1 0 0,-1-1 0,0 1 0,-1-1 0,1 0 0,-1 0 0,0 0-1,-1 0 1,1 0 0,-1 0 0,0 0 0,-1-1 0,0 1 0,0 0 0,0-1 0,-1-5-1,0 6 3,0 0-1,0 0 0,0 1 0,-1-1 0,0 1 0,0-1 0,0 1 0,0-1 1,-1 1-1,0 0 0,0 0 0,-1 1 0,1-1 0,-1 1 0,0-1 0,0 1 0,-1 0 1,-5-3-1,-2-4-11,4 3 23,-1 1 0,1 1 0,-2 0 0,1 0 0,-1 1 0,1 0 0,-2 0 0,1 1 0,0 1 0,-1 0 0,1 0 0,-1 1-1,-18-1 1,5-1 18,0-1-6,1 1 0,-1 2-1,0 0 1,0 2 0,0 0 0,0 2 0,0 1-1,0 0 1,1 2 0,-1 1 0,-37 14-1,42-13-59,1 1-1,0 1 0,1 0 1,0 1-1,0 1 0,1 0 1,-26 26-1,36-30-242,1 0 0,0 0 0,0 1 0,1-1 0,0 1 0,0 0 0,1 1-1,0-1 1,1 0 0,0 1 0,0 0 0,1-1 0,0 1 0,0 0 0,1 0 0,0 0 0,0-1 0,1 1 0,1 0-1,-1-1 1,5 14 0,13 32-3299</inkml:trace>
</inkml:ink>
</file>

<file path=ppt/ink/ink17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39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379 69 4480,'2'-3'82,"0"-1"881,0 0-1,0 0 0,-1 0 0,1-1 1,-1 1-1,0-1 0,0 1 0,0-6 1,-1 9-745,0 0 0,0 0 1,0 1-1,0-1 0,-1 0 0,1 0 1,0 0-1,-1 1 0,1-1 0,0 0 1,-1 1-1,1-1 0,-1 0 0,1 1 1,-1-1-1,1 1 0,-1-1 0,1 0 1,-1 1-1,-1-1 0,-26-5 407,3 6 150,0 1 0,0 1 0,0 1-1,0 1 1,-24 8 0,34-7-651,1 0-1,0 2 1,0 0 0,0 0 0,1 1 0,0 1 0,0 0 0,1 1 0,-11 11 0,19-16-110,0 0 0,0 0 0,1 0-1,0 0 1,0 1 0,0-1 0,0 1 0,1 0-1,0 0 1,1 0 0,-1 0 0,1 0 0,0 0 0,0 0-1,1 0 1,0 1 0,0-1 0,1 0 0,-1 0-1,1 0 1,0 0 0,1 0 0,0 0 0,0 0-1,0 0 1,1 0 0,-1-1 0,1 1 0,1-1-1,-1 0 1,1 0 0,0 0 0,7 7 0,-1-3-176,1 0 0,0-1 0,1 0 1,0-1-1,0 0 0,0-1 0,1 0 1,0-1-1,0 0 0,0-1 0,1-1 1,0 0-1,22 1 0,-6-2-1139,1-2 1,0 0-1,0-3 0,0 0 0,30-9 1,-7 2-1772</inkml:trace>
</inkml:ink>
</file>

<file path=ppt/ink/ink17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0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 6016,'0'0'138,"-1"1"0,1-1 0,-1 0 1,1 1-1,0-1 0,-1 1 0,1-1 0,0 0 0,0 1 1,-1-1-1,1 1 0,0-1 0,0 1 0,0-1 1,0 1-1,-1-1 0,1 1 0,0-1 0,0 1 0,0-1 1,0 1-1,0-1 0,0 1 0,0-1 0,1 1 1,-1-1-1,0 1 0,0-1 0,0 1 0,0-1 0,1 1 1,-1-1-1,0 1 0,0-1 0,1 1 0,9 37 5214,-4-17-4031,19 204 2783,-16-123-4240,33 315 1480,-38-381-1168,10 118 600,62 283 0,-71-421-746,0 0 0,0-1 0,2 0 0,13 25 0,-13-33-48,-6-17 12,-9-36 10,3 19-6,1 5 21,-1-8-28,1 0 0,0-49 0,5 69 61,-1 0-1,1 0 1,1 1-1,0-1 1,0 0-1,1 1 1,1-1-1,-1 1 1,1 0-1,1 0 1,0 1-1,8-13 1,-9 17 11,0 1 1,0-1-1,0 1 1,0 0-1,1 1 1,-1-1-1,1 1 1,-1 0-1,1 0 1,0 0-1,0 0 1,0 1-1,0 0 1,0 0-1,0 0 1,1 1-1,-1 0 1,0 0-1,0 0 1,0 1-1,9 1 1,-6-1 16,0 1 0,1-1 0,-1 2 0,0-1 0,0 1 0,-1 1 0,1-1 0,-1 1 0,1 0 0,-1 1 0,-1 0 0,1 0 0,7 8 0,-6-4-22,-2 1 0,1 0 0,-2 1 0,1-1 0,-1 1 1,-1 0-1,0 0 0,-1 1 0,4 18 0,-3-6 47,-1 1 1,-1-1-1,-2 44 0,-1-56-265,-1-1-1,-1 1 1,0 0-1,-8 17 0,7-19-78,1 0-1,-1 0 1,2 0 0,0 0-1,-3 20 1,5-29 75,0 0 0,0 1 0,0-1 0,0 0 0,1 0 1,-1 0-1,0 0 0,0 0 0,1 1 0,-1-1 1,1 0-1,-1 0 0,1 0 0,-1 0 0,1 0 1,0 0-1,-1 0 0,1 0 0,1 1 0,-1-2-22,-1 0 0,1 0-1,-1 1 1,1-1 0,0 0 0,-1 0-1,1 0 1,0 0 0,-1 0 0,1 0-1,0 0 1,-1 0 0,1 0-1,0 0 1,-1 0 0,1 0 0,0 0-1,-1-1 1,1 1 0,-1 0 0,1 0-1,0-1 1,-1 1 0,1 0-1,-1-1 1,1 1 0,-1-1 0,1 1-1,-1-1 1,1 1 0,0-1-1,8-9-3268</inkml:trace>
</inkml:ink>
</file>

<file path=ppt/ink/ink17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0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54 225 11136,'11'2'1703,"0"0"-1,0 1 1,-1 0 0,1 1 0,-1 0 0,0 1 0,18 11 0,-22-13-1119,24 14 192,-18-9-618,0-1 0,0-1 0,1 0 0,0 0 0,0-1 0,0-1 0,1 0 0,24 3-1,-24-6 38,1 0 0,-1-1-1,1-1 1,-1 0 0,26-7-1,-33 7-130,-1-1-1,0 0 0,0 0 0,0 0 0,0-1 0,0 0 0,-1 0 0,1-1 0,-1 0 0,0 0 0,0 0 0,0 0 0,0-1 0,-1 0 0,0 0 0,7-10 0,-7 6-102,0-1 0,-1 0 0,0 0 0,0 0 0,-1 0 0,0-1 0,-1 1 0,0-1-1,0 1 1,-2-1 0,-1-14 0,1 19 15,0 1 0,0 0 1,0 0-1,-1-1 0,0 1 0,0 0 0,-1 1 1,1-1-1,-1 0 0,0 1 0,0-1 0,-1 1 1,1 0-1,-1 0 0,0 0 0,0 1 0,0 0 1,-1-1-1,1 1 0,-1 1 0,0-1 0,-6-2 1,-3 0 31,1 0 0,-2 1 0,1 1 0,0 0 0,-1 1 0,-22 0 0,25 1 37,0 2-1,0-1 0,0 2 0,0 0 0,0 0 1,0 1-1,0 0 0,1 1 0,0 0 0,0 1 1,0 1-1,0-1 0,-12 11 0,10-9 38,1 1-1,1 1 0,-1 1 1,1-1-1,1 1 1,0 1-1,0 0 1,1 1-1,0 0 1,-13 25-1,14-23 11,0 0 0,0 0-1,2 1 1,0 0 0,0 0-1,2 1 1,0-1 0,0 1 0,0 19-1,3-26-34,0 0-1,1 0 0,0 0 0,1 0 0,0 0 0,0 0 0,1 0 0,0 0 1,1 0-1,7 16 0,1-4 26,2 0 0,28 36 0,-35-49-71,5 7-188,1-1 0,1-1 0,0 0 0,1-1 0,0 0 1,1-1-1,19 11 0,-23-15-461,1-2 1,0 1-1,0-1 0,0-1 1,0 0-1,1-1 1,0 0-1,-1-1 0,1 0 1,0-1-1,15-1 1,17-1-3353</inkml:trace>
</inkml:ink>
</file>

<file path=ppt/ink/ink17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1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44 7936,'-20'-11'3968,"54"-5"-1536,-25 12 4607,48-5-5887,-15 6 0,76 15 384,-30-5 128,115 29-2304,-48-13 0,99 0 0,-66-7 0,38-12-2560,-66-4 0</inkml:trace>
</inkml:ink>
</file>

<file path=ppt/ink/ink17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5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6272,'1'-9'300,"2"-8"4830,-3 16-4900,0 1 0,0-1 0,0 1 1,0-1-1,0 1 0,0-1 0,0 1 0,0-1 1,0 1-1,0-1 0,0 1 0,0-1 0,1 1 1,-1-1-1,0 1 0,0-1 0,1 1 0,-1 0 0,0-1 1,1 1-1,-1-1 0,0 1 0,1 0 0,-1-1 1,0 1-1,1 0 0,-1 0 0,1-1 0,-1 1 1,1 0-1,-1 0 0,1-1 0,-1 1 0,1 0 1,0 0-1,0 6 142,-1 0 0,1 0 0,-1 0 0,0 0 0,0 0 0,-1 6 0,0-9-310,4 26 554,0 1 0,1 0 0,10 28 0,-9-35-498,27 115 223,-7 2 0,-5 0 1,1 162-1,-25-94-298,4-204-24,1 1 0,0-1 0,-1 0 0,2 0 0,-1 0 1,0 0-1,1 0 0,-1 0 0,1 0 0,0 0 1,5 5-1,4 11-15,-10-19-35,-1-1-1,0 1 0,0 0 1,0-1-1,1 1 1,-1 0-1,0-1 1,0 1-1,0-1 0,0 1 1,0 0-1,0-1 1,0 1-1,0 0 1,0-1-1,0 1 0,-1 0 1,1-1-1,0 1 1,0-1-1,-1 1 1,1 0-1,0-1 0,-1 1 1,1-1-1,0 1 1,-1-1-1,1 1 1,-1-1-1,1 1 0,-1-1 1,1 1-1,-1-1 1,1 0-1,-1 1 0,1-1 1,-1 0-1,0 0 1,1 1-1,-1-1 1,1 0-1,-1 0 0,0 0 1,1 0-1,-1 0 1,0 0-1,1 0 1,-1 0-1,0 0 0,-1 0 1,-31-1-3500,24 0 1036,8 1 2283,1 0-1,-1 1 0,0-1 1,1 0-1,-1 0 1,1-1-1,-1 1 0,1 0 1,-1 0-1,0 0 0,1 0 1,-1 0-1,1-1 0,-1 1 1,1 0-1,-1 0 1,1-1-1,-1 1 0,1 0 1,-1-1-1,1 1 0,0-1 1,-1 1-1,1 0 0,-1-1 1,1 1-1,0-1 1,-1 0-1,-4-8-2752</inkml:trace>
</inkml:ink>
</file>

<file path=ppt/ink/ink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8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57 409 3328,'5'0'245,"-1"-1"-1,0 0 1,1 0 0,-1-1 0,0 1-1,0-1 1,0 0 0,0 0 0,0-1-1,0 1 1,4-4 0,41-36 1994,-43 37-2103,22-21 559,0-2 0,32-42 1,-52 60-587,-1-1 0,0 0 0,-1 0 0,0-1 0,0 0 0,-1 0 0,-1 0 0,0 0 0,-1-1 0,3-24 0,-5 35-70,-1-1 0,0 0-1,0 1 1,0-1 0,0 0 0,0 1-1,0-1 1,-1 0 0,1 1 0,-1-1-1,0 1 1,0-1 0,0 1 0,0-1-1,0 1 1,0-1 0,-1 1 0,-2-3 0,2 3 2,1 1 0,-1 0 0,0 0 0,0 0 0,0 0 0,0 0 0,1 1 0,-1-1 0,0 1 0,-1-1 0,1 1 0,0 0 0,0 0 0,0-1 0,0 2 0,0-1 0,0 0 0,-3 1 0,-6 2 90,0 0-1,0 1 1,1 0-1,0 0 1,0 1-1,0 1 0,-15 11 1,7-3 4,0 0 0,1 2 0,0 0 0,2 1 0,0 1 0,1 0 0,-21 35 0,28-42-124,1 1 0,1 0 0,0 0 1,1 0-1,0 1 0,0-1 0,2 1 0,-1 0 0,2 0 1,-1 0-1,2 0 0,0 0 0,1 0 0,0 0 0,4 18 1,-2-22-2,0 0 1,1 0-1,0-1 1,0 1 0,1-1-1,0 0 1,0 0 0,1-1-1,0 0 1,0 0-1,1 0 1,0-1 0,0 0-1,1 0 1,0-1 0,0 1-1,0-2 1,0 1 0,13 3-1,-7-2 12,1-1-1,0 0 0,0-2 1,0 0-1,0 0 0,0-2 1,1 1-1,-1-2 1,1 0-1,-1-1 0,18-4 1,-21 4-39,-1-2 0,0 1 0,0-1 0,0-1 0,0 0-1,0-1 1,-1 0 0,0 0 0,0-1 0,0 0 0,-1-1 0,0 0 0,0-1 0,-1 0 0,0 0 0,0-1 0,-1 0 0,0 0 0,11-19 0,0-18-79,-2-2 0,-2 1 0,15-98 0,-29 144 99,0 1 1,0 0-1,0-1 1,1 1 0,-1 0-1,0-1 1,0 1 0,0 0-1,1-1 1,-1 1-1,0 0 1,0 0 0,1-1-1,-1 1 1,0 0 0,0 0-1,1 0 1,-1-1 0,0 1-1,1 0 1,-1 0-1,0 0 1,1 0 0,-1 0-1,0 0 1,1 0 0,-1-1-1,0 1 1,1 0-1,-1 0 1,0 0 0,1 1-1,-1-1 1,1 0 0,-1 0-1,0 0 1,1 0-1,-1 0 1,0 0 0,1 0-1,-1 0 1,0 1 0,0-1-1,1 0 1,-1 0 0,0 1-1,1-1 1,21 14 326,-15-8-194,2-2-59,0 0 1,0 0 0,0-1-1,1 0 1,-1-1 0,1 0-1,-1 0 1,20 0 0,83-6 471,-85 2-390,5 0 63,0-1 0,0-2 0,0-1 0,41-13 0,-81 23-197,0 1 1,0 0 0,1 1-1,-1 0 1,2 0 0,-1 0-1,1 1 1,0 0 0,0 0-1,0 0 1,-7 16 0,9-16-5,0 0-1,0-1 1,1 1 0,0 0 0,0 1 0,1-1-1,0 1 1,0-1 0,1 1 0,0-1 0,0 1-1,1 0 1,0-1 0,0 1 0,1 0 0,0-1 0,2 9-1,1-7 2,-1 0-1,1 0 1,0-1-1,1 1 1,0-1-1,1 0 1,-1-1-1,1 1 1,1-1-1,0 0 1,0 0-1,0-1 1,0 0-1,1-1 1,0 1-1,1-2 1,-1 1-1,1-1 1,0 0-1,12 3 1,-3-2 7,1-1 1,-1-1-1,1-1 1,0-1-1,0-1 1,0 0-1,-1-1 1,1-1 0,28-7-1,-16 2 35,45-15 1,-66 18-44,1 0 0,-1-2 0,0 1 1,0-1-1,-1-1 0,1 1 0,11-12 1,-16 13 6,19-20 54,-23 24-87,-1 1 0,1-1 1,0 1-1,-1-1 0,1 0 0,-1 1 1,1-1-1,-1 0 0,0 0 0,1 1 0,-1-1 1,0 0-1,1 0 0,-1 0 0,0 1 1,0-1-1,0 0 0,0 0 0,0 0 0,0 0 1,0 0-1,0 1 0,0-1 0,0 0 0,0 0 1,-1 0-1,1 0 0,0 1 0,0-1 1,-1 0-1,0-1 0,0 2 2,1 0 0,-1 1-1,1-1 1,-1 0 0,0 0 0,1 1-1,-1-1 1,1 0 0,-1 1 0,1-1-1,-1 1 1,1-1 0,-1 1 0,1-1 0,-1 1-1,1-1 1,0 1 0,-1-1 0,1 1-1,0-1 1,-1 1 0,1 0 0,0-1-1,0 1 1,0 0 0,-1-1 0,1 1 0,0-1-1,0 1 1,0 0 0,0-1 0,0 2-1,1 3 12,-1 1 0,0-1-1,1 0 1,0 0 0,0 0 0,1 0-1,0 0 1,-1-1 0,1 1-1,1 0 1,-1-1 0,1 1-1,0-1 1,6 8 0,-2-5 38,0-1 0,0 0 0,0 0 0,1 0 0,0-1 0,0 0-1,15 6 1,-4-3 83,0-2 0,0 0 0,1-1 0,-1-1 0,1 0 0,0-2 0,21 0 0,-31-2-75,0-1 0,0 0 0,1-1 0,-1 0 0,-1 0 0,1-1 0,0-1 0,-1 1 0,1-2 0,-1 1 0,0-1 0,-1-1 0,1 1 1,-1-2-1,0 1 0,0-1 0,-1 0 0,13-16 0,-16 17-76,0 1 1,0-1-1,-1 0 1,0 0 0,0 0-1,0 0 1,-1-1-1,0 1 1,0-1-1,0 0 1,-1 0 0,0 1-1,-1-1 1,1 0-1,-1 0 1,-1 0-1,1 0 1,-1 1 0,0-1-1,-1 0 1,1 0-1,-2 1 1,1-1-1,0 1 1,-1 0 0,-1 0-1,-6-11 1,1 5-66,-1 0 0,0 1 0,0 1 0,-1 0 0,-1 0 0,1 1 0,-2 0 0,1 1 0,-1 1 0,0 0 0,-1 1 0,1 0 0,-1 1 0,0 0 0,-1 1 0,1 1 0,-1 0 0,0 1 0,0 1 0,-22 0 0,21 2-27,0 0 1,1 1-1,-1 0 1,0 1-1,1 1 1,-1 1-1,1 0 1,1 1 0,-1 0-1,1 1 1,0 1-1,0 0 1,1 1-1,0 1 1,1 0 0,0 0-1,0 1 1,1 1-1,-9 13 1,18-23 92,0-1 0,1 1 0,0 0 0,-1 0-1,1 0 1,0 0 0,0 1 0,0-1 0,1 0 0,-1 0 0,0 1 0,1-1 0,-1 0 0,1 1 0,0-1 0,0 0 0,0 1 0,0-1-1,0 0 1,1 1 0,-1-1 0,2 4 0,-1-3 0,1 0 1,0 0-1,0 0 0,0 0 1,1-1-1,-1 1 0,1-1 0,-1 0 1,1 1-1,0-1 0,0 0 1,0-1-1,4 3 0,10 4-16,0-2 0,0 0 0,1-1 0,25 4 0,-4-4-86,0-2 0,1-1 1,-1-3-1,1-1 1,-1-1-1,1-3 0,44-11 1,-82 16 135,1 0 0,0 1 0,-1-1 0,1 1 0,-1 0 0,1 0 0,0-1 0,-1 2 0,1-1 0,0 0 0,-1 0 0,1 1 0,0 0 0,-1-1 0,1 1 0,-1 0 0,0 0 0,1 1 0,3 1 0,-3 0 80,0 1 0,-1-1-1,1 1 1,-1-1-1,1 1 1,-1 0 0,0 0-1,0 0 1,-1 0 0,3 8-1,5 36 798,-8-39-685,0-1 0,1 1 0,0-1 1,0 1-1,1-1 0,6 15 0,-4-16-145,0 1 0,0-1 0,1 0 0,-1 0-1,2-1 1,-1 0 0,1 0 0,0 0 0,0-1 0,0 0 0,1 0 0,0-1 0,0 0 0,12 4 0,-10-4-557,0-1 1,1-1 0,-1 0-1,1-1 1,0 0 0,-1 0-1,14-1 1,1-3-1829</inkml:trace>
</inkml:ink>
</file>

<file path=ppt/ink/ink17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6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677 60 9344,'-1'-2'337,"0"0"0,0 0 1,0 0-1,0 0 0,-1 1 1,1-1-1,0 0 0,-1 1 1,0-1-1,1 1 0,-1 0 1,0-1-1,1 1 0,-1 0 1,-3-1-1,2-1 6307,3-1-5148,-3-7-1274,0 9-87,0 0 0,-1 0-1,1 1 1,0-1-1,0 1 1,-1 0 0,1 0-1,-1 0 1,1 0 0,-1 0-1,1 1 1,-1 0-1,-6 0 1,-57 6-188,49-3 99,-25 3 460,1 2 1,0 1 0,0 3 0,-57 24 0,75-25-419,0 1 0,2 1 0,0 0 1,0 2-1,1 1 0,1 1 0,1 0 0,-31 35 0,49-51-76,0 1 0,0-1-1,-1 0 1,1 1-1,0-1 1,0 1-1,0-1 1,1 1-1,-1 0 1,0-1-1,0 1 1,1 0-1,-1-1 1,1 1 0,0 0-1,-1 0 1,1-1-1,0 1 1,0 0-1,0 0 1,1 3-1,0-4 5,0 1 0,0-1 0,0 1-1,0-1 1,0 0 0,0 1 0,0-1 0,1 0-1,-1 0 1,1 0 0,-1 0 0,0 0-1,1 0 1,0 0 0,-1-1 0,1 1 0,0 0-1,1 0 1,14 2 110,-1 0 1,1-1-1,31 0 0,-27-1-54,144-4 387,-126 0-355,1 1 0,-1 3 0,72 9 0,-89-6-87,-1 1 0,-1 1 1,1 1-1,-1 1 0,0 1 1,-1 0-1,23 16 0,-35-21 9,0 1 0,0 1 0,0-1 0,-1 1 0,1 1 0,-1-1 0,-1 1 0,1 0 0,-1 0-1,-1 0 1,1 1 0,-1 0 0,0-1 0,-1 2 0,0-1 0,0 0 0,-1 1 0,0-1 0,-1 1 0,2 17-1,-4-20 9,0 0-1,0 1 0,-1-1 1,1 0-1,-1 1 1,-1-1-1,1 0 0,-1-1 1,0 1-1,0 0 0,-1-1 1,0 1-1,0-1 1,0 0-1,0-1 0,-1 1 1,0-1-1,0 0 0,0 0 1,-1 0-1,1-1 0,-1 0 1,-7 4-1,-5 2 30,-1-1-1,0-1 0,0-1 1,-1 0-1,0-1 0,-31 3 1,-10-1-49,0-3 0,-109-5 0,124-11-319,46 12 267,-1 0 0,1 0-1,0 0 1,-1-1-1,1 1 1,-1 0-1,1 0 1,0-1-1,-1 1 1,1 0 0,0-1-1,-1 1 1,1 0-1,0-1 1,-1 1-1,1 0 1,0-1-1,0 1 1,-1-1 0,1 1-1,0 0 1,0-1-1,0 1 1,0-1-1,0 1 1,-1-1-1,1 1 1,0-1 0,0 0-1,1 0-152,0 0-1,0 0 1,0 0-1,-1 0 1,1 0-1,0 0 1,0 0-1,0 0 0,1 0 1,-1 0-1,0 1 1,0-1-1,0 0 1,1 1-1,1-2 1,26-10-3372,-1 3-405</inkml:trace>
</inkml:ink>
</file>

<file path=ppt/ink/ink17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6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7 10240,'-25'-7'5120,"17"21"-3969,8-14 6785,-6 29-7424,3-9 0,-3 26 256,1-14 0,16 26-1024,-8-11 128,26 13 512,-6-14 0,11-7-384,-6-7 128,4-24-1152,-7-5 128,2-10-2560,-3 3 0</inkml:trace>
</inkml:ink>
</file>

<file path=ppt/ink/ink17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6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12800,'-14'13'6399,"28"-19"-10110,-14 6 10366,9 6-11135,0-6 1,1 3-1025,-6-3 128</inkml:trace>
</inkml:ink>
</file>

<file path=ppt/ink/ink17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7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10240,'0'4'1184,"0"-1"1,1 0 0,-1 0 0,1 0-1,0 1 1,0-1 0,0 0-1,0 0 1,0 0 0,1 0 0,1 2-1,15 33 1614,-15-31-3535,16 44 1145,-2 1 0,-2 1 1,-3 0-1,8 71 1,-14-84-148,-5-18 173,-7-33-46,-8-35 70,9 25-358,0-1 0,1 0 0,2-1 0,0 1 0,1-1 0,2 1 0,3-30 0,-3 44-69,1-1 0,0 1 0,0 0 0,1 0 0,0 0 0,0 0 0,1 1 1,0-1-1,0 1 0,1 0 0,0 0 0,0 1 0,0-1 0,1 1 0,0 0 0,0 1 0,1-1 1,0 1-1,0 1 0,0-1 0,0 1 0,13-5 0,-9 5-2,-1 1 1,1 1-1,0-1 0,0 2 0,0-1 1,0 1-1,0 1 0,1 0 0,-1 1 1,0 0-1,0 1 0,0 0 0,0 0 1,-1 2-1,1-1 0,-1 1 0,1 0 1,-1 1-1,0 1 0,-1-1 0,0 2 1,1-1-1,-2 1 0,1 0 0,-1 1 1,0 0-1,-1 0 0,0 1 0,0 0 1,-1 0-1,0 1 0,-1-1 1,0 1-1,5 13 0,-5-6-24,-1-1-1,0 1 1,-1 0-1,-1 0 1,0 0-1,-1 0 1,-1 0 0,-1 0-1,-4 24 1,-13 41-3123,14-73 1404,2-12-2694,2-5 418</inkml:trace>
</inkml:ink>
</file>

<file path=ppt/ink/ink17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7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12 251 8576,'-2'-2'208,"1"1"0,0-1 0,0 0 0,0 0 0,0 0 0,0 0 0,0 0-1,0 0 1,1 0 0,-1 0 0,1 0 0,0 0 0,-1 0 0,1-1 0,0 1 0,0 0 0,0 0 0,1 0 0,-1 0 0,0 0 0,1 0 0,0-1 0,-1 1 0,3-3 0,0-1 393,1 1-1,1-1 1,-1 1 0,1 0 0,0 0-1,0 1 1,10-8 0,18-14 712,-9 6-437,1 2 0,0 0 0,1 1 0,35-15 0,-54 28-718,-1 2 0,1-1 0,-1 1 0,1 0 0,0 1 0,0-1 0,0 1 0,0 1 0,0-1 0,0 1 0,0 0 0,0 1 0,0 0 0,0 0-1,0 0 1,-1 1 0,1 0 0,0 1 0,-1-1 0,1 1 0,-1 0 0,0 1 0,0-1 0,8 8 0,-8-5-70,1 0 1,-2 0-1,1 0 0,-1 1 0,0 0 0,0 0 0,-1 1 1,0-1-1,-1 1 0,1 0 0,-1 0 0,-1 0 1,0 0-1,0 1 0,0-1 0,0 14 0,-1 8 98,-1 0-1,-2 0 0,-7 39 0,4-40-126,-2 0 1,-1-1-1,-2 0 0,0 0 0,-2-1 1,-1-1-1,-1 0 0,-27 38 0,34-55-57,0 0-1,0 0 1,-1-1-1,0 0 1,-1-1-1,0 1 0,0-2 1,0 1-1,-1-1 1,0-1-1,-15 7 1,18-9-12,0-1 0,-1 0 0,1 0 0,-1 0 1,0-1-1,0-1 0,1 1 0,-1-1 0,0 0 1,0-1-1,1 0 0,-1 0 0,1 0 0,-1-1 1,1-1-1,-13-4 0,17 6 4,1-1 0,0 1 0,-1 0-1,1-1 1,0 1 0,0-1 0,0 0 0,0 1 0,0-1 0,0 0-1,1 0 1,-1 0 0,1-1 0,-1 1 0,1 0 0,0-1-1,0 1 1,0-1 0,0 1 0,0-1 0,0 1 0,1-1 0,-1 1-1,1-1 1,0-4 0,0 5 3,0 0 0,1 0 0,-1 0 0,1 0 0,-1 0-1,1 0 1,0 0 0,0 0 0,0 0 0,0 0 0,0 0 0,0 1 0,0-1 0,1 1 0,-1-1 0,0 1-1,1-1 1,0 1 0,-1 0 0,1-1 0,0 1 0,-1 0 0,1 0 0,0 0 0,0 1 0,0-1-1,0 0 1,0 1 0,0-1 0,4 0 0,9 1 34,0 0 0,-1 1 0,1 0-1,-1 1 1,1 1 0,-1 0 0,0 1 0,0 0 0,14 7 0,-3-2 70,49 11 1,-36-17-118,1-1 0,0-1-1,0-3 1,-1-1 0,65-13 0,-88 13-122,51-1-3360,-63 4 213,-6 0-1596,-7 0 2210,-2 0-1190</inkml:trace>
</inkml:ink>
</file>

<file path=ppt/ink/ink17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8.2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10496,'0'0'138,"0"-1"1,0 1 0,0-1-1,0 0 1,0 1 0,0-1 0,0 1-1,0-1 1,0 1 0,0-1-1,1 1 1,-1-1 0,0 1-1,0-1 1,1 1 0,-1-1-1,0 1 1,1 0 0,-1-1-1,1 1 1,-1-1 0,0 1 0,1 0-1,-1-1 1,1 1 0,-1 0-1,1 0 1,-1-1 0,1 1-1,-1 0 1,1 0 0,-1 0-1,1 0 1,-1 0 0,1-1-1,0 1 1,0 0 0,37-1 5158,41 11-562,-74-9-5168,228 29 2817,-197-29-2493,45-3 1,-60 0-1064,0-1 1,-1-1 0,27-9 0,-35 7-2093,-2 2-319</inkml:trace>
</inkml:ink>
</file>

<file path=ppt/ink/ink17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8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10240,'-1'5'10242,"1"5"-4878,4 33-4272,-2-24 406,-2-17-1426,24 232 1755,1-107-679,-6-34-645,8 111 1,-25-161-509,-1 0 1,-3 0 0,-1 0 0,-18 82-1,20-121 18,-6 38-1010,7-41 860,0-1 1,0 1-1,0-1 1,0 1 0,0 0-1,0-1 1,0 1-1,0-1 1,0 1 0,0-1-1,0 1 1,0-1-1,0 1 1,0 0 0,1-1-1,-1 1 1,0-1-1,0 1 1,1-1 0,-1 1-1,0-1 1,1 0-1,-1 1 1,0-1 0,1 1-1,-1-1 1,1 0-1,-1 1 1,0-1 0,1 0-1,-1 1 1,1-1 0,-1 0-1,1 0 1,0 1-1,-1-1 1,1 0 0,-1 0-1,1 0 1,-1 0-1,1 0 1,-1 0 0,1 0-1,0 0 1,-1 0-1,1 0 1,-1 0 0,1 0-1,-1 0 1,1 0-1,-1-1 1,1 1 0,-1 0-1,1 0 1,-1-1-1,1 1 1,0-1 0,9-3-3854</inkml:trace>
</inkml:ink>
</file>

<file path=ppt/ink/ink17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49.8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1 253 9984,'8'3'1745,"1"1"1,-1-1 0,0 1 0,12 8-1,-14-7-1174,1-1 0,-1-1 0,1 1 0,0-1 0,0 0-1,0 0 1,1-1 0,14 2 0,6-3-348,0-2 0,0-1-1,0-1 1,-1-2 0,1-1 0,-1-1 0,0-1-1,30-14 1,-41 16-84,-1-2 0,0 1-1,0-2 1,-1 0 0,0-1-1,-1-1 1,0 0 0,0 0-1,-2-1 1,1-1-1,14-21 1,-24 32-117,0-1 0,0 1-1,-1-1 1,1 1 0,-1-1-1,1 0 1,-1 0 0,0 0 0,0 0-1,0 0 1,0 0 0,-1 0-1,1 0 1,-1 0 0,0 0-1,0 0 1,0 0 0,0 0 0,0 0-1,-2-4 1,1 5 0,0-1 0,-1 1 0,1-1 0,-1 1 0,0-1 0,0 1 1,0 0-1,0 0 0,0 0 0,0 0 0,-1 1 0,1-1 0,-1 0 0,1 1 0,-1 0 0,1 0 0,-4-2 1,-6-1 40,-1 1 1,1 0 0,-1 1 0,1 0 0,-1 1 0,0 1 0,1 0 0,-15 1 0,17 1-11,-1 0 0,1 0 0,-1 1 0,1 1 0,0 0-1,1 0 1,-1 1 0,1 0 0,0 0 0,0 1-1,-12 11 1,19-16-47,-7 6 56,-1 1 0,1 0 0,1 0 0,-1 1 0,1 0 0,1 1-1,0 0 1,0 0 0,-9 20 0,11-20-28,1 0-1,0 0 1,0 1-1,1-1 1,0 1-1,1 0 1,1 0 0,0 0-1,0 0 1,1 0-1,0 0 1,1 0-1,0 0 1,1 0 0,0 0-1,1-1 1,7 21-1,-4-16-28,1-1 0,0-1 0,1 1-1,0-1 1,1-1 0,1 1 0,0-2-1,0 1 1,1-1 0,1-1 0,21 16-1,-11-11-160,0-2-1,1 0 0,0-1 0,1-2 1,28 10-1,-37-16-532,-1-1 0,1-1 0,0 0 1,0-1-1,0 0 0,0-1 0,0-1 0,0-1 0,28-6 0,2-4-3151</inkml:trace>
</inkml:ink>
</file>

<file path=ppt/ink/ink17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0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0 9984,'-2'3'597,"-1"-1"1,0 0-1,1 1 1,0 0-1,-1-1 0,1 1 1,0 0-1,1 0 1,-1 0-1,0 1 1,1-1-1,0 0 1,0 0-1,0 1 1,0-1-1,0 1 1,0 3-1,-4 70 4920,4-43-5639,-6 104 1999,22 262 1,-1-164-663,-12-210-1190,-1-13-141,0 0-1,0 0 1,-2-1-1,1 1 0,-2 0 1,1 0-1,-2-1 1,-3 13-1,5-24-36,1 0 0,0 0 0,-1 0 0,1 0 0,-1-1 0,1 1 0,-1 0 0,1 0 0,-1-1 0,1 1 0,-1 0 0,0-1 0,1 1 0,-1 0 1,0-1-1,1 1 0,-1-1 0,0 1 0,0-1 0,0 0 0,0 1 0,1-1 0,-1 0 0,0 0 0,0 1 0,0-1 0,0 0 0,0 0 0,0 0 0,0 0 0,0 0 0,0 0 0,1 0 0,-1-1 0,0 1 0,0 0 0,0 0 0,0-1 0,0 1 0,-1-1 0,-8-7-3687</inkml:trace>
</inkml:ink>
</file>

<file path=ppt/ink/ink17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1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521 99 6656,'-2'-17'3941,"-5"-14"7271,-10 14-9768,6 12-1226,0 0-1,0 0 1,0 1 0,-1 0 0,0 1 0,0 1 0,0 0 0,0 0 0,0 1 0,0 1 0,-1 0 0,1 0 0,0 1 0,0 1-1,-23 6 1,14-3 11,0 2-1,1 0 0,0 2 0,0 0 0,1 1 0,0 1 0,-33 25 0,44-29-154,0 0 0,0 1 0,1-1 0,0 2 0,0-1 0,1 1 0,0 0 0,1 0 0,0 0 0,0 1 0,1 0 0,-3 10 0,5-12-33,0 1 0,1-1 0,0 1 1,0 0-1,1-1 0,0 1 0,0-1 1,1 1-1,1-1 0,-1 1 0,1-1 1,1 0-1,-1 1 0,2-1 0,5 11 1,2-2-2,0-1 1,2 0-1,0-1 1,1 0-1,0-1 1,1-1-1,0 0 1,1-1 0,30 17-1,-26-18-24,1-2 0,0 0 0,0-1 0,1 0 0,0-2 0,1-1 0,-1-1 0,1-1 0,0-1 0,0 0 0,23-3 0,10-3 32,0-3 0,-1-2 0,71-22 0,-117 29-49,-1-1 1,0-1-1,0 1 0,0-1 0,0 0 0,0-1 1,-1 0-1,0 0 0,12-12 0,-6 6-12,-13 10 10,1 0-1,-1 1 1,1-1 0,-1 1 0,1-1 0,0 1-1,-1-1 1,1 1 0,0-1 0,-1 1 0,1 0 0,0-1-1,-1 1 1,1 0 0,0-1 0,0 1 0,0 0 0,-1 0-1,1 0 1,0 0 0,0 0 0,0 0 0,-1 0-1,2 0 1,5 15-100,1 7 51,-1-14 77,-1 0 0,1-1-1,1 0 1,0 0 0,0-1 0,0 0-1,1-1 1,-1 1 0,1-1 0,1-1-1,-1 0 1,0 0 0,17 3 0,5 1 85,0-2 1,0-1 0,36 0-1,-43-5-33,0-1 0,0-2 0,-1 0 0,1-1-1,-1-2 1,0 0 0,0-1 0,0-2 0,33-17-1,-44 20-45,-1 0-1,0 0 0,-1-1 0,1-1 0,-1 1 1,-1-2-1,0 1 0,14-17 0,-20 21-22,0 0-1,0-1 0,0 1 1,-1-1-1,0 1 0,0-1 1,0 0-1,0 0 0,-1 0 1,1 0-1,-1 0 0,-1 0 1,1 0-1,-1-1 0,0 1 1,0 0-1,0 0 0,-1 0 1,1-1-1,-2 1 0,1 0 1,0 0-1,-5-9 0,-1 1-30,-1 0 1,-1 1-1,0 0 0,0 1 0,-1-1 0,-1 2 0,0 0 0,0 0 1,-1 1-1,0 0 0,-1 1 0,1 0 0,-16-6 0,8 6-2,0 1-1,0 1 1,0 1-1,-1 0 0,0 2 1,0 0-1,0 1 1,0 1-1,0 2 0,-1 0 1,1 1-1,0 1 1,0 0-1,-37 13 0,47-13-71,0 1-1,1 1 0,-1 0 0,1 0 0,0 1 1,0 0-1,0 1 0,1 0 0,0 0 1,1 1-1,-16 17 0,19-20-221,0 1 1,1 0-1,0 0 0,-1 0 1,2 0-1,-1 1 0,1-1 1,0 1-1,0 0 0,1 0 1,0 0-1,0 1 1,1-1-1,0 0 0,0 9 1,-5 36-3672</inkml:trace>
</inkml:ink>
</file>

<file path=ppt/ink/ink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49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183 177 2432,'7'-29'1065,"-5"19"-392,1-1 1,0 1 0,0 0-1,10-19 1,-10 25-551,0 0 0,0 1-1,0-1 1,0 1 0,0 0 0,1 0 0,-1 0 0,1 0 0,0 0 0,0 1 0,0 0 0,0 0 0,0 0 0,0 0 0,5-1 0,14-4 176,1 0 0,0 1 0,-1 2 0,2 0 0,-1 2 0,41 1 0,-58 1-197,1 0 1,-1 1-1,0 0 1,0 1 0,1-1-1,-1 2 1,0-1 0,0 1-1,-1 0 1,1 0-1,-1 0 1,1 1 0,-1 0-1,0 1 1,-1-1 0,1 1-1,-1 0 1,0 1 0,0-1-1,0 1 1,-1 0-1,0 0 1,0 0 0,-1 1-1,1 0 1,2 9 0,-4-8-32,0-1 0,-1 1 0,0-1 1,-1 1-1,1 0 0,-2-1 0,1 1 1,-1 0-1,0-1 0,0 1 1,-1 0-1,0-1 0,-1 0 0,1 0 1,-2 1-1,1-2 0,-1 1 0,0 0 1,0-1-1,0 1 0,-1-1 0,-9 9 1,-5 4 42,0 0 0,-2-1 1,0-1-1,-1-1 0,-29 16 1,25-15-33,-2-2-1,0-1 1,0-2 0,-1 0 0,-1-2-1,0-1 1,0-2 0,-1-1 0,0-1 0,0-1-1,-32-1 1,21-12 3,42 9-84,-1 0 0,0 0 1,1 0-1,-1 0 0,0-1 0,1 1 0,-1 0 0,0 0 1,1-1-1,-1 1 0,1 0 0,-1-1 0,1 1 0,-1-1 0,0 1 1,1 0-1,-1-1 0,1 1 0,0-1 0,-1 0 0,1 1 0,-1-1 1,1 1-1,0-1 0,0 0 0,-1 1 0,1-1 0,0 1 0,0-1 1,0 0-1,-1 1 0,1-1 0,0 0 0,0 0 0,0 1 1,0-1-1,0 0 0,1 1 0,-1-1 0,0 0 0,0 1 0,0-1 1,0 0-1,1 1 0,-1-1 0,0 1 0,1-1 0,-1 0 0,1 1 1,-1-1-1,0 1 0,1-1 0,-1 1 0,1-1 0,0 0 0,3-1 14,-1-1-1,1 1 0,-1 0 1,1 0-1,0 0 1,0 1-1,0-1 0,0 1 1,0 0-1,0 0 0,0 0 1,1 1-1,3-1 0,65 1 346,-46 0-259,5 1 50,0 1 1,1 1 0,-1 2 0,-1 1-1,1 2 1,-1 0 0,0 3-1,57 27 1,-68-28-68,1-1 0,0 0 0,38 9 0,-50-16-281,0-1 0,-1 0 0,1 0 0,0-1 0,11-1 0,-14 0-277,-1 0 0,1 0-1,-1 0 1,1-1 0,-1 0-1,0 0 1,0 0 0,0-1-1,7-4 1,-12 7 330,1 0 0,-1 0 0,1-1 0,-1 1 0,1-1 0,-1 1 0,1 0 0,-1-1 0,1 1 0,-1-1 0,1 1 0,-1-1 0,0 0 0,1 1 0,-1-1 0,0 1 0,1-1 0,-1 0 0,0 1 0,0-1 0,0 1 0,0-1 0,0 0 0,0 1 0,1-1 0,-1 0 0,-1 1 0,1-1 0,0 0 0,0 1 0,0-2 0,-8-4-2181</inkml:trace>
</inkml:ink>
</file>

<file path=ppt/ink/ink17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1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271 2 6656,'11'-2'4217,"-12"8"-316,0-5-3679,0 0 0,0 0 0,1 0 0,-1 0 0,0-1 0,0 1 0,-1 0-1,1 0 1,0-1 0,0 1 0,0 0 0,0-1 0,-1 0 0,1 1 0,-2 0 0,-4 1-28,-1 1 1,0 1 0,1 0 0,0 0-1,-1 0 1,2 1 0,-1 0-1,0 0 1,1 0 0,-8 10 0,-4 1 607,-117 85 3144,133-100-3904,1 0 0,-1 0 0,0 0 0,1 0-1,-1 1 1,1-1 0,0 1 0,-1-1 0,1 1-1,0 0 1,0-1 0,0 1 0,0 0 0,0 0 0,1 0-1,-1-1 1,0 1 0,1 0 0,-1 0 0,1 0-1,0 3 1,0-4-26,1 1 0,0-1-1,-1 1 1,1-1 0,0 1-1,0-1 1,0 0-1,0 1 1,0-1 0,0 0-1,0 0 1,1 0 0,-1 0-1,0 0 1,1 0 0,-1 0-1,1-1 1,-1 1 0,1 0-1,-1-1 1,1 1 0,2 0-1,15 4 59,0 0 0,1-2 0,0 0-1,0-1 1,34-1 0,-24-1 25,55 7-1,-56-2-10,-1 1 0,1 2-1,-1 1 1,-1 0 0,47 25-1,-63-28-22,0 1-1,0 0 1,0 1-1,-1 0 0,-1 0 1,1 1-1,-1 0 1,-1 1-1,0 0 1,0 0-1,-1 1 1,0 0-1,-1 0 1,0 1-1,7 21 0,-11-28-19,-1 0 0,1 0-1,-1 0 1,0 0-1,-1 0 1,1 1-1,-1-1 1,0 0-1,-1 1 1,1-1-1,-1 0 1,0 0 0,0 0-1,0 0 1,-1 0-1,0 0 1,0 0-1,0 0 1,-1 0-1,1-1 1,-1 1 0,0-1-1,-1 0 1,1 0-1,-1 0 1,0 0-1,1-1 1,-2 0-1,1 1 1,0-1-1,-1-1 1,1 1 0,-7 2-1,-3 1 40,-1-1 0,0-1 0,0 0 0,0 0 0,-20 0 0,27-3-81,-1-1-1,0 0 1,0 0 0,0-1-1,1 0 1,-1-1 0,0 0-1,1 0 1,-1-1 0,-14-6-1,-20-12-190,31 17-627,1-2-1,-1 0 0,1 0 1,-20-16-1,28 18-2619,3 0-405</inkml:trace>
</inkml:ink>
</file>

<file path=ppt/ink/ink17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2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114 149 8448,'1'-2'453,"0"0"0,-1 0 0,1 0 0,0 0 0,0 0 0,0 0 0,0 0 0,1 0 0,-1 0 0,0 1 0,1-1 0,-1 0 0,1 1 0,3-3 0,33-26 4010,-17 14-3562,-10 9-682,0 0 0,1 0-1,-1 1 1,1 0-1,0 1 1,1 1 0,16-4-1,-1-1 593,-20 6-585,-1 0 0,1 1-1,0 0 1,0 1 0,0 0 0,0 0-1,0 0 1,0 1 0,0 1 0,10 0-1,-14 0-138,-1 0 0,1 1 0,0-1-1,-1 0 1,1 1 0,-1 0 0,1 0-1,-1 0 1,0 0 0,0 1 0,0-1-1,0 1 1,0 0 0,0-1 0,-1 2-1,1-1 1,-1 0 0,0 0 0,0 1-1,0-1 1,-1 1 0,1-1 0,0 5-1,3 8 92,-2 1-1,0-1 0,-1 1 0,0-1 1,-1 1-1,-1 0 0,-3 24 0,-1-14 29,0 1-1,-2-1 1,-15 45-1,12-49-105,-1-1-1,-1 0 1,-1-1-1,0-1 1,-2 0-1,-1 0 1,0-1-1,-1-1 1,-29 25-1,30-31-157,-1 0-1,0 0 1,0-2-1,-2 0 1,1-1-1,-1 0 1,0-2 0,-1 0-1,1-1 1,-2-1-1,1-1 1,-20 2-1,36-5-1,0-1 0,0 0 0,0 0 0,0 0 0,0 0 0,0-1 0,0 1 0,0-1 0,0 0 0,0 0 0,0 0 1,0 0-1,0 0 0,1-1 0,-1 1 0,0-1 0,1 0 0,-1 0 0,-2-3 0,4 4 27,0 0 1,0-1-1,0 1 1,1-1 0,-1 1-1,1-1 1,-1 1-1,1-1 1,-1 1-1,1-1 1,0 1 0,0-1-1,0 1 1,0-1-1,0 0 1,0 1-1,0-1 1,0 1-1,1-1 1,-1 1 0,1-1-1,-1 1 1,1-1-1,0 1 1,-1-1-1,1 1 1,0 0 0,0-1-1,0 1 1,0 0-1,0 0 1,0 0-1,0 0 1,0 0-1,1 0 1,-1 0 0,2-1-1,-1 0 18,1 0 0,-1 0 0,1 0-1,0 1 1,0-1 0,0 1 0,0 0 0,0 0-1,0 0 1,0 0 0,0 0 0,0 0-1,0 1 1,0 0 0,1 0 0,-1 0 0,0 0-1,0 0 1,0 0 0,1 1 0,-1 0 0,5 1-1,4 3 103,1 1-1,-1 0 1,0 0-1,14 11 0,20 10 195,-23-17-150,-1-2 0,1 0 0,1-1 0,38 5 0,-50-10-351,1-1-1,0 0 1,0 0-1,0-2 1,0 1-1,0-2 0,0 0 1,-1 0-1,1-1 1,16-7-1,-25 9-181,-1 0 0,0-1 0,0 0 0,0 0 0,0 1-1,0-2 1,-1 1 0,1 0 0,-1 0 0,1-1 0,-1 0 0,0 1 0,0-1-1,0 0 1,0 0 0,-1 0 0,1 0 0,-1 0 0,2-5 0,2-8-3075</inkml:trace>
</inkml:ink>
</file>

<file path=ppt/ink/ink17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2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10496,'68'25'14177,"-16"-8"-13251,-36-12-922,154 33 665,-149-35-874,1-1-1,-1-1 0,1-1 0,-1 0 0,1-2 0,21-4 0,-38 5-108,41-8-3027,-16 7-3115,-20 2 3128</inkml:trace>
</inkml:ink>
</file>

<file path=ppt/ink/ink17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3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18 9472,'1'-3'874,"4"-8"1548,-5 11-2383,0 0 0,0 0-1,0 0 1,0 0 0,0 0-1,0 0 1,0 0 0,0-1-1,0 1 1,0 0 0,0 0-1,0 0 1,0 0 0,0 0-1,0 0 1,0 0 0,0-1-1,0 1 1,0 0 0,0 0-1,-1 0 1,1 0 0,0 0-1,0 0 1,0 0 0,0 0-1,0 0 1,0-1 0,0 1 0,0 0-1,0 0 1,0 0 0,0 0-1,-1 0 1,1 0 0,0 0-1,0 0 1,0 0 0,0 0-1,0 0 1,0 0 0,0 0-1,0 0 1,-1 0 0,1 0-1,0 0 1,0 0 0,0 0-1,0 0 1,0 0 0,0 0-1,0 0 1,-1 0 0,1 0-1,0 0 1,0 0 0,0 0-1,0 0 1,0 0 0,0 0-1,0 0 1,0 0 0,0 0 0,-1 0-1,1 1 1,0-1 0,-2 4 6917,2 11-5412,0 4-423,-5 68 1968,4-45-2980,10 70-1,31 197 2580,-19-127-1895,4 47-669,-25-226-415,1 43 675,-5-29-2140,4-17 1622,0 0 0,0 1 0,-1-1 0,1 0 0,0 0 0,0 0 0,-1 1 0,1-1 0,0 0 0,0 0 0,-1 0 0,1 0 0,0 0 0,0 0 0,-1 0-1,1 0 1,0 0 0,0 0 0,-1 0 0,1 0 0,0 0 0,0 0 0,-1 0 0,1 0 0,0 0 0,-1 0 0,1 0 0,0 0 0,0 0 0,-1 0 0,1 0 0,0 0 0,0-1 0,0 1 0,-1 0 0,1 0 0,0 0 0,0 0 0,0-1 0,-1 1-1,1 0 1,0 0 0,0-1 0,0 1 0,-1 0 0,-3-9-3684,3 0-43</inkml:trace>
</inkml:ink>
</file>

<file path=ppt/ink/ink17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4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32 8320,'-3'-6'1240,"2"5"-997,1 0 1,-1 0 0,1 0 0,-1 0 0,1 0 0,-1 0-1,1 0 1,-1 0 0,1 0 0,0 0 0,0 0 0,0 0-1,0 0 1,-1 0 0,1 0 0,1 0 0,-1 0-1,0 0 1,0 0 0,0 0 0,0 0 0,1-2 0,4 7 6005,11 14-4861,-10-10-1279,0 1 1,-1 0-1,-1-1 1,1 2-1,-1-1 1,-1 0 0,0 1-1,0 0 1,2 16-1,2 6 438,30 77 894,6 29-599,-37-110-693,2 11 158,-8-39-305,0-1 1,0 1-1,0 0 1,0 0-1,0 0 1,0 0-1,0 0 1,0 0-1,0 0 1,1 0-1,-1 0 1,0 0-1,0 0 0,0-1 1,0 1-1,0 0 1,0 0-1,0 0 1,0 0-1,0 0 1,0 0-1,0 0 1,0 0-1,0 0 1,0 0-1,0 0 1,0 0-1,1 0 1,-1 0-1,0 0 1,0 0-1,0 0 0,0 0 1,0 0-1,0 0 1,0 0-1,0 0 1,0 0-1,0 0 1,1 0-1,-1 0 1,0 0-1,0 0 1,0 0-1,0 0 1,0 0-1,1-27 45,-1 8-43,0 0 0,1 0-1,1 0 1,0 0 0,2 0 0,0 0 0,1 1 0,1-1 0,1 2 0,0-1 0,1 1 0,1 0 0,1 0 0,1 1 0,15-19 1,-21 29 18,1 1 1,-1 0 0,1 0 0,0 1 0,1-1 0,-1 1-1,1 1 1,0-1 0,0 1 0,0 0 0,0 1 0,0 0 0,0 0-1,1 0 1,-1 1 0,1 0 0,-1 1 0,1-1 0,0 1 0,-1 1-1,1 0 1,-1 0 0,1 0 0,-1 1 0,9 3 0,-1 0 22,0 0 1,0 1-1,-1 1 0,0 0 1,0 1-1,0 1 1,-1 0-1,-1 1 0,1 0 1,18 21-1,-16-13-58,-1-1 1,0 2-1,-1 0 1,-1 1-1,-1 0 0,0 0 1,-2 1-1,0 1 0,-2-1 1,10 46-1,-17-33-2997,-4-26-254,-1-17-171,1-4-43</inkml:trace>
</inkml:ink>
</file>

<file path=ppt/ink/ink17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4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80 263 9472,'2'6'1103,"1"0"0,-1 0 0,1 0 0,0 0 0,1-1 0,-1 1 0,1-1 0,9 10 0,19 28 3369,-25-33-4299,0 1 0,1-1-1,1 0 1,0-1 0,0 0-1,0-1 1,1 0 0,0 0-1,1-1 1,0 0 0,0-1-1,1 0 1,-1-1 0,1 0-1,0-1 1,1 0 0,-1-1-1,0-1 1,1 0 0,22 1-1,-20-2-70,1-2 0,-1 0 0,0 0 0,1-2 0,-1 0 0,0 0 0,0-2 0,-1 0 0,1 0 0,-1-1 0,0-1 0,-1-1 0,1 0 0,-1 0 0,-1-1 0,0-1-1,11-11 1,-15 12-74,0 0-1,0 0 0,-1-1 1,-1 0-1,1 0 1,-2-1-1,1 1 0,-2-1 1,1-1-1,4-17 0,-8 21-35,1 1-1,-1-1 1,-1 0 0,1 0-1,-1 1 1,-1-1-1,1 0 1,-1 1-1,-1-1 1,1 0 0,-1 1-1,-1 0 1,1-1-1,-1 1 1,-1 0 0,1 0-1,-9-11 1,4 7 25,0 1 1,-1 0-1,0 0 1,-1 1-1,0 0 0,-1 1 1,1 0-1,-1 1 1,-1 0-1,-16-7 1,0 7 12,1 2-1,-1 0 1,0 2 0,0 2 0,0 0 0,0 2 0,1 1 0,-1 1 0,-28 7-1,42-7-82,-1 0 0,1 1-1,-1 1 1,1 1 0,1 0-1,-1 0 1,1 2 0,0-1-1,1 2 1,0 0 0,0 0-1,1 1 1,0 0 0,1 1-1,0 0 1,0 1 0,1 0-1,1 1 1,0-1 0,1 2-1,-6 15 1,11-24-122,0 0 0,0 0 0,0 1 0,1-1-1,0 1 1,0-1 0,1 1 0,0-1 0,-1 1 0,2-1-1,-1 1 1,1-1 0,0 1 0,0-1 0,0 1 0,1-1 0,0 0-1,3 7 1,-3-8-32,-1-1 0,1 0-1,0 0 1,1 0 0,-1 0-1,0 0 1,1 0 0,-1 0 0,1-1-1,0 1 1,0-1 0,0 0-1,0 0 1,1 0 0,-1 0-1,1-1 1,-1 1 0,1-1 0,-1 0-1,1 0 1,-1 0 0,1 0-1,0-1 1,0 0 0,7 0-1,6 3-652,52 9-2873</inkml:trace>
</inkml:ink>
</file>

<file path=ppt/ink/ink17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4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7 11008,'-2'0'294,"0"1"-1,0-1 1,0 1 0,0-1 0,1 1 0,-1 0 0,0 0 0,0-1-1,1 1 1,-1 0 0,0 1 0,1-1 0,-1 0 0,1 0 0,0 1 0,-1-1-1,1 1 1,0-1 0,0 1 0,0-1 0,0 1 0,-1 2 0,0 0 333,1 1 0,0 0 1,0-1-1,0 1 1,0 0-1,1-1 0,0 1 1,0 0-1,1 5 0,9 50 3527,6-7-3757,-12-39-1447,18 57 1743,37 83 0,-59-154-691,0 0-1,0 0 1,0 0-1,0 0 0,0-1 1,0 1-1,0 0 1,0 0-1,0 0 1,1 0-1,-1 0 1,0 0-1,0 0 1,0 0-1,0 0 0,0 0 1,0-1-1,0 1 1,0 0-1,0 0 1,0 0-1,0 0 1,1 0-1,-1 0 1,0 0-1,0 0 1,0 0-1,0 0 0,0 0 1,0 0-1,0 0 1,0 0-1,1 0 1,-1 0-1,0 0 1,0 0-1,0 0 1,0 0-1,0 0 1,0 0-1,0 0 0,0 0 1,1 0-1,-1 0 1,0 0-1,0 0 1,0 0-1,0 0 1,0 1-1,0-1 1,0 0-1,2-20 83,-3-18 12,-5-9-97,1 15 0,1-1 0,2 1 0,2-46 0,1 70 2,0 0 1,0 0-1,0 0 1,1 0-1,1 0 0,-1 0 1,1 0-1,1 1 1,-1-1-1,1 1 0,1 0 1,-1 0-1,1 0 0,0 1 1,1 0-1,-1 0 1,1 0-1,9-6 0,-11 10 15,-1 0-1,1 0 0,0 1 1,0-1-1,-1 1 0,1 0 0,0 0 1,0 0-1,0 1 0,0-1 0,0 1 1,0 0-1,0 0 0,0 1 1,0-1-1,0 1 0,0 0 0,0 0 1,0 0-1,4 2 0,7 3 88,1 1 1,-1 1-1,17 11 0,-30-17-90,13 9 66,0 1 0,0 1 0,-2 0 0,1 1-1,-2 1 1,0 0 0,18 30 0,-2-4 58,-18-27-125,0 0 0,-2 1-1,0 0 1,0 1 0,-2-1-1,0 1 1,0 1 0,-2-1 0,0 1-1,3 27 1,-7-33-1136,0 1 1,0 0-1,-1-1 0,0 1 1,-6 19-1,4-16-2609,2-6-129</inkml:trace>
</inkml:ink>
</file>

<file path=ppt/ink/ink17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6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7 643 7552,'0'0'152,"0"0"0,-1 0 0,1 0 1,0 0-1,-1 0 0,1 1 0,0-1 0,-1 0 1,1 0-1,0 1 0,-1-1 0,1 0 0,0 1 1,0-1-1,-1 0 0,1 1 0,0-1 0,0 0 1,0 1-1,-1-1 0,1 0 0,0 1 0,0-1 1,0 0-1,0 1 0,0-1 0,0 1 0,0-1 1,0 0-1,0 1 0,0-1 0,0 1 1,0-1-1,0 0 0,0 2 0,16-1 5520,9-7-1560,-4-4-3312,0-8-420,0 0 0,-1-1 1,0-1-1,-2-1 0,-1-1 0,0 0 0,-2-1 0,20-40 0,-28 49-300,-1-1 0,0 1 0,-2-1-1,1-1 1,-2 1 0,0-1 0,-1 1 0,0-1 0,-1 0 0,-1 0 0,-1 1-1,0-1 1,-1 0 0,-1 0 0,0 1 0,-9-26 0,9 33-67,-1 0 1,0 1 0,0 0-1,0 0 1,-1 0-1,0 0 1,0 1-1,-1-1 1,0 1 0,0 1-1,0-1 1,-1 1-1,1 0 1,-1 1-1,-1-1 1,1 2 0,-1-1-1,1 1 1,-1 0-1,0 0 1,-15-2-1,17 3 6,6 2-16,-1 0-1,1-1 0,0 1 0,-1 0 0,1-1 0,0 1 0,-1 0 0,1 0 0,-1 0 0,1-1 0,-1 1 0,1 0 0,0 0 0,-1 0 0,1 0 0,-1 0 0,1 0 1,-1 0-1,1 0 0,-1 0 0,1 0 0,0 0 0,-1 0 0,1 0 0,-1 0 0,1 0 0,-1 0 0,1 1 0,0-1 0,-1 0 0,1 0 0,-1 0 0,1 1 0,0-1 0,-1 0 1,1 1-1,0-1 0,-1 0 0,1 1 0,0-1 0,-1 0 0,1 1 0,0-1 0,0 1 0,0-1 0,-1 0 0,1 1 0,0-1 0,0 1 0,0-1 0,0 1 0,0-1 0,1 2 8,0-1 0,0 1 0,0-1 0,1 0 0,-1 1-1,0-1 1,1 0 0,-1 0 0,1 0 0,-1 0-1,1 0 1,0 0 0,-1-1 0,1 1 0,0-1-1,0 1 1,-1-1 0,1 1 0,0-1 0,0 0-1,2 0 1,1 1 30,35 6 135,1-1 0,0-2 0,0-2 0,71-6 0,319-25 572,-420 28-745,5 0 22,1 0 1,-1 1-1,1 1 1,-1 0-1,23 5 1,-40-5-25,1-1 0,0 0 0,-1 0 0,1 0 0,-1 1 0,1-1 0,0 0 0,-1 0 0,1 1 0,0-1 0,-1 0 0,1 1 0,0-1 0,-1 0 0,1 1 0,0-1 0,0 0 0,0 1 0,-1-1 0,1 1 0,0-1 0,0 0 0,0 1 0,0-1 0,0 1 0,0-1 0,0 1 0,0-1 0,0 0 0,0 1 0,0-1 0,0 1 0,0-1 0,0 1 0,0-1 0,0 1 0,0-1 0,0 0 0,1 1 0,-1-1 0,0 1 0,0-1 0,1 0 0,-1 1 0,0-1 0,0 0 0,1 1 0,-1-1 0,0 0 0,1 0 0,-1 1 0,0-1 0,1 0 0,-1 0 0,1 1 0,-1-1 0,0 0 0,1 0 0,-1 0 0,1 0 0,-1 0 0,1 0 0,-1 0 0,1 0 0,-1 0 0,0 0 0,1 0 0,-1 0 0,1 0 0,-44 24 40,22-14 27,7-2-64,0 1-1,1 0 1,0 1 0,1 1 0,0 0 0,0 0 0,1 1 0,1 0 0,-11 17-1,17-23-7,1 0 0,-1 0 0,2 0 0,-1 0-1,1 1 1,0-1 0,0 1 0,1-1 0,-1 1-1,2 0 1,-1-1 0,1 1 0,0 0 0,0 0-1,1-1 1,0 1 0,0 0 0,0-1-1,1 1 1,0-1 0,0 1 0,1-1 0,0 0-1,0 0 1,7 9 0,0 0 6,2 0 0,0-1 0,0-1-1,1 0 1,1-1 0,0 0 0,1-1 0,0-1 0,0 0-1,1-1 1,1-1 0,0 0 0,0-1 0,0-1 0,34 7-1,-25-8-1,0-2 0,0-1 0,-1 0 0,1-2-1,0-1 1,0-2 0,0 0 0,0-1-1,-1-2 1,49-17 0,-41 11-22,0-2 0,-1-1 1,53-34-1,-76 43-6,-1 0 0,0-1 0,-1 0 0,0 0 0,0 0 0,0-1 0,9-16 0,-13 18 0,0 1-1,-1 0 0,0-1 1,0 1-1,0-1 0,-1 1 1,0-1-1,0 0 0,0 0 1,-1 1-1,0-1 0,0 0 0,0 0 1,-3-11-1,1 11-10,-1-1-1,0 1 1,0 0 0,-1 0-1,0 0 1,0 1 0,0-1-1,-1 1 1,1 0 0,-1 0-1,-1 0 1,1 1 0,0 0-1,-1 0 1,0 0 0,0 1-1,0 0 1,-1 0 0,-10-3-1,11 3 44,0 1 0,0-1-1,-1 2 1,1-1 0,0 1 0,-1 0-1,1 0 1,-1 1 0,0 0 0,1 0-1,-1 0 1,1 1 0,-1 0 0,1 0-1,0 1 1,-1-1 0,1 2-1,0-1 1,0 1 0,0-1 0,-10 8-1,11-4 49,-1 0-1,1 0 1,0 0-1,0 1 1,1 0-1,0 0 1,0 0-1,1 1 1,0-1-1,0 1 1,1-1-1,-1 1 1,2 0-1,-2 16 1,0 7 201,2-1 1,4 46-1,-1-61-173,0-1-1,1 0 1,0 0-1,1 0 1,0-1-1,2 0 1,-1 1-1,2-2 1,-1 1-1,2-1 1,0 0-1,0 0 1,1-1 0,0 0-1,1-1 1,12 10-1,-14-13-218,0-1 1,0 0-1,1 0 0,0 0 1,1-1-1,-1-1 0,1 0 1,0 0-1,0-1 0,0 0 1,0-1-1,1 0 0,-1 0 1,0-1-1,1 0 0,0-1 1,-1-1-1,1 0 0,-1 0 1,0-1-1,1 0 0,15-5 1,28-22-3466,-9 4-385</inkml:trace>
</inkml:ink>
</file>

<file path=ppt/ink/ink17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6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284 0 7424,'-4'5'1204,"0"-1"-1,0 1 1,0-1 0,-1 0 0,0 0 0,0-1 0,-8 5 0,-6 1-403,-1 0 0,-28 8 0,-19 7-142,65-22-573,-9 3 310,1 0 1,0 1 0,0 0-1,-16 13 1,25-17-345,0-1 0,-1 0 0,1 1 1,0-1-1,-1 0 0,1 1 0,0 0 0,0-1 0,0 1 1,0 0-1,1-1 0,-1 1 0,0 0 0,1 0 0,-1 0 0,1 0 1,-1-1-1,1 1 0,0 0 0,0 0 0,0 0 0,0 0 0,0 0 1,1 0-1,-1 0 0,1 0 0,-1-1 0,1 1 0,-1 0 0,1 0 1,0 0-1,0-1 0,0 1 0,0-1 0,1 3 0,3 0 20,-1 0-1,1 0 1,-1 0-1,1 0 1,0-1-1,0 0 1,1 0-1,-1-1 1,0 1-1,1-1 1,0 0-1,0 0 1,-1-1-1,1 0 1,11 1-1,26 8 279,207 58 610,-212-58-832,1 2 0,-2 2 0,1 1 0,-2 2 0,0 1 0,43 31 0,-74-45-96,1 0 0,-1 0 0,0 1 0,0 0 0,0 0 0,0 1 0,4 6 1,-8-9-19,1 0 1,0 1-1,-1 0 1,0-1 0,0 1-1,0 0 1,0 0-1,0-1 1,-1 1 0,0 0-1,0 0 1,0 0-1,0 0 1,-1 0 0,0 5-1,-1-4 12,1 1 1,-1 0-1,0-1 0,0 1 0,0-1 0,-1 0 0,0 0 1,0 0-1,-1 0 0,1 0 0,-1 0 0,0-1 0,0 0 1,0 0-1,-8 5 0,3-3 75,0 0-1,-1-1 1,0 0 0,-1 0 0,1-1-1,-1 0 1,-20 3 0,12-3-170,-1-2 0,1 0-1,-1-1 1,0-1 0,0-1 0,1 0 0,-1-2 0,1 0 0,-26-8-1,44 10-23,0 1 0,-1 0-1,1 0 1,0-1-1,-1 1 1,1-1 0,0 1-1,0-1 1,-1 0-1,1 1 1,0-1-1,0 0 1,0 0 0,0 0-1,0 0 1,0 0-1,0 0 1,0 0-1,0 0 1,0 0 0,1 0-1,-1 0 1,0-1-1,1 1 1,-1 0-1,1-1 1,0 1 0,-1-3-1,-4-16-1826</inkml:trace>
</inkml:ink>
</file>

<file path=ppt/ink/ink17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7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89 7552,'-2'-7'781,"-8"-35"3663,8 10 2512,0 25-4680,-3 14-554,-2 14-1240,1 28 487,2 0 0,3 0 0,5 57 0,-2-81-878,18 325 2256,-8-202-2020,6 0 0,45 174 0,-61-314-376,1-1-1,0 1 0,1 0 1,-1-1-1,2 0 0,-1 0 1,1 0-1,0 0 0,0-1 0,0 1 1,1-2-1,0 1 0,1 0 1,7 4-1,-11-7-149,0-1 0,1 0 0,-1-1-1,1 1 1,-1 0 0,1-1 0,0 0 0,0 0 0,-1 0 0,1 0-1,0-1 1,0 1 0,0-1 0,0 0 0,0 0 0,0-1 0,0 1-1,-1-1 1,1 0 0,0 0 0,0 0 0,-1 0 0,1-1 0,0 1-1,-1-1 1,0 0 0,1 0 0,-1 0 0,0-1 0,0 1 0,0-1-1,3-3 1,24-37-3385,-5 2-256</inkml:trace>
</inkml:ink>
</file>

<file path=ppt/ink/ink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0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2944,'13'0'6093,"28"14"-3596,-20-7-2490,4-1 355,-1-1 0,2-2 0,-1 0-1,0-2 1,32-1 0,63-10-1869,-86 7-32,-20 4-167,-7 8-86</inkml:trace>
</inkml:ink>
</file>

<file path=ppt/ink/ink17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7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62 5760,'-15'0'2816,"62"0"1152,-37 0 2431,37 0-5247,-14 0 0,47-7 640,-19 4 0,47-6-2432,-28 5 128,29-3 768,-26-2 0,3-1-3200,-21-3 128</inkml:trace>
</inkml:ink>
</file>

<file path=ppt/ink/ink17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8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0 141 5376,'2'0'498,"0"0"1,0 0-1,0 0 0,0 1 1,-1-1-1,1 1 0,0-1 1,0 1-1,-1-1 0,1 1 1,0 0-1,-1 0 0,1 0 1,0 0-1,-1 0 0,1 0 1,-1 1-1,0-1 0,1 0 1,0 3-1,18 36 3648,-2-1-4656,0-11 2289,1 0 0,42 45 0,-49-61-1513,0 0 0,1-1 0,1-1 1,0 0-1,0-1 0,1 0 0,30 12 0,-26-15-168,0 0 0,0-1 1,1-1-1,0-1 0,-1-1 0,1-1 0,0 0 0,0-2 0,35-4 0,-33 1-48,1-1 0,-1-1 0,0-1 0,-1-1 0,0 0-1,0-2 1,-1-1 0,26-17 0,-38 23-42,-1-1-1,1 0 1,-1 0 0,0 0 0,0-1-1,-1 0 1,0-1 0,-1 1-1,1-1 1,-1 0 0,-1 0 0,1-1-1,-1 0 1,-1 1 0,0-1 0,0 0-1,-1-1 1,0 1 0,0 0 0,-1-1-1,0-12 1,-2 15-8,0 0-1,0 0 1,-1 0 0,0 1-1,0-1 1,0 0 0,-1 1-1,0-1 1,0 1 0,-1 0-1,0 0 1,0 0 0,0 1-1,-1-1 1,0 1 0,0 0-1,0 0 1,0 1 0,-11-8-1,-2 2-15,0 0-1,0 0 0,-1 2 1,0 0-1,-25-6 0,20 8 2,1 1 0,-1 0 0,0 2 0,0 1 0,0 0 0,-28 3-1,8 4-41,-1 2 0,-53 15 0,93-22 38,0 1 0,1 0 0,-1 0-1,1 0 1,-1 0 0,1 1 0,0 0 0,-1 0-1,1 0 1,0 0 0,0 1 0,1 0 0,-1-1-1,0 1 1,1 1 0,0-1 0,0 0 0,0 1-1,-4 5 1,6-8 0,0 1-1,1 0 0,-1-1 1,0 1-1,1 0 0,-1 0 1,1 0-1,-1 0 1,1-1-1,0 1 0,0 0 1,0 0-1,0 0 0,0 0 1,0 0-1,0 0 1,1-1-1,-1 1 0,1 0 1,-1 0-1,1 0 0,1 2 1,1 0-30,-1 0 1,1 0 0,0-1-1,1 1 1,-1-1-1,1 0 1,-1 0-1,8 5 1,4 1-109,0-1 0,0 0 0,29 9 1,-16-8-42,1-2 1,-1-1-1,1-1 1,0-1-1,47-1 1,-50-2 59,59-2-715,167-23-1,-248 24 1196,-27 7 938,18-5-1130,1 0 0,0 0 0,0 0 1,0 0-1,0 1 0,0 0 1,0 0-1,0 0 0,1 0 1,0 0-1,0 1 0,0-1 1,0 1-1,0 0 0,1 0 0,-1 0 1,1 0-1,-3 9 0,4-9-95,0-1-1,1 1 0,-1 0 0,1-1 1,0 1-1,0-1 0,0 1 0,0 0 1,1-1-1,-1 1 0,1 0 0,0-1 1,0 1-1,1-1 0,-1 0 1,0 1-1,1-1 0,0 0 0,0 0 1,0 0-1,0 0 0,1 0 0,-1 0 1,1-1-1,3 4 0,3 1-45,1 0-1,0 0 1,0-1-1,1 0 1,-1-1-1,1 0 1,1-1-1,-1 0 1,0-1-1,1 0 1,16 2-1,3-2-1580,1-2 0,0-1 0,37-4 0,-30 1-2034</inkml:trace>
</inkml:ink>
</file>

<file path=ppt/ink/ink17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8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 6784,'-2'-12'1348,"-1"-17"4237,3 28-1063,0 1-2410,7 25 3179,58 275-1814,-54-253-2730,33 88-1,-37-114-520,-9-15-115,-1-8-108,1-1-1,0 1 0,1-1 1,-1 0-1,0 0 0,1 1 1,-1-1-1,1 0 0,0 0 1,-1-5-1,-4-11-26,1 0 1,0-1-1,2 0 0,0 1 0,1-1 1,1 0-1,1 0 0,1 0 1,1 0-1,0 0 0,11-36 0,-11 46 12,1 1 0,1 0-1,-1-1 1,2 1-1,-1 1 1,1-1 0,1 1-1,0-1 1,0 2 0,0-1-1,1 1 1,0 0 0,0 0-1,1 1 1,0 0-1,0 0 1,0 1 0,1 0-1,0 0 1,0 1 0,0 0-1,1 1 1,-1 0 0,1 0-1,-1 1 1,15-1-1,-10 2 42,-1 0 0,1 1-1,-1 0 1,1 1 0,-1 0-1,1 2 1,-1-1 0,0 1-1,0 1 1,0 1 0,-1 0-1,1 0 1,-1 1-1,-1 1 1,1 0 0,-1 0-1,0 1 1,-1 1 0,1 0-1,-2 0 1,1 1 0,-2 0-1,1 1 1,-1 0 0,-1 0-1,0 1 1,0-1-1,-2 2 1,1-1 0,-1 1-1,-1-1 1,0 1 0,-1 0-1,2 15 1,-3-16-102,0 0 0,0 0 0,-1 0 0,-1 0 1,0 0-1,0 0 0,-1 0 0,-1 1 0,0-1 0,-1-1 0,-4 14 0,-4 10-2042,11-35 2021,0 0 1,0 1-1,0-1 1,0 1-1,0-1 1,-1 0-1,1 1 1,0-1-1,0 0 1,0 1-1,0-1 1,0 1-1,0-1 1,0 0 0,1 1-1,-1-1 1,0 0-1,0 1 1,0-1-1,0 1 1,0-1-1,0 0 1,1 1-1,-1-1 1,0 0-1,0 0 1,1 1-1,-1-1 1,0 0-1,0 1 1,1-1-1,-1 0 1,0 0-1,1 1 1,-1-1-1,0 0 1,1 0 0,-1 0-1,0 0 1,1 0-1,-1 1 1,0-1-1,1 0 1,-1 0-1,1 0 1,-1 0-1,0 0 1,1 0-1,-1 0 1,1 0-1,-1 0 1,0 0-1,1-1 1,-1 1-1,0 0 1,1 0-1,-1 0 1,0 0 0,1-1-1,-1 1 1,0 0-1,1 0 1,-1 0-1,1-1 1,8-4-3769</inkml:trace>
</inkml:ink>
</file>

<file path=ppt/ink/ink17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8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1 137 10880,'1'1'522,"1"0"0,-1 0 0,1 0 0,-1 0-1,1-1 1,-1 1 0,1 0 0,-1-1 0,1 1 0,-1-1 0,1 0 0,0 0 0,-1 1 0,4-1 0,-3 0-95,0 0-1,1 0 1,-1 0 0,0 1-1,0-1 1,0 1 0,0 0-1,1-1 1,-1 1-1,0 0 1,0 0 0,-1 0-1,1 0 1,0 1 0,2 1-1,4 6-130,-2 0 1,1 0-1,-1 0 0,-1 1 0,9 18 0,-9-16-84,1-1 0,0 0-1,14 19 1,-12-20-18,0-1 0,1 0-1,0-1 1,0 0 0,1-1 0,0 1 0,0-2-1,1 0 1,0 0 0,0-1 0,1 0-1,23 6 1,-21-8-130,2-1 0,-1 0 0,0-2 0,0 1-1,0-2 1,0 0 0,0-1 0,0 0 0,0-1 0,16-6-1,-22 6-55,-1 0 0,1 0 0,0-1 0,-1 0 0,0-1 0,0 0-1,0 0 1,-1-1 0,0 1 0,0-2 0,9-9 0,-12 11-16,0 0 1,0-1-1,-1 1 0,0-1 1,0 0-1,0 0 0,-1 0 1,0 0-1,0 0 1,-1-1-1,1 1 0,-2-1 1,1 1-1,0 0 1,-1-1-1,-1 1 0,0-9 1,0 5-6,-1 1 1,-1 0 0,0 0-1,0 0 1,0 0 0,-1 0-1,0 1 1,-1-1 0,0 1-1,-1 0 1,1 1 0,-1-1-1,-1 1 1,1 1-1,-1-1 1,0 1 0,-1 0-1,-12-7 1,10 7 4,0 0 0,-1 0-1,1 1 1,-2 1 0,1 0 0,0 0 0,-1 1-1,1 1 1,-1 0 0,0 0 0,0 2 0,-21 0-1,17 0-42,1 0 0,0 1 0,0 1 0,-1 1-1,1 0 1,1 1 0,-1 1 0,1 0 0,-26 13-1,30-14-227,1 1 0,0 0 0,1 0 0,-1 0 0,1 1 0,0 1 0,1-1 0,-1 1-1,1 1 1,1-1 0,-12 17 0,16-21 17,0 0 0,-1 0 0,1 0 0,0 1 0,1-1 0,-1 1 1,1-1-1,0 1 0,-1 0 0,1-1 0,0 6 0,1-6-18,1 1 0,0-1 0,-1 0 0,1 0 0,0 0 0,1 0 0,-1 0 0,0 0-1,1 0 1,0-1 0,-1 1 0,5 4 0,23 33-3560</inkml:trace>
</inkml:ink>
</file>

<file path=ppt/ink/ink17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8:59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1106 11136,'65'-19'5701,"-17"4"-3958,4-5 4103,51-22-4161,185-99-1173,-257 126-487,-1-2 1,-1-1-1,0-1 0,-2-2 0,0-1 0,-1 0 1,-1-2-1,-2-1 0,0-1 0,37-57 1,-54 74-20,-1 0 1,-1 0 0,0-1-1,0 1 1,-1-1 0,0 0-1,0 0 1,-2 0 0,1 0-1,-1 0 1,0-1 0,-1 1-1,0 0 1,-1-1 0,-3-17-1,0 11-9,0 0-1,0 1 1,-2 0-1,0 0 0,-1 0 1,-1 0-1,0 1 1,-1 0-1,-1 1 1,0 0-1,0 1 1,-2 0-1,0 0 0,0 1 1,-1 1-1,-1 0 1,-25-15-1,9 7-4,0 2 0,-2 1 0,0 1 0,0 2 0,-1 2 0,-1 1 0,-63-11 0,85 18 8,-1 1 0,1 1 0,0 0 0,-1 1 0,1 0 0,-1 1 0,1 0 0,0 1 0,0 0 0,0 1 0,0 1 0,0-1 0,0 2 0,-14 7 0,20-7 10,1-1 1,0 1-1,0 1 0,0-1 0,1 0 0,-1 1 1,1 0-1,1 0 0,-1 1 0,1-1 0,0 1 1,0-1-1,1 1 0,0 0 0,0 0 0,1 0 1,-1 9-1,-1 13 95,1 1-1,3 47 1,0-71-91,17 208 793,-7-119-334,8 184 663,12 100-331,-29-359-980,-2-12-14,1-1 0,-1 1 1,1-1-1,1 0 1,-1 1-1,1-1 1,1 0-1,-1 0 0,1 0 1,0-1-1,1 1 1,-1-1-1,8 9 0,-9-13 36,0-2 0,0 1 0,0 0 0,0 0 0,0-1 0,0 1 0,0-1 0,0 1 0,0-1-1,1 0 1,-1 0 0,0 0 0,0 0 0,0 0 0,0 0 0,0-1 0,0 1 0,1-1-1,-1 0 1,0 1 0,0-1 0,0 0 0,-1 0 0,1 0 0,2-2 0,6-2-880,33-11-2807</inkml:trace>
</inkml:ink>
</file>

<file path=ppt/ink/ink17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0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60 287 9728,'6'4'4864,"-26"8"-3200,17-12 6399,-6 16-7679,-2 4 128,2 6 256,0-6 0,4 19-1024,5-10 0,9 1 640,2-11 0,15-6-1024,-1-1 0,18-28-1664,-6 4 0,4-15-1152,-7 2 129</inkml:trace>
  <inkml:trace contextRef="#ctx0" brushRef="#br0" timeOffset="1">183 1 11648,'-43'0'5759,"49"23"-8190,-6-18 10878,9 6-10111,1-2 0,8-2-4095,-4 0-1</inkml:trace>
</inkml:ink>
</file>

<file path=ppt/ink/ink17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0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 10624,'0'-1'123,"-1"1"1,1-1-1,0 0 0,1 0 1,-1 1-1,0-1 1,0 0-1,0 0 1,0 1-1,0-1 0,1 0 1,-1 0-1,0 1 1,1-1-1,-1 0 1,1 1-1,-1-1 0,0 0 1,1 1-1,-1-1 1,1 1-1,0-1 1,-1 1-1,1-1 0,-1 1 1,1 0-1,0-1 1,-1 1-1,1-1 1,0 1-1,0 0 0,0-1 1,2 1 304,0 0 1,-1 0-1,1 0 0,-1 0 1,1 1-1,-1-1 0,1 1 1,-1-1-1,1 1 0,3 1 1,-1 0 215,1 1 0,-1-1 0,0 1 1,0 0-1,-1 0 0,1 0 0,-1 1 1,1 0-1,-1 0 0,5 6 0,-2 4-260,0 1 0,-1-1 0,-1 2 0,0-1 0,-1 1 0,0-1 0,-2 1 0,0 0 0,0 0 0,-3 33 0,-2-31-166,-3-28-124,-4-34-22,10 17-104,1-1 0,1 1 0,1 0 0,2 0 0,10-35 0,-13 55 24,0 0 1,1 0-1,0 1 0,0-1 1,0 0-1,1 1 0,0 0 1,0 0-1,1 0 0,-1 0 1,1 1-1,0 0 0,1 0 1,-1 0-1,1 1 0,0 0 1,0 0-1,1 0 0,-1 1 0,1 0 1,0 0-1,0 0 0,0 1 1,13-2-1,-13 2 38,1 1 0,0 1 0,-1 0 1,1 0-1,0 0 0,0 1 0,-1 0 0,1 1 0,-1 0 0,1 0 1,-1 0-1,0 1 0,1 0 0,-1 0 0,-1 1 0,1 0 0,-1 0 0,1 1 1,8 8-1,-6-3 33,0 1 1,-1-1-1,0 2 1,-1-1-1,0 1 1,-1 0-1,0 1 1,-1-1-1,-1 1 1,5 16-1,0 4 158,8 58 1,-16-79-214,0 0 1,-1 1 0,-1-1-1,0 1 1,0-1 0,-1 0 0,-7 23-1,9-35-13,0 0 0,0 1 0,0-1 0,0 0 0,0 0 0,0 0 0,0 0 0,0 1 0,0-1 0,0 0 0,0 0 0,0 0 0,0 1 0,0-1 0,0 0 0,0 0 0,0 0 0,0 0 0,0 1 0,0-1 0,0 0 0,0 0 0,0 0 0,0 0 0,-1 0 0,1 1 0,0-1 0,0 0-1,0 0 1,0 0 0,0 0 0,-1 0 0,1 0 0,0 1 0,0-1 0,0 0 0,0 0 0,-1 0 0,1 0 0,0 0 0,0 0 0,0 0 0,0 0 0,-1 0 0,1 0 0,0 0 0,0 0 0,0 0 0,-1 0 0,1 0 0,0 0 0,0 0 0,0 0 0,0 0 0,-1-1 0,-3-12-294,0-21-273,5 17 345,1 0 0,1 1-1,1-1 1,1 1 0,0 0-1,8-17 1,0-2-102,-9 26 260,-1 0 0,2 1 0,-1 0 0,1 0 0,0 0 0,1 0 0,0 1 0,0 0-1,1 0 1,0 1 0,0 0 0,0 0 0,10-6 0,-11 8 72,-1 1 1,1 0-1,-1 0 1,1 1-1,0 0 0,0 0 1,0 0-1,1 0 1,-1 1-1,0 0 0,1 1 1,-1-1-1,0 1 1,1 0-1,-1 1 0,0 0 1,1 0-1,-1 0 1,0 0-1,11 5 0,7 7 194,0 1 0,-1 1 0,0 0-1,-2 2 1,0 1 0,0 0 0,-2 2-1,20 25 1,-36-41-161,1 0-1,-1 1 1,-1 0-1,1 0 1,0-1-1,-1 1 1,0 1 0,-1-1-1,1 0 1,-1 0-1,0 1 1,0-1-1,0 1 1,-1-1-1,0 8 1,-1-5-208,0-1 0,-1 1 0,0 0 0,-1-1 0,1 0-1,-1 1 1,-1-1 0,1 0 0,-9 11 0,12-17 141,-1-1-82,1 0 0,0 0 0,0 0-1,0 1 1,-1-1 0,1 0 0,0 0 0,0 1 0,0-1 0,-1 0 0,1 0 0,0 1 0,0-1 0,0 0 0,0 1 0,0-1-1,0 0 1,0 0 0,0 1 0,0-1 0,-1 0 0,1 1 0,0-1 0,1 0 0,-1 1 0,0-1 0,0 0 0,0 0 0,0 1-1,0-1 1,0 0 0,0 1 0,0-1 0,0 0 0,1 0 0,-1 1 0,0-1 0,0 0 0,0 0 0,1 1 0,-1-1 0,0 0-1,0 0 1,1 1 0,4 2-3727</inkml:trace>
</inkml:ink>
</file>

<file path=ppt/ink/ink17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1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14 416 12416,'-14'55'6143,"34"16"-7679,-17-60 9344,12 18-7808,-1-3 0,-9 6-128,0-5 128,22-11-1024,-2 0 0,3-13-2048,-1 1 0</inkml:trace>
  <inkml:trace contextRef="#ctx0" brushRef="#br0" timeOffset="1">160 25 15232,'-32'-25'7551,"73"50"-11519,-30-21 13824,17-8-13952,-5 4 128,0 4-3199,-3-4 127</inkml:trace>
</inkml:ink>
</file>

<file path=ppt/ink/ink17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1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42 10240,'0'-1'149,"0"-1"0,0 0 1,0 1-1,-1-1 0,1 0 1,-1 1-1,1-1 0,-1 1 1,1-1-1,-1 0 0,0 1 1,0 0-1,0-1 0,0 1 1,0-1-1,0 1 0,0 0 1,0 0-1,-1 0 0,1 0 1,0 0-1,-1 0 0,1 0 1,-1 0-1,1 0 0,-1 0 1,1 1-1,-1-1 0,1 1 1,-4-1-1,-2-2 4820,8 12-1640,-10 23-2561,1 1 0,1 0 0,2 0 0,2 1 0,0 49 0,5 155 1335,0-157-1582,11 159 238,2 71-409,-16-291-324,1 1 0,1-1-1,1 1 1,1-1-1,0 0 1,2 0 0,0 0-1,2 0 1,10 23-1,-14-39-88,0 0-1,1 0 1,-1 0-1,1 0 1,0 0-1,0-1 0,0 0 1,1 0-1,-1 0 1,1 0-1,-1-1 1,1 0-1,0 1 1,0-2-1,0 1 0,0-1 1,0 0-1,1 0 1,-1 0-1,0-1 1,0 1-1,1-1 1,-1-1-1,7 0 0,9-1-1154,1-1 0,-1-1 0,0-1 0,38-14 0,-6-5-2516,-8 0-233</inkml:trace>
</inkml:ink>
</file>

<file path=ppt/ink/ink17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1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9 8192,'-9'-9'4096,"61"38"-4736,-38-26 5887,34 8-4095,-11-2 128,38-2 768,-18 2 128,51-6-2816,-24-3 0,47-3 512,-31-3 0,-11 6-2560,-18 0 0</inkml:trace>
</inkml:ink>
</file>

<file path=ppt/ink/ink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0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29 4352,'-14'-29'2176,"8"65"-2048,6-36 3712,0 9-3584,0 5 128,6 11 0,3-2 128,0 4-768,5-2 128,5-6-128,4-8 128,6-7-1280,-1-4 0,4-4-128,2-3 128</inkml:trace>
</inkml:ink>
</file>

<file path=ppt/ink/ink17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2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23 310 9984,'-9'27'3551,"6"-20"-1604,1 1 0,-1 0 0,2 0 0,-3 15-1,4-20-1752,0 0-1,0 0 1,1 0-1,-1 0 1,1-1-1,-1 1 0,1 0 1,0 0-1,0 0 1,1-1-1,-1 1 1,0 0-1,1-1 0,-1 1 1,1-1-1,0 0 1,4 4-1,1 0-147,0 0-1,1-1 1,0 0-1,0-1 0,1 1 1,-1-1-1,1-1 1,0 0-1,0 0 1,0-1-1,0 0 1,0 0-1,0-1 0,1 0 1,-1-1-1,1 0 1,-1-1-1,15-2 1,10-2 154,0-2 0,0-1 0,48-20 0,-67 24-206,-1-2 0,-1 0-1,1 0 1,-1-1 0,-1-1-1,1 0 1,-1-1 0,0 0 0,-1-1-1,0-1 1,-1 1 0,0-2 0,-1 1-1,0-1 1,-1-1 0,11-19-1,-17 27-7,-1 0 0,1-1 0,-1 1-1,0-1 1,0 1 0,-1-1-1,0 0 1,0 1 0,0-1-1,-1 1 1,1-1 0,-1 0 0,0 1-1,-1-1 1,0 1 0,0 0-1,0 0 1,0 0 0,-1 0-1,0 0 1,-6-8 0,0 0-36,-1 2 1,0-1-1,-1 1 1,0 0-1,-1 1 1,-20-13-1,18 15-6,0 1 1,0 0-1,0 1 0,-1 1 1,0 0-1,0 1 0,-1 1 1,1 0-1,-1 1 0,1 1 0,-1 0 1,0 1-1,1 1 0,-1 1 1,1 0-1,-1 0 0,-18 7 1,26-7-32,0 1 0,0 0 0,0 1 0,0-1 1,0 2-1,1-1 0,-1 1 0,1 0 1,0 0-1,1 1 0,-9 9 0,12-12 20,0 1 0,1-1-1,-1 0 1,1 1 0,0-1-1,0 1 1,0-1 0,1 1-1,-1 0 1,1 0 0,0 0 0,0 0-1,1 0 1,-1 0 0,1 0-1,0 0 1,-1 0 0,2 0-1,-1 0 1,1 0 0,-1 0-1,1 0 1,0 0 0,0 0 0,1 0-1,2 4 1,1 1-83,1-1 1,-1 0-1,2-1 0,-1 1 1,1-1-1,1 0 0,-1-1 1,1 0-1,0 0 0,0-1 1,1 0-1,0 0 0,-1-1 1,2 0-1,-1-1 0,0 0 1,16 3-1,8 1-478,0-1 0,1-2 1,57-1-1,-67-4 460,0-1 1,0-1-1,0-1 0,-1-2 1,1 0-1,40-17 0,-67 24 532,0 1-1,1 0 0,-1 0 0,0 1 1,1-1-1,0 0 0,0 1 0,-1-1 1,1 1-1,1 0 0,-1 0 1,0 0-1,1 0 0,-1 0 0,0 4 1,-13 47 1397,15-49-1646,-1-1 0,2 1 0,-1 0 0,1 0 1,-1 0-1,1 0 0,0-1 0,1 1 0,-1 0 0,1-1 1,0 1-1,0-1 0,1 0 0,-1 0 0,6 7 1,-3-5-82,-1 0 0,1-1 0,0 1 0,1-1 0,-1-1 0,1 1 1,0-1-1,0 0 0,1 0 0,6 3 0,3-2-322,-1-1 0,1 0 0,0-1 0,-1-1 0,1-1 0,28 0 0,-31-2-663,-1 0 0,1 0 0,0-1 0,-1-1 0,16-5 0,7-5-2398</inkml:trace>
</inkml:ink>
</file>

<file path=ppt/ink/ink17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2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6 7424,'0'0'222,"0"0"0,0-1 0,0 1 0,0 0 0,0 0 0,0-1 0,0 1 0,1 0 0,-1 0 0,0-1 0,0 1 0,0 0 0,0 0 0,1 0 0,-1-1-1,0 1 1,0 0 0,0 0 0,1 0 0,-1 0 0,0 0 0,0-1 0,1 1 0,-1 0 0,0 0 0,1 0 0,-1 0 0,0 0 0,0 0 0,1 0 0,-1 0 0,0 0 0,0 0 0,1 0 0,-1 0 0,0 0 0,1 0 0,-1 0 0,0 0 0,0 0 0,1 1 0,-1-1 0,0 0 0,0 0 0,1 0 0,-1 0 0,0 0 0,0 1 0,0-1 0,1 0 0,-1 0 0,0 1 0,-2 21 4395,-21 43-4202,18-50 729,-82 314 434,76-281-1109,4-17-98,2-1 0,-4 55 0,9-76-306,0 0 1,0 0 0,1 0-1,0 0 1,1 0 0,0 0-1,0 0 1,1-1 0,0 1-1,7 13 1,-5-16-42,-1 0 1,1-1-1,0 1 0,0-1 0,0-1 1,8 6-1,-10-8-22,0 0 0,-1 1 0,1-1 0,-1 0 0,1 1 0,-1-1 0,0 1 0,0 0 0,0 0 0,2 3 0,-3-3-2,-1 1 1,0-1-1,0 0 0,0 1 1,-1-1-1,1 0 0,-1 0 1,0 1-1,0-1 0,0 0 1,0 0-1,0 0 0,-3 4 1,-9 32 15,12-28-31,1-1-1,1 1 1,-1-1-1,2 0 1,-1 1-1,2-1 0,-1 0 1,1 0-1,1 0 1,7 15-1,2 2-403,1 0-1,29 41 1,-36-59 77,0 0-1,1 0 1,0-1-1,1 0 1,10 8 0,28 11-4110,-18-15 718</inkml:trace>
</inkml:ink>
</file>

<file path=ppt/ink/ink17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3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7552,'32'9'3712,"48"-6"-2560,-61-3 3967,33 4-4095,-15-4 0,57 0 256,-23 0 0,32 0-1920,-19 0 128,7 4 128,-22-1 0,-3-3-2304,-13 0 1</inkml:trace>
</inkml:ink>
</file>

<file path=ppt/ink/ink17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3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1 207 11008,'0'48'5503,"14"37"-6782,-10-69 9214,10 23-7935,-5-15 0,10 15-896,-5-7 128,15-16-1664,-6-4 0</inkml:trace>
  <inkml:trace contextRef="#ctx0" brushRef="#br0" timeOffset="1">147 40 16384,'-48'-16'8191,"53"19"-13695,-5-3 15104,-5-16-16768,-1 6 129</inkml:trace>
</inkml:ink>
</file>

<file path=ppt/ink/ink17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06.6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11 214 2816,'-11'-2'6331,"20"-9"-2678,-6 8-4123,2-1 547,0 0-1,0 0 1,0 0-1,1 1 1,-1 0-1,1 0 1,0 1-1,0-1 1,0 1-1,0 1 1,0-1-1,0 1 1,7-1-1,13 0 457,52 2 0,-16 2-408,122-1 426,-111 2 467,0-3 0,112-14 0,-73-5-98,335-67-48,-404 74-811,1 2 0,0 1 1,0 3-1,0 1 0,1 3 1,0 1-1,47 6 0,149 18 309,1-11 0,305-23 0,240 17-339,-400 7-20,22 5 92,81 0 434,477-8-25,-504 11-562,-154-5-6,-118-1 34,45 2 1,322-31 42,189-21-21,-300 21 0,136-10-106,-439 13 148,1 7 1,206 19 0,-95-7 178,-38-4-208,-24 22-115,-115-14 76,-50-9 99,1-2 1,0 0-1,0-3 0,-1 0 0,1-2 0,29-8 0,-20 8-51,-1 0-1,1 3 0,0 1 1,67 10-1,-55-1-53,59 18 0,41 7 480,-88-26-262,0-2 0,1-3 0,0-3 0,-1-3-1,1-2 1,111-25 0,-168 28-94,0-1 0,-1 0 0,1 0-1,-1-1 1,9-5 0,-11 5-4,-25 21-1473,15-12 765,-12 8-3496,4-15 895</inkml:trace>
</inkml:ink>
</file>

<file path=ppt/ink/ink17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10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6 196 5248,'-1'-3'491,"0"0"1,0 1-1,0-1 1,1 0-1,-1 0 1,1 0-1,0 0 1,0 1 0,0-1-1,0 0 1,0 0-1,0 0 1,1 0-1,0 0 1,-1 1-1,1-1 1,0 0-1,2-3 1,0 2-227,-1 0 0,1 0-1,1 0 1,-1 0 0,1 0 0,-1 1 0,1-1 0,0 1 0,8-5 0,5-1-231,0 1 0,1 0 1,0 1-1,32-8 0,3 1 473,-28 6-155,1 0 1,0 2 0,0 1 0,1 1-1,0 1 1,-1 1 0,44 4-1,-65-2-315,-1 1 0,1 0 0,0 1 0,-1-1 0,1 1 0,0 0 0,-1 0 0,0 1 0,0-1 0,0 1 0,0 0 0,0 0 0,0 0 0,-1 1 0,1-1 0,-1 1 0,0 0 0,0 0 0,0 0 0,-1 0-1,1 0 1,-1 1 0,0-1 0,2 9 0,-2-6-21,0 1-1,-1-1 1,0 0 0,0 1-1,-1-1 1,0 1-1,0-1 1,-1 1 0,0-1-1,0 1 1,-1-1-1,0 0 1,0 0-1,-1 0 1,-5 13 0,-1-5 8,-1 0 0,0 0 0,-1-1 0,-1 0 1,0-1-1,0 0 0,-1-1 0,-1 0 0,0-1 0,-1-1 1,0 0-1,-1-1 0,0-1 0,-21 9 0,-64 25 382,101-42-403,0 0 0,0 0 0,1 0 0,-1 1 0,0-1 0,0 0 1,0 0-1,1 0 0,-1 0 0,0 1 0,0-1 0,0 0 0,0 0 1,1 0-1,-1 1 0,0-1 0,0 0 0,0 0 0,0 1 0,0-1 1,0 0-1,0 0 0,0 1 0,0-1 0,0 0 0,0 0 0,0 1 0,0-1 1,0 0-1,0 0 0,0 1 0,0-1 0,0 0 0,0 0 0,0 1 1,0-1-1,0 0 0,0 0 0,0 1 0,0-1 0,-1 0 0,1 0 1,0 0-1,0 1 0,0-1 0,0 0 0,-1 0 0,1 0 0,0 0 0,0 1 1,-1-1-1,1 0 0,0 0 0,0 0 0,0 0 0,-1 0 0,1 0 1,25 5 70,94-11 75,-70 2 86,78 3-1,-98 3-216,-10-2 84,-1 2 0,1 0 0,0 1 0,0 0 0,29 11 0,-44-12-81,0-1 0,-1 1 0,1 0 0,0 1 0,-1-1 0,1 1 0,-1-1 0,0 1 0,0 0 0,0 0 0,0 1 0,0-1 0,-1 1 0,1-1 0,-1 1-1,0 0 1,0 0 0,-1 0 0,1 0 0,-1 0 0,0 0 0,0 0 0,0 0 0,0 1 0,-1-1 0,0 0 0,1 0 0,-2 1 0,1-1 0,-2 7 0,-2 8 66,-1-1 0,-1 1 0,0-1 0,-2-1-1,0 1 1,-1-1 0,-1-1 0,-16 23 0,7-10 49,14-21-106,-1 0 1,0 0-1,0-1 1,-1 0-1,0 0 1,-1-1-1,1 1 1,-1-2-1,0 1 1,-1-1-1,1 0 1,-1-1-1,0 0 1,0 0-1,0-1 1,-1 0-1,-17 2 1,3-2 34,0-1-1,0-2 1,1 0 0,-1-1 0,0-2-1,-27-6 1,35 6-221,0-1 0,0-1 1,1-1-1,0 0 0,0-1 0,1 0 0,-1-2 0,2 1 0,-1-2 0,1 0 0,1 0 0,-21-23 1,32 33 42,0-1 0,1 1 0,-1-1 1,1 1-1,-1-1 0,1 1 1,0-1-1,-1 1 0,1-1 1,-1 0-1,1 1 0,0-1 1,0 0-1,-1 1 0,1-1 0,0 0 1,0 1-1,0-1 0,0 0 1,0 0-1,0 1 0,0-1 1,0 0-1,0 1 0,0-1 0,0-1 1,19-1-5204,-18 3 5227,13 0-3132</inkml:trace>
</inkml:ink>
</file>

<file path=ppt/ink/ink17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49:11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5632,'52'-15'8363,"9"11"-3799,-43 4-4275,0 1 1,0 0-1,0 2 0,0 0 1,0 1-1,-1 1 0,0 1 1,0 0-1,0 1 0,0 1 1,-1 0-1,-1 2 1,0 0-1,0 0 0,17 16 1,-12-4-74,-1 0 0,0 2 0,-2 0 0,0 0 0,-2 2 0,-1 0 0,-1 1 0,-1 0 0,-2 1 0,0 0 0,-2 1 0,-1 0 0,-2 0 0,0 0 0,0 53 0,-5-18 32,-14 123 1,9-150-195,-3 1 0,-1-1 0,-2-1 0,-25 58 0,29-80-2,0 0-1,-2 0 0,1-1 0,-2 0 0,0-1 1,0 0-1,-1 0 0,-1-1 0,-15 12 0,19-17-260,-1-1 0,0 1 0,0-1 0,-1-1 1,0 0-1,-15 5 0,16-7-439,1-1 1,0 1 0,-1-2-1,1 1 1,-1-1 0,1 0 0,-1-1-1,1 0 1,-9-2 0,-23-10-2703</inkml:trace>
</inkml:ink>
</file>

<file path=ppt/ink/ink17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0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454 29 6144,'-1'-1'345,"-1"-1"0,0 0 0,1 1 0,-1-1 0,0 1 0,0 0 0,0 0 0,0 0 0,0 0 0,0 0 0,0 0 0,0 0 0,0 0 0,0 1 0,0-1 0,-1 1 0,1 0 0,0 0 0,0 0 0,0 0 0,-1 0 0,1 0 0,0 0 0,0 1 0,-1-1 0,1 1 0,0-1 0,-2 2 0,1-1-192,1-1 0,-1 1 0,0-1-1,1 0 1,-1 0 0,1 0 0,-1 0 0,0-1 0,1 1 0,-1-1 0,1 1 0,-1-1 0,1 0 0,-5-2 0,3 1-104,-1 0 0,1 1 0,-1 0 1,1 0-1,-1 0 0,1 0 0,-8 1 1,-1 4 318,0 1 0,0 1 0,0 0 0,0 1 0,1 0 0,0 1 0,-20 17 0,4-4-193,1 2 0,1 1-1,1 0 1,-38 51 0,61-73-174,1 0-1,-1 1 0,1-1 0,-1 0 0,1 1 1,0-1-1,-1 1 0,1-1 0,1 1 1,-1-1-1,0 1 0,1 0 0,-1 0 0,1-1 1,0 1-1,0 0 0,0 0 0,0-1 1,0 1-1,1 0 0,0 4 0,1-4 6,0 0 0,-1-1 0,1 1 1,0-1-1,1 1 0,-1-1 0,0 0 0,1 0 0,-1 0 0,1 0 0,-1 0 0,1-1 0,0 1 0,0-1 0,5 2 0,8 2 20,0-1 0,0-1-1,0 0 1,0-1 0,27 0-1,2 0 12,76 13-1,-80-9-87,-28-3 56,-1 0 0,1 0 0,0 1 0,-1 1 0,0 0 0,0 0 0,0 1 1,0 1-1,-1 0 0,0 1 0,-1 0 0,0 0 0,0 1 0,-1 0 0,0 1 1,0 0-1,-1 1 0,-1 0 0,1 0 0,-2 0 0,0 1 0,0 0 0,-1 0 0,5 20 1,-8-26 72,-1 0 0,0 0 0,0 0 0,-1 1 0,0-1 0,0 0 0,0 0 0,-1 0 0,0 0 0,0 0 0,0 1 0,-1-2 0,0 1 0,0 0 0,-1 0 0,-3 5 0,1-3 45,-1 0 1,1-1 0,-2 0-1,1 0 1,-1 0 0,0-1-1,0 0 1,-1 0-1,-14 7 1,4-3-9,0-2 0,0 0 0,-1-1 0,-1-1 0,1-1 0,-1-1 0,1 0 0,-1-1 0,-23-1 0,29-3-171,-1 0 0,0-2 0,1 0 1,0-1-1,-1 0 0,1-1 1,1 0-1,-1-2 0,1 1 1,0-2-1,1 1 0,-1-2 0,2 0 1,-1 0-1,1-1 0,1 0 1,-11-13-1,21 22-42,-1 1 0,0-1 0,1 1 1,-1-1-1,0 0 0,1 1 0,-1-1 0,1 0 0,-1 0 1,1 0-1,-1 1 0,1-1 0,0 0 0,0 0 0,-1 0 1,1 0-1,0 0 0,0 0 0,0 1 0,0-1 1,0 0-1,0 0 0,0 0 0,0 0 0,0 0 0,0 0 1,0 0-1,1 0 0,-1 1 0,0-1 0,1 0 0,-1 0 1,1 0-1,-1 0 0,1 1 0,-1-1 0,2-1 0,30-8-5710,-28 9 5457,17-4-2870</inkml:trace>
</inkml:ink>
</file>

<file path=ppt/ink/ink17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1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7936,'-5'4'3968,"5"51"-2944,0-48 6527,0 25-7167,0-9 0,10 25 640,-6-14 0,10 14-1280,-5-9 128,11 4 512,-6-8 128,4-15-640,-4 0 0,11-24-1664,-2-5 0,0-14-1280,-3 3 129</inkml:trace>
</inkml:ink>
</file>

<file path=ppt/ink/ink17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1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45 10624,'-9'-13'5248,"13"-3"-7552,-4 16 9471,0 0-9343,0 0 1,0-7-2945,0-2 0</inkml:trace>
</inkml:ink>
</file>

<file path=ppt/ink/ink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0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8 7040,'-23'-7'3456,"32"14"-5504,2-3 7552,3-1-6528,0-3 0,-5 5-2432,5-5 0</inkml:trace>
</inkml:ink>
</file>

<file path=ppt/ink/ink17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1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1 112 7936,'0'4'471,"0"-1"-1,-1 0 1,1 1 0,1-1 0,-1 0 0,0 1 0,1-1-1,0 0 1,0 1 0,0-1 0,0 0 0,0 0 0,1 0-1,-1 0 1,1 0 0,3 4 0,-2-3 123,-1 0-1,0 0 1,0 0-1,0 1 1,0-1 0,2 9-1,3 31 55,8 58 221,-14-92-592,-1 1 0,0 0 0,0 0 0,-1-1 0,-1 1 0,-4 19 0,6-30-259,0 1 0,0-1-1,0 0 1,0 1 0,0-1 0,-1 0-1,1 0 1,0 1 0,0-1-1,0 0 1,0 0 0,0 1 0,0-1-1,-1 0 1,1 0 0,0 0-1,0 1 1,0-1 0,-1 0 0,1 0-1,0 0 1,0 1 0,0-1-1,-1 0 1,1 0 0,0 0 0,0 0-1,-1 0 1,1 0 0,0 0-1,-1 1 1,1-1 0,0 0 0,0 0-1,-1 0 1,1 0 0,0 0-1,-1 0 1,1 0 0,0 0 0,0-1-1,-1 1 1,1 0 0,0 0-1,-1 0 1,-11-14 361,-6-29-165,16 25-149,1-1 0,1 0 0,0 0 0,1 1 0,1-1 0,1 1 0,1-1 0,0 1 0,11-27 0,-9 32 7,-1-1 1,2 1-1,0 1 0,0-1 1,1 1-1,1 1 1,0-1-1,0 1 1,1 1-1,1 0 1,0 0-1,0 1 1,14-8-1,-19 14-22,1 0-1,0 0 0,1 1 1,-1 0-1,0 0 1,1 1-1,-1-1 0,1 2 1,-1-1-1,1 1 0,-1 0 1,1 1-1,-1 0 1,1 0-1,-1 0 0,0 1 1,1 0-1,9 5 1,12 5 21,1 2 0,51 33 0,-68-39-27,-2 1-1,1-1 0,-1 2 1,0-1-1,-1 2 1,0-1-1,-1 1 0,0 1 1,-1 0-1,0 0 0,11 25 1,-15-27-317,0 1 1,0 0-1,-1-1 1,-1 1-1,0 1 1,-1-1-1,0 0 1,0 0-1,-1 0 0,-1 1 1,0-1-1,0 0 1,-1 0-1,-1 0 1,-7 20-1,1-7-3183</inkml:trace>
</inkml:ink>
</file>

<file path=ppt/ink/ink17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2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8 212 7168,'0'0'121,"-1"0"0,1-1 1,-1 1-1,1 0 0,-1-1 1,1 1-1,-1-1 0,1 1 1,-1-1-1,1 1 0,0-1 0,-1 1 1,1-1-1,0 0 0,0 1 1,-1-1-1,1 1 0,0-1 1,0 0-1,0 1 0,0-1 1,0 0-1,0 1 0,0-1 1,0 0-1,0 1 0,0-1 0,0 1 1,0-1-1,0 0 0,0 1 1,1-2-1,19-19 2955,43-14 2,-53 30-2996,9-6 277,1-1 0,25-21 0,-29 20 215,1 0 0,0 2-1,21-11 1,-32 19-461,1 0 0,0 1-1,-1 0 1,1 0 0,0 0-1,0 1 1,0 0 0,1 1-1,-1-1 1,0 1 0,0 1-1,0-1 1,8 3 0,-10-2-54,1 0-1,0 1 1,-1-1 0,1 1 0,-1 1 0,1-1 0,-1 1 0,0 0 0,0 0 0,-1 1-1,1-1 1,-1 1 0,1 0 0,-1 0 0,0 1 0,0-1 0,-1 1 0,4 5-1,-2 0 21,-1 0 0,0-1 0,-1 1 0,0 1 0,0-1 0,-1 0 0,0 1-1,-1-1 1,0 17 0,-3 9 140,-1 1 0,-2-1 0,-1-1 0,-2 1 0,-14 40 0,-77 161 954,90-217-1025,-2 0 0,0-1 0,-19 24 0,24-35-100,-1 0 0,0 0 0,0-1 0,-1 0 0,0-1 0,0 1 0,-1-2 0,-16 10 0,21-14-44,-1 0-1,1 0 0,0 0 1,-1 0-1,1 0 1,-1-1-1,1 0 0,-1 0 1,1 0-1,-1-1 1,1 0-1,-1 1 1,1-2-1,-1 1 0,1 0 1,0-1-1,0 0 1,0 0-1,0 0 0,0 0 1,0-1-1,0 1 1,1-1-1,-4-4 1,2 3-18,0 0 0,1 0 0,-1-1 0,1 0 0,0 0 1,1 0-1,-1-1 0,1 1 0,0-1 0,1 1 1,-1-1-1,1 0 0,0 0 0,0-1 0,1 1 1,-1-11-1,1 14 12,2 1 0,-1 0 0,0 0 1,0 0-1,1 0 0,-1 0 0,1-1 1,-1 1-1,1 0 0,0 0 0,0 0 0,0 1 1,0-1-1,0 0 0,0 0 0,1 0 1,-1 1-1,0-1 0,1 1 0,0-1 0,-1 1 1,1 0-1,0-1 0,0 1 0,-1 0 1,1 0-1,0 0 0,0 0 0,0 1 1,0-1-1,1 1 0,-1-1 0,0 1 0,0-1 1,0 1-1,0 0 0,0 0 0,4 1 0,5-1-3,-1 1 0,0 0-1,0 1 1,0 0 0,0 1-1,14 5 1,34 14-342,0-2 1,1-3-1,105 15 1,-113-28-5244,-49-4 2348,-2 0-107</inkml:trace>
</inkml:ink>
</file>

<file path=ppt/ink/ink17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3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8832,'10'-3'4352,"22"-3"-4224,-23 6 7423,20 6-7167,-5-3 0,28 4 128,-15 2 0,15 2-768,-9 1 128,-6-1-768,-9-2 0,-5 2-1920,-3-3 1</inkml:trace>
</inkml:ink>
</file>

<file path=ppt/ink/ink17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3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0 307 8576,'0'-1'151,"0"0"0,1 1 0,-1-1 0,0 0 0,0 0 0,1 1 0,-1-1 0,0 0 0,1 0 0,-1 1 0,1-1 0,-1 0 0,1 1 0,-1-1 0,1 1 0,0-1 0,-1 0 0,1 1 0,0-1 0,-1 1 0,1 0 0,0-1 0,-1 1 0,1 0 0,0-1 0,0 1 0,0 0 0,-1 0 0,1 0 0,0-1 0,0 1 0,0 0 0,0 0 0,-1 0 0,1 0 0,1 1 0,41 12 4412,8 3-2874,-40-15-1500,1-1-1,-1 0 1,1-1-1,-1 0 1,1-1-1,-1 0 1,0-1-1,1 0 1,-2-1-1,1 0 1,17-9-1,4-6 827,0-1-1,35-31 0,-55 41-857,-4 4-1,-1 0 0,0-1 0,0 0 0,0-1 0,-1 1 0,0-1 0,-1-1 0,0 1 0,0-1 0,3-9 0,-7 16-131,0-1 1,0 1 0,0-1-1,-1 1 1,1-1 0,-1 0-1,0 1 1,1-1 0,-1 0-1,-1 1 1,1-1 0,0 0-1,-1 1 1,1-1 0,-1 0-1,0 1 1,0-1 0,0 1-1,0-1 1,0 1 0,0 0 0,-1-1-1,1 1 1,-1 0 0,0 0-1,1 0 1,-1 0 0,0 0-1,0 1 1,-1-1 0,1 0-1,0 1 1,0 0 0,-1-1-1,1 1 1,-1 0 0,1 0-1,-1 0 1,1 1 0,-1-1-1,-3 0 1,-2-1 45,0 0-1,0 0 0,-1 1 1,1 0-1,0 0 1,-1 1-1,1 0 0,0 1 1,-1 0-1,1 0 1,0 0-1,0 1 0,0 1 1,0-1-1,0 1 1,0 1-1,1-1 0,-1 1 1,-10 8-1,11-5 1,1 0-1,-1 0 1,1 0-1,0 1 1,1 0-1,0 1 1,0-1-1,1 1 0,0 0 1,1 0-1,-1 0 1,2 0-1,-1 1 1,2-1-1,-1 1 1,1-1-1,0 1 1,1 0-1,0-1 1,1 1-1,0 0 1,3 11-1,5 11 44,1 0 0,2-1 0,1 0-1,1-1 1,28 43 0,-33-60-117,2 1 1,0-2-1,0 1 1,1-2-1,1 0 1,-1 0-1,2-1 1,0 0-1,0-2 1,0 1-1,1-2 0,1 0 1,-1-1-1,1 0 1,0-1-1,0-1 1,1-1-1,28 3 1,-28-5-525,-1 0 1,0-2 0,1 0-1,-1 0 1,0-2 0,0 0-1,0-1 1,0 0 0,-1-1-1,1-1 1,-1-1 0,14-8 0,16-11-3464</inkml:trace>
</inkml:ink>
</file>

<file path=ppt/ink/ink17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4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586 139 6272,'-2'-3'918,"0"0"0,0-1 0,1 0 0,-1 1 0,1-1 1,0 0-1,-1-7 0,1 8-549,1-1 0,-1 1 1,0 0-1,0 0 0,0 0 1,0 0-1,0 0 0,-1 0 1,1 0-1,-1 0 0,0 1 1,0-1-1,0 1 0,-3-4 1,-3 0-168,1 0 1,-1 0-1,-1 1 0,1 0 1,-1 1-1,1 0 1,-1 0-1,-1 1 0,1 0 1,0 0-1,-1 1 1,-14-1-1,10 2 28,0 1-1,0 1 0,0 0 1,1 1-1,-1 0 1,0 1-1,1 1 1,-14 5-1,-1 3 72,0 2 0,1 0 0,0 2 0,1 1 0,1 1 0,1 2 0,-26 25 0,46-41-269,0 0 1,-1 0 0,2 0 0,-1 0 0,0 0-1,1 1 1,0 0 0,0 0 0,1 0 0,-1 0 0,1 0-1,0 0 1,0 1 0,1-1 0,-1 0 0,1 1-1,0 0 1,1-1 0,0 1 0,0 0 0,0-1 0,0 1-1,1-1 1,0 1 0,2 6 0,6 7 20,1-2 1,1 1-1,1-1 0,0-1 1,1 0-1,1-1 0,26 23 0,-21-23-39,1-1-1,1 0 0,0-2 1,1 0-1,0-1 0,0-2 1,45 13-1,-36-14 5,1-1 0,-1-1-1,1-2 1,1-2 0,46-1 0,-54-3-5,-1-1 1,1-2 0,-1 0-1,0-1 1,-1-2-1,1 0 1,-2-2-1,1 0 1,-1-1 0,26-19-1,-47 29-12,-1 1 0,0-1 0,1 1 0,-1 0 0,1-1 0,-1 1 0,1 0 0,-1-1 0,1 1 0,-1 0 0,1-1 0,-1 1 0,1 0 0,-1 0 0,1 0 0,-1 0 0,1-1 0,-1 1 0,1 0 0,0 0 0,-1 0 0,1 0 0,-1 0 0,1 0 0,-1 0 0,1 1 0,-1-1 0,1 0 0,-1 0 0,1 0 0,0 1 0,-1-1 0,1 0 0,-1 0 0,0 1 0,1-1 0,-1 0 0,1 1 0,-1-1 0,1 1 0,-1-1 0,0 0 0,1 1 0,-1-1 0,0 1 0,0-1 0,1 1-1,-1-1 1,0 1 0,0-1 0,0 1 0,1 0 0,-1-1 0,0 1 0,0-1 0,0 1 0,0 0 0,2 5 49,6 5-16,0-1 1,0 1 0,1-2-1,1 1 1,0-1 0,0-1-1,0 1 1,1-2 0,0 0-1,1 0 1,0-1 0,0 0-1,0-1 1,1-1 0,20 6-1,-11-6 83,0 0 0,0-1-1,0-1 1,0-1-1,0-1 1,0-2 0,1 0-1,-1-1 1,29-8-1,-38 8-53,1-1 1,-1 0-1,0-1 0,-1 0 0,1-1 0,-1-1 1,0 0-1,-1-1 0,1 0 0,-2 0 0,1-2 0,-1 1 1,0-1-1,-1 0 0,-1-1 0,9-12 0,-14 17-64,0 0-1,-1-1 0,1 1 1,-1 0-1,-1-1 0,1 1 1,-1-1-1,0 1 1,-1-1-1,1 0 0,-2 1 1,1-1-1,0 1 0,-1-1 1,0 0-1,-1 1 0,0-1 1,0 1-1,0 0 0,-1 0 1,-3-6-1,-2-4-20,-2 0 0,0 1-1,-1 1 1,0 0 0,-1 0 0,-18-16-1,20 21-1,-1 1 0,1 0-1,-2 1 1,1 0 0,-1 1-1,1 0 1,-2 1-1,1 0 1,0 1 0,-19-4-1,28 8 16,-12-4-54,0 1 0,0 1 0,0 1 0,-1 0 0,1 1 0,0 0 1,0 1-1,0 1 0,0 0 0,0 2 0,0-1 0,1 2 0,-1 0 0,1 0 0,0 2 0,1-1 0,-1 2 0,1 0 0,-18 15 0,26-19-16,-1 0 0,1 0-1,0 1 1,0 0-1,1 0 1,-1 0 0,1 0-1,0 1 1,0-1-1,1 1 1,0 0 0,0 1-1,0-1 1,1 0-1,0 1 1,0-1 0,-1 10-1,2-11-140,-1 1-1,2 0 1,-1-1-1,1 1 1,0 0-1,0-1 1,0 1-1,1 0 0,0-1 1,0 1-1,0-1 1,1 1-1,0-1 1,0 1-1,0-1 1,5 8-1,-2-7-299,0 0 0,0 0 0,0 0-1,0-1 1,1 0 0,0 0-1,0 0 1,1-1 0,-1 0 0,15 6-1,29 14-3062</inkml:trace>
</inkml:ink>
</file>

<file path=ppt/ink/ink17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5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57 6144,'4'-11'0,"2"-11"4746,-6 21-4569,0 0 0,0 0 0,0 0 0,0 0 0,0 0 0,0 1 0,0-1-1,0 0 1,-1 0 0,1 0 0,0 0 0,0 1 0,-1-1 0,1 0-1,-1 0 1,1 1 0,0-1 0,-1 0 0,0 1 0,1-1 0,-1 0-1,1 1 1,-1-1 0,0 1 0,1-1 0,-1 1 0,0-1 0,1 1-1,-1-1 1,0 1 0,0 0 0,0-1 0,1 1 0,-1 0 0,0 0-1,0 0 1,0 0 0,0 0 0,1 0 0,-1 0 0,0 0 0,-1 0-1,-12 1 326,0 1-1,0 1 0,1 0 0,-24 9 0,-4 1-447,-161 52 3594,200-65-3632,1 1 0,0-1 1,-1 0-1,1 1 0,0-1 0,0 0 0,0 1 0,-1 0 0,1-1 0,0 1 0,0 0 0,0 0 0,0-1 0,0 1 1,0 0-1,0 0 0,0 0 0,0 0 0,1 0 0,-1 1 0,0-1 0,0 0 0,1 0 0,-1 2 0,1-2-8,1 0 0,-1 1 0,1-1 0,-1 0 0,1 0 0,0 0 0,0 0 0,-1 0 0,1 0 0,0 0 0,0 0 0,0 0 0,0-1 0,0 1 0,0 0 0,0-1 0,1 1 0,-1 0 0,2 0 0,14 6 14,-1-1 0,28 6 1,-37-10 10,200 63 215,-175-52-200,-1 2 1,-1 0-1,-1 2 1,38 28-1,-51-33-8,61 51 354,-71-56-312,0-1 1,0 1-1,0 0 0,-1 0 0,0 0 0,0 1 0,-1 0 0,7 15 1,-11-20-13,1 0 0,0 0 0,-1-1 0,1 1 0,-1 0 0,0 0 0,0-1 1,0 1-1,0 0 0,0 0 0,-1-1 0,1 1 0,-1 0 0,0 0 1,0-1-1,0 1 0,0-1 0,0 1 0,-3 3 0,1-1 38,-1-1-1,0 1 0,-1-1 1,1 0-1,-1 0 1,1-1-1,-1 1 1,-10 4-1,-7 3 138,0-2 0,-1-1 0,-38 9 0,26-11-728,-53 3 1,69-7-111,-21 1-708</inkml:trace>
</inkml:ink>
</file>

<file path=ppt/ink/ink17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5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3 293 7808,'-1'-5'948,"1"1"0,-1-1-1,0 0 1,1 1 0,0-1 0,0 0 0,1 0 0,-1 1 0,1-1 0,0 0-1,3-6 1,14-19 648,-1 8-907,-6 7-559,0 1 0,0 0 0,1 1 1,1 1-1,0-1 0,19-11 0,-6 10 323,0 1 1,1 2-1,55-16 0,-76 25-402,0 0 1,-1 1-1,1 0 0,0 0 0,0 1 0,0 0 1,0 0-1,0 0 0,-1 1 0,1-1 1,0 1-1,0 1 0,-1-1 0,1 1 0,0 0 1,-1 0-1,0 1 0,1 0 0,-1 0 0,0 0 1,-1 0-1,1 1 0,0 0 0,-1 0 0,0 0 1,0 0-1,0 1 0,4 6 0,-2 0 6,-1 0 0,1 0 0,-2 0 0,0 0 0,0 1 0,-1 0 0,0 0 0,-1 0 0,-1 0 0,0 0 0,0 0 0,-1 1 0,-2 17 0,-3 12 49,-2 0-1,-2-1 1,-1 0 0,-3 0 0,-17 40 0,22-62-65,-2 0 0,0 0 1,0-1-1,-2 0 1,0-1-1,-1-1 1,-1 0-1,-1 0 0,0-2 1,-1 0-1,0 0 1,-20 11-1,30-21-61,0-1 1,0 0-1,-1 0 0,1-1 1,-1 0-1,1 0 0,-1-1 1,0 0-1,0 0 0,0 0 1,1-1-1,-1 0 0,0 0 1,0-1-1,-8-1 0,10 1 5,1-1-1,-1 1 0,0-1 0,1 0 1,-1 0-1,1 0 0,0-1 0,0 1 1,0-1-1,0 0 0,0 0 0,1-1 1,-1 1-1,1-1 0,0 0 0,0 1 1,0-1-1,1-1 0,-1 1 0,1 0 1,-3-8-1,5 11 6,-1 0 0,0 0 0,1 0 0,0 0 0,-1 0 0,1-1 0,0 1 0,0 0 0,-1 0 1,1 0-1,0-1 0,0 1 0,0 0 0,1 0 0,-1 0 0,0-1 0,0 1 0,1 0 0,-1 0 0,0 0 0,1-1 0,-1 1 0,1 0 0,0 0 0,1-2 1,-1 2-1,1 0 0,0 0-1,0 0 1,-1 0 0,1 1 0,0-1 0,0 0 0,0 1 0,0 0 0,0-1 0,0 1 0,0 0 0,0 0 0,3 0 0,11 2-11,0 0-1,0 1 1,19 6-1,-20-5 26,26 5-56,3 2 27,1-2 0,85 6-1,-110-15-71,0 1-1,-1 1 1,26 5-1,-36-4-1074,1-1 0,-1 2 0,0-1 0,16 10 0,-16-9-2050</inkml:trace>
</inkml:ink>
</file>

<file path=ppt/ink/ink17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6.3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8576,'23'9'4224,"29"-6"-2432,-38-3 5503,37-3-6911,-13 3 0,13 0 256,-12 0 0,13 3-896,-15 1 128,6-1-256,-11 1 0,2-4-2560,-8 0 0</inkml:trace>
</inkml:ink>
</file>

<file path=ppt/ink/ink17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4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107 283 7040,'-1'-1'218,"1"1"0,-1 0 1,0-1-1,0 1 0,0 0 0,0 0 0,1 0 1,-1 0-1,0 0 0,0 0 0,0 0 1,0 0-1,1 0 0,-1 0 0,0 0 1,0 1-1,0-1 0,1 0 0,-1 1 1,0-1-1,0 0 0,1 1 0,-1-1 1,0 1-1,1-1 0,-1 1 0,0-1 0,0 2 1,-13 28 5209,8 7-2263,5-6-3624,2-25 568,-1 1 1,1-1-1,0 1 0,1-1 0,0 1 0,0-1 0,0 0 0,1 0 0,0 0 0,0 0 1,0 0-1,1-1 0,0 0 0,5 7 0,-2-5 40,1 0 1,0 0-1,0-1 1,1 0-1,-1-1 1,1 0-1,0 0 1,14 5-1,1-3 56,-1 0 0,2-1 0,-1-1 0,0-2 0,1 0-1,42-2 1,-32-1-147,0-3 1,-1 0-1,1-3 0,-1 0 0,58-21 0,-78 22-47,-1-1 0,1 0 0,-1-1 0,-1 0 0,0-1-1,0-1 1,0 0 0,-1-1 0,0 0 0,-1 0 0,0-1-1,-1-1 1,0 1 0,-1-2 0,0 1 0,7-16 0,-12 20-18,0 0 1,0 0 0,0 0 0,-1 0 0,0 0 0,-1 0 0,1-1-1,-2 1 1,1 0 0,-1-1 0,-1 1 0,1 0 0,-2-1 0,1 1-1,-1 0 1,0 0 0,0 0 0,-1 0 0,-1 0 0,1 0 0,-1 1-1,0 0 1,-1-1 0,1 2 0,-2-1 0,1 0 0,-1 1 0,0 0-1,0 1 1,-8-7 0,-4-1 4,0 0 0,0 1 0,-1 1 0,-1 1 0,0 1 0,0 0 0,-1 2-1,0 0 1,0 2 0,-39-6 0,27 8-1,0 2-1,0 1 1,-1 2-1,1 1 0,0 1 1,-46 13-1,62-13-30,0 1-1,0 1 0,1 0 0,-1 1 0,1 1 1,1 1-1,0 0 0,0 0 0,0 2 0,2 0 1,-1 1-1,1 0 0,-18 22 0,26-27-26,1 0 0,-1 1-1,2-1 1,-1 1 0,1 0 0,0 0-1,0 0 1,1 0 0,-2 15 0,4-18 2,-1 0 1,1 0-1,1 0 1,-1 0 0,1 0-1,0 0 1,0 0-1,0 0 1,1 0 0,0 0-1,0-1 1,0 1-1,0 0 1,1-1 0,-1 0-1,1 0 1,6 6-1,-1-2-198,0 0-1,1 0 1,1-1-1,-1 0 1,1 0-1,0-2 1,1 1-1,18 7 1,1-3-841,0-1 1,32 4-1,47 8-1995</inkml:trace>
</inkml:ink>
</file>

<file path=ppt/ink/ink17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4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1 7040,'-2'11'3136,"0"115"4435,-3 4-3859,-19 268-2818,16-289-80,-16 189 920,-8 128-1292,32-422-621,2 38-694,10-18-4197,-3-17 1977</inkml:trace>
</inkml:ink>
</file>

<file path=ppt/ink/ink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1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182 382 2816,'-4'-10'961,"6"13"577,18 17 2043,11 2-2355,-26-18-1012,-1 0 1,1 0-1,0-1 1,0 1 0,1-1-1,-1-1 1,1 1-1,7 2 1,7-1-6,1-1 0,-1-1-1,0-1 1,1 0 0,-1-2 0,1 0 0,-1-2 0,1 0-1,-1-1 1,0-1 0,-1-1 0,1 0 0,-1-2 0,0 0-1,-1-1 1,0-1 0,-1-1 0,27-21 0,-38 27-181,0 0 0,-1 0 0,1-1 0,-1 1-1,-1-1 1,1-1 0,-1 1 0,0-1 0,0 1 0,-1-1 0,0 0 0,0 0 0,-1 0 0,0-1 0,2-11 0,-3 13-14,-1-1 1,0 1 0,-1-1-1,1 1 1,-1-1 0,0 1-1,-1 0 1,0 0 0,0-1-1,0 1 1,0 1 0,-1-1-1,0 0 1,-1 0 0,1 1-1,-1 0 1,0 0-1,-6-7 1,-2 0-8,-1 1-1,0 0 1,0 1-1,-1 0 1,-1 1 0,1 0-1,-1 2 1,-1-1-1,1 2 1,-1 0 0,-1 1-1,1 1 1,-1 0-1,1 1 1,-1 1-1,-32 0 1,21 3-31,-1 1 0,1 1 0,-1 2 0,2 1 0,-1 1 0,1 1 0,0 1 0,0 2 0,-32 18 0,51-26-2,1 1 0,0 0 0,0 1 0,0-1 0,1 1 0,-1 1 0,1-1 0,0 1-1,1 0 1,-1 0 0,1 1 0,1 0 0,-1 0 0,1 0 0,0 0 0,1 1 0,-6 13 0,9-17 4,-1-1-1,0 0 1,1 1 0,0-1 0,0 0 0,0 1-1,0-1 1,0 0 0,1 1 0,-1-1 0,1 0-1,0 1 1,0-1 0,0 0 0,1 0-1,-1 0 1,1 0 0,2 3 0,1 1-93,0-1 0,0 0 1,1 0-1,-1-1 0,1 0 1,1 0-1,10 7 0,2-2-326,1 0-1,0-1 1,0 0-1,1-2 0,21 5 1,48 4-1458,4-4-42</inkml:trace>
</inkml:ink>
</file>

<file path=ppt/ink/ink17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4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32 213 8064,'-5'7'601,"2"0"-1,-1-1 1,1 1 0,0 0 0,0 1-1,0-1 1,1 1 0,1-1 0,-1 1 0,1-1-1,0 1 1,1 0 0,0 0 0,0-1-1,1 1 1,0 0 0,0-1 0,3 11 0,-2-11-179,1 0 1,-1 0 0,1 0-1,1 0 1,-1 0 0,1-1 0,0 0-1,8 10 1,-8-11-443,0-1-1,1 0 1,-1-1 0,1 1-1,0-1 1,0 0 0,0 0 0,0 0-1,0-1 1,0 1 0,12 2-1,-3-3 174,0 0-1,-1-1 1,1-1-1,1 0 1,-1 0-1,-1-2 1,1 0-1,0 0 1,0-1-1,-1-1 1,18-7 0,-15 5-136,-1-1 1,0 0-1,0-1 1,-1-1-1,0 0 1,0-1-1,-1 0 1,-1-1-1,16-17 1,-22 21-59,-1-1 0,0 0 1,0 0-1,-1 0 0,0-1 0,0 1 1,-1-1-1,0 0 0,-1 0 1,1 0-1,-2 0 0,0 0 1,0-1-1,0 1 0,-1 0 1,0 0-1,-1-1 0,0 1 0,-1 0 1,0 0-1,0 0 0,-1 0 1,-6-14-1,5 15 6,1 0 0,-2 0-1,1 1 1,-1-1 0,-1 1 0,1 0 0,-1 0 0,0 1-1,0 0 1,-1 0 0,0 0 0,0 1 0,-1 0 0,1 0-1,-1 1 1,0 0 0,0 0 0,-1 1 0,1 0 0,0 1-1,-1 0 1,0 0 0,0 0 0,-17 1 0,9 1 29,-1 1 0,1 1 1,0 1-1,0 0 0,0 2 1,0 0-1,-22 9 1,30-10-44,0 1 1,0-1 0,0 2 0,0-1 0,1 1-1,0 0 1,1 1 0,-1 0 0,1 0 0,0 1-1,1-1 1,0 1 0,0 1 0,-5 9 0,10-15-12,0 0 1,0 0 0,0-1 0,0 1-1,0 0 1,0 0 0,1 0-1,-1 1 1,1-1 0,0 0 0,0 0-1,0 0 1,1 0 0,-1 0 0,1 0-1,-1 0 1,1 0 0,0 0-1,0 0 1,2 3 0,0-1-219,0 0 1,1 0-1,0 0 1,0 0-1,0-1 1,1 0-1,-1 0 1,1 0 0,8 5-1,8 3-1373,0-1 0,1-1 0,43 14 0,-15-7-1058</inkml:trace>
</inkml:ink>
</file>

<file path=ppt/ink/ink17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5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12928,'-34'51'6399,"39"11"-8959,4-30 14208,11 8-11264,12 15 128,19 7-384,11 0 128,4-10-512,14 3 0,4-23-640,1-9 128,0-12-3072,-10-3 128</inkml:trace>
</inkml:ink>
</file>

<file path=ppt/ink/ink17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6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1273 93 7680,'-4'-14'1098,"3"11"-384,1 1 1,-1-1 0,0 1 0,0-1 0,0 1 0,0 0 0,0-1 0,0 1 0,-1 0-1,1 0 1,-1-1 0,1 1 0,-4-2 0,-14-6 274,-10 2-707,0 0-1,0 2 0,0 1 1,-1 1-1,0 2 0,0 1 1,0 1-1,-43 7 0,7 4 134,0 3 0,-101 36-1,134-37-228,-1 2 0,2 0 0,-42 28-1,64-37-138,-24 16 209,2 1 0,0 1 0,-48 50 0,52-46-56,2 1 1,1 2-1,2 1 1,-23 39-1,28-42-46,1 1-1,2 1 1,1 0 0,-17 60-1,26-76-106,1 0-1,1 0 1,1 0-1,0 1 1,0 0-1,2-1 1,0 1 0,1 0-1,0-1 1,4 17-1,-3-22-28,1 0 1,0 0-1,0-1 0,1 1 1,0-1-1,1 0 0,0 0 0,0 0 1,1 0-1,0-1 0,0 0 0,1 0 1,15 13-1,-22-21-18,13 11-3,1 1 0,0-2 0,0 0-1,1 0 1,0-2 0,1 0 0,0 0-1,0-2 1,1 0 0,-1-1 0,1 0 0,1-1-1,-1-1 1,0-1 0,1-1 0,26-1 0,23-3-214,0-4 1,130-29-1,-88 8-454,47-11-1492,-132 35 612,1 1-1,28-1 1,-13 4-1776</inkml:trace>
</inkml:ink>
</file>

<file path=ppt/ink/ink17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6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11 4352,'0'0'200,"0"0"0,0-1 0,0 1 0,0 0 0,0-1 0,0 1 1,0-1-1,0 1 0,0 0 0,-1-1 0,1 1 0,0 0 0,0-1 0,0 1 0,0 0 0,0-1 1,-1 1-1,1 0 0,0-1 0,0 1 0,0 0 0,-1-1 0,1 1 0,0 0 0,-1 0 0,1-1 0,0 1 1,0 0-1,-1 0 0,1 0 0,0 0 0,-1-1 0,1 1 0,-1 0 0,1 0 0,0 0 0,-1 0 1,1 0-1,0 0 0,-1 0 0,1 0 0,-1 0 0,-7 17 3157,1 29-2007,14 140 2355,0-65-2588,4 216 611,-13-186-1129,8 208 167,-6-355-855,0 1-89,1 0 0,-1 1 0,1-1 0,0 0 0,0 0 0,0 0-1,1 0 1,0 0 0,0 0 0,5 9 0,-6-13-2595,-1-1-321</inkml:trace>
</inkml:ink>
</file>

<file path=ppt/ink/ink17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7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34 5632,'0'-1'278,"0"0"0,0 0 0,0 0 0,0-1 0,0 1 0,0 0 0,0 0 0,0 0-1,0-1 1,0 1 0,-1 0 0,1 0 0,-1 0 0,1 0 0,0-1 0,-1 1 0,0 0 0,1 0 0,-1 0 0,0 0 0,0 1 0,1-1 0,-1 0 0,0 0 0,0 0 0,0 0 0,0 1 0,0-1 0,0 1 0,0-1 0,0 0 0,0 1 0,0 0 0,-3-1-1,3 1 8,0 0 0,0 0 0,0 0 0,0 1 0,1-1 0,-1 0 0,0 1 0,0-1 0,0 0 0,0 1 0,0-1 0,1 1 0,-1 0-1,0-1 1,1 1 0,-1-1 0,0 1 0,1 0 0,-1 0 0,1-1 0,-2 3 0,-4 18 229,5-3-221,1-1 0,0 1 0,1-1-1,1 1 1,1-1 0,0 0-1,1 0 1,1 0 0,10 22 0,-11-31-251,0 0 1,0-1-1,1 1 1,0-1-1,0 0 1,1 0-1,0-1 1,0 1-1,1-1 1,12 9-1,-13-12-317,0 1 0,1-1-1,-1 0 1,1 0 0,0-1-1,-1 0 1,1 0 0,14 1 0,-18-3 6,0 1 0,0-1 0,0 0 0,-1 0 1,1 0-1,0-1 0,0 1 0,0-1 1,0 0-1,0 0 0,0 0 0,-1 0 0,1 0 1,0 0-1,-1-1 0,1 1 0,-1-1 0,0 0 1,3-2-1,19-13-2952</inkml:trace>
</inkml:ink>
</file>

<file path=ppt/ink/ink17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7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10496,'0'11'5248,"18"1"-7680,-13-12 9215,4 7-9599,-4-1 129,4 8-2177,-4-5 0</inkml:trace>
</inkml:ink>
</file>

<file path=ppt/ink/ink17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7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1 136 8832,'1'9'954,"1"-1"0,0 1 0,1-1 0,-1 1 0,2-1 0,-1 0-1,1-1 1,0 1 0,1 0 0,0-1 0,0 0 0,12 12 0,23 39 468,-36-50-1410,-2-6 43,-1 1-1,1 0 0,0 0 0,-1 0 1,1 0-1,-1 0 0,0 0 1,0 0-1,0 0 0,-1 1 0,1-1 1,-1 0-1,0 1 0,0-1 1,0 0-1,0 1 0,0-1 0,-1 0 1,1 0-1,-2 4 0,1-6-40,0-1-1,0 1 1,0-1-1,0 0 1,0 0-1,1 1 1,-1-1-1,0 0 0,0 0 1,0 0-1,0 0 1,0 0-1,0 0 1,0 0-1,0 0 1,0-1-1,0 1 1,0 0-1,1 0 1,-1-1-1,0 1 0,0-1 1,0 1-1,0 0 1,1-1-1,-1 0 1,0 1-1,1-1 1,-1 1-1,0-1 1,1 0-1,-1 0 1,0-1-1,-29-28-87,25 22 94,1-1 0,-1 0 0,2 0 0,-1-1 0,1 1 0,0-1 0,1 1 0,0-1-1,1 0 1,0 0 0,1 0 0,0 0 0,0 0 0,1 0 0,0 0 0,1 1 0,0-1 0,0 0 0,1 1-1,1-1 1,-1 1 0,2 0 0,-1 0 0,1 0 0,0 1 0,1 0 0,0 0 0,0 0 0,1 1 0,0 0-1,0 0 1,1 1 0,0-1 0,0 2 0,0-1 0,1 1 0,0 1 0,0-1 0,0 2 0,0-1 0,1 1-1,-1 0 1,1 1 0,11-1 0,-2 2 57,0 1 1,0 1-1,1 0 0,-1 2 0,-1 0 1,1 1-1,0 1 0,-1 0 0,0 2 1,18 9-1,-23-10-56,-1 0 1,1 1 0,-2 1-1,1 0 1,-1 0-1,0 1 1,-1 1 0,0 0-1,0 0 1,-1 1-1,-1 0 1,0 1-1,0 0 1,7 15 0,-11-16 8,-1 1 1,0-1 0,-1 1 0,0-1 0,-1 1-1,0-1 1,-1 1 0,0 0 0,-1-1 0,0 1 0,-1 0-1,-6 21 1,5-24-762,0 0-1,0-1 0,-1 1 1,0-1-1,-9 14 0,2-11-2596</inkml:trace>
</inkml:ink>
</file>

<file path=ppt/ink/ink17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8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899 135 6912,'-3'0'696,"1"-1"0,0 1 0,0-1 0,-1 0 0,1 0 0,0 0 1,0 0-1,0 0 0,0 0 0,0-1 0,-2-1 0,1-1-294,-1 0 0,1 0-1,0-1 1,0 1 0,0-1 0,-2-6-1,3 6-410,-1 0 0,0 0 0,0 0 0,0 0 0,-1 0 0,0 1 0,-5-6 0,2 5 108,-1 0 0,0 0 0,0 1 0,0 0 0,0 1-1,-1 0 1,1 0 0,-1 1 0,0 0 0,0 0 0,0 1 0,0 0 0,0 1 0,0 0 0,-16 2 0,-14 3 243,1 1-1,-48 15 1,67-16-198,-7 3 125,-1 1 0,1 1 0,1 1 0,-31 18 0,51-26-228,-22 13 234,0 0 0,1 2-1,1 2 1,1 0 0,1 1-1,0 1 1,2 1 0,-20 28-1,31-38-151,1 0-1,0 1 0,1 0 0,1 0 0,0 1 1,1-1-1,1 2 0,0-1 0,1 0 0,1 1 1,0 0-1,1 0 0,1 0 0,1 0 1,0 0-1,0 0 0,5 21 0,-1-25-78,0-1 0,0 1-1,1-1 1,0 0 0,1-1-1,1 0 1,-1 0 0,1 0-1,1 0 1,0-1 0,1-1-1,-1 1 1,1-1 0,1-1-1,13 9 1,6 2 34,1-1 0,0-2-1,1-1 1,35 11 0,-33-15-88,1-1 0,0-2 0,1-2-1,-1-1 1,1-2 0,0-1 0,0-1-1,38-6 1,-16-2-407,0-3 1,0-2-1,-2-2 0,58-25 0,-19-4-2090,-39 5-2900,-35 23 2186</inkml:trace>
</inkml:ink>
</file>

<file path=ppt/ink/ink17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8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31 3072,'-1'0'238,"1"-1"1,-1 0-1,1 1 1,-1-1-1,1 0 1,0 1-1,-1-1 1,1 0-1,0 0 1,0 0-1,-1 1 1,1-1-1,0 0 1,0 0-1,0 0 1,0 0-1,0 1 1,0-1-1,0 0 1,1 0-1,-1 0 1,0 1-1,0-1 1,1 0-1,-1 0 1,0 0-1,1 1 1,-1-1-1,0 0 1,1 1-1,-1-1 1,1 0-1,1 0 1,0-3 484,1 13 3106,-1 21-3157,-34 271 5194,9 15-4116,23-214-1352,5 1 0,27 160 0,-31-255-509,15 90 459,-14-56-2633,-2-41-531,0-1-384</inkml:trace>
</inkml:ink>
</file>

<file path=ppt/ink/ink17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9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503 186 7296,'2'-31'4907,"-2"-31"2521,0 59-7305,-1-1 0,0 1-1,0 0 1,0-1 0,0 1-1,0 0 1,-1 0 0,1 0-1,-1 0 1,0 0 0,0 0-1,0 1 1,0-1 0,-1 0-1,1 1 1,-3-2 0,-3-2-18,1 2 1,-1-1-1,0 1 1,0 0 0,0 1-1,-1 0 1,1 0-1,-1 0 1,0 1 0,1 1-1,-1 0 1,0 0-1,0 0 1,0 1 0,0 1-1,0-1 1,0 2-1,-14 2 1,1 2 165,1 1 0,-1 1 0,1 1 0,1 1 0,0 0 0,-19 15 1,28-18-184,1 1 1,0 0 0,0 1 0,1 1 0,0-1 0,0 1 0,1 1 0,1 0 0,0 0 0,0 0-1,1 1 1,0 0 0,1 0 0,1 0 0,0 1 0,-3 16 0,5-19-64,1 0 1,0 0-1,0 0 0,1 0 1,0 1-1,1-1 0,0 0 1,1 0-1,0 0 0,1 0 1,0 0-1,0-1 1,1 1-1,0-1 0,1 0 1,0 0-1,0 0 0,1-1 1,0 0-1,0 0 0,15 13 1,-3-7-166,0-1 1,1-1-1,0-1 1,0-1-1,1 0 1,1-2-1,0 0 1,0-1-1,24 4 1,-10-4-617,1-1 0,-1-2 0,1-1 0,0-2 0,42-3 0,-58-1-380,0-1 0,-1 0 0,1-2 0,-1 0 1,0-1-1,0-1 0,27-16 0,-2-1-1936</inkml:trace>
</inkml:ink>
</file>

<file path=ppt/ink/ink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2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2176,'6'1'960,"0"0"0,0 1 0,-1 0 0,1 0 0,0 1 0,-1 0 0,7 4 0,-4 2-624,0 1 1,-1 1 0,0-1-1,-1 1 1,0 0 0,-1 0-1,0 1 1,-1 0-1,5 21 1,-1 2 589,-2 1 0,3 41 0,-9-15 353,0-62-1266,0 0 0,0 0 0,0 0 0,0 0-1,0 0 1,-1 1 0,1-1 0,0 0 0,0 0-1,0 0 1,-1 0 0,1 0 0,0 0 0,0 0-1,0 0 1,0 0 0,-1 0 0,1 0 0,0 0-1,0 0 1,0 0 0,-1 0 0,1 0 0,0 0-1,0 0 1,0 0 0,-1 0 0,1 0 0,0 0-1,0 0 1,0 0 0,-1 0 0,1 0 0,0 0-1,0-1 1,0 1 0,0 0 0,-1 0 0,1 0-1,0 0 1,0 0 0,0-1 0,0 1 0,0 0-1,0 0 1,0 0 0,-1 0 0,1-1 0,0 1-1,0 0 1,0 0 0,0 0 0,0-1 0,0 1-1,0 0 1,0 0 0,0-1 0,-9-17 162,8-5-113,1 1 1,0-1-1,2 1 1,1-1-1,0 1 1,2 0-1,1 0 1,0 0-1,2 1 1,11-24-1,-14 35-37,0 1 0,1-1 0,0 1 0,0 0 0,1 0-1,0 0 1,1 1 0,0 0 0,0 1 0,0 0 0,1 0-1,0 1 1,1 0 0,-1 0 0,1 1 0,0 1-1,1 0 1,-1 0 0,1 1 0,0 0 0,-1 0 0,22-1-1,-21 4 9,0 1-1,0 0 0,0 0 1,0 1-1,0 1 0,-1-1 1,1 2-1,-1 0 0,1 0 1,-1 1-1,-1 0 0,1 0 1,-1 1-1,1 1 0,-2-1 1,1 1-1,-1 1 0,0 0 1,-1 0-1,1 1 0,-2-1 1,1 1-1,6 13 0,-4-7 30,-1 1 0,0 0 0,-1 1 0,-1 0 0,0 0 0,-2 0 0,0 0 0,0 1-1,-2 0 1,0 0 0,-1-1 0,-1 1 0,-4 34 0,3-47-25,0 1 0,0-1 1,-1 1-1,1-1 0,-1 0 0,0 0 0,-1 1 0,1-1 1,-1-1-1,0 1 0,0 0 0,-1-1 0,1 1 1,-5 3-1,5-6-141,0-1 1,1 1-1,-1-1 1,0 1-1,0-1 1,0 0-1,0 0 1,0 0-1,0 0 1,0-1-1,0 1 1,0-1-1,-1 0 1,1 0-1,0 0 1,0 0-1,0-1 1,0 1-1,0-1 1,-1 0-1,1 0 1,0 0-1,1 0 1,-1 0-1,-5-4 1,5 5-223,0-1 1,1 0 0,0 0-1,-1 0 1,1-1 0,0 1-1,-1 0 1,1-1 0,0 0 0,0 1-1,0-1 1,0 0 0,1 0-1,-1 0 1,0 0 0,1 0-1,-1-1 1,1 1 0,0 0-1,0-1 1,0 1 0,0-1-1,0 1 1,1-1 0,-1 1-1,1-1 1,-1-4 0,4-6-2363</inkml:trace>
</inkml:ink>
</file>

<file path=ppt/ink/ink17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9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9 358 9344,'-4'-12'4608,"-1"15"-5248,5-3 9471,0 5-8319,0-1 128,5 16 0,-1-4 128,7 19-1024,-2-12 128,8 16 512,-2-8 128,4 13-384,1-8 0,3-13-768,-9-4 0,4-3-2560,-4-9 128</inkml:trace>
  <inkml:trace contextRef="#ctx0" brushRef="#br0" timeOffset="1">100 4 12800,'-54'0'6399,"60"-3"-8447,-6 3 10240,9 8-9728,1-4 0,4 3-4735,-5 6-1</inkml:trace>
</inkml:ink>
</file>

<file path=ppt/ink/ink17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0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27 299 10496,'-2'2'446,"-1"0"1,1 1 0,0-1 0,0 1 0,0-1 0,0 1-1,1 0 1,-1-1 0,1 1 0,-1 0 0,1 0-1,0 0 1,0 0 0,0 1 0,1-1 0,-1 0-1,1 0 1,0 0 0,0 1 0,0-1 0,0 0 0,0 0-1,1 0 1,0 1 0,0 2 0,15 45 3113,-14-46-3546,1 0 0,0-1 0,0 1 0,0-1-1,0 0 1,7 8 0,1-4-26,0-1 1,0 0-1,0 0 1,1-1-1,0-1 0,0 1 1,0-2-1,1 0 1,23 4-1,-10-3 155,0-2-1,0-1 1,0-1 0,27-2-1,-38-1-123,0-1-1,0 0 1,-1-1-1,1 0 1,-1-1-1,0-1 1,0 0-1,0-1 1,-1 0-1,0-1 0,22-19 1,-27 21-12,-1 0-1,0-1 1,0 0 0,-1 0 0,0-1-1,0 0 1,-1 0 0,0 0-1,0 0 1,-1-1 0,0 0-1,0 0 1,-1 0 0,0 0 0,-1-1-1,0 1 1,-1-1 0,0 1-1,0-1 1,-1-10 0,0 11-6,-1 0 1,0 0-1,-1 1 1,0-1-1,0 0 0,-1 1 1,0 0-1,-1-1 1,0 1-1,0 1 0,0-1 1,-1 0-1,0 1 1,-7-7-1,-14-6 18,-1 2 0,0 0-1,-1 2 1,-1 1 0,-1 1-1,0 2 1,-36-10 0,58 20-10,1 0 1,-1 1 0,1 0 0,0 1 0,-1 0 0,0 0 0,1 0 0,0 1 0,-1 0 0,1 0 0,-1 1 0,-11 5 0,15-6-31,0 1-1,0 0 1,1 0-1,-1 0 1,1 0 0,0 1-1,0-1 1,0 1-1,0 0 1,0 0 0,0 0-1,1 0 1,0 1-1,-1-1 1,1 1 0,0-1-1,1 1 1,-1 0-1,1 0 1,0-1 0,-1 1-1,2 0 1,-2 5 0,2-5-76,0 0 1,0-1-1,0 1 1,1 0 0,-1-1-1,1 1 1,0-1 0,0 1-1,0-1 1,0 1 0,1-1-1,-1 0 1,1 0-1,0 0 1,0 0 0,0 0-1,0 0 1,1 0 0,-1 0-1,1-1 1,0 1 0,4 2-1,7 8-524,-6-5 122,1 0 0,1 0 0,0-1 1,0 0-1,0-1 0,1 0 0,-1 0 0,1-1 0,1-1 0,14 4 0,-19-5 227,73 26-3055</inkml:trace>
</inkml:ink>
</file>

<file path=ppt/ink/ink17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0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11 284 8576,'-1'1'184,"0"-1"0,1 1 0,-1 0 0,0-1 0,0 1 0,1 0 0,-1 0 0,1 0 0,-1 0 0,1-1 0,-1 1 0,1 0 0,-1 0 0,1 0 0,0 0 0,-1 0 0,1 0 0,0 0 0,0 0 0,0 0 0,0 0 0,0 0 0,0 0 0,0 0 0,0 0 0,0 0 0,0 0 0,1 0 0,-1 0 0,0 0 0,1 0 0,-1 0 0,1 0 0,-1 0 0,1 0 0,0 1 0,2 0 416,0 0 1,1 0-1,-1 0 1,0-1-1,1 1 1,-1-1 0,0 0-1,1 0 1,0 0-1,6 0 1,49 2 3362,-18-5-5085,-29 0 1164,0 0 0,0-2-1,0 1 1,0-2 0,-1 1-1,0-1 1,0-1 0,0 0 0,-1-1-1,0 0 1,0 0 0,0-1-1,-1 0 1,0-1 0,-1 0-1,0-1 1,-1 1 0,1-2-1,-2 1 1,0-1 0,7-13 0,-12 20-33,1 0 1,-1-1 0,0 1 0,0 0 0,0 0-1,-1-1 1,1 1 0,-1 0 0,0-1 0,0 1-1,-1-1 1,1 1 0,-1 0 0,0-1-1,0 1 1,0 0 0,-1 0 0,0 0 0,1 0-1,-1 0 1,-1 0 0,1 1 0,0-1 0,-1 0-1,0 1 1,0 0 0,0 0 0,0 0 0,-1 0-1,-3-3 1,1 1 28,0 1 0,-1-1-1,1 1 1,-1 0-1,0 1 1,0-1 0,0 2-1,0-1 1,0 1 0,-1 0-1,1 0 1,-1 1 0,0 0-1,1 0 1,-1 1 0,0-1-1,-9 3 1,12-1-8,-1 1 0,0-1-1,1 2 1,-1-1 0,1 0 0,-1 1 0,1 0 0,0 0 0,1 1 0,-1 0-1,0-1 1,1 1 0,0 1 0,0-1 0,0 1 0,0-1 0,1 1-1,0 0 1,0 1 0,0-1 0,1 0 0,0 1 0,0-1 0,0 1 0,0 0-1,1 0 1,0-1 0,0 1 0,1 8 0,-1-2 0,2 0-1,-1 0 1,2 0 0,-1 0 0,2 0-1,0-1 1,0 1 0,1-1 0,0 1-1,1-1 1,0-1 0,1 1 0,0-1 0,1 0-1,10 13 1,-6-12-110,1 0-1,-1 0 0,2-1 1,-1-1-1,1 0 1,1-1-1,-1 0 0,1-1 1,1 0-1,-1-2 1,22 7-1,-28-10-268,-1-1 1,1 1-1,-1-1 0,1-1 1,0 1-1,-1-1 0,1-1 1,0 1-1,-1-1 0,1-1 0,-1 1 1,1-1-1,-1 0 0,0-1 1,0 0-1,0 0 0,0-1 0,-1 0 1,1 0-1,-1 0 0,0-1 1,0 0-1,0 0 0,-1 0 1,6-8-1,19-24-3128</inkml:trace>
</inkml:ink>
</file>

<file path=ppt/ink/ink17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1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11392,'6'25'5631,"40"14"-6015,-32-28 10240,24 5-9600,-10-4 128,34 2 0,4-5 0,0-9-640,-6-9 0,-8-1-512,-1-6 128,-8-11-2816,-9-5 0</inkml:trace>
</inkml:ink>
</file>

<file path=ppt/ink/ink17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7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26 419 5504,'-1'0'272,"0"0"1,0 0 0,0 0-1,0 0 1,0 0 0,0-1-1,0 1 1,0 0 0,0 0-1,0-1 1,1 1-1,-1 0 1,0-1 0,0 1-1,0-1 1,0 1 0,1-1-1,-1 0 1,0 1 0,0-1-1,1 0 1,-1 1-1,0-1 1,1 0 0,-1 0-1,1 0 1,-1 0 0,1 1-1,-1-1 1,1 0-1,0-1 1,-1-2 65,1 1 0,-1 0 0,1-1 1,0 1-1,1 0 0,-1-1 0,0 1 0,1-1 0,2-5 0,1-4-208,1 0 1,1 0-1,0 1 0,11-18 1,3 4 560,0 0 0,2 1 0,0 1 0,2 2 0,35-27 0,-39 34-466,1 0 1,0 2 0,1 1 0,0 1-1,1 0 1,1 2 0,32-9 0,-43 16-176,1 1 1,-1 0 0,1 1 0,0 0 0,-1 1 0,1 1 0,-1 0 0,1 1 0,-1 0-1,0 1 1,0 0 0,0 1 0,-1 1 0,0 0 0,0 1 0,0 0 0,-1 0 0,0 2 0,0-1-1,10 12 1,-6-7-26,-2 1-1,0 1 0,0-1 0,-1 2 0,-1 0 1,-1 0-1,0 1 0,-1 0 0,-1 1 1,-1 0-1,0 0 0,-1 1 0,5 32 1,-9-40 29,-2 0 1,1 0-1,-1 1 1,-1-1-1,0 0 1,-1 0 0,0 0-1,-1 0 1,0 0-1,0-1 1,-1 1-1,-10 17 1,10-21-8,0-1-1,0 0 1,-1 0 0,0 0-1,0-1 1,-1 0 0,0 0-1,0 0 1,0-1 0,0 1-1,-1-1 1,1-1 0,-1 0-1,0 0 1,0 0 0,-1 0-1,1-1 1,0-1-1,-13 3 1,1-3-23,-1 0 1,1-1-1,0 0 0,-1-2 1,-26-5-1,38 5-102,0 1 0,0-1 0,0-1 0,1 0 0,-1 0 0,1 0 0,-1-1 0,1 0 0,0 0 0,1-1 0,-1 0 0,1 0 0,0-1 0,-9-10 0,13 13-141,0 0 1,1 0-1,-1 0 0,1 0 0,0-1 0,0 1 1,0 0-1,0-1 0,1 1 0,0-1 0,-1 1 0,1-1 1,0 1-1,0 0 0,1-1 0,-1 1 0,1-1 1,0 1-1,0 0 0,0-1 0,0 1 0,0 0 1,1 0-1,0 0 0,-1 0 0,1 0 0,0 0 0,1 1 1,-1-1-1,0 0 0,1 1 0,-1 0 0,1 0 1,3-3-1,24-20-3130</inkml:trace>
</inkml:ink>
</file>

<file path=ppt/ink/ink17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7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27 326 7680,'0'0'112,"0"0"1,0 0 0,0 0-1,0 0 1,0 1 0,0-1-1,0 0 1,0 0-1,0 0 1,0 0 0,0 0-1,0 0 1,0 1-1,0-1 1,0 0 0,0 0-1,0 0 1,0 0 0,0 0-1,0 0 1,0 1-1,0-1 1,-1 0 0,1 0-1,0 0 1,0 0 0,0 0-1,0 0 1,0 0-1,0 0 1,0 0 0,0 1-1,-1-1 1,1 0 0,0 0-1,0 0 1,0 0-1,0 0 1,0 0 0,-1 0-1,1 0 1,0 0 0,0 0-1,0 0 1,0 0-1,0 0 1,0 0 0,-1 0-1,1 0 1,0 0 0,0 0-1,0 0 1,0 0-1,0 0 1,0-1 0,-1 1-1,1 0 1,0 0-1,0 0 1,7 22 5437,5 5-2506,-2-9-3804,0-6 967,1-1-1,0 1 0,1-2 0,0 1 0,0-2 1,1 0-1,1 0 0,-1-1 0,1-1 0,1 0 1,-1-1-1,1-1 0,0 0 0,23 4 1,-23-8-91,-1-1 1,1 0-1,0-1 1,-1 0-1,1-2 0,26-6 1,-7-2 105,47-22-1,-70 28-173,0-1 0,0 0 0,-1 0 0,0-1 0,0-1 0,-1 1 0,0-1 0,0-1 0,-1 0 0,0 0 0,0-1 0,-1 0 0,-1 0 0,0-1 0,9-20 0,-13 26-41,0 1 0,-1 0 0,0-1 0,0 0 0,-1 1 0,1-1-1,-1 0 1,0 1 0,0-1 0,-1 0 0,1 1 0,-1-1 0,0 1 0,0-1 0,0 1-1,-1-1 1,0 1 0,0 0 0,-2-4 0,-1-5 4,-1 2 3,1-1-1,-2 1 0,1 0 1,-2 0-1,1 0 0,-2 1 1,1 1-1,-1-1 0,-1 1 0,0 1 1,-13-10-1,6 7 1,-1 1 0,1 1-1,-2 0 1,1 1 0,-1 1 0,-21-5-1,24 9 6,0-1-1,0 2 0,0 0 0,0 1 0,-1 1 0,1 0 0,0 1 1,0 1-1,0 1 0,0 0 0,0 1 0,0 0 0,1 1 0,0 1 0,0 1 1,0 0-1,1 1 0,0 0 0,-20 17 0,28-20-16,0-1 1,0 1-1,1 1 0,0-1 0,0 1 0,0 0 1,1 0-1,-7 12 0,9-14-35,1 0 1,-1 0-1,1 1 1,0-1-1,0 1 1,0-1-1,1 0 1,-1 1-1,1-1 1,0 1-1,1-1 1,-1 1-1,1-1 0,0 1 1,0-1-1,2 6 1,1-1-311,1-1 1,0 1-1,0-1 0,1 0 1,0-1-1,0 0 0,1 1 1,0-2-1,0 1 0,0-1 1,1 0-1,0-1 0,0 0 1,1 0-1,15 6 0,30 10-3113</inkml:trace>
</inkml:ink>
</file>

<file path=ppt/ink/ink17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8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7040,'23'-11'8789,"-20"12"-8582,0 1 1,0-1-1,0 1 1,0 0-1,-1 0 0,1 0 1,0 0-1,-1 1 1,0-1-1,0 1 0,0-1 1,0 1-1,0 0 1,0 0-1,-1 0 1,1 0-1,-1 0 0,0 0 1,2 6-1,16 75 88,-14-57 424,33 181 3271,-37-207-3965,-1 0 1,0-1 0,0 1-1,0 0 1,1-1 0,-1 1-1,0 0 1,0-1 0,0 1-1,0 0 1,0-1 0,0 1-1,0 0 1,-1-1 0,1 1-1,0 0 1,0-1 0,0 1-1,-1 0 1,1-1 0,0 1-1,-1 0 1,1-1 0,-1 1-1,1-1 1,-1 2 0,0-3-14,1 1 0,-1 0 1,1-1-1,-1 1 0,1-1 0,-1 1 1,1-1-1,-1 0 0,1 1 0,0-1 1,-1 1-1,1-1 0,0 0 0,0 1 1,-1-1-1,1 1 0,0-1 0,0 0 1,0 1-1,0-1 0,0 0 0,0 1 1,0-1-1,0 0 0,0 1 0,0-2 1,-4-67 243,2 47-201,0 0 1,3-36-1,0 50-60,0 0 0,1 0 0,0 1 0,0-1 0,1 0 0,0 1 0,0 0 0,1 0 0,-1 0 0,2 0 0,5-8 0,2 0-5,1 0 0,22-18 0,-29 27 0,0 1 1,1 1-1,0-1 0,-1 1 0,1 0 0,1 1 1,-1 0-1,0 0 0,15-3 0,5 4 36,0 1-1,0 1 1,0 1 0,29 5-1,-45-4 21,1 1-1,-1 0 1,0 0-1,0 1 1,0 1-1,0 0 1,0 0-1,-1 1 1,0 0-1,-1 1 1,1 0 0,-1 1-1,0 0 1,-1 0-1,0 1 1,0 0-1,-1 0 1,0 1-1,9 17 1,-8-11-184,-1-1-1,0 1 1,-1 0 0,-1 0 0,5 27 0,-7-27-836,-1 0 1,-1 1-1,-1-1 1,0 1-1,-4 27 0,0-20-2354</inkml:trace>
</inkml:ink>
</file>

<file path=ppt/ink/ink17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8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11 261 7552,'15'12'3752,"7"3"-1146,-20-14-2244,18 23 5658,-3 21-4935,-7-18 193,-6-18-1147,2 0 0,-1-1 0,1 0 0,1 0 0,0 0 0,0-1-1,0 0 1,1 0 0,0-1 0,0 0 0,0 0 0,1-1 0,0 0-1,0 0 1,0-1 0,1 0 0,-1-1 0,16 3 0,-3-1 135,1-2 1,0 0-1,0-1 1,0-2-1,0 0 1,42-7-1,-51 5-221,-1-1 1,0-1-1,-1-1 0,1 0 0,-1 0 0,0-1 0,0 0 1,0-2-1,-1 1 0,0-1 0,-1 0 0,0-1 0,0-1 1,-1 1-1,0-2 0,12-16 0,-17 21-37,-1 0-1,1 0 1,-1-1-1,-1 1 1,1 0-1,-1-1 1,0 0-1,-1 1 1,1-1-1,-1 0 1,-1 0-1,1 0 1,-1 0-1,0 0 1,-1 0-1,0 0 1,-2-10 0,0 5-9,-1-1 0,-1 1 0,0 0 0,0 0 0,-1 0 0,-1 1 0,-15-20 0,14 21 1,-1 0 0,0 1 0,0 0 0,-1 1 0,0 0 0,-1 0 0,0 1 0,0 0 0,0 1 0,-1 1 0,-17-7 0,12 5-15,0 1 0,-1 1-1,0 0 1,0 1 0,0 1 0,-1 1-1,1 0 1,0 1 0,-1 1 0,1 1 0,-1 1-1,1 1 1,-32 8 0,37-8-199,1 1 1,-1 0 0,1 1 0,1 0-1,-1 1 1,1 0 0,0 1-1,0 0 1,1 1 0,0 0-1,0 1 1,1 0 0,0 1-1,0-1 1,1 2 0,-8 13-1,14-20-31,-1 0 0,1 0-1,0 0 1,0 1 0,1-1-1,-1 0 1,1 1 0,0-1-1,1 1 1,-1 0 0,1-1-1,-1 1 1,1 0 0,1-1-1,-1 1 1,1 0 0,0-1-1,0 1 1,0-1 0,0 1-1,1-1 1,0 0 0,0 1-1,0-1 1,3 4 0,21 48-3232</inkml:trace>
</inkml:ink>
</file>

<file path=ppt/ink/ink17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9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1317 10240,'-16'-6'712,"-4"-2"6805,46 6-3139,24 8-3265,-31-3-1010,0-1-1,0-1 1,0 0-1,0-2 1,23-3-1,-8-2 163,1-1-1,-1-2 1,-1-2-1,0-1 1,0-1-1,-2-2 1,1-1-1,-2-1 1,37-29 0,-19 6 1,-3-1 1,-2-2-1,74-96 1,-106 123-239,0-1 0,-2-1-1,0 1 1,0-1 0,-2-1 0,0 1-1,-2-1 1,0-1 0,4-30-1,-4 19-9,-1-1 0,-1 1 0,-2-1 0,-1 0-1,-6-36 1,4 44-30,-2 0-1,0 1 1,-2 0-1,0 0 1,-2 0-1,0 1 1,-2 0 0,0 1-1,-1 0 1,-1 1-1,-30-38 1,31 44-14,-2 1-1,0 0 1,0 1 0,-1 0 0,0 1-1,-1 0 1,0 2 0,-1 0 0,0 0-1,0 1 1,-1 1 0,-23-6-1,33 11 19,-1-1 0,1 2 0,-1-1 0,0 1 0,0 0 0,0 1 0,0-1 0,1 2 0,-1-1 0,0 1 0,0 0 0,0 1 0,1 0 0,-1 0 0,-13 6 0,14-5 7,1 0 0,-1 0 0,1 1 0,-1-1 0,1 1-1,1 1 1,-1-1 0,0 1 0,1 0 0,0 1 0,0-1-1,1 1 1,0 0 0,0 0 0,0 0 0,-4 10-1,2-6 1,-2 5-10,0 0 0,2 0-1,-1 1 1,2-1 0,0 1 0,1 0 0,1 1-1,-2 22 1,3-30 5,-2 23 13,2 1-1,0-1 1,3 1-1,0 0 1,2-1-1,2 0 1,13 52-1,-6-26 49,87 381 329,-90-402-353,22 86 188,22 183 0,-44-199-126,-4 0-1,-13 162 1,4-223-57,-2-1-1,-2 1 1,-18 58 0,23-92-23,-1-1 1,0 1 0,-1-1 0,0-1 0,-1 1 0,0-1-1,-1 0 1,0 0 0,0 0 0,-1-1 0,0-1-1,-1 1 1,0-1 0,0-1 0,-1 1 0,0-2-1,0 1 1,-12 4 0,11-8-61,-1 0 0,1-1 0,0 0-1,0-1 1,-1-1 0,1 0 0,-1 0 0,1-1 0,0 0 0,-1-1-1,1-1 1,0 1 0,0-2 0,1 0 0,-19-9 0,6 2-437,0 0 1,1-2-1,0-1 1,1-1-1,1-1 1,-20-20 0,34 29-164,0 0 1,1-1 0,0 0 0,0 0 0,1 0 0,0-1 0,1 1 0,0-1 0,0 0 0,1 0 0,0 0 0,0 0 0,0-12 0,5-20-2810</inkml:trace>
</inkml:ink>
</file>

<file path=ppt/ink/ink17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49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 9728,'14'-20'4864,"57"13"-5632,-56 2 8959,36 1-7935,4-3 128,2-2-128,9 9 0,-14 0-1152,-10 0 0,-4 5-1792,-5-5 1</inkml:trace>
</inkml:ink>
</file>

<file path=ppt/ink/ink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2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68 213 3840,'18'-2'1633,"-1"1"0,36 1 0,26-1 1126,-16-4-1031,40-7-1120,-93 10-400,-1-1-1,1 0 1,-1 0-1,1-1 0,-1 0 1,0-1-1,0 0 0,10-8 1,-16 11-99,-1 0 1,1 0-1,0-1 1,-1 0-1,1 1 1,-1-1-1,0 0 1,0 0-1,0 0 1,0 0-1,-1 0 0,1-1 1,-1 1-1,0-1 1,0 1-1,0 0 1,0-1-1,0-4 1,-1 5-63,-1 0 0,1 0 1,0 1-1,-1-1 0,0 0 1,1 1-1,-1-1 1,0 1-1,-1-1 0,1 1 1,0-1-1,-1 1 0,1 0 1,-1 0-1,1-1 0,-1 1 1,0 0-1,0 1 1,0-1-1,0 0 0,-1 0 1,1 1-1,0 0 0,-5-3 1,-7-2 61,0 1 1,-1 0-1,0 1 1,0 1-1,0 0 1,0 1-1,0 0 0,0 1 1,0 1-1,-24 3 1,20-1 10,0 1-1,0 0 1,1 2 0,-1 0 0,1 1 0,0 1 0,0 0 0,-16 11-1,25-13-13,0 1 1,0 0-1,1 1 0,0 0 0,0 0 0,1 1 0,0 0 1,0 0-1,1 0 0,0 1 0,0 0 0,1 0 0,1 1 0,-1-1 1,1 1-1,1 0 0,0 0 0,-3 17 0,5-15-13,0-1 0,1 1 0,0-1 0,1 1 0,1-1 0,0 0 0,0 1 0,1-1 0,0 0 0,1 0 0,0-1 0,1 1 0,0-1 0,1 0 0,0 0 0,1 0 0,8 9 0,4 2 35,1 0-1,1-2 1,1 0 0,0-1-1,2-2 1,0 0 0,0-1-1,1-2 1,1-1 0,53 18-1,-49-20-210,1-3 1,-1 0-1,1-2 0,0-1 0,0-2 0,0-1 0,0-1 1,1-2-1,57-10 0,-50 3-1208,51-19 1,34-27-1676</inkml:trace>
</inkml:ink>
</file>

<file path=ppt/ink/ink17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0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8320,'-2'33'10045,"-2"-5"-6234,2-17-3493,1 0 0,0 0 0,0 0 0,1 0 0,2 17 1,1-9-242,1 0 1,1-1 0,1 1 0,0-1-1,1-1 1,12 22 0,-14-29 29,0-1 1,1 0-1,0-1 1,0 0-1,1 0 0,0 0 1,1-1-1,-1 0 1,1 0-1,1-1 0,-1 0 1,1 0-1,12 6 1,-15-11-87,0 1 1,-1-1-1,1 0 1,0 0-1,0-1 1,-1 0-1,1 0 1,0 0-1,0 0 1,0-1-1,-1 0 1,1 0-1,7-3 1,6-3-2,-1 0 1,26-15-1,-22 11-39,-2-2-1,0-1 0,0 0 1,-1-2-1,25-26 0,-33 31 21,-1 0 1,-1-1-1,0-1 0,0 0 0,-1 0 0,-1-1 0,0 1 0,-1-2 0,7-23 1,-12 35 14,0 1 0,-1-1 0,1 1 0,0-1 0,-1 1 0,0-1 0,0 1 0,0-1 0,0 1 0,0-1 0,0 1 0,-1-1 0,1 1 0,-1-1 0,1 1 0,-1-1 0,0 1 0,0 0 0,0-1 0,-1 1 0,1 0 0,0 0 0,-4-4 0,5 6-8,-1-1 0,1 1 0,-1 0 0,1 0 0,0-1 0,-1 1 0,1 0 0,-1 0 0,1 0 0,-1 0 0,1 0 1,-1 0-1,1 0 0,-1 0 0,1 0 0,-1 0 0,1 0 0,-1 0 0,1 0 0,-1 0 0,1 0 0,0 0 0,-1 0 1,1 0-1,-1 1 0,1-1 0,-1 0 0,1 0 0,0 1 0,-1-1 0,1 0 0,-1 1 0,1-1 0,-12 21 149,1 25 51,11-37-187,-1 0 0,2 0-1,-1 0 1,1 0-1,0 0 1,1 0-1,0 0 1,1 0-1,0-1 1,0 1-1,1-1 1,0 0-1,0 0 1,1 0-1,0 0 1,0-1-1,1 0 1,0 0-1,0 0 1,11 8-1,-3-4-37,0 1-1,0-2 1,1 0-1,0-1 1,1-1-1,0 0 1,1-1-1,-1-1 1,22 5-1,-29-8-16,0-2-1,0 1 0,0-1 0,1-1 0,-1 0 0,0 0 0,1-1 0,-1 0 0,0 0 0,0-1 1,0 0-1,0-1 0,0 0 0,0 0 0,-1-1 0,0 0 0,1-1 0,7-5 0,-8 3-35,0 0-1,0 0 1,-1-1-1,0 0 1,-1 0-1,1 0 0,-1-1 1,-1 0-1,0 0 1,0-1-1,-1 1 1,0-1-1,-1 0 1,0 0-1,3-17 1,8-106-570,-13 144 742,1 1 0,0-1 0,0 0 0,1 0 0,1 1 1,7 14-1,1 3 72,0-1 0,22 34 0,-27-51-117,0-1-1,1 1 1,1-1 0,-1-1-1,2 1 1,-1-2 0,1 1 0,18 11-1,-22-17-40,0 0 0,1 0 0,-1-1-1,1 1 1,-1-1 0,1-1 0,0 1 0,0-1-1,0-1 1,0 1 0,0-1 0,0 0 0,0-1-1,0 1 1,0-1 0,-1-1 0,1 1 0,7-4 0,-1 0-14,0-1 1,-1-1-1,1 1 1,-2-2-1,1 0 1,-1 0-1,0-1 1,-1-1-1,0 1 1,-1-2 0,16-20-1,-11 11 11,-1-1-1,0-1 1,-2 0 0,0 0-1,12-43 1,-21 46 124,-11 14 282,8 6-378,-1-1 1,1 1-1,-1-1 1,1 1-1,-1 0 1,1-1-1,-1 1 0,1 0 1,0 0-1,-1 0 1,1 0-1,0 1 0,0-1 1,0 0-1,0 0 1,0 1-1,-1 1 0,-1 3 55,0 1 0,1 0 0,0 0-1,0 0 1,1 0 0,-1 0 0,1 0-1,1 0 1,0 1 0,0-1 0,0 0 0,1 0-1,0 1 1,0-1 0,1 0 0,0 0-1,4 10 1,2 5 41,1 0 1,1-1-1,1 0 1,14 19-1,-19-31-160,0-1 0,0 1-1,1-1 1,1-1 0,-1 1 0,1-1 0,0-1 0,1 1-1,-1-2 1,1 1 0,1-1 0,-1 0 0,13 4-1,-13-6-555,-1-1-1,1 0 0,-1-1 0,1 0 1,0 0-1,-1-1 0,1 0 0,0 0 0,15-4 1,6 0-3283</inkml:trace>
</inkml:ink>
</file>

<file path=ppt/ink/ink17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1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26 230 7168,'-2'-2'251,"0"0"0,0 0 0,0 0 1,0-1-1,0 1 0,0-1 0,0 1 0,1-1 1,-1 0-1,1 1 0,0-1 0,0 0 0,0 0 0,0 0 1,1 0-1,-1 0 0,1 0 0,-1 0 0,1 0 1,0 0-1,0 0 0,1-1 0,-1 1 0,1 0 1,-1 0-1,1 0 0,0 0 0,0 1 0,0-1 1,1 0-1,-1 0 0,1 1 0,-1-1 0,1 0 1,0 1-1,0 0 0,0-1 0,0 1 0,4-3 0,5-5 71,0 0-1,1 1 1,0 0-1,0 1 1,1 0-1,0 1 1,0 1-1,1 0 1,28-8-1,-13 6 115,0 0 1,1 3 0,0 0-1,32 0 1,-47 5-245,0 0 0,0 1 0,-1 1 0,1 0 0,0 1 0,-1 0 0,0 2 0,26 10 0,-32-10-116,-1-1 0,0 1 0,0 0 0,0 1 0,-1 0 0,0 0 0,0 0 0,-1 1 0,1 0 1,-1 0-1,-1 0 0,1 1 0,-1 0 0,-1-1 0,1 1 0,-1 1 0,-1-1 0,0 0 0,0 1 1,0-1-1,-1 1 0,0 15 0,0-6-21,-1 0 1,-1 0-1,-1 0 0,0-1 1,-2 1-1,0 0 0,0-1 1,-2 0-1,-14 32 1,11-35-44,0 0 1,-1 0 0,-1-1-1,0 0 1,0-1 0,-1-1-1,-1 1 1,0-2 0,-1 0 0,0-1-1,-18 10 1,-3-1-67,-2-1 0,0-2 0,-56 14 0,89-28 25,0 0 0,0 0 0,0 0 0,0 0 0,0-1 0,0 0 1,0 0-1,0 0 0,0 0 0,-6-2 0,10 2 20,-1 0-1,1 0 0,0-1 1,-1 1-1,1 0 1,-1 0-1,1-1 1,-1 1-1,1 0 1,-1-1-1,1 1 1,0 0-1,-1-1 1,1 1-1,0-1 1,-1 1-1,1 0 1,0-1-1,0 1 1,-1-1-1,1 1 1,0-1-1,0 1 0,0-1 1,0 1-1,0-1 1,-1 1-1,1-2 1,1 0-24,-1 0 0,1 0 0,-1 0-1,1 0 1,0 1 0,0-1 0,0 0 0,0 0 0,0 1 0,0-1 0,0 0 0,2-1 0,3-3-82,0-1 1,0 1-1,0 1 1,1-1-1,-1 1 1,1 0-1,1 0 0,-1 1 1,1 0-1,-1 1 1,1-1-1,0 2 1,0-1-1,1 1 1,13-2-1,-16 3 77,1 1-1,0 0 0,-1 0 1,1 0-1,0 1 0,-1 0 0,1 1 1,-1-1-1,1 1 0,-1 1 0,0-1 1,0 1-1,0 0 0,0 0 1,0 1-1,-1-1 0,1 1 0,-1 1 1,0-1-1,6 7 0,3 7 12,27 24 56,-39-40-74,1 0-1,0 0 1,-1 0-1,1-1 1,0 1-1,0-1 1,0 0 0,0 0-1,0 0 1,0 0-1,0 0 1,1-1-1,-1 1 1,0-1-1,6 0 1,5-2-901,-1 0 0,1-2 1,-1 1-1,0-1 0,23-11 0,-1-5-1869</inkml:trace>
</inkml:ink>
</file>

<file path=ppt/ink/ink17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1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7936,'5'0'3968,"46"0"-2816,-31 0 6143,8 0-6911,-4 0 128,36 0 0,-8 0 128,10 0-896,-11 0 0,24 0-128,-18 0 0,9 0-2176,-15 0 129,-8-7-385,-11-2 0</inkml:trace>
</inkml:ink>
</file>

<file path=ppt/ink/ink17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2.0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26 310 8704,'-15'27'4352,"19"21"-4992,1-41 8447,4 32-7679,-4-7 0,10 7-128,-1-3 128,9-1-1152,-3-8 128,6-14-1663,-1-6 127</inkml:trace>
  <inkml:trace contextRef="#ctx0" brushRef="#br0" timeOffset="1">11 1 12416,'-10'7'6143,"38"-7"-9086,-14 12 11390,-5-20-11135,2 20 0,-2-12-3327,0 12 127</inkml:trace>
</inkml:ink>
</file>

<file path=ppt/ink/ink17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2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114 265 7296,'-7'-4'3763,"12"-6"-1781,0 0 2896,16 20-782,-8 4-3640,0 1 0,20 29 0,-23-28-110,1-2 0,1 1 0,22 21 0,-20-24-146,0-1-1,0-1 1,1 0-1,0-1 0,1 0 1,0-1-1,1-1 1,33 9-1,-41-13-169,0-2-1,1 1 1,-1-2 0,0 1 0,0-1-1,0 0 1,1-1 0,-1 0 0,0-1-1,0 0 1,0 0 0,0-1-1,0 0 1,-1 0 0,1-1 0,-1 0-1,0-1 1,0 0 0,8-7 0,-9 7-17,0-1 1,0 1 0,0-2 0,-1 1 0,0-1 0,0 0 0,-1 0 0,0-1 0,0 1 0,-1-1 0,0 0 0,0 0 0,-1-1 0,0 1 0,0-1 0,-1 0 0,-1 1 0,1-1 0,-1 0-1,0 0 1,-1 0 0,0 0 0,-1 0 0,0 0 0,-3-14 0,0 10-18,0 0 0,0 1 0,-2 0-1,1 0 1,-2 0 0,1 0 0,-1 1 0,-1 0-1,0 1 1,-1 0 0,0 0 0,0 1 0,-20-15 0,16 15-4,-1 1 0,1 0 1,-1 1-1,-1 0 1,0 2-1,1-1 1,-2 2-1,1 0 1,0 1-1,-1 0 0,-21 0 1,10 2-12,1 2 0,0 0 0,0 2 0,1 1 0,-1 1 0,-31 10 1,46-11-4,0-1 1,0 2 0,0-1 0,1 2 0,0-1 0,0 1 0,0 1 0,1 0 0,-1 0 0,2 1 0,-1 0 0,1 0-1,1 1 1,-1 0 0,1 0 0,-8 16 0,13-21-10,0 0 0,1 0 0,-1 0 0,1 0 0,0 1 0,0-1 0,0 0 0,0 1 0,1-1-1,0 1 1,0-1 0,0 1 0,1-1 0,-1 1 0,1-1 0,0 0 0,0 1 0,2 4 0,0-3-82,1-1 1,-1 1-1,1-1 1,0 0 0,0 0-1,0 0 1,1 0-1,0-1 1,0 0 0,0 0-1,7 4 1,11 5-561,0-1 1,1-2 0,1 0 0,-1-2-1,28 6 1,51 7-2443,4-8-212</inkml:trace>
</inkml:ink>
</file>

<file path=ppt/ink/ink17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3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21 10112,'0'47'3748,"4"35"-759,3-17 3607,4 9-5642,-5-34-578,4 65 0,-10-104-372,0-1-1,0 1 0,1 0 1,-1-1-1,0 1 0,0 0 1,0 0-1,0-1 1,0 1-1,0 0 0,0-1 1,0 1-1,0 0 0,0-1 1,-1 1-1,1 0 0,0-1 1,0 1-1,-1 0 1,1-1-1,0 1 0,-1 0 1,1-1-1,-1 1 0,1-1 1,-1 1-1,1-1 0,-1 1 1,1-1-1,-1 1 1,1-1-1,-1 1 0,-16-17-74,-11-39-161,23 39 173,0 0 1,1-1-1,1 1 0,0-1 0,1 1 0,1-1 0,1 0 0,0 0 0,2 1 1,-1-1-1,2 0 0,8-29 0,-9 38 71,1 1 1,0-1-1,0 1 1,0 0-1,1 0 1,0 0-1,0 0 0,1 0 1,0 1-1,0 0 1,1 0-1,-1 1 0,1-1 1,0 1-1,1 0 1,-1 1-1,1 0 0,0 0 1,0 0-1,0 1 1,1 0-1,-1 0 0,1 1 1,0 0-1,0 0 1,-1 1-1,1 0 0,13 0 1,-10 1 60,1 1 0,-1 1 0,0-1 0,0 2 0,0 0 0,-1 0 0,1 1 0,-1 0 0,1 1 0,-1 0 0,-1 0 0,1 1 0,-1 1 0,0-1 0,0 2 0,-1-1 0,0 1 0,0 0 0,-1 1 0,0 0 0,-1 0 0,0 0 0,9 19 0,-7-12-169,0 1 0,-2 1 0,0-1-1,-1 1 1,0 0 0,-2 0 0,0 1-1,-1-1 1,-1 1 0,0-1 0,-2 1 0,0-1-1,-6 31 1,1-10-4384,6-26 1152</inkml:trace>
</inkml:ink>
</file>

<file path=ppt/ink/ink17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3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7808,'-5'14'3840,"23"14"-3840,-13-12 4480,0 7-3969,-1-7 129,7 4 128,-3-1 128,7 8-1664,-6 5 128,10-16-1407,-1-9 127</inkml:trace>
</inkml:ink>
</file>

<file path=ppt/ink/ink17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1:53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17 13312,'-56'-16'6655,"66"32"-9343,-1-16 12160,5 0-10624,9 0 0,6-4-5504,-6-8 129</inkml:trace>
</inkml:ink>
</file>

<file path=ppt/ink/ink17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2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36 381 8320,'-2'1'593,"-1"1"0,1-1 0,0 1 1,-1 0-1,1 0 0,0 0 0,0 0 0,0 0 0,0 0 1,0 1-1,1-1 0,-1 1 0,1-1 0,0 1 1,-1 0-1,1-1 0,0 1 0,1 0 0,-1 0 1,0 0-1,1 0 0,-1-1 0,1 1 0,0 0 1,1 5-1,0-4-499,0-1 0,0 0-1,0 1 1,1-1 0,-1 0 0,1 0 0,0 0 0,0 0 0,3 4 0,4 3-25,1-1 1,1 0 0,-1 0-1,1-1 1,1 0-1,0-1 1,0-1 0,0 0-1,1 0 1,0-1-1,0-1 1,0 0-1,0 0 1,1-2 0,-1 0-1,1 0 1,26-1-1,-1-2 43,-1-1-1,1-2 0,-1-2 0,-1-1 1,47-16-1,-59 15-93,0-1 1,0-2 0,-1 0-1,0-2 1,-1-1 0,30-23-1,-42 29-24,0-1 0,-1-1-1,0 0 1,0 0 0,-1-1 0,-1 0-1,0-1 1,0 0 0,-1 0 0,0-1-1,-2 1 1,1-1 0,6-26 0,-10 31 5,-1 0-1,0 0 1,-1 0 0,0 1 0,0-1 0,-1 0 0,0 0 0,0 0 0,-1 0 0,0 1 0,0-1 0,0 1 0,-1-1 0,-1 1 0,1 0 0,-1 0 0,0 1 0,-1-1 0,1 1 0,-1 0 0,-1 0 0,1 0 0,-1 1 0,0 0 0,-8-6 0,1 2 1,0 1 1,-1 0-1,0 0 1,-1 2-1,1 0 1,-1 0-1,-1 1 0,1 1 1,-1 1-1,1 0 1,-22 0-1,15 2-19,-1 2 0,1 1 0,0 0 0,-1 2 0,1 1 0,1 0-1,-1 2 1,1 0 0,0 2 0,1 0 0,-37 23 0,40-21-18,1 0 0,0 2 0,1 0 0,0 0 0,1 1 0,1 1 0,0 1 0,1 0 0,1 0 0,0 1 0,1 0 0,1 1 0,-9 26 1,15-37-73,1-1 0,1 1 0,-1-1 0,1 1 0,0 0 0,0-1 0,1 1 0,0 0 0,0 0 1,1-1-1,0 1 0,0 0 0,0-1 0,1 1 0,0-1 0,0 1 0,1-1 0,0 0 0,0 0 0,5 8 1,-2-7-224,0 0 0,1 0 0,0 0 0,0-1 0,0 0 0,1-1 0,0 1 1,0-1-1,1-1 0,-1 0 0,1 0 0,0 0 0,17 3 0,0-1-727,0-1-1,28 1 1,77 0-2162</inkml:trace>
</inkml:ink>
</file>

<file path=ppt/ink/ink17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2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0 3584,'5'53'4593,"-2"0"1,-5 64-1,1-48-3782,-8 364 1621,-5 3 1174,7-269-2037,2-88-2168,3 0-3977,2-68 1376</inkml:trace>
</inkml:ink>
</file>

<file path=ppt/ink/ink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3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2816,'0'-1'172,"1"1"0,-1-1 0,0 0 0,0 0 0,0 0 0,0 1 0,0-1 0,1 0 0,-1 0 0,0 1 0,1-1 0,-1 0 0,1 1-1,-1-1 1,1 0 0,-1 1 0,1-1 0,-1 0 0,1 1 0,-1-1 0,1 1 0,0-1 0,-1 1 0,1 0 0,0-1 0,-1 1 0,1 0 0,0-1 0,0 1 0,1 0 0,-1 1-24,1 0 1,0 0-1,-1 0 0,0 0 1,1 1-1,-1-1 0,0 0 1,0 1-1,1-1 0,-1 1 0,0 0 1,-1-1-1,1 1 0,0 0 1,0-1-1,-1 1 0,1 0 1,0 2-1,159 612 3463,-113-405-3062,-22-103-549,17 168 0,-42-266-400,0 0 0,0 0 0,-1 1 0,0-1 0,0 0 0,-1 0 0,-7 18 0,9-28 352,0 0 1,0-1-1,0 1 0,0 0 0,0 0 1,0 0-1,0 0 0,0-1 1,0 1-1,0 0 0,0 0 1,0 0-1,-1 0 0,1-1 1,0 1-1,0 0 0,0 0 0,0 0 1,0 0-1,-1 0 0,1-1 1,0 1-1,0 0 0,0 0 1,0 0-1,-1 0 0,1 0 0,0 0 1,0 0-1,0 0 0,0 0 1,-1 0-1,1 0 0,0 0 1,0 0-1,0 0 0,-1 0 1,1 0-1,0 0 0,0 0 0,0 0 1,-1 0-1,1 0 0,0 0 1,0 0-1,0 0 0,0 0 1,-1 1-1,1-1 0,0 0 0,0 0 1,0 0-1,0 0 0,-1 0 1,1 0-1,0 1 0,0-1 1,0 0-1,0 0 0,0 0 1,0 0-1,0 1 0,0-1 0,0 0 1,0 0-1,-1 0 0,1 1 1,-5-17-1410,5 15 1272,-5-22-1607</inkml:trace>
</inkml:ink>
</file>

<file path=ppt/ink/ink17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2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29 367 9856,'0'2'301,"0"-1"0,0 1-1,1-1 1,-1 1 0,0-1 0,1 0 0,0 1 0,-1-1 0,1 1 0,0-1 0,0 0 0,-1 1 0,1-1 0,0 0 0,0 0-1,1 0 1,-1 0 0,0 0 0,0 0 0,0 0 0,1 0 0,-1 0 0,0-1 0,1 1 0,-1 0 0,1-1 0,-1 1-1,3-1 1,25 20 3068,-19-9-3131,0-2 0,1 1 0,0-2 0,0 1 0,1-1 0,21 10 0,-27-15-196,0-1-1,0 1 0,0-1 1,0-1-1,0 1 0,0-1 0,0 0 1,1 0-1,-1-1 0,0 0 1,0 0-1,1 0 0,-1-1 0,0 0 1,0 0-1,12-5 0,-3 1 7,0-2 0,0 0 0,-1-1 0,15-11 0,-24 15-88,1 0 0,-1-1 0,-1 0 1,1 0-1,-1 0 0,0-1 0,0 1 1,0-1-1,-1 0 0,0 0 0,0 0 1,3-11-1,-3 1-83,0-1-1,-1 0 1,-1 0 0,-1 1 0,-1-1-1,0 0 1,-1 0 0,-5-21 0,4 27 105,0 0 0,0 1 1,-1 0-1,-1-1 0,1 1 0,-2 1 1,1-1-1,-1 1 0,-1 0 1,0 0-1,0 1 0,0 0 1,-1 0-1,-1 1 0,1 0 0,-1 0 1,0 1-1,-1 0 0,1 1 1,-1 0-1,-19-7 0,20 9 78,0 1-1,0 0 0,0 0 0,-1 1 1,1 0-1,-1 0 0,1 1 0,-1 0 1,1 1-1,0 0 0,-1 0 1,1 1-1,0 1 0,0-1 0,0 1 1,0 1-1,1 0 0,-1 0 1,1 0-1,0 1 0,0 1 0,0-1 1,1 1-1,0 1 0,-8 8 1,11-11-29,0 0 1,1 1-1,-1-1 1,1 1 0,0 0-1,0 0 1,1 0-1,-1 0 1,1 1 0,0-1-1,1 1 1,-1-1-1,1 1 1,0 0 0,0-1-1,1 1 1,0 0-1,0 0 1,0 0 0,1-1-1,0 1 1,0 0 0,0-1-1,1 1 1,0-1-1,3 7 1,0-4-185,0 0 0,1-1 0,0 0 0,1 0 0,-1 0 0,2-1 0,-1 0 0,0 0 0,1-1 0,0 0-1,0-1 1,1 1 0,10 3 0,18 5-2566,70 17 0,-97-27 2151,44 12-2525</inkml:trace>
</inkml:ink>
</file>

<file path=ppt/ink/ink17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3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6 8064,'-23'-5'3968,"-9"17"-2176,26-12 6399,-3 24-7167,4-8 0,5 7 256,0 2 128,23 5-1920,-3 2 0,26-6 1280,-9-2 0,17-5-2048,-17-6 128,18-5-2304,16-8 128</inkml:trace>
</inkml:ink>
</file>

<file path=ppt/ink/ink17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3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62 7424,'-1'-1'201,"0"-1"0,0 1 0,1 0 0,-1-1 0,0 1 0,1-1 0,-1 1 0,1-1 0,-1 0 0,1 1 0,-1-1 0,1 0 1,0 1-1,0-1 0,0 1 0,0-1 0,0 0 0,0 1 0,1-1 0,-1 0 0,1 1 0,-1-1 0,1 1 0,-1-1 0,1 1 0,0-1 0,0 1 0,-1-1 1,1 1-1,0 0 0,0-1 0,1 1 0,-1 0 0,0 0 0,0 0 0,1 0 0,-1 0 0,0 0 0,4-1 0,-5 1 39,0 1-1,1 0 0,-1-1 1,1 1-1,-1 0 0,1-1 1,-1 1-1,1 0 1,0 0-1,-1 0 0,1 0 1,-1-1-1,1 1 0,-1 0 1,1 0-1,0 0 1,-1 0-1,1 0 0,-1 0 1,1 0-1,-1 1 0,1-1 1,0 0-1,-1 0 1,1 0-1,-1 0 0,1 1 1,10 14 1743,-1 24-2270,-9-34 1019,6 40-550,-3 1 1,-2 1-1,-6 81 1,1-44 239,1 417 789,3-273-1548,-10-155-655,5-55-3827,4-16 2076,4-17-478</inkml:trace>
</inkml:ink>
</file>

<file path=ppt/ink/ink17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3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1 8576,'-14'33'9819,"6"-2"-6252,7-25-3620,-5 23 537,1 0-1,1 1 1,2 58 0,13 93-494,-1-60 261,-8-42-44,-3 0 1,-23 148 0,11-156-3592,-35 106 1,43-169 359,5-19 416,0-5-101</inkml:trace>
</inkml:ink>
</file>

<file path=ppt/ink/ink17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4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0 129 8064,'3'-6'874,"0"0"1,1 0-1,-1 1 1,1 0-1,0 0 0,0 0 1,1 0-1,0 0 1,9-6-1,-5 6-162,0 0-1,0 1 0,1 0 1,-1 1-1,20-4 1,3-2-92,48-12 744,-30 15-1262,0 2 0,0 2 1,1 3-1,67 9 1,-57-2 302,0 2 0,-1 4 1,109 38-1,-123-33-273,0 1 0,-1 3 1,-2 1-1,55 40 0,-92-60-124,0 1-1,-1 0 1,1 0-1,-1 0 1,0 1-1,0 0 1,0-1-1,-1 2 1,0-1 0,0 0-1,-1 1 1,0 0-1,0 0 1,0 0-1,-1 0 1,2 12-1,-2-11-3,-1 0 0,0 1 0,-1-1-1,0 1 1,0-1 0,-1 0 0,0 1-1,0-1 1,-1 0 0,0 0 0,-1 1-1,0-2 1,0 1 0,-1 0 0,1-1-1,-7 10 1,-3 1 9,0-1 0,-1 0 0,0-1-1,-32 27 1,16-19 30,-1-1-1,-1-1 1,0-2-1,-71 32 1,55-29 0,-74 30 256,-230 68 0,341-121-310,23-8-16,41-14-42,-25 14 32,0 2 1,0 2-1,0 0 0,1 2 1,-1 1-1,1 1 1,41 6-1,-57-4 53,0 0 1,0 1 0,0 1-1,0 0 1,-1 1-1,0 1 1,0 0-1,0 0 1,0 1-1,-1 0 1,0 1-1,-1 1 1,0 0-1,0 0 1,-1 0 0,0 2-1,-1-1 1,11 17-1,-7-4 132,17 48-1,-22-51-27,0-1 0,2 0 1,0 0-1,21 33 0,-26-48-191,-1 0 0,1 0 0,-1-1 0,1 1 0,0-1 0,0 0 0,1 0 0,-1 0 0,1 0 0,-1-1 0,1 0 0,0 0 0,0 0 0,0 0 0,0-1 0,0 0 0,0 0 0,1 0 0,-1-1 0,0 0 0,9 0 0,-7-1-439,-1 0 1,1-1-1,-1 0 0,0 0 1,1 0-1,-1 0 1,0-1-1,0 0 1,-1-1-1,8-4 0,12-9-2946</inkml:trace>
</inkml:ink>
</file>

<file path=ppt/ink/ink17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5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63 116 4608,'-1'-4'374,"0"-1"596,-1 0 0,1 0 0,0-1 0,0 1 0,0 0 0,1 0 0,0-6 0,0 9-828,1 0 0,-1 1 0,1-1 0,0 0 0,0 1 0,-1-1 0,1 1 0,0-1 0,0 1 0,0-1-1,1 1 1,-1 0 0,0 0 0,1 0 0,-1-1 0,0 1 0,1 0 0,-1 0 0,1 1 0,-1-1 0,1 0 0,0 1 0,3-2 0,26-12 1727,-26 11-1694,0 0 1,1 0-1,-1 1 0,1 0 0,0 0 1,0 1-1,-1 0 0,1 0 1,0 0-1,8 0 0,-9 1-92,50 5 789,-53-4-814,1 0 0,0-1 0,-1 1 1,1 1-1,-1-1 0,0 0 0,1 0 0,-1 1 0,0 0 0,0-1 1,0 1-1,0 0 0,0 0 0,0 0 0,-1 0 0,1 0 0,0 0 1,-1 1-1,0-1 0,2 3 0,-1 6 61,0-1 0,0 0 0,-1 1-1,0-1 1,-1 1 0,0-1 0,0 1 0,-2-1 0,1 1-1,-1-1 1,-1 0 0,1 0 0,-2 0 0,1 0 0,-2 0-1,1-1 1,-7 9 0,1 2 32,-1-2 1,-1 0-1,-1 0 0,-1-1 0,0 0 1,-1-2-1,-24 20 0,30-28-113,-1-2-1,1 1 0,-1-1 0,-16 5 1,-8 5 31,32-15-69,1 1 0,0-1-1,0 0 1,0 0 0,0 0-1,0 0 1,-1 0 0,1 0-1,0-1 1,0 1 0,0 0-1,0-1 1,0 1 0,0 0-1,0-1 1,0 1 0,0-1-1,0 0 1,0 1 0,0-1-1,0 0 1,0 0 0,0 1-1,0-1 1,1 0 0,-1 0-1,0 0 1,1 0 0,-1 0-1,1 0 1,-1 0 0,1 0-1,-1-1 1,0 1 2,1 1 0,0-1 0,0 1 0,-1-1 0,1 1 0,0-1 0,0 1 0,-1-1 0,1 1 0,0-1 1,0 0-1,0 1 0,0-1 0,0 1 0,0-1 0,0 1 0,0-1 0,0 0 0,0 1 0,0-1 0,0 1 0,1-1 0,-1 1 0,0-1 0,0 1 0,0-1 0,1 1 0,-1-1 0,0 1 0,1-1 0,-1 1 0,0-1 1,1 1-1,-1 0 0,1-1 0,-1 1 0,1 0 0,-1-1 0,0 1 0,1 0 0,-1-1 0,1 1 0,0 0 0,-1 0 0,1 0 0,-1 0 0,1 0 0,-1-1 0,1 1 0,-1 0 0,1 0 0,0 0 0,-1 0 1,1 0-1,-1 1 0,1-1 0,-1 0 0,1 0 0,-1 0 0,1 0 0,-1 1 0,1-1 0,-1 0 0,1 0 0,-1 1 0,1-1 0,0 1 0,15 6 225,-1 0-1,26 18 1,20 9 245,-43-27-390,0 0-1,1-2 1,0 0 0,0-1-1,0 0 1,20 0-1,-15-4-1793,1 0 0,28-5 0,-32 4-1531,-2 1-212</inkml:trace>
</inkml:ink>
</file>

<file path=ppt/ink/ink17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6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9728,'0'4'4864,"18"15"-5632,-13-15 6655,4 8-6783,2-1 128,-3 9-4095,1-4 127</inkml:trace>
</inkml:ink>
</file>

<file path=ppt/ink/ink17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5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6784,'10'-23'3328,"-20"7"-640,10 16 3455,0 0-5375,0 0 0,5 19 768,0-3 0,-1 23-1920,1-8 0,4 20 1152,2-12 128,15 0-512,-1-7 0,27-16-1152,-15-5 128,20-27-2560,-16 2 128</inkml:trace>
</inkml:ink>
</file>

<file path=ppt/ink/ink17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6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80 9984,'9'74'8517,"1"-12"-3061,17 103-3643,-31-192-1747,2 1 1,1 0-1,1-1 1,1 1-1,8-44 1,-7 59-52,1-1 0,0 1-1,1 0 1,0 0 0,1 0 0,0 1 0,13-20 0,-13 25 14,0-1 1,0 1-1,0-1 1,0 1-1,1 1 1,0-1-1,0 1 1,0 0-1,0 0 0,1 1 1,0 0-1,0 0 1,-1 0-1,10-1 1,-5 1 22,0 2 1,-1-1 0,1 1-1,0 1 1,0 0-1,0 0 1,-1 1-1,1 0 1,0 1 0,-1 1-1,1-1 1,-1 2-1,0-1 1,0 1-1,0 1 1,0 0 0,-1 0-1,15 12 1,-13-9 28,-2 1 1,1 0-1,-1 1 1,0-1 0,-1 2-1,-1-1 1,1 1-1,-2 1 1,1-1-1,-2 1 1,1 0 0,-2 0-1,1 1 1,-2-1-1,4 19 1,0 76 384,-8-82-8719,10-32 4413</inkml:trace>
</inkml:ink>
</file>

<file path=ppt/ink/ink17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6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66 6400,'8'-22'1451,"1"1"444,-3-2 6065,-19 81-5103,-9 94 0,16 59-468,40 210-984,-32-399-1270,10 68-69,-5-48-131,-2 0 1,-2 0-1,-2 65 0,-8-92-810,-3-21-1081,8 3 1375,0 0-1,0 0 1,1 0 0,-1 0-1,1-1 1,-1 1-1,1 0 1,-1-6 0,-3-27-2768</inkml:trace>
</inkml:ink>
</file>

<file path=ppt/ink/ink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7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 3840,'-1'8'179,"0"0"1,1 0-1,0-1 0,0 1 1,0 0-1,1 0 0,0 0 1,1 0-1,0-1 0,4 12 1,0-2 236,19 59 2820,-2 0-3080,47 249 480,100 405 8,-166-716-628,28 118 192,-30-118-159,0-1 1,-1 1-1,0-1 0,-2 1 1,1 0-1,-1-1 0,-6 23 1,7-34-42,0-1 1,0 0 0,-1 1-1,1-1 1,-1 0-1,1 0 1,-1 1 0,1-1-1,-1 0 1,0 0 0,0 0-1,0 0 1,1 0 0,-1 0-1,0 0 1,0 0 0,0 0-1,-1 0 1,1-1-1,0 1 1,0 0 0,0-1-1,0 1 1,-1-1 0,-1 1-1,1-1-5,0 0-1,-1 0 1,1 0-1,0 0 1,-1-1 0,1 1-1,0-1 1,-1 1-1,1-1 1,0 0-1,0 0 1,0 0-1,-3-2 1,-3-2-64,-1-1 0,1 0 0,1 0-1,-1-1 1,-10-13 0,-3-7-417,2 0-1,2-1 1,0-1-1,2 0 1,1-1-1,-13-42 1,8 3-1058</inkml:trace>
</inkml:ink>
</file>

<file path=ppt/ink/ink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3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2176,'-2'2'466,"0"0"1,0 0-1,1 1 1,-1-1-1,1 1 1,-1-1-1,1 1 1,0-1-1,0 1 1,0 3-1,-4 32 1081,14 43-1988,-5-61 1116,-2-2-494,2 1 1,0-1-1,2 0 1,-1 0 0,2-1-1,1 1 1,0-2-1,15 24 1,-19-34-241,1 1 0,0-1 0,1 1 0,-1-2 0,1 1 0,0-1 0,1 1 0,-1-2 0,1 1 0,0-1 0,0 0 0,1 0 0,-1-1 0,1 0 0,-1 0 0,1-1 0,0 0 0,0-1 0,0 1 0,0-2 0,1 1 0,10-1 0,32-7-1242</inkml:trace>
</inkml:ink>
</file>

<file path=ppt/ink/ink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4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1 307 1536,'0'-5'147,"-1"0"1,2 0-1,-1 1 1,1-1-1,0 1 1,0-1-1,0 0 0,0 1 1,1-1-1,0 1 1,0 0-1,0 0 1,0 0-1,1 0 0,-1 0 1,6-6-1,7-6 597,0 0 0,24-18 0,-22 19-490,4-3 65,1 1 1,1 1 0,0 1-1,1 1 1,49-21-1,-57 29-119,-1 0-1,1 2 0,0 0 1,1 1-1,-1 0 0,1 1 0,-1 1 1,1 1-1,-1 0 0,1 2 1,20 3-1,-16 2-81,0 1 0,0 0 0,0 2-1,-1 1 1,0 0 0,-1 2 0,22 18 0,-12-11 6,-8-5-78,-1 0 0,-1 2 1,18 18-1,-33-31-17,0 0 0,0 0 0,0 1 0,-1-1 1,0 1-1,0 0 0,0 0 0,0 0 0,-1 0 0,0 1 0,0-1 0,0 1 1,-1-1-1,1 1 0,-1-1 0,-1 1 0,1 0 0,-1 0 0,-1 11 1,-1-12 37,0 0 1,0-1-1,0 1 0,-1 0 1,0-1-1,0 1 1,0-1-1,0 0 1,-1 0-1,1 0 1,-1-1-1,0 1 1,0-1-1,-1 0 1,1 0-1,-1 0 0,1-1 1,-6 3-1,-4 1 118,1-1 0,-1 0-1,0 0 1,0-2-1,-20 3 1,-11 0-9,0-2 0,0-3 0,-87-7 0,128 5-413,1 1 1,-1-1 0,0 0-1,1 0 1,-1 0-1,1 0 1,-1-1-1,1 0 1,0 1-1,0-1 1,-5-4 0,23-8-3476,6-1 1792</inkml:trace>
</inkml:ink>
</file>

<file path=ppt/ink/ink18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7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0 8832,'-4'3'630,"0"0"1,1 1-1,-1-1 1,1 1 0,0 0-1,-1 0 1,2 0-1,-1 0 1,0 1-1,1-1 1,0 1 0,0-1-1,1 1 1,-1 0-1,-1 7 1,-14 86 3696,15-78-4898,-8 73 1049,4 127 1,21 96 201,-14-292-675,5 39-261,-2-39-121,-2 0 1,-2 47-1,0-70 246,0 0 0,0-1 1,0 1-1,0 0 1,-1 0-1,1 0 0,0 0 1,0 0-1,-1-1 0,1 1 1,0 0-1,-1 0 1,1-1-1,0 1 0,-1 0 1,1 0-1,-1-1 1,0 1-1,1-1 0,-1 1 1,1 0-1,-1-1 0,0 1 1,1-1-1,-1 1 1,0-1-1,0 0 0,1 1 1,-1-1-1,0 0 1,0 0-1,0 1 0,0-1 1,1 0-1,-1 0 0,0 0 1,0 0-1,0 0 1,0 0-1,0 0 0,1 0 1,-1 0-1,0-1 1,0 1-1,0 0 0,1 0 1,-1-1-1,0 1 0,0-1 1,1 1-1,-1-1 1,0 1-1,0-1 0,1 1 1,-1-1-1,0 0 1,-17-17-2814</inkml:trace>
</inkml:ink>
</file>

<file path=ppt/ink/ink18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7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0 172 3328,'2'-4'307,"0"0"-1,0 0 1,0 1 0,0-1-1,1 1 1,-1-1 0,1 1 0,0 0-1,0 0 1,0 0 0,0 0-1,0 0 1,1 1 0,0 0-1,-1 0 1,1 0 0,0 0 0,6-2-1,82-30 3205,-84 32-3441,147-42 3826,-106 33-3751,1 2 0,92-4-1,-79 12 632,-1 3 0,0 3-1,74 15 1,-100-13-481,-1 2 0,-1 2 0,0 1-1,-1 1 1,0 2 0,-1 1 0,33 22-1,-52-29-237,0 1-1,0 1 1,0 0-1,-2 0 1,1 2 0,-1-1-1,-1 1 1,-1 1-1,1 0 1,-2 0-1,0 1 1,-1 0-1,6 17 1,-10-21-39,-1-1 0,0 1 0,0-1 1,-1 1-1,0 0 0,-1 0 0,0-1 0,0 1 0,-2 0 1,1 0-1,-1-1 0,-1 1 0,0-1 0,0 0 1,-1 1-1,0-2 0,-1 1 0,0 0 0,-1-1 0,-12 16 1,2-6 4,-2-1 1,0-1-1,0 0 1,-2-1 0,0-1-1,-1-2 1,0 1-1,-37 15 1,-1-4 62,0-2-1,-74 17 1,87-29-83,0-1 1,0-2 0,-1-2-1,0-2 1,-65-3-1,109-2-3,-1 1 0,1 0 0,0-1 0,0 1 0,0-1 0,-1 0 0,1 0 0,0 0 0,0-1 0,0 1 0,1-1 0,-1 1 0,-3-3 0,6 3 0,0 1 0,-1 0 0,1-1 0,0 1 0,0 0 0,0 0 0,-1-1 0,1 1 0,0 0 0,0-1 0,0 1 0,0-1 0,0 1 0,0 0 0,0-1 0,0 1 0,-1 0 0,1-1 0,1 1 0,-1-1 0,0 1 0,0 0 0,0-1 0,0 1 0,0 0 0,0-1 0,0 1 0,0 0 0,1-1 0,-1 1 0,0 0 0,0-1 0,0 1 0,1 0 0,-1-1 0,0 1 0,28-13 0,-3 8 51,1 0 1,0 2-1,0 0 0,0 2 0,0 1 0,0 1 1,1 2-1,-1 0 0,-1 2 0,1 0 0,-1 2 1,0 1-1,0 1 0,-1 1 0,0 1 0,-1 1 1,0 1-1,-1 1 0,34 29 0,-42-30 55,-1 2 0,-1 0 0,-1 0 0,0 1 0,17 33 0,-17-28 29,2 0-1,0 0 0,17 18 1,-23-32-157,0 0 1,0-1 0,0 0 0,1 0 0,0-1 0,0 0 0,0-1 0,1 1 0,0-2 0,0 1 0,0-1-1,0 0 1,0-1 0,1 0 0,12 1 0,-13-3-368,0 0 0,0 0 0,0-1 0,0 0-1,0 0 1,-1-1 0,12-4 0,-13 4-394,0-1-1,0 0 1,-1-1-1,1 1 1,-1-2-1,0 1 1,0 0-1,0-1 1,5-6 0,5-8-2545</inkml:trace>
</inkml:ink>
</file>

<file path=ppt/ink/ink18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08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0 109 3712,'3'-5'671,"0"1"-1,1 0 1,-1 0-1,1 0 1,0 0 0,0 0-1,0 1 1,0-1-1,0 1 1,1 0 0,7-3-1,60-25 2135,-62 28-2777,3-2 430,-1 0 1,0 1 0,1 1-1,0 0 1,0 0-1,0 2 1,0 0 0,0 0-1,0 1 1,0 0 0,0 1-1,0 1 1,0 0 0,0 1-1,19 7 1,-29-9-386,1 1-1,-1 0 1,0 0 0,0 0-1,0 0 1,0 0 0,0 1-1,0-1 1,-1 1 0,1 0-1,-1 0 1,0 0 0,0 0-1,0 1 1,0-1 0,0 0-1,-1 1 1,1-1 0,-1 1-1,0-1 1,0 1 0,-1 0-1,1 0 1,-1-1 0,0 1-1,1 0 1,-2 0 0,1-1-1,-2 8 1,1-2-17,-1-1-1,0 1 1,-1-1-1,0 0 1,0 0-1,-1-1 0,0 1 1,0-1-1,-1 1 1,1-1-1,-2-1 1,-8 10-1,-3 0-26,0-2 0,-1 0 0,-1-1 0,0-1 0,-1-1 0,0 0 0,-1-2 0,0 0 0,-1-1 0,1-2 0,-1 0 0,-1-1 0,-39 3 0,58-4 261,11 2-74,14 7 152,7-1-89,0-1-1,1-2 1,-1-1 0,2-1-1,-1-1 1,50 2 0,-59-7-620,0-1 1,1-1 0,-1-1 0,1-1 0,-1 0-1,0-2 1,0 0 0,-1-2 0,0 0-1,30-15 1,14-16-3116</inkml:trace>
</inkml:ink>
</file>

<file path=ppt/ink/ink18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0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0 107 13184,'20'-4'6527,"35"-5"-5503,-41-7 6656,11-3-7552,2-1 0,-8 6-2176,-24-2 0,-18 7-640,-34 25 128</inkml:trace>
</inkml:ink>
</file>

<file path=ppt/ink/ink18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6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7 217 7936,'0'0'57,"0"0"0,1-1 0,-1 1 0,0 0 0,0 0 0,0 0 0,0 0 0,0 0 0,0-1 0,0 1 0,0 0 0,0 0 0,0 0 0,0 0 0,0-1 0,0 1 0,0 0 0,0 0 0,0 0 0,0 0 0,-1 0 0,1-1 0,0 1 0,0 0 0,0 0 0,0 0 0,0 0 0,0 0 0,0 0 0,0 0 0,0-1 0,-1 1 0,1 0 0,0 0 0,0 0 0,0 0 0,0 0 0,0 0 0,-1 0 0,1 0 0,0 0 0,0 0 0,0 0 0,0 0 0,0 0 0,-1 0 0,1 0 0,0 0 0,0 0 0,0 0 0,0 0 0,-1 0 0,1 0 0,0 0 0,0 0 0,0 0 0,0 0 0,0 0 0,-1 0 0,1 0 0,0 0 0,-2 15 5336,4 24 1061,1-25-6247,1-1 1,1 1-1,-1-1 1,2 0-1,0-1 1,1 0-1,0 0 1,0 0-1,1-1 1,19 20-1,-18-22-170,0 0 0,0-1 0,1-1 0,0 0-1,0 0 1,1-1 0,0 0 0,0-1 0,0 0 0,1 0-1,21 4 1,-4-3 173,0-2-1,-1 0 1,47-1-1,-46-3-128,1 0-1,-1-2 1,0-1 0,0-1-1,0-2 1,0-1-1,-1-1 1,41-17-1,-47 14-60,0 0-1,-1-2 0,-1 0 0,0-1 0,-1-1 1,0-1-1,-2-1 0,0 0 0,20-26 0,-33 38-16,-1 1 0,0-1-1,0 0 1,0 0 0,0-1-1,-1 1 1,0 0 0,0-1-1,0 0 1,-1 1 0,0-1-1,0 0 1,0 1 0,-1-1-1,1 0 1,-2 0 0,1 0-1,-1 0 1,1 1 0,-2-1-1,1 0 1,0 1 0,-1-1-1,0 1 1,-1-1 0,1 1-1,-1 0 1,0 0 0,0 0-1,-1 0 1,-5-5 0,-3-1-18,0 1 1,-1 1 0,0 0 0,0 0-1,-1 2 1,0-1 0,-22-6-1,10 4-9,-1 2-1,1 1 0,-41-5 1,34 9-14,1 1 1,0 1-1,-1 2 1,1 1 0,-43 9-1,24 1-186,1 2 0,-65 27 1,93-32-10,0 1 0,1 0 0,-31 21 0,48-28 124,-1 0 0,1 0 0,0 0 0,0 1 1,1-1-1,-1 1 0,1 0 0,0 0 0,-1 0 0,2 0 0,-1 0 0,1 1 0,-1 0 0,1-1 0,0 1 0,1 0 0,-1 0 0,1 0 0,0 0 0,0 0 1,0 5-1,2-6-49,0 0 0,0 0 1,0-1-1,1 1 0,-1 0 1,1-1-1,0 1 0,0-1 1,0 0-1,0 1 1,1-1-1,-1 0 0,1 0 1,0-1-1,0 1 0,0-1 1,0 1-1,0-1 0,0 0 1,1 0-1,-1 0 0,1-1 1,5 3-1,11 4-1195,1-1-1,39 8 0,-52-14 1007,61 15-2618</inkml:trace>
</inkml:ink>
</file>

<file path=ppt/ink/ink18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6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670 0 7296,'0'1'284,"0"0"0,0 1 1,0-1-1,0 0 0,0 0 0,0 0 1,0 0-1,0 0 0,1 0 0,-1 0 1,0 0-1,1 0 0,-1 0 0,1 0 1,-1 0-1,1 0 0,-1 0 0,1 0 1,0 0-1,-1 0 0,1 0 0,0 0 1,0-1-1,1 2 0,24 26 4293,-22-24-4485,5 9 139,-1-1-1,-1 1 1,0 1 0,0-1-1,-2 1 1,0 0-1,6 26 1,-4-14 356,151 600 2763,-154-607-3276,-1 1 1,-1-1 0,-1 1-1,0 0 1,-1 0 0,-2-1-1,0 1 1,-1-1 0,-1 1-1,0-1 1,-11 26 0,12-38-25,0-1 0,0 1 1,-1-1-1,0 0 1,0 0-1,0 0 0,-1 0 1,0-1-1,0 0 1,-1 0-1,1 0 0,-1-1 1,-11 7-1,9-5 13,-7 2 28,1 0 1,-1-2-1,0 1 1,0-2-1,-1 0 1,0 0-1,0-2 1,0 0-1,0-1 1,0-1 0,-1 0-1,1-1 1,0 0-1,-30-6 1,-8-4 133,2-1 0,-102-38-1,132 42-188,1-2-1,1-1 0,-1-1 0,1 0 0,1-1 0,0-2 0,1 1 0,1-2 0,0-1 0,1 0 0,0-1 0,2 0 0,-21-32 0,30 40-79,0 0 1,0-1-1,0 0 0,-5-19 0,9 25 9,0 0-1,1-1 0,-1 1 1,1 0-1,-1-1 0,2 1 1,-1-1-1,0 1 0,1 0 1,0-1-1,0 1 0,0 0 1,0-1-1,1 1 0,1-4 1,3-1-189,0 1 0,0 0 0,0 1 0,1 0 0,0 0 0,1 0 0,0 1 0,10-7 0,68-38-2581,66-14-2361,-117 51 4060,64-26-2371</inkml:trace>
</inkml:ink>
</file>

<file path=ppt/ink/ink18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7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1 266 8448,'2'1'3781,"9"9"-2687,-8-6 3310,25 46-468,-19-34-3810,0-1-1,0 1 0,17 19 1,92 84 1663,-88-91-1658,-8 1-33,-20-22-84,-20-20-20,-12-19 6,1-2 0,1-1 0,-30-49 0,52 72 4,1 0 0,0 0 0,0 0 0,1-1 1,1 1-1,0-1 0,0 0 0,2 0 0,-1 0 0,2 0 0,0 0 0,0 0 0,1 0 0,1 0 0,0 0 0,7-23 0,-6 27-38,0 1 0,0-1-1,1 0 1,0 1 0,0-1-1,1 1 1,0 1 0,0-1-1,1 1 1,0-1 0,0 2-1,1-1 1,0 1 0,0 0-1,0 0 1,1 1 0,0 0-1,0 0 1,0 1 0,1 0-1,0 0 1,-1 1 0,1 1-1,15-4 1,-12 6-487,0 1 1,0 0-1,-1 1 1,1 0-1,-1 1 1,1 0-1,-1 1 1,0 0-1,18 10 1,5 3-2445</inkml:trace>
</inkml:ink>
</file>

<file path=ppt/ink/ink18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7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45 283 9728,'0'0'122,"-1"1"0,1-1 0,0 0 0,0 0 0,-1 0 0,1 0 0,0 0 0,0 0 0,-1 1 0,1-1 0,0 0 0,0 0 0,-1 0 0,1 1 0,0-1 0,0 0 0,0 0 0,0 1 0,-1-1 0,1 0 0,0 0 0,0 1 0,0-1 0,0 0 0,0 1 0,0-1 0,0 0 0,0 0 0,0 1 0,0-1 0,0 0 0,0 1 0,0-1 0,0 0 0,0 0 0,0 1 0,0-1 0,0 0 0,0 1 0,0-1 0,0 0 0,0 0 0,1 1 0,-1-1 0,0 0 0,0 0 0,0 1 0,0-1 0,1 0 0,-1 0 0,0 0 0,0 1 0,1-1 0,-1 0 0,1 0 0,24 23 5121,-12-14-4127,1 0 0,28 12 0,-25-14-1009,0-1 0,0 0-1,1-2 1,0 0 0,-1-1-1,1-1 1,1 0 0,-1-2-1,0 0 1,19-2 0,139-49 853,-167 47-949,0 0 1,-1 0 0,1 0-1,-1-1 1,0-1 0,0 1 0,0-1-1,-1 0 1,0-1 0,0 0 0,-1 0-1,0-1 1,0 1 0,0-1-1,-1 0 1,0-1 0,-1 1 0,0-1-1,3-10 1,-6 15-19,0 0 1,0-1-1,0 1 0,-1-1 1,1 1-1,-1-1 1,0 1-1,-1-1 0,1 1 1,-1 0-1,0-1 0,0 1 1,0-1-1,0 1 0,-1 0 1,0 0-1,0 0 0,0 0 1,0 0-1,-1 0 0,1 1 1,-1-1-1,-4-4 0,-1 1-21,-1-1 0,1 2 0,-1-1 0,-1 1 0,1 1 0,-1-1 0,-18-6 0,2 3-7,0 2-1,0 1 1,-1 1-1,0 1 0,0 1 1,0 1-1,0 2 1,0 1-1,0 1 1,1 1-1,-1 1 1,1 2-1,-1 0 0,-34 14 1,53-17 20,0 0 1,1 0-1,-1 0 0,1 1 1,-1 0-1,1 0 0,1 1 1,-1 0-1,1 0 0,-1 1 1,1 0-1,1 0 0,-1 0 1,1 1-1,-5 8 0,10-14 3,-1 1 0,1-1 0,-1 1 0,1-1-1,0 1 1,0 0 0,-1-1 0,1 1 0,0 0 0,1-1 0,-1 1-1,0-1 1,0 1 0,1 0 0,-1-1 0,1 1 0,-1-1-1,1 1 1,0-1 0,-1 1 0,1-1 0,0 0 0,1 2-1,2 2-29,0-1 0,0-1-1,0 1 1,0 0 0,1-1-1,-1 0 1,6 3 0,10 4-210,0-1 0,31 9 1,-49-17 228,23 6-353,0-1-1,1-1 1,-1-1 0,48 1-1,97-13-1622,-95 2 1144,-62 4 664,-1 0 1,0 0-1,1-1 0,16-7 0,-27 9 192,-1 0 1,1 0 0,0 1-1,0-1 1,0-1 0,0 1-1,-1 0 1,1 0 0,-1-1-1,1 1 1,-1-1-1,1 1 1,-1-1 0,2-2-1,-3 3 38,0 0 0,0 0 0,0 0 0,0 0 0,0 0 0,0-1 0,0 1 0,0 0 0,0 0 0,-1 0 0,1 0 0,-1 0 0,1 0 0,0 0 0,-1 0 0,0 1-1,1-1 1,-1 0 0,1 0 0,-1 0 0,0 0 0,0 1 0,0-1 0,1 0 0,-1 1 0,0-1 0,0 1 0,0-1 0,0 1 0,-2-1 0,2 0 58,0 1 0,0 0 0,0-1 1,-1 1-1,1 0 0,0 0 0,0 0 1,0 0-1,-1 0 0,1 0 0,0 0 0,0 1 1,0-1-1,-1 0 0,1 1 0,0-1 1,0 1-1,0-1 0,0 1 0,0 0 0,0-1 1,0 1-1,0 0 0,0-1 0,0 1 1,0 0-1,1 0 0,-1 0 0,0 0 1,1 0-1,-1 0 0,0 0 0,1 0 0,-1 0 1,1 1-1,0-1 0,-1 0 0,1 0 1,0 0-1,0 0 0,-1 1 0,1-1 1,0 0-1,0 0 0,1 0 0,-1 1 0,0-1 1,0 0-1,0 0 0,1 0 0,0 2 1,2 3 70,0-1 0,0 1 0,0-1 0,1 0 1,0-1-1,0 1 0,1 0 0,-1-1 0,1 0 1,0 0-1,5 3 0,70 37 437,-37-26-1187,1-2-1,64 15 1,28-5-5350,-86-19 2454</inkml:trace>
</inkml:ink>
</file>

<file path=ppt/ink/ink18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8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493 379 3584,'0'2'2449,"-2"3"-469,2 0 1,-1-1-1,0 1 0,1 0 0,0 0 1,1 9-1,-1-12-1896,1 0-1,-1 1 0,1-1 1,0 0-1,-1 0 1,1-1-1,0 1 0,0 0 1,0 0-1,0 0 1,1-1-1,-1 1 1,0 0-1,1-1 0,-1 1 1,1-1-1,1 2 1,3 0 127,0 0 0,0 0 0,0-1 1,1 0-1,-1 0 0,1 0 0,-1-1 0,1 0 1,-1 0-1,1 0 0,0-1 0,-1 0 1,1 0-1,0-1 0,-1 0 0,1 0 0,-1-1 1,1 0-1,6-3 0,7-2 31,-2-1-1,1-1 1,-1-1 0,-1-1 0,24-17-1,-15 7-100,-1 0 0,-2-2 0,0 0-1,35-47 1,-53 62-122,0 0 1,0 0-1,-1 0 0,0-1 1,5-16-1,-8 21-18,0-1 0,-1 1-1,1 0 1,-1-1 0,0 1 0,0 0-1,0-1 1,0 1 0,-1 0 0,0-1-1,0 1 1,0 0 0,-1 0 0,1 0-1,-3-5 1,1 3-1,-1 1 0,1 0 0,-1 0 0,0 1 0,0-1 0,-1 1 0,0 0 0,1 0 0,-1 0 0,0 1 0,-1-1 0,1 1 0,-8-3 0,-14-2-13,0 0-1,0 2 1,-1 1 0,1 2-1,-1 0 1,0 2 0,-42 3-1,44 0 7,1 1 0,0 1-1,0 2 1,1 0 0,0 2-1,0 0 1,0 2 0,-38 21-1,54-26 5,0 0-1,1 0 1,0 0-1,0 1 0,1 0 1,-1 0-1,1 1 1,1 0-1,-1 0 0,1 0 1,0 1-1,1-1 1,0 1-1,0 0 0,0 1 1,1-1-1,1 0 1,-1 1-1,2 0 0,-1 0 1,1-1-1,0 1 0,1 0 1,0 0-1,0 0 1,1 0-1,0 0 0,3 10 1,2 3-18,2 1 1,1-2 0,0 1-1,14 20 1,53 81 36,13 1 83,35 58 37,-82-108-22,36 89 0,-60-120-102,-1 2 1,-3 0-1,14 78 0,-25-104 5,-1 0 0,-1 0-1,0 0 1,-2-1 0,0 1-1,-1 0 1,-7 28 0,6-37-11,0 0 0,-1 0 1,0 0-1,-1-1 0,0 0 1,0 0-1,-1 0 0,-1-1 1,1 0-1,-1 0 0,0 0 1,-1-1-1,0 0 0,0-1 1,-11 7-1,7-5 4,-1-2 0,1 0 0,-1 0 0,-1-1 0,1 0 0,-1-2 0,0 1 0,0-2 0,0 0 0,0 0 0,0-1 0,0-1 0,0-1 0,-26-3-1,15-2-98,-1 0 0,1-1 0,1-2 0,-1-1 0,1-1 0,1 0 0,0-2 0,1-1 0,0-1 0,1 0 0,1-2 0,1 0 0,0-1 0,1-1 0,1-1 0,1-1 0,0 0 0,2-1 0,1 0 0,0-1 0,2-1 0,-12-33 0,21 51-58,1-1 0,-1 1 0,1 0 1,0-1-1,0 1 0,1-1 1,0 1-1,0-1 0,1 1 0,-1-1 1,1 1-1,1-1 0,-1 1 1,1 0-1,3-7 0,0 5-491,0-1 1,0 1-1,1 0 0,0 1 0,0 0 1,0 0-1,1 0 0,1 0 0,8-5 0,8-5-2561</inkml:trace>
</inkml:ink>
</file>

<file path=ppt/ink/ink18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9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9856,'18'-12'4864,"33"15"-4992,-36-3 8063,22 9-7423,-9-2 0,20 13 128,-10-4 0,19 7-1408,-15-11 128,10-5-768,-11-1 0,7-19-1664,-11 6 1</inkml:trace>
</inkml:ink>
</file>

<file path=ppt/ink/ink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5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134 358 512,'-2'-16'1747,"2"14"-1569,0 1 1,0-1-1,0 1 0,0 0 1,0-1-1,0 1 0,0-1 1,0 1-1,0-1 0,-1 1 0,1 0 1,0-1-1,-1 1 0,1 0 1,-1-1-1,0 1 0,1 0 1,-1 0-1,0-1 0,0 1 0,0 0 1,0 0-1,0 0 0,0 0 1,0 0-1,0 0 0,0 0 1,0 1-1,-1-1 0,-1-1 0,2 2-130,1 0 0,0 0 0,-1 0 0,1 0 0,0 0 0,0 0 0,-1 0 0,1 0 0,0 0 0,-1 1 0,1-1 0,0 0 0,0 0 0,-1 0-1,1 0 1,0 0 0,0 1 0,-1-1 0,1 0 0,0 0 0,0 0 0,-1 1 0,1-1 0,0 0 0,0 0 0,0 1 0,0-1 0,-1 0 0,1 0 0,0 1-1,0-1 1,0 0 0,0 0 0,0 1 0,0-1 0,0 0 0,0 1 0,0-1 0,0 0 0,0 1 0,0-1 0,0 0 0,0 0 0,0 1 0,0-1 0,0 0-1,0 1 1,0-1 0,1 0 0,-1 0 0,0 1 0,0-1 0,0 0 0,0 0 0,1 1 0,-1-1 0,0 0 0,0 0 0,0 0 0,1 1 0,-1-1 0,0 0-1,1 0 1,18 23 1036,-11-14-756,-5-5-225,-1-1 0,2 1 0,-1-1 0,0 0 0,1 1 0,0-1 0,-1-1 0,1 1 0,0-1 0,1 1 0,-1-1 0,0 0 0,1-1 0,6 3 0,-2-2 2,0 0-1,1-1 1,-1 0-1,1-1 1,0 0-1,17-2 1,-10-1 10,0 0 1,-1-1-1,0-1 1,0-1-1,0 0 0,0-1 1,27-16-1,-30 13-21,0 0 0,0-1 0,-1 0 0,0-1 0,-1-1 0,0 0 0,-1 0-1,15-27 1,-22 36-71,-1-1-1,1 0 0,-1 0 0,0 0 1,0 0-1,-1 0 0,1 0 1,-1-1-1,0 1 0,-1 0 0,1-1 1,-1 1-1,0 0 0,-1-1 1,1 1-1,-1-1 0,0 1 0,0 0 1,-1 0-1,1 0 0,-1 0 1,0 0-1,-1 0 0,1 0 0,-1 0 1,0 1-1,0-1 0,0 1 1,-1 0-1,-6-6 0,5 6-9,-2-1 0,1 0-1,0 1 1,-1 1 0,0-1-1,0 1 1,0 0 0,0 0-1,0 1 1,0 0 0,-14-2-1,7 3-4,0 0 0,0 1-1,0 0 1,0 1 0,1 1-1,-16 4 1,2 1-31,1 1-1,0 1 1,1 1 0,0 2-1,0 1 1,-24 16 0,35-20-15,0 0 1,1 1 0,0 1-1,0 0 1,1 0 0,1 1-1,-20 27 1,30-38 3,0 1 1,0 0-1,1-1 0,-1 1 0,1 0 1,-1 0-1,1-1 0,-1 1 0,1 0 1,0 0-1,0 0 0,0 0 0,0-1 1,0 1-1,0 0 0,0 0 0,1 0 1,-1-1-1,1 1 0,-1 0 0,1 0 1,0-1-1,0 1 0,0-1 0,0 1 1,0-1-1,0 1 0,0-1 0,0 1 1,0-1-1,1 0 0,-1 0 0,0 1 0,1-1 1,0 0-1,-1 0 0,1-1 0,-1 1 1,1 0-1,0 0 0,-1-1 0,4 1 1,7 3-518,0 0 1,0-1 0,0 0 0,25 1 0,-2-3-1335,63-8 0,-90 6 1687,79-6-1850</inkml:trace>
</inkml:ink>
</file>

<file path=ppt/ink/ink18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9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10368,'-9'16'5120,"32"0"-6272,-14-16 8831,10 24-7551,-4-5 128,8 13-256,-6-9 128,23 6-1280,-14-15 0,13-9-1536,-12-1 1</inkml:trace>
</inkml:ink>
</file>

<file path=ppt/ink/ink18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9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20 12288,'-23'-19'6143,"66"27"-10238,-35-8 10878,16 0-9855,-5 0 129,-1 4-2305,-4 0 128</inkml:trace>
</inkml:ink>
</file>

<file path=ppt/ink/ink18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0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448 36 8192,'-5'-5'865,"0"2"0,-1-1 0,1 1 0,-1-1 0,0 1 0,0 1 0,0-1 1,0 1-1,0 0 0,0 1 0,-12-2 0,7 2-505,0 1 0,0 0-1,0 1 1,0 0 0,1 1 0,-16 4-1,-6 4-314,1 2-1,1 1 0,-46 28 1,67-36 65,0 0 1,1 1 0,0 0 0,0 0 0,0 1-1,1 0 1,0 0 0,1 1 0,-10 14-1,13-17-79,0 0 0,0 0 0,1 0 0,0 1 0,0-1 0,1 1 0,-1 0 0,1-1 0,0 1-1,1 0 1,-1 0 0,1-1 0,0 1 0,1 0 0,0 0 0,-1-1 0,4 10 0,-2-11-24,0-1 0,0 0 1,0 1-1,1-1 0,-1 0 1,1 0-1,0 0 0,0 0 1,0-1-1,0 1 1,0-1-1,1 0 0,-1 0 1,1 0-1,-1 0 0,1-1 1,0 1-1,0-1 0,4 1 1,16 4-172,44 7 0,-61-12 89,29 4-763,1-2 0,0-1 0,61-6 0,-71 1-502,0-1 0,0-2 0,-1 0 0,0-2 0,37-16 0,-9-1-1497</inkml:trace>
</inkml:ink>
</file>

<file path=ppt/ink/ink18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0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4 401 9344,'-4'7'4608,"18"18"-5504,-10-22 9855,16 4-8703,-12 2 128,16 14 128,-5-7 0,18 15-1024,-8-15 0,8-4-768,-8-5 0,4-7-1664,-9 0 1</inkml:trace>
  <inkml:trace contextRef="#ctx0" brushRef="#br0" timeOffset="1">174 36 12416,'-39'-35'6143,"50"35"-10110,-11 0 11390,9 12-12927,-4-1 1</inkml:trace>
</inkml:ink>
</file>

<file path=ppt/ink/ink18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1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3 362 6272,'0'0'548,"0"0"0,0 0 0,0 0 1,0 0-1,0 0 0,0 0 0,0 0 0,0 0 1,1 0-1,-1 0 0,0 0 0,0 0 0,0 0 1,0 0-1,0 0 0,0 0 0,0 0 1,0 0-1,1 0 0,-3 28 3060,0 70-1882,2-89-1611,2 0 0,-1 0 0,1 0 0,1 0 0,-1 0 0,1-1 0,1 1 0,0-1 0,0 0 0,1 0 0,0 0 0,0-1-1,0 0 1,1 0 0,0 0 0,1 0 0,12 9 0,-10-11-98,1-1 0,-1 0 0,1 0 0,0-1 0,-1 0-1,1-1 1,1 0 0,-1 0 0,0-1 0,0-1 0,20-1 0,-1-2 29,0-1 0,54-15 1,-72 15-35,1-1 1,-1 0 0,0 0 0,-1-1 0,1-1-1,-1 0 1,-1 0 0,1-1 0,-1 0 0,-1-1-1,1 0 1,-1 0 0,-1-1 0,0 0 0,0 0-1,-1-1 1,-1 0 0,1 0 0,3-12 0,-6 15-6,-1 0 1,0 0-1,0 0 1,0 0 0,-1-1-1,-1 1 1,1 0 0,-1-1-1,0 1 1,-1-1-1,0 1 1,-4-16 0,1 12-6,-1 0 0,0 0 1,0 1-1,-1 0 0,-1 0 1,0 0-1,-16-18 0,6 10-6,-1 1 0,-2 1 0,0 1 0,0 0 0,-1 2 0,-1 0 0,-46-20 0,15 12-73,28 13 60,0-1 0,-42-25 0,67 35 16,0 0-1,0 0 1,1 0-1,-1 0 1,0 0 0,0 0-1,0 0 1,0 0 0,1 0-1,-1 0 1,0 0 0,0 0-1,0 0 1,1 0 0,-1 0-1,0 0 1,0 0 0,0 0-1,0 0 1,0-1-1,1 1 1,-1 0 0,0 0-1,0 0 1,0 0 0,0 0-1,0 0 1,0-1 0,0 1-1,0 0 1,1 0 0,-1 0-1,0 0 1,0-1-1,0 1 1,0 0 0,0 0-1,0 0 1,0 0 0,0-1-1,0 1 1,0 0 0,0 0-1,0 0 1,0-1 0,0 1-1,0 0 1,0 0-1,-1 0 1,1 0 0,0-1-1,0 1 1,0 0 0,0 0-1,0 0 1,0 0 0,0 0-1,0 0 1,-1-1 0,1 1-1,0 0 1,0 0 0,38-4-14,0 2 0,1 2 0,55 6 0,-46-3-53,81 8-31,-25-1-2491,-35-8-4982,-58-2 4500</inkml:trace>
</inkml:ink>
</file>

<file path=ppt/ink/ink18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1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10112,'8'16'4992,"3"26"-6784,-7-34 9599,6 24-7679,-1-6 0,9-3 0,-4-7 0,11 13-896,-7-10 0,16-8-1920,-11 1 129</inkml:trace>
</inkml:ink>
</file>

<file path=ppt/ink/ink18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1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52 11264,'-19'-28'5631,"38"21"-7550,-13 1 9342,11-1-8703,-2 4 0,-1 3-4223,0 0-1</inkml:trace>
</inkml:ink>
</file>

<file path=ppt/ink/ink18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2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77 326 7680,'-2'18'12211,"0"5"-9293,1-18-2945,1 0-1,0 0 0,0 0 1,1 0-1,-1 0 1,1 0-1,0 0 1,1 0-1,-1 0 1,4 7-1,-2-7 125,0 0-1,0 0 1,1 0 0,-1 0-1,1-1 1,0 0 0,0 0 0,1 0-1,-1 0 1,1-1 0,0 1-1,0-1 1,0 0 0,0-1-1,7 3 1,-3-2-25,0-1 0,0 1-1,0-2 1,0 1 0,1-2 0,-1 1-1,1-1 1,-1 0 0,10-2 0,-4-1-66,0 0 0,-1 0 1,1-1-1,-1-1 0,0 0 0,0-1 1,-1-1-1,0 0 0,0-1 1,-1 0-1,1-1 0,15-15 1,-24 19-19,0 0 0,-1 0 0,1-1 0,-1 1 0,0-1 0,0 1 0,-1-1 0,0 0 0,0-1 0,0 1 0,-1 0 0,0 0 0,0-1 0,0 1 0,-1 0 0,0-1 0,-1-8 0,0 6-3,0 1 0,-1-1 0,0 1 0,0-1 0,-1 1 0,0 0 0,0 0-1,-1 0 1,0 0 0,0 1 0,-1 0 0,0 0 0,-8-9 0,-4 0-10,-1 1-1,0 1 1,-1 1-1,-1 0 1,0 1 0,0 2-1,-1 0 1,-24-8-1,2 4-71,-1 1-1,0 2 1,-57-6-1,97 16-30,11 1 0,208 4-256,-148-4 183,154 0-187,-73 0-2735,-146 0 2976,0 0-114,0 0 0,0 0 0,-1 0 0,1 0 0,0 0 0,0 0-1,-1 0 1,1 1 0,0-1 0,-1 1 0,1 0 0,0-1 0,-1 1-1,1 0 1,-1 0 0,3 2 0,7 4-2576</inkml:trace>
</inkml:ink>
</file>

<file path=ppt/ink/ink18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2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1 336 9216,'0'0'246,"0"1"0,0 0 1,0-1-1,0 1 0,0-1 0,0 1 1,1 0-1,-1-1 0,0 1 0,0-1 1,1 1-1,-1-1 0,0 1 1,1-1-1,-1 1 0,0-1 0,1 1 1,-1-1-1,1 0 0,-1 1 1,1-1-1,-1 1 0,1-1 0,-1 0 1,1 0-1,-1 1 0,1-1 0,-1 0 1,1 0-1,-1 1 0,2-1 1,32 15 4851,-16-7-5342,18 8 950,0-1 0,71 19-1,-88-30-543,1 0 0,-1-2 0,1 0 0,-1-1 0,1-1 1,0-1-1,29-5 0,-11 0 127,-10 1-103,0 0 1,54-19 0,-76 22-186,1-1 1,-1 0-1,0 0 1,0-1-1,0 0 1,0 0-1,0 0 1,-1-1-1,0 0 1,0 0-1,0 0 1,-1-1-1,1 1 1,-1-1-1,0 0 1,4-11-1,-6 11-14,0 1 0,-1-1 0,1 0 0,-1 1 0,-1-1 0,1 0 0,-1 0 0,0 0 1,0 0-1,-1 1 0,0-1 0,0 0 0,0 0 0,-1 1 0,0-1 0,0 1 0,0-1 0,-5-7 0,-1-1 15,-1 0 0,-1 1 0,0 0 0,0 1 0,-15-13 0,15 15 18,-1 1 0,0 1 1,-1 0-1,0 0 1,0 1-1,-1 0 1,0 1-1,0 1 1,0 0-1,-17-3 1,21 5-12,-10-3 31,1 1 0,-2 0 0,1 2 0,-1 0 0,1 1 0,-1 1 0,0 1 0,1 0 0,-1 2 0,1 0 0,-1 2 0,1 0 0,0 1 0,0 0 0,-35 17 0,41-16-65,1 1-1,0 1 1,-13 10-1,22-16-52,0 0-1,0 1 1,0-1-1,1 1 1,-1 0 0,1 0-1,0 0 1,0 0-1,0 0 1,0 0-1,0 1 1,1-1-1,-1 1 1,1-1-1,0 1 1,0-1-1,0 5 1,1-4-175,0 0 1,0 0 0,1 0 0,0 0 0,-1 0 0,1 0 0,1 0 0,-1 0-1,1 0 1,-1 0 0,1-1 0,0 1 0,0-1 0,1 1 0,-1-1 0,1 0 0,3 4-1,1-1-342,0 0 0,1 0 0,-1-1 0,1 0 0,0 0 0,11 4 0,35 16-2754</inkml:trace>
</inkml:ink>
</file>

<file path=ppt/ink/ink18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3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92 9216,'-8'-20'5675,"12"41"474,5 33-3723,-6-29-2249,2-1 0,0-1 0,2 1 0,0-1 0,2 0 0,1 0 0,0-1 0,2-1 1,22 33-1,-7 3 420,-32-67-596,1 0 0,0 0 1,0-1-1,1 1 0,0-1 0,1 1 0,1-1 1,-1 0-1,2 0 0,-1 0 0,2 0 0,-1 0 1,1 0-1,5-18 0,0 6-22,1 1 0,1 0 1,0 0-1,2 1 0,21-34 0,-26 45 46,1 1-1,1 0 0,0 1 1,0-1-1,1 1 1,0 1-1,0-1 0,0 1 1,1 1-1,0 0 0,1 0 1,-1 1-1,1 0 1,0 0-1,19-5 0,-21 9 12,0-1-1,1 1 0,-1 0 0,1 1 1,-1 0-1,1 1 0,-1-1 0,1 2 1,-1-1-1,0 1 0,1 0 1,-1 1-1,0 0 0,0 0 0,-1 1 1,1 0-1,-1 0 0,0 1 0,0 0 1,11 10-1,-2-1-1,-1 1-1,-1 0 1,-1 1 0,0 1 0,-1 0-1,0 1 1,-2 0 0,0 0-1,-1 1 1,-1 1 0,10 36 0,-13-35-2077,-1 1 1,-1-1-1,1 40 1,-4-57-1307</inkml:trace>
</inkml:ink>
</file>

<file path=ppt/ink/ink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5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2688,'0'-6'3616,"4"-5"-2500,-1 6-105,-1 11 2419,23 363 1084,-22-249-3422,25 170 0,-25-274-981,0 0-1,1-1 1,1 0 0,0 0-1,8 15 1,-10-25-90,0 1 0,1-1 0,-1 0 0,1 0 1,0 0-1,0-1 0,0 1 0,1-1 1,-1 0-1,1 0 0,0 0 0,1-1 0,-1 0 1,0 0-1,10 4 0,-4-4-29,1 1 0,-1-1 0,0-1 0,1 0 1,-1-1-1,1 0 0,0-1 0,-1 0 0,17-2 0,-20 0-384,0 0 0,0 0 1,0 0-1,0-1 0,0-1 0,0 1 0,-1-1 1,11-8-1,44-19-6349,-44 18 4309</inkml:trace>
</inkml:ink>
</file>

<file path=ppt/ink/ink18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3.8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142 253 8704,'11'30'11374,"-10"1"-7699,-1-26-3646,0 0 0,0 0 0,0 0-1,0 0 1,1 0 0,0 0 0,0-1-1,0 1 1,1 0 0,-1-1 0,1 1-1,3 4 1,0-2 166,0 0 0,1-1-1,0 0 1,0 0 0,0 0 0,1-1-1,0 1 1,0-2 0,0 1 0,1-1-1,11 5 1,-5-4-50,0 0-1,0-1 0,1-1 1,0 0-1,0-1 1,18 1-1,-10-3-80,0-1 1,-1-1-1,1 0 0,-1-2 0,0-1 0,0-1 0,0 0 0,40-19 0,-51 19-58,0 0 0,0-1 0,-1 0 0,0 0 0,0-1 0,-1-1 0,0 0 0,0 0 0,-1 0 0,0-1 0,-1 0 0,0-1 0,-1 0-1,0 0 1,-1 0 0,0-1 0,6-20 0,-10 26-3,0 0-1,0 0 1,0 0-1,-1-1 1,1 1-1,-2 0 1,1 0 0,-1 0-1,0-1 1,0 1-1,0 0 1,-1 0-1,0 0 1,0 1-1,-1-1 1,0 0 0,0 1-1,0 0 1,0-1-1,-1 1 1,0 1-1,-9-10 1,2 4 8,-1 1 0,-1 0 1,1 0-1,-1 1 0,-1 1 1,1 0-1,-26-8 0,21 9 14,-1 1-1,1 1 1,-1 0-1,0 2 0,0 0 1,0 1-1,0 1 0,-38 4 1,40-2-10,-11 0-19,0 2 0,1 0-1,-1 2 1,1 1 0,1 2 0,-1 0-1,1 2 1,1 0 0,-30 19-1,48-26-127,-1 1-1,1 0 0,0 0 0,0 1 0,1 0 1,-1 0-1,1 0 0,-8 12 0,13-16-44,-1 1 1,1 0-1,-1 0 0,1 0 0,0 0 0,0 0 0,0 0 0,1 0 1,-1 0-1,1 0 0,-1 0 0,1 0 0,0 1 0,0-1 0,1 0 1,-1 0-1,1 0 0,-1 0 0,1 0 0,0 0 0,0 0 0,0 0 0,2 3 1,16 31-3430</inkml:trace>
</inkml:ink>
</file>

<file path=ppt/ink/ink18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4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5888,'4'-21'2203,"-3"19"-1655,0-1-1,1 1 0,-1 0 0,0-1 1,1 1-1,-1 0 0,1 0 0,0 0 1,0 0-1,-1 1 0,1-1 0,0 0 0,1 1 1,-1-1-1,0 1 0,0 0 0,1 0 1,-1 0-1,0 0 0,4-1 0,-4 2-473,-1 1 0,0-1-1,1 1 1,-1-1 0,0 1-1,1-1 1,-1 1-1,0 0 1,0 0 0,0 0-1,0-1 1,0 1 0,0 0-1,0 1 1,0-1 0,0 0-1,0 0 1,0 0-1,-1 0 1,1 1 0,0-1-1,-1 0 1,1 1 0,-1-1-1,0 0 1,1 1 0,-1 1-1,10 41 502,-9-42-246,2 15 128,1 1-1,1 0 1,0-1 0,1 0 0,1 0 0,1-1 0,17 27 0,-19-34-498,0-1 1,1 0-1,0 0 1,0-1 0,1 0-1,0 0 1,1-1-1,-1 0 1,1-1-1,0 0 1,0 0-1,1 0 1,-1-2-1,1 1 1,13 2 0,-8-3-620,1-1 1,0 0-1,-1-1 1,1-1 0,0-1-1,0 0 1,-1-1 0,1-1-1,0 0 1,17-7-1,21-10-2667</inkml:trace>
</inkml:ink>
</file>

<file path=ppt/ink/ink18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4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11008,'23'-16'5503,"47"16"-9214,-56 0 9854,20-3-9598,-11-6 127,-4 5-1280,-1 1 0</inkml:trace>
</inkml:ink>
</file>

<file path=ppt/ink/ink18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5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10496,'-2'52'6252,"1"16"-157,8 2-4917,-5-57-1029,1 0 0,0 0 1,1 0-1,0-1 0,1 0 1,1 0-1,8 16 0,-14-28-143,0 0 0,0 0 0,0-1 0,1 1 0,-1 0 0,0 0 0,0 0 0,0 0 0,0 0 0,0 0 0,0 0 0,0-1 0,0 1 0,0 0 0,0 0 0,1 0 0,-1 0 0,0 0 0,0 0 0,0 0 0,0 0 0,0 0 0,0 0 0,1 0 0,-1 0 0,0 0 0,0 0 0,0 0-1,0 0 1,0 0 0,0 0 0,1 0 0,-1 0 0,0 0 0,0 0 0,0 0 0,0 0 0,0 0 0,0 0 0,1 0 0,-1 0 0,0 0 0,0 0 0,0 0 0,0 0 0,0 0 0,0 0 0,0 0 0,1 0 0,-1 1 0,0-1 0,0 0 0,0 0 0,0 0 0,0 0 0,0 0 0,0 0 0,0 1 0,0-1 0,0 0 0,0 0 0,0 0 0,0 0 0,0 0 0,0 1 0,1-20-14,0-9-16,0 12-12,2-1 0,0 1 0,1 0 0,0 0 0,1 0 0,1 1 0,1 0 0,14-25 0,-16 33 61,0 0 0,1 0 0,-1 0 0,1 1 0,1 0 0,-1 0 0,1 1 0,0-1-1,0 2 1,1-1 0,0 1 0,-1 0 0,2 0 0,-1 1 0,0 0 0,0 1-1,1 0 1,13-2 0,-11 3 57,-1 1 0,0 0 1,1 1-1,-1 0 0,1 0 0,-1 1 0,0 0 0,0 1 0,0 0 0,0 1 0,0 0 1,-1 1-1,15 9 0,4 5 180,-1 1 1,42 41 0,-67-59-260,11 12 121,0 1-1,-2 0 1,0 0-1,0 1 1,-2 1-1,13 27 1,5 9-1896,5-3-3998,-23-38 2314</inkml:trace>
</inkml:ink>
</file>

<file path=ppt/ink/ink18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5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5248,'0'5'12035,"0"13"-7439,2 58-4950,33 107 3298,-6 141-1878,-29-309-1266,2 0 0,-1 1-1,8 23 1,-8-33-329,1-1 0,0 1-1,0-1 1,1 0 0,0 0 0,0 0 0,6 7 0,-9-12 420,0 1 0,1-1 0,-1 0 0,1 0 1,-1 0-1,0 0 0,1 0 0,-1 0 0,1 0 1,-1 0-1,0 0 0,1 0 0,-1 0 0,1 0 1,-1 0-1,0 0 0,1-1 0,-1 1 0,0 0 1,1 0-1,-1 0 0,0 0 0,1-1 0,-1 1 0,0 0 1,1-1-1,-1 1 0,0 0 0,1 0 0,-1-1 1,0 1-1,0 0 0,0-1 0,1 1 0,-1 0 1,0-1-1,0 1 0,0-1 0,0 1 0,0 0 1,0-1-1,1 1 0,-1-1 0,0 0 0,1-1-626,8-14-2358</inkml:trace>
</inkml:ink>
</file>

<file path=ppt/ink/ink18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6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9344,'-4'21'3929,"13"7"-3955,-7-21 752,6 20 2584,7 53 0,-6 80-1774,-6-78-1116,-2-77-433,16 181 821,-13-160-635,1 0 1,2 0 0,1-1 0,19 46 0,-22-64-267,0 0 1,0 0 0,0-1 0,10 10 0,0-1-2305,-12-13-4878,-12-14 4203</inkml:trace>
</inkml:ink>
</file>

<file path=ppt/ink/ink18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6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1 278 3840,'1'-5'540,"0"-1"0,0 1 0,1 0 0,0 0 0,0 0 0,0 0 0,1 0 0,0 0 0,0 1 0,0-1 0,0 1 0,1 0 1,-1 0-1,1 0 0,7-5 0,3-2 134,2 1 0,-1 0 0,20-7 1,-34 16-749,45-19 1104,0 3 1,2 2 0,87-16 0,-73 18-419,137-19 1362,-145 25-1622,4 0 70,0 3 0,1 1 1,0 4-1,79 10 1,-107-6-306,-2 1 0,1 1 1,-1 1-1,0 2 0,0 1 1,-1 1-1,36 21 0,-55-27-105,0 0 1,-1 0-1,1 1 0,-1 0 0,-1 0 0,1 1 1,-1 0-1,-1 0 0,1 0 0,-1 1 0,-1 0 1,1 1-1,-2-1 0,1 1 0,-1 0 0,-1 0 0,0 0 1,0 0-1,-1 1 0,1 20 0,-3-25-15,0-1-1,-1 1 1,0-1 0,-1 1-1,1-1 1,-1 1 0,0-1-1,-1 0 1,1 0 0,-1 0-1,0 0 1,0 0-1,0 0 1,-1-1 0,1 0-1,-1 0 1,0 0 0,-9 7-1,-2-1-9,1 0 1,-1-1-1,0-1 0,-28 11 0,0-1 8,0-3 0,-1-1-1,-85 15 1,99-24-32,-116 18-29,123-20 61,0-1 0,-1-2 0,1 0 0,-27-5 0,45 5-6,1-1 0,-1-1 1,0 1-1,1 0 0,-1-1 0,1 0 1,-1 0-1,1 0 0,-4-4 1,7 6 7,1 0 0,0-1 1,-1 1-1,1-1 1,-1 1-1,1-1 1,0 1-1,-1 0 1,1-1-1,0 1 0,-1-1 1,1 1-1,0-1 1,0 1-1,0-1 1,0 0-1,-1 1 0,1-1 1,0 1-1,0-1 1,0 1-1,0-1 1,0 0-1,0 1 1,0-1-1,0 1 0,1-1 1,-1 1-1,0-2 1,1 1-9,1-1-1,-1 0 1,1 1 0,-1-1 0,1 1-1,-1 0 1,1-1 0,0 1 0,-1 0-1,1 0 1,0 0 0,0 0 0,2 0 0,23-8 36,0 2 1,0 1-1,1 1 1,52-2 0,-47 5 107,1 3 0,-1 0 1,0 3-1,0 0 0,0 2 1,-1 2-1,48 17 1,-61-18-37,0 1 1,-1 1-1,-1 0 1,0 1-1,0 1 1,-1 1-1,0 0 1,-1 1-1,0 1 1,-1 0-1,-1 1 1,0 1-1,15 24 1,-6 0 28,-14-25-79,0 0 0,0-1 0,2 1 0,0-2 0,15 17 0,-21-26-179,1 0 0,-1-1 0,1 0-1,0 0 1,0 0 0,0 0 0,0-1-1,0 0 1,0 0 0,1 0 0,-1-1 0,1 0-1,-1 0 1,1 0 0,0-1 0,-1 1-1,1-1 1,-1-1 0,1 1 0,7-3 0,13-2-2386,0-2 1,-1-1 0,48-22 0,-33 10-939</inkml:trace>
</inkml:ink>
</file>

<file path=ppt/ink/ink18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7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257 27 6272,'3'-15'372,"3"4"5766,-6 11-3949,-15 13 2466,-23 18-3563,1 1 1,2 2-1,1 1 0,-49 68 0,79-98-999,1 0 0,0 1 0,1 0 0,-1-1-1,1 1 1,0 0 0,-1 8 0,2-12-74,1 0 0,0 0 0,-1 0 0,1 0 0,0 0 1,0 0-1,1 0 0,-1 0 0,0 0 0,1 0 0,-1 0 0,1 0 0,-1-1 0,1 1 1,0 0-1,0 0 0,0 0 0,0-1 0,0 1 0,0 0 0,1-1 0,-1 1 0,0-1 1,1 0-1,-1 1 0,4 1 0,-1-1-14,1 1-1,0-1 1,0 0 0,0-1-1,1 1 1,-1-1 0,0 0-1,0 0 1,1-1 0,9 0-1,63-7-381,-3-1-684,-5 5-1615,4-1-6423,-59 4 6027</inkml:trace>
</inkml:ink>
</file>

<file path=ppt/ink/ink18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7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6 5632,'-5'-5'2816,"10"5"-1536,-5 0 4736,0 9-4737,0-2 1,-10 16 896,1-7 0,-11 23-2816,8-10 128,1 17 1664,2-14 128,9 7-768,0-16 0,6-3-2304,-3-8 0,2-5-1280,1 0 1</inkml:trace>
</inkml:ink>
</file>

<file path=ppt/ink/ink18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3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42 308 4864,'0'-3'463,"-1"0"1,0-1-1,1 1 0,0 0 1,0 0-1,0 0 1,0 0-1,0 0 0,0 0 1,1 0-1,0 0 1,0 0-1,0 0 0,0 0 1,0 0-1,0 0 1,2-3-1,-2 5 1073,-19 47 1536,10-20-2426,1 0 0,1 1 0,2 0 0,0 0 0,2 0 0,1 1 0,1-1 0,1 0 0,2 0 0,9 43 0,-3-34-454,3 0-1,0 0 1,3-1 0,0-1-1,3 0 1,40 60 0,-46-77-160,1-1 0,1-1 0,0 1 0,0-2 0,2 0 0,0-1 0,34 21 0,-35-25-18,1 0 0,0-2 0,1 0 0,-1 0 0,1-2 0,1 0 0,-1-1 0,33 3 0,-47-6-12,19 1 31,0 0 1,1-1-1,-1-1 1,1-2-1,-1 0 1,44-10-1,-37 5 10,-1 0 0,0-2-1,0-1 1,-1-1 0,46-27-1,-49 24-5,-1-1-1,0-1 1,-1-1-1,0-1 1,-2-1 0,34-40-1,-36 36-15,-1 0 1,-1-1-1,-1-1 0,-2 0 1,0-1-1,15-44 0,-21 49-10,0 0 0,-1-1-1,-1 0 1,-1 0 0,-1 0-1,-1 0 1,-1 0 0,-1 0-1,-5-36 1,4 43-26,-1 0 1,0 1-1,-2 0 0,0-1 1,0 1-1,-1 0 1,-1 1-1,0-1 0,-1 1 1,0 0-1,-1 1 0,-1 0 1,0 0-1,0 1 0,-21-19 1,14 15-10,0 0 0,-1 1 0,-1 0 1,0 1-1,0 2 0,-1 0 1,-1 0-1,0 2 0,-1 1 0,-28-9 1,30 11 6,-9-4-23,-1 2 0,0 0-1,0 2 1,-1 2 0,0 1-1,0 1 1,1 1 0,-52 5 0,51-1-11,-1 1 0,0 2 1,1 1-1,0 1 0,1 1 1,0 2-1,-55 29 0,64-30-46,-1 1 0,2 1 0,0 1-1,0 0 1,1 2 0,1 0 0,0 1 0,-24 30 0,34-39-25,1 0 0,1 1 0,-1 0 1,1-1-1,1 2 0,-1-1 1,1 0-1,1 1 0,0 0 0,0 0 1,0 0-1,1 0 0,1 0 0,0 1 1,0-1-1,0 13 0,1-15-79,1-1 0,-1 0-1,1 1 1,0-1-1,1 0 1,-1 1 0,1-1-1,0 0 1,1 0 0,-1 0-1,1-1 1,0 1 0,1-1-1,0 1 1,-1-1 0,2 0-1,-1-1 1,0 1-1,1-1 1,0 0 0,0 0-1,7 5 1,-6-5-10,59 49-3010</inkml:trace>
</inkml:ink>
</file>

<file path=ppt/ink/ink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6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52 2944,'-1'-1'135,"1"1"-1,-1-1 1,0 0-1,0 0 1,1 0 0,-1 0-1,1 0 1,-1 0 0,1 0-1,-1 0 1,1 0-1,0 0 1,-1 0 0,1 0-1,0 0 1,0 0 0,0 0-1,0 0 1,0 0-1,0 0 1,0 0 0,0 0-1,0 0 1,0-1 0,1 0-1,1 0 47,-1 1 1,1-1-1,0 0 0,-1 1 0,1-1 1,0 1-1,0 0 0,0 0 0,1-1 0,-1 1 1,0 1-1,0-1 0,0 0 0,1 1 0,2-1 1,4-1-12,0 0 0,0 1 0,0 0 0,0 1 0,0 0 0,0 1 0,17 2 0,68 20 1214,-33-7-800,2-6-481,-44-8-913,0 1 0,-1 0 0,0 1 0,28 11 0,-26-4-747</inkml:trace>
</inkml:ink>
</file>

<file path=ppt/ink/ink18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3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23 8064,'0'0'174,"-1"-1"0,1 1 1,0-1-1,-1 1 0,1-1 1,0 1-1,0-1 0,-1 1 1,1-1-1,0 0 0,0 1 0,0-1 1,0 1-1,0-1 0,0 1 1,0-1-1,0 0 0,0 1 1,0-1-1,0 1 0,0-1 1,1 1-1,-1-1 0,0 1 1,0-1-1,1 1 0,-1-1 0,0 1 1,0-1-1,1 1 0,-1-1 1,1 1-1,-1-1 0,0 1 1,1 0-1,-1-1 0,2 0 1,-1 1 55,-1 0 0,1-1 1,0 1-1,0 0 1,0-1-1,0 1 1,0 0-1,0 0 1,0 0-1,0 0 1,0 0-1,0 0 1,0 0-1,0 0 1,0 0-1,-1 0 1,1 1-1,0-1 0,0 0 1,0 1-1,0-1 1,0 1-1,0-1 1,-1 1-1,1-1 1,0 1-1,1 0 1,6 7 106,0 1 0,-1-1 0,0 1 0,0 1 0,-1-1 0,0 1 0,-1 0 0,6 17 0,30 98 752,-11-27 293,-23-79-1373,-4-8-256,0 0 0,1 0 0,1-1-1,0 1 1,0-1 0,1 0 0,0 0 0,1-1 0,0 0-1,14 14 1,-20-22 26,0-1-1,0 1 0,0-1 1,0 1-1,0 0 0,0-1 1,0 0-1,0 1 0,0-1 1,0 0-1,0 1 0,0-1 1,1 0-1,-1 0 0,0 0 0,0 0 1,0 0-1,0 0 0,0 0 1,1-1-1,-1 1 0,1-1 1,10-2-3128</inkml:trace>
</inkml:ink>
</file>

<file path=ppt/ink/ink18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4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75 8576,'-1'2'598,"0"0"0,-1 0 0,1 0 0,0 0 0,0 1 0,0-1 0,1 0-1,-1 0 1,0 1 0,1-1 0,-1 1 0,1-1 0,0 0 0,0 1 0,0 3 0,4 48 5786,-3-35-6954,1-3 697,-1 0 1,2 0 0,0 0 0,1 0 0,0-1 0,1 1 0,1-1-1,8 15 1,-11-25-82,-1 0 1,1 0-1,0 0 0,1 0 0,-1 0 0,1-1 0,0 1 0,0-1 0,0 0 1,1-1-1,-1 1 0,1-1 0,0 0 0,0 0 0,0 0 0,0 0 0,1-1 1,-1 0-1,0 0 0,1-1 0,0 1 0,-1-1 0,1-1 0,10 1 1,-8-2-29,-1-1 1,1 0-1,-1 0 1,0-1 0,0 0-1,0-1 1,0 1 0,0-1-1,-1 0 1,1-1 0,-1 0-1,0 0 1,-1 0-1,7-7 1,15-13 43,1 0-72,-1-1 1,-1-2-1,-2 0 1,0-2-1,-2-1 1,-2 0-1,-1-1 1,20-47 0,-38 78 9,0 0 0,-1 0 0,1-1 0,-1 1 0,1 0 0,-1-1 0,0 1 0,1 0 0,-1-1 0,0 1 0,0 0 0,0-1 0,0 1 0,0-1 0,-1-1 0,1 2 2,0 1 0,0 0 0,-1-1 0,1 1 0,0 0 0,-1-1 0,1 1-1,0 0 1,-1 0 0,1-1 0,0 1 0,-1 0 0,1 0 0,-1 0 0,1-1 0,0 1 0,-1 0 0,1 0 0,-1 0 0,1 0 0,0 0 0,-1 0 0,1 0 0,-1 0-1,1 0 1,-1 0 0,1 0 0,0 0 0,-1 0 0,1 1 0,-1-1 0,1 0 0,-3 1 9,0 0-1,1 1 1,-1-1 0,0 1-1,1-1 1,0 1-1,-1 0 1,1 0 0,0 0-1,0 0 1,0 1 0,0-1-1,1 0 1,-1 1 0,-1 3-1,-1 3 33,1 0 0,0 0-1,1 0 1,0 1 0,1-1-1,-1 1 1,2-1 0,-1 1-1,2 0 1,-1-1 0,1 1-1,1-1 1,-1 1 0,2-1-1,2 10 1,3 3 76,1 0 1,0-1-1,2 0 1,24 38-1,-31-54-187,-1 0 0,1 0 0,0 0-1,1-1 1,-1 1 0,1-1 0,0 0 0,0-1-1,0 1 1,0-1 0,0 0 0,1 0 0,0-1 0,-1 1-1,1-1 1,0-1 0,0 1 0,0-1 0,7 1-1,-5-2-547,0 0 0,1 0-1,-1-1 1,0 0-1,1 0 1,-1-1-1,0 0 1,10-4-1,13-7-2967</inkml:trace>
</inkml:ink>
</file>

<file path=ppt/ink/ink18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4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9472,'6'3'4736,"-6"20"-3968,0-19 6783,5 21-6783,-5-11 0,14 34 128,-5-16 128,9 18-1536,1-11 128,10 0 384,-10-3 0,19-20-1792,-10-4 0,-1-28-1408,-2 4 1</inkml:trace>
</inkml:ink>
</file>

<file path=ppt/ink/ink18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4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11 11392,'-32'13'5631,"69"-17"-12414,-28-1 10111,10-2-6656,-4-1 0</inkml:trace>
</inkml:ink>
</file>

<file path=ppt/ink/ink18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5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14 10496,'3'7'1708,"1"-1"0,-2 1 0,1 0 0,0 0 0,-1 0-1,2 12 1,-1 50 1938,-7-26-3870,-13 54 0,14-79 836,3-17-548,-9 35 525,2-23-353,6-13-231,1 0 0,0 0-1,-1 0 1,1 0 0,0 0 0,0 0 0,-1 0 0,1 0 0,0 0 0,0 0 0,-1 0-1,1 0 1,0 0 0,-1 0 0,1 0 0,0 0 0,0-1 0,-1 1 0,1 0 0,0 0-1,0 0 1,0 0 0,-1-1 0,1 1 0,0 0 0,0 0 0,0 0 0,0-1 0,-1 1-1,1 0 1,0 0 0,0-1 0,0 1 0,0 0 0,0-1 0,0 1 0,0 0 0,0 0-1,0-1 1,0 1 0,0 0 0,0 0 0,0-1 0,0 1 0,-10-28-8,1-1 0,1 0 0,-5-49 0,12 68-7,1 0 1,0 0-1,0 1 0,1-1 1,0 0-1,6-18 1,-6 23 14,1 0 0,0 0 0,0 1 1,1-1-1,-1 1 0,1-1 1,0 1-1,0 0 0,1 0 0,-1 1 1,1-1-1,0 1 0,0-1 1,6-3-1,-4 3 13,0 1 0,0 0 0,0 0-1,1 0 1,-1 1 0,1-1 0,0 2 0,0-1 0,0 1 0,0 0 0,0 0 0,0 1 0,0 0 0,0 0-1,8 2 1,0 2 51,-1 0 0,0 0 0,0 2-1,0-1 1,-1 2 0,20 12 0,-20-11-62,0 0 1,-1 1-1,0 0 0,0 0 1,-1 2-1,0-1 1,-1 1-1,-1 1 1,1 0-1,-2 0 0,0 1 1,0 0-1,-1 0 1,-1 1-1,0 0 1,-1 0-1,-1 1 0,0-1 1,-1 1-1,0 0 1,-1 0-1,0 19 0,-3-21-522,0 20-995,7-19-3888,-1-11 1920</inkml:trace>
</inkml:ink>
</file>

<file path=ppt/ink/ink18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5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175 258 3712,'0'0'168,"0"0"-1,0 0 1,0 1 0,0-1 0,-1 0-1,1 0 1,0 0 0,0 0-1,0 0 1,-1 1 0,1-1 0,0 0-1,0 0 1,-1 0 0,1 0-1,0 0 1,0 0 0,-1 0 0,1 0-1,0 0 1,0 0 0,-1 0 0,1 0-1,0 0 1,0 0 0,-1 0-1,1 0 1,0 0 0,0 0 0,-1 0-1,1 0 1,0-1 0,0 1 0,-1 0-1,1 0 1,0 0 0,0 0-1,0 0 1,-1-1 0,1 1 0,0 0-1,0 0 1,0 0 0,0-1-1,0 1 1,-1 0 0,1 0 0,0-1-1,0 1 1,0 0 0,0 0 0,0-1-1,0 1 1,0 0 0,0 0-1,0-1 1,0 1 0,0 0 0,0-1-1,-9 14 4970,6-6-5084,0 1 155,1 0-1,0 1 1,1-1 0,-1 1 0,2 0 0,-1-1 0,1 1 0,1-1-1,0 1 1,0 0 0,0-1 0,1 0 0,0 1 0,1-1 0,0 0-1,0 0 1,1 0 0,0 0 0,0-1 0,1 0 0,0 0 0,0 0-1,1 0 1,0-1 0,0 0 0,0 0 0,1 0 0,0-1 0,0 0-1,0-1 1,1 1 0,-1-1 0,1-1 0,0 0 0,0 0 0,0 0-1,1-1 1,16 2 0,-15-2-137,0 0-32,-1-1 0,1 0 0,0 0-1,-1-1 1,1 0 0,0-1 0,-1 0 0,1-1 0,-1 0 0,1 0-1,-1-1 1,10-4 0,12-10 44,0-1-1,-2-2 1,0-1 0,-1-1-1,-2-1 1,0-2 0,35-43-1,-55 61-59,-1 0 0,0-1-1,0 1 1,-1-1 0,0 0-1,0 0 1,-1 0 0,0 0-1,-1-1 1,1 1 0,-2-1-1,1 0 1,-1 1 0,0-1-1,-1-11 1,0 14-24,-1 0-1,1 0 1,-1 1 0,-1-1-1,1 0 1,-1 0 0,0 1-1,0-1 1,0 1-1,-1-1 1,0 1 0,0 0-1,0 0 1,-1 0 0,1 1-1,-1-1 1,0 1 0,-1 0-1,1 0 1,-1 0-1,0 1 1,0-1 0,0 1-1,-7-3 1,-5-2-46,1 2 0,-1 0 0,-1 1 0,1 0 0,-1 2 0,-28-3 0,19 4-26,1 1 0,0 2 0,-1 1 0,1 1 0,0 1 0,-40 12-1,44-11-24,0 2-1,1 1 0,0 0 1,1 2-1,-1 0 1,2 1-1,-35 26 0,43-28-31,1-1 0,0 1 0,0 1 0,1 0 0,0 0 0,0 1 0,1 0 0,1 0 0,-12 24 0,16-27-33,0 0 0,0-1-1,1 1 1,0 0 0,1 0 0,0 0 0,0 0-1,0 0 1,1 1 0,1-1 0,-1 0 0,1 0-1,1 0 1,-1 0 0,1 0 0,6 14 0,-4-14-39,-1-1 1,2 0 0,-1-1 0,1 1-1,0-1 1,0 0 0,0 0 0,1 0-1,0-1 1,0 0 0,1 0 0,0-1-1,-1 1 1,1-2 0,1 1 0,-1-1-1,0 0 1,1 0 0,12 2 0,4 0-633,0-1 1,0-1 0,0-2-1,47-1 1,31-5-2132</inkml:trace>
</inkml:ink>
</file>

<file path=ppt/ink/ink18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6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7040,'3'-3'722,"-1"0"1,1-1 0,0 1-1,0 1 1,0-1 0,0 0-1,1 1 1,6-5 0,-9 7-499,0 0 0,0-1-1,0 1 1,-1 0 0,1-1 0,0 1 0,0 0 0,0 0 0,0 0 0,0 0 0,0 0 0,-1 0 0,1 0 0,0 0 0,0 0 0,0 1 0,0-1 0,0 0 0,-1 1 0,2-1 0,0 1-55,-1 1 0,0-1 0,0 0 0,0 0 0,0 0 0,0 1 0,-1-1 0,1 0 0,0 1 0,0-1 0,-1 0 0,1 1 0,-1-1 0,1 1-1,-1-1 1,0 3 0,20 96 2818,16 203-1878,-2 58 1387,36 145-2176,-69-504-356,13 41-1341,-14-43 1282,0 1 1,0-1-1,1 1 0,-1-1 1,0 0-1,0 1 1,1-1-1,-1 1 0,1-1 1,-1 0-1,0 1 0,1-1 1,-1 0-1,1 1 0,-1-1 1,1 0-1,-1 0 0,1 1 1,-1-1-1,1 0 0,-1 0 1,1 0-1,-1 0 1,1 0-1,0 0 0,0 0 1,0 0-211,0-1 0,1 1 0,-1-1 0,0 0 0,0 0 0,0 0 0,0 0 0,0 0 1,0 0-1,0 0 0,0 0 0,0 0 0,-1 0 0,1 0 0,0 0 0,0-2 0,15-29-3086,-1 2-65</inkml:trace>
</inkml:ink>
</file>

<file path=ppt/ink/ink18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6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24 466 12160,'-23'39'6015,"26"-19"-8062,-3-20 12286,11 32-10111,-2-6 0,5 6-128,0-3 0,9-6-1280,-3-4 128,8-19-2176,-5 0 128</inkml:trace>
  <inkml:trace contextRef="#ctx0" brushRef="#br0" timeOffset="1">136 0 14720,'-41'16'7295,"58"-16"-13950,-17 0 13054,20 0-11902,-6 0 127</inkml:trace>
</inkml:ink>
</file>

<file path=ppt/ink/ink18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7.0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7680,'0'0'3840,"0"4"-3968,0-4 7807,0 9-6911,0-6 0,0 33 512,0-9 128,6 21-1792,-3-18 0,8 18 1024,-2-14 0,8 5-1024,-2-11 0,10-12-1792,-8-5 128,12-22-1023,-6-5 127</inkml:trace>
</inkml:ink>
</file>

<file path=ppt/ink/ink18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17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12288,'-23'16'6143,"46"-9"-11006,-14-7 12158,11 4-12414,-6-4-1</inkml:trace>
</inkml:ink>
</file>

<file path=ppt/ink/ink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6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39 279 3200,'-21'-7'1060,"21"8"-966,1-1-1,-1 0 1,0 0-1,0 0 1,0 1-1,0-1 1,0 0-1,0 0 1,0 0-1,0 1 1,0-1-1,0 0 1,0 0-1,0 0 1,0 1-1,0-1 1,0 0-1,0 0 1,0 0-1,0 1 1,0-1-1,0 0 1,0 0-1,0 0 1,0 0-1,-1 1 1,1-1-1,0 0 1,0 0-1,0 0 1,0 0-1,0 1 1,-1-1-1,1 0 1,0 0-1,0 0 1,0 0-1,0 0 1,-1 0-1,1 0 1,0 1-1,0-1 1,0 0-1,-1 0 1,1 0-1,0 0 1,0 0-1,0 0 1,-1 0-1,1 0 1,0 0-1,-1 0 1,8 32 780,-2-20-659,1 0-1,0 0 1,0 0-1,1-1 1,1 1-1,0-2 1,1 1-1,0-1 1,0-1-1,1 0 1,0 0 0,1-1-1,0 0 1,0-1-1,1 0 1,0 0-1,16 5 1,-16-5 281,-29-17-331,-3-9-123,1 1 0,1-2 0,0-1 0,2 0 0,0-1 0,2 0 0,-13-27 0,20 35-31,0 0 0,1 0 0,1 0 0,0-1 0,1 0 0,1 0 0,0 0 0,1 0 0,0-1 0,2 1 0,-1 0 1,2-1-1,4-24 0,-4 36 6,0 1 0,0 0 0,1-1 1,0 1-1,-1 0 0,1 0 1,0 0-1,0 0 0,1 0 1,-1 0-1,1 0 0,-1 1 0,1 0 1,0-1-1,0 1 0,0 0 1,0 0-1,0 1 0,1-1 0,-1 0 1,1 1-1,-1 0 0,1 0 1,-1 0-1,1 1 0,-1-1 1,1 1-1,0-1 0,-1 1 0,1 0 1,6 2-1,13-1 127,-1 2-1,1 1 1,40 13-1,-46-12-33,22 4-103,32 11-617,-30 2-3224,-27-11 1786</inkml:trace>
</inkml:ink>
</file>

<file path=ppt/ink/ink18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3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1 733 8576,'18'-8'10153,"-1"-1"-6425,36-13-3018,-16 10-388,-2-1 0,1-2 0,56-34 1,-50 26 202,-12 6-320,-1-1 0,0-1 0,-2-1 0,0-2 0,-1-1 0,-2-1 0,0-1 1,-2 0-1,0-2 0,-2-1 0,-1-1 0,25-50 0,-38 64-194,0 1-1,6-28 1,-11 38-13,0 0 0,0-1 0,-1 1 0,1 0 0,-1 0 0,0 0 0,-1 0 0,1 0 0,-1-1 0,1 1 0,-1 0 0,-1 0 0,1 0 0,0 0 0,-4-6 0,-1 3-3,1 1-1,-1 0 1,0 0 0,0 0-1,0 1 1,-1 0 0,0 0-1,0 1 1,0 0 0,-1 0-1,1 0 1,-1 1 0,0 0-1,0 1 1,0 0 0,0 0-1,-11 0 1,-7-1-27,0 1 0,0 1 0,0 1 0,-34 6 0,45-5 22,0 0-1,1 1 0,-1 1 1,1 1-1,-1 0 0,1 0 1,1 2-1,-1 0 0,1 0 0,0 1 1,-21 15-1,25-13 19,1 1 0,0 1 1,0 0-1,1 0 0,0 0 0,1 1 0,0-1 0,1 2 0,0-1 0,1 0 0,0 1 1,-1 15-1,-2 9 92,2 1 0,-1 69-1,8-75-27,1 0 0,2 0-1,1 0 1,1-1 0,2 0-1,1 0 1,1-1-1,1 0 1,2-1 0,2-1-1,0 0 1,2-1 0,30 36-1,-43-56-101,0-1 0,1 1 0,1-1 0,-1 0 0,1-1 0,0 0 0,0 0 0,0 0 0,1-1 1,-1 0-1,1 0 0,0-1 0,0 0 0,1 0 0,-1-1 0,13 2 0,-4-3-432,-1-1 1,1-1-1,-1 0 0,1-1 1,-1-1-1,0-1 0,22-7 1,-32 9-92,1 0 1,0-1-1,-1 0 1,0 0-1,1-1 0,-1 0 1,-1 0-1,1 0 1,8-8-1,12-10-3030</inkml:trace>
</inkml:ink>
</file>

<file path=ppt/ink/ink18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4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56 320 6656,'-3'21'9542,"9"-4"-3679,-4-15-5523,-1 0-1,1 0 1,0 0 0,0 0-1,1 0 1,-1 0-1,0-1 1,1 1 0,-1-1-1,1 1 1,3 0-1,8 3-92,0-1-1,0-1 0,1 0 0,15 1 1,-28-4 32,39 5 153,0-1 0,0-3 0,69-6 0,-93 3-331,1-1 1,-1-1-1,0 0 0,-1-1 1,1-1-1,-1-1 0,0 0 1,-1-1-1,0-1 0,0 0 1,19-17-1,-19 14-97,-1-1-1,24-29 1,-34 37-8,-1 1 1,0-1 0,0 1-1,0-1 1,-1 0 0,1 0-1,-1 0 1,0 0 0,-1 0-1,1-1 1,-1 1 0,0-1-1,0 1 1,-1 0 0,0-10-1,-1 9-14,-1-1-1,1 1 0,-1-1 0,-1 1 1,1 0-1,-1 0 0,0 0 1,-1 0-1,1 1 0,-1-1 0,0 1 1,-1 0-1,1 0 0,-1 1 1,0-1-1,0 1 0,0 0 0,-1 0 1,0 1-1,1-1 0,-1 1 0,0 1 1,-8-4-1,-9-2 66,0 1 0,-1 2 1,1 0-1,-47-4 0,46 8-21,0 0 1,0 2-1,0 1 0,0 1 0,-44 10 1,23 1 86,-80 35 0,115-45-121,1 1 0,0 0 1,0 0-1,0 1 0,-9 8 0,15-11-46,0-1 1,0 1-1,1 0 0,-1 0 1,1 1-1,0-1 0,0 0 0,0 1 1,0-1-1,1 1 0,-1 0 1,1-1-1,0 1 0,0 0 0,0 0 1,0 6-1,1-4-275,0-1-1,1 1 0,0 0 1,0-1-1,0 1 1,1-1-1,0 1 0,0-1 1,0 0-1,1 0 1,-1 0-1,1 0 0,0 0 1,1 0-1,-1-1 1,1 0-1,0 1 0,0-2 1,8 7-1,23 16-3510</inkml:trace>
</inkml:ink>
</file>

<file path=ppt/ink/ink18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4.9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27 210 6656,'21'4'6654,"-19"-4"-6258,0 0 1,-1 0-1,1 0 0,0 0 1,-1 0-1,1 0 1,0 1-1,-1-1 1,1 0-1,-1 1 0,1 0 1,-1-1-1,1 1 1,-1 0-1,1 0 1,-1 0-1,0 0 1,3 2-1,6 11 64,1 0-1,-2 1 0,0 0 1,-1 1-1,-1 0 1,0 0-1,8 30 1,16 35 920,-24-68-1243,18 41 403,-22-44-324,-18-30-128,10 14-81,1 1-1,-1-1 1,0 1-1,0 0 1,-7-5-1,-26-29 62,33 33-65,-18-23-14,2-1 0,0-1 1,-15-34-1,32 58 8,0-1-1,1 1 1,-1-1 0,2 0-1,-1 0 1,1 0 0,1 0-1,-1-1 1,1 1 0,1 0-1,0-1 1,0 1 0,0 0-1,1-1 1,0 1 0,1 0-1,0 0 1,0 0 0,7-15-1,-4 16-1,-1 0 0,1 0 0,0 1 0,1 0 0,0 0-1,0 0 1,0 1 0,1 0 0,-1 0 0,1 0 0,1 1 0,-1 0 0,0 1-1,1-1 1,0 2 0,0-1 0,0 1 0,10-2 0,14-1-90,1 2-1,0 0 1,41 4 0,-34-1-67,-33 0 6,8 0-912,0 1 0,29 4-1,-40-5 490,0 2 0,0-1-1,0 0 1,0 1-1,0 0 1,-1-1-1,1 2 1,6 3-1,5 6-2747</inkml:trace>
</inkml:ink>
</file>

<file path=ppt/ink/ink18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25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34 294 10624,'-1'0'258,"1"1"0,-1 0 1,1 0-1,0 0 0,-1 0 1,1 0-1,0 0 0,0-1 1,0 1-1,-1 0 1,1 0-1,0 0 0,0 0 1,1 0-1,-1 0 0,0 0 1,0 0-1,0 0 0,1 0 1,-1-1-1,0 1 0,1 0 1,-1 0-1,0 0 0,2 1 1,21 24 5881,7-4-2456,-6-8-4332,-6-8 792,0 0 0,0-1 0,1-1 0,0-1 0,0-1 0,0 0-1,33-3 1,-27-1 87,-1-1-1,0-1 1,-1-1-1,1-2 0,-1 0 1,0-1-1,-1-2 1,32-17-1,-41 20-149,8-2 55,-2-2 0,0 0 0,34-27 0,-46 32-107,0 0 1,-1 0-1,0-1 0,0 0 1,-1 0-1,0 0 0,0-1 1,0 1-1,-1-1 0,0 0 1,5-17-1,-9 21-39,1 1 1,0-1-1,-1 0 0,0 0 0,0 1 0,0-1 1,0 0-1,-1 1 0,1-1 0,-1 0 1,0 1-1,0-1 0,-1 1 0,1-1 0,0 1 1,-1 0-1,0-1 0,0 1 0,0 0 1,0 0-1,-1 0 0,1 1 0,-1-1 0,0 0 1,1 1-1,-1 0 0,0 0 0,-1 0 1,-4-3-1,-7-3-55,-1 0 0,0 2 0,0 0-1,-25-7 1,20 8 62,0 1 1,-1 1-1,1 0 0,-1 2 0,1 0 0,-41 5 0,55-4 2,-16 2-63,-1 0 0,1 2 0,0 1 0,0 1 0,0 0 0,1 2 0,0 1 0,0 0 0,1 2 0,0 1 0,1 0 0,0 1 0,-21 19 0,35-27-138,1 1-1,-1-1 1,1 1 0,0 1-1,0-1 1,1 0 0,-6 11-1,9-14 10,0 0 0,-1-1 0,2 1 1,-1 0-1,0 0 0,1 0 0,-1 0 0,1 0 0,0 0 0,0 0 0,0 0 0,0 0 0,0-1 0,1 1 0,-1 0 0,1 0 0,0 0 0,0 0 0,0 0 0,0-1 0,1 1 0,-1-1 1,1 1-1,2 2 0,1 1-415,1 0 0,1-1 0,-1 0 0,1 0 0,11 6 0,31 18-3125</inkml:trace>
</inkml:ink>
</file>

<file path=ppt/ink/ink18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39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11 618 6272,'-10'-13'4797,"21"9"2357,15-6-5026,3-7-1557,11-7 519,0-1 0,37-34-1,-22 13-436,-26 21-427,0 0 0,-2-2 0,26-32 1,-27 26-82,-9 11 30,0-1-1,27-48 1,-41 65-134,0 0 0,0-1 0,-1 1 0,0-1 0,0 1 0,0-1 0,-1 0 0,0 0 0,0 0 0,-1 0 0,0 1 0,0-1 0,-1 0 0,0 0 0,0 0 0,0 0 0,-4-7 0,5 13-36,0 1-1,0 0 1,0 0-1,0 0 0,0-1 1,0 1-1,0 0 1,0 0-1,0 0 0,0-1 1,0 1-1,0 0 0,0 0 1,0 0-1,0-1 1,0 1-1,0 0 0,0 0 1,0 0-1,-1 0 0,1-1 1,0 1-1,0 0 1,0 0-1,0 0 0,0 0 1,-1 0-1,1-1 1,0 1-1,0 0 0,0 0 1,0 0-1,-1 0 0,1 0 1,0 0-1,0 0 1,0 0-1,-1 0 0,1 0 1,0 0-1,0 0 0,0 0 1,-1 0-1,1 0 1,0 0-1,0 0 0,0 0 1,-1 0-1,1 0 1,-5 14 35,4 32 42,19 76 46,46 216 42,-29-204-81,25 108-71,-46-183-24,35 186 87,-41-197 65,-2 0 1,-3 1 0,-3 50-1,-1-85-46,0 0-1,-1 0 0,-1 0 0,-1 0 0,0 0 0,0-1 0,-13 24 1,13-30-43,0 0 0,0 0 0,-1-1 0,0 1 0,-1-1 0,1 0 0,-1-1 0,0 1 0,-1-1 1,1 0-1,-1-1 0,0 1 0,0-1 0,-1-1 0,-12 5 0,7-3-47,1-2-1,-1 0 1,1-1-1,-1 0 1,0 0 0,0-2-1,0 1 1,0-2-1,0 0 1,1 0 0,-1-1-1,0-1 1,1 0-1,-1-1 1,1 0 0,0-1-1,0 0 1,1-1-1,-14-9 1,9 4-44,1 0 0,1-2 0,0 0 0,0 0 0,2-1 0,-1-1 1,2 0-1,0-1 0,1 0 0,1 0 0,0-1 0,1 0 0,1-1 0,0 0 0,2 0 0,0 0 0,1-1 0,1 1 0,0-1 0,2 0 0,1-37 0,1 49-109,1 0 0,0 0 0,0 0 0,1 0 0,-1 0 0,1 1-1,1 0 1,-1-1 0,1 1 0,0 1 0,1-1 0,0 0 0,-1 1-1,2 0 1,-1 0 0,0 1 0,1-1 0,0 1 0,0 1 0,0-1 0,1 1-1,8-4 1,10-3-2219,-1 2 0,2 0-1,-1 1 1,51-5 0,-34 7-1115</inkml:trace>
</inkml:ink>
</file>

<file path=ppt/ink/ink18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40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10112,'0'0'396,"1"0"1,0-1-1,-1 1 1,1 0 0,-1 0-1,1-1 1,0 1-1,0 0 1,-1 0-1,1 0 1,0 0 0,-1 0-1,1 0 1,0 0-1,-1 0 1,1 0-1,0 0 1,-1 0 0,1 1-1,0-1 1,-1 0-1,1 0 1,0 1-1,-1-1 1,1 0 0,0 1-1,-1-1 1,1 1-1,0 0 1,17 16 932,-2 21-752,-1 0 0,17 68 0,-17-53 295,-4-21-485,-6-20-227,-1 1-1,0 0 0,-1-1 1,-1 1-1,2 16 0,-11-35-132,1 0 0,0-1-1,0 0 1,0 0 0,1-1 0,0 0-1,-6-13 1,5 6-41,1-1 0,0 0 0,1 0-1,1 0 1,-2-23 0,4 33 34,1 0 1,0 0-1,0 0 0,1-1 0,-1 1 0,1 0 0,1 0 1,-1 0-1,1 0 0,0 1 0,1-1 0,-1 0 0,1 1 1,0 0-1,1-1 0,-1 1 0,1 1 0,7-9 0,-4 7 42,-1 2 0,1-1-1,0 0 1,0 1 0,0 1-1,0-1 1,1 1 0,-1 0-1,1 1 1,0-1 0,0 2-1,15-3 1,-9 4 29,0-1-1,0 2 1,0 0 0,0 1 0,0 0-1,-1 1 1,18 5 0,-13-2-25,0 1 0,-1 1 1,-1 0-1,1 1 0,-1 1 1,-1 0-1,1 1 0,-2 1 0,0 0 1,0 1-1,-1 0 0,13 19 1,-15-17-302,-2 1 0,0-1 1,0 1-1,-2 1 0,0-1 1,-1 2-1,7 32 0,-12-48-46,-1 0 0,0 0 0,0 0 0,0 1 0,-1-1-1,1 0 1,0 0 0,-1 0 0,0 0 0,1 0 0,-1 0-1,-1 2 1,-1 4-1183,-2 12-2270</inkml:trace>
</inkml:ink>
</file>

<file path=ppt/ink/ink18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40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64 8448,'-6'-62'5824,"8"61"-1257,-2 0-4550,0 1 0,1 0 0,-1 0 0,0 0 0,0 0 0,0 0 0,1 0 0,-1 0 0,0 0 0,0 0 0,0 0 0,1 0 0,-1 0 0,0 0 0,0 0 0,0 0 0,1 0 0,-1 0 0,0 0 0,0 0 0,0 1 0,1-1 0,-1 0 0,0 0 0,0 0 0,0 0 1,0 0-1,0 0 0,1 1 0,-1-1 0,0 0 0,0 0 0,0 0 0,0 0 0,0 1 0,0-1 0,0 0 0,1 0 0,-1 0 0,0 1 0,0-1 0,0 0 0,0 0 0,0 0 0,0 1 0,0-1 0,0 0 0,0 0 0,0 1 0,1 18 713,-1 1 0,-3 33 0,-1 45-445,25 231 2275,-17-200-2219,5-1 0,49 233 1,-46-322-879,-12-38 376,0 0-1,0 0 1,1 0-1,-1 0 1,0 0-1,1 0 1,-1 0-1,1 0 1,-1 0-1,1 0 1,-1 0-1,1 0 1,0 0-1,-1 0 1,1 0-1,0 0 0,0 0 1,0-1-1,0 1 1,0 0-1,0-1 1,0 1-1,0-1 1,0 1-1,1 0 1,0-7-4157,-2-7 3083,0 12 516,0-19-2502</inkml:trace>
</inkml:ink>
</file>

<file path=ppt/ink/ink18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41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8064,'0'0'156,"-1"0"1,0 0-1,0 0 1,1 0-1,-1 0 1,0 1-1,1-1 1,-1 0-1,0 0 1,1 0-1,-1 1 0,0-1 1,1 0-1,-1 1 1,0-1-1,1 0 1,-1 1-1,1-1 1,-1 1-1,1-1 1,-1 1-1,1-1 1,-1 1-1,1 0 1,-1-1-1,1 1 1,0-1-1,-1 1 1,1 0-1,0-1 1,0 1-1,-1 0 1,1-1-1,0 1 1,0 0-1,0 0 0,0-1 1,0 1-1,0 1 1,0 46 4439,1-22-4508,4 217 2302,48 299-585,-36-404-2586,-8-90-1225,-8-45-490,-1-3-319</inkml:trace>
</inkml:ink>
</file>

<file path=ppt/ink/ink18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41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0 230 6912,'4'-7'336,"-1"0"0,1 0 0,-1 0 1,2 1-1,-1 0 0,1 0 0,0 0 1,0 0-1,1 1 0,-1 0 0,10-7 0,1 0 387,-2-1 652,1 2-1,0 0 1,29-15-1,-15 13-663,0 1 1,39-11-1,-59 21-429,13-5-105,1 1-1,0 2 0,0 0 1,0 1-1,0 2 0,0 0 0,1 1 1,-1 2-1,0 0 0,0 1 1,41 12-1,-50-10-47,0 0 0,0 1-1,-1 1 1,1 0 0,-1 0 0,-1 2 0,0-1 0,0 2 0,0 0 0,-1 0 0,-1 1-1,0 0 1,0 1 0,-1 0 0,-1 0 0,0 1 0,-1 0 0,0 0 0,6 18 0,-7-10-44,0 0 0,-1 1 1,-1 0-1,-1 0 0,-2 0 1,0 0-1,-1 0 0,-1 0 1,-1 0-1,-7 35 0,4-33-63,-1 0-1,-2 0 0,0-1 1,-1 0-1,-1-1 0,-1 0 1,-1 0-1,-1-1 0,-1-1 1,-25 29-1,4-8 40,-83 74 0,97-97-39,0-1 0,-1-1 1,-1-1-1,-1-1 0,0-1 0,-33 13 0,46-23-24,0 0 0,-1-1-1,0 0 1,-19 0 0,28-2 3,1 0 1,0 0-1,0 0 0,0-1 0,0 1 1,-1 0-1,1-1 0,0 0 0,0 1 1,0-1-1,0 0 0,0 0 0,0 0 1,-2-2-1,3 2 3,0 0 0,1 0 0,-1 0 0,1 0 1,-1-1-1,1 1 0,0 0 0,-1 0 0,1 0 0,0 0 1,0-1-1,0 1 0,0 0 0,0 0 0,0-1 0,0 1 0,0 0 1,0 0-1,0 0 0,1 0 0,-1-1 0,1 1 0,-1 0 0,1 0 1,-1 0-1,1 0 0,-1 0 0,2-2 0,0-1 17,1 0 0,-1 1 0,1-1 0,-1 0 0,1 1 0,0-1 0,0 1-1,1 0 1,-1 0 0,1 1 0,-1-1 0,1 1 0,0-1 0,0 1 0,0 0 0,0 1 0,0-1-1,1 1 1,-1-1 0,0 1 0,1 1 0,-1-1 0,1 1 0,-1-1 0,1 1 0,-1 1 0,1-1 0,6 2-1,4 1 58,0 1 0,-1 1 0,0 0 0,0 1 0,0 0 0,23 16 0,24 17 658,-2 2 0,-2 3 0,92 92 0,-125-111-531,84 75-794,-107-99-1203,-1-16-4096,0 4 2048</inkml:trace>
</inkml:ink>
</file>

<file path=ppt/ink/ink18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42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14 4736,'-3'-14'10081,"2"28"-4871,-4 0-6934,-65 87 4924,58-76-2647,4-8-210,0 1 1,0-1 0,2 1-1,0 1 1,-4 23 0,10-39-309,-1 1 0,1-1 0,0 1 0,0-1 0,0 1 0,0-1 0,1 1 0,0-1 0,-1 1 0,1-1 0,0 1 0,1-1 0,-1 0 0,1 1 0,-1-1 0,1 0 0,0 0 0,0 0 0,0-1 0,0 1 0,1 0 0,-1-1 0,1 1 0,0-1 0,0 0 0,0 0 0,0 0 0,0 0 0,0-1 0,0 1 0,0-1 0,1 0 0,-1 0 0,5 1 0,44 10-389,2-2 0,0-2 0,0-3 0,98-3 0,-151-2 332,9 0-1331,0-1 0,1-1 0,-1 0 0,-1 0 0,1-1 0,13-6 0,-11 5-1719</inkml:trace>
</inkml:ink>
</file>

<file path=ppt/ink/ink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7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0 293 3328,'53'-12'3949,"-45"11"-3435,-1 0 0,1 0 1,0-1-1,0 0 1,-1-1-1,1 0 0,9-5 1,31-18 133,-21 12-45,39-27 0,-58 35-456,-1 1 0,-1-1 1,1 0-1,-1-1 1,0 0-1,0 0 0,-1 0 1,0-1-1,8-14 1,-12 19-131,0 0 1,-1 0-1,1 0 1,0 0-1,-1 0 1,0-1 0,0 1-1,0 0 1,0 0-1,0 0 1,-1 0-1,1 0 1,-1 0 0,0 0-1,0 0 1,0 0-1,0 0 1,-1 0-1,1 0 1,-1 0-1,0 1 1,0-1 0,1 1-1,-2-1 1,1 1-1,0 0 1,0 0-1,-1 0 1,1 0 0,-1 0-1,0 0 1,1 1-1,-1 0 1,0-1-1,0 1 1,0 0 0,0 0-1,0 0 1,0 1-1,0-1 1,0 1-1,-1 0 1,1 0 0,0 0-1,0 0 1,0 0-1,0 1 1,0-1-1,-1 1 1,-4 2 0,-7 2 29,1 0 0,0 1 0,1 1 0,-1 0 0,1 1 0,1 0 0,-1 1 1,2 1-1,-17 15 0,23-20-16,0 1 0,1 0 0,-1 0 0,1 1 0,0-1-1,1 1 1,0 0 0,0 0 0,0 0 0,1 0 0,0 0 0,0 1 0,1-1 0,0 1 0,0-1 0,1 1 0,0-1 0,0 1 0,1-1 0,0 1 0,2 9-1,1-4 44,0 1-1,1-1 0,0 0 0,1 0 1,1 0-1,0-1 0,0 0 0,1 0 1,1-1-1,0 0 0,1-1 0,0 0 1,0 0-1,1-1 0,0 0 0,1-1 1,0 0-1,0-1 0,0-1 0,1 0 1,0 0-1,1-1 0,-1-1 0,1 0 1,0-1-1,0-1 0,0 0 0,0 0 1,18-2-1,-19 0-281,-1-1 1,1 0 0,0-1 0,-1-1-1,1 0 1,-1 0 0,20-10 0,-22 9-635,0-2-1,0 0 1,0 0 0,-1 0 0,0-1 0,0-1 0,-1 1 0,13-16 0,-5 3-1590</inkml:trace>
</inkml:ink>
</file>

<file path=ppt/ink/ink18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42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7424,'-4'6'831,"0"-1"1,1 1-1,0 1 1,0-1-1,0 0 1,1 1-1,0 0 1,0-1-1,1 1 1,-1 0 0,2 0-1,-1 10 1,2 93 4139,0-95-5371,5 40 940,1 0 0,26 92 1,-32-139-3954,-6-10 63,0-2 151</inkml:trace>
</inkml:ink>
</file>

<file path=ppt/ink/ink18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2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36 7552,'0'-2'365,"0"0"1,0 1-1,0-1 1,-1 1-1,1-1 1,0 1-1,-1-1 0,0 1 1,1-1-1,-1 1 1,0-1-1,0 1 1,1 0-1,-1-1 1,0 1-1,0 0 1,-1 0-1,1 0 0,0 0 1,0 0-1,0 0 1,-1 0-1,1 0 1,-1 0-1,1 1 1,-1-1-1,-2 0 1,-23 2 152,-1 5-168,1 2-1,0 0 0,1 2 1,0 2-1,-30 17 0,43-23-141,-43 24 832,1 1 0,1 4 0,-87 72 0,140-106-1025,0-1-1,0 1 0,1 0 1,-1 0-1,0 0 1,0 0-1,0 0 0,0 0 1,1 0-1,-1 0 0,0 0 1,1 0-1,-1 0 1,1 0-1,0 1 0,-1-1 1,1 2-1,0-3-11,0 1 0,0-1 0,1 1 0,-1-1 0,0 0 0,1 1 0,-1-1 0,0 1-1,1-1 1,-1 1 0,0-1 0,1 0 0,-1 1 0,1-1 0,-1 0 0,1 1 0,-1-1 0,1 0 0,-1 0-1,1 0 1,-1 1 0,1-1 0,-1 0 0,1 0 0,0 0 0,0 0 0,61-1 30,-46 0 23,17-2-45,198-9 255,-193 11-184,1 2 0,0 2 0,-1 1-1,0 2 1,72 21 0,-90-21-22,-1 1 0,0 1 0,-1 0 0,0 1 0,0 1 1,-1 1-1,0 1 0,-1 0 0,0 1 0,18 20 0,-28-26-23,0 1-1,-1-1 1,0 1 0,0 0-1,-1 0 1,0 1 0,0-1-1,-1 1 1,0 0 0,-1 0-1,0 0 1,0 0 0,-1 0-1,0 1 1,-1-1 0,0 0-1,0 1 1,-1-1 0,0 0-1,-1 0 1,0 0-1,0 0 1,-1 0 0,0 0-1,-1 0 1,1-1 0,-2 0-1,1 0 1,-1 0 0,-1 0-1,1-1 1,-1 0 0,-1 0-1,1 0 1,-1-1 0,0 0-1,-1 0 1,-14 8-1,5-5 9,-1 0-1,-1-1 1,0-1-1,0-1 1,0-1-1,-1 0 1,1-1-1,-1-2 1,-40 2-1,50-4-90,-1-1-1,1 0 0,0-1 1,-1 0-1,1 0 1,0-1-1,0 0 1,1-1-1,-1 0 0,1 0 1,0-1-1,0 0 1,0-1-1,1 0 1,-1-1-1,1 1 0,1-2 1,0 1-1,0-1 1,-9-13-1,7 9-416,2-1 0,-1 0 0,2 0 0,-6-16 0,11 27 137,0-1 1,0 0-1,0 1 1,0-1-1,1 0 1,-1 0-1,1 1 1,0-1-1,0 0 1,0 0-1,0 0 1,0 1-1,1-1 1,-1 0 0,1 0-1,0 1 1,0-1-1,0 0 1,0 1-1,0-1 1,0 1-1,1 0 1,-1-1-1,1 1 1,0 0-1,0 0 1,-1 0-1,4-2 1,15-12-3024</inkml:trace>
</inkml:ink>
</file>

<file path=ppt/ink/ink18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2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90 314 8832,'11'2'846,"0"-1"1,0 0 0,0-1 0,0-1-1,0 0 1,0 0 0,0-1-1,0 0 1,0-1 0,-1 0 0,1-1-1,-1 0 1,12-7 0,-6 2 199,0 0-1,27-22 1,-28 19-1307,-2 0 0,21-24-1,-31 33 304,0-1 0,0 1 1,-1-1-1,1 0 0,-1 0 0,0 0 0,0 0 0,0-1 0,-1 1 0,1 0 0,-1-1 0,0 1 0,0-1 1,-1 1-1,1-1 0,-1 0 0,0 1 0,0-1 0,-1 1 0,0-1 0,1 0 0,-1 1 0,-3-8 0,1 8-13,1-1-1,-1 1 1,0 0-1,0 0 1,-1 0-1,1 0 0,-1 0 1,0 1-1,0 0 1,0 0-1,0 0 1,-1 0-1,1 1 0,-1-1 1,1 1-1,-1 0 1,0 1-1,0-1 1,0 1-1,0 0 0,0 0 1,-9 0-1,0 0 34,1 0 0,0 0 0,-1 2 0,1 0 0,0 0 0,-1 1 0,1 0 0,0 2 0,0-1 0,1 1 0,-1 1 0,1 1 0,0-1 0,0 2 0,1 0 0,0 0 0,0 1 0,0 0 0,1 1 0,-16 19 0,21-22-21,1 2 0,0-1 0,0 0 0,1 1 0,0 0 0,0 0 0,1 0 0,0 0 0,0 0 0,1 0 0,0 0 0,1 0 0,-1 1 0,2-1 0,-1 0 0,1 1 0,0-1 0,1 0 0,0 0 0,0 0 0,1 0 0,5 10 0,-2-4-12,0-1 0,1 0 1,0 0-1,1-1 0,1 0 0,0 0 0,0-1 0,1 0 1,1-1-1,0 0 0,0 0 0,15 8 0,-10-9-214,1 0 0,0-2-1,0 0 1,0-1 0,1 0 0,-1-2 0,1 0-1,19 1 1,-24-4-445,-1 0 1,0-1-1,1-1 0,-1 0 0,19-5 1,-23 4-165,0 0 1,0-1-1,0-1 1,0 1 0,0-1-1,-1 0 1,0-1-1,12-9 1,10-7-2556</inkml:trace>
</inkml:ink>
</file>

<file path=ppt/ink/ink18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3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8576,'1'-1'216,"-1"0"0,1 1 0,-1-1 0,1 0 0,-1 0 0,1 1 1,0-1-1,-1 1 0,1-1 0,0 0 0,0 1 0,0-1 0,-1 1 0,1 0 1,0-1-1,0 1 0,0 0 0,0-1 0,0 1 0,-1 0 0,1 0 0,0 0 1,0 0-1,0 0 0,0 0 0,0 0 0,0 0 0,0 0 0,0 0 0,-1 1 1,1-1-1,0 0 0,0 1 0,1-1 0,0 1 209,1 0-1,0 0 1,-1 0 0,0 0-1,1 1 1,-1-1 0,0 1-1,1-1 1,-1 1 0,0 0-1,0 0 1,-1 0 0,1 0-1,0 0 1,0 0 0,1 4-1,23 55 478,-2 1-1,-3 0 0,24 130 1,-36-125-582,-32-137-214,19 55-106,1-1 0,1 1 0,0-1 0,2 1 0,0-1 0,0 1 0,1-1 0,1 1 0,1 0 0,0-1 0,1 1 0,0 1 0,1-1 0,1 0 0,1 1 0,0 0 0,12-17 0,-10 18 58,0 1 1,1 0-1,1 1 0,0 0 0,0 0 0,1 1 0,1 1 1,0 0-1,0 1 0,20-10 0,-25 15-23,-1 1 0,1-1 0,0 1 0,0 1 0,0-1 0,1 1 0,-1 1-1,0-1 1,0 2 0,1-1 0,-1 1 0,0 0 0,0 1 0,0 0 0,0 0 0,0 0 0,-1 1 0,1 1-1,-1-1 1,1 1 0,11 9 0,-11-7 13,0 1 1,0 0-1,-1 0 1,0 1-1,-1 0 0,1 0 1,-1 0-1,-1 1 0,0 0 1,0 0-1,-1 1 0,0-1 1,0 1-1,-1 0 1,2 13-1,1 11-434,-1 1 1,-2-1 0,-1 44-1,0-49-2002,-2-29 2237,0 1 0,0-1 0,0 1 0,0-1 0,0 1 0,0-1 0,0 1 0,1-1 0,-1 0 0,0 1 0,0-1 0,0 1 0,0-1 0,1 1 0,-1-1 0,0 0 0,0 1 0,1-1 0,-1 0 0,0 1 0,0-1 0,1 0 0,-1 1 0,0-1 0,1 0 0,-1 0 0,1 1 0,-1-1 0,0 0 0,1 0 0,-1 0 0,1 1 0,-1-1 0,1 0 0,-1 0 0,0 0 0,1 0 0,-1 0 0,1 0 0,-1 0 0,1 0 0,-1 0 0,1 0 0,-1 0 0,1 0 0,-1-1 0,0 1 0,1 0 0,-1 0 0,1 0 0,-1-1 0,5-3-3560</inkml:trace>
</inkml:ink>
</file>

<file path=ppt/ink/ink18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3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9 226 10368,'26'60'9390,"-6"-14"-4092,7 1-4477,-21-39-914,8 12 253,1-1 0,0 0 0,31 27 1,-39-40-54,0-1 0,0 0 0,0 0 0,0-1 0,1 0 0,0 0 0,0-1 0,0 0 0,0 0 0,1-1 0,-1 0 1,1 0-1,-1-1 0,1 0 0,10-1 0,15-5 159,0-1 1,0-1 0,58-22-1,-80 24-222,0-1 0,-1 0 0,1 0 0,-1-1 0,-1-1 0,0 0 0,0 0 0,0-1 0,-1 0 0,0-1 0,-1 0-1,0 0 1,-1 0 0,0-1 0,0-1 0,6-16 0,-10 22-57,0 1 0,-1-1 0,0 1 0,0-1 0,-1 0 0,0 0 0,0 0 0,0 0 0,0 0 0,-1 0 0,0 0 0,0 0 0,-1 0 0,0 0 0,0 0 0,0 1-1,-5-12 1,4 10-2,0 1 0,-1-1-1,0 1 1,0 0-1,0 0 1,-1 0 0,0 0-1,0 1 1,0 0 0,-1 0-1,1 0 1,-1 0-1,-1 1 1,1-1 0,-9-4-1,-2-2-15,0-2 18,-2 2-1,1 0 1,-1 2-1,-1 0 1,0 0-1,0 2 1,-31-8-1,46 14 15,-16-5 28,-1 0-1,0 2 1,0 0-1,0 2 1,0 0-1,0 1 1,-1 1-1,1 1 0,0 1 1,0 1-1,-41 11 1,53-11-34,-1 1 1,1 0 0,0 0-1,0 1 1,0 1 0,1-1-1,0 1 1,0 1 0,-9 8-1,15-12-65,-1-1 0,1 1-1,0 0 1,0 0 0,0 0-1,0 0 1,0 1-1,1-1 1,-1 0 0,1 1-1,0-1 1,0 1 0,0-1-1,0 1 1,1 0-1,0-1 1,0 1 0,0 0-1,0-1 1,0 1 0,0 0-1,1-1 1,0 1-1,0-1 1,0 1 0,0-1-1,1 1 1,-1-1 0,3 5-1,40 41-3108,-42-47 3052,43 43-3607</inkml:trace>
</inkml:ink>
</file>

<file path=ppt/ink/ink18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4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408 91 5376,'2'-18'3734,"-2"-11"4248,-13 9-6280,8 17-1516,0 0 0,0 0-1,0 1 1,0-1 0,-1 1 0,1 0 0,-1 1-1,1 0 1,-1-1 0,1 2 0,-1-1 0,0 1-1,0 0 1,1 0 0,-1 0 0,0 1 0,-6 1-1,-10-1 98,8 0-82,0 0 0,0 1 0,1 0 0,-1 1 0,0 1-1,1 0 1,0 1 0,0 0 0,0 1 0,1 0 0,0 1 0,0 1 0,1 0 0,0 0 0,0 1 0,0 1 0,2-1 0,-18 23 0,24-27-180,1-1 0,-1 0 0,1 1 0,1-1 0,-1 1 1,1 0-1,0-1 0,0 1 0,0 0 0,0 0 0,1 0 0,0-1 0,0 1 0,0 0 0,1 0 0,0 5 0,2-2 3,-1 0-1,1-1 1,0 1-1,1-1 1,-1 0 0,1 0-1,1 0 1,-1 0-1,7 5 1,1 2 0,2-1 1,0 0-1,0-1 1,1-1-1,0 0 1,1-1-1,24 11 1,-20-13-4,0 0 1,0-2 0,1-1 0,0 0 0,0-1 0,39 1 0,-12-1 38,-13 0-56,1-3 1,-1-1 0,1-1-1,46-8 1,-64 6-5,-1-1 0,0 0 0,-1-2-1,1 1 1,-1-2 0,0 0 0,-1-1 0,0-1 0,0 0-1,0-1 1,14-13 0,-26 20 2,-2 2-1,0 0 0,0 0-1,0 0 1,0 0 0,0 0 0,0 0-1,-1 0 1,1-1 0,0 1 0,-1 0 0,1 0-1,-1 0 1,1-1 0,-1 1 0,0 0-1,0-1 1,1 1 0,-1 0 0,0-1 0,0 1-1,0 0 1,0-1 0,0 1 0,-1-2 0,32 29 233,-16-14-163,2-1 0,-1-1-1,1-1 1,1 0 0,0-1-1,0-1 1,0 0 0,1-2-1,0 0 1,0-1 0,0-1-1,1-1 1,-1-1 0,27-1-1,-28 0 39,0-1-1,1-2 0,-1 1 1,-1-2-1,1-1 1,-1 0-1,1-1 0,-1 0 1,-1-2-1,1 0 1,-1-1-1,-1-1 1,0 0-1,0-1 0,20-19 1,-31 26-97,0 0 1,0 0-1,-1-1 1,0 1-1,1-1 0,-2 1 1,1-1-1,0 0 1,-1 0-1,0 0 1,0 0-1,-1-1 1,1 1-1,-1 0 0,0-1 1,-1 1-1,1-1 1,-1 1-1,0-1 1,0 1-1,-1-1 0,0 1 1,-2-11-1,1 10-26,-1-1-1,0 1 0,0 0 0,0 0 0,-1 0 0,0 0 0,0 1 0,-1-1 1,1 1-1,-1 0 0,0 0 0,0 1 0,-1 0 0,1 0 0,-1 0 0,0 0 1,0 1-1,0 0 0,-8-2 0,-7-4 19,-2 2 0,1 0 0,-1 1 0,-26-2 0,19 4-74,0 1 0,0 1 1,0 2-1,-1 2 0,1 0 0,0 2 0,1 1 1,-1 1-1,1 2 0,-34 14 0,54-19 16,1 1 0,-1 0 0,1 1 0,0-1 0,1 2 0,-1-1 0,1 1 0,0 0 0,0 1-1,1-1 1,-8 12 0,10-13-88,1 1-1,0-1 1,0 1-1,1 0 1,-1 0-1,1 0 1,1 0-1,-1 0 0,1 0 1,0 1-1,0-1 1,1 0-1,0 1 1,0-1-1,0 0 1,2 8-1,-1-10-76,0 0-1,0 0 1,0 1-1,1-1 1,0-1 0,0 1-1,0 0 1,0 0-1,0-1 1,1 1-1,-1-1 1,1 0 0,0 1-1,0-1 1,0-1-1,0 1 1,1 0-1,-1-1 1,1 0 0,0 0-1,7 3 1,-4-1-202,42 25-3163</inkml:trace>
</inkml:ink>
</file>

<file path=ppt/ink/ink18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5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451 43 7680,'5'-29'3477,"-4"23"-746,-4 4 2593,-19-3-4867,0 7-258,0 1 0,0 1 0,1 1 1,-1 1-1,1 1 0,0 1 0,1 1 1,-29 16-1,-27 11 824,-46 26 321,109-51-988,13-10-347,1 0 1,0 0 0,0 0-1,-1 0 1,1-1 0,0 1-1,0 0 1,0 0-1,0-1 1,0 1 0,0-1-1,0 1 1,0-1 0,0 1-1,1-1 1,-1 0 0,0 1-1,0-1 1,0 0 0,0 0-1,1 0 1,-1 0 0,0 0-1,1 0 1,198 15 33,-136-12 202,125 23 0,-159-19-117,0 1 0,0 2 0,-1 0 0,0 3 0,49 28 0,-69-35-80,0 0-1,0 1 1,-1 0 0,0 0-1,0 1 1,0 0-1,-1 1 1,-1-1 0,0 1-1,0 1 1,0-1-1,-1 1 1,4 12 0,-7-17-23,-1-1 0,0 0-1,0 1 1,0 0 0,0-1 0,-1 1 0,0-1 0,0 1 0,0 0 0,-1-1 0,1 1 0,-1-1 0,0 1 0,0-1 0,-1 1 0,1-1 0,-1 0 0,0 1 0,0-1 0,-1 0 0,1-1-1,-1 1 1,0 0 0,0-1 0,0 1 0,0-1 0,-1 0 0,1 0 0,-1 0 0,0-1 0,0 1 0,0-1 0,-5 3 0,-8 1-98,1 0 0,-1-1 0,0-1 1,0 0-1,-1-2 0,1 0 0,-1 0 1,1-2-1,-1 0 0,1-1 0,-1-1 0,1-1 1,0 0-1,-1-1 0,2-1 0,-22-9 1,33 12-125,1-1 1,-1 1 0,1-1-1,-1-1 1,1 1 0,0 0 0,0-1-1,0 0 1,-5-7 0,7 9-61,1-1 0,0 1 0,-1-1 0,1 0 0,0 1 0,0-1 0,0 0 0,1 0 0,-1 0 0,1 0 0,-1 1 0,1-1 0,0 0 0,0 0 0,0 0 0,1 0 0,-1 0 0,1 0 0,-1 1 0,3-5 0,12-24-2900,0 6-171</inkml:trace>
</inkml:ink>
</file>

<file path=ppt/ink/ink18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5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0 229 8192,'44'13'6153,"-36"-9"-4906,1-1-1,0 0 0,0-1 1,0 0-1,14 1 0,-4-3-1011,0-2 0,0 1-1,-1-2 1,1-1 0,-1 0-1,0-1 1,0-1 0,0-1-1,-1 0 1,0-2 0,-1 1-1,0-2 1,0 0 0,-1-1-1,0-1 1,22-22 0,-35 31-207,0 1 0,1-1 0,-1 1 0,-1-1 0,1 0-1,0 0 1,-1 0 0,1 0 0,-1 0 0,0 0 0,0 0 0,0-1 0,0 1 0,-1 0 0,1-5 0,-1 5-9,-1 1 0,1 0 0,-1-1-1,1 1 1,-1 0 0,0-1-1,0 1 1,0 0 0,0 0 0,0 0-1,0 0 1,-1 0 0,1 0-1,-1 0 1,1 0 0,-1 1 0,-2-3-1,-3 0 10,1-1 0,-1 2 0,0-1-1,0 1 1,0 0 0,0 0 0,-1 1-1,1 0 1,-1 1 0,1-1 0,-1 2-1,0-1 1,-13 1 0,-6 2 18,1 2 0,-1 0 1,1 2-1,1 1 0,-41 16 0,60-21-30,0 0 0,1 1 0,-1 0 0,1 0 0,0 0 0,0 1 0,0 0 0,0 0 0,0 0 0,1 0 0,0 1 0,0-1 0,0 1 0,1 0 0,-1 1 0,1-1 0,0 1 0,1-1 0,-1 1 0,1 0 0,0 0 0,1 0 0,-2 7 0,4-5 15,0 0 0,0 0-1,1 0 1,-1 0 0,2-1-1,-1 1 1,1-1 0,0 1-1,1-1 1,0 0 0,0 0-1,0 0 1,1-1 0,0 0 0,11 11-1,0-1 51,0-2 0,0 0 0,1-1 0,33 18 0,-27-19-147,1-1-1,-1-2 0,2 0 1,0-2-1,0 0 1,0-2-1,0-1 0,1-1 1,34 0-1,-29-3-973,-1-2 0,1-1 0,-1-1 0,40-11 0,-11-9-2310,-9-4-233</inkml:trace>
</inkml:ink>
</file>

<file path=ppt/ink/ink18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6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9728,'-2'1'487,"1"0"1,0 1-1,-1-1 1,1 1-1,0-1 0,0 1 1,0-1-1,0 1 1,0 0-1,1-1 1,-1 1-1,0 0 1,1 0-1,-1 0 1,1-1-1,0 1 0,-1 0 1,1 0-1,0 0 1,1 2-1,-1 50 5044,1-39-6195,0 25 1082,1 1-1,3-1 1,1 0-1,2 0 1,2-1-1,28 73 1,-31-91-214,-13-22-63,-18-37-102,17 23-78,2-1 1,-1 1 0,2-1-1,0 0 1,1 0-1,1 0 1,1-1-1,0 1 1,1 0-1,0-1 1,1 1 0,5-21-1,-4 27 34,0 1 0,0-1 0,1 1-1,0 0 1,1 0 0,0 0 0,0 0 0,1 0 0,0 1-1,1 0 1,0 0 0,0 1 0,1 0 0,-1 0 0,2 0-1,-1 1 1,1 0 0,0 0 0,0 1 0,0 0 0,1 0-1,9-3 1,-12 6 17,-1 0 0,1 1-1,-1 0 1,1 0 0,-1 1 0,1-1-1,-1 1 1,1 0 0,0 1-1,-1-1 1,1 1 0,-1 0 0,1 1-1,6 2 1,-2 0 26,-2 0 0,1 1 0,0 0 0,-1 0 0,0 1 0,0 0 0,11 12 0,-1 2 45,0 2 1,-1 0-1,-2 0 0,25 49 0,-32-59-467,-2 0 0,0 1 0,0 0 0,-1 0 0,-1 1 0,0-1 0,-1 1 0,3 26 0,-6-39-2048,1-7-1597,-2-4 2700,1 8 437,0-10-2585</inkml:trace>
</inkml:ink>
</file>

<file path=ppt/ink/ink18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6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1 320 11008,'0'23'4352,"4"9"-3529,-3-27-132,-1-2 125,1 0-1,0-1 1,0 1-1,0-1 1,0 1-1,0-1 1,1 0-1,-1 1 1,4 3-1,29 22-547,-23-20 674,-2-1-824,0-1-1,0-1 0,1 1 1,0-1-1,0-1 0,0 0 1,0 0-1,1-1 0,-1-1 1,1 0-1,21 2 0,-12-3 87,-1 0-1,1-2 0,0 0 1,0-1-1,-1-1 1,1-1-1,-1-1 0,0 0 1,0-2-1,34-16 0,-38 16-169,-1-1 0,0 0 0,0-1-1,-1 0 1,0-1 0,0-1-1,-1 0 1,-1 0 0,0-1 0,-1-1-1,0 0 1,-1 0 0,13-24-1,-20 32-61,0 0-1,0 0 0,-1 0 0,0-1 1,1 1-1,-2 0 0,1-1 0,-1 1 1,1 0-1,-1-1 0,-1 1 0,1 0 0,-1-1 1,0 1-1,0 0 0,-1-1 0,0 1 1,1 0-1,-6-8 0,2 4-35,-1 1 0,0-1 0,-1 1 0,0 1 0,0-1 0,0 1 0,-1 0 0,-17-11-1,9 8 12,0 0 0,0 0-1,-1 2 1,0 0 0,0 1-1,-1 1 1,0 0 0,0 1-1,-1 1 1,1 1 0,-38-1-1,30 4 52,-1 1-1,1 1 1,-33 8 0,51-9-9,0 0 1,1 1 0,-1 1 0,0-1 0,1 1 0,-1 0 0,1 1 0,0 0 0,0 0 0,0 1 0,1-1 0,0 1 0,0 1 0,0-1 0,-8 11 0,12-13-144,-1 1 0,1 0 1,1 0-1,-1 0 0,0 0 0,1 0 1,0 0-1,0 0 0,0 0 1,1 0-1,-1 0 0,1 1 0,0-1 1,0 0-1,1 0 0,-1 1 1,1-1-1,0 0 0,0 0 0,0 0 1,0 0-1,1 0 0,0 0 1,0 0-1,0-1 0,0 1 0,0-1 1,1 1-1,0-1 0,0 0 0,0 0 1,0 0-1,6 5 0,31 29-3430</inkml:trace>
</inkml:ink>
</file>

<file path=ppt/ink/ink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8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3 159 2816,'-2'5'485,"2"-1"108,8-8 2361,-8 4-1973,0 0-170,5 12 1215,21 26-1332,2 0-1,1-2 0,2-1 1,1-2-1,69 56 0,-99-88-662,0 1 0,-1-1 0,1 0 0,0 0-1,0 1 1,0-1 0,0 0 0,0-1 0,0 1 0,1 0-1,-1-1 1,0 1 0,0-1 0,0 0 0,4 1-1,-5-2-8,0 0-1,0 0 0,-1 1 0,1-1 1,0 0-1,0 0 0,-1 0 0,1 0 1,-1 0-1,1 0 0,0 0 0,-1-1 1,0 1-1,1 0 0,-1 0 1,0 0-1,0 0 0,1 0 0,-1-1 1,0 1-1,0 0 0,0 0 0,0 0 1,-1-1-1,1 1 0,0 0 0,0 0 1,-1 0-1,1 0 0,-1 0 0,0-2 1,-3-18-6,1 0 0,2-1 1,0 1-1,1-1 1,1 1-1,1 0 1,5-27-1,-5 39-27,0 1-1,0-1 1,1 1 0,0 0-1,1 0 1,-1 0 0,2 0-1,-1 0 1,1 1 0,0 0-1,0 0 1,1 0 0,0 1-1,0 0 1,1 0 0,0 0-1,0 1 1,0 0 0,1 0-1,12-5 1,-10 6 11,0 0-1,1 2 1,-1-1 0,1 1 0,0 1-1,-1 0 1,1 0 0,0 1 0,0 0-1,0 1 1,17 4 0,-12-1 47,1 1 1,-1 1-1,0 0 0,-1 1 0,1 1 1,25 17-1,-15-6 53,-1 1 1,0 2-1,-2 0 0,-1 2 1,0 0-1,-2 1 0,23 39 0,-42-63-88,7 13 114,-8-14-123,0 1-1,0-1 1,0 0 0,1 0-1,-1 0 1,0 1 0,0-1-1,0 0 1,0 0 0,0 1 0,0-1-1,0 0 1,1 0 0,-1 0-1,0 1 1,0-1 0,0 0-1,0 0 1,0 1 0,0-1-1,0 0 1,0 0 0,-1 1 0,1-1-1,0 0 1,0 0 0,0 1-1,0-1 1,0 0 0,0 0-1,0 1 1,0-1 0,-1 0-1,1 0 1,0 0 0,0 0-1,0 1 1,0-1 0,-1 0 0,1 0-1,0 0 1,0 0 0,-1 0-1,1 1 1,0-1 0,0 0-1,0 0 1,-1 0 0,1 0-1,0 0 1,-1 0 0,0-1 5,0 1 1,-1-1-1,1 0 1,0 0-1,0 0 1,0 1-1,0-1 1,0 0-1,0-1 1,0 1-1,0 0 1,0 0-1,0 0 1,1-1-1,-1 1 0,1 0 1,-1 0-1,1-1 1,-1 1-1,0-3 1,-8-30 69,8 22-83,1 0 0,0 0 0,0 0 1,2 0-1,-1 0 0,1 0 0,1 0 1,0 1-1,1-1 0,0 1 0,1 0 0,0 0 1,1 0-1,0 1 0,1 0 0,0 0 1,0 0-1,1 1 0,0 0 0,1 1 0,17-14 1,-18 16 7,0-1 0,1 1 0,-1 1 1,1 0-1,1 0 0,-1 1 0,1 0 0,0 0 1,-1 1-1,1 0 0,1 1 0,-1 0 1,0 1-1,1 0 0,-1 1 0,0 0 0,1 0 1,-1 1-1,0 1 0,1 0 0,-1 0 1,0 1-1,0 0 0,-1 1 0,17 7 0,-10-1 115,-1 0-1,0 1 0,-1 0 1,0 1-1,0 1 0,-2 0 1,0 1-1,0 0 0,-1 1 1,-1 0-1,0 1 0,-1 0 1,12 30-1,-20-44-189,0-1-1,0 1 0,0 0 1,-1-1-1,1 1 1,0 0-1,-1 0 1,1 0-1,-1 0 1,1-1-1,-1 1 0,0 0 1,0 0-1,0 0 1,0 0-1,0 0 1,0 0-1,-1 0 1,0 3-1,-2-4-335,1 0 0,-1-1 0,0 1-1,0-1 1,1 1 0,-1-1 0,0 0 0,0 0 0,0 0 0,0 0 0,0-1-1,1 1 1,-1-1 0,-3-1 0,-18-5-1960,1-13 43</inkml:trace>
</inkml:ink>
</file>

<file path=ppt/ink/ink18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7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71 6144,'7'-10'883,"27"-29"4122,-34 39-4865,1 0 0,-1-1 0,0 1 0,1 0 0,-1 0 0,0-1 0,0 1 0,1 0 0,-1-1 0,0 1 0,0 0 0,1-1 0,-1 1 0,0 0 0,0-1 0,0 1 1,0-1-1,0 1 0,0 0 0,0-1 0,0 1 0,1-1 0,-1 1 0,-1 0 0,1-1 0,0 1 0,0-1 0,0 1 0,0 0 0,0-1 0,0 1 0,0 0 0,0-1 0,-1 1 0,1-1 0,0 1 1,0 0-1,0-1 0,-1 1 0,1 0 0,0 0 0,-1-1 0,1 1 0,0 0 0,0 0 0,-1-1 0,1 1 0,-1 0 0,1 0 0,0 0 0,-1-1 0,-24-4 1047,6 10-1101,0 0 0,-33 14-1,-17 5 1215,35-15-895,4-1-4,0 1 0,0 1 0,1 2 0,-30 16 1,58-27-387,0-1 1,0 1-1,0-1 1,0 1 0,0 0-1,1-1 1,-1 1 0,0 0-1,0 0 1,0-1 0,1 1-1,-1 0 1,0 0-1,1 0 1,-1 0 0,1 0-1,-1 0 1,0 1 0,2-1-11,-1-1 1,0 1-1,0-1 1,0 1 0,0-1-1,1 1 1,-1-1-1,0 1 1,0-1-1,1 1 1,-1-1 0,0 0-1,1 1 1,-1-1-1,0 1 1,1-1-1,-1 0 1,1 1 0,-1-1-1,1 0 1,-1 0-1,0 1 1,1-1-1,-1 0 1,2 0 0,38 7 64,49-7 143,112 17 0,-153-10-46,-1 3-1,0 2 0,-1 2 1,45 19-1,-82-29-117,-1 1 1,1-1-1,-1 2 0,0-1 0,0 1 0,-1 0 0,1 1 0,-1-1 1,-1 2-1,8 8 0,-12-13-34,0 0 1,0 0 0,0 0-1,0 0 1,-1 1-1,1-1 1,-1 0 0,0 1-1,0-1 1,0 1-1,0 0 1,-1-1 0,1 1-1,-1 0 1,0-1-1,0 1 1,-1 0 0,1-1-1,-1 1 1,0 0-1,1-1 1,-2 1-1,1-1 1,0 0 0,-1 1-1,1-1 1,-1 0-1,0 0 1,0 0 0,-3 4-1,-6 5 24,-1-1 0,0-1 0,-1 1 0,0-2 0,0 0 0,-1 0 0,0-2 0,-1 1 0,-21 6 0,3-2 8,-1-2-1,0-1 1,-55 7-1,62-13-318,-1 0 0,0-2 0,-37-3 0,64 2 193,0 0-1,0 0 1,0 0-1,0 0 1,0 0-1,0 0 1,0 0-1,0 0 1,0-1-1,0 1 1,0 0-1,0-1 1,0 1-1,0-1 1,0 1-1,0-1 0,0 1 1,0-1-1,1 1 1,-1-1-1,0 0 1,0 0-1,1 1 1,-1-1-1,0 0 1,1 0-1,-1 0 1,1 0-1,-1 0 1,1 0-1,-1 0 1,1 0-1,0 0 1,-1 0-1,1 0 1,0 0-1,0 0 1,0 0-1,0 0 1,0-1-1,1-3-465,1 1-1,-1 0 0,1 0 1,0-1-1,0 1 1,1 1-1,-1-1 0,4-4 1,13-20-2804</inkml:trace>
</inkml:ink>
</file>

<file path=ppt/ink/ink18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7.9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71 212 10112,'3'3'562,"0"-1"0,0 1 0,1-1 0,-1 0 0,1 0 0,-1 0 0,1 0 0,-1-1 0,1 1 0,0-1 1,0 0-1,0 0 0,0 0 0,0-1 0,0 1 0,0-1 0,7-1 0,71-6 3675,-74 6-4640,9-1 491,-1 0 0,0-2 0,0 0 0,0-1 0,-1 0 0,1-1 0,-1-1 0,-1-1 0,1 0 0,-1 0 0,-1-2 0,0 1 0,0-2 0,-1 0 0,14-15 0,-25 25-83,1-1-1,0 1 1,-1-1-1,0 1 1,1-1-1,-1 0 1,0 1-1,0-1 1,0 0-1,0 0 1,0 0-1,0 0 1,0 0-1,-1 0 1,1 0-1,-1 0 1,1-1-1,-1 1 1,0 0-1,0 0 1,0 0-1,0 0 1,0 0-1,-1-1 1,1 1-1,-2-3 1,0 2 4,0 1 0,0-1 0,0 1 1,0-1-1,-1 1 0,0 0 0,1 0 1,-1 0-1,0 0 0,0 1 0,0-1 0,0 1 1,0-1-1,-7-1 0,-6-1 33,-1 0 0,0 1 0,0 1 0,0 0 0,-21 1 0,15 2 28,1 0 0,-1 1 0,1 1-1,0 2 1,0 0 0,0 1 0,1 1 0,0 1 0,0 1-1,-28 16 1,44-21-48,0 0 0,0 0 0,1 0 0,0 0 0,-1 1 0,2 0 1,-1 0-1,1 0 0,-1 0 0,1 0 0,1 1 0,-1-1 0,1 1 0,0 0 0,0 0 0,1 0 0,0 0 0,0 0 0,-1 11 0,2-9-11,0 0 0,1 0 1,0 0-1,0 0 0,1-1 0,0 1 0,0 0 0,1-1 0,0 0 0,0 1 0,1-1 0,0 0 1,0-1-1,0 1 0,9 9 0,5-1-60,0 0 0,2-1 1,0-1-1,0 0 0,1-2 0,39 15 1,-39-18-646,-1-2 1,1-1 0,1-1-1,-1 0 1,1-2 0,-1 0-1,1-2 1,0 0 0,27-4-1,5-1-2634</inkml:trace>
</inkml:ink>
</file>

<file path=ppt/ink/ink18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8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9344,'14'30'9517,"-5"2"-4171,-1 11-2913,0 23-3035,1 5 739,-1-14 1122,2 99-1,-24-201-1279,13 41 7,-5-34-107,1 1 1,3-1-1,1-44 1,1 73 105,1-1 0,0 0-1,1 1 1,0-1 0,1 1 0,0 0 0,0 0 0,1 0 0,0 0 0,0 0 0,1 1 0,0 0 0,1 0-1,0 0 1,0 0 0,1 1 0,10-8 0,-8 7 51,0 1-1,1 1 1,0 0-1,1 0 1,-1 1-1,1 1 1,0-1 0,1 2-1,-1 0 1,0 0-1,23-2 1,-27 5 20,-1 0 0,1 0 0,-1 0 0,0 1 0,1 0 0,-1 0 0,0 1 0,0 0 0,1 0 0,-1 0 0,-1 1 0,1 0 0,0 0 0,-1 0 0,1 1 0,-1 0 0,0 0 0,-1 0 0,1 0 0,-1 1 0,1 0 0,-1 0 0,5 8 0,-1 3 58,0-1 1,-1 2 0,0-1-1,-1 1 1,-1 0-1,-1 0 1,4 23 0,-4-8-115,-2 1 0,-1 0 0,-3 39 0,0-32-477,2-39 302,0 1 0,-1 0 0,1 0-1,0-1 1,0 1 0,0 0 0,1-1-1,-1 1 1,0 0 0,1-1 0,-1 1-1,1 0 1,-1-1 0,1 1 0,0-1-1,1 2 1,-2-3-47,1 0 0,0 0-1,0-1 1,-1 1 0,1-1 0,0 1-1,-1 0 1,1-1 0,0 1 0,-1-1 0,1 1-1,-1-1 1,1 0 0,-1 1 0,1-1-1,-1 0 1,1 1 0,-1-1 0,1-1-1,1-1-942,7-6-2569</inkml:trace>
</inkml:ink>
</file>

<file path=ppt/ink/ink18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8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17 319 12160,'-1'3'756,"1"0"0,-1 1 1,1-1-1,0 1 1,0-1-1,0 0 0,0 1 1,1-1-1,-1 1 0,1-1 1,0 0-1,0 1 1,0-1-1,3 5 0,-1-3-269,0-1 0,0 0 0,0 1 0,1-2-1,-1 1 1,1 0 0,0-1 0,8 7 0,1-3-391,-1 0 1,1-1 0,0-1 0,0 0 0,0 0 0,24 4-1,-16-4 108,0-1 0,0-1 0,1-1 0,-1 0 0,0-2 0,1 0-1,-1-2 1,33-6 0,-38 4-202,0-1-1,0-1 1,0-1-1,-1 0 1,1-1 0,-2 0-1,1-1 1,15-14-1,-25 19-29,0 0-1,0 0 1,-1-1 0,1 0-1,-1 0 1,0 0-1,-1 0 1,1-1-1,-1 0 1,0 1-1,-1-1 1,1 0 0,-1-1-1,0 1 1,-1 0-1,1 0 1,-1-1-1,-1 1 1,1-1-1,-1 1 1,0-1 0,0 1-1,-1-1 1,0 1-1,-2-9 1,-1 5-31,1 1 1,-1 0-1,-1 1 1,0-1-1,0 1 1,0 0-1,-1 0 1,0 1-1,-13-13 0,1 4-80,0 0 0,-33-19 0,34 25 95,1 1 0,-1 0 0,-1 2 0,0 0 1,0 1-1,0 1 0,-1 0 0,1 1 0,-1 2 0,0 0 0,0 0 0,0 2 0,0 1 0,0 0 0,0 1 0,-24 6 0,33-6 4,0 1-1,0 0 1,0 0-1,0 1 1,1 0-1,-13 8 0,19-10-24,-1 1-1,1-1 0,0 1 0,0 0 0,0 0 1,0 0-1,1 0 0,-1 0 0,1 1 0,0-1 1,0 1-1,0 0 0,0-1 0,1 1 1,0 0-1,-1 0 0,1 0 0,1 0 0,-2 6 1,2-2-249,1 0 0,-1 0 0,1 1 0,1-1 0,-1 0 0,1-1 0,1 1 0,0 0 0,0-1 1,0 1-1,1-1 0,0 0 0,0 0 0,1 0 0,0-1 0,0 0 0,1 0 0,-1 0 1,1-1-1,12 9 0,32 31-3163</inkml:trace>
</inkml:ink>
</file>

<file path=ppt/ink/ink18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9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9472,'19'-16'4736,"4"24"-4608,-17-8 7295,8 12-6783,-5 0 0,0 19 512,-4-3 128,0 34-1664,-1-15 128,7 4 896,-3-8 0,7 1-384,-1-13 0,18-8-1152,-4-7 128,29-23-2560,-14-2 0</inkml:trace>
</inkml:ink>
</file>

<file path=ppt/ink/ink18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2:59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23 15616,'-37'-7'7807,"60"0"-12159,-17-2 13696,8 25-16384,-5-3 1</inkml:trace>
</inkml:ink>
</file>

<file path=ppt/ink/ink18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0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10624,'-12'37'4940,"12"3"-3539,1-21-84,2 64 4384,8 31-5196,-1-23-418,-2 19-87,25 122 0,6-40 9,26 162-2151,-64-345 1758,1 35-1131,-2-42 1277,0 0 0,0 0 0,0 0 0,-1 0 0,1 0 0,-1 0 0,1-1 0,-1 1 0,0 0 0,1 0 0,-1-1 0,0 1 0,0 0 0,0-1 0,-1 1 0,1-1 0,0 0 0,-3 3 0,-10 5-2727</inkml:trace>
</inkml:ink>
</file>

<file path=ppt/ink/ink18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0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1 143 7552,'7'-11'776,"1"1"1,0 0 0,1 1-1,0 0 1,1 0 0,-1 1 0,2 0-1,-1 1 1,1 0 0,0 1-1,1 0 1,0 1 0,-1 0-1,2 0 1,18-3 0,-10 2 215,0 2 1,1 0 0,33-1 0,-39 5-1167,0 0 1,0 1-1,-1 1 1,31 7-1,-38-7 244,0 1 1,0-1-1,0 1 1,0 1-1,0 0 1,-1 0-1,0 0 1,1 1-1,-2 0 0,1 1 1,-1-1-1,1 1 1,-2 0-1,1 1 1,-1 0-1,0 0 1,0 0-1,-1 0 0,0 0 1,0 1-1,0 0 1,-1 0-1,-1 0 1,1 0-1,-1 1 1,-1-1-1,1 0 0,-2 1 1,1-1-1,-1 1 1,0-1-1,-1 1 1,0-1-1,0 1 1,-1-1-1,0 1 1,0-1-1,-1 0 0,0 0 1,-1 0-1,0-1 1,-6 11-1,-4-1-88,-2 0 0,0-1 0,0-1 0,-1-1 0,-1 0 0,-1-1 0,0-1 0,0-1 0,-1 0 0,-1-2 0,1 0 0,-43 11 0,56-18-256,1 0 1,-1 0 0,0 0 0,0-1 0,0 0 0,1-1 0,-1 1 0,0-1 0,0-1 0,0 1 0,0-1 0,0-1 0,0 1 0,-11-5 0,17 6 121,0-1-1,0 0 1,0 1 0,0-1 0,0 0 0,0 0 0,1 1 0,-1-1-1,0 0 1,0 0 0,1 0 0,-1 0 0,1 0 0,-1 0 0,1 0-1,-1 0 1,1 0 0,-1 0 0,1 0 0,0 0 0,0 0 0,0 0 0,0-1-1,0 1 1,0 0 0,0 0 0,0 0 0,0 0 0,0 0 0,0 0-1,1 0 1,-1 0 0,0-1 0,1 1 0,-1 0 0,1 0 0,1-1 0,6-22-3048</inkml:trace>
</inkml:ink>
</file>

<file path=ppt/ink/ink18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1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1 306 9344,'3'1'496,"1"1"0,0-1 0,0 0 0,-1 0 0,1 0 0,0-1 0,0 1 0,0-1 0,0 0 0,0 0 1,7-1-1,46-9 4747,-51 9-4920,15-6-81,1 0 0,-1-2 0,-1 0 0,0-1 0,0-1 0,27-21 0,30-16 6,-70 44-169,1-1 1,-1 0 0,-1 0-1,1-1 1,-1 1-1,0-2 1,0 1 0,5-8-1,-10 12-64,1 1 0,-1-1 0,1 0 0,-1 0 0,0 0 0,0 0-1,0-1 1,0 1 0,0 0 0,-1 0 0,1-1 0,0 1 0,-1 0 0,0-1-1,0 1 1,0 0 0,0-1 0,0 1 0,0 0 0,0-1 0,-1 1 0,1 0-1,-1 0 1,0-1 0,1 1 0,-1 0 0,0 0 0,0 0 0,-1 0 0,1 0-1,0 0 1,-1 0 0,1 0 0,-3-2 0,-2 0 6,1 0-1,-1 1 1,0-1 0,0 1-1,0 0 1,-1 0 0,1 1 0,-1 0-1,0 0 1,1 1 0,-1 0-1,0 0 1,0 0 0,0 1-1,0 0 1,0 0 0,-12 3 0,0 0 73,-1 1 0,1 1 1,0 1-1,1 1 0,-21 10 1,28-12-56,1 1 1,0 0-1,1 1 0,-1 0 1,1 1-1,1 0 1,-1 0-1,1 1 1,1 0-1,0 0 1,0 1-1,1 0 1,0 0-1,-6 13 0,10-17-25,0-1 0,0 1 0,0 0-1,1-1 1,0 1 0,0 0-1,0 0 1,1 0 0,0 0-1,0 0 1,0 0 0,1 0-1,0 0 1,0 0 0,0 0 0,1-1-1,0 1 1,0 0 0,0-1-1,1 0 1,0 1 0,0-1-1,0 0 1,1 0 0,-1-1-1,1 1 1,1-1 0,-1 0 0,9 7-1,6 0 27,0-1-1,0-1 1,2 0 0,-1-2-1,1 0 1,42 7 0,-48-11-20,1-1 0,-1-1 0,1-1 0,0 0 0,-1-1 0,25-4 0,0-4 25,44-17 1,-77 24-43,3-1-17,-1-1 0,1 0 0,-1 0 0,0-1 0,0 0 0,-1-1 0,0 0 0,0 0 0,0-1 0,0 0 0,-1 0 0,0-1 0,-1 0 0,8-11 0,-8 8-35,0-1 1,-1 0-1,0 0 0,-1-1 0,0 1 0,-1-1 1,0 0-1,-1 1 0,0-1 0,-1-24 1,-1 37 53,0-1 0,1 1 0,-1-1 1,0 1-1,0-1 0,1 1 0,-1-1 1,1 1-1,-1-1 0,0 1 0,1-1 1,-1 1-1,1 0 0,-1-1 0,1 1 1,-1 0-1,1-1 0,-1 1 1,1 0-1,-1 0 0,1 0 0,0-1 1,-1 1-1,1 0 0,-1 0 0,1 0 1,0 0-1,-1 0 0,1 0 0,-1 0 1,1 0-1,1 0 0,25 3 188,-20-2-175,37 1 186,-1-2 1,0-2 0,1-2 0,83-18 0,-93 18-116,18 1 291,-71 6-248,0 1 0,0 1 1,1 0-1,-1 1 0,1 1 0,1 1 1,-1 1-1,1 0 0,-19 15 0,31-20-66,-1 0 0,0 1 0,1 0-1,0 0 1,0 0 0,1 1-1,0 0 1,0 0 0,0 0 0,0 0-1,1 0 1,0 1 0,0 0-1,1 0 1,0-1 0,0 1-1,1 0 1,-1 0 0,2 1 0,-1-1-1,1 0 1,0 0 0,0 0-1,2 9 1,0-11-71,0 0 0,0 0 1,0 0-1,1-1 0,0 1 0,-1-1 1,2 0-1,-1 0 0,0 0 0,1 0 0,0 0 1,-1-1-1,2 1 0,-1-1 0,0 0 0,1-1 1,-1 1-1,1-1 0,0 0 0,-1 0 1,1 0-1,0-1 0,6 2 0,11 3-798,1-1 0,0-1-1,42 2 1,-20-5-2653,67-6 0,-43-4-384</inkml:trace>
</inkml:ink>
</file>

<file path=ppt/ink/ink18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1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10 8064,'-8'-10'2655,"2"17"2052,3 36 1050,21 257-4029,32 39-247,3 22-1170,-50-304-319,-3-54 17,0 0 0,0 1 0,0-1 0,-1 0-1,1 1 1,-1-1 0,0 0 0,0 1 0,0-1-1,0 0 1,0 0 0,-4 6 0,4-10-10,1 1 1,-1-1-1,1 1 1,-1 0-1,1-1 1,-1 1-1,1-1 1,-1 1-1,1-1 0,0 0 1,-1 1-1,1-1 1,0 1-1,-1-1 1,1 0-1,0 1 1,0-1-1,0 1 0,0-1 1,-1 0-1,1 1 1,0-1-1,0 0 1,0 1-1,0-1 1,1 0-1,-1 1 0,0-2 1,-2-21-69,3 13 67,0 0 1,0 0-1,1 1 1,1-1 0,0 1-1,0 0 1,1 0 0,0 0-1,0 0 1,1 0-1,0 1 1,1 0 0,0 0-1,0 1 1,0-1 0,1 1-1,1 1 1,-1-1-1,14-8 1,-5 4 33,1 0-1,0 2 1,0 0-1,1 0 1,0 2-1,0 0 1,1 1-1,31-5 1,-19 6 92,-3 0 50,0 2 0,39-1 1,-57 5-120,-1-1 1,1 2-1,-1-1 1,1 1 0,-1 1-1,0 0 1,0 0-1,0 0 1,0 1 0,14 9-1,-15-8-7,-1 0 0,1 1 0,-1-1 0,0 1 0,-1 1 0,1-1 0,-1 1 0,-1 0 0,1 1 0,-1-1 0,-1 1 0,1 0 0,-1 1 0,-1-1 0,1 0 0,-1 1 0,-1 0 0,0 0 0,0 0 0,-1 0 0,0 0 0,0 0 0,-1 0 0,0 0 0,-1 0 0,0 0 0,0 0 0,-1 0 0,0 0 0,-1 0 0,-4 12 0,3-16-35,0 0-1,1 0 1,-1 0 0,-1 0-1,1-1 1,-1 1 0,0-1-1,0-1 1,0 1 0,0 0-1,-1-1 1,1 0-1,-11 3 1,-7 3-23,-47 11 0,66-19 2,-10 3-190,-1 0-1,0-2 1,1 0-1,-1 0 1,0-1-1,0-1 1,0-1-1,0 0 0,0-1 1,1 0-1,-1-1 1,-15-6-1,27 9 28,1-1-1,0 0 1,0 0 0,0 0-1,0 0 1,0 0-1,0-1 1,0 1 0,0 0-1,1-1 1,-1 0-1,0 1 1,1-1 0,-1 0-1,1 0 1,0 0-1,0 0 1,-1 0 0,1 0-1,0 0 1,1 0-1,-1 0 1,0 0 0,1-1-1,-1 1 1,1 0 0,0-1-1,0-3 1,-5-24-3307</inkml:trace>
</inkml:ink>
</file>

<file path=ppt/ink/ink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9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2688,'7'6'4251,"11"25"-2408,-5-7-897,81 131 695,-68-108-707,2 0-1,2-2 1,40 47 0,-69-91-922,-1-1 0,1 1 0,-1-1 1,1 1-1,-1-1 0,1 0 0,-1 1 1,1-1-1,-1 0 0,1 1 1,-1-1-1,1 0 0,-1 0 0,1 1 1,0-1-1,-1 0 0,1 0 1,0 0-1,-1 0 0,1 0 0,-1 0 1,1 0-1,0 0 0,-1 0 0,1 0 1,0 0-1,-1 0 0,1-1 1,-1 1-1,1 0 0,0 0 0,-1-1 1,1 1-1,-1 0 0,1-1 1,-1 1-1,1 0 0,-1-1 0,1 1 1,-1-1-1,0 1 0,1-1 0,-1 1 1,1-1-1,-1 1 0,0-1 1,0 1-1,1-2 0,10-29 261,-9 0-226,2-1 0,1 1 0,1 0 0,19-55-1,-19 71-53,1 0 0,0 1 0,1 0 0,1 0 0,0 0 0,0 1 0,1 1 0,1 0 0,0 0 0,1 1 0,18-13 0,-25 20 23,1 0 1,0 0 0,0 1-1,0 0 1,0 1 0,1-1-1,-1 1 1,1 0 0,-1 1 0,1-1-1,0 1 1,0 1 0,-1-1-1,1 1 1,0 0 0,0 1 0,0 0-1,-1 0 1,1 0 0,6 3-1,7 3 118,-1 1-1,-1 1 1,1 0-1,-2 2 1,23 16-1,-27-15-29,0-1 0,-2 2 0,1-1 0,-2 2 0,0-1 0,0 2 0,-1-1 0,-1 1 0,-1 0 0,0 1 0,-1 0 0,0 0 0,-1 0 0,-1 1 0,2 21 0,-6-36-91,1 0 13,0 1 0,-1-1 0,0 1 1,1-1-1,-1 1 0,0-1 1,0 1-1,-1-1 0,1 1 1,0-1-1,-1 1 0,1-1 1,-1 0-1,0 1 0,0-1 0,0 0 1,0 0-1,-3 5 0,3-8-17,0 0 0,0 1 0,0-1 0,0 0 0,0 1 0,1-1 0,-1 0 0,0 0 0,0 0 0,1 0 0,-1 0 0,1 0 0,-1 0 0,1 0 0,-1 0 0,1 0 0,-1 0 0,1 0 0,0 0 0,0 0 0,0-1 0,-1 1 0,1 0 0,0-1 0,0-1 1,-2-8-14,1 1 1,0-1-1,0 0 1,1 1-1,0-1 0,1 1 1,1-1-1,0 1 0,0-1 1,1 1-1,0 0 1,0 0-1,1 0 0,1 1 1,0-1-1,0 1 0,1 0 1,0 0-1,11-12 1,-4 6-50,0 1 1,1 1-1,1 0 1,0 1-1,0 0 1,1 1-1,1 1 1,0 0-1,34-13 1,-42 20 46,0 0 0,0 1-1,0-1 1,0 2 0,1-1 0,-1 2 0,0-1 0,1 1 0,-1 0 0,1 1 0,-1 0 0,0 1 0,0 0-1,1 0 1,-1 1 0,-1 0 0,1 1 0,0 0 0,-1 0 0,16 11 0,-15-9 54,-1 1 1,0 0 0,0 0-1,-1 1 1,0 0-1,0 0 1,-1 0-1,0 1 1,0 0 0,-1 1-1,0-1 1,-1 1-1,0 0 1,0 0 0,-1 0-1,-1 0 1,3 16-1,-2-1 145,0-14-103,-1-1 0,-1 1 0,0 0 0,0 0 0,-1 0 0,-1-1 0,0 1 0,-4 18 0,5-30-125,0 1 0,0-1 1,0 1-1,0 0 0,0-1 0,0 1 0,-1 0 1,1-1-1,0 1 0,0 0 0,0 0 0,-1-1 0,1 1 1,0 0-1,0 0 0,-1-1 0,1 1 0,0 0 1,-1 0-1,1 0 0,0-1 0,-1 1 0,1 0 0,0 0 1,-1 0-1,1 0 0,0 0 0,-1 0 0,1 0 1,0 0-1,-1 0 0,1 0 0,-1 0 0,1 0 0,0 0 1,-1 0-1,1 0 0,0 0 0,-1 0 0,1 0 1,0 0-1,-1 1 0,1-1 0,0 0 0,-1 0 1,1 0-1,0 1 0,-1-1 0,1 0 0,0 0 0,0 1 1,0-1-1,-1 0 0,1 0 0,0 1 0,0-1 1,0 0-1,-1 1 0,1-1 0,0 0 0,0 1 0,0-1 1,0 1-1,-1-3-343,0 0 1,1 0-1,-1 0 0,1-1 1,-1 1-1,1 0 0,0 0 1,0 0-1,0-1 0,0 1 1,0 0-1,1 0 0,-1 0 1,1-3-1,18-16-4507,-10 10 2453</inkml:trace>
</inkml:ink>
</file>

<file path=ppt/ink/ink18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2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212 208 9344,'-1'0'200,"0"0"0,0 1 1,0-1-1,0 1 0,-1-1 0,1 1 1,0 0-1,0 0 0,0-1 1,0 1-1,0 0 0,1 0 0,-1 0 1,0 0-1,0 0 0,1 0 0,-1 0 1,0 0-1,1 1 0,-1-1 1,1 0-1,-1 0 0,1 0 0,0 1 1,-1 1-1,1 0 260,0-1 0,1 1-1,-1 0 1,1 0 0,-1 0 0,1-1 0,0 1-1,0 0 1,0 0 0,0-1 0,3 4 0,24 32 3071,5-9-4284,-26-25 887,0 1 0,0-1 0,0 0 0,0 0-1,1-1 1,0 0 0,0 0 0,0 0 0,0-2-1,0 1 1,0-1 0,0 0 0,1 0 0,-1-1 0,0 0-1,1-1 1,-1 0 0,0 0 0,0 0 0,1-1-1,12-5 1,-15 5-79,102-35 409,-96 32-443,0 0-1,-1-1 1,0 0-1,0-1 0,-1 0 1,1-1-1,8-9 1,-13 11-17,0 0 0,-1-1 0,0 1 0,0-1 0,-1 0 0,0 0 1,0-1-1,-1 1 0,0-1 0,3-9 0,-5 12 6,-1 1-1,1 0 1,-1 0 0,0-1-1,0 1 1,0 0 0,-1 0-1,1 0 1,-1-1 0,0 1-1,0 0 1,-1 0 0,1 0-1,-1 0 1,0 0 0,0 1-1,0-1 1,0 1 0,-1-1-1,0 1 1,1 0 0,-1 0 0,-6-5-1,0 0 24,-1 1 0,0 0 0,-1 0 0,1 1 0,-1 0 0,0 1 0,-1 0 0,1 1 0,-1 0 0,-15-2 0,-12 0 62,-1 2 0,0 2 0,0 2 0,-42 4 0,54-1-181,1 1 0,-1 1 0,1 1 0,0 2 0,1 0 0,-1 2 0,-27 15 0,40-18-274,10-6 274,0 1-1,0 1 1,0-1 0,0 0 0,1 1-1,-1 0 1,-3 3 0,6-4-135,0-1 1,0 0 0,0 1 0,0-1 0,1 1 0,-1-1 0,0 1 0,1-1-1,-1 1 1,1-1 0,0 1 0,-1 0 0,1-1 0,0 4 0,0 15-3258</inkml:trace>
</inkml:ink>
</file>

<file path=ppt/ink/ink18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2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1 814 9216,'0'-1'159,"0"1"0,1-1 0,-1 1-1,1-1 1,0 1 0,-1-1 0,1 1 0,-1 0 0,1-1 0,-1 1 0,1 0 0,0-1 0,-1 1 0,1 0 0,0 0 0,0 0 0,-1-1 0,1 1 0,0 0 0,-1 0 0,1 0-1,0 0 1,-1 0 0,1 0 0,1 1 0,29 2 2522,-6 0-919,-3-2-1375,-1-1-1,0-1 1,1-1-1,-1 0 0,0-2 1,0 0-1,0-2 0,22-8 1,6-11 544,0-1 1,62-46-1,-92 57-717,0 0-1,-1-2 0,-1 0 1,0-1-1,16-24 0,-27 33-179,1 0 0,-2 0 0,1-1-1,-1 0 1,0 0 0,-1 0 0,-1-1-1,1 1 1,-2-1 0,1 0 0,1-19 0,-4 19-35,0 0 1,0 0-1,-1 0 1,0 0-1,0 0 1,-2 1-1,1-1 1,-1 1 0,-1-1-1,0 1 1,0 0-1,-1 0 1,0 1-1,-1 0 1,0 0 0,-1 0-1,0 0 1,0 1-1,-15-13 1,-6-3-3,0 1 1,-2 2-1,-1 0 1,-48-22-1,66 35-3,0 1 0,0 1-1,-1 0 1,0 1 0,0 0 0,-1 1-1,1 1 1,-1 1 0,0 0-1,0 0 1,0 1 0,0 1 0,0 1-1,1 0 1,-1 1 0,-16 4 0,26-4 20,1 0 0,-1 1 1,1-1-1,-1 1 1,1 0-1,0 0 1,0 0-1,0 0 0,0 1 1,1 0-1,-1 0 1,1 0-1,0 0 1,0 0-1,1 1 1,-1-1-1,1 1 0,0 0 1,0-1-1,1 1 1,-1 0-1,1 0 1,0 0-1,0 6 0,-2 11 56,2 0-1,0 0 0,5 42 1,-4-61-68,6 49 176,2 0 1,23 82 0,-9-48 31,6 18 110,50 123 0,-52-163-248,-4-8-39,2 0 0,59 95 0,-81-148-115,-1-1 0,1 1 1,-1-1-1,1 0 0,0 0 0,0 0 1,0 0-1,0 0 0,0 0 1,0 0-1,0 0 0,1-1 0,-1 1 1,1-1-1,2 1 0,-4-2 8,-1 0 0,0 0 0,1 0 0,-1 0 0,1 0 0,-1 0 0,1 0 0,-1-1 0,1 1 0,-1 0 0,0 0 0,1 0 0,-1-1 0,1 1 0,-1 0 0,0-1 1,1 1-1,-1 0 0,0-1 0,0 1 0,1 0 0,-1-1 0,0 1 0,0-1 0,1 1 0,-1 0 0,0-2 0,4-24-2350,-4 13 926,1 1-1,1-1 0,4-18 1,3-5-1851</inkml:trace>
</inkml:ink>
</file>

<file path=ppt/ink/ink18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3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0 231 7552,'20'4'3712,"-6"28"-2432,-9-28 6143,-5 19-6783,0-7 128,4 10 512,-4 3 0,11 6-1792,-8-4 128,20 4 640,-3-3 128,14-12-2176,-8-1 0,17-35-1280,-9 9 1</inkml:trace>
  <inkml:trace contextRef="#ctx0" brushRef="#br0" timeOffset="1">306 4 13568,'-46'-4'6783,"32"20"-9855,14-16 13056,8 7-11392,-2-3 0,8 5-2688,0-6 129,0-3 3327,1 0 0</inkml:trace>
</inkml:ink>
</file>

<file path=ppt/ink/ink18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3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540 96 7808,'1'-1'569,"1"1"1,0-1 0,-1 1-1,0-1 1,1 0 0,-1 1 0,1-1-1,-1 0 1,0 0 0,0 0-1,1 0 1,-1 0 0,0 0-1,0-1 1,0 1 0,0 0-1,0-1 1,-1 1 0,1 0-1,1-3 1,-2 3-384,0-1 1,0 1-1,0-1 1,0 1-1,0-1 1,0 1-1,0-1 1,0 1-1,-1-1 0,1 1 1,-1-1-1,1 1 1,-1-1-1,1 1 1,-1 0-1,0-1 1,-1-1-1,-1 0-145,1 0 0,-1-1 0,0 1 0,0 0 0,-1 0 0,1 1 0,-1-1 0,1 1 0,-1 0 0,0 0 0,1 0 0,-1 0 0,-8-2 0,-9 1 351,-1 1 0,0 1 0,0 1 0,1 1 1,-1 0-1,-29 7 0,9 1-70,0 2 0,-44 18 1,73-24-241,1 0 0,0 1 0,0 0 1,1 1-1,0 0 0,0 1 0,0 0 1,-12 13-1,19-17-44,1 0 0,-1 1 1,1-1-1,0 0 0,0 1 1,1 0-1,-1 0 0,1 0 1,0 0-1,0 0 0,1 0 0,-1 1 1,1-1-1,1 0 0,-1 1 1,1-1-1,0 1 0,0-1 1,0 0-1,1 1 0,-1-1 0,4 9 1,-1-6 8,0 0 1,1-1 0,1 1-1,-1-1 1,1 0 0,0 0-1,0 0 1,1-1-1,0 0 1,0 0 0,1-1-1,0 1 1,-1-1 0,2-1-1,-1 1 1,1-1-1,-1-1 1,13 5 0,13 4 91,1-1 0,67 12 0,-72-18-188,0-1 0,0-2 0,0-1-1,0 0 1,0-3 0,0 0 0,0-2 0,-1-1-1,1-1 1,-1-2 0,-1-1 0,37-16-1,-59 23-15,1-1 0,0 0-1,-1 0 1,0 0-1,0-1 1,0 0-1,0 0 1,6-6-1,-9 7-5,0 0-1,0 0 0,0-1 1,0 1-1,-1 0 0,1-1 1,-1 0-1,0 1 0,0-1 1,-1 0-1,1 1 0,-1-1 1,1 0-1,-1-5 0,0 12 77,1-1-1,0 1 0,0-1 0,1 0 0,-1 1 0,0-1 1,1 0-1,0 0 0,-1 0 0,1 0 0,0 0 0,0 0 1,3 2-1,31 25 155,-30-24-142,18 12 159,1-1-1,1-1 1,0-2-1,1 0 1,0-2 0,1 0-1,0-2 1,0-2-1,1 0 1,0-2 0,1-1-1,29 0 1,-50-4-144,-1-1 1,1 0 0,0-1-1,0 0 1,-1 0 0,0 0-1,1-2 1,-1 1 0,0-1-1,0 0 1,-1 0 0,1-1-1,-1 0 1,0 0 0,0-1-1,-1 0 1,1 0 0,-2-1-1,7-7 1,-8 9-43,-1 0-1,0 0 1,0 0-1,-1 0 1,1-1 0,-1 1-1,0-1 1,-1 1-1,1-1 1,-1 0 0,0 0-1,0 0 1,-1 1-1,0-1 1,0 0 0,0 0-1,-1 0 1,0 0-1,0 0 1,0 1 0,-1-1-1,0 0 1,0 1-1,0 0 1,-1-1 0,0 1-1,0 0 1,0 0-1,-7-7 1,4 5-35,-1 0 0,0 0 0,0 1 0,-1 0 0,0 0 0,0 1 0,0 0 1,-1 0-1,1 1 0,-10-3 0,0 1 7,0 0 0,0 2 1,0 0-1,-20-1 0,18 4-82,-1 1-1,1 1 0,-1 1 0,1 1 0,0 1 0,0 0 0,1 1 0,-1 2 0,1 0 1,0 1-1,1 0 0,0 2 0,0 0 0,-21 17 0,33-24-216,0 1 1,1 0-1,-1 1 0,1-1 0,0 1 1,0 0-1,1 0 0,0 1 0,-1-1 1,2 1-1,-1 0 0,1 0 0,-4 9 1,-8 25-3142</inkml:trace>
</inkml:ink>
</file>

<file path=ppt/ink/ink18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4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1 206 3712,'5'0'1428,"0"-1"1,-1 1-1,1-1 1,0 1-1,0 1 1,0-1-1,9 3 1,62 21 3254,-52-15-4517,7 3 412,1-1 1,1-2 0,0-1-1,0-2 1,0-1 0,1-1-1,56-2 1,-39-5-363,0-2 1,0-3-1,-1-2 0,-1-2 1,0-2-1,60-25 1,-102 35-205,1 0 1,-1 0 0,1-1-1,-1 0 1,-1 0 0,1-1-1,-1 0 1,0 0 0,7-9-1,-11 13-7,0-1 0,0 0 0,-1 0 0,1 0 0,-1 0 0,0 0 0,0 0 0,0 0 0,0 0 0,0 0 0,0 0 0,-1 0 0,0-1 0,0 1 0,0 0 0,0-1 0,0 1 0,0 0 0,-1 0 0,0 0 0,0-1 0,1 1 0,-2 0 0,1 0 0,-3-4 0,2 3 0,0 1 0,-1 0 0,1 0 1,-1 0-1,0 0 0,0 0 1,0 1-1,-1-1 0,1 1 1,0 0-1,-1 0 0,0 0 0,1 0 1,-1 1-1,0-1 0,0 1 1,0 0-1,0 0 0,0 1 1,-4-1-1,-13-4 12,5 1 20,-1 1 1,1 0 0,-1 1-1,0 1 1,1 0 0,-1 1 0,0 1-1,0 1 1,0 0 0,1 1 0,-1 1-1,-19 7 1,26-7 9,0 0-1,0 0 0,0 1 1,1 0-1,0 1 1,0 0-1,0 0 1,1 1-1,0 0 0,0 0 1,0 1-1,1 0 1,1 1-1,-1-1 1,1 1-1,-8 18 0,11-21-4,1 0 0,0 0 0,0 1-1,0-1 1,1 1 0,0-1 0,0 1-1,0 0 1,1-1 0,0 1-1,1 0 1,-1 0 0,1-1 0,1 1-1,-1-1 1,1 1 0,4 8 0,-6-12-26,4 7 49,0 0 0,1 0-1,0-1 1,0 1-1,1-1 1,0-1-1,0 1 1,1-1 0,0 0-1,1 0 1,0-1-1,0 0 1,0-1-1,1 1 1,15 7-1,3 0 94,1-1 0,0-1 0,58 15-1,-62-21-173,0-1 0,0-2 0,1 0 0,-1-2 0,0 0 0,1-2 0,46-7 0,-65 7-5,75-10-2155,97-26 0,-64 6-1664</inkml:trace>
</inkml:ink>
</file>

<file path=ppt/ink/ink18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6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492 78 5760,'0'-3'475,"0"-1"0,0 1 0,-1 0 0,1 0 0,0 0 0,-1 0 0,0 0 0,0 0 0,0 0-1,0 1 1,0-1 0,-1 0 0,1 0 0,-1 1 0,0-1 0,0 1 0,0-1 0,-3-3 0,1 4-243,1 0 0,-1-1-1,0 1 1,0 1 0,0-1 0,1 0-1,-2 1 1,1 0 0,0 0 0,0 0-1,0 1 1,-6-1 0,-4 1 93,-1 0-1,1 2 1,-1-1-1,1 2 1,0 0 0,0 1-1,-20 7 1,11 0 55,1 1 0,0 1 0,0 1 0,2 1 1,0 1-1,0 0 0,2 2 0,0 0 0,1 1 0,-25 36 0,37-49-335,1 0 0,1 0-1,-1 1 1,1-1 0,0 1 0,1 0-1,0 0 1,0 0 0,0 0 0,1 0-1,0 1 1,0-1 0,1 0 0,0 1-1,0-1 1,2 12 0,0-10-7,1 1 1,0-1-1,0 0 0,1 0 0,0 0 1,0-1-1,1 1 0,0-1 1,0 0-1,1-1 0,0 1 1,11 9-1,5 3 33,2-2 0,0 0 0,0-2 0,2-1 0,29 13 1,-41-22-44,1-2 1,0 1 0,0-2-1,0 0 1,0-1 0,1-1-1,22 0 1,3-4 38,56-9-1,-71 7-50,-1-1 0,0-2 0,-1 0 0,1-2 0,-2 0 0,1-2 0,-1 0 0,-1-2 0,-1 0 0,0-2 0,0 0 0,-2-1 0,0-1 0,-1-1 0,29-41 0,-45 58 134,0 43 468,-1-35-574,0 0-1,0-1 1,1 1 0,0-1-1,0 1 1,0-1 0,1 0-1,0 0 1,0 0 0,0 0-1,0-1 1,1 1 0,0-1-1,0 0 1,0 0-1,0 0 1,1 0 0,8 5-1,-2-4-12,0 0-1,0 0 0,1-1 0,0-1 0,-1 0 0,1 0 0,0-1 1,0-1-1,13 1 0,-2-1 7,1-1 0,-1-1 1,0-1-1,1-1 0,-1-1 1,0-1-1,35-12 0,-50 13-10,22-7 99,-1-2 1,0 0-1,43-29 0,-65 37-86,0-1 1,0 0-1,0 0 1,-1 0-1,0-1 0,0 1 1,-1-2-1,0 1 1,0 0-1,-1-1 0,0 0 1,0 0-1,-1-1 1,0 1-1,0-1 0,-1 1 1,2-11-1,-4 13-41,0-1 1,0 1-1,-1-1 0,1 1 0,-1-1 1,-1 1-1,1 0 0,-1-1 0,0 1 1,-1 0-1,1 0 0,-1 0 0,0 1 1,-1-1-1,1 1 0,-1-1 0,0 1 1,-1 0-1,-4-4 0,-4-3-57,0 1 0,0 0 0,-1 1 0,0 0 0,-27-13 0,26 17 22,1 0-1,-2 1 1,1 0-1,-1 2 1,1 0-1,-1 0 1,0 1-1,0 1 1,-25 2-1,31-1 18,-20 0-50,0 1 0,1 2-1,0 1 1,-48 13 0,60-12 22,0 1 0,0 1 0,1 1 0,0 0 1,0 1-1,1 1 0,1 0 0,-19 16 0,27-20-3,0-1-1,1 1 0,0 0 1,0 1-1,0 0 0,0-1 1,1 1-1,1 1 0,-1-1 1,1 0-1,0 1 0,1 0 1,0 0-1,-2 9 0,4-12-69,-1-1-1,1 1 0,1-1 1,-1 1-1,0-1 0,1 1 1,0-1-1,0 0 0,1 1 1,-1-1-1,1 0 0,0 0 1,0 0-1,0 0 0,0 0 1,1 0-1,0-1 0,0 1 1,0-1-1,0 0 0,0 0 1,1 0-1,-1 0 1,1 0-1,0-1 0,-1 0 1,8 3-1,48 15-3164,-4-6-321</inkml:trace>
</inkml:ink>
</file>

<file path=ppt/ink/ink18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7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238 0 7936,'-30'3'3125,"-49"11"0,74-12-2573,0 0 0,0 0 0,0 0 0,0 0-1,0 1 1,1 0 0,-1 0 0,1 0 0,0 0-1,0 1 1,-7 7 0,-31 48-492,29-38 447,12-20-476,0 1-1,-1 0 0,1-1 0,0 1 1,0 0-1,0 0 0,1 0 0,-1-1 1,0 1-1,1 0 0,-1 0 0,1 0 1,-1 0-1,1 0 0,0 1 0,0-1 0,0 0 1,0 0-1,1 0 0,-1 0 0,1 3 1,0-3 24,1 0 0,-1 0 0,0 0 0,1-1 0,-1 1 1,1-1-1,0 1 0,-1-1 0,1 0 0,0 0 0,0 1 0,0-1 1,0 0-1,0-1 0,0 1 0,4 1 0,8 1 140,1 0 0,-1-1 0,1-1 0,22 0 0,-35-1-213,76-2 449,-17 0-103,-1 3 0,99 13 1,-145-12-276,0 1 1,0 0-1,-1 1 1,1 0-1,-1 1 1,1 1-1,-2 0 1,1 1-1,-1 0 1,0 1-1,0 0 1,-1 1-1,0 0 1,-1 1-1,0 0 1,13 17 0,-19-21-25,0 0 1,-1 0-1,0 0 1,0 0-1,-1 1 1,1-1-1,-1 1 1,-1 0-1,1-1 1,-1 1 0,0 0-1,-1 0 1,0 0-1,0 0 1,0 0-1,-1-1 1,0 1-1,0 0 1,-3 7 0,0-3-9,0-1 1,-1 0 0,0 0 0,0-1 0,-1 1 0,-1-1 0,0 0-1,0-1 1,0 1 0,-1-2 0,-14 12 0,7-6-93,-1-1 1,0-1-1,-1-1 0,0 0 1,0-1-1,-1-1 0,0-1 1,-1 0-1,1-1 0,-1-1 1,0-1-1,-1-1 0,1 0 1,-1-2-1,-30-1 0,46 0-16,0 0-1,0-1 1,0 1-1,0-1 1,0 0 0,0-1-1,0 1 1,1-1-1,-1 1 1,1-1 0,-5-3-1,6 3 16,1 1 0,-1-1 0,0 0-1,1 0 1,0 1 0,-1-1 0,1 0 0,0-1-1,0 1 1,0 0 0,1 0 0,-1 0 0,0-1 0,1 1-1,-1 0 1,1 0 0,0-1 0,0 1 0,0 0-1,0-1 1,0 1 0,1-4 0,1-4-105,1 0-1,0 0 1,0 0 0,1 1-1,0 0 1,0 0 0,1 0-1,1 0 1,-1 1 0,2 0-1,-1 0 1,1 0 0,0 1-1,0 0 1,1 0 0,0 1-1,12-7 1,3-2 158,1 1 1,1 1-1,1 1 0,52-16 1,-50 22 366,0 1 0,1 2 0,0 0-1,-1 2 1,1 2 0,0 0 0,28 6 0,-14-3 303,22 4 264,-41-4-445,0 0 0,0-2 0,0-1-1,42-4 1,-37-1-232,0-1-1,0-1 1,49-19 0,-66 21-210,-1-1 1,0-1 0,0 0-1,-1-1 1,0 0-1,0 0 1,0-1 0,-1 0-1,0-1 1,-1 0 0,0-1-1,9-12 1,-11 13-27,-1 0 0,0 0 0,0-1 0,-1 1 0,0-1-1,-1 0 1,0 0 0,0-1 0,-1 1 0,1-18 0,-3 25-6,0 0 0,-1-1 0,1 1 0,-1 0 0,0 0 0,0 0 0,-1 0 0,1 0 0,0 0 0,-1 0 0,0 0 0,0 0 0,0 1 0,0-1 0,0 1 0,0 0 0,-1-1 0,1 1-1,-1 0 1,1 0 0,-1 0 0,0 1 0,0-1 0,0 1 0,0 0 0,-5-2 0,-6-2 0,-1 0 1,-1 2-1,1 0 0,-16-1 0,19 2 6,-1 2 0,1 0 0,0 0 0,-1 1 0,1 0 0,0 1 0,0 1 0,0 0 0,0 1 0,-16 7-1,16-6 18,1 0 0,0 1-1,0 0 1,0 1-1,1 0 1,0 1-1,0 0 1,1 1-1,0 0 1,1 0-1,0 1 1,-10 14-1,4 0 62,1 0 0,0 0 0,2 2 0,-10 33-1,17-49-22,1-1 0,0 1-1,0-1 1,1 1-1,1 0 1,0 0-1,0 0 1,1 0-1,0 0 1,1 0-1,0 0 1,0 0-1,1 0 1,1 0-1,-1 0 1,2-1-1,-1 1 1,1-1 0,8 13-1,-4-11 12,0 0 1,0 0-1,1 0 0,1-1 0,0-1 1,0 0-1,1 0 0,0-1 0,1 0 1,-1-1-1,2 0 0,-1-1 1,1 0-1,19 5 0,-11-5-196,1 0 0,0-2 0,0 0 1,0-2-1,0 0 0,36-3 0,-24-2-1019,0-2 0,0-1 0,42-14 1,22-9-2588</inkml:trace>
</inkml:ink>
</file>

<file path=ppt/ink/ink18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7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7808,'15'6'10388,"-1"10"-6907,5 18-3752,-16-28 1414,15 34-493,-1 1 0,-3 0 1,15 69-1,-17-64 311,-8-30-675,10 44 493,-13-57-749,0 0 0,-1 0 0,0 0 0,0 0 0,0 0 0,0 0 0,0 1 0,0-1 0,-1 0 0,0 0 0,1 0 0,-1 0 0,0 0 0,-2 4 0,2-7-27,1 0 1,-1 1 0,1-1-1,-1 0 1,1 1 0,-1-1-1,1 0 1,-1 0 0,0 0-1,1 1 1,-1-1 0,1 0-1,-1 0 1,1 0 0,-1 0-1,0 0 1,1 0 0,-1 0-1,1 0 1,-1-1 0,0 1-1,1 0 1,-1 0 0,1 0-1,-1 0 1,1-1 0,-1 1-1,1 0 1,-1-1 0,1 1-1,-1 0 1,0-1 0,-17-13 30,16 12-40,-6-5-3,1-1-1,1 0 1,-1 0-1,1 0 0,1-1 1,-1 0-1,2 0 1,-1 0-1,1-1 1,0 1-1,1-1 1,-3-16-1,2 5-16,0 0-1,2 0 1,1 0 0,2-42-1,0 55 17,0 1 0,1 0 0,-1-1 0,2 1 1,-1 0-1,1 0 0,0 1 0,0-1 0,1 0 0,0 1 0,0 0 0,1 0 0,5-6 0,0 2 37,0 1 0,0 0-1,1 0 1,0 1 0,24-12-1,-25 15 10,0 2 0,0-1-1,0 1 1,1 1-1,-1 0 1,1 0-1,-1 1 1,1 0 0,0 1-1,18 2 1,-2 1 47,0 1 0,51 16-1,-65-15-17,0 0-1,0 2 1,0-1-1,0 1 1,-1 1-1,0 0 0,-1 1 1,0 0-1,0 1 1,-1 0-1,-1 1 0,1 0 1,-2 0-1,10 16 1,-12-17-69,1 1-1,-2 1 1,1-1 0,-2 1 0,1 0 0,-2 0 0,0 0 0,0 1 0,-1-1-1,0 1 1,-1-1 0,-1 1 0,0 0 0,-1-1 0,0 1 0,-3 13-1,2-21-192,0 0-1,0 1 0,0-1 0,0 0 0,-1 0 0,0-1 0,0 1 0,0 0 0,0-1 0,-1 0 0,-4 5 0,7-8-12,0-1 0,0 1 0,0 0 0,0 0-1,0-1 1,0 1 0,0-1 0,0 1 0,0-1 0,0 1 0,-1-1-1,1 0 1,0 0 0,0 1 0,0-1 0,-1 0 0,1 0-1,0 0 1,0 0 0,-2-1 0,1 0-128,1 1 0,-1-1 1,1 0-1,0 0 0,-1 0 1,1 0-1,0-1 0,0 1 1,-1 0-1,1 0 0,0-1 0,0 1 1,1-1-1,-1 1 0,0-1 1,0 1-1,1-1 0,-2-3 1,-4-12-3247</inkml:trace>
</inkml:ink>
</file>

<file path=ppt/ink/ink18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8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37 238 11008,'-1'0'187,"1"1"1,-1 0 0,1-1 0,0 1-1,-1-1 1,1 1 0,0-1-1,-1 1 1,1 0 0,0-1 0,0 1-1,0 0 1,-1-1 0,1 1-1,0 0 1,0 0 0,0-1 0,0 1-1,0 0 1,0-1 0,0 1 0,0 0-1,1-1 1,-1 1 0,0 0-1,0-1 1,1 1 0,0 1 0,16 27 4912,36 25-1714,-45-47-3276,0 0-1,1 0 1,0-1 0,1 0-1,-1-1 1,1 0 0,0-1 0,0 0-1,0 0 1,1-1 0,0 0-1,-1-1 1,13 1 0,19-6 366,0-1 1,58-13-1,-84 14-449,-1-1 0,0-1 0,0 0 0,0-1 0,-1 0 0,0-1 0,0-1 0,-1 0 0,0-1 0,-1 0 0,1-1 0,-2-1 0,1 0 0,15-19 0,-23 25-22,0 0-1,-1-1 1,1 1-1,-1-1 1,0 1-1,0-1 1,-1 0-1,0 0 0,0 0 1,0-1-1,-1 1 1,1 0-1,-2-1 1,1 1-1,-1 0 1,0-1-1,0 1 0,-1-1 1,1 1-1,-2 0 1,1-1-1,-1 1 1,-3-10-1,0 9 11,0 0-1,0 0 1,0 1-1,-1-1 1,0 1-1,0 1 1,0-1-1,-1 1 1,0 0 0,0 0-1,0 1 1,0 0-1,-1 0 1,0 1-1,0 0 1,0 1-1,0-1 1,0 1-1,0 1 1,-1 0 0,-15-1-1,-1 2 50,0 1 0,0 0 0,0 2 0,0 1 0,0 1 0,-24 9 0,24-6-5,1 0 0,0 2 0,0 1 0,1 1 0,-30 21 0,39-23-183,0 1-1,1 1 0,0 0 1,1 1-1,0 0 0,1 0 1,1 2-1,-13 22 0,20-34-55,1 0 0,0 1 0,0-1 0,1 1-1,-1 0 1,1-1 0,-1 1 0,1 0 0,0 0 0,1 0 0,-1 0-1,1 0 1,-1 0 0,1 0 0,0 0 0,1 0 0,-1 0 0,1 0-1,0 0 1,0-1 0,0 1 0,0 0 0,1 0 0,-1-1 0,1 1-1,3 5 1,19 35-3532</inkml:trace>
</inkml:ink>
</file>

<file path=ppt/ink/ink18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8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11264,'9'-11'5631,"-9"38"-4095,0-23 5632,5 31-7168,-2-6 0,3 26 0,-3-13 128,22 21-256,-11-21 128,15-6-640,-11-13 128,33-34-2048,-8 2 0,23-40-639,-15 10 127</inkml:trace>
</inkml:ink>
</file>

<file path=ppt/ink/ink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3:59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203 378 3968,'1'4'478,"0"0"-1,0 0 1,1 0 0,-1 0 0,1-1-1,0 1 1,0 0 0,0-1 0,1 1-1,-1-1 1,1 0 0,5 5 0,-1-1 204,0 1 0,1-1 0,1 0 0,8 5 0,-10-7-533,1-1-1,0 0 1,-1-1-1,1 1 1,0-2 0,1 1-1,-1-1 1,0 0 0,1-1-1,-1 0 1,1 0-1,15-2 1,-10-1 183,0-1 0,0 0-1,-1-1 1,0-1 0,1 0 0,-2 0 0,15-10-1,-26 15-321,21-11 327,-1 0-1,-1-2 1,0 0-1,31-28 1,-46 36-305,0 0-1,-1 0 1,1 0 0,-1-1-1,-1 1 1,1-1 0,-1 0-1,0-1 1,0 1 0,-1 0-1,0-1 1,0 1 0,0-1-1,-1 0 1,0 0 0,-1 1-1,1-1 1,-1 0 0,0 0-1,-1 0 1,-1-9 0,-1 4-48,-1-1 0,0 2 0,-1-1 0,0 0 1,0 1-1,-1 0 0,-1 0 0,0 1 0,-1 0 0,1 0 1,-2 1-1,0-1 0,0 2 0,0 0 0,-1 0 0,0 0 1,-1 1-1,0 1 0,0 0 0,0 0 0,0 1 1,-1 1-1,0 0 0,0 0 0,0 1 0,-1 1 0,1 0 1,-1 1-1,1 0 0,-19 1 0,8 4-86,0 1 1,1 1-1,0 1 0,0 1 0,0 1 1,1 1-1,0 0 0,-35 26 0,41-26-47,0 1 0,1 1-1,0 1 1,1 0-1,1 0 1,0 1-1,1 1 1,0 0-1,1 1 1,1 0-1,-13 29 1,20-38 39,-1 0 1,1 0 0,0 0-1,1 0 1,0 0 0,0 0-1,0 0 1,1 0 0,0 0 0,0 0-1,1 0 1,0 1 0,0-1-1,1 0 1,2 7 0,26 34-1299</inkml:trace>
</inkml:ink>
</file>

<file path=ppt/ink/ink18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9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35 11648,'-18'-11'5759,"88"7"-16510,-56 4 11391,11-8-2432,-7-3 128</inkml:trace>
</inkml:ink>
</file>

<file path=ppt/ink/ink18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09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71 8064,'-5'-13'4580,"3"20"1795,4 18-1263,-1-5-6033,18 95 3012,35 249-2049,-3-67 776,-30-192-654,58 282-356,-78-358 131,-1-28 53,0-1 1,0 1 0,0-1-1,0 1 1,0-1-1,0 1 1,0-1-1,-1 1 1,1-1 0,0 1-1,0-1 1,-1 1-1,1-1 1,0 0-1,-1 1 1,1-1 0,0 0-1,-1 1 1,1-1-1,0 0 1,-1 1-1,1-1 1,-1 0 0,1 0-1,-1 0 1,1 1-1,-1-1 1,0 0-1,-2-1-14,0 0-1,1 0 1,-1 0-1,1-1 0,-1 1 1,1-1-1,-1 0 1,1 1-1,0-1 1,0 0-1,0 0 0,0-1 1,0 1-1,0 0 1,1-1-1,-1 1 0,-1-6 1,-20-30-81,2-2 0,2 0 0,2-1-1,1-1 1,-13-59 0,8 10 61,5-1-1,-7-141 0,22 191 59,2-1 0,2 1 0,2 0 0,1 1 0,24-78 0,-21 91 67,2 1-1,0 0 0,2 0 0,1 1 0,2 1 0,0 0 0,1 2 0,2-1 0,21-20 1,-35 39-38,1-1 1,0 1-1,0 0 0,1 1 1,-1 0-1,1 0 1,0 0-1,0 1 1,1-1-1,-1 2 1,1-1-1,-1 1 1,1 0-1,0 1 1,0 0-1,-1 0 1,1 1-1,0 0 1,0 0-1,0 1 0,0 0 1,0 0-1,-1 1 1,1 0-1,0 0 1,-1 1-1,0 0 1,0 0-1,1 1 1,-2-1-1,1 2 1,0-1-1,-1 1 1,0 0-1,0 0 1,-1 1-1,6 6 1,3 10-9,-1 0 0,-1 1 1,-1 1-1,-2 0 0,0 0 0,-1 1 1,6 34-1,-8-34-37,-1 1 0,-1 0 0,-2 0 0,0 1 0,-2-1 0,-1 0 0,-6 44 0,6-68-16,1 1 1,-1-1-1,0 1 0,0-1 0,0 1 1,-1-1-1,1 0 0,-1 1 1,1-1-1,-1 0 0,1 0 0,-1 0 1,0 0-1,0 0 0,0 0 0,0-1 1,-1 1-1,1-1 0,-4 2 1,1-1-53,1 0 0,-1-1 0,0 0 0,1 0 0,-1-1 0,0 1 0,1-1 0,-1 0 1,0 0-1,-6-1 0,0-1-93,1 0 1,0-1-1,0 0 1,0 0-1,0-1 1,0 0-1,1-1 1,0 0-1,-10-7 1,7 2-641,1 0 0,-1 0 0,-16-22 0,25 27 319,0 0 0,0 1-1,0-1 1,0 0 0,1 0 0,0-1 0,0 1 0,0 0-1,1-1 1,0 1 0,0-1 0,0-10 0,1-14-2739</inkml:trace>
</inkml:ink>
</file>

<file path=ppt/ink/ink18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0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40 367 10112,'0'1'415,"1"0"1,-1 0-1,1 0 1,-1 0 0,1 0-1,-1 0 1,1 0-1,-1 0 1,1 0 0,0-1-1,0 1 1,-1 0-1,1 0 1,0-1 0,0 1-1,0-1 1,0 1-1,0-1 1,0 1-1,0-1 1,0 0 0,0 1-1,0-1 1,2 1-1,-1-1-119,1-1 0,-1 1 0,1 0-1,-1-1 1,1 1 0,-1-1 0,1 0-1,-1 1 1,1-1 0,2-2 0,7-4-499,-1 0 0,1-1 0,10-10 0,-14 11 961,8-5-680,7-5 278,-1-1 0,-1-1 0,34-38 0,-51 52-326,0 0-1,0-1 0,-1 1 0,0-1 1,1 0-1,-2 0 0,1 0 0,-1 0 1,0 0-1,0 0 0,-1 0 1,1-1-1,-2 1 0,1-1 0,-1 1 1,0-1-1,0 1 0,0-1 0,-1 1 1,0-1-1,0 1 0,-3-8 1,2 11-22,1-1 0,-1 1 0,0-1 0,0 1 0,0 0 0,-1 0 0,1 0 0,-1 0 0,1 0 0,-1 0 0,0 1 0,0-1 0,0 1 0,0 0 0,-1 0 0,1 0 0,-1 1 0,1-1 0,-1 1 0,1-1 0,-1 1 0,0 0 0,-5 0 0,2 0 13,0 1 0,0 0 1,1 0-1,-1 0 0,0 1 1,0 0-1,1 1 0,-1-1 1,0 1-1,1 0 0,0 1 1,-1 0-1,-10 6 0,6-2-3,1 0-1,-1 1 1,1 0-1,1 1 1,-1 0-1,2 1 1,-1-1-1,1 2 1,1-1-1,0 1 1,0 0-1,1 1 1,1-1 0,0 1-1,0 0 1,1 1-1,1-1 1,0 1-1,0-1 1,2 1-1,-1 0 1,2 0-1,0 0 1,0 0-1,1 0 1,1-1-1,5 24 1,-2-23-7,0-1 1,0 1-1,2-1 1,-1 0-1,1-1 1,1 1-1,0-2 1,1 1-1,0-1 1,0 0-1,1-1 1,1 0-1,-1-1 1,17 10-1,-11-9 12,0 0 0,0-2 0,0 0 1,1-1-1,0 0 0,1-2 0,-1 0 0,1-1 0,0 0 0,28-1 1,-33-3-19,-1 0 1,0-1 0,0-1-1,1 0 1,-2 0 0,1-1-1,0-1 1,-1 0 0,0-1 0,0 0-1,0 0 1,-1-1 0,0 0-1,-1-1 1,1 0 0,-1-1 0,-1 0-1,11-14 1,-12 14-12,0 0 0,-1-1-1,0 1 1,0-1 0,-1 0 0,0-1 0,-1 1 0,0-1-1,-1 0 1,0 0 0,-1 0 0,0-1 0,-1 1-1,0 0 1,-1-1 0,0 1 0,-1-1 0,0 1 0,0 0-1,-5-13 1,-1 9 9,1 2-11,7 13 12,-1-1 1,1 1-1,-1 0 0,1-1 0,-1 1 1,1 0-1,-1-1 0,1 1 1,0 0-1,-1 0 0,1 0 1,-1-1-1,1 1 0,0 0 1,-1 0-1,1 0 0,-1 0 0,1 0 1,0 0-1,-1 0 0,1 0 1,-1 0-1,1 1 0,0-1 1,0 0-1,29 4 93,-7-1-10,0 0 0,1-2 1,-1-1-1,29-3 0,4-4-11,68-13 198,-111 17-253,-1-1-1,-1 0 0,1-1 0,0 0 0,-1 0 1,0-1-1,16-12 0,-8 4 18,-11 8 21,-21 12-28,0 1 10,-7 2 168,2 1 1,-22 15-1,33-20-127,1 1 0,0-1 0,0 1 0,0 0 1,1 1-1,0-1 0,0 1 0,-7 15 0,9-14-13,-1 0 1,1 0-1,1 0 0,-1 0 0,2 1 1,-1-1-1,1 1 0,0-1 1,1 1-1,0 0 0,0-1 0,1 1 1,0-1-1,0 1 0,1-1 0,0 1 1,1-1-1,0 0 0,0 0 1,1 0-1,0 0 0,0-1 0,1 0 1,0 0-1,0 0 0,1 0 0,11 10 1,-9-9-222,0-1 0,0 0 0,1-1 0,0 0-1,1 0 1,-1-1 0,1 0 0,0-1 0,0 0 0,0 0 0,1-1 0,-1-1 0,1 1 0,0-2 0,-1 0 0,1 0 0,0-1 0,0 0 0,0-1 0,0 0 0,-1-1 0,16-3 0,32-20-3389,-9 6-321</inkml:trace>
</inkml:ink>
</file>

<file path=ppt/ink/ink18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1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7040,'-4'19'2652,"1"-1"1,1 2-1,0 32 0,7 60 1427,-5-101-4176,14 189 1708,66 327 0,-66-474-1425,2 0 1,3-1 0,35 68-1,-39-97-213,-14-23 25,-1 0 0,0 1 0,1-1 0,-1 0 0,0 0 0,1 1-1,-1-1 1,0 0 0,1 0 0,-1 0 0,0 1 0,1-1 0,-1 0 0,1 0-1,-1 0 1,1 0 0,-1 0 0,0 0 0,1 0 0,-1 0 0,1 0 0,-1 0-1,1 0 1,-1 0 0,1 0 0,-1 0 0,0 0 0,1 0 0,0-1 0,0-1-2,1 0 1,-1-1 0,0 1 0,0-1-1,0 1 1,0-1 0,0 0 0,0 1-1,-1-1 1,0 0 0,1 1-1,-1-1 1,0 0 0,0 1 0,0-1-1,-1 0 1,0-2 0,-1-30-25,0 17 1,0 0 1,2 0-1,0-1 1,1 1-1,5-25 0,-5 38 36,1-1 0,-1 1 1,2 0-1,-1 0 0,0 0 0,1 0 0,0 0 0,0 1 0,0-1 0,1 1 0,-1 0 0,1 0 0,0 0 0,1 0 1,-1 1-1,0-1 0,1 1 0,0 1 0,0-1 0,0 0 0,0 1 0,10-3 0,11-2 96,0 1-1,1 1 1,-1 1-1,1 2 1,0 0-1,-1 2 1,34 3-1,-5 5 172,-1 1 0,77 24 0,-117-29-205,0 1 0,-1 0 1,0 1-1,0 1 0,13 8 0,-21-11-28,1-1-1,-1 1 1,-1 1 0,1-1-1,-1 0 1,1 1 0,-1 0-1,-1 0 1,1 0 0,-1 1-1,0-1 1,0 1-1,3 8 1,-5-10-21,-1 0 0,0 0 0,0 0 0,0 0-1,-1 0 1,1 0 0,-1 0 0,0 0 0,0 0 0,0-1 0,-1 1-1,1 0 1,-1-1 0,0 1 0,0-1 0,0 0 0,-1 1 0,1-1-1,-1 0 1,0 0 0,1-1 0,-6 4 0,-9 11 62,-2-2 0,-27 18 1,40-29-73,-14 9 46,0-1 0,0-1 0,-1-1-1,-1-1 1,1-1 0,-41 10 0,53-16-116,0 0 1,0 0-1,0-1 1,0 0-1,0-1 1,0 0-1,0-1 0,0 1 1,0-2-1,0 1 1,0-1-1,0-1 0,0 0 1,1 0-1,-1 0 1,1-1-1,0-1 1,0 1-1,-7-7 0,13 10-66,-1-1-1,1 0 0,0 0 0,0-1 0,0 1 0,0 0 1,0-1-1,1 1 0,-1-1 0,1 1 0,0-1 0,-1 0 1,1 1-1,0-1 0,1 0 0,-1 0 0,0 0 0,1 0 1,0 0-1,0 0 0,0 0 0,0 0 0,0-3 0,2 0-335,-1 1-1,1-1 0,1 1 1,-1 0-1,1 0 0,-1-1 0,1 1 1,1 1-1,-1-1 0,7-6 1,20-23-3273</inkml:trace>
</inkml:ink>
</file>

<file path=ppt/ink/ink18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1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132 179 9984,'-48'27'5909,"47"-26"-5609,1-1-1,-1 1 1,1-1 0,-1 0-1,0 1 1,1-1 0,-1 1-1,1 0 1,-1-1 0,1 1 0,0-1-1,-1 1 1,1 0 0,-1-1-1,1 1 1,0 0 0,0-1-1,-1 1 1,1 0 0,0 1 0,0 21 1377,12 19-987,-8-35-625,0 0 0,0-1 1,0 0-1,1 1 0,0-1 1,0-1-1,1 1 0,-1-1 0,1 0 1,0 0-1,1-1 0,-1 1 1,1-2-1,0 1 0,0-1 0,7 3 1,-2-3 25,1 0 1,-1 0 0,1-1 0,-1-1 0,1 0 0,-1-1-1,1-1 1,0 1 0,13-4 0,4-2 9,-1-2 0,0-1 0,-1-1 0,0-1 1,-1-1-1,0-2 0,37-24 0,-53 30-66,0 0 1,-1 0-1,0 0 0,11-13 0,-18 16-27,0 1 0,0 0-1,0-1 1,0 1 0,-1-1 0,0 0 0,0 0-1,0 0 1,-1 0 0,1 0 0,-1-1 0,0-6-1,0 7 1,-1 1-1,0-1 0,-1 0 0,1 1 0,-1-1 0,0 1 0,0-1 0,-1 0 0,1 1 0,-1 0 0,0-1 1,0 1-1,0 0 0,-1 0 0,1 0 0,-1 0 0,0 1 0,0-1 0,0 1 0,-1 0 0,1 0 0,-1 0 0,0 0 1,-6-3-1,-3-1 19,0 0 1,-1 1-1,0 0 1,0 2-1,0-1 1,-18-2-1,14 4 4,1 1-1,-1 1 1,0 0-1,0 2 1,0 0-1,0 0 1,-31 8 0,32-5-11,-14 2-117,-1 3 0,1 0 0,1 2 0,-30 15-1,51-23-216,0 1 0,1 0 0,-1 0 0,1 1 0,1 0 0,-1 0 0,0 1 0,1 0 0,0 0 0,1 0 0,0 1 0,-9 11 0,-14 21-3163</inkml:trace>
</inkml:ink>
</file>

<file path=ppt/ink/ink18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2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46 942 10752,'74'-32'5712,"-35"15"-3184,-3 2 2159,72-32-3151,-62 22-1466,0-2-1,-2-3 0,49-41 1,-67 49-30,-1-2 0,0-1 0,-2 0 1,-2-2-1,0-1 0,-2 0 1,0-1-1,16-37 0,-32 55-28,1 1-1,-1 0 1,-1-1-1,1 0 1,-2 0-1,0 1 1,0-1-1,-1 0 1,0 0-1,-1 0 1,0 0-1,-3-11 1,2 13-4,0 0 1,0 0 0,-1 0 0,0 0 0,-1 0 0,0 1 0,0 0 0,0 0 0,-1 0-1,-1 0 1,1 1 0,-1 0 0,-12-12 0,12 14-5,-7-8 1,-1 1 0,0 1 0,-1 0 0,-1 1 0,1 1 0,-1 0 0,-1 1 0,0 1 0,0 0 0,0 2 0,-1 0 0,0 1 0,0 0 0,0 2 0,0 0 0,0 1 0,-25 1 0,26 1-9,0 0-1,0 1 0,0 0 0,0 2 0,0 0 1,1 0-1,-1 2 0,1 0 0,1 1 1,-1 1-1,1 0 0,0 1 0,1 0 0,0 1 1,1 1-1,0 1 0,0-1 0,-15 21 1,20-20 13,1 1 1,1 0 0,0 0 0,0 0 0,1 1-1,1 0 1,0 0 0,1 0 0,1 0-1,0 1 1,1 18 0,1 17 90,11 88 0,-9-123-55,7 42 115,2 0 0,2-1-1,38 97 1,86 147 444,-133-291-588,9 16-357,-2 1-1,-1 1 1,-1 0 0,-1 0-1,-2 1 1,0 0 0,1 40-1,-7-64-2132,6-11-1669,1-12 2809,-6 18 667,10-23-2682</inkml:trace>
</inkml:ink>
</file>

<file path=ppt/ink/ink18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2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61 340 11008,'-5'21'5503,"-27"41"-6654,27-55 10494,1 33-9471,4-12 128,-11 18 0,8-10 0,12-1-384,0-12 0,14-19-1536,-4 0 128,27-31-1280,-12 4 129</inkml:trace>
  <inkml:trace contextRef="#ctx0" brushRef="#br0" timeOffset="1">150 0 13184,'-43'43'6527,"40"3"-9343,3-37 12672,3 2-10240,3-2 128,3-6-2176,-4-3 128,9-12 256,0 1 128</inkml:trace>
</inkml:ink>
</file>

<file path=ppt/ink/ink18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3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567 73 8192,'-2'-3'854,"1"-1"0,0 0 0,-1 0 0,0 1 0,0-1 0,0 1-1,0-1 1,0 1 0,-1 0 0,1 0 0,-6-5 0,3 5-529,0 0 0,1 0-1,-1 0 1,-1 0-1,1 1 1,0 0 0,0 0-1,-1 1 1,1-1 0,-1 1-1,0 0 1,-7 0-1,-9 1-51,0 1-1,-1 1 0,1 0 0,-38 11 1,36-7 10,1 2 0,1 0 0,-1 1 0,1 1 0,1 2 0,0 0 1,0 1-1,1 1 0,1 1 0,-31 30 0,45-40-258,1 1 1,-1-1-1,1 1 0,0 0 0,0 0 0,1 1 1,0-1-1,0 1 0,1 0 0,-1 0 0,1-1 1,1 1-1,-1 1 0,1-1 0,1 0 0,-1 0 1,1 0-1,1 0 0,-1 1 0,3 10 0,-2-12-22,1 0 0,0-1-1,0 1 1,1 0 0,-1-1-1,1 0 1,0 1-1,1-1 1,-1 0 0,1 0-1,0-1 1,0 1-1,1-1 1,-1 0 0,1 0-1,0-1 1,0 1 0,0-1-1,1 0 1,-1 0-1,1-1 1,-1 0 0,1 0-1,0 0 1,8 1-1,6 1-129,0-2-1,1 0 1,-1-1-1,1-1 1,-1-1-1,35-7 1,119-37-2820,-65 13-1469,-13 2-1877,-61 17 3093</inkml:trace>
</inkml:ink>
</file>

<file path=ppt/ink/ink18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3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44 207 8320,'-14'-4'5957,"11"14"1263,0 8-7171,-3 5 1530,1-8-1217,1-1 0,1 1 0,-3 28 0,6-36-249,0-1 0,1 1 1,0-1-1,0 1 1,0-1-1,1 1 1,0-1-1,0 0 0,1 1 1,-1-1-1,1 0 1,7 9-1,-2-4 2,0 1 0,1-1-1,1 0 1,0-1 0,0 0-1,1-1 1,1 0 0,-1 0-1,1-1 1,1-1-1,-1 0 1,1-1 0,0 0-1,1-1 1,23 6 0,-22-9-81,0 0 1,0-1-1,0 0 1,1-2-1,-1 0 1,0 0-1,0-1 1,0-1-1,0-1 0,-1 0 1,1-1-1,-1 0 1,20-11-1,-17 6-6,-1 0 0,-1-1 0,0 0 0,-1-1 0,0-1 0,0 0 0,-1-1-1,-1-1 1,-1 0 0,14-23 0,-20 31-45,-1-1 0,-1 0 0,0 0 0,0 0 0,0 0 0,-1 0 0,0 0-1,-1-1 1,0 1 0,0-1 0,0 1 0,-1-1 0,-1 1 0,0-1 0,-2-10 0,0 6-26,-1-1-1,0 1 1,-1 0 0,-1 0 0,0 1 0,-1 0 0,-15-22-1,16 26 21,-1 0 0,0 0 0,-1 1 0,1-1 0,-1 2 0,-1-1 0,1 1 0,-1 1 0,0-1 0,0 1 0,-1 1 0,1 0 0,-1 0 0,0 1 0,-13-2 0,15 2 8,-7-1-80,0 1 0,-1 0 0,1 1 1,-1 1-1,0 1 0,1 0 0,-1 1 1,1 0-1,-1 1 0,1 1 1,-1 1-1,1 0 0,0 0 0,1 2 1,-1 0-1,1 1 0,0 0 1,1 1-1,0 1 0,0 0 0,1 0 1,0 1-1,0 1 0,-17 21 1,24-25-487,1 0 1,-1 0 0,1 0 0,-6 15-1,-8 24-2747</inkml:trace>
</inkml:ink>
</file>

<file path=ppt/ink/ink18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4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539 62 7168,'-2'-5'596,"-1"1"0,1 0 0,-1 0 1,-1 0-1,1 0 0,0 1 0,-1-1 0,0 1 0,0 0 1,0 0-1,0 1 0,0-1 0,-1 1 0,1-1 1,-1 2-1,-5-3 0,2 2-380,0 1 0,1 0 0,-2 0 0,1 1 0,0 0 0,-9 1 0,1 1-53,0 0-1,0 1 0,1 0 0,0 1 0,0 1 0,0 1 0,0 0 0,1 1 1,-20 12-1,16-9 16,-91 57 764,95-57-823,0 1 0,1 0 0,0 0 0,0 1 0,-14 20 0,26-31-115,-1 0 0,1 1 0,0-1 0,0 0 0,0 1 1,0-1-1,0 1 0,1-1 0,-1 1 0,0-1 0,1 1 0,-1-1 0,1 1 0,0 0 0,-1-1 0,1 1 0,0 0 0,0-1 0,0 1 0,0 0 0,0-1 0,0 1 0,1 0 0,-1-1 0,0 1 0,1 0 0,-1-1 0,1 1 0,0-1 0,0 1 0,-1-1 0,1 1 0,0-1 0,2 2 0,2 1 8,-1-1-1,1 0 1,-1-1-1,1 1 1,0-1-1,0 0 1,0 0-1,0 0 1,8 1-1,196 30 616,-160-29-372,0 2-1,-1 3 0,0 2 1,78 28-1,-116-35-190,-1 0-1,0 1 1,0 1 0,-1-1-1,0 1 1,0 1 0,7 7 0,-12-12-43,-1 0 0,0 1 1,1 0-1,-1-1 1,-1 1-1,1 0 1,0 0-1,-1 0 0,1 0 1,-1 1-1,0-1 1,0 0-1,0 0 1,-1 1-1,1-1 0,-1 1 1,0-1-1,0 0 1,0 1-1,0-1 1,0 1-1,-1-1 0,0 0 1,-1 6-1,-3 1 30,0 0-1,-1 0 0,0 0 1,0-1-1,-1 0 1,0 0-1,-1-1 0,0 0 1,0 0-1,-1-1 1,-12 9-1,-7 2 47,0-1 0,-50 22 0,62-32-63,-1-1-1,1-1 1,-1 0 0,0-1-1,0-1 1,-23 1-1,29-3-110,0-1-1,0 0 0,0-1 1,-1-1-1,1 0 1,0 0-1,1-1 0,-1 0 1,0-1-1,-14-7 1,24 11-66,-1-1 1,1 0-1,0 1 1,-1-1 0,1 0-1,0 0 1,0 0 0,-1 1-1,1-1 1,0-1-1,0 1 1,0 0 0,0 0-1,1 0 1,-1 0 0,0-1-1,0 1 1,1 0-1,-1-1 1,1 1 0,-1-1-1,1 1 1,-1-1 0,1 1-1,0 0 1,0-1-1,0 1 1,0-1 0,0 1-1,0-1 1,0 1 0,0-1-1,1 1 1,-1-1 0,0 1-1,1-1 1,0 1-1,-1 0 1,1-1 0,0 1-1,-1 0 1,1-1 0,0 1-1,0 0 1,2-2-1,8-10-3184</inkml:trace>
</inkml:ink>
</file>

<file path=ppt/ink/ink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0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3200,'5'23'7530,"13"69"-4792,-16-82-2578,1 0 1,1 0-1,-1-1 1,2 0-1,-1 1 0,1-1 1,1-1-1,6 9 1,-10-15-185,1 0 0,-1 0 1,1 0-1,0 0 1,0-1-1,-1 1 1,1-1-1,0 0 1,0 0-1,1 0 0,-1 0 1,0-1-1,0 1 1,0-1-1,0 0 1,1 0-1,-1 0 1,0 0-1,0 0 1,0-1-1,1 1 0,-1-1 1,0 0-1,0 0 1,0 0-1,0-1 1,0 1-1,3-3 1,10-5-1135,-1 1 1,0-2 0,26-22 0,-18 10-763</inkml:trace>
</inkml:ink>
</file>

<file path=ppt/ink/ink18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4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138 296 9216,'-3'1'625,"1"1"1,-1 0 0,1 0-1,0 1 1,0-1 0,0 0-1,0 1 1,0-1 0,0 1-1,1 0 1,-1-1 0,0 5-1,-14 19 3487,15-25-4036,0 1 1,-1 0-1,1-1 0,0 1 1,0 0-1,0 0 1,0 0-1,0 0 1,0 0-1,1 0 0,-1 0 1,1 0-1,0 1 1,-1-1-1,1 0 0,0 0 1,0 0-1,0 0 1,1 1-1,-1-1 1,0 0-1,1 0 0,-1 0 1,1 0-1,0 0 1,0 0-1,0 0 1,0 0-1,0 0 0,0 0 1,0 0-1,1-1 1,-1 1-1,1-1 1,-1 1-1,1-1 0,-1 1 1,1-1-1,0 0 1,2 2-1,4 2 38,-1-1 0,0 0 0,1 0 0,0-1 0,0 0 0,0 0 0,1-1 1,15 3-1,9-4 18,1-2 1,-1-1-1,0-2 1,0-1-1,-1-1 1,43-15-1,-44 13-57,-7 1-43,0 0 0,0-2 0,-1 0 0,24-15 0,-35 17-21,-1 0 0,1-1-1,-2-1 1,1 1 0,-1-2-1,0 1 1,-1-2 0,12-16-1,-18 23-10,0 0 0,0-1 0,-1 0 0,0 0 0,1 1 0,-2-1 0,1 0 0,0-1 0,-1 1 0,0 0 0,0 0 0,-1 0 0,1-1 0,-1 1 0,-1 0 0,1-1 0,-1 1 0,1 0 0,-1-1 0,-3-7 0,1 6 0,-1 0 0,0 0 0,0 0 0,-1 0 0,1 1 0,-1-1 0,-1 1 0,1 1 0,-1-1 0,0 1 0,-13-9 0,6 6 10,1 0 0,-2 1 0,1 1 0,-1 0 0,0 1 0,0 0 0,-1 1 0,1 1 0,-19-2 0,13 2 18,-7-2-4,-1 2-1,1 1 1,-1 1-1,0 2 1,1 1-1,-1 0 0,1 2 1,0 2-1,-48 15 1,59-17-20,0 1 0,1 1-1,0 0 1,0 1 0,0 1 0,1 0 0,0 1 0,1 1 0,0 0 0,-21 21 0,32-29-26,0 0 1,1-1 0,-1 1 0,1 0 0,0 0-1,0 0 1,0 0 0,0 0 0,0 0 0,0 1 0,0-1-1,1 0 1,-1 0 0,1 1 0,0-1 0,-1 0-1,1 0 1,0 1 0,0-1 0,1 0 0,-1 1 0,0-1-1,1 0 1,-1 0 0,1 1 0,0-1 0,0 0 0,0 0-1,0 0 1,0 0 0,0 0 0,1 0 0,-1 0-1,0-1 1,4 4 0,2 2-236,1 0 1,0 0-1,1-1 0,0 0 0,0-1 0,16 8 1,-9-6-379,-1-1 0,1-1 0,1 0 0,-1-1 0,24 3 1,-16-3-293,56 11-2423</inkml:trace>
</inkml:ink>
</file>

<file path=ppt/ink/ink18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5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0 9984,'-6'12'1269,"0"0"0,0 1 0,1-1 0,0 1 0,1 0 0,1 0 0,0 0 0,0 1 0,2-1 0,-1 26 0,3 58 1998,8-12-4259,-8-70 1160,1 0 1,1 0-1,1-1 1,0 1 0,0-1-1,2 0 1,0 0-1,0-1 1,15 22-1,-21-35-161,0 0-1,0 0 0,0 0 1,0 0-1,0 0 1,0 0-1,0 0 0,0 0 1,0 0-1,1 0 1,-1 0-1,0-1 0,0 1 1,0 0-1,0 0 1,0 0-1,0 0 0,0 0 1,0 0-1,1 0 1,-1 0-1,0 0 0,0 0 1,0 0-1,0 0 1,0 0-1,0 0 0,0 0 1,1 0-1,-1 0 0,0 1 1,0-1-1,0 0 1,0 0-1,0 0 1,-9-21 31,-17-26-179,18 34 78,0 0 1,0 0-1,1-1 0,1 0 0,0 0 0,-6-25 1,11 34 46,0 1-1,0-1 1,0 0 0,1 1 0,0-1 0,0 0 0,0 0 0,1 1 0,-1-1-1,1 0 1,0 1 0,0-1 0,1 1 0,0-1 0,-1 1 0,1 0 0,1 0 0,-1 0-1,1 0 1,-1 0 0,1 0 0,0 1 0,1-1 0,-1 1 0,0 0 0,5-3 0,3-1 42,0 0 1,0 2 0,0-1 0,0 1-1,1 1 1,0 0 0,0 1 0,0 0-1,0 1 1,1 0 0,-1 1 0,1 0-1,-1 1 1,1 1 0,-1 0 0,21 4-1,-15-1 107,-1 1 0,1 0 0,-1 1-1,0 1 1,-1 0 0,0 1 0,0 1-1,-1 1 1,0 0 0,0 1 0,14 14-1,-25-21-85,-1 1-1,1-1 0,-1 1 1,0 0-1,0 0 0,-1 0 0,1 0 1,-1 1-1,0-1 0,-1 0 1,1 1-1,-1 0 0,0-1 0,0 1 1,-1 0-1,0-1 0,0 1 1,0 0-1,-1 0 0,1-1 0,-1 1 1,-3 7-1,-1 4-168,0-1 1,-1 0-1,-1 0 1,-1-1-1,0 0 0,-13 19 1,4-13-1155,6-6-958,8-10-4112,18-20 2549,0-1 64</inkml:trace>
</inkml:ink>
</file>

<file path=ppt/ink/ink18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5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66 218 9344,'-1'0'211,"0"1"0,0-1 0,1 1 1,-1 0-1,0-1 0,0 1 0,1 0 1,-1-1-1,0 1 0,1 0 0,-1 0 1,1 0-1,-1 0 0,1-1 0,0 1 1,-1 0-1,1 0 0,0 0 0,0 0 1,-1 0-1,1 0 0,0 0 0,0 0 1,0 0-1,0 0 0,0 0 0,0 0 1,0 0-1,1 0 0,-1 0 0,0 0 1,1-1-1,-1 1 0,0 0 0,1 0 0,0 2 1,30 30 6558,-12-13-6359,-12-10-283,1-1 1,0 0 0,1 0 0,0 0 0,1-2 0,-1 1 0,1-1-1,1 0 1,-1-1 0,1 0 0,0-1 0,1 0 0,-1-1-1,1 0 1,0-1 0,0 0 0,18 1 0,-14-3-34,0 0 1,0-1 0,0-1-1,0 0 1,-1-2 0,1 1-1,-1-2 1,1 0 0,-1-1-1,0 0 1,0-2-1,23-13 1,-31 16-95,0-1 0,0-1 0,-1 1 0,0-1 0,0 0 0,0-1 0,-1 1 0,0-1 0,0 0 0,-1-1 0,0 1 0,0-1 0,-1 0 0,1 0 0,-2 0 0,1 0 0,-1 0 0,-1 0 0,1-1 0,-1 1 0,-1-14-1,0 15-6,0-1-1,-1 1 0,0-1 0,0 1 0,-1 0 0,0-1 0,-1 1 0,1 0 0,-1 0 0,0 0 0,-1 1 0,0-1 0,0 1 0,0 0 0,-1 0 0,0 0 1,0 1-1,0-1 0,-7-4 0,2 3 6,1 0 0,-1 0 0,0 1 0,-1 1 0,1 0 0,-1 0 1,0 1-1,0 0 0,-1 1 0,1 0 0,-24-2 0,16 5-37,-1 0 0,0 1-1,1 1 1,0 1 0,-1 0 0,1 2 0,0 0-1,1 1 1,-1 1 0,1 1 0,-27 16 0,32-16-282,1 0 1,0 1 0,0 0 0,1 1-1,1 1 1,-1-1 0,-8 14-1,13-15-241,0 0-1,0 0 0,1 1 0,1-1 0,0 1 0,0 0 0,1 0 0,0 1 0,0-1 0,-1 17 0,-1 30-2787</inkml:trace>
</inkml:ink>
</file>

<file path=ppt/ink/ink18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6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429 1 7936,'-3'0'3968,"-40"19"-2432,38-15 4095,-9 8-5375,-1-5 128,-22 22 0,9-10 128,-29 21-640,16-17 0,-12-4 128,12-3 128,3-5-1408,10-2 128,14 1-1407,3-1-1</inkml:trace>
</inkml:ink>
</file>

<file path=ppt/ink/ink18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6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1 8576,'-66'23'4224,"20"32"-5760,37-42 6911,-25 10-9470,11-7 127</inkml:trace>
</inkml:ink>
</file>

<file path=ppt/ink/ink18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7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8064,'0'0'124,"0"0"1,0 0-1,0-1 1,0 1-1,1 0 0,-1 0 1,0 0-1,0-1 1,0 1-1,1 0 1,-1 0-1,0 0 1,0 0-1,1 0 1,-1-1-1,0 1 0,0 0 1,1 0-1,-1 0 1,0 0-1,0 0 1,1 0-1,-1 0 1,0 0-1,1 0 0,-1 0 1,0 0-1,0 0 1,1 0-1,-1 0 1,0 0-1,0 0 1,1 1-1,-1-1 1,0 0-1,0 0 0,1 0 1,-1 0-1,0 0 1,0 1-1,0-1 1,1 0-1,-1 0 1,0 0-1,0 1 0,0-1 1,0 0-1,1 0 1,-1 1-1,11 22 5321,3 38-1710,-11-23-3769,-1-10 485,1 1-1,1 0 1,10 31-1,-12-53-386,0 1 1,1-1-1,0 0 0,0-1 0,1 1 0,0 0 0,0-1 0,0 0 0,1 0 1,0 0-1,0 0 0,0-1 0,1 0 0,0 0 0,0-1 0,0 1 0,7 2 1,-8-5-60,0 0 1,0 0 0,0-1 0,0 0 0,1 0 0,-1 0 0,0-1 0,0 1 0,0-1 0,1-1 0,-1 1 0,0-1-1,0 1 1,0-2 0,0 1 0,6-3 0,3-1-52,-1 0 1,-1-2-1,1 1 0,14-12 1,-12 8-12,0-2 1,-1 0 0,-1-1-1,0 0 1,-1-1 0,0 0-1,-1-1 1,12-22 0,-17 28 32,-2 1 0,0-1-1,0 0 1,0 0 0,-1-1 0,0 1 0,-1-1 0,0 1-1,-1-1 1,0 0 0,0 0 0,-1 0 0,0 1 0,-1-1 0,0 0-1,-5-19 1,-4 13 52,-1 19 40,10-1-53,-1 0-1,0 1 1,1-1-1,0 1 1,0 0 0,-1-1-1,2 1 1,-1 0-1,0-1 1,0 4-1,-1 9 58,0-1 0,1 1 0,1-1 0,0 1 0,1-1 0,0 1 0,1-1 0,1 1 0,1-1 0,0 0 0,8 19 0,-7-24-64,-1 0 0,2 0 1,-1-1-1,1 0 0,1 0 0,-1 0 0,1-1 0,1 0 1,-1 0-1,1-1 0,0 0 0,1-1 0,-1 1 0,1-2 1,0 1-1,19 6 0,-13-6-238,-6-1-199,0-1 0,0 0 0,1 0 0,-1-1 0,1 0 0,0 0 0,-1-1 0,1-1 0,0 0 0,13-1 0,12-8-2921</inkml:trace>
</inkml:ink>
</file>

<file path=ppt/ink/ink18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7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9984,'0'3'660,"-1"0"-1,1-1 1,0 1 0,0 0 0,0 0 0,0 0-1,0 0 1,0 0 0,1 0 0,0 0 0,-1 0-1,1 0 1,0-1 0,2 5 0,6 27 3906,-9 17-3701,9 67-1,-6-99-694,1 0 1,0-1 0,1 1-1,1-1 1,1 0-1,16 30 1,-11-35-31,-11-12-132,0-1 0,0 1 0,-1 0 0,1 0 0,0-1-1,0 1 1,0 0 0,-1 0 0,1 0 0,-1 0 0,1 0 0,-1 0 0,1 0 0,-1 0 0,1 0 0,-1 0 0,0 0 0,1 1 0,-1 1 0,-14-57 98,13 32-139,1-1 0,1 0 0,1 0 0,1 1 0,1-1 0,1 1 0,1 0 0,1 0 0,1 0 0,11-21 1,-17 38 42,1 1 1,-1-1 0,1 1 0,0 0 0,0 0 0,0 0 0,1 0-1,-1 0 1,1 1 0,0-1 0,0 1 0,0 0 0,1 0 0,-1 1-1,1-1 1,-1 1 0,1 0 0,0 1 0,0-1 0,0 1 0,0-1 0,0 2-1,0-1 1,0 0 0,0 1 0,9 0 0,-5 2 59,0-1-1,-1 1 1,1 0 0,0 1-1,-1 0 1,0 0-1,0 1 1,0 0 0,0 0-1,0 1 1,-1 0 0,0 1-1,0-1 1,0 1 0,6 8-1,33 42 801,49 79-1,-68-95-752,-13-19-2150,1-1-1,25 27 0,-34-40-1806</inkml:trace>
</inkml:ink>
</file>

<file path=ppt/ink/ink18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8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6144,'0'-4'721,"0"-22"668,4 17 2346,-3 9-3497,0 0 1,0 0-1,0 1 0,-1-1 0,1 0 1,0 0-1,0 0 0,0 1 0,-1-1 1,1 0-1,0 1 0,-1-1 1,1 1-1,0-1 0,-1 1 0,1-1 1,0 1-1,-1-1 0,1 1 1,-1-1-1,1 1 0,-1 0 0,0-1 1,1 1-1,-1 0 0,0 0 0,1-1 1,-1 2-1,6 29 1763,-5-26-1440,10 104-519,11 201 3180,10 313-1942,-32-600-1391,2-5-179,-1-1 0,-1 1 0,-1-1-1,-1 0 1,0 1 0,-1-1 0,-10 31 0,13-47 215,0-1 0,0 1 0,0 0 0,0-1 1,-1 1-1,1-1 0,0 1 0,0-1 0,-1 1 1,1-1-1,0 1 0,-1-1 0,1 1 0,0-1 1,-1 1-1,1-1 0,-1 1 0,1-1 0,-1 0 1,1 1-1,-1-1 0,1 0 0,-1 1 0,1-1 1,-1 0-1,1 0 0,-1 0 0,1 1 0,-1-1 1,0 0-1,1 0 0,-1 0 0,1 0 0,-1 0 1,0 0-1,1 0 0,-1 0 0,1 0 0,-1-1 1,0 1-1,1 0 0,-1 0 0,1 0 0,-1-1 1,1 1-1,-1 0 0,0-1 0,-21-26-4446,16 18 4036,-15-19-2587</inkml:trace>
</inkml:ink>
</file>

<file path=ppt/ink/ink18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8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1 277 5888,'1'-2'6,"15"-31"2685,2 0-1,28-38 0,-39 61-2044,1 1 0,0-1 0,0 2 0,1-1 0,1 1 0,-1 0 0,1 1 0,1 0 0,-1 1 0,1 0 0,16-6 0,15 1-333,0 2-1,76-7 1,-95 15 37,1 1 0,-1 1-1,1 0 1,32 8 0,-48-8-285,10 3 118,0 0 0,0 1 0,0 1 0,-1 1 0,1 1 0,-2 0 0,1 1 0,18 13 0,-27-16-102,1 1 0,-1-1 0,0 1 0,-1 1 0,0-1 0,0 1 0,0 0 0,-1 1 0,-1 0 0,1 0 0,-1 0 0,-1 0 0,0 1 0,0 0 0,3 14 1,-6-19-50,-1 0 0,0 0 0,0 0 0,0 0 0,0 0 0,-1-1 0,0 1 1,0 0-1,0 0 0,0 0 0,-1-1 0,0 1 0,0-1 0,0 1 0,-1-1 1,1 0-1,-1 0 0,0 0 0,0 0 0,-1-1 0,-4 5 0,-6 4 28,0-1-1,-1 0 0,0-1 0,-23 11 0,11-7-88,-2-2-1,0 0 1,0-2-1,-1-1 0,0-2 1,-1 0-1,1-2 1,-1-2-1,0-1 1,0-1-1,-1-1 1,-35-6-1,62 5-88,0 1 0,0-1 0,1-1 1,-1 1-1,0-1 0,1 0 0,0 0 0,-1 0 0,1-1 0,0 1 0,0-1 0,-5-5 0,7 6-138,0 0 0,0-1 0,0 1 0,0 0 0,1-1 0,-1 0-1,1 1 1,0-1 0,-1 0 0,1 0 0,1 1 0,-1-1 0,0 0-1,1 0 1,-1 0 0,1 0 0,0 0 0,0 0 0,0 0-1,1-4 1,3-20-3328</inkml:trace>
</inkml:ink>
</file>

<file path=ppt/ink/ink18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19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29 214 8192,'6'-8'7356,"-3"25"393,2 9-6599,-2-19-1047,0-1-1,1 1 1,0-1-1,0 0 1,0 0-1,1 0 0,0 0 1,0-1-1,0 0 1,1 0-1,0 0 1,0-1-1,0 0 1,0 0-1,8 3 1,12 6 354,1-2 0,36 11 0,-56-20-374,16 5 102,0-1 0,0-2 0,1 0 0,0-2 0,-1 0 0,1-2 0,0 0 0,0-2 0,23-4 0,-35 4-141,0 0 0,0-1 0,0-1 0,0 0 0,-1 0 0,0-1 0,0 0 0,0-1 1,-1 0-1,1-1 0,-1 0 0,-1-1 0,0 0 0,0 0 0,0-1 0,-1 0 0,-1-1 0,12-17 0,-16 22-29,0-1 0,-1 1-1,0 0 1,0-1-1,0 0 1,-1 1-1,0-1 1,0 0-1,0 0 1,-1 1 0,0-1-1,0 0 1,0 0-1,-1 0 1,0 0-1,0 1 1,-1-1-1,1 0 1,-1 1 0,-3-7-1,0 3 3,0 1 0,-1 0 0,0-1-1,0 2 1,0-1 0,-1 1 0,0 0 0,-1 0-1,0 1 1,-9-6 0,6 5-5,0 0-1,-1 1 1,0 0-1,0 1 1,-1 1-1,1 0 1,-1 0-1,0 2 1,0-1 0,0 2-1,-22-1 1,14 0-2,-3 0-207,0 1-1,0 1 0,0 1 1,0 1-1,0 1 0,0 1 1,1 2-1,-1 0 0,1 1 1,1 1-1,-1 2 0,1 0 1,1 1-1,-28 19 0,44-27-178,0 0 0,0 1 0,1 0 0,-1 0 0,1 0 0,0 0 0,0 1 0,0-1 0,1 1 0,-1 0 0,1 0 0,0 1 0,1-1 0,-1 1 0,-1 6 0,-7 25-3464</inkml:trace>
</inkml:ink>
</file>

<file path=ppt/ink/ink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4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4 107 2432,'-4'-24'1847,"5"24"-1817,-1 0 0,0 0 0,0 0 0,0 0 0,0-1 0,0 1 0,0 0 0,0 0 0,0 0 0,0 0 0,0 0 0,0 0 0,1 0 0,-1-1 0,0 1 0,0 0 0,0 0 0,0 0 0,0 0 0,0 0 0,1 0 0,-1 0 0,0 0 0,0 0 0,0 0 0,0 0 1,0 0-1,1 0 0,-1 0 0,0 0 0,0 0 0,0 0 0,0 0 0,0 0 0,1 0 0,-1 0 0,0 0 0,0 0 0,0 0 0,0 0 0,0 0 0,0 0 0,1 0 0,-1 0 0,0 0 0,0 1 0,0-1 0,0 0 0,0 0 0,0 0 0,0 0 0,0 0 0,1 0 0,-1 0 0,0 1 0,0-1 0,0 0 0,0 0 0,0 0 0,22 39 1228,136 400 1750,-156-433-2964,-1-3 1,0 1-1,1-1 1,-1 0-1,1 0 1,-1 1-1,1-1 1,0 0-1,0-1 1,0 1-1,4 3 1,-6-52 467,-5-3-395,-6-151 39,11 179-177,2 1 0,0-1 0,1 1 0,1 0 1,1 0-1,1 0 0,13-31 0,-15 43 9,0 1-1,1-1 0,0 1 1,0 0-1,1 0 0,0 0 1,0 1-1,0 0 0,1 0 0,0 0 1,0 1-1,1 0 0,-1 1 1,1 0-1,0 0 0,0 0 1,0 1-1,1 0 0,-1 1 1,1 0-1,-1 0 0,1 1 1,0 0-1,0 0 0,0 1 1,0 0-1,-1 1 0,1 0 0,0 1 1,0-1-1,-1 1 0,1 1 1,-1 0-1,0 0 0,0 1 1,12 7-1,4 5 73,-1 2-1,-1 1 1,-1 1 0,-1 0 0,0 2-1,-2 0 1,0 1 0,-2 1 0,-1 0-1,0 2 1,-2-1 0,-1 2 0,-1 0-1,13 48 1,-21-32 377,-3-42-426,0-1 1,0 1-1,0 0 1,0 0-1,0-1 1,0 1-1,0 0 1,0-1-1,0 1 1,-1 0 0,1-1-1,0 1 1,-1 0-1,1-1 1,0 1-1,-1 0 1,1-1-1,-1 1 1,1-1-1,0 1 1,-1-1-1,0 1 1,1-1-1,-1 1 1,1-1-1,-1 1 1,0-1-1,1 0 1,-1 1-1,0-1 1,1 0-1,-1 0 1,0 1-1,1-1 1,-1 0-1,0 0 1,0 0-1,1 0 1,-1 0-1,0 0 1,0 0-1,1 0 1,-1 0-1,0-1 1,1 1-1,-1 0 1,0 0-1,1-1 1,-1 1-1,-1-1 1,-2-1 25,1-1 0,-1 0 0,0 0 0,1 0 0,0 0 0,0-1 0,0 1 0,0-1 0,1 0 0,-1 0 0,1 0 0,0 0 0,0 0 0,-1-6 0,-3-4 5,2 0 1,0 0 0,-3-19-1,6 23-63,0 0 0,0 0 0,1-1 0,0 1-1,1 0 1,0 0 0,1-1 0,0 1 0,0 0-1,1 0 1,1 1 0,0-1 0,0 1 0,0 0-1,8-10 1,-7 12-25,0 0 0,1 1 0,0 0 0,0 0 0,0 0 0,1 1 0,0 0 0,0 1 0,0-1 0,1 1 0,0 0 1,-1 1-1,1 0 0,0 0 0,1 1 0,-1 0 0,0 1 0,1-1 0,9 1 0,0 1 24,0 0 0,0 1 0,0 1 1,0 1-1,-1 1 0,1 0 0,-1 1 1,0 1-1,0 1 0,-1 0 0,0 1 1,0 1-1,0 0 0,-2 1 0,1 1 1,-1 0-1,-1 1 0,15 16 1,-19-18-10,1 1 0,-2 0 0,0 1 0,0 0 1,-1 0-1,0 0 0,-1 1 0,-1 0 0,0 0 1,-1 0-1,0 1 0,-1 0 0,0-1 1,-1 1-1,-1 0 0,0 0 0,-1 1 0,-1-1 1,0 0-1,-1 0 0,0-1 0,-1 1 0,-9 26 1,11-40-67,1 1 1,0 0-1,-1 0 1,1 0 0,0-1-1,-1 1 1,1 0-1,0 0 1,0 0-1,0 0 1,0 0 0,0 0-1,0 0 1,0-1-1,0 1 1,1 0-1,-1 0 1,0 0 0,0 0-1,1 0 1,-1-1-1,0 1 1,1 0-1,0 1 1,12 6-1333</inkml:trace>
</inkml:ink>
</file>

<file path=ppt/ink/ink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0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13 6144,'-28'-12'3072,"19"24"-4608,13-8 5760,6-4-4992,-1 3 0,0 10-1536,0 3 128,2 3 2176,6 1 128</inkml:trace>
</inkml:ink>
</file>

<file path=ppt/ink/ink18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1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10112,'0'7'4992,"5"5"-3073,-5-12 5121,15 15-6912,-1 1 0,14 3-128,-5-3 128,29 4-1408,-9-8 128,12-8-1792,-7-4 1</inkml:trace>
</inkml:ink>
</file>

<file path=ppt/ink/ink18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2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13 978 6016,'5'-6'849,"1"0"-1,0 0 1,0 1 0,0 0 0,1 0-1,0 1 1,0 0 0,0 0-1,0 0 1,9-2 0,40-23 2550,-13 5-2051,-12 7-827,38-28 0,-49 31-493,-1 1 1,2 1 0,23-11-1,45-28 903,-58 29-833,-1-1 0,-1-2 0,-1-1 1,33-39-1,-56 58-110,0 1 1,0 0 0,-1-1 0,0 0-1,-1 0 1,1 0 0,-1 0 0,0-1-1,-1 1 1,0-1 0,0 0 0,-1 0-1,0 0 1,0 1 0,-1-1 0,1 0 0,-3-10-1,0 6-15,-1 1-1,-1-1 1,0 1-1,0 0 0,-1-1 1,0 2-1,-1-1 1,-1 1-1,1 0 0,-2 0 1,-8-9-1,-14-15-4,-3 1 0,0 2 0,-46-34 0,57 50 63,0 0 0,-1 2 0,-27-12-1,40 21 35,-1 0-1,1 1 1,-1 0-1,0 0 1,0 1-1,0 1 1,0 0-1,0 0 1,-17 2-1,21 0-8,1 1-1,-1-1 0,0 1 1,0 0-1,1 1 0,-1 0 0,1 0 1,0 0-1,0 1 0,0-1 1,0 2-1,1-1 0,0 1 1,0-1-1,0 1 0,-8 11 0,2 0 94,0 0 1,2 1-1,0 0 0,-11 30 0,8-10 21,1 0 1,2 0-1,2 1 1,2-1-1,1 2 1,2-1 0,1 0-1,2 0 1,11 65-1,7 3 229,6-1-1,43 118 1,-42-154-237,-17-50-288,-1 0-1,0 1 0,-2 0 0,-1 0 0,0 1 0,2 30 1,-7-47-40,0-1 0,0 1 1,0-1-1,-1 1 0,0-1 1,0 1-1,0-1 0,0 0 1,0 0-1,-1 1 0,1-1 1,-1 0-1,0 0 0,0-1 1,-3 5-1,4-6-140,-1 0-1,1 1 0,-1-1 1,1 0-1,-1 0 1,0 0-1,1 0 1,-1 0-1,0-1 0,0 1 1,1-1-1,-1 1 1,0-1-1,0 1 1,0-1-1,0 0 0,0 0 1,0 0-1,0 0 1,0 0-1,0 0 1,1-1-1,-1 1 0,0-1 1,0 1-1,0-1 1,0 0-1,-1-1 1,-13-6-2894</inkml:trace>
</inkml:ink>
</file>

<file path=ppt/ink/ink18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3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0 402 9856,'1'2'878,"1"1"0,-1-1 0,0 1 0,1-1 0,0 0 0,-1 0 0,1 0 1,0 0-1,0 0 0,0 0 0,0 0 0,1 0 0,3 1 0,19 13 1570,-10-9-2262,1 0 0,-1-2 0,1 0 1,0-1-1,0 0 0,1-1 1,-1-1-1,1-1 0,-1 0 1,24-3-1,-14 0-58,0-1-1,-1-1 1,1-2 0,-1 0 0,47-20-1,-57 19-156,-2 0 0,1-2 0,-1 1 0,0-1 0,-1-1 0,0 0 0,0-1 0,-1 0 0,-1-1 0,13-18 0,-19 25-41,0-1 1,-1 0-1,0 0 0,1 0 1,-2 0-1,1 0 1,-1-1-1,0 1 1,0-1-1,-1 1 1,0-1-1,0 0 1,-1 0-1,1 0 1,-1 1-1,-1-1 1,0 0-1,1 0 0,-2 1 1,1-1-1,-1 0 1,0 1-1,-1 0 1,1-1-1,-1 1 1,-6-8-1,1 3-12,0 0 0,-1 1 0,0 0 0,0 1 0,-1 0-1,0 1 1,-1 0 0,0 0 0,0 1 0,-1 0 0,0 1 0,0 1 0,-1 0-1,1 0 1,-1 2 0,0-1 0,0 2 0,0-1 0,-17 1 0,8 2 73,-1 1 0,1 1 0,0 1 0,0 1 0,0 1 0,-27 10 0,38-11 50,0 1 0,0 0 0,0 0 0,0 1 0,1 0 0,0 1 0,0 0 0,1 0 0,0 1 0,0 1 0,1-1 0,0 2 1,-13 18-1,19-25-34,1 1 0,-1 0 1,0 0-1,1 0 0,0 0 1,0 0-1,0 0 0,1 0 1,-1 1-1,1-1 0,0 0 0,0 0 1,0 0-1,1 1 0,-1-1 1,1 0-1,0 0 0,1 0 1,-1 0-1,0 0 0,1 0 1,0-1-1,0 1 0,0 0 1,6 6-1,-3-4-56,1 1 0,1-1 0,-1 0 0,1 0-1,0-1 1,0 0 0,0 0 0,1 0 0,0-1 0,0-1 0,0 1 0,10 2 0,8 0-177,0-1 1,0-1-1,0-1 1,1-2-1,-1 0 1,38-5-1,-43 2 120,-1-1-1,0-1 0,0 0 1,0-2-1,0 0 0,-1-1 0,0-1 1,0-1-1,20-13 0,-41 39 2794,-5 37-753,7-50-1824,0-1 1,0 1-1,0-1 0,1 1 1,-1-1-1,1 1 0,-1-1 1,1 0-1,0 1 0,1-1 1,-1 0-1,0 1 0,4 4 1,-1-5-105,0 1 0,0 0 0,0-1 0,0 0 1,0 0-1,1 0 0,0-1 0,-1 1 0,1-1 1,0 0-1,0-1 0,0 1 0,1-1 0,-1 0 1,0 0-1,0-1 0,1 1 0,-1-1 0,0 0 1,9-2-1,8-1-1164,0-1 0,0-1 0,30-11 0,-2 0-2298</inkml:trace>
</inkml:ink>
</file>

<file path=ppt/ink/ink18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3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25 313 7936,'-1'0'219,"0"0"1,1 0-1,-1 1 0,0-1 1,0 0-1,1 0 0,-1 0 1,0 0-1,0 0 1,0 0-1,1 0 0,-1 0 1,0-1-1,0 1 1,0 0-1,1 0 0,-1-1 1,0 1-1,1 0 0,-1-1 1,0 1-1,1-1 1,-1 1-1,0-1 0,1 1 1,-1-1-1,1 1 1,-1-1-1,1 0 0,-1 1 1,1-1-1,-1 0 0,1 1 1,0-1-1,-1 0 1,1 0-1,0 1 0,0-1 1,-1 0-1,1 0 1,0 1-1,0-1 0,0 0 1,0 0-1,0 0 0,0-1 1,10-21 4401,0 7-5196,3-1 767,2 1 0,0 0 0,1 1 0,1 1 0,0 0 0,1 1 0,24-13 0,-4 3 448,81-36 0,-99 51-576,-1 1 0,1 1 0,0 1 0,1 0 0,-1 2 0,1 0 0,0 1 0,-1 2 0,1 0 0,0 1 0,0 0 0,-1 2 0,1 1 0,-1 1 0,28 9 0,-34-8-23,-1 0 1,1 2-1,-1-1 1,0 1-1,-1 1 1,0 0 0,-1 1-1,0 0 1,0 1-1,-1 0 1,0 1 0,12 20-1,-11-14 11,-1 0-1,-1 0 0,0 1 1,-1 1-1,-2-1 0,0 1 1,-1 1-1,4 27 0,-9-43-43,1-1 0,-1 1 0,0-1 0,0 1 0,0-1-1,-1 1 1,1-1 0,-1 1 0,0-1 0,-1 0 0,1 1 0,-1-1-1,0 0 1,0 0 0,0 0 0,0 0 0,-1 0 0,1-1 0,-1 1 0,0-1-1,0 0 1,-1 0 0,1 0 0,-1 0 0,1 0 0,-1-1 0,0 1 0,0-1-1,0 0 1,0 0 0,0-1 0,-7 2 0,1 0-24,1-1 0,-1 0 0,1-1 0,-1 0 0,0-1 0,1 0 1,-1 0-1,0-1 0,1 0 0,-1-1 0,1 0 0,-1 0 0,1-1 0,-12-5 1,8 1-156,0 0 1,1-1 0,-1 0-1,1-1 1,-14-15 0,23 22-69,1 0 1,-1 0 0,1 0-1,-1-1 1,1 1-1,0-1 1,0 0 0,0 1-1,1-1 1,-1 0-1,1 0 1,-1 0-1,1-1 1,0 1 0,0 0-1,1 0 1,-1 0-1,1-1 1,-1 1-1,1 0 1,0-1 0,0 1-1,1 0 1,-1-1-1,0 1 1,1 0 0,0-1-1,2-3 1,7-10-3111</inkml:trace>
</inkml:ink>
</file>

<file path=ppt/ink/ink18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4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0 10496,'-4'3'639,"1"1"0,-1-1 1,1 1-1,0-1 0,0 1 1,0 0-1,0 0 0,0 1 1,1-1-1,0 0 0,0 1 1,0 0-1,1-1 0,-1 1 1,1 0-1,0 0 0,1-1 1,-1 8-1,-3 23 1793,0 45 1,4-62-3296,-1 108 1315,26 225 1,-10-259-621,4 0 1,4 0-1,35 87 0,-55-172-153,-1 0 0,0 1 0,-1-1 0,0 0 0,1 9-1,-7 18-4769,0-22 1741</inkml:trace>
</inkml:ink>
</file>

<file path=ppt/ink/ink18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4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9344,'-9'0'4608,"47"20"-4480,-29-17 6783,30 10-6143,-13-6 0,40-3 384,-13-1 0,45 2-1664,-27-1 128,24-8 256,-21 4 128,-8 0-2304,-14 0 0,-15 4-895,-9-4 127</inkml:trace>
</inkml:ink>
</file>

<file path=ppt/ink/ink18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4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1 308 9216,'0'1'221,"1"0"1,0 0-1,0 0 0,-1 0 1,1 0-1,0 1 1,0-1-1,0-1 0,1 1 1,-1 0-1,0 0 1,0 0-1,0-1 0,1 1 1,-1 0-1,0-1 1,0 1-1,1-1 0,-1 0 1,1 1-1,-1-1 1,0 0-1,1 0 0,-1 0 1,1 0-1,-1 0 1,3-1-1,46-7 5219,-44 7-5176,10-4-159,-1 0-1,0-2 0,0 1 1,-1-2-1,0 0 0,0 0 0,-1-2 1,0 0-1,-1 0 0,0-1 1,0 0-1,-1-1 0,-1 0 0,0-1 1,-1 0-1,0-1 0,7-15 1,-15 26-74,1 0 0,-1 0 0,1-1 0,-1 1 0,0 0 0,0-1 0,0 1 0,-1-1 0,0 1 0,1-1 1,-1 1-1,0-1 0,0 1 0,-1-1 0,1 1 0,-1-1 0,0 1 0,0-1 0,0 1 0,0 0 0,-1-1 1,1 1-1,-1 0 0,0 0 0,0 0 0,0 0 0,0 0 0,0 1 0,-1-1 0,1 1 0,-1-1 0,0 1 0,0 0 1,-3-2-1,0 1 48,-1 1 1,1 1 0,0-1-1,-1 1 1,1 0 0,-1 0-1,0 1 1,1 0 0,-1 0-1,1 0 1,-1 1 0,1 0-1,-1 0 1,1 1 0,-1 0-1,1 0 1,0 1 0,-9 4-1,3-1 81,0 2 1,0-1-1,0 2 0,1-1 0,0 1 0,0 1 0,-14 18 0,20-21-109,0 0 0,0 0 0,1 1 0,0-1 0,1 1 0,-1 0 0,2 0 0,-1 0 0,1 1 0,0-1 0,1 1 0,0-1 0,0 1 0,1-1 0,0 1 0,0-1 0,1 1 0,0-1 0,1 1 0,0-1 0,0 0 0,5 11 0,-4-12-115,0-2-1,1 1 1,-1 0-1,1-1 1,0 0-1,1 0 0,-1 0 1,1 0-1,0-1 1,0 1-1,1-1 0,-1-1 1,1 1-1,10 4 1,0-1-792,0 0 0,0-1 0,1-1 0,21 4 1,17 3-2623</inkml:trace>
</inkml:ink>
</file>

<file path=ppt/ink/ink18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5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428 0 6912,'-86'2'10178,"-7"10"-5317,65-6-4596,1 2 1,-1 2-1,1 0 0,1 1 0,0 2 0,-32 21 0,56-34-240,0 1 0,1 0 0,-1 0 0,0 0-1,1 0 1,-1 0 0,0 1 0,1-1 0,0 0-1,-1 1 1,1-1 0,0 1 0,0-1 0,0 1 0,0 0-1,0-1 1,0 1 0,0 0 0,0 0 0,1 0 0,-2 3-1,3-3-13,0 0 0,0 0 1,0-1-1,-1 1 0,2 0 0,-1-1 0,0 1 0,0-1 0,0 0 0,1 1 0,-1-1 0,1 0 0,-1 0 0,1 0 0,-1 1 0,1-2 0,0 1 0,-1 0 0,1 0 0,0-1 1,2 1-1,4 3 9,-1-1 0,1 0 1,1-1-1,-1 0 0,0 0 0,0-1 1,1 0-1,9 0 0,14 2 32,157 13 210,-124-13-66,1 4 0,-1 2 0,92 25 0,-152-34-164,0 2 1,0-1-1,0 1 1,-1-1-1,1 1 1,0 0-1,-1 1 1,1-1 0,-1 1-1,0 0 1,0 0-1,0 0 1,0 1-1,-1 0 1,0-1 0,1 1-1,-1 0 1,2 5-1,-3-7-19,-2-1 0,1 1-1,0 0 1,0 0 0,-1 0-1,1 0 1,-1 0 0,1 0 0,-1 0-1,0 0 1,0 0 0,1 0-1,-2 0 1,1 0 0,0 0-1,0 0 1,-1 0 0,1 0 0,-1 0-1,-1 2 1,0 1 11,0-1 0,-1 0 1,1 0-1,-1-1 0,0 1 0,0 0 0,-1-1 0,-5 5 1,-9 5 41,1-2 1,-2 0 0,-21 10 0,31-16-51,-22 9-142,0-1 0,0-2 0,-1-1 0,-1-1 0,0-2 0,0-1 0,0-1 0,-1-2 0,0-2 0,-43-3 0,48-5-1715,29 7 1721,-1-1 0,1 1 0,-1 0 0,1-1 0,-1 1 0,1-1 1,-1 1-1,1-1 0,-1 1 0,1-1 0,0 1 0,-1-1 0,1 1 1,0-1-1,-1 0 0,1 1 0,0-1 0,0 1 0,-1-1 0,1 0 0,0 1 1,0-1-1,0 0 0,0 1 0,0-1 0,0 0 0,0 1 0,0-1 1,0 0-1,1 1 0,-1-1 0,0 0 0,0 1 0,1-1 0,-1 1 1,0-1-1,0 0 0,1 1 0,-1-1 0,1 1 0,-1-1 0,1 1 0,-1-1 1,1 1-1,-1 0 0,1-1 0,0 0 0,26-19-3314,2 2-22</inkml:trace>
</inkml:ink>
</file>

<file path=ppt/ink/ink18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5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388 39 8576,'-4'-29'3025,"4"22"337,-1 4 5760,-14 4-8996,0 1-1,1 0 1,-1 1 0,1 1 0,-26 10 0,-69 34 724,84-36-685,-9 3-4,23-11-120,0 0 1,0 1-1,1 1 0,0-1 0,0 2 0,0-1 1,-11 12-1,20-18-39,0 1 1,1-1-1,-1 1 1,1-1-1,-1 1 1,1-1 0,0 1-1,-1 0 1,1-1-1,-1 1 1,1-1-1,0 1 1,0 0-1,-1-1 1,1 1-1,0 0 1,0-1-1,0 1 1,0 0-1,0 0 1,0-1-1,0 1 1,0 0 0,0-1-1,0 1 1,0 0-1,0 0 1,0-1-1,0 1 1,1 0-1,-1-1 1,0 1-1,1 0 1,-1-1-1,0 1 1,1-1-1,-1 1 1,1-1-1,-1 1 1,1-1-1,-1 1 1,1-1 0,-1 1-1,1-1 1,0 1-1,0-1 1,28 11 28,-29-11-32,53 9-81,98 4 0,-63-7 12,-37 0 128,0 2 1,-1 2 0,59 21-1,-98-29-9,0 2 1,-1-1-1,1 1 0,-1 1 0,0 0 1,0 1-1,-1 0 0,0 0 0,0 1 0,0 0 1,-1 0-1,12 14 0,-19-20-37,0 1 0,0-1 0,0 0 0,0 1 0,0-1 0,0 1-1,-1-1 1,1 1 0,-1 0 0,1-1 0,-1 1 0,0-1 0,1 1 0,-1 0 0,0-1 0,0 1 0,0 0-1,0-1 1,-1 1 0,1 0 0,0-1 0,-1 1 0,1-1 0,-1 1 0,1 0 0,-1-1 0,0 1-1,0-1 1,0 0 0,1 1 0,-1-1 0,-1 0 0,1 1 0,0-1 0,0 0 0,0 0 0,-1 0-1,1 0 1,0 0 0,-3 1 0,-5 3 48,-1 0 1,0 0-1,0-1 0,-20 6 0,-8 1-166,0-2-1,-1-1 0,0-2 1,-77 1-1,116-7 31,-1 0-1,0 1 0,1-1 1,-1 0-1,0 0 0,0 0 1,1 0-1,-1 0 0,0 0 1,1 0-1,-1 0 0,0 0 1,0 0-1,1 0 0,-1-1 1,0 1-1,1 0 0,-1 0 1,0-1-1,1 1 0,-1 0 1,1-1-1,-1 1 0,0-1 1,1 1-1,-1-1 0,1 1 1,-1-1-1,1 1 0,0-1 1,-1 1-1,1-1 1,-1 0-1,1 1 0,-1-2 1,2 0-270,0 1 1,-1-1 0,1 1 0,0-1 0,0 1 0,0-1 0,0 1 0,0 0 0,0-1 0,0 1 0,0 0 0,0 0 0,1 0-1,1-1 1,12-10-3110</inkml:trace>
</inkml:ink>
</file>

<file path=ppt/ink/ink18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6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23 241 9984,'-13'2'713,"3"5"5644,10 8 546,4 1-5219,-3-12-1832,0 1 207,1-1 0,1 1 0,-1-1 0,1 1 0,0-1 0,0 0 0,0 0 0,1 0 0,-1 0 0,1 0 0,0-1 0,0 0 0,0 0 0,0 0 0,1 0 0,-1-1 0,1 1 1,0-1-1,0 0 0,0-1 0,9 3 0,15 3 26,0 0 1,45 2 0,-64-8 22,10 1-117,1 0 1,0-2 0,0-1 0,-1-1-1,42-8 1,-53 8-41,0-1-1,0 1 1,0-2 0,0 0-1,0 0 1,0 0 0,-1-1-1,0 0 1,0-1 0,0 0-1,-1 0 1,0-1 0,0 0 0,9-11-1,-14 14 1,0 0 0,1 0 0,-2 0-1,1 0 1,0 0 0,-1 0 0,0-1 0,0 1 0,0 0-1,0-1 1,-1 1 0,1-1 0,-1 1 0,0-1 0,-1 1-1,1-1 1,-1 1 0,0 0 0,0-1 0,0 1-1,-1 0 1,1 0 0,-5-8 0,-1 1-75,0 0 0,0 0 0,-1 1 0,-1 0 0,1 0 0,-17-13 0,13 13 40,1 0 0,-1 0 0,-1 2 0,0 0 0,0 0-1,-1 1 1,1 0 0,-2 2 0,1-1 0,0 2 0,-1 0 0,0 1-1,0 0 1,0 1 0,-1 1 0,1 0 0,-23 2 0,32 0 81,-1-1 0,0 1 0,1 0 1,-1 0-1,1 1 0,-1 0 0,1 0 0,0 0 1,0 1-1,0 0 0,0 0 0,0 1 0,0 0 1,1 0-1,0 0 0,0 0 0,0 1 1,0 0-1,1 0 0,0 0 0,0 1 0,-6 11 1,7-11-33,0 0 0,1 0 1,0 0-1,0 1 1,0-1-1,1 1 1,0-1-1,1 1 0,-1-1 1,1 1-1,0 0 1,1-1-1,0 1 1,0-1-1,0 1 0,1-1 1,-1 1-1,2-1 1,-1 0-1,1 0 1,0 0-1,0 0 0,0-1 1,1 1-1,0-1 1,0 0-1,1 0 1,5 5-1,4 2-74,0-2 1,1 1-1,0-2 0,0 0 1,1-1-1,0-1 0,1 0 0,0-1 1,0-1-1,0-1 0,0 0 1,1-1-1,-1-1 0,1-1 1,0 0-1,0-1 0,-1-1 0,1-1 1,0 0-1,30-9 0,-40 8 342,-1 0-1,1 0 0,-1-1 1,0 0-1,0-1 0,0 1 0,0-1 1,8-9-1,-12 12 877,-3 18 1579,0-11-2407,1 1-1,0-1 1,0 0-1,0 0 1,1 1-1,-1-1 1,1 0-1,1 0 1,-1 0 0,1-1-1,-1 1 1,2-1-1,-1 1 1,0-1-1,1 0 1,6 6-1,4 1-59,-1 0 0,1 0 0,27 13 0,-34-20-381,0-1 0,1 1 0,-1-2-1,1 1 1,-1-1 0,1 0 0,14 1-1,-6-3-994,1 0 0,-1-1 0,0 0 0,0-1-1,17-5 1,16-4-2813</inkml:trace>
</inkml:ink>
</file>

<file path=ppt/ink/ink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1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9 156 4480,'-1'0'34,"1"0"0,0 0 0,0 0 0,0 0 0,0-1 0,0 1 1,0 0-1,-1 0 0,1 0 0,0 0 0,0 0 0,0 0 0,0 0 0,-1-1 0,1 1 0,0 0 0,0 0 1,0 0-1,-1 0 0,1 0 0,0 0 0,0 0 0,0 0 0,-1 0 0,1 0 0,0 0 0,0 0 0,0 0 1,-1 0-1,1 0 0,0 0 0,0 0 0,0 1 0,-1-1 0,1 0 0,0 0 0,0 0 0,0 0 0,0 0 1,-1 0-1,1 0 0,0 1 0,0-1 0,0 0 0,0 0 0,0 0 0,0 0 0,0 1 0,-1-1 0,1 0 1,0 0-1,0 0 0,0 1 0,9 10 286,0 0 2553,-9-10-2761,1 1 1,-1 0-1,0 0 0,-1-1 0,1 1 0,0 0 0,-1 0 0,1-1 0,-1 1 0,1 0 0,-1-1 0,-1 3 1,-2 8 456,2 10 16,1 0 1,2 25-1,1-6 795,0-23-874,4-18-107,11-26 17,-8 10-436,17-23 127,-2 0-42,1 1 0,2 1 0,48-49 0,-67 78-23,1 0 1,0 0-1,0 1 1,1 0-1,0 1 0,0 0 1,0 0-1,1 1 1,-1 1-1,1 0 1,0 0-1,1 1 1,-1 0-1,1 1 1,-1 0-1,1 1 1,0 1-1,21 1 0,-23 0 17,-1 1 0,1 0 0,-1 0 0,0 1-1,0 1 1,0 0 0,0 0 0,-1 0 0,1 1-1,-1 0 1,0 1 0,-1 0 0,1 0-1,-1 0 1,-1 1 0,1 0 0,-1 1 0,0 0-1,7 12 1,-5-5 9,-1 0-1,0 1 1,-1-1 0,0 1-1,-2 1 1,0-1 0,0 1-1,-2-1 1,0 1 0,-1 20-1,0-19-221,0 35 77,-1-52-189,0 1 1,0 0 0,0-1-1,0 1 1,-1-1 0,1 1-1,0-1 1,-1 1 0,0-1-1,1 1 1,-1-1 0,0 1-1,-1 1 1,1-2 100,1-1 0,-1 0 0,0 1 0,1-1 0,-1 0 0,0 0 0,0 1 0,1-1 0,-1 0 0,0 0 1,1 0-1,-1 0 0,0 0 0,0 0 0,1 0 0,-1 0 0,0 0 0,0 0 0,1-1 0,-1 1 0,0 0 0,1 0 0,-1-1 0,-1 0 0,1 1-84,-16-8-2055</inkml:trace>
</inkml:ink>
</file>

<file path=ppt/ink/ink18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7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456 9 7808,'-2'-1'944,"0"-1"0,-1 1 1,1 0-1,-1 0 0,1 1 1,-1-1-1,1 0 0,-1 1 1,0 0-1,1 0 0,-4 0 1,-35 5 2389,-38 21-3988,69-23 1511,-15 9-527,0 1 1,1 1-1,1 0 1,0 2 0,2 1-1,-26 24 1,37-32-235,2-2-49,-1 0-1,2 1 1,-1 0 0,1 1-1,0 0 1,1 0 0,0 0-1,0 1 1,1 0-1,1 0 1,-1 0 0,2 1-1,-1-1 1,1 1-1,1 0 1,0 0 0,1 0-1,0 0 1,0 0 0,1 0-1,1 0 1,0 0-1,0 0 1,1 0 0,1 0-1,5 16 1,-3-14-26,2 1 1,0-1-1,0-1 0,1 1 1,1-1-1,0-1 0,0 1 1,1-1-1,1-1 0,0 0 1,0-1-1,1 0 0,0 0 1,1-2-1,-1 1 0,27 10 1,-16-12-54,1-1 0,-1-1 0,1-1 0,0-1 0,0-1 0,0-1 0,0-1 0,0-1 0,0-2 0,-1 0 0,0-1 0,1-2 0,27-11 0,21-10-16,-54 22 24,0 0 1,0-1 0,-1-1 0,0-1 0,0-1 0,-1 0 0,0-1 0,17-15 0,-33 26 53,1 0 1,0-1-1,0 1 1,0 0-1,0 0 1,0 0-1,0 0 1,-1 0-1,1 1 0,0-1 1,0 0-1,0 0 1,0 1-1,-1-1 1,1 0-1,0 1 1,0-1-1,0 1 1,-1-1-1,1 1 1,0-1-1,-1 1 1,1-1-1,0 2 1,30 24 411,-4-5-132,-17-16-268,0 0 0,-1-1 0,2 0 0,-1-1 0,0 0 0,1-1 0,17 2 0,72-2 120,-89-2-127,28-3 75,0-1 0,0-2 0,0-2-1,-1-1 1,0-2 0,41-17-1,-63 21 1,0 0-1,-1-1 0,0-1 0,21-14 0,-31 19-77,0 0 1,0-1 0,0 1-1,0-1 1,-1 0 0,0 0-1,0 0 1,0-1 0,-1 1-1,0-1 1,0 0 0,0 0-1,3-12 1,-6 15-28,1 0 1,-1 0-1,0-1 1,0 1-1,0 0 0,0 0 1,-1 0-1,1-1 1,-1 1-1,0 0 0,0 0 1,0 0-1,0 0 1,-1 0-1,1 1 0,-1-1 1,0 0-1,1 1 0,-1-1 1,0 1-1,-1-1 1,-2-2-1,-5-6-1,4 4-12,-1 0 1,1 0-1,-1 0 0,-1 1 0,1 0 0,-1 1 1,0 0-1,0 0 0,-1 1 0,1 0 0,-1 0 1,-11-3-1,6 2-19,-5-1-12,0 0 1,0 1-1,-1 2 0,1 0 0,-1 0 1,0 2-1,0 1 0,-21 2 0,33-2 25,-25 1-39,1 1 0,-1 1-1,1 2 1,0 2 0,0 0-1,1 2 1,-53 24 0,71-28-26,1 0-1,1 1 1,-1 1 0,1 0 0,0 0-1,1 1 1,0 1 0,0 0 0,1 0-1,0 0 1,0 1 0,1 1 0,-13 21-1,20-28-2,0-1-1,0 0 0,0 1 0,0-1 0,0 1 0,1 0 0,0-1 1,0 1-1,0-1 0,0 1 0,0-1 0,1 1 0,-1 0 0,1-1 1,0 0-1,0 1 0,0-1 0,1 1 0,-1-1 0,1 0 0,0 0 1,0 0-1,0 0 0,4 4 0,-1-1-369,1-1 1,-1 1-1,1-1 0,0-1 1,1 1-1,-1-1 0,1 0 1,0 0-1,0-1 0,10 4 1,32 5-3155</inkml:trace>
</inkml:ink>
</file>

<file path=ppt/ink/ink18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8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211 24 9088,'-2'-2'570,"0"0"0,1 0 1,-1 0-1,0 0 0,0 1 0,-1-1 1,1 0-1,0 1 0,-1 0 1,1 0-1,0 0 0,-1 0 0,0 0 1,1 0-1,-1 0 0,1 1 1,-1 0-1,0-1 0,1 1 0,-1 0 1,-4 1-1,2 0-300,1 0-1,-1 0 1,1 1-1,0 0 1,-1 0-1,1 0 1,0 1-1,0-1 1,0 1-1,0 0 1,-4 5-1,-3 3-271,1 0 0,0 1 0,1 0-1,0 1 1,1 0 0,-11 23 0,10-17 370,7-16-306,0 0-1,0 1 1,1-1 0,-1 1-1,1-1 1,0 1-1,0-1 1,0 1-1,-1 5 1,3-7-58,-1-1 0,1 1 1,-1-1-1,1 1 0,0-1 1,-1 0-1,1 1 0,0-1 1,0 1-1,0-1 0,0 0 1,0 0-1,0 0 0,0 0 0,0 0 1,1 0-1,-1 0 0,0 0 1,1 0-1,-1 0 0,1-1 1,-1 1-1,1-1 0,-1 1 1,1-1-1,-1 1 0,1-1 1,2 0-1,37 10-40,0-2 1,46 2-1,-44-8 66,-1 2 1,47 11-1,-76-12-13,1 1 0,-1 0 0,-1 0 0,1 2 0,-1 0 0,0 0 0,0 1 0,-1 0 0,0 1 0,14 12 0,-23-18 12,0 1 0,0-1 0,0 0 0,0 1 0,0-1 1,-1 1-1,1-1 0,-1 1 0,0 0 0,0 0 0,0 0 0,0-1 1,0 1-1,0 0 0,-1 0 0,1 0 0,-1 0 0,0 0 1,0 1-1,0-1 0,-1 0 0,1 0 0,-1 0 0,1 0 1,-1 0-1,0-1 0,0 1 0,0 0 0,-1 0 0,1 0 1,-1-1-1,1 1 0,-1-1 0,-3 4 0,-5 6 172,-1 1 1,-1-2-1,0 1 0,-24 17 0,19-18-21,0 0 0,-1-2 0,0 0 0,0 0 0,-1-2 0,-38 10 0,7-6 289,-75 7-1,113-16-500,1-2-1,-1 0 0,1 0 0,-13-3 1,22 3-120,0 0 0,0-1 1,0 1-1,0-1 1,0 1-1,0-1 0,1 0 1,-1 0-1,0 0 1,0 0-1,1 0 0,-1 0 1,-1-3-1,2 4-53,1-1 0,-1 0-1,1 0 1,-1 0 0,1 0-1,0 0 1,-1 0 0,1 0 0,0 0-1,0 0 1,0 0 0,0 0-1,0-1 1,0 1 0,0 0 0,0 0-1,0 0 1,0 0 0,1 0-1,-1 0 1,0 0 0,1 0 0,-1 0-1,1 0 1,-1 0 0,2-1-1,8-15-3634</inkml:trace>
</inkml:ink>
</file>

<file path=ppt/ink/ink18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9.1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10 250 1152,'0'0'536,"1"1"0,0-1 0,0 0 1,0 0-1,0 1 0,0-1 0,0 1 0,0-1 0,-1 1 1,1-1-1,0 1 0,0-1 0,0 1 0,-1 0 0,1-1 1,0 1-1,-1 0 0,1 0 0,-1-1 0,1 1 0,-1 0 0,1 0 1,-1 0-1,1 1 0,8 29 3726,-4-15-3987,0-9 99,0 1 1,1-1-1,-1-1 1,2 1-1,-1-1 1,1 0-1,0 0 1,0-1-1,0 0 0,1 0 1,0-1-1,11 5 1,-18-8-379,7 3 240,1-1 0,0 1 0,0-1 1,1-1-1,-1 0 0,1 0 1,-1-1-1,1 0 0,18-1 1,-7-1-34,-1-1 1,0-1 0,27-8 0,-30 5-156,1 0 1,-1-1-1,-1-1 0,1 0 1,-1-1-1,-1-1 0,1-1 0,-2 0 1,0-1-1,0 0 0,-1-1 1,0-1-1,-1 0 0,-1 0 0,0-1 1,-1-1-1,-1 0 0,13-31 0,-20 44-47,-1-1-1,0 1 0,0-1 1,-1 1-1,1-1 0,-1 0 0,0 1 1,0-1-1,0 0 0,0 1 0,0-1 1,-1 1-1,0-1 0,0 1 1,0-1-1,0 1 0,0-1 0,-1 1 1,1 0-1,-1 0 0,0 0 0,0 0 1,0 0-1,0 0 0,-1 0 1,1 0-1,-1 1 0,-3-3 0,-3-1-3,0 0-1,-1 0 0,0 1 1,1 0-1,-2 1 0,1 0 1,-18-5-1,16 7-4,-1 0 1,1 0-1,0 1 0,0 1 1,-1 0-1,1 0 0,0 1 0,0 1 1,0 0-1,0 1 0,-12 4 0,4-2-6,-14 2-13,0 3 0,0 0-1,1 2 1,0 2-1,1 0 1,-32 21-1,58-31-13,1 0-1,0 1 1,0-1-1,0 1 0,1 0 1,-1 0-1,1 0 1,0 1-1,1 0 1,-1-1-1,1 1 0,0 1 1,1-1-1,0 0 1,0 0-1,0 1 0,0 0 1,1-1-1,0 12 1,1-16 21,0 1-1,0-1 1,0 0 0,1 0 0,-1 0 0,1 0 0,0 0 0,-1 0 0,1 0 0,0 0 0,0 0 0,0 0 0,1 0 0,-1 0 0,0 0 0,1-1 0,-1 1 0,1-1 0,-1 1 0,3 1 0,1 0-22,0 0-1,0 0 1,0-1-1,0 0 1,1 0-1,-1 0 1,10 2-1,8 0-123,-1-2 0,45 1-1,-63-3 147,37-3-127,0-1 1,0-2-1,0-2 1,-1-1 0,49-19-1,57-13-126,-71 19 401,-74 21-113,-1 1 0,1 0 0,0 0 0,-1-1 0,1 1 0,-1 0 1,1 0-1,-1 0 0,1 0 0,0 0 0,-1 0 0,1 0 0,0 0 1,-1 0-1,1 0 0,-1 0 0,1 0 0,-1 0 0,1 0 0,0 0 0,-1 1 1,1-1-1,-1 0 0,1 0 0,-1 1 0,1-1 0,-1 0 0,1 1 1,-1-1-1,1 1 0,-1-1 0,1 1 0,-1-1 0,0 1 0,1-1 1,-1 1-1,0-1 0,0 1 0,1-1 0,-1 1 0,0-1 0,0 1 1,0 0-1,0-1 0,1 1 0,-1-1 0,0 1 0,0 0 0,0-1 0,0 1 1,0-1-1,-1 1 0,1 0 0,0-1 0,0 2 0,-12 48 836,6-26-523,3-9-59,1-1-1,1 1 1,0 21-1,1-31-194,0 1 0,1-1 1,0 0-1,0 1 0,1-1 0,-1 0 0,1 0 0,0 0 0,1 0 1,-1 0-1,1 0 0,0-1 0,6 9 0,-1-5-22,0-1-1,1 0 1,-1 0-1,1-1 1,0 1-1,1-2 1,0 0-1,-1 0 1,2-1-1,-1 0 1,0 0-1,1-1 1,0-1-1,0 0 1,-1 0 0,14-1-1,-9 0-333,-1-2 0,0 0 0,0 0 0,0-1 0,15-5 0,-15 3-1001,0-1 0,0 0 0,0-2 0,22-12-1,-11 2-2300</inkml:trace>
</inkml:ink>
</file>

<file path=ppt/ink/ink18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29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8320,'5'0'4096,"15"25"-2560,-16-25 5247,10 10-6399,-4 3 0,14 6 128,-7 1 0,17 6-768,-5-6 0,-1 0 256,-5-4 128,6 0-768,-6-4 0,-4-1-1408,-5-8 0,-14-3-639,0 0-1</inkml:trace>
</inkml:ink>
</file>

<file path=ppt/ink/ink18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0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11008,'3'44'5503,"31"-24"-6782,-25-20 10750,14 14-9343,-4-2 0,15 11-128,-11 2 128,24-5-896,-14-6 0,5 6-2304,-6-8 128</inkml:trace>
</inkml:ink>
</file>

<file path=ppt/ink/ink18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0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0 13696,'-52'7'6783,"9"33"-7295,35-28 6784,2 4-9088,3 0 128,17-5-3839,-5-2-1</inkml:trace>
</inkml:ink>
</file>

<file path=ppt/ink/ink18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2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31 125 5376,'-2'-1'357,"0"0"0,0 1 0,1-1 0,-1 0-1,0 0 1,1 0 0,-1-1 0,1 1 0,-1 0 0,1 0 0,0-1 0,-1 1 0,1-1 0,0 1 0,0-1 0,0 0-1,0 1 1,0-1 0,1 0 0,-1 0 0,0 0 0,1 1 0,-1-1 0,1-4 0,-1 0 145,1-1 0,1 1 0,-1 0 0,1-1 0,0 1 0,3-11 0,6-13 2300,-8 29-40,-4 19-1308,-4 47-731,4-1-1,2 1 0,3-1 1,13 78-1,4 122-857,-37 419 349,17-361-65,0-317-136,-1 0-25,1 0 1,0-1-1,0 1 0,0 0 0,1 0 1,-1 0-1,1 0 0,0 0 0,1-1 1,-1 1-1,3 5 0,-2-10 7,-1 0-1,1 0 0,-1-1 1,0 1-1,1 0 1,-1 0-1,1-1 1,-1 1-1,0-1 0,0 1 1,1-1-1,-1 0 1,0 1-1,0-1 0,0 0 1,1 0-1,-1 0 1,0 0-1,0 0 1,-1 0-1,1 0 0,1-1 1,3-2-16,35-16-193,-40 20 321,0 0-22,0-1-170,1-6-22,0 6 102,0 0-1,1 0 0,-1 0 0,0 0 1,0 0-1,1 0 0,-1 0 0,1 0 0,-1 1 1,1-1-1,-1 0 0,1 1 0,-1 0 0,1-1 1,0 1-1,-1 0 0,1 0 0,-1-1 0,1 2 1,0-1-1,-1 0 0,3 0 0,-2 1 11,22-1 34,50 0-109,0-2 0,84-15 1,-123 9-188,-1-3-1,0-1 1,45-22 0,32-12-3557,-111 46 3794,3-1-453,0 0 0,-1 1-1,1-1 1,-1-1 0,0 1-1,1 0 1,-1-1 0,0 1-1,0-1 1,3-2 0,1-3-2748</inkml:trace>
</inkml:ink>
</file>

<file path=ppt/ink/ink18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3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26 368 8064,'5'7'3692,"21"0"-2131,-24-7-841,58 3 5779,-40-6-6225,-1 0 1,1-2-1,-1 0 1,33-14 0,-29 9-25,0-2 1,-1 0 0,0-1-1,-1-1 1,0-1 0,-2-1-1,1-1 1,-2 0 0,0-2-1,-2 0 1,28-40 0,-42 55-181,1-1 1,-1 0 0,-1 0 0,1 0-1,-1 1 1,0-2 0,0 1-1,0 0 1,-1 0 0,1-8 0,-1 10-52,-1 1 0,1 0 1,0-1-1,-1 1 1,1-1-1,-1 1 0,0 0 1,0 0-1,0-1 0,0 1 1,0 0-1,0 0 1,0 0-1,-1 0 0,1 0 1,-1 1-1,0-1 0,1 0 1,-1 1-1,0-1 1,0 1-1,0-1 0,0 1 1,0 0-1,0 0 0,-5-2 1,-15-1 49,-1 1 1,1 0-1,-1 2 0,0 1 1,0 0-1,1 2 0,-27 5 1,34-5-6,0 1 0,1 1 0,-1 0 0,1 1 0,0 0 0,0 1 0,0 1 0,1 0 0,0 1 0,1 0-1,-1 1 1,2 1 0,-1 0 0,1 0 0,1 1 0,0 0 0,0 1 0,1 0 0,-14 27 0,20-33-20,-1 0-1,2 0 0,-1 0 0,1 1 0,0-1 0,0 1 1,0 0-1,1 0 0,0 0 0,1-1 0,-1 9 0,3-6-5,-1 1-1,2-1 0,-1 1 0,1-1 1,0 0-1,1 0 0,0 0 1,6 9-1,0-2 7,0-1 0,0 0 0,2-1 0,0 0 0,0 0 0,1-1 0,1-1 0,0 0 1,1-1-1,0-1 0,1 0 0,0-1 0,0-1 0,21 7 0,-21-10-224,2-1 0,-1 0 0,0-2-1,1 0 1,-1-1 0,1 0 0,0-2 0,-1 0-1,1-1 1,-1-1 0,27-7 0,-22 3-651,-1 0 1,-1-2-1,1 0 0,-2-1 0,24-16 1,20-17-2648</inkml:trace>
</inkml:ink>
</file>

<file path=ppt/ink/ink18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4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236 903 8704,'0'0'111,"0"0"-1,0-1 1,0 1 0,0 0 0,0 0 0,-1-1 0,1 1-1,0 0 1,0-1 0,0 1 0,0 0 0,0-1 0,0 1 0,0 0-1,0 0 1,0-1 0,0 1 0,0 0 0,0-1 0,0 1-1,0 0 1,1-1 0,-1 1 0,0 0 0,0 0 0,0-1-1,0 1 1,0 0 0,1 0 0,-1-1 0,0 1 0,0 0 0,0 0-1,1 0 1,-1-1 0,0 1 0,0 0 0,1 0 0,-1 0-1,0 0 1,0-1 0,1 1 0,-1 0 0,0 0 0,1 0-1,-1 0 1,0 0 0,1 0 0,-1 0 0,0 0 0,1 0 0,28-13 4552,-6 3-3165,41-20-427,-44 21-653,0 0 0,29-20 0,-8 1-324,-2-2 0,-1-2 0,-2-1-1,36-43 1,-36 33 188,-1-2-1,-2-1 1,-3-2 0,41-84-1,-66 120-256,0-1-1,-1 0 0,-1 0 1,4-20-1,-6 27-25,-1 1 0,0-1 0,0 0 0,0 1 0,0-1 0,-1 0 0,0 1 0,0-1-1,-1 1 1,1 0 0,-1-1 0,0 1 0,-5-9 0,0 6-6,1 0 0,-1 0 1,0 1-1,0 0 0,-1 0 0,0 1 0,-1 0 1,1 0-1,-1 1 0,0 0 0,0 1 0,-1 0 1,1 0-1,-1 1 0,0 0 0,-10-2 1,-11 0 7,1 1 1,-1 2 0,0 0 0,-35 4-1,39-1 40,0 2-1,0 0 1,0 2-1,1 1 1,-1 1-1,1 2 1,1 0 0,0 2-1,-44 25 1,62-31-10,1 0 1,0 0 0,0 0 0,1 1-1,0 0 1,0 1 0,0-1-1,0 1 1,1 0 0,1 0 0,-1 0-1,1 0 1,0 1 0,1-1 0,-1 1-1,2 0 1,-2 8 0,-1 11 76,1 0 0,2 1-1,2 37 1,5 27 294,24 132 1,-26-202-333,81 386 740,-56-291-615,32 166 80,-45-176-113,3 171 1,-19-210-90,-4 0 1,-2 0-1,-29 122 0,33-182-133,0 1 0,-1-1 0,1 1-1,-2-1 1,0 0 0,0 0-1,0-1 1,-1 1 0,0-1-1,0 0 1,-1 0 0,-7 7-1,9-11 8,-1 0-1,0 0 1,0 0-1,0 0 0,0-1 1,0 0-1,-1 0 1,1 0-1,0-1 0,-1 0 1,1 0-1,-1 0 1,0-1-1,1 0 1,-1 0-1,0 0 0,1-1 1,-1 1-1,-9-4 0,-1-1-457,-1-1-1,1 0 0,1-1 0,-1-1 0,1-1 0,1 0 0,-28-22 0,7 6-1046</inkml:trace>
</inkml:ink>
</file>

<file path=ppt/ink/ink18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4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8064,'13'-29'3968,"29"29"-896,-31 0 2687,21 4-5247,-9 1 128,11 6 0,-6-2 128,10 10-1152,-6-8 0,10 2 128,-8-6 0,12-11-2560,-8 4 0,1-16-127,-12 0-1</inkml:trace>
</inkml:ink>
</file>

<file path=ppt/ink/ink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1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5248,'3'0'215,"0"1"0,0-1 0,0 1 0,0 0 0,0 0 0,-1 0 1,1 0-1,0 0 0,-1 0 0,1 1 0,2 1 0,11 15 3076,-5 11-3147,-8-19 218,11 47 565,11 94 0,-18-97-839,6 83 1502,-6 199 1,-7-124-549,2-170-789,7 52 0,-8-82-200,2 1 0,0-1 0,0 0 0,1 0-1,1 0 1,0 0 0,1-1 0,9 16 0,-13-24-105,1 0 0,-1 0-1,0-1 1,1 1 0,-1-1 0,1 0 0,0 0 0,0 0 0,-1 0 0,1 0 0,1-1-1,-1 1 1,0-1 0,0 0 0,1 0 0,-1 0 0,0 0 0,1-1 0,-1 1 0,1-1-1,-1 0 1,0 0 0,1 0 0,-1-1 0,1 1 0,-1-1 0,1 0 0,-1 1 0,0-2-1,0 1 1,1 0 0,-1-1 0,0 1 0,0-1 0,5-4 0,7-4-997,1-1 0,-2-1 0,1-1 0,-2 0-1,15-17 1,-1 0-1233,2-8-22</inkml:trace>
</inkml:ink>
</file>

<file path=ppt/ink/ink18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5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8320,'0'23'3849,"1"19"4647,4-7-7956,0-12 133,1 12-114,19 61-1,-21-86-426,-1-1 0,1 1-1,1-1 1,0 0 0,0 0-1,1-1 1,0 0 0,0 0-1,1 0 1,0 0 0,10 7-1,-11-11-101,0-1 0,0 0 0,0 0 0,1 0 0,-1-1 0,1 0 0,0 0 0,-1-1 0,1 1 0,0-2-1,0 1 1,0-1 0,0 0 0,0 0 0,0-1 0,-1 0 0,1 0 0,0 0 0,0-1 0,-1 0 0,1-1 0,9-4 0,9-5 7,-1-1 0,-1 0 0,0-2 1,34-29-1,-36 27-9,4-2-70,-2-2 0,36-38 1,-54 53 15,1-2-1,-1 1 1,0-1 0,0 0 0,-1 0-1,0 0 1,0 0 0,-1-1 0,0 1-1,-1-1 1,1 0 0,-2 0 0,1 0-1,-1-10 1,-4 9-94,-5 21 139,-4 30 317,12-34-301,-1 0 1,1 0 0,0 0-1,1 0 1,0 0-1,0 0 1,0-1-1,1 1 1,0 0-1,0 0 1,1-1 0,0 0-1,0 1 1,0-1-1,1 0 1,0 0-1,0-1 1,1 1-1,-1-1 1,10 8 0,-3-4-10,1 0 1,0 0-1,0-2 1,0 1-1,1-2 1,0 0-1,1 0 1,0-1-1,-1-1 1,1 0-1,1-1 1,-1 0-1,16 0 1,-5-2-1,0-2 0,0 0 0,0-1 0,0-2 1,0-1-1,43-13 0,-60 15-40,0-1 1,0 0-1,0 0 0,-1 0 1,0-1-1,0 0 0,0 0 0,0-1 1,-1 0-1,0 0 0,0 0 1,0-1-1,-1 0 0,0 0 0,-1-1 1,1 1-1,-1-1 0,-1 0 1,0 0-1,0 0 0,0 0 0,-1-1 1,0 1-1,-1-1 0,0 0 1,0 1-1,-1-11 0,3-2-97,-3 21 114,0 0 0,1 0 1,-1 0-1,0 0 0,0 0 0,0 0 1,1-1-1,-1 1 0,0 0 0,0 0 1,0 0-1,1 0 0,-1 0 0,0 0 1,0 0-1,0 0 0,1 0 0,-1 0 1,0 0-1,0 0 0,0 0 0,1 0 1,-1 0-1,0 1 0,0-1 0,0 0 1,0 0-1,1 0 0,-1 0 0,0 0 1,0 0-1,0 0 0,0 1 0,1-1 1,-1 0-1,0 0 0,0 0 0,0 0 1,0 1-1,0-1 0,0 0 0,0 0 1,1 1-1,18 35 461,-12-23-426,-2-2 16,0 0 1,1-1 0,0 0-1,0 0 1,1-1 0,1 0-1,0 0 1,0-1-1,0 0 1,1 0 0,0-1-1,1 0 1,0 0 0,0-1-1,18 8 1,-21-11-37,0 0-1,0 0 1,0-1-1,0 0 1,1 0-1,-1-1 1,0 0-1,1 0 1,-1-1-1,1 0 1,0 0-1,-1 0 1,1-1-1,-1 0 1,0-1 0,1 0-1,-1 0 1,0 0-1,0-1 1,0 0-1,0-1 1,-1 1-1,1-1 1,-1-1-1,0 1 1,0-1-1,9-9 1,-7 6-18,1 0 1,-2-1-1,1 0 1,-1 0-1,0 0 1,-1-1-1,0 0 1,-1 0-1,7-17 1,-2-5-78,-2 1-1,6-36 1,-14 64 69,4 1 145,1 11-28,5 12 21,-10-21-122,7 13 80,0 0 0,0-1 0,1-1 0,0 1-1,1-1 1,1 0 0,10 9 0,82 65 719,-81-69-674,-11-8-299,55 38 804,-61-44-979,0 0-1,-1 0 1,1-1-1,0 1 1,0-1-1,0 0 1,0 0-1,0 0 1,0-1-1,1 1 1,-1-1-1,0 0 1,0 0-1,0 0 0,8-2 1,-4-5-3200,-3-5-193</inkml:trace>
</inkml:ink>
</file>

<file path=ppt/ink/ink18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6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9 148 8576,'5'-7'769,"1"0"1,0 1-1,0 0 1,0 0 0,1 1-1,0 0 1,0 0-1,0 0 1,1 1 0,0 0-1,-1 0 1,10-2-1,7-5 384,3-2-876,0 2 0,1 1 1,1 1-1,0 1 0,38-4 1,-57 10-192,0 1 0,0 1 1,0-1-1,0 2 0,0-1 0,0 2 1,0-1-1,-1 1 0,1 1 1,0-1-1,-1 2 0,1-1 1,-1 2-1,0-1 0,0 1 0,-1 0 1,0 1-1,0 0 0,0 0 1,0 1-1,9 10 0,-13-11-22,0-1 0,-1 1 0,0 1 0,0-1 0,0 0 0,-1 1 0,1-1 0,-2 1 0,1 0 0,-1-1 0,0 1 0,0 0 0,-1 0 0,0 0 0,-1 12 1,-1 0 41,-2 0 1,0 0-1,-1 0 1,-8 20 0,3-15-14,-1-1 1,-1-1-1,-1 0 1,-1-1-1,0 0 1,-2-1-1,-32 32 1,-9 1 108,-70 50 0,115-93-168,0-1 1,-1 0 0,0-1 0,0 0 0,-1-1 0,0-1 0,0 0 0,0-1 0,-1-1 0,-23 5 0,36-9-30,-1 0 0,1 0 1,-1 0-1,1-1 1,-1 1-1,1-1 0,-1 1 1,1-1-1,-1 0 1,1 0-1,0 0 1,0 0-1,-1 0 0,1-1 1,0 1-1,0-1 1,0 1-1,1-1 1,-3-2-1,3 3-5,0 0 0,0-1 0,0 1 0,0 0 0,0-1 0,1 1 0,-1-1 0,1 1 0,-1-1-1,1 1 1,-1-1 0,1 1 0,0-1 0,0 1 0,0-1 0,-1 0 0,2 1 0,-1-1 0,0 1 0,0-1 0,0 0 0,1 1 0,-1-1 0,1 1 0,-1-1 0,1 1 0,0-1 0,0 1-1,-1 0 1,1-1 0,0 1 0,0 0 0,0 0 0,2-2 0,2-2 0,0 0-1,1 1 1,-1 0-1,1-1 1,0 2-1,1-1 1,-1 1-1,1 0 1,-1 0-1,1 1 1,0 0-1,0 0 1,0 0-1,0 1 1,0 0-1,0 1 1,0-1-1,13 2 1,-10 0 9,0 0 0,0 1 0,1 0 0,-1 1-1,-1 0 1,1 0 0,0 1 0,-1 0 0,0 1 0,0 0 0,0 1 0,13 10 0,-8-4 2,-1 0 0,2-1 1,0-1-1,0 0 0,1-1 0,17 8 1,-27-15-106,1 0 1,-1 0 0,0-1 0,1 0 0,-1 0 0,0 0 0,1-1-1,-1 0 1,1 0 0,-1-1 0,1 0 0,-1 0 0,0 0 0,1-1-1,-1 0 1,0 0 0,0 0 0,0-1 0,0 0 0,6-4 0,-8 5-410,0-1 0,0 1 0,0-1 0,0 0 0,-1 0 1,1 0-1,-1-1 0,1 1 0,-1-1 0,0 0 0,-1 1 0,1-2 1,3-7-1,0-5-2718</inkml:trace>
</inkml:ink>
</file>

<file path=ppt/ink/ink18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6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10368,'9'0'5120,"42"9"-6528,-37-9 8831,33 3-7295,-10 1 128,25-4 512,-10 0 128,22 0-1024,-17 0 0,9 0 128,-9 0 128,-14-4-1024,-11 4 0,-4 0-2176,-8 0 1</inkml:trace>
</inkml:ink>
</file>

<file path=ppt/ink/ink18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6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9 431 11264,'-8'8'5631,"36"51"-6526,-19-52 9598,10 32-8703,-4-10 128,13 10-128,-10-12 128,10 5-640,-5-9 0,6-11-1920,-6-8 0,2-8-767,-11-1 127</inkml:trace>
  <inkml:trace contextRef="#ctx0" brushRef="#br0" timeOffset="1">52 30 13568,'-37'-30'6783,"56"37"-12158,-15-7 13694,10 9-14079,-5 2 1</inkml:trace>
</inkml:ink>
</file>

<file path=ppt/ink/ink18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7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1 305 6784,'0'2'8790,"3"8"-3964,-2-7-4835,0 0 0,0 0-1,0 0 1,0 0-1,1-1 1,0 1-1,-1-1 1,1 1 0,0-1-1,0 1 1,3 1-1,7 5 344,1 0 0,0-1 0,0-1 0,0 0 0,1-1 0,0 0 0,18 4 0,-4-3 34,1 0 0,50 3 0,-52-9-263,-1-1-1,1-1 1,-1-2-1,0-1 1,0 0-1,-1-2 1,1-1 0,-1-2-1,25-11 1,-40 16-86,1 0 0,-1-1 0,0-1 0,0 0 1,-1 0-1,0-1 0,0 0 0,0-1 0,-1 0 1,0 0-1,-1 0 0,0-1 0,0-1 0,-1 1 1,0-1-1,0 0 0,-1 0 0,-1-1 0,5-14 1,-7 20-11,-1-1 0,0 0 0,0 1 0,0-1 0,0 0 0,-1 0 0,0 1 0,0-1 0,-1 0 0,0 1 0,0-1 0,0 0 0,0 1 0,-1-1 0,0 1 0,0-1 0,-6-8 0,3 6-2,-1 0 0,1 1 1,-1 0-1,-1 0 0,1 1 0,-1 0 1,0 0-1,-1 0 0,-12-6 0,11 7-14,0 1 0,0 0 0,0 1 1,0 0-1,0 0 0,-1 1 0,1 0 0,-1 0 0,0 2 0,0-1 0,1 1 0,-1 0 0,-10 2 1,7-1-4,-13 1-44,0 2 1,1 0 0,-1 2-1,1 0 1,0 2 0,1 1-1,0 1 1,1 1 0,0 1-1,0 1 1,-28 22 0,43-29-108,-1 0-1,1 1 1,0 0 0,0 0 0,1 1 0,0 0 0,1 1 0,-1-1 0,2 1 0,-1 0 0,1 1 0,1-1 0,-1 1 0,2 0 0,-1 0 0,2 0 0,-1 1-1,1-1 1,-1 21 0,3-28-4,1 0 0,-1 0 0,1 0 0,0 0 0,0 0 0,0 0 0,0 0 0,1 0 0,-1 0 0,1 0 0,0-1-1,-1 1 1,1-1 0,0 1 0,1-1 0,-1 0 0,0 0 0,1 0 0,-1 0 0,1 0 0,-1 0 0,1-1 0,0 1 0,0-1 0,0 0-1,0 0 1,0 0 0,0 0 0,0-1 0,3 1 0,12 3-982,1-1 0,-1-1-1,32-1 1,18-1-1562</inkml:trace>
</inkml:ink>
</file>

<file path=ppt/ink/ink18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8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29 9088,'0'-1'103,"-1"1"1,1 0-1,-1 0 0,1 0 1,0 1-1,-1-1 1,1 0-1,-1 0 0,1 0 1,0 0-1,-1 0 1,1 0-1,0 1 1,-1-1-1,1 0 0,0 0 1,-1 0-1,1 1 1,0-1-1,-1 0 0,1 0 1,0 1-1,0-1 1,-1 0-1,1 1 1,0-1-1,0 0 0,0 1 1,-1-1-1,1 0 1,0 1-1,0-1 1,0 1-1,0-1 0,0 0 1,0 1-1,0-1 1,0 1-1,0-1 0,0 0 1,0 1-1,0-1 1,0 1-1,10 26 4399,28 36-435,-30-53-5155,114 197 2219,-120-204-1091,4 6 147,-1 0 0,0 1 0,0-1 0,4 15 0,-8-23-159,-1 1-1,0-1 0,1 0 1,-1 0-1,1 1 1,-1-1-1,0 0 0,0 0 1,0 1-1,0-1 0,0 0 1,0 1-1,0-1 0,0 0 1,-1 1-1,1-1 0,0 0 1,-1 0-1,1 1 1,-1-1-1,0 0 0,1 0 1,-1 0-1,0 0 0,1 0 1,-1 0-1,0 0 0,0 0 1,0 0-1,0 0 1,0 0-1,0 0 0,0-1 1,0 1-1,-1 0 0,1-1 1,0 1-1,0-1 0,0 0 1,-1 1-1,1-1 0,0 0 1,-1 1-1,1-1 1,0 0-1,-2 0 0,-2 0-16,1-1-1,-1 1 0,1-1 0,-1 0 1,1 0-1,-1 0 0,1-1 0,0 1 1,0-1-1,-1 0 0,1 0 0,0-1 1,1 1-1,-1-1 0,0 0 1,1 0-1,0 0 0,-1 0 0,-3-6 1,3 3-12,-1 0 0,1 0 0,0 0-1,0 0 1,1-1 0,0 1 0,0-1 0,0 0 0,1 0 0,0 0 0,1 0 0,-2-14 0,3 8 12,1-1 0,0 0 1,1 1-1,1-1 0,0 1 0,0 0 0,2 0 0,-1 0 0,2 0 0,0 1 0,0 0 0,1 0 1,0 1-1,1 0 0,14-15 0,-14 17 20,0 0 1,1 1 0,0 0-1,0 1 1,1 0 0,0 1-1,1-1 1,-1 2-1,1 0 1,0 0 0,0 1-1,1 0 1,-1 1-1,1 0 1,0 1 0,-1 0-1,24 0 1,-28 2-1,1 1 0,0 0 0,0 0 0,-1 1-1,1 0 1,-1 0 0,1 0 0,-1 1 0,0 0 0,0 1 0,0 0 0,-1 0 0,1 0 0,-1 1 0,0 0-1,0 0 1,6 7 0,-2 1 28,-1 0-1,0 1 1,0 0-1,-2 0 1,0 1-1,0-1 0,7 29 1,-3-7-234,-1-1 0,-2 2 0,-2-1 0,3 63 0,-7-61-1084,1-22-955,-3-15 2137,0-1 0,0 0 0,0 0 0,0 0 0,0 0 0,0 0 0,0 0 0,0 0 0,0 1 1,0-1-1,0 0 0,0 0 0,0 0 0,0 0 0,0 0 0,1 0 0,-1 0 0,0 1 0,0-1 0,0 0 0,0 0 0,0 0 1,0 0-1,0 0 0,0 0 0,0 0 0,0 0 0,0 0 0,0 0 0,0 1 0,1-1 0,-1 0 0,0 0 0,0 0 0,0 0 1,0 0-1,0 0 0,0 0 0,0 0 0,1 0 0,-1 0 0,0 0 0,0 0 0,0 0 0,0 0 0,0 0 0,0 0 0,0 0 0,1 0 1,-1 0-1,0 0 0,0 0 0,0 0 0,0 0 0,0 0 0,0 0 0,0 0 0,0-1 0,1 1 0,-1 0 0,0 0 0,0 0 0,4-6-3250</inkml:trace>
</inkml:ink>
</file>

<file path=ppt/ink/ink18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8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12160,'-9'39'6015,"37"11"-9086,-19-41 11390,5 26-8831,-3-12 128,1 8-768,3-12 128,4 1 256,-5-1 128,4-13-2303,-4-3 127</inkml:trace>
</inkml:ink>
</file>

<file path=ppt/ink/ink18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8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13 13312,'-41'-12'6655,"73"31"-15870,-23-15 12927,19-1-7296,-5 6 0</inkml:trace>
</inkml:ink>
</file>

<file path=ppt/ink/ink18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9.2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22 5888,'-7'-10'72,"2"2"3601,3 5 4082,5 19-2342,-1-7-5111,56 307 2599,-57-308-2900,13 85 696,1 104 0,-11-128-470,3 166 203,15 193-306,-22-425-149,0 0-1,1 0 1,-1 0-1,1 0 1,0 0-1,0 0 1,0 0 0,0 0-1,0 0 1,1-1-1,-1 1 1,1 0-1,0-1 1,0 1-1,0-1 1,0 0-1,0 0 1,0 0-1,1 0 1,-1 0-1,1 0 1,-1 0-1,1-1 1,0 1-1,0-1 1,0 0-1,-1 0 1,1 0-1,0 0 1,0-1-1,1 1 1,-1-1-1,0 0 1,0 1-1,0-1 1,0-1-1,0 1 1,0 0-1,0-1 1,4-1-1,12-1-337,27-3-1905,0-3 0,55-17-1,-48 6-1187</inkml:trace>
</inkml:ink>
</file>

<file path=ppt/ink/ink18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39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9728,'65'-12'4864,"30"8"-5376,-78 4 7295,49 0-6783,-14 0 0,33 0-384,-19 0 0,8 4-768,-17-1 128,-19-3-1535,-10 0 127</inkml:trace>
</inkml:ink>
</file>

<file path=ppt/ink/ink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2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3584,'6'-36'1792,"36"29"-1792,-24 7 3328,16 0-2944,9 0 128,3 7 384,11 0 128,8 2-1152,15-5 128,6-1 640,-17-3 0,-3 0-384,-9-3 128,-6-4-1152,-8-6 128,-15 6-1024,-5 11 0</inkml:trace>
</inkml:ink>
</file>

<file path=ppt/ink/ink18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0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242 520 10880,'8'23'4245,"12"2"-3745,-10-14 1487,-1 0 0,0 1 0,9 15 0,-14-19-1806,1 0 1,1 0 0,0 0-1,0 0 1,11 10 0,14 17-14,-14-16-222,-14-16 138,1 0 1,-1 0-1,0 0 0,0 1 1,0-1-1,-1 1 0,1 0 1,-1 0-1,3 7 1,-5-11-74,-1 1 1,1-1 0,-1 1 0,1-1 0,-1 1 0,1-1 0,-1 0 0,1 1-1,-1-1 1,0 0 0,1 0 0,-1 1 0,1-1 0,-1 0 0,0 0 0,1 0-1,-1 0 1,0 0 0,1 0 0,-1 0 0,0 0 0,1 0 0,-1 0 0,0 0-1,1 0 1,-1 0 0,1 0 0,-1-1 0,0 1 0,1 0 0,-1 0 0,1-1-1,-1 1 1,0-1 0,1 1 0,-1 0 0,0-1 0,-26-12 49,-23-18 27,-83-67 0,110 79-30,6 6-23,1 0 0,1-2 0,0 0 0,1-1 0,1 0 0,0-1 0,1 0-1,1-1 1,1 0 0,-12-29 0,17 31 0,0 0-1,1 0 0,0 0 1,1 0-1,1-1 0,1-20 1,0 27 3,2 0 1,-1 0 0,1 0 0,1 0 0,0 1 0,0-1 0,1 0 0,0 1 0,0 0 0,1 0 0,1 0 0,6-11 0,-2 10-1,1-1 0,0 1 0,0 1 0,1 0 0,1 0 0,-1 1 1,1 1-1,1 0 0,-1 0 0,1 2 0,14-6 0,8 0-19,1 1 0,0 1 0,41-4 0,-74 12-114,0 1 1,1-1-1,-1 1 0,1 0 0,-1 0 0,0 0 1,1 0-1,-1 1 0,1-1 0,-1 1 0,0 0 1,0 0-1,1 0 0,-1 0 0,4 3 0,-4-1-672,0-1-1,-1 1 0,1 1 0,0-1 0,-1 0 1,0 1-1,0-1 0,0 1 0,0 0 0,0-1 1,1 7-1,2 1-2709</inkml:trace>
</inkml:ink>
</file>

<file path=ppt/ink/ink18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0.3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10240,'0'-3'5120,"9"33"-5376,-4-25 9343,8 22-8831,1-7 128,6 12-128,-6-6 128,14 6-896,-10-9 0,2-10-1152,-6-6 128,9-14-1664,-4-2 129</inkml:trace>
</inkml:ink>
</file>

<file path=ppt/ink/ink18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0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14080,'-24'7'7039,"42"-10"-10751,-12 3 13440,2 0-14208,3 0 0,-7 19-2303,1-3-1</inkml:trace>
</inkml:ink>
</file>

<file path=ppt/ink/ink18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1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36 233 8576,'0'0'86,"-1"0"1,1 0 0,0 0-1,0 0 1,0-1-1,-1 1 1,1 0 0,0 0-1,0 0 1,0 0 0,-1 0-1,1 0 1,0-1-1,0 1 1,0 0 0,-1 0-1,1 0 1,0 0-1,0 0 1,-1 0 0,1 0-1,0 0 1,0 0 0,-1 0-1,1 0 1,0 0-1,0 0 1,-1 1 0,1-1-1,0 0 1,0 0-1,0 0 1,-1 0 0,1 0-1,0 0 1,0 0 0,0 1-1,-1-1 1,1 0-1,0 0 1,0 0 0,0 1-1,0-1 1,0 0-1,-1 0 1,1 0 0,0 1-1,0-1 1,0 0 0,0 0-1,0 0 1,0 1-1,0-1 1,0 0 0,0 0-1,0 1 1,0-1-1,0 0 1,0 0 0,0 1-1,0-1 1,-4 32 4844,4-25-4438,0 1 1,0-1 0,1 1-1,0 0 1,0-1 0,1 0-1,4 14 1,-1-13-414,0 1-1,1-1 1,0 0 0,0-1-1,1 1 1,0-1 0,0 0-1,0-1 1,1 0 0,0 0-1,0-1 1,1 0-1,12 6 1,-8-6 32,1 0 0,0-1 0,0-1 0,0-1-1,0 1 1,0-2 0,0 0 0,21-2 0,-3-2-12,0-2 0,0-1 0,-1-1 0,0-2 0,0-1 0,-1-2 0,38-19 1,-39 16-78,-1-1 0,44-32 0,-65 42-20,0 1-1,-1-2 1,1 1 0,-1-1-1,-1 0 1,1 0 0,-1 0-1,0-1 1,-1 0 0,0 0-1,0 0 1,0 0 0,2-13-1,-5 16-9,0 0 0,0 0 1,-1 0-1,1-1 0,-2 1 0,1 0 0,0 0 0,-1 0 0,0 0 0,0 0 0,0 0 1,-1 1-1,0-1 0,0 0 0,0 0 0,0 1 0,-1 0 0,0-1 0,0 1 0,0 0 1,0 0-1,0 1 0,-6-6 0,-1 2-18,0-1 1,0 1-1,-1 0 0,1 1 1,-2 0-1,1 1 0,-21-7 1,15 8-3,0 0 1,1 1 0,-1 0 0,0 1 0,0 1 0,0 1 0,-1 1 0,1 0 0,-24 5-1,33-5 11,-200 37-613,187-33 406,1 2 0,0 0 1,1 1-1,0 1 1,0 1-1,1 1 0,-26 19 1,38-26 49,1 1 0,-1-1 0,1 1 0,1 0 0,-7 8 0,10-10 17,-1 0 0,1-1 0,0 1 0,0 0 0,0 0 0,0 0 0,1 0 0,-1 0 0,1 0 0,-1 0 0,1 0 0,0 0 0,1 4 0,-1-4-7,1 0 0,-1 0 0,1 0 0,0 0 0,0 0-1,0-1 1,0 1 0,0 0 0,1-1 0,-1 1-1,1-1 1,0 1 0,0-1 0,0 0 0,0 0 0,0 0-1,0 0 1,0 0 0,1 0 0,-1 0 0,1-1-1,-1 1 1,1-1 0,0 0 0,-1 0 0,5 1 0,6 4-551,41 21-2230</inkml:trace>
</inkml:ink>
</file>

<file path=ppt/ink/ink18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1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858 1 10112,'-2'42'3328,"11"37"-1472,-7-69-452,1 1 0,0-1 1,1 0-1,9 18 1,-4-14-1345,1 0 1,0 0 0,19 19-1,10 11 803,-27-28-913,179 244 1018,-186-251-895,0 1 0,0-1 0,-1 1 0,0 0 0,-1 0 0,0 0 0,0 0 0,-1 1 0,-1-1 0,0 1 0,0-1 0,-1 1 0,0-1 0,-1 1 0,0-1 0,-1 1 0,0-1 0,-1 1 0,0-1 0,0 0 0,-1-1 0,-1 1 0,1 0 0,-2-1 0,-9 14 0,4-9 58,-1 0 0,0 0-1,-1-2 1,0 1 0,-1-2-1,-1 0 1,-24 15 0,-15-2 223,0-3 0,-2-2 0,0-3 0,-70 12 0,87-20-199,-1-2-1,0-1 1,0-2 0,0-2-1,0-2 1,0-1 0,-55-11-1,66 7-101,1-1 1,0-1-1,-35-16 0,49 17-75,-1 0 1,1-1 0,1-1 0,0 0 0,0 0-1,1-1 1,-20-21 0,26 24-45,1 0 0,-1 0 1,1 0-1,1-1 0,-1 1 0,1-1 0,1 0 0,-1-1 0,2 1 1,-1 0-1,1-1 0,0 0 0,1 1 0,0-1 0,0 0 0,1 0 1,0 0-1,1 0 0,-1 0 0,2 1 0,-1-1 0,6-15 0,-1 7-300,0 1-1,1 0 1,1 1-1,1 0 1,0 0-1,1 1 0,0 0 1,1 0-1,16-14 1,5-3-1911,1 3 0,53-36 1,-21 17-1201</inkml:trace>
</inkml:ink>
</file>

<file path=ppt/ink/ink18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2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70 164 2816,'-3'7'3964,"3"-3"221,-1 35 9,0-13-2866,1 0 0,4 32 0,-3-50-1087,1 1 0,0-1 0,0 1 1,1-1-1,0 0 0,0 0 0,1 0 0,0-1 0,1 1 0,-1-1 1,8 8-1,-3-6-40,0 1 1,0-2-1,1 1 1,0-2-1,1 1 1,-1-1-1,2-1 0,-1 0 1,1 0-1,-1-2 1,1 1-1,1-1 1,-1-1-1,1 0 1,-1-1-1,1 0 1,25 0-1,-9-5-97,0-1 0,0-2 0,0 0 0,0-2 0,-1-1 0,-1-2 0,30-14 0,-35 13-55,0 0 0,0-2-1,-1 0 1,30-27 0,-40 30-19,-1 0 0,0 0-1,-1-1 1,0 0 0,0-1 0,-2 0 0,1 0-1,7-20 1,-13 27-17,0 0 1,0 1-1,-1-1 0,0 0 0,0 0 1,0 0-1,0 0 0,-1 0 0,0 0 1,-1 0-1,1 0 0,-1 0 0,0 0 1,-1 0-1,1 0 0,-1 1 0,0-1 1,-1 1-1,1-1 0,-1 1 0,0 0 0,0 0 1,-1 0-1,0 0 0,1 0 0,-2 1 1,1 0-1,-8-6 0,0 2 12,0 0 1,0 2-1,-1-1 0,0 1 0,0 1 0,-1 1 0,-27-6 1,12 4-1,-1 2 0,-51-1 1,36 7-26,0 1 0,0 2-1,-51 14 1,78-16-91,1 1-1,0 1 0,0 1 1,0 0-1,1 1 0,0 1 0,0 0 1,1 2-1,-25 19 0,33-25-178,1 0-1,0 1 0,0 0 1,0 1-1,1-1 0,0 1 1,0 0-1,0 0 0,1 1 1,0-1-1,0 1 0,1 0 1,0 0-1,0 0 0,-3 14 1,-4 29-3080</inkml:trace>
</inkml:ink>
</file>

<file path=ppt/ink/ink18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2.9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9984,'0'3'594,"0"1"0,0-1 1,1 1-1,-1-1 0,1 0 0,-1 1 1,1-1-1,0 0 0,1 0 0,-1 1 1,0-1-1,1 0 0,0 0 0,0 0 1,2 3-1,7 13 1567,6 33-1536,-2 0 1,-2 1 0,-2 0 0,-3 1-1,2 74 1,-10-121-541,1-3-65,0-1-1,-1 0 1,0 1 0,1-1 0,-1 0-1,-1 1 1,1-1 0,0 0 0,-1 0-1,0 1 1,0-1 0,-2 5 0,3-8-18,-1 0 0,0 0 0,0-1 0,0 1 0,0 0 0,0-1 1,1 1-1,-1 0 0,0-1 0,0 1 0,1-1 0,-1 1 0,0-1 1,0 0-1,1 1 0,-1-1 0,1 0 0,-1 1 0,1-1 0,-1 0 1,1 0-1,-1 1 0,1-1 0,0 0 0,-1 0 0,1 0 0,0 0 1,0 0-1,-1 1 0,1-3 0,-14-33 38,13 35-40,-3-12-6,1 1 1,0-1-1,1 0 0,1 0 0,0 1 1,0-1-1,1 0 0,1 0 0,0 0 0,1 0 1,3-14-1,0 10 1,0 0 1,2 0-1,-1 0 0,2 0 1,0 1-1,1 0 0,13-16 1,-16 24 16,0 1 1,1 0-1,-1 0 1,1 1-1,1 0 1,-1 0-1,1 1 1,0 0-1,0 0 1,1 0-1,0 1 1,-1 1-1,1 0 1,0 0-1,1 0 1,-1 1-1,0 1 1,1 0-1,-1 0 1,1 0-1,-1 1 1,1 1-1,-1 0 1,1 0-1,-1 1 1,0 0-1,0 0 1,17 8-1,-16-5 43,0 1-1,0 0 0,-1 1 1,0 0-1,0 0 1,-1 1-1,0 0 0,0 1 1,0-1-1,-1 2 1,-1-1-1,0 1 0,0 0 1,-1 0-1,0 1 1,-1-1-1,0 1 0,4 18 1,-2-2-284,-1 0 1,-2 0 0,1 31 0,-3 31-4153,-2-54 1239,1-42-79</inkml:trace>
</inkml:ink>
</file>

<file path=ppt/ink/ink18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3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27 264 8448,'0'3'4317,"0"14"-2186,0-11 2684,2 3-4161,0-1-1,0 1 0,1-1 0,0 0 1,0 0-1,8 13 0,-5-12-559,0 0 0,1-1 1,0 1-1,0-1 0,1-1 0,0 0 0,0 0 1,1 0-1,0-1 0,0 0 0,0-1 0,1 0 1,0 0-1,0-1 0,17 5 0,-5-4 29,0 0 0,1-1-1,0-2 1,-1 0 0,1-1-1,0-2 1,40-5 0,-35 0-95,0-1 0,-1-2 1,0-1-1,0-1 1,-1-2-1,0 0 1,-1-1-1,42-33 1,-57 39-10,0 0 0,-1-1 0,0 0 1,14-20-1,-20 25-18,0-1-1,0 0 1,0 0 0,-1-1 0,0 1-1,0 0 1,0-1 0,-1 0-1,1 1 1,-1-1 0,-1 0 0,1 1-1,-1-7 1,-1 4 1,0 0-1,0 0 1,-1 1-1,0-1 1,0 1-1,-1-1 1,0 1-1,0 0 1,-1 0-1,0 0 1,0 1-1,-1-1 1,-7-7 0,0 3 24,0 1 0,-1 0 0,-1 1 0,0 1 0,0 0 0,0 1 0,-1 0 0,-29-8 0,12 9 31,-1 1 0,0 2 0,1 1 0,-1 2 0,0 2-1,0 0 1,0 2 0,-51 14 0,67-13-74,-1 1-1,1 1 1,0 1 0,1 0-1,0 1 1,0 1 0,-23 19-1,31-22-219,0 0 1,0 1-1,1 0 0,0 0 0,1 1 0,0 0 0,0 0 0,1 0 0,0 1 0,0 0 0,1 0 0,0 0 0,-3 17 0,6-21-55,0-1-1,0 0 1,1 1-1,0-1 0,0 1 1,0-1-1,0 0 1,1 1-1,0-1 1,0 0-1,1 1 0,-1-1 1,1 0-1,0 0 1,1 0-1,-1-1 1,1 1-1,0 0 1,0-1-1,6 7 0,27 36-3290</inkml:trace>
</inkml:ink>
</file>

<file path=ppt/ink/ink18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4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39 6016,'-1'-3'621,"1"2"-419,-1-1 0,1 0 0,0 0-1,-1 1 1,1-1 0,0 0 0,0 1-1,0-1 1,0 0 0,0 0 0,1 1-1,-1-1 1,1-2 0,8-5 5568,2 28-2123,-6-1-3495,-1-1-1,0 1 0,-2 0 1,2 29-1,1 15 1012,-2-32-743,3 23 408,1-1-1,27 98 0,-15-70 133,-15-128-555,-10-8-371,2 25 4,-1-47 0,5 67-34,1 0 1,0 0-1,1 0 0,0 0 1,1 0-1,0 1 1,1-1-1,5-11 0,5-2 22,1 1-1,0 0 1,2 2 0,21-22-1,-31 37 2,0 0 0,0 1 0,0 0 0,1 0-1,0 0 1,0 1 0,1 0 0,-1 1 0,1 0 0,0 0-1,-1 0 1,1 2 0,0-1 0,0 1 0,1 0-1,-1 1 1,10 0 0,2 2 90,0 0 0,0 1 0,0 1 0,-1 1 0,0 1 0,24 10 0,-35-11-74,0 0 1,-1 1-1,1 0 1,-1 1-1,0-1 1,-1 1-1,0 1 1,0-1-1,0 1 1,-1 1-1,-1-1 1,1 1 0,-1 0-1,-1 0 1,1 1-1,-1-1 1,-1 1-1,0 0 1,2 13-1,1 4 34,-1 1 0,-2-1 0,-1 1-1,0 0 1,-3 0 0,-3 30-1,3-52-54,0 1 0,0-1 0,-1 0 0,0 0 0,-5 10 0,7-15-21,0-1 1,0 1-1,-1-1 0,1 1 0,0-1 0,0 1 0,-1-1 0,1 1 0,0-1 0,-1 0 0,1 1 1,0-1-1,-1 0 0,1 1 0,-1-1 0,1 0 0,-1 1 0,1-1 0,-1 0 0,1 0 1,-1 0-1,1 1 0,-1-1 0,1 0 0,-1 0 0,1 0 0,-1 0 0,1 0 0,-2 0 0,1-1-7,0 0 0,0 0 0,-1 0-1,1 0 1,0-1 0,0 1-1,0 0 1,0 0 0,0-1-1,1 1 1,-1-1 0,0 1-1,1-1 1,-1 1 0,0-4-1,-5-11-91,1 0-1,1-1 0,1 0 1,0 0-1,1 0 0,1 0 1,1 0-1,0-1 0,5-32 0,0 26-6,1 0-1,1 1 0,1 0 0,1 0 0,1 0 0,19-31 1,-27 49 100,1 1 1,-1 0 0,1 0 0,0 0 0,0 0-1,0 0 1,1 1 0,-1-1 0,1 1 0,0 0-1,0 0 1,0 1 0,0-1 0,1 1 0,-1 0-1,1 0 1,-1 0 0,1 1 0,0-1 0,0 1-1,-1 0 1,1 1 0,0-1 0,0 1 0,0 0-1,0 0 1,0 0 0,0 1 0,0 0 0,5 1-1,0 2 33,0-1 0,0 2 1,-1-1-1,1 1 0,-1 0 0,-1 1 0,1 0 0,-1 1 0,0 0 0,0 0 0,-1 0 0,12 16 0,-1 2 71,-2 1 1,0 0-1,-2 2 0,17 43 1,-25-57-144,-1 1 1,-1 0 0,-1 0 0,0 0 0,-1 1-1,0-1 1,-1 0 0,-1 1 0,-1-1 0,-4 29 0,-2-24-999,7-20 957,-1 0 0,1 0 0,0-1 0,0 1 0,0 0 0,0 0 0,0 0 0,0-1 0,0 1 0,0 0 0,0 0-1,-1-1 1,1 1 0,0 0 0,0 0 0,0 0 0,0 0 0,-1-1 0,1 1 0,0 0 0,0 0 0,0 0 0,-1 0 0,1 0 0,0 0-1,0 0 1,0-1 0,-1 1 0,1 0 0,0 0 0,0 0 0,-1 0 0,1 0 0,0 0 0,0 0 0,-1 0 0,1 0 0,0 0 0,0 0 0,-1 1-1,1-1 1,0 0 0,0 0 0,0 0 0,-1 0 0,1 0 0,0 0 0,0 0 0,0 1 0,-1-1 0,1 0 0,0 0 0,0 0 0,0 0 0,0 1-1,-1-1 1,1 0 0,0 0 0,0 0 0,0 1 0,0-1 0,0 0 0,0 0 0,0 1 0,0-1 0,-1-7-3265</inkml:trace>
</inkml:ink>
</file>

<file path=ppt/ink/ink18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4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145 355 10624,'18'-4'3962,"-1"7"-3393,3 1 330,2-5 3164,-4-3-3881,0 0-1,0-2 1,-1 0 0,0-1 0,0 0 0,0-2 0,-1 0-1,-1-1 1,1 0 0,-2-1 0,1-1 0,-2 0 0,1-1-1,-2 0 1,0-2 0,0 1 0,-2-1 0,0-1 0,0 1-1,13-32 1,-22 44-156,0 1-1,0-1 1,-1 1-1,1-1 1,0 0-1,-1 1 1,0-1-1,0 0 0,1 1 1,-1-1-1,-1 0 1,1 1-1,0-1 1,-1 0-1,1 1 1,-1-1-1,0 1 1,0-1-1,0 1 1,0-1-1,0 1 1,-1 0-1,1-1 1,-1 1-1,1 0 0,-1 0 1,0 0-1,0 0 1,-2-1-1,-2-1 3,0 1 1,0 0-1,0 0 0,-1 0 0,1 1 0,-1 0 0,1 1 0,-1-1 0,-8 0 1,-8 1 58,1 1 0,0 0-1,-1 2 1,1 0 0,0 2 0,0 1 0,0 0 0,1 1 0,0 2 0,0 0 0,1 1 0,-34 21 0,44-24-53,0 0-1,0 1 1,1 0-1,0 1 1,1 0-1,0 0 1,0 1-1,1 0 1,0 0-1,0 1 1,1 0-1,0 0 0,-7 19 1,10-22-16,1 0-1,0 0 1,0 0 0,1 1-1,0-1 1,0 1-1,1-1 1,0 1 0,0-1-1,1 1 1,0-1 0,0 0-1,1 1 1,0-1 0,0 0-1,0 0 1,1 0 0,0 0-1,1 0 1,-1-1 0,1 0-1,9 11 1,-1-5-17,0 0 1,0-1 0,1-1-1,1 0 1,0 0 0,0-2-1,1 1 1,0-2 0,0 0-1,1-1 1,0-1 0,20 5-1,-1-3-295,0-2 0,0-1-1,0-2 1,40-2 0,-31-3-1712,50-11 1,-25 1-1345</inkml:trace>
</inkml:ink>
</file>

<file path=ppt/ink/ink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2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1152,'0'4'328,"0"-1"0,0 1 0,0 0 0,0-1 0,1 1 0,0-1-1,0 1 1,0-1 0,0 1 0,0-1 0,0 0 0,1 1 0,0-1 0,0 0 0,0 0 0,2 3 0,42 56 1126,-42-56-1294,46 70 2280,-38-55-1973,1-1-1,20 25 1,-29-41-398,83 89 1315,-76-83-1171,0 0 0,1-1 0,0 0 0,1 0 0,0-2 0,17 8 0,-30-14-188,1-1-1,0 1 1,-1-1-1,1 1 1,0-1 0,-1 0-1,1 1 1,0-1 0,0 0-1,-1 0 1,1 1-1,0-1 1,0 0 0,0 0-1,-1 0 1,1 0 0,0 0-1,0 0 1,-1 0-1,1 0 1,0 0 0,0-1-1,0 1 1,-1 0 0,1 0-1,0-1 1,-1 1-1,1 0 1,0-1 0,0 1-1,-1-1 1,1 1 0,-1-1-1,2 0 1,-2-1 7,1 0 0,-1 0 0,0 0 0,0 0 0,0 0 0,0-1 0,0 1 0,-1 0 0,1 0 0,-1 0 1,1 1-1,-1-1 0,-1-2 0,-31-62 299,15 34-271,1 0-1,-19-51 0,29 67-62,2-1-1,0 0 0,1 0 1,1 0-1,0 0 1,2-1-1,0-23 1,1 36 9,0 0 0,1 0-1,0 0 1,0 0 0,0 0 0,1 0 0,-1 0 0,1 0-1,0 1 1,1-1 0,-1 1 0,1-1 0,0 1 0,0 0 0,0 0-1,1 0 1,4-4 0,-3 4 4,1 0 1,0 1-1,0-1 1,1 1-1,-1 1 0,0-1 1,1 1-1,0 0 0,0 0 1,-1 1-1,10-1 1,11 1 32,0 1 1,0 2-1,0 0 1,-1 2-1,33 9 0,17 2-1194,-1-7-4716,-60-8 3798</inkml:trace>
</inkml:ink>
</file>

<file path=ppt/ink/ink18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5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0 8704,'-1'0'184,"0"1"-1,0-1 1,0 0 0,1 1 0,-1-1 0,0 1 0,1-1-1,-1 1 1,0-1 0,1 1 0,-1-1 0,0 1 0,1 0-1,-1-1 1,1 1 0,-1 0 0,1-1 0,0 1 0,-1 0 0,1 0-1,0-1 1,-1 1 0,1 0 0,0 0 0,0 0 0,0 0-1,0-1 1,0 3 0,-4 36 5400,2-16-3316,-9 54-657,-1 96 0,41 226 143,-7-184-970,11 98-413,-23-225-358,-9-82-40,0 0 0,1 0 0,-1 0 0,1 0 0,0 0 0,0-1 0,1 1 1,4 8-1,-5-12-42,-1-1 1,0 1 0,1 0 0,-1 0 0,1-1 0,-1 1 0,1-1-1,0 0 1,0 1 0,0-1 0,-1 0 0,1 0 0,0 0 0,1 0 0,-1 0-1,0-1 1,0 1 0,0 0 0,0-1 0,1 0 0,-1 1 0,0-1-1,0 0 1,0 0 0,1-1 0,-1 1 0,0 0 0,3-1 0,7-4-967,0 0 0,0-1 1,0-1-1,-1 1 0,0-2 1,0 0-1,15-14 0,9-14-2420</inkml:trace>
</inkml:ink>
</file>

<file path=ppt/ink/ink18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5.5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7296,'9'-16'3584,"34"16"-1664,-34 0 5375,47 0-6783,-13 0 0,46 16 768,-23-4 0,46 4-1536,-27 0 0,32-5 512,-22-2 0,-7 1-896,-16-1 0,-16-5-2560,-13-1 129</inkml:trace>
</inkml:ink>
</file>

<file path=ppt/ink/ink18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6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81 160 10496,'-4'1'3098,"4"8"-11,9 26 2339,4 5-2185,-3-13-3608,3-2 450,0-1 0,1-1 1,2 0-1,0-1 0,26 27 1,-22-27 137,-2 0 1,0 2 0,22 39-1,-40-63-217,0 0-1,0 0 0,0 0 1,0 0-1,-1 0 0,1 0 1,0 0-1,0 0 0,0 0 1,0 0-1,0 0 0,0 0 1,0 0-1,0 0 0,0 0 1,-1 0-1,1 0 0,0 0 1,0 0-1,0 0 0,0 0 1,0 0-1,0 0 0,0 0 1,0 0-1,0 0 1,-1 0-1,1 0 0,0 0 1,0 0-1,0 0 0,0 0 1,0 0-1,0 0 0,0 0 1,0 0-1,0 0 0,0 0 1,-1 0-1,1 0 0,0 1 1,0-1-1,0 0 0,0 0 1,0 0-1,0 0 0,0 0 1,0 0-1,0 0 0,0 0 1,0 0-1,0 0 1,0 1-1,0-1 0,0 0 1,0 0-1,0 0 0,0 0 1,0 0-1,0 0 0,0 0 1,0 0-1,0 1 0,0-1 1,0 0-1,0 0 0,0 0 1,0 0-1,0 0 0,-14-6 40,-22-16-85,-88-82-137,99 82 123,10 9 8,1 0 0,1 0 0,0-2 0,1 1 0,-17-29 0,26 39 39,1-1 0,-1 0 0,1 0 0,0 0 0,0 0 0,1 0 0,-1 0 1,1 0-1,0-1 0,1 1 0,-1 0 0,1-1 0,0 1 0,0 0 0,1-1 0,0 1 0,0 0 0,0 0 0,0-1 0,1 1 0,0 0 0,0 0 0,0 1 0,6-9 0,1 0-21,1 2 1,0-1-1,0 2 0,1-1 0,1 1 1,0 1-1,0 0 0,1 1 0,0 0 0,0 1 1,19-7-1,-2 3-125,1 1 1,0 1-1,0 2 0,48-5 1,-32 12-1644,-30 4-1253,-16-3 2953,-1-1 0,0 0-1,0 0 1,0 1 0,0-1 0,0 0 0,0 0-1,0 1 1,0-1 0,1 0 0,-1 1 0,0-1 0,0 0-1,0 1 1,0-1 0,0 0 0,-1 0 0,1 1-1,0-1 1,0 0 0,0 1 0,0-1 0,0 0 0,0 0-1,0 1 1,0-1 0,-1 0 0,1 0 0,0 1-1,0-1 1,0 0 0,-1 0 0,1 0 0,0 1 0,0-1-1,-1 0 1,1 0 0,0 0 0,0 0 0,-1 1-1,1-1 1,0 0 0,0 0 0,-1 0 0,0 0 0,-8 7-3102</inkml:trace>
</inkml:ink>
</file>

<file path=ppt/ink/ink18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6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11392,'0'19'5631,"0"40"-7806,0-49 11390,5 19-9087,1-6 128,8 4 0,-5-8 0,23 1-1408,-4-4 128,15-20-2048,-9 1 128</inkml:trace>
</inkml:ink>
</file>

<file path=ppt/ink/ink18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6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55 15104,'-71'-42'7551,"108"33"-10623,-26 5 13696,12 4-12544,-5 0 128,7 4-5760,-7-4 129</inkml:trace>
</inkml:ink>
</file>

<file path=ppt/ink/ink18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7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70 5248,'-11'-22'6568,"10"19"-6416,0 1 1,0-1-1,0 1 0,0-1 0,-1 1 0,1 0 0,-1-1 0,1 1 0,-1 0 1,0 0-1,0 0 0,0 0 0,0 0 0,0 1 0,-3-3 0,0 2 83,1 1 0,0-1 0,-1 1 0,1-1 0,-1 1 0,0 1 0,1-1 0,-1 1 0,0 0 0,1 0 0,-1 0 0,0 0 0,1 1 0,-1 0 0,-5 1 0,-9 4 332,1 0-1,-24 12 0,20-8-158,6-3-135,0 1 1,0 1 0,0 0-1,1 1 1,1 1 0,0 0 0,0 1-1,-20 23 1,31-32-229,0 1-1,0 0 1,0-1-1,0 1 1,1 0 0,0 0-1,0 1 1,0-1 0,0 0-1,0 1 1,1-1 0,0 1-1,0 0 1,0-1 0,1 1-1,0 0 1,-1-1 0,2 1-1,-1 0 1,0-1 0,1 1-1,0 0 1,0-1 0,0 1-1,1-1 1,0 1-1,0-1 1,0 0 0,0 0-1,0 0 1,1 0 0,0 0-1,0 0 1,0-1 0,0 1-1,1-1 1,6 6 0,6 1-53,1 0 1,-1-1 0,2-1 0,-1 0 0,1-1 0,0-1 0,0-1 0,35 5 0,-11-4-801,1-3 0,-1-1 1,0-3-1,0-1 1,0-1-1,49-12 0,-8 2-2263</inkml:trace>
</inkml:ink>
</file>

<file path=ppt/ink/ink18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7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9472,'-44'9'5802,"43"-9"-5714,1 0-1,0 0 0,0 0 0,0 0 1,-1 0-1,1 0 0,0 0 1,0 0-1,0 0 0,0 0 1,-1 0-1,1 1 0,0-1 0,0 0 1,0 0-1,0 0 0,0 0 1,-1 0-1,1 0 0,0 0 1,0 1-1,0-1 0,0 0 1,0 0-1,0 0 0,0 0 0,-1 1 1,1-1-1,0 0 0,0 0 1,0 0-1,0 0 0,0 1 1,0-1-1,0 0 0,0 0 1,0 0-1,0 1 0,0-1 0,0 0 1,0 0-1,0 0 0,0 0 1,0 1-1,0-1 0,0 0 1,1 0-1,-1 0 0,0 0 0,0 1 1,0-1-1,0 0 0,0 0 1,3 69 757,2 0 0,4-1 0,3 0-1,24 81 1,103 260-8,-103-315-138,-5-21-480,-22-56-156,-1 0 1,-1 0-1,-1 1 0,0 0 0,-1 0 0,-1 1 1,3 27-1,-7-44-60,0-1 0,0 0 0,0 0 0,0 0 0,0 0 1,0 0-1,0 0 0,0 0 0,0 0 0,0 1 0,0-1 0,-1 0 0,1 0 0,-1 0 1,1 0-1,-1 0 0,1 0 0,-1 0 0,1 0 0,-1-1 0,0 1 0,1 0 0,-1 0 1,0 0-1,0-1 0,0 1 0,0 0 0,1-1 0,-1 1 0,0-1 0,0 1 0,0-1 1,0 1-1,0-1 0,-1 0 0,1 1 0,0-1 0,0 0 0,0 0 0,0 0 1,0 0-1,0 0 0,0 0 0,0 0 0,0 0 0,-1-1 0,0 1 0,-1-1-4,0 0 0,1 0 0,-1-1 0,0 1 0,1 0 0,0-1-1,-1 0 1,1 1 0,0-1 0,0 0 0,0 0 0,0 0 0,0 0 0,0-1-1,1 1 1,-1 0 0,1-1 0,-3-5 0,2 2-18,1-1-1,-1 0 1,1 1 0,1-1 0,-1 0-1,1 0 1,0 0 0,1 0 0,-1 1-1,1-1 1,1 0 0,2-8 0,1 2-33,-1 1 0,2 0 0,0 1 1,0 0-1,1 0 0,11-14 0,-6 11 15,0 0 1,1 0-1,1 1 0,0 1 0,1 0 0,0 1 0,1 1 0,0 0 0,24-10 1,-34 18 69,-1 0 0,1 0 1,0 0-1,-1 0 1,1 1-1,0 0 1,0 0-1,0 1 0,0 0 1,0 0-1,0 0 1,0 1-1,0 0 0,0 0 1,0 0-1,0 1 1,-1 0-1,1 0 1,-1 0-1,1 1 0,-1-1 1,0 1-1,0 1 1,0-1-1,0 1 1,-1 0-1,1 0 0,-1 0 1,4 5-1,-2 1 46,0 1 1,-1-1-1,0 1 0,0-1 1,-1 2-1,-1-1 0,0 0 0,0 1 1,-1-1-1,-1 1 0,1 13 1,-3 15 163,-10 79 0,-1 6-700,12-124 387,0 0 0,0 0 0,0 0 0,0 0 0,0 0 0,0-1 0,0 1 0,0 0-1,0 0 1,0 0 0,0 0 0,1-1 0,-1 1 0,0 0 0,0 0 0,1 0-1,-1-1 1,1 1 0,-1 0 0,1-1 0,-1 1 0,1 0 0,-1-1 0,1 1-1,0 0 1,14-4-3568,-1-2 182</inkml:trace>
</inkml:ink>
</file>

<file path=ppt/ink/ink18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8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0 220 10496,'11'8'1497,"0"0"-1,0-1 1,1 0 0,0 0 0,1-2 0,-1 1 0,22 5 0,-19-7-1072,0-1 0,0 0 0,1-1 0,-1-1 0,1-1 0,23-1 1,-27 0-400,-1-1 1,1 0 0,0 0 0,-1-1 0,0-1 0,0 0-1,0 0 1,0-1 0,-1-1 0,1 0 0,-2 0 0,1-1-1,-1 0 1,1 0 0,-2-1 0,1-1 0,-1 1 0,-1-1-1,13-19 1,-18 25-22,0 0 1,-1 0-1,1 0 0,-1-1 0,0 1 0,0 0 0,0 0 1,0-1-1,-1 1 0,1 0 0,-1-1 0,0 1 0,0-1 1,0 1-1,0-1 0,-1 1 0,1 0 0,-1-1 0,0 1 0,0 0 1,0 0-1,0-1 0,-1 1 0,1 0 0,-3-3 0,0 1-3,-1-1-1,0 1 1,0 0-1,0 0 0,-1 0 1,0 1-1,1 0 0,-2 0 1,1 0-1,-8-3 1,4 3 32,1 1 0,-1-1 0,0 2 0,-1-1 1,1 1-1,0 1 0,-1 0 0,1 0 0,0 1 1,-1 1-1,-19 2 0,9 1 110,1 1 0,1 1 0,-1 1 0,-30 15 0,43-19-76,-1 1 0,1-1 0,0 1 1,1 0-1,-1 1 0,1 0 0,0 0 0,0 0 0,0 1 0,1-1 0,0 1 0,0 1 0,0-1 1,1 1-1,0 0 0,0 0 0,1 0 0,-1 0 0,2 1 0,-1-1 0,1 1 0,0 0 0,1-1 1,0 1-1,0 10 0,1-5 22,2 0 1,0 0 0,0-1-1,1 1 1,0-1 0,1 0-1,1 1 1,0-2 0,1 1-1,0-1 1,0 0 0,2 0-1,-1-1 1,1 1 0,18 16-1,-16-18-121,1 0-1,1-1 0,-1 0 0,1 0 1,1-2-1,-1 1 0,1-2 0,1 0 1,-1 0-1,21 4 0,-27-7-24,22 5-865,0-1-1,0-1 0,1-2 1,52 0-1,11-3-2918</inkml:trace>
</inkml:ink>
</file>

<file path=ppt/ink/ink18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8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16 329 5376,'-15'0'4936,"15"6"2156,13 5-2028,3-4-7351,1-4 2613,0 0-1,1-2 1,-1 1 0,1-2 0,0-1 0,-1 0 0,1-1 0,-1 0 0,1-2-1,26-9 1,14-6 282,90-46 0,-134 59-568,-1-1 1,0 0 0,0-1 0,-1-1 0,0 0 0,-1 0 0,0-1 0,0-1 0,-1 0-1,0 0 1,12-21 0,-20 30-43,-1 0 0,0 0 0,1-1-1,-1 1 1,0 0 0,-1 0 0,1-1 0,0 1-1,-1-1 1,1 1 0,-1-1 0,0 1 0,0 0-1,0-1 1,0 1 0,0-1 0,0 1 0,-1-1-1,1 1 1,-1-1 0,0 1 0,1 0-1,-1-1 1,0 1 0,-1 0 0,1 0 0,0 0-1,-3-4 1,0 2-4,-1 0 1,1 0-1,-1 0 0,0 0 0,0 1 0,0-1 1,0 1-1,-1 1 0,1-1 0,-10-2 0,3 1 7,0 1 1,0 1-1,0 0 0,0 0 1,0 1-1,0 1 0,0 0 0,0 1 1,0 0-1,0 1 0,0 0 0,0 1 1,0 0-1,1 1 0,-1 0 0,-20 12 1,28-14 9,0 0 1,0 1 0,0 0-1,0 0 1,0 0 0,1 1 0,0-1-1,0 1 1,0 0 0,0-1 0,0 2-1,1-1 1,-1 0 0,1 0 0,0 1-1,1-1 1,-1 1 0,1-1-1,-2 9 1,2-8-6,1 0 1,-1 0-1,1 0 0,0 1 0,0-1 1,0 0-1,1 0 0,-1 0 0,1 1 1,1-1-1,-1 0 0,1-1 0,0 1 1,0 0-1,0 0 0,0-1 0,1 1 1,0-1-1,0 0 0,6 7 0,5 9 13,-3-4-33,1 0-1,0 0 1,1-2 0,1 1 0,1-2 0,-1 0 0,2 0 0,0-2 0,0 0 0,1 0 0,22 8 0,-23-12-334,0-1 0,1 0 0,0-2 0,0 0 1,22 3-1,-24-6-519,0 0 1,0-1 0,0-1 0,0 0-1,0-1 1,21-6 0,4-4-2227</inkml:trace>
</inkml:ink>
</file>

<file path=ppt/ink/ink18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9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130 298 8320,'17'15'11830,"-1"24"-9041,2 2-1985,-12-35-753,0 0 0,0 0 0,1 0 0,0-1 0,0 0 0,0 0 0,1-1 0,-1 0 0,1 0 0,0-1 0,0 1 0,1-2 0,-1 0 0,0 0 0,1 0 0,0-1 0,-1 0 0,1-1 0,0 0 0,10-1 0,6-1 58,-1-1 0,0-1 1,0-1-1,0-1 0,-1-1 0,35-15 0,-41 14-89,0-1 0,-1-1 0,0 0-1,0-1 1,-1-1 0,18-18 0,-27 24-34,1 0 0,-2-1 0,1 0 0,-1 0 0,0-1 0,0 1 0,-1-1 0,0 0 0,0 0 0,-1-1 0,0 1 0,-1-1 0,1 1 0,-2-1 0,2-15 0,-3 19-2,-1 1 1,1-1 0,-1 0-1,0 1 1,0-1 0,0 1 0,-1 0-1,0-1 1,0 1 0,0 0-1,0 0 1,0 0 0,-1 0 0,0 1-1,0-1 1,0 1 0,0-1-1,-1 1 1,1 0 0,-1 0 0,1 1-1,-9-5 1,2 0-17,-3-3 4,0 2 0,-1 0 0,0 0 1,0 1-1,0 1 0,-1 1 0,0 0 1,-1 0-1,-16-1 0,2 0 3,1 2-1,-1 2 0,-1 0 1,-54 5-1,80-2 26,-16 0-48,-1 1 0,1 1 0,0 1 0,0 1 0,0 1 0,0 1 0,-20 10 0,31-13-53,0 1-1,1 1 1,0-1 0,0 1-1,0 1 1,1 0-1,0 0 1,0 0 0,-13 18-1,18-21-9,0 0 0,1 0 0,-1 1 0,1 0 0,0-1 0,0 1 0,1 0 0,-1 0 0,1 0 0,0 0 0,0 0 0,1 0 0,-1 0 0,1 0 0,0 1 0,1-1 0,-1 0 0,1 0 0,0 0 0,0 0 0,3 6 0,-2-6-105,1 1 0,0-1-1,0 0 1,1-1-1,-1 1 1,1 0 0,0-1-1,0 0 1,0 0-1,1 0 1,-1-1 0,1 1-1,0-1 1,0 0 0,0 0-1,0-1 1,1 0-1,6 2 1,6 2-647,1-1 0,-1-1 0,1-1 0,20 1 0,21 2-1718</inkml:trace>
</inkml:ink>
</file>

<file path=ppt/ink/ink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3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189 347 3968,'-15'3'1895,"15"-2"420,11 15 280,-5-4-2311,1 0 0,0 0 0,1-1 0,0-1 0,1 1 0,0-1 0,1-1 0,0 0 0,1 0 0,-1-1 0,2 0 0,-1-1 0,24 11 0,-26-14-190,1-1-1,-1 1 1,1-2-1,0 1 1,0-2-1,0 1 0,0-1 1,0-1-1,0 0 1,1 0-1,-1-1 1,0 0-1,0-1 1,0 0-1,-1 0 0,1-1 1,0-1-1,-1 1 1,12-7-1,-2-1 1,-1-1 0,1 0 0,-2-2 0,0 0 0,0 0 0,-2-2 0,26-31 0,-34 38-68,-1-1 0,1 0 0,-2-1 0,1 1 0,-1-1 1,-1 0-1,0 0 0,-1-1 0,0 1 0,-1-1 0,0 0 0,0 1 0,-1-1 0,-1 0 0,0 0 0,-2-13 0,1 18-19,-1-1 1,1 1-1,-1 0 1,0 0-1,-1 0 1,0 1-1,0-1 1,0 1-1,-1-1 0,0 1 1,0 0-1,-1 0 1,0 1-1,0-1 1,-8-6-1,4 6 6,1 0-1,-1 1 0,-1-1 1,1 2-1,-1 0 0,0 0 1,0 1-1,0 0 0,-18-3 1,-1 3-11,0 1-1,0 1 1,0 2 0,0 1 0,0 1 0,-52 13 0,37-4-49,-73 28 0,101-33 26,1 0 1,0 1 0,0 1 0,1 0-1,0 1 1,0 1 0,-21 21 0,31-27-12,-1 1 0,1 0 0,0 0 0,0 0 0,1 1 0,0-1 0,-3 8 0,6-12-3,-1 0 1,1-1 0,-1 1 0,1 0-1,-1-1 1,1 1 0,0 0 0,0 0-1,0-1 1,0 1 0,0 0 0,0 0-1,0-1 1,1 1 0,-1 0 0,0 0 0,1-1-1,0 1 1,-1 0 0,1-1 0,0 1-1,0-1 1,0 1 0,0-1 0,0 0-1,0 1 1,0-1 0,1 0 0,-1 0-1,0 1 1,1-1 0,-1 0 0,1 0-1,-1-1 1,1 1 0,0 0 0,1 0 0,9 2-286,0 0 0,0-1 0,1-1 0,-1 0 0,14-1 0,84-6-1856</inkml:trace>
</inkml:ink>
</file>

<file path=ppt/ink/ink18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49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10 8192,'-12'-9'1410,"5"14"1620,5 29 3648,1-13-5125,-3 76 559,12 131 0,26 199-533,-15-238-727,20 249-112,-35-316-693,-16 195-1,10-299-606,1-1 0,0 1 0,4 34 0,-3-51 484,0-1 0,0 0 0,-1 1 0,1-1 0,0 1 0,0-1 0,0 0-1,0 1 1,0-1 0,0 1 0,0-1 0,0 0 0,0 1 0,0-1 0,0 1 0,0-1 0,0 0-1,0 1 1,0-1 0,1 1 0,-1-1 0,0 0 0,0 1 0,0-1 0,0 0 0,1 1 0,-1-1-1,0 0 1,0 1 0,1-1 0,-1 0 0,0 0 0,1 1 0,-1-1 0,0 0 0,1 0 0,-1 0 0,0 1-1,1-1 1,-1 0 0,1 0 0,-1 0 0,0 0 0,1 0 0,-1 0 0,1 0 0,-1 0 0,0 0-1,1 0 1,-1 0 0,1 0 0,-1 0 0,0 0 0,1 0 0,-1 0 0,1 0 0,-1 0 0,0-1-1,1 1 1,-1 0 0,0 0 0,1-1 0,-1 1 0,0 0 0,1 0 0,-1-1 0,14-3-3402</inkml:trace>
</inkml:ink>
</file>

<file path=ppt/ink/ink18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0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8192,'0'-16'4096,"43"20"-2176,-33-4 5247,-1 12-6399,0-5 0,-4 32 384,-1-10 128,10 26-1664,-3-9 128,12 6 896,-5-13 0,10 0-512,-8-9 128,17-21-1536,-14-2 0,34-33-2048,-14 6 0</inkml:trace>
</inkml:ink>
</file>

<file path=ppt/ink/ink18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0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13184,'9'12'6527,"48"-8"-14590,-43-4 11263,14-7-6912,-5-2 128</inkml:trace>
</inkml:ink>
</file>

<file path=ppt/ink/ink18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0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5376,'-1'0'153,"1"1"-1,0-1 1,0 1 0,0-1 0,0 0 0,0 1-1,0-1 1,0 1 0,0-1 0,0 0-1,0 1 1,0-1 0,0 0 0,0 1 0,0-1-1,1 1 1,-1-1 0,0 0 0,0 1-1,0-1 1,1 0 0,-1 1 0,0-1 0,0 0-1,1 1 1,-1-1 0,0 0 0,0 0-1,1 1 1,-1-1 0,0 0 0,1 0 0,-1 0-1,1 1 1,-1-1 0,0 0 0,1 0-1,-1 0 1,0 0 0,1 0 0,-1 0 0,1 0-1,-1 0 1,0 0 0,1 0 0,-1 0-1,1 0 1,-1 0 0,0 0 0,1 0 0,-1 0-1,0 0 1,1-1 0,-1 1 0,1 0-1,-1 0 1,0 0 0,1-1 0,-1 1 0,0 0-1,0 0 1,1-1 0,-1 1 0,0 0 0,0-1-1,1 1 1,-1-1 0,-3 86 3228,-7 47-3389,2-24 837,4 269 1497,44 102-2731,-25-332-2262,-7-88-2090,-7-47 2069</inkml:trace>
</inkml:ink>
</file>

<file path=ppt/ink/ink18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1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0 117 9600,'5'-6'411,"0"1"1,0 0-1,1 0 1,-1 0-1,1 1 1,0 0-1,0 0 1,1 0-1,-1 1 0,1 0 1,0 0-1,0 1 1,10-3-1,21-4 1374,50-6-1,-29 6-1514,-6-1 57,0 2 0,0 3 0,70 2 0,-87 4-33,-1 2 0,0 2 0,0 1 0,0 1 0,56 21 0,-83-26-203,0 1-1,-1 0 0,1 1 0,-1-1 1,0 1-1,0 1 0,-1-1 0,1 1 1,-1 1-1,0-1 0,0 1 0,7 9 1,-11-11-54,0-1 0,0 0 0,0 1 0,-1 0 1,1-1-1,-1 1 0,0 0 0,0 0 1,0 0-1,-1-1 0,1 1 0,-1 0 0,0 0 1,0 0-1,0 0 0,-1 0 0,0 0 0,1 0 1,-1 0-1,0 0 0,-1-1 0,1 1 0,-1 0 1,0-1-1,0 0 0,0 1 0,-4 4 1,-4 6 60,0-2 1,-1 1 0,-1-1 0,-24 20 0,6-8 21,-1-2 1,-1-1 0,-63 30 0,75-42-214,-1-1 1,0 0-1,-1-2 1,1 0 0,-1-2-1,0 0 1,-37 0 0,56-3-48,1-1 0,-1 0 0,1 0 0,-1 0 0,0-1 0,1 1 1,-1 0-1,1-1 0,-1 0 0,0 0 0,1 0 0,0 0 1,-1 0-1,1 0 0,0 0 0,0-1 0,-1 1 0,1-1 0,0 0 1,0 0-1,1 0 0,-1 0 0,0 0 0,1 0 0,-1 0 1,1 0-1,0 0 0,-1-1 0,1 1 0,0-1 0,0 1 0,1-1 1,-1 1-1,1-1 0,-1 1 0,1-1 0,0 0 0,0 1 1,0-1-1,0 0 0,0 1 0,1-1 0,-1 1 0,2-6 0,4-18-2931</inkml:trace>
</inkml:ink>
</file>

<file path=ppt/ink/ink18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1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70 225 7296,'6'1'807,"0"0"0,0 0 0,0-1-1,0 0 1,-1 0 0,1 0 0,0-1 0,0 1 0,0-1 0,9-3 0,55-20 1836,-61 20-2571,-1 0-1,1-1 1,-1 0 0,-1-1-1,1 0 1,-1 0-1,0 0 1,0-1-1,-1 0 1,0 0-1,0-1 1,-1 0-1,0 0 1,0 0-1,-1-1 1,5-12-1,-9 19-52,0 0-1,0-1 0,0 1 0,0 0 0,0 0 0,0-1 1,-1 1-1,1 0 0,-1 0 0,0 0 0,1 0 0,-1 0 1,0 0-1,0 0 0,0 0 0,-1 0 0,1 0 0,0 1 1,-1-1-1,1 0 0,-1 1 0,0-1 0,1 1 0,-1 0 0,0-1 1,0 1-1,0 0 0,0 0 0,0 0 0,0 0 0,0 1 1,-2-2-1,-7-1 7,-1-1 0,1 2 0,0-1 1,-18 0-1,20 2 19,-1 1 0,0 1-1,0 0 1,1 0 0,-1 1 0,0 0 0,1 0 0,0 1 0,-1 1 0,1 0 0,0 0 0,1 0 0,-1 1 0,1 1 0,0-1-1,-14 14 1,18-15-18,0 0 0,-1 1-1,2 0 1,-1 0 0,1 0-1,-1 0 1,1 0 0,1 1-1,-1-1 1,1 1 0,0 0-1,0 0 1,-1 9 0,1-4 40,1 0 1,1 0 0,0 0 0,0 0 0,1-1 0,0 1 0,5 16 0,-3-14 23,1 0 0,0 0 0,1-1 0,1 0 0,0 0 0,0 0 0,1-1 0,1 1 0,0-2 0,0 1 0,1-1 0,1-1 0,17 15 0,-10-13-36,0-2 0,1 0 0,1 0 0,-1-2 0,1 0 0,1-2 0,-1 0 0,1-1 0,0-1 0,0 0 0,0-2 0,33-1 0,-41-1-117,1-1 0,0 0 1,-1-1-1,1 0 0,-1 0 1,0-2-1,0 0 0,0 0 1,14-9-1,-18 8-34,0 1 1,0-1-1,-1-1 0,0 1 0,-1-1 0,1-1 1,-1 1-1,-1-1 0,0 0 0,0 0 0,0-1 1,-1 1-1,5-16 0,-5 12-13,-1 0 1,0 0-1,-1 0 1,-1 0-1,0 0 1,0-1-1,-3-17 1,-2-9-58,-11-39 0,10 54 140,-1 7 163,6 17-130,0 0-1,0 0 0,0 0 1,1 0-1,-1 0 0,0 0 1,0 0-1,0 0 1,0 0-1,0 0 0,0 0 1,0 0-1,0 0 0,1 0 1,-1 0-1,0 0 0,0 0 1,0 0-1,0 0 0,0 0 1,0 0-1,0 0 0,0 0 1,1 0-1,-1 0 0,0 0 1,0 0-1,0 0 0,0 0 1,0 0-1,0 0 0,0-1 1,0 1-1,0 0 0,0 0 1,0 0-1,0 0 0,0 0 1,1 0-1,-1 0 0,0 0 1,0 0-1,0-1 0,0 1 1,0 0-1,16 5 253,30 5 177,1-2 1,0-2 0,0-2 0,1-3 0,-1-1-1,73-10 1,-95 6-414,-37 8 86,-1 1 1,1 0 0,-21 13 0,16-8-32,9-6-34,0 0 0,1 1 0,-1 1 0,1-1 1,1 1-1,-1 0 0,1 1 0,0-1 1,0 1-1,1 0 0,0 1 0,0 0 0,-5 12 1,5-7 5,0 0 1,1 0 0,1 1-1,0-1 1,1 1 0,0 0 0,1 23-1,1-31-40,0-1-1,1 0 0,0 0 1,0 0-1,0 0 1,0 0-1,1-1 1,0 1-1,0 0 0,0-1 1,1 1-1,0-1 1,-1 0-1,1 0 0,1 0 1,-1 0-1,1 0 1,4 3-1,1 0 6,0 0 0,1-1-1,0 0 1,0 0 0,0-1-1,18 5 1,-16-6-250,0-1 1,0 0-1,1-1 0,-1-1 1,1 0-1,-1 0 0,1-2 0,0 1 1,18-4-1,-7 1-713,65-5-2273</inkml:trace>
</inkml:ink>
</file>

<file path=ppt/ink/ink18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2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 5504,'0'-1'131,"0"0"99,-1 0 0,1 0 0,-1 1 0,1-1 0,0 0 0,0 0 0,-1-1 0,1 1 0,0 0 0,0 0 0,0 0 0,0 0 0,0 0 0,0 0-1,1 0 1,-1 0 0,0 0 0,0 0 0,1 0 0,-1 0 0,1 0 0,-1 0 0,1 1 0,-1-1 0,1 0 0,-1 0 0,2-1 0,-1 3 4529,0 5-4385,-1-3 296,0 258 2572,0 97-1130,-6 394-533,7-775-1635,1 1 0,1 0-1,1 0 1,1 0 0,1 0 0,1 1 0,0 0 0,2 0-1,0 1 1,2 0 0,14-21 0,-18 30 2,2 0 0,-1 1 0,1 0 0,1 0 1,0 1-1,0 1 0,1-1 0,21-11 0,-23 15 49,0 1-1,0 1 0,0-1 1,0 2-1,1-1 1,-1 1-1,1 1 0,-1 0 1,1 0-1,0 1 0,-1 0 1,1 0-1,13 3 1,-8 1 83,1-1 0,-1 2-1,0 0 1,-1 1 0,1 1 0,-1 0 0,-1 1 0,1 0 0,-1 1 0,-1 0 0,1 1 0,-2 1 0,1 0 0,-2 0 0,1 1 0,-2 1 0,0 0 0,0 0 0,-1 0 0,0 1 0,-2 0-1,1 1 1,-2 0 0,0 0 0,4 19 0,-8-30-65,-1 1 0,1-1 0,-1 1 0,0-1 0,0 1 0,0-1 0,0 1 0,-1-1 0,0 1 0,0-1 0,0 0 0,0 1-1,-1-1 1,1 0 0,-1 0 0,0 0 0,-1 0 0,-4 6 0,3-6 16,-1 1 1,1-1-1,-1-1 0,0 1 0,0-1 1,-1 1-1,1-2 0,-1 1 0,0-1 1,1 1-1,-1-2 0,-7 2 0,-15 2 76,0-1 0,0-2 0,0-1 0,-47-4 0,70 3-104,-22-3-353,-1 0 0,-33-8 0,52 8 163,-1 1 1,1-1-1,0-1 0,-1 0 0,1 0 0,1 0 1,-1-1-1,1-1 0,-8-6 0,15 12 61,1-1 0,-1 1 0,0-1 0,1 0-1,0 0 1,-1 1 0,1-1 0,-1 0 0,1 0-1,0 1 1,-1-1 0,1 0 0,0 0 0,0 0-1,0 0 1,0 1 0,0-1 0,0 0 0,0 0-1,0 0 1,0 0 0,0 0 0,0 1 0,1-1 0,-1 0-1,0 0 1,0 0 0,1 1 0,-1-1 0,1 0-1,-1 0 1,1 1 0,-1-1 0,1 0 0,0 0-1,21-19-3053,-21 19 3065,23-16-3104</inkml:trace>
</inkml:ink>
</file>

<file path=ppt/ink/ink18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3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186 267 7936,'-5'-16'4659,"5"16"-2181,0 0-272,4 22 1486,3 12-3437,-5-29-90,0 0 1,1 0-1,-1 0 0,1 0 1,0 0-1,1 0 0,-1-1 0,1 1 1,0-1-1,0 0 0,0 0 1,0-1-1,1 1 0,-1-1 1,1 0-1,0 0 0,0 0 0,0-1 1,1 0-1,-1 0 0,10 2 1,-1-1-109,1-1 0,0 0 1,0-1-1,0 0 1,0-2-1,-1 0 0,28-5 1,-28 3-56,-1 0 0,1-2 0,-1 0 0,0 0 1,0-1-1,0-1 0,-1 0 0,0-1 0,21-17 0,-28 21-8,0-1-1,0 0 1,-1 1-1,1-2 1,-1 1-1,-1 0 1,1-1-1,3-7 1,-6 10 1,0-1 0,0 1 0,0-1 0,0 1 1,-1 0-1,1-1 0,-1 1 0,0-1 1,0 0-1,0 1 0,0-1 0,-1 1 1,1-1-1,-1 1 0,0 0 0,0-1 0,0 1 1,-3-5-1,-4-5-3,0 1-1,-1 0 1,-1 1 0,0 0 0,0 0 0,-1 1-1,-1 0 1,1 1 0,-2 0 0,1 1 0,-1 1-1,-22-10 1,11 6-134,-1 2-1,0 0 1,-1 2-1,1 1 1,-1 1-1,-45-3 1,56 7 14,0 1-1,0 1 1,0 0-1,0 1 1,1 1-1,-1 0 1,0 1 0,1 1-1,0 0 1,0 0-1,1 2 1,-24 14 0,35-21 13,1 1 0,-1 0 0,1 0 0,-1 0 0,0 0 0,1 0 1,0 0-1,-1 0 0,1 0 0,0 0 0,0 1 0,-1-1 0,1 0 1,0 1-1,0-1 0,1 1 0,-1-1 0,0 1 0,0 0 0,1-1 0,-1 1 1,1 0-1,-1-1 0,1 1 0,0 0 0,0 0 0,0 0 0,0-1 0,0 1 1,0 0-1,0 0 0,0-1 0,1 1 0,-1 0 0,1-1 0,0 1 1,-1 0-1,2 2 0,9 26-2978</inkml:trace>
</inkml:ink>
</file>

<file path=ppt/ink/ink18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3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42 990 6912,'2'-3'488,"1"0"0,0 0 0,-1 1 0,1 0 0,0-1 1,0 1-1,0 0 0,0 0 0,1 0 0,-1 1 0,0-1 0,1 1 1,-1 0-1,1 0 0,6-1 0,23-9 1557,-16 2-1791,0-1 0,-1-1 0,-1 0-1,1-1 1,-2-1 0,26-28-1,-19 16-155,0-1 0,32-56 0,-43 61-4,0-1 0,-1 0 0,-2 0 0,0-1 1,-1 0-1,-1 0 0,-2 0 0,0-1 0,-1 1 0,-2-1 0,-3-42 1,0 40-47,-1 1 1,-1 0-1,-1 1 1,-2-1-1,0 1 1,-1 1-1,-1 0 1,-2 0 0,0 1-1,-28-38 1,33 51-9,-1 0 1,-1 0-1,1 1 1,-1 0-1,-1 0 1,0 1 0,0 0-1,-16-8 1,22 14-19,0-1 0,1 0-1,-1 1 1,0 0 0,0 0 0,0 0 0,0 0 0,0 1 0,0-1 0,0 1 0,0 0 0,0 1 0,0-1 0,0 0 0,0 1 0,0 0 0,0 0 0,0 0 0,0 1 0,1-1 0,-1 1 0,0 0 0,1 0 0,0 0 0,-1 1 0,1-1 0,0 1 0,0-1 0,-3 5 0,-1 2 61,0-1 0,1 1 0,0 1 0,1-1-1,0 1 1,1 0 0,0 0 0,-4 13 0,-5 43 351,2 1 0,-3 114 0,27 225 880,0-8-751,-30-245-1672,17-152 967,0-1 0,0 1 0,0 0 0,0 0 0,0-1 0,0 1 0,0 0 0,0 0 0,0-1 0,0 1 0,0 0 0,1 0 0,-1-1 0,0 1 0,0 0 0,1-1 0,-1 1 0,1 0 0,-1-1 0,0 1 0,1-1 0,-1 1 0,1 0 0,0-1 0,-1 1 0,1-1 0,-1 0 0,2 1 0,7 3-3058</inkml:trace>
</inkml:ink>
</file>

<file path=ppt/ink/ink18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3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15 345 11520,'-11'27'5759,"8"25"-7806,3-45 9086,3 18-7039,3-11 128,-6 2-256,0-4 0,5 4-768,-5-9 128,14-7-2048,-5 0 129</inkml:trace>
  <inkml:trace contextRef="#ctx0" brushRef="#br0" timeOffset="1">241 16 9600,'-5'-3'4736,"19"-6"-11008,-14 9 7296,5-4-3200,-5 4 0</inkml:trace>
</inkml:ink>
</file>

<file path=ppt/ink/ink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3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1 380 3456,'1'8'4651,"11"40"-339,-11-44-4210,0-1 1,0 0-1,1 0 1,-1 0-1,1 0 1,0 0-1,0-1 1,0 1-1,0 0 0,0-1 1,0 1-1,1-1 1,0 0-1,-1 0 1,5 3-1,5 0 73,1-1 1,-1 0-1,1 0 0,0-1 0,0-1 0,0 0 0,0-1 0,0 0 1,0-1-1,0 0 0,1-1 0,-1-1 0,0 0 0,0-1 1,-1 0-1,1-1 0,-1 0 0,19-10 0,3-2 50,-1-1 0,0-2 1,-1-1-1,35-30 0,-57 42-176,0 0 0,-1-1 1,0 0-1,-1-1 0,0 0 0,-1 0 0,0 0 1,0-1-1,-1 0 0,0-1 0,-1 1 1,-1-1-1,1 0 0,-2 0 0,0-1 1,3-21-1,-6 28-39,0 0 0,0-1 0,-1 1 0,0 0 0,0 0 0,0 0 0,0 1 0,-1-1 0,0 0 0,-1 0 1,1 1-1,-1 0 0,0-1 0,0 1 0,-1 0 0,1 0 0,-1 1 0,0-1 0,-1 1 0,1 0 0,-1 0 0,0 0 0,0 1 1,0-1-1,0 1 0,0 0 0,-1 1 0,1 0 0,-1-1 0,0 2 0,0-1 0,0 1 0,0 0 0,0 0 0,-6 0 0,-10 0 6,-1 1-1,1 1 0,-1 1 0,1 1 0,0 1 1,0 1-1,1 1 0,-37 14 0,34-9-13,0 0-1,1 1 1,0 1 0,1 1-1,0 1 1,1 2-1,-21 20 1,37-31-2,0-1 0,0 1 0,1 0 0,0 0 0,0 1 0,0-1 0,1 1-1,0 0 1,0 0 0,1 0 0,0 0 0,0 0 0,-1 11 0,3-14-8,0-1 0,0 1 0,0-1-1,0 0 1,0 1 0,1-1 0,0 1-1,-1-1 1,1 0 0,1 0 0,-1 0-1,0 1 1,1-1 0,-1 0 0,1-1-1,0 1 1,0 0 0,0 0 0,1-1-1,-1 1 1,1-1 0,-1 0 0,1 0-1,0 0 1,-1 0 0,1 0 0,0 0-1,0-1 1,1 0 0,2 2 0,9 1-240,-1 0 1,1-1-1,0 0 1,-1-2-1,1 1 1,29-3-1,90-15-2552,-73 6 1061,-16 3-565,44-13 0,-23 4-21</inkml:trace>
</inkml:ink>
</file>

<file path=ppt/ink/ink18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4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23 7936,'-5'-3'899,"-1"0"1,0 0 0,0 1-1,-1-1 1,1 1-1,0 0 1,-1 1 0,1 0-1,-1 0 1,0 0-1,1 1 1,-1 0 0,-10 1-1,10 1-620,0-1 0,0 2 0,0-1-1,1 1 1,-1 0 0,1 0 0,-1 1 0,-6 4-1,3-2-201,0 0-1,1 1 1,-1 0-1,1 1 1,1 0 0,-1 0-1,1 1 1,1 0-1,0 0 1,0 1-1,1 0 1,0 0-1,0 1 1,2-1-1,-1 1 1,-3 13 0,7-20-102,0 1 0,0-1 0,0 1 0,0-1 0,1 0 0,0 1 0,0-1 0,0 1 0,1-1 0,-1 1 0,1-1 0,0 0 0,0 1 0,1-1 0,-1 0 0,1 0 0,0 0 0,0 0 0,0 0 0,1 0 0,-1-1 0,1 1 0,0-1 0,0 1 0,0-1 0,0 0 0,1-1 0,-1 1 0,1 0 0,0-1 0,0 0 0,5 3 0,1-1-542,0 0 0,0-1 1,1-1-1,-1 1 0,0-1 1,1-1-1,0 0 0,-1-1 1,1 0-1,-1 0 0,1-1 1,16-3-1,12-8-2398</inkml:trace>
</inkml:ink>
</file>

<file path=ppt/ink/ink18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4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8576,'10'255'14884,"-6"-163"-14515,0 164 215,-4-177-742,0-28 388,-8 440 1012,8-490-1242,-3 77 88,4-58-27,5-53-60,1-1-71,1 0 1,2 0 0,20-45-1,-26 67 59,1 0-1,0 0 0,1 1 1,0 0-1,1 0 0,0 1 1,1 0-1,0 0 0,1 1 1,0 0-1,0 0 1,1 1-1,0 0 0,1 1 1,-1 0-1,1 1 0,1 0 1,-1 1-1,1 0 0,0 1 1,17-5-1,-27 9 32,1-1 1,0 1-1,-1 0 0,1 0 0,0 0 0,-1 0 0,1 1 0,-1-1 0,1 0 1,-1 1-1,1 0 0,-1 0 0,1 0 0,-1 0 0,1 0 0,-1 0 1,0 1-1,0-1 0,0 1 0,0-1 0,4 4 0,-3 0 24,1 0-1,-1 0 0,0 0 0,0 0 1,-1 0-1,1 1 0,-1-1 1,0 1-1,1 8 0,2 10 149,-2 0 0,-1 0-1,-2 45 1,0-62-178,-1 20-12,0 0-1,-2-1 0,-1 1 1,-10 34-1,14-60-102,-1 0-1,1 0 1,0 1 0,-1-1-1,1 0 1,0 0 0,0 1-1,0-1 1,0 0 0,0 1-1,0-1 1,0 0 0,0 0-1,1 1 1,-1-1-1,1 2 1,-1-3 8,1 0 0,-1 0 0,0 1 0,1-1 0,-1 0-1,0 0 1,1 0 0,-1 0 0,0 0 0,1 1 0,-1-1 0,0 0 0,1 0 0,-1 0-1,1 0 1,-1 0 0,0 0 0,1 0 0,-1 0 0,1 0 0,-1 0 0,0-1 0,1 1 0,-1 0-1,0 0 1,1 0 0,-1 0 0,0 0 0,1-1 0,-1 1 0,0 0 0,1 0 0,-1-1-1,0 1 1,0 0 0,1 0 0,-1-1 0,0 1 0,0 0 0,1-1 0,-1 1 0,0 0 0,0-1-1,0 1 1,0-1 0,0 1 0,0 0 0,1-1 0,-1 0 0,9-10-3257</inkml:trace>
</inkml:ink>
</file>

<file path=ppt/ink/ink18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5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0 247 8832,'13'6'1085,"-1"0"1,1-1-1,0 0 0,0-2 1,0 1-1,1-1 0,-1-1 1,1-1-1,0 0 1,22-1-1,-14-2-93,-1 0 0,25-6 1,38-19-1574,-77 25 658,0-2 0,-1 1 0,1-1-1,-1 0 1,0 0 0,0 0 0,0-1 0,-1 0-1,6-6 1,-9 9-60,-1 0-1,1-1 1,0 1-1,-1 0 1,1-1-1,-1 1 1,0-1-1,0 1 1,0-1-1,0 1 1,-1-1-1,1 0 1,-1 0-1,1 1 1,-1-1-1,0 0 1,0 0-1,0 1 1,0-1-1,-1 0 1,1 0-1,-1 1 1,0-1-1,1 0 1,-1 1-1,-2-4 1,-1-2 29,0 1 0,-1-1 0,1 1 0,-2 0 0,1 1 0,-11-12 0,8 12 36,1-1-1,-1 1 1,0 0-1,0 1 1,-1 0-1,0 0 0,0 1 1,0 0-1,0 1 1,-1 0-1,1 0 1,-1 1-1,0 0 1,0 1-1,1 0 0,-1 0 1,0 1-1,0 1 1,0-1-1,0 2 1,-14 3-1,17-3 2,1 0 1,-1 1-1,1 0 0,0 1 0,0-1 0,0 1 0,0 0 1,1 1-1,-1-1 0,1 1 0,0 0 0,1 0 0,-1 1 1,1 0-1,0-1 0,-5 12 0,2-2 66,1-1-1,0 1 1,1 0-1,1 0 1,0 0-1,-1 17 0,4-19-48,0-1-1,1 1 1,0 0-1,1-1 1,1 1-1,0 0 1,0-1-1,2 0 1,-1 1-1,8 15 1,1-4-27,0-1 0,1 0 0,29 36 0,-34-48-251,0-1-1,1 0 1,1 0 0,0-1 0,0 0-1,1-1 1,13 9 0,-18-14-232,1 0-1,0 0 1,-1 0 0,1 0 0,0-1 0,0-1 0,0 1 0,0-1 0,0 0 0,1 0 0,-1-1-1,0 0 1,14-2 0,24-6-3430</inkml:trace>
</inkml:ink>
</file>

<file path=ppt/ink/ink18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6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581 1 7168,'-7'2'2105,"-23"6"5828,2-9-7753,14-1 166,-1 1-1,1 0 1,-1 1-1,1 1 1,-1 0 0,1 0-1,-1 2 1,1 0-1,-17 5 1,9 0-92,0 0 0,1 1 0,0 1 0,0 1 0,1 1 0,0 1 0,1 1 0,1 0 1,0 1-1,-28 32 0,32-29-119,0 1 0,2 1 0,0 0 0,1 1 0,2 0 0,0 0 0,1 1 0,-7 30 1,14-47-119,0 0 0,1 1 0,-1-1 0,1 0 0,0 1 0,1-1 0,-1 0 0,1 0 0,0 1 0,1-1 0,-1 0 0,1 0 0,0 0 0,0 0 1,0-1-1,1 1 0,0-1 0,0 1 0,0-1 0,0 0 0,1 0 0,-1 0 0,1-1 0,0 1 0,0-1 0,1 0 0,-1 0 0,1 0 0,8 4 1,-1-4-116,-1 0 0,1-1 0,0-1 0,0 1 0,0-2 0,0 0 0,18-1 0,82-15-1294,-71 6-109,0 0 1,56-25-1,-14 4-1698</inkml:trace>
</inkml:ink>
</file>

<file path=ppt/ink/ink18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6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9344,'-1'0'185,"0"1"0,0-1 0,0 1 0,0 0 0,0-1 1,1 1-1,-1 0 0,0-1 0,0 1 0,1 0 0,-1 0 0,0 0 0,1 0 1,-1 0-1,1 0 0,-1-1 0,1 1 0,0 0 0,-1 1 0,1-1 0,0 0 1,0 0-1,-1 0 0,1 0 0,0 0 0,0 0 0,0 0 0,0 0 1,1 0-1,-1 0 0,0 0 0,0 0 0,1 0 0,-1 0 0,1 2 0,20 44 4040,-13-32-4235,39 102 917,33 134 0,20 121 202,-90-335-923,55 255 1032,-58-250-965,-2 0 0,-2 1 0,-1-1 0,-3 1 0,-6 43 1,7-80-254,-1-3-5,1 0 0,0 0 0,-1 0 0,1 0 0,-1 0 0,0-1 0,0 1 0,0 0 0,0 0 0,-1-1 0,1 1 0,-3 2 1,10-73-935,0 43 775,2 0-1,1 0 1,1 0 0,1 1 0,1 1-1,0 0 1,2 1 0,1 0 0,22-24-1,-33 41 202,1-1-1,1 1 1,-1 0 0,1 1-1,0-1 1,0 1-1,0 0 1,1 1 0,-1-1-1,1 1 1,0 1-1,0-1 1,14-2 0,-17 5 22,0-1 0,0 1 0,0 0 0,0 0 0,0 0 0,0 1 0,0 0 0,0-1 0,0 1 0,0 1 0,0-1 0,-1 1 0,1-1 1,0 1-1,-1 0 0,0 0 0,1 1 0,-1-1 0,0 1 0,0-1 0,0 1 0,0 0 0,-1 0 0,1 0 0,3 6 0,88 158 1243,-74-135-1197,-2 1-1,18 43 1,-25-51-185,-11-25-30,0 1 0,0 0-1,0 0 1,0-1 0,0 1 0,0 0-1,0 0 1,0-1 0,0 1-1,0 0 1,0-1 0,0 1 0,-1 0-1,1 0 1,0-1 0,0 1-1,-1 0 1,1-1 0,-1 1 0,1-1-1,-1 1 1,1 0 0,-1-1-1,1 1 1,-1-1 0,1 1 0,-1-1-1,1 1 1,-1-1 0,0 0 0,1 1-1,-1-1 1,0 0 0,1 0-1,-1 1 1,0-1 0,0 0 0,1 0-1,-1 0 1,0 0 0,0 0-1,1 0 1,-1 0 0,0 0 0,0 0-1,1 0 1,-1 0 0,0-1-1,0 1 1,1 0 0,-1 0 0,0-1-1,1 1 1,-1 0 0,1-1 0,-1 1-1,0-1 1,0 0 0,-13-7-3240</inkml:trace>
</inkml:ink>
</file>

<file path=ppt/ink/ink18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7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1 408 10752,'1'2'458,"0"0"0,1 0 0,-1 1 1,1-1-1,-1 0 0,1 0 1,0 0-1,0 0 0,0-1 0,0 1 1,0-1-1,0 1 0,0-1 0,1 1 1,-1-1-1,0 0 0,1 0 0,-1 0 1,1-1-1,-1 1 0,1 0 0,-1-1 1,1 0-1,0 0 0,-1 0 0,6 0 1,5-1 99,0 0 0,0-1 0,23-7 0,-35 9-700,12-4 190,-1-1-1,-1 0 1,1 0-1,-1-2 0,0 1 1,0-1-1,-1-1 1,0 1-1,0-2 1,-1 0-1,0 0 1,0 0-1,-1-1 0,12-19 1,-13 17 20,0 0 0,0-1 0,-1 0 0,-1 0 0,0-1 0,-1 1 0,0-1 0,-1 0 0,-1 0 0,0 0 0,-1 0 0,0-1 0,-2-13 0,0 24-56,1 0 1,-1 0-1,0 0 0,-1 0 0,1 0 0,-1 0 0,1 0 0,-1 1 1,0-1-1,0 1 0,-1-1 0,1 1 0,-1 0 0,0 0 1,1 0-1,-1 0 0,-1 1 0,1-1 0,0 1 0,-1-1 1,1 1-1,-5-1 0,0-1 28,-1 1 0,1 0 0,-1 0 0,0 1 0,0 0 0,0 0 0,0 1 0,-13 0 0,17 1-7,-1 1-1,1-1 1,0 1-1,0 0 1,0 0-1,0 1 1,0-1-1,0 1 1,0 0-1,0 1 1,1-1-1,-1 1 1,1 0-1,-1 0 1,1 0-1,0 1 1,0-1-1,-5 8 1,4-7 10,-2 4 28,0 0 0,1 1-1,0-1 1,0 1-1,1 0 1,0 1-1,0-1 1,1 1-1,1 0 1,-1 0-1,2 0 1,-1 0-1,0 14 1,0 0 85,2 1 1,0-1 0,2 1-1,5 32 1,-4-43-142,1 0 0,0 0 0,1 0 0,0-1 0,1 1 0,1-1 0,0 0 1,0 0-1,2-1 0,-1 0 0,2 0 0,-1-1 0,2 0 0,-1-1 0,2 0 0,13 11 0,-1-3-728,1-2 0,1 0 0,0-2 0,1-1-1,0-1 1,42 13 0,-59-22 132,1-1 0,-1 0 1,1 0-1,0-1 0,0 0 0,0 0 0,0-2 0,0 1 0,0-1 0,0 0 0,-1-1 0,15-4 0,34-8-3258</inkml:trace>
</inkml:ink>
</file>

<file path=ppt/ink/ink18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7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5760,'0'-1'242,"0"0"0,0 1 0,0-1 0,1 1 0,-1-1 0,0 1 0,0-1 0,0 1-1,1-1 1,-1 0 0,0 1 0,0-1 0,1 1 0,-1-1 0,0 1 0,1 0 0,-1-1 0,1 1 0,-1-1 0,1 1 0,-1 0 0,1-1 0,-1 1 0,1 0 0,-1 0 0,1-1 0,-1 1 0,1 0 0,-1 0 0,1 0 0,0 0 0,-1 0 0,1-1 0,-1 1 0,1 0-1,-1 0 1,1 1 0,0-1 0,-1 0 0,1 0 0,-1 0 0,1 0 0,-1 0 0,2 1 0,0-1 3,-1 1 0,1-1 0,0 1-1,-1 0 1,1 0 0,0 0 0,-1 0 0,1 0 0,-1 0 0,1 0-1,-1 0 1,0 0 0,1 1 0,-1-1 0,0 1 0,0-1-1,1 3 1,15 35 407,-2 1-1,-2 1 1,9 51-1,9 26 669,-28-111-1259,0 1-1,0 0 1,-1 0 0,-1 0 0,1 0 0,-1 1 0,0-1 0,-1 0 0,0 0 0,0 1 0,-1-1 0,0 0 0,-3 11 0,-2-17-72,-2-12-43,-6-19-116,9 15 60,0-1 0,2 0 0,0 1-1,0-1 1,1 0 0,1-1 0,1 1-1,0 0 1,1 0 0,4-22 0,-3 28 87,0 1 1,1 0-1,-1-1 0,2 1 1,-1 0-1,1 0 1,1 1-1,-1-1 1,1 1-1,1 0 0,-1 0 1,1 1-1,0-1 1,1 1-1,0 1 1,-1-1-1,2 1 0,-1 0 1,13-5-1,-6 3 122,1 2 0,0 0 0,0 1 0,1 0 0,-1 1 0,1 1 0,0 1 0,-1 0 0,1 0 0,0 2 0,0 0 0,-1 1 0,1 1 0,-1 0 0,1 1 0,-1 0 0,28 14 0,-32-13-67,0 0 0,-1 1 0,0 0 0,0 1 0,-1 0 0,0 0 0,0 1 0,-1 1 0,0-1 0,0 1 0,-1 0 0,0 1 0,-1 0 0,0 0 0,0 0 0,-1 1 0,-1 0 0,1 0 0,-2 0 0,0 0 0,0 1 0,-1-1 0,0 1 0,0 18 0,-3-23-184,0 0 1,0 0 0,0 0 0,-1 0-1,0 0 1,0 0 0,-1-1 0,-4 8-1,7-13-51,-1 1 0,0 0-1,0-1 1,0 1 0,-1-1-1,1 1 1,0-1 0,-1 0-1,1 0 1,0 1 0,-1-1-1,1 0 1,-4 1 0,4-1 28,0-1 0,0 0 0,0 0 0,0 0 0,0 0 0,0 0-1,0 0 1,0 0 0,0 0 0,0-1 0,0 1 0,0 0 0,0-1 0,0 1 0,0 0 0,1-1 0,-1 1 0,0-1 0,0 1 0,0-1 0,1 0 0,-1 1 0,0-1 0,0 0 0,1 0 0,-1 1 0,0-3-1,-9-10-3151</inkml:trace>
</inkml:ink>
</file>

<file path=ppt/ink/ink18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8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4 373 8064,'-1'2'248,"1"-1"1,-1 0-1,1 0 1,0 0-1,-1 0 0,1 0 1,0 1-1,0-1 1,0 0-1,0 0 1,0 0-1,0 1 1,0-1-1,0 0 1,1 0-1,-1 0 0,0 0 1,1 0-1,-1 1 1,1-1-1,-1 0 1,1 0-1,0 0 1,-1 0-1,1 0 1,0 0-1,-1-1 0,1 1 1,0 0-1,0 0 1,0 0-1,0-1 1,0 1-1,0 0 1,2 0-1,52 35 4507,-32-22-4993,-9-5 303,-3 1 114,2-2 0,-1 1 0,1-2 0,0 0 0,1 0 0,-1-2 0,1 1 0,1-2 1,15 4-1,-9-8 21,-1-2 0,1 0 0,-1-1 0,0-1 0,0-1 0,-1-1 0,20-9 0,-30 12-165,0-1 1,0-1 0,-1 1-1,0-2 1,0 1-1,0-1 1,-1 0 0,0-1-1,0 1 1,-1-1 0,1-1-1,-1 1 1,4-10 0,0 5-23,0-2 3,-1 0 0,0 0 0,-1-1 0,0 1 0,-1-2 0,-1 1 0,8-33 0,-12 42-16,-1-1 0,0 1 0,0-1 0,0 1 0,-1-1 0,0 0 0,0 0 0,-1 1 0,0-1 0,0 1 0,0-1 0,-1 1 0,0-1 0,-1 1 0,1 0 0,-1 0 0,0 0 0,0 0 0,-6-6 0,5 4 9,-1 0 1,0 0 0,0 0-1,-1 1 1,0 0 0,-1 0-1,0 0 1,0 1 0,0 0 0,0 1-1,-1-1 1,0 1 0,0 1-1,-1 0 1,1 0 0,-1 0-1,0 1 1,0 0 0,0 1-1,0 0 1,-17-1 0,2 4 5,0 0 0,0 2 0,0 1 0,0 0 0,1 2-1,0 1 1,0 1 0,1 1 0,-33 17 0,41-19-111,1 1-1,1 1 0,0 0 1,0 0-1,0 1 0,2 1 1,-13 13-1,19-19 24,1 0 0,-1 1 1,1-1-1,-1 1 0,1-1 1,1 1-1,-1 0 0,1 0 1,0 0-1,1 1 0,0-1 1,0 0-1,0 1 0,0-1 0,1 1 1,0-1-1,0 0 0,2 8 1,-1-9-141,1 0 0,-1 0-1,1-1 1,0 1 0,0-1 0,0 1 0,1-1 0,0 0 0,0 0 0,0 0 0,0 0 0,0 0 0,1-1 0,0 0 0,0 1 0,0-1 0,0-1 0,0 1 0,0-1 0,9 4 0,-1-1-463,-1-2 1,1 1 0,0-1-1,0-1 1,0 0-1,0-1 1,15 0 0,37-1-2525</inkml:trace>
</inkml:ink>
</file>

<file path=ppt/ink/ink18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8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8704,'-9'16'4352,"6"27"-4096,3-34 8319,0 14-7807,0 0 0,0 32 128,0-16 128,3 16-1536,3-5 128,22-2 512,-10-13 128,24-20-1536,-8 1 128,18-32-2048,-15 9 129</inkml:trace>
</inkml:ink>
</file>

<file path=ppt/ink/ink18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8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11 13312,'-28'-11'6655,"61"18"-15230,-24-7 11903,14 9-7040,-3-2 128</inkml:trace>
</inkml:ink>
</file>

<file path=ppt/ink/ink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4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3200,'-3'16'1485,"1"0"0,0 0 0,2 23 0,13 94 1600,-4-70-2233,10 108 577,66 271 1,-77-417-1332,1 0 1,0-1 0,2 0 0,1 0 0,1-1 0,1-1 0,1 0 0,1-1 0,0 0 0,38 33-1,-49-49-77,1-1-1,1-1 1,-1 1-1,0-1 1,1 0-1,0-1 0,0 1 1,0-1-1,0 0 1,0-1-1,0 0 0,0 0 1,0-1-1,0 0 1,1 0-1,-1 0 0,0-1 1,0 0-1,0-1 1,0 1-1,0-1 0,0-1 1,0 1-1,-1-1 1,1 0-1,-1-1 1,7-4-1,0-1-14,0 0-1,0 0 1,-1-2 0,-1 1-1,0-2 1,0 1 0,-1-2 0,0 1-1,-1-1 1,-1-1 0,9-17-1,-6 7-39,-1-1-1,-1 0 0,-2 0 1,0-1-1,-2 0 0,-1 0 1,1-29-1,-5 55 33,0 0 0,0 0 0,0 0 0,0 0 0,0 0 1,-1 0-1,1 0 0,0 0 0,0 0 0,0 0 0,0 0 0,0 0 0,0 0 0,0 0 0,0 0 0,-1 0 0,1 0 0,0 0 0,0 0 1,0 0-1,0 0 0,0 0 0,0 0 0,0 0 0,0 0 0,0 0 0,0 0 0,0-1 0,0 1 0,-1 0 0,1 0 0,0 0 0,0 0 1,0 0-1,0 0 0,0 0 0,0 0 0,0 0 0,0-1 0,0 1 0,0 0 0,0 0 0,0 0 0,0 0 0,0 0 0,0 0 0,0 0 1,0 0-1,0 0 0,0-1 0,0 1 0,-6 14-14,-4 18 25,8-21 30,1 0-1,0 0 0,1 0 0,0 0 0,0-1 0,1 1 0,1 0 0,0 0 0,0 0 0,1-1 0,0 1 0,1-1 0,1 0 0,-1 0 0,9 12 0,-10-17 5,0 1 0,1-1 0,0 0 0,0 0 1,0 0-1,1-1 0,0 0 0,0 0 0,0 0 0,0 0 0,0-1 0,1 1 0,-1-1 0,1-1 0,0 1 0,0-1 0,0 0 0,0-1 0,1 1 0,-1-1 0,0 0 0,1-1 0,-1 0 0,1 0 0,-1 0 0,13-2 0,-5-2-14,1 0 1,-1-1-1,0 0 0,0-1 0,-1-1 1,0 0-1,0-1 0,0 0 0,-1-1 1,0 0-1,-1-1 0,0 0 0,17-22 1,-21 23-24,0-1 1,0 0-1,-1 0 1,-1 0-1,0-1 1,0 0-1,-1 0 1,0 0-1,-1 0 1,-1-1-1,1 0 1,-2 1-1,0-1 1,0 0-1,-1 0 1,0 1-1,-1-1 1,-3-13-1,3 22-6,1-1 0,-1 0 0,-1 0 0,1 0 0,-1 1 0,1-1 0,-1 1 0,0-1 0,0 1 0,-1 0 0,1 0 0,-1 0 0,1 0 0,-5-4 0,5 6 0,1 1 0,0-1 0,-1 1 0,1-1 0,-1 1 0,1-1 0,-1 1 0,1 0 0,0 0 0,-1-1 0,1 1 0,-1 0 0,1 0 0,-1 1 0,1-1 0,-1 0 0,1 0 0,-1 1 0,1-1 0,-1 1 0,1-1 0,0 1 0,-1 0 0,1-1 0,0 1 0,0 0 0,-1 0 0,1 0 0,0 0 0,0 0 0,0 0 0,0 0 0,0 0 0,1 1 0,-1-1 0,0 0 0,0 1 0,1-1 0,-2 2 0,-1 4 18,0-1 1,1 1-1,-1 0 0,1 0 0,0 0 0,1 0 0,0 0 0,0 0 0,0 0 0,1 0 0,0 0 0,2 11 0,0-4 75,0 0-1,0-1 1,2 0-1,0 1 0,9 21 1,0-8 133,2-2 1,0 0 0,23 30-1,-28-43-442,0-1-1,0 0 0,1-1 0,1 0 0,0 0 0,0-2 0,0 1 0,18 8 0,-7-14-3008,-23-3 3129,1 0 0,-1 0 0,0 1 1,1-1-1,-1 0 0,0 0 0,1 0 1,-1 0-1,0 0 0,1 0 0,-1 0 1,0 0-1,1 0 0,-1 0 0,0 0 1,1 0-1,-1 0 0,0 0 0,1 0 1,-1-1-1,0 1 0,1 0 0,-1 0 1,0 0-1,0 0 0,1-1 0,-1 1 1,0 0-1,0 0 0,1 0 0,-1-1 1,0 1-1,0 0 0,1-1 0,-1 1 1,0 0-1,0 0 0,0-1 0,0 1 1,0 0-1,1-1 0,-1 1 0,0 0 1,0-1-1,0 1 0,0 0 0,0-1 1,0 1-1,0 0 0,0-1 0,0 1 1,0 0-1,0-1 0,-1 1 0,1 0 1,0-1-1,0 1 0,0 0 0,0-1 1,-1 1-1,-17-18-2485</inkml:trace>
</inkml:ink>
</file>

<file path=ppt/ink/ink18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3:59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21 389 7168,'-2'28'8296,"-2"0"-4007,2-16-4090,0 1 1,0-1-1,2 0 0,-1 0 0,2 1 0,-1-1 1,2 0-1,2 13 0,-1-12 13,1 0 0,1-1-1,0 1 1,1-1 0,0 0 0,1-1 0,0 1-1,0-1 1,2-1 0,-1 0 0,1 0 0,1 0-1,11 8 1,-8-11-142,0-1-1,0 0 0,1-1 1,0-1-1,0 0 0,0 0 1,0-2-1,1 0 0,-1 0 1,1-2-1,15 0 0,-19-1-58,-1-1 0,0 0 0,1 0 0,-1-1 0,0 0 0,-1-1 0,1 0 0,-1-1 0,1 0 0,-1 0 0,15-13 0,0-2-48,-2-1 0,30-35 1,-39 44 32,-2-1 0,0-1 0,0 0 0,-1 0 0,-1-1 0,0 0 0,-1 0 1,-1-1-1,-1 0 0,10-34 0,-15 32-26,0 1-1,-1-1 1,0 1 0,-1-1 0,-2 1 0,1-1-1,-2 1 1,0 0 0,-2 0 0,1 1-1,-12-23 1,10 28-1,0 0-1,0 0 0,-1 1 1,0 0-1,0 0 0,-2 1 1,1 0-1,-1 1 1,0 0-1,-1 0 0,-12-7 1,21 14 26,-16-10-56,0 0 0,-1 1 0,0 2 0,-1-1 0,1 2 1,-2 1-1,1 0 0,-1 2 0,0 0 0,0 1 0,0 1 0,0 1 0,0 1 0,0 1 0,-1 1 0,1 1 0,1 1 0,-1 0 0,0 2 0,-32 12 0,48-15 37,-17 9-56,21-5 57,17 0 22,15 0 48,-1-2 0,0-2-1,59 0 1,100-15 464,11-1-185,-161 11-583,-31 1-350,0 0-1,1 0 0,-1 1 0,0 0 0,0 1 0,0 0 0,10 2 0,-4 1-2463</inkml:trace>
</inkml:ink>
</file>

<file path=ppt/ink/ink18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0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16 313 4608,'72'62'6293,"-69"-60"-5902,0-1 1,1 1-1,-1-1 1,0 0-1,0 0 1,1 0-1,-1 0 1,0-1-1,1 1 1,-1-1-1,1 0 0,-1 0 1,0 0-1,1 0 1,6-2-1,45-14 596,-46 12-301,13-5-453,-1-1 0,0-1-1,-1-1 1,0-1 0,-1 0 0,0-2 0,-2 0 0,1-1 0,-2-1 0,0 0-1,20-30 1,-33 44-192,0-1 0,-1 0 0,1 0-1,-1 0 1,0 0 0,0-1 0,0 1 0,-1-1-1,1 1 1,-1-1 0,0 0 0,-1 1-1,1-1 1,-1 0 0,0 1 0,0-1 0,0 0-1,-1 1 1,-1-7 0,1 7-6,-1 0 1,0 0-1,1 1 0,-1-1 1,-1 0-1,1 1 0,-1 0 1,1-1-1,-1 1 0,0 0 1,0 0-1,0 1 0,0-1 1,-1 1-1,1-1 1,-1 1-1,0 0 0,1 1 1,-1-1-1,0 1 0,0-1 1,0 1-1,-5-1 0,-4-1 61,-1 1 0,0 0 0,0 0 0,0 2 0,0-1 0,0 2 0,-27 4 0,20 1 23,1 0-1,1 1 0,-1 2 0,1 0 1,1 1-1,0 0 0,0 2 1,1 0-1,0 1 0,-15 16 1,28-26-93,0 1 0,0 1 0,0-1 0,1 0 0,0 1 0,0 0 0,0 0 0,0 0 0,0 0 0,1 0 0,0 1 0,0-1 0,1 1 0,0-1 0,0 1 0,0 0 0,0-1 0,1 1 0,0 0 0,0-1 0,1 1 0,-1 0 0,1-1 0,0 1 0,1 0 0,0-1 0,-1 0 0,2 1 0,-1-1 0,1 0 0,4 7 0,4 6-6,1-2 0,1 0 0,1 0 1,0-1-1,0-1 0,2 0 1,-1-1-1,2-1 0,0-1 0,0 0 1,1-1-1,0-1 0,36 13 1,-26-13-263,0-1 0,1-1 0,0-1 1,0-2-1,0-1 0,1-1 0,-1-1 1,0-2-1,34-5 0,-54 4-100,0 1 0,0-2 0,0 1 0,0-1 0,-1 0 0,1-1 0,-1 0 0,0-1-1,0 1 1,-1-1 0,10-9 0,0-2-991,-2 0 0,0-1 0,14-22 0,-6 9-109,33-27 812,-50 52 1260,29 95 8308,-32-82-8783,1 0-1,0 0 1,0 0 0,1-1-1,0 0 1,1 0 0,-1 0-1,1-1 1,1 0 0,-1 0-1,1 0 1,0-1 0,0 0-1,0 0 1,1-1 0,0 0-1,0 0 1,0-1 0,0 0-1,1-1 1,-1 1 0,1-2-1,15 3 1,-3-4-100,0-1 0,0-1 0,1 0-1,-1-2 1,-1 0 0,1-2 0,-1 0 0,36-16 0,-22 5-17,-2-1-1,0-2 1,-1-1 0,32-30 0,-56 46-33,-1-1 1,0-1 0,0 1 0,0-1-1,-1 0 1,0-1 0,0 1 0,-1-1 0,0 0-1,0 0 1,2-10 0,-4 14-5,-1 0 1,-1 0-1,1-1 0,-1 1 1,1 0-1,-1 0 1,0 0-1,0-1 0,-1 1 1,0 0-1,1 0 0,-1 0 1,-1 0-1,1 0 1,0 0-1,-1 0 0,0 0 1,0 0-1,0 1 1,0-1-1,-1 1 0,0 0 1,1-1-1,-1 1 0,0 0 1,-6-4-1,-5-3-1,1 1 0,-1 0 0,-1 0 0,0 2 0,0 0 0,-1 1 0,-23-7 0,-5 6-18,-1 1 1,0 3-1,0 1 0,0 3 0,-68 9 1,71-5-3,1 2 0,-54 17 0,82-20-39,1 0 0,1 1 0,-1 0 0,1 1 0,0 1 0,0 0 0,1 0 0,0 1 0,0 0 0,1 1 0,-12 13 0,19-20 12,0 0 0,0 1 0,0-1 0,1 1 0,-1-1 0,1 1 0,0 0 0,0 0 0,0-1 0,0 1 0,0 0 0,1 0 0,-1 0 0,1 0 0,0 0 0,-1 0 0,1 0 0,1 0 0,-1 0 0,0 0 0,1 0 0,0 0 0,-1 0 0,1 0 0,0-1 0,1 1 0,-1 0 0,0-1 0,1 1 0,0 0 0,-1-1 0,1 0 0,2 3 0,4 2-160,-1 1 1,1-1 0,1-1-1,-1 0 1,1 0-1,0-1 1,1 0-1,11 5 1,-2-3-278,-1-1 1,1-1-1,0 0 1,1-2 0,-1 0-1,1-1 1,20-1-1,4-2-1817,80-14 1,-40 3-388</inkml:trace>
</inkml:ink>
</file>

<file path=ppt/ink/ink18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0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0 9472,'-5'5'615,"0"1"1,0 0-1,1 0 0,0 0 1,0 0-1,0 1 1,1-1-1,0 1 0,0 0 1,1 0-1,0 0 1,0 0-1,1 0 0,0 1 1,-1 9-1,-3 15 1058,-3 16-1131,3 1 0,2-1 0,2 1 0,7 61 0,16 97 363,-6-75 174,22 244 883,-30-275-1645,-7-59-271,2 0 1,2-1 0,2 0 0,2 0 0,19 57-1,-28-96-69,1 0-1,0 0 0,-1 0 1,1 0-1,0 0 1,0 0-1,0 0 0,0 0 1,1 0-1,-1 0 0,1-1 1,-1 1-1,1 0 0,-1-1 1,1 0-1,0 1 0,-1-1 1,1 0-1,0 0 0,0 1 1,0-2-1,0 1 0,0 0 1,0 0-1,4 0 0,-3-1-56,0-1-1,0 0 1,0 0 0,-1 0-1,1 0 1,0 0-1,-1 0 1,1-1-1,0 1 1,-1-1-1,0 0 1,1 1-1,-1-1 1,0 0-1,0-1 1,2-2-1,8-10-512,-1 0 0,0-1 0,-1-1 0,9-21-1,-2-4-1277,13-49 0,-21 59 1384,2 0-1,27-57 0,-28 78 2900,-2 17-647,3 29 403,-5-15-1217,-1-12-802,0 1 0,1-1 0,0 0 0,1-1 1,-1 1-1,1-1 0,1-1 0,-1 1 0,1-1 0,1-1 0,-1 1 1,15 6-1,-14-8-438,-1-1 0,1 0 1,-1 0-1,1-1 0,0 0 1,11 1-1,-14-3-360,0 0 0,0 0 1,0 0-1,0-1 0,0 1 0,0-2 0,0 1 0,0-1 0,10-4 0,3-3-2678</inkml:trace>
</inkml:ink>
</file>

<file path=ppt/ink/ink18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1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 10496,'-20'-4'5248,"20"8"-17280,0-4 8960</inkml:trace>
</inkml:ink>
</file>

<file path=ppt/ink/ink18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1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172 376 8832,'-3'3'579,"0"-1"-1,0 2 1,0-1 0,0 0 0,1 0 0,-1 1 0,1 0-1,0-1 1,0 1 0,0 0 0,1 0 0,0 0 0,-1 0-1,1 0 1,1 0 0,-1 1 0,0-1 0,1 0 0,0 7-1,8 16 176,-6-21-674,0-1 0,1 0-1,0 0 1,0 0 0,0 0 0,1 0 0,0-1 0,-1 0-1,2 1 1,-1-1 0,0-1 0,1 1 0,0-1-1,-1 0 1,1 0 0,8 4 0,-1-3-6,-1 0 1,1-1-1,0 0 0,0-1 1,0 0-1,17 0 0,-12-1 44,0-2 1,0 0-1,-1-1 0,1 0 0,0-2 0,-1 0 1,0 0-1,0-2 0,28-13 0,-4 3 87,-8 2-41,0 0 0,-1-3 0,51-34 1,-65 38-130,0-1 0,-1 0 0,0-1 1,-2 0-1,1-2 0,-2 0 0,17-28 1,-25 37-22,0-1 0,-1 0 0,-1 0 0,1-1 0,-1 1 0,2-17 1,-4 21-15,0 1 0,-1-1 1,0 0-1,0 0 1,0 0-1,-1 1 1,0-1-1,0 0 1,0 1-1,0-1 1,-1 0-1,1 1 0,-1 0 1,0-1-1,-1 1 1,-3-5-1,-1 0-2,-1 0 0,-1 1 0,0 0 0,0 1 1,0-1-1,-1 2 0,0-1 0,0 2 0,-1-1 0,-20-6 0,7 4-13,1 2-1,-1 1 1,0 1 0,-1 1 0,1 1-1,-40 2 1,7 9-6,2 2 0,-1 2-1,2 3 1,-74 31 0,111-40-39,1 2 0,-1 0 0,2 0 0,-1 1 0,-26 24 0,35-27-23,0 0 1,0 0 0,1 1 0,1-1-1,-1 1 1,1 1 0,0-1 0,1 1-1,0 0 1,0 0 0,1 0 0,-2 12-1,4-18 46,0 0-1,1 0 1,0 0-1,0 1 1,0-1 0,0 0-1,0 0 1,1 0-1,-1 0 1,1 0-1,0 1 1,0-1-1,0 0 1,0-1 0,1 1-1,-1 0 1,1 0-1,0-1 1,0 1-1,0-1 1,0 1-1,0-1 1,0 0 0,1 0-1,-1 0 1,1 0-1,-1 0 1,1 0-1,0-1 1,0 1-1,3 0 1,5 3-69,0-1 0,0-1-1,1 0 1,-1 0 0,1-1 0,0-1 0,13 0-1,0-1-44,0-2 0,0 0 0,0-2 0,44-12-1,87-39-38,-116 39 134,-1 3 116,-2-3 1,0-1-1,-1-1 0,-1-3 1,33-24-1,-64 43-12,11-11 125,-16 13-163,1 0-1,0 0 1,0 0 0,0 0-1,0 1 1,-1-1 0,1 0-1,0 0 1,0 0 0,0 0-1,0 0 1,-1 0-1,1 0 1,0 0 0,0 0-1,0 0 1,0 0 0,-1 0-1,1 0 1,0 0 0,0 0-1,0 0 1,-1 0 0,1 0-1,0 0 1,0 0 0,0 0-1,0-1 1,-1 1-1,1 0 1,0 0 0,0 0-1,0 0 1,0 0 0,0 0-1,0-1 1,-1 1 0,1 0-1,0 0 1,0 0 0,0 0-1,0 0 1,0-1 0,0 1-1,0 0 1,0 0-1,0 0 1,0 0 0,0-1-1,0 1 1,0 0 0,0 0-1,0 0 1,0-1 0,0 1-1,0 0 1,0 0 0,0 0-1,0 0 1,0-1 0,0 1-1,0 0 1,0 0-1,0 0 1,0 0 0,0-1-1,0 1 1,1 0 0,-1 0-1,-4 1 99,0 1 0,0 0 0,0 0 0,0 0 0,1 1 0,-1 0 0,1-1 0,-1 1 0,1 0 0,0 0 0,0 1 0,0-1 0,1 1 0,-3 4 0,-6 5 299,5-5-215,-1 0 0,1 0 1,1 1-1,0 0 0,0 1 0,-4 10 0,7-15-122,0 0 0,1 0-1,0 1 1,0-1-1,0 1 1,0-1 0,1 1-1,0-1 1,0 0-1,1 1 1,-1-1-1,1 1 1,0-1 0,3 8-1,-1-5-52,1 0 0,0 0 0,1-1 0,-1 0 0,1 0 0,0 0-1,1 0 1,0-1 0,0 0 0,0 0 0,1-1 0,0 0 0,0 0 0,0 0 0,1-1-1,-1 0 1,1 0 0,0-1 0,0 0 0,0-1 0,1 0 0,-1 0 0,15 1 0,10 0-269,0-2 0,0-2 1,59-8-1,-56 2-2167,55-16-1,-52 12-908</inkml:trace>
</inkml:ink>
</file>

<file path=ppt/ink/ink18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2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55 6784,'0'2'9409,"-2"4"-4434,-5 38-1952,10-4-2379,2-1-1,1 1 1,2-1-1,21 59 0,-14-47 108,-3-18-531,-4-19-141,-8-13-76,1-1-1,-1 0 0,0 0 0,0 0 1,0 0-1,0 1 0,0-1 1,0 0-1,0 0 0,0 0 0,1 0 1,-1 0-1,0 1 0,0-1 0,0 0 1,0 0-1,0 0 0,1 0 0,-1 0 1,0 0-1,0 0 0,0 0 0,0 0 1,1 0-1,-1 0 0,0 0 0,0 1 1,0-1-1,1 0 0,-1 0 0,0-1 1,0 1-1,0 0 0,1 0 0,-1 0 1,0 0-1,0 0 0,0 0 0,0 0 1,1 0-1,-1 0 0,0 0 0,0 0 1,0 0-1,0-1 0,1 1 0,-13-32 94,8 24-106,-11-24-21,3 8-33,-16-48 1,25 63 56,1 1 0,0-1 0,1 0 0,0 0 0,0 0 0,1 0 0,0 0 0,1 0 0,0 0 0,2-9 0,-2 11 2,1 0-1,-1 0 0,2 0 1,-1 1-1,1-1 0,0 0 1,0 1-1,1 0 1,-1 0-1,2 0 0,-1 0 1,1 1-1,-1-1 1,2 1-1,-1 0 0,0 1 1,1-1-1,9-4 0,-4 3 5,0 0 0,0 1 0,0 0 0,1 1 0,-1 1 0,1 0 0,0 0 0,0 1 0,0 1 0,0 0 0,1 0 0,-1 2 0,0-1 0,0 1-1,0 1 1,0 0 0,0 1 0,0 1 0,21 8 0,-18-7 7,-8-3 3,-1 0 0,1 1 0,0 0 0,-1 0 1,0 0-1,0 0 0,0 1 0,0 0 0,-1 1 1,8 6-1,-4 1 43,-1 0 1,-1 0-1,0 0 0,-1 1 1,0 1-1,0-1 0,-2 1 1,0-1-1,0 1 0,-1 1 1,-1-1-1,0 0 1,-1 0-1,-1 1 0,0-1 1,-1 1-1,-1-1 0,0 0 1,-1 0-1,0 0 0,-11 27 1,14-40-53,0 0 0,-1 0 0,1 0 0,-1 1 0,1-1 0,-1 0-1,0 0 1,1 0 0,-1 0 0,0 0 0,0 0 0,0 0 0,0 0 0,0 0 0,0-1 0,0 1 0,-1 1 0,2-3-8,-1 1 0,1 0 0,-1 0 1,1 0-1,-1-1 0,1 1 0,0 0 0,-1-1 0,1 1 0,0 0 0,-1-1 1,1 1-1,0 0 0,-1-1 0,1 1 0,0-1 0,0 1 0,-1-1 0,1 1 0,0 0 1,0-1-1,0 1 0,0-1 0,0 1 0,0-1 0,0 1 0,0-2 0,-2-40-496,8 16 276,1-1-1,1 1 1,1 0-1,1 1 1,2 0-1,0 0 1,2 1-1,1 1 0,0 0 1,2 2-1,0-1 1,2 2-1,30-27 1,-44 43 280,0 0 0,1 1 1,-1-1-1,1 1 1,0 0-1,0 0 0,0 1 1,0 0-1,0 0 0,0 0 1,1 1-1,-1 0 1,1 0-1,-1 1 0,1 0 1,-1 0-1,1 0 1,-1 1-1,0 0 0,1 0 1,-1 1-1,0-1 1,0 1-1,1 1 0,-1-1 1,-1 1-1,1 0 1,6 5-1,0 0 97,-1 0 0,1 1 0,-2 1 0,1 0 0,-1 0 0,-1 1-1,0 0 1,0 1 0,-1 0 0,-1 0 0,9 19 0,-5-7 65,-2 0 0,0 1 0,8 42 0,-15-59-203,-1 0 1,0 1-1,-1-1 0,0 1 0,0 0 0,-1-1 1,0 1-1,-1-1 0,0 0 0,0 1 0,0-1 0,-1 0 1,0 0-1,-5 7 0,6-11-59,0 0 0,0 0 0,0 1 0,1-1 0,0 0 0,0 1 0,0-1 0,0 1 0,0 5 0,-4 22-2138,5-32 2126,0 0 0,0 1 0,0-1 1,0 0-1,0 0 0,0 0 0,0 0 1,0 1-1,0-1 0,0 0 0,0 0 1,0 0-1,0 0 0,-1 1 0,1-1 1,0 0-1,0 0 0,0 0 1,0 0-1,0 0 0,0 0 0,-1 0 1,1 1-1,0-1 0,0 0 0,0 0 1,0 0-1,0 0 0,-1 0 0,1 0 1,0 0-1,0 0 0,0 0 1,0 0-1,-1 0 0,1 0 0,0 0 1,0 0-1,0 0 0,-1 0 0,1 0 1,0 0-1,0 0 0,0 0 0,0 0 1,0 0-1,-1 0 0,1-1 1,-9-9-3620,-4-19-2152,12 6 2247</inkml:trace>
</inkml:ink>
</file>

<file path=ppt/ink/ink18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2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137 376 9600,'-1'0'218,"0"0"0,1 1 1,-1-1-1,0 1 0,0-1 1,1 1-1,-1-1 1,1 1-1,-1 0 0,0-1 1,1 1-1,-1 0 0,1 0 1,-1-1-1,1 1 0,0 0 1,-1 0-1,1 0 0,0 0 1,-1-1-1,1 1 1,0 0-1,0 0 0,0 0 1,0 0-1,0 0 0,0 0 1,0 0-1,0 0 0,0-1 1,0 1-1,1 0 0,-1 1 1,2 3 695,0 0 0,0 0 0,0 0 1,1 0-1,0-1 0,4 7 0,27 29 2739,-8-14-4468,-9-11 1020,1-1 0,1 0 0,34 18 0,-44-28-119,0 0 1,0 0-1,0-1 0,0-1 0,1 1 1,-1-2-1,1 1 0,0-1 1,-1-1-1,1 0 0,13-1 0,-1-2-34,-1 0 0,1-2 0,-1 0 0,0-2 0,0 0 0,-1-1 0,0-1 0,0-1 0,-1-1 0,28-21 0,-39 26-63,0 0 0,-1-1 0,0 0 0,0-1 0,0 1 0,-1-1 1,0-1-1,0 1 0,-1-1 0,0 0 0,-1 0 0,0 0 0,0-1 0,-1 1 0,0-1 0,-1 0 0,0 0 1,-1 0-1,0 0 0,0-1 0,-1 1 0,0 0 0,-1 0 0,-3-15 0,1 13-30,-1 1-1,0 0 1,0 0 0,-1 0-1,-1 1 1,1 0 0,-2 0-1,1 0 1,-2 1 0,1 0-1,-1 0 1,0 1 0,-16-12-1,3 4-47,-1 1 0,0 1 0,-1 1 0,-43-17 0,50 24 39,0 0 0,0 2 0,0 0-1,-1 0 1,0 2 0,1 0 0,-1 1 0,0 1-1,0 0 1,1 1 0,-1 1 0,0 0 0,1 2-1,-1 0 1,1 0 0,-17 9 0,18-7-282,-1 0-1,1 2 1,0 0 0,1 0 0,0 2 0,0 0 0,1 0-1,1 1 1,-1 1 0,2 0 0,0 1 0,0 0 0,-16 26-1,-8 26-2995</inkml:trace>
</inkml:ink>
</file>

<file path=ppt/ink/ink18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3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 8832,'-5'-4'4352,"51"15"-13952,-32-11 6400</inkml:trace>
</inkml:ink>
</file>

<file path=ppt/ink/ink18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3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31 9344,'-1'-25'3631,"7"20"-1196,7 11 2890,-12-4-5223,0-1 0,0 1 0,0-1 0,-1 1 0,1-1 0,-1 1 0,1 0 0,-1-1 0,1 1 0,-1 0 0,0-1 0,0 1-1,0 0 1,0 0 0,0-1 0,0 1 0,-1 3 0,1 12 666,5 31 373,22 93 1,-26-137-1178,0 0 0,0-1 0,0 1 1,0-1-1,0 1 0,1-1 0,0 1 1,-1-1-1,1 0 0,1 0 1,-1 0-1,0 0 0,1 0 0,-1-1 1,1 1-1,0-1 0,0 1 0,0-1 1,0 0-1,0 0 0,0 0 0,1-1 1,-1 1-1,1-1 0,-1 0 1,1 0-1,0 0 0,-1 0 0,1-1 1,0 1-1,-1-1 0,1 0 0,0 0 1,0 0-1,-1-1 0,1 0 0,0 1 1,-1-1-1,5-2 0,7-1-813,0-2-1,-1 1 0,0-2 0,0 0 1,23-15-1,16-15-2371</inkml:trace>
</inkml:ink>
</file>

<file path=ppt/ink/ink18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4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67 10368,'-1'12'1586,"0"0"0,0 1 0,1-1 0,1 0 0,0 0 1,1 0-1,3 14 0,5 22 666,-5-30-2687,0 7 346,-2-9 607,0 0 1,1 0-1,11 26 0,-14-40-241,-1-14-219,0 1-1,0 0 0,-2-1 1,1 1-1,-1 0 0,-5-15 1,-4-24 52,10 37-94,0 1 0,0-1 0,2 1 0,0-1 0,0 1 0,1-1 0,0 1 0,1 0 0,6-17 0,-7 25-8,0-1 1,0 1-1,1-1 0,-1 1 1,1 0-1,0 0 0,0 0 1,0 0-1,1 0 0,-1 1 0,1 0 1,0-1-1,0 1 0,0 1 1,0-1-1,1 1 0,-1-1 0,1 1 1,0 0-1,-1 1 0,1-1 1,0 1-1,0 0 0,0 0 1,0 1-1,8-1 0,4 3 38,-1-1-1,0 2 1,0 0-1,-1 1 0,1 1 1,-1 0-1,16 8 1,-6-1 87,-1 0 0,-1 2 0,34 24 0,-38-22-32,0 1 0,-1 1-1,28 35 1,-39-43-60,1 0 0,-2 1-1,1 0 1,-1 0 0,-1 0 0,0 1-1,-1 0 1,0-1 0,3 17 0,-6 8-1407,-6-22-5609,5-14 3241</inkml:trace>
</inkml:ink>
</file>

<file path=ppt/ink/ink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5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4352,'5'2'363,"0"0"0,-1-1 0,1 0 1,0 0-1,0 0 0,0 0 0,0-1 0,0 0 1,0 0-1,0 0 0,6-2 0,25 1 1828,175 4-99,-179-5-1593,-1-1 0,0-2 0,0-1 0,54-18 0,-65 12 79,-18 10-76,-12 10-175,-51 30 243,48-31-475,0 0 0,1 1 0,0 1 1,-15 12-1,10-4 71,1 0 0,1 1 0,1 0 0,0 1 0,-15 30 0,25-41-110,0 0 0,0 0 0,1 0 1,0 1-1,1-1 0,0 1 0,0 0 0,0-1 0,2 1 0,-1 0 0,1 0 0,0 0 0,1 0 0,0 0 0,0 0 0,1-1 0,3 12 0,-2-14-30,0 0-1,1 0 1,-1 0 0,1-1-1,1 1 1,-1-1 0,1 0-1,0 0 1,0-1 0,0 0-1,0 1 1,1-2 0,0 1-1,0-1 1,0 0 0,0 0-1,0 0 1,1-1 0,-1 0-1,12 2 1,-2-1 5,1 0 0,0-1 1,0-1-1,0-1 0,0 0 1,0-1-1,20-4 0,11-7-1239,0-2 0,86-38 0,-110 42 203,-22 9 838,34-18-2173,-35 19 2154,0-1-1,0 0 1,0 1 0,0-1 0,0 0 0,0 0 0,0 0 0,0 0 0,0 0 0,-1 0 0,1 0 0,0-1 0,-1 1 0,1 0 0,-1 0 0,1 0 0,-1-1 0,1 1 0,-1 0 0,0-1 0,0 1 0,0 0 0,0-1 0,0 1 0,0 0 0,0-3 0,-7-16-2374</inkml:trace>
</inkml:ink>
</file>

<file path=ppt/ink/ink18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4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6272,'0'0'164,"1"0"1,0 0-1,0-1 0,0 2 1,0-1-1,0 0 1,-1 0-1,1 0 1,0 0-1,0 0 0,0 1 1,0-1-1,-1 0 1,1 1-1,0-1 0,0 1 1,-1-1-1,1 1 1,0-1-1,-1 1 1,1-1-1,-1 1 0,1-1 1,0 1-1,0 1 1,24 23 3285,-20-21-2599,-1 1-482,-1 0 1,1-1 0,-1 1 0,-1 1-1,1-1 1,0 0 0,-1 1 0,0-1-1,-1 1 1,2 6 0,8 60 1148,-8-51-1834,40 494 5030,-1-23-7124,-41-487 1858,1 13-170,-5-10-2762,-2-7 285</inkml:trace>
</inkml:ink>
</file>

<file path=ppt/ink/ink18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5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0 4480,'-3'2'487,"0"1"-1,0-1 1,0 1 0,0-1-1,1 1 1,-1 0 0,1 0-1,0 0 1,0 0 0,0 0-1,0 1 1,0-1 0,1 1-1,-1-1 1,1 1 0,0 0 0,0-1-1,0 6 1,0 5 632,0-1 0,1 1 1,3 21-1,-3-28-1276,17 176 1487,8 0 0,55 206 0,-72-360-1342,2 4 85,9 63-1,-18-87-200,0 1-1,-1-1 1,0 1 0,0 0-1,-1-1 1,-1 1-1,1-1 1,-1 0-1,-1 1 1,0-1-1,-5 11 1,8-19 20,-1 0 0,1 0 1,-1 1-1,0-1 0,1 0 1,-1 0-1,0 0 0,0 0 1,0 0-1,1 0 0,-1 0 1,0 0-1,0 0 0,0 0 1,-1-1-1,1 1 0,0 0 1,0-1-1,0 1 0,0-1 1,-1 1-1,1-1 0,0 0 1,-1 1-1,1-1 1,0 0-1,0 0 0,-1 0 1,-1 0-1,0-1-231,1 0 0,-1 0 0,0 0 1,0 0-1,1 0 0,-1-1 0,1 1 0,0-1 0,-1 0 1,1 0-1,-3-3 0,-14-12-2370</inkml:trace>
</inkml:ink>
</file>

<file path=ppt/ink/ink18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5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0 208 5120,'3'-6'624,"0"0"0,1 0 0,-1 0 0,1 0 0,0 1 0,0-1 0,1 1 0,0 0 0,-1 1 0,2-1 0,-1 1 0,1 0 0,-1 0 0,1 1 0,11-6 0,25-11 133,1 2 0,1 1 0,0 2 0,68-12 0,-90 22-937,14-3 303,0 2 1,1 2 0,0 1 0,65 3-1,-74 1 82,-1 2-1,1 0 0,-1 2 0,0 1 0,0 1 1,50 20-1,-64-21-146,0 0 0,0 0 1,-1 1-1,1 1 1,-2 0-1,1 1 0,-1 0 1,-1 1-1,1 0 1,-2 0-1,1 1 0,-2 0 1,1 1-1,-2 0 0,1 0 1,-2 1-1,0 0 1,8 25-1,-9-25-22,-1 0-1,-1 1 1,-1 0-1,0-1 1,0 1-1,-1 0 1,-1 0-1,-1 0 1,0 0 0,0 0-1,-5 15 1,-5 0 105,-1 0 1,-1-2-1,-26 40 1,-61 78 422,77-115-422,-2 0-1,-1-2 0,-1-1 1,-1 0-1,-2-3 0,0 0 1,-36 20-1,39-27-28,-1-2-1,0 0 1,-1-2 0,0-1 0,-1-1-1,-46 10 1,72-20-104,-36 3 79,38-5-87,0 1 1,1 0 0,-1-1 0,0 0-1,0 1 1,1-1 0,-1 0 0,1 0-1,-1 0 1,0 0 0,1 0 0,0 0-1,-1 0 1,1-1 0,0 1 0,0 0-1,-3-4 1,4 4-4,-1 0-1,0-1 0,0 1 1,1 0-1,-1-1 0,1 1 1,-1-1-1,1 1 0,0-1 1,0 1-1,-1-1 0,1 1 1,0-1-1,0 1 0,0-1 1,1 1-1,-1-1 1,0 1-1,0-1 0,1 1 1,-1-1-1,1 1 0,0-2 1,2-2-6,0 0 1,0 0 0,0 0 0,1 1 0,0-1 0,5-5-1,8-5 11,0 1-1,23-14 1,-28 19 26,0 1 1,0 0-1,1 1 1,0 0-1,0 1 1,1 0-1,0 2 1,0-1-1,0 2 1,0 0-1,1 0 1,14 0 0,-17 3 32,1 1 0,-1 0 0,0 1 0,1 0 0,-1 0 0,0 2 0,-1-1 0,1 2 0,0-1 0,-1 1 0,0 1 0,0 0 0,-1 1 0,0 0 0,0 1 0,0 0 1,-1 0-1,-1 1 0,1 0 0,-1 0 0,9 15 0,-3 4 115,-1 1 0,-1 0 0,-2 1 0,-1 1 0,5 31 0,-3-18 277,30 83-1,-36-114-432,1-1 0,1 0-1,-1-1 1,2 1 0,0-1-1,0 0 1,1-1 0,0 0 0,1-1-1,19 16 1,-23-21-183,-1-1 1,1 0-1,0 0 0,0 0 1,0 0-1,0-1 0,1 0 0,-1 0 1,1-1-1,10 1 0,-15-1-179,1-1 0,-1 0 0,1 0 0,-1-1 0,1 1 0,-1 0 0,1-1 0,-1 0 0,0 1 0,1-1 0,-1 0 0,0 0 0,0-1 0,1 1 0,-1 0 0,0-1-1,0 1 1,0-1 0,-1 1 0,1-1 0,0 0 0,-1 0 0,1 0 0,-1 0 0,1 0 0,-1 0 0,0 0 0,0-1 0,1-2 0,4-11-3264</inkml:trace>
</inkml:ink>
</file>

<file path=ppt/ink/ink18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6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204 132 3456,'1'-5'546,"0"0"0,0 1-1,0 0 1,0-1 0,1 1 0,0 0 0,0-1 0,0 1 0,1 0-1,-1 1 1,1-1 0,0 0 0,0 1 0,0-1 0,0 1 0,5-3 0,-1-1-176,0 0 1,1 1 0,-1-1-1,2 2 1,-1-1 0,1 1-1,13-6 1,-14 9-106,1 1 0,0-1 1,0 1-1,0 1 0,0 0 0,-1 0 1,1 1-1,0 0 0,0 0 1,13 5-1,-17-5-176,-1 0 1,0 0 0,0 1-1,0-1 1,0 1-1,0 0 1,0 0 0,-1 1-1,1-1 1,-1 1 0,1 0-1,-1 0 1,0 0-1,0 0 1,-1 0 0,1 1-1,0-1 1,-1 1-1,0 0 1,0 0 0,0 0-1,-1 0 1,1 0-1,-1 0 1,1 6 0,-1-1-10,-2 1 0,0 0 1,0 0-1,0-1 0,-1 1 0,-1-1 1,0 1-1,0-1 0,0 0 1,-2 0-1,1-1 0,-1 1 1,0-1-1,-7 9 0,-7 9 216,-1-1-1,-45 41 0,44-44-154,-2-2 0,-1-1 0,0 0-1,-1-2 1,-1-1 0,0-1 0,-2-1 0,1-2-1,-51 16 1,78-28-141,-31 6 0,30-6 0,0 1 0,1-1 0,-1 0 0,0 0 0,0 1 0,0-1 0,1 0 0,-1 0 0,0 0 0,0 0 0,0 0 0,1 0 0,-1 0 0,0 0 0,0-1 0,0 1 0,1 0 0,-1 0 0,0-1 0,0 1 0,1 0 0,-1-1 0,0 1 0,1-1 0,-1 1 0,0-1 0,1 1 0,-1-1 0,1 1 0,-1-1 0,0 0 0,1 0 3,1 0-1,-1 1 1,0-1 0,1 0-1,-1 1 1,1-1 0,-1 1-1,1-1 1,-1 1-1,1-1 1,-1 1 0,1 0-1,-1-1 1,1 1-1,0 0 1,-1-1 0,1 1-1,0 0 1,-1 0-1,1-1 1,0 1 0,-1 0-1,1 0 1,0 0-1,0 0 1,-1 0 0,1 0-1,0 0 1,-1 0-1,2 1 1,25 1 169,-26-2-147,14 3 125,-1 0 1,0 1 0,0 0-1,0 1 1,0 1 0,20 11 0,70 51 680,-69-43-669,-23-17-185,-1-1 0,1 0 0,0-1 0,1-1 0,0 0 0,0 0 0,0-1 0,0-1 0,0 0 0,1-1 0,-1-1 0,15 1 0,-7-3-849,0-1 0,-1-1 1,1 0-1,-1-2 1,1 0-1,33-14 1,3-3-2479</inkml:trace>
</inkml:ink>
</file>

<file path=ppt/ink/ink18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7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6 633 5888,'-1'-2'685,"0"-1"0,0 1 0,0 0 0,1-1 0,-1 1 0,1 0 0,-1-1 0,1 1 0,0-1 0,0 1 0,0-1 0,1-2 0,10-36 2333,28-33-3120,-34 66 568,21-36 80,1 2 0,3 1 0,1 1-1,72-70 1,-76 87-260,1 0-1,1 2 1,0 1-1,2 2 1,0 1-1,2 1 1,53-19 0,-67 29-87,0 0 1,1 1 0,25-2 0,-37 6-125,1 0-1,-1 1 1,1 1 0,-1-1 0,1 1-1,-1 1 1,1 0 0,-1 0-1,0 0 1,10 5 0,-10-3-14,0 0 0,-1 0 0,0 0 0,0 1 0,0 0 0,0 0 0,-1 1 0,0 0-1,0 0 1,-1 0 0,1 1 0,-1 0 0,5 10 0,-1 6-5,-2 1-1,-1 0 1,0 0 0,-2 0-1,1 32 1,-3-34-3,-1-1 0,-2 0-1,0 1 1,-1-1 0,-1 0 0,-11 39 0,12-53-33,-1 0 0,0 0 0,-1-1-1,0 1 1,0-1 0,0 1 0,-1-1 0,-9 9 0,12-12-45,-1-1 0,1 0 1,-1 0-1,0 0 1,0 0-1,0-1 0,0 1 1,0-1-1,0 0 1,-1 0-1,1 0 0,0 0 1,-1 0-1,1-1 1,-1 1-1,1-1 1,0 0-1,-1 0 0,1 0 1,-1-1-1,-5-1 1,4 1-146,1 0-1,0 0 1,0-1 0,0 1 0,0-1 0,0 0 0,0-1 0,1 1 0,-1-1 0,1 1 0,-1-1 0,1 0 0,0 0 0,0-1 0,-4-5 0,6 6-168,-1 0 1,1 0-1,-1 0 0,1-1 1,0 1-1,0-1 1,1 1-1,-1-1 1,1 1-1,-1-1 1,1 1-1,0-1 1,1 1-1,-1-1 1,1 1-1,-1-1 0,1 1 1,0-1-1,3-5 1,6-20-2884</inkml:trace>
</inkml:ink>
</file>

<file path=ppt/ink/ink18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7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88 283 8704,'0'2'348,"0"-1"1,0 0-1,1 0 1,-1 0-1,1 0 0,-1 0 1,0 0-1,1 0 1,0 0-1,-1-1 1,1 1-1,0 0 1,-1 0-1,1 0 1,0 0-1,0-1 0,0 1 1,-1 0-1,1-1 1,0 1-1,0-1 1,2 1-1,-1 1-163,0-1 0,0 0 0,0 1 0,0-1-1,0 1 1,0 0 0,0-1 0,-1 1 0,1 0 0,1 3-1,10 20 885,-9-15-871,0-1 0,1 0 0,0 0 0,1 0 0,0 0 0,0-1 0,1 0 0,0 0 0,0 0 0,1-1 0,0 0-1,0-1 1,13 8 0,-7-9 11,-1-1-1,1 0 1,0-1 0,0 0-1,0-1 1,0-1-1,1 0 1,22-3 0,-23 1-142,-1-1 1,0 0 0,0-1 0,0-1-1,0 0 1,-1-1 0,13-6 0,76-48-15,-77 43-8,-11 7-42,0 0 0,0-1 0,-1 0 0,-1 0 0,0-2 0,10-12 0,-16 18-4,0 0-1,-1-1 1,0 0-1,0 0 0,-1 0 1,0 0-1,0 0 1,-1-1-1,0 0 1,0 1-1,-1-1 1,0 0-1,0-8 1,-1 11 6,0 0 1,-1 0 0,0 0 0,0 0 0,0 0-1,0 0 1,-1 1 0,0-1 0,0 0 0,0 1 0,-1-1-1,1 1 1,-1 0 0,0 0 0,0 0 0,-1 0-1,-4-4 1,1 0-4,1 1-1,-1 1-1,0 0 1,0 0-1,0 1 1,0-1 0,-1 2-1,0-1 1,0 1-1,0 0 1,-1 1-1,1 0 1,-16-4-1,5 1 15,-4 0 21,0 0 1,-1 1-1,1 1 1,-1 2-1,0 0 1,-41 3 0,44-1-54,1 2 1,0 0 0,-1 1-1,1 1 1,0 1 0,1 0-1,-1 2 1,1 0 0,1 1-1,-1 1 1,1 1 0,1 1-1,0 0 1,0 1 0,1 1 0,-24 25-1,37-35-115,0 0-1,-1 0 0,1 0 1,1 1-1,-1-1 0,0 1 1,1 0-1,0 0 1,0-1-1,0 2 0,0-1 1,0 0-1,1 0 0,0 1 1,0-1-1,0 0 0,1 1 1,-1-1-1,1 1 1,0-1-1,0 1 0,2 7 1,-2-9-49,1 1 0,0-1-1,0 0 1,0 0 0,0 1 0,0-1 0,1 0 0,-1 0 0,1 0 0,0-1 0,0 1 0,0 0 0,0-1 0,1 1 0,-1-1-1,1 0 1,-1 0 0,1 0 0,0 0 0,0 0 0,0 0 0,0-1 0,0 1 0,0-1 0,0 0 0,5 1 0,8 5-562,44 24-2478</inkml:trace>
</inkml:ink>
</file>

<file path=ppt/ink/ink18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8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24 10112,'-3'6'583,"1"0"1,-1 0 0,1 0-1,1 1 1,-1-1-1,1 0 1,0 1 0,0-1-1,1 1 1,-1-1 0,2 1-1,0 6 1,2 10 1298,1-1-1,8 24 1,2 9-1803,5 22 585,-13-54-408,0 0-1,-2 0 1,0 0-1,0 24 1,-4-46-235,0-1 0,0 1 1,1 0-1,-1 0 1,0-1-1,0 1 1,0 0-1,0 0 1,0-1-1,0 1 1,0 0-1,0 0 1,0 0-1,-1-1 0,1 1 1,0 0-1,0-1 1,-1 1-1,1 0 1,-1 0-1,1-1 1,0 1-1,-1-1 1,1 1-1,-1 0 0,1-1 1,-1 1-1,0-1 1,1 1-1,-2 0 1,-14-16 155,-11-32-251,22 33 43,1 1 1,0-1-1,1 1 1,0-1 0,1 0-1,1 0 1,0 0 0,1 0-1,1 0 1,0 0 0,0 0-1,2 0 1,0 0 0,0 1-1,1-1 1,1 1 0,0 0-1,9-14 1,-8 15 19,1 1 0,0 0-1,1 0 1,0 1 0,0 0 0,1 1 0,1 0-1,-1 0 1,2 1 0,-1 0 0,1 0 0,0 1-1,0 1 1,1 0 0,0 1 0,0 0 0,1 1-1,24-6 1,-34 10 27,1-1 0,-1 1 0,1 0 0,-1 0 0,1 0 0,0 1 0,-1-1 0,1 1 0,-1 0 0,1 0 0,-1 0 0,1 0 0,-1 1 0,0-1 0,0 1 0,6 4 0,-3-1 18,-1 0-1,0 0 0,0 0 1,0 1-1,0 0 0,-1 0 1,7 12-1,-2 1 64,-1 0 0,0 1 0,-1 1 0,6 33 0,-9-23 6,-1 1 0,-2 0 0,-1-1 0,-2 1 0,-7 40 0,-1 64-849,24-180-8064,-10 23 5461</inkml:trace>
</inkml:ink>
</file>

<file path=ppt/ink/ink18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8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8 110 9472,'0'7'1103,"0"0"-1,0 0 1,1 0 0,0 0 0,1 0 0,-1-1 0,1 1 0,1 0 0,-1-1 0,1 0-1,0 1 1,0-1 0,9 11 0,7 18-1013,-14-26-53,0 0 0,1 0 0,-1 0 0,2-1 0,-1 0 0,1-1 0,0 1 0,1-1 0,0 0 0,0-1 0,0 0 0,19 10 0,-14-10 53,1 0 0,1-1 0,-1 0 0,1-1 0,0-1 0,0-1 0,0 0 0,19 0 0,-10-2 1,-1-1 1,1-1-1,0-1 1,-1-1-1,0-2 1,0 0-1,0-1 1,-1-1-1,0-1 1,0-1 0,24-16-1,-37 20-102,0-1 1,-1 0-1,0 0 0,0-1 1,10-12-1,-15 15 6,0 1 0,0 0 0,0-1 0,-1 1 1,1-1-1,-1 0 0,0 0 0,-1 0 0,1 0 0,-1 0 0,0-1 0,1-8 0,-2 8 5,-1 1 0,0 0 0,0-1 0,0 1 0,-1 0 0,1-1 0,-1 1 0,-1 0 0,1 0 0,-1 0 0,0 1 0,0-1 0,0 1 0,-4-5 0,0 1 0,-1 0 0,0 0 0,-1 1 0,0 0 0,-14-8 0,11 8 1,-1 1 1,1 1-1,-1 0 0,0 1 0,-1 0 0,1 1 1,-1 1-1,-21-2 0,16 1 10,-9 0 0,0 0 1,-1 1 0,1 2 0,0 1 0,0 1 0,-1 2-1,2 1 1,-29 8 0,45-11-75,1 1 1,0 1-1,0 0 0,1 0 0,-1 1 0,1 0 0,0 0 1,0 1-1,1 1 0,-1-1 0,1 1 0,1 1 1,-1-1-1,2 1 0,-1 1 0,1-1 0,-7 13 1,12-19-99,0 1 0,-1-1 0,1 1 1,1 0-1,-1 0 0,0-1 0,1 1 0,-1 0 1,1 0-1,0 0 0,0 0 0,0-1 1,0 1-1,1 0 0,-1 0 0,1 0 1,0-1-1,-1 1 0,1 0 0,0 0 1,1-1-1,-1 1 0,0-1 0,1 1 1,0-1-1,-1 0 0,4 3 0,20 25-3295</inkml:trace>
</inkml:ink>
</file>

<file path=ppt/ink/ink18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9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335 1 9600,'-20'10'4736,"-22"45"-3840,38-47 4863,-21 27-5503,7-12 0,-15 32-128,10-7 128,-20 7-384,11-12 0,-2-4 0,6-3 0,10-17-1152,4-3 128,14-9-1535,0 1-1</inkml:trace>
</inkml:ink>
</file>

<file path=ppt/ink/ink18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09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387 1 8448,'-39'23'4224,"-2"51"-5376,35-63 6655,-27 25-5503,9-8 0,-27 18-256,14-10 128,-20 14-1151,19-15 127,6-3-896,4-9 0</inkml:trace>
</inkml:ink>
</file>

<file path=ppt/ink/ink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6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1664,'0'0'100,"1"1"1,0 0 0,-1 0-1,1 0 1,-1-1-1,1 1 1,0 0-1,0-1 1,-1 1-1,1-1 1,0 1-1,0 0 1,0-1 0,0 0-1,-1 1 1,1-1-1,0 0 1,0 1-1,0-1 1,0 0-1,0 0 1,0 0-1,2 0 1,30-1 3890,-1-1-1478,77 29-1272,-83-19-680,-1-2 0,1 0 1,1-1-1,-1-2 0,35 0 0,-45-3-474,-1-1 0,1-1 1,-1-1-1,1 0 0,-1-1 0,0-1 1,0 0-1,-1-1 0,0 0 1,21-13-1,-34 19-79,0-1-1,-1 1 1,1 0 0,0-1 0,0 1-1,0-1 1,-1 1 0,1-1 0,0 1-1,-1-1 1,1 0 0,0 1 0,-1-1-1,1 0 1,-1 0 0,1 1 0,-1-1-1,1 0 1,-1 0 0,0 0 0,1 0-1,-1 1 1,0-1 0,0 0-1,1 0 1,-1 0 0,0 0 0,0 0-1,0 0 1,0 0 0,0 0 0,-1 0-1,1 1 1,0-1 0,0 0 0,0 0-1,-1-2 1,-1 2 9,1 0 0,-1 0 0,1 0 0,-1 1 1,0-1-1,1 0 0,-1 1 0,0-1 0,1 0 0,-1 1 0,0 0 0,0-1 0,1 1 0,-1 0 0,0 0 0,0 0 0,1 0 0,-4 1 0,-6 1 24,-1 1 0,1 0 0,0 1 0,0 0-1,1 1 1,-1 0 0,1 1 0,0 0 0,0 0-1,-9 9 1,-8 7 129,-48 53 1,68-67-122,0 1 0,1 0-1,1 0 1,-1 0 0,2 0 0,-1 1 0,1 0 0,1 0 0,0 0 0,0 1-1,1-1 1,-2 19 0,3-24-19,1 0-1,0 0 1,0 0 0,0 0-1,1 1 1,-1-1-1,1 0 1,1 0-1,-1-1 1,1 1 0,-1 0-1,1 0 1,1-1-1,-1 1 1,1-1 0,0 1-1,0-1 1,0 0-1,0 0 1,1-1-1,-1 1 1,1-1 0,0 0-1,0 0 1,0 0-1,1 0 1,-1-1 0,9 4-1,1-1-30,0-1 0,-1-1 0,1-1 0,0 0 0,0 0-1,1-2 1,-1 1 0,0-2 0,0 0 0,23-5 0,-13 1-491,0-2 0,-1 0-1,1-2 1,-2 0 0,30-17 0,-23 11-2751,56-19 1,-63 28 810</inkml:trace>
</inkml:ink>
</file>

<file path=ppt/ink/ink18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0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50 267 5376,'-2'0'441,"0"0"0,0 0 1,0 0-1,0 0 0,1 0 0,-1 0 1,0 0-1,0 0 0,1 1 0,-1-1 1,0 1-1,0 0 0,1-1 0,-1 1 1,1 0-1,-1 0 0,0 0 0,1 0 1,0 0-1,-1 0 0,1 0 0,-2 3 1,-1 22 5224,7 1-5588,2-5 123,0-1 1,2 0 0,0 0 0,1-1-1,1 0 1,1 0 0,1-1-1,1 0 1,0-1 0,16 18-1,-16-23-54,1 0-1,0-1 0,1 0 1,0-1-1,0-1 0,1 0 0,1-1 1,0-1-1,0 0 0,1-1 0,-1 0 1,1-2-1,27 6 0,-18-6-121,1-1 0,-1-2 0,1 0 0,0-2 0,-1-1 0,1 0-1,0-3 1,-1 0 0,0-1 0,0-2 0,47-18 0,-56 17-10,0-1-1,-1 0 1,-1-1 0,0 0 0,0-2 0,23-23-1,-30 27-3,0-1 0,-2 0 0,1-1 0,-1 1 0,0-1 0,-1 0 0,0-1 0,-1 0-1,0 1 1,-1-1 0,0-1 0,0 1 0,0-13 0,-1 11-7,-1-1 0,-1 0 0,0 1-1,-1-1 1,0 0 0,-1 1 0,-1-1 0,0 1 0,0 0 0,-12-25 0,6 21 19,-1 1 1,-1-1 0,-1 2-1,0 0 1,-1 0 0,-1 1-1,0 1 1,-30-23 0,13 21-5,-1 0 0,1 2 0,-2 2 0,0 1 0,0 1 0,-1 2 0,0 1 0,-65-2 0,77 7-22,0 1 1,0 2-1,0 0 1,0 1 0,0 2-1,1 0 1,0 1 0,-32 14-1,41-16-84,0 1 0,1 1 0,-1 0 0,2 0 0,-1 1 0,0 0 0,1 1 0,1 0 0,-1 1 0,1 0 1,1 1-1,-10 13 0,14-18-72,0-1 1,1 1-1,0 1 1,0-1 0,0 0-1,0 1 1,1 0 0,0-1-1,0 1 1,1 0-1,0 0 1,0 0 0,0 0-1,1 0 1,-1 0-1,1 0 1,1 0 0,-1 0-1,1 0 1,0 0 0,1 0-1,-1 0 1,1 0-1,0-1 1,1 1 0,-1 0-1,1-1 1,0 0 0,1 0-1,-1 0 1,1 0-1,7 7 1,2 0-615,0-1-1,1-1 1,21 13 0,39 22-2448</inkml:trace>
</inkml:ink>
</file>

<file path=ppt/ink/ink18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0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9600,'-2'5'627,"0"0"1,1 1-1,-1 0 1,1-1-1,0 1 1,1 0-1,-1-1 1,1 1-1,0 0 1,1 0-1,0-1 1,-1 1-1,2 0 1,-1-1-1,1 1 1,3 9-1,2 11 865,11 83-30,-13-63-1084,14 50 0,-16-83-155,1-1 0,1 0 0,-1 0 0,2 0 0,0 0 0,0-1-1,1 0 1,14 17 0,-21-28-220,0 0-1,0 0 0,0 0 0,0 1 1,0-1-1,0 0 0,1 0 1,-1 0-1,0 0 0,0 0 1,0 0-1,0 1 0,0-1 0,0 0 1,1 0-1,-1 0 0,0 0 1,0 0-1,0 0 0,0 0 1,1 0-1,-1 0 0,0 0 1,0 0-1,0 0 0,0 0 0,1 0 1,-1 0-1,0 0 0,0 0 1,0 0-1,0 0 0,1 0 1,-1 0-1,0 0 0,0 0 0,0 0 1,0 0-1,1 0 0,-1 0 1,0 0-1,0 0 0,0-1 1,0 1-1,0 0 0,0 0 1,1 0-1,-1 0 0,0 0 0,0 0 1,0-1-1,0 1 0,0 0 1,0 0-1,0 0 0,0 0 1,0-1-1,4-16 82,-5-19-46,-1 3-51,1 0 0,1 0-1,2-1 1,1 1 0,2 0-1,1 0 1,12-39 0,-14 65 16,0-1 1,0 1 0,0 0-1,1 0 1,0 0 0,0 1-1,1 0 1,0 0-1,0 0 1,0 1 0,1-1-1,0 2 1,0-1 0,0 1-1,1 0 1,-1 0 0,1 1-1,0 0 1,0 1 0,0-1-1,12 0 1,-13 1 28,0 1 0,1 1-1,-1-1 1,0 1 0,1 1 0,-1-1-1,0 1 1,0 0 0,0 1 0,0 0 0,0 0-1,0 0 1,0 1 0,0 0 0,-1 1-1,1-1 1,-1 1 0,0 0 0,0 1-1,-1-1 1,1 1 0,-1 0 0,0 1-1,5 7 1,-3-1 42,0-1 0,-1 1 0,-1 0 0,0 1 0,0-1 0,-2 1 0,1 0 0,-2 0 0,1 0 0,-2 1-1,0 22 1,-2-11-26,-1 0 0,-1 0-1,-1 0 1,-2 0 0,-10 30-1,24-98-760,-5 22 382,1 0 0,10-31 0,-3 21-60,2 0 1,21-39-1,-27 59 334,0 0-1,1 0 0,1 1 0,-1 0 0,1 0 1,1 1-1,0 1 0,0-1 0,15-8 1,-12 10 98,1 0-1,0 1 1,0 1 0,0 0 0,1 1 0,0 1 0,-1 0 0,1 1 0,0 0 0,1 1 0,-1 1 0,0 0 0,0 1 0,0 1 0,0 0 0,0 2 0,-1-1 0,1 2 0,-1-1 0,20 11 0,-24-10 17,0 0 1,0 0-1,0 1 1,-1 1 0,0-1-1,-1 1 1,1 1 0,-2 0-1,1 0 1,-1 0-1,0 1 1,0 0 0,-1 0-1,-1 1 1,1 0-1,-2 0 1,1 0 0,-1 0-1,-1 1 1,0 0 0,0 0-1,-1 0 1,-1 0-1,0 0 1,0 0 0,-1 0-1,0 0 1,-3 17-1,-7 7-46,0 12-4503,10-37 1141</inkml:trace>
</inkml:ink>
</file>

<file path=ppt/ink/ink18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1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15 6656,'-1'-14'9233,"1"25"-4957,3 6-4623,11 85 432,26 177 2561,-28-201-2100,35 172 401,-9-110-566,11 49-122,-41-155-234,-5-22 38,0 0 0,-1 1 0,2 25 0,-4-35 19,-1-5-40,-3-12-45,-1-21-96,4 21 66,2 1 1,0 0-1,1-1 1,0 1 0,1 0-1,1 0 1,0 0 0,0 1-1,7-14 1,-7 19 42,0 0 0,1 1 1,0-1-1,0 1 0,0-1 0,1 2 1,0-1-1,0 1 0,0-1 0,1 2 1,-1-1-1,1 1 0,0 0 0,1 0 1,-1 1-1,15-4 0,1 0 86,1 2-1,0 1 1,0 1 0,0 1-1,0 1 1,0 1-1,0 2 1,0 0 0,33 7-1,-42-6-22,0 1 0,-1 1 0,1 0 0,-1 0 0,0 2 0,-1 0 0,1 0 0,-1 1 0,-1 1 0,0 0 0,0 1 0,0 0 0,-2 0 0,1 2 0,-1-1 0,9 14 1,-17-21-53,-1-1 1,1 1 0,-1-1 0,1 1 0,-1 0-1,0 0 1,-1-1 0,1 1 0,0 0 0,-1 0 0,0 0-1,0 0 1,0 0 0,-1 0 0,1 0 0,-1-1 0,0 1-1,0 0 1,0 0 0,-1-1 0,1 1 0,-1-1 0,0 1-1,-2 3 1,-1 1 6,0-1 0,-1 0 0,0 0 0,0-1 0,0 0 0,-1 0 0,0 0 0,0-1 0,0 0 0,-14 7 0,-26 6-62,0-1 1,-1-3-1,0-2 1,-1-2-1,0-2 1,-66 3-1,109-11-154,0 0-1,0 0 1,0 0-1,0-1 0,0 0 1,1 0-1,-12-4 1,15 4 46,1 1 0,0-1 0,0 0 0,0 0 1,-1 1-1,1-1 0,0 0 0,0 0 0,0 0 0,0 0 1,1 0-1,-1 0 0,0-1 0,0 1 0,1 0 1,-1 0-1,0-1 0,1 1 0,-1 0 0,1 0 0,0-1 1,-1 1-1,1-1 0,0 1 0,0 0 0,0-1 0,0 1 1,0-1-1,0 1 0,0 0 0,1-1 0,-1 1 0,0 0 1,1-1-1,-1 1 0,1 0 0,-1-1 0,2 0 0,19-32-3186,5-1-127</inkml:trace>
</inkml:ink>
</file>

<file path=ppt/ink/ink18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2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70 288 6784,'5'-1'782,"-1"0"1,1 1-1,-1-1 1,0 1-1,1 0 1,-1 0-1,1 1 1,-1-1-1,1 1 1,-1 0-1,1 0 0,7 3 1,-10-3-330,1 1 0,-1-1 1,1 1-1,-1 0 0,0 0 0,0 0 0,0 0 1,0 0-1,0 0 0,1 3 0,9 19-613,24 101 1624,-23-75-361,32 81-1,-40-110-841,-17-25-72,-20-23-75,31 25-123,-24-22-3,2-2 0,1-1 1,1 0-1,1-2 0,2 0 1,0-1-1,3-1 0,0 0 1,2-1-1,-15-56 1,26 81-15,0 0 1,0-1 0,1 1 0,0-1 0,1 1 0,-1-1 0,2 0 0,-1 1 0,1-1 0,0 1-1,0-1 1,1 1 0,0 0 0,0 0 0,1 0 0,0 0 0,0 0 0,1 0 0,0 1 0,0-1 0,0 1-1,1 0 1,0 0 0,0 1 0,0 0 0,1-1 0,0 2 0,0-1 0,0 1 0,1 0 0,-1 0-1,1 1 1,9-4 0,14-4-477,51-12 0,-68 20-184,0 1 1,0 0-1,0 1 1,1 0 0,-1 1-1,23 3 1,-20 4-2131,-2 5-149</inkml:trace>
</inkml:ink>
</file>

<file path=ppt/ink/ink18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2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6 367 9728,'5'2'454,"0"0"-1,0 0 1,0 0 0,1-1 0,-1 0 0,0 0 0,1 0-1,-1 0 1,1-1 0,9 0 0,56-11 4259,-38 5-3027,-11 3-1630,0-1-1,0-1 0,-1 0 0,0-2 1,0-1-1,27-14 0,-41 19-48,-1-1 0,1 0-1,-1-1 1,0 0 0,0 0-1,0 0 1,-1 0 0,0-1-1,0 0 1,0 0-1,-1 0 1,0-1 0,0 1-1,-1-1 1,0 0 0,0 0-1,0-1 1,-1 1 0,0 0-1,-1-1 1,2-14 0,-3 17 6,0 0 0,0 0 0,-1 0 0,0 1 0,0-1 1,0 0-1,-1 0 0,1 1 0,-1-1 0,0 1 0,0 0 1,-1-1-1,1 1 0,-1 0 0,0 0 0,0 0 0,-1 1 0,1-1 1,-1 1-1,1 0 0,-9-5 0,0 0 85,0 1-1,-1 0 1,0 1-1,0 0 1,-27-7-1,23 8 90,0 1 0,0 1-1,-29-2 1,39 5-131,1 0 1,0 0-1,-1 0 0,1 1 1,-1 0-1,1 1 1,0 0-1,0 0 0,0 0 1,0 0-1,0 1 1,0 0-1,-6 4 0,3 2 38,0 0 0,0 1 0,1 0 0,0 0 0,0 1-1,1-1 1,1 2 0,0-1 0,0 1 0,1 0 0,1 0 0,0 0-1,0 1 1,-2 17 0,4-17-21,0 0-1,1 0 1,1 0-1,1 21 1,-1-28-63,1 0-1,1 0 1,-1-1 0,1 1 0,0 0 0,0-1 0,1 1 0,0-1-1,0 0 1,0 0 0,0 0 0,8 9 0,2-2-39,0-1-1,1 0 1,0-1 0,1-1 0,0 0 0,0 0-1,1-2 1,25 9 0,-12-6-861,0-2-1,1-1 1,0-1 0,37 2-1,6-2-2309</inkml:trace>
</inkml:ink>
</file>

<file path=ppt/ink/ink18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3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5888,'34'0'2944,"26"23"0,-46-19 1791,33 28-3967,-10-9 0,20 28 256,-15-11 0,1 18-1408,-14-12 0,3 6 768,-4-13 0,-8-7-1280,-6-9 0,0-3-1663,-2-10-1</inkml:trace>
</inkml:ink>
</file>

<file path=ppt/ink/ink18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3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7424,'12'-19'3712,"3"42"-2048,-10-18 5375,0 9-6527,-1 2 0,10 27 768,-3-11 0,44 43-1536,-12-17 128,8-15 384,-8-7 0,-6-13-2944,-3-4 0</inkml:trace>
</inkml:ink>
</file>

<file path=ppt/ink/ink18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4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197 260 7552,'-53'9'7175,"7"-1"-1667,15-6-5242,28-1-142,1-1 0,-1 1 0,1 0 0,-1-1 0,1 1 0,0 0 1,0 0-1,-1 0 0,1 1 0,0-1 0,0 0 0,0 1 0,0 0 0,1-1 1,-1 1-1,0 0 0,1 0 0,-1 0 0,1 0 0,-1 0 0,1 0 0,0 0 0,0 1 1,0-1-1,0 0 0,1 1 0,-1 1 0,-3 9 218,1 0 0,0-1-1,-1 20 1,2-16-214,1-1 0,0 1 0,1 0 0,1-1 0,0 1 0,1-1 0,1 1 0,1-1 0,0 0 0,0 0 0,2-1 0,9 21 0,-11-30-111,0 1 0,0-1 0,0 0 0,1 0 0,-1 0-1,1 0 1,0-1 0,1 0 0,-1 0 0,1 0 0,0-1 0,0 0 0,0 0-1,0 0 1,0-1 0,0 0 0,1 0 0,12 2 0,3-2 0,0 0 0,0-2 0,0 0 0,28-4 0,-21-1 0,-1 0 1,0-1 0,0-2 0,-1-1 0,29-13 0,-3-4-72,64-41 0,-86 48 48,-1-2-1,-1-1 0,36-35 1,-50 41 7,-1 0-1,-1 0 1,0-2 0,-1 0 0,-1 0-1,14-30 1,-23 44-12,0-1 0,0-1-1,0 1 1,-1 0 0,0 0-1,0-1 1,0 1 0,0 0-1,-1-1 1,0 1 0,0-1-1,-1 1 1,1-1 0,-1 1 0,0 0-1,-1 0 1,1-1 0,-1 1-1,0 0 1,0 0 0,-6-8-1,8 11 5,-4-5-24,0-1 1,0 1-1,-1 0 0,1 1 0,-1-1 1,-1 1-1,1 0 0,-1 0 0,0 1 0,-1-1 1,1 1-1,-1 1 0,0-1 0,-13-5 1,9 3 1,-2 0-4,-1 1 1,0 0 0,1 1 0,-2 0-1,1 1 1,0 1 0,-1 0 0,0 1 0,1 0-1,-31 2 1,27-1 3,-13 1-18,-1 1 1,1 2 0,-1 1 0,1 2-1,-48 14 1,55-13 17,1 0 0,0 2-1,1 1 1,-1 0 0,2 2-1,0 1 1,-25 19 0,37-26-100,0 1 0,1 0 0,0 0 1,0 0-1,1 1 0,0 1 1,0-1-1,1 1 0,0 0 0,1 0 1,0 1-1,0 0 0,1 0 1,0 0-1,1 0 0,0 0 1,1 1-1,0 0 0,1-1 0,0 1 1,0 0-1,1 0 0,0-1 1,1 1-1,1 0 0,0-1 0,0 1 1,1-1-1,4 12 0,-4-14-253,1 0-1,0 0 1,0-1-1,1 1 1,0-1-1,0-1 0,1 1 1,0-1-1,0 1 1,0-2-1,1 1 1,0-1-1,0 0 0,14 7 1,39 26-2839</inkml:trace>
</inkml:ink>
</file>

<file path=ppt/ink/ink18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4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9344,'-1'3'8856,"0"8"-4380,3 62-3217,21 308 171,-21-251-715,6 132 170,-4-179-684,-3-23-207,3-1 0,2 1 0,3-1-1,17 60 1,-25-116-70,0 0 1,0 0-1,0 0 0,1 1 1,-1-2-1,1 1 0,0 0 1,0 0-1,0 0 0,0-1 1,0 1-1,0-1 0,1 0 0,-1 0 1,1 1-1,-1-2 0,1 1 1,0 0-1,6 2 0,-7-3-113,1-1-1,0 0 0,0 0 1,0 0-1,-1 0 0,1-1 1,0 1-1,0-1 0,-1 0 1,1 1-1,0-1 1,-1-1-1,1 1 0,-1 0 1,1 0-1,-1-1 0,0 0 1,0 1-1,1-1 0,-1 0 1,0 0-1,0 0 0,-1 0 1,1 0-1,0-1 0,1-2 1,26-37-3033,-9 4-233</inkml:trace>
</inkml:ink>
</file>

<file path=ppt/ink/ink18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5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6 354 8832,'-6'23'4352,"17"29"-3840,-7-45 7295,6 12-7167,-1-3 0,9 20 128,-4-6 128,15 14-1280,-10-17 128,18-11 128,-5 0 128,2-16-3072,-11 0 128</inkml:trace>
  <inkml:trace contextRef="#ctx0" brushRef="#br0" timeOffset="1">297 13 15232,'-23'12'7551,"12"-8"-12543,11-4 13440,15-16-14976,-5 3 1</inkml:trace>
</inkml:ink>
</file>

<file path=ppt/ink/ink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4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1 307 2944,'0'0'48,"0"-1"-1,0 1 1,0-1 0,0 1-1,1-1 1,-1 1 0,0-1-1,0 1 1,0-1 0,1 1-1,-1-1 1,0 1 0,1-1-1,-1 1 1,0-1 0,1 1-1,-1 0 1,1-1 0,-1 1-1,1 0 1,-1-1 0,1 1-1,-1 0 1,1 0 0,-1-1-1,1 1 1,-1 0 0,1 0-1,-1 0 1,1 0 0,-1 0-1,2 0 1,19-6 188,-20 6-125,5-1 97,0 0 1,0 1-1,0 0 1,0 0-1,0 1 1,0-1-1,0 1 1,9 3-1,-9-3-126,0 1 1,0-1-1,0-1 1,0 1-1,0-1 1,8 0-1,24-5 336,0-2 0,65-19 0,-91 22-268,1-1 0,-1 0 0,0-1-1,-1 0 1,1-1 0,-1 0-1,0-1 1,-1 0 0,0 0-1,0-1 1,13-17 0,-20 23-108,0-1 0,-1 1 0,1-1 0,-1 0 0,0 1 0,0-1 0,-1 0 0,1 0 1,-1 0-1,0-1 0,0 1 0,0 0 0,0 0 0,-1-1 0,0 1 0,0 0 0,0 0 0,0-1 1,-1 1-1,1 0 0,-1 0 0,0-1 0,-1 1 0,-2-6 0,2 6-13,-1 0 0,0 0-1,0 0 1,-1 0 0,1 1 0,-1 0-1,0-1 1,1 1 0,-1 1 0,-1-1 0,1 1-1,0-1 1,-1 1 0,1 0 0,-1 1-1,0-1 1,1 1 0,-1 0 0,0 0-1,0 0 1,-6 0 0,-3 1 3,0 0 0,0 1 0,-1 1 1,1 0-1,0 0 0,0 2 0,1 0 0,-1 0 0,1 1 1,-17 9-1,21-9-7,0 0-1,0 0 1,0 1 0,0 0 0,1 1-1,0 0 1,0 1 0,1-1 0,0 1-1,0 1 1,1-1 0,0 1 0,0 0 0,-6 17-1,7-10 24,1-1-1,1 1 0,1 0 0,0 1 0,1-1 1,0 0-1,2 0 0,0 0 0,1 0 1,0 0-1,1 0 0,1 0 0,1 0 1,0-1-1,1 0 0,0 0 0,1 0 1,1-1-1,1 0 0,0-1 0,0 0 0,1 0 1,1-1-1,0 0 0,1-1 0,0 0 1,20 12-1,-2-5 53,1-2 0,1-2 0,1-1 0,0-1 0,0-1 0,1-3 0,0 0 0,67 5 0,-68-12-1339,-1 0 1,64-9-1,-75 2-574</inkml:trace>
</inkml:ink>
</file>

<file path=ppt/ink/ink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6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46 287 4480,'0'2'154,"1"-1"1,-1 1-1,1-1 0,0 1 1,0-1-1,0 0 0,0 1 1,0-1-1,0 0 0,0 0 1,0 0-1,0 0 0,0 0 1,1 0-1,-1 0 0,0 0 1,1 0-1,-1-1 0,1 1 1,-1 0-1,1-1 0,1 1 1,3 0 564,0 1 0,1-2 0,-1 1 0,0-1 0,13 0 0,36-8 2186,-12-3-3584,-33 8 851,-1 0 0,1-1 0,-1 0 0,0 0 0,0-1 0,0 0 0,0-1 0,-1 0 0,0-1 0,0 1 0,-1-1 0,0-1 0,9-11 0,-14 15-118,1 0 0,-1 0 0,0 0-1,0-1 1,0 1 0,0-1 0,-1 0-1,0 1 1,0-1 0,0 0 0,-1 0-1,1 0 1,-1 0 0,-1 1 0,1-1-1,0 0 1,-1 0 0,0 0 0,0 1-1,-1-1 1,1 0 0,-1 1 0,0-1-1,0 1 1,0 0 0,-1 0 0,0 0-1,0 0 1,0 0 0,-3-3 0,0 1-27,0 0 1,0 0 0,0 0-1,-1 1 1,1 0-1,-1 1 1,-1 0 0,1 0-1,0 0 1,-1 1-1,0 0 1,0 0 0,0 1-1,0 0 1,0 0-1,0 1 1,-1 0 0,1 1-1,0 0 1,-1 0 0,-13 3-1,14-2-13,1 0 0,-1 1 0,1 0-1,0 1 1,0 0 0,0 0 0,0 0 0,1 1-1,-1 0 1,1 0 0,0 1 0,0 0 0,0 0-1,1 0 1,0 0 0,0 1 0,0 0 0,0 0-1,1 1 1,0-1 0,1 1 0,-1 0 0,-3 13-1,2-4 2,2 1 0,0 0 0,1 0 0,0 0 0,2 0 0,0 1 0,0-1 0,2 0 0,0 0 0,5 17 0,-1-12 96,0-1-1,2 0 1,0 0 0,1-1-1,1 0 1,1-1-1,23 32 1,-24-38-145,1-1 0,0 0-1,1 0 1,0-1 0,1 0 0,0-1 0,1-1-1,0 0 1,0-1 0,25 10 0,-28-14-192,1 0 0,0-1 0,0 0 0,1-1-1,-1-1 1,0 0 0,1 0 0,-1-1 0,1-1 0,-1 0 0,0-1 0,0 0 0,1-1 0,-1 0 0,12-6-1,-13 5-467,0-1-1,-1-1 0,1 0 0,-1 0 0,-1-1 0,12-9 1,5-15-1866</inkml:trace>
</inkml:ink>
</file>

<file path=ppt/ink/ink18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6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1 231 8448,'0'-2'305,"0"0"1,1 0-1,-1 0 0,1 0 1,0 1-1,0-1 1,-1 0-1,1 0 0,0 0 1,1 1-1,-1-1 1,0 1-1,0-1 1,1 1-1,-1-1 0,1 1 1,-1 0-1,1 0 1,0 0-1,-1-1 0,1 2 1,0-1-1,0 0 1,0 0-1,0 1 1,-1-1-1,1 1 0,4-1 1,26-14 2228,40-44-1360,-46 37-881,0 1 0,40-25 0,-59 42-165,-1 0-1,1 0 1,0 1 0,0 0 0,0 1-1,1 0 1,-1 0 0,1 0-1,-1 1 1,1 0 0,-1 0-1,1 1 1,0 0 0,-1 1 0,14 1-1,-19-1-80,1 0 0,0 0 0,-1 0 0,1 0 0,-1 1-1,1-1 1,-1 1 0,0 0 0,0-1 0,1 1 0,-1 0 0,-1 0-1,1 0 1,0 1 0,0-1 0,-1 0 0,1 1 0,-1-1 0,0 1-1,0-1 1,0 1 0,0 0 0,0-1 0,0 1 0,0 3 0,0 5 67,1 1 1,-2 0 0,1-1-1,-3 20 1,-9 56 159,6-58-226,2 1-1,0 0 1,2 0 0,5 45-1,-4-72-46,1 1-1,0-1 0,0 0 1,0 1-1,0-1 0,0 0 1,1 0-1,0 0 1,-1 0-1,1 0 0,0-1 1,0 1-1,1 0 0,-1-1 1,1 0-1,-1 1 1,4 1-1,-1-1-2,0 0 1,1 0-1,0 0 0,-1-1 0,1 0 1,0 0-1,0-1 0,0 0 1,7 1-1,4-1-18,0 0 0,0-1 0,0-1 0,-1-1 1,1-1-1,27-7 0,-20 2-23,-1-1-1,0-2 1,0 0 0,-1-1 0,-1-1-1,0-2 1,-1 0 0,36-34 0,-41 34 13,0-1 0,-1 0 0,-1 0 0,0-1 1,-2-1-1,0 0 0,0-1 0,-2 0 1,-1 0-1,0-1 0,5-23 0,-12 35 77,0 0-1,-1 0 1,1 0-1,-2 0 1,1 1-1,-4-16 1,4 21-34,-1 1 1,1-1 0,-1 1 0,1-1 0,-1 1 0,1-1 0,-1 1 0,0-1 0,0 1 0,0 0 0,0-1 0,0 1 0,0 0 0,0 0-1,0 0 1,-1 0 0,-1-2 0,1 3-6,1 0-1,-1-1 0,0 1 1,1 0-1,-1 0 1,1 0-1,-1 0 1,1 0-1,-1 1 0,0-1 1,1 0-1,-1 1 1,1-1-1,-1 1 1,1 0-1,0-1 0,-1 1 1,1 0-1,0 0 1,-1 0-1,1 0 0,-2 2 1,-4 3 22,1 0 0,-1 0 0,2 1 0,-1 0 0,1 1 0,0-1 0,0 1 0,1 0 1,0 0-1,0 0 0,1 1 0,0-1 0,-2 11 0,1-2 7,1 0 1,1-1-1,0 1 0,1 0 1,1 1-1,3 18 1,-2-22-20,1 0 1,1 0 0,0 0 0,1 0 0,1-1 0,0 0 0,1 0 0,0 0 0,1-1 0,0 0 0,1 0 0,1-1 0,-1 0 0,12 11 0,-13-16-206,0 0 1,0-1 0,0 0 0,1 0 0,0-1 0,-1 0 0,2 0 0,-1-1 0,0 0 0,1-1 0,-1 1 0,1-2 0,0 1 0,-1-1 0,1-1 0,0 1 0,0-1 0,0-1 0,-1 0 0,1 0-1,0-1 1,0 0 0,8-3 0,12-5-2822,-5 0-319</inkml:trace>
</inkml:ink>
</file>

<file path=ppt/ink/ink18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6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 7424,'0'1'478,"-1"1"0,0-1 1,1 1-1,-1-1 0,1 1 0,-1 0 1,1-1-1,0 1 0,0-1 1,-1 1-1,1 0 0,1-1 0,-1 1 1,0 0-1,0-1 0,0 1 0,1-1 1,-1 1-1,2 2 0,16 34 6636,-7-17-7154,3 18 413,-2 0 1,10 56-1,1 6 683,-17-79-884,10 39 66,-11-53-100,-5-34 61,-3-8-381,2-1 0,1 0-1,1 0 1,9-51 0,-8 76 156,1 0-1,-1 1 1,1-1-1,1 1 1,0 0-1,0 0 1,1 0-1,0 0 1,1 1-1,-1 0 1,2 0-1,-1 0 1,1 1-1,0 0 1,1 0-1,0 1 1,0 0-1,0 0 1,0 1 0,1 0-1,9-4 1,-9 6 69,-1 0 0,0 0 0,1 1 0,0 1 0,-1-1 0,1 1 0,0 1 1,0-1-1,0 2 0,0-1 0,-1 1 0,1 0 0,0 1 0,0 0 0,-1 1 1,0 0-1,1 0 0,-1 0 0,0 1 0,-1 0 0,1 1 0,-1 0 0,1 0 1,-2 1-1,1 0 0,7 8 0,-2-2 11,-1 0 0,-1 1 0,0 1 0,-1 0 0,-1 0 0,0 0 0,0 1 0,-2 0 0,0 1 0,-1 0 0,0 0 0,-1 0 0,2 19-1,-1 81-430,-5-88-7587,0-44 4509</inkml:trace>
</inkml:ink>
</file>

<file path=ppt/ink/ink18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7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112 320 8960,'0'8'880,"-1"0"0,1 0 1,1 1-1,0-1 1,0 0-1,0 0 0,1 0 1,0 0-1,1 0 1,-1-1-1,2 1 0,4 8 1,-3-6-688,1-2 1,0 1 0,0-1 0,0 0 0,16 14-1,-13-15-84,-1 0-1,1-1 0,0 0 1,1-1-1,-1 0 0,1 0 1,0-1-1,0 0 0,0-1 1,1 0-1,-1-1 0,1 0 1,0-1-1,0 0 0,-1 0 1,1-1-1,0-1 0,0 0 1,-1 0-1,20-6 1,-12 2 12,-1-1 1,0 0-1,0-2 1,0 0-1,-1-1 1,0 0-1,-1-1 1,0-1-1,-1-1 1,0 0-1,21-24 1,-27 28-110,-1-1 1,-1 0 0,1-1-1,-1 1 1,-1-1 0,0 0-1,4-12 1,-7 15-18,0 1-1,0-1 1,-1 0 0,-1 0-1,1 1 1,-1-1 0,0 0-1,0 0 1,-1 0 0,0 0-1,0 1 1,-1-1 0,1 0-1,-4-6 1,-3-3-28,-1 0 0,0 0 0,-1 1 0,-1 0 0,0 0 0,-1 1 0,-1 1 0,0 0 0,0 1 0,-22-15 0,25 21 11,0 0 0,-1 0 0,1 0 0,-1 2 0,0-1 0,-1 1 0,1 1 0,-1 0 0,1 1 0,-1 0 0,0 1 0,0 0 0,0 0 0,0 2 0,0-1-1,0 2 1,1-1 0,-24 8 0,9-1-53,1 2-1,-1 0 0,2 2 1,0 1-1,0 1 1,1 1-1,-24 21 0,40-30 12,0 0 0,0 1 0,1 0 0,0 0-1,1 1 1,-1 0 0,2 0 0,-1 0 0,1 0 0,0 1-1,1 0 1,-5 16 0,7-20 10,0 0-1,0 0 1,0 0-1,1 0 1,0 0-1,0 0 1,0 0 0,0-1-1,1 1 1,0 0-1,0 0 1,0 0-1,1 0 1,0-1 0,0 1-1,0-1 1,0 1-1,0-1 1,1 0-1,0 0 1,0 0 0,0 0-1,1 0 1,-1-1-1,1 0 1,6 5-1,-2-4-22,0 0 0,1 0 0,-1-1 0,1-1 0,0 0 0,0 0 0,0 0 0,0-1 0,0 0 0,0-1 0,0 0 0,0-1 0,0 0 0,0 0 0,0-1 0,0 0 0,14-5 0,20-5-199,13-5-415,70-29 0,-108 38 576,-1-1-1,1-1 1,-2-1-1,1 0 1,-1-1-1,-1-1 1,20-22-1,30-49 970,-63 81 84,-19 44 2710,15-32-3415,1 0 1,0 0-1,0 1 0,1-1 0,0 0 0,0 0 0,1 0 0,1 1 1,0-1-1,0 0 0,0 0 0,1-1 0,1 1 0,-1-1 0,1 1 0,11 14 1,3 5 44,2-2 1,1 0-1,30 27 0,-43-45-209,1 0-1,0-1 0,0 0 0,1 0 0,0-1 0,0-1 0,0 0 0,1 0 0,0-1 0,20 5 0,-5-4-1316,-1-1-1,1-1 1,42-1-1,-39-2-2335</inkml:trace>
</inkml:ink>
</file>

<file path=ppt/ink/ink18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8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0 679 6016,'34'-35'9728,"13"-22"-4480,-22 27-4395,-7 8-971,0 1 555,0-1 0,-2 0 0,19-35 0,-30 48-325,-1 0 0,-1 0 1,0 0-1,0 0 0,-1-1 0,0 1 0,0-1 0,-1 0 0,-1 1 0,1-1 0,-2 0 0,1 0 0,-4-17 1,-1 10-68,-1 0-1,-1 0 1,0 1 0,-1 0 0,-1 0 0,-15-22 0,10 18 35,2-1 0,-20-42 0,32 62-76,0 1 0,0-1-1,-1 1 1,1-1-1,0 0 1,0 1 0,0-1-1,-1 1 1,1-1 0,0 1-1,0-1 1,0 0 0,0 1-1,0-1 1,0 1-1,0-1 1,0 0 0,1 1-1,-1-1 1,0 1 0,0-1-1,0 1 1,1-1 0,-1 1-1,0-1 1,1 1 0,-1-1-1,0 1 1,1-1-1,-1 1 1,0-1 0,1 1-1,-1 0 1,1-1 0,-1 1-1,1 0 1,-1-1 0,1 1-1,-1 0 1,1-1-1,0 1 1,-1 0 0,1 0-1,-1 0 1,1 0 0,-1 0-1,1 0 1,0 0 0,-1 0-1,1 0 1,-1 0 0,1 0-1,0 0 1,-1 0-1,1 0 1,33 8 176,30 20 53,-42-17-156,1-1 0,0-2 0,0 0 1,45 9-1,-29-14-36,0-1-1,49-4 1,-9 0-14,-79 2-27,1 0 0,-1 0 0,1-1 0,-1 1 0,1 0 0,-1 0 0,1 0 0,0 0 0,-1 0 0,1 0 0,-1 0 0,1 0 0,-1 0 0,1 0 0,-1 0 0,1 0 0,0 0 0,-1 0 0,1 1 0,-1-1 0,1 0 0,-1 0 0,1 1 0,-1-1 0,0 0 0,1 1 0,-1-1 0,1 0 0,-1 1 0,0-1 0,1 1 0,-1-1 0,0 1 0,1-1 0,-1 1 0,0-1 0,1 1 0,-1-1 0,0 1 0,0-1 0,0 1 0,0-1 0,0 1 0,0-1 0,1 1 0,-1-1 0,0 1 0,0 0 0,-1-1 0,1 1 0,0-1 0,0 1 0,0 0 0,-23 32 0,16-23 0,-9 10 24,1 1-1,1 0 1,1 1 0,1 0-1,1 1 1,-14 41 0,23-57-17,0 1 0,0 0 0,1-1 0,0 1 0,0 0 0,1 0 0,0-1 0,0 1 0,1 0 0,0 0 0,0-1 0,1 1 0,0-1 0,0 1 0,1-1 0,0 0 0,0 0 0,1 0 0,0 0 0,0 0 0,1-1 1,-1 0-1,1 0 0,1 0 0,-1-1 0,1 1 0,7 4 0,0-1-8,0-1 1,1 0 0,0-1-1,1 0 1,-1-1 0,1-1-1,0 0 1,1-1 0,-1-1-1,1 0 1,0-1 0,-1-1-1,1-1 1,0 0-1,0-1 1,17-3 0,10-3-16,-1-2 0,0-2 0,-1-1 0,72-33 1,-97 37 2,-1 0 1,0-1-1,0-1 1,-1 0-1,0-1 1,-1 0-1,0-1 1,-1 0 0,0-1-1,-1-1 1,10-15-1,-19 26-7,0 0 0,0 1-1,0-1 1,-1 0 0,1 0-1,-1-1 1,1 1 0,-1 0-1,0 0 1,0-1 0,-1 1 0,1 0-1,-1-1 1,0 1 0,1-1-1,-1 1 1,-1-1 0,1 1-1,-1 0 1,1-1 0,-1 1-1,0 0 1,0-1 0,0 1 0,-1 0-1,1 0 1,-1 0 0,1 0-1,-1 0 1,0 0 0,-1 1-1,1-1 1,0 1 0,-1-1 0,1 1-1,-1 0 1,0 0 0,-3-2-1,0 0-1,0 1 0,0 0 0,0 0-1,-1 0 1,0 1 0,1 0-1,-1 0 1,0 1 0,0 0 0,0 0-1,0 0 1,0 1 0,0 0 0,0 1-1,0 0 1,1 0 0,-1 0-1,0 1 1,-11 3 0,-4 5 82,1 1 0,-39 25 0,51-30-18,1 1 0,-1-1-1,2 1 1,-1 0 0,1 1 0,0 0-1,0 0 1,1 1 0,-9 16-1,11-14 10,1-1-1,0 0 1,1 1-1,0-1 1,0 1-1,1 0 1,1 0-1,0-1 1,1 1-1,0 0 1,0-1-1,1 1 1,0 0-1,1-1 1,0 0-1,1 0 0,0 0 1,1 0-1,0 0 1,0-1-1,1 0 1,0 0-1,1-1 1,0 1-1,0-1 1,1-1-1,0 0 1,0 0-1,12 8 1,-1-6-2,1-1-1,1-1 1,-1 0 0,1-2 0,0 0-1,1-2 1,-1 0 0,1-1 0,-1-1-1,1-1 1,-1-1 0,1-1 0,25-6-1,24-6 40,-48 10-89,0 0 1,0-1 0,-1-2 0,0 0-1,0-2 1,36-18 0,-55 25-8,1-1 1,0 0-1,0 0 0,-1 0 1,0 0-1,1 0 1,-1-1-1,-1 1 0,1-1 1,0 0-1,-1 0 1,2-4-1,-1 0-6,0 0-1,-1 1 1,-1-1 0,1 0-1,-1 0 1,0 0 0,-1-13-1,2 25 77,-1 0-1,1 0 0,0 0 0,1 0 0,-1-1 0,1 1 0,0-1 0,0 1 0,0-1 0,0 0 1,0 0-1,1-1 0,-1 1 0,7 3 0,12 11 260,-7-5-243,1-1 1,0-1-1,1-1 1,0 0-1,0-1 1,1-1-1,0-1 1,1 0-1,-1-1 1,1-1-1,0-1 1,0-1-1,33 0 1,-36-2-77,1-1 1,-1 0 0,0-1-1,1-1 1,-1-1 0,0 0-1,21-9 1,-28 9-17,0-1 0,0 1 0,-1-2 0,0 1 0,0-1 0,0 0 0,0-1 0,-1 1 0,0-2 0,-1 1 0,0-1 0,10-15 0,-13 18-21,-1-1-1,0 1 0,0-1 0,0 0 0,-1 1 0,0-1 0,0 0 1,-1 0-1,1 1 0,-1-1 0,0 0 0,-1 0 0,1 0 0,-1 0 1,-1 1-1,1-1 0,-1 0 0,-3-8 0,-2-1-85,0 0 0,-1 1 0,0 0 0,-1 0 0,-13-14-1,12 16 30,-1 0 0,-1 2 0,0-1 0,0 1 0,-1 1 0,0 0 0,0 1-1,-26-11 1,25 12 25,-3-1 26,-1 0-1,-1 1 0,1 1 0,-1 1 0,0 1 1,0 0-1,-1 1 0,1 1 0,-1 1 0,1 1 1,-1 1-1,1 1 0,0 0 0,-1 1 0,1 1 0,0 1 1,1 1-1,-1 0 0,1 2 0,0 0 0,1 1 1,0 0-1,0 2 0,-27 22 0,38-27 42,0 0 1,0 0-1,0 0 0,1 1 0,0-1 1,1 1-1,-6 11 0,8-14-1,1 0 0,-1-1-1,1 1 1,0 0 0,0 0 0,1 0-1,-1-1 1,1 1 0,0 0 0,0 0 0,0 0-1,0 0 1,1 0 0,-1 0 0,1 0 0,0 0-1,0-1 1,2 5 0,2 0-20,0 0-1,0 0 1,1-1 0,0 0 0,1 0-1,-1-1 1,1 0 0,0 0 0,1 0-1,-1-1 1,1 0 0,0 0 0,0-1-1,1 0 1,0-1 0,-1 0 0,1 0-1,14 2 1,5 1-217,-1-2-1,1-1 1,0-1-1,0-1 1,34-4-1,-28 0-496,0-3 0,58-16 0,-73 17 435,-1-2-1,0 0 0,0-1 1,0-1-1,-1 0 1,21-17-1,-36 25 834,-2 15 1899,0-8-2239,0 0-1,1 0 0,0 0 1,0 0-1,0 0 0,1-1 1,0 1-1,0 0 0,0-1 1,1 1-1,0-1 0,0 0 1,0 0-1,1 0 0,0 0 1,0 0-1,0-1 0,0 0 1,8 6-1,7 3 73,0 0 1,2-2-1,40 18 0,-36-18 69,-2 0 0,26 16-1,-1-2-138,-16-10-4507,-23-10 472</inkml:trace>
</inkml:ink>
</file>

<file path=ppt/ink/ink18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9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155 750 8448,'17'-15'2495,"1"0"0,0 1 0,1 0 1,25-12-1,29-19-1788,-39 23-583,-10 7 34,-1-1 0,33-28 0,-20 10-69,-1 0 1,-1-3-1,-2 0 1,40-63 0,-67 91-57,-1 1 0,1-1 0,-1 0 0,-1-1 0,0 1 0,0 0 0,2-18 0,-5 22-21,1 0-1,-1 0 0,-1 0 1,1 0-1,-1 0 0,0 0 1,0 0-1,0 0 1,-1 0-1,1 1 0,-1-1 1,0 0-1,-1 1 0,1 0 1,-1-1-1,0 1 1,-6-7-1,1 4-2,-1-1 0,0 1 1,0 0-1,0 1 0,-1 0 1,0 1-1,0 0 0,-12-4 0,0 1-29,-1 0-1,-43-7 0,43 12 2,0 0 0,0 2-1,0 0 1,0 1-1,0 2 1,0 0 0,0 2-1,0 0 1,1 1-1,-26 10 1,34-10 66,0 0 0,1 1 0,-1 1 0,1 0 0,1 0 0,-1 2-1,1-1 1,-13 13 0,18-13 2,0 0 0,0 0 0,0 0 1,1 1-1,0 0 0,1 1 0,0-1 0,1 1 0,0 0 0,0 0 0,1 0 0,0 0 0,-1 13 0,1 17 168,2-1 0,1 1 0,2 0 0,2 0 0,17 69 0,2-18 56,5-1 1,4-2 0,3-1 0,4-2-1,76 121 1,-107-192-413,2 0 1,-1-1-1,2 0 0,22 21 0,-31-32-72,1 0 1,-1 0-1,1 0 0,-1 0 0,1 0 0,0-1 1,0 1-1,0-1 0,0 0 0,0 0 0,0 0 0,0 0 1,0 0-1,0-1 0,0 1 0,1-1 0,-1 0 1,0 0-1,0 0 0,1-1 0,-1 1 0,0-1 0,0 1 1,0-1-1,0 0 0,0 0 0,0-1 0,0 1 1,5-4-1,16-10-3139</inkml:trace>
</inkml:ink>
</file>

<file path=ppt/ink/ink18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19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5504,'-7'5'861,"5"-5"-670,1 1 0,0-1-1,0 1 1,-1 0 0,1 0-1,0-1 1,0 1 0,0 0-1,0 0 1,0 0-1,0 0 1,0 0 0,0 1-1,0-1 1,0 0 0,1 0-1,-1 1 1,0-1 0,1 0-1,-1 1 1,1 1 0,10 19 6049,-1-6-4203,-4 9-1588,-1 1 0,-1 0 0,-1 0 0,-3 32 0,2 4 762,9 214 2778,-9-238-3702,0 28 396,13 87 0,-11-136-651,0 1 0,1-1 0,1 0 0,0 0 0,1-1 0,1 1 0,1-1 0,0-1 0,2 1 0,13 17 0,-21-30-89,2 0 1,-1 0-1,0-1 0,0 1 0,1-1 1,-1 0-1,1 0 0,0 0 0,0 0 0,0-1 1,0 0-1,0 0 0,0 0 0,0 0 1,0 0-1,0-1 0,0 1 0,0-1 1,1-1-1,-1 1 0,0 0 0,0-1 1,0 0-1,0 0 0,5-2 0,4-1-771,0-1-1,0-1 1,-1 0 0,0 0-1,0-1 1,15-13 0,8-5-2650</inkml:trace>
</inkml:ink>
</file>

<file path=ppt/ink/ink18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0.3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 9600,'-6'-20'4736,"78"10"-4992,-55 6 6655,26-1-5887,-9 1 0,17 8 512,-8-4 0,32 0-1280,-10 0 128,10 5 512,-18-5 0,14 0-1152,-19 0 0,5-5-2304,-15 1 129</inkml:trace>
</inkml:ink>
</file>

<file path=ppt/ink/ink18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0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88 404 10496,'-2'4'735,"0"-1"0,-1 1 1,1-1-1,0 1 1,1 0-1,-1 0 0,1 0 1,0 0-1,-1 0 1,2 0-1,-1 0 0,0 0 1,1 0-1,0 0 0,0 1 1,0-1-1,2 7 1,-2-8-621,1 0 1,0 0-1,0 0 1,0 0-1,0 0 1,1 0-1,-1-1 1,1 1 0,0 0-1,0-1 1,0 1-1,0-1 1,0 0-1,0 1 1,1-1-1,-1 0 1,3 1 0,5 2-66,1 0 0,-1 0 0,0-2 0,1 1-1,0-1 1,0-1 0,0 0 0,0 0 0,0-1 0,0-1 0,1 0 0,-1 0 0,0-1 0,0-1 0,0 0 0,19-5 0,-2-2 47,-1 0-1,0-2 1,-1-1 0,0-1-1,38-26 1,-48 28-115,0-1 1,0-1-1,-1 0 1,-1-1-1,25-32 0,-32 36-38,0 0 0,-1-1-1,0 1 1,-1-2 0,0 1-1,-1 0 1,0-1 0,0 0-1,-2 0 1,3-22 0,-4 27 23,-1 1-1,-1-1 1,1 1 0,-1-1 0,-1 1 0,1 0 0,-1 0 0,0-1 0,0 1 0,-1 0 0,0 0 0,0 1 0,0-1 0,-1 1 0,1-1 0,-1 1 0,-9-8 0,6 5-12,1 1 8,0 0 1,-1 0-1,0 1 1,-1 0-1,1 1 1,-1 0-1,0 0 1,0 0-1,-1 1 1,1 0-1,-1 1 1,0 0-1,0 0 1,0 1-1,-19-2 0,5 2-50,-1 1-1,1 2 0,0 0 0,-46 9 0,47-5 52,0 0 0,0 2 0,1 0 0,0 2 1,0 0-1,-27 17 0,36-19 23,0 1 0,1 1 0,1-1 0,-1 2 0,1-1 1,1 1-1,0 1 0,0 0 0,1 0 0,1 1 0,-9 17 0,13-25 12,2 1 0,-1 0 0,0 0 0,1-1 0,0 1 0,0 0 0,0 0-1,1 0 1,-1 0 0,1 0 0,0 0 0,1 0 0,-1 0 0,1 0 0,0 0 0,1 0 0,-1-1 0,1 1-1,0 0 1,0-1 0,0 1 0,0-1 0,1 0 0,0 1 0,0-1 0,0-1 0,0 1 0,1 0 0,0-1-1,-1 0 1,1 0 0,0 0 0,0 0 0,1 0 0,-1-1 0,1 0 0,-1 0 0,10 3 0,12 0-100,0-1 0,1-1 1,-1-2-1,0 0 1,1-1-1,34-6 1,-36 3-53,-1 0 1,0-2-1,-1-1 1,1 0 0,-1-2-1,-1-1 1,1 0 0,-1-2-1,-1-1 1,0 0-1,-1-2 1,0 0 0,24-23-1,-32 25 767,-18 19 400,4-5-849,1 1 0,-1-1 1,0 1-1,1 0 0,0 0 0,-1 0 1,1 0-1,0 0 0,1 0 0,-1 0 1,0 0-1,1 6 0,2 3 20,0 0-1,1-1 1,1 0 0,0 1-1,0-1 1,1-1-1,1 1 1,0-1 0,0 0-1,1 0 1,0-1-1,1 0 1,0 0-1,0 0 1,1-1 0,0-1-1,0 0 1,16 9-1,-14-9-165,0 0-1,0-1 1,1 0-1,0-1 1,0-1-1,0 0 1,1 0-1,0-1 1,-1-1-1,1 0 1,0-1-1,0 0 1,0-1-1,0 0 1,0-1-1,0-1 1,17-4-1,-24 4-238,0 0-1,-1-1 1,1 0 0,-1 1-1,0-2 1,0 1 0,0-1-1,0 0 1,8-8-1,-9 8-432,0-1-1,0 0 0,-1 0 0,1 0 1,-1 0-1,0-1 0,0 0 0,-1 1 0,0-1 1,0 0-1,0 0 0,-1 0 0,1 0 1,-1-12-1,-1-12-3079</inkml:trace>
</inkml:ink>
</file>

<file path=ppt/ink/ink18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1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14 11520,'-52'0'5759,"66"-14"-8702,-14 14 11262,23 0-7807,-3 0 0,8 14 768,1-1 0,22 22-1408,-8-5 0,23 10 896,-15-12 0,6-8-768,-16-1 0,-2-15-3456,-12-4 128</inkml:trace>
</inkml:ink>
</file>

<file path=ppt/ink/ink18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1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10240,'-18'110'12565,"16"-78"-12029,2 1 1,6 46 0,3 39 178,4 353-736,-12-363 361,0 50-265,32 256 0,-20-357-879,-3-29-4792,-13-48 1771,-10-2 2360,6 11 377,-13-22-2133</inkml:trace>
</inkml:ink>
</file>

<file path=ppt/ink/ink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8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21 2048,'-12'-20'3146,"12"20"-3095,0 0 0,0 0 0,-1 0 0,1-1 1,0 1-1,-1 0 0,1 0 0,0 0 0,0 0 0,-1 0 1,1 0-1,0 0 0,-1 0 0,1 0 0,0 0 1,0 0-1,-1 0 0,1 1 0,0-1 0,0 0 0,-1 0 1,1 0-1,0 0 0,0 0 0,-1 0 0,1 1 1,0-1-1,0 0 0,0 0 0,-1 0 0,1 1 0,0-1 1,0 0-1,0 0 0,0 1 0,-1-1 0,1 0 0,0 1 1,-13 41 1694,9-26-1488,-22 107 1701,-17 225-1,28-192-1395,15-152-551,-9 80 388,1 97 0,9-157-317,0 1 0,2-1 0,0 0 0,2 1-1,1-2 1,0 1 0,2-1 0,19 39 0,-26-58-79,0-1 1,1 0-1,0 0 0,-1 1 1,1-1-1,1 0 1,-1-1-1,0 1 1,1 0-1,-1-1 1,1 1-1,0-1 1,0 0-1,0 0 1,0 0-1,0 0 1,0 0-1,1-1 1,-1 1-1,0-1 1,1 0-1,-1 0 1,1-1-1,0 1 1,-1 0-1,1-1 1,0 0-1,-1 0 1,1 0-1,-1-1 1,1 1-1,0-1 1,-1 0-1,1 0 1,-1 0-1,1 0 1,3-3-1,60-19-1240,52-15-3202,-89 29 2518</inkml:trace>
</inkml:ink>
</file>

<file path=ppt/ink/ink18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2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1 236 10112,'3'-12'1108,"-1"4"-785,1-1-1,0 1 1,0 0-1,0 0 1,1 0 0,0 0-1,1 1 1,0-1-1,10-11 1,30-15 6052,-33 26-5404,2 0-766,0 0 0,0 0 0,28-9 1,6 4 92,-1 1 1,2 3 0,81-6-1,-100 14-202,1 2 0,-1 0 0,0 3 0,1 0 0,-1 2 0,-1 1 0,1 1 0,-1 2 0,-1 0 0,0 2 0,37 22 0,-58-30-48,1 0 0,-1 0-1,0 0 1,0 1 0,-1 0 0,0 0-1,0 1 1,0-1 0,0 1 0,-1 1-1,0-1 1,0 1 0,-1 0 0,0 0-1,0 0 1,-1 1 0,1-1 0,-2 1-1,1 0 1,2 14 0,-6-10 9,0 0 0,-1 0 0,-1 0-1,0 0 1,-1-1 0,0 1 0,0-1 0,-1 0 0,-1 0 0,0-1 0,-14 19 0,13-19-34,-2-1 1,1-1-1,-1 0 1,0 0 0,-1-1-1,1 0 1,-1 0 0,-1-1-1,0-1 1,1 1-1,-1-2 1,-1 0 0,1 0-1,-1-1 1,0 0 0,-18 1-1,10-1-51,-1-1 0,0-2 0,0 0 0,0-1 0,0-1 0,0-1 0,1 0 0,-34-12 0,47 13-133,0-1 1,0 0-1,0 0 0,1-1 1,-10-6-1,15 9-18,0 0 0,0 1-1,0-1 1,0 0 0,0 0 0,1 0 0,-1 1-1,0-1 1,0 0 0,0 0 0,1 0 0,-1-1-1,1 1 1,-1 0 0,1 0 0,-1 0-1,1 0 1,-1-1 0,1 1 0,0 0 0,0 0-1,0 0 1,0-1 0,0 1 0,0 0 0,0 0-1,0-1 1,0 1 0,1 0 0,-1 0 0,0 0-1,1-1 1,-1 1 0,1 0 0,-1 0 0,2-1-1,7-14-3147</inkml:trace>
</inkml:ink>
</file>

<file path=ppt/ink/ink18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2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11136,'-23'16'5503,"9"37"-5758,14-44 9342,-6 30-8831,3-12 128,-3 24 0,6-12 0,18 13-640,-4-18 128,20-2-256,-11-13 0,11-15-2048,-5 1 128</inkml:trace>
</inkml:ink>
</file>

<file path=ppt/ink/ink18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2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13184,'-41'12'6527,"56"-8"-11262,-15-4 9470,26 7-9598,-6-2-1</inkml:trace>
</inkml:ink>
</file>

<file path=ppt/ink/ink18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3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11 221 9344,'-1'-1'98,"0"1"0,1 0 1,-1 0-1,1-1 1,-1 1-1,1 0 0,-1-1 1,1 1-1,-1-1 0,1 1 1,-1-1-1,1 1 1,0-1-1,-1 1 0,1-1 1,-1 1-1,1-1 1,0 1-1,0-1 0,-1 0 1,1 1-1,0-1 0,0 1 1,0-1-1,0 0 1,0 1-1,0-1 0,0 0 1,0 1-1,0-1 0,0 1 1,0-1-1,0 0 1,0 1-1,0-1 0,1 0 1,-1 1-1,0-1 0,0 1 1,1-1-1,-1 1 1,1-2-1,28-35 3639,43-25-1827,-67 57-1798,20-14 169,0 1-1,33-17 1,-54 32-175,1 1 0,0-1 0,-1 1 0,1 0 0,0 0 0,0 0-1,1 1 1,-1 0 0,0 0 0,0 0 0,1 1 0,-1-1 0,0 1-1,1 1 1,-1-1 0,0 1 0,1 0 0,-1 0 0,10 3 0,-14-2-41,1-1 1,0 0-1,-1 1 1,1-1-1,-1 0 1,1 1-1,-1 0 1,0-1-1,0 1 0,0 0 1,0 0-1,0-1 1,0 1-1,0 0 1,-1 0-1,1 0 1,-1 0-1,1 0 1,-1 0-1,0 0 1,0 0-1,0 0 1,0 0-1,0 1 1,0-1-1,0 0 1,-2 3-1,-1 8 180,0-1 0,-1 1 0,-7 15 0,4-12-114,-9 24 315,7-20-113,1 2-1,-10 39 1,17-55-284,0-1 1,0 0-1,1 1 0,0-1 1,0 0-1,0 1 0,1-1 1,-1 1-1,1-1 0,0 0 0,1 0 1,-1 1-1,1-1 0,0 0 1,1 0-1,4 8 0,-5-11-40,0 0 0,0 0 0,0 0 0,1 0 0,-1 0 0,1 0 0,-1-1 0,1 1 0,-1-1 0,1 0 0,0 0 0,0 1 1,-1-2-1,1 1 0,0 0 0,0-1 0,0 1 0,0-1 0,4 0 0,59-6 64,-53 4-71,9-2-37,-1-1 0,0 0 0,0-2 0,0 0 0,-1-2 0,0 0 0,0-1 0,-1-1 0,0 0 0,-1-2 0,-1 0 0,0-1 0,24-26 0,-36 33-14,1-1 1,-1-1 0,0 1-1,0-1 1,-1 1 0,0-1 0,3-14-1,-5 20 39,-1 0 0,0-1 0,0 1 0,-1 0 0,1 0-1,-1-1 1,1 1 0,-1 0 0,0-1 0,0 1 0,-1 0-1,1-1 1,-1 1 0,1 0 0,-1-1 0,0 1 0,-1 0 0,1 0-1,0 0 1,-1 0 0,0 0 0,1 0 0,-1 1 0,-3-5 0,4 7 22,-1-1 1,1 0-1,0 0 1,0 0 0,-1 1-1,1-1 1,-1 0-1,1 1 1,0 0-1,-1-1 1,1 1 0,-1 0-1,1-1 1,-1 1-1,1 0 1,-1 0 0,1 0-1,-1 0 1,1 1-1,-1-1 1,1 0 0,0 1-1,-1-1 1,1 1-1,-1-1 1,1 1 0,0 0-1,0-1 1,-1 1-1,1 0 1,0 0 0,0 0-1,0 0 1,0 0-1,0 0 1,0 0 0,0 0-1,0 1 1,-1 1-1,-2 2 60,1 1-1,-1 0 0,1 0 0,0 0 1,1 0-1,-5 13 0,6-8-5,0 0-1,0 1 0,1-1 1,0 1-1,1-1 1,0 1-1,1-1 0,0 0 1,1 0-1,0 0 1,1 0-1,0 0 0,1-1 1,0 0-1,0 0 1,1 0-1,1 0 0,0-1 1,10 11-1,-10-11-228,1-1 0,0 0 0,0 0 0,1-1-1,0 0 1,1 0 0,-1-1 0,1-1 0,0 1 0,0-1 0,1-1-1,0 0 1,-1-1 0,1 0 0,1 0 0,-1-1 0,0-1-1,20 1 1,-25-3-260,0 1-1,0-1 1,-1 0 0,1 0-1,0-1 1,-1 0 0,1 0-1,-1 0 1,0-1 0,0 0-1,0 0 1,5-3-1,20-19-3160</inkml:trace>
</inkml:ink>
</file>

<file path=ppt/ink/ink18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3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14336,'14'48'7167,"80"-37"-10111,-74-11 13312,54 0-10496,-17 0 0,32-16-1536,-23 5 128,23-32-1280,-23 8 128</inkml:trace>
</inkml:ink>
</file>

<file path=ppt/ink/ink18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4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22 462 7552,'-9'1'11188,"4"7"-7981,1 21-3809,3-22 1870,0 18-1053,0 0 0,1 0 0,2 0 0,0 0 0,2 0 0,8 31 0,-10-48-123,0 0 0,1 0 0,0 0 0,1-1 0,-1 1 0,1-1-1,1 0 1,0 0 0,0 0 0,0-1 0,0 0 0,1 0 0,0 0 0,0-1 0,1 0 0,0 0 0,0 0 0,0-1 0,0 0 0,1 0 0,-1-1 0,1 0 0,14 3 0,-7-3-69,0-2 1,0 0 0,0 0 0,1-2 0,-1 0 0,0 0-1,0-1 1,-1-1 0,1-1 0,0 0 0,-1-1 0,0 0-1,0-1 1,0-1 0,-1 0 0,22-16 0,-12 4-21,-1 0-1,-1-2 1,-1 0 0,-1-1-1,0-1 1,-2-1 0,16-28-1,-28 42-18,0 0-1,-1 0 1,-1 0-1,1 0 1,-1-1 0,-1 0-1,0 1 1,-1-1-1,0 0 1,0 0-1,-2-19 1,-2 11-33,0 1 0,-1 0 0,-1 0 0,-1 0 0,-13-29 1,10 31 9,0-1 1,-2 2 0,0-1 0,0 1 0,-1 1 0,-1 0 0,-1 1 0,0 0 0,0 1 0,-1 1 0,-1 0 0,1 1 0,-2 1 0,-25-11 0,0 3-57,-1 2 0,-1 1 0,0 3 0,-83-11 0,104 16 81,30 2-9,40 2 82,175-4 781,-23 0-166,-176 7-659,12 0-568,-1 2 1,55 11 0,-86-13 288,-2-1 16,1 1-1,-1-1 1,0 1-1,1-1 1,-1 0-1,0 0 1,1 0-1,-1 0 1,1 0-1,-1 0 1,0 0 0,1 0-1,-1 0 1,0-1-1,1 1 1,-1-1-1,2 0 1,7-5-3102</inkml:trace>
</inkml:ink>
</file>

<file path=ppt/ink/ink18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4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154 439 9856,'-1'5'971,"-1"0"-1,1 1 1,1-1 0,-1 0 0,1 1 0,-1-1 0,2 0-1,-1 1 1,0-1 0,1 1 0,0-1 0,3 10 0,-1-10-715,-1 0 1,1 0 0,-1 0-1,1 0 1,0-1 0,1 1 0,-1-1-1,1 0 1,0 0 0,0 0-1,6 4 1,-3-4-251,0 1 0,0-1 0,1 0 0,-1-1 0,1 0 0,0 0-1,0 0 1,0-1 0,0-1 0,1 1 0,-1-1 0,0-1 0,1 1 0,-1-1 0,1-1-1,-1 0 1,9-2 0,6-4 61,-1-1 0,0-1 0,-1-1 0,0-1 0,0-1 0,35-26 1,-35 22-41,-1 0 1,0-1 0,33-37 0,-45 44-39,-1 0 0,0-1 0,0 0 0,-1 0-1,0 0 1,-1-1 0,-1 0 0,0 0 0,4-17 0,-7 21 3,0 0 0,-1 0 1,1 0-1,-1 0 0,-1 1 1,0-1-1,0 0 0,0 0 1,-1 0-1,0 1 1,-1-1-1,0 1 0,0 0 1,0 0-1,-1 0 0,-8-12 1,3 8-12,0-1 1,-1 2-1,0-1 1,-1 1 0,0 1-1,0 0 1,-23-14-1,21 16-4,-1 1 1,0 0-1,0 1 0,0 0 0,-1 1 1,0 1-1,1 0 0,-1 1 0,0 0 1,-1 2-1,-16 0 0,0 3-63,-1 1-1,1 1 1,-59 19 0,66-17-31,1 2 0,-36 18 1,52-23 37,0 1 0,1-1 1,0 1-1,0 1 0,0-1 0,1 1 1,0 0-1,0 1 0,0-1 0,-5 10 1,9-14 24,1 0 1,0 0 0,0 0 0,1 0 0,-1 0 0,0 0 0,1 0 0,-1 0 0,1 0-1,0 1 1,-1-1 0,1 0 0,0 0 0,0 0 0,1 0 0,-1 0 0,0 1-1,1-1 1,-1 0 0,1 0 0,0 0 0,0 0 0,0 0 0,0 0 0,0 0-1,0-1 1,0 1 0,0 0 0,1-1 0,-1 1 0,1 0 0,-1-1 0,1 0-1,2 2 1,2 1-164,0 1 0,1-2 0,-1 1-1,1-1 1,0 0 0,0 0-1,1-1 1,-1 0 0,11 2 0,37 1-378,0-3 0,0-2 1,0-2-1,0-3 0,-1-2 1,1-2-1,60-20 1,-114 29 593,45-8 639,-45 7-592,-1 1 1,1 0-1,0 0 0,0 0 1,-1 0-1,1 0 0,0 0 1,-1 0-1,1 0 0,0 0 1,0 0-1,-1 0 0,1 1 1,0-1-1,-1 0 0,1 0 1,0 1-1,-1-1 0,1 0 1,0 1-1,-1-1 0,1 1 1,-1-1-1,1 1 0,-1-1 1,1 1-1,-1-1 0,1 1 1,-1 0-1,1-1 0,-1 1 1,0-1-1,1 1 0,-1 0 1,0-1-1,0 1 0,0 0 1,1 0-1,-1-1 0,0 1 1,0 0-1,0 0 0,0-1 1,0 1-1,0 0 0,0-1 1,-1 1-1,1 0 0,0 0 1,0-1-1,0 1 0,-1 1 1,-4 12 611,1 1 0,0 0 0,1 0-1,1 1 1,0-1 0,2 0 0,0 21 0,1-29-516,0 0 0,0 0-1,0 0 1,1 0 0,0 0 0,1 0 0,-1 0-1,1-1 1,0 1 0,1-1 0,0 0-1,0 0 1,0 0 0,1-1 0,0 1 0,0-1-1,0 0 1,7 5 0,1-2-138,0 0 0,0-1 0,1 0 0,0-1 0,0 0 0,1-1 0,-1-1 0,30 5 0,-27-7-860,0-1 0,0-1-1,0 0 1,27-4 0,6-3-2494</inkml:trace>
</inkml:ink>
</file>

<file path=ppt/ink/ink18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5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521 28 7040,'4'-1'522,"0"0"1,0 1 0,0-1-1,0-1 1,0 1 0,0-1-1,0 1 1,-1-1 0,1 0-1,-1-1 1,1 1 0,-1 0-1,4-4 1,-17 5 142,1 1 1,-1 0 0,0 0-1,-15 4 1,11-2-441,0 2-1,0 0 1,0 0 0,-24 12-1,-18 8 935,29-14-731,-127 52 1693,127-49-1729,0 0 0,1 2 0,-39 29 1,37-16 21,27-27-401,1-1 0,-1 1 0,1-1 0,-1 1 0,0-1 0,1 1 0,-1-1 0,1 1 0,-1 0 0,1-1 0,0 1 0,-1 0 0,1 0 0,0-1 0,-1 1 0,1 0 0,0 0 1,0-1-1,0 1 0,0 0 0,0 0 0,0 0 0,0-1 0,0 1 0,0 0 0,0 0 0,0 0 0,0-1 0,0 1 0,1 0 0,-1 0 0,0-1 0,1 1 0,-1 0 0,0-1 0,1 1 1,-1 0-1,1-1 0,-1 1 0,1 0 0,0-1 0,-1 1 0,1-1 0,-1 1 0,1-1 0,0 1 0,-1-1 0,1 0 0,1 1 0,9 2 9,0 0-1,0-1 0,0-1 1,0 1-1,1-2 0,-1 0 1,13-1-1,318-27 22,-279 24 81,93 7 0,-127 0-46,1 1 1,-1 2-1,0 1 0,53 20 1,-69-22-36,0 0 1,-1 1 0,0 1-1,0 0 1,15 13 0,-23-17-30,0 1 1,0 0 0,0 0-1,0 0 1,-1 1 0,0-1 0,0 1-1,0 0 1,-1 0 0,1 0-1,-1 0 1,0 0 0,-1 1-1,1-1 1,-1 0 0,1 10 0,-3-3 34,0 0 1,-1 0 0,0 0 0,-1 0-1,0-1 1,-1 1 0,0-1 0,-1 0 0,0 0-1,-1 0 1,0 0 0,-1-1 0,0 0-1,-16 17 1,14-18-16,0 0-1,0-1 1,0-1 0,-1 1-1,0-2 1,-1 1 0,0-1-1,0-1 1,0 0-1,-19 5 1,11-3 1,-1 1 37,1-1-1,-2-1 0,1-1 1,-1-1-1,1-1 0,-1-1 1,-35 0-1,44-3-132,-1-1 1,1 0-1,0-1 1,0 0-1,0 0 1,0-2-1,1 1 0,-1-1 1,1-1-1,0 0 1,1-1-1,-1 0 1,-15-15-1,-9-15-2016,32 32 1282,0 1 0,0 0-1,0-1 1,1 0 0,-1 1-1,1-1 1,1 0 0,-1 0 0,1 0-1,0 0 1,0-1 0,-1-8 0,2-9-2661</inkml:trace>
</inkml:ink>
</file>

<file path=ppt/ink/ink18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5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8704,'1'-39'3893,"-1"38"-3680,0 1 0,0-1 0,0 0 0,0 0 0,0 0 0,1 0 0,-1 0 0,0 0 0,0 0 1,1 0-1,-1 1 0,1-1 0,-1 0 0,0 0 0,1 1 0,0-1 0,-1 0 0,1 0 0,-1 1 0,1-1 0,0 1 1,0-1-1,-1 0 0,1 1 0,0-1 0,0 1 0,0 0 0,-1-1 0,1 1 0,0 0 0,0 0 0,0-1 0,0 1 1,0 0-1,0 0 0,0 0 0,0 0 0,-1 0 0,1 0 0,0 0 0,0 0 0,1 1 0,-1 0-67,0 1-1,1 0 0,-1-1 0,0 1 1,-1 0-1,1 0 0,0 0 0,0 0 1,-1 0-1,1 0 0,-1 0 1,0 0-1,1 0 0,-1 0 0,0 0 1,0 0-1,-1 0 0,1 0 0,-1 3 1,1 0-108,-11 212 2725,5-136-2177,1-8 154,3 1 0,16 144-1,-4-146-603,3-2 0,4 1 0,2-2 0,4 0 0,2-2 0,3-1 0,43 72 0,-45-93-584,25 62 0,-46-84-153,-5-22 482,0-1 1,0 1-1,0 0 1,0-1-1,0 1 0,0-1 1,0 1-1,0 0 1,0-1-1,-1 1 0,1-1 1,0 1-1,0-1 1,-1 1-1,1-1 0,0 1 1,-1-1-1,1 1 1,0-1-1,-1 1 0,1-1 1,-1 1-1,1-1 1,-1 0-1,1 1 0,-1-1 1,1 0-1,-1 1 1,1-1-1,-1 0 0,0 0 1,1 0-1,-1 1 1,1-1-1,-1 0 0,0 0 1,1 0-1,-2 0 1,2-1-84,0 1 0,-1 0 0,1-1 1,0 1-1,0-1 0,0 1 1,-1-1-1,1 1 0,0-1 1,0 1-1,0-1 0,0 1 1,0-1-1,0 1 0,0-1 0,0 1 1,0-1-1,0 1 0,0-1 1,0 1-1,0-1 0,0 1 1,1-1-1,-1 1 0,0-1 0,0 1 1,0-1-1,1 0 0,-1 1-220,5-12-3311</inkml:trace>
</inkml:ink>
</file>

<file path=ppt/ink/ink18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6.3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55 8704,'-19'-2'2023,"25"4"1405,40 6 3315,-24-4-5626,22 2-542,0-3 0,1-2-1,53-5 1,-50 2-804,-4 1 101,46 0 32,-1-5 0,0-3 0,124-28 0,-202 34-152,41-10-1606,-50 13 1543,0 0 0,0 0 0,0 0 0,0 0 0,1 0 0,-1 0 1,0 0-1,0 1 0,0-1 0,0 1 0,0-1 0,2 2 0,-3 5-2761,-2-3-21</inkml:trace>
</inkml:ink>
</file>

<file path=ppt/ink/ink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9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41 2304,'-1'0'59,"1"-1"0,-1 0 0,1 0 0,-1 0 0,1 1 0,-1-1 0,1 0 0,0 0 0,-1 0 0,1 0 0,0 0 0,0 1 0,-1-1 0,1 0 0,0 0 0,0 0 0,0 0 0,0 0 0,1 0 0,-1 0 0,0 0 0,0 0 0,0 0 0,1 1 0,-1-1 0,0 0 0,2-1 0,-1 0 75,0 1 0,1 0-1,-1 0 1,1 0 0,-1 0 0,1 0-1,-1 0 1,1 0 0,0 1 0,-1-1 0,1 1-1,0-1 1,2 0 0,5 0 288,0 0 0,0 1 1,0 0-1,0 0 0,11 2 0,62 13 1029,121 39 0,-171-44-1160,1-1 1,1-2 0,-1-1 0,1-2-1,52 0 1,-54-5-1375,0-2 0,0-1 0,42-11 0,-46 9-559,-4 5-22</inkml:trace>
</inkml:ink>
</file>

<file path=ppt/ink/ink18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6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7 293 9472,'-2'6'584,"1"0"0,0 0 0,0 0 1,0 0-1,1 0 0,0 0 0,0 0 0,0 0 1,1 0-1,0 0 0,0 0 0,1 0 0,-1 0 1,1-1-1,0 1 0,1 0 0,0-1 0,0 0 1,0 0-1,0 1 0,1-2 0,0 1 0,0 0 1,0-1-1,0 0 0,7 5 0,-5-5-615,0 0-1,0 0 0,0 0 0,1-1 0,-1 0 1,1 0-1,0-1 0,8 2 0,6 1 125,1-2 1,0 0-1,1-1 0,-1-2 0,0 0 0,0-1 1,1-1-1,-1-1 0,0-2 0,-1 0 0,1-1 1,-1-1-1,0 0 0,-1-2 0,0-1 0,0 0 0,-1-2 1,29-22-1,-37 26-82,-1 0-1,0-1 1,-1-1 0,0 1-1,0-2 1,-1 1 0,-1-1-1,1 0 1,-2-1 0,0 1-1,0-1 1,-1-1 0,4-14-1,-8 21-12,0 1 1,0-1-1,-1 1 0,0-1 0,0 0 1,-1 1-1,1-1 0,-1 1 0,-1-1 0,1 1 1,-1-1-1,1 1 0,-2 0 0,1 0 1,0 0-1,-1 0 0,0 0 0,0 0 0,-1 1 1,-5-7-1,-1 2-8,0-1 0,0 1 0,-1 1 0,-1 0 0,1 0 0,-24-10 1,23 13-12,0 0 0,-1 0 0,0 1 0,0 1 0,0 1 0,0 0 0,0 0 0,-1 1 0,1 1 0,-25 2 0,25-1-4,-30 0-171,-78 15 1,109-14 102,0 1 1,-1 1-1,2 0 1,-1 0-1,0 2 1,1-1 0,0 1-1,0 1 1,1 0-1,-12 9 1,19-13 30,-26 28-488,28-30 519,0-1 1,1 1 0,-1 0-1,0 0 1,1-1-1,-1 1 1,0 0-1,1 0 1,-1 0 0,1 0-1,0 0 1,-1 0-1,1 0 1,0 0 0,-1 0-1,1 0 1,0 0-1,0 0 1,0 0 0,0 0-1,0 0 1,0 0-1,0 0 1,0 0 0,1 0-1,-1 0 1,0 0-1,1 0 1,-1 0-1,0 0 1,1 0 0,-1 0-1,1 0 1,0-1-1,0 2 1,8 4-94,0 0 0,1-1 0,0 0 1,0 0-1,0-1 0,0-1 0,0 0 0,1 0 1,0-1-1,-1 0 0,17 0 0,17-1-177,71-7 0,-41 0 149,-56 5 112,8-1 234,1 1 0,0 2 0,0 0 0,36 7 0,-55-6-39,-1 0 0,1 0 0,-1 1 0,0 0-1,0 0 1,0 0 0,0 1 0,-1 0 0,0 1-1,1-1 1,-1 1 0,-1 1 0,1-1 0,-1 1-1,0 0 1,0 0 0,-1 0 0,0 1 0,0-1-1,4 10 1,-2-2 84,2 1 0,0-1 0,0 0-1,2-1 1,-1 0 0,2 0 0,0-1 0,0-1-1,1 1 1,0-2 0,1 0 0,0 0 0,25 12-1,-21-14-879,0-1-1,1 0 0,-1-1 0,1-1 0,0-1 0,1-1 0,22 2 0,14-1-2942</inkml:trace>
</inkml:ink>
</file>

<file path=ppt/ink/ink18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8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1 381 6272,'2'-2'391,"0"1"1,0-1 0,1 1-1,-1 0 1,1 0 0,-1 0-1,1 0 1,-1 0-1,1 0 1,0 1 0,-1-1-1,1 1 1,0 0 0,-1 0-1,1 0 1,0 0 0,-1 0-1,5 1 1,66 11 5332,-44-7-5428,2-2 148,0-1-1,-1-1 1,1-2 0,52-8 0,-68 7-247,-1-1 0,1-1 1,-1-1-1,0 1 0,0-2 1,-1 0-1,1-1 0,-1 0 0,-1-1 1,1-1-1,16-14 0,-26 20-185,0 0 0,1-1 0,-1 1 0,0-1 0,-1 1 0,1-1 0,0 0 0,-1 0 0,0 0 0,0 0 0,-1 0 0,1 0 0,-1-1 0,1 1 0,-1-1 0,-1 1 0,1-1 0,-1 1 0,0-1 0,0 1 0,0-1 0,0 0 0,-1 1-1,0-1 1,0 1 0,0 0 0,0-1 0,-1 1 0,0 0 0,0 0 0,0-1 0,0 2 0,-1-1 0,1 0 0,-1 0 0,0 1 0,0 0 0,0-1 0,-1 1 0,-3-3 0,-5-1-7,0 0 0,0 1-1,0 0 1,-1 1 0,0 1 0,0 0 0,-25-5 0,33 8 3,1 0 1,-1 0 0,0 0 0,-1 1 0,1 0 0,0 0-1,0 0 1,0 1 0,0-1 0,0 1 0,0 0 0,0 1-1,1-1 1,-1 1 0,0 0 0,1 0 0,-1 1 0,1-1 0,-1 1-1,1 0 1,0 0 0,0 0 0,1 1 0,-1-1 0,1 1-1,-5 5 1,4 0 22,-1 0 0,2 0 0,-1 0 0,1 0 0,0 0 0,1 1 0,0 0 0,1-1 0,0 1 0,0 0-1,1-1 1,1 1 0,-1 0 0,1-1 0,1 1 0,0 0 0,0-1 0,1 0 0,7 18 0,-2-14 6,0 1-1,1-1 1,1 0 0,0-1 0,0 0-1,1-1 1,1 0 0,0 0 0,0-2-1,1 1 1,0-2 0,1 1-1,0-2 1,0 0 0,0-1 0,1 0-1,16 4 1,-2-5-3,-1 0 0,1-2 1,0-1-1,1-1 0,-1-2 0,0-1 0,0-1 0,0-1 0,-1-2 1,0-1-1,0-1 0,0-1 0,-1-2 0,35-18 0,-59 28-34,0-1 0,0 1 0,-1-1 0,1 0 0,0 1 0,-1-1 0,1 0 0,-1-1 0,0 1 0,0 0 0,0-1 0,0 1 0,0-1 0,0 0 0,-1 0 0,0 1 0,1-1 0,-1 0 0,1-4 0,-3 7 4,0 0-1,1 0 0,-1 0 1,0 0-1,0 0 0,0 0 1,1 0-1,-1 1 0,0-1 1,0 0-1,0 0 0,1 1 1,-1-1-1,0 1 0,1-1 1,-1 1-1,0-1 0,1 1 1,-1-1-1,0 1 0,1 0 1,-1-1-1,1 1 0,0 0 1,-1-1-1,1 1 0,-1 0 1,1 0-1,0-1 0,-1 1 1,1 1-1,0 0 10,0 0 1,1 0-1,-1 1 1,0-1-1,1 0 1,0 0-1,-1 0 1,1 0-1,0 0 1,0 0-1,0-1 1,0 1-1,1 0 1,-1 0-1,0-1 1,1 1-1,-1-1 1,4 3-1,0 0 10,1 0 0,-1-1 0,1 0 0,0 0 0,0 0 0,7 2 1,10 1 49,1 0 1,32 4 0,-50-10-52,31 5 64,1-2 0,-1-1 0,49-5 0,-67 2-63,0-2 1,0 0 0,0-2 0,0 0-1,-1-1 1,0-1 0,33-16-1,-45 19-28,0-1 0,0 1-1,0-1 1,-1 0 0,0 0-1,0 0 1,0-1 0,-1 0-1,0 0 1,0 0 0,0 0-1,-1-1 1,1 0 0,-2 1-1,1-1 1,-1 0 0,0 0-1,0-1 1,-1 1 0,0 0-1,-1-1 1,1 1 0,-1 0-1,-1-1 1,1 1 0,-1 0-1,0 0 1,-1-1 0,0 1-1,0 0 1,-5-10 0,1 4-21,-1 0 1,0 0-1,0 1 0,-2 0 1,1 0-1,-2 1 1,1 0-1,-1 1 0,-14-11 1,-5 4-50,0 1 0,-1 2 1,-1 1-1,0 2 0,-1 0 1,0 2-1,-50-7 1,59 13 0,0 2 0,0 0 0,0 1 0,0 1 0,-38 7 1,47-6-40,1 2 0,-1 0 0,1 1 0,0 0 0,0 1 0,1 0 0,-1 1 0,2 0 0,-1 1 0,-10 10 0,17-15-18,0 1 0,1 0 0,0 0 0,0 0 0,0 0 0,0 1 0,1 0 0,0-1 0,0 1 0,0 0 0,0 1 0,1-1 0,0 0 0,0 1 0,0-1 0,1 1 0,0 0-1,0 0 1,0-1 0,1 1 0,-1 0 0,2 0 0,-1 0 0,0-1 0,1 1 0,0 0 0,3 8 0,-1-8-124,0 1 1,1-1-1,-1 0 1,1 0-1,1 0 1,-1 0-1,1-1 0,0 0 1,0 0-1,0 0 1,1 0-1,0-1 1,0 0-1,8 4 0,5-1-518,1-2 0,-1-1-1,0 0 1,1-1-1,25 0 1,102-5-2842,-47-5 1055</inkml:trace>
</inkml:ink>
</file>

<file path=ppt/ink/ink18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8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5 8064,'-1'-1'87,"1"1"0,0 0-1,0 0 1,0-1 0,-1 1 0,1 0 0,0 0 0,0-1 0,-1 1 0,1 0-1,0 0 1,0 0 0,-1-1 0,1 1 0,0 0 0,-1 0 0,1 0 0,0 0-1,-1 0 1,1 0 0,0 0 0,-1-1 0,1 1 0,0 0 0,-1 0 0,1 0 0,0 1-1,-1-1 1,1 0 0,0 0 0,-1 0 0,1 0 0,0 0 0,-1 0 0,1 0-1,0 1 1,-1-1 0,1 0 0,0 0 0,0 0 0,-1 1 0,1-1 0,0 0-1,0 0 1,-1 1 0,1-1 0,0 0 0,0 0 0,0 1 0,0-1 0,-1 0 0,1 1-1,0-1 1,0 1 0,-9 32 5270,5 11-1549,3-12-3672,-7 317 2318,8 40 298,31 65-420,-16-282-2062,-13-138-799,-2-33 383,0 0 1,0 0-1,1 0 1,-1 0-1,0 1 1,0-1-1,-1 0 1,1 0 0,0 0-1,0 0 1,0 0-1,-1 0 1,1 0-1,-1 0 1,1 0-1,-1 0 1,1 0 0,-1 0-1,1 0 1,-2 1-1,2-2-9,-1 0 0,1 0 0,-1 0 0,1-1 0,-1 1 0,1 0 0,-1 0 0,1-1 0,0 1 0,-1 0 0,1 0 0,0-1 0,-1 1 0,1-1 0,0 1 0,-1 0 0,1-1 0,0 1 0,0-1 0,-1 1 0,1 0 0,0-1 0,0 1 0,0-1 0,0 1 0,0-1 0,0 1 0,0-1 1,0 1-1,0-1 0,0 0 0,-1-3-1008,-4-12-2571</inkml:trace>
</inkml:ink>
</file>

<file path=ppt/ink/ink18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9.4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363 0 6272,'-9'23'10261,"-239"212"-7467,243-231-2889,-51 48-582,14-29-3884,39-22 2215,3-1-86</inkml:trace>
</inkml:ink>
</file>

<file path=ppt/ink/ink18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29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363 7 8704,'-66'-7'4352,"-5"57"-6400,62-38 8703,-10 24-6783,1-10 128,-16 14-384,11-5 128,-20 24-511,11-16-1,4 5-1536,8-9 128</inkml:trace>
</inkml:ink>
</file>

<file path=ppt/ink/ink18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0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56 8320,'0'0'162,"-1"0"1,0 0-1,1 0 1,-1 0 0,0 0-1,0 0 1,1 0-1,-1 1 1,0-1-1,1 0 1,-1 0 0,0 0-1,1 1 1,-1-1-1,0 0 1,1 1-1,-1-1 1,1 1-1,-1-1 1,1 0 0,-1 1-1,1-1 1,-1 1-1,1 0 1,-1-1-1,1 1 1,0-1 0,-1 1-1,1 0 1,0-1-1,-1 1 1,1 0-1,-11 30 5913,7-17-4949,-2 1-944,1-1 0,1 1 0,0 1 0,1-1 0,1 0 0,0 1 0,1-1 0,1 1 1,0 0-1,1-1 0,4 20 0,-3-28-133,0 0 0,0 0-1,0-1 1,1 1 0,0-1 0,0 0 0,1 1 0,0-1 0,0-1 0,0 1-1,1-1 1,0 0 0,0 0 0,0 0 0,0 0 0,1-1 0,0 0 0,0 0-1,0-1 1,0 0 0,1 0 0,-1 0 0,1-1 0,0 1 0,11 1 0,-9-3-15,1 1 0,-1-1 1,1-1-1,-1 1 0,1-2 1,0 1-1,-1-2 1,0 1-1,1-1 0,-1 0 1,15-6-1,-2-3-66,1 0 0,39-28 0,-25 15-28,-21 13-10,1-1 1,-2-1-1,0 0 1,0-1 0,-2-1-1,1 0 1,-2 0 0,11-19-1,-18 28 52,-1-1 0,0 0 0,0 0 0,0 0-1,-1-1 1,0 1 0,-1-1 0,0 0 0,0 0 0,0 0-1,-1 0 1,-1 0 0,1 0 0,-1 0 0,0 0 0,-1 0-1,0 0 1,0 0 0,-1 0 0,0 0 0,-6-14 0,8 20 48,-1 1 1,0-1-1,0 1 1,1 0 0,-1-1-1,0 1 1,0 0 0,0-1-1,-1 1 1,1 0 0,0 0-1,0 0 1,-1 0-1,1 0 1,0 0 0,-1 1-1,-2-2 1,3 2-5,0 0 0,0-1 0,0 2 0,0-1 0,0 0 0,0 0 0,0 0 0,0 0 0,0 1 0,0-1 0,0 0 0,0 1 0,0-1 0,1 1 0,-1-1 0,0 1 0,0-1 0,0 1 0,1 0-1,-1-1 1,-1 2 0,-1 2 53,0 0-1,0 1 0,0-1 1,1 1-1,-1-1 0,1 1 0,0 0 1,1 0-1,-1 0 0,0 8 1,0 2-6,1 0 1,1 0-1,1 0 1,0 0 0,1 0-1,1 0 1,0 0-1,1-1 1,0 1 0,1-1-1,1 0 1,0 0 0,1-1-1,11 16 1,-9-15-213,0-1 1,1 0 0,1 0 0,0-1-1,0-1 1,1 0 0,1 0-1,0-1 1,0-1 0,1 0-1,0-1 1,0-1 0,23 9 0,-32-15-304,-1 1 1,1-1 0,-1 0-1,0 0 1,1-1 0,-1 0-1,1 1 1,0-1 0,-1-1-1,1 1 1,-1-1 0,1 0-1,-1 0 1,0 0 0,8-3-1,7-8-2885</inkml:trace>
</inkml:ink>
</file>

<file path=ppt/ink/ink18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0.8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0 9984,'-1'1'418,"1"1"0,-1-1 0,0 0 0,0 0 0,1 1 0,-1-1 0,1 0 0,-1 0 0,1 1 0,0-1 0,0 1 0,-1-1 0,1 0 0,0 1 0,0-1 0,0 1 0,0-1 0,1 0 0,-1 1 0,0-1 0,1 0 0,0 2 0,9 59 6254,-2-17-6681,2 28 441,19 75 0,-4-30 303,-22-89-656,-3-28-75,0-1-1,0 1 0,0 0 1,0-1-1,0 1 0,0 0 1,0-1-1,0 1 0,0-1 1,0 1-1,0 0 0,0-1 1,-1 1-1,1 0 0,0-1 1,0 1-1,-1-1 0,1 1 1,0-1-1,-1 1 0,1-1 1,-1 1-1,1-1 0,-1 1 1,1-1-1,-1 1 0,1-1 1,-1 0-1,1 1 0,-1-1 0,1 0 1,-1 0-1,0 1 0,-1-2-8,0 0-1,0 0 1,1 0-1,-1 0 1,0-1-1,1 1 1,-1-1-1,1 1 0,-1-1 1,1 1-1,0-1 1,0 0-1,0 1 1,0-1-1,0 0 0,0 0 1,0 0-1,0-2 1,-4-5-60,-6-9-35,2 0 1,-1-1-1,2-1 1,1 1-1,0-1 1,1 0-1,2-1 0,-3-23 1,7 30 40,1 0 0,0 0 0,2 1 0,-1-1 1,2 0-1,0 1 0,0-1 0,1 1 0,1 1 0,0-1 1,1 1-1,0 0 0,1 0 0,17-19 0,-20 25 69,1 0-1,-1 1 1,1-1-1,0 1 0,1 0 1,-1 1-1,1 0 1,0 0-1,0 0 1,0 1-1,1 0 0,-1 0 1,1 1-1,0 0 1,-1 0-1,1 0 1,0 1-1,0 1 0,0 0 1,0 0-1,0 0 1,0 1-1,0 0 1,0 0-1,-1 1 0,1 0 1,12 5-1,-8-1 68,-1-1-1,0 1 0,-1 1 1,1 0-1,-1 1 0,-1 0 1,1 0-1,-2 1 0,1 0 1,-1 1-1,0-1 1,-1 2-1,0-1 0,-1 1 1,0 0-1,-1 0 0,0 1 1,7 23-1,-6-11-38,-2 0 0,0 0 0,-2 1 0,0-1 0,-2 1-1,-1 0 1,0-1 0,-11 48 0,12-52-2006,14-32-3082,-4-2 1572</inkml:trace>
</inkml:ink>
</file>

<file path=ppt/ink/ink18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1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1 437 11008,'0'46'5503,"5"9"-6782,0-48 8446,10 13-7167,-7-4 0,12 3-128,-2-3 128,10-9-2304,-5 2 128,15-12-639,-10-3 127</inkml:trace>
  <inkml:trace contextRef="#ctx0" brushRef="#br0" timeOffset="1">129 36 15232,'-52'-35'7551,"66"51"-15486,-10-13 15742,15-3-13439,-4 0 129</inkml:trace>
</inkml:ink>
</file>

<file path=ppt/ink/ink18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1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9 9600,'-5'0'4736,"42"4"-4096,-28-4 4863,30 0-5375,-12 0 128,26-13 256</inkml:trace>
</inkml:ink>
</file>

<file path=ppt/ink/ink18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1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512 1 12416,'-23'0'5077,"-76"3"-3221,51 0 1797,13 8-2323,22-5-1321,6-3 16,0 1-1,0 0 1,1 0 0,-1 0 0,1 1 0,0 0 0,0 1 0,1-1 0,0 1 0,0 0 0,0 0 0,-5 10 0,3-3 3,0 0-1,1 1 1,1-1 0,0 1-1,-3 18 1,5-14-9,0 0 0,1 0 0,1 0 0,1 0 0,1 0 0,4 32 0,-4-41-2,6 38 83,2 0 1,1-1 0,27 70 0,3 6 93,82 352 105,-105-394-171,-4 0 0,-3 2 0,-4-1 0,-8 144 0,-1-191-32,-2 0 1,-1-1 0,-2 0 0,-1 0 0,-2-1-1,-1 0 1,-1-1 0,-2 0 0,-1-1 0,-1-1 0,-2 0-1,-33 39 1,48-63-122,0-1 0,-1 0-1,1 0 1,-1 0 0,0-1-1,0 1 1,0-1 0,0 0-1,-1 0 1,-8 2 0,11-4-62,0 0 0,-1-1 0,1 0 0,0 0-1,0 0 1,0 0 0,0 0 0,0 0 0,0-1 0,0 0 0,0 1 0,0-1 0,0 0 0,0-1 0,0 1 0,1 0 0,-1-1 0,0 0 0,1 1 0,-1-1-1,1 0 1,0 0 0,-4-5 0,-10-12-1139,2-2-1,1 1 0,0-2 1,2 1-1,-15-40 0,-2-10-2228</inkml:trace>
</inkml:ink>
</file>

<file path=ppt/ink/ink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09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38 430 2688,'-1'-3'181,"0"0"0,0 1 1,-1-1-1,1 1 0,0-1 0,-1 1 1,0 0-1,1 0 0,-1 0 0,0 0 0,-4-4 1,6 6-114,0 0 1,-1 0-1,1 0 1,0-1 0,-1 1-1,1 0 1,0 0-1,-1 0 1,1 0-1,0 0 1,-1-1 0,1 1-1,0 0 1,-1 0-1,1 0 1,0 0-1,-1 0 1,1 0 0,0 0-1,-1 0 1,1 0-1,-1 0 1,1 1-1,0-1 1,-1 0 0,1 0-1,0 0 1,-1 0-1,1 0 1,0 1 0,0-1-1,-1 0 1,-4 22 1765,6-10-1677,0 0 0,1 0-1,0 0 1,1 0 0,0 0 0,8 19 0,38 69 1105,-32-67-934,9 8 161,-13-26-24,-13-15-451,0 0-1,0-1 1,0 1-1,0 0 1,0 0 0,0 0-1,0 0 1,0 0-1,0 0 1,0 0 0,0 0-1,0 0 1,0-1-1,0 1 1,0 0 0,1 0-1,-1 0 1,0 0-1,0 0 1,0 0 0,0 0-1,0 0 1,0 0-1,0 0 1,0 0 0,0 0-1,1 0 1,-1 0 0,0 0-1,0 0 1,0 0-1,0 0 1,0-1 0,0 1-1,0 0 1,0 1-1,1-1 1,-1 0 0,0 0-1,0 0 1,0 0-1,0 0 1,0 0 0,0 0-1,0 0 1,0 0-1,1 0 1,-1 0 0,0 0-1,0 0 1,0 0-1,0 0 1,0 0 0,0 0-1,0 0 1,0 1-1,0-1 1,0 0 0,0 0-1,-6-34 137,-2 0 0,-2 1 1,-22-54-1,17 51-180,2-1 1,-10-43-1,18 53-9,1 0-1,2 0 1,0 0-1,4-43 1,-1 57 25,1 0 0,1 0 1,0 0-1,0 0 0,2 0 0,-1 1 0,2-1 1,-1 1-1,2 0 0,-1 1 0,11-13 1,-15 21-26,1 1 1,0-1 0,0 1-1,0-1 1,0 1 0,0 0-1,0 0 1,0 1 0,1-1-1,-1 0 1,1 1 0,-1 0-1,1 0 1,0 0 0,0 1-1,-1-1 1,1 1 0,0 0-1,0 0 1,-1 0 0,1 0-1,0 0 1,6 2 0,10 3-413,0 1 0,-1 0 0,25 12 0,4 1-388,-45-18 571,0 0-1,0 0 1,0 0-1,0 0 1,-1 1-1,1-1 1,0 1 0,-1-1-1,1 1 1,-1 0-1,5 4 1,7 13-1396</inkml:trace>
</inkml:ink>
</file>

<file path=ppt/ink/ink18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2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7168,'19'-36'3584,"24"29"-1792,-34 4 4991,14-3-6015,-4 3 128,19-4 512,-10 3 0,38 4-1792,-15 0 0,21 11 1152,-17 1 0,2-5-1024,-15 2 0,1-9-1280,-11 0 0,2-12-1664,-11 5 129</inkml:trace>
</inkml:ink>
</file>

<file path=ppt/ink/ink18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3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41 3072,'2'-3'590,"-1"1"1,1-1-1,0 1 0,0 0 1,0 0-1,1 0 0,-1 0 1,0 0-1,1 0 0,0 1 1,-1-1-1,5-1 0,40-8 3454,-23 10-3141,1 1 0,27 4 1,-40-3-613,1 0-1,0 2-1,0-1 0,-1 2 1,1 0-1,-1 0 0,0 1 0,0 1 1,0 0-1,-1 0 0,19 15 1,-13-10-145,13 5-138,-26-15-15,0 1 0,-1 0-1,1-1 1,0 1 0,-1 1 0,0-1 0,0 0-1,1 1 1,-1 0 0,-1-1 0,1 1-1,0 0 1,-1 1 0,1-1 0,-1 0 0,0 1-1,0-1 1,2 8 0,16 34-84,-13-31 111,-1 0 0,0 1 0,-1 0 0,0 0 0,4 30-1,-7-34-18,-1 0 0,0 0 0,-1 1 0,0-1 0,-1 0 0,0 0 0,-1 0 0,0 0 0,0 0 0,-1 0 0,-1 0 0,0-1 0,-10 19 0,9-20 0,0 0 0,0 0 0,-1 0 0,0-1 0,-1 1 0,0-1 0,0-1 0,0 1 0,-1-1 0,0-1 0,-1 1 0,-12 6 0,16-9-1,1-1-1,-1 1 0,1 0 0,-1 0 1,1 1-1,0-1 0,1 1 0,-1 0 1,-3 7-1,4-6-52,-1-1 1,1 0-1,-1 0 0,0 0 1,0-1-1,0 1 0,0-1 1,-1 0-1,0 0 0,0 0 1,-10 5-1,2-4-242,-131 52-513,123-50 143,-1-1 1,1-1-1,-1-1 1,0-1-1,-24 0 1,21-3-1639</inkml:trace>
</inkml:ink>
</file>

<file path=ppt/ink/ink18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3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6912,'0'-16'3456,"9"13"-1920,-9 3 3583,10 3-4223,-1 1 128,-5 12 256,1-4 128,4 42-1792,-4-10 0,1 18 1024,-3-16 128,8 18-640,-2-14 128,0-14-1024,1-13 0,3-14-2048,1-2 1</inkml:trace>
</inkml:ink>
</file>

<file path=ppt/ink/ink18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4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11264,'9'7'5631,"25"2"-8318,-25-9 9214,0 0-8063,1 0 0,-6 4-3583,1-4 127</inkml:trace>
</inkml:ink>
</file>

<file path=ppt/ink/ink18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4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402 44 6016,'-36'-18'3659,"32"15"-2768,-1 1 0,1-1 0,0 1 0,-1 0 0,1 0 1,-1 0-1,0 1 0,1 0 0,-1 0 0,-9-1 0,-24 1 327,29-1-1066,0 1 0,0 1 0,0 0 1,0 0-1,0 1 0,0 0 0,0 1 1,0-1-1,1 2 0,-1-1 0,1 1 0,-1 1 1,-13 7-1,10-3 48,1 1 1,0 0-1,1 1 1,0 0-1,0 1 1,1 0-1,1 0 1,0 1-1,-10 18 1,14-22-159,0-1 1,1 1 0,0 0 0,0 1-1,1-1 1,0 0 0,1 1-1,-1-1 1,2 1 0,-1-1-1,1 1 1,0-1 0,1 1-1,0-1 1,1 1 0,-1-1 0,5 10-1,-3-12-89,0 0 1,1 0-1,0 0 0,0 0 0,1-1 0,-1 0 0,1 0 0,0 0 1,1 0-1,-1-1 0,1 0 0,0 0 0,0 0 0,0-1 0,0 0 1,1 0-1,-1-1 0,1 0 0,0 0 0,0 0 0,10 0 0,5 2-506,0-2-1,0 0 1,0-2-1,0 0 1,27-5-1,-14 0-2070,63-17 1,-39 2-577</inkml:trace>
</inkml:ink>
</file>

<file path=ppt/ink/ink18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4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32 261 7936,'-1'-1'527,"0"1"1,0-1 0,0 1-1,1 0 1,-1 0-1,0-1 1,0 1 0,0 0-1,0 0 1,0 0-1,1 0 1,-1 0 0,0 0-1,0 0 1,0 1 0,0-1-1,0 0 1,1 0-1,-1 1 1,0-1 0,0 0-1,0 1 1,0 0-1,-8 17 2638,8-14-3172,1-1-1,0 1 1,0-1-1,0 0 1,1 1-1,-1-1 1,1 1-1,-1-1 1,1 0-1,0 0 1,1 1-1,-1-1 0,2 3 1,3 1 101,0-1-1,0 0 1,1 0 0,0 0-1,0-1 1,0 0-1,1 0 1,0-1 0,0 0-1,0 0 1,0-1 0,0 0-1,1 0 1,-1-1 0,1 0-1,0-1 1,0 0 0,15 0-1,0 0-20,1-1 1,-1-1-1,0-1 0,0-1 0,42-12 1,-49 11-66,-1-2 1,1 0 0,-1-1-1,0-1 1,-1 0 0,0-1-1,16-13 1,-24 17-7,-1-1 0,0 1 0,-1-1 1,0-1-1,0 1 0,0-1 0,0 0 0,-1 0 1,-1 0-1,1 0 0,-1-1 0,0 0 0,0 1 1,-1-1-1,-1 0 0,3-13 0,-4 16-6,0-1 1,-1 0-1,1 1 0,-1-1 0,0 1 1,0-1-1,-1 1 0,0-1 0,0 1 1,0 0-1,0 0 0,-1 0 0,0 0 0,0 0 1,0 1-1,-7-7 0,3 2-5,-2 1 0,1 0 0,-1 0 0,0 1-1,-1 1 1,-17-11 0,15 12-48,0 1 1,0 0-1,-1 1 0,1 0 1,-1 0-1,1 2 0,-1-1 0,0 2 1,0 0-1,-16 1 0,9 1-105,0 1-1,0 1 0,0 1 1,1 0-1,-36 16 0,50-19 49,-1 1 0,1 0 0,-1 0 0,1 0 0,0 0 0,0 1 0,0 0-1,1 0 1,-7 8 0,10-10 17,-1 0 1,1 0-1,0 0 0,1 0 0,-1 0 0,0 0 1,1 0-1,-1 0 0,1 1 0,0-1 0,-1 0 1,1 0-1,0 0 0,0 1 0,1-1 0,-1 0 1,0 0-1,1 0 0,-1 0 0,1 1 0,0-1 1,0 0-1,0 0 0,0 0 0,0 0 1,2 3-1,1 0-330,-1 0 0,1 1 1,1-1-1,-1 0 0,1-1 1,-1 1-1,1-1 0,1 0 1,-1 0-1,1-1 1,10 6-1,23 14-2538</inkml:trace>
</inkml:ink>
</file>

<file path=ppt/ink/ink18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5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16 7808,'-2'1'261,"0"0"1,0-1-1,0 0 1,0 1 0,0-1-1,0 0 1,0 0-1,0 0 1,0 0-1,-1 0 1,1-1-1,0 1 1,0-1 0,0 1-1,0-1 1,0 0-1,0 0 1,0 0-1,1 0 1,-1 0-1,0 0 1,-2-2 0,3 2-37,1 0 1,-1 1-1,1-1 1,-1 1-1,1 0 1,-1-1 0,1 1-1,-1-1 1,0 1-1,1 0 1,-1 0-1,0-1 1,1 1 0,-1 0-1,0 0 1,1 0-1,-1-1 1,0 1 0,0 0-1,1 0 1,-1 0-1,0 0 1,1 1-1,-1-1 1,0 0 0,1 0-1,-1 0 1,-1 1-1,-8 17 1707,8 24-1680,5-33-110,-1 0 0,2-1 0,-1 1 0,1-1 0,0 1 0,1-1 0,0 0 0,0-1 0,1 1 0,0-1 0,0 0 0,0-1 0,1 0 0,11 9 0,47 26-1110,3-10-5442,-50-22 3317</inkml:trace>
</inkml:ink>
</file>

<file path=ppt/ink/ink18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5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59 7552,'25'-37'5686,"-24"36"-5184,1-1-1,-1 0 0,1 0 0,0 0 1,0 1-1,0-1 0,0 1 0,0 0 0,0 0 1,0-1-1,1 1 0,-1 1 0,0-1 1,1 0-1,-1 0 0,3 1 0,-4 5-324,0 0 0,0 1 0,-1-1-1,1 1 1,-2 0 0,0 8 0,-15 167 2182,-31 263-196,38-354-1942,4 0-1,8 100 0,-2-174-216,1-1-1,0 1 1,1 0-1,0-1 0,2 0 1,6 17-1,-10-28-155,1 1 0,0 0-1,1 0 1,-1-1-1,1 0 1,0 1 0,0-1-1,0 0 1,1 0 0,-1-1-1,1 1 1,0-1 0,0 1-1,0-1 1,0-1 0,1 1-1,-1 0 1,1-1 0,0 0-1,0 0 1,9 2 0,-11-4-198,0 1 0,1-1 0,-1 0 0,0-1 0,0 1 0,1 0 1,-1-1-1,0 0 0,0 0 0,0 0 0,0 0 0,0 0 0,0-1 1,4-2-1,17-7-3127</inkml:trace>
</inkml:ink>
</file>

<file path=ppt/ink/ink18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5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8192,'32'-3'4096,"48"6"-2944,-61-3 5631,33 4-6399,-9-4 128,22 0 128,-13 0 0,33-4-1280,-19 4 128,14-3-1152,-19 3 128,-10 3-1279,-14-3 127</inkml:trace>
</inkml:ink>
</file>

<file path=ppt/ink/ink18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6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40 234 8832,'-4'2'630,"1"1"-1,0 0 1,0 0 0,0 0 0,1 0-1,-1 0 1,1 1 0,0-1 0,0 1-1,0-1 1,0 1 0,0 0 0,1 0 0,0 0-1,0 0 1,0 0 0,0 0 0,0 0-1,1 7 1,0-8-266,1-1-1,-1 1 1,1 0-1,-1 0 1,1 0-1,0-1 1,0 1-1,0 0 1,1-1-1,-1 1 1,4 4-1,-3-4-427,1-1 0,-1 1 1,1-1-1,0 1 0,0-1 0,0 0 0,0 0 1,1 0-1,-1 0 0,6 1 0,2 1 163,1-2 1,0 1-1,0-2 0,0 1 0,0-2 0,0 1 1,0-2-1,0 0 0,23-4 0,-5-1 125,-1-2 0,46-17 0,-67 22-274,0-1 1,-1 1-1,1-1 0,-1-1 0,0 1 1,0-1-1,0-1 0,-1 1 0,0-1 0,0 0 1,0-1-1,-1 1 0,1-1 0,-2 0 1,1-1-1,-1 1 0,0-1 0,-1 1 0,0-1 1,0 0-1,0-1 0,-1 1 0,-1 0 1,1-1-1,-1 1 0,-1-1 0,1 1 0,-1-1 1,-1 1-1,0-1 0,0 1 0,-3-9 1,3 11-3,-1 1 1,0-1 0,0 1 0,-1 0-1,0 0 1,1 0 0,-2 0 0,1 0-1,-1 0 1,1 1 0,-1 0 0,0 0-1,-1 0 1,1 0 0,-1 1 0,0-1-1,0 1 1,0 0 0,0 1 0,0-1-1,-1 1 1,1 0 0,-1 0 0,1 1 0,-8-1-1,-2-1-6,1 1-1,0 1 0,-1 0 0,1 1 0,-1 1 1,1 0-1,-1 1 0,1 0 0,-15 5 1,24-5 56,1-1 1,-1 1 0,0 1 0,1-1 0,-1 1 0,1 0 0,0 0-1,0 0 1,0 0 0,0 1 0,1 0 0,-1-1 0,1 1 0,0 1-1,0-1 1,-4 9 0,5-10 0,1 0-1,0 0 0,0 1 1,0-1-1,0 1 0,0-1 1,1 1-1,0-1 0,-1 1 1,1-1-1,1 1 0,-1-1 1,0 1-1,1-1 0,0 0 1,0 1-1,0-1 0,0 0 1,0 1-1,1-1 1,-1 0-1,1 0 0,0 0 1,0 0-1,0 0 0,4 2 1,4 5-85,0-1 0,1-1 0,1 0 1,0 0-1,0-1 0,19 8 0,84 29-679,-42-26 335,-34-11 626,-38-7-148,0 1 1,0-1 0,0 0 0,-1 1-1,1-1 1,0 1 0,0-1 0,-1 1-1,1 0 1,0-1 0,-1 1-1,1-1 1,-1 1 0,1 0 0,-1 0-1,1-1 1,-1 1 0,1 0 0,-1 0-1,0 0 1,1-1 0,-1 1 0,0 0-1,0 2 1,4 30 1034,-5-29-943,1 0 1,0 0-1,0 1 0,1-1 1,-1 0-1,1 0 1,0 0-1,0-1 0,0 1 1,1 0-1,-1 0 0,1 0 1,4 6-1,-2-6-118,0-1 1,1 1-1,-1-1 0,1 0 0,-1 0 0,1-1 0,0 1 0,0-1 1,1 0-1,-1-1 0,0 1 0,0-1 0,1 0 0,-1 0 0,1-1 1,-1 1-1,7-2 0,-7 1-444,0-1-1,0 0 1,0 0 0,0 0-1,0-1 1,-1 1 0,10-6 0,-9 4-427,-1 0 0,1 0 0,-1 0 0,1-1 0,-1 0 1,0 0-1,5-8 0,6-8-2500</inkml:trace>
</inkml:ink>
</file>

<file path=ppt/ink/ink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0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39 369 3328,'-1'3'279,"0"-1"1,0 0 0,1 1-1,-1-1 1,1 0-1,-1 1 1,1-1 0,0 1-1,0-1 1,0 1-1,0-1 1,0 1 0,0-1-1,1 1 1,0-1-1,-1 1 1,1-1 0,1 4-1,1 0-47,-1-1-1,1 1 1,0 0-1,0-1 1,1 0-1,4 6 1,-4-7-185,0 0 0,0 0 0,1 0 1,-1-1-1,1 0 0,0 0 0,0 0 0,1 0 0,-1-1 0,0 0 1,1 0-1,-1 0 0,1-1 0,0 0 0,-1 0 0,1 0 1,0-1-1,0 0 0,0 0 0,-1 0 0,1-1 0,0 0 0,9-2 1,9-5 175,0 0 1,0-1-1,-1-1 1,24-15-1,-35 19-168,1-2 29,1 0 0,-1 0-1,0-2 1,-1 1 0,0-2 0,-1 1 0,0-2 0,15-18-1,-22 24-58,0 0 0,0-1 0,0 1 0,-1-1 0,0 0 1,0 1-1,-1-1 0,0-1 0,0 1 0,0 0 0,-1 0 0,0-1 0,-1 1 0,0 0 0,0-1 0,0 1 0,-1-1 0,0 1 0,-1 0 0,-2-10 0,0 7-24,0 0 0,-1 0 0,0 0 0,-1 1 0,0 0 0,0 0 0,-1 0 0,0 1 0,0-1 0,-1 2 0,0-1 0,-1 1 0,1 1 0,-1-1 0,-1 2 0,1-1 0,-1 1 0,0 0 0,0 1-1,-1 1 1,1-1 0,-21-2 0,19 4-28,-1 0-1,1 1 1,-1 1-1,1 0 1,0 1 0,-1 0-1,1 1 1,-1 0-1,1 1 1,0 1-1,0 0 1,1 0-1,-1 1 1,1 0-1,0 1 1,0 1-1,1 0 1,0 0-1,0 1 1,-11 11-1,15-13-19,1 1-1,0 0 1,0 0-1,1 0 1,0 1-1,0-1 1,0 1-1,1 0 1,1 0-1,-4 12 0,5-17 22,1 1 0,-1 0-1,0-1 1,1 1-1,0-1 1,0 1-1,0 0 1,0-1-1,1 1 1,-1 0-1,1-1 1,0 1-1,0-1 1,0 1 0,1-1-1,-1 0 1,1 1-1,0-1 1,0 0-1,0 0 1,0 0-1,0 0 1,1-1-1,-1 1 1,1-1-1,5 5 1,8 2 17,1-1 1,0-1-1,0 0 1,1-1-1,-1-1 1,36 6-1,114 5 47,-153-15-37,-11-1-1,2 0 28,-1-1 0,1 1 0,-1 0 0,1 1-1,-1-1 1,1 1 0,-1 0 0,0 0 0,1 0-1,-1 1 1,0-1 0,0 1 0,0 0 0,0 0-1,0 1 1,-1-1 0,1 1 0,0 0-1,-1 0 1,0 0 0,0 0 0,5 7 0,4 5 254,1 0 1,0-1-1,29 23 1,-36-33-429,0 0 1,0 0-1,1-1 0,-1 0 1,14 4-1,-15-5-366,1-1 0,0 0 0,-1 0 0,1-1 0,0 0 0,0 0 0,-1 0 0,9-2 0,11-4-1280</inkml:trace>
</inkml:ink>
</file>

<file path=ppt/ink/ink18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6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10112,'4'6'4992,"5"8"-6272,-4-14 9727,4 28-7807,1-12 0,14 27 128,-5-16 128,8 17-1280,-2-14 0,1-1 128,-6-6 128,-1 0-2816,-1-7 128,-18-16-383,0 0 127</inkml:trace>
</inkml:ink>
</file>

<file path=ppt/ink/ink18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36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8704,'28'-3'4352,"15"26"-3712,-34-18 8191,5 10-8063,0-3 128,1 15 256,-6-11 128,5 32-1664,0-13 0,6 19 896,-6-6 0,4-13-1280,-4-5 0,-4-5-2688,-1-10 128</inkml:trace>
</inkml:ink>
</file>

<file path=ppt/ink/ink18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3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461 72 6656,'-27'-19'10196,"2"1"-6825,4 5-3516,18 10 289,1 1-1,-1 0 1,0 0-1,0 0 1,1 1 0,-1-1-1,0 1 1,-1-1-1,1 1 1,0 0 0,0 0-1,-1 1 1,1-1-1,0 1 1,-1-1-1,1 1 1,0 0 0,-1 0-1,1 1 1,0-1-1,-1 1 1,-4 1 0,-11 5-14,1 1 0,-1 0 1,2 2-1,-1 0 0,1 1 1,1 1-1,0 0 1,0 1-1,2 1 0,0 0 1,0 1-1,1 1 0,1 0 1,1 1-1,0 0 1,1 0-1,1 1 0,0 1 1,2-1-1,0 1 0,1 1 1,1-1-1,1 1 0,0 0 1,2 0-1,0 38 1,2-49-149,1 1 1,0 0 0,1-1 0,0 1 0,0-1 0,1 1 0,1-1 0,-1 0 0,1 0 0,1-1 0,0 1 0,0-1 0,0 0 0,1 0 0,1-1-1,-1 1 1,1-1 0,0-1 0,1 1 0,-1-2 0,1 1 0,1-1 0,-1 0 0,1 0 0,-1-1 0,1 0 0,1-1 0,-1 0 0,10 2 0,22-4-893,0-1 1,55-9 0,-57 6-203,-19 1 36,1-1 1,-1-1 0,0-1 0,21-8 0,9-4-2274</inkml:trace>
</inkml:ink>
</file>

<file path=ppt/ink/ink18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3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12 8320,'-18'-12'6287,"27"33"1074,14 26-5671,52 183-751,35 99 1514,-89-263-2198,89 323 578,-109-381-824,0 1 0,-1 0 1,0 0-1,-1 0 0,-2 16 1,3-25-8,0 1 0,0 0 1,0 0-1,0 0 0,-1 0 1,1-1-1,0 1 0,0 0 0,-1 0 1,1-1-1,0 1 0,-1 0 1,1 0-1,-1-1 0,1 1 1,-1 0-1,0-1 0,1 1 0,-1-1 1,1 1-1,-1-1 0,0 1 1,0-1-1,1 1 0,-2-1 0,0 0-1,0-1 0,1 0-1,-1 1 1,1-1 0,-1 0-1,1 0 1,0 0-1,-1 0 1,1 0 0,0-1-1,0 1 1,0 0-1,0 0 1,0-1 0,0 1-1,0-1 1,0 1 0,0-1-1,0-1 1,-3-5-16,0 1-1,1-1 1,0 0 0,0 0 0,1 0-1,0-1 1,0 1 0,1-1 0,0 1-1,0-1 1,1 1 0,1-1 0,-1 1 0,1-1-1,3-13 1,0 9-8,0-1 1,1 2-1,1-1 1,0 0-1,0 1 1,1 0-1,0 1 1,1-1-1,11-10 0,-15 17 33,0 1-1,1-1 1,-1 1-1,1 0 1,0 1-1,0-1 1,0 1-1,1 0 1,-1 0-1,1 1 1,0-1-1,0 1 1,-1 0-1,1 1 1,0 0-1,1 0 1,-1 0-1,0 0 1,0 1-1,0 0 0,0 1 1,1-1-1,-1 1 1,0 0-1,0 1 1,0-1-1,0 1 1,-1 1-1,1-1 1,9 6-1,-4-2 31,1 1 0,-1 1 0,-1 0 0,1 0 0,-1 1 0,-1 1 0,0 0 0,0 0 0,-1 0 0,0 1 0,0 0 0,-2 1 0,9 17 0,-3-1-252,19 48 683,-29-72-776,-1 1 1,0-1-1,0 0 1,0 1-1,0-1 0,-1 0 1,0 1-1,0-1 1,0 0-1,0 1 1,-1-1-1,0 0 1,0 1-1,-2 6 1,1-10-2556,3-7 1326,-1-1-88,0-5-1983</inkml:trace>
</inkml:ink>
</file>

<file path=ppt/ink/ink18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4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11 371 9856,'5'4'773,"-1"-1"1,1 0-1,0 0 1,0-1-1,0 1 1,0-1-1,0 0 1,0 0-1,1-1 1,-1 0-1,0 0 1,1 0-1,-1 0 1,9-1-1,-5-1-471,0 0-1,0 0 1,0-1-1,-1 0 1,1-1 0,-1 0-1,1 0 1,10-7-1,-3 1-275,0-1 0,-1-1 0,-1 0-1,1-1 1,-2-1 0,0 0 0,0-1 0,11-16 0,-18 20 49,0 0 1,-1 0-1,1 0 0,-2-1 1,0 0-1,5-17 1,-8 23-75,0 0 1,0-1 0,0 1-1,-1-1 1,1 1-1,-1-1 1,0 1-1,-1-1 1,0 1-1,0-1 1,0 1-1,0-1 1,-1 1 0,0 0-1,0 0 1,-4-7-1,4 7 32,-2 1-1,1-1 1,-1 1 0,1 0-1,-1 0 1,0 0-1,0 1 1,-1-1 0,1 1-1,-1 0 1,0 0-1,0 0 1,0 1 0,0 0-1,0 0 1,0 0-1,-1 1 1,1-1-1,-1 1 1,1 1 0,-1-1-1,1 1 1,-1 0-1,0 0 1,1 0 0,-1 1-1,1 0 1,-1 0-1,1 0 1,0 1 0,-1 0-1,1 0 1,0 0-1,0 1 1,-5 3 0,-4 3 165,0 1 0,0 0 0,0 1 0,2 1 0,-1 0 0,-18 25 0,23-25-46,0 1-1,1-1 1,0 1-1,1 1 0,1-1 1,0 1-1,1 0 1,0 0-1,-1 15 1,5-16-55,1-1 1,0 1 0,1-1 0,1 1-1,0-1 1,1 0 0,0 0-1,0 0 1,2 0 0,-1-1-1,1 0 1,1 0 0,0-1-1,1 1 1,0-2 0,0 1-1,1-1 1,16 13 0,0-9-178,0-1 0,1-1 0,0-1 0,39 9 0,-48-14-75,-7-3-120,1 1 0,-1-1 0,1-1 0,-1 0 0,1-1 0,13 0 0,-11-2-732,1 0-1,-1-1 1,0 0 0,0-1-1,0 0 1,0-1 0,16-10-1,10-5-2832</inkml:trace>
</inkml:ink>
</file>

<file path=ppt/ink/ink18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4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8 426 8064,'-1'1'518,"0"0"0,0 1-1,0 0 1,0-1 0,1 1 0,-1-1 0,1 1 0,-1 0 0,1-1 0,0 1-1,-1 0 1,1 0 0,0-1 0,0 1 0,0 0 0,1-1 0,-1 1 0,0 0 0,1 0-1,-1-1 1,1 3 0,15 42 4389,-14-41-5464,6 15 738,1 0-1,0-1 0,2 0 1,0-1-1,21 26 1,-25-36-127,-1-1 0,1 0 1,0-1-1,1 1 1,-1-1-1,1-1 1,1 0-1,-1 0 0,1 0 1,0-1-1,0 0 1,0-1-1,0 0 0,19 3 1,-14-4-44,1-2 0,0 1-1,-1-2 1,1 0 0,0-1 0,-1 0 0,0-1 0,1-1 0,-1 0-1,0-1 1,-1 0 0,15-9 0,-21 10-6,1 0 0,-1 0-1,0-1 1,-1 0 0,1-1 0,-1 1 0,0-1-1,0 0 1,-1-1 0,0 1 0,0-1-1,-1 0 1,1-1 0,-1 1 0,-1-1 0,0 1-1,0-1 1,0 0 0,-1 0 0,0 0 0,-1-1-1,1 1 1,-1-12 0,-3 2-1,0 0 0,-1 0 1,-1 0-1,-1 0 0,-1 1 0,0-1 1,-1 2-1,0-1 0,-16-23 1,-2 1-24,-1 1 0,-1 1 1,-3 2-1,0 1 0,-3 1 1,0 2-1,-55-39 0,87 69 22,-1 0-1,0 0 1,0-1-1,0 1 1,1 0 0,-1 1-1,0-1 1,0 0-1,-1 0 1,1 1-1,-4-1 1,6 1-2,0 0 1,0 0-1,-1 0 1,1 0 0,0 1-1,0-1 1,-1 0-1,1 0 1,0 0-1,0 1 1,0-1-1,-1 0 1,1 0-1,0 0 1,0 1-1,0-1 1,0 0 0,0 0-1,-1 1 1,1-1-1,0 0 1,0 0-1,0 1 1,0-1-1,0 0 1,0 1-1,0-1 1,0 0-1,0 0 1,0 1 0,0-1-1,0 0 1,0 1-1,0-1 1,0 0-1,0 0 1,1 1-1,-1-1 1,0 0-1,0 0 1,0 1-1,0-1 1,0 0 0,1 0-1,-1 1 1,2 2 6,0 0 0,0-1 1,0 1-1,0 0 0,1-1 1,-1 1-1,1-1 0,-1 0 1,1 0-1,0 0 0,0 0 1,0-1-1,0 1 0,0-1 1,6 2-1,30 6 70,0-2 0,0-1 1,0-3-1,1-1 0,69-5 0,-69-4-255,-31 5-118,0 0 0,1 0 0,-1 1-1,0 0 1,1 1 0,-1 0 0,11 2 0,-9 4-2585,-5 3-342</inkml:trace>
</inkml:ink>
</file>

<file path=ppt/ink/ink18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5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10368,'0'33'5120,"8"12"-5120,-2-38 7295,3 12-6783,-4 1 0,4 12 0,0-5 0,5 1-1152,-5-1 0,10-8-384,1-3 0,7-12-2048,-2-1 1</inkml:trace>
</inkml:ink>
</file>

<file path=ppt/ink/ink18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5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20 12928,'-11'-12'6399,"36"5"-14078,-16 7 11647,0 19-7808,1-8 128</inkml:trace>
</inkml:ink>
</file>

<file path=ppt/ink/ink18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6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12 271 7808,'-1'0'189,"0"1"1,1-1-1,-1 0 1,1 0-1,-1 0 1,1 1-1,-1-1 1,1 0-1,-1 0 1,1 1-1,-1-1 1,1 1 0,-1-1-1,1 0 1,-1 1-1,1-1 1,0 1-1,-1-1 1,1 1-1,0-1 1,0 1-1,-1-1 1,1 1-1,0-1 1,0 1-1,0 0 1,-1-1-1,1 1 1,0-1-1,0 1 1,0-1-1,0 2 1,9 19 6268,2 6-5325,-5-7-923,1 1 0,0-1 0,2 0 0,12 21 0,-7-13 254,-6-13-303,0-1 0,0 1 0,1-1 0,1-1 0,1 0 0,-1 0 0,2-1 0,15 13 0,-23-22-156,1 1-1,1 0 1,-1-1-1,1 0 1,-1 0 0,1 0-1,0-1 1,0 0-1,0 0 1,0 0-1,0-1 1,0 0-1,0 0 1,1-1-1,-1 0 1,0 0-1,0 0 1,1-1-1,-1 0 1,0 0-1,0 0 1,0-1-1,11-4 1,-10 2 6,0 0 1,0-1 0,0 0 0,-1 0-1,1-1 1,-1 0 0,-1 0-1,1 0 1,-1-1 0,0 1 0,-1-1-1,1-1 1,-2 1 0,1 0 0,-1-1-1,0 0 1,0 0 0,-1 0-1,2-11 1,-1 3-7,0 0-1,-2 0 1,0 0 0,-1-1-1,0 1 1,-2 0-1,1 0 1,-2 0-1,0 0 1,-1 0 0,-1 1-1,-1-1 1,-12-25-1,7 19 3,0 2 0,-2-1 1,0 2-1,-1 0 0,-1 0 0,-1 2 0,0-1 0,-36-26 0,45 38-6,-1 0 1,0 1-1,0 0 0,0 0 1,-1 1-1,0 0 0,0 0 0,0 1 1,0 1-1,0-1 0,0 1 0,-1 1 1,1 0-1,-1 0 0,1 1 0,-14 1 1,131 6 488,-8-7-536,56 0 551,-49 0-8750,-102 0 5024</inkml:trace>
</inkml:ink>
</file>

<file path=ppt/ink/ink18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6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0 381 6912,'2'4'565,"0"0"1,1 0-1,-1-1 1,1 1-1,0-1 1,0 1-1,0-1 1,0 0-1,0 0 1,1 0-1,-1-1 1,1 1-1,0-1 0,0 0 1,0 0-1,0 0 1,0-1-1,0 1 1,1-1-1,-1 0 1,9 1-1,-8-2-101,0 0-1,0-1 0,1 1 0,-1-1 0,0 0 0,0 0 1,0-1-1,0 1 0,0-1 0,6-4 0,30-23-2191,-21 11 2085,-1-2 1,0 0-1,-2-1 0,0-1 0,-1 0 0,15-31 0,-27 46-289,-1-1 0,0 1-1,0-1 1,-1 0 0,0 0 0,-1 0-1,1 0 1,-1 0 0,-1-1 0,0-14 0,-1 17-22,-1 0 0,1 0 0,-1 1 1,0-1-1,0 1 0,0-1 0,-1 1 1,0 0-1,0 0 0,-1 0 1,1 0-1,-1 0 0,0 1 0,0 0 1,0 0-1,-9-7 0,10 9-11,0 0 0,0-1 0,0 1 0,0 0 0,0 1 0,0-1 0,0 0-1,0 1 1,-1 0 0,1-1 0,-1 2 0,1-1 0,-1 0 0,1 1 0,-1-1 0,0 1 0,1 0 0,-1 0-1,1 0 1,-1 1 0,1-1 0,-1 1 0,1 0 0,-1 0 0,1 0 0,-1 1 0,1-1 0,0 1 0,0-1-1,0 1 1,0 0 0,-5 5 0,-2-1 42,0 1 0,1 1 0,0 0-1,0 0 1,1 0 0,0 1 0,0 1 0,1-1-1,-8 14 1,7-5 21,1 1-1,1 0 0,0 0 1,2 0-1,0 1 1,1 0-1,1-1 0,1 1 1,2 38-1,0-47-94,0 0-1,0-1 0,1 1 1,1-1-1,0 0 1,0 1-1,1-1 0,0 0 1,1-1-1,0 1 0,0-1 1,1 0-1,1 0 1,-1-1-1,1 0 0,1 0 1,-1-1-1,1 0 0,1 0 1,11 8-1,-7-8-293,1 0 0,-1-1 0,2-1 0,-1 0-1,0 0 1,28 3 0,-24-6-1241,0 0 0,33-3 0,-1-3-2202</inkml:trace>
</inkml:ink>
</file>

<file path=ppt/ink/ink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0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2816,'-12'12'6126,"6"11"-3992,4 26-1670,2-41 305,0 10-619,1-1 0,1 1-1,0-1 1,1 0 0,1 0 0,8 22 0,-11-35-158,0 0 0,1 0 1,0 0-1,0 0 0,0 0 1,0 0-1,0-1 0,1 1 1,0-1-1,0 0 0,0 1 1,0-1-1,0-1 0,0 1 1,1 0-1,0-1 0,-1 0 0,1 0 1,0 0-1,0 0 0,0 0 1,0-1-1,0 0 0,1 0 1,-1 0-1,0 0 0,1-1 1,-1 0-1,0 0 0,9 0 1,-1-2-609,-1 0 0,1 0 0,0-1 0,-1 0 0,1-1 0,-1-1 0,13-6 0,7-15-1176</inkml:trace>
</inkml:ink>
</file>

<file path=ppt/ink/ink18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7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9472,'-14'9'4736,"8"22"-2688,6-23 4735,9 23-6271,-3-6 0,13 30 128,-6-13 0,15 24-896,-8-18 0,12-2 512,-7-10 128,7-9-768,-9-11 0,5-16-1408,-5 0 128,2-36-1536,-7 13 129</inkml:trace>
</inkml:ink>
</file>

<file path=ppt/ink/ink18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7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10240,'0'-5'5120,"32"14"-9856,-21-9 8576,-2 3-7424,0 1 0</inkml:trace>
</inkml:ink>
</file>

<file path=ppt/ink/ink18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7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48 193 8832,'1'16'2925,"1"1"-1,1-1 1,8 27 0,4 28 629,-10 56-1506,-14-138-1592,-1-8-528,-4-18 42,1-2 0,2 1 0,1-2 0,-7-67 0,17 97 36,0-1-1,0 1 0,1 0 0,1 0 1,0 0-1,0 0 0,1 0 1,0 1-1,6-13 0,-6 17 18,-1 0 0,1 0 0,0 0 1,0 0-1,1 1 0,0-1 0,0 1 0,0 0 0,0 0 0,0 1 0,1-1 0,0 1 0,-1 0 0,1 0 0,0 0 0,1 1 0,-1 0 0,6-2 0,0 2 28,-1 0-1,1 1 1,0 0 0,-1 1 0,1 0-1,-1 0 1,1 2 0,0-1 0,-1 1 0,0 0-1,1 1 1,13 6 0,10 6 147,0 2 1,37 25 0,-4-3-5,-48-28-74,0 1 0,-1 1-1,-1 1 1,0 0-1,-1 1 1,0 1-1,-1 0 1,21 30-1,-31-38-238,0 1 0,0 0 0,-1-1-1,0 2 1,0-1 0,-1 0 0,0 1 0,-1-1-1,2 16 1,-4-19-313,0 1-1,0-1 0,-1 1 0,1-1 1,-1 0-1,-1 1 0,0-1 0,1 0 1,-2 0-1,1 0 0,-1 0 1,0-1-1,0 1 0,0-1 0,-8 10 1,1-2-3046</inkml:trace>
</inkml:ink>
</file>

<file path=ppt/ink/ink18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8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4864,'0'-2'338,"0"0"1,0 0-1,0 0 0,1 0 1,-1 0-1,0 0 0,1 1 1,0-1-1,-1 0 0,1 0 1,0 0-1,0 1 1,0-1-1,0 0 0,0 1 1,1-1-1,-1 1 0,0 0 1,1-1-1,-1 1 0,1 0 1,-1 0-1,1 0 0,0 0 1,-1 0-1,1 0 1,0 0-1,0 0 0,0 1 1,-1-1-1,1 1 0,0-1 1,0 1-1,0 0 0,2 0 1,17 36 2775,-14-16-2412,-1 1-1,0 1 1,-2-1-1,3 33 1,-2 91 533,-4-94-900,10 244 757,2 182-3102,-13-476 922,0-1-746,-9-7-3307,0 0 1941</inkml:trace>
</inkml:ink>
</file>

<file path=ppt/ink/ink18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49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 4608,'0'-5'679,"0"-1"0,0 1 0,0-1 0,1 0 0,0 1 1,2-10-1,-3 14-479,1 0 1,-1-1 0,0 1 0,1 0-1,-1 0 1,1 0 0,-1 0-1,1 0 1,-1 0 0,1 0 0,0 0-1,-1 1 1,1-1 0,0 0-1,0 0 1,0 0 0,0 1-1,0-1 1,-1 1 0,1-1 0,0 0-1,1 1 1,-1 0 0,0-1-1,0 1 1,0 0 0,0-1 0,0 1-1,0 0 1,0 0 0,0 0-1,1 0 1,-1 0 0,0 0 0,0 0-1,0 0 1,0 1 0,0-1-1,0 0 1,0 1 0,2 0-1,-2 0-161,1-1-1,-1 1 1,0 0-1,0 0 1,0 0-1,0 0 1,0 0-1,0 1 0,0-1 1,0 0-1,0 0 1,-1 1-1,1-1 1,0 0-1,-1 1 1,1-1-1,-1 0 0,0 1 1,1 1-1,5 39 1400,-6-31-1021,11 202 2485,-11-169-2799,-1 138 794,34 275 1,0-315-1388,-33-140 429,1 0 0,-1 0 0,0 0 0,0 0 1,0 0-1,0 0 0,0 0 0,0 0 1,0 0-1,-1-1 0,1 1 0,-1 0 1,1 0-1,-1 0 0,0 0 0,0 0 0,0-1 1,-1 3-1,1-3-50,0 0-1,0 0 1,0 0 0,0-1 0,-1 1-1,1 0 1,0-1 0,0 1 0,-1-1-1,1 1 1,0-1 0,0 0 0,-1 0-1,1 0 1,0 1 0,-1-1 0,1 0-1,0 0 1,-1-1 0,-1 1 0,-2-1-476,1 0 1,-1-1-1,1 1 1,0-1-1,-1 0 1,1 0-1,0-1 1,0 1 0,0-1-1,1 0 1,-1 0-1,1 0 1,-1 0-1,-3-6 1,-6-16-1995,3-2 21</inkml:trace>
</inkml:ink>
</file>

<file path=ppt/ink/ink18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0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2 257 3200,'0'-1'412,"0"0"-1,-1 0 1,1 0 0,0-1-1,0 1 1,0 0 0,0 0-1,0-1 1,0 1 0,0 0 0,0 0-1,0-1 1,1 1 0,-1 0-1,1 0 1,-1 0 0,1-2-1,17-22 3248,32-20-2202,-37 34-1183,9-6 208,2 1 1,0 2-1,1 0 1,0 2 0,1 0-1,1 2 1,52-13 0,-39 13 10,0 2 0,1 1 1,0 2-1,0 2 0,0 2 1,0 2-1,77 10 0,-92-6-358,0 2 0,0 0-1,0 1 1,-1 2-1,-1 1 1,1 0 0,-2 2-1,0 1 1,0 1 0,-2 1-1,27 24 1,-26-19-105,0 1 1,-2 1-1,-1 1 1,-1 1-1,-1 0 0,-1 1 1,-1 1-1,-2 0 1,17 46-1,-25-55-30,0-1 0,-1 1 0,-1 0 0,-1 0 0,-1 1 0,0-1-1,-1 0 1,-1 0 0,-1 0 0,0 0 0,-2 0 0,-7 25 0,6-28 10,0 0 0,-2-1 0,1 0 0,-2 0 0,0 0 0,-1-1 0,0 0 0,-1-1 0,0 0 0,-1-1 0,0 0 0,-1 0 0,0-1 1,-19 11-1,11-10-4,0 0 1,-1-2 0,0 0-1,-1-1 1,0-1 0,0-2-1,-1 0 1,0-1 0,1-1-1,-1-1 1,0-1 0,0-1-1,0-2 1,0 0 0,-41-9-1,61 11-6,0-1-1,0 1 0,0-1 1,1 0-1,-1 0 1,0 0-1,0 0 0,1 0 1,-1-1-1,0 1 1,1-1-1,0 0 0,-1 1 1,1-1-1,0 0 1,0-1-1,0 1 0,0 0 1,-2-4-1,4 4 0,-1 0 0,0 0 0,1 0 0,0-1 0,-1 1 0,1 0 0,0-1 0,0 1 0,1 0 0,-1 0 0,0-1 0,1 1 0,-1 0-1,1 0 1,0-1 0,-1 1 0,1 0 0,3-4 0,1-2 4,0 1 1,1-1-1,0 1 0,0 0 0,1 0 0,-1 1 1,2-1-1,-1 2 0,16-10 0,-15 11 38,0 0-1,1 1 1,-1 0-1,1 1 0,0 0 1,0 0-1,0 1 1,0 0-1,0 0 1,0 1-1,0 1 0,0-1 1,0 1-1,-1 1 1,1 0-1,0 0 1,0 1-1,-1 0 0,1 0 1,15 9-1,-9-3 52,0 1 1,0 0-1,-1 1 0,0 1 0,-1 0 0,0 1 0,-1 0 1,-1 1-1,17 25 0,-7-2 98,22 58 1,-27-57-104,32 55-1,-42-84-64,1-1 0,-1 0-1,1 0 1,0-1 0,1 0-1,0 0 1,0-1 0,0 1-1,17 7 1,3 0-64,55 18-1,-64-25-89,-14-6-36,1 1 0,-1 0 0,0-1 0,1 0 0,-1 0 0,0-1 0,10 0 0,-13 0-86,0 0 0,0-1 1,1 1-1,-1-1 0,0 1 0,0-1 0,0 0 0,0 0 1,0 0-1,0 0 0,-1 0 0,1 0 0,0 0 0,0-1 1,-1 1-1,1-1 0,-1 1 0,1-1 0,1-2 0,11-17-3330</inkml:trace>
</inkml:ink>
</file>

<file path=ppt/ink/ink18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0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6 5248,'-1'-1'329,"0"0"0,0 0 0,0 1 0,-1-1 0,1 1 0,0-1 0,-1 1 0,1 0 0,0 0 0,-1-1 0,1 1 0,-1 0 0,1 0 0,0 0 0,-1 0 0,1 1 0,0-1 0,-1 0 0,1 1 0,0-1 0,-1 0 0,1 1 0,0 0 0,-1-1 0,1 1 0,0 0 0,0-1 0,0 1 0,0 0 0,0 0 0,0 0 0,0 0 0,0 0 0,0 0 0,0 0 0,1 1 0,-2 1 0,-18 18 480,13-13-356,0 2-1,0-1 1,0 1-1,1 0 1,1 0-1,0 1 1,0 0-1,-5 20 1,-1-2-24,-7 13 223,5-14-90,-18 59 1,29-80-537,0 0 1,1 0 0,0 0-1,0-1 1,0 1-1,1 0 1,0 0 0,1 0-1,-1 0 1,1 0-1,1 0 1,-1 0-1,1-1 1,4 10 0,-5-14-18,1 1 1,0-1 0,0 1 0,0-1 0,1 0-1,-1 0 1,0 0 0,1 0 0,-1 0-1,1-1 1,0 1 0,0-1 0,-1 0 0,1 1-1,0-1 1,0-1 0,0 1 0,6 1-1,67 3 139,-37-3-119,-23-1-83,19 4 81,1-2 1,43-3-1,-67 0-251,-1-2-1,0 0 1,0 0-1,0-1 0,0 0 1,0 0-1,-1-2 1,1 1-1,-1-1 1,0-1-1,10-7 1,18-18-3133,-18 6-2246,-14 18 2638</inkml:trace>
</inkml:ink>
</file>

<file path=ppt/ink/ink18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1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5760,'0'-1'166,"0"1"0,0 0 0,-1-1 0,1 1 0,0-1 0,0 1 0,0 0 0,0-1 0,0 1 0,0 0 0,0-1 0,0 1 0,0 0 0,0-1 0,1 1 0,-1-1 0,0 1 0,0 0 0,0-1 0,0 1 0,0 0 0,1 0 0,-1-1 0,0 1 1,0 0-1,0-1 0,1 1 0,-1 0 0,0 0 0,1-1 0,-1 1 0,0 0 0,0 0 0,1 0 0,-1-1 0,0 1 0,1 0 0,-1 0 0,1 0 0,-1 0 0,0 0 0,1 0 0,-1 0 0,0 0 0,1 0 0,-1 0 0,0 0 0,1 0 0,-1 0 0,0 0 0,1 0 0,-1 0 0,1 0 0,-1 0 0,0 1 0,1-1 0,-1 0 0,1 0 0,18 7 4578,-9 4-4457,-4 3 6,-1 0 1,-1 1-1,0-1 0,-1 1 1,-1 0-1,0 0 0,-1 28 1,10 247 1882,-6-272-2533,-1 0-5686,-4-18 2950</inkml:trace>
</inkml:ink>
</file>

<file path=ppt/ink/ink18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1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24 14080,'9'-8'7039,"-5"8"-9983,-4 0 13184,-4 0-12544,-1 0 0,-9-8-4736,-1 0 129</inkml:trace>
</inkml:ink>
</file>

<file path=ppt/ink/ink18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6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33 175 2432,'1'-28'1282,"5"-18"4795,2-16-1660,-8 61-4586,-2-32 3223,-2 29 395,-3 17-2104,2 5-904,1 1 0,1-1-1,0 1 1,2-1 0,0 1 0,2 23-1,-1-16-175,-13 754 2124,11-744-2314,0-4 47,1 0-1,1 0 0,2 0 1,10 52-1,-12-81-113,2 0-1,-1-1 0,0 1 1,0-1-1,1 1 0,0-1 1,-1 0-1,1 0 0,0 1 1,0-1-1,0 0 0,0-1 1,0 1-1,1 0 0,-1-1 1,1 1-1,-1-1 0,1 0 1,-1 0-1,1 0 0,0 0 1,-1 0-1,1 0 0,0-1 1,0 1-1,0-1 0,-1 0 1,1 0-1,0 0 0,0 0 1,3-1-1,13-1 27,0-1 0,-1-1 1,30-9-1,-31 8-22,177-41-458,-95 35-2275,-79 11 58,0 0 0,35 6-1,-36-3-919</inkml:trace>
</inkml:ink>
</file>

<file path=ppt/ink/ink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1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66 8192,'-37'-4'4096,"57"12"-6272,-11-8 8959,8 5-6783,3-5 0,3 0 128,2-5 0,-2-3-256,0-4 0,-3-2-1151,-3-11-1,-8 18-768,2 3 0</inkml:trace>
</inkml:ink>
</file>

<file path=ppt/ink/ink18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7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82 6656,'-1'11'7429,"10"-11"-3787,25-16-2259,-9 4 72,17-3-1125,0 2 1,0 2 0,2 2-1,-1 2 1,57-2 0,-77 8-929,0 1 1,1 2 0,-1 0-1,0 2 1,25 6 0,-23-5-2091,-5-1-149</inkml:trace>
  <inkml:trace contextRef="#ctx0" brushRef="#br0" timeOffset="1">1 701 10880,'19'12'5376,"22"-3"-5632,-30-9 9727,32 4-9215,-11-1 128,19 1-128,-8-1 128,14 3-640,-16-6 0,12-9-896,-7 5 128,-9-8-2304,-8 5 128</inkml:trace>
  <inkml:trace contextRef="#ctx0" brushRef="#br0" timeOffset="2">1361 781 6784,'1'-3'529,"0"0"1,0 0-1,0 0 1,1 0-1,-1 0 0,1 1 1,0-1-1,-1 1 1,1-1-1,5-3 1,-2-5 4955,-14 2-3803,-17-1-530,4 7-864,1 1-1,-1 2 1,0 0-1,0 1 1,0 1-1,1 1 0,-1 1 1,1 0-1,0 2 1,0 1-1,0 1 1,1 0-1,0 1 0,1 2 1,0 0-1,1 0 1,0 2-1,-19 17 1,30-24-236,1 1 0,0 0 1,0 0-1,0 0 0,1 0 1,0 1-1,1 0 0,0 0 1,0 0-1,0 1 1,1-1-1,1 1 0,-1 0 1,1-1-1,1 1 0,0 0 1,0 0-1,1 1 0,0-1 1,0 0-1,2 12 0,-1-17-40,1 1 0,-1-1 1,1 1-1,-1-1 0,1 0 0,0 0 0,1 0 0,-1 0 0,1 0 0,0 0 0,0-1 0,0 1 0,0-1 0,1 0 0,-1 0 0,1 0 0,0 0 0,-1-1 0,9 5 0,4 3 3,5 4-10,1-1 0,0-1 0,1-1-1,0-1 1,0-1 0,1-1 0,0-1-1,37 5 1,-10-4-806,-1-3 0,1-2 0,55-3 0,-50 0-1925,-50 0 2041,0 0 0,0 0 0,0-1 0,1 0 0,-1 0 0,0 0 0,0-1 0,11-4 0,3-2-2643</inkml:trace>
  <inkml:trace contextRef="#ctx0" brushRef="#br0" timeOffset="3">2253 823 6016,'-3'-16'2700,"3"14"-2068,0 0 0,-1 0 0,1 0 0,0 0 0,-1 0 0,0 0 0,1 0 0,-1 0 0,0 0 0,0 0 0,0 1 0,0-1 0,-2-2 0,0 2-421,0 1 0,0-1 0,0 1 0,0 0 0,0 0 0,0 0 0,0 0 0,0 0 0,-1 1 0,1-1-1,-6 1 1,-10-1-42,0 0 0,0 2 0,0 0 0,1 1-1,-1 1 1,0 1 0,1 0 0,-24 10 0,10-2 443,2 2 0,0 2 0,-50 33 0,73-44-518,0 1-1,0-1 1,1 1-1,0 0 0,0 1 1,0-1-1,1 1 1,0 0-1,1 1 0,-1-1 1,1 1-1,1 0 1,-4 10-1,5-13-50,1 1 1,0-1-1,0 1 0,0 0 1,1 0-1,0-1 0,0 1 1,0 0-1,1-1 0,0 1 1,0 0-1,0-1 0,1 1 1,0-1-1,0 0 0,0 1 1,1-1-1,0 0 1,0 0-1,0-1 0,5 7 1,5 1-15,1 0 1,0-1 0,0-1 0,1 0 0,0-1 0,1 0 0,0-2-1,0 0 1,20 6 0,-13-7-414,-1 0-1,1-2 0,0-1 1,-1-1-1,1-1 0,0-1 1,30-3-1,1-4-1970,97-25 1,-93 18-867</inkml:trace>
</inkml:ink>
</file>

<file path=ppt/ink/ink18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7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135 208 7040,'1'-1'240,"-1"1"0,1-1 0,-1 0 0,1 1 1,-1-1-1,1 1 0,0-1 0,-1 1 0,1-1 0,-1 1 0,1-1 1,0 1-1,0-1 0,-1 1 0,1 0 0,0 0 0,0-1 0,-1 1 1,1 0-1,0 0 0,0 0 0,0 0 0,-1 0 0,1 0 0,0 0 1,0 0-1,0 0 0,-1 0 0,1 0 0,0 0 0,0 1 0,0-1 1,-1 0-1,1 0 0,0 1 0,-1-1 0,1 1 0,0-1 0,-1 1 1,1-1-1,0 1 0,-1-1 0,1 1 0,-1 0 0,1-1 0,0 2 1,10 16 3635,-7-2-3658,-3-5 2,0 0-1,1 0 1,0 0 0,1 0 0,0 0 0,0 0 0,1-1 0,1 0 0,0 0 0,0 0 0,1 0 0,0-1-1,1 0 1,7 9 0,-7-10-109,0-1 1,0 0-1,0 0 0,1-1 0,0 0 0,1 0 0,-1-1 1,1 0-1,0 0 0,0-1 0,1 0 0,-1-1 0,1 0 0,0 0 1,18 1-1,0-3-65,-1-2 0,1-1 0,-1-1 1,0-1-1,44-13 0,-35 5-21,1-1 0,-1-2 0,51-29 0,-77 38-37,-1 0 0,0 0 0,-1-1-1,1 0 1,-1 0 0,-1-1 0,1 0 0,-1 0 0,-1-1 0,0 0-1,0 0 1,0 0 0,-1-1 0,-1 0 0,0 0 0,5-16 0,-8 22 1,-1 0 0,1-1 1,-1 1-1,0 0 1,0 0-1,0-1 1,0 1-1,-1 0 1,0-1-1,0 1 0,0 0 1,0 0-1,-1 0 1,0 0-1,0 0 1,0 0-1,0 1 1,0-1-1,-1 0 1,1 1-1,-1 0 0,0 0 1,-6-5-1,0-2-13,1 1 5,0 1 0,-1 0-1,0 0 1,-1 1 0,1 0-1,-1 1 1,-1 0 0,1 1-1,-1 0 1,0 0 0,-21-5-1,13 4-4,0 0 2,-1 1 0,1 1 0,-1 1-1,1 0 1,-1 1 0,0 2 0,0 0 0,0 1 0,-30 5-1,25-3 11,-10 1 21,-1 0 0,2 3 1,-1 1-1,1 1 1,0 2-1,1 1 1,0 2-1,-56 33 1,75-39-2,1 1 0,1 0 0,0 1 0,0 1 1,-11 13-1,20-21-67,0 0 1,1 0-1,-1 1 1,1-1-1,0 1 1,0 0 0,0 0-1,1-1 1,-1 1-1,1 1 1,0-1-1,0 0 1,0 0-1,1 0 1,-1 0-1,1 1 1,0-1-1,0 0 1,0 0-1,1 1 1,1 4 0,0-5-127,-1 1 0,1-1 1,0 0-1,1 0 0,-1 0 1,1 0-1,0 0 0,0-1 1,0 1-1,0-1 1,0 0-1,1 0 0,0 0 1,-1 0-1,1-1 0,0 1 1,0-1-1,1 0 0,-1 0 1,8 2-1,1 1-439,46 21-2704</inkml:trace>
</inkml:ink>
</file>

<file path=ppt/ink/ink18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8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9728,'0'9'4224,"25"98"3917,-7-35-7429,110 664 568,-104-476-1855,-9-80-3352,-15-163 1111,-4-14-255</inkml:trace>
</inkml:ink>
</file>

<file path=ppt/ink/ink18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8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5 226 8704,'-1'-1'162,"0"-1"-1,1 0 1,-1 1 0,1-1 0,-1 0 0,1 1 0,-1-1 0,1 0-1,0 0 1,0 1 0,0-1 0,0 0 0,0 0 0,1 0-1,-1 1 1,0-1 0,1 0 0,-1 1 0,1-1 0,0 0 0,-1 1-1,1-1 1,0 1 0,0-1 0,0 1 0,0-1 0,3-2-1,3-1 568,-1-1-1,2 1 0,-1 0 0,16-7 0,-1 0 187,15-9-534,1 2-1,0 2 1,1 1-1,1 2 1,1 2-1,72-12 1,-90 20-251,1 2-1,-1 0 1,1 2 0,-1 0 0,1 2-1,-1 0 1,1 2 0,-1 1 0,0 0-1,-1 2 1,1 0 0,-1 2 0,32 17-1,-45-20-44,1 1-1,-1 0 0,-1 0 0,0 1 0,0 1 1,0-1-1,-1 1 0,0 0 0,-1 0 0,0 1 1,0 0-1,-1 0 0,0 1 0,-1-1 0,0 1 1,-1 0-1,0 0 0,-1 0 0,0 1 1,-1-1-1,0 0 0,0 1 0,-2-1 0,1 1 1,-3 11-1,1-13-33,1 0 0,-2 0 0,1 0 0,-1 0 0,-1-1 0,0 1 0,0-1 0,-1 0 0,0 0 0,0-1 0,-1 1 0,-1-1 0,1 0 0,-1-1 0,0 0 0,-1 0 0,0 0 0,0-1 0,0 0 0,-1-1 0,0 0 0,0 0 0,0-1 0,0 0 0,-1 0 0,0-1 0,1-1 1,-14 2-1,5-2-28,1-2 0,-1 0 0,0-1 1,1 0-1,-1-2 0,1 0 1,-31-10-1,21 4-150,0-1 1,1-2-1,-50-28 1,7-10-1074,29 15-3872,38 31 1851</inkml:trace>
</inkml:ink>
</file>

<file path=ppt/ink/ink18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9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1 320 8576,'22'-10'3669,"149"-41"5792,-91 28-9130,-58 17-62,15-5-253,40-17-1,-66 23 36,-1 0-1,1-1 0,-1 0 1,0 0-1,-1-1 1,1-1-1,16-16 1,-25 22-41,1 0 0,0 0-1,0 0 1,-1 0 0,1 0 0,-1 0 0,0 0 0,0 0 0,0 0 0,0-1 0,0 1 0,0-1 0,0 1 0,-1 0 0,1-1 0,-1 1-1,0-1 1,0 1 0,0-1 0,0 0 0,0 1 0,-1-5 0,0 5-11,-1-1 0,1 0 0,-1 0 0,0 0 0,0 1 0,0-1 0,0 1 0,0 0 0,-1-1 0,1 1 0,-1 0 0,1 0 0,-1 1 0,0-1 0,-3-1 0,-5-2 9,-1 0-1,1 1 0,-1 0 0,1 1 0,-1 1 0,0 0 1,0 0-1,-16 1 0,14 1 8,0 2 1,0-1-1,0 2 1,0 0-1,0 1 1,1 0-1,-1 1 1,1 0-1,0 1 0,1 1 1,-1 0-1,1 1 1,1 0-1,-12 11 1,15-13 35,1 1 0,1 1-1,-1-1 1,1 1 0,1 1 0,0-1 0,0 1 0,0-1 0,1 1 0,0 1 0,1-1 0,0 0 0,0 1 0,1 0 0,1-1 0,-1 1 0,2 0-1,-1 0 1,1 0 0,3 19 0,1-12 49,0-1-1,2 0 1,-1 0-1,2-1 1,0 0-1,1 0 1,1-1-1,0 0 1,0 0-1,2-1 1,0 0-1,0-1 1,1 0-1,1-1 1,-1 0-1,2-1 1,0-1-1,0 0 1,24 11-1,-23-13-168,0 0 0,0-1 0,1-1 0,0-1-1,0 0 1,1-1 0,-1-1 0,31 1-1,-35-3-292,0-1-1,-1 0 0,1-1 0,-1-1 0,1 1 1,-1-2-1,0 0 0,0 0 0,0-1 0,-1 0 1,1-1-1,-1 0 0,9-8 0,15-14-2965</inkml:trace>
</inkml:ink>
</file>

<file path=ppt/ink/ink18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4:59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7040,'8'1'1546,"1"0"0,-1-1 0,1 0 0,0 0 0,-1-1 0,1 0 0,11-3-1,23-2-366,322 15 2362,-324-7-3101,43-5-1,1-1-208,-96 8-211,1 0 1,0 1-1,0 0 1,-10 7-1,-8 3 6,8-4 56,1 0 0,0 2 0,1 0 0,0 1 0,-23 24 1,33-29 2,0 0 0,0 1 0,0 0 0,2 0 0,-1 1 0,1 0 0,1 0 1,0 0-1,0 1 0,1-1 0,-3 19 0,6-25-31,0 1 0,1-1 0,0 1 1,0-1-1,0 1 0,1-1 0,0 1 0,0-1 0,0 1 0,1-1 0,0 0 0,0 1 1,0-1-1,0 0 0,1 0 0,0-1 0,0 1 0,0-1 0,1 1 0,0-1 0,0 0 0,0 0 1,0-1-1,0 1 0,1-1 0,-1 0 0,1 0 0,0 0 0,0-1 0,10 4 0,-4-1-114,1-1 0,1 0 0,-1-1 0,1-1 0,-1 0 0,1 0 0,0-1 0,0-1 0,-1 0-1,1 0 1,0-2 0,14-2 0,67-17-4420,-49 9 896</inkml:trace>
</inkml:ink>
</file>

<file path=ppt/ink/ink18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0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338 1 8320,'-5'-1'274,"0"1"1,0 0 0,1 0-1,-1 1 1,0-1 0,0 1-1,0 0 1,0 0 0,1 1-1,-1 0 1,1-1 0,-1 2-1,1-1 1,0 0 0,-1 1-1,1 0 1,1 0 0,-1 0-1,0 0 1,1 1 0,-1-1-1,1 1 1,-4 7 0,-17 16 4309,-11-5-3296,4-3-846,14-4-162,1 1 1,1 0-1,1 0 1,0 2-1,1 0 0,-14 27 1,23-39-263,0 1 0,1 0 1,0 0-1,0 1 0,-3 11 1,6-16 35,-1 0 0,1-1 0,0 1 1,-1 0-1,1 0 0,1 0 0,-1-1 1,0 1-1,1 0 0,-1-1 0,1 1 0,0 0 1,0-1-1,0 1 0,0-1 0,0 1 1,1-1-1,-1 0 0,4 5 0,0-3 14,0 1-1,0-1 1,1 0-1,-1 0 1,1-1 0,0 0-1,0 0 1,1 0-1,-1 0 1,0-1-1,9 2 1,71 9 209,-53-11-354,0-2 1,0-1-1,1-1 0,-1-2 1,-1-2-1,35-10 0,186-68-3877,-198 64 2045,15-6-1290</inkml:trace>
</inkml:ink>
</file>

<file path=ppt/ink/ink18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0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13 7936,'0'0'70,"-1"0"1,1-1-1,-1 1 1,1 0-1,0 0 0,-1 0 1,1 0-1,0-1 1,-1 1-1,1 0 1,0 0-1,0-1 1,-1 1-1,1 0 1,0-1-1,0 1 0,-1 0 1,1-1-1,0 1 1,0 0-1,0-1 1,0 1-1,-1 0 1,1-1-1,0 1 0,0-1 1,0 1-1,0 0 1,0-1-1,0 1 1,0-1-1,0 1 1,0 0-1,0-1 1,0 1-1,1-1 0,16 2 2997,-10 1-2164,1 1 0,-1 0 1,1 0-1,-1 0 0,9 7 1,-7-3-695,-1 1 1,0 0 0,0 0 0,0 1-1,-1 0 1,0 1 0,-1-1-1,0 1 1,-1 1 0,0-1-1,5 15 1,7 11-60,15 37 1173,36 127 0,41 303 981,-93-428-1957,-4-38-204,-12-64-296,1 0 1,1 0-1,2 0 0,0 1 0,15-47 1,-17 66 143,0 0 0,1 1 0,0-1 0,0 1-1,0-1 1,1 1 0,0 0 0,0 0 0,1 1 0,-1-1 0,1 1 0,1 0 0,-1 0 0,0 1 0,1 0 0,0 0 0,0 0 0,1 0 0,-1 1 0,1 0 0,-1 1-1,1-1 1,0 1 0,0 1 0,13-3 0,-9 4 57,1 1 0,-1 0 0,0 1 0,0 0 0,0 0-1,0 1 1,0 1 0,0-1 0,-1 2 0,0 0 0,0 0 0,0 1 0,0 0-1,-1 0 1,10 10 0,-3-2 48,0 0 1,-1 2-1,-1 0 0,0 0 0,-1 2 1,-1-1-1,11 22 0,-19-31-75,-1-1 1,0 1-1,0 0 0,-1 0 1,0 0-1,0 0 0,-1 0 1,0 0-1,0 0 0,-1 0 1,-1 9-1,1-12-165,-1 0 1,0 1-1,0-2 0,0 1 0,-1 0 1,1 0-1,-1 0 0,-1-1 1,1 1-1,0-1 0,-1 1 0,0-1 1,0 0-1,0 0 0,-1 0 1,1-1-1,-1 1 0,-5 2 1,0-3-2887,3-3-426</inkml:trace>
</inkml:ink>
</file>

<file path=ppt/ink/ink18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1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1 229 8576,'20'3'3242,"0"-1"0,26 0 1,46-5 709,-54 2-3658,21-4 260,-1-2 1,0-3 0,66-20-1,-111 26-439,-1 0 0,0-1-1,0-1 1,0 1 0,21-15-1,-31 18-104,0 1 0,0 0-1,0 0 1,0-1 0,0 1 0,-1-1 0,1 1-1,0-1 1,-1 0 0,1 0 0,-1 0-1,0 0 1,0 0 0,1 0 0,-1 0-1,-1 0 1,1 0 0,0 0 0,0-1-1,-1 1 1,1 0 0,-1 0 0,0-1-1,0 1 1,0 0 0,0-1 0,0 1-1,0 0 1,-1-1 0,1 1 0,-1 0-1,0-1 1,1 1 0,-1 0 0,0 0-1,0 0 1,0 0 0,-1 0 0,1 0-1,-3-3 1,0 1-4,0-1 0,-1 1-1,0 0 1,0 0 0,0 0-1,0 1 1,-1 0 0,1 0-1,-1 0 1,0 1 0,0 0-1,0 0 1,0 0 0,0 1-1,-11-2 1,2 2 31,-1 1 1,0 0-1,0 1 0,-28 5 1,27-3 44,0 1 1,0 0 0,0 1 0,1 1 0,-1 1-1,1 0 1,1 2 0,0-1 0,0 2 0,-25 20 0,33-24-6,1 0 0,0 1 0,0-1 1,1 1-1,0 1 0,0-1 0,1 1 1,0-1-1,0 1 0,1 1 0,0-1 1,0 0-1,1 1 0,0-1 0,0 1 1,1 0-1,0-1 0,1 1 0,0 0 1,0 0-1,1-1 0,2 10 0,-2-9 7,2-1-1,-1 1 0,1-1 0,1 0 0,0 0 0,0 0 0,0 0 0,1-1 1,0 1-1,0-1 0,1 0 0,0-1 0,0 0 0,1 0 0,11 9 0,-3-5 20,0-1 0,1 0-1,0-1 1,0-1-1,1 0 1,22 5-1,-11-4-252,1-2 0,-1 0 1,1-2-1,0-1 0,32-2 0,-39-2-827,0-1 1,0-1 0,0-1 0,22-8-1,10-9-2863</inkml:trace>
</inkml:ink>
</file>

<file path=ppt/ink/ink18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1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13440,'-14'55'6655,"94"23"-6783,-43-51 10240,15 1-9856,14-8 0,19-6-128,4-17 128,19-24-1408,10-9 128,-15-19-2816,-14-7 128</inkml:trace>
</inkml:ink>
</file>

<file path=ppt/ink/ink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1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3200,'-6'20'959,"0"1"0,1 1 0,1-1 0,1 0 0,1 1 0,2 40 0,-3 10-974,-10 87 421,7 1-1,17 174 0,29-1 43,-40-314-1202,-7-21-279,-13-31-1018,14 22 1516,-15-22-894</inkml:trace>
</inkml:ink>
</file>

<file path=ppt/ink/ink18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2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1181 7040,'0'-1'214,"0"1"0,0 0 1,0 0-1,0 0 0,0 0 1,0-1-1,0 1 0,0 0 1,0 0-1,0 0 0,-1-1 1,1 1-1,0 0 0,0 0 1,0 0-1,0-1 0,0 1 1,0 0-1,1 0 0,-1 0 1,0 0-1,0-1 0,0 1 1,0 0-1,0 0 0,0 0 1,0-1-1,0 1 0,0 0 1,0 0-1,1 0 0,-1 0 1,0 0-1,0-1 0,0 1 1,0 0-1,0 0 0,1 0 1,-1 0-1,0 0 0,0 0 1,0 0-1,0 0 0,1 0 1,-1-1-1,0 1 0,0 0 1,0 0-1,1 0 0,-1 0 1,0 0-1,0 0 0,23-5 4380,38-1-4192,-45 5 266,21-3-348,1-1 0,-1-1 0,0-3 0,0-1 0,-1-1 0,-1-2 0,0-2 0,-1-1 0,0-1 0,-1-2 0,45-36 0,-73 52-301,53-42 210,-3-2 1,97-106-1,-139 138-224,-1-1 0,0 0 1,-1-1-1,-1 0 0,-1 0 0,0-1 0,-1-1 0,-1 1 0,-1-1 1,-1-1-1,0 1 0,-1-1 0,-2 1 0,0-1 0,-1-39 0,-3 42-31,0-1 0,-1 1 0,-1 0 0,-1 0 0,0 1-1,-1 0 1,-1 0 0,0 0 0,-2 0 0,1 1 0,-2 1-1,0 0 1,-1 0 0,0 1 0,-17-15 0,10 12-29,-1 1 0,-1 1 0,0 1 0,-1 0 0,-1 2 0,0 1 0,0 0 0,-1 2 0,0 0 0,-34-6-1,41 11 29,-1 1-1,1 0 0,0 1 1,0 1-1,-1 1 0,1 0 0,0 1 1,0 0-1,-17 6 0,22-5 30,1 0-1,0 1 0,1 1 1,-1-1-1,1 1 1,0 1-1,0 0 1,0 0-1,1 1 0,0 0 1,1 0-1,-1 1 1,1 0-1,-11 17 0,6-3 79,2 0 0,0 1-1,1 0 1,2 0 0,0 1-1,2 0 1,0 0 0,2 0-1,1 0 1,1 1 0,1 25-1,5 19 193,2 0 0,26 108-1,30 87 316,41 195 170,-90-385-726,51 321 90,-59-331-113,-2 1 0,-3 0 0,-4 0 0,-10 68 0,9-106-14,-2 0 0,-1-1 1,-1 1-1,-1-1 0,-1-1 0,-1 0 0,-2 0 1,0-2-1,-2 1 0,-18 22 0,29-41-50,0-1 1,0 0-1,0-1 1,0 1-1,-1-1 1,1 1-1,-1-1 0,0-1 1,0 1-1,0-1 1,0 0-1,-8 3 0,9-5-68,1 1 0,0-1 0,-1 1 0,1-1-1,-1 0 1,1 0 0,-1-1 0,1 1-1,0-1 1,-1 1 0,1-1 0,0 0-1,-1 0 1,1-1 0,0 1 0,0-1-1,0 1 1,0-1 0,0 0 0,1 0-1,-5-4 1,-26-35-3268,-3-12-448</inkml:trace>
</inkml:ink>
</file>

<file path=ppt/ink/ink18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2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71 10496,'9'0'5248,"62"-7"-4353,-33-2 7041,4 2-7424,13-9 128,25 4 256,20 4 0,-6 0-1280,0 4 128,-5 4 0,-18 0 0,-14 4-1664,-25 4 128,-18 0-1664,-8 0 1</inkml:trace>
</inkml:ink>
</file>

<file path=ppt/ink/ink18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3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7680,'0'0'138,"0"-1"0,0 1 1,0 0-1,0 0 0,0 0 1,0 0-1,-1 0 1,1 0-1,0 0 0,0-1 1,0 1-1,0 0 0,0 0 1,0 0-1,0 0 0,0 0 1,0 0-1,0-1 0,0 1 1,0 0-1,0 0 0,0 0 1,0 0-1,0 0 0,0 0 1,1 0-1,-1-1 0,0 1 1,0 0-1,0 0 0,0 0 1,0 0-1,0 0 0,0 0 1,0 0-1,0 0 0,0-1 1,1 1-1,-1 0 0,0 0 1,0 0-1,0 0 0,0 0 1,0 0-1,0 0 1,0 0-1,1 0 0,-1 0 1,0 0-1,0 0 0,0 0 1,0 0-1,0 0 0,0 0 1,1 0-1,-1 0 0,0 0 1,0 0-1,0 0 0,0 0 1,0 0-1,17 2 3881,-14-1-3813,0 0 1,1 0-1,-1 0 1,0 0 0,0 0-1,0 1 1,0-1 0,-1 1-1,1 0 1,3 2 0,3 10 41,0 0 1,-1 0-1,-1 1 0,0 0 1,-1 0-1,-1 0 1,6 27-1,17 44 965,-23-75-1101,1 0 1,-1 0 0,2 0-1,0-1 1,0 0 0,0 0 0,16 15-1,-19-22-102,-1-1 0,1 1-1,-1 0 1,1-1-1,0 0 1,0 0 0,0 0-1,0 0 1,0 0 0,0-1-1,0 0 1,1 0-1,-1 0 1,0-1 0,1 1-1,-1-1 1,1 0 0,-1 0-1,0 0 1,1-1-1,-1 0 1,0 0 0,1 0-1,-1 0 1,7-3 0,18-12-13,-1-1 0,-1-1 1,0-2-1,-1 0 0,-1-2 1,-1-1-1,30-37 0,-43 49-8,-2-1-1,1-1 0,-2 1 1,0-2-1,0 1 0,-1-1 1,-1 0-1,0 0 0,-1-1 1,4-18-1,-10 14 50,-7 20 47,6 1-70,0 0 1,0 0-1,0 0 1,0 1-1,0-1 1,1 1-1,-1-1 1,1 1-1,-2 5 1,0 2 31,0 0 1,1 0-1,0 0 1,0 0 0,2 0-1,-1 1 1,1-1 0,0 0-1,1 1 1,5 19-1,-2-15-15,1 0 0,1 0 0,0-1 0,1 0 0,1 0-1,12 16 1,-17-25-39,2 0-1,-1 0 1,1 0-1,-1 0 1,1-1-1,1 0 1,-1 0-1,1 0 1,-1-1-1,1 0 1,0 0-1,11 4 1,-5-4 1,1 1 1,-1-2-1,1 1 1,0-2-1,0 0 1,16-1-1,-4-1-14,-1-2 0,1 0 0,0-2-1,-1-1 1,0 0 0,35-16 0,-38 12-36,0 0 0,0-2 0,-1 0 0,37-31 0,-50 38 3,-1-1 0,0 0 0,0-1-1,0 1 1,-1-1 0,0 0 0,0 0 0,0-1-1,-1 1 1,-1-1 0,1 0 0,-1 0 0,0 0-1,-1-1 1,0 1 0,0 0 0,0-13 0,-2 19 44,0 1 1,0 0 0,0-1 0,0 1 0,0 0 0,0-1 0,-1 1 0,1 0 0,-1-1 0,1 1 0,0 0 0,-1 0-1,0 0 1,1-1 0,-1 1 0,0 0 0,0 0 0,0 0 0,1 0 0,-1 0 0,0 0 0,0 0 0,-1 1-1,1-1 1,0 0 0,0 0 0,0 1 0,0-1 0,-1 1 0,-1-1 0,2 1 3,-1 0 1,1 0-1,-1 0 0,1 0 0,0 0 1,-1 1-1,1-1 0,0 1 1,-1-1-1,1 1 0,0-1 1,-1 1-1,1 0 0,0 0 1,0-1-1,0 1 0,0 0 1,0 0-1,0 0 0,0 0 0,0 0 1,0 1-1,0-1 0,1 0 1,-1 0-1,0 0 0,1 1 1,-1-1-1,1 0 0,-1 1 1,1-1-1,0 2 0,-2 7 13,0-1 0,1 1 0,0 0 0,1-1 0,0 1 0,1 0 0,0 0 0,1-1 0,-1 1 0,2-1 0,-1 1 0,1-1 0,1 0 0,0 0 0,7 13 0,-4-10 5,1 1 0,0-1 0,1 0-1,0 0 1,0-1 0,1 0 0,1-1 0,0 0-1,23 15 1,-27-22-7,0 1-1,0-2 1,0 1-1,1-1 1,-1 0 0,1 0-1,-1-1 1,1 0-1,0 0 1,-1-1-1,1 0 1,0 0 0,0-1-1,-1 0 1,1-1-1,-1 1 1,1-1-1,-1-1 1,0 1-1,1-1 1,-1-1 0,12-7-1,-9 5 3,0 0 0,-1-1 0,0 0 0,-1-1 0,1 1 0,-2-2 0,1 1 0,-1-1 0,0 0 0,-1-1 0,0 1 0,0-1 0,-1 0 0,-1-1 0,5-12 0,-3-8 56,0 0 0,-2-1 0,0-59 0,-4 87 86,4 27 596,10 30 363,3-1 1,40 84-1,-50-120-929,0-1 1,1-1-1,1 1 0,0-1 1,14 15-1,-20-25-325,1-1 1,0 1-1,0-1 1,0 0-1,0 0 1,0 0-1,1-1 1,-1 0-1,6 3 0,-6-4-322,-1 0-1,1-1 0,0 1 1,0 0-1,-1-1 0,1 0 0,0 0 1,0 0-1,0-1 0,-1 1 0,1-1 1,0 0-1,5-2 0,17-14-3350,-2-18-43</inkml:trace>
</inkml:ink>
</file>

<file path=ppt/ink/ink18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4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0 263 7808,'0'-4'552,"0"1"0,1-1 0,-1 1 0,1 0 0,0-1 0,-1 1 0,1 0 0,1 0-1,-1-1 1,0 1 0,1 0 0,0 0 0,0 0 0,0 1 0,0-1 0,0 0 0,0 1 0,1-1 0,4-3 0,56-49 1934,-39 39-2435,0 1-1,0 1 1,1 1 0,1 1 0,50-15 0,-27 14 323,1 1 1,68-5 0,-95 15-229,0 0 0,-1 2 0,1 1 0,40 6 0,-58-6-103,1-1 1,-1 1-1,1 1 0,-1-1 1,0 1-1,1 0 0,-1 0 1,0 1-1,0-1 0,-1 1 1,1 0-1,0 1 0,-1-1 1,0 1-1,0 0 0,0 0 1,0 0-1,-1 0 0,1 1 1,-1-1-1,0 1 0,0 0 1,-1 0-1,4 9 0,-5-4 29,0-1-1,0 1 1,-1-1 0,0 1-1,-1-1 1,0 0-1,-1 1 1,0-1 0,-5 17-1,-39 87 465,41-101-486,-4 7 30,0-1 0,-1 0 1,-1-1-1,-1 0 1,0-1-1,-1 0 1,-1-1-1,0-1 1,-24 19-1,16-18-48,0 0-1,-1-2 0,0-1 1,-1 0-1,0-2 0,-51 14 1,-249 52 53,298-69-169,26-7 10,30-1-3,61-1 77,95 2 0,-164 2 0,0 1 0,0 0 0,-1 2 0,1 0 0,-1 2 0,25 10 0,9 11-418,-27-13-527,0-1 0,1-2 0,53 16-1,-75-26 750,1 0 0,-1-1 0,1 0-1,-1 0 1,1-1 0,0 0 0,-1 0 0,1-1-1,0 0 1,-1 0 0,1-1 0,-1 0-1,0 0 1,0-1 0,0 0 0,0 0-1,0-1 1,0 0 0,-1 0 0,10-8-1,9-12-3130</inkml:trace>
</inkml:ink>
</file>

<file path=ppt/ink/ink18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4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11008,'11'0'5503,"69"13"-5886,-57-10 9598,20 4-9087,17 6 128,-3-10-128,3 1 128,11-4-896,4-7 0,0-9-1792,-8 3 128,-15 6-1024,-15 0 129</inkml:trace>
</inkml:ink>
</file>

<file path=ppt/ink/ink18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5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 10240,'-5'-4'5120,"24"43"-5760,-15-19 9343,-4 3-8319,0 16 0,5 7 128,0 2 128,4-5-896,0-4 0,5-10-384,1-15 128,4-5-2688,4-9 128</inkml:trace>
</inkml:ink>
</file>

<file path=ppt/ink/ink18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5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47 12672,'-9'-36'6271,"38"29"-8319,-15 4 10496,0 3-13568,-9 0 129,4 10-1409,-32 3 128</inkml:trace>
</inkml:ink>
</file>

<file path=ppt/ink/ink18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5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44 311 6784,'2'-12'5392,"-9"20"4319,5-1-9540,0 1 0,0-1-1,1 0 1,0 1 0,1-1-1,-1 0 1,1 1 0,1-1-1,0 1 1,0-1 0,3 14-1,-1-12-36,1 0 1,0 0-1,0 0 0,1 0 0,0-1 0,1 1 1,0-1-1,0-1 0,0 1 0,1-1 0,0 0 0,1-1 1,0 0-1,0 0 0,0-1 0,0 1 0,1-2 1,0 1-1,0-1 0,12 3 0,5 1-49,0-1 0,1-2 0,-1-1 0,1-1 0,0-1 0,32-1 1,-35-2-76,0-2 1,1 0 0,-1-1-1,0-2 1,0 0 0,-1-1-1,0-2 1,0 0 0,-1-2-1,0 0 1,-1-1-1,-1-2 1,1 0 0,-2-1-1,21-20 1,-35 29-21,1 0 0,-1 0 0,0 0 0,-1-1 0,0 1-1,0-1 1,0 0 0,-1-1 0,0 1 0,0 0 0,-1-1 0,0 0 0,0 0 0,-1 1-1,0-1 1,0 0 0,-1 0 0,0 0 0,0 0 0,-1 0 0,0 0 0,-1 0 0,1 1-1,-2-1 1,1 0 0,-1 1 0,0 0 0,-7-13 0,2 6-13,-1 0-1,-1 0 1,0 1 0,0 0 0,-1 1-1,-1 1 1,0-1 0,-1 2 0,0 0-1,-1 0 1,1 1 0,-2 1 0,-15-7 0,8 7 9,0 1 0,0 1 0,0 1 0,-1 1 1,1 1-1,-1 1 0,0 1 0,0 1 1,0 1-1,1 1 0,-33 7 0,29-4-22,0 2-1,0 1 0,0 0 0,1 2 0,1 2 0,-1 0 1,2 1-1,0 1 0,-28 23 0,45-32 11,1-1 0,0 1 0,0 1 0,0-1 0,1 1 0,0 0 0,0 0 0,0 0 0,1 0 0,-3 9 0,4-12-5,1 1 0,0 0 0,1 0-1,-1 0 1,1-1 0,-1 1 0,1 0 0,0 0 0,1 0 0,-1 0 0,1 0 0,-1 0 0,1-1 0,0 1 0,1 0 0,-1-1 0,1 1 0,-1 0 0,1-1 0,3 4 0,1 1-187,0 0-1,1-1 1,0 1 0,1-1 0,0-1 0,0 1 0,0-1 0,1-1 0,17 9 0,-2-3-918,0-2 0,47 12-1,36 3-2063</inkml:trace>
</inkml:ink>
</file>

<file path=ppt/ink/ink18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6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 9856,'0'-1'67,"-1"1"1,1 0-1,0 0 0,0 0 1,0 0-1,0-1 1,0 1-1,-1 0 0,1 0 1,0 0-1,0 0 1,0 0-1,-1 0 0,1 0 1,0-1-1,0 1 1,0 0-1,-1 0 0,1 0 1,0 0-1,0 0 1,0 0-1,-1 0 0,1 0 1,0 0-1,0 0 1,-1 0-1,1 0 0,0 0 1,0 0-1,0 0 1,-1 1-1,1-1 0,0 0 1,0 0-1,0 0 1,-1 0-1,1 0 0,0 0 1,0 0-1,0 1 1,0-1-1,-1 0 0,1 0 1,0 0-1,0 0 1,0 1-1,0-1 0,0 0 1,0 0-1,0 0 1,-1 1-1,0 18 3833,7 25 1449,5 8-4780,2 0-1,2 0 1,3-2 0,1 0 0,45 79 0,-54-110-488,-18-22-43,-21-29-114,18 15 19,1 0 0,1-1 1,1 0-1,0 0 0,1-1 1,2 1-1,-6-25 0,9 33 31,0-1 0,1 1-1,0 0 1,0-1 0,1 1-1,1-1 1,0 1 0,0 0-1,1-1 1,0 1 0,1 0-1,0 0 1,0 0 0,1 1-1,7-13 1,-7 17 50,0 0-1,0 0 1,1 0 0,0 0 0,0 1 0,0-1-1,1 1 1,-1 1 0,1-1 0,0 1 0,0 0-1,0 0 1,1 1 0,-1 0 0,1 0 0,-1 0-1,1 1 1,-1 0 0,1 0 0,0 1 0,0-1-1,-1 2 1,1-1 0,0 1 0,11 2 0,4 2 82,0 1 1,-1 0 0,0 2-1,0 0 1,-1 2 0,27 16-1,-32-17-15,0 1 1,-1 1-1,0 0 0,-1 1 0,0 1 0,-1 0 0,0 0 1,12 19-1,-19-24-93,0 1 0,0-1 0,-1 1 0,0 0 1,-1 0-1,0 0 0,0 1 0,-1-1 0,0 1 0,0-1 1,-1 1-1,-1 0 0,0-1 0,0 1 0,-1 0 0,-2 15 1,2-20-198,-1-1 1,1 1-1,-1-1 1,0 1-1,0-1 1,0 0-1,0 0 1,-5 6 0,6-8-150,-1-1 0,1 1 0,-1-1 0,1 1 0,-1-1 1,0 0-1,0 0 0,0 0 0,1 0 0,-1 0 0,0 0 0,0 0 1,-3 0-1,-13 0-3002</inkml:trace>
</inkml:ink>
</file>

<file path=ppt/ink/ink18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6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1 345 10368,'0'39'5120,"5"-7"-5888,-5-16 7807,0 14-6783,0 6 0,9 0 0,11-1 0,-3-8-1152,12-2 0,5-11-1792,-2-5 1</inkml:trace>
  <inkml:trace contextRef="#ctx0" brushRef="#br0" timeOffset="1">218 0 13440,'-32'13'6655,"73"-1"-12158,-27 8 11902,0-1-11518,-9 4-1</inkml:trace>
</inkml:ink>
</file>

<file path=ppt/ink/ink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2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0 155 3328,'4'-5'188,"1"0"0,-1 1 0,1 0 1,0 0-1,0 0 0,0 1 0,1-1 0,-1 1 1,1 1-1,7-4 0,6-2 366,15-8 1452,62-20 0,-43 21-1409,86-11-1,-106 21-463,0 2 1,0 2-1,34 2 0,-52 0-12,0 1 0,0 0 0,0 1 0,0 1 0,0 0 0,-1 1-1,0 0 1,24 13 0,-35-16-97,0 0 0,0 0 0,0 0-1,0 0 1,0 1 0,0-1 0,0 1-1,-1 0 1,0 0 0,1 0 0,-1 0 0,0 0-1,0 0 1,-1 0 0,1 1 0,-1-1-1,1 1 1,-1-1 0,0 1 0,-1 0 0,2 5-1,-3-3 2,1 0 0,-1 0 0,0-1 0,0 1 0,-1 0 0,0 0 0,0-1 0,0 1 0,-1-1 0,1 0 0,-1 0 0,-5 7 0,-7 6 50,0 0 1,-1-1 0,0-1-1,-2 0 1,-32 22 0,20-18 2,-2-1 0,0-1 0,-1-2 0,-1-2 1,-51 16-1,79-29-116,1 0 1,0-1-1,0 1 0,-1-1 1,1 0-1,0-1 1,-11-1-1,16 2-23,-1 0 0,0 0 0,0 0 1,0 0-1,0 0 0,1-1 0,-1 1 0,0 0 0,0 0 0,0-1 1,1 1-1,-1 0 0,0-1 0,0 1 0,1 0 0,-1-1 0,0 1 1,1-1-1,-1 0 0,1 1 0,-1-1 0,1 1 0,-1-1 0,1 0 1,-1 0-1,1 1 0,-1-1 0,1 0 0,0 1 0,0-1 1,-1 0-1,1 0 0,0 0 0,0 0 0,0 1 0,0-1 0,0 0 1,0 0-1,0 0 0,0 1 0,0-1 0,0 0 0,0 0 0,0 0 1,1 1-1,-1-1 0,0 0 0,1 0 0,-1 1 0,1-1 0,-1 0 1,0 0-1,1 1 0,0-1 0,0-1-148,1 1-1,-1 0 1,0-1-1,1 1 1,-1 0-1,1 0 1,-1 0-1,1 0 1,0 0-1,-1 1 1,1-1-1,2 0 1,6-4-545,18-9-1038</inkml:trace>
</inkml:ink>
</file>

<file path=ppt/ink/ink18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7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5248,'0'-2'241,"0"1"1,1 0 0,-1 0-1,1 0 1,-1 0-1,1 0 1,0-1-1,-1 1 1,1 0 0,0 1-1,0-1 1,-1 0-1,1 0 1,0 0-1,0 0 1,0 1 0,0-1-1,0 0 1,2 0-1,-3 1 22,1 1-1,0-1 1,-1 1-1,1 0 1,-1-1-1,1 1 1,-1-1-1,1 1 1,-1 0-1,0-1 1,1 1 0,-1 0-1,0 0 1,0-1-1,1 1 1,-1 0-1,0 0 1,0-1-1,0 1 1,0 0-1,0 0 1,0 0-1,0 70 7177,0-54-8724,7 137 2508,8 0 0,36 161-1,-40-250-1028,-3 3-103,-2 1 0,-4 0 0,-9 95 0,0 13-349,7-166 217,0 0 0,0 0 0,2 0 0,-1 0 0,1 0 0,5 17 0,-6-25-25,0-1 0,1 0 0,-1 1 0,0-1 0,1 0 0,0 0-1,-1 0 1,1 0 0,0 0 0,0-1 0,0 1 0,0 0 0,0-1 0,0 0 0,1 1 0,-1-1-1,0 0 1,1 0 0,-1 0 0,1 0 0,-1-1 0,1 1 0,-1-1 0,1 1 0,-1-1 0,1 0-1,0 0 1,-1 0 0,1-1 0,-1 1 0,1 0 0,0-1 0,-1 0 0,1 1 0,3-3 0,28-10-1758,-1-1 0,-1-2 0,35-22 0,-13 5-1269</inkml:trace>
</inkml:ink>
</file>

<file path=ppt/ink/ink18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7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8832,'0'0'4352,"9"-9"-3968,-9 9 7423,19 5-7551,-5-5 128,27 7 0,-7 0 128,41 2-768,-18-5 128,31 3 0,-16-2 128,16-14-2560,-2-1 128,-12 1-383,-8 5-1</inkml:trace>
</inkml:ink>
</file>

<file path=ppt/ink/ink18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8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14 205 9472,'0'0'113,"-1"0"0,1 0 0,0 0 0,-1 0 0,1 1 0,0-1 0,-1 0 0,1 0 0,-1 0 0,1 1 0,0-1 1,0 0-1,-1 0 0,1 1 0,0-1 0,-1 0 0,1 1 0,0-1 0,0 0 0,0 1 0,-1-1 0,1 0 0,0 1 0,0-1 0,0 0 0,0 1 1,0-1-1,0 1 0,0-1 0,0 0 0,0 1 0,0-1 0,0 1 0,0 0 0,7 21 4176,26 34 2104,-15-25-6547,0 5 448,25 35 1,-28-47-133,0 0 0,-2 0 0,18 47 0,-30-69-162,-1-1-1,1 1 1,-1-1-1,1 1 1,-1-1 0,0 1-1,1-1 1,-1 1-1,0-1 1,0 1 0,0-1-1,0 1 1,-1-1-1,1 1 1,0-1 0,-1 1-1,1-1 1,-1 1 0,1-1-1,-1 1 1,0 0-1,0-1-9,0 0 0,0 0 0,0-1 0,0 1 0,-1 0 0,1-1 0,0 1 0,0-1 0,0 0 0,-1 1 0,1-1 0,0 0-1,0 1 1,-1-1 0,1 0 0,0 0 0,0 0 0,-1 0 0,-1-1 0,-3 0-33,-1 0 0,1-1 0,0 0 0,0 0 0,0-1 0,1 1 0,-1-1 0,1 0 0,-7-5 0,2-1-8,0-1 0,1 1-1,0-1 1,1-1 0,0 0 0,1 0 0,0 0 0,1-1 0,0 0-1,1 0 1,0 0 0,1-1 0,0 0 0,1 0 0,1 0-1,0 0 1,0 0 0,1-1 0,1 1 0,1 0 0,0-1 0,5-23-1,-4 20 126,2 1 0,0 0-1,2 0 1,-1 0 0,2 0-1,0 1 1,1 0 0,0 1-1,1 0 1,1 0 0,0 1-1,1 0 1,0 0 0,1 2-1,0-1 1,1 1 0,27-16-1,-34 23-31,-1 2 0,1-1 0,0 1 0,0 0 0,0 0 0,1 0 0,-1 1 0,0 0 0,1 0 0,-1 1-1,1 0 1,-1 0 0,0 0 0,13 3 0,-14-2-455,0 1 0,0-1-1,0 1 1,0 0 0,-1 1-1,1-1 1,-1 1 0,1 0 0,-1 0-1,0 1 1,6 5 0,5 8-2809</inkml:trace>
</inkml:ink>
</file>

<file path=ppt/ink/ink18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8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11008,'-9'32'5503,"37"-9"-6014,-19-17 8446,11 13-7935,-6 1 0,4 10-512,1-7 128,4-3-1536,-3-4 128,-6-8-1151,0-4-1</inkml:trace>
</inkml:ink>
</file>

<file path=ppt/ink/ink18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8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12672,'-14'3'6271,"55"10"-14078,-30-13 12031,-8 3-8064,-3 21 128</inkml:trace>
</inkml:ink>
</file>

<file path=ppt/ink/ink18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09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 2944,'-2'0'251,"1"-1"0,-1 1-1,1 0 1,-1 0 0,1 0 0,-1 0 0,1 0-1,-1 0 1,1 0 0,-1 1 0,1-1 0,0 0 0,-1 1-1,1-1 1,-1 1 0,1-1 0,0 1 0,0 0-1,-1 0 1,1 0 0,0 0 0,-2 1 0,-2 8 2476,22-11-1410,2-5-386,-12 3-681,0 1 0,0 0 1,0 0-1,0 1 1,10-2-1,-15 3-219,0 0 0,0 0 0,0 1-1,-1-1 1,1 0 0,0 1 0,-1-1 0,1 1 0,0-1 0,-1 1-1,1 0 1,0-1 0,-1 1 0,1 0 0,-1 0 0,0 0 0,1 1-1,-1-1 1,0 0 0,1 0 0,-1 1 0,0-1 0,0 1 0,0-1-1,0 1 1,-1-1 0,1 1 0,1 2 0,-1 1-46,0 1 1,0 0 0,0 0-1,0-1 1,-1 1 0,0 0-1,0 0 1,-1-1 0,0 1-1,0 0 1,0-1-1,-1 1 1,1-1 0,-4 6-1,-5 14-1555,-22 39 0,28-56 1129,-15 28-1607</inkml:trace>
</inkml:ink>
</file>

<file path=ppt/ink/ink18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0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 1536,'-10'-3'768,"-8"12"640,13-9 896,-4 7-1920,3-4 0,1 10 256,1-3 128,4-1-1024,0-5 128,9-4-640,0 0 0</inkml:trace>
</inkml:ink>
</file>

<file path=ppt/ink/ink18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1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17 2944,'-5'-9'1408,"5"2"0,0 7 1408,0 0-2688,0 0 0,0 0 0,0 0 0,0 0-768,0 0 128,0 12-640,0 2 128</inkml:trace>
</inkml:ink>
</file>

<file path=ppt/ink/ink18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1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2048,'29'-20'1024,"-1"24"-1280,-19-4 1024,5-4-1664,-3 1 128</inkml:trace>
</inkml:ink>
</file>

<file path=ppt/ink/ink18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2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107 365 6144,'-1'0'507,"0"-1"0,0 0 0,0 0 0,0 0 0,0 0 0,0 1 0,0-1 0,0 0 0,0 1 0,0-1-1,0 1 1,0-1 0,0 1 0,0-1 0,-1 1 0,1 0 0,0 0 0,-2 0 0,-26 4 2342,25-3-2707,1 0 1,-1 1 0,1 0-1,-1-1 1,1 1 0,0 0-1,-1 1 1,1-1 0,0 1-1,0-1 1,1 1 0,-5 5-1,5-5-109,1 1-1,0-1 1,-1 0 0,2 1-1,-1-1 1,0 1-1,1-1 1,-1 1-1,1-1 1,0 1-1,0 0 1,0-1-1,1 1 1,-1-1-1,1 1 1,0-1-1,0 0 1,0 1-1,0-1 1,1 0 0,0 1-1,-1-1 1,3 3-1,2 2 204,0 0 0,0 0 0,1 0 0,0-1 0,0 0-1,14 10 1,-14-12-152,-1-1-1,1 0 0,0 0 0,0-1 1,1 0-1,-1 0 0,1-1 1,-1 0-1,1 0 0,0-1 0,11 1 1,4 1 68,4 1-16,0-2 0,0-1 0,1-1 0,-1-1 0,0-1 0,1-2 0,48-12 0,-53 11-111,0-2-1,-1 0 1,1-2-1,33-17 1,-45 20-23,0-1 1,-1 0-1,0 0 1,0-1-1,0-1 0,-1 0 1,-1 0-1,0 0 1,0-1-1,12-21 1,-16 24-11,0 0 0,-1-1 0,0 1 0,0-1 0,-1 0 0,0 0 0,0 0 0,-1 0 0,0 0 0,-1 0 0,1 0 0,-1 0 0,-1 0 0,0 0 0,0 0 0,-1 0 0,1 0 0,-2 0 0,1 1 0,-1-1 0,0 1 0,-1-1 0,-8-12 0,3 8-6,1 1 1,-2 0 0,1 0 0,-2 1 0,1 1 0,-1 0-1,-1 0 1,1 1 0,-25-12 0,24 13-5,-7-4-63,0 0 1,-1 1-1,0 1 0,0 1 0,-1 1 1,0 1-1,-1 1 0,1 1 0,-1 0 1,0 2-1,0 1 0,0 0 0,-38 5 1,52-4 29,0 2 0,0-1 0,0 1 1,1 0-1,-1 1 0,0 0 0,1 0 1,0 1-1,0 0 0,0 0 0,0 0 1,0 1-1,1 0 0,0 0 0,0 1 1,0 0-1,1 0 0,-8 11 0,10-11-93,-1 1-1,1 0 0,0 0 0,1 1 0,-1-1 0,2 1 0,-1-1 1,1 1-1,0 0 0,0-1 0,1 1 0,0 0 0,1-1 0,0 1 1,0 0-1,0-1 0,1 1 0,0-1 0,4 9 0,-4-10-96,1-1 1,-1 1-1,1-1 0,1 0 0,-1 0 0,1 0 0,0 0 0,0-1 0,0 1 0,1-1 0,-1 0 0,1 0 0,0-1 0,10 6 0,-4-2-240,43 30-2207</inkml:trace>
</inkml:ink>
</file>

<file path=ppt/ink/ink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2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1 3712,'2'13'5159,"-5"32"-2701,-1 32-1329,-29 565 1359,5-222-48,26-378-2163,1 0 1,3 0-1,1 0 0,1 0 1,3 0-1,22 74 0,-28-114-290,-1 0-1,1 0 0,0 1 1,0-1-1,0 0 1,0 0-1,0-1 0,1 1 1,-1 0-1,1 0 0,-1 0 1,1-1-1,0 1 0,-1-1 1,1 0-1,0 1 0,0-1 1,0 0-1,0 0 1,0 0-1,0 0 0,5 1 1,-3-2-117,0 0-1,0 0 1,0 0 0,0 0 0,0-1 0,0 1 0,0-1-1,0 0 1,0 0 0,0-1 0,7-3 0,6-4-647,-1-1 0,1-1 0,-2-1 0,18-16 1,-11 9-851,-1-1 0,-1-2 1,20-26-1,-19 13-314</inkml:trace>
</inkml:ink>
</file>

<file path=ppt/ink/ink18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2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725 4 7424,'-1'0'185,"1"0"1,-1-1 0,1 1-1,-1 0 1,0-1-1,1 1 1,-1 0 0,1 0-1,-1-1 1,0 1 0,1 0-1,-1 0 1,0 0-1,1 0 1,-1 0 0,0 0-1,1 0 1,-1 0-1,0 0 1,1 0 0,-1 0-1,1 0 1,-1 1-1,0-1 1,1 0 0,-1 0-1,1 1 1,-1-1 0,0 0-1,1 1 1,-1-1-1,1 1 1,-1-1 0,1 1-1,0-1 1,-1 1-1,1-1 1,-1 1 0,1-1-1,0 1 1,-1-1-1,1 1 1,0 0 0,1 32 5391,1-20-6756,2 11 1255,1 0 0,1-1 1,13 34-1,-2-4 109,-7-17-21,62 252 242,-65-247-288,-1 0 1,-2 0-1,-2 0 1,-2 1-1,-5 43 0,4-76-36,0 1 0,-1-1 0,0 0 0,-1 1 0,0-1 0,0 0 0,-1-1 0,0 1 0,0 0 0,-1-1 0,0 0 0,-1 0 0,0-1 0,0 0 0,-1 0 0,1 0 0,-1-1 0,-13 9 0,-6-2 155,0-1 0,-1-1 1,-1-1-1,0-2 0,0 0 1,0-2-1,-43 3 0,47-7-106,-1-2 0,1 0 0,0-1 0,-1-2 0,1 0 1,-46-14-1,53 12-85,0 0 1,0-2-1,0 0 1,1 0-1,0-2 1,0 0-1,1-1 1,1 0-1,-1-1 1,2-1-1,-1 0 1,2-1 0,-20-25-1,26 30-66,1-1 0,-1 0 0,2 0 0,-1-1 0,1 0 0,0 0-1,1 0 1,0 0 0,1 0 0,0 0 0,1-1 0,0 1 0,1-1 0,0 1 0,0-1 0,1 1 0,0-1-1,1 1 1,0 0 0,1-1 0,0 1 0,1 0 0,0 1 0,7-13 0,-7 14-185,1 0-1,1 1 1,-1-1 0,1 1 0,0 0-1,1 1 1,0-1 0,0 1 0,0 1 0,1-1-1,15-7 1,-12 8-493,-1 0 0,1 1 0,0 0-1,1 1 1,-1 0 0,1 1 0,-1 0 0,23 0-1,11 2-2500</inkml:trace>
</inkml:ink>
</file>

<file path=ppt/ink/ink18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2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174 469 8704,'-15'-11'2129,"-17"-12"728,9 11 4444,22 12-7262,1 0 1,-1-1-1,1 1 0,-1 0 0,1 0 0,-1 0 0,1 0 0,-1 0 0,1 0 1,-1 0-1,1 0 0,-1 0 0,1 0 0,-1 0 0,1 0 0,-1 0 0,1 0 0,-1 0 1,1 0-1,0 1 0,-1-1 0,1 0 0,-1 0 0,1 1 0,-1-1 0,1 0 0,0 0 1,-1 1-1,1-1 0,0 1 0,-1-1 0,1 0 0,0 1 0,-1-1 0,1 1 1,0-1-1,0 0 0,-1 1 0,1-1 0,0 1 0,0-1 0,0 1 0,0-1 0,0 1 1,0-1-1,0 1 0,0-1 0,0 1 0,0-1 0,0 1 0,0-1 0,0 1 1,0-1-1,0 1 0,1-1 0,-1 1 0,0-1 0,0 1 0,0-1 0,1 1 0,0 2-19,0 1-1,0-1 1,0 0 0,1 1-1,-1-1 1,1 0-1,0 0 1,-1 0-1,5 4 1,2 0 149,-1-1 1,1 0-1,0-1 1,0 0-1,0 0 1,1-1-1,0 0 1,12 4 0,6 0 139,-1-1 0,31 3 0,-6-5-160,0-3 1,0-2-1,69-9 0,-97 6-129,1-1 0,-1-1 0,0-1-1,0-1 1,-1-1 0,35-17 0,-47 19-16,0 1 1,-1-1-1,0 0 0,0-1 1,-1 0-1,0 0 1,0-1-1,0 0 0,-1-1 1,0 1-1,-1-1 1,0-1-1,-1 1 0,0-1 1,0 0-1,4-13 1,-7 15-7,0-1 0,-1 0 0,0 1 0,-1-1 1,0 0-1,0 0 0,-1 0 0,0 1 1,-1-1-1,1 0 0,-2 1 0,1-1 0,-1 1 1,0 0-1,-1 0 0,0 0 0,0 1 1,-1-1-1,0 1 0,0 0 0,-1 0 0,0 1 1,-12-12-1,2 4-3,-1 0 0,-1 1 1,1 1-1,-2 1 0,0 0 0,0 1 1,-1 1-1,-37-11 0,25 12-1,0 2-1,-1 2 0,1 0 1,-1 3-1,0 0 0,0 2 1,0 2-1,1 1 0,-1 1 1,1 2-1,0 1 0,1 2 1,0 1-1,0 1 0,-50 28 1,76-37-55,0 1 1,-1 0 0,1 0-1,0 0 1,1 0 0,-1 1 0,1 0-1,0-1 1,0 2 0,1-1 0,-1 0-1,-3 8 1,6-9-50,0 0 0,0 0 0,0 0 0,0 0 0,1 0 0,-1 0 0,1 0 0,0 0 0,0 0 0,1 0 0,-1 0 0,1 0 0,0 0 0,0 0 0,0 0 0,1 0 0,-1 0 0,1-1 0,0 1 0,2 4 0,5 2-371,0 0 0,0 0 0,1-1 0,1 0 0,-1-1 0,1 0 0,0 0 0,1-1 0,22 9 0,-19-8-63,82 46-2677</inkml:trace>
</inkml:ink>
</file>

<file path=ppt/ink/ink18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3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 6016,'0'-1'153,"0"0"-1,0 1 1,0-1 0,0 0 0,0 1-1,0-1 1,0 0 0,0 0-1,0 1 1,0-1 0,1 0 0,-1 1-1,0-1 1,0 0 0,1 1 0,-1-1-1,0 0 1,1 1 0,-1-1 0,0 1-1,1-1 1,-1 1 0,1-1 0,-1 1-1,1-1 1,0 1 0,-1-1 0,1 1-1,-1 0 1,1-1 0,0 1 0,-1 0-1,1-1 1,1 1 0,0 0 303,0 0 1,0 0 0,1 1-1,-1-1 1,0 1-1,0-1 1,0 1 0,1 0-1,-1 0 1,0 0-1,2 1 1,28 19 3322,-10-2-3536,-13-8 11,0 1 1,0 0-1,-2 0 0,1 0 0,-2 1 0,9 21 0,0 1 143,-1-8 30,-2 0 0,17 55-1,-29-81-419,1 0 0,-1 1-1,0-1 1,0 1-1,0-1 1,0 1 0,0-1-1,0 0 1,-1 1 0,1-1-1,0 1 1,-1-1 0,1 0-1,-1 1 1,1-1-1,-1 0 1,0 1 0,0-1-1,1 0 1,-1 0 0,0 0-1,0 0 1,0 0 0,0 0-1,0 0 1,-1 0-1,1 0 1,0 0 0,0-1-1,0 1 1,-1 0 0,1-1-1,-1 1 1,1-1 0,0 0-1,-1 1 1,1-1 0,-1 0-1,1 0 1,-3 0-1,-2 1 7,1 0-1,-1-1 1,0 0-1,0-1 1,1 1-1,-1-1 0,0 0 1,-10-3-1,11 2-17,-1-1 0,1 0 0,0 1-1,0-2 1,1 1 0,-1 0 0,1-1 0,-1 0-1,1 0 1,1-1 0,-1 1 0,0-1-1,1 1 1,0-1 0,0 0 0,0 0 0,1-1-1,0 1 1,0 0 0,0-1 0,1 1 0,-1-1-1,1 0 1,0-6 0,1 3 4,0 0-1,0 0 1,1 0 0,0 0 0,0 0-1,1 0 1,0 0 0,1 1 0,0-1-1,1 1 1,-1 0 0,1 0-1,1 0 1,10-14 0,0 6 12,1 0 1,0 1-1,2 1 0,0 1 1,0 1-1,1 0 1,0 1-1,1 1 0,1 1 1,-1 0-1,1 2 0,1 1 1,-1 0-1,36-4 1,-47 9 28,1 1 0,-1-1 0,1 1 0,-1 1 0,1 0 0,-1 1 0,1 0 0,-1 0 0,0 1 1,0 1-1,0-1 0,-1 2 0,1-1 0,-1 1 0,0 1 0,13 9 0,-12-6 26,0 1 0,0 0 0,-1 0 0,0 1 0,-1 0-1,0 0 1,0 1 0,-1 0 0,-1 1 0,0 0 0,7 24 0,-2 4-101,12 73 1,-19-47-6297,-2-67 3195,5-6-85</inkml:trace>
</inkml:ink>
</file>

<file path=ppt/ink/ink18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4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0 277 7680,'5'0'486,"-1"1"1,1-1-1,-1 1 1,1 0-1,-1 0 0,0 1 1,1-1-1,-1 1 1,0 0-1,0 0 1,0 1-1,4 3 1,11 5 4218,-18-10-4538,0 0 1,-1 0 0,1 0-1,0 1 1,0-1 0,-1 0 0,1 0-1,0 1 1,-1-1 0,0 1-1,1-1 1,-1 0 0,0 1-1,1-1 1,-1 1 0,0-1-1,-1 3 1,0 35 859,1-27-1232,-1 1 417,2 0 1,0 0 0,0 0-1,2 0 1,-1 0 0,1 0-1,1 0 1,9 19 0,-11-27-146,1-1 0,0 1-1,0-1 1,0 1 0,0-1 0,1 0 0,0 0 0,0-1 0,0 1 0,0-1 0,0 0 0,1 0 0,-1 0-1,1-1 1,0 1 0,0-1 0,0 0 0,0 0 0,0-1 0,1 0 0,-1 0 0,0 0 0,10 0 0,6-1-10,0-1 0,0-1 0,0-1 0,0-1 0,-1 0 0,0-2 0,1 0 0,26-13 0,-34 13-53,0 0 1,-1-1-1,0 0 1,0-1-1,0-1 1,-1 0-1,-1 0 1,1-1-1,-1 0 1,-1-1-1,0 0 1,-1-1-1,9-14 1,-12 17-9,-1-1 1,0 1 0,-1-1 0,0 1-1,-1-1 1,0 0 0,0 0 0,-1 0-1,0 0 1,-1-1 0,0 1 0,-1 0-1,0 0 1,0 0 0,-1 0 0,0 0-1,-1 0 1,0 1 0,-8-17 0,4 13-12,-1 0 0,0 1 1,-1 0-1,-1 0 0,0 1 0,0 0 1,-1 0-1,-1 2 0,1-1 1,-2 1-1,1 1 0,-27-13 1,22 13 12,-1 1 1,0 1 0,0 1-1,-1 0 1,1 1 0,-1 2-1,0-1 1,0 2 0,0 1-1,0 0 1,1 1 0,-1 1-1,0 1 1,0 1 0,-26 8-1,40-10-52,0 0-1,0 0 0,0 1 1,0-1-1,0 1 1,1 0-1,-1 1 0,1-1 1,0 1-1,0-1 0,0 1 1,0 1-1,1-1 1,-1 0-1,1 1 0,0 0 1,1-1-1,-1 1 1,1 0-1,0 1 0,0-1 1,-1 6-1,2-5-221,0 0 0,1 1 0,0-1 1,0 0-1,0 1 0,1-1 0,0 0 0,0 1 0,1-1 0,-1 0 0,1 0 1,4 8-1,32 50-2946</inkml:trace>
</inkml:ink>
</file>

<file path=ppt/ink/ink18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5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8320,'66'-16'6592,"-65"15"-6414,0 1 1,0 0 0,0 0 0,0 0-1,0 0 1,0 0 0,0 0 0,0 0-1,0 0 1,0 0 0,0 0 0,0 0-1,0 1 1,0-1 0,0 1 0,0-1-1,-1 0 1,1 1 0,0-1 0,0 1-1,0 0 1,0-1 0,-1 1 0,1 0-1,0-1 1,0 1 0,-1 0 0,1 0-1,-1 0 1,1 0 0,-1 0 0,1 0-1,-1-1 1,1 1 0,-1 0 0,0 0-1,0 0 1,1 2 0,6 44 233,-7-38 268,25 468 2734,-26-529-3300,0 10-106,1-1 1,2 1-1,15-79 1,-15 110-23,1 0 0,0-1 0,1 1 1,1 0-1,-1 1 0,2-1 0,-1 1 0,2 0 0,-1 0 1,1 1-1,1 0 0,0 0 0,0 1 0,0 0 1,1 0-1,0 1 0,1 0 0,0 1 0,16-8 1,-13 9 28,0 0 0,1 1 1,-1 1-1,1 0 0,0 1 1,0 1-1,0 0 0,0 0 1,0 2-1,0 0 0,0 0 1,0 2-1,0-1 0,-1 2 1,1 0-1,-1 0 0,0 1 1,0 1-1,-1 0 0,1 1 1,-1 0-1,-1 1 0,1 1 1,-1-1-1,-1 2 0,0-1 1,0 2-1,-1-1 0,0 1 1,-1 0-1,13 24 0,-14-19 25,0-1 1,-2 2-1,0-1 0,0 0 1,-2 1-1,0 0 0,-1 0 0,0 22 1,-2-30-27,0 0 0,-1 0 0,0 0 1,0-1-1,-1 1 0,0 0 0,-1-1 0,1 1 1,-2-1-1,1 0 0,-1 0 0,-1 0 1,1-1-1,-1 1 0,-1-1 0,1 0 1,-13 10-1,17-15-13,0-1-1,0 0 1,0 0 0,0 0 0,-1 0 0,1 0 0,-1 0-1,1 0 1,0 0 0,-1-1 0,0 1 0,1 0 0,-1-1-1,1 0 1,-1 1 0,0-1 0,1 0 0,-1 0 0,0 1-1,1-1 1,-1-1 0,0 1 0,1 0 0,-4-1 0,4 0-4,-1 0 0,0 0 1,1-1-1,-1 1 0,1-1 0,0 1 1,-1-1-1,1 0 0,0 1 1,0-1-1,0 0 0,0 0 0,0 1 1,0-1-1,1 0 0,-1 0 1,0-2-1,-1-5-20,1 0 0,-1 0 0,2 0 0,-1 0 0,1 0 0,0 0 0,1 0 0,2-11 0,3 1-64,2 0 0,0 0-1,1 1 1,0 0 0,2 1-1,0 0 1,1 0 0,0 1 0,2 1-1,0 0 1,0 1 0,1 0-1,22-14 1,-25 19 63,1 0-1,1 0 1,0 2-1,0 0 0,0 0 1,1 1-1,0 1 1,0 0-1,0 1 1,0 1-1,1 0 1,0 2-1,-1-1 0,1 2 1,0 0-1,0 1 1,25 4-1,-35-3 57,-1 1-1,1-1 1,0 1-1,-1 0 1,0 1 0,1-1-1,-2 1 1,1 0-1,0 0 1,-1 1-1,1-1 1,-1 1-1,-1 0 1,1 0 0,-1 0-1,1 1 1,-2-1-1,1 1 1,-1 0-1,1 0 1,1 11-1,3 9 111,-1-1-1,-2 1 0,2 49 0,-4-51-106,-1 1-1,-1 0 1,-2-1 0,0 1-1,-2-1 1,0 1 0,-9 25-1,11-46-97,1-1-1,-1 1 1,0-1-1,0 0 1,0 0-1,0 0 1,-1 0-1,1 0 1,-1-1-1,-4 4 1,7-6-19,0 1 1,-1-1-1,1 0 1,-1 1-1,1-1 1,-1 0-1,1 0 1,-1 1-1,0-1 1,1 0-1,-1 0 1,1 0-1,-1 0 1,1 0 0,-1 0-1,0 0 1,1 0-1,-1 0 1,1 0-1,-1 0 1,1 0-1,-1 0 1,1 0-1,-1 0 1,0-1-1,0 0-167,0 0 1,0 0-1,0 0 0,1 0 0,-1 0 0,0 0 1,1 0-1,-1-1 0,1 1 0,-1 0 0,1 0 0,0-1 1,-1 1-1,1 0 0,0 0 0,0-1 0,0 0 0,-1-20-3078</inkml:trace>
</inkml:ink>
</file>

<file path=ppt/ink/ink18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5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4 239 7296,'-2'-3'3889,"12"2"-3176,5 6 2131,-9 3 3768,-5-6-6496,0 0 0,0 1 1,1-1-1,-1 0 0,1 0 0,-1 0 0,1 0 0,0 0 1,0 0-1,0 0 0,0-1 0,0 1 0,0-1 1,0 1-1,1-1 0,-1 0 0,0 0 0,1 0 0,2 1 1,3 1-71,0-1 1,0 1-1,1-2 1,-1 1-1,10 0 1,-3-3 179,-1 0 0,1-1 0,0 0 0,20-7 1,20-3 199,-41 11-397,0-2 0,0 0 0,0-1 0,0 0 0,0-1 0,-1-1 0,14-8 0,-22 11-29,-1 0-1,1 0 0,-1 0 0,0-1 0,0 0 0,0 0 0,-1 0 0,1 0 1,-1-1-1,0 0 0,0 1 0,-1-1 0,1 0 0,-1 0 0,0 0 0,0-1 1,-1 1-1,0 0 0,0-1 0,0 1 0,0-8 0,-1 8 2,-1 1 1,1-1-1,-1 1 0,0 0 0,0-1 1,-1 1-1,1 0 0,-1 0 0,0 0 1,0 0-1,0 0 0,-1 0 0,1 1 1,-1-1-1,0 1 0,0-1 0,0 1 1,-1 0-1,1 1 0,-1-1 0,1 0 0,-1 1 1,0 0-1,0 0 0,-8-3 0,-1-1 34,0 1 0,0 1 0,-1 0 1,0 1-1,0 0 0,-27-1 0,29 4 12,-1 1 0,2 0 0,-1 1 0,0 0 0,0 1 0,0 0 1,1 1-1,0 0 0,0 1 0,0 0 0,0 0 0,1 2 1,0-1-1,0 1 0,0 1 0,-10 10 0,13-11-1,0 1-1,0 0 0,0 0 1,1 1-1,0 0 0,1 0 1,0 0-1,0 1 1,1 0-1,1 0 0,-1 0 1,1 0-1,1 0 1,0 1-1,1-1 0,0 1 1,0 0-1,2 16 0,0-13-13,2-1 0,-1 0 0,2 0 0,0 0 0,0 0 0,1 0 0,1-1 0,0 0 0,0 0 0,1-1 0,1 0 0,0 0 0,1 0 0,0-1 0,15 13 0,-7-9-271,1 0-1,1-2 1,0 0 0,1-1-1,0-2 1,0 1 0,1-2-1,35 9 1,-47-15-499,0-1 0,0 0 1,0-1-1,0 1 0,0-2 0,0 1 1,0-1-1,0-1 0,0 1 0,0-2 1,16-5-1,12-7-2739</inkml:trace>
</inkml:ink>
</file>

<file path=ppt/ink/ink18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6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33 7296,'7'-30'6080,"-5"28"-875,-17 33-1621,1 4-3032,3 0 0,0 1 1,-9 68-1,1 116 1294,11-103-1123,-15 255 746,22-286-750,3 0 1,20 114-1,-20-186-631,1-1 0,0 0 0,1 1 0,0-2 0,1 1 1,1 0-1,0-1 0,14 20 0,-16-27-158,1 1 0,0 0 0,0-1-1,1 0 1,-1 0 0,1-1 0,1 1 0,-1-1 0,0 0 0,1-1-1,0 0 1,0 0 0,0 0 0,0-1 0,0 0 0,0-1 0,10 2-1,-1-2-416,1 0 0,0-1 0,0 0-1,0-1 1,0-2 0,0 1-1,25-9 1,-22 4-765,0 0-1,-1-2 1,0 0-1,0-1 1,28-21-1,1-4-2202</inkml:trace>
</inkml:ink>
</file>

<file path=ppt/ink/ink18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6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9344,'3'-25'4608,"77"22"-4608,-37-1 7423,9 4-7295,28 4 128,23-4 512,5 0 0,9 8-1024,-12 0 0,-16 11-128,-14-6 128,-13-3-1536,-25 6 128,-14 7-1407,-8-3 127</inkml:trace>
</inkml:ink>
</file>

<file path=ppt/ink/ink18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6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145 318 10368,'-2'46'7208,"6"89"1,0-79-6501,-4-34-544,2 0 0,0-1 0,1 1 1,1 0-1,1-1 0,1 0 0,1 0 1,1-1-1,15 28 0,-21-45-132,0 0 0,0 0 0,0 0 0,1-1 0,-1 1 0,1-1 0,0 0 0,-1 1 0,1-1 0,0-1 0,6 4 0,-9-5-31,0 0 1,0 0-1,0-1 1,0 1-1,0 0 0,-1 0 1,1 0-1,0 0 0,0 0 1,0 0-1,0-1 0,0 1 1,0 0-1,0 0 0,0 0 1,0 0-1,0-1 0,0 1 1,0 0-1,0 0 0,0 0 1,0 0-1,0-1 0,0 1 1,0 0-1,0 0 0,0 0 1,0 0-1,0 0 0,0-1 1,0 1-1,1 0 0,-1 0 1,0 0-1,0 0 0,0 0 1,0 0-1,0-1 0,0 1 1,0 0-1,1 0 0,-1 0 1,0 0-1,0 0 0,0 0 1,0 0-1,0 0 0,1 0 1,-1 0-1,0 0 0,0 0 1,0 0-1,0 0 0,1 0 1,-1 0-1,0 0 0,0 0 1,0 0-1,0 0 0,1 0 1,-1 0-1,-9-18-153,6 14 115,-78-135-1163,-19-40-259,89 157 1287,1-2 1,2 1-1,0-2 0,2 1 0,0-1 0,-1-26 0,6 39 130,0 0 1,1-1-1,1 1 0,1-1 0,-1 1 0,2 0 0,0 0 0,0 0 0,1 0 0,0 1 1,1-1-1,7-10 0,-7 14 68,0 0-1,0 0 1,1 1 0,1 0 0,-1 0-1,1 0 1,0 1 0,1 0 0,-1 0-1,1 0 1,0 1 0,1 1 0,-1 0-1,1 0 1,0 0 0,14-3 0,3 1-39,0 2 0,0 1 0,0 1 0,0 1 1,0 1-1,1 2 0,-1 0 0,0 2 0,47 13 1,-69-15-385,1-1 0,-1 1 0,0 0 0,1 0 1,-1 0-1,-1 1 0,1 0 0,0 0 1,5 4-1,-2 5-2568</inkml:trace>
</inkml:ink>
</file>

<file path=ppt/ink/ink18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7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11264,'14'46'5631,"18"-7"-6142,-23-23 8958,1 7-8319,-6 9 0,1 0 0,4-1 0,2-8-768,-2-2 128,-4-7-1664,-1-5 0,-4-9-1024,0-9 1</inkml:trace>
</inkml:ink>
</file>

<file path=ppt/ink/ink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5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80 3072,'3'21'5386,"3"67"-4116,-2-26-1045,-4-22 17,2-1 0,2 1 0,2-1 0,1 0 0,2 0 1,16 42-1,-16-67 390,-6-26-151,-8-48 87,3 29-436,2 14-83,-1-25 6,1 0 0,3 1 0,1-1 0,16-66 0,-17 98-38,0 0 0,1 0 0,0 0-1,0 0 1,1 1 0,0 0 0,1 0 0,0 0 0,0 1 0,1-1 0,0 2 0,0-1 0,1 1 0,0 0-1,1 1 1,-1 0 0,1 0 0,0 0 0,1 2 0,-1-1 0,1 1 0,0 0 0,0 1 0,11-2 0,-10 3 18,0 0 1,0 1 0,0 1-1,0 0 1,1 0 0,-1 1 0,0 1-1,0 0 1,0 0 0,0 1 0,-1 0-1,1 1 1,-1 1 0,14 6-1,-9-2 20,0 1-1,-1 0 0,1 1 0,-2 0 1,0 1-1,0 1 0,-1 0 0,16 24 1,-19-24 22,-2 1 1,0-1 0,-1 1-1,0 0 1,-1 1 0,-1-1-1,0 1 1,3 27 0,-2 10-1299,-2 63 1,-3-98 274,0-17 742,0 1 129,0-1 1,0 0-1,0 0 0,0 0 0,0 1 0,0-1 0,1 0 0,-1 0 0,0 1 1,0-1-1,0 0 0,0 0 0,0 1 0,0-1 0,0 0 0,0 0 1,0 0-1,0 1 0,0-1 0,0 0 0,-1 0 0,1 1 0,0-1 1,0 0-1,0 0 0,0 1 0,0-1 0,0 0 0,0 0 0,-1 0 0,1 1 1,0-1-1,0 0 0,0 0 0,0 0 0,-1 0 0,1 0 0,0 1 1,0-1-1,-1 0 0,1 0 0,0 0 0,0 0 0,0 0 0,-1 0 1,1 0-1,0 0 0,0 0 0,-1 0 0,-9-12-1866</inkml:trace>
</inkml:ink>
</file>

<file path=ppt/ink/ink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2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20 3456,'-18'-20'1664,"46"27"-2432,-15-7 3328,6 4-1920,4-1 128,6 3 256,-1 1 128,15 5-1408,14 2 0,-2-5 896,7-5 0,4-1-512,-6 1 128,-3-4-1024,-5 0 128,-9-4-896,-11 1 128</inkml:trace>
</inkml:ink>
</file>

<file path=ppt/ink/ink18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7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13440,'-14'0'6655,"66"0"-9983,-43 0 13312,0 5-10496,-4-2 0,4 1-2176,1 0 128,-1 4 768,0 0 0</inkml:trace>
</inkml:ink>
</file>

<file path=ppt/ink/ink18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8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493 60 8704,'0'-1'144,"-1"0"0,0 1 0,1-1 0,-1 0 0,1 0 1,-1 1-1,1-1 0,0 0 0,-1 0 0,1 0 0,0 0 0,0 0 1,-1 1-1,1-1 0,0 0 0,0 0 0,0 0 0,0 0 0,0 0 1,0 0-1,0 0 0,1 0 0,-1 0 0,0 0 0,0 1 0,1-1 1,-1 0-1,1 0 0,-1 0 0,0 0 0,1 1 0,0-1 0,-1 0 0,1 1 1,-1-1-1,2-1 0,-1 2-14,-1 0 0,0 0 0,1-1 0,-1 1 1,0 0-1,0 0 0,1 0 0,-1-1 0,0 1 0,0 0 0,0 0 1,1-1-1,-1 1 0,0 0 0,0 0 0,0-1 0,0 1 0,0 0 0,1-1 1,-1 1-1,0 0 0,0-1 0,0 1 0,0 0 0,0-1 0,0 1 1,0 0-1,0-1 0,0 1 0,0 0 0,0-1 0,0 1 0,-1 0 0,1-1 1,0 1-1,0 0 0,0 0 0,0-1 0,-15-7 1180,-20 0-357,9 7-688,0 1-1,0 2 1,0 0-1,0 2 1,0 0 0,1 2-1,0 1 1,0 1-1,-38 18 1,52-21-134,0 2 0,0-1 0,1 1 0,0 0 0,0 1 0,0 0-1,1 1 1,1 0 0,-1 1 0,2-1 0,-1 2 0,1-1 0,1 1 0,-6 12 0,9-17-93,0-1 0,1 1 0,0 0-1,1 0 1,-1-1 0,1 1 0,0 0 0,1 0-1,-1 0 1,1 1 0,1-1 0,-1 0-1,1 0 1,0 0 0,0 0 0,0-1 0,1 1-1,0 0 1,0 0 0,1-1 0,0 1-1,0-1 1,0 0 0,0 0 0,1 0 0,0 0-1,0-1 1,0 1 0,0-1 0,8 5 0,1 1-155,1-1 1,0-1-1,0-1 1,1 1-1,0-2 1,0 0-1,0-1 1,1-1 0,0 0-1,0-1 1,0-1-1,0 0 1,0-1-1,0-1 1,28-3-1,-24 0-665,0 0 0,-1-1 0,0-1 0,0-1-1,0-1 1,-1 0 0,0-2 0,0 0 0,-1 0-1,0-2 1,-1 0 0,22-20 0,23-30-2567</inkml:trace>
</inkml:ink>
</file>

<file path=ppt/ink/ink18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8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0 10880,'-2'1'191,"-1"0"1,0 0 0,1 1-1,-1-1 1,1 0 0,-1 1 0,1-1-1,0 1 1,-1 0 0,1 0-1,0 0 1,0 0 0,0 0-1,1 0 1,-1 1 0,0-1-1,1 0 1,0 1 0,-1 0-1,1-1 1,-1 6 0,0 3 507,0 0 0,1 0 0,0 0 0,1 19 0,-1 31 2874,-16 108-2421,7 1 0,14 191 0,-1-331-921,6 75 950,-4 0 1,-17 206-1,3-283-828,9-28-349,-1 0 0,1 0 0,0 1 0,0-1 0,-1 0 0,1 0 0,0 0 0,0 0 0,-1 1 0,1-1 0,0 0 0,-1 0 0,1 0 0,0 0 0,0 0 0,-1 0 0,1 0 0,0 0 0,-1 0 0,1 0 0,0 0 0,-1 0 0,1 0 0,0 0-1,0 0 1,-1 0 0,1 0 0,0 0 0,-1 0 0,1-1 0,0 1 0,0 0 0,-1 0 0,1 0 0,0 0 0,0-1 0,-1 1 0,1 0 0,0 0 0,0-1 0,-1 1 0,-1-4-26,0 1 0,0-1 0,0 0 0,0 1 0,1-1-1,-1 0 1,1 0 0,0 0 0,-1-8 0,1 0-50,0 0 1,1 0-1,0 0 0,1 1 0,1-1 1,0 0-1,0 0 0,1 1 1,0-1-1,1 1 0,1 0 0,0 0 1,0 0-1,1 1 0,0 0 0,1 0 1,0 1-1,0-1 0,1 1 0,11-9 1,8-5-59,0 1 1,1 1 0,1 1-1,1 2 1,53-24 0,-81 40 135,1 1 1,0 0 0,-1-1 0,1 1 0,0 0 0,-1 0 0,1 0 0,0 1 0,0-1 0,0 1 0,0 0 0,-1-1 0,1 1 0,0 1 0,0-1 0,0 0 0,0 1 0,0-1 0,0 1 0,-1 0 0,1 0 0,0 0 0,-1 0 0,1 0 0,0 1 0,-1-1 0,0 1 0,1 0 0,-1 0 0,0 0 0,0 0 0,0 0 0,0 0 0,3 5 0,-1 0 86,-1 0 1,0 0-1,0 1 0,0 0 1,-1 0-1,0-1 1,-1 1-1,0 0 1,0 1-1,0-1 0,-2 11 1,-8 97 711,4-76-834,2 0 1,1 0-1,3 1 0,5 40 0,-7-80-31,1-1-1,0 0 1,0 1-1,0-1 1,0 0 0,0 1-1,0-1 1,0 0-1,0 1 1,0-1-1,0 0 1,0 1-1,0-1 1,0 0 0,0 0-1,0 1 1,0-1-1,0 0 1,0 1-1,1-1 1,-1 0 0,0 1-1,0-1 1,0 0-1,0 0 1,1 1-1,-1-1 1,0 0 0,0 0-1,1 1 1,-1-1-1,0 0 1,0 0-1,1 0 1,-1 0-1,0 1 1,1-1 0,-1 0-1,0 0 1,0 0-1,1 0 1,-1 0-1,1 0 1,7-13-4036,-3 4 3449,14-18-3087</inkml:trace>
</inkml:ink>
</file>

<file path=ppt/ink/ink18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8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23 217 10112,'0'2'296,"1"-1"0,-1 0 0,1 0 1,-1 1-1,1-1 0,-1 0 0,1 0 0,-1 0 1,1 0-1,0 0 0,0 0 0,0 0 1,-1 0-1,1 0 0,0 0 0,0 0 1,0-1-1,1 1 0,-1 0 0,2 0 0,31 20 6667,-23-17-6763,1-1 0,0-1 0,-1 0-1,1 0 1,0-1 0,0-1-1,0 0 1,0 0 0,0-1 0,0-1-1,0 0 1,0-1 0,-1 0 0,1-1-1,17-7 1,-22 8-196,0 0 0,-1 0 0,1-1 0,-1 0 1,0 0-1,0 0 0,0 0 0,-1-1 0,0 0 0,1-1 0,-2 1 0,1-1 0,-1 0 1,0 0-1,0 0 0,0-1 0,-1 1 0,0-1 0,0 0 0,-1 0 0,0 0 0,0 0 0,-1 0 1,1 0-1,-2-1 0,1-8 0,-1 12-10,0 1-1,0-1 1,-1 0 0,1 1 0,-1-1-1,0 1 1,0-1 0,0 1 0,0-1-1,-1 1 1,1 0 0,-1-1 0,0 1-1,0 0 1,0 0 0,-1 0 0,1 1-1,-1-1 1,1 1 0,-1-1 0,0 1 0,0 0-1,0 0 1,0 0 0,0 0 0,0 0-1,-1 1 1,1 0 0,-1-1 0,-6 0-1,3 1 15,-1 0 0,0 1 0,0 0-1,1 0 1,-1 1 0,0 0-1,1 0 1,-1 1 0,0 0 0,1 1-1,0-1 1,0 1 0,-12 7 0,3-1 121,0 1 1,0 1-1,1 0 1,0 1-1,1 1 1,0 0 0,1 1-1,1 0 1,0 1-1,-10 17 1,16-21 8,0 1-1,1 0 1,0 0-1,1 0 1,0 0-1,1 1 1,1-1 0,0 1-1,0 0 1,1 0-1,1 0 1,0 0-1,1 0 1,0-1 0,6 23-1,-5-25-299,0 1 1,1-1-1,0 0 0,1 0 0,0 0 0,1 0 1,-1-1-1,2 1 0,0-1 0,0-1 1,8 10-1,0-12-3209,-5-10-469</inkml:trace>
</inkml:ink>
</file>

<file path=ppt/ink/ink18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19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 1408,'6'-3'638,"0"0"0,0 1 0,0-1 1,0 1-1,12-2 0,9-4 1613,-13 7 536,-15 1-2649,0 1 1,-1-1-1,1 0 1,0 1-1,0-1 1,-1 0-1,1 0 1,0 0-1,-1 0 1,1 0-1,0 0 1,0-1-1,-1 1 1,1 0-1,0-1 0,-2 0 1,-1 0 220,0 0 0,-1 0 0,1 1 0,0-1 0,0 1-1,-1 0 1,1 0 0,0 0 0,-7 2 0,10-2-275,0 0 0,0 0 0,1 0 1,-1 1-1,0-1 0,1 0 0,-1 1 0,0-1 0,1 0 0,-1 1 0,0-1 0,1 1 1,-1-1-1,1 1 0,-1 0 0,1-1 0,-1 1 0,1-1 0,-1 1 0,1 0 1,0-1-1,-1 3 0,1-2-14,0 1 0,0-1 1,0 1-1,0-1 1,0 1-1,1-1 0,-1 1 1,0-1-1,1 1 0,-1-1 1,1 0-1,0 1 0,-1-1 1,1 0-1,0 1 0,2 1 1,9 11 158,1 0 1,0 0-1,2-2 1,-1 1-1,1-2 1,22 13 0,-20-13-822,0 1 1,0 0 0,-1 1-1,-1 1 1,15 17-1,-10 0-1967</inkml:trace>
</inkml:ink>
</file>

<file path=ppt/ink/ink18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3:48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328 1 3456,'-5'7'1664,"-3"33"0,8-37 1664,-5 9-2816,-4 13 0,-7 5 384,-3 7 128,-3 15-1280,-9 15 0,-10 3 256,-10 17 0,-3 2-1536,-13-10 128</inkml:trace>
</inkml:ink>
</file>

<file path=ppt/ink/ink18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3:49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265 1 3584,'-8'0'1792,"-9"5"128,12-2 1920,0 12-3200,-3 10 0,-6 15 256,-4 16 128,-4 14-1408,-18 19 0,-12 11-1024,-23-11 128</inkml:trace>
</inkml:ink>
</file>

<file path=ppt/ink/ink18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1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30 427 4992,'0'-17'2480,"-1"-5"3825,0 22-6249,1-1 1,-1 1 0,1 0-1,-1 0 1,0-1-1,1 1 1,-1 0 0,0 0-1,1 0 1,-1 0 0,0 0-1,1 0 1,-1 0-1,0 0 1,1 0 0,-1 1-1,0-1 1,1 0-1,-1 0 1,0 0 0,1 1-1,-1-1 1,1 0 0,-1 1-1,1-1 1,-1 1-1,1-1 1,-1 0 0,1 1-1,-1-1 1,1 1-1,-1 0 1,1-1 0,0 1-1,-1-1 1,1 2 0,-1-2 38,1 0 1,-1 0 0,1 1 0,0-1 0,-1 0 0,1 0 0,-1 1 0,1-1 0,0 0 0,-1 1 0,1-1-1,0 1 1,0-1 0,-1 0 0,1 1 0,0-1 0,0 1 0,0-1 0,-1 1 0,1-1 0,0 0-1,0 1 1,0-1 0,0 1 0,0-1 0,0 1 0,0-1 0,0 1 0,0-1 0,0 1 0,0-1 0,0 1-1,0-1 1,1 1 0,-1-1 0,0 0 0,0 1 0,0-1 0,1 1 0,-1-1 0,0 1 0,1-1 0,24 11 2321,31-5-895,-25-8-1346,0-1-1,-1-2 0,0-1 0,0-2 0,0 0 1,-1-2-1,-1-2 0,0 0 0,0-2 1,-1-1-1,-1-1 0,0-1 0,25-23 1,-47 37-170,-1 0 0,1-1 1,0 0-1,-1 0 1,0 0-1,0 0 1,0-1-1,0 1 1,-1-1-1,0 0 1,0 1-1,0-1 1,0 0-1,0-6 1,-1 8-12,-1 0 1,0 1-1,0-1 1,0 0-1,-1 0 1,1 1-1,-1-1 1,1 0-1,-1 1 0,0-1 1,0 0-1,0 1 1,0-1-1,0 1 1,-1 0-1,1-1 1,-1 1-1,0 0 1,0 0-1,1 0 1,-1 0-1,-1 0 1,1 0-1,0 1 1,0-1-1,-1 1 1,1-1-1,0 1 1,-1 0-1,-3-1 1,-13-4-7,1 2 1,-1 0-1,0 1 0,-1 1 1,1 0-1,0 2 0,-30 2 1,40-2 23,1 0 0,-1 1 0,1 0 0,-1 0 0,1 1 0,0 0 0,0 0 0,0 1 0,0 0 0,0 1 0,0-1 0,1 1 0,0 1 0,0 0 0,0 0 0,0 0 0,-8 9 0,8-3 22,-1 1 0,1 1 0,1-1 0,1 1 0,-1 0 0,2 1 0,0-1-1,1 1 1,0 0 0,-1 16 0,4-22-15,1 0-1,0 0 1,0 0-1,1 0 1,0 0-1,1-1 1,-1 1-1,1-1 1,1 1-1,0-1 1,0 0-1,0 0 1,1-1 0,8 11-1,5 3 19,0-1-1,40 31 1,-35-31-4,2-1 1,0-2 0,0 0 0,2-2 0,0-1 0,0-1 0,58 16-1,-75-25-19,1 0-1,0-1 0,0-1 0,1 1 0,-1-2 0,0 0 0,0 0 1,0-1-1,0 0 0,0-1 0,0-1 0,0 1 0,0-2 1,0 1-1,-1-2 0,0 1 0,0-1 0,0-1 0,-1 0 1,1 0-1,-2-1 0,1 0 0,14-16 0,-14 14-3,0-2-1,-1 1 1,0-1 0,-1 0-1,0-1 1,-1 1 0,0-1-1,-1-1 1,-1 1 0,0-1-1,0 0 1,-1 0 0,1-13-1,-7 10 167,-5 17 13,7 0-174,0 0-1,0 0 1,0 1 0,0-1 0,0 0 0,1 0-1,-1 1 1,0-1 0,1 0 0,-1 1-1,1-1 1,-1 1 0,1-1 0,0 1-1,-1 1 1,1 1-5,0 1 0,1-1 0,-1 0-1,1 0 1,0 1 0,0-1 0,0 0 0,1 0 0,-1 0 0,1 0-1,0 0 1,0 0 0,0-1 0,1 1 0,-1-1 0,1 1-1,5 4 1,-2-3 5,0-1 1,0 0-1,0 0 0,1 0 0,-1-1 0,1 0 0,0 0 1,0-1-1,10 3 0,5-1 56,0 0 0,1-2 0,-1-1 0,1 0 0,28-4 0,-30 1 15,0-1 0,0 0-1,-1-2 1,0 0 0,0-1-1,0-2 1,-1 1 0,0-2-1,0-1 1,-1 0 0,0-1-1,-1-1 1,0-1 0,-1-1-1,24-25 1,-34 31-93,0 0 0,0 0 0,-1 0 0,-1-1 0,1 1-1,-1-1 1,-1 0 0,0-1 0,0 1 0,0-1 0,-1 1 0,-1-1 0,0 0 0,0 1 0,-1-1 0,0 0-1,-1 0 1,0 1 0,0-1 0,-4-12 0,4 16-28,-1-1 0,0 0 0,0 1 0,0-1 0,-1 1 0,0-1 0,-1 1 0,1 0 0,-1 0 0,0 1 0,0-1-1,-1 1 1,0 0 0,0 0 0,0 1 0,-6-5 0,3 2-6,-1 0-4,0 0-1,-1 0 1,0 1-1,0 1 1,0-1-1,0 2 1,-1-1-1,0 1 1,0 1-1,0 0 1,-1 1-1,-12-2 1,4 1-18,1-1-12,-1 1-1,0 1 0,1 1 1,-1 1-1,0 1 0,0 0 1,1 1-1,-1 2 0,1 0 1,0 0-1,0 2 0,0 1 1,-27 13-1,23-9-52,0 0 0,1 2 0,0 1 0,1 0 0,-28 27 0,41-34-13,1 1 0,0-1 0,0 2 1,1-1-1,0 1 0,1 0 0,-6 11 1,9-14-20,0 0 1,0-1 0,0 1 0,1 0-1,0 0 1,0 0 0,1 0 0,-1 0-1,1 0 1,1 0 0,-1 0 0,1 0 0,2 9-1,-2-11-80,1 0-1,0 0 1,0 0 0,0 0-1,0 0 1,1 0-1,-1-1 1,1 1 0,0-1-1,0 1 1,0-1-1,1 0 1,-1-1-1,1 1 1,-1 0 0,1-1-1,0 0 1,0 0-1,0 0 1,0-1 0,1 1-1,4 0 1,9 3-1129,1-1 1,0-2 0,31 2-1,-46-4 1230,61 4-3083</inkml:trace>
</inkml:ink>
</file>

<file path=ppt/ink/ink18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1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5 7936,'-10'-4'5725,"19"7"-11,8 4-1821,-4-1-3631,-5 2-125,0 1 0,0 0 1,-1 0-1,-1 0 0,1 1 0,-1 0 1,8 21-1,22 74 1453,-34-97-1569,10 37 359,-2 0 1,7 75-1,-10-59-134,6 94 156,5 46 464,-12-163-506,1-1 0,1 0 1,16 41-1,-22-73-364,0 0-1,1 0 1,-1 0-1,1 0 1,0 0 0,0 0-1,1-1 1,-1 0-1,1 0 1,0 0 0,0 0-1,1 0 1,-1-1-1,1 0 1,-1 0-1,1 0 1,0 0 0,0-1-1,0 0 1,1 0-1,-1 0 1,0-1 0,1 0-1,-1 0 1,1 0-1,8 0 1,-8-2-365,-1 1 0,1-1 0,-1 0 0,1 0 0,-1-1-1,0 1 1,1-1 0,-1 0 0,0-1 0,0 1 0,-1-1 0,1 0 0,0 0 0,-1-1 0,0 1 0,0-1 0,5-5 0,16-19-3493</inkml:trace>
</inkml:ink>
</file>

<file path=ppt/ink/ink18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2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8320,'-15'32'4096,"15"-16"-1920,0-16 4223,0 10-5503,0 3 128,4 26 128,-4-3 128,11 3-1792,-2-4 0,33-8 768,-10-4 0,20-14-1920,-13-6 0</inkml:trace>
</inkml:ink>
</file>

<file path=ppt/ink/ink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3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0 294 3584,'4'62'1792,"10"6"-1280,-14-54 2432,0 2-2944,11 4 128,-3-4-128,-2 3 128,3-6-1024,0-6 128,14 2-384,-9-6 128</inkml:trace>
  <inkml:trace contextRef="#ctx0" brushRef="#br0" timeOffset="1">141 1 8064,'-15'0'3968,"49"7"-6272,-25-7 8576,0 0-7936,2 0 0,-3 0-2304,1 0 128</inkml:trace>
</inkml:ink>
</file>

<file path=ppt/ink/ink18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2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12 14464,'-66'8'7167,"109"-16"-11519,-35 5 10496,21-2-12032,-6 1 129</inkml:trace>
</inkml:ink>
</file>

<file path=ppt/ink/ink18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3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11520,'-1'0'292,"-1"0"0,1 0 0,-1 0 0,1 1-1,-1-1 1,1 0 0,-1 1 0,1-1 0,0 1 0,-1 0 0,1-1 0,0 1 0,-1 0 0,1 0 0,0 0 0,0 0 0,0 0 0,0 0 0,0 0 0,0 0 0,0 0 0,0 1 0,0-1 0,1 0 0,-1 1 0,0-1 0,1 0 0,-1 1 0,1-1 0,0 1 0,-1-1-1,1 3 1,0 5 585,0 0 0,1 0 0,0 0 0,1-1-1,2 11 1,2 4-1671,26 127 2010,-29-136-1211,67 345 160,1-77 424,17 75-602,-87-354-39,0 3-76,1-1-1,-1 1 0,0 0 0,0 0 0,0-1 0,-1 1 0,0 0 0,0 0 0,-1 0 0,0 0 0,0-1 0,-3 10 0,4-14 96,0-1-1,0 0 1,0 0-1,0 1 1,0-1-1,0 0 1,0 0-1,0 1 1,0-1-1,0 0 1,-1 0-1,1 1 1,0-1-1,0 0 1,0 0-1,-1 1 1,1-1-1,0 0 1,0 0-1,0 0 1,-1 0-1,1 1 1,0-1-1,0 0 1,-1 0-1,1 0 1,0 0-1,-1 0 1,1 0-1,0 0 1,0 0-1,-1 0 1,1 0-1,0 0 1,0 0-1,-1 0 1,1 0-1,0 0 1,-1 0-1,1 0 1,0 0-1,-10-10-1181,5 4 637,-14-14-1598</inkml:trace>
</inkml:ink>
</file>

<file path=ppt/ink/ink18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3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1 277 8448,'0'-9'677,"0"1"-1,1-1 1,1 1 0,-1-1 0,1 1 0,1 0 0,-1 0-1,2 0 1,-1 0 0,1 0 0,0 0 0,0 1 0,1 0-1,0 0 1,0 0 0,1 1 0,0 0 0,0 0-1,1 0 1,-1 0 0,13-6 0,1-2-480,1 1-1,1 1 1,0 1 0,1 1 0,0 0-1,0 2 1,1 1 0,39-7 0,-23 10 32,-1 1 1,1 2-1,-1 2 1,1 1-1,54 10 1,-74-7-168,1 0-1,-1 1 1,-1 1 0,1 1 0,22 13 0,-32-15-47,1 0 0,-1 1 0,-1 1 0,1 0 0,-1 0 0,-1 0 0,0 1 0,0 1 0,12 19 0,-16-24-15,-1 1 0,0 0 0,0 0 0,0 0 0,-1 1 0,0-1 0,-1 1 0,1-1 0,-1 1 0,0 0 0,-1-1 0,0 1 0,0 0 0,0-1 0,-1 1 0,-2 12 0,0-10 0,-1 0 0,0 0 0,0 0 0,0-1 0,-1 0 0,0 0 0,-1 0 0,0-1 0,0 0 0,-14 12 0,2-4 0,0-1 0,-1-1 0,-1-1 0,0 0 0,-1-2 0,0 0 0,0-2 0,-44 12 0,51-16-102,1-2-1,-1 0 0,1 0 1,-1-1-1,0-1 0,0 0 1,1-1-1,-1-1 0,0 0 1,1-1-1,0 0 0,-1-1 1,1-1-1,1 0 0,-18-9 1,28 13 34,1 1 1,0-1 0,-1 0 0,1 0 0,0 0 0,-1 0 0,1 0 0,0 0 0,0 0-1,0-1 1,0 1 0,0 0 0,0 0 0,0-1 0,0 1 0,1-1 0,-1 1 0,0-1-1,1 1 1,0-1 0,-1 1 0,1-1 0,0 0 0,0 1 0,-1-1 0,1 1 0,0-1-1,1 0 1,-1 1 0,1-4 0,1 0-349,0 0 0,0 0-1,1 0 1,0 0 0,0 1-1,0-1 1,1 1 0,-1 0 0,7-6-1,9-6-1547,0 0 0,1 1-1,27-15 1,2 2-980</inkml:trace>
</inkml:ink>
</file>

<file path=ppt/ink/ink18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1 363 9600,'0'2'263,"1"-1"0,-1 0 1,1 1-1,0-1 0,-1 0 1,1 0-1,0 0 0,0 0 0,0 0 1,0 0-1,0 0 0,0 0 1,0 0-1,0 0 0,1 0 0,-1-1 1,0 1-1,0-1 0,1 1 1,-1-1-1,3 1 0,41 4 4701,-26-7-4171,-1 0 1,0-1-1,20-6 1,-14 2-604,-1-1 1,0-1-1,-1-1 0,0 0 1,-1-2-1,0-1 0,-1-1 1,0 0-1,-1-1 0,-1-2 1,0 0-1,25-31 1,-41 45-182,1-1 1,-1-1 0,0 1 0,0 0 0,0 0 0,-1-1 0,0 1 0,1-1 0,-2 1 0,1-1 0,0 0 0,-1 1-1,0-1 1,0 0 0,0 1 0,-1-1 0,1 1 0,-1-1 0,0 0 0,-1 1 0,1-1 0,-1 1 0,0 0 0,0 0-1,0 0 1,0 0 0,-4-5 0,3 5-1,-1-1-1,0 1 1,0 1-1,0-1 1,0 0-1,0 1 1,-1 0-1,1 0 1,-1 0-1,0 1 1,0-1-1,0 1 1,0 0-1,-1 1 1,1-1 0,0 1-1,-1 0 1,1 0-1,-1 1 1,1 0-1,-1 0 1,1 0-1,-1 0 1,-6 2-1,1 0 10,1 1-1,0-1 1,0 2-1,0-1 0,0 2 1,1-1-1,0 1 1,0 0-1,0 1 1,0 0-1,1 1 1,0 0-1,0 0 1,1 0-1,0 1 0,0 0 1,1 1-1,0-1 1,1 1-1,-1 0 1,-6 20-1,6-17 2,2 1 0,0 1 0,0-1 1,1 0-1,1 1 0,0 0 0,1-1 0,1 1 0,0 0 0,0 0 0,2 0 0,0-1 0,0 1 0,1-1 0,1 0 1,0 1-1,1-2 0,10 22 0,-6-18-4,0 0 1,1 0-1,0-1 1,2-1-1,-1 1 1,2-2-1,0 0 1,0 0-1,1-1 1,23 14 0,-19-16 4,-1-1 1,1 0 0,1-2 0,-1 0 0,1-1 0,0-1 0,1-1-1,-1-1 1,1 0 0,0-1 0,-1-2 0,1 0 0,0-1 0,38-7-1,-44 6-23,0-1-1,0-1 0,0-1 1,-1 0-1,0 0 0,0-1 0,0-1 1,-1 0-1,0-1 0,0 0 0,-1-1 1,0 0-1,-1-1 0,1 0 1,-2-1-1,0 0 0,0 0 0,-1-1 1,-1 0-1,13-26 0,-13 14-69,0-1 0,-1 0 0,-2-1 0,-1 1 0,0-1 0,-2 0 0,-3-33 0,2 19-111,0 40 183,0-1 1,0 1-1,0-1 0,0 1 1,1-1-1,-1 1 0,0 0 1,0-1-1,1 1 0,-1-1 0,0 1 1,1 0-1,-1-1 0,0 1 1,1-1-1,-1 1 0,0 0 0,1 0 1,-1-1-1,1 1 0,-1 0 1,1 0-1,-1-1 0,1 1 0,-1 0 1,1 0-1,-1 0 0,1 0 1,-1 0-1,1 0 0,-1 0 1,1 0-1,-1 0 0,1 0 0,-1 0 1,1 0-1,-1 0 0,1 0 1,-1 1-1,1-1 0,-1 0 0,1 0 1,-1 0-1,0 1 0,2-1 1,38 16 245,-2-1-180,-16-12 16,-1 0 1,1-1-1,0-1 1,0-1-1,0-1 1,25-4-1,-33 3-51,0-1-1,-1 0 1,0-1-1,0 0 1,0-1 0,0-1-1,-1 0 1,1 0-1,-2-1 1,20-16-1,-28 20-9,0 0 0,0-1-1,-1 0 1,1 1 0,-1-1-1,0 0 1,-1 0 0,1 0-1,-1 0 1,1-1 0,0-3-1,-2 7-8,0 0 1,0 0-1,1 0 0,-1 0 0,0 0 0,0 0 1,0 0-1,0 0 0,0 0 0,0 0 0,0 0 1,0 0-1,0 1 0,-1-1 0,1 0 1,0 0-1,-1 0 0,1 0 0,-1 0 0,1 0 1,-1 1-1,1-1 0,-1 0 0,1 0 0,-1 1 1,0-1-1,1 0 0,-1 1 0,0-1 0,0 1 1,1-1-1,-1 1 0,0-1 0,0 1 0,0-1 1,0 1-1,0 0 0,1-1 0,-1 1 1,0 0-1,0 0 0,0 0 0,0 0 0,0 0 1,0 0-1,0 0 0,0 0 0,0 0 0,0 0 1,0 1-1,0-1 0,0 0 0,1 1 0,-1-1 1,0 1-1,-1 0 0,-6 2 48,0 0 1,0 1-1,0 0 0,1 0 0,0 1 0,0 0 1,0 0-1,0 1 0,1-1 0,0 2 1,0-1-1,-6 10 0,0 0 69,1 0-1,0 2 1,2-1-1,-10 25 1,15-30-105,0-1-1,1 1 1,1-1-1,0 1 1,0 0 0,1 0-1,1-1 1,0 1-1,0 0 1,1 0 0,1 0-1,0 0 1,1-1-1,0 1 1,1-1-1,0 0 1,0 0 0,1 0-1,1 0 1,0-1-1,0 0 1,1 0 0,1-1-1,-1 0 1,1 0-1,1-1 1,0 0 0,0 0-1,0-1 1,1 0-1,0-1 1,1 0-1,16 7 1,-21-11-173,0 0-1,0-1 1,1 1-1,-1-1 1,0-1-1,0 1 1,1-1-1,-1 0 1,0 0-1,1-1 1,9-2-1,3-2-1586,0-1-1,23-11 1,-3 1-2125</inkml:trace>
</inkml:ink>
</file>

<file path=ppt/ink/ink18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4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11 3328,'-1'-1'305,"1"1"1,0-1-1,-1 0 0,1 1 1,-1-1-1,1 0 0,-1 1 1,0-1-1,1 1 0,-1-1 1,0 1-1,1-1 0,-1 1 1,0 0-1,0-1 0,1 1 1,-1 0-1,0-1 0,0 1 1,1 0-1,-1 0 0,0 0 1,0 0-1,0 0 0,0 0 1,1 0-1,-1 0 1,0 0-1,0 0 0,-1 1 1,0 25 4000,3 9-2889,-7 86 1669,18 204 1,3-193-2673,7 0 0,5-1 0,44 128 0,-63-234-386,-12-34-66,-9-43-80,10 39 109,2-1 0,-1 0 0,2 1 0,0-1 0,0 0 1,1 1-1,1-1 0,0 0 0,1 1 0,1 0 0,9-25 0,-7 26 30,1-1-1,0 1 1,1 1 0,1-1-1,0 2 1,0-1 0,1 1-1,0 0 1,1 1-1,0 0 1,0 1 0,22-12-1,-16 12 40,0 0-1,1 1 1,-1 1 0,2 0-1,-1 2 1,1 0-1,-1 1 1,1 1 0,20 0-1,-19 2 9,0 1 0,0 0 0,-1 2 0,1 1 0,-1 0 0,0 1 0,0 1 0,30 15 0,-35-15-41,-1 2-1,0-1 0,-1 2 0,0 0 1,0 0-1,-1 1 0,0 1 1,-1 0-1,0 0 0,-1 1 1,15 24-1,-20-29-5,0 0-1,0 0 0,-1 1 1,0-1-1,-1 1 0,1 0 1,-2 0-1,1 0 1,-1 0-1,0 0 0,-1 0 1,0 0-1,0 0 1,-1 0-1,1 0 0,-4 11 1,1-10-6,0 0 0,-1 0 1,0-1-1,-1 1 1,0-1-1,0 0 0,-1 0 1,0-1-1,0 0 0,0 0 1,-1 0-1,-10 7 1,4-4-10,-2 0 0,0-1 0,0 0 1,0-1-1,-1-1 0,0 0 0,-1-1 0,0-1 1,1-1-1,-2 0 0,1-1 0,0-1 1,0-1-1,-26-1 0,24-1-64,0-2-1,0 0 0,0-2 1,-22-7-1,33 9-43,0 0 0,0-1 1,0 0-1,1 0 0,0-1 0,-1 0 0,2-1 1,-1 1-1,0-1 0,1 0 0,-5-8 1,9 11-74,-1 0 1,1 0-1,0-1 1,1 1-1,-1 0 1,1-1-1,0 0 1,-1 1 0,1-1-1,1 0 1,-1 1-1,1-1 1,-1 0-1,1 0 1,0 1-1,0-1 1,1 0 0,-1 0-1,1 0 1,0 1-1,0-1 1,0 1-1,0-1 1,1 0 0,0 1-1,3-6 1,-1 2-566,1 1 0,0-1 0,0 1 0,0 1 0,1-1 0,0 1 0,0 0 0,0 0 0,1 1 0,0-1 1,13-5-1,15-2-2460</inkml:trace>
</inkml:ink>
</file>

<file path=ppt/ink/ink18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5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80 226 7424,'1'0'647,"1"0"-1,-1 0 1,1 1 0,-1-1 0,1 1 0,-1-1-1,0 1 1,1 0 0,-1-1 0,0 1-1,0 0 1,1 0 0,-1 0 0,0 0 0,0 0-1,2 2 1,19 30 3598,12 49-4214,-25-59 1081,-5-15-946,0 0-1,1-1 0,0 1 1,0-1-1,0 0 1,1 0-1,0-1 0,0 0 1,1 0-1,-1 0 0,1-1 1,1 0-1,-1 0 0,1 0 1,0-1-1,0-1 1,16 6-1,-11-5-116,0-1 0,0-1-1,0 0 1,1 0 0,-1-2 0,1 1 0,-1-2 0,0 0-1,1 0 1,-1-2 0,22-5 0,-14 1-45,0-1 1,0-1-1,-1-1 1,0 0-1,28-21 0,-37 23-4,0 0 0,-1-1-1,0 0 1,-1-1-1,0 0 1,0-1-1,-1 0 1,0 0-1,-1-1 1,9-20-1,-14 26 1,0-1 0,0 1 0,-1 0 0,0-1 0,0 1 0,0-1 0,-1 1 0,0-1 0,0 0 0,-1 1 0,0-1 0,0 1 0,-1 0 0,1-1 0,-1 1 0,-1 0 0,1 0 0,-6-9 0,1 3 0,-1 0 0,0 0 0,-1 1 0,0 0 0,-1 1 0,0 0 0,-14-10 0,14 13 4,-1 0 1,0 1-1,0 0 0,0 1 0,-1 0 0,1 1 0,-1 0 1,0 1-1,-1 0 0,1 1 0,0 0 0,-1 1 1,-21 1-1,-2 2 18,1 2 1,-1 1 0,-47 14 0,64-14-15,0 1 1,0 0 0,1 2 0,0 0-1,0 1 1,0 1 0,-18 15 0,27-19-98,0 2 0,1-1 0,0 1 0,1 0 1,-1 1-1,2 0 0,-1 0 0,1 0 0,0 1 1,1 0-1,0 0 0,1 0 0,-5 17 0,8-23-76,0-1 0,0 1 0,0 0 0,1 0 0,0 0-1,-1 0 1,1-1 0,1 1 0,-1 0 0,0 0 0,1 0 0,0 0-1,0-1 1,0 1 0,0 0 0,1-1 0,-1 1 0,1-1 0,0 1 0,0-1-1,0 0 1,1 0 0,-1 0 0,1 0 0,0 0 0,5 4 0,32 37-3185</inkml:trace>
</inkml:ink>
</file>

<file path=ppt/ink/ink18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6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8 805 7296,'-8'0'3255,"11"-4"-126,21-11 2212,35-16-2091,3 0-2610,-1-3 0,64-48 0,-48 24 188,70-70 1,-114 97-630,-12 14-143,-2-1 0,0 0 0,-1-2 0,-1 0 0,-1-1 0,-1-1 0,24-45 0,-36 60-61,-1 1 0,1-1-1,-1 0 1,-1 0 0,1 0 0,-1 0 0,-1-1-1,1 1 1,-1-8 0,-1 11 0,1 0 0,-1 0 0,0 0 0,0 0 1,0 0-1,-1 1 0,1-1 0,-1 0 0,0 1 0,0-1 0,0 1 1,-1 0-1,1 0 0,-1-1 0,0 2 0,0-1 0,0 0 1,0 0-1,-5-2 0,-4-2-2,-1 2 0,0-1 0,0 2-1,-1 0 1,1 0 0,-1 1 0,0 1 0,0 0 0,0 1 0,0 1 0,0 0 0,0 1-1,0 0 1,-25 6 0,17-3 7,0 0 0,1 2 0,-1 0 0,2 2 0,-1 0 0,1 1 0,0 1 0,1 1 0,0 1 0,-32 26 0,36-22 2,0 0 0,1 1 0,0 1-1,2 0 1,0 1 0,1 0 0,1 1-1,1 0 1,1 0 0,0 1 0,-5 28 0,6-19 43,2 1 1,1 0 0,1 0 0,2 0 0,1 0 0,1 1 0,2-1 0,1 0 0,1-1 0,2 1 0,1-1 0,24 57 0,-13-39-63,2 0 0,2-2 0,3 0 0,60 82 0,-85-127-95,0 1 1,0 0 0,1-1 0,-1 1-1,1-1 1,-1 0 0,1 1 0,-1-1 0,1 0-1,0 0 1,0 0 0,0 0 0,-1 0 0,1 0-1,0-1 1,0 1 0,0 0 0,0-1 0,0 0-1,4 1 1,-4-2-175,0 0-1,0 0 1,0 1-1,-1-1 1,1 0 0,0-1-1,0 1 1,-1 0-1,1 0 1,-1-1 0,1 1-1,-1-1 1,0 0-1,0 1 1,1-1-1,-1 0 1,0 1 0,0-1-1,1-3 1,7-16-3063</inkml:trace>
</inkml:ink>
</file>

<file path=ppt/ink/ink18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6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 11392,'-3'-4'5631,"-8"44"-6526,11-32 9726,0 23-8703,0-12 128,11 10-128,-2-3 128,8 3-768,-2-3 128,13-10-1280,-5-5 128,16-11-1664,-10 0 1</inkml:trace>
</inkml:ink>
</file>

<file path=ppt/ink/ink18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6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11 14336,'-48'-11'7167,"43"18"-10495,5-7 13568,20 4-11520,-6 5 0,5-9-2432,-1 0 128,11 0 2432,-10 0 129</inkml:trace>
</inkml:ink>
</file>

<file path=ppt/ink/ink18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7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494 120 7296,'-1'0'247,"0"1"0,0-1 0,-1 0 0,1 0 0,0 0 1,0 0-1,-1 0 0,1 0 0,0 0 0,-1 0 0,1 0 0,0-1 0,0 1 0,-1 0 1,1-1-1,0 1 0,0-1 0,0 1 0,0-1 0,-1 0 0,1 1 0,0-1 1,0 0-1,0 0 0,1 0 0,-1 0 0,-1-1 0,-25-38 4883,5 7-2993,18 30-2047,0-1 0,0 1 0,-1 0 0,1 0 0,-1 0 0,0 0 1,0 1-1,0 0 0,0 0 0,0 0 0,0 1 0,0-1 0,-1 1 0,1 1 0,-1-1 0,1 1 0,0 0 0,-1 0 1,1 0-1,-9 3 0,-6 1 361,0 2 0,1 0 0,-1 1 1,-17 9-1,22-9-482,2-1 159,1 1-1,0 0 1,1 0-1,-1 1 1,2 0-1,-1 1 0,1 1 1,0 0-1,1 0 1,-13 18-1,17-21-93,1-1-1,0 1 0,1-1 1,-1 1-1,1 0 0,1 0 1,-1 1-1,1-1 1,1 0-1,-1 1 0,1-1 1,0 1-1,1 0 0,0-1 1,0 1-1,1 0 0,0-1 1,0 1-1,4 11 0,-3-14-45,0 0-1,1 0 1,0 0-1,0-1 1,0 1-1,1-1 1,-1 1-1,1-1 0,0 0 1,0-1-1,1 1 1,-1-1-1,1 0 1,0 0-1,0 0 0,0-1 1,0 1-1,9 2 1,5 1-249,0-2 1,1 1 0,33 1 0,-30-5-417,0-2 0,0 0 0,-1-2 0,1 0 0,-1-2 1,0 0-1,0-2 0,0 0 0,-1-1 0,39-22 0,0 1-2778</inkml:trace>
</inkml:ink>
</file>

<file path=ppt/ink/ink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4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261 210 2176,'-3'0'318,"1"1"1,-1-1-1,0 1 1,0 0-1,1 0 0,-1 0 1,1 0-1,-1 0 1,1 1-1,-1-1 1,1 1-1,0 0 0,0-1 1,0 1-1,0 0 1,0 0-1,0 0 0,0 1 1,-2 3-1,3-2-191,0 0 1,1 0-1,-1 0 0,1 0 0,-1 0 0,1 1 0,1-1 0,-1 0 0,1 0 1,-1 0-1,1 0 0,3 8 0,-1 2 147,2 0 0,-1-1 0,2 0 0,0 0 0,14 23 0,-17-31-211,1 0-1,0 0 1,0-1 0,0 1-1,1-1 1,-1 0 0,1-1-1,0 1 1,0-1 0,0 0-1,1 0 1,-1-1 0,1 1-1,0-1 1,-1 0 0,11 1-1,0 0 50,0-1 0,1-1 0,-1 0 0,0-1 0,1-1 0,-1 0 0,0-1 0,0-1 0,28-9 0,-37 10-82,1-1 0,-1-1 0,0 1 0,0-1 0,0 0 1,-1-1-1,1 0 0,-1 0 0,0 0 0,-1-1 0,1 0 1,-1 0-1,0 0 0,-1 0 0,1-1 0,-1 0 0,0 0 1,-1 0-1,0-1 0,0 1 0,-1-1 0,3-9 1,-4 7-15,1 0 0,-1 0 0,-1-1 0,0 1 0,0 0 0,-1-1 0,-1 1 0,1 0 0,-2 0 0,1 0 0,-1 0 0,-1 0 0,0 1 1,0 0-1,-1-1 0,0 1 0,-1 1 0,0-1 0,0 1 0,0 0 0,-10-8 0,6 6-21,-1 0 0,0 1 0,-1 1 0,0 0 0,0 0 0,0 1 0,-1 1-1,0 0 1,-1 1 0,1 0 0,-1 1 0,0 0 0,0 1 0,-25-1 0,20 4-10,0 0 0,-1 2 0,1 1 0,0 0 1,0 1-1,0 1 0,1 1 0,0 1 0,0 0 0,-33 20 1,41-22-17,0 2 1,0-1 0,1 1 0,0 0-1,0 1 1,1 0 0,0 1 0,0-1-1,1 2 1,0-1 0,1 1 0,-1 0 0,2 0-1,0 1 1,0-1 0,1 1 0,0 0-1,1 0 1,-2 13 0,4-19-77,1 0 0,0 0 0,0 0 0,1 0-1,0 0 1,-1 0 0,1 0 0,1 0 0,-1-1 0,1 1 0,0 0 0,0-1 0,0 0 0,1 1-1,-1-1 1,1 0 0,0 0 0,0 0 0,1-1 0,-1 1 0,1-1 0,0 0 0,0 0 0,0 0-1,0 0 1,0-1 0,8 4 0,8 3-603,0-2 0,0 0 0,1-1 0,40 6 0,19 0-1082</inkml:trace>
</inkml:ink>
</file>

<file path=ppt/ink/ink18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7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10752,'0'-1'77,"0"1"1,-1 0 0,1 0-1,-1 0 1,1 0 0,-1 0-1,1 0 1,0 0 0,-1 0-1,1 0 1,-1 1 0,1-1-1,0 0 1,-1 0-1,1 0 1,0 0 0,-1 0-1,1 1 1,0-1 0,-1 0-1,1 0 1,0 1 0,-1-1-1,1 0 1,0 1 0,-1-1-1,1 0 1,0 1 0,0-1-1,0 0 1,-1 1 0,1-1-1,0 0 1,0 1 0,0-1-1,0 1 1,0-1 0,0 0-1,0 1 1,-1-1 0,1 1-1,0-1 1,1 0-1,-1 1 1,0-1 0,0 1-1,0-1 1,0 0 0,0 1-1,0-1 1,1 1 0,14 30 3091,4 7-265,-11 3-2189,-1 0 0,-2 1-1,-1 54 1,0-8-608,3 12 1045,5-1 0,46 185 0,11-52-129,-68-220-1053,-8-26-243,-9-36-362,14 27 509,2 1 0,0-1 0,1 0 0,1 1 0,2-1-1,0 1 1,1 0 0,1 0 0,1 1 0,11-24 0,-13 35 209,1 0 0,0 0-1,1 0 1,0 1 0,0 0-1,1 0 1,0 1 0,0 0-1,18-13 1,-22 18-37,1 0 1,-1 1-1,0-1 1,1 1-1,0 0 1,-1 0-1,1 1 0,0-1 1,0 1-1,0 0 1,0 0-1,0 1 1,0-1-1,0 1 0,1 0 1,-1 1-1,0-1 1,0 1-1,0 0 1,0 1-1,0-1 1,-1 1-1,8 3 0,-2 0 87,-1 1-1,0 0 1,-1 1-1,0 0 0,0 0 1,0 1-1,-1 0 0,0 0 1,-1 1-1,1 0 1,-2 0-1,1 0 0,-1 1 1,5 15-1,2 10 3,-1 2 0,10 64-1,-18-85-220,-1 3-761,0-1-1,0 31 1,-2-38-472,0-10 1214,-1-1-1,1 0 1,0 1 0,0-1-1,0 0 1,0 1-1,0-1 1,-1 0 0,1 1-1,0-1 1,0 0-1,-1 0 1,1 1-1,0-1 1,0 0 0,-1 0-1,1 1 1,0-1-1,-1 0 1,1 0 0,0 0-1,-1 0 1,1 1-1,0-1 1,-1 0 0,1 0-1,0 0 1,-1 0-1,1 0 1,-1 0 0,1 0-1,0 0 1,-1 0-1,1 0 1,0 0-1,-1 0 1,1 0 0,-1 0-1,1-1 1,0 1-1,-1 0 1,1 0 0,0 0-1,-1 0 1,1-1-1,-1 1 1,-2-1-701,-11-3-2906</inkml:trace>
</inkml:ink>
</file>

<file path=ppt/ink/ink18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7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1 264 10752,'11'3'886,"0"0"1,1-1-1,-1-1 1,1 1 0,-1-2-1,1 0 1,0 0-1,-1-1 1,1 0-1,-1-1 1,16-4 0,52-19 2584,-7-6-3480,-59 24 87,-1 0 0,0 0 0,0-1 1,-1 0-1,0-1 0,-1-1 1,11-11-1,-19 18-47,1 0 1,0-1-1,-1 1 0,0-1 1,0 0-1,0 0 0,0 0 1,0 0-1,-1 0 1,0 0-1,0 0 0,1-5 1,-2 6-39,0 1 1,0-1 0,-1 1 0,1-1-1,-1 1 1,1-1 0,-1 1 0,0-1-1,0 1 1,0-1 0,0 1-1,-1 0 1,1 0 0,0 0 0,-1-1-1,0 1 1,1 1 0,-1-1-1,0 0 1,0 0 0,-4-2 0,1 1 51,-1-1 1,1 1 0,-1 1 0,1-1 0,-1 1 0,0 0 0,0 0 0,0 1 0,0 0 0,0 0 0,0 0-1,-1 1 1,1 0 0,0 0 0,0 0 0,0 1 0,-1 0 0,1 0 0,0 1 0,0-1 0,0 1 0,1 1-1,-1-1 1,0 1 0,1 0 0,-6 4 0,-2 2 122,0 0 1,0 1-1,1 0 0,0 1 1,0 0-1,2 1 0,-1 0 1,1 1-1,-13 23 0,16-22-20,0 0 0,1 1-1,0 0 1,1-1 0,1 2-1,1-1 1,0 0 0,0 1-1,2 0 1,0-1 0,1 1-1,2 21 1,-1-29-114,1 1 1,0-1-1,1 1 0,0-1 0,0 0 1,1 0-1,0 0 0,0-1 0,1 1 1,0-1-1,0 0 0,0 0 1,1-1-1,0 0 0,1 0 0,-1 0 1,1-1-1,0 0 0,1 0 0,11 6 1,-6-5-200,-1-1 0,1 0 0,0-1 0,1-1 0,-1 0 1,1 0-1,-1-1 0,1-1 0,0 0 0,-1-1 0,28-4 0,-23 1-884,-1 0-1,0-1 1,0-2-1,27-10 1,1-7-2813</inkml:trace>
</inkml:ink>
</file>

<file path=ppt/ink/ink18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8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49 361 7552,'-3'1'582,"0"0"0,0 0 1,0 1-1,0-1 1,0 1-1,0-1 0,0 1 1,1 0-1,-1 0 0,1 0 1,-1 1-1,1-1 0,0 1 1,0-1-1,0 1 0,-3 4 1,5-6-350,0 0 0,-1 1 0,1-1 1,0 1-1,0-1 0,-1 1 0,1-1 0,0 1 1,1-1-1,-1 1 0,0-1 0,0 1 1,1-1-1,-1 0 0,1 1 0,-1-1 0,1 1 1,-1-1-1,1 0 0,1 2 0,22 21-1292,-8-13 1314,0-2-1,1 0 1,0-1 0,1-1-1,0-1 1,0 0 0,0-1-1,1-1 1,-1-1 0,1-1-1,0 0 1,0-1-1,0-1 1,22-3 0,8-2-81,0-3 1,-1-1 0,0-3 0,63-24-1,-95 31-154,-1-1 1,-1-1-1,1-1 0,-1 0 0,-1 0 0,0-2 0,18-15 1,-23 17-14,-1 1 1,0-1 0,0-1 0,-1 0 0,-1 1 0,1-2 0,-1 1 0,-1-1 0,1 1-1,-2-1 1,5-16 0,-7 20-13,0-1-1,0 1 0,0 0 1,-1 0-1,0-1 1,0 1-1,-1 0 0,0 0 1,0-1-1,0 1 1,0 0-1,-1 0 0,0 0 1,-1 0-1,1 1 1,-1-1-1,0 0 0,-8-9 1,11 15 5,-5-7-7,0-1 0,0 1 0,0 0 0,-1 1 0,0-1 0,-1 1 0,1 1 0,-1-1 0,0 1 0,-1 0 0,1 1 0,-1-1 0,0 1 0,0 1 0,0 0 1,-12-3-1,7 1-3,-4-1-9,0 0 0,0 1 0,0 1 0,-1 1 0,1 1 0,-1 0 0,-29 1 0,15 4-66,0 2 0,1 0 1,-48 17-1,-48 25-470</inkml:trace>
</inkml:ink>
</file>

<file path=ppt/ink/ink18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9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516 0 6912,'-2'41'9967,"11"5"-6338,25 43-4052,-24-64 1095,11 24-387,35 59 0,-16-35 339,37 65 46,62 125 388,-133-252-986,-1 0 0,-1 0 0,0 0 0,-1 1 0,0 0 0,0 0 0,-1 0 0,-1 0 0,0 0 0,-1 0 0,0 0 0,-1 0 0,0 0 0,-1 0 0,-3 14 0,-1-15 26,1-1 0,-2 1 0,1-1 0,-1-1 0,-1 1 0,1-1-1,-2 0 1,1-1 0,-1 0 0,0-1 0,-1 0 0,0 0 0,0-1 0,-1 0-1,1 0 1,-17 5 0,9-4-6,-1-1 0,0-1-1,0 0 1,0-2 0,-1 0-1,1-1 1,-1 0 0,1-2-1,-21-2 1,7-2 6,-1-1 0,1-2 1,0-1-1,-33-13 0,18 2 30,0-2 0,-64-39 0,99 53-111,1 0-1,0-1 1,0-1 0,0 0-1,1 0 1,0-1-1,1-1 1,-17-22-1,24 30-10,0-1-1,1 0 0,-1 0 0,1 0 0,0 0 0,0 0 1,1-1-1,-1 1 0,1-1 0,0 1 0,0-1 1,0 1-1,1-1 0,-1 1 0,1-1 0,0 0 0,1 1 1,-1-1-1,1 1 0,0-1 0,0 1 0,0-1 0,1 1 1,0 0-1,0-1 0,0 1 0,0 0 0,0 0 0,1 0 1,0 1-1,0-1 0,6-6 0,1 1-45,1 1-1,-1-1 0,2 2 1,-1 0-1,1 0 1,15-5-1,77-28-379,175-42-2801,-178 59 42,-12 7-405</inkml:trace>
</inkml:ink>
</file>

<file path=ppt/ink/ink18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29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0 197 4352,'0'-8'2176,"0"8"384,0 0-128,12-8-1920,-1 4 128,3-19 256,1 7 128,2-7-1408,3 0 128,3-2 768,-3 5 0,6 1-1920,-1 8 0,-2 2-512,-3 2 0</inkml:trace>
</inkml:ink>
</file>

<file path=ppt/ink/ink18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0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221 281 6016,'0'0'47,"0"0"0,1 0 1,-1 0-1,0 0 0,1 0 1,-1 0-1,0 0 0,0 0 1,1 0-1,-1 0 0,0-1 1,0 1-1,0 0 1,1 0-1,-1 0 0,0 0 1,0 0-1,1 0 0,-1-1 1,0 1-1,0 0 0,0 0 1,0 0-1,1-1 0,-1 1 1,0 0-1,0 0 0,0 0 1,0-1-1,0 1 0,0 0 1,0 0-1,1-1 0,-1 1 1,0 0-1,0 0 0,0-1 1,0 1-1,0 0 0,0 0 1,0-1-1,0 1 0,0 0 1,0 0-1,0-1 0,-1 1 1,1 0-1,0 0 0,0-1 1,0 1-1,0 0 0,-1-1 1,-6-4 2246,0 4 3292,6 1-5422,0 0 0,0 0 0,-1 1 0,1-1-1,0 0 1,0 1 0,0-1 0,0 1 0,0 0 0,0-1 0,0 1 0,0 0 0,0-1 0,0 1 0,0 0 0,0 0-1,1 0 1,-1 0 0,0 0 0,1 0 0,-2 1 0,1 0-151,1-1-1,-1 1 1,0 0-1,1-1 1,-1 1-1,1 0 0,-1-1 1,1 1-1,0 0 1,0 0-1,0-1 1,0 1-1,0 0 1,0 0-1,0-1 1,1 4-1,1 3 174,0 0-1,1 0 0,0-1 0,0 1 1,1 0-1,0-1 0,1 0 0,-1 0 1,1 0-1,0-1 0,1 1 0,0-1 1,0-1-1,0 1 0,1-1 1,-1 0-1,1 0 0,8 3 0,5 0-30,0-1 0,1-1-1,0-1 1,0-1 0,0-1-1,0 0 1,43-2 0,-41-2-70,-1 0 0,-1-2 1,1-1-1,0 0 0,-1-2 1,0 0-1,0-1 0,0-1 1,35-20-1,-36 17-22,0-1 1,30-24 0,-42 30-41,0-1 1,-1 0 0,0 0 0,0-1 0,-1 0 0,0 0 0,0-1-1,7-14 1,-11 19-23,-1 0-1,0 0 1,1 0-1,-1 0 0,-1 0 1,1 0-1,0-1 1,-1 1-1,0 0 1,0 0-1,0 0 1,-1 0-1,1 0 0,-1-1 1,0 1-1,0 0 1,-1 0-1,1 1 1,-1-1-1,0 0 1,0 0-1,0 1 0,-5-7 1,4 5-12,-1-3-4,-1 1 0,0-1-1,-1 1 1,0 0 0,0 1-1,-1-1 1,1 1 0,-1 0 0,0 1-1,-1 0 1,0 0 0,0 0-1,-16-6 1,2 0-5,3 2 6,-1 1 1,0 0 0,0 2-1,-1 0 1,0 1 0,0 1-1,0 1 1,-31-1 0,38 3 5,-23 0-14,1 1 1,0 2 0,-1 1-1,1 2 1,-46 12 0,58-12-56,0 0 1,1 2 0,0 1 0,0 1 0,0 0-1,-41 26 1,57-30-20,0-1-1,0 1 1,0 0-1,1 1 1,-9 9-1,13-13 15,1 0 0,0 0 0,0 1 0,0-1 0,0 0-1,0 1 1,0-1 0,0 1 0,1-1 0,0 0 0,-1 1 0,1-1-1,0 1 1,0-1 0,0 1 0,1-1 0,-1 1 0,0-1 0,1 1-1,1 3 1,-1-2-97,1 0 0,0 0-1,-1 0 1,2-1 0,-1 1 0,0 0-1,1-1 1,0 1 0,-1-1 0,1 0-1,1 0 1,-1 0 0,0 0-1,1-1 1,-1 1 0,1-1 0,0 0-1,0 0 1,0 0 0,0-1 0,0 1-1,8 1 1,8 4-690,54 22-2330</inkml:trace>
</inkml:ink>
</file>

<file path=ppt/ink/ink18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1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204 328 2816,'-1'-1'239,"1"1"1,0 0-1,0 0 1,0 0-1,0 0 1,-1 0-1,1 0 1,0 0-1,0-1 0,0 1 1,-1 0-1,1 0 1,0 0-1,0 0 1,-1 0-1,1 0 1,0 0-1,0 0 1,0 0-1,-1 0 0,1 0 1,0 0-1,0 0 1,-1 1-1,1-1 1,0 0-1,0 0 1,0 0-1,-1 0 1,1 0-1,0 0 0,0 0 1,0 0-1,0 1 1,-1-1-1,1 0 1,0 0-1,0 0 1,0 0-1,0 1 1,0-1-1,0 0 1,-1 0-1,1 0 0,0 1 1,0-1-1,0 0 1,0 0-1,0 1 1,0-1-1,-2 20 2541,7 18-1901,-1-30-577,0 0-1,0-1 0,1 0 0,0 0 0,0 0 0,0-1 1,1 1-1,0-1 0,1-1 0,-1 1 0,1-1 0,0 0 1,0 0-1,1-1 0,-1 0 0,16 5 0,-10-4-125,1 0-1,0-1 1,0-1 0,1 0-1,-1-1 1,1-1-1,-1 0 1,23-2 0,0-2 132,70-15 1,-76 9-260,-2 0 0,1-2 0,-1-1 0,-1-1 0,0-1 0,-1-2 0,-1-1 0,0-1 0,42-39 0,-61 52-49,-1-1 0,0 0 0,0 0 0,-1 0 0,0-1 0,0 0 0,0 0 0,-1 0 0,0 0 0,0-1 0,-1 1 0,0-1 0,0 0 0,-1 0 0,2-13 0,-3 16 0,0-1 0,-1 1 0,1 0 0,-1 0 0,0-1 0,-1 1 0,1 0 0,-1-1 0,0 1 0,0 0 0,-1 0 0,1 0 0,-1 0 0,-1 0 0,1 0 0,-1 0 0,1 1 0,-1-1 0,0 1 0,-1 0 0,1 0 0,-1 0 0,0 1 0,0-1 0,0 1 0,-6-4 0,-5-2 0,0 0 0,-1 1 0,1 1 0,-1 1 0,-1 0 0,-27-5 0,25 7-10,0 1 1,-1 1-1,1 1 0,-1 0 1,1 2-1,-1 0 0,1 1 0,-1 1 1,-32 10-1,32-9 1,-23 6-37,0 2 1,1 2 0,1 2-1,0 1 1,2 3 0,0 1-1,-55 39 1,68-43-182,2 2 1,-31 30-1,47-41 50,0 1 0,1 0-1,0 0 1,1 0-1,-1 1 1,2 0 0,0 0-1,0 0 1,-5 18 0,8-24 39,1 0-1,0 0 1,0 1 0,1-1 0,-1 0 0,1 0 0,0 1 0,0-1 0,0 0 0,0 1 0,1-1 0,0 0 0,0 0 0,0 1 0,0-1-1,1 0 1,-1 0 0,1 0 0,0-1 0,0 1 0,1 0 0,-1-1 0,1 1 0,0-1 0,0 0 0,0 0 0,0 0 0,0 0 0,1-1 0,-1 1-1,1-1 1,0 0 0,0 0 0,0 0 0,8 2 0,72 18-2720,-5-3-214</inkml:trace>
</inkml:ink>
</file>

<file path=ppt/ink/ink18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1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7296,'7'-2'1717,"-1"2"5250,-4 11-2724,-2 58-3981,5 342 3693,3-285-2501,29 159 1,-19-210-3418,-18-75 1812,1 0 0,-1 0-1,0 0 1,0 0 0,0 0 0,0 0 0,0 0 0,0 0-1,0 0 1,1 0 0,-1 0 0,0 0 0,0 0 0,0 0-1,0 0 1,0 0 0,0 0 0,0 0 0,1 0 0,-1 0-1,0 0 1,0 0 0,0 0 0,0 0 0,0 0 0,0 0-1,0 0 1,1 1 0,-1-1 0,0 0 0,0 0 0,0 0 0,0 0-1,0 0 1,0 0 0,0 0 0,0 0 0,0 0 0,0 1-1,2-6-990,2-7-2207</inkml:trace>
</inkml:ink>
</file>

<file path=ppt/ink/ink18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1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91 265 10368,'-1'0'441,"0"1"1,0-1-1,1 1 1,-1-1-1,0 1 0,0-1 1,0 1-1,1-1 1,-1 1-1,0 0 1,1-1-1,-1 1 1,1 0-1,-1 0 1,1 0-1,-1-1 0,1 1 1,-1 0-1,1 0 1,0 0-1,-1 0 1,1 0-1,0 1 1,4 26 3773,23 25-3306,-25-50-735,3 4-107,1-1 1,0 0 0,0 0-1,0 0 1,1 0 0,0-1 0,0 0-1,0-1 1,1 0 0,-1 0 0,1 0-1,0-1 1,0 0 0,1-1 0,-1 1-1,0-2 1,1 1 0,9 0 0,9 0 79,-1-1 1,1 0 0,-1-2 0,41-7 0,-46 5-134,0-2-1,-1 0 1,0-1-1,0-1 1,-1-1 0,1-1-1,-2-1 1,1 0-1,-2-1 1,31-25-1,-42 31 0,0-1-1,0 0 1,0-1-1,0 0 1,-1 0-1,0 0 0,4-10 1,-6 13-13,-2 0 1,1 0-1,0 0 1,-1 0-1,0-1 0,0 1 1,0 0-1,-1-1 1,1 1-1,-1-1 1,0 1-1,0-1 0,-1 1 1,1-1-1,-1 1 1,-2-8-1,-1 4 0,0-1 0,-1 1 0,0-1 0,0 1 0,-1 1 0,0-1 0,0 1 0,-1 0 0,-12-10 0,5 5 0,-1 1 0,0 1 0,-1 1 0,-18-9 0,16 10 3,-1 1-1,0 1 1,0 1 0,-1 1-1,1 1 1,-1 0 0,-29 0-1,26 3-12,-1 0-1,1 2 0,0 0 1,0 2-1,1 0 0,-1 2 1,1 0-1,0 2 0,1 0 1,0 2-1,0 0 0,0 1 1,-26 20-1,42-28-34,1 0-1,-1 0 1,1 0 0,-1 1-1,1 0 1,0 0 0,-5 8-1,7-9-32,0 0-1,1 0 0,0 0 0,0 1 1,0-1-1,0 0 0,1 0 0,-1 1 1,1-1-1,0 1 0,0-1 0,0 7 1,0-7-81,1 1 1,-1-1 0,1 1-1,0-1 1,0 1 0,0-1-1,1 0 1,-1 0 0,1 1-1,-1-1 1,1 0 0,0 0-1,0-1 1,1 1 0,-1 0-1,0-1 1,1 1 0,0-1-1,-1 0 1,1 0 0,0 0-1,0 0 1,0 0 0,6 1-1,2 4-512,40 22-2913</inkml:trace>
</inkml:ink>
</file>

<file path=ppt/ink/ink18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2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 5504,'0'0'181,"0"0"-1,0-1 1,0 1 0,0 0-1,0 0 1,0 0 0,0 0-1,0-1 1,0 1 0,0 0-1,0 0 1,0 0 0,0 0-1,0 0 1,0-1 0,0 1-1,0 0 1,0 0 0,0 0-1,0 0 1,-1 0 0,1 0-1,0-1 1,0 1 0,0 0-1,0 0 1,0 0 0,0 0-1,-1 0 1,1 0 0,0 0-1,0 0 1,0 0 0,0 0-1,0 0 1,-1 0 0,1 0-1,0 0 1,0 0 0,0 0-1,0 0 1,-1 0 0,1 0-1,0 0 1,0 0 0,0 0-1,0 0 1,0 0 0,-1 0-1,1 0 1,0 0 0,0 0 0,0 0-1,0 0 1,0 0 0,-1 0-1,1 1 1,0-1 0,0 0-1,0 0 1,0 0 0,0 0-1,0 0 1,0 1 0,0 14 3968,6 18-3787,89 216 4140,-88-226-4166,14 58 312,-20-74-603,0 0 0,0 0-1,-1 0 1,0 0 0,0 0-1,0 1 1,-1-1 0,-3 12-1,4-19-40,0 1 1,0-1-1,0 1 0,0-1 0,0 1 1,0-1-1,-1 1 0,1-1 0,0 0 1,0 1-1,0-1 0,-1 1 1,1-1-1,0 0 0,-1 1 0,1-1 1,0 0-1,-1 1 0,1-1 0,0 0 1,-1 1-1,1-1 0,-1 0 0,1 0 1,0 0-1,-1 1 0,1-1 0,-1 0 1,1 0-1,-1 0 0,1 0 0,-1 0 1,1 0-1,-1 0 0,1 0 0,-1 0 1,1 0-1,-1 0 0,1 0 0,0 0 1,-2 0-1,-19-18-16,-11-29-27,27 37 21,1 1-1,0-1 1,0 0 0,1-1-1,1 1 1,0 0 0,0-1-1,1 0 1,0 1 0,1-1-1,0 1 1,1-1 0,0 0-1,1 1 1,0-1 0,0 1-1,1 0 1,1 0 0,7-16-1,-7 16 17,2 0 0,-1 0 0,1 0 0,0 1 0,1 0 0,0 0 0,1 1 0,0 0 0,0 0 0,0 1 0,1 0 0,0 0 0,1 1 0,-1 0 0,1 1 0,1 0 0,-1 1 0,15-5 0,-10 6 17,-1 1 0,0 0 1,1 1-1,-1 1 0,1 0 0,-1 1 0,1 1 1,-1 0-1,0 1 0,0 0 0,0 1 1,0 1-1,0 0 0,-1 1 0,0 0 1,0 1-1,-1 1 0,0 0 0,0 1 1,-1 0-1,0 0 0,-1 1 0,0 1 1,0 0-1,-1 0 0,0 1 0,7 13 0,-7-7-5,-1 1 0,0 0 0,-2 0 0,0 1 0,4 24 0,-9-33-402,0 0-1,0 0 1,-1-1-1,-1 1 1,0 0-1,-4 21 1,4-28 0,1-4 324,0-1 1,0 1-1,0 0 0,-1 0 1,1 0-1,0 0 1,0 0-1,0-1 1,0 1-1,-1 0 1,1 0-1,0 0 1,0 0-1,0 0 1,-1 0-1,1 0 0,0 0 1,0 0-1,-1 0 1,1 0-1,0 0 1,0 0-1,0 0 1,-1 0-1,1 0 1,0 0-1,0 0 0,-1 0 1,1 0-1,0 0 1,0 0-1,0 0 1,-1 0-1,1 1 1,0-1-1,0 0 1,0 0-1,0 0 1,-1 0-1,1 0 0,0 1 1,0-1-1,0 0 1,0 0-1,0 0 1,0 0-1,-1 1 1,1-1-1,0 0 1,0 0-1,0 1 0,0-1 1,0 0-1,0 0 1,0 0-1,0 1 1,0-1-1,0 0 1,0 0-1,0 0 1,0 1-1,0-1 1,0 0-1,0 0 0,0 1 1,0-1-1,1 0 1,-1 0-1,0 1 1,-5-6-3411</inkml:trace>
</inkml:ink>
</file>

<file path=ppt/ink/ink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4.5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 2688,'-1'0'43,"1"0"0,-1-1 1,0 1-1,1 0 0,-1-1 0,1 1 1,-1 0-1,0 0 0,0 0 0,1 0 1,-1 0-1,0 0 0,1 0 0,-1 0 1,0 0-1,1 0 0,-1 0 0,0 0 1,1 0-1,-1 1 0,0-1 0,1 0 0,-1 0 1,0 1-1,0 0 0,0 16 1751,1 10-723,-15 92 985,-7 96-656,16-33 454,-7 352 1647,13-508-3416,1-1 1,1 0 0,1 1 0,8 26 0,-9-45-75,0 0 0,0 0 1,1 0-1,1-1 0,-1 1 1,1-1-1,0 1 0,5 5 1,-6-9-27,0 0 0,0 0 0,0-1 0,0 1 0,0-1 0,0 0 0,0 0 0,1 0 0,-1 0 0,1-1 0,0 0 1,-1 1-1,1-1 0,0 0 0,0-1 0,5 1 0,-4-1-156,-1 0 1,1-1-1,-1 0 1,1 0-1,-1 0 1,1-1-1,-1 1 1,0-1-1,0 0 1,0 0-1,6-4 1,47-37-2481,-30 23 948,6-1-238</inkml:trace>
</inkml:ink>
</file>

<file path=ppt/ink/ink18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2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44 166 12032,'0'-1'169,"-1"1"1,0 0 0,1 0 0,-1-1 0,1 1 0,-1 0-1,1 0 1,-1-1 0,0 1 0,1 0 0,-1 0 0,0 0-1,1 0 1,-1 0 0,1 0 0,-1 0 0,0 0 0,1 0-1,-1 0 1,0 1 0,1-1 0,-1 0 0,1 0 0,-1 0-1,0 1 1,1-1 0,-1 0 0,1 1 0,-1-1 0,1 1-1,-1-1 1,0 1 0,1 22 4118,20 24-2255,4-1-1168,-20-37-737,0-1 1,1 1 0,0-1 0,0 1 0,1-1 0,0-1 0,0 1 0,1-1-1,0 0 1,9 7 0,-1-6-8,0 1-1,0-2 1,1 0-1,-1-1 1,2-1-1,-1 0 1,0-1-1,1-1 0,0 0 1,0-2-1,0 0 1,0 0-1,0-2 1,0 0-1,18-4 1,-14 2-109,1-2-1,-1 0 1,1-1 0,-1-1 0,-1-1 0,0-1-1,0-1 1,-1-1 0,0 0 0,0-1 0,20-19-1,-32 25-24,-1-1 0,0 0-1,0 0 1,0 0-1,-1-1 1,8-16 0,-11 20 3,0 0-1,-1-1 1,1 1 0,-1-1 0,0 1 0,0-1 0,0 0 0,-1 1-1,1-1 1,-1 0 0,-1 0 0,1 1 0,-1-1 0,1 0 0,-3-6-1,-1 2 11,-1-1 0,0 1 0,0 0 0,-1 1 0,0-1 0,0 1 0,-1 0 0,0 0 0,-1 1 0,0 0 0,-15-10 0,4 7 46,0 2 0,0 0 0,0 1-1,-1 1 1,0 0 0,-1 2-1,1 1 1,-1 0 0,1 1 0,-1 2-1,0 0 1,0 1 0,-26 5-1,24-2 35,1 2 0,-1 0 0,1 1 0,0 2 0,1 0 0,0 1 0,-28 19 0,39-24-80,0 2 0,1-1 0,-1 1 0,1 1 0,1 0 0,-1 0 0,1 0 0,1 1 0,0 0 0,0 1 0,0 0 0,-8 18 0,12-23-178,0 0 0,1 1 0,0-1 0,0 0 0,0 1 0,0-1 0,1 1 0,0 0 0,0 0 0,1-1 0,-1 1-1,1 0 1,0 0 0,1 0 0,0-1 0,0 1 0,0 0 0,0-1 0,1 1 0,0-1 0,0 1 0,6 9 0,21 47-3556</inkml:trace>
</inkml:ink>
</file>

<file path=ppt/ink/ink18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3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0 349 7680,'45'2'10566,"24"21"-7509,-54-17-2692,0-1 1,28 7-1,13-6 581,1-3 0,76-4 0,-110-1-788,0-1 0,0-1 0,-1-1 0,1 0 0,39-17 0,-16 6-18,-21 7-112,-1 0 0,-1-1 0,1-2 0,24-16 0,-42 25-26,0-1-1,0 0 1,-1-1-1,0 1 0,0-1 1,0 0-1,0 0 1,-1 0-1,0-1 1,0 0-1,-1 1 0,1-1 1,-1-1-1,0 1 1,-1 0-1,0-1 1,0 1-1,0-1 0,-1 0 1,1-12-1,-2 15-5,0 0 0,0 1 0,-1-1 0,0 0 0,0 0 0,0 0 0,0 0 0,-1 1 0,1-1 0,-1 0 0,0 1 0,0 0 0,0-1 0,-1 1 0,1 0 0,-1 0 0,0 0 0,1 1 0,-1-1 0,-1 1 0,1-1 0,-5-2 0,-3-3-10,3 1 12,-1 1 1,0 1-1,0 0 1,-1 0-1,1 0 0,-1 1 1,0 1-1,0 0 1,0 0-1,0 1 1,-1 0-1,-20 0 1,1-1-1,-7-2-8,1 2-1,-1 2 0,0 1 1,0 2-1,0 1 0,0 2 1,-68 19-1,79-17-152,0 1 0,-50 24 1,65-27 41,0 1-1,0 1 1,1 0 0,0 1 0,1 0 0,-1 0 0,1 1-1,-15 19 1,22-25 42,-1 0 1,1 0-1,0 1 0,0-1 0,0 1 1,0 0-1,0-1 0,1 1 0,0 0 1,0 0-1,0 0 0,0 0 0,1 0 0,-1 0 1,1 0-1,0 0 0,0 0 0,1 0 1,-1 0-1,1 0 0,0 0 0,0 0 1,0 0-1,0 0 0,4 6 0,-2-4-107,0-1 0,0 1 1,1-1-1,-1 0 0,1 0 0,0 0 0,1 0 0,-1-1 0,1 0 0,0 0 0,0 0 0,1 0 0,-1-1 0,0 0 0,1 0 0,0 0 1,0-1-1,12 3 0,12 4-1086,0-2 0,49 4 1,-58-8 576,64 7-2142</inkml:trace>
</inkml:ink>
</file>

<file path=ppt/ink/ink18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4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8064,'-1'1'227,"0"-1"1,-1 1 0,1-1-1,0 1 1,0 0-1,-1-1 1,1 1-1,0 0 1,0 0 0,0 0-1,0 0 1,0 0-1,0 0 1,0 0-1,0 0 1,0 0 0,1 1-1,-1-1 1,0 0-1,1 0 1,-1 1 0,1-1-1,0 0 1,-1 1-1,1-1 1,0 1-1,-1 1 1,-5 48 5825,5-45-5807,0 43 1215,9 90 0,-2-63-1417,-1-21 334,2 0 1,21 78 0,42 100 985,-57-192-1390,-7-24-67,-1 0-239,1 0 1,14 30-1,-19-46 241,-1 0 0,0-1 0,1 1 0,-1 0 0,1 0 0,-1-1 0,1 1 0,-1 0 0,1 0 0,-1-1 0,1 1 0,0-1 0,-1 1 0,1-1 1,0 1-1,0-1 0,-1 1 0,1-1 0,0 0 0,0 1 0,-1-1 0,1 0 0,0 0 0,0 1 0,0-1 0,0 0 0,0 0 0,0 0 0,-1 0 0,1 0 0,0 0 0,0-1 0,0 1 0,0 0 0,1-1 0,0 0-372,0 0 0,0-1 0,0 1 0,0-1 0,0 1 0,0-1 0,0 0 0,-1 0 0,1 0 0,0 0 0,1-4 0,7-13-2737</inkml:trace>
</inkml:ink>
</file>

<file path=ppt/ink/ink18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4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37 577 12544,'-37'42'6271,"37"26"-9086,0-52 12414,14 11-9855,1-8 128,17 13-2304,-8-9 0,8-14 512,-8-5 128</inkml:trace>
  <inkml:trace contextRef="#ctx0" brushRef="#br0" timeOffset="1">220 1 13312,'-32'3'6655,"27"-6"-22142,5 3 11519</inkml:trace>
</inkml:ink>
</file>

<file path=ppt/ink/ink18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4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21 8448,'-12'-21'2075,"14"23"335,0 3-1049,0 0 1,0 0-1,0 0 1,0 0-1,-1 0 1,1 9-1,9 101 1384,25 150-2738,1 31 896,-26-194-824,63 432-4346,-69-501 1302,-4-7-256</inkml:trace>
</inkml:ink>
</file>

<file path=ppt/ink/ink18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5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0 228 10112,'4'-7'475,"-1"0"0,1 0 1,0 0-1,0 1 0,1-1 0,0 1 1,0 0-1,1 1 0,-1-1 1,1 1-1,1 0 0,-1 1 1,0-1-1,1 1 0,8-3 0,14-7 707,2 1 0,41-11-1,-18 6-1557,-13 4 616,0 1 0,0 2 0,1 2 0,1 2 0,-1 2 0,1 1 0,47 3 0,-73 2-84,0 0 1,0 1-1,0 1 0,-1 1 1,1 0-1,-1 2 1,0-1-1,25 14 1,-35-17-90,0 1 1,0 0 0,-1 0 0,1 0-1,-1 1 1,1-1 0,-1 2 0,0-1-1,-1 0 1,1 1 0,-1 0 0,1 0 0,-2 0-1,1 0 1,0 1 0,3 8 0,-5-9-36,-1 0 0,0 0 0,1 0 0,-2 0 1,1 0-1,0 1 0,-1-1 0,0 0 0,0 1 1,-1-1-1,0 0 0,1 0 0,-2 0 0,1 0 1,-1 0-1,1 0 0,-1 0 0,-1 0 0,1 0 1,-1-1-1,0 1 0,-4 5 0,-7 8 66,-1 0-1,0-1 1,-30 24-1,26-25-52,-1-2-1,-1 0 1,-1-2-1,1 0 0,-2-1 1,0-1-1,0-1 1,-1-2-1,1 0 1,-2-1-1,-31 3 1,39-8-136,0 0 1,0-1 0,0-1-1,0 0 1,0-1 0,0-1 0,1-1-1,-1 0 1,1-1 0,0-1 0,0-1-1,-17-9 1,30 14-97,-1 0-1,1 0 1,0 0 0,0-1-1,0 1 1,0-1 0,0 0-1,1 0 1,-3-3 0,4 5 43,0 0 0,1 0 0,-1 1 0,1-1 0,-1 0 0,1 0 0,0 1 0,-1-1 0,1 0 0,0 0 0,-1 0 0,1 0 0,0 0 0,0 0 0,0 0 0,0 1 0,0-1 0,0 0 0,0 0 0,0 0 1,0 0-1,0 0 0,1 0 0,-1 0 0,0 1 0,1-1 0,-1 0 0,0 0 0,1 0 0,-1 1 0,1-1 0,-1 0 0,1 0 0,0 1 0,-1-1 0,1 0 0,0 1 0,-1-1 0,1 1 0,0-1 0,0 1 0,0-1 0,13-6-3183</inkml:trace>
</inkml:ink>
</file>

<file path=ppt/ink/ink18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5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28 285 9344,'-19'-6'2165,"10"3"2459,24 14-2070,7 7-1950,-2 2-1,0 0 0,0 1 0,-2 1 1,-1 0-1,16 28 0,26 32 550,-39-47-1002,-20-35-150,0 0-1,0 0 1,-1 0-1,1 0 1,0 0-1,0 0 0,0 0 1,0 0-1,0 0 1,0 0-1,0 0 1,-1 0-1,1 0 0,0 0 1,0 0-1,0 0 1,0 0-1,0 0 1,0 0-1,0 0 0,-1 0 1,1 0-1,0 0 1,0 0-1,0 0 1,0 0-1,0 0 0,0 0 1,0 0-1,0 1 1,0-1-1,0 0 1,-1 0-1,1 0 0,0 0 1,0 0-1,0 0 1,0 0-1,0 0 1,0 1-1,0-1 0,0 0 1,0 0-1,0 0 1,0 0-1,0 0 0,0 0 1,0 0-1,0 1 1,0-1-1,0 0 1,0 0-1,0 0 0,0 0 1,0 0-1,0 0 1,0 0-1,0 1 1,1-1-1,-1 0 0,0 0 1,0 0-1,0 0 1,0 0-1,0 0 1,0 0-1,0 0 0,0 0 1,1 1-1,-20-19-74,-6-10-27,2-2 0,2 0 0,0-1 0,-31-66 0,43 77 125,1 0 1,0-1 0,2 0-1,0-1 1,2 1-1,0-1 1,1 0 0,1 0-1,1 0 1,3-23-1,-1 38 12,0 0 0,0 0 0,1 0 0,0 0-1,1 1 1,-1-1 0,7-10 0,-8 15-59,0 0 0,0 1 1,0-1-1,0 1 0,0-1 0,1 1 1,-1 0-1,0-1 0,1 1 0,-1 0 0,1 0 1,-1 0-1,1 0 0,-1 0 0,1 0 1,0 0-1,0 1 0,-1-1 0,1 1 0,0-1 1,0 1-1,0 0 0,0-1 0,-1 1 1,1 0-1,0 0 0,0 1 0,0-1 0,0 0 1,-1 0-1,1 1 0,0-1 0,0 1 1,0 0-1,2 1 0,12 8-1151,-1 1 1,20 18-1,-11-10-766,7 6-1025</inkml:trace>
</inkml:ink>
</file>

<file path=ppt/ink/ink18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6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70 310 9088,'5'1'965,"0"-1"1,1 1 0,-1 1-1,0-1 1,0 1 0,-1 0 0,1 0-1,0 0 1,-1 1 0,1-1-1,-1 1 1,0 0 0,4 4-1,44 24 1622,-39-26-2539,0-1-1,1 0 1,-1-1 0,1-1 0,0 0-1,0-1 1,0 0 0,0-1 0,0-1-1,0 0 1,15-4 0,-3-1 127,1-1 1,-1-1-1,0-1 1,40-21 0,-59 27-172,0-1 0,1 0 1,-1 0-1,-1 0 1,1-1-1,-1 0 1,0 0-1,0 0 1,0-1-1,-1 0 0,0 0 1,0-1-1,0 0 1,-1 1-1,0-1 1,0-1-1,-1 1 1,0 0-1,0-1 0,-1 0 1,0 0-1,0 1 1,1-17-1,-4 19-3,1 1-1,0-1 1,-1 0-1,0 0 1,0 0 0,-1 1-1,1-1 1,-1 1-1,0-1 1,0 1-1,-1 0 1,1 0-1,-1 0 1,0 0 0,0 0-1,0 0 1,0 1-1,-1-1 1,-7-4-1,4 1 11,0 1-3,0 0 0,-1 0 1,0 1-1,0 0 1,0 0-1,0 1 1,-1 0-1,1 1 1,-1 0-1,0 0 1,0 1-1,-1 0 1,-17-1-1,9 0 2,-4-1-113,0 2 1,-1 0-1,0 2 1,1 0 0,-1 1-1,1 2 1,-1 0-1,1 2 1,0 0 0,0 1-1,1 1 1,0 1-1,0 1 1,-28 17 0,42-22-372,-1 1 0,1-1 1,0 1-1,1 0 1,-1 1-1,1-1 0,0 1 1,1 1-1,-10 12 1,-3 9-2877</inkml:trace>
</inkml:ink>
</file>

<file path=ppt/ink/ink18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6.7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0 8192,'-20'21'3849,"10"13"-2427,9-26-635,-3 19 3638,7 2-3716,2 4-211,56 304 729,-59-331-1238,55 221 553,-20-92-802,24 184-1,-59-303 22,-1 0-1,-1 1 0,0-1 0,-2 0 0,-2 17 1,3-30 46,1 0 1,-1 0 0,0 0 0,0 0 0,0 0 0,-1-1 0,1 1 0,-1 0 0,1-1 0,-1 1 0,0-1 0,0 1 0,-4 3 0,4-5-33,1 0-1,-1-1 1,0 1 0,1 0 0,-1-1-1,0 1 1,0-1 0,1 0 0,-1 1 0,0-1-1,0 0 1,0 0 0,0 0 0,1-1-1,-1 1 1,0 0 0,0-1 0,1 1-1,-1-1 1,0 1 0,0-1 0,1 0-1,-1 0 1,1 0 0,-3-1 0,-15-9-2335</inkml:trace>
</inkml:ink>
</file>

<file path=ppt/ink/ink18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7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 8448,'2'-5'275,"0"1"0,1-1 0,-1 1 0,1 0 1,0 0-1,0 0 0,1 0 0,-1 1 0,1-1 0,-1 1 1,1 0-1,0 0 0,1 0 0,-1 1 0,5-3 0,5-1 1099,1 1-1,-1 1 1,24-5-1,-14 4 16,-10 3-1289,0 0 1,0 1 0,0 1-1,0 0 1,0 0-1,-1 2 1,1 0 0,0 0-1,-1 1 1,1 1-1,-1 0 1,0 1 0,0 1-1,-1 0 1,23 14-1,-18-9 31,0 1 0,-1 1 0,-1 0 0,1 1 0,-2 1 0,0 0 0,-1 1 0,-1 0 0,0 1 0,10 21 0,-20-34-96,0 1 0,0 0 0,0-1 1,0 1-1,-1 0 0,1 0 0,-2 0 0,1 0 0,0 0 0,-1 0 0,0 1 0,0-1 0,0 0 0,-1 0 0,0 0 0,0 0 0,0 0 0,0 0 0,-1 0 0,-3 7 1,0-5 16,0 1 0,0-1 1,-1 0-1,0 0 1,0 0-1,0-1 0,-1 0 1,0 0-1,0-1 1,-1 0-1,-10 5 1,7-4-24,1-1 0,-1-1 0,0 0 0,-1-1 0,1 0 1,0-1-1,-1 0 0,0 0 0,1-1 0,-1-1 0,0 0 1,-20-3-1,14 0-167,-1-1 0,0-1 0,1 0 0,0-2-1,0 0 1,0-1 0,-20-12 0,28 13-1094,-1-1 0,1 0 0,-14-14 0,21 18-1626,3 3-107</inkml:trace>
</inkml:ink>
</file>

<file path=ppt/ink/ink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4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24 267 3840,'-23'8'1920,"23"4"-1280,3-5 2944,2 6-3456,4 3 128,2 3 0,3 4 128,4-3-512,2-4 0,8-6-256,-1-1 0,12-18-896,-2 2 0</inkml:trace>
  <inkml:trace contextRef="#ctx0" brushRef="#br0" timeOffset="1">264 36 6784,'-38'-16'3328,"28"20"-4608,15-1 6272,4-3-4992,2 0 0,-3-3-1152,1 3 128,2-4-128,-2-5 0,-6 6-512,-6-4 0</inkml:trace>
</inkml:ink>
</file>

<file path=ppt/ink/ink18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7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2 330 8192,'1'-1'171,"0"0"-1,0 0 1,0 0 0,-1 0 0,1 0 0,0 0-1,0 1 1,0-1 0,0 0 0,1 1 0,-1-1 0,0 0-1,0 1 1,0-1 0,0 1 0,1 0 0,-1-1 0,0 1-1,0 0 1,1 0 0,-1 0 0,0 0 0,1 0-1,-1 0 1,2 0 0,1 1 359,0 1 0,0-1 0,-1 1 0,1-1 0,0 1 0,-1 0-1,1 0 1,4 5 0,9 7 993,-1 1 1,20 25-1,-25-27-2504,-5-6 1018,0 0 0,-1 1-1,0-1 1,0 1-1,-1 1 1,0-1-1,0 1 1,4 14 0,-7-18 23,1 1 1,-1-1 0,0 1 0,-1-1-1,0 1 1,1 0 0,-2-1 0,1 1-1,-1-1 1,1 1 0,-2-1 0,1 1-1,0-1 1,-1 0 0,-4 8 0,6-12-56,0 0 1,-1 0 0,0 0 0,1 0 0,-1 0-1,0 0 1,1 0 0,-1 0 0,0 0 0,0 0-1,0 0 1,0 0 0,0-1 0,0 1-1,0 0 1,0-1 0,0 1 0,0 0 0,0-1-1,0 0 1,-1 1 0,1-1 0,0 0 0,0 1-1,0-1 1,-1 0 0,1 0 0,0 0 0,0 0-1,-1 0 1,1-1 0,0 1 0,0 0-1,-1 0 1,1-1 0,0 1 0,0-1 0,0 1-1,0-1 1,0 1 0,0-1 0,0 0 0,-2-1-1,-4-3 40,0-2-1,0 1 0,1-1 1,-11-13-1,9 10-30,2 2-25,0 0 0,0 0 0,1 0 0,0-1-1,0 0 1,-6-17 0,4 6-17,-2 0-25,2 0 0,1 0 1,1-1-1,0 0 0,2-1 0,0 1 1,1-1-1,1 1 0,2-1 1,0 1-1,1-1 0,1 1 0,1 0 1,1 0-1,0 0 0,13-27 1,-16 43 22,1 0 0,0 0 0,0 0 0,1 1 0,-1 0 0,1 0 0,0 0-1,0 0 1,0 0 0,1 1 0,-1-1 0,1 1 0,0 1 0,0-1 0,0 1 0,0-1 0,0 1 0,0 1 0,1-1 0,9-1 0,-8 2-160,0 0 0,-1 1 0,1-1 0,0 1 0,0 1 0,-1-1 0,1 1 0,0 0 0,-1 1 0,1-1 0,-1 1 0,1 1 0,-1-1 0,0 1 0,0 0 0,6 5-1,44 32-4288,-30-21 1919</inkml:trace>
</inkml:ink>
</file>

<file path=ppt/ink/ink18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7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9984,'4'-4'4992,"16"43"-6656,-15-32 9727,-2 6-8063,3-3 128,3 22-128,-4-12 128,23 3-2816,-10-3 1</inkml:trace>
</inkml:ink>
</file>

<file path=ppt/ink/ink18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8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13056,'-37'0'6527,"74"9"-11262,-26-9 10878,17 4-9215,-5-1 129,6-3-2305,-12 0 128</inkml:trace>
</inkml:ink>
</file>

<file path=ppt/ink/ink18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8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0 309 10112,'33'-13'3985,"-25"10"-3790,1 1 0,-1 1 0,0 0 1,0 0-1,12 0 0,14 0 4312,-14 0-4272,0 0 0,0-2-1,0 0 1,-1-2 0,1 0-1,-1-1 1,0 0 0,34-19-1,-43 20-217,0-2-1,0 1 0,-1-1 0,0 0 1,0-1-1,-1 0 0,14-18 1,-20 23-12,0-1 1,0 1 0,0-1 0,-1 0 0,1 1 0,-1-1 0,0 0 0,0 0 0,-1 0-1,1 0 1,-1 0 0,0 0 0,0 0 0,0 0 0,0 0 0,-1 0 0,0 0-1,0 0 1,0 0 0,0 0 0,0 0 0,-1 0 0,0 1 0,-3-7 0,2 6 23,0 0 0,0 0-1,-1 0 1,1 1 0,-1-1 0,0 1 0,0 0 0,0 0 0,0 0 0,0 1 0,0-1 0,-1 1 0,0 0 0,1 0 0,-1 1-1,0-1 1,0 1 0,0 0 0,-7 0 0,-4 0 111,-1 0 1,1 1-1,-1 0 0,-24 5 1,34-4-54,-1 1 0,0 0 0,1 0 0,-1 1 0,1 0 0,-1 1 0,1-1 0,0 1 0,1 0 0,-1 1 0,1 0 0,0 0 0,0 0 0,0 1 0,1 0 0,-1 0 0,2 0 0,-1 1 0,1-1 0,0 1 0,0 0 0,1 1 0,-1-1 0,-2 11 1,5-12-52,0-1 0,-1 1 1,2-1-1,-1 1 1,0 0-1,1-1 1,0 1-1,1 0 0,-1-1 1,1 1-1,0-1 1,1 1-1,-1-1 1,3 7-1,1-2-2,0 0 0,0-1 0,1 1-1,0-1 1,1 0 0,14 15 0,-4-7-61,2-1-1,0 0 1,0-2-1,2 0 1,40 20-1,-45-26-276,1-1 0,0-1-1,0-1 1,0 0 0,32 3-1,40-5-4013,-45-4 990</inkml:trace>
</inkml:ink>
</file>

<file path=ppt/ink/ink18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8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0 7936,'0'6'9193,"-1"6"-3934,-1 9-2772,-4 14-3086,1-1 642,-4 72 1236,4 119 0,7-187-1206,1-1 1,2-1-1,2 1 1,1-1-1,2 0 1,25 60-1,-33-90-211,1 0 0,0 0 0,0-1 0,1 1 0,0-1 0,0 0 0,0 0 0,1 0 0,-1 0 0,1-1 1,0 0-1,1 0 0,-1 0 0,1-1 0,-1 1 0,1-1 0,9 3 0,-10-5-354,0 0 0,0 0-1,0-1 1,0 1 0,0-1 0,1 0 0,-1 0 0,0-1 0,0 0 0,0 0-1,0 0 1,0 0 0,0-1 0,0 0 0,0 0 0,-1 0 0,1 0 0,-1-1-1,1 0 1,-1 0 0,0 0 0,6-7 0,10-7-2729</inkml:trace>
</inkml:ink>
</file>

<file path=ppt/ink/ink18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9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 9472,'-14'-4'4736,"37"15"-7040,-17-11 9599,20 4-6399,-1-4 0,45 8 640,-19-4 128,29 3-2176,-14-2 0,25-5 640,-26 0 128,5-5-2048,-13 2 0,-9-8-1408,-11 2 129</inkml:trace>
</inkml:ink>
</file>

<file path=ppt/ink/ink18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39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1 142 8064,'32'21'8799,"-10"-9"-6953,15 30-86,-30-33-1406,0-1 0,0 0-1,1 0 1,0 0 0,18 12-1,-11-10-85,1 0 0,0-1-1,1 0 1,0-1-1,1-1 1,0-1 0,0-1-1,0 0 1,0-1 0,21 1-1,-13-6-226,0-1 0,0-1-1,0-2 1,-1-1 0,1 0 0,-1-2-1,-1-1 1,1-1 0,-2-1-1,30-19 1,-48 27-61,-1 0-1,0 0 1,0 0 0,0-1-1,0 0 1,0 0 0,-1 0-1,0 0 1,0-1-1,0 1 1,0-1 0,-1 0-1,1 0 1,-1 0-1,-1 0 1,1 0 0,-1 0-1,0 0 1,0-1 0,0 1-1,-1 0 1,1-1-1,-1 1 1,-1-1 0,1 1-1,-1 0 1,0-1-1,0 1 1,-1 0 0,1 0-1,-1 0 1,0 0 0,-1 0-1,1 0 1,-1 1-1,0-1 1,0 1 0,0 0-1,-1-1 1,1 2-1,-1-1 1,0 0 0,0 1-1,-8-6 1,-2 1-20,0 1-1,-1 0 1,0 0 0,0 2-1,0 0 1,0 0 0,-1 2 0,-25-3-1,1 4-32,0 2 0,0 2 0,0 2 0,1 2 0,-1 1-1,-40 13 1,70-16 19,-1 0-1,0 0 0,1 1 1,0 1-1,0 0 1,1 0-1,0 1 0,-13 11 1,19-15 3,-1 1-1,1 0 1,-1 0 0,1 1 0,0-1 0,1 1 0,-1-1 0,1 1-1,0 0 1,0 0 0,0 0 0,1 0 0,0 0 0,0 0-1,0 0 1,1 1 0,-1-1 0,1 0 0,1 7 0,0-7-3,1 0-1,0 0 1,0 0 0,0 0 0,1 0 0,0 0 0,0-1 0,0 1-1,0-1 1,1 0 0,-1 0 0,1 0 0,0-1 0,0 1 0,1-1 0,-1 0-1,1 0 1,-1 0 0,11 4 0,10 4-231,0 0-1,38 9 1,-63-19 282,30 5-333,0-1 0,0-1-1,0-2 1,1 0-1,-1-3 1,50-5-1,-53 4 4,-11 0 65,-1 0 0,1-1 0,0 0 0,-1-1 0,0-1 0,20-9-1,-31 13 247,0-1-1,-1 0 0,1 1 0,-1-2 0,1 1 0,-1 0 1,0-1-1,0 1 0,0-1 0,0 0 0,0 0 1,0 0-1,-1 0 0,1-1 0,-1 1 0,0-1 1,0 1-1,-1-1 0,1 0 0,-1 1 0,0-1 1,0 0-1,0 0 0,0 0 0,0 0 0,-1 0 0,0 0 1,0-7-1,-1 8 170,1 1 1,0 0-1,-1-1 0,0 1 1,1 0-1,-1 0 1,0 0-1,0-1 0,0 1 1,0 0-1,-1 0 1,1 0-1,0 1 0,-1-1 1,0 0-1,1 0 1,-3-1-1,3 3-63,1 0-1,-1-1 1,1 1 0,-1 0-1,1 0 1,-1 0 0,1 0 0,-1-1-1,1 1 1,-1 0 0,1 0-1,-1 0 1,1 0 0,-1 0 0,0 0-1,1 1 1,-1-1 0,1 0-1,-1 0 1,1 0 0,-1 0 0,1 1-1,-1-1 1,1 0 0,-1 1-1,-11 20 1744,10-17-1650,1 0 0,0 1 0,1-1 1,-1 1-1,1-1 0,0 1 0,0-1 1,0 1-1,1-1 0,-1 1 1,1-1-1,0 1 0,1-1 0,-1 0 1,1 0-1,4 8 0,-2-5-52,1 0 0,0 0 0,1-1 1,-1 0-1,1 0 0,0 0 0,1-1 0,12 9 0,-6-6-247,0-1 0,1 0-1,-1-1 1,1 0 0,1-1 0,-1-1-1,1 0 1,0-1 0,-1 0 0,19 0-1,-24-3-528,0-1-1,0 1 0,0-2 1,-1 1-1,1-1 1,0 0-1,0-1 0,-1 0 1,0-1-1,16-8 0,0-7-2675</inkml:trace>
</inkml:ink>
</file>

<file path=ppt/ink/ink18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0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13440,'6'3'6655,"63"52"-9727,-49-46 12800,45 14-9856,-13-7 128,62 0 0,-20-2 0,27-8-1024,-27-3 128,14-12-2432,-22-1 0</inkml:trace>
</inkml:ink>
</file>

<file path=ppt/ink/ink18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0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451 58 5120,'1'0'415,"0"-1"0,-1 0 1,1 0-1,-1 0 0,1 0 0,-1 0 1,0 1-1,1-1 0,-1 0 0,0 0 1,1 0-1,-1 0 0,0 0 0,0 0 1,0 0-1,0 0 0,0 0 0,0 0 1,0 0-1,0 0 0,-1 0 0,1 0 1,0 0-1,0 0 0,-1-1 0,0 0-335,1 1 0,0-1 0,-1 1 0,1-1 0,-1 1 0,1-1 0,-1 1 0,0-1-1,0 1 1,0 0 0,1 0 0,-1-1 0,0 1 0,0 0 0,-1 0 0,1 0 0,0 0 0,0 0 0,-1 0-1,1 0 1,0 0 0,-1 1 0,-2-2 0,-10 1 418,0 0 1,-1 1-1,1 0 0,0 1 0,0 1 0,-1 0 1,1 1-1,1 1 0,-19 7 0,1 0 96,1 2-1,-55 32 1,67-33-344,0 1 1,1 1 0,-20 20-1,34-31-226,0-1 0,0 1 0,0 0 0,1 0 0,-1 1 0,1-1 0,0 0 0,0 1 0,0-1 0,0 1 0,1 0 0,0-1 0,-1 1 0,1 0 0,0 0 0,1 0 0,-1 0 0,1 0 0,0 0 0,0 0 0,0 0 0,1 7 0,1-5-15,0 0-1,1-1 0,0 1 1,0 0-1,0-1 1,0 1-1,1-1 0,0 0 1,0-1-1,0 1 1,1 0-1,8 6 1,0-1 10,1 0 1,1-1-1,-1-1 1,1 0-1,32 11 1,-27-10-9,32 10 15,1-2 1,1-2 0,0-3-1,67 7 1,221-3 74,-334-15-107,1-1-1,-1 0 1,0-1 0,0 0-1,0 0 1,0-1-1,0 0 1,0 0 0,0-1-1,0 0 1,-1 0-1,1-1 1,-1 0 0,0 0-1,0-1 1,-1 1-1,1-2 1,-1 1 0,7-8-1,-11 11 8,0 1 0,0-1 0,0 0 0,0 1 0,1-1 0,-1 1-1,1 0 1,-1 0 0,1 0 0,0 0 0,-1 0 0,1 0 0,0 1 0,-1-1-1,1 1 1,0 0 0,0 0 0,0 0 0,-1 0 0,1 0 0,0 1 0,0-1 0,2 2-1,9 2 57,-2 1 0,1 1-1,21 12 1,-7-4 58,121 57 184,-132-65-255,1 0 0,0-2 0,0 0 0,0-1 0,1-1 1,-1-1-1,1 0 0,-1-1 0,1-1 0,-1 0 1,0-2-1,1 0 0,16-5 0,-20 4-22,0 0 0,0-1 0,0 0 0,-1-1 0,0-1 0,22-13 0,-30 16-17,-1 1 1,1-1 0,-1 0-1,1 0 1,-1-1 0,0 1-1,-1-1 1,1 0 0,-1 0 0,0 0-1,0 0 1,0 0 0,-1-1-1,0 1 1,0-1 0,0 0-1,1-10 1,-3 12-6,0 0 0,0-1 0,0 1 0,-1 0 0,0-1 0,0 1 0,0 0 0,0 0 0,0 0 0,-1 0 0,0 0 0,0 0 0,0 0 0,0 0 0,0 1 0,-1-1 0,0 1 0,0-1 0,0 1 0,0 0 0,-6-4 0,1-1 0,-4-2-10,0 0-1,0 1 0,0 0 1,-1 1-1,-1 0 1,0 1-1,1 1 0,-26-8 1,23 8-2,-7-2 10,0 1-1,-1 1 1,0 2-1,0 0 1,0 1-1,0 2 1,-30 1-1,45 0 2,-31 0-43,0 2 1,-73 14-1,93-12-81,1 1 0,-1 2 0,1 0 0,0 1 0,0 0 0,1 2 0,-17 11 1,31-19 2,1 1 0,-1-1 0,0 0 0,1 1 0,0 0 0,0 0 0,0 0 0,0 0 0,0 0 1,0 1-1,1-1 0,0 1 0,-1-1 0,1 1 0,1 0 0,-1 0 0,1 0 0,-1 0 0,1 0 1,-1 8-1,2-9-31,0-1 1,0 1-1,0 0 1,0-1-1,1 1 1,-1-1-1,1 1 1,0 0-1,0-1 1,0 1-1,0-1 1,0 1-1,0-1 1,1 0-1,-1 0 1,1 1-1,-1-1 1,1 0-1,0 0 1,0-1-1,0 1 1,0 0 0,0-1-1,0 1 1,1-1-1,-1 1 1,0-1-1,5 1 1,6 6-696,36 23-2607</inkml:trace>
</inkml:ink>
</file>

<file path=ppt/ink/ink18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1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570 20 7680,'-7'-3'875,"0"0"-1,0 0 1,0 1 0,0 0 0,0 0 0,0 0 0,-1 1-1,1 0 1,-1 1 0,1 0 0,-1 0 0,1 0 0,-8 2-1,-12-1-834,-22 0 693,1 2-1,-69 13 0,93-11-383,1 0 1,1 2-1,-1 0 1,1 2-1,0 0 0,1 1 1,-22 15-1,42-25-337,0 1-1,0 0 0,-1-1 0,1 1 1,0 0-1,0 0 0,0 0 1,0 0-1,0 0 0,0 0 0,0 0 1,0 0-1,0 0 0,1 1 1,-1-1-1,0 0 0,1 0 0,-1 1 1,1-1-1,-1 0 0,1 1 1,0-1-1,0 1 0,-1-1 0,1 0 1,0 1-1,0-1 0,0 1 1,0-1-1,1 0 0,-1 1 0,0-1 1,1 1-1,-1-1 0,1 0 1,-1 1-1,1-1 0,0 0 0,0 1 1,2 3-6,1-1 1,0 0 0,0-1 0,0 1-1,0-1 1,0 0 0,0 0 0,10 5-1,-1-2-6,1 0 0,0-1 0,0-1 0,0 0 0,1-1-1,-1 0 1,1-1 0,0-1 0,16 0 0,35 3-20,11 3-45,156 20 18,-207-23 50,-1 2 1,0 0 0,0 2 0,0 1 0,-1 1 0,39 22 0,-60-30 5,-1-1 1,1 1 0,0 0-1,-1 0 1,1 0 0,-1 1-1,0-1 1,0 0 0,0 1 0,0 0-1,0-1 1,0 1 0,-1 0-1,1 0 1,1 4 0,-3-4-4,0-1 1,1 0-1,-1 0 1,0 1-1,0-1 1,-1 0-1,1 0 1,0 1-1,-1-1 1,1 0-1,-1 0 1,0 0-1,0 0 1,0 0-1,0 0 1,0 0-1,-1 2 1,-5 4 20,1 0 0,-1-1 1,-1 0-1,1-1 0,-1 0 1,0 0-1,-18 9 0,9-6-5,0-1 0,0-1 1,-1-1-1,0 0 0,-1-1 0,-22 2 0,-111 6 79,143-13-101,5 0 0,-104 0-401,98 0 320,1-2 0,-1 1 0,1-1 0,-1-1 0,1 1 0,0-2 0,0 1 0,-14-9 0,21 11-67,0 0 0,1 1 0,-1-2 0,0 1 0,1 0 0,-1 0 0,1 0 0,-1-1 0,1 1 0,0-1 0,-1 1 0,1-1 0,0 0 0,0 1 1,0-1-1,0 0 0,0 0 0,1 1 0,-1-1 0,1 0 0,-1 0 0,1 0 0,-1 0 0,1 0 0,0 0 0,0 0 0,0 0 0,0 0 0,0 0 0,1 0 1,-1 0-1,1 0 0,-1 0 0,1 0 0,0 0 0,-1 1 0,1-1 0,0 0 0,0 0 0,0 1 0,1-1 0,-1 1 0,0-1 0,0 1 0,4-3 0,15-13-3051</inkml:trace>
</inkml:ink>
</file>

<file path=ppt/ink/ink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5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3456,'0'0'177,"0"0"-1,1 0 1,-1 0 0,0 0 0,1 0 0,-1 0-1,1 0 1,-1 0 0,0 0 0,1 0-1,-1 0 1,0 0 0,1 0 0,-1 1-1,0-1 1,1 0 0,-1 0 0,0 0 0,1 0-1,-1 1 1,0-1 0,1 0 0,-1 0-1,0 1 1,0-1 0,1 0 0,-1 1 0,0-1-1,0 0 1,0 1 0,1-1 0,-1 0-1,0 1 1,0-1 0,0 0 0,0 1-1,0-1 1,0 1 0,0 0 0,9 31 1338,-1 56-523,6 552 3275,-4-352-3243,-33-312-4629,12 10 2142,8 11 875,0 0-1,1-1 1,-1 1-1,1-1 1,0 0-1,0 0 1,0 0-1,0 0 1,1 0-1,-3-8 1,4-10-1332</inkml:trace>
</inkml:ink>
</file>

<file path=ppt/ink/ink18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2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45 7552,'0'-31'5571,"0"19"505,0 10-4134,-11 13 1919,7-6-3731,0 0 0,0 0 0,0 1 0,1-1 0,-1 1 0,1 0 0,0 0 0,1 0 0,0 0 0,0 0 0,0 1 0,1-1 0,-1 0 0,2 1 0,-1 0 0,1-1 0,0 1 0,0-1 0,1 1 0,2 12 0,1-8-107,0 0 0,1 0 0,0-1 0,1 0 0,0 0 0,1 0 0,0 0 0,1-1 0,0 0 0,0-1 0,1 0-1,0 0 1,0-1 0,0 0 0,20 10 0,-19-12-286,1 1 1,0-2-1,0 0 0,1 0 0,-1-1 0,1 0 1,0-1-1,0 0 0,15 0 0,-3-3-1522,0 0 1,26-5-1,-9-2-1693</inkml:trace>
</inkml:ink>
</file>

<file path=ppt/ink/ink18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2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14464,'-5'19'7167,"119"13"-9215,-91-28 13312,57 12-11392,-23-5 128,60-8-2176,-28 6 128,57-32-768,-38 10 128</inkml:trace>
</inkml:ink>
</file>

<file path=ppt/ink/ink18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3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66 637 4864,'-20'-5'4271,"19"4"-3844,0 1 0,0 0 0,0 0 0,0 0 0,0 0 0,0-1 0,0 1 0,0-1-1,0 1 1,0 0 0,0-1 0,0 0 0,1 1 0,-1-1 0,0 1 0,0-1 0,0-1 0,-9-18 651,5 4-775,1 1 0,1-1 0,0 0 0,2 0 0,-1 0-1,2 0 1,0 0 0,1 0 0,1 0 0,0 0 0,7-24 0,4-2 370,1 0-1,37-74 1,-43 102-581,0 1-1,1 0 1,0 0 0,1 1-1,1 0 1,0 1 0,0 0-1,1 1 1,1 0-1,-1 1 1,2 1 0,-1 0-1,1 0 1,0 1-1,1 1 1,20-6 0,-26 9-53,1 1 1,0 0-1,-1 0 1,1 1-1,0 1 0,-1-1 1,1 2-1,0-1 1,0 1-1,-1 1 1,19 4-1,-14-1-28,1 1-1,-1 0 1,0 1-1,-1 0 1,1 1-1,-1 1 1,12 10-1,-6-3-27,-1 1 0,-1 1-1,0 1 1,-1 0-1,-1 1 1,-1 1 0,-1 0-1,-1 1 1,12 28 0,-19-36 13,0 0 1,-1 0 0,-1 0 0,0 1 0,-1-1 0,0 1 0,-1 15 0,-1-26 8,0 1 1,0 0-1,-1 0 1,0 0-1,1 0 1,-2-1-1,1 1 1,0 0-1,-1-1 1,0 1-1,0-1 1,-1 1-1,1-1 1,-1 0-1,0 0 0,0 0 1,0-1-1,0 1 1,-1-1-1,1 1 1,-1-1-1,0 0 1,-5 3-1,-7 1 2,1 0 0,-1-1-1,0-1 1,-29 6 0,39-10-32,1 0 1,-1 0-1,0 0 1,0-1-1,0 0 0,0 0 1,1-1-1,-1 1 1,0-1-1,0-1 1,0 1-1,1-1 0,-1 0 1,1 0-1,-1 0 1,-5-4-1,10 5-23,0-1 0,-1 1 0,1 0 0,0 0 0,0-1 0,0 1 0,0-1-1,1 1 1,-1-1 0,0 1 0,0-1 0,1 1 0,-1-1 0,1 0 0,0 1 0,-1-1 0,1 0-1,0 1 1,0-1 0,0 0 0,0 1 0,0-1 0,1 0 0,-1 1 0,0-1 0,1 0 0,1-2-1,21-42-2121,-20 42 1847,50-70-4775,-19 41 2005</inkml:trace>
</inkml:ink>
</file>

<file path=ppt/ink/ink18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4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19 9856,'9'-10'2680,"2"1"4968,-14 30-3713,-1-5-4588,4-12 622,-7 28 294,1 1-1,-1 42 1,6-66-272,1-1 1,0 0-1,0 0 0,1 0 1,0 1-1,1-1 0,0 0 1,0 0-1,1-1 0,-1 1 1,2 0-1,-1-1 1,1 0-1,0 0 0,9 11 1,-11-16-233,0 0 1,0 0-1,1 0 1,-1-1 0,0 1-1,1-1 1,-1 0 0,1 0-1,-1 0 1,1 0-1,0 0 1,-1 0 0,1-1-1,0 1 1,0-1-1,0 0 1,-1 0 0,1 0-1,0 0 1,0 0 0,-1 0-1,1-1 1,0 0-1,0 1 1,-1-1 0,1 0-1,-1 0 1,1-1-1,-1 1 1,1 0 0,-1-1-1,0 0 1,1 1 0,-1-1-1,0 0 1,0 0-1,0 0 1,-1 0 0,1-1-1,2-3 1,15-19-2853</inkml:trace>
</inkml:ink>
</file>

<file path=ppt/ink/ink18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4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11136,'0'4'5503,"32"3"-16894,-23-7 11263,6 3-1152,-1 3 128</inkml:trace>
</inkml:ink>
</file>

<file path=ppt/ink/ink18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4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7296,'8'1'4022,"-5"12"662,-3 24 1201,0-26-6909,2 22 1552,2 0-1,1 0 0,2 0 1,22 62-1,3 17 1146,-30-95-1268,-11-36-245,3 5-171,-3-9-16,2 0 0,0 0 0,2-1 0,0 0 0,-2-47-1,3 38-43,4 27 74,-1 0 1,1 0-1,0 1 1,0-1-1,1 0 1,0 1 0,0-1-1,0 1 1,1-1-1,-1 1 1,1-1-1,1 1 1,-1 0 0,1 0-1,0 0 1,0 0-1,0 1 1,1-1 0,-1 1-1,1 0 1,0 0-1,0 0 1,7-4-1,-3 3 33,0 0-1,1 1 1,-1 0-1,1 0 1,0 1 0,0 0-1,0 1 1,1 0-1,-1 0 1,0 1-1,1 0 1,-1 1-1,1 0 1,10 2-1,-5 0 15,0 0 1,0 2-1,0 0 0,-1 0 1,1 2-1,-1 0 0,0 0 0,-1 1 1,0 1-1,0 0 0,-1 1 1,1 0-1,19 21 0,-16-13 14,-1 1 0,0 1 0,-1 0 0,-1 1 0,-1 0 0,0 1 0,-2 0 0,9 28 0,-17-42-56,0 0 1,0 0-1,-1 0 0,0 0 0,-1 1 1,1-1-1,-1 0 0,-1 0 0,1 1 1,-3 8-1,3-14-6,-1 0 0,1 1 0,-1-1-1,0 1 1,1-1 0,-1 0 0,0 1 0,-1-1 0,1 0 0,0 0 0,0 0 0,-1 0-1,0 0 1,1 0 0,-1 0 0,0-1 0,0 1 0,0-1 0,0 1 0,0-1 0,0 0-1,0 1 1,0-1 0,-1 0 0,1-1 0,0 1 0,-1 0 0,1-1 0,-1 1 0,-4 0 0,5-2-20,-1 1 1,1-1-1,0 0 1,-1 0 0,1 1-1,-1-2 1,1 1 0,0 0-1,0 0 1,0-1-1,0 1 1,0-1 0,0 1-1,0-1 1,0 0 0,1 0-1,-1 0 1,1 0-1,-1 0 1,1 0 0,0-1-1,0 1 1,0 0 0,-2-5-1,0-1-36,0-1 1,0 0-1,1 0 0,0 0 0,1 0 1,-1-10-1,1 9 2,1-1 0,1 1 0,-1 0 1,1 0-1,1 0 0,0 0 0,1 0 0,-1 0 1,2 0-1,0 1 0,0 0 0,0-1 0,10-12 1,0 4 0,1 0 0,0 1 1,2 0-1,0 1 0,1 1 1,0 1-1,28-16 0,-37 25 65,0 1-1,0 1 1,1-1 0,0 2-1,-1-1 1,1 1-1,0 1 1,0 0 0,0 0-1,0 1 1,1 0 0,-1 1-1,0 0 1,0 1-1,0 0 1,-1 0 0,13 5-1,-11-3 13,-1 0 0,0 0 0,1 1 0,-2 0 0,1 0 0,0 2 0,-1-1 0,0 1 0,-1 0 0,0 1 0,0 0 0,0 0 0,-1 0 0,0 1 1,8 14-1,-8-7 15,0 0 0,-1 0 1,-1 1-1,7 32 1,-11-42-55,0 0-1,0 1 1,-1-1 0,0 1-1,0-1 1,0 1 0,-1-1 0,-1 1-1,1-1 1,-1 0 0,0 1-1,-1-1 1,-4 9 0,6-15-50,1 0 1,-1 0-1,0 0 1,1 0 0,-1 0-1,0 0 1,0 0-1,0 0 1,0 0-1,0-1 1,0 1-1,0 0 1,0-1-1,0 1 1,0-1-1,-1 1 1,1-1 0,0 0-1,0 1 1,-2-1-1,1 0-221,1 0 0,-1 0-1,0 0 1,1 0 0,-1 0-1,1-1 1,-1 1 0,1-1 0,0 1-1,-1-1 1,1 1 0,-1-1-1,1 0 1,0 0 0,-1 0-1,1 0 1,0 0 0,0 0 0,0 0-1,0 0 1,0 0 0,-1-2-1,-8-13-3042</inkml:trace>
</inkml:ink>
</file>

<file path=ppt/ink/ink18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5.2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10880,'0'9'5376,"20"-2"-7424,-20-7 9471,9 9-7167,0-2 0,-4 25 384,-5-12 128,20 19-896,-6-12 0,-5 12 384,-4-11 128,4 2-512,0-10 128,0 5-1408,-4-11 128,4-2-1792,2-8 129</inkml:trace>
</inkml:ink>
</file>

<file path=ppt/ink/ink18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5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13 12672,'-11'-13'6271,"40"13"-11518,-18 0 11262,1 9-10878,-1-5-1</inkml:trace>
</inkml:ink>
</file>

<file path=ppt/ink/ink18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6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1076 7680,'2'-6'638,"1"1"1,0 0-1,1-1 0,-1 1 1,1 0-1,0 1 1,1-1-1,-1 1 1,1 0-1,0 0 0,0 0 1,0 1-1,6-4 1,18-15 1836,3-3-1675,1 2 0,53-28 0,-4 1-662,77-70 298,-145 108-338,24-19 164,-2-1 0,-1-3 0,-2 0 0,35-51 0,-52 64-237,-1-2 0,-1 1 0,-1-2 0,-2 0 0,0 0 1,-2-1-1,0-1 0,7-43 0,-15 63-43,0 0 0,-1 1 1,1-1-1,-1 0 0,0 1 1,-1-1-1,0 0 0,0 1 1,0-1-1,-1 0 0,0 1 1,0 0-1,-1 0 0,0-1 1,0 1-1,0 1 0,-1-1 1,0 0-1,0 1 1,0 0-1,0 0 0,-1 0 1,0 1-1,0-1 0,-1 1 1,1 0-1,-1 1 0,-7-5 1,-3 0 15,1 1 0,-1 0 1,-1 1-1,1 1 0,-1 0 1,0 1-1,0 1 1,-1 1-1,1 1 0,0 0 1,-1 1-1,-27 3 0,25-1 53,-1 1 1,1 1-1,0 1 0,0 1 0,1 0 0,0 2 1,0 0-1,0 1 0,1 1 0,0 1 0,1 0 1,0 1-1,1 1 0,-15 15 0,24-19 4,-1 0-1,1 1 1,1 0-1,0 0 0,0 0 1,1 1-1,0 0 1,1 0-1,1 0 0,-1 0 1,2 1-1,-1-1 1,2 1-1,-1 23 1,2 8 183,2-1 0,11 68 0,-13-108-233,7 37 214,2-1 0,1 0-1,30 73 1,-25-74-101,2-1 0,2 0 1,1-2-1,2 0 0,1-1 1,2-2-1,0 0 0,3-2 1,0-1-1,40 31 0,-63-56-188,-1 0 1,1 0-1,0-1 0,0 0 1,0 1-1,0-2 0,1 1 1,-1-1-1,1 1 0,-1-2 1,1 1-1,-1 0 0,1-1 1,-1 0-1,1-1 0,-1 1 1,1-1-1,-1 0 0,1 0 1,-1-1-1,0 1 0,0-1 1,0-1-1,1 1 0,-2-1 1,1 1-1,0-1 0,6-6 1,6-4-896,-1-1 0,0 0 1,-1-2-1,-1 0 1,24-34-1,-3-1-2490</inkml:trace>
</inkml:ink>
</file>

<file path=ppt/ink/ink18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6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8448,'14'-13'4224,"6"19"-3200,-15-6 5759,4 14-6271,0-2 128,-4 31 768,-5-7 128,4 3-1792,1 0 0,10 16 1024,-1-16 128,14-3-1024,-10-10 128,21-17-1920,-7-9 0,14-28-1408,-7 14 1</inkml:trace>
</inkml:ink>
</file>

<file path=ppt/ink/ink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6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27 2176,'1'-2'151,"-1"0"0,1 0 0,-1 0 0,1 0 0,0 0 1,0 1-1,0-1 0,0 0 0,0 0 0,0 1 0,3-4 0,-2 4 1449,-2 1-896,0 10 2476,0 48-1667,-17 386 2011,0 11-2269,18-427-1138,0-19-72,0 0 1,0 0 0,-1 0-1,-1 0 1,1 0-1,-1 0 1,-1-1 0,0 1-1,0 0 1,-4 10-1,6-19-70,0 1-1,-1-1 0,1 0 1,0 1-1,-1-1 0,1 1 0,0-1 1,-1 0-1,1 1 0,0-1 0,-1 0 1,1 0-1,-1 1 0,1-1 1,0 0-1,-1 0 0,1 1 0,-1-1 1,1 0-1,-1 0 0,1 0 0,-1 0 1,1 0-1,-1 0 0,1 0 1,-1 0-1,1 0 0,-1 0 0,1 0 1,-1 0-1,1 0 0,-1 0 0,1 0 1,-1-1-1,-12-15-1578,0-25-1758,7-7-499,-3 15 1941</inkml:trace>
</inkml:ink>
</file>

<file path=ppt/ink/ink18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46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13 15360,'-20'-13'7679,"40"17"-12799,-17-4 15104,3 0-15744,-6 0 1,-6 5-1153,3-1 128</inkml:trace>
</inkml:ink>
</file>

<file path=ppt/ink/ink18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3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66 12288,'-28'-39'6143,"33"23"-8190,-1 12 6270,-4 4-9342,10-7-1</inkml:trace>
</inkml:ink>
</file>

<file path=ppt/ink/ink18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5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566 186 6272,'-1'-8'782,"0"0"0,1 0 1,0 0-1,1 0 0,0 0 1,0 0-1,1 0 0,0 0 0,0 1 1,5-11-1,7-26 2132,-14 42-2868,1 1 0,-1 0 0,1 0 0,-1 0 0,0-1 0,1 1 0,-1 0 0,0 0 0,0-1 0,0 1 0,0 0 0,0-1 0,0 1 0,0 0 0,0 0 0,-1-1 0,1 1 0,0 0 0,-1 0 0,1-1 0,-1 1 0,1 0 0,-1 0 0,0 0 0,0 0 0,1 0 0,-1 0 0,0 0 0,0 0 0,0 0 0,0 0 0,0 1 0,0-1 0,0 0 0,0 1 0,0-1 0,0 0 0,-1 1 0,1-1 0,0 1 0,0 0 0,-1 0 0,1-1 0,0 1 0,0 0 0,-1 0 0,1 0 0,0 0 0,-1 0 0,1 0 0,0 1 0,0-1 0,-3 1 0,-3 0 204,-1 1-1,1 0 1,0 0-1,0 0 1,-1 1-1,2 0 1,-14 8-1,-227 181 2207,213-161-2205,0 1 0,2 2 1,2 1-1,-44 67 0,69-94-210,0 0-1,0 1 1,2-1-1,-1 1 1,1 0-1,0 0 1,1 0-1,0 0 1,-1 10 0,2-15-23,1 0 0,0-1 0,1 1 0,-1-1 1,1 1-1,-1-1 0,1 1 0,0-1 0,0 1 1,1-1-1,-1 0 0,1 0 0,-1 1 0,1-1 1,0 0-1,0 0 0,1-1 0,-1 1 0,0 0 1,1-1-1,0 0 0,4 4 0,4 1 48,0 0-1,1 0 1,0-1 0,17 6-1,-13-6-14,2-1 0,-1 0-1,0-1 1,1-1 0,0 0 0,-1-2-1,32 0 1,19 0 34,27 6-11,114 23 1,-185-24-77,0 1 0,-1 1 0,0 1 0,-1 1 0,1 1 0,-2 1 0,0 1 0,-1 1 0,0 1 0,-1 0 0,0 2 0,-1 0 0,27 35 0,-32-35 54,0 1-1,-2 0 0,0 1 0,-1 0 0,-1 1 0,0 0 0,-2 0 0,0 1 0,-2 0 0,0 0 0,-1 1 0,-2-1 0,0 1 0,-1 0 0,-3 35 0,1-49 13,-1 0-1,0 0 0,0 0 0,-1-1 1,0 1-1,0-1 0,-1 0 0,0 0 1,0 0-1,0 0 0,-1-1 0,0 1 1,-11 9-1,1-3 63,0 0-1,-1-1 1,0-1 0,-21 11 0,14-10 4,-1-1 0,-1-1-1,1-1 1,-49 11 0,69-19-118,-29 7 76,-1-1 0,1-2 0,-1-1 0,0-2 0,0-1 0,0-1 0,-45-8 0,31 1-31,0-3 0,-88-30 0,130 38-72,1 0 0,0 0 0,0-1 0,0 0 0,0 0-1,0 0 1,0-1 0,1 0 0,-4-4 0,6 7-10,0-1-1,1 0 0,0 0 1,-1 0-1,1 0 1,0 0-1,0 0 1,0 0-1,0 0 1,0 0-1,1-1 1,-1 1-1,1 0 1,-1-1-1,1 1 1,0 0-1,0 0 0,0-1 1,0 1-1,1 0 1,-1-1-1,0 1 1,1 0-1,0-3 1,6-4-327,0 0 0,1 0 0,-1 1 0,1 0 0,1 1 1,0 0-1,0 0 0,13-7 0,1-2-556,5-5-2001,62-34-1,-87 53 2735,61-34-3687</inkml:trace>
</inkml:ink>
</file>

<file path=ppt/ink/ink18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5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12288,'0'-12'6143,"9"20"-7679,-9-8 10624,9 20-8960,-4-6 0,0 31 0,-1-10 128,1 31-512,-1-14 128,6 6-768,-6-8 0,15-18-2432,-4-9 128</inkml:trace>
</inkml:ink>
</file>

<file path=ppt/ink/ink18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5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13952,'-47'3'6911,"47"-6"-9599,0 3 11904,9 3-13312,0-3 128,2 0-2815,-2 0 127</inkml:trace>
</inkml:ink>
</file>

<file path=ppt/ink/ink18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6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8576,'0'0'205,"1"-1"0,-1 1 0,0 0 0,0 0 1,0 0-1,0-1 0,1 1 0,-1 0 0,0 0 1,0 0-1,0-1 0,1 1 0,-1 0 0,0 0 1,0 0-1,1 0 0,-1 0 0,0 0 0,0-1 0,1 1 1,-1 0-1,0 0 0,0 0 0,1 0 0,-1 0 1,0 0-1,1 0 0,-1 0 0,0 0 0,0 0 1,1 0-1,-1 0 0,0 0 0,0 1 0,1-1 0,-1 0 1,0 0-1,0 0 0,1 0 0,-1 0 0,0 1 1,0-1-1,1 0 0,-1 0 0,0 0 0,0 1 0,0-1 1,0 0-1,1 0 0,-1 0 0,0 1 0,0-1 1,0 0-1,0 0 0,0 1 0,0-1 0,9 8 3869,-4-1-4100,15 39 816,-2 2 0,15 68 0,5 17-66,-34-124-693,15 53 83,-19-60-104,1 0 0,0 0 0,-1 0 0,1 0 0,-1 0 0,0 0 0,0 0 0,0 0 0,0 0 0,0 0-1,0 0 1,0 0 0,-1 0 0,1 0 0,-1 0 0,1 0 0,-1-1 0,0 1 0,0 0 0,0 0 0,0 0 0,0-1 0,-2 4-1,1-5-1,0 0-1,1 1 1,-1-1-1,1 0 0,-1 0 1,0 0-1,1-1 0,-1 1 1,0 0-1,1 0 0,-1-1 1,1 1-1,-1-1 0,1 0 1,-1 1-1,1-1 1,-1 0-1,1 0 0,0 0 1,0 0-1,-1 0 0,1 0 1,0 0-1,0 0 0,-2-3 1,-27-32 35,24 26-53,1 0 0,0-1 0,1 1 0,0-1 0,0 0 0,1-1-1,1 1 1,0 0 0,0-1 0,1 1 0,1-1 0,0 0 0,0 1 0,1-1 0,1 1-1,0-1 1,0 1 0,5-12 0,-4 12 1,0 1-1,1 0 0,1-1 1,-1 2-1,1-1 1,1 0-1,0 1 0,0 0 1,1 1-1,0-1 1,1 1-1,0 1 0,0-1 1,0 1-1,1 1 1,0 0-1,1 0 0,-1 0 1,11-3-1,1 4 14,0 1-1,0 1 1,0 0-1,1 2 1,39 3-1,-51-1 15,-1 0-1,0 1 0,1 0 1,-1 1-1,0 0 0,0 1 1,-1 0-1,1 0 0,-1 1 1,0 0-1,0 0 0,0 1 1,-1 0-1,0 0 0,0 1 1,0 0-1,-1 0 0,0 0 0,-1 1 1,1 0-1,-2 0 0,1 1 1,5 12-1,-5-8-20,0 0-1,-1 0 1,0 0 0,-1 0 0,0 0-1,-1 1 1,-1-1 0,0 1-1,-1 0 1,0-1 0,-1 1-1,0-1 1,-1 1 0,-1-1-1,-7 21 1,-3-17-1134,3-19-2952,5-2 611</inkml:trace>
</inkml:ink>
</file>

<file path=ppt/ink/ink18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6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185 158 12416,'0'0'99,"0"0"0,0 0 0,0 0 0,-1 0 0,1 0 0,0 0 0,0 0 0,-1 0 0,1 0 0,0 0 0,0 0 0,0 0 0,-1 1 0,1-1 0,0 0 0,0 0 0,0 0 0,0 0 0,-1 0 0,1 0 0,0 1 0,0-1 0,0 0 0,0 0 0,-1 0 0,1 1 0,0-1 0,0 0 0,0 0 0,0 0 0,0 1 0,0-1 0,0 0 0,0 0 0,0 0 0,0 1 1,0-1-1,0 0 0,0 0 0,0 0 0,0 1 0,0-1 0,0 0 0,0 0 0,0 1 0,0-1 0,10 12 4453,5 7-1065,1 22-2868,-15-34-570,1 0 0,1 0 0,-1 0 0,1 0-1,1-1 1,-1 1 0,1-1 0,0 0 0,0 0 0,1 0 0,0-1 0,0 1 0,0-1 0,1 0-1,0-1 1,7 6 0,4-1 128,1 0-1,0-1 1,0-1-1,1 0 1,0-2-1,0 0 1,0-1-1,1-1 0,0 0 1,36-2-1,-39-1-69,-1-1 0,0-1-1,0-1 1,0 0 0,0-1-1,0 0 1,0-2 0,-1 1-1,0-2 1,0 0 0,-1-1-1,0-1 1,-1 0 0,1-1-1,18-18 1,5-19 235,-35 44-320,0 0 1,0 0 0,0 0-1,-1-1 1,1 1 0,-1-1-1,0 1 1,1-1-1,-2 1 1,1-1 0,0 0-1,-1 1 1,0-1 0,0 0-1,0-4 1,-4-1-19,1 0 1,-2 0-1,1 1 0,-1 0 0,0-1 1,-1 2-1,0-1 0,-1 1 0,1 0 1,-1 0-1,0 0 0,-1 1 1,0 0-1,-9-5 0,-6-1-1,1 1 0,-1 1 0,0 2 0,-1 0 0,0 1 0,-44-6 0,34 10 22,1 2 0,-1 1 0,0 2 0,1 1 0,-1 2 0,-39 10 0,55-10-48,-1 0 0,1 2-1,0 0 1,0 1 0,1 0-1,0 2 1,0 0 0,1 1 0,1 0-1,0 1 1,0 1 0,-18 22-1,29-31-34,0-1 0,1 1 0,0 1 0,0-1-1,0 0 1,0 1 0,1-1 0,0 1 0,0 0 0,0 0-1,0 0 1,1 0 0,0 0 0,0 0 0,0 0 0,0 0-1,1 1 1,0-1 0,0 0 0,1 0 0,0 6-1,0-8-87,0 1-1,0-1 0,0 0 0,0 0 1,0 0-1,1 0 0,0 0 0,-1 0 0,1 0 1,0 0-1,0-1 0,0 1 0,1-1 1,-1 1-1,1-1 0,-1 0 0,1 0 0,0 0 1,0 0-1,0-1 0,0 1 0,0-1 0,0 0 1,0 1-1,0-2 0,1 1 0,-1 0 1,6 0-1,5 3-610,51 16-3211</inkml:trace>
</inkml:ink>
</file>

<file path=ppt/ink/ink18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7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52 11136,'-1'-2'376,"0"0"1,0 0 0,1 0-1,-1 0 1,1-1 0,-1 1-1,1 0 1,0 0 0,0 0-1,0 0 1,0 0-1,0-1 1,0 1 0,1 0-1,0-2 1,6-11 5991,-6 14-4427,17 29 1366,-5 15-2840,-2 0-1,-2 1 1,-2 0 0,1 59 0,-4-60-348,22 319 1097,-23-326-1186,4 56 57,28 139-1,-29-203-87,2-1 0,0 1 0,2-1 0,2-1 0,0 0 0,1 0-1,2-1 1,0-1 0,29 33 0,-40-52-80,1 0 0,0 0 0,0 0 0,1-1 0,-1 0 0,1 0 0,0 0 0,0-1 0,0 0 0,1 0 0,-1 0 0,1-1 0,0 0 0,-1-1 0,1 1 0,0-1 0,0 0 0,0-1 0,0 0 0,0 0 0,0 0-1,0-1 1,8-2 0,-2 0-800,0-1-1,0 0 1,-1 0-1,19-11 1,45-33-7359,-50 28 4145</inkml:trace>
</inkml:ink>
</file>

<file path=ppt/ink/ink18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7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12416,'46'-23'6143,"1"7"-7679,-37 12 12032,33 4-10368,-16 0 128,21 11-128,-11-2 128,15 14-768,-15-4 0,11-3-1408,-11-5 128,-3-11-1792,-11 0 128</inkml:trace>
</inkml:ink>
</file>

<file path=ppt/ink/ink18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7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13312,'-9'25'6655,"27"37"-9087,-12-46 12032,8 7-9600,0-4 0,9 13-896,-3-12 0,12-6-768,-9 2 0,16-19-1792,-12-4 129</inkml:trace>
</inkml:ink>
</file>

<file path=ppt/ink/ink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6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2 201 2688,'0'-2'159,"-1"0"0,1 0 0,0 0 0,-1 0-1,1 0 1,0 0 0,1 0 0,-1-1 0,0 1 0,0 0 0,1 0 0,-1 0 0,1 1-1,0-1 1,-1 0 0,1 0 0,0 0 0,0 0 0,0 1 0,1-1 0,-1 0 0,2-1 0,31-38 1327,-19 28-1282,1 1 0,0 1 0,1 0 0,0 1 0,1 1 0,0 0 0,0 2 0,1 0 0,0 1 0,0 1 0,1 1-1,-1 0 1,1 2 0,22-1 0,5 2 80,0 3 1,-1 1-1,1 2 0,82 21 0,-95-16-111,0 0 1,0 3-1,-2 1 0,1 1 1,-2 1-1,0 2 0,47 37 1,-70-49-138,0 1 1,0 0 0,-1 0 0,1 1 0,-2 0 0,1 1-1,-1-1 1,0 1 0,-1 0 0,0 1 0,-1-1 0,1 1-1,-2 0 1,0 0 0,0 0 0,0 0 0,-2 1 0,1-1-1,-1 1 1,-1-1 0,0 17 0,-2-13 8,-1 0 1,0 0-1,0 0 0,-2 0 1,0 0-1,0-1 0,-1 0 1,-1 0-1,0 0 0,-1-1 1,0 0-1,-1-1 0,0 1 1,-1-2-1,-14 14 1,-1-4-9,0-2-1,-1-1 1,-1-1 0,0-1 0,-1-1 0,-52 18 0,-188 41 202,229-64-224,6-1 31,-1-2 0,0-1 0,0-1 0,0-3 1,-41-2-1,71 1-38,0-1 0,0 1 0,0-1 0,1 0 0,-1-1 0,0 1 0,1 0 0,-1-1 0,1 0 0,0 0 0,0 0 0,-5-4 0,7 5-8,0 0 0,0 0 0,0 0 0,1 0 0,-1 0 0,0 0 1,1 0-1,-1-1 0,1 1 0,-1 0 0,1 0 0,0 0 0,0-1 0,-1 1 0,1 0 0,0 0 0,0-1 0,0 1 0,0 0 0,0 0 0,1-1 0,-1 1 0,0 0 0,0 0 1,1 0-1,-1-1 0,1 1 0,-1 0 0,1 0 0,0 0 0,-1 0 0,1 0 0,0 0 0,0 0 0,-1 0 0,1 0 0,0 0 0,0 1 0,0-1 0,0 0 0,0 0 0,2 0 1,8-6 16,0 0 0,0 0 0,0 2 1,0-1-1,1 1 0,0 1 1,0 0-1,0 1 0,1 0 1,-1 1-1,1 0 0,-1 1 0,1 0 1,0 1-1,-1 1 0,1 0 1,0 1-1,-1 0 0,13 4 1,-5-1 134,-1 1 1,-1 0-1,1 2 1,-1 0-1,0 1 1,-1 1-1,0 0 0,0 2 1,-1 0-1,-1 0 1,23 25-1,5 17 647,-2 2-1,36 66 1,-48-74-379,-18-34-204,0-1 0,1 0 0,1 0 0,0-1 0,0-1 0,2 0 0,27 16 0,-36-24-228,-1-1-1,1 0 0,0 0 1,0 0-1,0 0 1,0-1-1,0 0 0,0-1 1,0 1-1,0-1 0,0 0 1,0-1-1,0 1 1,0-1-1,0 0 0,0-1 1,0 1-1,0-1 1,0-1-1,-1 1 0,1-1 1,7-5-1,12-7-1142,0-1 0,-1-1-1,26-25 1,-50 42 1138,10-10-620,0 0-1,0-1 1,-1 0-1,0-1 0,-1 0 1,-1 0-1,0 0 1,7-19-1,12-38-2199</inkml:trace>
</inkml:ink>
</file>

<file path=ppt/ink/ink18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8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13 15488,'-52'0'7679,"66"-12"-13567,-14 12 15104,9 0-15872,0 0 129</inkml:trace>
</inkml:ink>
</file>

<file path=ppt/ink/ink18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8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58 483 11008,'9'0'5503,"-9"30"-3583,0-25 5504,-4 2-6912,4 1 0,-5 27 640,5-12 128,5 22-1536,-1-10 0,6-1 896,-1-2 0,23-28-1024,-3-1 128,27-10-3456,-13-5 128,14-19-256,-16-1 1</inkml:trace>
  <inkml:trace contextRef="#ctx0" brushRef="#br0" timeOffset="1">43 24 14208,'-42'-4'7039,"84"-4"-13950,-33 4 14334,16 0-12798,-7 1-1</inkml:trace>
</inkml:ink>
</file>

<file path=ppt/ink/ink18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5:59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29 157 8448,'0'1'383,"-1"-1"1,1 1 0,0-1-1,-1 1 1,1-1 0,-1 1 0,1-1-1,0 1 1,0 0 0,-1-1-1,1 1 1,0-1 0,0 1-1,0 0 1,0-1 0,-1 1-1,1-1 1,0 1 0,0 0-1,0-1 1,1 1 0,-1 0 0,0-1-1,0 1 1,0-1 0,0 1-1,0 0 1,1-1 0,-1 1-1,0-1 1,1 1 0,-1-1-1,0 1 1,1 0 0,6 11-907,13 37 2683,-19-41-1901,2 0 0,-1 0 0,1 0 0,0-1 0,1 1 1,0-1-1,0 0 0,1 0 0,-1 0 0,2-1 0,9 11 0,-26-25-231,0-1-1,1-1 0,0 1 1,0-2-1,1 1 1,-9-15-1,14 21-24,1-1 0,0 1 0,0-1 0,0 0 0,1 0 0,0-1 1,0 1-1,0 0 0,0-1 0,1 1 0,0-1 0,0 1 0,1-1 0,-1 0 0,1 1 0,0-1 0,1 0 0,0 1 0,-1-1 0,4-7 0,-1 5 27,1 0 1,0 1-1,0-1 0,1 1 1,0 0-1,0 0 0,1 0 1,0 1-1,0 0 0,1 0 1,0 0-1,0 1 0,0 0 1,9-4-1,-4 3 83,0 1 1,1 0 0,0 1-1,0 0 1,0 1 0,1 0-1,-1 2 1,21-2-1,-9 3 58,0 2-1,0 0 0,0 1 0,0 2 0,-1 1 0,0 0 0,0 2 1,0 1-1,37 19 0,-46-20-34,-1 2 0,0 0 0,0 0 0,0 1 0,-2 1 0,22 24 0,-30-32-162,-1 0-1,0 0 1,0 0 0,0 1 0,-1-1 0,0 1-1,1-1 1,-1 1 0,-1 0 0,1 0 0,-1 0-1,0 0 1,0 0 0,0 0 0,-1 0-1,0 0 1,0 0 0,0 0 0,-1 0 0,1 1-1,-1-1 1,-1 0 0,1-1 0,-1 1 0,1 0-1,-1 0 1,-1-1 0,-2 6 0,4-9-53,0 1 1,0-1-1,0 0 0,0 1 1,0-1-1,0 0 1,-1 0-1,1 0 0,0 0 1,-1 0-1,1 0 1,-1 0-1,1-1 0,-1 1 1,-2 1-1,2-2-368,-1 0 0,1 0 0,-1 0 0,1 0-1,-1 0 1,1-1 0,0 1 0,-1 0 0,1-1 0,0 0-1,-1 0 1,1 0 0,0 0 0,0 0 0,0 0-1,0 0 1,0-1 0,0 1 0,0-1 0,0 1 0,1-1-1,-1 0 1,0 0 0,0-2 0,-8-11-3286</inkml:trace>
</inkml:ink>
</file>

<file path=ppt/ink/ink18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0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1 932 6912,'13'-12'2269,"0"1"-1,1 0 1,0 2 0,21-12 0,-22 15-1084,0 1 0,0 1 0,23-6 1,-5 4-768,0-1 0,-1-2 0,0-1 0,-1-2 0,-1 0 0,1-2 0,-2-2 1,0 0-1,32-26 0,-18 10-173,-1-1 0,-1-2 1,48-58-1,-67 67-197,30-53 0,-44 68-44,-1 0-1,0 0 1,-1-1-1,0 1 1,-1-1-1,-1 0 1,1 0 0,-1-14-1,-1 14-3,-2 0 0,0 0 0,0 0 0,-1 1 0,-1-1 0,0 1 0,0-1 0,-1 1 0,-1 0 0,0 0 0,0 1 0,-1-1 0,0 1 0,-1 1 0,0-1 0,-1 1 0,0 0 0,0 1 0,-1 0 0,0 0 0,-18-11 0,14 11 0,-1 2 0,0 0 0,0 1 0,-1 0 0,0 1 0,0 0 0,0 2 0,0 0 0,0 0 0,0 1 0,-1 1 0,1 1 0,0 0 0,0 1 0,-1 0 0,1 2 0,1-1 0,-28 12 0,28-9 0,1 0 0,0 1 0,0 0 0,1 1 0,0 0 0,1 1 0,-1 1 0,-17 19 0,18-12 23,1 0 0,1 1 0,0 1 1,2 0-1,0 0 0,1 0 0,0 1 0,2 0 0,1 0 0,0 0 0,0 39 0,5 4 137,2-1-1,24 122 1,-15-114-20,90 385 628,-19-22-171,-47 10-348,-20-194-711,-16-239 347,1 45-539,-2-53 527,0 1 0,-1-1 0,1 0 0,0 0 0,-1 0 0,1 0 0,-1 0 1,0 0-1,1 0 0,-1 0 0,0 0 0,0 0 0,-1 0 0,1 0 0,0 0 0,-1-1 0,1 1 0,-1-1 0,1 1 0,-3 1 1,3-3-15,0 1 1,0-1-1,0 0 1,0 0-1,0 1 1,0-1-1,0 0 0,0 0 1,0 0-1,0 0 1,1-1-1,-1 1 1,0 0-1,0 0 1,0 0-1,0-1 1,0 1-1,0-1 1,0 1-1,1 0 1,-1-1-1,0 1 1,0-1-1,-1-1 1,-20-20-2878,14 13 1314,-18-17-1730,2-2-22</inkml:trace>
</inkml:ink>
</file>

<file path=ppt/ink/ink18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0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9856,'-5'3'4864,"19"6"-5760,-14-9 9471,23 4-8063,-3-4 128,26 3 384,-7 1 0,12-8-1408,-10 1 128,16-1 640,-5 4 0,-4-9-1024,-11 6 128,-8 3-1536,-6 0 0,-9 3-1280,-5-3 1</inkml:trace>
</inkml:ink>
</file>

<file path=ppt/ink/ink18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0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2 346 9344,'3'7'9552,"5"2"-4966,21 22-4218,-23-26 507,1 1-748,1 0 0,0 0 1,0-1-1,0 0 0,1 0 1,-1-1-1,1 0 1,0-1-1,1 0 0,-1 0 1,1-1-1,-1 0 0,1-1 1,-1 0-1,1 0 0,0-1 1,0-1-1,13-1 1,0-1-35,-1-1 0,0-1 0,0-1 0,0-1 0,-1-1 0,29-15 0,-25 10-78,-1-1-1,0-1 0,0-1 1,-2-1-1,21-21 0,-35 31-27,0-1-1,-1-1 1,0 1 0,-1-1-1,0 0 1,0-1 0,-1 0-1,0 1 1,-1-2 0,0 1-1,-1 0 1,0-1 0,0 0-1,-1 1 1,0-14 0,-2 20 8,0 0 0,0-1 0,0 1 0,-1 0 0,0 0 1,0 0-1,0 0 0,-1 0 0,1 0 0,-1 0 1,0 1-1,0-1 0,0 0 0,0 1 0,-1-1 1,1 1-1,-1 0 0,0 0 0,0 0 0,0 0 1,-1 1-1,1-1 0,-1 1 0,1 0 0,-1 0 1,0 0-1,0 0 0,-7-1 0,-4-2-11,-1 0-1,0 2 0,1 0 1,-1 1-1,0 1 0,-17 0 0,7 2-1,-1 1-1,0 1 0,1 1 0,-1 2 0,1 0 0,1 2 0,-1 1 0,-43 22 0,45-20-22,2 1 1,-26 17 0,40-23-10,0-1 0,1 2 0,0-1 1,0 1-1,0 0 0,1 0 0,0 1 1,1 0-1,-6 10 0,9-15-4,0 0 0,1 1 0,0-1 0,-1 1-1,1 0 1,0-1 0,1 1 0,-1 0 0,1 0 0,0-1 0,0 6-1,0-7 2,1 0 0,-1 1 1,1-1-1,0 0 0,0-1 0,0 1 0,0 0 0,0 0 0,0 0 0,0-1 0,1 1 0,-1 0 0,1-1 0,-1 1 0,1-1 0,-1 0 0,1 1 0,0-1 0,0 0 0,0 0 0,0 0 0,0 0 0,0-1 1,0 1-1,3 0 0,27 6-1104,0-1 1,0-2 0,1-1 0,64-3-1,-54-4-1769,81-20 0,-116 22 2656,70-15-2695</inkml:trace>
</inkml:ink>
</file>

<file path=ppt/ink/ink18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1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0 12672,'-32'20'6271,"26"16"-8830,6-33 13566,9 22-10623,2-5 0,12 3 384,-5-7 128,30 10-1152,-11-3 0,20-7 384,-6-3 0,10-10-1664,-13 1 128,18-11-2432,-15-2 128</inkml:trace>
</inkml:ink>
</file>

<file path=ppt/ink/ink18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1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12160,'-3'7'1201,"1"0"1,-1 0 0,1 0-1,0 0 1,1 0 0,0 0 0,0 1-1,1-1 1,0 0 0,0 0-1,0 1 1,3 11 0,0 36-974,-1 133 1194,8-1 0,48 262 0,-54-427-1408,1-1 0,0 0-1,2 0 1,1-1 0,0 1 0,16 26-1,-20-40-104,1 0 0,0-1 0,1 1-1,-1-1 1,1 0 0,0-1 0,1 0 0,-1 1 0,1-2-1,0 1 1,1-1 0,-1 0 0,1-1 0,-1 0-1,1 0 1,0 0 0,0-1 0,0 0 0,15 1-1,-10-3-631,0 0 0,-1-1 0,1-1 0,0 1 0,-1-2-1,1 0 1,-1-1 0,0 0 0,17-8 0,19-11-3267</inkml:trace>
</inkml:ink>
</file>

<file path=ppt/ink/ink18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2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12160,'42'-5'6015,"86"2"-6399,-101 3 9472,44 0-8704,-19 0 0,47-8 0,-24 0 0,24 4-1024,-24 4 0,-14 4-896,-13 1 128,-25 2-2048,-4-3 0</inkml:trace>
</inkml:ink>
</file>

<file path=ppt/ink/ink18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2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13312,'-3'9'1123,"1"0"1,1 0-1,0 0 1,0 0 0,0 1-1,1-1 1,1 0-1,0 1 1,0-1 0,3 11-1,2 29 2645,-1 274-1336,-3-264-2322,3 1-1,3-1 1,2 0 0,2-1 0,3-1-1,37 91 1,-48-138-141,1 0 1,0 0-1,1-1 0,0 0 0,0 0 1,1 0-1,0-1 0,0 0 1,1 0-1,0-1 0,14 10 1,-17-14-177,1 0 0,-1-1 0,1 1 0,-1-1 1,1 0-1,0-1 0,-1 1 0,1-1 0,10 1 1,-9-2-325,-1-1 0,1 1 0,-1-1 0,1 0 0,-1 0 0,1-1 0,-1 0 0,0 0 0,0-1 0,6-2 0,31-20-3330,-4 3-129</inkml:trace>
</inkml:ink>
</file>

<file path=ppt/ink/ink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7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15 166 1152,'-1'-1'80,"-1"0"1,1-1-1,0 1 0,0 0 1,0 0-1,0 0 0,0-1 0,0 1 1,1-1-1,-1 1 0,0-1 1,1 1-1,-1-1 0,1 1 1,-1-1-1,1-1 0,0 1 582,8-18 1151,-5 16-1740,-1 0 1,1 0-1,0 0 0,0 1 1,0-1-1,0 1 1,0-1-1,1 1 0,0 0 1,-1 0-1,1 1 1,1-1-1,3-1 0,65-27 1090,-36 17-900,-28 9-117,1 1 1,-1 1-1,1-1 0,0 2 1,0-1-1,0 2 0,0-1 0,0 1 1,1 1-1,-1-1 0,0 2 0,0 0 1,19 3-1,-27-3-121,0-1 0,0 1 0,-1 0 0,1 0 0,0 0 0,0 0 0,-1 0 0,1 0 0,0 0 0,-1 0-1,0 1 1,1-1 0,-1 1 0,0-1 0,1 1 0,-1-1 0,0 1 0,0 0 0,0-1 0,0 4 0,1-1 12,-1 0-1,0 1 1,0-1 0,-1 0-1,0 1 1,1-1 0,-2 1 0,0 7-1,-2 5 60,-1 0-1,0 0 0,-10 23 1,14-39-95,-6 14 38,-1-1-1,-1 1 1,0-1-1,-1 0 0,0-1 1,-1 0-1,-1 0 1,0-1-1,0-1 0,-1 0 1,-1 0-1,1-1 1,-2-1-1,0 0 0,0-1 1,0-1-1,-1 0 1,0 0-1,-20 4 0,-4-10 101,38-1-136,0 0 0,0 0 1,0 0-1,0 0 0,1 0 0,-1-1 1,0 1-1,0 0 0,0 0 1,0-1-1,1 1 0,-1 0 1,0-1-1,0 1 0,1-1 1,-1 1-1,0-1 0,1 1 1,-1-1-1,0 0 0,1 1 0,-1-1 1,1 0-1,-1 1 0,1-1 1,-1 0-1,1 0 0,0 1 1,-1-1-1,1 0 0,0 0 1,0 0-1,-1 1 0,1-1 0,0 0 1,0 0-1,0 0 0,0 0 1,0 0-1,0 1 0,1-2 1,-1 0 5,1 1 0,0 0 0,0 0 0,0 0 0,0 0 1,0 0-1,0 0 0,0 0 0,0 0 0,0 0 0,0 1 0,1-1 1,-1 0-1,0 1 0,0-1 0,1 1 0,-1-1 0,0 1 0,1 0 1,-1-1-1,1 1 0,-1 0 0,0 0 0,1 0 0,-1 0 0,1 0 1,-1 0-1,0 1 0,1-1 0,-1 0 0,3 2 0,44 12 467,-22-2-141,-1 2 0,31 22 0,-8-5 46,-44-29-399,1 0 1,-1 0-1,1 0 0,-1-1 0,1 0 1,0 0-1,0 0 0,-1-1 0,1 1 0,0-1 1,7-1-1,55-11-2542,-38 5 875</inkml:trace>
</inkml:ink>
</file>

<file path=ppt/ink/ink18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2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13568,'71'-13'6783,"80"13"-9471,-119 0 12544,48-7-9984,-18 0 128,27 2-1280,-14 5 128,-10 0-768,-13 0 128,-18 0-1664,-6 0 129</inkml:trace>
</inkml:ink>
</file>

<file path=ppt/ink/ink18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3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13440,'-5'9'6655,"16"30"-8959,-8-32 12928,-3 29-10112,0-4 128,0 23-128,0-22 128,11 16-1408,-2-10 128,8-13-1024,-2 3 0,13-22-2176,0-4 128</inkml:trace>
</inkml:ink>
</file>

<file path=ppt/ink/ink18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3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8 15232,'-29'12'7551,"67"-28"-14846,-29 13 13694,19 3-11775,0 0 1</inkml:trace>
</inkml:ink>
</file>

<file path=ppt/ink/ink18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3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450 23 10496,'-3'-2'774,"0"-1"1,-1 1-1,1 0 1,0 0-1,-1 0 1,1 1-1,-1-1 1,1 1-1,-1-1 1,0 1 0,0 1-1,1-1 1,-8 0-1,-19 2 3075,-1 4-4312,-5 1 1138,-59 19 0,82-21-502,0 2-1,0 0 1,1 0-1,0 1 1,0 1-1,0 0 1,-16 15-1,20-16-104,1 0 0,0 1-1,0-1 1,0 1 0,1 1-1,0-1 1,0 1 0,1 0 0,1 0-1,-1 1 1,2-1 0,-1 1-1,1 0 1,1 0 0,-1 0-1,2 0 1,-1 1 0,2-1 0,-1 0-1,1 1 1,1-1 0,2 12-1,-2-13-70,1 0-1,0 1 1,1-1-1,0 0 1,0 0-1,1-1 1,0 1-1,1-1 0,0 0 1,0 0-1,9 9 1,-5-9-82,1-1-1,0-1 1,1 0 0,-1-1 0,1 0 0,0 0-1,1-1 1,15 4 0,-5-3-337,1-1 1,-1-1-1,37 0 1,-35-4-329,1-1 0,0-1 0,-1-1 1,1-1-1,-1-1 0,34-14 1,40-13-2857</inkml:trace>
</inkml:ink>
</file>

<file path=ppt/ink/ink18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4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12416,'0'1'199,"-1"0"0,1-1 0,0 1 0,0 0 0,0 0 0,-1-1 0,1 1 0,0 0 1,0 0-1,0 0 0,0-1 0,0 1 0,1 0 0,-1 0 0,0 0 0,0-1 0,0 1 1,1 0-1,-1 0 0,0-1 0,1 1 0,-1 0 0,2 1 0,12 17-491,40 45 8273,-38-46-7499,20 28 0,-2 2 0,-2 1 0,-3 2 0,33 76 0,21 91 14,-45-108 224,-13-44-387,31 94 239,-49-135-510,-1 1 0,-1-1 0,-1 1 1,0 36-1,-5-68-132,-1-4 33,-1 0-1,2 0 1,-1-1 0,2 1 0,-1-1-1,1 1 1,1-1 0,2-15 0,7-1-36,0 1 1,2 0-1,1 0 1,1 2-1,1 0 1,1 0-1,1 1 1,1 1-1,22-20 0,-35 37 112,1 0 0,0 1 0,0-1 0,0 1 0,1 0 0,-1 1 0,1 0 0,0 0 0,0 0 0,0 1 0,12-2 0,-15 3 4,0 0 0,0 1-1,0-1 1,0 1 0,0 0-1,0 1 1,0-1 0,0 1 0,0-1-1,0 1 1,0 1 0,0-1 0,0 0-1,-1 1 1,1 0 0,-1 0 0,1 0-1,-1 0 1,0 0 0,1 1-1,-1-1 1,-1 1 0,1 0 0,3 4-1,-1 0 57,0 1 0,-1 0 0,0 0 0,0 1 0,-1-1 0,0 1 0,0 0 0,-1 0 0,2 14 0,-1 11 86,-2 45-1,2 23 36,-2-91-418,11 56 8,-12-65-45,1 0 0,-1 0-1,1 0 1,-1 0 0,1-1 0,0 1-1,0 0 1,0 0 0,0 0-1,0-1 1,0 1 0,0-1 0,0 1-1,1-1 1,-1 1 0,1-1-1,-1 0 1,1 0 0,-1 0 0,1 1-1,0-2 1,0 1 0,-1 0-1,1 0 1,0 0 0,0-1 0,3 1-1,10-1-3732</inkml:trace>
</inkml:ink>
</file>

<file path=ppt/ink/ink18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04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3 322 13056,'0'1'102,"0"-1"0,0 0 1,-1 1-1,1-1 1,0 0-1,0 1 0,0-1 1,-1 1-1,1-1 1,0 0-1,0 1 0,0-1 1,0 0-1,0 1 1,0-1-1,0 1 0,0-1 1,0 1-1,0-1 1,0 0-1,0 1 0,0-1 1,0 0-1,0 1 1,0-1-1,1 1 0,-1-1 1,0 0-1,0 1 1,0-1-1,1 0 0,-1 1 1,0-1-1,0 0 1,1 1-1,-1-1 0,0 0 1,1 0-1,-1 1 0,0-1 1,1 0-1,-1 0 1,0 0-1,1 1 0,-1-1 1,0 0-1,1 0 1,-1 0-1,1 0 0,12 6 772,0 0 0,0-1 0,1-1 0,0 0-1,-1-1 1,24 3 0,54 0 3200,-32-8-4452,-29-2 540,0-1-1,-1-1 0,0-2 0,0-1 0,-1-1 1,0-1-1,0-1 0,27-18 0,-48 25-155,0-1 0,0 0 0,0 0 0,-1 0 1,0 0-1,0-1 0,0 0 0,-1-1 0,0 1 0,-1-1 0,0 0 0,0 0 0,0 0 0,-1 0 1,-1-1-1,1 0 0,-1 1 0,-1-1 0,1 0 0,-1-15 0,-1 20-10,0 0-1,-1 0 1,1 0-1,-1 0 1,0 0-1,0 0 1,0 0-1,0 1 0,-1-1 1,0 0-1,0 1 1,0-1-1,0 1 1,0-1-1,-1 1 1,1 0-1,-1 0 1,0 0-1,0 1 1,0-1-1,0 1 1,-1-1-1,-4-2 1,7 4 5,-4-2 14,0 0 0,0 1-1,0-1 1,0 1-1,0 0 1,0 0-1,-1 0 1,1 1 0,0 0-1,-1 0 1,0 0-1,1 1 1,-1 0-1,1 0 1,-1 0 0,1 1-1,-1 0 1,1 0-1,-1 0 1,1 1-1,-1-1 1,-5 4 0,-4 0 33,-9 2 83,1 2-1,0 1 0,0 1 0,1 1 0,-40 28 0,42-27-36,-2 3 52,0 1 1,0 1-1,2 1 0,0 1 0,1 0 1,-27 40-1,36-47-91,1 0 0,0 1 0,1 0 0,0 0 1,2 1-1,-1 0 0,2 0 0,0 0 0,0 1 0,2 0 0,-3 28 0,4-36-43,1 1 0,1-1 0,-1 1-1,2 0 1,-1-1 0,1 1-1,0-1 1,1 0 0,0 1 0,0-1-1,1 0 1,0 0 0,0 0 0,1-1-1,0 1 1,1-1 0,-1 0 0,1 0-1,6 7 1,-4-6-57,0 0 1,0 0-1,1 0 1,0-1-1,0 0 1,1-1-1,0 0 0,0 0 1,0 0-1,1-2 1,0 1-1,0-1 1,0 0-1,11 1 1,-9-1-35,7 3-447,1-1 0,1-2 0,-1 0 0,1-1-1,-1-1 1,1-1 0,0-1 0,31-3 0,53-7-3464</inkml:trace>
</inkml:ink>
</file>

<file path=ppt/ink/ink18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26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582 90 5760,'-2'-5'754,"-1"0"-1,1 0 1,-1 0 0,0 0-1,-1 1 1,1-1 0,-1 1 0,0 0-1,0 0 1,0 0 0,-1 1 0,1-1-1,-9-4 1,4 4-319,0 0-1,1 1 1,-1 0 0,0 0-1,-1 1 1,1 0 0,-17-1-1,8 2-227,-1 1 0,0 1 1,1 1-1,-1 0 0,1 2 0,0 0 0,0 1 0,-19 8 0,-188 80 1435,223-92-1624,0 0 0,0 0-1,0 0 1,0 0 0,0 0-1,0 0 1,0 1 0,1-1-1,-1 1 1,0-1 0,-1 3-1,3-4-8,-1 1-1,1-1 1,0 1 0,0-1-1,0 0 1,0 1 0,0-1-1,0 1 1,0-1 0,0 0-1,0 1 1,0-1 0,0 1-1,0-1 1,0 0 0,0 1-1,0-1 1,0 1-1,1-1 1,-1 0 0,0 1-1,0-1 1,0 0 0,1 1-1,-1-1 1,0 0 0,0 1-1,1-1 1,-1 0 0,0 0-1,1 1 1,-1-1 0,0 0-1,1 1 1,4 1 30,0 0 0,0 0 1,1 0-1,-1 0 0,1-1 0,5 1 1,25 3 112,0-2 1,72-4-1,-44-1-97,19 3 40,89 12 0,-138-8-66,-1 1 0,1 2-1,-1 1 1,-1 1 0,36 18-1,-56-23 30,-1 2-1,1 0 1,-1 0-1,0 1 1,-1 0-1,19 19 1,-25-23-24,0 1 1,0 0-1,-1 0 1,0 0-1,0 0 1,0 1-1,0-1 1,-1 1-1,0 0 1,0-1 0,0 1-1,-1 0 1,0 0-1,0 1 1,0-1-1,-1 0 1,0 8-1,-2-4 16,0 0 0,-1 0 1,0-1-1,0 1 0,-1-1 0,0 0 0,-1 0 0,0-1 0,0 1 0,-1-1 0,0 0 1,-1-1-1,0 1 0,0-1 0,0 0 0,-1-1 0,0 0 0,0 0 0,-13 6 0,-5 3 32,-2-1-1,0-2 0,-1 0 0,-57 14 0,71-22-69,1-1 1,-1-1-1,0 0 0,0 0 1,0-2-1,0 0 0,1 0 0,-1-2 1,-19-3-1,25 3-92,0-1 1,1 0-1,0-1 0,0 0 1,0 0-1,0-1 0,0 0 1,1 0-1,0-1 0,0 1 1,1-2-1,-1 1 0,1-1 1,1 0-1,-10-13 0,14 17-31,-1 1 0,1-1 0,-1 0 0,1 1 0,0-1 0,0 0 1,0 0-1,0 0 0,0 1 0,1-1 0,-1 0 0,1 0 0,0 0 0,0 0 0,0 0 0,0 0 0,0 0 0,1 0 0,0-3 0,1 1-312,0 1 0,0 0 0,1 0 0,-1 0 0,1 0 0,0 1 0,0-1 0,0 1 0,0-1 0,1 1-1,3-3 1,14-13-2904</inkml:trace>
</inkml:ink>
</file>

<file path=ppt/ink/ink18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26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17 7680,'-3'-17'2310,"0"18"1143,-1 33 3348,0-1-5307,2-15-1258,1 1-1,0-1 1,2 0-1,0 0 1,1 0-1,1 0 1,0 0-1,2-1 1,0 1 0,13 29-1,-15-40-281,1 1 1,0-1-1,1 0 0,0 0 0,0-1 0,0 1 1,1-1-1,0 0 0,0-1 0,1 1 1,7 4-1,-9-7-322,1 0 1,-1-1 0,1 1-1,0-1 1,0-1 0,0 1 0,0-1-1,0 0 1,0 0 0,0-1-1,1 0 1,-1 0 0,0 0-1,0-1 1,0 0 0,10-2-1,19-6-2703</inkml:trace>
</inkml:ink>
</file>

<file path=ppt/ink/ink18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26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13440,'-48'5'6655,"45"10"-9727,3-15 12800,12 0-11520,2 0 0,6-4-4736,-6 4 1</inkml:trace>
</inkml:ink>
</file>

<file path=ppt/ink/ink18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27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96 5888,'0'0'104,"0"-1"1,0 1-1,0 0 1,-1 0 0,1 0-1,0 0 1,0 0-1,-1 0 1,1-1-1,0 1 1,0 0-1,0 0 1,-1 0-1,1 0 1,0 0 0,0 0-1,-1 0 1,1 0-1,0 0 1,0 0-1,-1 0 1,1 0-1,0 0 1,0 1 0,0-1-1,-1 0 1,1 0-1,0 0 1,0 0-1,0 0 1,-1 0-1,1 0 1,0 1-1,0-1 1,0 0 0,-1 0-1,1 0 1,0 0-1,0 1 1,0-1-1,0 0 1,0 0-1,0 1 1,0-1-1,-1 0 1,1 0 0,0 0-1,0 1 1,0-1-1,0 1 1,4 18 4983,18 26-533,-8-20-3941,-1 1 0,-1 0 0,-1 1 0,-1 0 0,-2 0 0,-1 1 0,-1 0 0,5 50 0,-11-78-605,0 0 0,0 1 0,0-1 0,1 1 0,-1-1 1,0 0-1,0 1 0,0-1 0,0 1 0,0-1 1,0 1-1,0-1 0,0 0 0,0 1 0,0-1 1,0 1-1,0-1 0,0 1 0,0-1 0,-1 0 1,1 1-1,0-1 0,0 1 0,0-1 0,-1 0 0,1 1 1,0-1-1,0 0 0,-1 1 0,1-1 0,0 0 1,-1 1-1,1-1 0,0 0 0,-1 0 0,1 1 1,0-1-1,-1 0 0,1 0 0,-1 0 0,1 0 1,0 1-1,-1-1 0,1 0 0,-1 0 0,1 0 1,-1 0-1,0 0 0,-20-20 206,-18-37-134,32 44-46,1-1 1,0 0-1,1 0 0,0-1 1,1 1-1,1-1 0,0 0 1,2 0-1,-1 0 0,2 0 1,0 0-1,0 0 0,6-29 1,-4 36 6,0 0 1,0 0-1,1 0 1,0 0-1,0 0 1,1 1-1,0-1 1,1 1-1,-1 0 1,1 0-1,1 1 1,-1-1-1,1 1 1,0 1-1,0-1 1,1 1 0,0 0-1,0 0 1,0 1-1,0 0 1,1 0-1,0 1 1,0 0-1,0 0 1,0 1-1,12-2 1,-3 2 30,0 0 0,1 2 0,-1 0 0,0 1 0,0 1 0,0 0 0,0 1 0,0 1 0,0 1 0,-1 0 0,0 1 0,0 1 0,0 1 0,-1 0 0,0 1 0,-1 0 0,20 17 0,-20-14-37,0 0-1,-1 0 1,0 2 0,-1-1-1,-1 2 1,0 0-1,-1 0 1,-1 0 0,0 1-1,-1 1 1,-1 0 0,0 0-1,-1 0 1,-1 1-1,-1-1 1,4 30 0,-12 38 91,0-17-2409,4-64 1821,0-4 372,-1 0 1,1 0-1,0 0 0,0-1 0,0 1 0,0 0 0,0 0 0,-1 0 0,1 0 0,0 0 0,0 0 0,0 0 0,0 0 0,0 0 0,0 1 0,-1-1 0,1 0 0,0 0 0,0 0 0,0 0 0,0 0 0,0 0 0,0 0 0,0 0 0,-1 0 0,1 0 0,0 0 0,0 0 0,0 1 0,0-1 0,0 0 0,0 0 0,0 0 0,0 0 0,0 0 0,0 0 0,0 0 0,0 1 0,-1-1 0,1 0 0,0 0 0,0 0 0,0 0 0,0 0 0,0 0 0,0 1 0,0-1 0,0 0 0,0 0 0,0 0 1,0 0-1,1 0 0,-1 1 0,0-1 0,-5-4-3645</inkml:trace>
</inkml:ink>
</file>

<file path=ppt/ink/ink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18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1 126 3840,'4'-2'687,"1"0"0,-1 1 0,1 0 0,-1-1 0,1 2 0,0-1 0,-1 0 0,1 1 0,7 0 0,4-1 443,-3-2-848,-1-1 1,0 0 0,23-11-1,-31 13-148,0 0 0,0 0-1,0 0 1,0-1 0,0 1-1,0-1 1,-1 0 0,1 0-1,-1-1 1,0 1 0,0-1 0,0 1-1,-1-1 1,3-4 0,-4 7-87,-1-1 0,0 1 0,1 0 0,-1 0 0,0 0 0,0-1 0,0 1 0,0 0 0,0 0 0,0-1 0,0 1 0,-1 0 0,1 0 0,0 0 0,-1-1 0,1 1 0,-1 0 0,1 0 0,-1 0 0,1 0 0,-1 0 0,0 0 1,0 0-1,0 0 0,1 0 0,-1 0 0,0 1 0,0-1 0,0 0 0,0 0 0,0 1 0,0-1 0,0 1 0,-1-1 0,1 1 0,0-1 0,0 1 0,0 0 0,0-1 0,-3 1 0,1-1 65,0 1-1,0-1 1,0 1-1,0 0 1,0 0-1,-1 0 0,1 0 1,0 0-1,0 1 1,0-1-1,0 1 1,0 0-1,0 0 1,0 0-1,-4 3 0,1 0-239,0 2 0,0-1 0,0 0 0,1 1 0,0 0 0,0 0 0,0 1 0,-6 13 0,9-12-2047</inkml:trace>
</inkml:ink>
</file>

<file path=ppt/ink/ink18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28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170 262 5248,'1'-6'1171,"0"0"1,1 0-1,0 0 1,0 0-1,0 0 1,1 0-1,0 0 1,0 1-1,4-6 1,10-23 830,-13 25-1809,0 1-1,0-1 1,1 1 0,0 0 0,1 1-1,-1-1 1,2 1 0,-1 0 0,1 0-1,0 1 1,0 0 0,1 0 0,-1 1-1,1 0 1,1 0 0,15-6 0,-4 3 178,1 0 0,0 2 0,0 1 0,1 0 0,39-2 1,-55 6-305,0 0 1,1 1-1,-1-1 1,0 2-1,0-1 1,0 1-1,0 0 1,0 0 0,0 0-1,0 1 1,0 0-1,0 0 1,-1 1-1,1-1 1,-1 1-1,0 0 1,9 7 0,-10-5-42,0 0 1,0 0 0,-1 1-1,1 0 1,-1-1 0,-1 1 0,1 0-1,-1 1 1,0-1 0,0 0 0,0 1-1,-1-1 1,0 0 0,0 9 0,-1-4 32,-1 0 0,0 1 0,-1-1 0,0 0 0,-1 0 0,0 0 0,-7 16 0,-6 6 117,-1 0 1,-2 0-1,-40 49 0,30-41 30,-3-2 1,-1 0-1,-2-3 0,-1-1 0,-75 55 0,102-83-197,-24 16 52,0-1 0,-44 21 0,73-42-65,0 1-1,0-1 1,0 0-1,1 0 1,-1 0-1,-1-1 0,1 1 1,0-1-1,0 0 1,0 0-1,-7-2 0,10 2-9,-1 0 0,0-1 0,0 1 0,0-1 0,0 0 0,0 1 0,1-1 0,-1 0 0,0 0 0,1 0 0,-1-1 0,1 1 0,-1 0 0,1 0 0,-1-1 0,1 1 0,0-1 0,0 1 0,0-1 0,0 0 0,0 1 0,0-1 0,0 0 0,0-2 0,0 1-7,1 0-1,0 1 1,0-1-1,0 0 1,0 1-1,1-1 1,-1 0-1,1 1 1,-1-1 0,1 0-1,0 1 1,0-1-1,0 1 1,1-1-1,-1 1 1,0 0-1,1 0 1,0-1-1,-1 1 1,1 0-1,0 0 1,0 1-1,0-1 1,0 0 0,1 1-1,-1-1 1,0 1-1,1 0 1,3-2-1,3-2-29,0 1 0,1 0-1,-1 0 1,1 1 0,0 0 0,13-2 0,-11 5 53,-1 1 0,1 0 0,-1 0 0,1 1 0,-1 0 0,0 1 0,0 0 0,0 1 0,11 6 0,52 13 106,-9-16-274,0-3 0,76-5 0,-56 0-7528,-86 1 4345</inkml:trace>
</inkml:ink>
</file>

<file path=ppt/ink/ink18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28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8064,'14'-14'3968,"-3"9"-2304,-11 5 5631,23 0-6399,-9 0 128,24 5 384,-10-5 0,24 7-1920,-10 6 128,10-6 1024,-15-4 128,0 1-768,-8 1 0,-6-10-1152,-3 5 0,-6-7-2176,-5 0 128</inkml:trace>
</inkml:ink>
</file>

<file path=ppt/ink/ink18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0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1 352 5248,'4'1'6885,"5"1"-3322,34 7-678,-30-5-2722,0-1 0,1 0 1,-1-1-1,1 0 0,-1-1 1,1-1-1,14-1 0,97-14 1345,-101 11-1016,-8 2-259,0-1 0,0-1-1,0-1 1,-1 0 0,0-1-1,0-1 1,0 0-1,-1-1 1,21-15 0,-30 20-188,0-1 1,-1 0-1,0 0 1,1-1-1,-2 1 1,1-1-1,0 0 1,-1 0-1,0 0 0,0 0 1,0 0-1,-1-1 1,0 1-1,0-1 1,0 0-1,-1 0 1,1 1-1,-2-1 1,1 0-1,-1 0 1,1 0-1,-1 0 1,-1 0-1,0 0 1,1 0-1,-2 0 0,1 0 1,-1 1-1,-2-8 1,0 4-24,0 0 0,-1 0 1,0 0-1,0 1 0,-1 0 1,0 0-1,0 1 0,0-1 0,-12-8 1,14 12 1,0 1 0,0 0 0,-1 0 0,1 0 1,-1 1-1,1 0 0,-1-1 0,0 2 0,0-1 1,0 0-1,0 1 0,0 0 0,0 0 1,0 1-1,0-1 0,0 1 0,-1 0 0,-9 2 1,13-2-15,1 1-1,-1-1 0,1 0 0,-1 0 0,1 1 0,-1-1 0,1 1 0,-1 0 0,1-1 0,0 1 0,-1 0 0,1 0 0,0-1 0,-1 1 0,1 0 0,0 0 0,0 1 0,0-1 0,0 0-1,0 0 1,0 0 0,1 1 0,-1-1 0,0 0 0,0 2 0,-8 19 72,2-1-1,0 1 0,2 0 1,0 1-1,1-1 0,1 1 1,2 0-1,0-1 0,1 1 1,1 0-1,2 0 0,6 28 1,-6-33-28,1 0 1,1-1-1,1 0 0,1 0 1,0 0-1,1-1 0,1 0 1,0-1-1,1 0 1,1 0-1,0-1 0,1 0 1,1-1-1,0 0 0,1-2 1,0 1-1,17 10 0,-16-14-138,0-1 0,1 0 0,0 0-1,1-2 1,-1 0 0,1-1 0,0-1-1,0 0 1,32 0 0,-35-3-523,0-1 0,0 0 0,0-1 0,0-1-1,0 0 1,0-1 0,20-8 0,20-13-2976</inkml:trace>
</inkml:ink>
</file>

<file path=ppt/ink/ink18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1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370 144 5888,'4'-1'483,"0"-1"0,-1 1 1,1-1-1,-1 0 0,1 0 1,-1 0-1,0-1 0,0 1 0,0-1 1,0 1-1,0-1 0,-1 0 1,1 0-1,-1-1 0,0 1 1,0 0-1,0-1 0,2-5 0,-2 5-218,0 1-1,0-1 1,-1 1-1,0-1 1,0 0-1,0 1 1,0-1-1,0 0 1,-1 0-1,0 1 1,1-1-1,-2 0 1,1 0-1,0 0 1,-1 0-1,1 1 0,-1-1 1,-3-7-1,3 10-200,-1 0-1,0-1 1,0 1-1,1 0 1,-1 0-1,0 0 0,0 1 1,0-1-1,0 0 1,0 1-1,0-1 1,0 1-1,0 0 0,0-1 1,0 1-1,-1 0 1,1 0-1,0 1 1,0-1-1,0 0 0,-3 2 1,-46 9 1264,49-10-1342,-21 7 347,0 0 1,1 1-1,0 2 1,1 0 0,0 1-1,1 1 1,-20 17 0,26-18-218,1-1 0,0 2 0,1 0 0,0 1 0,2 0 0,-1 0 1,1 1-1,1 0 0,1 1 0,-8 21 0,13-29-80,0 0 0,1 1 0,0-1-1,1 1 1,-1-1 0,2 1 0,-1-1 0,1 1-1,0 0 1,1-1 0,0 1 0,1 0 0,0-1 0,0 0-1,0 1 1,1-1 0,1 0 0,-1 0 0,1 0-1,1-1 1,-1 0 0,1 1 0,0-2 0,1 1-1,0 0 1,0-1 0,10 8 0,2-3 11,1-1 0,1-1 0,-1 0 1,1-1-1,39 9 0,110 13 96,-150-28-120,1-1 0,0-1 0,0-1 0,-1-1-1,1 0 1,-1-1 0,1-2 0,27-9-1,-32 9-7,-1-1 0,-1 0 0,1-1 0,-1 0 0,0-2 0,-1 1 0,0-1 0,0-1 0,-1 0 0,-1-1 0,16-18-1,-26 29-10,1-1-1,-1 1 0,1 0 0,-1 0 0,1-1 1,0 1-1,-1 0 0,1 0 0,-1 0 0,1 0 1,-1 0-1,1 0 0,0 0 0,-1 0 0,1 0 1,-1 0-1,1 0 0,0 0 0,-1 0 0,1 1 1,-1-1-1,1 0 0,-1 0 0,1 1 0,-1-1 1,1 0-1,-1 1 0,1-1 0,-1 0 0,1 1 1,-1-1-1,0 1 0,1-1 0,-1 1 0,1-1 1,-1 1-1,0-1 0,0 1 0,1 0 0,11 9 46,0 0-1,1 0 0,0-1 1,1-1-1,0 0 0,0-1 0,29 9 1,-13-7 78,0-1 0,57 6 0,-55-11-23,-1-1 0,1-2-1,-1-1 1,1-2 0,-1-1-1,41-10 1,-42 7-43,0-1 0,-1-1 0,-1-1 0,1-2 0,-2-1-1,30-18 1,-50 27-54,0-1-1,0 0 0,-1 0 0,0 0 0,0-1 0,-1 0 0,8-10 0,-11 12-18,0 1 0,0-1 0,0 0-1,0 0 1,-1 0 0,1 0 0,-1 0 0,0 0-1,0 0 1,-1 0 0,1 0 0,-1-1 0,0 1 0,0 0-1,-1 0 1,1-1 0,-2-5 0,-2 0-25,0 0 1,-1 0 0,0 0-1,0 0 1,-1 1-1,-1 0 1,1 0 0,-2 1-1,1 0 1,-1 0-1,0 0 1,-1 1 0,1 0-1,-1 1 1,-1 0-1,-13-6 1,11 5 9,-1 1 0,0 1 0,-1 0 0,1 1 0,-1 0 0,0 1 0,0 1 0,0 0 0,0 1 0,0 1 0,-21 1 0,10-1-12,-7 0-2,0 1 0,0 1 0,0 2 0,0 1 0,0 2 0,1 0 0,0 3 0,1 0 0,0 2 0,0 1 0,1 2 0,-29 19 0,47-26 3,-1 0 0,1 1 0,1 0 0,-1 1 0,1 0 0,-14 21 0,20-27-22,1 1 0,1 0 0,-1 0 0,1 0 0,0 0 0,0 0-1,0 1 1,0-1 0,1 1 0,0-1 0,1 1 0,-1-1 0,1 1 0,0-1 0,0 1-1,1-1 1,-1 1 0,3 6 0,-2-8-99,0-1 0,1 1-1,-1 0 1,1-1 0,0 1-1,0-1 1,0 0 0,1 1 0,-1-1-1,1 0 1,0 0 0,0-1-1,0 1 1,0-1 0,0 1 0,0-1-1,1 0 1,-1 0 0,1-1 0,0 1-1,-1-1 1,8 2 0,2 3-530,-1-2 61,1 0 0,0 0 0,-1-1 0,1-1 0,0 0 0,1-1 0,-1 0-1,0-1 1,18-2 0,-10 1-109,68-2-2740</inkml:trace>
</inkml:ink>
</file>

<file path=ppt/ink/ink18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1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527 3 9856,'-8'-1'906,"-1"0"-1,1 1 1,-1-1 0,0 2 0,1-1 0,-1 1-1,1 1 1,-1-1 0,1 1 0,-1 1 0,1 0 0,-12 5-1,12-4-769,-1 0 1,0-1-1,0-1 0,0 1 0,-1-1 0,1-1 0,-1 0 0,-12 0 0,-19 3 282,-16 4-162,0 4 0,-56 18 0,76-11 186,37-19-437,-1 1 0,1-1-1,0 0 1,-1 1 0,1-1 0,0 0 0,0 1-1,-1-1 1,1 0 0,0 1 0,0-1 0,-1 1-1,1-1 1,0 0 0,0 1 0,0-1 0,0 1-1,0-1 1,0 1 0,-1-1 0,1 1 0,0-1-1,0 0 1,0 1 0,1-1 0,-1 1 0,0-1-1,0 1 1,0 0 0,1 0-8,0 0-1,0 0 1,0 0-1,1 0 0,-1 0 1,0-1-1,0 1 1,1 0-1,-1 0 1,1-1-1,-1 1 1,0-1-1,1 1 1,2-1-1,177 27 282,-115-14 67,-1 3 0,83 32 0,-126-39-194,-1 1-1,0 0 0,0 2 0,-1 0 0,-1 2 1,0 0-1,-1 1 0,-1 1 0,0 0 0,15 21 0,-28-31-90,0-1 0,-1 1 0,0 0 0,0 0-1,0 0 1,-1 0 0,0 0 0,0 1-1,-1-1 1,0 1 0,0-1 0,0 1-1,-1-1 1,0 1 0,0 0 0,0-1-1,-1 1 1,0-1 0,-1 1 0,1-1-1,-1 0 1,-4 8 0,4-7 19,-2 0 0,1 0 0,-1 0-1,-1 0 1,1 0 0,-1-1 0,0 0 0,0 0 0,-1 0 0,0-1 0,0 1 0,0-2 0,-1 1-1,1-1 1,-1 1 0,0-2 0,-13 6 0,6-5 28,0-1 0,-1 0-1,1-1 1,0 0 0,-1-1 0,1-1-1,-1 0 1,-16-3 0,-9-4-366,-61-18 0,6 0-4258,60 16 655</inkml:trace>
</inkml:ink>
</file>

<file path=ppt/ink/ink18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2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249 193 4608,'-29'-3'2587,"21"6"2250,8-3-3408,13-22 3029,5 4-3887,1 1 0,0 1-1,1 0 1,1 2-1,46-24 1,-63 35-517,12-5 253,0 1 0,1 0 0,-1 1 0,1 1 1,1 1-1,-1 0 0,1 1 0,-1 1 0,34 0 1,-46 1-253,-1 1 0,0 1 1,0-1-1,0 1 0,0-1 1,1 1-1,-1 0 1,0 1-1,-1-1 0,1 1 1,0 0-1,0 0 0,-1 0 1,1 0-1,-1 0 1,1 1-1,-1 0 0,4 3 1,-4-1-3,0-1 1,1 1-1,-2 0 0,1 1 1,0-1-1,-1 0 1,0 1-1,0 0 1,-1-1-1,0 1 1,1 9-1,0 4 13,-2 0 0,-1-1 0,0 1 0,-1 0-1,-1-1 1,-10 34 0,-9 8 93,-2-2 0,-62 109-1,75-147-122,-3 3 25,0 0-1,-1-1 0,-2-1 1,0-1-1,-1-1 1,-1 0-1,0-1 1,-24 16-1,28-23-23,-1-1 0,0-1 0,0 0 0,0-1 0,-1-1 0,-1-1 0,1 0 0,-1-1-1,0-1 1,0-1 0,0 0 0,-23 0 0,34-3-43,1-1 1,-1 0-1,1 0 0,-1 0 0,1-1 0,0 0 0,0 0 1,0-1-1,0 1 0,-7-5 0,10 5 3,0 0-1,-1 0 1,1-1 0,1 1-1,-1 0 1,0-1 0,1 0-1,-1 1 1,1-1-1,0 0 1,0-1 0,0 1-1,0 0 1,1 0 0,-1-1-1,1 1 1,0-1 0,-1-5-1,2 7 3,0 1 0,0 0 0,0 0 0,0 0-1,0-1 1,1 1 0,-1 0 0,0 0 0,1 0 0,-1 0 0,1 0 0,0 0-1,-1 0 1,1 0 0,0 0 0,0 0 0,-1 0 0,1 0 0,0 0-1,0 0 1,0 0 0,0 1 0,0-1 0,2 0 0,24-12-72,-25 13 67,10-4 3,0 1 0,0 0 0,0 1 0,0 0 0,0 1 0,13 1 0,28-3 3,-23-1-12,0 2 0,0 1 1,0 1-1,0 1 0,0 2 0,0 1 0,0 2 0,56 18 0,-85-24 4,23 9-409,43 10-1,-19-16-2248,-45-3 2156,0 0 1,0-1 0,0 0 0,0 1-1,0-1 1,0 0 0,0 0 0,0-1-1,0 1 1,-1-1 0,4-2-1,6-5-2945</inkml:trace>
</inkml:ink>
</file>

<file path=ppt/ink/ink18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2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11264,'46'0'5631,"57"9"-6142,-78-9 10110,41 0-9343,-15 0 128,33 3 0,-18 1 0,19-1-768,-14 1 128,-14 8-512,-16-8 0,-27 12-2560,0-4 0</inkml:trace>
</inkml:ink>
</file>

<file path=ppt/ink/ink18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4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651 102 5504,'-2'-1'220,"1"1"0,0 0 0,-1-1 0,1 1 1,0-1-1,0 1 0,0-1 0,-1 1 0,1-1 0,0 0 0,0 0 0,0 0 1,0 1-1,0-1 0,0 0 0,0 0 0,1-1 0,-1 1 0,0 0 1,0 0-1,1 0 0,-1 0 0,1-1 0,-1 1 0,1 0 0,0 0 0,-1-1 1,1 1-1,0 0 0,0-1 0,0 1 0,0 0 0,0-1 0,0-1 1,0 0-75,0 1 0,0-1 1,0 1-1,-1-1 0,1 1 1,-1-1-1,0 1 1,0-1-1,0 1 0,0 0 1,0 0-1,0-1 1,-1 1-1,1 0 0,-1 0 1,1 0-1,-1 0 1,0 1-1,0-1 0,0 0 1,0 1-1,-2-2 0,-1 0 87,0 1 0,0 0-1,0 0 1,0 1 0,0 0-1,0-1 1,0 2-1,0-1 1,-1 1 0,1-1-1,0 2 1,-1-1-1,1 0 1,0 1 0,0 0-1,-8 2 1,1 3 98,0 1 0,0-1 0,0 2 0,1 0 0,0 0 0,-11 11 0,-25 25 331,2 1-1,-42 55 0,61-69-472,2 1-1,2 2 1,0 0-1,3 1 0,-21 49 1,24-41-43,1 0 0,3 2 1,1-1-1,2 1 0,3 1 1,-2 91-1,10-88-35,3 0 0,2-1 0,2 0 0,28 86-1,-24-99-33,1-1-1,2 0 0,1-1 0,2 0 0,1-2 0,1 0 0,31 33 0,-40-51-117,0-1 0,2 0 0,-1-1 0,1 0 0,1-1 0,0-1 1,0 0-1,0-1 0,1-1 0,1 0 0,-1-1 0,1-1 0,0-1 0,0 0 0,1-1 0,-1-1 0,22 0 1,-29-2-310,31-1-896,-40 1 901,1 0 0,0 0-1,0-1 1,-1 1 0,1 0 0,0-1 0,-1 1 0,1-1 0,0 0 0,-1 0 0,1 1-1,-1-1 1,1 0 0,-1 0 0,0 0 0,1-1 0,0 0 0,-1 0-3132</inkml:trace>
</inkml:ink>
</file>

<file path=ppt/ink/ink18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5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143 165 6912,'1'-6'88,"1"-7"1303,1 0 0,0 0 0,1 0 0,9-20 0,-10 29-1003,-1-1-1,1 1 0,0 0 1,0 1-1,0-1 0,0 0 1,1 1-1,-1 0 0,1-1 1,0 2-1,0-1 0,0 0 1,1 1-1,-1 0 0,1 0 1,-1 0-1,6-1 0,2-1-261,0 0-1,0 2 0,1-1 0,-1 1 0,1 1 0,19 1 1,-25 0-12,-1 1 1,0 0-1,1 0 1,-1 1-1,0 0 1,0 0-1,0 1 1,-1-1 0,1 1-1,-1 0 1,1 1-1,-1 0 1,0-1-1,0 1 1,5 6 0,-2-1-41,0 0 0,-1 1 0,0 0 0,0 0 0,-1 0 0,-1 1 0,1-1 0,-2 1 0,0 1 0,0-1 0,-1 1 0,0-1 0,-1 1 0,0 0 0,-1 0 0,-1 0 0,0 0 0,-1 12 0,-3 4 2,-1 0 1,-1 0-1,-1-1 1,-2 0-1,0-1 0,-26 49 1,1-8 142,-65 93 0,82-137-124,0 0-1,-1-1 1,-1-2-1,-1 0 1,-1-1-1,-1 0 1,-39 24 0,58-41-79,-1 1 0,0-1 0,0 0 1,-1 0-1,1-1 0,0 1 0,-1-1 1,1 0-1,-1 0 0,1 0 1,-1 0-1,1-1 0,-1 0 0,1 0 1,-1 0-1,0-1 0,-7-1 1,10 1-13,1 0 1,-1 1-1,0-1 1,1 0 0,-1 0-1,1-1 1,-1 1-1,1 0 1,0 0-1,-1-1 1,1 1 0,0-1-1,0 1 1,0-1-1,0 0 1,-1-3-1,1 2-14,0-1 0,0 0-1,0 0 1,0 0-1,1 0 1,0 0-1,0-1 1,0 1-1,0 0 1,2-4 0,-2 4 4,1 1 0,-1 0 0,1 0 0,0 0 0,0 0 1,1 0-1,-1 0 0,0 0 0,1 0 0,0 0 1,0 1-1,0-1 0,0 1 0,0-1 0,0 1 0,1 0 1,-1 0-1,1 0 0,0 0 0,-1 0 0,1 0 1,0 1-1,0 0 0,0-1 0,0 1 0,0 0 0,0 0 1,0 1-1,1-1 0,-1 1 0,0-1 0,0 1 1,1 0-1,-1 1 0,0-1 0,0 0 0,1 1 0,-1 0 1,0-1-1,0 1 0,0 0 0,0 1 0,4 1 1,9 6 22,-1 0 1,1-2-1,0 0 1,1 0-1,0-2 1,0 0 0,0-1-1,0-1 1,28 2-1,-4-4-417,0-2 1,78-12-1,-104 11 779,2 0-5512,-17 2 5004,1-1 1,-1 1 0,0 0 0,0 0 0,0-1 0,1 1 0,-1 0 0,0 0 0,0-1 0,0 1 0,0 0 0,0 0 0,0-1 0,0 1 0,0 0 0,1 0-1,-1-1 1,0 1 0,0 0 0,0-1 0,0 1 0,0 0 0,-1 0 0,1-1 0,0 1 0,0 0 0,0-1 0,0 1 0,0 0 0,0 0 0,0-1-1,0 1 1,-1 0 0,1 0 0,0-1 0,0 1 0,0 0 0,-1 0 0,1 0 0,0-1 0,0 1 0,0 0 0,-1 0 0,1 0 0,0 0 0,-1-1 0,-8-7-3200</inkml:trace>
</inkml:ink>
</file>

<file path=ppt/ink/ink18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5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 7936,'14'-20'3968,"25"8"-3840,-30 5 7039,20-2-6271,-11 2 0,24 7 384,-8 0 0,12 12-1792,-8-1 128,4 5 640,-13 0 128,22-9-1280,-13 2 0,-10-9-2176,-5 0 129</inkml:trace>
</inkml:ink>
</file>

<file path=ppt/ink/ink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6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31 4608,'-1'0'60,"1"-1"0,-1 1 1,1 0-1,-1-1 0,0 1 0,1-1 1,-1 1-1,1-1 0,-1 1 0,1-1 1,0 1-1,-1-1 0,1 1 0,0-1 1,-1 0-1,1 1 0,0-1 0,0 1 1,-1-1-1,1 0 0,0 1 0,0-1 1,0 0-1,0 1 0,0-1 0,0 0 1,0 1-1,0-1 0,0 0 0,0 0 1,0 1-1,0-1 0,1 1 1,-1-1-1,0 0 0,0 1 0,1-1 1,-1 0-1,1 1 0,-1-1 0,0 1 1,1-1-1,-1 1 0,1-1 0,0 0 6,0 1-1,0-1 1,1 1 0,-1-1-1,0 1 1,0 0-1,0-1 1,0 1-1,0 0 1,1 0-1,-1 0 1,0 0 0,0 0-1,0 0 1,0 0-1,1 0 1,-1 0-1,0 1 1,0-1-1,0 0 1,0 1 0,0-1-1,0 1 1,0-1-1,2 2 1,0 2-10,1 0 0,-1 1 0,0-1 0,0 1 0,-1-1 0,1 1 0,-1 0 0,0 0-1,0 1 1,-1-1 0,0 0 0,0 0 0,1 11 0,2 2 14,60 374 2209,-36-196-1251,-20-139-748,9 50 226,29 106 0,-37-183-450,1 1-1,1-1 1,2-1-1,1 0 1,1-1-1,1-1 1,1 0-1,24 26 1,-35-45-67,1 0 0,0 0 1,0-1-1,1-1 0,0 1 1,0-1-1,1 0 0,0-1 1,0 0-1,0 0 0,16 4 1,-23-8-76,1-2 1,-1 1-1,1 0 1,-1 0 0,1-1-1,-1 1 1,0-1-1,1 0 1,-1 0 0,0 0-1,0 0 1,0 0-1,0 0 1,0-1 0,0 1-1,0-1 1,0 1 0,0-1-1,0 0 1,2-3-1,28-41-2261,-30 43 2157,20-32-1623</inkml:trace>
</inkml:ink>
</file>

<file path=ppt/ink/ink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27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48 721 384,'2'-17'9,"-2"16"154,0-1-1,0 1 0,0-1 1,0 1-1,0 0 0,0-1 0,0 1 1,0 0-1,-1-1 0,1 1 1,-1 0-1,1-1 0,-1 1 1,1 0-1,-1 0 0,1 0 1,-1-1-1,-1 0 0,-8-25 1536,9 23-1404,0 1 0,0-1 0,0 0 0,0 0 0,-1 0 0,0 1 0,0-1 0,0 1 0,0-1 1,0 1-1,-3-3 0,4 6-240,0 0 0,1 1-1,-1-1 1,0 1 0,1-1 0,-1 1 0,1-1 0,-1 1 0,0 0 0,1-1 0,0 1 0,-1 0-1,1-1 1,-1 1 0,1 0 0,0-1 0,-1 1 0,1 0 0,0 0 0,0-1 0,0 1 0,-1 0-1,1 0 1,0 0 0,0-1 0,0 1 0,1 1 0,-2 31 875,1-26-679,3 58 308,3-1 0,3 0 0,2-1 0,3 0 1,34 94-1,-39-134-518,1-1 0,1 1 0,0-2 0,2 0 0,0 0 0,2-1 0,0-1 0,1 0 0,1-1 0,1-1 0,0-1 0,24 16 0,-31-24-4,0-1 0,0 0 0,1-1 1,0 0-1,1-1 0,-1 0 0,1-1 0,0-1 0,0 0 0,0 0 0,0-2 0,1 1 0,-1-2 1,0 0-1,1 0 0,-1-1 0,0-1 0,0 0 0,1-1 0,-2 0 0,1-1 0,0-1 0,21-10 1,-4-1 41,-1-1 0,-1-1 1,-1-1-1,-1-2 0,0 0 1,-2-2-1,36-42 1,-49 51-53,-1-1 0,0 0 0,-1-1 0,-1 0 0,0 0 0,-1-1 1,-1 0-1,-1 0 0,0 0 0,-1-1 0,-1 1 0,-1-1 0,0 0 1,-1 0-1,-3-33 0,-5 3 27,-2 0 0,-2 1 0,-2 1 1,-2 0-1,-2 0 0,-43-80 0,-13 2-68,-88-116-1,89 148-131,64 83 86,-1 1-1,1-1 0,-2 2 1,1-1-1,-1 1 0,0 1 1,-17-9-1,26 15 50,1-1 0,0 1 0,0 0 0,-1-1 0,1 1 0,0 0 0,-1 0 0,1-1 0,0 1-1,-1 0 1,1 0 0,0-1 0,-1 1 0,1 0 0,-1 0 0,1 0 0,0 0 0,-1 0 0,1 0 0,-1 0 0,1 0 0,-1 0-1,1 0 1,0 0 0,-1 0 0,1 0 0,-1 0 0,1 0 0,0 0 0,-1 0 0,1 0 0,-1 1 0,1-1 0,0 0 0,-1 0 0,1 0-1,0 1 1,-1-1 0,1 0 0,0 0 0,-1 1 0,11 18-194,30 20 194,-25-29 48,1-2 1,0 0-1,0-1 0,1 0 1,-1-1-1,2-1 1,21 3-1,130 12 350,-123-16-295,270 15 748,-91-7-57,-71-11 29,-152-1-833,-25 5-3156,-9 24-1323,22-17 2069</inkml:trace>
</inkml:ink>
</file>

<file path=ppt/ink/ink18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6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10368,'6'5'5120,"49"-21"-5888,-41 13 8191,15-10-7295,-6 6 128,19-9-128,-13 7 0,-1 2-512,-5 4 0,-3 3-1536,-2 0 128,-8 10-1023,-1-1-1</inkml:trace>
</inkml:ink>
</file>

<file path=ppt/ink/ink18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6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12416,'37'16'6143,"61"-32"-8958,-79 13 12030,19-6-9343,-4 5 128,12-12-1024,-9 9 128,0-2-1664,-8 6 0</inkml:trace>
</inkml:ink>
</file>

<file path=ppt/ink/ink18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6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8320,'2'1'694,"-1"1"1,1 0-1,0 0 0,-1-1 1,1 1-1,0-1 0,0 1 1,0-1-1,0 0 1,1 0-1,-1 0 0,0 0 1,0 0-1,1 0 0,-1-1 1,0 1-1,1-1 1,2 1-1,30 9-234,16 15 329,64 42 0,-20-7-637,90 65 1064,-159-106-1229,-2 2-1,0 1 1,-1 1 0,34 44 0,-32-23-1633,-23-41 1202,-1 0-1,0 0 1,-1 0-1,1 0 1,-1 0-1,1 0 1,-1 0-1,0 0 1,0 1-1,0-1 1,0 0-1,-2 6 1,-3 9-2649</inkml:trace>
</inkml:ink>
</file>

<file path=ppt/ink/ink18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7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795 17 6912,'3'-16'3883,"-3"16"-2894,-12 14 2928,-46 45-269,-138 105-1878,39-36 609,-59 46-741,65-76-6487,144-95 1969,6-3-191</inkml:trace>
</inkml:ink>
</file>

<file path=ppt/ink/ink18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7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0 260 10752,'20'-4'2056,"-1"0"0,1 2 1,0 0-1,0 1 0,0 1 0,25 3 1,1-2-1860,66 5 365,-82-3-444,0-1 0,0-2 0,0-1 0,52-8 0,-38 2-440,-32 5-480,1 0 1,-1-1-1,0 0 0,19-7 1,-20 2-1400,-15 0-1358,-2 4 338</inkml:trace>
  <inkml:trace contextRef="#ctx0" brushRef="#br0" timeOffset="1">240 1 10368,'-14'19'5120,"23"36"-6400,-4-47 9599,-1 27-7423,1 4 128,-5 29 128</inkml:trace>
</inkml:ink>
</file>

<file path=ppt/ink/ink18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7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 12416,'0'0'6143,"-5"-16"-10238,5 16 6270,0-14-6270,0 1-1</inkml:trace>
</inkml:ink>
</file>

<file path=ppt/ink/ink18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8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6 3712,'-2'-2'520,"0"-1"2960,3 5 1180,1 13 1790,-2 1-7246,-7 88 2322,5 1 0,12 111 0,-6-149-1240,5-5-46,1 10-565,-14-48-780,-3-13-2910,3-10 1178</inkml:trace>
</inkml:ink>
</file>

<file path=ppt/ink/ink18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8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1 443 7296,'2'11'11216,"8"12"-6986,0 4-3399,70 271 2241,-77-289-3078,0 0 1,1-1-1,0 1 1,1-1-1,-1 1 1,2-1-1,-1-1 1,8 9-1,-11-13-252,1-1 0,0 1 0,-1-1-1,1 0 1,0 0 0,0 0-1,1 0 1,-1-1 0,0 1 0,0-1-1,1 0 1,-1 0 0,1 0-1,-1 0 1,1 0 0,-1-1-1,1 0 1,0 0 0,-1 0 0,1 0-1,-1 0 1,1-1 0,0 1-1,4-3 1,27-15-3113,-1-2-84</inkml:trace>
  <inkml:trace contextRef="#ctx0" brushRef="#br0" timeOffset="1">122 122 13568,'-24'-20'6783,"58"0"-11006,-25 13 13822,14-9-10367,-3 0 0,-2 0-1024,-4 6 128,-4 1-384,-6 2 128</inkml:trace>
</inkml:ink>
</file>

<file path=ppt/ink/ink18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39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7808,'-1'0'452,"0"0"0,0 0 0,0 0 0,0 0 1,0 0-1,0 1 0,1-1 0,-1 0 0,0 0 0,0 1 0,0-1 1,0 1-1,0-1 0,1 1 0,-1-1 0,0 1 0,0-1 0,1 1 1,-1 0-1,0-1 0,1 1 0,-1 0 0,1 0 0,-2 1 0,-2 26 4059,14 34-3899,-8-56-249,4 15-41,0-1 1,1 0-1,1 0 1,16 29 0,-17-38-161,-1-1 0,2 1 0,-1-1 0,1-1 0,1 1 0,0-2 0,0 1 0,16 11 0,-21-18-153,0 0 0,0 0 0,0 0-1,0 0 1,0-1 0,1 0-1,-1 0 1,0 0 0,1 0 0,-1-1-1,1 0 1,-1 1 0,0-2-1,9 0 1,-4-1 11,0 0 1,-1 0-1,1-1 0,-1-1 1,1 1-1,-1-1 0,8-6 1,-3 2 1,0-1 0,-1 0 0,-1-1 0,1-1-1,-1 0 1,-1 0 0,0-1 0,13-21 0,-18 23 3,-1 0-1,0-1 1,0 0-1,3-18 1,-6 26-19,0 1 1,0-1-1,-1 0 1,1 0-1,-1 1 0,0-1 1,0 0-1,0 0 1,0 1-1,0-1 1,0 0-1,-1 0 1,1 1-1,-1-1 0,0 0 1,0 1-1,0-1 1,0 0-1,0 1 1,-1 0-1,1-1 1,-1 1-1,-2-3 0,3 4 2,0 1 0,0-1 0,1 1-1,-1 0 1,0-1 0,0 1 0,0 0-1,0 0 1,1-1 0,-1 1-1,0 0 1,0 0 0,0 0 0,0 0-1,0 0 1,0 0 0,0 1-1,1-1 1,-1 0 0,0 0 0,0 0-1,0 1 1,0-1 0,1 1 0,-1-1-1,0 1 1,0-1 0,1 1-1,-1-1 1,0 1 0,1-1 0,-1 1-1,0 0 1,1-1 0,-1 1-1,1 0 1,-1 0 0,0 1 0,-9 30 74,9-20-69,2 0-1,0 0 0,0 0 0,1 0 0,0 0 0,1 0 0,1-1 1,5 15-1,8 11 12,26 41 1,10 21 286,-29-44-82,-1 0 0,25 102 0,-42-129-118,-2 0 0,0 0-1,-2 0 1,0 1 0,-3-1 0,0 1 0,-1-1 0,-8 30 0,7-45-65,-2-1-1,1 0 1,-2 0 0,1 0-1,-2-1 1,0 0 0,0 0-1,-1 0 1,0-1-1,0 0 1,-1-1 0,-1 0-1,0 0 1,0-1 0,0 0-1,-1-1 1,0 0 0,-22 9-1,17-9 11,-1 0-1,1-1 0,-1-1 1,0 0-1,0-1 1,-1-1-1,1-1 0,-1 0 1,0-2-1,1 0 1,-1 0-1,0-2 0,-27-6 1,40 7-60,0 0 0,0-1 0,1 0 0,-1 0 0,1 0 0,-1-1 0,1 0 0,0 1 0,0-2 0,0 1 0,1 0 0,-1-1 0,1 1 0,-1-1 0,1 0 0,-3-6 0,5 8-93,0 0 1,0 0 0,0 0 0,1 0 0,-1 0 0,1 0 0,-1 0 0,1 0 0,0 0 0,0 0 0,0 0 0,0 0-1,0 0 1,0-1 0,1 1 0,0-3 0,0 3-244,1-1 0,-1 0-1,1 1 1,-1-1 0,1 1 0,0-1-1,0 1 1,0 0 0,0 0 0,0 0-1,1 0 1,-1 0 0,1 0 0,3-2 0,16-9-3436,-3-5-214</inkml:trace>
</inkml:ink>
</file>

<file path=ppt/ink/ink18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0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7040,'41'-10'8691,"2"0"-5201,-30 11-3210,0 0 1,0 1 0,0 1 0,-1 0-1,1 0 1,-1 1 0,0 1 0,0 0-1,13 8 1,7 6 604,0 1-1,30 27 1,-35-23-614,0 1 1,-1 1-1,-1 2 1,-2 0-1,-1 2 1,-1 0-1,-2 1 1,0 2-1,-3-1 1,20 56-1,4 15 710,38 162-1,-70-231-785,-2 1-1,-1 0 1,-2 0-1,-1 0 1,-2 0 0,-2 0-1,-1 0 1,-14 67-1,13-87-172,0-1-1,-1 1 0,-1-1 1,0 0-1,-1-1 0,0 0 1,-1 0-1,-1 0 0,0-1 1,0 0-1,-1-1 0,-1 0 1,0-1-1,0 0 0,-1-1 1,-24 15-1,-10 4-786,-14 10-3846,35-21 643</inkml:trace>
</inkml:ink>
</file>

<file path=ppt/ink/ink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27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21 2432,'-10'-21'1746,"10"21"-1680,0 0 0,0 1 0,0-1 0,0 0 0,0 0 1,0 0-1,0 1 0,0-1 0,0 0 0,-1 0 0,1 0 1,0 1-1,0-1 0,0 0 0,0 0 0,0 0 0,0 0 1,-1 1-1,1-1 0,0 0 0,0 0 0,0 0 0,0 0 0,-1 0 1,1 0-1,0 0 0,0 1 0,0-1 0,0 0 0,-1 0 1,1 0-1,0 0 0,0 0 0,0 0 0,-1 0 0,1 0 1,0 0-1,0 0 0,0 0 0,-1 0 0,1 0 0,0 0 0,0 0 1,0 0-1,-1-1 0,1 1 0,0 0 0,0 0 0,0 0 1,-1 0-1,3 27 862,1 1 0,1-1-1,8 31 1,0-5-31,-7-28-531,27 120 1135,-27-129-1365,0 1-1,2-1 1,-1 0-1,2-1 1,0 0-1,14 19 1,-21-32-165,1 1 0,-1-1 1,0 0-1,1 0 0,-1-1 1,1 1-1,0 0 1,0 0-1,0-1 0,0 1 1,0-1-1,0 0 1,0 1-1,0-1 0,0 0 1,0 0-1,1-1 0,-1 1 1,1 0-1,-1-1 1,0 1-1,1-1 0,-1 0 1,1 0-1,-1 0 1,1 0-1,-1 0 0,1 0 1,-1-1-1,0 1 0,1-1 1,-1 0-1,0 0 1,1 0-1,-1 0 0,0 0 1,0 0-1,3-2 1,0-2-368,-1 1 0,1-1 0,-1 0 1,0 0-1,0 0 0,0-1 1,-1 0-1,0 1 0,0-1 1,0 0-1,-1-1 0,0 1 0,3-12 1,0-33-1525</inkml:trace>
</inkml:ink>
</file>

<file path=ppt/ink/ink18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7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3 415 6272,'-1'-3'1027,"1"0"1,-1 1-1,1-1 0,0 0 1,0 1-1,0-1 0,0 0 1,0 1-1,0-1 0,1-2 1,13-32 1756,26-32-4131,-33 59 2432,11-13-580,1 1 0,1 1-1,1 0 1,1 2-1,41-30 1,-40 32-183,-5 4-69,1 1 1,0 2 0,0-1 0,1 2 0,0 1 0,1 1 0,0 0-1,0 1 1,27-3 0,-36 8-202,0 0-1,-1 1 0,1 0 1,0 1-1,0 0 1,-1 1-1,1 0 1,-1 1-1,0 0 0,1 1 1,-1 0-1,-1 1 1,1 0-1,-1 0 1,0 1-1,0 1 0,0 0 1,15 15-1,-13-12-38,-1 1-1,-1 0 1,0 1-1,-1 0 1,0 1-1,0 0 1,-2 0-1,0 1 1,0 0-1,-1 0 1,-1 0-1,0 1 1,5 29-1,-10-38 15,1 1 1,-1-1-1,-1 1 0,1-1 0,-1 0 0,0 1 0,-1-1 1,0 0-1,0 1 0,0-1 0,0 0 0,-6 8 1,0 0 43,-1-1 1,-1 0-1,-17 18 1,12-15-53,-2 0 1,0 0-1,-1-2 0,0 0 0,-1-1 0,-1-1 1,0-1-1,0-1 0,-38 14 0,55-23-42,0-1 0,0 1 0,0 0 0,0-1 0,0 1 0,0-1 0,0 0 0,0 0 0,-1 0 0,1-1 0,0 1 0,0-1 0,0 0 0,0 1 0,-4-3 0,5 2-143,0-1 1,0 1-1,1 0 0,-1-1 0,0 1 1,1-1-1,-1 0 0,1 1 1,0-1-1,-1 0 0,1 0 0,0 0 1,0 0-1,0 0 0,1 0 1,-2-4-1,1-2-662,0 1 0,0 0 0,1 0 0,0-1 1,0 1-1,1 0 0,0-1 0,0 1 0,1 0 0,0 0 0,4-10 1,3-8-2501</inkml:trace>
</inkml:ink>
</file>

<file path=ppt/ink/ink18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7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9 8064,'-5'-9'3968,"-4"9"-3456,9 0 7551,-9 4-7039,3 1 128,-2 18 384,-1 0 0,9 20-2048,0-4 0,9 29 1280,-1-17 0,16-1-768,-5-11 128,4 9-1536,-3-12 128,12-26-2048,-7 3 128</inkml:trace>
</inkml:ink>
</file>

<file path=ppt/ink/ink18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8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23 13184,'-29'-12'6527,"38"5"-19326,-9 7 11135,-9-4 384,0 4 0</inkml:trace>
</inkml:ink>
</file>

<file path=ppt/ink/ink18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9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3 592 6784,'0'1'188,"0"0"0,-1 0 1,1 0-1,-1 0 0,1 0 0,0 0 1,0 0-1,0 0 0,-1 0 0,1 1 1,0-1-1,0 0 0,0 0 1,1 0-1,-1 0 0,0 0 0,0 0 1,1 0-1,-1 0 0,0 0 0,1 0 1,-1 0-1,1 0 0,-1 0 0,1 0 1,0 0-1,-1-1 0,2 3 0,-1-2 2,0 0-1,0 0 1,0 0-1,0 0 1,0 0-1,0 0 1,0 0-1,1 0 1,-1 0-1,0 0 1,1-1-1,-1 1 1,0 0-1,1-1 1,-1 1-1,1-1 1,-1 0-1,0 1 1,1-1-1,-1 0 1,1 0-1,-1 0 1,1 0-1,2-1 1,5-2 66,0-1 0,-1 0 0,0 0 0,0-1 0,0-1 0,0 1 0,-1-1 0,0 0-1,0-1 1,-1 0 0,7-8 0,13-18 488,24-41 1,-30 44 113,-11 17-628,-1-1 0,0 0 0,-1-1 0,-1 0 0,0 0 0,-1 0 0,0 0 0,-2-1 0,0 0 0,2-28 0,-4 31-109,-2 0 0,0 0 0,0 0 0,-1 0 0,-1 0 0,0 1 0,-1-1 0,0 1 0,-1 0 0,0 0 0,-1 0 0,0 1 0,-12-16 0,-14-6 253,31 32-351,0 0 0,0 0-1,0 0 1,0 0 0,-1 0-1,1 0 1,0 0-1,0 0 1,-1 1 0,1-1-1,0 0 1,-1 1 0,1-1-1,-1 1 1,1 0-1,0-1 1,-1 1 0,1 0-1,-1 0 1,1 0 0,-1 0-1,1 0 1,-3 1 0,4-1-3,1 1 1,0 0 0,0 0 0,-1-1 0,1 1-1,0 0 1,0-1 0,0 1 0,0 0 0,0-1-1,0 0 1,0 1 0,0-1 0,0 1 0,0-1 0,0 0-1,0 0 1,0 0 0,0 0 0,0 0 0,0 0-1,0 0 1,2 0 0,33 5 119,368 6 603,-259-13-483,-136 2-200,-1 1-8,0-1 1,0 0 0,0-1 0,0 1 0,0-2-1,0 1 1,0-1 0,0 0 0,-1-1-1,9-3 1,-14 3-51,-8 2-84,-14 5-73,14 0 147,0 1 0,0-1 0,0 1-1,1 0 1,0 1 0,0-1 0,0 1 0,1 0-1,0 0 1,0 1 0,1-1 0,-6 13-1,0 4 38,1 0 0,-7 37-1,12-45 5,0 0 0,1 1 0,1-1 0,1 0 0,0 1 0,1-1 1,1 0-1,0 0 0,1 0 0,1 0 0,0 0 0,1 0 0,0-1 0,1 0 0,1 0 0,0-1 0,1 0 0,1 0 0,18 22 0,-21-29-58,1-1-1,0 0 0,0 0 1,0-1-1,0 0 0,1 0 1,-1 0-1,1-1 0,0-1 1,0 1-1,0-1 0,1 0 0,-1-1 1,0 0-1,1-1 0,-1 1 1,0-1-1,1-1 0,-1 0 1,17-3-1,-9 0-135,-1 0 1,1-1 0,-1 0-1,0-2 1,0 0-1,0 0 1,-1-1 0,0-1-1,-1 0 1,15-14-1,-2-1-272,-1-1-1,41-56 0,-58 71 408,-1-1-1,0 0 0,-1 0 1,0-1-1,0 0 0,-2 0 1,1 0-1,-2-1 0,1 1 1,-2-1-1,3-20 0,-5 31 71,0 0 1,0 0-1,0 0 0,0 0 0,0 0 0,-1 0 1,1 0-1,-1 1 0,1-1 0,-1 0 1,1 0-1,-1 1 0,0-1 0,-2-3 0,3 5-12,-1 0 0,1-1 0,-1 1 0,1 0 0,-1-1 0,1 1 0,-1 0-1,1 0 1,-1 0 0,0-1 0,1 1 0,-1 0 0,1 0 0,-1 0 0,0 0-1,1 0 1,-1 0 0,1 0 0,-1 0 0,0 0 0,1 1 0,-1-1 0,1 0 0,-1 0-1,1 0 1,-1 1 0,0-1 0,0 1 0,-2 1 97,0 0 0,0 1 0,0-1 0,0 1 0,0 0 1,0 0-1,1 0 0,0 0 0,-1 0 0,-2 6 0,2-2-49,1 1 1,0-1-1,0 1 1,0 0-1,1-1 0,0 1 1,0 0-1,1 0 0,0 0 1,0-1-1,1 1 0,0 0 1,1 0-1,0-1 1,0 1-1,0-1 0,1 1 1,0-1-1,0 0 0,1 0 1,6 9-1,6 7-352,1-1-1,1 0 1,1-2-1,31 28 0,-44-43-87,0 0-1,1 0 1,-1-1-1,1 1 1,0-1-1,0-1 1,13 5-1,-16-6-122,0-1 0,0 0-1,1 0 1,-1-1 0,0 1 0,1-1-1,-1 0 1,0 0 0,0 0 0,1-1-1,-1 0 1,0 0 0,0 0 0,9-3-1,11-7-3355</inkml:trace>
</inkml:ink>
</file>

<file path=ppt/ink/ink18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9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90 14464,'-69'0'7167,"110"-20"-11263,-31 13 13952,4-6-11648,1 3 0,-1-10-4992,-5 1 1</inkml:trace>
</inkml:ink>
</file>

<file path=ppt/ink/ink18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49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150 250 5888,'-9'-3'8816,"-1"11"-5134,-7 22-2529,12-20 619,1-5-1647,1 1-1,1-1 1,-1 0 0,1 1-1,0-1 1,0 1-1,0 0 1,1 0-1,0 0 1,0 0-1,0 0 1,1 0 0,0 0-1,0 0 1,1 0-1,-1 0 1,1 0-1,1-1 1,-1 1-1,1 0 1,0 0 0,0-1-1,1 1 1,0-1-1,0 0 1,0 0-1,0 0 1,1 0-1,0 0 1,6 5 0,1-1-9,0 0 1,0-1 0,1-1-1,0 0 1,1-1 0,-1 0-1,1 0 1,0-2 0,1 0-1,-1 0 1,1-1 0,15 1-1,-8-2-20,0-2-1,0 0 1,0-1-1,0-1 1,0-2-1,0 1 1,31-12-1,-24 6-41,-2-1 1,1-2-1,-2-1 0,0 0 1,0-2-1,-1-1 0,-1-1 1,-1-1-1,0-1 0,-2-1 1,0-1-1,19-24 0,-35 38-45,1 1 0,-1 0-1,0-1 1,0 0 0,-1 0 0,0 0 0,0 0-1,-1-1 1,0 1 0,0-1 0,0 1 0,-1-1-1,-1 0 1,1 0 0,-1 1 0,-1-12-1,0 13-2,1 0-1,-1 0 0,-1 0 0,1-1 0,-1 2 0,0-1 0,0 0 0,-1 0 0,0 1 0,0-1 0,0 1 0,0 0 0,-1 0 1,0 0-1,0 0 0,0 1 0,-1-1 0,0 1 0,1 0 0,-7-3 0,10 6-5,-6-5-5,-1 1-1,0 0 1,0 0-1,0 0 1,-1 1 0,1 1-1,-1-1 1,0 1-1,0 1 1,0-1-1,0 2 1,-1-1 0,1 1-1,0 1 1,-1 0-1,-16 1 1,6 0-10,-15 0-8,-1 2-1,1 1 0,0 2 0,0 1 1,-35 13-1,64-18 17,-36 10-143,1 1 0,-68 34 0,94-39-8,1 0 1,0 1-1,1 1 0,0 0 1,0 1-1,1 0 0,0 1 1,1 0-1,-15 23 1,21-29-29,1 1 1,0 0-1,0 0 1,1 1 0,0-1-1,-3 12 1,5-16 76,1 0-1,-1-1 1,1 1-1,0 0 1,0 0-1,0 0 1,1-1-1,-1 1 1,0 0-1,1 0 1,0-1-1,0 1 1,0 0-1,0-1 1,0 1-1,0-1 1,1 1-1,-1-1 1,1 0-1,0 0 1,0 1-1,-1-1 1,5 2-1,7 6-544,1-2 0,1 0 0,-1-1 0,1 0-1,0-1 1,1-1 0,0 0 0,0-1 0,0-1-1,0 0 1,17 0 0,46 4-2311</inkml:trace>
</inkml:ink>
</file>

<file path=ppt/ink/ink18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0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32 7936,'0'-2'711,"-1"0"1,0-1 0,0 1 0,0 0-1,-1 0 1,1 0 0,0 0-1,-1 0 1,1 0 0,-1 1 0,0-1-1,0 0 1,1 1 0,-5-3 0,6 4-506,-1 0 0,0 0 0,1 0 0,-1 0 1,1 0-1,-1 0 0,1 0 0,-1 0 0,0 0 1,1 0-1,-1 0 0,1 0 0,-1 1 1,1-1-1,-1 0 0,1 0 0,-1 1 0,1-1 1,-1 0-1,1 1 0,-1-1 0,1 0 0,0 1 1,-1-1-1,0 1 0,-12 27-244,6-1 288,1 0 0,2 1 0,1 0 0,1 0 0,1 0 0,6 56 0,26 239 1328,-28-301-1530,14 91 67,42 154 0,-46-223-133,29 87 19,-37-119-1,1 1-1,0-1 0,1-1 1,1 1-1,-1-1 0,2 0 1,16 17-1,-23-26-23,0 0 0,1 0 0,-1 0 0,0-1 0,1 1 0,0 0 0,-1-1 0,1 0 0,0 0 0,-1 0 0,1 0 0,0 0 0,0 0-1,0-1 1,0 1 0,0-1 0,0 0 0,0 0 0,0 0 0,0 0 0,0-1 0,3 0 0,-1-1-24,1 0 0,-1 0 0,0-1 0,0 0 0,1 0 0,-2 0 1,1 0-1,0-1 0,-1 0 0,6-7 0,4-4-49,-1-2-1,-1 0 1,0 0 0,-2-1-1,9-20 1,24-78 100,-4 8 1040,-39 128-463,1 1 0,2 0 0,0-1 1,11 38-1,-11-48-552,2-1 0,-1 0 0,1-1-1,1 1 1,0-1 0,0 0 0,0 0 0,1-1 0,0 0 0,0 0 0,1-1 0,0 1 0,0-2 0,1 1 0,-1-1-1,18 7 1,-19-9-14,0 0-1,1-1 0,-1 0 0,0 0 0,1 0 0,-1-1 0,1-1 0,-1 1 0,1-1 1,0 0-1,-1-1 0,1 1 0,-1-2 0,1 1 0,-1-1 0,0 0 0,0 0 0,1-1 1,-2 0-1,1-1 0,0 1 0,-1-1 0,10-7 0,-7 2-24,1-1 0,-2 1-1,1-1 1,-1-1 0,-1 0 0,0 0-1,-1 0 1,7-16 0,0-4-34,-2-2 1,9-35-1,-18 56 41,0 0 0,0 0 0,-2 0 0,1-15 0,-1 22 3,-1 5 5,1 0 1,0 0-1,0 0 0,0 0 0,0 0 0,0 0 1,0 0-1,0 0 0,0 0 0,0 0 0,0 0 1,0 0-1,0 0 0,-1 0 0,1 0 1,0 0-1,0 0 0,-3 20 162,-1 25 232,4-24-242,1 1 0,1-1 0,1 1 0,1-1 0,1 0-1,0 0 1,14 31 0,-15-42-160,1-1 0,0 0 0,0-1 0,0 1 0,1-1 0,1 0 0,-1 0-1,1-1 1,1 0 0,-1 0 0,1 0 0,0-1 0,1 0 0,0-1 0,-1 0 0,2-1-1,16 7 1,8-6-1825,-33-6 1497,1 1 0,-1 0 0,1 0 0,-1-1 0,1 1 0,-1-1 0,0 1 0,1-1 0,-1 0 0,0 1 0,1-1 0,-1 0 0,0 0 0,0 0 0,0 0 0,0 0 0,0 0 0,0 0 0,2-3 0,3-7-3636</inkml:trace>
</inkml:ink>
</file>

<file path=ppt/ink/ink18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1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431 142 6784,'15'-20'4810,"16"-26"3480,-31 45-8239,1 1 0,-1-1 0,1 0 0,-1 0 0,0 1-1,1-1 1,-1 0 0,0 0 0,0 0 0,1 0 0,-1 1 0,0-1 0,0 0 0,0 0 0,0 0-1,0 0 1,0 1 0,0-1 0,-1 0 0,1 0 0,0 0 0,0 0 0,-1 1 0,1-1-1,0 0 1,-1 0 0,1 1 0,-1-1 0,1 0 0,-1 1 0,1-1 0,-1 0 0,1 1 0,-1-1-1,0 1 1,1-1 0,-1 1 0,0-1 0,0 1 0,1-1 0,-1 1 0,0 0 0,0-1-1,0 1 1,1 0 0,-1 0 0,0 0 0,-1 0 0,-24-4 657,0 2-1,0 0 1,0 2-1,0 1 1,-27 5-1,30-2-522,1 2 0,0 1 0,0 1 0,1 1 0,0 0-1,0 2 1,1 0 0,-35 27 0,50-34-169,1 0 0,0 0 0,0 0 0,0 1-1,0-1 1,1 1 0,0 0 0,0 0 0,0 1 0,0-1 0,1 1-1,0-1 1,0 1 0,1 0 0,-1-1 0,1 1 0,0 0 0,1 0 0,0 0-1,0 0 1,0 0 0,0 0 0,1 0 0,0 0 0,0-1 0,1 1-1,0 0 1,0-1 0,0 1 0,1-1 0,-1 1 0,1-1 0,0 0-1,1 0 1,-1-1 0,1 1 0,0-1 0,7 6 0,6 4-6,0 0 0,1-2 0,1 0 0,0-2 0,0 0 0,1-1 0,0 0 0,32 7 0,-8-5 5,1-2 0,-1-1-1,62 1 1,-74-9-3,-1 0-1,1-2 1,0-2 0,-1 0-1,1-3 1,-1 0 0,-1-2-1,0-1 1,0-2-1,42-22 1,-61 27 45,1 0 0,-2-1 0,1 0 0,-1 0 0,-1-1-1,1-1 1,-1 0 0,14-21 0,-23 31-48,1 0 0,-1 0-1,0 0 1,0 0 0,1 0-1,-1 0 1,0 0 0,1 0 0,-1 0-1,0 0 1,1 0 0,-1 0-1,0 0 1,1 0 0,-1 0 0,0 0-1,0 0 1,1 0 0,-1 1-1,0-1 1,1 0 0,-1 0 0,0 0-1,0 0 1,1 1 0,-1-1-1,0 0 1,0 0 0,0 1 0,1-1-1,-1 0 1,0 0 0,0 1 0,0-1-1,0 0 1,0 1 0,1-1-1,-1 0 1,0 0 0,0 1 0,16 24 156,4 5-27,-7-16-78,0-1 0,2-1 0,-1 0 0,2-2 0,-1 1 0,1-2-1,1 0 1,0-1 0,0 0 0,1-2 0,0 0 0,0-1 0,0 0 0,0-2-1,1 0 1,24 0 0,-19-3-10,1 0 0,-1-2-1,0-1 1,0-1 0,0-1-1,-1 0 1,1-2 0,-1-1 0,-1-1-1,0-1 1,0-1 0,21-14-1,-36 21-39,-1 0-1,1-1 1,-1 0-1,0-1 1,0 1-1,0-1 1,-1 0-1,1 0 1,-2-1-1,1 1 1,-1-1-1,0 0 1,0-1-1,-1 1 1,0 0-1,0-1 1,-1 0-1,0 0 1,0 0-1,-1 0 0,0 0 1,0 0-1,-1 0 1,0 0-1,0 0 1,-1 0-1,0 0 1,-1 0-1,0 0 1,0 0-1,0 1 1,-1-1-1,-1 0 1,1 1-1,-7-10 1,2 5-8,0-1 0,-1 1 0,-1 1 0,0-1 0,0 2 0,-1 0 1,-1 0-1,0 1 0,-15-10 0,7 11-2,0 1 0,0 1 0,-1 1 0,0 0 0,0 2 0,-29-1 0,5 2 0,-89 8 0,102-2-15,1 2 0,0 1-1,0 1 1,0 2 0,1 1 0,-30 16-1,38-18-2,1 1 0,0 2-1,1 0 1,0 1 0,1 1 0,-22 21-1,38-33 13,-1 1-1,1 0 1,0 0-1,-1 0 1,1 1-1,1-1 1,-1 1-1,0-1 1,1 1-1,0 0 1,0 0-1,0 0 1,0 0-1,1 0 1,-1 1-1,1-1 1,0 0-1,0 1 1,1-1 0,0 1-1,-1-1 1,2 8-1,-1-8-33,1 1-1,0-1 0,0 0 1,0 0-1,1 0 1,-1 0-1,1 0 1,0 0-1,0 0 1,1-1-1,-1 1 1,1-1-1,-1 0 1,1 1-1,0-1 1,0 0-1,1-1 1,-1 1-1,0 0 1,1-1-1,0 0 1,0 0-1,-1 0 1,6 1-1,5 3-320,1-1 0,-1-1 0,1-1 0,-1 0 0,23 1 0,2-2-1324,0-2 0,43-5-1,-63 4 961,74-7-3243</inkml:trace>
</inkml:ink>
</file>

<file path=ppt/ink/ink18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2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6912,'0'-1'209,"0"0"0,0 0 0,0 0 0,1 1 1,-1-1-1,0 0 0,0 0 0,1 1 0,-1-1 0,0 0 0,1 1 1,-1-1-1,1 0 0,-1 1 0,1-1 0,-1 1 0,1-1 0,-1 1 1,1-1-1,0 1 0,-1-1 0,2 1 0,5 10 5494,-3 12-1476,-2-4-3842,2 39 587,2-1 1,2 0 0,3 0 0,22 66 0,-17-76-337,-16-46-627,0 0 1,0 0-1,0 0 1,0 0-1,0-1 0,0 1 1,0 0-1,0 0 1,0 0-1,0 0 0,0 0 1,0 0-1,0 0 1,1 0-1,-1 0 0,0 0 1,0 0-1,0 0 1,0 0-1,0 0 0,0 0 1,0 0-1,0 0 1,0 0-1,0 0 0,1 0 1,-1 0-1,0 0 1,0 0-1,0 0 0,0 0 1,0 0-1,0 0 1,0 0-1,0 0 0,1 0 1,-7-33 115,2 13-111,1-1 0,1 0 0,1 1 0,0-1 0,2 0 1,0 0-1,1 1 0,10-41 0,-9 52 40,0 1 0,0 0 1,0 0-1,1 0 0,0 0 0,1 0 1,-1 1-1,2 0 0,-1 0 0,1 0 1,0 1-1,0-1 0,1 2 1,0-1-1,0 1 0,0 0 0,1 0 1,-1 1-1,1 0 0,0 0 0,0 1 1,1 0-1,16-4 0,-5 4 81,1 0-1,1 1 1,-1 1 0,0 1 0,0 0-1,0 2 1,0 1 0,0 0-1,0 2 1,0 0 0,-1 1-1,30 14 1,-40-15-127,0 0-1,0 1 1,0 0-1,-1 0 1,0 1 0,0 0-1,-1 0 1,0 1 0,0 0-1,-1 1 1,0 0-1,0 0 1,-1 0 0,0 1-1,-1 0 1,0 0-1,-1 0 1,0 1 0,0 0-1,-1-1 1,-1 1 0,0 0-1,0 1 1,0 19-1,-3-21-285,0-1-1,0 1 0,-1-1 0,0 0 0,-1 0 0,-4 11 1,5-15-203,2-5 390,-1 0 0,1 0 0,0 0 0,0 0 0,0-1 0,0 1-1,0 0 1,0 0 0,-1 0 0,1 0 0,0 0 0,0-1 0,0 1-1,-1 0 1,1 0 0,0 0 0,0 0 0,0 0 0,-1 0-1,1 0 1,0 0 0,0 0 0,0 0 0,-1 0 0,1 0 0,0 0-1,0 0 1,0 0 0,-1 0 0,1 0 0,0 0 0,0 0 0,0 0-1,-1 0 1,1 0 0,0 0 0,0 0 0,0 0 0,-1 0 0,1 1-1,0-1 1,0 0 0,0 0 0,0 0 0,-1 0 0,1 1 0,0-1-1,0 0 1,0 0 0,0 0 0,0 0 0,0 1 0,0-1-1,-1 0 1,-4-10-3749</inkml:trace>
</inkml:ink>
</file>

<file path=ppt/ink/ink18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2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82 132 11392,'-1'5'9007,"3"5"-4307,16 51-2792,-12-46-1780,0-1 0,1 0 0,0 0 0,1-1 0,1 0 0,0-1 0,12 14 0,-13-18-2,1-1 0,0 0 0,0-1 0,1 1 0,-1-2 0,1 1 0,0-1 0,1-1 0,-1 0 0,1 0 0,0-1-1,0-1 1,0 0 0,17 1 0,-7-1 19,1-1-1,-1-1 1,1-1 0,0-1-1,-1-1 1,39-10-1,-42 8-96,0-1-1,0-2 1,0 1-1,-1-2 0,0 0 1,-1-2-1,0 1 1,17-16-1,-28 21-35,0 0 0,0-1 0,0 0 0,-1 0 0,0 0 0,0 0 0,6-13 0,-9 15-10,1 1-1,-1-1 1,0 1-1,-1 0 1,1-1 0,-1 0-1,1 1 1,-1-1-1,0 1 1,0-1 0,-1 1-1,1-1 1,-1 1-1,0-1 1,0 1 0,0-1-1,0 1 1,0 0-1,-3-5 1,-3-1-3,0 0 1,-1 0-1,1 1 1,-2 0-1,1 0 0,-1 1 1,0 0-1,-15-7 1,-3-2 13,-55-23 0,64 33 0,-1 0 0,1 1 0,-1 2-1,0 0 1,0 0 0,0 2 0,0 0-1,0 2 1,-31 3 0,49-3-13,-18 0 15,-1 2-1,1 0 0,0 1 0,1 1 0,-1 1 1,1 0-1,0 2 0,-32 17 0,42-21-49,-1 1-1,1 0 1,0 0-1,0 1 1,1 0-1,-1 0 0,1 1 1,1 0-1,-1 0 1,1 0-1,1 1 1,-1 0-1,1 0 1,-7 16-1,10-20-150,0 0 0,1 1-1,-1 0 1,1-1 0,0 1 0,0 0-1,1 0 1,-1 0 0,1 0 0,0 0 0,0 0-1,1-1 1,-1 1 0,1 0 0,0 0-1,0 0 1,1-1 0,0 1 0,-1-1 0,2 1-1,-1-1 1,0 0 0,1 1 0,0-1-1,0-1 1,6 8 0,1-1-577,1-1-1,0 0 1,1 0-1,0-1 1,0-1-1,1 0 1,21 9-1,49 17-3203</inkml:trace>
</inkml:ink>
</file>

<file path=ppt/ink/ink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27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20 4736,'-9'-20'2304,"52"24"-3456,-29-4 4608,0-4-4736,4 8 128,10 0-1152,-8-4 0</inkml:trace>
</inkml:ink>
</file>

<file path=ppt/ink/ink18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3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118 226 8192,'-3'-1'712,"-1"1"0,0-1 0,0 1 0,0-1 0,0 1 0,1 0 0,-1 1 0,0-1 0,0 0 0,0 1 0,1 0 0,-1 0 0,0 0 0,1 1 0,-1-1 0,1 1 0,-1 0 0,1 0 0,0 0 0,-4 3 0,4-3-637,0 1 0,0-1 0,0 1-1,0 0 1,1 0 0,-1 0 0,1 0 0,0 1-1,0-1 1,0 0 0,0 1 0,1 0-1,-3 6 1,3-3 49,0 0 0,1-1-1,-1 1 1,1 0 0,1 0-1,-1 0 1,1 0 0,0 0 0,1 0-1,0 0 1,0-1 0,0 1-1,1-1 1,0 1 0,0-1-1,1 0 1,-1 0 0,2 0 0,8 10-1,-4-7-47,0 1 0,1-1-1,1 0 1,-1-1 0,1 0-1,1-1 1,-1 0 0,1-1-1,1-1 1,17 7 0,2-4-18,-1-2 0,1-1 0,0-1-1,1-2 1,-1-1 0,41-4 0,-52 0-11,0 0 1,0-2-1,0-1 0,0 0 0,-1-1 1,0-2-1,0 0 0,-1-1 0,-1 0 1,1-2-1,-2 0 0,0-1 0,18-18 0,-27 24-8,-1-1-1,1 0 1,-1 0-1,-1-1 0,0 0 1,0 0-1,-1 0 1,0-1-1,4-10 0,-7 15-32,-1 1-1,1-1 1,-1 1-1,0-1 1,0 0-1,-1 0 1,1 1-1,-1-1 1,0 0-1,0 0 1,-1 0-1,0 0 1,0 1-1,0-1 1,0 0-1,0 1 1,-1-1-1,0 1 1,0 0-1,0-1 1,-4-4-1,0-2 2,0-1 3,-1 1 0,0 0 0,-1 0-1,0 0 1,0 1 0,-2 0-1,1 1 1,-1 0 0,0 1-1,-23-15 1,20 14-35,-1 0 1,-1 1-1,1 1 0,-1 0 1,-1 1-1,1 0 0,-18-3 1,7 4-50,0 2 1,-1 0 0,-43 2-1,33 2 7,1 2-1,-1 2 1,1 1-1,0 2 1,-44 15-1,75-21 33,-1 0 0,1 0 0,0 1-1,0 0 1,0 0 0,1 0 0,-1 0-1,-6 6 1,10-7 24,0-1-1,0 1 1,0-1-1,0 1 1,0 0-1,0-1 1,0 1-1,0 0 1,0-1-1,1 1 1,-1 0-1,1 0 1,0 0 0,-1 0-1,1 0 1,0 0-1,0 0 1,0-1-1,0 1 1,0 0-1,1 0 1,-1 0-1,1 0 1,-1 0-1,1-1 1,0 1-1,-1 0 1,1 0-1,2 2 1,2 2-18,0 1 0,0-1-1,1 0 1,0-1 0,0 1 0,1-1 0,-1 0 0,1-1-1,0 0 1,0 0 0,1 0 0,-1-1 0,1 0 0,0 0 0,0-1-1,15 2 1,15 3-5,0-2-1,43 0 1,-78-5 36,221-7 127,-50-2 232,-171 9-300,1 0 0,0 0 0,-1 0 0,1 0 0,-1 1 0,1-1 0,-1 1 0,1 0 0,-1 0 0,1 0 0,-1 0 0,0 1 0,1 0 0,3 2 0,-5-2 37,0 1 1,-1-1-1,1 0 1,-1 1-1,0 0 1,1-1-1,-1 1 1,0 0-1,0 0 1,-1 0 0,1-1-1,-1 1 1,1 0-1,-1 0 1,0 0-1,0 0 1,-1 4-1,2 4 19,0 0 0,0 0 0,1 0-1,0 0 1,1 0 0,0 0 0,0-1 0,2 1 0,-1-1 0,1 0-1,1 0 1,-1-1 0,2 0 0,9 13 0,-2-8-99,0 1-1,1-2 1,1 0 0,0-1 0,0 0 0,37 18-1,-46-27-511,1 0-1,0 0 1,1 0-1,-1-1 1,0-1-1,1 1 1,-1-1-1,1-1 1,-1 1-1,16-3 1,11-1-3368</inkml:trace>
</inkml:ink>
</file>

<file path=ppt/ink/ink18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4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1 364 10368,'0'-5'675,"0"-1"0,1 1-1,-1 0 1,1 0 0,0-1 0,1 1 0,-1 0 0,1 0 0,0 0 0,1 0 0,-1 1 0,1-1 0,0 1-1,0-1 1,0 1 0,1 0 0,6-6 0,15-16 1744,40-32 0,-38 35-3406,-17 14 1019,1 0-1,1 1 1,-1 0-1,1 1 1,0 0-1,1 1 1,13-5-1,0 0 123,15-6 90,0 2 1,1 2 0,1 2 0,80-11-1,-120 22-230,25-4 82,-1 1 0,1 1 0,-1 2 0,1 0 0,51 9 0,-68-7-71,0 1 1,0 0-1,0 1 1,0 0-1,-1 1 0,0 0 1,17 11-1,-21-11-17,-1-1-1,0 1 1,0-1 0,0 1 0,-1 1 0,0-1-1,0 1 1,0-1 0,0 1 0,-1 0 0,0 0-1,-1 1 1,1-1 0,1 8 0,-2-2-9,-1 0 0,0 0 1,0 0-1,-1 0 0,-1 0 1,0 0-1,-1 0 0,0 0 1,-1 0-1,0 0 0,-1-1 1,0 1-1,-1-1 0,0 0 1,-1 0-1,0-1 0,-1 0 1,0 0-1,-11 12 0,6-8-21,0 0 0,-1-1 1,-1 0-1,0-1 0,0-1 0,-2 0 0,1-1 0,-1-1 0,0 0 0,-1-1 0,0-1 0,-21 6 0,30-12-58,1 1 0,-1-1 0,0-1 0,1 1 1,-1-1-1,-13-2 0,20 2 8,-1 0-1,0 0 1,0-1 0,1 1 0,-1 0 0,0-1 0,0 1-1,1-1 1,-1 0 0,1 0 0,-1 0 0,0 0 0,1 0-1,0 0 1,-1 0 0,1 0 0,0 0 0,-1-1 0,1 1-1,0 0 1,0-1 0,0 1 0,0-1 0,0 1 0,1-1 0,-1 0-1,0 1 1,1-1 0,-1 0 0,1 0 0,-1 1 0,1-1-1,0 0 1,0 0 0,0-1 0,2-9-584,1 1-1,1 0 1,0 0-1,0 0 1,1 0 0,0 1-1,1 0 1,0 0-1,0 0 1,1 1 0,1 0-1,8-9 1,25-27-2821</inkml:trace>
</inkml:ink>
</file>

<file path=ppt/ink/ink18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4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9856,'0'1'497,"1"1"0,0 0-1,-1 0 1,0-1 0,1 1 0,-1 0 0,0 0 0,0 0 0,0-1 0,0 1 0,0 0 0,0 0 0,-1 0 0,1-1 0,0 1-1,-2 3 1,-15 44 6440,3-2-6300,13-40-572,1 1 1,1-1-1,-1 0 1,1 0 0,1 1-1,-1-1 1,1 0-1,0 0 1,1 0 0,0-1-1,0 1 1,5 9 0,10 13 130,28 36 1,-32-48-334,-11-13 199,39 46-2827,-41-49 2419,1 1-1,0-1 0,-1 1 1,1-1-1,0 0 0,0 0 0,0 1 1,-1-1-1,1 0 0,1-1 1,-1 1-1,0 0 0,0-1 0,0 1 1,0-1-1,0 1 0,1-1 1,-1 0-1,0 0 0,0 0 0,0 0 1,1-1-1,-1 1 0,3-1 1,10-4-2982</inkml:trace>
</inkml:ink>
</file>

<file path=ppt/ink/ink18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5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12928,'-14'19'6399,"71"-15"-12798,-43-4 13310,13-4-10750,1 4 127,-8-7-1152,-6 2 0</inkml:trace>
</inkml:ink>
</file>

<file path=ppt/ink/ink18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5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12032,'4'70'12578,"4"-4"-8471,-3-27-4808,1 55-1,-11-35 2571,-6-8-1239,11-51-626,0 0 0,0 0 0,0 0 1,0-1-1,0 1 0,0 0 0,0 0 1,0 0-1,0 0 0,0 0 0,0 0 1,-1 0-1,1 0 0,0 0 0,0 0 1,0-1-1,0 1 0,0 0 1,0 0-1,0 0 0,0 0 0,-1 0 1,1 0-1,0 0 0,0 0 0,0 0 1,0 0-1,0 0 0,0 0 0,0 0 1,-1 0-1,1 0 0,0 0 0,0 0 1,0 0-1,0 0 0,0 0 0,0 0 1,0 0-1,-1 0 0,1 0 1,0 1-1,0-1 0,0 0 0,0 0 1,0 0-1,0 0 0,0 0 0,0 0 1,0 0-1,0 0 0,-1 1 0,-1-37 37,2 2-43,2 0 0,0 0-1,3 0 1,9-35 0,-12 57 11,2 1-1,0-1 1,0 1 0,1 0-1,0 0 1,1 1 0,0 0-1,1 0 1,0 0 0,1 1 0,0 0-1,0 0 1,1 1 0,0 0-1,15-10 1,-15 13 28,0-1 0,1 2-1,0-1 1,0 1 0,0 1 0,0 0-1,1 0 1,-1 1 0,1 0 0,-1 1-1,21 0 1,-22 2 5,-1 0 0,0 0 0,0 1-1,0 0 1,0 0 0,-1 1 0,1 0 0,-1 1-1,1-1 1,-1 1 0,0 1 0,-1-1 0,1 1 0,-1 0-1,0 1 1,8 8 0,11 15 30,41 62-1,-59-79-77,1 0-1,-2 0 1,0 1-1,0 0 1,-2 1 0,1-1-1,-2 1 1,4 19-1,-7-22-305,-1 0 0,0-1 0,-1 1 0,0 0 0,-1 0 0,0-1 0,-8 20 0,10-29 262,1-1-49,0 0-1,0 0 1,0 1 0,0-1-1,0 0 1,0 0-1,0 1 1,0-1 0,0 0-1,0 0 1,0 1-1,-1-1 1,1 0 0,0 0-1,0 0 1,0 1-1,0-1 1,-1 0 0,1 0-1,0 0 1,0 0-1,0 1 1,-1-1 0,1 0-1,0 0 1,0 0-1,0 0 1,-1 0 0,1 0-1,0 0 1,-1 0-1,1 0 1,0 0-1,0 0 1,-1 0 0,1 0-1,0 0 1,0 0-1,-1 0 1,1 0 0,0 0-1,0 0 1,-1 0-1,1 0 1,0 0 0,0 0-1,-1 0 1,1-1-1,0 1 1,0 0 0,-4-5-3763</inkml:trace>
</inkml:ink>
</file>

<file path=ppt/ink/ink18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5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10496,'31'22'8161,"-2"3"-3300,48 58-1635,-25-24-2259,-6-13-999,75 59 0,-58-54 377,-36-28-421,1-2 1,1 0-1,41 21 1,-50-31-313,26 10-2851,-38-19 888,-10-7-1186,-3 1 82</inkml:trace>
</inkml:ink>
</file>

<file path=ppt/ink/ink18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6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844 4 12288,'-20'0'6143,"25"-3"-7807,-5 3 11520,-25 19-9344,8 4 0,-35 25 512,9-18 128,-28 38-1408,14-18 0,-31 21 640,22-16 128,-32 16-512,22-21 0,-8-2-1024,18-13 0,18-4-2816,11-12 0</inkml:trace>
</inkml:ink>
</file>

<file path=ppt/ink/ink18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6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1 294 9600,'9'-2'1201,"0"1"1,0 0 0,0 0 0,0 0 0,0 1-1,1 1 1,-1 0 0,0 0 0,18 5-1,-14-3-601,1-1 0,0 0-1,-1-1 1,1 0 0,26-3-1,-29 0-684,37-5 431,0-2 0,53-19 0,-89 24-233,0 0 0,-1-1 0,0 0-1,0 0 1,0-1 0,-1-1 0,0 0 0,0 0 0,0-1-1,-1 0 1,-1-1 0,1 0 0,-1 0 0,10-16-1,-16 22-89,-1 0-1,1 1 1,-1-1-1,1 0 0,-1 0 1,0 0-1,0 0 0,0-1 1,-1 1-1,1 0 0,-1 0 1,1 0-1,-1-1 1,0 1-1,-1 0 0,1 0 1,0-1-1,-1 1 0,0 0 1,1 0-1,-1 0 0,-1 0 1,1 0-1,0 0 0,-1 0 1,1 0-1,-1 1 1,0-1-1,0 1 0,0-1 1,0 1-1,-1-1 0,1 1 1,-1 0-1,1 0 0,-5-2 1,-1-1 59,-1 1 0,0 0 0,0 0 0,0 1 1,0 0-1,-1 1 0,0 0 0,1 0 0,-1 1 0,0 0 1,-18 1-1,16 0-13,0 1 1,0 0 0,0 1 0,0 0-1,0 1 1,1 0 0,-1 1-1,1 1 1,0-1 0,0 2-1,0-1 1,1 2 0,0-1-1,-15 14 1,21-16-39,1 0 0,-1 0 0,1 1-1,0-1 1,0 1 0,0 0 0,1 0 0,0 0-1,0 0 1,0 0 0,0 0 0,1 1 0,0-1 0,0 0-1,0 11 1,1-6-3,1 0 0,1 0 0,-1 0-1,1 0 1,1-1 0,0 1 0,0-1-1,6 11 1,3 3 19,0-1 0,2 0 0,1-1-1,1-1 1,32 33 0,-31-36-38,0-1 0,2-1 0,0 0 0,1-2 0,0 0 0,1-1 0,29 12 0,-39-20-280,0-1-1,1 0 0,-1 0 0,1-1 1,-1 0-1,23-1 0,-25-1-311,1-1 0,-1 0 0,0-1 1,0 0-1,0-1 0,0 1 0,0-2 0,-1 1 0,12-7 1,14-7-3280</inkml:trace>
</inkml:ink>
</file>

<file path=ppt/ink/ink18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7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512 11 8064,'-43'-5'8464,"1"1"-3673,23 3-4321,0 0 1,0 1 0,-1 2 0,1 0 0,0 0 0,1 2 0,-1 1 0,-24 8 0,35-10-330,-25 10 701,-55 28 1,79-36-747,0 1-1,1-1 1,-1 2 0,1-1 0,1 1 0,-1 1-1,1-1 1,0 1 0,1 1 0,-9 13-1,13-18-61,0 1 0,1-1-1,0 1 1,0 0-1,0 0 1,0-1-1,0 1 1,1 0 0,0 0-1,0 0 1,1-1-1,-1 1 1,1 0-1,0 0 1,0-1 0,1 1-1,-1-1 1,1 1-1,0-1 1,0 1-1,0-1 1,1 0 0,0 0-1,4 5 1,5 7 75,2 0 1,0-1-1,1 0 1,22 17-1,-23-22-50,0-1 1,1 0-1,0-1 0,0 0 1,1-2-1,-1 0 0,2 0 0,-1-1 1,0-1-1,1-1 0,23 2 1,-26-4-58,-1-1 0,1 0 1,0 0-1,-1-1 0,1-1 1,0 0-1,-1-1 0,0-1 1,0 0-1,0-1 0,0 0 1,-1-1-1,0 0 0,18-12 1,-15 0-93,-10 13-39,1 18-15,-3-6 162,1 0 0,0 0 1,1 0-1,-1-1 0,1 1 0,1-1 0,-1 0 1,1-1-1,0 0 0,0 0 0,1 0 0,-1 0 1,1-1-1,0 0 0,9 3 0,9 5 75,0-2-1,0-1 1,35 9-1,-34-13 4,1-1 0,0-1 0,0-2 0,1 0 0,-1-2 0,0-1 0,42-8 0,-61 8-88,0 0 0,-1-1 0,1 0 0,0 0 0,-1 0 0,0-1 0,0 0 0,0-1 0,0 1 0,-1-1 0,0-1 0,0 1 0,0-1-1,-1 0 1,0 0 0,0-1 0,0 0 0,-1 1 0,0-1 0,0-1 0,-1 1 0,0-1 0,0 1 0,-1-1 0,0 0 0,0 0 0,-1 0 0,0 0 0,0 0-1,-1 0 1,0 0 0,0 0 0,-1-1 0,0 1 0,-1 0 0,0 1 0,0-1 0,0 0 0,-1 0 0,0 1 0,-1 0 0,-5-10 0,1 7-37,0 1 0,0 0 0,-1 1 0,0 0 0,-1 0 0,0 1 0,0 0 0,0 1 0,-1 0 0,0 0 0,0 1 0,-1 1 0,1 0 0,-1 0 0,0 2 0,0-1 0,-16 0 0,11 1-97,0 1 1,0 1-1,0 0 0,0 1 1,0 1-1,0 1 1,0 1-1,1 0 0,-1 1 1,1 0-1,0 2 1,-16 8-1,27-12-74,-1 0-1,1 1 1,0-1 0,0 1-1,0 0 1,1 1 0,0-1 0,-1 1-1,2 0 1,-1 0 0,0 0-1,1 1 1,0-1 0,0 1-1,-2 9 1,3-11-251,1 0 1,1 0-1,-1 0 1,1 1-1,-1-1 1,1 0-1,1 1 1,-1-1-1,0 0 1,1 0-1,0 1 0,0-1 1,0 0-1,1 0 1,0 0-1,-1 0 1,1 0-1,0 0 1,1-1-1,-1 1 1,1-1-1,4 6 1,13 14-3134</inkml:trace>
</inkml:ink>
</file>

<file path=ppt/ink/ink18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7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404 75 7808,'0'-2'397,"1"-1"1,0 1 0,-1-1-1,0 1 1,1-1 0,-1 1-1,0 0 1,0-1 0,-1 1-1,1-1 1,0 1-1,-1-1 1,1 1 0,-1 0-1,0-1 1,0 1 0,0 0-1,0 0 1,0 0 0,-1-1-1,1 1 1,0 0-1,-1 1 1,0-1 0,1 0-1,-1 0 1,-2-1 0,-29-6 3914,-14 8-3823,10 2-315,0 2-1,-48 9 1,74-10-12,0 1-1,0 1 1,0 0 0,0 0 0,0 1 0,1 0-1,0 1 1,0 0 0,1 0 0,-1 1 0,1 1-1,-8 9 1,16-17-155,1 1-1,0-1 1,-1 1 0,1-1-1,0 1 1,-1-1 0,1 1-1,0 0 1,0-1-1,0 1 1,0-1 0,0 1-1,0 0 1,0-1 0,0 1-1,0-1 1,0 1-1,0 0 1,0-1 0,0 1-1,0 0 1,0-1-1,1 1 1,-1-1 0,0 1-1,0-1 1,1 1 0,-1 0-1,0-1 1,1 1-1,-1-1 1,1 0 0,0 2-1,27 19 153,137 57 375,-115-53-227,-1 1 0,-1 3 0,-1 2 0,70 60 0,-113-87-248,1 0 0,-1 0 0,0 0-1,-1 1 1,1-1 0,-1 1 0,0 0-1,0 0 1,0 0 0,-1 1-1,3 6 1,-5-9-19,1 0 0,-1 0 0,0 0 0,0 0-1,0 0 1,-1 0 0,1 0 0,-1 0 0,0 0 0,1 0 0,-1 0-1,-1 0 1,1 0 0,0 0 0,-1-1 0,1 1 0,-1-1-1,0 1 1,0-1 0,0 1 0,0-1 0,-4 3 0,-3 3 33,0-1 0,-1 0 0,-1 0 0,1-1 0,-1 0 0,0-1 0,0 0 0,-1-1 0,1 0 0,-1-1 0,0 0-1,0-1 1,0 0 0,-21 0 0,8-2-58,-1 0-1,1-2 0,-1-1 1,1-1-1,-1-1 0,-26-9 0,47 12-76,1 0 1,-1 0-1,1 0 0,0-1 0,-1 1 0,1-1 0,1 0 0,-1-1 0,0 1 0,-3-4 0,6 6-37,0-1-1,0 1 1,0 0-1,1 0 1,-1-1-1,0 1 0,0 0 1,1-1-1,-1 1 1,1 0-1,-1-1 0,1 1 1,0-1-1,-1 1 1,1-1-1,0 1 0,0-1 1,0 1-1,0-1 1,1 1-1,-1-1 0,0 1 1,0-1-1,1 1 1,-1-1-1,1 1 0,0-1 1,-1 1-1,1 0 1,0-1-1,0 1 0,-1 0 1,1 0-1,0 0 1,0 0-1,1-1 0,-1 1 1,2-1-1,28-16-3526,0 1-364</inkml:trace>
</inkml:ink>
</file>

<file path=ppt/ink/ink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28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1 418 2176,'112'5'5376,"-96"-4"-5163,0 0 0,-1-2 1,1 0-1,-1 0 0,1-2 1,-1 0-1,0 0 0,0-2 1,0 0-1,0 0 0,-1-2 1,24-13-1,-25 11-78,-1 0 1,1 0-1,-2-1 1,0-1-1,0 0 1,-1 0-1,0-1 1,-1 0-1,12-22 1,-18 29-100,0-1 0,0 1 0,-1-1 0,0 0-1,0 0 1,-1 0 0,1 0 0,-1-1 0,-1 1 0,1 0 0,-1 0 0,0 0 0,-1-1 0,1 1 0,-1 0 0,0 0 0,-1 0 0,0 0 0,0 0 0,0 0 0,0 0 0,-1 1-1,0-1 1,0 1 0,-1-1 0,-3-4 0,1 4 6,1-1-1,-1 1 1,-1 0-1,1 0 0,-1 0 1,0 1-1,0 0 1,0 1-1,-1 0 1,0 0-1,0 0 1,0 1-1,0 0 0,0 1 1,0-1-1,-1 2 1,0-1-1,1 1 1,-1 1-1,0-1 1,1 2-1,-12 0 0,10 1-10,1 0-1,0 1 0,0-1 0,0 2 0,0 0 1,0 0-1,1 0 0,-1 1 0,1 0 1,0 1-1,1 0 0,-1 0 0,1 0 0,0 1 1,1 0-1,0 1 0,0-1 0,1 1 0,-10 17 1,9-12-12,0 0 0,1 0 1,1 0-1,0 1 1,0 0-1,2 0 0,0 0 1,0 0-1,1 0 1,1 1-1,0-1 1,1 0-1,1 0 0,0 0 1,1 0-1,0 0 1,1 0-1,1-1 0,0 1 1,1-1-1,0-1 1,1 1-1,16 21 1,-14-22-64,1 0 1,0-1-1,0-1 1,1 1-1,1-2 1,-1 0-1,2 0 1,-1-1 0,1 0-1,0-1 1,1-1-1,0 0 1,0-1-1,0 0 1,0-1-1,1-1 1,0-1-1,0 0 1,-1 0 0,1-1-1,0-1 1,25-3-1,-27 0-465,-1 1 0,0-1-1,0-1 1,0 0 0,-1-1-1,1-1 1,19-11 0,1 2-1283</inkml:trace>
</inkml:ink>
</file>

<file path=ppt/ink/ink18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8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10880,'3'0'490,"-1"0"0,0 0 0,1 0 0,-1 0 0,0 1 0,1-1 1,-1 1-1,0 0 0,0 0 0,0-1 0,0 1 0,0 1 0,0-1 0,0 0 0,0 0 1,0 1-1,0-1 0,0 1 0,-1-1 0,1 1 0,-1 0 0,2 2 0,37 52 5264,-25-34-6269,61 82 1088,140 179-655,-194-261-1043,3 5-3851,-15-12 1370</inkml:trace>
</inkml:ink>
</file>

<file path=ppt/ink/ink18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8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964 15 12288,'-9'-15'6143,"-11"38"-6783,17-19 9856,-22 8-8448,7-4 0,-24 34 256,8-13 128,-50 29-1536,18-11 0,-47 24 896,24-20 0,-11 8-640,20-13 0,-12-14-1536,21-2 128,5-10-2432,14-8 128</inkml:trace>
</inkml:ink>
</file>

<file path=ppt/ink/ink18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9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48 419 7040,'-1'1'305,"0"-1"1,0 1 0,0-1-1,0 1 1,0-1 0,0 1-1,-1-1 1,1 0-1,0 1 1,0-1 0,0 0-1,0 0 1,0 0 0,-1 0-1,1 0 1,0 0 0,0 0-1,0 0 1,0 0-1,-1-1 1,1 1 0,0-1-1,0 1 1,0 0 0,0-1-1,0 0 1,0 1 0,0-1-1,0 0 1,0 1-1,0-1 1,1 0 0,-1 0-1,-1-1 1,-7-19 3689,10-6-4586,3 13 919,1 1 1,1 0-1,0 0 1,1 1-1,0 0 1,0 0-1,18-19 0,71-69 1123,-94 98-1433,11-12 131,2 0 0,0 0 1,1 1-1,0 1 0,1 1 1,0 0-1,1 1 0,0 1 1,30-10-1,-34 15-60,1 0 0,0 1 0,0 1 0,0 0 0,28 1 0,-37 2-62,1-1 1,0 1-1,-1 0 1,1 1 0,-1 0-1,1 0 1,-1 0-1,0 1 1,0 0-1,0 0 1,0 0 0,-1 1-1,1 0 1,-1 0-1,0 0 1,7 8-1,-3 2-9,-1-1-1,0 1 1,-2 0-1,1 0 1,-2 1-1,0 0 1,0 0-1,-2 0 1,0 0-1,2 23 0,-5-24 16,1 1-1,-2 0 0,0-1 0,-1 1 0,0-1 0,-2 0 1,1 1-1,-2-2 0,1 1 0,-2 0 0,0-1 0,-1 0 1,0 0-1,-14 18 0,15-23-92,0 1 1,-1-1-1,0 0 1,-1-1-1,1 1 1,-1-1-1,-1-1 1,1 0-1,-1 0 0,0-1 1,-1 0-1,1 0 1,-1-1-1,0 0 1,0-1-1,0 0 1,-1-1-1,1 0 1,-1-1-1,-18 1 1,27-2-23,1 0 1,-1 0 0,0-1 0,1 1 0,-1 0 0,0-1 0,1 1-1,-1-1 1,0 0 0,1 1 0,-1-1 0,1 0 0,-1 0 0,1 0 0,0 0-1,-1 0 1,1 0 0,0 0 0,0-1 0,0 1 0,0 0 0,0-1 0,0 1-1,0-1 1,0 1 0,0-1 0,1 1 0,-1-1 0,1 0 0,-1 1-1,1-3 1,-1-1-443,0-1-1,1 0 1,0 1-1,0-1 1,1 0-1,0 1 1,0-1-1,2-7 0,7-17-2930</inkml:trace>
</inkml:ink>
</file>

<file path=ppt/ink/ink18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6:59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0 168 9728,'39'24'7650,"-1"-7"-3458,-26-13-4022,0-1 1,1 0-1,-1 0 1,1-2-1,-1 1 1,1-1-1,-1-1 1,1-1-1,0 0 1,-1 0-1,1-1 1,-1 0-1,13-5 1,-7 2 101,1 0 0,-1-1 0,0-1 0,-1 0 0,0-2 0,0 0 0,19-13 0,-34 20-256,0 0 1,1-1 0,-1 1-1,0-1 1,0 1 0,-1-1-1,1 0 1,0 1 0,-1-1-1,0 0 1,1 0 0,-1 0 0,0 0-1,-1-1 1,1 1 0,-1 0-1,1 0 1,-1 0 0,0-1-1,0 1 1,0 0 0,-1 0 0,1-1-1,-1 1 1,1 0 0,-1 0-1,0 0 1,-1 0 0,1 0-1,0 0 1,-1 0 0,1 0-1,-1 1 1,0-1 0,0 1 0,0-1-1,-1 1 1,1 0 0,0 0-1,-1-1 1,1 2 0,-1-1-1,0 0 1,0 1 0,-3-2 0,-4-1 63,1 1 0,-1 0 1,0 1-1,0 0 1,0 1-1,0 0 1,0 1-1,0 0 1,0 0-1,0 1 1,0 0-1,0 1 1,1 0-1,-1 1 1,0 0-1,1 0 1,-1 1-1,1 0 1,0 1-1,1 0 1,-9 6-1,5-1 67,0 0 0,1 0 0,0 1 1,1 1-1,0 0 0,1 0 0,1 1 0,0 0 0,0 1 0,1 0 0,1 0 0,-5 15 0,8-19-69,1 0-1,-1 0 0,2 0 0,-1 1 0,1-1 0,1 1 1,0-1-1,1 0 0,0 1 0,0-1 0,1 0 1,0 1-1,1-1 0,0-1 0,1 1 0,0 0 0,0-1 1,1 1-1,6 8 0,-6-12-70,0-1 1,1 0-1,0 0 1,0 0-1,0 0 0,0-1 1,0 0-1,1 0 1,0-1-1,0 0 0,0 0 1,0-1-1,0 0 1,13 2-1,0 0-396,0-1 0,1-1 0,-1-1 0,29-2-1,-32-1-1288,0-1 0,-1 0 0,1-1 0,0-1 0,28-14-1,-16 8-2288</inkml:trace>
</inkml:ink>
</file>

<file path=ppt/ink/ink18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0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227 52 8064,'1'-3'480,"1"-1"0,-1 1 1,1 0-1,0 0 0,0 0 0,0 0 1,0 0-1,0 0 0,1 1 1,-1-1-1,1 1 0,-1 0 0,1-1 1,0 1-1,0 0 0,5-2 0,-7 4-257,1-1-1,0 1 1,-1-1-1,1 1 0,0-1 1,0 1-1,0 0 0,-1 0 1,1 0-1,0 0 1,0 0-1,0 0 0,-1 0 1,1 1-1,0-1 0,0 1 1,-1-1-1,1 1 1,0 0-1,-1 0 0,1 0 1,-1-1-1,1 2 0,-1-1 1,1 0-1,-1 0 1,0 0-1,1 1 0,-1-1 1,0 0-1,0 1 0,0-1 1,0 1-1,0 0 1,1 2-1,90 201 3447,-87-196-3541,1-1 0,-1 0 0,1 0-1,1-1 1,0 0 0,0 0 0,0 0 0,0-1 0,1 0-1,0-1 1,1 0 0,-1 0 0,1 0 0,16 5-1,-17-7-96,0-1-1,1 1 0,-1-1 1,1-1-1,-1 0 0,1 0 0,0 0 1,-1-1-1,1-1 0,0 1 0,-1-1 1,1-1-1,-1 0 0,1 0 1,-1 0-1,9-5 0,1-3-29,0 0 1,0-2-1,-1 0 1,-1-1-1,0 0 0,-1-1 1,17-21-1,-25 27 13,-1 1-1,0-1 1,-1 1-1,0-1 1,0-1 0,0 1-1,-1-1 1,-1 0 0,1 0-1,-2 0 1,1 0-1,-1-1 1,0 1 0,-1-1-1,0 1 1,-1-1-1,-1-14 1,1 21 1,-1 0 0,0 1 0,0-1-1,0 0 1,0 0 0,0 0 0,-1 1 0,1-1 0,-1 1-1,0-1 1,-2-2 0,3 4-11,1 1 1,-1-1-1,0 1 1,1-1-1,-1 1 0,0-1 1,0 1-1,0-1 1,1 1-1,-1 0 0,0-1 1,0 1-1,0 0 1,0 0-1,0 0 0,0 0 1,1 0-1,-1 0 1,0 0-1,0 0 0,0 0 1,0 0-1,0 0 1,0 0-1,0 1 0,0-1 1,1 0-1,-1 1 1,0-1-1,0 1 0,0-1 1,1 1-1,-1-1 1,0 1-1,1-1 0,-1 1 1,0 0-1,1-1 1,-1 1-1,1 0 0,-2 1 1,-1 3 5,-1 0 1,0 0 0,1 1 0,0 0-1,0-1 1,1 1 0,-1 0-1,2 0 1,-1 0 0,0 1-1,0 11 1,0 4 35,2 1 0,2 24-1,0-19-33,3 9-30,1 0-1,2-1 1,2 0 0,1-1-1,17 36 1,-3-4 0,-7-10 73,-2 0 0,-2 1-1,-3 0 1,-3 1 0,2 77 0,-10-96 39,-1-1 0,-3 1-1,-1-1 1,-1 0 0,-3-1 0,-1 1 0,-1-2 0,-32 69-1,36-93-74,-2-1 0,1 1-1,-2-2 1,1 1 0,-2-1-1,1-1 1,-1 0 0,-1 0-1,0-1 1,0-1 0,-1 0-1,0 0 1,-1-1 0,1-1 0,-1 0-1,0-1 1,-1-1 0,-15 3-1,6-2-17,-1-1 0,1-1-1,-1-1 1,1-1 0,-1-1-1,1-2 1,-1 0 0,1-1 0,-1-2-1,-39-12 1,27 2-1,2-2 0,0-1 0,1-1 0,0-2 0,-51-44 0,75 57 0,1-1 0,0 0 1,0 0-1,1-1 0,0 0 0,1 0 1,0-1-1,1 0 0,0 0 0,-6-17 1,10 21-29,0 0 1,1 0 0,0-1 0,0 1 0,0-1 0,1 1 0,0-1 0,1 1 0,-1 0 0,1-1 0,1 1 0,0 0-1,0-1 1,0 1 0,1 0 0,-1 1 0,2-1 0,6-11 0,1 3-390,1 0 1,0 1-1,1 1 0,0 0 1,1 0-1,1 2 0,26-18 1,8 0-2771,59-26 1,-38 20-804</inkml:trace>
</inkml:ink>
</file>

<file path=ppt/ink/ink18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0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11008,'4'12'5503,"33"0"-6014,-26-12 8574,21 0-7935,-4 0 128,15-5 256,-11 2 128,19-1-896,-8 0 128,5-4 0,-11 0 0,-5-8-896,2 9 0,-20 7-2304,-5 0 129</inkml:trace>
</inkml:ink>
</file>

<file path=ppt/ink/ink18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1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64 12032,'52'-12'6015,"47"-1"-7295,-75 10 10240,22-8-8576,-7-1 0,16 5 128,-12 1 0,-1 6-768,-10 0 0,2 0-256,-14 0 0,-3 0-2304,-2 0 0,-6 0-640,-9 0 1</inkml:trace>
</inkml:ink>
</file>

<file path=ppt/ink/ink18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1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9 167 10880,'-7'18'9159,"6"4"-3580,12 28-1954,-2-27-3766,1-1 0,22 34 0,-21-36 355,-6-10-55,0-1-1,0 0 1,1-1-1,0 1 0,1-1 1,10 9-1,-4-7-54,1 0 0,0-1-1,1 0 1,0-2 0,0 0 0,1 0-1,-1-1 1,1-1 0,1-1 0,-1 0 0,1-1-1,24 1 1,-12-3-31,0-1-1,0-1 0,0-1 1,0-2-1,-1-1 1,44-13-1,-59 15-56,1-2 0,-1 0 0,0 0 0,0-2 0,-1 1 0,1-1 0,-2-1 0,1 0 0,-1-1 0,0 0 0,-1-1 0,0 0 0,0-1 0,-2 0 0,13-18 0,-19 24-18,1 0 1,-1 0-1,0 0 0,0-1 1,-1 1-1,1-1 0,-1 1 0,-1-1 1,1 1-1,-1-1 0,0 0 1,0 1-1,0-1 0,-1 1 1,0-1-1,0 0 0,-1 1 0,1 0 1,-1-1-1,0 1 0,-6-10 1,0 1-11,-1-1 1,-1 1-1,0 1 0,-1 0 1,-21-19-1,15 16 9,-1 2 0,-1 0 0,0 1 0,-1 1 0,0 1 0,-23-9 0,41 19 3,-9-4 0,0 0 0,-1 1 0,1 0 0,-1 1 0,0 0 0,1 1 0,-1 0 0,0 1 0,0 0 0,0 1 0,0 0 0,0 1 0,-15 3 0,13-2-298,-1 1 0,1 1 1,0 0-1,0 0 0,0 2 0,1 0 0,-1 0 0,1 1 0,1 1 1,0 0-1,0 1 0,-15 13 0,21-16 32,-1 1 0,2-1 0,-1 1-1,1 0 1,0 0 0,0 0 0,1 1 0,0 0 0,0 0-1,1 0 1,0 0 0,0 0 0,1 1 0,0-1 0,1 1-1,0 0 1,0-1 0,0 1 0,2 0 0,-1 0 0,2 11-1,8 28-3701</inkml:trace>
</inkml:ink>
</file>

<file path=ppt/ink/ink18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2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16384,'42'-3'8191,"-52"12"-13695,10-9 8320,14 0-8319,-4 0 127</inkml:trace>
</inkml:ink>
</file>

<file path=ppt/ink/ink18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3.6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1170 8576,'-37'33'6208,"37"-33"-6026,-1 1 1,0-1 0,1 0 0,-1 1-1,1-1 1,-1 0 0,0 1 0,0-1 0,1 0-1,-1 0 1,0 1 0,1-1 0,-1 0 0,0 0-1,0 0 1,1 0 0,-1 0 0,0 0-1,1 0 1,-1 0 0,0-1 0,0 1 0,1 0-1,-1 0 1,0-1 0,1 1 0,-1 0-1,0-1 1,1 1 0,-1 0 0,1-1 0,-1 1-1,0-2 1,-15-16 322,13 3-240,1 0 0,0 0-1,1-1 1,0 1 0,1 0-1,1 0 1,1 0 0,4-20-1,-2 1 64,4-75 682,-3 45-417,16-83 1,-12 99-426,2 0 0,2 1 0,3 1 0,1 0 0,3 1 0,1 1 0,45-68 0,-52 91-66,0 2 0,2 0 0,0 0 0,1 2-1,1 0 1,1 1 0,0 1 0,42-25 0,-53 37-62,-1 0 1,1 1-1,0-1 0,0 2 0,0-1 1,0 1-1,0 0 0,0 1 0,0 0 0,0 0 1,1 0-1,-1 1 0,0 1 0,0-1 1,0 1-1,0 1 0,-1 0 0,1 0 0,-1 0 1,12 8-1,3 2 54,-1 1 0,-1 1 0,0 0-1,-1 2 1,22 25 0,-22-22-34,-1 2 0,-2 0-1,0 1 1,-1 0 0,-1 1-1,-1 1 1,-2 0 0,0 1 0,10 38-1,67 296 5,-66-244-28,-5 2 0,2 136-1,-16-211-153,-2-40-82,0-23 27,-11-251-616,26-100 277,-9 295 435,19-82 0,-20 130 66,2 0-1,1 0 1,1 1-1,1 1 1,1-1-1,27-39 0,-26 47 62,1 0-1,0 1 0,2 1 0,0 0 0,1 1 0,1 1 0,0 0 0,1 1 0,38-19 0,-52 30-30,0 0 1,1 1-1,-1 0 0,1 1 0,-1-1 0,1 1 0,0 0 1,0 0-1,-1 1 0,1-1 0,0 1 0,0 1 1,0-1-1,0 1 0,-1 0 0,1 0 0,0 1 1,-1 0-1,10 4 0,-9-4 5,0 1-1,-1-1 1,1 1 0,-1 0-1,1 1 1,-1-1-1,-1 1 1,1 0 0,0 0-1,-1 1 1,0 0-1,0-1 1,0 1 0,-1 0-1,1 1 1,-1-1-1,0 1 1,-1-1 0,3 8-1,1 0 17,3 7-1,-1 0 0,-1 1 0,-1 0-1,-1 0 1,-1 0 0,3 37 0,-6-48-34,5 49 65,-3 1-1,-3 0 0,-7 68 1,1-50-6,-36 346 85,40-403-175,-1 0 1,-1 0-1,-1 0 1,-8 22-1,8-33-72,1-11 19,0-35-43,5 7-48,0 1-1,8-32 0,66-294-1066,-54 272 864,47-118-1,-48 151 342,2 2 0,3 0 0,1 2 0,2 1 0,3 1 0,1 1 0,56-56 0,-83 91 69,1 0 0,1 1-1,-1 0 1,1 0-1,0 0 1,0 1-1,1 0 1,-1 1 0,1-1-1,0 1 1,1 1-1,-1 0 1,13-4-1,-19 7-13,1-1-1,-1 1 0,1 0 0,-1 0 0,1 0 1,-1 0-1,1 0 0,-1 0 0,1 1 0,-1-1 0,1 1 1,-1 0-1,1 0 0,-1 0 0,0 0 0,1 0 0,-1 0 1,0 0-1,0 1 0,0-1 0,0 1 0,0 0 1,0-1-1,-1 1 0,1 0 0,1 3 0,2 2 42,-1 0 0,-1 1 0,1-1 0,-1 1-1,-1 0 1,0 0 0,0 1 0,0-1 0,0 10 0,1 59 334,-4-1 0,-19 146 0,-49 192 328,65-388-702,-19 180 226,22-181-265,1 0 0,1 0 0,1-1 1,2 1-1,0 0 0,10 31 0,-12-51-86,0 0 0,0 1 0,1-1 0,-1 0-1,1 0 1,0-1 0,1 1 0,-1-1 0,8 8 0,-10-11-99,1 0 0,-1 0 0,1 1 0,-1-1 1,1 0-1,0 0 0,-1-1 0,1 1 1,0 0-1,0-1 0,0 1 0,0-1 1,0 1-1,0-1 0,0 0 0,0 0 0,-1 0 1,1 0-1,0 0 0,0 0 0,0-1 1,0 1-1,0-1 0,0 1 0,0-1 1,0 1-1,-1-1 0,3-2 0,15-5-3768</inkml:trace>
</inkml:ink>
</file>

<file path=ppt/ink/ink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29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3072,'19'27'6227,"7"42"-5970,-10-25 427,-5-17-235,30 86 805,-37-101-1051,-1 1 0,-1-1 0,0 1 0,0 0 0,-1 0 1,-1-1-1,-1 17 0,0-26-152,1 0 0,-1-1 0,0 1 0,1-1 0,-1 1 0,0-1 0,0 1 1,-1-1-1,1 0 0,0 0 0,-1 1 0,1-1 0,-1 0 0,0 0 0,0 0 1,0-1-1,0 1 0,0 0 0,0-1 0,-4 3 0,4-4-32,0 1-1,0 0 0,0-1 1,0 0-1,0 1 0,0-1 1,0 0-1,0 0 0,0 0 1,0 0-1,0-1 0,1 1 1,-1 0-1,0-1 0,0 1 1,0-1-1,0 0 1,0 0-1,1 0 0,-1 0 1,0 0-1,1 0 0,-1 0 1,1 0-1,-1-1 0,1 1 1,-1 0-1,1-1 0,0 1 1,-2-3-1,-3-6-15,1 1 0,-1-1 0,1 0 0,1 0 1,0 0-1,1-1 0,0 1 0,0-1 0,1 0 0,0 0 0,1 0 0,1 0 0,-1 0 0,2 0 0,-1 0 0,2 0 0,-1 1 0,2-1 1,-1 0-1,1 0 0,1 1 0,0 0 0,1 0 0,10-19 0,-9 19-15,0 0 1,0 1-1,0-1 1,1 1-1,1 1 0,0-1 1,0 1-1,0 1 1,1-1-1,0 1 0,1 1 1,-1 0-1,1 0 1,1 1-1,-1 0 0,1 1 1,-1 0-1,1 1 1,0 0-1,1 1 0,-1 0 1,0 0-1,1 1 0,13 1 1,-13 2 49,-1 0-1,1 0 1,-1 1-1,0 1 1,0 0 0,0 1-1,0 0 1,-1 0 0,0 1-1,0 0 1,0 1 0,-1 0-1,0 1 1,15 16 0,2 7 181,-1 2 0,40 68 0,-38-57-33,-13-27-759,-8-32-3334,8-7-82,-5 14 1941</inkml:trace>
</inkml:ink>
</file>

<file path=ppt/ink/ink18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4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37 346 3584,'0'-11'170,"0"-10"10732,-3 20-4839,-4 14-2655,2-2-3129,1 1 1,0 0-1,0 0 0,1 1 0,-2 23 0,4-31-113,1 0 0,0 0-1,0 0 1,0 0-1,1 0 1,0 0-1,0 0 1,0 0 0,1 0-1,-1 0 1,1-1-1,0 1 1,0 0 0,1-1-1,0 0 1,-1 0-1,1 0 1,6 6-1,-1-3-73,0-1 0,0 0-1,1-1 1,-1 0 0,1 0-1,1-1 1,-1 0-1,0 0 1,1-1 0,0 0-1,0-1 1,13 1 0,-2-1-23,0-1 0,1 0-1,-1-2 1,36-6 0,-43 5-68,-1-2 0,1 0 0,-1 0 0,0-1 0,-1 0 0,1-1 0,-1-1 0,0 0 0,-1-1 0,0 0 0,0 0 0,0-1 0,-1-1 0,14-17 0,-12 12-3,-2 0 1,1-1 0,-2 0-1,0-1 1,-1 0-1,-1 0 1,0-1-1,-2 0 1,7-34-1,-11 46-5,0-1 0,0 0-1,-1 0 1,0 0 0,-1 0-1,1 0 1,-1 0-1,-1 0 1,1 0 0,-1 1-1,0-1 1,-1 0-1,0 1 1,0 0 0,0 0-1,-1 0 1,1 0 0,-7-7-1,7 9-1,-2-4-5,0 1 0,-1 0 0,1 0 0,-2 1 0,1 0 0,-1 0 0,0 0 0,0 1-1,0 0 1,-1 1 0,1-1 0,-1 1 0,0 1 0,-1 0 0,-16-5 0,12 4 4,1-1-20,-1 1 0,1 0-1,-1 1 1,1 0 0,-1 1 0,0 0-1,0 1 1,0 1 0,0 0-1,0 1 1,0 0 0,0 1-1,0 0 1,1 1 0,-1 1-1,1 0 1,0 1 0,-12 5-1,9-2-82,1 0-1,0 1 1,0 1-1,1 0 1,0 1-1,-13 14 1,22-22 61,1 0-1,0 1 1,0-1-1,1 1 1,-1-1 0,1 1-1,0 0 1,0 0-1,0 0 1,0 0 0,1 0-1,-1 0 1,1 1 0,0-1-1,1 0 1,-1 1-1,1-1 1,0 1 0,0-1-1,0 0 1,0 1-1,1-1 1,0 1 0,0-1-1,0 0 1,0 0 0,4 8-1,-2-8-10,0 0-1,0 0 0,1 0 1,-1 0-1,1-1 0,0 1 1,0-1-1,0 0 1,1 0-1,-1-1 0,1 1 1,-1-1-1,1 0 1,0 0-1,0-1 0,0 1 1,0-1-1,0 0 0,7 0 1,11 1-98,-1-1 1,44-3 0,-61 1 143,47-2 52,-1-2 1,88-21-1,-135 24 43,0 1-1,0 0 1,0 0-1,0 0 1,0 0-1,0 1 1,0 0-1,0 0 0,0 0 1,0 0-1,0 0 1,0 1-1,5 1 1,-7 0 21,1-1 1,-1 1-1,0 0 0,0 0 1,0 0-1,0 1 0,0-1 1,0 0-1,0 1 0,-1-1 1,0 1-1,1 0 1,-1-1-1,0 1 0,0 0 1,0 0-1,-1 0 0,1-1 1,0 6-1,-1-8-79,5 27 689,2-1 0,17 43 0,-20-59-658,1-1 1,0 1-1,1-1 0,0 0 0,1-1 0,0 0 0,0 0 0,0 0 0,1-1 0,15 11 0,-9-8-408,1-2-1,0 0 0,1 0 1,0-2-1,17 6 1,-15-7-1595,1 0 0,-1-2 1,1 0-1,32 1 1,-16-4-1910</inkml:trace>
</inkml:ink>
</file>

<file path=ppt/ink/ink18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5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16 408 11264,'-1'-1'217,"-1"0"1,1 0-1,0 0 1,0 0 0,0 0-1,0 0 1,0 0-1,0-1 1,0 1 0,1 0-1,-1-1 1,0 1-1,1 0 1,-1-1 0,1 1-1,-1-1 1,1 1-1,0-1 1,0 1 0,0-1-1,0 1 1,0-1-1,0 1 1,0-4 0,1 2 184,1 0 1,-1-1-1,0 1 1,1 0-1,0-1 1,0 1-1,0 0 1,0 1-1,0-1 1,4-3-1,6-5 10,1 0-1,-1 1 1,2 1-1,14-8 1,235-140 1614,-229 139-1684,1 1-1,0 2 0,1 1 1,0 1-1,1 3 0,66-11 0,-66 15-53,0 3 0,1 1 0,-1 1 0,0 3 0,73 11 0,-97-11-195,0 2 0,0-1 0,0 2 0,-1 0 0,19 10-1,-25-12-59,0 1 0,0 1-1,-1-1 1,1 1 0,-1 0-1,0 0 1,0 1 0,-1-1-1,0 1 1,0 0-1,0 0 1,4 9 0,-4-4-17,0-1 1,-1 1-1,0 0 1,0 0-1,-2 0 1,1 0-1,-1 0 1,-1 0-1,0 1 1,0-1-1,-1 0 1,-1 0-1,0 0 1,0 0-1,-1 0 0,0 0 1,-1-1-1,-1 0 1,1 1-1,-2-1 1,-6 10-1,-5 2-121,-2-1 0,0 0 0,-1-2 0,-1 0 0,-1-1 0,-28 17-1,33-24 1,-1 0-1,-1-1 1,1 0-1,-2-2 0,1 0 1,-1-1-1,0-1 1,-1-1-1,-23 3 0,39-8-2,-1 0 0,1 0 0,-1 0-1,1-1 1,-1 1 0,1-1-1,-1-1 1,1 1 0,-5-3-1,8 4 43,1-1-1,0 0 0,0 1 0,0-1 0,-1 0 1,1 0-1,0 0 0,0 0 0,0 0 0,0 0 1,0 0-1,1 0 0,-1 0 0,0 0 1,0 0-1,1 0 0,-1-1 0,1 1 0,-1 0 1,1-1-1,-1 1 0,1 0 0,0-1 0,0 1 1,0 0-1,0-1 0,0 1 0,0 0 1,0-1-1,0 1 0,0 0 0,0-1 0,1 1 1,-1 0-1,1-1 0,-1 1 0,1 0 0,-1 0 1,3-3-1,3-6-160,1-1 1,0 1-1,0 1 1,1 0-1,1 0 1,-1 0-1,2 1 1,-1 0-1,1 1 1,12-8-1,12-5-266,66-28 1,-63 34 676,1 2 0,0 1 0,0 2 1,1 2-1,42-2 0,-79 8-159,11 1 269,0 0-1,0 0 0,0 2 1,0-1-1,0 2 1,0 0-1,-1 0 0,1 1 1,-1 0-1,13 8 0,-8-5 257,0-1-1,0 0 0,1-1 0,29 5 0,-23-9-409,0-1-1,0-1 1,0-1-1,0-1 0,-1-1 1,1-1-1,-1-1 0,0-1 1,-1-1-1,0-1 1,0-1-1,-1-1 0,0-1 1,24-18-1,-39 26-139,-1-1 0,0 1 0,0-1 0,0 0 0,0 0 0,-1-1 0,0 1 0,0-1 0,5-11 0,-8 14 0,1-1 0,-1 1 0,0-1 0,-1 0 0,1 1 0,-1-1 0,1 0 0,-1 1 0,0-1 0,0 0 0,-1 1 0,1-1 0,-1 0 0,0 1 0,0-1 0,0 1 0,-3-7 0,3 8 3,-1-1 1,0 1-1,1-1 1,-1 1-1,0 0 0,0-1 1,-1 1-1,1 0 1,0 1-1,-1-1 0,1 0 1,-1 1-1,0-1 0,0 1 1,1 0-1,-1 0 1,0 0-1,0 0 0,0 1 1,0-1-1,0 1 1,0-1-1,0 1 0,0 0 1,0 0-1,0 1 0,-3 0 1,-12-2 29,4 1-6,0 0 1,0 0-1,0 2 1,0 0-1,0 0 0,1 1 1,-1 1-1,1 0 1,0 1-1,0 1 0,-22 12 1,6 0 82,0 2-1,1 1 1,-34 34 0,51-46-67,2 0-1,-1 1 1,2 1 0,-1 0-1,1 0 1,1 0 0,0 1-1,1 0 1,0 1 0,1-1-1,-5 18 1,7-23-22,1 1 1,0-1-1,1 1 0,0-1 1,0 1-1,1 0 0,-1-1 1,2 1-1,-1 0 0,1-1 1,0 1-1,1 0 0,0-1 1,0 0-1,1 1 0,-1-1 1,6 8-1,-4-6-12,0 0-1,1-1 1,0 1-1,1-1 1,0 0-1,0 0 1,1 0-1,-1-1 1,2 0-1,-1-1 1,1 1-1,0-1 1,1-1-1,15 9 1,-22-13-9,21 12-38,1 0-1,0-2 1,0-1-1,1-1 1,0-1 0,0-1-1,1-1 1,0-1-1,52 2 1,-50-7-392,0 0 1,0-2-1,34-6 0,29-13-3589,-32 1 29</inkml:trace>
</inkml:ink>
</file>

<file path=ppt/ink/ink18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5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7168,'32'-13'1976,"-23"9"-930,-1 0 0,1 1 0,0 0-1,0 0 1,0 1 0,0 0 0,0 0 0,0 1 0,0 0 0,1 1 0,-1 0 0,14 2 0,1 3-545,0 1 0,-1 1 1,0 1-1,0 1 0,29 17 1,34 33 1048,149 134 0,-174-136-1082,3-4-1,2-2 1,129 75-1,-176-117-863,1-1 0,27 7 1,-16-8-3068,-139-41-6201,58 18 6187</inkml:trace>
</inkml:ink>
</file>

<file path=ppt/ink/ink18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6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1039 1 10880,'-32'35'5376,"-30"-12"-6016,53-19 10367,-51 39-9343,12-11 0,-47 39 128,26-16 128,-45 39-768,34-32 0,-32 17 512,27-17 128,0 0-384,19-14 128,14-5-256,10-8 128,15-12-512</inkml:trace>
</inkml:ink>
</file>

<file path=ppt/ink/ink18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6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98 9216,'-3'5'1266,"2"-5"-1020,0 1-1,0 0 1,1 0-1,-1 0 1,0 0-1,1 0 1,-1 0-1,1 0 1,-1 0-1,1 0 0,0 0 1,-1 0-1,1 0 1,0 0-1,0 0 1,-1 0-1,1 0 1,0 0-1,0 1 0,1 1 1,0-3 66,0 1 0,0-1 1,0 1-1,0-1 0,0 0 1,0 1-1,0-1 0,0 0 0,0 0 1,1 0-1,-1 0 0,0 0 0,0 0 1,0 0-1,0 0 0,0 0 1,1 0-1,-1-1 0,0 1 0,2-1 1,25-9-58,-25 9 462,243-61 1909,-187 49-1924,74-10-368,-78 15-2156,-1-1-3324,-45 8 1796</inkml:trace>
</inkml:ink>
</file>

<file path=ppt/ink/ink18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6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84 10368,'27'-28'5120,"44"8"-4352,-52 13 8063,24-5-8319,-11 5 0,28 7 0,-12 0 128,4 0-1152,-10 0 128,10-6-640,-15 6 128,-3-3-2432,-5 3 0</inkml:trace>
</inkml:ink>
</file>

<file path=ppt/ink/ink18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7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30 11520,'-6'6'745,"0"-1"0,0 2 0,1-1 1,0 1-1,0 0 0,1 0 0,0 0 1,0 1-1,0-1 0,1 1 0,0 0 1,1 0-1,0 0 0,0 0 1,1 1-1,0-1 0,0 0 0,1 1 1,1 12-1,-1-4 263,1 0 0,1 1 1,8 29-1,-6-33-1237,0-1-1,1 0 1,1 1-1,11 18 1,-7-17 373,2 1-1,0-1 0,0-1 1,2 0-1,-1-1 1,2-1-1,0 0 1,0-1-1,1 0 0,0-1 1,1-1-1,0-1 1,1 0-1,35 10 0,-32-13-82,1 0 0,0-1 0,1-1 0,-1-1 0,1-1 0,-1-1 0,1-1 0,-1-1 0,0-1 0,1-1 0,-1-1 0,31-11 0,-40 11-59,-1-1 1,1-1-1,-1 0 1,0 0-1,0-1 0,-1-1 1,-1 0-1,18-18 0,-20 21-17,-1-1 0,0 0 1,-1 0-1,0-1 0,0 0 0,0 0 0,-1 0 0,0-1 0,-1 1 0,0-1 0,0 0 0,-1-1 0,0 1 0,-1-1 0,0 1 0,0-1 0,-1 0 1,0 1-1,-2-21 0,-1 19-15,-1-1 1,-1 0-1,0 1 1,0 0-1,-2 0 1,1 0-1,-1 1 0,0 0 1,-9-10-1,3 4 21,-1 2 0,0-1 0,-1 2 0,-29-22-1,30 26 29,0 2-1,0 0 0,-1 0 1,1 1-1,-1 1 1,-1 0-1,1 1 0,-1 1 1,1 0-1,-1 1 0,-30-1 1,29 2-5,-11 0 18,0 1 0,0 1 0,1 1 0,-1 1 0,0 2 0,1 1 0,-31 10 0,31-8-17,0 1-1,0 2 1,1 0-1,-39 25 1,51-27-509,0 0 0,1 0 1,0 2-1,1-1 0,0 2 1,1-1-1,0 2 0,1-1 1,-11 18-1,-4 16-3602</inkml:trace>
</inkml:ink>
</file>

<file path=ppt/ink/ink18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9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551 72 6016,'2'-8'1144,"7"-20"1362,2 14 4190,-10 14-4989,-10-8 1852,-19 0-3849,25 7 519,-11-1 131,1 1 0,0 0 0,-1 1-1,1 0 1,0 1 0,-1 1 0,1 0-1,0 1 1,0 0 0,-24 10 0,-9 5 296,-75 42 0,90-42-486,-41 30 1,61-40-144,1 1-1,0 0 1,0 0 0,1 1-1,0 0 1,1 1-1,-8 12 1,15-21-27,0 0 0,-1 0 0,1 0 0,0 0 0,0 1 0,1-1 0,-1 0 0,0 0 0,1 1 0,-1-1 0,1 0 0,0 1 0,0-1 0,0 1 0,0-1 0,0 0 0,0 1 0,1-1 0,-1 0 0,1 1 0,0-1 0,0 0 0,1 3 0,0-2 0,0 0 0,1-1 0,-1 1 0,1-1 0,0 0 0,0 0 0,0 1 0,0-2 0,0 1 0,0 0 0,0-1 0,1 1 0,5 0 0,11 3 0,0-1 0,1-1 0,-1-1 0,23 0 0,-38-2 0,102 7 0,107 21 0,-184-24 0,-8 0 19,1 1 1,-1 1-1,0 1 0,-1 0 1,1 2-1,-2 1 0,21 12 1,-30-15 9,1 0 0,-2 1 0,1 0 0,-1 1 0,0 0 1,-1 1-1,0 0 0,-1 0 0,0 1 0,0 0 0,-1 1 0,10 22 0,-15-29 25,-1 0 0,1 0-1,-1 0 1,-1 1-1,1-1 1,-1 0 0,1 1-1,-1-1 1,-1 0-1,1 0 1,-1 1 0,0-1-1,0 0 1,-1 0-1,1 0 1,-1 0-1,0 0 1,-6 9 0,1-3 71,-1 0 1,0 0 0,-1-1 0,0 0 0,0 0-1,-12 8 1,5-6-19,-1-1 0,-1 0 1,0-2-1,0 0 0,0-1 0,-1 0 0,-1-2 0,1 0 1,-1-1-1,0-1 0,-29 1 0,-16 0-88,0-4 1,-81-8-1,115 3-286,0-1 1,0-1-1,-30-11 0,59 17 220,0-1-1,0 1 0,0-1 0,0 1 0,0-1 0,0 0 0,1 0 0,-1 0 1,0 0-1,0 0 0,1 0 0,-1 0 0,1-1 0,-1 1 0,1-1 0,-1 1 0,1-1 1,-2-2-1,3 3-39,0-1 0,0 1 0,0 0 0,0 0 0,0 0 0,0 0 1,0-1-1,0 1 0,1 0 0,-1 0 0,0 0 0,1 0 0,-1 0 0,1 0 0,-1 0 1,1 0-1,0 0 0,-1 0 0,1 0 0,0 0 0,0 0 0,-1 1 0,3-2 1,8-7-968,0 1 0,1 1 0,0-1 0,14-5 0,-13 6-25,27-16-2399</inkml:trace>
</inkml:ink>
</file>

<file path=ppt/ink/ink18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9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24 9216,'0'-19'3925,"0"15"-1685,-1 6 3971,-6 13-4934,-1 2-830,1 0 1,0 0 0,1 1-1,1 0 1,1 0-1,0 1 1,-2 30 0,5-24-146,0-1 1,2 1 0,1 0-1,0-1 1,10 39 0,-9-52-183,1-1 1,0 1-1,1-1 0,0 0 1,12 17-1,-15-23-131,1 0 0,0 0 0,0 0 0,1-1 0,-1 1 0,1-1-1,-1 0 1,1 0 0,0 0 0,0-1 0,1 1 0,-1-1 0,1 0-1,-1 0 1,1-1 0,6 2 0,-4-2-364,1-2 0,-1 1 1,1-1-1,-1 0 0,1 0 0,-1-1 0,0 0 0,0 0 1,0-1-1,0 0 0,0 0 0,0-1 0,11-8 0,12-9-3209</inkml:trace>
</inkml:ink>
</file>

<file path=ppt/ink/ink18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09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24 13824,'-51'-13'6911,"91"6"-9983,-29 4 11136,7 3-10240,-7 0 128,-11 0-4223,0 0-1,-6 3 7296,6-3 0</inkml:trace>
</inkml:ink>
</file>

<file path=ppt/ink/ink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29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0 376 3328,'38'0'3241,"-1"0"-1202,56-5 1,-79 3-1897,0-1 1,0-1 0,-1 0-1,1 0 1,-1-1 0,0-1-1,17-10 1,-17 8 117,0-1-1,-1 0 1,0-1-1,-1 0 1,0-1 0,-1 0-1,0 0 1,-1-1-1,0-1 1,11-20 0,-17 29-225,-1-1 0,0 0 0,0 0 0,0 0 0,-1 0 1,1-1-1,-1 1 0,-1 0 0,1-1 0,-1 1 0,0 0 0,0-1 1,0 1-1,-1 0 0,1-1 0,-1 1 0,-1 0 0,1 0 1,-1 0-1,0 0 0,0 0 0,-1 0 0,1 0 0,-1 1 0,0-1 1,0 1-1,0 0 0,-1 0 0,0 0 0,0 0 0,0 1 1,0-1-1,-6-3 0,6 4 7,-1 0 0,0 1 0,0-1 0,0 1 0,0 0 0,0 0 1,0 0-1,-1 1 0,1 0 0,-1 0 0,1 0 0,-1 1 0,1 0 0,-1 0 0,1 0 0,-1 1 0,1 0 1,-1 0-1,1 0 0,0 0 0,-1 1 0,1 0 0,0 0 0,0 1 0,-9 5 0,6-3 42,0 1-1,0 0 1,0 0-1,1 1 1,0 0-1,0 0 1,1 1 0,0 0-1,0 0 1,1 0-1,0 1 1,0-1-1,-5 17 1,5-8 17,2 0 0,0 0 1,0 0-1,2 0 1,0 0-1,1 0 0,1 0 1,0 1-1,2-1 0,0 0 1,0-1-1,2 1 0,0-1 1,1 1-1,14 26 0,-13-29-61,1 0-1,0 0 1,1-1 0,1 0-1,0-1 1,0 0-1,1 0 1,1-1-1,0-1 1,1 0 0,0 0-1,0-1 1,1-1-1,0-1 1,1 0 0,-1 0-1,19 4 1,-27-9-99,0-1 1,0 1 0,1-1 0,-1-1-1,1 1 1,-1-1 0,1 0 0,-1-1 0,1 0-1,-1 0 1,0 0 0,1-1 0,-1 1-1,0-2 1,0 1 0,0-1 0,0 0-1,6-4 1,-3 0-739,-1 0 1,0 0-1,0-1 0,0 0 0,-1-1 1,0 1-1,-1-1 0,0-1 0,8-17 1,-5 13-1765</inkml:trace>
</inkml:ink>
</file>

<file path=ppt/ink/ink18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0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35 114 9344,'-1'0'528,"0"0"0,0 0 0,0 0 1,0 0-1,0 0 0,0 0 0,0 0 1,0 1-1,1-1 0,-1 0 0,0 1 0,0-1 1,0 1-1,0-1 0,1 1 0,-1-1 1,0 1-1,0 0 0,0 0 0,0 10 6579,3-1-5512,1 4-3966,6 25 3213,2 0 0,25 59-1,6 23 303,-41-118-1106,0 0 0,-1 0 0,1 0 0,-1 1 0,0-1-1,0 0 1,0 0 0,0 1 0,-1-1 0,1 0-1,-1 0 1,-1 3 0,2-5-28,0-1 0,0 1-1,0-1 1,-1 1 0,1-1 0,0 1 0,-1-1-1,1 1 1,0-1 0,-1 0 0,1 1-1,-1-1 1,1 0 0,0 1 0,-1-1 0,1 0-1,-1 0 1,1 1 0,-1-1 0,1 0-1,-1 0 1,1 0 0,-1 0 0,1 1 0,-1-1-1,0 0 1,1 0 0,-1 0 0,-1-1 1,0 0 0,0 1-1,0-1 1,0 0 0,0 0 0,1 0 0,-1 0 0,0 0 0,1-1 0,-1 1 0,1 0 0,-3-3 0,-4-5-17,0-1 0,0 0 0,1 0 0,0 0 0,1-1 0,0 0 0,1 0 0,0-1 0,0 1 1,2-1-1,-1 0 0,1 0 0,1-1 0,1 1 0,-1 0 0,2-1 0,0-16 0,1 18 24,1-1 1,0 1-1,0 0 0,1 0 1,0 1-1,1-1 0,0 1 0,1-1 1,0 1-1,0 1 0,1-1 1,1 1-1,-1 0 0,2 0 0,-1 1 1,1 0-1,0 0 0,1 1 0,0 0 1,12-7-1,-3 4 60,-1 0-1,2 2 1,-1 0-1,1 1 1,33-7-1,-40 12-28,0 0-1,0 0 0,0 1 1,0 1-1,0 0 0,0 1 1,0 0-1,0 1 0,-1 0 1,1 1-1,12 4 0,-6-1-15,1 2 0,-1 0 0,0 1 0,0 1 0,-1 1 0,-1 0 0,0 1 0,0 1 0,-1 0 0,22 27 0,-18-16-16,-2 0-1,0 1 1,-2 0-1,-1 1 1,-1 1 0,-1 1-1,-1-1 1,12 55-1,-22-74-4,0-1-1,0 1 1,-1-1 0,0 1-1,0-1 1,-1 1-1,0-1 1,0 1 0,-1-1-1,0 0 1,-4 9-1,6-14-55,-1 1 0,0-1 0,0 0 0,0 0 0,0 0 0,0 0 0,-1 0 0,1-1 0,0 1 0,-1 0-1,0-1 1,1 1 0,-1 0 0,0-1 0,0 0 0,0 0 0,0 1 0,0-1 0,0 0 0,0 0 0,0-1 0,0 1 0,0 0-1,-1-1 1,1 1 0,0-1 0,0 0 0,-1 0 0,1 0 0,0 0 0,0 0 0,-1 0 0,1-1 0,0 1 0,0-1 0,-1 1-1,-2-3 1,2 2-183,1 0-1,0 0 0,-1-1 1,1 1-1,0-1 1,0 1-1,0-1 0,0 0 1,1 0-1,-1 0 0,0 0 1,1 0-1,-1 0 0,1 0 1,0-1-1,0 1 0,0 0 1,-2-5-1,-1-3-844,-11-19-3024</inkml:trace>
</inkml:ink>
</file>

<file path=ppt/ink/ink18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2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496 75 2688,'-1'-1'317,"0"0"0,1 0 0,-1 0 0,0-1 0,0 1-1,1 0 1,-1 0 0,1 0 0,-1-1 0,1 1 0,-1 0 0,1-1 0,0 1 0,0 0 0,-1-1 0,1 1 0,0 0-1,0-1 1,1 1 0,-1 0 0,0-1 0,0 1 0,1 0 0,-1-1 0,1-1 0,0 1-11,-1 0 0,1 0-1,-1-1 1,0 1 0,0 0 0,0 0 0,0-1 0,0 1 0,0 0-1,-1-1 1,1 1 0,-1 0 0,1 0 0,-1 0 0,0 0 0,-1-3 0,0 5-124,1 0 1,0 0 0,-1 0-1,1 0 1,-1 0 0,1 0-1,0 1 1,-1-1 0,1 0 0,-1 1-1,1-1 1,0 1 0,0 0-1,-1-1 1,1 1 0,0 0-1,0 0 1,0-1 0,-1 1 0,1 0-1,0 0 1,0 2 0,-35 28 1822,3 1-1214,-9 7-79,1 1 0,3 3 1,1 1-1,-41 65 0,49-59-472,3 0 0,2 2 0,-21 68 0,38-96-178,1-1 0,1 1 0,1 0 0,2 1-1,0-1 1,1 0 0,2 1 0,0-1 0,7 34 0,5-3 12,2-1 1,2 0 0,26 53-1,-4-28 12,14-1-65</inkml:trace>
</inkml:ink>
</file>

<file path=ppt/ink/ink18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2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14336,'0'0'7167,"6"-16"-7935,-6 16 7168,0 0-7040,0 0 128,0-16-1536,0 5 0,0-5 0,0 7 128</inkml:trace>
</inkml:ink>
</file>

<file path=ppt/ink/ink18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2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15 8320,'-1'-2'581,"1"1"1,-1 0-1,0 0 1,0 0 0,0 0-1,0 1 1,0-1-1,0 0 1,0 0-1,0 0 1,-1 1-1,1-1 1,0 1 0,0-1-1,0 1 1,-1-1-1,1 1 1,0 0-1,-1 0 1,1-1-1,0 1 1,-2 0 0,-6 9 4562,3 11-5595,-3 24 1450,2 1 0,2-1 0,2 1 0,2 0 0,7 64 0,-4-98-974,0 0 1,0 0-1,1 0 0,1-1 0,-1 1 1,2-1-1,0 0 0,0 0 1,0 0-1,1-1 0,1 0 0,8 10 1,-12-16-47,0 1 0,0-1 0,1 1 0,-1-1 0,1 0 0,0-1 0,0 1 0,0-1 0,0 1 0,0-1 0,0-1 1,1 1-1,-1 0 0,1-1 0,-1 0 0,1 0 0,-1 0 0,1-1 0,0 0 0,0 0 0,-1 0 0,1 0 0,0-1 0,-1 1 1,1-1-1,-1 0 0,1-1 0,-1 1 0,1-1 0,7-4 0,-4 0-695,0 1 0,-1-2 1,0 1-1,0-1 0,0 0 0,-1 0 0,0-1 0,6-10 1,9-14-3275</inkml:trace>
</inkml:ink>
</file>

<file path=ppt/ink/ink18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3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52 11136,'-18'-29'5503,"36"10"-4095,-13 15 7168,-5 4-7808,0 0 128,-5 0 256,1 0 0,-6 4-1664,6-4 128,-7 0 640,8 0 0,3 0-1536,0 0 0,14 0-2560,-10 0 0</inkml:trace>
</inkml:ink>
</file>

<file path=ppt/ink/ink18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3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 10880,'0'2'813,"0"0"0,0 0 0,1 0 0,-1 0 0,1 0 0,-1 0 0,1 0 0,0 0 0,0 0 0,0 0 0,0-1 0,0 1 0,0 0 0,2 1 0,7 11 3580,-3 6-3382,2 15 377,-6-18-1225,1 1 0,0-1-1,2 0 1,0-1 0,0 0 0,2 0 0,0 0-1,1-1 1,0 0 0,15 17 0,-17-24-73,0-1 0,0 1 0,1-2 1,0 1-1,0-1 0,1 0 0,11 5 1,-16-9-81,-1-1 0,1 0 1,-1 0-1,1 0 0,-1 0 1,1 0-1,-1-1 1,1 0-1,0 0 0,-1 0 1,1 0-1,0-1 0,-1 1 1,1-1-1,-1 0 1,1 0-1,-1 0 0,1 0 1,-1-1-1,0 1 0,1-1 1,-1 0-1,0 0 1,4-4-1,13-10 3,0-2 0,-2 0-1,0-1 1,28-38 0,-40 49-9,0-1 0,-1 0 0,0 0 0,0 0 0,-1 0 0,0-1 0,-1 0 0,0 1 0,0-1 0,-1-1 0,0 1 0,-1 0 0,0 0 0,-1-1 0,-1-10 0,-8-1-24,9 21 19,-1 1-1,1 0 1,0 0 0,-1 0 0,1 0-1,0-1 1,-1 1 0,1 0-1,0 0 1,-1 0 0,1 0-1,-1 0 1,1 0 0,0 0 0,-1 0-1,1 0 1,-1 0 0,1 0-1,0 0 1,-1 0 0,1 0 0,0 1-1,-1-1 1,1 0 0,0 0-1,-1 0 1,1 0 0,0 1-1,-1-1 1,1 0 0,0 0 0,-1 1-1,1-1 1,-2 2-3,1 1-1,-1-1 1,0 0 0,1 1 0,0-1-1,0 1 1,0-1 0,0 1 0,0-1-1,0 1 1,1 0 0,-1-1 0,1 1-1,0 5 1,1 10 5,1 0 0,1 0 0,0-1-1,2 1 1,0-1 0,1 0 0,8 17 0,14 43 99,52 156-186,-59-167 76,64 256-2,-79-289 12,-1 1 0,-2-1 0,-1 0 0,-1 1 0,-3-1 1,0 1-1,-11 51 0,10-72 4,-1 1 0,0-1 0,-1 0 1,-1-1-1,0 1 0,0-1 0,-2 0 0,1-1 0,-1 1 0,-1-2 0,0 1 1,0-1-1,-1-1 0,-1 1 0,1-2 0,-1 1 0,-1-2 0,0 1 0,0-2 1,0 0-1,-1 0 0,0-1 0,0 0 0,0-1 0,0-1 0,-1 0 0,1-1 1,-1 0-1,0-1 0,-18-1 0,-15-8-4,0-2 0,1-2 0,-58-23 0,86 28-6,0-1-1,1 0 1,0-1-1,0-1 1,1-1 0,0 0-1,1-1 1,1 0-1,-19-21 1,27 27 3,1-1 0,0 0 1,0 0-1,0 0 0,1-1 0,0 1 1,0-1-1,1 0 0,0-1 0,0 1 0,1 0 1,0-1-1,1 1 0,0-1 0,0 1 0,0-1 1,2 0-1,-1 1 0,1-1 0,0 0 1,0 1-1,5-15 0,0 8 6,1 1 0,0-1 1,1 1-1,0 1 0,1 0 0,1 0 0,0 1 1,1 0-1,0 0 0,0 1 0,1 1 0,1 0 1,26-15-1,-19 13-59,0 2 1,1 0-1,0 1 0,1 1 0,0 1 1,0 1-1,0 1 0,1 2 1,28-3-1,-27 5-426,53-5-2716,-29-9-2316,-23 5 1524</inkml:trace>
</inkml:ink>
</file>

<file path=ppt/ink/ink18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4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 10880,'1'-2'312,"-1"1"1,0 0-1,1 0 1,-1 0-1,1 0 1,0 0-1,-1 0 1,1 0-1,0 0 0,-1 0 1,1 0-1,0 1 1,0-1-1,0 0 1,0 0-1,0 1 1,0-1-1,0 1 1,0-1-1,0 1 1,0-1-1,0 1 1,0-1-1,0 1 1,1 0-1,-1 0 1,0 0-1,0-1 1,0 1-1,0 0 1,1 1-1,-1-1 1,0 0-1,0 0 1,0 0-1,0 1 0,0-1 1,1 0-1,-1 1 1,0-1-1,0 1 1,0 0-1,0-1 1,0 1-1,0 0 1,0-1-1,0 2 1,26 19 4076,-7-2-4562,-20-19 50,31 36 395,-1 1 0,39 67 0,-48-71 192,10 20-312,-2 1-1,-3 1 1,-2 1-1,-2 1 1,-3 1-1,-3 0 1,-2 2-1,-3-1 1,5 79-1,-14-117-172,-2-1-1,-1 1 1,0 0 0,-1-1-1,-2 1 1,0-1 0,-1 0-1,-13 34 1,13-41-11,-2-1 0,1 0 0,-2 0 0,1 0 0,-2-1 0,0 0 0,0-1 0,0 0 0,-2 0 0,1-1 0,-1-1 0,0 0 0,-20 11 0,22-14-322,-30 14-528,39-19 715,-1 1-1,0-1 0,0 1 0,0-1 1,0 0-1,0 0 0,1 1 0,-1-1 1,0 0-1,0 0 0,0 0 0,0 0 1,0 0-1,0 0 0,0 0 1,1 0-1,-1-1 0,0 1 0,0 0 1,0 0-1,0-1 0,0 1 0,1-1 1,-1 1-1,0-1 0,0 1 0,1-1 1,-1 1-1,0-1 0,1 1 0,-1-1 1,0 0-1,1 0 0,-1 1 0,0-3 1,-4-7-3823</inkml:trace>
</inkml:ink>
</file>

<file path=ppt/ink/ink18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4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12544,'34'-9'6271,"27"-7"-6783,-47 13 9472,14 3-8832,-5 0 0,11 3 0,-11 1 0,0 5-896,0-6 0,-12-3-1536,-2 0 128,-4-3-1280,-5 3 1</inkml:trace>
</inkml:ink>
</file>

<file path=ppt/ink/ink18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4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0 134 14464,'61'14'7167,"38"-34"-9343,-76 17 14080,20-13-11904,-11 5 128,25-9-128,-20 4 0,0 0-768,-8 6 128,-15-10-1920,-5 11 128,-23 6-1408,5-1 0</inkml:trace>
</inkml:ink>
</file>

<file path=ppt/ink/ink18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5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8448,'-2'32'13501,"-2"9"-6508,0 3-4634,0-5-3000,4 61-1,7-41 2900,-2-35-2160,1 0 1,1 0-1,1-1 0,20 40 0,-27-61-154,1 1 0,-1-1 0,1 1 0,0-1-1,0 1 1,0-1 0,0 0 0,0 0 0,0 0 0,1 0 0,-1 0-1,1-1 1,-1 1 0,1-1 0,0 1 0,-1-1 0,1 0 0,0 0 0,0-1-1,5 2 1,-2-2-198,0 0 0,0 0 0,-1 0 0,1-1 0,0 0 0,-1 0 0,1-1 0,-1 1 0,1-1 0,6-4 0,3-1-602,0-2 1,-1 0-1,-1 0 0,1-1 1,-1-1-1,20-21 1,1-6-3135</inkml:trace>
</inkml:ink>
</file>

<file path=ppt/ink/ink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0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193 964 2688,'56'6'4333,"-45"-4"-3742,0 0 0,1-1 0,-1 0-1,0-1 1,1 0 0,14-3 0,-4-2-371,0-1-1,0 0 1,-1-2 0,0-1 0,-1 0-1,0-2 1,0 0 0,-1-1 0,-1-1-1,0-1 1,28-28 0,-23 17 26,-1-1 1,-1-1-1,-2-1 0,-1 0 1,-1-2-1,-1 0 0,14-40 1,-23 54-220,-2-1 0,1 1-1,-2-1 1,-1 0 0,0 0 0,-1 0 0,0 0 0,-2-1-1,0 1 1,-1 0 0,-1 0 0,0-1 0,-1 1 0,-1 1-1,-1-1 1,0 0 0,-1 1 0,-1 0 0,0 1 0,-2 0-1,1 0 1,-2 0 0,0 1 0,-1 0 0,0 1 0,-1 1-1,0 0 1,-1 0 0,0 1 0,-15-9 0,14 10-40,-1 1 0,0 1 0,0 0 0,0 1 0,-1 0 0,0 2 0,-1 0 0,1 0-1,-1 2 1,0 0 0,0 1 0,0 0 0,0 2 0,0 0 0,0 1 0,0 0 0,-20 5 0,17 0-7,1 0 0,0 1-1,1 1 1,-1 1 0,1 0 0,1 2 0,0 0-1,0 0 1,-19 20 0,25-20 40,0 1 1,1 0-1,0 0 1,1 1-1,0 1 1,2-1-1,-1 2 1,2-1-1,-1 1 1,2-1-1,0 2 1,-4 25-1,4-3 141,1 0 0,2 0 0,2 0 1,4 40-1,31 155 782,-23-177-610,2-1 0,2-1 0,3-1 0,40 81-1,98 128 528,-91-159-412,88 188 0,-138-255-381,-3 1 1,0 0 0,-3 1-1,-1 0 1,-1 1 0,-3 0-1,-1 0 1,-2 0 0,-4 57-1,-4-49 138,-2 0 0,-2-1 0,-2 0-1,-36 87 1,43-124-150,0 1 0,0-1-1,-1 0 1,0 0 0,0-1-1,-1 1 1,0-1 0,0-1-1,-13 10 1,18-15-138,-1 0 0,0 1 0,1-1 0,-1-1 0,0 1 0,-1 0 0,1-1 0,0 1 0,0-1 0,-1 0 0,1 0 0,-1-1 0,1 1 0,0-1 0,-1 1 0,1-1 0,-1 0 0,1 0 0,-1-1 0,1 1 0,-1-1 0,1 1 0,-1-1 0,1 0 0,0-1 0,0 1 0,-1-1 0,1 1 0,0-1 0,-4-3 0,2 1-383,0-1 1,1 1 0,0-1 0,0 0-1,0 0 1,1 0 0,-1 0 0,1 0-1,1-1 1,-1 0 0,1 1 0,-4-13-1,2-2-1227,1-1-1,-1-33 0,2 21 152,-2-32-783</inkml:trace>
</inkml:ink>
</file>

<file path=ppt/ink/ink18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5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82 16128,'-47'-35'8063,"104"31"-11519,-43 1 14976,10-6-12800,-7 5 0,8-3-6656,-7 2 129,5-2 8319,-3 0 128</inkml:trace>
</inkml:ink>
</file>

<file path=ppt/ink/ink18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6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618 4 9344,'-4'-1'656,"0"1"1,0-1-1,1 0 1,-1 1 0,0 0-1,0 0 1,0 0-1,0 1 1,0-1 0,0 1-1,0 0 1,0 0-1,0 0 1,1 0-1,-1 1 1,-4 2 0,-10 2 852,-29 4-60,-95 7 0,-13 3-143,137-16-1066,-1 0 1,1 2 0,0 0-1,0 1 1,1 1 0,-19 12-1,32-18-211,1 1 0,0 0-1,0-1 1,0 1 0,0 0-1,1 0 1,-1 1 0,1-1-1,0 0 1,0 1 0,0 0-1,0-1 1,1 1 0,-3 7-1,3-9-16,1 1-1,0-1 0,-1 1 1,1-1-1,0 0 0,0 1 1,0-1-1,0 1 0,1-1 0,-1 1 1,1-1-1,-1 0 0,1 1 1,0-1-1,0 0 0,0 0 1,0 0-1,0 0 0,0 1 0,1-1 1,-1-1-1,1 1 0,0 0 1,-1 0-1,1-1 0,0 1 1,4 2-1,10 6-3,1-1 0,0-1-1,0-1 1,1 0 0,0-1 0,24 4 0,121 13 206,-93-15-99,-12-2-109,-9-1 152,56 12-1,-92-14-97,0 0-1,-1 1 1,0 0 0,0 1-1,0 0 1,0 1-1,-1 1 1,0 0 0,15 12-1,-22-16-29,-1 0 0,0 1 0,0-1 0,-1 1 1,1-1-1,-1 1 0,0 0 0,0 0 0,0 0 0,0 0 0,-1 0 0,1 0 0,-1 0 0,0 1 0,0-1 0,0 6 1,-1-3 27,-1 0 0,1 0 0,-1 0 0,0 0 0,-1 0 0,0 0 0,0 0 0,0-1 0,-6 12 0,1-5 36,-1 0-1,0-1 1,-1 0-1,-1 0 0,1-1 1,-2 0-1,1-1 1,-2 0-1,-22 15 1,22-18-59,0 0 1,0-1-1,0-1 0,-1 0 1,0-1-1,0 0 1,-1-1-1,1 0 1,-1-1-1,1-1 1,-16 0-1,5-2-17,-1-1 0,1-1 0,0-2 0,0 0 0,-37-14 0,35 11-87,11 4 51,0-1 0,0-1 0,0 0-1,1-1 1,-15-9 0,27 15-51,0 0 0,0-1 0,0 1 1,0-1-1,0 0 0,0 0 0,0 0 0,1 0 0,-1 0 0,1 0 1,-1 0-1,1 0 0,0 0 0,0-1 0,0 1 0,0-1 0,0 1 1,1-1-1,-1 1 0,1-1 0,-1 1 0,1-1 0,0 1 0,0-1 1,0 0-1,1 1 0,-1-1 0,0 1 0,1-1 0,0 1 0,0-1 1,-1 1-1,1 0 0,1-1 0,-1 1 0,0 0 0,3-4 0,2-2-609,0 1 0,1-1 0,0 1 0,0 1 0,0-1 0,1 1 0,0 1 0,0-1 0,1 1 0,-1 1 0,1 0 0,0 0-1,13-3 1,17-8-3161</inkml:trace>
</inkml:ink>
</file>

<file path=ppt/ink/ink18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7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12288,'-2'22'10106,"3"4"-4700,12 53-3945,-7-48-643,-4-16-695,1 0-1,0 0 1,1-1 0,1 1 0,0-1-1,1 0 1,8 15 0,-11-25-211,0 1 1,0-1 0,0-1-1,1 1 1,-1 0-1,1-1 1,0 0 0,0 0-1,0 0 1,6 3 0,-5-4-310,-1 0 1,1 0 0,0-1-1,0 0 1,0 0-1,0 0 1,0 0 0,1-1-1,-1 0 1,0 0 0,8-1-1,-9 1-27,-1-1-1,1 0 1,-1 0 0,0 0-1,1 0 1,-1-1-1,0 1 1,0-1-1,0 0 1,0 0 0,0 0-1,0 0 1,-1 0-1,1-1 1,-1 1 0,4-6-1,-4 7 238,22-24-3674</inkml:trace>
</inkml:ink>
</file>

<file path=ppt/ink/ink18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7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13568,'-25'9'6783,"50"7"-10111,-16-12 13696,5-1-11264,0-3 128,1-3-2304,-1 3 128,4 3 1408,-4 1 128</inkml:trace>
</inkml:ink>
</file>

<file path=ppt/ink/ink18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7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 12160,'0'3'684,"1"-1"0,-1 0 1,0 1-1,1-1 0,0 0 1,-1 1-1,1-1 1,0 0-1,0 0 0,0 0 1,1 0-1,1 3 0,-1-2 71,0-1-1,-1 1 0,1 0 1,-1 0-1,0 0 0,1 0 1,-1 0-1,-1 1 0,1-1 0,0 4 1,5 165 2018,-9-139-2389,3-33-378,1 1 1,-1-1-1,0 1 1,0 0-1,0-1 0,-1 1 1,1 0-1,0-1 1,0 1-1,0-1 0,0 1 1,-1 0-1,1-1 1,0 1-1,0-1 0,-1 1 1,1-1-1,0 1 1,-1-1-1,1 1 0,-1-1 1,1 1-1,-1-1 1,1 1-1,-1-1 0,1 0 1,-1 1-1,1-1 1,-1 0-1,1 1 0,-1-1 1,0 0-1,1 0 1,-1 0-1,1 0 0,-1 1 1,0-1-1,1 0 1,-2 0-1,1-4-8,1 0 0,-1 0 1,1-1-1,-1 1 0,1 0 0,1 0 1,-1 0-1,1 0 0,-1 0 0,1 0 0,2-4 1,0-11-6,2 1 1,0 1 0,1-1 0,1 1-1,1 0 1,0 0 0,1 1-1,1 0 1,1 1 0,0 0 0,1 1-1,0 0 1,1 1 0,0 0 0,2 1-1,16-12 1,-27 22 7,1-1 1,0 1-1,0 0 0,0 0 1,0 0-1,1 0 0,-1 1 1,0 0-1,1 0 0,-1 1 1,0-1-1,1 1 0,-1 0 1,10 2-1,-6 0 4,0 0 1,0 1-1,0 0 1,0 1-1,0 0 1,-1 0-1,15 10 1,-5 0 3,-1-1 0,-1 2 0,0 0 1,-1 1-1,0 1 0,17 26 0,-16-18-9,5 6 0,31 61 0,-47-79 0,0 0 0,0 1 0,-1 0 0,-1 0 0,0 0 0,-1 0 0,0 29 0,-2-41-1,1 3-66,-1 0 0,0-1 1,0 1-1,0-1 0,0 1 0,-1 0 1,0-1-1,0 0 0,0 1 0,-1-1 0,1 1 1,-1-1-1,0 0 0,-5 7 0,7-11 5,0 1-1,0-1 1,0 0-1,0 0 0,0 0 1,0 1-1,-1-1 1,1 0-1,0 0 1,0 0-1,0 1 0,0-1 1,0 0-1,-1 0 1,1 0-1,0 0 0,0 0 1,0 0-1,-1 1 1,1-1-1,0 0 1,0 0-1,0 0 0,-1 0 1,1 0-1,0 0 1,0 0-1,0 0 0,-1 0 1,1 0-1,0 0 1,0 0-1,-1 0 1,1 0-1,0 0 0,0 0 1,0 0-1,-1 0 1,1 0-1,0 0 1,0-1-1,0 1 0,-1 0 1,1 0-1,0 0 1,0 0-1,0 0 0,-1-1 1,1 1-1,0 0 1,0 0-1,0 0 1,0 0-1,0-1 0,0 1 1,0 0-1,-1 0 1,1 0-1,0-1 0,0 1 1,0 0-1,0 0 1,0-1-1,0 1 1,0 0-1,0 0 0,0-1 1,-1-1-674,-3-6-3254</inkml:trace>
</inkml:ink>
</file>

<file path=ppt/ink/ink18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8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1 118 4864,'0'-4'233,"0"1"0,0 0-1,0 0 1,0-1 0,1 1 0,-1 0 0,1 0 0,0 0 0,0-1 0,0 1-1,1 0 1,-1 0 0,1 1 0,2-4 0,14-10 4210,-15 12-4010,-1 1 1,0-1 0,0 1 0,0-1-1,0 0 1,-1 1 0,0-1 0,0 0-1,0 0 1,0 0 0,0-5 0,-1 7 1016,-1 31 3244,-3 151-791,4-82-2729,4 410 980,30 21-916,-30-499-1235,-1 0 1,-2 0-1,-1 0 1,-1 0-1,-5 31 1,-3-41 3,9-20-8,-1 0 1,1 0-1,0 0 1,-1 0-1,1 0 1,0 0-1,0 0 0,-1 0 1,1 0-1,0 0 1,-1 0-1,1-1 1,0 1-1,0 0 1,-1 0-1,1 0 1,0 0-1,0-1 1,-1 1-1,1 0 1,0 0-1,0-1 1,-1 1-1,1 0 1,0 0-1,0-1 1,0 1-1,0 0 1,0-1-1,-1 1 1,1 0-1,0 0 1,0-1-1,0 1 1,-8-38-96,11 1 92,1 0 1,2 1-1,2-1 0,14-40 0,-12 42 2,-7 25 8,2 1 1,-1-1-1,1 1 1,0 0-1,1 0 0,0 1 1,1 0-1,0 0 1,0 0-1,0 1 0,1 0 1,0 1-1,0-1 1,1 1-1,0 1 0,0 0 1,0 0-1,1 1 1,17-5-1,-19 5 0,0 1-1,1 1 1,-1 0-1,1 0 1,0 1-1,0 0 1,-1 0 0,1 1-1,0 0 1,0 1-1,0-1 1,0 2-1,-1-1 1,1 2-1,-1-1 1,1 1 0,-1 0-1,0 1 1,0-1-1,0 2 1,-1-1-1,13 11 1,-13-7-10,0 0 1,-1 0-1,0 1 0,-1 0 1,0 0-1,-1 1 0,1 0 1,-2-1-1,1 1 0,-1 0 1,-1 1-1,0-1 0,1 15 1,0 23-28,-4 81 0,-1-57 37,-1-53-417,-3-27-659,-3-30-4382,13 2-2206,1 16 3669</inkml:trace>
</inkml:ink>
</file>

<file path=ppt/ink/ink18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19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362 1 9472,'-5'5'8774,"2"5"-3283,-2 22-1541,4 40-4459,0-46 1266,2-1 0,1 1 0,1 0 0,11 43 0,-10-58-638,0 1 0,1-1 0,0 0 0,0-1 0,1 1 1,1-1-1,-1 0 0,2-1 0,-1 0 0,1 0 0,1 0 0,15 11 0,-12-12-115,-1-1 0,2-1 0,-1 0 0,1-1 0,0 0 0,0-1 0,0-1 0,0 0 0,1 0 0,-1-2 0,1 1 0,0-2 0,-1 0 0,1 0 0,0-2 0,-1 1 0,1-2 0,-1 0 0,1 0 0,-1-2 0,-1 1 0,1-1 0,0-1 0,-1-1 0,0 1 0,-1-2 0,0 0 0,0 0 0,0-1 0,-1 0 0,9-11 0,-13 11 1,-1 0 1,0 0-1,0 0 0,-1 0 1,0-1-1,-1 0 0,0 1 1,-1-1-1,0 0 0,0-1 1,0-12-1,-2 2 8,0 0 0,-1 0-1,-1 0 1,-7-30 0,7 49-13,-1 7 0,0 10 0,4-5 0,0 1 0,1-1 0,0 0 0,1 1 0,0-1 0,0 0 0,1-1 0,1 1 0,0-1 0,8 13 0,25 55 0,27 171 0,-56-205 0,-2 0 0,-2 0 0,-2 1 0,-1 0 0,-3-1 0,-8 65 0,7-94-1,0 0-1,-1 0 1,0-1 0,-1 1-1,-1-1 1,0 0 0,0 0-1,-2 0 1,1-1 0,-2 0-1,1 0 1,-2-1 0,0 0-1,0 0 1,-15 12 0,7-9-9,0-1 0,-2-2 1,1 1-1,-1-2 0,-1-1 0,0 0 1,0-2-1,-1 0 0,0-1 1,-25 4-1,20-6 10,-1-1 0,1-1 0,-1-1 0,1-2 0,-1 0 0,1-2 0,-1-1 0,1-1 0,-36-11 0,21 2-122,1-1 0,0-2 0,1-2 0,-72-46 0,86 47-1374,1 0 0,-25-26 0,5 0-2494</inkml:trace>
</inkml:ink>
</file>

<file path=ppt/ink/ink18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20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719 172 7552,'-6'-11'12447,"-2"-15"-7659,-1-4-4488,4 22-65,0 1-1,-1 0 0,0-1 1,0 2-1,-1-1 1,1 1-1,-1 0 0,-1 0 1,1 1-1,-1 0 1,0 1-1,0-1 0,-1 1 1,1 1-1,-1 0 1,0 0-1,0 1 0,0 0 1,-17-2-1,6 2-65,0 1-1,0 1 1,-1 1 0,1 0-1,0 2 1,0 0 0,-33 10-1,36-7-113,1 1 0,-1 0-1,1 2 1,1 0-1,0 0 1,-27 23 0,39-30-54,-15 13 34,1 1 0,1 1 1,0 0-1,2 1 0,0 1 0,0 0 0,2 1 0,1 0 0,0 1 0,1 1 0,2-1 0,0 1 0,-9 46 0,14-54-21,1 0 0,0 1 0,1-1-1,1 0 1,0 0 0,1 1 0,1-1 0,0 0 0,0 0 0,2 0 0,0 0-1,0-1 1,2 1 0,-1-1 0,2 0 0,0-1 0,0 1 0,1-1-1,15 17 1,-16-21-2,1 1 0,0-1 0,0 0 0,1-1 0,0 0-1,0 0 1,1-1 0,19 9 0,-4-5-12,1-1 0,41 8 0,-46-13 0,0 0 0,0-1 0,0-2 0,0 0 0,0-1 0,0-1 0,0-1 0,0-1 0,0-1 0,-1-1 0,39-14 0,126-68 0,-183 86 0,31-25 0,-32 26 0,-1 0 0,0 0 0,0 0 0,0 0 0,1 0 0,-1-1 0,0 1 0,0 0 0,1 0 0,-1 0 0,0 0 0,0 0 0,1 0 0,-1 0 0,0 0 0,1 0 0,-1 0 0,0 0 0,0 0 0,1 0 0,-1 0 0,0 0 0,0 1 0,1-1 0,-1 0 0,0 0 0,0 0 0,0 0 0,1 0 0,-1 1 0,0-1 0,0 0 0,0 0 0,1 0 0,-1 1 0,0-1 0,0 0 0,0 0 0,0 0 0,0 1 0,0-1 0,1 0 0,-1 0 0,0 1 0,0-1 0,0 0 0,0 0 0,0 1 0,0-1 0,0 0 0,0 0 0,0 1 0,0-1 0,0 1 0,0 9 0,0-5 8,0 0 0,1 0 1,0 0-1,-1 0 0,2 0 0,-1 0 0,1-1 1,-1 1-1,1 0 0,0-1 0,1 1 0,-1-1 1,1 1-1,0-1 0,0 0 0,5 4 0,-2-2 2,1 0 0,1 0 0,-1-1 0,1 0 0,0 0 0,0-1-1,1 0 1,10 4 0,9 0 0,1 0 0,0-2 0,1-1 0,34 1-1,-31-4 4,0-2-1,1 0 0,-1-3 0,0 0 0,0-2 0,47-14 1,-33 7-49,0-3 0,47-21 0,-80 30 36,0-1 0,0 0 0,0-1 0,-1 0 0,-1-1 0,1-1 1,-1 0-1,-1 0 0,0-1 0,16-21 0,-24 28 0,-1 1 0,0 0 0,1-1 0,-1 0 0,-1 1 0,1-1 0,-1 0 0,1 0 0,-1 0 0,0 0 0,0 0 0,-1 0 0,1-1 0,-1 1 0,0 0 0,0 0 0,-1 0 0,1 0 0,-1 0 0,0 0 0,0-1 0,0 1 0,0 1 0,-1-1 0,0 0 0,0 0 0,0 1 0,0-1 0,0 1 0,-1-1 0,-4-4 0,-8-5 0,0 0 0,-1 1-1,0 1 1,-1 0 0,-21-9 0,-4 0 11,-53-17 0,69 29-4,-1 2 1,1 0-1,-1 2 0,0 1 0,0 1 0,0 2 0,0 0 0,0 2 0,0 1 0,0 1 1,0 1-1,1 2 0,0 0 0,-26 12 0,38-14-12,1 0 1,0 1-1,0 0 1,1 1-1,-1 1 1,-19 16-1,27-20 0,1 0-1,0 0 1,0 1 0,0-1-1,1 1 1,-1 0 0,1 0-1,1 0 1,-1 1 0,1-1-1,-1 1 1,1-1 0,1 1-1,-1 0 1,1-1 0,0 1-1,0 11 1,1-13-48,1 0 1,0 1-1,-1-1 0,1 0 1,0 0-1,1 1 0,-1-1 1,1 0-1,0 0 0,0 0 1,0-1-1,1 1 0,-1-1 1,1 1-1,0-1 0,0 0 1,0 0-1,0 0 0,0 0 1,1 0-1,5 3 0,1-1-293,0 1-1,0-1 1,1-1-1,-1 0 1,1-1 0,20 5-1,-3-4-1441,1-1 0,42-2 0,-59-1 1158,58 0-3360</inkml:trace>
</inkml:ink>
</file>

<file path=ppt/ink/ink18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21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641 88 7680,'3'-13'1673,"-1"8"-792,0 0 1,0-1-1,-1 1 1,0 0-1,0-1 0,-1 1 1,1-1-1,-2-7 1,1 12-732,0 0 0,0 0 0,-1 0 1,1 0-1,0 0 0,-1 0 0,1 1 1,-1-1-1,1 0 0,-1 0 1,0 1-1,1-1 0,-1 0 0,0 1 1,1-1-1,-1 1 0,0-1 0,0 1 1,1-1-1,-1 1 0,-2-1 1,0 0 93,0 0 1,0 1 0,0-1 0,0 1-1,0 0 1,0 0 0,-1 0 0,1 1 0,-6 0-1,-23 8 402,0 1-1,1 1 0,0 2 1,1 1-1,0 1 0,1 2 0,1 1 1,1 1-1,0 1 0,1 1 1,-34 38-1,57-56-585,0 0-1,1 0 0,-1 0 1,0 1-1,1-1 1,0 1-1,0 0 1,0-1-1,0 1 1,-1 5-1,3-7-49,0 0 1,0 0-1,1-1 0,-1 1 0,0 0 0,1-1 0,0 1 1,-1 0-1,1-1 0,0 1 0,-1-1 0,1 1 0,0-1 1,0 1-1,1-1 0,-1 0 0,0 1 0,0-1 0,0 0 0,1 0 1,-1 0-1,1 0 0,-1 0 0,1 0 0,-1 0 0,1-1 1,1 2-1,13 4-4,0 0-1,1-1 1,-1-1 0,1 0 0,-1-1 0,1-1 0,0-1-1,0 0 1,21-2 0,17 2 64,4 1-80,8-1 63,100 16 0,-149-14-23,0 0 0,-1 1 0,0 1 0,0 1 0,-1 1 0,1 0 0,-1 1 0,-1 0 0,1 2 0,26 21 0,-38-28-17,1 2 0,-1-1-1,0 1 1,0-1 0,0 1-1,0 0 1,-1 0 0,0 1 0,0-1-1,0 1 1,-1-1 0,0 1-1,0 0 1,0 0 0,-1 0-1,0 0 1,0 0 0,0 1-1,-1-1 1,0 0 0,0 0-1,-1 0 1,1 0 0,-2 0-1,1 1 1,0-2 0,-1 1 0,0 0-1,-1 0 1,1 0 0,-1-1-1,0 0 1,0 1 0,-1-1-1,0 0 1,-6 7 0,-3 1-9,-1 0 1,1-1-1,-2 0 0,0-1 1,-19 11-1,-81 39-9,55-33-21,-2-3 1,0-3-1,-2-2 1,-107 19-1,152-36-282,0 0-1,-1-2 0,0 0 1,1-2-1,-1 0 1,1-1-1,-29-6 1,34 4-664,0-1 1,-1 0-1,2-1 0,-1 0 0,-25-17 1,-5-8-3019</inkml:trace>
</inkml:ink>
</file>

<file path=ppt/ink/ink18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6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484 66 5632,'-2'-5'933,"-1"-1"330,0-1 0,0 1 0,0 0 1,-1 0-1,0 0 0,-6-6 1,9 11-1141,0 0-1,0 0 1,0 0 0,-1 0 0,1 0 0,-1 0-1,1 0 1,-1 0 0,1 1 0,-1-1 0,1 1-1,-1-1 1,1 1 0,-1 0 0,0-1 0,1 1 0,-1 0-1,1 0 1,-1 0 0,0 0 0,1 1 0,-1-1-1,0 0 1,1 1 0,-1-1 0,1 1 0,-1-1 0,1 1-1,-1 0 1,1 0 0,0 0 0,-1 0 0,-1 1-1,-9 8 558,0 0-1,1 0 0,1 1 0,-15 18 1,-8 10 126,-7 10-31,2 1 0,-37 65 0,51-70-643,3 1-1,1 0 0,3 1 1,2 1-1,2 1 0,2 0 1,2 1-1,2 0 0,3 0 1,1 0-1,3 1 1,2-1-1,3 0 0,1 0 1,3 0-1,2-1 0,2 0 1,25 61-1,5-12-504,60 96-1,-98-186 186,1 0-1,0 0 0,0-1 0,0 0 0,1 0 0,0 0 0,0-1 0,0 0 0,1 0 0,0-1 0,0 0 0,1 0 0,14 5 0,-23-10 103,1 0-1,-1 0 1,1 1-1,-1-1 1,1 0-1,-1 0 0,1 0 1,-1 0-1,1 0 1,-1 0-1,1 0 1,-1 0-1,0 0 1,1 0-1,-1 0 1,1 0-1,-1 0 0,1 0 1,-1 0-1,1-1 1,-1 1-1,1 0 1,-1 0-1,0 0 1,1-1-1,-1 1 1,1 0-1,-1-1 1,0 1-1,1 0 0,-1-1 1,0 1-1,1 0 1,-1-1-1,0 1 1,0-1-1,1 1 1,-1 0-1,0-1 1,0 1-1,0-1 0,0 0 1,3-22-4326,-3 22 4247,0-18-3056</inkml:trace>
</inkml:ink>
</file>

<file path=ppt/ink/ink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0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3328,'38'-4'6802,"34"-9"-5145,14-2-1391,-36 8 182,-20 2 234,46-2-1,-67 7-966,0 1-1,0-1 0,-1 1 1,1 1-1,0-1 0,-1 1 1,1 1-1,-1 0 0,15 7 1,4 5-1379</inkml:trace>
</inkml:ink>
</file>

<file path=ppt/ink/ink18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6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7 8064,'0'0'135,"0"-1"1,0 1-1,0 0 1,-1-1-1,1 1 0,0 0 1,0-1-1,-1 1 1,1 0-1,0-1 1,0 1-1,-1 0 1,1 0-1,0-1 0,-1 1 1,1 0-1,0 0 1,-1-1-1,1 1 1,-1 0-1,1 0 1,0 0-1,-1 0 0,1 0 1,-1 0-1,1 0 1,0 0-1,-1 0 1,1 0-1,-1 0 1,1 0-1,0 0 0,-1 0 1,1 0-1,-1 0 1,1 0-1,0 0 1,-1 0-1,1 1 1,-1-1-1,1 0 0,0 0 1,-1 0-1,1 1 1,0-1-1,-1 0 1,1 1-1,0-1 1,0 0-1,-1 1 0,1-1 1,0 0-1,0 1 1,0-1-1,-1 0 1,1 1-1,0-1 1,0 1-1,0-1 0,0 0 1,0 1-1,0-1 1,0 1-1,0-1 1,0 0-1,0 1 1,0 0-1,-4 44 7446,3-22-7861,-6 27 860,2 0-1,3 1 1,2 0-1,2-1 1,13 82-1,-13-121-469,1 1 0,0-1 0,1 0-1,0 0 1,1 0 0,0 0-1,0-1 1,1 1 0,1-1 0,0-1-1,0 1 1,1-1 0,16 14-1,-23-21-171,1-1 0,0 1-1,0-1 1,1 0-1,-1 0 1,0 0-1,0 0 1,1 0-1,-1-1 1,0 1-1,1 0 1,-1-1-1,0 0 1,1 0 0,-1 0-1,1 0 1,-1 0-1,0 0 1,1 0-1,-1-1 1,1 1-1,-1-1 1,0 0-1,1 0 1,2-1-1,0-1-453,0 0 0,0-1-1,-1 0 1,1 0-1,-1 0 1,0 0-1,0 0 1,5-7 0,12-15-3218</inkml:trace>
</inkml:ink>
</file>

<file path=ppt/ink/ink18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6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75 13824,'-51'-50'6911,"36"37"-9343,15 10 11520,9-1-9216,0-1 0,5 10-1408,-5-1 0,2 3 256,3 2 0,-10 14-2176,1-7 129</inkml:trace>
</inkml:ink>
</file>

<file path=ppt/ink/ink18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7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11 12672,'-1'0'278,"0"1"0,0-1 1,0 0-1,0 1 1,1-1-1,-1 1 0,0-1 1,0 1-1,0 0 1,0-1-1,1 1 0,-1 0 1,0 0-1,0-1 1,1 1-1,-1 0 0,1 0 1,-1 0-1,1 0 1,-1 0-1,1 0 1,-1 0-1,1 0 0,0 0 1,0 0-1,-1 2 1,0 42 6453,10 7-2575,3-9-4367,-5-22 272,1 0 0,1 0 1,1-1-1,1 0 0,0 0 0,18 20 0,-25-35-31,0 0-1,0 0 1,1 0 0,0 0 0,0-1 0,0 0 0,0 0 0,1 0 0,0-1 0,-1 0-1,1 0 1,0 0 0,1-1 0,-1 0 0,0 0 0,1-1 0,-1 0 0,1 0-1,-1 0 1,1-1 0,0 0 0,-1 0 0,1 0 0,-1-1 0,11-2 0,-6 0-23,-1 0 0,0 0 1,1-1-1,-2 0 0,1 0 0,0-1 1,-1-1-1,0 0 0,0 0 1,0-1-1,-1 0 0,0 0 1,-1-1-1,1 0 0,-1 0 0,-1 0 1,7-12-1,-5-1-1,0 1 1,-2-1-1,-1 0 1,4-30-1,-6 37 2,-2-1 0,0 0-1,-1 1 1,0-1 0,-1 0-1,0 1 1,-7-26 0,4 38 11,1 15-17,3 29-5,24 70-21,44 129 0,6 20-38,-69-235 81,-2 1-1,-1-1 1,0 0 0,-2 1-1,-2-1 1,0 0-1,-1 0 1,-2 0-1,-1 0 1,-1 0-1,-12 29 1,12-35-19,-2-1-1,0 0 1,-1 0 0,-1-1-1,-15 19 1,-5 0 50,-40 37 1,44-48-45,-1 0 1,-53 36 0,68-54-8,0 0 0,0-1-1,0-1 1,-1 0 0,0-1 0,-1 0 0,1-1 0,-1-1-1,0 0 1,-16 1 0,21-3 4,0-1-1,0 0 1,0-1 0,1 0 0,-1-1-1,0 0 1,1 0 0,-1-1-1,1 0 1,0-1 0,0 0-1,0 0 1,0-1 0,1 0 0,0 0-1,-8-7 1,12 7-51,0 1 0,0-1-1,0 1 1,1-1 0,0 0 0,0 0 0,0-1-1,1 1 1,-1 0 0,1-1 0,0 0 0,1 1-1,0-1 1,0 0 0,0 0 0,0 0 0,1 0-1,0 0 1,0 0 0,1 0 0,-1 0 0,1 1-1,1-1 1,-1 0 0,1 0 0,0 1 0,3-7-1,1-1-784,0 1 0,1-1 0,0 1 0,1 0 1,14-16-1,8-6-3158</inkml:trace>
</inkml:ink>
</file>

<file path=ppt/ink/ink18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8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 9344,'-1'-13'1370,"0"-1"7096,1 14-8310,1-1 0,-1 1 0,1 0 0,-1 0 0,0 0 0,1 0 0,-1-1 0,1 1 0,-1 0 0,1 0 0,-1 0 0,1 0 0,-1 0-1,0 0 1,1 0 0,-1 1 0,1-1 0,-1 0 0,1 0 0,-1 0 0,1 0 0,-1 0 0,0 1 0,1-1 0,-1 0 0,0 0 0,1 1 0,-1-1 0,1 0 0,-1 1 0,0-1 0,0 0 0,1 1 0,-1 0 0,34 26 445,-2 1-1,-1 3 1,32 38 0,-36-39 26,52 54 539,40 48-71,-80-83-765,-3 2 1,-2 1 0,37 76-1,-55-89-295,-2 0 0,-2 0 0,-1 1 0,-3 1-1,0 0 1,-3 0 0,-2 0 0,-1 0 0,-2 1-1,-2-1 1,-2 0 0,-1 1 0,-2-2 0,-2 1-1,-2-1 1,-2-1 0,-1 0 0,-22 41 0,27-61-238,4-5-170,-1-1-1,0 0 1,-1 0 0,-1-1-1,0 0 1,0-1 0,-1 1-1,-18 15 1,27-27 249,0 1-1,-1-1 0,1 0 1,0 1-1,-1-1 1,1 0-1,0 0 1,-1 0-1,1 1 1,-1-1-1,1 0 0,0 0 1,-1 0-1,1 0 1,-1 0-1,1 0 1,0 0-1,-1 0 1,1 0-1,-1 0 0,1 0 1,-1 0-1,1 0 1,0 0-1,-1 0 1,1 0-1,-1 0 0,1-1 1,0 1-1,-1 0 1,1 0-1,-1 0 1,1-1-1,0 1 1,-1 0-1,1-1 0,0 1 1,0 0-1,-1-1 1,1 1-1,0 0 1,0-1-1,-1 1 1,1 0-1,0-1 0,0 1 1,0-1-1,0 1 1,0 0-1,-1-1 1,1 1-1,0-1 1,0 1-1,0-1 0,0 1 1,0 0-1,0-1 1,0 1-1,1-1 1,-1 1-1,0-1 0,0 1 1,0 0-1,0-1 1,1 0-1,-1 1 90,0-11-3804</inkml:trace>
</inkml:ink>
</file>

<file path=ppt/ink/ink18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8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9216,'33'-12'4608,"10"8"-3584,-34 4 6911,14 4-7423,-3 3 128,12-2 0,-4-5 0,20 0-1024,-11 0 0,10 0 0,-10 0 0,0-5-1920,-3 5 128,-11 0-1023,-3 0-1</inkml:trace>
</inkml:ink>
</file>

<file path=ppt/ink/ink18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8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13184,'48'8'6527,"18"-13"-9471,-52 2 13184,46-8-10496,-13 6 0,9-3-1664,-8 1 128,-7 2-512,-7-2 0</inkml:trace>
</inkml:ink>
</file>

<file path=ppt/ink/ink18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9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588 80 4352,'21'-46'5845,"-21"46"-5653,1-1 0,-1 0 0,0 0 0,-1 1 0,1-1-1,0 0 1,0 1 0,0-1 0,0 1 0,0-1 0,-1 0 0,1 1 0,0-1 0,-1 0 0,1 1 0,0-1-1,-1 1 1,1-1 0,0 1 0,-1-1 0,1 1 0,-1-1 0,1 1 0,-1 0 0,0-1 0,1 1-1,-1-1 1,1 1 0,-1 0 0,0 0 0,1-1 0,-1 1 0,1 0 0,-2 0 0,-24-9 2008,8 6-1705,-1 0 0,0 2 0,0 0 0,0 2 0,0 0 0,-27 5 1,-107 29 2935,152-35-3437,-13 4 197,1 1 0,1 0 0,-1 0 1,1 1-1,0 1 0,0 0 1,-18 15-1,5 1 313,-40 45 0,59-62-435,1 1 0,0-1 0,1 1 0,-1 0 0,2 1 0,-1-1 0,1 1 0,0 0-1,0-1 1,1 1 0,0 0 0,1 1 0,-1-1 0,2 0 0,-1 16 0,2-13-8,0 0 0,1 0 1,1-1-1,-1 1 0,2 0 0,-1-1 0,1 0 1,1 0-1,0 0 0,0 0 0,1-1 1,8 10-1,-2-3 27,0-1 1,1 0-1,1-1 0,0-1 1,1 0-1,28 18 0,-2-10-34,1-3-1,0-1 0,2-2 1,0-2-1,53 8 0,-62-15-52,0-2 0,0-2 0,0-1-1,0-1 1,0-2 0,47-10 0,-27 0-8,-2-2 0,0-2 1,56-26-1,-64 18 7,-43 23 0,-1 0 0,1 0 0,0-1 0,-1 1 0,1-1 0,-1 1 0,0-1 0,0 1 0,1-1 0,-1 1 0,0-1 0,0 0 0,0 0 0,-1 0 0,1 0 0,0 1 0,-1-1 0,1 0 0,0-4 0,-2 6 2,0 0 1,1 1-1,-1-1 1,1 0-1,-1 0 0,1 1 1,0-1-1,-1 0 0,1 1 1,-1-1-1,1 0 0,-1 1 1,1-1-1,0 1 1,-1-1-1,1 1 0,0-1 1,0 1-1,-1-1 0,1 1 1,0-1-1,0 1 1,0-1-1,0 1 0,-1-1 1,1 1-1,0 0 0,0-1 1,0 1-1,0-1 1,0 1-1,0-1 0,1 1 1,-1-1-1,0 1 0,0 0 1,0-1-1,0 1 1,1-1-1,-1 1 0,0-1 1,1 1-1,-1-1 0,0 0 1,1 1-1,-1-1 0,0 1 1,1-1-1,-1 0 1,1 1-1,-1-1 0,1 0 1,0 1-1,11 12 45,2-1 0,0 0 0,0-1 0,1 0 0,0-1 0,1-1-1,0-1 1,0 0 0,1-1 0,0 0 0,0-2 0,19 4 0,1 0 18,1-2 1,-1-2-1,1-2 1,0-1-1,41-3 1,-48-2-28,0-1 1,-1-2 0,46-13-1,-58 13-20,0-1-1,0-1 1,0 0-1,-1-1 1,0-1-1,28-22 1,-41 28-20,-1 1 1,1-1-1,-1 0 1,0 1-1,-1-1 0,1-1 1,-1 1-1,1 0 0,-1-1 1,0 1-1,-1-1 1,1 1-1,-1-1 0,0 0 1,0 0-1,-1 1 0,1-1 1,-1 0-1,0 0 1,0 0-1,-1 0 0,-1-7 1,-1-3-11,-1-1 1,-1 1-1,-1 0 0,0 1 1,-11-20-1,9 20 10,0 1 0,-1 0 0,-1 0 0,0 1 0,-1 0 0,0 1 0,-1 0 0,0 1 0,-18-12 0,23 17 1,-10-7 1,-1 0 0,-1 2 0,1 0 0,-1 1 0,-1 1 0,0 0 0,0 2 0,-26-5 0,30 7 0,0 0 0,-1 2 0,1 0 0,-1 1 0,1 0 0,-1 1 0,0 1 0,1 1 0,-1 0 0,1 2 0,-1-1 0,1 2 0,1 0 0,-1 1 0,1 1 0,-22 12 0,15-7 1,1 1 0,0 0 0,0 2 0,2 1-1,-27 26 1,38-35-56,1 2 0,0-1 0,1 1 0,0 0 0,0 0 0,0 0 0,1 1 0,1 0 0,0 0 0,0 0 0,1 0 0,0 1 0,1 0 0,0-1 0,0 16 0,2-22-20,0-1-1,0 1 0,1 0 1,0-1-1,-1 1 0,1-1 1,0 1-1,1-1 0,-1 1 1,1-1-1,-1 0 0,1 0 0,0 1 1,0-1-1,1-1 0,-1 1 1,1 0-1,-1-1 0,1 1 1,0-1-1,0 0 0,0 1 1,0-2-1,0 1 0,0 0 1,1-1-1,-1 1 0,1-1 1,-1 0-1,5 1 0,7 1-518,1 0 1,-1-1-1,1-1 0,-1 0 0,27-2 0,-8-3-1023,0 0-1,-1-3 0,37-11 1,-62 16 1325,76-19-3569</inkml:trace>
</inkml:ink>
</file>

<file path=ppt/ink/ink18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7:59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67 5888,'15'-18'2474,"-13"16"-1667,-1 0-1,0 0 1,0 0 0,0 0-1,0-1 1,0 1-1,-1 0 1,1-1-1,-1 1 1,1-5 0,-1 6-556,0 0 1,0 0 0,0 1 0,0-1-1,-1 0 1,1 0 0,0 1-1,0-1 1,-1 0 0,1 0 0,0 1-1,-1-1 1,1 0 0,-1 1 0,1-1-1,-1 0 1,1 1 0,-1-1 0,1 1-1,-1-1 1,1 1 0,-1-1-1,0 1 1,0-1 0,-1 0-276,0 1 0,0-1 0,0 1 0,0 0 0,0 0 0,0 0 0,0 0 0,0 0 0,0 0 0,0 0-1,0 0 1,0 1 0,0-1 0,-2 2 0,-141 49 3608,133-49-3300,0 2 0,0 0-1,0 0 1,0 1 0,1 0 0,0 1-1,0 0 1,0 1 0,-14 13-1,24-20-265,0 1 0,1 0 0,-1-1 0,0 1-1,1 0 1,-1 0 0,0-1 0,1 1-1,-1 0 1,1 0 0,0 0 0,-1 0 0,1 0-1,0 0 1,-1 0 0,1 0 0,0 0-1,0 0 1,0 0 0,0 0 0,0 0-1,0 0 1,0 0 0,0 0 0,0 0 0,1 0-1,-1 0 1,0 0 0,1-1 0,-1 1-1,0 0 1,1 0 0,-1 0 0,1 0 0,-1 0-1,1-1 1,0 1 0,-1 0 0,1 0-1,0-1 1,0 1 0,-1-1 0,1 1 0,0 0-1,0-1 1,0 0 0,0 1 0,1 0-1,49 13 142,-49-14-165,65 11 80,147 31 332,-187-34-298,0 1 1,0 1-1,-1 1 1,-1 2-1,41 25 1,-59-33-64,-1 1 0,0-1-1,0 1 1,0 0 0,-1 0 0,1 1-1,-2 0 1,1-1 0,5 13 0,-8-15-31,0-1 0,-1 1 0,1 0 0,-1 0-1,0 0 1,0 0 0,0 0 0,-1 0 0,1 0 0,-1 0 0,0 0 0,0 0 0,-1 0 0,1 0 0,-1 0 0,0 0 0,0 0-1,0-1 1,0 1 0,-1 0 0,0 0 0,-3 5 0,-2 0-1,-1-1 0,1 0 1,-2 0-1,1-1 0,-1 0 0,0 0 1,0-1-1,-1-1 0,0 1 0,0-1 1,0-1-1,-12 4 0,-7 1-24,0-2 0,0 0 0,-44 3 0,15-6-650,0-2-1,-71-6 1,113 3-2837,5 1-492</inkml:trace>
</inkml:ink>
</file>

<file path=ppt/ink/ink18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0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 7168,'0'-1'228,"0"1"0,0-1 0,0 1 0,0 0 0,0-1 0,-1 1 0,1 0 0,0 0 0,0-1 0,0 1 0,-1 0 0,1-1 0,0 1 0,0 0 0,-1 0 0,1-1 0,0 1 0,-1 0 0,1 0 0,0 0 0,-1 0 0,1 0 0,0-1 0,-1 1 0,1 0 0,0 0 0,-1 0 0,1 0 0,-1 0 0,1 0 0,0 0 0,-1 0 0,1 0 0,0 0 0,-1 0 0,1 0 0,0 0 0,-1 1 0,0 16 4051,14 41-2481,-9-42-1024,65 344 4751,-1 69-3157,-3-7-1301,-34-202-793,-5-25-15,-23-182-124,-1-14-57,1-25-39,-1-39-56,-1 31 17,1 0 0,1-1 0,3 2 0,0-1 0,2 1 0,18-46 0,-24 72 0,1 1 0,0 0 0,1 0 0,0 0 0,0 1 0,0-1 0,0 1 0,1 0 0,0 0 0,0 1 0,0-1 0,1 1 0,-1 0 0,1 0 0,0 1 0,9-4 0,6-1 0,1 0 0,1 2 0,31-6 0,-28 7 0,-18 3 0,0 0 0,0 0 0,0 1 0,0 0 0,1 1 0,-1 0 0,0 0 0,0 1 0,0 0 0,0 0 0,0 1 0,0 0 0,0 0 0,0 1 0,0 0 0,-1 1 0,0-1 0,1 1 0,-1 1 0,-1 0 0,1-1 0,-1 2 0,0-1 0,0 1 0,0 0 0,-1 0 0,0 1 0,0-1 0,5 11 0,0 0 9,0 1-1,-2 1 1,0-1-1,-1 1 1,0 1-1,-2-1 1,-1 1-1,0 0 1,2 39-1,-4-31-11,1 21-24,2 0-1,19 78 1,-13-101-45,-8-43-1364,-9-46-7018,1 38 4464,1-3-105</inkml:trace>
</inkml:ink>
</file>

<file path=ppt/ink/ink18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1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0 5376,'9'19'15530,"9"62"-10780,34 111-690,-48-181-3865,0 0 0,1 0 0,1-1 0,-1 0 0,2 0-1,-1 0 1,2-1 0,-1 0 0,1 0 0,17 15 0,-17-18-147,-1 0 0,1-1 0,0 1 0,0-2 0,0 1 0,1-1 0,-1 0 0,1-1 0,0 0 0,0 0 0,1-1 0,-1 0 0,16 0 0,-20-2-41,1-1 0,-1 0 1,1 0-1,-1-1 0,0 0 0,0 0 0,0 0 0,0 0 0,0-1 0,0 0 0,0 0 0,-1 0 0,0 0 0,1-1 0,3-5 0,8-7-9,-1-2 0,16-21-1,-31 38 4,10-14 8,-1 0 0,-1-1 0,0 1 1,-1-2-1,0 1 0,5-24 0,-9 28-3,-1 0 1,1 1-1,-2-1 1,0 0-1,0 0 0,-1 0 1,-1 0-1,0 0 1,-5-22-1,5 29-13,-1 1 0,1 0 0,-1 0 0,0 0-1,0 0 1,-1 1 0,1-1 0,-1 1 0,0-1 0,0 1 0,0 0 0,0 0 0,0 0-1,-7-4 1,10 7 7,0 0-1,-1-1 1,1 1-1,-1 0 1,1 0-1,-1 0 1,1-1-1,0 1 1,-1 0-1,1 0 1,-1 0-1,1 0 1,-1 0-1,1 0 1,0 0-1,-1 0 1,1 0-1,-1 0 1,1 0-1,-1 1 1,1-1-1,-1 0 1,1 0-1,0 0 0,-1 0 1,1 1-1,-1-1 1,1 0-1,0 0 1,-1 1-1,1-1 1,0 0-1,-1 1 1,1-1-1,0 0 1,0 1-1,-1-1 1,1 1-1,-11 25-2,2 34 5,12-40 0,0 0 0,1-1-1,0 1 1,15 34 0,7 27 96,24 177-77,-34-155-21,1 127 0,-18 56-64,-2-245 53,-1 0 1,-2 0-1,-3-1 0,0 0 1,-17 41-1,23-73 15,-1 1-1,0-1 1,-1-1 0,1 1-1,-1-1 1,-1 0 0,0 0-1,1 0 1,-2-1 0,1 1-1,-1-2 1,0 1 0,0-1-1,-1 0 1,0 0 0,0-1 0,0 0-1,0-1 1,0 0 0,-1 0-1,1-1 1,-1 0 0,0 0-1,0-1 1,0 0 0,0 0-1,0-1 1,-17-2 0,-10-4-21,1-2 0,-1-1-1,1-2 1,-56-25 0,75 29 15,1-1 0,1-1 0,-1 0 0,1-1 0,1-1 0,0 0 0,1-1-1,0 0 1,0-1 0,-13-20 0,20 27 2,1 0 0,0 0 0,1-1 0,0 1 0,0-1 1,0 0-1,1 0 0,0 0 0,0 0 0,1 0 0,-1 0 0,2 0 0,-1 0 0,1-1 0,0 1 0,1 0 0,-1-1 0,2 1 0,-1 0 1,1 0-1,0 0 0,0 0 0,1 0 0,0 1 0,0-1 0,7-10 0,1 3 53,0 1 0,1 0 0,0 1 0,1 0 0,1 0 0,0 2 1,21-13-1,40-19-909,3 6-3577,-53 24 337</inkml:trace>
</inkml:ink>
</file>

<file path=ppt/ink/ink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1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64 379 3200,'-47'-3'1963,"61"34"1279,-11-24-3101,1 1 1,1-1-1,0 1 0,0-1 1,0-1-1,0 1 0,1-1 1,0 0-1,1 0 0,-1-1 1,1 1-1,0-1 0,1-1 1,-1 0-1,1 0 0,0 0 0,0-1 1,0 0-1,0-1 0,0 1 1,1-2-1,11 2 0,-4-2-11,-1 0-1,1-1 0,-1-1 0,1-1 0,-1 0 0,1-1 0,-1 0 0,0-2 1,-1 1-1,1-2 0,23-12 0,-22 8-28,0 0 0,-1-1 1,0 0-1,-1-2 0,0 0 0,-1 0 0,-1-1 1,0-1-1,11-17 0,-15 21-64,-1-1 0,-1 0 0,0 0 0,0-1 0,-1 0 0,-1 0 0,0 0 0,-1-1 0,0 1 0,-1-1 0,0 1 0,-1-27 0,-2 33-29,1 1-1,-1 0 0,0 0 1,-1-1-1,1 1 0,-1 0 1,-1 0-1,1 0 1,-1 1-1,0-1 0,0 1 1,-1-1-1,1 1 0,-1 0 1,0 0-1,-10-8 1,7 8-5,0 1 1,0 0-1,0 0 1,0 0-1,-1 1 1,0 0-1,1 0 1,-1 1-1,0 0 1,0 1-1,-14-1 1,1 1-19,0 1 1,0 1-1,0 2 0,1 0 1,-1 1-1,1 0 0,0 2 1,0 1-1,-26 12 1,24-8-39,1 1 0,0 1 0,0 1 0,-23 21 0,34-27 15,1 1 1,0 1-1,1-1 1,0 1-1,0 1 1,1 0-1,1 0 1,-1 0-1,-7 23 1,13-32 30,0 0 1,0 0 0,0 0 0,1 0 0,-1 0-1,1 1 1,0-1 0,-1 0 0,1 0 0,0 1-1,0-1 1,0 0 0,1 0 0,-1 1 0,0-1-1,1 0 1,0 0 0,-1 0 0,1 0 0,0 0-1,0 0 1,0 0 0,0 0 0,1 0 0,2 3-1,-1-3 2,0 1-1,1-1 0,-1 0 0,1-1 0,-1 1 0,1-1 1,0 0-1,0 1 0,0-2 0,0 1 0,-1 0 1,1-1-1,6 0 0,10 0 25,0-1-1,-1-1 1,1-1 0,32-9-1,6-4-7,-1-3 0,0-3-1,84-45 1,-125 58 35,36-20 10,-49 28-55,-1 0 1,1-1 0,0 1 0,0 0-1,0 1 1,0-1 0,0 0 0,0 1-1,0 0 1,0 0 0,0 0 0,0 0-1,0 0 1,4 1 0,-5 0 10,-1 0 1,0-1-1,0 1 1,0 0-1,1 0 1,-1 0-1,0 0 1,0 0-1,0 0 1,-1 1-1,1-1 1,0 0-1,0 0 1,-1 1-1,1-1 1,0 0-1,-1 1 0,0-1 1,1 1-1,-1 2 1,4 33 175,-4-27-126,1-1-23,-1-1 0,2 1 1,-1-1-1,1 1 0,0-1 0,1 0 0,0 0 1,1 0-1,-1 0 0,1 0 0,1-1 0,-1 0 1,1 0-1,1 0 0,-1 0 0,1-1 0,0 0 1,1 0-1,-1-1 0,1 1 0,0-2 0,1 1 1,-1-1-1,1 0 0,0 0 0,0-1 0,0 0 1,0-1-1,0 1 0,1-2 0,-1 1 0,1-1 1,0 0-1,-1-1 0,1 0 0,12-2 1,5-1-2120,51-13 0,-44 8 32</inkml:trace>
</inkml:ink>
</file>

<file path=ppt/ink/ink18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4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725 317 4224,'11'-14'1660,"1"1"0,0 0 0,26-19 0,-28 24-796,1-1-1,-1 0 0,-1 0 0,0-1 0,0 0 1,-1-1-1,12-17 0,-19 25-718,-1 1 0,1 0 0,0-1 0,-1 1 0,1-1 0,-1 1 0,0-1 0,0 1-1,0-1 1,0 1 0,0-1 0,0 1 0,-1-1 0,1 1 0,-1-1 0,0 1 0,0 0 0,0-1 0,0 1 0,0 0 0,0 0-1,-1-1 1,1 1 0,-1 0 0,1 0 0,-1 1 0,0-1 0,0 0 0,0 1 0,0-1 0,-3-2 0,-9-5 125,0 0 0,0 1 1,-25-11-1,28 14-80,-2 0-112,0 0-1,-1 1 0,0 1 1,0 0-1,0 0 1,0 1-1,0 1 1,0 1-1,0 0 0,0 1 1,0 0-1,0 1 1,0 1-1,0 0 0,0 1 1,1 0-1,-1 1 1,1 0-1,-20 12 0,5 0 18,1 1-1,0 0 1,1 2-1,1 1 1,2 2-1,0 0 1,-33 42-1,26-22 76,1 0 0,2 2-1,3 1 1,1 1 0,-19 56-1,28-61-22,2 1 1,1 0-1,2 1 0,2 0 0,2 0 0,1 64 0,6-84-95,1 1 0,1-1 0,0 0 0,2 0 0,1 0 0,1-1-1,1 0 1,1 0 0,1-1 0,1-1 0,1 0 0,1 0 0,0-1 0,2-1 0,0-1-1,1 0 1,20 16 0,-15-16-61,0-1-1,2-1 0,-1-1 1,2-2-1,0 0 0,0-1 1,1-2-1,0 0 0,1-2 1,0-1-1,1-1 0,-1-2 1,1 0-1,52-1 0,-72-4-152,1 0-1,-1 0 0,1-1 0,-1 0 0,0 0 0,0-1 0,0 0 0,0 0 1,-1-1-1,1 0 0,-1 0 0,0-1 0,0 0 0,-1 0 0,1-1 0,6-7 1,6-9-1468,-2 0 0,0-2 0,19-34 0,-24 38 401,26-39-2354</inkml:trace>
</inkml:ink>
</file>

<file path=ppt/ink/ink18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5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8960,'-1'1'163,"-1"-1"0,1 1 0,0-1 1,0 1-1,-1 0 0,1-1 0,0 1 1,0 0-1,0 0 0,-1 0 0,1 0 1,0 0-1,0 0 0,1 0 0,-1 0 0,0 1 1,0-1-1,1 0 0,-1 0 0,0 1 1,1-1-1,-1 0 0,1 1 0,0-1 1,-1 1-1,1-1 0,0 0 0,0 1 1,0-1-1,0 1 0,0-1 0,0 1 0,0-1 1,1 1-1,0 0 0,-1 1 147,6 9 6473,14 2-4225,-4-3-1467,1 14-671,-1 1 0,-1 1 0,-1 0 0,-2 1 0,16 48 0,-3-8-60,-25-66-438,1 1 1,0-1-1,0 1 0,0-1 1,0 0-1,0 0 0,1 1 1,-1-1-1,1 0 0,-1 0 1,1 0-1,0-1 0,-1 1 1,1 0-1,0-1 0,0 1 1,0-1-1,1 1 0,-1-1 1,3 1-1,-3-2-110,0 0 0,0 0-1,1 0 1,-1 0 0,0 0-1,0-1 1,0 1 0,-1-1-1,1 1 1,0-1 0,0 0-1,0 0 1,0 0 0,0 0-1,-1 0 1,1 0 0,0 0-1,-1 0 1,3-3 0,3-4-711,1-1 0,-1 1 1,0-2-1,-1 1 0,0-1 1,-1 0-1,5-12 1,13-30-2686</inkml:trace>
</inkml:ink>
</file>

<file path=ppt/ink/ink18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5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33 11520,'-57'-7'5759,"48"14"-8062,9-7 11646,9 0-9471,0 0 128,-1 0-768,7-7 128,-1-2-1664,5 2 128,-1-2-895,7 9 127</inkml:trace>
</inkml:ink>
</file>

<file path=ppt/ink/ink18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5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38 341 10496,'-3'4'777,"1"0"0,0 0 0,0 0 0,0 1 0,0-1 0,0 1 0,1-1 0,0 1 0,0 0-1,0-1 1,1 1 0,-1 0 0,1 0 0,0-1 0,1 1 0,-1 0 0,1-1 0,2 10 0,13 39 3371,5-9-4371,-16-35 244,1 1-1,0-1 1,0 0-1,1-1 1,0 0-1,1 0 1,0 0-1,0-1 1,0 0-1,1-1 1,0 0-1,0 0 1,1-1-1,0 0 1,11 4-1,-7-5 23,0 0 0,0-1 0,0-1 0,1 0 0,-1-1 0,1-1-1,-1 0 1,1 0 0,-1-2 0,21-4 0,-14 1-5,0 0 0,0-2 0,-1 0 0,0-2 0,-1 0 0,0-1 0,0-1 0,-1-1 0,0 0 0,-1-1 0,-1-1 0,0-1 0,-1 0 0,0-1 0,15-23 0,-24 29-48,0-1 1,-1 0-1,0 0 1,-1-1-1,0 0 0,-1 1 1,0-1-1,-1 0 1,-1 0-1,0-1 0,0 1 1,-1 0-1,0 0 1,-1 0-1,-1 0 0,0-1 1,-1 2-1,0-1 1,-9-23-1,7 22-1,-1 1 1,-1-1-1,0 1 0,0 0 1,-1 1-1,-1 0 0,0 0 1,0 1-1,-1 0 0,0 1 1,-1 0-1,0 0 0,0 1 1,-1 1-1,0 0 0,-1 0 1,-13-4-1,4 5 35,0 1 0,0 1 0,-1 0-1,1 2 1,-1 1 0,1 1 0,-1 1 0,1 1 0,-1 1 0,1 0-1,0 2 1,0 1 0,0 1 0,1 0 0,0 2 0,-23 12-1,34-15 11,1 0 0,0 1-1,0 0 1,0 1 0,1-1-1,0 2 1,1-1 0,0 1-1,0 0 1,-6 11 0,10-15-59,0 0 1,1 0-1,0 0 1,0 0-1,0 0 1,0 0 0,1 1-1,0-1 1,0 0-1,0 1 1,1-1-1,0 1 1,0-1-1,0 1 1,1-1 0,-1 1-1,1-1 1,1 0-1,-1 1 1,1-1-1,0 0 1,3 7-1,0-5-158,0 1-1,1-1 0,0-1 1,0 1-1,0-1 0,1 0 0,0 0 1,0-1-1,1 0 0,-1 0 0,12 5 1,7 2-1194,1-2 0,37 10 0,45 11-2485</inkml:trace>
</inkml:ink>
</file>

<file path=ppt/ink/ink18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6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18 279 5888,'-18'-9'5601,"38"20"4313,7 3-4700,-7-2-7256,-5-3 2353,0-1-1,1 0 1,0 0-1,0-2 1,1 0-1,-1-1 1,1-1-1,0 0 1,1-1-1,-1-1 1,1-1-1,-1 0 1,1-1-1,-1-1 1,1-1-1,-1 0 1,34-10-1,-42 9-291,0 0 0,-1-1-1,0 0 1,1-1 0,-1 1-1,-1-1 1,1-1 0,-1 0-1,0 0 1,0 0 0,-1-1-1,1 0 1,-1 0 0,-1-1-1,0 1 1,0-1 0,0 0-1,-1-1 1,6-16 0,-7 15-9,0 0 0,-1-1 0,0 1 0,0 0 0,-1-1 0,-1 1 0,0 0 0,0-1 0,-1 1 0,0-1 1,-1 1-1,0 0 0,-1 0 0,0 0 0,0 0 0,-1 0 0,-7-11 0,10 19-6,1 1-1,-1 0 1,1 0-1,-1-1 1,0 1-1,0 0 1,0 0 0,0 0-1,0 0 1,0 0-1,0 0 1,0 0-1,0 0 1,0 0-1,0 1 1,-1-1-1,1 0 1,0 1 0,-1-1-1,1 1 1,0-1-1,-1 1 1,1 0-1,-1 0 1,1-1-1,0 1 1,-1 0 0,1 0-1,-1 0 1,1 1-1,0-1 1,-1 0-1,1 0 1,-1 1-1,1-1 1,0 1 0,-1-1-1,1 1 1,0 0-1,0 0 1,0-1-1,-1 1 1,1 0-1,-1 1 1,-3 3 21,0-1 0,0 1 0,0 1 0,1-1-1,0 1 1,0-1 0,0 1 0,-4 10 0,0 5 38,1-1 0,1 1 1,0 0-1,2 1 0,1-1 0,0 1 0,1-1 0,2 1 1,0 0-1,1 0 0,7 34 0,-5-40-27,0-1 0,1-1 0,0 1 0,1 0 1,1-1-1,1 0 0,0 0 0,0-1 0,1 0 0,1 0 0,0-1 0,1 0 0,0-1 1,1 0-1,0-1 0,1 0 0,15 10 0,-19-15-59,2-1 1,-1 0-1,0 0 1,1-1-1,0 0 0,-1-1 1,1 0-1,0 0 1,1-1-1,-1-1 0,0 1 1,0-2-1,0 1 0,0-1 1,0-1-1,0 0 1,0-1-1,-1 1 0,1-2 1,13-6-1,-5 2-307,0-2 0,0 0 0,-1-1 0,-1-1 0,0-1 0,-1 0-1,0-1 1,0-1 0,15-21 0,32-57-3296,-9-9-364</inkml:trace>
</inkml:ink>
</file>

<file path=ppt/ink/ink18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6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20 150 13312,'-19'36'6655,"24"10"-6015,1-18 10240,8 3-10624,14 4 128,10-6-128,22-6 128,15-20-768,24-26 0,4-19-1024,20-42 0,3-25-2560,2-13 0</inkml:trace>
</inkml:ink>
</file>

<file path=ppt/ink/ink18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7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17 636 9856,'-3'-6'581,"0"0"0,1 0 1,0-1-1,0 1 1,0-1-1,1 0 0,0 1 1,1-1-1,-1 0 1,1 0-1,1 1 0,-1-1 1,1 0-1,0 0 0,1 1 1,-1-1-1,1 1 1,1-1-1,-1 1 0,1 0 1,0 0-1,7-10 0,9-13 166,1 1 0,2 0 0,30-30-1,-33 38-1105,19-20 529,2 2 0,1 1 0,48-30 0,-61 47 119,2 1-1,0 2 0,1 1 1,1 1-1,66-19 1,-87 31-205,1 0 1,0 1 0,1 1-1,-1 0 1,0 1 0,0 0-1,1 0 1,-1 2 0,0-1-1,13 5 1,-17-4-25,0 1 1,0 0-1,0 1 1,0 0-1,0 0 1,-1 1-1,1 0 1,-1 0-1,0 0 1,-1 1-1,0 0 1,0 1-1,0-1 0,0 1 1,4 7-1,-1 4 11,1 0-1,-2 1 0,-1-1 1,0 2-1,-1-1 0,-1 1 1,-1-1-1,-1 1 0,1 25 1,-3-17-41,-1 1 1,-1-1-1,-1 1 1,-2-1 0,-1 0-1,-9 30 1,12-51-27,0-1 1,0 1-1,-1 0 1,0-1 0,0 0-1,0 1 1,-1-1-1,0-1 1,0 1-1,0-1 1,-1 1 0,0-1-1,0 0 1,0-1-1,-1 1 1,1-1-1,-1 0 1,0-1 0,-1 1-1,1-1 1,0 0-1,-1-1 1,0 0-1,1 0 1,-1 0 0,0-1-1,0 0 1,0 0-1,0 0 1,0-1-1,0 0 1,0-1 0,0 0-1,0 0 1,0 0-1,0-1 1,0 0-1,1 0 1,-1-1 0,1 0-1,-13-7 1,-7-3-320,7 4 80,0-1-1,-31-21 1,46 28 59,1 1 0,0 0 1,0-1-1,0 0 0,0 1 1,1-1-1,-1 0 1,1-1-1,0 1 0,0 0 1,0-1-1,0 1 0,0-1 1,1 1-1,0-1 0,-1 0 1,1 0-1,1 0 0,-1 1 1,1-1-1,-1-6 1,2 7-161,0-1 1,0 0-1,0 1 1,0-1 0,1 1-1,-1 0 1,1 0-1,0-1 1,0 1 0,0 0-1,0 0 1,1 1-1,-1-1 1,1 0 0,0 1-1,0 0 1,5-4-1,40-24-3504</inkml:trace>
</inkml:ink>
</file>

<file path=ppt/ink/ink18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8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10880,'-32'13'5376,"27"6"-5760,10-8 8703,-5 17-7935,4 11 0,7 8 128,1 1 128,13-2-896,-2-7 128,9 0-256,7-10 0,2-19-2816,2-10 0</inkml:trace>
</inkml:ink>
</file>

<file path=ppt/ink/ink18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8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39 12672,'-29'-39'6271,"52"62"-8191,-14-19 9984,11 1-9216,-1 2 0,-1 6-5120,2 6 129</inkml:trace>
</inkml:ink>
</file>

<file path=ppt/ink/ink18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8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0 134 9216,'1'-2'461,"0"1"0,0 0 0,0 0 1,1 0-1,-1 0 0,0 0 0,0 0 1,1 0-1,-1 0 0,0 0 0,1 0 1,-1 1-1,1-1 0,-1 1 0,1-1 1,0 1-1,-1-1 0,1 1 0,-1 0 0,1 0 1,0 0-1,2 0 0,-2 1-185,-1 0 0,0 0 0,1-1 0,-1 1 0,0 0 0,1 1 0,-1-1 0,0 0 0,0 0 0,0 0 0,0 1 0,0-1 0,0 0 0,0 1 0,-1-1 0,1 1 0,1 2 0,1 8 214,0-1 0,-1 0 0,0 1 0,1 20 0,-1 16-135,-6 54 0,2-83-25,0-1 0,-2 1-1,0-1 1,-1 0-1,-13 32 1,18-50-325,0 0 0,0 0 0,0 1 0,-1-1 0,1 0 1,0 1-1,0-1 0,0 0 0,0 0 0,0 1 0,0-1 0,-1 0 0,1 0 1,0 1-1,0-1 0,0 0 0,-1 0 0,1 0 0,0 1 0,0-1 0,0 0 1,-1 0-1,1 0 0,0 0 0,0 0 0,-1 0 0,1 1 0,0-1 1,-1 0-1,1 0 0,0 0 0,0 0 0,-1 0 0,1 0 0,0 0 0,-1 0 1,1 0-1,0 0 0,0 0 0,-1-1 0,-8-11 75,0-25-8,8 16-103,1 1 0,1-1 0,1 0 1,1 0-1,1 1 0,0 0 0,2 0 0,0 0 0,1 0 0,2 1 0,-1 1 0,2-1 0,1 1 0,19-25 0,-21 31 12,1 0 1,0 0-1,1 1 1,1 1-1,-1 0 1,2 0-1,-1 1 1,2 1-1,-1 0 1,1 1-1,0 0 1,0 1-1,1 1 1,-1 0-1,1 1 1,1 0-1,-1 1 1,0 1-1,1 1 1,20 0-1,-24 2 59,-1 0-1,0 1 0,1 0 1,-1 1-1,0 0 0,0 1 1,0 0-1,-1 1 1,0 0-1,0 1 0,0 0 1,0 0-1,-1 1 1,0 0-1,0 1 0,-1 0 1,0 0-1,-1 1 0,1 0 1,-2 0-1,1 1 1,4 10-1,-3-4 26,0 0 0,-2 0-1,0 1 1,-1-1 0,0 1 0,-2 1 0,0-1 0,0 0-1,-2 1 1,0 0 0,-1-1 0,-1 1 0,-6 30-1,-24 120-1920,31-162-1557,4-12-555</inkml:trace>
</inkml:ink>
</file>

<file path=ppt/ink/ink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2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8 3328,'0'0'189,"0"-1"0,0 1-1,0 0 1,0-1 0,-1 1 0,1-1 0,0 1-1,0 0 1,-1-1 0,1 1 0,0 0 0,-1-1-1,1 1 1,0 0 0,-1 0 0,1-1 0,0 1-1,-1 0 1,1 0 0,-1-1 0,1 1 0,0 0-1,-1 0 1,1 0 0,-1 0 0,1 0 0,-1 0-1,1 0 1,-1 0 0,1 0 0,-1 0 0,-4 14 2324,6 39-2373,0-35 274,1 69 522,4 0 0,4 0 0,3-2 0,5 1 0,3-2 0,3 0 0,47 104 0,-44-123-681,-3-5 44,2-1 0,3-2 0,49 75-1,-76-130-292,0 1 0,0-1 0,0 1-1,0-1 1,0 0 0,1 0-1,-1 0 1,1 0 0,0 0 0,-1 0-1,1-1 1,0 1 0,0-1 0,0 0-1,0 0 1,0 0 0,0 0-1,0 0 1,0-1 0,1 0 0,-1 1-1,0-1 1,0 0 0,0-1 0,0 1-1,1 0 1,-1-1 0,0 0-1,0 0 1,3-1 0,4-2-317,-1 0-1,0-1 1,0-1 0,0 1 0,-1-1-1,0-1 1,0 1 0,9-11-1,-6 5-472,64-58-5663,-47 49 3759</inkml:trace>
</inkml:ink>
</file>

<file path=ppt/ink/ink18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9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0 251 6784,'1'-2'631,"-1"0"1,0-1 0,1 1-1,-1 0 1,1 0-1,0 0 1,0 0-1,0 0 1,0 0 0,0 0-1,0 1 1,2-4-1,28-25 3152,48-26-2637,-50 38-568,-1-2-158,1 2 1,1 2 0,0 0-1,34-11 1,-53 23-223,0 0 1,1 0-1,0 2 0,0-1 0,-1 2 1,1-1-1,0 2 0,1-1 0,-1 2 1,0-1-1,0 2 0,0 0 0,-1 0 1,22 8-1,-26-7-90,0 1 0,-1 0 1,0 0-1,1 1 0,-1 0 1,-1 0-1,1 0 0,-1 1 0,0 0 1,0 0-1,-1 0 0,0 1 0,0-1 1,0 1-1,-1 0 0,0 0 1,0 0-1,-1 1 0,0-1 0,0 0 1,-1 1-1,2 12 0,-1 5 82,-1 0-1,-1 0 0,-1 1 1,-1-1-1,-9 39 0,3-33-70,-2 0 0,-1 0 0,-2-1 0,0 0 0,-2-1 0,-1-1-1,-2 0 1,0-2 0,-2 0 0,-1-1 0,-1 0 0,-1-2 0,-51 39-1,65-56-97,-1 0-1,1-1 0,-1-1 0,0 1 1,-18 4-1,24-8-57,0 0 1,0 1-1,0-2 0,0 1 0,0 0 1,-1-1-1,1 0 0,0 0 1,0 0-1,0 0 0,0-1 0,0 0 1,0 1-1,0-1 0,0-1 1,0 1-1,0-1 0,-4-2 0,7 3 1,0 0 0,0 0 0,1 0 0,-1-1 0,0 1 0,1 0 0,-1-1 0,1 1 0,0 0 0,-1-1 0,1 1 0,0-1 0,0 1 0,0 0 0,0-1 0,0 1 0,0-1 0,0 1 0,0 0 0,1-1 0,-1 1 0,0 0 0,1-1 0,-1 1 0,1 0 0,0-1 0,-1 1 0,1 0 0,0 0 0,0 0 0,0 0 0,1-2 0,2-2-81,0 0 0,0 0 1,0 1-1,0 0 0,1-1 1,8-5-1,-9 8 89,-1 1-1,1-1 1,0 0-1,1 1 1,-1 0-1,0 0 1,0 0-1,0 1 1,1-1-1,-1 1 1,0 0-1,0 0 1,1 1-1,-1-1 1,0 1-1,0 0 1,1 0-1,4 2 1,9 4 37,-1 1 1,0 1-1,17 11 0,-21-11-16,0-1 0,1-1-1,21 8 1,-19-11-146,1-2 0,-1 1 0,1-2 0,0 0 0,0-1 0,0-1 0,-1-1 0,22-4 0,1 1-1073,-33 4 519,-1 0-1,1 0 1,-1 0-1,0-1 1,1 1-1,-1-1 1,0-1-1,0 1 0,0-1 1,-1 1-1,6-6 1,5-1-2642</inkml:trace>
</inkml:ink>
</file>

<file path=ppt/ink/ink18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09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63 6912,'-20'-16'3456,"31"16"-1280,-11 0 5247,9 0-6271,-1 0 0,12 9 640,12-6 0,16 4-2304,18 2 128,5-9 1408,4 0 0,-1-9-1024,-17-1 0,-5-10-2560,-15 4 0,-3 4-896,-31 5 1</inkml:trace>
</inkml:ink>
</file>

<file path=ppt/ink/ink18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1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4 354 2560,'0'-1'218,"-1"0"1,1 0-1,0 1 1,-1-1-1,1 0 1,-1 0-1,1 0 1,0 1-1,0-1 0,-1 0 1,1 0-1,0 0 1,0 0-1,0 0 1,0 0-1,0 1 1,0-1-1,0 0 1,1 0-1,-1 0 0,0 0 1,0 0-1,1 1 1,-1-1-1,0 0 1,1 0-1,-1 0 1,1 1-1,-1-1 1,1 0-1,-1 1 0,1-1 1,-1 0-1,1 1 1,0-1-1,-1 1 1,1-1-1,0 1 1,0-1-1,0 1 1,-1-1-1,1 1 0,0 0 1,0 0-1,0-1 1,0 1-1,-1 0 1,1 0-1,0 0 1,1 0-1,26-5 2831,-4 4-3394,201-12 4746,-192 9-3796,1-2-1,-1-1 1,0-2-1,52-21 1,-75 26-521,-1-1 0,0 0 0,-1 0 0,0-1 0,1 0 0,-2-1 0,1 1 0,-1-2 1,11-12-1,-16 17-74,0 0 0,0 0 0,0 0 0,0 0 0,-1-1 0,0 1 0,1 0 0,-1-1 0,0 1 0,-1-1 0,1 1 0,-1-1 0,1 1 0,-1-1 0,0 1 0,0-1 0,-1 0 0,1 1 0,-1-1 0,0 1 0,1-1 0,-2 1 0,1 0 0,0-1 0,-1 1 0,1 0 0,-1 0 0,0 0 1,0 0-1,-5-5 0,1 1 16,0 1 1,0 0 0,-1 0 0,1 1 0,-1-1 0,-1 2 0,1-1-1,-13-5 1,15 8-5,1 0 1,-1 1-1,0-1 0,0 1 0,0 0 0,0 0 0,0 1 0,0-1 0,0 1 1,0 0-1,0 1 0,0-1 0,0 1 0,0 0 0,0 0 0,0 1 0,-6 2 1,0 1 49,-1 2 0,1-1 0,0 1 1,0 1-1,1 0 0,0 1 0,1 0 1,-1 0-1,2 1 0,-1 0 1,2 1-1,-1 0 0,-6 14 0,6-10 51,1 1 0,1 0 0,0 1 0,2-1 0,0 1 0,0 0 0,2 0 0,0 0 0,1 28 0,1-27-7,2 0 0,0-1 0,1 1 0,1-1 0,0 1 0,1-1 0,1-1 0,1 1 0,11 20 0,-11-26-55,1 1 1,0-1 0,0 0-1,1-1 1,0 1 0,1-2-1,0 0 1,0 0 0,1 0-1,1-2 1,-1 1-1,21 8 1,-16-9-200,0-1-1,0-1 0,1 0 1,0-2-1,-1 0 1,1 0-1,0-2 0,1 0 1,-1-1-1,0-1 1,34-6-1,-28 2-1265,0-1 0,0-1 0,0-1 1,34-18-1,-12 3-2330</inkml:trace>
</inkml:ink>
</file>

<file path=ppt/ink/ink18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2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516 43 5632,'1'-1'111,"-1"1"0,0 0 0,0-1 1,0 1-1,1-1 0,-1 1 0,0 0 1,0-1-1,0 1 0,0-1 0,0 1 0,1-1 1,-1 1-1,0 0 0,0-1 0,0 1 1,0-1-1,-1 1 0,1-1 0,0 1 0,0 0 1,0-1-1,0 1 0,0-1 0,0 1 0,-1 0 1,1-1-1,0 1 0,0-1 0,0 1 1,-1 0-1,1-1 0,0 1 0,-1 0 0,1 0 1,0-1-1,-1 1 0,0-1 0,-24-12 4155,-32 0 144,40 12-4046,0 2 0,0 0-1,0 2 1,1-1 0,-1 2 0,1 0 0,0 1 0,-27 13 0,15-5 529,0 1 0,1 2 0,-45 34 1,62-42-677,1 0-1,1 1 1,-1 0 0,2 0 0,-1 0 0,1 1 0,0 0 0,1 1 0,1-1 0,-7 18 0,9-22-139,1 0-1,0 1 0,1-1 1,-1 1-1,2 0 0,-1-1 1,0 1-1,1 0 0,1-1 0,-1 1 1,1 0-1,0-1 0,0 1 1,1-1-1,0 1 0,0-1 1,1 0-1,-1 1 0,1-1 1,4 5-1,1 0-37,1-1 0,0-1 0,0 1 0,1-1 0,0-1 0,1 0 0,0 0 0,0-1 0,1-1 0,-1 0 0,1 0 0,1-1 0,-1-1 0,1 0 0,0 0 0,-1-1 0,19 1 0,7 0 59,-1-2 0,1-2 1,0-1-1,65-10 0,-58 4-100,0-2-1,-1-2 1,43-17 0,-73 23 3,0-1 0,0 0 0,-1-1 0,0-1 0,0 0 0,0 0 0,-1-2 0,-1 1 0,0-2 0,0 1 0,-1-1 0,15-21 0,-24 31 2,0-1-1,0 1 0,0 0 1,0-1-1,0 1 0,0-1 0,-1 1 1,1-1-1,-1 1 0,1-1 1,-1 1-1,1-1 0,-1 0 0,0 1 1,0-1-1,0 0 0,0 1 0,0-1 1,0 1-1,-1-1 0,1 0 1,0 1-1,-1-1 0,1 1 0,-2-3 1,2 4-5,0 0-1,0 0 1,-1-1 0,1 1 0,0 0 0,0 0-1,0 0 1,0 0 0,-1 0 0,1 0 0,0 0 0,0 0-1,0 0 1,0 0 0,-1 0 0,1 0 0,0 0 0,0 0-1,0 0 1,-1 0 0,1 0 0,0 0 0,0 0 0,0 0-1,0 0 1,-1 0 0,1 0 0,0 0 0,0 1-1,0-1 1,0 0 0,0 0 0,-1 0 0,1 0 0,0 0-1,0 0 1,0 1 0,0-1 0,0 0 0,0 0 0,0 0-1,-1 0 1,1 0 0,0 1 0,0-1 0,0 0-1,0 0 1,0 0 0,0 1 0,0-1 0,0 0 0,0 0-1,0 0 1,0 0 0,0 1 0,0-1 0,0 0 0,0 0-1,0 15-35,6-5 34,-1 0 1,2-1-1,-1 0 0,1 0 1,1 0-1,0-1 0,0 0 1,0 0-1,1-1 0,0 0 1,14 7-1,5 2 14,0-1-1,56 19 1,-55-24 55,1-2-1,0-1 1,0-1-1,1-2 1,0-1 0,58-2-1,-66-2 2,1-1 0,-1-1 1,1-2-1,-1 0 0,0-1 0,-1-1 0,0-2 0,0 0 1,30-18-1,-46 24-66,1-1 0,-1 0 0,0-1 0,-1 1 0,1-1 0,-1 0 0,0-1 0,0 1 0,-1-1 0,0 0 0,0 0 0,0 0 0,0-1 0,-1 0 0,0 1 0,-1-1 0,0 0 0,0 0 0,0 0 1,-1-1-1,0 1 0,0 0 0,-1 0 0,0-1 0,0 1 0,0 0 0,-1-1 0,0 1 0,-1 0 0,0 0 0,0 0 0,0 0 0,-1 0 0,0 0 0,-1 1 0,1-1 0,-1 1 0,0 0 0,-1 0 0,-9-10 0,-2 2-47,-1 0-1,0 1 0,-1 1 0,0 1 0,0 0 1,-2 2-1,1 0 0,-1 1 0,0 1 1,-42-9-1,29 9-11,0 2 1,0 1-1,0 2 1,-1 1-1,1 2 1,-46 6-1,57-3 36,-1 0-1,1 2 1,0 1 0,1 0-1,0 2 1,-25 13-1,40-19-79,1 1 0,-1 0 0,1 0-1,0 0 1,0 0 0,1 1 0,0-1-1,-1 1 1,1 0 0,1 1-1,-6 9 1,7-11-103,1 1 0,-1-1 0,1 0 0,1 0 0,-1 1 1,1-1-1,-1 0 0,1 1 0,0-1 0,1 1 0,-1-1 0,1 0 0,0 1 0,0-1 0,0 0 0,1 0 0,-1 0 0,1 0 0,3 5 1,36 46-3530</inkml:trace>
</inkml:ink>
</file>

<file path=ppt/ink/ink18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3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302 34 6784,'-2'-3'727,"1"1"0,-1 0 0,1-1 0,-1 1 0,0 0 0,0 0 0,0 0 0,0 1 0,0-1 0,-1 0 0,1 1 0,-1-1 1,1 1-1,-1 0 0,1 0 0,-1 0 0,0 0 0,1 0 0,-1 1 0,-3-1 0,-25 4-1702,17 0 1254,1 0 1,1 1-1,-1 1 1,0 0 0,1 1-1,0 0 1,0 1-1,1 0 1,0 1-1,0 0 1,1 1 0,0 0-1,0 1 1,1 0-1,1 0 1,-1 1-1,2 0 1,-9 16 0,15-25-261,0 0 0,0 0 1,0 0-1,0 0 0,1 0 1,-1 0-1,1 0 0,-1 0 1,1 1-1,0-1 0,0 0 1,0 0-1,0 1 0,0-1 1,0 0-1,1 0 1,-1 0-1,1 1 0,-1-1 1,1 0-1,0 0 0,0 0 1,0 0-1,0 0 0,0 0 1,1-1-1,-1 1 0,0 0 1,1 0-1,0-1 1,-1 1-1,1-1 0,0 0 1,0 1-1,2 1 0,8 3 6,1 0 0,-1 0 0,1-1-1,24 5 1,-16-4 29,172 40 340,-138-36-231,0 2 0,-1 3 0,68 27-1,-117-40-108,0 1 0,0 0 0,0-1 0,0 1 0,-1 1-1,1-1 1,-1 1 0,0 0 0,0 0 0,0 0-1,-1 0 1,1 1 0,-1 0 0,0-1 0,0 1 0,2 6-1,-4-7-18,0 0-1,0 0 0,-1 0 0,1 0 1,-1 0-1,0 0 0,0-1 0,-1 1 0,1 0 1,-1 0-1,0 0 0,0 0 0,0 0 1,0-1-1,-1 1 0,1-1 0,-1 1 0,0-1 1,0 1-1,0-1 0,-1 0 0,1 0 1,-1 0-1,-5 5 0,-7 5 46,0-1 0,0 0 0,-1-1-1,-1-1 1,0-1 0,0 0 0,-1-1 0,-33 11 0,8-7-57,-1-2 1,-78 8-1,115-17-367,0-1-1,-1 0 0,1 0 1,0-1-1,-12-2 0,19 3 230,0 0 0,0 0-1,0 0 1,0 0 0,0-1-1,0 1 1,0 0 0,0 0-1,0 0 1,0 0 0,0 0-1,0 0 1,0 0 0,0 0-1,0 0 1,0 0 0,0-1-1,0 1 1,0 0 0,0 0-1,0 0 1,0 0 0,0 0-1,0 0 1,0 0 0,0 0 0,0 0-1,0-1 1,0 1 0,0 0-1,0 0 1,0 0 0,0 0-1,0 0 1,0 0 0,0 0-1,0 0 1,0 0 0,0 0-1,-1 0 1,32 0-6038,-8 6 2314</inkml:trace>
</inkml:ink>
</file>

<file path=ppt/ink/ink18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3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28 221 7552,'2'-6'1290,"0"0"1,1 1-1,0 0 1,0-1-1,0 1 1,1 0-1,7-7 1,38-29 1861,-21 23-2786,56-23-1,-49 26 248,0 2-1,0 1 0,59-11 1,-79 20-391,1 1 1,0 0-1,0 1 1,0 1-1,0 1 1,0 0-1,0 1 1,-1 0 0,1 1-1,-1 1 1,16 6-1,-27-8-159,0 0 0,0 1 1,-1-1-1,1 0 0,-1 1 0,0 0 0,0 0 0,0 0 0,0 0 1,0 1-1,-1-1 0,1 1 0,-1-1 0,0 1 0,0 0 0,0 0 1,-1 0-1,1 0 0,-1 0 0,0 0 0,0 0 0,-1 0 0,1 9 1,0-3 38,-1 0 0,-1 0 1,0 1-1,0-1 0,-1 0 0,0 0 1,-1-1-1,0 1 0,-5 9 1,-9 15 69,-2 0 0,-1-2 0,-1 0 1,-2-2-1,-1 0 0,-1-2 0,-2-1 1,-52 43-1,33-36-167,-1-1-1,-2-3 1,-1-2 0,-1-2 0,-63 23-1,107-47-21,5-2-23,-1 1-1,1-1 0,0 1 1,-1 0-1,1 0 0,0 0 1,0 0-1,-1 0 1,1 0-1,0 1 0,0-1 1,0 1-1,0-1 0,1 1 1,-1 0-1,0 0 0,1-1 1,-2 4-1,7-5-52,1 0-1,-1 0 1,1 0-1,0 0 1,-1-1 0,1 1-1,-1-1 1,1 0-1,7-4 1,-9 4 3,18-4-26,-1 1-1,1 0 1,-1 2 0,1 0-1,0 1 1,0 1 0,0 1-1,0 1 1,-1 1 0,35 9-1,-38-7 8,0-1 1,0-1-1,1-1 0,-1 0 0,1-2 1,-1 0-1,0 0 0,22-5 1,-24 2-686,0 0 1,0-1 0,0-1-1,-1 0 1,20-10 0,10-7-2557</inkml:trace>
</inkml:ink>
</file>

<file path=ppt/ink/ink18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4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11392,'-5'25'5631,"62"30"-4991,-29-48 8448,15 6-8832,14-3 0,17-1 0,15-9 0,-4 0-1536,1-5 0,-12-2-2048,-13 3 0</inkml:trace>
</inkml:ink>
</file>

<file path=ppt/ink/ink18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4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1 600 7552,'3'4'8612,"1"7"-3317,2 9-2333,4 19-2921,5 14-1826,-6-25 3683,-4-15-1695,1 0 0,1 0-1,0 0 1,0-1 0,1 0-1,1-1 1,0 0 0,0 0-1,1-1 1,0 0 0,1 0-1,0-1 1,1-1-1,0 0 1,0-1 0,1 0-1,-1-1 1,2 0 0,25 7-1,-24-8-114,1-1-1,-1-1 0,1-1 0,0 0 1,-1-1-1,1-1 0,0 0 0,0-1 1,0-1-1,-1-1 0,1 0 0,-1 0 0,0-2 1,0 0-1,29-14 0,-32 13-66,-1-1 0,0 0 0,0-1 0,-1 0 0,1 0-1,-2-1 1,1-1 0,-2 1 0,1-2 0,-1 1 0,-1-1 0,1 0 0,-2-1-1,0 1 1,0-1 0,-1-1 0,-1 1 0,0-1 0,4-22 0,-6 10-31,0-1 1,-2 0-1,-1 0 0,-1 0 1,-1 1-1,-1-1 1,-2 1-1,0 0 1,-2 0-1,0 1 0,-2 0 1,-21-38-1,13 30-4,-1 1-1,-2 0 0,-1 2 1,-2 0-1,0 2 1,-2 1-1,-1 0 0,-38-27 1,50 43-34,-1 0 1,0 0 0,-25-10 0,36 18 34,0 0 1,-1 0 0,1 1 0,0-1 0,-1 1 0,1 0-1,-1 1 1,1-1 0,-1 1 0,1 0 0,-1 1-1,0-1 1,1 1 0,0 0 0,-7 2 0,11-3 7,0 0 0,0 1-1,0-1 1,0 0 0,0 1 0,0-1 0,0 1 0,0-1 0,0 1 0,0 0 0,0-1-1,0 1 1,1 0 0,-1 0 0,0 0 0,0-1 0,1 1 0,-1 0 0,1 0 0,-1 0 0,0 0-1,1 0 1,0 0 0,-1 0 0,1 0 0,0 0 0,-1 0 0,1 0 0,0 2 0,1-1-10,-1 0 1,1 0-1,0 0 0,0 0 1,0 0-1,0 0 1,0 0-1,0 0 1,1-1-1,-1 1 1,0 0-1,1-1 0,3 3 1,4 4-9,2-1 1,-1 0-1,1 0 1,12 5-1,52 18 173,2-3-1,2-4 0,0-2 1,1-5-1,122 10 0,-141-18-1607,-24 0-4550,-35-5 2339,-2 10-64</inkml:trace>
</inkml:ink>
</file>

<file path=ppt/ink/ink18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5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80 374 9344,'-25'-1'9025,"3"9"-3479,20-6-5271,-1-1 0,1 1 1,0 0-1,-1 0 0,1 1 0,0-1 0,1 0 0,-1 1 0,0-1 1,1 1-1,-1 0 0,1-1 0,-2 5 0,2-4-236,0 0 0,0 0 0,1 1 1,-1-1-1,1 1 0,0-1 0,-1 1 0,1-1 0,1 0 1,-1 1-1,1-1 0,-1 1 0,1-1 0,0 0 0,0 1 0,0-1 1,1 0-1,-1 0 0,1 0 0,-1 0 0,1 0 0,0 0 0,1-1 1,-1 1-1,0 0 0,1-1 0,3 4 0,6 1 84,0 0-1,1-1 0,-1-1 1,1 0-1,1 0 1,-1-1-1,0-1 0,1 0 1,0-1-1,-1 0 1,1-1-1,22-2 0,-6 0-47,0-1-1,0-2 0,0-2 0,53-15 1,-67 16-58,-1-1 0,1-1 0,-1 0 1,0-1-1,-1 0 0,0-1 0,0-1 0,-1 0 1,23-24-1,-31 29-34,0-1 0,-1 0-1,0-1 1,0 1 0,0-1 0,-1 0 0,0 0 0,0 0 0,-1 0 0,0 0-1,0-1 1,0 1 0,-1-1 0,-1 1 0,1-1 0,-1 1 0,0-1 0,-1 0-1,0 1 1,0-1 0,-1 1 0,1 0 0,-2-1 0,-3-8 0,0 1-54,0 1 0,-1 0 0,-1 1 0,0-1 0,-1 2 0,0-1 0,-1 1 1,0 0-1,-1 1 0,0 1 0,-1 0 0,0 0 0,-1 1 0,0 0 0,0 1 0,-1 1 0,0 0 1,0 1-1,-1 0 0,0 2 0,1-1 0,-2 2 0,1 0 0,0 1 0,-1 0 0,1 1 0,-1 1 1,1 0-1,-1 2 0,1-1 0,-1 2 0,1 0 0,-19 7 0,28-8 56,0 0 0,1 0 0,-1 1 0,1 0 1,0 0-1,0 0 0,0 1 0,0-1 0,0 1 0,1 1 0,0-1 0,0 0 0,0 1 0,0 0 0,1 0 0,0 0 0,0 0 1,0 1-1,1-1 0,-1 1 0,0 6 0,2-6 4,0 1 0,0-1 0,1 1 1,0 0-1,1-1 0,-1 1 0,1 0 1,0-1-1,1 1 0,0-1 0,0 1 0,0-1 1,1 0-1,0 0 0,0 0 0,0 0 0,1-1 1,7 10-1,0-4-16,1 1 0,-1-2 0,2 0 0,0 0 0,0-1 0,1-1 0,0 0 0,0-1 0,1 0 0,-1-1 0,2-1 0,-1 0 0,29 4 0,10 0-103,1-2 0,92-2 0,-146-5 127,28 1-55,1-2 0,-1-1 0,42-8 0,-51 0 219,-20 10-136,0-1 0,0 1 0,1 0 0,-1-1 0,0 1 0,0 0 0,0-1 0,0 1-1,0 0 1,0-1 0,0 1 0,0 0 0,1-1 0,-1 1 0,0 0 0,-1-1 0,1 1 0,0-1 0,0 1 0,0 0 0,0-1 0,0 1-1,0 0 1,0-1 0,0 1 0,-1 0 0,1-1 0,0 1 0,0 0 0,0 0 0,-1-1 0,1 1 0,-2-1 77,1-1-1,-1 1 1,0 0 0,1 0 0,-1 0 0,0 1-1,0-1 1,0 0 0,0 1 0,0-1 0,0 1-1,0-1 1,0 1 0,0 0 0,0 0 0,1 0-1,-5 1 1,4-1-17,-1 0 0,1 0 0,0 0 0,-1 1 0,1 0 0,0-1 0,-1 1 0,1 0 0,0 0 0,0 0 0,0 0 0,0 0 0,0 1 0,0-1 0,0 1 0,0-1 0,-1 3 0,2-3-38,0 1 0,1-1-1,-1 1 1,0-1 0,1 1 0,0-1 0,-1 0-1,1 1 1,0-1 0,0 1 0,0 0-1,0-1 1,0 1 0,0-1 0,0 1 0,0-1-1,1 1 1,-1-1 0,1 0 0,0 3-1,1 1 4,1 0 0,0 0-1,0 0 1,1 0 0,-1 0-1,1 0 1,0-1-1,0 0 1,1 0 0,-1 0-1,1 0 1,6 3-1,8 2-41,0 0 0,0-1 0,1 0 0,0-2 0,1-1 0,-1 0 0,1-1-1,37 1 1,-24-4-949,47-4 0,29-14-4735,-79 12 1686</inkml:trace>
</inkml:ink>
</file>

<file path=ppt/ink/ink18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6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2 955 7552,'0'0'192,"-1"-1"0,1 1 1,0-1-1,0 1 0,0 0 0,0-1 1,-1 1-1,1-1 0,0 1 0,0-1 1,0 1-1,0-1 0,0 1 0,0-1 1,0 1-1,0-1 0,0 1 0,0-1 1,1 1-1,-1-1 0,0 1 0,0-1 1,0 1-1,0 0 0,1-1 0,-1 1 1,0-1-1,1 1 0,-1 0 0,0-1 1,1 1-1,-1-1 0,21-7 5411,36 5 860,-41 3-6527,14-3 197,0-1 0,0-1 0,-1-2 0,0-1 0,46-19 0,132-77 1031,-174 86-1096,-1-1 0,-1-1 0,-1-2 0,0-1 0,47-50 0,-68 62-88,0 0 0,0 0-1,-2 0 1,1-1 0,-1 0-1,-1-1 1,0 0 0,-1 0-1,0 0 1,-1 0 0,-1-1-1,0 1 1,-1-1 0,0 0-1,-1 0 1,-1 0-1,0 0 1,-4-25 0,1 22-29,-2 1 0,0 0 0,-1 1 0,-1 0 1,0 0-1,-1 0 0,-1 0 0,0 2 0,-1-1 0,0 1 0,-1 0 1,-1 1-1,0 1 0,0 0 0,-1 0 0,-17-10 0,14 10 12,0 1 0,-1 1 0,0 0 0,0 1 0,-1 0 0,0 2 0,-1 0 0,1 1 0,-1 1 0,0 1-1,0 1 1,0 0 0,0 1 0,-21 2 0,31 0 48,0 1 0,0 0 0,0 0 0,1 1-1,-1 0 1,0 0 0,1 1 0,0 0 0,0 0 0,0 1 0,1 0-1,-1 1 1,1 0 0,-10 10 0,8-5 30,0 0 1,1 1-1,0 0 0,1 1 0,0-1 1,1 2-1,1-1 0,-6 20 0,-1 18 215,2 1 0,3 0 0,2 0 0,2 54-1,3-52 102,1 0 0,3 0-1,3 0 1,2-1-1,2 0 1,31 89-1,-11-52 81,-13-31-476,4-2 0,44 88 0,-63-140-206,0 1 0,1-1 0,-1 0 1,1 0-1,0 0 0,0-1 0,1 1 0,0-1 0,7 5 0,-9-7-164,0-1 0,0 0 0,0 1 0,0-1 0,0-1 0,1 1 1,-1 0-1,0-1 0,0 0 0,1 0 0,-1 0 0,0 0 0,1 0 0,-1-1 1,0 1-1,0-1 0,1 0 0,4-2 0,22-7-3346,7 0-84</inkml:trace>
</inkml:ink>
</file>

<file path=ppt/ink/ink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6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3072,'3'16'1536,"31"-19"-1024,-25-1 1408,10-5-1792,13-1 128,11-3 256,3 1 0,6 1-640,10-5 128,-5 13 256,-2-6 0,-3 2-768,-4 3 128,-2 4-768,-4 0 128</inkml:trace>
</inkml:ink>
</file>

<file path=ppt/ink/ink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2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3328,'10'-8'2002,"-9"6"-1825,1 1 1,-1-1-1,1 1 1,-1-1 0,1 1-1,-1 0 1,1-1 0,0 1-1,0 0 1,0 0-1,0 0 1,-1 1 0,1-1-1,0 0 1,1 1-1,-1-1 1,0 1 0,0 0-1,0-1 1,0 1-1,3 0 1,53-1 1598,-3-1-1397,18 12 409,-1 2 0,74 24 0,-81-19-1360,-52-17-2095,-2 0 982</inkml:trace>
</inkml:ink>
</file>

<file path=ppt/ink/ink18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6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94 7296,'-1'2'701,"-1"0"0,1 0 0,0 0 0,0 0 0,0 1 0,0-1 1,0 0-1,1 1 0,-1-1 0,1 1 0,-1-1 0,1 0 0,0 1 0,0-1 0,0 1 1,0-1-1,0 1 0,1-1 0,-1 1 0,2 1 0,4 31 3487,2-11-4774,-5-19 664,0 1 0,0-1 0,1 0 0,0 0 0,0 0 0,0 0 0,0-1 0,1 1 0,0-1 0,0 0 0,0 0 0,0-1 0,1 0 0,-1 0 0,1 0 0,0-1 0,0 1 0,0-1 0,0-1 0,0 1 0,0-1 0,1 0 0,-1-1-1,0 1 1,1-1 0,-1 0 0,0-1 0,1 0 0,-1 0 0,0 0 0,8-3 0,6-1-72,-1 0-1,0-1 0,0-1 1,-1-1-1,0-1 0,0 0 0,31-23 1,-42 26 13,0 0 0,0 0 0,-1-1 1,0 0-1,0-1 0,0 1 0,-1-1 0,0 0 1,-1 0-1,0 0 0,0-1 0,-1 0 1,0 0-1,0 0 0,-1 0 0,-1 0 0,1 0 1,-1 0-1,-1-13 0,-2-1 476,1 23-482,1 0-1,0 0 0,0 0 1,0 0-1,-1 0 0,1 0 1,0 0-1,0-1 1,0 1-1,0 0 0,-1 0 1,1 0-1,0 1 1,0-1-1,0 0 0,-1 0 1,1 0-1,0 0 0,0 0 1,0 0-1,0 0 1,-1 0-1,1 0 0,0 0 1,0 0-1,0 1 1,0-1-1,0 0 0,-1 0 1,1 0-1,0 0 1,0 0-1,0 0 0,0 1 1,0-1-1,0 0 0,0 0 1,0 0-1,-1 0 1,1 1-1,0-1 0,0 0 1,0 0-1,0 0 1,0 1-1,0-1 0,0 0 1,0 0-1,0 1 0,-8 42 901,8-31-828,2 1-1,-1 0 1,2-1 0,0 1 0,0-1 0,1 0 0,1 0 0,0 0-1,1-1 1,9 16 0,-1-6 57,1 0 0,0-1 0,2-1-1,24 22 1,-38-38-307,-1-1 0,1 0-1,0 0 1,-1 0 0,1 0-1,0-1 1,0 1 0,0-1-1,0 0 1,0 0 0,1 0-1,-1 0 1,5 1 0,-6-2 6,-1 0-1,1-1 1,0 1 0,-1 0 0,1 0 0,0-1-1,-1 1 1,1-1 0,0 1 0,-1-1-1,1 0 1,-1 0 0,1 0 0,-1 0 0,0 0-1,1 0 1,-1 0 0,0 0 0,0 0 0,0-1-1,1 1 1,-1 0 0,-1-1 0,1 1 0,0-1-1,1-1 1,4-17-3809</inkml:trace>
</inkml:ink>
</file>

<file path=ppt/ink/ink18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7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21 9856,'-18'-16'1290,"17"15"-1034,0 1 0,1 0 0,-1-1 0,0 1 0,0-1-1,1 1 1,-1 0 0,0 0 0,0-1 0,1 1 0,-1 0 0,0 0-1,0 0 1,0 0 0,0 0 0,1 0 0,-1 0 0,0 0-1,0 0 1,1 0 0,-1 1 0,0-1 0,0 0 0,-1 1 0,-11 20 6035,5 5-5187,-6 34-175,4 1 0,2 1 0,0 118 1,34 186 1582,-25-361-2484,7 64 516,29 112 1,-32-162-525,0-1 1,2 0 0,0-1-1,1 0 1,1 0 0,1 0-1,0-1 1,1-1 0,1 0-1,26 27 1,-35-39-171,1-1-1,-1 1 1,1-1 0,0 1-1,0-1 1,0 0 0,0 0-1,0-1 1,0 1 0,1-1-1,-1 0 1,0 0 0,1-1-1,-1 1 1,1-1 0,-1 0-1,1 0 1,-1 0 0,0-1-1,7-1 1,2-1-1326,-1-1 1,0-1-1,0 0 1,0-1-1,19-12 1,5-4-2515</inkml:trace>
</inkml:ink>
</file>

<file path=ppt/ink/ink18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7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11392,'34'4'5631,"83"-8"-5375,-69 4 9856,12 4-9856,15 4 0,19-4-128,-17 3 128,-12 2-1280,-9-2 128,-14-3-2560,-13 1 128</inkml:trace>
</inkml:ink>
</file>

<file path=ppt/ink/ink18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19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138 307 4736,'-1'0'151,"0"-1"-1,1 1 1,-1-1 0,0 1-1,0-1 1,0 1 0,1-1 0,-1 1-1,0-1 1,1 0 0,-1 1 0,0-1-1,1 0 1,-1 0 0,1 1 0,-1-1-1,1 0 1,0 0 0,-1 0-1,1 0 1,0 0 0,-1 0 0,1 0-1,0 1 1,0-1 0,0 0 0,0 0-1,0-1 1,10-25 4710,-10 27-4856,-1-8 2987,-10 9-1794,-11 10 1182,12-3-1667,0 1-1,0 1 0,1 0 1,0 0-1,1 1 0,0 0 1,-13 23-1,19-30-611,0 0 0,0 0 1,1 0-1,-1 0 0,1 0 0,-1 0 1,1 1-1,1-1 0,-1 0 0,1 1 0,-1-1 1,1 1-1,1-1 0,-1 0 0,0 1 1,1-1-1,0 0 0,0 0 0,0 1 1,1-1-1,0 0 0,-1 0 0,1 0 1,1 0-1,-1-1 0,0 1 0,7 6 0,2-1 62,0 0-1,1-1 0,0 0 0,0-1 0,1 0 0,0-1 0,0-1 0,1 0 0,-1-1 1,1 0-1,0-1 0,23 2 0,12 0 17,0-2 0,62-5 1,-84 1-158,0-2 0,0 0 0,0-2 0,0 0 0,-1-2 0,33-13 0,-52 17-17,0 0-1,-1 0 0,1 0 0,-1-1 1,0 0-1,0 0 0,0-1 0,-1 1 0,0-1 1,1-1-1,-2 1 0,1-1 0,-1 0 1,1 0-1,-2 0 0,1 0 0,-1-1 1,0 1-1,0-1 0,-1 0 0,1 0 0,-2 0 1,1 0-1,-1 0 0,0-1 0,-1 1 1,1 0-1,-2-9 0,-1-1-13,-1-1 0,0 1 1,-2 0-1,0 0 0,0 0 0,-2 1 1,0-1-1,-1 2 0,-1-1 0,0 1 1,-1 0-1,0 1 0,-22-22 0,22 25 1,-1 1-1,0 0 1,0 1-1,-1 1 0,0-1 1,0 2-1,-1 0 1,0 0-1,-1 1 0,1 1 1,-1 0-1,0 1 1,0 0-1,-1 1 0,1 1 1,-1 0-1,-15 1 1,24 1 3,0 0 1,0 1-1,0 0 1,0 0-1,0 0 1,0 1-1,0-1 1,0 2-1,0-1 1,1 0 0,-1 1-1,1 0 1,0 1-1,0-1 1,0 1-1,0 0 1,1 0-1,-1 0 1,1 1-1,0 0 1,0-1-1,1 1 1,0 1-1,-1-1 1,2 0-1,-1 1 1,1 0-1,-1-1 1,2 1 0,-1 0-1,1 0 1,0 0-1,0 0 1,0 10-1,0-2-53,1 0 1,0-1-1,2 1 0,-1-1 0,1 1 0,1-1 0,1 0 1,0 0-1,0 0 0,1 0 0,1-1 0,0 0 0,1 0 1,14 20-1,-6-15-200,1-1 1,1-1 0,0 0-1,1-1 1,29 17 0,-36-24 80,0-1-1,1 0 1,0-1 0,-1 0 0,1-1 0,1-1 0,-1 1 0,1-2 0,-1 0 0,1 0 0,14-1 0,-21-2 270,0 0 0,0 0 0,0-1 0,-1 0 0,1 0 1,-1-1-1,1 1 0,-1-1 0,0 0 0,0 0 1,0-1-1,0 0 0,-1 0 0,0 0 0,1 0 1,-1 0-1,-1-1 0,6-7 0,-8 49 2488,-1-32-2540,1 0 0,0-1 0,1 1 0,-1-1-1,1 1 1,0-1 0,0 1 0,0-1 0,1 0-1,0 0 1,-1 0 0,1 0 0,1-1 0,-1 1-1,0-1 1,1 0 0,0 0 0,0 0 0,5 3-1,1 1 36,0-1-1,0 0 1,1-1-1,-1 0 0,1-1 1,22 6-1,-25-9-381,-1-1-1,1 0 1,-1 0-1,0 0 1,1-1-1,-1 0 1,1 0-1,-1-1 1,0 0-1,0 0 1,0-1-1,0 0 1,0 0-1,-1 0 1,1-1-1,-1 0 1,0 0-1,8-8 1,15-18-3684</inkml:trace>
</inkml:ink>
</file>

<file path=ppt/ink/ink18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20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1 132 3840,'25'-41'11003,"-20"35"-10194,-1 0 0,1-1 0,-1 1 1,0-1-1,-1 0 0,0 0 0,0-1 0,0 1 0,-1-1 0,2-12 0,-4 19 535,6 28 2773,-35 529-2119,1-8-433,27-516-1565,0-21 0,0 0 0,0 0 0,2 0 0,-1 0 0,1 1 0,1-1 0,0-1 0,1 1 0,7 21 0,-8-30-10,0 0 1,0 1-1,0-1 0,1 0 0,-1 0 1,1-1-1,-1 1 0,1-1 0,0 1 1,-1-1-1,1 0 0,0 0 0,0 0 1,0 0-1,0 0 0,0-1 0,0 1 1,0-1-1,0 0 0,0 0 1,0 0-1,6-1 0,1 0-49,-1-1-1,1 0 1,-1 0-1,0-1 1,0 0-1,9-5 1,86-34-1115,1 1-1470,-44 5-2370,-53 27 1580,-9-6-171</inkml:trace>
</inkml:ink>
</file>

<file path=ppt/ink/ink18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20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7680,'0'0'260,"0"-1"0,0 1-1,0 0 1,0-1 0,0 1 0,0 0 0,0-1 0,0 1 0,0 0 0,0-1 0,0 1 0,0 0 0,0 0-1,0-1 1,1 1 0,-1 0 0,0-1 0,0 1 0,0 0 0,0 0 0,1-1 0,-1 1 0,0 0-1,0 0 1,0-1 0,1 1 0,-1 0 0,0 0 0,0 0 0,1-1 0,-1 1 0,0 0 0,1 0-1,-1 0 1,0 0 0,1 0 0,-1 0 0,1-1 0,22-3 3426,36 2-2711,-51 2-7,514 4 2466,-463-9-4710,-23-4-3826,-26 3 1752</inkml:trace>
</inkml:ink>
</file>

<file path=ppt/ink/ink18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21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8 276 4992,'-8'-4'2491,"17"-4"1663,-6 6-3509,0 1 0,-1-1 0,1 1-1,0 0 1,-1 0 0,1 0 0,0 1 0,0-1-1,0 1 1,5-1 0,10 5 741,-1 0 1,0 1-1,33 14 1,-34-12-837,1-1 1,-1 0-1,1-1 1,28 4 0,-26-7-247,1-1 1,0-1-1,0-1 1,0 0 0,0-1-1,-1-2 1,22-5-1,-36 8-288,0-1-1,0 0 0,0 1 1,0-1-1,-1-1 1,1 1-1,-1-1 0,0 0 1,1 0-1,-1 0 0,0 0 1,-1-1-1,1 0 0,-1 0 1,1 0-1,-1 0 1,-1 0-1,1-1 0,0 1 1,-1-1-1,0 1 0,0-1 1,0 0-1,-1 0 0,0 0 1,0 0-1,0 0 1,0 0-1,-1-1 0,0 1 1,0 0-1,-1-6 0,0 4-25,-1 0 0,0-1 0,-1 1 0,1 0 0,-1 0 0,-1 0 0,1 0 0,-1 1 0,0 0 1,-1-1-1,1 1 0,-1 1 0,0-1 0,-1 1 0,1 0 0,-1 0 0,0 1 0,-1-1 0,1 1 0,-1 1 0,0-1 0,1 1 0,-10-3 0,-3-1-11,-1 0 0,0 2 1,0 0-1,-1 1 0,0 1 0,1 1 1,-28 0-1,38 3 63,1 1 0,-1-1 0,1 2 1,-1-1-1,1 1 0,0 1 0,0 0 0,0 0 0,0 0 0,1 1 1,0 1-1,0-1 0,0 2 0,1-1 0,-1 1 0,2 0 0,-1 0 0,1 0 1,0 1-1,0 0 0,1 1 0,0-1 0,1 1 0,0 0 0,0 0 1,1 0-1,0 1 0,1-1 0,0 1 0,0-1 0,1 1 0,0 0 0,1 0 1,0-1-1,1 1 0,0 0 0,0-1 0,1 1 0,5 16 0,0-10 38,0 0 0,2-1 0,0 0 0,0 0 0,1-1 0,1 0 0,1-1 0,0 0 0,0-1-1,1 0 1,1-1 0,0 0 0,0-2 0,1 1 0,0-2 0,1 0 0,0-1 0,23 8 0,-23-10-512,1-1 0,-1 0 0,1-2 0,-1 0 0,1 0 1,0-2-1,-1 0 0,1-1 0,0 0 0,-1-2 0,1 0 0,20-6 0,29-16-3557</inkml:trace>
</inkml:ink>
</file>

<file path=ppt/ink/ink18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1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386 110 8448,'1'-4'191,"7"-46"5435,-8 48-5380,0 0-1,0 0 0,0 0 0,0 0 0,0 1 0,-1-1 0,1 0 1,0 0-1,-1 0 0,0 0 0,1 0 0,-1 1 0,0-1 0,0 0 1,0 1-1,0-1 0,0 0 0,0 1 0,-1 0 0,1-1 0,0 1 1,-1 0-1,1-1 0,-4-1 0,-4 0-112,0 1 1,0 0-1,0 0 0,0 1 1,-1 0-1,1 1 1,0 0-1,-1 0 0,1 1 1,0 0-1,0 1 0,0 0 1,0 0-1,0 1 0,0 0 1,0 0-1,1 1 0,-12 7 1,-1 1 174,2 0 1,-1 0-1,2 2 1,-1 0-1,2 2 1,-25 26-1,38-37-227,-1 1 0,1 0-1,0 0 1,0 0 0,-3 9-1,6-13-68,0 0 0,0 0 0,1 0 0,-1 1 0,1-1 0,-1 0 0,1 1 0,0-1 0,0 0 0,0 0 0,0 1 0,0-1 0,1 0-1,-1 1 1,1-1 0,-1 0 0,1 0 0,0 0 0,0 1 0,0-1 0,2 2 0,0 0-8,-1-1 0,1 1 0,1-1 0,-1 0 0,0 0 0,1 0 0,-1 0 0,1-1 0,0 0 0,0 1 0,0-1 0,0-1 0,7 3 0,64 11 40,-38-9-37,28 8-36,-1 3 1,121 49-1,-176-62 55,-1 0-1,0 1 1,0 0 0,0 0-1,0 1 1,-1 0-1,0 0 1,0 1 0,7 9-1,-11-12-7,0 0-1,0 0 1,-1 0-1,0 0 0,0 0 1,0 0-1,0 1 1,-1-1-1,0 0 1,0 1-1,0 0 1,0-1-1,-1 1 1,1-1-1,-1 1 0,0 0 1,-1-1-1,1 1 1,-1 0-1,0-1 1,-2 7-1,-1-1 52,-1 0 0,1-1 0,-1 0 0,-1 1 1,0-2-1,0 1 0,-1-1 0,0 0 0,-1 0 0,1-1 0,-1 0 0,-1 0 0,1-1 0,-1 0 0,0-1 0,-1 0 0,1 0 0,-1-1 0,0 0 0,0-1 0,-12 3 1,1-2 6,1 0 0,-1-1 1,0-1-1,0-2 0,-1 0 0,1-1 1,0-1-1,0 0 0,-40-12 1,40 9-74,-27-10-91,46 14 13,0 0-1,0 0 1,0 0 0,0 0 0,0-1-1,1 1 1,-1-1 0,0 1 0,1-1-1,-1 0 1,1 1 0,-1-1 0,1 0-1,0 0 1,0 0 0,0 0 0,0 0-1,-1-3 1,2 4-39,0 0-1,0-1 1,0 1-1,0 0 1,0-1 0,0 1-1,0 0 1,1 0-1,-1-1 1,0 1-1,1 0 1,-1 0-1,1-1 1,-1 1 0,1 0-1,0 0 1,0 0-1,-1 0 1,1 0-1,0 0 1,0 0-1,0 0 1,0 0 0,0 0-1,0 0 1,0 1-1,1-1 1,-1 0-1,1 0 1,45-19-3865,-31 14 2581,23-13-2079</inkml:trace>
</inkml:ink>
</file>

<file path=ppt/ink/ink18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1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40 114 6272,'-1'-9'-456,"-1"-3"7337,-10 22 240,9-4-6895,0-1 0,0 1 0,0 0 0,1-1 0,0 1 0,0 0 0,0 0 1,1 1-1,-1-1 0,2 0 0,-1 0 0,1 1 0,0-1 0,0 0 0,0 1 0,1-1 0,0 0 0,1 0 0,-1 1 0,4 8 0,-2-8-121,0-1 0,0 1 0,0 0 0,1-1-1,0 0 1,0 0 0,1 0 0,0 0 0,0-1 0,0 1 0,0-1-1,1-1 1,0 1 0,0-1 0,0 0 0,1 0 0,7 3 0,-5-4-98,0-1 0,0 0 1,1 0-1,-1 0 0,0-1 1,1-1-1,-1 0 0,1 0 1,-1-1-1,0 0 0,0 0 1,1-1-1,-1 0 0,0-1 1,16-7-1,-4 0 2,0-1 0,0-2 0,-1 0-1,-1-1 1,20-18 0,-29 23 23,-1 0-1,0-1 0,-1 0 1,0 0-1,-1-1 1,0 0-1,0 0 0,8-22 1,-13 29-19,-1 0 1,1 0-1,0 0 1,-1-1-1,0 1 1,0-1 0,0 1-1,-1-1 1,0 1-1,0-1 1,0 1-1,0-1 1,0 1-1,-1-1 1,0 1-1,0-1 1,0 1-1,-1 0 1,1-1-1,-1 1 1,0 0-1,-1 0 1,1 0-1,0 1 1,-1-1-1,0 0 1,-4-4 0,6 8-9,1 0 0,0 0 0,0-1 0,0 1 0,-1 0 0,1 0 0,0 0 1,0-1-1,0 1 0,-1 0 0,1 0 0,0 0 0,0 0 0,-1 0 1,1-1-1,0 1 0,0 0 0,-1 0 0,1 0 0,0 0 0,-1 0 1,1 0-1,0 0 0,0 0 0,-1 0 0,1 0 0,0 0 0,-1 0 1,1 0-1,0 1 0,0-1 0,-1 0 0,1 0 0,0 0 0,0 0 1,-1 0-1,1 0 0,0 1 0,0-1 0,0 0 0,-1 0 0,1 0 1,0 1-1,0-1 0,0 0 0,-1 0 0,1 1 0,0-1 0,0 0 1,0 0-1,0 1 0,-4 23 221,9 27 155,-2-35-308,2-1 0,0 0-1,1 1 1,1-2 0,0 1-1,1-1 1,0 0 0,1-1 0,1 0-1,14 16 1,-9-14-282,1 0-1,1-1 1,0-1 0,0 0-1,1-1 1,1-1 0,23 10 0,-41-20 12,1 0 0,-1 0 0,1 0 0,-1-1 0,1 1 0,0-1 0,-1 1 0,1-1 0,-1 1 0,1-1 0,0 0 0,0 0 1,-1 0-1,1 0 0,0 0 0,-1 0 0,1 0 0,0-1 0,-1 1 0,1-1 0,0 1 0,-1-1 0,1 0 0,-1 1 1,2-2-1,16-6-3409</inkml:trace>
</inkml:ink>
</file>

<file path=ppt/ink/ink18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2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13 644 7296,'-12'-2'3631,"21"-2"-101,36-6 1203,-28 6-4574,16-3 399,0-1 0,0-2 0,-1-2 1,0-1-1,54-30 0,-46 17 110,-1-1 0,68-61 0,-96 77-617,0-1 0,-1 0 0,0 0 0,-1 0 0,0-2 0,-1 1 0,0-1 0,-1 0 0,-1 0 0,0-1 0,-1 0 0,6-30 0,-10 38-48,0 1 1,-1-1-1,0 1 1,0-1 0,0 1-1,-1-1 1,0 1 0,0-1-1,-1 1 1,0 0 0,0-1-1,0 1 1,-1 0 0,0 0-1,0 1 1,0-1 0,-1 1-1,0-1 1,0 1-1,0 0 1,-1 1 0,1-1-1,-1 1 1,-1 0 0,1 0-1,0 0 1,-1 1 0,0 0-1,1 0 1,-1 0 0,-13-3-1,8 2 5,-1 1 1,0 0-1,1 1 0,-1 1 0,0-1 0,0 2 1,0 0-1,0 0 0,0 1 0,0 1 0,0 0 1,0 0-1,0 1 0,1 1 0,-1 0 0,-16 9 1,16-5 15,1 0 1,-1 2 0,2-1 0,-1 1 0,1 1 0,1 0 0,0 0 0,0 1-1,1 0 1,1 0 0,0 1 0,1 0 0,0 0 0,1 1 0,0-1 0,-4 24 0,5-17 25,0 1 1,1 0 0,2 0 0,0 0-1,1 1 1,1-1 0,1 0 0,0 0-1,2 0 1,13 39 0,-11-44 10,0 0 0,1 0 0,1 0 0,1-2 1,0 1-1,1-1 0,1 0 0,0-1 0,1 0 0,0-1 1,1 0-1,0-1 0,0 0 0,26 14 0,-14-15-10,0 0-1,1-2 1,0-1-1,0-1 1,0-1-1,1-1 1,0-2-1,-1 0 1,1-2-1,0-1 1,0-1-1,0-1 1,-1-2-1,0 0 1,1-2-1,39-16 1,-31 9-101,-2 0-1,0-3 1,0-1 0,-2-1 0,0-1-1,-1-2 1,-2-1 0,0-2 0,-1 0 0,-2-2-1,35-46 1,-47 54-43,-2 0 1,0 0-1,-1-1 0,0-1 0,-2 1 1,-1-2-1,0 1 0,3-23 1,-8 35 52,-1-1 1,0 1-1,0 0 1,-1-1-1,0 1 1,-1-1-1,0 1 1,0 0-1,-1-1 1,0 1-1,-1 0 1,0 0-1,0 0 1,-1 1-1,0-1 1,-1 1-1,0 0 1,0 0-1,0 1 1,-11-11-1,11 13 37,-1 1-1,0 0 1,0 0 0,0 0-1,0 1 1,-1 0 0,1 1-1,-1-1 1,0 1-1,0 0 1,1 1 0,-1 0-1,-1 0 1,1 0 0,0 1-1,0 0 1,0 0 0,0 1-1,0 0 1,0 0-1,0 1 1,0 0 0,-7 3-1,1-1 37,-1 1-1,1 1 1,0 0 0,0 1-1,1 1 1,0-1-1,0 2 1,1 0-1,0 0 1,-13 15 0,15-11 14,0 0 1,1 0-1,0 0 0,1 1 1,1 1-1,0-1 1,1 1-1,1 0 1,0 0-1,1 0 1,0 0-1,1 1 1,1 0-1,1-1 1,0 1-1,3 17 1,0-7 47,1 0 0,1 0 0,2-1 1,0 1-1,2-1 0,1-1 0,1 0 0,25 41 0,-15-32 54,2-1 0,40 42 0,-49-60-179,0 0 0,2-1-1,-1 0 1,2-2 0,0 0-1,27 14 1,-41-24-46,0 0 0,-1 0 0,1 0 0,0 0 0,0 0 0,0-1 1,0 1-1,-1-1 0,1 0 0,0 0 0,0 0 0,0 0 0,0-1 0,0 1 0,0-1 0,-1 0 0,1 0 0,0 0 0,0 0 0,2-2 0,2-1-661,0 0 1,-1-1-1,1 0 0,-1-1 0,8-9 0,7-6-2847</inkml:trace>
</inkml:ink>
</file>

<file path=ppt/ink/ink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3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 3200,'0'0'67,"0"0"-1,0 0 1,0 0 0,0 0 0,0 0 0,0 0-1,0 0 1,0-1 0,0 1 0,0 0 0,0 0-1,0 0 1,0 0 0,0 0 0,-1 0 0,1 0-1,0 0 1,0-1 0,0 1 0,0 0-1,0 0 1,0 0 0,0 0 0,-1 0 0,1 0-1,0 0 1,0 0 0,0 0 0,0 0 0,0 0-1,-1 0 1,1 0 0,0 0 0,0 0-1,0 0 1,0 0 0,0 0 0,0 0 0,-1 0-1,1 0 1,0 0 0,0 0 0,0 0 0,0 1-1,0-1 1,0 0 0,0 0 0,-1 0 0,1 0-1,0 0 1,0 0 0,0 0 0,0 0-1,0 0 1,0 1 0,0-1 0,0 0 0,0 0-1,0 0 1,0 0 0,0 0 0,0 0 0,0 1-1,-3 14 1840,3 24-214,11 53 468,43 178-1,-21-129-847,-19-76-693,3-1 0,3-1-1,3-1 1,59 117 0,-69-159-464,0-1 1,1 0-1,1-1 0,1 0 1,0-2-1,32 26 1,-45-40-146,-1-1 1,1 0 0,0 0 0,0 0 0,-1 0 0,1 0-1,0 0 1,0-1 0,0 0 0,0 1 0,0-1-1,0 0 1,0 0 0,-1-1 0,1 1 0,0-1-1,0 1 1,0-1 0,0 0 0,-1 0 0,1 0-1,0-1 1,-1 1 0,1 0 0,-1-1 0,3-2-1,9-6-258,0 0-1,-1-1 1,14-16 0,-16 16-245,45-30-3246,-48 37 2993,0 0 0,0-1 0,-1-1 0,0 1 0,0-1 0,-1 0 0,0-1 0,11-13 0,-1-15-1707</inkml:trace>
</inkml:ink>
</file>

<file path=ppt/ink/ink18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3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0 12544,'-4'7'6271,"4"48"-7295,0-47 9856,-9 36-8832,4-14 0,-9 41-1792,5-16 0,-11 11-640,6-14 0</inkml:trace>
</inkml:ink>
</file>

<file path=ppt/ink/ink18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3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1 309 3456,'0'0'432,"1"1"1,0-1-1,-1 0 0,1 1 0,0-1 1,-1 0-1,1 1 0,0-1 1,-1 1-1,1-1 0,-1 1 1,1-1-1,-1 1 0,1 0 1,-1-1-1,1 1 0,-1-1 1,0 1-1,1 0 0,-1 0 0,0-1 1,0 1-1,1 0 0,-1-1 1,0 2-1,7 32 2906,4 9-509,-7-37-2601,0-1-1,0 1 0,0-1 0,1 0 0,0 0 0,0 0 0,0 0 0,0-1 1,1 0-1,-1 0 0,1-1 0,0 1 0,10 3 0,-6-4-47,1 1-1,0-1 0,1-1 0,-1 0 0,0-1 1,1 0-1,19-1 0,-9-2-85,1-1 0,-1-1 1,0 0-1,0-2 0,-1-1 0,0-1 0,0 0 0,28-17 1,-26 12-59,-2 0 0,1-2 0,-2-1 1,35-34-1,-48 43-29,0-1 1,-1 0-1,1 0 0,-2-1 1,1 1-1,-2-1 0,1-1 1,-1 1-1,0-1 0,-1 1 1,0-1-1,-1 0 0,0 0 1,0 0-1,0-14 0,-3 17-8,0 0 1,0 0-1,0 0 0,-1 1 0,0-1 0,-1 1 0,1-1 1,-1 1-1,0 0 0,-1 0 0,0 0 0,0 0 1,0 1-1,0 0 0,-1 0 0,0 0 0,0 0 0,0 1 1,-1-1-1,1 1 0,-1 1 0,0-1 0,0 1 1,-1 0-1,-11-4 0,4 4-11,1 1 1,0 0-1,-1 1 0,0 0 1,1 1-1,-1 0 1,0 1-1,1 1 0,-1 0 1,1 1-1,0 1 0,-15 5 1,9-2-81,1 0-1,0 1 1,0 1 0,1 1 0,0 1-1,1 0 1,0 1 0,-15 14 0,26-22 18,1 0 1,0 1 0,0-1-1,0 1 1,1-1 0,-1 1-1,1 0 1,1 1 0,-1-1-1,0 0 1,1 1 0,0-1-1,1 1 1,-1 0 0,0 9-1,2-12 21,0 0 0,0 0 0,0 0 0,0-1-1,1 1 1,-1 0 0,1 0 0,0 0 0,0 0 0,0 0 0,0-1-1,1 1 1,-1 0 0,1-1 0,-1 1 0,1-1 0,0 0-1,0 1 1,0-1 0,0 0 0,1 0 0,-1-1 0,0 1 0,1 0-1,0-1 1,3 3 0,8 2-204,1 1 0,-1-2-1,29 7 1,-36-10 183,15 3-30,1-2-1,0 0 1,0-1 0,0-1 0,0-1 0,0-1 0,-1-1 0,36-8 0,11-7 198,91-36 0,-158 52-92,74-23 1491,-81 36-10,0 0-1033,0 0 0,0 0 0,1 0 0,-4 22 1,8-30-417,1 1 0,0 0 0,0-1 0,0 1 0,1-1 0,-1 1 0,1-1 0,0 1 0,0-1 1,1 0-1,-1 0 0,1 0 0,0-1 0,0 1 0,0 0 0,0-1 0,1 0 0,-1 0 1,1 0-1,0 0 0,0-1 0,0 1 0,0-1 0,1 0 0,-1 0 0,0-1 0,1 1 0,5 0 1,4 2-546,0-1 1,0 0-1,1-1 1,-1 0-1,1-1 1,-1-1-1,1-1 1,15-1-1,31-3-6144,-35 5 3327</inkml:trace>
</inkml:ink>
</file>

<file path=ppt/ink/ink18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4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10 9344,'-2'-2'308,"-1"1"0,1 0 1,0 0-1,0 0 0,-1 0 1,1 0-1,0 1 0,-1-1 1,1 1-1,-1 0 0,1-1 1,-1 1-1,1 0 0,-1 1 1,1-1-1,-1 0 0,1 1 0,0-1 1,-1 1-1,1 0 0,-1 0 1,1-1-1,-4 4 0,-68 36 4052,43-23-4962,-145 82 1732,129-69-487,46-29-620,1 0 1,-1-1 0,0 1-1,1 0 1,-1-1 0,0 1-1,1 0 1,-1 0-1,1-1 1,-1 1 0,1 0-1,-1 0 1,1 0 0,0 0-1,-1 0 1,1 0-1,0-1 1,0 1 0,0 0-1,0 2 1,0-2 3,1 0 1,0 0-1,0 0 1,-1 0-1,1 0 1,0 0-1,0 0 1,0-1-1,0 1 1,0 0-1,0-1 1,0 1-1,0-1 1,0 1-1,0-1 1,0 1-1,1-1 1,-1 0-1,0 1 1,0-1-1,0 0 0,2 0 1,48 7 584,76 0 0,4 0 255,-96-3-536,-1 1 0,64 19 0,-88-21-287,-1 1 1,1 0 0,-1 0 0,0 1 0,0 0 0,0 1 0,-1 0 0,0 0-1,0 1 1,0 0 0,-1 0 0,0 1 0,9 13 0,-14-18-31,-1 0-1,1 0 1,-1 0 0,0 0 0,0 0 0,0 1-1,0-1 1,-1 0 0,1 1 0,-1-1-1,0 0 1,0 1 0,0-1 0,-1 1 0,1-1-1,-1 0 1,0 1 0,1-1 0,-2 0 0,1 0-1,0 0 1,0 0 0,-1 0 0,0 0 0,0 0-1,0 0 1,-2 2 0,-7 9 25,-1-1 0,0-1 0,-27 22 0,26-24-26,1-1 12,-1-1 0,0 0 0,0 0 0,-1-2 1,0 0-1,0 0 0,-1-1 0,1-1 1,-1 0-1,-18 1 0,23-3-88,0-1 1,0 0-1,0 0 0,0-1 0,0-1 1,0 0-1,0 0 0,0-1 0,1 0 1,-1-1-1,0 0 0,1 0 0,0-1 0,0 0 1,0-1-1,-11-7 0,8 2-1987,18 11-1813,8 4 2608,7 3-2200</inkml:trace>
</inkml:ink>
</file>

<file path=ppt/ink/ink18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4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413 46 6656,'-22'-15'2051,"18"11"-1556,1 1 0,-1 0-1,0 1 1,0-1 0,0 1-1,-1-1 1,1 1 0,0 1-1,-1-1 1,0 0 0,1 1-1,-1 0 1,0 0 0,-9 0 0,-120 7 2429,118-4-2629,-1 1 1,1 0-1,0 1 0,0 1 1,1 0-1,-19 10 0,30-13-231,0 0 0,0 0-1,1 0 1,-1 1 0,1-1-1,0 1 1,-1 0 0,1 0-1,1 0 1,-1 1 0,0-1-1,1 1 1,0-1 0,0 1-1,-3 7 1,4-10-55,1 0 0,0 1 0,0-1 0,0 0-1,0 1 1,0-1 0,0 1 0,0-1 0,0 0 0,0 1 0,1-1 0,-1 0 0,0 1-1,1-1 1,0 0 0,-1 1 0,1-1 0,-1 0 0,1 0 0,1 1 0,0 1 8,1-1 0,-1 0-1,1 0 1,0 0 0,0 0 0,0 0 0,0 0 0,0-1 0,0 0 0,0 1-1,6 0 1,40 9 279,1-1 1,63 3-1,-67-10-1,-1 3 0,0 2 0,53 15 1,-89-20-241,0 0 1,-1 1 0,0 0-1,1 0 1,-1 1 0,0 0 0,-1 0-1,0 1 1,1 0 0,-2 0-1,1 1 1,-1 0 0,0 0-1,0 0 1,-1 1 0,0 0 0,7 15-1,-11-20-41,0-1 0,-1 1 0,0 0 0,1 0 0,-1 0 0,0-1 0,0 1 0,-1 0 0,1 0 0,0-1 0,-1 1 0,0 0 0,0-1 0,0 1 0,0 0 0,0-1 0,0 1 0,0-1 1,-1 0-1,0 1 0,1-1 0,-1 0 0,-3 3 0,-5 5 36,0-1 1,-1 0 0,-17 11 0,23-17-57,-7 5 36,0 0 0,-1-1 1,-1-1-1,1 0 1,-1-1-1,0 0 1,0-1-1,0-1 0,0 0 1,-1-1-1,-23 0 1,19-2-342,-1-1 0,1-1 0,-1-1 1,1-1-1,0-1 0,0 0 0,0-1 0,-18-10 1,32 14-247,4 2 402,0 0 0,0 0 1,0-1-1,0 1 1,0 0-1,0-1 1,1 1-1,-1 0 0,0-1 1,0 1-1,0-1 1,1 0-1,-1 1 1,0-1-1,1 1 0,-1-1 1,1 0-1,-1 1 1,0-1-1,1 0 0,0 0 1,-1 0-1,1 1 1,-1-1-1,1 0 1,0 0-1,-1-1 0,1-6-3172</inkml:trace>
</inkml:ink>
</file>

<file path=ppt/ink/ink18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5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59 256 9984,'2'-2'391,"0"0"1,-1 1 0,1-1-1,0 1 1,0 0 0,0-1-1,0 1 1,0 0 0,1 0-1,-1 0 1,0 1 0,0-1-1,1 0 1,-1 1 0,0 0-1,1-1 1,-1 1 0,1 0-1,-1 0 1,0 0 0,1 1-1,3 0 1,38-4 2951,-23-3-3097,0-1-1,0-1 0,-1-1 1,-1-1-1,1 0 0,-1-2 1,-1 0-1,0-1 0,16-16 1,-30 25-204,-2 1 0,1-1 0,0 0 0,-1 1 0,1-1 0,-1 0 0,0-1 0,-1 1 0,1 0 0,-1-1 1,2-4-1,-3 7-30,0 0 1,1 0 0,-1 0 0,0-1 0,0 1 0,0 0 0,0 0 0,-1 0 0,1 0 0,-1 0-1,1 0 1,-1 0 0,0 0 0,0 0 0,0 0 0,0 0 0,0 0 0,0 1 0,0-1 0,0 0-1,-1 1 1,1-1 0,-1 1 0,1-1 0,-1 1 0,-3-3 0,0 2 42,-1-1 0,1 1 1,-1 1-1,0-1 0,1 1 1,-1 0-1,0 0 0,0 0 0,1 1 1,-1 0-1,0 0 0,0 1 1,0-1-1,0 1 0,1 1 0,-1-1 1,0 1-1,1 0 0,-1 0 1,1 0-1,0 1 0,-6 4 0,-14 7 285,1 2-1,1 1 0,-23 22 0,44-38-322,-11 10 169,0 1 0,1 0 0,0 1 0,1 1 0,1-1 0,0 2 0,-9 16 0,16-25-126,0 0 1,1 0-1,0 0 1,0 0-1,0 0 1,1 0-1,0 1 1,0-1-1,0 1 1,1-1 0,0 1-1,1-1 1,-1 0-1,1 1 1,0-1-1,1 0 1,-1 1-1,1-1 1,0 0-1,1 0 1,0 0-1,3 5 1,-1-3-58,1-1 1,0 0-1,0 0 1,0-1-1,1 0 0,0 0 1,0 0-1,0-1 0,1 0 1,0 0-1,0-1 0,0 0 1,1-1-1,-1 1 1,18 3-1,-6-3-437,-1-1-1,1 0 1,0-2 0,0 0-1,0-1 1,26-4-1,-32 2-567,1 0-1,-1-1 1,-1-1-1,1 0 0,21-10 1,5-3-2860</inkml:trace>
</inkml:ink>
</file>

<file path=ppt/ink/ink18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5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32 7936,'-2'-2'491,"1"1"-221,0 1-1,0-1 1,0 0-1,0 0 1,0 0-1,0 0 1,0 0-1,0-1 1,1 1-1,-1 0 1,0 0 0,1 0-1,-1-1 1,1 1-1,0 0 1,-1 0-1,1-1 1,0 1-1,0 0 1,0-1-1,0-2 1,0 2 3954,0 2-2816,0 1-1282,-1-1 1,1 0-1,-1 0 1,1 0-1,-1 1 1,1-1 0,0 0-1,-1 1 1,1-1-1,-1 0 1,1 1-1,0-1 1,-1 0-1,1 1 1,0-1 0,-1 1-1,1-1 1,0 1-1,-1-1 1,1 1-1,0-1 1,0 1-1,0-1 1,0 1-1,-1 0 1,-3 25-229,4-25 220,-1 21 272,0 0-1,1 0 0,2 0 0,0 0 1,6 24-1,-4-31-267,0-1 0,0 1 0,1-1 0,1 0 0,0-1 1,1 0-1,1 0 0,12 17 0,-17-27-255,0 1 1,0-1 0,1 1-1,0-1 1,0 0 0,0-1-1,0 1 1,0-1 0,0 1-1,1-1 1,-1-1 0,1 1-1,0-1 1,-1 1-1,1-1 1,0 0 0,0-1-1,0 1 1,0-1 0,-1 0-1,1-1 1,0 1 0,5-2-1,0 0-479,0 0-1,0-1 1,-1-1-1,1 1 1,-1-1 0,0-1-1,0 0 1,-1 0-1,15-12 1,26-23-2737</inkml:trace>
</inkml:ink>
</file>

<file path=ppt/ink/ink18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6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9984,'32'-3'4992,"2"15"-16640,-26-12 8832,1 4 2688,-3-1 128</inkml:trace>
</inkml:ink>
</file>

<file path=ppt/ink/ink18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6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1 144 8704,'0'0'362,"1"-1"1,-1 0 0,1 1-1,-1-1 1,1 1 0,0 0 0,-1-1-1,1 1 1,0-1 0,0 1-1,-1 0 1,1 0 0,0-1-1,-1 1 1,1 0 0,0 0-1,0 0 1,0 0 0,-1 0-1,1 0 1,0 0 0,0 0-1,-1 0 1,1 0 0,0 0-1,0 0 1,0 1 0,-1-1 0,1 0-1,0 1 1,-1-1 0,2 1-1,20 25 2928,-17-16-3321,0 0 0,-1 0 0,0 0 0,5 21 0,-7-15 415,0 1 0,-1 0 0,0 0 0,-1 0 0,-2 0 0,-4 26 0,3-41-263,-1-12-102,0-12-9,4-7 34,2 0 0,1 0 0,1 0 1,10-37-1,-11 55-25,0 0 0,1 0 1,1 0-1,0 0 0,0 1 0,1-1 0,0 1 1,1 1-1,0-1 0,0 1 0,1 1 1,1-1-1,10-8 0,-16 15-3,1-1 0,0 1 0,0 0 0,0 0 0,0 0 0,0 0 0,0 1 0,0-1 1,1 1-1,-1 0 0,0 1 0,1-1 0,-1 1 0,1 0 0,-1 0 0,1 0 0,4 1 0,-2 1 10,-1 0 0,1 0 0,-1 0 0,0 1 0,0 0 0,0 0 0,0 1 0,0 0 0,0 0 0,5 5 0,3 5 14,-1 0 0,-1 0 0,0 1 0,-1 1 1,0-1-1,-2 2 0,10 20 0,53 127-147,-71-152-16,-7-18 76,5-5 23,0 0 0,0 0 0,1 0 0,1 0 0,0 0 0,0 0 0,1 0 0,0 1 1,1-1-1,0 1 0,1-1 0,0 1 0,1 0 0,0 1 0,0-1 0,1 1 0,13-16 0,-14 18 27,1 1 0,-1 0-1,1 0 1,0 1-1,0 0 1,1 0 0,-1 0-1,1 1 1,0 0-1,0 0 1,1 0 0,-1 1-1,1 1 1,0-1-1,0 1 1,0 0 0,0 1-1,0 0 1,0 0-1,0 1 1,0 0 0,0 0-1,0 1 1,1 0 0,9 3-1,1 3 152,0 0 0,-1 2 0,0 0 1,-1 1-1,0 0 0,0 1 0,-1 1 0,0 1 0,-2 0 0,1 1 0,15 21 0,-17-20-171,-2 1-1,0 0 0,-1 1 1,0 0-1,-2 0 0,8 22 0,-12-27-653,0 0-1,-1 0 1,-1 1-1,0-1 1,0 22-1,-2-41-3168</inkml:trace>
</inkml:ink>
</file>

<file path=ppt/ink/ink18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8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7552,'0'0'271,"-1"0"0,1 0 0,0 1 0,-1-1 0,1 0 0,0 0 0,-1 0 0,1 0 0,-1 1 0,1-1 0,0 0 0,-1 0 0,1 1 1,0-1-1,0 0 0,-1 0 0,1 1 0,0-1 0,0 0 0,-1 1 0,1-1 0,0 1 0,0-1 0,0 0 0,0 1 0,-1-1 0,1 0 0,0 1 0,0-1 0,0 1 0,0-1 0,0 0 0,0 1 1,0-1-1,0 1 0,0-1 0,0 0 0,0 1 0,0-1 0,1 1 0,-1-1 0,0 0 0,0 1 0,12 31 2050,20 27-2233,-17-33 344,-1 0 0,-2 1 0,0 0 0,-2 1 0,-1 0 0,-1 0 0,6 41 0,-15-44-270,-1-19-88,0-13 53,-1-14-92,1 0-1,2 0 1,0 0 0,1 0-1,0 0 1,2 0 0,8-32-1,-7 41-18,-1 0 0,2 0 0,0 1 0,0-1 0,1 1 0,0 0 0,1 0 0,0 1 0,13-15 0,-15 21-5,0-1 1,0 1-1,1 0 0,0 0 0,0 0 0,0 1 1,0 0-1,0 0 0,0 1 0,1-1 0,-1 1 1,1 1-1,0-1 0,-1 1 0,1 1 0,0-1 1,0 1-1,0 0 0,7 1 0,-7 1 8,0 0-1,0 0 1,-1 0-1,1 1 1,0 0-1,-1 1 1,0-1-1,0 1 0,0 0 1,0 1-1,0-1 1,-1 1-1,0 0 1,0 1-1,0-1 1,6 11-1,3 4 90,-1 1 1,-1 0-1,16 39 0,-24-51-79,0 0 0,0 0 0,-1 0 0,-1 1 0,0-1 0,0 1 0,-1-1-1,0 1 1,0 0 0,-1 0 0,-1-1 0,1 1 0,-3 11 0,2-20-31,1 0 0,0 0 0,0 0 0,-1 0-1,1 0 1,-1 0 0,1 0 0,-1 0 0,1 0 0,-1-1 0,0 1-1,1 0 1,-1 0 0,0 0 0,1-1 0,-1 1 0,-2 1-1,3-2 0,-1 0 0,1 0-1,-1 0 1,1 0 0,-1 0-1,1 0 1,-1 0-1,1-1 1,0 1 0,-1 0-1,1 0 1,-1 0 0,1 0-1,0-1 1,-1 1-1,1 0 1,-1 0 0,1-1-1,0 1 1,-1 0 0,1-1-1,0 1 1,-1-1-1,1 1 1,0 0 0,0-1-1,-1 0 1,0-2-20,-1 0 0,1 0 0,-1 0 0,1-1 0,0 1 0,0-1 0,0 1 0,1-1 0,-1-4 1,2-4-37,0-1 0,1 1 1,0-1-1,1 1 1,1 0-1,0 0 1,0 0-1,1 1 0,1 0 1,0 0-1,0 0 1,1 0-1,0 1 1,1 0-1,0 1 0,17-15 1,-17 16 68,0 2-1,0-1 1,1 1 0,0 0 0,0 1 0,0 0 0,1 0-1,0 1 1,0 1 0,0-1 0,0 1 0,0 1 0,1 0-1,-1 1 1,1 0 0,-1 0 0,1 1 0,-1 0 0,1 1-1,14 3 1,-9 1 74,-1 0 0,0 1 0,0 1 0,-1 0 0,0 1 0,0 1 0,0 0 0,-1 1 0,-1 0-1,17 18 1,-19-18-28,-1 0-1,0 0 0,-1 2 1,0-1-1,-1 1 0,0 0 1,-1 0-1,0 1 0,-1 0 1,0 0-1,-1 0 0,4 23 1,-8-32-38,-1 0 0,1 0 0,-1 0 0,0 0 0,0-1 0,-1 1 0,1 0 0,-1-1 0,0 1 0,0-1 0,0 1 0,-3 3 0,-15 9-1287,20-15 1109,-1-1 0,0 0 0,1 0 0,-1 0 0,0 0 0,1 0 0,-1 0 0,0 0 0,1 0 0,-1 0 0,0 0 0,1 0 0,-1-1 0,0 1 0,1 0 0,-1 0 0,1 0 0,-1-1 0,0 1 0,1 0 0,-1-1 0,1 1 0,-1-1 0,1 1 0,-1-1 0,1 1 0,-1-1 0,1 1 0,0-1 0,-1 0 0,-5-7-3296</inkml:trace>
</inkml:ink>
</file>

<file path=ppt/ink/ink18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8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64 379 6784,'-1'0'85,"1"-1"1,0 0 0,-1 0-1,1 0 1,0 1 0,0-1-1,0 0 1,-1 0 0,1 0-1,0 0 1,0 1-1,0-1 1,1 0 0,-1 0-1,0 0 1,0 1 0,0-1-1,1 0 1,-1 0 0,0 0-1,1 1 1,-1-1-1,0 0 1,1 1 0,-1-1-1,1 0 1,-1 1 0,1-1-1,0 0 1,-1 1 0,1-1-1,-1 1 1,1-1-1,0 1 1,0 0 0,-1-1-1,1 1 1,0 0 0,0-1-1,-1 1 1,1 0 0,0 0-1,1-1 1,11-6 2290,-9 9 2517,3 14-3566,4 5 26,3-7-191,0-1-1,0-1 1,1 0 0,28 16 0,-34-23-1074,-1-1 0,1-1 1,0 1-1,0-2 0,0 1 1,0-1-1,0 0 0,1-1 1,-1 0-1,1-1 0,16-1 1,1-4 21,0-2 0,0 0 0,-1-2 1,-1-1-1,38-20 0,-43 20-59,-1-2 1,0 0-1,0-1 0,22-22 0,-36 32-63,-1-1 0,-1 0 0,1 0 0,-1 0 0,1 0 0,-1 0 0,0-1 0,-1 0 0,1 1 0,-1-1 0,0 0 0,0 0 0,-1 0 0,1-1 0,-1 1 0,0 0 0,-1-1 0,1 1 0,-1 0 0,0-1 0,0 1 0,-1 0 0,1-1 0,-1 1 0,-1 0 0,1 0 0,-1-1 0,1 1 0,-2 0 0,1 1 0,-3-6 0,-2-2-28,0 1-1,0 0 1,-2 1-1,1-1 0,-1 2 1,0-1-1,-1 1 1,0 1-1,-17-12 1,11 10-3,-1 1 1,0 1-1,-1 0 0,0 1 1,0 1-1,-1 1 0,1 0 1,-28-2-1,19 6-19,1 1 0,0 1 0,0 2 1,0 0-1,-42 12 0,52-10 1,1-1-1,0 2 0,0 0 1,1 1-1,0 0 1,0 1-1,0 1 1,1 0-1,1 0 1,-1 2-1,-10 12 1,21-22 44,1 1 0,0 0 1,-1-1-1,1 1 0,0 0 1,0 0-1,0 0 0,0 0 1,1 0-1,-1 0 0,1 1 1,-1-1-1,1 0 1,0 0-1,-1 0 0,1 1 1,0-1-1,1 0 0,-1 0 1,0 0-1,0 0 0,1 1 1,0-1-1,-1 0 0,1 0 1,0 0-1,0 0 1,0 0-1,0 0 0,0 0 1,1-1-1,-1 1 0,0 0 1,1-1-1,-1 1 0,4 1 1,2 4-46,1-1 1,0 0 0,0 0-1,0-1 1,1 0 0,17 7-1,-9-6 8,1-1 0,0-1 0,0 0 0,0-2 0,1 0 0,24 0 0,103-12 52,-139 9-2,69-9 282,148-38-1,-228 51 20,1 0 0,-1 1 1,1-1-1,0 1 0,0 0 1,1 0-1,-1 0 0,1 0 0,-3 5 1,-24 55 1166,28-61-1413,1 0-1,-1 0 1,1 0-1,0-1 0,-1 1 1,2 0-1,-1 0 1,0 0-1,1 0 1,-1 0-1,1 0 1,0 0-1,0-1 1,0 1-1,0 0 1,0 0-1,1-1 1,-1 1-1,1-1 1,-1 0-1,1 1 1,0-1-1,4 4 1,3 2 13,0 0 1,0 0 0,1-1 0,14 8 0,-6-5-357,1 0-1,1-2 1,-1 0 0,34 9-1,-29-12-2413,0-1-1,0-1 1,39 0-1,-29-3-1260</inkml:trace>
</inkml:ink>
</file>

<file path=ppt/ink/ink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3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81 3200,'1'-3'165,"-1"0"0,1 0 0,0 0 0,0 0 0,0 1 0,1-1 0,-1 0 0,1 0 0,-1 1 0,1-1 1,0 1-1,0-1 0,0 1 0,1 0 0,-1 0 0,5-4 0,-1 3 195,0-1-1,1 1 1,-1 0-1,1 0 1,0 0 0,0 1-1,7-1 1,9-1 203,1 1 0,-1 1 0,37 2 1,-11 4 144,-1 3 0,58 14 0,-35-6-123,-55-12-708,1 0 1,0-1-1,-1-2 0,1 1 1,0-2-1,0 0 0,25-6 1,-23 4-1457,3 7-106</inkml:trace>
</inkml:ink>
</file>

<file path=ppt/ink/ink18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9.3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97 283 7424,'-1'0'665,"-1"1"0,1-1-1,-1 1 1,1-1 0,-1 1 0,1 0 0,-1 0 0,1 0 0,0 0 0,0 0 0,-1 0-1,1 0 1,0 0 0,0 0 0,0 0 0,0 1 0,-1 1 0,2-1-513,0-1 0,-1 1 0,1 0 0,0-1 1,0 1-1,0 0 0,0-1 0,1 1 0,-1 0 0,0-1 0,1 1 1,-1 0-1,1-1 0,0 3 0,3 3-48,0 0 1,0 0-1,1-1 0,0 1 1,0-1-1,1 0 0,-1-1 1,1 1-1,0-1 0,1 0 0,-1-1 1,1 0-1,0 0 0,0 0 1,1 0-1,-1-1 0,10 2 1,17 6 407,0-2 1,52 6-1,-83-14-514,10 0 56,0 0 0,1-1 0,-1-1 0,0 0 0,0 0 0,0-1 0,0-1 0,-1 0 0,1-1 0,-1 0 0,0-1 0,0 0 0,0-1 0,0-1 0,-1 0 0,15-11 0,-20 13-39,-1 1 1,1-1 0,-1-1-1,0 1 1,0-1 0,0 1 0,-1-2-1,0 1 1,0 0 0,-1-1-1,1 1 1,-1-1 0,-1 0 0,0 0-1,1 0 1,-2-1 0,1 1-1,-1 0 1,-1-1 0,1 1 0,-1 0-1,0-1 1,-1 1 0,0-1 0,0 1-1,0 0 1,-1 0 0,0 0-1,-1-1 1,0 2 0,0-1 0,0 0-1,-1 1 1,0-1 0,0 1-1,0 0 1,-7-7 0,-8-2-26,-1 0 1,0 1-1,-1 1 1,0 1-1,-1 0 1,0 2-1,-1 1 1,-39-11 0,43 15-92,0 1 0,-1 1 0,1 0 0,0 2 0,-1 0 0,1 2 1,-1 0-1,1 1 0,-1 1 0,-32 9 0,43-9-17,0 0 0,1 1 0,-1 0 0,1 1 0,0 0-1,0 0 1,0 1 0,1 0 0,-13 13 0,17-16 27,0 0 0,0 1 0,0-1 0,1 1 0,0 0 0,-1 0 0,2 0 0,-1 0 0,0 0 0,1 0 0,-1 0 0,1 0 0,1 1 0,-1-1 0,0 1 0,1-1 0,0 0 0,0 1 0,0-1 0,1 1 0,0-1 0,-1 0 0,2 0 0,1 7 0,2-1-190,0-1-1,1 1 1,0-1-1,0 0 0,1-1 1,1 0-1,-1 0 1,1 0-1,0-1 1,1 0-1,0-1 0,0 0 1,0 0-1,1-1 1,10 5-1,15 4-1034,0-1-1,0-2 1,40 8 0,5 1-1265</inkml:trace>
</inkml:ink>
</file>

<file path=ppt/ink/ink18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49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612 0 7808,'-6'1'770,"4"-2"-593,0 1-1,0 0 1,0 0 0,-1 0 0,1 0 0,0 1-1,0-1 1,0 0 0,0 1 0,0 0 0,0-1 0,0 1-1,0 0 1,0 0 0,0 0 0,-2 2 0,13 16 5675,15 6-5276,-20-21 227,15 18-369,-1 0-1,18 29 0,-12-17 315,-9-11-319,-1 2-1,0 0 0,-2 0 0,-1 1 1,12 45-1,-5-4 271,9 74 0,-21-104-386,-1 1-1,-2 0 1,-3 75-1,-1-103-236,0-1 0,0 1 0,-1 0 0,-1-1 0,1 0 0,-1 1 0,-1-1 1,0 0-1,0 0 0,-1-1 0,0 1 0,0-1 0,-1 0 0,0-1 0,-1 1 0,1-1 0,-1-1 0,-1 1 0,1-1 0,-1 0 0,-9 5 0,-7-1 94,0-1 1,-1 0 0,-1-2-1,1-1 1,-1-1 0,-47 2-1,51-6-69,-1-1 0,0-1 0,0-2 0,1 0 0,-1-1 0,1-2-1,0 0 1,0-1 0,1-1 0,-29-15 0,28 11-17,0 0-1,0-1 1,1-1 0,1-1 0,-33-31 0,45 39-105,1-1 0,-1 0 0,1-1 1,1 1-1,0-1 0,0-1 0,0 1 1,1-1-1,1 0 0,0 0 0,0 0 0,1-1 1,0 1-1,1-1 0,-2-19 0,4 23-29,1 0 0,0 0 0,0 0 0,0 0-1,1 0 1,0 0 0,0 1 0,1-1 0,-1 0-1,1 1 1,1 0 0,0 0 0,7-11-1,-2 8-56,0 0 0,0 0-1,1 0 1,0 1 0,1 1-1,-1-1 1,15-5-1,8-3-471,1 2 0,1 1-1,0 2 1,58-10 0,-42 14-2632,104 0 1,-97 7-139</inkml:trace>
</inkml:ink>
</file>

<file path=ppt/ink/ink18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0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11 10368,'-14'-10'5120,"28"45"-5632,-8-31 8319,-3 22-7295,2-3 128,4 29 128,2-13 128,7 20-1280,-4-11 128,14-14 0,-4-2 0,9-13-2816,-10-3 0</inkml:trace>
</inkml:ink>
</file>

<file path=ppt/ink/ink18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0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13696,'5'14'6783,"64"2"-12926,-54-16 11262,27 6-9982,-8-6 127</inkml:trace>
</inkml:ink>
</file>

<file path=ppt/ink/ink18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0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5 178 6656,'-1'0'134,"1"0"1,0-1-1,-1 1 0,1 0 1,0 0-1,0-1 1,-1 1-1,1 0 0,0-1 1,0 1-1,0 0 0,0-1 1,-1 1-1,1 0 1,0-1-1,0 1 0,0-1 1,0 1-1,0 0 1,0-1-1,0 1 0,0 0 1,0-1-1,0 1 0,0-1 1,0 1-1,0 0 1,0-1-1,0 1 0,0-1 1,1 1-1,-1 0 1,0-1-1,0 1 0,0 0 1,1-1-1,14 6 4988,7 9-1565,-2 1-3278,-9-5-293,1-1 98,-1 0 0,0 1 0,-1 1-1,15 19 1,-8-5 545,25 43 205,-39-62-786,0 0 1,0 0-1,0 1 1,-1-1-1,0 1 1,-1-1-1,1 1 1,0 11-1,-2-19-42,0 1 1,0-1-1,0 1 0,0-1 1,-1 1-1,1-1 0,0 1 1,0 0-1,0-1 0,0 1 1,-1-1-1,1 1 0,0-1 1,0 1-1,-1 0 0,1-1 1,0 1-1,-1 0 0,1-1 1,-1 1-1,1 0 0,0-1 1,-1 1-1,1 0 0,-1 0 1,1 0-1,0-1 0,-1 1 1,1 0-1,-1 0 0,1 0 1,-1 0-1,1 0 0,-1 0 1,1 0-1,-1 0 0,1 0 1,-1 0-1,1 0 0,-1 0 1,1 0-1,-1 0 0,1 0 1,0 1-1,-1-1 0,1 0 1,-1 0-1,1 0 0,-1 1 1,1-1-1,0 0 0,-1 1 1,1-1-1,0 0 0,-1 1 1,1-1-1,0 0 0,-1 1 1,1-1-1,0 1 0,0-1 1,0 1-1,-1 0 0,-3-23 74,1 0-1,1 1 1,1-1-1,1 0 0,1 0 1,1 0-1,0 1 1,2-1-1,0 1 0,12-31 1,-13 42-31,1 0 0,0 1 0,0-1 0,1 1 0,1 0-1,-1 1 1,2-1 0,-1 1 0,1 0 0,0 1 0,0-1 0,1 1 0,0 1 0,1 0 0,-1 0 0,1 0 0,0 1 0,1 1 0,-1-1 0,1 1-1,0 1 1,0 0 0,16-3 0,-20 6 6,-1-1 0,1 1-1,0 0 1,0 0-1,0 1 1,0-1 0,0 1-1,0 1 1,0-1 0,-1 1-1,1 0 1,-1 0 0,1 1-1,9 5 1,-7-2 5,0 0-1,-1 1 1,0-1-1,0 1 1,-1 1-1,0-1 1,0 1 0,6 12-1,1 5 10,-1 1 0,-1 1 1,-2-1-1,0 1 0,5 34 0,-10-5-134,-4-54-35,1 0 0,-1 0-1,0 0 1,0 0 0,0 1 0,0-1 0,-1 0 0,1 0 0,0 0 0,-1 0-1,0 0 1,1 0 0,-1 0 0,0 0 0,0-1 0,0 1 0,0 0 0,0 0-1,0-1 1,-1 1 0,1-1 0,-3 3 0,4-5-84,-1 1 0,0 0 0,1-1 0,-1 1 0,0 0 0,1-1 0,-1 1 0,1 0 0,-1-1 0,0 1 0,1-1 0,-1 0 0,1 1 0,-1-1 0,1 1 0,0-1 0,-1 0 0,1 1 0,0-1 0,-1 0 0,1 1 0,0-1 0,0 0 0,-1 1 0,1-1 0,0 0 0,0 0 0,0 1 0,0-1-1,0 0 1,0 0 0,0 1 0,0-1 0,1 0 0,-1 1 0,0-2 0,0 1-196,0-13-2969</inkml:trace>
</inkml:ink>
</file>

<file path=ppt/ink/ink18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1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69 300 8704,'0'-1'153,"0"1"0,0 0 1,0-1-1,0 1 0,0-1 1,1 1-1,-1 0 0,0-1 1,0 1-1,0-1 0,0 1 1,0 0-1,1-1 0,-1 1 1,0 0-1,0-1 0,0 1 1,1 0-1,-1-1 0,0 1 1,1 0-1,-1 0 0,0-1 1,0 1-1,1 0 0,-1 0 1,1 0-1,-1-1 0,0 1 1,1 0-1,-1 0 0,0 0 1,1 0-1,-1 0 0,1 0 1,0 0-1,4 14 5217,-2 9-2034,-3-10-3764,0-4 589,0 5 70,0-1 0,1 0 0,0 0 0,1 0 0,3 15 0,-3-24-172,-1-1 0,0 1 0,1-1 0,0 1 0,0-1-1,0 0 1,0 0 0,1 1 0,-1-1 0,1-1 0,0 1 0,-1 0 0,1-1 0,0 1-1,1-1 1,-1 0 0,0 0 0,1-1 0,-1 1 0,1 0 0,0-1 0,5 1 0,20 4 47,0-2 1,52 0 0,-71-4-94,0-1 0,0-1 0,0 0 0,0 0 0,-1-1 0,1 0 0,-1-1 0,1 0 0,-1-1 0,0 0 0,-1 0 0,1 0 0,-1-1 0,0-1 1,-1 1-1,1-1 0,-1-1 0,-1 1 0,1-1 0,-2 0 0,9-15 0,-6 10 3,-1 0 0,0 0 0,-1 0 0,-1-1 0,0 0 0,-1 0 0,-1 0 0,0-1 0,-1 1 0,0-1 0,-1 0 0,-1 1 0,-3-30 1,1 35-11,0 1 0,-1 0 0,0 0 0,0 0 0,-1 0 0,0 0 0,0 1 0,-1-1 0,0 1 0,0 1 0,-1-1 0,0 1 0,0-1 0,0 2 0,-1-1 0,0 1 0,0 0 0,-10-5 0,7 5-7,-1-1 1,0 2-1,-1-1 1,1 2-1,-1-1 0,1 2 1,-1-1-1,0 2 1,0 0-1,0 0 1,0 1-1,0 0 1,-14 3-1,8 0-32,0 2 0,0 0 0,0 1 0,1 0 0,0 2 0,0 0 0,1 1 0,0 0 0,0 2 1,-19 16-1,30-23-16,0 0 0,0 1 1,1 0-1,-1 0 0,1 0 1,0 0-1,0 1 0,1-1 1,-1 1-1,1 0 1,1 0-1,-1 1 0,1-1 1,0 0-1,0 1 0,1-1 1,0 1-1,0 0 0,1-1 1,-1 1-1,1 0 0,1-1 1,0 1-1,1 7 1,0-7-44,0-1 0,0 1 1,1-1-1,-1 0 0,2 0 1,-1 0-1,1 0 0,0 0 1,0-1-1,0 0 1,1 0-1,-1 0 0,1 0 1,1-1-1,10 8 0,-5-6-38,0-1 1,0 0-1,1 0 0,-1-1 0,1-1 0,0 0 0,0 0 0,17 0 0,2-1-17,1-2-1,-1-1 0,1-2 1,-1 0-1,0-3 0,39-10 0,-58 12 324,0 1 0,0-2 0,0 0 0,0 0 0,-1-1 0,1 0 0,18-15 0,-24 14 545,-12 7 194,-12 13 393,16-10-1249,1-1 0,-1 1 1,1 0-1,-1 0 0,1-1 0,0 1 0,0 0 0,0 0 0,1 0 0,-1 0 0,1 0 0,0 0 0,-1 1 1,1-1-1,1 0 0,-1 0 0,0 0 0,1 0 0,0 0 0,-1 0 0,1 0 0,0 0 0,1 0 1,-1-1-1,2 5 0,5 3-46,-1 0-1,2 0 1,-1-1 0,1 0 0,10 8 0,8 8 16,7 19-105,-30-36-419,1-1 0,0 0 0,1 1 0,0-2 0,0 1 0,14 11 0,-19-18 342,-1 0 0,1 0 0,0 1 0,-1-1 1,1 0-1,0 0 0,-1 0 0,1 0 0,0 0 0,-1 0 1,1 0-1,0 0 0,-1 0 0,1 0 0,0 0 1,-1 0-1,1 0 0,0-1 0,-1 1 0,1 0 1,0 0-1,-1-1 0,1 1 0,-1 0 0,1-1 1,-1 1-1,1-1 0,-1 1 0,1-1 0,-1 1 0,1-1 1,-1 1-1,1-2 0,1 1-305,7-10-2997</inkml:trace>
</inkml:ink>
</file>

<file path=ppt/ink/ink18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1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9472,'0'2'300,"1"-1"-1,-1 1 1,0 0 0,1 0 0,0-1 0,-1 1-1,1 0 1,0 0 0,0-1 0,-1 1 0,1-1-1,1 1 1,-1-1 0,0 1 0,0-1 0,0 0-1,1 0 1,-1 1 0,3 0 0,42 21 5261,-19-14-3416,44 7 1,-64-15-2613,18 4 584,1-2 0,-1 0 1,1-2-1,0 0 0,-1-2 1,1-1-1,0-2 0,-1 0 1,0-1-1,0-2 0,0 0 1,-1-2-1,24-11 0,-4 0-4,23-14 137,-61 28-226,-11 7 13,-11 6 51,-6 9-24,1 0 0,1 2 0,0 0 0,1 2 0,2 0 0,-1 1 0,2 0 0,1 1 0,1 1 0,1 1 0,1 0 0,1 0 0,-10 33 0,18-49-52,1-1 0,1 0-1,-1 1 1,1-1 0,1 1 0,-1 0-1,1-1 1,1 1 0,-1 0 0,1-1 0,0 1-1,1-1 1,0 0 0,0 1 0,1-1-1,5 12 1,-4-14-81,-1-1 0,1 1 0,0-1 0,0 0 0,0 0 0,0-1 0,1 1 0,-1-1 0,1 0 0,0 0 0,0 0 0,0-1 0,0 1 0,1-1 0,-1-1 0,1 1 0,-1-1 0,1 0 0,-1 0 0,1 0 0,0-1 1,7 0-1,11-2-1220,0-1 0,-1-1 0,0-1 0,35-12 1,-17 4-1378,7-2-789</inkml:trace>
</inkml:ink>
</file>

<file path=ppt/ink/ink18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2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4 361 11648,'-4'20'5759,"13"28"-8318,-3-41 10878,-3 32-8319,-3-12 0,6 5 0,-1-13 0,9 13-256,0-12 128,4-10-1920,-4-1 128,15-9-1023,-10 0 127</inkml:trace>
  <inkml:trace contextRef="#ctx0" brushRef="#br0" timeOffset="1">61 13 13824,'-32'-13'6911,"60"22"-10879,-19-9 13824,0 11-14080,0-8 128,2 6-2559,-8-2 127</inkml:trace>
</inkml:ink>
</file>

<file path=ppt/ink/ink18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2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37 265 3200,'12'-10'-1332,"-2"-1"9176,-8 9-2318,-3 6-1140,-4 11-3147,3-10-1089,1-1-1,0 1 0,0 0 1,1 0-1,-1 0 0,1 0 1,0 0-1,0 0 0,1 0 1,0-1-1,-1 1 0,2 0 0,-1 0 1,0 0-1,1-1 0,0 1 1,0-1-1,1 1 0,-1-1 1,1 0-1,0 0 0,0 0 1,0 0-1,0-1 0,1 1 1,-1-1-1,1 0 0,0 0 0,0 0 1,6 3-1,3 1-14,0 0-1,1-1 0,0-1 1,0 0-1,0 0 1,0-2-1,1 1 1,-1-2-1,23 1 1,-24-2-95,-1 0 0,1-2 0,-1 1 0,1-2 0,-1 0 0,1 0-1,-1-1 1,0 0 0,0-1 0,0-1 0,-1 0 0,1 0 0,-1-1 0,0-1 0,-1 0 0,0 0 0,0-1 0,0 0 0,-1-1 0,0 0 0,-1-1 0,0 1 0,8-15 0,-12 19-16,-1-1-1,0 0 0,-1 0 0,1-1 0,-1 1 0,-1 0 0,1-1 0,-1 1 0,0-1 0,0 1 0,-1-1 0,0 0 0,0 1 1,-1-1-1,0 0 0,-1-7 0,-1 4-11,0 0 0,-1 0 0,0 1 0,-1-1 0,0 1 0,0 0 0,-1 1 0,0-1-1,-7-7 1,6 9-4,0-1 0,-1 2-1,1-1 1,-2 1-1,1 0 1,0 1 0,-1-1-1,0 2 1,-1 0-1,1 0 1,0 0 0,-1 1-1,-20-3 1,23 4-8,-13-3-110,-1 1 1,0 1-1,1 1 0,-1 1 1,0 0-1,-42 6 0,53-4 30,0 1 0,0 0 0,0 0 0,1 1 0,-1 1 0,1 0 0,-1 0 0,1 1 0,0 0 0,1 0 0,-1 1 0,1 0 0,1 1 0,-1-1 0,-11 14 0,17-17-51,0-1 1,0 1-1,1 0 0,-1 0 0,1 0 1,-1 0-1,1 0 0,0 0 0,0 0 0,0 0 1,0 0-1,1 1 0,-1-1 0,1 0 1,0 0-1,0 1 0,0-1 0,0 0 0,1 0 1,-1 1-1,1-1 0,1 5 0,5 0-481,0 0 0,1 0 0,-1-1 0,1 0 0,1 0-1,-1-1 1,15 8 0,-5-4-542,1 0 0,0-1-1,22 6 1,28 7-2067</inkml:trace>
</inkml:ink>
</file>

<file path=ppt/ink/ink18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8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626 569 6144,'0'9'9126,"5"-4"-3695,21-3-2356,31-12-5000,-52 9 3263,40-13-720,0-2 1,-1-1 0,-1-3-1,0-1 1,-2-2 0,40-30-1,-73 48-583,0 0 0,0-1 0,-1 0 0,0-1 0,0 0 0,0 0 0,-1 0-1,0-1 1,-1 0 0,9-15 0,-12 18-23,0 0-1,-1 0 1,1 0 0,-1 0-1,0 0 1,0 0 0,-1 0-1,0-1 1,0 1 0,0 0-1,0 0 1,-1 0-1,0 0 1,0 0 0,0-1-1,-1 2 1,1-1 0,-1 0-1,0 0 1,-1 0 0,-5-8-1,-2-1-15,0 1-1,-2 0 0,0 0 1,0 1-1,-1 0 1,0 2-1,-1-1 1,0 1-1,-1 1 0,0 1 1,0 0-1,-1 1 1,-29-9-1,2 4-8,-1 1 1,-1 3-1,0 2 0,-46-1 0,71 6 13,0 1 0,0 0 0,0 2 0,1 0 0,-1 1 0,1 1 0,0 1 0,0 1 0,0 1 0,0 0 0,-22 14 0,36-19-5,1 1 0,0-1 0,0 1 1,1 1-1,-1-1 0,0 0 0,1 1 0,0 0 0,0 0 0,0 0 0,1 0 0,-1 0 0,1 0 0,0 1 1,0-1-1,0 1 0,1 0 0,-1-1 0,1 1 0,0 0 0,0 6 0,1 3 5,0 0 1,1-1-1,0 1 0,1 0 0,8 25 0,13 33 109,3-2-1,49 92 0,-46-100 79,106 173 747,-15-30-197,-105-174-687,-1 1 0,-2 1 0,-1 0 0,13 62-1,-23-84-63,0 0 0,0 0 0,-1 1 0,0-1 0,-1 0-1,0 0 1,-1 0 0,-1 0 0,1 0 0,-7 15 0,0-7 40,1-1 1,-2 0 0,-1 0 0,-18 23 0,17-27 7,-1 0 0,0-1 1,-1 0-1,-1-1 0,0-1 0,0 0 0,-1-1 1,0-1-1,-1-1 0,0 0 0,-1-1 0,1-1 1,-1 0-1,0-1 0,-1-1 0,-29 2 0,26-4-16,-1-1 0,1-1 0,0 0 0,-1-2 0,1-1 0,0-1 0,0 0 0,0-2-1,1-1 1,0 0 0,0-2 0,0 0 0,-30-20 0,41 23-100,2-1 0,-1 0 0,1 0 0,0-1 0,0 0 0,1-1 0,0 1 0,1-1 0,0-1 0,0 1 0,1-1 0,0 0 0,1 0 0,0-1 0,-4-17 0,6 19-253,1-1 1,0 1-1,1 0 1,-1-1-1,2 1 1,-1-1-1,2 1 1,1-10-1,0 10-469,0-1-1,0 1 1,0 0 0,2 1-1,-1-1 1,1 1-1,0-1 1,9-10 0,5-7-2673</inkml:trace>
</inkml:ink>
</file>

<file path=ppt/ink/ink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4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108 415 3200,'-1'-1'100,"0"1"0,0-1 0,0 0 0,0 0 0,0 1 0,0-1 0,0 0 0,0 0 0,0 0 0,1 0 0,-1 0 0,0 0 0,0 0 0,1-1 0,-1 1 0,1 0 0,-1 0 0,1 0 0,0-1 0,-1 1 0,1 0 0,0-1 0,0 1 0,0 0 0,0 0 0,0-1 0,0 1 0,0 0 0,0-1 0,1-1 0,2-19 2517,-3 21-2062,0 1 106,13 24 2112,-6-17-2610,-1 0-1,1 0 1,0-1 0,1 0-1,0-1 1,0 0-1,0 0 1,0 0-1,1-1 1,-1-1-1,1 1 1,0-1 0,1-1-1,-1 0 1,0 0-1,1-1 1,11 1-1,-4-2-70,-1-1-1,1-1 1,-1 0-1,0-1 0,0-1 1,0 0-1,0-1 0,-1-1 1,19-9-1,-7 1 76,0-1 0,43-32 0,-59 39-104,-1-1 0,0 0 0,-1 0 0,0-1-1,-1-1 1,0 1 0,0-1 0,11-23 0,-17 29-44,0 0 1,-1 0-1,0 0 0,0 0 1,0 0-1,-1 0 1,1 0-1,-1 0 0,0 0 1,-1 0-1,1-1 1,-1 1-1,0 0 0,0 0 1,-1 1-1,0-1 1,1 0-1,-2 0 0,1 1 1,0-1-1,-1 1 1,0 0-1,0 0 0,0 0 1,-1 0-1,1 0 1,-9-6-1,2 1-15,-1 0-1,-1 1 1,0 0 0,0 0-1,-1 1 1,1 1-1,-2 0 1,-26-7 0,19 8-52,-1 1 1,-1 2 0,1 0 0,0 1-1,-1 1 1,1 1 0,0 1-1,0 1 1,-28 8 0,33-7-87,0 2-1,0 0 1,0 0 0,1 2-1,-1 0 1,2 1 0,-1 1 0,2 0-1,-1 1 1,1 0 0,1 1-1,-13 15 1,23-24-70,0 1-1,0 0 0,1 0 1,-1 0-1,1 0 0,0 1 1,0-1-1,1 0 0,-1 1 1,1 0-1,0-1 1,0 1-1,1 0 0,-1-1 1,1 1-1,0 0 0,0-1 1,1 1-1,-1 0 0,1 0 1,0-1-1,0 1 1,1-1-1,-1 1 0,1-1 1,3 7-1,28 27-1864</inkml:trace>
</inkml:ink>
</file>

<file path=ppt/ink/ink18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8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10880,'0'3'5376,"47"6"-5121,-33-9 8833,32-5-8832,-7 5 128,22-4 0,-15 1 0,20 6-1280,-13 1 128,2-4-1152,-12 0 128,-15 0-1536,-5 0 129</inkml:trace>
</inkml:ink>
</file>

<file path=ppt/ink/ink18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9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68 296 4864,'3'-3'7926,"-1"1"-3575,1 1-2738,0 19 2054,-3-10-3500,0-1 0,1 0 0,-1 1-1,2-1 1,-1 0 0,1 0 0,0 0 0,1 0 0,0 0 0,0 0 0,0-1 0,1 0 0,0 1 0,0-1 0,0 0 0,1-1 0,0 1 0,0-1 0,0 0 0,1 0 0,0-1 0,0 0-1,0 0 1,0 0 0,1-1 0,-1 1 0,1-2 0,0 1 0,0-1 0,13 3 0,-7-2-138,1-1 0,0 0 0,0-1 0,0 0 0,0-2 0,0 1 0,0-2 0,0 1 0,0-2 0,-1 0 0,1-1 0,-1 0 0,0-1 0,25-13 0,-27 12-12,0-1 1,0-1-1,-1 0 0,0 0 1,0-1-1,-1-1 0,0 1 1,0-1-1,-2-1 0,1 0 1,-1 0-1,-1 0 0,0-1 1,0 0-1,5-17 0,-9 22-16,-1-1 0,1 0 0,-2 1 0,1-1 0,-1 0 0,0 1 0,0-1-1,-1 0 1,0 1 0,0-1 0,-1 1 0,0-1 0,-1 1 0,-5-14-1,2 11-15,0-1-1,0 1 0,-1 0 1,-1 0-1,1 1 0,-1 0 1,-1 1-1,-14-12 0,14 13 15,-1 1-1,0 0 1,0 1-1,0 0 1,0 1-1,-1 0 0,0 1 1,0 0-1,0 0 1,0 1-1,0 1 0,0 0 1,-14 0-1,5 2-16,0 1 0,-1 0 0,1 1 0,0 1-1,1 1 1,-23 9 0,31-10-65,1 0 0,-1 0 0,1 1-1,0 0 1,0 1 0,1 0 0,-1 1 0,1 0-1,1 0 1,-1 1 0,2 0 0,-1 0 0,1 1-1,0 0 1,0 1 0,1-1 0,1 1 0,0 0-1,-8 21 1,13-29 18,-1-1 0,1 1 0,-1 0 0,1 0-1,0 0 1,0-1 0,0 1 0,0 0 0,0 0 0,0 0-1,0 0 1,1-1 0,-1 1 0,1 0 0,-1 0 0,1-1-1,0 1 1,-1 0 0,1-1 0,0 1 0,0-1 0,0 1 0,0-1-1,1 1 1,-1-1 0,3 2 0,1 1-248,1 0 1,0-1-1,0 1 0,0-2 1,11 5-1,-2-1-404,55 22-2739</inkml:trace>
</inkml:ink>
</file>

<file path=ppt/ink/ink18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8:59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35 204 11648,'-13'-2'2393,"-8"-2"-124,21 3 4994,1 2-7151,1-1 0,0 1 0,-1 0 0,1 0 0,0-1 0,-1 1 0,1 0 0,-1 0 0,1 1 0,-1-1 0,0 0 0,0 0 0,1 1 0,-1-1 0,0 1 0,0-1 0,1 4 0,17 28 422,-17-28-674,25 46 519,-4-11 193,-2 1 0,-1 2 0,14 48 0,-33-89-565,-1 0 1,1 0-1,-1 0 1,1 0-1,-1-1 1,0 1-1,1 0 1,-1 0-1,0 0 0,-1 0 1,1 0-1,0 0 1,0 0-1,-1 0 1,1 0-1,-1 0 1,0 0-1,1-1 1,-1 1-1,0 0 1,0 0-1,0-1 1,0 1-1,-2 1 0,1-2-4,1 0 0,0-1 0,0 1-1,0-1 1,0 1 0,-1-1 0,1 0-1,0 1 1,-1-1 0,1 0 0,0 0-1,0 0 1,-1 0 0,1 0 0,0 0-1,-1 0 1,1-1 0,0 1 0,0 0-1,-1-1 1,1 1 0,0-1 0,0 1-1,0-1 1,0 1 0,0-1 0,0 0-1,-1 0 1,2 0 0,-1 1 0,0-1-1,-1-2 1,-9-10-28,0 0 0,2-1 0,0 0 0,0-1 1,1 0-1,1 0 0,0-1 0,-8-31 0,12 36 14,-2-7 14,0 0-1,2 0 0,0 0 0,2-1 0,0 1 0,0 0 0,2-1 0,0 1 0,2-1 0,0 1 1,1 0-1,6-17 0,-7 25 15,0 1 1,1 0 0,0 1-1,1-1 1,0 1 0,0 0-1,1 0 1,0 0 0,1 1 0,12-12-1,-13 15 2,0 0-1,0 0 0,0 1 1,0-1-1,1 1 0,-1 1 0,1-1 1,0 1-1,0 1 0,0-1 1,0 1-1,0 0 0,0 1 1,0-1-1,0 1 0,8 2 1,-4 0-320,0 0 1,0 1-1,0 1 0,-1 0 1,1 0-1,-1 1 1,15 9-1,66 49-6177,-77-53 5206,21 16-2439</inkml:trace>
</inkml:ink>
</file>

<file path=ppt/ink/ink18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00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7936,'11'-5'13066,"1"12"-9996,8 24-2204,-7 11-559,9 48 0,-16-58 116,2 0 1,1-1-1,2 0 0,14 31 0,-18-49-209,-10-22-158,1-1 0,-1 1 0,1-1 0,-1-15 0,1 7-38,-1 1 16,1 0 0,1 1 0,0-1 0,1 0 0,1 0 0,1 1 0,0-1 0,1 0 0,1 1-1,8-21 1,-10 29-3,1 1-1,0 0 0,1 0 1,0 0-1,0 1 0,0-1 0,1 1 1,0 0-1,0 0 0,0 0 1,1 1-1,0 0 0,0 0 1,0 1-1,1-1 0,-1 1 1,1 1-1,0-1 0,0 1 1,0 0-1,1 1 0,-1 0 0,1 0 1,11-1-1,-7 2 11,1 0-1,-1 1 1,0 0 0,1 1-1,-1 1 1,0 0 0,1 0-1,-1 2 1,0-1 0,-1 1-1,1 1 1,-1 0 0,0 1-1,0 0 1,0 1 0,-1 0-1,0 0 1,-1 1 0,1 0-1,-2 1 1,1 0 0,-1 1-1,0-1 1,-1 1 0,0 1-1,-1 0 1,0 0 0,-1 0-1,0 0 1,-1 1 0,5 17-1,-8-24-143,0 0 0,0 1 0,0-1 0,-1 1 0,0 0 0,0-1 0,0 1 0,-1-1-1,0 1 1,0-1 0,0 0 0,-1 1 0,0-1 0,0 0 0,0 0 0,0 0 0,-1 0-1,0 0 1,0-1 0,0 1 0,-1-1 0,1 0 0,-6 5 0,9-9-10,-1 1 0,1-1 0,0 0 0,0 1 0,-1-1 0,1 0 0,0 0 0,-1 1 0,1-1 0,-1 0 0,1 0 0,0 1 0,-1-1 0,1 0 0,-1 0 0,1 0 1,-1 0-1,1 0 0,0 0 0,-1 0 0,1 0 0,-1 0 0,1 0 0,-1 0 0,1 0 0,-1 0 0,1 0 0,0 0 0,-1 0 0,1 0 0,-1 0 0,1-1 0,0 1 0,-1 0 0,1 0 0,-1 0 0,1-1 0,0 1 0,-1 0 1,1-1-1,0 1 0,-1 0 0,1-1 0,0 1 0,0 0 0,-1-1 0,1 1 0,0-1 0,0 1 0,0 0 0,0-1 0,-1 1 0,1-1 0,0 1 0,0-1 0,0 1 0,0 0 0,0-1 0,0 1 0,0-1 0,0-8-3599</inkml:trace>
</inkml:ink>
</file>

<file path=ppt/ink/ink18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00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11648,'-9'3'5759,"9"22"-7038,0-21 9214,4 31-7935,1-8 0,1 9-256,-6-13 128,9 12-640,-4-8 128,7-2-2432,8-11 129</inkml:trace>
</inkml:ink>
</file>

<file path=ppt/ink/ink18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01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36 15104,'-39'-35'7551,"64"58"-10623,-21-20 13952,10 6-12032,-3 2 128,1-6-2560,-1-1 128,-2-1 1920,0 1 128</inkml:trace>
</inkml:ink>
</file>

<file path=ppt/ink/ink18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01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74 4864,'3'0'412,"0"-1"-1,-1 0 1,1 0 0,0 0 0,-1 0-1,1 0 1,0-1 0,-1 1 0,1-1-1,-1 1 1,0-1 0,0 0 0,4-4-1,-5 5-221,0 1 1,-1-1-1,1-1 0,0 1 0,-1 0 0,1 0 0,-1 0 0,1 0 0,-1 0 0,0 0 0,1-1 0,-1 1 0,0 0 0,0 0 0,0-1 0,0 1 0,0 0 0,0 0 0,0 0 0,0-1 0,0 1 0,0 0 0,-1 0 0,1 0 0,-1-1 0,1 1 0,-1 0 0,1 0 0,-1 0 0,0 0 0,1 0 0,-1 0 0,0 0 0,-1-1 0,0 1-122,0-1 0,0 1 0,0 0-1,0 0 1,0 0 0,0 0-1,-1 0 1,1 0 0,0 1-1,-1-1 1,1 1 0,0 0-1,-1-1 1,1 1 0,-1 0-1,-4 1 1,-44 6-72,39-4 543,-19 4 76,1 2 0,1 1 0,-1 1 0,-42 23 0,34-16 22,36-17-606,1-1 0,0 0 0,-1 1 0,1-1 0,0 1 0,0-1 0,0 1 0,-1-1 0,1 1 0,0 0 0,0 0 0,0 0 0,0-1 0,0 1 0,0 0 0,0 0 1,1 0-1,-1 1 0,0-1 0,0 0 0,1 0 0,-1 0 0,1 0 0,-1 1 0,1-1 0,0 0 0,-1 1 0,1-1 0,0 3 0,1-3 9,0 1 0,0 0 0,0 0 0,1 0 0,-1-1-1,0 1 1,1 0 0,0-1 0,-1 1 0,1-1 0,0 0 0,0 0-1,0 0 1,0 0 0,3 2 0,13 4 120,-1 0-1,35 7 1,7-1 213,0 2 0,-1 3 1,98 45-1,-142-56-298,2-1 66,-1 2 0,0 0 1,-1 1-1,24 19 1,-36-27-126,0 1 0,0 0 0,0-1 0,0 1 1,-1 0-1,1 0 0,-1 0 0,1 1 0,-1-1 1,1 0-1,-1 0 0,0 1 0,0-1 0,0 1 1,-1-1-1,1 1 0,-1-1 0,1 1 0,-1-1 0,0 1 1,0 0-1,0-1 0,0 1 0,0-1 0,-1 1 1,1 0-1,-1-1 0,1 1 0,-1-1 0,0 0 0,0 1 1,0-1-1,-1 0 0,1 1 0,0-1 0,-1 0 1,0 0-1,1 0 0,-3 2 0,-2 1 4,1 0 0,-1-1 0,0 1 0,-1-1 0,1-1 0,-1 1 0,0-1 0,1 0 0,-1 0 0,-1-1-1,1 0 1,0-1 0,-1 1 0,-10 0 0,-9 0 9,0-2-1,-41-3 0,46 1-68,0-1 0,1-1 0,-23-7 0,36 9-153,-1-1 0,1-1 0,0 1 1,1-1-1,-1-1 0,1 1 0,-1-1 0,2-1 0,-1 1 0,-8-9 0,15 14 150,0 0 1,0 0-1,0-1 1,0 1-1,0 0 1,0 0-1,0 0 1,0 0-1,0 0 1,-1 0 0,1-1-1,0 1 1,0 0-1,0 0 1,0 0-1,0 0 1,0 0-1,0-1 1,0 1-1,0 0 1,0 0 0,0 0-1,0 0 1,0 0-1,0-1 1,1 1-1,-1 0 1,0 0-1,0 0 1,0 0-1,0 0 1,0 0 0,0-1-1,0 1 1,0 0-1,0 0 1,0 0-1,1 0 1,-1 0-1,0 0 1,0 0-1,0 0 1,0 0-1,0-1 1,0 1 0,1 0-1,-1 0 1,0 0-1,0 0 1,0 0-1,0 0 1,0 0-1,0 0 1,1 0-1,-1 0 1,0 0 0,0 0-1,0 0 1,1 0-1,16-1-2399,17 4-1294,-5 1 409</inkml:trace>
</inkml:ink>
</file>

<file path=ppt/ink/ink18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0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375 231 3072,'1'-9'1226,"0"1"1,0 0-1,1 0 1,1 0 0,-1 0-1,5-8 1,8-31 661,-11 30-1099,-2 13-483,-1-1 0,1 1 0,-1-1-1,0 1 1,-1-1 0,1 0 0,-1 1 0,0-1-1,0 0 1,0 1 0,-1-1 0,1 0-1,-1 1 1,0-1 0,0 1 0,-1-1 0,-3-7-1,3 10-212,0 1 0,0 0 0,0 0 0,0 0 0,0 0 1,-1 0-1,1 0 0,0 0 0,0 1 0,-1-1 0,1 1 0,0 0 0,0 0 0,-1 0 0,1 0 0,0 0 0,-1 0 0,1 0 0,0 1 0,-1-1 0,1 1 0,-4 1 0,-58 21 840,52-18-784,-10 6 105,0 1 0,1 0 0,1 2 0,0 0 1,1 2-1,1 0 0,0 1 0,1 0 1,1 2-1,0 0 0,-24 40 0,36-52-228,0 0-1,1 0 0,0 1 1,0-1-1,0 1 1,1 0-1,0-1 0,1 1 1,0 0-1,0 0 1,0 0-1,1 0 0,0 0 1,1 0-1,0 0 1,0 0-1,1 0 0,0 0 1,0-1-1,6 12 1,-6-14-26,1 0 0,1 0 1,-1 0-1,1 0 0,0-1 1,0 0-1,0 0 1,1 0-1,-1 0 0,1-1 1,0 1-1,0-1 1,0 0-1,0-1 0,1 1 1,9 2-1,2 0-71,2 0 0,-1-1 0,36 3 0,-27-6-196,0-1-1,0-2 0,0 0 1,0-2-1,-1-1 0,0-1 1,0-1-1,0-1 1,-1-2-1,27-13 0,-43 18 226,0 0-1,0-1 0,0 0 1,-1 0-1,0-1 0,0 0 1,-1 0-1,0-1 0,0 0 1,-1 0-1,0-1 0,0 0 1,6-15-1,-6 10 1661,-14 38-185,7-21-1371,0-1 1,0 1 0,1-1 0,-1 1 0,1-1-1,0 1 1,0-1 0,0 1 0,0-1 0,0 1-1,0-1 1,1 1 0,-1-1 0,1 1 0,0-1-1,0 0 1,-1 1 0,2-1 0,-1 0 0,0 1-1,0-1 1,1 0 0,-1 0 0,3 2 0,2 0 15,1 0 0,-1 0 1,1-1-1,0 0 0,0 0 0,0 0 1,9 1-1,-9-2-13,19 4 173,0-2-1,1-1 1,-1-1 0,1-1-1,-1-1 1,50-7 0,-67 6-153,-1-1-1,1 0 1,0 0 0,-1-1 0,0-1-1,1 1 1,-1-1 0,0 0 0,13-11-1,-17 12-65,-1 1 0,1-1 0,-1-1 0,0 1-1,0 0 1,0-1 0,0 1 0,-1-1 0,0 0-1,1 0 1,-1 0 0,-1 0 0,1-1 0,-1 1-1,1 0 1,-1-1 0,0 1 0,-1 0 0,1-1-1,-1 1 1,0-1 0,0-4 0,-2-2-8,-1 1 0,0-1 0,0 1 0,-1 0 0,-1 1 0,1-1 0,-2 1 1,1-1-1,-1 2 0,0-1 0,-1 1 0,-15-15 0,5 6-6,-1 2 1,0 0-1,0 2 0,-39-22 0,46 30 3,0 0-1,-1 1 1,1 0-1,-1 1 1,0 0-1,0 1 1,0 1-1,0-1 1,0 2-1,0 0 1,-1 0-1,1 1 1,0 1-1,-19 4 1,24-4-52,1 0 0,-1 0 1,0 1-1,1-1 0,-1 1 1,1 1-1,0-1 0,0 1 1,1 0-1,-1 1 0,1-1 1,0 1-1,0 0 0,0 0 1,0 1-1,1 0 0,0-1 1,1 1-1,-1 1 0,1-1 1,0 0-1,0 1 0,1 0 1,0-1-1,0 1 0,0 8 1,1-11-165,1 0 0,0 1 1,0-1-1,0 0 1,0 1-1,1-1 0,0 0 1,0 0-1,0 0 0,0 1 1,0-1-1,1 0 0,0-1 1,0 1-1,0 0 1,1 0-1,-1-1 0,1 1 1,-1-1-1,1 0 0,0 0 1,1 0-1,-1 0 0,0-1 1,1 1-1,0-1 1,-1 0-1,1 0 0,6 2 1,35 17-3655</inkml:trace>
</inkml:ink>
</file>

<file path=ppt/ink/ink18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1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 8192,'-3'2'12123,"6"2"-7891,2 10-4140,5 32 890,-1 0-1,-3 0 0,1 55 0,-1-52-332,-4-38-255,-5-31-285,0 0-88,2 0 0,-1 0 0,2 0-1,1 0 1,1 0 0,6-31 0,-7 44 8,1 0 1,0 0 0,0-1-1,1 1 1,0 1 0,0-1-1,1 0 1,-1 1 0,2-1-1,-1 1 1,1 1-1,0-1 1,0 0 0,0 1-1,1 0 1,-1 0 0,1 1-1,1 0 1,-1 0 0,9-4-1,-8 6 30,1 0 0,-1 1 0,0 0 0,1 0 0,-1 0 0,1 1 0,-1 0 0,1 1 0,-1 0 0,1 0 0,-1 0 0,0 1 0,1 0-1,-1 1 1,0-1 0,0 1 0,8 6 0,-3-3 8,0 1 0,0 1 0,0 0 0,-1 1 0,0 0 0,-1 1 0,0 0 0,10 13 0,-17-19-48,-1 0 0,1-1-1,-1 1 1,0 1-1,0-1 1,0 0 0,-1 0-1,1 1 1,-1-1-1,0 1 1,0-1-1,-1 1 1,1-1 0,-1 1-1,0-1 1,0 1-1,-1-1 1,1 1 0,-1 0-1,0-1 1,0 0-1,-4 9 1,2-6-185,0-1 1,-1 1-1,0-1 0,0 0 0,-8 9 1,-32 24-4410,44-38 4466,0-1 1,0 0-1,0 0 0,-1 0 0,1 1 0,0-1 1,0 0-1,0 0 0,0 0 0,0 1 0,0-1 1,0 0-1,-1 0 0,1 0 0,0 1 0,0-1 1,0 0-1,0 0 0,-1 0 0,1 0 0,0 0 1,0 0-1,0 1 0,-1-1 0,1 0 0,0 0 1,0 0-1,-1 0 0,1 0 0,0 0 0,0 0 1,-1 0-1,1 0 0,0 0 0,0 0 0,0 0 1,-1 0-1,1 0 0,0 0 0,0 0 0,-1 0 1,1 0-1,0-1 0,0 1 0,0 0 1,-1 0-1,1 0 0,0 0 0,0 0 0,0-1 1,-1 1-1,1 0 0,0 0 0,0 0 0,0 0 1,0-1-1,0 1 0,0 0 0,-1-1 0,1 0-3859</inkml:trace>
</inkml:ink>
</file>

<file path=ppt/ink/ink18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1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0 197 10880,'1'0'402,"0"-1"-1,0 1 1,0 0 0,0 0 0,0 0 0,0 0 0,0 0 0,0 0 0,0 0 0,0 0 0,0 0-1,0 0 1,0 0 0,0 1 0,0-1 0,0 0 0,-1 1 0,1-1 0,0 1 0,0-1 0,0 1-1,0-1 1,-1 1 0,1-1 0,0 1 0,0 0 0,0 1 0,10 11 3901,-5-2-3732,-2 6-410,-1-2 81,0 0 0,1 0 0,1 0 0,7 14 0,-8-22-136,0-1 1,1 1-1,0-1 0,0 0 0,0 0 0,1-1 0,0 1 0,0-1 1,0-1-1,12 7 0,-7-4-7,1-1-1,0-1 1,0 0 0,1-1-1,-1 0 1,1-1 0,0-1 0,0 0-1,0 0 1,0-1 0,0-1 0,1 0-1,-1-1 1,20-4 0,-4-1 20,-1-1 1,0-1-1,-1-2 0,1 0 1,37-22-1,-59 29-117,1-1-1,-1 0 1,0-1 0,0 1-1,0-1 1,0 0 0,-1-1-1,0 1 1,0-1-1,0 0 1,-1-1 0,4-6-1,-7 9 4,1 0 0,-1-1-1,1 1 1,-1-1-1,-1 1 1,1-1 0,-1 0-1,1 1 1,-1-1-1,0 0 1,-1 1 0,1-1-1,-1 1 1,0-1 0,0 1-1,-1-1 1,1 1-1,-1-1 1,0 1 0,0 0-1,-1 0 1,1 0-1,-1 0 1,0 1 0,-4-6-1,-7-8 25,-1 1 0,-1 0-1,-31-24 1,31 28-9,-1 2 1,0 0-1,0 1 0,-1 1 1,-1 1-1,1 0 0,-1 1 1,0 1-1,0 1 0,-1 1 1,1 1-1,-1 0 0,0 1 0,1 2 1,-1 0-1,0 0 0,1 2 1,-1 1-1,1 0 0,-27 11 1,38-13-78,1 1 0,-1 1 0,1-1 0,0 1 0,1 0 0,-1 1 1,-10 8-1,15-10-57,0-1 0,0 0 0,0 1 1,0-1-1,0 1 0,0 0 0,1 0 0,0 0 1,-1-1-1,1 1 0,0 1 0,0-1 1,1 0-1,-1 0 0,1 0 0,-1 0 0,1 0 1,0 1-1,1 3 0,-1-3-111,1-1 1,0 1-1,0-1 0,0 0 0,0 1 1,1-1-1,-1 0 0,1 0 1,0 0-1,0 0 0,0 0 0,0 0 1,0 0-1,1-1 0,-1 1 0,1-1 1,0 0-1,0 0 0,0 0 0,0 0 1,0 0-1,0 0 0,0-1 1,4 2-1,1 0-301,45 23-3570</inkml:trace>
</inkml:ink>
</file>

<file path=ppt/ink/ink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5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2688,'4'14'4741,"8"65"-2997,26 292-208,55 631 1301,-86-950-2755,-2-27-131,-1 0-1,-1-1 1,-2 1 0,0 0 0,-4 34 0,3-59 21,0 0 1,-1-1-1,1 1 0,0 0 1,0 0-1,0 0 0,-1-1 1,1 1-1,0 0 0,0 0 1,-1 0-1,1 0 0,0-1 1,0 1-1,-1 0 0,1 0 1,0 0-1,0 0 0,-1 0 1,1 0-1,0 0 0,-1 0 1,1 0-1,0 0 0,0 0 1,-1 0-1,1 0 0,0 0 1,-1 0-1,1 0 0,0 0 1,0 0-1,-1 0 0,1 1 1,0-1-1,0 0 0,-1 0 1,1 0-1,0 0 0,0 1 1,-1-1-1,1 0 0,0 0 1,0 0-1,0 1 0,0-1 1,-1 0-1,1 0 0,0 1 1,0-1-1,0 0 0,0 0 1,0 1-1,0-1 0,0 0 1,0 1-1,0-1 0,0 0 1,0 0-1,0 1 0,0-1 1,0 0-1,0 1 0,0-1 1,0 0-1,0 0 0,0 1 1,-10-21-1569,1-10-196</inkml:trace>
</inkml:ink>
</file>

<file path=ppt/ink/ink18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2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38 597 6784,'-12'0'-78,"-8"0"6326,14 1 416,22 2-2923,31-1-2898,0-2 0,0-2-1,0-2 1,0-2-1,70-19 1,-100 20-682,1 0 1,-1-2-1,-1 0 0,1 0 0,-1-2 1,29-19-1,-11 1 245,48-49 0,-67 62-275,-1-1-1,16-22 0,-26 32-112,-1-1-1,1 1 1,-1-1-1,-1 1 1,1-1-1,-1 0 1,0 0-1,0 0 1,-1 0-1,0-1 1,0 1 0,0-7-1,-1 6 0,-1 0 0,0 1 0,0-1 0,0 0 1,-1 1-1,0-1 0,0 1 0,0 0 0,-1 0 0,0 0 0,-1 0 0,-5-8 0,0 2 16,-1 0-1,0 2 0,-1-1 1,-15-11-1,13 12-15,0 0 0,0 1 0,-1 1-1,-1 0 1,1 1 0,-1 0 0,-1 1 0,1 1 0,-1 0-1,0 1 1,0 1 0,-21-2 0,24 5-15,0 0 1,-1 0-1,1 2 1,0 0-1,0 0 1,0 1-1,0 1 1,1 0-1,-1 1 1,1 0-1,0 1 1,0 0-1,1 1 1,-20 15-1,23-15-7,0 1 0,0 0 0,1 0 0,0 1 0,1 0 1,-1 0-1,2 1 0,-1-1 0,1 1 0,1 0 0,0 1 0,-4 14 0,1 4-11,1 1 0,2 0 0,-1 34 0,4-46 28,0 0 1,2-1-1,0 1 0,1 0 0,1 0 1,0-1-1,2 0 0,0 0 0,13 29 1,-12-33-1,2 0-1,-1-1 1,2 0 0,-1-1 0,2 1 0,0-2 0,0 1 0,0-2 0,2 1 0,-1-1 0,1-1-1,14 8 1,-12-8-149,0 0 0,1-1 0,-1-1 0,1 0-1,19 4 1,-26-9-239,0 0-1,0 0 1,0-1-1,0 0 1,0-1-1,0 1 1,0-1 0,0-1-1,-1 0 1,1 0-1,0 0 1,8-5-1,27-14-3271,-4 1-320</inkml:trace>
</inkml:ink>
</file>

<file path=ppt/ink/ink18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3.1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0 211 10880,'32'-10'4530,"4"15"-3650,-14 0 1104,7-1 3592,14-2-3488,55-4 1,-72-1-1923,0-1 1,-1-1-1,45-14 0,-52 13 115,-1-1-1,0-1 0,0 0 0,21-15 0,-35 21-220,1 0-1,-1-1 1,0 0-1,0 0 0,0 0 1,0 0-1,-1 0 0,1-1 1,-1 1-1,0-1 0,0 1 1,2-5-1,-4 6-48,1-1 0,-1 1 0,0 0-1,0-1 1,1 1 0,-1 0 0,-1-1 0,1 1-1,0 0 1,-1-1 0,1 1 0,-1 0 0,0-1-1,0 1 1,1 0 0,-1 0 0,-1 0 0,1 0-1,0 0 1,-1 0 0,1 0 0,-1 0 0,-1-1-1,0-1 18,0 1-1,-1 0 0,1 1 0,-1-1 1,1 1-1,-1-1 0,0 1 0,0 0 1,0 0-1,0 1 0,0-1 0,-1 1 1,1 0-1,0 0 0,0 0 1,-1 1-1,-6-1 0,-6 4 39,-1 1 0,1 0 0,0 1 1,0 1-1,1 1 0,0 0 0,0 1 0,0 1 0,-26 20 0,37-25-43,-1 0 0,1 0-1,0 1 1,1 0 0,-1 0-1,1 0 1,0 1 0,0 0-1,1-1 1,0 1 0,0 0-1,0 1 1,0-1 0,1 0-1,-2 12 1,4-17-20,-1 1 0,0-1 1,1 1-1,-1-1 0,1 1 1,-1 0-1,1-1 0,0 1 1,-1 0-1,1-1 0,0 1 1,0 0-1,1-1 0,-1 1 1,0 0-1,0 0 1,1-1-1,-1 1 0,1-1 1,-1 1-1,1 0 0,0-1 1,0 1-1,0-1 0,0 0 1,0 1-1,0-1 0,0 0 1,0 1-1,0-1 0,2 1 1,18 10-38,1-1 1,0 0 0,0-2 0,1-1 0,0-1 0,0-1-1,1 0 1,40 2 0,10-6-1236,-1-4-1,0-3 1,0-3 0,0-3 0,88-26-1,-8-5-2826</inkml:trace>
</inkml:ink>
</file>

<file path=ppt/ink/ink18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4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832 508 7680,'-6'5'1192,"5"-4"-937,0 0-1,0 0 0,0 0 0,0 0 0,-1 0 0,1 0 0,0-1 0,0 1 0,-1 0 0,1-1 0,0 1 0,-1-1 0,1 1 0,-1-1 0,1 0 0,0 1 0,-1-1 0,1 0 0,-1 0 1,-2 0-1,3-1 4097,1 1-2921,17 0 362,-1 1-1518,0-1 1,1 0 0,-1-1-1,0-1 1,0-1 0,0 0-1,-1-1 1,1 0 0,-1-2-1,0 0 1,0 0 0,-1-1-1,1-1 1,-2-1 0,23-17-1,-5-1 36,-2-1-1,-1-1 0,30-40 1,-52 61-275,-1 0 1,0-1 0,0 0 0,-1 1 0,0-1 0,0-1 0,-1 1 0,-1 0 0,1-1 0,-1 1 0,1-18 0,-3 21-29,0 1 0,-1-1 0,1 1 1,-1-1-1,0 1 0,-1-1 0,1 1 0,-1 0 1,0-1-1,0 1 0,-1 0 0,1 0 1,-1 1-1,0-1 0,-1 0 0,1 1 0,-1 0 1,0 0-1,0 0 0,0 0 0,0 1 1,-8-5-1,1 1 7,0 1 0,0 0 0,0 1 1,-1 0-1,0 1 0,0 0 0,0 1 1,-25-3-1,9 7-9,0 2 0,0 1 1,1 1-1,-1 2 0,1 0 1,0 2-1,-34 16 0,38-15 35,1 1 0,1 1 0,-25 17 0,37-21-17,-1 0-1,1 1 1,0-1-1,1 2 1,0-1-1,1 1 1,0 1 0,-7 13-1,6-10 9,1 1 0,0 1 0,1-1-1,1 1 1,1 0 0,0 0 0,1 0 0,-1 21-1,5-4 67,2-1-1,0 0 0,12 41 0,29 93 138,81 227-106,-113-352-148,13 38 83,-3 1 0,-4 2-1,8 91 1,-25-144 7,0-1 0,-2 0 1,-1 0-1,-1 0 0,-11 42 1,9-52-9,-1 0 1,-1-1 0,0 0 0,-1 0-1,-1-1 1,-1 0 0,0 0 0,-1-1-1,-19 20 1,17-22-19,0 0 0,-2-1 0,1 0 0,-2-1 0,1 0 0,-1-2 0,-1 0-1,0 0 1,0-2 0,-1 0 0,0-1 0,0-1 0,0 0 0,-1-2 0,1 0 0,-32 1 0,30-6-48,0 0-1,-1-1 1,1-1 0,0-1 0,1 0 0,-1-2 0,1 0 0,1-1 0,-1-1 0,-19-13-1,16 8-61,1-1 0,1-1-1,1-1 1,0 0 0,1-1-1,1-2 1,-27-37 0,40 51-44,0-1 0,0 1 0,1-1 0,0 0 1,0 0-1,1 0 0,-1 0 0,2 0 0,-1 0 1,0-13-1,2 16-221,0 0 0,0 0 0,0 0-1,1 0 1,0 0 0,0 0 0,0 0 0,0 0 0,1 0 0,0 1 0,-1-1 0,1 1 0,1-1 0,-1 1 0,0 0 0,1-1 0,0 1 0,-1 0 0,7-4 0,18-14-3531</inkml:trace>
</inkml:ink>
</file>

<file path=ppt/ink/ink18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4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9856,'0'-30'4864,"12"21"-3073,-12 9 6401,20 0-7680,-6 0 128,23 13 128,-8 3 0,22 3-1152,-8-3 128,14-5 256,-11 5 128,11-4-1408,-11-5 128,6-19-2304,-10 5 0</inkml:trace>
</inkml:ink>
</file>

<file path=ppt/ink/ink18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5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49 7936,'0'0'222,"-1"-1"0,1 1 0,-1 0 0,1 0 0,-1-1 0,1 1 0,-1 0 0,1 0 0,0 0 0,-1-1 1,1 1-1,-1 0 0,1 0 0,-1 0 0,1 0 0,-1 0 0,0 0 0,1 0 0,-1 0 0,1 0 0,-1 0 0,1 1 0,0-1 0,-1 0 1,1 0-1,-1 0 0,1 1 0,-1-1 0,1 0 0,-1 0 0,1 1 0,0-1 0,-1 0 0,1 1 0,0-1 0,-1 1 0,0 20 7518,1-9-8465,0 6 1069,0 1 0,1-1 0,1 0 0,1 0 0,0 0 0,1 0 0,1 0 0,1-1 0,1 0 0,0 0 0,1 0 0,1-1 0,0-1 0,1 1 0,13 13 0,-19-25-308,0 0-1,0 0 1,1-1 0,-1 1-1,1-1 1,0 0-1,0-1 1,0 1 0,1-1-1,-1 0 1,1 0 0,-1-1-1,1 1 1,-1-1-1,1 0 1,0-1 0,-1 0-1,1 0 1,0 0 0,0 0-1,-1-1 1,1 0-1,0 0 1,-1 0 0,7-3-1,11-5 37,0 0 0,-1-2 0,0 0 1,26-18-1,-43 26-58,9-7 24,-1 1-1,-1-1 0,1-1 0,-2 0 1,0-1-1,0-1 0,-1 1 0,10-18 1,5-11-14,25-62 0,-49 100-24,-3 7 91,-1 1-72,0 0 0,0 0 1,0 1-1,1-1 0,0 1 1,0-1-1,0 1 0,1 0 0,0 0 1,0-1-1,0 1 0,1 7 1,1-1-5,1 1 0,0 0 0,0-1 1,2 1-1,-1-1 0,2 0 1,5 13-1,-7-20-9,-1 0 1,1-1-1,0 1 0,0-1 1,1 1-1,-1-1 0,1 0 1,0 0-1,0-1 1,0 1-1,1-1 0,-1 0 1,1 0-1,0 0 0,0-1 1,0 0-1,0 0 1,0 0-1,0 0 0,9 1 1,2-2 0,-1-1 1,1 0 0,0-2-1,-1 1 1,1-2 0,-1 0-1,0-1 1,0 0 0,0-1-1,0-1 1,-1 0-1,0-1 1,21-13 0,-22 12-30,-1-1 1,1 0 0,-1-1-1,-1 0 1,0-1 0,0 0-1,-1-1 1,-1 0 0,0 0-1,0-1 1,-2 0-1,1 0 1,-2-1 0,6-15-1,-11 27 16,0 1 0,-1-1 0,1 1 0,-1 0 0,0-1 0,1 1 0,-1-1 0,0 1 0,0-1 0,0 1 0,0-1 1,0 1-1,0-1 0,-1 1 0,1-1 0,0 1 0,-1-1 0,1 1 0,-1-1 0,0-1 0,-6 9-33,2 19 75,4-14-9,1 1-1,1-1 1,0 1-1,0-1 0,1 1 1,1-1-1,0 0 1,0 0-1,1 0 0,1 0 1,0-1-1,0 0 0,1 0 1,0 0-1,9 10 1,-11-14-15,1-1-1,-1 0 1,1 0 0,0-1 0,0 1 0,1-1 0,-1 0 0,1 0 0,0-1 0,0 0 0,0 0 0,0 0 0,0-1 0,1 0-1,-1 0 1,1-1 0,0 1 0,-1-1 0,1-1 0,0 0 0,0 0 0,0 0 0,-1 0 0,1-1 0,0 0 0,-1-1 0,1 1-1,6-4 1,-2 1 18,-1 0-1,1-1 0,-1 0 0,0-1 0,0 0 1,-1-1-1,0 0 0,0 0 0,0-1 0,-1 0 1,12-16-1,-16 18-30,0-1 1,0 0-1,-1 0 1,1 0-1,-2-1 1,1 1-1,-1-1 1,0 0-1,-1 1 1,1-1-1,-2 0 1,1 0-1,-1 0 1,0 0-1,-1 1 1,0-1-1,-3-15 1,-1 0-63,4 16 42,0 0-1,0 0 1,-1 0-1,0 0 1,0 1-1,0-1 1,-5-6-1,5 13 17,2 11 31,5 8 45,2-1-1,0 0 0,0 0 0,2-1 0,0 0 1,1 0-1,1-1 0,0-1 0,1 0 0,1 0 0,15 13 1,-17-18-59,0 1 0,0-2 0,1 1 0,0-2 0,1 0 0,0 0 0,0-1 1,1 0-1,0-2 0,0 1 0,0-2 0,1 0 0,-1 0 0,30 2 0,-38-6-322,1-1-1,-1 1 0,0-1 1,0-1-1,0 1 0,0-1 0,8-3 1,-8 2-643,0 0-1,-1 0 1,0 0 0,1-1-1,-1 0 1,0 0 0,4-5 0,6-10-3037</inkml:trace>
</inkml:ink>
</file>

<file path=ppt/ink/ink18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6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10 166 8320,'-2'-6'-440,"1"5"989,0-1-1,0 0 1,0 1 0,0-1 0,1 0-1,-1 0 1,1 0 0,-1 0 0,1 0-1,0 0 1,0 0 0,0 1 0,0-1-1,0-3 1,14-13 5810,7 5-4958,9-4-1087,1 2 0,0 1 0,1 2 0,0 1 0,1 2 0,56-10 0,-76 18-146,1 0 1,-1 1 0,1 1 0,-1 0 0,0 1 0,1 0 0,20 7 0,-28-7-106,0 1-1,0 0 1,-1 0-1,1 0 1,-1 1-1,1 0 0,-1 0 1,0 0-1,-1 1 1,1-1-1,-1 1 1,0 0-1,0 1 1,0-1-1,-1 1 1,0-1-1,0 1 1,4 11-1,-3-2-15,0-1 1,-1 1-1,-1 0 0,0-1 0,-1 1 1,-1 0-1,0 0 0,-1 0 1,-1 0-1,-6 27 0,0-10 118,-1-2 0,-2 1-1,-1-1 1,-18 30 0,19-40-27,0-1-1,-2 0 1,0-1 0,-2-1-1,1 0 1,-2-1 0,-32 26-1,42-36-118,-1-1-1,1-1 0,-1 1 0,0-1 1,0-1-1,-1 1 0,1-1 0,-1 0 1,1-1-1,-1 0 0,0 0 0,0-1 1,0 0-1,0 0 0,0 0 0,0-1 0,0-1 1,0 1-1,0-1 0,0-1 0,0 0 1,0 0-1,1 0 0,-10-4 0,14 3-26,-1 1-1,1-1 0,0 0 1,-1 1-1,1-2 1,0 1-1,1 0 0,-1 0 1,1-1-1,-1 0 0,1 1 1,0-1-1,0 0 1,-1-5-1,2 6-2,0 1 1,0-1-1,0 0 1,1 1-1,-1-1 0,1 0 1,-1 0-1,1 1 1,0-1-1,0 0 0,0 0 1,1 0-1,-1 1 0,1-1 1,-1 0-1,1 1 1,0-1-1,0 0 0,0 1 1,0-1-1,1 1 1,-1 0-1,3-4 0,-1 3 13,1 0-1,-1 0 0,1 1 1,0-1-1,0 1 0,0 0 0,0 0 1,1 0-1,-1 0 0,0 1 1,1 0-1,-1 0 0,1 0 0,-1 0 1,1 1-1,0 0 0,-1 0 1,1 0-1,0 0 0,-1 1 0,1-1 1,4 3-1,15 3 26,-1 1-1,1 2 1,25 13 0,22 7 50,-39-22-124,0-1 0,0-2 0,0-1 0,53-2 0,-81-1-102,1 0 0,-1-1 0,1 1 0,-1-1 1,1 0-1,-1 0 0,0 0 0,6-3 0,-8 3-266,0 0 1,-1 0-1,1 0 0,0 0 0,-1 0 1,0-1-1,1 1 0,-1 0 0,0-1 1,1 1-1,-1-1 0,0 0 0,1-2 1,3-6-3448</inkml:trace>
</inkml:ink>
</file>

<file path=ppt/ink/ink18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6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11520,'6'-13'5759,"45"3"-6527,-37 4 8448,24-1-7552,-10 4 0,15 3 384,-9 0 0,21 3-640,-7-3 128,9 4 0,-16-1 128,-4 3-1152,-9-3 128,1 1-2432,-6-1 128</inkml:trace>
</inkml:ink>
</file>

<file path=ppt/ink/ink18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7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57 358 11648,'0'0'5759,"24"16"-6399,-19-12 9216,4 23-8448,-4-8 128,4 29 0,-4-12 0,10 19-896,-7-12 0,21-20-1280,-6-4 0</inkml:trace>
  <inkml:trace contextRef="#ctx0" brushRef="#br0" timeOffset="1">81 6 15104,'-80'7'7551,"85"-7"-9983,-5 0 11648,14 0-12288,0 0 128,4-7-4351,-4 2-1</inkml:trace>
</inkml:ink>
</file>

<file path=ppt/ink/ink18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7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70 271 5376,'1'-1'283,"-1"-1"1,1 1-1,-1 0 0,1-1 1,0 1-1,0 0 1,-1 0-1,1-1 1,0 1-1,0 0 0,0 0 1,0 0-1,0 0 1,1 0-1,-1 1 0,0-1 1,0 0-1,1 0 1,-1 1-1,0-1 0,1 1 1,-1-1-1,0 1 1,1-1-1,-1 1 1,1 0-1,-1 0 0,1 0 1,-1 0-1,3 0 1,-3 1 73,1-1 0,0 1 0,-1 0 1,1 0-1,-1 0 0,0 0 0,1 0 1,-1 0-1,0 0 0,1 0 0,-1 1 1,0-1-1,0 0 0,0 1 0,0-1 1,0 1-1,-1-1 0,1 1 0,0 0 1,-1-1-1,1 1 0,-1 0 0,0-1 1,1 1-1,-1 0 0,0 2 0,2 7-150,-1-1 0,2 1 0,0-1 0,0 1 0,0-1 0,2 0 0,-1-1-1,1 1 1,0-1 0,1 0 0,0 0 0,1 0 0,12 11 0,-13-14-78,0 0 1,1 0-1,0-1 1,0 0-1,1 0 0,0-1 1,-1 0-1,1 0 1,1-1-1,-1 0 1,0-1-1,1 1 1,-1-2-1,1 1 0,0-1 1,0 0-1,15-1 1,4-6 65,-1 0 1,0-1-1,0-2 1,0-1 0,45-24-1,-60 29-171,0 0 0,-1-1 1,0-1-1,0 0 0,-1 0 0,0-1 0,0-1 0,-1 1 1,0-1-1,0-1 0,-1 0 0,0 0 0,-1-1 1,11-21-1,-14 25-17,-1 0 0,-1 0 0,1-1 0,-1 1 0,0-1 0,-1 1 1,0-1-1,0 0 0,-1 1 0,0-1 0,0 0 0,-1 1 0,0-1 0,0 0 0,-1 1 1,1-1-1,-2 1 0,1 0 0,-1-1 0,0 1 0,-1 0 0,0 1 0,-8-12 0,6 11 0,0 1 0,0-1 0,0 2-1,-1-1 1,0 1 0,0 0-1,-1 0 1,1 1 0,-1 0-1,0 0 1,0 1 0,0 0 0,0 1-1,-1-1 1,-8 0 0,0-1-8,0 0-9,-1 0 0,1 2-1,-1 0 1,1 1 0,-1 1 0,0 0-1,1 2 1,-1 0 0,-27 6 0,37-6 5,-31 5-88,1 2 0,-67 25 0,90-28-10,1 1 1,0 0 0,0 1 0,1 1 0,0 0 0,0 0 0,1 2-1,0-1 1,-13 17 0,22-23-1,0 1-1,0-1 1,1 1 0,-1 0-1,1 0 1,0 0 0,0 0-1,1 1 1,0-1 0,0 0-1,0 1 1,0-1 0,1 1-1,0-1 1,0 1 0,0-1-1,1 1 1,0-1 0,0 1-1,0-1 1,1 0 0,0 0-1,0 0 1,0 0 0,1 0 0,-1 0-1,1 0 1,0-1 0,1 1-1,-1-1 1,8 7 0,-1-1-392,0-1 0,1-1 0,-1 0 0,2-1 0,-1 0 0,1 0 0,0-1 0,0-1 0,17 5 0,2-2-1190,44 3 0,24 0-1792</inkml:trace>
</inkml:ink>
</file>

<file path=ppt/ink/ink18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8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8704,'3'-13'1352,"-3"13"-1135,0 0-1,1-1 0,-1 1 1,0-1-1,0 1 0,1 0 1,-1-1-1,0 1 1,1 0-1,-1 0 0,0-1 1,1 1-1,-1 0 1,1 0-1,-1-1 0,0 1 1,1 0-1,-1 0 1,1 0-1,-1 0 0,1 0 1,-1 0-1,0 0 0,1 0 1,-1 0-1,1 0 1,-1 0-1,1 0 0,1 0 182,-1 1-1,1 0 0,-1 0 0,1 0 1,-1 0-1,0 0 0,1 0 0,-1 0 1,0 0-1,0 0 0,0 0 1,0 1-1,0-1 0,0 0 0,0 1 1,0-1-1,-1 1 0,1-1 0,0 4 1,14 40 551,-3 1 0,-2 0 1,-2 1-1,-2 0 0,0 65 0,-9-90-742,-4-29 40,-6-42 46,10 24-294,2-1 1,1 1-1,0 0 0,2-1 0,1 1 0,11-41 1,-12 56 1,0 1 0,1-1 1,1 1-1,-1-1 0,2 1 1,-1 0-1,1 1 0,1-1 1,-1 1-1,1 0 0,1 0 1,-1 1-1,2 0 0,-1 0 1,1 0-1,0 1 0,0 0 1,0 1-1,17-8 0,-17 11 19,0 0-1,0 0 1,0 1-1,0 0 1,1 0-1,-1 1 1,0 0-1,1 1 1,-1 0-1,0 0 1,0 1-1,0 0 0,0 0 1,0 1-1,0 0 1,0 0-1,-1 1 1,0 0-1,8 5 1,-1 1 19,0 0 1,0 1 0,-1 0 0,0 1-1,-1 0 1,-1 1 0,0 1-1,10 15 1,-14-17-585,0 1 1,0 1-1,-1-1 0,-1 1 0,0 0 1,4 26-1,-7-31 64,-1 0 1,0 0 0,0 1-1,-1-1 1,-1 0-1,1 0 1,-2 0-1,1 0 1,-1 0 0,0 0-1,-6 14 1,4-15-3382</inkml:trace>
</inkml:ink>
</file>

<file path=ppt/ink/ink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5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16 291 3072,'-16'-45'1259,"16"43"-1150,0 0-1,0 0 1,1-1 0,-1 1 0,1 0 0,-1 0 0,1 0 0,-1 0 0,1 0 0,0 0 0,0 0 0,0 0 0,0 0 0,1 0 0,-1 0 0,1 0 0,2-2 0,-1-1-236,7-9 367,0 0-1,1 0 1,1 1 0,0 0-1,0 1 1,1 1-1,1 0 1,0 1 0,0 0-1,1 1 1,0 0-1,1 2 1,0 0 0,0 0-1,0 2 1,25-6-1,-3 3 69,1 1 0,0 2 0,0 2 0,1 1 0,-1 2 0,48 6 0,-61-2-178,1 0-1,-1 2 1,0 0-1,-1 2 0,0 1 1,0 1-1,-1 1 1,0 1-1,-1 1 0,0 2 1,-1 0-1,-1 1 1,0 1-1,29 31 1,-47-45-102,1 1 0,-1 0 1,0 0-1,-1 0 0,1 0 1,-1 0-1,1 0 0,-1 1 1,0-1-1,-1 1 0,1 0 1,-1-1-1,0 1 0,0 0 1,-1 0-1,1 0 0,-1 0 1,0 0-1,-1-1 0,1 1 1,-1 0-1,0 0 0,0 0 1,0-1-1,0 1 0,-1 0 1,0-1-1,0 1 0,-4 5 1,0-1 25,-1 0 0,0-1 1,0 0-1,-1-1 1,0 0-1,0 0 0,0 0 1,-1-1-1,0 0 1,-1-1-1,1 0 0,-17 6 1,4-3-4,1-1 1,-1-1 0,0-1-1,0-1 1,0-1 0,-1-1-1,1-1 1,-1-1 0,1-1-1,-1-1 1,1-1 0,0-1-1,0-1 1,0-1 0,1 0-1,0-2 1,0-1-1,-34-18 1,42 20-115,11 6 15,0 1 0,0-1 1,0 0-1,0 0 0,0 0 0,0 0 1,1-1-1,-1 1 0,0 0 1,1-1-1,-1 1 0,1-1 0,0 1 1,-1-1-1,1 0 0,-1-1 1,25 2-3409,-2 6 1557,9-1-42</inkml:trace>
</inkml:ink>
</file>

<file path=ppt/ink/ink18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8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14 353 13056,'-14'19'6527,"32"26"-8959,-13-38 11264,4 21-8960,-4-1 128,4 16-256,2-8 0,3 11-768,-5-10 128,14-8-2304,-3-8 0</inkml:trace>
  <inkml:trace contextRef="#ctx0" brushRef="#br0" timeOffset="1">183 20 15616,'-5'-16'7807,"44"13"-13439,-30 3 14336,9 0-15232,-4 0 1</inkml:trace>
</inkml:ink>
</file>

<file path=ppt/ink/ink18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9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10624,'5'-32'5248,"1"44"-2817,-6-12 5377,3 20-7552,3-6 128,-6 27 0,0-11 0,3 22-512,2-9 0,15 12 384,-6-9 0,27-30-512,-7-4 128,17-20-1536,-8 4 128,23-39-1920,-15 17 0</inkml:trace>
</inkml:ink>
</file>

<file path=ppt/ink/ink18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9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17 12928,'-23'-16'6399,"55"16"-10622,-21 0 11006,3 9-12159,-5-6 129,5-6-129,1 3 0</inkml:trace>
</inkml:ink>
</file>

<file path=ppt/ink/ink18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29.9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90 11136,'-16'0'1490,"15"7"944,25 26 3520,-14-22-4930,-1 1 0,0 0-1,-1 0 1,7 14 0,5 31-690,-2 0 0,16 95 0,1 154 146,-31-264-363,24 630-202,-28-672 72,0 0 0,0 0-1,0 0 1,0 0 0,0-1-1,0 1 1,0 0 0,-1 0-1,1 0 1,0 0 0,0 0-1,0 0 1,0 0 0,0-1-1,0 1 1,0 0 0,0 0-1,-1 0 1,1 0 0,0 0 0,0 0-1,0 0 1,0 0 0,0 0-1,-1 0 1,1 0 0,0 0-1,0 0 1,0 0 0,0 0-1,0 0 1,-1 0 0,1 0-1,0 0 1,0 0 0,0 0-1,0 0 1,0 0 0,-1 0 0,1 0-1,0 0 1,0 0 0,0 0-1,0 0 1,0 0 0,0 0-1,-1 1 1,1-1 0,0 0-1,0 0 1,0 0 0,0 0-1,0 0 1,0 0 0,0 1-1,-13-26-690,-22-85-1092,-41-215 0,57 226 1484,2 18 305,4-1-1,-5-156 1,18 211 258,2 2 0,1-1 0,1 0-1,1 0 1,1 1 0,1 0 0,2 0-1,0 1 1,2 0 0,0 1 0,2 0 0,0 1-1,21-25 1,-24 33-41,2 1-1,0 0 1,0 1-1,1 0 1,1 1-1,0 1 1,0 0-1,1 0 1,0 2-1,1 0 1,0 1-1,0 0 1,1 1-1,-1 1 1,1 1-1,1 0 1,-1 1-1,0 1 1,32 0-1,-33 4-111,1 0 0,0 2-1,-1-1 1,0 2-1,0 0 1,0 1 0,0 1-1,-1 0 1,0 1-1,-1 1 1,0 0 0,0 1-1,-1 0 1,0 1-1,18 20 1,-23-23-80,-1 1 0,0 0 1,-1 1-1,0 0 0,-1 0 1,0 0-1,0 0 0,-1 1 0,0-1 1,3 18-1,-6-20-16,0 1 0,0-1 0,-1 1 0,0 0 0,-1-1 0,0 1 0,0-1 0,-1 1 0,0-1 0,0 0-1,-1 1 1,0-1 0,0 0 0,-9 14 0,7-15 9,-1 0 1,1 0-1,-1 0 0,0-1 0,0 1 0,-1-1 0,0-1 0,0 0 0,-1 0 0,1 0 1,-10 4-1,-5 1 22,-1-2 1,-35 10 0,39-12-177,1-1 0,-1-1 0,1-1 0,-1-1 0,0 0 0,0-2 0,0 0 0,0-1 0,0-1-1,0 0 1,0-2 0,1 0 0,-1-1 0,1-1 0,0 0 0,-20-12 0,36 17 52,1 1-105,-1-1 1,1 0-1,-1 1 0,1-1 0,-1 0 1,1 0-1,0 0 0,-1 0 1,1 0-1,0 0 0,0 0 0,-1 0 1,1 0-1,0-1 0,0 1 0,1 0 1,-1-1-1,0 1 0,0-1 0,1 1 1,-1-1-1,1 0 0,-1 1 0,1-1 1,-1 1-1,1-3 0,0-9-3772</inkml:trace>
</inkml:ink>
</file>

<file path=ppt/ink/ink18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0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32 407 10880,'2'0'639,"0"1"1,0 0-1,0-1 0,0 1 1,1-1-1,-1 1 1,0-1-1,0 0 1,0 0-1,1 0 1,-1 0-1,0 0 1,0-1-1,0 1 0,5-2 1,51-10 2120,-38 2-2507,0 0-1,0-1 1,-1-1-1,-1-1 0,0 0 1,0-2-1,-2 0 1,0-1-1,0 0 1,-2-1-1,23-35 1,-34 46-226,0 1 1,0-1 0,-1 0 0,0 0 0,-1 0-1,1 0 1,-1 0 0,0 0 0,0 0 0,-1 0 0,0-1-1,0 1 1,-1 0 0,1 0 0,-1 0 0,-1-1 0,1 1-1,-1 0 1,0 1 0,0-1 0,-1 0 0,-5-9-1,5 11-6,1 1 0,-1-1-1,0 1 1,0-1-1,-1 1 1,1 0 0,-1 0-1,1 0 1,-1 1-1,0-1 1,0 1 0,0 0-1,0 0 1,-1 1-1,1-1 1,0 1 0,-1 0-1,1 0 1,-1 0-1,0 1 1,1-1 0,-1 1-1,1 0 1,-1 0-1,-5 2 1,-3 0 45,1 0 0,0 0 0,0 2 0,0 0 1,0 0-1,1 1 0,-1 0 0,-17 12 0,17-9 11,0 1-1,1 0 1,1 1 0,-1 0 0,1 0-1,-10 15 1,15-18-51,1-1-1,0 1 1,0 0 0,0 1-1,1-1 1,0 1-1,0-1 1,1 1 0,0 0-1,0 0 1,1 0 0,0 0-1,0 12 1,2-10-5,1 0 0,-1 0-1,2 0 1,-1 0 0,1 0 0,1 0-1,0-1 1,0 0 0,1 0 0,0 0 0,1 0-1,-1-1 1,2 0 0,-1 0 0,1 0-1,0-1 1,1 0 0,0 0 0,0-1-1,0 0 1,1-1 0,10 5 0,-2-1 17,2 0 0,-1-2 0,1 0 0,0-2 0,0 0 0,1-1 0,0 0 0,-1-2 0,1-1 0,26 0 0,-29-2-23,0 0-1,0-2 1,-1 1-1,1-2 1,-1 0-1,0-1 1,0-1-1,-1 0 1,1-1 0,17-12-1,-24 13-9,0-1 1,-1 0-1,0 0 0,-1 0 1,0-1-1,0-1 0,0 1 1,-1-1-1,0 0 0,-1 0 1,0-1-1,-1 1 0,0-1 1,0 0-1,-1 0 0,0-1 1,1-13-1,-1-9-69,-3 32 61,0 0 1,1-1-1,-1 1 0,0 0 0,0 0 0,-1-1 1,1 1-1,0 0 0,0 0 0,-1-1 0,1 1 1,0 0-1,-1 0 0,0 0 0,1 0 1,-1 0-1,1 0 0,-1 0 0,0 0 0,0 0 1,0 0-1,-1-1 0,2 2 5,0 0 0,0 0 0,0 0 0,0 0 0,0 0 0,0 0 0,0 0 0,0 0 0,0 0 0,0 0 0,0 0 0,0 1 0,0-1-1,0 0 1,0 0 0,0 0 0,0 0 0,0 0 0,0 0 0,0 0 0,0 0 0,0 0 0,0 0 0,0 0 0,0 1 0,0-1 0,0 0 0,0 0 0,0 0 0,0 0 0,0 0 0,0 0 0,0 0 0,0 0 0,0 0 0,0 0 0,0 0 0,0 0-1,-1 0 1,1 0 0,0 0 0,0 0 0,0 0 0,0 0 0,0 0 0,0 0 0,0 0 0,0 0 0,10 6 158,26-2 7,0-1 1,0-2-1,0-2 0,64-8 0,-77 5-129,-1-2-1,1 0 1,-1-1-1,0-1 1,-1-1-1,0-1 0,-1-1 1,26-18-1,-29 15 31,-17 14-68,0 0 1,0 0-1,0 0 1,0 0-1,0 0 1,0 0-1,0 0 1,0 0-1,0-1 1,0 1-1,0 0 0,0 0 1,0 0-1,1 0 1,-1 0-1,0 0 1,0 0-1,0 0 1,0 0-1,0-1 1,0 1-1,0 0 1,0 0-1,0 0 1,0 0-1,0 0 1,0 0-1,0 0 0,0 0 1,0-1-1,0 1 1,0 0-1,0 0 1,0 0-1,0 0 1,-1 0-1,1 0 1,0 0-1,0 0 1,0 0-1,0 0 1,0-1-1,0 1 1,0 0-1,0 0 0,0 0 1,0 0-1,0 0 1,0 0-1,-1 0 1,1 0-1,0 0 1,0 0-1,0 0 1,0 0-1,0 0 1,0 0-1,0 0 1,0 0-1,0 0 1,-1 0-1,1 0 0,0 0 1,0 0-1,0 0 1,0 0-1,0 0 1,-30 13 27,7 2 37,0 1 0,1 1 1,1 2-1,-36 39 0,52-53-53,1 1 0,0 0 0,0 0 1,0 0-1,1 0 0,0 1 0,0 0 0,1-1 1,0 1-1,0 0 0,0 0 0,1 0 1,0 0-1,1 1 0,-1-1 0,1 0 0,1 0 1,0 0-1,-1 0 0,2 0 0,-1 0 1,1 0-1,6 13 0,-3-8-151,1 0 0,1 0 0,0-1 0,0 0 0,1 0 0,1-1-1,-1 0 1,2 0 0,-1-1 0,1 0 0,1-1 0,17 11 0,-19-14-60,0 0 1,1-1-1,-1 0 1,1 0-1,0-1 1,0 0-1,0-1 0,1 0 1,-1-1-1,0 0 1,1 0-1,-1-1 0,1-1 1,-1 0-1,0 0 1,20-6-1,35-20-3555,-7 2-236</inkml:trace>
</inkml:ink>
</file>

<file path=ppt/ink/ink18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1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39 5120,'-1'-8'936,"1"-12"230,4 10 3516,1 18 2164,8 11-4597,-12-17-1361,2 4-595,0 0-1,-1 0 1,0 1 0,0-1-1,0 1 1,0 10-1,9 37-505,61 254 3754,-11 49-2026,-9 100 42,-47-427-1145,0-52-290,-1-1-144,0 9 16,0 0-1,1 1 1,1-1-1,0 1 1,1 0 0,0 0-1,1 1 1,0 0-1,19-19 1,-10 13-7,2 0 0,0 1 1,2 2-1,31-21 0,-33 26 13,1 0 0,0 0 0,1 2 0,0 1 0,31-7 0,-30 10 32,1 0 0,-1 2 0,1 1 0,-1 0 0,1 2 0,-1 1 0,0 0 0,1 2 0,-1 0 0,0 2 0,30 11 0,-37-11 7,-1 1 1,0 0-1,0 0 0,-1 2 0,0-1 1,-1 2-1,0 0 0,0 0 0,14 17 0,-21-20-13,1-1-1,-1 1 0,-1 0 0,1 1 0,-1-1 0,-1 1 0,1 0 0,2 12 0,-4-16-7,-2 1-1,1 0 0,0-1 1,-1 1-1,0 0 1,0-1-1,0 1 0,-1 0 1,0-1-1,0 1 0,0 0 1,0-1-1,-1 1 0,1-1 1,-6 9-1,2-5 2,-1 0 1,0 0-1,-1 0 1,1-1-1,-2 0 1,1 0-1,-1 0 1,0-1-1,0-1 1,-1 1-1,0-1 1,0-1-1,0 1 0,0-2 1,-1 1-1,1-1 1,-16 2-1,11-2-67,0-1-1,0-1 0,0 0 0,0-1 1,-1 0-1,1-1 0,0-1 0,0 0 1,1-1-1,-1-1 0,-25-10 0,23 8-201,-41-23-494,54 27 494,0 0 1,0 0-1,1 0 1,-1-1 0,1 1-1,-1-1 1,1 1-1,0-1 1,0 0 0,0 0-1,0 0 1,0 0-1,1 0 1,-3-6-1,4 8 70,0 0 0,0 0 0,-1 0 0,1 0 0,0-1 0,0 1 0,0 0-1,0 0 1,0 0 0,1 0 0,-1 0 0,0 0 0,0-1 0,1 1-1,-1 0 1,1 0 0,-1 0 0,1 0 0,-1 0 0,1 0 0,0 0-1,-1 1 1,1-1 0,0 0 0,0 0 0,0 0 0,0 1 0,0-1-1,-1 0 1,3 0 0,1-2-507,16-14-3175</inkml:trace>
</inkml:ink>
</file>

<file path=ppt/ink/ink18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1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207 242 11392,'-1'0'238,"0"0"0,0 0 1,0 1-1,0-1 0,0 0 1,0 1-1,1-1 0,-1 1 0,0-1 1,0 1-1,0-1 0,1 1 1,-1-1-1,0 1 0,1 0 1,-1-1-1,0 1 0,1 0 1,-1 0-1,1-1 0,-1 1 1,1 0-1,-1 0 0,1 0 0,0 0 1,-1 0-1,1 0 0,0 0 1,0 2 371,0 0 0,0 0 0,0 0 0,0 0 0,0 0 0,1 0 0,0 0 0,-1 0 0,3 3 0,13 30 2926,0-11-4318,-11-19 886,0-1 1,0 1 0,1-1 0,0 0 0,0 0 0,0 0-1,0-1 1,1 0 0,-1-1 0,1 1 0,13 4 0,-2-3 215,0 0 0,0-1 0,25 2 0,-24-5-229,-1-1-1,1 0 1,-1-2 0,1 0-1,-1-1 1,1-1 0,-1-1-1,-1 0 1,1-1 0,-1-1-1,25-14 1,-30 14-29,-1 0 0,-1 0 0,1-1 0,-1 0 0,-1-1 0,1 0 0,11-16 0,-16 18-46,0 1 0,-1-1 0,-1 0 0,1 0 0,-1-1 0,0 1 0,0-1 0,-1 1 0,0-1 0,-1 0 0,1 0 0,-1-14 0,-1 17-16,0 0 0,-1 1 0,0-1 0,1 1 0,-2 0 0,1-1 0,0 1 0,-1 0 0,0-1 0,0 1 0,0 0 0,0 1 0,-1-1 0,0 0 0,0 1 0,0-1 0,0 1 0,0 0 0,0 0 0,-5-3 0,-2-3 0,1 1 0,1 1 0,-2 0 0,1 1 0,-1 0 0,0 0 0,0 1 0,0 1 0,-1 0 0,0 0 0,0 1 0,-15-3 0,4 1 0,-2-2 10,-1 1-1,-1 2 1,1 0 0,0 2 0,-1 1-1,0 1 1,1 1 0,-1 1-1,1 2 1,-48 12 0,50-10-65,1 1 1,0 2-1,1 0 1,-1 1-1,2 1 1,0 1-1,0 1 1,-21 18-1,38-29-63,1 0-1,0 0 1,-1 0-1,1 1 0,0-1 1,0 0-1,0 1 1,0 0-1,1-1 1,-1 1-1,1 0 1,-1 0-1,1 0 1,0 0-1,0 0 1,0 0-1,1 0 1,-1 0-1,1 1 1,0-1-1,0 0 1,0 0-1,0 0 1,0 1-1,1-1 1,1 5-1,-2-5-85,1 1 0,0-1 0,0 0 0,1 0 0,-1 0 1,1-1-1,-1 1 0,1 0 0,0 0 0,0-1 0,0 1 0,0-1 0,1 0 0,-1 0 0,1 0 0,-1 0 0,1 0 0,0 0 0,0-1 0,0 1 0,0-1 1,0 0-1,0 0 0,0 0 0,0 0 0,3 0 0,9 4-796,45 17-2862</inkml:trace>
</inkml:ink>
</file>

<file path=ppt/ink/ink18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2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1 815 11136,'0'1'153,"0"-1"0,0 1 1,0-1-1,0 1 1,0 0-1,0-1 0,0 1 1,0 0-1,0-1 1,0 1-1,0-1 0,0 1 1,0 0-1,1-1 1,-1 1-1,0-1 0,0 1 1,1-1-1,-1 1 1,1-1-1,-1 1 0,0-1 1,1 1-1,-1-1 1,1 0-1,-1 1 0,1-1 1,-1 1-1,1-1 1,-1 0-1,1 0 0,0 1 1,20 10-353,-19-10 818,53 20 6598,-38-18-6834,-1 0 0,1-1 0,0-1 0,0-1 0,0-1 0,20-2 1,69-14 256,107-33-1,-169 40-226,-1-3-1,0-1 1,0-2-1,-2-2 1,79-46-1,-95 47-308,-1-2 0,0 0 0,-2-1 0,0-2 0,27-34 0,-38 42-73,0-1-1,-1 0 1,0-1-1,-2 0 1,0 0-1,0-1 1,-2 0-1,0 0 1,-1 0-1,5-29 1,-10 39-31,0 0 0,0-1 0,0 1 0,-1-1 0,0 1 0,0 0 0,-1 0 0,0 0 0,-1 0 0,1 0 0,-1 0 0,0 1 0,-1-1 0,0 1 0,0 0 0,-7-9 0,3 3 0,-1-1 0,0 0 0,-2 0 0,1 1 0,-2 1 0,1 0 0,-2 0 0,1 1 0,-1 0 0,-1 2 0,0-1 0,0 1 0,-1 1 0,1 1 0,-1 0 0,-28-6 0,23 8 2,0 1-1,-1 1 1,1 1 0,-1 0-1,0 2 1,1 1 0,-1 0-1,1 1 1,0 2-1,0 0 1,0 1 0,-18 8-1,30-11 10,0 1-1,1 0 1,-1 0-1,1 1 1,0 0-1,1 0 0,-1 1 1,1-1-1,0 1 1,0 1-1,-8 11 1,6-4 6,0 1 1,2 0 0,-1 0 0,-4 17-1,-1 3 25,1-8 8,2 1 0,1-1 0,1 1-1,2 1 1,0-1 0,2 1 0,1 0 0,2 0-1,0 0 1,2-1 0,11 55 0,-5-46 3,1-1 0,2 0 1,1-1-1,2 0 0,1-1 1,2 0-1,24 35 0,75 87 100,-101-139-230,-1-2 1,2 1-1,0-2 0,1 0 1,1-1-1,32 19 0,-43-29-71,-1 0 0,1-1-1,-1 0 1,1 0-1,0 0 1,0-1 0,13 1-1,-18-2-16,1 0-1,0 0 0,0 0 1,-1 0-1,1-1 0,0 1 1,0-1-1,-1 0 0,1 0 1,-1 0-1,1 0 0,-1 0 1,1 0-1,-1-1 1,0 1-1,1-1 0,-1 0 1,0 0-1,0 1 0,0-1 1,0-1-1,-1 1 0,3-3 1,69-151-13445,-14 64 9496,-11 35 7289,-47 56-2955,-1 1-1,1-1 1,0 0-1,0 1 1,-1-1-1,1 1 1,0-1-1,0 1 1,0 0-1,0-1 1,0 1 0,0 0-1,0-1 1,0 1-1,0 0 1,-1 0-1,1 0 1,0 0-1,0 0 1,0 0-1,0 0 1,0 0 0,0 0-1,0 0 1,0 1-1,0-1 1,0 0-1,0 1 1,0-1-1,0 1 1,-1-1-1,1 1 1,0-1 0,0 1-1,0-1 1,-1 1-1,1 0 1,0 0-1,-1-1 1,1 1-1,-1 0 1,1 0 0,0 1-1,32 55 5542,-6-8-3689,-20-42-2052,0 0 1,0-1-1,0 1 0,1-2 1,0 1-1,0-1 1,1 0-1,-1-1 1,1 0-1,0 0 0,0-1 1,12 3-1,-13-5-514,0 1 0,1-1 0,-1-1 0,0 1 0,0-1 0,0-1 0,0 0 0,16-3 0,21-10-3368</inkml:trace>
</inkml:ink>
</file>

<file path=ppt/ink/ink18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2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4 15488,'-48'-4'7679,"82"15"-11647,-25-11 12288,19 5-14976,-4-1 1,18 6-257,-10-1 128</inkml:trace>
</inkml:ink>
</file>

<file path=ppt/ink/ink18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3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678 13 9856,'-39'-12'4083,"-6"11"-3422,29 2 269,-25 1 5024,1 7-4782,-8 4-725,-26 1 481,-107 36 0,159-41-795,0 1-1,1 1 0,0 0 0,-23 19 1,37-25 11,-1 1 0,2-1 0,-1 2 1,1-1-1,-10 13 0,15-17-112,-1 1 0,0-1 0,1 1 0,0-1 0,0 1 0,0-1 0,0 1 0,0 0 0,0 0-1,0-1 1,1 1 0,0 0 0,-1 0 0,1 0 0,0 0 0,0-1 0,1 1 0,-1 0 0,1 0 0,-1 0 0,1-1 0,1 4 0,2 1 3,0-1 1,0 0 0,0 0-1,1 0 1,0 0 0,0-1-1,1 0 1,0 0 0,-1 0-1,1-1 1,1 1 0,6 2-1,9 5-4,1-2-1,30 11 0,-18-9-298,1-1 0,0-1 0,1-2-1,0-2 1,0-2 0,41 1 0,36-6-2719,-14-3-469</inkml:trace>
</inkml:ink>
</file>

<file path=ppt/ink/ink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6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102 308 2176,'1'-2'165,"1"-1"0,0 1 0,0 0 0,0 0 0,0 0 0,1 0 0,-1 1 0,0-1 0,1 0 0,-1 1 0,1 0 0,0-1 0,-1 1 0,1 0 0,0 1 0,0-1 0,0 0 0,-1 1 0,4-1 0,70-1 2373,-10 0-1955,-56-1-462,-1-1-1,0 0 1,0 0-1,0-1 1,0 0 0,-1 0-1,0-1 1,0 0-1,0 0 1,-1-1-1,0 0 1,0-1 0,-1 1-1,0-1 1,0-1-1,-1 1 1,0-1-1,0 0 1,-1 0 0,0 0-1,-1 0 1,4-15-1,-7 21-91,0 0 0,0 0 0,0 0 0,0-1 0,0 1-1,0 0 1,-1 0 0,0 0 0,0 0 0,0 0 0,0 0 0,0 0 0,0 0-1,-1 0 1,1 0 0,-1 0 0,0 1 0,0-1 0,0 1 0,0-1-1,0 1 1,-1 0 0,1 0 0,-1 0 0,0 0 0,1 0 0,-7-2-1,1 0 15,0 0 0,-1 0 0,0 1 0,0 0 0,0 1 0,0 0 0,0 1 0,-14-2 0,10 3 17,-1 1-1,1-1 1,0 2-1,0 0 1,0 1 0,0 0-1,0 1 1,1 0-1,-1 1 1,1 0 0,0 1-1,1 1 1,-1-1-1,1 2 1,1 0 0,-1 0-1,1 1 1,1 0-1,0 1 1,0 0 0,1 0-1,0 1 1,1 0 0,0 0-1,0 1 1,2 0-1,-1 0 1,2 0 0,-1 1-1,2 0 1,0 0-1,0 0 1,-1 25 0,3-20 19,2 0 0,0 1 0,0-1 1,2 0-1,0 0 0,1-1 0,12 31 1,-12-39-47,0 0 1,1 0 0,0 0 0,0-1-1,1 1 1,1-1 0,-1-1-1,1 1 1,0-1 0,1 0-1,0-1 1,0 0 0,0 0-1,1-1 1,10 6 0,-3-4-116,1-1 1,0 0-1,0-1 1,0-1-1,0-1 0,1 0 1,0-1-1,-1-1 1,1-1-1,31-3 0,-32 1-795,0-1-1,-1-1 1,0-1 0,0 0-1,0-1 1,29-15-1,-19 3-1063</inkml:trace>
</inkml:ink>
</file>

<file path=ppt/ink/ink18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3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10496,'8'13'4202,"9"4"-4135,47 49 6437,-50-47-5933,-2 0 1,0 1-1,-2 0 1,15 38-1,20 83 518,-33-96-641,-2 1 0,-2 0 0,-1 1 0,-1 68 0,-7-21 917,-26 178 1,27-271-1366,-2 13 93,-1 0-1,0 0 0,0 0 1,-2-1-1,-7 19 0,7-28-32,3-12-83,5-29-56,6 6 12,2 1 0,0-1 0,2 2 0,1-1 0,2 2-1,29-43 1,-38 61 69,1 0 0,0 0 0,0 1 0,1 0 0,0 1-1,1 0 1,0 0 0,0 1 0,1 0 0,18-9-1,-20 13 53,0-1-1,0 1 1,1 1-1,-1 0 1,1 0-1,0 1 0,0 0 1,-1 0-1,1 1 1,0 1-1,0 0 1,-1 0-1,16 4 0,-18-2 11,0 0 0,0 1 0,0-1 0,-1 1 0,0 1 0,0-1 0,0 1 0,0 0 0,-1 0 0,0 1 0,0 0 0,0 0 0,-1 0 0,0 0 0,0 0-1,0 1 1,4 12 0,3 8 59,-1 1 0,-1 0 0,6 32 0,-11-35-137,-1 1 0,-1-1-1,-2 1 1,0 0 0,-5 30 0,-1-39-1118,4-42-1662,20-80-8533,-13 75 7338</inkml:trace>
</inkml:ink>
</file>

<file path=ppt/ink/ink18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4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1 179 12288,'2'2'696,"0"0"-1,0-1 1,1 1 0,-1-1 0,1 1 0,0-1 0,-1 0 0,1 0 0,0 0 0,0 0 0,-1-1 0,1 1 0,0-1-1,5 0 1,31 9 3927,-15-1-4250,-1-1 0,1-1 1,0-2-1,0 0 1,0-1-1,31-1 1,-44-2-298,-1 0 0,1-1 1,0 0-1,-1 0 1,1-1-1,-1-1 0,1 1 1,-1-2-1,0 1 1,0-2-1,-1 1 0,1-1 1,-1-1-1,0 0 1,0 0-1,-1 0 0,9-9 1,-15 12-76,0 1-1,0-1 1,-1 0 0,1 0 0,0 0 0,-1 0 0,0 0 0,0 0 0,0 0-1,0-1 1,0 1 0,0 0 0,-1-1 0,0 1 0,0 0 0,0-1-1,0 1 1,0 0 0,-1-1 0,1 1 0,-1 0 0,0 0 0,0-1 0,0 1-1,0 0 1,-1 0 0,1 0 0,-1 0 0,0 0 0,0 1 0,0-1 0,-3-2-1,0-1 16,0 0-1,-1 1 1,1 0 0,-1 0-1,-1 1 1,1-1-1,0 2 1,-1-1-1,0 1 1,0-1-1,0 2 1,0-1-1,-1 1 1,1 0 0,-9 0-1,6 0 13,0 2 1,0-1-1,0 1 1,0 1-1,0 0 1,0 0-1,0 1 1,0 0-1,0 1 0,1 0 1,-1 0-1,1 1 1,0 1-1,0-1 1,0 2-1,1-1 1,-9 7-1,11-6-5,-1 0 1,1 0-1,1 1 1,-1 0-1,1 0 0,0 0 1,1 0-1,0 1 1,0-1-1,1 1 0,-1 0 1,2 1-1,-1-1 1,-1 14-1,1-10 10,0 0-13,0 0-1,1 0 1,1 1 0,0-1-1,1 1 1,0-1 0,1 0 0,0 1-1,1-1 1,0 0 0,1 0-1,5 13 1,-3-10-35,1 0 0,0 0 0,2 0 0,-1-1 0,1 0 0,1-1 0,1 0 0,0 0-1,0-1 1,2 0 0,-1-1 0,1 0 0,1-1 0,0-1 0,0 0 0,28 14 0,-13-10-65,1-1 0,0-1 0,0-2 0,1-1 0,0-1 0,1-1 0,49 2 0,-65-8-324,-1 0 1,1 0-1,0-1 1,-1-1-1,0 0 1,1-2-1,-1 1 1,0-2-1,0 1 1,-1-2-1,15-8 1,46-23-3587</inkml:trace>
</inkml:ink>
</file>

<file path=ppt/ink/ink18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5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71 7552,'-1'-1'415,"1"-1"0,0 0-1,-1 0 1,1 1 0,0-1 0,0 0 0,0 0 0,0 1 0,0-1 0,1 0 0,-1 0-1,0 1 1,1-1 0,0 0 0,-1 1 0,1-1 0,0 1 0,0-1 0,-1 1-1,1-1 1,0 1 0,1-1 0,-1 1 0,0 0 0,2-2 0,-1 0-192,0 1 0,0 0 0,0 0 0,1 0 0,-1 0 0,1 0 1,-1 0-1,1 0 0,-1 1 0,1-1 0,0 1 0,0 0 0,0 0 0,0 0 1,3-1-1,-5 2-202,0 1 1,0-1 0,-1 0-1,1 0 1,0 1 0,0-1-1,0 0 1,-1 1 0,1-1-1,0 1 1,0-1 0,-1 1-1,1-1 1,-1 1 0,1-1-1,0 1 1,-1 0 0,1-1-1,-1 1 1,1 0 0,-1 0-1,0-1 1,1 1 0,-1 0-1,0 0 1,1 0 0,-1 0 0,0 0-1,5 37 1079,-6 111 245,-35 246 1,8-141-1691,27-228-151,-6 42-912,-8-32-4858,12-34 3066,2-2-21</inkml:trace>
</inkml:ink>
</file>

<file path=ppt/ink/ink18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6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0 8064,'-5'11'8890,"4"3"-4456,9 33-4086,-5-30 955,7 102-398,-5 0 1,-14 167-1,2-155-826,6-80-50,1-17-609,-9 60 0,1-66-1474,8-28 1952,0 1-1,0-1 1,0 1 0,-1-1 0,1 1-1,0-1 1,0 0 0,-1 1 0,1-1-1,0 0 1,-1 1 0,1-1 0,0 0-1,-1 1 1,1-1 0,0 0 0,-1 1-1,1-1 1,-1 0 0,1 0 0,-1 0-1,1 0 1,0 1 0,-1-1 0,1 0-1,-1 0 1,1 0 0,-1 0 0,1 0-1,-1 0 1,1 0 0,-1 0 0,1 0-1,-1 0 1,1 0 0,-1-1-1,1 1 1,0 0 0,-1 0 0,1 0-1,-1 0 1,1-1 0,-1 1 0,1-1-1,-10-7-3096</inkml:trace>
</inkml:ink>
</file>

<file path=ppt/ink/ink18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6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9 142 5376,'-9'4'3342,"10"-11"1238,0 5-4313,0 1 1,0-1-1,0 1 1,0-1-1,0 1 1,0 0-1,1 0 1,-1-1 0,0 1-1,1 0 1,-1 0-1,1 0 1,-1 0-1,1 1 1,2-2-1,28-5 1376,0 1 0,58-2 0,1-2-193,216-19 731,-278 27-2058,203-22 745,-110 9-499,-15 5-91,119 3 0,-174 8-278,1 3 0,-1 2-1,-1 3 1,78 22-1,-103-23-639,49 23 1,-74-30 425,1 0 1,0 1 0,0-1-1,0 0 1,0-1 0,0 1-1,1 0 1,-1-1 0,0 1-1,0-1 1,0 1 0,1-1-1,-1 0 1,0 0 0,0 0-1,0 0 1,1-1 0,-1 1-1,0 0 1,0-1 0,0 0-1,1 1 1,-1-1 0,0 0-1,0 0 1,3-3 0,9-11-3265</inkml:trace>
</inkml:ink>
</file>

<file path=ppt/ink/ink18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37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0 216 7040,'3'4'4968,"11"-6"-504,27-12 1318,-21 7-5509,43-10 581,1 3-1,107-10 0,204 4 2390,-282 19-2836,226-9 423,-226 2-1289,-1-4 1,-1-3-1,109-35 0,-181 44-274,37-9-979,-18 11-2818,-23 4 924</inkml:trace>
</inkml:ink>
</file>

<file path=ppt/ink/ink18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5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70 5504,'-5'-13'9197,"2"9"-5343,2 10-1588,1 10-1818,1-1 1,1 1 0,0 0 0,1-1-1,1 0 1,0 0 0,1 0 0,0 0-1,2-1 1,-1 0 0,15 21-1,-17-29-429,0 0 0,1 0 0,0-1-1,0 0 1,0 0 0,1 0 0,-1 0-1,1-1 1,0 0 0,0 0-1,1-1 1,-1 0 0,1 0 0,0 0-1,0-1 1,0 0 0,0 0 0,0-1-1,0 0 1,0 0 0,0-1 0,1 0-1,-1 0 1,0 0 0,0-1-1,1 0 1,9-4 0,-6 2 8,-1-1 0,0 0 0,1-1 0,-2 0 0,1 0 0,-1-1 0,0-1 0,0 0 0,0 0 0,-1 0 0,0-1 0,-1 0 0,11-15 0,-14 18 7,0-1 0,-1 1 0,1-1 0,-1 0 0,0 0 0,-1 0 0,1-1 0,-1 1 0,-1-1 0,1 1 0,-1-1 0,0 1 0,0-1 0,-1 0 0,0 0 0,0 1 0,-1-1 0,0 0 0,0 1 0,0-1 0,-1 1 0,0-1 0,-3-6 0,2 8-11,0 0 0,-1 1 0,0-1 0,1 1 0,-1 0 0,-1 0 0,1 0 0,-1 0 0,1 1 0,-1 0 0,0 0 0,0 0 0,0 0 0,-1 1 0,1 0 0,-1 0 0,1 0 0,-1 1 0,-10-2 0,-5 1-13,0 0 1,1 2-1,-1 0 1,-21 3-1,30-2-139,-1 1-1,1 0 0,0 1 0,1 0 0,-1 1 0,0 0 0,1 1 0,0 0 0,0 1 0,-10 7 0,-33 21-1278</inkml:trace>
</inkml:ink>
</file>

<file path=ppt/ink/ink18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6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1 555 6144,'5'-101'12991,"-1"76"-11331,12-45 0,-11 53-1512,0 1 0,2 0 0,0 1 0,1 0 0,0 0 0,1 0 0,1 1 0,0 1 0,16-17 0,4-2 317,-17 18-299,0 0-1,0 1 0,1 1 0,1 0 0,0 1 0,19-10 1,-23 14-95,0 2 0,0-1 0,0 2 0,1-1 0,0 2 0,0-1 0,0 2 0,0-1 1,1 2-1,-1 0 0,0 0 0,1 1 0,-1 1 0,1 0 0,-1 0 0,0 1 0,21 7 1,-23-6-51,0 1 0,-1 0 1,1 0-1,-1 1 0,0 1 1,0-1-1,0 1 0,-1 1 1,0 0-1,0 0 0,-1 0 1,0 1-1,0 0 0,-1 0 1,0 1-1,0 0 0,-1 0 1,6 16-1,11 22 4,-3 2 1,-2 0 0,-2 1-1,11 69 1,-26-99-5,-8-22-16,-10-26-10,11 15-15,1-1 1,0 0-1,2 0 0,-1 0 1,2-1-1,0 1 0,0-1 1,2 0-1,0 1 0,0-1 1,1 0-1,4-21 0,-1 12 11,2-1-1,10-34 1,-12 50-1,1-1 0,0 1 0,0 0 0,0 0 0,1 1 0,1-1 0,-1 1 0,1 0 0,12-12 0,-10 13 35,0 1-1,1-1 1,0 1 0,0 1-1,0-1 1,1 2-1,0-1 1,-1 1 0,2 1-1,-1 0 1,0 0 0,1 1-1,-1 0 1,1 1-1,-1 0 1,1 1 0,0 0-1,-1 1 1,1 0-1,0 0 1,-1 1 0,1 1-1,-1 0 1,0 0 0,15 8-1,-10-3-3,0 1-1,-1 0 1,0 1-1,-1 1 1,0 0 0,0 1-1,-1 0 1,-1 1-1,0 0 1,-1 1-1,-1 0 1,0 1 0,8 16-1,-12-20-9,-1 0 1,1 1-1,-2 0 0,0-1 0,0 1 0,-1 0 1,0 1-1,-1-1 0,-1 0 0,0 0 0,-1 0 1,0 1-1,0-1 0,-2 0 0,1 0 0,-2 0 1,1-1-1,-2 1 0,-7 15 0,9-21-29,0-1 1,0 1-1,0-1 1,-1 1-1,0-1 0,0-1 1,0 1-1,-1 0 0,0-1 1,1 0-1,-1 0 0,-10 5 1,14-8 10,0-1 1,0 1 0,0-1-1,0 0 1,-1 0-1,1 0 1,0 1 0,0-1-1,0 0 1,0 0-1,-1 0 1,1-1-1,0 1 1,0 0 0,0 0-1,0-1 1,0 1-1,-1-1 1,1 1 0,0-1-1,0 1 1,0-1-1,0 1 1,0-1 0,0-1-1,-2-1-1,1 0 0,0 0 1,0 0-1,0 0 0,0 0 0,1-1 0,-1 1 0,1 0 0,0-1 0,0 0 0,-1-7 0,1-2-13,-1 0-1,2 0 0,0 0 0,0 0 0,2-1 0,-1 1 0,2 0 0,0 0 0,0 1 0,1-1 0,1 0 0,0 1 0,0 0 0,1 1 0,1-1 0,13-17 0,-7 12 21,0 1 0,2 0 0,-1 1 0,2 1 0,0 0 0,1 1 0,0 1 0,1 0 0,30-14-1,-28 19 54,0 0-1,1 2 0,0 0 0,0 1 0,0 1 1,0 1-1,1 1 0,-1 1 0,39 5 0,-51-4-20,0 0 0,-1 1 0,0 0 0,1 1 0,-1 0 0,0 0 0,0 1 0,0 0 0,-1 0 0,1 1 0,-1 0 0,0 0 0,0 1 0,-1 0 0,0 0 0,0 0 0,0 1 0,7 11 0,-6-8-18,-1 0 0,-1 0 0,0 0-1,0 0 1,-1 1 0,0 0 0,-1 0 0,-1 0-1,1 0 1,-2 0 0,1 1 0,-2-1 0,0 21-1,-2-11-12,-7 46 28,9-65-74,-1 1 0,1-1 0,-1 1 0,0-1 0,0 0 1,0 1-1,-1-1 0,1 0 0,0 0 0,-1 0 0,1 0 0,-1 0 1,0 0-1,0 0 0,0-1 0,0 1 0,0-1 0,0 1 1,0-1-1,0 0 0,-4 2 0,6-3-35,-1 0 0,1 0 0,-1 1 0,0-1 0,1 0 0,-1 0 0,1 0 0,-1 0 1,0 0-1,1 0 0,-1 0 0,0 0 0,1 0 0,-1 0 0,1 0 0,-1-1 0,0 1 0,1 0 0,-1 0 0,1 0 0,-1-1 0,1 1 0,-1 0 0,1-1 0,-1 1 0,1-1 0,-1 1 0,1-1 0,-1 1 0,1 0 0,-1-1 1,1 0-1,0 1 0,-1-1 0,1 1 0,0-1 0,-1 0 0,-2-23-3285,3 1-112</inkml:trace>
</inkml:ink>
</file>

<file path=ppt/ink/ink18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7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1 311 9728,'25'-7'3854,"0"2"1,37-2 0,-32 4-2505,-1-1 1,44-12-1,-4-9-959,-2-3 0,69-39 1,-131 64-347,0 1 1,-1-1-1,0 0 1,1 0-1,-1 0 1,7-8 0,-10 10-42,0 0 1,0-1 0,-1 1-1,1 0 1,0-1 0,-1 1-1,1-1 1,0 1 0,-1-1-1,0 1 1,1-1 0,-1 1 0,0-1-1,0 1 1,0-1 0,0 1-1,0-1 1,0 1 0,0-1-1,-1 0 1,1 1 0,0-1 0,-1 1-1,1 0 1,-1-1 0,0 1-1,1-1 1,-1 1 0,0 0-1,0-1 1,-1 0 0,-3-4 10,0 0 0,-1 0 0,1 0 1,-1 1-1,0 0 0,-1 1 0,1-1 1,-1 1-1,0 0 0,0 1 0,0-1 0,0 2 1,0-1-1,-1 1 0,0 0 0,-12-2 0,6 3 70,0 0 0,0 1-1,0 0 1,0 1-1,1 1 1,-1 0-1,0 1 1,1 1-1,-20 7 1,19-6 39,0 2 1,0-1-1,1 2 1,0 0-1,0 1 0,0 0 1,1 1-1,-18 18 1,24-20-53,-1-1 0,2 1 0,-1 0 0,1 0 1,0 1-1,0 0 0,1-1 0,0 2 0,1-1 1,0 0-1,1 1 0,0-1 0,0 1 0,0 10 0,2-7-30,0 0 0,1 0-1,0 0 1,2 0 0,-1 0-1,1-1 1,1 1 0,0-1-1,1 0 1,1 0 0,-1 0-1,2-1 1,0 0-1,0 0 1,1 0 0,0-1-1,1 0 1,0-1 0,0 0-1,18 13 1,-14-13-146,0 0-1,0-1 0,1-1 1,0 0-1,0 0 1,0-2-1,1 1 1,0-2-1,25 5 1,-17-9-964,-1-1 1,38-6 0,-59 7 1026,97-13-3799</inkml:trace>
</inkml:ink>
</file>

<file path=ppt/ink/ink18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7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 11264,'-1'0'651,"0"1"0,0 0 0,0 0 0,0-1 0,0 1 0,0 0 0,0 0 0,0 0 0,0 0 0,0 0 0,0 0 0,1 0 0,-1 0 1,1 0-1,-1 0 0,0 1 0,1-1 0,0 0 0,-1 2 0,-11 34 2029,6-20-2321,-11 56 1052,2 221-814,16-188 139,20 137 0,-18-214-707,28 178 263,-25-175-347,2 0-1,0-1 0,3-1 1,19 41-1,-28-66-81,0-1-1,1 0 1,0 1-1,0-2 1,0 1-1,0 0 1,1 0-1,0-1 0,-1 0 1,1 0-1,0 0 1,1 0-1,-1-1 1,0 1-1,1-1 1,-1 0-1,1-1 1,0 1-1,0-1 1,-1 0-1,1 0 1,0 0-1,0-1 1,0 1-1,0-1 1,0-1-1,0 1 1,0-1-1,0 1 1,0-2-1,0 1 1,6-3-1,10-3-1111,1-2 0,-1 0 0,-1-2 0,1 0 0,22-18 0,31-17-2590</inkml:trace>
</inkml:ink>
</file>

<file path=ppt/ink/ink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6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3584,'1'6'672,"-1"1"0,2 0 0,-1-1 0,1 1 0,0-1 0,3 8 0,9 33 1600,6 65-310,35 110 1,-50-198-1479,-5-24-477,0 0 1,0 0-1,0 0 0,0 0 1,0-1-1,0 1 0,0 0 1,0 0-1,0 0 0,0 0 1,0 0-1,0 0 0,0 0 1,0-1-1,0 1 0,0 0 1,0 0-1,0 0 0,0 0 1,0 0-1,0 0 0,0 0 0,0 0 1,-1 0-1,1-1 0,0 1 1,0 0-1,0 0 0,0 0 1,0 0-1,0 0 0,0 0 1,0 0-1,-1 0 0,1 0 1,0 0-1,0 0 0,0 0 1,0 0-1,0 0 0,0 0 1,0 0-1,-1 0 0,1 0 1,0 0-1,0 0 0,0 0 1,0 0-1,0 0 0,0 0 1,0 0-1,-1 0 0,1 0 1,0 0-1,0 0 0,0 0 1,0 1-1,0-1 0,0 0 1,0 0-1,0 0 0,0 0 1,0 0-1,-1 0 0,1 0 1,0 0-1,0 1 0,-17-39 376,13 21-393,1 0 0,1-1 0,0 1 0,1 0 0,1-1 0,1 1-1,1-1 1,0 1 0,1 0 0,1 0 0,0 0 0,2 1 0,7-19 0,-9 25-6,1-1 0,0 1 0,0 1 0,1-1 0,0 1 0,0 0 1,1 0-1,1 1 0,-1 0 0,1 0 0,1 1 0,-1 0 0,1 0 0,1 1 1,-1 0-1,1 1 0,0 0 0,0 0 0,0 1 0,1 1 0,12-4 1,-13 7 43,0 0 1,0 0-1,0 1 1,0 0-1,0 0 1,0 1-1,0 1 1,-1 0 0,1 0-1,-1 1 1,0 0-1,0 0 1,0 1-1,-1 0 1,9 7 0,14 12 366,0 0 0,35 40 0,-65-63-385,22 22 478,0 0 0,26 39 0,-44-55-414,0 0 0,-1 1 0,0 0-1,0-1 1,0 2 0,-1-1 0,-1 0 0,1 1 0,-1-1-1,-1 1 1,1 0 0,-2-1 0,1 1 0,-1 9-1,0-16-125,0-1-1,0 1 1,0-1 0,0 1-1,0-1 1,0 1-1,-1-1 1,1 0-1,0 1 1,-1-1-1,1 1 1,-1-1-1,0 0 1,1 1-1,-1-1 1,0 0-1,0 0 1,0 0 0,0 1-1,0-1 1,0 0-1,0 0 1,0 0-1,0 0 1,0-1-1,0 1 1,-1 0-1,1 0 1,0-1-1,-1 1 1,1-1-1,-1 1 1,1-1-1,0 0 1,-1 1 0,1-1-1,-1 0 1,1 0-1,-1 0 1,1 0-1,-1 0 1,1 0-1,-1-1 1,1 1-1,-3-1 1,-1-1-648,-1 0 0,1-1 0,0 1 1,0-1-1,1 0 0,-1 0 0,0 0 0,1-1 0,0 0 1,-6-6-1,-7-7-1732</inkml:trace>
</inkml:ink>
</file>

<file path=ppt/ink/ink18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7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8832,'9'7'4352,"34"2"-2432,-34-9 7039,37 3-8447,-7 1 0,50-8 384,-23 1 128,31-13-1536,-17 3 128,-3-3-128,-22 9 0,-12-2-2176,-6 6 128,-37 15-895,0-5-1</inkml:trace>
</inkml:ink>
</file>

<file path=ppt/ink/ink18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8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61 143 8704,'2'14'8023,"1"1"-3659,14 29-2908,-8-21-68,-5-12-1232,1-1 1,0 1-1,0-1 0,1 0 0,1-1 0,-1 1 0,1-1 0,1-1 1,0 1-1,0-1 0,1-1 0,0 0 0,0 0 0,0 0 1,1-1-1,0-1 0,0 1 0,1-2 0,-1 0 0,1 0 0,0 0 1,0-2-1,21 4 0,-9-4 15,0 0 1,0-2-1,0 0 0,0-1 0,0-2 1,0 0-1,0-2 0,-1 0 1,0-2-1,41-16 0,-49 16-113,1-1 0,-1 0 0,-1-1 0,0-1 0,0 0 0,19-18-1,-28 23-51,0 1 0,0 0 0,0-1 0,-1 0 0,0 0 0,1 0 0,-2 0 0,1-1 0,-1 1 0,1-1 0,-2 1 0,1-1-1,0 0 1,-1 0 0,0 1 0,-1-1 0,1-7 0,-1 10-13,0-1-1,0 0 1,0 0 0,-1 0-1,1 0 1,-1 0 0,0 0-1,0 1 1,0-1 0,-1 0-1,1 1 1,-1-1 0,0 1-1,0-1 1,-4-4 0,0 2 11,1-1 0,-2 1 1,1 1-1,-1-1 0,1 1 0,-15-8 1,-5 0 22,-2 1 1,0 0 0,-29-6 0,53 16-31,-15-3 17,0 1-1,1 0 1,-1 2 0,-1 0-1,1 1 1,0 1-1,0 0 1,-32 6-1,34-4-7,-16 2-61,0 1-1,1 2 1,-1 1 0,-41 17-1,68-23-56,-1 0 1,0 0-1,0 1 0,1 0 1,-1 0-1,1 0 0,0 1 1,0 0-1,1 0 0,-1 1 1,1 0-1,0 0 0,0 0 1,0 0-1,1 1 0,-8 11 0,11-15-26,-1 0-1,1 0 0,0 0 1,0 0-1,0 0 1,0 0-1,1 0 0,-1 0 1,1 0-1,-1 1 0,1-1 1,0 0-1,-1 0 0,1 0 1,0 1-1,1-1 0,-1 0 1,0 0-1,1 0 0,-1 1 1,1-1-1,-1 0 0,1 0 1,0 0-1,0 0 0,0 0 1,0 0-1,1 0 0,-1-1 1,0 1-1,1 0 0,-1-1 1,1 1-1,0-1 0,-1 1 1,1-1-1,3 2 0,29 30-3701</inkml:trace>
</inkml:ink>
</file>

<file path=ppt/ink/ink18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9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78 180 3328,'-3'-1'917,"5"1"2144,-2 1 5142,-2 12-7181,1-1 1,1 0 0,-1 0-1,2 0 1,2 20-1,-1-23-790,0 1 1,0-1-1,1 1 0,1-1 0,-1 0 0,2 0 1,-1-1-1,1 1 0,0-1 0,1 0 1,0 0-1,0-1 0,10 9 0,-4-6-88,1 0 0,1-1 0,0 0 0,0-1 0,0-1 0,1 0 0,0-1 0,1-1 0,-1 0 0,1-1 0,26 3 0,-13-5-16,-1-1 0,1-1 0,-1-2 0,38-6 0,-45 4-94,0-1-1,0-1 0,-1 0 1,0-2-1,0 0 0,-1-2 1,0 0-1,-1-1 0,0 0 1,0-2-1,-1 0 0,-1-1 0,0-1 1,-1 0-1,22-30 0,-34 42-27,0-1 0,0 1-1,0-1 1,0 1 0,-1-1-1,1 0 1,-1 0-1,0-1 1,0 1 0,-1 0-1,1 0 1,-1-1-1,0 1 1,0-1 0,-1 1-1,1-1 1,-1 0 0,0 1-1,0-1 1,-1 1-1,1-1 1,-1 1 0,0-1-1,0 1 1,0-1-1,-1 1 1,0 0 0,0-1-1,0 1 1,0 0-1,0 0 1,-1 1 0,0-1-1,0 0 1,0 1 0,0 0-1,-7-6 1,-1-1-4,-1-1 0,-1 2 0,1-1 0,-1 2 0,-1 0 1,0 0-1,0 1 0,0 1 0,-24-7 0,1 3-10,0 2-1,-1 1 1,0 1-1,-70 0 0,68 10-146,1 1 0,-1 2-1,1 1 1,0 2-1,1 2 1,-56 26 0,86-35 39,1 1 0,-1 1 1,1-1-1,0 1 1,1 0-1,-1 1 0,1-1 1,-10 12-1,14-14 22,0 0 0,0 0-1,0 1 1,0-1 0,1 1-1,-1-1 1,1 1 0,0-1 0,0 1-1,0 0 1,1 0 0,-1-1-1,1 1 1,0 0 0,0 0 0,0 0-1,0 0 1,1-1 0,0 1 0,0 0-1,1 5 1,1-4-159,0 1 0,0-1 0,0 1-1,1-1 1,-1 0 0,1 0 0,0-1 0,1 1 0,-1-1 0,1 0-1,0 0 1,0-1 0,10 6 0,1 0-642,1 0-1,0-2 1,20 6 0,37 9-2326</inkml:trace>
</inkml:ink>
</file>

<file path=ppt/ink/ink18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9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8192,'4'1'6567,"-2"9"2491,-3 5-9772,5 241 2890,-8 82 64,3-303-2068,-6 90 666,6 0 1,24 200 0,-19-305-902,-1-3-1845,-11-37-3481,0-7 1763,3 2-107</inkml:trace>
</inkml:ink>
</file>

<file path=ppt/ink/ink18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49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92 10752,'4'10'4627,"11"-4"-4000,0-3 1634,-5 3 3002,3 8-4638,0 1-1,-1 0 1,-1 1 0,-1 0 0,0 0-1,13 33 1,-19-42-541,0 0-1,1 0 1,0 0 0,0-1-1,0 0 1,1 0 0,-1 0-1,2-1 1,-1 0 0,0 0-1,1 0 1,11 5 0,2 0 193,0-1 1,1-1-1,22 6 0,-26-10-146,0 0-1,1-1 1,-1-1-1,1-1 0,0 0 1,0-1-1,21-4 1,-6-1-10,0-1 1,53-19-1,-76 22-108,0 0-1,0-2 1,-1 1-1,0-1 1,0 0-1,0-1 1,-1 0-1,0 0 1,0-1-1,14-15 1,-18 16-6,0 1 1,0-1-1,0 0 1,-1-1-1,1 1 0,-2-1 1,1 1-1,-1-1 1,0 0-1,0 0 0,-1 0 1,0 0-1,0 0 1,-1 0-1,0-14 0,-1 15 4,0 0 0,0 1-1,0-1 1,-1 0 0,0 1 0,0-1-1,0 1 1,-1 0 0,0 0-1,0 0 1,0 0 0,0 0-1,-1 1 1,0-1 0,0 1-1,0 0 1,-1 0 0,1 0 0,-1 1-1,-5-3 1,4 1-1,-2-1 0,-1 0-1,-1 1 1,1 0 0,-1 0-1,0 1 1,0 0-1,0 1 1,0 0 0,-1 0-1,1 1 1,-1 1 0,0 0-1,-18 0 1,-3 0 4,8-2-92,-1 1 0,1 2 0,0 0-1,-1 2 1,1 1 0,0 0 0,0 2 0,0 1-1,1 1 1,0 0 0,0 2 0,1 1-1,0 1 1,-36 24 0,51-30-90,4-4-49,-1 1 0,1 0 0,0 0 0,0 0 0,0 0 0,0 1 0,0-1 0,1 1 0,-1-1 0,1 1 0,0 0 0,0 0 0,0 0 0,0 0 0,0 1 0,0-1 0,1 0 0,0 1 0,0-1 0,0 1 0,0 0 0,0-1 0,0 7 0,1 26-3751</inkml:trace>
</inkml:ink>
</file>

<file path=ppt/ink/ink18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2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6784,'-16'3'334,"13"-3"6221,15 9 124,-3 8-6125,11 53 1491,22 136-1,-36-165-1802,4 23 66,-3 1 0,-1 72 0,-4-42-144,11 301 6,-8-316-389,6 154-982,-17-78-4269,2-111 2249</inkml:trace>
</inkml:ink>
</file>

<file path=ppt/ink/ink18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3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1 316 7168,'1'-5'1012,"1"-1"1,0 1 0,0 0-1,0 0 1,1 0 0,0 0 0,0 1-1,0-1 1,5-4 0,1 0 7,0-1 1,1 2-1,15-12 1,12-4-862,54-26 0,-45 26 951,-16 7-566,2 2 0,0 1 0,64-18 0,-57 21-128,0 3 0,1 1 0,81-4 0,-85 9-253,0 2 1,1 1-1,-1 2 1,0 2-1,-1 1 1,1 2-1,-1 1 1,53 21-1,-64-20-120,-2 1-1,1 0 0,-2 2 0,1 0 0,-2 2 0,0 0 0,-1 1 0,24 25 0,-32-29-31,-1 1-1,0 0 0,-1 1 1,-1 0-1,0 0 0,0 1 0,-2 0 1,0 0-1,0 0 0,-2 1 1,0 0-1,0 0 0,-2 0 1,1 20-1,-2-23 10,0 1 0,-2-1 1,0 1-1,0 0 0,-1-1 1,-1 0-1,0 1 0,-1-1 1,0 0-1,-1-1 0,-1 1 1,0-1-1,0 0 0,-1-1 1,-1 1-1,0-1 0,0-1 1,-1 1-1,-1-2 0,-12 12 0,-6-1 105,-1 0 0,-1-2 0,0-1 0,-2-2 0,0 0 0,-34 9 0,39-15-63,-1-2 0,0 0 0,0-2 0,-1-1-1,1-1 1,-1-2 0,0 0 0,1-2 0,-31-5 0,17 0 8,2-2-1,-1-2 1,-60-23 0,84 27-156,1-1 1,0 0 0,0-2-1,1 1 1,0-2-1,1 0 1,0-1-1,0-1 1,1 0-1,1 0 1,-15-19-1,24 26-53,0 0 1,0 0-1,0 0 1,1-1-1,-1 1 0,1-1 1,0 1-1,1-1 0,-1 0 1,1 0-1,1 1 1,-1-1-1,1 0 0,0 0 1,0 0-1,0 0 0,3-11 1,-1 11-310,0 0 0,0 1 0,1-1 0,0 0 0,0 1 0,0-1 0,0 1-1,1 0 1,0 0 0,7-6 0,23-21-3392</inkml:trace>
</inkml:ink>
</file>

<file path=ppt/ink/ink18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3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89 286 9472,'-9'-4'5740,"7"15"260,5 8-1652,2 0-3562,-1-7-706,1 0 0,0 0 1,0 0-1,1 0 0,1-1 1,0 0-1,0-1 0,1 1 0,0-1 1,17 15-1,-19-20 10,0 0 1,0-1-1,1 1 0,0-1 0,-1 0 1,1-1-1,1 0 0,-1 0 0,0 0 0,1-1 1,0 0-1,-1-1 0,1 1 0,0-2 1,0 1-1,0-1 0,-1 0 0,1-1 1,15-2-1,0-4 61,0-2 0,0 0 0,0-1 0,-1-2 0,-1 0 0,0-1 1,-1-1-1,0-1 0,-1-1 0,-1-1 0,30-34 0,-42 44-126,-1 0-1,0 0 1,0-1-1,0 1 1,-1-1-1,0 0 1,0 0-1,-1-1 1,0 1-1,-1-1 1,0 0-1,0 1 1,-1-1 0,0 0-1,0 0 1,-1 0-1,0 0 1,-1 0-1,-1-9 1,-1 10-22,-1 0-1,1 0 1,-1 1 0,-1-1 0,1 1 0,-1 0 0,-1 0 0,1 1 0,-1-1 0,0 1-1,0 0 1,-1 1 0,0-1 0,0 1 0,0 1 0,-1-1 0,1 2 0,-1-1-1,-16-5 1,4 3 29,-1 0-1,-1 1 0,1 1 1,-1 2-1,0 0 1,-34 1-1,30 2-1,1 1 0,0 2 0,0 0 0,0 2 0,-46 16 0,60-18-23,1 0 1,0 1-1,1 0 1,-1 1-1,1 0 1,0 1-1,0-1 0,1 2 1,0-1-1,0 1 1,1 0-1,0 1 0,1 0 1,-1 0-1,-7 16 1,13-22-50,-1 1 0,1 0 1,0 0-1,0 0 1,0 0-1,0 0 0,1 0 1,-1 0-1,1 0 1,0 0-1,0 1 0,1-1 1,-1 0-1,1 0 0,0 0 1,0 0-1,0 0 1,1 0-1,0-1 0,2 6 1,-1-5-131,0 1 0,0-1 0,1 0 0,-1 0 0,1 0 0,0-1 0,0 1 0,1-1 0,-1 0 0,1 0 0,0-1 0,-1 1 0,1-1 0,0 0 0,0 0 0,7 1 0,1-1-707,1 0-1,-1-1 0,17-1 0,35 0-2982</inkml:trace>
</inkml:ink>
</file>

<file path=ppt/ink/ink18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4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10880,'0'0'5376,"5"16"-3713,-5-16 7169,0 16-8448,0-8 0,5 27 128,-1-3 0,16 4-512,-6-6 0,14 9 128,-10-11 128,19-12-1152,-8 4 128,8-32-2816,-3 8 0</inkml:trace>
</inkml:ink>
</file>

<file path=ppt/ink/ink18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4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13312,'4'-14'6655,"58"2"-10622,-48 8 10494,9 0-9599,-3-1 128,-8 2-2559,2-1 127</inkml:trace>
</inkml:ink>
</file>

<file path=ppt/ink/ink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7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376 3 3328,'-1'0'141,"0"-1"1,-1 1-1,1 0 0,-1-1 1,1 1-1,0 0 0,-1 0 1,1 0-1,-1 0 0,1 0 1,-1 0-1,1 0 0,0 0 1,-1 1-1,1-1 0,-1 0 1,1 1-1,0 0 0,-1-1 1,1 1-1,0 0 1,0-1-1,-1 1 0,1 0 1,-2 2-1,-22 10 1218,-139 52 540,145-59-1558,-58 21 749,73-25-1020,0-1 1,1 1-1,-1 0 1,0 0 0,1 1-1,0-1 1,-1 1-1,1 0 1,0-1 0,0 1-1,1 1 1,-1-1-1,1 0 1,-1 1-1,-2 5 1,5-8-60,0 0-1,0-1 1,0 1 0,0 0 0,0 0-1,0-1 1,0 1 0,0 0 0,1-1 0,-1 1-1,0 0 1,0-1 0,1 1 0,-1 0-1,0-1 1,1 1 0,-1 0 0,1-1-1,-1 1 1,1-1 0,-1 1 0,1-1-1,-1 1 1,1-1 0,0 1 0,-1-1-1,1 0 1,0 1 0,-1-1 0,1 0-1,0 0 1,-1 1 0,1-1 0,0 0-1,-1 0 1,1 0 0,0 0 0,0 0-1,-1 0 1,1 0 0,1 0 0,42 1 16,-36-1-15,150-5 68,-65 1-22,102 9 0,-166-2-32,0 1 0,0 1 0,0 1 1,-1 2-1,0 1 0,0 1 0,44 24 0,-64-29 12,-1 0 1,0 0-1,0 0 1,-1 1-1,1 0 1,-1 1-1,7 9 1,-12-15-7,1 1 0,-1-1 0,0 1 0,0-1 0,0 1 0,0-1 0,0 1 0,0 0 0,-1-1 0,1 1 0,-1 0 0,1 0 0,-1 0 0,1-1 0,-1 1 0,0 0 0,0 0 0,0 0 0,0 0 0,0-1 0,-1 1 0,1 0 0,0 0 1,-1 0-1,1 0 0,-1-1 0,0 1 0,0 0 0,1-1 0,-1 1 0,0-1 0,0 1 0,-1-1 0,1 1 0,0-1 0,0 1 0,-1-1 0,1 0 0,-1 0 0,-2 2 0,-27 13 354,-1-2 0,-1-1 0,0-1 0,-1-2-1,-49 9 1,62-14-226,-12 2 28,-1 0-1,1-2 1,-1-2 0,0-1-1,0-1 1,0-2 0,0-2 0,0-1-1,-63-16 1,44 10-119,41 9-555,0-1-1,1 0 0,-18-7 1,45 11-5100,9-10 3833,-18 6 879,18-6-1558</inkml:trace>
</inkml:ink>
</file>

<file path=ppt/ink/ink18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4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495 79 10112,'0'-3'363,"0"-1"0,0 1 0,0 0 0,-1-1 0,0 1 0,1 0 0,-1-1 0,0 1 0,0 0 0,-1 0 0,1 0 0,-1 0 0,1 0 0,-1 0 0,0 0 0,0 0 0,0 1 0,-3-3 0,2 2 38,-1 1 1,1 0-1,0 1 0,-1-1 1,0 0-1,1 1 1,-1 0-1,0 0 0,0 0 1,1 0-1,-1 1 1,0-1-1,0 1 0,0 0 1,0 0-1,0 1 1,-7 1-1,-16 4-136,-1 1 1,2 1-1,-1 1 1,1 2-1,1 0 1,0 2-1,0 1 1,-37 29-1,51-35-166,0 1 0,1 0 1,0 1-1,1 0 0,0 1 0,1 0 0,0 0 0,1 1 0,0 0 1,1 0-1,0 1 0,1-1 0,0 1 0,1 0 0,1 1 0,-3 16 0,6-26-81,0 0 0,0 1 0,0-1 0,0 0-1,1 0 1,0 1 0,0-1 0,0 0 0,1 0-1,-1 0 1,1 0 0,0 0 0,0-1 0,0 1-1,0 0 1,1-1 0,0 0 0,0 1 0,0-1-1,0 0 1,6 4 0,0 0-54,0-1 1,1-1-1,-1 0 1,1 0-1,0-1 0,0 0 1,12 3-1,-9-5-131,0 0 1,0 0-1,1-1 0,-1-1 0,0 0 0,0-1 0,1 0 1,24-6-1,3-4-1590,51-21 1,-79 27 1160,28-11-2807,66-37 1,-39 13-182</inkml:trace>
</inkml:ink>
</file>

<file path=ppt/ink/ink18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5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8064,'2'-37'2308,"2"30"142,4 25 5335,-6-8-7087,0 1 0,0 0-1,-1-1 1,-1 1 0,-1 20-1,1 43 813,39 237-678,12 60 1557,13-58-1491,-23-121-601,-38-181-292,-2-6 4,1 1 0,-1-1-1,0 0 1,0 0 0,-1 1 0,0-1 0,0 0-1,0 1 1,0-1 0,-1 0 0,0 1-1,0-1 1,-2 8 0,2-13-10,1 1 0,0-1 0,-1 0 0,1 1 1,0-1-1,-1 1 0,1-1 0,0 0 0,-1 1 0,1-1 0,-1 0 0,1 1 0,-1-1 1,1 0-1,-1 0 0,1 0 0,-1 1 0,1-1 0,-1 0 0,1 0 0,-1 0 0,1 0 1,-1 0-1,1 0 0,-1 0 0,1 0 0,-1 0 0,1 0 0,-1 0 0,1 0 0,-1-1 1,1 1-1,-1 0 0,1 0 0,-1 0 0,1-1 0,-1 1 0,1 0 0,0-1 0,-1 1 0,1 0 1,-1-1-1,1 1 0,0 0 0,-1-1 0,1 1 0,0-1 0,-1 1 0,1-1 0,0 1 1,0-1-1,0 1 0,-1-1 0,1 1 0,0-1 0,0 1 0,0-1 0,-18-37-69,15 32 64,0-2-21,-1 1 1,2-1-1,-1 0 0,1 0 1,0 0-1,0 0 0,1 0 1,0 0-1,1 0 0,0 0 1,0-1-1,0 1 0,1 0 1,1 0-1,-1 0 0,1 0 1,1 0-1,0 0 0,0 0 1,0 1-1,1 0 0,0-1 1,9-11-1,-6 9 35,1 2 1,0-1-1,0 1 0,1 0 0,0 1 0,0 0 1,0 0-1,1 1 0,0 1 0,1-1 1,-1 2-1,1-1 0,0 1 0,12-2 0,-8 4 98,0 0-1,1 1 0,-1 0 0,0 2 0,1 0 0,-1 0 0,0 2 1,0 0-1,0 0 0,17 7 0,-24-7-62,-1 0-1,1 0 1,0 1 0,-1-1-1,0 2 1,0-1 0,0 1-1,-1 0 1,1 0 0,-1 1-1,-1 0 1,1 0 0,-1 0-1,0 1 1,0 0 0,-1 0-1,0 0 1,0 0 0,0 1-1,-1 0 1,-1-1 0,1 1-1,-1 0 1,0 0 0,-1 1-1,0-1 1,0 0 0,-1 0-1,-1 16 1,-2-6-23,-1-1 0,0 1-1,-8 18 1,10-31-132,0 0 0,0 0 0,-1 0 0,0-1 1,0 1-1,0-1 0,0 0 0,-1 1 0,1-1 0,-1-1 0,0 1 0,-1-1 0,1 1 0,-8 3 0,5-5-3189,13-6-480,3 0-209</inkml:trace>
</inkml:ink>
</file>

<file path=ppt/ink/ink18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5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0 273 11136,'3'2'812,"1"0"-1,-1 0 1,1 0 0,-1 0 0,1 0 0,0-1 0,-1 0-1,1 0 1,0 0 0,0 0 0,0 0 0,0-1 0,0 0-1,0 0 1,4 0 0,7 1 940,9 2-1472,1-1 0,-1-2 0,0 0-1,0-2 1,0-1 0,0 0 0,0-2 0,0-1 0,-1 0 0,0-2 0,-1-1 0,0-1 0,0 0 0,-1-2 0,24-17 0,-39 24-268,0 0-1,0 0 0,-1-1 0,0 0 0,0 0 0,-1 0 0,1 0 0,5-13 0,-9 17-18,0-1-1,0 1 0,0-1 1,0 0-1,-1 1 1,1-1-1,-1 0 1,1 0-1,-1 1 0,0-1 1,0 0-1,0 0 1,-1 0-1,1 1 0,-1-1 1,1 0-1,-1 1 1,0-1-1,0 0 0,0 1 1,-1-1-1,1 1 1,0 0-1,-1-1 0,0 1 1,1 0-1,-1 0 1,0 0-1,-2-2 0,-4-2 6,0 0-1,-1 1 1,1 0-1,-1 0 1,0 1-1,0 0 1,0 0-1,-1 1 1,1 1-1,-1 0 1,0 0-1,0 0 0,-15 1 1,17 1 10,0 0 0,1 0 0,-1 1 1,0 0-1,1 0 0,-1 1 0,1 0 0,-1 1 0,1-1 1,0 1-1,0 1 0,0-1 0,1 1 0,-1 1 1,1-1-1,0 1 0,0 0 0,0 0 0,-8 11 0,8-8 36,1 1 0,-1-1-1,2 1 1,-1 0 0,1 1-1,1-1 1,-1 1 0,2 0-1,-1-1 1,1 1 0,1 0-1,0 1 1,0-1 0,2 14-1,0-6 33,2 0-1,0-1 1,1 0-1,1 1 1,0-2-1,2 1 1,11 24-1,-12-31-33,-1 0 0,2 0 0,0-1 0,0 1 0,0-2 0,1 1 0,1-1 0,-1 0 0,16 11 0,-5-8-14,0 0 1,1-1-1,41 15 0,-53-22-146,0-1 0,0 0 0,1-1 0,-1 0 0,0 0-1,1-1 1,-1 0 0,0 0 0,1-1 0,-1 0 0,0 0 0,1-1-1,-1 0 1,0-1 0,15-7 0,-17 7-280,0 0 0,0-1 1,0 0-1,0 0 0,-1-1 0,0 1 1,0-1-1,0 0 0,0-1 0,-1 1 1,0-1-1,7-12 0,9-47-3420,-6 0-172</inkml:trace>
</inkml:ink>
</file>

<file path=ppt/ink/ink18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6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43 15104,'-54'24'7551,"88"34"-9727,-25-45 14336,25 6-12160,-11-3 0,28-2 0,-3-1 0,41-29 0,-18 0 0,9-11 0,-19 1 0,-15-3-256,-7 6 128,-26 0-1408,1 7 0,-41 3-2560,2 3 0</inkml:trace>
</inkml:ink>
</file>

<file path=ppt/ink/ink18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7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13824,'-28'10'6911,"60"-6"-9215,-23-4 11264,5 5-9088,-3-5 0,3 4-1920,-5-1 0,5 1-256,0-4 0</inkml:trace>
</inkml:ink>
</file>

<file path=ppt/ink/ink18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9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13 11136,'5'-13'5503,"-19"36"-4223,14-19 5632,-5 8-6784,0-5 0,-4 2-256,0-2 128,3 6-896,6-6 0,6-3-2176,-3-4 0</inkml:trace>
</inkml:ink>
</file>

<file path=ppt/ink/ink18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6:59:59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64 13824,'-20'-16'6911,"35"-3"-11902,-10 10 12030,13-2-12671,-4 2 1</inkml:trace>
</inkml:ink>
</file>

<file path=ppt/ink/ink18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2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449 63 6912,'-6'-28'4177,"1"5"2184,5 23-6253,0-1 0,0 0 0,-1 1-1,1-1 1,0 1 0,-1-1 0,1 0 0,0 1 0,-1-1-1,1 1 1,-1-1 0,1 1 0,-1-1 0,1 1 0,-1-1-1,1 1 1,-1 0 0,0-1 0,1 1 0,-1 0 0,0-1-1,1 1 1,-1 0 0,0 0 0,1 0 0,-1 0-1,0 0 1,1-1 0,-1 1 0,0 0 0,1 0 0,-1 1-1,-1-1 1,-26 8 647,16-4-845,-47 16 858,2 3 0,0 3 0,-80 48 0,130-69-740,0-1 0,0 1 1,1 0-1,0 1 1,0-1-1,0 1 0,-8 12 1,13-17-19,0 1-1,0-1 1,0 1 0,0 0 0,0-1 0,1 1 0,-1 0-1,0-1 1,1 1 0,0 0 0,-1 0 0,1 0 0,0-1-1,0 1 1,0 0 0,0 0 0,0 0 0,0 0-1,1-1 1,-1 1 0,1 0 0,-1 0 0,1-1 0,0 1-1,-1 0 1,1-1 0,0 1 0,0-1 0,0 1 0,0-1-1,1 1 1,-1-1 0,0 0 0,0 1 0,1-1 0,-1 0-1,1 0 1,-1 0 0,1 0 0,0 0 0,1 0 0,19 11 135,0-1 0,1-2 0,1 0 0,35 9 0,104 13 282,22 7-43,-169-33-346,0 0 1,0 1-1,0 1 1,-1 1 0,0 0-1,-1 1 1,0 0 0,0 1-1,-1 1 1,14 14 0,-20-17-27,0-1 0,-1 1 0,-1 1-1,1-1 1,-1 1 0,-1 0 0,0 0 0,0 1 0,-1-1 0,0 1 0,0-1 0,-1 1 0,0 0 0,-1 0 0,0 0 0,-1 0 0,-1 17-1,0-20 44,-1 1 0,1 0 0,-1 0 0,-1-1 0,1 0 0,-1 1 0,-1-1 0,1 0 0,-1 0 0,0-1 0,-1 1-1,-10 10 1,3-4 80,-1-1-1,0-1 1,0 0 0,-21 11-1,18-13-66,0 0 0,-1-2 0,0 0 0,0-1 0,-1-1-1,0 0 1,0-1 0,0-1 0,-1-1 0,1-1 0,0 0 0,-1-1 0,1-1-1,-1-1 1,1-1 0,0 0 0,0-2 0,0 0 0,1 0 0,-1-2 0,-24-13-1,35 16-120,0-1-1,1 0 1,0-1-1,0 1 1,1-1-1,-1 0 1,1 0-1,0-1 0,-5-9 1,9 14-19,0 0 0,0 0 1,0 0-1,0 0 0,0-1 0,0 1 0,1 0 1,-1-1-1,1 1 0,-1 0 0,1-1 0,0 1 1,0 0-1,0-1 0,0 1 0,1 0 0,-1-1 1,1 1-1,-1 0 0,1-1 0,0 1 0,0 0 1,0 0-1,0 0 0,0 0 0,0 0 0,1 0 0,-1 0 1,1 0-1,-1 0 0,1 1 0,0-1 0,-1 0 1,1 1-1,0 0 0,0-1 0,3 0 0,43-21-3149,0 0-491</inkml:trace>
</inkml:ink>
</file>

<file path=ppt/ink/ink18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2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 10368,'-11'-7'5120,"17"23"-3841,-1-12 6401,-10 12-7296,5-5 128,-6 37 128,3-18 128,3 28-1024,0-10 128,3 15 384,3-12 128,13-15-768,-4-6 0,17-26-1664,-9 1 0,19-34-1408,-8 10 129</inkml:trace>
</inkml:ink>
</file>

<file path=ppt/ink/ink18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2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47 12288,'-14'3'6143,"28"-22"-9854,-8 15 11262,8 1-9855,0-1 128,-5-5-3327,0-1-1</inkml:trace>
</inkml:ink>
</file>

<file path=ppt/ink/ink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8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172 429 3200,'7'15'3830,"8"18"-372,-12-29-3338,-1 0 0,0 0 1,1 0-1,0-1 0,0 1 0,0-1 1,0 0-1,1 0 0,-1 0 0,1 0 1,0 0-1,0-1 0,0 1 0,0-1 1,0 0-1,0-1 0,1 1 0,-1-1 0,1 0 1,7 2-1,3-3 34,0 0-1,0 0 1,0-2 0,0 1-1,0-2 1,-1 0 0,1-1-1,-1-1 1,0 0 0,22-11-1,-15 6-22,-1-2-1,0 0 0,0-2 1,-1 0-1,-1-1 0,17-17 1,-29 25-113,0 0 0,0-1 0,-1 1 0,0-1 1,0-1-1,-1 1 0,0 0 0,0-1 0,-1 0 1,-1 0-1,1 0 0,-1 0 0,-1 0 0,1-1 1,-2 1-1,1 0 0,-1-1 0,-1 1 1,0 0-1,0-1 0,-1 1 0,0 0 0,0 0 1,-1 0-1,0 0 0,-1 1 0,0-1 0,-1 1 1,1 0-1,-1 0 0,-1 1 0,0-1 0,0 1 1,0 0-1,-1 1 0,0-1 0,0 1 1,0 1-1,-1-1 0,-12-5 0,3 2-38,0 2-1,0 0 0,-1 1 1,0 1-1,0 1 0,-1 0 1,1 1-1,-1 1 1,1 1-1,-1 1 0,0 0 1,0 2-1,1 0 0,-1 1 1,1 0-1,0 2 1,0 0-1,0 1 0,1 1 1,0 1-1,0 0 0,1 1 1,0 1-1,0 0 1,1 1-1,1 1 0,0 0 1,0 1-1,-11 15 1,22-25 9,0 1 0,0-1 1,1 1-1,-1-1 0,1 1 1,0 0-1,0 0 0,1 0 1,-1 0-1,1 0 0,0 0 1,0 0-1,0 1 0,0-1 1,1 0-1,0 1 0,0-1 1,0 0-1,0 1 0,1-1 1,-1 0-1,1 0 0,0 1 1,1-1-1,2 8 0,0-7 4,-1 0 1,1-1-1,0 1 0,0-1 1,0 1-1,0-1 0,1 0 0,0-1 1,0 1-1,0-1 0,0 0 0,0 0 1,1 0-1,-1-1 0,1 0 0,0 0 1,-1 0-1,9 0 0,11 1-31,0-2 1,0 0-1,0-2 0,0-1 1,0-1-1,41-9 0,-13 2-103,-7 2-259,1-2 0,-1-2 0,82-34 0,-124 44 342,1-1-62,-6 5 81,-5 18 363,7-10-215,0 1 1,0-1-1,1 0 1,1 0-1,0 0 1,0 0-1,1 0 1,0-1-1,1 0 1,0 0-1,7 10 1,12 14 265,42 46 0,-31-40-157,-14-13-133,-16-17-139,1-2 0,-1 1 0,2-1 0,-1 0 0,1 0-1,0 0 1,0-1 0,1 0 0,0-1 0,0 0 0,0 0 0,12 4 0,-19-8-57,0-1 0,0 0 0,0 0 0,0 0 1,0 0-1,0 0 0,0 0 0,0-1 1,1 1-1,-1 0 0,0 0 0,0-1 1,0 1-1,0-1 0,0 1 0,0-1 1,-1 1-1,1-1 0,0 0 0,0 1 1,0-1-1,0 0 0,-1 0 0,1 0 1,0 1-1,-1-1 0,2-2 0,6-6-1246,10-6-584</inkml:trace>
</inkml:ink>
</file>

<file path=ppt/ink/ink18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3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0 144 10880,'30'58'13197,"-15"-33"-9936,-3 0-3826,16 23 1126,-24-43-483,-1 0-1,1 1 0,-1-1 1,0 1-1,0 0 1,0 0-1,-1 0 1,2 7-1,-4-11-17,1 1 1,-1-1-1,0 1 0,0-1 0,0 0 1,0 1-1,0-1 0,-1 1 0,1-1 0,-1 0 1,1 1-1,-1-1 0,0 0 0,0 0 1,0 0-1,-2 5 0,2-7-42,1 1-1,-1-1 0,0 1 1,1 0-1,-1-1 1,0 1-1,0-1 1,1 1-1,-1-1 1,0 0-1,0 1 1,0-1-1,1 0 0,-1 1 1,0-1-1,0 0 1,0 0-1,0 0 1,0 0-1,1 0 1,-1 0-1,0 0 1,0 0-1,0 0 0,0 0 1,0 0-1,1-1 1,-1 1-1,0 0 1,0-1-1,0 1 1,1-1-1,-1 1 1,0-1-1,0 1 0,1-1 1,-1 1-1,0-1 1,1 1-1,-1-1 1,1 0-1,-1 0 1,0 0-1,-3-4-24,1 0 0,0 0 0,0 0-1,0-1 1,0 1 0,1 0 0,0-1 0,0 0-1,1 0 1,-2-7 0,-5-62-201,7 58 132,1 5 20,0 1 0,1-1 0,0 1-1,1-1 1,0 1 0,1-1 0,0 1-1,1 0 1,0 0 0,1 1 0,0-1 0,1 1-1,0 0 1,11-14 0,-13 19 85,0 0 0,0 0 0,0 1 0,0 0 0,1 0 0,0 0 0,0 0 1,0 1-1,0 0 0,0 0 0,1 0 0,-1 0 0,1 1 0,0 0 0,-1 0 0,1 1 0,0 0 0,0 0 1,0 0-1,1 1 0,-1-1 0,0 1 0,0 1 0,0-1 0,0 1 0,0 0 0,0 1 0,9 3 0,97 34 832,-81-31-694,-1 2 0,0 1-1,0 2 1,-1 0-1,-1 2 1,42 30-1,-64-39-127,0 0 0,0 0 0,-1 0-1,0 1 1,0 0 0,0 0 0,-1 1 0,0-1-1,-1 1 1,0 0 0,0-1 0,0 2 0,-1-1 0,0 0-1,-1 0 1,0 1 0,0-1 0,-1 16 0,-1-7-268,-1 0 0,0 0 0,-1-1 0,-1 1 0,-1-1 0,0 0 0,-1 0 0,-11 20 0,5-21-3290,2-7-471</inkml:trace>
</inkml:ink>
</file>

<file path=ppt/ink/ink18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3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0 164 8704,'38'-33'5489,"29"-24"1820,-53 47-6701,0 0 1,0 2-1,21-11 0,-20 14-488,0 0-1,0 0 1,0 2 0,1 0-1,-1 0 1,1 1-1,0 1 1,-1 1-1,1 0 1,0 2 0,0-1-1,-1 2 1,1 0-1,16 5 1,-23-5-52,0 0 1,1 1-1,-1 0 0,-1 0 1,1 1-1,0 0 0,-1 1 1,0-1-1,-1 1 1,1 1-1,-1 0 0,0 0 1,-1 0-1,1 1 0,-2 0 1,1 0-1,-1 1 1,0-1-1,-1 1 0,0 0 1,0 0-1,-1 1 0,4 17 1,-6-12-13,0 0 1,0 0-1,-2 0 0,0 0 1,0 0-1,-2 0 0,0 0 1,0 0-1,-1-1 0,-1 1 1,-1-1-1,0 0 1,-1-1-1,0 0 0,-1 0 1,0 0-1,-1-1 0,-1 0 1,-13 12-1,-2 1 11,-1-1 0,-1-1 0,-1-1 0,-1-2 1,-1-1-1,0-1 0,-41 17 0,59-30-63,0 0 1,0-1-1,-1 0 1,1 0-1,-1-1 1,-13 1-1,21-4-9,1 0 0,0 0 0,0 0-1,-1-1 1,1 1 0,0-1-1,0 0 1,-1 0 0,1-1-1,0 1 1,0-1 0,0 0-1,1 0 1,-1 0 0,0 0-1,1-1 1,-1 1 0,1-1-1,0 0 1,0 0 0,-3-5-1,4 7 1,1-1 0,0 1 0,-1-1-1,1 0 1,0 0 0,0 0-1,0 0 1,1 0 0,-1 1-1,0-1 1,1-1 0,-1 1 0,1 0-1,0 0 1,-1 0 0,1 0-1,0 0 1,0 0 0,1 0-1,-1 0 1,0 0 0,1 0 0,0-4-1,1 2 2,0 1 0,1-1 0,-1 1 0,0 0 0,1 0 0,0 0 0,0 0 0,0 0 0,0 1 0,0-1 0,7-3 0,1 0-9,1 0 0,0 0 1,1 1-1,-1 1 0,1 0 1,0 1-1,16-3 0,-18 5 29,0 1 0,1 0 0,-1 1 0,1 0 0,-1 1 0,1 0 0,-1 0 0,0 1 0,0 1 0,0 0 0,-1 1 0,0 0 0,1 0 0,-2 1 0,11 8 0,-8-6 44,-1-1 1,1 0-1,1-1 1,-1 0-1,1 0 0,0-2 1,0 0-1,0 0 0,1-1 1,-1-1-1,1 0 1,0-1-1,0 0 0,0-1 1,26-3-1,-23-1-671,0 1-1,-1-2 1,0 0-1,0-1 1,0-1 0,-1 0-1,22-15 1,-34 20-2632,-3 2-341</inkml:trace>
</inkml:ink>
</file>

<file path=ppt/ink/ink18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4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9728,'14'-12'4864,"34"-8"-4096,-34 17 6783,10-1-6783,-7 4 0,37 4 256,-17-1 0,18-3-1536,-12 0 128,-1 13 256,-8-10 128,-2-3-1792,-3 0 0,-6 4-1536,-4-1 1</inkml:trace>
</inkml:ink>
</file>

<file path=ppt/ink/ink18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4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10496,'9'3'5248,"34"-6"-6528,-29-1 8959,9-1-7679,-5 1 128,21 1-128,-12-1 128,12 4-1152,-11 0 128,-1-5-1792,-2 5 1</inkml:trace>
</inkml:ink>
</file>

<file path=ppt/ink/ink18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4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13568,'76'3'6783,"-1"-12"-9471,-55 6 12416,26-8-10240,-9 2 0,11 9-4992,-10 0 129,-15 4 4991,-4-4 0</inkml:trace>
</inkml:ink>
</file>

<file path=ppt/ink/ink18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5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680 33 7808,'0'-1'275,"0"-1"1,0 1-1,0 0 0,0 0 1,0-1-1,0 1 1,-1 0-1,1 0 0,0 0 1,0-1-1,-1 1 1,1 0-1,-1 0 0,1 0 1,-1 0-1,0 0 1,1 0-1,-1 0 0,0 0 1,0 0-1,0 0 1,0 0-1,0 1 0,0-1 1,0 0-1,0 0 1,0 1-1,0-1 0,0 1 1,0-1-1,0 1 0,0-1 1,0 1-1,-2 0 1,-40 3 3767,36-1-4926,-51 11 1426,-93 35-1,83-25 37,-97 45 789,61-21-560,52-22-414,51-25-391,1 1 0,-1-1 0,1 0 0,0 0 0,-1 0 0,1 0 1,-1 1-1,1-1 0,0 0 0,-1 1 0,1-1 0,0 0 0,0 0 0,-1 1 0,1-1 0,0 0 0,0 1 0,-1-1 0,1 1 0,0-1 0,0 0 0,0 1 0,0-1 0,-1 1 0,1-1 0,0 1 0,0-1 0,0 0 0,0 1 0,0-1 0,0 1 0,0-1 0,0 1 0,0-1 0,1 0 0,-1 1 0,0 0 0,2 0 7,0 0 0,1 0 0,-1 0 1,0 0-1,1-1 0,-1 1 0,0-1 0,1 1 0,-1-1 0,1 0 0,-1 0 0,4 0 0,214 6 502,-186-5-433,34 2 188,102 16 0,-148-14-233,0 1 0,-1 0-1,0 2 1,0 0 0,0 1 0,-1 1 0,0 2 0,23 16 0,-38-24-30,0 0 1,-1 1-1,0 0 1,1 0 0,-1 0-1,-1 0 1,1 0 0,-1 1-1,0-1 1,0 1 0,-1 0-1,1 0 1,-1 0-1,-1 0 1,1 1 0,-1-1-1,0 0 1,0 1 0,-1-1-1,0 0 1,0 1 0,-2 9-1,-13 38-4</inkml:trace>
</inkml:ink>
</file>

<file path=ppt/ink/ink18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5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0 465 12800,'0'0'6399,"29"-61"-8319,-21 47 6400,21-14-6016,-6 8 128,25-10-2559,-11 5 127,33-9 3840,-14 9 0</inkml:trace>
  <inkml:trace contextRef="#ctx0" brushRef="#br0" timeOffset="1">926 1 9472,'-4'0'11138,"0"4"-7122,-3 7-4045,3-2 229,0 1 0,1 0 0,0 0 0,1 0 0,0 0 0,0 1 0,1-1 0,0 0 0,1 1 0,1-1 0,1 12 0,-2-16-227,2 1-1,-1-1 1,1 0 0,0 1 0,0-1 0,0 0-1,1 0 1,0-1 0,0 1 0,1-1-1,0 1 1,0-1 0,0 0 0,0 0 0,1-1-1,0 1 1,0-1 0,0 0 0,9 5 0,-10-7-293,1-1 0,-1 1 0,0-1 0,1 0 0,-1-1 0,1 1 0,-1-1 0,0 1 0,1-1 0,-1-1 0,1 1 0,-1-1 0,1 1 0,-1-1 0,1-1 0,-1 1 0,0 0 0,8-5 0,17-4-3030</inkml:trace>
</inkml:ink>
</file>

<file path=ppt/ink/ink18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5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13056,'-13'10'6527,"36"-4"-10622,-14-6 11262,5 0-9727,-5 0 128,6 0-3199,-5 0 127</inkml:trace>
</inkml:ink>
</file>

<file path=ppt/ink/ink18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6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532 9 4224,'2'-3'3622,"2"-3"4447,-4 19-5275,-1 37-313,2-44-2460,0 1-1,-1-1 1,0 1-1,0-1 1,-1 1 0,0-1-1,0 1 1,-3 7-1,-2 3-51,-1 0 0,-1 0 0,0-1 0,-12 17 0,16-27 24,0-1 0,0 0-1,-1 0 1,0 0 0,0-1 0,0 0 0,-1 0-1,1 0 1,-1-1 0,0 1 0,0-1 0,0-1 0,-13 5-1,-3-1 141,0 0 0,0-2 0,-1 0 0,-42 0 0,54-4-9,0-1 0,0 0 1,0-1-1,0-1 0,1 0 0,-1 0 0,1-1 0,-1 0 0,1-1 1,1 0-1,-19-12 0,16 8-9,0 1 1,1-2-1,-20-20 1,27 25-561,1 1 0,0-1 1,0 0-1,0 0 0,0 0 0,1 0 0,0 0 1,-2-8-1,-1-2-2521</inkml:trace>
</inkml:ink>
</file>

<file path=ppt/ink/ink18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8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47 5504,'-3'-43'5845,"3"40"-1557,0 3-2518,0 0-660,0 0 340,0 0-191,0 0-1110,1 5-63,39 157 4060,-2 96-2895,-39-211-1151,-2-38-37,-3-34 9,2-7-92,1-1 1,4-59-1,0 75 20,0 1-1,2 0 0,0 0 0,1 0 1,0 0-1,1 0 0,13-26 1,-14 35 32,1-1 0,1 1 0,-1 0 0,1 0 1,0 0-1,1 1 0,-1 0 0,1 1 1,0-1-1,1 1 0,-1 0 0,1 1 1,0 0-1,0 0 0,1 1 0,-1 0 0,1 0 1,0 1-1,-1 0 0,1 1 0,0 0 1,0 0-1,0 1 0,13 1 0,-2 1 11,-1 0 1,1 1-1,-1 2 0,0 0 0,0 1 0,-1 0 0,1 2 0,-1 0 0,-1 1 0,18 12 0,-29-16-31,1 0-1,-1 0 0,-1 1 1,1 0-1,-1 0 0,0 0 1,0 1-1,-1-1 0,0 1 1,0 0-1,0 0 0,-1 1 0,0-1 1,-1 1-1,0 0 0,0-1 1,0 1-1,-1 0 0,0 0 1,-1 0-1,0 0 0,0 0 1,0 0-1,-3 10 0,1-5-121,0 0 0,-1 0 0,-1 0 0,0-1 0,-1 1 0,0-1 0,-1 0-1,0 0 1,-1-1 0,0 0 0,-1 0 0,0-1 0,-15 15 0,23-25 46,0 1 0,0-1 0,0 0 0,-1 0 1,1 0-1,0 1 0,0-1 0,0 0 0,0 0 0,0 0 1,-1 0-1,1 1 0,0-1 0,0 0 0,0 0 0,-1 0 1,1 0-1,0 0 0,0 0 0,0 0 0,-1 0 0,1 0 1,0 0-1,0 1 0,0-1 0,-1 0 0,1 0 0,0 0 1,0 0-1,-1 0 0,1-1 0,0 1 0,0 0 0,0 0 1,-1 0-1,1 0 0,0 0 0,0 0 0,0 0 0,-1 0 0,1 0 1,0-1-1,0 1 0,0 0 0,-1 0 0,1 0 0,0 0 1,0 0-1,0-1 0,0 1 0,0 0 0,0 0 0,-1 0 1,1-1-1,0 1 0,0 0 0,0 0 0,0-1 0,0 1 1,0 0-1,-1-14-2090,1 13 1653,0-16-2977</inkml:trace>
</inkml:ink>
</file>

<file path=ppt/ink/ink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6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1 356 3072,'9'2'352,"0"-1"0,1 0 0,0-1-1,-1 0 1,1-1 0,-1 0 0,1 0 0,-1-1 0,0 0 0,14-5 0,4-3 320,0-1 0,30-18 1,-43 21-608,-1-1 1,0 0-1,0-1 1,-1-1 0,-1 0-1,1 0 1,13-20-1,-20 26-14,-1-1 0,0 0 0,0 0 0,-1 0 0,0 0 0,0-1 0,0 1 0,-1-1 0,0 1 0,0-1 0,-1 0 0,1 0 0,-2 0 0,1 0 0,-1 0 0,0 0 0,0 0 0,-3-14 0,2 18-43,0 0 1,0 0-1,0 0 1,-1 0-1,1 0 0,-1 0 1,1 1-1,-1-1 0,0 1 1,0-1-1,0 1 1,-1 0-1,1-1 0,0 1 1,-1 0-1,0 0 0,1 1 1,-1-1-1,-5-2 1,2 3 7,1-1 0,-1 1 0,1 0 1,-1 0-1,1 1 0,-1-1 1,0 1-1,1 1 0,-1-1 1,-9 2-1,4 1 26,-1 0 0,0 1 0,1 0 1,-1 1-1,1 0 0,1 0 0,-1 1 0,1 1 0,0 0 0,-10 9 1,8-4 35,1 1 0,1 1 0,0 0 1,1 0-1,0 1 0,1 0 0,1 0 1,0 1-1,1 0 0,1 0 0,1 1 1,-4 24-1,5-20 36,1 0-1,1 0 1,0 0 0,2 0 0,1 0-1,0 0 1,2 0 0,0 0 0,12 34-1,-10-42-58,0 0 1,1-1-1,0 0 0,1 0 0,0-1 1,1 0-1,0 0 0,1-1 0,0 0 0,0-1 1,1 0-1,0-1 0,1 0 0,0-1 1,0 0-1,1 0 0,0-2 0,25 9 0,-25-10-316,0-1-1,1 0 1,-1-1-1,0 0 1,1-1-1,0-1 1,-1 0-1,1-1 1,-1 0-1,1-1 1,-1 0-1,0-1 1,0-1-1,0 0 1,0-1-1,-1 0 1,0-1-1,0 0 1,18-13-1,17-20-1551</inkml:trace>
</inkml:ink>
</file>

<file path=ppt/ink/ink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39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2688,'89'39'4373,"-64"-30"-4065,1-1-1,0-1 0,0-1 1,1-1-1,-1-1 1,1-2-1,0-1 1,0-1-1,-1-1 1,1-1-1,0-1 0,-1-2 1,1-1-1,-1-1 1,-1-1-1,27-12 1,-31 11-253,18-5 1143,-39 14-1187,0 0 0,1 1 0,-1-1 0,0 0 0,0 0 0,0 0 0,0 0 0,0 0 0,1 0 0,-1 0 0,0 0 0,0 0 0,0 0 0,0 0 0,0 0 0,1 1 0,-1-1 0,0 0 0,0 0 0,0 0 0,0 0 0,0 0 0,0 1 0,0-1 0,0 0 0,0 0 0,0 0 0,0 0 0,1 0 0,-1 1 0,0-1 0,0 0 0,0 0 0,0 0 0,0 0 0,0 1 0,0-1 0,0 0 0,-1 0 0,1 0 0,0 0 0,0 1 0,0-1 1,0 0-1,0 0 0,0 0 0,0 0 0,0 0 0,0 1 0,0-1 0,0 0 0,-1 0 0,1 0 0,0 0 0,0 0 0,0 0 0,0 1 0,-20 22 294,-31 20 14,40-35-276,1 0-1,0 1 1,0-1 0,1 2 0,0 0 0,-11 16 0,7-4 12,1 0 1,1 2 0,-16 46-1,23-56-22,0 0-1,1 0 0,1 0 0,0 1 0,1-1 0,0 1 0,1-1 0,3 21 1,-2-28-13,1 0 0,0-1 0,0 1 0,1-1 0,0 1 0,0-1 0,1 0 0,0 0 0,0 0 0,0 0 0,1-1 0,-1 0 0,1 0 0,1 0 0,-1 0 0,1-1 0,-1 0 0,1 0 0,1-1 0,-1 1 0,0-1 0,9 2 0,-5-1-182,-1-1 1,1-1-1,0 0 1,0 0-1,0-1 1,0 0-1,0 0 1,0-1-1,0-1 1,0 0-1,0 0 1,0-1-1,-1 0 0,19-7 1,9-9-1695,-2 2-85</inkml:trace>
</inkml:ink>
</file>

<file path=ppt/ink/ink18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8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603 1 9600,'-4'6'1036,"-1"-1"-1,1 1 1,-1-1 0,0 0 0,0 0 0,-1 0 0,1-1-1,-1 1 1,0-1 0,-1-1 0,1 1 0,0-1 0,-9 3-1,-43 26 442,-13 23-994,2 2 1,-83 90 0,135-128-399,1 1 0,1 1 1,0 0-1,2 1 0,0 1 0,1 0 1,2 0-1,0 1 0,-7 30 1,10-29-38,0 1 0,2 0 0,0 0 0,2 0 0,0 53 0,4-64-57,0 1-1,1-1 0,1 0 0,0 0 0,1 0 0,1 0 1,0 0-1,1-1 0,1 0 0,0 0 0,14 20 0,-8-16-261,0-1 0,1-1 0,1 0 0,1-1-1,22 17 1,-30-26-442,1-1-1,0 0 1,0 0 0,1-1-1,-1 0 1,1 0 0,0-1-1,0 0 1,0-1 0,0 0-1,1-1 1,15 0-1,-1-1-2741</inkml:trace>
</inkml:ink>
</file>

<file path=ppt/ink/ink18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8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11264,'11'0'1925,"0"1"0,0 0 0,0 1 0,15 4 0,35 19 2584,-32-7-4245,-2 0 0,25 23 0,26 17 169,-51-39-374,-1 1-1,-2 1 0,27 28 1,-12-11-271,7 11-711,-25-11-3402,-21-30 944,-9-13 362,-1-2-330</inkml:trace>
</inkml:ink>
</file>

<file path=ppt/ink/ink18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9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626 1 11008,'-28'23'5503,"-1"0"-7166,24-10 11134,-24 22-9087,6-5 0,-51 29 256,11-16 0,-11 21-896,17-15 0,-12 3 384,12-13 0,9-10-896,10-10 128,21-5-2432,2-5 128,24-12-383,0-3-1</inkml:trace>
</inkml:ink>
</file>

<file path=ppt/ink/ink18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9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9984,'9'7'4992,"52"-18"-5760,-47 6 9727,39-2-8447,-15 3 128,22-8 128,-17 5 0,22 3-1152,-13-1 128,8 1 256,-12 1 128,-1-1-1024,-10-1 0,-9 5-1792,-3 0 0,-16-7-639,0 3 127</inkml:trace>
</inkml:ink>
</file>

<file path=ppt/ink/ink18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19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10752,'5'7'5376,"4"25"-6656,-4-28 10751,-1 35-9087,-4-4 128,0 17 128,0-6 0,0 22-896,0-15 128,10 11 384,-6-18 0,7-10-640,-8-4 128,11-18-1536,1-1 128,-1-21-1664,0 0 1</inkml:trace>
</inkml:ink>
</file>

<file path=ppt/ink/ink18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0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0 301 9856,'0'5'4864,"9"11"-4608,-3-12 7807,-3 15-7295,3-8 128,-1 21 256,-2-5 0,12 31-1664,-6-13 128,5 13 896,0-11 0,14-5-1024,-4-6 128,15-17-1792,-13-6 0,3-26-1280,-4-1 129</inkml:trace>
  <inkml:trace contextRef="#ctx0" brushRef="#br0" timeOffset="1">89 0 13568,'-33'11'6783,"61"-11"-10239,-17 0 12800,6 0-11264,3 0 0,-2-4-4607,-4 1 127</inkml:trace>
</inkml:ink>
</file>

<file path=ppt/ink/ink18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0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85 11648,'-1'0'242,"0"1"1,0-1-1,1 1 1,-1 0-1,0-1 1,0 1 0,1 0-1,-1 0 1,0-1-1,1 1 1,-1 0-1,1 0 1,-1 0-1,1 0 1,-1 0 0,1 0-1,-1 0 1,1 0-1,0 0 1,0 0-1,0 0 1,0 0-1,-1 0 1,1 0 0,0 0-1,1 0 1,-1 0-1,0 0 1,0 0-1,1 2 1,0 0 390,1 1-1,0 0 1,0-1 0,0 1 0,0-1-1,1 1 1,-1-1 0,5 4 0,30 26 2326,-7-13-3645,-23-17 697,1 0 0,-1 0-1,1-1 1,0 0 0,0 0-1,-1 0 1,1-1 0,0-1-1,0 1 1,0-1 0,0-1-1,0 0 1,0 0 0,0 0-1,0-1 1,0 0 0,-1 0-1,1-1 1,-1 0 0,14-8-1,-12 6 11,1-1-1,-1-1 1,0 1-1,-1-2 1,1 1 0,-1-1-1,-1 0 1,1-1-1,-2 0 1,1 0-1,-1 0 1,0-1 0,8-20-1,-13 27-9,-1 1 0,1-1 1,-1 1-1,0-1 0,1 1 0,-1-1 0,0 0 0,-1 1 0,1-1 0,0 1 1,-1-1-1,1 1 0,-1-1 0,0 1 0,0-1 0,0 1 0,0 0 0,0-1 1,-1 1-1,1 0 0,-1 0 0,-1-2 0,2 3-6,1 1-1,0 0 0,0-1 1,0 1-1,-1 0 0,1 0 1,0-1-1,0 1 0,0 0 1,-1 0-1,1 0 0,0 0 1,-1-1-1,1 1 0,0 0 1,0 0-1,-1 0 0,1 0 1,0 0-1,-1 0 1,1 0-1,0 0 0,-1-1 1,1 1-1,0 0 0,-1 1 1,1-1-1,0 0 0,-1 0 1,1 0-1,0 0 0,0 0 1,-1 0-1,1 0 0,0 0 1,-1 0-1,1 1 1,0-1-1,0 0 0,-1 1 1,-8 15 197,1 22 57,10-22-231,1-1 1,1 1-1,0-1 0,1 0 0,0 0 0,2-1 1,0 0-1,13 22 0,-8-14-26,47 85 170,-28-56 75,-3 2 0,-2 1 1,-2 1-1,21 73 0,-42-112-153,0 1 1,-1-1-1,-1 1 0,0-1 0,-1 1 1,-1-1-1,0 1 0,-2-1 0,0 1 1,0-1-1,-2 0 0,0 0 1,-1-1-1,0 1 0,-14 23 0,13-28-53,-1 1 0,0-1 0,0-1 0,-1 1 0,-1-2-1,0 1 1,0-1 0,0-1 0,-1 0 0,-1 0 0,1-1 0,-1 0-1,0-1 1,-1-1 0,0 0 0,1-1 0,-2 0 0,1-1-1,-15 2 1,0-2-18,0-2-1,0-1 0,0-1 0,-1-1 0,-44-10 1,22-1 10,1-2 1,-51-22 0,81 28-151,0 0-1,-37-26 1,51 32 60,0-1 0,1 0 0,-1 0-1,1-1 1,0 0 0,1 0 0,-1 0 0,1 0 0,0-1 0,0 0-1,1 1 1,0-1 0,-5-12 0,8 17-66,0 0-1,0 0 1,-1 0 0,1-1 0,0 1-1,0 0 1,1 0 0,-1 0 0,0 0-1,0-1 1,1 1 0,-1 0-1,0 0 1,1 0 0,-1 0 0,1 0-1,-1 0 1,1 0 0,0 0-1,-1 0 1,1 0 0,0 0 0,0 0-1,0 1 1,0-1 0,0 0-1,-1 1 1,1-1 0,1 0 0,-1 1-1,0-1 1,0 1 0,2-1-1,2-2-654,17-9-3212</inkml:trace>
</inkml:ink>
</file>

<file path=ppt/ink/ink18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1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 9472,'-3'-1'2012,"6"2"-11,11 7 1743,27 11 1192,-21-9-4318,1 1 0,-2 0 0,1 2-1,16 14 1,6 3-763,-17-13 273,-1 1 0,-1 1 0,-1 1 1,-1 1-1,-1 0 0,-1 2 0,0 0 0,-2 2 1,-1 0-1,18 36 0,-24-39-85,-1 0-1,-1 1 1,-1 0-1,-1 0 1,-1 0-1,-1 1 0,-2-1 1,0 1-1,-1 0 1,-1 0-1,-1 0 1,-2 0-1,-6 31 1,2-27 50,-1 0 1,-1-1-1,-2 0 1,0-1-1,-2 0 1,-18 27-1,18-34-457,-1-1-1,0 0 1,-19 17-1,18-22-1444,0 0-1,0-1 0,-34 20 0,28-21-1517</inkml:trace>
</inkml:ink>
</file>

<file path=ppt/ink/ink18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1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8448,'14'-4'4224,"37"4"-2816,-36 0 6271,8-3-7295,0-1 0,11-5 256,-11 2 0,19 0-1152,-10-2 128,6 2-384,-10-5 0,-8 8-2176,-2 1 129</inkml:trace>
</inkml:ink>
</file>

<file path=ppt/ink/ink18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2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1 138 11648,'14'-20'5759,"86"17"-6143,-77-3 9728,34-8-9344,-20 5 0,23-10-384,-12 8 0,4-14-512,-9 11 0,-11 5-2432,-4 2 128</inkml:trace>
</inkml:ink>
</file>

<file path=ppt/ink/ink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0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29 365 3200,'5'-4'274,"0"-1"0,0 1 0,0 1 0,0-1 0,0 1 0,1 0 0,-1 0 0,1 0 0,0 1-1,0 0 1,0 0 0,0 0 0,0 1 0,0 0 0,7-1 0,-1 1-20,0-2-1,0 0 1,17-7-1,-6 0 50,-1-1-1,0-1 1,36-26-1,-51 33-155,0-1 0,0 1 0,-1-1 0,0 0 0,0-1-1,0 0 1,-1 0 0,0 0 0,-1 0 0,0-1 0,0 0 0,0 0 0,-1 0-1,4-13 1,-7 17-102,1 0-1,-1 1 0,1-1 0,-1 0 1,0 0-1,-1 0 0,1 0 1,-1 1-1,1-1 0,-1 0 1,0 1-1,-1-1 0,1 0 0,-1 1 1,1-1-1,-1 1 0,0 0 1,0 0-1,-1-1 0,1 1 1,-1 1-1,1-1 0,-1 0 0,0 1 1,0-1-1,0 1 0,0 0 1,-1 0-1,1 0 0,0 0 1,-1 1-1,-5-2 0,0 0 24,0 0 0,0 1 0,0 0 0,0 1 0,-1 0 0,1 0 1,0 1-1,-1 0 0,1 1 0,0 0 0,0 0 0,-16 5 0,13-2 18,-1 1-1,1 0 1,0 1 0,0 0 0,1 1 0,0 0-1,0 0 1,1 2 0,-1-1 0,2 1 0,-1 1-1,-14 20 1,18-22-28,1 1 0,0 0-1,1 1 1,0-1 0,0 1 0,1-1-1,0 1 1,1 0 0,0 0 0,1 0-1,0 1 1,0-1 0,1 0 0,1 0-1,0 0 1,0 1 0,4 14 0,-2-13 22,1 0 0,0 0 1,1 0-1,0-1 0,1 0 1,0 0-1,0 0 0,1-1 1,1 0-1,0 0 1,0-1-1,19 16 0,-13-14 18,0-1-1,1-1 0,0 0 0,0-1 1,1-1-1,0 0 0,0-1 0,33 8 0,-31-11-64,1-1-1,-1 0 0,0-2 0,0 0 0,1 0 0,-1-2 0,0-1 0,0 0 0,33-10 0,-26 4-519,1-1-1,-1-1 0,-1-1 0,0-1 1,-1-2-1,22-17 0,-34 24-138,-2-1-1,1 0 1,-1-1 0,0 0-1,-1 0 1,0-1-1,-1 0 1,0-1 0,0 1-1,7-21 1,-3-15-1806</inkml:trace>
</inkml:ink>
</file>

<file path=ppt/ink/ink18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2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22 9728,'1'0'278,"-1"-1"1,0 1-1,1-1 1,-1 1-1,1-1 1,-1 0 0,0 1-1,0-1 1,1 1-1,-1-1 1,0 0-1,0 1 1,0-1-1,0 0 1,1 1-1,-1-1 1,0 0 0,0 1-1,-1-1 1,1 0-1,0 1 1,0-1-1,0 0 1,0 1-1,0-1 1,-1 0-1,1 1 1,0-1 0,-1 1-1,1-1 1,0 1-1,-1-1 1,0 0-1,-14 3 3774,-4 4-5095,-41 18 1818,2 3 0,-99 60 1,141-77-600,1 0 0,0 1 0,-25 24 0,39-34-175,1-1 1,-1 1-1,0-1 1,0 1-1,1-1 1,-1 1 0,1 0-1,-1-1 1,0 1-1,1 0 1,-1 0-1,1 0 1,0-1 0,-1 1-1,1 0 1,0 0-1,-1 0 1,1 0 0,0 0-1,0 0 1,0-1-1,0 1 1,-1 0-1,1 0 1,1 0 0,-1 0-1,0 0 1,0 0-1,0 0 1,0 0-1,1 0 1,-1-1 0,0 1-1,1 0 1,-1 0-1,1 0 1,-1-1-1,1 1 1,-1 0 0,1 0-1,0-1 1,-1 1-1,2 1 1,3 0 3,-1 1 1,1-1-1,0 0 0,0 0 1,0 0-1,9 2 0,31 5 14,75 5-1,-76-11 17,80 18 0,-93-14 17,0 2-1,-1 1 1,-1 1 0,0 2 0,48 28-1,-68-36-24,-2 1-1,1 1 1,-1-1-1,1 1 1,-2 0-1,1 0 0,-1 1 1,0 0-1,-1 0 1,5 10-1,-7-11-5,0 0 0,-1 0 0,0 0 0,0 1 1,-1-1-1,0 1 0,0-1 0,0 1 0,-1 0 0,-1-1 0,1 1 0,-1-1 0,0 1 0,-4 11 0,2-10 12,0 0-1,-1-1 1,1 1-1,-2-1 1,1 0 0,-1-1-1,-1 1 1,1-1-1,-1 0 1,0 0-1,-1-1 1,0 1-1,0-1 1,0-1 0,-1 0-1,1 0 1,-1 0-1,-9 3 1,6-4 11,-1-1-1,1 0 1,0-1 0,-1 0 0,0-1-1,1-1 1,-1 1 0,0-2 0,1 0-1,-1 0 1,1-1 0,-1 0 0,-17-7-1,21 7-93,-1-2 0,1 1 0,0-1 0,0 0-1,1-1 1,-1 0 0,1 0 0,0-1 0,1 0-1,-1 0 1,1 0 0,0-1 0,1 0 0,-1 0-1,1 0 1,1-1 0,-1 0 0,-4-14 0,8 20-83,0 0 0,0-1 0,0 1 0,1 0 0,-1-1 0,1 1 1,0-1-1,0 1 0,0-1 0,0 1 0,0-1 0,1 1 0,-1-1 1,1 1-1,-1 0 0,1-1 0,0 1 0,0 0 0,0-1 0,0 1 1,0 0-1,1 0 0,-1 0 0,1 0 0,-1 0 0,1 0 1,0 1-1,3-4 0,1 1-556,1-1 0,0 1 0,0 1 0,0-1 0,1 1 0,-1 1 0,11-3-1,21-6-2637</inkml:trace>
</inkml:ink>
</file>

<file path=ppt/ink/ink18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3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1 10368,'-23'7'5120,"0"-7"-5248,18 0 9087,-9-3-8575,-1 3 128,3 19 128,1 4 128,11 13-1024,0-4 128,23-6 384,-3-2 128,23 8-896,-11 0 128,16-22-1664,-11-1 0,15-9-1408,-15 0 129</inkml:trace>
</inkml:ink>
</file>

<file path=ppt/ink/ink18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3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11392,'-20'16'5631,"49"-12"-11646,-20-4 10239,5 7-8064,-5 2 128</inkml:trace>
</inkml:ink>
</file>

<file path=ppt/ink/ink18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3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9600,'0'2'333,"0"-1"0,0 1 0,0-1 0,0 1 0,1-1 0,-1 1 0,0-1 0,1 1 0,-1-1 0,1 0 0,0 1 0,-1-1 0,1 0 0,0 1 0,0-1 1,0 0-1,0 0 0,0 0 0,0 0 0,0 0 0,0 0 0,0 0 0,2 1 0,-1 0 214,0-1 1,0 1-1,0 0 1,0 0-1,0 0 1,0 0-1,-1 0 1,1 1-1,-1-1 1,3 5-1,11 30 174,-1 0 0,-2 1 0,-2 1 0,8 51 1,-21-65-584,3-25-134,0 1 1,0-1-1,0 0 0,0 1 0,-1-1 0,1 0 1,0 1-1,0-1 0,-1 0 0,1 0 0,0 1 1,-1-1-1,1 0 0,0 0 0,-1 1 0,1-1 1,0 0-1,-1 0 0,1 0 0,0 0 0,-1 0 1,1 1-1,-1-1 0,1 0 0,0 0 0,-1 0 1,1 0-1,0 0 0,-1 0 0,1 0 0,-1 0 1,1-1-1,-3 0 4,1 0 0,0-1 1,1 1-1,-1-1 0,0 1 1,0-1-1,1 0 0,-1 0 0,1 0 1,-1 0-1,1 0 0,0 0 1,0 0-1,0-1 0,0 1 1,0 0-1,-1-5 0,-17-74 24,18 73-21,0-1-1,0 1 1,1 0 0,0 0-1,1-1 1,0 1 0,0 0-1,4-16 1,0 14 43,1-1 0,-1 1-1,2 0 1,-1 0 0,1 1-1,1 0 1,0 0 0,0 1-1,1 0 1,0 0 0,0 1-1,1 0 1,-1 1 0,2 0-1,-1 0 1,1 1 0,-1 1-1,2 0 1,-1 0 0,0 1-1,0 0 1,1 1 0,0 1-1,-1-1 1,1 2 0,0 0-1,0 0 1,-1 1 0,1 1-1,17 4 1,2 1 214,-2 2-1,1 2 1,-2 0-1,30 17 1,-45-20-199,0 0 0,0 2-1,0-1 1,-1 2 0,-1 0 0,0 0 0,0 1 0,-1 0 0,14 23 0,-13-18-77,-2 1 0,0 0 0,-1 0 0,-1 1 0,9 32 0,-9 16-3614,-7-65 3227,1 9-1554,3-13-2256,-4 1 237</inkml:trace>
</inkml:ink>
</file>

<file path=ppt/ink/ink18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4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10624,'31'-5'4911,"5"12"-3927,-23-3 331,-7-2-180,-1-1 0,1 1 0,0 0 0,-1 1 0,1 0 0,8 5 1,-4 0-1088,0 0 1,-1 1 0,14 14-1,-3-1 729,99 97-475,73 65 164,-35-53-2471,-153-128 192,-9-7-385,-18-14-1002,-1 1-255</inkml:trace>
</inkml:ink>
</file>

<file path=ppt/ink/ink18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4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927 1 11136,'-23'5'5503,"-11"38"-6398,30-36 9726,-44 12-8703,11-3 128,-34 32 128,19-8 0,-42 2-512,19-3 128,-28 13 128,23-18 128,-10 1-640,20-6 128,8 6-1152,21-12 0,16-16-1920,8 6 129</inkml:trace>
</inkml:ink>
</file>

<file path=ppt/ink/ink18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4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12672,'37'-9'6271,"-3"9"-7551,-25 0 11264,0 0-9856,2 0 128,-17 0-384,1 0 0,-13 6-896,4-3 0,-6 1-2432,3-1 0</inkml:trace>
</inkml:ink>
</file>

<file path=ppt/ink/ink18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5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594 25 5120,'0'0'203,"-1"-1"0,1 1 0,0-1 0,-1 1-1,1-1 1,0 0 0,-1 1 0,1-1 0,0 1 0,0-1 0,0 0 0,0 1 0,-1-1 0,1 1 0,0-1 0,0 0-1,0 1 1,0-1 0,0 0 0,0 1 0,1-1 0,-1 0 0,0 0 0,0-4 4187,-14 1-1256,-24 4-1798,1 1-1,-1 1 0,0 2 1,-65 16-1,69-12-772,0 2 1,0 2-1,1 1 0,-52 27 0,77-35-509,0 1-1,0 0 0,0 0 1,1 0-1,0 1 0,0 0 1,1 0-1,0 1 0,-7 10 0,10-14-36,0 1-1,1-1 1,-1 1-1,1-1 1,0 1-1,0 0 1,0 0-1,1 0 1,-1 0-1,1 1 1,0-1-1,1 0 1,0 0-1,-1 1 1,2-1-1,-1 0 1,0 0-1,1 1 1,2 5-1,-1-5-14,0-1 0,1 1 0,0 0 0,0-1 0,1 0 0,-1 1 0,1-1 0,0-1 0,1 1 0,-1 0 0,1-1-1,0 0 1,0 0 0,0-1 0,0 1 0,6 2 0,21 7-2,0-1 0,0-1 0,1-1 0,1-2 0,-1-2 0,1-1 0,0-2 0,54 0 0,-47-7 0,82-18 0,-103 17 56,-6 2-39,-1 0 0,1 0 1,17 0-1,-26 3 5,1 1-1,0-1 1,-1 1-1,1 0 1,-1 0 0,1 1-1,-1 0 1,0 0-1,0 0 1,0 0 0,7 5-1,9 6 114,0-2-1,1 0 0,1-2 1,-1 0-1,2-2 1,-1 0-1,1-2 0,0 0 1,0-2-1,0 0 1,0-2-1,1-1 0,-1 0 1,0-2-1,0-1 0,1-1 1,-2-1-1,1-1 1,44-18-1,-62 21-120,0 1 1,0-1-1,0-1 0,0 1 0,-1-1 1,1 0-1,-1 0 0,0 0 0,0-1 1,-1 0-1,1 0 0,-1 0 0,7-11 1,-9 11-13,0 0-1,0 0 1,-1 0 0,0 0 0,1 0 0,-1-1 0,-1 1-1,1 0 1,-1 0 0,0-1 0,0 1 0,-1 0 0,0 0-1,1 0 1,-2-1 0,1 1 0,-1 0 0,-3-8 0,1 2-8,-1 0 0,1 1 0,-2-1 0,1 1 1,-2 1-1,1-1 0,-1 1 0,-1 0 0,1 1 1,-2-1-1,1 2 0,-1-1 0,0 1 0,0 0 0,-1 1 1,0 0-1,0 1 0,-1 0 0,1 1 0,-1 0 1,-17-4-1,-1 6-43,0 2 0,0 1 0,0 1 1,0 1-1,1 2 0,-35 10 0,46-11-42,0 0 0,1 2 0,-1 0 0,1 0 0,0 2 0,1 0-1,0 1 1,0 0 0,1 1 0,-13 12 0,24-19 25,0-1 0,1 1 1,0-1-1,0 1 0,-1 0 1,2 0-1,-1 0 0,0 0 1,1 0-1,-1 0 0,1 0 0,-2 7 1,3-9-55,0 1 0,0 0 0,0 0 0,0 0 0,0-1 0,0 1 0,1 0 1,-1 0-1,1-1 0,-1 1 0,1 0 0,-1-1 0,1 1 0,0 0 0,0-1 0,0 1 0,0-1 1,1 2-1,3 1-348,0 1 0,0-1 0,0-1 0,1 1 0,-1-1 1,1 0-1,0 0 0,0-1 0,0 1 0,0-1 0,8 1 0,39 10-3244</inkml:trace>
</inkml:ink>
</file>

<file path=ppt/ink/ink18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6.1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55 7296,'1'-12'1974,"-3"-16"5047,1 27-6844,1 0 0,-1 0 0,1 0 0,-1 0 0,0 0 0,1 0 0,-1 1 0,0-1 0,0 0 0,0 0 0,0 1 0,0-1 0,0 1 0,0-1 0,0 1 0,0-1 0,0 1 0,0 0 0,0-1 0,0 1 0,0 0 0,0 0 0,0 0 0,0 0 0,0 0 0,0 0 0,-2 0 0,-20 3 259,0 0-1,0 2 0,0 1 0,1 0 0,-31 15 0,5-4 154,5-3 120,22-8-465,0 1 0,1 1 0,-22 12 1,41-19-245,0-1 1,1 0-1,-1 1 1,0-1-1,0 0 1,1 1 0,-1-1-1,0 1 1,1-1-1,-1 1 1,0-1 0,1 1-1,-1 0 1,1-1-1,-1 1 1,1 0-1,-1 0 1,1-1 0,0 1-1,-1 0 1,1 0-1,0-1 1,-1 1 0,1 1-1,0-1 0,1 0-1,-1 0 1,1-1 0,-1 1-1,1 0 1,-1-1 0,1 1-1,0 0 1,-1-1 0,1 1-1,0-1 1,-1 1 0,1-1-1,0 1 1,0-1 0,-1 1-1,1-1 1,0 0 0,1 1-1,57 13-27,-50-12 27,76 9 52,-49-8 17,-1 2 1,66 18-1,-79-16 69,-1 1 0,0 1 0,0 1 0,-1 0 0,0 2 0,-1 0-1,0 1 1,-1 1 0,-1 1 0,0 1 0,16 19 0,-22-22-37,-5-8 26,-1 1-1,0 1 1,0-1-1,-1 1 1,5 9-1,-8-15-96,-1 1 0,1-1 0,-1 0 0,1 1 0,-1-1-1,0 1 1,1-1 0,-1 1 0,0-1 0,0 0-1,0 1 1,0-1 0,0 1 0,-1-1 0,1 1 0,0-1-1,-1 0 1,1 1 0,-1-1 0,1 0 0,-1 1-1,0-1 1,0 0 0,1 0 0,-1 1 0,0-1 0,0 0-1,0 0 1,0 0 0,0 0 0,0 0 0,-1 0-1,1-1 1,0 1 0,0 0 0,-2 0 0,-15 7 91,-1-1 1,1 0 0,-1-2 0,-1 0-1,1-1 1,-24 2 0,-19 4 164,7 1-175,2 0-211,0-2 1,-74 3-1,125-12-6,1 1-1,-1-1 0,0 0 0,1 0 0,-1-1 0,1 1 0,-1 0 0,1 0 1,-1-1-1,0 1 0,1-1 0,-1 1 0,1-1 0,0 0 0,-1 1 1,1-1-1,0 0 0,-1 0 0,1 0 0,0 0 0,0 0 0,0-1 0,0 1 1,-1-1-1,1 0-193,1 0 1,-1 0 0,1 0-1,0 1 1,0-1 0,0 0-1,0 0 1,0 0 0,0 0-1,0 1 1,1-1-1,-1 0 1,0 0 0,1 1-1,0-1 1,-1 0 0,1 0-1,0 1 1,2-3 0,11-18-3562</inkml:trace>
</inkml:ink>
</file>

<file path=ppt/ink/ink18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7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506 11 5760,'1'0'255,"-1"0"1,0-1-1,0 1 1,0-1-1,-1 1 1,1 0-1,0-1 1,0 1-1,0-1 1,0 1-1,0 0 1,0-1-1,0 1 1,-1 0-1,1-1 1,0 1-1,0 0 1,-1-1-1,1 1 1,0 0-1,0-1 1,-1 1-1,1 0 1,0 0-1,-1-1 1,1 1-1,0 0 1,-1 0-1,1 0 1,0-1-1,-1 1 0,1 0 1,-1 0-1,1 0 1,-1 0-1,-19 4 3048,-21 17-1233,5 1-1306,2 2 1,0 2-1,1 1 1,2 1-1,-55 65 1,85-91-736,-31 35 586,1 2-1,-33 55 1,56-78-517,0-1-1,1 1 0,0 0 1,2 0-1,0 1 0,1 0 0,0 0 1,1 0-1,1 0 0,0 29 0,4-18-37,1 0-1,1-1 0,1 1 0,1-1 0,2 0 0,11 27 0,-11-35-100,1 0-1,1 0 1,0-1 0,1 0 0,1 0 0,1-2 0,0 1-1,25 22 1,-36-38-87,0 1 0,0 0 0,-1-1 0,1 1 0,0-1 0,0 0 0,0 1 0,1-1 0,-1 0 0,0 0 0,0-1 0,1 1 0,-1 0 0,0-1 0,1 1 0,-1-1 0,0 0 0,1 0 0,-1 0 0,1 0 0,-1 0 0,1 0 0,-1-1 0,3 0 0,0-2-652,0 0 0,0 0 1,0 0-1,-1 0 0,1-1 0,-1 0 0,0 0 1,5-6-1,11-8-2569</inkml:trace>
</inkml:ink>
</file>

<file path=ppt/ink/ink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1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164 339 1536,'-2'1'282,"-1"0"-1,1 1 1,0-1-1,0 1 1,0 0 0,0-1-1,0 1 1,1 0-1,-1 0 1,0 0-1,1 0 1,-1 1 0,1-1-1,0 0 1,0 1-1,0-1 1,0 0 0,0 1-1,0 3 1,2 5 114,0 0 0,1-1 0,0 1 0,0 0 0,1-1 0,1 0 0,0 1 0,0-1 1,9 14-1,-9-18-276,-1 0 0,1 0 1,0 0-1,1-1 1,-1 1-1,1-1 1,0 0-1,1-1 1,-1 1-1,1-1 0,0 0 1,0 0-1,0-1 1,0 1-1,12 3 1,-2-5-1,-1 0 0,0-1 1,1 0-1,-1-2 0,0 0 1,1 0-1,-1-2 1,0 0-1,0 0 0,0-1 1,14-7-1,-5 2 5,-1-1 1,0-2-1,-1 0 1,0-1-1,39-31 1,-48 32-73,0 0 1,-1-1-1,0-1 1,-1 0-1,0 0 0,-1-1 1,-1-1-1,12-25 1,-18 34-41,0 0 0,-1-1 0,1 1 0,-1-1 0,-1 0 0,0 0 0,0 1 0,0-1 0,-1 0 0,0 0 0,-1 0 0,0 0 0,0 0 0,0 1 0,-1-1 0,-1 0 1,1 1-1,-1 0 0,0-1 0,-1 1 0,-7-11 0,4 8-5,-1 0 1,-1 0 0,0 0-1,0 1 1,-1 1 0,0 0-1,0 0 1,-1 1 0,0 0-1,-1 1 1,1 0-1,-1 1 1,-19-6 0,13 6-16,0 2 0,-1 0 0,1 0 0,-1 2 0,1 0 0,-1 1 0,0 1 0,-35 7 0,32-4-28,0 2 0,1 0 1,0 1-1,0 1 0,0 1 0,1 1 0,1 1 1,0 0-1,0 1 0,1 2 0,1 0 0,0 0 1,1 2-1,0 0 0,2 1 0,-20 27 1,30-37 6,0 1 0,0-1 1,0 1-1,1 0 1,0 0-1,1 1 0,0-1 1,0 0-1,1 1 1,-1 13-1,2-18 21,0-1 0,1 0 0,-1 1 0,1-1 0,0 0 0,0 0 0,0 0 0,0 1 1,1-1-1,-1 0 0,1 0 0,-1-1 0,1 1 0,0 0 0,0-1 0,1 1 0,-1-1 0,0 1 0,1-1 0,0 0 0,-1 0 0,1 0 0,0-1 0,0 1 0,0-1 0,0 1 0,0-1 0,0 0 1,5 1-1,9 2-38,1-1 0,-1 0 0,1-1 0,0-1 1,-1-1-1,1 0 0,0-1 0,0-2 1,-1 1-1,19-6 0,21-9-632,91-40 0,-87 31 92,-32 15 281,2 0-301,-1-2 1,-1-1-1,0-1 0,34-24 0,-39 13-259,-23 26 849,0-1 0,-1 0-1,1 0 1,-1 1 0,1-1 0,-1 0 0,1 0 0,-1 0 0,1 0 0,-1 1 0,0-1-1,0 0 1,1 0 0,-1 0 0,0 0 0,0 0 0,0 0 0,0 0 0,0 0 0,0 0-1,0 0 1,0 0 0,-1 1 0,1-1 0,0 0 0,-1 0 0,1 0 0,0 0 0,-1 0-1,1 0 1,-1 1 0,1-1 0,-1 0 0,1 0 0,-2 0 0,1 0 27,1 1-1,0 0 1,-1-1 0,1 1 0,-1 0 0,0 0-1,1-1 1,-1 1 0,1 0 0,-1 0-1,1 0 1,-1 0 0,1 0 0,-1 0 0,0-1-1,1 1 1,-1 0 0,1 1 0,-1-1 0,1 0-1,-1 0 1,0 0 0,1 0 0,-1 0 0,1 1-1,-1-1 1,1 0 0,-1 0 0,1 1-1,-1-1 1,0 1 0,-13 19 853,1 25 730,13-35-1397,-1 0 1,2 0-1,-1 0 0,2-1 0,-1 1 1,1 0-1,0-1 0,1 0 1,0 1-1,1-1 0,9 16 0,3 2 272,2-1-1,27 32 1,-18-25-77,-18-21-249,2-1-1,-1 0 0,1 0 1,1-1-1,0-1 1,0 1-1,1-2 0,0 0 1,0-1-1,1 0 0,15 5 1,-19-8-391,1-2 0,-1 1 0,1-1 1,0 0-1,-1-1 0,1-1 0,0 1 1,0-2-1,0 0 0,-1 0 0,1 0 0,0-2 1,-1 1-1,1-1 0,-1-1 0,12-5 1,-3-2-1738,-8-2-64</inkml:trace>
</inkml:ink>
</file>

<file path=ppt/ink/ink18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7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 8320,'1'3'12069,"-6"14"-8651,-10 24-2138,11-30-1148,0-1-1,1 0 1,1 1 0,0 0-1,0 0 1,1-1-1,0 1 1,1 0-1,0 0 1,1 0 0,0 0-1,1 0 1,0-1-1,1 1 1,5 14 0,-6-19-120,1-1 1,-1 1-1,1-1 1,0 1-1,1-1 1,-1 0-1,1 0 1,0-1-1,0 1 1,1-1-1,-1 0 1,9 6 0,-9-8-185,0 0 1,0 0 0,1 0 0,-1 0 0,1-1 0,-1 0 0,1 0 0,0 0 0,-1-1 0,1 1 0,0-1 0,0 0 0,-1 0 0,1-1 0,0 0 0,-1 1 0,1-2 0,4 0 0,26-13-2922,-2 1-257</inkml:trace>
</inkml:ink>
</file>

<file path=ppt/ink/ink18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7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24 13568,'-5'-4'6783,"56"8"-10239,-36-4 11776,8 0-9728,-4 0 128,-4-12-2560,-7 4 1,-2 5 3327,-6 3 0</inkml:trace>
</inkml:ink>
</file>

<file path=ppt/ink/ink18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8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60 11392,'0'-1'176,"-1"1"0,0 0 1,0 0-1,0 0 1,0 0-1,0 0 1,0 0-1,0 0 0,1 0 1,-1 0-1,0 1 1,0-1-1,0 0 0,0 1 1,0-1-1,1 0 1,-1 1-1,0-1 0,0 1 1,1-1-1,-1 1 1,0-1-1,1 1 0,-1 0 1,0-1-1,1 1 1,-1 0-1,1 0 1,-1-1-1,1 1 0,-1 0 1,1 0-1,0 0 1,-1 1-1,18 29 8766,-8-17-8144,-5-8-706,-1 1-1,1-1 1,0-1 0,1 1-1,0 0 1,0-1 0,0 0 0,0 0-1,1-1 1,-1 0 0,1 0 0,0 0-1,1 0 1,-1-1 0,1 0 0,-1 0-1,1-1 1,0 0 0,8 2-1,2-3-46,0 1 0,0-2 0,1 0-1,-1-1 1,0-1 0,0 0-1,0-2 1,21-6 0,-26 6-45,-1 0 0,0-1 0,0 0 1,0-1-1,-1 0 0,0-1 0,0 0 1,0-1-1,-1 0 0,0 0 0,-1-1 1,13-16-1,-20 24 9,0-1 0,1 0 1,-1 1-1,0-1 0,0 0 1,0 0-1,-1 0 0,1 0 1,0 0-1,-1 0 0,1 0 1,-1 0-1,0 0 0,0 0 1,1 0-1,-1 0 0,-1 0 1,1 0-1,0 0 0,0 0 1,-1 0-1,1 0 0,-1 0 1,0 0-1,1 0 0,-1 1 1,0-1-1,0 0 0,0 0 1,0 1-1,-1-1 0,-1-2 1,0 2 4,0-1 0,0 1 0,0-1 0,0 1 0,-1 0 0,1 1 0,0-1 0,-1 0 0,0 1 1,1 0-1,-1 0 0,0 0 0,0 0 0,0 1 0,-6-1 0,9 1-11,0 0 1,-1 1-1,1-1 1,0 0-1,0 1 0,-1-1 1,1 1-1,0 0 1,0-1-1,0 1 0,0 0 1,0-1-1,0 1 1,0 0-1,0 0 0,0 0 1,0 0-1,0 0 1,0 0-1,1 0 0,-1 1 1,1-1-1,-1 0 0,0 0 1,1 0-1,0 1 1,-1-1-1,1 0 0,0 0 1,0 1-1,0-1 1,0 0-1,0 1 0,0-1 1,0 0-1,0 1 1,0-1-1,0 0 0,1 0 1,0 3-1,0 5-5,1 1 0,0-1-1,1 1 1,6 15 0,72 132 258,-47-89-19,36 104-1,-59-136-125,-1 1-1,-2 0 0,-1 0 0,3 70 0,-9-85-70,0 8 102,-5 53 1,3-74-108,0 0 0,0-1 0,-2 1 0,1-1 1,-1 0-1,0 0 0,0 0 0,-1 0 0,0 0 0,-1-1 1,-6 10-1,2-9-12,-1-1 0,1 0 0,-1 0 0,0-1 0,0 0 0,-1-1 0,0 0-1,0 0 1,0-1 0,-1-1 0,1 0 0,-23 2 0,17-3-14,0-1 0,0-1 0,-1 0 0,1-2 0,0 0 0,0 0 0,1-2 0,-1 0 0,1-1 0,0-1-1,0 0 1,-21-12 0,11 3-10,1 0 0,1-1-1,0-2 1,1 0 0,1-1-1,-27-32 1,44 46 12,1-1 0,-1 1 0,1-1 0,0-1 0,-3-7 0,6 13-36,1 0 0,-1 0 0,1 0-1,-1 0 1,1 0 0,0 0-1,-1 0 1,1 0 0,0-1 0,0 1-1,0 0 1,0 0 0,0 0 0,0 0-1,0 0 1,0-1 0,0 1 0,1 0-1,-1 0 1,0 0 0,1 0 0,-1 0-1,1 0 1,-1 0 0,1 0-1,0 0 1,-1 0 0,1 0 0,0 0-1,0 0 1,-1 1 0,1-1 0,0 0-1,0 0 1,0 1 0,0-1 0,0 1-1,0-1 1,0 1 0,0-1-1,0 1 1,0-1 0,2 1 0,14-3-1604,0 0 0,27 0 0,10-1-5345,-30 1 2985</inkml:trace>
</inkml:ink>
</file>

<file path=ppt/ink/ink18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8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8192,'3'-1'813,"1"0"0,0 0 0,-1 0 0,1 0 0,-1 1 0,1 0 0,0 0 0,-1 0 0,1 0 0,0 0 0,-1 1 0,1-1 0,0 1 0,5 2 0,-2 0-238,-1 0 0,0 1 0,0-1 1,0 1-1,0 0 0,-1 0 0,7 7 0,3 5-258,-1 0 0,0 1 0,16 29-1,-29-46-310,19 36 449,-1 1 1,-1 0 0,-3 2 0,18 60 0,26 167 1744,-57-260-2144,-1 1 0,0 0 0,-1 0-1,0 0 1,0 0 0,0 0-1,-1 0 1,0 0 0,0 0 0,-1-1-1,1 1 1,-2 0 0,1-1-1,-1 1 1,0-1 0,0 0 0,-1 0-1,1 0 1,-2-1 0,1 1-1,0-1 1,-6 5 0,3-4-343,0 0 0,0-1 0,0 0 0,0-1 1,-1 0-1,0 0 0,-11 4 0,9-5-1404,-1 0 1,0 0-1,0-1 1,0 0-1,-21-1 0,19-1-2276</inkml:trace>
</inkml:ink>
</file>

<file path=ppt/ink/ink18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29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1 130 7552,'12'1'1996,"-1"-1"0,1-1 0,-1 0 0,1 0-1,-1-1 1,15-5 0,17-1-1226,175-9 677,-122 12-1467,167-30 1,-238 30-1773,0-2 0,45-19 0,-41 10-1301</inkml:trace>
</inkml:ink>
</file>

<file path=ppt/ink/ink18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0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4 7424,'-17'-4'3381,"11"4"4268,5 14-3704,2 3-3559,2 0 0,0-1 0,0 1-1,2-1 1,0 0 0,12 26 0,12 36 668,-22-54-993,-2 0 1,0 0-1,2 33 0,-6-45-749,-2 0 0,1 0 0,-1 0 0,-1-1 0,-5 20 0,7-31 524,0 1-1,0 0 1,0-1-1,0 1 0,0-1 1,-1 1-1,1 0 1,0-1-1,0 1 1,0-1-1,-1 1 1,1-1-1,0 1 0,-1-1 1,1 1-1,0-1 1,-1 1-1,1-1 1,-1 1-1,1-1 0,0 0 1,-1 1-1,1-1 1,-1 0-1,1 1 1,-1-1-1,0 0 0,1 0 1,-1 1-1,1-1 1,-1 0-1,1 0 1,-1 0-1,0 0 0,-4 0-3034</inkml:trace>
</inkml:ink>
</file>

<file path=ppt/ink/ink18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0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566 52 8064,'-4'0'1032,"1"-1"0,-1 0-1,1 0 1,0-1 0,0 1 0,-1-1 0,1 0 0,0 0 0,0 0 0,0 0 0,-3-3 0,-21-12 920,16 13-1778,0 1 0,0 1-1,0 0 1,0 1-1,0 0 1,-1 0 0,1 1-1,0 1 1,0 0-1,-15 3 1,-4 4 387,0 0 0,-35 17-1,64-25-546,-18 8 163,0 1 0,1 1 0,0 0 0,1 2 0,0 0 0,0 0 0,1 2 0,1 0 0,-22 26 0,33-35-160,0 0 1,0 0-1,0 1 0,1 0 0,-1-1 0,1 1 1,1 0-1,-1 0 0,1 1 0,0-1 0,1 0 1,-1 1-1,1-1 0,0 1 0,1 0 0,0-1 1,0 1-1,0-1 0,1 1 0,0-1 0,0 1 1,1-1-1,0 1 0,0-1 0,0 0 0,1 0 1,0 0-1,0 0 0,0 0 0,6 6 0,4 4-16,0 0-1,2-1 1,0-1-1,0 0 0,1-1 1,1-1-1,0 0 0,1-1 1,0-1-1,0-1 0,1-1 1,1 0-1,-1-1 0,23 4 1,-10-5-5,1-1 1,0-1 0,0-2-1,0-1 1,0-2 0,0-1-1,64-14 1,-89 15-4,0-1 0,0 0 0,-1 0 0,1-1 0,-1 0-1,0 0 1,1-1 0,-2 0 0,1 0 0,0 0 0,-1-1 0,0 0 0,0 0 0,5-7-1,-7-2-18,-2 11 28,13 9 1,21 14 23,-17-9 8,1-1 0,38 13 0,-17-11 253,1-2-1,0-2 1,81 4 0,-104-11-178,0-2 0,0 0-1,-1-1 1,1-1 0,0-1 0,-1 0 0,0-1 0,0-1 0,0-1 0,-1-1 0,21-12-1,-33 18-93,0-1-1,-1 0 1,1 1-1,-1-2 1,0 1-1,0 0 1,0-1-1,0 0 1,-1 0-1,0 0 1,1 0-1,-2-1 1,1 1-1,0-1 1,-1 0-1,0 1 1,0-1 0,0 0-1,-1-1 1,1 1-1,-1 0 1,-1 0-1,1 0 1,-1-7-1,0 6-15,-1-1 0,1 1-1,-2 0 1,1 0 0,-1-1 0,0 1 0,0 0 0,-1 0-1,1 1 1,-1-1 0,-1 0 0,1 1 0,-1 0-1,0 0 1,0 0 0,0 0 0,-9-6 0,-7 1-11,0 1-1,-1 1 1,0 1 0,0 0 0,0 2 0,-1 1 0,0 0-1,0 2 1,-23 0 0,12 1-59,0 1 0,1 2 0,-1 2 0,0 1 0,1 1 0,-32 11 0,57-15-37,0 1 0,0-1 0,1 1-1,-1 0 1,1 1 0,-1-1 0,1 1 0,0 1-1,1-1 1,-1 1 0,1 0 0,-1 0 0,-5 9-1,9-12-22,0 1 0,0-1 0,0 1 0,0-1 0,1 1 0,-1 0 0,1-1 0,0 1 0,-1 0 0,1 0 0,0 4 0,1-5-104,0 0 0,0 1 0,1-1 0,-1 0 0,1 0 0,0 1-1,0-1 1,0 0 0,0 0 0,0 0 0,0 0 0,0 0 0,3 3 0,15 23-3499</inkml:trace>
</inkml:ink>
</file>

<file path=ppt/ink/ink18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1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325 28 8192,'-3'-4'1881,"-19"-16"7101,20 20-8879,-1-1 1,1 0-1,0 1 1,0-1-1,0 1 1,-1 0-1,1 0 1,0 0-1,0 0 1,-1 0-1,1 0 1,0 0-1,0 1 1,-5 1-1,-46 15 1540,-80 37 0,126-51-1535,0 0 1,1 0 0,-1 0 0,1 1 0,0 0-1,0 1 1,1-1 0,-1 1 0,-9 11 0,15-15-98,-1-1 1,1 1 0,-1 0 0,1-1 0,0 1 0,-1 0 0,1-1 0,0 1 0,0 0 0,-1 0-1,1-1 1,0 1 0,0 0 0,0 0 0,0 0 0,0-1 0,0 1 0,0 0 0,0 0-1,0 0 1,1-1 0,-1 1 0,0 0 0,0 0 0,1-1 0,-1 1 0,0 0 0,1 0 0,-1-1-1,1 1 1,-1-1 0,1 1 0,-1 0 0,2 0 0,1 2 16,0-1 0,1 0 1,-1 1-1,1-1 0,0-1 0,0 1 0,6 1 1,68 15 76,-75-18-106,118 18 12,-45-9 163,-1 3 0,143 43 1,-209-52-124,1 1 1,-1 0-1,1 0 1,-1 1-1,0 0 1,-1 1 0,1 0-1,-1 0 1,0 1-1,-1 0 1,9 10-1,-14-14-23,0 0 0,-1 0 0,1 1 0,0-1 0,-1 1 0,0-1 0,0 1 0,0 0 0,-1-1 0,1 1 0,-1 0 0,0-1 0,0 1 0,0 0 0,0 0 0,-1-1 0,1 1 0,-1 0 0,0-1 0,0 1 0,0-1 0,-1 1 0,1-1 0,-1 1 0,0-1 0,0 0 0,0 0 0,0 0 0,-1 0 0,1 0 0,-5 3 0,-1 2 38,0-1 0,0 0 0,-1-1 0,0 0 0,0 0 1,0-1-1,-1 0 0,-11 4 0,0-1 41,-1-1 1,-35 7-1,30-9-93,-1-2-1,0 0 0,0-2 1,0-1-1,0-2 0,1 0 1,-43-10-1,67 11-137,-1 0 0,1 0 1,0-1-1,0 1 0,-1-1 0,1 1 0,0-1 0,1 0 0,-4-3 1,5 4-127,0 0 0,0 0 1,0 1-1,1-1 0,-1 0 1,0-1-1,1 1 0,-1 0 1,0 0-1,1 0 1,-1 0-1,1 0 0,0-1 1,-1 1-1,1 0 0,0-3 1,0 4 87,0-1 1,1 1-1,-1-1 1,0 0-1,1 1 0,-1-1 1,0 1-1,1-1 1,-1 1-1,1-1 1,-1 1-1,1-1 1,-1 1-1,1-1 1,-1 1-1,1 0 1,-1-1-1,1 1 1,-1 0-1,1 0 1,0-1-1,-1 1 1,1 0-1,0 0 1,-1 0-1,1 0 1,0 0-1,-1 0 0,1 0 1,0 0-1,-1 0 1,2 0-1,2-1-929,17-4-2492</inkml:trace>
</inkml:ink>
</file>

<file path=ppt/ink/ink18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1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9856,'2'-2'575,"0"1"0,1 0 0,-1 0 0,0 0 0,1 0 0,-1 0 0,1 0 0,-1 1 0,1-1 0,-1 1 0,1 0 0,0 0 0,-1 0 0,1 0 0,-1 0 1,1 0-1,0 1 0,-1-1 0,5 3 0,50 16 3761,-52-17-4814,38 19 915,-1 1-1,61 45 0,-9-6 431,-40-31-551,-32-19-358,-1 1 0,0 1 0,-1 0 0,0 2 0,-2 0 0,21 22-1,-20-5-1284,-20-21-1953,0-11 3123,1 1 0,-1-1 1,1 0-1,-1 0 0,1 0 1,-1 0-1,1 1 0,-1-1 0,0 0 1,1 0-1,-1 0 0,1 0 1,-1 0-1,1 0 0,-1 0 1,1-1-1,-1 1 0,1 0 1,-1 0-1,1 0 0,-1 0 0,1-1 1,-1 1-1,1 0 0,-1-1 1,1 1-1,0 0 0,-1-1 1,1 1-1,-1 0 0,1-1 1,0 1-1,-1-1 0,1 1 0,0-1 1,-1 0-1,-1-1-445,-12-13-2875</inkml:trace>
</inkml:ink>
</file>

<file path=ppt/ink/ink18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2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752 7 10624,'0'0'129,"1"-1"1,-1 1 0,0-1-1,0 1 1,0 0 0,0-1-1,1 1 1,-1 0 0,0 0-1,0-1 1,1 1 0,-1 0-1,0-1 1,1 1 0,-1 0-1,0 0 1,1 0 0,-1-1-1,0 1 1,1 0 0,-1 0-1,0 0 1,1 0 0,-1 0-1,1 0 1,-1 0 0,0 0-1,1-1 1,-1 1 0,0 1-1,1-1 1,-1 0 0,1 0-1,-1 0 1,0 0 0,1 0-1,-1 0 1,0 0 0,1 0-1,-1 1 1,1-1 0,-1 0-1,0 0 1,0 0 0,1 1-1,-1-1 1,0 0 0,1 1-1,-1-1 39,0 1 0,0 0-1,0-1 1,1 1 0,-1 0-1,0-1 1,0 1-1,0 0 1,0-1 0,-1 1-1,1 0 1,0-1 0,0 1-1,0 0 1,0-1-1,-1 1 1,1-1 0,0 1-1,-1-1 1,1 1 0,0 0-1,-1-1 1,1 1-1,-1-1 1,1 0 0,-1 1-1,1-1 1,-1 1-1,1-1 1,-1 0 0,1 1-1,-1-1 1,0 1 0,-11 5 600,0 0 1,0-1-1,-19 6 1,11-5-791,-1 2 0,-20 11 0,-43 28 967,-74 38 477,-35 18-1038,73-27-4112,110-70 3169,-15 9-2727,5-4-298</inkml:trace>
</inkml:ink>
</file>

<file path=ppt/ink/ink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2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22 996 3200,'-1'0'-65,"-17"-1"2224,15-2 94,10-3-1288,-4 5-829,1 1 1,-1-1-1,1 0 1,-1 1-1,0 0 1,1 0-1,-1 0 0,1 0 1,5 2-1,22-1-156,-13-4 314,1-1 1,-1-1 0,1-1 0,-1 0 0,-1-1-1,1-1 1,-1-1 0,18-12 0,7-8 309,69-61 0,-85 67-435,-2-1 0,-1-1 0,-1-1 0,-1 0 0,-2-2 0,0-1-1,16-35 1,-28 50-135,0-2-1,-1 1 1,-1-1-1,0 1 1,-1-1-1,-1-1 0,-1 1 1,0 0-1,-1-1 1,-1 1-1,0-1 1,-1 1-1,-1 0 1,-1-1-1,0 1 0,-9-27 1,5 26-26,-1 0 0,-1 0 0,0 1 0,-1 0 0,0 0 0,-2 1 1,0 0-1,0 1 0,-1 1 0,-1 0 0,0 1 0,-1 0 0,-17-10 0,23 17-24,-1 0 0,1 0-1,-1 0 1,0 1 0,-1 1-1,1 0 1,-1 0 0,1 1 0,-1 1-1,0 0 1,0 0 0,0 1 0,0 0-1,1 1 1,-1 0 0,0 1-1,0 0 1,1 0 0,-1 2 0,1-1-1,0 1 1,0 0 0,-17 11 0,15-7 2,1 0 1,0 0 0,0 1 0,1 0-1,0 1 1,1 0 0,0 1 0,0 0 0,1 0-1,1 1 1,-9 18 0,7-11 26,2 0 0,1 1 0,0 0 0,1 0 0,1 0 1,1 0-1,0 24 0,3-6 61,1 0 1,3-1 0,0 1 0,3-1-1,1 0 1,1-1 0,2 0-1,17 36 1,-6-22 54,1-2 1,3 0-1,2-2 0,2-1 1,2-1-1,38 41 0,-54-69-68,1-1 0,0 0 0,1-1 1,1-1-1,0 0 0,1-2 0,27 12 0,-32-17-14,0-1 1,1 0-1,-1-1 1,1-1-1,0-1 0,0 0 1,1-1-1,-1 0 1,0-2-1,0 0 0,21-4 1,-6-2 44,-1-1 1,1-2-1,-2-1 1,0-1-1,44-25 1,-23 7-22,-1-3 0,47-41 0,-68 49-90,-2-1-1,-1-2 1,-1 0 0,-1-1 0,-2-2 0,-1 0-1,-1-1 1,-2-1 0,-1-1 0,-1 0 0,-3-1-1,0 0 1,-3-1 0,0 0 0,-3-1 0,-1 0-1,-1 0 1,-3 0 0,-4-59 0,1 77-30,0 0 0,-2 0 0,0 0 0,-2 0 0,0 1 0,-1 0 0,0 0 0,-12-19 0,14 29 21,1 1 1,-1 0-1,0 0 1,-1 1-1,1-1 1,-1 1-1,-1 0 1,1 1 0,-1 0-1,0 0 1,0 0-1,0 1 1,-1 0-1,0 0 1,0 1-1,0 0 1,0 0-1,0 1 1,0 0-1,-1 0 1,-11 0-1,4 2-3,-1 1 0,1 0 0,0 1-1,0 1 1,0 1 0,0 0-1,1 1 1,-1 0 0,1 2-1,1 0 1,-1 0 0,1 1 0,0 1-1,-23 20 1,22-16-2,0 1 0,1 0 1,1 1-1,1 1 0,0 0 0,1 0 0,0 1 1,2 1-1,0 0 0,1 0 0,1 0 0,-6 22 1,4 1-29,0 0 1,3 0 0,-1 70-1,6-88 60,2 0-1,1 0 0,1-1 1,1 1-1,1-1 0,1 1 1,0-2-1,14 30 1,-3-18 32,0-2 0,3 0 0,0-1 1,2-2-1,1 0 0,1-1 1,1-1-1,40 32 0,-42-41 10,0-1-1,1-1 1,1-1-1,0-1 1,1-1-1,1-2 1,-1 0-1,2-2 1,-1-1-1,1-1 1,34 3-1,-42-7-12,-1-1-1,1-1 0,0 0 0,-1-2 0,1 0 0,-1-1 0,1-1 0,-1-1 0,0-1 0,-1 0 0,1-2 0,-2 0 0,1-1 0,28-19 0,-41 25-18,-1 0 0,0-1 1,0 1-1,0-1 0,-1 0 1,1 0-1,-1 0 0,0 0 1,0 0-1,0-1 0,-1 0 0,0 1 1,1-1-1,-2 0 0,1 0 1,-1 0-1,1 0 0,-1 0 1,-1-1-1,1 1 0,-1 0 0,0 0 1,0-1-1,0 1 0,-1 0 1,0 0-1,0 0 0,0-1 1,-4-8-1,2 8-10,1-1 0,-1 1 0,0 1 0,-1-1 0,1 0 0,-1 1 0,0 0 0,-1 0 0,1 0 0,-1 0 0,0 1 0,0-1 0,0 1 0,-1 1 0,1-1 0,-1 1 1,0 0-1,0 0 0,0 1 0,-1-1 0,1 2 0,0-1 0,-9-1 0,10 3-10,-1 0-1,1 0 1,-1 0 0,1 0 0,0 1-1,0 0 1,-1 0 0,1 1 0,0-1-1,0 1 1,0 0 0,0 1 0,0-1 0,1 1-1,-1 0 1,1 0 0,0 0 0,0 1-1,0 0 1,0-1 0,0 1 0,1 1 0,0-1-1,0 0 1,0 1 0,0 0 0,1-1-1,-1 1 1,1 0 0,1 0 0,-3 9-1,0-2 50,2 1-1,-1 0 1,1-1-1,1 1 1,0 0-1,1 0 1,1 0-1,0 0 1,0 0-1,2-1 1,-1 1-1,8 20 1,-6-23 35,0 0 1,1-1-1,0 1 0,1-1 1,0 0-1,1-1 1,-1 1-1,2-1 0,-1 0 1,1-1-1,0 0 0,1 0 1,-1-1-1,1 0 1,1-1-1,14 7 0,-6-5-29,0-1 0,0-1 0,1 0 0,0-2 0,0 0 0,0-1 0,0-1 0,29-2-1,-26 0-670,0 0 0,0-1 0,0-2 0,-1 0 0,1-1-1,-1-1 1,0-1 0,0-1 0,33-18 0,-16 2-1805</inkml:trace>
</inkml:ink>
</file>

<file path=ppt/ink/ink18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2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15616,'4'-7'7807,"21"14"-10495,-17-7 14464,7 0-13056,-1 0 128,-9-14-6912,-1 1 1</inkml:trace>
</inkml:ink>
</file>

<file path=ppt/ink/ink18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5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636 8 5760,'-7'-2'1266,"0"1"1,0-1-1,0 1 1,0 0-1,-1 0 1,1 1-1,-12 1 0,-51 7 784,-52 9-191,-27 6-730,134-20-1041,-1 2 0,1 0 0,0 1-1,0 1 1,1 0 0,0 1 0,-16 11-1,9-5 81,15-11-102,1 1 0,-1-1 0,0 1-1,1 0 1,0 1 0,0-1 0,0 1 0,1 0 0,-1 0 0,1 1 0,0-1-1,-5 12 1,8-15-44,1-1 1,0 0-1,0 0 0,0 1 0,0-1 0,0 0 0,0 0 1,0 1-1,1-1 0,-1 0 0,0 0 0,1 1 0,-1-1 1,1 0-1,-1 0 0,1 0 0,0 0 0,-1 0 0,1 0 1,0 0-1,0 0 0,0 0 0,0 0 0,0 0 0,0 0 1,0 0-1,0-1 0,0 1 0,0 0 0,0-1 0,0 1 1,0-1-1,1 0 0,-1 1 0,3-1 0,46 8 302,-43-8-294,297 7 1016,-280-6-946,0 2 1,0 0 0,0 1 0,-1 2 0,37 13 0,-48-15-39,-1 1-1,1 0 1,-1 1 0,-1 1 0,1-1-1,-1 2 1,0 0 0,-1 0 0,0 0-1,0 1 1,-1 1 0,9 11 0,-14-16-35,0 0 0,-1 0 1,0 0-1,0 0 0,0 1 1,-1-1-1,0 0 0,0 1 1,0-1-1,0 1 0,-1-1 1,0 1-1,0-1 0,-1 1 1,0-1-1,0 1 1,0-1-1,0 0 0,-1 1 1,0-1-1,0 0 0,0 0 1,-1 0-1,0 0 0,-6 8 1,1-2 26,0-1 1,-1 0 0,0 0 0,0-1-1,-1 0 1,-1-1 0,1 0 0,-1 0-1,-24 11 1,6-5 172,-58 17 1,78-28-398,-1-1 1,0 0 0,1-1-1,-1 0 1,0 0 0,0-1-1,0 0 1,1-1 0,-1 0-1,-13-4 1,21 5 17,1 0 0,0-1 0,0 1 0,-1 0 0,1-1 0,0 1 0,0-1 0,0 0-1,0 1 1,0-1 0,0 0 0,0 0 0,0 1 0,0-1 0,0 0 0,1 0 0,-1 0 0,0 0 0,0 0 0,1 0-1,-1 0 1,1-1 0,-1 1 0,1 0 0,-1 0 0,1 0 0,0 0 0,0-1 0,-1 1 0,1-2 0,-4-17-3326</inkml:trace>
</inkml:ink>
</file>

<file path=ppt/ink/ink18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6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20 9728,'-12'-19'4864,"20"26"-3840,-8-7 6655,-8 12-6911,2-5 128,-3 13 128,4-8 0,5 28-1408,0-1 0,20 7 896,-8-11 0,13 13-768,-7-14 0,19-5-1280,-9-10 128,20-15-2048,-10 5 128</inkml:trace>
</inkml:ink>
</file>

<file path=ppt/ink/ink18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6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12544,'-23'0'6271,"23"13"-9086,0-13 10750,9 3-9215,-3-3 128,-6 0-3584,0 0 129,0 0 4479,0 0 128</inkml:trace>
</inkml:ink>
</file>

<file path=ppt/ink/ink18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6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10496,'1'2'397,"-1"0"0,0 0 0,1-1 0,0 1 0,-1 0 0,1-1-1,0 1 1,0-1 0,0 1 0,0-1 0,0 1 0,0-1 0,1 1 0,-1-1 0,0 0 0,1 0 0,-1 0 0,1 0 0,-1 0 0,1 0 0,0 0 0,-1 0 0,4 0 0,-2 1 201,0 0 0,0-1 0,0 1 1,0 1-1,0-1 0,0 0 0,0 1 0,-1-1 0,4 4 1,7 19-279,0 0 0,-1 1 0,-2 0-1,0 0 1,-2 1 0,9 52 0,-17-78-319,1 0 0,-1-1 0,0 1 0,1 0 0,-1-1 0,0 1 0,0 0 0,0-1 0,0 1 0,1 0 0,-1 0 0,0-1 0,0 1 0,0 0 0,-1-1 0,1 1 0,0 0 0,0 0 0,0-1 0,0 1 0,-1 0 0,1-1 0,0 1 0,-1 0 0,1-1 0,0 1 0,-1-1 0,1 1 0,-1-1 0,1 1 0,-1-1 0,1 1 0,-1-1-1,0 1 1,1-1 0,-1 0 0,1 1 0,-1-1 0,0 0 0,1 1 0,-1-1 0,0 0 0,1 0 0,-1 0 0,0 0 0,0 1 0,1-1 0,-1 0 0,0 0 0,1 0 0,-1-1 0,0 1 0,0 0 0,0 0 0,-2-1-2,0-1 0,1 1 1,-1 0-1,0-1 0,1 0 1,-1 0-1,1 1 0,0-1 0,-1-1 1,1 1-1,0 0 0,1 0 1,-1-1-1,-2-3 0,0-3 24,0 0 0,1 0 0,0-1 1,0 1-1,1-1 0,1 1 0,-1-1 0,1 0 0,1 0 0,0 0 0,0 0 0,1 0 1,1 1-1,-1-1 0,2 0 0,-1 1 0,8-17 0,-8 20-2,0 0 0,1 0 0,0 0 0,0 0 0,0 1 0,1 0 0,0-1 0,0 1 0,0 1 0,1-1 0,-1 1 0,1-1 0,0 1 0,1 1 0,-1-1 0,0 1 0,1 0-1,0 0 1,0 1 0,0-1 0,0 1 0,0 1 0,0-1 0,1 1 0,-1 0 0,1 0 0,-1 1 0,11 0 0,-4 3 92,0 0 0,1 0-1,-1 1 1,-1 1 0,1 0 0,-1 1-1,0 0 1,0 1 0,0 0 0,-1 1-1,0 0 1,-1 1 0,0 0 0,11 12-1,9 13 57,-2 2 0,48 76-1,-72-105-134,-1 1 0,0-1-1,0 1 1,-1 0-1,2 15 1,-3-22-68,-1 1 1,0 0-1,0-1 1,0 1-1,0-1 1,0 1-1,0-1 1,0 1-1,-1 0 1,1-1 0,0 1-1,-1-1 1,0 1-1,1-1 1,-2 2-1,2-3-34,-1 1 1,0-1-1,0 1 0,1-1 1,-1 0-1,0 1 0,0-1 1,0 0-1,1 0 0,-1 1 1,0-1-1,0 0 0,0 0 1,0 0-1,0 0 0,1 0 1,-1 0-1,0 0 0,0-1 1,0 1-1,0 0 0,1 0 1,-1-1-1,0 1 0,0 0 1,1-1-1,-1 1 0,0-1 1,0 1-1,0-2 0,0 2-181,0-1-1,0 1 0,0-1 0,0 0 0,0 1 0,0-1 0,1 0 0,-1 0 0,0 0 0,0 0 1,1 0-1,-1 1 0,1-1 0,-1 0 0,1-1 0,-1 1 0,1 0 0,-1 0 0,1 0 1,0-2-1,-4-13-3612</inkml:trace>
</inkml:ink>
</file>

<file path=ppt/ink/ink18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7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 8192,'-5'-8'7071,"7"19"778,0 1-4773,-1-1-3793,-1 31 1367,-1-4 553,5 41 0,-2-67-961,0 1 0,0-1 0,1 0 0,1 0 0,0 0 0,1-1 0,8 15 0,-11-22-333,0-1 0,1 1 0,-1-1 0,1 0 0,0 1 0,0-1 0,0-1 0,1 1 0,-1 0 0,1-1 1,-1 0-1,1 0 0,0 0 0,0 0 0,0 0 0,0-1 0,0 0 0,0 0 0,0 0 0,7 0 0,-5 0-486,1-1 0,0 0 1,0-1-1,0 1 0,0-1 0,0-1 0,0 1 1,-1-1-1,1-1 0,-1 1 0,9-5 0,15-10-3263</inkml:trace>
</inkml:ink>
</file>

<file path=ppt/ink/ink18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7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 14080,'-9'-3'7039,"15"6"-9727,-6-3 12544,0 0-9856,0 0 0,0 0-1280,0 0 128,0 0-1792,0 0 128</inkml:trace>
</inkml:ink>
</file>

<file path=ppt/ink/ink18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8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196 23 8192,'1'7'1543,"0"0"0,-1 0 0,0-1 0,0 1 0,-1 0 0,1-1 1,-2 1-1,1 0 0,-4 8 0,2-3-654,1 0-1,0 0 1,-1 18 0,3-17-797,1-1 1,0 1-1,1-1 1,1 1-1,0-1 0,0 0 1,1 0-1,1 0 1,0-1-1,1 1 1,0-1-1,0 0 1,1-1-1,9 10 0,-13-17-63,0 0-1,0-1 0,0 1 0,0-1 1,0 0-1,0 0 0,1 0 0,-1-1 0,1 1 1,0-1-1,-1 0 0,1 0 0,0 0 1,0 0-1,0-1 0,0 1 0,-1-1 0,1 0 1,0 0-1,0 0 0,0-1 0,0 0 1,0 1-1,-1-1 0,1-1 0,5-1 1,8-4-36,1-1 0,-2 0 1,32-22-1,-43 27 18,5-5 4,1-1-1,-2 0 1,1 0 0,-1-1-1,0 0 1,-1-1 0,-1 0-1,1 0 1,-2-1 0,9-18-1,-11 21 58,0 0-1,-1 1 0,0-1 0,-1 0 1,1 0-1,-2-1 0,1 1 0,-2 0 1,1-1-1,-1 1 0,0-1 0,-1 1 1,0 0-1,-1-1 0,-3-13 0,4 21-54,0 1-1,1-1 0,-1 0 0,0 1 0,0-1 1,0 0-1,0 1 0,0-1 0,0 1 0,0 0 0,-1-1 1,1 1-1,-2-1 0,3 1-8,-1 1 1,1 0-1,0 0 0,-1 0 1,1 0-1,-1 0 0,1 0 1,0 0-1,-1 0 0,1 0 0,-1 0 1,1 0-1,0 0 0,-1 0 1,1 0-1,-1 0 0,1 0 1,0 0-1,-1 1 0,1-1 0,0 0 1,-1 0-1,1 0 0,0 1 1,-1-1-1,1 0 0,0 0 1,-1 1-1,1-1 0,0 0 1,0 1-1,-1-1 0,1 0 0,0 1 1,-2 2 15,1 0-1,0 0 1,0 0 0,0 0 0,1 0 0,-1 0-1,1 1 1,0-1 0,0 0 0,0 0 0,0 0 0,0 0-1,1 0 1,1 6 0,4 11-7,2 0-1,18 35 1,7 15 40,-13-14 24,-3 1 0,-2 0 0,-3 1 0,-2 0 0,-3 1 0,-3 0 0,-2 0 0,-2 0 0,-17 111 0,15-152-62,-1 0 1,-1-1-1,-1 1 0,-1-1 0,0 0 0,-1 0 0,-1-1 0,0 0 0,-1 0 0,-1-1 0,0 0 0,-1-1 0,-1 0 1,0-1-1,-1 0 0,-1-1 0,1-1 0,-24 15 0,29-22-19,0 0 0,-1-1 0,1 0 0,-1 0 0,0-1 0,0 0 0,0-1 0,0 0 0,0 0 0,-18-1 0,1-2 0,1-2 0,-35-8 0,39 6 0,-1-1 0,1 0 0,1-2 0,-1-1 0,1 0 0,1-1 0,0-1 0,1-1 0,0-1 0,-28-29 0,44 42-63,1-1-1,-1 0 1,0 0 0,1 1 0,-1-1-1,1 0 1,0 0 0,0-1 0,0 1-1,0 0 1,0 0 0,0 0 0,0-1-1,1 1 1,-1 0 0,1-1 0,0-4-1,0 6-78,0-1-1,1 0 1,-1 1 0,1-1-1,0 1 1,0-1-1,0 1 1,-1-1-1,1 1 1,0-1-1,1 1 1,-1 0-1,0-1 1,0 1 0,1 0-1,-1 0 1,0 0-1,3-1 1,5-3-696,0 1 1,0 1 0,1 0 0,-1 0-1,1 0 1,18-1 0,-8 3-3153</inkml:trace>
</inkml:ink>
</file>

<file path=ppt/ink/ink18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8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453 6 4864,'-17'-5'9166,"-3"9"-5363,-20 16-3266,18-8 1828,15-8-2111,0 0 0,1 1-1,0-1 1,0 1-1,0 0 1,0 1 0,-8 10-1,-37 52 552,29-37-439,9-14-201,-24 30 360,3 1 0,1 1 0,-32 68-1,58-101-410,0-1 0,1 1 0,1 0 0,0 1 0,2-1 0,0 1 1,0 0-1,2-1 0,0 1 0,1 0 0,1 0 0,0 0 0,1 0 0,1 0 0,1-1 0,6 20 0,0-11-26,1-1 1,0-1-1,2 0 1,1-1-1,20 26 0,0-7 223,63 58 0,-91-93-314,4 4 52,1 0 0,-1-1 1,2 0-1,-1 0 0,1-2 0,18 10 0,-29-16-348,-4-5-1424,-6-12-2505,9 6 836,0 1-213</inkml:trace>
</inkml:ink>
</file>

<file path=ppt/ink/ink18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0:39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 9856,'2'-1'332,"-1"1"0,0 0 0,1 0 0,-1 0 0,1 0 0,-1 0 0,0 0 0,1 1 0,-1-1 0,0 0 0,1 1 0,-1-1 0,0 1 0,0-1 0,1 1 0,-1-1 0,0 1 0,0 0 0,0 0 0,0 0 1,0 0-1,0 0 0,0 0 0,0 0 0,0 0 0,0 0 0,0 0 0,-1 0 0,1 0 0,0 3 0,18 48 6126,-13-33-6954,3 16 714,-1 0-1,-2 1 0,-2 0 1,1 68-1,-4-77 232,-2 103 658,-19 141 1,13-201-891,7-64-289,-13 75-100,12-76-170,0-1 0,0 1 0,-1-1 0,1 0 0,-1 0 0,0 1-1,-1-1 1,1 0 0,-1-1 0,1 1 0,-1 0 0,0-1 0,-1 1-1,-4 3 1,-12 6-3498</inkml:trace>
</inkml:ink>
</file>

<file path=ppt/ink/ink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3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0 590 2688,'10'-11'4864,"16"-45"-3519,-4 10-321,-1-1-1,28-99 0,-46 132-905,0-1-1,-1 1 0,0-1 1,-1 1-1,-1-1 1,0 0-1,-1 1 0,-1-1 1,0 0-1,-1 1 0,0 0 1,-1 0-1,-1 0 0,-1 0 1,-7-15-1,-8 0 291,21 29-398,-1-1-1,1 0 1,-1 1 0,1-1 0,-1 0 0,1 1 0,-1-1 0,0 1 0,1-1 0,-1 1 0,0-1 0,1 1 0,-1 0 0,0-1 0,0 1 0,1 0 0,-1 0 0,0-1 0,0 1 0,0 0 0,0 0 0,1 0 0,-1 0 0,0 0 0,0 0 0,0 0 0,1 0 0,-1 0 0,0 1 0,0-1 0,0 0 0,1 0 0,-2 1 0,2 0-6,-1-1 0,1 1 0,0-1 0,0 1 0,-1-1 0,1 1 1,0-1-1,0 1 0,0-1 0,0 1 0,0-1 0,0 1 0,0-1 1,0 1-1,0-1 0,0 1 0,0-1 0,0 1 0,0-1 0,0 1 1,0-1-1,1 1 0,-1-1 0,0 1 0,0-1 0,1 1 0,-1-1 1,0 0-1,0 1 0,1-1 0,-1 1 0,1-1 0,-1 0 0,0 1 1,1-1-1,-1 0 0,1 0 0,0 1 0,17 12 69,-1-7-44,1 0 0,0-1 0,0-1 0,0-1 0,1-1 0,29 0 0,-11 1 24,378 25 459,-412-28-509,4 0 20,-1 0 0,1 0 0,-1 1 0,1 0-1,-1 0 1,0 0 0,1 1 0,-1 0 0,0 0 0,0 1 0,7 3 0,-14-5-12,1 0 1,-1 1 0,0-1 0,1 0 0,-1 0 0,0 0 0,1 0 0,-1 0 0,0 0 0,0 0 0,0 0 0,0 0 0,0 0 0,0-1 0,0 1 0,0 0 0,0-1 0,0 1 0,-1-1 0,-1 1 0,0 1-7,-35 20 22,23-15-27,0 2 0,-24 17 0,35-22-4,-1 0 0,1 0 0,0 0 1,0 1-1,1 0 0,0-1 1,-1 1-1,1 0 0,1 0 0,-1 1 1,1-1-1,-2 8 0,3-9-2,1 0 0,0 0 0,0 1-1,0-1 1,1 0 0,-1 0 0,1 1 0,0-1 0,0 0-1,0 0 1,1 0 0,-1 0 0,1-1 0,0 1 0,0 0-1,1-1 1,-1 1 0,6 5 0,2 3 14,0-1 0,1-1 0,24 19 0,-26-23 8,-1-1-1,1-1 1,0 1 0,1-2 0,-1 1 0,1-1-1,0-1 1,0 0 0,0 0 0,0-1-1,0 0 1,0 0 0,19-3 0,10-2 53,0-2 0,47-14 1,-50 11-8,19-2 63,-32 7-61,0 0 0,-1-2 1,1-1-1,-1 0 0,0-2 1,-1 0-1,22-14 0,-42 23-68,1-1-1,-1 1 1,1-1-1,0 1 1,-1-1-1,1 1 1,0 0-1,-1 0 1,1-1-1,0 1 1,-1 1-1,1-1 1,0 0-1,-1 0 1,1 1-1,0-1 1,-1 0-1,1 1 1,-1 0-1,1-1 1,-1 1-1,1 0 1,-1 0-1,1 0 1,-1 0-1,0 0 1,0 0-1,1 0 1,-1 1-1,2 1 0,40 52 28,-30-36-34,-3-8 83,0 0-1,0-1 1,1 0-1,0-1 1,1 0-1,0 0 1,1-2-1,-1 1 1,1-2-1,1 1 1,-1-2-1,1 0 1,0-1-1,1 0 0,-1-1 1,0 0-1,1-1 1,0-1-1,21-1 1,-8-1 105,0-2 0,1-1 0,-1-2 0,38-11 1,-48 11-87,0-1 1,0 0 0,-1-2 0,0 1 0,-1-2 0,0 0 0,24-20 0,-35 25-70,-1 1 0,0-1 0,1 0 0,-2 0 0,1 0 0,0 0 0,-1-1 0,0 1 0,0-1 0,-1 0 0,0 0 0,0 0 0,0 0 0,-1 0 0,2-12 0,-3 9-12,0 1 0,-1-1 0,0 1 0,0 0 0,-1-1 1,0 1-1,0 0 0,-1 0 0,0 0 0,-7-13 0,1 7-17,1 1 1,-1 0-1,-1 0 1,0 1-1,-1 1 0,-1-1 1,1 2-1,-2 0 1,1 0-1,-1 1 1,-28-14-1,20 15-22,0 1-1,0 1 1,-1 0-1,0 2 1,-1 1-1,1 0 1,0 2-1,-1 1 1,1 0 0,-1 2-1,-38 7 1,26-1-55,0 1 0,0 1 1,1 2-1,0 2 1,2 1-1,-44 26 0,73-39 71,-9 5-140,0 1-1,0 0 1,1 0-1,-19 21 1,28-28 106,1 0 1,0 1-1,0-1 1,0 1-1,0-1 0,0 1 1,0 0-1,0-1 1,0 1-1,1 0 1,-1 0-1,0-1 0,1 1 1,0 0-1,-1 0 1,1 0-1,0 0 1,0 0-1,0 0 1,0-1-1,0 1 0,1 0 1,-1 0-1,1 0 1,-1 0-1,1-1 1,-1 1-1,1 0 0,0-1 1,0 1-1,0 0 1,0-1-1,0 1 1,0-1-1,1 1 1,-1-1-1,0 0 0,1 0 1,-1 1-1,1-1 1,-1 0-1,1 0 1,0 0-1,-1-1 0,4 2 1,16 8-618,1-1 0,0-1 1,0-1-1,1-2 0,0 0 1,0-1-1,0-1 0,36 0 1,50-4-1641</inkml:trace>
</inkml:ink>
</file>

<file path=ppt/ink/ink18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37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676 109 5760,'-1'-1'169,"0"1"1,0 0-1,0-1 0,0 1 1,0-1-1,1 1 0,-1-1 1,0 0-1,0 1 1,0-1-1,1 0 0,-1 0 1,0 1-1,1-1 0,-1 0 1,1 0-1,-1 0 0,1 0 1,0 0-1,-1 0 1,1 0-1,0 0 0,-1 0 1,1 0-1,0 0 0,0 0 1,0 0-1,0 0 1,0 0-1,0 0 0,0 0 1,1-2-1,0 0 3756,-1 3-2410,-12-11 1919,-136-49 2988,139 58-6301,0 1 0,0-1 0,1 2 0,-1-1 0,0 1 1,0 1-1,0 0 0,0 0 0,-13 3 0,-72 26 331,74-20-377,0 0 0,0 1-1,1 1 1,0 1 0,1 0-1,1 2 1,0 0 0,1 1-1,1 0 1,0 1 0,2 1-1,0 0 1,0 1 0,2 1-1,0 0 1,2 0 0,0 1-1,1 0 1,-10 43 0,16-52-27,1 0 0,0 0 0,1 0 0,0 0 0,1 0 0,2 14 0,-2-20-33,0-1 0,1 1 0,0 0 0,0-1 0,0 1 0,1-1 0,0 0 0,0 0 0,0 0 0,0 0 0,1 0 0,0-1 0,0 1 0,0-1 0,7 5 0,3 0-67,0-1 0,1-1 0,0 0 1,0-1-1,1 0 0,0-1 0,0-1 0,0-1 0,0 0 1,0-1-1,1-1 0,-1 0 0,30-3 0,-3-2-93,0-3 0,0-1 0,-1-2 0,48-17 0,-86 25 153,1 0-1,-1 0 1,1 0-1,-1-1 0,0 1 1,0-1-1,0 0 1,0-1-1,-1 1 1,1-1-1,-1 1 1,0-1-1,0 0 1,0 0-1,-1 0 1,1-1-1,-1 1 1,0 0-1,2-8 0,-4 12 6,0 0-1,0-1 0,1 1 0,-1 0 0,0-1 0,0 1 0,0 0 0,0 0 1,1-1-1,-1 1 0,0 0 0,0 0 0,0-1 0,1 1 0,-1 0 0,0 0 0,0 0 1,1 0-1,-1-1 0,0 1 0,1 0 0,-1 0 0,0 0 0,0 0 0,1 0 0,-1 0 1,0 0-1,1 0 0,-1 0 0,0 0 0,1 0 0,-1 0 0,0 0 0,1 0 1,-1 0-1,0 0 0,0 0 0,1 0 0,-1 0 0,0 1 0,1-1 0,-1 0 0,0 0 1,0 0-1,1 0 0,-1 1 0,0-1 0,0 0 0,1 0 0,-1 0 0,0 1 1,0-1-1,0 0 0,0 1 0,1-1 0,-1 0 0,0 0 0,0 1 0,0-1 0,0 0 1,0 1-1,0-1 0,0 0 0,0 1 0,18 33 608,-2-4-385,-10-23-201,1 1 0,0-1 0,0 0 0,1-1 0,-1 0 0,1 0 0,1 0 0,-1-1 0,14 6 0,-2-3 23,0 0 1,41 8-1,-42-12-7,1-1-1,0-1 1,0-1-1,0 0 1,0-2-1,0 0 1,0-1 0,28-7-1,-12-1 69,-1-1 0,-1-2 0,51-26-1,-77 34-94,1 0 0,-1 0-1,0 0 1,0-1-1,0 0 1,-1-1 0,0 0-1,-1 0 1,1 0 0,9-15-1,-13 16-24,0-1 0,0 1 0,0-1 0,-1 1 0,0-1 0,0 0 0,0 0 0,-1 1-1,0-1 1,-1 0 0,1 0 0,-1 0 0,-1-1 0,1 2 0,-1-1 0,-3-9 0,1 1-5,-1 1-1,-1-1 1,0 1 0,-1 1 0,-1-1 0,0 1 0,-1 0 0,0 0 0,-1 1 0,0 0-1,-12-11 1,15 19 16,1 0-1,-1-1 1,0 2-1,0-1 1,0 1-1,-1 0 0,1 0 1,-1 1-1,1 0 1,-1 0-1,0 0 1,0 1-1,0 0 0,0 0 1,0 1-1,0 0 1,0 0-1,-13 3 1,5 0 3,1 1-1,0 0 1,0 1 0,0 0 0,1 1 0,-1 1 0,-16 11 0,5-2-41,1 0 0,1 2-1,0 1 1,2 0 0,0 2-1,2 0 1,-33 45 0,44-55-188,0 1 0,0-1 0,1 2 0,1-1 0,0 0 0,0 1 1,1 0-1,1 1 0,1-1 0,-1 1 0,-1 22 0,5-34 62,0 0 0,0-1 0,0 1 0,0 0 0,0-1 0,0 1 0,0 0 0,1-1 0,-1 1-1,1 0 1,-1-1 0,1 1 0,-1-1 0,1 1 0,0-1 0,0 1 0,0-1 0,0 1 0,0-1 0,0 0 0,0 0 0,0 1 0,1-1 0,-1 0-1,0 0 1,1 0 0,-1 0 0,1-1 0,-1 1 0,1 0 0,-1-1 0,1 1 0,2 0 0,-2 0-55,27 14-3780</inkml:trace>
</inkml:ink>
</file>

<file path=ppt/ink/ink18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38.1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317 21 8064,'-10'-11'4982,"9"10"-4663,1 1 1,0-1 0,-1 0-1,0 1 1,1-1 0,-1 0-1,1 1 1,-1-1-1,0 1 1,1-1 0,-1 1-1,0-1 1,1 1 0,-1 0-1,0-1 1,0 1 0,0 0-1,1 0 1,-1-1 0,0 1-1,0 0 1,0 0 0,0 0-1,1 0 1,-1 0-1,0 0 1,0 0 0,0 0-1,1 1 1,-1-1 0,0 0-1,-1 1 1,-11 0-109,1 1 1,-1 1-1,1 0 0,0 1 0,0 0 1,0 1-1,0 0 0,1 1 1,0 0-1,0 0 0,1 1 0,-1 1 1,2 0-1,-1 0 0,1 1 1,0 1-1,1-1 0,0 1 1,1 0-1,-10 17 0,16-25-204,1-1 0,-1 1-1,0-1 1,1 1 0,-1 0 0,1-1-1,0 1 1,-1 0 0,1-1-1,0 1 1,0 0 0,0-1 0,0 1-1,0 0 1,1-1 0,-1 1 0,0 0-1,1-1 1,-1 1 0,1 0-1,1 2 1,0-1 4,1 0 0,-1 0 0,0-1 0,1 1 0,-1-1 0,1 1 0,0-1 0,0 0-1,0 0 1,3 2 0,5 1 55,0-1-1,0 1 1,0-2-1,1 1 1,16 2-1,157 30 1131,-158-29-1025,0 1-1,-1 2 1,0 1-1,40 23 0,-60-30-136,0 0-1,-1 0 1,0 0-1,0 1 1,0 0-1,0 0 1,7 11-1,-11-14-7,1 0-1,-1 1 1,0-1-1,1 1 0,-1-1 1,0 1-1,-1 0 1,1-1-1,0 1 1,-1 0-1,1 0 1,-1-1-1,0 1 1,0 0-1,0 0 0,-1-1 1,1 1-1,0 0 1,-1 0-1,0-1 1,0 1-1,-2 4 1,-3 3 34,-1 0-1,0 0 1,-1-1 0,0-1 0,-1 1 0,1-1 0,-2 0 0,1-1 0,-1 0 0,0-1 0,0 0-1,-20 8 1,-14 4 84,-79 22 0,85-31-180,-79 8-1,63-11-423,49-6 180,0 1 0,-1-1 0,1 0 0,0 0 0,-1-1 0,-8-1 0,13 1 42,0 1 1,-1 0-1,1-1 1,0 1-1,0 0 1,-1-1-1,1 0 1,0 1-1,0-1 1,0 0-1,0 1 1,0-1-1,0 0 1,0 0-1,0 0 1,0 0-1,0 0 1,0 0-1,1 0 1,-1 0-1,0-1 1,1 1-1,-1 0 1,1 0 0,-1 0-1,1-1 1,0 1-1,0 0 1,-1-1-1,1 0 1,0-11-3753</inkml:trace>
</inkml:ink>
</file>

<file path=ppt/ink/ink18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39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248 235 9984,'28'-62'13845,"-20"50"-13523,1 0 1,0 1 0,1 1-1,0 0 1,0 0 0,1 1-1,23-15 1,-27 19-160,13-8 483,0 0 0,39-17 0,-54 27-553,0 1-1,-1 0 0,1 1 0,0-1 1,0 1-1,0 0 0,0 0 0,0 1 1,0-1-1,1 1 0,-1 0 0,0 1 1,0-1-1,0 1 0,0 0 0,0 0 1,0 1-1,0-1 0,7 5 0,-7-2-58,0 0 0,-1 1 0,0-1 0,1 1 0,-2 0 0,1 0-1,-1 0 1,1 1 0,-2-1 0,1 1 0,0 0 0,-1 0 0,0 0-1,-1 0 1,1 0 0,-1 0 0,-1 1 0,1 6 0,1 17 1,-1 0 0,-5 39 0,4-60-16,-3 12 22,-1 0 0,-1 0-1,0 0 1,-2-1 0,0 0 0,-1 0-1,-2-1 1,0 0 0,0 0-1,-2-1 1,0-1 0,-1 0-1,-17 16 1,-11 10 94,-2-3 0,-2-1 0,-72 47 0,101-75-129,-1 0 0,0-2 0,-1 0 0,0-1 0,0-1 0,-25 7 0,38-13-12,1-1 0,-1 1 0,1-1-1,-1 0 1,0 0 0,1 0 0,-1 0 0,1-1-1,-1 0 1,1 0 0,-1 0 0,1 0-1,0-1 1,0 0 0,0 0 0,0 0 0,0 0-1,0-1 1,0 1 0,0-1 0,1 0-1,0 0 1,-5-6 0,7 9 1,0-1 1,0 0-1,1 0 1,-1 0-1,0 1 1,1-1-1,-1 0 0,1 0 1,-1 0-1,1 0 1,-1 0-1,1 0 0,0 0 1,0 0-1,-1 0 1,1 0-1,0 0 1,0 0-1,0-1 0,0 1 1,0 0-1,0 0 1,0 0-1,1 0 1,-1 0-1,0 0 0,1 0 1,-1 0-1,1-2 1,1 1 6,0 1 0,0-1 1,0 0-1,0 1 0,0-1 1,0 1-1,0 0 0,0-1 1,0 1-1,1 0 0,-1 0 1,4 0-1,3-2 37,1 1 0,0 0 0,0 1 1,0 0-1,13 0 0,132 28 233,-102-15-227,63 4 1,-62-13-185,90-8 1,-62-5-2871,-78 10-446,-6-1-1717,-10-5 2408,2 2-1225</inkml:trace>
</inkml:ink>
</file>

<file path=ppt/ink/ink18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39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 9216,'0'-7'4608,"8"23"-3584,-8-16 8447,18-13-8703,-4 10 128,20 3 384,-5 0 0,22 0-1664,-8 0 0,8 0 1152,-13 0 0,13-7-896,-8-2 128,14 2-1280,-20-2 128,1 2-2560,-10 0 0</inkml:trace>
</inkml:ink>
</file>

<file path=ppt/ink/ink18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39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10880,'14'0'5376,"20"25"-4609,-25-22 7681,14 1-8320,-3-4 128,17 3 0,-9 1 0,15 1-384,-11-1 0,-3-1-768,-6 1 128,2-4-2560,-8 0 0</inkml:trace>
</inkml:ink>
</file>

<file path=ppt/ink/ink18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0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12416,'15'0'6143,"36"12"-7167,-37-12 9984,18 4-8960,-3-1 0,10 1 0,-12 0 0,6 1-1408,-9-2 0,4 1-1920,-5-4 128</inkml:trace>
</inkml:ink>
</file>

<file path=ppt/ink/ink18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0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510 74 8064,'0'-3'497,"-1"0"1,1 0 0,-1 0-1,0 0 1,0 0 0,0 0-1,0 0 1,-1 0 0,1 0-1,-1 0 1,0 1 0,0-1-1,0 1 1,0-1 0,0 1-1,0 0 1,-1 0 0,1 0-1,-1 0 1,1 0 0,-6-2-1,0 1 609,-1 0 0,1 1 0,0 1 0,-1 0 0,1 0 0,-12 0-1,-13-1-2493,24 1 1515,0 1 1,-1 1 0,1-1-1,-1 1 1,1 1 0,0 0-1,-1 0 1,1 1 0,0 0-1,1 1 1,-1 0 0,-12 7-1,-6 6 393,2 1 0,-30 27-1,48-39-538,-5 4 124,1 0 0,0 1 0,1 0 0,1 0 0,-1 1 0,2 0 0,0 1 0,0 0 0,1 0 0,1 0 0,-8 24 0,12-29-62,1 0 1,-1 0-1,1 0 1,1 0-1,-1 1 1,2-1 0,-1 0-1,1 1 1,0-1-1,1 0 1,0 0-1,0 0 1,0 0 0,1 0-1,1-1 1,-1 1-1,1-1 1,0 0-1,1 0 1,0 0 0,0-1-1,9 9 1,-1-2-17,1 0 1,0-1 0,1-1 0,0-1-1,0 0 1,1-1 0,1 0 0,-1-2-1,33 11 1,-11-8-6,0-2 0,0-1 0,0-2 0,1-2 0,43-2 0,-57-2-11,0-1 0,0-1 1,1-1-1,-2-1 1,1-1-1,-1-2 1,0 0-1,38-20 1,-34 9-89,-27 18 73,0 0 0,0-1 0,1 1 1,-1 0-1,0 0 0,1 0 1,-1 0-1,1 0 0,-1 0 1,1 1-1,0-1 0,-1 0 1,1 1-1,0-1 0,-1 1 1,1 0-1,0-1 0,-1 1 1,1 0-1,0 0 0,0 0 1,-1 0-1,1 0 0,0 1 1,0-1-1,-1 0 0,1 1 0,0 0 1,-1-1-1,1 1 0,0 0 1,-1 0-1,1 0 0,-1 0 1,0 0-1,2 1 0,17 11 39,1-2 0,0 0-1,1-1 1,0-1 0,0-1-1,1-1 1,0-1 0,0-1 0,0-1-1,1 0 1,-1-3 0,34 0-1,-30-2 28,0-2 0,0 0 0,0-2-1,0-1 1,-1-1 0,0-1 0,0-2 0,-1 0-1,-1-2 1,32-19 0,-50 27-53,-1 1-1,0-2 1,0 1-1,-1 0 1,1-1-1,-1 0 1,0 0-1,0 0 1,-1-1-1,1 1 1,-1-1-1,-1 0 1,1 0-1,-1 0 1,0 0 0,0 0-1,-1 0 1,1-1-1,-1 1 1,-1 0-1,1-1 1,-1 1-1,-1-1 1,1 1-1,-1 0 1,0-1-1,0 1 1,-1 0-1,-4-11 1,4 8-9,-2 1 0,1-1 0,-1 1 0,0 0 0,-1 0 0,0 1 0,0-1 0,-1 1 0,0 0 0,0 1 0,-1-1 0,1 1 0,-16-10 0,19 14 0,-8-6 0,0 0 0,-1 1 0,1 0 0,-1 1 0,-1 0 0,1 1 0,-1 1 0,0 0 0,0 0 0,-27-2 0,25 3 0,-3 0-10,0 1 1,0 1-1,0 0 0,1 2 1,-1 0-1,0 1 0,0 1 0,0 0 1,1 1-1,-22 9 0,20-8-59,0 2 0,0 1 0,1 0 0,0 1 0,0 1 0,1 0 0,1 2 0,0 0 0,0 0 0,1 2 0,1 0 0,0 0 0,1 2 0,0-1 0,2 2 0,-14 23 0,22-36-42,0 1 0,0 0 0,1-1 0,-1 1 0,1 0 0,1 0 1,-1 0-1,1 0 0,-1 1 0,1-1 0,1 0 0,-1 1 0,1-1 0,0 0 0,0 1 0,1-1 0,-1 0 0,1 1 0,0-1 0,1 0 1,-1 0-1,1 0 0,0 0 0,1 0 0,-1 0 0,1-1 0,0 1 0,0-1 0,6 8 0,-2-6-385,0 0-1,0-1 0,0 0 1,1 0-1,-1 0 1,1-1-1,0 0 1,1-1-1,-1 1 0,1-2 1,-1 1-1,1-1 1,0-1-1,0 1 1,0-2-1,0 1 0,13-2 1,47 1-3237</inkml:trace>
</inkml:ink>
</file>

<file path=ppt/ink/ink18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1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336 45 9728,'-1'-3'650,"-1"0"1,0 0-1,0 0 1,-1 0-1,1 0 0,0 0 1,-1 1-1,0-1 1,0 1-1,0 0 1,0 0-1,0 0 1,0 0-1,0 0 1,-1 0-1,1 1 1,-1 0-1,-3-1 1,-30 1 3605,-8 9-4232,27-3-12,0 0 0,1 2-1,-1 0 1,-18 10-1,28-13 98,0 1 0,1 0 0,0 0 0,0 0 0,0 1 0,0 0 0,1 0 0,0 1 0,0-1 0,1 2 0,-7 9-1,12-16-101,-1 1-1,0-1 0,1 0 1,-1 1-1,1-1 0,-1 1 0,1-1 1,0 0-1,0 1 0,0-1 1,-1 1-1,1-1 0,1 1 0,-1-1 1,0 1-1,0-1 0,0 1 1,1-1-1,-1 0 0,1 1 0,-1-1 1,1 0-1,-1 1 0,1-1 0,0 0 1,0 0-1,0 1 0,0-1 1,0 0-1,1 1 0,4 3 24,0-1 0,0 1 1,1-1-1,0-1 0,7 4 0,-3-1 0,135 59 312,-75-36 266,68 41-1,-135-68-573,15 9 248,0 1 1,0 0-1,24 23 1,-39-31-229,0 0 0,0 0 1,0 0-1,-1 1 1,0-1-1,0 1 0,0 0 1,0 0-1,-1 0 1,1 1-1,-1-1 0,-1 0 1,1 1-1,-1-1 1,0 1-1,0 0 1,-1-1-1,0 11 0,0-13-33,-1-1-1,0 1 0,0 0 0,-1-1 0,1 1 1,0-1-1,-1 0 0,0 0 0,1 1 0,-1-1 1,0 0-1,0 0 0,0-1 0,0 1 0,-1 0 1,1-1-1,0 1 0,-1-1 0,1 0 0,-5 2 1,-60 21 178,58-21-183,-21 5-5,1-2 0,-1-1 0,0-1-1,0-2 1,0-1 0,-1-1 0,-34-5 0,-49-15-5751,93 16 1922,6 3-172</inkml:trace>
</inkml:ink>
</file>

<file path=ppt/ink/ink18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2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750 19 7680,'-1'-1'517,"1"0"0,-1 0 1,0 0-1,1-1 0,-1 1 0,0 0 1,0 0-1,0 0 0,0 0 1,0 0-1,0 1 0,0-1 0,-1 0 1,1 0-1,0 1 0,0-1 1,0 1-1,-1-1 0,1 1 0,0-1 1,-3 1-1,0-1 5,0 1 0,1 0 0,-1 0 0,0 0 0,0 1 0,0 0 0,-7 1 0,-6 4-492,1 0 0,-27 15 0,33-16 473,-40 21 297,1 3 0,1 2 0,-82 69 0,106-78-551,0 2 1,2 0-1,0 2 1,2 0-1,1 1 1,1 1 0,2 1-1,1 0 1,-18 47-1,10-18-5,3 0-1,2 1 0,3 1 0,-12 95 0,22-95-170,2-1-1,3 0 1,9 70-1,-3-90-81,1-1 0,3-1 0,0 1 0,3-2-1,26 57 1,-36-86 1,67 123 10,-59-113-214,0-1 0,1-1-1,1 1 1,0-2-1,20 17 1,-31-29 36,0 0-1,0-1 0,0 1 1,1-1-1,-1 0 1,0 0-1,1 1 1,-1-1-1,1-1 0,-1 1 1,4 1-1,-4-2-146,-1 0 0,1 0 0,0 0 0,-1-1 0,1 1-1,0 0 1,-1-1 0,1 1 0,0-1 0,-1 1 0,1-1-1,-1 0 1,1 0 0,-1 1 0,0-1 0,1 0 0,1-2-1,7-5-3516</inkml:trace>
</inkml:ink>
</file>

<file path=ppt/ink/ink18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2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10240,'0'-2'384,"1"0"0,0 0 0,0 0 0,0 1 0,0-1 0,0 0 0,0 0 0,0 1 0,1-1 0,-1 1 0,1 0 0,-1-1 0,1 1 0,-1 0 0,1 0 0,0 0 0,0 0 0,0 0 0,-1 0 0,1 0 0,0 1 0,0-1 0,0 0 0,0 1 0,0 0 0,0 0 0,0-1 0,0 1 0,0 1 0,0-1 0,0 0 0,1 0 0,-1 1 0,-1-1 0,1 1 0,4 1 0,6 3 690,-1 1 0,1 0 0,-1 1 0,19 16 0,-3-4-1944,62 47 1252,-67-48-40,1 0 0,30 16 0,-38-26-264,216 124-689,-208-109-1246,-23-23 1733,1 1 0,-1-1 0,0 1 0,0-1 0,1 1 0,-1-1 0,0 1 0,0-1 0,0 1 0,0 0 0,0-1 0,0 1 0,0-1 0,0 1 0,0 0 0,0-1 0,0 1 1,0-1-1,0 1 0,-1-1 0,1 1 0,0 0 0,0-1 0,-1 1 0,1-1 0,0 1 0,-1-1 0,1 0 0,0 1 0,-1-1 0,1 1 0,-1-1 0,1 0 0,-1 1 0,1-1 0,-1 0 0,1 1 0,-1-1 0,1 0 0,-1 0 0,1 1 0,-1-1 0,1 0 0,-1 0 0,0 0 0,1 0 0,-1 0 0,-11 4-3716</inkml:trace>
</inkml:ink>
</file>

<file path=ppt/ink/ink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4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27 2816,'0'-1'219,"-1"0"0,1-1 1,0 1-1,0 0 0,0-1 0,0 1 1,0 0-1,0-1 0,0 1 0,1 0 1,-1 0-1,0-1 0,1 1 0,-1 0 1,1 0-1,-1-1 0,1 1 0,-1 0 1,3-2-1,5 4 2362,3 17-2294,-6 4-117,0 0 1,-2 0-1,0 1 0,-2-1 0,-2 38 1,2 4 642,1 251 2068,2 53-259,-1-265-1906,5 70 487,-5-151-1029,0 1 1,2-1-1,0 0 1,2-1-1,11 29 1,-16-47-156,-1-1-1,0 0 1,0 1 0,1-1 0,-1 0 0,1 0-1,0 0 1,0 0 0,0 0 0,0 0 0,0 0 0,0-1-1,0 1 1,0-1 0,1 0 0,-1 1 0,1-1-1,-1 0 1,1 0 0,-1-1 0,1 1 0,0 0 0,-1-1-1,1 0 1,0 0 0,-1 1 0,1-1 0,0-1-1,-1 1 1,1 0 0,0-1 0,-1 1 0,5-2 0,8-4-93,0 0 1,0 0-1,0-1 1,20-14 0,-7 5-350,2 0-1070,-1-1 0,44-34 0,2 4-2282,-54 34 2686,28-17-1471</inkml:trace>
</inkml:ink>
</file>

<file path=ppt/ink/ink18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2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758 0 9216,'-7'1'1614,"0"-1"0,0 1 0,0 0 0,1 1 0,-1-1 0,-10 5 0,-40 25 3292,24-6-4682,-38 37-1,21-18 533,-26 15-788,-61 54 1515,-23 41-554,57-49-4951,96-98 694,2-4-278</inkml:trace>
</inkml:ink>
</file>

<file path=ppt/ink/ink18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3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9984,'18'11'4992,"30"-15"-4352,-39 1 7295,14-1-7295,-3 4 128,22 0 256,-10 0 0,25 0-1408,-14 0 0,3 0 896,-9 0 0,3 0-768,-8 0 128,-4 0-896,-5 0 128,-3 4-2560,-6-4 0</inkml:trace>
</inkml:ink>
</file>

<file path=ppt/ink/ink18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3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10880,'-4'7'1911,"0"1"0,0-1-1,1 1 1,0-1 0,1 1 0,-3 12 0,3-9-872,1 2-1,0-1 1,1 21-1,4 1-1575,1-1 1,11 38-1,-7-33 1640,0-3-920,26 63 0,-29-84-357,-4 14-920,-2-28 903,0 1 0,0-1-1,0 0 1,0 0 0,0 1 0,0-1-1,0 0 1,0 1 0,0-1 0,0 0 0,0 1-1,0-1 1,0 0 0,0 0 0,0 1-1,0-1 1,-1 0 0,1 0 0,0 1-1,0-1 1,0 0 0,-1 0 0,1 1 0,0-1-1,0 0 1,-1 0 0,1 0 0,0 0-1,0 1 1,-1-1 0,1 0 0,0 0-1,0 0 1,-1 0 0,1 0 0,-6 0-3287</inkml:trace>
</inkml:ink>
</file>

<file path=ppt/ink/ink18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3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9 11392,'-6'-9'5631,"12"45"-5375,-6-33 9216,0 29-8960,0-12 0,5 23 384,-2-8 0,6 8-1152,-3-8 0,8-3 512,-5-1 0,16-12-768,-8-3 0,7-7-2816,-5-5 128,10-13-512,-12 5 1</inkml:trace>
</inkml:ink>
</file>

<file path=ppt/ink/ink18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4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15360,'5'9'7679,"15"-18"-14590,-20 9 15742,0 0-14975,0 0 1</inkml:trace>
</inkml:ink>
</file>

<file path=ppt/ink/ink18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4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275 1 8064,'-3'0'10270,"2"8"-4382,3 27-3028,3 14-5069,0-27 4087,-2-11-1476,1 0 0,0 0 0,1-1 0,1 1 0,11 16-1,-13-22-320,-1-1 0,1 0 0,0 0-1,1 0 1,-1-1 0,0 1-1,1-1 1,0 0 0,0 0 0,0-1-1,0 1 1,0-1 0,11 3-1,-2-2-4,0-1-1,0 0 0,0-1 0,1-1 0,-1 0 0,0-1 0,0 0 0,1-1 0,16-5 1,-26 6-61,0 0 1,0-1-1,0 1 1,-1-1-1,1 0 1,-1 0-1,1-1 1,-1 0-1,0 1 0,0-1 1,0-1-1,0 1 1,-1 0-1,1-1 1,-1 0-1,0 0 1,0 0-1,0 0 1,0 0-1,-1-1 1,0 1-1,0-1 1,0 0-1,0 1 1,-1-1-1,0 0 1,0 0-1,0 0 1,0-8-1,-1 5 86,0 4-43,1-1-1,-1 0 1,0 1-1,0-1 1,-1 0-1,1 1 1,-1-1 0,-2-6-1,2 11-50,0 1 0,0-1 0,1 1 0,-1 0 0,0-1 1,0 1-1,1 0 0,-1 0 0,1-1 0,-1 1 0,1 0 0,-1 0 0,1 0 0,-1 0 0,1 0 0,0 0 0,-1 0 1,1 0-1,0 0 0,0 0 0,0 0 0,0 0 0,0 0 0,0 0 0,0 0 0,0-1 0,0 1 0,0 0 0,1 2 1,3 34 39,-3-34-51,0 5 4,0 0 0,1 1 0,0-1 0,1 0 0,3 9 0,37 48 0,136 210 128,-174-266-127,7 10 11,-1 1-1,-1-1 1,0 2 0,-2-1 0,0 1-1,-2 1 1,0-1 0,5 43 0,-10-47-11,-1-1-1,0 0 1,-2 0 0,0 0 0,0 0 0,-2 0 0,0 0-1,-1 0 1,0-1 0,-1 0 0,-1 0 0,0-1 0,-1 0 0,-1 0-1,0 0 1,-1-1 0,0-1 0,-1 0 0,-1 0 0,0-1 0,0-1-1,-1 0 1,0 0 0,-29 14 0,13-13-1,0-1 0,0-2 0,-1-1 0,-1-1 0,1-2 0,-35 1 0,26-6 18,1-3 1,-1 0-1,1-3 0,0-1 0,0-2 1,-58-23-1,78 26-93,1-1 1,0 0-1,0-1 0,1 0 1,-18-15-1,28 20 11,0-1 0,0 0 0,0 0 0,1-1 0,0 1 0,0-1 0,0-1 0,1 1 0,0-1 0,0 1 0,1-1 0,-1 0 0,1 0 0,-3-14 0,6 19-126,-1-1 0,1 1 1,0 0-1,0-1 0,0 1 0,1 0 1,-1-1-1,1 1 0,-1 0 0,1 0 1,0-1-1,-1 1 0,1 0 0,0 0 0,0 0 1,1 0-1,-1 0 0,0 0 0,1 0 1,-1 1-1,1-1 0,0 0 0,2-1 0,3-2-1097,1 0 0,-1 0 0,1 1 0,13-5 0,-15 6 629,24-10-3437</inkml:trace>
</inkml:ink>
</file>

<file path=ppt/ink/ink18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5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11008,'26'7'4681,"12"12"-3312,-4 1 6148,-23-13-7015,0 1 0,0 1 0,-1 0-1,0 0 1,0 1 0,-1 0 0,11 17-1,51 84 423,-61-94-977,120 233 1504,-109-204-1129,-2 1-1,-1 1 1,-3 1 0,16 95 0,-28-124-344,-2-1 0,0 1 0,-1 0 0,-1-1 0,0 1 1,-2-1-1,0 0 0,-2 0 0,0 0 0,0 0 0,-2-1 1,-1 1-1,0-2 0,-1 1 0,-1-1 0,-13 17 0,11-18-646,-1-1 0,-24 22-1,32-33-104,0 1 0,0-1-1,-1 0 1,0-1 0,1 1-1,-2-1 1,1 0 0,0-1-1,0 1 1,-1-1 0,-11 2-1,0-4-3322</inkml:trace>
</inkml:ink>
</file>

<file path=ppt/ink/ink18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5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12032,'18'-3'6015,"19"-8"-7295,-26 6 10624,16 10-9600,-8-1 128,18 3-128,-8-4 128,8 3-896,-8-3 0,-1 1-2304,-5-4 128</inkml:trace>
</inkml:ink>
</file>

<file path=ppt/ink/ink18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5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12288,'20'-4'6143,"22"1"-7807,-33 3 10368,34-6-8704,-11 6 0,25-3-128,-14-1 0,8-3-1792,-8-2 0,-11 2-1280,-4-2 129</inkml:trace>
</inkml:ink>
</file>

<file path=ppt/ink/ink18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6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449 34 9472,'-2'0'291,"0"0"0,0 1 0,0-1 0,0 0 0,0 0 0,0 0 0,0-1 0,0 1 0,0 0 0,0-1 0,0 1 0,0-1 0,0 0 1,0 0-1,0 0 0,0 0 0,1 0 0,-1 0 0,-1-1 0,-18-11 7071,12 11-7081,1-1 0,-1 1 0,0 1 0,1 0 0,-1 0 0,0 1 0,0 0 0,0 0-1,0 1 1,1 0 0,-1 1 0,0 0 0,1 0 0,-14 6 0,1 0 131,0 0-1,0 2 1,0 1-1,-21 15 1,32-19-265,1 0 0,-1 1 0,1 0 0,1 1 1,0 0-1,0 0 0,0 1 0,1 0 0,1 0 0,0 1 0,0 0 0,-7 22 0,10-25-107,1 0 0,0 1-1,1 0 1,0-1 0,0 1 0,1 0-1,0-1 1,1 1 0,0 0-1,0-1 1,1 1 0,0-1-1,0 1 1,1-1 0,0 0 0,0 0-1,1 0 1,9 14 0,-3-9-32,1 0 1,0-1-1,1 0 1,0 0-1,1-1 1,0-1-1,1 0 1,0-1-1,1 0 1,-1-1-1,2-1 1,-1-1-1,1 0 1,0 0-1,0-2 1,24 4-1,3-2-28,0-1-1,1-2 1,-1-3-1,0-1 1,59-9-1,-90 8 21,1-1 0,0 0 0,-1-1 0,1-1 0,-1 1 0,-1-2 0,1 0 0,-1 0 0,0-1 0,0-1 0,-1 0 0,1 0 0,12-15 0,-21 21 0,0 1 0,0-1 0,-1 1 0,1 0 0,0-1 0,0 1 0,1 0 0,-1 0 0,0 0 0,0 1 0,0-1 0,1 0 0,-1 1 0,0-1 0,1 1 0,-1 0 0,0 0 0,1 0 0,-1 0 0,0 0 0,1 1 0,-1-1 0,3 2 0,4 1 0,-1 0 0,0 1 0,0 0 0,13 10 0,12 4 0,-9-6-18,1-2 0,1-1 1,-1-1-1,2-1 0,50 6 0,-35-9 28,0-2-1,0-2 1,0-2-1,0-2 1,-1-1-1,0-3 1,0-1-1,41-14 1,-74 20-8,0-1 1,0 1-1,0-1 1,-1-1-1,1 0 1,-1 0-1,0 0 1,0-1-1,-1 0 1,0 0-1,0 0 1,0-1-1,-1 0 1,0 0-1,0-1 1,7-15-1,-11 19 3,1 0 1,-1-1-1,0 1 0,0 0 0,-1-1 0,0 1 0,0-1 0,0 1 0,0-1 0,0 1 1,-1-1-1,0 1 0,0-1 0,0 1 0,-1 0 0,1-1 0,-1 1 0,0 0 0,0 0 0,-4-5 1,2 0-7,-1 1 2,0 0 0,-1 0 0,0 0 0,0 0 0,0 1 0,-1 0 0,0 0 0,-1 1 0,1 0 0,-1 0 0,0 0 0,-16-7 0,11 6 7,-8-5 11,-1 1 0,0 1 0,0 1 0,-1 0 0,0 2 0,0 1 0,-1 1 0,0 1 0,-25-1 0,32 4-55,0 1 0,-1 1 0,1 1 0,0 0 0,-1 1 0,1 1 0,1 0 0,-1 1 1,1 1-1,0 1 0,0 0 0,-27 18 0,37-21-44,0 0 1,1 0-1,0 0 0,-1 1 0,2 0 1,-8 9-1,11-12 19,0 0 0,-1 0 0,1 0 0,0 0 0,0 0 0,1 1-1,-1-1 1,0 0 0,1 1 0,-1-1 0,1 1 0,0-1 0,0 1 0,0-1 0,0 0 0,0 1 0,0-1 0,1 1 0,-1-1 0,1 0 0,0 1-1,2 3 1,1 2-375,1-2 0,1 1 0,-1-1 0,1 1 0,0-1 1,1-1-1,-1 1 0,1-1 0,0-1 0,0 1 0,1-1 0,-1 0 0,1-1 0,0 0 0,13 3 0,38 15-3426</inkml:trace>
</inkml:ink>
</file>

<file path=ppt/ink/ink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4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2816,'5'-3'1408,"23"3"128,-15-4 1536,12 4-2688,3 0 0,-1 4 256,15 3 0,15 2-896,-5-6 128,5 1 512,0-4 0,3-4-384,-8 1 128,-4-1-896,-7 4 0,-13 4-640,-5 3 0</inkml:trace>
</inkml:ink>
</file>

<file path=ppt/ink/ink18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7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405 73 10112,'0'-4'873,"0"0"1,-1 1-1,1-1 1,-1 0-1,0 1 1,0-1-1,0 0 1,0 1-1,-1-1 1,1 1-1,-1 0 1,0-1-1,-3-3 1,3 6-384,0-1 0,0 0 1,0 1-1,0-1 0,0 1 0,0 0 1,0 0-1,-1 0 0,1 0 1,0 0-1,-5-1 0,-25-1-1643,-116 21 1345,136-17-95,0 2-1,0 0 1,1 0 0,-1 1-1,1 0 1,-1 1-1,-12 7 1,19-8-80,0-1 0,-1 0 0,1 1 0,0 0 0,0 0 0,1 1 0,0-1 0,-1 1 0,1 0 0,1 0 0,-1 0 0,1 1 0,0-1 0,0 1 0,-2 6 0,4-9-12,1-1-1,0 0 0,-1 1 0,1-1 0,0 0 0,0 1 0,0-1 0,1 0 0,-1 1 0,1-1 0,-1 0 0,1 0 0,0 1 0,-1-1 0,1 0 0,0 0 0,1 0 0,-1 0 1,0 0-1,0 0 0,1 0 0,0-1 0,-1 1 0,1 0 0,0-1 0,-1 1 0,4 1 0,3 2-1,0 0 0,1 0 0,0-1 0,15 6-1,219 85 1022,-196-79-464,0 2 0,-1 2 0,71 44 0,-109-58-462,1-1 0,-1 2-1,0-1 1,-1 1 0,9 9 0,-15-15-92,0 0 1,0 0-1,0 1 1,0-1 0,0 0-1,0 0 1,-1 0 0,1 0-1,0 1 1,-1-1-1,1 0 1,-1 1 0,1-1-1,-1 1 1,0-1 0,1 0-1,-1 1 1,0-1-1,0 1 1,0-1 0,0 1-1,0-1 1,-1 1 0,1-1-1,0 0 1,-1 1-1,1-1 1,-1 0 0,1 1-1,-1-1 1,1 0-1,-1 1 1,0-1 0,0 0-1,0 0 1,0 0 0,0 0-1,0 0 1,0 0-1,0 0 1,0 0 0,0 0-1,-1-1 1,1 1 0,0 0-1,0-1 1,-1 1-1,1-1 1,-2 1 0,-36 15-38,0-2 1,-1-1-1,-1-3 1,0-1-1,0-2 1,-45 2-1,32-12-1952,52 3 1700,1 0 0,-1-1 1,1 1-1,-1 0 0,1-1 0,-1 1 0,1-1 0,0 1 0,-1-1 1,1 0-1,0 0 0,0 0 0,-1 1 0,1-1 0,0 0 0,0 0 1,0-1-1,0 1 0,0 0 0,0 0 0,1 0 0,-1-1 1,0 1-1,1 0 0,-1-1 0,1 1 0,-1-1 0,1 1 0,-1 0 1,1-4-1,0-14-3707</inkml:trace>
</inkml:ink>
</file>

<file path=ppt/ink/ink18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8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8832,'0'-1'406,"1"0"1,0 1 0,0-1-1,0 0 1,0 0-1,0 0 1,0 1 0,0-1-1,0 0 1,0 1-1,0-1 1,0 1 0,1-1-1,-1 1 1,0 0-1,0-1 1,0 1 0,1 0-1,-1 0 1,0 0-1,0 0 1,0 0 0,1 0-1,-1 0 1,0 0 0,0 1-1,1-1 1,-1 0-1,0 1 1,0-1 0,2 2-1,19 8 3313,-6 3-3660,141 147 1583,-115-119-1059,2-1 0,50 34 0,-34-27-263,3 1-25,-37-30-384,-1 1 0,-1 2 1,-1 0-1,33 39 0,-55-58-51,1 0 0,-1-1 0,0 1 0,0 0-1,0 0 1,0 0 0,0 0 0,0 0 0,-1 1 0,1-1 0,-1 0-1,1 0 1,-1 0 0,0 0 0,0 1 0,0-1 0,0 2-1,-1-3-22,1 0 0,0 0 0,-1-1-1,1 1 1,0 0 0,-1-1 0,1 1-1,-1-1 1,1 1 0,-1 0 0,1-1-1,-1 1 1,0-1 0,1 1-1,-1-1 1,0 0 0,1 1 0,-1-1-1,0 0 1,1 1 0,-1-1 0,0 0-1,0 0 1,1 0 0,-1 1 0,0-1-1,0 0 1,0 0 0,1 0-1,-1 0 1,0-1 0,0 1 0,1 0-1,-1 0 1,0 0 0,0 0 0,1-1-1,-1 1 1,0 0 0,1-1 0,-1 1-1,0-1 1,0 0 0,-17-6-3442</inkml:trace>
</inkml:ink>
</file>

<file path=ppt/ink/ink18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8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649 1 8448,'-5'0'782,"-1"0"0,1 0 1,-1 0-1,1 0 0,0 1 0,-1 0 1,1 0-1,0 1 0,-1-1 1,1 1-1,0 0 0,0 1 1,-5 2-1,-57 45 5609,46-33-6967,-5 4 1058,-40 43 0,11-8-742,48-50 262,-184 185 1670,74-51-6994,106-124 2122,2-3-255</inkml:trace>
</inkml:ink>
</file>

<file path=ppt/ink/ink18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48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14208,'5'-12'7039,"9"24"-8703,-8-12 13312,6 4-11392,-1-4 0,-8 4-128,3-4 128,-6 0-896,0 0 0,-6-8-3072,3 0 128,-20-3-384,3 2 1</inkml:trace>
</inkml:ink>
</file>

<file path=ppt/ink/ink18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0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754 112 4864,'1'-4'518,"-1"1"0,0 0 1,0 0-1,0 0 0,-1 0 1,1 0-1,-1 0 0,1-1 1,-1 1-1,0 0 0,0 0 0,0 1 1,-1-1-1,1 0 0,-1 0 1,0 1-1,1-1 0,-1 1 1,0-1-1,-1 1 0,1 0 0,0 0 1,-1 0-1,-2-3 0,-31-13 2034,14 12-1950,-2 1 0,1 1 0,0 1 0,-44 0 0,-93 13 2700,127-7-3214,12 0 154,0 1 0,0 1 1,1 2-1,-1 0 1,1 0-1,0 2 0,1 1 1,0 0-1,1 2 1,-22 16-1,32-22-157,0 1-1,1-1 1,0 2-1,0-1 1,0 1-1,1 0 1,0 0-1,1 1 1,0-1-1,0 1 1,1 0-1,-4 11 1,6-12-24,-1-1-1,2 1 1,-1-1 0,1 1 0,0-1 0,0 1 0,1 0 0,0-1-1,1 1 1,0-1 0,0 1 0,0 0 0,1-1 0,0 0 0,0 1 0,7 11-1,-3-8-20,1-1 0,1 0-1,-1-1 1,2 0 0,-1 0 0,1-1-1,13 10 1,1-1 25,49 26 0,-34-23-24,0-2 0,0-2 0,2-1 0,56 12 0,-80-23-37,0-1-1,0-1 1,0 0-1,0-2 0,0 1 1,1-2-1,-1 0 1,0-1-1,0-1 0,0 0 1,-1-1-1,1-1 1,-1-1-1,15-7 0,-14 5 7,-3 2-12,-1-1 0,0-1 0,18-13 1,-26 18-1,0-1 0,-1 0 0,1-1 0,-1 1 1,0-1-1,0 1 0,0-1 0,-1 0 0,1 0 0,-1 0 1,0 0-1,1-8 0,-3 12 1,1 0-1,-1-1 0,0 1 1,1 0-1,-1 0 1,1 0-1,-1 0 1,1 0-1,0 0 1,-1 0-1,1 0 1,0 0-1,0 0 1,0 0-1,-1 0 1,1 0-1,0 1 1,0-1-1,0 0 1,0 1-1,1-1 1,-1 1-1,0-1 1,0 1-1,0-1 1,0 1-1,1 0 1,-1 0-1,0-1 1,0 1-1,0 0 1,3 0-1,43 12-60,-27-5 67,172 50 230,-161-49-207,-1-2-1,1-1 1,0-1 0,0-2 0,0-1-1,0-1 1,1-2 0,-1-1 0,51-12-1,-73 13-16,0 0 0,0-1-1,0 0 1,-1-1 0,1 0-1,-1 0 1,0-1 0,0 0-1,11-9 1,-16 11-11,1 0 0,-1 0 0,0 0 0,0-1 0,0 1 0,0-1 0,-1 0 0,1 0 0,-1 0 0,0 0 0,0 0 0,-1-1 0,1 1 0,-1 0 0,0-1 0,0 1 0,0-1 0,-1 1 0,0-1 0,0-5 0,0-2 0,-2 1 0,0 0 0,0 0 0,-1 0 0,0 0 0,-9-19 0,9 23 0,-1 0 0,0 0 0,-1 0 0,1 1 0,-1-1 0,-1 1 0,1 0 0,-1 1 0,0 0 0,0 0 0,-1 0 0,1 0 0,-1 1 0,0 0 0,0 1 0,-11-5 0,1 3 0,1 0 0,0 1 0,-1 1 0,0 0 0,0 1 0,-23 1 0,19 1-11,-1 2 1,0 0-1,1 1 0,-1 1 1,1 1-1,-35 14 0,45-15-8,0 1 0,0 0 0,1 1 0,0 0 0,0 0 0,1 1 0,0 1 0,0 0 0,0 0 0,1 0 0,0 1 0,1 1 0,-8 12 0,13-20-46,1 1 1,-1-1 0,1 0 0,0 1 0,0-1-1,0 1 1,0-1 0,0 1 0,0 0 0,1-1-1,0 1 1,-1 0 0,1-1 0,0 1 0,0 0-1,0-1 1,1 1 0,-1 0 0,1-1-1,-1 1 1,1 0 0,0-1 0,0 1 0,0-1-1,0 1 1,1-1 0,-1 0 0,1 1 0,-1-1-1,1 0 1,0 0 0,0 0 0,0 0 0,0-1-1,0 1 1,0 0 0,0-1 0,1 1-1,-1-1 1,3 1 0,10 5-887,-1-1-1,2-1 1,-1 0-1,1-1 1,19 3 0,24 2-3039</inkml:trace>
</inkml:ink>
</file>

<file path=ppt/ink/ink18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0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362 60 9600,'-8'-6'1259,"1"0"0,-1 1 0,0 0 0,-1 0 0,1 1 0,-1 0 0,0 0 0,0 1 0,0 0 0,-16-3 0,9 3-897,0 1 0,-1 0 0,1 1 0,-1 1 0,-25 2 0,-26 13 724,63-14-1012,1 1 0,-1 0 0,1 0 0,-1 0 0,1 1 0,0-1 0,0 1 0,0 0 0,0 0 0,0 0 0,0 1 0,-3 4-1,6-7-63,1 0 0,0 0 0,-1 1 0,1-1 0,0 0 0,0 0 0,0 0 0,0 0 0,0 0 0,0 0 0,0 0-1,0 1 1,0-1 0,1 0 0,-1 0 0,0 0 0,1 0 0,-1 0 0,1 0 0,-1 0 0,1 0 0,-1 0 0,1 0-1,0 0 1,-1 0 0,1-1 0,0 1 0,0 0 0,0 0 0,0-1 0,-1 1 0,3 0 0,35 25 120,-33-23-97,36 22 330,1-1-1,2-2 1,0-2 0,1-3-1,49 14 1,-71-26-199,0 0 1,0 2-1,0 0 0,-1 2 0,-1 1 1,1 0-1,-2 1 0,1 2 0,20 16 1,-39-28-159,-1 0 0,1 0 0,-1 1 0,1-1 0,-1 0 0,1 1 0,-1-1 1,0 1-1,0-1 0,0 1 0,0-1 0,0 1 0,0 0 0,0 0 0,-1-1 1,1 1-1,-1 0 0,1 0 0,-1 0 0,0 0 0,1 0 0,-1-1 0,0 1 0,0 0 1,-1 0-1,1 0 0,0 0 0,-1 2 0,-1-1 13,0 0 0,0 0 0,0 0 0,-1-1 0,1 1 0,-1-1 0,1 1 0,-1-1 0,0 0 0,0 0-1,0 0 1,0 0 0,-6 2 0,-9 4 68,-1-1 0,-1-1-1,-38 8 1,19-8-64,-1-1 0,-42-2 0,67-3-132,0 0-1,0-1 0,0-1 1,0-1-1,0 0 1,0-1-1,1-1 0,-20-8 1,15-3-3305,4 2-575</inkml:trace>
</inkml:ink>
</file>

<file path=ppt/ink/ink18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1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6 11008,'0'0'330,"-1"-1"0,0 1 0,0-1 0,0 1 0,0-1 0,1 1 0,-1-1 0,0 1-1,0 0 1,0-1 0,0 1 0,0 0 0,0 0 0,0 0 0,0 0 0,0 0 0,0 0 0,0 0 0,0 0 0,0 0 0,0 0 0,0 1 0,0-1 0,1 0 0,-1 1 0,0-1 0,0 1 0,-1 0 0,-7 25 9962,3-4-10698,-8 15 1179,6-15-764,0 1 1,-5 24-1,12-39 83,0 0 0,0-1 0,0 1 0,1 0 0,0-1 0,1 1 0,0 0 0,0-1 0,1 1 0,3 11 0,3-4-46,0 0-1,1 0 0,1-1 1,0-1-1,1 1 0,0-2 1,18 16-1,-25-24-117,0-1 1,1 1-1,-1-1 1,1-1-1,0 1 0,0-1 1,0 1-1,0-1 1,0-1-1,0 1 0,1-1 1,-1 0-1,1 0 1,-1 0-1,1-1 1,-1 0-1,1 0 0,-1 0 1,1-1-1,7-2 1,-5 1-512,-1 0 1,0 0-1,-1-1 1,1 0-1,0-1 1,-1 1 0,0-1-1,0 0 1,0-1-1,0 0 1,-1 0 0,1 0-1,-1 0 1,4-7-1,11-13-3513</inkml:trace>
</inkml:ink>
</file>

<file path=ppt/ink/ink18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1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13952,'9'-9'6911,"19"-2"-9727,-19 3 12416,2 0-10368,-8 5 128,-3-2-2176,0 1 128,-9 8 896,4 1 128</inkml:trace>
</inkml:ink>
</file>

<file path=ppt/ink/ink18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2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320 2 12032,'0'2'215,"-1"-1"1,1 0 0,0 1 0,0-1-1,-1 1 1,1-1 0,0 0 0,0 1 0,0-1-1,0 1 1,1-1 0,-1 1 0,0-1-1,1 0 1,-1 1 0,1-1 0,-1 0-1,1 1 1,-1-1 0,1 0 0,0 0-1,0 0 1,0 0 0,0 1 0,0-1 0,0 0-1,0 0 1,0-1 0,0 1 0,0 0-1,0 0 1,1 0 0,-1-1 0,2 2-1,-2-2 254,0 1-1,0-1 0,0 1 0,0 0 0,0 0 0,0-1 1,0 1-1,-1 0 0,1 0 0,0 0 0,-1 0 0,1 0 0,0 0 1,-1 0-1,1 0 0,-1 0 0,1 2 0,1 38 1630,-1-2-975,1-31-1083,1 0 1,0 0-1,1-1 1,-1 1-1,1 0 1,1-1-1,-1 0 0,1 0 1,1-1-1,-1 1 1,1-1-1,0 0 1,1-1-1,-1 1 0,1-1 1,0-1-1,0 1 1,1-1-1,-1 0 0,1-1 1,0 0-1,0 0 1,0-1-1,0 0 1,1 0-1,-1-1 0,0 0 1,1 0-1,-1-1 1,1 0-1,-1 0 1,1-1-1,-1-1 0,0 1 1,1-1-1,-1-1 1,13-4-1,-7 0-39,0-1-1,-1 0 1,1-1 0,-2-1-1,1 0 1,-1 0 0,14-17-1,-21 21-1,0 0-1,0 0 1,-1 0-1,0-1 0,0 0 1,-1 0-1,0 0 1,0 0-1,0 0 1,-1 0-1,0-1 1,-1 1-1,0-1 0,0 1 1,0-1-1,-1-13 1,-1 18-5,1 0 0,-1 1 0,1-1 0,-1 1 0,0-1 0,0 1 0,0-1 0,0 1 0,-1 0 0,1-1 0,0 1 0,-1 0 0,0 0 0,0 0 0,1 0 0,-1 0 0,0 1 0,-4-3 0,5 3 7,0 1-1,1-1 1,-1 1-1,0 0 1,0 0-1,1-1 1,-1 1-1,0 0 0,0 0 1,0 0-1,0 0 1,1 0-1,-1 0 1,0 0-1,0 0 1,0 0-1,1 0 1,-1 1-1,0-1 1,0 0-1,0 0 1,1 1-1,-2 0 1,1 0-2,0 0 1,-1 0 0,1 1-1,0-1 1,0 0 0,0 1 0,0-1-1,0 1 1,1-1 0,-1 1-1,0 0 1,1-1 0,-1 1 0,1 0-1,-1 2 1,0 4 4,1 0 0,-1 0 0,1-1 1,1 1-1,-1 0 0,2 0 0,-1 0 0,1-1 0,0 1 0,5 10 1,37 76 64,-24-57-56,106 288-13,-119-306 0,-1 1 0,-1 1 0,0-1 0,-2 1 0,-1 0 0,0 0 0,-1 0 0,-2 0 0,0 0 0,-1 0 0,-1-1 0,-9 35 0,8-45 0,1 0 0,-2 0 0,0-1 0,0 0 0,0 0 0,-1 0 0,-1 0 0,1-1 0,-1 0 0,-1 0 0,0-1 0,-11 9 0,15-13 0,-12 10-17,0-1 0,-1 0 0,-1-2 0,1 0-1,-2-1 1,1-1 0,-1 0 0,0-2 0,-1 0 0,0-1 0,0-1 0,0-1-1,0 0 1,-1-2 0,1-1 0,0 0 0,-1-1 0,-30-6 0,24 1-55,0 0 0,0-2 0,1-1 1,0-1-1,1-1 0,0-1 0,0-1 0,2-1 1,-1-2-1,2 0 0,0-1 0,-31-33 0,38 33-1245,1 0 0,1-1-1,-21-36 1,4 4-2779</inkml:trace>
</inkml:ink>
</file>

<file path=ppt/ink/ink18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2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376 8 4864,'4'1'2156,"-12"1"2599,7-2-4445,1 1 0,-1-1 0,0 0 1,1 0-1,-1 0 0,0 0 0,0 0 0,1 0 0,-1 0 1,0 0-1,0 0 0,1-1 0,-1 1 0,0 0 0,1 0 1,-1-1-1,0 1 0,1 0 0,-1-1 0,0 1 1,1-1-1,-1 1 0,1-1 0,-1 1 0,0-2 0,1 2-238,0 0-1,-1 0 0,1-1 1,0 1-1,0 0 1,0 0-1,0 0 0,0-1 1,0 1-1,0 0 0,0 0 1,0 0-1,-1-1 1,1 1-1,0 0 0,0 0 1,0 0-1,0 0 0,-1 0 1,1 0-1,0-1 0,0 1 1,0 0-1,-1 0 1,1 0-1,0 0 0,0 0 1,0 0-1,-1 0 0,1 0 1,0 0-1,0 0 1,0 0-1,-1 0 0,1 0 1,0 0-1,0 0 0,-1 0 1,1 0-1,0 0 0,0 0 1,0 0-1,-1 0 1,1 1-1,-11 9 1300,-8 16-532,18-24-629,-137 242 2176,77-129-2084,39-77-57,2 2 0,2 0 1,-23 73-1,37-98-133,0 0 0,2 1 1,0-1-1,1 1 1,0-1-1,1 1 1,1 0-1,0-1 0,1 0 1,1 1-1,0-1 1,1 0-1,1 0 0,9 21 1,36 58 729,77 110 1,-122-197-877,0-1 0,1 1 0,0-1 0,0 0 0,0-1-1,1 0 1,-1 0 0,10 5 0,10 7-1451,-25-16 1173,1 0-1,-1 0 1,1-1-1,-1 1 1,1-1-1,0 1 1,-1-1-1,1 0 0,-1 0 1,1 0-1,0 0 1,-1 0-1,3 0 1,0 0-667,10 0-3011</inkml:trace>
</inkml:ink>
</file>

<file path=ppt/ink/ink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5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38 413 3200,'0'0'38,"0"0"0,0 0-1,0 0 1,1 0 0,-1 0 0,0 0 0,0 0 0,0 0-1,0-1 1,0 1 0,1 0 0,-1 0 0,0 0 0,0 0 0,0 0-1,0 0 1,0 0 0,0 0 0,0 0 0,1 0 0,-1 0-1,0-1 1,0 1 0,0 0 0,0 0 0,0 0 0,0 0-1,0 0 1,0 0 0,0-1 0,0 1 0,0 0 0,0 0-1,1 0 1,-1 0 0,0 0 0,0-1 0,0 1 0,0 0 0,0 0-1,0 0 1,0 0 0,0 0 0,-1-1 0,1 1 0,0 0-1,0 0 1,0 0 0,0 0 0,0 0 0,0-1 0,28 8 1970,40 19 138,-56-18-2034,0-1-1,1-1 1,0 0-1,0-1 0,0 0 1,1-1-1,0-1 1,18 3-1,3-3 237,0-3 1,0-1-1,1-1 1,-1-2-1,61-15 1,-86 16-298,-1-1 1,0 0 0,0 0-1,0-1 1,-1 0 0,1-1-1,-1 0 1,-1 0 0,1-1-1,-1 0 1,0 0 0,-1 0-1,1-1 1,-1 0 0,-1-1 0,0 1-1,0-1 1,-1 0 0,0 0-1,0-1 1,-1 1 0,0-1-1,1-10 1,-2 10-29,0-1 0,-1 0 0,0 0 0,0 0 0,-1 0 0,-1 0 0,0 0-1,0 0 1,-5-15 0,4 19-17,-1 0 0,1 0 0,-1 0 0,-1 1 0,1-1-1,-1 1 1,0 0 0,-1 0 0,1 1 0,-1-1 0,0 1-1,0 0 1,-1 0 0,-10-7 0,0 3 5,-1 0 1,1 1-1,-2 0 1,1 1-1,-1 1 0,0 1 1,-1 1-1,1 0 0,-1 1 1,0 2-1,0-1 1,-34 4-1,29 0-17,-1 2 0,2 1-1,-1 0 1,1 2 0,-1 1-1,2 0 1,-1 2 0,2 1 0,-34 21-1,48-27-13,0 0-1,0 0 1,0 1-1,0 0 1,1 0 0,0 0-1,1 1 1,-1 0-1,1 0 1,1 1-1,-1-1 1,1 1-1,1 0 1,-1 0 0,1 0-1,1 1 1,-1-1-1,2 1 1,-1-1-1,1 1 1,0 0-1,1 0 1,0 10 0,1-16 12,0 0 1,0 0 0,0 1-1,0-1 1,1 0 0,-1 0-1,1-1 1,0 1 0,0 0-1,0 0 1,0-1 0,0 1-1,1-1 1,-1 0 0,1 0-1,-1 0 1,1 0 0,0 0 0,0 0-1,0-1 1,0 1 0,0-1-1,0 0 1,0 0 0,0 0-1,6 1 1,10 2-77,0-1 0,0-1 0,24 0 0,19-3-244,-1-4-1,0-1 1,0-4-1,77-22 1,-125 27 265,22-4-14,-34 9 83,0 0 1,-1 0 0,1 0 0,0 0 0,0 0 0,-1 0 0,1 0 0,0 1 0,-1-1 0,1 0-1,0 0 1,-1 0 0,1 1 0,0-1 0,-1 0 0,1 1 0,0-1 0,-1 1 0,1-1-1,-1 1 1,1-1 0,-1 1 0,1-1 0,-1 1 0,1-1 0,-1 1 0,0 0 0,1-1-1,-1 1 1,0 0 0,1-1 0,-1 1 0,0 0 0,0-1 0,0 1 0,0 0 0,1-1-1,-1 1 1,0 0 0,0 0 0,-1 0 0,2 11 236,0 0 0,0 0 1,1 0-1,1 0 0,0 0 0,0-1 0,1 1 0,1-1 1,10 18-1,-11-22-155,0 1 0,1-1 0,0-1 1,1 1-1,-1-1 0,1 0 0,1 0 0,-1 0 0,1-1 1,0 0-1,0 0 0,0-1 0,1 0 0,11 4 1,4-2-684,0-1 1,1-2 0,-1 0-1,1-2 1,0 0 0,26-4 0,-15 0-1326</inkml:trace>
</inkml:ink>
</file>

<file path=ppt/ink/ink18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3.5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8064,'13'5'11893,"8"14"-9131,11 24-1087,3 2-1046,-2 2 1,54 100-1,10 86 629,-90-212-1086,-1 1-1,0 0 0,-2 0 0,0 1 0,-2-1 0,-1 1 0,0-1 0,-2 1 0,0-1 0,-2 1 0,-7 30 0,6-34-70,-1 0-1,-1-1 0,0 0 0,-2 0 0,0-1 1,-1 1-1,-1-2 0,0 0 0,-1 0 1,-1-1-1,0 0 0,-1-1 0,-22 19 0,-28 20-426,37-30-1517,-1 0-3433,23-20 1436</inkml:trace>
</inkml:ink>
</file>

<file path=ppt/ink/ink18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3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11264,'11'-16'5631,"12"13"-4735,-18-1 8192,22 4-8832,-2 0 128,26-7-128,-8 7 128,23-5-1152,-11 1 128,-16-3-1152,-7-2 0,5 2-1664,-8 0 1</inkml:trace>
</inkml:ink>
</file>

<file path=ppt/ink/ink18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4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576 86 9984,'4'-4'-92,"14"-26"7806,-18 29-7519,1 0 0,-1 0-1,0 1 1,0-1-1,1 0 1,-1 0 0,0 0-1,0 0 1,0 1 0,0-1-1,0 0 1,0 0-1,0 0 1,0 0 0,0 0-1,-1 0 1,1 1 0,0-1-1,-1 0 1,1 0-1,0 0 1,-1 1 0,1-1-1,-1 0 1,1 1-1,-1-1 1,1 0 0,-1 1-1,0-1 1,1 0 0,-1 1-1,0-1 1,1 1-1,-1-1 1,0 1 0,0 0-1,-1-1 1,-13-4 102,0 0 0,0 1 0,0 1-1,-1 0 1,1 1 0,-1 1 0,-21 1 0,-116 13 327,100-7 67,28-4-526,-1 1 0,1 2-1,0 0 1,1 2-1,0 0 1,-31 15-1,53-21-155,0-1-1,1 1 0,-1 0 0,0-1 0,1 1 0,-1 0 0,0 0 0,1 0 0,0 0 0,-1 0 0,1 1 1,0-1-1,-1 0 0,1 1 0,0-1 0,0 1 0,0-1 0,0 1 0,0-1 0,1 1 0,-1 0 1,0 0-1,1-1 0,-1 1 0,1 0 0,0 0 0,-1-1 0,1 1 0,0 0 0,0 0 0,0 0 1,1 0-1,-1-1 0,0 1 0,1 0 0,-1 0 0,1-1 0,-1 1 0,1 0 0,0-1 0,0 1 1,-1 0-1,1-1 0,1 1 0,-1-1 0,0 0 0,0 1 0,0-1 0,3 2 0,6 7-15,0-1 0,0 0 0,1-1 0,0 0 0,14 6 0,178 85 151,1 1 126,-175-83-157,-1 1 1,-1 1-1,-1 1 1,43 44-1,-63-58-91,-1 0 0,0 0-1,0 0 1,-1 1-1,5 8 1,-8-13-11,0 0 1,-1 0-1,1 0 0,0 0 1,-1 0-1,1 0 1,-1 0-1,1 1 1,-1-1-1,0 0 1,0 0-1,0 0 0,0 0 1,-1 1-1,1-1 1,0 0-1,-1 0 1,0 0-1,1 0 0,-1 0 1,0 0-1,0 0 1,0 0-1,0 0 1,-2 2-1,-3 1 13,0 0 0,0 0 0,0 0 0,0-1 0,-1 0 0,0-1 0,1 1 0,-2-1 0,1 0 0,0-1 0,-14 3 0,0 0 32,1-2 0,-1-1 0,-25 1 0,35-4-116,1 1 0,-1-2 1,1 1-1,0-2 0,0 1 0,0-1 0,0-1 1,0 0-1,1 0 0,0-1 0,0 0 0,0 0 1,-8-8-1,13 11 15,0-1-1,1 0 1,0-1 0,0 1 0,0-1 0,0 1 0,0-1-1,1 0 1,-1 0 0,1 0 0,0 0 0,0 0 0,1-1-1,-1 1 1,1 0 0,0-1 0,0 1 0,1-1 0,-1 0-1,1 1 1,0-1 0,0 1 0,0-1 0,1 1 0,0-1-1,0 0 1,0 1 0,0 0 0,1-1 0,0 1 0,2-6-1,-1 6-340,-1 1 0,1-1 0,0 1 0,0 0 0,0-1 0,1 1 0,-1 1 0,1-1 0,-1 0 0,1 1 0,0 0 0,0 0 0,8-3 0,55-16-5217,-19 11 1742</inkml:trace>
</inkml:ink>
</file>

<file path=ppt/ink/ink18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4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 12416,'-23'10'6143,"14"15"-7167,9-21 11520,-5 15-9984,0-3 0,10 23 128,-5-8 0,14 8-896,-5-7 0,11-9 0,-6-4 128,0-6-1280,0-6 0,0-3-2432,1 1 128</inkml:trace>
</inkml:ink>
</file>

<file path=ppt/ink/ink18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5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13 14336,'-29'-13'7167,"26"17"-9855,3-4 12288,0 5-11136,0-1 128,-6-1-5760,6-3 129</inkml:trace>
</inkml:ink>
</file>

<file path=ppt/ink/ink18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5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 9344,'3'4'8379,"3"7"-3336,11 24-1830,12 23-3187,29 30 1056,-11-21 651,-46-66-1683,0 0 0,0 1 1,-1-1-1,1 0 0,0 1 0,-1-1 0,1 1 0,-1-1 0,1 1 0,-1-1 0,1 1 0,-1-1 0,0 1 0,0 0 0,0 2 0,0-4-24,-1 1 1,1-1 0,0 1-1,-1-1 1,1 1 0,0-1-1,-1 1 1,1-1 0,0 1-1,-1-1 1,1 0-1,-1 1 1,1-1 0,-1 0-1,1 1 1,-1-1 0,1 0-1,-1 0 1,1 0 0,-1 1-1,1-1 1,-1 0 0,1 0-1,-1 0 1,0 0 0,1 0-1,-2 0 1,-2 0 40,1-1 0,-1 1 0,0-1 0,0 0-1,1 0 1,-1 0 0,0 0 0,1-1 0,-1 1 0,-5-5 0,2 1-40,1 0 0,0 0 0,0-1 0,0 0 0,1 0-1,0 0 1,0-1 0,1 0 0,-1 0 0,1 0 0,1 0 0,0-1 0,0 1 0,0-1 0,1 0-1,0 0 1,0 0 0,1 0 0,0 0 0,1 0 0,-1 0 0,3-13 0,0 12-26,0 0 0,1 0 0,1 1 1,-1 0-1,1-1 0,1 1 0,0 0 0,0 1 1,0-1-1,1 1 0,0 0 0,8-7 0,-3 5 27,0 0 0,0 0 0,1 2 0,0-1 0,1 1 0,-1 1 0,26-9 0,-27 11-2,1 0-1,-1 1 0,1 0 0,0 1 0,0 1 0,1 0 0,-1 0 1,0 1-1,0 1 0,0 0 0,0 0 0,0 1 0,0 1 1,0 0-1,-1 1 0,1 0 0,-1 0 0,0 2 0,0-1 1,18 13-1,-18-8-6,-1 0-1,1 1 1,-2 0 0,0 0 0,0 1 0,11 20 0,31 81 10,-22-43 66,5 3-885,-33-72-298,-5-16-4159,3 2 1257</inkml:trace>
</inkml:ink>
</file>

<file path=ppt/ink/ink18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5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12160,'0'-1'150,"1"1"1,-1 0-1,1 0 1,-1 0 0,0 0-1,1-1 1,-1 1 0,1 0-1,-1 0 1,0 0-1,1 0 1,-1 0 0,1 0-1,-1 0 1,1 0 0,-1 0-1,1 0 1,-1 0-1,0 0 1,1 0 0,-1 1-1,1-1 1,-1 0 0,0 0-1,1 0 1,-1 1-1,1-1 1,-1 0 0,0 0-1,1 1 1,-1-1 0,1 1-1,7 6 1335,1 0 1,-1 1-1,-1 0 0,0 0 1,8 11-1,32 55 1065,-33-48-2434,2-2 0,1 0-1,21 24 1,-20-30 161,0-1 1,1 0-1,1-2 0,1 0 1,0-2-1,28 15 0,-11-9-449,9 4-1052,-14-9-3779,-27-12 1406,-11-1-358,0-1 94</inkml:trace>
</inkml:ink>
</file>

<file path=ppt/ink/ink18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6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754 6 12288,'-10'-6'6143,"-4"31"-8446,14-21 12286,-24 23-9343,7-11 0,-40 23 640,14-11 0,-37 34-1536,20-12 0,-20 5 896,14-7 128,-11 2-512,17-6 128,3-4-1024,11-14 0,12-3-3328,6-7 128</inkml:trace>
</inkml:ink>
</file>

<file path=ppt/ink/ink18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7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484 27 7040,'-1'-1'7297,"-2"0"-3547,-17-9-1763,0 5-1103,-1 1 0,1 2-1,0 0 1,-1 1 0,-35 3 0,19-1-406,23-1-218,-16-1 667,-62 8 0,82-5-753,0 0 1,0 1 0,1 0 0,-1 1 0,0 0-1,1 0 1,0 1 0,0 0 0,-14 11-1,22-15-146,-1 0 0,1 0-1,-1 1 1,1-1 0,0 1-1,-1-1 1,1 1 0,0-1-1,0 1 1,0 0 0,0 0-1,0-1 1,1 1 0,-1 0-1,0 0 1,1 0 0,-1 0-1,1 0 1,0 0 0,0 0-1,0 0 1,0 0 0,0 0-1,0 0 1,0-1 0,1 1-1,-1 0 1,1 0 0,-1 0 0,1 0-1,0 0 1,0 0 0,0-1-1,0 1 1,0 0 0,0-1-1,0 1 1,0-1 0,3 3-1,2 2-8,-1 0 1,1-1-1,1 1 0,-1-1 0,1-1 1,-1 1-1,2-1 0,10 4 0,79 28 121,-47-19-52,67 33-1,-101-42-65,-1 1 0,0 1 0,-1 0 0,1 1 0,-2 0 0,0 1 0,0 1-1,12 16 1,-23-27-15,-1 0-1,1 0 1,-1 0-1,1 0 0,-1 0 1,0 1-1,0-1 1,0 0-1,0 1 1,0-1-1,-1 0 0,1 1 1,-1-1-1,1 1 1,-1-1-1,0 1 0,0-1 1,0 1-1,0-1 1,-1 1-1,0 3 1,0-3 0,-1 0 0,0 0 0,1-1 0,-1 1 0,0 0 1,-1-1-1,1 1 0,0-1 0,-1 0 0,1 1 1,-1-1-1,0 0 0,1-1 0,-1 1 0,-5 1 0,-10 6-8,-1-1 0,0 0-1,0-2 1,-1 0 0,0-2-1,0 0 1,0-1 0,-1-1-1,1-1 1,-1-1 0,1 0-1,0-2 1,-1 0 0,1-1-1,-24-8 1,41 10-72,-1 0 0,1-1 1,-1 0-1,1 0 0,0 0 0,-1 0 1,1 0-1,0 0 0,1-1 0,-1 0 0,0 1 1,1-1-1,-1 0 0,1 0 0,-2-4 0,3 5-39,0 0 0,1 0 0,-1 1-1,1-1 1,-1 0 0,1 0 0,-1 0-1,1 0 1,0 0 0,0 0 0,0 0-1,0 0 1,1 0 0,-1 0-1,0 0 1,1 0 0,-1 1 0,1-1-1,0 0 1,-1 0 0,1 0 0,0 1-1,0-1 1,0 0 0,1 1-1,-1-1 1,0 1 0,1-1 0,-1 1-1,0 0 1,3-2 0,23-16-4656,46-23 0,-71 41 4619,32-17-3584</inkml:trace>
</inkml:ink>
</file>

<file path=ppt/ink/ink18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7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6 338 10112,'-5'-9'4992,"10"25"-4992,-5-12 9215,0 5-8447,0-6 0,-5 13 384,5-1 0,0 17-1536,0-6 0,8 15 896,-2-11 0,8-7-1024,-5-3 128,19-4-2048,-8-4 0,8-12-1280,-5 0 129</inkml:trace>
  <inkml:trace contextRef="#ctx0" brushRef="#br0" timeOffset="1">66 20 12416,'-28'-20'6143,"33"40"-9982,-5-20 11518,20 7-9343,-11-2 128,0-1-3967,-1-1 127,3-3 6016,-7 0 128</inkml:trace>
</inkml:ink>
</file>

<file path=ppt/ink/ink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6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187 128 2944,'-1'0'181,"0"0"0,0 0 0,0 0-1,0 0 1,0-1 0,0 1 0,0 0 0,-1-1 0,1 1 0,0-1-1,0 1 1,1-1 0,-1 0 0,0 1 0,0-1 0,0 0 0,0 0 0,0 0-1,1 0 1,-1 1 0,0-1 0,1 0 0,-1 0 0,0-2 0,1 2-124,0 0-1,0-1 1,1 1 0,-1 0 0,0 0 0,0 0 0,1 0 0,-1-1 0,1 1 0,-1 0 0,1 0 0,0 0 0,-1 0-1,1 0 1,0 0 0,0 0 0,0 0 0,1-1 0,4-3-27,0 0-1,0 1 1,1-1 0,-1 1-1,15-6 1,8-2 311,2 1-1,-1 2 0,1 1 1,59-7-1,-77 14-271,0 0-1,0 1 0,0 1 0,-1 0 1,1 1-1,0 0 0,-1 1 1,0 0-1,1 1 0,-1 0 0,-1 1 1,1 1-1,-1 0 0,0 0 0,13 10 1,-22-14-28,1 0 0,0 1 0,-1-1 0,0 1 0,1-1 1,-1 1-1,0 0 0,-1 0 0,1 0 0,0 0 0,-1 0 0,0 0 1,1 1-1,-1-1 0,-1 0 0,1 1 0,0 6 0,0-3 31,-2 0 0,1 0 0,-1 0-1,0 0 1,-1 0 0,1 0 0,-1 0-1,-4 9 1,-2 1 78,-1 0-1,0-1 0,-1 0 1,-1 0-1,0-1 0,-15 15 1,-2-4-13,-1 0 0,-1-2 0,-1-1 0,-1-1 0,-1-2 0,-1-1 1,0-2-1,-1-1 0,-1-2 0,-1-1 0,0-3 0,0 0 0,-70 7 1,77-21-142,29 4 5,1 0-1,-1 0 0,1-1 1,-1 1-1,1 0 0,-1-1 1,1 1-1,-1 0 0,1-1 0,-1 1 1,1-1-1,0 1 0,-1-1 1,1 1-1,0-1 0,-1 1 0,1-1 1,0 1-1,0-1 0,-1 0 1,1 1-1,0-1 0,0 1 0,0-1 1,0-1-1,1-1-7,-1 1 0,1-1 0,0 0 0,1 1 0,-1-1 0,0 1 0,1-1 0,-1 1 0,1 0 1,0 0-1,0 0 0,0-1 0,0 2 0,0-1 0,4-2 0,-2 1-1,1 0 0,0 0 0,0 1 1,0 0-1,0 0 0,0 1 0,0-1 0,0 1 1,1 0-1,-1 0 0,0 1 0,1-1 0,-1 1 1,1 1-1,-1-1 0,0 1 0,7 1 0,12 3-36,0 1 0,32 13-1,-43-14 42,20 5 35,47 8 0,-45-11 0,42 14 0,-44-13-91,1-1 0,-1-2 1,1-1-1,0-1 0,48-4 1,-69 1-209,-13 0 211,0 0 0,0 0 1,0 0-1,0 0 0,0 0 1,0 0-1,-1-1 0,1 1 0,0 0 1,0 0-1,0 0 0,0 0 1,0-1-1,0 1 0,0 0 0,0 0 1,0 0-1,0 0 0,0-1 1,0 1-1,0 0 0,0 0 0,0 0 1,0 0-1,0 0 0,0-1 1,0 1-1,1 0 0,-1 0 0,0 0 1,0 0-1,0 0 0,0-1 0,0 1 1,0 0-1,0 0 0,0 0 1,1 0-1,-1 0 0,0 0 0,0 0 1,0 0-1,0-1 0,0 1 1,1 0-1,-1 0 0,0 0 0,0 0 1,0 0-1,0 0 0,0 0 1,1 0-1,-1 0 0,0 0 0,0 0 1,0 0-1,0 0 0,1 0 1,-15-9-2546,-4-2 660</inkml:trace>
</inkml:ink>
</file>

<file path=ppt/ink/ink18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7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57 10752,'-2'9'1473,"1"0"0,-1 0 0,2 1 0,-1-1 0,1 0 0,0 0 0,1 1 0,4 17 0,-1 16-139,-4-21-518,1 0 0,1 0 0,9 38 0,-18-76-512,-3-23-160,9 24-132,1 0-1,0 1 1,1-1-1,1 0 1,0 1-1,1-1 1,0 1-1,1 0 0,1 0 1,0 0-1,1 0 1,14-22-1,-17 31 43,1 0 0,0 1-1,0-1 1,0 1 0,0 0-1,0 0 1,1 0-1,0 1 1,0 0 0,0 0-1,0 0 1,0 0-1,0 1 1,1 0 0,0 0-1,-1 0 1,1 1-1,0 0 1,0 0 0,-1 0-1,1 1 1,12 0 0,-9 2 54,1-1 1,-1 1-1,0 1 1,0 0-1,0 0 0,0 1 1,0 0-1,-1 0 1,1 1-1,-1 0 1,-1 1-1,1 0 1,13 13-1,-6-4-49,-1 1 0,0 0-1,-1 1 1,-1 1 0,0 0-1,-1 0 1,-1 1 0,-1 0-1,-1 1 1,-1 0 0,9 37-1,-3 7 297,-6-43-1028,-5-19-842,-1-10-1153,-1-9-1022,0 0-300</inkml:trace>
</inkml:ink>
</file>

<file path=ppt/ink/ink18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8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546 51 6016,'2'0'272,"0"-1"0,0 1-1,-1 0 1,1-1 0,0 0 0,-1 1 0,1-1 0,0 0-1,-1 1 1,1-1 0,-1 0 0,1 0 0,-1 0 0,0-1 0,1 1-1,-1 0 1,0 0 0,0-1 0,0 1 0,0-1 0,2-2 0,-3 3 70,1 0 0,-1 0 0,1-1 0,-1 1 0,1 0 0,-1 0 0,0-1 0,0 1 0,0 0 0,0 0 0,1-1 0,-2 1 0,1 0 0,0-1 0,0 1 0,0 0 0,-1 0 0,1-1 0,-1-1 0,-56 33 2836,18-9-2306,1 1-1,1 2 1,1 2 0,1 1-1,-31 32 1,22-15-238,3 1 0,1 3-1,-34 53 1,63-84-468,1-1 0,0 1-1,1 1 1,1 0-1,-8 25 1,13-30-86,1-1-1,0 1 1,0 0 0,2 0 0,-1 0 0,2 0 0,-1 0 0,2 0 0,3 17-1,-3-19-56,0 0 0,1 0 0,0-1 0,1 1 0,0-1 0,0 0-1,1 0 1,1 0 0,0 0 0,0-1 0,0 0 0,2 0-1,9 9 1,68 46 109,-55-44-656,39 36-1,-57-43-84,-9-5-1384,-8-5-3469,1-3 1494</inkml:trace>
</inkml:ink>
</file>

<file path=ppt/ink/ink18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8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9344,'2'-10'5247,"3"13"1941,1 13-1413,-6-2-6727,-7 161 3917,6-171-2847,1 1 0,0 0 0,0-1 0,0 1 0,1 0 0,-1-1 0,1 1 0,0 0-1,1-1 1,2 8 0,-3-11-176,1 1 0,-1 0 0,1 0 0,0 0 0,-1-1 0,1 1 0,0-1 0,0 1 0,0-1 0,0 0 0,0 1 0,0-1 0,1 0 0,-1-1 0,0 1 0,0 0 0,1-1 0,-1 1 0,0-1 0,1 0 0,4 1 0,-3-1-374,0 0-1,1 1 0,-1-1 0,0-1 1,1 1-1,-1 0 0,0-1 0,0 0 1,0 0-1,0-1 0,0 1 0,0-1 1,0 1-1,0-1 0,0-1 0,-1 1 1,1 0-1,-1-1 0,1 0 0,2-3 1,19-23-3430</inkml:trace>
</inkml:ink>
</file>

<file path=ppt/ink/ink18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9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11 13696,'-10'-10'6783,"29"26"-9855,-13-16 12800,11 10-10368,-2-6 128,-1 1-2432,0-1 0,-5-4 1280,2 0 128</inkml:trace>
</inkml:ink>
</file>

<file path=ppt/ink/ink18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2:59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0 107 11392,'12'21'13725,"-4"3"-9242,-5-2-4111,-3-12-256,1-1 0,0 1 0,1 0 1,0-1-1,1 1 0,-1-1 0,2 0 0,-1 0 0,1 0 0,1 0 0,0 0 0,6 9 0,-8-15-90,-1 0 1,0-1-1,0 1 1,1 0-1,0-1 1,-1 1-1,1-1 1,0 0 0,0 0-1,0 0 1,1 0-1,-1 0 1,0-1-1,1 1 1,-1-1-1,1 0 1,-1 0-1,1-1 1,0 1-1,-1-1 1,1 1 0,0-1-1,-1 0 1,1-1-1,0 1 1,-1 0-1,1-1 1,0 0-1,-1 0 1,1 0-1,-1-1 1,0 1-1,6-4 1,1-1-23,0 0 0,-1-1 0,0 0 0,0-1 0,-1 0 0,0 0 0,0-1 0,-1 0 0,0 0 0,-1 0 0,0-1 0,5-11 0,-1-2 12,0-1-1,-2 1 0,-1-2 0,6-35 0,-13 23 3,-4 20 30,3 17-47,1 0 1,0-1-1,0 1 1,0 0-1,0 0 1,0 0-1,0-1 0,-1 1 1,1 0-1,0 0 1,0 0-1,0 0 0,-1-1 1,1 1-1,0 0 1,0 0-1,0 0 0,-1 0 1,1 0-1,0 0 1,0 0-1,-1 0 0,1 0 1,0 0-1,0 0 1,-1 0-1,1 0 0,0 0 1,0 0-1,-1 0 1,1 0-1,0 0 1,0 0-1,-1 0 0,1 0 1,0 0-1,0 0 1,-1 0-1,1 1 0,0-1 1,0 0-1,0 0 1,-1 0-1,0 2 2,-1 0 0,1 0 0,0 0 0,-1 0-1,1 0 1,0 0 0,0 0 0,1 0 0,-1 0 0,0 0 0,1 0 0,-1 1-1,1-1 1,0 0 0,0 0 0,-1 1 0,2-1 0,-1 3 0,6 42 67,-5-41-67,9 40-3,25 72 0,-14-53 0,55 216 0,-62-214 0,-2 0 0,2 79 0,-13-130 0,-1 0 0,-1-1 0,-5 31 0,5-41 0,0 0 0,-1 0 0,1 0 0,-1 0 0,0 0 0,-1 0 0,1-1 0,-1 1 0,0-1 0,0 0 0,0 0 0,0 0 0,-1 0 0,0 0 0,-6 5 0,5-6-1,0-1 0,1 1-1,-1-1 1,0 0 0,0-1 0,0 1 0,0-1 0,0 0-1,0 0 1,-1 0 0,1-1 0,0 0 0,0 0 0,-1 0-1,1-1 1,-6-1 0,1 0-4,0-2-1,-1 1 1,1-1-1,1 0 1,-1-1-1,1 0 1,-15-11-1,6 2-2,1 0 0,1-1 0,0-1 0,1 0 0,1-1 0,1-1 0,-18-29 0,24 35 15,0-2 1,1 1-1,1 0 1,0-1-1,-6-24 1,11 36-9,-1 0 1,1 0-1,0-1 1,0 1-1,0 0 1,0 0-1,0 0 1,0 0-1,0-1 1,1 1-1,-1 0 1,1 0-1,-1 0 1,1 0-1,0 0 1,0 0-1,0 0 1,0 0-1,0 0 0,0 1 1,1-1-1,-1 0 1,1 1-1,-1-1 1,1 1-1,-1-1 1,1 1-1,0 0 1,0 0-1,0 0 1,0 0-1,0 0 1,0 0-1,0 0 1,0 0-1,0 1 1,0-1-1,0 1 1,0 0-1,0 0 1,1 0-1,-1 0 1,0 0-1,0 0 1,3 1-1,9 18-1712,-10-11-1502,-2-5-3526,-2-3 2773</inkml:trace>
</inkml:ink>
</file>

<file path=ppt/ink/ink18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00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5376,'0'-1'464,"0"1"1,0-1-1,0 0 1,1 0-1,-1 0 1,0 0-1,0 1 1,0-1-1,1 0 1,-1 0-1,0 0 1,1 1-1,-1-1 1,1 0-1,-1 1 1,1-1-1,-1 0 1,1 1-1,0-1 1,-1 0-1,1 1 1,1-1-1,19-5 4332,-18 6-4621,-1 0 1,1 0 0,0 1 0,0-1 0,-1 1 0,1-1 0,0 1-1,-1 0 1,1 0 0,0 0 0,-1 0 0,1 0 0,1 2 0,27 20 1022,-27-20-914,0-1 1,0 1 0,-1-1 0,1 1-1,-1 0 1,0 1 0,1-1 0,-1 1 0,-1-1-1,5 6 1,19 49 1128,-2 1 0,27 106 0,-30-92-1044,-13-49-334,-1 1 0,-2-1 0,0 1 0,-1 1 0,-2-1 0,0 0 0,-2 1 0,-1-1 0,-1 1 0,-1-1 1,-1 0-1,-1 0 0,-12 33 0,12-44-36,-1 1 0,0-1 0,-1 0 0,-1 0 0,-13 19 0,17-28 3,1-1-1,-1 0 0,0 0 1,0-1-1,-1 1 0,1-1 1,-1 0-1,1 0 0,-1 0 1,0 0-1,0-1 0,0 0 1,0 0-1,-1 0 0,1-1 1,-1 0-1,1 0 0,-1 0 1,-7-1-1,11-1-382,-1-1 0,1-1 0,0 1 0,0 0 0,1 0 0,-1-1 0,0 1 0,1-1 0,-3-5 0,2 5-1057,-7-8-2658</inkml:trace>
</inkml:ink>
</file>

<file path=ppt/ink/ink18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1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6400,'3'0'5079,"5"0"3769,-1 3-7029,5 21-2270,19 69 3199,7 31-1314,-20-45-716,9 110 0,-25-177-661,45 638 348,-46-634-625,1 8-218,-2-1 0,-3 29 0,3-45-202,-2 0 0,1-1 0,-1 1-1,0 0 1,0-1 0,-1 0 0,-3 7-1,5-12 429,1 0 0,-1 0-1,0 0 1,1 0 0,-1-1-1,0 1 1,0 0 0,0 0-1,1-1 1,-1 1 0,0-1-1,0 1 1,0-1 0,0 1-1,0-1 1,0 1 0,0-1-1,0 0 1,0 0 0,0 1-1,0-1 1,0 0 0,-1 0-1,1 0 1,0 0 0,-1-1-1,0 1-69,-13 0-2918</inkml:trace>
</inkml:ink>
</file>

<file path=ppt/ink/ink18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2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16 303 5888,'-3'-7'1437,"0"0"1,1-1-1,0 0 1,0 1-1,0-1 1,1 0-1,0 1 1,1-16-1,1 21-1035,-1-1 0,1 0-1,0 0 1,0 0 0,0 0-1,0 1 1,1-1 0,-1 0-1,1 1 1,0-1 0,-1 1-1,1 0 1,0-1 0,3-1-1,33-19-100,56-17 1619,102-28 0,-149 55-1526,1 1-1,82-8 1,-112 18-321,0 1 0,1 1 0,-1 1 0,0 0 0,0 1 0,-1 1 0,1 1 0,0 0 0,-1 1 0,33 15 0,-43-15-67,0 0 0,-1 0-1,1 1 1,-1-1 0,0 2 0,0-1-1,-1 0 1,0 1 0,0 0 0,-1 1 0,1-1-1,-2 1 1,1 0 0,-1-1 0,0 2-1,-1-1 1,0 0 0,0 0 0,-1 1 0,0-1-1,0 1 1,-1-1 0,-1 13 0,1-3 1,-2 0-1,0 0 1,-2 1 0,1-2 0,-2 1-1,-1 0 1,0-1 0,-1 0 0,-1 0 0,-14 23-1,10-23-10,0-1-1,-1 1 0,-1-2 0,-1 0 1,0-1-1,-1-1 0,0 0 0,-1-1 1,0 0-1,-1-2 0,0 0 0,-1-1 1,0-1-1,-1-1 0,1 0 1,-1-1-1,-24 3 0,-10-2 3,33-4 5,17-1 5,6-2 4,138-9 479,-57 8-307,137 6 278,-187-2-416,0 2 0,-1 1-1,0 1 1,56 22 0,-69-22-30,0 1 1,0 1-1,-2 1 1,1 0 0,-1 2-1,0 0 1,-1 0-1,27 29 1,-22-16-17,-1 0-1,-2 2 1,24 43-1,-35-55 4,0 0-1,-1 0 1,-1 0-1,0 0 1,-1 1 0,-1 0-1,-1 0 1,2 27-1,-5-36 3,0 0 0,0 0-1,0 0 1,-1 0-1,0 0 1,0 0 0,-1 0-1,0-1 1,0 1 0,0-1-1,-1 0 1,0 0-1,0 0 1,-7 7 0,0-1 2,-1-1 1,0 0-1,-1-1 1,-24 16-1,6-8-7,-2-1 0,-49 18 0,70-30 0,-19 6-25,-2-1 0,1-1 0,-64 7 0,87-14 18,-27 1 5,1 0-1,-1-3 0,0 0 1,1-3-1,-1-1 0,1-1 1,-48-15-1,51 13 3,1-2 0,-1-1 0,-46-22 0,62 24 0,0-1 0,0-1 0,0-1 0,1 0 0,1 0 0,0-2 0,-24-27 0,36 38-29,0 0 0,1 0-1,-1 0 1,1 0 0,-1-1 0,1 1 0,0 0 0,0-1-1,0 1 1,0-1 0,0 1 0,0-1 0,1 1 0,-1-1-1,1 0 1,0 1 0,0-1 0,0 0 0,0 1 0,1-4-1,0 4-141,0-1 0,0 1 1,0 0-1,1 0 0,-1 0 0,0 0 0,1 0 0,0 1 0,-1-1 0,1 0 0,0 1 0,0-1 0,0 1 0,0-1 0,0 1 0,0 0 0,1 0 0,-1 0 0,0 0 0,3 0 0,89-23-7018,-40 12 3093</inkml:trace>
</inkml:ink>
</file>

<file path=ppt/ink/ink18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3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21 170 10112,'-2'4'1660,"0"0"-1,1 0 1,0 0 0,0 0 0,0 0 0,0 0-1,0 9 1,6 31 2247,21 35-3974,-25-77 228,3 6-86,0 0 0,1 0 0,-1 0 0,1 0 0,1-1 0,0 0 0,0 0 0,0 0 0,1-1 0,0 0-1,0 0 1,0-1 0,1 0 0,0 0 0,0-1 0,0 0 0,0 0 0,1-1 0,0 0 0,-1 0 0,1-1 0,14 1 0,-9-1 39,0-1 1,1 0-1,-1-1 1,0-1 0,1-1-1,-1 0 1,0 0-1,0-2 1,0 1 0,0-2-1,-1 0 1,0-1-1,17-9 1,-2-2 198,45-36 0,-66 47-265,0 0-1,0-1 1,-1 0 0,0 0 0,0-1 0,-1 1 0,0-1-1,0 0 1,-1-1 0,4-9 0,-6 13-25,-1 0-1,0 0 0,0 0 1,0 0-1,-1 0 1,0 0-1,0 0 1,0 0-1,0 0 1,-1 0-1,0 0 1,0 0-1,0 0 1,-1 1-1,1-1 0,-1 0 1,0 1-1,-1-1 1,1 1-1,-6-8 1,-1 1 8,-1 0 1,0 1 0,0 0-1,-1 0 1,-20-13-1,15 12-31,-1 2 0,0 0 0,0 1 0,-1 0 0,1 1 0,-2 1 0,1 1 0,-1 1 0,0 0 0,0 2 0,0 0 0,0 1 0,0 1 0,-33 4 0,42-3-42,1 0-1,-1 1 0,0 0 1,1 1-1,0 0 0,0 1 1,0 0-1,0 0 0,0 1 1,1 0-1,0 0 0,0 1 1,0 0-1,1 1 0,0-1 1,0 1-1,0 1 0,1-1 1,0 1-1,-7 13 0,12-17-26,-1 0 0,0-1 0,1 1 1,-1 0-1,1 0 0,0 0 0,1 0 0,-1 0 0,1 1 0,-1-1 0,1 0 0,1 0 0,-1 0 0,0 0 0,1 0 0,0 0 0,0 0 0,0 0 0,1 0 0,-1 0 0,1 0 0,0 0 0,0-1 0,0 1 0,0-1 0,1 0 0,0 1 0,-1-1 0,1 0 0,0 0 0,0-1 0,1 1 1,5 3-1,1 0-120,1 0 0,0-1 1,0 0-1,0-1 1,0 0-1,1 0 0,0-1 1,0-1-1,-1 0 1,1-1-1,13 0 0,3-2 106,-1-2 0,0-1-1,0 0 1,0-2 0,0-2-1,-1 0 1,0-2-1,-1 0 1,0-2 0,26-17-1,-27 12 619,-23 16-375,0-1 0,1 1 0,-1 0 0,1 0 0,-1 0 0,1 0-1,-1 0 1,1 0 0,-1 0 0,1 1 0,0-1 0,-1 1 0,3-1 0,-3 2-59,-1 0 0,1 1 0,0-1-1,-1 0 1,1 1 0,-1-1 0,0 0 0,1 1 0,-1-1-1,0 1 1,0-1 0,0 1 0,0-1 0,0 0-1,0 1 1,0-1 0,0 1 0,-1-1 0,1 1-1,0-1 1,-2 3 0,1 3-31,1 0 0,-1 1 1,1-1-1,1 0 0,-1 1 0,1-1 1,1 0-1,-1 1 0,1-1 0,1 0 0,-1 0 1,1-1-1,0 1 0,1 0 0,-1-1 1,1 0-1,1 0 0,-1 0 0,1 0 0,0-1 1,0 0-1,1 0 0,-1 0 0,1-1 1,9 6-1,-4-3-231,1-1 0,-1 0 0,1-1 0,0-1 0,1 1 0,-1-2 1,1 0-1,0 0 0,0-1 0,0-1 0,0 0 0,0-1 0,22-2 0,13-7-3358,-8 1-471</inkml:trace>
</inkml:ink>
</file>

<file path=ppt/ink/ink18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3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283 35 10752,'-1'-4'369,"1"2"439,0 1 0,0-1 0,0 0 0,0 0 0,-1 0 0,1 0 0,-1 1 0,1-1 1,-1 0-1,0 0 0,0 1 0,1-1 0,-1 1 0,-3-4 0,-13 3 4357,-5 8-6693,-10 3 1803,-60 27-1,81-31-175,1 1 0,0 0-1,0 1 1,0 0 0,1 0-1,0 1 1,0 1 0,1-1-1,-8 11 1,16-18-89,-1-1 0,0 1 0,1-1 0,-1 1-1,1-1 1,0 1 0,-1-1 0,1 1 0,-1 0 0,1-1-1,0 1 1,0 0 0,-1-1 0,1 1 0,0 0 0,0-1-1,0 1 1,0 0 0,0-1 0,-1 1 0,1 0 0,1-1-1,-1 1 1,0 0 0,0 0 0,0-1 0,0 1 0,0 0-1,1-1 1,-1 1 0,0 0 0,1-1 0,-1 1 0,0-1 0,1 1-1,-1 0 1,1-1 0,-1 1 0,1-1 0,-1 1 0,1-1-1,-1 0 1,1 1 0,-1-1 0,1 1 0,0-1 0,-1 0-1,1 1 1,0-1 0,-1 0 0,1 0 0,0 0 0,-1 0-1,1 1 1,0-1 0,-1 0 0,1 0 0,0 0 0,1-1 0,52 1 509,-44-1-456,36 0 285,-1 1 0,0 3-1,60 10 1,-82-8-277,-1 0-1,-1 1 1,1 1 0,-1 1-1,0 1 1,-1 1 0,0 1-1,30 21 1,-44-27-45,0 1 0,0 0 1,-1 0-1,0 1 0,0-1 0,0 1 1,-1 0-1,0 0 0,0 1 0,-1-1 0,0 1 1,0 0-1,-1 0 0,0 0 0,2 14 0,-3-15-4,-1-1 0,1 1-1,-1-1 1,0 0 0,-1 1-1,0-1 1,0 1 0,0-1 0,-1 0-1,0 0 1,0 1 0,0-1-1,-1-1 1,0 1 0,0 0-1,0-1 1,-1 1 0,0-1-1,0 0 1,-9 8 0,-1-3-10,-1 0-1,0-2 1,0 0 0,0 0 0,-1-2 0,0 0 0,-1 0 0,1-2 0,-1 0 0,0-1 0,0 0-1,-32-1 1,10-2 13,0-1-1,0-2 1,0-2-1,-64-16 1,100 20-267,-1 0 1,1 0-1,-1 0 0,1-1 1,0 1-1,0-1 1,0 1-1,-1-1 0,2 0 1,-1-1-1,0 1 0,-4-4 1,7 5 132,-1 1 0,1-1 0,0 0 0,-1 1-1,1-1 1,0 1 0,0-1 0,-1 0 0,1 1 0,0-1 0,0 0 0,0 1 0,0-1 0,0 0 0,0 1 0,0-1 0,0 0 0,0 1 0,0-1-1,0 0 1,1 1 0,-1-1 0,0 1 0,1-2 0,0 1-78,0-1 0,0 1 0,1-1 0,-1 1 0,1 0 0,-1-1 0,1 1 0,-1 0 0,1 0 1,0 0-1,-1 0 0,3 0 0,16-9-3803</inkml:trace>
</inkml:ink>
</file>

<file path=ppt/ink/ink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6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2304,'32'16'4821,"126"24"-2005,-26-5-2368,-91-27-2368,-19 0 619</inkml:trace>
</inkml:ink>
</file>

<file path=ppt/ink/ink18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4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69 10112,'-13'-59'6102,"11"52"-1390,2 5 3950,-10 59-7858,2 0-1,0 78 1,20 128-185,3 64-598,-11-213 22,6 0-1,27 130 1,-35-233-43,-1-1 0,2 0 0,-1 0 0,2 0 0,-1 0 0,1 0 0,1 0 0,-1-1 0,2 0 0,10 14 0,-14-21-5,-1-1 1,1 0-1,0 0 1,0 0-1,0 0 1,0 0-1,0 0 1,0 0-1,0-1 1,0 1-1,0-1 1,0 1-1,0-1 1,0 0-1,0 0 1,1 0-1,-1 0 1,0 0-1,0 0 1,0-1-1,0 1 1,0-1-1,4-1 1,53-24-290,-48 20 205,80-52-1822,-65 39-659,1 1 0,37-17 0,-26 18-1526</inkml:trace>
</inkml:ink>
</file>

<file path=ppt/ink/ink18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4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11264,'12'-7'5631,"22"14"-4991,-25-7 8832,14 12-8704,-3-5 128,22 6 0,-10-6 0,31-3-1408,-17 1 128,2-5 512,-11 0 128,9-5-1024,-8 1 0,1 0-1152,-2 1 0,-14 10-1920,-3-3 128</inkml:trace>
</inkml:ink>
</file>

<file path=ppt/ink/ink18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5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61 302 7808,'-8'12'9074,"6"3"-3335,14 22-1417,-6-25-4338,1 0 0,1-1 0,15 19 0,-14-21 259,0-1-1,1 0 1,0 0-1,0-1 1,1 0-1,0-1 1,1 0-1,-1-1 1,1 0 0,0-1-1,0 0 1,0-1-1,1 0 1,-1-1-1,1 0 1,-1-1-1,1-1 1,23-2-1,-21 1-179,1-1 0,-1 0-1,0-2 1,0 1 0,0-2-1,-1 0 1,0-1 0,0 0-1,0-1 1,0-1-1,-1 0 1,-1-1 0,1 0-1,-2-1 1,19-18 0,-22 18-65,0 0 1,0-1 0,-1 1-1,0-2 1,-1 1 0,7-18-1,-11 23-5,0 0 0,-1 0 0,1 0 0,-1-1 0,0 1 0,-1 0 0,0-1 0,0 1 1,0 0-1,0-1 0,-1 1 0,0 0 0,-1-1 0,1 1 0,-1 0 0,-4-8 0,-2 0-19,-1 0 0,-1 1 0,0 0 0,0 0 0,-1 1 0,-1 1 0,0 0 0,-1 0 1,0 1-1,0 1 0,-1 0 0,0 1 0,-17-7 0,13 8-7,-1 1 1,0 0-1,0 2 0,0 0 0,0 1 1,0 1-1,-1 1 0,1 0 1,-1 2-1,1 0 0,-1 1 1,1 1-1,0 1 0,-37 13 0,48-15-1,0 2 0,0-1-1,0 1 1,0 0 0,1 0-1,0 1 1,0 0 0,0 1 0,0-1-1,1 1 1,0 1 0,0-1-1,1 1 1,0 0 0,0 0-1,0 0 1,1 1 0,0 0-1,1 0 1,0 0 0,0 0-1,-2 9 1,5-14-4,0 0 0,0 0 0,0 0 0,0 1 0,1-1 0,-1 0 0,1-1-1,0 1 1,0 0 0,0 0 0,0 0 0,0 0 0,1-1 0,-1 1 0,1 0 0,0-1 0,-1 0 0,1 1 0,0-1-1,1 0 1,-1 0 0,0 0 0,1 0 0,-1 0 0,1-1 0,-1 1 0,1-1 0,0 1 0,0-1 0,3 1 0,5 2-89,0 0-1,1 0 1,-1-1 0,1 0 0,0-1 0,0-1 0,17 1 0,33-6-247,-1-4 1,1-2 0,82-24 0,-137 31 441,-1 2 0,1-1 0,-1 1 0,1 0 0,0 0 1,-1 1-1,1-1 0,0 2 0,7 0 0,-11 0 13,0 0 0,0 0 0,0 0-1,-1 1 1,1-1 0,0 1 0,-1-1-1,1 1 1,-1 0 0,0 0-1,0 0 1,1 1 0,-1-1 0,0 0-1,-1 1 1,1-1 0,0 1-1,-1 0 1,0 0 0,1-1 0,-1 1-1,1 4 1,12 49 1115,-12-43-992,1 0 0,1 0 0,0 0 0,0 0 0,2-1 0,11 23 0,-10-26-196,1 1 1,0-1-1,1 0 1,-1-1-1,2 0 0,-1-1 1,1 1-1,0-2 1,1 0-1,0 0 0,0-1 1,0 0-1,0 0 1,1-2-1,17 5 0,-14-6-417,0 1-1,0-2 1,0 0-1,0-1 1,15-2-1,-15 1-557,0-2-1,0 0 1,0-1-1,-1 0 1,14-7-1,26-10-3128</inkml:trace>
</inkml:ink>
</file>

<file path=ppt/ink/ink18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6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42 223 7168,'-14'-9'9263,"5"10"-3664,8 0-5397,1 0 1,-1 0 0,1 0 0,-1 1 0,1-1-1,0 0 1,-1 0 0,1 0 0,0 1 0,0-1-1,0 0 1,0 0 0,0 0 0,0 1 0,0-1-1,0 0 1,1 2 0,1 7 50,0 0-1,1 0 1,0 0 0,5 11-1,1-8 64,1 0 0,0-1 0,0 0 0,1-1 0,1 0 0,0-1 0,1 0 0,-1-1 0,20 10 0,-21-12-191,4 2-21,0-1-1,0-1 0,1 0 1,0-1-1,0-1 0,0-1 1,1 0-1,0-1 0,-1 0 1,1-2-1,21 0 0,-3-2 3,-1-2 1,0-1-1,0-1 0,47-15 0,-69 17-83,0-1 1,0 0-1,0-1 0,-1 0 0,0-1 1,0 0-1,0-1 0,0 0 0,-1-1 1,-1 0-1,1 0 0,-1-1 1,-1 0-1,0-1 0,0 0 0,-1 0 1,0-1-1,0 0 0,-1 0 0,-1-1 1,6-18-1,-9 25-17,-1 1-1,0-1 1,0 0-1,-1 0 1,1 0-1,-1 0 1,0 0 0,-1 0-1,1 0 1,-1 0-1,0 0 1,0 0-1,0 0 1,-1 1 0,0-1-1,0 0 1,0 1-1,0-1 1,-1 1-1,0 0 1,0 0 0,-5-6-1,5 5-5,-4-3 0,0 0 0,0 0 0,0 0 0,-1 1 0,0 0 0,-1 0 0,0 1 0,0 0 0,0 1 0,0 0 0,-1 0 0,0 1 0,-17-5 0,15 4 0,-13-4-2,0 2 0,0 0 0,-1 2 0,0 0 0,0 2 0,0 1 0,0 1 0,0 1 1,0 1-1,-48 9 0,52-7-19,-1 2 1,1 0-1,0 2 0,0 0 1,0 2-1,-27 15 1,39-19-42,1 1 0,-1 0 1,1 1-1,1 0 0,0 0 1,0 1-1,0 0 0,1 0 1,0 1-1,1 0 0,-1 0 1,2 0-1,0 1 0,0 0 1,-6 17-1,10-24 8,1 1 0,-1-1 0,1 0 0,0 1 0,0-1 0,0 0-1,0 1 1,1-1 0,-1 0 0,1 1 0,0-1 0,0 0 0,0 0 0,0 0 0,1 0 0,-1 0 0,1 0 0,-1 0 0,1 0-1,0-1 1,1 1 0,-1 0 0,0-1 0,1 0 0,-1 0 0,1 0 0,-1 0 0,1 0 0,0 0 0,4 1 0,5 4-289,0-1 0,1-1 1,-1 0-1,1-1 1,0 0-1,21 2 1,0-2-1082,-1-2 0,1-2 0,0-1 0,-1-1 0,1-2 0,-1-2 0,61-17 0,-11-4-2053</inkml:trace>
</inkml:ink>
</file>

<file path=ppt/ink/ink18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6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36 7552,'-11'-21'1670,"8"14"1551,-1 0 5455,6 18-4716,-1 21-3345,0 2 208,9 239 3068,-10-248-3687,0 283 1503,8-11-1403,-2-225-256,3-1 0,23 88 0,-14-96-985,-6-23-398,-10-32 645,-4-13 68,-3-24-4212,5 22 3674,0-17-2830</inkml:trace>
</inkml:ink>
</file>

<file path=ppt/ink/ink18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6.9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0 256 11264,'10'1'1853,"-1"1"0,1 0 1,-1 0-1,0 0 0,1 1 1,-1 1-1,9 5 0,-6-4-1076,0 0-1,1-1 1,-1 0-1,19 3 0,-17-6-660,0-1 0,0-1 0,0 0 0,0-1-1,0 0 1,-1-1 0,1-1 0,-1 0 0,0-1-1,0 0 1,0-1 0,-1-1 0,1 0 0,-2 0 0,1-1-1,-1-1 1,0 0 0,-1 0 0,0-1 0,14-19-1,-21 26-110,-1 0 0,1-1 0,-1 0-1,0 1 1,0-1 0,0 0 0,0 0-1,-1 0 1,0 0 0,0 0 0,0 0-1,0-1 1,0 1 0,-1 0 0,0 0-1,0-1 1,0 1 0,-1 0 0,1 0 0,-1-1-1,0 1 1,0 0 0,0 0 0,-1 0-1,1 0 1,-1 0 0,0 0 0,0 1-1,-1-1 1,1 1 0,-5-5 0,3 3-2,0 1 1,-1 0-1,1 0 1,-1 0 0,0 0-1,0 1 1,-1 0-1,1 0 1,-1 0-1,1 1 1,-1 0 0,0 0-1,0 1 1,0-1-1,0 1 1,0 0 0,0 1-1,0-1 1,0 1-1,0 1 1,0-1-1,-10 3 1,5 0 1,1 0 0,-1 1 0,1 1-1,0 0 1,0 0 0,0 1 0,1 0 0,0 1 0,0 0-1,0 0 1,1 1 0,1 0 0,-1 1 0,1 0 0,0 0 0,1 0-1,0 1 1,1 0 0,0 0 0,0 0 0,-4 15 0,6-13-4,1 0 1,0 1-1,0-1 0,1 1 1,1-1-1,0 1 1,1-1-1,0 1 0,1-1 1,0 1-1,1-1 1,0 0-1,1 0 1,8 16-1,-10-24-1,1 1 0,0 0 0,0-1 0,1 0 0,-1 1 0,1-1 0,0-1 0,0 1 0,1-1 0,-1 1 0,1-1 0,-1 0 0,1-1 0,0 1 0,0-1 0,0 0 0,0 0 0,1-1 0,-1 1 0,10 0 0,5 3 0,3 1-533,1-2-1,0 0 1,0-1 0,0-2-1,0 0 1,0-2 0,0 0-1,0-2 1,-1-1 0,47-13 0,-11 1-3457</inkml:trace>
</inkml:ink>
</file>

<file path=ppt/ink/ink18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7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0 108 4864,'11'-20'1857,"-7"13"-31,0-1 0,0 1 0,0-1 0,-1 1 0,-1-1 0,1 0 0,-1 0 0,0 0 0,0-9 0,-2 16-1720,-4 20 1324,-5 33 203,1 1 0,0 67 0,9 100-838,0-211-730,0 35 7,18 252 304,-19-295-376,32 190-42,-26-165 34,1-1 1,1 0 0,1 0 0,1-1 0,19 32 0,-26-50-20,0-1 0,1 0 0,-1-1 0,1 1 1,0-1-1,1 1 0,-1-1 0,1 0 0,0-1 0,0 1 0,0-1 0,0 0 0,0 0 1,1-1-1,0 1 0,-1-1 0,1-1 0,0 1 0,10 1 0,-7-3-387,0 0 0,0-1 0,0 1 0,0-2-1,-1 1 1,1-1 0,0-1 0,-1 0 0,1 0 0,-1 0 0,0-1-1,0-1 1,8-5 0,24-17-3340,-2 2-236</inkml:trace>
</inkml:ink>
</file>

<file path=ppt/ink/ink18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7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12032,'14'7'6015,"38"12"-5887,-38-19 9984,29 13-9728,-15-3 128,52-1 256,-19-2 0,33 2-1152,-23-5 128,13 3 128,-17-7 0,-12 0-1024,-12 0 0,-15 3-2816,-4-3 128</inkml:trace>
</inkml:ink>
</file>

<file path=ppt/ink/ink18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8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3 304 11136,'63'-5'9781,"5"-2"-2273,-23-11-7817,79-64 480,-116 78-103,0-1-1,0 0 1,-1-1-1,1 0 1,-2 0-1,1 0 1,0-1-1,8-12 1,-14 17-62,1 0-1,-1-1 1,1 1 0,-1-1 0,0 0 0,0 0 0,0 1 0,0-1-1,-1 0 1,1 0 0,-1 0 0,0 0 0,1 0 0,-1 0 0,-1 0-1,1 1 1,0-1 0,-1 0 0,1 0 0,-1 0 0,0 0 0,0 1 0,0-1-1,0 0 1,-1 1 0,1-1 0,-1 1 0,1-1 0,-1 1 0,-3-4-1,0 2 24,1 0-1,-1 0 0,0 1 1,0-1-1,0 1 0,-1 0 1,1 0-1,-1 1 0,1 0 0,-1 0 1,0 0-1,0 1 0,0-1 1,0 1-1,0 1 0,0-1 1,0 1-1,0 0 0,-11 2 0,1 0 71,0 1 0,0 0 0,1 1 0,0 1 0,0 0 0,-21 11 0,27-11-37,1-1 0,0 1 0,1 1 0,-1 0 1,1 0-1,0 0 0,1 1 0,0 0 0,0 0 0,0 0 0,1 1 0,0 0 0,0 0 0,1 0 1,0 1-1,1 0 0,-1-1 0,2 1 0,-1 0 0,1 0 0,1 1 0,0-1 0,0 16 0,1-14-28,0 0 0,1-1-1,1 1 1,0 0 0,0-1-1,1 1 1,1-1 0,0 0-1,0 0 1,1 0 0,0-1-1,0 1 1,1-1 0,0-1-1,1 1 1,0-1 0,1 0-1,-1 0 1,1-1 0,10 6-1,4 1-104,0-2 0,1 0 0,1-2 0,-1 0 0,2-2 0,-1 0 0,1-2-1,26 3 1,-40-7-455,0 0 0,0-1 0,0-1 0,1 0-1,-1 0 1,0-1 0,0-1 0,13-2 0,21-6-3464</inkml:trace>
</inkml:ink>
</file>

<file path=ppt/ink/ink18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8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 9856,'0'-1'139,"-1"1"0,1 0 0,0 0 0,0 0 0,0 0 0,0 0 0,-1 0 0,1 0 0,0-1 0,0 1 0,0 0 0,0 0 0,0 0 0,0 0 0,-1 0 0,1-1 0,0 1 0,0 0 0,0 0 0,0 0 0,0 0 0,0-1 0,0 1 0,0 0 1,0 0-1,0 0 0,0-1 0,0 1 0,0 0 0,0 0 0,0 0 0,0-1 0,0 1 0,0 0 0,0 0 0,0 0 0,0 0 0,0-1 0,0 1 0,1 0 0,-1 0 0,0 0 0,0 0 0,0-1 0,0 1 0,0 0 0,0 0 0,1 0 0,-1 0 0,0 0 0,0 0 0,0 0 0,0-1 0,1 1 1,-1 0-1,0 0 0,0 0 0,1 0 0,17 2 6957,6 6-2656,-6-2-4205,-15-5-1394,53 18 1599,0-3 0,1-2 0,89 10 0,-117-21-237,0-1-1,0-2 1,0-1 0,-1-1-1,1-2 1,0 0 0,-1-2-1,53-19 1,-55 9-203,-14 7 0,-12 8 0,0 1 0,1 0 0,-1 0 0,0 0 0,0 0 0,0 0 0,0 0 0,0 0 0,0 0 0,0 0 0,1 0 0,-1 0 0,0 0 0,0 0 0,0 0 0,0-1 0,0 1 0,0 0 0,0 0 0,0 0 0,0 0 0,0 0 0,0 0 0,0 0 0,0-1 0,0 1 0,0 0 0,0 0 0,0 0 0,0 0 0,0 0 0,0 0 0,0-1 0,0 1 0,0 0 0,0 0 0,0 0 0,0 0 0,0 0 0,0 0 0,0 0 0,0-1 0,0 1 0,0 0 0,0 0 0,0 0 0,0 0 0,0 0 0,0 0 0,-1 0 0,1 0 0,0 0 0,0 0 0,0-1 0,0 1 0,0 0 0,0 0 0,0 0 0,-1 0 0,-14-1 4,0 0 0,-1 1 0,1 0 0,0 1 0,0 1 0,0 1 0,-22 6 0,-103 37 92,126-41-88,0 1 1,1 0-1,-1 1 0,2 1 0,-1 0 1,1 0-1,0 1 0,1 1 1,0 0-1,0 0 0,1 1 1,1 1-1,0-1 0,0 1 0,1 1 1,1 0-1,-8 17 0,13-24-3,-1 1-1,2 0 0,-1-1 1,1 1-1,-1 0 0,2 0 1,-1 0-1,1 0 0,0 0 1,1 0-1,0 0 0,0 0 1,0 0-1,1-1 0,0 1 0,0 0 1,0-1-1,1 1 0,0-1 1,1 0-1,-1 0 0,1 0 1,0-1-1,1 1 0,-1-1 1,1 0-1,0 0 0,7 5 1,2 1-17,0 0 1,1-1 0,0-1-1,1 0 1,0-1-1,0 0 1,1-2 0,0 0-1,0-1 1,25 5-1,-17-7-359,0-1-1,0-1 0,0-1 1,0-1-1,39-7 1,-32 2-1408,-2-1 1,1-2-1,56-24 1,-31 6-2212</inkml:trace>
</inkml:ink>
</file>

<file path=ppt/ink/ink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7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395 1 5376,'-29'8'2688,"1"97"-2688,24-80 2688,-10 22-2688,-14 15 0,-18 32-896,-26 13 0,-2 14 0,-26 5 0</inkml:trace>
</inkml:ink>
</file>

<file path=ppt/ink/ink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7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16 4992,'-29'-16'2432,"20"48"-3456,9-28 4096,0 15-2944,4 4 0,1 13 0,-1-1 0,6-3-256,5-12 128,2 0 0,3-4 0,-6-9-1280,9-4 0</inkml:trace>
</inkml:ink>
</file>

<file path=ppt/ink/ink18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19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46 11264,'-1'0'140,"1"0"-1,0 0 1,0 0 0,0 0 0,-1 0 0,1 0 0,0 0 0,0 0-1,0 0 1,-1 0 0,1 0 0,0 0 0,0 0 0,0 0 0,-1 0-1,1 0 1,0 0 0,0 0 0,0 0 0,-1 0 0,1 0 0,0 0 0,0 0-1,0 0 1,-1 1 0,1-1 0,0 0 0,0 0 0,0 0 0,0 0-1,0 0 1,-1 1 0,1-1 0,0 0 0,0 0 0,0 0 0,0 1-1,0-1 1,0 0 0,0 0 0,0 0 0,0 1 0,0-1 0,0 0-1,0 0 1,0 0 0,0 1 0,0-1 0,0 0 0,0 0 0,2 20 6328,11 27-426,-11-41-6998,103 315 3623,-103-305-2626,-8-19 8,-12-33 10,14 10-59,1 0 0,1 0 0,2-1 0,0 1 0,2 0 0,0-1 0,8-29 0,-7 45-4,-1 1-1,2 0 1,-1-1 0,1 1 0,1 1-1,0-1 1,0 1 0,1-1 0,0 2-1,1-1 1,0 1 0,0 0 0,1 0-1,14-11 1,-17 15 2,0 0-1,0 1 1,1 0 0,-1 0-1,1 1 1,-1-1-1,1 1 1,0 0 0,0 1-1,0 0 1,0-1 0,0 2-1,0-1 1,0 1-1,0 0 1,1 0 0,-1 1-1,0 0 1,0 0 0,0 0-1,0 1 1,0 0-1,-1 0 1,1 0 0,0 1-1,7 4 1,4 5 2,0 0 0,-1 1 0,0 1 0,-1 1 0,0 0 0,-1 1 0,-1 0 0,-1 1 0,16 27 0,-20-29 0,-1-1 0,0 1 0,-1 1 0,-1-1 0,0 1 0,-1 0 0,-1 0 0,0 0 0,-1 0 0,-1 1 0,0-1 0,-3 24 0,1-35 5,0-1 1,1 1-1,-2-1 0,1 1 1,0-1-1,-1 1 0,0-1 1,0 0-1,0 0 0,-1 0 1,-3 5-1,5-8-3,1-1-1,-1 1 1,1-1 0,-1 1-1,1-1 1,-1 0 0,0 1 0,1-1-1,-1 0 1,0 1 0,1-1-1,-1 0 1,0 1 0,1-1-1,-1 0 1,0 0 0,1 0-1,-1 0 1,0 0 0,0 0 0,1 0-1,-1 0 1,0 0 0,0 0-1,-1-1 1,1 0-1,-1 0 1,1 0-1,-1 0 0,1 0 1,0 0-1,-1-1 0,1 1 1,0-1-1,0 1 0,0-1 1,0 1-1,0-1 0,0 0 1,-1-3-1,-2-5-4,0 0 0,1 0-1,0-1 1,1 1 0,0-1 0,1 0 0,0 0-1,1 0 1,0 0 0,1 1 0,0-1 0,0 0-1,1 0 1,1 1 0,-1-1 0,2 1 0,0 0-1,0 0 1,9-16 0,-8 17 0,1 0 0,0 1 0,0 0 0,1 0 0,0 1 1,0-1-1,0 1 0,1 1 0,0 0 0,1 0 0,-1 0 0,1 1 0,0 0 0,1 1 0,-1 0 0,1 1 1,-1-1-1,1 2 0,0 0 0,0 0 0,12 0 0,-11 2 9,1 0 1,-1 1-1,0 1 1,1 0-1,-1 1 0,0 0 1,-1 0-1,1 1 0,10 6 1,12 7 25,41 29 0,-74-46-32,16 11-8,-1 1 0,0 0 0,-1 1 0,-1 1 0,0 0 0,0 0 0,13 22 0,-21-28 4,1 1-1,-1 1 1,0-1 0,-1 1 0,0-1-1,-1 1 1,0 0 0,0 0 0,-1 1-1,-1-1 1,1 0 0,-2 1 0,1-1-1,-3 16 1,1-20 14,-1 0 0,-1 0 0,1-1 0,-1 1 0,0 0 0,0-1 0,-1 0 1,0 0-1,0 0 0,-8 8 0,10-11-36,0 0 1,-1 0-1,1 0 1,-1 0-1,0 0 1,0 0-1,1-1 0,-1 0 1,0 1-1,-4 0 1,6-2-34,-1 0 0,1 1 0,-1-1 0,1 0 0,0 0 1,-1 0-1,1 0 0,0-1 0,-1 1 0,1 0 0,0-1 0,0 1 0,-1 0 0,1-1 0,0 0 0,0 1 1,-1-1-1,1 0 0,0 1 0,0-1 0,0 0 0,0 0 0,0 0 0,-1-1 0,0-2-599,1-1 0,-1 1 0,1-1-1,0 1 1,0-1 0,0 1 0,1-1-1,-1 1 1,1-1 0,0 0-1,0 1 1,1-1 0,1-7 0,3-15-3332</inkml:trace>
</inkml:ink>
</file>

<file path=ppt/ink/ink18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0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11008,'3'0'5503,"6"10"-5119,-9-10 9088,-3 24-9088,3-8 128,-6 19 640,3-12 0,3 22-1280,0-19 0,9 10 640,-6-9 128,22-4-768,-7 2 0,10-18-2048,-4-4 128,0-10-1792,-6 4 0</inkml:trace>
</inkml:ink>
</file>

<file path=ppt/ink/ink18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0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39 13824,'-24'-39'6911,"19"46"-11902,5-7 12286,0 4-13055,0-1 129</inkml:trace>
</inkml:ink>
</file>

<file path=ppt/ink/ink18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0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42 7424,'-3'5'10767,"6"12"-5919,10 28-3879,-8-31-508,20 63 1640,39 78 0,-39-106-1399,-13-32-217,-12-17-477,0 0 0,0 0 1,0 0-1,0 0 0,0 0 0,0 0 0,0-1 0,0 1 0,0 0 0,0 0 0,0 0 0,0 0 0,0 0 0,0 0 0,0 0 0,0-1 0,0 1 0,0 0 0,0 0 0,1 0 0,-1 0 0,0 0 0,0 0 0,0 0 0,0 0 0,0 0 0,0-1 0,0 1 0,0 0 0,0 0 0,1 0 0,-1 0 0,0 0 0,0 0 1,0 0-1,0 0 0,0 0 0,0 0 0,1 0 0,-1 0 0,0 0 0,0 0 0,0 0 0,0 0 0,0 0 0,0 0 0,1 0 0,-1 0 0,0 0 0,0 0 0,0 0 0,0 0 0,0 0 0,0 0 0,0 0 0,1 1 0,-1-1 0,0 0 0,0 0 0,0 0 0,0 0 0,-1-10 98,0 0-1,0 0 0,-2 0 1,1 1-1,-7-19 0,4 16-44,1 0 0,1 0-1,-4-23 1,6 20-28,0 1-1,1-1 0,0 0 1,1 0-1,1 0 1,0 1-1,1-1 1,1 1-1,5-15 1,-6 22-11,1 0 0,-1 0 0,1 1 0,0 0 0,1 0 1,-1 0-1,1 0 0,1 1 0,-1-1 0,1 1 1,0 1-1,0-1 0,0 1 0,0 0 0,1 0 0,0 1 1,0 0-1,0 0 0,12-2 0,-9 2 0,-1 2 0,1-1 1,0 1-1,-1 1 0,1 0 0,0 0 0,-1 1 0,1 0 1,0 0-1,-1 1 0,1 1 0,-1 0 0,0 0 1,0 0-1,0 1 0,0 1 0,-1 0 0,0 0 0,12 9 1,-5-2-2,-1 1 1,0 1 0,-1 0 0,0 1 0,-1 0 0,-1 1-1,-1 0 1,17 33 0,-23-40-13,1 0-1,-1 0 1,0 0-1,-1 1 1,0-1-1,-1 1 1,0 0-1,0 0 1,-1 0-1,0 0 1,-1 0-1,0 0 1,0 0-1,-3 10 1,2-12-84,-1 1-1,0-1 1,-1-1-1,0 1 1,0 0-1,-4 8 1,6-15 48,0 0 0,1 0 0,-1 0 0,0 0 0,1 0-1,-1 0 1,0 0 0,0 0 0,0-1 0,0 1 0,0 0 0,0 0 0,0-1 0,0 1 0,0 0-1,0-1 1,0 1 0,-1-1 0,1 0 0,0 1 0,0-1 0,-1 0 0,1 0 0,0 0-1,0 1 1,0-1 0,-1-1 0,1 1 0,0 0 0,0 0 0,-1 0 0,1-1 0,0 1 0,0-1-1,0 1 1,-1-1 0,1 1 0,0-1 0,0 1 0,0-1 0,0 0 0,0 0 0,0 0 0,0 1-1,1-1 1,-1 0 0,0 0 0,-1-2 0,1 2-310,-1 0 0,1 0-1,0-1 1,0 1 0,-1 0 0,1-1 0,0 1-1,0-1 1,0 1 0,0-1 0,1 0-1,-1 1 1,0-1 0,1 0 0,-1 1 0,1-1-1,-1 0 1,1 0 0,0 0 0,0 1-1,0-1 1,0 0 0,0 0 0,0 0 0,1-2-1,3-12-3758</inkml:trace>
</inkml:ink>
</file>

<file path=ppt/ink/ink18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1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79 210 9088,'-6'-8'9372,"0"10"-3503,-6 20-1574,-2 32-3992,14-43-171,0-1 0,1 0 0,0 1 1,1-1-1,0 0 0,0 0 0,1 0 0,1 0 0,0 0 0,0 0 0,1-1 0,0 0 0,0 0 1,1 0-1,0-1 0,1 0 0,0 0 0,0-1 0,1 1 0,0-2 0,0 1 0,0-1 0,1 0 1,0-1-1,17 8 0,-9-8-115,0-1-1,1 0 1,-1-1 0,0-1 0,1-1 0,0-1 0,-1 0 0,1-1 0,-1-1 0,1 0-1,-1-2 1,0 0 0,0-1 0,0 0 0,-1-2 0,0 0 0,0 0 0,-1-2 0,1 0-1,-2 0 1,1-2 0,-2 0 0,21-20 0,-29 25-29,0-1-1,-1 1 1,0-1-1,0 0 1,-1 0-1,1 0 1,-2 0-1,1 0 1,-1-1 0,0 1-1,-1-1 1,1 0-1,-1 1 1,-1-1-1,0 0 1,0 0-1,-2-14 1,0 12-7,0 1 0,0-1-1,-1 0 1,-1 1 0,1-1 0,-2 1 0,1 0-1,-1 1 1,0-1 0,-1 1 0,0 0 0,0 0-1,-1 1 1,-10-10 0,-3 3-30,-1 0 0,-1 1 0,0 1 0,-1 2 0,0 0 0,-1 1 0,0 1-1,0 1 1,-31-4 0,27 7-8,0 0 0,0 2-1,-39 1 1,57 2 34,0 0-1,0 0 1,0 1 0,1 0-1,-1 1 1,1 0-1,-1 0 1,1 1 0,0 0-1,0 1 1,1 0-1,-13 9 1,19-12 13,1-1 1,-1 1-1,0-1 0,0 1 0,1-1 1,-1 1-1,1 0 0,0 0 1,-1 0-1,1 0 0,0 0 0,0 0 1,0 0-1,1 0 0,-1 0 1,0 3-1,1-3 0,0 0 1,1 0-1,-1 0 1,1 0-1,-1 0 1,1 0-1,0 0 1,0-1-1,0 1 1,0 0-1,0 0 1,0-1-1,1 1 1,-1-1-1,1 1 1,-1-1-1,1 1 1,-1-1-1,1 0 1,0 0-1,-1 0 1,3 1-1,13 8-6,1 0 0,1-1 0,-1-1 0,1-1 0,0-1 0,1-1 1,0 0-1,-1-1 0,29 1 0,24-1-33,89-7 1,-159 3 48,71-7 256,-94 71 1024,20-55-1247,1 1 0,0-1 0,1 0 0,0 0 0,1 0 0,0 1 0,0-2 0,1 1 0,0 0-1,0 0 1,1-1 0,0 0 0,1 0 0,0 0 0,0 0 0,1-1 0,0 0 0,0 0 0,7 6 0,5 5-45,0-1 0,2-1 0,0 0 1,0-2-1,1-1 0,24 12 0,-42-23-105,0-1 1,0 0-1,0 0 1,0 0-1,0 0 1,0 0-1,0-1 0,1 1 1,-1-1-1,0 0 1,0 0-1,1 0 1,5-1-1,-7 1-288,-1-1 1,1 0-1,0 1 0,-1-1 1,1 0-1,-1 0 0,1 0 1,-1 0-1,1 0 1,-1 0-1,0-1 0,1 1 1,-1 0-1,0-1 0,2-2 1,3-6-3586</inkml:trace>
</inkml:ink>
</file>

<file path=ppt/ink/ink18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2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14 3712,'0'0'332,"0"0"0,0 0 0,0-1 0,-1 1 0,1 0 0,0-1 0,0 1 0,0 0 0,0-1 0,0 1-1,0 0 1,0 0 0,0-1 0,0 1 0,0 0 0,0-1 0,0 1 0,0 0 0,0-1 0,0 1 0,0 0 0,0-1 0,0 1 0,0 0 0,0 0 0,1-1 0,-1 1 0,0 0 0,0 0 0,0-1 0,1 1 0,-1 0 0,0 0 0,0-1 0,0 1 0,1 0 0,-1 0 0,1-1 0,17-2 4997,30 9-5088,-37-5 100,71 11 3683,-50-5-3445,0-2 1,0-2 0,0 0-1,1-3 1,-1 0 0,1-2-1,34-7 1,-28-1-478,-26 6-20,1 0 0,0 1 0,0 1 0,18-1 0,-30 3 46,-24 0 149,16 1-248,-1 0-1,1 0 0,0 0 0,0 1 0,0 0 1,0 0-1,0 1 0,0 0 0,1 0 0,-7 4 1,-47 39 44,47-34-59,1 1 0,0 0 0,1 1-1,0 0 1,1 0 0,1 1 0,0 0-1,1 1 1,-5 17 0,8-23-16,1 1 0,0 0 0,1 0 0,0 0 0,1 0 0,0 0 0,1 0-1,0 0 1,1 0 0,0 0 0,1 0 0,0 0 0,0-1 0,8 19 0,-7-23 2,1-1 0,0 1-1,0-1 1,0 0 0,1 0 0,-1-1-1,1 1 1,0-1 0,1 0 0,-1 0 0,1-1-1,0 1 1,0-1 0,0-1 0,0 1-1,0-1 1,0 0 0,1 0 0,-1-1 0,1 0-1,6 1 1,1-1-436,0 0 0,0 0 0,26-3 0,-29 0-721,0 0 1,1 0 0,-1-1 0,14-6 0,0-2-2834</inkml:trace>
</inkml:ink>
</file>

<file path=ppt/ink/ink18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2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11 279 10240,'0'1'591,"0"0"0,0 0 0,-1 0 0,1 1 0,0-1 0,0 0 1,0 0-1,0 1 0,1-1 0,-1 0 0,0 0 0,0 0 0,1 0 1,-1 1-1,1-1 0,-1 0 0,1 0 0,-1 0 0,1 0 0,0 0 1,-1 0-1,1 0 0,0 0 0,1 1 0,13 18 3310,-2-6-3872,-9-11 40,1 0 0,-1-1 0,1 1 0,0-1 0,0 0 0,0-1-1,0 1 1,0-1 0,1 0 0,-1 0 0,0 0 0,1-1-1,-1 0 1,0 0 0,1 0 0,-1-1 0,0 0 0,1 0-1,-1 0 1,9-4 0,12-4 409,-1-1 1,44-24-1,-42 19-564,-14 9 108,0-2 1,-1 1-1,0-2 1,0 1-1,15-16 1,-23 20-30,0 0-1,-1 0 1,1-1 0,-1 1 0,0-1 0,0 0 0,-1 0 0,1 0 0,-1 0 0,0 0 0,0 0 0,-1 0 0,0-1 0,0 1-1,1-11 1,-3 11 6,0-1 0,0 1 0,0 0 0,0 0 0,-1 0 0,0 0 0,0 0 0,-1 0 0,1 1 0,-1-1 0,0 1 0,0-1 0,-1 1 0,1 0 0,-1 0-1,0 1 1,0-1 0,0 1 0,0 0 0,-1 0 0,-5-3 0,0 0 1,0 1 1,1 0-1,-2 1 0,1 0 0,0 1 0,-1 0 0,0 0 1,1 1-1,-23-1 0,23 3 17,0 0 1,-1 0-1,1 1 1,0 1-1,0-1 1,0 2-1,0-1 1,1 1-1,-1 1 1,1 0-1,-1 0 0,1 1 1,1 0-1,-1 0 1,1 1-1,0 0 1,0 1-1,0 0 1,1 0-1,0 0 1,-8 14-1,9-14 3,1 1 0,1 0 1,-1 0-1,1 1 0,1 0 0,0-1 0,0 1 1,0 0-1,1 0 0,1 0 0,-1 1 1,2-1-1,-1 0 0,1 1 0,1-1 0,-1 0 1,2 1-1,2 10 0,2 2 7,1-1 0,1-1 0,0 1 0,2-1 0,0-1 0,19 27 0,-20-35-89,0 0 0,0-1 1,1 0-1,0-1 0,1 0 0,0 0 0,0-1 1,1-1-1,0 0 0,25 10 0,-10-6-273,56 18-2296,-76-27 2098,0-1 0,0 0 0,0 0-1,0-1 1,1 0 0,-1 0 0,0-1-1,0 1 1,0-2 0,7-1 0,28-12-3457</inkml:trace>
</inkml:ink>
</file>

<file path=ppt/ink/ink18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2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15872,'14'0'7935,"0"11"-10623,-14-11 14336,4 5-11648,1 2 0,-5-7 0,0 0 0,0-7-512,0 7 0,-14-16-3584,5 4 128</inkml:trace>
</inkml:ink>
</file>

<file path=ppt/ink/ink18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3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36 16000,'32'-19'7935,"-59"6"-12543,22 10 12288,-9 3-14336,-1 0 1</inkml:trace>
</inkml:ink>
</file>

<file path=ppt/ink/ink18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4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566 178 7552,'-11'-26'10799,"12"-15"-5933,-1 37-4734,1 0-1,-1 0 1,1 0 0,-1 0 0,0-1 0,-1 1-1,1 0 1,-1 0 0,1 0 0,-1 0 0,-1 0-1,1 0 1,-1 0 0,-2-5 0,2 6 23,-1-1 0,1 1 1,-1 0-1,0 0 0,0 0 0,0 0 0,0 1 1,-1-1-1,1 1 0,-1 0 0,0 0 0,1 0 1,-1 0-1,0 1 0,0 0 0,0-1 1,0 1-1,0 1 0,-7-2 0,1 2 45,0 0-1,0 0 1,1 1-1,-1 0 1,0 1 0,-16 5-1,3 1 2,1 0 1,0 2-1,0 1 1,1 1-1,1 0 0,0 2 1,-30 25-1,27-18-64,0 2 0,2 0 0,0 1-1,2 1 1,-18 30 0,31-44-112,0 0 1,0 0-1,2 1 0,-1 0 0,1 0 1,1 0-1,0 1 0,1-1 1,1 1-1,0-1 0,0 15 0,1-18-20,1 1 0,0-1 0,1 0-1,0-1 1,0 1 0,1 0 0,0 0-1,1-1 1,0 0 0,0 0 0,0 0-1,1 0 1,1-1 0,-1 1 0,1-2-1,9 10 1,0-4-12,0-1 1,1-1-1,0 0 0,0-1 0,1-1 1,0 0-1,0-1 0,36 8 0,-22-8-27,0-1-1,0-2 0,0-1 0,53-2 0,-59-3 34,0-2-1,-1-1 0,0 0 0,0-2 0,-1-1 1,1-1-1,-2-1 0,1-1 0,-2 0 1,1-2-1,23-18 0,-37 26 7,-7 4 0,1-1 1,0 1-1,0 0 0,-1 0 0,1-1 0,-1 1 0,1-1 0,-1 1 0,0-1 0,0 0 1,1 0-1,-1 1 0,0-1 0,-1 0 0,1 0 0,0 0 0,0 0 0,-1 0 0,1 0 1,-1 0-1,0 0 0,0 0 0,1-3 0,1 3 143,3 9-109,-3-3 9,2 2-41,0 0 0,1 1 0,0-2 0,0 1 0,1-1 0,0 0-1,0 0 1,0 0 0,0-1 0,1 0 0,-1 0 0,14 5 0,-2-3 8,1 0 0,-1-1-1,36 4 1,-22-6-15,0-2 0,1 0 0,-1-3 0,0 0 0,0-2 0,0-2 0,56-16 0,-64 14 0,0 0 0,0-2 0,-1-1 0,-1 0 0,0-2 0,0-1 0,-1 0 0,-1-2 0,-1 0 0,24-25 0,-40 38 0,-1 0 0,0 0 0,1 0 0,-1 0 0,-1 0 0,1-1 0,0 1 0,-1-1 0,0 1 0,1-1 0,-1 1 0,-1-1 0,1 0 0,-1 1 0,1-1 0,-1 0 0,0 0 0,0 1 0,-1-1 0,1 0 0,-1 0 0,1 1 0,-1-1 0,-2-3 0,-1-2 0,0 1 0,0 0 0,-1 0 0,0 1 0,-1-1 0,0 1 0,0 0 0,-11-9 0,11 10 0,-1 1 0,0 0 0,0 0 0,0 1 0,0 0 0,-1 0 0,1 1 0,-1 0 0,0 0 0,0 1 0,0 0 0,-1 0 0,-14 0 0,8-1 0,-13 0-1,0 0-1,0 2 1,1 1-1,-1 2 1,0 0-1,0 2 1,1 1 0,-1 1-1,1 1 1,1 1-1,-1 2 1,2 1 0,-1 1-1,-25 16 1,42-23-21,1 2 1,-1-1 0,1 1-1,0 0 1,-12 15 0,18-21-31,1 0 1,0 1-1,0-1 0,0 0 1,0 1-1,1-1 0,-1 1 0,0-1 1,0 1-1,1-1 0,-1 1 1,1 0-1,0-1 0,-1 1 1,1-1-1,0 1 0,0 0 1,0-1-1,0 1 0,0 0 1,0-1-1,1 1 0,-1 0 1,0-1-1,1 1 0,-1-1 1,1 1-1,0 0 0,0-1 1,-1 0-1,1 1 0,0-1 1,0 1-1,0-1 0,0 0 0,1 0 1,-1 0-1,0 0 0,0 0 1,1 0-1,-1 0 0,1 0 1,-1 0-1,4 1 0,42 13-3489,5 0-555</inkml:trace>
</inkml:ink>
</file>

<file path=ppt/ink/ink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7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72 7424,'-48'-68'3712,"48"65"-5888,9 6 6912,5 3-6784,0-3 128,6 4-1408,-6-1 0</inkml:trace>
</inkml:ink>
</file>

<file path=ppt/ink/ink18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4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13 12288,'-5'-3'1474,"-1"1"1,1 0 0,-1 1 0,0-1 0,0 1-1,0 0 1,1 1 0,-11-1 0,7 2-697,0 0 0,0 0 0,1 1 0,-1 0 0,-8 3 0,-8 6-862,0 0 0,-40 26 1,48-27 568,5-2-284,1 0 1,1 0-1,-16 16 1,24-22-169,1 0 0,-1 0 0,0 0 1,0 0-1,1 1 0,0-1 0,-1 1 1,1-1-1,0 1 0,0-1 1,-1 5-1,2-6-27,0 0-1,0 0 1,0 1 0,1-1-1,-1 0 1,0 0 0,0 0-1,1-1 1,-1 1 0,0 0-1,1 0 1,-1 0 0,1 0-1,0 0 1,-1 0 0,1 0-1,0-1 1,-1 1 0,1 0 0,0-1-1,0 1 1,0 0 0,-1-1-1,1 1 1,0-1 0,0 1-1,0-1 1,0 0 0,0 1-1,0-1 1,2 0 0,93 22 70,-72-18-58,0 1 0,0 1 1,36 15-1,-16 1 25,-1 2-1,-1 2 1,-1 2 0,-2 2-1,38 36 1,-68-58-15,-1 1 0,0 0 0,0 0-1,-1 1 1,0-1 0,5 12 0,-11-19-23,1 0 0,-1 0 1,0 0-1,0 0 0,0 0 0,-1 0 1,1 1-1,0-1 0,-1 0 0,1 0 1,-1 1-1,0-1 0,0 0 0,0 0 1,0 1-1,0-1 0,-1 0 0,1 0 1,0 1-1,-1-1 0,0 0 0,1 0 1,-1 0-1,0 0 0,0 0 0,-1 0 1,1 0-1,0 0 0,0 0 0,-1-1 1,1 1-1,-1 0 0,0-1 1,1 1-1,-3 0 0,-15 9-5,1-2 0,-2 0-1,1-1 1,-1-1 0,0-1 0,-1-1-1,-20 3 1,-9-2 12,-88 0-1,132-6-23,-50-4-1325,52 4 705,1-1 0,0 0-1,-1-1 1,1 1 0,0 0 0,0-1-1,0 0 1,-4-2 0,-4-4-3358</inkml:trace>
</inkml:ink>
</file>

<file path=ppt/ink/ink18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5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15360,'18'0'7679,"5"8"-11007,-12-8 14848,-2 0-12160,0 0 128,-9 0-1152,0 0 128,5-8-640,0 0 128,-1 12-1792,1-4 1</inkml:trace>
</inkml:ink>
</file>

<file path=ppt/ink/ink18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5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 12416,'-13'32'12648,"4"11"-6252,5-26-6753,1 4 474,1 1-1,0 0 1,2-1-1,0 1 1,2 0-1,0-1 1,1 1-1,1-1 1,2 0-1,0 0 1,1 0-1,17 36 1,-20-51-124,-1 1-1,1-1 1,0 0 0,1 0 0,-1-1 0,11 10 0,-13-13-73,0-1-1,0 1 1,0 0 0,1-1 0,-1 0 0,1 0 0,-1 1-1,1-1 1,0-1 0,-1 1 0,1 0 0,0-1 0,0 1 0,-1-1-1,1 0 1,0 0 0,0 0 0,0 0 0,-1 0 0,1-1 0,4 0-1,5-4-1354,0-1 0,-1 0-1,1 0 1,-1-1-1,-1 0 1,17-15 0,3-6-2555</inkml:trace>
</inkml:ink>
</file>

<file path=ppt/ink/ink18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6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177 6 10368,'-7'-6'3117,"4"9"495,6 23 3858,7 11-1735,1-3-4209,-10-28-2059,6 14 619,0 1-1,1-2 1,1 1-1,0-1 1,21 29-1,-26-42-46,0-1 0,0 0 0,0 0 0,1-1 1,0 1-1,-1-1 0,2 0 0,-1 0 0,0-1 0,1 1 0,0-1 0,-1-1 0,1 1 0,0-1 0,1 0 0,-1 0 0,0-1 0,1 1 0,-1-1 0,0-1 0,1 0 1,-1 1-1,8-2 0,-9-1-38,0 1 1,0-1 0,0 0 0,0-1 0,0 1-1,-1-1 1,1 0 0,-1 0 0,0 0-1,0-1 1,0 1 0,0-1 0,-1 0 0,7-9-1,-1 1-2,0-1 0,-1-1-1,11-23 1,-13 22 1,0 0 0,-2-1 0,5-27 0,-8 38 0,0-1 0,0 0 0,-1 0 0,0 1 0,0-1 0,0 0 0,-1 0 0,0 1 0,0-1 0,0 0 0,-1 1 0,0-1 0,-2-5 0,4 11 0,0 0 0,0 0 0,0-1 0,0 1 0,0 0 0,0 0 0,0 0 0,0-1 0,-1 1 0,1 0 0,0 0 0,0 0 0,0-1 0,0 1 0,0 0 0,-1 0 0,1 0 0,0 0 0,0-1 0,0 1 0,0 0 0,-1 0 0,1 0 0,0 0 0,0 0 0,0 0 0,-1 0 0,1-1 0,0 1 0,0 0 0,-1 0 0,1 0 0,0 0 0,0 0 0,0 0 0,-1 0 0,1 0 0,0 0 0,0 0 0,-1 0 0,1 1 0,0-1 0,0 0 0,0 0 0,-1 0 0,1 0 0,0 0 0,0 0 0,-1 1 0,-3 13 0,2 20 0,3-4 0,1-1 0,1 1 0,2-1 0,1 0 0,1 0 0,15 36 0,8 7 0,40 68 0,-29-62 0,-24-44 0,-1 1 0,-2 1 0,-1 0 0,-2 1 0,-2 0 0,8 63 0,-15-82 0,-1 0 0,-1 0 0,-1 0 0,0 0 0,-1 0 0,-1 0 0,-1-1 0,0 0 0,-2 1 0,0-1 0,0-1 0,-2 1 0,0-1 0,-1-1 0,0 1 0,-17 18 0,18-24 0,-1-1 0,0 0 0,-1-1 0,0 0 0,0 0 0,-1-1 0,0 0 0,0-1 0,-1-1 0,0 1 0,0-2 0,-20 6 0,14-6 0,-1-1 0,-1-1 0,1-1 0,0 0 0,0-1 0,-1-1 0,-35-7 0,30 2 0,0 0 0,1-1 0,0-2 0,0 0 0,1-2 0,0 0 0,1-2 0,0 0 0,1-1 0,1-1 0,0-2 0,-33-35 0,48 47-8,1-1 0,-1 1 1,2-1-1,-1 0 0,0 0 0,1-1 0,0 1 1,1-1-1,0 1 0,0-1 0,0 0 0,-1-8 1,3 12-2,0 0 1,1 0-1,-1 0 1,0 1 0,1-1-1,0 0 1,0 0-1,0 1 1,0-1-1,0 0 1,0 1 0,1-1-1,-1 1 1,1-1-1,-1 1 1,1 0-1,0 0 1,0 0 0,0 0-1,0 0 1,1 0-1,-1 1 1,0-1-1,1 1 1,0-1 0,-1 1-1,1 0 1,-1 0-1,1 0 1,3 0-1,56-15-4343,-32 15 363</inkml:trace>
</inkml:ink>
</file>

<file path=ppt/ink/ink18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7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2 258 7552,'-1'-6'11048,"14"7"-5648,29 14-3672,-24-9-1217,2-1-211,1-1 0,-1 0 0,1-2 0,1 0 0,-1-1-1,0-2 1,0 0 0,30-6 0,-8-2 177,0-2 1,-2-3-1,44-19 0,-78 31-448,-1-2 1,0 1-1,1-1 1,-1 0-1,-1 0 0,1-1 1,-1 1-1,1-1 1,-1-1-1,-1 1 0,1-1 1,-1 0-1,0 0 0,0 0 1,-1 0-1,5-10 1,-7 13-19,0-1 0,0 1 1,-1-1-1,1 1 0,-1-1 1,0 0-1,1 1 0,-2-1 1,1 1-1,0-1 0,-1 0 1,1 1-1,-1-1 0,0 1 0,-1-1 1,1 1-1,0 0 0,-1 0 1,0-1-1,0 1 0,0 0 1,0 0-1,0 1 0,0-1 1,-1 0-1,0 1 0,1-1 1,-1 1-1,0 0 0,0 0 1,0 0-1,0 0 0,-1 1 1,-4-3-1,-2 1 20,0 0 1,0 0-1,0 1 0,0 0 1,0 0-1,0 1 0,0 1 1,0 0-1,0 0 0,-1 1 0,1 0 1,0 1-1,0 0 0,0 1 1,1 0-1,-1 0 0,1 1 1,-1 0-1,1 1 0,0 0 1,-8 7-1,9-8-23,1 1 0,-1 1 1,1-1-1,1 1 0,-1 1 1,1-1-1,0 1 0,0 0 0,1 0 1,0 0-1,0 1 0,1 0 1,0 0-1,0 0 0,1 1 0,0-1 1,1 1-1,0 0 0,0-1 1,0 1-1,1 0 0,1 0 0,0 0 1,1 16-1,2-11 9,1 0-1,0 0 1,0-1-1,1 0 1,1 0-1,1 0 1,-1 0-1,2-1 1,0 0-1,0-1 1,1 0-1,1 0 1,0-1-1,0 0 1,1-1 0,0 0-1,0-1 1,1 0-1,21 10 1,-9-6-273,1-1 0,0-1 0,47 12 0,-31-13-2278,73 6 1,-70-12-1563</inkml:trace>
</inkml:ink>
</file>

<file path=ppt/ink/ink18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8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458 47 8320,'1'-2'446,"0"1"1,1 0-1,-1-1 1,0 1 0,0-1-1,0 0 1,0 1-1,0-1 1,-1 0-1,1 0 1,0 1-1,0-4 1,-1 4-180,0 1 1,0-1 0,0 0-1,0 1 1,-1-1-1,1 1 1,0-1 0,0 0-1,0 1 1,-1-1-1,1 1 1,0-1-1,0 0 1,-1 1 0,1-1-1,-1 1 1,1-1-1,0 1 1,-1-1 0,1 1-1,-1-1 1,1 1-1,-1 0 1,0-1-1,-20-6 4111,-5 6-5507,-6 1 1513,-1 3 0,1 1 0,0 1 0,0 1 0,0 2 0,1 2 0,0 0 0,1 2 0,0 2 0,1 0 0,-28 20 0,56-34-374,0 1 1,0 0-1,0-1 0,0 1 1,0 0-1,0 0 0,0-1 0,1 1 1,-1 0-1,0 0 0,0 0 1,1 0-1,-1 0 0,1 0 0,-1 0 1,1 0-1,-1 2 0,1-3-4,0 1-1,0 0 1,0-1-1,0 1 0,0 0 1,0-1-1,1 1 1,-1 0-1,0-1 1,0 1-1,1-1 0,-1 1 1,0-1-1,1 1 1,-1-1-1,1 1 0,-1-1 1,0 1-1,1-1 1,-1 1-1,1-1 1,1 1-1,3 2 39,0 0 0,1-1 0,-1 1 0,1-1 1,0-1-1,8 3 0,178 23 510,-137-21-475,-1 3-1,91 25 0,-108-23-52,-1 1-1,0 1 1,-1 2-1,42 25 1,-70-36 6,0 1 0,-1 0 0,1 0 0,-1 1 0,0-1 0,-1 2 0,0-1 0,0 0 0,0 1 0,-1 0 0,6 11 0,-8-15 5,0 1 1,0 1-1,-1-1 0,1 0 1,-1 0-1,0 0 0,0 1 1,0-1-1,-1 1 1,0-1-1,1 0 0,-2 1 1,1-1-1,0 1 0,-1-1 1,0 0-1,-2 7 0,0-5 18,1 0 0,-2 0 0,1 0 0,-1 0-1,0-1 1,0 1 0,0-1 0,-1 0 0,0-1 0,-8 8 0,-2-1 14,-1-2 0,0 1 0,0-2 0,0 0 1,-1-1-1,0 0 0,-1-2 0,-18 4 1,9-4-22,0-1 0,0-1 0,-39-2 1,53-1-98,1-1 0,-1-1 1,1 0-1,-1 0 1,1-1-1,0-1 1,0 0-1,1-1 0,-1 0 1,-11-7-1,21 12-41,1-1-1,-1 0 0,1 0 0,-1 0 1,1 0-1,-1 0 0,1 0 0,0 0 1,0-1-1,-1 1 0,1 0 0,0-1 1,0 1-1,0-1 0,0 1 0,1-1 1,-1 0-1,0 1 0,1-1 0,-1 0 1,1 1-1,-1-1 0,1 0 0,0 0 0,0 1 1,0-1-1,0 0 0,0 0 0,0 1 1,0-1-1,0 0 0,1 0 0,-1 1 1,1-1-1,-1 0 0,3-3 0,0 1-476,1-1 0,-1 1-1,1-1 1,0 1-1,0 0 1,1 0-1,-1 1 1,1-1 0,0 1-1,6-3 1,23-11-3423</inkml:trace>
</inkml:ink>
</file>

<file path=ppt/ink/ink18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8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12544,'-23'4'6271,"23"-4"-6783,0 0 10240,0 7-8832,0-4 0,-9 17 128,-2-1 128,22 13-1664,-8-8 128,12 8 896,-7-6 128,12 6-768,-6-12 0,9-8-1152,-3-1 0,3-11-2816,-3 0 128</inkml:trace>
</inkml:ink>
</file>

<file path=ppt/ink/ink18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8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15488,'-23'0'7679,"61"36"-11647,-30-32 12800,7 4-9600,-1 3 0,0 2-4352,-3-10 1,-8 1 4607,3-1 0</inkml:trace>
</inkml:ink>
</file>

<file path=ppt/ink/ink18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9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40 12544,'0'27'13136,"1"6"-6849,1 10-4775,7 64-4498,-3-71 5132,0-10-2081,3 34-2,-10-74-74,-1 0 1,-1 0-1,0 0 1,-8-22-1,5 21 0,2 0 1,-1 0-1,2-1 0,0 0 0,1 0 1,0-24-1,3 30 10,0 0 0,1 0 0,0 0 0,1 0 0,5-13 0,-6 18 9,0 1-1,0 0 1,0 0-1,1-1 1,-1 1-1,1 1 1,0-1-1,0 0 1,1 1-1,-1 0 1,1-1-1,0 1 1,-1 1-1,9-5 1,-3 3-6,1 2 1,-1-1 0,1 1-1,0 1 1,0-1 0,0 2-1,0-1 1,0 2 0,13 1-1,-1 0-3,1 2 0,-2 0-1,26 9 1,-35-7 1,0 0 0,0 1 0,-1 0 0,1 0 0,-2 1 0,1 1 0,-1 0 0,0 0 0,-1 1 0,0 0 0,-1 1 0,0 0 0,11 20 0,-5-4 0,0 0 0,-1 0 0,-2 1 0,-1 1 0,7 32 0,-12-35 28,-1-1 1,1 30-1,-5-45-81,1 1 0,-2-1-1,1 0 1,-2 0 0,1 0-1,-1 0 1,-7 18 0,9-27-66,0-1 0,0 0 1,0 1-1,-1-1 0,1 0 1,0 0-1,0 1 0,0-1 1,-1 0-1,1 0 0,0 1 1,0-1-1,-1 0 0,1 0 1,0 0-1,0 0 0,-1 1 1,1-1-1,0 0 0,-1 0 1,1 0-1,0 0 0,-1 0 1,1 0-1,0 0 0,-1 0 1,1 0-1,0 0 0,0 0 1,-1 0-1,1 0 0,0 0 1,-1 0-1,1 0 0,0 0 1,-1 0-1,1 0 1,0-1-1,-1 1 0,1 0 1,0 0-1,0 0 0,-1 0 1,1-1-1,0 1 0,0 0 1,0 0-1,-1-1 0,1 1 1,0 0-1,0 0 0,0-1 1,0 1-1,-1 0 0,1-1 1,0 1-1,0 0 0,0 0 1,0-1-1,0 1 0,0 0 1,0-1-1,0 0 0,-5-6-3849</inkml:trace>
</inkml:ink>
</file>

<file path=ppt/ink/ink18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9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7936,'0'-1'454,"1"1"1,-1-1-1,0 0 1,1 1-1,0-1 1,-1 1-1,1-1 1,-1 1 0,1-1-1,0 1 1,-1-1-1,1 1 1,0-1-1,-1 1 1,1 0-1,0 0 1,0-1-1,-1 1 1,1 0-1,0 0 1,0 0-1,0 0 1,-1 0-1,1 0 1,0 0-1,0 0 1,0 0 0,-1 0-1,1 0 1,0 1-1,0-1 1,0 1-1,2 12 7975,-3 1-7629,0-4-3504,0 16 2969,2 0 0,0 0 0,1 1 0,2-2 0,1 1 0,0-1 0,2 0-1,1 0 1,1-1 0,2 0 0,15 26 0,-24-45-327,0-1 0,1 1 0,-1-1-1,1 0 1,0 0 0,0 0 0,1 0 0,-1-1 0,1 1 0,6 2-1,-9-5-137,1 0-1,0 0 0,0-1 1,0 1-1,0-1 0,0 1 1,-1-1-1,1 0 0,0 0 1,0-1-1,0 1 0,0 0 1,0-1-1,0 0 0,-1 0 1,1 0-1,0 0 0,-1 0 1,1 0-1,-1-1 0,5-2 0,23-19-3510,-5 3-279</inkml:trace>
</inkml:ink>
</file>

<file path=ppt/ink/ink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7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51 387 3200,'2'-2'262,"-1"-1"0,1 0 0,0 1 0,0 0 0,0-1 0,1 1 1,-1 0-1,0 0 0,1 0 0,-1 1 0,1-1 0,0 1 0,-1-1 0,1 1 0,0 0 0,0 0 0,0 0 0,0 0 1,0 1-1,5-1 0,-4 1-117,-1 1-1,1 1 1,0-1 0,-1 0 0,1 1 0,-1 0 0,1-1-1,-1 2 1,0-1 0,0 0 0,0 0 0,0 1 0,3 3-1,26 17 773,-17-16-761,1-1 1,0-1-1,1-1 0,-1 0 1,1-1-1,0-1 1,-1 0-1,1-1 1,18-2-1,-13 0-53,0-2-1,1 0 1,-1-1 0,0-1-1,-1-2 1,30-11-1,-32 9-42,-1 0 1,-1 0-1,0-2 0,0 0 0,16-15 1,-28 22-47,0 0 0,-1 0 1,0-1-1,1 0 0,-1 1 0,-1-2 1,1 1-1,-1 0 0,0-1 0,0 1 1,-1-1-1,1 0 0,-1 0 1,-1 0-1,1 0 0,-1 0 0,0 0 1,0-1-1,-1 1 0,0-7 1,-1 5-7,0 0 0,-1 0 0,0 0 1,0 0-1,0 1 0,-1-1 0,-1 1 1,1 0-1,-1-1 0,0 2 1,-1-1-1,1 0 0,-2 1 0,-10-12 1,6 11-8,1-1-1,-2 1 1,1 1 0,-1-1 0,0 2 0,0 0 0,0 0 0,-1 1 0,-13-3 0,-1 1-30,-1 2 0,0 0 0,-1 2 0,1 1 0,0 1 0,0 2 0,-1 0 0,-34 9 0,42-6-3,0 0 0,0 2 0,0 0-1,1 2 1,0 0 0,1 1 0,-20 13 0,30-18-4,1 1 0,-1 1-1,1-1 1,0 1 0,0 0-1,1 1 1,0 0-1,0 0 1,1 0 0,0 0-1,1 1 1,-1 0-1,2 0 1,-1 0 0,1 0-1,-3 19 1,5-24-23,1 1 1,0-1 0,0 0-1,0 1 1,0-1-1,1 0 1,0 1-1,0-1 1,0 0-1,0 0 1,1 1-1,-1-1 1,1-1-1,0 1 1,0 0-1,1 0 1,-1-1 0,1 1-1,0-1 1,0 0-1,0 0 1,0 0-1,0 0 1,1 0-1,-1-1 1,1 1-1,0-1 1,4 2-1,10 4-374,1-1 0,0 0 0,0-1 0,35 5 0,51 9-1231</inkml:trace>
</inkml:ink>
</file>

<file path=ppt/ink/ink18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29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15104,'-11'14'7551,"39"2"-9727,-19-16 13184,2 9-11008,-7-2 128,1-3-256,0 0 0,-5-12-1152,0 8 128,0-3-2816,0-1 128</inkml:trace>
</inkml:ink>
</file>

<file path=ppt/ink/ink18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0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226 70 9728,'-4'0'10057,"-1"10"-3779,-7 28-1776,-5 41-4711,15-59 397,1 0-1,1 0 1,1 0-1,4 25 1,-4-39-109,0 0 0,1 1 0,0-1 0,0 0 0,0 0 0,0 0 1,1 0-1,0-1 0,0 1 0,1-1 0,0 1 0,0-1 0,0-1 1,0 1-1,1 0 0,6 4 0,-7-7-73,0 0 0,-1-1 0,1 0 0,0 1 0,0-2 0,0 1 0,0 0 0,0-1 0,0 0 0,0 1 0,0-2 0,0 1 0,0 0 0,0-1 0,8-2 0,57-21 26,-69 24-32,8-4 0,0-1 0,0 0 0,-1-1 0,0 0 0,0 0 0,-1 0 0,1-1 0,-1 0 0,-1 0 0,1-1 0,-1 1 0,-1-1 0,1 0 0,-1-1 0,5-16 0,1-3 0,-1-2 0,-1 1 0,5-45 0,-10 12 0,-3 58 0,0 0 0,0 0 0,-1 0 0,1 1 0,-1-1 0,0 0 0,0 0 0,0 1 0,0-1 0,-1 0 0,0 1 0,1 0 0,-4-5 0,3 11-11,1 0 1,0-1-1,-1 1 0,1 0 1,0 0-1,0 0 0,0 0 1,1 0-1,-1 0 0,1 0 1,0 6-1,25 96 11,-13-46 27,2-1-1,3 0 1,37 86 0,-25-84-23,56 144 25,-78-182-44,0 0 0,-2 1 0,-1-1 0,0 1 1,-2 0-1,-1 0 0,-2 35 0,0-51 14,0-1-1,0 0 1,-1 0-1,0 0 1,0 0-1,0-1 0,-1 1 1,0 0-1,0-1 1,0 0-1,-1 0 1,0 0-1,0 0 1,-7 6-1,2-3 2,-2 0 1,1 0-1,-1-1 0,0 0 1,-16 7-1,11-8 5,0 0 0,0-1 0,-1-1-1,0-1 1,0 0 0,0-1 0,0-1 0,0 0 0,0-1-1,-1-1 1,-19-4 0,-24-6 29,-101-32 1,136 35-34,-134-47-108,160 54 93,-1 1 0,1 0 0,0 0 0,0-1 0,-1 1 0,1 0 0,0 0-1,0 0 1,-1-1 0,1 1 0,0 0 0,-1 0 0,1 0 0,0 0 0,-1 0 0,1 0-1,0 0 1,-1 0 0,1 0 0,0 0 0,-1 0 0,1 0 0,0 0 0,-1 0 0,1 0-1,0 0 1,-1 0 0,1 0 0,0 0 0,-1 0 0,1 0 0,0 1 0,-1-1 0,1 0-1,0 0 1,0 0 0,-1 1 0,1-1 0,0 0 0,0 0 0,-1 1 0,1-1 0,0 0-1,0 1 1,0-1 0,0 0 0,-1 0 0,1 1 0,0-1 0,0 0 0,0 1 0,0-1-1,0 0 1,0 1 0,0-1 0,0 0 0,0 1 0,0-1 0,0 0 0,0 1 0,-1 9-4885,1-10 909</inkml:trace>
</inkml:ink>
</file>

<file path=ppt/ink/ink18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2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18 491 5888,'-1'0'353,"1"0"0,-1 0 0,0 0 0,1 0 0,-1 0 1,0-1-1,0 1 0,1 0 0,-1 0 0,0 0 0,1-1 0,-1 1 0,0-1 0,1 1 1,-1 0-1,1-1 0,-1 1 0,1-1 0,-1 1 0,1-1 0,-1 1 0,1-1 1,-1 0-1,1 1 0,0-1 0,-1 1 0,1-1 0,0 0 0,-1 1 0,1-2 0,0-29 4452,19-38-2786,-16 58-974,19-49-90,3 1 0,2 1-1,51-81 1,-50 88-550</inkml:trace>
</inkml:ink>
</file>

<file path=ppt/ink/ink18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2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0 192 15744,'10'-12'6485,"1"-5"-5352,10-14-148,11 2 4576,-22 21-5247,6-6-153,1 1 0,1 0-1,0 2 1,0 0 0,27-12 0,-40 21-160,0 1 0,0-1-1,1 1 1,-1 0 0,0 0 0,1 0 0,-1 1-1,0-1 1,1 1 0,-1 1 0,0-1-1,1 1 1,-1 0 0,0 0 0,0 0 0,1 1-1,-1 0 1,0 0 0,-1 0 0,1 1-1,0 0 1,-1-1 0,1 2 0,-1-1 0,0 0-1,0 1 1,0 0 0,3 4 0,4 6 22,-1 0 0,-1 0 0,0 1 0,-1 0 0,0 1 0,-2-1 0,1 1 0,-2 1 0,0-1 0,-1 1 0,-1 0 0,1 18 0,-2-10 25,-1 0 0,-1 0 0,-2 0 0,0 0 0,-2 0-1,0 0 1,-15 43 0,19-66-40,-1 0-1,1-1 0,-1 1 1,0 0-1,0 0 0,0-1 1,0 1-1,0 0 0,-1-1 1,1 1-1,0-1 0,-1 1 1,1-1-1,-1 0 0,1 0 1,-1 0-1,0 0 0,1 0 1,-1 0-1,0 0 0,0 0 1,0 0-1,1-1 0,-1 1 1,0-1-1,0 0 0,0 1 1,0-1-1,0 0 0,0 0 1,-4-1-1,5 0-7,0 0 1,0 0-1,0 0 0,0 0 1,0-1-1,1 1 0,-1 0 0,0 0 1,1-1-1,-1 1 0,0-1 1,1 1-1,0-1 0,-1 1 0,1 0 1,0-1-1,0-2 0,-2-32-26,2 35 26,2-28-78,2 0 1,1 1 0,1-1-1,1 1 1,2 0 0,0 1-1,27-51 1,-30 67 65,0 1 0,0-1-1,2 1 1,-1 1 0,1-1 0,0 1-1,1 1 1,0-1 0,1 2 0,0-1 0,0 1-1,0 1 1,1 0 0,0 0 0,0 1 0,0 1-1,16-5 1,-10 4 54,1 2-1,-1 0 0,0 1 1,1 0-1,-1 2 1,1 0-1,-1 1 1,1 1-1,-1 0 0,0 1 1,26 9-1,-34-10-12,-1 2 0,1-1 0,-1 1-1,0 0 1,0 1 0,-1-1-1,0 2 1,1-1 0,-1 1 0,-1 0-1,1 0 1,-1 1 0,-1 0 0,1 0-1,-1 1 1,0-1 0,-1 1-1,0 0 1,0 0 0,0 1 0,-1-1-1,3 15 1,-2 2-2,-1-1 0,-1 1-1,-1 0 1,-1 0 0,-1-1 0,-1 1-1,-6 26 1,6-39-50,-7 36-158,-3 94 1,-25-188-8758,17 29 4948</inkml:trace>
</inkml:ink>
</file>

<file path=ppt/ink/ink18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3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1 182 4352,'27'-38'7168,"-9"14"-3196,15-18 1123,-29 38-4914,0 1 1,1-1-1,0 1 0,-1 0 0,1 0 0,0 0 0,11-3 1,22-11 400,-27 12-289,0 0-1,0 0 1,0 1-1,0 1 1,1 0-1,0 0 1,13 0-1,14 15 1545,-15-3-1263,-4-1-477,-1 2 0,1 0 0,20 15 0,-29-18-59,-7-4-25,0-1-1,0 1 1,-1-1-1,1 1 0,-1 0 1,0 0-1,0 1 0,0-1 1,0 1-1,-1-1 0,1 1 1,-1 0-1,0 0 0,0 0 1,-1 0-1,1 1 1,-1-1-1,0 0 0,0 1 1,0-1-1,0 0 0,-1 10 1,-1 3 116,-1-1 1,-1 1 0,-1 0-1,-11 30 1,10-35-18,1 0-1,0 0 1,1 0-1,0 0 1,1 0-1,1 1 1,0-1-1,0 1 1,2 19-1,0-30-141,-1 1 0,1-1 0,0 0 0,0 0 0,0 0 0,0 1 0,0-1-1,0 0 1,1-1 0,-1 1 0,1 0 0,-1 0 0,1 0 0,0-1 0,-1 1 0,3 0-1,-2 0-1398,-11-9-4053,4 3 1748</inkml:trace>
</inkml:ink>
</file>

<file path=ppt/ink/ink18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4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108 205 3456,'-22'5'4725,"19"-5"-3766,0 1 1,0-1-1,0 1 1,1 0-1,-1-1 1,0 1-1,1 0 1,-1 1-1,0-1 1,1 0-1,-1 1 1,-2 2-1,3-2-724,0 0-1,1 1 0,-1-1 1,1 0-1,0 0 0,0 1 0,0-1 1,0 0-1,0 1 0,1-1 1,-2 6-1,1 0 249,-1 0-106,0 1-1,1-1 0,0 1 1,0 0-1,1-1 0,0 1 1,0 0-1,1-1 0,0 1 1,1 0-1,0-1 0,6 16 1,-1-12-232,1 0 0,1-1-1,-1 0 1,2 0 0,0-1 0,0-1 0,0 0 0,2 0 0,-1-1-1,1 0 1,0-1 0,0 0 0,1-1 0,0 0 0,0-1 0,0-1-1,22 5 1,-16-6-91,0 1 0,0-2 0,0-1-1,1 0 1,-1-2 0,1 0 0,-1-1 0,0-1-1,0 0 1,0-2 0,0 0 0,25-12-1,-36 13-44,-1 0 0,1-1 0,-1 0 0,0 0 0,0-1 1,0 1-1,-1-2 0,0 1 0,0-1 0,-1 0 0,0 0 0,0 0 0,-1-1 0,1 1 0,-2-1 0,1-1 0,-1 1 0,0 0 0,-1-1 0,0 1 0,0-1 0,-1 0 0,0 1 0,-1-1 0,0-15 0,-1 14-16,1 0-1,-2 0 1,1-1 0,-1 1 0,-1 0-1,0 0 1,0 1 0,-1-1 0,-1 1-1,1 0 1,-1 0 0,-1 0 0,0 0-1,-12-14 1,2 8-14,0-1 0,0 2 0,-1 0 0,-1 1 0,-29-16 0,29 19 16,0 1 0,-1 1 0,0 1 0,0 0 0,-1 2 0,1 0 0,-1 1 0,0 1 0,-30-1 0,39 4-12,0 0-1,0 0 1,0 1-1,0 1 1,0 0-1,1 1 0,-1 0 1,1 0-1,-1 1 1,1 0-1,0 1 0,1 0 1,-1 1-1,1 0 1,0 0-1,1 1 1,-1 0-1,-8 11 0,13-14 18,1 0-1,0 0 1,1 0-1,-1 0 0,1 0 1,-1 1-1,1-1 0,0 1 1,1 0-1,-1 0 1,1-1-1,0 1 0,0 0 1,1 0-1,0 0 0,-1 0 1,2 8-1,1-5-10,-1-1-1,1 1 1,1-1 0,-1 1-1,1-1 1,1 0-1,-1-1 1,1 1 0,0 0-1,9 9 1,-2-3-62,1-1 0,0-1 0,0 0 0,1 0 0,1-1 0,0-1 0,0 0 0,1-1 1,0-1-1,26 9 0,-21-10-126,-1-1 1,1-2-1,0 0 1,0-1-1,1 0 1,28-3-1,-41 0 200,0 1 0,-1-1 0,1 0 1,-1-1-1,1 0 0,-1 0 0,0-1 0,0 0 0,0 0 1,0 0-1,0-1 0,-1 0 0,1 0 0,-1-1 0,0 0 1,-1 0-1,1 0 0,-1-1 0,0 0 0,4-6 0,-9 12 25,0 0-1,0 0 1,1 0-1,-1 1 0,0-1 1,0 0-1,0 0 0,0 0 1,0 0-1,0 0 1,0 1-1,0-1 0,1 0 1,-1 0-1,0 0 1,0 0-1,0 0 0,0 0 1,0 1-1,1-1 0,-1 0 1,0 0-1,0 0 1,0 0-1,0 0 0,1 0 1,-1 0-1,0 0 0,0 0 1,0 0-1,0 0 1,1 0-1,-1 0 0,0 0 1,0 0-1,0 0 0,1 0 1,-1 0-1,0 0 1,0 0-1,0 0 0,0 0 1,1 0-1,-1-1 1,0 1-1,0 0 0,0 0 1,0 0-1,0 0 0,1 0 1,-1 0-1,0-1 1,0 1-1,0 0 0,0 0 1,0 0-1,0 0 0,0 0 1,0-1-1,0 1 1,0 0-1,1 0 0,-1 0 1,0-1-1,0 1 1,0 0-1,2 25 655,-3 30-266,0-46-374,1-1 1,1 1-1,-1 0 0,2-1 0,-1 1 1,1-1-1,0 1 0,1-1 0,6 14 1,39 67-18,-41-78-44,-2-3 19,0-1 0,0 0 1,1 0-1,0 0 0,1-1 0,-1 1 0,1-2 0,0 1 0,1-1 0,-1 0 0,16 7 0,-6-5 3,-1-1-1,1-1 0,1 0 1,27 3-1,-29-6-23,0-1 0,0-1 0,0 0 0,0-1 0,0 0 1,0-2-1,0 0 0,19-6 0,-8 0-1008,-1-1 0,0-1 0,38-23-1,10-11-2957</inkml:trace>
</inkml:ink>
</file>

<file path=ppt/ink/ink18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6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401 66 6144,'-2'-19'13370,"0"6"-12661,1 11-567,-1 0-1,1 0 0,0 0 0,-1 0 0,0 0 0,1 0 0,-1 0 0,0 1 1,0-1-1,0 0 0,0 1 0,0 0 0,0-1 0,0 1 0,-1 0 0,1 0 1,0 0-1,-1 0 0,-2 0 0,0 0 17,-1 1 1,0-1-1,0 1 1,0 0-1,0 0 0,1 1 1,-12 2-1,-2 2 73,1 1 0,0 1 0,-31 15 0,26-9 60,1 0 0,0 1 1,-22 20-1,35-26-179,0-1-1,1 1 1,1 1 0,-1-1 0,1 1-1,1 1 1,0-1 0,0 1-1,-6 15 1,11-22-110,0 0 0,0 0-1,0 0 1,1-1 0,-1 1-1,1 0 1,0 0 0,-1 0-1,1 0 1,1 0 0,-1 0-1,0 0 1,1 0 0,0 0-1,-1 0 1,1 0 0,0-1-1,1 1 1,-1 0 0,0-1-1,1 1 1,-1-1 0,1 1-1,0-1 1,0 0 0,0 1-1,0-1 1,0 0 0,3 1-1,7 6 15,0-2-1,1 0 0,-1 0 1,27 9-1,-20-9 7,47 17 215,100 23-1,-97-30-120,95 36 0,-141-44-109,-1 2 0,-1 0 0,1 2 0,-2 0 0,0 1 0,0 1 0,-2 1 0,19 19 0,-33-30 38,-1-1 0,0 0 0,0 1 0,0-1-1,-1 1 1,0 0 0,1 0 0,-2 0 0,1 0-1,-1 1 1,1-1 0,-1 0 0,-1 0 0,1 1-1,-1-1 1,0 1 0,0-1 0,-1 0 0,1 1-1,-1-1 1,0 0 0,-1 1 0,1-1 0,-1 0-1,0 0 1,-1 0 0,-3 7 0,1-3 16,-1 0 0,0 0 0,0 0 0,-1-1 0,0 0 0,0 0 0,-1-1 0,0 0 0,-1 0 0,1-1 0,-1 0 0,-18 9 0,12-9-20,1-1-1,-1-1 1,-1 0-1,1-1 1,-1 0-1,1-1 0,-1-1 1,0-1-1,1 0 1,-1-1-1,0 0 0,1-2 1,-1 0-1,1 0 1,0-2-1,0 0 1,0 0-1,-14-9 0,-4-3 104,14 8-91,1-1 0,0 0-1,0-2 1,1 0 0,0 0 0,1-2 0,1 0-1,-23-27 1,29 29-57,-9-18-141,20 29-53,1 1-1,0 0 1,0 0 0,0 0 0,-1 1 0,1-1 0,0 0 0,0 1 0,-1 0-1,6 2 1,-7-3-33,6 3-939,0-1 0,0 0 0,1 0 0,-1 0 0,1-1 0,9 0 0,5 2-2032,-1 0-637</inkml:trace>
</inkml:ink>
</file>

<file path=ppt/ink/ink18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7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7680,'4'8'13436,"-2"1"-12153,-4 90 2384,0-47-2884,2 1 0,12 94 0,-10-136-685,0-1 0,1 0-1,0 1 1,0-1 0,1 0 0,1-1 0,0 1-1,0-1 1,0 0 0,1 0 0,8 9-1,-10-16-166,0 1 0,0-1 0,0-1 0,1 1 0,-1 0 0,0-1 0,1 0 0,-1 0 0,1-1 0,-1 1 0,1-1-1,-1 0 1,1 0 0,-1 0 0,9-2 0,7 1-1130,-18 1 949,1 0 0,-1 0 0,1 0 0,-1 0 0,1-1-1,-1 1 1,1-1 0,-1 0 0,1 1 0,-1-1 0,0-1-1,1 1 1,-1 0 0,0 0 0,0-1 0,0 1 0,0-1-1,0 0 1,0 1 0,0-1 0,1-2 0,17-21-3356</inkml:trace>
</inkml:ink>
</file>

<file path=ppt/ink/ink18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7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29 9344,'-9'-16'4608,"9"20"-2560,0-4 6527,0 0-8191,0 0 0,0-13 0,0 10 0,0 3-1024,0 0 128,0 0-1152,0 0 0,9 3-1664,-4 6 129</inkml:trace>
</inkml:ink>
</file>

<file path=ppt/ink/ink18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7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23 208 4992,'-1'0'223,"0"0"-1,0-1 1,1 1 0,-1-1 0,0 0-1,1 1 1,-1-1 0,0 0 0,1 1-1,-1-1 1,1 0 0,-1 0 0,1 1-1,0-1 1,-1 0 0,1 0 0,0 0-1,-1 0 1,1 1 0,0-1 0,0 0-1,0 0 1,0 0 0,0 0 0,0 0-1,0 0 1,0 0 0,0 1 0,0-1-1,0 0 1,1 0 0,-1-1 0,1-5 2858,-1 5-1204,0 2-491,0 0 534,1 1-1738,1 0-1,-1 1 0,1-1 0,-1 1 0,0-1 0,0 1 0,0-1 1,0 1-1,0 0 0,0-1 0,0 1 0,0 0 0,-1 0 0,1 0 1,-1 0-1,1 2 0,2 3 729,10 33 12,-1 0 1,-2 0 0,5 47-1,-15-85-879,1-1 0,-1 1 0,1 0 1,-1-1-1,0 1 0,0 0 0,0-1 0,0 1 0,0 0 0,-1-1 0,1 1 0,0 0 1,-1-1-1,1 1 0,-1-1 0,1 1 0,-1-1 0,0 1 0,0-1 0,0 1 0,0-1 1,0 0-1,0 1 0,0-1 0,0 0 0,0 0 0,-1 0 0,1 0 0,0 0 0,-1 0 1,1 0-1,-1 0 0,1-1 0,-1 1 0,1 0 0,-1-1 0,0 0 0,1 1 0,-1-1 1,0 0-1,1 0 0,-1 1 0,0-1 0,1-1 0,-1 1 0,0 0 0,-1-1 0,1 1-34,1-1 1,0 1-1,-1-1 0,1 1 0,0-1 0,-1 0 0,1 0 0,0 0 0,0 0 0,0 0 0,0 0 0,0 0 0,0 0 0,0 0 1,0 0-1,0 0 0,0-1 0,1 1 0,-1 0 0,0-1 0,1 1 0,-1 0 0,1-1 0,0 1 0,-1-4 0,-7-39-224,8 41 194,-3-18-41,2 0-1,0 0 0,2 1 0,0-1 0,1 0 1,1 1-1,1-1 0,8-24 0,-9 35 97,1 1 0,0 0-1,0 0 1,1 0-1,0 0 1,1 1-1,0 0 1,0 0 0,1 0-1,0 1 1,0 0-1,1 0 1,-1 1 0,2 0-1,-1 0 1,1 1-1,-1 0 1,1 1-1,14-5 1,-2 2 38,0 1-1,0 1 1,1 1-1,-1 1 1,1 1-1,-1 0 1,1 2 0,0 1-1,0 0 1,-1 2-1,30 7 1,-39-7-54,0 1 1,-1 0-1,0 1 0,1 0 0,-2 1 1,1 0-1,-1 1 0,0 0 1,0 0-1,-1 1 0,0 0 1,0 1-1,-1 0 0,0 1 1,-1-1-1,0 1 0,0 1 0,-1-1 1,0 1-1,-1 0 0,-1 1 1,4 12-1,4 21 128,-1 0 0,-3 1-1,-2 0 1,-2 0 0,-3 73 0,-1-115-139,0-1 0,0 1 1,0-1-1,-1 1 0,1-1 1,-1 0-1,0 1 0,0-1 1,-1 0-1,1 0 1,0 0-1,-1 0 0,0 0 1,0 0-1,0 0 0,0-1 1,-3 4-1,3-5-31,0 0 1,1-1-1,-1 1 1,0 0-1,0-1 0,0 1 1,0-1-1,0 0 1,0 0-1,0 0 0,0 0 1,0 0-1,0 0 0,0 0 1,1-1-1,-1 1 1,0 0-1,0-1 0,0 0 1,0 0-1,1 1 1,-1-1-1,0 0 0,0 0 1,1 0-1,-1-1 1,1 1-1,-1 0 0,-1-3 1,-1 0-828,-1 1 0,1-1 1,0 0-1,0 0 0,1-1 1,-1 1-1,-4-11 1,3 1-3140</inkml:trace>
</inkml:ink>
</file>

<file path=ppt/ink/ink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8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8 3200,'-19'-5'1760,"20"19"905,3 9-1693,-2-12-845,1 0 0,1 0 0,-1-1 0,1 1 0,1-1 1,8 13-1,4 11 370,36 74 842,-28-61-472,22 61-1,-46-106-822,0 0 1,0 0-1,-1 0 1,1 0-1,0 0 1,-1 1-1,0-1 1,1 0-1,-1 0 1,0 0-1,0 1 1,0-1-1,0 0 1,-1 0-1,1 0 1,-1 4-1,0-5-16,0-1 0,1 1 0,-1-1 0,0 1 0,1-1 0,-1 1 0,0-1 0,1 0 0,-1 1 0,0-1 0,0 0 0,1 0 0,-1 1 0,0-1 0,0 0 0,0 0 0,0 0 0,1 0 0,-1 0 0,0 0-1,0 0 1,0 0 0,1 0 0,-1-1 0,0 1 0,0 0 0,0 0 0,0-1 0,-6-2 37,1 0 1,-1 0-1,1-1 0,0 0 0,1 0 1,-1 0-1,1-1 0,-10-10 0,9 6-59,1 0 0,-1 0 0,1-1-1,1 0 1,0 0 0,0-1 0,1 1 0,1-1 0,-1 1-1,2-1 1,-1 0 0,2 0 0,-1 0 0,2 0-1,-1 0 1,1 0 0,1 1 0,0-1 0,1 0 0,0 1-1,7-18 1,-4 15-24,0 1-1,1 0 1,0 1 0,0-1-1,2 1 1,-1 1 0,1 0-1,1 0 1,0 1 0,0 0-1,1 0 1,23-13-1,-25 17 34,0 1 0,0 1 0,1-1 0,-1 1 0,1 1-1,0 0 1,0 0 0,0 1 0,0 0 0,0 1-1,0 0 1,0 1 0,0 0 0,0 0 0,0 1-1,-1 1 1,1-1 0,14 7 0,-14-5 33,0 0 1,1 1 0,-1 0-1,-1 0 1,1 1-1,-1 1 1,0 0-1,-1 0 1,1 0-1,-1 1 1,-1 1-1,0-1 1,0 1 0,0 0-1,-1 1 1,-1-1-1,1 1 1,-2 0-1,1 1 1,-2-1-1,1 1 1,-1 0 0,-1 0-1,0 0 1,0 0-1,-1 0 1,-1 0-1,-1 16 1,1-9 17,-2 1 0,0-1 0,-1 0 0,0 0 0,-2 0 1,0-1-1,-1 1 0,-1-1 0,-10 18 0,17-35-91,0 1 1,0-1-1,0 0 0,-1 0 0,1 1 0,0-1 1,0 0-1,0 0 0,0 1 0,0-1 0,0 0 1,-1 0-1,1 0 0,0 1 0,0-1 0,0 0 1,0 0-1,-1 0 0,1 0 0,0 1 0,0-1 1,-1 0-1,1 0 0,0 0 0,0 0 0,0 0 1,-1 0-1,1 0 0,0 0 0,0 0 0,-1 0 1,1 0-1,0 0 0,-1 0 0,1 0 0,0 0 1,0 0-1,-1 0 0,1 0 0,0 0 0,0 0 1,-1 0-1,1 0 0,0 0 0,-5-14-1623,6-21-2436,6 20 1930,-1-4-22</inkml:trace>
</inkml:ink>
</file>

<file path=ppt/ink/ink18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8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7040,'22'-7'5588,"-20"6"-4746,1 0 0,-1 0 0,1 0 0,0 0 1,-1 0-1,1 1 0,0 0 0,-1-1 1,1 1-1,0 0 0,0 0 0,4 1 0,-5 0-818,0 0 0,-1 0 0,1 0 0,0 0 0,-1 0 0,1 0 0,-1 0 0,1 1 0,-1-1 0,0 0 0,0 1-1,1-1 1,-1 1 0,1 3 0,17 27 715,202 310 2746,-219-339-3481,13 16 174,-1 1-1,14 27 0,-25-41-160,-1 0-1,1 0 0,-1 0 0,0 0 0,-1 0 1,2 7-1,-3-11-37,0 0 0,0 0 1,0 0-1,0 0 0,0 1 0,0-1 1,-1 0-1,1 0 0,-1 0 1,1 0-1,-1-1 0,0 1 0,0 0 1,0 0-1,0 0 0,0 0 1,0-1-1,-3 4 0,2-4-333,0 0-1,0-1 1,0 1 0,0 0 0,0-1-1,0 1 1,0-1 0,0 1-1,0-1 1,-1 0 0,1 0-1,0 0 1,0-1 0,-3 1-1,-3-1-2010,-2 1-1219</inkml:trace>
</inkml:ink>
</file>

<file path=ppt/ink/ink18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8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726 0 5376,'-5'13'10646,"-3"7"-7469,-9 3-2395,-1 1 0,0-2 0,-2-1 0,0 0 0,-34 25 0,-11 13 798,-146 124 541,40-39-2225,67-39-3427,101-101 2752,-6 7-212,6-2-2999,3-4 513</inkml:trace>
</inkml:ink>
</file>

<file path=ppt/ink/ink18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9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39 6784,'-3'-16'3328,"11"13"-640,-8 3 4607,9 0-6527,-9 0 128,20 0 384,-6 0 0,18-6-1792,-3 3 128,13-1 896,-8 1 128,3-1-896,-8 4 0,-6 0-1024,-5 0 0,-4 4-1792,-3-1 1</inkml:trace>
</inkml:ink>
</file>

<file path=ppt/ink/ink18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39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9088,'14'-4'4480,"18"-8"-3584,-23 8 6911,16 4-7167,-7 0 128,16 0 0,-6 0 128,9 4-1280,-8 1 128,3-5 128,-9 0 0,2 0-3072,-7 0 128</inkml:trace>
</inkml:ink>
</file>

<file path=ppt/ink/ink18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1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2352 24 7680,'12'-5'1718,"39"-12"5937,-49 17-7467,-1 0 0,1-1 1,0 1-1,0 0 0,0 0 0,-1 0 1,1 0-1,0 0 0,0 0 0,0 1 1,-1-1-1,1 1 0,0-1 1,0 1-1,-1 0 0,1-1 0,0 1 1,-1 0-1,1 0 0,-1 0 0,1 0 1,-1 0-1,0 1 0,3 1 0,-4-2-164,0 1-1,0-1 1,0 0 0,0 0-1,0 0 1,0 0-1,-1 0 1,1 0-1,0 0 1,0 1-1,-1-1 1,1 0 0,-1 0-1,1 0 1,-1 0-1,1 0 1,-1 0-1,0 0 1,1-1-1,-1 1 1,0 0-1,0 0 1,0 0 0,0-1-1,1 1 1,-3 1-1,-1 1 131,-24 23 436,-1-2 0,-1 0 0,-50 28 0,53-34-412,-152 105 612,-70 66-36,216-162-676,-65 49 0,32-26-21,-78 76 0,140-122-54,-1 1-41,0 0 0,0 1 0,0-1-1,1 1 1,-7 11 0,11-16 26,0 0 0,-1-1 0,1 1 0,0 0-1,-1 0 1,1 0 0,0 0 0,0-1 0,0 1 0,0 0 0,0 0 0,0 0 0,0 0 0,0 0 0,0-1 0,1 1 0,-1 0 0,0 0 0,0 0-1,1-1 1,0 2 0,0 0-9,0-1 0,1 0-1,-1 0 1,0 0 0,1 0 0,-1 0-1,1 0 1,-1 0 0,1-1-1,0 1 1,-1-1 0,1 1-1,0-1 1,-1 1 0,3-1 0,39 8-523,83 3 0,-125-11 543,1 0-1,-1 0 1,0 0 0,1 0 0,-1 0 0,0 0 0,1 0 0,-1 1 0,0-1 0,1 0 0,-1 1 0,0-1 0,0 1 0,1-1 0,-1 1 0,0 0 0,0-1 0,0 1 0,0 0-1,0 0 1,0 0 0,0 0 0,0 0 0,0 0 0,0 0 0,-1 0 0,2 2 0,-2-1 8,1 1-1,-1-1 1,1 1-1,-1 0 1,0-1-1,0 1 1,0 0 0,-1-1-1,1 1 1,-1-1-1,1 1 1,-1-1-1,-1 4 1,-6 12 60,0-1-1,-1 0 1,-12 18-1,12-22-32,-16 25 124,-1-2 0,-2-1 0,-58 55-1,74-77-126,-28 26 154,-63 47 0,34-31-65,-203 174 520,-20 25 149,-53 40 427,282-235-1328,2 2 0,4 3 0,-68 97 0,124-161 107,0 1-1,1-1 0,-1 1 1,1 0-1,0 0 0,-1-1 1,1 1-1,-1 0 0,1 0 1,0 0-1,0-1 0,0 1 0,-1 0 1,1 0-1,0 0 0,0 0 1,0-1-1,0 1 0,0 0 1,0 0-1,1 0 0,-1 0 1,0 0-1,0-1 0,1 1 1,-1 0-1,0 0 0,1-1 0,-1 1 1,0 0-1,1 0 0,-1-1 1,1 1-1,0 0 0,-1-1 1,1 1-1,0-1 0,-1 1 1,1-1-1,0 1 0,-1-1 1,1 1-1,0-1 0,1 1 0,0-2 13,0 0-1,0 0 0,-1 0 0,1 0 0,0 0 0,-1 0 0,1 0 1,-1-1-1,1 1 0,-1 0 0,1-1 0,-1 0 0,0 1 0,1-3 1,8-7 7,0 7-14,0-1 0,0 2 0,0-1 0,0 1 0,0 1 0,1 0 0,0 1 0,-1 0 0,12 0 0,30-4 0,197-12-75,-52 7 22,-88-2 37,267-21-96,376-49 29,-596 60 59,-114 20 55,-40 2-115,0 0-1,0 0 0,-1 0 0,1 1 1,0-1-1,0 0 0,0 1 0,-1 0 1,1-1-1,0 1 0,-1 0 0,1 0 1,0 0-1,-1 0 0,1 0 0,-1 0 1,0 1-1,1-1 0,1 3 1,-3-4 11,0 0 1,0 1 0,0-1 0,1 0 0,-1 0 0,0 0 0,0 0 0,0 1 0,0-1 0,0 0 0,0 0-1,0 0 1,1 0 0,-1 0 0,0 0 0,0 0 0,0 1 0,0-1 0,1 0 0,-1 0 0,0 0 0,0 0 0,0 0-1,0 0 1,1 0 0,-1 0 0,0 0 0,0 0 0,0 0 0,0 0 0,1 0 0,-1 0 0,0 0 0,0 0-1,0 0 1,1 0 0,-1 0 0,0 0 0,0 0 0,0 0 0,0 0 0,1-1 0,-1 1 0,0 0 0,0 0-1,0 0 1,0 0 0,0 0 0,0 0 0,1-1 0,-1 1 0,1-1-531,5-3-2747</inkml:trace>
</inkml:ink>
</file>

<file path=ppt/ink/ink18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1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46 2688,'0'0'25,"13"-29"4930,-13 27-4497,1 1 0,0 0-1,-1 0 1,1 0 0,0 0 0,0 0 0,0 1-1,0-1 1,0 0 0,0 0 0,0 0-1,0 1 1,0-1 0,0 1 0,0-1-1,0 1 1,0-1 0,1 1 0,-1-1-1,0 1 1,0 0 0,2 0 0,-2 1-408,0 0 0,0 1 0,-1-1 1,1 1-1,0-1 0,-1 1 0,1-1 0,-1 1 0,1-1 1,-1 1-1,0-1 0,0 1 0,1-1 0,-1 1 0,0 0 1,0-1-1,-1 1 0,1-1 0,0 1 0,-1 1 1,1 4 559,-19 205 5247,0 3-4696,21-172-1018,0-29-167,-2 0-1,0 0 1,0 0 0,-4 22 0,3-35-16,1 0 0,0 0 0,0 0 1,0 0-1,-1 0 0,1 0 1,0 0-1,-1 0 0,1 0 1,-1 0-1,1 0 0,-1-1 1,0 1-1,1 0 0,-1 0 0,0 0 1,1-1-1,-1 1 0,0 0 1,-1 0-1,1-1-90,0 0 1,1 0-1,-1 0 0,0 0 1,0 0-1,1 0 0,-1 0 1,0 0-1,1 0 0,-1 0 1,0-1-1,1 1 0,-1 0 1,0 0-1,1-1 0,-1 1 1,0-1-1,1 1 0,-1 0 1,1-1-1,-1 1 0,0-2 0,-2-1-796,1 0 0,-1 0 0,1-1 0,-1 1 0,1-1 0,0 1 0,1-1 0,-1 0 0,-1-7 0,-2-10-2274</inkml:trace>
</inkml:ink>
</file>

<file path=ppt/ink/ink18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2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1 408 5632,'12'-7'6357,"-9"5"-1792,31-37-197,-27 29-3967,1 1 1,0 0-1,16-14 0,24-15 751,2 2 0,2 2 0,107-51 0,-68 55-356,-63 22-1250,44-19-1,-61 22-1007,0-1 0,-1 0 0,0-1-1,10-8 1,-10 8-1972,-1 3-43</inkml:trace>
</inkml:ink>
</file>

<file path=ppt/ink/ink18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2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6016,'2'4'2986,"19"29"9171,31 14-9526,-1 0-2208,-30-24 33,-1 2 1,0 1-1,-2 0 1,26 54-1,-38-38-781,-6-37-155,1 0 1,-1 0 0,1 0-1,-1 0 1,1 0 0,1-1 0,1 8-1,4-9-2506,6-10-235</inkml:trace>
</inkml:ink>
</file>

<file path=ppt/ink/ink18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3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 8064,'-5'-11'3968,"19"11"-2176,-3 0 5375,3 0-6655,9 0 0,6 0 256,-1 0 0,-1 9-1024,1-5 0,10-1 512,-10 6 128,0-14-768,-4 5 0,0-4-1280,-9 1 0,-6-10-1408,-9 13 129</inkml:trace>
</inkml:ink>
</file>

<file path=ppt/ink/ink18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3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8064,'19'-16'3968,"33"-3"-2176,-34 15 6399,1 1-7679,4 3 128,0 0 128,1 3 128,0 4-1280,-6 2 128,2-5-128,-6-1 128,4-3-2816,7-3 128</inkml:trace>
</inkml:ink>
</file>

<file path=ppt/ink/ink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9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4992,'0'28'2432,"42"11"-3712,-28-25 5120,1 6-3840,-6 12 0,5-9 128,0 0 0,0 2-512,0-9 128,1 4-1024,8-13 128</inkml:trace>
</inkml:ink>
</file>

<file path=ppt/ink/ink18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3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42 251 10112,'-26'11'9161,"13"7"-3681,13-14-5226,-1-1-1,0 0 0,1 1 1,0-1-1,0 0 1,0 1-1,0-1 1,1 1-1,-1-1 1,1 0-1,0 0 1,2 6-1,2 3-310,0 0-1,1-1 1,1 1 0,0-2 0,0 1-1,11 11 1,-9-12 181,0-1-1,0 0 0,1-1 1,0 0-1,0 0 0,1-1 1,0 0-1,0-1 0,1-1 1,-1 0-1,1 0 0,21 5 1,-22-9-62,0 0 0,1 0 1,-1-1-1,0 0 0,0-1 1,0 0-1,0-1 0,0 0 1,0-1-1,0 0 0,0-1 1,-1 0-1,0 0 0,17-11 1,-7 5 0,-1-2 0,1-1 0,-2 0-1,28-26 1,-40 33-50,-1 0-1,0-1 0,0 1 0,-1-1 0,0 0 0,0 0 0,0 0 1,-1 0-1,0-1 0,-1 1 0,1-1 0,-2 0 0,1 0 0,-1 0 1,0 0-1,0 0 0,-2-9 0,1 5-21,-2 1-1,0-1 0,0 1 1,-1 0-1,0-1 1,-1 2-1,0-1 1,-1 0-1,0 1 1,-1 0-1,0 0 1,-1 0-1,0 1 0,0 0 1,-1 0-1,0 1 1,0 0-1,-1 0 1,0 1-1,-1 0 1,0 1-1,0 0 1,0 0-1,0 1 0,-1 1 1,0 0-1,0 0 1,0 1-1,0 0 1,-1 1-1,1 0 1,-1 1-1,0 1 1,1-1-1,-1 2 1,1 0-1,-14 2 0,10 1-170,0 0 1,1 1-1,-1 1 0,1 1 0,0 0 0,1 0 0,-1 1 0,2 1 0,-20 16 0,24-18-376,0 1 0,0 1 0,1-1-1,0 1 1,0 0 0,1 1 0,1 0-1,-7 14 1,9-18-84,2 1 0,-1 0 0,1 0 0,0 0 0,-1 10 0</inkml:trace>
</inkml:ink>
</file>

<file path=ppt/ink/ink18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6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16 3456,'-9'0'1664,"9"0"896,0 0 1792,6 0-3584,-6 0 128,23 0 896,-5 0 127,30-7-2175,-11-2 128,29 18 1408,-15-9 0,20 4-512,-10-4 0,-4 3-1920,-15-3 0,-4 9-1535,-10-5 127</inkml:trace>
</inkml:ink>
</file>

<file path=ppt/ink/ink18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4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36 5888,'-1'0'508,"0"0"-1,0 1 1,-1-1 0,1 0-1,0-1 1,0 1 0,0 0 0,-1 0-1,1 0 1,0-1 0,0 1-1,0 0 1,0-1 0,0 1 0,-1-1-1,1 0 1,0 1 0,0-1 0,0 0-1,1 1 1,-1-1 0,0 0-1,0 0 1,0 0 0,0 0 0,0-2-1,-7-14-626,7 16 162,1 1 1,0 0-1,0 0 1,0-1-1,0 1 1,-1 0-1,1 0 1,0-1-1,0 1 1,0 0-1,-1 0 1,1-1-1,0 1 1,0 0-1,-1 0 1,1 0-1,0 0 1,-1 0-1,1-1 1,0 1-1,0 0 1,-1 0-1,1 0 1,0 0-1,-1 0 1,1 0-1,0 0 1,-1 0-1,1 0 1,0 0-1,-1 0 1,1 0-1,0 0 0,-1 0 1,1 1-1,0-1 1,0 0-1,-1 0 1,1 0-1,-1 1 1,-16 11 1435,-10 21-261,19-20-1022,0 0 1,1 1-1,1 0 0,0 0 1,1 0-1,1 1 1,0 0-1,1 0 1,-1 21-1,3-29-177,0 1-1,1-1 1,0 0-1,0 1 1,1-1-1,0 0 1,0 0-1,0 1 0,1-1 1,1 0-1,-1-1 1,1 1-1,0 0 1,0-1-1,1 1 1,0-1-1,0 0 1,1 0-1,-1-1 0,1 1 1,0-1-1,7 5 1,0-3-72,0 0 0,1-1 0,-1 0 0,1-1 0,0-1 0,1 0 0,-1 0 0,1-2 0,0 1 0,-1-2 0,1 0 0,26-2 0,-19 0-648,0-1 0,0-2 0,-1 0 0,1-1 0,-1-1 0,0-1 0,-1 0 1,20-12-1,-33 16 129,0 0 0,0-1-1,-1 0 1,1 0 0,-1 0 0,0-1 0,0 0 0,-1 1 0,0-2 0,8-10 0,7-13-2628</inkml:trace>
</inkml:ink>
</file>

<file path=ppt/ink/ink18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4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 5504,'14'-16'2688,"15"19"-1152,-19-3 4608,8-7-5249,5-2 129,16-1 384,-12-3 128,21 1-1664</inkml:trace>
</inkml:ink>
</file>

<file path=ppt/ink/ink18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5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429 314 13056,'10'0'5461,"0"0"-4598,1 0-1,-1-1 1,1 0 0,-1-1 0,1 0 0,-1-1-1,0 0 1,10-5 0,-12 4-1074,0-1 1,-1 1 0,0-1-1,0-1 1,-1 1 0,1-1-1,-1-1 1,-1 1 0,1-1-1,-1 0 1,8-13-1,-11 16 54,1-1 0,-1 1-1,0-1 1,0 0 0,0 0-1,-1 0 1,0 0 0,0 0-1,0 0 1,0-1-1,-1 1 1,0 0 0,0 0-1,0 0 1,-1-1 0,0 1-1,0 0 1,0 0 0,0 0-1,-1 0 1,0 0-1,-2-5 1,0 4 146,0-1 0,0 1 0,0 0-1,-1 0 1,0 1 0,0-1 0,-1 1 0,1 0-1,-1 0 1,0 1 0,0 0 0,-1 0 0,1 0 0,-1 1-1,0 0 1,0 0 0,0 1 0,0-1 0,-1 2 0,-13-3-1,7 4 179,0 1-1,-1 0 0,1 1 0,0 0 1,0 1-1,0 1 0,0 0 1,1 1-1,0 0 0,-24 14 0,14-6 147,1 2 0,0 0-1,1 2 1,-38 37-1,42-34-196,0 1 0,1 0 0,1 1 0,1 1 0,-19 42 0,-17 62-5036,41-103 1849</inkml:trace>
</inkml:ink>
</file>

<file path=ppt/ink/ink18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5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3328,'13'-6'6101,"13"-6"-5317,-1 1 0,1 1 0,39-10 0,-63 20-684,0-1 0,0 1 0,-1 0 0,1 0 0,0 0 0,0 0 0,-1 0 0,1 0 0,0 0 0,-1 0 0,1 1 0,0-1 0,0 1 0,-1-1 0,1 1 0,-1 0 0,1-1 0,-1 1 0,1 0 0,-1 0 0,1 0 0,-1 0 0,0 0 0,1 1 0,-1-1 0,0 0 0,0 1 0,0-1 0,1 3 0,2 4 253,-1 0-1,0 0 1,0 0 0,-1 1-1,2 9 1,3 10 376,-4-13-855,1 0 0,1 0 1,0 0-1,1-1 0,1 1 0,0-2 0,1 1 0,1-1 0,18 23 0,13 2-2049</inkml:trace>
</inkml:ink>
</file>

<file path=ppt/ink/ink18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7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72 3328,'0'0'23,"0"0"0,0-1-1,0 1 1,0 0 0,1 0 0,-1 0 0,0 0-1,0 0 1,0 0 0,0 0 0,0-1 0,0 1-1,0 0 1,0 0 0,0 0 0,0 0 0,0 0-1,1-1 1,-1 1 0,0 0 0,0 0 0,0 0-1,0 0 1,0 0 0,0-1 0,0 1 0,0 0-1,0 0 1,0 0 0,0 0 0,-1-1 0,1 1-1,0 0 1,0 0 0,0 0 0,0 0 0,0 0-1,0-1 1,0 1 0,0 0 0,0 0 0,0 0 0,-1 0-1,1 0 1,0 0 0,0 0 0,0 0 0,0-1-1,0 1 1,0 0 0,-1 0 0,1 0 0,0 0-1,0 0 1,0 0 0,0 0 0,0 0 0,-1 0-1,1 0 1,0 0 0,0 0 0,0 0 0,0 0-1,-1 0 1,1 0 0,0 0 0,19-15 2257,31-15 696,-45 27-2969,1 0 0,-1 0 1,1 1-1,0-1 0,0 2 1,0-1-1,6-1 0,-9 3-17,0 0 0,1 1-1,-1-1 1,0 1 0,0-1-1,0 1 1,0 0 0,0 0-1,0 0 1,0 0 0,-1 1-1,1-1 1,0 1 0,-1 0-1,6 4 1,33 22-1654,-16-15 491</inkml:trace>
</inkml:ink>
</file>

<file path=ppt/ink/ink18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8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2688,'-14'11'1280,"-1"10"-512,15-14 1024,-5-3-1536,1-1 0,4 3 128,0-3 0,0-3-512,0 0 0,15-12-128,-6 1 128,14 2-896,-4 2 128</inkml:trace>
</inkml:ink>
</file>

<file path=ppt/ink/ink18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49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0 526 7552,'16'1'10958,"18"-8"-8370,-3 0-2129,-1-3-1,0 0 1,-1-2 0,0-1-1,-1-1 1,-1-2 0,33-23-1,-33 19-86,-1-2 1,-1 0-1,42-47 0,-59 59-335,-1 0 0,0-1 0,0 0 0,-1 0-1,0-1 1,-1 1 0,-1-1 0,0 0 0,0 0 0,-1-1 0,-1 1 0,0-1 0,1-22 0,-3 31-33,0 1 0,0-1 1,0 0-1,0 1 1,0-1-1,-1 1 1,0-1-1,0 0 1,0 1-1,0 0 0,0-1 1,-1 1-1,1 0 1,-1-1-1,0 1 1,0 0-1,0 0 1,0 0-1,-1 1 0,1-1 1,-1 1-1,0-1 1,-4-2-1,7 5-3,-1-1 0,1 1 0,-1 0 0,0 0-1,1 0 1,-1 0 0,1 0 0,-1 0 0,1 0 0,-1 0 0,1 0-1,-1 1 1,1-1 0,-1 0 0,1 0 0,-1 0 0,1 1-1,-1-1 1,1 0 0,-1 0 0,1 1 0,-1-1 0,1 0 0,0 1-1,-1-1 1,1 1 0,0-1 0,-1 1 0,1-1 0,0 0-1,-1 1 1,1 0 0,-10 25 67,3 25 92,15 166 339,0-7-358,-9-163-567,-2 1-1,-19 93 0,20-134 47,2-6 292,0-1 0,1 1 1,-1-1-1,0 1 0,0-1 1,0 1-1,0-1 1,0 1-1,0-1 0,0 1 1,-1-1-1,1 0 0,0 1 1,0-1-1,0 1 1,0-1-1,-1 1 0,1-1 1,0 0-1,0 1 0,-1-1 1,1 1-1,0-1 1,0 0-1,-1 1 0,1-1 1,-1 0-1,1 1 1,0-1-1,-1 0 0,1 0 1,-1 1-1,1-1 0,0 0 1,-1 0-1,1 0 1,-1 0-1,1 0 0,-1 0 1,1 1-1,-1-1 0,1 0 1,-1 0-1,1 0 1,-1-1-1,1 1 0,-1 0 1,-9-3-3263</inkml:trace>
</inkml:ink>
</file>

<file path=ppt/ink/ink18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0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586 66 3072,'-3'-5'759,"-1"0"0,0 0-1,0 0 1,0 0 0,0 1 0,-1-1 0,1 1 0,-1 0-1,0 1 1,0-1 0,-1 1 0,1 0 0,-12-4 0,11 6-579,0 0 1,-1 0 0,1 1 0,-1 0 0,1 0-1,0 1 1,-1 0 0,1 0 0,0 0 0,0 1-1,0 0 1,0 0 0,-10 5 0,-12 7 1175,-37 24 1,45-26-714,-14 11 279,1 1 0,1 2-1,1 1 1,-41 47-1,61-62-853,1 1 0,0 0-1,1 1 1,1 0 0,0 1-1,0 0 1,2 0-1,0 0 1,0 1 0,2 0-1,0 0 1,1 0 0,0 0-1,2 1 1,-1-1 0,2 1-1,1 0 1,0-1 0,0 0-1,2 1 1,0-1 0,1 0-1,1 0 1,0 0 0,1-1-1,1 0 1,0 0 0,1-1-1,1 1 1,0-2 0,1 1-1,0-1 1,1-1 0,14 13-1,-5-8-321,0 0 0,1-1 0,1-1 0,0-1 0,1-2 0,41 18 0,-39-21-1181,1-1 1,0-1 0,0-1 0,1-2-1,-1 0 1,44-1 0,-17-3-1787</inkml:trace>
</inkml:ink>
</file>

<file path=ppt/ink/ink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49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27 10880,'-89'-26'5376,"84"65"-15872,24-13 11392</inkml:trace>
</inkml:ink>
</file>

<file path=ppt/ink/ink18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1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5760,'5'-3'701,"-1"0"0,2 0 0,-1 1 0,0-1 0,0 1 0,1 1 0,-1-1 0,1 1 1,-1 0-1,1 0 0,0 1 0,-1-1 0,1 1 0,7 1 0,-2 0-117,-1 0 0,1 0 0,-1 1 0,1 1 0,-1 0 1,0 0-1,16 8 0,-4 2-451,0 1 0,-1 2 0,-1 0 0,0 1 0,-1 1 0,-1 0 0,-1 2 0,0 0 0,-2 1 0,0 0 0,16 33 0,-19-30-28,-1 0 0,0 1 0,-2 0 1,-1 1-1,-1 0 0,-1 0 0,-2 1 0,0 0 0,-2-1 0,-2 54 0,-2-53-108,-2 0 1,0 0 0,-2 0-1,-11 31 1,10-42-31,0-1 0,0 0-1,-2 0 1,1-1 0,-2 0 0,0 0 0,-20 20-1,-19 14-1097,17-20-3092,22-20 1258</inkml:trace>
</inkml:ink>
</file>

<file path=ppt/ink/ink18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1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6144,'0'37'10264,"1"0"-5027,1 8-4294,14 82-1,-13-114-873,3 16 122,0 0 0,-2 0 0,-1 0 0,-2 49 0,-1-77-190,0 0 0,0 0 0,0 0 0,-1 0 1,1 0-1,0-1 0,0 1 0,0 0 0,-1 0 0,1 0 0,0 0 0,-1 0 0,1-1 1,-1 1-1,1 0 0,-1 0 0,1-1 0,-1 1 0,0 0 0,1-1 0,-2 2 0,-11-9-9,-7-26-93,16 21 62,0 0 0,2-1 0,-1 1 0,1 0 0,1-1 0,0 1 0,1-1 1,0 1-1,1-1 0,1 1 0,4-22 0,-3 27 55,-1-1 0,1 1 0,0 0-1,0 0 1,1 0 0,0 1 0,0-1 0,1 1 0,-1 0 0,1 0-1,1 0 1,-1 1 0,1-1 0,0 2 0,0-1 0,1 0 0,-1 1 0,1 1-1,10-5 1,56-20-16,2 4 0,1 3 0,81-11 0,-129 30-1706,-27 2 1484,0 0-1,-1 0 1,1 0-1,0 0 1,0 0-1,-1 0 1,1 0-1,0 0 1,0 0-1,-1 0 1,1 0-1,0 0 1,-1 0-1,1 1 1,0-1-1,-1 0 1,1 1-1,0-1 1,-1 0-1,1 1 1,0-1-1,-1 1 1,1-1-1,-1 1 1,1-1-1,-1 1 1,1 0-1,-1 4-2976</inkml:trace>
</inkml:ink>
</file>

<file path=ppt/ink/ink18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2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7936,'13'0'3968,"1"10"-2560,-9-10 6271,10 25-7167,-7-10 128,12 24 384,-6-11 128,9 24-1408,-3-10 128,12 1 768,-9-7 0,25-1-256,-11-8 0,10-18-1024,-8-2 128,-2-14-2816,-9 1 128</inkml:trace>
</inkml:ink>
</file>

<file path=ppt/ink/ink18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2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5888,'1'-2'646,"1"-1"0,-1 0 0,1 1 0,0-1 0,0 1 0,1-1 0,-1 1 0,0 0 0,1 0 0,-1 0 0,1 0 0,3-2 0,-1 2 68,0 0-1,0 0 0,0 0 1,0 1-1,0-1 0,10 0 1,-4 1-344,0 1 1,0 0 0,0 1-1,0 0 1,20 5-1,-18-3-285,0 2-1,0 0 0,0 0 0,14 9 0,-7-4 285,1 3-59,-1 1-1,0 0 1,-1 1 0,-1 1 0,0 1 0,-1 1 0,27 37 0,-14-18-101,64 90 311,-76-98-777,1-1 0,1-2 0,1 1-1,2-2 1,0-1 0,48 37 0,-87-67-6320,-9-7 3405,5-4 100</inkml:trace>
</inkml:ink>
</file>

<file path=ppt/ink/ink18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3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847 0 7168,'-23'4'3584,"-25"28"-2432,39-29 6399,-25 17-6911,11-4 0,-48 14 256,20-5 0,-33 34-1152,18-17 128,-28 14 512,18-17 128,1 10-384,18-4 0,6-15-1152,8 2 128,20-16-2048,5 0 1</inkml:trace>
</inkml:ink>
</file>

<file path=ppt/ink/ink18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4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37 174 4992,'0'-1'390,"-1"-1"0,0 1 0,1 0 0,-1 0 0,1 0 0,0 0 0,-1-1 0,1 1 0,0 0 0,0 0 0,0-1 0,0 1 0,0 0 0,0 0 0,0-1 0,0 1-1,0 0 1,1 0 0,-1-1 0,0 1 0,1 0 0,0-2 0,24-30 2642,-15 23-2827,1 0 0,1 1 0,18-11 0,-14 12 618,1 1 1,0 1-1,34-8 1,0 0 468,-41 11-1015,-1 1 0,1-1 0,-1 2-1,1-1 1,0 1 0,16 1 0,-24 0-223,0 0 0,0 0 1,0 0-1,0 0 0,1 1 0,-1-1 1,0 1-1,0 0 0,0-1 1,0 1-1,0 0 0,0 0 1,0 0-1,0 1 0,-1-1 1,1 0-1,0 1 0,-1-1 0,1 1 1,-1-1-1,1 1 0,-1 0 1,0 0-1,0-1 0,1 1 1,-1 0-1,-1 0 0,1 0 0,0 0 1,0 0-1,-1 1 0,1-1 1,-1 0-1,0 0 0,0 0 1,0 4-1,-1 14 67,-1 0 0,-1-1 0,-1 1 0,-1-1 1,0 0-1,-2 0 0,-16 34 0,9-24-76,-2-1 0,-1 0 0,-2-1 0,-22 25 1,24-33-31,0-1 0,-2-1 0,0 0 0,-1-1 1,-1-1-1,-25 14 0,43-28-14,0 0-1,1 0 0,-1 0 1,0 0-1,1-1 1,-1 1-1,0-1 0,0 0 1,0 1-1,1-1 1,-1 0-1,0-1 0,0 1 1,0 0-1,0-1 1,1 0-1,-1 1 1,0-1-1,1 0 0,-1-1 1,1 1-1,-1 0 1,1-1-1,-1 1 0,1-1 1,0 0-1,0 0 1,0 0-1,0 0 0,0 0 1,0 0-1,0 0 1,1-1-1,-1 1 1,1-1-1,0 1 0,0-1 1,0 0-1,0 1 1,0-1-1,0 0 0,1 0 1,-1 1-1,1-1 1,0 0-1,0 0 0,0 0 1,0 1-1,1-1 1,-1 0-1,2-5 0,-2 7 4,0-1 0,0 1-1,0-1 1,1 1-1,-1 0 1,1-1-1,-1 1 1,1-1-1,-1 1 1,1 0 0,0-1-1,-1 1 1,1 0-1,0-1 1,0 1-1,0 0 1,0 0-1,0 0 1,1 0-1,-1 0 1,0 0 0,0 0-1,1 1 1,-1-1-1,0 0 1,2 0-1,-1 1 4,1 0 1,-1 0-1,0 1 0,0-1 0,1 0 0,-1 1 0,0-1 1,0 1-1,0 0 0,1 0 0,-1 0 0,0 0 0,0 0 0,-1 0 1,4 2-1,8 8 34,0 1 1,-1 0 0,16 20 0,-22-26-36,2 3 5,0 0 0,1-1-1,0 0 1,1 0 0,-1-1-1,2 0 1,-1-1-1,1 0 1,-1-1 0,2 0-1,-1-1 1,0 0 0,1 0-1,0-2 1,16 3-1,-15-4-318,0-1 0,0 0 0,0 0 0,0-2 0,0 0 0,0 0 0,0-1 0,20-8 0,-23 6-1152,0 0-1,-1 0 1,1-1-1,-1-1 1,15-14 0,-19 17 537,13-12-2554</inkml:trace>
</inkml:ink>
</file>

<file path=ppt/ink/ink18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4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44 5888,'-1'-2'382,"1"1"1,-1 0 0,1-1-1,0 1 1,-1-1 0,1 1-1,0 0 1,0-1 0,0 1-1,0-1 1,0 1 0,0 0-1,0-1 1,1 1 0,-1-1-1,0 1 1,1 0 0,-1-1-1,1 1 1,0 0 0,-1 0-1,1-1 1,0 1 0,0 0-1,0 0 1,0 0 0,0 0-1,0 0 1,0 0 0,0 0-1,0 0 1,2-1 0,-2 2-146,0 0 1,0-1-1,0 1 1,0 0-1,0 0 1,0 0 0,0 0-1,0 0 1,0 0-1,0 1 1,0-1 0,0 0-1,0 0 1,0 1-1,0-1 1,0 1-1,0-1 1,0 1 0,-1-1-1,1 1 1,0-1-1,0 1 1,0 0 0,0 0-1,12 22-714,-6 3 997,-2 0 0,0 1 0,-2-1 0,-1 1 1,-1 0-1,-2 32 0,-6 13-239,-16 75-1,-34 127-173,65-313-118,2 0-1,1 1 0,2 0 1,2 0-1,30-54 1,-35 75 10,1 0 1,0 1 0,1 0-1,1 1 1,1 1 0,20-18-1,-23 24 10,-1 1-1,1-1 1,0 2-1,1 0 1,0 0-1,0 1 1,0 1-1,0 0 1,1 0-1,24-3 0,16 2 345,-30 4-260,-1-1 0,0-1 0,-1-2 0,1 1-1,-1-2 1,22-9 0,-27 9-645,8-4-1360,-17-3-4946,-7 8 3253</inkml:trace>
</inkml:ink>
</file>

<file path=ppt/ink/ink18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5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10 4992,'-11'-2'4796,"14"-1"3236,10-1-1665,-4 4-8389,-3 1 2267,0 1 1,1 0-1,-1 0 1,0 0-1,0 1 1,0 0-1,0 0 0,0 0 1,-1 1-1,0 0 1,1 0-1,-1 1 1,-1-1-1,1 1 1,4 7-1,8 10 329,-2 1 0,19 35 0,-11-18-122,-1 4-233,-17-32-186,1 0 0,1 0 0,0-1 0,0 1 0,18 19 1,-23-29-290,0 0 1,1 0 0,-1 0 0,1 0-1,0-1 1,-1 1 0,1-1 0,0 0-1,0 0 1,0 0 0,0 0 0,6 1-1,-6-2-344,1 0-1,0 0 0,0 0 1,0-1-1,-1 0 0,1 1 1,0-2-1,-1 1 0,1 0 1,0 0-1,-1-1 0,6-3 1,10-8-3005</inkml:trace>
</inkml:ink>
</file>

<file path=ppt/ink/ink18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5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6400,'6'-11'9230,"9"7"-5152,23 4-2686,-23 1 185,330-22 897,-278 5-2763,-54 13-814,-1-1 1,1 1-1,0 1 0,17-1 1,-28 3-1842,-2 0-149</inkml:trace>
</inkml:ink>
</file>

<file path=ppt/ink/ink18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5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5888,'4'-10'9149,"11"-9"-5597,-15 18-3477,1 0 0,0 0 0,-1 0 0,1 0 0,0 0 0,0 0 0,0 0 0,0 0 1,0 0-1,0 0 0,0 1 0,0-1 0,1 0 0,-1 1 0,0-1 0,0 1 0,1-1 0,-1 1 0,0 0 0,0-1 1,1 1-1,-1 0 0,0 0 0,1 0 0,-1 0 0,0 0 0,1 0 0,-1 1 0,0-1 0,1 0 0,1 1 0,-2 1 71,0 0 0,0-1 0,0 1 0,-1 0 0,1 0 0,-1-1 0,1 1 0,-1 0 0,1 0 0,-1 0 0,0 0 0,0 0 0,0 0 0,0 0 0,0-1 0,-1 1 0,1 0 0,-1 0 0,0 2 0,-10 40 739,9-37-700,-1 2-7,-10 38 824,-7 61-1,18-97-978,1 1 0,0 0 0,1-1-1,0 1 1,1 0 0,0-1 0,1 1-1,0-1 1,1 1 0,9 21 0,-12-31-212,1 0 1,0-1 0,0 1 0,0 0-1,0 0 1,1-1 0,-1 1 0,0-1-1,1 1 1,-1-1 0,1 1 0,0-1 0,-1 0-1,1 0 1,0 0 0,4 2 0,-5-2-2906,-1-1-362</inkml:trace>
</inkml:ink>
</file>

<file path=ppt/ink/ink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4:54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1024,'54'-11'623,"0"3"-1,65-1 1,-24 2-678,389 0 901,-366 10-582,578 22 674,49 2-447,-410-20-491,193 1 0,1432 0 384,-1410 2-253,223 2 228,86-8-209,-449 11-150,-53-1 0,84 13-4,-194-9 29,-75-7 61,478 18 212,-76-2-63,-155-18-216,870-5 90,-814-3-109,-293 3 0,1265-17 661,-528-9-42,-747 25-584,102-2 164,42 3-172,-48 2-32,132-7 55,140-3 28,33-7-21,18-1 35,130-4 36,-328 10-55,-40 2-39,557 13 46,-267 5-32,-367-11-30,191-2-15,523-4-158,-486 6 395,30 11-220,-250-4 3,0 4 78,63 2 33,245 13 384,-314-11-375,295 21 92,-27 3-241,40 3 33,394 32 101,-335-12-155,-51-7 33,-406-30-6,65 6 0,82-26 218,-254-8-266,-62 2-473,-19-2 479,0 0 0,1 0 0,-1 0 0,0 1 0,1-1 0,-1 0 0,0 0 1,1 0-1,-1 1 0,0-1 0,1 0 0,-1 0 0,0 1 0,0-1 0,0 0 0,1 1 1,-1-1-1,0 0 0,0 1 0,0-1 0,0 0 0,1 1 0,-1-1 0,0 0 0,0 1 1,0-1-1,0 1 0,0-1 0,0 0 0,0 1 0,0-1 0,0 0 0,0 1 0,0-1 1,0 1-1,0-1 0,-1 0 0,1 1 0,0-1 0,-5 5-1259</inkml:trace>
</inkml:ink>
</file>

<file path=ppt/ink/ink18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6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1 340 7040,'0'1'360,"0"-1"1,1 0-1,-1 1 0,0-1 1,1 1-1,-1-1 0,0 0 1,1 0-1,-1 1 1,0-1-1,1 0 0,-1 1 1,1-1-1,-1 0 0,0 0 1,1 0-1,-1 0 0,1 1 1,-1-1-1,1 0 1,-1 0-1,1 0 0,-1 0 1,1 0-1,-1 0 0,1 0 1,-1 0-1,1 0 1,21-7 4267,29-20-3960,-33 17-138,-10 6-545,14-6 254,-1 0 1,0-2-1,0 0 0,-1-1 0,-1-1 0,-1-1 0,34-34 0,-44 38-238,1 0 0,-2-1 0,1 1 1,8-22-1,-14 30-2,-1 0 0,0 1 0,1-1 0,-1 0 0,-1 0 0,1 0 0,0 0 0,-1 0 0,1 0 0,-1 0 0,0 0 1,0 0-1,0 0 0,0 0 0,-1 0 0,1 0 0,-1 0 0,0 0 0,0 0 0,0 0 0,0 1 0,0-1 0,-1 0 0,1 1 1,-1-1-1,0 1 0,0-1 0,-2-2 0,4 5-1,-1 0 0,1 0-1,0 0 1,0 0 0,-1 0 0,1 0 0,0 0 0,0 0-1,-1 0 1,1 0 0,0 0 0,-1 0 0,1 0 0,0 0 0,0 0-1,-1 1 1,1-1 0,0 0 0,0 0 0,-1 0 0,1 0-1,0 1 1,0-1 0,-1 0 0,1 0 0,0 0 0,0 1-1,0-1 1,0 0 0,-1 0 0,1 0 0,0 1 0,0-1-1,0 0 1,0 1 0,0-1 0,0 0 0,0 0 0,0 1 0,0-1-1,0 0 1,0 0 0,0 1 0,0-1 0,0 0 0,0 1-1,0-1 1,0 0 0,0 0 0,0 1 0,0-1 0,0 1-1,-1 17 33,1-18-30,-13 181 784,1-26 53,-6 7-3,5-94-3161,13-63 1565,0-5 644,0 0 0,0 0-1,0 1 1,0-1 0,0 0-1,0 1 1,0-1 0,0 0-1,0 0 1,0 1 0,0-1-1,0 0 1,0 1 0,-1-1-1,1 0 1,0 0 0,0 1-1,0-1 1,0 0 0,0 0-1,0 1 1,-1-1 0,1 0 0,0 0-1,0 0 1,0 1 0,-1-1-1,1 0 1,0 0 0,0 0-1,-1 0 1,1 0 0,0 0-1,0 1 1,-1-1 0,1 0-1,0 0 1,-1 0 0,-3 0-3232</inkml:trace>
</inkml:ink>
</file>

<file path=ppt/ink/ink18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8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1 110 2560,'60'-9'8691,"-41"7"-7784,1 1 0,31 2 1,11 5 1160,1-3 1,122-10-1,-155 5-2044,266 6 851,-237 0-769,0-3 1,0-2 0,74-11-1,-115 10-26,1 1-1,-1 1 1,0 0-1,19 3 0,49 1 399,96-4-168,-71 3-215,-69-5-95,29 1 0,-18 5 0,0-3 0,60-6 0,16-1 0,-63 4 0,-37 0 0,54 4 0,91 8-4,-71-5 30,-89-5 80,0 0 0,0-2 0,23-4 0,-23 3-52,0 1 0,1 0 0,20 1 0,286-9 175,-74-2 395,-128 14-602,-44 0-22,0-2-1,111-16 1,45-12 0,-181 20-21,1 3 0,0 1-1,-1 3 1,60 6 0,-95-5 141,1-1 0,0 0 0,23-6 1,0 1-5360,-52 6 2168</inkml:trace>
</inkml:ink>
</file>

<file path=ppt/ink/ink18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9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97 199 7040,'6'-21'8936,"9"1"-3715,-8 13-4651,1 0 0,0 1 0,1 1 0,9-6 0,10-3-487,57-20 0,-18 8 501,-49 18-398,0 0 1,0 1-1,1 1 0,0 1 1,0 1-1,1 0 0,-1 2 1,39-1-1,-55 3-158,0 0 0,0 1 1,-1-1-1,1 1 0,0 0 0,0-1 1,-1 1-1,1 1 0,0-1 1,-1 0-1,1 1 0,-1-1 0,0 1 1,1 0-1,-1-1 0,0 1 0,0 0 1,0 1-1,0-1 0,-1 0 0,1 0 1,-1 1-1,1-1 0,-1 1 1,0 0-1,0-1 0,0 1 0,0 0 1,0-1-1,-1 1 0,1 0 0,-1 0 1,0 0-1,0 5 0,0 9 72,-1 0-1,-1 0 0,-1-1 1,-8 29-1,8-32-49,-8 20 16,-2 1-1,-1-2 1,-1 0 0,-2-1 0,-1 0-1,-1-2 1,-2 0 0,-1-1 0,-1-1 0,-1-2-1,-41 35 1,43-42-52,-1-1 1,0-1-1,-1-2 0,-1 0 0,0-1 0,-1-1 1,0-2-1,-33 9 0,56-18-10,-1 0 0,0-1-1,0 0 1,0 1 0,0-1 0,1 0-1,-1-1 1,0 1 0,0-1 0,0 0 0,1 0-1,-1 0 1,0 0 0,1-1 0,-1 1-1,-3-3 1,6 3-2,-1 0 0,1-1-1,0 1 1,0 0 0,-1-1 0,1 1 0,0-1-1,0 1 1,1-1 0,-1 1 0,0-1-1,0 0 1,1 1 0,-1-1 0,1 0 0,0 1-1,-1-1 1,1 0 0,0 0 0,0 1-1,0-1 1,0 0 0,0 0 0,0 0 0,1 1-1,-1-1 1,1 0 0,-1 1 0,1-1-1,0 0 1,-1 1 0,1-1 0,0 1 0,0-1-1,2-2 1,2-3 5,0 0 0,1 0 0,0 0 1,0 1-1,0 0 0,1 0 0,0 1 0,0 0 0,0 0 0,1 0 0,0 1 0,0 0 1,0 1-1,0 0 0,0 0 0,1 0 0,11-1 0,-9 2 2,-1 1 0,2 0 1,-1 1-1,0 0 0,0 0 0,0 1 0,0 1 0,0 0 0,-1 0 1,1 1-1,0 0 0,-1 1 0,17 8 0,27 23 61,-34-22 85,0 0 0,23 10-1,-36-20-196,1 0-1,-1 0 0,1-1 0,0 0 1,0 0-1,0-1 0,0 0 0,0-1 1,0 0-1,9 0 0,9-4-611,-1-1-1,0-1 1,39-14-1,71-38-6497,-86 37 3419</inkml:trace>
</inkml:ink>
</file>

<file path=ppt/ink/ink18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3:59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179 1 7168,'2'4'9850,"-1"6"-4628,-5 64-3527,-2-7-1305,-38 259 3081,-33 85-2617,67-373-851,10-36-26,-1 0 0,0 0 1,0 0-1,0-1 0,0 1 0,0 0 1,0 0-1,0-1 0,0 1 0,-1-1 0,1 1 1,0-1-1,-1 1 0,1-1 0,-1 0 1,-3 2-1,4-3 4,1-1 1,-1 1-1,0 0 1,0-1-1,1 1 1,-1-1-1,0 1 1,0-1-1,1 1 1,-1-1-1,1 1 1,-1-1-1,0 0 1,1 1-1,-1-1 1,1 0-1,0 1 1,-1-1-1,1 0 1,0 0-1,-1 0 1,1 1-1,0-1 1,0 0 0,-1 0-1,1 0 1,0 0-1,0 1 1,0-1-1,0 0 1,0-1-1,-3-35-413,3 24 300,2-1-1,0 1 1,0 0 0,1 0-1,1 1 1,10-25 0,42-74-278,-33 68 381,-16 30 158,1 2 1,0-1-1,1 1 1,0 0 0,0 1-1,1 0 1,1 1 0,0 0-1,13-9 1,16-7 949,60-28 0,-68 38-694,8-3 251,2 2 0,60-15 0,-12 5-1452,-3-9-4137,-86 35 1619,-2 4 1056,1-4 1874,-4 4-3435</inkml:trace>
</inkml:ink>
</file>

<file path=ppt/ink/ink18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0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8320,'27'-5'6177,"-25"4"-5537,0 1 0,0-1-1,0 1 1,0-1-1,0 1 1,0 0-1,0 0 1,0 0 0,0 0-1,0 0 1,0 0-1,0 0 1,4 2 0,-5-2-522,0 1 0,1 0 0,-1 0 0,0 0 1,0 0-1,0 0 0,0 1 0,0-1 1,0 0-1,0 0 0,0 1 0,0-1 1,-1 0-1,1 1 0,0 1 0,60 174 2471,-19-50-805,-5-20-740,-18-36-4242,-18-61-173,-1-6-469</inkml:trace>
</inkml:ink>
</file>

<file path=ppt/ink/ink18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0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59 5376,'0'-1'346,"0"1"1,-1 0-1,1-1 1,0 1-1,0 0 0,0-1 1,-1 1-1,1-1 1,0 1-1,0 0 0,0-1 1,0 1-1,0-1 1,0 1-1,0-1 1,0 1-1,0 0 0,0-1 1,0 1-1,0-1 1,0 1-1,0 0 0,0-1 1,0 1-1,1-1 1,-1 1-1,0 0 1,0-1-1,1 1 0,-1 0 1,0-1-1,0 1 1,1 0-1,-1-1 1,0 1-1,1-1 0,19-5 3317,25 4-3781,-40 3 311,252 8 5043,-218-11-5238,-1-1 0,-1-1 0,1-3 0,64-19-1,-93 22-3373,-21 8-3253,10-1 3302</inkml:trace>
</inkml:ink>
</file>

<file path=ppt/ink/ink18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0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5760,'1'0'544,"-1"0"1,1 1-1,-1-1 1,1 0-1,-1 0 0,1 0 1,-1 1-1,1-1 1,-1 0-1,1 1 1,-1-1-1,1 0 0,-1 1 1,0-1-1,1 1 1,-1-1-1,0 1 1,1-1-1,-1 0 1,0 1-1,1-1 0,-1 1 1,0 0-1,0-1 1,0 1-1,1 0 1,3 26 4049,-4 40-6506,-1-47 4284,7 116-1,-2-82-1839,-5 99-1,-8-137-2086,9-16 1458,0 0 1,-1 0 0,1 0 0,0 0 0,0 0 0,0 0-1,-1 0 1,1 0 0,0 0 0,0 0 0,-1 0-1,1 0 1,0 0 0,0 0 0,0 0 0,-1-1 0,1 1-1,0 0 1,0 0 0,0 0 0,-1 0 0,1 0-1,0 0 1,0-1 0,0 1 0,0 0 0,0 0 0,-1 0-1,1 0 1,0-1 0,0 1 0,0 0 0,0 0-1,0 0 1,0-1 0,0 1 0,0 0 0,0 0-1,0 0 1,-1-1 0,1 1 0,0 0 0,0 0 0,0 0-1,0-1 1,1 1 0,-1 0 0,0 0 0,0-1-1,0 1 1,0 0 0,0 0 0,0 0 0,0-1 0,0 1-1,0 0 1,0 0 0,1 0 0,-1 0 0,0-1-1,0 1 1,0 0 0,0 0 0,1 0 0,3-12-3510</inkml:trace>
</inkml:ink>
</file>

<file path=ppt/ink/ink18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1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0 395 8320,'1'4'1435,"0"0"0,1 0 0,-1-1 1,1 1-1,0 0 0,0-1 0,0 1 0,5 5 1,6 6 686,-10-13-1964,0 1 0,0-1 0,1 0 1,-1-1-1,1 1 0,-1-1 0,1 1 0,0-1 0,-1 0 0,1 0 0,0-1 0,0 1 0,-1-1 0,1 0 0,0 0 0,0 0 0,0 0 0,0-1 1,6-1-1,6-3 266,0 0 0,-1-1 0,20-10 1,-8 4 348,-14 6-653,-1-1 0,0-1-1,0 0 1,0 0 0,-1-1 0,0-1 0,-1 0-1,0 0 1,-1-1 0,0 0 0,0-1 0,-1 0-1,-1 0 1,12-26 0,-4 1-108,-2-1 0,-1 0-1,-2 0 1,6-46 0,-15 71 52,-5 29 109,-7 35 230,-13 202 552,1-7-758,22-208-197,1-32 0,1 1 0,-2-1 0,1 1 0,0-1 0,-1 0 0,-2 8 0,3-14-25,-1 1 0,1-1 1,-1 1-1,1 0 0,0-1 0,-1 1 0,1-1 0,-1 1 1,1-1-1,-1 1 0,1-1 0,-1 0 0,0 1 1,1-1-1,-1 1 0,1-1 0,-1 0 0,0 0 1,1 1-1,-1-1 0,0 0 0,0 0 0,1 0 0,-1 0 1,0 0-1,1 0 0,-1 0 0,-1 0 0,-23-5-4737,7 0 772</inkml:trace>
</inkml:ink>
</file>

<file path=ppt/ink/ink18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2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677 36 3968,'-1'-2'11628,"-1"-4"-8719,2 4-2760,0 1 0,-1 0 0,1-1 0,-1 1-1,1-1 1,-1 1 0,1-1 0,-1 1 0,0 0 0,0 0 0,1-1 0,-1 1-1,0 0 1,0 0 0,0 0 0,0 0 0,-1 0 0,1 0 0,0 0-1,-2-1 1,-8 2 71,1-1 0,-1 1 0,0 1 0,0 0 0,1 0-1,-1 1 1,0 1 0,1 0 0,0 0 0,0 1 0,0 0 0,-12 7-1,-8 6 237,0 2-1,-39 32 0,40-25-157,1 1 1,-43 54-1,11-11 109,38-43-237,1 1 1,2 1-1,0 1 1,2 1 0,2 0-1,1 1 1,1 1 0,1 0-1,2 1 1,2 0 0,1 0-1,1 1 1,-1 53 0,7-73-88,0 1 0,1-1 0,0 0 0,2 1-1,0-1 1,0 0 0,1 0 0,1 0 0,1-1 0,13 26 0,-8-22-5,1 0 0,1-1 0,1 0 0,1-1 0,0 0 0,1-1 0,18 13 0,2 2-114,1-2 1,2-1-1,0-2 1,1-2-1,60 24 0,-60-39-965,-39-8 577,1 0 1,-1 0-1,1 0 0,0 0 1,-1-1-1,1 1 0,-1 0 1,1-1-1,-1 1 0,1-1 0,-1 1 1,0-1-1,3-1 0,6-6-3416</inkml:trace>
</inkml:ink>
</file>

<file path=ppt/ink/ink18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3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2688,'2'-24'11008,"3"22"-10413,0 1 0,1-1 0,-1 1 0,1-1 0,0 2 0,-1-1 0,1 0 0,0 1 0,0 0 0,-1 1 0,1-1 0,0 1 0,6 2 0,-4 0-162,1 0 1,-1 0 0,0 1 0,0 0-1,-1 1 1,0 0 0,13 10 0,3 8 10,-1 0 0,-1 1 0,32 48 1,-46-62-199,13 21-35,0 0 1,-2 2-1,-1 1 0,-2 0 0,-2 0 0,-1 2 1,-1-1-1,-2 2 0,6 53 0,-12-67-102,-2 1 0,0-1 1,-2 0-1,0 1 0,-2-1 0,0 0 0,-2 0 0,0-1 1,-2 1-1,0-1 0,-2 0 0,0-1 0,-1 0 1,-2-1-1,0 0 0,-21 27 0,-21 8-233,39-42 16,1 1 0,-16 21 0,29-33-319,1-2-85,0 0-405,0-10-1819,1 5-885,3-8 16,0 2-128</inkml:trace>
</inkml:ink>
</file>

<file path=ppt/ink/ink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2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1477 1664,'0'1'205,"-1"0"0,0 0-1,0 0 1,1 0 0,-1-1 0,0 1-1,0 0 1,0-1 0,0 1 0,0 0 0,0-1-1,0 1 1,0-1 0,0 0 0,0 1-1,-1-1 1,1 0 0,0 0 0,-1 1 0,1-2-104,1 1 1,-1 0 0,1-1 0,-1 1 0,1 0-1,-1-1 1,1 1 0,-1-1 0,1 1 0,-1-1-1,1 1 1,-1-1 0,1 1 0,0-1 0,-1 0 0,1 1-1,0-1 1,0 1 0,-1-1 0,1 0 0,0 1-1,0-1 1,0-1 0,0-54 1706,1 38-1558,-20-321 2536,0-6-1220,29 113-1093,-6 205-413,0 0 1,2 1-1,1 0 1,1 0-1,1 0 0,20-37 1,-22 49-33,13-24 202,36-50-1,-48 77-146,1 0 0,0 1 1,1 0-1,0 0 1,1 1-1,-1 0 0,2 1 1,18-11-1,-23 15-34,-1 1-1,1-1 1,0 1-1,0 1 1,1-1-1,-1 1 1,0 0-1,1 1 1,0 0-1,-1 0 0,1 0 1,-1 1-1,1 0 1,0 1-1,-1 0 1,1 0-1,-1 0 1,1 1-1,-1 0 1,0 1-1,13 5 1,-5 0 56,0 1 0,0 0 1,-1 1-1,0 1 0,-1 0 0,0 1 1,18 21-1,69 101 380,-85-113-447,9 13 10,-2 2 0,0 1 0,-3 0 0,-1 2 0,-2 0 0,-2 1 0,-1 0 0,-2 1 0,-2 0 0,-2 1 0,-1 0 0,-2 0 0,-3 0 0,-1 1 0,-8 60 0,1-46 8,-3 0-1,-3-1 0,-2 0 1,-28 68-1,20-60-2,19-47-28,-1-1 1,-1-1-1,-1 1 1,0-1-1,-1 0 1,0-1-1,-13 16 0,21-29-37,0-1-1,0 0 0,-1 0 0,1 0 1,0 0-1,0 1 0,0-1 0,-1 0 1,1 0-1,0 0 0,0 0 1,-1 0-1,1 0 0,0 0 0,0 0 1,0 0-1,-1 0 0,1 0 0,0 0 1,0 0-1,-1 0 0,1 0 0,0 0 1,0 0-1,-1 0 0,1 0 1,0 0-1,0 0 0,0 0 0,-1 0 1,1 0-1,0 0 0,0-1 0,0 1 1,-1 0-1,1 0 0,0 0 0,0 0 1,0-1-1,-1 1 0,1 0 0,0-1 1,-9-14-664,-1-19-1813,9 30 2053,1 1-1,-1-1 0,1 1 0,0-1 1,0 1-1,1 0 0,-1-1 0,1 1 1,0-1-1,0 1 0,0 0 0,0-1 1,0 1-1,1 0 0,-1 0 0,1 0 1,0 0-1,3-3 0,9-13-1632</inkml:trace>
</inkml:ink>
</file>

<file path=ppt/ink/ink18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3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7424,'2'-2'487,"-1"-1"0,0 1 0,1 0 0,-1 0 0,1 0 0,0 1 0,0-1 0,-1 0 0,1 1 0,0-1 0,0 1 0,1-1 1,-1 1-1,0 0 0,0 0 0,1 0 0,-1 0 0,1 1 0,-1-1 0,0 0 0,1 1 0,-1 0 0,1 0 0,4 0 0,-5 0-170,0 1 1,0-1-1,-1 1 0,1 0 1,0-1-1,0 1 0,-1 0 0,1 0 1,0 0-1,-1 1 0,1-1 0,-1 0 1,3 3-1,-2-1-407,0 0 0,0 0 0,0 0 0,0 0 0,0 1-1,-1-1 1,0 1 0,2 6 0,2 10 580,-2 1-1,0 1 1,-1-1-1,-2 0 1,-1 22-1,-17 113 891,2-25-812,-5 126-333,21-251-432,-1 0 0,-1-1 0,1 1 0,-1 0 0,0-1 0,0 0 0,-4 6 0,-14 17-5309,11-20 2028</inkml:trace>
</inkml:ink>
</file>

<file path=ppt/ink/ink18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04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32 11136,'-5'-9'5503,"5"2"-3967,0 4 8576,0 3-9216,-5 3 0,1 4 128,-1 2 128,-1 2-1664,6 1 128,0-4 896,0-3 128,6-2-640,3-6 128,14-10-1024,5-3 0,11 6-3200,-12-19 0</inkml:trace>
</inkml:ink>
</file>

<file path=ppt/ink/ink18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3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17 487 3072,'-1'0'100,"0"0"1,1 0-1,-1 0 0,1 0 1,-1 0-1,0 0 1,1 0-1,-1 0 0,1 0 1,-1-1-1,1 1 0,-1 0 1,0 0-1,1 0 1,-1-1-1,1 1 0,-1 0 1,1-1-1,-1 1 1,1 0-1,-1-1 0,1 1 1,0-1-1,-1 1 0,1-1 1,0 1-1,-1-1 1,1 1-1,0-1 0,-1 1 1,1-1-1,0 1 1,0-1-1,0 1 0,-1-1 1,1 0-1,0 1 0,0-1 1,0 1-1,0-1 1,0 0-1,0 1 0,0-1 1,1 0-1,11-35 6091,-3 9-4355,19 36 2409,5 0-3583,0-2 1,0-1-1,1-2 0,0-1 1,0-2-1,0-1 1,0-2-1,39-7 0,-53 6-627,0-1 0,0-1 0,0 0 0,-1-2 0,0 0 0,0-2 0,-1 0 0,0-1-1,-1 0 1,0-2 0,-1 0 0,0 0 0,0-2 0,25-29 0,-35 35-34,0-1 0,0 0 0,-1 0 0,0 0 0,-1 0 0,0-1 0,0 1 0,-1-1 0,0 0 1,-1 0-1,0-1 0,-1 1 0,0 0 0,0 0 0,-1-1 0,-1 1 0,1 0 0,-2-1 0,-4-17 0,5 24-1,-1 1 0,0-1-1,0 1 1,0-1 0,0 1 0,-1 0-1,1 0 1,-1 0 0,1 0 0,-1 1-1,0-1 1,0 1 0,-1-1 0,1 1-1,0 0 1,-1 0 0,1 1 0,-1-1-1,0 1 1,0 0 0,1 0-1,-1 0 1,-5-1 0,2 2 7,1-1 1,-1 0 0,0 1-1,0 1 1,1-1-1,-1 1 1,0 0-1,1 0 1,-1 1-1,1 0 1,0 0-1,-1 1 1,1 0-1,-9 5 1,3 1 22,0 0 0,1 1 0,1 0 0,-1 1 0,2 0 0,-1 0 0,2 1 0,0 1 0,0-1 0,1 1 0,0 0 0,1 1 0,1 0 0,0 0 0,-4 22 0,6-22 15,1 0 0,0 0-1,0 0 1,1 0-1,1 0 1,1 0 0,0 1-1,1-1 1,0 0 0,1 0-1,1-1 1,0 1 0,0-1-1,2 0 1,12 24-1,-13-30-30,0-1 0,0 1-1,1-1 1,0 0 0,0-1-1,1 1 1,-1-1 0,1-1-1,0 1 1,0-1-1,1 0 1,-1-1 0,1 1-1,0-1 1,0-1 0,0 0-1,9 1 1,0 2-4,44 12-342,83 12-1,-113-25-1109,0-2 0,42-2 0,-14-4-2036</inkml:trace>
</inkml:ink>
</file>

<file path=ppt/ink/ink18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5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577 158 4480,'19'-15'3828,"-17"15"-3629,-1-1 0,0 0-1,0 1 1,1-1-1,-1 0 1,0 0 0,0 0-1,0 0 1,0 0-1,0 0 1,-1 0 0,1 0-1,0 0 1,0 0-1,-1-1 1,1 1 0,0 0-1,-1 0 1,0-1-1,1 1 1,-1 0 0,0-1-1,1 1 1,-1-1-1,0 1 1,0 0 0,0-1-1,0 1 1,0-1-1,-1 1 1,1 0 0,0-1-1,-1 0 1,0-3-44,1 0 0,-1 1 0,0-1 0,-1 1 0,1-1 0,-1 1 0,0 0 0,0-1-1,0 1 1,0 0 0,-1 0 0,0 1 0,0-1 0,0 0 0,0 1 0,0 0 0,-1 0 0,1 0 0,-1 0 0,0 0 0,0 1 0,0 0 0,0-1 0,0 2 0,-1-1 0,1 0 0,-1 1 0,1 0 0,-8-1 0,-3 0 117,-1 0 0,0 2 0,1-1 0,-1 2 1,0 0-1,1 1 0,-17 5 0,2-1 21,2 2-1,-1 0 1,1 2 0,0 2-1,1 0 1,-41 26-1,57-30-186,0 0-1,1 0 1,-1 1-1,2 0 0,0 1 1,0 0-1,0 1 1,2 0-1,-1 0 0,1 0 1,1 1-1,0 0 1,1 1-1,0-1 0,0 1 1,-3 22-1,6-23-49,1 1-1,0-1 1,1 1 0,1-1-1,0 1 1,0-1-1,1 1 1,1-1-1,0 0 1,1 0 0,0 0-1,1 0 1,0-1-1,1 0 1,0 0-1,1 0 1,0-1 0,1 0-1,0 0 1,9 8-1,-4-5-28,1 0-1,0-1 0,1-1 1,0-1-1,1 0 0,0 0 1,1-2-1,-1 0 0,2-1 1,-1-1-1,1 0 0,0-2 1,18 3-1,-6-2-26,0-2 0,1-1 0,-1-1 0,0-1 0,1-2 0,-1-2 0,0 0 0,0-2 0,42-14 0,-64 16 0,-1 0 0,1 0 0,-1-1 0,0 1 0,0-2 0,0 1 0,9-11 0,27-20 0,-42 36 0,0 0 0,-1 0 0,1 0 0,0 0 0,0-1 0,0 1 0,0 0 0,0 0 0,0 1 0,0-1 0,0 0 0,-1 0 0,1 0 0,0 1 0,0-1 0,0 0 0,0 1 0,-1-1 0,1 1 0,0-1 0,0 1 0,-1-1 0,2 2 0,25 20 0,-6-4 22,-1-4 74,0 0 1,2-2-1,-1 0 1,2-1 0,-1-1-1,1-1 1,1-2 0,-1 0-1,2-1 1,32 3 0,-41-7-38,0-2 0,0 1 1,1-2-1,-1 0 1,0-1-1,0-1 1,0 0-1,-1-1 1,1-1-1,-1 0 1,0-2-1,0 1 0,-1-2 1,1 0-1,-2 0 1,1-1-1,15-14 1,-20 13-37,1 0 0,-1-1 0,0 0 0,-1 0 0,-1-1 0,0 0 1,0 0-1,-1-1 0,-1 0 0,0 0 0,6-25 0,-9 29-24,1-1 0,-2 0 0,0 0 0,0 0 0,0 0 0,-1 0 0,-1 0 0,0 0-1,0 0 1,-1 0 0,0 1 0,-1-1 0,0 0 0,0 1 0,-1 0 0,-1 0 0,1 0 0,-1 0 0,-7-8 0,2 6-22,-1 2 0,0-1 1,-1 1-1,0 1 0,0 0 1,-1 1-1,0 0 0,0 1 1,-1 0-1,0 1 0,1 1 1,-2 0-1,1 1 0,0 0 1,-22-1-1,16 4 6,-1 0 0,1 1 0,-1 0 0,1 2 0,0 1 0,-1 0 0,2 1 0,-1 2 0,1 0-1,0 1 1,0 0 0,1 2 0,0 0 0,-23 18 0,34-23-23,1-1 1,-1 1-1,1 0 0,1 1 0,-1 0 1,1 0-1,0 0 0,0 0 1,0 1-1,1-1 0,0 1 0,1 0 1,-1 1-1,1-1 0,1 0 1,0 1-1,0 0 0,0 0 0,1-1 1,0 1-1,0 0 0,1 0 0,0 0 1,0 0-1,1 0 0,0 0 1,1 0-1,2 8 0,-2-10-151,0 0-1,1 0 0,0-1 1,0 1-1,1-1 1,-1 1-1,1-1 0,0 0 1,1-1-1,-1 1 1,1-1-1,0 0 0,0 0 1,0 0-1,0-1 0,1 1 1,0-1-1,10 4 1,1-1-653,0-1 0,1 0 0,0-2 0,-1 0 0,23 1 0,35 0-2739</inkml:trace>
</inkml:ink>
</file>

<file path=ppt/ink/ink18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5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383 21 7296,'-3'-2'911,"0"0"1,-1-1-1,1 1 1,0 1 0,-1-1-1,1 0 1,-1 1-1,0 0 1,0 0-1,1 0 1,-9-1-1,6 2-392,-1 0-1,1 0 0,-1 1 1,1 0-1,0 0 0,-11 3 1,-6 4-756,0 2 0,1 0 0,-22 15 0,1-2 1935,25-14-1419,-50 27 693,66-35-918,-1 1 1,0-1 0,1 1 0,0 0 0,-1 0-1,1 0 1,0 0 0,0 1 0,0-1-1,0 0 1,0 1 0,1 0 0,-1-1 0,1 1-1,0 0 1,0 0 0,0-1 0,0 1-1,-1 5 1,3-6-32,-1 0 1,1 0-1,-1-1 0,1 1 0,0 0 0,-1 0 0,1-1 0,0 1 0,0-1 1,1 1-1,-1-1 0,0 1 0,0-1 0,1 0 0,-1 1 0,4 1 0,29 20 103,-24-17-111,20 10 97,1-2 1,-1-1 0,2-1 0,61 14-1,-48-14 50,13 4 6,123 40 432,-173-53-556,0 0 1,0 1-1,0 0 1,-1 1-1,1 0 1,7 6-1,-14-10-35,0 0 0,1 0-1,-1 0 1,0 0 0,0 1-1,0-1 1,0 0 0,0 1-1,-1-1 1,1 1-1,0-1 1,0 1 0,-1-1-1,1 1 1,-1-1 0,0 1-1,1 0 1,-1-1 0,0 1-1,0-1 1,0 1 0,0 0-1,0-1 1,0 1-1,-1 0 1,1-1 0,-1 1-1,1-1 1,-1 1 0,1-1-1,-1 1 1,0-1 0,0 1-1,1-1 1,-1 0 0,0 1-1,-2 1 1,-11 11 17,1 0 1,-2-1 0,0-1-1,0-1 1,-1 0 0,0 0-1,-1-2 1,0 0-1,-27 9 1,-21 4-175,-86 19-1,120-34-33,29-6 125,1-1 0,0 1 0,-1-1 0,1 1 0,-1-1 0,1 0 0,-1 0 0,1 0 0,-1 0 0,1 0 0,-1 0 0,1 0 0,-1 0 0,1-1 0,0 1 1,-1 0-1,1-1 0,-1 1 0,1-1 0,0 0 0,-3-1 0,4 1-105,-1 0 0,1 0 1,-1 0-1,1 0 0,0 0 1,-1 0-1,1 0 0,0 0 0,0 0 1,0 0-1,0-1 0,0 1 0,0 0 1,0 0-1,0 0 0,0 0 0,0 0 1,1 0-1,-1 0 0,0 0 0,1-2 1,3-6-1262,0 0 0,1 1 0,0-1 0,11-13 1,11-6-1906</inkml:trace>
</inkml:ink>
</file>

<file path=ppt/ink/ink18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6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7936,'7'1'3477,"71"20"6408,-2 13-6146,68 53-3832,-119-70 300,39 23 494,-9-6-309,-1 2 0,71 63 1,-124-98-503,0 0 0,0 0 1,0 0-1,0 1 0,0-1 1,0 0-1,0 1 1,0-1-1,0 0 0,0 1 1,-1-1-1,1 1 1,-1 0-1,1-1 0,-1 1 1,0-1-1,1 1 1,-1 0-1,0-1 0,0 1 1,0-1-1,0 1 1,-1 0-1,1-1 0,0 1 1,-1-1-1,1 1 1,-2 2-1,-1 0-2983,2-11-257</inkml:trace>
</inkml:ink>
</file>

<file path=ppt/ink/ink18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6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802 2 8448,'-5'-1'800,"0"1"1,0 0-1,0 0 0,0 0 1,0 1-1,0 0 1,0 0-1,0 0 0,1 1 1,-1 0-1,0 0 0,1 0 1,-1 0-1,1 1 1,-1-1-1,1 1 0,-4 4 1,-22 11 45,-395 239 1607,200-109-3605,221-145 619,1-1-1,-1 1 1,1 0 0,-1 0-1,1 0 1,0 0 0,0 1-1,-3 3 1,8-4-2646,13 0-148</inkml:trace>
</inkml:ink>
</file>

<file path=ppt/ink/ink18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6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 11136,'19'-4'5503,"24"-31"-7550,-29 24 10494,4 2-8191,5-7 128,5 6-128,1-3 128,-1 6-1152,1 4 128,-6-3-1280,-4 12 128,-10-3-1279,-3 8-1</inkml:trace>
</inkml:ink>
</file>

<file path=ppt/ink/ink18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7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10752,'39'8'5376,"30"-5"-7680,-44-10 9983,2 3-8063,7-1 128,-2 5-5119,-8-3 127</inkml:trace>
</inkml:ink>
</file>

<file path=ppt/ink/ink18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8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2538 47 5376,'6'-1'812,"0"-1"0,1 1-1,-1-1 1,0 0 0,0 0 0,-1 0 0,1-1 0,8-5-1,33-13 3656,-45 20-4369,0 0 0,0 1-1,0 0 1,-1-1 0,1 1-1,0 0 1,0 0-1,0 0 1,0 1 0,0-1-1,0 0 1,0 1-1,0-1 1,0 1 0,0-1-1,0 1 1,0 0 0,-1 0-1,1 0 1,2 2-1,-3-3-82,-1 1-1,0-1 0,0 0 0,1 1 1,-1-1-1,0 1 0,0-1 1,1 1-1,-1-1 0,0 1 0,0-1 1,0 1-1,0-1 0,0 1 0,1-1 1,-1 1-1,0-1 0,0 1 0,0-1 1,-1 1-1,1-1 0,0 1 1,0-1-1,0 1 0,0-1 0,0 1 1,-1-1-1,1 1 0,0-1 0,0 0 1,-1 2-1,-15 18 803,-20 11 85,-79 47 210,-44 34-410,-1 15-190,-64 55 149,208-167-775,1 0 0,1 1 1,1 0-1,0 1 0,-15 27 0,27-43 72,0 1-1,1-1 1,-1 1-1,0-1 1,1 1-1,-1 0 1,1-1-1,-1 1 1,1-1-1,0 1 1,0 0-1,-1 0 1,1-1-1,1 1 1,-1 0 0,0-1-1,0 1 1,0 0-1,1-1 1,-1 1-1,1-1 1,0 1-1,-1 0 1,1-1-1,0 1 1,0-1-1,0 0 1,0 1-1,0-1 1,0 0-1,0 1 1,0-1-1,1 0 1,-1 0-1,0 0 1,1 0-1,-1 0 1,1-1-1,2 2 1,8 4-248,1 0 1,0-1-1,0-1 1,15 3-1,-5 0 109,-22-7 194,-1 0-1,1 0 0,-1 1 0,1-1 1,-1 0-1,1 1 0,-1-1 0,0 1 0,1-1 1,-1 0-1,1 1 0,-1-1 0,0 1 1,1-1-1,-1 1 0,0-1 0,0 1 0,1-1 1,-1 1-1,0 0 0,0-1 0,0 1 1,0-1-1,0 1 0,0-1 0,0 1 0,0 0 1,0-1-1,0 1 0,0-1 0,0 2 1,-1 0 27,1 0 1,-1 0-1,0 0 0,1 0 1,-1 0-1,0 0 1,0 0-1,0-1 1,0 1-1,-1 0 1,1-1-1,-2 3 1,-25 21 665,-59 40-1,-22 17 380,-155 142 515,-83 35-455,8-6-882,185-129-253,-59 51-42,164-136 32,-1-3 0,-1-1 0,-3-3 0,-80 36 0,99-50-30,21-9 5,0-2 1,0 0 0,-26 9-1,77-21-2,-1 2-1,67 4 1,33-2-19,13-6 46,357-31 0,-327 18 51,42-5 26,118-10 51,366 8 235,-535 22-2134,-168 5 1576,0 0 1,0 0-1,0-1 0,0 1 0,0-1 0,0 1 1,0-1-1,0 0 0,-1 1 0,1-1 0,0 0 1,0 0-1,-1 0 0,3-2 0,7-17-4797,-10 8 1771</inkml:trace>
</inkml:ink>
</file>

<file path=ppt/ink/ink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3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99 1280,'-106'9'8960,"146"-11"-7814,-1-3 1,0-1 0,67-19-1,21-5 284,172-8 63,-298 38-1515,0 0 0,0-1 0,0 1 0,0 0 0,0 0 0,0 0 0,0-1 0,0 1 0,1 0 0,-1 1 0,0-1 0,0 0 1,0 0-1,0 0 0,0 1 0,0-1 0,0 0 0,0 1 0,0-1 0,0 1 0,0-1 0,0 1 0,0 0 0,-1-1 0,1 1 0,0 0 0,0 0 0,-1-1 0,1 1 1,1 1-1,-2 0-207,-1 0 0,1 0 1,0-1-1,-1 1 1,1 0-1,-1-1 1,1 1-1,-1 0 1,0-1-1,0 1 1,1-1-1,-1 1 1,0-1-1,-1 0 1,1 1-1,-2 1 1,-1 5-1927,3 0-42</inkml:trace>
</inkml:ink>
</file>

<file path=ppt/ink/ink18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9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 6144,'-1'57'11033,"-2"7"-5067,-6 33-3389,1-37-2317,-27 103-1,43-186-434,1 1 0,1 0 0,1 0 0,18-25 1,-11 25 287,2 0 1,0 1 0,1 2 0,1 0-1,0 1 1,2 1 0,0 1 0,1 2 0,0 0-1,1 2 1,50-17 0,-41 17-196,74-22 346,-94 31-1405,0 1-1,31-1 0,-32 5-1866,-4 3-320</inkml:trace>
</inkml:ink>
</file>

<file path=ppt/ink/ink18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9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6912,'2'0'316,"0"0"0,0 0 1,0-1-1,0 1 0,0-1 1,0 1-1,-1-1 0,1 0 0,0 0 1,0 0-1,-1 0 0,1 0 1,0 0-1,-1 0 0,1 0 0,2-3 1,2-2 1154,8 4 3984,0 9-3354,10 16-1377,-19-18 19,27 25-32,2-1 1,73 48-1,-70-52-1181,-28-19-80,7 5-2164,-2-4-2704,-2-1 2325</inkml:trace>
</inkml:ink>
</file>

<file path=ppt/ink/ink18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19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7552,'5'-9'3712,"13"2"-2176,-7 7 6143,3-7-7167,-2 2 0,13 5 128,4 0 0,-3 0-1024,8 0 128,0 0 128,-2-4 128,-4 4-1536,-5 0 128,-8 0-1535,-1 0 127</inkml:trace>
</inkml:ink>
</file>

<file path=ppt/ink/ink18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0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9344,'46'-7'4608,"48"-22"-4992,-71 22 7807,16-5-7423,2 8 0,2-8-640,-6 8 0,-8 0-1024,-4 4 1,-8 0-1025,-8 4 128</inkml:trace>
</inkml:ink>
</file>

<file path=ppt/ink/ink18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0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36 241 6016,'-2'-10'3947,"-1"-1"2861,-7 18-1116,8-3-5556,-1 0 0,1 0 0,0 1 0,0-1 0,0 1 0,0 0-1,1-1 1,0 1 0,0 0 0,0 0 0,0 0 0,1 0 0,0 0 0,0 0 0,0 0-1,1-1 1,0 1 0,0 0 0,0 0 0,0 0 0,1-1 0,0 1 0,0-1-1,0 1 1,0-1 0,1 0 0,-1 1 0,7 5 0,-3-3-36,-1 0 1,2 0-1,-1-1 0,1 0 1,0 0-1,0-1 0,0 0 1,1 0-1,0-1 1,0 0-1,0 0 0,0-1 1,1 0-1,-1 0 0,13 2 1,3-3-76,1-1 0,0-1 0,0-1 1,0-1-1,0-1 0,0-1 0,-1-1 1,0-2-1,0 0 0,28-13 0,-43 16-25,0-1 0,0 0 0,-1-1 0,1 1 0,-1-2 0,0 1 0,-1-1 0,0 0 0,0-1 0,0 1 0,-1-1 0,5-10 0,-8 13 0,-1 0 0,1-1 0,-2 0 0,1 0 0,0 1 0,-1-1 0,0 0 0,-1 0 0,1 0 0,-1 0 0,0 0 0,-1 0 0,1 0 0,-1 0 0,0 0 0,-1 0 0,0 0 0,0 1 0,0-1 0,0 1 0,-5-9 0,0 2-18,-1-1 1,0 2-1,-1-1 1,0 1-1,-1 0 0,0 1 1,0 0-1,-1 1 0,-1 0 1,1 1-1,-1 0 0,-1 1 1,1 0-1,-1 1 0,-1 0 1,1 1-1,-1 1 0,0 0 1,0 1-1,0 0 0,0 1 1,0 1-1,-1 0 0,1 1 1,0 1-1,-1 0 0,1 1 1,-27 6-1,35-6-242,0 0 0,0-1-1,0 2 1,1-1 0,-1 1 0,0 0-1,1 0 1,0 0 0,0 1 0,0 0-1,0 0 1,0 0 0,1 1 0,0-1-1,0 1 1,0 0 0,0 0-1,1 1 1,0-1 0,0 1 0,0-1-1,1 1 1,0 0 0,-2 11 0,5 35-3218</inkml:trace>
</inkml:ink>
</file>

<file path=ppt/ink/ink18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1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234 13 5632,'-2'1'440,"0"-1"0,0 0 0,0 0 0,0 0 0,0 0 0,0 0 0,-1 0 0,1 0 0,0 0 0,0-1 0,0 0 0,0 1 0,0-1 0,-3-1 0,-29-6 4650,26 8-4916,1 1-1,-1 0 1,1 0-1,0 1 0,0 0 1,0 1-1,0-1 1,0 1-1,0 0 1,0 1-1,1 0 1,0 0-1,0 0 1,0 1-1,0 0 1,1 0-1,0 0 1,0 1-1,0 0 1,0 0-1,-6 13 1,8-14-85,0 1 0,0 0 0,1 0 0,0 0 1,0 0-1,1 0 0,-1 0 0,1 0 0,1 0 1,-1 1-1,1-1 0,0 0 0,0 1 1,1-1-1,0 0 0,0 0 0,1 1 0,-1-1 1,1 0-1,1 0 0,-1-1 0,1 1 1,0 0-1,0-1 0,1 0 0,-1 0 0,9 8 1,-6-6-25,1-1 0,0 0 1,1 0-1,-1-1 0,1 0 1,1 0-1,-1-1 0,0 0 1,1 0-1,13 3 0,10 1-13,54 6-1,-51-9-318,-28-4 70,1 0-1,-1-1 1,1 0-1,-1 0 1,1-1-1,-1 1 1,1-2-1,-1 1 1,0-1-1,1 0 1,-1-1-1,0 1 1,0-2-1,8-4 1,-8 3-506,0 0 1,0 0-1,-1-1 1,1 0 0,-1 0-1,-1-1 1,1 0-1,-1 0 1,0 0-1,-1-1 1,7-13 0,4-12-2370</inkml:trace>
</inkml:ink>
</file>

<file path=ppt/ink/ink18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2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 3584,'0'0'109,"0"0"0,1 0 1,-1 0-1,0 0 0,0 0 0,0 0 1,1-1-1,-1 1 0,0 0 0,0 0 1,0 0-1,0 0 0,1 0 0,-1-1 1,0 1-1,0 0 0,0 0 0,0 0 1,0-1-1,0 1 0,0 0 0,0 0 1,0 0-1,0-1 0,1 1 0,-1 0 1,0 0-1,0 0 0,0-1 0,0 1 1,0 0-1,0 0 0,-1-1 0,1 1 0,0 0 1,0 0-1,0 0 0,0-1 0,0 1 1,0 0-1,0 0 0,0 0 0,0 0 1,-1-1-1,1 1 0,0 0 0,0 0 1,0 0-1,0 0 0,0-1 0,-1 1 1,1 0-1,0 0 0,0 0 0,-1 0 1,32-6 4336,-16 3-3981,42-13-92,95-21 2447,-138 35-2492,-1 0 0,1 1 0,0 0 0,-1 1-1,1 1 1,0 0 0,-1 1 0,27 7 0,-37-8-258,1 1 1,0-1-1,-1 1 1,1 0-1,-1 0 1,1 1 0,-1-1-1,0 1 1,0-1-1,0 1 1,0 0-1,-1 0 1,1 0-1,-1 0 1,0 1 0,1-1-1,-2 1 1,4 6-1,-1 3 18,0 1 0,-1 0 0,0 0 0,0 16 0,11 46 137,-9-62-229,1 1 0,0 0 0,1-1 0,0 0 0,2-1 0,-1 1 0,2-2 0,-1 1 0,2-1 0,0-1 1,0 0-1,1 0 0,0-2 0,1 1 0,0-1 0,0-1 0,1 0 0,0-1 0,1-1 0,-1 0 0,1-1 0,1 0 0,-1-2 0,0 1 0,1-2 0,30 1 0,-37-3-30,0 0 0,1-1 0,-1-1 0,0 0 0,0 0 1,0 0-1,0-1 0,-1-1 0,1 1 0,-1-2 0,0 1 0,0-1 0,0 0 0,-1 0 0,0-1 0,0 0 0,0-1 0,0 1 0,-1-1 0,9-13 0,-11 13-24,0 0-1,-1 0 1,1 0-1,-1 0 1,0-1-1,-1 0 0,0 1 1,0-1-1,-1 0 1,0 0-1,0 0 1,-1 1-1,0-1 1,0 0-1,-1 0 1,0 0-1,0 0 1,-1 0-1,0 1 1,0-1-1,-1 1 1,0-1-1,0 1 1,-7-10-1,5 9 27,0 0 0,-1 0 0,1 1 0,-2-1 0,1 1 0,-1 1 0,0-1 0,-1 1 0,1 0 0,-1 1 0,0 0 0,0 0 0,-1 1 0,0 0 0,1 0 0,-2 1 0,1 0 0,0 1 0,-10-2 0,2 4 30,1 0 0,-1 0 0,1 2 0,0 0 0,-1 0 0,1 2 0,0 0-1,0 1 1,1 1 0,-1 0 0,1 1 0,1 0 0,-1 2 0,1-1 0,1 2 0,0 0-1,0 0 1,1 1 0,0 1 0,-10 13 0,12-13-315,1 0-1,1 0 1,0 1-1,1 0 1,0 1-1,1-1 1,0 1 0,-5 20-1,5-1-1900,1-1-214</inkml:trace>
</inkml:ink>
</file>

<file path=ppt/ink/ink18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2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5760,'0'-9'2816,"24"2"-512,-19-2 2944,18 5-4609,-3 1 1,22-4 256,-10 1 128,20-1-1408,-10 4 128,19-1 384,-8-1 0,2 5-1408,-12 0 1,-6 0-1153,-8 0 0</inkml:trace>
</inkml:ink>
</file>

<file path=ppt/ink/ink18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3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0 485 9856,'33'-13'2664,"33"-13"5494,-16-1-5647,21-13-1764,-38 22-655,-1-1 1,39-29-1,-60 39-32,-1-1-1,0 0 1,0 0 0,-1-1-1,0-1 1,-1 1 0,0-1 0,-1 0-1,10-23 1,-12 20-54,0 1 0,-1-1-1,4-23 1,-7 35-6,0 0 0,0 0 0,-1 0 0,0 0 0,1 0 0,-1 0 0,-1 0 0,1 0-1,0 0 1,-1 0 0,1 0 0,-1 0 0,0 0 0,0 0 0,0 1 0,0-1 0,-1 0 0,1 1 0,-1-1 0,1 0 0,-1 1 0,0 0-1,0-1 1,0 1 0,-3-2 0,4 3 12,-1 0-1,0 1 0,0-1 1,0 0-1,1 1 0,-1-1 0,0 1 1,0 0-1,0 0 0,0-1 1,0 1-1,0 0 0,0 1 1,1-1-1,-1 0 0,0 1 1,0-1-1,0 1 0,0-1 1,1 1-1,-1 0 0,0 0 1,0 0-1,1 0 0,-1 0 1,1 0-1,-1 0 0,1 0 1,-1 1-1,1-1 0,0 0 0,0 1 1,0-1-1,0 1 0,0 0 1,0-1-1,0 1 0,-1 3 1,-3 6 53,0 0 0,1 0 1,0 1-1,-4 18 0,3 4 29,2 0 0,1 1-1,3 46 1,-1-28-63,3-1 51,8 54 0,-5-73-341,-3-1 0,0 1 0,-2 0 0,-6 56 0,5-87 33,0 0 0,0 0 0,-1 0 1,1 0-1,-1 0 0,1 0 0,-1 0 0,0 0 0,0 0 1,1 0-1,-1-1 0,-1 1 0,1 0 0,0-1 0,0 1 1,0-1-1,-1 1 0,1-1 0,-1 0 0,1 1 0,-1-1 1,0 0-1,0 0 0,1 0 0,-1 0 0,0-1 0,0 1 1,-3 1-1,-14 1-2995</inkml:trace>
</inkml:ink>
</file>

<file path=ppt/ink/ink18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3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596 6 3072,'-19'-3'1902,"18"2"-1549,0 1 0,-1 0-1,1-1 1,0 1 0,0 0 0,0-1 0,-1 1 0,1 0 0,0 0 0,-1 0 0,1 0 0,0 1-1,0-1 1,-1 0 0,1 0 0,0 1 0,0-1 0,0 1 0,-3 0 0,-62 34 2381,33-19-1817,2 1-1,-1 2 0,-35 28 0,0 10 373,40-36-953,1 1 0,1 2 1,0 0-1,2 2 1,-31 44-1,42-50-154,0 0 0,1 0 0,-12 36 0,19-45-99,1 0 0,0 0 0,1 1 0,0-1 0,1 0 0,0 1 0,1-1-1,1 1 1,2 20 0,0-17-17,1-1 0,1 0 0,0 0 0,1 0 0,0-1-1,1 1 1,0-1 0,1-1 0,1 0 0,11 13 0,-3-7 120,1 0 1,1-1 0,0-2-1,1 0 1,34 20 0,-14-14-503,1-1-1,59 20 1,80 10-5166,-114-39 2389,-11-6-107</inkml:trace>
</inkml:ink>
</file>

<file path=ppt/ink/ink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4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29 2816,'-1'-1'210,"0"0"0,0 0 0,0 1 0,0-1-1,0 0 1,1 0 0,-1 0 0,0 0 0,1 0 0,-1 0 0,1 0 0,-1 0 0,1-1 0,0 1 0,-1 0 0,1 0-1,0 0 1,0 0 0,-1-1 0,1 1 0,0 0 0,0 0 0,1 0 0,-1-2 0,0 2 366,0 22 1152,2 13-879,2 1 0,2-1 1,17 59-1,-1-2 447,35 232 869,-29-149-933,76 260 0,-99-419-1204,0-1 1,1 1-1,1-1 1,0 0-1,1-1 1,1 0-1,0 0 0,17 18 1,-22-26-14,1-1 1,-1 0-1,1 0 0,0-1 1,0 1-1,1-1 0,-1 0 1,0 0-1,1-1 1,0 0-1,0 0 0,0 0 1,0-1-1,0 1 0,0-2 1,0 1-1,0-1 0,0 1 1,0-2-1,0 1 1,0-1-1,1 0 0,-1 0 1,6-2-1,11-6-2,-2 0 0,24-13-1,8-4-541,34-4-1604,-67 24 402,1-1-1,-1 0 1,0-1-1,0-2 1,22-13-1,-29 12-209</inkml:trace>
</inkml:ink>
</file>

<file path=ppt/ink/ink18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4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17 5760,'-1'0'193,"1"0"0,0 0-1,-1 0 1,1 0 0,0 0 0,-1 0 0,1 0 0,0 0 0,-1-1 0,1 1 0,0 0-1,-1 0 1,1 0 0,0 0 0,0 0 0,-1-1 0,1 1 0,0 0 0,0 0-1,-1 0 1,1-1 0,0 1 0,0 0 0,-1 0 0,1-1 0,0 1 0,0 0 0,0 0-1,0-1 1,0 1 0,-1 0 0,1-1 0,0 1 0,0 0 0,0-1 0,0 1-1,0 0 1,0-1 0,0 1 0,0 0 0,0-1 0,0 1 0,0 0 0,0-1 0,0 1-1,0 0 1,1 0 0,-1-1 0,0 1 0,0 0 0,0-1 0,0 1 0,1 0-1,-1 0 1,0-1 0,11-2 4180,-1 5-5852,19 13 2109,1 1 0,-2 2-1,-1 0 1,0 2 0,35 34-1,-50-41-485,0 0 0,0 1 0,-1 0 0,-1 1-1,-1 1 1,0-1 0,-1 1 0,0 1 0,-1-1 0,-1 1-1,6 29 1,-7-14-112,-1 1 0,-1-1 0,-2 1 0,-1 0 0,-2-1 0,-1 1 0,-2-1 0,-1 0 0,-1 0 0,-2 0 0,-17 43 0,18-59-215,0 1 1,-1-1-1,-1-1 0,0 0 0,-1 0 0,-25 24 0,33-35-305,-1-1-1,0 0 0,-1 0 0,1-1 1,0 1-1,-1-1 0,1 0 1,-1 0-1,0 0 0,-6 1 0,-3 2-2582</inkml:trace>
</inkml:ink>
</file>

<file path=ppt/ink/ink18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5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4736,'-10'8'2612,"3"-1"4359,6 0-5653,0 47 552,6 104 548,5-75-2094,8 127 34,-32-234-1488,12 17 1055,0 0 0,1 0-1,0 0 1,0 0 0,1 0 0,-1 0 0,2 0 0,-1 0 0,1 0 0,0 0 0,0 0 0,1 0-1,0 0 1,0 0 0,1 1 0,0-1 0,0 1 0,1 0 0,-1 0 0,1 0 0,0 0 0,1 1-1,0-1 1,-1 1 0,2 0 0,9-7 0,11-6 571,1 1 0,1 1 0,0 1 1,52-18-1,-24 9 160,-41 18-683,77-32 810,-83 35-1493,0 1 0,0 0 0,0 0 0,16 0-1,-5 7-3747,-11-1 1877</inkml:trace>
</inkml:ink>
</file>

<file path=ppt/ink/ink18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5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6016,'0'-2'329,"1"1"-1,0 0 1,0 0 0,0-1 0,0 1 0,0 0-1,1 0 1,-1 0 0,0 0 0,0 0-1,1 1 1,-1-1 0,0 0 0,1 0 0,-1 1-1,1-1 1,-1 1 0,1 0 0,-1-1-1,1 1 1,-1 0 0,1 0 0,-1 0 0,1 0-1,0 0 1,-1 0 0,1 0 0,-1 0 0,1 1-1,-1-1 1,1 1 0,-1-1 0,1 1-1,-1 0 1,0-1 0,1 1 0,1 1 0,28 15 3689,-8 0-4915,41 40 1733,3 2 398,-45-45-912,2-1 0,42 17 0,26 15-3102,-92-45 2693,1 0 1,-1 0-1,1 0 0,-1 1 0,0-1 0,1 0 0,-1 0 0,1 0 1,-1 0-1,1 1 0,-1-1 0,0 0 0,1 0 0,-1 1 1,1-1-1,-1 0 0,0 1 0,1-1 0,-1 0 0,0 1 0,0-1 1,1 1-1,-1-1 0,0 0 0,0 1 0,1-1 0,-1 1 0,0-1 1,0 1-1,0-1 0,0 1 0,0-1 0,0 1 0,0-1 0,0 1 1,0-1-1,0 1 0,0-1 0,0 0 0,0 1 0,0-1 0,0 1 1,-1-1-1,1 1 0,0-1 0,0 1 0,0-1 0,-1 0 0,1 1 1,0-1-1,-1 1 0,1-1 0,0 0 0,-1 1 0,0-1 0,-9 12-2984</inkml:trace>
</inkml:ink>
</file>

<file path=ppt/ink/ink18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6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4608,'3'-1'324,"-1"0"-1,0 0 1,1 0 0,-1 0-1,0 0 1,1 0 0,-1 0-1,1 1 1,-1-1 0,1 1-1,0 0 1,4 0 0,17-2 4129,-15 2-4002,0 0 0,1 1 1,-1 1-1,0-1 0,0 1 1,0 1-1,0 0 0,0 0 0,-1 0 1,1 1-1,-1 1 0,13 8 0,29 13-493,-8-6 698,-2 2 0,76 54 0,-77-48-320,82 66 486,-88-66-1196,1-1 1,0-2-1,2-1 1,68 32-1,-100-54 130,-2-1-20,0 0-1,1 0 0,-1 0 0,1 0 1,-1 0-1,0 0 0,1-1 0,0 1 1,-1-1-1,1 0 0,-1 0 0,1 0 1,-1 0-1,1 0 0,3-1 1,9-11-2552</inkml:trace>
</inkml:ink>
</file>

<file path=ppt/ink/ink18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6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791 0 5760,'0'8'3279,"0"6"-2236,-2-10 2805,-3-3-3618,1 0 0,-1 1 0,1-1 1,0 1-1,0 0 0,-1 1 0,1-1 0,1 1 0,-1-1 0,0 1 0,1 0 0,-7 7 0,-13 9 790,-100 67 295,-152 78-1,222-135-765,-166 106-2191,217-133 1370,0-1 0,0 0 0,0 1 0,0-1 0,0 0 0,0 0 0,0 0 0,0 0 0,0-1 0,0 1 0,0 0 0,-1-1 0,1 0 0,0 1 0,-3-1 0,10-6-2437</inkml:trace>
</inkml:ink>
</file>

<file path=ppt/ink/ink18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7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33 277 5248,'-1'-1'250,"0"0"0,1 0-1,0 0 1,-1 0 0,1 0 0,-1 0 0,1 0 0,0 0 0,0 0-1,-1 0 1,1 0 0,0 0 0,0 0 0,0 0 0,0 0 0,0 0 0,1 0-1,-1 0 1,0 0 0,0-1 0,1 1 0,-1 0 0,0 0 0,1 1-1,-1-1 1,1 0 0,0 0 0,-1 0 0,1 0 0,0 0 0,-1 1-1,1-1 1,1-1 0,36-35 808,-19 19-734,-6 2 249,1 1 1,0 1-1,0 0 0,2 0 0,0 2 1,0 0-1,34-18 0,120-29 1625,-169 58-2178,0 1 0,0 0 0,-1 0 0,1-1 0,0 1 0,0 0 0,0 0 0,0 0 1,0 0-1,0 0 0,0 0 0,0 1 0,0-1 0,0 0 0,0 0 0,0 1 0,0-1 0,-1 0 0,1 1 1,0-1-1,0 1 0,0-1 0,-1 1 0,1 0 0,0-1 0,0 1 0,-1 0 0,1-1 0,-1 1 0,1 0 1,-1 0-1,1-1 0,-1 1 0,1 0 0,-1 0 0,0 0 0,1 0 0,-1 0 0,0 0 0,0 0 0,0 0 1,1 0-1,-1-1 0,0 1 0,0 0 0,-1 0 0,1 0 0,0 2 0,-8 50 382,8-49-380,-18 98 172,14-71-112,-1 0-1,-2 0 1,-14 40 0,17-61-75,-1 0 0,0 0 0,0 0 0,-1-1 0,0 0 0,-1 0 0,0-1 0,0 1 0,-1-2 0,0 1-1,-1-1 1,1 0 0,-16 9 0,9-9-12,-1 1-1,1-2 0,-1 0 1,-1-1-1,1 0 1,-20 2-1,0-2 4,-68 1 1,101-6-85,25 3-42,273 46 525,-247-39-388,-42-9-388,0-1 0,-1 1 1,1-2-1,0 1 0,0 0 1,-1-1-1,12-3 0,-2 1-1839,3-1-747</inkml:trace>
</inkml:ink>
</file>

<file path=ppt/ink/ink18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8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0 5120,'-1'60'9630,"1"5"-4516,-18 255-2707,13-280-2293,3-7-107,-2 0 0,-2-1 0,0 0 0,-23 62 1,33-182-4232,2 42 2652,-5 32 1138,1 0 0,0 0 0,1 1 0,6-19-1,-6 24 675,1 0 0,0 0 0,0 1-1,1-1 1,10-11 0,3 2 364,1 1-1,0 0 1,2 1 0,0 2 0,0 0 0,1 1-1,29-11 1,58-35 816,-98 51-1385,1 1 0,0 0 0,0 0 0,1 1 0,-1 1 0,1 0 0,0 0 0,0 2 0,1-1-1,14 1 1,-1-6-2835,-17 4 203,-9 3-304,-1 1-64</inkml:trace>
</inkml:ink>
</file>

<file path=ppt/ink/ink18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8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7168,'3'0'1084,"1"1"1,0-1 0,0 1-1,0-1 1,0 1-1,-1 0 1,1 1 0,-1-1-1,8 4 1,25 25 2379,-23-14-3650,-1 1-1,18 31 1,-23-36 706,35 70 1298,-26-48-979,25 40 1,-35-64-1369,1-1 0,1 1 1,-1-2-1,15 13 1,-21-20 233,0 0 0,0 0 0,0-1 0,0 1 0,0 0 0,0-1 0,0 1 1,0-1-1,0 1 0,0-1 0,0 0 0,0 1 0,0-1 0,1 0 0,-1 0 0,2 0 0,6 0-2776</inkml:trace>
</inkml:ink>
</file>

<file path=ppt/ink/ink18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29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14 354 4864,'-13'0'3764,"29"-7"339,32-8-557,-39 14-3042,1 0 0,0 0 0,0 1-1,0 0 1,0 1 0,10 2 0,38 2 790,427-18 1211,-201 2-1959,144-21-781,-403 30 195,364-25-133,-8 20 187,-265-1 22,145-28-1,-34 2-214,-29 5 230,-65 11-40,212 0-1,-26 0-367,-112 4 330,-121 9 82,154-1-88,-123 2 194,-27 0-194,237-3-735,-357-25-7296,16 19 5227</inkml:trace>
</inkml:ink>
</file>

<file path=ppt/ink/ink18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0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91 251 4864,'0'-2'430,"1"1"0,-1-1-1,0 1 1,1-1 0,-1 1 0,1-1 0,0 1 0,0 0 0,-1-1 0,1 1 0,0 0-1,0 0 1,0-1 0,0 1 0,0 0 0,0 0 0,1 0 0,-1 0 0,2 0-1,34-32 3840,-34 30-4570,11-7 817,1 0 1,0 2-1,0-1 0,27-9 1,-1-1 37,17-7 339,78-27 0,-107 44-499,0 2-1,1 0 1,0 2 0,61-2-1,-87 7-325,0 0-1,1 0 0,-1 1 1,0-1-1,0 1 0,0 0 1,0 1-1,0-1 0,0 0 1,0 1-1,4 2 0,-7-3-46,0 0 0,1 0 0,-1 0 0,0 0-1,-1 0 1,1 0 0,0 1 0,0-1 0,0 0-1,-1 0 1,1 1 0,0-1 0,-1 0 0,1 1 0,-1-1-1,0 1 1,1-1 0,-1 0 0,0 1 0,0-1-1,0 1 1,0-1 0,0 1 0,0-1 0,-1 1-1,1-1 1,0 0 0,-1 1 0,1-1 0,-1 1-1,1-1 1,-1 0 0,0 0 0,0 1 0,-1 1 0,-21 36 127,-2-1 1,-2-1 0,-1-1-1,-2-2 1,-34 31 0,13-19 9,-2-2-1,-96 60 1,129-92-179,-1 0-1,0-1 1,-1-1 0,0-1-1,0-1 1,-1-1 0,0-1-1,-1-1 1,1-2 0,-26 2-1,47-5 11,1 1 0,-1-1 0,0 0 0,1-1 0,-1 1 0,0 0 0,0 0 0,1-1 0,-1 1 0,1-1 0,-1 1 0,0-1 0,1 0 0,-1 0 0,1 0 0,-2-1-1,2 1 4,1 1-1,0-1 0,-1 1 0,1-1 0,0 0 1,-1 1-1,1-1 0,0 0 0,0 1 0,0-1 1,-1 0-1,1 1 0,0-1 0,0 0 0,0 1 1,0-1-1,0 0 0,0 0 0,1 1 0,-1-1 1,0 0-1,0 1 0,0-1 0,1 0 0,-1 1 1,1-2-1,0 0-4,0 0 1,1 0 0,0 0-1,-1 0 1,1 0-1,0 0 1,0 0-1,0 0 1,0 1 0,0-1-1,1 1 1,-1-1-1,0 1 1,1 0 0,-1 0-1,1 0 1,-1 0-1,5 0 1,31-2 130,0 3 1,-1 1 0,1 1-1,0 2 1,40 11-1,-21-5-144,61 2-1,-99-11-444,0-1-1,0-1 1,1-1-1,-1-1 0,-1 0 1,1-1-1,21-9 0,-2 1-2536,-1 4-320</inkml:trace>
</inkml:ink>
</file>

<file path=ppt/ink/ink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7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3200,'-3'9'219,"0"0"0,1 0 0,0 0 0,1 0 0,0 0 0,0 0 0,1 0 0,0 0 0,0 1 1,4 13-1,1 28 912,31 678 236,-31 20-748,-5-725-600,0-4-125,1 13-523,-2 0-1,-1 0 1,-10 54-1,7-72-500,1-13-22</inkml:trace>
</inkml:ink>
</file>

<file path=ppt/ink/ink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4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34 1792,'-1'-1'119,"1"0"-1,0 0 1,-1 0 0,1 0-1,0 0 1,0 0 0,0 0-1,0 0 1,0 0-1,0 0 1,0 0 0,0 0-1,0 0 1,1 0 0,-1 0-1,0 0 1,1 0 0,-1 0-1,0 0 1,1 0 0,-1 0-1,1 0 1,0 0 0,-1 0-1,1 1 1,0-1 0,0 0-1,-1 0 1,1 1 0,0-1-1,0 1 1,0-1 0,0 1-1,0-1 1,0 1-1,-1-1 1,1 1 0,0 0-1,0-1 1,1 1 0,-1 0-1,0 0 1,0 0 0,0 0-1,0 0 1,0 0 0,0 0-1,0 0 1,1 1 0,12-1 677,0 2 1,0 0 0,17 4-1,-2 0-1297,404 19 4486,-396-24-4343,69-2-3930,-69-1 2475</inkml:trace>
</inkml:ink>
</file>

<file path=ppt/ink/ink18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1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16 7168,'0'0'206,"1"1"1,-1-1 0,0 0 0,1 0-1,-1 0 1,1 0 0,-1 0-1,0 1 1,1-1 0,-1 0-1,1 0 1,-1 0 0,1 0-1,-1 0 1,1 0 0,-1 0 0,0 0-1,1-1 1,-1 1 0,1 0-1,-1 0 1,0 0 0,1 0-1,-1 0 1,1-1 0,-1 1-1,0 0 1,1 0 0,-1-1 0,0 1-1,1 0 1,-1-1 0,0 1-1,0 0 1,1-1 0,-1 1-1,0 0 1,0-1 0,1 1-1,-1-1 1,0 1 0,0 0-1,0-1 1,0 1 0,0-1 0,0 1-1,0-1 1,0 1 0,0 0-1,0-1 1,0 1 0,0-1-1,0 0 1,0-3 4078,-1 23-4606,-11 204 3931,6-135-2826,-1 31-450,-14 165 292,19-270-635,-4 34-74,6-46 72,-1 1 1,1-1 0,-1 1 0,1-1 0,-1 0 0,0 1 0,0-1-1,0 0 1,0 0 0,-1 0 0,1 0 0,0 0 0,-4 3-1,4-5-40,0 0 0,-1 1 0,1-1 0,-1-1 0,1 1 0,-1 0 0,1 0 0,-1 0 0,1-1 0,-1 1 0,1-1 0,-1 1-1,1-1 1,0 0 0,-1 1 0,1-1 0,0 0 0,0 0 0,0 0 0,0 0 0,-1 0 0,1 0 0,1 0 0,-1 0-1,-1-2 1,-25-30-1586,21 22 736,0 0-1,1 0 1,-7-20-1,9 19-446,0 0 1,0-1-1,2 1 0,-1-1 0,2 0 1,-1 0-1,2 1 0,0-1 0,0 0 1,5-16-1,-3 13 2945,-3 15-1180,0-1 0,0 0 1,1 0-1,-1 0 1,1 1-1,-1-1 0,1 0 1,0 1-1,-1-1 1,1 0-1,0 1 0,0-1 1,0 1-1,0-1 1,1 1-1,-1 0 0,0 0 1,1-1-1,-1 1 0,1 0 1,-1 0-1,1 0 1,-1 0-1,4-1 0,109-69 5401,136-79-2441,-209 131-3061,70-23-1,-73 29-639,0-1 0,41-23-1,-75 35 52,51-27-1418,-22 20-4302,-31 9 2666</inkml:trace>
</inkml:ink>
</file>

<file path=ppt/ink/ink18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2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12 7936,'-1'0'142,"1"0"0,0 1 1,-1-1-1,1 0 0,-1 0 1,1 0-1,0-1 0,-1 1 1,1 0-1,0 0 0,-1 0 1,1 0-1,-1 0 0,1 0 1,0 0-1,-1-1 0,1 1 1,0 0-1,-1 0 0,1 0 1,0-1-1,0 1 0,-1 0 1,1-1-1,0 1 1,0 0-1,-1 0 0,1-1 1,0 1-1,0 0 0,0-1 1,0 1-1,-1-1 0,1 1 1,0 0-1,0-1 0,0 1 1,0 0-1,0-1 0,0 1 1,0-1-1,1-2 6359,141 103-3261,-97-66-1588,81 47 1,-111-72-2082,2-2 1,-1 1 0,1-2-1,0-1 1,0 0 0,1-1 0,0 0-1,-1-2 1,26 1 0,-14-6-5844,-19 6 2923</inkml:trace>
</inkml:ink>
</file>

<file path=ppt/ink/ink18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2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606 52 3072,'0'-2'374,"1"1"1,-1-1-1,1 0 0,0 1 1,0-1-1,0 1 1,0-1-1,0 1 0,0-1 1,0 1-1,0-1 1,0 1-1,2-1 0,5-7 2427,-7 8-1606,-1-3 127,0 3-1298,0 1 0,0 0-1,0-1 1,1 1 0,-1-1-1,0 1 1,0-1 0,0 1 0,0-1-1,0 1 1,0-1 0,0 1-1,0-1 1,0 1 0,0-1 0,0 1-1,-1-1 1,1 1 0,0-1-1,0 1 1,0 0 0,-1-1 0,1 1-1,0-1 1,0 1 0,-1-1-1,1 1 1,0 0 0,-1-1 0,1 1-1,-1 0 1,1 0 0,0-1-1,-1 1 1,0-1 0,-26 2 675,1 2-1,-1 0 1,1 2 0,0 0-1,0 2 1,0 1 0,1 1 0,-29 15-1,1 4 58,1 2-1,-76 59 0,117-80-650,0 1-1,1 0 0,0 1 1,1 0-1,0 0 1,0 1-1,1 0 0,1 0 1,0 1-1,1 0 0,0 0 1,1 1-1,1 0 1,0 0-1,0 0 0,2 0 1,0 0-1,0 1 0,2-1 1,-1 1-1,2-1 1,0 1-1,1-1 0,0 0 1,1 0-1,1 0 1,7 19-1,-1-14 6,0-2-1,1 1 1,1-2-1,1 0 1,0 0 0,2-1-1,-1-1 1,2 0 0,0-1-1,0 0 1,36 19 0,-10-10-442,2-2 1,0-1-1,0-3 1,52 12 0,-58-20-2376,1-2 0,43 2 0,-76-8 2252,41 4-2894</inkml:trace>
</inkml:ink>
</file>

<file path=ppt/ink/ink18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3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4992,'4'0'8245,"8"1"-4264,30 5-2362,-29-1-1296,0 1 0,-1 0 1,1 1-1,-1 0 1,-1 1-1,0 0 0,0 1 1,0 0-1,-1 1 0,0 0 1,11 16-1,7 13 866,45 84 0,-66-110-1069,3 8 42,-1-1 0,-1 1 0,-1 1-1,0 0 1,-2 0 0,5 41 0,-7-26-56,-2 0 0,-1 0 0,-7 52 1,6-75-49,-2-1 0,1 0 1,-2 0-1,0-1 0,-8 20 1,9-26-50,0 0 1,-1 0 0,0 0 0,0-1 0,-1 1 0,1-1 0,-1 0 0,0 0 0,0-1 0,-1 0 0,-10 7 0,2-3-174,0-1 0,-1 0 0,0-2 0,-22 7 0,25-9-1503,-1-1 0,1 0 0,-19-1 0,32-2-1320,6-6-212</inkml:trace>
</inkml:ink>
</file>

<file path=ppt/ink/ink18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3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13 7936,'0'0'242,"0"-1"0,1 0 0,-1 1 0,0-1 0,0 0 0,1 1 0,-1-1 0,0 0 0,1 1 0,-1-1 0,1 1 0,-1-1 0,1 1 0,-1-1 0,1 1 0,-1-1 0,1 1 0,-1 0 0,1-1 0,0 1 0,-1 0 0,1-1 0,0 1 0,-1 0 0,1 0 0,0 0 0,-1-1 0,1 1 0,0 0 0,-1 0 0,1 0 0,0 0 0,0 0 0,-1 0 0,1 1-1,0-1 1,-1 0 0,1 0 0,0 0 0,-1 1 0,1-1 0,0 0 0,-1 1 0,1-1 0,-1 0 0,1 1 0,-1-1 0,1 1 0,0-1 0,-1 1 0,0-1 0,1 1 0,-1-1 0,1 1 0,-1 0 0,0-1 0,1 1 0,-1 0 0,0-1 0,0 1 0,1 0 0,-1-1 0,0 2 0,7 23 63,-2 1 0,0-1 0,-2 1 0,0 30 0,-6 108 1152,2-134-1281,-4 72 176,-27 153 0,22-226-2060,10-28 1378,-1-1 1,1 1-1,-1 0 1,1-1-1,-1 1 0,1-1 1,-1 1-1,1-1 0,-1 1 1,0-1-1,1 0 0,-1 1 1,0-1-1,1 0 0,-1 1 1,0-1-1,1 0 0,-1 0 1,0 1-1,0-1 0,0 0 1,-3 0-3020</inkml:trace>
</inkml:ink>
</file>

<file path=ppt/ink/ink18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4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43 12928,'-5'3'6399,"14"10"-6783,-9-13 12160,10 0-11392,-1 0 128,0 0 0,0-9 0,2 5-768,-2 1 0,-4-6-256,-5 2 128,-5-9-3712,-10 5 128</inkml:trace>
</inkml:ink>
</file>

<file path=ppt/ink/ink18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4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132 211 5248,'0'-3'927,"0"0"0,0 1 0,0-1-1,-1 0 1,1 0 0,-1 1 0,1-1 0,-1 0 0,-2-4 0,-6 4 4059,-4 16-5204,11-10 537,0 0 0,1-1 0,-1 1 0,1 0 1,0 0-1,0 0 0,0 0 0,0 0 0,1 0 0,-1 1 1,1-1-1,0 0 0,0 0 0,0 0 0,0 4 0,1-2-145,1 0 0,-1 1 0,1-1 0,0 0 0,0 0 0,0-1 0,1 1 0,4 6 0,4 4-54,2 0 1,0-1-1,1 0 1,17 13-1,-16-16-97,-1 0 0,2-2-1,-1 1 1,2-2 0,-1 0 0,1-1-1,0 0 1,0-2 0,1 0 0,0-1 0,0-1-1,0 0 1,0-1 0,25-2 0,-29 0 7,0 0 1,0-2 0,0 0-1,-1 0 1,1-2 0,-1 1-1,1-2 1,-1 0 0,0 0-1,-1-1 1,0-1-1,1 0 1,-2 0 0,1-1-1,10-11 1,-18 15-18,-1 1 1,1-1-1,-1 0 0,0 0 0,0 0 0,0 0 1,-1 0-1,0-1 0,1 1 0,-2-1 0,1 0 0,0 0 1,-1 1-1,0-1 0,0 0 0,0 0 0,-1 0 1,0-6-1,0 9-8,1-4 2,-1 0 0,0-1 0,0 1 0,-1 0 0,0 0 0,0 0 0,0 1 0,-1-1 0,0 0 0,0 0 0,0 1 0,-1-1 0,0 1 0,0 0 0,0 0 0,-1 0 0,-7-8 0,0-2-5,-1 1-9,0 0 0,-2 0 0,0 1 0,0 1-1,-1 0 1,0 1 0,-1 1 0,0 0 0,-1 1 0,0 1-1,-1 0 1,1 2 0,-1 0 0,-1 1 0,-18-3 0,14 4-19,1 1 0,-1 0 1,0 2-1,0 1 0,0 1 1,1 1-1,-1 1 0,0 0 1,1 2-1,0 1 0,0 1 1,-23 10-1,38-14-44,1 0 0,-1 1-1,0 0 1,1 0 0,0 0 0,0 1 0,0 0-1,1 0 1,0 1 0,0-1 0,0 1-1,0 0 1,-4 10 0,7-12-42,1 0 0,0 0 0,0 0-1,0 0 1,0 0 0,0 0 0,1 1 0,0-1 0,0 0 0,0 0 0,1 1-1,-1-1 1,1 0 0,0 0 0,0 0 0,1 0 0,-1 0 0,1 0 0,0 0-1,0 0 1,0-1 0,0 1 0,1-1 0,-1 1 0,1-1 0,6 5 0,3 4-919,1-1-1,24 15 1,28 19-2425</inkml:trace>
</inkml:ink>
</file>

<file path=ppt/ink/ink18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5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4736,'0'-2'258,"0"1"0,0-1 0,0 1 0,0-1 0,0 0 0,1 1 0,-1-1 0,0 0 0,1 1 0,-1-1 0,1 1 0,0-1 0,-1 1 0,1-1 1,0 1-1,0 0 0,0-1 0,0 1 0,0 0 0,0 0 0,0-1 0,1 1 0,-1 0 0,0 0 0,1 0 0,-1 1 0,1-1 0,2-1 0,4-4 3160,-8 6-3308,0 0 1,0 0 0,0-1-1,0 1 1,0 0-1,0 0 1,0-1 0,0 1-1,0 0 1,-1 0-1,1-1 1,0 1-1,0 0 1,0 0 0,0 0-1,-1-1 1,1 1-1,0 0 1,0 0 0,0 0-1,-1 0 1,1-1-1,0 1 1,0 0-1,0 0 1,-1 0 0,1 0-1,0 0 1,-1 0-1,1 0 1,0 0-1,0 0 1,-1 0 0,1 0-1,0 0 1,0 0-1,-1 0 1,1 0 0,0 0-1,0 0 1,-1 0-1,1 0 1,0 0-1,0 0 1,-1 0 0,1 0-1,0 0 1,-1 1-1,-8 203 6337,1-5-4745,4-65-1134,2 75-74,4-182-490,1 0 1,1-1-1,2 1 1,0-1-1,17 42 0,-22-66-67,0 1-1,0-1 0,0 0 1,0 1-1,1-1 0,-1 0 1,1 0-1,0 0 0,-1 0 0,1 0 1,0 0-1,0 0 0,0 0 1,1-1-1,-1 1 0,0-1 0,0 0 1,1 0-1,-1 0 0,1 0 1,-1 0-1,1 0 0,0 0 1,-1-1-1,1 1 0,0-1 0,-1 0 1,1 0-1,0 0 0,-1 0 1,1-1-1,0 1 0,-1-1 1,1 1-1,-1-1 0,5-1 0,7-4-1232,-1 0 1,1-1-1,-1 0 0,24-18 0,-31 21 725,32-25-3163</inkml:trace>
</inkml:ink>
</file>

<file path=ppt/ink/ink18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5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10240,'23'-7'5120,"57"14"-5120,-62-7 7807,30-3-7423,-11 3 128,23-7 0,-12-2 0,13 2-1408,-13-2 128,-6 5-1536,-4 1 128,-24 6-895,-5-3-1</inkml:trace>
</inkml:ink>
</file>

<file path=ppt/ink/ink18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6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7552,'4'-1'12,"41"-22"6915,-43 22-6320,0 0 1,1 0-1,0 0 1,-1 1 0,1-1-1,-1 0 1,1 1 0,0 0-1,-1 0 1,1 0-1,0 0 1,-1 0 0,1 0-1,0 1 1,4 0 0,-6 1-556,1 0 0,0 0 1,0 0-1,-1 1 0,1-1 1,-1 0-1,0 1 0,0-1 1,0 1-1,0-1 1,0 1-1,0-1 0,-1 1 1,1 0-1,-1-1 0,0 1 1,0 0-1,0 0 0,0-1 1,0 1-1,-2 5 1,-4 56 1408,-18 76 0,9-79-752,-10 108-1,24-147-635,0 1-1,2-1 1,0 0-1,1 0 1,2 0-1,0 0 0,1 0 1,10 23-1,-11-34-81,1-1 0,0 0-1,0-1 1,1 1 0,1-1-1,-1 0 1,2-1 0,-1 1-1,1-1 1,0-1 0,1 0-1,0 0 1,0 0 0,0-1-1,1-1 1,0 1 0,17 5-1,-12-6-489,0-1 0,0 0 0,0-1 0,0-1 0,0 0 0,1-1 0,-1-1 0,0-1 0,1 0 0,-1-1 0,0 0 0,22-7 0,-20 4-1389,0-1 0,0-1 0,25-13 0,-8 0-1845</inkml:trace>
</inkml:ink>
</file>

<file path=ppt/ink/ink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5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194 317 1408,'0'-1'61,"-1"1"0,0-1 0,1 0 0,-1 1 1,0-1-1,0 1 0,1-1 0,-1 1 0,0-1 0,0 1 0,0-1 0,0 1 0,0 0 0,0 0 1,0-1-1,0 1 0,0 0 0,0 0 0,0 0 0,0 0 0,0 0 0,1 0 0,-1 0 1,0 0-1,0 1 0,0-1 0,0 0 0,0 0 0,0 1 0,0-1 0,0 1 0,0-1 1,1 1-1,-1-1 0,0 1 0,0 0 0,1-1 0,-1 1 0,0 0 0,1-1 0,-1 1 1,0 0-1,1 0 0,-1 0 0,1 1 0,-2 1 165,0 0 0,1 0 1,0 1-1,0-1 0,0 1 0,0-1 0,1 1 0,-1-1 1,1 1-1,0-1 0,0 8 0,3 9 646,0 0 0,2 0 0,0 0 0,10 24 1,-12-38-735,-1 0 0,1 0 0,0-1 0,1 1 0,-1-1 1,1 0-1,0 0 0,0-1 0,1 1 0,-1-1 1,1 0-1,0 0 0,0 0 0,0-1 0,1 1 1,-1-1-1,12 4 0,1-2-15,0 0 0,0-2 0,0 0 0,1-1 0,-1-1 0,1 0 0,-1-2 0,1 0 0,-1-1 0,1-1 0,-1 0 0,0-2 0,0 0 0,-1-1 0,20-9 0,-24 9-81,-1-1-1,0 0 0,0-1 1,-1 0-1,0-1 1,0 0-1,-1 0 0,0-1 1,0-1-1,-2 0 0,1 0 1,-1-1-1,-1 0 1,0 0-1,-1 0 0,0-1 1,-1 0-1,0-1 0,-1 1 1,4-24-1,-7 26-23,0 0 0,0 1-1,-1-1 1,-1 0 0,0 0 0,0 1 0,-1-1-1,0 1 1,-1-1 0,0 1 0,-1 0-1,0 0 1,-1 0 0,0 1 0,0-1-1,-1 1 1,0 0 0,-1 1 0,1 0 0,-2 0-1,1 0 1,-1 1 0,-1 0 0,1 0-1,-1 1 1,0 0 0,-10-4 0,1 1-26,1 0 1,-1 2-1,0 0 0,-1 1 1,0 1-1,0 0 1,0 2-1,0 0 1,0 1-1,-1 1 0,1 1 1,-1 1-1,1 0 1,-27 7-1,23-2-16,0 1-1,1 1 1,0 1 0,0 1-1,-39 24 1,48-25-17,0 0 0,1 1 0,0 0 0,0 1 0,1 1 0,0 0 0,1 0 0,1 1 0,0 0 0,-8 15 0,15-25 4,0 0 1,1 1 0,-1-1-1,1 1 1,-1 0-1,1-1 1,0 1 0,1 0-1,-1 0 1,1 0-1,-1 0 1,1-1 0,0 1-1,1 0 1,-1 0-1,1 0 1,-1 0 0,1 0-1,0-1 1,1 1-1,-1 0 1,1-1 0,-1 1-1,1-1 1,0 0-1,0 1 1,1-1 0,-1 0-1,1 0 1,-1-1-1,1 1 1,0 0 0,0-1-1,0 0 1,5 3-1,3 1-171,-1-1-1,1 0 1,0-1-1,1 0 0,-1 0 1,1-2-1,-1 1 0,1-1 1,0-1-1,21 0 1,-1-3-518,-1-2 0,0-1 0,59-16 0,93-44-2705,-80 27 1318,-44 18 833</inkml:trace>
</inkml:ink>
</file>

<file path=ppt/ink/ink18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6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 6912,'25'-9'3456,"30"-11"-2048,-41 13 5887,34-5-6399,-10 5 0,22-9 768,-12 5 0,27 2-2176,-18 2 128,3 7 768,-3 0 0,-11 0-2304,-7 0 0,-12 0-1280,-2 0 129</inkml:trace>
</inkml:ink>
</file>

<file path=ppt/ink/ink18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6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0 249 11264,'6'1'4586,"8"6"-2103,1-1 0,-1 0 0,17 4 0,46 2-229,-48-11-2399,-1-2 0,1 0-1,56-12 1,-57 8 251,-4 1 38,-1-1 0,46-16 0,-63 19-149,-1-1-1,1 0 1,0 0 0,-1 0 0,0 0-1,1-1 1,-1 0 0,-1 0-1,1-1 1,-1 1 0,1-1 0,-1 0-1,-1 0 1,1 0 0,-1-1-1,4-7 1,-6 10-7,0 0 0,0-1-1,0 1 1,0-1 0,0 1-1,-1-1 1,0 0 0,0 1-1,0-1 1,0 1 0,0-1 0,-1 0-1,1 1 1,-1-1 0,0 1-1,0 0 1,-1-1 0,1 1 0,-1 0-1,1-1 1,-1 1 0,0 0-1,0 0 1,-4-4 0,-1 0-11,1 1 0,-1 0 1,0 0-1,-1 1 0,1-1 0,-1 2 1,0-1-1,-11-4 0,7 5 35,0 0 0,0 0-1,0 1 1,-1 1 0,1 0 0,-1 0 0,0 2-1,1-1 1,-1 2 0,0-1 0,1 2-1,-1 0 1,1 0 0,-1 1 0,1 1-1,0 0 1,-18 9 0,20-8 64,1 0 0,-1 1 1,1 0-1,1 0 0,-1 1 1,1 0-1,1 0 0,-1 1 0,1 0 1,0 0-1,1 1 0,0 0 0,0 0 1,1 0-1,0 1 0,1 0 0,0 0 1,1 0-1,0 0 0,-3 19 0,5-21-21,1 1 0,0-1-1,1 0 1,-1 0-1,2 0 1,-1 0-1,1 0 1,0 0-1,1 0 1,0-1-1,0 1 1,1-1-1,-1 0 1,2 0 0,-1 0-1,1 0 1,0-1-1,0 0 1,1 0-1,0 0 1,8 6-1,-4-4-312,2 1 0,-1-2 0,1 1 0,0-2-1,0 1 1,1-2 0,0 0 0,0 0-1,1-1 1,-1-1 0,26 3 0,9-4-3219,-4-2-385</inkml:trace>
</inkml:ink>
</file>

<file path=ppt/ink/ink18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7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10240,'9'49'13252,"-6"29"-8742,-4-54-4109,2 0 0,6 36-1,3-23 370,-7-29-514,0 1-1,-1-1 1,0 1 0,2 15-1,-6-28-521,-16-66-1153,9-51 217,9 106 1063,0-1 0,1 0 0,1 0 0,1 1-1,0-1 1,5-15 0,-6 28 139,-1 0 0,1 0 0,0 0 0,-1 0 0,1 0 0,1 1-1,-1-1 1,0 1 0,1-1 0,-1 1 0,1 0 0,0 0 0,-1 0 0,1 0 0,5-2-1,-1 1 34,1 0 0,-1 0 0,1 1-1,0 0 1,0 1 0,13-2 0,-7 2 98,1 1 1,-1 1-1,1 0 1,0 1-1,-1 0 1,0 1 0,24 8-1,-24-6 62,0 1 0,-1 1 0,0 0 0,0 0 0,-1 2 0,0-1 0,0 2 0,-1-1 0,0 2 0,10 11 0,-16-15-139,0 0 0,-1 0-1,1 0 1,-2 1 0,1-1 0,-1 1 0,0 0 0,0 0 0,-1 0-1,0 0 1,-1 1 0,0-1 0,0 1 0,-1-1 0,0 0 0,0 1-1,-1-1 1,0 1 0,-3 8 0,2-8-243,2-5-50,0-1 0,-1 1 0,0 0 0,0-1 0,0 1-1,0 0 1,-1-1 0,1 0 0,-1 1 0,0-1 0,0 0 0,0 0-1,0 0 1,-5 5 0,7-13-7784,-1-7 6501,1 9 17,0-11-2356</inkml:trace>
</inkml:ink>
</file>

<file path=ppt/ink/ink18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7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12544,'-9'0'6271,"21"32"-8319,-6-28 12800,-1 28-10368,-5-13 0,0 11 0,0-1 128,-5 13-768,5-10 128,5 2-256,-1-9 128,6-11-2432,-1-1 0,5-17-1024,-5 1 129</inkml:trace>
</inkml:ink>
</file>

<file path=ppt/ink/ink18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8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 14976,'-14'-3'7423,"47"22"-10879,-24-15 14592,9 1-11392,-4-5 0,1 0-1920,-1 0 0,0-9-384,0 2 0</inkml:trace>
</inkml:ink>
</file>

<file path=ppt/ink/ink18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8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70 198 7168,'-16'6'2186,"14"-6"-1402,0 0-1,0 0 1,0 0 0,0-1-1,0 1 1,0 0 0,0-1-1,0 1 1,0-1 0,0 0-1,0 0 1,0 1 0,0-1 0,-1-2-1,0 2-623,2 1-125,1 0 0,-1-1 0,1 1 0,-1 0 0,1 0 0,-1 0 0,0 0 1,1 0-1,-1 0 0,1 0 0,-1 0 0,1 0 0,-1 0 0,0 0 0,1 1 0,-1-1 1,1 0-1,-1 0 0,1 0 0,-1 1 0,1-1 0,-1 0 0,1 1 0,-1-1 0,1 0 0,-1 1 1,1-1-1,0 1 0,-1-1 0,1 1 0,0-1 0,-1 1 0,1-1 0,0 1 0,0-1 1,-1 1-1,1-1 0,0 1 0,0-1 0,0 1 0,0 0 0,0-1 0,-1 1 0,1-1 0,0 1 1,1-1-1,-1 2 0,-1 1 97,1 0 0,0 0 1,0 0-1,0 0 0,0 0 0,0 0 1,1 0-1,0 0 0,1 5 1,3-1 3,0 1 0,0-1 0,1 0 0,0 0 0,1-1 0,-1 0 0,1 0 0,0-1 0,1 1 1,-1-2-1,1 1 0,0-1 0,0 0 0,0-1 0,1 1 0,-1-2 0,11 3 0,15 3-1,0-1-1,0-2 0,35 1 0,-55-5-117,0-1 1,1-1-1,-1-1 0,-1 0 0,1 0 1,0-1-1,0-1 0,-1-1 0,0 0 1,13-6-1,-22 9-32,1-1 1,-1 1 0,1-1-1,-1 0 1,0 0 0,0 0-1,-1 0 1,1-1-1,0 0 1,-1 1 0,0-1-1,0 0 1,0-1 0,-1 1-1,1 0 1,-1-1-1,0 0 1,0 1 0,-1-1-1,1 0 1,-1 0 0,0 0-1,0 0 1,-1 0-1,0 0 1,0 0 0,0 0-1,0 0 1,-1 0 0,-1-9-1,-1 6-6,0 1-1,0-1 1,-1 1-1,1 0 1,-2-1-1,1 2 1,-1-1 0,0 0-1,-9-8 1,1 3-22,0 0 1,0 1 0,-21-13-1,20 16-24,0 0-1,0 1 1,-1 1-1,0 0 0,0 1 1,0 1-1,-1 0 1,0 1-1,1 1 1,-1 0-1,-31 1 1,29 2-87,0 0 0,0 1 0,0 1 0,1 1 0,-22 6 0,33-7 50,-1-1 1,1 1 0,0 0 0,0 0 0,1 1 0,-1 0 0,-9 7 0,13-9 37,0 0-1,0 1 1,1-1 0,-1 0-1,0 1 1,1-1 0,-1 1 0,1-1-1,0 1 1,0 0 0,0 0 0,0-1-1,0 1 1,1 0 0,-1 0-1,1 0 1,0 0 0,0 4 0,1-3-15,0 0 0,1 0 1,-1 0-1,1-1 0,0 1 1,0 0-1,0-1 0,0 1 0,1-1 1,0 0-1,-1 0 0,1 0 1,0 0-1,1 0 0,-1-1 1,0 1-1,1-1 0,4 2 1,76 40-1147,-69-37 915,0 1-6,1-1 1,0-1-1,0-1 1,1 0-1,-1-1 1,1-1-1,0 0 1,0-1-1,0-1 1,0-1-1,0 0 1,0-1-1,0-1 1,0-1 0,0 0-1,32-11 1,-47 13 327,1 0 0,-1 0 1,1 0-1,-1 0 1,0-1-1,0 1 0,0-1 1,0 1-1,0-1 1,0 0-1,0 1 0,0-1 1,-1 0-1,1-1 1,-1 1-1,1 0 0,-1 0 1,0 0-1,0-1 1,0 1-1,0-1 0,0 1 1,0-1-1,-1 1 1,1-1-1,-1 1 0,0-1 1,0-4-1,-1 5 124,1 0 0,-1 0-1,0 0 1,0 0 0,0 0 0,0 0-1,0 0 1,0 0 0,0 0-1,-1 0 1,1 0 0,-1 1 0,1-1-1,-1 1 1,0-1 0,0 1 0,0 0-1,0-1 1,0 1 0,0 0-1,0 0 1,0 1 0,0-1 0,0 0-1,0 1 1,-1-1 0,1 1-1,0 0 1,0-1 0,-1 1 0,1 0-1,-3 1 1,4-1-33,-1 0-1,1 0 0,-1 0 1,1 0-1,-1 0 1,1 1-1,0-1 0,-1 1 1,1-1-1,0 1 1,-1-1-1,1 1 0,0 0 1,-1 0-1,1-1 1,0 1-1,0 0 1,0 0-1,0 0 0,0 0 1,0 0-1,0 1 1,0-1-1,1 0 0,-1 0 1,0 1-1,1-1 1,-1 0-1,1 1 0,-1-1 1,1 1-1,-1-1 1,1 0-1,0 1 1,0-1-1,0 1 0,0-1 1,0 1-1,0-1 1,0 1-1,1-1 0,0 2 1,0 5 82,0 0 1,1 0-1,0-1 1,1 1-1,5 12 1,3-1 73,1 0 0,0-1 1,1 0-1,27 27 0,-31-35-357,1-1 0,0-1-1,0 0 1,1 0 0,0-1-1,0 0 1,1-1 0,23 9 0,-33-15-184,1 1 0,-1-1 0,1 1 0,-1-1 0,1 0 1,-1 0-1,1 0 0,-1 0 0,1 0 0,-1-1 1,1 1-1,-1-1 0,0 0 0,1 0 0,-1 0 1,0 0-1,1 0 0,-1 0 0,0 0 0,0-1 0,0 1 1,3-3-1,4-5-2937</inkml:trace>
</inkml:ink>
</file>

<file path=ppt/ink/ink18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09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68 6656,'0'0'101,"0"-1"1,0 1 0,0 0-1,1 0 1,-1 0 0,0-1-1,0 1 1,0 0 0,1 0-1,-1 0 1,0-1-1,0 1 1,1 0 0,-1 0-1,0 0 1,0 0 0,1 0-1,-1 0 1,0 0 0,0 0-1,1 0 1,-1 0 0,0 0-1,1 0 1,-1 0-1,0 0 1,0 0 0,1 0-1,-1 0 1,0 0 0,1 0-1,-1 0 1,0 0 0,0 0-1,1 0 1,-1 1-1,0-1 1,0 0 0,0 0-1,1 0 1,-1 0 0,0 1-1,0-1 1,0 0 0,1 0-1,-1 1 1,0-1-1,0 0 1,0 0 0,0 1-1,0-1 1,0 0 0,1 0-1,-1 1 1,0-1 0,0 0-1,0 0 1,0 1 0,0-1-1,0 0 1,0 1-1,0-1 1,0 0 0,-1 1-1,3 1 389,-2 1-1,1-1 0,0 1 1,0 0-1,-1-1 0,1 1 1,-1 0-1,0-1 0,0 1 0,0 3 1,-18 73 2177,10-52-1652,2 1-1,-5 51 1,10-72-917,1-1 1,0 1 0,0-1-1,1 1 1,0-1 0,0 1 0,0-1-1,1 0 1,0 1 0,0-1-1,1 0 1,0 0 0,0-1 0,0 1-1,1-1 1,-1 1 0,8 6 0,-7-13-3,-4-11-76,-5-15-51,-1 6-12,1 0 0,1 0 0,1-1 0,1 1 1,1-31-1,2 42 26,0-1 1,0 1 0,1-1-1,1 1 1,-1 0 0,2 0-1,-1 0 1,2 0 0,-1 1 0,1 0-1,0-1 1,13-14 0,-10 14 33,1 1 1,-1 0 0,2 0 0,-1 1 0,1 1-1,0-1 1,1 2 0,18-10 0,-25 14 20,0 0 1,0 1 0,0 0-1,0 0 1,0 0-1,0 0 1,1 0 0,-1 1-1,0 0 1,0 0-1,0 0 1,1 0 0,-1 1-1,0 0 1,0 0 0,0 0-1,0 0 1,0 0-1,0 1 1,0 0 0,0 0-1,-1 0 1,1 0-1,-1 1 1,1-1 0,-1 1-1,0 0 1,4 4 0,-3-2 23,-1 1 0,0-1 0,0 1 0,0 0 0,-1 0 0,0 0 0,0 0 1,0 0-1,-1 0 0,0 0 0,0 0 0,0 9 0,-2 83 119,0-77-167,-14 155-824,15-175 490,-2-5 238,0-1 1,0 0 0,0 1-1,1-1 1,0 0 0,0 0-1,0 0 1,1 0 0,-1 0-1,1-1 1,0 1 0,1 0-1,-1 0 1,1 0 0,2-7-1,32-104-814,-30 104 803,0 0 0,0 0 0,1 0 0,1 1 0,0 0 0,1 0 0,0 1 0,17-18 0,-20 23 123,0-1-1,1 2 0,-1-1 0,1 0 0,0 1 0,0 0 0,0 1 1,1-1-1,-1 1 0,1 0 0,0 1 0,0-1 0,0 2 0,0-1 1,0 1-1,14-1 0,-19 2 32,0 0-1,0 1 1,0-1 0,0 1 0,-1 0-1,1 0 1,0 0 0,0 0-1,0 0 1,-1 0 0,1 0 0,0 0-1,-1 1 1,1-1 0,-1 1-1,1-1 1,-1 1 0,0-1 0,0 1-1,0 0 1,0 0 0,0 0-1,0 0 1,0-1 0,-1 1 0,1 0-1,-1 0 1,1 0 0,0 4-1,0 7 217,0 1-1,0-1 1,-2 21 0,0-26-112,-2 27-16,-2 0 1,-1-1-1,-16 50 0,16-46-82,6-38-126,0 1 0,0 0 0,-1 0 0,1 0-1,0 1 1,0-1 0,0 0 0,0 0 0,0 0 0,1 0 0,-1 0 0,0 0 0,0 0 0,1 0 0,-1-1 0,0 1 0,1 0 0,-1 0 0,1 0 0,-1 0 0,1 0 0,0 0 0,-1-1 0,1 1 0,0 0 0,0-1 0,-1 1-1,1 0 1,0-1 0,0 1 0,0-1 0,0 1 0,1 0 0,0-5-4681,0-11 2146,-2 15 2376,1-16-3237</inkml:trace>
</inkml:ink>
</file>

<file path=ppt/ink/ink18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0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99 259 7424,'0'0'182,"0"-1"0,0 1 1,0 0-1,0-1 0,0 1 1,0 0-1,0-1 0,0 1 0,0-1 1,0 1-1,0 0 0,0-1 1,0 1-1,-1 0 0,1-1 0,0 1 1,0 0-1,0-1 0,-1 1 1,1 0-1,0-1 0,-1 1 0,1 0 1,0 0-1,0 0 0,-1-1 1,1 1-1,0 0 0,-1 0 0,1 0 1,0 0-1,-1-1 0,1 1 1,-1 0-1,0 0 0,-17 4 6253,-3 7-2135,8-1-4147,9-7-103,1 1 0,0-1 1,0 0-1,0 1 0,1 0 0,-1 0 0,1 0 1,0 0-1,0 0 0,0 0 0,1 0 0,-1 1 1,1-1-1,0 1 0,0-1 0,1 1 0,-1-1 1,1 1-1,0-1 0,0 1 0,1-1 0,-1 1 1,1-1-1,0 1 0,0-1 0,1 1 0,-1-1 1,1 0-1,0 0 0,0 0 0,0 0 1,1 0-1,4 5 0,-1-2 7,0 1 1,0-2-1,1 1 0,0-1 0,0 0 1,1 0-1,0-1 0,0 0 1,0-1-1,1 1 0,-1-2 1,1 1-1,0-1 0,0 0 1,15 2-1,-9-4-40,0 0-1,0-1 1,0-1-1,0-1 1,0 0 0,-1 0-1,21-7 1,-26 6-9,1 0 0,-1-1 0,0 0-1,0 0 1,0-1 0,-1 0 0,0 0 0,0-1-1,0 0 1,0-1 0,-1 0 0,12-14 0,-14 12-28,1-1 1,-1 1 0,-1-1 0,0 0 0,0 0 0,-1 0 0,0 0 0,-1-1 0,0 1 0,-1-1 0,0 0 0,-1 1 0,-1-19 0,-1 9-28,-1 0-1,-1 0 1,-1 0 0,-1 1 0,0 0-1,-14-28 1,17 42 31,0-1 1,0 1-1,0 0 0,-1 0 0,0 0 1,0 0-1,0 1 0,0 0 1,-1 0-1,1 0 0,-1 0 0,0 1 1,-1-1-1,1 1 0,0 1 0,-1-1 1,0 1-1,-6-2 0,2 2-6,0 0 0,0 1 0,0 0 0,0 0 0,0 1 0,-1 1 0,1-1 0,0 2 0,0-1 0,-15 6 0,13-4-138,-1 1-1,1 1 1,0 0 0,0 0 0,1 1 0,-1 1 0,1 0 0,1 0 0,0 1-1,0 1 1,0 0 0,1 0 0,0 1 0,1 0 0,0 0 0,0 1 0,1 0-1,-5 13 1,10-20-23,1 0-1,0 0 0,0 0 1,0 0-1,1 0 1,0 0-1,0 0 0,0 0 1,0 1-1,0-1 0,1 0 1,0 0-1,0 0 1,0 0-1,0 0 0,0 0 1,1 0-1,0 0 1,0-1-1,0 1 0,0-1 1,1 1-1,-1-1 0,5 4 1,-4-3-69,31 45-2969</inkml:trace>
</inkml:ink>
</file>

<file path=ppt/ink/ink18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0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11264,'5'0'5631,"18"10"-5631,-17-10 9728,3 0-9728,-9 0 0,5 0-1280,-5 0 0,-5 0-1408,5 0 0</inkml:trace>
</inkml:ink>
</file>

<file path=ppt/ink/ink18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0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14976,'9'12'7423,"67"11"-9087,-61-19 12672,2-1-11008,-2 6 128,-19-18-2432,-1 6 0,-38-20-512,11 7 0</inkml:trace>
</inkml:ink>
</file>

<file path=ppt/ink/ink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5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4352,'0'2'228,"0"-1"0,0 0 0,0 0 0,0 1 0,0-1 0,0 0 0,0 0-1,0 1 1,0-1 0,1 0 0,-1 0 0,0 0 0,1 1 0,-1-1 0,1 0 0,0 0 0,-1 0 0,1 0 0,0 0 0,-1 0 0,1 0 0,0 0 0,0 0 0,0 0 0,0-1 0,0 1 0,2 1-1,43 31 1008,-16-11-404,-7 1-432,-2 1 0,32 45 0,-38-48 87,0 0 0,2 0 0,1-2-1,35 31 1,-48-46-572,0 0-1,0-1 1,1 1-1,-1-1 0,1-1 1,0 1-1,8 2 1,-12-5-101,1 1 0,-1-1 0,1 0 0,0 0 0,-1 0 0,1 0 0,0 0 0,-1 0 0,1-1 0,-1 1 0,1-1 0,-1 0 0,1 0 0,-1 0 0,1 0 0,-1 0 0,0 0 0,5-4 0,12-13-1882</inkml:trace>
</inkml:ink>
</file>

<file path=ppt/ink/ink18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3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10368,'27'-2'4861,"5"17"-3188,2 5 5190,3-1-5789,0 2 1,46 36 0,-6-5-907,325 222 471,-393-267-987,-7-7 173,0 1 1,0 1-1,0-1 0,-1 0 1,1 0-1,0 1 1,-1-1-1,1 1 1,-1-1-1,1 1 1,-1 0-1,0-1 0,0 1 1,0 0-1,0 0 1,0 0-1,0 0 1,0 0-1,0 3 1,-1-5 98,0 0 1,0 0 0,0 0 0,0 0 0,0 0 0,0 0 0,-1 0 0,1-1 0,0 1-1,0 0 1,0 0 0,0 0 0,0 0 0,0 0 0,-1 0 0,1 0 0,0 0-1,0 0 1,0 0 0,0 0 0,0 0 0,-1 0 0,1 0 0,0 0 0,0 0-1,0 0 1,0 0 0,-1 0 0,1 0 0,0 0 0,0 0 0,0 0 0,0 0 0,0 0-1,-1 0 1,1 0 0,0 0 0,0 0 0,0 1 0,0-1 0,0 0 0,0 0-1,0 0 1,-1 0 0,1 0 0,0 0 0,0 0 0,0 1 0,0-1 0,0 0-1,0 0 1,0 0 0,0 0 0,0 0 0,0 1 0,0-1 0,0 0 0,0 0-1,0 0 1,0 0 0,0 0 0,0 1 0,0-1 0,-3-2-899,-7-4-2481</inkml:trace>
</inkml:ink>
</file>

<file path=ppt/ink/ink18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3.9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832 17 7936,'-9'-16'3968,"-10"28"-2304,19-12 5887,-15 16-6399,1-9 128,-32 25 384,3-5 0,-37 21-2176,20-9 0,-54 20 1408,29-13 0,-4 9-896,19-12 128,5-4-2816,17-11 128,5-12-896,11-5 1</inkml:trace>
</inkml:ink>
</file>

<file path=ppt/ink/ink18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6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863 55 4224,'0'0'94,"1"0"-1,-1-1 1,1 1 0,-1 0 0,0 0-1,0-1 1,1 1 0,-1 0 0,0 0-1,1-1 1,-1 1 0,0 0-1,0-1 1,0 1 0,1 0 0,-1-1-1,0 1 1,0 0 0,0-1 0,0 1-1,0-1 1,0 1 0,1 0 0,-1-1-1,0 1 1,0-1 0,0 1 0,0 0-1,-1-1 1,1 1 0,0-1 0,0 1-1,0 0 1,0-1 0,0 1-1,0 0 1,-1-1 0,1 1 0,0 0-1,0-1 1,0 1 0,-1 0 0,1-1-1,0 1 1,-1 0 0,1-1 0,0 1-1,0 0 1,-1 0 0,1 0 0,-1-1-1,1 1 1,0 0 0,-1 0 0,1 0-1,-34-1 6879,27 2-6616,1 0 0,0-1 0,-1 0 0,1-1 0,-12-1 0,-9-7 655,-1 1 1,0 2 0,-54-5 0,61 10-859,0 1 1,-1 0 0,1 2 0,0 1 0,0 0-1,0 2 1,1 0 0,-1 1 0,1 1-1,-19 10 1,0 4 102,1 1 0,1 2 0,-58 49 0,64-44-64,-43 52 0,68-74-165,1 0 1,0 0-1,0 1 0,0-1 0,1 1 0,0 0 0,1 0 0,0 0 1,0 1-1,1-1 0,0 1 0,0 0 0,1-1 0,0 1 0,1 16 1,1-18-12,0-1 0,0 0 0,1 0 0,0 1 0,0-1 0,0 0 1,1-1-1,-1 1 0,2 0 0,-1-1 0,1 1 0,-1-1 0,1 0 0,1 0 1,-1-1-1,1 1 0,0-1 0,0 0 0,0 0 0,0-1 0,8 4 1,20 8 2,2-1 0,-1-2 1,1-2-1,1-1 1,0-2-1,48 4 1,-47-7-4,0 1 1,0 2-1,-1 2 0,0 1 1,62 27-1,-84-29 19,-1 0-1,0 1 1,-1 0-1,0 1 0,0 0 1,-1 1-1,-1 1 1,1-1-1,-2 2 1,0-1-1,0 1 1,7 17-1,0 3 81,-2 1 1,-2 0-1,-1 0 0,7 42 0,-16-70-49,-1 1-1,0-1 0,-1 1 1,0-1-1,0 0 0,0 1 1,-1-1-1,1 1 0,-2-1 1,1 0-1,-1 0 1,0 1-1,0-1 0,0 0 1,-6 8-1,2-5 44,0 0-1,0-1 1,-1 0 0,-1 0 0,1-1-1,-1 0 1,0 0 0,-15 8-1,-8 2 106,0-1 0,-2-1 0,0-2 0,-41 11-1,31-10-40,19-6-112,0 0-1,-1-1 1,0-2 0,0 0-1,-1-2 1,-47 1 0,52-6-71,-1-1 1,1-1-1,0-1 1,0-1-1,1 0 1,-1-2-1,2 0 1,-31-18-1,44 22-43,0 0 0,1 0 0,0-1-1,-1 0 1,1 0 0,1 0-1,-1 0 1,1-1 0,0 0-1,0 0 1,1 0 0,0 0 0,0-1-1,0 1 1,1-1 0,0 0-1,0 1 1,1-1 0,0 0 0,0 0-1,0 0 1,1 0 0,0 0-1,0-1 1,3-9 0,-2 9-261,1 0 1,0-1 0,1 1-1,0 0 1,0 0-1,1 0 1,0 1 0,0-1-1,8-10 1,-7 12-376,1 0 0,0 0 1,-1 0-1,2 1 0,-1 0 0,1 0 1,0 0-1,0 1 0,0 0 0,14-5 1,29-7-2832,-5 3 43</inkml:trace>
</inkml:ink>
</file>

<file path=ppt/ink/ink18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6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192 212 8192,'0'-1'330,"0"1"0,0 0 1,0-1-1,-1 1 0,1 0 0,0-1 1,0 1-1,0-1 0,0 1 0,0 0 1,-1-1-1,1 1 0,0 0 0,0-1 1,-1 1-1,1 0 0,0 0 0,-1-1 1,1 1-1,0 0 0,0 0 0,-1-1 1,1 1-1,-1 0 0,1 0 0,0 0 1,-1 0-1,1 0 0,0 0 0,-1-1 1,1 1-1,-1 0 0,1 0 0,0 0 1,-1 0-1,1 0 0,-1 0 0,1 0 1,0 1-1,-1-1 0,0 18 3788,9 26-3963,-6-37-74,0-1 0,1 1 1,0-1-1,0 0 0,0 0 1,1 0-1,0 0 0,0-1 1,0 0-1,9 9 0,1-2 389,0 0 0,25 16-1,-24-19-335,1-1-1,1 0 0,-1-1 0,1-1 0,0-1 1,1 0-1,-1-1 0,1-1 0,0-1 0,0 0 0,-1-1 1,1-1-1,30-4 0,-23 1-42,1-2 1,-1 0-1,1-2 1,-2 0-1,1-2 1,-1-1-1,0-1 1,42-27-1,-60 35-86,-1-1 0,0 0-1,0 0 1,0-1 0,-1 1-1,1-1 1,-1 0-1,0 0 1,0-1 0,-1 1-1,0-1 1,0 0 0,0 1-1,-1-1 1,0-1 0,0 1-1,0 0 1,-1 0 0,0-1-1,0 1 1,0-1-1,-1-11 1,-2 11-7,1-1 1,-1 1-1,-1 0 0,1 0 1,-1 0-1,0 0 1,-1 0-1,0 1 0,0 0 1,0 0-1,0 0 0,-12-11 1,2 5-15,-1 0 0,0 1 0,-1 1 0,0 0 0,0 1 0,-1 1 0,-34-12 0,8 11-33,-1 2 0,0 1 0,-1 3 1,1 2-1,-1 1 0,-67 10 0,83-5 7,0 1 0,1 1 0,0 1 0,-33 16 0,49-19-92,1 0 1,0 1-1,1 0 1,-1 1-1,1 0 1,0 1-1,1 0 0,0 0 1,0 1-1,1 0 1,-13 19-1,20-26 24,0-1-1,0 1 1,0 0-1,0 0 1,0 0-1,0 0 0,1 0 1,-1 0-1,1 0 1,-1 0-1,1 0 1,0 0-1,0 0 1,0 1-1,0-1 1,0 0-1,0 0 1,1 0-1,-1 0 1,1 0-1,-1 0 1,1 0-1,0 0 1,0 0-1,0 0 1,0 0-1,0-1 0,0 1 1,1 0-1,-1-1 1,0 1-1,1-1 1,-1 1-1,1-1 1,0 1-1,-1-1 1,4 1-1,2 6-553,28 27-3176</inkml:trace>
</inkml:ink>
</file>

<file path=ppt/ink/ink18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7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382 12 8576,'-3'-2'1235,"0"1"0,0-1 0,-1 1 0,1 0 0,0 0 0,-1 0 0,1 0 0,-6 0 0,-37 0 2048,-36 14-2706,65-8-342,0 0 0,0 1-1,0 1 1,1 1 0,0 1-1,1 0 1,0 0 0,0 2-1,1 0 1,-21 21 0,32-29-208,1-1 1,-1 1-1,1 0 1,0 0-1,-1-1 1,2 2-1,-1-1 1,0 0-1,-2 6 1,4-8-19,0 0 0,0 0 0,0 1 0,0-1 0,0 0 0,0 0 0,0 0 0,0 1 0,0-1 0,1 0 0,-1 0 0,0 0 0,1 1 0,-1-1 0,1 0 0,-1 0 0,1 0 0,0 0 1,-1 0-1,1 0 0,0 0 0,0 0 0,0-1 0,0 1 0,0 0 0,0 0 0,0-1 0,0 1 0,0 0 0,0-1 0,0 1 0,0-1 0,0 0 0,0 1 0,1-1 0,-1 0 0,2 1 0,556 164 1378,-553-164-1379,29 7 129,-1 2-1,40 17 1,-67-24-94,0 0 0,0 0 0,-1 0 1,1 1-1,-1 0 0,0 0 0,0 1 0,0 0 0,-1 0 0,1 0 0,-1 1 1,-1 0-1,1-1 0,-1 2 0,0-1 0,0 0 0,4 11 0,-7-14-20,-1 0 0,1 1 0,-1-1-1,0 0 1,0 0 0,0 0-1,0 0 1,0 1 0,-1-1 0,0 0-1,1 0 1,-1 0 0,0 0-1,-1 0 1,1 0 0,0 0 0,-1 0-1,0-1 1,1 1 0,-1-1 0,0 1-1,0-1 1,-1 1 0,-3 2-1,-6 5 90,0-1-1,0-1 0,-26 13 0,36-20-100,-22 11 52,-2-1 0,1-1 0,-1-2 0,-1 0 0,1-2 0,-1-1 0,0-1 0,-41 0 0,19-4-141,0-2 1,1-3-1,-94-19 0,142 23 60,-49-13-416,48 14 363,0 0 0,0-1 0,0 1 1,0 0-1,0 0 0,0-1 0,0 1 0,0 0 1,0-1-1,0 1 0,0-1 0,0 0 0,0 1 1,0-1-1,1 0 0,-1 1 0,0-1 1,0 0-1,1 0 0,-1 0 0,0 1 0,1-1 1,-1 0-1,1 0 0,-1 0 0,1 0 0,0 0 1,-1 0-1,1 0 0,0 0 0,0 0 0,0 0 1,0 0-1,0-1 0,0 1 0,0-1 0,2 0-231,-1 0 0,1 1 0,0-1 0,0 1 0,0-1 0,1 1 0,-1 0 0,0 0 0,0 0 0,1 0 0,-1 0 0,1 0 0,-1 1 0,1-1 0,-1 1 0,1-1 0,-1 1 0,5 0 0,16-3-2791,22-8-491,-5 0 107</inkml:trace>
</inkml:ink>
</file>

<file path=ppt/ink/ink18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8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10752,'-4'1'1984,"4"0"1894,24 0 6983,-23 0-10835,1-1-1,-1 1 1,0-1 0,0 1-1,0 0 1,0-1 0,0 1-1,-1 0 1,1 0 0,0-1-1,0 1 1,0 0 0,-1 0-1,1 0 1,0 0 0,-1 0-1,1 0 1,-1 0 0,1 2-1,6 22 216,-1 1 0,-1 0 0,-2 0-1,1 33 1,0 0 475,2 11-177,5 76 482,47 222 1,-45-315-1009,37 95 1,-45-134-44,2 1-1,0-2 0,1 1 0,0-1 1,1 0-1,0-1 0,1 1 0,0-2 1,1 0-1,1 0 0,15 11 0,-20-18-176,1 0-1,-1-1 1,1 0-1,0 0 0,0 0 1,0-1-1,0-1 1,0 1-1,0-1 1,0-1-1,1 0 0,-1 0 1,9-1-1,-6 0-552,0-1 0,0 0-1,0-1 1,0 0 0,-1 0-1,1-1 1,-1-1 0,15-8-1,18-18-3207</inkml:trace>
</inkml:ink>
</file>

<file path=ppt/ink/ink18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8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1 102 11008,'42'-14'5503,"29"8"-4991,-56 3 8448,31-8-8704,-9 2 0,29-3 0,-14 5 128,13-6-640,-13 3 0,1 1-1024,-12 2 128,2 7-2176,-9 0 0</inkml:trace>
</inkml:ink>
</file>

<file path=ppt/ink/ink18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8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7936,'9'-3'3968,"-12"22"-1920,3-15 4735,0 3-5887,0 5 128,3 24 256,3-6 128,8 15-1920,0-6 0,14 7 512,-4-14 128,4-9-3200,-5-10 0</inkml:trace>
</inkml:ink>
</file>

<file path=ppt/ink/ink18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9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8 13696,'-37'12'6783,"60"-12"-11262,-12 0 11262,12-5-11135,-3 1 1,3-3-1281,-6 4 0</inkml:trace>
</inkml:ink>
</file>

<file path=ppt/ink/ink18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9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 10240,'-5'-1'5000,"3"12"115,3 28 1757,0-19-7454,14 266 2373,-10-231-1283,25 180 840,-23-196-1185,2-1 0,1 0 0,2-1 0,31 67 0,-36-91-145,1 1-1,0-2 0,1 1 0,1-1 1,-1 0-1,20 16 0,-21-21-68,0-2-1,0 1 1,0-1 0,0 0 0,1-1-1,0 0 1,0 0 0,0-1-1,0 0 1,1 0 0,14 1-1,-19-3-178,1-1 0,0 0-1,0 0 1,0 0 0,0-1-1,0 1 1,0-1-1,-1-1 1,1 1 0,0-1-1,6-3 1,34-23-5091,-22 13 1353</inkml:trace>
</inkml:ink>
</file>

<file path=ppt/ink/ink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6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1091 2944,'9'-6'384,"0"1"0,0 0 1,1 1-1,-1 0 0,1 0 0,0 1 0,1 0 1,18-2-1,35-11 659,-22 1-513,-1-2 1,0-2-1,-1-1 0,-1-2 0,-1-2 0,47-38 1,-71 50-469,0-1 1,0 0 0,-1-1 0,-1-1 0,0 0 0,-1-1-1,-1 0 1,0 0 0,-1-1 0,-1-1 0,-1 1 0,0-1-1,-1 0 1,-1-1 0,-1 1 0,-1-1 0,2-27 0,-5 20 4,-1-1 0,-1 1 0,-1-1 0,-2 1 1,0 0-1,-2 1 0,-1-1 0,-1 1 1,-1 1-1,-19-34 0,20 41 0,-1 1 0,-1 0 0,-1 0 0,0 1 1,-1 1-1,0 0 0,-1 1 0,-1 0 0,0 1 0,-1 1 0,0 0 0,-1 2 1,0-1-1,0 2 0,-20-7 0,27 12-40,0 1 1,-1 0 0,1 0-1,0 1 1,-1 0-1,1 1 1,-1 0-1,1 1 1,-1 0-1,1 1 1,0 0-1,0 0 1,0 1-1,0 1 1,0-1 0,0 2-1,1-1 1,-11 8-1,9-5-12,1 0 0,1 1 0,-1 0 0,1 1 0,0 0-1,1 0 1,0 1 0,1 0 0,0 0 0,0 1 0,1 0 0,0 0 0,1 1 0,-6 20 0,4 0 129,1 0 0,1 1 0,2 0 0,2 0 0,1 0 0,1 0 0,2 0 1,13 60-1,6-5 807,65 167 0,-45-158-439,5-2 0,4-2 0,113 156 0,-103-177-746,-61-71 191,1-1 0,-1 0 1,0 1-1,0-1 0,1 0 1,-1 1-1,0-1 0,1 0 1,-1 0-1,0 1 0,1-1 1,-1 0-1,0 0 0,1 0 1,-1 1-1,0-1 0,1 0 1,-1 0-1,1 0 0,-1 0 1,0 0-1,1 0 0,-1 0 1,1 0-1,-1 0 0,0 0 1,1 0-1,-1 0 0,1 0 1,-1 0-1,0 0 0,1 0 1,-1 0-1,1-1 0,-1 1 1,0 0-1,1 0 0,-1 0 1,0-1-1,1 1 0,-1 0 0,0 0 1,1-1-1,-1 1 0,0 0 1,0-1-1,1 1 0,-1 0 1,0-1-1,0 1 0,0-1 1,1 1-1,-1 0 0,0-1 1,0 1-1,0-1 0,0 1 1,0 0-1,0-1 0,0 1 1,0-1-1,14-42-3178,-6 17 1365,13-11-661,7-14 64</inkml:trace>
</inkml:ink>
</file>

<file path=ppt/ink/ink18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39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10880,'28'-5'5376,"49"1"-4865,-59 4 8065,24 0-8064,-10 0 0,39-12 0,-14 8 0,18-3-1024,-13 4 0,-7-10-640,-7 6 128,-5 7-2432,-11 0 0</inkml:trace>
</inkml:ink>
</file>

<file path=ppt/ink/ink18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0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7424,'4'4'10176,"3"10"-5749,16 32-3265,5 33-141,-23-61-658,0 0 0,2 0 0,0-1 1,14 23-1,-16-31-321,0-1 1,1-1-1,0 1 1,0-1-1,1 0 1,0-1-1,0 1 1,1-1-1,-1-1 1,10 6-1,-12-9-29,1 1 1,-1-1-1,1 0 0,0-1 0,0 1 0,-1-1 0,1 0 0,0-1 1,0 1-1,0-1 0,0-1 0,0 1 0,0-1 0,0 0 0,0 0 1,-1 0-1,12-5 0,-5 1-9,-1 0-1,1-1 1,-1 0 0,0-1 0,-1 0-1,1-1 1,-1 0 0,-1-1 0,0 0 0,0 0-1,-1-1 1,10-14 0,-14 17 20,0 1 0,0-1 0,0 0 0,-1-1 0,0 1 0,-1 0 0,0-1 0,0 0 1,0 1-1,-1-1 0,0 0 0,-1 0 0,1 0 0,-2 1 0,1-1 0,-1 0 0,0 0 0,-1 0 0,0 1 0,-4-14 1,2 10 74,-9-20 86,13 30-163,0 0 0,-1 0 0,1 0 0,-1 0 0,1 0 0,-1 0 0,0 0 0,1 0 0,-1 1 0,0-1 0,0 0 0,1 0 0,-1 1-1,0-1 1,0 0 0,0 1 0,0-1 0,0 1 0,0-1 0,0 1 0,-2-1 0,3 6 49,0 0 0,0-1-1,1 1 1,-1 0 0,1 0-1,2 7 1,-3-11-54,45 145 358,8 36-494,-52-178 43,0 0 0,1 0 0,-1 0 0,1 0 0,0 0 0,0 0 0,0-1-1,1 1 1,-1-1 0,1 1 0,0-1 0,0 0 0,0 0 0,0 0 0,4 2 0,-5-4-148,0 0 0,0 1 1,1-1-1,-1-1 1,0 1-1,0 0 1,1 0-1,-1-1 1,0 0-1,1 1 0,-1-1 1,1 0-1,-1 0 1,1 0-1,-1 0 1,0-1-1,1 1 0,-1-1 1,0 1-1,1-1 1,-1 0-1,0 0 1,0 0-1,0 0 1,0 0-1,1-1 0,-2 1 1,4-3-1,19-22-3232,-5 4-127</inkml:trace>
</inkml:ink>
</file>

<file path=ppt/ink/ink18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0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64 266 10112,'45'8'9054,"1"-8"-4147,-29-1-4720,0-2 0,0 0 0,0 0 1,-1-2-1,1 0 0,-1-1 0,0-1 1,-1 0-1,1-1 0,18-14 1,-28 18-156,0-1 0,-1 1 1,0-1-1,0 0 0,0-1 1,-1 1-1,1-1 0,-2 0 1,1 0-1,0 0 0,-1 0 1,0-1-1,-1 1 1,3-10-1,-4 12-25,0 1 1,-1 0-1,0 0 1,0-1-1,0 1 1,0 0-1,0 0 1,0-1-1,-1 1 1,0 0-1,0 0 0,0 0 1,0 0-1,0 0 1,0 0-1,-1 0 1,0 0-1,1 0 1,-1 1-1,0-1 1,0 0-1,0 1 1,-1 0-1,1 0 1,-1-1-1,1 2 0,-1-1 1,0 0-1,0 0 1,1 1-1,-1-1 1,0 1-1,-1 0 1,-2-1-1,-8-3 58,-1 1 1,0 1-1,0 0 0,0 1 0,0 1 0,0 0 0,0 1 1,0 1-1,0 0 0,0 1 0,0 0 0,0 1 1,0 1-1,1 1 0,0 0 0,0 0 0,-19 11 0,27-12-25,0 1-1,0 0 0,1-1 0,-1 2 0,1-1 0,0 1 0,1-1 0,-1 1 0,1 1 0,0-1 0,1 1 0,-1-1 0,1 1 1,1 0-1,-1 0 0,1 0 0,0 0 0,1 1 0,0-1 0,0 1 0,1-1 0,0 15 0,1-4-13,2 0 0,-1-1 0,2 1-1,1-1 1,0 0 0,1 0 0,0 0-1,13 20 1,-14-29-55,0 0 0,0 0 0,1 0 0,0-1 0,0 0 0,1 0 0,0-1 0,0 0 0,0 0 0,1-1 0,0 0 0,0 0 0,1 0 0,-1-1 0,1-1 0,0 0-1,17 5 1,-10-5-481,0-1-1,0 0 0,-1-2 0,1 1 0,0-2 0,0 0 0,0-1 0,0 0 0,18-7 0,30-8-3073</inkml:trace>
</inkml:ink>
</file>

<file path=ppt/ink/ink18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1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 3584,'10'-10'9897,"-4"8"-5120,-2 14-3345,-4 4-285,2 0 0,0 0 1,8 30-1,42 98 996,-44-123-1920,7 4 85,-9-19-140,-9-19-47,-3 1-120,0-1 1,1 0 0,1-1-1,0 1 1,0-1 0,2 0-1,0 0 1,0 0 0,1 0-1,1 0 1,1-1 0,1-15-1,0 21 0,-1 0 0,1 0 1,1 0-1,-1 1 0,2-1 0,-1 0 0,1 1 0,0 0 0,1 0 0,0 0 1,0 1-1,1-1 0,0 1 0,0 1 0,1-1 0,0 1 0,0 0 0,14-9 1,-10 10 27,0-1 1,0 2 0,0 0 0,1 0-1,-1 1 1,1 0 0,0 1 0,0 0 0,0 1-1,0 1 1,0 0 0,0 0 0,20 4 0,-12 0 27,0 1 0,0 1 0,-1 1 0,0 0 1,0 2-1,-1 0 0,24 16 0,-36-22-43,-1 1 0,0 0 0,0 0-1,0 0 1,0 1 0,-1-1 0,1 1 0,-1 0-1,0 1 1,-1-1 0,1 1 0,-1-1 0,0 1-1,-1 0 1,0 0 0,3 8 0,-3 23 7</inkml:trace>
</inkml:ink>
</file>

<file path=ppt/ink/ink18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2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26 768,'0'0'384,"14"-20"-1024,-9 15 384</inkml:trace>
</inkml:ink>
</file>

<file path=ppt/ink/ink18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2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156 183 5376,'2'-2'3612,"7"-6"-3180,-6 7 4036,-2 1 4897,4 9-9192,-1 0-1,1-1 1,0 0 0,0 0 0,1 0 0,0-1 0,1 1 0,0-2 0,0 1 0,0-1 0,1 0 0,-1 0 0,2-1 0,-1 0-1,0-1 1,1 1 0,0-2 0,0 1 0,0-1 0,1-1 0,-1 0 0,1 0 0,-1-1 0,1 0 0,-1 0 0,15-2 0,-4 0-111,0-1 1,0 0-1,0-2 0,-1 0 1,0-2-1,1 0 1,-2-1-1,1-1 1,-1 0-1,0-1 1,28-21-1,4-15 77,-47 42-135,-1 0 1,1 0 0,-1 0-1,0 0 1,0 0 0,0-1-1,-1 1 1,1 0 0,-1-1-1,0 0 1,0 1 0,0-1-1,0 1 1,-1-1 0,1-5-1,-2 4-9,0 1-1,0-1 1,0 1-1,0 0 0,-1-1 1,0 1-1,0 0 1,0 0-1,0 0 0,-1 1 1,1-1-1,-1 1 0,0-1 1,0 1-1,-1 0 1,1 0-1,0 0 0,-6-3 1,-6 0-12,0 0 1,0 0-1,-1 2 0,0 0 1,0 1-1,-22-2 1,-1 1-44,-59 4 1,70 0-26,0 2-1,1 1 1,-1 1 0,1 2-1,0 0 1,0 2 0,1 1-1,0 1 1,0 1 0,1 1-1,-32 22 1,53-32-14,1 0 0,-1 0-1,1 0 1,-1 1 0,1-1 0,0 1-1,0 0 1,0 0 0,0 0 0,1 1-1,-1-1 1,1 1 0,0-1 0,0 1 0,0 0-1,0-1 1,1 1 0,0 0 0,-1 0-1,2 0 1,-1 1 0,0 3 0,0-5-57,1 0 0,0-1 0,0 1 1,0 0-1,0 0 0,1 0 1,-1-1-1,1 1 0,0 0 0,-1 0 1,1-1-1,1 1 0,-1-1 1,0 1-1,0-1 0,1 1 0,0-1 1,-1 0-1,1 0 0,0 0 1,0 0-1,0 0 0,0 0 0,1 0 1,-1 0-1,0-1 0,1 0 1,-1 1-1,1-1 0,3 1 0,-1 1-136,40 22-3186</inkml:trace>
</inkml:ink>
</file>

<file path=ppt/ink/ink18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2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9216,'13'90'14561,"-4"-10"-12995,1 42-702,35 160 0,-29-214-970,3-1-1,28 65 0,-25-95-2401,-22-37 2316,1 1 1,-1 0-1,1 0 0,-1 0 1,1-1-1,-1 1 0,1-1 1,0 1-1,-1 0 0,1-1 1,0 1-1,0-1 0,0 1 1,-1-1-1,1 0 0,0 1 1,0-1-1,0 0 0,0 1 1,0-1-1,0 0 0,0 0 1,-1 0-1,1 0 0,0 0 1,0 0-1,0 0 0,0 0 1,0 0-1,0-1 0,0 1 1,0 0-1,-1-1 0,1 1 1,0 0-1,1-1 0,7-7-3263</inkml:trace>
</inkml:ink>
</file>

<file path=ppt/ink/ink18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3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0 237 11648,'78'29'13995,"-17"-3"-12631,-38-14-1151,1-2 0,0 0 0,0-2 0,1-1-1,-1 0 1,2-2 0,-1-1 0,0-1 0,29 0 0,-31-4-102,-1-1 0,0 0 0,0-2 0,0-1 0,0 0 0,-1-2 0,0 0 0,0-2-1,-1 0 1,27-16 0,-43 22-120,-1 1-1,1-1 0,-1 0 1,1 0-1,-1 0 1,0 0-1,0-1 0,0 1 1,-1-1-1,1 0 0,-1 0 1,0 1-1,0-1 0,0-1 1,-1 1-1,1 0 0,-1 0 1,0-1-1,0 1 1,-1-1-1,1 1 0,-1 0 1,-1-8-1,1 5-6,-1 1 1,-1-1-1,1 1 1,-1-1-1,0 1 0,0 0 1,-1 0-1,0 0 1,0 0-1,-1 0 1,1 1-1,-1-1 0,0 1 1,-1 0-1,1 0 1,-1 1-1,-6-5 0,-1 0 16,0 0 0,-1 0 0,0 2 0,-1-1 0,0 2 0,0 0 0,-1 0 0,1 2 0,-18-4 0,4 4 48,0 2-1,0 0 1,0 2-1,-1 1 1,-35 7-1,44-5-66,1 1-1,-1 1 0,1 1 0,0 1 0,1 0 1,0 1-1,0 1 0,-30 20 0,44-26-66,1 0 0,-1 0-1,0 1 1,1-1 0,0 1-1,-1-1 1,2 1 0,-1 0 0,0 0-1,1 0 1,-1 1 0,-1 5 0,3-7-66,1 0 1,0 0-1,-1 0 1,1 0 0,0 0-1,0 0 1,1 0-1,-1 0 1,1 0 0,-1 0-1,1 0 1,0 0-1,0 0 1,0-1 0,1 1-1,-1 0 1,1-1-1,-1 1 1,1-1 0,0 1-1,0-1 1,0 0-1,0 0 1,4 3 0,49 34-3391,0-6-298</inkml:trace>
</inkml:ink>
</file>

<file path=ppt/ink/ink18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4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13 133 3584,'-10'-23'7713,"8"-11"-3769,9-26-1970,-1 44 4917,-3 31-4900,-2 33-1879,-1-46 196,-9 113 783,4-83-879,2 2 0,3 57 0,0-82-209,1 0 0,1 0 0,0 0 0,0 0 0,1 0-1,0 0 1,0-1 0,1 1 0,0-1 0,1 0 0,-1 0 0,2-1-1,-1 1 1,10 8 0,-12-13-54,-1 0 0,1-1-1,1 0 1,-1 1 0,0-1 0,1 0-1,-1-1 1,1 1 0,-1-1 0,1 1 0,0-1-1,0 0 1,-1-1 0,1 1 0,0-1-1,0 1 1,0-1 0,0 0 0,0-1-1,7 0 1,5-3-968,-1 0 1,0-1-1,28-14 0,1 1-2662,-6 5 226</inkml:trace>
</inkml:ink>
</file>

<file path=ppt/ink/ink18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4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36 14080,'-25'-23'7039,"30"20"-8319,-5 3 13056,9-4-11520,2 4 0,1-5 0</inkml:trace>
</inkml:ink>
</file>

<file path=ppt/ink/ink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7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498 851 3200,'0'0'79,"-1"-1"0,1 1 0,0-1 0,-1 0-1,1 1 1,-1-1 0,1 0 0,0 0 0,0 1 0,0-1 0,-1 0 0,1 0 0,0 1 0,0-1 0,0 0-1,0 0 1,0 0 0,0 1 0,0-1 0,1 0 0,-1 0 0,0 1 0,0-1 0,0 0 0,1 0 0,-1 1 0,0-1-1,1 0 1,-1 1 0,1-1 0,-1 0 0,1 1 0,0-1 0,29-2 2079,-12 4-2135,-1-2 199,-1-1 0,1 0 0,0-1 1,-1-1-1,0 0 0,0-1 0,0-1 1,0-1-1,-1 0 0,0-1 0,-1 0 1,1-1-1,-2-1 0,1-1 0,-1 0 1,-1 0-1,0-1 0,-1 0 0,0-1 1,-1-1-1,14-24 0,-15 23-142,0 0 1,-2-1-1,0 1 0,-1-2 1,0 1-1,-1-1 0,-1 0 0,-1 0 1,0 0-1,-1 0 0,-1-1 1,-1 1-1,0 0 0,-2-1 0,0 1 1,0 0-1,-2 0 0,0 0 1,-1 0-1,0 1 0,-9-17 1,2 10-34,0 0 0,-1 2 1,-2-1-1,0 2 0,-31-34 1,37 46-35,0 0 1,-1 1 0,1 0 0,-1 0 0,-1 1-1,1 0 1,-1 1 0,0 0 0,0 1-1,-1 0 1,1 1 0,-1 0 0,0 1-1,-19-1 1,9 1 22,-1 2 0,0 0-1,1 2 1,-1 0 0,1 2 0,-1 0-1,-39 14 1,49-12 3,-1 0 0,1 1-1,0 1 1,0 0 0,1 1 0,0 0-1,1 0 1,0 2 0,0-1-1,1 1 1,1 1 0,-16 23 0,9-7 112,1 1-1,2 1 1,1 0 0,1 1 0,1 0 0,2 1 0,1 0 0,2 0 0,0 1 0,2 54 0,5-6 293,3 1-1,5-1 1,20 84-1,18 60 308,64 353 567,-105-528-1243,5 32 117,2 105 0,-14-162-143,-1 0-1,-1 1 1,-1-1-1,-2-1 1,0 1 0,-1-1-1,-2 0 1,-16 36-1,20-52-34,-1 0-1,0 0 0,-1 0 1,1-1-1,-2 1 0,1-2 1,-1 1-1,0-1 1,0 0-1,-1 0 0,-15 8 1,9-6-232,-1-2 0,1 0 0,-1 0 0,-1-1 0,1-1 0,-19 2 0,31-5 27,1-1 1,-1 0-1,0 0 0,0 0 0,1 0 0,-1 0 1,0 0-1,1-1 0,-1 1 0,0-1 1,1 0-1,-1 0 0,1 0 0,-1 0 1,1 0-1,-1-1 0,1 1 0,0-1 1,0 0-1,0 1 0,0-1 0,0 0 1,0 0-1,0 0 0,0 0 0,-2-5 0,1 1-450,0-1 0,0 1 0,1 0 0,0-1 0,0 0 0,1 1 0,-1-1 0,1 0 0,1 0 0,0-7 0,0-23-1535</inkml:trace>
</inkml:ink>
</file>

<file path=ppt/ink/ink18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5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1 128,'0'0'0</inkml:trace>
</inkml:ink>
</file>

<file path=ppt/ink/ink18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6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47 5888,'0'-3'640,"1"0"0,0 1 0,0-1 0,1 1 0,-1 0 0,0-1 0,1 1 0,-1 0 0,1 0 0,0 0 0,0 0 0,0 0 0,0 0 0,0 0 0,0 1 0,0-1-1,1 1 1,-1-1 0,1 1 0,-1 0 0,1 0 0,-1 0 0,1 0 0,-1 1 0,6-2 0,-7 2-618,0 4-22,15 65 3229,-10-39-2536,1 1 1,1-1-1,2 0 0,23 48 0,-30-71-648,1-1 1,0 0-1,0 0 0,0 0 0,1 0 1,0-1-1,0 0 0,0 0 0,1 0 1,0-1-1,0 0 0,0 0 0,0 0 1,1-1-1,-1 1 0,1-2 0,0 1 0,0-1 1,0 0-1,0 0 0,0-1 0,0 0 1,0 0-1,1-1 0,12-1 0,-11 0-31,1 0-1,0-1 0,-1 0 0,1 0 0,-1-1 0,1-1 1,-1 1-1,0-2 0,-1 1 0,1-1 0,-1 0 1,0-1-1,0 0 0,-1 0 0,1-1 0,-1 0 0,-1 0 1,1-1-1,-1 0 0,-1 0 0,0 0 0,0-1 0,0 1 1,-1-1-1,0 0 0,-1-1 0,0 1 0,0 0 1,-1-1-1,-1 0 0,1 0 0,-1 1 0,-1-18 0,8-58 350,-6 93-363,-1 0 0,0 0 0,0 0 0,-1 1 0,0-1 0,-2 15 0,0 17 0,-12 236 128,14-231-94,3 1 1,1-2-1,3 1 0,1-1 0,28 86 0,12 60 149,-44-166-163,-1 0 1,-1 0 0,-2 1 0,0-1-1,-6 46 1,3-57 7,0 0 0,-1 0 0,0-1 0,-1 1 0,0-1 0,-1 0 0,0 0 0,-1-1-1,-1 0 1,1 0 0,-2-1 0,1 1 0,-2-2 0,1 0 0,-1 0 0,-1 0 0,1-1 0,-15 7 0,6-4-5,-1-1 1,0-2-1,-1 0 1,0-1-1,0-1 1,0-1-1,-1 0 1,0-2-1,0-1 1,-26 0-1,33-3-14,0-1-1,1 0 1,-1-1-1,0 0 0,1-1 1,0-1-1,0 0 1,1-1-1,-1-1 0,1 0 1,0 0-1,1-2 1,-18-14-1,18 13-10,0-1-1,0-1 1,1 1-1,1-2 1,0 0-1,1 0 1,0 0-1,1-1 1,0-1-1,1 1 1,1-1-1,-5-16 1,10 24-63,0 0 1,1 0 0,-1-1-1,1 1 1,1 0 0,0 0-1,0 0 1,0 0 0,0 0-1,1 1 1,1-1-1,-1 0 1,1 1 0,0-1-1,0 1 1,1 0 0,5-7-1,-5 7-343,0 1 0,1 0-1,-1 0 1,1 0 0,0 1-1,1-1 1,-1 1 0,1 1-1,-1-1 1,1 1 0,11-5-1,32-8-3367,-5-7-320</inkml:trace>
</inkml:ink>
</file>

<file path=ppt/ink/ink18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7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74 260 7936,'-3'2'9109,"4"5"-3680,5 12-2193,12 15-3347,-9-26 311,1-1-1,0 0 1,0-1 0,0 0-1,1 0 1,0-1-1,0 0 1,0-1 0,0-1-1,24 5 1,-2-3-72,0 0 1,51-2-1,-60-3 16,-1-1 0,0-1 0,0-1-1,0-1 1,42-13 0,-55 14-74,0-1 1,-1 0-1,0-1 1,0 0-1,0 0 1,0-1-1,-1-1 1,0 1-1,0-1 1,-1 0-1,0-1 1,0 0-1,-1 0 1,11-17-1,-15 21-45,-1 1 0,1-1 0,-1-1 0,0 1-1,0 0 1,0 0 0,0 0 0,-1-1 0,1 1-1,-1 0 1,0 0 0,-1-1 0,1 1 0,-1 0-1,0 0 1,0-1 0,0 1 0,0 0 0,-1 0-1,1 0 1,-1 0 0,0 1 0,-5-8 0,0 1-19,-1 1 0,0 0 1,0 0-1,-1 0 1,0 1-1,-19-13 0,10 10-9,-1 0 0,0 1 0,0 1 0,-1 1 0,0 1 0,-33-7 0,33 9-52,0 2 1,-1 0-1,1 1 0,-1 1 1,1 1-1,-1 1 0,1 0 1,-1 2-1,1 0 0,0 2 1,0 0-1,0 1 0,1 1 1,0 1-1,-24 13 0,33-16-20,0 1 0,0 0 0,1 0 0,0 1-1,-12 11 1,18-15 32,0 1-1,0-1 0,0 1 0,1-1 1,0 1-1,-1 0 0,1 0 0,0 0 1,1 1-1,-1-1 0,1 0 0,0 1 1,0-1-1,0 1 0,1-1 1,-1 6-1,2-4-23,0 0 0,0 0 1,0 0-1,1 0 0,0 0 1,0 0-1,0-1 0,1 1 1,0-1-1,0 0 0,0 1 1,1-1-1,-1-1 0,1 1 1,0 0-1,1-1 0,-1 0 1,1 0-1,0 0 0,0-1 1,6 4-1,6 3-199,1 0 1,1-1-1,0-1 1,37 11-1,-14-10-268,1-2-1,0-2 1,0-2 0,54-3-1,-80 0 391,-4 0 2,0-1-1,1 0 1,-1-1-1,0-1 1,0 0 0,0-1-1,21-9 1,-27 10 243,0-1 0,0 0 0,0 0 1,0 0-1,-1-1 0,1 0 0,-1-1 0,0 1 1,-1-1-1,0 0 0,1-1 0,-2 1 0,7-11 1,-11 16-51,0 1 1,1-1 0,-1 0 0,1 0-1,-1 0 1,0 0 0,0 0-1,0 0 1,0 0 0,1 0 0,-1 0-1,0 0 1,-1 1 0,1-1 0,0 0-1,0 0 1,0 0 0,0 0 0,-1 0-1,1 0 1,0 0 0,-1 0-1,1 1 1,-1-1 0,1 0 0,-1 0-1,0 0 1,1 1 0,-1-1 0,1 0-1,-1 1 1,0-1 0,0 1-1,-1-2 1,-1 1 118,0-1 1,1 1-1,-1 0 0,0 0 1,0 0-1,0 0 0,0 1 0,0-1 1,0 1-1,0 0 0,-6 0 1,7 0-117,0-1 1,1 1-1,-1 0 0,0 0 1,1 1-1,-1-1 1,0 0-1,1 0 1,-1 1-1,0-1 1,1 1-1,-1 0 1,1-1-1,-1 1 1,1 0-1,-1 0 1,1 0-1,-1 0 1,1 0-1,0 0 1,0 0-1,0 0 0,-1 1 1,1-1-1,0 0 1,1 1-1,-1-1 1,0 1-1,0-1 1,1 1-1,-1 0 1,0-1-1,1 1 1,0-1-1,-1 1 1,1 0-1,0 0 1,0-1-1,0 1 1,0 0-1,0-1 1,0 1-1,1 0 0,-1-1 1,0 1-1,1 0 1,-1-1-1,1 1 1,0-1-1,0 1 1,-1-1-1,3 3 1,2 4 45,1 0 0,0 0-1,0-1 1,0 0 0,1 0 0,0-1 0,0 1 0,1-1 0,10 6 0,6 2-92,0-1 0,29 12 1,-41-21-116,1 0-1,-1-1 1,0 0 0,1-1 0,0-1 0,0 0 0,19-1 0,48-8-4647,-47 3 914</inkml:trace>
</inkml:ink>
</file>

<file path=ppt/ink/ink18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8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204 588 7552,'98'-41'14826,"-20"4"-11850,47-25-2880,-96 44 217,116-74 1582,-130 81-1677,0-1 0,0-1 0,-1 0 0,-1-1-1,0 0 1,19-28 0,-30 38-194,1 0 0,-1 0 0,0 0 0,0 0 0,0 0 0,0 0 0,-1 0 0,0-1 0,0 1 0,0-1 0,0 1 0,-1 0 0,0-1 0,0 1 0,0-1 0,0 1 0,-1-1 0,0 1 0,-1-7 0,-1 5-2,0 1 0,0 0 1,0 0-1,-1 0 0,1 1 0,-1-1 0,0 1 0,-1 0 0,1 0 1,-1 0-1,1 0 0,-11-4 0,0-1-33,-1 2 1,0 0-1,0 0 0,0 2 0,-1 0 1,0 1-1,-22-3 0,-119-4-121,127 10 115,4 0-12,0 1 0,0 2 0,0 1 0,-44 10 0,54-9 28,1 2 1,-1 0-1,1 1 1,0 0-1,1 2 1,0-1 0,-25 21-1,33-23 21,0 0 0,1 1 0,0 0-1,0 0 1,0 0 0,1 1 0,0 0 0,0 0 0,1 0-1,0 1 1,1-1 0,0 1 0,0 0 0,1 0 0,-2 12-1,2-2 30,1 0 1,0 0-1,2 0 0,0 0 0,1 0 0,5 21 0,-2-20 41,0 0-1,2 0 0,0 0 0,1-1 0,1 0 1,1-1-1,1 0 0,0 0 0,1-1 1,20 21-1,-14-19-7,2 1 1,0-2 0,0-1-1,2-1 1,0 0 0,1-2-1,28 13 1,-37-19-96,0-1 0,1-1 0,0 0 0,0-1-1,1-1 1,-1 0 0,1-1 0,0-1 0,0 0 0,0-1 0,0-1-1,26-3 1,-10-2-957,-1-1-1,0-1 0,0-2 1,-1-1-1,44-22 1,-9-2-3020</inkml:trace>
</inkml:ink>
</file>

<file path=ppt/ink/ink18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9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5504,'3'-3'878,"0"0"0,0 0-1,0 0 1,1 0 0,-1 1 0,1-1 0,-1 1 0,1 0 0,0 0 0,7-2 0,-10 3-635,1 1 0,0-1 1,-1 1-1,1-1 1,0 1-1,-1-1 1,1 1-1,0 0 0,0 0 1,-1 0-1,1 0 1,0 0-1,0 0 1,-1 1-1,1-1 0,0 0 1,0 1-1,-1 0 1,1-1-1,-1 1 1,1 0-1,-1 0 0,1 0 1,-1 0-1,1 0 1,-1 0-1,0 0 0,1 0 1,1 3-1,7 18 177,0 0-1,-2 1 1,0 0-1,-2 1 1,7 43 0,34 211 2012,-4 36-1707,-33-247-736,0-12-200,-3 1 1,-2 0-1,-5 94 0,0-148 174,-12 57-1667,12-58 1516,-1 1 1,1-1-1,-1 1 0,1-1 0,-1 0 1,0 1-1,1-1 0,-1 0 1,0 0-1,0 1 0,0-1 1,0 0-1,0 0 0,0 0 0,-1 0 1,1 0-1,0 0 0,0-1 1,-1 1-1,1 0 0,0-1 0,-1 1 1,1-1-1,-1 1 0,1-1 1,-1 1-1,1-1 0,-1 0 1,1 0-1,-1 0 0,1 0 0,-3 0 1,-16-4-3290</inkml:trace>
</inkml:ink>
</file>

<file path=ppt/ink/ink18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9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1 156 10112,'4'-4'493,"0"1"0,0-1 1,0 1-1,1 0 0,-1 0 1,1 1-1,9-4 0,-6 2-133,63-21 129,-10 9 4251,195-44 82,-220 52-4682,1 2 0,0 2 0,-1 1 0,1 2 1,0 1-1,72 11 0,-85-7 122,0 2 1,0 1 0,-1 0-1,0 2 1,29 15-1,-43-20-181,0 1-1,-1 0 0,0 0 0,0 1 0,0 0 1,-1 0-1,1 1 0,-2 0 0,1 0 0,-1 0 0,0 1 1,0 0-1,-1 0 0,0 1 0,7 17 0,-12-21-52,1 0 0,0 0 0,-1 0 0,0 0-1,0 0 1,-1 0 0,1 0 0,-1 0 0,0 0-1,0 0 1,-1 0 0,0-1 0,1 1 0,-2-1-1,1 1 1,0-1 0,-1 0 0,0 1 0,0-1-1,-4 3 1,-2 4 42,0-1 0,-1-1 0,0 0-1,-1 0 1,-21 13 0,14-11-56,0-1 1,-1-1-1,0 0 0,-1-2 0,0 0 0,0-1 1,0-1-1,-1-1 0,0 0 0,0-2 1,0 0-1,0-2 0,0 0 0,0-2 0,0 0 1,1-1-1,-41-11 0,-49-15-1322,41 13-3826,66 16 1742,3 0-213</inkml:trace>
</inkml:ink>
</file>

<file path=ppt/ink/ink18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49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90 187 8704,'9'-11'1898,"-12"14"4124,-3 11 1033,6-1-5647,3-6-1316,1-1 0,-1 1-1,1-1 1,1 0 0,-1-1-1,1 1 1,0-1 0,0 0 0,0 0-1,1 0 1,0-1 0,0 0-1,8 5 1,-6-4 288,8 5-192,0-2 0,0 0-1,0 0 1,1-2 0,0 0 0,0-1 0,1-1-1,0 0 1,35 2 0,-17-5-44,0-1 0,1-1 0,64-12-1,-79 9-104,-1-1 0,0-1 0,39-17 0,-52 19-43,0 0 0,0 0 0,-1-1 0,1 0 0,-1 0-1,0-1 1,0 0 0,-1 0 0,0 0 0,0-1 0,9-14 0,-14 19 4,1-1 0,-1 0 0,0 0 0,0 0 0,0-1 0,0 1 0,0 0 0,-1 0 0,0 0 0,1-1 0,-1 1 0,0 0 0,-1 0 0,1-1 0,0 1 0,-1 0 0,0 0 0,0 0 0,0 0 0,0 0 0,0 0 0,-1 0 0,1 0 0,-1 0 0,0 0 0,-2-2 0,0-2 0,0 1 1,1 0-1,-2 1 1,1-1-1,0 1 1,-1-1 0,0 1-1,-1 1 1,1-1-1,-1 1 1,0 0-1,0 0 1,0 1-1,0 0 1,0 0 0,-1 0-1,-11-2 1,-4-4 10,-4-1 31,-1 2 0,0 1-1,0 1 1,0 1-1,-49-3 1,71 8-36,-30-3 61,-1 2 0,1 1-1,0 2 1,0 2 0,0 1-1,0 1 1,-52 18 0,84-23-68,-15 4-184,0 1 1,-24 13 0,40-19 143,0 1-1,-1 0 1,1 0 0,0 0 0,0 1 0,0-1 0,0 0-1,0 1 1,1-1 0,-1 1 0,0 0 0,1 0 0,-1-1-1,1 1 1,0 0 0,-1 0 0,1 0 0,0 1 0,0-1-1,0 0 1,0 0 0,1 0 0,-1 1 0,1-1 0,-1 0-1,1 1 1,0 3 0,1-4-124,0 1 0,0 0 1,0 0-1,1-1 0,-1 1 0,1-1 0,0 1 0,0-1 0,0 1 1,0-1-1,0 0 0,0 0 0,0 0 0,1 0 0,-1-1 0,1 1 1,-1-1-1,1 1 0,0-1 0,0 0 0,0 0 0,-1 0 0,1 0 1,4 0-1,8 4-812,39 16-2757</inkml:trace>
</inkml:ink>
</file>

<file path=ppt/ink/ink18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0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526 6 8448,'-1'-1'428,"0"0"0,0 1 0,0-1 0,-1 1 1,1-1-1,0 1 0,0 0 0,0-1 0,-1 1 0,1 0 0,0 0 1,0 0-1,0 0 0,-1 0 0,1 0 0,0 0 0,0 0 1,-3 1-1,-38 8 4484,8-3-4669,-55 5 1675,-218 37 47,280-38-1482,27-10-478,0 0 1,0 1-1,0-1 0,-1 0 0,1 0 1,0 0-1,0 1 0,0-1 0,0 0 0,0 0 1,0 0-1,0 1 0,0-1 0,0 0 1,0 0-1,0 0 0,0 1 0,0-1 1,0 0-1,0 0 0,0 0 0,0 1 0,0-1 1,0 0-1,0 0 0,0 1 0,0-1 1,0 0-1,0 0 0,1 0 0,-1 0 0,0 1 1,0-1-1,0 0 0,0 0 0,0 0 1,1 0-1,-1 1 0,0-1 0,0 0 0,0 0 1,0 0-1,1 0 0,-1 0 0,0 0 1,0 0-1,0 0 0,1 0 0,-1 0 0,0 0 1,0 0-1,1 0 0,-1 0 0,64 13 254,205 18 487,-198-18-517,0 2 1,-1 4-1,77 31 0,-135-46-160,0 1-1,-1 0 1,1 0-1,-1 2 1,18 12-1,-25-16-31,-1 0 0,0 0 0,0 0 0,0 0 0,0 0 0,0 1 0,-1-1 1,1 1-1,-1 0 0,0 0 0,0 0 0,-1 0 0,1 0 0,-1 0 0,0 0 0,0 1 0,0-1 0,0 0 0,-1 5 0,0-5-7,-1-1-1,0 0 0,0 1 1,0-1-1,-1 0 0,1 0 1,-1 0-1,1 0 0,-1 0 1,0 0-1,0 0 0,-1-1 1,1 1-1,0-1 0,-1 0 1,0 1-1,1-1 0,-1 0 1,0-1-1,0 1 0,0 0 1,0-1-1,0 0 0,-5 2 1,-8 3 74,0-1 1,0 0 0,-25 3-1,2-3-154,1-2 0,0-2-1,-1-2 1,1-1-1,-1-2 1,1-2-1,1-1 1,-1-2 0,1-2-1,-44-19 1,76 28-303,-1 0 1,1 0-1,0-1 1,0 0-1,-9-6 0,8-4-3782,6 12 295</inkml:trace>
</inkml:ink>
</file>

<file path=ppt/ink/ink18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1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 10752,'-1'0'217,"1"0"0,-1 0 0,1 0 0,0 0 1,-1 0-1,1-1 0,-1 1 0,1 0 0,0 0 1,-1 0-1,1-1 0,0 1 0,-1 0 0,1-1 1,0 1-1,0 0 0,-1-1 0,1 1 0,0 0 0,0-1 1,0 1-1,-1-1 0,1 1 0,0 0 0,0-1 1,0 1-1,0-1 0,0 1 0,0 0 0,0-1 1,0 1-1,0-1 0,0 1 0,0 0 0,0-1 0,0 1 1,0-1-1,0 1 0,0-1 0,1 0 0,3 3 4709,-1 18-1754,-3 538 838,-1-521-3963,1 1 0,1-1 0,3 0 0,10 47 0,-14-81-76,1 0 0,0 0 0,0 0-1,1 0 1,-1 0 0,1 0 0,-1-1 0,1 1 0,0 0-1,0-1 1,0 0 0,0 1 0,0-1 0,1 0 0,-1 0-1,1 0 1,-1-1 0,1 1 0,0 0 0,0-1 0,0 0-1,-1 0 1,1 0 0,0 0 0,1 0 0,-1-1 0,0 1-1,0-1 1,0 0 0,0 1 0,4-2 0,7 0-369,1 0 0,-1-1 0,0-1 0,27-9 0,120-41-5617,-89 35 2153</inkml:trace>
</inkml:ink>
</file>

<file path=ppt/ink/ink18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1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11392,'29'5'5631,"68"-25"-5631,-72 11 8832,50 9-8576,-18 0 128,41 0-256,-22 0 0,4 9-1152,-14-9 128,-20 4-2304,-9-1 0</inkml:trace>
</inkml:ink>
</file>

<file path=ppt/ink/ink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7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3712,'29'-3'3297,"-24"3"-2931,0-1 0,0 1 0,0-1 0,0 2 0,0-1 0,1 0 0,-1 1 1,10 3-1,57 15 546,2-3 0,0-4 0,127 7 0,-198-19-891,47-2-466,-48 2 291,1-1 0,-1 1-1,0-1 1,0 0 0,1 0 0,-1 0-1,0 0 1,0-1 0,0 1 0,0 0-1,0-1 1,0 1 0,-1-1 0,1 0-1,0 0 1,-1 0 0,2-2 0,3-4-1510,4 4-128</inkml:trace>
</inkml:ink>
</file>

<file path=ppt/ink/ink18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1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1 184 7680,'2'1'343,"0"0"-1,0 0 1,0 0 0,0 0 0,0-1 0,0 1-1,0-1 1,0 1 0,0-1 0,0 0-1,0 1 1,0-1 0,1 0 0,-1-1 0,0 1-1,0 0 1,0-1 0,0 1 0,0-1 0,3 0-1,-3 0 32,1 0-1,0 0 0,-1 0 1,1 1-1,0 0 1,-1-1-1,1 1 0,0 0 1,0 0-1,-1 1 1,1-1-1,0 0 0,-1 1 1,1 0-1,-1-1 1,1 1-1,0 0 0,2 2 1,5 4 52,0 1-1,-1 0 1,0 1 0,0 0 0,0 0 0,-2 1 0,13 19 0,23 27 1713,-36-51-1998,-1 0 0,1 0 0,-1-1 0,1 0 0,1 0 0,-1 0 0,0-1 0,1 0-1,0-1 1,11 3 0,78 10 613,-72-14-677,0-1 0,1-1 0,-1-1 1,0-2-1,0 0 0,0-2 0,-1 0 0,1-2 0,-1-1 0,-1 0 0,0-2 1,38-24-1,-55 32-76,-1-1 0,1 0 0,-1 0 1,1 0-1,-1 0 0,0-1 0,-1 0 0,1 0 1,-1-1-1,4-6 0,-6 9-7,-1-1 0,0 0 1,0 0-1,0 0 0,-1 1 0,1-1 0,-1 0 1,0 0-1,0 0 0,0 0 0,0 0 0,-1 0 1,0 0-1,1 1 0,-1-1 0,-3-5 0,2 3-1,0-1 0,-1 1 0,0 0 0,-1 0 0,1 0-1,-1 0 1,0 1 0,-1-1 0,1 1 0,-1 0-1,0 1 1,0-1 0,-1 1 0,1 0 0,-10-6 0,3 2-7,-2 0 3,1-1-1,-2 2 0,1 0 1,-1 1-1,0 0 0,0 1 1,-1 1-1,0 0 0,-24-2 0,24 4 1,-15-3-14,-1 1-1,1 2 1,0 2-1,-1 1 0,1 1 1,-1 1-1,1 2 1,0 1-1,-31 11 0,45-12-92,1 0-1,0 1 1,0 0 0,-17 11-1,30-16 30,0 1 0,0 0 0,0 0 0,0 0 0,0 1 0,1-1 1,-1 0-1,1 1 0,0 0 0,0 0 0,0-1 0,0 1 0,0 0 0,1 1 0,-1-1 0,1 0 0,0 0 0,0 1 0,0-1 0,0 0 0,1 1 0,-1-1 0,1 1 0,0 3 0,0-3-71,1-1 0,-1 1-1,1-1 1,0 1-1,1-1 1,-1 1-1,0-1 1,1 0-1,0 0 1,0 1-1,0-1 1,0 0-1,0-1 1,1 1 0,-1 0-1,1-1 1,0 1-1,-1-1 1,1 0-1,0 0 1,1 0-1,-1 0 1,0-1-1,0 1 1,1-1-1,-1 0 1,5 1 0,13 7-873,53 31-2807</inkml:trace>
</inkml:ink>
</file>

<file path=ppt/ink/ink18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2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169 228 8320,'-16'27'7865,"0"1"1217,10-3-8963,5-22-101,1 0 1,0 1-1,0-1 1,0 0-1,0 1 1,1-1-1,-1 0 0,1 0 1,0 1-1,0-1 1,0 0-1,0 0 1,1 0-1,-1 0 1,1 0-1,0-1 0,-1 1 1,1 0-1,1-1 1,-1 1-1,0-1 1,1 0-1,-1 1 1,1-1-1,4 2 0,4 2 224,1 0 0,0-1 0,1 0 0,-1-1 0,14 3 0,-16-5-296,33 7 203,0-2 1,1-2-1,-1-2 0,1-2 1,-1-2-1,1-2 0,-1-1 1,1-3-1,-2-1 0,1-2 1,59-23-1,-88 28-135,1-1 1,-1 0-1,0-1 0,-1-1 0,0 0 0,0-1 1,-1 0-1,13-13 0,-22 20-16,-1 0-1,1-1 1,-1 1 0,0-1-1,0 0 1,0 1-1,-1-1 1,1 0 0,-1 0-1,1 0 1,-1 0-1,0 0 1,0 0 0,0-1-1,-1 1 1,1 0-1,-1 0 1,0-1 0,0-3-1,-1 2-6,0 1-1,0-1 1,0 1 0,-1-1-1,0 1 1,0 0 0,0-1-1,0 1 1,-1 0 0,1 0-1,-7-6 1,-6-5-36,0 1 1,-1 0-1,-1 2 0,-30-19 0,28 20 8,-1 0 1,-1 2-1,0 0 0,0 1 0,-1 2 0,1 0 0,-1 1 1,-29-3-1,27 4 5,-31-3-96,-1 1 0,0 3 0,-73 6 0,95-2-38,0 3 0,0 0-1,-47 13 1,72-15 39,1 1 1,-1 0-1,0 1 1,1 0-1,0 0 1,0 0-1,0 1 1,0 0-1,1 1 1,0 0-1,0 0 1,1 0 0,-1 1-1,1 0 1,1 0-1,-8 13 1,11-17 46,1 0 1,0 0 0,0 0 0,0 0 0,0 0 0,0 0 0,1 0 0,-1 0-1,1 0 1,0 0 0,0 0 0,0 1 0,0-1 0,1 0 0,-1 0 0,1 0 0,0 0-1,0 0 1,0 0 0,0 0 0,0 0 0,1 0 0,-1-1 0,1 1 0,0 0-1,0-1 1,0 1 0,2 1 0,3 6-186,-1-2-30,0 0 0,1 0 0,-1-1 0,1 0 1,1-1-1,-1 1 0,1-2 0,0 1 0,1-1 1,-1 0-1,1 0 0,0-1 0,18 5 0,-8-1-313,74 25-2613</inkml:trace>
</inkml:ink>
</file>

<file path=ppt/ink/ink18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2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6144,'2'1'620,"1"-1"1,-1 2 0,1-1-1,-1 0 1,0 0 0,1 1-1,-1-1 1,0 1-1,0 0 1,0 0 0,0 0-1,0 0 1,-1 0-1,1 0 1,-1 0 0,1 1-1,1 4 1,1-2 92,-1 1 0,0 0 0,0 1-1,-1-1 1,0 1 0,0-1 0,2 13 0,-1 84 930,-14 129 0,4-134-641,8 177 0,0-266-1069,0 1-1,0-1 1,0 0-1,1 0 1,1 0-1,0 0 1,5 12-1,-7-19-139,0-1 0,1 1 0,-1 0 0,1-1 0,0 1 0,0-1-1,-1 1 1,1-1 0,0 0 0,0 0 0,0 0 0,0 0 0,0 0 0,1 0 0,-1 0-1,0-1 1,0 1 0,1-1 0,-1 0 0,0 1 0,0-1 0,1 0 0,-1 0 0,0-1-1,1 1 1,-1 0 0,0-1 0,0 1 0,0-1 0,1 0 0,3-2 0,18-2-3271</inkml:trace>
</inkml:ink>
</file>

<file path=ppt/ink/ink18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4:53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32 409 13440,'-32'15'6655,"32"56"-9599,0-59 11648,9 11-9728,-5 0 128,15 9-2304,-5-5 128,29-11 1920,-11-4 1</inkml:trace>
  <inkml:trace contextRef="#ctx0" brushRef="#br0" timeOffset="1">173 68 16128,'-47'-52'8063,"47"36"-11903,0 16 15872,9 0-13824,2 0 0,16 6-6272,-3-3 129</inkml:trace>
</inkml:ink>
</file>

<file path=ppt/ink/ink18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7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489 150 8192,'7'-23'4084,"11"-54"8641,-18 72-12469,1-1 0,-1 1 1,0 0-1,0-1 0,-1 1 0,-1-11 0,0 16-197,1 0 0,-1-1 0,1 1 0,-1 0 0,1 0 0,0 0 0,-1 0 0,1 0 0,-1 0 0,1 0 0,-1 1 0,1-1 0,0 0 0,-1 1 0,1-1 0,-2 2-1,-4 0 1,1 0-1,-1 0 0,0-1 0,0 1 0,-12-1 1,-31 7 61,1 10 199,1 2 0,-71 41 0,76-38-82,30-16-108,-1 1-1,2 0 0,-1 1 0,1 1 0,-15 15 1,24-23-96,0 1 1,0 0-1,0 0 1,1 0 0,0 0-1,-1 1 1,1-1-1,1 0 1,-1 1 0,0 0-1,1-1 1,0 1-1,-1 0 1,2 0 0,-1 0-1,0-1 1,1 1-1,0 0 1,-1 0 0,2 0-1,-1 0 1,0 0-1,1 0 1,0 0-1,1 5 1,0-6-34,0 0-1,0 0 1,0 1-1,1-1 1,-1-1-1,1 1 1,0 0-1,0-1 1,0 1 0,0-1-1,0 0 1,0 0-1,1 0 1,-1-1-1,1 1 1,-1-1-1,6 2 1,64 11-99,26-5 63,148 22-114,-221-26 137,0 2 0,0 1 0,0 1 0,-1 1 0,0 1 0,46 28 0,-49-24 131,0 0 1,-1 2-1,-1 0 0,0 2 0,30 36 0,-46-51-96,-1 1 0,0-1 0,0 1-1,0 0 1,-1-1 0,1 1 0,-1 0-1,0 1 1,-1-1 0,1 0 0,-1 0 0,0 1-1,0-1 1,-1 1 0,1-1 0,-1 1-1,-1-1 1,1 0 0,-1 1 0,0-1-1,0 1 1,0-1 0,-1 0 0,0 0 0,0 0-1,0 0 1,-1 0 0,1 0 0,-1 0-1,0-1 1,-1 1 0,1-1 0,-1 0-1,0 0 1,0-1 0,-6 5 0,-13 9 50,-1-2 1,0-1 0,-44 18 0,47-22-66,-4 0 5,0-1 0,-1-1 0,0-2 0,0 0 0,-1-2-1,0 0 1,1-2 0,-35-2 0,50-1-16,0-1 0,0 0 0,0 0-1,1-1 1,-1-1 0,0 1 0,1-2 0,0 1 0,0-2 0,0 1 0,1-1-1,0-1 1,0 0 0,1 0 0,-1-1 0,2 1 0,-1-2 0,1 1 0,0-1-1,1 0 1,0-1 0,0 0 0,1 0 0,1 0 0,-1 0 0,2-1 0,-1 1-1,1-1 1,1 0 0,-2-16 0,4 25-44,0 1 0,0-1-1,0 1 1,1-1 0,-1 1 0,0-1 0,1 1-1,-1-1 1,0 1 0,1-1 0,0 1 0,-1 0 0,1-1-1,0 1 1,0 0 0,0 0 0,0-1 0,0 1-1,0 0 1,0 0 0,0 0 0,0 0 0,0 0-1,1 0 1,-1 1 0,0-1 0,1 0 0,-1 1 0,1-1-1,-1 1 1,0-1 0,1 1 0,-1 0 0,1-1-1,-1 1 1,3 0 0,6 0-725,0 0 0,-1 1 0,1 0-1,15 4 1,-14-3 22,74 10-6139,-46-8 3029</inkml:trace>
</inkml:ink>
</file>

<file path=ppt/ink/ink18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7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 10496,'-7'-3'1101,"8"3"6333,5 5 198,-3 4-6179,17 96 1043,-12-73-2188,0-1 0,3 35 0,-6-30 62,14 48 0,-19-82-403,0-1 0,1 0 0,-1 0 0,0 1-1,0-1 1,1 0 0,-1 0 0,1 0 0,-1 1-1,1-1 1,-1 0 0,1 0 0,0 0 0,-1 0-1,1 0 1,0 0 0,0 0 0,0-1 0,0 1-1,0 0 1,0 0 0,0-1 0,0 1 0,0 0-1,0-1 1,0 1 0,0-1 0,1 0 0,-1 1-1,0-1 1,0 0 0,1 0 0,-1 1 0,0-1-1,2 0 1,0-2-347,1 1 0,-1-1 0,1 0 0,-1 1 0,1-2 0,-1 1 0,0 0 0,0-1 0,0 1 0,3-5 0,3-2-1131,-1 0 1,0 0-1,-1 0 1,12-21 0,1-8-2479</inkml:trace>
</inkml:ink>
</file>

<file path=ppt/ink/ink18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8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75 15488,'-9'3'7679,"23"-26"-11775,-10 16 15744,10-5-12800,-3-1 128,-2 3-1792,-6-3 128,-3 13 768,0 0 0</inkml:trace>
</inkml:ink>
</file>

<file path=ppt/ink/ink18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8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13 12288,'-2'-7'9469,"3"8"-3683,6 20-1972,10 31-4175,15 50 844,-24-81-269,0 1 1,-2-1 0,0 2 0,-2-1-1,4 34 1,-8-54-215,0 1 0,0-1 0,0 1 0,0-1 0,0 0 0,0 1 0,-1-1 0,1 0 0,-1 1 0,1-1 0,-1 0 0,0 0 0,0 1 0,0-1 0,0 0 0,-1 0 0,1 0 0,-1 0 0,1 0 0,-1-1 0,1 1 0,-1 0 0,0-1 0,0 1 0,-3 1 0,3-3 0,0 1 0,0-1 0,0 0 0,0 0 0,1 0 0,-1-1 0,0 1 0,0 0 0,0-1 0,0 1 0,0-1 0,1 1 0,-1-1 0,0 0 0,0 0 0,1 0 0,-1 0 0,1 0 0,-1 0 0,1-1 0,-1 1 0,1 0 0,0-1 0,0 1 0,-1-1 0,1 1 0,0-1 0,0 0 0,1 1 0,-2-3 0,-1-4 0,0 0 0,1-1 0,0 1 0,1 0 0,-1-1 0,2 1 0,-1-1 0,1 0 0,0 1 0,1-1 0,0 1 0,3-13 0,-3 19 0,1-10-3,1 0 0,0 0 0,1 1 0,1-1 0,0 1 1,0 0-1,1 0 0,1 1 0,-1 0 0,2 0 0,-1 0 0,1 1 0,1 0 0,0 1 0,0 0 0,0 0 1,1 1-1,1 0 0,-1 1 0,1 0 0,13-5 0,-7 3-2,1 2 1,-1 0-1,1 1 1,0 0-1,0 2 1,0 0-1,1 1 0,-1 1 1,1 1-1,-1 0 1,1 1-1,-1 2 1,28 5-1,-29-3 5,3 0 0,1 1 0,-1 1 0,33 16 0,-47-20 0,-1 1 0,1-1 0,-1 1 0,0 0 0,0 1 0,-1-1 0,1 1 0,-1 0 0,0 0 0,-1 1 0,1-1 0,-1 1 0,0-1 0,0 1 0,-1 0 0,3 7 0,-2 2-2,0 0 0,-1 1 0,-1-1 0,0 1 0,-1-1 0,-1 1 0,0-1 0,-1 1 1,-1-1-1,-9 29 0,6-31-1047,-2-18-3257,4-4 210</inkml:trace>
</inkml:ink>
</file>

<file path=ppt/ink/ink18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9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262 166 4864,'18'-31'4563,"14"-27"4788,-16 14-7650,-13 19 414,-3 25-2063,-1-1 0,1 1 1,0 0-1,0-1 0,0 1 0,0 0 0,0-1 0,0 1 1,0 0-1,0-1 0,0 1 0,-1 0 0,1 0 0,0-1 1,0 1-1,0 0 0,-1-1 0,1 1 0,0 0 0,0 0 1,-1 0-1,1-1 0,0 1 0,-1 0 0,1 0 0,0 0 1,0 0-1,-1-1 0,1 1 0,0 0 0,-1 0 0,0 0 1,-1 1 150,-1 0 0,0 0 0,0 0 0,1 0 0,-1 0 0,1 1 0,-1-1 0,1 1 0,0 0 0,0 0 0,-4 3 0,-62 68 1844,38-33-1370,2 2 1,2 1-1,-36 81 0,50-98-554,1 0 0,1 0-1,2 1 1,1 0 0,0 1-1,3 0 1,-3 30 0,7-55-119,-9 152 180,9-136-171,1 0-1,1 0 1,1-1 0,1 1 0,0-1-1,13 31 1,-4-23-24,1 0 1,2-1-1,1 0 0,0-1 1,2-2-1,1 1 0,1-2 1,0-1-1,2-1 0,0 0 1,27 15-1,-46-32 15,1 1-1,0-1 1,0 1-1,0-1 1,0-1 0,0 1-1,0-1 1,0 0-1,6 1 1,-10-2-42,0 0 0,0 0 0,0 0 0,0 0 1,0 0-1,0 0 0,0-1 0,0 1 0,0 0 0,0 0 0,-1-1 0,1 1 0,0-1 0,0 1 0,0-1 1,0 1-1,-1-1 0,1 1 0,0-1 0,-1 0 0,2 0 0,-2 0-115,1-1-1,-1 1 0,1-1 1,-1 1-1,1-1 1,-1 1-1,0-1 0,0 1 1,0-1-1,0 1 1,0-1-1,0 1 0,0-1 1,-1 1-1,1-1 1,0 1-1,-2-3 0,-7-24-6011,4 16 2069</inkml:trace>
</inkml:ink>
</file>

<file path=ppt/ink/ink18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19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7936,'0'-3'1295,"0"-1"1,0 0-1,1 1 1,-1-1-1,1 0 1,0 1-1,0-1 1,2-5-1,12-5 5504,1 11-5290,-15 4-1453,0-1-1,0 1 1,0-1-1,0 1 0,0-1 1,0 1-1,0 0 1,0 0-1,0-1 1,-1 1-1,1 0 1,0 0-1,-1 0 1,1 0-1,0 0 1,-1 0-1,1 0 1,-1 0-1,1 0 0,-1 0 1,0 0-1,1 0 1,-1 1-1,0-1 1,0 0-1,0 0 1,0 0-1,0 2 1,2 38 1596,-2-37-1692,-1 74 1129,-1-39-983,1 0 1,3-1-1,9 61 1,-10-95-100,0 0 0,0 0 0,0 0 0,0 0 0,1 0 0,0 0 0,-1 0 0,2 0 0,-1-1 0,0 1 0,1-1 0,-1 1 0,1-1 0,0 0 0,0 0 0,1-1 0,-1 1 0,0 0 0,8 3 0,-7-5-65,-1 0 0,1 0-1,-1-1 1,1 1 0,0-1-1,-1 0 1,1 0 0,-1 0 0,1 0-1,0-1 1,-1 0 0,1 0-1,-1 0 1,1 0 0,-1 0 0,1 0-1,-1-1 1,0 0 0,0 0-1,0 0 1,0 0 0,0 0 0,4-4-1,3-2-1459,0-1 0,-1-1 0,0 1 0,-1-1-1,15-22 1,-10 7-2578</inkml:trace>
</inkml:ink>
</file>

<file path=ppt/ink/ink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7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2816,'4'-3'1408,"-4"26"-512,0-16 1664,0 9-1920,0 12 0,0 3 256,5 8 0,1 0-1280,3 0 128,5-3 768,4-1 0,1-12-512,1-7 0,-3-12-768,3-8 0,-2-3-640,5-5 0</inkml:trace>
</inkml:ink>
</file>

<file path=ppt/ink/ink18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0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12928,'10'-11'6399,"-1"2"-6271,-9 9 11264,6 4-11008,-6-4 128,3 0 0,-3 0 0,0 0-768,0 0 0,0 0 512,0 0 0,0 0-512,0 0 0,0 0-1920,0 0 128,5 16-2048,1 0 128</inkml:trace>
</inkml:ink>
</file>

<file path=ppt/ink/ink18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1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32 8576,'-5'-13'3542,"8"13"317,-1 7 7747,-3 14-11003,2 0 0,0-1 0,1 1 1,1-1-1,1 0 0,13 37 0,-15-52-572,0 1 1,1-1-1,0 0 0,0 0 1,0 0-1,0-1 0,1 1 1,0-1-1,0 0 0,0 0 1,0 0-1,1 0 1,-1-1-1,1 0 0,0 0 1,0 0-1,0 0 0,1-1 1,-1 0-1,0 0 0,1 0 1,0-1-1,-1 0 1,1 0-1,0 0 0,-1-1 1,1 0-1,0 0 0,11-2 1,-7 1-38,0-1 1,0 0-1,-1-1 1,1 0-1,-1-1 1,1 0 0,-1 0-1,0-1 1,-1 0-1,1 0 1,-1-1-1,0-1 1,0 1-1,-1-1 1,11-13-1,-12 13 6,-1 0-1,0 0 0,0 0 0,-1-1 0,0 1 0,-1-1 0,1 0 0,-1 0 0,-1-1 0,0 1 0,0 0 0,0-1 0,-1 0 0,0 1 0,-1-1 0,0 0 0,-1 1 0,1-1 0,-3-9 0,3 16 2,0 1 0,-1-1-1,1 1 1,0-1 0,-1 0 0,1 1-1,-1-1 1,1 1 0,-1-1 0,0 1-1,0-1 1,1 1 0,-1 0 0,0-1-1,0 1 1,0 0 0,-1 0 0,1 0-1,0 0 1,0 0 0,-1 0 0,1 0 0,-1 0-1,1 0 1,0 0 0,-1 1 0,-2-2-1,22 44 107,-10-19-107,-2 0 0,0 1 0,-1 0 0,-1-1 0,-2 2 0,0 44 0,-1-44 0,5 44 0,14 71 0,-9-78 0,6 124 0,-17-178 0,1 51 0,-14 101 0,11-143 0,-1-1 0,-1 0 0,-1 0 0,0 0 0,-1-1 0,-1 0 0,0 0 0,-1 0 0,0-1 0,-1 0 0,-12 13 0,15-20 0,-1-1 0,0 1 0,-1-1 0,1-1 0,-1 1 0,0-1 0,0-1 0,-1 0 0,1 0 0,-1 0 0,0-1 0,0-1 0,0 1 0,-1-1 0,1-1 0,-1 0 0,-9 0 0,7-1 0,1-1 0,0 0 0,-1 0 0,1-1 0,0-1 0,0 0 0,0 0 0,0-1 0,0-1 0,1 0 0,0 0 0,0-1 0,-15-12 0,-1-3 0,1-1 0,2-1 0,-22-27 0,43 48-2,1 0 0,0 0 0,0 0 1,0 0-1,0-1 0,0 1 0,0 0 0,0-1 0,1 1 0,-1 0 0,1-1 1,0 1-1,0-1 0,0 1 0,0-1 0,0 1 0,0-1 0,1 1 0,-1 0 1,1-1-1,-1 1 0,1 0 0,0-1 0,0 1 0,0 0 0,0 0 0,1 0 1,-1 0-1,0 0 0,1 0 0,2-3 0,7-7-15,1-1 0,1 2 1,21-17-1,-28 23 16,20-14-161,0 2 1,1 0-1,53-23 0,39-2-6785,-100 38 3149,-4 3-298</inkml:trace>
</inkml:ink>
</file>

<file path=ppt/ink/ink18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1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6272,'5'-18'2085,"-2"16"114,-2 10 4162,-1-8-4463,12-3 2257,17 0-3531,-16 7 4,-1 0 1,1 1-1,-1 1 0,0 0 1,0 1-1,-1 0 1,1 1-1,-2 0 0,16 15 1,6 8-25,39 54 0,-57-68-331,4 8-145,0 1 0,-2 0 0,0 1 0,-2 0 0,15 43 0,-21-50-57,-2 1 0,0 0 0,-2 1 0,0-1 1,-1 1-1,-2 0 0,0 0 0,-2 27 0,-1-36-198,0 0 0,-1-1 1,0 1-1,-1 0 0,0-1 0,-1 0 0,-1 0 1,0 0-1,0 0 0,-1-1 0,-1 0 0,0-1 0,0 0 1,-1 0-1,0-1 0,-1 0 0,-18 14 0,28-23 25,-1 0 0,1 1-1,0-1 1,-1 0 0,1 1-1,-1-1 1,1 0 0,0 0-1,-1 1 1,1-1 0,-1 0-1,1 0 1,-1 0 0,1 0-1,-1 0 1,1 1 0,-1-1-1,1 0 1,0 0 0,-1 0-1,1 0 1,-1 0 0,1-1-1,-1 1 1,1 0 0,-1 0-1,1 0 1,-1 0 0,1 0-1,-1-1 1,1 1 0,0 0-1,-1 0 1,1-1 0,-1 0-1,3-19-7860,3 9 3974</inkml:trace>
</inkml:ink>
</file>

<file path=ppt/ink/ink18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2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11648,'11'-4'5759,"21"-3"-6399,-21 2 10880,12 1-9728,-5 4 0,19-3 512,-9-4 0,11 1-1408,-12 3 128,7 3 512,-11 0 128,-3 3-1024,-3 3 128,-6 4-2688,-2-6 0,-14 1-640,1-1 129</inkml:trace>
</inkml:ink>
</file>

<file path=ppt/ink/ink18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2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13568,'29'-7'6783,"33"7"-7679,-48 0 13184,23 0-12032,-8 0 0,8 4 0,-8-1 0,-6-3-2432,-4 0 0,-19 0-1792,0 0 0</inkml:trace>
</inkml:ink>
</file>

<file path=ppt/ink/ink18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1939 57 3328,'17'-7'1501,"4"-12"5016,1 0-1501,-3 10-6146,-18 8 1251,-1 1 1,1 0-1,0-1 1,-1 1-1,1 0 1,0 0-1,0-1 1,-1 1-1,1 0 1,0 0 0,0 0-1,-1 0 1,1 0-1,0 0 1,0 0-1,-1 0 1,1 0-1,0 1 1,0-1 0,-1 0-1,1 0 1,0 1-1,1 0 1,-7 12 2749,-21 15-852,-15 18-993,33-36-904,0 0 1,-1-1-1,-16 15 0,-90 62 373,73-58-518,2 2 1,1 2 0,-57 61-1,94-92 18,0 1 0,1 0-1,-1 0 1,1 0 0,-1 0-1,1 0 1,0 0 0,0 0 0,0 0-1,0 1 1,0-1 0,1 0-1,-1 1 1,1-1 0,-1 0 0,1 4-1,0-5 2,1 0 0,-1 0-1,1 0 1,-1 0-1,1 0 1,-1 0 0,1-1-1,-1 1 1,1 0-1,0 0 1,0 0 0,-1-1-1,1 1 1,0 0 0,0-1-1,0 1 1,0-1-1,0 1 1,0-1 0,0 1-1,0-1 1,0 0-1,0 0 1,0 1 0,0-1-1,0 0 1,0 0 0,0 0-1,0 0 1,0 0-1,0 0 1,2-1 0,60-2-19,-48 1 27,-1 1-1,1 0 1,0 1 0,-1 1 0,23 4 0,-35-5 1,-1 0 1,0 0 0,0 1 0,0-1-1,0 0 1,0 1 0,0-1 0,0 1-1,0-1 1,0 1 0,0 0 0,0-1 0,0 1-1,-1 0 1,1 0 0,0-1 0,0 1-1,-1 0 1,1 0 0,-1 0 0,1 0-1,-1 0 1,1 0 0,-1 0 0,1 0 0,-1 0-1,0 0 1,1 1 0,-1-1 0,0 0-1,0 0 1,0 0 0,0 0 0,0 0-1,0 0 1,0 0 0,-1 1 0,1-1 0,0 0-1,-1 2 1,-2 4 15,0 1 0,-1-1 0,1 0 0,-2 0 0,-6 10 0,-122 151 235,109-142-224,-1-1 1,-1-1-1,-2-1 0,-56 36 0,0 0 63,-72 56 9,73-56-28,-126 116 0,8 8 196,54-51-10,91-84 63,-96 63 1,-37 32 153,139-103-466,41-35-6,1 1-1,0 0 1,1 0 0,0 1 0,0-1-1,0 2 1,1-1 0,0 1-1,0 0 1,1 0 0,0 1-1,0-1 1,-6 18 0,7-13-40,2-8 74,0 0 0,0 0 1,1 0-1,0 0 1,0 0-1,0 1 0,0 8 1,1-13-21,1 1 1,-1 0-1,1 0 0,0-1 1,-1 1-1,1 0 0,0-1 1,0 1-1,0-1 0,0 1 1,0-1-1,0 1 0,0-1 1,1 0-1,-1 0 1,0 1-1,1-1 0,-1 0 1,1 0-1,0 0 0,-1-1 1,1 1-1,0 0 0,-1-1 1,1 1-1,0-1 0,2 1 1,6 2 11,0-1 0,0 0 0,1-1 0,-1 0 0,0-1 0,1 0 0,19-2 0,74-21 457,-80 16-385,0 1 0,1 1-1,49-4 1,-43 10-78,1-2-1,0-1 1,54-11 0,24-24-140,-62 19 12,-30 13 116,0 1 0,0 0-1,0 2 1,29-1-1,-18 1 127,224-9 285,-125-1-810,61 0 796,-7 0-333,-119 10-183,82-14 0,-110 11 184,111-3 100,-105 8-27,0-1 1,43-9-1,-54 4-64,82-11 217,-102 16-239,1 1 1,0 0-1,0 1 1,-1 0-1,1 0 1,0 1 0,-1 1-1,13 4 1,-21-6-77,0-1-1,0 1 1,1-1 0,-1 0 0,0 1 0,1-1 0,-1 0 0,0 0 0,0-1 0,1 1 0,-1 0-1,0-1 1,0 1 0,0-1 0,1 0 0,-1 0 0,0 0 0,0 0 0,0 0 0,0 0-1,0 0 1,-1-1 0,1 1 0,0-1 0,-1 1 0,1-1 0,1-2 0,-1 2-401,-1 0 0,1 0 0,-1-1 0,1 1 0,-1 0 0,0-1 0,0 0 0,0 1 0,0-1 0,0 1 0,-1-1 0,1 0 0,0-4 0,-1-10-3558</inkml:trace>
</inkml:ink>
</file>

<file path=ppt/ink/ink18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6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7 6144,'-17'-6'5543,"10"8"1436,10 12-958,2 1-5848,-3-8-1460,7 20 2017,-2 1 0,-1-1 0,-1 1 0,2 35 0,-5 115 237,-3-108-737,9 84 0,1-110-208,1 18-2,-10-62-21,0 1-1,-1-1 0,1 0 0,0 1 1,0-1-1,0 0 0,-1 1 0,1-1 1,0 0-1,-1 1 0,1-1 0,0 0 1,-1 0-1,1 1 0,0-1 0,-1 0 1,1 0-1,0 0 0,-1 1 0,1-1 0,-1 0 1,1 0-1,0 0 0,-1 0 0,1 0 1,-1 0-1,1 0 0,-1 0 0,1 0 1,0 0-1,-1 0 0,1 0 0,-1 0 1,1 0-1,0-1 0,-1 1 0,1 0 1,-1 0-1,1 0 0,0 0 0,-1-1 0,1 1 1,-1-1-1,-21-12-347,17 7 295,1 1 0,-1-1 0,1 0-1,1 0 1,-1 0 0,1-1 0,0 1 0,1-1 0,-1 0 0,1 1 0,1-1 0,-1 0 0,1 0 0,0-1-1,1 1 1,0 0 0,0 0 0,0 0 0,1 0 0,0 0 0,0 0 0,1 0 0,0 0 0,0 0-1,1 1 1,0-1 0,7-12 0,15-30 321,30-51 746,-54 100-998,13-24 660,2 1 1,1 0-1,1 2 1,40-39-1,-24 33-432,1 2 0,1 1 1,1 2-1,66-29 0,-88 46-401,1 0-1,0 1 1,0 1 0,0 0 0,0 1-1,1 1 1,-1 0 0,17 2-1,-15-1-1083,-18 0 1111,0 0 0,0 1 0,1-1 0,-1 0 0,0 0 0,0 0 0,0 1 0,1-1 0,-1 0 0,0 0 0,0 1 0,0-1 0,0 0 0,0 0 0,0 1 0,0-1 0,0 0 0,0 0 0,0 1 0,0-1 0,0 0 0,0 1 0,0-1 0,0 0 0,0 0-1,0 1 1,0-1 0,0 0 0,0 0 0,0 1 0,0-1 0,0 0 0,0 0 0,0 1 0,-1-1 0,1 0 0,0 0 0,0 1 0,0-1 0,-1 0 0,1 0 0,0 0 0,0 0 0,0 1 0,-1-1 0,-9 14-3901,9-13 3318,-10 9-3125</inkml:trace>
</inkml:ink>
</file>

<file path=ppt/ink/ink18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6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 9856,'-4'-10'4818,"8"10"1783,6 13-831,-3 1-5786,52 102 2063,34 112 236,-90-224-2549,-1-1 0,0 1 1,1-1-1,0 1 0,0-1 0,0 0 0,0 0 0,1 0 1,-1 0-1,1-1 0,-1 0 0,9 4 0,-11-5 87,1 0 0,0 0 0,0 0-1,-1 0 1,1-1 0,0 1 0,0-1 0,0 1-1,0-1 1,0 0 0,0 0 0,0 0 0,0 0-1,0 0 1,0 0 0,-1 0 0,1-1 0,0 1-1,0-1 1,0 1 0,0-1 0,0 0 0,-1 0-1,1 0 1,0 0 0,-1 0 0,1 0 0,0 0 0,2-3-1,5-8-3660</inkml:trace>
</inkml:ink>
</file>

<file path=ppt/ink/ink18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7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11136,'23'-14'5503,"5"5"-4863,-19 6 8576,6 3-8832,-5 0 128,13 3 0,-5-3 0,11 0-768,-10 0 128,10 0 128,-6 0 128,-4 9-1024,-5-2 0,-1-7-1920,1 0 0,-9 4-768,1-1 1</inkml:trace>
</inkml:ink>
</file>

<file path=ppt/ink/ink18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7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11520,'34'-27'5759,"12"7"-6782,-36 17 11134,8 3-9727,-4 0 128,6 7-128,-6-4 128,9 3-768,-5 1 0,7-7-640,-7 0 128,16-13-2688,-11 10 0</inkml:trace>
</inkml:ink>
</file>

<file path=ppt/ink/ink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8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5888,'-14'9'2944,"32"-6"-4608,-13-3 5376,4 9-6400,1 5 128,-6 6-128,-13-11 128</inkml:trace>
</inkml:ink>
</file>

<file path=ppt/ink/ink18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7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19 325 6272,'-7'-6'13373,"3"15"-8593,1 24-5500,2-26 1462,-1 15 88,1-1 0,0 1 0,2-1 0,5 38 0,-5-53-781,1 1 1,0-1-1,0 1 1,0-1 0,1 0-1,0 0 1,0 0-1,1-1 1,0 1-1,0-1 1,0 0 0,0 0-1,1 0 1,0 0-1,0-1 1,0 0 0,1 0-1,-1 0 1,12 5-1,-11-7-4,0 0 0,0 0-1,-1 0 1,1-1-1,0 0 1,0 0-1,0-1 1,0 1 0,0-1-1,1-1 1,9-1-1,63-19 317,-64 14-299,-1 0-1,0-2 0,0 0 0,0 0 0,-1-1 0,-1-1 0,0 0 1,0-1-1,17-23 0,-14 19-54,-8 8-28,0-1-1,0 0 1,0 0-1,-1 0 1,-1-1-1,0 0 1,0 0-1,-1-1 1,0 1-1,0-1 1,-1 0-1,-1 0 1,0 0-1,0-13 1,-2 12-37,0 0 1,-2 0-1,1 0 0,-2 0 0,1 0 0,-2 1 1,0-1-1,0 1 0,-1 0 0,0 0 1,-1 1-1,0-1 0,-11-13 0,6 9 32,-1 0 0,0 1 0,-1 1 0,-1 0-1,0 1 1,0 1 0,-24-15 0,33 23 32,1 0 1,-1 1-1,0 0 1,0 0-1,1 0 1,-1 0-1,-1 1 1,1 0 0,0 0-1,0 0 1,0 1-1,-1-1 1,1 1-1,0 1 1,0-1 0,0 1-1,-1 0 1,1 0-1,0 0 1,0 1-1,0-1 1,0 1-1,1 1 1,-1-1 0,0 1-1,1-1 1,0 1-1,-1 1 1,1-1-1,1 1 1,-5 4-1,4-4-170,0 1 0,0 0 0,1 1 0,0-1-1,0 0 1,1 1 0,-1-1 0,1 1-1,0 0 1,1 0 0,-1 0 0,0 10 0,1 1-1223,0 0 1,2 0 0,1 19 0,2 5-2348</inkml:trace>
</inkml:ink>
</file>

<file path=ppt/ink/ink18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8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19 5888,'0'-1'306,"0"0"0,0 0 1,-1 0-1,1-1 0,0 1 0,-1 0 1,1 0-1,-1 0 0,1 0 0,-1 0 0,1 0 1,-1 0-1,0 1 0,1-1 0,-1 0 1,0 0-1,-1-1 0,1 2-71,1 0-1,0 0 1,-1 0 0,1 0-1,-1 0 1,1 0-1,-1 0 1,1 0-1,-1 0 1,1 0 0,-1 1-1,1-1 1,-1 0-1,1 0 1,0 0 0,-1 1-1,1-1 1,-1 0-1,1 0 1,0 1-1,-1-1 1,1 0 0,0 1-1,-1-1 1,1 0-1,0 1 1,-1 0 0,-9 18 4645,4 2-4434,-1 17 1018,5-30-1312,0 0 0,1 0-1,0 0 1,0 0 0,0 0 0,1 1 0,1-1-1,-1 0 1,1 0 0,1 0 0,2 12 0,0-10-79,0 0 1,1-1 0,-1 1 0,8 9-1,-10-16-70,0 0-1,1 0 0,-1 0 0,1 0 1,0 0-1,0-1 0,0 1 1,0-1-1,0 0 0,0 1 0,1-2 1,-1 1-1,1 0 0,-1-1 1,8 3-1,2-3-56,0 0-1,0-1 1,0 0 0,0-1 0,0-1 0,0 0-1,18-5 1,-7 0-648,1-1 0,-1-1 0,24-13-1,-44 20 188,1-1 0,-1 1 0,0-1 0,0 0 0,0 0 0,-1-1 0,1 1 0,-1-1 0,1 0 0,-1 1 0,-1-2 0,1 1 0,3-6 0,4-7-2706</inkml:trace>
</inkml:ink>
</file>

<file path=ppt/ink/ink18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29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0 104 3328,'3'-15'960,"0"-19"7018,-3 33-6676,37-32 4052,-29 30-4866,1-1 0,-1 1 0,1 1 0,0-1 0,0 1 0,0 1 0,0 0 0,0 0 0,0 1 0,0 0 0,0 1 0,0-1 0,15 5 0,33-1 659,-53-4-1093,0 1 1,0-1-1,-1 0 1,1 1-1,0 0 1,0 0-1,-1 0 1,1 1-1,0-1 1,-1 1-1,1 0 1,-1 0-1,0 0 1,0 0-1,0 1 1,0-1-1,5 5 1,0 4 13,0 0 1,0 0-1,11 22 0,-15-23-70,1-1 0,1 0 0,-1 0 0,1-1-1,1 1 1,0-1 0,11 10 0,0-5-9,0-2 0,1 0 1,0-1-1,1-1 0,0-1 1,0-1-1,26 6 0,-38-12 47,0-1-1,1 1 0,-1-2 0,0 1 0,0-1 0,0 0 0,0-1 0,0 0 0,-1 0 0,1-1 0,0 0 0,-1 0 0,0 0 0,0-1 0,0-1 0,0 1 1,11-10-1,-14 11-48,-1-1 0,1 1 0,0-1 0,-1 0 0,0 0 0,0 0 0,0-1 0,0 1 0,-1-1 0,0 1 0,0-1 0,0 0 0,0 0 0,-1 0 1,0 0-1,0 0 0,0 0 0,0 0 0,-1 0 0,0-1 0,0 1 0,-1 0 0,1 0 0,-1 0 0,0 0 0,0 0 0,-1 0 0,-2-5 0,3 5-6,-1 1 0,0 0-1,-1 0 1,1 0 0,-1 0-1,0 0 1,0 1 0,0-1 0,0 1-1,0 0 1,-1 0 0,0 0-1,1 0 1,-1 0 0,0 1-1,0 0 1,-1 0 0,1 0-1,0 0 1,-1 1 0,1 0-1,-1 0 1,1 0 0,-1 0-1,0 0 1,1 1 0,-1 0-1,0 0 1,1 1 0,-1-1-1,-6 2 1,1 1-16,-1 0 1,1 0 0,0 1-1,0 0 1,0 1-1,1 0 1,0 0-1,0 1 1,0 0-1,0 1 1,1 0-1,-10 11 1,-10 18-1183,-30 47 1,7-9-7444,37-54 5439</inkml:trace>
</inkml:ink>
</file>

<file path=ppt/ink/ink18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0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6784,'16'-2'2616,"-16"2"-2533,0 0-1,1 0 0,-1 0 0,0 0 1,0-1-1,1 1 0,-1 0 0,0 0 1,0 0-1,0-1 0,1 1 0,-1 0 0,0 0 1,0-1-1,0 1 0,0 0 0,0 0 1,0-1-1,0 1 0,1 0 0,-1-1 1,0 1-1,0 0 0,0-1 0,0 1 1,0 0-1,0 0 0,0-1 0,0 1 0,-1 0 1,1-1-1,0 1 0,0 0 0,0 0 1,0-1-1,0 1 0,0 0 0,-1-1 1,3-4 4524,11 1-2463,5 2-896,75 8 948,-57-2-968,48-2-1,-63-4-1459,0 0-1,38-11 1,7-10-4596,-37 8 1606</inkml:trace>
</inkml:ink>
</file>

<file path=ppt/ink/ink18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0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1 509 6912,'3'-3'3328,"32"-25"6232,33-7-5783,-50 27-3530,-1-1 1,32-21-1,-30 15 213,0-1 0,-2-1 0,0-1 0,-1-1-1,0 0 1,23-40 0,-32 47-296,0-1 1,-1-1-1,-1 1 0,0-1 1,0 0-1,-2 0 0,0 0 0,0-1 1,-1 1-1,-1-1 0,0 0 0,-3-21 1,2 33-103,0 1 1,0 0 0,-1-1-1,1 1 1,-1 0 0,0 0-1,0 0 1,0-1 0,0 1-1,0 0 1,-2-3-1,-3 8 409,4 19-285,4 123-122,1-36 43,-21 208-1,17-289-1425,0 1-1844,-2-27 1456,-2-13 216,1-1-2349</inkml:trace>
</inkml:ink>
</file>

<file path=ppt/ink/ink18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1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607 1 7168,'-7'2'11880,"-17"10"-7677,-6 2-4479,-21 8 1353,0 3-1,1 1 0,1 3 1,-83 64-1,112-77-924,2 0 0,0 1 0,1 0 0,0 2 0,2 0 0,0 1 0,1 0 0,1 1 0,1 1 0,1 0 0,1 0 0,1 1-1,-10 38 1,17-52-108,1 0 0,0 0-1,0 0 1,1 0-1,0 1 1,1-1 0,0 0-1,0 0 1,1 0 0,0 0-1,1 0 1,0 0-1,7 13 1,-3-10-2,-1-1 0,2-1 0,0 1 0,0-2 0,1 1 0,0-1 0,0 0-1,20 13 1,-2-5-36,1-1-1,0-1 0,1-2 0,1 0 0,0-3 0,60 14 0,-56-16-255,50 9-1792,-77-16 1207,-1 0 0,1 0-1,0-1 1,0 0 0,0-1 0,-1 0-1,1 0 1,0 0 0,7-3-1,7-8-3132</inkml:trace>
</inkml:ink>
</file>

<file path=ppt/ink/ink18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2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6272,'2'-2'855,"1"0"0,0-1 0,0 1-1,-1 0 1,1 0 0,1 0 0,-1 1 0,0-1 0,0 1 0,1 0 0,-1 0 0,0 0 0,1 0-1,3 0 1,-2 1-394,0 0-1,1 0 1,-1 0-1,0 1 1,0 0 0,0 0-1,0 0 1,9 4-1,-3 0-173,1 0 0,-1 2 0,-1-1 0,1 1 0,-1 1-1,0 0 1,9 10 0,13 13 311,-1 1-1,-2 1 0,-1 2 0,36 60 1,-49-69-498,-1 1 0,-2 0 0,-1 0 1,13 53-1,-21-70-68,-1 1 0,0-1 0,-1 0 0,0 1 0,-1-1 0,0 1 0,0-1 0,-1 1 0,-1-1 0,0 0 0,0 1 0,-1-1 0,0 0 0,-1-1 0,0 1 0,-11 18 0,-4 2 72,15-22-125,0-1 0,0 0 0,-1-1 0,0 1 0,0-1 0,-1 0 0,0 0 0,0 0 0,-10 7-1,15-13-101,1 0-1,-1 0 0,0 1 0,1-1 0,-1 0 1,0 0-1,1 0 0,-1 0 0,0 0 0,1 0 1,-1 0-1,0 0 0,1 0 0,-1 0 0,1 0 1,-1 0-1,0-1 0,1 1 0,-1 0 0,0 0 1,1-1-1,-1 1 0,1 0 0,-1-1 0,1 1 0,-1-1 1,1 1-1,-1 0 0,1-1 0,-1 1 0,1-1 1,0 1-1,-1-1 0,1 0 0,0 1 0,-1-1 1,1 1-1,0-1 0,0 0 0,-1 1 0,1-1 1,0 0-1,0 1 0,0-1 0,0 0 0,0 1 1,0-1-1,0 1 0,0-1 0,0 0 0,0 1 0,1-1 1,-1 0-1,0 1 0,1-2 0,-1 0-3588</inkml:trace>
</inkml:ink>
</file>

<file path=ppt/ink/ink18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3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52 2304,'1'5'2482,"1"-21"-67,0-1 1706,-2 21 3522,-5 51-3657,1 14-2020,6-37-1544,1-1 0,2 0 1,2 0-1,14 43 1,-21-72-423,1 1 1,0-1 0,-1 1 0,0-1 0,0 1 0,0 0 0,0-1 0,0 1 0,-1 4 0,1-6-4,0-1 1,0 1-1,0 0 1,0-1-1,0 1 0,0-1 1,0 1-1,-1-1 0,1 0 1,0 1-1,0-1 0,-1 1 1,1-1-1,0 1 0,-1-1 1,1 1-1,0-1 0,-1 0 1,1 1-1,0-1 1,-1 0-1,1 1 0,-1-1 1,1 0-1,-1 0 0,1 0 1,-1 1-1,1-1 0,-1 0 1,1 0-1,-1 0 0,1 0 1,-1 0-1,1 0 1,-1 0-1,1 0 0,-1 0 1,1 0-1,-1 0 0,1 0 1,-1 0-1,1 0 0,-1 0 1,1 0-1,-1-1 0,1 1 1,-1 0-1,1 0 1,-1-1-1,1 1 0,-1-1 1,-1-1-11,0 0 0,1 0-1,-1 0 1,1 0 0,-1 0 0,1 0 0,0-1 0,0 1 0,0 0 0,0-1 0,0 1 0,0-1 0,1 1 0,-1-1 0,1 1 0,0-1 0,0-4 0,0-1-25,0 0-1,0 1 1,1-1-1,3-15 1,2 8-14,1 0 0,0 1 0,1 0 1,1 1-1,0 0 0,17-18 0,-11 18 141,0 0-1,0 1 1,1 0 0,1 2-1,0 0 1,0 1 0,26-10-1,13-8 121,31-11-237,-78 35-991,-1 1 1,1 0-1,-1 0 1,18 0 0,-19 3-1335,-9 3-1331,-3 0 228</inkml:trace>
</inkml:ink>
</file>

<file path=ppt/ink/ink18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3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6912,'2'2'9081,"6"2"-4223,31 10-3663,-23-8-564,-3 0-389,1 0 0,-1 0 0,-1 2 0,1 0 0,-1 0 0,0 1 1,-1 0-1,0 1 0,-1 0 0,0 1 0,0 0 0,-1 1 0,-1 0 0,0 0 1,0 1-1,-2 0 0,1 0 0,-2 1 0,6 18 0,-11-31-300,0 1 0,1-1 0,-1 0 0,0 0 0,0 0 0,1 0 0,-1 0 0,0 0 0,1 0 0,-1 1-1,1-1 1,0 0 0,-1-1 0,1 1 0,0 0 0,-1 0 0,1 0 0,0 0 0,0 0 0,0-1 0,0 1 0,0 0 0,0-1 0,0 1 0,0-1-1,0 1 1,0-1 0,0 1 0,0-1 0,0 0 0,1 0 0,-1 1 0,0-1 0,0 0 0,2 0 0,1-1-653,0-1 1,-1 1 0,0-1-1,1 1 1,-1-1-1,0 0 1,0 0 0,0 0-1,3-4 1,9-7-2639</inkml:trace>
</inkml:ink>
</file>

<file path=ppt/ink/ink18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4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12 5632,'8'-4'400,"4"-3"8924,-14 14-2217,-1-5-6839,1 1-1,-1 0 0,1 0 0,0 1 1,-1-1-1,2 0 0,-1 1 1,0-1-1,1 1 0,0 0 0,-1-1 1,1 1-1,1 0 0,-1 0 1,1 0-1,-1 6 0,-8 89 1980,4-69-1536,0 44 0,3-38-408,1-18-165,0 0 0,1 0-1,5 29 1,-5-43-134,1-1 1,0 1-1,0-1 1,0 1-1,0-1 1,0 0-1,1 0 0,-1 1 1,1-1-1,0 0 1,0 0-1,0-1 1,1 1-1,-1 0 0,1-1 1,-1 1-1,1-1 1,0 0-1,0 0 1,0 0-1,0 0 0,0 0 1,7 2-1,-2-2-185,1 0 0,0-1 0,1 0 0,-1 0 0,0-1 0,0 0 1,0 0-1,0-1 0,0 0 0,0-1 0,11-3 0,-3 0-1079,0-2 1,0 0-1,0-1 1,21-13-1,1-1-2708</inkml:trace>
</inkml:ink>
</file>

<file path=ppt/ink/ink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8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6 186 1664,'-1'0'44,"1"0"0,0 0 0,0 0 0,-1 0 0,1 0 0,0 0 0,-1 1 0,1-1 0,0 0 0,0 0 0,-1 0 0,1 1 0,0-1 0,0 0 0,0 0 0,-1 1 0,1-1 0,0 0 0,0 0 0,0 1 0,0-1 0,0 0 0,0 1 0,0-1 0,-1 0 0,1 1 0,0-1 0,0 0 0,0 0 0,0 1 0,0-1 0,0 0 0,0 1 0,1-1 0,-1 0 0,0 1 0,0-1 0,0 0 0,0 1 0,0-1 0,0 0 0,0 0 0,1 1 0,-1-1 1,0 0-1,0 0 0,0 1 0,1-1 0,-1 0 0,0 0 0,0 0 0,1 1 0,-1-1 0,0 0 0,0 0 0,1 0 0,-1 0 0,26 18 1537,-9-6-937,1 7-10,-1 1 0,0 0 0,-2 1 0,-1 1 0,0 0 0,18 44 0,-6-18 562,-19-38-859,-1 1 1,-1-1-1,0 1 1,0 0-1,6 22 1,-13-26 479,-7-13-514,-8-17-186,4-14-78,1-1 0,2-1 1,1 0-1,-3-47 0,11 72-27,0 0-1,1-1 1,0 1 0,2 0 0,-1 0-1,2 0 1,0 0 0,1 0 0,0 0 0,1 1-1,0 0 1,1 0 0,0 0 0,1 1-1,10-14 1,-11 21 1,-1-1 0,1 1-1,0 0 1,1 0 0,-1 0 0,1 1-1,0 0 1,0 1 0,0-1 0,0 1-1,1 1 1,0-1 0,-1 1 0,1 1-1,0-1 1,0 1 0,0 1 0,0-1-1,13 2 1,-9 0 18,0 0 1,0 1-1,0 0 0,-1 1 0,1 0 1,-1 1-1,1 0 0,-1 1 0,0 0 1,-1 0-1,1 2 0,12 8 1,-3 3 32,-1 1 0,-1 1-1,-1 0 1,0 1 0,-2 1 0,0 0 0,-2 1 0,-1 1 0,0 0 0,-2 1 0,0 0 0,-2 0 0,-1 1 0,7 50 0,-14-75-119,1 1 0,-1-1-1,1 0 1,-1 1-1,0-1 1,0 1-1,0-1 1,0 1-1,0-1 1,0 1-1,0-1 1,-1 0-1,1 1 1,0-1-1,-1 1 1,1-1-1,-1 0 1,0 1-1,1-1 1,-1 0-1,0 0 1,0 0-1,0 1 1,0-1-1,0 0 1,0 0-1,0 0 1,0 0-1,0-1 1,0 1-1,0 0 1,-3 1 0,3-3-152,-1 1 0,0 0 1,0 0-1,1-1 1,-1 1-1,0-1 0,1 1 1,-1-1-1,1 0 1,-1 0-1,0 0 0,1 0 1,0 0-1,-1 0 1,1 0-1,0 0 0,-1 0 1,1-1-1,0 1 1,0-1-1,0 1 0,0-1 1,0 1-1,0-1 1,1 1-1,-1-1 0,0-3 1,-5-13-1970</inkml:trace>
</inkml:ink>
</file>

<file path=ppt/ink/ink18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5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13184,'4'3'6527,"33"17"-7679,-26-20 10880,7 0-9600,1 0 128,-5 0-256,-5 0 128,-3 0-1152,-6 0 0,-11 5-2432,7-1 0</inkml:trace>
</inkml:ink>
</file>

<file path=ppt/ink/ink18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6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420 15 4608,'0'0'319,"1"0"0,-1 0 0,1 0-1,-1 0 1,1-1 0,-1 1 0,1 0 0,-1 0 0,1 0 0,-1 0 0,1-1 0,-1 1 0,1 0-1,-1-1 1,1 1 0,-1 0 0,1-1 0,-1 1 0,0 0 0,1-1 0,-1 1 0,0-1 0,1 1-1,-1-1 1,0 1 0,0-1 0,1 1 0,-1-2 0,-4-2 4074,-5 7-5384,3-1 1631,-1 0 0,1 0-1,-1 0 1,1-1 0,-1 1 0,-11-1-1,12-1-457,0 1-1,0-1 1,1 1-1,-1 0 1,0 0-1,1 1 1,-1 0-1,1 0 0,-1 0 1,1 1-1,0 0 1,0 0-1,-7 5 1,-16 19 39,2 2 1,0 1 0,2 2 0,1 0 0,2 1 0,1 1 0,2 1-1,1 0 1,-23 72 0,31-79-21,2 0 0,1 0 1,1 0-1,1 0 0,2 1 0,1 0 0,1-1 0,1 1 0,2 0 1,1-1-1,1 0 0,1 0 0,18 48 0,-21-70-122,1 0 1,0 0-1,0-1 0,0 1 0,0-1 1,1 0-1,0 0 0,0 0 0,0-1 1,1 0-1,-1 0 0,1 0 1,0-1-1,0 0 0,1 0 0,10 3 1,13 9 108,-21-12-144,0 0 0,0 0 0,1-1 1,-1 0-1,1 0 0,-1-1 0,19-1 0,21 4 94,-46-3-248,29 5 425,-31-5-389,0-1 0,0 0 0,0 0 0,0 0 0,0 1 0,0-1 0,0 0 0,0 1 0,0-1 1,0 1-1,0-1 0,0 1 0,0 0 0,-1-1 0,1 1 0,0 0 0,0 0 0,-1-1 0,1 1 1,-1 0-1,1 0 0,0 0 0,-1 0 0,1 1 0,-3 3-6704,3-9 2442,0 3 475</inkml:trace>
</inkml:ink>
</file>

<file path=ppt/ink/ink18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6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4992,'22'4'11473,"-4"0"-7096,-11-2-4062,1 1 0,-1 0 0,0 1 0,0 0-1,0 0 1,0 0 0,0 1 0,11 10 0,48 53 2774,-51-51-2953,-6-4 63,1 1 1,-2-1 0,0 1 0,-1 1 0,0 0 0,6 20 0,9 20 64,-15-40-195,54 122 555,-54-120-512,-1 0 0,-1 0 1,-1 1-1,-1-1 0,3 36 0,-7-41-54,0 0 1,0 1-1,-1-1 1,-1 0-1,0 0 1,-1-1-1,0 1 1,-1-1-1,-6 12 1,-2 0-204,-2 0-1,-33 41 1,28-48-893,13-16-914,8-14-1628,6-2 60,2 2-213</inkml:trace>
</inkml:ink>
</file>

<file path=ppt/ink/ink18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7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0 196 4864,'16'-32'9293,"-4"11"-7067,-11 20-2182,11-14 898,0 1 0,1 0 0,1 1 0,0 1 0,20-15 0,-18 17-443,-11 6-283,1 0 1,0 0-1,0 0 0,0 1 0,0 0 0,0 0 1,1 1-1,-1 0 0,1 0 0,0 0 0,13-1 1,-17 3-163,1 0 1,0-1-1,0 1 1,0 0-1,0 1 1,-1-1-1,1 1 1,0 0-1,0 0 1,-1 0-1,1 0 1,-1 1-1,1-1 1,-1 1-1,1 0 1,-1 0-1,0 0 1,0 1-1,0-1 1,0 1-1,0-1 1,-1 1-1,1 0 1,-1 0-1,0 0 1,0 0 0,0 1-1,0-1 1,0 1-1,-1-1 1,0 1-1,0-1 1,0 1-1,0 0 1,1 5-1,-1 1-39,0-1 0,0 0 1,-1 0-1,0 0 0,0 1 0,-1-1 0,-1 0 0,1 0 1,-1 0-1,-1 0 0,0 0 0,0-1 0,-1 1 0,0-1 1,0 0-1,-1 0 0,0 0 0,-7 8 0,-9 10 41,-2-2 0,0 0 0,-41 31 0,58-48-64,-1-1-1,0-1 1,0 1-1,0-1 0,-1 0 1,1-1-1,-1 1 1,0-2-1,-1 1 1,1-1-1,-1 0 1,1-1-1,-1 0 1,-10 1-1,19-4 11,0 1 0,1-1 0,-1 0 0,0 1 0,0-1 0,0 1 0,0-1 0,1 0 0,-1 1 0,0-1 0,1 1 0,-1-1 0,0 0 0,1 1-1,-1-1 1,1 1 0,-1 0 0,1-1 0,-1 1 0,1-1 0,-1 1 0,1 0 0,0-1 0,-1 1 0,1 0 0,-1-1 0,1 1 0,0 0 0,1 0 0,25-16 88,-19 15-1,-1 1 0,0 0 0,1 0-1,-1 1 1,0 0 0,8 2-1,12 1 529,8 1-83,-25-3-509,0 0 0,0 0-1,0-2 1,0 1 0,11-2-1,26-1-583,-12 1-1646,2-8-4374,-28 5 2973</inkml:trace>
</inkml:ink>
</file>

<file path=ppt/ink/ink18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8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7040,'9'-8'5492,"-9"8"-5194,0 0 0,0 0 0,0 0 0,0 0 0,0 0 0,0 0 0,0 0 0,0 0 0,0 1 0,0-1 0,0 0 0,0 0 0,0 0 0,0 0 0,0 0 0,0 0 1,0 0-1,0 0 0,0 0 0,0 0 0,1 0 0,-1 0 0,0 0 0,0 0 0,0 0 0,0 0 0,0 0 0,0 0 0,0 0 0,0 0 0,0 0 0,0 0 0,0 0 0,0 0 0,0 0 0,0 8 1716,-1 6-4570,7 136 6057,17 81-2436,-20-206-1018,8 103-478,-11-126 387,0-1 0,0 0 0,0 1 0,0-1 0,-1 1 0,1-1 0,0 1 0,-1-1 0,1 0 0,-1 1 1,1-1-1,-1 0 0,0 1 0,0-1 0,1 0 0,-1 0 0,0 0 0,-1 1 0,-3-4-850,6-14 169,10-7-581,-9 22 1229,-1-1 0,0 0 1,1 0-1,-1-1 0,0 1 0,-1 0 1,1 0-1,0 0 0,-1-1 0,1 1 1,-1 0-1,1-4 0,0-4 59,1 0-1,0 0 0,1 1 1,0-1-1,1 1 0,0 0 1,0 0-1,1 0 0,10-13 1,12-28 1228,-20 37-982,-1 1-1,1-1 1,1 2-1,0-1 0,1 1 1,0 1-1,1-1 1,0 1-1,0 1 0,1 0 1,22-13-1,4 1-10,2 1 0,59-21 0,-94 40-205,2-1-125,0 0 0,0 0 0,0 1 0,1 0 0,-1 0-1,8 0 1,9 1-5939,-13 0 566,-10 0 2265</inkml:trace>
</inkml:ink>
</file>

<file path=ppt/ink/ink18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8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12 5888,'0'-1'64,"0"1"0,0 0 0,1-1 0,-1 1 0,0 0 0,0-1 0,0 1 0,0 0 1,0-1-1,0 1 0,0 0 0,0-1 0,0 1 0,0 0 0,0-1 0,0 1 0,0 0 0,0-1 0,-1 1 0,1 0 0,0-1 1,0 1-1,0 0 0,0 0 0,0-1 0,-1 1 0,1 0 0,0-1 0,0 1 0,-1 0 0,1 0 0,0 0 0,0-1 1,-1 1-1,1 0 0,0 0 0,-1 0 0,1 0 0,0-1 0,-1 1 0,1 0 0,0 0 0,-1 0 0,-2 19 6845,3-18-4990,15 7 1745,-10-3-3359,0-1 1,0 1 0,0 0-1,-1 0 1,0 0-1,5 8 1,23 81 2284,-24-68-2237,0-1-1,19 40 1,-24-61-315,0 0 0,0 0 0,1 0 0,0 0-1,-1-1 1,1 0 0,0 0 0,0 0 0,1 0 0,-1 0 0,1-1 0,5 3 0,-7-4-279,0 0-1,0 1 1,0-1 0,0 0 0,0-1 0,0 1 0,0 0-1,0-1 1,0 0 0,0 1 0,1-1 0,-1-1 0,0 1-1,0 0 1,0-1 0,0 0 0,0 1 0,0-1-1,5-2 1,6-7-3087</inkml:trace>
</inkml:ink>
</file>

<file path=ppt/ink/ink18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9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5888,'22'-6'9283,"-4"1"-3301,-7 0-5504,-10 4-403,1 1 0,-1-1 0,1 1-1,0-1 1,-1 1 0,1 0 0,0-1-1,-1 1 1,1 0 0,0 0 0,0 0 0,-1 0-1,1 1 1,0-1 0,-1 0 0,1 1-1,0-1 1,-1 1 0,1 0 0,2 1-1,22 4-236,139-2 4641,-93-4-8021,-34 0-2003,-38 0 2218</inkml:trace>
</inkml:ink>
</file>

<file path=ppt/ink/ink18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39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6400,'5'-13'2585,"-5"13"-2509,0 0 1,0 0-1,0 0 0,0 0 0,1-1 1,-1 1-1,0 0 0,0 0 0,0 0 0,1 0 1,-1 0-1,0 0 0,0 0 0,0 0 1,1 0-1,-1 0 0,0 0 0,0 0 1,0 0-1,1 0 0,-1 0 0,0 0 1,0 0-1,0 0 0,1 0 0,-1 1 0,0-1 1,0 0-1,0 0 0,1 0 0,-1 0 1,0 0-1,0 0 0,0 1 0,0-1 1,0 0-1,1 0 0,-1 0 0,0 0 0,0 1 1,0-1-1,0 0 0,0 0 0,0 1 1,2 0 4488,-2-1-2603,10 12 2412,-3 0-4004,-1 1 1,0 0 0,-1 0 0,0 0-1,-1 1 1,-1 0 0,4 27-1,-3 5 295,-4 53 0,0-47-865,-3-35 255,1-8-1308,1 0-4482,1-9 2279</inkml:trace>
</inkml:ink>
</file>

<file path=ppt/ink/ink18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0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4864,'22'-21'11046,"-11"13"-10381,-10 8-385,-1-1 0,1 0 0,0 1 0,0-1 0,0 1 0,0-1-1,0 1 1,0-1 0,0 1 0,0 0 0,0-1 0,0 1-1,0 0 1,0 0 0,0 0 0,0 0 0,0 0 0,0 0-1,0 0 1,0 0 0,0 0 0,0 0 0,1 1 0,0 1-102,-1-1 0,0 1 1,0-1-1,0 1 1,0 0-1,0 0 0,0-1 1,-1 1-1,1 0 1,-1 0-1,1 0 0,-1 0 1,0 0-1,0 0 1,1 0-1,-2 3 1,2 77 671,-2-60-602,1-1 0,0 1 0,2-1 0,6 32 0,0-13-276,3 11-51,-11-49 11,1-1 0,-1 1 0,1 0 0,-1 0 0,0 0 0,1 0 0,-1 0 0,0 0 0,0 0 0,-1-1 0,1 1 0,0 0 0,-1 0 0,1 0 0,-1 0 0,1 0 0,-1-1 0,0 1 0,0 0 0,0-1 0,0 1 0,0 0 0,0-1 0,-3 3 0,1-1-773,0 0 0,-1 0 0,1 0 0,-1 0 0,0-1-1,0 1 1,0-1 0,0 0 0,-6 2 0,-5 0-2636</inkml:trace>
</inkml:ink>
</file>

<file path=ppt/ink/ink18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1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46 193 7552,'1'43'12290,"3"7"-4996,-1-32-6225,0 0 0,1 0 0,11 30-1,-12-41-1188,0 1-1,0-1 1,1 0 0,0 0-1,1 0 1,-1 0-1,1-1 1,0 0-1,1 0 1,0 0-1,0 0 1,0-1-1,0 0 1,1-1 0,11 7-1,-11-8 366,0 0 0,0-1 0,0 0 0,1 0 0,-1-1 0,1 0 0,7 1 0,-5-2-228,0 0-1,0 0 0,0-1 0,-1 0 0,1-1 0,0 0 0,-1 0 1,1-1-1,-1-1 0,0 1 0,0-1 0,0-1 0,-1 0 1,1 0-1,-1 0 0,-1-1 0,12-11 0,-9 7-15,-1-1-1,-1 0 1,0-1 0,-1 0-1,0 0 1,0-1 0,-1 1-1,-1-1 1,0-1 0,-1 1-1,4-24 1,-3 12 12,-2 1 0,0-1-1,-2 0 1,-1 1 0,0-1 0,-2 0 0,-1 1-1,-1-1 1,-8-26 0,7 122-13,13 655 21,-6-641-63,-3 1-1,-13 88 0,10-156 67,-1 1 0,0-1 0,-1 0 0,-1-1 0,0 0 0,-2 0 0,0 0 0,0-1 0,-2-1 0,0 1 0,-1-2 0,0 0 0,-1 0 0,-1-1 0,-15 11 0,24-20-9,0 0-1,0 0 1,-1-1-1,1 1 0,-1-1 1,0-1-1,0 1 1,0-1-1,0 0 0,0-1 1,-1 1-1,1-1 1,0 0-1,-1-1 0,1 1 1,-1-2-1,1 1 0,-1 0 1,1-1-1,0 0 1,-1-1-1,1 0 0,-7-2 1,4 0-5,1-1-1,-1 0 1,1 0 0,0-1-1,0 0 1,1 0 0,-1-1-1,2 0 1,-1 0 0,1-1-1,0 1 1,0-1 0,1-1-1,-6-11 1,3 4-70,1-1 0,0-1 0,1 1 0,1-1 0,-5-29 0,9 37-407,0 0 0,1 0 0,0 1 0,1-1 0,1-11 0,0 15-415,-1-1 0,1 0 0,1 0 0,-1 1 0,1 0 0,0-1 0,8-10 0,4-4-3108</inkml:trace>
</inkml:ink>
</file>

<file path=ppt/ink/ink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09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1 362 3456,'20'1'1984,"0"2"1,34 9-1,15 2-1217,-55-13-638,0-1 0,0 0-1,-1-1 1,1 0 0,0-1 0,-1-1 0,1 0 0,-1-1 0,0 0 0,0-1 0,0 0 0,-1-1 0,0-1 0,0 0 0,16-13 0,-21 15 5,0-1 1,-1 1-1,0-1 1,-1 0-1,1-1 1,-1 1-1,0-1 1,-1 0 0,1 0-1,-2-1 1,1 1-1,-1-1 1,0 0-1,0 0 1,-1 0-1,0 0 1,-1 0 0,1-1-1,-2 1 1,1 0-1,-1-1 1,-1 1-1,1 0 1,-1-1-1,-1 1 1,-4-15 0,5 17-57,-1 0 0,0 0 0,-1 0 0,0 0 0,0 0 0,0 1 0,0 0 0,-1-1 0,0 1 0,0 1 0,-1-1 0,1 0 0,-1 1 0,0 0 0,0 0 0,0 1 0,0-1 0,-1 1 0,0 0 0,0 1 0,1-1 0,-1 1 0,-1 0 0,1 1 0,-9-2 0,7 2 19,0 1 0,0 0 0,0 1 0,0 0 0,0 0 0,0 1 0,0 0 0,0 0 0,0 1 0,1 0 0,-1 0 0,1 1 0,0 0 0,0 0 0,0 1 0,1-1 0,-1 2-1,1-1 1,-9 10 0,7-5-26,0 0-1,1 1 1,0-1-1,1 2 0,0-1 1,0 0-1,1 1 1,1 0-1,0 0 0,1 1 1,0-1-1,1 1 1,0-1-1,1 1 0,0 0 1,1-1-1,1 1 1,0 0-1,0 0 0,2-1 1,-1 1-1,2-1 1,-1 0-1,9 19 0,-6-18-4,1 0-1,-1 0 1,2 0-1,0-1 1,1 0-1,0-1 1,0 0-1,1 0 0,1-1 1,0 0-1,0-1 1,1 0-1,0-1 1,0 0-1,1-1 1,0 0-1,0-1 0,1-1 1,0 0-1,0-1 1,17 3-1,-12-4-541,1-2 0,-1 0 0,1-1 0,0-1-1,-1 0 1,39-9 0,-49 8 214,-1-1 1,1 1-1,-1-2 1,1 1-1,-1-1 0,0 0 1,-1-1-1,1 0 0,-1 0 1,0 0-1,0-1 1,0 0-1,-1-1 0,0 1 1,0-1-1,-1 0 1,7-11-1,5-27-2447</inkml:trace>
</inkml:ink>
</file>

<file path=ppt/ink/ink18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2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0 165 5760,'1'-1'353,"0"0"1,-1 0-1,1 0 1,-1 0-1,1 0 1,-1 0-1,1 0 1,-1 0-1,0-1 1,1 1-1,-1 0 1,0 0-1,0 0 1,0 0-1,0 0 0,0-1 1,0 1-1,0 0 1,0 0-1,-1-1 1,1 1 61,0 0 1,-1 0-1,1 0 1,0 0-1,0 1 1,0-1-1,0 0 1,0 0-1,0 0 1,0 0-1,1 0 1,-1 0-1,0 0 1,0 1-1,1-1 1,-1 0-1,0 0 1,2-1-1,15-8 779,-11 8-966,0 0-1,-1-1 0,1 0 1,-1 0-1,0-1 1,1 0-1,-2 1 0,9-9 1,-7 6 42,0 1 1,1-1-1,0 1 1,0 0-1,12-5 1,-1 2 13,0 1 0,1 1 0,37-8 0,-47 12-181,-1 1-1,1 0 1,1 1-1,-1 0 1,0 0 0,0 1-1,0 0 1,-1 0 0,1 1-1,0 0 1,11 5-1,-17-6-91,-1 0 0,0 0 0,0 1 0,0-1-1,0 0 1,-1 1 0,1 0 0,0-1 0,-1 1-1,1 0 1,-1 0 0,1 0 0,-1 0 0,0 0-1,0 0 1,0 0 0,0 0 0,0 0 0,0 1-1,0 3 1,0 0 21,0-1 1,-1 1-1,0 0 0,0 0 1,-1 0-1,0 0 0,0-1 0,-2 8 1,-1 2 26,-1 0 1,-1-1-1,-1 0 1,0 0 0,-14 20-1,0-4-59,-2-1 0,-1-1 0,-28 26 0,45-48 0,0 0 0,0 0 0,-1 0 0,1-1 0,-1 0 0,0-1 0,-1 1 0,1-2 0,-1 1 0,0-1 0,0 0 0,0-1 0,0 0 0,0-1 0,0 0 0,-1 0 0,-10-1 0,-20-13-69,40 13 68,0 0 1,0 0-1,0 0 0,0 0 1,0 0-1,0-1 1,0 1-1,1 0 0,-1 0 1,0 0-1,0 0 1,0 0-1,0 0 0,0 0 1,0 0-1,0 0 1,0 0-1,0-1 0,0 1 1,0 0-1,0 0 1,0 0-1,0 0 0,0 0 1,0 0-1,0 0 0,0-1 1,0 1-1,0 0 1,0 0-1,0 0 0,0 0 1,0 0-1,0 0 1,0 0-1,0 0 0,0 0 1,0-1-1,0 1 1,-1 0-1,1 0 0,0 0 1,0 0-1,0 0 1,0 0-1,0 0 0,0 0 1,0 0-1,0 0 1,0 0-1,0 0 0,-1 0 1,1 0-1,0 0 1,0 0-1,0 0 0,0 0 1,0-1-1,0 1 1,0 0-1,0 0 0,-1 1 1,1-1-1,23 4 2,165 46 746,-102-34-609,-80-16-868,0 1 1,0-1-1,1 0 0,-1-1 0,0 1 0,11-3 1,-12-1-3181,-1-2 2521,-3 4 394,5-10-2716</inkml:trace>
</inkml:ink>
</file>

<file path=ppt/ink/ink18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3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0 5504,'0'1'209,"0"-1"1,0 0 0,0 1-1,0-1 1,0 0 0,0 1-1,0-1 1,0 0-1,0 1 1,0-1 0,0 0-1,0 0 1,0 1-1,0-1 1,1 0 0,-1 1-1,0-1 1,0 0 0,0 1-1,0-1 1,1 0-1,-1 0 1,0 1 0,0-1-1,0 0 1,1 0-1,-1 0 1,0 1 0,1-1-1,-1 0 1,0 0 0,0 0-1,1 0 1,-1 0-1,0 0 1,1 1 0,-1-1-1,0 0 1,1 0-1,-1 0 1,0 0 0,1 0-1,-1 0 1,0 0 0,1 0-1,-1 0 1,0-1-1,1 1 1,-1 0 0,0 0-1,0 0 1,1 0 0,-1 0-1,0 0 1,1-1-1,-1 1 1,0 0 0,0 0-1,1-1 1,-1 1-1,0 0 1,0 0 0,0-1-1,1 1 1,-1 0 0,0 0-1,0-1 1,0 1-1,-21 276 5700,4-99-5183,16-157-715,0-2-13,0 1 0,-1 0-1,-1-1 1,-7 24 0,8-36-16,0 0-1,0 1 1,1-1 0,0 1-1,0-1 1,1 9 0,-1-14 16,1-1 0,-1 0-1,1 0 1,-1 0 0,1 0 0,-1 0 0,1 0-1,-1 0 1,1 0 0,-1 0 0,1-1 0,-1 1 0,1 0-1,0 0 1,-1 0 0,1-1 0,-1 1 0,1 0-1,-1 0 1,1-1 0,0 1 0,-1 0 0,1-1 0,0 1-1,-1 0 1,1-1 0,0 1 0,0 0 0,-1-1 0,1 1-1,0-1 1,0 1 0,0-1 0,-1 1 0,1-1-1,0 1 1,0 0 0,0-1 0,0 1 0,0-1 0,0 1-1,0-1 1,0 1 0,0-1 0,0 1 0,0-1 0,0 1-1,1-1 1,9-24 75,1 1 0,1 1 1,2 0-1,0 0 0,1 1 0,34-36 0,-13 14 286,-25 30-166,-1 1-1,2 0 1,0 1 0,1 0-1,18-14 1,186-118-44,-181 118-3349,-34 25 128,-3 2-1526,-7 6 2157,-1 1-1143</inkml:trace>
</inkml:ink>
</file>

<file path=ppt/ink/ink18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3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6912,'1'0'326,"-1"-1"1,1 1 0,0 0 0,0 0-1,0 0 1,-1 0 0,1 0-1,0 0 1,0 0 0,0 0-1,-1 0 1,1 0 0,0 0-1,0 0 1,0 1 0,-1-1-1,1 0 1,0 1 0,0-1-1,-1 0 1,1 1 0,0-1-1,-1 1 1,1-1 0,-1 1-1,1-1 1,0 1 0,-1 0-1,1-1 1,-1 1 0,0 0-1,1-1 1,-1 1 0,1 0 0,-1 0-1,1 1 1,9 16 3511,-4-4-3657,2 30-188,-8-36 194,1-1 0,0 0 1,0 0-1,0 0 0,1 1 0,1-1 0,-1-1 0,1 1 0,0 0 0,0-1 0,1 1 0,0-1 0,0 0 0,1 0 0,6 7 1,69 49 196,-80-62-441,1 0 1,-1 1-1,0-1 1,1 0-1,-1 0 1,0 1-1,1-1 1,-1 0 0,0 1-1,0-1 1,1 1-1,-1-1 1,0 0-1,0 1 1,0-1 0,0 0-1,0 1 1,1-1-1,-1 1 1,0-1-1,0 1 1,0-1 0,0 0-1,0 1 1,0-1-1,0 1 1,0-1-1,-1 1 1,1-1-1,0 0 1,0 1 0,0-1-1,0 1 1,0-1-1,-1 0 1,1 1-1,0-1 1,0 0 0,-1 1-1,1-1 1,0 0-1,-1 1 1,1-1-1,0 0 1,-1 0-1,1 1 1,0-1 0,-1 0-1,-20 11-5241,12-10 2077</inkml:trace>
</inkml:ink>
</file>

<file path=ppt/ink/ink18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4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5248,'0'1'1446,"6"6"7195,17-7-3966,-8-2-4094,1 0 0,-1 1-1,26 2 1,12-1 1043,23-7 184,116-6 95,-190 13-2007,0 0 0,1 0 0,-1 0-1,0 0 1,1 0 0,-1-1-1,0 1 1,0-1 0,1 0 0,-1 0-1,0 1 1,0-2 0,0 1-1,0 0 1,0 0 0,0-1-1,2-1 1,-2 1-1602,-5 2-3564,2 0 1815</inkml:trace>
</inkml:ink>
</file>

<file path=ppt/ink/ink18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4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 5248,'-2'15'2194,"2"-15"-2117,0 0 1,0 1-1,0-1 0,0 0 0,0 0 0,0 0 0,1 1 1,-1-1-1,0 0 0,0 0 0,0 0 0,0 0 0,1 0 0,-1 1 1,0-1-1,0 0 0,0 0 0,1 0 0,-1 0 0,0 0 1,0 0-1,1 0 0,-1 0 0,0 0 0,0 0 0,0 0 0,1 0 1,-1 0-1,0 0 0,0 0 0,1 0 0,-1 0 0,0 0 0,0 0 1,0 0-1,1 0 0,-1 0 0,0 0 0,0 0 0,0-1 1,1 1-1,-1 0 0,0 0 0,3-1 3742,-3 1-1942,4 28 3033,-3-14-5084,1-2 552,0-1 1,-2 1-1,1 0 1,-1-1-1,-3 20 1,1 9 656,1 5-165,0-28-632,0-1 0,1 1 0,1 0 0,1 0 0,0 0 0,1 0 0,10 32 0,-7-35 995,-3 2-4426,-3-14-1238,-3-15 1158,2 0-76</inkml:trace>
</inkml:ink>
</file>

<file path=ppt/ink/ink18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4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0 275 8320,'8'-4'1652,"-1"0"0,1 0 0,0 1 0,0-1 0,0 2 0,0 0 0,1 0 0,8-1 0,17-5 1695,0-3-4752,-27 7 1629,18-7 243,-1-1-1,26-17 0,-42 24-444,-1-1-1,1 0 0,-1-1 0,-1 0 0,1 0 0,-1 0 0,0 0 0,-1-1 1,0 0-1,5-9 0,-2 2-3,-5 11-17,0 0-1,0-1 0,-1 0 0,0 1 0,0-1 1,0 0-1,0 0 0,-1 0 0,0 0 1,0 0-1,0-1 0,-1-8 0,-12 27 22,8 0 27,0-1 1,1 1-1,0 0 1,-1 24-1,-1-4 88,-4 28 154,-10 46 57,4-39 199,11-45-54,-1 0-1,-1 0 1,-12 29 0,17-51-506,1 0-1,-1 0 1,0 0 0,1 0 0,-1 0-1,0 0 1,0 0 0,0 0 0,1 0 0,-1 0-1,0-1 1,0 1 0,0 0 0,0-1 0,-1 1-1,1 0 1,0-1 0,-2 1 0,-11-1-4323,5-1 496</inkml:trace>
</inkml:ink>
</file>

<file path=ppt/ink/ink18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7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1280,'28'5'4890,"16"-4"-1909,22 4-399,-25 0-1361,0-2 0,0-2 0,80-8 0,7 1-665,139 4 1555,348 7-766,-431 9-1178,68 1 796,330-35 61,-159 1-1024,-309 15 180,32-4 174,-95 3-104,0 2 1,0 2 0,53 6-1,-57 2-279,-33-5 12,1 0 1,0 0 0,0-2-1,0 0 1,20-2-1,-9 0 17,0 1 0,0 1 0,51 7 0,-67-6 0,75 5 0,107-6 0,134 2 104,96-7 48,-330 2-106,91 9-1,-147-4-29,92-6 5,-64 0-21,204 5 144,-104 1 843,-27 0-542,132-3 283,-137 4-489,-37 1-94,220 1 5,-162-25-65,-115 22-114,0 2 1,44 9 0,-76-12 78,-1-1 0,0 0 0,0 0 0,1 0 1,-1-1-1,0 0 0,1 0 0,6-2 0,-6 1 3,0 1 0,0-1 0,0 1 0,0 1 0,0-1-1,0 1 1,10 1 0,32 2-3,-36-3-39,-1 1 1,1 0-1,0 0 0,15 5 1,-12-3-23,1-1 0,-1-1 1,1 0-1,-1-1 0,1 0 1,0-1-1,-1-1 0,1 0 1,26-9-1,-32 9 22,0 0 1,0 0-1,0 1 0,14 1 0,-16 0-2,1 0 0,-1-1 0,0 0 0,0 0 0,0 0 0,0-1 0,9-4 0,-11 5 2,-1-1-1,1 1 1,0 0 0,0 0-1,0 1 1,0-1-1,0 1 1,0 1 0,7 0-1,-9 0-1,1 0 0,-1-1 0,0 1 0,1-1-1,-1 0 1,0 0 0,1-1 0,-1 1 0,0-1-1,1 0 1,-1 0 0,0-1 0,0 1 0,0-1-1,0 0 1,7-4 0,-11 6-52,0 0 0,0 0 0,0 0 0,0-1 0,0 1-1,-1 0 1,1 0 0,0 0 0,0 0 0,0 0 0,0 0 0,0 0 0,0 0 0,0-1-1,0 1 1,0 0 0,0 0 0,0 0 0,0 0 0,0 0 0,0 0 0,0 0 0,0-1-1,0 1 1,0 0 0,0 0 0,0 0 0,0 0 0,0 0 0,0 0 0,0 0 0,0-1-1,0 1 1,0 0 0,0 0 0,0 0 0,0 0 0,0 0 0,0 0 0,1 0 0,-1 0-1,0-1 1,0 1 0,0 0 0,0 0 0,0 0 0,0 0 0,0 0 0,0 0 0,1 0-1,-1 0 1,0 0 0,-11 3-3870,7-2 3349,-10 2-2914</inkml:trace>
</inkml:ink>
</file>

<file path=ppt/ink/ink18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9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135 223 7552,'-35'9'4458,"33"-9"-1855,0-2-2124,1 1 0,-1-1 0,1 0 1,0 1-1,0-1 0,0 0 0,0 0 0,0 0 0,0 0 1,0 0-1,0 0 0,0-3 0,160-68 4281,42-17-3068,-175 81-1523,0 1 0,0 1 0,1 1 0,0 1 0,53-2 0,-76 7-151,0 1-1,0-1 0,-1 0 0,1 1 0,0 0 1,-1 0-1,1 0 0,-1 0 0,1 1 0,-1-1 1,0 1-1,1 0 0,-1 0 0,0 0 0,0 0 1,0 1-1,-1-1 0,1 1 0,0 0 0,-1 0 1,0-1-1,0 2 0,0-1 0,3 5 0,-3-2 9,0 0 1,0 0-1,0-1 0,-1 1 0,0 0 0,0 0 0,0 0 1,-1 1-1,0-1 0,0 0 0,-1 0 0,0 0 0,0 0 1,0 0-1,-1 0 0,-2 6 0,-7 14 92,-1 0 1,-2-2-1,0 1 1,-2-2-1,0 0 0,-20 21 1,4-9 111,-2 0 0,-2-2 0,-39 28 0,34-34-99,-1-1 0,0-3 1,-2-1-1,-1-2 0,0-2 0,-82 21 0,90-36-109,36-3-22,1 0 0,-1 0 0,0 0 0,0 0 0,1 0 0,-1 0 0,0 0 0,1 0 0,-1-1 0,0 1 0,1 0 0,-1 0 0,0-1 0,1 1 0,-1-1 0,1 1 0,-1 0 0,0-1 0,1 1 0,-1-1 0,1 1 0,0-1 0,-1 0 0,1 1-1,-1-1 1,1 1 0,0-1 0,-1 0 0,1 1 0,0-1 0,0 0 0,-1 1 0,1-1 0,0 0 0,0-1 0,0 1 0,1 0 0,-1 0 0,1-1 0,-1 1 0,1 0 0,0 0 1,-1 0-1,1-1 0,0 1 0,0 0 0,0 0 0,-1 0 0,1 0 0,0 1 0,0-1 0,1 0 0,-1 0 0,0 1 0,0-1 0,0 0 0,2 0 1,34-12-24,-2 6-13,0 1 1,0 2 0,1 2 0,42 2 0,148 20-79,-212-19 105,52 0-1004,-22-9-3926,-43 8 4571,1-1-1,0 1 1,-1-1 0,0 0-1,1 0 1,-1 0-1,1 1 1,-1-1 0,0 0-1,1-1 1,-1 1 0,0 0-1,0 0 1,0 0-1,0-1 1,0 1 0,1-3-1,0 0-274,9-11-3218</inkml:trace>
</inkml:ink>
</file>

<file path=ppt/ink/ink18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9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0 11520,'0'3'841,"-1"0"1,1 0 0,0-1-1,0 1 1,0 0 0,0 0-1,0 0 1,1 0 0,-1-1 0,1 1-1,2 5 1,2 19 4183,-19 240-2494,1-18-1863,14-204-705,-3 0 0,-2 0-1,-15 73 1,19-118 20,-1-1 0,1 1-1,0 0 1,0-1 0,0 1 0,-1-1 0,1 1-1,0 0 1,-1 0 0,1-1 0,0 1 0,-1 0-1,1-1 1,0 1 0,-1 0 0,1 0-1,0 0 1,-1-1 0,1 1 0,-1 0 0,1 0-1,0 0 1,-1 0 0,1 0 0,-1 0 0,1 0-1,-1 0 1,1 0 0,0 0 0,-1 0 0,1 0-1,-1 0 1,1 0 0,-1 0 0,1 0-1,0 0 1,-1 1 0,1-1 0,0 0 0,-1 0-1,1 0 1,-1 1 0,1-1 0,0 0 0,-1 1-1,1-1 1,0 0 0,0 1 0,-1-1-1,1 0 1,0 1 0,0-1 0,0 0 0,-1 1-1,1-1 1,0 1 0,0-1 0,0 0 0,0 2-1,-13-46-741,13 26 668,1 1 0,0-1 0,1 1 0,1-1-1,1 1 1,0 0 0,1 0 0,1 1 0,1-1 0,0 1-1,1 0 1,1 1 0,14-19 0,1 3 265,1 0 0,2 1 0,1 2 1,60-48-1,-42 46 225,1 1 0,62-28 0,-30 17 110,-54 27-454,-9 3-484,0 2-1,1 0 0,22-8 0,-31 15-2282,-8 1-659,-3 0 2009,-2 0-2222</inkml:trace>
</inkml:ink>
</file>

<file path=ppt/ink/ink18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49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8448,'4'-1'1280,"1"-1"0,-1 1 0,0 0 0,1 0 0,-1 1 0,0 0 0,1-1 0,8 2 0,4-1 1791,-12 0-2855,-1 0-1,0 0 1,1 1 0,-1 0-1,1 0 1,-1 0-1,0 0 1,1 1 0,-1 0-1,0 0 1,0 0-1,0 0 1,-1 1 0,1-1-1,0 1 1,5 6-1,6 6-38,0 0 0,15 22 0,-17-20 363,6 8-63,-1 2-1,0 0 0,-2 1 1,-2 0-1,17 44 1,-27-64-718,5 11-474,-9-19 620,1 0 0,-1 0 0,0 1 0,0-1 0,0 0 0,0 0 0,0 1 0,0-1 0,0 0 0,0 0 0,1 1 0,-1-1 0,0 0-1,0 1 1,0-1 0,0 0 0,0 0 0,0 1 0,-1-1 0,1 0 0,0 0 0,0 1 0,0-1 0,0 0 0,0 0 0,0 1 0,0-1 0,0 0 0,-1 0 0,1 1 0,0-1 0,0 0 0,0 0 0,-1 0 0,1 1 0,0-1 0,0 0 0,0 0 0,-1 0 0,1 0 0,0 0 0,0 1-1,-1-1 1,1 0 0,0 0 0,-1 0 0,1 0 0,0 0 0,0 0 0,-1 0 0,0 0-91,1 0-1,0 0 1,-1-1-1,1 1 1,-1 0 0,1 0-1,-1-1 1,1 1-1,0 0 1,-1 0-1,1-1 1,0 1 0,-1 0-1,1-1 1,0 1-1,-1-1 1,1 1-1,0 0 1,0-1-1,-1 1 1,1-1 0,0 1-1,0-1 1,0 1-1,0-1 1,0 1-1,0 0 1,0-1-1,0 1 1,0-2 0,-1-1-1053,-4-11-2494</inkml:trace>
</inkml:ink>
</file>

<file path=ppt/ink/ink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8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0 229 3072,'10'-17'201,"0"1"0,1 1 0,0 0 0,2 0 1,-1 1-1,17-13 0,-22 20 4,0 1 1,0 1 0,0-1-1,1 2 1,0-1-1,0 1 1,0 0 0,0 0-1,0 1 1,16-4 0,8-3 28,-3 0-97,0 1 0,1 1 0,0 2 0,0 1 0,0 2 0,0 1 0,1 1 0,-1 1 0,0 2 0,35 6 0,-47-4-62,0 0 0,1 1 0,-2 1 0,1 1 0,-1 0 0,0 1 1,0 1-1,-1 1 0,0 0 0,-1 1 0,0 1 0,-1 0 0,0 1 0,-1 0 0,-1 2 0,0-1 0,18 29 0,-25-34-24,0-1-1,-1 1 0,0 0 0,-1 0 1,1 0-1,-2 1 0,1-1 1,-1 1-1,-1-1 0,0 1 0,0 0 1,-1 0-1,-1 10 0,0-15-5,0 0 0,0 0 0,0 0 0,-1-1 0,0 1 0,0 0 0,0-1 0,-1 1 0,1-1 0,-1 0 0,0 0 0,-1 0 0,1 0 0,0 0 0,-1-1-1,0 0 1,0 1 0,0-1 0,0-1 0,-1 1 0,1-1 0,-1 1 0,1-1 0,-1-1 0,0 1 0,0-1 0,-6 2 0,-3-1 55,-1 0 1,0-1-1,0 0 1,0-1-1,0-1 1,1 0-1,-1-1 1,0-1-1,1 0 0,-1-1 1,1 0-1,0-2 1,1 1-1,-16-9 1,17 7-282,0 0 1,1 0-1,0-1 1,0-1-1,1 0 0,0 0 1,0-1-1,1 0 1,-13-19-1,15 11-1333,14 8-150</inkml:trace>
</inkml:ink>
</file>

<file path=ppt/ink/ink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9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78 2432,'-1'-2'65,"-1"0"0,1 0 1,0 0-1,0-1 0,1 1 0,-1 0 0,0 0 0,1-1 1,-1 1-1,1 0 0,0-1 0,0-2 0,13-9 606,-11 12-442,1 0-1,0 0 1,-1 0-1,1-1 1,-1 1-1,0-1 1,0 1-1,0-1 1,0 0-1,2-4 1,1 16 1008,-1 29-897,-3 0 0,-1-1 0,-5 47 0,0-21 49,-33 382 1328,7-99-1087,-40 301 117,70-636-800,0-4-130,1 0 0,-1 0-1,0 0 1,-1-1 0,0 1-1,0-1 1,0 1-1,-1-1 1,0 0 0,-7 11-1,10-17 153,0 0 0,0 1 0,-1-1 0,1 0 0,0 0 0,0 0 0,0 0-1,0 0 1,-1 0 0,1 0 0,0 0 0,0 1 0,0-1 0,0 0 0,-1 0 0,1 0-1,0 0 1,0 0 0,0 0 0,-1 0 0,1 0 0,0 0 0,0 0 0,0 0 0,0 0-1,-1-1 1,1 1 0,0 0 0,0 0 0,0 0 0,0 0 0,-1 0 0,1 0 0,0 0-1,0 0 1,0-1 0,0 1 0,0 0 0,-1 0 0,1 0 0,0 0 0,0 0 0,0-1-1,0 1 1,0 0 0,0 0 0,0-1 0,-2-12-1526</inkml:trace>
</inkml:ink>
</file>

<file path=ppt/ink/ink18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0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1 117 10368,'57'-4'13801,"-20"-1"-10733,19-5-2643,35-5-440,-7 6-64,178-22-844,-260 31 604,0-1 1,0 1 0,0-1-1,0 1 1,0-1 0,0 1 0,0-1-1,0 0 1,0 0 0,0 0-1,0 0 1,-1-1 0,1 1 0,0 0-1,-1-1 1,1 1 0,-1-1-1,1 1 1,-1-1 0,0 0 0,0 0-1,0 1 1,0-1 0,1-3-1,3-6-3008</inkml:trace>
</inkml:ink>
</file>

<file path=ppt/ink/ink18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0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4 7936,'-1'-1'422,"1"1"0,-1 0 0,1-1 0,-1 1 0,1 0 0,-1 0 1,0-1-1,1 1 0,-1 0 0,1 0 0,-1 0 0,1 0 0,-1 0 0,0 0 0,1 0 1,-1 0-1,1 0 0,-1 0 0,0 0 0,1 0 0,-1 0 0,1 0 0,-1 1 1,1-1-1,-1 0 0,1 0 0,-1 1 0,0-1 0,-4 17 4104,11 31-4737,-5-39 828,5 21-846,2 16 1356,2 52 0,-14-26-1691,2-61-347,0 0 0,-1 0 0,0-1 0,-7 15 0,5-12-2417</inkml:trace>
</inkml:ink>
</file>

<file path=ppt/ink/ink18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0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0 394 8448,'3'0'2331,"58"-3"10534,-56 2-12490,1 0 0,-1-1 0,1 0 0,-1 1 0,1-2 0,-1 1 0,8-5 1,162-130 626,-165 130-975,-1-1-1,0 0 1,0-1 0,-1 0-1,0 0 1,-1-1-1,1 0 1,-2 0-1,7-13 1,-10 17-21,-1 1 0,1-1 0,-1 0 0,0 1 0,-1-1 0,1 0-1,-1 0 1,0 0 0,-1 0 0,0 0 0,0 0 0,0 0 0,0-1 0,-1 1 0,0 0 0,0 1-1,-1-1 1,0 0 0,-4-11 0,5 17-4,1 0 0,0 0 0,0 0 0,0 0 0,0 0 0,0-1 1,0 1-1,0 0 0,0 0 0,0 0 0,0 0 0,-1 0 0,1 0 0,0 0 0,0-1 0,0 1 0,0 0 0,0 0 0,0 0 0,-1 0 0,1 0 0,0 0 0,0 0 1,0 0-1,0 0 0,0 0 0,-1 0 0,1 0 0,0 0 0,0 0 0,0 0 0,0 0 0,-1 0 0,1 0 0,0 0 0,0 0 0,0 0 0,0 0 0,0 0 0,-1 0 0,1 0 1,0 0-1,0 1 0,0-1 0,0 0 0,0 0 0,0 0 0,-1 0 0,1 0 0,0 0 0,0 0 0,0 1 0,0-1 0,0 0 0,0 0 0,0 0 0,0 0 0,0 0 0,0 1 1,0-1-1,-7 18 196,-2 29 374,9 268 2134,3-133-2575,-3-181-248,0 0 0,0 0 0,0 0 0,0 0 0,0 0 0,0 0 0,0 0 0,0 0 1,0 0-1,-1-1 0,1 1 0,0 0 0,-1 0 0,1 0 0,-1 0 0,1 0 0,-1 0 0,1 0 0,-2 0 0,2 0-80,-1-1 1,0 0 0,1 0-1,-1 0 1,0 0 0,1 0-1,-1 0 1,0 0-1,0 0 1,1-1 0,-1 1-1,0 0 1,1 0 0,-1 0-1,1-1 1,-1 1 0,0 0-1,1-1 1,-1 1-1,1-1 1,-1 1 0,1 0-1,-1-1 1,1 1 0,-1-2-1,-9-7-3771</inkml:trace>
</inkml:ink>
</file>

<file path=ppt/ink/ink18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1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670 54 5248,'1'-3'589,"0"1"1,0 0-1,-1 0 0,1 0 1,-1 0-1,0 0 0,0-1 1,1 1-1,-1 0 0,-1 0 1,1-1-1,0 1 1,-1 0-1,1 0 0,-1 0 1,-1-4-1,1 5-416,0 0 0,0 0 0,0 0 0,0 0 0,0 0 0,0 0 0,0 0 0,-1 1 0,1-1 0,0 0 0,0 1 0,-1-1 0,1 1 0,-1 0 1,1-1-1,0 1 0,-1 0 0,1 0 0,-1 0 0,1 0 0,-1 0 0,1 0 0,0 0 0,-1 0 0,1 1 0,-1-1 0,1 0 0,0 1 0,-2 0 0,-92 39 1150,63-27-411,1 2 0,0 1-1,-45 31 1,-74 65 923,131-96-1714,1 0 1,1 1-1,0 1 0,1 1 0,1 0 0,1 1 0,0 1 1,2 0-1,0 0 0,2 2 0,0-1 0,1 1 0,2 0 1,0 1-1,2 0 0,0 0 0,2 0 0,0 1 0,2-1 1,1 1-1,1-1 0,1 1 0,1-1 0,6 26 0,0-20-94,2-1 0,0-1-1,2 0 1,1-1 0,2 0-1,0-1 1,2-1 0,0 0-1,2-2 1,1 0 0,32 28-1,-45-44-37,0 0 0,1-1 0,0 0-1,0-1 1,0 1 0,0-2-1,1 1 1,0-1 0,0-1-1,0 0 1,12 2 0,-9-3-823,-1-1-1,1 0 1,-1-1 0,1-1 0,13-2-1,8-1-3005</inkml:trace>
</inkml:ink>
</file>

<file path=ppt/ink/ink18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2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7424,'9'10'10511,"11"5"-4932,109 66-2470,-106-69-2794,0 2 0,-2 0 0,39 33 0,-52-39-262,1 0 1,-2 1-1,1 0 0,-1 1 0,0 0 0,-1 0 1,0 0-1,-1 1 0,0-1 0,0 1 1,2 12-1,0 3-40,-2-1 1,0 1 0,-2 1-1,-1-1 1,-1 0-1,-1 1 1,-1-1-1,-2 1 1,0-1 0,-12 41-1,2-11-39,11-42 18,0 1 0,-1-1 0,-1 0 0,0 0 0,-1-1 0,-1 1 0,0-1 0,-1 0 0,-11 17-1,8-20-25,-14 17-125,-1-1 0,-33 25-1,47-44-2212,17-16-2682,3-4-1343,-9 2 3176</inkml:trace>
</inkml:ink>
</file>

<file path=ppt/ink/ink18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3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7680,'0'0'313,"0"-1"-1,0 1 1,0 0 0,0-1 0,0 1 0,0 0-1,0-1 1,0 1 0,0-1 0,0 1 0,0 0-1,0-1 1,0 1 0,0 0 0,0-1 0,1 1-1,-1 0 1,0-1 0,0 1 0,0 0 0,0-1-1,1 1 1,-1 0 0,0-1 0,0 1 0,1 0-1,-1 0 1,0-1 0,0 1 0,1 0 0,-1 0-1,0-1 1,1 1 0,19-8 3231,-16 7-3465,-1 0 0,1 0 0,0 1 0,0-1 0,0 1 0,0 0 0,0 0 0,7 1 0,-10 0 13,1 0 0,0 0 0,0 0 0,0 0 0,0 0 0,-1 1 0,1-1 0,-1 1 0,1-1 0,-1 1-1,1-1 1,-1 1 0,0 0 0,0 0 0,0-1 0,0 1 0,0 0 0,0 0 0,-1 0 0,1 0 0,0 0 0,-1 0 0,1 4 0,-2 47 547,0-45-562,-15 107 1035,-4 51-90,19-149-979,1 0-1,1 0 1,0-1-1,1 1 1,1 0-1,1-1 1,8 24-1,3-15-374,-1-2-1185,-10-10-2436,-4-12 3778,0-1 0,0 0 0,0 1-1,-1-1 1,1 1 0,0-1 0,0 0 0,0 1 0,-1-1 0,1 0 0,0 1 0,-1-1 0,1 0 0,0 1 0,-1-1 0,1 0 0,0 1 0,-1-1 0,1 0 0,-1 0 0,1 0 0,0 1 0,-1-1-1,1 0 1,-1 0 0,1 0 0,-1 0 0,1 0 0,-1 0 0,1 0 0,-1 0 0,-2 1-751,-11 2-2423</inkml:trace>
</inkml:ink>
</file>

<file path=ppt/ink/ink18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3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15 153 15104,'3'-5'7551,"31"10"-10623,-25-5 15872,0-12-12800,1 5 128,-6-9 0,1 7 0,-5-11-256,0 10 128,-5-3 0,1 6 0,-10-2-128,0 2 128,-6-9-1664,6 4 128,5 5-2560,0 0 128</inkml:trace>
</inkml:ink>
</file>

<file path=ppt/ink/ink18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4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5632,'9'-13'2816,"15"13"128,-20 0 2815,10 0-4735,0 0 0,20 0 768,-11 0 128,20-7-2432,-11 4 0,16-17 1408,-5 11 128,8 2-1664,-13-2 0,4 6-2432,-10-1 128</inkml:trace>
</inkml:ink>
</file>

<file path=ppt/ink/ink18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5:54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9472,'14'-7'4736,"34"-2"-4480,-34 6 6783,10 3-7167,-7 0 128,8 0-384,-2 0 128,-3 0-2304,-2 0 129</inkml:trace>
</inkml:ink>
</file>

<file path=ppt/ink/ink18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08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52 5120,'2'0'331,"-1"-1"1,1 1-1,-1-1 1,1 1-1,-1-1 1,0 0-1,1 0 1,-1 0-1,0 1 1,0-1-1,0 0 1,1-1-1,-1 1 1,0 0-1,0 0 1,-1 0-1,1-1 1,0 1-1,0 0 1,-1-1-1,1 1 1,0 0-1,0-3 1,14-21 6815,-14 24-7019,-1 1 1046,2 8 2022,-2-8-3074,0 1 0,1 0-1,-1-1 1,0 1 0,0 0 0,0-1 0,0 1 0,0 0 0,0 0 0,0-1 0,0 1 0,0 0 0,0-1 0,0 1 0,0 0 0,0-1 0,0 1 0,-1 0-1,1-1 1,0 1 0,-1 0 0,1-1 0,-1 2 0,1-2-94,-1 1 0,1-1-1,0 0 1,0 1 0,-1-1 0,1 0-1,0 1 1,0-1 0,0 0 0,-1 1-1,1-1 1,0 1 0,0-1 0,0 0-1,0 1 1,0-1 0,0 1 0,0-1 0,0 1-1,0-1 1,0 0 0,0 1 0,0-1-1,0 1 1,0-1 0,0 0 0,1 1-1,-1-1 1,0 1 0,0-1 0,0 0-1,1 1 1,-1-1 0,0 0 0,1 1-1,2 11 873,-30 66 1126,-3 48-1293,-10 53-506,39-171-217,0 0 0,0 0 0,1 0 0,0 0 1,0 0-1,1 0 0,0 0 0,1-1 0,-1 1 0,1 0 0,1 0 0,3 8 0,-4-13-16,0 0 0,-1 0 0,1 0-1,1-1 1,-1 1 0,0-1 0,0 1 0,1-1 0,0 0 0,-1 0 0,1 0 0,0 0 0,0 0 0,0 0 0,0-1 0,0 0-1,0 0 1,1 0 0,-1 0 0,0 0 0,1 0 0,-1-1 0,0 0 0,1 0 0,-1 0 0,1 0 0,-1 0 0,0 0 0,1-1-1,-1 0 1,5-1 0,1 0 28,87-26-3392,-87 24 2211,-1 0 0,1 0 0,-1-1-1,0 0 1,0 0 0,-1-1 0,1 0 0,8-10-1,2-4-2807</inkml:trace>
</inkml:ink>
</file>

<file path=ppt/ink/ink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0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40 896,'0'-1'28,"-1"0"1,1 0-1,0 0 0,-1-1 0,1 1 1,0 0-1,0 0 0,0 0 1,0 0-1,0 0 0,0 0 1,0 0-1,0 0 0,0 0 1,0 0-1,1-1 0,-1 1 0,0 0 1,1 0-1,-1 0 0,1 0 1,-1 0-1,1 1 0,0-1 1,-1 0-1,2-2 0,0 2 68,1 0 1,-1 0-1,0-1 0,1 1 0,-1 1 1,1-1-1,-1 0 0,1 0 1,-1 1-1,1 0 0,0-1 0,-1 1 1,5 1-1,16-1 444,-1 2 1,0 0-1,1 1 1,-1 2-1,21 7 0,27 3 216,0-3 0,0-2 0,1-4 0,94-3 0,-68-2-226,-96-1-527,19 0 81,1 1 1,0 0 0,-1 1 0,1 2 0,-1 0 0,20 7 0,-38-11-70,0 1 0,-1-1 0,1 1-1,-1-1 1,1 1 0,0 0 0,-1 0 0,1 0 0,-1 0-1,0 0 1,1 0 0,-1 0 0,0 0 0,1 0 0,-1 1-1,0-1 1,0 0 0,0 1 0,0-1 0,0 1 0,-1-1 0,1 1-1,1 3 1,-3-4-1,1 1 0,0 0 0,-1 0 0,1 0 0,-1-1 0,1 1-1,-1 0 1,0 0 0,0-1 0,0 1 0,0-1 0,0 1 0,0-1 0,0 1 0,0-1-1,-1 1 1,1-1 0,-2 1 0,-6 5 26,-1 0-1,1-1 0,-1 0 1,0 0-1,-1-1 1,-11 4-1,-40 11 228,-83 14-1,116-28-340,0-3-1,0 0 0,0-2 1,0-1-1,-40-5 0,68 5 6,-1 0-1,1 0 0,-1 0 1,1-1-1,-1 1 0,1-1 1,-1 1-1,1-1 0,-1 1 1,1-1-1,0 0 0,-1 1 1,1-1-1,0 0 0,0 0 1,0 0-1,-1 0 0,0-2 1,2 2 8,0 1 1,0-1 0,0 0 0,0 0-1,0 1 1,1-1 0,-1 0-1,0 1 1,0-1 0,0 0-1,1 1 1,-1-1 0,1 0-1,-1 1 1,0-1 0,1 1-1,-1-1 1,1 1 0,-1-1-1,1 1 1,-1-1 0,1 1 0,0-1-1,-1 1 1,1-1 0,0 1-1,-1 0 1,1 0 0,0-1-1,-1 1 1,1 0 0,0 0-1,-1 0 1,2 0 0,28-8-1604</inkml:trace>
</inkml:ink>
</file>

<file path=ppt/ink/ink18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08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25 6272,'0'0'198,"0"0"0,0 0 0,0-1 0,0 1 0,0 0 0,0 0 0,0 0 0,0-1 0,0 1 0,0 0 0,0 0 0,0-1 0,0 1 0,0 0 1,0 0-1,0 0 0,0-1 0,0 1 0,0 0 0,0 0 0,0-1 0,0 1 0,0 0 0,-1 0 0,1 0 0,0 0 0,0-1 0,0 1 0,0 0 0,0 0 0,-1 0 0,1 0 0,0-1 0,0 1 0,0 0 1,-1 0-1,1 0 0,0 0 0,0 0 0,0 0 0,-1 0 0,1 0 0,0 0 0,0 0 0,0 0 0,-1 0 0,1 0 0,0 0 0,0 0 0,-1 0 0,1 0 0,0 0 0,0 0 0,0 0 0,-1 0 0,1 0 1,0 0-1,0 0 0,0 0 0,-1 0 0,1 1 0,0-1 0,0 0 0,-6 5 4300,2 1-4392,4-3 22,-1 1-1,0-1 0,1 0 1,0 1-1,-1-1 1,1 1-1,0-1 0,1 0 1,-1 1-1,1-1 1,-1 0-1,1 0 0,0 1 1,0-1-1,1 0 1,-1 0-1,1 0 0,-1 0 1,1 0-1,0-1 1,0 1-1,0 0 0,1-1 1,-1 1-1,0-1 1,1 0-1,0 0 0,-1 0 1,1 0-1,0 0 1,0-1-1,0 1 0,0-1 1,0 0-1,1 0 0,-1 0 1,0 0-1,6 0 1,-4 0-131,0 0 0,0-1-1,0 0 1,0 0 0,-1 0 0,1 0 0,0-1 0,0 0 0,0 0 0,-1 0 0,1 0 0,0-1 0,-1 0 0,1 0-1,-1 0 1,0 0 0,1-1 0,-1 0 0,-1 0 0,1 0 0,0 0 0,-1 0 0,1-1 0,-1 0 0,0 1 0,3-7-1,-5 8 5,0 1-1,0-1 0,-1 1 0,1-1 0,-1 0 0,0 1 1,1-1-1,-1 0 0,0 1 0,0-1 0,0 0 0,0 1 1,0-1-1,0 0 0,-1 1 0,1-1 0,0 0 0,-1 1 1,0-1-1,1 1 0,-1-1 0,0 0 0,0 1 0,0 0 1,1-1-1,-2 1 0,1 0 0,0-1 0,0 1 0,0 0 0,-1 0 1,-2-2-1,0 0-3,-1 0 0,0 0 0,0 1 0,0 0 0,0 0 0,0 0 0,-1 0 0,-8-1 0,7 2-61,0 0 0,0 1 0,0-1 0,1 1 0,-1 1 0,0 0 0,0 0 0,0 0 0,1 0 0,-1 1 0,1 0 0,-1 1 0,1 0 0,0 0 0,0 0 0,0 0 0,0 1 0,1 0 0,-10 8 0,14-11-43,0 0-1,1-1 0,-1 1 1,0 0-1,0-1 1,1 1-1,-1 0 0,0 0 1,1-1-1,-1 1 0,0 0 1,1 0-1,0 0 1,-1 0-1,1 0 0,-1 0 1,1 0-1,0 0 1,0 0-1,0 0 0,-1 0 1,1 0-1,0 0 0,0 0 1,0 0-1,1 0 1,-1 0-1,0 0 0,0 0 1,0 0-1,1 0 1,-1 0-1,1 0 0,-1 0 1,0 0-1,1 0 1,0 0-1,-1 0 0,1-1 1,0 1-1,-1 0 0,1 0 1,0-1-1,1 2 1,13 13-3371</inkml:trace>
</inkml:ink>
</file>

<file path=ppt/ink/ink18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1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2473 46 5120,'5'-4'536,"-1"-1"1,1 1-1,0 0 1,0 1-1,0-1 1,1 1-1,-1 0 1,1 0-1,-1 1 1,1-1 0,0 2-1,0-1 1,0 0-1,1 1 1,-1 0-1,0 1 1,0-1-1,1 1 1,5 1-1,-11-1-481,1 0-1,-1 0 1,0 1-1,0-1 1,0 1-1,0-1 1,0 1-1,0 0 1,0-1-1,0 1 1,0 0-1,0 0 1,0-1-1,0 1 1,0 0-1,-1 0 1,1 0-1,0 0 1,-1 0 0,1 0-1,-1 0 1,1 0-1,-1 0 1,1 1-1,-1-1 1,0 0-1,1 0 1,-1 0-1,0 1 1,0-1-1,0 0 1,0 0-1,0 0 1,0 1-1,0-1 1,-1 0-1,1 0 1,0 0-1,-1 0 1,1 1-1,-1-1 1,1 0-1,-1 0 1,0 1-1,-54 37 1205,-103 101 320,8-3-836,69-59-505,12-15-122,-79 76-16,118-108-335,1 1-1,-37 55 0,64-85 202,0 1-1,0-1 0,0 1 0,1-1 0,-1 1 0,1 0 1,0 0-1,0 0 0,0 0 0,0-1 0,0 1 1,1 0-1,-1 1 0,1-1 0,0 0 0,0 0 1,0 0-1,0 0 0,1 3 0,1-3 5,-1-1-1,1 0 1,0 0-1,0 0 1,0 0 0,0-1-1,1 1 1,-1 0-1,0-1 1,1 0 0,-1 1-1,1-1 1,-1 0-1,1 0 1,0 0 0,-1-1-1,1 1 1,0-1-1,0 0 1,-1 1-1,6-2 1,65 2 649,-72-1-606,-1 0 0,1 0 0,-1 0 0,0 0 1,1 0-1,-1 0 0,1 0 0,-1 1 0,1-1 1,-1 0-1,0 0 0,1 0 0,-1 0 0,0 0 1,1 1-1,-1-1 0,1 0 0,-1 0 0,0 1 1,0-1-1,1 0 0,-1 1 0,0-1 0,1 0 1,-1 1-1,0-1 0,0 0 0,0 1 0,1-1 1,-1 0-1,0 1 0,0-1 0,0 1 0,0-1 1,0 0-1,0 1 0,0-1 0,0 1 0,-5 22 350,-21 23 17,24-43-357,-45 64 297,-97 107 0,66-94-428,-93 74 0,62-59 25,-115 97-130,91-74 206,-53 45 120,16-14 527,-220 251 0,314-313 223,-50 52-574,89-99-161,34-37-117,1 0 0,-1 0-1,1 0 1,0 0 0,0 1-1,0-1 1,1 0 0,-1 1-1,1 0 1,0-1 0,-1 7-1,2-10-9,0 1 0,0-1-1,0 1 1,0-1 0,0 1-1,1-1 1,-1 1 0,0-1-1,0 0 1,1 1 0,-1-1-1,0 1 1,1-1 0,-1 0-1,0 1 1,1-1 0,-1 0 0,1 1-1,-1-1 1,0 0 0,1 0-1,-1 1 1,1-1 0,-1 0-1,1 0 1,-1 0 0,1 0-1,-1 0 1,1 1 0,-1-1-1,1 0 1,0 0 0,20 0 66,-16-1-29,152-8 752,59-7-65,65-5-318,-159 8-430,-54 9-87,-48 4 110,1-1 1,-1 0-1,0-2 1,0 0 0,24-8-1,-31 7 7,-1 1-1,1 1 1,-1 0-1,1 0 1,14 2-1,16-3 83,14 5 11,-48-1-57,1 0 1,0 0 0,-1-1 0,1-1 0,10 0 0,55-12-51,-26 6-43,64-18 0,-98 21 49,-1 2 1,1 0-1,0 1 0,-1 0 0,1 1 1,22 3-1,-20-2 8,1 0-1,-1-1 1,31-3 0,15-10-15,1 4 1,87-2 0,-123 11 7,0-2 0,-1 0 0,1-2 0,46-13 0,-65 16 0,0-1 0,0 1 0,0 0 0,1 1 0,-1 0 0,0 1 0,10 2 0,24 0 0,35 9 0,-58-11-29,-1-2-1,1 0 1,-1-1 0,0-1-1,0-1 1,0-1 0,22-8 0,-38 12-229,0 0 0,-1 0 1,1-1-1,-1 1 0,1-1 1,-1 1-1,0-1 0,0 0 1,0 0-1,0 0 1,0 0-1,3-5 0,-5 6-1662</inkml:trace>
</inkml:ink>
</file>

<file path=ppt/ink/ink18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2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1 7680,'-7'26'11497,"-4"2"-7309,6-16-4074,0 1 0,1 0 0,1-1 0,-3 19 0,-2 128 1728,-8 85-1358,0-182-664,15-59 145,0 1 1,-1 0 0,0-1-1,0 0 1,0 1-1,0-1 1,0 0 0,-1 0-1,1 0 1,-1-1-1,0 1 1,0-1 0,-4 4-1,7-6 33,-1 0 1,1 0-1,0 0 0,-1 0 0,1 0 0,0 0 0,0 0 0,-1 0 1,1 0-1,0-1 0,-1 1 0,1 0 0,0 0 0,0 0 0,-1 0 1,1 0-1,0-1 0,0 1 0,0 0 0,-1 0 0,1 0 0,0-1 1,0 1-1,0 0 0,0 0 0,-1-1 0,1 1 0,0 0 0,0 0 1,0-1-1,0 1 0,0 0 0,0 0 0,0-1 0,0 1 0,0 0 1,0-1-1,0 1 0,0 0 0,0-1 0,-3-25-82,6-29-12,4 30 182,0 0-1,2 1 0,1 0 1,0 0-1,2 1 0,1 1 1,1 0-1,18-23 0,-22 33-34,0 0 1,1 0-1,1 1 0,-1 1 0,2 0 0,-1 1 1,1 0-1,1 1 0,0 0 0,0 1 0,0 1 1,1 0-1,0 1 0,26-5 0,54-15-3689,-72 17 1694,1 1-1,30-4 0,-40 11-1382</inkml:trace>
</inkml:ink>
</file>

<file path=ppt/ink/ink18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2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76 7424,'16'-36'2764,"-15"33"-2259,1 0-1,1 1 0,-1-1 1,0 0-1,1 1 0,-1-1 1,1 1-1,0 0 1,-1 0-1,1 0 0,0 0 1,1 0-1,-1 1 0,0 0 1,0-1-1,1 1 0,-1 0 1,0 0-1,1 1 0,-1-1 1,1 1-1,-1 0 0,5 0 1,-6 1-438,1 0 0,0 0 0,0 0 0,-1 0 0,1 1 0,-1-1 0,1 1 0,-1 0 0,0 0 0,1 0 0,-1 0 0,0 0 1,0 0-1,-1 0 0,1 1 0,0-1 0,-1 1 0,1-1 0,-1 1 0,0 0 0,0-1 0,0 1 0,0 0 0,0 3 0,4 10 434,0 0 0,3 31-1,-4-11-149,-3-21-229,1 1 0,0-1 0,1 0 1,7 20-1,-8-29-155,0-1 0,0-1 1,1 1-1,0 0 0,0-1 0,1 1 1,-1-1-1,1 0 0,0 0 1,0 0-1,0-1 0,0 1 0,1-1 1,-1 0-1,1-1 0,6 4 1,-6-4-54,59 23-2509,-60-24 1883,0 0 0,0 0 0,0-1 0,1 0 0,-1 0 0,0 0 1,0 0-1,6-2 0,5-1-2381</inkml:trace>
</inkml:ink>
</file>

<file path=ppt/ink/ink18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2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10112,'6'-5'4992,"13"-22"-4992,-15 18 8959,15 6-8575,-5-1 128,15 1-128,-6-1 128,14-1-896,-8 5 128,3 0-256,-7 0 128,-2 0-1536,-5 0 128,-4 5-1408,0-1 1</inkml:trace>
</inkml:ink>
</file>

<file path=ppt/ink/ink18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3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10496,'18'-9'5248,"47"-17"-5760,-50 13 9343,13 10-8831,-5-1 0,6 8-512,-10-1 128,-1 3-896,-4 1 0,0-7-1792,-5 0 129</inkml:trace>
</inkml:ink>
</file>

<file path=ppt/ink/ink18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3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86 145 6784,'4'-5'4613,"-3"12"2026,-3 8-1545,-1-6-6593,-1-3 1720,1 1 0,-1-1 0,1 1 0,1-1 0,0 1 0,0 0 0,0 0 0,0 0 0,1 0 0,1 0 0,-1 1 0,1-1 0,0 0-1,1 0 1,-1 0 0,1 0 0,1 0 0,4 14 0,-4-15-159,1-1-1,0 1 0,0-1 1,1 1-1,-1-1 1,1 0-1,0-1 1,0 1-1,1-1 0,0 1 1,0-1-1,0-1 1,0 1-1,0-1 0,1 0 1,-1 0-1,1 0 1,0-1-1,0 0 1,0 0-1,0 0 0,10 1 1,-2-1-38,0-1 0,0 0 1,1 0-1,-1-2 0,0 0 0,0 0 1,0-1-1,0-1 0,0-1 0,0 0 0,-1 0 1,0-1-1,0-1 0,0 0 0,-1-1 1,1-1-1,-2 1 0,1-2 0,-1 0 1,0 0-1,10-13 0,-17 17-41,-1-1-1,1 0 0,-1 0 1,-1 0-1,1 0 1,-1-1-1,0 1 1,0-1-1,-1 1 0,0-1 1,0 0-1,-1 1 1,1-1-1,-2 0 1,1 1-1,-1-1 0,0 0 1,0 1-1,0-1 1,-1 1-1,0-1 0,-1 1 1,-5-11-1,3 7-10,0 2 1,0-1-1,-1 0 0,0 1 0,0 0 0,-1 0 0,0 1 0,0 0 0,-1 0 0,0 1 1,0 0-1,-1 0 0,0 1 0,0 0 0,0 1 0,-10-4 0,0 3 0,0 1-1,0 0 1,0 2 0,-1 0-1,1 1 1,-1 1-1,1 1 1,-30 5 0,38-4-162,1 0-1,0 1 1,0 1 0,0-1 0,0 1 0,0 1 0,-16 10 0,21-11-130,1-1 1,-1 1-1,1 0 0,0 0 1,0 1-1,1-1 0,-1 1 1,1 0-1,0 0 1,0 0-1,0 0 0,1 0 1,0 1-1,0-1 0,-1 7 1,-3 14-2903</inkml:trace>
</inkml:ink>
</file>

<file path=ppt/ink/ink18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5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60 4992,'0'-59'12565,"-1"59"-12470,0 0 0,0 0 1,0 0-1,0 0 1,0 0-1,0 0 0,0 0 1,0 1-1,0-1 0,0 0 1,0 1-1,0-1 0,0 1 1,0-1-1,0 1 0,0-1 1,1 1-1,-1 0 0,0-1 1,0 1-1,1 0 0,-2 1 1,-29 24 1252,21-14-1080,1 0 1,0 1-1,1-1 1,0 2-1,1-1 0,1 1 1,0 0-1,0 1 1,2 0-1,-4 15 0,7-25-229,0 1-1,0-1 1,1 1 0,0-1-1,0 1 1,0-1-1,1 1 1,-1-1-1,1 0 1,1 1-1,-1-1 1,1 0-1,0 1 1,0-1-1,0 0 1,1-1-1,0 1 1,0 0-1,0-1 1,0 1 0,1-1-1,0 0 1,0 0-1,0-1 1,0 1-1,0-1 1,1 0-1,0 0 1,-1 0-1,1 0 1,0-1-1,6 2 1,4 1 14,1-1 1,0 0-1,0-1 1,1-1-1,-1 0 0,19-1 1,0-2-156,64-9 1,-90 9-81,0-1 0,0-1 0,-1 0 0,1 0 0,0-1 0,-1 0 0,0 0 0,0-1 0,-1 0 0,1 0 0,13-13 0,-16 12-516,1 0-1,-1-1 1,0 1 0,0-1-1,-1 0 1,0 0-1,0-1 1,3-9-1,3-11-2500</inkml:trace>
</inkml:ink>
</file>

<file path=ppt/ink/ink18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6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1 118 5376,'1'-3'531,"0"0"-1,0 1 1,1-1 0,-1 1-1,1 0 1,0-1 0,0 1 0,0 0-1,0 0 1,0 0 0,0 0-1,1 0 1,-1 1 0,0-1 0,5-1-1,43-25 2139,-50 28-2693,27-11 727,1 2 1,-1 0 0,1 2 0,1 1 0,-1 1 0,1 1 0,57 1 0,-85 3-649,0 0-1,0 1 0,1-1 1,-1 0-1,0 0 1,0 0-1,0 1 0,0-1 1,1 1-1,-1-1 0,0 1 1,0-1-1,0 1 0,0-1 1,0 1-1,0 0 1,0 0-1,0 0 0,-1-1 1,1 1-1,0 0 0,0 0 1,-1 0-1,1 0 1,-1 0-1,1 0 0,0 2 1,7 38 755,-3-10-391,3-4-253,2 0 1,0-1-1,17 32 0,-22-50-152,0 0-1,0 0 1,0-1-1,1 0 1,0 0-1,0 0 0,1-1 1,0 0-1,0 0 1,0-1-1,1 1 1,-1-2-1,14 7 1,1-3 15,-1-1 1,1-1-1,1-1 1,-1-1-1,1-1 1,0-1-1,-1-1 1,1-1-1,0-1 1,0 0-1,-1-2 1,29-7 0,-44 8-17,0 0 0,-1 0 0,1-1 0,0 0 0,-1 0 0,1 0 0,-1-1 0,0 0 0,0 0 0,-1-1 0,1 1 0,-1-1 0,0-1 0,0 1 0,0-1 0,-1 1 0,6-12 0,-8 14-18,-1 0 1,1 1-1,-1-1 0,0 0 1,0 0-1,0 0 0,0 0 0,-1 0 1,1 0-1,-1 0 0,0 0 0,0 0 1,0 0-1,0 0 0,0 0 1,-1 0-1,1 0 0,-1 0 0,0 0 1,0 0-1,0 0 0,0 0 0,-1 1 1,-2-5-1,-1 0-15,0 0 1,0 0-1,-1 0 0,0 1 1,0 0-1,-14-11 0,11 11-22,0 1 0,-1 0 1,0 0-1,0 1 0,0 0 0,0 1 0,0 0 0,-1 0 0,0 1 0,1 1 0,-1 0 1,0 0-1,0 1 0,0 0 0,1 1 0,-1 0 0,0 1 0,1 0 0,-1 1 0,1 0 1,0 1-1,0 0 0,-19 10 0,13-6-487,1 1 1,1 1-1,-1 0 1,1 0-1,1 1 1,0 1-1,1 1 0,0 0 1,1 0-1,0 1 1,1 0-1,1 1 1,-14 28-1,14 0-2585,4-6-86</inkml:trace>
</inkml:ink>
</file>

<file path=ppt/ink/ink18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8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5248,'12'-27'10052,"-12"27"-9859,0-1 0,1 1 0,-1-1 1,1 1-1,0-1 0,-1 1 0,1-1 1,-1 1-1,1 0 0,0-1 0,-1 1 1,1 0-1,0-1 0,-1 1 0,1 0 1,0 0-1,-1 0 0,1 0 0,0 0 1,0 0-1,-1 0 0,2 0 1,-1 0-85,1 1 0,-1 0 0,0 0 1,0 0-1,1 0 0,-1 0 1,0 0-1,0 0 0,0 0 0,0 1 1,0-1-1,-1 0 0,1 1 1,0-1-1,0 0 0,-1 1 0,1-1 1,-1 1-1,1-1 0,-1 1 1,0-1-1,0 1 0,1-1 0,-1 1 1,0-1-1,-1 1 0,1 3 1,-8 58 1937,6-53-1803,0 1 0,1 0 0,0-1 0,0 1-1,1 0 1,3 19 0,-2-21-194,1 0-1,0 0 0,1-1 1,-1 1-1,2-1 1,-1 0-1,1 0 0,0 0 1,1 0-1,0-1 1,0 1-1,1-1 0,-1-1 1,2 1-1,-1-1 1,1 0-1,0 0 0,8 5 1,-4-5-40,0-1 1,1 1-1,-1-2 0,1 1 1,1-2-1,-1 1 1,0-2-1,1 0 0,-1 0 1,1-1-1,15-1 0,-8-1-40,-1-1 0,0-1 0,0 0 0,-1-2 0,1 0 0,34-15 0,-42 14 6,-1-1 0,0 0 0,0-1 0,-1 0-1,0 0 1,0-1 0,-1 0 0,0 0-1,-1-1 1,0 0 0,-1-1 0,0 0-1,0 0 1,-1 0 0,0 0 0,-1-1-1,-1 1 1,0-1 0,0 0 0,-1 0-1,1-20 1,-4 28 16,1 0 0,-1 0-1,0 0 1,0 1 0,0-1-1,0 0 1,0 1 0,-1-1-1,0 1 1,0 0 0,0-1-1,0 1 1,0 0 0,-1 0-1,-4-5 1,6 8 4,0-1 0,0 0 1,0 0-1,0 1 0,0-1 0,0 1 1,0-1-1,0 1 0,0-1 0,0 1 1,0-1-1,0 1 0,0 0 0,-1 0 1,1 0-1,0 0 0,0 0 0,0 0 0,0 0 1,0 0-1,-2 0 0,1 1 3,1 0 0,-1 0 0,1 0 0,-1 0 0,1 0 0,0 0 0,-1 1 0,1-1 0,0 0 0,0 1 0,0-1 0,0 1 0,0-1 0,0 1 0,0-1 0,1 1 1,-1 0-1,0 2 0,-3 17-2,1 0 1,2 0 0,0 0 0,1 0-1,1 0 1,4 24 0,-3-25 18,20 124 65,-6-54-56,-5-20-25,20 183 0,-24-184 33,-3-28 41,-1 0 1,-3 61-1,-2-90-13,-1-1-1,0 1 1,0-1-1,-1 0 1,-1 0-1,0 0 0,0-1 1,-1 0-1,0 0 1,-1 0-1,0-1 1,-1 0-1,0 0 1,0 0-1,-1-1 1,0-1-1,0 0 1,-13 8-1,10-7 19,0-1 0,0 0 0,0-1-1,-1-1 1,0 0 0,0 0 0,-1-2 0,1 1 0,-1-2 0,0 0-1,0 0 1,1-1 0,-1-1 0,0-1 0,-14-1 0,16-1-45,1 0 0,0 0 0,0-1 0,0 0 0,0-1 0,0-1 0,1 1 0,0-2 0,1 1 0,-1-2 0,1 1 0,0-1 0,-13-16 0,17 19-231,1-1 0,1 1 0,-1-1 0,1 1 0,0-1 0,0 0 0,1 0 0,0-1 0,0 1 0,0 0 0,1-1 0,0 1 0,0-1 0,1 1 0,-1-1 0,2 1 0,-1-1 0,1 1 0,0-1 0,0 1 0,0-1 0,1 1 0,0 0 0,0-1 0,1 1 0,4-7 0,-5 9-507,0 0 0,1 0 0,0 0 0,0 0 0,0 0 0,0 1 0,6-5 0,6-5-2879</inkml:trace>
</inkml:ink>
</file>

<file path=ppt/ink/ink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0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0 362 2432,'13'33'5974,"55"141"-4503,48 83 22,-113-255-1384,-7-16 12,-9-26 33,0 11-122,-16-37 12,2-1 0,3-1-1,-15-78 1,35 124-57,1-1 0,1 0 1,1 0-1,1 0 0,5-42 0,-3 51-8,2 0-1,-1 0 1,2 0-1,0 0 1,0 1-1,1 0 1,1 0-1,0 0 1,1 1-1,11-14 1,-13 20 8,0 1 1,0-1-1,0 1 1,1 1-1,0-1 1,-1 1 0,1 1-1,1-1 1,-1 1-1,1 0 1,-1 1-1,1-1 1,0 2-1,0-1 1,-1 1 0,1 0-1,9 1 1,1 0-11,-1 0 0,0 1 0,1 1 0,-1 1 0,0 1 1,30 9-1,-41-10-155,1 0 1,0 1-1,-1-1 1,0 1 0,0 0-1,0 1 1,0-1-1,-1 1 1,0 1 0,0-1-1,0 1 1,-1-1-1,1 1 1,-1 1 0,-1-1-1,1 0 1,-1 1-1,2 7 1,6 5-1167,7-2 43</inkml:trace>
</inkml:ink>
</file>

<file path=ppt/ink/ink18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8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7 186 3584,'-1'-1'239,"1"0"-1,-1 1 1,0-1 0,1 0 0,-1 1-1,1-1 1,0 0 0,-1 0 0,1 1 0,0-1-1,-1 0 1,1 0 0,0 0 0,0 1-1,0-1 1,0 0 0,-1 0 0,1 0-1,0 0 1,1 1 0,-1-1 0,0 0 0,0 0-1,0 0 1,0 0 0,1 1 0,-1-1-1,0 0 1,1 0 0,-1 1 0,1-1-1,-1 0 1,0 1 0,2-2 0,17-28 2924,-9 20-2796,0 0 1,1 1 0,0 0 0,0 1 0,1 0 0,0 1 0,1 0 0,-1 1-1,17-6 1,5 1 888,1 1-1,48-8 1,-79 17-1150,0 0 1,0 1 0,0 0 0,0-1 0,0 1 0,0 1-1,0-1 1,0 1 0,0-1 0,0 1 0,0 0 0,-1 0-1,1 1 1,0-1 0,0 1 0,-1 0 0,1 0 0,5 5-1,-7-5-78,0 1 0,0-1-1,0 1 1,0-1-1,-1 1 1,1 0-1,-1-1 1,0 1-1,0 0 1,0 0-1,0 0 1,-1 0-1,1 0 1,-1 0-1,0 0 1,1 0 0,-2 0-1,1 0 1,0 0-1,0 1 1,-1-1-1,0 0 1,1 0-1,-1-1 1,-1 1-1,-1 4 1,-12 24-26,-1 0 1,-2-1-1,-1-1 0,-1-1 1,-1 0-1,-2-2 0,-1-1 1,-36 31-1,53-49-3,-1-1-1,0-1 1,0 1-1,0-1 1,-1-1-1,1 1 1,-1-1-1,0-1 1,0 0-1,-1 0 0,1-1 1,0 0-1,-11 1 1,19-3-2,1 0 0,-1 0 0,0 0 0,1 0 0,-1 0 0,0 0 0,0 0 0,1 0 0,-1 0 0,0-1 0,1 1 0,-1 0 0,0 0 0,1-1 0,-1 1 0,0-1 1,1 1-1,-1 0 0,0-1 0,1 1 0,-1-1 0,1 1 0,-1-1 0,1 1 0,0-1 0,-1 0 0,1 1 0,-1-1 0,1 0 0,0 1 0,0-1 0,-1 0 0,1 1 0,0-1 0,0-1 0,0 2 8,1-1-1,-1 1 1,1-1-1,0 1 1,-1 0 0,1-1-1,-1 1 1,1 0-1,0 0 1,0-1-1,-1 1 1,1 0-1,0 0 1,-1 0-1,1 0 1,0 0 0,0 0-1,-1 0 1,1 0-1,0 0 1,-1 0-1,1 1 1,0-1-1,-1 0 1,1 0-1,0 1 1,-1-1 0,1 0-1,0 1 1,-1-1-1,1 1 1,-1-1-1,2 1 1,20 10 246,0 1-6,1-1 0,0-1 0,1-1 0,-1-2 1,45 10-1,-55-16-436,0 1 0,1-2 0,-1 0 0,0 0 1,16-3-1,-19 1-417,-1 0 1,0-1-1,0 0 1,0 0-1,-1 0 1,1-2-1,-1 1 1,9-6-1,9-10-2720</inkml:trace>
</inkml:ink>
</file>

<file path=ppt/ink/ink18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9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31 5504,'2'-13'85,"-5"1"4667,1 11-4153,1 0 0,-1 1 0,1-1 0,-1 1 1,1-1-1,-1 1 0,1-1 0,-1 1 0,1 0 0,-1-1 0,0 1 0,1 0 0,-1 0 0,-2 1 0,3-1-505,-1 0-1,1 1 0,0-1 0,-1 1 0,1-1 0,0 1 1,0 0-1,0-1 0,0 1 0,0 0 0,-1 0 0,1 0 1,0 0-1,1 0 0,-1 0 0,0 0 0,0 0 0,0 0 1,1 0-1,-1 1 0,0-1 0,1 0 0,-1 0 1,1 1-1,0-1 0,-1 3 0,-7 39 1371,8-36-1348,-10 86 870,4 131 0,-2 34-1059,-3-219-66,11-39 135,-1 1 0,1 0 0,0-1 0,0 1-1,-1-1 1,1 1 0,0 0 0,-1-1-1,1 1 1,-1-1 0,1 1 0,0-1 0,-1 1-1,1-1 1,-1 0 0,0 1 0,1-1-1,-1 1 1,1-1 0,-1 0 0,1 0-1,-1 1 1,0-1 0,1 0 0,-1 0 0,0 0-1,1 0 1,-1 0 0,0 0 0,1 0-1,-1 0 1,0 0 0,1 0 0,-1 0 0,0 0-1,1 0 1,-1 0 0,0-1 0,1 1-1,-1 0 1,1 0 0,-1-1 0,0 1 0,1 0-1,-1-1 1,1 1 0,-1-1 0,0-1 3,0 1 0,0 0 0,0-1 0,1 1 0,-1-1 0,1 1 0,-1-1 0,1 1 0,-1-1 0,1 1 0,0-1 0,0 0 0,0 1 0,0-1 0,0 1 0,0-1 0,0 0 0,1 1 0,-1-2 0,1-3-1,-1-14-15,1 0-1,1 0 1,1 0-1,0 0 0,2 1 1,0-1-1,1 1 1,16-33-1,-15 40 66,0 0 0,0 0 0,1 1 0,0 0-1,1 1 1,0 0 0,1 1 0,0-1 0,0 2 0,1-1 0,0 2-1,1-1 1,18-7 0,43-21 373,45-18 332,-83 39-453,37-20 1,-6 2-1180,-61 29-1157,-15 11-2818,4-3 1505</inkml:trace>
</inkml:ink>
</file>

<file path=ppt/ink/ink18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19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6784,'1'-1'583,"0"1"0,0 0 0,0 0 0,0 0 1,0 0-1,0 0 0,0 0 0,0 0 0,1 0 0,-1 0 1,0 1-1,0-1 0,0 0 0,0 1 0,0-1 0,0 1 1,0-1-1,2 2 0,13 19 4058,6 40-4577,-12-31 940,1-7-595,2 0 1,0-2 0,2 1 0,0-2 0,22 22 0,-13-15-477,34 52 0,-57-77-49,0 0 1,0-1-1,0 1 1,0 0-1,0 0 1,-1 0-1,1 0 1,-1 0-1,1 0 1,-1 0-1,1 0 1,-1 0-1,0 3 1,-7 15-5457,3-11 2351</inkml:trace>
</inkml:ink>
</file>

<file path=ppt/ink/ink18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0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8192,'17'9'11885,"12"-5"-7283,41-8-5709,-27 2 2366,-20 0-856,0 0-1,1-2 1,28-7-1,32-5 58,54-3-499,-118 13-7880,-30 4 4848,0 2-129</inkml:trace>
</inkml:ink>
</file>

<file path=ppt/ink/ink18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0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5760,'-4'11'10284,"2"7"-5280,4 52-5642,-1-38 2115,-21 323 1617,20-352-3250,1 1 0,-1-1 0,1 1 1,-1-1-1,1 1 0,0-1 0,1 0 1,1 5-1,6-2-3359,2-19-1317,-6 0 1760</inkml:trace>
</inkml:ink>
</file>

<file path=ppt/ink/ink18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1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0 360 10112,'27'-2'9114,"2"-6"-4265,-12 2-4656,0-1 1,0-1-1,-1 0 1,0-1-1,-1-1 0,15-12 1,-20 15-107,0-2 0,-1 1 1,0-1-1,0-1 0,-1 0 1,0 0-1,-1 0 0,0-1 1,-1 0-1,0 0 1,-1-1-1,0 0 0,-1 0 1,0 0-1,0 0 0,-2-1 1,0 1-1,0-1 0,-1 0 1,-1-15-1,0-6 349,-1 50 154,-3 32-315,-8 105 278,9-90-481,-3-1 0,-19 92-1,3-97-668,-3-26-4309,15-19 1300</inkml:trace>
</inkml:ink>
</file>

<file path=ppt/ink/ink18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2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11 4736,'-2'1'636,"0"-1"0,-1 1 1,1-1-1,-1 0 0,1 0 1,0 0-1,-1 0 0,1 0 0,-1-1 1,1 1-1,0-1 0,-5-1 1,-1-4 2924,37 4-2253,-1 3-362,0 2 0,47 11 0,31 3-542,46-7-119,130 15 198,-187-15-287,135-4-1,-38-3-223,17 2-89,42 2 127,74 8-138,-262-14 129,0-2 0,67-10 0,-10 0-110,-38 5 88,148-1 20,-160 6-57,85-11 0,34-1 452,-108 14 34,-8 0 371,111-11 0,-125 4-597,88 3 0,-93 4-94,-49 0-498,-8 3-4925,1-1 3724,-2 5-1480</inkml:trace>
</inkml:ink>
</file>

<file path=ppt/ink/ink18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3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5 257 4736,'-1'-1'228,"0"0"1,1 0 0,0 0-1,-1 0 1,1 0-1,0 0 1,-1 0-1,1 0 1,0 0-1,0 0 1,0 0-1,0 0 1,0 0 0,0-1-1,0 1 1,0 0-1,1 0 1,-1 0-1,0 0 1,1 0-1,-1 0 1,0 0-1,1 0 1,-1 0 0,1 0-1,0 0 1,-1 0-1,1 1 1,1-2-1,26-38 4064,-22 32-4048,5-5 63,0 0 0,1 1 0,0 1 0,1 0 0,0 1 1,1 0-1,0 1 0,27-13 0,-11 8 543,0 1 0,1 2 0,54-12 1,-77 21-709,0 1 0,0 0 0,0 0 0,0 0 0,0 1 0,0 0 0,0 1 1,1 0-1,-1 0 0,-1 0 0,1 1 0,0 1 0,12 4 0,-16-4-113,1 0-1,-1 0 1,0 0-1,0 0 1,0 1-1,-1-1 1,1 1-1,-1 0 1,0 0-1,0 0 1,0 1-1,-1-1 1,1 1-1,-1-1 1,0 1-1,0 0 1,-1 0-1,0 0 1,1 0-1,-2 0 1,1 0-1,0 9 1,-3 6-27,0 0 1,-2 0-1,0 0 0,-1 0 1,-1-1-1,0 0 0,-2 0 1,-11 21-1,13-30-2,0 0-1,0 0 1,-1-1-1,0 0 1,-1-1-1,1 0 1,-2 0-1,1 0 1,-1-1-1,-12 8 1,-11 3 66,-62 27 1,8-4 211,84-40-271,0 0 4,-1 0 0,1 1 0,0-1 0,0 0 0,-1 0 0,1-1 0,-1 1 0,1 0 0,-1-1 0,-3 1 0,37-9 217,-1-1-278,52-8 0,-55 17 81,0 1 1,42 7-1,-48-5-29,1-1 1,-1 0-1,1-1 1,27-4-1,-27 0-287,-9 1-624,0 0 0,-1 1 0,1 0 0,0 1 1,15 2-1,-9 2-2185</inkml:trace>
</inkml:ink>
</file>

<file path=ppt/ink/ink18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4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1 8704,'0'4'8830,"0"5"-4234,0 38-2919,-16 178-647,9-145-630,5-63-348,0 22-18,-1 0 0,-2 0 0,-2 0 0,-2-1 0,-19 56 0,27-92-197,0 0 1,0 0 0,1 0 0,-1 0 0,-1 0 0,1 0 0,0 0 0,0 0 0,-1-1 0,1 1 0,-1 0 0,1-1 0,-5 3-1,1-9-2580,6-14 1334,2 4 555,0-1-1,11-28 1,36-62 1882,-25 57 401,-19 37-944,1 1 0,0 0 1,1 0-1,1 1 1,-1 0-1,1 1 0,1 0 1,0 0-1,22-14 0,-13 11-90,2 0 0,0 1-1,0 2 1,41-14-1,15-4-755,-3 0-4355,-67 24 1687,-6 2-192</inkml:trace>
</inkml:ink>
</file>

<file path=ppt/ink/ink18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4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8832,'0'0'345,"1"1"0,0-1 1,-1 0-1,1 0 1,0 0-1,-1 0 0,1 0 1,0 1-1,-1-1 0,1 0 1,-1 1-1,1-1 1,-1 0-1,1 1 0,0-1 1,-1 1-1,0-1 0,1 0 1,-1 1-1,1-1 1,-1 1-1,1 0 0,-1-1 1,0 1-1,0-1 0,1 1 1,-1-1-1,0 1 1,0 0-1,1 1 0,6 34 3418,-4 49-3779,-3-74 560,0 0-426,0 0 0,1 0 1,0 0-1,1 0 0,1 0 1,-1 0-1,2 0 0,0-1 1,0 1-1,0-1 0,2 0 1,-1 0-1,1-1 0,11 13 1,-10-13-653,1-1-1,1 0 1,-1-1 0,1 0 0,11 7 0,-9-6-4820,-7-4 2133</inkml:trace>
</inkml:ink>
</file>

<file path=ppt/ink/ink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1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0 116 2432,'2'5'266,"1"-1"1,-1 1-1,1-1 0,0 1 1,0-1-1,1 0 1,-1 0-1,1-1 0,0 1 1,0-1-1,0 1 1,0-1-1,1 0 0,-1-1 1,9 5-1,-4-4-104,-1 0 0,1-1 1,0 0-1,0 0 0,0-1 0,0 0 0,0-1 0,17 0 0,-15-1-70,-1 0-1,0-1 0,1 0 1,-1 0-1,0-1 0,-1 0 1,1-1-1,0 0 0,-1-1 1,0 0-1,0 0 1,0-1-1,-1 0 0,0 0 1,0-1-1,13-14 0,-20 19-77,0 0 0,1 0-1,-1 0 1,0-1-1,0 1 1,-1 0-1,1 0 1,0 0 0,-1-1-1,1 1 1,-1 0-1,0-1 1,0 1-1,0 0 1,0-1 0,0 1-1,0 0 1,-1-1-1,1 1 1,-1 0 0,0-1-1,1 1 1,-1 0-1,0 0 1,0 0-1,-1 0 1,1 0 0,0 0-1,-1 0 1,1 0-1,-1 1 1,1-1 0,-1 0-1,0 1 1,0-1-1,0 1 1,-4-3-1,0 0 32,0 1-1,0-1 0,-1 1 0,1 0 0,-1 0 0,0 1 0,0 0 0,0 0 0,0 1 0,0 0 1,-13-1-1,12 3 19,0 0 0,1 1 1,-1-1-1,0 2 0,0-1 1,1 1-1,-1 0 0,1 1 1,0-1-1,0 1 0,0 1 1,1-1-1,-1 1 0,1 1 1,0-1-1,1 1 0,-1 0 1,1 0-1,0 0 0,1 1 1,-8 14-1,8-14-2,0 1-1,1 0 1,0 0-1,0 0 1,1 0 0,0 1-1,1-1 1,-1 0 0,2 1-1,-1-1 1,1 1 0,0 0-1,1-1 1,0 1-1,0-1 1,1 0 0,0 1-1,1-1 1,-1 0 0,8 14-1,0-8-38,0 0 0,0-1 0,2-1-1,-1 1 1,2-2 0,-1 1 0,2-2-1,-1 0 1,27 15 0,1-3-1702,2-2 1,57 20-1,-61-28-5</inkml:trace>
</inkml:ink>
</file>

<file path=ppt/ink/ink18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4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8064,'17'-12'9864,"6"8"-5291,28 9-3791,-21-2-236,74 2 539,-59-1-567,48-4-1,-79-1-1249,1-1 1,-1 0-1,1-1 0,-1 0 1,0-1-1,0-1 0,17-8 0,-29 12 113,-2 1 543,1 0 0,-1 0-1,0 0 1,0 0 0,0 0 0,0 0-1,0 0 1,1 0 0,-1 0-1,0 0 1,0 0 0,0 0-1,0 0 1,1 0 0,-1 0-1,0-1 1,0 1 0,0 0-1,0 0 1,0 0 0,0 0-1,1 0 1,-1 0 0,0 0-1,0 0 1,0 0 0,0-1-1,0 1 1,0 0 0,0 0-1,0 0 1,0 0 0,0 0-1,1-1 1,-1 1 0,0 0-1,0 0 1,0 0 0,0 0-1,0 0 1,0-1 0,0 1-1,0 0 1,0 0 0,0 0-1,0 0 1,0-1 0,0 1-1,-1 0 1,1 0 0,0 0 0,0 0-1,0 0 1,0-1 0,0 1-1,0 0 1,0 0 0,0 0-1,0 0 1,0 0 0,-1 0-1,1 0 1,0-1 0,-5-2-3124</inkml:trace>
</inkml:ink>
</file>

<file path=ppt/ink/ink18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5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0 5248,'-14'5'10321,"4"2"-8227,4 12-1476,0 0-1,2 1 0,0-1 0,1 1 1,1 0-1,0 0 0,3 36 0,0-26-215,-2-1 0,-6 42 0,5-64-675,0 0-1,0 0 1,-1 0-1,0 0 0,0-1 1,0 0-1,-1 1 1,0-1-1,-8 8 1,8-8-1002,3-3-1477,1 3-213</inkml:trace>
</inkml:ink>
</file>

<file path=ppt/ink/ink18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5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0 7808,'-1'1'4058,"-6"5"-2124,6-1 3188,1 141-872,0 201-1929,0-346-2530,-1 0 1,1-1-1,-1 1 1,1 0 0,0-1-1,-1 1 1,0-1 0,1 1-1,-1-1 1,1 1 0,-1-1-1,0 1 1,1-1-1,-1 1 1,0-1 0,1 0-1,-1 0 1,0 1 0,1-1-1,-1 0 1,0 0 0,0 0-1,1 0 1,-1 1-1,0-1 1,0 0 0,0-1-1,1 1 1,-1 0 0,0 0-1,0 0 1,1 0 0,-1-1-1,0 1 1,0 0-1,1 0 1,-1-1 0,0 1-1,1-1 1,-1 1 0,1-1-1,-2 0 1,-8-4-3013</inkml:trace>
</inkml:ink>
</file>

<file path=ppt/ink/ink18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6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462 9 3712,'0'-1'108,"0"1"1,0-1-1,-1 1 0,1-1 1,0 1-1,-1-1 0,1 1 1,0-1-1,-1 1 1,1 0-1,-1-1 0,1 1 1,-1 0-1,1-1 0,-1 1 1,1 0-1,-1 0 1,1-1-1,-1 1 0,1 0 1,-1 0-1,1 0 0,-1 0 1,1 0-1,-1 0 1,0 0-1,1 0 0,-1 0 1,0 0-1,-25 4 6198,9 0-3917,5 0-1775,0 1-1,0 1 0,0-1 1,0 2-1,1 0 1,0 0-1,-13 12 0,-24 14-187,29-21-312,0 0 0,1 2 0,1 0-1,0 1 1,1 0 0,0 1 0,1 1 0,1 1-1,1 0 1,1 1 0,0 0 0,1 1-1,1 0 1,1 0 0,1 1 0,1 1 0,-6 25-1,11-27 70,0 0 0,2 0 0,0 0 0,1 0 0,0-1-1,2 1 1,1 0 0,0-1 0,1 0 0,1 0 0,1 0 0,1-1-1,16 29 1,-15-35-147,-1 0 0,2 0 0,-1-1 1,2-1-1,-1 0 0,1 0 0,1-1 0,0-1 0,18 11 0,38 29 137,-59-40-293,-3-2-85,0 0 0,0-1 0,1 1-1,0-2 1,0 1 0,0-1 0,1 0 0,-1 0 0,1-1 0,0 0-1,9 2 1,-2-12-4531,-5 2 1537</inkml:trace>
</inkml:ink>
</file>

<file path=ppt/ink/ink18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7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3840,'1'-1'483,"-1"0"0,1 0 0,0 0 0,-1 0 0,1 0 0,0 0 1,-1 0-1,1 1 0,0-1 0,0 0 0,0 0 0,0 1 0,0-1 0,0 1 0,0-1 0,0 1 0,0-1 1,0 1-1,0 0 0,0-1 0,0 1 0,0 0 0,0 0 0,1 0 0,-1 0 0,1 0 0,3 0 181,1 0-1,-1 1 0,0 0 1,0 0-1,0 1 0,8 2 1,-3 0-338,0 1-1,0 0 1,0 0 0,0 1 0,-1 0-1,13 12 1,-11-8-199,0 1-1,-1 1 0,0-1 1,-1 2-1,0 0 0,-1 0 1,0 0-1,-1 1 0,-1 0 1,0 0-1,-1 1 1,7 29-1,-6 3-121,-2 0 1,-2 0-1,-6 57 1,2-1-113,2-97 6,0 0 1,-1 0 0,1 0 0,-1 1 0,-1-1 0,1 0 0,-1 0 0,0 0 0,0-1-1,-1 1 1,1 0 0,-1-1 0,-1 0 0,1 0 0,-6 7 0,2-5-135,-1 0 1,0-1-1,0 0 1,0 0-1,-1 0 1,0-1 0,0-1-1,-15 6 1,23-9-684,9-5-2922,1 1 1025</inkml:trace>
</inkml:ink>
</file>

<file path=ppt/ink/ink18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8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4608,'14'-12'2740,"-5"3"711,-2 7 2027,-4 7-4890,-1-1 1,1 1-1,-1 0 1,-1-1-1,1 1 1,1 7-1,-3-10-761,3 15 563,-1 0 0,-1 0 0,0 0 0,-1 0-1,-1 0 1,-1 0 0,0 0 0,-6 20 0,0 9-37,-15 299 393,27-298-1573,-1-26-1184,-1 2-3854,-2-14 2793</inkml:trace>
</inkml:ink>
</file>

<file path=ppt/ink/ink18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8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10880,'0'0'5376,"9"-13"-4737,-9 13 9857,8 0-9728,-8 0 0,11-7 384,-2 4 128,0-10-1664,-4 6 128,-1-2 896,1 2 0,-5 7-640,0 0 0,-9-3-2944,4-3 0,0 19-1152,5-6 0</inkml:trace>
</inkml:ink>
</file>

<file path=ppt/ink/ink18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9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52 4736,'-5'-3'8883,"13"-5"-6029,16-4-1258,41 1-169,-1 2 0,102 1-1,-40 8-5063,-67 0-1507,-54 0 2456</inkml:trace>
</inkml:ink>
</file>

<file path=ppt/ink/ink18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9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8064,'28'3'3968,"10"1"-3328,-28-4 7295,3-4-7679,1 1 0,14-4-128,-3-2 128,16-7-640,-2 9 128,7 0-896,-8 1 0,-1-4-1535,-9 1 127</inkml:trace>
</inkml:ink>
</file>

<file path=ppt/ink/ink18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29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8320,'-2'1'5214,"-2"0"2349,9 8-6367,-4-7-1065,0 0 0,-1 1 1,1-1-1,0 1 0,-1-1 1,1 1-1,-1-1 0,0 1 1,0-1-1,0 1 1,0-1-1,0 1 0,0-1 1,-1 1-1,1-1 0,-1 1 1,0-1-1,1 0 0,-3 5 1,-5 21 761,1 52-182,4 82 0,3-152-555,0-5-174,0 0 0,0 1-1,1-1 1,0 0-1,0 0 1,0 1 0,0-1-1,1 0 1,0 0 0,0 0-1,0-1 1,0 1 0,1 0-1,0-1 1,0 0 0,0 1-1,1-1 1,-1-1 0,1 1-1,8 6 1,-8-8-276,-1 0 0,1 0-1,0 0 1,0-1 0,-1 1 0,1-1 0,0 0-1,0 0 1,0-1 0,0 1 0,6-1 0,-4 0-416,0 0 1,-1-1 0,0 0 0,1 0 0,-1-1-1,0 0 1,1 1 0,-1-2 0,8-3-1,12-10-2745</inkml:trace>
</inkml:ink>
</file>

<file path=ppt/ink/ink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1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1047 1664,'85'-16'5269,"-78"14"-5208,289-82 2937,-261 72-2658,-1-3 0,-1 0 0,0-3 0,-1 0 1,-1-2-1,36-30 0,-46 32-215,-1-1-1,-1-1 1,-1 0-1,-1-1 1,-1-1 0,0-1-1,-2 0 1,19-41-1,-27 48-106,0 0 0,-1 0 0,-1 0 0,0-1 0,-2 1 0,0-1 0,0 0 0,-2 0 0,0 0-1,-1 1 1,0-1 0,-2 0 0,0 1 0,-1-1 0,-7-21 0,2 16-52,0 1-1,-1-1 1,-1 1 0,-1 1 0,-1 0 0,-1 1-1,0 0 1,-2 1 0,-29-27 0,38 39 3,1 0 1,-1 1-1,-1 0 0,1 1 1,0 0-1,-1 0 1,0 0-1,0 1 1,0 0-1,-1 1 1,1-1-1,-1 2 1,1-1-1,-1 1 0,1 1 1,-1-1-1,0 1 1,0 1-1,1 0 1,-1 0-1,1 1 1,-1 0-1,1 0 1,0 1-1,0 0 0,0 0 1,0 1-1,0 0 1,-12 9-1,4-1-3,0 2-1,1-1 0,0 2 1,1 0-1,1 0 0,0 2 1,1-1-1,1 2 0,0-1 1,2 2-1,0-1 0,1 1 1,1 0-1,-9 38 0,0 20 76,3 0 0,-4 125 1,13-139-8,0 21 179,4 0 0,3 0 1,4 0-1,4 0 0,27 106 1,-28-135-2305,15-67-2858,-7 2 3285</inkml:trace>
</inkml:ink>
</file>

<file path=ppt/ink/ink18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0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 14464,'-14'-4'7167,"28"8"-9855,-14-4 15104,0 0-12288,0 0 128,14-7-128,1 3 0,2 1-1024,-8-3 128,-3 6-3072,-6 0 0</inkml:trace>
</inkml:ink>
</file>

<file path=ppt/ink/ink18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0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466 43 6784,'-2'-3'564,"0"0"0,1 0 0,-2 0 0,1 1 0,0-1 0,0 1 1,-1-1-1,0 1 0,1 0 0,-1 0 0,0 0 0,0 0 0,0 0 0,0 1 1,-6-3-1,2 3 423,0 0 1,0 0-1,-1 1 1,1 0-1,-14 1 1,-1 0-2244,5 0 1344,-140 11 1870,138-9-1683,0 0-1,1 1 1,-1 1-1,1 1 1,0 1 0,-18 8-1,35-14-261,0 0 0,0-1-1,-1 1 1,1-1 0,0 1 0,0 0-1,0 0 1,0 0 0,0 0-1,0 0 1,0 0 0,0 0 0,0 0-1,1 0 1,-1 0 0,0 0 0,1 0-1,-1 1 1,0 1 0,1-2-8,0 0 0,0 0 1,0 0-1,1 0 0,-1 0 1,0 0-1,0 0 0,1 0 0,-1 0 1,1 0-1,-1-1 0,1 1 1,-1 0-1,1 0 0,0 0 1,-1-1-1,1 1 0,0 0 1,-1-1-1,2 2 0,7 3-1,-1 0-1,1 0 0,-1-1 1,14 4-1,-13-4-2,381 165 1386,-374-163-1314,-5-2-20,-1 0-1,0 1 0,0 0 0,0 0 0,0 1 1,13 11-1,-21-15-49,-1 0 1,1 0-1,-1 0 0,1 0 1,-1 0-1,0 1 1,1-1-1,-1 0 0,0 1 1,-1-1-1,1 1 1,0-1-1,-1 1 0,1-1 1,-1 1-1,0-1 1,0 1-1,0 0 0,0-1 1,0 1-1,-1-1 1,1 1-1,-1 0 0,0-1 1,0 0-1,1 1 1,-2-1-1,1 1 1,0-1-1,0 0 0,-1 0 1,1 0-1,-4 4 1,-1 2 12,-1-1 0,0 1 0,-1-1 0,0 0 1,0-1-1,0 0 0,-1 0 0,0-1 1,0 0-1,0 0 0,0-1 0,-1 0 1,0-1-1,-12 3 0,-5 0 19,0-1 0,-1-1 0,-51 0 1,61-4-51,-1-2 1,1 0 0,0-1 0,0 0-1,1-2 1,-1 0 0,1-1 0,-23-11 0,40 17-49,-1 0 1,0-1-1,0 1 1,0 0-1,1 0 1,-1-1 0,0 1-1,0-1 1,1 1-1,-1-1 1,0 1-1,1-1 1,-1 1 0,1-1-1,-1 0 1,1 1-1,-1-1 1,1 0-1,-1 1 1,1-1 0,-1 0-1,1 0 1,0 1-1,-1-1 1,1 0-1,0 0 1,0 0 0,0 1-1,0-1 1,0 0-1,-1 0 1,2 0-1,-1 0 1,0 1 0,0-1-1,0 0 1,0 0-1,1-1 1,0 1-290,0-1 0,0 1 0,0 0 1,0 0-1,1-1 0,-1 1 0,0 0 0,1 0 0,-1 0 1,1 1-1,-1-1 0,1 0 0,0 0 0,-1 1 1,3-1-1,8-3-2997</inkml:trace>
</inkml:ink>
</file>

<file path=ppt/ink/ink18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1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7808,'0'-8'3801,"3"14"-197,0 4 2878,24 118-4732,-18-72-1487,2-1 0,22 60 0,-25-97-1897,-8-18 1553,0 0-1,0 0 1,0 0 0,0 1 0,0-1-1,0 0 1,0 0 0,1 0-1,-1 1 1,0-1 0,0 0-1,0 0 1,0 0 0,0 0 0,0 1-1,0-1 1,1 0 0,-1 0-1,0 0 1,0 0 0,0 0 0,0 0-1,0 0 1,1 1 0,-1-1-1,0 0 1,0 0 0,0 0-1,1 0 1,-1 0 0,0 0 0,0 0-1,0 0 1,1 0 0,-1 0-1,0 0 1,0 0 0,0 0-1,0 0 1,1 0 0,-1 0 0,0 0-1,0 0 1,0-1 0,1 1-1,-1 0 1,0 0 0,0 0 0,0 0-1,0 0 1,0 0 0,1 0-1,-1-1 1,0 1 0,0 0-1,1-1-3117</inkml:trace>
</inkml:ink>
</file>

<file path=ppt/ink/ink18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1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20 10752,'-5'-19'5376,"15"19"-7424,-10 0 9215,0 0-7551,0 0 0,0 0-2304,0 0 1,0 0 1535,0 0 128</inkml:trace>
</inkml:ink>
</file>

<file path=ppt/ink/ink18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2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1 161 4352,'0'0'189,"0"0"0,0 0 0,1-1 0,-1 1 1,0 0-1,0 0 0,1 0 0,-1 0 0,0-1 0,0 1 0,1 0 0,-1 0 1,0 0-1,0 0 0,1 0 0,-1 0 0,0 0 0,1 0 0,-1 0 0,0 0 1,1 0-1,-1 0 0,0 0 0,0 0 0,1 0 0,-1 0 0,0 0 0,1 0 1,-1 0-1,0 1 0,0-1 0,1 0 0,-1 0 0,0 0 0,0 0 1,1 1-1,-1-1 0,0 0 0,0 0 0,0 0 0,1 1 0,-1-1 0,0 0 1,0 1-1,3 18 3499,-8 19-2042,1-17-936,1-1 0,2 1 1,0 0-1,0-1 0,5 28 0,-2 12 853,-2-26-1249,0-47 129,1-59 122,15-142-565,-14 205 10,0-1 0,0 0 0,0 1 0,2 0-1,-1-1 1,1 1 0,0 1 0,1-1 0,0 1 0,0-1 0,1 1-1,7-8 1,-9 12 1,0 0 0,1 1 1,-1-1-1,1 1 0,-1 0 0,1 0 0,0 0 0,0 1 0,0-1 1,1 1-1,-1 0 0,1 1 0,-1 0 0,1-1 0,-1 2 0,1-1 0,0 1 1,-1 0-1,1 0 0,0 0 0,-1 1 0,7 1 0,-1 0 82,0 2 0,0-1 0,-1 1 1,1 1-1,-1-1 0,0 2 0,0 0 0,-1 0 0,0 0 0,0 1 0,0 1 0,-1 0 0,0 0 0,0 0 1,-1 1-1,10 15 0,-9-9-39,0-1 0,-1 1 0,-1 1 0,0-1-1,-1 1 1,0 0 0,-2 1 0,0-1 0,0 1 0,-1 31 0,-3-20-52,0-18-28,1-1 1,0 1-1,0-1 0,0 1 0,1-1 0,1 1 1,0-1-1,0 0 0,7 18 0,-5-14-1025,-13-15-1967,-13-16-2107,7 2 1776</inkml:trace>
</inkml:ink>
</file>

<file path=ppt/ink/ink18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3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13 6016,'-11'-12'5600,"16"15"657,6 13-2323,-2 6-5304,1 133 4120,-6-61-1874,2 201-142,-2-21-316,9-129-290,-6-104 27,-2-29-58,-2-30-71,-3 13-27,1-1 1,0 1-1,1-1 1,-1 1 0,1 0-1,3-6 1,3-11 88,13-56-52,-12 39 12,2 0 1,2 1-1,1 0 0,36-67 0,-42 95 57,0 0-1,1 0 1,0 1-1,0 0 1,1 1-1,0 0 1,1 0-1,0 1 1,14-7 0,-23 13-79,1 0 1,-1 0 0,0 0 0,1 0 0,-1 1-1,1-1 1,-1 1 0,1-1 0,-1 1-1,1 0 1,-1 0 0,1 0 0,-1 0 0,1 0-1,-1 1 1,1-1 0,-1 1 0,1 0 0,4 2-1,-3-1 7,1 1 0,-1 0-1,1 0 1,-1 0-1,0 1 1,0 0-1,-1 0 1,1 0 0,3 5-1,2 5 31,-1 0-1,0 0 1,-1 0 0,0 1-1,7 27 1,-8-20 117,0 1 1,-2 1-1,-1-1 1,0 1-1,-2-1 1,-1 1-1,0 0 1,-2-1-1,-1 1 1,-1-1-1,0 0 1,-10 27-1,13-48-207,1 0 0,-1 0 0,0 0 0,1 0-1,-1-1 1,0 1 0,0 0 0,0-1-1,0 1 1,0-1 0,-1 1 0,1-1 0,0 1-1,-1-1 1,1 0 0,-1 0 0,1 0-1,-1 0 1,1 0 0,-1 0 0,0 0 0,0 0-1,1-1 1,-1 1 0,0-1 0,0 1 0,0-1-1,-3 1 1,37-31-11109,-23 24 7297</inkml:trace>
</inkml:ink>
</file>

<file path=ppt/ink/ink18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6:34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47 5760,'5'17'12605,"-5"18"-8101,-4 37-3800,1-51-278,2 1 1,1 0 0,0 0-1,2 0 1,1 0 0,8 36-1,-10-54-392,0-1-1,1 0 1,-1 0-1,0 0 1,1 0 0,0 0-1,0 0 1,0 0-1,0-1 1,0 1-1,0 0 1,1-1 0,-1 0-1,1 0 1,0 0-1,0 0 1,0 0-1,0 0 1,0-1 0,0 1-1,0-1 1,0 0-1,1 0 1,-1 0-1,0 0 1,1-1 0,-1 1-1,1-1 1,-1 0-1,0 0 1,1 0-1,-1-1 1,6 0-1,4-2 2,-1 0-1,0 0 1,0-1-1,0-1 0,0 0 1,-1 0-1,1-2 0,12-8 1,-8 2-14,-1 0 0,-1-1 1,0-1-1,0 0 0,-2-1 1,0 0-1,0-1 0,-2-1 1,0 1-1,-1-2 0,-1 1 1,-1-1-1,0 0 0,-2-1 1,0 1-1,-1-1 0,-1 0 1,1-39-1,-6 89 17,-2 0 0,0 0 0,-2-1 0,-19 53 0,14-46 27,1 0-1,-6 49 1,-2 265 894,16-223-671,-31 211 1,26-299-268,-1-1 1,-3 0-1,-1-1 0,-1 0 1,-2-1-1,-35 59 0,47-90-9,0 0-1,0-1 0,0 1 0,-1-1 0,1 0 1,-1 0-1,0 0 0,-1 0 0,1-1 0,-1 1 0,1-1 1,-1 0-1,0-1 0,0 1 0,-11 3 0,7-4 4,0-1 0,0 0 0,0 0-1,0-1 1,0 0 0,0 0 0,0-1-1,0-1 1,0 1 0,-9-4 0,-10-4 44,1-1 0,1-1 0,-1-1 0,2-1 0,0-2 0,1 0 0,0-2 0,1-1 0,1 0 0,1-2 1,1 0-1,-19-25 0,37 42-41,0 0 1,0 1-1,0-1 1,0 0-1,1 0 1,-1-1-1,1 1 1,0 0-1,0 0 1,0-1-1,0 1 1,0-5-1,1 6-1,0 0-1,1 0 1,-1 1 0,0-1-1,1 0 1,-1 0-1,1 0 1,-1 0 0,1 1-1,0-1 1,0 0-1,0 1 1,0-1 0,0 0-1,0 1 1,0 0-1,3-3 1,1 0 10,1 1 1,-1-1-1,1 1 1,0 0-1,0 1 1,1-1-1,-1 1 0,0 0 1,1 1-1,-1-1 1,1 1-1,11 0 1,-14 1-56,81-4 173,-75 4-405,0 0-1,1 0 1,-1 2-1,0-1 0,0 1 1,13 4-1,-19 1-3259,-4-2-576</inkml:trace>
</inkml:ink>
</file>

<file path=ppt/ink/ink18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0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384 96 5632,'-1'-5'1203,"0"1"0,0-1-1,0 0 1,1 1 0,0-1 0,0 0 0,0 0 0,1 1 0,-1-1 0,3-5 0,0-24 1564,-3 34-2640,-1-1-1,1 1 1,-1-1-1,0 1 1,1 0-1,-1-1 1,0 1-1,1 0 1,-1-1-1,0 1 1,1 0-1,-1 0 1,0 0-1,0 0 1,1 0-1,-1 0 1,0 0-1,0 0 1,1 0-1,-1 0 1,0 0-1,1 0 1,-1 0-1,0 1 1,-1 0-1,-23 4 552,24-5-549,-30 8 369,1 1 0,0 1 0,0 2 0,-52 28 0,72-34-458,1 0 1,-1 0-1,1 1 1,0 0-1,1 0 1,-1 1 0,2 1-1,-1-1 1,1 1-1,0 0 1,1 1-1,0 0 1,1 0-1,0 0 1,0 0-1,-5 20 1,7-13-36,0 0 0,1 0 0,1 0 0,1 22 0,1-31-7,-1 1 0,1-1 0,1 1-1,0-1 1,0 0 0,1 0 0,0 0 0,0 0 0,1 0 0,0-1 0,7 12 0,-1-8-58,1 0 1,0 0 0,1-2-1,0 1 1,0-1 0,1-1-1,0 0 1,1-1 0,0 0-1,0-1 1,0-1-1,1 0 1,-1-1 0,1-1-1,0 0 1,1-1 0,-1 0-1,0-1 1,0-1 0,1-1-1,-1 0 1,25-5-1,-33 3 68,-1 1-1,0 0 1,0-1-1,0-1 1,0 1-1,-1-1 1,1 1-1,-1-2 1,0 1-1,0 0 1,-1-1-1,1 0 1,-1 0-1,0-1 0,0 1 1,-1-1-1,1 0 1,-1 0-1,3-9 1,-5 13 333,0 20 811,0-12-1121,0 1 0,0-1 0,1 1 0,0-1 0,1 0-1,-1 1 1,1-1 0,1 0 0,-1-1 0,1 1 0,0-1 0,0 1 0,0-1 0,1 0 0,0-1-1,0 1 1,0-1 0,0 0 0,1 0 0,0-1 0,0 1 0,0-1 0,0-1 0,0 1 0,0-1-1,1 0 1,-1 0 0,9 0 0,22 3 237,0-2 0,0-1 1,1-2-1,-1-2 0,0-2 0,71-15 0,-91 16-200,-1-2 1,0 0-1,-1 0 0,1-2 0,26-14 0,-37 18-61,-1 0-1,0 0 1,1 0 0,-1-1-1,-1 1 1,1-1-1,0 0 1,-1 0 0,0 0-1,0-1 1,0 1 0,0-1-1,-1 0 1,0 1 0,0-1-1,0 0 1,-1 0-1,1 0 1,-1-1 0,0 1-1,0-10 1,-2 9-7,0 0 0,0 0 0,0 0 0,-1 0 0,0 0 0,0 0 0,0 0 0,-1 1 0,0-1 0,0 1 0,0 0 0,-1 0 0,1 0 0,-8-7 0,-3-2 0,-1 0 0,-29-21 0,32 27 3,-1 1 1,1 0-1,-1 1 1,-1 1-1,1 0 0,-1 0 1,1 2-1,-1-1 0,0 2 1,0 0-1,-1 1 1,1 0-1,0 1 0,0 0 1,-1 2-1,-20 3 0,23-3-11,0 1 0,0 1 0,0-1 0,0 2-1,1 0 1,0 0 0,0 1 0,0 0 0,0 1-1,1 0 1,0 1 0,1 0 0,0 1 0,0 0-1,1 0 1,0 1 0,0 0 0,1 0 0,-6 12-1,11-19-37,1 1 0,-1-1 0,1 0 0,0 1 0,0-1 0,0 0 0,0 1 0,1-1 0,0 1 0,-1 0 0,1-1 0,0 1 0,1-1 0,-1 1 0,0-1 0,1 1 0,0-1 0,0 1 0,2 3 0,-1-3-153,1 0-1,-1 0 1,1 0-1,0 0 1,1-1 0,-1 1-1,1-1 1,-1 0-1,1 0 1,0 0 0,0 0-1,0-1 1,7 4-1,-1-2-659,1 0 0,-1 0-1,1-1 1,0 0-1,0-1 1,19 1 0,23 2-3131</inkml:trace>
</inkml:ink>
</file>

<file path=ppt/ink/ink18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1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90 7424,'3'-2'642,"-1"0"1,0-1-1,1 1 1,-1-1-1,0 0 0,0 1 1,-1-1-1,1 0 1,0 0-1,-1 0 1,0 0-1,0 0 1,0-1-1,0 1 0,1-5 1,-2 6-363,0 1 0,0-1 0,0 1 0,0-1 0,0 1 0,-1 0 0,1-1 0,0 1 0,-1-1 0,1 1 0,-1 0-1,1-1 1,-1 1 0,0 0 0,0-1 0,1 1 0,-1 0 0,0 0 0,-2-2 0,-22-8-521,17 12 478,0-1 0,0 1 0,0 1 0,0-1 0,0 1 0,1 1 0,-1-1 1,1 1-1,-1 1 0,-10 6 0,1-2-51,-12 6 292,1 0-1,-38 27 1,54-33-431,1 1 1,1 0 0,0 1-1,0 0 1,1 0-1,0 1 1,-14 23-1,22-33-47,1 0-1,-1 1 1,0-1-1,0 0 1,1 1-1,-1-1 1,1 1-1,-1-1 1,1 1-1,0-1 0,0 1 1,0-1-1,-1 1 1,1-1-1,0 1 1,1-1-1,-1 1 1,0-1-1,0 1 1,1-1-1,-1 0 0,1 1 1,-1-1-1,1 1 1,0-1-1,1 3 1,1-2-1,-1 1 1,1 0-1,0-1 1,0 0 0,0 0-1,0 0 1,1 0-1,-1 0 1,0-1-1,8 3 1,11 2 28,0-1 0,45 4-1,-53-8 16,57 7 60,117 19 71,-179-25-126,1 1 0,-1 0-1,0 0 1,0 1 0,0 0-1,-1 0 1,1 1-1,-1 1 1,0-1 0,9 9-1,-14-11-1,0 0 0,0 1-1,0-1 1,0 1-1,0-1 1,-1 1 0,0 0-1,0 0 1,0 0-1,0 0 1,-1 0 0,1 0-1,-1 1 1,0-1-1,0 0 1,-1 1 0,1-1-1,-1 1 1,0-1-1,0 1 1,-1-1 0,1 1-1,-1-1 1,-2 8-1,0-5 51,1 0 1,-1 0-1,-1 0 0,1-1 0,-1 1 0,-1-1 0,1 0 0,-1 0 0,0-1 0,0 1 0,-1-1 0,-7 6 0,1-2 41,0-2 0,-1 0-1,1 0 1,-2-1-1,-26 9 1,2-5 12,0-2 1,-1-2-1,-64 3 1,49-8-822,-84-11 0,79 5-3104,19 1-320</inkml:trace>
</inkml:ink>
</file>

<file path=ppt/ink/ink18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2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10496,'14'0'5248,"-5"20"-3457,-4-15 5761,4 6-6912,-4 5 0,-1 19 384,1-4 128,1 17-1536,-3-6 0,17 6 1024,-6-14 128,9 2-768,-3-8 128,3-8-1152,-5-10 128,15-17-2688,-4 4 0</inkml:trace>
</inkml:ink>
</file>

<file path=ppt/ink/ink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2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23 342 4608,'-19'7'2304,"15"61"-3584,8-52 4864,5 10-3712,-4-2 128,4 4 0,2-8 0,-2-4-256,5-6 0,5-1-896,-1 2 128</inkml:trace>
  <inkml:trace contextRef="#ctx0" brushRef="#br0" timeOffset="1">235 20 4736,'-9'-19'2304,"27"31"-3968,-13-12 3968,4 4-3200,-4-1 128,-1 6-1152,7 5 128</inkml:trace>
</inkml:ink>
</file>

<file path=ppt/ink/ink18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2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49 13312,'-14'0'6655,"52"-13"-8575,-28 10 10496,8-6-10368,-4 5 128,6-6-4992,-6 1 129</inkml:trace>
</inkml:ink>
</file>

<file path=ppt/ink/ink18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2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10496,'1'47'11042,"4"2"-5333,-2-25-5483,2 0 0,0-1 0,2 1 0,0-1 0,1 0 0,2-1 0,14 27 0,-21-45-167,0 0 0,0 0-1,0 0 1,1-1 0,-1 1-1,1-1 1,0 1 0,0-1 0,0 0-1,0-1 1,0 1 0,1-1 0,-1 0-1,1 0 1,0 0 0,-1 0 0,1-1-1,0 0 1,0 0 0,0 0-1,0-1 1,0 0 0,0 0 0,0 0-1,0 0 1,0-1 0,0 0 0,6-1-1,1-2-17,1 0 0,-1 0 0,0-1 0,0 0 0,0-1 1,-1-1-1,0 0 0,0 0 0,-1-1 0,11-10 0,-5 2-41,-1 0 1,-1 0 0,21-33 0,-31 44 14,-1-1 0,0 0 1,0 1-1,0-1 0,0 0 0,-1-1 0,0 1 1,0 0-1,-1-1 0,0 1 0,0-1 1,0 1-1,-1-1 0,0 1 0,0-1 1,-1 0-1,-1-6 0,2 12-10,0 1 1,-1-1-1,1 0 1,0 0-1,0 1 1,0-1-1,-1 0 1,1 1-1,-1-1 0,1 0 1,0 1-1,-1-1 1,1 0-1,-1 1 1,1-1-1,-1 1 0,0-1 1,1 1-1,-1-1 1,1 1-1,-1 0 1,0-1-1,1 1 0,-1 0 1,0-1-1,0 1 1,1 0-1,-1 0 1,0 0-1,0-1 0,1 1 1,-1 0-1,0 0 1,0 0-1,1 0 1,-1 1-1,0-1 1,0 0-1,1 0 0,-1 0 1,0 1-1,0-1 1,1 0-1,-1 0 1,0 1-1,1-1 0,-1 1 1,1-1-1,-1 1 1,0-1-1,1 1 1,-2 0-1,-24 30 219,22-22-210,1 0 0,0 0 0,1 1 0,0-1 0,0 0 0,1 1 0,0-1 0,1 1 0,0-1 0,0 1 0,1 0 0,4 17 0,4 8 82,1-2 0,17 38 1,-6-16-35,89 323 79,-94-303-152,-4 1-1,5 152 1,-16-218 11,-2-1 0,0 1 0,0-1 0,0 1 0,-1-1 0,-1 0 0,1 0 0,-2 0 0,1 0 0,-1 0 0,0 0 0,-1-1 0,0 0 0,-1 0 0,1-1 0,-11 11 0,8-10 0,-2 0 0,1-1 0,-1 0 0,0-1 0,-1 0 0,1 0 0,-1-1 0,0 0 0,-1-1 0,1-1 0,-23 5 0,17-6 0,0 0 0,0-1 0,0 0 0,0-2 0,0 0 0,0-1 0,0 0 0,-21-7 0,26 6 0,-1-1 0,1-1 0,0 0 0,0 0 0,1-2 0,0 1 0,0-1 0,0-1 0,1 0 0,-17-17 0,24 22 0,0 0 0,1 0 0,-1 0 0,1-1 0,0 1 0,0-1 0,0 1 0,1-1 0,-1 0 0,1 1 0,0-1 0,0 0 0,0 0 0,0-7 0,1 8 0,0 1 0,1-1 0,-1 1 0,1-1 0,0 1 0,0-1 0,0 1 0,0 0 0,1 0 0,-1-1 0,0 1 0,1 0 0,0 0 0,-1 1 0,1-1 0,0 0 0,0 0 0,0 1 0,0-1 0,0 1 0,0 0 0,1-1 0,-1 1 0,0 0 0,5-1 0,18-7-397,1 2-1,49-9 1,10 6-4427,-44 9 856</inkml:trace>
</inkml:ink>
</file>

<file path=ppt/ink/ink18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3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470 12 5120,'0'0'131,"0"-1"0,0 1 1,0 0-1,0 0 0,0-1 1,0 1-1,0 0 0,0-1 0,0 1 1,0 0-1,0-1 0,0 1 1,0 0-1,0-1 0,0 1 0,0 0 1,0-1-1,0 1 0,0 0 1,0-1-1,0 1 0,-1 0 1,1-1-1,0 1 0,0 0 0,0 0 1,-1-1-1,1 1 0,0 0 1,0 0-1,-1-1 0,1 1 0,0 0 1,0 0-1,-1 0 0,1 0 1,0 0-1,-1-1 0,1 1 0,0 0 1,-1 0-1,1 0 0,0 0 1,-1 0-1,1 0 0,-1 0 0,-16 10 6066,-1 1-4997,11-7-945,0 0-1,0 0 0,0 1 0,1-1 0,0 2 0,0-1 0,0 0 0,1 1 0,-1 0 0,-6 10 0,-4 11 1260,-21 40-1,13-19-828,-35 64 981,-50 135 1,83-176-1146,3 0 1,4 2-1,-15 104 0,32-159-461,0-1-1,2 1 0,0 0 0,1 0 0,0 0 1,2 0-1,0-1 0,1 1 0,1-1 0,1 0 1,0 0-1,1-1 0,1 0 0,0 0 0,18 24 1,-7-17 17,0 0 0,2-2 0,0 0 1,2-2-1,0 0 0,1-1 0,1-2 1,42 22-1,-2-5-546,-2 4-1,98 73 1,-150-99-3202,-5-7-276,2-13 579,1-4-621</inkml:trace>
</inkml:ink>
</file>

<file path=ppt/ink/ink18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4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6016,'37'37'3759,"-13"-13"-253,0-3 2327,104 98-862,-104-96-4646,-1 2 1,-1 0 0,37 56 0,34 83 419,-64-109 1,-2 2 1,-2 0-1,27 101 1,-49-146-683,7 21 137,-1 1-1,-2 0 1,-2 0-1,3 61 1,-11-12 156,-24 150-1,16-173-305,-2 0 0,-4-2 0,-31 78 0,37-111-193,-2 0 0,0-1-1,-2 0 1,-1-1 0,0-1 0,-2 0 0,0-2-1,-31 28 1,46-46-64,0 0 0,0 0 1,0 0-1,0-1 0,0 1 0,-1-1 0,1 0 1,0 0-1,-5 1 0,7-1 25,0-1-1,1 0 1,-1 0 0,0 0-1,1 0 1,-1 1 0,0-1-1,0 0 1,1 0 0,-1-1-1,0 1 1,1 0 0,-1 0-1,0 0 1,1 0 0,-1-1-1,0 1 1,1 0 0,-1 0-1,0-1 1,1 1 0,-1-1-1,1 1 1,-1 0 0,1-1-1,-1 1 1,1-1-1,-1 1 1,1-1 0,-1 0-1,1 1 1,0-1 0,-1 1-1,1-1 1,0 0 0,0 1-1,-1-1 1,1 0 0,0 1-1,0-1 1,0 0 0,0 1-1,0-1 1,0-1 0,0-6-3552</inkml:trace>
</inkml:ink>
</file>

<file path=ppt/ink/ink18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4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12928,'43'-7'6399,"-6"18"-8319,-28-11 11648,29 3-9856,-10 3 128,15-6-256,-11 0 128,7-6-512,-12 6 0,6-3-1664,-10-1 128,-8-3-1152,-1 7 1</inkml:trace>
</inkml:ink>
</file>

<file path=ppt/ink/ink18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5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12800,'14'-11'6399,"61"-1"-8063,-58 8 12288,26 4-10624,-9 0 0,8-3-128,-15 3 128,2-9-640,-5 2 128,-6 7-1664,-4 0 0,-14 0-1408,0 0 129</inkml:trace>
</inkml:ink>
</file>

<file path=ppt/ink/ink18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7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2335 15 6656,'3'-4'793,"-3"4"-645,0-1-1,0 1 1,0-1 0,0 1-1,1-1 1,-1 1-1,0-1 1,0 1 0,0-1-1,1 1 1,-1-1 0,0 1-1,1 0 1,-1-1-1,0 1 1,1-1 0,-1 1-1,1 0 1,-1-1 0,1 1-1,-1 0 1,1 0 0,-1-1-1,1 1 1,-1 0-1,1 0 1,-1 0 0,1 0-1,-1 0 1,1-1 0,-1 1-1,1 0 1,-1 0-1,1 0 1,-1 0 0,1 1-1,-1-1 1,1 0 0,0 0-1,-10 7 6458,-28 15-4655,-16 15-1344,2 3 0,1 1 0,-58 64 0,48-46-86,29-29-311,-23 20-68,-79 96-1,128-139-169,-1 0 0,1 0-1,1 1 1,0-1 0,0 1-1,0 0 1,-2 10 0,6-16 23,0-1 0,0 1 1,0-1-1,0 1 0,0 0 1,0-1-1,1 1 0,-1-1 1,1 1-1,-1-1 0,1 0 1,0 1-1,-1-1 0,1 0 1,0 1-1,0-1 0,0 0 1,0 0-1,0 1 1,0-1-1,0 0 0,1 0 1,-1 0-1,0-1 0,0 1 1,1 0-1,-1 0 0,1-1 1,-1 1-1,1-1 0,-1 1 1,1-1-1,-1 0 0,3 1 1,6 2-58,-1-1 0,1 0 0,-1-1 0,16 1 1,8-4-25,-26 1 75,-1 0 1,1 1-1,-1-1 0,0 1 0,1 0 0,-1 1 0,1 0 0,-1 0 0,0 0 0,0 1 0,1-1 0,-1 2 0,0-1 0,-1 1 0,10 5 0,-13-7 16,-1 1 0,0 0 1,0 0-1,0-1 0,0 1 0,0 0 0,0 0 0,0 0 0,0 0 0,-1 0 1,1 0-1,-1 0 0,0 0 0,1 0 0,-1 0 0,0 0 0,0 0 0,0 1 1,-1-1-1,1 0 0,-1 2 0,-1 3 23,1 0-1,-2 0 1,1 0 0,-1-1-1,0 1 1,-7 9 0,-20 26 229,-50 53 0,-224 234 768,-3-33-171,156-161-720,43-40 3,-155 173 0,175-170-136,-109 95 0,180-178 0,-117 90 21,99-81-21,2 1 0,0 2 0,-54 58 0,77-72-6,2 0-1,0 1 1,-12 25-1,13-23 9,0-1-1,-17 24 1,24-39-2,-1 1 0,1-1 0,0 0 0,0 0 0,-1 1 0,1-1 0,0 0 0,0 0 0,0 1 0,-1-1 0,1 0 0,0 1 0,0-1 0,0 0 0,0 1 0,0-1 0,0 0 0,0 1 0,0-1 0,0 0 0,0 1 0,0-1 0,0 0 0,0 1 0,0-1 0,0 1 0,0-1 0,0 0 0,0 1 0,0-1 0,0 0 0,0 1 0,1-1 0,-1 0 0,0 1 0,14 2 0,17-7 0,74-10 0,-88 10 0,0 2 0,0 0 0,0 0 0,18 2 0,35-3 0,31-11 0,1 5 0,136 5 0,-197 6 61,1 0-1,-1-3 0,0-2 1,1-1-1,72-18 1,-33 3-58,0 2 1,1 5-1,1 3 1,0 3 0,127 8-1,-160-1 41,0-2 0,66-11 0,-16 1-48,224-5 153,-285 14-89,46 3 1,-23 0-331,-52-3-456,2-8-4564,-6 3 1834</inkml:trace>
</inkml:ink>
</file>

<file path=ppt/ink/ink18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7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8064,'0'0'223,"-1"0"-1,1 0 1,0 0 0,-1 0 0,1 0-1,-1 0 1,1 0 0,0 0 0,-1 0-1,1 0 1,0 1 0,-1-1 0,1 0 0,0 0-1,-1 0 1,1 1 0,0-1 0,0 0-1,-1 1 1,1-1 0,0 0 0,0 0-1,0 1 1,-1-1 0,1 0 0,0 1 0,0-1-1,0 0 1,0 1 0,0-1 0,-1 1-1,1-1 1,0 0 0,0 1 0,0-1-1,0 0 1,0 1 0,0-1 0,0 1 0,1-1-1,3 25 5957,0-2-6089,39 514 3153,-43-495-3198,1-3 23,-2 1 1,-1-1 0,-10 52 0,12-91-64,0 1 1,0-1 0,0 1 0,0 0 0,0-1-1,0 1 1,0-1 0,0 1 0,0-1 0,0 1 0,-1-1-1,1 1 1,0-1 0,0 1 0,-1-1 0,1 1-1,0-1 1,0 1 0,-1-1 0,1 0 0,0 1 0,-1-1-1,1 1 1,-1-1 0,1 0 0,-1 1 0,1-1-1,0 0 1,-2 1 0,-5-16 57,-1-39 41,8 44-93,-2-3 16,2 1-1,0-1 1,1 0-1,0 0 1,3-14-1,3-6 135,2 1-1,1 0 1,1 1 0,2 0-1,1 1 1,2 1-1,0 0 1,2 1-1,1 0 1,2 2-1,0 0 1,2 2-1,0 0 1,2 2-1,0 0 1,2 2-1,0 1 1,1 1-1,1 2 1,33-15-1,-19 14-221,0 1 1,71-16-1,-85 26-1300,1 2-1,52-2 1,-77 6 889,-3 0 186,0 0 0,-1 0 0,1 0 0,0 0-1,0 0 1,-1 0 0,1 0 0,0 0 0,-1 1-1,1-1 1,0 1 0,-1 0 0,1-1-1,-1 1 1,1 0 0,-1 0 0,1 0 0,1 1-1,1 5-3553</inkml:trace>
</inkml:ink>
</file>

<file path=ppt/ink/ink18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7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8576,'8'27'5133,"-2"-6"1808,-1-8-5426,6 14-872,-2 1 1,-1 0 0,-2 1 0,5 43-1,-1-9-149,-4-29-165,2 1 0,1-1 0,2 0 0,1-1 0,2 0 0,31 54 0,-45-85-432,1 0 0,0 0-1,1 0 1,-1 0-1,0 0 1,1-1 0,-1 1-1,1 0 1,-1-1 0,1 1-1,0-1 1,-1 0-1,1 0 1,0 1 0,0-1-1,0 0 1,0-1-1,0 1 1,0 0 0,0-1-1,1 1 1,-1-1-1,0 1 1,0-1 0,0 0-1,0 0 1,1 0-1,-1 0 1,0 0 0,0-1-1,0 1 1,1-1-1,-1 1 1,2-2 0,3-2-775,-1 0 0,0 0 0,0 0 0,0-1 0,-1 0 0,1 0 1,-1 0-1,8-12 0,11-15-2599</inkml:trace>
</inkml:ink>
</file>

<file path=ppt/ink/ink18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8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75 6784,'-11'0'3328,"11"9"-768,0-9 5247,19 0-7167,-10 0 128,20 0 512,-6 0 0,16-5-1664,-12 1 128,15-7 896,-8-1 0,9 0-1152,-11 1 128,2 2-2048,-11 5 0,-9-3-767,-5-2-1</inkml:trace>
</inkml:ink>
</file>

<file path=ppt/ink/ink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3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2816,'0'12'6273,"5"81"-5229,-4-89-969,8 46 1530,4 100 0,-26-183-1093,11 13-496,1 1 0,1 0 0,1-1 0,1 1 0,0 0 0,1 0 0,2 0 0,-1 0 0,2 0 0,1 1 0,0 0 0,1 1 0,1-1 0,1 2 0,19-27 0,-24 38-22,-1 0 1,1 0-1,1 1 0,-1-1 0,1 1 0,-1 0 1,1 1-1,0-1 0,1 1 0,-1 0 0,0 1 1,1 0-1,0 0 0,-1 0 0,1 1 0,0 0 1,0 0-1,0 0 0,0 1 0,0 0 1,0 1-1,11 1 0,-8 1 0,-1-1-1,0 2 1,1-1 0,-1 1-1,0 0 1,-1 1 0,1 0-1,-1 0 1,0 1 0,0 0-1,-1 1 1,0-1 0,0 1-1,0 1 1,8 12 0,1 3 102,-2 2 0,0 0 0,-2 0 0,18 51 0,-27-64-58,1 0 1,-1 0 0,-1 0 0,0 0 0,0 0 0,-2 1 0,1-1-1,-2 1 1,1-1 0,-2 0 0,0 1 0,0-1 0,-7 20 0,8-31-33,1 0 0,0 0 0,0 0 1,-1 0-1,1 0 0,-1 0 0,1 0 0,-1-1 1,1 1-1,-1 0 0,0 0 0,1-1 1,-1 1-1,0 0 0,0-1 0,1 1 1,-1 0-1,0-1 0,0 1 0,0-1 1,-1 1-1,1-1 0,1 0 0,-1 0 0,0-1 0,1 1 0,-1 0 0,0 0 0,1 0 0,-1-1 0,0 1 0,1-1 0,-1 1-1,1 0 1,-1-1 0,1 1 0,-1-1 0,1 1 0,-1-1 0,1 1 0,-1-1 0,1 0 0,0 1 0,-1-1 0,-2-4 8,1 1-1,0-1 1,0 1 0,1-1 0,-1 0-1,1 0 1,-1-5 0,2-5-71,0 0 1,1 0 0,1 0 0,0 1 0,1-1-1,0 1 1,1 0 0,1 0 0,0 0 0,1 0 0,1 1-1,0 0 1,0 0 0,19-22 0,-16 22-3,1 1 1,0 0-1,0 0 0,1 1 1,1 1-1,0 0 0,0 1 1,1 0-1,1 1 0,-1 1 1,1 0-1,0 1 0,20-6 1,-29 11 43,0 0 0,0 0 1,0 0-1,0 1 1,-1 0-1,1 0 0,0 0 1,0 1-1,0 0 1,0 0-1,0 1 0,-1-1 1,1 1-1,-1 0 1,10 6-1,-8-4 22,0 1 0,0 1 0,-1-1 0,1 1 0,-2 0 0,1 1 0,0-1 0,-1 1 0,-1 0 0,5 8-1,0 3 71,-1-1 0,-1 2 0,-1-1-1,0 1 1,-1 0 0,-2 0-1,0 0 1,1 38 0,-6-10 33,-2 0 1,-14 60-1,11-72-974,9-35-3206,13-18 1761,-1-4 496</inkml:trace>
</inkml:ink>
</file>

<file path=ppt/ink/ink18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8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8960,'37'-13'4480,"20"-3"-4480,-43 13 8063,20-10-7935,-7 6 0,-2 4-128,-8-1 0,6 4-1024,-3 0 128,-6 4-1792,0-1 129</inkml:trace>
</inkml:ink>
</file>

<file path=ppt/ink/ink18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8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31 299 10112,'-13'5'1951,"-4"4"-319,18-3 1255,9 5 3976,-6-7-6650,-1 1 1,-1-1-1,1 1 1,-1 0-1,0 0 1,0 0 0,0 0-1,0 0 1,-1 0-1,1 10 1,7 18-281,-3-14 283,2 0 0,0-1-1,1 0 1,1 0 0,0-1-1,2 0 1,0-1 0,25 27-1,-32-39-188,-1-1 0,1 0 0,1 0 0,-1 0 0,0 0 0,1-1 0,-1 0 0,1 0 0,0 0 0,0-1 0,0 0 0,0 0 0,-1 0 0,12-1 0,4-1 9,-1-1-1,37-8 1,-41 6-19,-1-1-1,1-1 1,-1 0-1,0-1 0,0 0 1,14-10-1,76-60-231,-95 69 166,1-1-86,1-2 0,-1 1 1,-1-1-1,0-1 0,-1 1 0,0-2 0,13-22 0,-18 28 19,-1-1-1,1 0 0,-1 0 1,-1 0-1,1-1 1,-2 1-1,1-1 1,-1 1-1,0-1 1,-1 0-1,0 1 0,0-1 1,-1 0-1,0 1 1,-3-11-1,0 6 49,-1-1 0,-1 1-1,0 0 1,-1 1 0,0 0 0,-1 0-1,-1 0 1,1 1 0,-2 0-1,0 1 1,0 0 0,-1 1 0,0 0-1,0 0 1,-1 1 0,0 1-1,-1 0 1,1 0 0,-24-7 0,23 9 128,-1 1-1,1 0 1,-1 1 0,0 1 0,0 0 0,0 0 0,0 2 0,0 0 0,0 0 0,-1 1 0,1 1 0,0 0 0,1 1 0,-1 1 0,0 0 0,1 1 0,0 0 0,0 1 0,1 1 0,-16 9 0,15-5-359,0 1 0,0 0 1,1 1-1,1 0 0,0 1 1,1 0-1,1 0 0,0 1 1,0 1-1,2-1 0,-8 22 1,-5 23-2796</inkml:trace>
</inkml:ink>
</file>

<file path=ppt/ink/ink18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09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47 4480,'-3'-20'8906,"-7"1"-5876,9 18-2972,0 1 0,0-1 1,0 0-1,0 1 0,0-1 0,0 0 1,0 1-1,0-1 0,0 1 0,0-1 1,0 1-1,0 0 0,-1 0 0,1-1 1,0 1-1,0 0 0,0 0 0,0 0 1,-1 0-1,1 0 0,0 0 0,0 1 1,0-1-1,0 0 0,0 1 0,-1-1 0,1 0 1,0 1-1,0-1 0,0 1 0,0 0 1,0-1-1,0 1 0,0 0 0,1 0 1,-1-1-1,0 1 0,-1 2 0,-7 4 632,5-3-429,-1-1 1,1 0-1,0 1 1,0 0-1,0 0 1,0 0-1,1 0 1,0 1 0,-1-1-1,2 1 1,-1 0-1,1 0 1,-1 0-1,1 0 1,1 1-1,-1-1 1,-1 11 0,2-12-192,1 1 0,0 0 0,-1-1 0,2 1-1,-1 0 1,1-1 0,-1 1 0,1 0 0,0-1 0,1 1 0,-1-1 0,1 1 0,0-1 0,0 0 0,1 0 0,3 6 0,-1-5-27,0 0 0,0 0 0,0 0-1,0-1 1,1 0 0,0 0 0,0 0-1,0-1 1,0 0 0,8 3 0,7 1-226,0-2 1,0 0 0,0-1-1,1-1 1,0-1 0,24-1 0,19-8-1865,-60 6 1484,-1 0 0,1 0 0,-1 0 0,1-1 0,-1 0 0,0 0 0,0 0 0,0 0 0,0-1 0,0 0 0,0 0 0,3-3 1,2-5-2510</inkml:trace>
</inkml:ink>
</file>

<file path=ppt/ink/ink18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10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10 132 7296,'-9'-4'2687,"13"-1"649,26-8 2534,-4 1-5220,22-19-47,-29 18-58,1 0-1,26-13 1,-40 24-411,0-1 1,-1 1-1,1 0 0,0 1 1,1-1-1,-1 1 0,0 0 1,0 1-1,0 0 0,0 0 1,1 0-1,-1 0 0,8 3 1,-10-2-107,-1 0 1,1 1 0,-1 0 0,1 0 0,-1 0 0,0 0-1,0 1 1,0-1 0,0 1 0,0 0 0,0 0 0,-1 0-1,1 0 1,-1 0 0,0 1 0,0-1 0,3 7-1,4 12 163,0 0-1,5 23 0,5 12-21,-15-48-186,0 0 0,0 0 0,1 0 0,0-1 0,1 1 0,0-1 0,0 0 0,1-1 0,0 0 0,0 0-1,0 0 1,1-1 0,0 0 0,15 8 0,-12-8 15,1 1-1,0-2 1,0 1 0,1-2-1,-1 0 1,1 0 0,0-1-1,0-1 1,0 0 0,1 0-1,-1-2 1,0 0-1,1 0 1,-1-1 0,0-1-1,0 0 1,0-1 0,0 0-1,0-1 1,-1 0-1,1-1 1,-1-1 0,0 0-1,-1 0 1,1-1 0,11-10-1,-18 13-76,0-1 0,0 1 0,-1-1 0,0 0 0,0 0 0,0 0 0,-1 0 0,1-1 0,-1 1 0,0-1 0,3-10 0,-5 12 36,-1 1 0,1 0 0,-1 0 0,0-1 0,0 1-1,0 0 1,0 0 0,-1-1 0,1 1 0,-1 0 0,0 0 0,0 0 0,0 0 0,0 0 0,-1 0-1,1 0 1,-1 0 0,0 0 0,0 1 0,0-1 0,0 1 0,0-1 0,0 1 0,-1 0 0,1 0-1,-4-3 1,-1 1-23,0-1 0,0 1 0,-1 0 1,1 0-1,-1 1 0,0 0 0,0 1 0,0-1 0,0 2 0,-1-1 0,-12 0 0,4 1 49,-1 1 1,0 1-1,1 1 0,-29 5 1,40-5-217,-1 0 0,1 0 1,-1 1-1,1 0 0,0 0 0,0 0 1,0 1-1,0 0 0,0 0 0,1 0 1,0 1-1,0 0 0,0 0 1,1 0-1,-1 0 0,1 1 0,1 0 1,-1 0-1,1 0 0,0 0 1,-4 11-1,-3 19-2348</inkml:trace>
</inkml:ink>
</file>

<file path=ppt/ink/ink18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11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 8320,'39'-14'4096,"21"2"-2304,-45 8 4223,22 8-6015,-9-1 0,15-3-1024,-11 0 0,11 0-1023,-10 0 127</inkml:trace>
</inkml:ink>
</file>

<file path=ppt/ink/ink18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11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0 674 9344,'7'-2'831,"-1"1"0,1-1 0,-1 0 0,1-1 0,-1 0 0,0 0 0,0 0 0,-1-1 0,10-6 0,49-48 5470,-26 22-6193,-4 9 57,-2-1-1,-1-2 1,-1-1 0,-2-1-1,-1-2 1,31-50-1,-50 69-119,-1 0 0,-1 0 0,0 0 0,-1-1 0,-1 1 0,4-27 0,-5 2 432,0-52 0,-3 77-231,5 262 669,-7 221-252,1-441-1239,-2 1 1,-2-1-1,-9 36 0,14-63 483,0-1 1,0 1 0,0 0 0,-1 0 0,1-1 0,0 1 0,0 0 0,0-1 0,0 1 0,-1 0 0,1 0-1,0 0 1,0-1 0,-1 1 0,1 0 0,0 0 0,0 0 0,-1-1 0,1 1 0,0 0 0,-1 0 0,1 0 0,0 0-1,0 0 1,-1 0 0,1 0 0,0 0 0,-1 0 0,1 0 0,0 0 0,-1 0 0,1 0 0,0 0 0,-1 0-1,1 0 1,0 0 0,-1 0 0,1 0 0,0 0 0,0 0 0,-1 1 0,1-1 0,0 0 0,0 0 0,-1 0 0,1 1-1,0-1 1,0 0 0,-1 0 0,1 0 0,0 1 0,0-1 0,0 0 0,-1 1 0,1-1 0,0 0 0,0 0-1,0 1 1,0 0 0,-9-17-3492</inkml:trace>
</inkml:ink>
</file>

<file path=ppt/ink/ink18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12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483 9 6016,'-2'-1'648,"-1"0"-1,0-1 1,1 1 0,-1 0-1,0 1 1,0-1 0,1 0-1,-1 1 1,0 0 0,0-1 0,0 1-1,-3 1 1,-40 9 2299,28-3-2674,1 1 0,0 1-1,-16 11 1,-81 70 3012,96-73-2939,0 1 0,1 1-1,0 1 1,2 0-1,0 1 1,2 1-1,0 0 1,2 1 0,-12 31-1,14-31-229,2-1 0,1 1 0,1 0 0,0 0 0,2 1 0,1-1 0,1 1 0,1 0 0,1-1-1,1 1 1,9 44 0,-7-51-126,0 0 0,1 0-1,1 0 1,0-1 0,1 0 0,1 0-1,1-1 1,0 0 0,1 0-1,1-1 1,0 0 0,0-1-1,2 0 1,-1-1 0,2 0-1,24 15 1,-28-22-613,1 0 0,0-1 0,0-1 0,0 0 0,0 0 0,15 1 0,4 1-3528,-10 0 824</inkml:trace>
</inkml:ink>
</file>

<file path=ppt/ink/ink18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12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6016,'0'3'597,"1"0"0,-1-1 1,1 1-1,0 0 0,0 0 1,0 0-1,0-1 0,0 1 1,0 0-1,1-1 0,-1 1 1,5 3-1,27 29 3746,-13-15-4142,6 10 490,1 0-234,-1 1-1,-2 0 1,25 44-1,-30-40 27,-1 2 1,-2 0-1,-2 0 1,-2 1-1,-1 1 1,-2 0-1,-1 1 1,-2-1-1,1 66 0,-8-77-461,0 0 0,-1 1 0,-2-1 0,-1 0 0,-1-1 0,-2 0 0,0 0-1,-2 0 1,-1-1 0,-1 0 0,-1-1 0,-2-1 0,0 0 0,-27 32 0,32-43-614,-10 11-1045,3-17-3708,12-7 2146</inkml:trace>
</inkml:ink>
</file>

<file path=ppt/ink/ink18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19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35 4480,'-1'-2'772,"0"0"-1,1 0 1,-1 0 0,1 0 0,0 0-1,-1 0 1,1-1 0,0 1 0,0 0 0,1 0-1,0-4 1,1 0 2231,-3 20-334,-19 114-569,10-68-1795,-5 72-1,18 22-411,-3-153-21,0-1 0,0 0 0,0-43-640,0 35 768,1 0 0,0 0 0,1 0 0,-1 0 0,2 1 0,-1-1 0,1 1 0,0 0 0,0-1 0,1 1 0,0 1 0,0-1 0,1 1 0,0-1 0,10-9 0,7-5 227,1 1 0,47-31 0,-23 18 500,-8 4 56,2 0-1,63-31 0,-16 26-4537,-84 32 3023,-1 0-787,0 2-4528,-3 0 3082</inkml:trace>
</inkml:ink>
</file>

<file path=ppt/ink/ink18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0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5888,'7'1'7209,"12"1"-3303,86 11-1816,-99-11-2015,0 0 0,0 1 0,0 0 0,0 0-1,-1 0 1,0 1 0,1 0 0,-1 0 0,-1 0 0,1 0 0,0 1 0,-1 0 0,0 0 0,0 0 0,4 9 0,3 6 192,-1 1 0,-2 0 1,7 24-1,3 7-615,-17-50 268,-1-1 1,0 0 0,1 0-1,-1 0 1,1 1 0,-1-1-1,1 0 1,0 0 0,-1 0 0,1 0-1,0 0 1,0 0 0,0 0-1,0 0 1,0 0 0,0-1-1,0 1 1,0 0 0,0 0-1,0-1 1,0 1 0,0-1-1,1 1 1,-1-1 0,0 0 0,0 1-1,1-1 1,-1 0 0,0 0-1,0 0 1,1 0 0,-1 0-1,0 0 1,0 0 0,1 0-1,-1 0 1,0-1 0,3 0-1,22-3-2607</inkml:trace>
</inkml:ink>
</file>

<file path=ppt/ink/ink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3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20 3712,'-28'-19'1792,"22"65"-2560,12-34 3712,-3 15-2432,-3 2 0,6 1 256,3 2 0,1-2-1024,3 2 128,1-4 384,5-8 0,10-6-1536,-6-14 128</inkml:trace>
</inkml:ink>
</file>

<file path=ppt/ink/ink18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1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7168,'-1'0'371,"1"0"0,-1 0 0,0 0 1,0 0-1,1-1 0,-1 1 0,0 0 1,0 0-1,0 0 0,1 1 0,-1-1 1,0 0-1,0 0 0,1 0 0,-1 0 1,0 1-1,0-1 0,1 0 0,-1 1 0,0-1 1,1 1-1,-1-1 0,0 0 0,1 1 1,-1 0-1,1-1 0,-1 1 0,1-1 1,-1 1-1,1 0 0,-1-1 0,1 1 1,0 0-1,-1-1 0,1 1 0,0 0 0,0 0 1,-1 1-1,1 13 3090,1 1-4633,-1 23 2309,10 301 2270,-9-335-3436,-1 1 0,1-1 0,0 0 0,1 1 0,-1-1 0,1 0 0,0 0 0,0 0 0,1 0 0,-1-1 0,1 1 0,0-1 0,0 1 0,1-1 0,4 4 0,-5-5-131,0-1 1,0 0-1,1 0 0,-1 0 0,1 0 1,-1-1-1,1 1 0,0-1 0,-1 0 1,1 0-1,0-1 0,0 1 0,0-1 0,0 1 1,0-1-1,0-1 0,0 1 0,0 0 1,-1-1-1,1 0 0,0 0 0,4-1 1,26-13-3063,-4 3-362</inkml:trace>
</inkml:ink>
</file>

<file path=ppt/ink/ink18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1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20 12672,'-9'-20'6271,"27"29"-6911,-13-9 10624,4 0-9472,-3 0 0,-3 4-384,3-4 128,-6 7-768,0-2 128,-6-1-640,3-1 128,-6 4-2816,3 6 0</inkml:trace>
</inkml:ink>
</file>

<file path=ppt/ink/ink18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2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482 11 4992,'-9'-8'5591,"3"5"1584,-10 11-6608,-18 14 491,2 1 0,0 2-1,2 1 1,-28 30 0,48-46-886,-28 31 473,1 2 1,3 1-1,-46 78 0,69-100-560,1-1 0,1 1 0,1 1-1,1 0 1,1 0 0,1 0 0,1 1 0,1-1 0,2 1-1,0 27 1,2-17 20,2 0-1,1-1 0,1 1 1,2-1-1,2-1 1,18 49-1,-19-65-90,1 0 0,0 0 0,0-1 0,2 0 0,0 0 1,1-2-1,0 1 0,1-1 0,20 15 0,1-2-26,2-2 1,65 33 0,-92-52-153,1-1-1,-1-1 1,1 1 0,0-2 0,0 1-1,1-1 1,-1-1 0,0 0-1,14 0 1,-15 4-3898,-18-9-814,0-1 1527</inkml:trace>
</inkml:ink>
</file>

<file path=ppt/ink/ink18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3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5504,'1'0'653,"0"-1"1,0 0-1,0 1 0,0-1 1,0 1-1,0-1 1,0 1-1,0-1 0,0 1 1,0 0-1,0-1 1,1 1-1,-1 0 0,0 0 1,0 0-1,0 0 1,2 0-1,25 8 2902,-21-5-3555,-1 0 0,1 1 1,-1 0-1,0 1 0,10 7 0,33 37 1642,-2 1 1,65 91 0,-81-96-1445,-3 2 1,33 73-1,-54-102-151,0 1-1,-1 0 1,-1 0 0,-1 0 0,-1 1-1,0 0 1,-2-1 0,0 1-1,-1 0 1,-3 25 0,-3-17-2,0 0 0,-2-1 0,-1 0 0,-1 0 0,-1-1 0,-1-1 0,-1 0 0,-27 37 0,35-55-63,0-1 0,-1 1 0,0-1 0,0 0 1,-11 7-1,15-11-226,0 0 0,0-1 0,0 1 1,-1-1-1,1 1 0,0-1 0,-1 0 1,1 0-1,-1 0 0,1-1 0,-1 1 1,1 0-1,-1-1 0,0 0 0,1 1 0,-1-1 1,0 0-1,1-1 0,-1 1 0,-3-1 1,-8-6-3107</inkml:trace>
</inkml:ink>
</file>

<file path=ppt/ink/ink18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3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7 152 5120,'-1'0'271,"1"-1"1,-1 1 0,1 0-1,-1-1 1,1 1-1,0-1 1,-1 1-1,1 0 1,0-1-1,-1 1 1,1-1-1,0 1 1,0-1 0,-1 1-1,1-1 1,0 0-1,0 1 1,0-1-1,0 1 1,-1-1-1,1 1 1,0-1 0,0 1-1,0-1 1,0 0-1,0 1 1,1-1-1,-1 1 1,0-1-1,0 1 1,0-1 0,0 1-1,1-1 1,-1 1-1,0-1 1,0 1-1,1-1 1,0 0-1,20-24 2003,-1 0-1421,-17 20-644,0 0 1,1 0-1,0 0 1,0 0-1,0 1 1,1-1-1,0 1 1,-1 0-1,1 1 1,1-1-1,-1 1 1,0 0-1,1 0 1,0 1-1,6-3 1,-1 1-24,-1 1 0,0 0 1,1 1-1,0 0 0,-1 1 1,1 0-1,17 1 0,-25 0-166,0 0-1,-1 1 0,1 0 1,0-1-1,-1 1 0,1 0 1,-1 0-1,1 0 1,-1 1-1,1-1 0,-1 1 1,0-1-1,0 1 0,0 0 1,0-1-1,0 1 1,0 0-1,3 5 0,-2-2 51,0 1 0,0 0 0,0-1 0,-1 1 0,0 0 0,0 0 0,1 13 0,0 5 114,-2 0 0,0 0 0,-4 30 0,2-39-154,-2 0-1,0 0 0,0-1 1,-1 1-1,-1 0 0,-1-1 1,0 0-1,-1-1 0,0 1 1,-1-1-1,-18 23 0,18-27-4,1 0-1,-1-1 1,-1 0-1,1-1 1,-1 1-1,-1-2 1,1 1-1,-1-2 0,0 1 1,-1-1-1,1-1 1,-1 0-1,0 0 1,0-1-1,0 0 1,-15 1-1,25-4-17,-1 1 1,1-1-1,-1 0 0,1 0 0,-1 0 0,0 0 0,1 0 0,-1 0 1,1 0-1,-1-1 0,1 1 0,-1-1 0,1 1 0,-1-1 0,1 1 1,0-1-1,-1 0 0,1 1 0,0-1 0,0 0 0,-1 0 0,1 0 1,0 0-1,-1-2 0,1 2-2,1-1 1,-1 1-1,1-1 1,-1 1-1,1-1 1,0 0-1,0 1 1,0-1-1,0 1 0,0-1 1,0 1-1,0-1 1,1 1-1,-1-1 1,0 1-1,1-1 1,-1 1-1,1-1 1,1-1-1,-1 0 20,1 0 1,-1 0-1,1 0 0,0 0 1,0 1-1,0-1 1,0 1-1,0-1 0,1 1 1,-1 0-1,1 0 0,-1 0 1,1 0-1,0 0 0,0 1 1,0-1-1,0 1 0,0 0 1,0 0-1,0 0 0,0 0 1,1 1-1,2-1 0,3 3 74,0 1-1,-1 0 1,1 0 0,-1 1-1,0 0 1,0 0 0,0 1-1,-1 0 1,0 0 0,0 1-1,10 10 1,-5-5 37,1 0 0,27 15 0,-36-24-137,0 0 0,0 0 0,1 0 1,-1 0-1,0-1 0,1 0 0,-1 0 0,1 0 0,-1-1 0,1 0 0,0 1 0,-1-1 1,1-1-1,7-1 0,7-2-552,-1-1 1,0-1 0,20-9-1,-32 12-104,0 0 0,0 0 0,-1-1 0,0 0 0,1 0 0,-1 0-1,7-8 1,3-4-2927</inkml:trace>
</inkml:ink>
</file>

<file path=ppt/ink/ink18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4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0 5120,'-3'33'13734,"-4"9"-8778,1-11-4715,1 0 0,0 51 0,8-46-102,2-1 1,17 63 0,4 26-5,-24-112-206,-1-1 0,0 1 0,-1-1 0,0 1 0,-3 13 0,3-25 54,0 1 0,0-1 0,0 0 0,0 0 0,0 1 0,0-1 0,0 0 0,-1 1 0,1-1 0,0 0 0,0 1 0,0-1 0,0 0 0,-1 0 0,1 1 0,0-1 0,0 0 0,-1 0 0,1 0 0,0 1 0,0-1 0,-1 0 0,1 0 0,0 0 0,-1 0 0,1 0 0,0 1 0,-1-1 0,1 0 0,0 0 0,0 0 0,-1 0 0,1 0 0,0 0 0,-1 0 0,1 0 0,0 0 0,-1 0 0,0-1 0,-16-8-360,-10-17-166,17 10 342,6 10 238,-1 0-1,1 0 0,0-1 0,0 0 1,1 0-1,0 0 0,0 0 0,1 0 1,0 0-1,0-1 0,0-7 0,5 9 125,0 0-1,0 0 1,1 1-1,0-1 0,0 1 1,0 0-1,1 0 1,-1 1-1,6-5 1,-3 3 48,28-31 578,-17 18-514,0 1-1,2 1 0,38-28 1,226-125 281,-275 165-674,54-25-1234,-58 28 719,0 0-1,0 0 1,1 0-1,-1 1 1,1 0-1,-1 0 1,0 0-1,1 1 1,6 0-1,3 1-2819</inkml:trace>
</inkml:ink>
</file>

<file path=ppt/ink/ink18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5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6016,'-1'1'379,"1"-1"0,-1 0 0,0 0 0,1 0 0,-1 1 0,1-1 0,-1 0 0,0 1 0,1-1 0,-1 0 0,1 1 0,-1-1 0,1 1 0,-1-1 0,1 1 0,0-1 0,-1 1 0,1-1 0,0 1 0,-1-1 0,1 1 0,0 0 0,0-1 0,-1 1 0,1-1 0,0 1 0,0 0 0,0-1 0,0 2 0,11 16 3455,31 14-4045,-39-29 556,16 8 384,0 2 0,-2 0 0,1 1-1,-2 1 1,29 32 0,-35-33-518,35 42 272,-42-53-587,0-1 1,0 1 0,0-1-1,0 0 1,0 1 0,1-1-1,-1-1 1,1 1 0,-1 0-1,1-1 1,0 0 0,-1 0-1,1 0 1,0 0 0,6 0-1,24-8-2754,-5-1-364</inkml:trace>
</inkml:ink>
</file>

<file path=ppt/ink/ink18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6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33 5632,'8'-31'5717,"-8"30"-1664,0 1-2410,-1 2-1214,0 1 1,0 0-1,0-1 0,0 1 1,0 0-1,0 0 0,1 0 1,-1 0-1,1 4 1,-1-4-522,-2 14 542,0 0-1,1 0 0,0 0 0,2 0 0,0 0 0,1-1 1,0 1-1,2 0 0,0 0 0,6 17 0,-4-18-337,1-1-1,0 0 0,1-1 0,1 1 1,1-1-1,0-1 0,0 0 1,2 0-1,-1-1 0,20 17 1,-22-22-112,1-1 0,-1-1 1,1 1-1,0-1 0,1-1 1,-1 0-1,1 0 0,0-1 1,0 0-1,0-1 0,0 0 1,1-1-1,-1 0 0,0 0 1,18-2-1,-19 1-2,0-1 1,0 0 0,-1-1-1,1 0 1,-1 0-1,1-1 1,-1 0 0,0 0-1,0-1 1,-1 0-1,1 0 1,-1-1 0,1 0-1,-2-1 1,1 1-1,0-1 1,-1-1 0,10-12-1,-3-4 27,-1-1 1,0 0-1,-2 0 0,-1-1 0,-2 0 0,0-1 1,-1 0-1,-2 0 0,0 0 0,-1-53 0,-4 283 77,6 294-97,11-342-5,-4-66 0,-3-20 29,-1-11 106,1 100 0,-15-81 206</inkml:trace>
</inkml:ink>
</file>

<file path=ppt/ink/ink18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6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1 429 15616,'0'0'7807,"0"-110"-7807,0 87 7936,5-32-7936,-1 12 0,15-5-640,-4 12 128,17-3 0,-4 16 128,20 4-1408,-11 6 128,15 3-2176,-9 1 0</inkml:trace>
</inkml:ink>
</file>

<file path=ppt/ink/ink18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28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9 278 2560,'-6'3'585,"6"-3"-158,0-1 2159,1-3 3714,-1 3-5553,0 1 213,0 0-149,0 0-65,0 0-63,0 46 4437,-1-24-4631,0-17-395,0 0 0,1 1-1,0-1 1,0 1 0,0-1 0,0 0 0,1 1 0,0-1 0,0 0 0,0 1 0,1-1 0,0 0 0,0 0 0,5 8 0,-5-8-117,-1-1-1,1 0 0,-1 0 1,0 1-1,0-1 0,-1 1 1,1-1-1,-1 1 0,0-1 1,0 1-1,-1 5 1,1 19-78,2-24 95,-1 0 1,1 0-1,0 0 0,0 0 0,1-1 0,0 1 1,-1-1-1,1 1 0,1-1 0,3 5 0,40 36-58,-40-40 47,0 0 0,0 0 1,1-1-1,-1 0 0,1 0 0,0 0 0,0-1 0,0 0 0,1-1 0,-1 0 0,1 0 0,-1-1 1,18 0-1,5-1-37,-1-2 1,49-9-1,-48 6 67,-18 2-65,-1-1 0,1 0-1,-1-1 1,0 0 0,0-1 0,-1 0-1,19-13 1,-14 9-20,4-4 100,0-1 0,-1-1 1,23-25-1,-34 33-35,-5 4-2,0 0-1,0 0 0,0 0 1,0-1-1,-1 1 1,4-9-1,8-16-51,-9 20 83,5-10 75,-2 0 0,-1-1 0,0 1 0,-2-1 1,0-1-1,-1 1 0,-1 0 0,1-32 0,-1-33 1077,-3 84-1068,0 1 44,6-31-1068,7-4 361,-8 14 474,-4 20-3,-1 0 0,1 1 0,-1-1 0,1 0 0,-1 0-1,0 1 1,0-1 0,1 0 0,-1 0 0,0 0 0,0 0-1,0 1 1,0-1 0,0 0 0,0 0 0,0 0 0,0 1 0,0-1-1,-1 0 1,1 0 0,0 0 0,0 1 0,-1-1 0,1 0 0,0 0-1,-1 1 1,1-1 0,-1 0 0,1 1 0,-1-1 0,1 0-1,-1 1 1,0-1 0,1 1 0,-1-1 0,1 1 0,-1-1 0,0 1-1,0-1 1,1 1 0,-1 0 0,0 0 0,0-1 0,0 1-1,1 0 1,-1 0 0,0 0 0,0 0 0,0 0 0,1 0 0,-3 0-1,-3 0-2728</inkml:trace>
</inkml:ink>
</file>

<file path=ppt/ink/ink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3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21 6144,'-19'-16'3072,"75"12"-4224,-36 4 5120,3 0-5376,0 0 0,-3 14-1536,-6-1 128</inkml:trace>
</inkml:ink>
</file>

<file path=ppt/ink/ink18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0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128 173 6784,'-2'0'533,"0"-1"-1,1 0 1,-1 0 0,0 0 0,1 0 0,-1-1 0,1 1-1,-1 0 1,1-1 0,0 1 0,-1-1 0,1 1 0,0-1-1,0 0 1,0 1 0,0-1 0,1 0 0,-2-2 0,2 1-291,-1 1 1,1 0 0,0-1 0,0 1 0,0 0 0,0-1-1,1 1 1,-1 0 0,0 0 0,1-1 0,0 1 0,0 0-1,1-4 1,1 2-124,-1-1 0,1 1 0,0 0 0,0 0 0,1 0 0,-1 0 0,1 0 0,0 1 0,0 0 0,0 0 0,0 0 0,1 0 0,5-3 0,20-6 717,-5 1 24,51-15-1,-69 24-772,1 1 1,-1 0-1,1 0 1,-1 0-1,1 1 1,-1 0-1,1 1 1,-1 0-1,1 0 1,-1 0-1,13 5 1,-16-5-54,0 1 1,0 0 0,0 0-1,0 0 1,0 0-1,-1 1 1,1-1-1,-1 1 1,1 0-1,-1 0 1,0 0-1,0 1 1,-1-1-1,1 1 1,-1 0 0,1-1-1,1 6 1,-2-2-8,0-1 0,0 0 0,-1 1 0,0-1 0,0 1 0,0 0 0,-1-1 0,0 1 0,-1-1 0,-1 12 0,-2-2 13,0 1 0,-1-1 0,-1 0 0,0 0 0,-1 0 1,-1-1-1,0 0 0,-15 18 0,2-8 39,-1 0-1,-2-2 1,0-1 0,-2-1 0,0-1-1,-1-1 1,-1-2 0,0 0 0,-2-2 0,1-1-1,-2-2 1,-33 9 0,51-19 26,17-8-57,20-12 55,0 5-16,0 2 1,1 1 0,0 0-1,0 2 1,1 1 0,37-5-1,-52 10-44,0 2 0,0-1 0,0 1 0,0 1 0,0 0 0,0 1 0,0 0 0,-1 0 0,1 1 0,0 1 0,-1 0 0,0 0 0,0 1-1,0 0 1,-1 1 0,1 0 0,-1 0 0,10 11 0,-17-16-161,0 1 1,0 0-1,0-1 0,0 1 0,0-1 0,0 1 1,0-1-1,1 0 0,-1 0 0,0 0 0,1 0 1,-1 0-1,1-1 0,-1 1 0,1-1 0,-1 0 1,1 1-1,-1-1 0,1 0 0,3-1 0,0 0-503,-1-1 0,0 0 0,0 0 0,0-1 0,0 1 0,0-1 0,0 0-1,6-6 1,14-11-3091</inkml:trace>
</inkml:ink>
</file>

<file path=ppt/ink/ink18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0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40 8320,'-2'-9'1431,"2"8"-1094,-1-1 0,1 0 0,0 1 0,0-1 0,-1 1 0,1-1-1,0 0 1,1 1 0,-1-1 0,0 1 0,0-1 0,1 1 0,-1-1 0,1-2 0,5 0 5910,-1 10-4136,-1 14-251,12 166-380,2 18-485,-18-175-977,1 1 4,-1 0-1,-1 0 1,-2 0 0,-1 0 0,-13 51 0,16-80-21,1 1 0,0-1 0,-1 0 0,0 1 0,1-1 0,-1 0 0,1 0 0,-1 1 0,0-1 0,0 0 0,0 0 0,0 0 0,0 0 0,0 0 0,0 0 0,0 0 0,-2 1-1,2-2 2,1 0-1,-1 0 1,1 0-1,-1 0 1,0 0-1,1 0 1,-1 0-1,1-1 1,-1 1-1,0 0 1,1 0-1,-1 0 1,1-1-1,-1 1 1,1 0-1,-1-1 1,1 1-1,-1 0 1,1-1-1,-1 1 1,1-1-1,0 1 0,-1-1 1,1 1-1,-1-1 1,1 1-1,0-2 1,-3-2 7,1-1 0,0 1 0,0-1 0,1 0 0,-1 1 0,1-1 0,0 0 0,0 0 0,1-9 0,-1-1 67,2 0 0,0-1 0,1 1-1,1 0 1,0 0 0,1 0 0,1 1-1,0 0 1,0-1 0,2 2 0,0-1-1,0 1 1,2 0 0,-1 0-1,2 1 1,-1 0 0,2 1 0,-1 0-1,16-11 1,8-7 223,1 2-1,1 2 1,1 1 0,1 2-1,69-30 1,-87 44-470,-14 4-141,0 1 0,1 1 0,0-1 0,0 1 0,-1 0 0,1 1 0,9-1 0,-8 5-2703,-15 4-1076,-17 6-1239,4-4 1618</inkml:trace>
</inkml:ink>
</file>

<file path=ppt/ink/ink18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1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8448,'4'1'857,"0"-1"1,0 1 0,0-1-1,1 1 1,-1-1 0,0-1-1,0 1 1,1 0 0,-1-1-1,7-2 1,-7 2 84,1 0 1,-1 0-1,1 1 0,0-1 1,0 1-1,-1 0 1,1 0-1,7 2 0,-9-2-880,-1 1-1,0 0 0,1 0 0,-1 0 0,0 1 1,0-1-1,0 0 0,0 1 0,0-1 1,0 1-1,0 0 0,-1 0 0,3 2 1,7 15 100,-1 0 1,0 0-1,-1 1 1,-2 1-1,10 35 1,7 18 696,-16-53-654,2 0-1,0 0 0,2-1 1,0-1-1,15 19 1,-22-32-480,0 0 0,1 0 0,-1-1 0,1 1 0,1-2 0,-1 1 0,14 7 0,-16-10-231,0-1 0,0 0-1,0 1 1,0-1 0,0 0 0,0-1 0,0 1-1,0-1 1,0 0 0,0 0 0,0 0 0,0 0 0,0-1-1,0 0 1,0 0 0,5-1 0,9-5-3227</inkml:trace>
</inkml:ink>
</file>

<file path=ppt/ink/ink18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3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0 314 2560,'3'1'491,"1"0"0,-1 0 0,0 0 1,1 0-1,-1-1 0,1 1 0,-1-1 0,1 0 0,-1 0 0,1 0 1,-1-1-1,1 1 0,-1-1 0,5-1 0,17 0 739,471-5 6940,416 17-5610,-775-9-2468,229-8 328,-317 4-217,63 6 0,-24 0 287,99 9 544,3 1-297,304-26-332,-136 4 416,-157 1-362,200-28 28,-210 14-99,198-31-99,-353 48-301,37-3 248,100 3-1,-108 5-51,0-3 1,76-12-1,35-9-56,203-22 1536,-22 16-1664,-122 15 0,-201 12 0,52-6-7,1 3 0,132 9 0,-119 3-53,37 3 13,-132-8 24,-1-1 0,1 0 0,-1 0 0,1 0 0,-1-1-1,1 0 1,-1 0 0,8-2 0,-11 3-19,1-1 0,-1 1 0,1-1 0,-1 0 0,1 1 0,-1-1 0,1 0-1,-1 0 1,0 0 0,0 0 0,1 0 0,-1 0 0,0 0 0,0 0 0,0-1 0,0 1 0,0 0 0,0-1 0,-1 1 0,1-1 0,0 1-1,-1 0 1,1-1 0,-1 0 0,1 1 0,-1-4 0,0 5-178,0 0 1,0-1-1,0 1 0,0-1 0,0 1 1,0 0-1,0-1 0,-1 1 0,1 0 1,0-1-1,0 1 0,0 0 0,-1-1 1,1 1-1,0 0 0,0-1 0,-1 1 1,1 0-1,0 0 0,-1 0 0,1-1 0,0 1 1,-1 0-1,1 0 0,0 0 0,-1-1 1,1 1-1,0 0 0,-1 0 0,0 0 1,-22-1-1542,19 2 542,-25-1-2620</inkml:trace>
</inkml:ink>
</file>

<file path=ppt/ink/ink18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4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1 266 3456,'2'-3'9757,"3"-2"-4237,1-2-4731,0 1 0,1 0 0,-1 0-1,1 1 1,15-9 0,94-50 1268,77-37-554,-172 92-1377,0 1-1,0 0 1,1 2 0,0 1-1,0 0 1,0 2-1,29-1 1,-44 4-64,1 0 0,0 1 0,0 0-1,0 0 1,-1 0 0,1 1 0,-1 1 0,1-1 0,11 7 0,-15-7-45,-1 1 0,0-1 1,0 0-1,1 1 1,-2 0-1,1-1 1,0 1-1,-1 0 1,1 1-1,-1-1 1,0 0-1,0 1 1,0-1-1,0 1 0,-1-1 1,0 1-1,1 0 1,-1 0-1,-1 0 1,1 0-1,0 7 1,-1 9 23,-2 1 0,0 0 0,-1-1 0,-1 0 0,-1 0 0,0 0 0,-2 0 0,0-1 0,-1 0 0,-19 31 0,-2-3 114,-1-2 1,-70 80-1,69-93-82,-2 0 0,-1-2 1,-1-2-1,-2-1 0,-1-2 0,-66 33 0,103-57-77,-1 0 0,0 0 1,1 0-1,-1 0 0,0-1 0,0 1 0,1 0 0,-1-1 0,0 1 1,0-1-1,0 0 0,0 0 0,0 0 0,0 0 0,1 0 0,-1 0 1,-4-1-1,6 1-1,-1-1 0,1 0 0,0 0 0,-1 0 0,1 0 0,0 0 0,0 1 0,-1-1 0,1 0 0,0 0 0,0 0 0,0 0 0,0 0 0,0 0 0,0 0 0,0 0 0,1 0 0,-1 1 0,0-1 0,0 0 0,1 0 0,-1 0 0,1 0 0,-1 1-1,1-1 1,-1 0 0,1 0 0,-1 1 0,1-1 0,-1 0 0,1 1 0,1-2 0,7-10-25,0 0-1,1 0 1,0 1-1,1 1 1,0 0 0,1 0-1,0 1 1,0 1-1,26-13 1,-33 18 40,1 0 0,0 1 0,0 0 0,0 0 0,0 0 0,1 1 0,-1 0 0,0 0 0,1 1 0,-1-1 1,1 2-1,-1-1 0,0 1 0,1-1 0,-1 2 0,0-1 0,0 1 0,1 0 0,-1 0 0,-1 1 0,1-1 0,0 1 1,-1 1-1,1-1 0,6 6 0,12 13-16,-14-13-50,1 0-1,-1 0 0,1-1 1,19 10-1,-25-16-92,0 0 1,1 0-1,-1-1 1,1 1-1,-1-1 1,1 0-1,-1-1 0,1 1 1,-1-1-1,1-1 1,0 1-1,-1-1 1,1 1-1,8-4 0,51-19-4864,-35 7 1301</inkml:trace>
</inkml:ink>
</file>

<file path=ppt/ink/ink18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4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6 9728,'-14'-6'4790,"17"7"1996,12 11-1058,-4 7-6243,4 24 980,-2 2 0,-2 0 0,-2 0 0,-2 1 0,-2 0 0,-2 1 0,-4 61 0,-6-10-141,-5 0 0,-32 134 1,41-215-390,1-8-20,0 0 0,-1 0 0,0-1-1,-7 17 1,7-24-292,2-7 141,0-21-77,0 11 87,-1-26-106,-1-10 147,1-1 0,4 1 0,7-58 0,-7 97 268,0 0 0,1 0 1,1 1-1,-1-1 1,2 1-1,0 0 0,0 0 1,1 1-1,1-1 1,0 1-1,0 1 0,1-1 1,1 1-1,-1 1 1,1-1-1,1 2 0,0-1 1,12-7-1,270-155 1474,-273 159-1535,1 2-1,0 0 0,0 0 1,25-6-1,-45 16-42,1 0 0,-1 0-1,0-1 1,1 1 0,-1 0 0,1 0 0,-1 0 0,0 0-1,1 0 1,-1 0 0,1 0 0,-1 0 0,0 0-1,1 0 1,-1 0 0,1 0 0,-1 0 0,1 0 0,-1 0-1,0 0 1,1 0 0,-1 0 0,1 1 0,-1-1-1,0 0 1,1 0 0,-1 0 0,0 1 0,1-1-1,-1 0 1,0 1 0,1-1 0,-1 0 0,0 1 0,1-1-1,-1 0 1,0 1 0,0-1 0,0 0 0,1 1-1,-1-1 1,0 1 0,0-1 0,0 1 0,0-1 0,0 0-1,0 1 1,0-1 0,0 1 0,0-1 0,0 1-1,0-1 1,0 0 0,0 1 0,0-1 0,0 1 0,-12 31-5511,9-24 2181,-3 6-511</inkml:trace>
</inkml:ink>
</file>

<file path=ppt/ink/ink18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5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8320,'19'-3'2289,"-11"1"-552,0 1 0,-1 0 1,1 0-1,0 1 1,12 0-1,-17 1-1400,0 0 0,-1-1 0,1 1-1,0 0 1,0 1 0,-1-1 0,1 0 0,0 1 0,-1-1 0,0 1 0,1 0 0,-1 0 0,0 0-1,0 0 1,0 0 0,0 0 0,0 1 0,2 4 0,49 97 645,-43-80-402,1-1 0,1 1 0,2-2 0,30 41 0,-30-46-568,0-1 0,1 0-1,1-1 1,0-1 0,1 0-1,1-1 1,0-1-1,0-1 1,1 0 0,25 9-1,-35-17-674,2 1-1199,-12-10-2460,-3 2 332</inkml:trace>
</inkml:ink>
</file>

<file path=ppt/ink/ink18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5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39 7168,'0'-5'3584,"-5"-22"-640,5 20 2687,-4 7-5119,-1 0 0,-18 11 896,3 1 128,-12 11-1664</inkml:trace>
</inkml:ink>
</file>

<file path=ppt/ink/ink18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5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14336,'0'0'7167,"51"27"-9343,-37-18 7168,18-2-9216,-7-4 1,13-3-1793,-6 0 128</inkml:trace>
</inkml:ink>
</file>

<file path=ppt/ink/ink18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7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554 1 2560,'5'-1'3728,"-4"3"1555,-1 13-4289,-1-14-738,0 0 1,0 0-1,-1 0 1,1-1-1,0 1 1,0 0-1,0 0 0,-1-1 1,1 1-1,0-1 1,-1 1-1,1-1 1,0 0-1,-1 1 0,1-1 1,0 0-1,-1 0 1,1 0-1,-1 0 1,1 0-1,0 0 1,-3-1-1,-10 2 630,-4 7-572,1 1 0,0 0 1,1 1-1,0 1 0,0 1 1,1 0-1,1 1 0,0 0 0,1 1 1,0 1-1,1 0 0,1 1 1,0 0-1,-13 29 0,-122 233 1606,95-191-1757,40-71-110,0 1 0,1 1 0,1-1 0,1 1 0,0 1 0,-6 23 0,8-13-20,1 1 1,1-1-1,2 1 1,1 0-1,1 0 1,8 58-1,-2-62-66,2 23-62,-7-29 99,1-1-1,0 1 1,2 0-1,1-1 1,10 29 0,-11-39-44,0 0 0,2 0 0,11 17 0,-11-18 42,0 0-1,-1 0 1,0 0 0,-1 1 0,4 10-1,-2-2 37,-6-14-90,1 0 0,-1 1 0,1-1 0,0 1 0,0-1 0,0 0 1,1 0-1,-1 0 0,1 0 0,0 0 0,0 0 0,0 0 0,0-1 0,0 1 0,1 0 0,-1-1 0,1 0 0,-1 0 0,1 0 0,0 0 0,0 0 0,0 0 0,0-1 0,0 1 0,1-1 0,4 1 0,34 11-4577,-33-13 1535</inkml:trace>
</inkml:ink>
</file>

<file path=ppt/ink/ink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4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89 1280,'-4'-8'294,"-1"0"1986,6 15 211,3 17-2692,33 349 4229,-37-370-4003,1 67 520,-1-56-150,0-48-162,-1-15-207,3-1 0,2 0 0,15-76-1,-15 111-43,0 1-1,0-1 1,2 1-1,-1 0 0,2 0 1,0 0-1,1 1 0,0 0 1,1 1-1,0 0 1,1 0-1,0 1 0,1 0 1,0 1-1,1 0 1,13-9-1,-17 15 14,0-1 0,0 1 1,0 1-1,0 0 0,0 0 0,1 0 0,-1 1 0,1 1 1,0-1-1,0 1 0,0 1 0,-1 0 0,13 1 1,-8 0 24,0 2 1,-1 0 0,0 0-1,1 1 1,-1 1-1,-1 0 1,1 0 0,16 12-1,-9-4 69,-1 0-1,-1 2 1,0 0-1,0 1 1,-2 0-1,0 2 0,-1-1 1,-1 2-1,22 39 1,-28-44-8,-1 1 0,0 1 0,-1-1 0,-1 1 0,0 0 0,-1 0 0,2 30 0,-5-39-68,0 1 0,0-1 0,-1 1 0,0-1 0,0 0 0,-1 1 0,0-1 0,0 0 0,0 0 0,-1 0 0,0 0 0,-1-1 0,0 1 0,0-1 0,0 0 0,-1 0 1,1 0-1,-11 9 0,2-10-3448,25-12 1750</inkml:trace>
</inkml:ink>
</file>

<file path=ppt/ink/ink18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8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3072,'1'0'539,"17"-3"10847,18 15-6395,5 1-3433,-22-4-1412,-1 0 0,0 2 0,0 0-1,19 17 1,-29-21-123,0 0 0,0 1 0,-1 0 0,0 0 0,0 1 0,-1 0 0,0 0 0,-1 1-1,0-1 1,4 12 0,47 170-787,-23-72-1010,-29-99 1671,0 0 1,-1 0 0,-1 0-1,-1 37 1,0-51 115,0 0 0,0-1-1,0 1 1,1-1 0,0 1 0,0-1 0,0 0 0,0 0 0,4 6 0,-2-5 45,-1 0 1,0 1-1,0-1 1,-1 1-1,1-1 1,-2 1 0,2 8-1,5 51 656,-4-44-323,-1 0 1,-1 0 0,-1 1 0,-1-1-1,-1 0 1,-7 42 0,-7 2 477,8-28-658,-2 0 0,-1 0 0,-3-1 0,0 0 1,-3-2-1,-20 38 0,-2-22-2409,38-50 44,0-4-1226,0-2 1235,0-3-1055</inkml:trace>
</inkml:ink>
</file>

<file path=ppt/ink/ink18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9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29 135 2816,'-5'-18'4603,"0"0"0,-3-37 0,6 17-2285,2 38-2246,0 0-1,0 0 0,1 0 0,-1-1 0,0 1 1,0 0-1,0 0 0,0 0 0,0 0 0,0 0 0,0-1 1,0 1-1,0 0 0,0 0 0,0 0 0,0 0 1,0 0-1,0-1 0,0 1 0,0 0 0,0 0 0,0 0 1,0 0-1,0-1 0,0 1 0,0 0 0,0 0 1,0 0-1,0 0 0,0 0 0,0-1 0,-1 1 0,1 0 1,0 0-1,0 0 0,0 0 0,0 0 0,0 0 1,0 0-1,0 0 0,-1-1 0,1 1 0,0 0 0,0 0 1,0 0-1,0 0 0,0 0 0,-1 0 0,1 0 1,0 0-1,0 0 0,0 0 0,0 0 0,-1 0 1,1 0-1,0 0 0,0 0 0,0 0 0,0 0 0,0 0 1,-1 0-1,1 0 0,0 0 0,0 1 0,-5 13 2556,8 26-2067,1-1 1,1 0 0,14 46 0,7 43 33,-14-2-335,-8 247 0,-7-179-1503,6-160-403,3-15-3639,-5-16 1702</inkml:trace>
</inkml:ink>
</file>

<file path=ppt/ink/ink18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39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59 111 6272,'-10'-21'3849,"9"19"-3364,1 1-1,-1-1 1,1 1-1,-1-1 1,1 1 0,-1-1-1,0 1 1,0 0-1,0-1 1,0 1-1,0 0 1,0 0 0,0 0-1,0 0 1,0 0-1,-3-2 1,3 3-315,-1 0 0,1-1 0,-1 1-1,1 0 1,-1 0 0,1 0 0,-1 0 0,1 0 0,-1 0 0,1 1-1,-1-1 1,1 1 0,0-1 0,-1 1 0,-1 0 0,2 0-24,1-1 1,-1 1 0,1 0-1,-1-1 1,1 1-1,-1 0 1,1 0 0,-1 0-1,1-1 1,0 1-1,-1 0 1,1 0 0,0 0-1,0 0 1,0 0-1,-1-1 1,1 1 0,0 0-1,0 0 1,1 0-1,-1 0 1,0 0 0,0 0-1,0 0 1,0-1-1,1 1 1,-1 0 0,0 0-1,1 0 1,-1 0 0,1-1-1,-1 1 1,1 0-1,0 0 1,17 28 929,-11-23-949,-1-1-1,1 0 1,0 0-1,0 0 1,0-1-1,1 0 1,0-1-1,-1 1 1,1-2-1,0 1 0,1-1 1,12 2-1,-18-3-129,0-1 1,0 0-1,0 1 0,0-1 0,0-1 0,0 1 0,0 0 0,0-1 0,0 1 0,0-1 0,0 0 0,0 0 0,0 0 1,0 0-1,0-1 0,-1 1 0,1-1 0,-1 0 0,1 1 0,-1-1 0,1 0 0,-1-1 0,0 1 0,0 0 0,0-1 1,0 1-1,-1-1 0,1 1 0,-1-1 0,1 0 0,-1 0 0,0 1 0,0-1 0,0 0 0,0 0 0,0-3 0,-1 3 16,0 1 0,0 0 0,0 0-1,0-1 1,0 1 0,0 0 0,0 0-1,-1 0 1,1-1 0,-1 1-1,0 0 1,0 0 0,0 0 0,0 0-1,0 0 1,0 0 0,0 0-1,-2-2 1,-1 0 26,0 0 0,0 0 0,-1 0 1,1 0-1,-1 1 0,-10-6 0,-1 2 179,-1-1-1,1 2 1,-32-8 0,10 9 101,17 3-1045,32 1-2941,4 1-67</inkml:trace>
</inkml:ink>
</file>

<file path=ppt/ink/ink18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40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78 6016,'-2'1'279,"1"-1"0,0 0 0,0 0 0,-1 0 0,1-1 0,0 1 1,0 0-1,0 0 0,-1-1 0,1 1 0,0 0 0,0-1 0,0 1 0,0-1 1,0 0-1,0 1 0,-2-2 0,3 2-19,0-1 0,0 1 0,0-1 0,-1 1-1,1-1 1,0 1 0,0-1 0,0 1 0,0-1 0,0 1 0,0-1 0,0 1 0,0-1 0,0 1 0,0-1 0,0 1 0,0-1-1,0 1 1,0-1 0,0 1 0,0-1 0,1 1 0,-1-1 0,0 1 0,0 0 0,1-1 0,-1 1 0,1-1 0,21-16 5758,-1 11-7447,81-2 4290,44-4-1312,1-2-5809,-123 13-1116,-14 1 2027</inkml:trace>
</inkml:ink>
</file>

<file path=ppt/ink/ink18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40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9216,'18'0'4608,"19"0"-4096,-26 0 7551,15-5-7551,-1 5 128,18 0 0,-11 0 0,16 5-1024,-16-5 0,5-5-896,-8 5 0,-6-4-1792,-4 1 129</inkml:trace>
</inkml:ink>
</file>

<file path=ppt/ink/ink18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0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55 113 7936,'0'-25'9589,"0"19"-3624,0 32-1645,0 48-3310,-1-42-375,0-7-222,1-1-1,1 0 0,7 38 1,-7-57-393,0-1 1,0 1-1,0-1 1,1 1-1,-1-1 0,1 0 1,0 0-1,1 0 1,-1 0-1,0 0 0,1 0 1,0 0-1,0-1 1,0 0-1,1 1 0,-1-1 1,1 0-1,0-1 1,-1 1-1,1-1 0,0 0 1,1 1-1,-1-2 1,6 3-1,3-1-20,0-1 0,0-1 0,0 0 0,1-1 0,-1 0 0,0-1 0,0-1 0,0 0 0,0 0 0,0-1 0,0-1 0,-1 0 0,1-1 0,-1-1 0,0 0 0,13-8 0,-9 3 0,0 0 0,0 0 0,-1-2 0,-1 0 0,0 0 0,-1-1 0,0-1 0,-1 0 0,-1-1 0,10-18 0,-16 24 7,-1-1 0,0 1-1,0-1 1,-1 0 0,-1 0 0,0-1-1,0 1 1,-1-12 0,-1 15 0,0 0 1,0 0-1,0 0 0,-1 0 1,-1 0-1,1 0 1,-2 0-1,1 1 0,-1-1 1,0 1-1,-7-14 0,9 20-4,1 0-1,0 1 0,-1-1 0,1 0 0,0 1 0,-1-1 1,1 0-1,-1 1 0,1-1 0,-1 1 0,0-1 1,1 1-1,-1-1 0,0 1 0,1-1 0,-1 1 1,0 0-1,1-1 0,-1 1 0,0 0 0,0 0 0,1-1 1,-1 1-1,-1 0 0,-7 13 77,4 30 22,7 20-101,4 0 0,13 61 0,2 13 0,6 116 0,-8 62 149,-17-288-116,-2 0-1,0 0 1,-2 0-1,-1 0 1,-2 0 0,0 0-1,-1-1 1,-2 0-1,-20 45 1,22-57-18,-1-1 1,0 0-1,-1 0 0,-1-1 1,0 0-1,0 0 1,-1-1-1,-1 0 1,0-1-1,0 0 1,-1-1-1,0-1 0,-1 1 1,0-2-1,0 0 1,-1 0-1,1-2 1,-24 8-1,27-11-15,0 0 0,0 0 1,0-1-1,0 0 0,0-1 0,0 0 0,0-1 0,0 0 1,0-1-1,0 1 0,0-2 0,0 0 0,1 0 1,-1 0-1,1-2 0,0 1 0,0-1 0,0 0 0,1-1 1,0 0-1,0 0 0,0 0 0,1-1 0,0-1 1,0 1-1,1-1 0,0 0 0,-6-12 0,4 7-1,1 0 0,0-1-1,1 0 1,1 0-1,0-1 1,1 1 0,1-1-1,0 0 1,1 0-1,0 0 1,2 0-1,-1 0 1,2-1 0,0 1-1,1 0 1,1 0-1,0 0 1,6-16 0,-7 23-68,2 0 0,-1 0 1,1 0-1,0 0 1,1 0-1,10-12 0,-12 17-86,-1 0-1,1 1 0,0-1 0,0 1 0,1 0 0,-1 0 1,0 0-1,1 0 0,-1 0 0,1 1 0,-1 0 0,1 0 1,0 0-1,0 0 0,0 0 0,-1 1 0,9 0 0,57-4-5475,-34 0 1641</inkml:trace>
</inkml:ink>
</file>

<file path=ppt/ink/ink18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1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100 136 6784,'-1'-1'431,"0"1"1,0 0 0,0-1-1,1 1 1,-1-1 0,0 0-1,0 1 1,0-1 0,0 0-1,1 1 1,-1-1-1,0 0 1,1 0 0,-1 0-1,1 1 1,-1-1 0,1 0-1,-1 0 1,1 0 0,-1 0-1,1 0 1,0 0 0,0 0-1,-1 0 1,1-1-1,0 0-193,1 0 1,-1 0-1,1 0 0,-1 1 0,1-1 0,-1 0 0,1 1 0,0-1 0,0 1 0,0-1 0,0 1 0,0-1 0,2-1 0,1-2-73,1 1-1,-1 0 1,1 0-1,0 0 1,0 0-1,1 1 1,10-5-1,32-12 1463,-39 14-1405,1 2 0,0-1 0,0 1 0,0 1 0,1 0 0,-1 0 0,1 1 0,0 0 1,-1 1-1,1 0 0,0 1 0,0 0 0,14 2 0,-24-1-203,0-1 1,0 0-1,-1 1 0,1-1 1,0 1-1,0-1 0,0 1 1,0-1-1,0 1 0,-1 0 1,1-1-1,0 1 0,-1 0 1,1 0-1,0 0 0,-1-1 1,1 1-1,-1 0 0,1 0 1,-1 0-1,1 0 0,-1 0 1,0 0-1,0 0 0,1 0 1,-1 0-1,0 0 0,0 0 1,0 0-1,0 0 0,0 0 1,0 0-1,0 0 0,-1 0 1,1 0-1,0 0 0,0 0 1,-1 1-1,-15 41 346,13-37-311,-16 30 283,-1-1 0,-47 61 0,25-37-345,34-47 26,-68 86-142,70-90 89,0-1 0,-1-1 0,0 1 0,0-1 0,-1 0 0,0-1 0,0 0 0,0 0 0,-1 0 0,-14 4 0,23-8 35,-1-1 0,0 0 0,1 0 0,-1 0 0,1 1 1,-1-1-1,0 0 0,1 0 0,-1 0 0,0 0 0,1 0 0,-1 0 0,0 0 0,1 0 0,-1-1 0,0 1 0,1 0 0,-1 0 0,1 0 0,-1-1 0,0 1 0,1 0 0,-1-1 0,1 1 0,-1 0 0,1-1 0,-1 1 0,1-1 0,-1 1 0,1-1 0,0 1 0,-1-1 0,1 1 0,0-1 0,-1 1 0,1-2 0,0-29-18,18-27 142,-17 55-96,0 0 0,1 1 0,-1 0 0,0-1 0,1 1 0,-1 0 0,1 0 0,0-1 0,0 1 0,-1 1 0,1-1 0,1 0 0,-1 0 0,0 1 0,0-1 0,4-1 0,-4 3 1,0-1 0,-1 1 0,1 0 1,0 0-1,-1 0 0,1 0 0,-1 0 1,1 1-1,0-1 0,-1 0 1,1 1-1,-1-1 0,1 1 0,-1 0 1,1-1-1,-1 1 0,1 0 0,-1 0 1,0 0-1,2 1 0,7 8 145,-1 0-1,0 0 0,-1 1 1,-1 0-1,10 16 1,0 0-44,-14-21-162,2-1-1,-1 1 1,0-1-1,1 0 0,0 0 1,1-1-1,-1 0 1,1 1-1,-1-2 1,1 1-1,0-1 0,1 0 1,-1 0-1,1 0 1,-1-1-1,14 3 0,-14-5-200,0 0-1,0 0 1,0 0-1,0-1 0,-1 1 1,1-1-1,0-1 0,0 1 1,-1-1-1,1 0 1,0-1-1,-1 1 0,0-1 1,0 0-1,0 0 0,0-1 1,0 1-1,-1-1 1,9-9-1,11-18-3307,-5 6-321</inkml:trace>
</inkml:ink>
</file>

<file path=ppt/ink/ink18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1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33 8192,'1'-17'2337,"3"1"6369,-1 17-2551,-2 19-6692,-2 71 2265,-20 130-1,4-94-1227,10-69-430,-22 91 0,28-139-55,3-9-24,6-21-18,-6 2 19,-1 5-17,0 0 1,2-1-1,4-14 0,15-47-145,-15 47 68,21-54 0,-25 75 139,1 0 0,-1 0 0,1 0 0,1 0 0,-1 1 0,1 0 0,0 0 0,1 0 0,0 1 0,-1 0 0,2 0 0,5-4 0,14-6 275,1 2-1,0 1 0,0 1 1,54-13-1,-34 8-300,-39 12-543,1 1 1,0 0-1,0 0 0,1 1 0,-1 0 0,13-1 1,-20 6-6046,-5 2 3381,-4 3 41,-3-4-322</inkml:trace>
</inkml:ink>
</file>

<file path=ppt/ink/ink18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2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8320,'0'0'3520,"0"0"-939,2 0 4791,9 3-5507,15 17 437,-17-14-2131,0 0 0,-1 1 0,0 0 0,0 0 0,-1 1 0,13 16 0,-8-1 631,-2 0 0,11 30 1,16 38 339,-33-85-1174,-1 1 0,1-1 1,0 0-1,1 0 0,-1 0 0,1-1 0,0 0 1,0 0-1,1 0 0,6 4 0,-10-7-322,1-1 0,-1 0-1,1 1 1,0-1-1,-1 0 1,1 0-1,0 0 1,0-1-1,0 1 1,0-1-1,0 0 1,5 1 0,12-1-3508</inkml:trace>
</inkml:ink>
</file>

<file path=ppt/ink/ink18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3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7424,'3'2'7009,"20"3"-2605,62-6-2461,137 6 2215,-116 9-2987,-39-5-669,93 3 1,22-20 158,-146 6-468,1 1 0,-1 2-1,57 8 1,38 1 444,-63-10-381,10 1-298,1-3-1,83-14 0,-102 9-55,98 1 0,-58 4 38,-9 0 63,-20 0-15,126-18 0,-112 8-24,1 4 1,112 4-1,-185 3-70,1 0 0,-1-1 0,0 0 0,21-7 0,19-9-3076,-52 17 238,-2 1-1485,-12 0 2096,-1 0-1016</inkml:trace>
</inkml:ink>
</file>

<file path=ppt/ink/ink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8.4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0 210 2560,'6'-2'188,"-1"-1"1,0 0-1,-1 0 1,1 0-1,0-1 0,-1 0 1,6-5-1,-5 4 69,0 0 0,0 1 0,0-1 0,1 1 0,-1 0 0,10-4 0,-4 3-151,47-28 506,1 4 0,83-29 0,-121 53-554,0 0 0,0 2 0,0 0 0,0 2 1,0 0-1,1 1 0,-1 1 0,0 1 0,22 5 0,-25-3 20,0 1-1,0 0 0,-1 1 0,1 1 0,-1 0 0,-1 1 0,1 1 0,-2 1 0,1 0 0,21 19 0,-17-10 50,-1 1-1,0 1 1,-2 0-1,0 1 1,-2 1-1,18 34 1,-29-49-76,0 0 1,-1 0-1,-1 1 0,1-1 1,-1 1-1,-1 0 0,0-1 0,0 1 1,-1 0-1,0 13 0,-1-15-7,-1-1 0,1 0 0,-1 0 0,0 1 0,-1-1 0,1 0 1,-1-1-1,0 1 0,-1 0 0,1-1 0,-1 0 0,0 0 0,-1 0 0,1 0 0,-11 7 0,1-1 52,-1-2 0,0 0 0,0 0 0,-1-1 0,0-1 0,0-1 0,-1-1 0,0 0 0,0-1 0,0 0 0,0-2 0,-1 0 0,1-1 0,-36-2 0,29-1-52,0 0-1,0-2 1,0-1 0,1-1-1,0-1 1,0-1-1,0-1 1,1-1-1,0-1 1,-24-17 0,29 17-222,13 9 45,-1 0 1,1-1 0,0 1 0,1-1 0,-1 0 0,0 0 0,1 0 0,0 0 0,-1-1 0,1 1-1,0-1 1,1 0 0,-1 0 0,1 0 0,0 0 0,0 0 0,0-1 0,-2-7 0,2-18-1532</inkml:trace>
</inkml:ink>
</file>

<file path=ppt/ink/ink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8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26 123 3072,'2'1'86,"0"0"1,-1 1-1,1-1 0,-1 1 1,1 0-1,-1-1 1,1 1-1,-1 0 0,0 0 1,0 0-1,0 0 0,0 0 1,0 0-1,0 0 1,-1 0-1,1 1 0,-1-1 1,1 0-1,-1 3 1,2 4 212,35 106 2045,-26-76-1934,1 0 0,26 52 1,-32-78-292,1-1 0,1 0 0,0-1 0,0 0 0,1 0 0,1-1 0,0 0 0,0 0 1,1-1-1,23 14 0,-22-16-45,0-1 1,0-1 0,1 0-1,0 0 1,0-1 0,0-1-1,0 0 1,1-1 0,-1-1-1,1 0 1,-1 0 0,1-1-1,-1-1 1,1-1 0,-1 0-1,1 0 1,-1-1 0,0-1-1,0 0 1,0-1 0,-1-1-1,0 0 1,0 0 0,0-1-1,-1-1 1,0 0 0,0 0-1,-1-1 1,0 0 0,-1-1-1,0 0 1,0-1 0,-1 0-1,0 0 1,10-22 0,-13 22-28,-1 0 0,0-1 0,0 1 0,-1-1 0,-1 0 1,0 0-1,-1 0 0,0 0 0,-1 0 0,0 0 0,-1 0 1,0 0-1,-1 0 0,-1 0 0,0 1 0,0-1 0,-8-18 1,4 16-8,0 1-1,-1 0 1,0 0 0,-1 0 0,0 1 0,-1 1 0,0-1 0,-1 2 0,-1-1 0,1 1 0,-2 1 0,1 1 0,-23-13 0,16 12-41,0 0-1,0 2 1,-1 0 0,0 1 0,0 1 0,0 1 0,-1 1 0,0 1 0,1 0 0,-1 2 0,0 0 0,0 1 0,1 1 0,-1 2 0,1 0 0,0 0-1,0 2 1,0 1 0,-24 11 0,35-13-19,1 0-1,-1 1 0,1-1 1,0 2-1,1-1 1,0 1-1,0 0 0,0 1 1,1 0-1,0 0 1,0 0-1,1 0 0,0 1 1,-4 11-1,6-13-16,1-1-1,0 0 1,1 1 0,0 0-1,0-1 1,0 1 0,1 0-1,0-1 1,0 1 0,1 0-1,-1-1 1,1 1 0,1-1-1,0 1 1,0-1 0,0 1-1,0-1 1,1 0 0,0 0-1,0 0 1,9 10 0,-1-1-309,1-1 0,1-1 1,1 0-1,-1-1 1,2 0-1,0-1 0,0-1 1,1 0-1,24 10 1,39 10-1319</inkml:trace>
</inkml:ink>
</file>

<file path=ppt/ink/ink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5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37 386 1536,'2'18'5412,"11"29"-3015,-11-43-2330,0 1 0,0-1 1,0 1-1,1-1 0,-1 0 1,1 0-1,0 0 0,0 0 0,1 0 1,-1-1-1,1 0 0,0 1 1,0-1-1,0-1 0,0 1 1,0 0-1,1-1 0,5 2 1,1-1-33,1 0 0,0-1 0,0-1 0,0 0 1,1-1-1,-1 0 0,0 0 0,0-2 0,0 1 1,0-2-1,0 1 0,-1-2 0,1 0 0,-1 0 1,1-1-1,-2 0 0,1-1 0,0 0 0,13-11 1,-16 11-12,0-1 0,0 1 0,0-2 0,-1 1 0,0-1 0,-1 0 0,0 0 0,0-1 0,-1 0 0,0 0 0,0 0 0,-1 0 0,-1-1 0,1 0 0,-1 0 0,-1 0 0,0 0 0,0 0 0,-1 0 0,-1 0 0,1-1 0,-2 1 0,-1-16 0,1 16-31,-1-1 1,0 1 0,-1-1 0,0 1 0,0 0-1,-1 0 1,-1 0 0,1 1 0,-1-1-1,-1 1 1,0 0 0,0 1 0,-1 0 0,0 0-1,-1 0 1,1 0 0,-1 1 0,-1 1-1,1 0 1,-1 0 0,0 0 0,-1 1 0,-17-7-1,8 5-33,1 1 0,-1 0 0,0 2 0,0 0 0,0 1 0,-24 0 0,36 2 30,1 1-1,-1 0 1,1 1-1,-1 0 1,0 0-1,1 0 1,-1 1-1,1 0 0,0 0 1,0 0-1,-1 1 1,1 0-1,1 0 1,-1 0-1,0 1 1,1 0-1,0 0 1,0 1-1,0-1 0,1 1 1,-8 10-1,10-11 7,0 0-1,0 0 0,1 0 0,0 1 1,0-1-1,0 0 0,0 0 0,1 1 0,-1-1 1,1 1-1,0-1 0,1 0 0,-1 1 1,1-1-1,0 1 0,0-1 0,0 0 1,0 0-1,1 0 0,0 0 0,0 0 1,0 0-1,0 0 0,1 0 0,-1-1 1,1 1-1,4 3 0,5 6-12,0 0 0,0 0 0,1-2 0,1 1 1,23 14-1,-14-12 25,-6-2 29,0-2-1,2 1 1,-1-2-1,24 8 0,-37-15-28,0 0-1,0-1 1,0 0-1,0 0 1,0-1-1,1 1 1,-1-1-1,0 0 1,0-1-1,0 1 1,0-1-1,0 0 1,0 0-1,0-1 0,0 1 1,0-1-1,-1 0 1,1 0-1,0-1 1,-1 1-1,0-1 1,5-4-1,-8 6 0,0 1-1,-1 0 1,1-1-1,-1 1 0,1-1 1,-1 1-1,1 0 0,-1-1 1,1 1-1,-1-1 1,1 0-1,-1 1 0,0-1 1,1 1-1,-1-1 1,0 0-1,1 1 0,-1-1 1,0 1-1,0-1 1,0 0-1,1 1 0,-1-1 1,0 0-1,0 0 1,0 0-1,-1 1 3,0 1 1,1-1-1,-1 1 0,0-1 1,1 0-1,-1 1 0,0-1 0,1 1 1,-1 0-1,1-1 0,-1 1 1,1-1-1,-1 1 0,1 0 1,-1-1-1,1 1 0,0 0 1,-1 0-1,1-1 0,0 1 0,0 0 1,0 0-1,-1-1 0,1 2 1,-10 31 404,1 1 1,2-1-1,1 1 0,2 0 1,1 0-1,4 69 1,-2-100-414,2 0-1,-1 0 1,0 0 0,1 0 0,-1 0 0,1 0-1,0 0 1,0 0 0,0 0 0,1-1 0,-1 1-1,0 0 1,1-1 0,0 1 0,0-1 0,0 0-1,0 1 1,0-1 0,0 0 0,0 0 0,1 0-1,-1-1 1,5 3 0,-2-2-295,0-1 1,0 0-1,0 0 1,0-1-1,0 1 1,1-1-1,-1 0 0,0-1 1,0 1-1,0-1 1,1 0-1,8-3 1,17-3-1627</inkml:trace>
</inkml:ink>
</file>

<file path=ppt/ink/ink19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4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69 227 7552,'0'-3'425,"-1"-1"1,1 0-1,1 1 0,-1-1 1,0 0-1,1 1 0,0-1 1,0 1-1,0-1 0,0 1 1,0-1-1,1 1 1,0 0-1,-1 0 0,1-1 1,0 1-1,1 1 0,-1-1 1,0 0-1,1 0 1,0 1-1,3-3 0,9-7 926,0 1 0,1 0-1,18-9 1,-9 6-1562,-2 0 535,0 1-1,1 1 1,1 1 0,0 1-1,35-8 1,-55 17-249,0 0 0,1 0 1,-1 1-1,1-1 0,-1 1 1,1 1-1,0-1 1,-1 1-1,0 0 0,1 0 1,-1 1-1,0-1 0,1 1 1,-1 1-1,0-1 1,0 1-1,-1-1 0,1 1 1,-1 1-1,1-1 0,-1 1 1,0-1-1,0 1 1,0 0-1,-1 1 0,1-1 1,-1 1-1,0-1 0,-1 1 1,1 0-1,-1 0 1,0 0-1,0 1 0,0-1 1,-1 0-1,0 1 0,0-1 1,0 1-1,-1-1 1,0 1-1,0-1 0,0 1 1,0-1-1,-2 6 0,-2 9-22,0 0 0,-2-1-1,0 0 1,-1 0-1,-1 0 1,-17 30-1,4-14 96,-2-2 0,-32 37-1,37-48-11,-2-2 0,-1-1 0,0 0 0,-37 24 0,42-33-45,0-1 0,-1 0 0,0-1 0,0 0 0,0-2 0,-1 0 0,-27 5 0,40-10-66,0-1-1,1 0 1,-1 0-1,0-1 1,1 1-1,-1-1 1,0 0-1,1 0 1,-1 0-1,-8-5 1,12 6-32,0-1 0,0 1 0,-1-1-1,1 0 1,0 1 0,0-1 0,0 0 0,0 0 0,0 0 0,0 0 0,0 0 0,0 0 0,0 0-1,0 0 1,1 0 0,-1-1 0,0 1 0,1 0 0,-1 0 0,1-1 0,-1 1 0,1 0 0,0-1-1,0 1 1,-1-1 0,1 1 0,0 0 0,0-1 0,0 1 0,0 0 0,1-1 0,-1 1 0,0-1-1,1 1 1,-1 0 0,0 0 0,1-1 0,0 1 0,-1 0 0,2-3 0,2-1-4,0 0 0,0 0 0,0 1 0,1-1 1,-1 1-1,1 0 0,0 0 0,0 1 0,0-1 0,1 1 0,-1 0 1,1 0-1,0 1 0,0 0 0,0 0 0,0 0 0,0 1 1,0 0-1,0 0 0,1 0 0,-1 1 0,11 0 0,-7 1 88,1 0 0,0 0-1,0 1 1,0 0-1,-1 1 1,1 0 0,-1 1-1,0 0 1,0 0 0,0 1-1,-1 1 1,18 11-1,-16-7-137,0-1 0,1-1 0,0 0 0,14 7-1,-21-13-149,1 0 0,-1 0-1,1 0 1,-1-1 0,1 1 0,0-1-1,0-1 1,0 1 0,0-1 0,0 0-1,0 0 1,-1-1 0,10-2 0,1 0-1791,0-2 1,-1 0 0,0-1 0,27-14 0,-17 3-1838</inkml:trace>
</inkml:ink>
</file>

<file path=ppt/ink/ink19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4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30 8704,'1'-15'1006,"3"0"5406,-1 16-449,-2 14-3195,0 118-1223,-5 216 856,5-322-2402,-1 31-13,0-56 4,0 0 0,-1 0 0,1 0 0,0 0 0,0 0 0,-1 0 0,1-1 0,-1 1 0,0 0 0,0 0 0,1-1 0,-1 1 0,0 0 0,-1-1 0,1 1 0,0-1 0,0 1 0,-1-1 0,1 1 0,0-1 0,-4 2 0,4-3 4,0 0-1,0 1 1,0-1-1,0 0 0,0 0 1,1 0-1,-1-1 0,0 1 1,0 0-1,0 0 1,0 0-1,0-1 0,0 1 1,0 0-1,1-1 0,-1 1 1,0-1-1,0 1 1,0-1-1,1 1 0,-1-1 1,0 0-1,1 1 0,-1-1 1,0 0-1,1 1 0,-1-1 1,1 0-1,-1 0 1,1 0-1,0 0 0,-1 1 1,1-1-1,0 0 0,-1 0 1,1 0-1,0 0 1,0 0-1,0 0 0,0 0 1,0 0-1,0-1 0,-1-45-134,4 37 146,0 1 0,0-1 0,1 1 0,0 0 0,1 0 0,0 0 0,1 0 0,11-13 0,-5 8 123,0 0-1,1 1 0,25-19 0,8 1 345,64-32-1,-8 6-155,-82 46-597,0 1 0,1 1 0,0 1 0,0 1 0,36-8 0,-42 12-337,21-1-2272,-15 10-3564,-17-2 2871</inkml:trace>
</inkml:ink>
</file>

<file path=ppt/ink/ink19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5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8064,'0'-1'364,"1"-1"1,0 1-1,0-1 0,-1 0 1,1 1-1,0 0 1,0-1-1,1 1 1,-1 0-1,0-1 0,0 1 1,1 0-1,-1 0 1,0 0-1,1 0 1,-1 0-1,1 0 0,0 1 1,-1-1-1,1 0 1,0 1-1,-1-1 0,1 1 1,0 0-1,-1 0 1,1-1-1,0 1 1,0 0-1,2 1 0,1 0 236,0 1 0,0-1-1,0 1 1,-1 0 0,1 1-1,-1-1 1,0 1 0,1 0-1,-1 0 1,5 5 0,7 9 137,0 0 1,0 0 0,19 32-1,74 107 2207,-102-148-2962,0 0 1,0 0-1,0-1 1,1 0-1,0-1 1,1 1-1,-1-1 0,1-1 1,0 0-1,1 0 1,-1-1-1,1 0 1,0-1-1,0 0 1,0 0-1,21 2 0,-29-5-117,-1 0 0,1 0 0,0-1-1,0 1 1,0 0 0,0-1-1,0 1 1,0-1 0,-1 1 0,1-1-1,0 0 1,-1 0 0,1 0 0,0 0-1,1-2 1,-2 3-63,-1-1 0,1 1 0,-1-1 0,1 0 0,-1 1 0,1-1 0,-1 0 0,0 0-1,1 1 1,-1-1 0,0 0 0,0 0 0,0 0 0,0 1 0,1-1 0,-1 0 0,0 0 0,0 0 0,-1 1 0,1-1 0,0 0 0,0-1 0,-5-17-3792</inkml:trace>
</inkml:ink>
</file>

<file path=ppt/ink/ink19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5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624 13 4352,'-22'-1'1141,"-26"-10"11733,45 11-12661,1 0-1,-1 0 0,0 0 1,1 1-1,-1-1 0,0 1 1,1 0-1,-1-1 0,1 1 1,-1 0-1,1 0 0,0 1 1,-4 1-1,-37 24 2310,33-21-2427,-24 17 561,1 1 1,2 1 0,-40 41-1,-70 93 395,104-114-782,24-30-180,0 1-1,2 0 1,0 2 0,1-1-1,0 1 1,2 0-1,0 1 1,1 0 0,1 0-1,0 1 1,2-1-1,-3 25 1,6-25 3,1-1 1,1 0-1,0 0 1,1 0-1,1-1 1,1 1-1,0 0 1,1-1-1,1 0 0,1 0 1,1-1-1,0 1 1,1-2-1,11 17 1,2-2 135,0-1 1,43 41-1,-51-57-164,-1-1 0,2 0-1,0-1 1,0-1-1,1 0 1,0-1 0,25 10-1,-34-17-87,0 0-1,0-1 1,0 0-1,1 0 0,-1 0 1,0-1-1,0 0 1,1 0-1,-1-1 0,13-2 1,25-11-2512,-2-3-4535,-28 9 3103</inkml:trace>
</inkml:ink>
</file>

<file path=ppt/ink/ink19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6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29 7296,'0'-1'281,"0"1"1,-1-1 0,1 1-1,0-1 1,0 1-1,-1-1 1,1 1 0,0-1-1,0 1 1,0-1-1,0 1 1,0-1 0,0 1-1,0-1 1,0 1-1,0-1 1,0 1 0,0-1-1,0 1 1,0-1-1,0 1 1,0-1 0,0 1-1,1-1 1,-1 1-1,0-1 1,0 1 0,1-1-1,-1 1 1,0-1-1,1 1 1,-1 0 0,0-1-1,1 0 1,23-8 3641,-18 9-3790,-1-1 0,0 1 0,1 0 0,-1 0 0,0 0 0,1 1-1,-1-1 1,8 3 0,-2 3 317,1 1-1,-1 0 0,-1 1 1,1 0-1,-1 1 0,-1-1 1,0 2-1,0 0 0,8 11 0,63 100 1317,-74-112-1625,27 44 498,-9-15-18,-1 1-1,29 67 1,-47-94-542,-1 0 1,0 0-1,-1 0 0,-1 1 0,1-1 1,-2 1-1,0 0 0,-1-1 1,0 1-1,0 0 0,-2-1 1,1 1-1,-2-1 0,-3 13 1,-4 1-219,-1-1 0,0 0 1,-2-1-1,-1-1 0,-1 0 1,-1 0-1,0-2 0,-2 0 1,-25 22-1,43-43 20,-1 1-1,1-1 1,-1 0-1,0 0 1,1 1-1,-1-1 1,1 0 0,-1 0-1,0 0 1,1 0-1,-1 0 1,0 0-1,1 0 1,-1 0-1,0 0 1,0 0 0,1 0-1,-1 0 1,1 0-1,-1-1 1,0 1-1,1 0 1,-1 0 0,0-1-1,1 1 1,-1 0-1,1-1 1,-1 1-1,1-1 1,-1 1-1,1-1 1,-1 1 0,1-1-1,-1 1 1,1-1-1,0 1 1,-1-1-1,1 0 1,0 1-1,0-1 1,-1 1 0,1-1-1,0 0 1,0 1-1,0-1 1,0 0-1,0 1 1,0-1 0,0 0-1,0 1 1,0-1-1,0-1 1,0 1-313,-4-13-3558</inkml:trace>
</inkml:ink>
</file>

<file path=ppt/ink/ink19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6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10368,'-10'17'12139,"9"8"-7749,13 35-5121,-7-37 2191,79 441 1782,-81-438-3203,-1 0-1,-1 1 0,-1-1 0,-1 0 1,-2 0-1,0 0 0,-10 33 0,6-34-3647,-19 45 1,22-65-104,4-4-149</inkml:trace>
</inkml:ink>
</file>

<file path=ppt/ink/ink19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7:57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88 15488,'-38'0'7679,"29"0"-10239,9 0 14720,0 0-12160,0 0 0,0-12 0,0 12 0,0-8 0,0 0 0,-5-7-768,1 3 128,-6-8-3456,6 8 128</inkml:trace>
</inkml:ink>
</file>

<file path=ppt/ink/ink19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4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2930 52 3200,'2'-1'582,"1"0"1,-1-1-1,1 1 0,-1-1 1,1 0-1,-1 0 0,0 0 1,0 0-1,0 0 0,0 0 1,3-5-1,4-17 1262,-9 22-1204,0 2 106,0 0-84,-3 3-278,-1 0 0,1 0 0,-1-1 0,1 1 0,-1-1 0,0 0 0,0 0 0,0-1 0,0 1 0,0-1 0,0 0 0,-7 1 1,-1 1 83,-2 3-274,1 1 1,0 0 0,0 1-1,0 0 1,1 1 0,0 0-1,-21 22 1,-4 4 9,15-15-117,0 1 0,1 0 1,2 2-1,-20 27 0,25-30-83,-1 0 1,-1-1-1,-1-1 0,-33 27 0,-53 52 103,-8 3-108,77-66-9,-70 53 0,46-57-79,47-25 90,-1 0 0,1 1-1,0 1 1,-17 12-1,-20 19 1,30-24 4,0 0 0,1 1 0,-28 32 1,22-27-30,20-18 24,1 0 1,-1 0-1,1 0 0,0 0 0,-1 0 1,1 0-1,0 0 0,0 1 0,-2 2 0,-19 14-7,21-18 15,0-1-1,0 1 1,0 0-1,0 0 1,1 0-1,-1 1 1,0-1-1,1 0 1,-1 1-1,1-1 1,0 1-1,-1-1 1,1 1-1,0-1 1,0 1-1,0 0 1,-1 3-1,39 1 249,-27 7-304,-10-13 45,1 1 1,-1-1-1,1 1 1,-1-1-1,0 1 1,1-1-1,-1 1 1,1-1-1,-1 1 1,1-1-1,-1 0 1,1 1-1,0-1 1,-1 0-1,1 1 1,0-1-1,-1 0 1,1 0 0,-1 0-1,1 1 1,0-1-1,-1 0 1,1 0-1,0 0 1,-1 0-1,1 0 1,0 0-1,-1-1 1,1 1-1,0 0 1,0 0-1,22 0 3,11 7-128,116-14 256,-38 14-128,-104-7-105,1 0 1,0 1-1,-1 0 0,1 0 0,-1 1 0,1 0 0,-1 1 0,0 0 0,0 0 0,0 1 1,13 7-1,-16-9 38,0-1 1,0-1-1,-1 1 0,1-1 1,0 0-1,0 0 0,0 0 1,0-1-1,0 0 1,0 0-1,0 0 0,0 0 1,6-4-1,12-1-24,-16 6 88,0-1 1,-1 1-1,1 1 1,0-1-1,-1 1 1,1 0-1,-1 1 1,8 2-1,37 4 4,-51-8-6,1 0 0,-1 0 0,0 1-1,1-1 1,-1 0 0,1 0 0,-1 0 0,0 0-1,1 0 1,-1 1 0,0-1 0,1 0-1,-1 0 1,0 1 0,1-1 0,-1 0-1,0 0 1,1 1 0,-1-1 0,0 0 0,0 1-1,0-1 1,1 0 0,-1 1 0,0-1-1,0 1 1,0-1 0,0 0 0,1 1-1,-1-1 1,0 1 0,0-1 0,0 0-1,0 1 1,0-1 0,0 1 0,0-1 0,0 1-1,-1-1 1,1 0 0,0 1 0,0-1-1,0 1 1,0-1 0,0 0 0,-1 1-1,1-1 1,0 0 0,0 1 0,-1-1 0,1 0-1,-1 1 1,-14 26 47,11-21-63,1-1 30,-1 0-1,1 0 1,-2 0-1,1 0 1,0 0-1,-1-1 1,0 0-1,0 0 1,0 0-1,0-1 1,-8 4-1,-30 25 40,29-21 86,1 0 0,-2-1 0,-20 11 0,-3 2 98,-101 61 877,-128 101 299,145-83-1280,-5-11 262,86-64-39,1 2-1,1 1 1,-35 36-1,-36 32-126,81-76-167,1 2 1,1 1 0,2 1-1,-24 31 1,37-44 1,1-1 0,-2 0 0,1-1 0,-2 0 0,1-1 1,-1-1-1,-18 9 0,12-6 20,0 1 0,0 1 0,-25 24 0,37-31-41,-11 13 36,0 0-1,-2-2 1,0-1-1,-43 27 1,-45 22 288,97-58-369,1 0 1,0 0-1,0 1 0,1 0 0,-9 12 1,8-9-11,0-1 1,-1-1-1,-22 16 1,16-13 31,1 2 1,0 0 0,0 0-1,-14 19 1,17-17 20,0-2-1,-2 0 1,0 0-1,-34 22 1,28-23 92,0 1 0,1 1 0,1 1-1,1 1 1,0 0 0,-28 37 0,5-16-70,13-14-244,5-11 153,-4 0 152,24-11-98,2 1-42,-1-3-43,39-13 554,175 8-362,-203 4-116,0 0 0,0-1 0,0 0 0,0 0 0,0-1 0,-1 0-1,1-1 1,14-6 0,-20 9 73,4 0-106,0-1-1,-1 1 1,1-1-1,0 0 0,0-1 1,-1 1-1,1-1 1,-1 0-1,1 0 1,9-6-1,-12 5 34,1 1 0,0 0 0,0 1 0,0-1-1,0 1 1,0 0 0,0 0 0,0 0 0,0 0 0,7 0 0,32 2 9,-21 0 4,0-1 1,-1-1 0,1 0-1,30-8 1,-47 9-48,-1-1-1,1 1 1,0-1 0,-1 1-1,1 1 1,0-1 0,5 2-1,-6-2 18,-1 1-1,0-1 1,0 1-1,1-1 0,-1 0 1,0 0-1,0-1 1,1 1-1,3-2 0,2 0 5,0 1-1,0 0 1,0 0-1,0 0 1,1 1-1,-1 1 1,0-1-1,0 2 1,9 1-1,33 3 17,-34-6-37,-15 0 34,1 1 0,0-1-1,0 0 1,0 0 0,0-1-1,0 1 1,0-1 0,-1 1 0,1-1-1,5-2 1,26-3-12,-31 7 0,1-2 0,-1 1 0,0 0 0,1-1 0,-1 1 0,1-1 0,-1 0 0,4-2 0,-1 2-2,0-1 0,0 1 1,0 0-1,1 1 0,-1-1 0,0 1 0,0 1 1,0-1-1,10 3 0,18 0-87,-23-4 94,-1 0 0,1-1 0,-1 0-1,0-1 1,0 0 0,15-7-1,-15 6 7,0 0-1,0 1 1,0 0-1,0 1 1,0 0 0,18-1-1,131-6 118,-120 5-128,-32 3 0,1-1 0,-1 2 0,0-1 0,0 1 0,12 1 0,13 2 90,0-1 0,0-2 0,32-4 1,25-1 60,-73 6-226,-14-1 53,0 1-1,0-1 1,0 0 0,0 0 0,0-1 0,0 1 0,0 0 0,0-1 0,0 1 0,0-1 0,0 1 0,0-1 0,3-2 0,1 1 19,0 1 0,-1 0 0,1-1 0,0 2-1,0-1 1,0 1 0,0 0 0,0 0 0,0 0 0,7 2 0,-6-1 7,-1 0-1,1 0 1,0-1 0,-1 0 0,1-1 0,-1 1-1,1-1 1,9-3 0,-11 2 2,-1 0-1,1 1 1,0-1 0,-1 1-1,1 0 1,0 0-1,0 0 1,0 1 0,0 0-1,0 0 1,0 0-1,0 0 1,0 1 0,0 0-1,0 0 1,0 0 0,0 1-1,7 3 1,-7-4-14,1 1-1,-1-1 1,1-1 0,0 1 0,-1-1 0,1 0 0,0 0-1,8-1 1,30 1-25,12 13-202,-54-12 268,0-1-1,0 1 1,0-1-1,0 1 1,0-1-1,1 0 1,-1 0-1,0 0 1,0 0-1,0 0 1,0 0-1,0 0 1,0-1-1,0 1 1,0-1-1,4-1 1,0 0-642,-1 0-1,1 1 1,0 0 0,-1 0 0,1 0 0,7 1 0,-13 0-3125</inkml:trace>
</inkml:ink>
</file>

<file path=ppt/ink/ink19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5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22 7424,'0'-4'773,"1"4"-622,-1-1 1,0 1 0,0-1-1,0 1 1,1-1-1,-1 1 1,0 0 0,0-1-1,0 1 1,0-1-1,0 1 1,0-1-1,0 1 1,0-1 0,0 1-1,0-1 1,0 1-1,0 0 1,0-1 0,0 1-1,-1-1 1,1 1-1,0-1 1,0 1-1,0 0 1,-1-1 0,1 1-1,0-1 1,0 1-1,-1 0 1,1-1 0,0 1-1,-1 0 1,1 0-1,-1-1 1,1 1 0,0 0-1,-1 0 1,1-1-1,-1 1 1,1 0-1,0 0 1,-1 0 0,0 0-1,-1 6 6559,-6 16-4631,4-13-1889,0 1 0,0 0 0,1 0 0,0 0 0,1 1 0,1-1 0,-1 1 0,1-1 0,1 15 0,-1-8 385,-1 77-229,1-44-6,-8 58-1,6-90-290,-1 0-1,-1 0 1,0-1 0,-1 1-1,-1-1 1,-16 30-1,19-41-43,3-3 2,0-1 0,-1 1 1,1-1-1,-1 1 0,0-1 0,1 1 1,-1-1-1,0 0 0,0 0 0,-1 0 1,1 0-1,0 0 0,-1 0 0,1-1 1,-1 1-1,-3 1 0,5-3-7,1 0 0,0 0 0,0 0 0,0 0 0,-1 0 0,1 0 0,0 0 0,0 0 0,0 0 0,-1 0 0,1 0 0,0 0 0,0 0 0,0 0 0,-1 0 0,1-1 0,0 1 0,0 0 0,0 0 0,0 0 0,-1 0 0,1 0 0,0 0 0,0-1 0,0 1 0,0 0 0,0 0 0,-1 0 0,1 0 0,0-1 0,0 1 0,0 0 0,0 0 0,0 0 0,0-1 0,0 1 0,0 0 0,0 0 0,0 0 0,0-1 0,0 1 0,0 0 0,0 0 0,0 0 0,0-1 0,0 1 0,0 0 0,0 0 0,0 0 0,0-1 0,0 1 0,1 0 0,-1 0 0,0 0 0,0 0 0,0-1 0,6-14 0,-5 13 0,9-21 1,0 0-1,2 1 0,15-21 1,12-22 104,-19 30-3,1 1 1,1 1-1,2 1 0,2 1 1,1 2-1,1 0 1,1 2-1,1 1 0,55-36 1,-69 54-119,1 0-1,29-10 1,20-10-2026,-64 27 1675,0 0 0,0 0 0,0-1 0,0 1 1,0 1-1,1-1 0,-1 0 0,0 0 0,0 1 0,1-1 0,-1 1 0,0 0 0,0 0 0,1 0 0,-1 0 0,0 0 1,1 0-1,-1 1 0,3 0 0,5 7-3238</inkml:trace>
</inkml:ink>
</file>

<file path=ppt/ink/ink19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5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8960,'3'1'862,"0"0"1,0 0-1,0-1 1,0 1-1,0-1 1,1 1-1,-1-1 0,0 0 1,0 0-1,0-1 1,0 1-1,5-2 1,-4 2-371,0-1-1,1 0 1,-1 1 0,0 0 0,1 0-1,-1 1 1,6 0 0,-5 1-409,-1 0 1,0 0-1,0 0 0,0 0 1,0 1-1,0-1 1,0 1-1,-1 0 0,1 1 1,-1-1-1,0 0 1,0 1-1,5 7 0,-3-2 27,0 0 1,-1 0-1,0 0 0,-1 1 0,0 0 0,2 10 0,0 12 147,-1 1 0,-1 60 0,-3-78-427,1 36-336,0-49 271,-1 0 0,0 0 0,0-1 0,1 1 0,-1 0 0,1 0 0,-1-1 0,1 1 0,0-1 0,0 1 0,0 0 1,0-1-1,0 1 0,0-1 0,0 0 0,0 1 0,0-1 0,1 0 0,-1 0 0,1 0 0,-1 0 0,3 1 0,10 3-3093</inkml:trace>
</inkml:ink>
</file>

<file path=ppt/ink/ink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5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2176,'1'1'128,"0"-1"1,0 1-1,-1 0 1,1 0-1,0-1 1,0 1-1,0-1 1,0 1-1,0-1 1,0 1-1,0-1 0,0 1 1,0-1-1,1 0 1,-1 0-1,0 0 1,0 1-1,0-1 1,2-1-1,-1 1 9,-1 0 1,1 1-1,-1-1 0,1 0 1,-1 0-1,1 1 0,-1-1 1,1 1-1,-1-1 0,1 1 1,-1-1-1,1 1 0,-1 0 1,3 2-1,1 1 46,0 0 0,0 0 0,1-1 0,-1 0 0,1 0 0,0 0-1,0-1 1,0 1 0,1-2 0,-1 1 0,9 1 0,79 6 268,-59-7 295,45 5 299,106-7 1,-178 0-1000,-1-2 0,0 1 0,0-1 1,0 0-1,13-6 0,-53 4 423,14 5-424,1 1 0,-1 0-1,1 2 1,0 0 0,0 1 0,0 0-1,1 2 1,0 0 0,0 1-1,1 1 1,0 0 0,0 1 0,-23 20-1,23-17 26,1 1 0,1 0 0,0 1 0,1 1 0,1 0 0,0 1 0,1 0 0,1 1 0,0 0 0,2 1 0,0 0 0,-7 27 0,14-42-54,0 0 1,1 0-1,-1 0 0,1-1 0,0 1 1,0 0-1,0 0 0,1 0 0,-1 0 0,1 0 1,0-1-1,0 1 0,0 0 0,0-1 1,1 1-1,0-1 0,0 1 0,0-1 0,0 0 1,0 1-1,0-1 0,1-1 0,0 1 0,-1 0 1,1 0-1,0-1 0,0 0 0,1 0 1,-1 0-1,0 0 0,1 0 0,6 2 0,12 4-174,-1 0 0,1-2-1,0 0 1,32 3 0,-43-8-12,168 30-4630,-127-19 2880</inkml:trace>
</inkml:ink>
</file>

<file path=ppt/ink/ink19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6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 10624,'4'0'5248,"24"-19"-4992,-19 15 8063,11 1-7935,-1-1 0,13-5-128,2 2 128,3 4-768,-5-1 0,2 4-256,-5 0 0,-6 0-1664,-6 0 128,-6 4-1023,-2-1-1</inkml:trace>
</inkml:ink>
</file>

<file path=ppt/ink/ink19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6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11008,'0'-7'5503,"34"-9"-6270,-25 13 10366,19-6-9599,1 2 128,8-2 0,-3 2 0,3 3-640,-8-5 128,-1 9-1024,-5 0 128,-9 9-1920,1-5 1</inkml:trace>
</inkml:ink>
</file>

<file path=ppt/ink/ink19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23 300 10240,'-10'20'10081,"0"-3"-2117,7-3-8197,3-1 357,1-1 0,0 1 0,0-1-1,2 0 1,-1 0 0,2 0-1,5 17 1,-5-22-13,0 0-1,0 0 1,0 0 0,1 0-1,-1 0 1,2-1-1,-1 0 1,1 0 0,0-1-1,0 0 1,0 0 0,1 0-1,9 5 1,0-2 18,2 0 0,-1-1 0,1 0 0,0-2 0,0 0 0,1-1 0,-1-1 0,1-1 0,0 0 0,-1-1 0,1-1 0,20-3 0,-26 1-102,1 0-1,-1-1 1,0 0-1,1-1 1,-2 0-1,1-1 1,0-1 0,-1 0-1,0-1 1,0 0-1,-1-1 1,0 0-1,-1 0 1,1-2-1,-1 1 1,-1-1-1,16-22 1,-17 19-26,-1-1 1,-1 1 0,0-1 0,-1-1 0,-1 1-1,0-1 1,-1 1 0,-1-1 0,0 0-1,-1 0 1,-1-30 0,-1 35-9,1 1 0,-2-1-1,1 1 1,-2-1 0,1 1 0,-1 0 0,0 0-1,-1 0 1,0 0 0,-1 1 0,1-1-1,-2 1 1,-7-10 0,9 13 1,-2-5 5,-1 1-1,0 1 1,-1-1-1,0 1 1,-1 0-1,1 1 1,-1 0-1,-1 1 1,1 0-1,-1 0 1,0 1-1,-1 0 1,-12-4-1,12 4 8,0 1 1,-1 0-1,0 1 0,0 0 1,0 1-1,0 0 0,0 1 1,0 0-1,-1 1 0,1 1 1,0-1-1,0 2 0,-1 0 1,1 1-1,1 0 0,-17 6 1,19-5-242,-1 1 0,1 0 1,0 0-1,0 1 0,0 1 0,1-1 1,0 1-1,0 1 0,1 0 1,0 0-1,0 0 0,1 0 0,0 1 1,0 0-1,1 1 0,0-1 1,1 1-1,-5 16 0,8-23-32,0 0 1,0 1-1,0-1 0,1 1 0,-1 0 1,1-1-1,0 1 0,0 0 0,0-1 1,0 1-1,1-1 0,-1 1 0,1 0 1,0-1-1,0 0 0,1 1 0,-1-1 1,1 1-1,-1-1 0,1 0 0,0 0 1,0 0-1,0 0 0,1 0 0,-1-1 1,5 5-1,-6-6 173,33 42-4002</inkml:trace>
</inkml:ink>
</file>

<file path=ppt/ink/ink19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7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7 6912,'-2'-1'601,"0"0"-1,0 0 1,0 0 0,0 1-1,0-1 1,0 1 0,0-1 0,0 1-1,0-1 1,-1 1 0,1 0 0,0 0-1,0 0 1,0 0 0,0 1-1,0-1 1,0 1 0,-1-1 0,1 1-1,-2 1 1,-19 15 735,6-1-836,0 1-1,1 1 0,-21 30 0,32-41-340,1 1 0,0-1 0,0 1 0,1 0 0,0 0 1,0 0-1,1 1 0,0-1 0,0 1 0,1-1 0,1 1 0,-1-1 0,2 11 0,-1-15-150,1 0 1,0 1-1,0-1 0,0 0 0,1 0 0,0 0 0,-1 0 1,1-1-1,1 1 0,-1 0 0,0-1 0,1 0 1,0 1-1,0-1 0,0 0 0,0 0 0,0-1 0,1 1 1,-1-1-1,1 1 0,0-1 0,-1 0 0,1-1 0,0 1 1,0-1-1,0 1 0,1-1 0,-1 0 0,0-1 1,5 1-1,4 1-341,0-1 1,1 0 0,-1-1-1,0 0 1,0-1-1,0-1 1,0 0 0,-1-1-1,21-7 1,-3-3-2321,-1-1-1,35-23 1,-34 19-441</inkml:trace>
</inkml:ink>
</file>

<file path=ppt/ink/ink19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8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1 148 3072,'64'-55'9420,"-27"25"-6424,-25 21-2319,0 1 0,0 1 0,0-1 1,1 2-1,0 0 0,1 1 1,26-7-1,-39 11-531,1 1-1,0 0 1,0 0 0,-1 0-1,1 0 1,0 0 0,0 0-1,0 0 1,-1 1 0,1-1-1,0 0 1,-1 1 0,1 0-1,0-1 1,-1 1 0,1 0 0,-1 0-1,1 0 1,-1 0 0,1 0-1,-1 0 1,0 0 0,1 1-1,0 1 1,24 43 1254,-6-8-554,-7-22-803,1-1 0,0 0 0,1-1 1,0 0-1,1-2 0,1 1 0,35 18 1,-40-25-80,0 0 1,0-1-1,0-1 1,1 0 0,0-1-1,0 0 1,0-1 0,0 0-1,0-1 1,0-1 0,0 0-1,0-1 1,20-3 0,34-6-73,-49 9 97,-1-1 0,0-1 0,18-6 0,-29 7 13,0-1 0,1 0 0,-1 0 0,0 0 0,-1-1 0,1 0 0,-1 0 0,1 0 0,-1-1 0,0 0 0,6-7 0,-10 9-4,1 1 1,-1 0 0,1 0 0,-1 0 0,0-1 0,0 1-1,0-1 1,0 1 0,0-1 0,0 1 0,-1-1 0,0 0-1,1 1 1,-1-1 0,0 0 0,0 1 0,0-1 0,-1 0-1,1 1 1,0-1 0,-1 1 0,0-1 0,0 1 0,0-1-1,0 1 1,0-1 0,0 1 0,-3-4 0,1 2-7,0 1 0,0-1 0,0 0-1,-1 1 1,1 0 0,-1 0 0,0 0 0,0 0 0,0 1 0,0-1 0,-1 1 0,1 0 0,-1 1 0,1-1 0,-1 1 0,-5-2 0,0 2-4,0 1 0,-1 0 1,1 0-1,0 1 0,0 0 1,0 0-1,0 2 0,0-1 0,-16 7 1,-14 7-45,-38 23 0,53-26 50,-7 2-177,1 2 1,1 1-1,1 2 0,1 0 0,0 2 0,-28 30 0,52-48-342,1 0 0,1 0-1,-1 0 1,1 0 0,-1 1-1,1-1 1,-3 10 0,1 3-2697</inkml:trace>
</inkml:ink>
</file>

<file path=ppt/ink/ink19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9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7424,'11'16'3712,"26"-23"-1280,-28 2 3839,25-3-5887,-6 1 0,19-5 128,-10 5 0,6-6-768,-10 6 0,-1 2-128,-9 5 128,1-7-1536,-5 0 0,-10 1-895,2 6-1</inkml:trace>
</inkml:ink>
</file>

<file path=ppt/ink/ink19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19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10880,'14'-7'5376,"43"-2"-5504,-43 5 10495,24-3-10239,-10-2 128,10 6-128,-10-1 0,0-12-896,-5 7 0,-5 6-2432,-4-1 128,-3 4-383,-7 0 127</inkml:trace>
</inkml:ink>
</file>

<file path=ppt/ink/ink19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0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625 83 6016,'-3'-14'67,"3"11"418,-1 1 1,1 0 0,0-1 0,-1 1-1,0 0 1,1-1 0,-1 1 0,0 0-1,0 0 1,0-1 0,0 1 0,-1 0-1,1 0 1,-1 0 0,1 1 0,-1-1-1,1 0 1,-1 1 0,0-1 0,0 1-1,0-1 1,0 1 0,0 0 0,0 0-1,0 0 1,-1 0 0,1 0-1,0 0 1,-1 1 0,-2-2 0,-19-3-103,-1 1-1,1 1 1,-1 1 0,0 1 0,0 1 0,1 1 0,-1 2 0,0 0-1,1 2 1,0 0 0,0 2 0,0 0 0,1 2 0,0 0 0,1 2 0,0 1-1,0 0 1,-21 17 0,35-23-313,0 0 0,1 1 0,-1 0 0,1 0 0,0 1-1,1 0 1,0 0 0,0 0 0,1 1 0,0 0 0,0 0 0,1 0 0,0 1-1,1-1 1,0 1 0,0 0 0,1 0 0,0 0 0,1 0 0,0 0 0,1 0 0,0 0-1,1 1 1,0-1 0,0 0 0,1 0 0,0 0 0,7 17 0,-2-11-24,1-1 0,0 0 0,1 0 1,0-1-1,1 0 0,1 0 0,0-1 1,1-1-1,0 0 0,1 0 0,19 12 0,-14-11-34,1-2-1,1 0 0,-1-2 0,2 0 0,-1-1 0,1-1 0,0 0 0,1-2 0,0-1 1,0-1-1,0 0 0,39-2 0,-44-1-13,-1-1 0,0-1 0,1-1-1,-1 0 1,0-1 0,-1-1 0,1 0 0,-1-1 0,0-1 0,0-1 0,-1 0 0,0 0 0,0-1-1,-1-1 1,0-1 0,-1 0 0,20-22 0,-29 29 20,0 1 1,-1-2-1,1 1 0,-1 0 0,0 0 1,0-1-1,-1 1 0,1-1 1,-1 0-1,0 1 0,0-1 0,0 0 1,-1-6-1,0 9 110,3 5-21,9 11-97,0-2 1,1 1 0,0-1-1,1-1 1,0 0 0,1-2-1,0 1 1,1-2 0,0 0-1,0 0 1,1-2 0,0 0-1,0-1 1,0-1 0,1 0-1,-1-1 1,1-1 0,0-1-1,0-1 1,0 0 0,-1-1-1,1-1 1,0-1 0,-1 0-1,34-11 1,-31 5 39,0 0 0,-1-1 0,0 0 0,-1-2 1,0 0-1,0-2 0,-2 0 0,17-17 0,-26 25-37,-1-1 1,0 0-1,-1-1 1,0 1-1,0-1 1,0 0-1,-1 0 1,0-1-1,-1 1 0,0-1 1,0 0-1,-1 1 1,0-1-1,0-1 1,-1 1-1,0 0 0,-1 0 1,0 0-1,0-1 1,-1 1-1,-4-17 1,2 16-4,0 0 1,0 1 0,-1-1-1,0 0 1,-1 1 0,0 0-1,0 0 1,-1 1 0,0-1-1,-1 1 1,-10-10 0,6 9-9,-1 0 0,0 1 0,0 1 0,-1 0 0,0 0 0,0 1 1,0 1-1,-1 0 0,-24-4 0,7 7-2,-1 2 0,1 1 0,-1 2 0,1 1 0,0 1 0,0 2 0,1 1 0,-40 16 0,48-15-39,0 1 0,1 2 0,0 0 0,0 0-1,-28 26 1,43-34-3,1-1-1,0 1 0,0 1 1,1-1-1,0 1 0,-1 0 1,1 0-1,1 0 0,-1 0 1,1 1-1,0-1 0,0 1 1,1 0-1,-1 0 0,1 0 1,1 0-1,-2 10 0,2-13-31,1 1 0,0-1-1,0 1 1,0-1-1,0 1 1,0-1-1,1 1 1,0-1 0,0 1-1,0-1 1,0 0-1,0 0 1,0 1-1,1-1 1,0 0 0,0 0-1,0 0 1,0-1-1,0 1 1,0 0 0,1-1-1,-1 1 1,1-1-1,0 0 1,0 0-1,-1 0 1,1 0 0,1-1-1,-1 1 1,0-1-1,6 2 1,9 4-766,1-2 1,0 0-1,0-1 1,25 1-1,-42-4 764,172 10-7220,-90-11 3435</inkml:trace>
</inkml:ink>
</file>

<file path=ppt/ink/ink19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1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23 10624,'-27'-9'3710,"-4"-1"-1497,2 7 5090,-30 4-6380,-1 2-1,1 3 1,-94 22-1,151-28-910,0 1 0,0-1 0,0 1 0,1 0 0,-1-1 0,0 1 0,0 0 0,1 0 0,-1 0 0,1 1 0,-1-1-1,1 0 1,-1 0 0,1 1 0,0-1 0,0 1 0,0-1 0,0 1 0,0 0 0,0-1 0,0 1 0,-1 3-1,2-4-12,0 1 0,1-1 0,-1 1 0,0-1 0,1 0 0,-1 1 0,1-1-1,-1 1 1,1-1 0,0 0 0,-1 1 0,1-1 0,0 0 0,0 0 0,0 0-1,0 0 1,0 0 0,0 0 0,0 0 0,1 0 0,-1 0 0,0 0 0,0-1-1,1 1 1,-1 0 0,0-1 0,1 1 0,-1-1 0,1 1 0,-1-1 0,1 0 0,-1 0-1,1 0 1,1 0 0,68 16 10,-24-7 213,0 2 0,-1 2-1,80 34 1,-67-17 599,66 45 1,-123-74-780,1 0 0,-1 1 1,0-1-1,0 0 0,-1 1 1,1 0-1,0-1 0,0 1 1,-1 0-1,1 0 0,-1 0 1,0 0-1,1 0 0,-1 0 1,0 1-1,0-1 0,0 0 1,-1 1-1,1-1 0,0 0 1,-1 1-1,1 3 0,-2-3-4,0-1 0,1 1-1,-1 0 1,0 0-1,-1-1 1,1 1 0,0 0-1,-1-1 1,1 1 0,-1-1-1,0 0 1,0 0 0,0 0-1,0 1 1,-4 2 0,-5 3 47,-1 0 1,0 0 0,-1-1 0,1-1 0,-27 9-1,-160 41 541,175-51-1173,0-2 1,-1 0-1,1-1 1,-1-2-1,1 0 1,-32-6-1,50 5-455,-8-1-525,5 5-2855,5 2 392</inkml:trace>
</inkml:ink>
</file>

<file path=ppt/ink/ink19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2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5632,'-8'2'13930,"5"6"-10021,2 2-3587,2 17-3168,1-9 4192,31 537 4414,-54 7-4737,17-332 1055,5-187-1126,-7-99-1013,4 41 44,0 0 0,2 0 1,0-20-1,1 14-21,1 0 0,2 0 0,0 0 0,1 0 0,14-37 0,-15 50 39,0 0 0,0 0-1,1 1 1,0-1 0,1 1 0,-1 0 0,1 1-1,1-1 1,-1 1 0,1 0 0,0 1 0,1-1-1,-1 2 1,1-1 0,0 1 0,0 0 0,10-3-1,-2 2 43,0 0 1,1 1-1,-1 1 0,1 1 0,-1 0 0,1 1 0,0 0 0,-1 2 0,1 0 0,0 1 1,21 5-1,-31-5-28,-1 0 1,1 0 0,-1 0-1,0 1 1,1 0 0,-1 0-1,-1 0 1,1 1 0,0 0-1,-1 0 1,0 1 0,0-1-1,0 1 1,-1 0 0,1 0-1,-1 1 1,0-1-1,-1 1 1,1 0 0,-1 0-1,0 0 1,-1 0 0,0 1-1,0-1 1,0 1 0,-1 0-1,1-1 1,-2 1 0,1 0-1,-1 9 1,0 53-16,-14 97 0,12-137 0,3-23 0,-1 0 0,0-1 0,-1 1 0,1-1 0,-1 1 0,0-1 0,-1 1 0,1-1 0,-1 0 0,-3 7 0,-3-13-277,0 0-1,1 0 1,-1-1 0,-12-5-1,19 7 12,-1-1-1,1 0 0,0 1 0,0-1 0,0 0 0,0 0 1,0 0-1,0 0 0,0 0 0,0 0 0,0 0 0,0 0 0,0 0 1,1 0-1,-2-2 0,1 0-477,-5-7-3352</inkml:trace>
</inkml:ink>
</file>

<file path=ppt/ink/ink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6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 3200,'23'-14'1536,"57"-15"-1280,-46 22 2304,6-2-2304,14 2 128,-8-2-128,6 6 128,-10-1-896,-4 4 0,-15 0-384,2 7 0</inkml:trace>
</inkml:ink>
</file>

<file path=ppt/ink/ink19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3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17 8320,'1'-13'7582,"3"23"405,-1 9-3012,-2-4-6427,-1 4 1935,1 1 0,1-1 0,0 0 0,2 0 0,0 0 0,10 27-1,-10-37-375,0 0-1,0-1 0,0 0 0,1 1 0,0-2 0,1 1 0,0 0 0,0-1 0,0 0 0,1-1 0,0 0 0,1 0 0,-1 0 0,13 7 0,-11-8-91,1-1 0,0 1 0,0-1 0,0-1 0,1 0 0,-1 0 0,1-1-1,-1-1 1,1 1 0,0-2 0,0 0 0,-1 0 0,1 0 0,19-5 0,-16 1 0,1-1-1,-2 0 1,1-2-1,-1 1 1,1-1-1,-2-1 1,1 0-1,-1-1 1,-1-1-1,13-12 1,-19 17-15,0-1 0,0 0 0,0-1 0,-1 1 0,0-1 0,0 0 0,-1 0 0,0 0 0,0 0 0,-1-1 0,0 1 0,0-1 0,-1 0 0,2-15 0,-3 13 0,0-1 0,0 1 0,-1 0 0,0-1 0,-1 1 0,0 0 0,-1 0 0,0 0 0,0 0 0,-9-17 0,1 17 0,5 6 0,5 8 0,9 26 0,-2-1 0,0 1 0,-2 0 0,-2 1 0,-1-1 0,-2 32 0,2 35 0,10 3 0,35 149 0,-27-170 0,-5 1 0,10 150 0,-25-210 0,0 0 0,-1 0 0,-1-1 0,-1 1 0,-1-1 0,-1 0 0,0 0 0,-11 23 0,2-14 0,-1 0 0,-1-1 0,-2-1 0,-24 28 0,34-45-3,-1 0 0,0 0 0,-1-1 0,0 0 0,0-1 0,0 0 0,-1 0 0,0-2 0,0 1 0,-1-2-1,0 0 1,0 0 0,0-1 0,0-1 0,0 0 0,0 0 0,-1-2 0,1 0 0,0 0 0,-21-4 0,10 1-3,1-1 0,0-1 1,0-1-1,1-1 0,0-2 0,0 0 0,1-1 0,0 0 1,1-2-1,-35-26 0,41 26 30,1 0 0,0-1 0,-19-25-1,29 34-26,1 1-1,-1-1 1,0 0-1,1 0 1,0 0-1,0 0 1,0 0-1,1 0 1,-1-1-1,1 1 1,0-1-1,0 1 1,1-1-1,-1 1 0,1-1 1,0 1-1,0-1 1,0 1-1,1-1 1,1-4-1,-1 7 6,1-1-1,-1 1 0,1 0 0,0-1 1,0 1-1,0 0 0,0 0 0,0 0 1,0 1-1,1-1 0,-1 1 0,1-1 1,-1 1-1,1 0 0,3-2 0,-4 2-119,-1 1 0,1-1 0,0 0 0,-1 1 0,1-1 0,0 1 0,-1-1 0,1 1-1,0 0 1,-1 0 0,1 0 0,0 0 0,0 0 0,-1 0 0,1 1 0,0-1 0,-1 0 0,1 1-1,0-1 1,-1 1 0,1 0 0,0 0 0,-1-1 0,1 1 0,1 2 0,-4 3-3487,0 3-385</inkml:trace>
</inkml:ink>
</file>

<file path=ppt/ink/ink19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5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900 362 3456,'4'-8'1380,"1"0"0,0 0-1,1 1 1,-1 0 0,1 0 0,1 0 0,-1 1 0,11-8 0,-9 7-574,-1 0-1,1 0 1,-1-1 0,12-16 0,-17 20-541,0 0 0,0 1-1,0-1 1,-1 0 0,0 0-1,0-1 1,0 1 0,0 0 0,0 0-1,-1-1 1,0 1 0,0 0 0,0 0-1,-1-1 1,1 1 0,-2-6 0,-1 3-130,1 0 1,-1 0-1,0 0 1,-1 0-1,0 1 1,0-1-1,0 1 1,-1 0 0,1 0-1,-2 0 1,1 1-1,-1 0 1,1 0-1,-1 0 1,-1 1-1,1 0 1,-1 0-1,1 1 1,-1-1 0,0 2-1,-13-5 1,-13-3-6,0 2-1,-1 1 1,-45-3 0,70 9-112,-14-2-7,0 2 0,0 0-1,0 2 1,-1 1 0,1 0-1,0 2 1,1 0 0,-1 2-1,1 0 1,0 2 0,-41 20-1,43-18 23,1 2-1,1 0 0,0 1 0,0 1 1,2 1-1,0 0 0,-24 29 0,15-11 32,2 0-1,2 1 1,-18 40-1,19-35 37,3 1 0,1 1-1,2 1 1,1 0-1,-11 80 1,16-73 11,3 0 0,2 0 0,2 0 0,10 93-1,-4-118-65,1 0-1,1-1 0,1 1 0,0-2 1,2 1-1,1-1 0,1-1 0,1 0 1,0-1-1,2 0 0,0-1 0,1-1 1,31 27-1,-23-24-42,0-2 0,2-1-1,0-1 1,1-2 0,1 0 0,1-2 0,-1-1 0,2-1 0,0-2 0,35 7-1,-42-12-271,0-1-1,0-2 0,1 0 0,-1-2 1,0 0-1,0-2 0,0 0 0,33-10 1,-16 0-1942,-1-1 0,-1-1-1,62-36 1,-45 20-1627</inkml:trace>
</inkml:ink>
</file>

<file path=ppt/ink/ink19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6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8576,'0'0'9948,"-2"3"-4911,-10 35-2828,7-1-1871,2 0-1,1 0 1,2 1 0,2-1 0,6 40-1,-7-72-371,-1 0-1,1 0 1,1 1-1,-1-1 1,1 0-1,-1 0 1,2-1-1,-1 1 1,0 0-1,1-1 1,0 1-1,0-1 0,0 0 1,1 0-1,-1 0 1,1 0-1,0-1 1,0 1-1,0-1 1,0 0-1,1 0 1,-1-1-1,1 1 1,0-1-1,0 0 0,0 0 1,0-1-1,0 0 1,0 1-1,0-2 1,0 1-1,1-1 1,-1 1-1,0-1 1,1-1-1,-1 1 1,0-1-1,0 0 1,0 0-1,0 0 0,8-4 1,3-2-909,-1-1 0,0-1 0,0 0 0,-1-1 0,0 0 0,-1-1 1,0-1-1,-1 0 0,17-22 0,10-19-2534</inkml:trace>
</inkml:ink>
</file>

<file path=ppt/ink/ink19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6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13952,'0'7'6911,"11"-18"-10367,-11 11 14208,9 0-11776,0 0 128,-4 7-3968,-5-3 128,3 5 4097,-3-6-1</inkml:trace>
</inkml:ink>
</file>

<file path=ppt/ink/ink19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6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166 256 9984,'-2'0'503,"1"0"0,0 0 0,-1 0 0,1 0-1,0 0 1,-1 0 0,1 1 0,0-1 0,-1 0 0,1 1 0,0-1 0,0 1 0,0 0 0,-1-1 0,1 1 0,0 0 0,0-1 0,0 1 0,0 0 0,0 0 0,0 0 0,0 0 0,-1 2 0,0 18 4957,8-3-6266,2-3 937,2 0 1,0-1-1,1 0 1,1-1-1,0 0 1,0 0-1,1-2 1,1 1-1,0-2 1,0 0 0,21 10-1,-17-9-103,1-2 0,1 0 0,0-2 0,0 0 0,0-1 0,1-1 0,0-1 0,0 0 0,0-2 0,0-1 0,0 0 0,0-2 0,1 0 0,-1-1 0,24-7 0,-32 6-16,-1 0-1,1-1 1,-1-1 0,0 0-1,-1-1 1,1 0 0,-1-1-1,0 0 1,-1-1 0,1 0-1,9-11 1,-13 11-8,0 0-1,-1-1 1,0 0-1,0 0 0,-1 0 1,0-1-1,-1 0 1,0 0-1,0 0 1,-1-1-1,-1 1 1,1-1-1,-2 1 1,1-20-1,-2 24 3,0 0-1,0 0 0,-1 0 1,0 0-1,-1 0 1,1 0-1,-1 1 1,0-1-1,0 0 1,-1 1-1,0-1 0,0 1 1,0 0-1,-1 0 1,1 0-1,-1 1 1,0-1-1,-1 1 0,-7-6 1,1-2 34,-2 0-3,0 0-1,0 1 1,-1 1-1,-1 0 1,1 1-1,-2 0 1,1 1-1,-1 1 0,-19-6 1,22 8-18,-15-5 36,0 2 0,0 0 0,0 2 0,-1 1 0,0 1 0,-45 0-1,47 4 1,-1 0 0,1 2 0,0 0 0,0 2 0,0 1 0,-32 11-1,50-14-70,0 1 0,0 0 0,0 1 0,1 0 0,-1 0 0,1 0 0,0 1 0,0 1 0,0 0 0,1 0 0,0 0 0,0 0 0,0 1 0,1 1 0,-8 12 0,10-16-75,1 1-1,0 0 0,0 0 0,1 0 0,-1 0 1,1 0-1,0 1 0,1-1 0,-1 0 0,1 1 1,0 0-1,1-1 0,-1 1 0,1 0 0,0-1 1,1 1-1,-1 0 0,1-1 0,0 1 1,0-1-1,1 1 0,0-1 0,0 1 0,0-1 1,1 0-1,-1 0 0,1 0 0,0-1 0,1 1 1,-1 0-1,1-1 0,8 7 0,0 0-724,0-2 0,1 1 0,24 12 0,37 17-2896</inkml:trace>
</inkml:ink>
</file>

<file path=ppt/ink/ink19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7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0 387 8064,'0'0'116,"0"0"1,0 0-1,1 0 1,-1 0 0,0 0-1,0 0 1,0 0-1,0 0 1,0 0-1,0 0 1,1 0-1,-1 0 1,0 0 0,0 0-1,0 0 1,0 0-1,0 0 1,0 0-1,1 0 1,-1 0-1,0 0 1,0 0 0,0 0-1,0 0 1,0 0-1,0 0 1,1 0-1,-1 0 1,0 0-1,0 0 1,0 0 0,0 1-1,0-1 1,0 0-1,0 0 1,0 0-1,0 0 1,0 0 0,1 0-1,-1 0 1,0 1-1,0-1 1,0 0-1,0 0 1,0 0-1,0 0 1,0 0 0,0 0-1,0 1 1,0-1-1,0 0 1,0 0-1,0 0 1,0 0-1,0 0 1,0 0 0,0 1-1,0-1 1,-1 0-1,26 0 6338,4-1-2340,-8-1-4140,0 0 252,0-1 0,0-1 0,-1-1 0,1 0 0,-1-2 0,0 0 1,31-17-1,-42 19-101,0 0 1,0-1 0,-1 0 0,0 0 0,0-1 0,0 0 0,-1 0 0,0-1 0,-1 0 0,1 0-1,-2-1 1,1 1 0,-1-1 0,0-1 0,-1 1 0,0-1 0,4-16 0,-7 20-80,1-1 0,-2 1 0,1-1 1,-1 0-1,0 1 0,-1-1 0,1 0 1,-1 1-1,0-1 0,-1 1 0,0-1 0,0 1 1,0 0-1,-1 0 0,0 0 0,0 0 1,-1 0-1,1 0 0,-1 1 0,0 0 0,-1 0 1,1 0-1,-11-8 0,10 10-48,0 0-1,-1 0 1,0 0-1,1 1 1,-1 0-1,0 0 0,0 1 1,0-1-1,0 1 1,-1 1-1,1-1 1,0 1-1,0 0 1,0 1-1,-1-1 1,-6 2-1,3 3 25,1 0-1,-1 1 0,1 0 1,0 0-1,0 1 0,1 0 1,0 1-1,0 0 0,0 0 1,1 0-1,1 1 0,0 0 1,0 0-1,0 1 0,1 0 1,1 0-1,-6 17 0,6-13 18,2 0 0,0 0-1,0 0 1,2 0-1,-1 1 1,2-1-1,0 0 1,1 0 0,0 0-1,1 0 1,1 0-1,0-1 1,0 0 0,2 1-1,-1-2 1,16 24-1,-14-24-8,0-1-1,1 0 1,1-1-1,0 0 1,0 0-1,1-1 1,0 0-1,0 0 1,1-1-1,0-1 1,1 0-1,0-1 1,0 0-1,0 0 0,1-1 1,0-1-1,0 0 1,15 2-1,-6-4-580,0-1-1,-1-1 1,1-1-1,0-1 0,-1 0 1,37-11-1,-46 11 167,-1-2-1,1 0 1,-1 0-1,0-1 1,-1 0 0,1-1-1,-1 0 1,0 0-1,0-1 1,-1-1 0,0 0-1,0 0 1,-1-1-1,12-14 1,5-26-3604,-6 11 0</inkml:trace>
</inkml:ink>
</file>

<file path=ppt/ink/ink19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7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0 13696,'-48'30'6783,"59"38"-8063,-8-57 13696,31 28-12160,-11-11 0,34 11 0,-14-9 128,46-17-640,-24-6 128,24-34-896,-23 11 128,0-39-3200,-18 16 0</inkml:trace>
</inkml:ink>
</file>

<file path=ppt/ink/ink19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8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52 427 5632,'-16'-9'517,"14"3"5825,0-10 1796,2 16-8133,-1 0 1,1-1-1,0 1 1,0 0 0,0 0-1,0 0 1,0 0-1,-1 0 1,1-1 0,0 1-1,0 0 1,0 0-1,0 0 1,-1 0-1,1 0 1,0 0 0,0 0-1,0 0 1,-1 0-1,1 0 1,0 0 0,0 0-1,0 0 1,-1 0-1,1 0 1,0 0-1,0 0 1,0 0 0,-1 0-1,1 0 1,0 0-1,0 0 1,0 0 0,0 0-1,-1 1 1,1-1-1,0 0 1,0 0-1,0 0 1,0 0 0,-1 0-1,1 0 1,0 1-1,0-1 1,0 0 0,0 0-1,0 0 1,0 0-1,0 1 1,0-1-1,0 0 1,-1 0 0,1 0-1,0 1 1,0-1-1,0 0 1,0 0 0,0 0-1,0 1 1,-5 11 1067,2 2-514,0 1 0,0 0-1,1 0 1,1 0 0,1 0 0,0 0 0,1 0 0,5 29 0,-3-35-429,-1 1-1,1 0 1,1 0 0,-1-1 0,2 0-1,-1 0 1,1 0 0,1 0-1,-1-1 1,2 0 0,-1 0-1,1 0 1,0-1 0,15 12-1,-7-10-49,0-1 0,0-1 0,0 0 0,1-1 0,0-1 0,1 0 0,-1-1 0,1-1 0,0-1 0,-1 0 0,23-1 0,-18-1-63,1-2 0,-1 0 0,0-2 0,0 0 0,-1-1 0,1-1 0,-1-1 0,0-1 0,-1-1 0,0-1 0,19-12 0,-14 6-29,-1-1 0,-1-1-1,-1-1 1,0-1 0,-1-1 0,-2-1 0,23-33 0,-34 45 12,-1-1 0,0 0 0,-1 0 0,0 0 0,-1-1 0,0 0 0,-1 1 0,0-1 0,-1 0 0,0-1 0,0-18 0,-2 20-9,0 0-1,0 0 1,-2 0 0,1 0-1,-1 0 1,-1 0 0,0 0-1,0 1 1,-1-1 0,0 1-1,-1 0 1,-1 0 0,1 1-1,-1 0 1,-9-11 0,1 5-25,0-1 1,-1 2-1,-1 0 1,0 1-1,0 0 1,-33-17-1,32 21 7,0 0 0,-1 2 1,0 0-1,0 1 0,0 0 0,-1 2 0,1 0 0,-1 1 0,0 1 0,0 1 1,0 1-1,0 0 0,-23 4 0,20 0-9,-1 1 1,1 1-1,0 1 1,1 1-1,0 0 0,0 2 1,1 1-1,0 0 0,1 1 1,-23 19-1,32-23 4,0 1-1,1 0 1,0 0-1,-15 20 1,21-25 16,0 1-1,0 0 1,1 0 0,0 0 0,0 0 0,0 1-1,0-1 1,1 0 0,0 1 0,0-1 0,0 1-1,1 0 1,0-1 0,0 7 0,1-5-23,0 0-1,0 0 1,1 0 0,0 0 0,0 0 0,0-1 0,1 1-1,0-1 1,0 0 0,1 1 0,0-1 0,0-1 0,0 1-1,8 7 1,-4-6-41,1 0 0,-1 0-1,1-1 1,1 0 0,-1-1 0,1 0-1,0 0 1,16 4 0,6-1-143,0-1 1,0-1-1,1-2 1,0-1-1,34-2 1,-31-1 51,0-2 0,0-1 1,0-2-1,0-1 0,-1-2 1,0-1-1,59-25 0,-80 26 361,0 1 1,23-19-1,-24 17 221,-18 24 189,2 1 0,0 0 1,1 0-1,0 0 0,1 0 1,3 32-1,-1-40-546,0 0-1,1 0 1,0 0 0,1 0-1,-1 0 1,2-1-1,-1 1 1,1-1 0,0 1-1,0-1 1,1-1-1,0 1 1,0-1 0,1 0-1,0 0 1,0 0-1,0-1 1,1 0 0,10 7-1,-5-7-114,-1 0 0,1 0 0,0-1 0,1-1 0,-1 0-1,1 0 1,-1-1 0,1-1 0,0 0 0,-1-1 0,1 0 0,15-3-1,-7 0-517,-1 0-1,0-1 1,0-2-1,23-8 1,-33 10-230,0 0 0,-1-1 0,0 0 0,0 0 0,0-1 0,-1 0-1,0-1 1,0 0 0,-1 0 0,10-12 0,4-13-3030</inkml:trace>
</inkml:ink>
</file>

<file path=ppt/ink/ink19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29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18 12288,'-2'4'573,"1"-1"0,-1 0 0,1 1 0,0-1 0,0 1 0,0 0 0,1-1 0,-1 1 0,1 0 0,0 0 0,0-1 0,0 1 0,1 0 0,-1-1 0,1 1 0,2 6 0,25 60 6059,-14-38-7390,0 3 900,28 47 1,-27-57-22,-2 1-1,-1 1 1,11 34 0,-23-61-120,0 0 0,0 1 0,1-1-1,-1 0 1,0 1 0,0-1 0,0 0 0,0 1 0,0-1-1,0 0 1,0 1 0,0-1 0,0 0 0,0 1-1,0-1 1,0 1 0,0-1 0,0 0 0,0 1 0,0-1-1,0 0 1,0 1 0,0-1 0,0 0 0,-1 1-1,1-1 1,0 0 0,0 1 0,0-1 0,-1 0 0,1 0-1,0 1 1,0-1 0,-1 0 0,1 0 0,0 1-1,-1-1 1,1 0 0,-17-5 66,11 2-65,1 0-1,-1-1 0,1 0 0,0 0 1,-7-9-1,1 1-12,0 0 0,1-1 1,1 0-1,1-1 0,0 0 1,0-1-1,1 1 0,1-1 1,1-1-1,0 1 0,-3-21 1,7 26 5,1 0 1,0 0 0,1 1-1,0-1 1,0 0 0,1 0-1,0 1 1,1-1 0,0 1-1,1 0 1,0 0-1,0 0 1,1 0 0,0 1-1,1 0 1,9-12 0,-9 14 40,-1 0 0,1 1 0,0 0 0,1 0 0,-1 1 0,1-1 0,0 1 0,0 1 0,0-1 0,1 1 0,-1 1 0,1-1 0,-1 1 0,1 1 0,0-1 0,0 1 0,0 1 0,0-1 0,0 1 0,14 2 0,-6 2 92,0-1-1,-1 2 0,0 0 1,0 0-1,27 15 0,62 45 506,-102-64-622,23 17 44,-1 1-1,-1 2 1,0 0-1,-2 1 1,0 1 0,-2 1-1,0 0 1,23 43-1,-37-58-316,0 0 0,-1 0 0,-1 0 0,1 0 0,-1 0 0,-1 1-1,0 0 1,0-1 0,-1 1 0,0 0 0,-1 0 0,0 0 0,0-1 0,-1 1 0,0 0 0,-1 0 0,0-1-1,-1 1 1,0-1 0,-6 14 0,-5-1-3578</inkml:trace>
</inkml:ink>
</file>

<file path=ppt/ink/ink19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0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460 19 9728,'-1'-2'455,"-1"0"0,0 1 0,1-1 1,-1 1-1,0-1 0,0 1 0,0 0 1,0 0-1,0 0 0,0 0 0,0 0 1,-1 0-1,1 1 0,0-1 0,0 1 1,-1 0-1,1-1 0,0 1 0,-1 0 1,1 0-1,0 1 0,0-1 0,-4 1 1,-53 15 2079,49-12-2343,-1 0 1,1 1 0,0 0 0,0 1-1,-11 8 1,-5 4-219,-2-1 357,0 1 0,1 1-1,-48 46 1,66-54-185,-1-1 0,1 2-1,1-1 1,0 1 0,1 0 0,0 1-1,1 0 1,0 0 0,1 0 0,0 1-1,-3 18 1,7-25-123,0-1-1,0 1 1,0-1 0,1 1-1,0 0 1,1-1 0,-1 1-1,1-1 1,0 1 0,1-1-1,0 1 1,0-1 0,0 0 0,1 0-1,-1 0 1,7 9 0,-4-8-21,1 0 0,1 0 1,-1 0-1,1-1 1,0 1-1,1-2 0,-1 1 1,1-1-1,0 0 1,15 6-1,-2-3-207,0-1-1,0-1 1,0-1-1,1 0 1,0-2-1,0-1 1,0 0-1,0-2 1,36-3 0,-11-7-1683,-1-2 0,0-2 0,43-20 0,-25 7-1461</inkml:trace>
</inkml:ink>
</file>

<file path=ppt/ink/ink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6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4992,'66'7'2432,"126"-11"-3968,-144 1 4352,9-3-4992,-6 12 128</inkml:trace>
</inkml:ink>
</file>

<file path=ppt/ink/ink19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0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 8448,'-21'0'2712,"16"0"-1366,9 0 676,2 5 3140,4 9-4647,-1 2 0,-1-1 0,0 1 1,-1 1-1,-1-1 0,0 1 0,4 22 0,0 1 121,116 380 239,-77-231 61,68 231 986,-94-342-1698,-15-46 38,24 59-1,-24-78-168,-5-16 72,-6-29 117,1 15-310,1-14 3,1 1-1,2-1 0,1 1 1,1-1-1,2 1 1,0 1-1,3-1 0,0 1 1,25-52-1,-30 74 46,0-1 0,0 2 0,1-1 1,0 0-1,0 1 0,0 0 0,1 0 0,0 0 0,0 1 0,0 0 0,1 0 0,-1 1 1,1 0-1,0 0 0,1 0 0,-1 1 0,1 0 0,-1 0 0,1 1 0,0 0 1,0 1-1,0-1 0,0 2 0,0-1 0,0 1 0,0 0 0,0 1 0,16 2 0,-11 0 63,0 1-1,0 0 1,0 1-1,-1 0 0,0 0 1,0 2-1,0-1 1,-1 2-1,0-1 0,0 2 1,-1-1-1,0 1 0,0 1 1,-1 0-1,-1 0 1,13 20-1,-10-11-87,-1 2 1,-1-1-1,0 1 1,-2 1-1,-1 0 1,0 0-1,-2 0 0,0 0 1,-2 1-1,0-1 1,-2 1-1,0-1 1,-7 46-1,-6-36-1644,5-29-424,0-19-455,3-38-4247,5 50 6360,0-28-3424</inkml:trace>
</inkml:ink>
</file>

<file path=ppt/ink/ink19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1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1 276 10112,'17'1'4040,"-2"7"-3499,1 1 1104,2-4 3478,19 4-3518,-21-4-1354,0-1 0,0-1 0,1 0 1,-1-1-1,1-1 0,0 0 0,-1-1 0,1-1 1,32-6-1,-12-5 183,0 0-1,57-30 1,-84 37-384,0-1-1,-1 0 0,0 0 1,12-11-1,-18 14-41,0 0 1,0 0-1,0-1 0,-1 1 0,1-1 1,-1 1-1,0-1 0,0 0 0,0 0 1,-1 0-1,1 0 0,-1 0 1,2-8-1,-3 6-1,-1 0 0,1 0 0,-1 0 0,0 0 0,-1 0 0,0 0 1,0 0-1,0 0 0,0 0 0,-1 1 0,0-1 0,0 1 0,-1 0 0,1 0 0,-1 0 1,0 1-1,0-1 0,-1 1 0,0 0 0,-7-6 0,6 6 22,0 0 1,-1 0-1,1 0 0,-1 1 0,1 0 1,-1 0-1,0 1 0,0-1 0,-1 2 1,1-1-1,0 1 0,-1 0 0,1 0 1,0 1-1,-10 1 0,7-1 15,-6 0 56,1 1-1,-1 0 1,0 1-1,0 1 1,1 1-1,0 0 1,0 1 0,-16 8-1,22-10-24,1 0-1,-1 1 1,1 0 0,0 1-1,0 0 1,1 0 0,-1 1-1,1 0 1,0 0 0,1 1-1,0-1 1,0 1 0,-7 11-1,8-11-5,0-1 0,1 1-1,0 0 1,1 0 0,-1 0-1,1 0 1,1 1 0,-1 0-1,1-1 1,1 1-1,-1 0 1,1 0 0,1 0-1,-1 0 1,1 0 0,1 0-1,0 0 1,0-1-1,0 1 1,1 0 0,0 0-1,3 8 1,10 10 13,1-1 1,1-1-1,1 0 0,1-1 0,2-1 1,27 25-1,-31-33-268,0 0 0,1-1 0,1-1 0,-1 0 0,2-2 0,0 0 0,39 13 0,-21-12-2195,61 10 0,-26-6-1609</inkml:trace>
</inkml:ink>
</file>

<file path=ppt/ink/ink19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2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576 174 8576,'-4'-56'9564,"5"47"-9180,-1 0-1,-1 0 0,1 0 1,-2 0-1,1 0 0,-4-11 0,4 17-343,-1 1 0,1-1 0,-1 1 0,1-1 0,-1 1 0,0-1 0,0 1-1,0 0 1,0 0 0,0 0 0,-1 0 0,1 0 0,0 0 0,-1 1 0,0-1 0,1 1-1,-1 0 1,0 0 0,0 0 0,0 0 0,1 0 0,-1 1 0,-5-1 0,-2 0 137,0 1 0,0 0 1,1 0-1,-1 1 1,0 1-1,1-1 0,-1 2 1,1-1-1,-1 1 0,-13 7 1,-8 5 294,-42 26 1,70-39-447,-21 12 188,1 2-1,0 1 0,1 1 1,1 0-1,0 2 0,2 0 1,0 1-1,1 1 0,2 1 1,0 1-1,-17 35 0,29-52-167,1 0 0,0-1 0,0 2 0,1-1-1,0 0 1,0 0 0,0 1 0,1-1 0,1 1 0,-1-1 0,1 1 0,0-1-1,1 1 1,0-1 0,0 1 0,1-1 0,-1 1 0,2-1 0,2 8-1,-1-6 5,-1 1 1,1-1-1,1 1 0,0-1 0,0-1 0,1 1 0,0-1 0,0 0 0,1 0 0,0 0 0,1-1 0,-1 0 0,2-1 0,15 11 0,-18-14-33,8 8 31,2-2-1,0 0 1,0-1-1,0 0 1,1-2-1,0 0 1,0 0-1,0-2 0,28 4 1,-26-5-32,31 7 45,1-3-1,0-3 0,0-1 1,1-3-1,94-11 1,80-23-12,-184 25-62,-1-1 1,-1-3 0,55-23 0,-94 36 11,-1 0 1,1 0-1,0-1 1,0 1-1,-1 0 1,1 0-1,0-1 1,-1 1 0,1 0-1,0-1 1,-1 1-1,1-1 1,-1 1-1,1-1 1,-1 1-1,1-1 1,-1 1-1,1-1 1,-1 1-1,1-1 1,-1 0-1,0 1 1,1-1 0,-1 0-1,0 1 1,0-1-1,1 0 1,-1 1-1,0-1 1,0 0-1,0 0 1,0 1-1,0-1 1,0 0-1,0 0 1,0 1-1,0-1 1,0 0 0,-1 0-1,1 1 1,0-1-1,0 0 1,-1 1-1,1-1 1,0 0-1,-1 1 1,1-1-1,-1 1 1,1-1-1,-1 1 1,1-1-1,-1 0 1,1 1 0,-1 0-1,1-1 1,-2 0-1,-1-1 2,-1-1-1,1 1 1,0 0-1,-1 0 1,0 0 0,1 1-1,-1-1 1,-5 0-1,7 1 1,0 1 0,0-1 0,0 1 0,0-1 0,0 1 0,0 0 0,0 0 0,0 0 0,0 0 0,0 0 0,1 1 0,-1-1 0,0 0 0,0 1 0,0 0 0,0-1 0,0 1 0,0 0 0,1 0 0,-1 0 0,0 0 0,1 0 0,-1 0 0,1 1 0,-1-1 0,-1 2 0,3-1 4,0 0-1,0 1 1,0-1-1,0 0 1,1 0-1,-1 0 1,0 0-1,1 0 1,-1 0 0,1 0-1,0 1 1,0-2-1,0 1 1,0 0-1,0 0 1,0 0-1,0 0 1,1-1-1,-1 1 1,1 0-1,-1-1 1,1 0 0,0 1-1,-1-1 1,1 0-1,2 2 1,25 17 112,0-1 0,2-2 1,0-1-1,1-1 0,0-1 1,1-2-1,38 8 0,-45-13-60,0-2 0,0-1 0,1-1 0,-1-1 0,1-2 0,0 0 0,-1-2 0,1-1 1,28-6-1,-41 6-54,0-1 1,0 0 0,0-1 0,0 0 0,-1-2 0,0 1 0,0-1 0,-1-1-1,0 0 1,0-1 0,-1 0 0,0-1 0,-1 0 0,0-1 0,0 0 0,-1 0-1,13-22 1,-19 25-4,0 0 0,0 1 0,0-1 0,-1 0 1,0 0-1,-1 0 0,0-1 0,0 1 0,0 0 0,-1 0 0,-1-1 0,1 1 0,-2 0 0,1 0 0,-1 0 0,0 0 0,0 0 0,-5-10 0,-2 0-18,0 0-1,-1 0 1,0 1-1,-2 0 1,0 1 0,-15-16-1,14 19 7,-1 0-1,0 1 0,0 1 0,-1 0 0,-1 1 1,0 0-1,0 2 0,-1 0 0,-30-11 0,28 13 1,1 1-1,-1 0 0,0 1 0,0 1 0,0 1 1,-1 0-1,1 2 0,-1 0 0,-33 5 0,30-2-3,1 0 0,0 2 0,0 1 0,0 0 0,1 2 0,0 0 0,-35 20 0,37-19 2,1 1-1,1 1 1,0 1-1,-20 18 0,30-23-9,0 0 0,0 1-1,0 0 1,1 0-1,1 1 1,-1-1 0,1 1-1,1 1 1,-1-1-1,-4 17 1,7-15-141,0 1 0,0 0 0,1 0 0,0 0 0,1 0 0,1-1 0,0 1 0,0 0 0,1 0 0,1 0 0,0-1-1,0 1 1,1-1 0,1 0 0,0 0 0,0-1 0,1 1 0,11 13 0,-9-14-314,0 0-1,0-1 0,1 0 1,1 0-1,-1-1 1,1 0-1,1-1 1,0 0-1,-1-1 0,2 0 1,15 6-1,-21-9 219,69 33-3579</inkml:trace>
</inkml:ink>
</file>

<file path=ppt/ink/ink19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2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5632,'9'-12'7064,"-3"12"-2374,-1 26-536,-6 38-3439,0-64-677,-2 45 907,1-1 1,8 87 0,-4-122-878,-1 0 1,1 0 0,0 0-1,1-1 1,0 1-1,1-1 1,-1 1-1,2-1 1,-1-1 0,1 1-1,0 0 1,1-1-1,9 10 1,-15-17-67,0 0 1,0 0 0,0 0-1,0 0 1,0 1-1,1-1 1,-1 0 0,0 0-1,0 0 1,0 0-1,1 0 1,-1 0-1,0 0 1,0 0 0,0 0-1,0 0 1,1 0-1,-1 0 1,0 0-1,0 0 1,0 0 0,1 0-1,-1 0 1,0 0-1,0 0 1,0 0 0,0 0-1,1 0 1,-1 0-1,0 0 1,0 0-1,0 0 1,0-1 0,1 1-1,-1 0 1,0 0-1,0 0 1,0 0-1,0 0 1,0 0 0,1-1-1,-1 1 1,0 0-1,0 0 1,0 0 0,0 0-1,0-1 1,0 1-1,0 0 1,0 0-1,0 0 1,0-1 0,0 1-1,2-19 10,-6-22-115,4 39 98,-3-18 4,0-1 1,2 0 0,0 0-1,2 1 1,0-1 0,5-23 0,-4 35 24,1 0 0,0 0 0,1 0 0,0 1 0,0-1 0,0 1 0,1 0 1,1 0-1,-1 0 0,1 1 0,0 0 0,1 0 0,0 1 0,0 0 0,12-9 1,-7 8 27,0 0 0,0 0 0,0 1 0,1 1 0,0 0 0,0 1 0,0 0 0,0 1 0,1 0 0,0 1 1,-1 1-1,1 0 0,0 1 0,27 3 0,-21 0 8,-1 1 1,0 1 0,1 0-1,-2 2 1,1 0-1,-1 1 1,0 1-1,0 1 1,27 20-1,-36-23-48,-1 1-1,0 0 1,0 0-1,-1 1 1,0 0-1,0 0 1,-1 1 0,-1-1-1,1 1 1,-2 1-1,1-1 1,-1 1-1,-1-1 1,0 1-1,2 14 1,-2-2-11,0 1 0,-2 0 0,-1 0 0,0-1 0,-2 1 0,-6 30 0,2-33-64,-1-19-1913,-4-31-3473,7 13 1993</inkml:trace>
</inkml:ink>
</file>

<file path=ppt/ink/ink19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3.9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22 403 7552,'-16'3'7653,"10"0"-23,13 21-6146,-2-12-1374,0 0-1,1 0 1,1-1-1,-1 0 1,2-1 0,0 1-1,0-2 1,13 14-1,12 7 881,37 27-1,-58-48-925,0 0 0,1 0 0,0-2 0,0 0 0,1 0 0,0-1 0,0-1 0,0 0 0,1-1 0,-1 0 0,1-2 0,0 1 0,0-2 0,0 0 0,0-1 0,0 0 0,0-1 0,0-1 0,0-1 0,0 0 0,26-9 0,-1-8 39,-1-1-1,-1-2 1,-1-2-1,53-45 0,-78 59-89,0-1 0,0 0 0,-1 0 0,-1-1-1,0-1 1,-1 0 0,0 0 0,-2 0 0,11-26-1,-14 32-6,-1 0 0,0 0-1,-1 0 1,0-1 0,0 1-1,0-1 1,-1 1-1,-1-1 1,0 0 0,0 1-1,0-1 1,-1 0-1,0 1 1,-1-1 0,0 1-1,0 0 1,-1-1-1,-7-14 1,6 12-15,-1 1 0,0 0 0,-1 0 0,0 0-1,0 1 1,-1 0 0,0 0 0,-1 0 0,0 1 0,0 0 0,-1 1-1,0 0 1,-18-11 0,13 10-12,1 0 0,-1 0 0,0 2 0,-1 0 0,0 0 0,0 2 0,0 0 1,0 0-1,-1 1 0,-27-1 0,36 4 16,-14-2-10,-1 2 0,1 0-1,-1 2 1,1 0-1,0 1 1,0 1 0,0 1-1,1 1 1,-1 1-1,1 1 1,1 1 0,-1 0-1,2 1 1,-1 2-1,2-1 1,-1 2 0,-22 22-1,31-28-16,0 1 0,1 0 0,0 1 0,0 0 0,1 0 0,0 0 0,1 1 0,0 0 0,0 0 0,1 1 0,-4 11 0,8-17-8,-1-1-1,1 0 1,0 1 0,1-1-1,-1 1 1,1-1 0,0 1-1,0 0 1,0-1 0,0 1-1,1-1 1,0 1 0,0-1-1,0 1 1,1-1 0,-1 0-1,1 0 1,4 8 0,0-4-152,0 0-1,0-1 1,0 0 0,1 0 0,0 0 0,1-1 0,-1 0-1,14 8 1,4 0-610,1-1 0,0-1 0,1-1 0,55 14 0,-58-20 7,0-1 0,0-1 0,1-1 1,-1-2-1,1 0 0,28-4 0,-3-4-2524,87-25-1,-134 32 3300,-1 0-1,0 1 0,1-1 1,-1 1-1,0-1 0,1 1 1,-1 0-1,0 0 0,1 0 1,-1 0-1,1 0 0,-1 1 1,0-1-1,1 1 0,-1-1 1,0 1-1,0 0 0,1 0 1,3 2-1,-5-2 35,0 0 0,0 0 0,0 0-1,0 0 1,-1 0 0,1 0 0,0 0 0,0 0 0,0 0-1,-1 0 1,1 1 0,-1-1 0,1 0 0,-1 0 0,1 2-1,-8-73 835,-8 2 5280,22 89-3735,-1 0 0,-1 0-1,3 24 1,2 82 313,-19 146-3613,5-207 1974,-5 266-22,9-299-1047,-5 201 912,2-191-1644,-2 1 1,-3-1-1,-13 49 1,11-68-2638,0-4-469</inkml:trace>
</inkml:ink>
</file>

<file path=ppt/ink/ink19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4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6656,'0'-1'184,"0"1"0,0 0 0,0-1 0,0 1 1,0 0-1,0-1 0,0 1 0,0 0 0,0-1 0,0 1 0,0 0 1,0 0-1,1-1 0,-1 1 0,0 0 0,0 0 0,0-1 1,1 1-1,-1 0 0,0 0 0,0-1 0,0 1 0,1 0 0,-1 0 1,0 0-1,1 0 0,-1-1 0,0 1 0,0 0 0,1 0 0,-1 0 1,0 0-1,1 0 0,-1 0 0,0 0 0,1 0 0,-1 0 1,0 0-1,0 0 0,1 0 0,-1 0 0,0 0 0,1 0 0,-1 0 1,0 0-1,1 0 0,-1 0 0,0 1 0,0-1 0,1 0 1,-1 0-1,0 0 0,0 0 0,1 1 0,-1-1 0,0 0 0,0 0 1,1 1-1,-1-1 0,0 0 0,0 0 0,0 1 0,0-1 0,0 0 1,1 1-1,-1-1 0,0 0 0,1 42 879,2 0 0,2-1 0,1 0 0,3 0 0,15 47 1,-23-83-1016,1 1 1,0-1 0,0 1 0,0-1 0,1 0 0,0 0 0,0 0 0,0 0 0,0 0-1,1-1 1,0 1 0,0-1 0,0 0 0,0-1 0,1 1 0,0-1 0,-1 1 0,1-1-1,0-1 1,1 1 0,-1-1 0,0 0 0,7 2 0,-3-3-27,1-1 1,-1 0 0,0 0-1,1-1 1,-1-1-1,0 1 1,0-1-1,0-1 1,0 0-1,0 0 1,9-5 0,1-2-22,0 0 1,-1-1 0,33-27-1,-43 30-3,1-1 0,-1 0 0,0 0-1,-1-1 1,0 0 0,0 0 0,-1 0 0,-1-1-1,9-22 1,-4 2 95,-2 0 0,7-45-1,-10 109 260,0-1 0,2-1 0,20 58 0,-23-80-333,1 0-1,0 0 1,1 0-1,0-1 1,0 1-1,1-2 1,0 1 0,0-1-1,1 0 1,0 0-1,11 7 1,0-1-6,1-1 1,0-1 0,38 16-1,-43-23 5,0 0 0,1 0 0,-1-1 0,1-1 0,-1-1 0,1 0 0,0-1 0,0-1 0,-1 0 0,1-1 0,-1-1 0,1 0 0,16-7 0,-8 2-33,1-1-1,-2-2 1,1 0-1,-2-2 1,1 0-1,-2-1 1,20-18-1,-34 26-16,-1 0-1,0 0 0,0-1 0,-1 1 1,0-1-1,0-1 0,-1 1 0,0-1 1,0 1-1,0-1 0,-1 0 0,-1-1 1,1 1-1,-1 0 0,-1-1 0,1 1 1,-2-1-1,1 1 0,-1-1 0,0 0 0,-1 1 1,0-1-1,0 1 0,-1-1 0,0 1 1,0 0-1,-5-9 0,6 13 17,-1 0 0,0 0-1,0 0 1,-1 0 0,1 1 0,-1-1-1,1 1 1,-1-1 0,0 1-1,0 0 1,-1 0 0,1 1 0,-1-1-1,1 1 1,-1-1 0,0 1 0,0 0-1,0 1 1,0-1 0,0 1 0,-1-1-1,1 1 1,-6 0 0,3 0 24,0 0 1,0 1-1,0 0 0,0 1 1,0-1-1,0 2 1,0-1-1,0 0 0,0 1 1,0 1-1,1-1 1,-1 1-1,1 0 0,0 0 1,-7 5-1,3 0 49,1 0 0,-1 0 0,1 1 1,1 0-1,0 0 0,0 1 0,1 0 0,0 0 0,1 1 0,0 0 0,0 0 0,1 0 0,1 1 0,0 0 1,1 0-1,0 0 0,1 0 0,0 0 0,0 0 0,2 1 0,0-1 0,0 1 0,1-1 0,0 0 1,1 1-1,1-1 0,0 0 0,0 0 0,1-1 0,1 1 0,0-1 0,1 0 0,13 20 0,-6-12-40,2-1 0,1 0 0,0-1-1,1-1 1,1 0 0,0-2 0,1 0 0,1-1-1,0-1 1,1 0 0,0-2 0,0 0-1,26 6 1,-41-14-172,0-1 1,0 0-1,0 0 1,0-1-1,0 0 0,0 0 1,0 0-1,0-1 0,0 0 1,7-2-1,-9 2-216,1-1 1,-1 0-1,0 0 0,0 0 1,0 0-1,0-1 0,-1 0 1,1 0-1,-1 0 0,1 0 1,-1 0-1,0-1 0,2-3 1,15-19-3364</inkml:trace>
</inkml:ink>
</file>

<file path=ppt/ink/ink19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5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516 7 9984,'-14'-3'1939,"1"1"1,-1 1-1,0 0 0,0 1 1,-25 3-1,26-1-1744,1 1 0,0 0 0,-20 8-1,-195 96 446,215-103-583,5-2-17,0 1 0,0-1 0,-1 1 0,2 1 0,-1-1 1,0 1-1,1 0 0,-1 1 0,1-1 0,0 1 0,1 0 1,-1 1-1,-6 8 0,12-13-34,-1 0 1,1 0-1,0-1 0,-1 1 0,1 0 1,0 0-1,0 0 0,0 0 0,0-1 1,0 1-1,-1 0 0,2 0 1,-1 0-1,0 0 0,0-1 0,0 1 1,0 0-1,0 0 0,1 0 0,-1-1 1,0 1-1,1 0 0,-1 0 1,1-1-1,-1 1 0,1 0 0,-1 0 1,1-1-1,-1 1 0,1-1 0,0 1 1,-1-1-1,1 1 0,0-1 1,-1 1-1,1-1 0,0 1 0,0-1 1,-1 0-1,1 0 0,1 1 1,36 9 15,-34-9-9,178 27 586,22 5 188,-134-18-136,118 41 0,-182-54-599,1 1 0,-1-1 0,0 1 0,0 0 0,0 1 0,0 0 0,0 0 0,-1 0 0,0 0 0,0 1 0,0 0 0,0 0 0,-1 1 0,0-1-1,0 1 1,0 0 0,-1 0 0,0 0 0,0 0 0,0 0 0,-1 1 0,0-1 0,0 1 0,-1 0 0,0 0 0,0-1 0,0 1 0,-1 0 0,0 0 0,-1 0 0,-1 9 0,1-11-3,-1 1 0,1-1-1,-1 1 1,-1-1-1,1 0 1,-1 0-1,0 0 1,0 0-1,0 0 1,-1-1 0,0 0-1,0 0 1,0 0-1,0 0 1,-6 4-1,-3 4 50,-4 2-14,0 0 0,-1-1 0,-1-1 0,0-1 0,0 0 0,-1-1 0,0-2 0,-1 0 0,0-1 1,0-1-1,-1-1 0,0-1 0,1 0 0,-41 0 0,38-5-695,-1 0 1,0-1-1,1-2 1,-35-9-1,56 13 361,1-1 0,-1 1 0,1-1 0,-1 0 0,1 0 0,0 0 0,-1 0 0,1 0 0,0 0 0,0-1 0,0 1 0,0-1 0,0 1 0,0-1 0,0 0 0,0 0 0,1 0 0,-1 0 0,1 0 0,-1 0 0,1 0 0,0-1 0,0 1 0,-1-4 0,-7-16-3484</inkml:trace>
</inkml:ink>
</file>

<file path=ppt/ink/ink19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6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27 11264,'-4'-23'4650,"3"19"-2389,1 5 5137,-2 16-6710,-12 62 314,-21 210-362,7 130 1003,26-330-1228,11 94 0,-5-141-291,3 0 0,1-1 0,2 0 0,22 58 0,-26-86-106,0 1-1,0-1 1,2 0-1,0-1 1,0 0-1,1 0 0,0 0 1,20 17-1,-22-23-80,2 0 0,-1 0 0,0 0 0,1-1 0,0-1 0,0 1 0,1-1 0,-1-1 0,1 0-1,0 0 1,-1-1 0,1-1 0,1 1 0,10-1 0,1-1-495,-1-1 0,1-1 0,-1-1 0,1-1-1,-1-1 1,33-12 0,-31 8-988,0-1 0,0-1 0,-2-1 0,1-1 0,32-27-1,-5 2-2292</inkml:trace>
</inkml:ink>
</file>

<file path=ppt/ink/ink19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6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1 157 10368,'19'3'5120,"42"-6"-6400,-47 3 9983,37-7-8191,-3-2 128,55-7 0,-23 2 128,47-11-1280,-33 2 128,43-4-640,-34 7 0,0 11-2176,-27 2 129</inkml:trace>
</inkml:ink>
</file>

<file path=ppt/ink/ink19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6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6 259 7168,'-2'-6'1082,"6"4"4713,-4 2-5471,1 0-1,0 1 0,-1-1 1,1 0-1,-1 1 0,1-1 1,0 0-1,-1 1 0,1-1 1,-1 1-1,1-1 0,-1 1 1,1-1-1,-1 1 0,1-1 1,-1 1-1,0-1 0,1 1 1,-1 0-1,0-1 0,0 1 1,1 1-1,10 47 2090,-10-40-2294,0-1-1,1 0 1,0 0-1,0 1 1,1-2-1,0 1 1,0 0-1,1 0 1,0-1-1,0 0 1,1 0-1,0 0 1,0-1-1,1 1 1,8 7-1,-6-7 6,0 0-1,0-1 0,1 0 1,-1 0-1,2-1 1,-1 0-1,0-1 1,1 0-1,0 0 0,0-1 1,0 0-1,0-1 1,15 2-1,-2-3-4,0-1 1,0-1-1,25-5 1,-29 4-86,-1-1-19,-1 0 0,0-1 0,0-1 0,-1-1 0,1 0 0,-1-1 1,0-1-1,-1 0 0,0-2 0,0 1 0,-1-2 0,0 0 0,-1 0 0,0-1 0,-1-1 0,11-15 0,-18 22-15,0 0 0,-1-1 0,0 0 0,-1 0 0,1 0 0,-1 0 0,-1 0 0,1 0 0,-1-1 0,-1 0 0,1 1 0,-1-1 0,0 0 0,-1-9 0,0 11 1,1 0-1,-2 0 1,1 0 0,-1 0-1,1 1 1,-2-1-1,1 0 1,-1 1 0,1-1-1,-2 1 1,1-1-1,0 1 1,-1 0 0,0 0-1,0 0 1,-1 0-1,0 0 1,1 1-1,-1 0 1,-8-7 0,4 3 7,-1-2 5,0 1 0,-1 0 0,0 1 0,0 0-1,-1 1 1,0 0 0,0 1 0,0 0 0,-1 1-1,0 0 1,0 1 0,0 0 0,-1 1 0,1 0-1,-1 1 1,0 0 0,0 1 0,0 1 0,-19 1-1,2 1 66,-1 2-1,1 1 0,0 1 1,1 2-1,-1 1 0,2 1 1,-47 23-1,69-31-97,0 1 0,1 0-1,-1 1 1,1-1 0,0 1 0,0 0 0,0 1-1,0-1 1,1 1 0,-1 0 0,1 0 0,0 0-1,1 0 1,0 1 0,-1 0 0,2 0 0,-1-1-1,-2 11 1,3-13-132,1 1 1,0-1-1,1 1 0,-1-1 1,1 1-1,-1-1 0,1 1 1,0 0-1,0-1 0,0 1 0,1 0 1,0-1-1,-1 1 0,1-1 1,0 1-1,1-1 0,-1 0 1,0 1-1,1-1 0,0 0 0,0 0 1,0 0-1,0 0 0,0 0 1,1-1-1,5 6 0,27 32-3432</inkml:trace>
</inkml:ink>
</file>

<file path=ppt/ink/ink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8.1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0 772 1152,'43'-42'3712,"-13"-14"-2854,-3-1 0,37-108 0,4-10 152,-51 140-783,2 1 1,1 1-1,1 1 1,2 1-1,48-50 1,-69 78-218,0 0 0,0 1-1,1 0 1,-1 0 0,1-1 0,0 1 0,0 1 0,0-1-1,0 0 1,0 1 0,0-1 0,0 1 0,0 0-1,0 0 1,1 0 0,5 0 0,-7 1 0,0 1 0,0 0 0,0-1 0,1 1 0,-1 0 0,0 0 0,0 0 0,-1 0 0,1 1 0,0-1 0,0 1 0,0-1 0,-1 1 0,1-1 0,-1 1 0,1 0 0,-1 0 0,0-1 0,0 1 0,0 0 0,0 0 0,0 0 0,0 1 0,0-1 0,0 4 0,54 178 314,12 29 248,-51-171-367,63 138 848,-78-249-135,-3 40-895,1 0 0,2 0 0,0 0 0,2 1 0,2-1 0,8-31 0,-10 48-49,1-1 0,1 0 0,0 1 0,1 0 0,0 1 0,1-1 0,0 1 0,1 0-1,0 1 1,0 0 0,1 0 0,1 1 0,0 0 0,0 0 0,16-9 0,-23 16 11,-1 1 0,0 0 1,1 0-1,-1-1 1,0 2-1,1-1 1,-1 0-1,1 0 0,0 1 1,-1 0-1,1-1 1,-1 1-1,1 0 0,0 0 1,-1 0-1,1 1 1,-1-1-1,1 1 1,-1-1-1,1 1 0,3 2 1,-1-1 14,-1 1-1,1 0 1,-1 0 0,0 1-1,0-1 1,0 1 0,-1 0 0,1 0-1,-1 0 1,3 6 0,7 12 80,-1 1 1,-2 0-1,12 38 1,-18-50-58,41 152 651,-18-60-324,-22-86-291,-3-11-11,0 0 1,0 0-1,0 0 0,-1 1 1,0-1-1,0 0 1,0 1-1,-1-1 1,0 1-1,0-1 0,-2 8 1,-10-80 207,9 19-279,3 0 0,1 0 0,9-51 1,-9 86 4,1 0 1,1 0-1,0 0 1,0 1-1,2-1 1,-1 1 0,1 0-1,1 0 1,0 0-1,0 1 1,1 0-1,0 0 1,1 1-1,0 0 1,1 0-1,0 1 1,15-12 0,-18 17 1,1-1 0,0 1 1,-1 1-1,1-1 0,0 1 1,0 0-1,0 1 0,1 0 1,-1 0-1,0 0 0,1 1 1,-1 0-1,0 0 0,0 1 1,1 0-1,-1 0 0,0 1 1,0 0-1,0 0 0,0 1 1,-1 0-1,1 0 0,-1 0 0,1 1 1,10 8-1,3 3 71,-1 1 0,-1 1 1,-1 0-1,0 1 0,-2 1 0,20 29 0,-21-26 96,-1 1 0,-1 0-1,-1 1 1,14 42 0,-20-51-161,-1 1-1,-1 0 1,0 0 0,-1 1 0,-1-1-1,0 0 1,-1 1 0,-4 26 0,5-40-2690,5-10 1194,6-17-667,-8-9 232</inkml:trace>
</inkml:ink>
</file>

<file path=ppt/ink/ink19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8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22 743 8704,'-22'-4'5513,"31"-7"502,14-11-5682,-11 5 26,0 0 1,-1 0-1,0-1 1,-2 0 0,0-1-1,7-21 1,35-130 1539,-45 145-1473,-1 5-305,0-4 27,1 0-1,1 1 1,1 0 0,2 0 0,0 1 0,1 0-1,0 1 1,25-33 0,-23 40-56,0 0 0,1 1 0,0 0 0,24-15 0,-34 25-71,1 0 0,0 0-1,0 0 1,0 0 0,0 1 0,1 0-1,-1 0 1,1 1 0,-1 0 0,1-1-1,-1 2 1,1-1 0,0 1 0,-1 0-1,1 0 1,0 0 0,0 1 0,-1 0-1,1 0 1,6 2 0,-1 3-6,0 1-1,0 0 1,0 0 0,-1 1-1,0 0 1,0 1 0,-1 0 0,14 18-1,-4-2-1,0 0 0,21 42-1,-28-45 11,-2 1-1,-1 0 0,0 1 0,-2-1 1,5 28-1,-9-37-12,-1 0 0,-1 0 0,0 1 0,-1-1 0,-1 0 1,0 0-1,-1 1 0,0-1 0,-9 27 0,11-41-11,0 1 0,0 0 1,0 0-1,0-1 0,0 1 0,0 0 0,0 0 0,0-1 1,-1 1-1,1 0 0,0 0 0,-1-1 0,1 1 0,0-1 0,-1 1 1,1 0-1,-1-1 0,1 1 0,-1-1 0,1 1 0,-1-1 0,0 1 1,1-1-1,-1 1 0,0-1 0,1 0 0,-1 1 0,0-1 1,1 0-1,-1 1 0,0-1 0,-1 0 0,-8-22-67,2-40-92,11 31 19,1 0-1,1 1 1,2-1-1,20-56 1,-23 74 102,6-15-71,1 1 0,1 0 0,1 0 1,1 1-1,2 1 0,21-27 1,-35 49 117,1-1 1,-1 1-1,1 0 1,0 0 0,0 0-1,0 0 1,0 0 0,1 1-1,-1-1 1,1 1 0,0 0-1,-1 0 1,1 0-1,0 1 1,0-1 0,0 1-1,0 0 1,0 0 0,1 0-1,-1 1 1,0-1-1,0 1 1,0 0 0,1 0-1,-1 1 1,0-1 0,0 1-1,0 0 1,1 0 0,-1 0-1,0 1 1,-1 0-1,1-1 1,0 1 0,0 0-1,-1 1 1,1-1 0,-1 1-1,0 0 1,0-1 0,6 7-1,7 11 90,0 0 1,0 1-1,-2 0 0,-1 1 0,-1 0 1,14 35-1,-9-13 92,-2 1 0,15 77 1,-16-40-170,-14-81-21,1-1 0,-1 0 0,0 1 0,0-1 0,0 0 0,0 1 0,0-1 0,0 0 0,0 1 0,0-1 0,0 0 0,0 1 0,0-1 0,0 0 0,0 1 0,0-1 0,0 0 0,0 1 1,0-1-1,0 0 0,0 1 0,0-1 0,-1 0 0,1 1 0,0-1 0,0 0 0,0 1 0,-1-1 0,1 0 0,0 0 0,0 1 0,-1-1 0,1 0 0,0 0 0,0 0 0,-1 1 0,1-1 0,-1 0 0,-14-7-36,11 5 12,1-1-1,0 0 1,0 0 0,0 0 0,1-1 0,-1 1-1,1 0 1,-1-1 0,-2-6 0,2-1-34,1-1 0,0 1 1,0-1-1,1 0 0,1 0 1,0 1-1,0-1 0,1 0 0,4-20 1,4-5-209,22-63 0,-26 89 232,0 0 1,1 0 0,0 1-1,0-1 1,1 1 0,1 1-1,0-1 1,0 1 0,1 1-1,0 0 1,0 0 0,1 0-1,0 1 1,0 1 0,15-8-1,-20 12 54,0 0-1,0 0 1,1 1-1,-1 0 1,0 0-1,0 0 1,1 0-1,-1 1 1,0 0-1,1 0 1,-1 1-1,0-1 1,1 1-1,-1 0 0,0 0 1,0 1-1,0 0 1,0 0-1,0 0 1,0 0-1,0 1 1,-1 0-1,1 0 1,-1 0-1,7 6 1,-2 0 47,0-1-1,0 2 1,-1-1 0,0 1-1,0 0 1,-1 1 0,-1 0-1,0 0 1,8 19 0,-7-11 33,0 1 1,-1 0-1,-1 0 1,-1 1-1,-1-1 1,-1 1-1,0 0 1,-2-1 0,0 1-1,-1 0 1,-2 0-1,0-1 1,-7 25-1,-13 39-548,23-84 353,-1 0 0,1 0 0,0-1 0,0 1 0,0 0 0,0 0 0,0 0 0,0 0 0,0 0 0,0 0 0,0 0-1,0 0 1,0 0 0,0 0 0,-1-1 0,1 1 0,0 0 0,0 0 0,0 0 0,0 0 0,0 0 0,0 0 0,0 0-1,0 0 1,-1 0 0,1 0 0,0 0 0,0 0 0,0 0 0,0 0 0,0 0 0,0 0 0,-1 0 0,4-14-2262,3-2-1227</inkml:trace>
</inkml:ink>
</file>

<file path=ppt/ink/ink19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8.4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57 293 8192,'0'0'249,"1"1"0,0 0 0,-1 0 1,1 0-1,0 0 0,0-1 0,-1 1 1,1 0-1,0-1 0,0 1 0,0-1 1,0 1-1,0-1 0,0 1 0,0-1 1,0 0-1,0 1 0,0-1 0,0 0 1,1 0-1,-1 0 0,0 0 0,1 0 1,35 0 5435,-23-1-2633,45 6-690,-46-3-2307,1-1-1,-1 0 0,0-1 1,0 0-1,16-3 0,-15 1 61,-1-1 0,0-1-1,0 0 1,-1-1 0,1 0-1,-1-1 1,0-1 0,0 0 0,-1 0-1,0-1 1,12-11 0,-18 14-102,0 0 0,0 0 0,0-1 0,-1 0 0,1 0 0,-2 0 0,1 0 0,-1-1 0,1 1 0,-2-1 0,1 0 1,-1 0-1,0 0 0,-1 0 0,1 0 0,-1 0 0,-1 0 0,1-1 0,-1 1 0,-1 0 0,-1-14 0,1 18-9,0 0 0,0 0 0,0 0-1,0 0 1,0 0 0,-1 0 0,1 0 0,-1 0-1,0 1 1,0-1 0,0 0 0,0 1 0,0 0-1,0-1 1,-1 1 0,1 0 0,-1 0 0,0 1-1,0-1 1,1 0 0,-1 1 0,0 0 0,0-1 0,0 1-1,-1 0 1,1 1 0,-5-2 0,-3-1 17,1 0 17,1 1-1,-1 0 0,0 1 1,0-1-1,0 2 1,0 0-1,0 0 0,0 1 1,1 0-1,-1 0 1,0 1-1,-11 4 0,15-5-11,-10 3 75,0 1 0,0 0-1,0 1 1,1 1 0,0 0 0,0 1-1,1 1 1,0 0 0,1 1 0,0 0-1,0 1 1,1 1 0,0 0-1,1 0 1,1 1 0,0 1 0,-14 25-1,20-32-43,1 0-1,1 0 0,-1 0 1,1 0-1,0 0 0,1 1 1,-1-1-1,2 1 0,-1-1 1,1 1-1,0-1 0,0 1 1,1-1-1,0 1 0,4 10 1,-2-7-22,1 0 1,1-1 0,-1 1 0,2-1-1,0-1 1,0 1 0,0-1 0,1 0-1,11 10 1,-11-12-117,0 0 1,1-1-1,0 0 0,0-1 1,1 0-1,-1 0 0,1 0 0,0-1 1,0-1-1,1 0 0,-1 0 1,13 2-1,-6-1-129,23 6-1496,-1-2-1,55 5 1,-15-8-2156</inkml:trace>
</inkml:ink>
</file>

<file path=ppt/ink/ink19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9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117 133 7424,'2'-17'1425,"1"-44"785,-9 31 1214,-10 7 3874,16 23-7247,-1-1 1,0 1-1,1 0 0,-1 0 1,0-1-1,1 1 1,-1 0-1,0 0 0,1 0 1,-1 0-1,0 0 1,1 0-1,-1 0 1,0 0-1,1 0 0,-1 1 1,0-1-1,1 0 1,-1 0-1,0 1 0,1-1 1,-1 0-1,1 1 1,-1-1-1,0 0 0,1 1 1,-1-1-1,1 1 1,-1 0-1,-1 1-58,0 0 0,0 0 0,0 0 0,0 0 0,1 0 0,-1 0 0,1 1 0,-1-1 0,-1 5 0,-3 10 433,2-1 1,-1 1 0,2 0-1,-2 29 1,-15 276 1706,17-275-2073,-11 107 358,12 273 0,3-405-471,2 0-1,0-1 1,1 1 0,1-1-1,15 40 1,-18-55 27,1-1 0,-1 0 0,1 0 0,0 0 0,1 0 0,-1-1 0,1 1 0,0-1-1,0 0 1,1 0 0,-1 0 0,1-1 0,-1 1 0,1-1 0,0 0 0,1 0 0,-1-1 0,0 0 0,1 0 0,-1 0 0,1 0 0,0-1-1,-1 0 1,1 0 0,0-1 0,6 0 0,14-1-1894,1-1 0,-1-2 0,30-8 0,-15 3-1535</inkml:trace>
</inkml:ink>
</file>

<file path=ppt/ink/ink19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9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1 114 8448,'46'-29'4224,"59"22"-3328,-82 4 6015,38-10-5887,-13 10 0,35-6 128,-17 5 128,42-3-1792,-28 4 0,34-6 768,-21 5 0,-8 1-1152,-19-1 0,-18-8-1152,-11 8 0,-14 8-1151,-3 3 127</inkml:trace>
</inkml:ink>
</file>

<file path=ppt/ink/ink19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39.9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5 248 9728,'0'0'89,"-1"0"1,1 0-1,0 0 1,0 0 0,-1 1-1,1-1 1,0 0-1,0 0 1,-1 0-1,1 1 1,0-1 0,0 0-1,0 0 1,-1 1-1,1-1 1,0 0 0,0 0-1,0 1 1,0-1-1,0 0 1,0 1-1,-1-1 1,1 0 0,0 1-1,0-1 1,0 0-1,0 0 1,0 1-1,0-1 1,0 0 0,0 1-1,0-1 1,1 0-1,-1 1 1,0-1-1,0 1 1,11 10 4623,-9-9-4168,1 0 1,-1 0-1,0 1 1,0-1-1,0 0 1,0 1-1,-1-1 1,1 1-1,2 5 1,2 9-245,1 1-1,0-1 1,2-1-1,0 1 1,1-1 0,13 17-1,-17-25-214,1-1 0,0 0 0,0 0 0,0 0-1,1-1 1,0 0 0,0-1 0,1 0 0,0 0 0,0 0-1,0-1 1,0-1 0,0 0 0,13 3 0,4-3 24,0-2 0,0-1 1,0 0-1,0-2 0,43-9 0,-48 7-94,-1-1 0,0-1 0,0 0 0,0-2 0,29-16 0,-38 18-13,0-1 1,0-1-1,-1 0 0,0 0 0,-1-1 0,0 0 1,0-1-1,-1 0 0,10-16 0,-15 21-7,0 0-1,-1 0 1,1 1-1,-1-1 1,-1-1-1,1 1 1,-1 0-1,0 0 1,0-1-1,0 1 1,-1 0-1,0-1 1,0 1-1,0-1 1,-1 1-1,1 0 1,-1-1-1,-1 1 1,1 0-1,-4-8 1,2 2-8,0 1 10,0 1 1,-1 0-1,0 0 1,0 0-1,-1 0 1,0 1-1,-1-1 1,0 2-1,0-1 1,-1 0 0,1 1-1,-2 1 1,-13-12-1,14 13 1,-7-6 18,0 0 0,0 2 0,-1 0 0,0 0 0,-1 2 1,0 0-1,0 1 0,-1 0 0,1 1 0,-1 1 0,-1 1 0,1 0 0,0 1 0,-26 1 0,21 2-50,-1 0 0,1 2 0,0 0 0,0 2 0,0 0 0,1 2 0,0 0 0,0 2 0,0 0 0,-26 16 1,42-22-76,-1 0 1,1 1 0,1-1 0,-1 1 0,0 0 0,1 0 0,-7 8-1,10-9-123,-1 1 0,1-1 0,-1 0 0,1 1 0,0-1 0,0 0 0,1 1 0,-1-1 0,1 1 0,0-1-1,0 1 1,0 6 0,1 35-3225</inkml:trace>
</inkml:ink>
</file>

<file path=ppt/ink/ink19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0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88 283 4864,'3'-3'2026,"-3"2"-1932,19-12 1410,-18 13-1358,-1 0 0,0-1 0,0 1 0,0 0-1,1-1 1,-1 1 0,0 0 0,0 0 0,1-1 0,-1 1 0,0 0 0,0 0 0,1 0 0,-1 0-1,0-1 1,1 1 0,-1 0 0,0 0 0,1 0 0,-1 0 0,0 0 0,1 0 0,-1 0-1,0 0 1,1 0 0,-1 0 0,1 0 0,-1 0 0,0 0 0,1 0 0,-1 0 0,0 0 0,1 0-1,-1 0 1,0 0 0,1 1 0,-1-1 0,0 0 0,1 0 0,-1 0 0,0 1 0,0-1-1,1 0 1,-1 0 0,0 1 0,0-1 0,1 0 0,-1 1 0,-2 4 171,0 0 0,0 1 0,0-1 0,-1-1 0,0 1 0,0 0 0,0-1 0,0 1 0,-1-1 0,1 0 0,-1 0 1,-1 0-1,-7 5 0,-9 11 1516,14-13-1328,1 1 0,0 0 0,0 0 0,0 1 0,-6 13 1,10-18-402,1 0 0,0 0 0,-1 0 0,1 0 1,0 0-1,1 0 0,-1 1 0,1-1 0,0 0 1,0 0-1,0 0 0,1 1 0,-1-1 0,1 0 1,0 0-1,0 0 0,3 5 0,-2-3-29,1 1 0,1-1-1,-1 0 1,1 0 0,0-1-1,0 1 1,1-1 0,0 0-1,0 0 1,0 0-1,0 0 1,1-1 0,11 6-1,18 4 24,1-2 0,1-1-1,-1-2 1,2-2-1,-1-1 1,51 1-1,-44-7-142,0-1-1,1-3 1,-1-1 0,-1-2-1,1-2 1,-1-2 0,66-27-1,-101 35 22,0 0 0,0 0-1,0-1 1,-1 0-1,1 0 1,12-10-1,-16 10 4,0-1 0,-1 1 0,1-1-1,-1 0 1,0 0 0,0 0-1,-1 0 1,0 0 0,4-11-1,-4 8 1,0 0-1,0 0 0,-1 0 0,1 0 0,-2-1 0,0 1 0,0 0 0,0 0 0,-1-1 0,0 1 0,0 0 0,-1 0 0,0 0 0,-1 0 0,0 0 0,-4-8 0,5 12 11,-4-11-15,-1 1 0,0 0 0,-1 1 0,0-1 0,-1 2 0,-1-1 0,0 1 0,-22-20 0,11 11 5,7 7 18,-1 0 1,-1 0 0,0 2 0,-1 0 0,-1 1 0,1 1 0,-2 0-1,1 1 1,-24-7 0,20 8-27,0 0 0,0 2-1,0 0 1,-1 2 0,0 0-1,0 2 1,-27 0 0,41 1-41,1 1 1,-1 0 0,0 1 0,1-1 0,-1 2 0,1-1 0,-1 1 0,1 1 0,0 0 0,0 0 0,0 0 0,0 1 0,1 0 0,-1 0 0,1 1 0,-11 9 0,14-10-91,-1-1-1,1 1 1,0 0-1,0 0 1,0 0-1,1 1 1,0-1 0,0 1-1,0 0 1,0 0-1,1 0 1,-1 0-1,1 1 1,1-1-1,-1 0 1,1 1-1,0-1 1,0 1 0,0 0-1,1-1 1,0 1-1,1 8 1,-1-8-78,0-1 0,1 1 0,0 0 0,0 0 0,0 0 0,1-1 0,0 1 0,0 0 0,0-1 1,1 0-1,0 1 0,0-1 0,0 0 0,0-1 0,1 1 0,0 0 0,0-1 0,0 0 0,1 0 0,-1 0 0,8 4 1,4 5-438,50 48-2653</inkml:trace>
</inkml:ink>
</file>

<file path=ppt/ink/ink19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1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26 4608,'-5'-3'629,"4"2"-470,0 1 0,-1-1 0,1 1 0,0-1 0,0 0 0,0 1 0,0-1 0,0 0 1,0 0-1,0 0 0,0 0 0,0 0 0,0 0 0,0 0 0,1 0 0,-1 0 0,0 0 0,1 0 0,-1 0 0,1-1 1,-1 1-1,0-2 0,9 5 6446,-7-1-6361,0 1 0,0-1 1,0 0-1,0 1 1,0-1-1,0 1 0,0-1 1,0 1-1,-1-1 1,1 1-1,-1 0 0,1-1 1,0 4-1,0 95 76,-11 194 3989,-23 36-1557,-18 153-1152,45-339-1116,6-90-2971,0-30-992,2-30-696,3-1 2805,-3 3 238,3-9-2324</inkml:trace>
</inkml:ink>
</file>

<file path=ppt/ink/ink19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1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39 183 7680,'5'57'13809,"12"-1"-10060,-15-50-3698,0-1 0,1 0-1,0 0 1,0 0 0,0 0 0,1 0 0,0-1 0,0 0 0,0 1 0,0-2 0,1 1 0,-1 0-1,1-1 1,0 0 0,0 0 0,0 0 0,10 3 0,2-1 115,0-1 1,1-1-1,-1-1 1,1 0-1,25-1 1,88-10-83,-112 7-58,11-1-24,0-1-1,40-12 0,-60 13-11,-1 0 0,0 0 0,0-1 0,-1-1 0,1 1 0,-1-1 0,0-1 0,0 0 0,-1 0 0,12-12-1,-15 14 2,-1-1 0,0 1 0,0-1 0,0 0-1,-1 0 1,1 0 0,-1 0 0,0 0-1,-1-1 1,1 1 0,-1-1 0,0 1-1,-1-1 1,1 1 0,-1-1 0,0 1-1,-1-1 1,1 0 0,-1 1 0,0-1-1,0 1 1,-1 0 0,0-1 0,0 1-1,0 0 1,0 0 0,-1 0 0,0 0-1,-4-4 1,-2-2-3,-1 1 0,-1 1 0,1 0 0,-2 0 0,1 1 0,-1 1 0,-20-10 0,10 6 4,-1 2 0,0 0 0,-36-7 0,41 13 32,0 0-1,1 2 1,-1 0 0,0 1-1,0 1 1,0 0 0,0 2-1,1 0 1,-35 10-1,45-11-3,-6 1 0,0 1 0,0 0-1,0 0 1,1 1 0,-1 1-1,2 0 1,-1 1 0,1 0-1,0 1 1,0 0 0,1 0-1,-11 12 1,16-16-69,1 1 1,0-1-1,0 0 0,0 1 1,1 0-1,0 0 0,0 0 0,0 1 1,-3 8-1,5-10-128,0 0-1,1 0 1,0 0-1,0 0 1,0 0-1,0 0 1,1 1-1,0-1 1,-1 0-1,2 0 1,-1 0-1,3 7 1,-2-7-1,-1-1 1,0 1 0,1-1-1,0 1 1,0-1 0,0 0-1,0 0 1,0 0 0,1 0-1,-1 0 1,1 0 0,0-1-1,0 1 1,0-1 0,3 2-1,19 10-924,0-2 0,33 10 0,50 17-2247</inkml:trace>
</inkml:ink>
</file>

<file path=ppt/ink/ink19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2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57 185 5760,'-2'-1'480,"0"0"1,0 0-1,1 1 1,-1-1-1,0 0 1,0 1-1,0 0 1,0-1-1,0 1 1,0 0 0,1 0-1,-1 0 1,0 0-1,0 0 1,0 0-1,0 1 1,0-1-1,0 0 1,0 1-1,0 0 1,1-1-1,-1 1 1,-2 1-1,3-1-208,0 1 1,0-1-1,1 0 0,-1 0 0,0 0 0,0 1 0,1-1 1,-1 0-1,1 1 0,-1-1 0,1 0 0,0 1 0,-1-1 0,1 3 1,4 36-934,42 113 3237,-38-133-2252,1 1 1,0-1-1,1 0 1,2-1-1,20 28 1,-26-40-272,0-1 1,1 0 0,-1 0-1,1-1 1,1 1-1,-1-2 1,1 1 0,-1-1-1,1 0 1,0 0 0,1-1-1,-1-1 1,1 1 0,-1-1-1,10 1 1,-5-2-34,0 0 0,0-1-1,0-1 1,0 0 0,0 0 0,0-2 0,0 1-1,-1-2 1,21-7 0,-17 4-31,-2 0-1,1-1 1,-1 0 0,0-1 0,0-1-1,-1 0 1,17-18 0,-22 20 10,0-1 1,-1 1-1,0-2 1,-1 1-1,0-1 0,0 0 1,-1 0-1,0 0 1,-1-1-1,5-19 1,-6 15-32,-1 0 1,-1 0 0,-1 1-1,0-1 1,-1 0 0,0 0 0,-1 0-1,-1 1 1,0-1 0,-1 1-1,0 0 1,-2 0 0,1 0 0,-16-24-1,16 28 4,-2 1 0,1 0 1,-1 0-1,-1 1 0,0 0 0,0 0 0,0 0 0,-1 1 0,0 1 0,0 0 0,-1 0 0,-11-5 1,11 5-2,-1 1 1,1 0 0,0 1 0,-1 0 0,0 1 0,0 0 0,0 1 0,0 0 0,-1 0 0,1 2 0,0-1 0,-1 1 0,1 1 0,0 0 0,-1 1-1,1 0 1,0 0 0,-17 7 0,14-2-31,0 0 0,0 1 0,0 0 0,1 1 0,1 0 0,-1 1 0,2 1 0,-1 0 0,2 1 0,-1 0-1,2 0 1,-11 18 0,17-26-58,0 0 0,1 1 0,0 0 0,0 0 0,0-1 1,0 1-1,1 0 0,0 0 0,0 1 0,0-1 0,0 0 0,1 0 0,0 0 0,0 1 0,1-1 0,-1 0 0,1 0 0,0 0 0,1 0 0,-1 0 0,1 0 0,0 0 0,0-1 0,1 1 0,-1 0 0,1-1 0,0 0 0,4 5 0,-1-3-294,0-1-1,1 0 1,0 0-1,0-1 1,0 1-1,0-2 1,0 1-1,1-1 1,9 3-1,2 0-790,1-1-1,27 3 1,22 0-1763</inkml:trace>
</inkml:ink>
</file>

<file path=ppt/ink/ink19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3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0 10112,'-32'1'1305,"26"0"-503,1 0 0,0 0 0,0 1 0,-1 0 0,1 0 0,0 0 0,1 1 0,-1 0 0,0-1 0,1 2 0,-1-1 0,1 1-1,0-1 1,-5 8 0,-16 26 1351,21-28-2084,0 0 0,1 1 0,1-1 0,-1 1 0,2-1 0,-1 1 0,1 0 0,1 0-1,0-1 1,0 1 0,1 0 0,0 0 0,1-1 0,0 1 0,0-1 0,1 1 0,5 11 0,-4-11-9,1 1-1,0-1 1,1 0 0,0-1 0,0 1 0,1-1-1,0-1 1,0 1 0,1-1 0,1 0 0,-1-1-1,1 0 1,0 0 0,1-1 0,10 5-1,-18-10-102,1 0-1,-1 0 1,1-1-1,-1 1 0,1-1 1,0 0-1,-1 0 1,1 0-1,0 0 0,-1 0 1,1 0-1,0-1 1,-1 1-1,1-1 0,-1 0 1,1 0-1,-1 0 1,1 0-1,-1 0 0,0 0 1,0-1-1,1 1 1,1-3-1,7-5-1057,0-1 1,-1 0-1,11-14 0,-8 9-937,17-18-1376,-5 0-41</inkml:trace>
</inkml:ink>
</file>

<file path=ppt/ink/ink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8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0 518 2304,'11'-1'1257,"0"1"0,0-2 0,0 1 0,12-5 0,-4 0-600,-1-1 0,0 0 0,30-18 0,-21 8-427,-1-1 1,0-1-1,43-44 0,-56 49-123,0-1-1,-1 0 1,-1-1 0,0 0-1,15-32 1,-23 40-80,1 0 0,-1-1 0,0 1 0,0-1 0,-1 0 0,0 0 0,-1 0 0,0 0 0,0 0 0,-1 0 0,-1 0 0,1 0 0,-1 0 1,-3-10-1,3 14-19,-1 1 0,0-1 0,-1 1 0,1 0 0,-1 0 0,0 0 0,0 0 0,0 0 0,0 0 0,-1 1 0,1 0 0,-1 0 0,0 0 0,0 0 0,0 0 0,0 1 0,-1 0 0,1 0 0,-1 0 0,1 0 0,-10-2 0,7 3-11,-1-1-1,1 1 1,-1 0-1,1 1 1,-1 0-1,1 0 1,0 0-1,-1 1 1,1 0 0,-1 1-1,1 0 1,0 0-1,-14 6 1,8 0 31,1 0 1,-1 1 0,1 1-1,1 0 1,0 1 0,0 0-1,1 0 1,0 1 0,1 1-1,1-1 1,0 2-1,0-1 1,1 1 0,1 0-1,1 0 1,0 1 0,1 0-1,-3 17 1,4-23 38,2 1-1,-1 0 0,2 0 1,-1-1-1,1 1 1,1 0-1,-1 0 1,2 0-1,0 0 1,0-1-1,0 1 1,1-1-1,1 1 1,-1-1-1,2 0 1,-1-1-1,1 1 1,0-1-1,1 0 0,0 0 1,0 0-1,1-1 1,0 0-1,0 0 1,1-1-1,0 0 1,0 0-1,0-1 1,17 8-1,3-2-5,0-1-1,0-1 1,1-1-1,-1-2 0,2-1 1,-1-1-1,38-1 1,-27-3-768,0-1 1,0-3 0,0-1-1,-1-2 1,42-12 0,-15-8-1385,-10-7 22</inkml:trace>
</inkml:ink>
</file>

<file path=ppt/ink/ink19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3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9 130 6912,'-5'-53'3716,"1"-23"8439,22 379-9189,10 90-1388,-6-131-1193,7 112-194,-28-317-191,-1-74-30,0 0-1,1 1 1,1-1-1,1 1 1,0 0-1,1-1 1,1 1-1,0 1 1,1-1-1,1 1 1,0 0-1,2 1 1,-1 0-1,2 0 1,-1 0 0,2 1-1,0 1 1,0 0-1,2 1 1,22-18-1,-29 25 7,-2 1 18,0-1-1,0 1 0,1 0 1,-1 1-1,1-1 1,0 1-1,0 0 0,0 0 1,0 0-1,0 1 1,0-1-1,0 1 0,1 1 1,-1-1-1,0 1 1,1 0-1,-1 0 0,10 1 1,-2 4-11,-1 0 0,0 1 1,0 0-1,0 1 0,-1 0 0,21 18 1,56 63 36,-58-56-30,-4-5 53,-2 1 0,-1 0-1,-1 2 1,-2 1 0,33 65-1,-52-94-29,0 0 0,0 0 0,0 0 0,-1 0 0,1 0 0,-1 0-1,0 0 1,0 1 0,1-1 0,-1 0 0,-1 0 0,1 0 0,0 0 0,0 1 0,-1-1 0,1 0-1,-1 0 1,0 0 0,0 0 0,0 0 0,0 0 0,0 0 0,-2 2 0,0 0 18,0-1 0,-1 0 0,1 0-1,-1 0 1,0-1 0,0 1 0,0-1 0,0 0 0,0 0 0,-8 2 0,-8 2 65,0-1 0,-1-2 0,0 0 1,-25 1-1,-8-5-139,-1-2 0,1-2 1,0-3-1,-94-25 0,144 32-99,-67-23-915,67 22 743,0 1 1,0-1 0,1 0-1,0 0 1,-1 0-1,1-1 1,0 1-1,0-1 1,0 0 0,0 0-1,1 0 1,-1 0-1,1 0 1,-1-1 0,1 1-1,-2-5 1,2-15-3293</inkml:trace>
</inkml:ink>
</file>

<file path=ppt/ink/ink19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4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 7808,'-10'-8'4255,"25"10"75,28 15-1204,-34-9-2962,0 0-1,-1 1 0,0 0 0,-1 1 0,0-1 1,0 2-1,-1-1 0,0 0 0,-1 1 0,-1 0 1,6 17-1,4 19-73,10 70 0,-23-110 33,11 74 254,-3 0 1,-5 0-1,-6 104 1,-47 244 1056,47-416-1370,-9 74 468,11-82-490,0 0 1,0 1 0,0-1 0,1 0-1,-1 0 1,1 1 0,0-1 0,1 0 0,-1 0-1,1 0 1,0 0 0,5 8 0,-6-12-43,-1-1 0,0 1 0,0-1 1,1 0-1,-1 1 0,0-1 1,1 0-1,-1 1 0,1-1 1,-1 0-1,0 0 0,1 1 1,-1-1-1,1 0 0,-1 0 1,1 0-1,-1 1 0,1-1 1,-1 0-1,1 0 0,-1 0 1,1 0-1,-1 0 0,1 0 0,-1 0 1,1 0-1,-1 0 0,1 0 1,-1-1-1,1 1 0,-1 0 1,0 0-1,2-1 0,13-14-131,6-24-282,-6-8-158,10-50 1,-15 55 232,1 1 0,18-42 1,-27 77 324,1-1 0,0 1 0,1 0 0,0 0 0,-1 0 0,2 1 0,-1 0 0,1-1 0,0 1 0,0 1 0,0-1 0,1 1 0,-1 0 0,1 0 1,0 1-1,0 0 0,1 0 0,-1 0 0,8-2 0,-6 4 27,0-1 0,0 1 0,0 1 0,0-1 0,0 2 0,0-1 0,-1 1 0,1 0 0,0 0 0,0 1 0,0 0-1,-1 1 1,1 0 0,-1 0 0,0 0 0,10 7 0,2 2 90,-1 1 0,0 1 0,-1 0 0,0 1 0,-1 1 0,18 24 0,-25-29 4,0 1 0,-1 1 1,-1-1-1,0 1 1,0 1-1,-2-1 1,1 1-1,-2 0 0,0 0 1,4 24-1,-8-29-45,0 0 0,0 0 0,-1 0 0,0-1 0,0 1 0,-1 0-1,0 0 1,-1-1 0,0 1 0,0-1 0,-1 0 0,0 0 0,0 0 0,-1-1-1,0 1 1,0-1 0,-1 0 0,0-1 0,0 1 0,0-1 0,-1-1 0,0 1-1,0-1 1,-16 8 0,4-2-8,-1-1 1,-1 0-1,0-2 0,0-1 0,-1 0 1,1-2-1,-1 0 0,-41 2 1,56-7-207,0 0 1,-1 0 0,1-1 0,0 0 0,0 0 0,0-1 0,-12-4 0,18 5 9,-1 1 0,1-1 0,-1 1 0,1-1 0,0 0-1,-1 1 1,1-1 0,0 0 0,0 0 0,0 0 0,0 0 0,-1 0-1,1 0 1,1-1 0,-1 1 0,0 0 0,0 0 0,0-1-1,1 1 1,-1-1 0,0 1 0,1 0 0,0-1 0,-1 1 0,1-1-1,0 1 1,-1-1 0,1 1 0,0-1 0,0 1 0,0-1 0,1 0-1,-1 1 1,0-1 0,1 1 0,-1 0 0,0-1 0,1 1 0,0-1-1,-1 1 1,1 0 0,0-1 0,0 1 0,1-2 0,23-27-3208</inkml:trace>
</inkml:ink>
</file>

<file path=ppt/ink/ink19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4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8 8448,'-6'-7'4224,"15"35"-2944,-9-17 5887,0 17-6271,-3 2 0,-3 6 256,1 3 128,5 13-1792,11 6 128,3-8 896,4-11 128,5-10-1024,5-10 0,6-15-2816,-2-15 0</inkml:trace>
</inkml:ink>
</file>

<file path=ppt/ink/ink19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5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20 12928,'-52'-7'6399,"75"-2"-8319,-14 5 10368,2 4-10880,-11 0 0,-5 0-3967,10 13 127</inkml:trace>
</inkml:ink>
</file>

<file path=ppt/ink/ink19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5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11 301 6144,'-2'-15'4404,"-1"19"2750,-1 14-1407,2-5-7309,4-4 1811,-1-1 0,1 1 0,0-1 0,1 1 0,0-1 0,0 0-1,1 0 1,0-1 0,0 1 0,1-1 0,0 0 0,0 0 0,1 0 0,6 6 0,-1-2-161,0-1 1,0 0 0,1-1 0,1 0 0,-1 0 0,1-2 0,1 1 0,-1-2 0,1 0 0,1 0 0,-1-2 0,1 1 0,-1-2 0,26 3-1,-23-4-83,1 0-1,-1-1 0,0-1 0,1-1 0,-1-1 0,1 0 0,-1-1 0,0-1 0,0 0 0,-1-2 0,1 0 0,24-13 0,-33 15-4,-1-2 0,1 1 0,-1-1 0,0 0 0,0-1 0,-1 0 0,0 0 0,0 0 0,-1 0 0,0-1 0,0 0 0,0 0 0,-1-1 0,-1 1 0,1-1 0,-1 0 0,-1 0 0,0 0 0,0 0 0,0-11 0,-1 17-1,0-1-1,-1 0 1,0 0-1,0 0 1,0 0 0,0 0-1,-1 0 1,1 0-1,-1 1 1,0-1 0,0 0-1,-1 0 1,1 1-1,-3-6 1,-10-14-21,-1 1 0,-1 0 1,-1 1-1,-1 1 0,-1 0 1,-38-31-1,42 39-5,0 1 1,-1 0 0,0 1-1,0 1 1,-1 0-1,0 1 1,-1 1-1,0 1 1,0 0-1,0 2 1,-27-4 0,37 8 16,1 0 1,-1 1 0,1 1 0,-1-1 0,1 1-1,0 0 1,0 1 0,0 0 0,0 0 0,0 0-1,0 1 1,1 0 0,0 0 0,0 1 0,0 0-1,0 0 1,1 0 0,0 1 0,0 0 0,0 0-1,1 0 1,-1 0 0,-5 14 0,7-15-13,0 1 0,0 0 0,0 0 1,1 0-1,0 1 0,1-1 0,-1 0 0,1 1 1,0-1-1,1 1 0,-1-1 0,1 1 0,1-1 0,-1 1 1,1-1-1,0 1 0,1-1 0,-1 0 0,1 1 1,1-1-1,-1 0 0,1 0 0,0-1 0,0 1 0,1 0 1,-1-1-1,1 0 0,9 9 0,2-3-151,1-1 1,1-1-1,0 0 0,0-1 0,0-1 0,1-1 1,0 0-1,1-1 0,32 4 0,-25-6-221,1 0 0,-1-2 0,1-1-1,-1-2 1,52-8 0,-63 7 280,0-1 0,0 0 0,0-1 0,-1 0 0,1-2 0,-1 1 0,-1-2 0,1 0 0,-1 0 0,-1-2 0,14-11 0,-23 18 344,-1 0 0,1-1 0,-1 1 0,0-1 0,0 0 0,0 1-1,0-1 1,1-6 0,-4 12-78,-1 0-1,1 1 0,-1-1 0,1 1 0,0 0 1,0-1-1,0 1 0,0 0 0,1 0 0,-1 0 1,1 0-1,-1-1 0,1 1 0,0 5 0,-1 1 227,-1 7-136,0 1 0,1-1 1,0 1-1,2 0 0,0-1 1,1 1-1,0-1 0,8 28 1,-7-38-237,-1 0 1,1 1 0,0-1-1,0-1 1,1 1-1,0 0 1,0-1 0,0 0-1,0 0 1,1 0 0,0 0-1,0-1 1,0 0-1,1 0 1,0 0 0,-1-1-1,1 1 1,0-1-1,1-1 1,-1 1 0,0-1-1,1-1 1,-1 1 0,8 0-1,-5 0-345,-1-2 1,0 1-1,0-1 0,1 0 0,-1-1 0,10-1 1,-13 1-120,-1 0 1,0 0-1,0-1 0,1 1 1,-1-1-1,0 0 1,0 0-1,-1 0 1,1-1-1,0 1 1,-1-1-1,5-5 0,12-15-2997</inkml:trace>
</inkml:ink>
</file>

<file path=ppt/ink/ink19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6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20 122 8576,'-19'-33'6698,"18"30"-1130,1 3-3627,1 3-1130,33 114 1067,35 145-257,-60-228-1685,-17-110 170,3 48-117,1 1-1,2-1 0,1 0 1,1 0-1,1 1 0,1-1 1,2 0-1,1 1 0,1 0 1,11-31-1,-16 52 17,2 1-1,-1-1 1,0 0-1,1 1 0,0 0 1,1 0-1,-1 0 1,1 0-1,0 0 1,0 1-1,0-1 1,1 1-1,-1 0 0,10-5 1,-9 6 17,0 1 0,0 1 1,-1-1-1,1 1 0,1 0 1,-1 0-1,0 0 0,0 1 1,0 0-1,0 0 0,0 0 1,0 1-1,0-1 0,1 1 1,-1 1-1,0-1 0,-1 0 1,9 5-1,1 0 49,0 2 0,0 0 0,-1 1 0,0 0 0,-1 1 0,1 0 1,-2 1-1,0 1 0,0 0 0,13 18 0,-9-8 19,-1 0 0,0 1 0,-2 1 0,0 0 0,11 38 0,-13-31-66,-2 1-1,5 34 0,-12-58-20,0 1 0,0-1-1,-1 1 1,0-1 0,-1 1 0,1-1 0,-2 1 0,1-1 0,-1 0-1,0 0 1,-1 0 0,-6 15 0,9-23-5,0 1-1,-1 0 1,1 0 0,0-1-1,0 1 1,-1 0-1,1-1 1,0 1 0,-1 0-1,1-1 1,-1 1-1,1 0 1,-1-1 0,1 1-1,-1-1 1,1 1 0,-1-1-1,1 1 1,-1-1-1,0 0 1,1 1 0,-1-1-1,0 1 1,1-1-1,-1 0 1,0 0 0,0 0-1,1 1 1,-1-1-1,0 0 1,0 0 0,1 0-1,-1 0 1,0 0 0,0 0-1,1 0 1,-1-1-1,0 1 1,0 0 0,1 0-1,-1 0 1,0-1-1,1 1 1,-1 0 0,0-1-1,1 1 1,-1-1-1,0 1 1,1-1 0,-1 1-1,1-1 1,-1 1 0,1-1-1,-1 1 1,1-1-1,-1 0 1,1 1 0,0-1-1,-1 0 1,1 0-1,0 1 1,0-1 0,0 0-1,-1 1 1,1-1-1,0-1 1,-2-3-48,0-1 0,0 0-1,1 1 1,-1-1 0,1 0-1,0-11 1,3 1-119,1 0-1,0 1 1,1-1-1,1 1 1,0 0-1,2 0 1,-1 0-1,2 1 1,0 0-1,0 0 1,13-14-1,-6 9 11,1 2 0,1 0 0,0 1 0,1 0 0,1 2 0,0 0 0,23-11 0,-35 22 181,0 0 1,0 1-1,0 0 1,0 0 0,0 1-1,1 0 1,-1 0-1,0 1 1,1 0 0,-1 0-1,0 0 1,1 1-1,-1 1 1,0-1 0,0 1-1,0 0 1,0 0-1,0 1 1,0 0 0,-1 1-1,1-1 1,7 7-1,1-1 63,-1 1-1,0 1 1,-1 0-1,0 1 1,0 0-1,-2 1 1,1 0-1,11 19 1,-16-19-35,0 1 0,0-1 0,-1 1 0,-1 1 0,-1-1 0,0 1 0,4 25 0,-7-34-149,0 0 0,-1 1-1,1-1 1,-1 0 0,-1 0-1,1 0 1,-1 0 0,0 1-1,-1-1 1,1 0 0,-1-1-1,0 1 1,-1 0 0,1 0-1,-1-1 1,0 0 0,-1 1-1,1-1 1,-1-1 0,-9 10-1,12-13-178,-1 0-1,1 1 1,-1-1-1,0 0 0,1 0 1,-1-1-1,0 1 1,0 0-1,0 0 0,0-1 1,1 1-1,-1-1 1,0 0-1,0 0 1,0 0-1,-3 0 0,-10 0-3049</inkml:trace>
</inkml:ink>
</file>

<file path=ppt/ink/ink19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7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217 303 10368,'-1'0'222,"0"-1"1,0 1-1,0 0 1,0 0-1,0 0 1,-1 0-1,1 0 1,0 0-1,0 0 1,0 0-1,0 0 1,0 0-1,0 0 1,0 1-1,0-1 1,0 1-1,0-1 1,0 1-1,0-1 1,0 1-1,0-1 1,0 1-1,0 0 1,0-1-1,0 1 1,0 0-1,1 0 1,-1 0-1,-1 1 1,0 2 463,0 0 1,0 0 0,1 0-1,-1 0 1,1 0 0,0 0-1,0 0 1,-1 8 0,1 44 3220,12-7-4051,-5-34 202,1-1 0,1 1 0,0-1-1,1 0 1,1-1 0,17 19 0,-22-28-5,0 1 0,1-1 0,0 0-1,0-1 1,0 0 0,0 1 0,0-2-1,1 1 1,-1-1 0,1 0 0,0-1 0,0 1-1,-1-1 1,1-1 0,0 1 0,11-2-1,11 0 83,0-2 0,47-12-1,-44 7-113,-1-1 0,-1-2 0,0-1 0,38-21-1,-50 24-95,-1-1-1,0-1 1,-1-1-1,0 0 1,-1-1-1,0-1 1,-2 0-1,16-20 0,-24 27 21,-1 0 0,0 0 0,0 0 0,-1-1 0,0 1 0,0-1 0,0 0 0,-1 0-1,0 0 1,-1 0 0,0 0 0,0 0 0,-1-1 0,0 1 0,0 0 0,-1 0 0,0 0-1,-1-1 1,1 1 0,-2 0 0,1 1 0,-1-1 0,0 0 0,-1 1 0,-4-9 0,-1 3-8,0 0 1,0 1 0,-1 0 0,0 0 0,-1 1 0,-1 1 0,0 0 0,0 0 0,-1 2 0,0-1 0,0 1 0,-21-8 0,8 6 47,1 2 1,-1 1-1,-1 1 1,1 1 0,-1 2-1,0 0 1,0 2-1,0 1 1,-47 5 0,41 0 32,1 1 0,0 1 0,0 2 0,0 1 0,1 1 0,1 2 0,-48 28 0,70-36-142,1 0 0,-1 0 1,1 1-1,0 0 1,1 0-1,-1 1 1,1 0-1,0 0 0,-5 10 1,9-14-7,0 0 0,1 0 0,0 0-1,0 0 1,0 0 0,0 0 0,0 0 0,0 0 0,1 0 0,0 0 0,-1 0 0,1 0-1,0 1 1,1-1 0,-1 0 0,1 0 0,-1 0 0,1 0 0,0 0 0,0 0 0,0 0-1,0 0 1,1 0 0,-1 0 0,1-1 0,0 1 0,0-1 0,0 1 0,0-1 0,3 3-1,5 3-534,0 0-1,1 0 1,0-1-1,16 7 0</inkml:trace>
</inkml:ink>
</file>

<file path=ppt/ink/ink19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8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178 147 5120,'-2'-1'356,"0"1"0,1-1 0,-1 1 0,1-1 0,-1 0 0,1 0 0,-1 1 0,1-1 0,-1 0-1,1 0 1,0 0 0,-1-1 0,1 1 0,0 0 0,0 0 0,-2-4 0,2 3 94,-1 0 1,0 0-1,0 0 0,0 0 0,0 0 0,0 1 0,0-1 1,-1 0-1,1 1 0,0 0 0,-1-1 0,-2 0 0,-7-4 1367,1 3 602,-6 22-1044,5-2-893,1 1 1,1 0-1,0 1 0,1 0 0,1 0 1,-7 31-1,13-43-415,0 0 1,1 0-1,0 1 0,1-1 1,-1 0-1,1 1 0,1-1 1,-1 0-1,1 0 0,1 1 1,-1-1-1,1 0 0,0 0 1,1 0-1,0-1 0,0 1 1,0-1-1,1 1 0,0-1 1,0 0-1,1 0 0,0-1 1,5 6-1,3-1-15,0 0 0,1-1 0,0 0 0,1-1 0,0-1 0,0 0 0,1-1 0,0-1 0,0 0 0,19 2 1,8 1-17,0-3 1,72 1-1,-91-7-23,0 0 0,0-2 0,0 0-1,0-2 1,-1 0 0,40-16 0,-51 16-29,0 0 1,-1-1-1,0 0 1,0 0-1,0-1 1,-1-1-1,0 0 1,-1 0-1,0-1 1,0 0-1,-1 0 1,0-1-1,13-21 0,-19 25-2,1 0 0,-1 0 0,0 0-1,0-1 1,0 1 0,-1-1-1,0 1 1,0-1 0,-1 1-1,0-1 1,0 1 0,0-1 0,-1 0-1,0 1 1,-1-1 0,1 1-1,-1 0 1,-3-8 0,-3-3-71,0 1 1,-1 0 0,-1 0-1,-22-28 1,21 31 41,0 1 0,-1 1 0,0-1 0,-1 2-1,0 0 1,-1 0 0,0 2 0,0-1 0,-1 2 0,0 0-1,-1 1 1,1 0 0,-1 1 0,0 1 0,0 1 0,-1 0 0,1 1-1,-24 0 1,31 2-65,0 1-1,0 0 0,1 1 1,-1 0-1,0 0 0,1 1 1,-1 0-1,1 0 0,0 1 1,0 0-1,0 0 0,1 1 1,0 0-1,0 1 0,0-1 1,0 1-1,1 1 0,0-1 1,0 1-1,-9 14 0,10-12-328,0-1 0,0 1 0,1 0 0,1 1 0,-1-1 0,1 0 0,1 1 0,0 0 0,0 0 0,1-1 0,0 19 0,1-22 41,1 0 0,0 0 0,0 1 0,0-1 0,1 0 0,0 0 0,5 10 0,31 43-2821</inkml:trace>
</inkml:ink>
</file>

<file path=ppt/ink/ink19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8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27 9472,'-3'-10'-214,"0"-2"4459,1 7 2220,0 18-3095,-6 96-1637,11 211 1,3-105-913,-8-51-392,3 144 714,3-229-393,26 145 0,-29-218-806,0 1 0,1-1 1,0 0-1,0 0 0,0 0 1,1 0-1,-1 0 0,2 0 0,-1-1 1,1 1-1,-1-1 0,1 0 1,1 0-1,-1 0 0,1-1 1,0 0-1,0 0 0,0 0 0,0 0 1,1-1-1,0 0 0,-1 0 1,1 0-1,0-1 0,1 0 0,-1 0 1,0 0-1,0-1 0,1 0 1,-1 0-1,1-1 0,-1 0 1,1 0-1,-1 0 0,8-2 0,6-4-1099,-1-1-1,0 0 1,33-19-1,-40 20 403,54-29-3109</inkml:trace>
</inkml:ink>
</file>

<file path=ppt/ink/ink19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8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 10112,'8'9'4992,"67"-18"-4608,-50 6 6911,18-10-6655,17 6 0,20 0 128,0-2 0,9 6-1152,-4-1 0,-15 4-128,-13-9 128,-15 9-2688,-13 0 0,-12 6-127,-6 4-1</inkml:trace>
</inkml:ink>
</file>

<file path=ppt/ink/ink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9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95 2432,'-12'-5'852,"10"11"255,12 23 1114,2 6-1260,11 85 125,26 120 2116,-49-240-3176,0 1 0,0 0 1,0-1-1,0 1 0,0 0 0,0-1 0,0 1 1,0 0-1,0-1 0,0 1 0,1 0 0,-1-1 1,0 1-1,1-1 0,-1 1 0,0-1 0,1 1 1,-1-1-1,0 1 0,1-1 0,-1 1 1,1-1-1,-1 1 0,1-1 0,-1 1 0,1-1 1,-1 0-1,1 1 0,0-1 0,-1 0 0,1 0 1,0 0-1,-1 1 0,1-1 0,0 0 0,15-20 407,7-42-227,-23 60-188,23-79 77,21-63-160,-37 126 39,1 2 1,1-1-1,0 1 0,1 1 1,0 0-1,17-18 1,-18 23 18,0 0 0,0 1 0,1 0 1,0 1-1,0 0 0,1 1 0,0 0 1,1 0-1,17-6 0,-21 10 34,0 1-1,0 1 1,0 0-1,1 0 1,-1 0-1,0 1 1,0 0 0,1 1-1,-1-1 1,0 2-1,0-1 1,0 1-1,0 1 1,0-1-1,-1 1 1,9 4 0,-1 2 91,1-1 0,-2 2 0,1 0 1,-1 1-1,-1 0 0,0 1 0,-1 1 0,0 0 1,-1 0-1,0 1 0,-1 1 0,14 27 1,-11-16-21,-1 0 1,-2 0-1,-1 1 1,0 0-1,-2 1 1,-2 0-1,4 35 1,-10-37-211,1-12-1205,2-26-347,25-72-4075,-16 32 3798</inkml:trace>
</inkml:ink>
</file>

<file path=ppt/ink/ink19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9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19 8448,'-1'-19'5987,"-2"35"1568,1 1-5183,-1 0-3588,-16 98 2610,5 1-1,1 206 1,13-247-1127,4 0-1,3 0 1,3-1 0,4 0-1,3 0 1,3-2 0,33 80-1,-50-144-278,0-1-1,1 1 0,0-1 1,0 0-1,1 0 0,-1 0 0,1-1 1,1 1-1,0-1 0,7 6 1,-8-9-123,-1 0 0,1 0 0,0-1 0,0 0 0,0 0 1,1 0-1,-1 0 0,0-1 0,1 0 0,-1 0 0,0-1 1,1 1-1,-1-1 0,1 0 0,-1-1 0,6 0 0,3-1-905,-1 0-1,1-1 1,-1 0-1,0-1 1,-1 0-1,1-1 1,-1-1-1,19-11 0,7-14-2670</inkml:trace>
</inkml:ink>
</file>

<file path=ppt/ink/ink19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49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9728,'19'-6'4864,"75"35"-4736,-62-29 8703,16 3-8575,13 4 128,5-1 0,-6-3 0,2-3-768,-1 0 0,-4-3-1536,-6 3 128,-8 3-1280,-15-6 1</inkml:trace>
</inkml:ink>
</file>

<file path=ppt/ink/ink19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0.0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66 288 10112,'3'0'2408,"42"2"7783,-11-5-8583,4-6-996,70-25-1,-96 30-580,-1-1-1,1-1 1,-1 0-1,-1 0 0,1-1 1,-1 0-1,-1-1 0,1 0 1,-1-1-1,9-11 1,-16 17-26,1 0 0,-1 0 1,0 0-1,-1 0 1,1 0-1,-1-1 1,1 1-1,-1-1 0,0 1 1,0-1-1,-1 0 1,1 1-1,-1-1 1,1 0-1,-1 1 0,0-1 1,-1 0-1,1 0 1,-1 1-1,-1-6 1,1 5-8,-1 0 0,-1 0 1,1 0-1,0 0 1,-1 0-1,0 1 0,0-1 1,0 1-1,0-1 1,0 1-1,-1 0 0,1 0 1,-1 1-1,0-1 1,0 1-1,0 0 0,-6-3 1,-2 1 35,0 1 1,1-1-1,-1 2 1,-1 0-1,1 0 1,0 1-1,0 1 1,-1 0-1,1 0 1,0 1-1,0 1 1,0 0-1,0 1 1,0 0 0,0 1-1,0 0 1,1 1-1,0 0 1,0 1-1,0 0 1,1 1-1,0 0 1,0 0-1,1 1 1,0 1-1,0-1 1,1 2-1,0-1 1,1 1-1,0 0 1,0 0-1,1 1 1,-6 13-1,10-17 16,0 0-1,0 0 1,1 0 0,-1 0-1,2 0 1,-1 0-1,1 0 1,0 0 0,0 0-1,1 1 1,0-1-1,0 0 1,1 0 0,0-1-1,0 1 1,5 9 0,0 0 44,1-1 0,1 0 0,0-1 0,1 0 0,18 19 0,-12-17-185,1-1 0,0 0 1,1-1-1,0-2 0,1 1 0,0-2 0,1-1 0,32 13 1,-25-13-927,-1-2 0,2-1 0,-1-1 0,1-1 0,0-1 0,37 0 0,20-6-2567</inkml:trace>
</inkml:ink>
</file>

<file path=ppt/ink/ink19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0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6784,'1'6'9995,"0"7"-4678,2 14-3313,8 53-4080,-7-54 4201,52 235 349,-55-249-2353,-7-19-102,-8-25 76,11 19-101,0 1-1,1-1 1,1 0 0,0 0-1,1 0 1,0 0 0,1 1-1,0-1 1,1 0 0,1 0-1,0 1 1,1-1 0,0 1-1,0 0 1,10-15 0,-7 14-5,2 0 1,0 1 0,0 0-1,1 0 1,1 1 0,0 0 0,0 1-1,1 1 1,0-1 0,1 2 0,0 0-1,24-11 1,-26 15 39,0-1 0,1 2-1,0-1 1,0 2 0,0-1-1,0 2 1,0 0 0,0 0 0,0 1-1,0 1 1,1 0 0,-1 0 0,0 1-1,0 1 1,0 0 0,-1 1-1,1 0 1,-1 0 0,0 1 0,0 1-1,0 0 1,-1 1 0,0 0-1,0 0 1,14 15 0,-15-14 1,0 1 0,-1 0-1,0 1 1,-1 0 0,0 0 0,0 0 0,-1 1 0,0 0 0,-1 0 0,0 1-1,-1-1 1,-1 1 0,0 0 0,0 0 0,-1 1 0,0-1 0,-1 0-1,-1 1 1,0-1 0,-1 0 0,0 1 0,-1-1 0,0 0 0,-7 23-1,9-35-29,-21 46-1378,20-44 1270,0 0 0,0 0 0,0-1 0,0 1 0,0 0 0,0-1 0,-1 1-1,1-1 1,-1 1 0,1-1 0,-1 1 0,1-1 0,-1 0 0,0 0 0,0 0 0,0 0 0,0 0 0,1 0 0,-1-1 0,-4 2 0,5-2-29,1-1 0,-1 1 0,1 0 1,-1 0-1,0 0 0,1-1 0,-1 1 1,0 0-1,1 0 0,-1-1 1,1 1-1,-1-1 0,1 1 0,-1 0 1,1-1-1,-1 1 0,1-1 0,0 1 1,-1-1-1,1 0 0,-1 1 0,1-1 1,0 1-1,0-1 0,-1 0 0,1 1 1,0-1-1,0 1 0,0-1 1,0 0-1,0 1 0,0-1 0,0 0 1,0 1-1,0-2 0,0 1-210,-1-16-3108</inkml:trace>
</inkml:ink>
</file>

<file path=ppt/ink/ink19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1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7936,'1'-10'1685,"-1"9"-1311,1 1 0,-1-1 1,0 1-1,1 0 1,-1-1-1,1 1 1,-1-1-1,0 1 1,1 0-1,-1-1 0,1 1 1,-1 0-1,1 0 1,-1-1-1,1 1 1,-1 0-1,1 0 1,0 0-1,-1-1 0,1 1 1,-1 0-1,1 0 1,-1 0-1,1 0 1,-1 0-1,1 0 0,0 0 1,0 1-1,0 1-165,1 0-1,-1 0 1,0 0-1,0 0 0,-1 0 1,1 0-1,0 1 1,-1-1-1,1 0 0,-1 0 1,0 1-1,0 2 1,-10 138 1497,10-125-1478,2-1-1,0 1 1,1-1-1,0 0 1,8 22 0,-9-35-217,0-1 0,1 1 1,-1 0-1,1-1 1,-1 0-1,1 0 1,0 1-1,0-2 1,1 1-1,-1 0 1,0-1-1,1 1 1,0-1-1,-1 0 1,1 0-1,0-1 0,0 1 1,0-1-1,7 2 1,-4-2-1,0 1 0,0-1 0,0-1 0,0 1 0,0-1 1,0 0-1,0-1 0,0 0 0,0 0 0,0 0 0,11-5 0,-6 1-15,1-2-1,-1 0 0,0 0 1,0-1-1,-1-1 1,0 0-1,-1 0 1,0-1-1,0-1 0,-1 1 1,-1-2-1,1 1 1,-2-1-1,0 0 1,0 0-1,-1-1 0,-1 0 1,0 0-1,0-1 1,-2 1-1,0-1 1,0 0-1,-1 0 0,-1 0 1,0 0-1,-1 0 1,-2-19-1,-3 19 62,0 17 63,-3 25 194,6-5-229,1 0 1,2 1-1,0-1 0,1 0 0,2 0 1,0-1-1,1 1 0,2-1 1,0 0-1,1 0 0,1-1 1,2 0-1,0-1 0,20 30 1,-25-42-346,24 34-91,-15-30-4393,-14-13 1288</inkml:trace>
</inkml:ink>
</file>

<file path=ppt/ink/ink19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1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86 8320,'5'-25'-1172,"9"-31"11313,-12 51-7109,-2 8-600,-3 32-972,-20 212 1100,24-4-1290,2-173-962,0 0-197,14 194 146,-11-223-352,1 0 0,2 0 0,1-1 0,23 55 0,-29-86-25,0-1 0,0 0 0,1 0 0,0 0 0,0-1 0,1 1 0,0-1 0,7 6 0,-10-10-206,1 0 1,0 0-1,0 0 1,1 0 0,-1-1-1,0 0 1,1 0-1,0 0 1,-1-1-1,1 1 1,0-1 0,0 0-1,0 0 1,-1-1-1,1 0 1,9 0-1,28-7-3258</inkml:trace>
</inkml:ink>
</file>

<file path=ppt/ink/ink19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2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0 118 9472,'38'-19'4736,"84"-17"-4608,-93 29 6399,51-9-6015,-20 9 128,63-9 256,-34 3 0,48 10-1280,-25 3 128,-18 0 0,-14 3 128,-23 6-2560,-11-9 0,-18 0-383,-8 7-1</inkml:trace>
</inkml:ink>
</file>

<file path=ppt/ink/ink19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2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163 166 7168,'0'0'246,"0"-1"1,0 1-1,0 0 1,0-1 0,0 1-1,0 0 1,0 0-1,1-1 1,-1 1-1,0 0 1,0 0-1,0-1 1,1 1 0,-1 0-1,0 0 1,0-1-1,1 1 1,-1 0-1,0 0 1,0 0-1,1 0 1,-1 0 0,0-1-1,0 1 1,1 0-1,-1 0 1,0 0-1,1 0 1,-1 0-1,0 0 1,1 0 0,-1 0-1,0 0 1,1 0-1,-1 0 1,0 0-1,0 0 1,1 0 0,-1 1-1,3 12 2807,-5 23-1675,1-24-1222,0 0-1,0 1 1,1-1 0,1 0 0,0 0 0,1 1 0,0-1-1,1 0 1,1-1 0,-1 1 0,7 13 0,-7-19-67,0 0 1,0 0-1,0-1 1,1 1 0,0-1-1,0 1 1,0-1-1,1 0 1,-1-1-1,1 1 1,0-1-1,1 0 1,-1 0-1,1-1 1,0 1-1,0-1 1,0 0-1,0-1 1,0 0-1,0 0 1,13 2 0,8-3-84,-1-1 1,1-1 0,-1-1-1,0-2 1,0-1 0,0 0-1,0-2 1,-1-1 0,0-2-1,-1 0 1,0-1 0,-1-1-1,0-2 1,-1 0 0,22-19-1,-34 26-100,-1-1 0,0-1 1,0 0-1,-1 0 0,-1 0 0,1-1 0,-1 0 0,-1-1 0,8-16 0,-12 22 53,-1 0 0,1 0 0,-1 0 0,0 0 0,0 0 0,-1 0 1,0 0-1,0-1 0,0 1 0,0 0 0,-1 0 0,0 0 0,0-1 0,0 1 0,0 0 0,-1 0 0,0 1 0,0-1 0,-1 0 0,1 1 0,-1-1 0,0 1 0,0 0 1,-5-6-1,-2 1 0,1 1 1,-1 0-1,-1 0 1,1 1 0,-2 0-1,1 1 1,0 0-1,-1 1 1,0 0 0,-1 1-1,1 0 1,0 1-1,-1 0 1,0 1 0,-20 0-1,-12 0 48,1 2 0,-1 2 0,-51 9 0,60-5 95,0 1 1,-66 21-1,86-22-322,0 1 1,0 1-1,1 0 0,0 1 0,0 0 1,1 1-1,-24 23 0,32-28-47,1 0 0,1 1 0,-1 0 0,1 0 0,0 0 0,-5 11 0,8-15 92,0 1 0,0 0 1,0 0-1,0 0 0,0 0 0,1 0 0,0 1 0,-1-1 0,1 0 0,0 0 0,1 0 0,-1 0 0,1 0 1,-1 0-1,1 0 0,1 4 0,2 0-293,-1-1 1,1 0-1,0 0 0,0 0 1,8 7-1,-12-12 437</inkml:trace>
</inkml:ink>
</file>

<file path=ppt/ink/ink19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3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1 209 7680,'2'7'10480,"0"10"-5976,0-6-4348,-1 1 0,2-1 0,-1 0 0,5 12 1,-2-15-43,1 0 0,-1 0 0,2 0 0,-1 0 0,1-1 0,0-1 0,0 1 0,1-1 0,-1 0 1,2 0-1,-1-1 0,0 0 0,1-1 0,14 5 0,3 1 130,0-2 0,0-1 0,50 7 1,-50-11-202,0-2 1,0-1 0,0-1 0,-1-1 0,1-1 0,39-11 0,-27 3-78,-2-1 0,1-1-1,53-29 1,-80 37-23,-1-1 0,1 0-1,-1 0 1,0-1 0,0 0-1,10-11 1,-16 15 28,-1 0 0,0 0 0,0 0 0,0 0 0,0-1 0,-1 1 0,1 0 1,-1-1-1,0 1 0,0-1 0,0 1 0,0-1 0,-1 0 0,1 1 0,-1-1 0,0 0 0,0 1 0,-1-1 0,1 0 0,-1 1 0,1-1 1,-3-4-1,0-1-33,-2-1 1,1 1 0,-1 1 0,-1-1 0,0 1 0,0 0 0,0 0-1,-1 1 1,0 0 0,-1 0 0,1 0 0,-1 1 0,0 1 0,-1-1 0,0 1-1,-9-4 1,-9-4-64,-1 1 0,0 2 0,-1 1 1,-35-7-1,30 9 58,-1 2 0,0 1 1,0 2-1,0 1 1,-36 4-1,55-1-47,-1 0 1,1 1-1,0 0 0,0 1 1,0 1-1,0 1 0,1 0 1,0 1-1,0 1 0,1 0 1,0 1-1,-25 21 0,36-27-51,-1 0 0,1 0-1,0 0 1,0 1 0,0 0-1,0-1 1,0 1 0,1 0-1,0 0 1,0 1 0,0-1-1,0 0 1,1 1 0,0-1-1,-1 1 1,2-1 0,-1 1-1,0 0 1,1-1 0,0 1-1,0 0 1,1-1 0,-1 1-1,1 0 1,0-1 0,0 1-1,0-1 1,1 1 0,0-1-1,-1 0 1,2 0 0,-1 0-1,0 0 1,1 0 0,6 7 0,43 36-2651</inkml:trace>
</inkml:ink>
</file>

<file path=ppt/ink/ink19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3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19 6272,'-5'-18'3653,"15"28"1704,9 20-548,-11-11-4783,0 12 402,-1 0 0,-2 0 0,2 46 0,-6 97 939,-1-156-1097,-54 521 2168,15-226-2209,36-294-251,2-11-127,-1 0 0,1 0-1,1 0 1,-1 0 0,2 1-1,-1-1 1,1 0 0,0 0-1,0 0 1,4 8 0,-5-15-20,1 0 1,-1-1 0,1 1 0,0-1 0,0 1-1,-1-1 1,1 1 0,0-1 0,0 0 0,0 1-1,0-1 1,0 0 0,-1 0 0,1 1 0,0-1-1,0 0 1,0 0 0,0 0 0,0 0 0,0 0-1,0 0 1,-1 0 0,1-1 0,0 1 0,2-1-1,15-5-3031</inkml:trace>
</inkml:ink>
</file>

<file path=ppt/ink/ink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29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2816,'2'22'5547,"-7"45"-3314,0 14-1352,-8 287 512,2 92 1203,25-269-1788,-11-165-701,2 0 0,1 0 0,1 0 0,1-1 1,14 29-1,-17-46-48,-1 0-1,1 0 1,1 0 0,-1-1 0,1 0-1,0 0 1,1 0 0,0-1 0,0 0-1,0 0 1,1-1 0,0 0 0,14 7 0,-18-10-87,1 0 0,0-1 1,0 1-1,1-1 1,-1 0-1,0 0 1,0 0-1,1-1 1,-1 0-1,0 0 1,0-1-1,1 1 1,-1-1-1,0 0 0,0 0 1,0-1-1,0 1 1,0-1-1,0-1 1,0 1-1,-1 0 1,1-1-1,-1 0 1,1 0-1,3-5 0,29-27-2281,42-56-1,-13 15-1625,-33 42 1738</inkml:trace>
</inkml:ink>
</file>

<file path=ppt/ink/ink19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4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11136,'-23'12'5503,"52"51"-5503,-21-40 8704,7 2-8576,-1-2 128,5 19-128,-1-3 128,7 1-1152,4-5 128,-3-12-2432,13-14 128</inkml:trace>
</inkml:ink>
</file>

<file path=ppt/ink/ink19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4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20 13568,'-86'-20'6783,"86"47"-9215,11-20 11264,7 2-12928,1-2 128,4 9-2559,0-4-1</inkml:trace>
</inkml:ink>
</file>

<file path=ppt/ink/ink19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5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4 111 10112,'-4'-14'5144,"13"11"403,6 10-1725,1 8-3850,12 20 421,-1 1 0,-2 2 0,-2 0 0,-1 1 0,-2 2 0,28 81 1,-46-113-370,0 0 1,-1 0-1,0 0 1,-1 0-1,0 0 1,0 0-1,-3 13 1,3-20-17,0 0 0,-1 0 0,1 0 0,-1 0 0,0 0 0,1 0 0,-1-1 0,0 1 0,0 0 0,0 0 0,0-1 0,-1 1 0,1-1 0,0 1 0,-2 1 0,1-3-3,1 1 0,0-1-1,0 0 1,0 1-1,0-1 1,-1 0-1,1 0 1,0 1-1,0-1 1,-1 0 0,1 0-1,0-1 1,0 1-1,-1 0 1,1 0-1,0-1 1,0 1-1,0 0 1,-1-1 0,1 1-1,0-1 1,0 0-1,0 1 1,0-1-1,0 0 1,-1-1-1,-1 0-4,0-1-1,0 0 0,0 0 0,1 0 0,-1-1 1,1 1-1,0-1 0,0 1 0,0-1 0,0 0 1,1 1-1,-1-1 0,1 0 0,0 0 0,0 0 1,1 0-1,-1-6 0,0-6-37,0 1 0,4-30 0,-1 26 8,2 0 0,0 1-1,1-1 1,1 1 0,1-1-1,0 2 1,2-1-1,0 1 1,19-27 0,-8 17-38,1 1 1,1 1 0,1 1 0,43-34 0,-57 51 70,1 0 0,0 1 0,0 0 0,1 0 1,0 1-1,0 0 0,0 1 0,0 1 0,1 0 1,-1 0-1,16-1 0,-19 3 31,1 1 0,-1 0 0,1 0 0,-1 1 1,1 0-1,-1 1 0,0 0 0,1 0 0,-1 1 0,0 0 0,-1 0 0,1 1 1,0 0-1,-1 0 0,0 1 0,12 10 0,-6-3 30,-1 1 0,-1 0 0,0 1 0,-1 0 0,0 1 0,-2 0 0,1 1 0,-2-1 0,0 2 0,-1-1 0,7 30 0,-7-19 28,-1 1-1,-2-1 0,0 1 1,-2 0-1,-1 0 1,-6 48-1,5-72-258,0 0 0,0 0 0,0 0 0,0 0 0,-1-1-1,1 1 1,-1 0 0,0 0 0,0-1 0,-1 0 0,1 1 0,-1-1 0,0 0 0,1 0 0,-1 0-1,-1 0 1,-5 4 0,7-6-4,-1 0-1,1 0 1,-1 0 0,1 0-1,-1 0 1,1 0-1,-1 0 1,1-1-1,-1 0 1,0 1 0,1-1-1,-1 0 1,0 0-1,1 0 1,-1-1-1,0 1 1,1-1 0,-1 1-1,1-1 1,-1 0-1,1 0 1,-1 0-1,1 0 1,0-1 0,-1 1-1,1 0 1,-4-4-1,-9-7-3412</inkml:trace>
</inkml:ink>
</file>

<file path=ppt/ink/ink19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5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0 267 8064,'4'-27'3472,"11"1"-3046,-9 16 198,-2 4 103,0 0 0,0 1-1,1 0 1,-1-1 0,9-6 0,-2 4-243,0 0 1,0 1-1,16-7 1,23-16 1088,-17 5-1662,32-24 904,-59 46-621,-1 0 0,1 0 0,0 1 0,0-1 0,0 1-1,0 0 1,1 1 0,-1 0 0,0 0 0,9 0 0,-13 0-123,1 2 1,-1-1 0,1 0-1,0 0 1,-1 1 0,1-1 0,-1 1-1,0 0 1,1 0 0,-1 0-1,0 0 1,1 0 0,-1 1-1,0-1 1,0 0 0,0 1 0,0 0-1,0 0 1,0-1 0,-1 1-1,1 0 1,-1 0 0,1 0-1,-1 1 1,0-1 0,1 0 0,-1 0-1,0 1 1,0 3 0,3 8 153,-1-1 0,-1 1 0,-1 1 0,1 20 0,2 21 296,-2-46-496,0 1 1,1-1-1,0 0 1,1 0-1,0 0 0,0 0 1,1-1-1,1 0 1,-1 0-1,1 0 1,1 0-1,0-1 1,0 0-1,1-1 0,-1 0 1,2 0-1,-1 0 1,1-1-1,0-1 1,0 1-1,0-1 0,1-1 1,0 0-1,0 0 1,11 2-1,-1-1-24,1-1 0,-1-1 0,0 0 0,1-2 0,0 0 0,-1-2 0,1 0 0,37-8 0,-24 1-24,-1-1 0,1-3 0,-2 0 0,44-24 0,-67 31-5,0-1 1,-1 0-1,0 0 1,0 0 0,-1-1-1,0 0 1,0-1-1,0 0 1,-1 0 0,0 0-1,-1-1 1,0 1 0,0-1-1,4-12 1,-6 13 6,0 0 0,-1 0 0,0 0 0,0 0 0,-1 0 0,0-1 0,0 1 0,-1 0 0,0-1-1,0 1 1,-1-1 0,0 1 0,-1 0 0,1 0 0,-2 0 0,1 0 0,-5-8 0,7 15 24,0 0 0,0 1-1,0-1 1,0 0 0,-1 0-1,1 1 1,0-1 0,-1 0-1,1 1 1,0-1 0,-1 0-1,1 1 1,-1-1 0,1 1-1,-1-1 1,1 1 0,-1-1-1,0 1 1,1-1 0,-1 1-1,0-1 1,1 1 0,-1 0-1,0 0 1,1-1-1,-1 1 1,0 0 0,0 0-1,1 0 1,-1-1 0,0 1-1,0 0 1,1 0 0,-2 1 0,1 0 12,-1 0 1,1 0 0,0 0 0,-1 0 0,1 1-1,0-1 1,0 1 0,0-1 0,0 1 0,0-1-1,1 1 1,-1 0 0,-1 2 0,-12 53 458,13-41-374,0 0-1,1 0 1,1 0-1,1 0 1,0 0-1,1 0 1,1-1-1,0 1 1,2-1-1,-1 0 1,2 0-1,0-1 0,0 0 1,1 0-1,13 15 1,-13-18-268,1 0 0,1-1 0,0 0 0,1 0 0,-1-1 0,2-1 0,-1 0 0,1 0 0,1-1 0,21 9 0,-32-15-58,0 0-1,0-1 1,0 1-1,1-1 1,-1 1-1,0-1 1,0 1-1,0-1 1,0 0-1,0 0 1,1 0-1,-1-1 1,0 1-1,0 0 1,0-1-1,0 0 0,0 1 1,0-1-1,0 0 1,3-1-1,15-6-3357</inkml:trace>
</inkml:ink>
</file>

<file path=ppt/ink/ink19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6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66 354 8960,'-15'-1'7170,"15"16"1428,1 6-8004,-1-12-494,0 0 1,1 0-1,0 0 1,1 0-1,0-1 1,0 1-1,1 0 0,0-1 1,0 1-1,1-1 1,0 0-1,0-1 1,1 1-1,0-1 1,1 1-1,0-1 0,0-1 1,0 1-1,1-1 1,0-1-1,0 1 1,0-1-1,11 6 0,4-4-2,0-1 0,1-1-1,0-1 1,0-1-1,0-1 1,29-1-1,-32-1-87,0-2 0,0 0 0,0-2 0,-1 0-1,1-1 1,-1-1 0,0-1 0,-1 0 0,0-1 0,0-1-1,-1-1 1,30-22 0,-38 26-18,0-1 0,0-1-1,-1 0 1,0 0 0,0 0-1,-1-1 1,0 0 0,-1 0-1,0-1 1,0 0 0,-1 0 0,0 0-1,-1-1 1,0 1 0,-1-1-1,0 0 1,2-17 0,-4 15-5,-1-1 1,-1 1-1,0-1 1,-1 1-1,0 0 1,-1 0-1,0 0 0,-1 0 1,-1 0-1,0 1 1,-1 0-1,0 0 1,-1 0-1,0 1 1,-1 0-1,-12-14 0,13 17 12,0 0 0,-1 1-1,0 0 1,0 1-1,-1 0 1,0 0-1,0 0 1,-1 1 0,1 1-1,-1 0 1,0 0-1,0 1 1,0 0-1,-15-2 1,17 3 1,-11-3-12,-1 2 0,1 0 0,-1 1-1,1 1 1,-1 1 0,0 1 0,1 1 0,-1 0-1,1 1 1,0 2 0,0 0 0,0 0 0,-22 11-1,21-8-84,1 0 0,-1 1-1,2 1 1,0 1-1,0 0 1,-25 22-1,38-29-63,0 1-1,0 0 0,1 0 0,0 1 0,0-1 1,0 1-1,0 0 0,1 0 0,0 0 0,-3 11 1,5-12-76,0-1 0,0 1 1,1 0-1,0-1 0,0 1 1,0 0-1,0 0 0,1 0 1,-1-1-1,1 1 0,1 0 1,-1-1-1,1 1 0,-1-1 1,1 0-1,5 8 0,32 41-3219</inkml:trace>
</inkml:ink>
</file>

<file path=ppt/ink/ink19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6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172 618 3072,'-1'-1'553,"1"0"-1,-1 0 1,0 0 0,1 0 0,-1 0-1,0 0 1,0 0 0,0 0 0,0 0-1,0 0 1,0 1 0,0-1 0,0 0-1,-1 1 1,1-1 0,0 1 0,0-1-1,-2 0 1,2 1-355,0 0-1,0 1 1,0-1 0,0 0-1,0 0 1,0 0 0,0 1-1,0-1 1,1 0-1,-1 1 1,0-1 0,0 0-1,0 1 1,1-1-1,-1 1 1,0 0 0,0-1-1,1 1 1,-1 0-1,0 0 1,-1 2 16,1-1-1,-1 0 1,1 1-1,0-1 1,0 1-1,0 0 1,0-1-1,0 1 1,0 0-1,1 0 1,-1 0-1,1-1 1,0 1-1,0 0 1,0 0-1,0 0 1,1-1-1,0 4 1,1 4 67,1 0 0,0 0 1,0 0-1,1 0 0,1 0 1,-1-1-1,2 0 0,-1 0 1,1-1-1,0 1 0,1-1 1,0 0-1,0-1 0,1 0 1,8 7-1,-2-6-157,0-1 1,0 0-1,0-1 0,1-1 1,-1 0-1,2-1 0,21 4 1,-26-6-103,-1-1 0,1 0 0,0-1 0,0 0 0,0 0 0,-1-1 0,1-1 0,0 0 0,-1 0 0,1-1 0,19-8-1,-19 6-21,0-1-1,-1 0 0,0-1 0,0 1 0,0-2 1,-1 0-1,0 0 0,0 0 0,-1-1 0,-1-1 0,1 1 1,-1-1-1,-1 0 0,0-1 0,0 0 0,-1 0 1,0 0-1,-1 0 0,-1-1 0,0 1 0,0-1 0,-1 0 1,0 0-1,-1 0 0,-1-18 0,-3 8 2,-1 0-1,0 0 0,-2 1 1,0 0-1,-2 0 1,0 1-1,-2 0 0,0 0 1,-1 1-1,0 0 1,-2 1-1,-17-20 1,6 12-5,0 0 0,-2 2 0,-1 1 0,0 1 0,-2 1 1,-60-32-1,37 28-60,-1 2 0,0 3 0,-58-13 0,86 33-16,23 5 53,15 3 27,32 7 44,0-3 0,79 13 0,-70-16-26,62 7 60,-1-6 0,205-8 0,-220-10-3491,-99 9 298,-8 4-341</inkml:trace>
</inkml:ink>
</file>

<file path=ppt/ink/ink19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7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272 410 4736,'1'9'12055,"3"7"-6020,2 8-4133,-2-13-2155,-1-1 1,2 0 0,-1 0 0,8 11 0,3-2 2640,-7-11-2274,0 0 0,0 0 1,1 0-1,1-1 0,-1-1 0,1 0 0,0 0 0,0-1 0,1 0 1,0-1-1,0 0 0,0-1 0,0 0 0,0 0 0,1-1 0,-1-1 0,1 0 1,-1-1-1,21-1 0,-10-1-96,0-1 1,-1 0 0,1-2-1,-1 0 1,0-2 0,0 0-1,-1-1 1,0-2 0,-1 0-1,0 0 1,0-2 0,-1 0-1,0-2 1,-1 0 0,27-29-1,-38 35-35,0-1-1,0 1 0,-1-1 0,0-1 0,-1 1 0,1-1 0,-2 0 0,0 0 0,0 0 0,-1 0 0,0 0 0,0-1 0,-1 1 1,-1-1-1,0 1 0,0-1 0,-1 1 0,-3-15 0,1 12-3,0 0-1,-1 1 1,-1 0-1,1 0 1,-2 0 0,0 1-1,0 0 1,-1 0-1,-1 0 1,0 1 0,0 0-1,-1 0 1,0 1 0,-15-12-1,7 10-1,0 1 0,-1 0-1,0 1 1,0 1 0,-1 1 0,0 0 0,0 2-1,-1 0 1,0 1 0,0 1 0,0 1-1,0 0 1,0 2 0,0 0 0,0 2-1,-28 5 1,13-1-73,1 2 0,0 1 0,1 2 0,0 1 0,1 1 0,1 2 0,0 2 0,-47 32 1,60-36-287,0 1 1,1 1-1,1 1 1,-18 21 0,30-33 175,0 1 1,1-1 0,0 1 0,0-1 0,0 1-1,0 0 1,1 0 0,0 0 0,0 0 0,0 1-1,0-1 1,1 1 0,0-1 0,0 1 0,1-1 0,0 1-1,0-1 1,0 1 0,0 0 0,1-1 0,2 11-1,1-8-269,1-1 0,-1 1-1,2-1 1,-1 0-1,1 0 1,11 10-1</inkml:trace>
</inkml:ink>
</file>

<file path=ppt/ink/ink19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8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8 10368,'-5'-4'5120,"-9"1"-2945,10 6 5121,-1 10-6784,-4 10 128,-5 9 128,5 2 128,9 17-1152,0 4 0,9-3 640,14-13 128,11-9-896,6-10 128,17-11-1408,0-18 0,-5-11-1920,5-10 0</inkml:trace>
</inkml:ink>
</file>

<file path=ppt/ink/ink19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8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12032,'14'20'6015,"66"-33"-10238,-57 6 10238,5 11-9343,1-4 1,-10 0-1537,-10 12 0</inkml:trace>
</inkml:ink>
</file>

<file path=ppt/ink/ink19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8:58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1354 10752,'2'-4'2538,"12"2"-895,10 4-1243,28-1 519,-5-12 4268,132-60-2457,-88 27-2545,-2-4 1,126-91-1,-185 116-148,-1-1 1,-1-1 0,-1-1 0,-2-1-1,0-2 1,-2 0 0,28-48 0,-40 58-85,-1 0-1,0-1 1,-2 0 0,0-1 0,-1 0 0,-1 0 0,-2 0-1,0-1 1,-1 1 0,-1-1 0,-1 0 0,0 0 0,-2 0-1,-4-25 1,0 23 16,-1 0 0,-2 0 0,0 0 1,-1 1-1,-1 0 0,-2 1 0,0 0 0,-1 1 0,-1 0 0,-1 1 0,-1 1 0,0 0 0,-2 1 0,0 1 0,-1 1 0,0 1 0,-2 0 0,0 1 1,-29-14-1,39 23 82,1 1 1,-2-1-1,1 2 1,0 0-1,-1 0 1,1 1-1,-23-1 1,27 3-4,0 0-1,0 0 1,1 1 0,-1 0 0,0 1 0,0-1 0,0 1 0,1 1 0,-1-1 0,1 1 0,0 0 0,0 1-1,0-1 1,-9 8 0,4 0 52,0 0-1,1 1 0,0 1 0,1 0 1,0 0-1,1 1 0,1 0 1,0 0-1,1 1 0,1 0 0,-6 20 1,-2 18 278,3-1 0,-4 58 0,-1 85 795,10 0 0,24 251 0,-17-425-1111,-2-4-7,2 0 0,0 0 1,0-1-1,2 1 0,0-1 0,11 28 0,-14-42-57,0-1-1,0 0 1,0 1-1,0-1 1,0 0-1,1 0 1,-1 0-1,0 0 0,0 0 1,1 0-1,-1 0 1,1 0-1,-1 0 1,1 0-1,-1-1 1,1 1-1,-1-1 1,1 1-1,0-1 0,-1 0 1,1 0-1,-1 1 1,1-1-1,0 0 1,-1-1-1,1 1 1,0 0-1,-1 0 1,1-1-1,2 0 0,47-21-708,-48 20 627,59-36-2666,-1-3 0,71-63 1,-129 102 2657,127-107-3770</inkml:trace>
</inkml:ink>
</file>

<file path=ppt/ink/ink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0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3328,'0'13'1664,"20"-13"-1024,-2 3 2816,1 5-3072,10-3 128,8-2 0,9 5 128,2-8-896,4 0 0,-1-8 640,1 5 0,-1-13-640,-8 3 128,-6 3-1152,1-6 0,-1 16-128,-12-9 128</inkml:trace>
</inkml:ink>
</file>

<file path=ppt/ink/ink19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0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15 613 8192,'-2'4'388,"0"-1"0,0 1 1,0 0-1,1 0 0,0 0 0,-1 0 1,1 0-1,1 0 0,-1 0 0,1 1 1,-1-1-1,1 0 0,1 0 0,-1 0 1,0 1-1,1-1 0,0 0 0,0 0 1,0 0-1,1 0 0,-1 0 0,1 0 1,0-1-1,0 1 0,0 0 0,0-1 1,1 0-1,0 1 0,-1-1 0,1 0 1,0 0-1,1-1 0,-1 1 0,5 3 1,-2-4-312,-1-1-1,1 1 1,-1-1 0,1 0 0,0 0 0,-1-1 0,1 0 0,0 0 0,-1 0-1,1 0 1,0-1 0,-1 0 0,1 0 0,-1-1 0,1 0 0,-1 0 0,0 0 0,0 0-1,7-5 1,11-6 315,-1-1 0,34-28 1,-50 38-313,7-6-32,0-1-1,0 0 1,-1-1 0,0 0-1,-1-1 1,-1 0-1,0-1 1,-1 0 0,0-1-1,-1 0 1,-1 0-1,0 0 1,-1-1 0,-1 0-1,-1 0 1,0-1-1,-1 1 1,0-1-1,-2 0 1,0 0 0,0 0-1,-2 1 1,0-1-1,-1 0 1,-6-23 0,1 11-84,-1 1 0,-21-49 1,24 65 23,-1 1 0,0-1 0,-1 1 0,-1 1 1,1-1-1,-2 1 0,1 1 0,-20-18 0,3 21 10,25 6 3,0 0-1,1 0 0,-1 1 1,0-1-1,0 0 0,1 0 1,-1 0-1,0 1 1,0-1-1,1 0 0,-1 0 1,0 1-1,0-1 0,0 0 1,0 0-1,0 1 0,1-1 1,-1 0-1,0 0 1,0 1-1,0-1 0,0 0 1,0 1-1,0-1 0,0 0 1,0 0-1,0 1 0,0-1 1,0 0-1,0 1 0,0-1 1,0 0-1,0 0 1,0 1-1,-1-1 0,1 0 1,0 1-1,0-1 0,0 0 1,0 0-1,0 1 0,-1-1 1,1 0-1,0 0 0,0 0 1,0 1-1,-1-1 1,1 0-1,0 0 0,0 0 1,-1 0-1,1 1 0,0-1 1,-1 0-1,1 0 0,0 0 1,0 0-1,-1 0 0,1 0 1,0 0-1,-1 0 1,1 0-1,0 0 0,-1 0 1,9 6 40,1 0 0,-1-1 0,1 0 0,0-1 0,1 0 0,-1 0 0,1-1 1,-1 0-1,20 3 0,2 1 38,231 72 350,-77-22-218,-183-56-211,14 4 17,-1-1-1,1-1 0,23 2 1,-35-5-14,-1 0 1,1 0 0,-1 0 0,0 0 0,1-1 0,-1 1 0,0-1 0,0 0 0,1 0 0,3-2 0,-6 2-3,0 0-1,1 0 1,-1 0 0,0 0 0,0 0 0,0 0-1,0 0 1,0 0 0,0-1 0,0 1 0,0 0-1,-1-1 1,1 1 0,0 0 0,-1-1 0,1 1 0,-1-1-1,0 1 1,1-1 0,-1 1 0,0-1 0,0 1-1,0-3 1,0 3-1,0 0 1,0 0-1,0 0 0,0 0 1,0 0-1,0 0 0,0 0 0,0 0 1,0 0-1,-1 0 0,1 1 0,0-1 1,-1 0-1,1 0 0,0 0 0,-1 0 1,1 0-1,-1 1 0,0-1 0,1 0 1,-1 0-1,1 1 0,-1-1 1,0 0-1,0 1 0,1-1 0,-1 1 1,0-1-1,-2 0 0,1 1 2,0 0 0,0-1 0,0 1 0,-1 1-1,1-1 1,0 0 0,0 0 0,0 1 0,0-1 0,0 1-1,-1 0 1,-2 1 0,-5 3 17,0 0 1,1 1-1,-1 0 0,-8 7 0,10-5 2,0 0-1,1 1 0,-1 0 1,2 0-1,-1 0 1,1 1-1,1 0 1,-8 19-1,-1 7 64,-9 42-1,19-62-50,-2 8 16,0 1 1,2 0-1,1 0 0,1 0 0,1 0 1,2 1-1,0-1 0,7 35 0,-7-51-34,2 0-1,-1 0 1,1 0-1,1 0 1,0-1-1,0 0 1,1 0-1,-1 0 1,2 0-1,-1-1 1,8 8-1,-7-10-16,-1 0 0,1-1-1,0 0 1,0 0-1,0-1 1,0 0-1,1 0 1,-1 0 0,1-1-1,0 0 1,0 0-1,0 0 1,0-1-1,0 0 1,0-1 0,9 0-1,-4-1-117,0 0-1,0-1 1,0-1-1,0 0 1,-1 0-1,1-1 1,-1-1-1,0 0 1,0 0-1,-1-1 1,1 0-1,-1-1 1,-1 0-1,15-15 1,5-6-792,-1-1 0,47-66-1,-18 8-352,-53 79 1308,0 0 1,0 0-1,-1-1 0,0 1 1,0-1-1,-1 0 0,0 0 1,-1 0-1,1-9 0,-5 3 911,-5 16-286,-7 27 590,12-16-1085,1 0 0,0 0 0,1 0 0,0 0-1,1 0 1,1 0 0,0 0 0,0 0 0,2 0 0,-1 0-1,5 12 1,4 7-181,0-1-1,30 53 0,-35-73-284,0 0-1,0 0 1,15 17-1,-19-25-19,1 1-1,-1-1 0,0 0 1,1 0-1,0 0 0,-1 0 1,1 0-1,0-1 0,0 1 1,0-1-1,0 1 0,0-1 0,0 0 1,1-1-1,-1 1 0,5 0 1,13-1-3037</inkml:trace>
</inkml:ink>
</file>

<file path=ppt/ink/ink19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1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11392,'-25'0'5631,"59"12"-8830,-25-12 8830,11 8-10494,-12-1 127</inkml:trace>
</inkml:ink>
</file>

<file path=ppt/ink/ink19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1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362 26 5760,'-22'-15'6125,"22"14"-5767,-1 0-1,0 1 0,0-1 1,0 0-1,0 0 1,0 0-1,0 1 1,0-1-1,0 0 1,0 1-1,0-1 1,-1 1-1,1-1 0,0 1 1,0 0-1,0-1 1,-2 1-1,-22 7 139,-64 29 666,59-26-289,-44 22 0,66-28-718,0 1 0,0 0 0,0 0 0,0 1 0,1 0 0,0 1 1,0-1-1,1 1 0,-9 12 0,14-18-139,0 0 0,0 1 0,1-1 1,-1 0-1,0 1 0,0-1 0,1 1 0,-1-1 0,0 1 1,1 0-1,0-1 0,-1 1 0,1-1 0,0 1 0,0 0 1,0-1-1,0 1 0,0 0 0,0-1 0,0 1 0,1-1 1,-1 1-1,1 0 0,-1-1 0,1 1 0,-1-1 0,1 1 1,0-1-1,0 0 0,0 1 0,0-1 0,0 0 0,0 1 1,0-1-1,0 0 0,1 0 0,-1 0 0,0 0 0,1 0 1,-1 0-1,0-1 0,1 1 0,-1 0 0,1-1 0,2 2 1,8 2 16,1 0 1,0 0 0,0-1 0,18 2 0,-25-5-30,264 58 18,-261-55-16,0 0 0,1 0 0,-2 0 0,1 1 0,0 1 0,-1 0 0,0 0 1,0 0-1,0 1 0,-1 0 0,1 1 0,-2 0 0,1 0 0,-1 0 0,8 13 0,-10-14 26,-1 1 0,0 0 0,0 0 0,0-1 0,-1 2 0,0-1 0,-1 0 0,0 0 0,0 1 0,0-1-1,-1 0 1,0 1 0,-1-1 0,1 1 0,-1-1 0,-1 0 0,1 0 0,-1 1 0,-1-1 0,-4 10 0,1-4 77,-1 0 1,0 0 0,-1-1 0,-1 0 0,1 0 0,-2-1 0,0 0 0,0-1 0,-1 0 0,0 0-1,-1-1 1,0-1 0,0 0 0,-1-1 0,0 0 0,0-1 0,-1 0 0,1-1 0,-1-1-1,0 0 1,-1-1 0,1 0 0,-1-1 0,1-1 0,-1 0 0,0-1 0,1-1 0,-1 0 0,1-1-1,-1 0 1,1-2 0,-16-4 0,23 5-228,0 1 0,0-1-1,0 0 1,0-1 0,0 0-1,1 0 1,-1 0 0,1-1-1,0 0 1,1 0 0,-1-1 0,1 1-1,0-1 1,1 0 0,-1-1-1,1 1 1,0-1 0,1 0-1,-1 0 1,1 0 0,-3-12 0,6 17-79,0 1 0,-1-1 0,1 1 0,0-1 0,0 1 0,0-1 0,1 1 0,-1-1 0,0 1 0,0-1 0,1 1 1,-1-1-1,1 1 0,0 0 0,-1-1 0,1 1 0,0 0 0,0-1 0,-1 1 0,1 0 0,0 0 0,0 0 0,0 0 1,1 0-1,0-1 0,20-12-3409</inkml:trace>
</inkml:ink>
</file>

<file path=ppt/ink/ink19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2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 9984,'-1'0'223,"1"0"0,-1 0 0,0 0 0,1 0 1,-1 0-1,0 0 0,1 0 0,-1 0 0,1 1 0,-1-1 0,0 0 1,1 0-1,-1 1 0,0-1 0,1 0 0,-1 1 0,1-1 1,-1 1-1,1-1 0,-1 0 0,1 1 0,-1-1 0,1 1 1,0 0-1,-1-1 0,1 1 0,-1 0 0,-13 28 4995,3 4-2176,5-10-3321,3-1 444,1 0 0,1 1 1,1-1-1,1 0 0,1 1 1,1-1-1,0 0 0,2 0 1,1-1-1,0 1 0,17 33 1,-21-49-127,1 0 1,0 1-1,1-2 1,-1 1-1,1 0 1,1-1 0,-1 0-1,1 0 1,-1 0-1,1 0 1,1-1-1,-1 0 1,9 5 0,-9-6-46,0-1 0,0-1 0,0 1 0,0-1 0,1 0 0,-1 0 0,1 0 0,-1-1 1,1 1-1,-1-1 0,1-1 0,-1 1 0,0-1 0,1 0 0,-1 0 0,0-1 0,6-2 1,0 0-47,0-1 1,0 0 0,0 0-1,-1-1 1,0-1 0,0 0-1,-1 0 1,0-1 0,0 0-1,0-1 1,-1 0 0,-1 0 0,1-1-1,10-19 1,0-7-152,-2 0 0,-1-1 0,11-43 1,-18 54 119,7-33 130,-14 55-14,0 1 1,-1-1-1,1 0 0,-1 0 0,0 1 0,0-1 0,0 0 1,-1 1-1,1-1 0,-1 0 0,0 1 0,0-1 0,-2-4 1,2 8-18,1 0 1,-1 0 0,1 0 0,-1 0 0,0 0 0,1 0-1,-1 0 1,0 0 0,1 0 0,-1 0 0,1 0 0,-1 0-1,0 0 1,1 1 0,-1-1 0,1 0 0,-1 1 0,1-1 0,-1 0-1,1 1 1,-1-1 0,1 0 0,-1 1 0,1-1 0,-1 1-1,1-1 1,0 1 0,-1-1 0,1 1 0,0-1 0,-1 1-1,1-1 1,0 1 0,0 0 0,0-1 0,-1 1 0,1 0 0,-3 10 140,1 0 0,0 0 0,1-1 0,0 1 0,0 1 0,2 14 0,8 70 407,-1-43-169,3-1 0,2 0-1,25 67 1,-36-114-451,1 0-1,-1-1 1,1 1-1,0-1 1,0 1-1,0-1 1,0 0-1,1 0 1,-1 0-1,1-1 1,0 1-1,1-1 1,-1 0 0,0 0-1,9 3 1,-10-4-292,0-1 1,1 0-1,-1 0 0,0-1 1,1 1-1,-1-1 1,1 1-1,-1-1 1,1 0-1,-1 0 1,1-1-1,-1 1 1,0-1-1,1 0 1,5-2-1,19-9-3364</inkml:trace>
</inkml:ink>
</file>

<file path=ppt/ink/ink19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2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1064 7680,'23'0'8384,"16"-2"-3841,-5-7-3533,-1-2 0,52-24-1,-25 9-1072,6-4 506,-1-3 1,-1-3 0,-2-2-1,85-69 1,-128 91-390,-1 0 0,0-1 0,-2 0 0,0-2 0,26-38 0,-35 45-44,-1 0-1,-1 0 1,0 0-1,0-1 1,-1 0-1,-1 1 1,0-1-1,0-1 1,-2 1 0,0 0-1,0 0 1,-2-18-1,-1 11-27,0-1 1,-2 1-1,0 0 0,-1 1 0,-1-1 1,-1 1-1,-1 0 0,-1 1 0,0-1 0,-1 2 1,-1-1-1,-1 2 0,0-1 0,-1 2 1,-1 0-1,0 0 0,-1 1 0,-1 1 0,0 1 1,0 0-1,-2 1 0,1 1 0,-22-9 1,36 17 8,-1 0 1,1 0 0,-1 1 0,0 0 0,0-1-1,1 1 1,-1 1 0,0-1 0,0 1 0,0-1-1,0 1 1,0 0 0,0 0 0,0 1-1,0-1 1,0 1 0,0 0 0,0 0 0,0 0-1,1 1 1,-1-1 0,0 1 0,1 0 0,-1 0-1,1 0 1,0 1 0,0-1 0,0 1 0,0 0-1,0-1 1,0 1 0,1 0 0,-1 1 0,1-1-1,0 0 1,0 1 0,0-1 0,-2 8 0,-6 16 68,2 0 0,0 1 0,2 0 1,-3 33-1,-5 123 380,12-144-328,-7 623 1317,9-619-1373,2 0-1,2 0 1,1 0-1,17 60 0,-22-101-71,1 0-1,0-1 0,0 1 0,0 0 0,0-1 0,0 0 0,0 1 0,1-1 0,-1 1 0,1-1 0,0 0 0,0 0 0,0 0 0,0 0 0,0 0 0,0-1 0,0 1 1,4 1-1,-4-2-108,1-1 1,0 1 0,0-1-1,0 0 1,-1 0 0,1 0-1,0 0 1,0 0 0,0-1-1,-1 1 1,1-1 0,0 0-1,0 0 1,-1 0 0,1 0-1,-1 0 1,6-4 0,3-1-733,1-1 0,-1-1 0,0 0 0,-1-1 0,13-12 0,20-27-2599</inkml:trace>
</inkml:ink>
</file>

<file path=ppt/ink/ink19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3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1 9600,'-6'8'1360,"1"0"1,0 1-1,0-1 0,1 1 1,0 0-1,1 0 1,-1 1-1,-1 13 0,-6 33 1972,6-6-3292,-31 813 2413,35-841-2438,0 17 45,1 0-1,11 73 1,-10-103-64,0-1 1,1 0 0,1 0-1,-1 0 1,1 0-1,0 0 1,1 0-1,0-1 1,0 1-1,1-1 1,0 0 0,0 0-1,1-1 1,-1 0-1,1 0 1,1 0-1,-1-1 1,15 10-1,-12-12-98,-1 0-1,1 0 0,0 0 0,0-1 1,0-1-1,0 0 0,0 0 0,0 0 1,0-1-1,0-1 0,0 1 0,0-1 0,0-1 1,0 0-1,0 0 0,0-1 0,14-6 1,-1-1-827,0-1 0,0-1 0,-2 0 0,1-2 0,25-22 0,12-20-2421</inkml:trace>
</inkml:ink>
</file>

<file path=ppt/ink/ink19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3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9856,'48'4'4864,"69"-24"-4864,-85 20 7167,16 4-6527,9 1 0,9-10-384,-11 5 0,2 0-1024,-1 0 0,-4-4-1920,-6 1 128</inkml:trace>
</inkml:ink>
</file>

<file path=ppt/ink/ink19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4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84 235 6144,'-2'-1'500,"0"0"0,1 0 1,-1 0-1,0 0 0,0 0 1,0 0-1,0 0 0,1 0 1,-1 1-1,0-1 0,0 1 1,-1 0-1,1-1 0,0 1 1,0 0-1,0 0 0,0 0 1,0 1-1,0-1 0,0 0 1,0 1-1,-2 0 0,2 0-268,0 1-1,0-1 0,0 1 1,0-1-1,1 1 0,-1 0 0,0 0 1,1 0-1,-1 0 0,1 0 1,0 0-1,0 0 0,0 1 0,0-1 1,-1 4-1,-2 7-192,2 0 1,-1 0-1,2 0 1,0 0-1,1 21 1,0-23 159,1-1 1,0 1-1,1-1 1,0 1-1,1-1 1,0 0-1,0 0 1,1 0-1,0-1 1,1 1-1,0-1 1,1 0-1,0 0 1,0-1-1,1 0 1,0 0-1,9 8 1,-5-7-59,1-1-1,-1 0 1,2-1-1,-1 0 1,1-1-1,0 0 1,0-1-1,1-1 1,-1 0 0,1 0-1,0-2 1,18 2-1,-9-2-73,-1-2 0,1-1 1,-1-1-1,0 0 0,0-2 0,0-1 0,0 0 0,-1-2 0,0 0 0,0-2 0,21-11 1,-25 11-45,0 0 0,-1-2 0,-1 0 0,1 0 1,-2-2-1,1 0 0,-2-1 0,0 0 1,-1-1-1,0 0 0,-1-1 0,-1 0 1,11-22-1,-18 31-23,0-1 0,-1 1 0,1-1 0,-2 0 0,1 0 1,-1 0-1,0 0 0,-1 0 0,0 0 0,0 0 0,0 0 0,-1 0 0,-1 0 1,1 0-1,-1 0 0,-1 1 0,1-1 0,-1 1 0,-1-1 0,1 1 0,-1 0 1,0 0-1,-1 1 0,0-1 0,0 1 0,-7-7 0,-2 0-10,0 0 0,0 1 0,-2 1 0,1 0 0,-1 1 0,-1 1 0,0 0 0,0 1 0,-1 1 0,-22-6 0,16 7 3,0 1 0,0 0 0,0 2 0,0 1 0,-1 1 0,-24 2 0,36 0-24,1 0-1,0 1 1,-1 1-1,1 0 0,0 0 1,0 2-1,1-1 1,-1 1-1,1 1 1,0 0-1,0 1 1,1 0-1,-12 11 1,19-16 7,0 2 0,0-1 0,1 0 0,-1 1 0,1-1 1,0 1-1,0 0 0,0 0 0,0-1 0,1 1 0,-1 0 1,1 1-1,0-1 0,0 0 0,1 0 0,-1 0 0,1 1 1,0-1-1,0 0 0,0 0 0,1 1 0,0-1 0,0 0 1,0 0-1,0 0 0,0 0 0,1 0 0,3 6 0,0-1-44,0 0 0,0 0 0,1 0-1,1-1 1,-1 0 0,1-1-1,0 1 1,1-1 0,0 0 0,0-1-1,1 0 1,10 6 0,14 2-185,0-1 1,0-2 0,1-1-1,1-2 1,52 7-1,96-3-775,-163-13 959,1 0-1,0-1 1,0-1-1,-1-1 1,0 0-1,30-12 1,-35 8 288,4-1 476,-19 9-670,0 0-1,0 0 1,0 0 0,0 0 0,0 0 0,0 0-1,0 1 1,0-1 0,0 0 0,0 0 0,0 0 0,0 0-1,1 0 1,-1 0 0,0 0 0,0 0 0,0 1-1,0-1 1,0 0 0,0 0 0,0 0 0,0 0 0,0 0-1,1 0 1,-1 0 0,0 0 0,0 0 0,0 0-1,0 0 1,0 0 0,0 0 0,0 0 0,1 0 0,-1 0-1,0 0 1,0 0 0,0 0 0,0 0 0,0 0-1,0 0 1,1 0 0,-1 0 0,0 0 0,0 0 0,0 0-1,0 0 1,0 0 0,0 0 0,0 0 0,0 0-1,1 0 1,-1 0 0,0 0 0,0-1 0,0 1 0,-2 7 198,0 0 1,1 0-1,-1 0 1,1-1 0,1 1-1,0 0 1,0 0-1,0 0 1,2 9 0,-1 7-29,-1-13-119,1 1-1,1-1 0,0 0 0,0 0 0,1 0 0,0 0 0,0 0 0,1 0 0,1-1 0,8 14 0,-10-17-79,1 0 1,1 0-1,-1-1 1,1 1-1,0-1 0,0 0 1,1 0-1,-1 0 1,1-1-1,0 0 0,1 0 1,-1-1-1,0 0 1,1 0-1,12 4 0,0-3-584,0 0-1,0-1 0,21 0 0,-33-3 7,0-1-1,0 1 1,1-1 0,-1-1-1,0 1 1,0-1 0,0 0-1,0-1 1,-1 1 0,1-1-1,6-5 1,17-11-2895</inkml:trace>
</inkml:ink>
</file>

<file path=ppt/ink/ink19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4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10 8320,'0'-1'318,"-1"0"0,0 1 0,0-1 0,1 0-1,-1 0 1,0 1 0,0-1 0,0 1 0,0-1 0,0 0 0,0 1 0,0 0 0,0-1 0,0 1 0,0 0 0,0-1 0,0 1 0,-1 0 0,1 0 0,0 0 0,0 0-1,0 0 1,0 0 0,0 0 0,0 1 0,0-1 0,0 0 0,0 1 0,-1-1 0,1 0 0,0 1 0,0-1 0,1 1 0,-1 0 0,-2 0 0,-7 18 4164,0 10-4645,-3 27 504,3 1 0,2 0 0,0 68 0,6-87 193,-7 153 440,9 1 1,38 309-1,-37-491-974,0-1 1,1 1-1,0 0 1,1-1-1,0 0 1,0 1-1,7 11 1,-8-19-50,-1 1-1,1-1 1,0 0-1,0 0 1,0 0-1,1 0 1,-1 0 0,1 0-1,-1-1 1,1 1-1,-1-1 1,1 0-1,0 1 1,-1-1 0,1-1-1,0 1 1,0 0-1,0-1 1,0 1-1,0-1 1,0 0 0,0 0-1,0 0 1,0 0-1,0-1 1,0 1-1,-1-1 1,6-1-1,3 0-609,0-1 0,-1-1 0,1 0 0,-1 0 0,1-1-1,-1-1 1,-1 1 0,1-2 0,16-13 0,17-24-2947</inkml:trace>
</inkml:ink>
</file>

<file path=ppt/ink/ink19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5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6912,'9'-13'3456,"71"6"-1152,-52 4 3583,10-6-5119,19 5 128,8 4 256,1 4 0,5-1-1664,-1-3 128,1 9 640,-11-5 128,-3 3-1152,-14-2 0,-1-5-2176,-10 0 129</inkml:trace>
</inkml:ink>
</file>

<file path=ppt/ink/ink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0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1 386 3456,'10'2'461,"-1"-2"1,1 1-1,0-1 0,-1-1 0,1 0 1,0 0-1,-1-1 0,1 0 1,-1 0-1,0-1 0,0-1 1,17-8-1,10-8 804,59-44 1,-37 24-1773,-47 33 635,1 0 1,-1-1-1,-1 0 1,0-1-1,0 0 1,17-21-1,-25 27-108,-1 0-1,1 0 0,0 0 1,-1-1-1,0 1 0,1 0 0,-1-1 1,-1 1-1,1-1 0,0 1 1,-1-1-1,0 1 0,0-1 0,0 1 1,0-1-1,0 1 0,-1-1 1,1 1-1,-1-1 0,0 1 0,0 0 1,0-1-1,-1 1 0,1 0 1,-1 0-1,0 0 0,0 0 1,0 0-1,0 0 0,0 1 0,-1-1 1,-2-2-1,-1 0-5,0 0 0,-1 0-1,0 0 1,1 1 0,-1 0 0,-1 0-1,1 1 1,0 0 0,-1 1 0,0-1 0,0 1-1,0 1 1,1-1 0,-2 1 0,1 1 0,0 0-1,0 0 1,0 0 0,0 1 0,0 0 0,0 1-1,0 0 1,-11 4 0,9-4 55,1 2 0,-1-1 0,0 1 0,1 1 0,0-1 0,0 2 0,0-1 0,1 1 0,0 0 0,0 1 0,0 0 0,1 1 0,0-1 0,0 1 0,1 0 0,0 1 0,1 0 1,-6 10-1,8-10 62,0 0 0,1 0 1,0 0-1,0 1 1,1-1-1,0 1 1,0-1-1,1 0 0,1 1 1,-1-1-1,2 1 1,-1-1-1,1 0 1,6 18-1,-2-14 30,0 0 0,1 0 0,1 0 0,0-1 0,0 0 0,1 0 0,1-1 0,0 0 0,12 9 0,-4-4-65,1-1 1,1-1-1,0-1 0,1-1 0,1-1 0,-1 0 0,2-2 1,-1-1-1,1 0 0,1-2 0,37 6 0,-5-9-4853,107-10 0,-159 4 2304</inkml:trace>
</inkml:ink>
</file>

<file path=ppt/ink/ink19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5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180 328 7168,'-22'-6'3641,"10"2"-1319,3 3 2552,7 2-4707,1-1 0,0 1 0,0 0 1,0 0-1,0 0 0,1-1 0,-1 1 0,0 0 1,0 0-1,0 0 0,1 0 0,-1 0 1,1 1-1,-1-1 0,1 0 0,-1 0 0,1 0 1,-1 0-1,1 1 0,0 1 0,-8 29 1442,7-23-1476,0 0 0,0 1 0,1-1 0,0 0 1,0 0-1,1 1 0,1-1 0,-1 0 0,1 0 1,1 0-1,0 0 0,0-1 0,1 1 0,0-1 1,7 11-1,-7-13-33,1-1 1,-1 1 0,1-1-1,0 0 1,0-1 0,1 1-1,0-1 1,0 0 0,0 0-1,0-1 1,0 0 0,1 0-1,-1 0 1,1-1 0,0 0-1,0 0 1,-1-1 0,1 0-1,0 0 1,14 0 0,-7-2-56,1 0 0,-1-1 0,0 0 0,0-1 0,0-1 0,0 0 0,-1-1 0,1 0 0,-1-1 1,-1-1-1,1 0 0,18-14 0,-15 8-25,0 0 0,-1-1 0,0-1 1,-1-1-1,-1 0 0,-1 0 0,0-1 1,10-21-1,-17 29-26,0-1 0,-1 0 0,-1 0 0,0-1 0,0 1 0,-1-1 0,0 1 0,-1-1 0,0 0 0,0 0 0,-1 0 0,-1 1 0,0-1 0,0 0 0,-1 1 0,-1-1 0,0 1-1,0-1 1,-1 1 0,0 0 0,-1 0 0,0 1 0,0 0 0,-1 0 0,0 0 0,-1 0 0,0 1 0,0 0 0,-1 0 0,0 1 0,0 0 0,-1 1 0,0 0 0,0 0 0,-1 1 0,1 0 0,-1 0 0,-16-4 0,7 4 1,0 1 1,-1 1-1,1 1 0,-1 1 1,0 0-1,0 1 0,1 2 1,-1 0-1,1 1 0,-1 0 1,1 2-1,0 1 0,-20 8 0,26-9-169,1 1 0,-1 0 0,1 2 0,0-1 0,1 1 0,-1 1 0,2 0 0,-17 17 0,21-19-165,1 0 0,-1 1 0,1 0 0,1 0 0,-1 0 0,1 1 0,1-1 0,-1 1 0,1 0 0,1 0 0,0 0 0,0 0 0,0 17 0,2-15-499,1 0 1,0 0 0,5 20-1</inkml:trace>
</inkml:ink>
</file>

<file path=ppt/ink/ink19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6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56 106 5760,'-1'-6'614,"1"0"0,-1 0 1,1 0-1,0 0 0,1 0 1,-1 0-1,1 1 0,3-12 1,11-9 6271,-9 19-5700,1-2 1009,-8 15-797,-6 30 10,4 10-546,-19 213 1070,6-135-1232,-21 237 794,36-315-1294,1 0 0,3 0-1,2 0 1,1 0 0,23 78-1,-27-117-207,0-1-1,1 1 0,-1-1 0,1 0 0,1 0 0,-1 0 0,1 0 1,0-1-1,0 1 0,1-1 0,0 0 0,0-1 0,0 1 0,0-1 1,1 0-1,10 6 0,-7-6-33,0 0 1,0-1-1,1-1 0,-1 1 1,1-2-1,-1 1 1,1-1-1,0-1 0,-1 0 1,17-1-1,7-4-1108,-1-2 0,0-1 0,-1-1 0,0-2-1,58-28 1,16-20-6017,-61 34 3583</inkml:trace>
</inkml:ink>
</file>

<file path=ppt/ink/ink19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6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9856,'46'-16'4864,"91"0"-5632,-94 9 9471,28-2-8063,4 2 128,14 7-128,5 4 128,-14 8-1536,-9 8 128,-11-4-384,-8-2 128,-9-2-2304,-6 4 129</inkml:trace>
</inkml:ink>
</file>

<file path=ppt/ink/ink19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7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41 354 8192,'-3'1'608,"1"0"0,0 0-1,0 0 1,-1 0 0,1 0 0,0 1 0,0-1 0,1 1 0,-1 0 0,0-1 0,0 1 0,1 0 0,-1 0-1,1 0 1,0 0 0,-1 1 0,1-1 0,0 0 0,0 0 0,-1 4 0,1 1-167,0-1-1,0 1 1,1-1 0,-1 1 0,1 0 0,1-1-1,1 12 1,3 6-514,1-1 0,1 1 0,13 28-1,-9-25 359,0-1-1,2 0 1,1-1-1,1 0 0,2-1 1,0-1-1,1 0 1,34 31-1,-52-53-282,0-1 1,0 0-1,0 0 0,0 0 1,0 0-1,0 0 0,0 0 0,0 0 1,0 1-1,0-1 0,1 0 0,-1 0 1,0 0-1,0 0 0,0 0 1,0 0-1,0 0 0,0 0 0,1 0 1,-1 0-1,0 0 0,0 0 0,0 0 1,0 0-1,0 0 0,0 0 1,1 0-1,-1 0 0,0 0 0,0 0 1,0 0-1,0 0 0,0 0 0,1 0 1,-1 0-1,0 0 0,0 0 0,0 0 1,0 0-1,0 0 0,0 0 1,0-1-1,1 1 0,-1 0 0,0 0 1,0 0-1,0 0 0,0 0 0,0 0 1,0 0-1,0 0 0,0-1 1,0 1-1,0 0 0,0 0 0,0 0 1,0 0-1,0 0 0,0-1 0,0 1 1,0 0-1,0 0 0,0 0 1,0 0-1,0 0 0,0 0 0,0-1 1,0 1-1,0 0 0,-2-19 70,-11-24-25,12 40-43,-29-70 48,-30-121 1,54 170-66,2 0 0,0 0-1,2-1 1,1 1 0,1-1 0,0 1 0,2 0 0,1-1 0,10-36 0,-10 49 26,1 0 0,1 0 0,0 0 0,0 1 0,1-1 0,1 1 0,0 1 0,0-1 1,1 1-1,1 1 0,-1-1 0,2 2 0,-1-1 0,1 1 0,0 0 0,1 1 0,19-10 0,-17 11 2,0 1-1,1 1 1,0 0-1,-1 1 1,2 0 0,-1 1-1,0 0 1,0 1 0,1 1-1,-1 0 1,0 1 0,0 1-1,1 0 1,-1 1 0,17 6-1,-11-2-861,1 2 0,-1 0 0,-1 1 0,0 1 0,23 18 0,-17-12-300,-6-7-2309</inkml:trace>
</inkml:ink>
</file>

<file path=ppt/ink/ink19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7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137 231 7936,'5'-10'6172,"-8"15"-37,-3 9-2203,0 1-4364,1 3 851,1 0 0,1 0-1,0 1 1,1-1 0,1 1-1,2 32 1,0-44-332,1 0 0,-1 0 0,1 0 0,0 0 0,1 0 0,0 0 0,0-1 0,0 1 0,1-1 0,0 0 0,0 0 0,1 0 0,0-1 0,0 0 0,0 1 0,0-2 0,1 1 0,0-1 0,0 1-1,10 4 1,-5-4-52,1 0-1,0-1 0,0 0 0,1 0 0,-1-2 0,1 1 0,0-2 1,0 0-1,-1 0 0,1-1 0,0-1 0,0 0 0,0-1 0,-1 0 0,1-1 1,-1 0-1,0-1 0,1 0 0,-2-1 0,1-1 0,-1 0 0,1 0 0,-2-1 1,1 0-1,-1-1 0,0 0 0,-1-1 0,0 0 0,0-1 0,-1 0 1,0 0-1,0 0 0,-2-1 0,8-15 0,-8 13-62,-1-1 0,-1 0-1,0 0 1,-1 0 0,-1-1 0,0 1-1,-1-1 1,0 1 0,-1-1 0,-1 1 0,0-1-1,-1 1 1,-1 0 0,0-1 0,-1 1-1,-10-23 1,10 28 6,0 0 1,-1 0-1,-1 0 0,1 1 0,-1 0 1,0 0-1,-1 1 0,0-1 0,0 2 1,-1-1-1,0 1 0,0 0 0,0 0 0,-1 1 1,0 0-1,0 1 0,0 0 0,0 0 1,-1 1-1,1 0 0,-1 1 0,0 0 1,0 1-1,-19-1 0,12 2-21,0 1 0,0 1 0,1 1 0,-1 0 0,1 1 0,-1 0 0,1 2 0,0 0 0,1 1-1,0 0 1,0 1 0,0 1 0,1 0 0,0 1 0,1 1 0,-22 21 0,25-20-397,0 0-1,0 0 1,1 1 0,1 0-1,0 0 1,1 1 0,0 0 0,1 0-1,1 1 1,0 0 0,-5 25-1,7 23-3143</inkml:trace>
</inkml:ink>
</file>

<file path=ppt/ink/ink19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8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38 412 8064,'-3'3'662,"-1"0"0,1 0 1,0 0-1,0 1 1,1-1-1,-1 1 0,1 0 1,-1 0-1,1 0 0,0 0 1,1 0-1,-1 0 0,1 0 1,0 1-1,0-1 0,-1 5 1,2 2-126,1 0 1,0 0-1,0 0 1,1 0-1,5 16 1,-4-11-417,1 0 1,1 0-1,1-1 1,0 0-1,1 0 1,0-1-1,1 1 1,1-1-1,0-1 1,1 0-1,0 0 1,1-1-1,1-1 1,0 0-1,0 0 1,1-1-1,0-1 1,1 0-1,0 0 1,1-2-1,-1 0 1,23 8-1,-11-7 32,-1-1 0,0 0 0,1-2 0,0-1 0,1-2 0,49 0 0,-66-2-135,-1-1 1,0 0-1,0 0 1,0-1-1,0-1 1,0 1-1,-1-1 1,1-1-1,-1 0 1,1 0-1,-1 0 1,-1-1-1,1 0 1,-1-1-1,1 0 1,-2 0-1,1 0 1,-1-1-1,0 0 1,0 0-1,-1-1 1,0 1-1,6-11 1,-6 5-19,-1 0 0,0 1 0,-1-1 0,0 0 0,-1-1 0,0 1 0,-1 0 0,-1-1 1,0 1-1,0 0 0,-2-1 0,0 1 0,0 0 0,-1 0 0,-1 0 0,0 0 0,-1 1 0,-7-16 0,-7-9-26,-2 1 0,0 1 1,-3 1-1,-46-52 0,-72-64-69,122 132 75,0 1 0,-2 0 1,0 1-1,0 2 0,-41-20 1,31 25-6,18 8 30,14 2-5,0-1 1,-1 0-1,1 0 1,0 0-1,0 0 0,0 0 1,0 0-1,0 0 1,-1 1-1,1-1 0,0 0 1,0 0-1,0 0 1,0 0-1,0 1 0,0-1 1,0 0-1,0 0 0,0 0 1,0 1-1,0-1 1,-1 0-1,1 0 0,0 0 1,0 1-1,0-1 1,0 0-1,1 0 0,-1 0 1,0 0-1,0 1 1,0-1-1,0 0 0,0 0 1,0 0-1,0 1 0,0-1 1,0 0-1,0 0 1,0 0-1,1 0 0,-1 0 1,0 1-1,0-1 1,0 0-1,0 0 0,0 0 1,1 0-1,-1 0 1,7 6 27,-1-2 0,1 1 0,0-1 1,1 0-1,-1 0 0,0-1 0,1 0 1,0-1-1,0 0 0,14 3 1,3 1 44,25 7 156,0-2 1,73 5-1,107-3 387,-192-12-534,11-1-530,1-2 0,-1-3 0,53-11 0,-99 16-190,0-1 0,1 1 0,-1 0-1,0 0 1,0 0 0,0 1 0,1-1 0,-1 1-1,0-1 1,0 1 0,5 2 0,6 4-2839</inkml:trace>
</inkml:ink>
</file>

<file path=ppt/ink/ink19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9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66 311 8704,'-3'1'705,"-1"0"1,1 1 0,-1-1 0,1 0-1,-1 1 1,1 0 0,0 0-1,0 0 1,0 0 0,0 0-1,0 1 1,1-1 0,-1 1-1,1 0 1,-3 3 0,-5 20 3465,6 8-4018,3-28-81,1 0-1,0 0 0,1 0 0,-1 0 1,1 0-1,0 0 0,0-1 0,1 1 1,0 0-1,0-1 0,0 1 0,1-1 1,-1 0-1,5 6 0,-2-5 33,1 0 1,-1 0-1,1 0 0,1-1 1,-1 0-1,1 0 0,0-1 1,0 0-1,11 5 0,0-2-18,-1-1-1,1-1 0,0-1 1,1 0-1,-1-2 0,1 0 1,-1 0-1,1-2 0,0 0 1,-1-2-1,1 0 0,-1-1 1,0 0-1,0-2 0,0 0 1,0-1-1,-1-1 0,0-1 0,20-11 1,-27 13-81,1-1-1,-1 0 1,0-1 0,-1 0-1,0-1 1,0 0 0,-1 0-1,0-1 1,0 0 0,-1 0-1,0-1 1,-1 1 0,-1-2-1,8-18 1,-11 21-2,1 1-1,-2-1 1,1 1 0,-1-1-1,-1 0 1,1 0 0,-2 1-1,1-1 1,-1 0-1,0 0 1,-1 1 0,0-1-1,0 1 1,-1-1-1,0 1 1,-1 0 0,0 0-1,0 1 1,0-1 0,-1 1-1,-8-10 1,-2 0-14,0 2 1,-2-1-1,1 2 1,-2 0-1,0 1 1,-1 1-1,0 1 1,0 0-1,-1 2 1,-1 0-1,-24-7 1,32 12-8,-1 0 0,1 1 0,-1 0 0,0 1-1,1 0 1,-1 1 0,0 1 0,0 1 0,0 0 0,0 0 0,0 1 0,1 1 0,-1 0 0,1 1 0,0 1 0,0 0 0,0 1 0,-20 12-1,29-16 12,1 0 0,0 0 0,0 1 0,0-1 0,0 1 0,0 0 0,0 0-1,1 0 1,-1 0 0,1 1 0,0-1 0,0 1 0,0-1 0,1 1 0,-1 0-1,1 0 1,0-1 0,0 1 0,0 0 0,0 5 0,1-3-9,1-1 0,0 0 0,0 0 0,0 1 0,0-1 0,1 0 0,0 0-1,0 0 1,0 0 0,1 0 0,0-1 0,0 1 0,4 5 0,4 2-49,-1-1 0,2 0 0,-1 0 0,1-1 0,1 0 0,0-1 0,0-1 0,1 0 0,20 8 1,3-3-294,0-1 0,0-2 0,1-2 0,1-1 0,-1-2 0,1-2 0,0-2 0,74-6 0,-108 5 339,-1 0 1,0-1-1,0 0 0,1 0 0,-1 0 0,0 0 1,0-1-1,0 1 0,0-1 0,-1 0 0,1 0 0,0-1 1,-1 1-1,1-1 0,-1 0 0,5-5 0,-8 8 40,0 0-1,0 0 0,1-1 0,-1 1 1,0 0-1,0 0 0,0 0 0,0-1 1,0 1-1,1 0 0,-1 0 0,0-1 0,0 1 1,0 0-1,0 0 0,0-1 0,0 1 1,0 0-1,0 0 0,0-1 0,0 1 1,0 0-1,0 0 0,0-1 0,0 1 1,0 0-1,0 0 0,0 0 0,0-1 1,-1 1-1,1 0 0,0 0 0,0-1 1,0 1-1,0 0 0,0 0 0,-1 0 1,1-1-1,0 1 0,0 0 0,0 0 1,-1 0-1,1 0 0,0-1 0,-16 0 684,-16 7 348,29-5-975,1 0-1,-1 1 1,1-1 0,0 0 0,0 1-1,-1-1 1,1 1 0,0 0-1,0 0 1,1 0 0,-1 0 0,0 0-1,1 0 1,-1 0 0,1 0 0,0 1-1,-1-1 1,1 1 0,0-1 0,1 1-1,-1-1 1,0 1 0,1-1-1,-1 1 1,1 0 0,0-1 0,0 1-1,0 0 1,0-1 0,0 1 0,1-1-1,-1 1 1,1 0 0,0-1 0,0 1-1,0-1 1,2 4 0,0 3 59,2 0-1,-1 0 1,1 0 0,1-1 0,-1 1 0,1-2 0,1 1 0,13 12-1,-4-7-104,0-2-1,1 0 0,1-1 0,0 0 0,25 9 0,-32-15-533,0 0 0,0-1 0,1 0 0,-1-1 0,24 2 0,-10-11-2867,-2-3-364</inkml:trace>
</inkml:ink>
</file>

<file path=ppt/ink/ink19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9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20 8704,'2'-2'605,"-1"0"0,1 0 1,0 1-1,0-1 0,0 1 1,1-1-1,-1 1 1,0 0-1,1 0 0,4-2 1,-6 3-97,4-2 4397,-14 20-667,-2 3-3550,1 26-329,2 1-1,-2 71 1,5-41 417,-24 341 1534,27-313-1824,23 207 0,-19-302-499,0-1 0,0 0 0,1 1 0,0-1-1,1 0 1,0-1 0,9 17 0,-12-24-35,1 0 0,-1-1 0,0 1 1,1 0-1,-1-1 0,1 1 0,0-1 0,-1 1 0,1-1 0,0 1 1,0-1-1,0 0 0,0 0 0,0 0 0,0-1 0,0 1 0,1 0 1,-1-1-1,0 1 0,0-1 0,0 0 0,1 1 0,-1-1 0,0 0 1,0-1-1,1 1 0,-1 0 0,0-1 0,0 1 0,1-1 0,-1 0 1,0 1-1,0-1 0,0 0 0,0 0 0,0-1 0,0 1 0,-1 0 1,1-1-1,0 1 0,0-1 0,1-1 0,9-8-894,-1 0 0,0-1 0,-1 0 0,13-19 0,-5 6-1564,10-13-1229</inkml:trace>
</inkml:ink>
</file>

<file path=ppt/ink/ink19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09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21 7936,'-15'-8'3968,"76"16"-1792,-33-16 4735,18 8-5887,20 0 0,25 8 256,3-8 0,18 0-1792,2-8 0,-16 8 1152,-13 0 0,-16-3-640,-15-1 0,-14-1-896,-11 5 128,-10 0-2560,-10 5 128</inkml:trace>
</inkml:ink>
</file>

<file path=ppt/ink/ink19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0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41 280 8320,'-5'0'1014,"5"0"-834,-1 0 0,0 0 0,1 0 0,-1-1 0,0 1 0,1 0 0,-1 0 0,0 0 0,1 0 0,-1 0 0,0 0 0,1 0 0,-1 0 0,0 1 0,1-1 0,-1 0 0,0 0 0,1 1 0,-1-1 0,0 0 0,1 1 0,-1-1 0,1 0 0,-1 1 0,1-1 0,-1 1 0,1-1 0,-1 1 0,1-1 0,-1 1 0,1-1 0,-1 2 0,1-1 4897,0 7-1672,0 24-1818,0-32-1587,1 11 123,0 0 0,0-1 0,1 1 0,1 0 0,0-1 0,0 0 0,1 0 0,0 0 0,1 0 0,0 0 0,1-1 0,0 0 0,13 15 0,-13-16-17,0-1 0,1-1 0,0 1-1,0-1 1,1 0 0,0-1 0,0 0-1,0 0 1,0-1 0,1 0 0,0 0-1,0-1 1,0 0 0,0 0 0,0-1-1,11 1 1,-3-3-69,0-1 0,0 0 0,-1-1 0,1-1 1,0-1-1,-1 0 0,1-1 0,-1-1 0,0 0 0,-1-1 0,22-13 0,-26 14-22,-1-1 1,1 0-1,-1-1 0,-1 0 0,1-1 1,-2 0-1,1 0 0,-1-1 0,0 0 0,-1 0 1,0-1-1,-1 0 0,0 0 0,-1 0 1,0-1-1,4-15 0,-7 16-23,-1 1-1,0 0 0,-1 0 1,0 0-1,0-1 1,-1 1-1,0 0 1,-1 0-1,0 0 0,-1 0 1,0 0-1,-1 1 1,0-1-1,0 1 1,-1 0-1,0 0 0,0 0 1,-1 1-1,-1 0 1,1 0-1,-11-9 1,5 5-7,0 1 0,-1 1 0,0 0-1,-1 0 1,0 1 0,-1 1 0,0 1 0,0 0 0,0 1 0,-1 0 0,0 1 0,-21-3 0,20 6-3,1 1-1,-1 0 1,1 2 0,-1 0-1,1 0 1,0 2-1,0 0 1,0 1 0,0 0-1,0 1 1,-20 10 0,30-12-7,0 0 1,1 0-1,0 0 1,-1 0 0,1 1-1,0 0 1,1 0 0,-1 0-1,1 0 1,0 1 0,0 0-1,0 0 1,0 0 0,1 0-1,0 1 1,0-1 0,1 1-1,-1 0 1,1 0 0,1 0-1,-1 0 1,1 0 0,0 0-1,0 0 1,1 1 0,-1-1-1,1 0 1,1 0 0,-1 1-1,1-1 1,0 0-1,4 10 1,0-3-398,0 0-1,1-1 1,0 1 0,1-2-1,1 1 1,0-1-1,0 0 1,1-1 0,14 14-1,37 28-3161</inkml:trace>
</inkml:ink>
</file>

<file path=ppt/ink/ink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9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2688,'5'13'1280,"15"45"-512,-17-47 1280,2 9-1920,4 3 128,2 16 384,-2 5 0,0-8-768,0 6 128,5-15 256,5 2 128,1-10-512,-2-3 0,5-2-1024,16-8 128</inkml:trace>
</inkml:ink>
</file>

<file path=ppt/ink/ink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1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1664,'0'0'96,"0"-1"1,0 0 0,0 1-1,0-1 1,1 0-1,-1 1 1,0-1-1,1 0 1,-1 1-1,0-1 1,1 0-1,-1 1 1,1-1 0,-1 1-1,1-1 1,-1 1-1,1-1 1,-1 1-1,1 0 1,0-1-1,-1 1 1,1 0-1,0-1 1,-1 1-1,1 0 1,0 0 0,-1-1-1,1 1 1,0 0-1,0 0 1,-1 0-1,1 0 1,0 0-1,-1 0 1,1 0-1,0 0 1,0 0-1,-1 1 1,1-1 0,0 0-1,-1 0 1,1 1-1,0-1 1,-1 0-1,1 1 1,0-1-1,-1 0 1,1 1-1,-1-1 1,1 1-1,-1-1 1,1 1 0,-1 0-1,1-1 1,-1 1-1,0-1 1,1 1-1,0 1 1,9 16 318,0 0 0,0 1 0,-2 0 0,0 0 0,6 29 0,-9-30-241,0 0 0,2-1 0,0 1 0,0-1 0,2-1 0,0 0 0,15 20 0,-16-26-95,2 0-1,-1-1 1,1 0-1,1 0 1,11 7-1,-19-14-147,0 0 0,0 0 0,0 0-1,0-1 1,1 1 0,-1-1 0,0 0 0,1 0-1,-1 0 1,1 0 0,-1-1 0,1 1 0,-1-1 0,1 0-1,-1 0 1,1 0 0,0 0 0,-1-1 0,1 1 0,-1-1-1,1 0 1,-1 0 0,0 0 0,4-3 0,1-1-281,-1-1 1,0 0 0,0-1-1,0 0 1,-1 0 0,0 0-1,6-10 1,17-35-1080</inkml:trace>
</inkml:ink>
</file>

<file path=ppt/ink/ink19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0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3 6272,'-15'-1'476,"14"1"-22,0 0 1,0-1-1,-1 1 0,1 0 1,0 0-1,0 0 1,-1 0-1,1 0 1,0 0-1,0 0 1,-1 0-1,1 1 0,0-1 1,0 0-1,0 1 1,-1-1-1,1 1 1,0-1-1,0 1 0,0 0 1,0-1-1,0 1 1,-1 1-1,-2 15 1838,6 6-1691,1-1 0,1 1 1,9 32-1,0-4-617,23 90 1292,-17-77-790,-3 1 1,-3 1-1,9 126 1,-22-173-522,-1 0 1,-1 0 0,-1 0 0,0-1 0,-1 1 0,-2-1 0,1 0-1,-2 0 1,-9 18 0,15-35-57,0 1-1,1-1 0,-1 1 1,0-1-1,0 1 1,0-1-1,0 0 0,-1 0 1,1 1-1,0-1 1,-1 0-1,1 0 0,0 0 1,-1 0-1,1 0 1,-1-1-1,1 1 0,-1 0 1,0-1-1,1 1 1,-1-1-1,0 0 0,1 1 1,-1-1-1,0 0 1,0 0-1,1 0 0,-1 0 1,0 0-1,1 0 1,-1-1-1,0 1 0,1-1 1,-1 1-1,0-1 1,1 0-1,-1 1 0,-1-2 1,-2-1-399,1 0 0,-1-1 0,0 1 1,1-1-1,0 0 0,0 0 0,0-1 1,1 1-1,-1-1 0,-3-6 1,-17-36-2711</inkml:trace>
</inkml:ink>
</file>

<file path=ppt/ink/ink19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1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6 117 6272,'0'-1'126,"-1"0"0,0 1 1,1-1-1,-1 0 1,1 1-1,0-1 0,-1 0 1,1 0-1,0 1 0,-1-1 1,1 0-1,0 0 0,0 0 1,-1 0-1,1 1 0,0-1 1,0 0-1,0 0 0,0 0 1,0 0-1,0 0 0,1 1 1,-1-1-1,0 0 0,0 0 1,1 0-1,-1 0 0,0 1 1,1-1-1,-1 0 0,1 0 1,-1 1-1,1-1 1,-1 0-1,2 0 0,1-2 407,1-1 0,0 1 0,0 0 0,0 0 0,1 1 0,-1-1-1,5-1 1,14-6 1216,44-11 0,-14 10-1166,1 2 0,0 3 0,1 2 0,-1 3 0,66 6 0,-92-3-331,-1 3 0,0 0 0,0 1 0,-1 2 0,0 1 0,0 0 0,-1 2 0,0 2-1,-1 0 1,28 20 0,-39-24-144,0 0 0,-1 1 0,0 0 0,-1 1-1,0 1 1,-1 0 0,0 0 0,-1 1 0,0 0 0,-1 1 0,-1 0-1,0 0 1,-1 0 0,0 1 0,-1 0 0,-1 0 0,0 0-1,-1 1 1,1 20 0,-4-29-75,0 1-1,0 0 0,-1-1 1,0 1-1,0-1 1,-1 1-1,0-1 0,0 0 1,-1 1-1,0-1 1,0 0-1,-1-1 0,1 1 1,-2-1-1,1 1 1,-1-1-1,0 0 1,0-1-1,-7 6 0,2-3-11,-1 0 0,1-2-1,-2 1 1,1-1-1,-1-1 1,1 0-1,-2 0 1,1-2 0,0 1-1,-26 2 1,6-2-82,0-2 0,-1-1 0,1-1 0,0-2 0,-1-1 0,1-2 0,1-1 0,-1-2 0,1-1 0,0-1 0,1-1 0,0-2 0,-45-27 1,66 34-264,1 1 1,1-1 0,-1 0-1,-8-10 1,15 15 183,0 0-1,0 0 0,0 0 1,0 0-1,0 0 1,0 0-1,0-1 1,1 1-1,-1 0 0,0-1 1,1 1-1,-1 0 1,1-1-1,-1 1 1,1-1-1,0 1 0,-1-1 1,1 1-1,0-1 1,0 1-1,0-1 0,0 1 1,0-1-1,1 1 1,-1 0-1,0-1 1,1 1-1,-1-1 0,1 1 1,-1-1-1,1 1 1,0 0-1,0-1 1,-1 1-1,2-1 0,24-16-3315</inkml:trace>
</inkml:ink>
</file>

<file path=ppt/ink/ink19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1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211 451 9856,'-4'1'454,"0"0"0,0-1 0,0 1 0,0 1 0,0-1 0,0 0 0,1 1 0,-1 0 0,0 0 0,1 0 0,-1 0 0,1 1 0,0 0 0,0-1 0,0 1 0,0 0 0,0 0 0,1 1 0,-1-1 0,1 0 0,0 1 0,0-1 0,0 1 0,-1 4 0,1-2 42,0 1 0,0-1 0,1 0 0,0 0 0,0 1 0,0 8 0,1-8-541,1 1-1,-1-1 0,2 0 1,-1 0-1,4 11 1,1-1 72,2-1 1,0 1 0,0-1 0,1 0-1,2-1 1,-1 0 0,1-1 0,22 21 0,7 1 345,70 49 1,-81-65-411,2 3 131,-29-22-77,-17-13-22,-49-38 5,-102-104 0,140 126 0,2-2 0,0 0 0,2-1 0,1-2 0,-31-66 0,46 84 0,0 0 0,2 0 0,-1 0 0,2-1 0,0 1 0,1-1 0,0 0 0,2 0 0,0 0 0,3-25 0,-1 29 0,0 0 0,1 0 0,1 0 0,0 0 0,1 1 0,0 0 0,1 0 0,0 0 0,0 1 0,1-1 0,1 2 0,-1-1 0,18-15 0,-11 13 30,0 0 1,1 1-1,0 0 0,1 2 0,0 0 1,0 0-1,1 1 0,0 2 0,1-1 0,0 2 1,-1 0-1,2 2 0,-1 0 0,0 0 1,1 2-1,-1 0 0,1 1 0,-1 1 0,0 1 1,1 1-1,-1 0 0,0 1 0,27 11 1,-38-13-143,4 2 137,0 1 0,-1-1 0,0 2-1,19 12 1,-25-15-562,0 1 0,-1-1 0,1 1 0,-1 0 0,0 0 0,0 0 0,-1 0-1,5 9 1,-2-4-2535,3 2-255</inkml:trace>
</inkml:ink>
</file>

<file path=ppt/ink/ink19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2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128 316 9728,'8'4'560,"-1"-1"0,0 1 0,1-2 0,0 1 0,0-1 0,0 0 0,0 0 0,0-1 0,0-1 0,0 1 0,0-1-1,0 0 1,0-1 0,0 0 0,12-3 0,-6 1 166,0-1-1,0 0 0,-1-1 1,1 0-1,-1-1 0,-1-1 1,1 0-1,12-9 0,-19 11-690,0 0 0,0-1-1,0 0 1,0 0 0,-1 0-1,0 0 1,-1-1 0,1 0-1,3-8 1,-6 11-20,-1 1 0,0-1 0,1 0 0,-1 0 0,-1 0 0,1 0 0,0 0 0,-1 0 0,0 0 0,0 0 0,0 0 0,-1 0 0,1 0 0,-1 0 0,0 0 0,0 0 0,-1 0 0,1 0 0,-1 0 0,-3-6 0,-2 1 4,1-1 1,-2 2 0,0-1 0,0 1 0,0 0 0,-1 1 0,0 0 0,0 0-1,-1 1 1,0 0 0,0 0 0,0 2 0,-1-1 0,0 1 0,1 1 0,-2-1-1,1 2 1,0 0 0,0 0 0,-1 1 0,-18 1 0,21 0 50,-1 0 1,1 1-1,0 0 1,0 0-1,0 1 1,0 0-1,0 1 1,0 0-1,0 0 1,1 1-1,0 0 1,-1 1-1,2 0 0,-1 0 1,0 1-1,1-1 1,0 2-1,1-1 1,-1 1-1,1 0 1,0 0-1,1 1 1,0-1-1,0 1 1,1 1-1,0-1 1,-4 11-1,5-11 15,1 1-1,0 0 0,1-1 1,0 1-1,0 0 0,1 0 1,0 0-1,1 0 0,0 0 1,0-1-1,5 18 1,-1-12 40,0-1 0,1 1 1,0-1-1,1 0 1,1-1-1,15 21 1,-5-13-59,0 0 1,2-1 0,0 0-1,1-2 1,1-1 0,0 0-1,33 16 1,-40-25-297,0 0-1,1 0 0,0-2 1,0 0-1,0 0 1,0-2-1,30 3 1,-35-5-307,-1-2 1,1 1-1,0-1 1,-1-1-1,1 0 1,-1 0-1,1-1 1,12-5-1,39-25-3304</inkml:trace>
</inkml:ink>
</file>

<file path=ppt/ink/ink19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3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564 141 5504,'-1'-8'1168,"-1"1"0,-1 0 0,1-1 0,-1 1 0,-1 1 0,1-1 0,-1 0 0,0 1 0,-1 0 0,1 0 0,-8-7 0,-26-16-1083,29 25 110,-1 0-1,1 1 1,0 0 0,-1 0 0,1 1 0,-1 0 0,0 1-1,0 0 1,0 0 0,0 1 0,0 1 0,1 0 0,-1 0 0,0 0-1,0 1 1,-10 4 0,-9 3 342,0 2 0,1 0 1,-53 30-1,69-33-390,0 0-1,1 0 1,0 1-1,0 1 1,1-1 0,0 2-1,1 0 1,-16 22 0,22-28-116,0 0 0,0 0 0,0 0 1,1 1-1,-1-1 0,1 1 0,1 0 1,-1-1-1,1 1 0,0 0 0,0 0 0,1 0 1,0 0-1,0 0 0,0 0 0,1 0 1,-1 0-1,2 0 0,-1-1 0,1 1 1,-1 0-1,1-1 0,5 10 0,2-2-3,0-1 0,0 0 0,1-1 0,0 0 0,1 0 0,0-1 1,1-1-1,0 0 0,0-1 0,1 0 0,0 0 0,0-1 0,1-1 0,0-1 0,21 6 0,19 3-619,1-3 1,102 6-1,-85-10-1030,-18-2-299</inkml:trace>
</inkml:ink>
</file>

<file path=ppt/ink/ink19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3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109 374 10624,'2'2'534,"-1"0"1,0 0 0,1 0 0,-1 0-1,1 0 1,-1-1 0,1 1 0,0-1 0,0 1-1,0-1 1,0 0 0,0 1 0,0-1-1,0 0 1,3 1 0,1 0 284,1-1 0,-1 1-1,0-1 1,0 0 0,11 0 0,-4-2-515,-1 1-1,0-1 1,0-1-1,0 0 1,-1-1-1,14-4 1,-12 1-280,1-1 0,-1-1 0,-1 0 1,1 0-1,-1-1 0,-1-1 0,0 0 1,0 0-1,-1-1 0,0-1 0,-1 0 0,10-16 1,-15 21-13,0 0 1,-1 0 0,0 0 0,0 0-1,-1-1 1,1 1 0,-2-1 0,1 1 0,-1-1-1,0 0 1,-1-9 0,0 11-9,-1 0 0,0 1-1,0-1 1,-1 0 0,0 1 0,0 0 0,0-1 0,0 1-1,-1 0 1,0 0 0,0 0 0,0 0 0,-1 1 0,0 0-1,0-1 1,-7-6 0,2 4 2,-1 1-1,1-1 1,-1 1-1,0 1 1,-1 0 0,1 0-1,-1 1 1,0 1-1,0-1 1,0 2-1,0 0 1,-1 0 0,1 1-1,-1 0 1,1 1-1,-1 0 1,1 1-1,-1 0 1,1 1 0,0 0-1,-1 1 1,-15 7-1,18-7 5,-1 1-1,1 0 1,1 0-1,-1 1 1,1 0-1,-1 1 1,2 0-1,-1 0 1,1 1-1,0 0 0,0 0 1,0 1-1,1-1 1,1 1-1,-1 1 1,1-1-1,1 1 1,-1 0-1,1 0 1,1 0-1,0 1 1,0-1-1,1 1 1,0 0-1,1-1 1,-1 16-1,4-4 22,0-1-1,2 1 1,0-1 0,1 0-1,1 0 1,1-1-1,1 1 1,0-1 0,1-1-1,2 0 1,-1 0-1,2-1 1,0-1 0,2 0-1,-1 0 1,2-2 0,0 1-1,1-2 1,0 0-1,1-1 1,0-1 0,26 13-1,-38-22-295,0 0 0,0 0 0,0-1 0,0 0-1,1 0 1,-1 0 0,0 0 0,1-1 0,-1 0 0,0 0 0,1-1 0,-1 1-1,1-1 1,-1 0 0,0-1 0,0 1 0,0-1 0,0 0 0,0 0-1,7-5 1,21-22-3191</inkml:trace>
</inkml:ink>
</file>

<file path=ppt/ink/ink19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4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108 275 7296,'-44'11'8769,"8"7"-3519,33-16-5179,1 0 0,0 0 0,0 1 0,0-1 0,0 0 0,0 1 0,0-1 0,1 1 0,-1 0 0,1-1 0,0 1 0,0 0 0,0 0 0,0 0 0,0 0 0,0 0 0,1 0 0,0 0 0,-1 0 0,1 0 0,1 0 0,-1 0-1,0 0 1,1 0 0,-1 0 0,2 3 0,0 3 84,0-1 1,1 0-1,1-1 0,-1 1 0,1 0 0,0-1 0,1 0 0,0 0 1,0 0-1,0-1 0,1 1 0,0-1 0,0-1 0,0 1 0,1-1 1,0 0-1,0-1 0,1 1 0,-1-1 0,1-1 0,15 6 0,-6-3-54,0-2-1,1 0 0,-1 0 1,1-2-1,0 0 0,0-1 0,-1-1 1,1-1-1,27-3 0,-16-2-67,0-1 1,-1-1-1,0-1 0,-1-2 0,0-1 1,49-28-1,-63 31-32,-1 0-1,0 0 1,0-2 0,-1 1-1,0-1 1,14-19 0,-20 22-12,0 0 0,0 0 0,-1 0 0,0-1 0,0 0 0,-1 1 0,0-1 0,-1 0 1,0-1-1,0 1 0,0-14 0,-2 15-4,0-1 0,0 0 0,-1 0 1,0 1-1,-1-1 0,0 1 0,0-1 0,-1 1 0,0 0 1,-1 0-1,0 0 0,0 1 0,0-1 0,-1 1 0,0 0 1,0 0-1,-1 0 0,0 1 0,0 0 0,-1 0 1,0 1-1,0-1 0,0 1 0,0 1 0,-1 0 0,-8-4 1,-4-1-23,-1 1 0,1 2 0,-1 0 0,-1 1 1,1 1-1,-1 0 0,0 2 0,1 1 1,-30 2-1,26 0-44,0 2-1,0 1 1,0 1 0,0 1 0,1 1 0,-25 10 0,41-14-38,0 1 0,1-1 1,-1 2-1,1-1 0,0 1 1,0 0-1,0 0 0,0 0 1,1 1-1,0 0 0,0 1 1,1-1-1,0 1 0,0 0 1,0 1-1,1-1 0,0 1 1,1 0-1,-1 0 1,2 0-1,-4 12 0,5-13-168,1 0-1,0 0 1,0 0-1,0 0 1,1 0 0,0 0-1,0 0 1,1 0-1,0 0 1,0 0-1,0-1 1,1 1-1,0-1 1,1 0 0,-1 0-1,1 0 1,8 9-1,-3-4-457,2 0 0,0 0 0,0-2-1,1 1 1,0-1 0,1-1 0,15 8 0,43 20-2455</inkml:trace>
</inkml:ink>
</file>

<file path=ppt/ink/ink19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4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281 6 8064,'-1'-1'693,"-1"1"1,1-1-1,-1 0 0,1 1 1,-1-1-1,0 1 1,1-1-1,-1 1 1,0 0-1,1 0 0,-1 0 1,0 0-1,1 0 1,-1 0-1,0 0 1,1 0-1,-1 1 0,-2 0 1,2 0-436,0 0 0,0 0 0,1 0 0,-1 1 0,0-1 1,1 0-1,-1 1 0,1-1 0,0 1 0,0 0 0,-1-1 0,1 1 0,-1 2 0,-2 6-282,0 0-1,1-1 0,0 1 0,1 1 0,-1 11 0,-39 363 2529,27-205-1580,-60 275 0,72-442-928,-23 80 353,23-83-380,-1 0 0,0 0 0,-1-1 0,0 1 0,0-1 0,-10 13 0,10-20-2189,7-12 204,10-14-1108,8-1-502,7 1-107</inkml:trace>
</inkml:ink>
</file>

<file path=ppt/ink/ink19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4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63 279 9856,'0'0'63,"0"0"0,0 0 1,-1-1-1,1 1 0,0 0 1,0 0-1,0 0 0,0 0 1,0-1-1,0 1 0,0 0 1,0 0-1,0 0 0,0-1 1,0 1-1,0 0 0,0 0 0,0 0 1,0 0-1,0-1 0,0 1 1,1 0-1,-1 0 0,0 0 1,0 0-1,0-1 0,0 1 1,0 0-1,0 0 0,0 0 1,1 0-1,-1 0 0,0-1 1,0 1-1,0 0 0,0 0 1,0 0-1,1 0 0,-1 0 1,0 0-1,0 0 0,0 0 0,1 0 1,-1 0-1,0 0 0,0 0 1,0 0-1,0 0 0,1 0 1,-1 0-1,0 0 0,0 0 1,0 0-1,1 0 0,-1 0 1,0 0-1,22 2 4560,25 9 1395,-7 7-4409,-32-14-1646,1 0 0,-1 0 0,1-1 0,0 0 0,18 3 0,-9-4 201,1-1 1,0 0 0,-1-2-1,1 0 1,-1-1 0,1-1-1,26-8 1,-37 9-163,-1 0 1,1-1-1,-1 0 0,0 0 0,0 0 1,0-1-1,0 0 0,-1-1 1,0 1-1,1-1 0,-2-1 0,1 1 1,-1-1-1,0 0 0,0 0 0,0 0 1,-1-1-1,0 1 0,0-1 1,3-10-1,-5 12-7,-1 0 1,0-1 0,-1 1-1,1-1 1,-1 1-1,0-1 1,-1 1 0,1-1-1,-1 1 1,0-1-1,0 1 1,-1-1 0,0 1-1,0 0 1,0 0-1,0 0 1,-1 0-1,0 0 1,0 1 0,0-1-1,0 1 1,-1 0-1,0 0 1,0 0 0,0 0-1,0 1 1,-9-6-1,2 1 19,-1 1-1,0 0 0,0 0 0,0 2 0,-1-1 0,0 1 1,0 1-1,-1 1 0,1 0 0,-17-2 0,14 4 24,0 1 0,0 0 0,0 1 0,0 1 0,0 0 0,0 2 0,0-1 0,1 2 0,-29 12 0,34-12 12,0 0 0,1 1 0,-1 0 0,2 0 0,-1 1 0,0 0-1,1 1 1,1 0 0,-1 0 0,1 1 0,1 0 0,0 0 0,0 0-1,0 1 1,-7 20 0,9-17 30,0 0 0,1 1 0,0-1 0,2 1 0,-1 0 0,2 0 0,-1 0-1,2-1 1,0 1 0,1 0 0,0 0 0,1-1 0,0 1 0,1-1 0,1 0 0,0 0 0,1-1 0,0 1-1,1-1 1,0 0 0,1-1 0,13 15 0,-10-14-182,0 1-1,1-2 1,1 0 0,0 0-1,0-1 1,1 0-1,0-2 1,0 1 0,1-2-1,0 0 1,1-1 0,0 0-1,0-1 1,0-1-1,0-1 1,1 0 0,-1-1-1,27 0 1,-36-2-364,-1 0-1,1-1 1,0 0 0,-1 0-1,1-1 1,-1 1 0,0-2 0,1 1-1,-1-1 1,0 1 0,0-2-1,0 1 1,-1-1 0,1 1 0,-1-2-1,0 1 1,0 0 0,0-1-1,-1 0 1,6-9 0,9-35-3266</inkml:trace>
</inkml:ink>
</file>

<file path=ppt/ink/ink19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5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8 182 5760,'-4'24'10691,"0"12"-6023,7-13-4239,1 0 0,0 0 0,2 0 0,1 0 0,0-1 1,2 0-1,1-1 0,22 38 0,-16-30 165,-12-21-481,-1-1 1,1 0-1,1-1 0,-1 1 0,1-1 0,7 7 0,-17-47 122,-15-27-222,8 26-61,1 0-1,2 0 1,-6-56 0,14 80 52,0 0 0,1 0 1,1 0-1,0 0 0,0 0 1,1 0-1,0 1 0,1-1 1,1 0-1,-1 1 0,2 0 1,-1 0-1,1 0 0,1 1 1,0-1-1,9-10 0,-7 12 39,1 0 1,0 0-1,1 1 0,-1 0 0,1 0 1,0 2-1,1-1 0,0 1 0,-1 0 1,2 1-1,-1 1 0,0 0 0,1 0 1,-1 1-1,1 0 0,0 1 0,17 1 0,-13 0 55,0 0 0,0 1-1,0 1 1,-1 1 0,1 0-1,-1 1 1,0 1 0,0 0-1,0 1 1,-1 0 0,0 2-1,20 12 1,-24-12 18,0 0 0,0 0-1,-1 0 1,-1 1 0,0 1-1,0 0 1,0 0 0,-2 0 0,1 1-1,9 21 1,-13-21-7,0-1 0,0 1 0,-1 0-1,0-1 1,-1 1 0,-1 0 0,1 0 0,-2 0 0,1 0 0,-2 0-1,1 0 1,-6 16 0,2-11-63,-1 0 0,-1-1 1,-1 0-1,0 0 0,-1 0 0,0-1 1,-1 0-1,-1-1 0,0 0 0,-1-1 0,-21 18 1,20-24-1199,13-17-442,13-25-2180,-9 27 2465,9-31-2553</inkml:trace>
</inkml:ink>
</file>

<file path=ppt/ink/ink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1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5248,'-23'0'2560,"46"9"-3840,-12-9 5248,-2 0-3968,0-5 0,-1 5-256,3 0 0,3 0-896,4 12 0</inkml:trace>
</inkml:ink>
</file>

<file path=ppt/ink/ink19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6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42 7168,'-17'-42'6784,"8"47"53,-10 18-6221,17-21 250,-6 8-654,0 0 1,2 1-1,-1 0 0,1 0 0,1 1 0,0-1 0,-6 22 0,-15 91 307,23-107-175,-46 381 3296,47-349-3283,2 1 1,1 0 0,3-1 0,2 1 0,3-1-1,15 51 1,-21-90-302,1 0 0,0-1 0,1 1 0,0-1 0,0 0 0,1-1 0,0 1 0,13 12 0,-17-18-74,1 0 0,0-1 0,0 1 1,0-1-1,0 0 0,0 0 0,0 0 0,1 0 0,-1 0 0,1-1 0,-1 0 1,1 1-1,0-1 0,-1-1 0,1 1 0,0 0 0,0-1 0,-1 0 0,1 0 1,0 0-1,0 0 0,0-1 0,-1 1 0,1-1 0,0 0 0,6-3 0,23-12-2798,-1-1 1,31-23-1,-21 11-1046</inkml:trace>
</inkml:ink>
</file>

<file path=ppt/ink/ink19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6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1 107 10368,'41'-6'5120,"44"19"-4224,-42-17 7679,3-5-8191,20-1 128,19-6 128,14 0 0,-10 5-896,0-1 0,-14-1 256,-13 3 0,-16 1-1280,-17 5 128,-20 11-2304,-9 15 0</inkml:trace>
</inkml:ink>
</file>

<file path=ppt/ink/ink19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7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0 252 6528,'6'-1'1114,"-1"0"0,1 1 0,-1 0 0,0 0-1,1 1 1,-1-1 0,0 1 0,1 0 0,-1 0 0,0 1 0,9 3 0,18 5 2741,1-7-4566,-8-5 1008,1-1 0,-1-1-1,0-1 1,40-14-1,-53 15-178,1-1-1,-1-1 0,1 0 0,-2 0 1,1-2-1,-1 1 0,0-1 1,-1-1-1,1 0 0,13-16 1,-22 23-119,0 0 0,-1-1 0,0 1 0,1 0 0,-1 0 0,0-1 0,0 1 0,0 0 0,0-1 0,-1 1 0,1-1 0,-1 0 0,1 1 0,-1-1 0,0 1 0,0-1 0,0 1 0,0-1 0,-1 0 0,1 1 0,-1-1 0,1 1 0,-1-1 0,0 1 0,0-1 0,0 1 0,0 0 0,-1 0 1,1-1-1,-1 1 0,1 0 0,-1 0 0,0 0 0,0 0 0,1 1 0,-1-1 0,-1 0 0,1 1 0,-2-2 0,-8-5-21,1 1 0,-1 1 0,0-1 0,0 2 0,-1 0 0,-13-4 1,13 6 29,0 1 1,-1 0-1,1 1 1,-1 0-1,1 1 1,-1 1-1,0 0 1,1 1-1,0 0 1,-1 1-1,1 1 1,-16 6-1,21-7 13,-1 0-1,1 0 0,0 1 0,0 1 0,1-1 0,-1 1 0,1 0 0,0 1 0,0 0 0,1 0 0,0 0 0,0 1 0,0 0 0,1 0 0,0 0 0,0 1 0,1 0 0,0 0 0,-4 11 1,6-9 22,0-1 0,1 1 0,0 0 0,1 0 0,0-1 0,0 1 0,1 0 0,0 0 0,1-1 0,0 1 0,1-1 0,-1 1 0,2-1 0,0 0 0,0 0 0,0 0 0,1-1 0,9 13 1,-5-9 3,0-1 0,1 0 1,1-1-1,-1 0 0,2 0 1,-1-1-1,1-1 1,1 0-1,-1 0 0,1-1 1,24 8-1,-17-8-317,1-1 0,0-1 0,0-1-1,0-1 1,0-1 0,1 0 0,-1-2-1,34-3 1,-52 2-71,1 0 0,-1 0-1,1 0 1,0 0 0,-1 0-1,0-1 1,1 1 0,-1-1-1,0 0 1,0 0 0,0 0-1,0 0 1,0-1 0,4-4-1,14-19-3114</inkml:trace>
</inkml:ink>
</file>

<file path=ppt/ink/ink19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7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41 11264,'-1'4'4608,"-4"7"-2944,0 1 0,2 0 0,-1 0 0,2 0 0,-2 15 1,2-6-978,1 0 1,3 34-1,1-24-673,2 0 0,2 0 0,0-1 0,14 34-1,-18-58 29,-1 0 0,1 0-1,1-1 1,-1 0 0,1 1-1,0-1 1,0-1 0,0 1-1,7 5 1,-2-1-11,-1-6 69,-7-14-84,-5-10-4,-5-11-28,-5-12-153,-14-82 0,26 114 146,1 0-1,0 0 0,1 0 1,0 0-1,1 0 0,0 0 1,1 0-1,1 0 1,0 1-1,0-1 0,1 1 1,5-12-1,-5 17 22,0 0-1,1 0 1,-1 0-1,1 0 1,0 1-1,1-1 1,0 1 0,-1 1-1,1-1 1,1 1-1,-1 0 1,1 1-1,-1-1 1,1 1-1,0 0 1,0 1-1,1 0 1,-1 0 0,0 1-1,1 0 1,-1 0-1,1 0 1,-1 1-1,1 0 1,14 3-1,-7-2 82,0 2-1,1 0 0,-1 0 0,-1 2 0,1 0 1,0 0-1,-1 1 0,0 1 0,-1 1 0,0 0 1,22 16-1,-21-11 69,0 1 0,0 0 0,-2 0 0,1 1 0,-2 1 0,0 0 0,-1 1-1,12 27 1,-21-41-137,0 0 0,0 0 0,0 0 0,0 0-1,-1 0 1,0 1 0,0-1 0,0 0 0,0 0-1,0 0 1,0 0 0,-1 0 0,1 1 0,-1-1-1,0 0 1,0 0 0,0-1 0,-1 1 0,1 0-1,-1 0 1,1 0 0,-1-1 0,0 1 0,0-1-1,0 0 1,-3 3 0,1-2-39,1 0 0,-1 0 0,0 0 0,0-1 0,0 0 1,0 0-1,0 0 0,0 0 0,-1-1 0,1 1 0,-1-1 0,1 0 0,-1 0 0,1-1 0,-1 0 0,1 0 0,-7 0 0,10 0 10,0 0-1,0-1 1,-1 1-1,1 0 0,0-1 1,0 1-1,0-1 1,0 1-1,0-1 1,0 0-1,0 1 0,0-1 1,0 0-1,0 0 1,0 0-1,0 0 0,0 0 1,1 0-1,-1 0 1,0 0-1,1 0 1,-1 0-1,0 0 0,1 0 1,0 0-1,-1 0 1,1-1-1,0 1 0,-1 0 1,1 0-1,0 0 1,0-1-1,0 1 0,0 0 1,0 0-1,0-1 1,1 1-1,-1 0 1,0 0-1,1 0 0,-1-1 1,1 1-1,0-1 1,22-54-565,-21 53 557,4-8-102,2 0-1,0 0 1,0 1 0,1 0-1,0 1 1,1-1-1,0 2 1,0-1-1,16-8 1,-6 4-9,1 2 0,1 0 0,0 1 0,29-9 1,-26 13 133,1 2 1,-1 1 0,1 1 0,-1 1 0,1 1 0,27 4 0,-46-3 43,0 1-1,0-1 1,0 1-1,-1 0 0,1 1 1,-1-1-1,1 1 1,-1 1-1,0-1 1,0 1-1,-1 0 1,1 0-1,-1 1 1,0 0-1,0 0 0,0 0 1,-1 0-1,0 1 1,0-1-1,5 11 1,2 3 74,-2 1 0,-1 0 1,0 0-1,-2 1 0,6 29 1,-11-44-99,0 1 0,0 0-1,-1 0 1,0-1 0,-1 1 0,1 0 0,-1-1 0,-1 1-1,1-1 1,-1 1 0,0-1 0,-1 0 0,1 1 0,-1-1 0,-1 0-1,1-1 1,-1 1 0,0-1 0,0 1 0,0-1 0,-1 0-1,0-1 1,0 1 0,0-1 0,0 0 0,-1 0 0,0-1 0,0 0-1,0 0 1,0 0 0,0 0 0,0-1 0,-1 0 0,-7 1-1,13-3-190,0 1-1,0-1 1,-1 0-1,1 0 0,0 1 1,-1-1-1,1 0 0,0 0 1,-1 0-1,1 0 1,0-1-1,0 1 0,-1 0 1,1-1-1,0 1 0,-1 0 1,1-1-1,0 0 1,0 1-1,0-1 0,0 0 1,0 1-1,0-1 1,0 0-1,0 0 0,0 0 1,0 0-1,0 0 0,0 0 1,0 0-1,1 0 1,-1 0-1,0 0 0,1-1 1,-1 1-1,1 0 0,0 0 1,-1-1-1,1 1 1,0 0-1,0 0 0,-1-2 1,8-11-3303</inkml:trace>
</inkml:ink>
</file>

<file path=ppt/ink/ink19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8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17 290 8832,'85'3'9029,"20"-1"-2796,-8-8-5218,-47-3-866,-1-2 0,0-3 1,0-1-1,75-37 0,-121 51-141,0 0-1,0-1 1,0 1-1,0-1 0,-1 1 1,1-1-1,-1 0 1,1 0-1,-1 0 1,0-1-1,1 1 0,-1 0 1,-1-1-1,1 1 1,0-1-1,0 0 1,-1 0-1,0 0 0,1 1 1,-1-1-1,0 0 1,0-5-1,-1 5-8,0-1 0,-1 1 0,0 0 0,1-1 0,-1 1 0,0 0 0,-1 0 0,1-1 0,-1 1 0,1 0 0,-1 0 0,0 1 0,0-1 0,0 0 0,0 1 0,-1-1 0,1 1 0,-1 0 0,1-1 1,-1 1-1,-4-2 0,-7-5-10,-1 0 1,-1 1-1,0 1 1,0 1-1,0 0 1,-1 1-1,0 0 1,0 2-1,0 0 1,0 0-1,-20 1 1,10 2 46,1 0 0,0 2 0,0 1 1,0 1-1,0 1 0,-45 15 1,60-16 9,-1 1 1,0 1 0,1-1-1,0 2 1,0 0 0,1 0-1,0 1 1,0 0 0,1 0 0,0 1-1,0 1 1,1-1 0,0 2-1,1-1 1,0 1 0,-6 13-1,9-14 10,0 1 0,1-1 0,0 0 0,0 1 0,1 0 0,1-1 0,0 1 0,0 0 0,1 0-1,1 0 1,0-1 0,0 1 0,1 0 0,0-1 0,1 1 0,0-1 0,0 0 0,11 19-1,-4-10 6,2 0 0,0-1 0,1-1-1,1 0 1,1-1 0,0 0-1,1-1 1,0-1 0,1-1-1,24 15 1,-30-21-226,1 0 0,-1-1 0,1 0 0,1-1 0,-1 0 0,1-1 0,0-1-1,0 1 1,0-2 0,0 0 0,1-1 0,-1 0 0,0-1 0,1 0 0,-1-1 0,0-1 0,24-6 0,-31 7-283,0-2 0,-1 1 0,1-1 0,-1 1 0,1-1 0,6-6 0,32-37-3030</inkml:trace>
</inkml:ink>
</file>

<file path=ppt/ink/ink19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9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98 8448,'-9'-3'8203,"3"8"-3282,-3 20-1835,5 31-2294,9-24-599,1 0 0,16 51 1,-12-50 252,-2 0 1,6 42 0,-14-74-445,0 0 1,1 1-1,-1-1 0,0 0 1,0 0-1,0 0 0,0 1 1,0-1-1,0 0 0,0 0 1,0 1-1,-1-1 1,1 0-1,0 0 0,-1 1 1,1-1-1,-1 0 0,1 0 1,-1 0-1,0 0 0,1 0 1,-1 0-1,0 0 0,0 0 1,-1 1-1,1-2 3,0 0 0,-1 1 0,1-1 0,0 0 0,-1 0 0,1 0 0,0 0-1,-1 0 1,1-1 0,0 1 0,-1 0 0,1-1 0,0 1 0,-1-1 0,1 1 0,0-1 0,0 1 0,-2-2-1,-6-4 21,-1-1 0,2 0-1,-1 0 1,-9-11-1,13 13-24,0-1 0,0 0 0,1-1 0,0 1 0,0-1 0,0 0 0,1 0 0,0 0 0,0 0 0,1 0 0,0-1 0,0 1 0,1-1 0,0 1 0,0-1 0,1 0 0,-1 0 0,2 1 0,-1-1 0,1 0 0,1 1 0,-1-1 0,1 1 0,1-1 0,-1 1 0,1 0 0,0 0 0,5-7 0,2-2 0,0 0 0,1 0 0,1 1 0,0 1 0,1 0 0,1 1 0,0 0 0,1 1 0,0 1 0,23-14 0,-23 16 0,0 0 0,1 0 0,0 2 0,0 0 0,0 1 0,1 0 0,0 1 0,0 1 0,1 1 0,18-1 0,-15 3 105,0 1 1,0 1-1,0 1 0,1 0 1,-2 2-1,1 1 0,33 11 1,-46-13-65,-2 1 1,1-1-1,0 1 0,-1 0 1,1 1-1,-1-1 0,-1 1 1,1 1-1,-1-1 1,1 1-1,-2 0 0,1 0 1,-1 0-1,0 0 1,0 1-1,0 0 0,-1 0 1,0 0-1,-1 0 1,1 1-1,-1-1 0,-1 1 1,0-1-1,1 13 0,-2-1 107,-1 1-1,-1 0 0,-1 0 1,-1-1-1,-1 1 0,0-1 0,-1 0 1,-16 32-1,11-26-57,2-1 0,0 2 0,-9 50 0,17-75-102,1 0 1,0 0-1,0 0 1,0 0 0,0 0-1,0 0 1,0 0-1,0 0 1,0 0-1,0 0 1,0 0 0,0 0-1,0 0 1,1 0-1,-1 0 1,0 0-1,1 0 1,-1-1-1,1 1 1,-1 0 0,1 0-1,-1 0 1,1 0-1,0-1 1,-1 1-1,2 1 1,-1-2-26,0-1 1,-1 1 0,1 0-1,0 0 1,-1 0-1,1 0 1,-1 0-1,1-1 1,0 1-1,-1 0 1,1-1-1,-1 1 1,1 0 0,0-1-1,-1 1 1,1-1-1,-1 1 1,0-1-1,1 1 1,-1-1-1,1 1 1,-1-1-1,0 1 1,1-1-1,-1 0 1,0 1 0,0-1-1,1 0 1,-1 1-1,0-1 1,0 1-1,0-1 1,0 0-1,0 1 1,0-2-1,2-10-906,0 0-1,-2 0 0,1-1 1,-1 1-1,-1 0 0,-2-13 0,-1-16-2455,3 1-440</inkml:trace>
</inkml:ink>
</file>

<file path=ppt/ink/ink19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9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244 78 6272,'0'-6'569,"1"0"0,0 0 0,0 0 0,0 0 0,5-11 0,12-13 7814,-18 29-7274,0 1 470,1 5-1340,-2-1-1,1 1 1,0-1 0,-1 1 0,0-1 0,0 1 0,0-1 0,-1 1-1,1-1 1,-1 0 0,-3 5 0,-8 27 905,-14 86 550,-32 135 217,34-167-1482,-66 260 832,76-277-1092,3 0 0,-4 134 1,16-199-161,1 0 0,-1 0 1,1 0-1,1 0 1,-1-1-1,1 1 0,1 0 1,0-1-1,0 0 0,0 1 1,1-1-1,-1 0 1,2-1-1,7 11 0,-9-14-46,0 0-1,0 0 1,1 0-1,-1-1 0,1 1 1,0-1-1,0 0 1,0 0-1,0 0 0,0 0 1,0-1-1,0 1 1,0-1-1,1 0 0,-1 0 1,1-1-1,-1 0 0,0 1 1,1-1-1,-1-1 1,1 1-1,-1-1 0,0 0 1,1 0-1,-1 0 1,7-3-1,14-6-1115,0-1-1,0-2 1,45-31-1,-29 14-3312,46-44 0,-49 38 861</inkml:trace>
</inkml:ink>
</file>

<file path=ppt/ink/ink19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19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7680,'14'0'3840,"43"0"-2176,-38-4 6655,19 4-7679,13-9 0,6 6 128,9-4 128,14 3-1280,-5-1 0,-10 5 512,-8 0 128,-19 0-1280,-15 0 0,-18 9-2176,-14-2 129</inkml:trace>
</inkml:ink>
</file>

<file path=ppt/ink/ink19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20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0 173 6912,'1'0'187,"-1"0"0,0 0 0,0 0 1,0 0-1,0 0 0,0 0 0,0 0 1,0 0-1,0 0 0,0 0 0,0 1 1,0-1-1,1 0 0,-1 0 0,0 0 0,0 0 1,0 0-1,0 0 0,0 0 0,0 0 1,0 0-1,0 0 0,0 0 0,0 1 1,0-1-1,0 0 0,0 0 0,0 0 0,0 0 1,0 0-1,0 0 0,0 0 0,0 0 1,0 1-1,0-1 0,0 0 0,0 0 1,0 0-1,0 0 0,0 0 0,0 0 0,0 0 1,0 0-1,0 0 0,0 0 0,0 1 1,0-1-1,0 0 0,-1 0 0,1 0 1,0 0-1,19 10 4235,38 16-3601,-30-14-163,-9-5-401,0 0 0,0-1 0,0-1 0,1-1-1,0 0 1,-1-2 0,27 1 0,-34-2-155,0-2 0,-1 1 0,1-1 0,0-1 0,-1 0 0,1 0 0,-1-1-1,0 0 1,0-1 0,0 0 0,0-1 0,-1 0 0,0 0 0,13-10 0,-20 13-92,-1 1 0,1-1 0,-1 1 0,0-1 0,1 0 0,-1 1 0,0-1 0,0 0 0,0 0 0,0 0 0,-1 1 0,1-1 0,0 0 0,-1 0 0,1 0 0,-1 0 0,0-1 0,0 1 0,0 0 0,0 0 0,0-2 0,-1-1-6,0 0 0,0 0 0,-1 0 0,0 0-1,0 1 1,0-1 0,0 1 0,-5-8 0,-2 1-8,0-1 1,-1 1-1,0 1 1,0 0 0,-16-12-1,18 16 14,1 1-1,-1 1 1,0-1 0,0 1-1,-1 1 1,1-1 0,-1 1-1,0 1 1,0 0-1,0 0 1,0 1 0,0 0-1,0 0 1,0 1 0,0 0-1,0 1 1,0 0 0,0 0-1,0 1 1,-17 6-1,16-4 66,0 1-1,1 0 0,-1 0 0,1 1 0,1 0 0,-1 0 0,1 1 0,0 0 0,0 1 0,1 0 0,0 0 1,1 0-1,-1 1 0,2 0 0,-1 0 0,1 1 0,-6 16 0,7-13 45,0 0-1,1 0 0,0 1 1,1-1-1,1 1 1,0-1-1,1 1 1,0-1-1,1 1 1,1-1-1,0 1 0,1-1 1,0 0-1,1 0 1,1 0-1,6 12 1,-5-11-25,2 0-1,-1-1 1,2 0 0,0 0 0,0-1 0,2 0 0,-1-1 0,1 0 0,1-1 0,0 0-1,0-1 1,1 0 0,24 12 0,-21-14-561,0-2-1,0 0 0,0-1 1,1 0-1,-1-1 1,1-1-1,0-1 1,-1 0-1,1-1 1,0-1-1,24-4 1,35-8-3395</inkml:trace>
</inkml:ink>
</file>

<file path=ppt/ink/ink19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29.4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0 229 3712,'17'-31'5016,"-13"22"-4103,0 1 1,1 0-1,0 0 0,0 0 0,12-13 1,-2 7-550,1 0 0,0 1 0,1 0 1,1 2-1,-1 0 0,2 1 1,0 0-1,0 2 0,1 0 1,-1 2-1,2 0 0,22-4 0,-40 10-310,-1-1 0,1 1-1,0-1 1,0 1-1,0 0 1,0 0-1,0 1 1,0-1 0,-1 1-1,1-1 1,0 1-1,0 0 1,0 0-1,-1 0 1,1 0 0,-1 0-1,1 1 1,-1-1-1,4 4 1,-3-2-8,0 0 0,0 1 1,0-1-1,-1 1 0,1 0 0,-1 0 0,0 0 1,0 0-1,-1 0 0,1 0 0,1 7 1,0 9 88,0-1 1,-1 1-1,-1 0 1,-3 33-1,-1-14 41,1-15-28,0-1 0,2 1 0,0 0 0,1-1 1,9 43-1,-9-61-123,1 0 0,-1-1 0,1 1 0,0-1 0,1 0 0,-1 1 0,1-1 0,0 0 0,-1-1 0,2 1 0,-1 0 0,0-1 0,1 0 0,5 4 0,-4-4-11,0 0-1,1-1 1,-1 0-1,1 0 1,-1-1-1,1 1 1,-1-1-1,1-1 1,0 1-1,0-1 1,-1 0-1,1 0 1,0 0-1,10-3 1,-3 0 4,0 0-1,-1 0 1,0-2 0,0 1 0,0-2-1,-1 1 1,0-2 0,21-14 0,1-6-53,40-41 1,-51 47-14,-15 13 42,0-1-1,0 0 1,-1 0 0,0 0 0,-1-1 0,0 1 0,0-1 0,-1-1 0,0 1 0,-1-1 0,2-13 0,1-6-55,-2-1 0,0-56 0,-6 73 1,-3 21-6,4-3 64,0 0-1,1 1 0,-1-1 1,1 0-1,0 0 0,0 0 1,0 1-1,1 3 0,6 30-129,35 148 451,-36-166-525,1 1-1,1-1 1,1-1-1,0 0 1,2 0-1,22 31 1,-32-48-95,0 0-1,1-1 1,-1 1 0,1-1 0,-1 1 0,1-1 0,-1 0 0,1 1 0,0-1 0,0 0-1,-1 0 1,1 0 0,0 0 0,0-1 0,0 1 0,0 0 0,0-1 0,0 1-1,1-1 1,-1 0 0,0 0 0,0 0 0,0 0 0,0 0 0,4-1 0,12-4-2515</inkml:trace>
</inkml:ink>
</file>

<file path=ppt/ink/ink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1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2816,'0'0'30,"-1"0"1,1 1 0,0-1-1,-1 0 1,1 0-1,0 0 1,-1 0-1,1 0 1,0 0-1,-1 1 1,1-1-1,0 0 1,0 0 0,-1 0-1,1 1 1,0-1-1,0 0 1,-1 0-1,1 1 1,0-1-1,0 0 1,0 0-1,-1 1 1,1-1 0,0 0-1,0 1 1,0-1-1,0 0 1,0 1-1,0-1 1,0 0-1,0 1 1,0-1-1,0 1 1,0-1 0,0 0-1,0 1 1,0-1-1,0 0 1,0 1-1,0-1 1,0 0-1,0 1 1,11 157 4544,-5-100-4478,4 59 410,69 715 671,-77-814-1147,0-3-56,0 0-1,-1 1 0,-1 0 0,0-1 0,-1 1 0,-5 26 1,1-35-720,-1-18-302,-2-15-233</inkml:trace>
</inkml:ink>
</file>

<file path=ppt/ink/ink19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0.0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0 108 3584,'1'-3'3794,"7"7"240,11 14-705,-14-4-3088,-1-1-1,-1 1 1,0 0 0,-1 0 0,0 0-1,0 24 1,1 11 1167,-2-36-1177,3 12 325,-2-1-1,-1 1 0,-1 0 1,-4 37-1,1-82-480,0 0-1,1-1 1,2-20 0,4-47-195,-4 58 30,2 1-1,1-1 1,6-30 0,-7 52 80,1-1 0,-1 1 0,1 1 0,1-1 0,-1 0 0,1 1 0,1-1 0,-1 1 0,1 0 0,1 1 0,-1-1 0,1 1 1,0 0-1,0 1 0,9-6 0,-13 9 26,0 1 1,1-1-1,-1 1 1,0 0-1,1-1 1,0 1 0,-1 0-1,1 1 1,0-1-1,-1 0 1,1 1-1,0 0 1,0-1-1,-1 1 1,1 0 0,0 1-1,0-1 1,-1 0-1,1 1 1,0-1-1,3 2 1,-1 1 28,-1-1 0,1 1-1,0 0 1,-1 0 0,1 0 0,-1 1 0,0 0 0,0-1 0,-1 1-1,5 7 1,5 7 104,-2 0-1,0 1 1,-1 1-1,12 36 1,2 32-28,-19-62-333,2-1 1,1 1-1,14 31 0,-7-21-4502,-11-31 2005</inkml:trace>
</inkml:ink>
</file>

<file path=ppt/ink/ink19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0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1 5888,'-14'12'2944,"-4"15"-640,18-24 3071,-10 26-4607,1-10 128,0 28 0,0-12 0,-2 24-1280,2-13 0,15 6 640,-3-13 128,12-4-1536,-1-12 128,14-7-1407,-5-3-1</inkml:trace>
</inkml:ink>
</file>

<file path=ppt/ink/ink19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0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7808,'-24'4'3840,"30"5"-4864,-6-9 6016,3 3-6272,3 1 0,3 5-2560,1-6 128</inkml:trace>
</inkml:ink>
</file>

<file path=ppt/ink/ink19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1.0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263 42 4864,'0'0'258,"1"-1"1,-1 1-1,1-1 1,-1 1-1,1-1 1,-1 1-1,1-1 1,-1 0-1,0 1 1,1-1-1,-1 0 1,0 1-1,1-1 0,-1 0 1,0 1-1,0-1 1,0 0-1,0 1 1,1-1-1,-1 0 1,0 0-1,0 1 1,0-1-1,-1 0 1,1 0-1,0 1 1,0-1-1,0 0 1,-1-1-1,1 1-171,0 0 0,0 1 0,-1-1 0,1 0 0,0 0 0,0 0 0,-1 0 0,1 0 1,-1 0-1,1 0 0,-1 0 0,1 1 0,-1-1 0,0 0 0,1 0 0,-1 1 0,0-1 0,1 0 0,-1 1 0,0-1 0,0 1 0,0-1 0,1 1 0,-1-1 0,0 1 1,0 0-1,0-1 0,0 1 0,0 0 0,-1 0 0,-6 1 52,0 0-1,0 0 1,0 1-1,0 0 1,1 1 0,-1 0-1,1 0 1,-1 1 0,1 0-1,0 0 1,1 0 0,-1 1-1,1 0 1,0 0-1,0 1 1,-6 7 0,-3 4 68,0 1 0,1 0 0,1 1 0,-12 25 0,17-29-44,0 0 0,-8 29-1,14-39-128,1 1 0,0-1 0,0 1 0,0 0 0,1-1 0,-1 1 0,1 0 0,1 0 0,-1-1 0,1 1 0,2 7 0,-2-10-38,1 0 1,0-1 0,0 1 0,0 0-1,0-1 1,0 1 0,1-1 0,-1 1-1,1-1 1,-1 0 0,1 0 0,0 0-1,0-1 1,0 1 0,0-1 0,0 1-1,0-1 1,0 0 0,0 0 0,1-1-1,-1 1 1,7 0 0,11 2-379,1-1 1,29-2-1,-36 0 66,4-1-303,1 0 0,0-2 1,-1 0-1,1-1 1,32-12-1,22-8-1834</inkml:trace>
</inkml:ink>
</file>

<file path=ppt/ink/ink19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1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6912,'-4'12'3456,"-10"18"-2944,14-26 5375,0 21-5247,0-11 0,4 34 128,1-9 0,9 4-1152,-5-8 0,5 1 384,-5-6 0,2-8-1664,-8-8 129,8-9-1025,-7-5 128</inkml:trace>
</inkml:ink>
</file>

<file path=ppt/ink/ink19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1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27 9216,'-23'-27'4608,"28"47"-7040,-2-16 8703,3-1-6783,-1-3 128,-5 9-3199,0-5 127,0 3 3200,0 2 128</inkml:trace>
</inkml:ink>
</file>

<file path=ppt/ink/ink19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2.0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5632,'-6'11'8330,"5"6"-5530,6 18-3204,-3-29 1453,27 131 59,-12-68-530,3 38 199,-4 0-1,4 147 1,-20-184-1038,-3-1 0,-3 1-1,-3-1 1,-29 112 0,38-180 248,-5 15-201,1 1 0,1 0 1,0-1-1,0 19 1,3-33 106,0 0-1,0 1 1,0-1 0,1 0-1,-1 1 1,0-1 0,1 0 0,0 1-1,-1-1 1,1 0 0,0 0-1,0 0 1,0 1 0,1-1 0,-1 0-1,3 2 1,-3-3-48,1 0-1,0 0 1,0 0-1,0 0 1,0-1 0,-1 1-1,1-1 1,0 1-1,0-1 1,0 0 0,0 0-1,0 0 1,0 0-1,0 0 1,0 0 0,0 0-1,0-1 1,0 1-1,0-1 1,0 0-1,0 1 1,0-1 0,2-2-1,22-12-2062,-2 3-86</inkml:trace>
</inkml:ink>
</file>

<file path=ppt/ink/ink19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2.4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95 3456,'25'-6'1664,"35"-8"896,-46 9 1920,20-15-3328,-7 1 0,35 8 256,-10 2-1,28 2-2302,-24 3-1,10 4-640,-14 0 128</inkml:trace>
</inkml:ink>
</file>

<file path=ppt/ink/ink19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3.0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1 214 5248,'2'7'2172,"1"1"0,0-1 1,0 0-1,9 13 0,2 5-1364,-11-18-751,4 9 256,0 0-1,1-1 0,1 0 1,21 27-1,-28-39-266,1 0 0,0 0 0,0-1-1,0 1 1,0-1 0,0 1 0,1-1-1,-1 0 1,1 0 0,-1 0 0,1-1 0,0 1-1,0-1 1,0 0 0,0 0 0,0 0-1,0-1 1,0 1 0,0-1 0,0 0 0,0 0-1,0-1 1,0 1 0,0-1 0,0 0-1,0 0 1,4-2 0,1 0-43,-1 0 0,0-1 0,0 0 0,-1-1 0,1 0 0,-1 0 0,0 0 0,0-1 0,-1 0 0,1-1 0,-1 1 0,-1-1-1,1 0 1,-1 0 0,-1-1 0,1 0 0,-1 0 0,0 0 0,-1 0 0,0 0 0,-1-1 0,3-12 0,-3 8-23,0 0 0,-1 0 0,-1-1-1,0 1 1,-1 0 0,0 0 0,-1 0 0,0 0-1,-1 0 1,-1 0 0,0 1 0,-1 0 0,0-1 0,-12-19-1,15 28 11,-1 0-1,1 1 1,-1-1-1,1 1 1,-1-1-1,0 1 0,0 0 1,0 0-1,-1 0 1,1 1-1,-1-1 0,0 1 1,1 0-1,-1 0 1,0 0-1,0 0 1,0 1-1,-1-1 0,1 1 1,0 0-1,0 1 1,-1-1-1,1 1 1,0 0-1,-1 0 0,1 0 1,0 0-1,-1 1 1,1 0-1,0 0 0,-1 0 1,1 0-1,0 1 1,0-1-1,0 1 1,0 0-1,1 0 0,-8 6 1,7-5-56,0 0 0,0 0 1,0 1-1,0 0 0,0 0 0,1 0 0,0 0 1,0 0-1,0 1 0,0 0 0,1-1 1,-1 1-1,1 0 0,0 0 0,1 0 0,-1 0 1,1 1-1,0-1 0,1 0 0,-1 1 1,1-1-1,0 0 0,0 1 0,1-1 1,-1 0-1,1 1 0,0-1 0,1 0 0,-1 0 1,1 0-1,4 8 0,-3-7-131,0-1 0,0 1 0,1-1 0,0 0 0,0 0 0,0 0 0,0 0 0,1-1 0,0 0 0,0 0 0,0 0 0,0 0 0,1-1 0,0 0 0,-1 0 0,1 0 0,0-1 0,0 0 0,0 0 0,1-1 0,-1 1 0,0-1 0,1-1 0,-1 1 0,1-1 0,-1 0 0,0-1 0,1 1 0,-1-1 0,0-1 0,1 1 0,-1-1 0,10-4 0,39-24 815,-52 29 449,-13 12 1621,5-4-2242,0 0 1,1 0-1,0 0 1,0 0-1,0 1 1,1 0 0,0 0-1,1 0 1,0 0-1,-2 14 1,2-8-139,1 0 0,1 1 1,0-1-1,1 0 1,3 21-1,-3-32-319,-1 0-1,1 0 0,0-1 0,0 1 0,0 0 0,0-1 0,0 1 1,1-1-1,-1 1 0,1-1 0,-1 0 0,1 1 0,0-1 1,0 0-1,0 0 0,0 0 0,1 0 0,-1-1 0,0 1 1,1-1-1,-1 1 0,1-1 0,0 0 0,-1 0 0,1 0 1,0 0-1,0-1 0,-1 1 0,1-1 0,0 1 0,0-1 0,0 0 1,0 0-1,0 0 0,3-1 0,4-1-470,0 1 0,-1-1 0,1-1-1,-1 0 1,1 0 0,-1-1 0,0 0 0,0-1 0,11-7 0,13-13-2206</inkml:trace>
</inkml:ink>
</file>

<file path=ppt/ink/ink19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3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1 102 2688,'17'-11'1280,"21"2"-128,-28 2-512,8-5-640,-4 5 0,20-13-128,-11 4 128,6 4-384,-6 4 128,-9 16-384,-5 4 0</inkml:trace>
</inkml:ink>
</file>

<file path=ppt/ink/ink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2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0 200 3200,'0'-6'121,"1"0"0,-1 0 0,1 0 0,0 0 0,0 1 0,1-1 0,-1 0 0,1 1 0,1-1 0,-1 1 0,1 0 0,0 0 0,0 0 0,0 0 0,1 0 0,7-7 0,-3 6 134,-1-1 0,1 2 0,1-1 1,-1 1-1,1 1 0,0-1 0,0 2 0,0-1 0,0 1 1,17-3-1,52-10 487,0 3-1,89-2 1,-131 13-435,1 2 0,-1 2 0,0 2-1,0 0 1,0 3 0,68 22 0,-80-20-145,0 2 1,0 1-1,-2 0 0,32 24 0,-44-29-103,0 1 0,0 0-1,-1 1 1,0 0-1,-1 1 1,0 0 0,-1 0-1,0 1 1,0-1-1,-1 2 1,5 11 0,-10-19-37,0-1 0,1 1 0,-1 0 0,0 0 0,-1-1 0,1 1 0,-1 0 0,1 0 0,-1 0 0,-1 0 0,1 0 1,0 0-1,-1 0 0,0-1 0,0 1 0,0 0 0,0 0 0,-1-1 0,1 1 0,-1-1 0,0 1 0,0-1 0,0 0 1,-1 0-1,1 0 0,-1 0 0,1 0 0,-1 0 0,0-1 0,0 1 0,0-1 0,-1 0 0,-3 2 0,-6 3 20,-1-1 1,0 0-1,0-1 0,0 0 0,-1-1 0,-24 3 0,-28 1 54,0-3 0,0-3 0,0-3 0,0-3 0,-110-20 0,153 22-369,24 2 255,0 0 0,0 0 0,0 0 0,0 0 0,0 0 0,0 0 0,-1 0 0,1 1 0,0-1 0,0 0 0,0 0 0,0 0 0,0 0 0,0 0 0,0 0 0,0 0 0,0 1 0,0-1 1,0 0-1,0 0 0,0 0 0,0 0 0,0 0 0,0 0 0,0 1 0,0-1 0,0 0 0,0 0 0,0 0 0,0 0 0,0 0 0,0 0 0,0 0 0,0 1 0,0-1 0,0 0 0,1 0 0,-1 0 0,0 0 0,0 0 0,0 0 0,0 0 1,0 0-1,0 0 0,0 1 0,0-1 0,0 0 0,1 0 0,-1 0 0,0 0 0,0 0 0,0 0 0,0 0 0,0 0 0,0 0 0,1 0 0,-1 0 0,0 0 0,0 0 0,0 0 0,0 0 0,0 0 0,0 0 0,1 0 0,-1 0 1,0 0-1,43 12-2922,46-8-793,-37-4 1813</inkml:trace>
</inkml:ink>
</file>

<file path=ppt/ink/ink19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4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4 7040,'18'-4'3456,"-22"24"-5376,4-17 7680,-10 13-6656,1-5 128,-14 12-2816,3-7 128</inkml:trace>
</inkml:ink>
</file>

<file path=ppt/ink/ink19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5.2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15 5632,'-5'-14'2816,"5"14"-384,0 0 3839,-4 19-5375,-1-5 128,0 18 256,1-5 128,4 5-1792,0-5 128,23 5 1024,-5 0 0,53-29-2048,-14 1 0,32-34-1536,-18 10 129</inkml:trace>
</inkml:ink>
</file>

<file path=ppt/ink/ink19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6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1 313 3072,'18'-18'4323,"-17"17"-3903,0-1 1,0 1-1,0 0 1,0 0-1,0-1 0,1 1 1,-1 0-1,0 0 1,0 1-1,1-1 0,-1 0 1,1 0-1,-1 0 1,1 1-1,2-1 0,20 8 456,-8 0-474,0 0 0,0-1 1,1 0-1,-1-1 0,1-1 1,0-1-1,1 0 0,-1-2 0,0 0 1,1 0-1,-1-2 0,0 0 0,22-5 1,-28 4-352,0-1 0,0 0 1,0 0-1,-1-1 0,1-1 1,-1 0-1,0 0 0,0-1 1,-1 0-1,0-1 1,0 0-1,0 0 0,-1-1 1,14-16-1,-18 19-48,-1 1 1,1-1-1,-1 0 1,1 0-1,-2-1 1,1 1-1,0-1 1,-1 1-1,0-1 1,-1 0-1,1 0 1,-1 0-1,0 0 1,0 0-1,-1 0 1,0 0-1,0 0 1,0 0-1,-1 0 1,0 0-1,0 1 1,0-1-1,-1 0 0,0 0 1,0 0-1,-1 1 1,1 0-1,-1-1 1,-5-6-1,4 7-5,0 0-1,0 1 1,0 0-1,-1 0 1,1 0 0,-1 1-1,0-1 1,0 1-1,-1 0 1,-5-2-1,7 3-8,1 1 0,-1 0 0,1 0 1,-1 0-1,0 0 0,1 1 0,-1-1 0,0 1 0,1 0 0,-1 0 0,0 0 0,0 1 0,1-1 0,-1 1 0,1 0 0,-1 0 1,0 0-1,-6 4 0,3 0 15,-1 0 0,1 0 0,1 1 0,-1-1 0,1 2 0,0-1 0,0 1 0,0 0 0,1 0 0,0 1 0,1-1 0,0 1 1,0 0-1,0 0 0,1 0 0,0 1 0,1-1 0,0 1 0,0 0 0,0 14 0,3-9-20,0 1 1,1 0-1,0-1 0,1 0 1,1 1-1,1-1 0,0-1 0,0 1 1,1-1-1,1 0 0,0 0 1,1-1-1,1 0 0,-1 0 1,2-1-1,0 0 0,0 0 0,1-1 1,0-1-1,1 0 0,21 13 1,-19-14-643,1-1-1,-1 0 1,1-1 0,0-1 0,0 0 0,1-1 0,24 3 0,-5-3-2030</inkml:trace>
</inkml:ink>
</file>

<file path=ppt/ink/ink19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6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275 12 5888,'0'0'170,"-1"-1"0,1 0 0,-1 1 0,1-1 0,0 0 0,-1 1 0,0-1 0,1 0 0,-1 1 0,1-1 0,-1 1 0,0-1 0,1 1 0,-1-1 0,0 1 0,1 0 0,-1-1 0,0 1 0,0 0 0,1 0 0,-1-1 0,0 1 0,0 0 0,0 0 0,1 0 0,-1 0 0,0 0 0,-1 0 0,-33 9 3443,-31 28-2108,48-26-1463,1 0 1,0 2 0,1 0-1,0 0 1,1 2 0,1 0-1,-16 20 1,29-33-34,0-1-1,0 0 1,0 0 0,0 0-1,0 1 1,1-1 0,-1 1-1,0-1 1,1 0 0,-1 1 0,1-1-1,-1 1 1,1-1 0,0 1-1,0 0 1,0-1 0,0 1 0,0-1-1,0 1 1,0-1 0,0 1-1,1-1 1,-1 1 0,0-1 0,1 1-1,-1-1 1,1 1 0,0-1-1,0 0 1,-1 1 0,1-1-1,0 0 1,0 0 0,0 1 0,0-1-1,0 0 1,1 0 0,-1 0-1,0 0 1,0 0 0,1-1 0,-1 1-1,0 0 1,1-1 0,-1 1-1,1-1 1,2 2 0,8 0 39,1 1 1,-1-1 0,1-1-1,23 0 1,-22-1-70,72-5 126,5 0 143,-83 5-187,-1 1 0,0 0 0,0 0 0,0 1 0,0 0 0,0 0 0,-1 1 0,1 0 0,0 0 0,7 5 0,-12-6-21,0-1-1,0 1 1,0 0 0,-1-1 0,1 1-1,0 0 1,-1 0 0,1 1 0,-1-1-1,0 0 1,0 0 0,0 1 0,0-1-1,0 0 1,-1 1 0,1-1 0,-1 1-1,1 4 1,-4 48 586,1-42-493,1-6-87,0-1 0,-1 0-1,0 1 1,0-1-1,-1 0 1,0 0 0,0 0-1,0-1 1,-1 1 0,0-1-1,0 0 1,0 0-1,0 0 1,-1 0 0,0-1-1,0 0 1,-10 7-1,8-7-31,0 0-1,0 0 1,0 0 0,0-1-1,-1 0 1,1-1-1,-1 0 1,0 0-1,0 0 1,0-1-1,0 0 1,0-1-1,0 0 1,-11-1-1,16 1-174,1-1 0,0 1-1,0-1 1,0 0-1,0 0 1,0 0 0,0 0-1,0 0 1,0 0 0,1 0-1,-1 0 1,0-1-1,1 1 1,-1-1 0,1 1-1,-1-1 1,1 0-1,0 1 1,0-1 0,-1 0-1,1 0 1,-1-3-1,-3-10-2397</inkml:trace>
</inkml:ink>
</file>

<file path=ppt/ink/ink19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7.1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39 6912,'-4'-5'814,"3"4"-705,1 0-1,-1 1 1,0-1-1,0 0 1,1 0-1,-1 0 1,0 0-1,1 0 1,-1 1-1,1-1 1,-1 0 0,1 0-1,0 0 1,-1 0-1,1 0 1,0-1-1,0 1 1,-1 0-1,1 0 1,0 0 0,0 0-1,0 0 1,0 0-1,1 0 1,-1 0-1,0 0 1,0 0-1,1 0 1,-1 0 0,0 0-1,1-1 1,1 0 2984,-2 2-1493,11 60-385,-3 1 0,-2 0 1,-4 0-1,-4 63 0,0-50-986,3 0 0,12 86-1,-11-148-255,1 0 0,0 0-1,1-1 1,0 0 0,1 1-1,0-1 1,7 11 0,-10-19-144,0 0-1,0 0 1,0 0 0,0 0 0,1 0-1,-1 0 1,1-1 0,0 1 0,0-1-1,0 0 1,0 0 0,0 0-1,0 0 1,0 0 0,1-1 0,-1 1-1,1-1 1,-1 0 0,1 0 0,0 0-1,-1-1 1,1 1 0,0-1 0,-1 0-1,1 0 1,4-1 0,-5 1-128,0-1 0,-1 0 0,1 0 0,-1 0 0,1 0 0,-1 0 0,1-1 0,-1 1 0,0-1 0,0 1-1,0-1 1,0 0 0,0 0 0,3-3 0,1-2-484,14-10-2033</inkml:trace>
</inkml:ink>
</file>

<file path=ppt/ink/ink19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7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66 5632,'-23'9'2816,"37"-14"-2048,-14 5 4736,12-4-4608,-1 1 127,26-10 385,-8 6 0,37-5-1920,-15 5 0,15 3 896,-15 1 0,29-6-2432,-23 2 1,-5 7-513,-9 0 128</inkml:trace>
</inkml:ink>
</file>

<file path=ppt/ink/ink19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7.9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9 182 7296,'11'7'7479,"4"-4"-3302,37-9-2847,-22 2-1005,-26 3-314,1 0-1,0 0 1,-1 0-1,1-1 0,-1 0 1,1 0-1,-1 0 1,0-1-1,0 0 0,0 1 1,0-1-1,0-1 1,-1 1-1,1 0 0,-1-1 1,0 0-1,0 0 1,3-5-1,-1 3-7,-1-1 1,0 1-1,0-1 0,-1 0 1,0 0-1,0-1 1,0 1-1,-1 0 0,0-1 1,2-13-1,-5 19-12,1 1 1,0-1-1,0 1 0,0-1 0,-1 1 1,1-1-1,0 1 0,-1 0 0,1-1 1,-1 1-1,0 0 0,0-1 1,1 1-1,-1 0 0,0 0 0,0-1 1,0 1-1,0 0 0,0 0 0,0 0 1,-1 1-1,1-1 0,0 0 0,0 0 1,-1 1-1,1-1 0,0 0 1,-1 1-1,1-1 0,-1 1 0,-1 0 1,-1-1 1,0 0 0,0 1 0,0 0 0,0 0 0,0 0 0,0 0 0,0 1 0,0-1 0,0 1 0,0 0 0,-6 3 0,-4 4 10,0 1 0,0 0 1,2 1-1,-1 1 0,1 0 0,-18 21 0,25-26 16,1-1-1,0 1 1,1 0 0,-1 0 0,1 1 0,0-1-1,0 0 1,1 1 0,0 0 0,0 0 0,1-1 0,0 1-1,0 0 1,0 0 0,1 0 0,0 0 0,1 0 0,-1 0-1,1 0 1,1 0 0,-1 0 0,1 0 0,0-1-1,1 1 1,0 0 0,0-1 0,0 0 0,0 0 0,1 0-1,0 0 1,1-1 0,-1 0 0,10 9 0,-5-8-166,-1 0 0,1-1 1,0 0-1,0 0 0,1-1 1,14 5-1,-21-8-120,0-1 0,0 1 0,0 0 0,1-1 0,-1 0 0,0 0 0,0 0 0,0 0 0,1 0 0,-1 0 0,0-1 0,0 0 0,0 0 0,0 0 0,0 0 0,0 0 0,0 0 0,0-1 0,0 0 0,0 1 0,-1-1 1,1 0-1,-1 0 0,4-3 0,9-14-2421</inkml:trace>
</inkml:ink>
</file>

<file path=ppt/ink/ink19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8.3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2 102 8064,'-1'5'1210,"1"-1"0,0 1 1,-1 0-1,2 0 0,-1-1 1,1 1-1,-1 0 0,3 4 0,1 6-689,2-1-1,13 27 0,-13-30-549,0 0 0,-1 1 0,0 0 1,2 13-1,-6-25 23,-1 1 0,0 0 0,0-1-1,1 1 1,-1 0 0,0-1 0,0 1 0,0 0 0,0-1 0,0 1 0,0 0 0,0 0 0,0-1 0,0 1 0,0 0 0,0-1 0,0 1 0,-1 0 0,1-1 0,0 1 0,0 0 0,-1-1-1,1 1 1,0 0 0,-1-1 0,1 1 0,-1-1 0,1 1 0,-1-1 0,1 1 0,-1-1 0,1 1 0,-1-1 0,1 0 0,-2 1 0,1-1-4,1 0 1,-1-1 0,0 1 0,1 0-1,-1-1 1,0 1 0,1-1 0,-1 1-1,1-1 1,-1 1 0,0-1-1,1 1 1,-1-1 0,1 0 0,0 1-1,-1-1 1,1 0 0,-1 1 0,1-1-1,0 0 1,0 1 0,-1-1-1,1 0 1,0 0 0,0 1 0,0-1-1,0 0 1,0 0 0,0 1-1,0-1 1,0 0 0,0 0 0,1 0-1,-1-10-33,1 0 0,0 0 0,1 0 0,0 0 0,1 0-1,0 1 1,0-1 0,1 1 0,1 0 0,0 0 0,12-17-1,-3 8 50,2 0-1,-1 1 1,2 2-1,24-21 1,-36 33 39,1 0 0,0 0-1,-1 0 1,1 1 0,0 0 0,1 0 0,-1 0 0,0 1 0,1 0 0,0 0 0,-1 1 0,12-1 0,-15 2-5,-1 0 1,1 0 0,-1 0 0,1 1-1,-1-1 1,1 1 0,-1 0 0,1 0 0,-1 0-1,0 0 1,0 0 0,1 0 0,-1 0-1,0 1 1,0-1 0,0 1 0,0 0 0,0 0-1,-1 0 1,1 0 0,0 0 0,-1 0-1,0 0 1,1 0 0,-1 0 0,0 1-1,0-1 1,0 0 0,0 1 0,-1-1 0,1 1-1,-1-1 1,1 1 0,-1-1 0,0 1-1,0 0 1,-1 3 0,2 20 51,-1-7 90,1 0 0,6 32 0,-7-48-366,1 0 0,-1 1 0,1-1 0,0 1 0,1-1-1,-1 0 1,1 0 0,-1 0 0,1 0 0,0 0 0,0 0-1,0 0 1,0 0 0,1-1 0,-1 1 0,1-1 0,-1 0-1,1 0 1,0 0 0,0 0 0,4 2 0,2-3-2376,0-1-149</inkml:trace>
</inkml:ink>
</file>

<file path=ppt/ink/ink19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8.8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238 9 5376,'-2'-8'5088,"-2"9"441,-12 11-5650,-178 120 3768,192-132-3626,1 1-1,0 0 0,-1 0 0,1-1 1,0 1-1,-1 0 0,1 0 0,0 1 1,0-1-1,0 0 0,0 0 0,0 0 1,0 1-1,0-1 0,1 0 0,-1 1 1,0-1-1,1 1 0,-1 1 0,1-2-14,1-1 1,-1 1-1,0 0 0,1-1 0,-1 1 0,1 0 0,-1-1 0,1 1 0,-1-1 0,1 1 0,0 0 1,-1-1-1,1 0 0,0 1 0,-1-1 0,1 1 0,0-1 0,0 0 0,-1 1 0,1-1 1,0 0-1,0 0 0,-1 0 0,1 0 0,1 1 0,67 2-3,-60-3 6,27-1-17,-24 0-3,1 1 0,0 0 0,-1 0 0,1 1 0,0 1 1,-1 0-1,0 1 0,21 7 0,-30-8 10,-1 0 0,0 0 0,0 0 0,0 0 0,0 0 0,0 1 0,-1-1 0,1 1 0,-1 0 0,1-1 0,-1 1 0,0 0 0,0 0 0,0 0 0,-1-1 0,1 1 0,-1 0 0,1 0 0,-1 0 0,0 0 0,0 0 0,-1 6 0,0 6 1,0 1 0,-1-1 1,-5 18-1,7-30-51,-1 0-1,0-1 1,0 1 0,0 0-1,0 0 1,0 0-1,0-1 1,-1 1-1,0-1 1,1 1-1,-1-1 1,0 1-1,0-1 1,0 0 0,0 0-1,-1 0 1,-4 3-1,4-4-394,-1 1 0,0-1 1,0 0-1,0-1 0,1 1 0,-1-1 0,0 1 1,0-1-1,0 0 0,0-1 0,0 1 0,0-1 0,-7-1 1,-4-2-1987</inkml:trace>
</inkml:ink>
</file>

<file path=ppt/ink/ink19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9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 6144,'-10'12'3072,"-5"18"-1792,15-24 4991,-3 17-5631,-3-7 0,3 23-128,3-9 128,3 9-1280,3-10 0,8-3-128,-5-10 1,10-7-1537,-1-2 0</inkml:trace>
</inkml:ink>
</file>

<file path=ppt/ink/ink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2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38 3456,'-1'-3'354,"-7"-20"298,8 22-597,0 1 0,0 0-1,-1-1 1,1 1 0,1-1 0,-1 1 0,0-1 0,0 1-1,0 0 1,0-1 0,0 1 0,0 0 0,0-1 0,1 1 0,-1-1-1,0 1 1,0 0 0,0-1 0,1 1 0,-1 0 0,0-1 0,0 1-1,1 0 1,-1 0 0,0-1 0,1 1 0,-1 0 0,0 0-1,1 0 1,-1-1 0,1 1 0,-1 0 0,0 0 0,1 0 0,-1 0-1,1 0 1,-1 0 0,0 0 0,1 0 0,-1 0 0,1 0 0,-1 0-1,0 0 1,1 0 0,-1 0 0,1 0 0,-1 0 0,0 0 0,1 0-1,-1 1 1,0-1 0,1 0 0,0 1 0,0-1 20,-1 0-1,1 1 1,0-1 0,0 1 0,0 0-1,-1-1 1,1 1 0,0 0 0,-1-1 0,1 1-1,0 0 1,-1-1 0,1 1 0,-1 0 0,1 0-1,-1 0 1,0 0 0,1 0 0,-1-1-1,0 1 1,0 0 0,1 0 0,-1 0 0,0 2-1,1 27 682,-2-22-437,0 221 1112,7 325 2023,-2-478-3023,4-1 0,3 0 0,3-1 0,47 142-1,-57-205-349,0-1-1,1 1 1,1-1-1,-1-1 0,1 1 1,9 10-1,-13-18-118,-1-1 0,0 1 1,1-1-1,-1 1 0,1-1 0,-1 0 0,1 0 1,0 1-1,-1-1 0,1 0 0,0-1 1,0 1-1,0 0 0,0 0 0,0-1 1,0 1-1,0-1 0,0 0 0,0 1 0,0-1 1,0 0-1,0 0 0,0-1 0,0 1 1,0 0-1,0-1 0,0 1 0,0-1 1,0 1-1,0-1 0,0 0 0,0 0 0,0 0 1,-1 0-1,1 0 0,0 0 0,-1-1 1,1 1-1,-1 0 0,1-1 0,1-2 0,12-14-1074,-1-1 0,0-1-1,-2 0 1,0-1 0,-1 0-1,15-43 1,-3-1-1213</inkml:trace>
</inkml:ink>
</file>

<file path=ppt/ink/ink19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9.5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7680,'-29'6'3840,"47"-6"-5120,-18 0 6144,6 3-7040,-1-3 0,-2 0-1536,-3 0 128</inkml:trace>
</inkml:ink>
</file>

<file path=ppt/ink/ink19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39.9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93 75 3328,'-1'1'419,"0"-1"0,1 1 0,-1-1 1,0 1-1,0 0 0,1 0 0,-1-1 0,0 1 0,1 0 1,-1 0-1,1 0 0,-1 0 0,1 0 0,-1 0 0,1 0 1,0-1-1,-1 1 0,1 2 0,-4 27 2523,8 29-2499,-3-53-270,0 0-1,1-1 1,0 1 0,0 0 0,0-1-1,0 0 1,1 1 0,0-1 0,0 0 0,0 0-1,1-1 1,0 1 0,0-1 0,0 0-1,0 0 1,1 0 0,-1 0 0,1-1-1,0 0 1,0 0 0,0 0 0,1 0-1,-1-1 1,11 3 0,-8-3-126,0-1 0,0 0 0,0 0-1,0-1 1,0 0 0,0 0 0,0-1 0,0 0 0,0-1 0,0 1-1,0-1 1,0-1 0,-1 0 0,1 0 0,-1 0 0,0-1 0,10-6-1,-14 7-54,0 1-1,0 0 0,0-1 0,0 0 1,0 0-1,0 0 0,-1 0 0,1 0 0,-1 0 1,0 0-1,0-1 0,-1 1 0,1-1 1,0 0-1,-1 1 0,0-1 0,0 0 0,0 0 1,-1 0-1,1 0 0,-1 0 0,0 0 1,0 0-1,0 0 0,-1 0 0,1 1 0,-1-1 1,0 0-1,0 0 0,0 0 0,-1 1 1,-1-5-1,-3-5-127,-1 1 0,0 0-1,-1 0 1,0 0 0,-1 1 0,0 1 0,-1-1 0,-11-8 0,17 15 35,-1 0 0,0 1 1,0 0-1,0 0 0,0 0 1,0 1-1,-1 0 0,1 0 1,-1 0-1,1 1 0,-1-1 1,0 1-1,0 1 0,0-1 1,-6 1-1,-3 1-426,1 0 0,0 2 0,0-1 0,-25 9 1,34-9 308,1-1 1,-1 1 0,0 0 0,1 0 0,0 0 0,-1 1 0,1-1 0,0 1 0,0 0 0,1 0 0,-1 1-1,0-1 1,1 1 0,0 0 0,0 0 0,-4 6 0,-12 20-1724</inkml:trace>
</inkml:ink>
</file>

<file path=ppt/ink/ink19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0.6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5 161 3968,'-4'31'8215,"6"24"-5889,0-14-2243,-2 155 1922,0-202-2091,8-217-2479,-5 196 2675,1-1 1,1 1-1,2 0 1,1 0-1,1 1 1,13-27 0,-21 50-14,1 0 1,0 0-1,-1 1 1,1-1-1,0 1 1,0 0 0,1-1-1,-1 1 1,0 0-1,1 0 1,0 1-1,-1-1 1,1 0 0,0 1-1,0-1 1,0 1-1,4-1 1,-5 1-46,0 1 1,0 0-1,0 0 0,0-1 1,0 1-1,0 1 0,0-1 0,0 0 1,0 0-1,0 1 0,0-1 1,0 1-1,0-1 0,0 1 1,0 0-1,-1 0 0,1 0 1,0 0-1,0 0 0,-1 0 1,1 1-1,-1-1 0,1 0 1,-1 1-1,1-1 0,-1 1 0,2 3 1,1 3 15,0 0 0,-1 0 0,0 0 0,-1 0 0,0 0 0,0 1 0,-1-1 0,0 1 0,0-1 0,-1 1 0,0-1 0,-1 1 0,-1 9 0,-3 16 19,-16 57-1,19-86-81,-41 130-560,-8 30-4905,46-145 3156</inkml:trace>
</inkml:ink>
</file>

<file path=ppt/ink/ink19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1.0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1 189 6144,'3'2'832,"0"0"1,1-1-1,-1 1 1,0-1-1,1 1 1,0-1 0,-1-1-1,1 1 1,0 0-1,-1-1 1,7 0-1,-4 0-603,0 0 0,0-1-1,0 0 1,0 0 0,0-1 0,0 0 0,5-2-1,-7 2-280,1 0 0,-1 0-1,0 0 1,0 0-1,0-1 1,0 1 0,0-1-1,-1 0 1,1-1 0,-1 1-1,0-1 1,0 1-1,0-1 1,0 0 0,-1 0-1,1 0 1,-1 0 0,0 0-1,2-10 1,-3 9-15,-2-1 0,1 0 0,-1 1 0,0-1 0,0 0 0,0 1 0,-1-1 0,1 1 0,-2 0 0,1 0 0,0-1 0,-1 1 0,-3-4 0,5 6 52,-1 1 0,1 0 0,0-1 1,-1 1-1,1 0 0,-1 0 0,0 0 1,1 0-1,-1 0 0,0 1 1,0-1-1,-1 1 0,1-1 0,0 1 1,0-1-1,-1 1 0,1 0 0,-1 0 1,1 0-1,-1 1 0,1-1 1,-1 1-1,1-1 0,-1 1 0,0 0 1,1 0-1,-1 0 0,-3 1 1,3 0 50,2 0 1,-1 0-1,0 0 1,0 1-1,0-1 1,1 1-1,-1 0 1,0-1-1,1 1 1,0 0-1,-1 0 1,1 0 0,0 0-1,0 0 1,0 0-1,0 0 1,0 0-1,0 4 1,-8 40 455,9-43-441,-1 18 22,1 0 0,2 0 0,0 0 0,0 0 1,2-1-1,1 1 0,0-1 0,2 0 0,0 0 0,1-1 0,1 0 1,1-1-1,14 21 0,7-2-2014,-2-19-363</inkml:trace>
</inkml:ink>
</file>

<file path=ppt/ink/ink19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2.1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23 3840,'-36'7'3413,"34"-6"-1024,1 18-1336,-1 1-1,-6 25 1,-3 33 376,10-69-1277,0 18 434,1 1 0,1 0 0,1-1 1,6 28-1,-7-48-488,0-1-1,1 0 1,0 0 0,0 0-1,0-1 1,1 1 0,0 0-1,0-1 1,0 1 0,1-1-1,-1 0 1,1 0 0,0-1 0,1 1-1,-1-1 1,1 0 0,0 0-1,0 0 1,0-1 0,1 0-1,-1 0 1,1 0 0,0-1-1,8 3 1,0-2-80,-1-2 0,0 1 0,1-2 0,-1 0 0,0 0 0,1-2 0,-1 1 0,0-2 0,0 0 0,0 0 0,0-1 0,0-1 0,16-8 0,3-3-124,-1-2 1,0-1-1,51-43 0,-75 56 32,0 0 0,0-1 0,-1 0 0,0 0 0,-1-1 1,0 1-1,0-1 0,0 0 0,-1-1 0,0 1 0,-1-1 0,0 0 0,0 0 0,-1 0 0,0 0 0,1-15 0,-3 18 23,0-1 1,0 0 0,-1 1-1,0-1 1,0 0-1,0 1 1,-1-1 0,0 1-1,0 0 1,-1 0 0,1 0-1,-1 0 1,-1 0-1,1 0 1,-1 1 0,0-1-1,0 1 1,-1 0-1,1 1 1,-1-1 0,0 1-1,-1 0 1,1 0 0,-9-4-1,0 0 58,-1 1-1,0 1 1,0 0-1,-1 1 1,1 1-1,-1 1 1,0 0-1,0 1 1,-1 0-1,1 1 1,-26 3-1,33-2-127,-1 2-1,1-1 1,-1 1-1,1 0 1,0 1-1,0 0 0,0 1 1,0 0-1,0 0 1,1 1-1,0 0 1,0 0-1,0 1 0,1 0 1,0 0-1,0 1 1,0 0-1,1 0 1,0 0-1,-9 16 1,-4 10-1927</inkml:trace>
</inkml:ink>
</file>

<file path=ppt/ink/ink19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2.7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13 673 5760,'-3'4'2601,"13"-12"1088,16-17 410,-4 3-3052,44-37 0,-23 23-987,17-16-9,-17 15 377,38-43-1,-69 67-361,-2 0-1,0 0 1,0-1-1,-1-1 0,-1 1 1,0-2-1,9-26 1,-15 34-62,0 1 0,-1 0 0,0-1 0,0 1 0,-1-1 0,0 1 0,0-1 1,-1 1-1,0-1 0,-1 1 0,1-1 0,-1 1 0,-1 0 0,1 0 0,-1 0 0,0 0 0,-1 1 1,0-1-1,0 1 0,0 0 0,-1 0 0,1 0 0,-2 0 0,1 1 0,-10-8 0,10 9-4,1 1 0,-1 0 0,0 0 0,0 0 0,0 0 0,0 1 0,0 0 0,-1 0 0,1 0 0,-1 1 0,1-1 0,-1 1 0,-11 0 0,7 1-8,0 1 0,-1-1 0,1 2 0,0 0 0,0 0 0,0 0 0,-16 8 0,14-5 3,0 0 1,0 1-1,0 1 1,1 0-1,0 1 1,0 0-1,1 1 1,0 0-1,0 0 1,1 1-1,1 0 0,-1 1 1,-8 15-1,8-7 8,1 1 1,1 0-1,1 0 0,1 1 0,0 0 0,2 0 0,0 0 0,2 1 0,1 41 0,7 15-128,22 107 1,-10-79-468,-14-70 213,-3-16-531,1 1 0,1-1 0,1 0 1,10 27-1,-7-37-1415,1-1-107</inkml:trace>
</inkml:ink>
</file>

<file path=ppt/ink/ink19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3.1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43 262 4736,'-1'0'265,"-1"0"-1,1 0 1,-1 0 0,1 1 0,-1-1-1,1 0 1,-1 1 0,1 0 0,-1-1-1,1 1 1,0 0 0,0-1 0,-1 1-1,1 0 1,0 0 0,0 0 0,0 0-1,0 0 1,0 1 0,0-1 0,0 0-1,-1 3 1,0-1 207,0 1 0,1 0 0,-1 0-1,1-1 1,0 1 0,0 0 0,0 0 0,1 1 0,-1 3 0,1-4-371,0 0-1,0 0 1,0 0 0,0 0 0,1 0 0,-1 0 0,1 0 0,0 0 0,0 0 0,1 0 0,-1 0 0,1 0 0,0-1 0,0 1 0,0-1 0,0 1 0,0-1 0,1 0 0,0 0 0,4 4-1,-2-4 3,0-1-1,0 1 1,0-1-1,0-1 0,0 1 1,1-1-1,-1 0 1,0 0-1,1 0 0,-1-1 1,1 1-1,-1-2 0,1 1 1,7-2-1,-2 0 7,0-1 1,0 0-1,0-1 0,-1 0 0,0-1 1,18-11-1,-7 2-116,0-2 1,-1 0-1,-1-1 1,0-1-1,26-33 1,-41 46-41,0 0 1,-1-1-1,1 1 1,-1-1-1,-1 1 1,1-1-1,-1 0 1,0 0-1,0 0 1,0 0-1,-1 0 1,0-1-1,0 1 1,-1 0-1,1-1 1,-2-7-1,-1 4-59,0 0-1,-1-1 1,0 1-1,-1 0 0,0 0 1,0 1-1,-1-1 1,-9-13-1,11 20 71,0-1 0,0 1 0,0 0 0,0 0 0,-1 0-1,1 0 1,-1 1 0,0-1 0,0 1 0,0 0 0,0 0-1,0 1 1,0-1 0,-1 1 0,1 0 0,0 0 0,-1 0-1,1 1 1,-9-1 0,-2 1-71,1 0 0,-1 1 0,0 1 0,-23 6 0,29-5-31,-1 0 0,0 0 0,1 1 0,0 1 0,0 0 0,0 0 0,1 1 0,-1 0 0,-7 7 1,11-8-96,0-1 1,1 1 0,-1 0-1,1 0 1,0 0 0,1 1-1,-1-1 1,1 1 0,0 0-1,0 0 1,1 0 0,0 0 0,0 0-1,-1 8 1,5 21-1837</inkml:trace>
</inkml:ink>
</file>

<file path=ppt/ink/ink19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4.0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71 237 6144,'-11'35'4119,"-8"53"0,17-76-3930,0 1 0,1-1 0,1 1-1,0-1 1,0 1 0,1-1 0,6 25 0,-2-25-76,-2-16-21,-8-24-62,-5 2-26,1-1 1,1 0 0,2 0 0,0-1-1,-1-29 1,7 47-5,0-1-1,0 0 1,1 1-1,1-1 1,0 1-1,0-1 1,1 1 0,0 0-1,1 0 1,0 0-1,1 1 1,0-1 0,0 1-1,1 0 1,0 0-1,12-12 1,-13 16 48,0 0 0,0 1 0,0-1 0,1 1-1,-1 1 1,1-1 0,0 1 0,0 0 0,0 0 0,1 0 0,-1 1 0,1 0 0,-1 1 0,13-2 0,-15 2 16,0 1 0,0 0 0,0 0 1,0 1-1,0-1 0,0 1 0,0 0 1,-1 0-1,1 0 0,0 0 0,0 1 1,-1 0-1,1-1 0,0 1 0,-1 1 1,0-1-1,0 0 0,0 1 0,0 0 1,0-1-1,0 1 0,0 0 0,-1 1 1,0-1-1,4 6 0,1 4 132,-1 1-1,-1 0 1,0 0-1,0 1 1,-2-1 0,4 26-1,-2 91 476,-5-106-620,-1-78-982,0 23 204,4-49 1,-1 67 637,0 1 0,0-1 1,2 1-1,-1 0 0,1 0 1,1 0-1,10-17 0,-10 19 102,0 1 0,1 0 0,0 0 0,1 0 0,0 1 0,0 0 0,0 0 0,1 1 0,0 0 0,0 1 0,14-8 0,-19 12 38,1-1 0,0 1 1,-1 0-1,1 0 0,0 0 0,0 0 0,0 1 0,0 0 0,-1-1 0,1 1 1,0 1-1,0-1 0,0 1 0,0-1 0,0 1 0,-1 0 0,1 0 1,0 1-1,-1-1 0,1 1 0,-1 0 0,1 0 0,-1 0 0,0 0 0,0 1 1,0-1-1,0 1 0,0 0 0,-1-1 0,1 1 0,2 5 0,2 2 86,-1-1 0,0 2 0,-1-1 0,0 1-1,-1-1 1,0 1 0,-1 0 0,0 1 0,-1-1 0,0 0-1,1 19 1,-3-12-134,0 0 1,-1 0-1,0 1 0,-2-1 0,0 0 0,-9 27 0,3-29-1943,-2-8-5570,21-8 4929</inkml:trace>
</inkml:ink>
</file>

<file path=ppt/ink/ink19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4.4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62 269 6656,'-8'30'792,"5"-14"872,0 0-1,1 1 1,1-1-1,1 1 1,1-1-1,2 19 1,-3-32-1649,0-1 1,0 0 0,1 0 0,-1 0-1,0 0 1,1 0 0,0 0-1,-1 0 1,1 0 0,0-1-1,0 1 1,0 0 0,0 0-1,0-1 1,0 1 0,1 0 0,-1-1-1,1 1 1,-1-1 0,1 0-1,-1 1 1,1-1 0,0 0-1,-1 0 1,1 0 0,0 0-1,0 0 1,0-1 0,0 1-1,0 0 1,0-1 0,0 0 0,0 1-1,0-1 1,0 0 0,0 0-1,0 0 1,0 0 0,0 0-1,0-1 1,0 1 0,0-1-1,0 1 1,4-3 0,4 0 18,0-2 1,0 0-1,0 0 0,-1 0 1,1-1-1,-1-1 1,9-8-1,-7 4-87,0 0 0,-1-1 1,0 0-1,-1 0 0,0-1 0,-1 0 0,0-1 0,-1 0 1,-1 0-1,8-26 0,-11 28-43,0 1-1,-1-2 1,0 1-1,-1 0 1,0 0 0,-1 0-1,0-1 1,-1 1 0,0 0-1,-1 0 1,-1 0 0,0 0-1,0 0 1,-6-12-1,7 19 61,0 1-1,0 0 1,0 1-1,-1-1 0,1 0 1,-1 1-1,0-1 1,0 1-1,0 0 0,0 0 1,-1 0-1,1 0 1,-1 1-1,0-1 0,0 1 1,1 0-1,-2 0 0,1 0 1,0 1-1,0-1 1,0 1-1,-1 0 0,1 0 1,-1 1-1,1-1 1,-1 1-1,1 0 0,-1 0 1,1 1-1,0-1 1,-1 1-1,-8 3 0,4-2-78,0 2-1,-1-1 0,1 2 0,1-1 1,-1 1-1,1 0 0,-1 1 1,1 0-1,1 0 0,-1 1 0,1 0 1,1 0-1,-1 0 0,-5 11 1,6-10-283,1 1 1,1 1 0,0-1-1,0 1 1,1-1 0,0 1-1,-3 17 1,0 17-1672</inkml:trace>
</inkml:ink>
</file>

<file path=ppt/ink/ink19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4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9 257 6656,'-2'6'533,"0"0"0,0 0-1,1 0 1,0 0 0,1 0 0,-1 1 0,1-1 0,0 0 0,1 0 0,-1 0-1,1 0 1,0 0 0,3 8 0,3 3 242,0 0 0,1-1 0,11 18 0,-7-15-1330,7 16 541,3-2-1,35 43 1,-72-96-210,0-1 0,1-1-1,1 0 1,1 0 0,1-1-1,1-1 1,1 0 0,1-1-1,1 1 1,-4-29 0,8 35 210,1 1 1,1-1 0,1 1-1,0-1 1,1 1 0,1-1-1,6-23 1,-5 30 45,0 1 1,1-1-1,1 1 0,-1-1 0,2 1 1,-1 1-1,1-1 0,1 1 0,0 0 1,0 0-1,1 1 0,12-11 1,-18 17 0,0 1 1,0-1 0,0 0 0,1 1 0,-1 0 0,0-1 0,1 1 0,-1 0 0,1 0 0,-1 1 0,1-1 0,-1 0 0,1 1 0,0-1-1,-1 1 1,1 0 0,0 0 0,-1 0 0,1 0 0,0 1 0,-1-1 0,5 2 0,1 1-194,0 1 0,-1 0 0,1 0 0,-1 1 0,11 9 0,11 6-2348,-12-12 588</inkml:trace>
</inkml:ink>
</file>

<file path=ppt/ink/ink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3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 2688,'-15'-2'1346,"30"11"708,36 12 498,-13-15-2135,1-1 1,-1-2 0,46-3-1,-13 0 153,-13 2-538,1-3 0,-1-3 0,89-17 0,-138 19-471,-1 0 1,0 0-1,1 1 1,-1 0-1,1 0 1,-1 1-1,1 0 1,13 2-1,-7 0-990</inkml:trace>
</inkml:ink>
</file>

<file path=ppt/ink/ink19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5.5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134 500 6784,'3'1'335,"0"0"1,0-1-1,0 1 1,0-1-1,0 1 0,0-1 1,0 0-1,1 0 1,-1 0-1,0 0 1,0-1-1,0 1 0,0-1 1,0 0-1,4-1 1,51-24 4947,-44 19-4776,6-6-332,-1 0-1,0-2 1,-1 0 0,0-1 0,25-31 0,-4 6 34,-33 36-200,0-1 0,-1 0 0,0 0 0,-1 0 0,1-1 0,-1 0-1,0 0 1,-1 0 0,1 0 0,-1 0 0,-1-1 0,0 1 0,0-1 0,0 0-1,-1 0 1,0 0 0,0 1 0,-1-10 0,-1 10-63,-1 0-1,1 0 1,-1-1 0,-1 1-1,1 0 1,-1 1 0,0-1 0,-1 0-1,1 1 1,-1 0 0,-1 0-1,1 0 1,-1 0 0,0 1 0,0-1-1,-1 1 1,1 1 0,-1-1-1,-10-5 1,7 5 1,0 0-1,0 1 1,-1-1-1,0 2 1,0-1-1,0 2 1,0-1-1,-1 1 1,1 1-1,-1 0 1,1 0-1,-1 1 1,1 0-1,-1 1 0,1 1 1,0-1-1,-1 1 1,-19 7-1,20-5 48,-1 1-1,0 0 0,1 0 1,0 1-1,0 0 0,1 1 1,0 0-1,0 0 0,0 1 0,1 0 1,0 1-1,1-1 0,0 2 1,0-1-1,1 1 0,-10 20 0,7-5 10,1-1 0,1 2 0,2-1 0,0 1 0,2-1 0,1 1 0,1 0 0,1 1 0,1-1-1,9 51 1,1-23-13,3 0-1,2-1 0,3 0 1,26 53-1,-25-63-226,-1 1 0,22 83 1,-37-108 14,0 1 1,-2 0 0,0 0 0,-1 0 0,-1 0-1,-1 0 1,0 0 0,-2 0 0,-6 27 0,-3-11-371,0 1 0,-3-2 1,-19 35-1,-29 41-4060,54-91 3223</inkml:trace>
</inkml:ink>
</file>

<file path=ppt/ink/ink19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5.8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5248,'14'23'2560,"4"51"-2176,-4-66 5248,-3 8-5632,7 0 0,5 3-1920,5-15 128,1-4 1024,4-13 0</inkml:trace>
</inkml:ink>
</file>

<file path=ppt/ink/ink19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6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46 281 6912,'-2'7'1022,"0"1"0,0 0 0,0-1 0,1 1 0,0 0 0,1 0 0,-1 0 0,3 14 0,-2-19-742,1 0 0,-1 1 0,1-1 0,0 0-1,0 0 1,0 0 0,1 0 0,-1 0 0,1 0 0,0 0-1,-1 0 1,1-1 0,3 3 0,-3-3-344,-1-1 0,1 1 1,0-1-1,0 0 0,0 1 1,0-1-1,0 0 0,1 0 0,-1-1 1,0 1-1,0 0 0,5 0 0,1-1 123,0 1 0,1-1 0,-1-1 0,1 1 0,-1-1-1,0-1 1,0 0 0,1 0 0,-1 0 0,-1-1 0,1 0-1,10-6 1,-6 2-56,-1 0 1,0-1-1,0 0 0,-1-1 1,0 0-1,-1 0 0,15-19 0,-16 18-62,-1-1-1,0 0 1,-1 0 0,0-1-1,-1 0 1,0 0-1,-1 0 1,3-14 0,-5 18-7,-1 0 1,0 0-1,0-1 0,-1 1 1,0 0-1,0 0 1,-1 0-1,0 0 1,-1 0-1,0 0 1,0 0-1,-1 0 1,-3-7-1,4 9 23,-1 1 0,0 0 0,0 0 1,-1 1-1,0-1 0,0 1 0,0 0 0,0-1 0,0 2 0,-1-1 0,0 1 0,1-1 0,-1 1 0,-1 1 1,1-1-1,0 1 0,-1 0 0,1 0 0,-1 0 0,1 1 0,-1 0 0,0 0 0,-11 0 1,6 1-6,0 0 0,1 1 1,-1 0-1,0 1 1,1 0-1,-1 1 1,1 0-1,-1 1 1,1 0-1,0 1 1,-17 11-1,18-10-117,0 0 0,1 0 0,0 1 0,0 1-1,-9 11 1,14-16-20,1 0 1,0 0-1,0 0 0,0 0 0,0 1 1,1-1-1,-1 1 0,1-1 0,0 1 1,0 0-1,0-1 0,0 1 0,1 0 1,0 0-1,-1-1 0,1 1 0,1 0 1,0 4-1,8 9-1863,12-5-21</inkml:trace>
</inkml:ink>
</file>

<file path=ppt/ink/ink19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6.5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7424,'-10'11'3712,"15"47"-4608,0-42 7295,4 0-5887,5 0 128,4-5-128,11-6 128,8 3-2944,6-5 129,-10-10 127,-4 3 0</inkml:trace>
</inkml:ink>
</file>

<file path=ppt/ink/ink19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48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526 1 3200,'-5'2'7195,"-20"8"-6732,14 1-32,2 1-1,-1 0 0,1 0 0,1 1 1,0 0-1,1 0 0,-9 24 0,-17 29 352,-151 276 1799,151-266-2059,-40 128 0,47-123-520,16-41 12,2 0-1,1 1 1,2-1 0,1 76 0,-3 29 130,0-80-39,-3 13-94,3 1 0,4 1 0,10 122 0,-1-138-16,-4 84 0,-3-86 74,10 98 0,-5-143 41,0 0-1,1 1 0,14 31 1,-10-30 0,-2 1 0,9 36 0,8 106 164,7 34-317,-25-168 147,2 0-1,1 0 0,1-1 0,26 48 0,-10-28 106,-2 0 0,-2 2 0,-3 0 0,15 56 0,-27-82 282,1 0 0,1 0-1,0 0 1,2-1 0,25 38-1,-32-55-472,-1 0 0,0 1 0,-1-1 0,1 1 0,-1 0 0,0 0 0,0 0 0,1 8 0,-3-10-318,0 0 0,1 0 0,-1 0 0,-1 0 0,1 0 0,-1 0 0,1 0 0,-3 6 0,3-10 225,-1 0-1,1 0 1,0-1 0,0 1 0,0 0 0,0 0 0,0 0-1,0-1 1,-1 1 0,1 0 0,0 0 0,0 0 0,0 0-1,0-1 1,-1 1 0,1 0 0,0 0 0,0 0 0,0 0 0,-1 0-1,1 0 1,0 0 0,0 0 0,-1 0 0,1 0 0,0 0-1,0 0 1,0 0 0,-1 0 0,1 0 0,0 0 0,0 0 0,-1 0-1,1 0 1,0 0 0,0 0 0,0 0 0,-1 0 0,1 0-1,0 0 1,0 0 0,0 1 0,-1-1 0,1 0 0,0 0-1,0 0 1,0 0 0,0 0 0,0 1 0,-1-1 0,1 0 0,0 0-1,0 0 1,0 1 0,0-1 0,0 0 0,0 0 0,0 1-1,0-1 1,0 0 0,0 0 0,0 0 0,0 1 0,0-1-1,-4-4-2995</inkml:trace>
</inkml:ink>
</file>

<file path=ppt/ink/ink19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7:09:52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278 20 1024,'2'-2'188,"0"0"1,0 1-1,0-1 1,1 0-1,-1 1 1,1-1-1,0 1 0,-1 0 1,1-1-1,0 1 1,0 1-1,0-1 1,-1 0-1,1 1 1,0 0-1,0-1 0,3 1 1,-5 1-108,-1 0 0,1-1 0,-1 1 0,0 0 0,1 0 0,-1-1 0,0 1 0,0 0 0,0 0 0,1 0 0,-1 0 0,0-1 0,0 1 0,0 0 0,0 0 0,0 0 0,0 0 0,-1 0 0,1-1 0,0 1 0,0 0 0,-1 0 0,1 1 0,-2 12 586,2-14-643,0 0 0,0 1 0,0-1 0,1 0 0,-1 1 0,0-1 0,0 0 0,0 0 0,1 1 0,-1-1 0,0 0 0,0 0 0,1 1 0,-1-1 0,0 0 0,1 0 0,-1 0 0,0 1 0,1-1 0,-1 0 0,0 0 0,1 0 0,-1 0 0,0 0 0,1 0 0,-1 0 0,0 0 0,1 0 0,-1 0 0,0 0 0,1 0 0,-1 0 0,0 0-1,1 0 1,-1 0 0,1-1 0,1 1 15,-1-1 1,1 1-1,0 0 0,0-1 0,0 1 0,0 0 0,0 0 0,-1 0 0,1 0 0,0 1 0,0-1 0,0 0 0,0 1 0,-1-1 0,1 1 1,0 0-1,0 0 0,-1-1 0,1 1 0,0 0 0,-1 0 0,1 1 0,-1-1 0,0 0 0,1 0 0,-1 1 0,1 1 0,0 2-13,0-1-1,0 1 0,0 1 0,-1-1 0,0 0 1,0 0-1,0 10 0,8 33-6,-8-46-1,0 0 1,0 0-1,0 0 1,0 0 0,0 0-1,0-1 1,0 1-1,1 0 1,-1-1-1,1 1 1,0-1-1,-1 1 1,1-1-1,0 0 1,0 0 0,0 0-1,0 0 1,0 0-1,3 1 1,10 3 20,-8-4-3,-1 1 0,-1 0 0,1 0 0,0 0-1,0 1 1,-1 0 0,7 5 0,-10-7-29,0 1 1,-1 0-1,0-1 1,1 1-1,-1 0 0,0 0 1,0 0-1,0 0 1,0 0-1,0 0 1,-1 0-1,1 1 0,-1-1 1,1 0-1,-1 0 1,0 0-1,0 1 1,0-1-1,0 0 1,0 0-1,0 1 0,-1-1 1,1 0-1,-2 4 1,-1 5 31,3-10-15,-1 0 0,1 0 0,-1 1 0,1-1 0,-1 0 1,1 1-1,0-1 0,-1 0 0,1 1 0,0-1 0,0 0 1,0 1-1,0-1 0,0 0 0,0 1 0,1-1 0,-1 0 1,0 1-1,1-1 0,-1 0 0,1 0 0,-1 1 0,1-1 1,0 0-1,-1 0 0,1 0 0,0 0 0,0 0 0,0 0 1,0 0-1,0 0 0,0 0 0,0 0 0,0 0 0,0-1 1,0 1-1,1 0 0,1 0 0,2 2-1,0 0 1,-1 0-1,1 1 0,-1 0 1,1 0-1,-1 0 0,0 0 1,0 1-1,-1-1 1,0 1-1,4 5 0,-6-7-22,0 0 0,0 0 0,-1 0-1,1 0 1,-1 0 0,1 0 0,-1 0 0,0 1-1,0-1 1,0 0 0,-1 0 0,1 0 0,-1 0-1,0 0 1,0 0 0,0 0 0,0 0 0,0-1-1,-1 1 1,1 0 0,-1-1 0,-2 4 0,3-5 8,0 1 1,0-1-1,0 0 1,1 0-1,-1 0 1,0 1-1,1-1 1,-1 0-1,1 1 1,-1-1-1,1 0 1,0 1-1,-1-1 1,1 0-1,0 1 1,0 2-1,13 6 792,-11-9-763,-1 0 1,1 0-1,0 0 0,0 0 0,-1 0 1,1 0-1,-1 0 0,1 1 0,-1-1 0,1 0 1,-1 1-1,0 0 0,0-1 0,2 3 1,-3-1-31,0 1 0,0-1 1,0 0-1,0 1 0,0-1 0,-1 0 1,1 1-1,-1-1 0,0 0 1,0 1-1,0-1 0,0 0 1,-1 0-1,-1 3 0,-9 32 870,13-32-853,-1 0 0,1 0-1,1 0 1,-1 0 0,1 0-1,3 8 1,-4-12-17,1 1 0,-1-1-1,0 1 1,0 0 0,0-1 0,0 1-1,-1 0 1,1 0 0,-1 0 0,0-1-1,1 1 1,-1 0 0,0 0 0,-1 0-1,1 0 1,0 0 0,-1-1 0,0 1-1,0 0 1,0-1 0,0 1 0,0 0-1,0-1 1,-1 1 0,1-1 0,-1 1-1,1-1 1,-1 0 0,-4 4 0,6-5-7,-1-1 0,1 1 0,-1-1 0,1 1 0,0 0 0,0-1 0,-1 1 0,1 0 0,0-1 0,0 1 0,0 0 0,0-1 0,0 1 0,0 0 0,0-1 0,0 1 0,0 0 0,0 0 0,0-1 0,0 1 1,0 0-1,1-1 0,-1 1 0,0 0 0,0-1 0,1 1 0,-1-1 0,0 1 0,1 0 0,-1-1 0,1 1 0,0 0 0,24 24 62,-6-4-32,-16-15-91,-1 0 1,0 0 0,0 0 0,0 1 0,-1-1 0,0 1 0,0-1 0,0 1-1,-1-1 1,0 1 0,0-1 0,-2 9 0,1-6 11,0-1 0,1 1 0,0-1 0,1 1 0,0-1 0,0 1 1,5 14-1,0-3 33,0 0 1,4 28 0,-3-10-50,0-12-11,18 45 1,-14-54 0,-9-15 94,-1-1-1,0 0 1,0 1-1,0-1 1,0 1-1,-1-1 1,1 1-1,0-1 1,-1 1-1,1 0 1,-1-1-1,1 1 1,-1 0-1,0-1 1,1 1-1,-1 0 0,0 2 1,0 309 1388,-18-175-405,13 90-1003,2-198-5,2-25 18,0-1 0,0 1 1,1 0-1,0 0 0,0-1 0,0 1 1,1 0-1,0 0 0,2 7 1,-1-1 2,-1 0 0,0 0 0,0 0 1,-1 0-1,0 0 0,-2 12 1,0 14-3,10 67 114,-16 3-128,-3-15 0,7-62 0,-3 26-89,6-33 239,-2 0 0,-1 0 0,-8 28 1,0-10-151,-6 45-1,9-42 1,-14 44 0,-5 14 366,20-66 273,-2-1 0,-23 54 0,25-69-455,0 0 1,-5 27-1,10-34-144,0 0 1,-1 0-1,0 0 1,-1-1-1,0 0 1,-1 0-1,-1 0 1,-13 17-1,9-12-65,0 0-1,0 0 1,2 1-1,-9 21 1,0 0-82,-63 143-21,74-167 123,1 1 0,0 0 1,1 0-1,-4 21 0,8-25 6,-2-1-1,1 0 0,-1-1 0,-1 1 0,0-1 0,-1 1 1,1-1-1,-2 0 0,0-1 0,0 1 0,-13 14 0,-20 15 175,-57 59 1208,53-34-765,35-59-1481,8-13-1055,0 6 987,0-13-1756</inkml:trace>
</inkml:ink>
</file>

<file path=ppt/ink/ink19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28.5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86 3840,'3'-4'630,"-1"0"96,1 0 1,0 0 0,0 0-1,0 0 1,0 0-1,1 1 1,5-5-1,-8 8 384,-15 208 5388,0-23-5253,23 85-413,-3-217-760,2 0-1,23 79 1,-25-112-68,1-1 0,1 1 0,1-2 1,0 1-1,1-1 0,1 0 0,1-1 0,0-1 0,19 20 0,-27-32 2,1-1-1,-1 0 0,1 0 0,-1 0 1,1-1-1,0 1 0,0-1 0,0 0 1,0 0-1,1-1 0,-1 0 0,0 0 1,1 0-1,-1 0 0,1-1 0,-1 0 1,1 0-1,-1-1 0,0 1 0,1-1 1,-1 0-1,1-1 0,-1 1 0,0-1 1,0 0-1,5-3 0,16-8-14,-1 0 1,0-2-1,39-31 0,-43 31 9,-6 4-34,124-98-39,-112 84 87,-1 0-1,-2-2 0,0-1 1,-1 0-1,-2-2 0,-2-1 1,22-41-1,-19 20-7,-2-1 0,-3-1-1,16-83 1,10-171-8,-42 300-16,-1 0-1,0 0 0,0 0 1,-1 0-1,0 0 0,-1 0 1,-2-9-1,7 34 310,0-1 1,-2 1-1,0 31 0,0 4 101,2 3-77,7 296 672,2-63-435,-8-258-480,0-1 0,2 1 1,1-1-1,2-1 0,1 0 1,1 0-1,20 37 0,-28-59-102,1-1 1,-1 1-1,1-1 0,1 0 0,-1 0 0,1 0 0,0-1 1,0 1-1,0-1 0,0 0 0,1-1 0,10 6 0,-12-8-137,0 0-1,0 0 0,0 0 0,0 0 0,0-1 0,0 1 1,0-1-1,1 0 0,-1 0 0,0-1 0,0 1 0,0-1 1,0 0-1,0 0 0,0-1 0,0 1 0,-1-1 0,1 1 1,0-1-1,-1 0 0,1-1 0,-1 1 0,5-4 0,39-43-2690,-7 1-107</inkml:trace>
</inkml:ink>
</file>

<file path=ppt/ink/ink19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29.4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4736,'1'35'7711,"2"5"-3727,8 89-2366,-8-88-446,25 187 726,-22-190-1620,-6-95-172,-3 34-200,0 0-1,2-1 1,1 1-1,1 0 1,1-1-1,1 1 1,1 0-1,13-41 1,-13 51 93,1 0-1,1 0 1,0 1-1,0 0 1,1 0-1,1 1 1,0 0 0,0 0-1,1 0 1,1 1-1,-1 1 1,2 0-1,-1 0 1,1 1 0,1 0-1,14-7 1,-18 12 17,-1 0 0,1 1 1,-1 0-1,1 0 1,0 0-1,0 1 0,0 0 1,0 1-1,0 0 1,0 0-1,0 1 0,0 0 1,-1 0-1,1 1 1,0 0-1,0 0 0,-1 1 1,0 0-1,1 0 1,-1 1-1,0 0 0,11 8 1,0 1-1,0 2 0,-1 0 0,-1 0 1,0 2-1,-1 0 0,24 36 0,-26-33-14,-2 0 0,0 1-1,-1 0 1,-1 0 0,-2 1-1,0 0 1,-1 1-1,-1-1 1,-1 1 0,-1 0-1,-1 0 1,-1 24 0,-1-45-165,0 1 0,0-1 0,-1 1 1,1-1-1,-1 0 0,0 1 0,1-1 0,-1 0 1,0 0-1,-1 0 0,1 0 0,0 0 1,-2 2-1,2-3-151,0 0-1,1 0 1,-1-1 0,0 1-1,0 0 1,0-1 0,0 1 0,0-1-1,0 1 1,0-1 0,0 1 0,0-1-1,0 0 1,0 0 0,-1 1-1,1-1 1,-1 0 0,-9 0-2267</inkml:trace>
</inkml:ink>
</file>

<file path=ppt/ink/ink19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0.5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24 529 5888,'-1'-1'320,"-1"1"1,1-1-1,0 0 1,0 1-1,0-1 1,-1 0-1,1 0 1,0 0-1,0 0 1,0 0-1,0 0 1,1 0-1,-1 0 0,0-1 1,0 1-1,1 0 1,-1 0-1,0-1 1,1 1-1,0-1 1,-1 1-1,1 0 1,0-1-1,-1 1 1,1-1-1,0 1 1,0 0-1,0-2 1,-2-50 2855,2 49-3423,0-26 503,2 0-1,1 0 0,1 1 0,2 0 0,1 0 0,12-33 0,-14 48-142,1 0 0,0 1-1,1-1 1,0 1 0,1 1 0,1 0 0,0 0-1,0 0 1,1 1 0,1 1 0,0 0-1,0 0 1,1 1 0,15-9 0,-23 16-85,0 0 0,0 0 1,0 0-1,0 1 0,0 0 1,0-1-1,1 2 0,-1-1 1,0 0-1,1 1 0,-1 0 0,1 0 1,-1 0-1,0 0 0,1 1 1,8 2-1,-7-1-9,1 1 0,-1 0 0,1 1 0,-1-1-1,0 1 1,0 1 0,0-1 0,-1 1 0,8 8 0,6 9-21,-1 2 0,-1 0 1,-1 1-1,12 28 0,-22-42 2,14 27-57,17 45 0,-31-67 58,-1-1 0,-1 1 0,0 0 0,-1 0 0,0 1 0,-1 16 0,-2-30 0,0-1 0,0 1 0,0-1 0,0 0 0,-1 1 0,1-1 0,-1 1 0,0-1-1,1 0 1,-1 1 0,0-1 0,-1 0 0,1 0 0,-2 3 0,2-4-4,0 0 1,0 0-1,0 0 0,0 0 1,0 0-1,0-1 0,0 1 1,0-1-1,-1 1 0,1 0 1,0-1-1,0 0 0,0 1 1,-1-1-1,1 0 0,0 0 1,-1 0-1,1 1 0,0-1 1,-2-1-1,0 1-1,0-1-1,0 0 1,1 0-1,-1 0 1,0 0-1,1-1 1,-1 1-1,1-1 1,-1 0-1,1 1 1,0-1 0,0 0-1,0 0 1,0 0-1,0-1 1,0 1-1,1 0 1,-1-1-1,1 1 1,-1-1-1,1 0 1,0 1-1,-1-6 1,0-3-5,1-1 1,0 1-1,0 0 1,1-1-1,1 1 1,0-1-1,1 1 0,0 0 1,0 0-1,1 0 1,1 0-1,0 0 1,6-12-1,-1 4-7,0 1-1,1 0 1,0 1 0,2 0-1,0 1 1,24-25-1,-33 37 24,1 1-1,-1 0 0,1 0 0,0 1 1,0-1-1,0 1 0,0 0 0,0 0 1,0 0-1,1 0 0,-1 1 1,1 0-1,-1 0 0,1 0 0,0 0 1,-1 1-1,1-1 0,0 1 0,-1 1 1,8 0-1,-5 1 6,0 0 0,0 0 0,0 1 1,0 0-1,-1 1 0,1-1 0,-1 1 0,0 0 0,0 1 0,0 0 1,8 8-1,52 66 98,-19-20-114,-40-51 21,-1 0-1,0 0 1,-1 1-1,0 0 0,0 0 1,6 19-1,-9-22-13,0-1-1,-1 1 1,0 1 0,0-1-1,0 0 1,0 0 0,-1 0-1,0 0 1,-1 1 0,1-1-1,-1 0 1,-3 11 0,4-16 2,-1 0 0,1 0 0,0 0 0,-1 0 0,1 0 0,-1 0 0,1 0 0,-1 0 0,1 0 0,-1 0 0,0 0 0,1-1 0,-1 1 0,0 0 0,0 0 0,0-1 0,-1 2 0,2-2-4,-1 0 0,1 0 0,-1 0 0,1 0 0,-1 0 0,1 0 0,-1 0 0,1 0 0,-1-1 0,1 1 0,-1 0 0,1 0 0,-1 0 0,1-1 0,-1 1 0,1 0 0,-1 0 0,1-1 0,0 1 0,-1 0 0,1-1 1,0 1-1,-1-1 0,1 1 0,-1-1 0,-18-40-21,14 30 29,2 3-16,0 1 0,0-1 0,0 0 0,1 0 0,1 1 0,-1-1 0,1 0-1,0-1 1,1 1 0,0 0 0,0 0 0,1 0 0,0 0 0,0 0 0,1 0 0,0 0-1,1 0 1,-1 1 0,2-1 0,-1 1 0,1 0 0,5-8 0,0 2 35,0 0 1,1 1-1,0 0 1,1 1-1,0 0 0,1 1 1,0 0-1,1 1 1,0 0-1,19-9 1,-24 15 25,0 0 0,0 0 0,0 1-1,1 0 1,-1 0 0,1 1 0,0 0 0,-1 1 0,1-1 0,0 2 0,11 1 0,6 2 192,1 1 1,32 12-1,-50-14-176,-1 1 1,0-1-1,0 1 0,-1 1 0,1-1 0,-1 1 0,0 0 1,0 1-1,-1 0 0,0 0 0,0 1 0,0-1 1,-1 1-1,0 0 0,0 1 0,0-1 0,-1 1 0,5 14 1,-2-2-9,-1 0 0,-1 0 1,0 0-1,-2 1 1,0-1-1,-1 37 1,-2 26-148,0-82-9,0-1 1,-1 0 0,1 1 0,0-1 0,0 0 0,-1 0 0,1 1 0,0-1 0,0 0 0,-1 0 0,1 0 0,0 1 0,0-1 0,-1 0 0,1 0 0,0 0 0,-1 0 0,1 0 0,0 0-1,-1 0 1,1 0 0,0 1 0,0-1 0,-1 0 0,1 0 0,0 0 0,-1-1 0,1 1 0,0 0 0,-1 0 0,1 0 0,0 0 0,-1 0 0,1 0 0,0 0 0,-1 0 0,1-1 0,0 1-1,0 0 1,-1 0 0,1 0 0,0-1 0,0 1 0,-1 0 0,1 0 0,0-1 0,0 1 0,0 0 0,-1 0 0,1-1 0,0 1 0,0 0 0,0-1 0,0 1 0,0 0 0,0-1-1,0 0 1,-6-7-3107</inkml:trace>
</inkml:ink>
</file>

<file path=ppt/ink/ink19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1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2 368 5376,'0'1'163,"-1"0"1,1 0-1,0 0 0,0-1 1,0 1-1,0 0 1,0 0-1,0 0 1,0-1-1,0 1 0,0 0 1,0 0-1,0 0 1,1-1-1,-1 1 0,0 0 1,0 0-1,1-1 1,-1 1-1,1 0 0,-1-1 1,1 1-1,-1 0 1,1-1-1,-1 1 0,1-1 1,-1 1-1,1-1 1,0 1-1,-1-1 0,1 1 1,1 0-1,35 9 3598,-20-8-3015,1-2 0,27-1 0,-31-2-557,0 0 0,0-1 0,0-1 0,0 0 0,-1-1 0,1-1 0,-2 0 0,1 0 0,-1-1 0,0-1 0,0 0 0,-1-1 0,11-12 0,-7 7 84,-2 0 0,0-1 0,-1 0 0,0-1 0,-1 0 0,-1-1 0,-1 0 0,-1 0 0,7-22 0,-14 36-258,0 1-1,0-1 0,-1 0 0,1 1 0,-1-1 1,0 1-1,0-1 0,-1 0 0,1 1 1,-1-1-1,1 1 0,-1-1 0,0 1 0,-1-1 1,1 1-1,-1-1 0,1 1 0,-1 0 1,0 0-1,0 0 0,0 0 0,-1 0 0,1 1 1,-1-1-1,1 1 0,-1-1 0,0 1 1,0 0-1,0 0 0,0 0 0,0 0 0,-1 1 1,1-1-1,0 1 0,-1 0 0,1 0 1,-1 0-1,1 1 0,-1-1 0,0 1 0,1 0 1,-1 0-1,0 0 0,-5 1 0,-4 1-8,0 0 0,0 1 0,1 1 0,-1 0 1,1 1-1,-1 0 0,2 1 0,-1 0 0,1 1 0,0 0 0,0 1 0,1 0 0,0 1 0,-16 17 0,20-19 2,1 0 0,-1 0-1,1 1 1,0-1 0,1 1 0,0 0-1,0 0 1,1 1 0,0-1 0,0 1 0,1 0-1,0 0 1,1 0 0,0 0 0,0 0-1,1 0 1,0 0 0,1 0 0,0 0 0,0 0-1,1-1 1,0 1 0,3 9 0,6 10 175,1-1 0,2 0 0,0-1-1,23 31 1,-28-45-81,0 0 0,1 0-1,0-1 1,1 0-1,0-1 1,1 0-1,0-1 1,1 0-1,-1-1 1,2 0-1,13 5 1,-11-7-247,0 0 1,0-1 0,0 0-1,1-2 1,-1 0-1,1-1 1,0 0 0,0-2-1,0 0 1,0 0-1,-1-2 1,21-4 0,28-21-2694,-11 5-362</inkml:trace>
</inkml:ink>
</file>

<file path=ppt/ink/ink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3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4352,'5'46'2176,"18"26"-2304,-12-62 4224,6 15-4096,-2-2 0,4-3 128,4-1 0,6-8-128,-1-2 0,-1-6-384,-2-3 128,-7-7-1024,1-9 0,-10 7-128,-14-10 128</inkml:trace>
</inkml:ink>
</file>

<file path=ppt/ink/ink19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2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5888,'3'2'8377,"1"7"-3924,11 48-3310,0 48 458,-6 1-1,-6 185 1,0 2-643,-2-270-913,2 1 0,0-1 1,1 0-1,2 0 0,0 0 1,2 0-1,11 24 0,-15-41-102,1 0-1,-1-1 1,1 1-1,0-1 1,0 0-1,0-1 0,1 1 1,-1-1-1,1 0 1,0 0-1,1-1 1,-1 0-1,0 0 1,1 0-1,0-1 1,0 0-1,-1-1 0,13 2 1,7 2-432,0-2-1,1-1 1,42-3 0,-56 0-1052,0 0 1,1-1 0,-1-1 0,14-5 0,-7 1-1660</inkml:trace>
</inkml:ink>
</file>

<file path=ppt/ink/ink19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2.4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52 4480,'-5'-12'2176,"19"8"0,-14 4 2560,14-4-3840,-5 4 0,30 4 639,-10 0 1,26 4-1920,-12-4 0,31 0 1152,-17-4 128,23-8-1792,-14-4 0,-9-4-1535,-15-4-1</inkml:trace>
</inkml:ink>
</file>

<file path=ppt/ink/ink19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3.0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4 384 5248,'0'-1'112,"0"1"0,0 0-1,0 0 1,0 0 0,0 0 0,0 0 0,0 0 0,0 0 0,0 0-1,0 0 1,-1 0 0,1 0 0,0 0 0,0 0 0,0 0 0,0 0-1,0 0 1,0 0 0,0 0 0,0 0 0,0 0 0,-1 0 0,1 0-1,0 0 1,0 0 0,0 0 0,0 0 0,0 0 0,0 0 0,0 0-1,0 0 1,0 0 0,0 0 0,-1 0 0,1 0 0,0 0 0,0 0 0,0 0-1,0 0 1,0 0 0,0 0 0,0 0 0,0 1 0,0-1 0,0 0-1,0 0 1,0 0 0,0 0 0,0 0 0,0 0 0,-1 0 0,12 11 5910,-3 4-5747,1-1-1,0 1 0,1-1 0,1-1 0,0 0 0,1-1 0,0 0 0,0-1 0,2 0 0,-1-1 0,1 0 0,29 14 0,-24-15-113,1-1 0,0-1 0,1-1 0,0-1 0,0 0 0,0-2 0,0 0 0,1-2 0,-1 0 0,1-1 0,-1-2 0,0 0 0,1-1 0,-1-1-1,0-1 1,-1 0 0,1-2 0,-1-1 0,-1 0 0,1-2 0,25-16 0,-33 19-79,-2-1 0,1 0 0,-1-1 0,0 0 0,-1 0 0,0-1 0,-1-1 0,0 1 0,0-1 0,-1-1 0,-1 1 0,0-1 0,0 0 1,-1 0-1,5-20 0,-8 22-73,0 0 0,0 1 0,-1-1 0,0 0 1,-1 0-1,0 1 0,-1-1 0,1 0 0,-2 0 0,0 1 1,0-1-1,-1 1 0,0-1 0,0 1 0,-1 0 1,0 0-1,-1 0 0,0 1 0,0 0 0,-1 0 1,-10-12-1,-1 5-49,0 1-1,-1 0 1,0 1 0,-1 1-1,-1 1 1,0 0 0,0 2 0,-38-13-1,43 18-50,0 0 0,-1 1-1,0 1 1,0 0 0,0 1 0,0 1-1,0 0 1,1 1 0,-1 1 0,0 0-1,0 1 1,1 1 0,-1 1 0,1 0-1,1 1 1,-1 0 0,-18 12 0,27-15-27,1 1 0,-1 0 0,1 0 0,0 0 0,0 1 0,0 0 0,1 0 0,-1 0 0,1 1 0,1-1 0,-1 1 0,1 0 0,0 0 0,0 0 0,1 1 0,-1-1 0,1 0 0,1 1 0,-1 0 0,1-1 0,1 1 0,-1 0 0,1 0 0,1 10 0,0-5-307,1 0 1,1 0-1,0 0 0,1 0 1,0-1-1,0 1 1,1-1-1,1 0 1,0-1-1,0 1 1,1-1-1,10 11 1,23 25-2264</inkml:trace>
</inkml:ink>
</file>

<file path=ppt/ink/ink19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3.8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52 360 3200,'0'17'4166,"1"33"1765,0-45-5818,0 1 0,0-1 0,0 0 0,1 0 0,-1-1 0,1 1 0,1 0 0,4 8 0,-1-3 207,0-1 0,1 0 0,0 0 0,0-1 0,1 0 0,0 0 0,1-1 0,-1 0 0,1 0 0,1-1 0,-1 0 0,17 7 0,-7-8-128,0-1 0,0 0 0,1-1 0,-1-1 0,0-1 0,1-1 0,-1-1 0,1 0 0,-1-1 0,0-2 0,1 0 0,-2 0 0,1-2 0,0 0 0,-1-2 0,26-13 0,-26 11-95,0-1 1,-1 0-1,-1-1 0,1 0 1,-2-2-1,0 0 0,-1-1 1,0 0-1,-1-1 0,-1 0 1,0-1-1,-1-1 0,-1 0 1,-1 0-1,12-34 0,-18 44-116,-1-1-1,-1 1 0,0-1 1,0 0-1,0 1 0,-1-1 0,0 0 1,-1 1-1,0-1 0,-1 0 1,1 1-1,-6-13 0,5 14-13,0 1-1,0 0 1,-1 0-1,0 0 1,0 1-1,0-1 1,-1 1-1,0 0 1,0-1-1,0 2 1,-1-1-1,0 0 1,0 1-1,0 0 0,0 0 1,0 1-1,-12-6 1,6 2-4,-1 0-20,-1 1-1,0-1 1,0 2-1,-1 0 1,0 1-1,0 0 1,0 1-1,0 0 1,-22 0-1,21 1 15,-10 0-146,-1 1 0,0 1 1,0 1-1,1 1 0,-1 1 0,1 2 1,-1 0-1,2 2 0,-1 0 1,1 2-1,0 1 0,-42 24 0,54-27-53,1 0 0,-1 1 0,2 0 0,-1 1 0,1 0-1,0 1 1,1 0 0,0 1 0,-9 14 0,15-19 43,-1 0 1,1 0-1,0 0 0,0 1 1,1-1-1,0 1 1,0 0-1,1-1 0,-1 1 1,1 0-1,1 0 1,0 0-1,0 0 1,0 0-1,0 0 0,1 0 1,1-1-1,-1 1 1,1 0-1,2 6 1,1-4-147,-1 0 1,1-1 0,1 0-1,0 0 1,0 0 0,0-1-1,1 1 1,9 6-1,64 46-2230,-22-20 762</inkml:trace>
</inkml:ink>
</file>

<file path=ppt/ink/ink19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4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3712,'5'33'8234,"0"34"-5954,3 0-1,21 85 1,-20-111-1460,147 556 2426,-124-486-2908,-13-18 131,-4-12-788,4-29-2775,-19-53 2985,0 1 0,0 0 1,0 0-1,0 0 0,0 0 1,0-1-1,1 1 0,-1 0 1,0 0-1,0 0 0,0 0 1,0 0-1,1-1 0,-1 1 1,0 0-1,0 0 0,0 0 1,1 0-1,-1 0 0,0 0 1,0 0-1,0 0 0,1 0 0,-1 0 1,0 0-1,0 0 0,0 0 1,1 0-1,-1 0 0,0 0 1,0 0-1,1 0 0,-1 0 1,0 0-1,0 0 0,0 0 1,1 0-1,-1 1 0,0-1 1,0 0-1,0 0 0,0 0 1,1 0-1,-1 0 0,0 1 1,0-1-1,0 0 0,0 0 1,0 0-1,0 0 0,1 1 1,-1-1-1,5-9-2856</inkml:trace>
</inkml:ink>
</file>

<file path=ppt/ink/ink19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4.7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1 387 7552,'1'2'558,"1"0"0,0 0-1,-1 0 1,1 0 0,0-1 0,0 1 0,0 0 0,1-1 0,-1 0 0,0 1-1,1-1 1,-1 0 0,0 0 0,5 1 0,14 8 2359,16 21-1840,-11-10-596,0-1 1,39 23 0,-54-37-301,1-1-1,-1 0 1,1-1 0,0 0 0,0 0 0,0-2 0,1 1 0,-1-2-1,23 1 1,-18-2 11,0-1 0,0-1 0,1 0 0,-2-1 0,1-1 0,0-1 0,-1-1 0,0 0 0,0 0 0,0-2 0,24-16 0,-17 5 43,0-1 0,-2-1-1,0-1 1,34-47 0,-50 62-238,0 0 1,-1 0 0,0 0 0,0 0-1,0 0 1,-1-1 0,0 0 0,-1 0-1,0 0 1,0 0 0,0 0 0,-1 0-1,-1 0 1,1 0 0,-1-1 0,-1 1-1,1 0 1,-4-16 0,1 14-38,-1-1-1,0 1 1,-1 0 0,0 0 0,-1 0 0,1 1-1,-2 0 1,1 0 0,-1 0 0,-1 1 0,0 0-1,0 0 1,0 1 0,-1 0 0,0 1 0,0 0-1,-1 0 1,0 1 0,0 0 0,0 1 0,-1 0-1,1 1 1,-1 0 0,0 0 0,-13-1 0,-7 1-147,0 0 0,0 2 0,0 2 0,0 1 0,-47 8 0,57-6-40,0 1 0,0 1 0,1 1 0,0 1 0,0 0 0,1 2 0,0 0 0,1 1 0,-20 15 0,32-21-61,0 0 0,0 1 0,1-1 1,0 1-1,0 0 0,1 0 1,-1 1-1,1 0 0,0-1 0,1 1 1,0 1-1,-4 11 0,6-14-40,0 0-1,0 0 0,1 0 1,0 0-1,0 0 1,0 0-1,0 0 0,1 0 1,0 1-1,0-1 1,0-1-1,1 1 0,-1 0 1,1 0-1,0 0 1,1-1-1,-1 1 1,6 6-1,21 27-2508</inkml:trace>
</inkml:ink>
</file>

<file path=ppt/ink/ink19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5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342 1 4352,'-44'10'2048,"24"-7"-1053,0 1 0,1 1-1,0 1 1,0 1-1,0 0 1,0 2-1,-28 17 1,32-16-760,1 1-1,0 1 1,0 0 0,2 0-1,-1 2 1,-18 26 0,30-39-204,1-1 0,0 1 0,-1 0 0,1 0 0,0 0 0,0 0 0,0 0 0,0 0 0,0 0 0,0 0 0,0 0 0,0 0 0,0 0 1,0 0-1,0 0 0,1 0 0,-1 0 0,0-1 0,1 1 0,-1 0 0,1 0 0,-1 0 0,1 0 0,-1-1 0,1 1 0,-1 0 0,1 0 1,0-1-1,0 1 0,-1-1 0,1 1 0,0 0 0,0-1 0,0 0 0,-1 1 0,1-1 0,0 1 0,0-1 0,0 0 0,0 0 1,0 1-1,0-1 0,0 0 0,0 0 0,1 0 0,50 7 560,-48-7-564,69 5 616,198 20 951,-234-18-1498,-1 1 1,-1 2 0,1 1-1,-1 1 1,45 25-1,-68-31-61,0 2-1,0 0 0,0 0 0,-1 1 0,0 1 1,-1 0-1,0 0 0,-1 1 0,0 0 0,12 19 1,-18-25-4,-1 0 1,1 0 0,-1 0 0,1 0 0,-2 1 0,1-1 0,0 1 0,-1-1 0,0 1 0,-1 0-1,1 0 1,-1-1 0,0 1 0,0 0 0,-1-1 0,0 1 0,0 0 0,0-1 0,-1 1 0,1-1-1,-1 1 1,-1-1 0,1 0 0,-1 0 0,0 0 0,0 0 0,0 0 0,-6 5 0,2-2 82,-1 0 0,0-1 1,-1 0-1,0-1 1,0 0-1,0 0 1,0-1-1,-1 0 0,0 0 1,0-1-1,-18 4 1,-9 0 187,0-1 0,-43 1 1,3 0 83,-194 19 169,263-26-883,-40 0-824,22-10-2765,17 5 823</inkml:trace>
</inkml:ink>
</file>

<file path=ppt/ink/ink19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6.0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180 278 6144,'10'-4'1496,"1"1"1,0 1-1,0 0 0,20-1 1,-18 2-867,1-1 1,-1 0 0,26-7 0,-30 5-648,10-2 348,0-1 0,0-1 0,0-1 0,23-15 1,-39 22-269,0 0 1,0 0-1,0 0 1,0 0-1,0 0 1,-1-1-1,1 1 1,-1-1-1,0 0 1,0 1-1,0-1 1,0 0-1,0 0 1,0 0-1,-1-1 1,0 1-1,0 0 1,1-1-1,-2 1 1,1 0-1,0-1 1,-1 1-1,0-1 1,1 1-1,-1-1 1,-1 1-1,1-1 1,0 1-1,-1-1 1,0 1-1,0-1 1,0 1-1,0 0 1,-3-5-1,1 3-47,0-1-1,-1 1 1,0 1 0,0-1-1,-1 1 1,1-1 0,-1 1-1,0 0 1,0 1 0,0-1-1,0 1 1,-1 0 0,1 0-1,-1 1 1,-9-4 0,0 2 2,1 1 1,-1 0 0,1 0-1,-1 2 1,-19-1 0,16 3-3,0 0 0,0 1 0,1 0 1,-1 2-1,0 0 0,-30 12 0,39-13-16,0 1-1,0 1 1,1-1-1,-1 2 1,1-1-1,0 1 1,1 0 0,0 0-1,0 1 1,0 0-1,1 1 1,0-1-1,0 1 1,-5 10-1,5-5 16,1 0-1,0 0 0,1 0 0,1 0 0,0 1 1,0-1-1,2 1 0,0 0 0,0 0 1,1-1-1,1 1 0,0 0 0,1 0 0,0-1 1,2 1-1,-1-1 0,11 24 0,-6-23 40,0 1-1,1-2 0,0 1 0,1-2 0,1 1 0,0-1 0,1-1 0,0 0 1,1-1-1,0 0 0,1-1 0,-1 0 0,2-1 0,-1 0 0,1-2 1,0 0-1,1 0 0,19 3 0,-10-3-447,1-1-1,0-2 1,0 0 0,0-2-1,0-1 1,0-1 0,0-1-1,0-1 1,0-1 0,44-14-1,-10 0-2292</inkml:trace>
</inkml:ink>
</file>

<file path=ppt/ink/ink19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7.0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5760,'4'7'7568,"8"15"-3446,-7-2-3354,79 254 1536,-66-214-1977,-13-38-225,1 0 0,1-1 0,2 1 0,0-2 0,16 29 0,-52-162-38,23 94-44,0 0 0,2-1 1,1 1-1,0-1 1,1 1-1,6-38 0,-4 48-14,0-1-1,0 1 1,1 0-1,1 0 0,-1 1 1,1-1-1,1 1 1,-1 0-1,2 0 0,-1 0 1,1 1-1,0 0 1,0 0-1,1 0 1,0 1-1,10-7 0,-3 4 43,1 0-1,0 1 1,0 1-1,0 0 1,1 1-1,0 1 1,1 0-1,-1 1 1,1 1-1,0 1 1,0 0-1,23 1 1,-30 2-8,0-1 0,-1 1 0,1 1-1,0 0 1,0 0 0,-1 1 0,0 0 0,1 1 0,-1-1 0,0 2 0,-1 0 0,1 0 0,-1 0 0,0 1 0,0 0 0,-1 1 0,0 0 0,0 0 0,0 0-1,-1 1 1,0 0 0,6 12 0,-4-5-17,0 0 0,-1 1 0,-1 1-1,-1-1 1,0 1 0,-1 0 0,-1 0-1,0 0 1,-1 0 0,-1 0 0,-1 1-1,0-1 1,-2 0 0,-5 33 0,-8-18-285,8-28 56,8-21 55,8-29-247,2 1 0,25-63 0,-31 94 403,1 1 0,0 0 0,1 0-1,1 0 1,0 1 0,1 0 0,0 0 0,0 1 0,2 1 0,-1-1 0,1 1-1,18-11 1,-25 18 5,8-5 65,0 1 1,1 1 0,21-8-1,-28 12-17,1 1-1,-1-1 1,0 1-1,1 1 1,0-1 0,-1 1-1,1 1 1,-1-1-1,1 1 1,-1 0-1,8 2 1,144 55 859,-132-49-810,0 1 0,42 24-1,-58-29-87,-1 2 1,0-1-1,-1 1 0,0 1 0,0 0 0,0 0 1,-1 0-1,0 1 0,8 15 0,-10-14-262,0 1-1,-1-1 0,-1 1 1,0 0-1,0 0 0,-1 0 0,0 0 1,-1 1-1,0-1 0,-1 0 1,0 1-1,-1-1 0,-1 0 1,1 1-1,-2-1 0,1 0 1,-2 0-1,1-1 0,-2 1 1,1-1-1,-1 0 0,-1 0 0,0 0 1,0-1-1,-15 17 0,12-17-2742,3-4 21</inkml:trace>
</inkml:ink>
</file>

<file path=ppt/ink/ink19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7.4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5632,'1'9'1447,"-1"-1"1,1 0-1,1 1 0,4 15 1,7 43 1128,4 217-486,0 117-1130,-9-306-938,4 0-1,4-1 0,36 119 1,-40-179-353,11 30-974,-22-60 907,0 1 0,0-1 0,0 0-1,0 1 1,-1-1 0,0 1 0,0 0 0,0-1-1,0 1 1,-2 6 0,-3 0-1927</inkml:trace>
</inkml:ink>
</file>

<file path=ppt/ink/ink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3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10 5760,'-34'-9'2816,"54"32"-3840,-6-18 6144,0-1-4736,0 7 0,-1 1 0,6 0 0,-4 4-2048,-6 11 128,-4 5 0,-14-18 0</inkml:trace>
</inkml:ink>
</file>

<file path=ppt/ink/ink19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7.9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1 263 4992,'0'-4'230,"0"0"-1,0 0 1,0 1 0,1-1 0,0 0 0,0 0-1,0 0 1,0 1 0,1-1 0,-1 0-1,1 1 1,0-1 0,0 1 0,0 0 0,1 0-1,-1 0 1,1 0 0,0 0 0,-1 0 0,1 1-1,5-4 1,10-6 795,-1 0 1,38-17-1,-8 4-687,-31 15 8,0 1-1,1 0 1,0 1 0,33-10-1,-2 1 722,-34 11-712,0 0 1,0 1-1,1 0 1,0 1-1,0 1 1,0 0-1,1 1 1,-1 1-1,0 0 1,1 1-1,27 4 1,-27 0-231,0 1 0,0 1-1,0 1 1,-1 0 0,0 1 0,0 0-1,-1 1 1,0 1 0,18 16 0,-14-9-106,-1 0 1,-1 2-1,0 0 1,-1 0 0,21 41-1,-33-55-15,0 0 1,0 0-1,-1 1 0,0-1 0,0 1 0,-1 0 0,0-1 0,1 1 0,-2 0 0,1 0 1,-1 0-1,0 0 0,0 0 0,-1 0 0,1 0 0,-1-1 0,-1 1 0,-3 11 0,1-9 16,0 0 0,0-1 0,-1 1-1,0-1 1,0 0 0,-1 0 0,0-1-1,0 0 1,-1 0 0,0 0 0,-13 9-1,9-8-3,-1 0 0,0-1-1,0 0 1,0-1 0,0 0-1,-1-1 1,0 0 0,0-1 0,0-1-1,0 0 1,0-1 0,0 0-1,-1-1 1,1 0 0,0-1-1,-1-1 1,-14-3 0,20 2-106,0 0 1,1-1 0,-1 0-1,1-1 1,0 1 0,0-1 0,1-1-1,-1 1 1,1-1 0,1 0-1,-1 0 1,-6-10 0,9 11-248,0 0 0,0 0 0,1 0 0,-1 0 0,1 0 0,0-1 0,1 1 0,-1-1 0,1 1 0,0-1 0,0-8-1,1-16-2477</inkml:trace>
</inkml:ink>
</file>

<file path=ppt/ink/ink19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8.5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367 730 7168,'2'-2'330,"0"0"0,0 0 1,0 0-1,1 0 0,-1 1 1,0-1-1,1 1 0,-1-1 0,1 1 1,-1 0-1,1 0 0,-1 0 1,1 0-1,0 1 0,0-1 1,-1 1-1,1 0 0,0-1 0,0 1 1,0 0-1,4 1 0,-1-1 255,1 0-1,-1 0 1,1-1-1,-1 0 0,12-3 1,10-8-379,-1 0 1,0-2 0,-2-1-1,1-1 1,-2-1 0,0-1-1,-1-2 1,-1 0 0,0-1-1,-2-1 1,-1-1 0,-1-1-1,0 0 1,-2-1 0,13-29-1,-24 46-187,-1 0 0,0 0 0,0 0 0,-1-1 0,-1 0 0,1 1 0,-1-1 0,0 0 0,-1 0 0,0 0 0,-1 0 0,0 0 0,0 0 0,-1 0 0,0 0 0,-1 0 0,-3-12 0,-1 9-36,-1 0 1,-1 0-1,0 1 1,-1 0 0,0 0-1,0 1 1,-1 0-1,-1 1 1,1 0 0,-2 1-1,1 0 1,-23-11-1,18 10-30,-1 1-1,0 1 0,0 1 1,-1 1-1,1 0 0,-1 1 1,-36-3-1,10 5-81,-86 7-1,112-4 109,0 1 0,0 1-1,0 1 1,1 1 0,0 0-1,0 1 1,0 1 0,0 0-1,1 1 1,0 1 0,1 1-1,0 0 1,0 1 0,1 0-1,1 1 1,-18 21 0,23-23 49,1 0 0,1 0 1,0 0-1,0 1 0,1 0 1,1 0-1,-1 1 0,2-1 1,0 1-1,-3 20 1,2-11 21,-4 18 73,3 0 0,1 0-1,2 0 1,2 0 0,1 0-1,2 0 1,8 39-1,0-27 11,3 0-1,1-2 0,3 1 1,39 76-1,98 139 17,-152-260-197,0-1-1,0 1 0,0-1 0,1 0 1,0 1-1,0-2 0,0 1 1,1 0-1,-1-1 0,1 0 1,0 0-1,7 4 0,-8-6-206,-1 0 0,1 0-1,-1 0 1,1 0 0,0-1 0,-1 1 0,1-1-1,0 0 1,0 0 0,-1-1 0,1 1-1,0-1 1,-1 1 0,1-1 0,-1 0-1,1-1 1,-1 1 0,5-3 0,16-7-2454</inkml:trace>
</inkml:ink>
</file>

<file path=ppt/ink/ink19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8.9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5 264 8192,'-5'16'4096,"5"26"-3328,0-33 6015,0 5-6655,0-1 128,5 26 0,4-12 128,11 8-512,-8-10 0,17 2-256,-4-8 0,7-6-1024,-4-6 128,9-11-1279,-3 1-1</inkml:trace>
  <inkml:trace contextRef="#ctx0" brushRef="#br0" timeOffset="1">300 1 10752,'-32'8'5376,"84"-8"-8448,-38 0 10239,0 4-12158,-5 0 127</inkml:trace>
</inkml:ink>
</file>

<file path=ppt/ink/ink19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9.5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485 43 5504,'-51'-36'3733,"29"29"1137,-15 16-5109,28-5 600,-24 8-229,1 2 1,1 1 0,0 1-1,1 2 1,1 1-1,-33 28 1,49-36-19,1 0 1,1 1-1,0 1 0,1 0 1,0 1-1,-13 23 0,18-27 18,1-1-1,0 1 1,1 0-1,0 1 1,0-1-1,1 0 1,0 1-1,1 0 1,0-1-1,1 1 1,1 13-1,0-18-66,0 0 0,0-1-1,0 1 1,1-1 0,0 1-1,0-1 1,0 0 0,1 0-1,-1 0 1,1 0 0,1 0-1,-1 0 1,1-1 0,-1 0-1,6 5 1,-1-3 25,0 0 1,0 0-1,0-1 1,1 0-1,0 0 1,0-1-1,0 0 1,12 2-1,6 1-149,0-1 0,1-2-1,-1-1 1,1-1 0,44-3 0,-18-3-2288,72-13 1,-83 9-86</inkml:trace>
</inkml:ink>
</file>

<file path=ppt/ink/ink19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39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240 416 7168,'18'-4'2139,"0"-2"0,0 1 0,-1-2 0,34-17 0,24-21 1115,-44 27-3998,-26 15 781,1 0-1,-1-1 1,0 1 0,-1-1 0,1 0 0,-1-1 0,1 1-1,-1-1 1,-1 1 0,1-1 0,-1 0 0,1-1 0,-1 1 0,-1-1-1,1 1 1,-1-1 0,0 0 0,0 0 0,-1 0 0,0 0-1,0 0 1,0 0 0,-1 0 0,0 0 0,0 0 0,0 0 0,-1 0-1,0-1 1,0 1 0,-1 1 0,1-1 0,-1 0 0,-1 0-1,1 1 1,-1-1 0,0 1 0,0-1 0,0 1 0,-1 0 0,0 1-1,0-1 1,0 1 0,-5-5 0,-3 0-31,1 1 0,-1 0 0,-1 1 0,1 0 0,-1 1 1,0 1-1,0 0 0,-1 0 0,0 2 0,0-1 0,0 2 0,0 0 0,0 0 0,0 2 0,0 0 1,-1 0-1,1 1 0,0 1 0,0 0 0,0 1 0,0 1 0,0 0 0,1 1 0,0 0 0,0 1 0,0 0 1,-22 16-1,27-16 27,1 0 0,0 1 0,1 0 0,0 0 0,0 0 0,0 1 0,1-1 0,0 1 0,0 1 0,1-1 0,0 1 0,-3 9 0,2-2 87,1 0 1,0 0-1,1 1 1,1-1-1,0 29 1,3-32-15,0 0 0,0 0 1,2 0-1,-1 0 1,2 0-1,0-1 1,0 1-1,1-1 1,1 0-1,0-1 0,0 1 1,1-1-1,1 0 1,0-1-1,0 0 1,1 0-1,0-1 0,1 0 1,0 0-1,1-1 1,19 11-1,-17-11-225,0-1 0,1-1 0,0 0 0,0-1-1,0-1 1,0 0 0,1-1 0,20 2 0,-22-4-443,0 0 1,0-2 0,0 1-1,0-2 1,0 0-1,0 0 1,-1-1-1,1-1 1,-1 0 0,13-6-1,33-25-2616,-8-1-22</inkml:trace>
</inkml:ink>
</file>

<file path=ppt/ink/ink19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8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449 153 4352,'0'-2'300,"1"0"0,-1 0 1,0 0-1,0 0 0,1-1 1,-1 1-1,1 0 0,0 0 0,0 1 1,-1-1-1,1 0 0,0 0 1,1 0-1,-1 0 0,0 1 0,0-1 1,1 1-1,2-3 0,12-22 373,-15 23-516,1 0 0,-1 0-1,0 0 1,0 0 0,-1 0-1,1 0 1,-1 0 0,1-1-1,-1 1 1,0 0 0,0 0-1,0 0 1,-1-1 0,1 1-1,-1 0 1,0 0 0,-1-5-1,0 6 11,0-1 0,0 1-1,0 0 1,0 0-1,0 0 1,-1 1 0,1-1-1,-1 0 1,1 1-1,-1-1 1,0 1 0,1 0-1,-1 0 1,0 0-1,0 0 1,0 1 0,1-1-1,-1 1 1,0-1-1,0 1 1,-5 1-1,-6-2 8,1 1 0,0 1 0,-1 0-1,1 1 1,0 0 0,0 1-1,0 0 1,1 1 0,-1 1 0,1 0-1,0 1 1,0 0 0,-16 12-1,8-5-106,1 1-1,1 1 1,0 1-1,1 1 1,1 0-1,0 1 1,2 1-1,0 0 1,1 1-1,1 0 1,-18 42-1,25-51-18,1 0 1,1 1-1,0 0 0,0-1 1,1 1-1,1 0 0,0 0 1,0 0-1,1 0 0,1 0 0,0 0 1,1 0-1,0 0 0,0 0 1,2 0-1,-1-1 0,2 1 1,-1-1-1,1 0 0,1-1 0,0 1 1,1-1-1,0 0 0,14 16 1,-10-16 8,0 0 0,0 0 1,0-1-1,1 0 1,1-1-1,-1-1 0,1 0 1,1-1-1,-1 0 1,1-1-1,0 0 1,21 3-1,7-1-313,1-2 0,78-2 0,-101-3-460,1-2-1,-1 0 0,0-1 0,21-5 0,12-6-2098</inkml:trace>
</inkml:ink>
</file>

<file path=ppt/ink/ink19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8.7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147 378 7552,'31'10'3076,"-16"-5"-1126,0 0 0,0-1 0,24 3 0,-34-6-1892,-1-1 0,1 0 0,-1 0 1,1 0-1,-1-1 0,1 0 1,-1 0-1,1 0 0,-1 0 0,0-1 1,1 1-1,-1-1 0,0 0 1,0 0-1,0-1 0,-1 1 0,5-4 1,1-2 69,0-1 0,-1-1 0,0 1 0,-1-1 0,1 0 0,-2-1 0,0 0 0,0 0 0,-1 0 0,0-1 0,-1 0 0,0 1 0,-1-2 0,2-16 0,-4 21-100,0-1 0,0 1-1,-1 0 1,-1-1 0,1 1 0,-1 0 0,-1-1 0,0 1-1,0 0 1,0 0 0,-1 0 0,0 0 0,-1 1-1,0-1 1,0 1 0,0 0 0,-1 0 0,0 0-1,-1 1 1,1 0 0,-1 0 0,-8-6 0,8 8-30,0 0 0,0 1-1,-1 0 1,1 0 0,-1 1 0,1 0 0,-1 0 0,0 1 0,0-1 0,0 1 0,0 1 0,0 0 0,0 0 0,0 0-1,0 0 1,0 1 0,0 1 0,0-1 0,1 1 0,-1 0 0,0 0 0,1 1 0,-7 3 0,-7 4-28,1 0 1,0 1-1,0 1 1,1 1 0,1 1-1,-19 18 1,31-27 26,0 0 1,1 0-1,-1 1 0,1 0 1,0 0-1,1 0 1,-1 1-1,1-1 1,0 1-1,1-1 0,0 1 1,0 0-1,-2 14 1,3-10 22,1 0 0,0 0 0,1 1 0,0-1 0,1 0 0,0 0 0,1 0 0,4 12 0,4 4 176,1 0 0,1-1 0,2-1-1,0 0 1,2-1 0,21 24-1,-26-34-161,1 0 0,1-1-1,0 0 1,0-1 0,1-1-1,1-1 1,0 0 0,0 0 0,1-2-1,0 0 1,1-1 0,34 9-1,-36-13-704,0-1 0,0 0 0,0-1 0,0 0 0,0-2 0,0 0 0,0-1 0,0 0 0,24-7 0,4-4-2400</inkml:trace>
</inkml:ink>
</file>

<file path=ppt/ink/ink19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9.1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10 170 9216,'-9'-4'2284,"11"9"2041,16 13 1609,-11-11-5730,-1 0 0,1 0 0,-1 1-1,-1 0 1,1 0 0,-1 1 0,-1-1 0,7 19-1,0-3-351,15 22 462,1-1 1,3-1 0,58 68-1,-85-108-283,15 20 328,-17-24-355,-1 1 0,0-1 1,0 0-1,0 1 0,0-1 0,1 0 1,-1 1-1,0-1 0,0 1 0,0-1 1,0 0-1,0 1 0,0-1 0,0 0 1,0 1-1,0-1 0,0 1 0,0-1 0,0 0 1,0 1-1,-1-1 0,1 0 0,0 1 1,0-1-1,0 0 0,0 1 0,-1-1 1,1 0-1,0 1 0,0-1 0,-1 0 1,1 0-1,0 1 0,0-1 0,-1 0 1,1 0-1,0 1 0,-1-1 0,1 0 1,0 0-1,-1 0 0,1 0 0,0 0 1,-1 1-1,1-1 0,-1 0 0,1 0 1,0 0-1,-1 0 0,1 0 0,0 0 0,-1 0 1,1 0-1,-1 0 0,1 0 0,0-1 1,-1 1-1,1 0 0,-5-2-47,1 1 0,0-1 1,0-1-1,0 1 0,1 0 0,-1-1 0,1 0 0,-1 0 0,1 0 0,0 0 1,0 0-1,0-1 0,0 1 0,1-1 0,-4-7 0,0 4-60,-25-39-328,2 0 0,1-2 0,3-1 0,-19-54 0,40 93 416,1 0 0,0 0 0,1 0 0,0-1 0,0 1 0,1-1 0,1 1 0,0-1 0,0 1 0,1-1 0,0 1 0,1-1 0,0 1 0,1 0-1,0 0 1,5-11 0,-7 18 28,1 0 0,-1 1 1,1-1-1,0 0 0,0 0 0,0 1 0,1 0 0,-1-1 0,0 1 0,1 0 0,0 0 0,-1 0 0,1 0 0,0 1 0,5-3 1,0 1 10,-1 1 1,1 0-1,0 0 1,0 0-1,0 1 1,10 0-1,11 1-150,1 2-1,45 7 0,-66-7 20,183 17-6570,-153-15 3861</inkml:trace>
</inkml:ink>
</file>

<file path=ppt/ink/ink19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9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6016,'1'0'473,"0"0"1,0 0 0,0 1-1,0-1 1,0 0-1,0 0 1,0 0 0,0 1-1,-1-1 1,1 0-1,0 1 1,0-1 0,0 1-1,0-1 1,-1 1 0,1 0-1,0-1 1,0 2-1,8 16 3200,-7 34-3209,-2-26 1206,10 73-347,23 97 0,-33-195-1303,68 318 2242,-46-218-2035,-2-2 97,51 146-1,-65-229-535,0-1 0,1 0-1,1 0 1,14 20 0,-20-32 131,1 1 0,0-1 0,0 1 0,0-1 0,0 0 0,0 0 0,1 0 0,-1 0 1,1-1-1,0 1 0,-1-1 0,1 0 0,0 0 0,1-1 0,-1 1 0,0-1 0,0 0 0,1 0 0,-1 0 0,0-1 0,1 1 1,6-1-1,5-3-998,0 0 0,0-2 0,0 1 0,-1-2 0,1 0 1,20-12-1,12-14-2142</inkml:trace>
</inkml:ink>
</file>

<file path=ppt/ink/ink19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0.1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49 6656,'37'-9'3328,"29"21"-2816,-52-12 4864,38 4-5120,-10-4 0,38-4-129,-23 1 129,18-6-1023,-13-2 127,4-5-1408,-15 4 128</inkml:trace>
</inkml:ink>
</file>

<file path=ppt/ink/ink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1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421 130 1664,'6'-6'510,"0"0"1,-1-1-1,0 0 1,0 0-1,-1-1 0,0 1 1,0-1-1,-1 0 1,3-8-1,-6 14-461,1 0 0,-1 1 0,0-1 1,1 0-1,-1 0 0,0 0 0,0 1 0,0-1 1,0 0-1,-1 0 0,1 0 0,0 0 0,-1 1 0,1-1 1,-1 0-1,0 0 0,1 1 0,-3-3 0,2 2-1,-1 1 0,0-1-1,1 1 1,-1 0 0,0 0-1,0 0 1,0 0 0,0 0 0,0 1-1,0-1 1,0 0 0,0 1-1,0 0 1,0-1 0,0 1-1,0 0 1,0 0 0,0 0-1,-1 0 1,-2 1 0,-20 4 226,-1 1 1,1 2 0,0 0-1,0 2 1,1 0 0,0 2-1,-40 26 1,49-27-112,1 0 0,-1 0 0,2 2 0,0 0 0,0 0 0,2 1 0,-1 1 0,2-1 0,0 2 0,1 0 0,0 0 0,-6 17 0,10-21-54,1 0-1,1 0 1,0 0-1,0 1 1,1-1-1,1 1 1,0-1-1,1 1 1,0-1 0,1 1-1,0-1 1,1 1-1,0-1 1,1 0-1,1 0 1,0 0-1,0 0 1,8 13-1,-4-11-33,0 0 0,1-1 0,0-1 0,1 1 0,0-1 0,1-1 0,0 0 0,1-1 0,1 0 1,-1-1-1,1 0 0,1-1 0,0 0 0,0-1 0,0-1 0,1 0 0,0-1 0,0-1 0,0 0 0,1-1 0,-1 0 0,1-2 0,-1 0 0,1 0 0,0-2 0,0 0 0,-1 0 0,23-7 0,-28 6-99,-1 0 0,1-1 0,-1 0 1,0-1-1,0 0 0,0-1 0,-1 0 0,1 0 0,-1 0 0,-1-1 0,1-1 0,-1 1 1,0-1-1,0 0 0,-1-1 0,0 0 0,0 0 0,-1 0 0,0 0 0,0-1 0,-1 0 1,0 0-1,-1 0 0,4-15 0,-4 5-119,4-12-601,-5 29 389,-1 19 168,0-10 187,0 0 0,0-1 1,1 1-1,0-1 0,0 1 1,1-1-1,-1 0 1,1 0-1,0 0 0,1 0 1,0 0-1,0-1 1,0 0-1,0 0 0,1 0 1,0 0-1,0-1 1,0 1-1,1-1 0,-1-1 1,1 1-1,9 3 1,1 2 173,1-1 1,0-1 0,0-1 0,1-1 0,-1 0 0,1-1 0,23 2-1,-13-5 82,1-2 0,-1-1 0,0-2 0,52-12 0,-9 1 22,-49 11-196,-1-1 0,0-1 0,0 0 0,-1-2 0,0 0 0,19-12-1,-32 16-66,0 0-1,-1 0 0,0 0 1,0-1-1,0 0 0,0 0 1,-1 0-1,0-1 0,0 0 1,0 0-1,-1 0 0,1-1 1,-2 1-1,1-1 0,-1 0 1,0 0-1,0 0 0,-1 0 1,0-1-1,1-11 0,-2 11-15,-1-1 0,0 0 0,0 0-1,-1 1 1,-1-1 0,1 1 0,-1-1-1,-1 1 1,1-1 0,-2 1 0,1 0-1,-1 0 1,-9-14 0,5 12-6,0 0 0,-1 1 0,0 0 0,0 0 0,-1 1 0,0 0 0,0 1 0,-22-12 0,8 8-3,-1 1 0,0 1 0,0 1 0,-1 1 0,1 1 0,-1 2 0,-1 0 0,-50 1 0,50 4-58,1 1 1,-1 1-1,0 2 1,-35 10-1,46-10 25,0 1 0,0 0 0,1 2 0,0-1 0,0 2 0,1 0 0,0 1 0,-13 11-1,23-18 25,1 0-1,-1 1 1,0-1-1,1 1 1,0 0-1,0 0 1,0 0-1,1 1 1,-1-1-1,1 1 1,0-1-1,0 1 1,1 0-1,-1-1 1,1 1-1,0 0 1,0 0-1,1 0 0,0 0 1,-1 0-1,2 0 1,-1 0-1,1 0 1,-1 0-1,4 10 1,-1-7-146,1 0 0,0 0 0,1 0 0,0 0 0,0-1 1,1 0-1,0 0 0,0 0 0,0-1 0,1 0 0,0 0 0,0-1 0,12 8 1,28 13-1820,66 26 0,-27-16-192</inkml:trace>
</inkml:ink>
</file>

<file path=ppt/ink/ink19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0.5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1 393 6656,'84'21'10251,"-67"-19"-9429,0 0-1,-1-1 1,20-2-1,-26 1-723,0-1 0,0-1 0,0 1 0,-1-2 0,1 0 0,-1 0 0,1 0-1,-1-1 1,0 0 0,-1-1 0,1 0 0,-1-1 0,0 0 0,0 0-1,9-9 1,-9 7-64,-2 0 0,1-1 0,-1 0-1,0 0 1,-1 0 0,0 0 0,-1-1 0,1 0-1,-2 0 1,0 0 0,0 0 0,-1-1-1,0 1 1,0-1 0,-1 1 0,-1-1 0,0 0-1,-3-20 1,2 24-43,0 0-1,-1 0 0,0 0 1,0 0-1,-1 0 0,0 1 1,0-1-1,-1 1 1,0 0-1,0 0 0,0 0 1,-1 0-1,0 1 0,0-1 1,0 1-1,-1 1 1,1-1-1,-1 1 0,0 0 1,-1 0-1,1 1 0,-1 0 1,1 0-1,-1 0 1,0 1-1,0 0 0,0 0 1,-10-1-1,7 2 11,0 1 1,0 0-1,0 0 1,0 1-1,0 0 1,0 1-1,0 0 0,1 0 1,-1 1-1,1 1 1,-1-1-1,1 1 0,0 1 1,-15 10-1,18-10 30,0 0 0,0 0 1,0 1-1,1 0 0,-1 0 0,2 0 0,-1 1 0,1 0 0,0 0 0,0 0 0,0 0 0,1 0 0,1 1 0,-1 0 0,-2 15 0,2-3 126,0 1-1,2 0 1,0 0 0,4 33-1,-1-30 90,1 1 0,8 30-1,-8-46-144,0 1-1,1-1 1,0 0 0,0 0-1,1-1 1,0 1 0,0-1-1,11 12 1,-2-7 25,-1-1 0,2 0 0,-1-1 1,1-1-1,1-1 0,0 0 0,0-1 0,1 0 1,0-1-1,0-2 0,30 8 0,-23-8-275,1-1 0,-1-1-1,1-1 1,-1-1 0,1-1-1,-1-1 1,1-1 0,31-8 0,-34 4-1394,1-1-1,32-15 1,-16 5-1785</inkml:trace>
</inkml:ink>
</file>

<file path=ppt/ink/ink19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1.9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2 537 4992,'-2'7'2508,"7"-13"-1501,-3 4-495,-1-1 1,1 1-1,0 0 1,0 0-1,0 0 1,0 0-1,0 0 1,1 1-1,2-3 1,1 3-167,0 1-1,1 0 1,-1 0 0,0 0 0,0 1 0,12 3 0,28 2 1030,-34-5-1253,0-1 1,0-1-1,0 0 1,0 0-1,0-1 0,0-1 1,0 0-1,0 0 1,-1-1-1,1-1 0,-1 0 1,0-1-1,18-12 1,4-3 449,0-1 1,35-33-1,-59 47-507,0 0 1,-1 0-1,0-1 0,-1 0 0,1-1 0,-2 0 1,1 0-1,-2 0 0,1-1 0,-1 0 1,-1 0-1,4-12 0,-8 20-54,1 0 1,-1-1-1,0 1 0,0 0 1,0-1-1,0 1 0,0 0 1,-1 0-1,0-1 0,1 1 1,-1 0-1,0 0 0,-1 0 0,1 0 1,-1 0-1,1 0 0,-1 0 1,0 0-1,0 1 0,0-1 1,0 1-1,0-1 0,-1 1 1,1 0-1,-1 0 0,0 0 1,-3-2-1,0 1-9,0 0-1,0 0 1,0 1 0,0-1 0,0 1 0,-1 1-1,1 0 1,0-1 0,-1 2 0,1-1 0,-1 1-1,1 0 1,-12 2 0,6 0-16,0 1 0,1 1 1,0-1-1,-1 2 0,1 0 1,1 0-1,-1 1 0,1 0 0,-11 9 1,17-12 19,-1 1 0,1-1 1,1 1-1,-1-1 0,1 1 1,-1 0-1,1 0 0,0 1 1,0-1-1,1 1 1,0-1-1,-1 1 0,1 0 1,1 0-1,-1 0 0,1 0 1,0 0-1,0 0 0,0 0 1,1 0-1,0 0 1,0 1-1,0-1 0,1 0 1,1 9-1,2-2 85,0-1-1,0 0 1,1 1-1,0-1 1,1-1 0,1 1-1,-1-1 1,2 0-1,-1-1 1,14 13 0,-7-9 68,0-2 1,1 1-1,0-2 1,1 0-1,0-1 0,24 11 1,-8-9 29,-1 0-1,2-2 1,-1-1-1,1-2 1,0-1 0,0-2-1,55-1 1,-68-2-157,0-2 0,0 0 0,0-1 1,0-1-1,-1-1 0,0-1 0,0-1 0,30-14 1,-43 17-34,-1 0 0,1 0 1,-1-1-1,0 0 1,0 0-1,0 0 1,-1-1-1,0 0 1,0 0-1,0 0 0,4-10 1,-5 12-3,-1-1 1,0 0-1,0 1 1,-1-1-1,1 0 0,-1 0 1,0 0-1,0 0 1,-1 0-1,1 0 1,-1 0-1,0 0 0,-1 0 1,1 0-1,-1 0 1,-2-9-1,-1 8 13,2 8 16,6 14 42,3-6-35,0-1 0,0 1 0,1-1 0,1-1 0,-1 0 0,1 0 0,1-1 0,-1 0 0,1 0 0,1-1 0,-1 0 0,1-1 0,0-1 0,0 1 0,0-2 0,1 1 0,0-2 0,-1 0 0,19 2 0,-10-3-2,0 0 0,-1-2 0,1 0 1,-1-1-1,1-1 0,-1-1 0,0 0 1,0-2-1,-1 0 0,1-1 0,20-11 0,-24 10-18,6-3 23,-1 0-1,-1-1 1,0 0-1,0-2 0,16-15 1,-31 24-53,0 1-1,-1 0 1,1-1 0,-1 0-1,0 1 1,0-1 0,0-1-1,0 1 1,-1 0 0,0-1-1,0 1 1,-1-1 0,1 1-1,-1-1 1,-1 0 0,1 1-1,-1-1 1,0 0 0,0 0-1,0 0 1,-1 1 0,0-1-1,0 0 1,-1 1 0,-2-8 0,-1 1-82,-1 0 0,-1 0 1,0 0-1,0 1 1,-1 0-1,0 1 1,-1-1-1,0 2 1,-1-1-1,0 1 1,-1 1-1,1 0 1,-15-8-1,10 7-52,0 1 0,-1 1 0,0 0-1,-1 1 1,1 1 0,-1 0 0,0 2 0,-21-3-1,32 5 117,-21-3-133,0 1 1,0 2-1,-1 0 1,1 2 0,0 1-1,0 1 1,0 1-1,0 1 1,-46 17 0,40-13 1,0 2 1,1 2 0,-51 27-1,72-33 118,0 0-1,0 1 0,1 0 0,0 1 0,-14 15 0,20-18 31,0-1-1,0 0 0,0 1 1,1 0-1,0 0 1,0 0-1,1 0 0,-1 0 1,1 1-1,1-1 1,-1 1-1,0 6 0,2-9 1,0 1 0,0-1 0,0 1 1,0-1-1,0 1 0,1-1 0,0 0 0,0 1 0,0-1 0,1 0 0,-1 0 0,1 0 0,0 0 0,0 0 0,1 0 0,-1 0 0,5 4 0,-3-3-53,2 0 1,-1-1-1,0 0 0,1 0 1,0 0-1,0 0 0,0-1 1,0 0-1,1-1 0,7 3 0,4 0-241,-1-1 0,1-1-1,0-1 1,-1 0 0,1-2-1,0 0 1,28-3 0,22-8-1314,-1-3 0,0-3 0,0-3 0,-2-3 1,64-32-1,-127 54 1623,21-10 744,0 1-1,1 0 1,45-10 0,-68 20-675,-1-1 0,0 1 0,0 0 0,1 0 0,-1 0-1,0 0 1,1 0 0,-1-1 0,0 1 0,1 0 0,-1 0 0,0 0 0,1 0 0,-1 0 0,0 0 0,1 0-1,-1 0 1,0 0 0,1 0 0,-1 1 0,0-1 0,1 0 0,-1 0 0,0 0 0,1 0 0,-1 0 0,0 1-1,0-1 1,1 0 0,-1 0 0,0 0 0,0 1 0,1-1 0,-1 0 0,0 0 0,0 1 0,0-1 0,1 0-1,-1 1 1,0-1 0,0 0 0,0 0 0,0 1 0,0-1 0,0 0 0,1 1 0,-1-1 0,0 0 0,0 1-1,0 0 1,-9 18 2681,1-2-1506,7-13-1118,1 0-1,-1 1 0,1-1 1,0 0-1,0 0 0,0 0 0,1 1 1,0-1-1,-1 0 0,1 0 1,1 0-1,-1 0 0,1 0 0,3 6 1,2 9 330,35 113 1412,-6 3 0,21 150-1,9 275-826,-62-518-1019,18 334-1577,-22-371-1216,3-10-1434,2-13 1864,1 2-1112</inkml:trace>
</inkml:ink>
</file>

<file path=ppt/ink/ink19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2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0 284 3584,'2'-7'747,"1"1"0,-1 0 0,1-1 0,0 1 0,0 0 0,1 1 0,0-1 0,0 0 0,7-6 1,49-47 3555,-37 38-4557,2-3 989,35-26-1,-52 44-397,1 0-1,1 0 0,-1 1 0,1 0 1,0 1-1,0 0 0,19-5 0,-27 9-267,1-1-1,0 1 1,0 0 0,0 0-1,0 0 1,0 1-1,0-1 1,0 1-1,0 0 1,0-1-1,0 1 1,-1 0-1,1 1 1,0-1-1,-1 0 1,1 1-1,-1 0 1,1-1 0,-1 1-1,0 0 1,0 0-1,0 0 1,0 1-1,0-1 1,0 0-1,0 1 1,-1-1-1,3 6 1,2 5 88,0 0 0,-1 0 0,-1 0-1,4 19 1,-7-31-155,4 22 81,1 0 0,1 0 0,1 0 0,1-1 0,1-1 0,14 25 0,-20-41-68,-1 0 0,1 0 0,0-1 0,0 1 0,0-1 0,1 0 0,0 0 0,0 0 0,0-1 0,0 0 0,0 0 1,0 0-1,1 0 0,0-1 0,-1 0 0,1 0 0,0-1 0,0 1 0,0-1 0,0-1 0,0 1 0,0-1 0,0 0 0,1 0 0,-1-1 0,0 0 0,11-2 0,-5-1-21,0-1 0,0 1-1,0-2 1,0 0-1,-1 0 1,0-1 0,-1 0-1,1-1 1,10-11-1,8-8-25,40-52 0,-55 61 32,-1 0 0,-1 0 0,-1-2 0,0 1 0,-2-2 0,9-23 0,-18 43 1,1 0 0,0-1 0,-1 1 0,1-1 0,-1 0 0,0 1 0,1-1 0,-1 1 0,0-1-1,0 1 1,0-1 0,0 0 0,0 1 0,0-1 0,0 1 0,-1-1 0,1 1 0,-1-1 0,1 1 0,-1-1-1,1 1 1,-1-1 0,0 1 0,0-1 0,0 1 0,0 0 0,0 0 0,0-1 0,0 1 0,0 0 0,0 0-1,0 0 1,-3-1 0,4 2-1,-1 0 0,0 0 0,0 0 0,0-1 0,1 1 0,-1 0 0,0 1 0,0-1-1,1 0 1,-1 0 0,0 0 0,0 0 0,1 0 0,-1 1 0,0-1 0,0 0 0,1 1 0,-1-1 0,0 1-1,1-1 1,-1 0 0,1 1 0,-1 0 0,0 0 0,-1 1 1,1-1 0,0 1 0,0 0 0,0 0 0,0 0 0,0 0 0,0 0 0,0 1 0,1-1 0,-1 0 0,1 0 0,0 0 0,-1 3 0,2 17 167,0 0-1,1 0 1,1 0-1,1 0 1,1 0 0,1-1-1,1 0 1,1 0-1,0-1 1,2 0 0,0 0-1,2-1 1,22 29 0,-28-41-177,0-1 1,1 1 0,-1-2 0,1 1 0,1-1 0,-1 0 0,1 0-1,0-1 1,0 0 0,0-1 0,0 1 0,1-2 0,0 1-1,-1-1 1,1 0 0,10 0 0,-6-2-498,-1 0 1,0-1-1,1 0 0,-1-1 0,0 0 0,0-1 1,0 0-1,0-1 0,-1 0 0,0-1 1,12-7-1,16-8-2715</inkml:trace>
</inkml:ink>
</file>

<file path=ppt/ink/ink19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3.5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88 379 8192,'-3'1'292,"1"0"-1,0 0 1,1 0 0,-1 0 0,0 0-1,0 1 1,0-1 0,1 1 0,-1-1-1,1 1 1,-1 0 0,1-1 0,0 1 0,0 0-1,-1 0 1,1 0 0,0 0 0,1 0-1,-2 4 1,2-1 259,0 1 0,1-1 0,-1 0 0,1 0 0,1 0 0,-1 0 0,1-1 0,3 10 0,2 1-387,1 1 1,0-1-1,1-1 0,1 1 0,0-2 1,1 1-1,1-1 0,0-1 0,17 14 1,-24-22-91,1-1-1,0 0 1,0 0 0,0-1 0,1 1 0,-1-1 0,0-1-1,1 1 1,-1-1 0,1 0 0,0-1 0,-1 1 0,1-1 0,0-1-1,10-1 1,3-1 111,0-1-1,-1-1 1,33-13 0,-33 9-86,0-1 0,-1-1 0,-1 0 0,0-2 0,0 0 0,-1-1 0,-1 0 0,0-1 0,-1-1 0,-1 0 0,0-1 0,-2-1 0,12-21 0,-17 29-81,0 1 0,-1 0 0,0-1-1,0 0 1,-1 0 0,-1-1 0,0 1-1,0-1 1,-1 1 0,0-1 0,-1 0 0,0 0-1,-1 0 1,0 0 0,-1 0 0,0 0-1,-6-20 1,3 19-50,0 2-1,-1-1 0,-1 1 1,1-1-1,-2 2 1,0-1-1,0 1 0,0 0 1,-1 0-1,0 1 0,-1 0 1,0 0-1,0 1 0,-1 1 1,0-1-1,-19-8 1,17 10-17,0 0 0,1 0 0,-2 2 0,1-1 0,0 1 0,-1 1 0,1 1 0,-19-1 0,3 3-160,1 2 1,-49 10-1,55-9 72,0 1 0,0 1 0,1 0 0,-1 2 1,1 0-1,1 2 0,0 0 0,0 1 0,1 1 0,0 0 0,-16 17 0,32-28 114,1 0 0,-1 0 0,1 0 0,0 1 0,0-1 0,0 0 0,0 1 0,0-1 0,0 1 0,0-1 0,0 1 1,1 0-1,-1-1 0,0 1 0,1 0 0,0-1 0,-1 1 0,1 0 0,0 0 0,0 0 0,0-1 0,0 1 0,0 0 0,0 0 0,1-1 0,-1 1 0,0 0 0,1 0 0,-1-1 0,1 1 0,0-1 0,0 1 0,0 0 0,0-1 0,0 1 0,0-1 0,1 2 0,3 1-5,0 0 0,0 0 0,0 0 0,0-1 1,1 1-1,0-1 0,-1-1 0,1 1 0,11 2 0,5 1-6,0-1 0,1-1 0,0-1 0,0-1 0,28-2 0,113-15-37,15 0 112,-176 15-8,-1-1 1,1 1-1,-1 0 1,1 0-1,-1 1 1,0-1-1,1 0 1,-1 1-1,1 0 1,-1-1-1,0 1 1,0 0-1,1 0 1,-1 0-1,0 1 1,0-1-1,0 0 1,0 1-1,0-1 1,-1 1-1,1 0 1,0 0-1,-1 0 1,1-1-1,-1 2 1,3 2-1,-2 3 135,0-1-1,0 1 1,-1 0 0,0 0 0,-1-1-1,1 1 1,-2 8 0,2 16 252,0-20-253,-2-1-9,1-1 1,1 1 0,0-1 0,0 1 0,1-1-1,1 0 1,-1 0 0,2 1 0,-1-2-1,1 1 1,1 0 0,0-1 0,12 17 0,-8-16-135,0 0 1,1-1 0,0 0 0,1-1 0,0 0 0,0-1-1,22 11 1,-22-13-712,-1-1 0,1-1-1,0 0 1,0 0 0,20 2-1,8-2-2512</inkml:trace>
</inkml:ink>
</file>

<file path=ppt/ink/ink19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4.1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80 6784,'0'-2'192,"0"0"0,0 0 0,0 1 0,0-1 0,0 0 0,0 0 0,0 1 0,0-1 0,1 0 0,-1 1 0,1-1 0,-1 0 0,1 1 0,0-1 0,0 0 1,-1 1-1,1-1 0,0 1 0,0 0 0,1-1 0,-1 1 0,0 0 0,0 0 0,1-1 0,-1 1 0,0 0 0,1 0 0,-1 0 0,1 1 0,0-1 0,-1 0 0,1 1 0,0-1 0,2 0 0,11-4 403,1 1 1,-1 1-1,18-3 0,-15 4-545,-10 0 13,5-1 134,1 1 1,0 0 0,-1 0 0,1 2 0,0-1 0,0 2 0,0 0 0,-1 0 0,1 2 0,18 4-1,-23-2-75,0 0 0,0 1 0,0 0 0,-1 0 0,0 1 0,0 0 0,-1 0 0,0 1 0,0 0 0,-1 0 0,0 0 0,0 1 0,-1 0 0,0 0 0,-1 1 0,1-1 0,-2 1 0,0 0 0,0 0 0,-1 0 0,0 0 0,1 15 0,-2-7-62,0 0 0,-1 0 0,-1 1 0,0-1 0,-2 0-1,0 0 1,-1 0 0,-1-1 0,0 1 0,-1-1 0,-1 0-1,-13 22 1,11-23-27,0-1 0,-1 0-1,-1-1 1,0 0 0,-1-1 0,0 0-1,-1-1 1,0 0 0,-1-1-1,-1-1 1,1 0 0,-2-1 0,1 0-1,-25 9 1,31-15-8,-6 4-51,-1 0 0,0-1 0,0-1 1,-20 3-1,33-7 6,0-1 1,0 1 0,0-1 0,1 0-1,-1 0 1,0-1 0,0 1-1,0-1 1,0 1 0,0-1-1,0 0 1,1 0 0,-5-2 0,5 2 1,1 0 1,-1-1 0,1 1 0,-1-1 0,1 1 0,0-1 0,0 0 0,0 1 0,0-1-1,0 0 1,0 0 0,0 0 0,0 1 0,1-1 0,-1 0 0,1 0 0,0 0 0,-1 0-1,1 0 1,0 0 0,0 0 0,0-3 0,1 1-10,-1 0 0,1 0 0,0-1 0,0 1 0,0 0 0,1 0-1,0 0 1,-1 0 0,1 0 0,1 1 0,-1-1 0,0 0 0,1 1 0,0 0 0,0 0 0,6-6 0,-1 3 64,0-1 1,0 1 0,0 1-1,1 0 1,17-8-1,-17 10 47,-1 0-1,1 0 1,-1 1-1,1 1 0,0-1 1,-1 1-1,1 1 1,0-1-1,0 2 0,0-1 1,0 1-1,0 1 1,-1-1-1,1 1 0,-1 1 1,1 0-1,-1 0 1,10 6-1,9 6 353,-1 2 0,-1 0 1,44 41-1,-50-41-395,-12-12-363,-1 0 1,1 0-1,-1 0 0,1-1 1,1 0-1,-1-1 0,0 0 1,1 0-1,0-1 1,-1 1-1,1-2 0,0 1 1,0-1-1,0 0 0,0-1 1,1 0-1,-1 0 1,0-1-1,0 0 0,0 0 1,0-1-1,0 0 0,-1 0 1,1-1-1,8-4 1,3-6-2751</inkml:trace>
</inkml:ink>
</file>

<file path=ppt/ink/ink19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4.5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5632,'51'-4'2816,"15"-8"-2560,-52 8 3328,29 4-3200,-6 0 128,10 7-128,-8-3 128,-2 5-1792,-9 3 0,-1-8-256,-7-1 128</inkml:trace>
</inkml:ink>
</file>

<file path=ppt/ink/ink19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4.8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7680,'0'-19'3840,"18"45"-2816,-13-20 7167,9 17-7807,-5 0 0,0 23 0,2-7 128,3 25-768,0-14 128,4 2 128,-4-17 0,6-8-896,-6-8 0,9-10-1920,-5-2 129</inkml:trace>
</inkml:ink>
</file>

<file path=ppt/ink/ink19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5.2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0 9600,'-43'13'4736,"61"6"-12928,-13-15 7424,1 1-512,-3-1 0</inkml:trace>
</inkml:ink>
</file>

<file path=ppt/ink/ink19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5.5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10 302 7680,'0'0'165,"-1"1"0,0-1-1,0 1 1,1 0 0,-1-1 0,1 1 0,-1-1 0,1 1 0,-1 0 0,1-1 0,-1 1 0,1 0 0,-1 0-1,1 0 1,0-1 0,-1 1 0,1 0 0,0 0 0,0 0 0,0 0 0,0-1 0,0 1 0,0 0 0,0 0-1,0 0 1,0 0 0,0-1 0,0 1 0,1 1 0,8 37 3954,-1-7-3223,-6-16-522,1 0 0,1 0 0,0 0 0,1-1 1,1 1-1,11 20 0,-12-28-88,0 1 1,1-1 0,0 0-1,1-1 1,0 0 0,0 0-1,0 0 1,1-1 0,0 0-1,1 0 1,14 7 0,-16-10-198,0 0 1,0-1-1,1 0 1,-1 0 0,1-1-1,-1 0 1,1 0 0,-1-1-1,1 0 1,-1 0 0,1-1-1,-1 0 1,13-3-1,7-3 32,-1-1 0,32-15-1,-50 20-94,12-7-15,0 0 0,-1-2-1,-1 0 1,0-1 0,-1-1-1,0 0 1,-1-1 0,0-1-1,-2-1 1,0 0 0,23-37-1,-31 46-23,-1 0 1,1-1-1,-2 0 0,1 0 0,-1 0 0,0 0 1,-1-1-1,0 1 0,-1-1 0,0 0 0,0 0 1,-1 0-1,0 0 0,-1 0 0,0 0 0,-1 0 1,0 0-1,-1 0 0,-2-9 0,0 8-7,-1 0-1,0 0 1,-1 0-1,0 1 1,0 0-1,-1 0 1,-1 1-1,0 0 1,0 0-1,0 1 1,-1 0-1,-1 0 1,1 1 0,-1 0-1,0 1 1,-1 0-1,1 1 1,-1 0-1,-1 0 1,1 1-1,0 1 1,-1 0-1,0 0 1,-15 0-1,2 2-7,0 1-1,0 1 1,0 1-1,1 1 1,-1 2 0,1 0-1,0 1 1,-39 17-1,54-19-13,0 0-1,1 0 0,-1 1 1,1 0-1,1 1 0,-1 0 1,1 0-1,-1 0 0,2 1 1,-1 0-1,1 1 0,0-1 1,1 1-1,0 0 0,0 1 1,0-1-1,1 1 0,1 0 1,-1 0-1,2 0 0,-1 0 1,1 1-1,0-1 0,1 1 1,0-1-1,1 11 0,1-14-134,0-1-1,0 1 1,1-1-1,-1 0 1,1 0-1,0 0 1,1 0-1,-1 0 1,1 0-1,0 0 1,0-1-1,1 1 1,-1-1-1,1 0 1,0 0-1,0-1 1,0 1-1,9 5 1,-1-2-472,-1-1 0,1 0 0,0 0 0,1-2 1,-1 1-1,18 3 0,33 8-2316</inkml:trace>
</inkml:ink>
</file>

<file path=ppt/ink/ink19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6.0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7552,'1'6'1301,"0"1"1,-1 0 0,1 0-1,-2 0 1,1 0-1,-3 12 1,-1 16 2280,6-4-2451,9 57 1,1-7-857,-9-41 41,11 50 1,-11-77-141,0 1 1,1-1 0,1 0 0,0-1 0,0 1 0,2-1 0,9 15 0,-17-60 104,-9-31-327,7 45-6,0 1 0,2-1 0,0 0 1,1 0-1,0 0 0,5-22 0,2 6-230,2 0-1,1 0 0,25-57 1,-33 88 275,-1 0 0,1 0 0,0 1 0,0-1 0,0 1 0,0-1 0,1 1 0,-1 0 0,1 0 0,0 0 0,0 0 0,0 0 0,1 1 1,-1-1-1,0 1 0,1 0 0,0 0 0,-1 0 0,1 0 0,0 1 0,0 0 0,0 0 0,0 0 0,0 0 0,0 0 0,0 1 0,0 0 0,1 0 1,-1 0-1,0 0 0,0 1 0,0-1 0,0 1 0,0 0 0,0 0 0,0 1 0,7 3 0,0 0 85,0 2 0,-1-1-1,0 1 1,0 0 0,-1 1-1,1 0 1,-2 1 0,1 0-1,-1 0 1,-1 1 0,0 0 0,7 11-1,-5 1-14,-1-1 0,0 2-1,-2-1 1,-1 0 0,0 1-1,-2 0 1,0 0-1,-1 25 1,10 70-1373,-12-117 1295,8 34-1910,-8-34 1677,1 0 0,-1 0 0,0 0 1,0 0-1,0 0 0,1-1 0,-1 1 0,1 0 1,-1 0-1,0 0 0,1-1 0,-1 1 1,1 0-1,0 0 0,-1-1 0,1 1 0,0 0 1,-1-1-1,1 1 0,0-1 0,-1 1 1,1-1-1,0 1 0,0-1 0,0 0 0,0 1 1,-1-1-1,1 0 0,0 0 0,2 1 1,3-2-2825</inkml:trace>
</inkml:ink>
</file>

<file path=ppt/ink/ink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2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0 115 1152,'2'-1'87,"-1"-1"0,0 0 1,1 0-1,-1 0 0,0 1 0,0-1 1,0 0-1,0 0 0,-1 0 0,1-1 1,-1 1-1,1 0 0,-1 0 0,0 0 0,1-3 1,-1 2 137,1-2 1013,-6-14 1129,4 23-2152,-1 0-1,1 0 0,0 1 0,1-1 0,-1 1 0,1-1 0,0 1 0,0-1 0,0 1 0,0-1 0,2 6 0,-1-5-73,21 320 5747,-22-360-5865,1-1 0,3 0 0,0 1 1,16-58-1,-16 80-38,0 1 0,0-1-1,2 1 1,-1-1 0,2 2-1,-1-1 1,2 1 0,0 0 0,0 0-1,0 1 1,2 0 0,-1 1-1,1 0 1,0 0 0,19-11 0,-23 17 23,0 0 1,-1 0 0,1 1 0,1 0 0,-1 0 0,0 0-1,0 1 1,1 0 0,-1 0 0,1 1 0,-1 0 0,1 0-1,-1 0 1,9 2 0,-4 1 32,-1 0 0,1 0 0,-1 1 0,0 0 0,0 1 0,-1 0 0,18 12 0,-5 0 131,-2 1 0,0 0 0,-1 2 0,-1 0 0,-1 1 0,16 25-1,-25-34-85,-1 1-1,0 0 1,-1 0-1,-1 1 1,0-1-1,4 17 0,-7-24-31,-1 0 0,0 0 0,0 1 0,-1-1 0,0 0 0,0 1 0,0-1 0,-1 0 0,0 1 0,0-1 0,0 0-1,-1 0 1,0 0 0,0 0 0,-1 0 0,-4 9 0,6-14-64,1 0 0,-1 0 0,0 0 0,1 0 0,-1 0 0,1 0 0,-1-1 0,0 1 0,0 0 1,0 0-1,1-1 0,-1 1 0,0 0 0,0-1 0,0 1 0,0-1 0,0 1 0,0-1 0,0 0 0,0 1 0,0-1 0,0 0 0,0 0 0,-1 1 0,1-1 0,0 0 0,0 0 0,0 0 0,0 0 0,0-1 0,0 1 0,0 0 0,0 0 0,0-1 0,0 1 1,0-1-1,0 1 0,0-1 0,0 1 0,0-1 0,0 1 0,0-1 0,0 0 0,0 0 0,1 1 0,-2-2 0,0 0-207,0-1-1,0 1 1,0-1-1,1 1 1,-1-1 0,1 0-1,-1 1 1,1-1-1,0 0 1,0 0 0,0 0-1,1 0 1,-1 0-1,1 0 1,-1-5 0,8-13-1959,3-5-128</inkml:trace>
</inkml:ink>
</file>

<file path=ppt/ink/ink19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6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8832,'-5'19'4352,"28"12"-5248,-18-28 8447,4 17-7551,-3 1 0,11 13-128,-2-2 128,4 3-512,-5-8 128,4-7-2047,2-4-1</inkml:trace>
</inkml:ink>
</file>

<file path=ppt/ink/ink19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6.7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 9216,'9'-11'4608,"29"15"-14848,-28-4 7040</inkml:trace>
</inkml:ink>
</file>

<file path=ppt/ink/ink19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0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0 6656,'-9'27'3328,"-2"28"-2560,11-48 5759,11 48-6143,-8-7 0,22 61 0,-7-31 128,16 48-768,-11-24 0,5 15 0,-10-26 0,2 30-384,-6-27 128,-5-7-383,-4-25 127,-1 0-1536,-4-14 0</inkml:trace>
</inkml:ink>
</file>

<file path=ppt/ink/ink19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0.9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0 183 5376,'3'-6'478,"-1"0"-1,0-1 1,1 1 0,0 0 0,1 1-1,-1-1 1,1 1 0,0-1 0,1 1-1,-1 0 1,1 0 0,0 1-1,0 0 1,0 0 0,1 0 0,-1 0-1,11-4 1,10-7 666,1 2 0,40-14 0,-43 19-998,1 2 0,0 0 0,0 1 0,1 2 0,-1 1 0,1 0 0,0 2 0,-1 1 0,1 1 0,-1 2 0,1 0 0,-1 2 0,0 0 0,-1 2 0,0 1 0,0 0 0,0 2 0,24 16 0,-11-6-4,53 42-1,-74-51-113,-2 1-1,1 1 0,-1 0 1,-1 1-1,20 29 1,-31-41-21,0 0 1,-1 0-1,1 0 1,-1 0 0,0 1-1,1-1 1,-2 0-1,1 1 1,0-1 0,-1 0-1,1 1 1,-1-1-1,0 1 1,0-1-1,0 0 1,-1 1 0,1-1-1,-2 6 1,0-5 2,0 1 0,-1 0 0,1-1 1,-1 0-1,0 0 0,0 1 0,0-2 0,0 1 0,-1 0 1,0-1-1,-6 6 0,-1-2 8,-1 1 0,0-1 1,0-1-1,0 0 0,-1-1 0,0-1 0,0 0 0,0 0 1,-16 1-1,-4-1-448,1-2 0,-1-1 1,0-2-1,1-1 0,-1-2 0,-62-15 1,90 17 139,1 1 0,0-1-1,0 1 1,1-1 0,-1 0 0,0-1 0,0 1 0,1 0 0,0-1 0,-1 0-1,1 0 1,0 0 0,0 0 0,-4-7 0,-12-11-2291</inkml:trace>
</inkml:ink>
</file>

<file path=ppt/ink/ink19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1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154 323 4992,'67'-21'7365,"-52"15"-6691,-1-1 0,26-17-1,-34 21-623,-1-1 0,0 1 1,1-1-1,-2-1 0,1 1 0,0-1 0,-1 0 0,0 0 0,0 0 1,0 0-1,-1-1 0,0 1 0,0-1 0,0 0 0,-1 0 0,0 0 0,0 0 1,0-1-1,1-12 0,-3 15-12,0-1 0,0 1 0,-1-1 0,0 1 0,0-1 0,0 1 0,0 0 0,-1-1 0,0 1 0,0 0 0,0 0 0,0 0 0,0 0 0,-1 0 0,0 1 0,0-1 0,-6-5 0,4 5-5,-1-1 0,-1 1 0,1 0 0,0 0 0,-1 1 0,0 0 1,0 0-1,0 1 0,0 0 0,-10-2 0,6 2-2,0 0 0,0 1 0,0 1 0,0 0 0,0 0 0,0 1 1,0 0-1,0 1 0,0 0 0,0 1 0,0 0 0,1 1 0,0 0 0,-17 9 0,22-10-5,-1 1 0,1 1 0,0-1 0,1 1-1,-1-1 1,1 1 0,0 0 0,0 1-1,0-1 1,1 1 0,0 0 0,0 0-1,1 0 1,-1 0 0,1 0 0,-2 11 0,3-7 45,0 0 0,1 0 0,0 0 0,1 0 0,0 0 0,0 0 0,1 0 0,0 0 0,1 0 0,5 11 1,0-3 63,0 1 0,2-1 1,0-1-1,1 0 0,1 0 1,1-1-1,0-1 1,1 0-1,1-1 0,26 21 1,-27-26-61,0-1 0,0-1-1,0 0 1,1-1 0,0-1 0,0 0 0,1-1 0,-1 0 0,1-1 0,0-1 0,0-1-1,0 0 1,0-1 0,-1-1 0,1 0 0,0-1 0,21-5 0,-20 2-73,1 0 1,-2-1 0,1 0-1,0-2 1,-1 0-1,-1 0 1,1-2-1,-1 0 1,-1 0 0,0-2-1,-1 0 1,0 0-1,0-1 1,19-27-1,-26 29-15,1-1-1,-1 0 1,-1 0 0,0 0-1,-1-1 1,0 1-1,-1-1 1,3-26-1,-6 34 13,1-1 0,-1 1 1,-1 0-1,1-1 0,-1 1 0,0 0 0,0 0 0,0 0 0,-1-1 0,0 1 0,-2-4 0,2 6 1,0 0 0,0 0 0,0 1 1,0-1-1,0 1 0,-1 0 0,1-1 1,-1 1-1,0 0 0,1 0 0,-1 1 1,0-1-1,0 1 0,0-1 0,0 1 1,0 0-1,-1 0 0,-5-1 0,-7 0-15,19 5 84,29 0 155,48-20 688,92-34 1,-77 21-221,12-1 588,-124 36-1252,0 2-1,1 0 1,0 0 0,1 2 0,0 0-1,-27 21 1,33-23 11,-1 2 0,2 0 0,-1 0 0,1 0 0,1 1 0,0 0 0,0 1 0,1-1-1,0 1 1,1 1 0,-7 18 0,6-4 89,1 0 0,2 0 0,0 1 0,2 0 0,3 50 0,0-65-109,0 0 0,1 0 0,1 0 0,0-1 0,0 1-1,1-1 1,0 0 0,1 0 0,0-1 0,1 0 0,0 0 0,1 0 0,0-1-1,0 0 1,1-1 0,0 0 0,1 0 0,0-1 0,0 0 0,0-1-1,1 0 1,0-1 0,0 0 0,0 0 0,21 4 0,-14-6-448,1-2 1,0 0-1,0-1 0,0-1 1,0-1-1,-1 0 1,1-2-1,-1 0 1,1-1-1,21-9 0,29-12-2899</inkml:trace>
</inkml:ink>
</file>

<file path=ppt/ink/ink19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2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2 667 2688,'-1'1'194,"1"0"1,0-1-1,0 1 1,0 0-1,0 0 1,0 0-1,0 0 1,0 0-1,0-1 0,0 1 1,0 0-1,1 0 1,-1 0-1,0 0 1,0-1-1,1 1 1,-1 0-1,1 0 1,-1-1-1,1 1 0,-1 0 1,1 0-1,-1-1 1,1 1-1,-1-1 1,1 1-1,0-1 1,0 2-1,2-2 31,-1-1 0,1 1 1,-1 0-1,1-1 0,-1 1 0,1-1 0,-1 0 0,0 0 1,1 0-1,-1 0 0,2-1 0,9-5 257,-1-1-1,0 0 1,0 0 0,-1-1-1,0-1 1,-1 0 0,14-17-1,2-6 974,29-45-1,-46 63-1280,-1 0-1,0-1 0,-1 0 0,0 0 0,-1 0 0,-1-1 1,-1 0-1,0 0 0,-1 0 0,-1 0 0,-1-1 0,0 1 0,-3-24 1,0 29-180,0 0 0,0 0 0,-1 1 0,-1-1 0,0 1 0,-1-1 0,0 1 0,0 1 0,-1-1 0,-1 1-1,0 0 1,0 0 0,-1 1 0,0 0 0,0 0 0,-1 1 0,0 0 0,-1 1 0,-19-11 0,25 15 7,0 1 0,-1 0-1,0 0 1,1 1 0,-1-1-1,0 1 1,0 0 0,0 0 0,-10 0-1,14 1 6,0 0-1,0 0 0,0 0 0,0 0 1,0 0-1,0 0 0,0 1 1,0-1-1,0 0 0,0 1 1,0-1-1,0 0 0,0 1 0,0-1 1,0 1-1,0 0 0,0-1 1,0 1-1,0 0 0,1-1 1,-1 1-1,0 0 0,0 0 0,1 0 1,-1 0-1,1 0 0,-1-1 1,1 1-1,-1 0 0,1 0 1,-1 0-1,1 1 0,0-1 0,0 0 1,-1 0-1,1 0 0,0 0 1,0 0-1,0 0 0,0 0 1,0 0-1,1 0 0,-1 0 0,0 0 1,0 0-1,1 2 0,0 0 11,1 0 0,-1-1 0,1 1 0,0 0-1,0 0 1,0-1 0,0 1 0,0-1-1,1 0 1,-1 1 0,1-1 0,-1 0 0,1-1-1,0 1 1,0 0 0,0-1 0,0 0-1,0 1 1,0-1 0,4 1 0,66 15 256,-67-16-236,49 5 273,1-3 0,97-5 0,-89-1-190,149-15 300,-46 2-220,-132 18-199,-30 4 0,-15 6 0,-4-1 0,-18 13 0,-50 51 0,72-64 0,1 1 0,0 0 0,0 0 0,1 1 0,1 0 0,0 0 0,1 1 0,-6 19 0,8-18 19,1 1 0,0 0-1,1 0 1,1 0 0,1 0-1,0 0 1,5 30 0,-5-40 7,1-1 0,0 0 1,0 1-1,1-1 0,-1 0 1,1 0-1,1 0 0,-1 0 1,1 0-1,-1-1 0,1 1 1,1-1-1,-1 1 0,0-1 1,1 0-1,0-1 0,0 1 1,0-1-1,1 1 0,-1-1 1,1-1-1,0 1 0,0 0 1,-1-1-1,2 0 0,-1 0 1,5 0-1,3 1-19,0-2-1,1 0 1,-1 0 0,0-1-1,0-1 1,0 0 0,1-1-1,-2 0 1,1-1 0,18-7-1,-8 3-111,-9 4 2,0-1 0,-1-1-1,0 0 1,0-1-1,12-8 1,6-9-180,-2-2 1,0-1-1,24-29 0,-47 48 207,0 1 0,-1-2 0,0 1-1,8-16 1,-12 20 77,1 1 0,-1-1 1,0-1-1,0 1 0,0 0 0,-1 0 0,1 0 0,-1 0 1,1-1-1,-1 1 0,0 0 0,0 0 0,-1-1 0,1 1 1,-2-6-1,7 39 1345,-2-14-1069,0 0-1,8 26 1,-1-18-157,0-1 0,2-1 0,0 0 0,27 35 0,-34-51-414,0 0 0,1 0-1,-1 0 1,1-1 0,0 0-1,1 0 1,-1-1-1,1 1 1,0-1 0,0-1-1,0 0 1,1 0 0,-1 0-1,1 0 1,0-1 0,0-1-1,-1 0 1,15 1 0,18-2-2671</inkml:trace>
</inkml:ink>
</file>

<file path=ppt/ink/ink19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3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13 9728,'-15'-12'4864,"47"28"-10240,-23-13 7552,-3 10-4992,-6-6 0</inkml:trace>
</inkml:ink>
</file>

<file path=ppt/ink/ink19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3.7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435 96 3072,'8'-13'480,"-4"8"350,-1 0 1,0-1-1,0 1 1,0-1-1,-1 0 1,1 0 0,0-6-1,-3 11-702,1 0 0,-1 0 0,0-1 0,0 1 0,0 0 0,0 0 1,-1 0-1,1 0 0,0 0 0,0 0 0,-1 0 0,1 1 0,0-1 0,-1 0 0,1 0 0,-1 0 0,1 0 0,-1 0 0,0 0 0,0-1 0,-1 1-154,0 0 0,0 0 0,0 0 0,0 0 1,0 0-1,0 0 0,0 0 0,-1 1 0,1-1 0,0 1 0,0 0 0,-1-1 0,-2 1 0,-18 2 792,0 0 0,-1 2 0,1 1 0,1 0 0,-1 2 1,-39 17-1,32-13-326,10-4-200,0 1 0,1 0 0,0 2 0,0 0 0,1 1 0,1 0 0,-31 28 0,47-38-232,0 0 1,-1 0 0,1 0 0,0 0-1,0 0 1,0 0 0,0 0 0,0 1-1,0-1 1,0 0 0,0 1 0,0-1-1,1 0 1,-1 1 0,0 0 0,1-1-1,0 1 1,-1-1 0,1 1-1,0-1 1,0 1 0,-1 0 0,1-1-1,1 1 1,-1-1 0,0 1 0,0 0-1,0-1 1,1 1 0,-1-1 0,1 1-1,0-1 1,1 3 0,0-1-4,1 0 0,0 0 0,0 0 0,0-1 0,1 0 0,-1 1 0,0-1 0,1-1 0,0 1 0,-1 0 0,1-1 0,4 1 0,73 20 411,123 15 1,34 10 378,-209-39-713,-1 2-1,1 0 0,-2 2 1,0 2-1,0 0 0,26 20 1,-49-31-68,9 5 13,0 1 1,-1 0-1,-1 1 1,1 1 0,-1-1-1,-1 2 1,14 19-1,-23-30-11,-1 0-1,1 1 0,-1-1 0,1 0 0,-1 0 1,0 1-1,0-1 0,1 0 0,-1 1 1,0-1-1,0 0 0,0 1 0,0-1 1,-1 0-1,1 1 0,0-1 0,-1 0 1,1 1-1,0-1 0,-1 0 0,1 0 1,-1 0-1,0 1 0,1-1 0,-1 0 0,0 0 1,0 0-1,0 0 0,0 0 0,0 0 1,0 0-1,0-1 0,0 1 0,0 0 1,0 0-1,0-1 0,-1 1 0,-1 0 1,-4 3 95,-1-1 1,1 0-1,-1 0 1,-13 2-1,-51 6 629,0-4 0,-103-3 0,77-2-378,77-2-302,4 2-90,-1-2 0,1 0 0,0-1 0,-1 0 0,1-2 0,-25-6 0,40 8-103,0 0 0,1 0 0,-1 0 0,0 0 0,1 0-1,-1 0 1,1 0 0,0-1 0,-1 1 0,1-1 0,0 1 0,0-1-1,0 1 1,0-1 0,0 0 0,0 1 0,0-1 0,1 0 0,-1 0 0,0 0-1,1 0 1,0 1 0,-1-1 0,1 0 0,0 0 0,0 0 0,0 0 0,0 0-1,1 0 1,-1 0 0,0 0 0,1 0 0,1-3 0,-2 3-195,1-1 0,0 0 0,0 1 0,0 0 1,0-1-1,0 1 0,0 0 0,1-1 0,-1 1 0,1 0 1,0 0-1,-1 0 0,1 0 0,0 1 0,0-1 1,0 0-1,1 1 0,-1-1 0,0 1 0,0 0 0,1 0 1,-1 0-1,6-2 0,12 3-2637</inkml:trace>
</inkml:ink>
</file>

<file path=ppt/ink/ink19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4.2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61 278 3328,'-1'0'133,"0"1"1,1 0-1,-1-1 0,0 1 1,0 0-1,1-1 0,-1 1 1,0-1-1,0 1 0,0-1 1,0 0-1,0 1 0,0-1 1,1 0-1,-1 0 0,0 1 0,0-1 1,0 0-1,0 0 0,0 0 1,0 0-1,0 0 0,0-1 1,0 1-1,0 0 0,0 0 1,0 0-1,0-1 0,0 1 1,0-1-1,-1 0 0,2 1-23,0 0 0,0 0 0,-1 0 0,1 0-1,0-1 1,0 1 0,0 0 0,0 0 0,-1 0-1,1 0 1,0 0 0,0 0 0,-1 0-1,1 0 1,0 0 0,0 0 0,0 0 0,-1 0-1,1 0 1,0 0 0,0 0 0,0 0 0,-1 0-1,1 0 1,0 0 0,0 0 0,0 0-1,-1 1 1,1-1 0,0 0 0,0 0 0,0 0-1,0 0 1,-1 0 0,1 1 0,0-1 0,0 0-1,0 0 1,0 0 0,0 0 0,0 1-1,0-1 1,-1 0 0,1 1 0,-5 15 2950,3 20-1973,4-32-818,0 0 1,0 0-1,0 0 0,0-1 0,1 1 1,-1-1-1,1 0 0,0 1 0,0-1 1,1-1-1,5 6 0,46 24 780,-33-19-636,-2-3-249,0-1-1,1 0 1,0-2 0,1 0-1,-1-1 1,1-2-1,0 0 1,0-1-1,1-1 1,-1-1-1,1-1 1,-1-1 0,0-1-1,31-7 1,-36 4-100,-1 0 0,-1-2 0,1 1 0,-1-2 0,0 0 0,0-1 0,-1 0 0,-1-1 0,1-1 0,-2 0 0,1-1 0,-2 0 0,12-15 0,-17 20-48,0-1 1,0 1-1,0-2 1,-1 1 0,9-18-1,-13 22-8,1-1-1,-1 0 1,1 0 0,-1 0-1,-1 0 1,1 0-1,-1 0 1,0 0-1,0-1 1,0 1 0,-1 0-1,0 0 1,0 0-1,-2-7 1,-2 1-5,-1 0-1,0 0 1,0 0 0,-1 0-1,0 1 1,-1 1 0,0-1-1,0 1 1,-1 0 0,0 1-1,-1 0 1,0 1 0,0 0-1,-1 0 1,-19-8 0,14 8-2,-1 1 0,0 0 0,0 2 0,0 0 1,0 1-1,-1 0 0,-28 0 0,35 3-10,-10-1-94,0 2 1,0 0-1,0 2 1,0 0 0,0 1-1,1 1 1,0 1-1,0 1 1,1 1 0,-1 0-1,2 2 1,-1 0-1,1 1 1,-20 16 0,29-21-39,1 1 0,0-1 0,0 2 1,1-1-1,0 1 0,0 0 0,0 1 0,-8 14 1,12-17-160,0 0 1,1 0-1,-1 0 1,1 0-1,1 1 1,-1-1-1,1 1 0,0-1 1,0 1-1,1-1 1,0 1-1,0-1 1,1 1-1,1 10 1,9 24-2666</inkml:trace>
</inkml:ink>
</file>

<file path=ppt/ink/ink19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4.9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273 706 5376,'18'-2'1614,"0"-2"0,1 0 0,-1 0 0,-1-2 0,1 0-1,32-17 1,-13 6-2031,-20 10 524,0-1 1,-1-1 0,0-1 0,0 0-1,-1-1 1,-1-1 0,0 0 0,0 0-1,-1-2 1,-1 0 0,0 0 0,-1-1-1,-1 0 1,13-25 0,-18 29-72,0 0 1,-1 0-1,0 0 0,-1 0 1,0-1-1,-1 0 1,0 1-1,-1-1 0,0 0 1,-1 0-1,0 0 0,-1 0 1,-1 1-1,0-1 1,0 0-1,-1 1 0,0-1 1,-1 1-1,0 0 1,-1 0-1,-1 1 0,-11-19 1,10 18-23,-1 0 0,0 0 0,0 1 1,-1 0-1,0 1 0,-1 0 0,0 0 1,-1 1-1,1 1 0,-2-1 0,1 2 0,-1-1 1,0 2-1,-17-7 0,8 6 9,0 1 1,-1 0-1,1 2 0,-1 0 1,0 2-1,-33 1 1,43 1 0,0 0 1,0 1 0,0 0-1,1 1 1,-1 0-1,1 0 1,0 2 0,0-1-1,0 2 1,0-1 0,1 1-1,0 1 1,0 0 0,-12 11-1,7 0 75,0-1 0,2 2-1,0 0 1,1 0 0,1 1-1,1 1 1,-13 35 0,14-18 182,1 1 1,3 1 0,1-1 0,1 1 0,6 65-1,-2-62-51,0 20 284,2-1 1,24 116-1,-23-156-399,2-1 0,1 1 0,0-2 0,2 1 0,0-1 0,1-1 0,1 1 0,1-2-1,1 0 1,0 0 0,23 21 0,-30-33-149,0 0-1,1-1 0,0 0 0,0 0 1,0 0-1,1-1 0,-1-1 0,1 1 1,0-1-1,0 0 0,1-1 0,-1 0 1,0 0-1,1-1 0,10 1 0,-10-3-427,0 1 0,0-1 0,-1 0 0,1-1 0,0 0 0,-1 0 0,1-1 0,14-7 0,22-13-2632</inkml:trace>
</inkml:ink>
</file>

<file path=ppt/ink/ink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9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7 5248,'-29'-7'2560,"35"30"-3584,-3-19 4608,2 8-6144,4 8 128</inkml:trace>
</inkml:ink>
</file>

<file path=ppt/ink/ink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2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520 67 2560,'1'-2'168,"0"0"0,0 1 0,0-1-1,0 0 1,-1 0 0,1 0 0,-1 0 0,1 0 0,-1 0 0,0 0 0,1 0 0,-1 0-1,0 0 1,0 0 0,-1 0 0,1 0 0,0 0 0,-1 0 0,1 0 0,-1 0-1,0 0 1,1 0 0,-1 1 0,0-1 0,0 0 0,-2-2 0,0 2 3,-1 0 1,1 1-1,-1-1 0,1 1 1,-1 0-1,1 0 1,-1 0-1,1 0 0,-1 1 1,0-1-1,1 1 1,-1 0-1,0 0 0,-6 2 1,-29 0 44,1 3 0,0 1 0,0 1 0,-66 23 0,91-25-148,-1 0 1,1 1-1,0 1 0,1 0 0,0 0 0,0 1 1,0 1-1,1 0 0,0 0 0,1 1 0,0 1 1,0 0-1,2 0 0,-1 1 0,1 0 0,-6 13 1,12-22-41,1 0 0,0 0 0,0 0 1,0 0-1,0 0 0,1 0 1,-1 0-1,1 0 0,0 0 0,0 0 1,0 0-1,0 0 0,1 0 0,-1 0 1,1 0-1,0 0 0,0 0 1,0 0-1,1 4 0,1-3 14,0 1-1,0 0 0,1-1 1,-1 0-1,1 1 1,0-1-1,0-1 1,1 1-1,-1-1 1,6 4-1,6 2 84,1 0 0,0-1 0,1-1 0,0-1-1,29 7 1,84 19 368,154 30 422,-203-46-610,-74-14-268,-1 0 1,0 0-1,0 1 0,-1 0 0,1 0 1,-1 1-1,1 0 0,11 9 0,-17-11-29,0 0 0,1-1 0,-1 1 0,0 0-1,0 0 1,0 0 0,0 0 0,0 0 0,-1 0 0,1 0 0,-1 0-1,1 0 1,-1 0 0,0 0 0,0 0 0,1 1 0,-2-1 0,1 0-1,0 0 1,0 0 0,-1 0 0,1 0 0,-1 0 0,1 0 0,-1 0-1,0 0 1,0 0 0,0 0 0,0 0 0,0 0 0,-1 0-1,-2 2 1,0 2 9,0-1 0,-1 1 0,0-1-1,0-1 1,0 1 0,-1-1 0,0 0-1,0 0 1,-10 5 0,-21 6 26,-2-1-1,0-3 1,-1-1 0,0-1-1,0-3 1,-1-1 0,1-2-1,-1-2 1,0-1-1,-68-10 1,98 8-38,-1-1 0,0 0 0,1-1 0,-1 0 0,-12-7 0,22 10-39,0 0 0,1 1 1,-1-1-1,0 0 0,1 0 0,-1 0 1,1 0-1,-1 0 0,1-1 1,0 1-1,-1 0 0,1-1 0,0 1 1,0-1-1,0 1 0,0-1 1,0 1-1,0-1 0,0 0 0,1 0 1,-1 1-1,1-1 0,-1 0 1,1 0-1,0 0 0,-1 1 0,1-1 1,0 0-1,0 0 0,0 0 0,1 0 1,-1 0-1,0 1 0,1-1 1,-1 0-1,1 0 0,0 1 0,-1-1 1,1 0-1,0 1 0,2-4 1,0 1-172,1 1 1,-1-1 0,1 1 0,-1-1 0,1 1 0,0 0 0,1 1 0,-1-1 0,0 1 0,1 0-1,-1 0 1,1 0 0,0 1 0,5-2 0,74-11-3079,-76 13 2972,51-7-1737</inkml:trace>
</inkml:ink>
</file>

<file path=ppt/ink/ink19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5.5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21 413 6912,'-2'2'379,"0"1"1,0-1 0,0 1 0,0 0-1,1-1 1,-1 1 0,1 0-1,0 0 1,0 0 0,0 0-1,0 1 1,0-1 0,0 0-1,1 0 1,0 0 0,0 1 0,0-1-1,0 0 1,0 0 0,0 1-1,2 3 1,2 5 710,-1 0 0,2-1 0,0 0 0,9 15 0,2 5-2072,-10-18 1111,0 0 1,1-1 0,1 0-1,0 0 1,0-1 0,2 0-1,15 15 1,-19-21-47,0 0 0,1 0 0,-1 0 0,1-1 0,0 0 0,0 0 0,0-1 0,1 0 0,-1 0 0,1-1 0,0 0 0,0 0 0,0-1 0,14 1 0,-4-2 73,0-1-1,0-1 0,0 0 1,0-2-1,-1 0 0,1-1 1,-1 0-1,0-2 0,-1 0 1,21-12-1,-26 12-131,-1 1 0,0-2-1,-1 1 1,0-1 0,0-1-1,-1 0 1,1 0 0,-2 0 0,0-1-1,0 0 1,-1-1 0,0 1-1,0-1 1,-2-1 0,1 1 0,3-16-1,-4 8-134,-1-1 0,-1 1 0,0-1 1,-2 0-1,0 0 0,-2 1 0,0-1 0,-1 1 0,-1-1 0,0 1 0,-2 0 0,0 0 0,-1 1 0,-1 0 0,-1 0 0,0 1 0,-1 0 1,-1 0-1,-18-20 0,18 25 51,0 1 0,0 0 0,-1 0 0,0 1 0,-1 1 0,0 0 0,-1 1 1,0 0-1,-24-10 0,32 16 48,0 0 0,0 0 0,0 0 1,0 0-1,0 1 0,0 0 0,0 0 0,0 1 1,-1 0-1,1 0 0,0 0 0,0 1 1,-1 0-1,1 0 0,0 1 0,0-1 0,0 1 1,0 1-1,1-1 0,-1 1 0,1 0 0,-1 0 1,1 0-1,0 1 0,0 0 0,-7 7 0,11-10 23,0 0-1,1 0 0,-1-1 0,0 1 1,0 0-1,1 0 0,-1 0 1,0 0-1,1 0 0,-1 0 0,1 0 1,0 0-1,-1 0 0,1 0 1,0 0-1,-1 0 0,1 0 0,0 1 1,0-1-1,0 0 0,0 0 0,0 0 1,0 0-1,0 0 0,1 0 1,-1 1-1,0-1 0,1 0 0,-1 1 1,2 0 40,0 0 0,0 0-1,-1 0 1,1-1 0,0 1 0,0 0 0,1-1 0,-1 0 0,0 1 0,0-1 0,1 0 0,3 1 0,10 3 337,1 0 0,33 4 1,-43-8-349,210 21 1126,-88-11-3462,-47-7-2590,-56-4 1815</inkml:trace>
</inkml:ink>
</file>

<file path=ppt/ink/ink19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6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132 241 7936,'12'-3'1261,"0"1"1,0 1-1,0 0 1,1 0-1,-1 1 0,22 3 1,32-1-493,-54-4-677,1 0 0,0-1 0,-1 0 0,1-1 0,-1 0 0,17-9 0,-24 10-46,0 0 0,-1 0 1,0 0-1,1-1 0,-1 0 0,0 0 1,-1 0-1,1 0 0,-1 0 0,1-1 0,-1 0 1,-1 0-1,1 1 0,-1-2 0,0 1 1,2-7-1,-3 9-23,0 1-1,-1-1 1,0 0 0,1 0 0,-1 1 0,0-1 0,-1 0-1,1 1 1,0-1 0,-1 0 0,1 1 0,-1-1-1,0 0 1,0 1 0,0-1 0,0 1 0,0-1 0,-1 1-1,1 0 1,-1-1 0,1 1 0,-1 0 0,0 0 0,0 0-1,0 0 1,-4-2 0,-3-3 20,0 2 0,0-1 0,-1 1 0,0 1 0,-14-6 0,9 5-3,-1 0-1,0 1 0,0 1 1,0 1-1,0 0 0,0 1 1,0 0-1,-1 2 0,1 0 1,0 1-1,0 0 0,0 1 0,-19 7 1,27-8 16,0 1 0,1 1 0,-1-1 0,1 1 0,0 0 0,1 1 0,-1 0 0,1 0 0,0 0 0,0 1 0,0 0 0,1 0 0,0 0 1,0 1-1,0-1 0,1 1 0,0 0 0,0 1 0,1-1 0,0 1 0,1-1 0,-1 1 0,1 0 0,1 0 0,0 0 0,0 0 0,0 0 0,1 9 0,0-6 70,1 1 0,1 0-1,0-1 1,0 0-1,1 1 1,1-1 0,-1 0-1,2 0 1,0-1 0,0 1-1,1-1 1,0 0-1,0-1 1,1 0 0,1 0-1,0 0 1,10 9 0,-4-8-145,1 0 1,1-1 0,0 0 0,0-1 0,0-1 0,1-1 0,0 0-1,0-1 1,1-1 0,0 0 0,31 1 0,-31-4-622,1-1 1,0-1-1,0 0 0,-1-2 1,1 0-1,-1-1 1,0 0-1,0-2 0,0 0 1,0-1-1,17-11 1,24-18-2561</inkml:trace>
</inkml:ink>
</file>

<file path=ppt/ink/ink19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6.6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0 235 6528,'2'0'332,"-1"-1"0,1 1 1,-1 0-1,1 0 0,-1 0 0,0-1 1,1 1-1,-1-1 0,1 1 1,-1-1-1,0 0 0,0 1 0,1-1 1,-1 0-1,2-1 0,4-1 3333,4 18-2257,12 37-554,23 75 0,-34-89-633,1 0 1,2-1 0,1-1-1,23 36 1,-30-55-2,-1-5 208,-5-27-202,-5-10-192,-2 0 0,-1-1 0,-1 2 0,0-1-1,-2 1 1,-20-42 0,27 64-36,-39-84-92,-21-52 81,55 122 10,0-1-1,1 0 1,1 0-1,1-1 1,-3-34-1,6 49 1,0 1 0,0-1 1,0 0-1,0 0 0,0 0 0,1 0 0,-1 1 1,1-1-1,0 0 0,0 0 0,0 1 0,0-1 1,0 1-1,1-1 0,-1 1 0,1-1 0,0 1 1,-1 0-1,1 0 0,0 0 0,0 0 0,0 0 1,1 0-1,-1 1 0,0-1 0,1 1 0,-1-1 1,1 1-1,-1 0 0,1 0 0,0 0 0,0 0 0,-1 0 1,1 1-1,5-1 0,8 0-38,0 2-1,0-1 1,0 2-1,0 0 1,19 5 0,-10-2-186,-10-2-507,0 0-1,-1 1 1,1 1-1,-1 0 1,0 1-1,22 12 1,-12-1-1847</inkml:trace>
</inkml:ink>
</file>

<file path=ppt/ink/ink19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47.1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19 396 7296,'19'4'1568,"0"0"1,1-1 0,-1 0-1,1-2 1,28-1 0,-8-3-661,-1-1 1,41-11 0,-54 11-800,1-2 0,-1-1 0,0-1 0,-1-1 0,0-1 0,-1-2 0,0 0 0,28-19 0,-46 26-52,1 0 0,-1-1 0,0 0 0,0 0 0,0 0 0,-1-1 0,0 0-1,0 0 1,-1 0 0,0 0 0,0-1 0,-1 1 0,0-1 0,3-11 0,-5 15-45,-1-1-1,0 1 1,0 0 0,0 0 0,0-1 0,0 1 0,-1 0-1,0 0 1,0-1 0,0 1 0,-1 0 0,1 0 0,-1 0-1,0 1 1,0-1 0,0 0 0,0 1 0,-1-1 0,0 1 0,1 0-1,-1 0 1,0 0 0,-1 0 0,1 0 0,-4-2 0,-7-4-1,0-1 0,0 2-1,-1 0 1,-31-11 0,26 13 35,-1 0 0,-1 2-1,1 1 1,-1 0 0,1 2 0,-1 0-1,0 1 1,1 1 0,-1 2-1,1 0 1,-1 1 0,1 1 0,-35 13-1,46-14 32,-1 0 0,1 1 0,0 0 0,0 0-1,0 1 1,1 1 0,0 0 0,0 0 0,1 0-1,0 1 1,0 1 0,1-1 0,0 1 0,0 0-1,1 1 1,0 0 0,1 0 0,0 0-1,-5 16 1,7-14 37,1 0 1,1 1-1,0-1 0,0 1 0,2-1 0,-1 0 1,1 1-1,1-1 0,0 0 0,1 1 0,0-1 1,1-1-1,1 1 0,-1-1 0,2 1 0,9 14 1,-8-15-52,0-2 0,1 1 0,0-1 0,0 0 0,1-1 0,0 0 0,1 0 0,0-1 0,0 0 1,0-1-1,14 6 0,-18-9-52,10 7-206,-1-2 0,2 0 0,-1-1 0,1-1 0,0-1 1,1 0-1,-1-1 0,1-1 0,0 0 0,0-2 0,0 0 0,0-1 1,0 0-1,26-5 0,64-24-2898,-14 3-257</inkml:trace>
</inkml:ink>
</file>

<file path=ppt/ink/ink19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7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0 154 4864,'0'0'47,"0"1"0,0-1 0,0 0 0,0 0 1,0 0-1,0 0 0,0 0 0,0 0 0,1 0 0,-1 0 1,0 0-1,0 0 0,0 1 0,0-1 0,0 0 0,0 0 0,0 0 1,0 0-1,0 0 0,0 0 0,0 0 0,1 0 0,-1 0 1,0 0-1,0 0 0,0 0 0,0 0 0,0 0 0,0 0 1,0 0-1,0 0 0,1 0 0,-1 0 0,0 0 0,0 0 0,0 0 1,0 0-1,0 0 0,0 0 0,0 0 0,0 0 0,0 0 1,1 0-1,-1 0 0,0 0 0,0-1 0,0 1 0,0 0 0,0 0 1,0 0-1,0 0 0,0 0 0,0 0 0,0 0 0,0 0 1,0 0-1,0 0 0,0-1 0,0 1 0,11 16 3376,5 18-75,2 24-2462,-4-16 191,-1 0 0,-3 0 0,-1 1 0,4 75 0,-21-127-937,-5-22-173,3-2-33,1 0-1,1 0 1,2 0-1,1-1 1,2 0 0,0-35-1,4 59 61,-1 0 0,1 0 1,1 0-1,-1 0 0,2 0 0,-1 0 0,2 1 0,-1 0 0,1-1 0,0 1 0,1 0 0,0 1 0,1-1 0,0 1 0,0 0 1,0 1-1,1-1 0,0 1 0,1 1 0,0-1 0,0 1 0,0 1 0,0-1 0,1 2 0,17-8 0,-13 7 6,-1 1 1,1 0-1,1 1 0,-1 1 0,0 0 0,1 1 0,-1 0 0,23 2 0,-27 0 16,-1 0 0,1 0 0,-1 1 0,1 0 0,-1 1 0,0 0 0,0 0 0,0 1 0,-1 0 0,1 0 0,-1 1 0,0 0 0,0 0-1,0 1 1,9 10 0,-5-2 26,0 1-1,-1 0 0,-1 1 1,-1 0-1,0 1 0,-1 0 1,0 0-1,-2 0 0,6 26 1,0 22 125,5 84 1,-14-127-149,-1-10-116,0-1-248,1 1 0,-2-1 1,0 1-1,0-1 0,-1 0 1,0 1-1,-1-1 0,-5 20 0,6-28 32,1-3 249,0 1 0,0-1 0,0 0 1,0 0-1,0 1 0,0-1 0,-1 0 1,1 1-1,0-1 0,0 0 0,0 1 0,0-1 1,0 0-1,0 0 0,0 1 0,-1-1 0,1 0 1,0 0-1,0 1 0,0-1 0,-1 0 1,1 0-1,0 0 0,0 1 0,-1-1 0,1 0 1,0 0-1,0 0 0,-1 0 0,1 1 1,0-1-1,0 0 0,-1 0 0,1 0 0,0 0 1,-1 0-1,1 0 0,0 0 0,-1 0 1,1 0-1,0 0 0,0 0 0,-1 0 0,1 0 1,0 0-1,-1 0 0,1 0 0,0-1 1,0 1-1,-1 0 0,1 0 0,0 0 0,-1 0 1,1-1-1,0 1 0,0 0 0,0 0 0,-1 0 1,1-1-1,0 1 0,0 0 0,0 0 1,-1-1-1,1 1 0,0 0 0,0 0 0,0-1 1,0 0-1,-11-8-2517</inkml:trace>
</inkml:ink>
</file>

<file path=ppt/ink/ink19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7.5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43 297 9472,'144'20'10111,"-134"-19"-10120,1 0-1,0-1 0,-1 0 0,1-1 1,-1 0-1,1-1 0,-1 0 0,0 0 1,0-1-1,0-1 0,0 0 1,0 0-1,-1-1 0,15-9 0,-19 11 15,0 0-1,0-1 1,0 0-1,-1 0 1,0 0-1,0 0 0,0 0 1,0-1-1,-1 0 1,0 0-1,0 0 1,0 0-1,0 0 1,-1-1-1,0 1 1,0-1-1,-1 1 1,1-1-1,-1 0 0,0 0 1,-1 0-1,1 1 1,-1-1-1,-1 0 1,1 0-1,-1 0 1,-2-9-1,2 8 12,-2 1-1,1-1 1,-1 0-1,0 1 1,0 0-1,0-1 1,-1 1 0,0 1-1,0-1 1,-1 0-1,0 1 1,0 0-1,0 0 1,0 1-1,-1-1 1,0 1 0,0 0-1,-12-6 1,9 7-9,1 0-1,-1 1 1,1-1 0,-1 2 0,0-1 0,0 1 0,0 1 0,0 0-1,0 0 1,0 0 0,1 1 0,-1 1 0,0-1 0,0 1 0,-10 5-1,10-4 2,0 1-1,0 0 1,1 1 0,-1 0-1,1 0 1,0 1-1,0 0 1,1 0-1,0 1 1,0 0-1,0 0 1,1 1-1,-5 8 1,2-2 68,1 1 1,0 0-1,2 0 0,-1 1 1,2-1-1,-7 31 0,10-36 24,0 1 0,1 0-1,1 0 1,-1 0 0,1 0 0,1 0-1,0-1 1,1 1 0,0 0-1,1 0 1,0-1 0,0 0-1,1 1 1,8 13 0,-5-11 28,1-1 1,1-1 0,0 1 0,1-1-1,0-1 1,0 1 0,1-2-1,0 0 1,1 0 0,14 8 0,-9-8-322,0 0 0,1-1 0,0 0 0,0-2 0,1 0 0,-1-1 0,29 3 0,-32-6-545,0-1-1,0 0 1,0-1 0,0-1-1,0-1 1,0 0 0,0-1-1,0 0 1,21-8 0,7-9-2334</inkml:trace>
</inkml:ink>
</file>

<file path=ppt/ink/ink19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7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20 404 10368,'-19'11'5120,"27"60"-6912,-2-59 9983,13 18-8319,-4-6 128,17 0-128,-9-4 0,19 3 0,-8-7 128,3 0-768,-8-5 0,3-11-1920,-9 0 1</inkml:trace>
  <inkml:trace contextRef="#ctx0" brushRef="#br0" timeOffset="1">161 0 128,'-24'20'0</inkml:trace>
</inkml:ink>
</file>

<file path=ppt/ink/ink19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8.9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852 186 7424,'-15'-12'8730,"-1"-15"-6340,-1-3-1628,-55-30-79,64 54-520,-1 1 1,0-1 0,0 1 0,0 1-1,-1 0 1,0 0 0,0 1-1,0 0 1,-14-2 0,-10 0 287,-44-1-1,61 5-333,0 2 1,0 0-1,0 1 0,0 0 0,0 2 0,-25 8 0,23-7-41,-4 2 38,1 0-1,0 2 0,0 0 1,0 1-1,1 2 0,1 0 1,-21 16-1,28-17-62,1 0-1,0 1 1,1 0 0,0 0-1,1 1 1,0 0 0,1 1-1,1 1 1,0-1 0,1 1-1,-6 17 1,6-11 9,1 0 0,0 1 0,2 0 0,0 0 0,0 29 0,4-38-27,0 0 0,1 0 1,1 1-1,0-1 0,1 0 0,0 0 0,1-1 1,0 1-1,1-1 0,11 21 0,-7-19-40,1 0 0,0 0 0,0-1 0,2-1 0,-1 1 0,2-2 1,-1 0-1,2 0 0,-1-1 0,27 14 0,-17-13 11,-1-1 1,2-1-1,-1-1 1,1-1-1,0-2 0,44 6 1,-20-8-42,0-2 0,-1-2 0,1-3 0,-1-1 0,1-2 0,-2-3 0,62-20 0,-64 10-78,-36 15 116,1 1 1,0 0 0,1 0 0,14-3-1,-24 7 15,1 0 0,0 0 1,-1 0-1,1 0 0,0 0 0,-1 1 0,1-1 0,-1 0 0,1 0 0,0 1 0,-1-1 0,1 1 0,-1-1 1,1 0-1,-1 1 0,1-1 0,-1 1 0,1-1 0,-1 1 0,1-1 0,-1 1 0,0 0 0,1-1 0,-1 1 1,0-1-1,1 2 0,10 27 166,5 8 97,-9-27-232,0 1 0,1-2-1,1 1 1,-1-1 0,1 0-1,1-1 1,0 0 0,0-1-1,0 0 1,1 0 0,0-1-1,1-1 1,-1 0 0,1 0-1,14 3 1,4-1 4,0-1 0,0-2 0,1 0 0,-1-3 0,1 0 0,38-5 1,-51 2-25,0 0 0,0-1 0,-1-1 0,1-1 0,-1-1 0,0 0 0,0-1 0,0-1 0,-1 0 0,0-1 0,26-21 0,-36 25-37,0 0 0,-1 0 0,1-1 0,-1 0 0,0 0 0,0 0 0,-1 0 0,0-1 0,0 0-1,-1 0 1,1 0 0,-2 0 0,1-1 0,-1 1 0,0-1 0,0 1 0,-1-1 0,1-15 0,-4 15-44,1-1 0,-1 1 0,-1-1 0,1 1 1,-1 0-1,-1 0 0,0 0 0,0 0 0,-8-11 1,0 4-53,1 0 1,-2 1-1,-18-17 1,16 19 29,-1-1 0,0 2 0,-1 0 1,0 2-1,0-1 0,-1 2 0,0 0 1,-1 2-1,0 0 0,0 1 0,0 0 1,-29-2-1,21 5-44,-1 1 1,0 1-1,1 2 1,-1 1-1,0 0 0,1 3 1,-53 16-1,72-20 32,-1 1-1,1 0 0,0 0 1,0 1-1,0 0 1,1 0-1,-1 1 0,1 0 1,0 1-1,0-1 1,1 1-1,-8 10 0,11-14 10,1 0 0,0 1 0,1-1 0,-1 1 0,0-1 0,1 1 0,-1 0 0,1 0 0,0-1-1,0 1 1,0 0 0,0 0 0,1 0 0,-1 0 0,1 0 0,0 0 0,-1 0 0,1 1 0,1-1 0,-1 0 0,0 0-1,1 0 1,0 0 0,0 0 0,-1 0 0,2 0 0,-1-1 0,0 1 0,1 0 0,-1-1 0,1 1 0,2 3 0,2 0-276,0 0 1,1 0 0,-1-1 0,1 0-1,0 0 1,0-1 0,0 1 0,1-2-1,0 1 1,8 2 0,44 17-2611</inkml:trace>
</inkml:ink>
</file>

<file path=ppt/ink/ink19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6:59.8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7 101 5888,'-6'13'8982,"5"7"-5642,9 24-4163,-4-25 1889,-3-10-978,5 45 434,2 1 0,2-2 0,21 64 0,-40-256 480,6 114-1007,1 0-1,1 0 0,2 0 0,3-31 0,-2 42-4,1 1 1,0-1-1,1 1 0,0 0 0,1 0 0,1 1 0,0-1 0,0 1 0,11-14 0,-13 22 4,0 0 0,0 0 0,0 0 0,1 1 0,-1-1-1,1 1 1,0 0 0,0 0 0,1 1 0,-1-1 0,0 1 0,1 1-1,-1-1 1,1 1 0,0 0 0,-1 0 0,1 0 0,0 1-1,0 0 1,-1 0 0,1 0 0,11 3 0,-8-1 15,-1-1 0,0 1-1,0 1 1,0-1 0,0 2 0,0-1 0,0 1 0,-1 0-1,0 0 1,0 1 0,0 0 0,0 1 0,-1-1 0,0 1-1,10 12 1,-9-5 20,0-1 0,-1 1 0,0 0 0,-1 0 0,0 0 0,-1 1 0,-1-1 0,0 1 0,-1 0 0,-1 0-1,0 0 1,-1 15 0,-2 15 59,-2 1 0,-14 61 0,11-84-101,3-32-127,1-29-91,3 18 187,2 0 0,0 0 0,1 0 0,1 0-1,1 1 1,1 0 0,1 0 0,1 0 0,0 1-1,1 0 1,2 0 0,-1 1 0,21-24 0,-27 37 73,0 1 0,0 0 0,1 1 0,-1-1 0,1 1 0,0 0 1,0 0-1,0 0 0,0 1 0,0 0 0,1 0 0,-1 0 0,1 1 0,-1-1 1,1 2-1,0-1 0,0 0 0,-1 1 0,1 0 0,0 0 0,0 1 1,-1 0-1,1 0 0,0 0 0,-1 0 0,1 1 0,-1 0 0,0 0 0,0 1 1,6 3-1,0 0 96,0 0 1,-1 1 0,1 1 0,-2-1 0,1 2 0,-1-1-1,0 1 1,-1 1 0,0 0 0,0 0 0,-1 0-1,11 23 1,-8-3-31,-1 1 0,-1-1 0,-2 1 0,-1 1 0,-1-1 0,-2 1 0,-1 0 0,-2-1 1,-1 1-1,-6 32 0,11-29-615,1-22-942,-3-13 1391,-1 0 1,0 0-1,0 0 1,0 1-1,0-1 0,1 0 1,-1 0-1,0 0 0,0 0 1,0 0-1,1 0 1,-1 0-1,0 0 0,0 0 1,0 0-1,1 0 1,-1 0-1,0 0 0,0 0 1,0 0-1,0 0 1,1-1-1,-1 1 0,0 0 1,0 0-1,0 0 1,0 0-1,1 0 0,-1 0 1,0 0-1,0-1 1,0 1-1,0 0 0,0 0 1,1 0-1,-1 0 0,0 0 1,0-1-1,0 1 1,0 0-1,0 0 0,0 0 1,0-1-1,0 1 1,0 0-1,0 0 0,0 0 1,0-1-1,0 1 1,0 0-1,0 0 0,4-11-3000</inkml:trace>
</inkml:ink>
</file>

<file path=ppt/ink/ink19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0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10368,'-5'52'5120,"1"74"-6272,4-99 8191,4 55-7039,-4-15 0,0 58 0,0-35 0,5 47-384,0-39 128,-1 19 0,1-33 0,-1-9-128,-4-26 128,0-1-1152,0-8 128,-4-17-1151,-1-4 127</inkml:trace>
</inkml:ink>
</file>

<file path=ppt/ink/ink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2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3072,'1'-2'166,"0"0"0,0 0 0,0 1 0,0-1 1,1 0-1,-1 1 0,0-1 0,1 1 0,-1 0 0,1-1 0,0 1 0,-1 0 1,1 0-1,0 0 0,0 0 0,0 0 0,-1 0 0,1 0 0,0 1 0,0-1 1,0 1-1,0-1 0,0 1 0,0 0 0,1 0 0,-1 0 0,0 0 0,2 1 1,-2 0-23,1 1 1,-1 0 0,0-1 0,0 1 0,0 0 0,-1 1 0,1-1-1,0 0 1,-1 0 0,1 1 0,-1-1 0,0 1 0,0-1-1,0 1 1,0 0 0,0-1 0,-1 1 0,1 0 0,-1-1-1,0 1 1,0 0 0,0 3 0,0 67-50,-1 13 1040,2-78-1094,0-1 0,0 1 0,0 0 0,1-1 0,0 0 1,0 1-1,1-1 0,5 9 0,-6-12-305,1 0-1,-1-1 1,1 0 0,0 0 0,0 0-1,0 0 1,0 0 0,0-1-1,1 1 1,-1-1 0,1 0-1,0 0 1,-1 0 0,1 0 0,0-1-1,0 1 1,7 0 0,13-4-1400</inkml:trace>
</inkml:ink>
</file>

<file path=ppt/ink/ink19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0.6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2 140 6912,'0'-1'113,"-1"0"1,1 1 0,0-1-1,0 0 1,0 0-1,0 1 1,-1-1-1,1 0 1,0 0 0,0 1-1,1-1 1,-1 0-1,0 0 1,0 1-1,0-1 1,0 0 0,1 0-1,-1 1 1,0-1-1,0 0 1,1 1-1,-1-1 1,1 0 0,-1 1-1,1-1 1,-1 1-1,1-1 1,0 0-1,28-19 2532,44-10-377,-64 28-2410,38-14 755,1 3 0,0 1 0,83-7 1,-98 15-84,0 2 0,-1 2 0,66 7 0,-88-5-418,0 0-1,0 0 0,-1 1 0,1 1 0,-1-1 0,0 2 1,0-1-1,0 1 0,0 0 0,-1 1 0,0 0 0,0 1 1,0-1-1,-1 1 0,0 1 0,10 14 0,-12-15-77,0 1-1,0 0 0,-1 0 0,0 0 1,-1 1-1,0-1 0,0 1 1,-1 0-1,0 0 0,0-1 0,-1 2 1,-1-1-1,1 0 0,-1 0 1,-1 0-1,0 0 0,0 0 0,0 0 1,-1 0-1,-1-1 0,0 1 0,0 0 1,0-1-1,-6 9 0,2-6 0,0 1 0,0-2 0,-2 1 0,1-1-1,-16 13 1,20-18-22,-2-1 0,1-1 0,0 1 0,-1-1 1,1 1-1,-1-1 0,0-1 0,0 1 0,-1-1 0,1-1 0,0 1 0,-1-1 0,1 0 0,-11 1 0,-4-5-96,0 0-1,0-1 1,0 0-1,0-2 1,1-1-1,0 0 1,0-2-1,-25-14 1,31 16-127,-21-7-1009,28 12 621,1 0 1,-1-1 0,1 0-1,-1 0 1,1 0 0,0-1-1,-8-6 1,-1-3-2110</inkml:trace>
</inkml:ink>
</file>

<file path=ppt/ink/ink19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1.1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235 741 4992,'87'-38'9782,"-24"11"-7917,-44 17-1625,-1-1 0,1-1-1,-2-1 1,0 0 0,0-1-1,25-29 1,-37 39-104,5-6 7,-1-1 1,1 1 0,-2-2-1,0 1 1,0-1 0,-1-1-1,0 1 1,-1-1 0,-1 0-1,0-1 1,0 1-1,-2-1 1,0 0 0,2-14-1,-5 19-148,1 1-1,-1-1 1,-1 1-1,0-1 1,0 1-1,0 0 0,-1-1 1,-1 1-1,1 0 1,-1 0-1,-1 0 1,1 0-1,-1 1 1,-6-8-1,5 5-17,-5-7-20,-2 1 0,1 1 1,-2 0-1,0 0 0,-1 1 1,0 1-1,-1 0 0,0 1 1,-1 1-1,0 0 0,-1 1 1,0 1-1,-1 1 0,-25-9 1,32 13 14,0 0 1,-1 1-1,1 0 0,-1 1 1,0 0-1,0 1 1,0 1-1,0-1 0,0 2 1,0 0-1,-23 4 1,26-2 28,0-1 1,1 1 0,-1 1 0,1 0 0,-1 0 0,1 1 0,1-1 0,-1 2 0,0-1 0,1 1 0,0 0 0,1 1-1,0 0 1,0 0 0,0 0 0,-6 11 0,3 0 59,0 0 0,1 0 0,1 1 0,1 0-1,1 0 1,1 1 0,0-1 0,2 1 0,0 0 0,1 0 0,1 0-1,0 0 1,2 0 0,1 0 0,6 25 0,11 34 521,4-1 0,49 112 0,-36-100-230,-27-65-816,1 0 0,24 39 0,-28-54-580,0 0 0,1 0-1,0-1 1,17 16 0,-10-14-1793</inkml:trace>
</inkml:ink>
</file>

<file path=ppt/ink/ink19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1.5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84 270 8576,'86'-11'10493,"-33"2"-10213,-46 8-262,21-1 104,0-2-1,0-1 1,31-10-1,-53 14-87,-1-1-1,1 0 0,-1 0 1,1-1-1,-1 1 0,0-1 1,0 0-1,0 0 0,-1-1 0,1 0 1,-1 0-1,0 0 0,0 0 1,0 0-1,-1-1 0,1 0 1,-1 0-1,0 0 0,0 0 0,-1 0 1,4-10-1,-6 12-15,0 0 0,0-1 0,0 1 0,0-1 0,0 1-1,-1 0 1,1-1 0,-1 1 0,0 0 0,0-1 0,0 1 0,-1 0 0,1 0 0,-1 0 0,0 0-1,1 0 1,-1 0 0,-1 1 0,1-1 0,0 1 0,-1-1 0,1 1 0,-1 0 0,0 0 0,-3-3-1,-6-2-3,1-1 0,-1 2-1,0 0 1,-23-8-1,24 10-22,-1 1 0,1 1 0,-1 0 0,0 1 0,0 0 0,1 1 0,-1 0 0,0 1 0,0 0-1,0 1 1,1 1 0,-20 5 0,17-3 34,1 0-1,-1 1 1,1 1 0,1 0-1,-1 0 1,1 1 0,1 1-1,0 0 1,-16 16-1,23-20 1,0 1-1,0-1 0,0 1 0,1 0 1,0 0-1,0 0 0,0 1 1,1-1-1,0 1 0,1-1 0,-1 1 1,1 0-1,0-1 0,1 1 1,0 14-1,1-7 48,1 1 1,0-1-1,1 0 1,1 0-1,0 0 1,9 18-1,-9-23-75,1 0-1,0-1 0,1 0 0,-1 0 1,2 0-1,-1-1 0,1 0 1,0 0-1,1-1 0,-1 0 0,1 0 1,1 0-1,-1-1 0,1-1 0,0 1 1,14 4-1,-3-2-609,1-1 1,1-1-1,-1-1 0,1 0 1,0-2-1,26 0 0,6-2-2202</inkml:trace>
</inkml:ink>
</file>

<file path=ppt/ink/ink19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2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410 13 8320,'-3'-2'3306,"0"0"-2982,0 1-1,-1-1 0,1 1 0,0 0 0,0 0 1,0 0-1,-1 1 0,1-1 0,0 1 1,-1-1-1,1 1 0,-1 1 0,1-1 1,0 0-1,-1 1 0,-2 0 0,-72 18-972,25-5 1072,25-10-249,0 0 224,-48 13 0,70-15-283,0 0 0,0 0 0,1 1 0,-1-1 0,0 1 0,1 0 1,0 1-1,0-1 0,0 1 0,0 0 0,0 0 0,1 1 1,-7 7-1,11-11-85,-1 0 0,0 0 1,1 1-1,-1-1 0,1 0 1,0 0-1,-1 0 0,1 1 1,0-1-1,0 0 0,0 1 0,0-1 1,0 0-1,0 0 0,0 1 1,0-1-1,0 0 0,0 0 1,1 1-1,-1-1 0,1 0 1,-1 0-1,1 0 0,-1 1 0,1-1 1,0 0-1,-1 0 0,1 0 1,0 0-1,0 0 0,0 0 1,0-1-1,0 1 0,0 0 1,0 0-1,0-1 0,0 1 0,0 0 1,0-1-1,0 1 0,2 0 1,4 2 47,1 1 0,0-1 0,0-1 0,13 4 1,9-1 241,53 3 0,-52-6-22,51 10 1,-37-3-7,-2 2 0,1 2-1,42 19 1,-70-25-125,-1 1-1,0 1 1,0 0-1,24 21 1,-33-24-80,1 0 1,-2 0 0,1 0 0,-1 1 0,0 0-1,0 0 1,0 1 0,-1-1 0,-1 1-1,6 14 1,-8-18-67,0 1 0,-1-1 0,1 1-1,-1-1 1,0 1 0,0-1 0,-1 0 0,0 1 0,1-1-1,-1 1 1,0-1 0,-1 0 0,1 0 0,-1 0-1,0 0 1,0 0 0,0 0 0,-1 0 0,1-1-1,-1 1 1,0-1 0,0 1 0,0-1 0,0 0 0,-1 0-1,1-1 1,-1 1 0,0-1 0,-6 4 0,-2 0 16,0 1 1,-1-2 0,1 0 0,-1 0 0,0-1 0,0-1-1,0 0 1,-1 0 0,-13-1 0,-6-3-26,1-1-1,0-2 1,-54-13 0,3 0-4774,81 17 4372,1 0 0,-1-1 0,0 1-1,0 0 1,0 0 0,0 0 0,0 0-1,1 0 1,-1 0 0,0 0-1,0 1 1,0-1 0,1 1 0,-1-1-1,0 1 1,-1 1 0,-3 3-2831</inkml:trace>
</inkml:ink>
</file>

<file path=ppt/ink/ink19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2.6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398 12 7552,'0'-1'102,"0"1"0,-1-1 0,1 1 0,0-1 0,0 0 0,-1 1 0,1-1 0,0 1 0,0-1 0,-1 1 0,1-1 0,-1 1 0,1 0 0,0-1 0,-1 1 0,1-1 0,-1 1 0,1 0 0,-1-1 0,1 1 0,-1 0 0,0 0 0,1-1 1,-1 1-1,1 0 0,-1 0 0,1 0 0,-1 0 0,0 0 0,1-1 0,-1 1 0,1 0 0,-1 1 0,0-1 0,1 0 0,-1 0 0,1 0 0,-1 0 0,0 0 0,0 1 0,-27 16 743,10-5-1756,-15 2 1310,0-1-1,-66 16 1,-26 9 1562,90-16-1034,35-21-908,-1-1 0,1 0 0,-1 1 0,1-1 0,-1 1 0,1-1 0,-1 1 0,1 0 1,0-1-1,-1 1 0,1-1 0,0 1 0,-1 0 0,1-1 0,0 1 0,0 0 0,0-1 0,0 1 0,0 0 0,-1-1 0,1 1 0,0 0 0,0-1 0,1 1 0,-1 0 0,0-1 0,0 1 0,0 0 0,0-1 0,1 1 0,-1 0 0,0-1 0,0 1 0,1-1 1,-1 1-1,1 0 0,-1-1 0,0 1 0,1-1 0,-1 1 0,1-1 0,-1 1 0,1-1 0,0 0 0,-1 1 0,1-1 0,-1 0 0,1 1 0,0-1 0,-1 0 0,1 0 0,0 1 0,-1-1 0,1 0 0,0 0 0,-1 0 0,1 0 0,0 0 0,0 0 0,110 28 1031,-19-6-308,-34-7-339,0 3-1,-1 3 0,-1 2 1,-1 2-1,-1 3 0,84 58 0,-134-83-343,0 0 0,0 0 0,0 0 0,-1 1-1,1-1 1,-1 1 0,0 0 0,0 0 0,-1 0 0,1 0-1,-1 1 1,0-1 0,2 6 0,-4-7-10,1 0 1,-1 0-1,0 0 0,0 0 0,0-1 1,0 1-1,-1 0 0,1 0 1,-1 0-1,0 0 0,0-1 0,0 1 1,0 0-1,0-1 0,0 1 1,-1-1-1,1 1 0,-1-1 1,0 0-1,0 1 0,0-1 0,0 0 1,0 0-1,0 0 0,0-1 1,-5 4-1,-19 11 38,-1-1 0,0-1 0,-1-1 0,0-2 0,-1 0 1,0-2-1,-1-2 0,0 0 0,0-2 0,0-1 0,-59-1 0,81-3-244,1-1 0,-1 0 1,1-1-1,-1 1 0,1-2 0,0 1 0,0-1 0,-9-4 0,14 6-19,-1-1-1,1 1 0,0 0 1,-1-1-1,1 0 1,0 1-1,0-1 0,0 0 1,1 0-1,-1 0 1,0 0-1,1 0 0,-1-1 1,1 1-1,0 0 0,0-1 1,-1 1-1,2-1 1,-1 1-1,0-1 0,0 1 1,1-1-1,0 0 1,-1 1-1,1-1 0,0 0 1,1-4-1,12-24-2681,3 1-214</inkml:trace>
</inkml:ink>
</file>

<file path=ppt/ink/ink19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2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60 329 10496,'-28'13'5248,"16"65"-7040,12-66 9855,-11 35-8191,2-15 128,9 30-256,0-11 128,20-11-1024,-8-10 128,27-9-1792,-10-7 129</inkml:trace>
  <inkml:trace contextRef="#ctx0" brushRef="#br0" timeOffset="1">151 6 13312,'-19'-6'6655,"52"22"-22654,-24-16 12415</inkml:trace>
</inkml:ink>
</file>

<file path=ppt/ink/ink19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09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5 185 2432,'-4'2'2422,"5"-3"-919,12-10-349,-10 9-1062,0 0 0,0 0-1,-1 0 1,1 1 0,0-1 0,1 1-1,-1 0 1,0 0 0,0 0 0,1 0-1,-1 0 1,6 1 0,33 6 755,-1 3 0,70 23 0,-75-19-810,0-3 0,1 0-1,71 7 1,-45-14 88,123 12 1217,-159-11-1017,-1 1 0,0 2 0,0 0 1,48 22-1,-31-7 36,-27-13-337,-1-1-1,2 0 1,-1-2 0,1 1-1,0-2 1,0 0-1,1-1 1,0-1 0,22 1-1,0-5-49,0-1-1,0-3 0,70-16 1,-4-9 26,144-36 0,-199 56 0,1 1 0,97-2 0,452-31-124,-357 18 120,-147 14 5,-51 4 3,0 1 0,1 3 0,-1 2 0,82 9 0,-89-4 31,0-2 0,52-2 0,-20-2-33,138 1-40,-107-3 58,-1 4-1,124 18 1,-165-13 104,1-4 0,114-9 1,-93 3-135,190-19-54,136 0 234,-285 27-63,56 2 42,181-18 1,-14-13-259,-267 23 145,1 3 0,106 17 1,173 13 48,-266-27-42,288-3-33,-49-2-127,276 37 224,-295-32-86,-279-5-22,756-17-126,-693 18 203,650-27-301,-570 8 186,186-25 78,-250 31 9,1 5 0,117 7 0,-116 2-64,138-1 16,351-45 0,-331 22 96,-264 23-86,332 0 90,-126 3-50,129-3 78,-130-7-128,-68 1 0,228 3 0,-19 4 0,25 21 0,-43 9-22,44-8-63,-17-13 170,195 21-152,-145-4 156,167-43-111,-131-3 321,34 10 213,-207 1-406,23-22-106,-138 12 528,1 7 0,0 7 0,277 30 0,229 7-2048,-306-25 1696,-114 9 40,149 4-48,-76-31-168,747-41 384,-753 41-375,-24 1-124,-63 6 114,408 21 130,-246 5-183,-75-7-42,-99 1 299,351-18 0,-355-5-227,296 29 0,-261-6-78,-94-3 102,40 1 0,646 8-106,-317-27 92,-187-4 28,-122 2-92,161 6 134,-69 30-56,-234-29 0,-32-1 0,70 9 0,32 4 0,19-2 0,-127-5 68,0-1 0,0-2-1,0-1 1,1-2-1,58-7 1,-90 6-27,0 1 1,0-1-1,1-1 1,-1 1-1,0 0 1,0-1-1,-1 0 1,1 1-1,0-1 1,-1 0-1,1 0 1,-1-1-1,1 1 0,-1-1 1,0 1-1,0-1 1,3-4-1,-4 5-425,-1 9-2666,0-3 597</inkml:trace>
</inkml:ink>
</file>

<file path=ppt/ink/ink19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12.6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0 185 3840,'1'-1'122,"0"-1"0,1 1 1,-1-1-1,0 1 0,1 0 0,-1 0 1,0 0-1,1 0 0,0 0 0,-1 0 1,1 0-1,-1 1 0,1-1 0,0 0 1,0 1-1,-1 0 0,1-1 0,0 1 1,0 0-1,-1 0 0,1 0 1,2 0-1,63-2 189,-30 1-1749,180-8-581,-157 9 2652,1-2-1,-1-2 1,93-20 0,-86 9 474,0 3 1,79-4-1,143 5-137,-278 11-953,294 7 261,3 13-278,29-12 0,3-9-128,11-18 149,-28 28 86,26 25-107,-313-32 1,294 14 83,89-18-148,-108-8 51,-211 5 5,271-6 264,-107 22 242,-215-7-378,287 10 414,20-18-662,31-18-256,-171-3 1066,1 9 1,221 14 0,-425 2-618,271 23 894,-210-13-1011,1-4 0,83-3 1,155-21-107,-140 6 65,153-4 8,398 3 824,-353 11-475,10 2-392,-378 0 128,370-6 0,18-10 0,13-7 0,17 9 0,44 13 0,-6 10-192,-17 6-875,-40-12-85,60-9 1003,5 2 1407,-59 25 65,-135-13-1061,-112-6-545,285 4-485,-43-7 42,-51 1 1068,-11 2 404,13 10-212,-123 2-512,-87-3-44,206-5-85,-12-12 363,-246 3-61,335-5 873,-1 36-923,-345-18-321,0-5 0,92-4 0,-152-1 149,370-3-463,-196-7 382,-57 1 88,226-1 169,0 17 64,66 10-63,25 0-278,-59-10 127,220 8 23,-447-10 78,47 4-93,194 21-7,8-6 0,-3 10 0,-32-14 0,6-8 0,-12-7 21,443-2 1749,-742-7-1728,81-13 0,5-1 1026,-106 5 340,-96 33-874,20-10-2948,11-5-185,10-4-89,10-8 128</inkml:trace>
</inkml:ink>
</file>

<file path=ppt/ink/ink19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2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1870 2944,'-20'-77'5923,"7"0"-4034,5 29-1251,-16-57 0,-127-483 4609,139 501-4683,3 0-1,3-1 0,5 1 0,10-97 0,-6 152-410,2 0-1,0 1 1,3 0-1,0 0 1,15-34-1,-16 49-59,0 0 0,1 1-1,1 0 1,1 1-1,0 0 1,0 0 0,2 1-1,0 0 1,0 1 0,1 0-1,15-10 1,-19 16-40,-1 0 0,1 1 0,1 0 0,-1 0 0,1 1 0,-1 0 0,12-2 0,-14 5-44,0 0 0,1 0 0,-1 1 0,0 0 0,1 1 1,-1-1-1,0 1 0,0 1 0,0-1 0,1 1 0,12 6 0,183 86-115,-187-86 106,-1 0 0,0 0 0,-1 2 0,0 0 0,-1 0 0,0 1 0,0 1 0,-1 0 0,-1 1 0,0 0 0,0 0 0,-2 1 0,1 1 0,-2 0 0,13 30 0,2 14-127,-3 1 0,22 115 0,-40-167 102,13 67-439,-3 0-1,2 109 0,-14-130 287,-2-1 1,-3 0-1,-2 0 0,-16 60 1,2-32 138,-28 135-690,48-210 498,-5 23-1076,-1-14-3555,2-11 2409</inkml:trace>
</inkml:ink>
</file>

<file path=ppt/ink/ink19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2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6016,'38'-7'2944,"8"14"-1280,-35-7 4735,40 5-6143,-8 2 128,12 6 0,-12-3 0,14-4-768,-11-3 128,2 1-512,-11-1 1,-8 6-1537,-6-5 0</inkml:trace>
</inkml:ink>
</file>

<file path=ppt/ink/ink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3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9 5632,'-39'-9'2816,"39"18"-4352,5-5 5760,-5-1-5248,0 4 0,-9 22-1792,-10-3 128</inkml:trace>
</inkml:ink>
</file>

<file path=ppt/ink/ink19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3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3712,'-11'13'6784,"14"72"-2718,4-4-3780,30 228 1125,-13-89-753,5 397 1744,-29-613-2372,1-36-5,2 0 1,1 1 0,1 0-1,14-43 1,-16 63 50,1 1 0,0-1 0,1 1 0,0 0 0,1 0 0,0 1 0,0 0 0,1 0 1,1 0-1,-1 1 0,1 0 0,1 0 0,-1 1 0,1 0 0,0 1 0,1-1 0,0 2 0,0 0 0,0 0 0,0 1 1,1 0-1,0 0 0,0 1 0,0 1 0,0 0 0,0 1 0,0 0 0,0 0 0,13 2 0,15 4 91,0 3 0,-1 1-1,0 1 1,0 3-1,47 22 1,-33-14-121,-41-17 15,-1 0 0,1 1 1,-1 1-1,0 0 0,-1 0 1,0 1-1,0 0 0,14 14 0,-20-18-7,0 1 0,0-1 0,-1 1 0,1 0 0,-1 0 0,0 0 0,0 0 0,0 1 0,-1-1 0,1 0 0,-1 1-1,0-1 1,0 1 0,-1 0 0,1-1 0,-1 1 0,0 0 0,0-1 0,-1 1 0,1-1 0,-1 1 0,-2 7 0,-1-4 0,1 0 0,-1 0 0,0 0 0,-1 0 0,0-1 0,0 0 0,-1 0 0,1 0 0,-2-1 0,1 0 0,-1 0 0,1-1 0,-2 1 0,1-1 0,-1-1 1,1 0-1,-1 0 0,0 0 0,-1-1 0,1 0 0,-10 2 0,-1 0 53,-1-1 0,1-1 1,-1-1-1,1 0 0,-1-2 0,0 0 1,1-1-1,-27-5 0,23 0-182,0-1 1,1 0-1,0-2 0,1 0 0,0-2 0,-30-19 0,-20-10-297,25 22-915,43 18 959,1-1 0,-1 1-1,1 0 1,0 0 0,-1 0-1,1 1 1,-1-1 0,1 0 0,-1 1-1,1 0 1,-4 0 0,-13 8-2894</inkml:trace>
</inkml:ink>
</file>

<file path=ppt/ink/ink19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4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32 6016,'-11'-17'2084,"7"7"327,7 5 4357,28 36-4080,-22-21-2669,-1 1 0,0 0 0,-1 0-1,0 1 1,-1 0 0,0 0 0,-1 1-1,4 15 1,23 109 940,-23-89-913,-7-39-10,57 314 397,-48-218-230,-3 195-1,-15-67 822,15-260-1014,1 1 0,2 0 0,0 0-1,1 1 1,22-31 0,-22 37 17,1 1 1,1 0-1,1 1 0,0 0 1,1 2-1,1 0 0,23-16 1,-26 23 88,1 1 0,1 0 1,-1 2-1,1-1 0,0 2 1,0 0-1,1 1 1,-1 1-1,1 0 0,17 1 1,-13 2-65,-1 0 0,1 2 0,-1 0 0,1 1 0,-1 1 0,0 1 1,-1 1-1,23 10 0,-6-3-9,-21-8-7,1 1 1,-1 0 0,0 1-1,-1 1 1,0 0 0,-1 1-1,21 20 1,-26-23-12,0 2 0,-1-1 0,-1 1 0,0 0 0,0 0 0,0 1 0,-1-1 0,-1 1 0,1 1 0,-2-1 0,1 0 0,1 12 0,-5-19-17,0-1 0,0 1 1,0 0-1,0 0 0,0-1 0,0 1 0,-1 0 0,1-1 0,-1 1 0,0 0 1,0-1-1,0 1 0,0-1 0,0 1 0,0-1 0,-1 0 0,1 1 0,-1-1 1,0 0-1,0 0 0,0 0 0,0 0 0,0-1 0,0 1 0,0 0 0,0-1 1,-1 1-1,-3 1 0,-5 4 34,-8 5 28,-1 0 1,0-2 0,-1 0 0,0-2 0,0 0 0,-1-1 0,0-1 0,0-1-1,-23 1 1,25-2-11,2-1-6,1 0 0,-1-2 0,0 0 0,0-1 0,1-1 0,-30-5 0,41 5-143,0 0-1,0 0 0,0-1 0,1 0 0,-1 0 0,0 0 0,1-1 0,-1 0 0,1 0 0,0 0 0,0-1 0,0 0 0,1 1 0,-1-2 0,1 1 0,0-1 0,0 1 0,0-1 0,1 0 0,0 0 1,-5-11-1,7 14-174,0 0 0,1 0 1,-1 0-1,1 0 0,0 0 1,0 0-1,-1 0 0,1 0 1,1 0-1,-1 0 0,0 0 1,0 0-1,1 0 0,-1 0 0,1 0 1,0 0-1,-1 0 0,1 0 1,0 0-1,0 0 0,0 1 1,0-1-1,1 0 0,2-2 1,5-7-3086</inkml:trace>
</inkml:ink>
</file>

<file path=ppt/ink/ink19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5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5248,'0'-13'2560,"10"6"-256,-10 7 2048,4 7-3712,1-1 128,-5 8 383,0-2 129,0 11-1536,0-7 0,0 20 1024,0-9 0,9 8-1408,0-12 128,10-7-1919,-4-3-1</inkml:trace>
</inkml:ink>
</file>

<file path=ppt/ink/ink19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5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12 10880,'-57'9'5376,"68"-13"-9088,-11 4 9599,9-9-10494,0 2 127</inkml:trace>
</inkml:ink>
</file>

<file path=ppt/ink/ink19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6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6 466 6144,'-1'14'10748,"8"17"-8211,10 29-1977,-13-53-442,0-1 0,0 0 1,1 1-1,-1-2 0,1 1 1,0 0-1,1-1 0,0 0 1,-1-1-1,1 1 0,1-1 1,-1 0-1,1 0 0,-1-1 1,15 5-1,0 0 81,1-2-1,0 0 1,41 4 0,-47-9-91,-1 0 0,1-2 0,-1 0 0,1 0 0,-1-2 0,0 0 0,1 0 0,-2-2 0,1 1 0,0-2 0,-1 0 0,0-1 0,0-1 0,-1 0 0,0 0 0,0-1 1,-1-1-1,-1 0 0,1-1 0,-2 0 0,17-22 0,-14 17-33,-1-1 1,-1 0-1,0-1 0,-2-1 1,0 0-1,-1 0 1,-1 0-1,0-1 1,-2 0-1,0 0 0,-2-1 1,0 1-1,-1-1 1,-1 1-1,-2-31 1,0 44-76,-1-1 0,1 0 0,-1 1 1,-1-1-1,1 1 0,-1 0 1,-1-1-1,1 1 0,-1 1 0,0-1 1,-1 1-1,1-1 0,-1 1 1,-1 1-1,1-1 0,-1 1 0,-7-6 1,9 8-6,-4-5-4,-1 1 0,0 0 0,0 1 0,0 0 0,-1 0 0,0 1 0,0 0 0,0 1 0,-21-6 0,12 7-33,1 0 0,-1 1 0,0 1 0,1 1 0,-23 2 0,22 0-78,0 0 1,-1 2-1,1 0 0,1 2 0,-1 0 1,1 1-1,0 0 0,0 2 0,1 0 0,0 1 1,-16 12-1,23-14 5,0 0-1,1 1 1,0-1 0,0 2 0,1-1-1,0 1 1,0 1 0,1-1 0,1 1 0,0 0-1,0 1 1,1-1 0,1 1 0,0 0 0,0 1-1,1-1 1,1 1 0,-1 13 0,2-19 62,1-1 0,0 1 1,0-1-1,1 1 0,0-1 1,0 0-1,0 1 1,1-1-1,0 0 0,0 0 1,0 0-1,1 0 0,0 0 1,0-1-1,1 1 1,-1-1-1,6 6 0,-2-5 33,0 0-1,1 0 0,0-1 1,0 0-1,0 0 1,0 0-1,1-1 0,-1-1 1,1 0-1,0 0 1,13 2-1,6 1 56,1-1-1,0-2 1,0-1 0,0-1-1,0-2 1,0 0 0,0-2-1,0-2 1,-1 0 0,1-2-1,-1-1 1,-1-1 0,1-2-1,-2 0 1,33-20 0,-9-17 1122,-44 42-235,-21 24 177,13-14-1028,0 0 0,1-1-1,-1 1 1,0 0 0,1 0 0,0 0-1,0 0 1,0 0 0,1 0 0,-1 0-1,1 0 1,0 1 0,0-1-1,2 6 1,11 63 399,-9-57-358,-2-8-119,1 1 0,0-1 1,1 0-1,0 1 0,0-1 0,0-1 1,1 1-1,1-1 0,-1 0 0,1 0 0,0 0 1,0-1-1,1 0 0,0 0 0,0-1 1,1 0-1,-1 0 0,1-1 0,12 6 1,-8-5-440,0-1 1,0 0 0,0 0 0,1-2 0,21 3-1,-22-4-593,0 0-1,0-2 0,0 1 0,1-2 1,22-5-1,4-4-2309</inkml:trace>
</inkml:ink>
</file>

<file path=ppt/ink/ink19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7.0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1 107 4864,'1'-1'249,"-1"0"0,1 0 1,0 0-1,0 0 0,0 1 0,0-1 1,0 0-1,0 1 0,0-1 0,0 1 0,0-1 1,1 1-1,-1-1 0,0 1 0,0 0 1,0-1-1,1 1 0,-1 0 0,0 0 1,0 0-1,0 0 0,1 0 0,-1 0 1,0 0-1,0 1 0,0-1 0,1 0 1,-1 1-1,0-1 0,0 1 0,0-1 1,0 1-1,0 0 0,0-1 0,0 1 1,0 0-1,0 0 0,0-1 0,0 1 0,1 2 1,3 2 353,0 0 0,-1 0 1,1 1-1,-1-1 0,0 1 1,5 11-1,37 77-457,-22-49 489,-1 2 1,-3 0-1,17 60 1,-37-105-612,1-1 0,-1 0 0,1 1-1,-1-1 1,0 1 0,1-1 0,-1 1 0,0-1 0,0 0 0,0 1-1,0-1 1,0 1 0,-1-1 0,1 1 0,0-1 0,-1 1 0,1-1 0,0 0-1,-1 1 1,-1 1 0,1-2-18,0-1 0,0 0 0,0 0 0,0 0-1,1 0 1,-1-1 0,0 1 0,0 0 0,0 0 0,0 0 0,0-1-1,0 1 1,1-1 0,-1 1 0,0 0 0,0-1 0,0 1 0,1-1-1,-1 0 1,0 1 0,1-1 0,-1 0 0,1 1 0,-1-1 0,0 0-1,1 0 1,0 1 0,-1-1 0,1 0 0,-1-1 0,-10-16 120,1-1 0,1 0 0,0-1 0,2 0 0,0 0 0,1 0 0,1-1 0,1 0 0,1 0 0,-1-41 0,5 52-67,-1 0 1,2 0-1,-1 0 0,1 0 0,1 0 0,0 1 0,0-1 1,9-16-1,1 2 197,31-40 1,-40 58-222,1 1-1,0 0 1,1 0 0,-1 1 0,1-1 0,-1 1 0,1 0 0,1 1 0,-1 0 0,0 0 0,1 0 0,0 0 0,-1 1 0,1 1 0,0-1 0,0 1 0,0 0 0,0 0 0,12 1 0,3 1 58,-1 0 0,1 2 0,0 0 1,-1 2-1,22 7 0,-33-9-79,0 2 0,-1-1-1,1 1 1,-1 1 0,0 0 0,0 0-1,0 1 1,-1 0 0,0 0 0,-1 1-1,1 0 1,8 13 0,4 9-24,-1 1 0,18 39 0,-36-69 11,3 8 5,-1 0 1,0 0 0,0 1 0,-1-1 0,0 1 0,-1 0 0,0 0 0,0-1 0,-1 13 0,0-18-6,0 1 1,-1-1 0,1 0-1,-1 0 1,1 0-1,-1 0 1,-1 0-1,1 0 1,0 0-1,-1 0 1,0 0 0,0-1-1,0 1 1,0-1-1,-1 1 1,1-1-1,-1 0 1,0 0-1,0 0 1,0 0 0,0-1-1,-1 1 1,-5 2-1,7-4 0,1 0 0,-1 0 0,0 0 0,0-1 0,0 1 0,-1-1 0,1 0 0,0 1 0,0-1 0,0 0 0,0 0 0,0 0 0,0-1 0,0 1 0,0 0 0,0-1 0,0 0 0,0 1 0,0-1 0,0 0 0,0 0 0,-3-2 0,2 1 3,0-1 0,0 0 0,1 0-1,-1 0 1,1 0 0,-1 0 0,1-1 0,0 1 0,0-1 0,1 1 0,-3-6 0,1 0-1,0-1 0,1 1 1,0-1-1,0 1 0,1-1 1,1 1-1,-1-1 1,2 0-1,-1 1 0,3-12 1,0 9-14,0 0 0,1 1 0,1-1 0,0 1 1,1 0-1,0 0 0,0 0 0,1 1 0,1 0 0,-1 1 1,2-1-1,14-12 0,-9 12 11,0 1 0,1 0 0,0 1 0,1 1 0,-1 0 0,1 1 0,0 1 0,1 0 0,-1 1 1,1 1-1,0 1 0,0 0 0,0 1 0,0 1 0,0 1 0,0 0 0,0 1 0,0 1 0,16 5 0,-23-5-7,0 0 1,0 1-1,-1 0 0,0 1 0,1 0 0,-2 0 0,1 1 1,-1 0-1,0 1 0,0 0 0,-1 0 0,0 1 1,0-1-1,0 2 0,-1-1 0,-1 1 0,1 0 0,-1 0 1,-1 0-1,0 1 0,6 19 0,-7-17-16,0 1-1,0 0 0,-1 0 1,-1-1-1,-1 1 1,1 0-1,-2 0 0,0 0 1,0 0-1,-1 0 1,-1-1-1,0 1 1,-1-1-1,0 0 0,-1 0 1,-12 22-1,16-33-37,1 0 1,0-1-1,-1 1 0,1 0 0,-1-1 0,1 1 0,-1 0 1,1-1-1,-1 1 0,1 0 0,-1-1 0,0 1 0,1-1 0,-1 1 1,0-1-1,1 0 0,-1 1 0,0-1 0,0 0 0,1 1 1,-2-1-1,-7-10-3030,3-25-3490,6 18 3359</inkml:trace>
</inkml:ink>
</file>

<file path=ppt/ink/ink19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7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128 340 8064,'0'7'994,"0"1"0,1-1 0,0 0 1,1 1-1,-1-1 0,1 0 0,1 0 1,-1 0-1,1 0 0,5 8 0,-3-7-586,1 0 0,0-1-1,0 1 1,0-1 0,1-1-1,0 0 1,1 1-1,-1-2 1,1 1 0,0-1-1,17 7 1,-10-6-200,0 0 0,1-1 0,0-1 0,0 0 0,0-1 0,0-1 0,0 0 0,1-1 0,-1-1 0,1-1 0,26-4 1,-24 2-45,0-2 0,0 0 0,0-1 1,-1-1-1,0 0 0,0-2 0,-1 0 1,0-1-1,26-20 0,-38 27-154,-1-1 0,0 0 0,0 0 0,-1 0 0,1 0 0,-1 0-1,0-1 1,0 0 0,0 0 0,-1 0 0,0 0 0,0 0 0,0 0 0,0 0 0,-1-1-1,0 1 1,1-10 0,-2 7-12,-1 0-1,0 0 0,0 1 1,0-1-1,-1 0 1,0 1-1,-1-1 0,0 1 1,0 0-1,-7-13 0,-3 1-25,0-1-1,-1 2 0,-1 0 0,-1 1 0,0 0 0,-2 1 0,1 1 0,-2 1 0,0 0 0,0 2 0,-2 0 0,1 1 0,-35-12 0,37 16 1,0 1-1,-1 1 1,0 0-1,-1 2 1,1 0-1,0 1 1,-1 1 0,-21 1-1,30 0-10,-1 1-1,1-1 1,0 1 0,0 1-1,0 0 1,1 1-1,-1 0 1,1 1 0,-1 0-1,1 0 1,0 1 0,-18 12-1,23-14-57,-1 0 0,2 0 0,-1 1 0,0-1 0,1 1 0,0 0-1,-1 0 1,2 1 0,-1-1 0,0 1 0,1 0 0,0 0 0,0 0 0,0 0 0,1 1 0,0-1-1,0 0 1,0 1 0,1 0 0,0-1 0,0 1 0,0 0 0,0 0 0,1 0 0,0 0 0,1-1-1,-1 1 1,2 7 0,2 1-884,1 0 0,12 27-1,13 18-2346</inkml:trace>
</inkml:ink>
</file>

<file path=ppt/ink/ink19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8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70 438 6912,'1'22'10557,"4"12"-8495,1-2-986,-4-20-996,0 0 1,1 0-1,1 0 0,0 0 0,1-1 0,0 0 0,0 0 0,1 0 0,1-1 0,0 0 0,0 0 0,1 0 1,0-1-1,17 14 0,-17-16 38,1-1 0,-1 0 0,1-1 0,0 0 0,0 0 1,1-1-1,0 0 0,-1-1 0,1 0 0,0 0 0,1-1 0,-1 0 1,0-1-1,1-1 0,-1 1 0,0-1 0,20-3 0,-15-1-6,0 0 0,0 0 0,0-2 0,-1 1 0,1-2 0,-1 0 0,-1-1 0,0 0 0,0-1 0,0 0 0,-1-1 0,-1-1 0,0 0 0,0 0 0,11-17 0,-14 16-55,0-1 0,0 0 0,-2 0 0,1 0 0,-2-1 0,0 0-1,0-1 1,-2 1 0,1 0 0,-2-1 0,0 0 0,-1 0 0,0 0 0,-1 0 0,-1 0-1,-1 1 1,-5-29 0,4 30-49,-1 0 0,0 0 0,-1 1 0,0 0 0,-1 0 0,0 0 0,-1 0 0,0 1 0,-1 0 0,0 1 0,-16-17 0,4 8-1,-1 2-1,-1 0 0,-1 1 1,-32-17-1,32 21-38,-2 1 0,1 1 0,-1 1 0,-1 2 0,1 0 0,-1 2 0,0 0 0,-1 2 0,1 1 0,-1 1 0,-42 5 0,65-4 21,1-1 0,-1 2 0,0-1 0,1 0-1,-1 1 1,1-1 0,-1 1 0,0 0 0,1 0-1,0 1 1,-1-1 0,1 1 0,0-1 0,0 1 0,0 0-1,0 0 1,0 1 0,0-1 0,1 1 0,-4 3 0,6-5 10,-1-1 0,1 1 1,0 0-1,0 0 0,0-1 1,0 1-1,0 0 0,0 0 0,0 0 1,1-1-1,-1 1 0,0 0 1,0 0-1,1 0 0,-1-1 1,0 1-1,1 0 0,-1-1 1,0 1-1,1 0 0,-1-1 1,1 1-1,0-1 0,-1 1 1,1 0-1,-1-1 0,1 1 1,0-1-1,-1 0 0,1 1 1,0-1-1,-1 0 0,1 1 1,0-1-1,0 0 0,1 1 1,40 12 25,538 65-409,-573-78-180,0 1 1,0-1 0,0 0 0,0 0 0,0-1-1,0 0 1,-1 0 0,1-1 0,8-2 0,3-4-2787</inkml:trace>
</inkml:ink>
</file>

<file path=ppt/ink/ink19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8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9856,'-20'16'4864,"26"27"-5376,-1-36 7167,4 9-6655,-6-4 0,8 8-512,-2-1 0,10 1-1664,-4-4 1,8-9-385,-5 5 0</inkml:trace>
</inkml:ink>
</file>

<file path=ppt/ink/ink19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8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16 13056,'-33'-16'6527,"66"23"-13566,-24-7 13822,16 6-11646,-7-3 127</inkml:trace>
</inkml:ink>
</file>

<file path=ppt/ink/ink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3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122 247 1408,'-2'-3'261,"0"0"-1,0-1 1,0 1-1,0 0 1,-1 1-1,1-1 1,-1 0-1,0 1 1,0-1 0,0 1-1,0 0 1,-4-2-1,7 4-174,-1 0 0,0-1 0,1 1 0,-1 0-1,0 0 1,1 0 0,-1 0 0,0 0 0,0 0 0,1 0-1,-1 0 1,0 0 0,1 0 0,-1 0 0,0 0 0,0 1-1,1-1 1,-1 0 0,0 1 0,1-1 0,-1 0 0,1 1-1,-2 0 1,1 0-3,-1 1 0,1 0 1,0-1-1,0 1 0,0 0 0,0 0 0,0-1 0,1 1 0,-1 0 0,0 0 1,1 0-1,-1 3 0,-1 5 187,0 1 0,1 0 0,0-1 0,1 1 0,0 0 0,1-1 0,0 1 0,1-1 0,0 1 0,1-1 0,0 1 0,0-1 0,1 0 0,7 13 0,-8-18-198,1 1 0,0 0 0,0-1 0,0 0-1,1 0 1,0 0 0,0-1 0,0 1-1,0-1 1,1-1 0,0 1 0,0-1 0,0 0-1,0 0 1,0 0 0,0-1 0,1 0-1,-1 0 1,1-1 0,0 0 0,-1 0 0,1-1-1,0 1 1,7-2 0,9-2 84,1 0 1,-1-2-1,0-1 0,31-12 0,-35 11-105,-7 3-16,-1-1 0,1 0 0,-1 0 1,-1-2-1,1 1 0,-1-1 0,0-1 0,-1 1 1,0-2-1,0 1 0,-1-1 0,0-1 0,0 1 1,-1-1-1,0-1 0,6-13 0,-10 16-24,1 0 0,-1-1 0,0 1 0,-1-1 1,0 0-1,0 0 0,-1 0 0,0 0 0,-1 0 0,0 0 0,0 0 0,-1 0 0,0 0 0,0 0 0,-1 1 1,0-1-1,-1 0 0,0 1 0,-1-1 0,1 1 0,-1 0 0,-8-11 0,8 12-4,0 1 0,-1-1 1,1 1-1,-1 0 0,0 1 0,-1-1 0,0 1 0,0 0 0,0 0 0,0 1 0,0 0 1,-1 0-1,0 0 0,-11-3 0,0 3-30,0 2-1,0 0 1,0 1 0,0 1-1,-1 0 1,1 2 0,-34 6 0,27-3-7,0 1 1,0 2-1,1 0 1,0 2 0,-34 18-1,50-24 5,1 1 0,0 0 1,0 1-1,0 0 0,1 0 0,0 0 0,0 1 0,0 0 0,1 0 0,-6 9 0,10-13-9,-1 1 0,1-1-1,-1 0 1,1 0-1,0 1 1,0-1-1,0 0 1,1 1 0,-1-1-1,1 1 1,0-1-1,0 1 1,0-1 0,0 1-1,1-1 1,0 1-1,-1-1 1,1 1 0,0-1-1,1 0 1,-1 1-1,0-1 1,1 0 0,0 0-1,0 0 1,0 0-1,4 5 1,3 0-202,0 0 1,1-1 0,-1 0-1,2 0 1,-1-1-1,0 0 1,1-1-1,0 0 1,20 6-1,12 1-1168,54 8 0,-3-7-345,7-2 64</inkml:trace>
</inkml:ink>
</file>

<file path=ppt/ink/ink19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9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0 4480,'-12'2'2652,"0"-1"1,0 2-1,-20 6 1,7-1-2106,-50 14 496,57-18-776,0 0 0,1 1 0,-1 1 0,1 1-1,0 0 1,1 1 0,0 1 0,0 1 0,-19 15 0,33-24-252,0 0 0,1 1 0,-1-1 0,1 1 0,-1-1 0,1 1 0,-1-1 0,1 1 0,0 0 0,0 0 0,0 0 0,0 0 0,0 0 0,1 0 0,-1 0 0,0 0 0,1 0 0,0 0 0,-1 0 0,1 0 0,0 0 0,0 1 0,1 3 0,0-4 10,0 1-1,0-1 1,1 0 0,-1 1 0,1-1 0,0 0-1,0 0 1,-1 0 0,1 0 0,1 0 0,-1-1-1,0 1 1,0-1 0,1 1 0,4 1 0,11 5 178,0-1 1,1-1 0,37 7 0,-47-12-112,46 11 380,148 35 645,-176-39-977,-1 2 1,0 0-1,0 2 1,-1 0-1,29 21 1,-21-14 107,-28-16-168,0-1 0,1 1 0,-1 0 1,0 1-1,0-1 0,-1 1 0,1 0 1,-1 0-1,0 1 0,5 5 0,-8-9-60,-1 0 0,0 0-1,0 0 1,1-1 0,-1 1 0,0 0-1,0 0 1,0 0 0,0 0 0,0-1-1,0 1 1,0 0 0,0 0-1,-1 0 1,1-1 0,0 1 0,0 0-1,-1 0 1,1 0 0,0-1 0,-1 1-1,1 0 1,-1-1 0,1 1-1,-1 0 1,1-1 0,-1 1 0,0 0-1,-1 1 24,0 0 1,0 0-1,-1-1 0,1 1 0,-1-1 0,1 1 0,-1-1 0,1 0 0,-6 2 0,-53 10 91,0-3 0,-1-3 0,0-2 0,0-2 0,0-4 0,-68-9 1,89-2-655,27 4-619,13 8 1097,1-1 0,0 1 0,0 0 0,0 0 0,0 0 0,0-1 0,0 1 0,0 0 0,0 0 0,0 0 0,0 0 0,0-1 0,0 1 0,0 0 0,0 0 0,0 0 0,0-1 0,0 1 0,0 0 0,1 0 0,-1 0-1,0 0 1,0-1 0,0 1 0,0 0 0,0 0 0,0 0 0,0 0 0,1-1 0,-1 1 0,0 0 0,0 0 0,0 0 0,0 0 0,1 0 0,-1 0 0,0 0 0,0 0 0,0 0 0,0 0 0,1-1 0,-1 1 0,0 0 0,0 0 0,0 0 0,1 0 0,-1 0 0,0 0 0,0 0 0,0 0 0,1 1 0,-1-1 0,0 0 0,0 0 0,0 0 0,0 0 0,1 0 0,41-12-5356,-17 4 2071</inkml:trace>
</inkml:ink>
</file>

<file path=ppt/ink/ink19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49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47 5888,'-9'-26'1840,"9"26"-1692,-1-1 1,1 1 0,0-1 0,0 1-1,0-1 1,-1 0 0,1 1-1,0-1 1,0 1 0,0-1-1,0 1 1,0-1 0,0 0 0,0 1-1,0-1 1,0 1 0,0-1-1,0 0 1,0 1 0,1-1 0,-1 1-1,0-1 1,0 1 0,1-1-1,-1 1 1,0-1 0,1 1 0,-1-1-1,0 1 1,1-1 0,-1 1-1,1 0 1,-1-1 0,1 1 0,-1-1-1,1 1 1,-1 0 0,1 0-1,-1-1 1,1 1 0,-1 0 0,2 0-1,-2 0 1111,0 27 1557,-4 104-1633,3 99 1474,29 27-1043,14 262 612,-42-493-2183,0 13 26,0 1 0,3-1 0,10 54 1,-13-90-88,1 0 1,-1 0 0,1 0 0,0 0 0,0-1-1,0 1 1,0 0 0,1-1 0,-1 1 0,1-1-1,-1 1 1,1-1 0,0 0 0,0 0 0,0 0 0,0 0-1,0 0 1,1 0 0,-1 0 0,1-1 0,-1 1-1,1-1 1,-1 0 0,1 1 0,0-1 0,3 0 0,3 0-81,-1-1 0,0 0 0,0 0 0,0-1 1,1 0-1,-1-1 0,0 0 0,15-5 1,98-41-3088,-83 31-215,42-29 1,-46 25 306</inkml:trace>
</inkml:ink>
</file>

<file path=ppt/ink/ink19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0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9472,'23'4'4736,"34"-4"-6272,-43 0 8703,23 0-7167,-8 0 0,19-4 0,-11-1 128,15 1-1024,-10 1 128,5-5-1663,-10 0-1</inkml:trace>
</inkml:ink>
</file>

<file path=ppt/ink/ink19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0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11 363 5632,'-1'0'151,"1"0"0,-1 0 1,1 1-1,-1-1 0,0 0 0,1 1 0,-1-1 1,1 1-1,-1-1 0,1 1 0,0-1 1,-1 1-1,1-1 0,-1 1 0,1-1 0,0 1 1,0 0-1,-1-1 0,1 1 0,0-1 1,0 1-1,0 0 0,-1-1 0,1 1 0,0 0 1,0-1-1,0 1 0,0 0 0,0-1 1,0 1-1,1 0 0,-1-1 0,0 1 1,0 0-1,0-1 0,0 1 0,1-1 0,-1 1 1,0 0-1,1-1 0,-1 1 0,1 0 1,21 37 5525,-10-17-4780,-9-15-743,0-1 0,0 0 0,1 1 0,0-1 0,0 0 0,0-1 0,1 1 0,-1-1 0,1 0 0,0 0 0,0 0 1,1-1-1,-1 1 0,1-1 0,0-1 0,-1 1 0,1-1 0,0 0 0,1 0 0,7 0 0,3 2 327,1-2 1,-1 0-1,1-1 0,-1-1 0,33-4 0,-33 2-295,0-2 0,0-1-1,0 0 1,0-1 0,-1 0 0,0-2-1,0 0 1,-1-1 0,22-16 0,-29 20-158,0-2 0,-1 1 0,0-1 0,0 0 0,0 0 0,-1-1 0,0 0 0,0 0 0,-1 0 0,0-1 0,-1 0 0,0 0 0,0 0 0,-1 0 0,0-1 0,0 1 0,-1-1 0,1-14 0,-2 14-46,-1-1 0,-1 1 0,0-1 0,0 1 1,-1 0-1,0 0 0,-1 0 0,0 0 1,0 0-1,-1 0 0,-6-9 0,0 6 1,-2 0 1,1 1-1,-2 0 0,0 1 0,0 1 1,-1 0-1,0 0 0,-1 1 0,0 1 1,0 1-1,-1 0 0,1 1 0,-28-7 1,22 9-39,1 1 0,0 1 0,-1 0 0,1 2 0,-1 0 0,-37 6 1,51-6-41,-1 1 1,1 1 0,-1-1 0,1 1 0,-1 1 0,1-1 0,-12 7 0,15-6-164,0 0 1,0 1 0,0-1-1,0 1 1,1 0 0,-1 0-1,1 0 1,0 1-1,0-1 1,-4 10 0,-19 35-2965</inkml:trace>
</inkml:ink>
</file>

<file path=ppt/ink/ink19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1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19 4992,'10'-10'8261,"-30"8"-5130,3-1-2740,1 1 0,0 1 0,-1 0 0,0 1 0,1 1 0,-1 1 0,1 0 0,-19 5 0,25-6-241,0 1-1,1 0 0,-1 1 1,1-1-1,-1 2 0,1-1 1,0 2-1,0-1 0,1 1 1,-1 0-1,1 1 0,0 0 1,0 0-1,1 1 0,0 0 1,0 0-1,-8 12 0,9-8-117,0 1 0,1 0 0,0 1 0,1-1 0,1 1 0,0 0 0,1 0 0,0 0 0,0 24 0,2-32-72,0 1-1,1-1 0,0 0 0,0 1 1,1-1-1,-1 0 0,1 0 0,0 0 1,0 0-1,1 0 0,0 0 0,0-1 1,0 1-1,0-1 0,1 0 1,-1 0-1,1 0 0,7 5 0,-1-1-214,2 0 0,-1-1 0,1 0 0,0-1 0,24 9 0,-24-11-97,0 0-1,-1-2 1,1 1-1,1-2 0,-1 1 1,0-1-1,0-1 1,0-1-1,20-2 0,-22 2 39,17-2-761,-1-1 0,-1-2 0,1 0 0,40-16 0,9-7-1613</inkml:trace>
</inkml:ink>
</file>

<file path=ppt/ink/ink19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1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6656,'-1'9'639,"0"0"0,0 0 0,1 0 0,0 0 0,0 0 0,1 0 0,1 0 0,-1-1 0,2 1 0,2 9 0,40 101 5250,-15-43-5496,31 166 447,-39-143-890,6 21 565,93 460 1124,-117-559-1639,-2-13 0,0 0 0,-1 0 0,0 0 0,0 1 0,-1-1 0,0 0 0,0 1 0,-3 12 0,3-20 0,0-1 0,-1 1 0,1-1 0,0 1 1,0-1-1,-1 0 0,1 1 0,0-1 0,-1 0 0,1 1 0,0-1 0,-1 0 0,1 1 0,0-1 0,-1 0 0,1 1 0,-1-1 0,1 0 0,-1 0 0,1 0 0,-1 0 0,1 1 0,0-1 0,-1 0 0,1 0 0,-1 0 1,1 0-1,-1 0 0,1 0 0,-1 0 0,1 0 0,-1 0 0,1 0 0,-1-1 0,1 1 0,-1 0 0,1 0 0,-1 0 0,1 0 0,0-1 0,-1 1 0,1 0 0,-1 0 0,1-1 0,0 1 0,-1 0 0,1-1 0,0 1 1,-1-1-1,1 1 0,0 0 0,0-1 0,-1 1 0,1-1 0,0 1 0,0-1 0,-20-32 104,16 21-95,1-1 0,0 0 0,1 0 1,1 0-1,0 0 0,1 0 0,0 0 0,1-1 0,0 1 0,1 0 1,0 0-1,1 1 0,6-17 0,-1 12-4,1 0 1,1 1-1,0 0 0,1 0 0,0 1 1,2 1-1,-1 0 0,2 1 1,0 0-1,19-14 0,-23 20 50,0 1 0,0-1 0,0 1 0,1 1-1,0 0 1,0 1 0,0 0 0,1 0 0,0 1 0,-1 1-1,1 0 1,0 0 0,0 1 0,0 1 0,0 0 0,0 1-1,18 3 1,-24-2 7,0 0 0,0 0 0,0 1-1,-1 0 1,1 0 0,-1 1 0,1 0-1,-1 0 1,0 0 0,-1 0 0,1 1-1,-1 0 1,0 0 0,0 0 0,0 0-1,-1 0 1,1 1 0,-1 0 0,-1 0 0,4 10-1,3 11 58,-2-1-1,0 1 0,3 40 1,1 51-5,-10-103-411,-1 0 1,-1 0 0,0 1-1,-1-1 1,-7 24 0,-1-26-1984,10-13 2204,0 0 1,0 0 0,-1 0-1,1 0 1,0 0 0,0 0-1,0 0 1,-1 0 0,1 0-1,0 0 1,0 0 0,0 0-1,-1 0 1,1 0 0,0 0-1,0 0 1,0 0 0,-1 0-1,1 0 1,0 0 0,0-1-1,0 1 1,-1 0 0,1 0-1,0 0 1,0 0 0,0 0-1,0-1 1,0 1 0,-1 0-1,1 0 1,0 0 0,0-1-1,0 1 1,0 0-1,0 0 1,0 0 0,0-1-1,0 1 1,0 0 0,0 0-1,0 0 1,0-1 0,0 1-1,0 0 1,0 0 0,0 0-1,0-1 1,0 1 0,0 0-1,0-5-3123</inkml:trace>
</inkml:ink>
</file>

<file path=ppt/ink/ink19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2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17 237 6784,'86'16'12607,"-78"-16"-12373,0 0 1,0-1-1,0-1 0,0 1 0,0-1 0,0 0 0,0-1 0,0 0 0,-1 0 0,1-1 0,-1 0 0,0 0 0,0 0 0,-1-1 0,1 0 0,10-12 1,-10 11-143,-1 0 1,0-1-1,0 0 1,-1 0 0,0 0-1,0-1 1,-1 0 0,0 0-1,0 0 1,-1 0-1,0-1 1,-1 1 0,1-1-1,-2 1 1,2-15 0,-2 20-84,-1 1 1,0 0-1,-1 0 1,1 0 0,0 0-1,0 0 1,-1 0-1,0 0 1,1 0-1,-1 0 1,0 0 0,0 0-1,0 0 1,0 1-1,0-1 1,0 0 0,-1 0-1,1 1 1,0-1-1,-1 1 1,1 0 0,-1-1-1,0 1 1,1 0-1,-1 0 1,0 0-1,0 0 1,0 0 0,0 0-1,-3 0 1,-1-1 26,0 1-1,0 1 1,0-1 0,0 1-1,-1 0 1,1 0 0,0 1 0,-9 2-1,3 0 19,1 1 0,0 0 0,0 0 0,0 2 0,1-1 0,0 1-1,0 1 1,0 0 0,1 0 0,0 1 0,0 0 0,1 1 0,0-1 0,1 2 0,0-1 0,0 1-1,1 0 1,-8 18 0,9-18-18,0 0-1,2 0 0,-1 0 1,1 1-1,1-1 0,0 1 1,0 0-1,1 0 0,0 0 1,1 0-1,0 0 1,1 0-1,0-1 0,1 1 1,6 21-1,-2-18-5,0 0 0,0 0 0,2 0 0,-1-1 0,2 0 0,0-1 0,0 0 0,1 0 0,1-1 0,14 12 0,-19-17-78,1 0 0,1-1 0,-1-1-1,1 1 1,0-1 0,0 0 0,0-1 0,0 0-1,1 0 1,15 3 0,-7-4-840,0-1 0,0 0 0,0-1 0,26-4 0,1 0-2462</inkml:trace>
</inkml:ink>
</file>

<file path=ppt/ink/ink19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3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102 334 6784,'-2'-1'765,"-1"0"0,1-1 0,0 1 0,-1 0 0,1 1 0,0-1 0,-1 0 0,1 1 0,-1-1 0,0 1 0,1 0 0,-1 0 0,1 0 0,-5 1 0,3 0-618,1-1 0,0 1 1,0 0-1,0 1 0,0-1 0,0 1 1,0-1-1,1 1 0,-1 0 0,0 0 1,1 0-1,0 0 0,-1 0 0,1 1 1,0-1-1,0 1 0,0 0 1,0-1-1,1 1 0,-1 0 0,1 0 1,0 0-1,0 0 0,0 0 0,0 0 1,0 1-1,0-1 0,1 0 0,0 6 1,-1-2-44,2 0 1,-1 1-1,1-1 1,0 0-1,0 0 1,1 0-1,0 1 1,0-1-1,1-1 1,0 1-1,0 0 1,0-1 0,1 0-1,0 1 1,1-2-1,-1 1 1,1 0-1,0-1 1,7 6-1,4-1-3,1-1-1,-1-1 1,1-1 0,1 0-1,0-1 1,32 6-1,-32-9-21,-1-1 0,1-1 0,-1 0 0,1-2 0,-1 0 0,1-1 0,24-6 0,110-37 428,-147 43-494,20-6 36,-2-2 1,1 0-1,-2-1 0,1-1 0,-1-2 1,-1 0-1,-1-1 0,0-1 0,-1-1 0,0 0 1,-2-2-1,22-28 0,-34 42-62,-1-1-1,0 0 1,-1 1-1,1-1 1,-1 0-1,0-1 1,-1 1-1,1 0 1,-1-1-1,-1 0 1,1 1-1,-1-1 1,0 0 0,-1 0-1,1 0 1,-1 1-1,-1-1 1,-1-10-1,1 11-9,0 0 1,0 0-1,0 0 0,-1 0 0,0 0 0,0 1 1,-1-1-1,0 0 0,0 1 0,0 0 0,0 0 1,-1 0-1,0 0 0,0 0 0,0 1 1,-1 0-1,0 0 0,1 0 0,-1 0 0,-8-3 1,3-1-12,-2-1-37,-1 1 0,0 0 0,-1 1 0,1 0 0,-2 1 0,1 1 0,0 0 0,-1 1 0,0 0 0,-25-2 0,19 3-22,-11-2-175,-1 1 0,0 1 0,0 2 0,0 1 0,0 2 0,0 1 1,0 2-1,-49 14 0,66-15-79,0 0-1,1 2 1,0 0 0,-24 13-1,33-15 96,1-1 0,-1 1-1,1 0 1,0 0 0,1 1-1,-1 0 1,1-1 0,0 2-1,0-1 1,0 0 0,1 1-1,0-1 1,-5 11 0,7-12 56,0 0 0,0 0 1,0-1-1,0 1 0,1 0 0,-1 0 1,1 0-1,0 0 0,0 0 0,1-1 1,-1 1-1,1 0 0,0 0 0,0 0 1,0-1-1,0 1 0,1 0 0,-1-1 1,1 1-1,0-1 0,0 0 0,0 0 1,1 0-1,-1 0 0,5 4 0,-4-3 17,30 45-2637</inkml:trace>
</inkml:ink>
</file>

<file path=ppt/ink/ink19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3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5504,'0'0'32,"0"0"-1,0 0 1,0 0 0,1 0-1,-1 0 1,0 0 0,0 0 0,0 0-1,0 0 1,0 0 0,0 0-1,0 0 1,0 0 0,0 0 0,0 0-1,1 0 1,-1 0 0,0 0-1,0 0 1,0 0 0,0 0 0,0 0-1,0 0 1,0 0 0,0 0-1,0 0 1,0 0 0,1 0 0,-1 0-1,0 0 1,0 0 0,0 0-1,0 0 1,0 0 0,0 0 0,0 0-1,0 0 1,0 0 0,0 0-1,0-1 1,0 1 0,1 0 0,-1 0-1,0 0 1,0 0 0,0 0-1,0 0 1,0 0 0,0 0 0,0 0-1,0 0 1,0-1 0,0 1-1,0 0 1,0 0 0,0 0 0,0 0-1,0 0 1,0 0 0,0 0-1,0 0 1,0 0 0,0 0 0,0-1-1,0 1 1,0 0 0,0 0-1,-1 0 1,9 10 3598,5 18 1709,-1 36-4201,-3 0 0,2 72-1,-9 137-279,-2-58 673,4 306 453,-8-477-2119,2-21-1195,2-18-1167,1-7-1839,4-13 1371</inkml:trace>
</inkml:ink>
</file>

<file path=ppt/ink/ink19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4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12 198 7936,'0'4'1004,"1"1"0,-1-1 0,1 1 1,0-1-1,1 0 0,-1 1 0,1-1 0,-1 0 1,1 0-1,0 0 0,6 7 0,4 14-1001,-9-18 110,0 1 0,0-1 0,1 0 0,0 0-1,0 0 1,1 0 0,-1-1 0,1 0 0,1 0 0,-1 0 0,1-1 0,0 1 0,1-1 0,-1-1 0,1 1 0,0-1 0,0-1 0,14 6 0,-6-4 118,0 0 0,1-1-1,-1-1 1,1 0 0,0-1 0,0-1 0,0 0 0,17-3 0,-25 2-195,0-2 0,0 1 0,0-1 0,0 0 1,0-1-1,0 0 0,0 0 0,-1-1 0,0 0 1,1 0-1,-1-1 0,-1 1 0,1-2 0,-1 1 1,0-1-1,0 0 0,-1 0 0,1 0 0,-1-1 1,-1 0-1,1 0 0,-1 0 0,0-1 0,-1 1 1,0-1-1,0 0 0,-1 0 0,0 0 0,0 0 1,-1 0-1,0 0 0,0-13 0,-2 10-79,-1 0-1,0 1 1,-1-1-1,0 1 0,-1-1 1,0 1-1,-1 1 1,0-1-1,0 0 1,-1 1-1,0 0 1,0 0-1,-1 1 0,-1 0 1,1 0-1,-1 1 1,-1 0-1,1 0 1,-1 1-1,0 0 1,-1 0-1,1 1 1,-19-7-1,14 8-89,-1 0 1,0 1-1,0 1 1,0 0-1,-1 1 0,1 1 1,0 0-1,-17 3 1,19-1-29,0-1-1,1 2 1,0 0 0,-1 0 0,1 1 0,0 1 0,1 0 0,-1 1 0,1 0 0,-15 11 0,24-16 113,0 0 1,0 0-1,0 1 1,1-1-1,-1 0 1,0 1-1,1 0 1,-1-1-1,1 1 1,0 0-1,-1 0 0,1 0 1,0 0-1,0 0 1,0 0-1,1 0 1,-1 0-1,0 0 1,1 1-1,-1-1 1,1 0-1,0 0 1,0 1-1,0-1 1,0 0-1,0 0 1,0 1-1,1-1 1,-1 0-1,1 0 1,-1 0-1,1 1 1,0-1-1,0 0 1,0 0-1,0 0 1,0 0-1,1 0 1,-1-1-1,0 1 1,1 0-1,-1-1 0,3 3 1,3 1-19,-1 1 0,1-2 0,0 1 0,0-1 0,0 0 0,0 0 0,1-1 1,0 0-1,0 0 0,11 2 0,9 0 62,1-1 1,1-1-1,-1-1 1,0-2-1,45-5 0,-49 2 312,0 1-1,0 1 0,0 1 0,27 4 0,-51-3-230,1 0 0,-1-1-1,1 1 1,-1 0 0,0 0-1,0 0 1,0 0 0,0 0-1,1 0 1,-1 0 0,0 0-1,-1 1 1,1-1-1,0 0 1,0 0 0,0 1-1,-1-1 1,1 3 0,14 36 1190,-5-13-449,-6-19-727,1 1 1,0-1-1,0 1 1,0-1-1,1-1 1,0 1-1,1-1 1,0 0-1,0-1 1,0 1-1,1-1 1,0-1-1,0 1 1,1-2-1,-1 1 1,1-1-1,14 5 0,-13-7-711,1 1-1,-1-2 0,1 0 0,-1 0 0,1 0 0,-1-2 0,1 1 0,0-1 0,-1-1 0,12-3 0,13-3-2600</inkml:trace>
</inkml:ink>
</file>

<file path=ppt/ink/ink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4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0 2176,'-2'1'134,"0"-1"0,-1 0 0,1 1 1,0-1-1,0 1 0,0 0 0,0 0 0,0-1 0,0 1 0,0 1 0,1-1 1,-1 0-1,0 0 0,0 1 0,1-1 0,-1 1 0,1-1 0,-1 1 1,1 0-1,0-1 0,0 1 0,-1 0 0,1 0 0,1 0 0,-1 0 1,-1 4-1,-2 3 307,0 0 1,1 1 0,0-1-1,0 1 1,-1 12 0,-26 566 3741,14-170-1753,11-299-1983,5-62-191,-3 0 0,-2-1 1,-25 107-1,26-150-318,3-14-872,13-24-950,-8 19 1386,2-4-394,0 1 1,1 0 0,0 0 0,0 1 0,17-14 0,8 1-1157</inkml:trace>
</inkml:ink>
</file>

<file path=ppt/ink/ink19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4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 6784,'3'-25'2014,"-2"22"-1488,0 0 0,0 1-1,0-1 1,1 1 0,-1-1 0,1 1 0,-1 0-1,1 0 1,0 0 0,0 0 0,0 0-1,0 0 1,0 0 0,0 1 0,0-1 0,1 1-1,-1-1 1,1 1 0,-1 0 0,5-1-1,-7 1-493,1 1-1,-1 0 1,1 0-1,-1 0 1,1 0-1,-1 0 1,1 0-1,-1 0 1,1 0-1,-1 0 1,0 0-1,1 0 1,-1 0-1,1 0 1,-1 0-1,1 0 1,-1 1-1,1-1 1,-1 0-1,0 0 1,1 1-1,-1-1 1,0 0-1,1 0 0,-1 1 1,0-1-1,1 0 1,-1 1-1,0-1 1,1 0-1,-1 1 1,0-1-1,0 1 1,1-1-1,-1 0 1,0 1-1,0-1 1,0 1-1,0-1 1,0 1-1,0-1 1,0 1-1,0-1 1,0 1-1,0 0 1,0 27 334,0-21-5,5 295 2711,19 52-2069,-10-112-752,20 181 138,-32-406-384,0-5-15,-1-1 1,1 1-1,1-1 0,0 1 0,6 11 0,-8-21-12,0 1 1,1 0-1,-1-1 0,1 1 0,0-1 1,0 0-1,-1 1 0,2-1 1,-1 0-1,0 0 0,0-1 0,1 1 1,-1 0-1,1-1 0,-1 1 0,1-1 1,0 0-1,-1 0 0,1 0 1,0 0-1,0 0 0,0-1 0,0 1 1,0-1-1,5 0 0,11-1-530,0-1 1,0-1-1,0-1 0,32-10 1,73-33-4325,-114 43 4318,45-19-2769</inkml:trace>
</inkml:ink>
</file>

<file path=ppt/ink/ink19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5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8192,'23'-20'4096,"34"13"-3456,-43 7 6143,29 0-6399,-11 0 128,16 7-128,-11-3 128,20 1-1280,-16-1 128,10-1-1792,-8 1 1</inkml:trace>
</inkml:ink>
</file>

<file path=ppt/ink/ink19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5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3 404 8704,'20'30'6274,"10"13"996,-2-15-6308,-15-18-814,1-1 1,1-1-1,0 0 1,0-1-1,0-1 1,1 0-1,0-1 0,0 0 1,0-2-1,1 0 1,0 0-1,-1-2 1,1 0-1,0-1 1,-1-1-1,1 0 0,0-1 1,-1-1-1,1-1 1,-1 0-1,0-1 1,-1-1-1,23-11 1,-28 11-127,-1 0 0,-1-1 0,1 0 1,-1-1-1,0 0 0,-1 0 1,0-1-1,0 0 0,-1 0 1,0 0-1,-1-1 0,0 0 0,0 0 1,-1 0-1,0-1 0,-1 1 1,-1-1-1,1 0 0,-2 0 1,1 0-1,-1-13 0,-1 15-28,-1 0 0,1 0 0,-2 0 0,1 0 0,-1 0 0,-1 0 0,1 0 0,-2 1 0,1-1 0,-1 1 0,0 0 0,-1 0 0,0 0 0,0 1 0,-1 0 0,0 0 0,-10-10 0,-4-1-19,-1 0 0,-1 1-1,0 2 1,-36-19 0,43 25-21,-1 0 1,0 2 0,0 0 0,-1 1 0,0 0-1,0 2 1,0 0 0,0 1 0,-1 0 0,0 1 0,1 2-1,-1-1 1,0 2 0,0 1 0,1 0 0,-26 7 0,39-8-38,-1 0 1,1 1 0,0 0 0,0 0 0,0 0 0,0 0 0,0 0-1,1 1 1,-1 0 0,1 0 0,0 0 0,-1 0 0,1 0 0,1 1 0,-1-1-1,0 1 1,1 0 0,0 0 0,0 0 0,0 0 0,0 0 0,1 0-1,-2 7 1,2-4-296,1-1-1,-1 1 1,1-1-1,1 1 1,-1-1 0,1 1-1,0-1 1,1 1-1,-1-1 1,1 0-1,1 1 1,-1-1-1,1 0 1,0-1-1,0 1 1,8 9-1,37 39-2884,0-6-65</inkml:trace>
</inkml:ink>
</file>

<file path=ppt/ink/ink19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5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5248,'0'3'2560,"0"8"-128,0-11 3839,0 21-5375,0-1 0,0 19 128,0-5 128,5 10-1664,-1-5 0,21-3 0,-7-13 0,19-16-2047,-3 2 127</inkml:trace>
</inkml:ink>
</file>

<file path=ppt/ink/ink19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6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9600,'0'-3'4736,"43"15"-15616,-34-12 7808</inkml:trace>
</inkml:ink>
</file>

<file path=ppt/ink/ink19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6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1050 6016,'15'-7'8269,"1"-1"-4387,0 1-3938,23-5 1259,-19 7-942,-1-1-1,24-11 0,36-26 572,86-64 0,-149 97-771,-1 0-1,-1-2 1,0 0-1,-1 0 1,0-1-1,0-1 0,-2 0 1,0-1-1,0 0 1,-1-1-1,8-18 1,-11 19-59,0 0 1,-1 0 0,-1-1-1,-1 1 1,0-1 0,-1 0-1,2-31 1,-6 32-17,-2 1 0,0-1 0,-1 1 0,0 0 1,-1 0-1,-1 1 0,-9-17 0,0 2-27,-2 0 0,-25-31-1,21 33 4,-1 1 0,-2 1-1,0 1 1,-1 1-1,-1 2 1,-1 0 0,-1 2-1,0 0 1,-39-16-1,53 28 26,-1 0-1,1 1 1,-24-6-1,32 10 8,0 0 0,0 0 0,-1 1-1,1 0 1,0 0 0,0 0 0,0 1 0,0 0 0,0 0 0,0 1-1,-11 3 1,7 1 6,0 1 0,1 0 0,0 1 0,0-1 0,1 2 0,0-1 0,0 1 0,1 0 0,0 1 0,1 0 0,0 0 0,0 0 0,-3 12 0,2-5 13,0 0 0,2 1 0,0 0 1,1 0-1,0 0 0,0 27 0,0-11 23,-5 40 263,4-1 0,7 136-1,38 124 855,-26-260-748,3-2 0,44 114 0,-50-157-319,31 50-1,-36-68-279,0-1-1,0-1 1,1 1-1,0-1 1,1 0 0,0 0-1,0-1 1,16 10 0,-23-16 111,-1-1 1,1 1-1,-1-1 1,1 0-1,-1 1 1,1-1-1,-1 0 1,1 1-1,-1-1 1,1 0-1,-1 0 1,1 0 0,-1 0-1,1 1 1,-1-1-1,1 0 1,0 0-1,-1 0 1,1 0-1,-1 0 1,1 0-1,0 0 1,-1-1-1,1 1 1,-1 0-1,1 0 1,-1 0 0,1 0-1,-1-1 1,1 1-1,-1 0 1,1-1-1,-1 1 1,1 0-1,-1-1 1,1 1-1,-1-1 1,0 1-1,1 0 1,-1-1-1,0 1 1,1-1 0,-1 1-1,1-2 1,0 0-431,8-7-2580</inkml:trace>
</inkml:ink>
</file>

<file path=ppt/ink/ink19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7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17 130 5376,'0'11'8331,"-1"12"-5220,1 40-3012,16 192 2141,-13-238-2191,-2-15-38,-1 0 0,1 1 0,-1-1 0,1 0 0,-1 1 0,0-1 0,0 1 0,0-1 0,0 1 0,0-1 0,-1 0 0,0 4 0,-17-62 735,12 27-615,1 0-1,2 0 0,0-1 0,3 1 1,0-1-1,2 1 0,6-38 0,-6 56-99,1 1-1,-1 0 0,2 0 1,-1 0-1,1 0 0,1 0 1,0 1-1,0 0 0,1 0 1,0 0-1,1 0 1,0 1-1,0 1 0,1-1 1,-1 1-1,2 0 0,-1 1 1,1 0-1,0 0 1,0 1-1,1 0 0,-1 0 1,15-3-1,-12 5 10,-1 0 0,0 1 1,1 1-1,-1 0 0,1 0 0,0 1 1,-1 1-1,1 0 0,-1 0 0,1 1 1,-1 1-1,0 0 0,0 0 0,0 1 0,0 1 1,-1 0-1,0 0 0,0 1 0,0 0 1,0 1-1,-1 0 0,0 1 0,-1-1 0,0 2 1,0-1-1,0 1 0,-1 0 0,-1 1 1,0 0-1,0 0 0,-1 0 0,0 0 1,0 1-1,3 15 0,0 7-61,-1 1-1,-2 0 1,-2 0 0,0 50-1,-3-75-86,-1-3-111,1-1-1,0 1 0,0-1 1,0 1-1,1-1 1,0 0-1,0 1 1,1-1-1,3 9 0,-5-14 159,-1 0-1,1 0 0,0 0 0,1 1 0,-1-1 1,0 0-1,0 0 0,0 0 0,0 1 0,0-1 1,0 0-1,0 0 0,0 0 0,0 0 0,0 1 1,0-1-1,0 0 0,0 0 0,1 0 0,-1 0 1,0 0-1,0 0 0,0 1 0,0-1 0,0 0 1,1 0-1,-1 0 0,0 0 0,0 0 0,0 0 0,0 0 1,1 0-1,-1 0 0,0 0 0,0 0 0,0 0 1,1 0-1,-1 0 0,0 0 0,0 0 0,0 0 1,0 0-1,1 0 0,-1 0 0,0 0 0,0 0 1,0 0-1,0 0 0,1 0 0,-1 0 0,0 0 1,0 0-1,0 0 0,0 0 0,1-1 0,-1 1 1,0 0-1,0 0 0,0 0 0,0 0 0,0 0 1,0-1-1,0 1 0,1 0 0,-1 0 0,0 0 1,0-1-1,0 0-2775</inkml:trace>
</inkml:ink>
</file>

<file path=ppt/ink/ink19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8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6784,'2'-2'393,"-1"0"0,1-1 0,0 1 0,0 0 0,0 0 0,0 0 0,0 0 0,0 1 0,1-1 0,-1 1 0,1-1 0,-1 1 0,1 0 0,-1 0 0,5-1 0,49-11 3382,-25 8-3321,-25 3-328,1 1 1,0-1-1,-1 2 0,1-1 1,0 1-1,0 0 0,-1 0 1,1 1-1,0 0 0,-1 0 1,1 1-1,8 2 0,-14-3-82,0-1 0,1 1 0,-1 0 0,1 0 0,-1 0-1,0 0 1,0 0 0,1 1 0,-1-1 0,0 0 0,0 0 0,0 1-1,-1-1 1,1 1 0,0-1 0,0 1 0,-1-1 0,1 1-1,-1-1 1,1 1 0,-1-1 0,0 1 0,1 0 0,-1-1-1,0 1 1,0 0 0,0-1 0,0 1 0,-1 0 0,1-1 0,0 1-1,-1-1 1,1 1 0,-1-1 0,0 1 0,0 1 0,-2 5 48,-1 0 0,1 0 0,-1 0 1,-1-1-1,-6 10 0,9-15-73,0 1-1,1 0 1,-1-1-1,1 1 1,-1 0-1,1 0 1,0 0-1,0 0 1,0 0-1,0 0 1,1 0-1,-1 0 1,1 1-1,0-1 1,0 0-1,0 0 1,1 6-1,2 2 46,0 0 0,0-1 0,10 20 0,2 7 115,-14-34-165,1 0-1,-1 0 1,0 0-1,1 0 1,0-1 0,0 1-1,0 0 1,0-1-1,0 1 1,0-1-1,1 0 1,-1 0-1,1 0 1,-1 0-1,1 0 1,0 0-1,0-1 1,0 1-1,0-1 1,0 0 0,6 2-1,1-1 18,-1-1-1,1 0 1,-1-1 0,1 1-1,-1-2 1,12-1-1,2 0 3,0 0 0,0-2 0,-1 0 0,1-2 0,-1 0 0,-1-2 0,1 0 0,-1-1 0,0-2 0,30-20 0,-36 21-28,-2 0 0,1-1 0,-1-1 0,-1-1 0,0 1 0,10-16 0,-18 23 12,-1 0 0,0 0-1,0 0 1,0-1 0,-1 1 0,1-1 0,-1 0 0,0 1-1,-1-1 1,0 0 0,0 0 0,0 0 0,-1 0 0,1 0-1,-1 0 1,-1 0 0,1-1 0,-1 1 0,0 0 0,-1 1-1,-2-9 1,4 13-8,-1 0-1,1 0 1,0 0-1,-1 1 1,1-1 0,-1 0-1,1 1 1,-1-1-1,1 0 1,-1 1-1,1-1 1,-1 0-1,0 1 1,1-1-1,-1 1 1,0 0-1,0-1 1,1 1-1,-1-1 1,0 1-1,0 0 1,0 0 0,1-1-1,-1 1 1,0 0-1,0 0 1,0 0-1,0 0 1,1 0-1,-1 0 1,0 0-1,0 0 1,0 0-1,0 1 1,0-1-1,1 0 1,-1 0 0,0 1-1,0-1 1,1 1-1,-1-1 1,0 0-1,0 1 1,1 0-1,-1-1 1,1 1-1,-1-1 1,0 1-1,1 0 1,-1-1-1,1 1 1,-1 0 0,1-1-1,0 1 1,-1 0-1,1 0 1,0 0-1,0-1 1,-1 1-1,1 0 1,0 0-1,0 0 1,0 0-1,0-1 1,0 1-1,0 0 1,0 0 0,0 0-1,1 1 1,-2 17 29,1 0 0,1 0 0,1 0 0,1 0 0,1 0 0,7 24 0,48 116 249,-55-151-286,-2-2-244,1 0 0,0-1 0,0 1-1,0-1 1,1 0 0,0 0 0,0 0 0,0 0 0,1-1-1,0 0 1,0 0 0,0 0 0,0 0 0,0-1-1,1 0 1,-1 0 0,1 0 0,0-1 0,9 3-1,15 2-2827</inkml:trace>
</inkml:ink>
</file>

<file path=ppt/ink/ink19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9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92 6656,'-1'3'688,"0"0"0,0 0 0,1 0 0,0 0 0,-1 0 0,1 0 1,0 1-1,1-1 0,-1 0 0,1 0 0,-1 0 0,1 0 0,0 0 0,2 6 1,-1-3-110,20 69 882,58 134 0,-79-207-1311,-5-21-23,1-2 0,1 1 0,1 0 0,2-28 1,-1 13-18,1 21-87,0 0-1,1 0 0,0 1 1,1-1-1,1 0 0,0 1 1,1 0-1,0 0 1,1 0-1,0 1 0,16-23 1,-17 28 15,0 0 1,1 0 0,0 1 0,0 0 0,0 0 0,0 0 0,1 1-1,0 0 1,0 0 0,1 1 0,-1-1 0,1 2 0,0-1 0,0 1-1,0 0 1,1 1 0,-1 0 0,1 0 0,14 0 0,-13 2 45,-1 0-1,0 1 1,0 0 0,0 0 0,0 1 0,0 1 0,0-1 0,-1 1 0,1 1-1,-1 0 1,0 0 0,1 0 0,-2 1 0,1 0 0,9 9 0,-8-5 0,0 1 0,-1 0 0,0 1 0,0-1 1,-1 2-1,0-1 0,-1 1 0,-1 0 0,7 20 0,0 10-46,-3 1 0,-1 1 0,-3-1 0,-1 1-1,-2 54 1,-5-86-44,-4-19-33,-5-32-108,9 13-60,2 0-1,1 0 1,1 0 0,2-1-1,0 1 1,1 0 0,2 1-1,10-30 1,-12 45 179,0 0 1,0 0 0,1 1-1,0-1 1,1 1 0,0 0-1,1 0 1,0 1-1,0 0 1,0 0 0,1 1-1,1 0 1,-1 0 0,1 1-1,0 0 1,0 0 0,1 1-1,0 0 1,0 1-1,0 0 1,0 1 0,14-3-1,-11 5 98,0 0 0,1 1 0,-1 1-1,0 0 1,1 1 0,-1 0 0,0 1 0,0 1-1,-1 0 1,1 1 0,-1 0 0,21 12-1,-28-15-58,9 6 99,0 0 1,-1 1 0,0 0 0,0 1 0,-1 1 0,0 0-1,0 0 1,-2 1 0,1 1 0,-2-1 0,1 2-1,-2-1 1,0 2 0,6 14 0,-9-19-100,0 1 0,-1 0 1,-1 0-1,0 0 0,-1 1 0,0-1 1,0 1-1,-1-1 0,-1 1 0,0 0 1,0-1-1,-1 1 0,-1-1 0,0 1 1,0-1-1,-2 0 0,1 0 0,-1 0 1,-1 0-1,-6 12 0,-5-7-1003,12-14-728,9-7-1072,-4 4 2510,0 0 0,0 0-1,0-1 1,-1 1 0,1 0-1,0 0 1,0-1-1,-1 1 1,1 0 0,-1-1-1,1 1 1,-1-1 0,0 1-1,1-1 1,-1 1-1,0-1 1,0-2 0,1-3-779,2-11-2011</inkml:trace>
</inkml:ink>
</file>

<file path=ppt/ink/ink19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7:59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176 234 5888,'2'1'470,"-1"1"1,0-1 0,1 1-1,-1-1 1,0 0 0,1 0-1,0 0 1,-1 0-1,1 0 1,0 0 0,-1 0-1,1 0 1,0-1 0,0 1-1,0-1 1,0 1-1,-1-1 1,1 0 0,0 1-1,0-1 1,2-1-1,1 1-98,1-1 0,-1 0 0,0 0 0,0 0 0,0-1 0,0 0 0,8-4 0,-2 0-332,0 0 0,0-1-1,-1-1 1,0 0 0,14-14-1,-21 19 11,0 0-1,0-1 0,0 1 0,-1-1 1,1 0-1,-1 0 0,0 0 0,0 0 0,0 0 1,-1 0-1,1 0 0,-1-1 0,0 1 1,-1 0-1,1-1 0,-1 1 0,1-1 1,-1 1-1,-1-1 0,1 1 0,0-1 0,-1 1 1,0 0-1,0-1 0,-2-3 0,1 3-28,0 1 0,1 0 0,-2 0 0,1 1 0,0-1 0,-1 0 0,0 1 0,1-1 0,-2 1 0,1 0 0,0 0 0,0 0 0,-1 1 0,0-1 0,1 1 0,-1 0 0,0 0 0,0 0 0,0 0 0,-1 1 0,1-1 0,0 1 0,0 0 0,-1 1 0,1-1 0,-1 1 0,1 0 0,-1 0 0,-7 1 0,-4 0 93,1 1-1,0 0 0,0 1 0,0 1 1,1 1-1,-1 0 0,-17 9 0,24-10-30,0 1 1,0 0-1,0 1 0,1 0 0,0 0 0,0 1 0,0 0 0,1 0 0,0 0 1,0 1-1,1 0 0,0 0 0,1 0 0,-1 1 0,2-1 0,-1 1 0,1 0 1,0 0-1,1 1 0,0-1 0,1 0 0,0 1 0,0-1 0,1 1 0,0-1 1,1 1-1,0-1 0,2 10 0,3-3 31,1-1 0,0 0 0,0 0 0,2-1 0,0 0 0,0 0 0,1-1 1,1-1-1,0 0 0,1 0 0,0-1 0,1 0 0,0-1 0,1-1 0,0 0 0,18 8 0,-18-10-225,0-1 0,0 0-1,1-2 1,0 1-1,0-2 1,0 0 0,31 2-1,-34-5-377,0-1 0,1 1 0,-1-2 0,0 0 0,0 0 0,0-2 0,0 1 0,-1-1 0,1-1 0,18-10 0,31-28-2711,-7 2-127</inkml:trace>
</inkml:ink>
</file>

<file path=ppt/ink/ink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5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20 236 2944,'-20'-28'868,"21"26"781,28-11 2276,70-33-2538,-85 38-1258,0-1 1,-1-1-1,18-18 0,-29 27-117,1-1-1,-1 0 1,0 0-1,-1 0 1,1 0-1,0 0 1,-1 0 0,1-1-1,-1 1 1,1 0-1,-1-1 1,0 1-1,0-1 1,0 1-1,-1-1 1,1 0-1,-1 1 1,1-1-1,-1 0 1,0 1-1,0-1 1,0 0-1,0 1 1,0-1-1,-1 0 1,1 1 0,-1-1-1,0 0 1,0 1-1,-1-4 1,1 5-9,0 0 0,0 0 1,-1 0-1,1 0 1,0-1-1,0 2 0,-1-1 1,1 0-1,-1 0 0,1 0 1,-1 1-1,1-1 1,-1 1-1,0-1 0,1 1 1,-1 0-1,1-1 0,-1 1 1,0 0-1,1 0 1,-1 0-1,0 0 0,1 0 1,-1 1-1,0-1 0,1 1 1,-1-1-1,1 1 1,-3 0-1,-3 2 19,1-1 0,-1 1 1,1 1-1,0-1 0,-8 6 0,5 0 17,-1 0 0,1 1 0,1 0 0,0 0 0,0 1-1,1 0 1,1 1 0,0-1 0,0 1 0,1 0 0,-4 15-1,4-11 112,0 1 0,1-1-1,1 1 1,0-1 0,2 1 0,0 0-1,1 0 1,2 22 0,-1-31-96,1 0 0,0 0 0,0 0 0,0-1 0,1 1 0,1-1 1,-1 1-1,1-1 0,0 0 0,1 0 0,0-1 0,0 1 1,0-1-1,1 0 0,-1-1 0,2 1 0,-1-1 0,0 0 0,1-1 1,0 0-1,0 0 0,1 0 0,-1-1 0,1 0 0,-1 0 0,1-1 1,0 0-1,9 1 0,0 0 1,0-2-1,0 0 1,0-1 0,0 0 0,0-2 0,0 0-1,0-1 1,-1 0 0,1-2 0,-1 0 0,0 0-1,24-13 1,-29 12-42,0 0-1,0 0 1,0-1 0,-1 0-1,-1-1 1,1 0-1,-1-1 1,0 0 0,-1 0-1,0-1 1,-1 0-1,0 0 1,0-1 0,-1 0-1,-1 0 1,0 0-1,0-1 1,-1 0 0,0 0-1,-1 0 1,2-19 0,9-122-269,-15 131 161,1 21 91,-1 1-1,1-1 1,0 1 0,-1-1-1,1 0 1,0 1-1,0-1 1,0 1-1,-1-1 1,1 0-1,0 1 1,0-1-1,0 0 1,0 1-1,0-1 1,0 1 0,0-1-1,0 0 1,1 1-1,-1-1 1,0 0-1,0 1 1,0-1-1,1 1 1,-1-1-1,0 1 1,1-1 0,-1 0-1,0 1 1,1-1-1,-1 1 1,1 0-1,-1-1 1,1 1-1,-1-1 1,1 1-1,-1 0 1,1-1-1,-1 1 1,1 0 0,-1-1-1,1 1 1,0 0-1,-1 0 1,1 0-1,-1 0 1,1 0-1,0-1 1,-1 1-1,1 0 1,0 0-1,-1 0 1,1 1 0,0-1-1,-1 0 1,1 0-1,-1 0 1,1 0-1,0 1 1,-1-1-1,1 0 1,-1 0-1,1 1 1,0 0 0,43 8-47,-8 0 25,1-2 0,44 2 1,-36-9 106,0-2 0,64-12 1,-5 0 36,-127 30 66,-84 63 187,95-69-244,1 1 0,1 1 0,0-1 0,0 2 0,1-1 1,1 2-1,-12 24 0,18-33-77,0 0-1,0 0 1,1 1 0,0-1 0,0 1-1,0 0 1,1-1 0,0 1 0,0-1 0,0 1-1,1 0 1,0-1 0,0 1 0,0-1-1,0 1 1,1-1 0,0 0 0,1 0-1,-1 0 1,1 0 0,0 0 0,0 0 0,0-1-1,7 8 1,1-1 4,0 0 0,1-1 0,0 0 1,0-1-1,1-1 0,0 0 0,0-1 0,1 0 0,0-1 0,1 0 1,-1-1-1,1-1 0,0 0 0,20 2 0,-16-4-34,-1-1-1,1 0 0,-1-1 1,1-1-1,-1-1 1,1-1-1,-1 0 1,0-1-1,0-1 1,0-1-1,25-12 0,-18 6-126,0-2-1,-1-1 0,37-31 1,-53 40 22,-1 0 0,-1 0 0,1-1-1,-1 0 1,0 0 0,-1-1 0,0 0 0,0 0 0,0 0 0,-1-1 0,0 1 0,-1-1 0,0 0 0,0 0 0,1-10-1,-4 17 54,0 0 0,0 0 0,1 0 0,-1 1 0,-1-1 0,1 0 0,0 0 0,0 0 0,-1 0 0,1 1 0,-1-1 0,1 0-1,-1 0 1,0 1 0,0-1 0,1 0 0,-1 1 0,0-1 0,-3-2 0,3 4 32,1 0 0,-1-1 0,0 1 0,0 0 0,0 0 0,0-1 0,0 1 0,0 0 0,0 0 0,0 0 0,0 1 0,0-1 0,0 0 1,0 0-1,0 0 0,0 1 0,0-1 0,0 0 0,0 1 0,0-1 0,0 1 0,0-1 0,0 1 0,1 0 0,-1-1 0,0 1 0,0 0 0,1-1 0,-1 1 0,1 0 0,-1 0 0,0 0 0,1 0 0,-1 0 0,1-1 0,0 1 0,-1 2 0,-6 8 121,0 0-1,0 0 0,1 1 0,1 0 0,-6 16 0,10-22-57,0 0 0,0 0 0,0 0 0,0 0 0,1 0 0,0 0-1,0 0 1,1 0 0,0-1 0,0 1 0,0 0 0,1 0 0,-1 0 0,5 7-1,-1-4-7,0 1 0,1-1-1,0-1 1,1 1-1,0-1 1,1 0-1,-1 0 1,1-1 0,1 0-1,-1-1 1,1 0-1,0 0 1,1-1-1,13 6 1,-18-9-173,1 0 0,-1 0 0,1-1 0,-1 1 0,1-1 0,0-1 0,0 1 0,0-1 0,-1 0 0,1 0 0,0-1-1,7-1 1,-8 1-167,0-1 0,-1 0-1,0 0 1,1 0-1,-1 0 1,0-1 0,0 0-1,0 0 1,-1 0-1,1 0 1,-1 0 0,1-1-1,-1 1 1,0-1-1,-1 0 1,5-8 0,7-22-2190,-1-8 22</inkml:trace>
</inkml:ink>
</file>

<file path=ppt/ink/ink19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0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5120,'14'0'8732,"11"-1"-5425,59-1-819,14 11-1700,140-7-1,-179-5-524,0-4-1,-1-1 0,106-32 0,-270 62 378,88-15-554,-1 0-1,1 1 0,0 0 1,1 2-1,0 0 0,1 1 1,0 1-1,0 0 0,1 1 1,1 1-1,-18 22 0,25-29-55,1 1-1,-1 0 0,2 1 0,-1 0 0,1-1 1,1 2-1,0-1 0,0 0 0,0 1 1,-3 19-1,6-23-24,0 0-1,1-1 1,0 1 0,0 0 0,0-1 0,1 1-1,-1 0 1,2-1 0,-1 1 0,0-1-1,1 1 1,0-1 0,0 0 0,1 1 0,-1-1-1,1 0 1,0-1 0,1 1 0,-1 0-1,1-1 1,4 4 0,1 0-157,0-2 0,1 1 0,0-1 0,0 0 0,0-1 0,1 0 0,0-1 1,-1 0-1,1-1 0,1 0 0,11 1 0,14 1-1644,0-1 0,42-2 0,-21-2-1275</inkml:trace>
</inkml:ink>
</file>

<file path=ppt/ink/ink19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0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69 183 6528,'10'-8'1399,"-6"11"2167,-8 18 2732,-1-10-5955,1 0 0,1 0 0,0 1-1,0 0 1,1 0 0,1-1 0,0 1-1,1 0 1,0 0 0,0 0 0,1 0-1,1 0 1,0 0 0,5 14 0,-4-20-247,0 0 0,0 0 0,1 0 1,-1 0-1,1-1 0,1 1 1,-1-1-1,1 0 0,0 0 0,0-1 1,0 0-1,1 0 0,0 0 0,0 0 1,6 3-1,6 1 26,0 0-1,0-1 1,34 9-1,-25-10-57,1-2 0,-1-1 0,1-1 0,0-1 0,-1-1 0,1-2 0,0-1 0,-1-1 0,31-8 0,-48 10-118,-1-1-1,1 0 1,-1 0-1,0-1 1,0 0-1,0 0 1,0-1-1,-1 0 1,1-1-1,-1 0 1,-1 0-1,1-1 0,-1 1 1,0-2-1,-1 1 1,0-1-1,6-10 1,-8 12-68,-1-1 0,0 0 0,-1-1 0,0 1 0,0 0 1,-1-1-1,0 1 0,0-1 0,0 1 0,-1-1 0,0 1 0,-1-1 0,-2-14 0,-2 9-50,0 0-1,0 0 0,-1 0 0,-1 1 0,0 0 1,-1 1-1,0-1 0,-1 2 0,-19-20 0,9 16 22,-1 1 0,0 0-1,-1 2 1,-39-16 0,17 10-15,-71-16 0,96 28 181,-1 1 0,1 1 0,-1 1-1,0 0 1,1 1 0,-1 1 0,0 1 0,0 1-1,1 1 1,-1 0 0,1 1 0,-30 11-1,41-11-189,1-1 0,-1 1-1,1 0 1,0 0 0,-9 9-1,13-11 65,0 1-1,0-1 1,0 0-1,0 1 1,0-1-1,0 1 0,0 0 1,1-1-1,-1 1 1,1 0-1,0 0 0,0 0 1,0 0-1,0 0 1,0 5-1,2 0-241,1-1-1,0 1 1,0-1-1,0 1 1,1-1-1,7 13 1,19 38-2335</inkml:trace>
</inkml:ink>
</file>

<file path=ppt/ink/ink19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2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619 138 6016,'0'0'183,"0"0"1,-1 0-1,1 0 0,0 0 1,-1 0-1,1 0 0,0 0 1,-1 0-1,1 0 0,0 0 1,-1 0-1,1 0 0,0 0 1,-1 0-1,1 0 0,0 0 1,0 0-1,-1 0 0,1 0 1,0-1-1,-1 1 1,1 0-1,0 0 0,0 0 1,-1-1-1,1 1 0,0 0 1,0 0-1,0-1 0,-1 1 1,1 0-1,0 0 0,0-1 1,0 1-1,0 0 0,0-1 1,-1 1-1,1 0 1,0 0-1,0-1 0,0 1 1,0 0-1,0-1 0,0 1 1,0-1-1,-4-28 2177,4 24-2255,0 0 0,0 0 0,-1 1 1,0-1-1,0 0 0,0 0 0,0 0 0,-1 1 0,0-1 0,0 1 1,0-1-1,0 1 0,-6-8 0,2 8 38,0 0 1,-1 1-1,1 0 0,-1 0 0,0 1 1,0 0-1,1 0 0,-1 0 1,0 1-1,-1 0 0,1 1 0,0-1 1,0 1-1,-10 2 0,-11 1 94,0 2 0,-33 10 0,39-10-132,4 0-64,0 0 0,0 1 0,0 0 0,1 2 0,0 0 0,0 1 0,1 1-1,0 0 1,1 1 0,0 1 0,-22 23 0,26-23-33,0 1 1,0 1-1,2-1 1,-1 2-1,2-1 1,0 1-1,1 1 0,0-1 1,1 1-1,1 1 1,1-1-1,0 1 1,1-1-1,1 1 0,0 0 1,1 0-1,1 0 1,1 0-1,4 24 1,-3-25-34,1-1 1,1 0 0,1 0-1,0 0 1,1 0 0,0-1 0,1 0-1,1 0 1,0 0 0,1-1-1,1-1 1,0 0 0,0 0 0,1 0-1,1-2 1,0 1 0,0-2 0,1 1-1,0-2 1,25 13 0,-18-12-95,0-1 1,0-1-1,1-1 1,0-1-1,0 0 1,1-2-1,-1-1 1,1 0-1,-1-2 1,36-3-1,-39 1-324,0-2 0,-1 0 0,1-1 1,-1-1-1,0 0 0,0-2 0,-1 0 0,0 0 0,-1-2 0,1 0 0,-2-1 0,27-24 1,-23 15-290,-2 0-1,0-1 1,22-39 0,-35 55 866,-2 4-1,-1 0 0,1 0 0,0 0 1,0 0-1,-1 0 0,1 0 0,0 0 0,0 0 0,0 0 1,0 0-1,0 0 0,0 0 0,0 1 0,0-1 0,0 0 1,1 1-1,-1-1 0,0 1 0,0-1 0,1 1 0,-1 0 1,0-1-1,0 1 0,1 0 0,-1 0 0,0 0 0,1 0 0,-1 0 1,0 0-1,1 1 0,-1-1 0,0 0 0,0 1 0,1-1 1,-1 1-1,2 0 0,4 3 431,0 1 1,0 0-1,-1 0 0,0 0 0,7 8 1,9 7-174,-3-7-106,1 0-1,0-2 1,1 0 0,0-2 0,1 0 0,0-1 0,0-1 0,0-1-1,1-2 1,0 0 0,0-1 0,0-1 0,1-1 0,-1-1 0,0-2-1,34-5 1,-34 4-127,0-1 0,-1-1 0,0-1 0,0 0 1,0-2-1,36-19 0,-53 25-149,-1-1 1,1 1-1,-1-1 1,1 0-1,-1-1 1,0 1-1,0-1 1,0 0-1,-1 0 1,0 0-1,1 0 1,-1 0-1,-1-1 1,1 1-1,-1-1 1,1 0-1,-1 0 1,-1 0-1,1 0 1,-1 0-1,0 0 1,0-1-1,0 1 1,-1 0-1,0-1 1,0 1-1,0 0 1,0 0-1,-1-1 1,0 1-1,0 0 1,-1 0-1,-2-8 1,0 5 0,1-1 1,-2 1 0,1 0 0,-1 0 0,0 0 0,-1 0 0,0 1 0,-12-13-1,-1 1-1,7 6-13,0 1 0,-1 0 0,0 1 0,-1 1-1,-1 0 1,1 1 0,-1 0 0,-30-12 0,20 12-10,-1 1 0,-1 1 0,1 1 0,-43-3 1,49 8 10,0 0 1,0 2-1,1 0 1,-1 1 0,1 1-1,-1 0 1,1 2 0,-27 10-1,28-9-46,1 0 0,-1 2 0,1 0 0,1 1 0,0 0-1,-26 21 1,34-24-54,1 1-1,0 0 1,0 0 0,1 0-1,0 1 1,0 0-1,1 1 1,0-1-1,0 1 1,1 0 0,0 0-1,1 0 1,-4 17-1,6-22-61,0 1 1,0-1-1,1 1 0,0-1 0,0 1 0,0 0 0,1-1 1,-1 1-1,1-1 0,0 1 0,1-1 0,-1 0 0,1 1 1,0-1-1,0 0 0,0 0 0,0 0 0,1 0 0,-1-1 1,1 1-1,0-1 0,0 1 0,1-1 0,-1 0 0,1 0 0,-1-1 1,8 5-1,4 1-529,0-1 0,0 0 1,0-1-1,1-1 0,0 0 0,17 2 1,52 11-2507</inkml:trace>
</inkml:ink>
</file>

<file path=ppt/ink/ink19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3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5376,'4'1'8458,"5"0"-4985,-8-1-3378,0 0-1,0 0 1,0 1 0,0-1 0,0 0 0,0 1 0,0-1 0,0 1 0,0-1 0,0 1 0,0-1 0,-1 1 0,1 0 0,0-1 0,0 1 0,0 0 0,-1 0 0,1-1 0,0 1 0,-1 0 0,1 0 0,-1 0 0,1 0-1,-1 0 1,1 2 0,15 57 83,56 259 2140,-67-302-1207,-2-29-562,3-47-335,-5 39-146,4-25 35,-3 18-198,1 0 0,1-1 1,10-31-1,-12 51 96,1 1 1,0-1-1,0 1 0,1 0 0,0 1 0,0-1 1,0 0-1,1 1 0,0 0 0,1 0 1,-1 1-1,1-1 0,0 1 0,0 1 0,13-9 1,0 6 104,-1 0 1,1 1 0,0 1-1,0 1 1,26-2 0,-37 6-69,1 0-1,-1 0 1,0 1 0,0 0 0,1 0 0,-1 1 0,0 0 0,0 1 0,-1 0 0,1 0 0,0 0 0,-1 1 0,0 0 0,0 1 0,0-1 0,0 1 0,-1 1 0,0-1 0,0 1-1,-1 0 1,9 12 0,-6-7-33,0 0 0,-1 0-1,0 1 1,-1 0 0,0 0 0,-1 1-1,0-1 1,-1 1 0,0 0-1,-2 1 1,1-1 0,0 23 0,-3-9-28,1-12 10,-1 0 1,-1 0-1,0-1 1,-5 19-1,15-68-264,1 0 0,2 0-1,1 1 1,2 1 0,1 0-1,1 1 1,2 0 0,36-45-1,-50 72 339,-1 0 0,1 0 0,0 1 0,0-1 0,1 1 0,-1 0 0,1 0 0,0 1 0,0 0 0,0 0 0,1 0 0,-1 1 0,1 0 0,-1 0 0,1 0-1,9 0 1,-7 2 23,-1 0-1,1 1 0,0 0 0,-1 0 0,1 1 1,-1 0-1,0 1 0,1-1 0,-1 2 0,0-1 1,11 8-1,-3-1 23,1 2 0,-1 0 0,-1 1 0,-1 1 0,0 0 0,0 0-1,-1 2 1,-1 0 0,-1 0 0,12 24 0,-8-10-64,-2 1 0,-1 0-1,-1 1 1,12 65 0,-15-1-4965,-8-85 1701</inkml:trace>
</inkml:ink>
</file>

<file path=ppt/ink/ink19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3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9216,'-6'15'4337,"6"7"-3992,1-17 434,2 77 4078,12 28-4990,-3-26 422,23 297-246,-18 75-74,-14-308-2247,-3 2-3349,0-116 3174</inkml:trace>
</inkml:ink>
</file>

<file path=ppt/ink/ink19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3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1 132 8192,'2'-6'296,"1"1"-1,0 0 1,0 0 0,0 0 0,1 0-1,0 1 1,0 0 0,0-1 0,0 2 0,1-1-1,-1 0 1,1 1 0,7-4 0,-4 1 235,3 0 771,-1-1 0,1 2 1,1-1-1,16-4 1,-4 3-1286,0 1 1,31-2 0,-33 5 670,-5 1-589,0 2-1,0 0 1,0 0 0,-1 2 0,1 0 0,0 1 0,-1 1-1,1 0 1,-1 1 0,0 1 0,-1 1 0,1 0-1,-2 1 1,1 0 0,-1 1 0,14 12 0,-18-14-11,-1 0 0,0 1 1,0 0-1,-1 1 0,0 0 1,-1 0-1,0 1 0,0-1 1,-1 2-1,0-1 1,-1 1-1,0 0 0,-1 0 1,0 0-1,0 0 0,-1 1 1,-1-1-1,0 1 0,-1 0 1,0 0-1,-1 0 0,-2 23 1,1-31-65,0 0 1,0 1 0,0-1 0,-1 0-1,1 0 1,-1 0 0,0 0 0,0-1 0,-1 1-1,1-1 1,-1 1 0,0-1 0,0 0-1,0 0 1,-6 5 0,3-4 11,-1 1 0,0-2-1,0 1 1,0-1 0,-1 0 0,1 0 0,-1-1-1,-9 1 1,-9 1-17,0-1-1,0-2 0,-1-1 1,-36-4-1,-20-12-431,13 2-1373,24 10-2223,31 4 938</inkml:trace>
</inkml:ink>
</file>

<file path=ppt/ink/ink19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4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1068 5248,'15'-8'2822,"-1"0"1,31-9-1,19-10 700,19-14-898,111-111-2646,-168 129 199,0 0 0,-2-2 0,-1-1-1,-2-1 1,0 0 0,19-35 0,-30 44-183,0 1 1,-1-1-1,-2-1 0,1 0 1,-2 0-1,-1 0 1,0-1-1,-1 0 1,2-35-1,-6 39-59,-1-1 1,0 1-1,-1 0 0,-1-1 1,0 1-1,-1 0 1,-1 1-1,-1-1 0,0 1 1,-1 0-1,0 0 0,-17-24 1,17 29-20,-1-1 0,0 1 0,-1 0 0,0 1 0,0 0 0,-1 0 0,0 1 0,0 0 0,-1 1 0,0 0 0,-1 1 0,1 0 0,-1 0 0,0 2 0,-15-5 0,4 3-42,0 1 0,-1 2 0,0 0-1,0 1 1,0 1 0,-42 5 0,52-2 94,0 0 0,0 1 0,0 1-1,0 1 1,1-1 0,0 2 0,0 0 0,0 1-1,1 0 1,0 1 0,0 0 0,-14 13-1,23-18 34,0 1 0,0 0-1,0-1 1,0 1-1,0 1 1,1-1 0,-1 0-1,1 0 1,1 1-1,-1-1 1,0 1 0,1 0-1,-1 8 1,1-3-4,0 1 1,1-1 0,0 1-1,1-1 1,0 0 0,3 12-1,6 15 50,1-1-1,27 57 1,-23-59 77,24 60 219,53 136 640,-74-177-607,-2-1 0,11 73 0,-2 113 865,-4-31-520,-21-198-804,1 0-1,1 0 0,-1 0 1,2 0-1,-1 0 0,1 0 1,1-1-1,-1 0 0,1 1 0,1-1 1,0 0-1,10 12 0,-14-18-27,1-1 0,-1 1 0,0-1-1,1 0 1,-1 0 0,1 1 0,-1-1-1,1-1 1,0 1 0,-1 0 0,1 0-1,0 0 1,0-1 0,-1 1 0,1-1-1,0 0 1,0 1 0,0-1 0,0 0-1,0 0 1,0 0 0,0 0 0,-1 0-1,1-1 1,0 1 0,0-1 0,0 1-1,0-1 1,-1 1 0,4-3 0,1 1-259,28-6-2339</inkml:trace>
</inkml:ink>
</file>

<file path=ppt/ink/ink19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5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59 289 5632,'67'-36'6024,"-50"29"-5544,-1 0 0,-1-2 1,1 0-1,-1 0 0,-1-2 1,18-15-1,-24 17-373,1-1 0,-1 0-1,-1 0 1,0-1 0,0 0-1,9-21 1,-16 30-59,1-1 0,-1 1 0,1 0 0,-1 0 0,0 0 0,0 0 0,0-1 0,0 1 0,0 0 1,0 0-1,0 0 0,-1-1 0,1 1 0,-1 0 0,0 0 0,1 0 0,-1 0 0,0 0 0,0 0 0,-1 0 0,1 0 0,0 1 0,0-1 1,-1 0-1,1 1 0,-1-1 0,0 1 0,1-1 0,-1 1 0,0 0 0,0 0 0,0 0 0,0 0 0,-4-2 0,0 1 75,-1-1-1,0 1 1,0 0-1,0 0 0,0 0 1,0 1-1,0 1 1,0-1-1,-1 1 1,-8 1-1,4 1 17,1 1 1,0 0-1,0 1 0,1 0 1,-1 1-1,1 0 0,0 0 1,0 1-1,-17 14 1,21-16-90,0 1 1,1 0-1,-1 0 1,1 1-1,0-1 1,1 1 0,0 0-1,-1 0 1,2 1-1,-1-1 1,1 1 0,0 0-1,0 0 1,1 0-1,0 0 1,0 0-1,0 9 1,1-6-8,1-1-1,0 1 1,1 0 0,0 0-1,1-1 1,0 1 0,1-1-1,0 0 1,0 1 0,1-1-1,0-1 1,0 1 0,1 0-1,0-1 1,1 0 0,0 0-1,9 9 1,3-4 29,0 0 0,1-2 0,1 0-1,39 15 1,95 24-2031,-111-41-494,-4-4-256</inkml:trace>
</inkml:ink>
</file>

<file path=ppt/ink/ink19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5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364 17 6016,'-1'-1'362,"1"0"0,-1 0 0,0 0 0,1 0 0,-1 1 0,0-1 0,0 0 0,1 0 0,-1 0 0,0 1 0,0-1 0,0 0 0,0 1 0,0-1 0,0 1-1,0-1 1,0 1 0,-2-1 0,-26-1 1672,-34 15-3134,48-10 1886,-14 3-529,14-4 8,0 1 0,0 0-1,0 1 1,0 1 0,1 0 0,-1 1 0,1 0-1,1 1 1,-1 1 0,1 0 0,-13 11-1,24-18-211,0 1 0,0 0-1,0 0 1,1 0-1,-1 0 1,0 0 0,1 0-1,-1 0 1,1 0-1,0 0 1,-1 1-1,1-1 1,0 1 0,1-1-1,-1 1 1,0-1-1,1 1 1,-1-1 0,1 1-1,0 3 1,0-4-18,1 1 1,0-1-1,0 0 0,0 1 1,0-1-1,0 0 1,0 0-1,1 0 0,-1 0 1,1 0-1,0 0 1,-1 0-1,1 0 0,0 0 1,0-1-1,0 1 1,3 1-1,8 4 64,1 0-1,-1-1 1,1 0-1,1-1 1,-1-1 0,19 4-1,199 25 795,-231-33-890,22 3 84,13 0 126,1 2 0,-2 2 0,1 1 0,58 21 0,-89-27-158,0 0-1,-1 0 0,1 1 0,-1-1 1,1 1-1,-1 0 0,0 0 0,0 1 0,-1-1 1,1 1-1,-1 0 0,1 0 0,-1 0 1,5 8-1,-7-8-2,0-1 1,0 1-1,0-1 0,-1 1 1,1-1-1,-1 1 0,0-1 0,0 1 1,0-1-1,0 1 0,0 0 1,-1-1-1,0 1 0,0-1 1,0 0-1,0 1 0,0-1 1,-1 0-1,1 1 0,-1-1 1,0 0-1,0 0 0,-3 3 1,-1 1 76,1 0-1,-1 0 1,-1-1 0,1 0 0,-1 0 0,0-1 0,-1 0 0,1 0 0,-1-1 0,0 0 0,-16 6 0,8-5 32,0 0 0,-1-2 1,0 0-1,0-1 0,-30 0 1,-3-4 67,1-3 1,-1-2 0,-65-18 0,107 24-261,0-1 0,0 2 0,0-1-1,-17 2 1,-2 6-1687,26-6 1487,0-1-1,1 1 1,-1-1 0,0 1 0,0 0 0,1-1-1,-1 1 1,0 0 0,1-1 0,-1 1-1,1 0 1,-1 0 0,1 0 0,-1-1-1,1 1 1,0 0 0,-1 0 0,1 0 0,0 0-1,0 0 1,0 0 0,0 0 0,-1 1-1,1 10-3224</inkml:trace>
</inkml:ink>
</file>

<file path=ppt/ink/ink19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6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334 2 5632,'-1'0'187,"0"-1"1,1 1-1,-1 0 1,0 0-1,1 0 0,-1-1 1,0 1-1,1 0 1,-1 0-1,0 0 0,1 0 1,-1 0-1,0 0 1,1 1-1,-1-1 1,0 0-1,1 0 0,-1 0 1,1 1-1,-1-1 1,0 0-1,1 0 1,-1 1-1,1-1 0,-2 1 1,-27 16 2591,7-5-1962,-42 9 322,32-12-229,2 1 0,-1 1 0,-48 27-1,77-37-879,1-1 0,-1 1 0,0 0-1,1 0 1,-1 0 0,1 0 0,-1 0 0,1 0-1,0 1 1,-1-1 0,1 0 0,0 1-1,0-1 1,0 1 0,0-1 0,0 1-1,0 0 1,0-1 0,0 1 0,1 0 0,-1 0-1,1-1 1,-1 1 0,1 0 0,0 0-1,0 0 1,0 0 0,0 0 0,0-1-1,0 1 1,0 0 0,1 0 0,-1 0-1,0 0 1,1-1 0,0 1 0,-1 0 0,1-1-1,0 1 1,0 0 0,0-1 0,0 1-1,0-1 1,3 3 0,3 3 10,0 0 0,0 0 1,1-1-1,0 0 0,1 0 0,13 6 1,2 0 105,1-1 0,-1-1 1,2-1-1,-1-1 0,1-2 0,49 7 1,58-2 397,-65-7-135,-1 3-1,123 29 1,-185-35-376,0 1 0,0-1 0,0 1 0,-1 0 0,1 1 0,-1-1 0,0 1 0,1 0 0,-1 0 0,-1 0 0,1 0 0,0 1 0,5 7 0,-7-8-13,-1-1-1,0 1 0,0-1 1,0 1-1,0-1 0,0 1 1,-1-1-1,1 1 0,-1 0 1,0-1-1,0 1 0,0 0 0,0-1 1,0 1-1,0 0 0,-1 0 1,1-1-1,-1 1 0,0-1 1,0 1-1,0-1 0,0 1 0,0-1 1,0 1-1,-1-1 0,1 0 1,-4 4-1,-1 0 21,1 1 0,-2-1 0,1 0-1,-1-1 1,1 0 0,-1 0 0,-1 0 0,1-1 0,-1 0 0,0 0 0,-8 2 0,-14 4 55,-52 10 1,47-13-83,27-5-23,-36 8 82,-52 5 1,85-14-248,1 0 0,-1 0-1,0-2 1,1 1 0,-1-1 0,0-1 0,1 0-1,-1 0 1,1-1 0,-16-7 0,2-9-1742,23 18 1629,1 0 1,-1-1-1,0 1 0,1-1 1,-1 1-1,1-1 0,-1 1 1,1-1-1,-1 1 0,1-1 0,0 1 1,0-1-1,0 1 0,0-1 1,0 1-1,0-1 0,0 1 0,1-1 1,-1 1-1,0-1 0,1 1 1,0-1-1,-1 1 0,2-3 1,4-8-2785</inkml:trace>
</inkml:ink>
</file>

<file path=ppt/ink/ink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5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5888,'0'-4'2944,"29"8"-3968,-15-4 5632,9 0-4736,11 3 128,-2 6-2816,2 7 0,-11-2 2688,-9 11 0</inkml:trace>
</inkml:ink>
</file>

<file path=ppt/ink/ink19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6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84 455 10496,'0'-1'278,"-1"-1"0,0 1 1,1 0-1,-1-1 0,0 1 0,0 0 1,0 0-1,0 0 0,0 0 0,-1-1 1,1 2-1,0-1 0,-3-2 1,4 3-107,-1 0 0,1 0 0,-1 0 0,1 0 0,-1 0 0,1 0 0,-1 0 0,1 0 0,0 0 0,-1 0-1,1 0 1,-1 0 0,1 1 0,-1-1 0,1 0 0,0 0 0,-1 0 0,1 1 0,0-1 0,-1 0 0,1 0 0,0 1 0,-1-1 0,1 0 0,0 1 0,-1-1 0,1 0 0,0 1 0,-1 0 0,0 3 472,-1-1-1,1 1 0,0 0 0,0-1 0,0 1 0,0 0 1,1 0-1,-1 0 0,1 4 0,0-3-599,1 1 1,0-1-1,0 0 0,0 0 0,0 0 0,1 0 1,0 0-1,0 0 0,0 0 0,1 0 1,-1-1-1,1 1 0,0-1 0,1 0 0,-1 0 1,1 0-1,-1 0 0,1-1 0,1 1 0,4 3 1,9 4 258,-1-1 1,2 0 0,31 12 0,-39-18-251,12 5 27,0-2 0,0-1 0,1-1 0,-1 0-1,1-2 1,0-1 0,0-1 0,0-1 0,40-5-1,-51 3-63,-1 0-1,1-1 0,-1-1 0,0 0 0,0-1 1,0 0-1,-1 0 0,20-14 0,-24 14-13,-1 0 0,1-1-1,-2 1 1,1-1 0,-1-1-1,0 1 1,0-1 0,0 0-1,-1 0 1,0 0 0,-1 0-1,0-1 1,0 0 0,3-13-1,-4 7-60,0 0 0,-2 0-1,0 0 1,0 0-1,-1 0 1,-1 0-1,-1 0 1,0 1 0,0-1-1,-1 1 1,-1 0-1,0 0 1,-13-22-1,6 13-31,0 1 0,-2 1-1,0 0 1,-2 1-1,0 0 1,-25-22-1,26 27 32,0 1-1,-1 0 0,0 1 1,-1 1-1,0 0 0,-1 1 0,0 2 1,0-1-1,-1 2 0,0 0 1,0 2-1,-40-7 0,45 10 7,0 0 0,-1 1 1,1 1-1,0 0 0,-1 1 0,1 0 0,-25 6 0,33-5-54,-1 0-1,1 0 0,0 1 1,-1 0-1,1 0 1,1 0-1,-1 1 1,0 0-1,1 0 0,0 0 1,0 1-1,0-1 1,0 1-1,1 0 0,0 1 1,0-1-1,0 1 1,1 0-1,-5 8 1,4 1-645,0 1 1,0-1-1,2 0 1,0 1-1,0 0 1,2 0-1,0-1 1,1 1-1,0 0 1,6 23 0,7 22-2576</inkml:trace>
</inkml:ink>
</file>

<file path=ppt/ink/ink19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7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72 206 7040,'-3'-4'4712,"8"-4"-1007,16-8-1819,208-81 1122,-194 81-2363,0 2-1,2 1 0,-1 2 0,76-13 1,-109 23-603,0 0 0,0 1 0,1 0 0,-1 0 0,0 0 0,1 0 1,-1 0-1,0 1 0,1 0 0,-1-1 0,0 1 0,0 0 0,0 1 0,0-1 1,0 0-1,0 1 0,0 0 0,0 0 0,0-1 0,-1 2 0,4 2 1,-4-2-28,0 0 1,0 1-1,0-1 1,-1 1-1,1 0 1,-1-1-1,0 1 1,0 0-1,0 0 1,0 0-1,-1 0 1,0 0-1,1 0 1,-2 0-1,1 0 1,0-1-1,-1 1 1,1 0-1,-3 5 1,-8 34-24,-2-1-1,-1-1 1,-3-1 0,-1 0 0,-2-1 0,-2-1-1,-1 0 1,-2-2 0,-1-1 0,-2-2 0,-2 0-1,-33 28 1,42-41 5,-12 13 50,-1-2 0,-1-2-1,-2 0 1,-1-3 0,-57 30 0,93-54-42,0-1 1,0 0 0,0 0-1,0-1 1,0 1 0,0 0-1,0-1 1,0 1 0,0-1-1,0 0 1,0 1 0,0-1-1,-1 0 1,1 0 0,0-1-1,0 1 1,0 0 0,0-1-1,0 1 1,-4-2 0,5 0 3,-1 1 0,1-1 1,0 0-1,0 1 0,0-1 1,0 0-1,1 0 1,-1 1-1,0-1 0,1 0 1,-1 0-1,1 0 0,0 0 1,-1 0-1,1 0 1,0 0-1,0 0 0,1 0 1,-1 0-1,0 0 0,0 0 1,1 1-1,-1-1 0,1 0 1,1-2-1,1-9 71,1-1-1,0 1 1,1 0-1,1 0 1,0 1-1,0 0 1,1 0-1,17-21 1,-21 30-39,0-1 0,1 1-1,-1-1 1,1 1 0,0 0 0,0 0-1,0 1 1,1-1 0,-1 1 0,1 0 0,-1 0-1,1 0 1,-1 1 0,1 0 0,0 0 0,0 0-1,0 0 1,0 1 0,0 0 0,0 0 0,-1 0-1,1 0 1,0 1 0,0 0 0,0 0-1,0 0 1,-1 1 0,7 2 0,7 5 17,0 1 0,-1 1 1,-1 0-1,19 17 0,-14-11-130,1-1 0,26 14 0,-42-26 20,0-1 0,1 0 1,-1-1-1,1 1 0,0-1 1,0-1-1,0 1 0,0-1 0,0 0 1,0-1-1,0 0 0,11-1 1,-6-1-295,0-1 1,-1 0 0,0-1 0,14-7-1,3-1-1405,-25 11 1420,-1 0 0,0 1-1,0-2 1,0 1-1,0 0 1,0 0 0,0-1-1,0 1 1,0-1 0,-1 1-1,1-1 1,-1 0 0,1 1-1,1-4 1,6-8-2890</inkml:trace>
</inkml:ink>
</file>

<file path=ppt/ink/ink19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8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23 7168,'-3'-3'3584,"6"-4"-3072,-3 7 4735,5 0-4607,-5 0 0,15-6 384,-6 6 128,14-3-1280,-4-1 0,4 4 896,-3 0 0,23 0-512,-11 0 0,14 4-1664,-7-4 128,-2 0-1535,-8 0 127</inkml:trace>
</inkml:ink>
</file>

<file path=ppt/ink/ink19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8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6784,'3'-12'3328,"3"24"-2560,-6-12 4480,19-9-5248,-5 6 128,4-1 127,-4 1 1,20-1-384,-7 4 128,16-5-511,-6 1-1,11 4-1536,-11 0 0</inkml:trace>
</inkml:ink>
</file>

<file path=ppt/ink/ink19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9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 7552,'14'-5'3712,"27"-6"-2688,-31 7 5759,28-1-6399,-10 2 0,29-1 0,-11 0 128,11-4-896,-11 4 128,2 0-1536,-10-3 0,4 2-767,-10 5 127</inkml:trace>
</inkml:ink>
</file>

<file path=ppt/ink/ink19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9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8320,'18'3'3779,"1"8"-3377,-11-6 473,63 33 5346,20 22-5951,-32-19 470,340 217-313,-390-253-500,15 10-905,0 1 0,38 32-1,-52-35-1410,-6-2-192</inkml:trace>
</inkml:ink>
</file>

<file path=ppt/ink/ink19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09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886 1 7040,'-76'56'9137,"12"-8"-7267,-134 85-1341,112-78-140,46-29-494,-208 142 1358,89-51-8182,144-105 4369</inkml:trace>
</inkml:ink>
</file>

<file path=ppt/ink/ink19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0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 6016,'5'-3'2944,"27"-10"-2176,-21 10 4736,26 3-4992,-9 0 128,33 0 127,-15 0 129,39 0-1152,-22 0 0,15-13 128,-11 2 0,17-8-2047,-18-1 127</inkml:trace>
</inkml:ink>
</file>

<file path=ppt/ink/ink19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0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23 4480,'-1'0'227,"1"-1"1,-1 1 0,1-1-1,0 1 1,-1-1 0,1 1-1,0-1 1,-1 1 0,1-1-1,0 0 1,0 1-1,-1-1 1,1 0 0,0 1-1,0-1 1,0 0 0,0 1-1,0-1 1,0 1-1,0-1 1,0 0 0,0 1-1,0-1 1,0 0 0,1 1-1,-1-1 1,0 0-1,0 1 1,1-1 0,-1 1-1,0-1 1,1 0 0,6-1 4015,2 17-3967,-5 6 440,-1 1 0,-2 0 0,0 0 0,-1 0 0,-5 38 0,2-13-276,1 9-307,2 0-1,3 0 0,2 0 0,16 69 1,-20-119-1435,0-8-109,-2-16-1358,0 9 1211,1-5-1151</inkml:trace>
</inkml:ink>
</file>

<file path=ppt/ink/ink19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1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10240,'0'10'5120,"0"42"-6272,0-45 9343,3 25-7679,-3-9 128,0 36 128,0-15 0,11 6-1152,-8-14 128,22 6 640,-7-10 128,5 0-640,-3-9 128,3-7-1024,-4-1 0,5-10-2176,-5-5 128</inkml:trace>
</inkml:ink>
</file>

<file path=ppt/ink/ink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6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68 376 2432,'-1'-1'156,"0"1"0,0-1-1,0 0 1,0 1 0,0-1 0,0 1-1,-1-1 1,1 1 0,0-1 0,0 1 0,0 0-1,-1 0 1,1-1 0,0 1 0,0 0 0,-1 0-1,1 0 1,0 1 0,0-1 0,-1 0-1,1 0 1,0 1 0,0-1 0,-1 1 0,1-1-1,0 1 1,0-1 0,0 1 0,0 0 0,0-1-1,0 1 1,0 0 0,0 0 0,0 0 0,0 0-1,1 0 1,-1 0 0,0 0 0,1 0-1,-1 0 1,0 0 0,1 0 0,-1 2 0,-3 4-69,1 0 0,0-1 1,1 1-1,-1 0 1,1 1-1,-1 8 0,2-8 56,1-1-1,-1 1 0,2 0 0,-1 0 0,1-1 1,0 1-1,0 0 0,1-1 0,0 1 1,1-1-1,-1 0 0,2 0 0,-1 0 0,1 0 1,0 0-1,0-1 0,0 1 0,1-1 0,0 0 1,1-1-1,-1 1 0,1-1 0,0 0 1,0 0-1,1-1 0,-1 0 0,1 0 0,0-1 1,12 5-1,0-3-39,-1-1 0,1-1 0,0-1 0,0 0 0,0-2 0,0 0 0,-1-1 0,1-1 1,0 0-1,0-2 0,-1 0 0,1-1 0,-1-1 0,-1-1 0,1 0 0,-1-1 0,0-1 0,30-22 0,-34 22-74,-1-1-1,0-1 0,0 0 1,-1 0-1,-1-1 1,0 0-1,0-1 0,-2 0 1,1-1-1,7-18 0,-11 20-15,-1 1-1,0-1 0,-1 0 0,-1 0 0,0 0 0,0 0 1,-1 0-1,-1 0 0,0 0 0,0-1 0,-2 1 1,1 0-1,-1 0 0,-6-16 0,3 15-18,0-1-1,-1 1 1,-1 0 0,0 1-1,0 0 1,-2 0-1,1 0 1,-2 1 0,1 0-1,-1 1 1,-1 0-1,0 1 1,0 0 0,-1 1-1,0 0 1,-1 0-1,0 2 1,0-1 0,0 2-1,0 0 1,-1 0-1,0 2 1,0-1 0,0 2-1,-1 0 1,1 0-1,-1 2 1,1 0 0,0 0-1,-1 1 1,1 1-1,0 0 1,-1 2 0,2-1-1,-1 1 1,0 1-1,1 1 1,0 0 0,-20 12-1,24-11-14,0 0 1,0 1-1,0 0 0,1 0 0,0 1 1,0 0-1,1 1 0,1 0 0,0 0 1,-7 14-1,11-20 17,0 0-1,0 0 1,1 0 0,-1 0-1,1 0 1,0 1 0,1-1-1,-1 0 1,1 1 0,-1-1-1,1 1 1,1-1 0,-1 0-1,1 1 1,-1-1 0,1 0-1,0 1 1,1-1 0,-1 0-1,1 0 1,0 0 0,0 0-1,0 0 1,0-1 0,1 1-1,0-1 1,-1 1 0,1-1-1,1 0 1,4 4 0,12 7 9,0 0 1,1-2 0,1-1 0,0-1 0,0 0 0,1-2 0,0-1 0,46 9 0,-7-7-230,0-3 0,80-1 0,-137-5 173,0-1 1,1 1-1,-1-1 0,0 0 1,1 0-1,-1-1 0,7-2 1,-11 4 40,0-1 1,0 1 0,0-1 0,0 1 0,0-1 0,0 1 0,-1-1-1,1 1 1,0-1 0,0 0 0,0 1 0,-1-1 0,1 0 0,0 0-1,-1 0 1,1 0 0,-1 1 0,1-1 0,-1 0 0,1 0 0,-1 0-1,0 0 1,1 0 0,-1 0 0,0 0 0,0 0 0,0 0 0,0 0-1,0 0 1,0-1 0,0 1 0,0 0 0,0 0 0,0 0 0,0 0-1,-1 0 1,1 0 0,0 0 0,-1 0 0,1 0 0,-2-1 0,2 2 12,0 1 1,0-1-1,0 0 0,0 0 1,0 0-1,0 0 1,0 1-1,0-1 1,-1 0-1,1 0 1,0 0-1,0 1 1,0-1-1,0 0 1,0 0-1,0 0 1,-1 0-1,1 0 1,0 0-1,0 1 0,0-1 1,-1 0-1,1 0 1,0 0-1,0 0 1,0 0-1,-1 0 1,1 0-1,0 0 1,0 0-1,0 0 1,-1 0-1,1 0 1,0 0-1,0 0 1,0 0-1,-1 0 0,1 0 1,0 0-1,0 0 1,0 0-1,-1 0 1,1-1-1,0 1 1,0 0-1,0 0 1,0 0-1,-1 0 1,1 0-1,0 0 1,0-1-1,0 1 1,0 0-1,0 0 0,0 0 1,-1 0-1,1-1 1,0 1-1,0 0 1,0 0-1,0 0 1,0-1-1,0 1 1,0 0-1,1 18 284,18 23 392,-15-32-526,-1-1 0,1 1-1,1-1 1,0 0 0,0 0 0,0 0 0,1-1 0,0 1 0,0-1 0,1-1-1,0 1 1,14 9 0,0-3-142,1-1 0,35 15-1,-51-24-426,0-1-1,0 0 0,1 0 1,-1-1-1,0 1 0,1-1 1,-1-1-1,1 1 0,-1-1 1,1 0-1,-1-1 0,0 1 1,1-1-1,-1-1 0,8-1 1,2-5-1888</inkml:trace>
</inkml:ink>
</file>

<file path=ppt/ink/ink19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1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11136,'14'-3'5503,"14"13"-10494,-19-10 8831,0 4-7168,2 1 128,-2-1-640,-4-4 128</inkml:trace>
</inkml:ink>
</file>

<file path=ppt/ink/ink19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2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470 50 9344,'2'5'884,"0"-1"0,0 0 1,0 0-1,-1 1 0,0-1 0,0 0 1,0 1-1,0 0 0,-1-1 0,0 1 1,0 6-1,1 6 558,0 5-1164,2-1 1,1 0 0,0 0 0,1-1 0,2 1-1,0-1 1,11 21 0,-15-35-225,0 0 1,1 0-1,-1-1 1,1 0-1,0 1 0,1-2 1,-1 1-1,1 0 1,0-1-1,0 0 1,0 0-1,1 0 1,-1-1-1,1 0 0,0 0 1,0 0-1,0-1 1,0 0-1,1 0 1,-1 0-1,0-1 1,1 0-1,-1-1 0,1 1 1,0-1-1,-1 0 1,8-1-1,-3-1-33,0-1-1,-1 1 1,0-2-1,1 1 1,-1-2-1,0 1 1,-1-1-1,1-1 1,-1 1-1,0-2 1,-1 1-1,0-1 1,0-1-1,0 1 1,0-1-1,-2-1 1,1 1-1,9-17 1,-4 4 5,-1 0 0,-1 0 0,-1-1 0,0 0 0,-2-1 0,-1 1 0,6-42 0,-12 62-21,3-32 89,-3 33-97,0 0 0,1 1 0,-1-1 0,0 0 0,0 0 0,0 0 0,0 0 0,0 1 0,-1-1 0,1 0 0,0 0 0,0 0 0,0 0 0,-1 1 0,1-1 0,0 0 0,-1 0 0,1 1 0,-1-1 0,1 0 0,-1 1 0,1-1 0,-1 0 0,1 1 0,-1-1 0,0 1 0,1-1 0,-1 1 0,0-1 0,0 1 0,1-1 0,-2 1 0,1 0 3,1 1 1,-1-1 0,0 0 0,1 1 0,-1 0 0,0-1 0,1 1 0,-1-1 0,1 1 0,-1 0 0,1-1 0,0 1 0,-1 0-1,1-1 1,0 1 0,-1 0 0,1 0 0,0-1 0,0 1 0,-1 0 0,1 0 0,0 0 0,0-1 0,0 1 0,0 0 0,0 0-1,1 1 1,-1 27 74,0-25-69,3 196 208,9 0-1,66 348 0,-72-525-134,-1 1 0,-2 0 0,0 0 0,-1 0 0,-2 0 0,0 0 0,-2 0 0,0 0 0,-11 44 0,11-62-20,-1 0 1,1 0 0,-1-1 0,0 1-1,-1-1 1,1 1 0,-1-1 0,0 0-1,0 0 1,-1-1 0,1 0 0,-1 1 0,0-1-1,0-1 1,-1 1 0,-10 5 0,-1-2 116,-1 0 1,1-1-1,-1-1 1,-25 3-1,6-2 117,1-2 0,-64 0 0,95-4-276,-22 0 104,1-1 0,-1-1 0,0-2 0,1 0 0,0-2-1,0 0 1,0-2 0,-39-18 0,30 10-128,0-2 0,1-1 0,1-2 0,1-1-1,1-2 1,1-1 0,1-1 0,-45-54 0,40 27-529,33 50 197,-1 0 0,1 0 1,0 0-1,0 0 0,0 0 0,0 0 0,1 0 1,-1 0-1,1 0 0,0 0 0,0 0 0,0 0 1,0 0-1,1 0 0,-1-1 0,1 1 0,1-4 1,3-2-3524</inkml:trace>
</inkml:ink>
</file>

<file path=ppt/ink/ink19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3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0 230 5632,'0'0'322,"0"-1"0,0 0 0,0 1 0,0-1 0,1 1 0,-1-1 0,0 0 0,0 1 0,0-1 0,1 1 0,-1-1 0,0 1 0,0-1 0,1 1 0,-1-1 0,0 1 0,1-1 0,-1 1 0,1-1 0,-1 1 0,1 0 0,-1-1 0,1 1 1,-1 0-1,1-1 0,-1 1 0,1 0 0,-1 0 0,2-1 0,23 0 2611,18 12-2472,-7 4-304,-23-9 51,0-1-1,0 0 0,0-1 1,0 0-1,1-1 0,-1-1 1,1 0-1,0 0 1,-1-2-1,1 0 0,15-1 1,2-3 42,0-2 1,-1 0-1,57-22 1,-74 23-175,0 0 1,-1-1-1,1 0 1,-2-1-1,1 0 1,-1-1-1,0-1 1,0 0-1,-1 0 1,0-1-1,13-18 1,-21 26-66,-1 0 0,0 0 0,1 0-1,-1 0 1,0 0 0,0-1 0,-1 1 0,1 0 0,0-1 0,-1 1 0,0 0 0,1-1 0,-1 1 0,0-1 0,0 1 0,0-1 0,-1 1 0,1 0 0,0-1 0,-1 1 0,0-1 0,1 1 0,-1 0 0,0 0 0,0-1 0,0 1 0,-1 0 0,1 0-1,-1 0 1,1 0 0,-1 0 0,1 1 0,-1-1 0,0 0 0,0 1 0,0-1 0,0 1 0,0 0 0,-3-2 0,-3-2 30,-1 1 1,0-1-1,0 2 0,0-1 1,-1 1-1,0 0 1,1 1-1,-12-1 0,10 2-25,-1 0-1,1 1 0,0 0 1,-1 1-1,1 0 1,0 1-1,0 0 1,-14 5-1,20-5-12,0 0 1,1 0 0,-1 1-1,0 0 1,1-1-1,0 2 1,0-1-1,0 0 1,0 1-1,0 0 1,0 0 0,1 0-1,0 0 1,0 1-1,0-1 1,1 1-1,-1 0 1,1-1 0,0 1-1,-1 6 1,-1 3-43,1 1 1,0-1 0,2 1 0,-1-1-1,2 1 1,0 0 0,1 0 0,0-1 0,1 1-1,1-1 1,0 1 0,1-1 0,1 0 0,0 0-1,1-1 1,0 1 0,11 16 0,-9-19-46,-1 1 0,2-2 0,-1 1 0,2-1 0,-1-1 0,1 0 0,0 0 0,1-1 0,0 0 0,1-1 0,-1 0 0,1-1 0,1 0 0,-1-1 0,1 0 0,0-1 0,0-1 0,0 0 0,21 2 0,11-4-2626,-5-1-361</inkml:trace>
</inkml:ink>
</file>

<file path=ppt/ink/ink19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3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468 3 6656,'-12'-1'720,"0"0"0,0 0 0,-1 2 0,1-1 0,0 2 0,0 0 1,0 0-1,-13 5 0,-62 9 1865,73-15-2220,-17 0 111,0 2 0,0 2 0,0 0 0,1 2 0,-34 13 0,62-20-459,1 1 0,0-1-1,-1 0 1,1 1-1,0-1 1,0 1 0,-1 0-1,1 0 1,0-1-1,0 1 1,0 0 0,0 0-1,0 0 1,0 0-1,0 0 1,0 0-1,0 0 1,1 0 0,-1 1-1,0-1 1,1 0-1,-1 0 1,1 1 0,-1-1-1,1 0 1,-1 1-1,1-1 1,0 0 0,0 1-1,0-1 1,0 0-1,0 1 1,0-1 0,0 1-1,0-1 1,1 0-1,-1 1 1,0-1-1,1 0 1,-1 1 0,1-1-1,-1 0 1,1 0-1,0 0 1,0 1 0,0 0-1,3 3 0,0-1-1,1 1 0,-1-1 0,1 0 1,-1 0-1,1 0 0,0-1 0,9 5 1,1-1 28,0-1 0,0 0 0,0-2 0,0 1 1,22 2-1,29 6 160,43 11 7,-49-13-35,0 3 1,0 2 0,56 25-1,-110-38-143,1 0-1,-1 1 1,0 0-1,-1 0 1,1 0-1,-1 1 0,0 0 1,0 0-1,0 0 1,-1 0-1,8 12 1,-10-13 9,0 0 0,0 0 1,0 1-1,-1-1 1,1 0-1,-1 1 1,0-1-1,0 0 0,-1 1 1,1-1-1,-1 1 1,0-1-1,-1 1 0,1-1 1,-1 1-1,1-1 1,-1 1-1,-1-1 0,1 0 1,-3 7-1,-1-2 64,-1-1 0,0 1-1,0-1 1,-1 0 0,0-1-1,0 1 1,-1-2 0,0 1-1,0-1 1,-1 0 0,1 0-1,-1-1 1,0-1 0,-1 1-1,1-2 1,-1 1 0,-18 3-1,1 0 66,0-2-1,0-1 0,-1-1 0,1-1 0,-46-3 0,-84-26-208,88 13-3913,66 13 943,3 1-213</inkml:trace>
</inkml:ink>
</file>

<file path=ppt/ink/ink19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4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441 16 7296,'-1'-1'203,"1"0"0,-1 0 1,0 0-1,1 0 0,-1 0 1,0 0-1,1 0 0,-1 0 1,0 1-1,0-1 0,0 0 1,1 1-1,-1-1 0,0 1 1,0-1-1,0 1 0,0-1 1,0 1-1,0-1 0,0 1 1,0 0-1,-1 0 0,1-1 1,0 1-1,0 0 0,0 0 1,0 0-1,-2 1 0,-43 6 3815,7 0-2839,3-5-988,5-2 446,0 2-1,0 1 1,0 2-1,0 1 1,-53 17-1,79-21-576,1 0-1,-1 0 1,1 1-1,0-1 1,-1 1-1,1 0 1,1 0-1,-7 6 0,9-8-50,0 0 0,0 0 0,1 0 0,-1 1 0,0-1 0,1 0 0,-1 0 0,1 0 0,-1 1 0,1-1 0,0 0 0,-1 1 0,1-1 0,0 0-1,0 1 1,0-1 0,0 0 0,0 1 0,0-1 0,0 0 0,1 1 0,-1-1 0,0 0 0,1 1 0,-1-1 0,1 0 0,0 0 0,-1 0 0,1 1-1,0-1 1,-1 0 0,1 0 0,0 0 0,0 0 0,0 0 0,0 0 0,1 0 0,9 8-29,1-2 1,-1 1-1,1-2 1,1 0-1,-1 0 0,1-1 1,16 4-1,31 14-122,271 111 1252,-316-128-963,-1 0 1,0 1 0,-1 1-1,24 18 1,-35-25-118,1 1-1,-1 0 1,0 0-1,0 0 1,0 0-1,0 0 1,-1 0-1,1 0 1,0 1-1,-1-1 1,0 0-1,1 1 1,-1 0-1,0-1 0,0 1 1,-1 0-1,1-1 1,0 1-1,-1 0 1,0 0-1,0 0 1,0-1-1,0 1 1,0 0-1,0 0 1,-1 0-1,1-1 1,-1 1-1,0 0 1,0-1-1,0 1 1,0 0-1,0-1 1,-3 4-1,-1 1 2,0-1 0,0 0 0,-1 0 0,0 0 0,0 0 0,0-1 0,-1 0 0,0-1 0,0 1 0,0-1 0,-1-1 0,1 1 0,-1-1 0,-8 2 0,-17 4 128,1-2 0,-43 4 0,34-6-119,36-4-44,-10 2-226,1 0 1,0-2-1,-1 0 1,1 0-1,-1-1 1,1-1-1,-1 0 1,-25-7-1,39 8 81,0 0 0,0-1-1,1 1 1,-1-1 0,0 1 0,1 0-1,-1-1 1,0 0 0,1 1 0,-1-1-1,1 1 1,-1-1 0,1 0 0,-1 1-1,1-1 1,-1 0 0,1 0-1,-1 1 1,1-1 0,0 0 0,0 0-1,-1 1 1,1-1 0,0 0 0,0 0-1,0 0 1,0 0 0,0 1 0,0-1-1,0 0 1,0 0 0,0 0-1,1 0 1,-1 1 0,0-1 0,0 0-1,1 0 1,-1 0 0,1 1 0,-1-1-1,0 0 1,1 1 0,-1-1 0,1 0-1,0 1 1,-1-1 0,1 1-1,-1-1 1,1 1 0,0-1 0,-1 1-1,1-1 1,1 0 0,0 0-47,11-14-3131</inkml:trace>
</inkml:ink>
</file>

<file path=ppt/ink/ink19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4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76 170 8320,'-6'7'8660,"-10"35"-4748,14-36-3754,0 0 0,1 0 0,-1 0 0,1 0 0,1 0 0,-1 0 0,1 0 0,0 0 0,1 0 0,-1 0 0,1 0-1,0 0 1,3 7 0,0-6 37,0 0-1,1 0 0,0 0 0,1 0 1,-1-1-1,1 0 0,0 0 1,1 0-1,-1-1 0,1 0 0,11 6 1,-4-4-16,0-1 0,0 0 0,1-1 0,0 0 0,29 4 0,-12-5-61,1-1 1,-1-2 0,1-1-1,-1-2 1,53-9 0,-66 8-99,0-1 0,-1-1 0,1-1 0,28-13 0,-41 16-24,1 0-1,-1-1 0,0 0 1,-1-1-1,1 1 0,-1-1 1,1 0-1,-2 0 0,1-1 1,0 1-1,-1-1 0,0 0 1,-1-1-1,1 1 0,-1 0 1,2-8-1,-2 8-10,-1 0 1,0 0-1,-1-1 0,1 1 1,-1 0-1,0-1 0,-1 1 1,0-1-1,0 1 0,0 0 1,-1-1-1,0 1 0,0-1 1,0 1-1,-4-10 0,-2 6-1,-1 1 0,0 0 0,-1 0 0,1 0 0,-1 1 0,-1 1 0,0 0 0,0 0 0,-12-6 0,-6-2-16,1 2 0,-45-14 0,47 18-9,0 1 1,-1 2-1,0 1 0,0 1 1,0 1-1,0 1 0,0 1 0,-1 2 1,1 0-1,-37 8 0,-10 12-873,67-19 714,0 1 1,0 0 0,0 0-1,0 0 1,0 0-1,1 1 1,0 0-1,-10 9 1,13-10-71,0 1 1,0 0-1,0 0 1,1 0-1,0 0 1,0 0-1,0 0 0,0 0 1,0 0-1,1 8 1,-4 34-2953</inkml:trace>
</inkml:ink>
</file>

<file path=ppt/ink/ink19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6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61 441 3072,'-1'0'109,"1"0"0,0 1 0,0-1 0,0 0 0,-1 1 0,1-1 0,0 0 0,-1 1 0,1-1 0,0 0 0,-1 0 0,1 1 0,0-1 0,-1 0 0,1 0 0,-1 0 0,1 1 0,0-1 0,-1 0 0,1 0 0,-1 0 0,1 0 0,0 0 0,-1 0 0,1 0 0,-1 0 0,1 0 0,-1 0 0,1 0 0,0 0 0,-1 0 0,1 0 0,-1-1 0,1 1 0,-1 0 0,-7-15 6469,2 2-4003,5 12-2518,1 1 0,0 0 1,-1 0-1,1 0 0,0 0 1,-1 0-1,1 0 0,0 0 1,-1 0-1,1 0 0,0 0 0,-1 0 1,1 0-1,-1 0 0,1 0 1,0 0-1,-1 1 0,1-1 0,0 0 1,-1 0-1,1 0 0,0 0 1,-1 1-1,1-1 0,0 0 1,0 0-1,-1 1 0,1-1 0,0 0 1,0 1-1,-1-1 0,1 0 1,0 1-1,0-1 0,0 0 1,0 1-1,0-1 0,-1 0 0,1 1 1,0-1-1,0 0 0,0 1 1,0-1-1,0 1 0,-8 18 1704,8-19-1770,-4 16 400,1 0 0,1 0-1,0 0 1,1 1-1,1-1 1,0 0 0,1 0-1,1 1 1,6 23-1,-5-28-356,1-1-1,1 0 1,0-1-1,0 1 0,1-1 1,1 0-1,0 0 0,0-1 1,1 0-1,0 0 0,0-1 1,1 0-1,11 8 1,-12-10-36,0-1 0,1-1 0,-1 1 0,1-1 1,0-1-1,0 0 0,0 0 0,1 0 1,-1-1-1,1-1 0,-1 0 0,14 0 0,-5-1 3,1-1-1,0-1 0,0-1 1,33-9-1,-30 5 22,-1-1-1,0-1 1,-1-1-1,0 0 1,0-2 0,26-20-1,-12 4 64,-2 0 0,34-40 0,-52 53-24,-1-1 0,-1-1 1,0 0-1,-1-1 0,0 0 1,-2-1-1,10-26 0,-14 30-20,0 0-1,-1 0 1,-1-1-1,0 0 1,-1 0-1,-1 1 1,0-1-1,-1 0 1,-4-24 0,3 27-21,0-1 1,-1 1 0,-1-1-1,0 1 1,-1 0 0,-1 0-1,-6-13 1,7 18-27,-1 0 0,1 1-1,-2 0 1,1 0 0,-1 0 0,0 0 0,0 1 0,-1 0 0,0 1-1,0-1 1,0 1 0,-9-4 0,4 3-8,1 1 0,-1 1-1,-1-1 1,1 2 0,0 0 0,-1 1 0,0 0 0,-24-1-1,15 4-27,-1 0-1,0 1 0,1 1 0,-23 7 1,23-5-17,1 2 0,-1 0 1,1 1-1,1 2 0,-1 0 1,2 1-1,-1 1 0,2 1 1,0 0-1,0 1 0,-25 28 1,34-34-42,1 1 0,0 0 1,0 1-1,1 0 1,0 0-1,1 1 1,0-1-1,0 1 1,1 1-1,1-1 0,0 1 1,1 0-1,0 0 1,-3 24-1,6-32 37,1 0-1,-1 1 1,0-1-1,1 0 1,0 0-1,0 0 0,0 1 1,1-1-1,-1 0 1,1-1-1,0 1 1,0 0-1,1 0 1,-1-1-1,1 1 0,-1-1 1,1 0-1,6 5 1,-2-3-41,0 0 0,1 0 0,-1-1-1,1 0 1,0-1 0,0 0 0,0 0 0,0-1 0,9 2 0,6 0-76,1-1 0,-1-1 0,1-2 0,0 0 0,44-6 0,139-34-260,-166 29 715,0-2 0,72-32-1,-108 43-127,24-13 259,-28 15-377,-1-1 0,0 1-1,1 0 1,-1 0-1,1 0 1,-1-1 0,1 1-1,-1 0 1,0 0-1,1-1 1,-1 1 0,0 0-1,1-1 1,-1 1-1,0-1 1,1 1 0,-1 0-1,0-1 1,0 1 0,1-1-1,-1 1 1,0 0-1,0-1 1,0 1 0,0-1-1,0 1 1,0-1-1,0 1 1,0-1 0,0 1-1,0-1 1,0 1-1,0-1 1,0 1 0,0-1-1,0 1 1,0-1-1,0 1 1,0 0 0,-1-1-1,1 1 1,0-1 0,0 1-1,-1-1 1,1 1-1,0 0 1,-1-1 0,1 1-1,0 0 1,-1-1-1,1 1 1,-1-1 0,1 1 16,-1 0 1,1 0 0,-1 0 0,1 0-1,-1-1 1,1 1 0,-1 0 0,1 0-1,-1 0 1,1 0 0,-1 0 0,1 0-1,-1 0 1,1 1 0,-1-1 0,1 0 0,-1 0-1,1 0 1,-1 0 0,1 1 0,-1-1-1,1 0 1,0 0 0,-1 1 0,1-1-1,-1 0 1,1 1 0,0-1 0,-1 0-1,1 1 1,0-1 0,0 0 0,-1 1-1,1-1 1,0 1 0,0-1 0,-1 1-1,1-1 1,0 1 0,0-1 0,0 1-1,0-1 1,0 1 0,0 0 0,-4 32 903,8-14-835,1-1 0,1 0 0,1 0 1,0 0-1,1-1 0,1 0 1,1-1-1,0 0 0,1 0 0,1-1 1,0-1-1,1 0 0,29 25 1,-37-36-524,-1 1 1,1-1 0,0 0 0,0 0-1,0 0 1,0 0 0,0-1 0,1 0-1,-1 0 1,1-1 0,0 1 0,-1-1 0,1 0-1,0-1 1,-1 1 0,1-1 0,0 0-1,0-1 1,0 1 0,-1-1 0,9-3-1,20-7-3046</inkml:trace>
</inkml:ink>
</file>

<file path=ppt/ink/ink19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7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3584,'3'-14'2281,"4"19"2406,5 24 974,6 151-1211,-14-115-3595,3 0 1,2 0-1,20 67 1,-12-94-438,-16-38-412,-1 0 0,0 0 0,0 0-1,0 1 1,0-1 0,1 0 0,-1 0 0,0 0 0,0 0 0,0 1 0,0-1-1,1 0 1,-1 0 0,0 0 0,0 0 0,1 0 0,-1 0 0,0 0 0,0 0 0,0 0-1,1 0 1,-1 0 0,0 0 0,0 0 0,1 0 0,-1 0 0,0 0 0,0 0-1,0 0 1,1 0 0,-1 0 0,0 0 0,0 0 0,1 0 0,-1 0 0,0 0-1,0-1 1,0 1 0,1 0 0,-1 0 0,0 0 0,0 0 0,0-1 0,7-22 213,-1-72 385,-5 64-541,1 0-1,2 1 0,8-38 0,-8 53-49,1 0 1,0 0 0,1 1-1,0-1 1,2 2-1,-1-1 1,1 1-1,1 0 1,1 0 0,12-12-1,-17 18 1,1 0-1,0 0 1,1 1-1,0 0 1,0 0-1,0 1 1,1 0-1,-1 0 0,1 1 1,0 0-1,1 0 1,-1 1-1,1 0 1,-1 0-1,1 1 1,0 0-1,0 1 1,10-1-1,-9 2 18,-1 1-1,1 0 1,0 1-1,-1 0 1,1 0-1,-1 1 1,0 1-1,0-1 1,0 1 0,0 1-1,-1 0 1,0 0-1,13 11 1,-10-7 3,-1 1 1,-1 1 0,0 0 0,0 0-1,-2 1 1,1 0 0,-1 0-1,9 22 1,-4 0 6,-2 1-1,-1 0 1,-1 0-1,-2 1 1,-2 0 0,0 62-1,-2-54-119,-1-33 21,2-29 46,4-34-137,3 0-1,2 1 1,2 0 0,21-50-1,-27 82 106,2 0-1,0 1 0,1 0 1,1 1-1,0 0 1,2 1-1,0 0 0,0 1 1,1 1-1,20-14 1,-30 23 69,0 1 0,1 0 0,-1 0 0,1 1 0,0 0 0,0 0 0,0 0 0,1 1 0,-1-1 1,1 2-1,-1-1 0,1 1 0,-1 0 0,1 0 0,0 1 0,0-1 0,-1 2 0,1-1 0,0 1 0,0 0 1,-1 0-1,1 1 0,-1 0 0,1 0 0,-1 1 0,0-1 0,0 1 0,0 1 0,0-1 0,0 1 1,-1 0-1,0 0 0,8 8 0,-5-1 22,0 0 1,0 1-1,-1 1 1,0-1-1,-1 1 1,-1 0-1,0 0 1,-1 1-1,0-1 1,-1 1-1,2 16 1,-1 18 99,-5 96 1,-1-97-250,7 90 0,-5-136 75,8 39-181,-8-38 79,0-1 1,0 1-1,0-1 0,1 0 0,-1 0 0,1 1 0,-1-1 1,1 0-1,-1 0 0,1 1 0,0-1 0,0 0 0,-1 0 1,1 0-1,0 0 0,0 0 0,0 0 0,0 0 0,0 0 0,0 0 1,1-1-1,-1 1 0,0 0 0,2 0 0,5-7-4354,-7 3 3484,4-4-2350</inkml:trace>
</inkml:ink>
</file>

<file path=ppt/ink/ink19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8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0 183 4864,'3'18'10272,"16"20"-7853,-7-15-2055,13 40 1021,-13-36-958,-1 1 0,-2 0 0,0 0 0,-2 1 0,-1 0 0,4 52 0,-9-64-157,2-15-22,-3-36 236,-4-13-186,2 0 0,1-1 0,8-55 0,-4 79-244,1-1 1,1 1 0,1 1 0,2-1 0,0 1 0,1 0 0,2 1 0,15-26 0,-22 42-16,1 0 1,0 0 0,0 0-1,0 0 1,1 1 0,-1 0-1,1 0 1,1 0 0,-1 1-1,1 0 1,-1 0 0,1 1 0,11-4-1,-13 5-9,0 1 0,0 0-1,0 0 1,0 0-1,0 1 1,0-1 0,0 1-1,0 1 1,0-1 0,1 1-1,-1-1 1,0 2 0,0-1-1,0 0 1,-1 1-1,1 0 1,0 0 0,0 1-1,-1-1 1,0 1 0,1 0-1,3 4 1,7 7-6,0 1 1,-2 1-1,0 0 0,-1 0 1,0 1-1,-2 1 0,0 0 1,-1 1-1,10 27 1,4 25 55,19 89 1,-40-148-81,6 43 0,-7-51 0,-1-1 0,0 0 0,0 0 0,0 1 0,-1-1 0,1 0 0,-1 0 0,0 0 0,0 1 0,0-1 0,0 0 0,0 0 0,-1-1 0,-1 4 0,2-5-2,0-1-1,1 0 1,-1 0-1,0 0 1,0 0-1,0 0 1,0 0-1,1 0 1,-1 0-1,0 0 1,0 0-1,0 0 1,0-1-1,0 1 1,1 0-1,-1 0 1,0-1-1,0 1 1,1-1-1,-1 1 1,0-1-1,0 1 1,1-1-1,-1 1 1,1-1-1,-1 0 1,0 1-1,1-1 1,-1 0-1,1 1 1,0-1-1,-1 0 1,1 0-1,-1 1 1,1-2-1,-2-1-13,-3-4-16,0 0 0,0-1 1,1 0-1,0 0 1,0 0-1,1 0 1,0 0-1,1-1 1,0 0-1,0 1 1,1-1-1,0 0 1,0 0-1,1 1 0,0-1 1,1 0-1,0 0 1,0 0-1,1 1 1,0-1-1,0 1 1,1-1-1,6-13 1,3-2-29,1 0 1,0 1-1,2 0 1,1 1-1,1 1 1,28-29-1,-36 41 62,0 1-1,0-1 0,1 2 1,0-1-1,0 1 1,1 1-1,0 0 0,0 0 1,0 1-1,1 1 1,0 0-1,12-3 0,-16 6 29,0 0 0,0 0 0,0 1 0,0 0 0,0 1 0,0 0 0,0 0 1,0 1-1,0 0 0,-1 0 0,1 0 0,-1 1 0,1 1 0,-1-1 0,0 1 0,0 0 0,-1 1 0,1-1 0,7 8 0,-3-1 17,-1 0 1,-1 1-1,0 0 0,0 0 1,-1 1-1,-1 0 1,0 0-1,-1 1 0,0 0 1,-1 0-1,0 0 1,-2 1-1,0 0 0,2 14 1,-2 3-53,0-1 0,-2 1 1,-2 0-1,-1-1 0,-10 55 1,9-53-629,2-12-2801,1-17 1997,0 1-1785</inkml:trace>
</inkml:ink>
</file>

<file path=ppt/ink/ink19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8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118 282 8192,'-1'1'258,"0"0"1,1 0 0,-1 0 0,0 0-1,1 0 1,-1 0 0,0 0-1,1 0 1,0 0 0,-1 0-1,1 0 1,-1 0 0,1 0 0,0 1-1,0-1 1,0 2 0,0-3-57,0 0 0,0 1 0,1-1 0,-1 1 0,0-1 0,0 1 0,1-1 1,-1 0-1,0 1 0,1-1 0,-1 0 0,0 1 0,1-1 0,-1 0 0,1 0 0,-1 1 1,0-1-1,1 0 0,-1 0 0,1 0 0,-1 1 0,1-1 0,-1 0 0,1 0 0,-1 0 1,1 0-1,0 0 0,25-2 4038,-7-3-5354,4-4 1283,-1-1-1,0 0 1,-1-2-1,0 0 1,-1-2 0,0 0-1,-1-1 1,-1-1-1,29-33 1,-44 47-125,-1-1 1,0 0-1,0 1 1,0-1-1,-1 0 1,1 0-1,0 0 1,-1-1-1,0 1 0,0 0 1,0 0-1,0-1 1,-1 1-1,1 0 1,-1-1-1,0 1 1,0-1-1,0 1 1,0 0-1,0-1 1,-1 1-1,0-1 1,0 1-1,0 0 1,-1-4-1,-1 3 5,1 1 0,-1-1 0,0 0 0,0 1-1,0 0 1,-1 0 0,1 0 0,-1 0 0,1 1 0,-1-1-1,0 1 1,0 0 0,0 0 0,-1 0 0,1 1 0,0-1-1,-1 1 1,1 0 0,-7-1 0,-4 0 21,1 1 0,-1 0 0,0 1 0,1 0 1,-1 1-1,1 1 0,-1 0 0,1 1 0,0 1 0,0 0 1,0 1-1,0 1 0,1 0 0,-22 13 0,27-14-45,0 1 1,1 0-1,0 0 0,0 0 1,1 1-1,0 0 0,0 0 1,0 1-1,1-1 0,0 1 1,1 0-1,0 1 0,0-1 1,0 1-1,1 0 0,1 0 1,-1 0-1,2 0 0,-1 0 1,1 0-1,1 1 0,-1-1 1,1 0-1,3 13 0,0-5 4,2 0-1,0 0 1,2-1-1,-1 1 0,2-1 1,0-1-1,1 0 1,21 27-1,-19-28-37,1 0-1,1-1 1,0-1 0,1 0-1,0-1 1,1 0 0,0-1-1,0-1 1,1 0 0,0-1-1,1-1 1,0-1 0,0 0-1,27 5 1,-26-8-587,0 0 0,0-1 0,0-1 0,0-1 0,0-1 0,0 0 0,0-1 0,31-8 0,0-2-2732</inkml:trace>
</inkml:ink>
</file>

<file path=ppt/ink/ink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7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18 2816,'-14'-5'2587,"17"14"896,4 14-2471,4 49-592,3 18 1333,29 100 0,-34-147-1300,-7-32 13,-1-36-255,0 7-182,0 0-1,2 0 1,0 1 0,1-1-1,1 1 1,0-1 0,1 1-1,12-22 1,4-2-30,2 1 1,30-38-1,-49 71-15,1 0 0,0 0-1,0 0 1,1 1 0,-1 0 0,2 0-1,-1 1 1,0 0 0,1 0 0,0 1-1,0 0 1,1 0 0,-1 1 0,9-3-1,-10 5 12,0 0 1,-1 0-1,1 0 0,0 1 0,0 0 0,0 0 0,-1 1 0,1 0 0,0 0 1,-1 0-1,1 1 0,-1 0 0,1 0 0,-1 1 0,0 0 0,0 0 0,0 0 1,0 1-1,7 6 0,-1 0 44,-1 0 1,0 1-1,-1 0 0,0 1 1,-1 0-1,0 0 0,-1 1 1,0 1-1,10 23 0,-14-27 3,-1 1 0,0-1 0,0 0 0,-1 1 0,0 0 0,-1-1 0,0 1 1,-1 0-1,0 0 0,0 0 0,-1-1 0,-1 1 0,0 0 0,-6 17 0,8-27-36,0 1 1,0-1-1,-1 0 1,1 0 0,0 0-1,-1 1 1,1-1-1,-1 0 1,1 0-1,-1 0 1,0 0-1,0 0 1,1 0-1,-1 0 1,0 0 0,0 0-1,0 0 1,0 0-1,0-1 1,0 1-1,0 0 1,0-1-1,-1 1 1,1-1-1,0 1 1,0-1 0,0 1-1,-1-1 1,-1 0-1,1 0-4,1-1 1,0 0-1,-1 0 0,1 0 1,0 0-1,0 0 0,0-1 1,0 1-1,0 0 0,0-1 0,0 1 1,0 0-1,1-1 0,-1 1 1,0-1-1,1 1 0,-1-1 0,1 1 1,0-1-1,-1 1 0,1-1 1,0 1-1,0-1 0,0 0 1,0-1-1,1-6 2,0 0 1,0 0-1,0 0 1,1 0-1,0 1 1,1-1 0,0 1-1,1-1 1,-1 1-1,8-11 1,52-76-183,-55 84 146,2 1 1,0-1-1,0 2 1,0-1-1,1 2 1,1-1-1,0 2 1,0-1-1,0 2 0,1-1 1,0 2-1,17-6 1,-19 8 4,1 0 0,0 0 1,-1 1-1,1 0 0,0 1 1,0 1-1,0 0 0,0 1 0,0 0 1,0 0-1,0 1 0,0 1 1,-1 0-1,20 8 0,-12-2-7,0 1 0,-1 0 0,0 2 0,-1 0-1,29 26 1,-38-29 41,1 1-1,-1-1 1,0 1-1,-1 1 0,0-1 1,-1 1-1,0 1 1,-1-1-1,0 1 0,-1 0 1,3 12-1,-3-7-248,-1 0-1,-1 0 1,0 0 0,-1 0-1,-1 0 1,0 0-1,-2 1 1,0-1-1,-1 0 1,-5 20 0,3-14-1529,5-2-42</inkml:trace>
</inkml:ink>
</file>

<file path=ppt/ink/ink19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9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6784,'1'0'533,"0"0"1,0 0 0,0 1-1,-1-1 1,1 0 0,0 1-1,0-1 1,0 0 0,0 1-1,-1-1 1,1 1 0,0-1-1,0 1 1,-1-1 0,1 1-1,0 0 1,-1-1-1,1 1 1,-1 0 0,1 1-1,11 24 3795,1 35-3729,-13-58-477,18 233 2317,-16-178-2168,2 268 1201,-9-221-1278,1-30-74,3-1 0,12 113 0,-11-180-119,2 0 0,-1 0 1,1 0-1,0 0 0,0 0 0,1 0 0,0-1 0,0 1 1,0-1-1,1 0 0,0 0 0,0 0 0,1 0 0,0-1 1,0 1-1,0-1 0,1-1 0,-1 1 0,1-1 0,0 0 1,0 0-1,8 3 0,4 0-180,0-2-1,0 0 1,1-2 0,0 0-1,-1-1 1,1 0 0,27-2-1,25-4-2117,-59 3 1217,1-1 1,-1-1-1,0 0 0,0-1 0,0 0 0,14-6 1,4-6-2377</inkml:trace>
</inkml:ink>
</file>

<file path=ppt/ink/ink19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19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5248,'-10'0'2560,"20"20"-768,-6-17 3328,6 1-4608,-6 0 128,24-4 639,-8 0 1,35-4-1664,-7 0 128,13-3 896,-13 2 0,8 5-1152,-15 0 0,-3 9-1919,-10-2-1</inkml:trace>
</inkml:ink>
</file>

<file path=ppt/ink/ink19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0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7936,'-2'4'763,"-1"0"1,1 1 0,0-1 0,0 0-1,0 1 1,1-1 0,0 1 0,-1-1-1,2 1 1,-1-1 0,0 1-1,1 7 1,3 67 5023,-1-48-6399,1 96 999,33 527 2448,-31-610-2696,1 0 0,13 42 0,-16-74-152,0-1 1,1 0-1,0-1 1,1 1 0,0-1-1,1 0 1,0 0-1,1 0 1,0-1 0,0 0-1,1-1 1,14 13 0,-17-18-224,0 0 0,0-1 1,0 0-1,0 0 1,0 0-1,1-1 1,-1 0-1,1 0 1,-1 0-1,1-1 0,-1 1 1,1-1-1,-1-1 1,1 1-1,-1-1 1,1 0-1,-1 0 1,1-1-1,-1 1 1,0-1-1,0 0 0,0-1 1,8-4-1,22-13-3092</inkml:trace>
</inkml:ink>
</file>

<file path=ppt/ink/ink19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0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5376,'15'-8'2688,"22"5"640,-28 3 1280,14-4-3841,-4-1 1,42-2 640,-13-6 0,41 6-1792,-18 0 128,23-2 640,-14 6 128,-19 3-1664,-15 0 128,-4 0-1663,-8 0-1</inkml:trace>
</inkml:ink>
</file>

<file path=ppt/ink/ink19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0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16384,'66'30'8191</inkml:trace>
</inkml:ink>
</file>

<file path=ppt/ink/ink19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1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0 252 5376,'1'-1'464,"0"0"0,-1 0 0,1 0 0,0 0 0,0 0 0,0 0 1,0 0-1,0 0 0,0 1 0,0-1 0,0 0 0,0 0 0,0 1 0,0-1 0,0 1 0,1-1 0,0 1 1,27-1 3714,39 24-2947,-20-7-1110,-35-14 80,0-1 0,0 0-1,1-2 1,-1 1 0,0-1-1,0-1 1,0 0-1,14-5 1,-2-1 6,0 0-1,0-2 1,26-14 0,-45 21-134,1-1 0,-1-1 0,0 1 0,0-1 1,0 0-1,0 0 0,-1-1 0,0 1 1,0-1-1,-1 0 0,5-9 0,-7 12-35,0-1 0,-1 1-1,1-1 1,-1 1 0,0-1 0,0 1 0,0-1-1,-1 0 1,1 0 0,-1 1 0,0-1-1,0 0 1,0 0 0,-1 1 0,1-1 0,-1 0-1,0 1 1,0-1 0,0 0 0,-1 1-1,1-1 1,-1 1 0,0 0 0,1 0-1,-4-4 1,2 2 9,-1 1 0,1 0 0,-1 0 0,0 1 0,0-1-1,0 1 1,0 0 0,-1 0 0,1 0 0,-1 1 0,0-1 0,1 1-1,-1 0 1,0 1 0,-1-1 0,1 1 0,0 0 0,-6 0 0,2 0-4,1 1 1,0 1-1,0 0 1,-1 0 0,1 1-1,0 0 1,0 0-1,0 0 1,1 1-1,-1 1 1,-7 3 0,6-2-27,0 1 1,0-1-1,0 1 0,1 0 1,0 1-1,0 0 1,1 1-1,0-1 1,0 1-1,1 1 1,0-1-1,0 1 0,1 0 1,0 0-1,1 1 1,0-1-1,0 1 1,1 0-1,-2 12 1,5-11-10,0 1 0,1-1 0,0 1 0,1-1 0,0 0 1,0 0-1,2 0 0,-1 0 0,1 0 0,1-1 0,0 0 1,0 0-1,1 0 0,0 0 0,1-1 0,0 0 0,1-1 1,0 1-1,13 10 0,2 0-130,1-1 1,0-1-1,1-1 0,1-2 1,1 0-1,39 14 0,-46-21-1194,1-1-1,38 6 1,-20-5-1779</inkml:trace>
</inkml:ink>
</file>

<file path=ppt/ink/ink19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1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1156 7552,'15'3'11415,"2"-2"-10799,-1-3-497,0 0-1,-1-2 0,1 1 0,-1-2 1,0 0-1,0-1 0,-1-1 0,21-11 0,8-10-83,50-40-1,-35 23 241,35-20 86,-49 36-190,-1-2 1,63-60-1,-85 69-126,0 0 1,-2-1-1,-1-2 1,20-34-1,-31 45-31,0 1 1,0-1-1,-2-1 0,0 1 0,0-1 1,-1 0-1,-1 0 0,-1 0 0,0-1 1,0-26-1,-5 25-20,0 1 0,-1-1 0,-1 0 0,0 1 0,-1 0-1,-1 0 1,-1 1 0,0 0 0,-1 0 0,0 1 0,-1 0 0,-1 1 0,-18-19 0,9 12-16,-1 1 1,-1 1-1,0 0 0,-1 2 1,-1 1-1,-1 0 1,0 2-1,-28-10 1,39 18 7,1 1 1,-1 0 0,0 1 0,0 1 0,0 0 0,0 1 0,-27 1 0,31 1 5,1 0 0,-1 1-1,0 1 1,1-1 0,-1 2 0,1-1 0,0 1-1,0 0 1,1 1 0,-1 0 0,1 1 0,-10 7-1,3 2 44,1 1 0,1 0 0,0 1 0,1 0 0,1 0 0,0 2 0,2-1 0,0 1 0,1 1-1,-7 26 1,4-8 145,2 1 0,1 0 0,3 0 0,1 1-1,1 0 1,6 66 0,1-49 80,3 0 0,2 0 1,3-1-1,30 88 0,-6-54-1241,86 159 0,-95-210-3841,-25-36 1772,-2-3-43</inkml:trace>
</inkml:ink>
</file>

<file path=ppt/ink/ink19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2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1 304 9856,'0'5'857,"1"0"0,0 0 1,0 0-1,0 0 0,1 0 0,-1 0 1,1-1-1,1 1 0,2 5 1,6 14 1726,-5-14-2563,0 0 0,1-1-1,0 0 1,1 0 0,0 0 0,0-1 0,0 0 0,1 0 0,1-1 0,12 7 0,-18-11 5,3 2 58,0-1 0,1 0-1,-1 0 1,1-1 0,-1 0 0,1-1 0,0 1 0,0-1 0,0-1 0,1 0 0,-1 0 0,0 0 0,1-1 0,-1-1 0,0 1 0,0-1 0,10-3-1,9-2 294,0-3 0,-1 0 0,39-19 0,-58 25-323,5-4 59,0 0-1,0 0 1,-1-1 0,0-1 0,0 0 0,-1 0 0,0-1 0,0-1 0,-1 1 0,-1-2 0,0 1 0,-1-1 0,0 0 0,0 0 0,-1-1 0,4-15 0,-7 21-94,-1 0 0,0 0 0,0-1 0,-1 1 1,0 0-1,0-1 0,-1 1 0,0-1 1,0 1-1,-1-1 0,0 1 0,0-1 1,0 1-1,-5-12 0,2 8-8,-1 1-1,0 0 1,0 0-1,-1 0 1,0 1 0,-1 0-1,0 0 1,-13-13 0,13 16-16,-1 1 0,-1 0 0,1 0 1,-1 0-1,1 1 0,-1 0 0,-1 1 1,1 0-1,0 0 0,-1 1 0,1 0 1,-1 1-1,0 0 0,0 1 1,1 0-1,-1 0 0,0 1 0,1 0 1,-19 5-1,11-2-184,0 0-1,0 1 1,0 1 0,1 1 0,0 0 0,1 1-1,-1 1 1,1 0 0,1 1 0,-19 17 0,28-22-118,0 0 0,1 1 1,-1-1-1,1 1 1,0 0-1,1 1 1,0-1-1,0 0 1,0 1-1,1 0 1,0-1-1,-3 13 0,5-16 110,0 0 0,0 0 0,0 0 0,0 0 0,0 0 0,0 0 0,1-1-1,-1 1 1,1 0 0,0 0 0,0 0 0,0-1 0,0 1 0,0 0-1,1-1 1,-1 1 0,1-1 0,0 0 0,0 0 0,0 1 0,0-1 0,0 0-1,0 0 1,0-1 0,0 1 0,1 0 0,-1-1 0,1 0 0,0 1-1,-1-1 1,1 0 0,0 0 0,5 1 0,1-1-121,0 1-1,0-1 1,1 0-1,-1-1 1,1 0 0,-1-1-1,13-2 1,74-19 283,-32 8 1124,-50 11-472,0 1 0,0 0 0,0 1 0,0 1 0,1 0 0,26 4 0,-36-3-339,1 1 0,-1 0 0,0-1 0,0 2 0,0-1 0,-1 1-1,1 0 1,0 0 0,-1 0 0,0 0 0,0 1 0,0 0 0,0-1-1,0 2 1,-1-1 0,0 0 0,0 1 0,0-1 0,4 9 0,20 55 1747,-19-46-1386,1 0 0,18 33-1,-23-49-614,0 0-1,0 0 0,1-1 1,0 1-1,0-1 1,0 0-1,1 0 0,-1-1 1,1 1-1,0-1 0,0-1 1,12 6-1,-8-5-704,1-1 1,-1 0-1,0 0 1,1-1-1,0 0 1,-1-1-1,1-1 1,0 1-1,20-3 1,8-5-2669</inkml:trace>
</inkml:ink>
</file>

<file path=ppt/ink/ink19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3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1 639 7936,'31'-7'7843,"1"-1"-1537,-10-5-5992,54-46 470,-52 42-453,0-1 1,-2-1 0,0 0-1,-2-2 1,32-40 0,-39 43-195,-1-2 1,0 1 0,-2-2 0,0 1 0,-1-1-1,9-37 1,-15 50-104,-2-1 0,1 1-1,-1 0 1,0-1 0,0 0-1,-1 1 1,-1-1 0,1 1 0,-1-1-1,-1 1 1,0-1 0,0 1 0,0 0-1,-1 0 1,0 0 0,-1 0 0,0 0-1,0 1 1,0-1 0,-1 1-1,-7-8 1,8 11-15,0 1-1,0-1 1,-1 1-1,1-1 1,-1 1 0,-7-3-1,10 5-22,1 0 0,-1 0 0,1 1 0,-1-1-1,0 1 1,1-1 0,-1 1 0,1 0 0,-1-1-1,0 1 1,1 0 0,-1 0 0,0 0 0,1 0 0,-1 1-1,0-1 1,1 0 0,-1 1 0,0-1 0,1 1-1,-1 0 1,1-1 0,-1 1 0,1 0 0,-2 1 0,3-2 2,-1 1 0,1-1 0,0 0 0,0 1 0,-1-1 0,1 0 0,0 1 0,0-1 0,0 1 0,0-1 0,0 1 0,-1-1 0,1 0 0,0 1 0,0-1 0,0 1 0,0-1 0,0 1 0,0-1 0,1 1 0,-1-1 0,0 0 0,0 1 0,0-1 0,0 1 0,0-1 0,1 0 0,-1 1 0,0-1 0,0 1 0,1-1 0,-1 0 0,0 1 1,1-1-1,-1 0 0,0 0 0,1 1 0,-1-1 0,0 0 0,1 0 0,-1 1 0,0-1 0,1 0 0,-1 0 0,1 0 0,32 16-57,14-6 29,0-1 0,0-3 0,86 2 0,-84-6 22,237-1 371,-292 2-351,0-1 0,0 1 0,0 0 0,0 0 1,1 1-1,0-1 0,-1 1 0,1 0 0,1 1 0,-1-1 0,1 1 1,-1 0-1,2 0 0,-1 1 0,0-1 0,1 1 0,-5 11 1,2-5 10,1 1 0,1-1 0,0 1 1,1 0-1,0 0 0,1 1 1,-1 21-1,3-27-24,0 0 0,1 0 0,0 0-1,0 0 1,1 0 0,-1 0 0,2-1 0,-1 1 0,1-1-1,1 1 1,-1-1 0,1 0 0,0 0 0,1-1 0,-1 1-1,12 10 1,-7-9-3,0-1 0,0 0 0,1 0 0,1-1 0,-1-1 0,1 1 0,0-2 0,0 0 0,0 0 0,17 3 0,2-1-3,-1-3 0,1 0 0,0-2 0,0-1 0,0-1 0,-1-2-1,1-1 1,43-11 0,-43 7 39,-1-2-1,47-21 0,-69 28-37,0-1 1,1 0-1,-1 0 0,0-1 0,-1 0 0,1 0 0,-1-1 0,0 0 0,0 0 0,-1 0 1,0-1-1,0 1 0,0-1 0,-1 0 0,3-8 0,-2 3 4,-8 20 10,-4 24 93,9-23-88,0 0 0,0 0-1,1 0 1,0 0 0,1-1 0,0 1 0,0-1 0,1 0 0,0 0 0,0-1 0,11 13-1,-7-12 2,0 0 0,1 0-1,0-1 1,0 0 0,0-1-1,1 0 1,0-1 0,23 8-1,-4-4 15,0-2 0,1 0-1,-1-2 1,1-2 0,1-1 0,-1-1-1,0-1 1,0-2 0,49-9-1,-71 9-27,0 0 0,0-1 0,0 0 0,0 0 0,-1-1 0,1 0 0,-1 0 0,0-1 0,0 0 0,-1-1 0,1 0 0,-1 0 0,0 0 0,-1-1 0,0 0 0,0 0 0,0-1 0,-1 0 0,0 0 0,0 0 0,-1 0 0,5-15 0,-7 16-17,0-1 0,0 1 0,-1-1 0,0 0 0,0 1 0,-1-1 0,0 0-1,0 0 1,-1 0 0,0 1 0,0-1 0,-1 0 0,0 1 0,0-1-1,-1 1 1,-5-11 0,-2-1-31,-1 1-1,0 1 1,-1 0 0,-24-25-1,25 31 16,0 0 0,-1 1 0,0 0 0,-1 1 0,0 0 0,-1 1 0,1 0 0,-2 2 0,1-1 0,-1 2 0,0 0 0,0 0 0,-22-2 0,9 3-32,-1 1 0,0 2 0,1 1 0,-1 1 0,0 1 0,-37 8 0,54-7 13,-1 0 0,1 1 0,-1 0 1,1 0-1,0 2 0,1-1 0,-1 2 0,1-1 1,0 2-1,1-1 0,0 1 0,0 1 0,-16 18 1,23-24 10,1 1 1,-1-1 0,1 1 0,0 0 0,0 0-1,0 0 1,0 0 0,1 0 0,0 0 0,0 0 0,0 1-1,0-1 1,0 0 0,1 1 0,0-1 0,0 0 0,0 1-1,1-1 1,-1 0 0,1 1 0,0-1 0,0 0-1,0 0 1,4 8 0,-1-6-29,-1 0 0,1 0 0,0 0 0,1-1 1,-1 1-1,1-1 0,0 0 0,0-1 0,1 1 0,-1-1 0,1 0 0,0-1 0,0 1 0,1-1 0,-1 0 1,11 3-1,25 2-123,0-1 0,0-3 0,69-1 0,13-12 184,-99 5 298,0 1 1,0 1 0,1 1-1,-1 2 1,0 0 0,31 7-1,-55-8-250,0 0 0,0 1 1,-1-1-1,1 0 0,0 1 0,0-1 0,-1 1 0,1-1 0,0 1 0,-1-1 0,1 1 0,0 0 1,-1-1-1,1 1 0,-1 0 0,1-1 0,-1 1 0,1 0 0,-1 0 0,0-1 0,1 1 0,-1 0 0,0 0 1,0 0-1,1-1 0,-1 2 0,0 29 840,0-1-539,2-21-272,0 0-1,1 0 1,0-1 0,0 1-1,1-1 1,0 1 0,1-1-1,-1 0 1,2-1 0,-1 1-1,1-1 1,0 0 0,1 0-1,-1-1 1,1 0 0,1 0-1,8 5 1,-2-2-221,-1-1 1,1-1-1,1 0 1,-1-1-1,1-1 1,0 0-1,0-1 1,30 4-1,-26-7-1090,1 0-1,-1-1 0,30-5 1,-4 0-2236</inkml:trace>
</inkml:ink>
</file>

<file path=ppt/ink/ink19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4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37 4992,'-11'-24'1615,"5"11"1091,6 13-2485,0 0 0,0 0 0,0 1 0,0-1 0,0 0 0,0 0 0,0 0 0,0 0 0,0 0 0,0 0 0,0 0 0,0 0 0,0 0 0,0 0 0,0 0 0,0 0 0,-1 0 0,1 0 0,0 0 0,0 0 0,0 0 0,0 1 0,0-1 0,0 0 0,0 0 0,0 0 0,0 0 0,0 0 0,0 0 0,0 0 0,0 0 0,0 0 0,-1 0 0,1 0 0,0 0 0,0 0-1,0 0 1,0 0 0,0 0 0,0 0 0,0 0 0,0 0 0,-5 254 1465,0 120 127,-8 19-1962,-2-97-800,7-177-2966,8-110 3083,-1 2-483,-4-13-1551,0-5 306</inkml:trace>
</inkml:ink>
</file>

<file path=ppt/ink/ink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8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402 410 1024,'0'0'197,"-1"0"1,1 0-1,0 1 0,-1-1 1,1 0-1,0 1 0,0-1 1,-1 0-1,1 1 0,0-1 1,0 0-1,0 1 0,-1-1 1,1 0-1,0 1 0,0-1 1,0 1-1,0-1 1,0 0-1,0 1 0,0-1 1,0 1-1,0-1 0,0 0 1,0 1-1,0-1 0,0 1 1,0-1-1,0 0 0,0 1 1,0-1-1,1 0 0,-1 1 1,4 33 1684,15 38-896,-8-46-587,-5-9-93,0-1-1,2 0 0,0 0 1,10 14-1,-13-24-221,-1-1-1,1 0 1,0 0-1,0-1 0,0 1 1,1-1-1,-1 0 0,1 0 1,0-1-1,0 0 0,1 0 1,-1 0-1,14 3 1,-1-2 31,0-1 1,0-1 0,1-1 0,-1 0 0,0-1 0,1-2 0,-1 0 0,0-1 0,0 0-1,0-2 1,35-13 0,-29 8-59,0 0-1,-1-2 1,-1-1-1,0-1 0,0-1 1,-2-1-1,0-1 1,22-22-1,-36 32-42,-1-1 0,1 0 0,-1 0 0,-1 0 0,1-1-1,-1 0 1,-1 0 0,0 0 0,0-1 0,-1 1 0,0-1 0,-1 0 0,0 0 0,0 0-1,-1 0 1,0 0 0,-2-20 0,-1 17-3,0 0 0,-1 1 0,-1-1 0,0 1 1,0-1-1,-1 1 0,-1 0 0,0 1 0,-1 0 0,0 0 0,-1 0 0,0 1 0,-15-16 1,-3 4-34,0 1 1,-1 2 0,-1 0-1,-57-26 1,66 36 7,0 1-1,-1 0 1,0 2 0,-1 0 0,1 2-1,-1 0 1,0 1 0,0 1-1,0 1 1,0 1 0,-24 3 0,1 3-29,0 1 1,1 3-1,0 1 0,-47 20 1,56-18 25,0 2-1,0 1 1,-59 40-1,83-49-16,1-1-1,0 1 0,0 0 0,1 1 0,0 0 1,0 1-1,1-1 0,0 1 0,0 1 0,1-1 0,0 1 1,1 0-1,0 1 0,1-1 0,0 1 0,-4 17 1,7-21-46,1-1 0,0 0 1,1 0-1,-1 1 0,1-1 1,1 0-1,-1 0 1,1 0-1,0 0 0,0 0 1,1-1-1,-1 1 0,1 0 1,0-1-1,1 0 1,0 0-1,0 0 0,0 0 1,8 7-1,3 1-206,0-1 1,1 0-1,0-2 0,1 0 1,19 9-1,5-1-610,57 18 0,66 10-917</inkml:trace>
</inkml:ink>
</file>

<file path=ppt/ink/ink19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4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1 203 4608,'5'-10'436,"0"0"-1,1 1 1,0 0 0,0 0-1,1 0 1,0 1 0,1 0-1,0 0 1,0 1 0,13-9-1,1 2 1445,0 1-1,1 1 0,30-11 0,-36 16-1496,2 0 1,-1 1 0,1 1-1,-1 1 1,1 0-1,1 2 1,-1 0-1,0 1 1,37 3 0,-46 0-327,-1 0 0,0 0 1,0 0-1,1 1 1,-2 1-1,1-1 0,0 2 1,-1-1-1,0 1 1,0 0-1,0 1 0,0 0 1,-1 0-1,0 0 1,-1 1-1,1 0 0,-1 1 1,-1-1-1,1 1 1,-1 0-1,7 16 0,-4-3 15,0-1 0,-2 1 0,0 1-1,-2-1 1,0 1 0,-1-1 0,-2 1-1,0 0 1,-1 0 0,-6 38 0,6-57-38,-1 1 0,-1-1 0,1 0 0,0 0 0,-1 0 0,0 1 0,1-2 0,-1 1 0,0 0 0,-1 0 0,1-1 0,0 1 0,-1-1 0,1 1 0,-1-1 0,0 0 0,0 0 0,0-1 0,0 1 0,0 0 0,0-1 0,-4 1 0,-3 1 55,0 0 1,0-1-1,0 0 0,0-1 1,0 0-1,-10 0 1,-124-11 907,113 6-1102,0 1-1,0 1 0,-1 2 0,1 1 0,-46 8 0,65-8-378,10-1 243,1 0-1,-1 0 0,0 0 0,1 0 1,-1 1-1,1-1 0,-1 0 0,0 1 1,1-1-1,-1 1 0,1-1 0,0 1 1,-1 0-1,1 0 0,-3 1 0,-1 3-2958</inkml:trace>
</inkml:ink>
</file>

<file path=ppt/ink/ink19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4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 7424,'2'34'9084,"7"31"-6323,2 13-2297,14 384 410,-13-84-42,-22-148-1055,7-201-333,-1-1-1,-2 0 1,0 0 0,-2 0 0,-1-1-1,-14 29 1,5-31-1897,3-8-128</inkml:trace>
</inkml:ink>
</file>

<file path=ppt/ink/ink19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5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0 186 4352,'10'-10'1013,"0"0"1,0 1 0,1 0-1,0 1 1,22-13-1,69-29 4211,-56 28-4220,-30 14-697,1 2-1,0 0 1,0 0 0,0 2-1,34-5 1,-41 8-355,7-2 168,0 1 1,1 1-1,0 1 1,-1 0-1,1 1 1,-1 1-1,1 1 1,19 5-1,-27-5 29,-1 0-1,1 1 0,0 1 0,-1-1 0,0 2 1,0-1-1,0 1 0,-1 0 0,0 1 0,0 0 1,-1 0-1,1 1 0,-2 0 0,1 0 0,5 10 1,-5-6-101,0 1 1,-1 0 0,0 1 0,-1 0-1,-1-1 1,0 2 0,-1-1 0,-1 0-1,0 1 1,0-1 0,-2 27 0,-1-34-22,1-1 0,-1 1-1,0-1 1,-1 1 0,1-1 0,-1 1 0,-1-1 0,1 0 0,-1 0 0,0 0 0,0 0 0,-1 0-1,0-1 1,0 0 0,0 0 0,-1 0 0,1 0 0,-1 0 0,0-1 0,-1 0 0,1 0 0,-1-1 0,0 1-1,1-1 1,-2-1 0,1 1 0,0-1 0,-11 3 0,1-2 22,-1-1-1,0 0 1,0-1 0,1-1 0,-1-1-1,-21-3 1,-6-3-337,-49-15 0,40 6-1255,18 1-5724,35 15 4430</inkml:trace>
</inkml:ink>
</file>

<file path=ppt/ink/ink19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5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8 291 5632,'0'0'127,"-1"-1"0,1 1 0,-1 0 1,1-1-1,-1 1 0,1 0 0,-1-1 0,1 1 1,0 0-1,-1-1 0,1 1 0,0-1 0,-1 1 1,1-1-1,0 1 0,-1-1 0,1 1 0,0-1 1,0 1-1,0-1 0,0 1 0,-1-1 0,1 0 1,0 1-1,0-1 0,0 1 0,0-1 0,0 1 1,0-1-1,0 0 0,0 1 0,1-1 1,-1 1-1,0-1 0,0 1 0,0-1 0,1 1 1,-1-1-1,0 1 0,0-1 0,1 1 0,-1-1 1,1 0-1,30-2 2243,35 16-609,-57-9-1514,-1 1 1,0 0 0,0 0-1,-1 0 1,1 1 0,-1 0-1,0 1 1,-1 0 0,0 0-1,0 0 1,0 0 0,6 13-1,2 3 45,-1 2 0,19 47 0,-27-60-218,-1-1-1,0 1 1,-1 0-1,0 0 1,-1 0-1,0 0 1,-1 0-1,0 22 1,-1-34-63,0 1 0,0-1 0,0 1 0,0-1 1,0 0-1,0 1 0,0-1 0,0 1 0,0-1 1,0 0-1,0 1 0,0-1 0,0 1 0,0-1 1,0 0-1,0 1 0,0-1 0,0 0 0,-1 1 1,1-1-1,0 0 0,0 1 0,0-1 0,-1 0 0,1 1 1,0-1-1,0 0 0,-1 1 0,1-1 0,0 0 1,-1 0-1,1 1 0,0-1 0,-1 0 0,1 0 1,0 0-1,-1 0 0,1 0 0,-1 1 0,-10-16 351,-11-37 194,5 0-287,2-1 0,-14-87 0,26 122-251,2 0 0,0 0 0,1 0 0,0 0 0,2-1 0,0 1 0,1 1 1,1-1-1,1 0 0,0 1 0,15-32 0,-18 45-19,1-1 0,-1 0 0,1 1 0,0-1 0,1 1 0,-1 0 0,1 0 0,0 0 0,0 0 0,0 1 0,0 0 1,1 0-1,-1 0 0,1 0 0,0 1 0,0-1 0,0 1 0,0 0 0,0 1 0,0-1 0,0 1 0,1 0 0,-1 1 0,7-1 0,-1 1-229,1 1-1,-1 0 1,1 0-1,10 4 1,47 15-4658,-57-16 3443,3 0-1264</inkml:trace>
</inkml:ink>
</file>

<file path=ppt/ink/ink19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6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1 376 4608,'2'3'339,"1"0"1,-1 0-1,1 0 1,0-1-1,0 1 0,0-1 1,0 1-1,1-1 1,-1 0-1,0 0 0,1 0 1,0-1-1,-1 0 1,1 1-1,0-1 0,0 0 1,0-1-1,-1 1 1,6 0-1,82 4 3268,-82-6-3634,14 1 328,-1-1 1,1-1 0,-1-1-1,0-2 1,0 0 0,-1-1-1,0-1 1,0-1 0,0 0 0,-1-2-1,0-1 1,-1 0 0,29-23-1,-42 29-237,-1 0 0,0 0 0,0 0 0,-1-1 0,0 0 0,0 0 0,0 0 0,0-1 0,-1 1 0,0-1 0,-1 0 0,0 0 0,0 0 0,0 0 0,-1 0 0,0 0 0,0-1 0,0 1 0,-1 0 0,0-1 0,-1 1 0,0 0 0,0 0 0,-1 0 0,-2-9 0,2 11-54,0-1-1,0 0 0,0 1 1,-1-1-1,0 1 0,0 0 1,-1 0-1,1 0 1,-1 0-1,0 0 0,-1 1 1,1 0-1,-1 0 0,1 0 1,-1 1-1,-1-1 0,1 1 1,-6-2-1,-3-2 8,-1 1-1,0 0 1,-1 2-1,1-1 1,-24-2 0,29 6 1,0 0 1,1 1-1,-1 0 1,0 0-1,1 1 1,-1 1-1,0-1 1,1 2-1,0-1 1,-1 1-1,1 1 0,0-1 1,0 1-1,1 1 1,-1 0-1,1 0 1,0 1-1,-13 12 1,15-12-9,1-1 0,0 1-1,0 1 1,1-1 0,0 1 0,0-1 0,0 1 0,1 0-1,0 1 1,0-1 0,1 0 0,0 1 0,0 0 0,1-1 0,0 1-1,0 0 1,1 0 0,0 0 0,0-1 0,1 1 0,0 0-1,0 0 1,1-1 0,3 11 0,2-2-8,1 0 0,1 0 0,0-1 1,0 0-1,2-1 0,0 0 0,0-1 0,1 0 0,19 15 0,122 89-1442,-119-94-2053,39 18 0,-48-28 784</inkml:trace>
</inkml:ink>
</file>

<file path=ppt/ink/ink19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6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15 4608,'-2'-1'205,"0"-1"1,0 0 0,-1 1-1,1 0 1,-1 0 0,1 0-1,0 0 1,-1 0-1,0 0 1,1 0 0,-1 1-1,0-1 1,1 1-1,-1 0 1,0 0 0,1 0-1,-1 0 1,0 0-1,1 1 1,-1-1 0,0 1-1,1 0 1,-4 1 0,-11 4 740,1 1 1,-26 14-1,18-8-592,-8 2-245,6-3 525,0 1 0,1 1 0,-45 34 0,69-48-603,1 1 1,-1-1-1,1 0 1,-1 1-1,1-1 1,0 0-1,-1 1 1,1-1-1,0 0 0,-1 1 1,1-1-1,0 1 1,0-1-1,-1 1 1,1-1-1,0 1 1,0-1-1,0 1 1,0-1-1,-1 1 1,1-1-1,0 1 0,0-1 1,0 1-1,0-1 1,0 1-1,0-1 1,1 1-1,-1-1 1,0 1-1,0-1 1,0 2-1,17 9 704,30 0-87,-43-10-637,10 1 105,278 63 1866,-257-55-1828,-1 2 1,0 2-1,-2 1 0,1 2 1,-2 1-1,34 25 0,-59-38-116,1 0 0,-1 0 0,1 1 0,-2 0 0,1 0 0,-1 0 0,0 1 0,0 0 0,0 0 0,-1 0 0,0 0 0,-1 1 0,0 0 0,4 13-1,-6-16 18,-1-1 0,1 1 0,-1 0 0,-1 0 0,1 0 0,-1 0 0,1 0 0,-1-1-1,-1 1 1,1 0 0,-1-1 0,0 1 0,0-1 0,0 1 0,0-1 0,-1 0 0,0 0-1,0 0 1,0 0 0,0 0 0,-1-1 0,1 0 0,-1 1 0,-7 4 0,4-4 30,1 0 0,-1-1 0,1 0 1,-1 0-1,0 0 0,0-1 0,0 0 1,-1 0-1,1-1 0,0 0 0,-1 0 1,1-1-1,-1 0 0,-9-1 0,-12-3 195,0 0 1,-37-12-1,48 12-159,-28-7-5,22 7-459,1-1-1,1-2 1,-1 0 0,-35-17 0,58 24 263,-1 0 1,1 0 0,0 0 0,-1 0-1,1-1 1,0 1 0,-1 0 0,1 0-1,-1 0 1,1 0 0,0-1 0,-1 1-1,1 0 1,0 0 0,0-1-1,-1 1 1,1 0 0,0-1 0,0 1-1,-1 0 1,1-1 0,0 1 0,0 0-1,0-1 1,0 1 0,-1-1 0,1 1-1,0 0 1,0-1 0,0 1 0,0-1-1,0 1 1,0 0 0,0-1 0,0 1-1,0-1 1,0 1 0,0 0 0,0-1-1,0 1 1,1 0 0,-1-1-1,0 1 1,0-1 0,0 1 0,1 0-1,-1-1 1,0 1 0,0 0 0,1-1-1,-1 1 1,0 0 0,0 0 0,1-1-1,-1 1 1,0 0 0,1-1 0,26-11-5076,-23 11 5051,20-7-2989</inkml:trace>
</inkml:ink>
</file>

<file path=ppt/ink/ink19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7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141 460 7680,'1'0'137,"0"1"1,0-1-1,0 0 1,-1 0 0,1 0-1,0-1 1,0 1-1,0 0 1,0 0-1,-1 0 1,1-1 0,0 1-1,0 0 1,0-1-1,-1 1 1,1-1-1,0 1 1,-1-1 0,1 1-1,0-2 1,9-5 1395,2 2 2301,8-3-3259,0 0 1,-1-1 0,-1-1 0,24-17 0,-25 14-369,5-4-96,0-1 1,0-1 0,19-24-1,-36 37-44,-1 1 0,1-1 0,-1 0 0,-1-1 0,1 1 0,-1-1 0,0 1 0,-1-1 0,0 0 0,0 0 0,0 0 0,-1 0 0,0 0 0,0-1 0,0 1 0,-2-14 0,0 16-34,0 0-1,0 0 1,-1 0-1,0 0 0,0 0 1,0 1-1,0-1 1,-1 1-1,0 0 0,0-1 1,0 1-1,0 0 1,-1 1-1,1-1 0,-1 1 1,0-1-1,-7-4 1,-3 0 45,-1-1 0,0 2 0,-31-12 0,33 15-45,-1 0-1,0 1 1,-1 0-1,1 1 1,0 1-1,-1 0 1,1 1-1,0 1 1,-1 0-1,1 1 1,0 1 0,-26 7-1,33-8 4,1 0 0,0 0 0,0 1 0,0 0 0,1 0-1,-1 0 1,1 1 0,0 0 0,0 0 0,0 0 0,0 1 0,1-1 0,-1 1 0,1 0 0,0 1 0,1-1 0,-1 0-1,1 1 1,1 0 0,-1 0 0,1 0 0,0 0 0,0 0 0,0 1 0,1-1 0,0 0 0,0 1 0,1-1-1,0 1 1,1 8 0,2 0 62,0-1 0,1 0 0,1-1-1,1 1 1,0-1 0,0 0 0,2 0 0,-1-1-1,1 0 1,1 0 0,11 11 0,-7-9 9,1-1-1,0-1 1,1 0 0,0-1 0,1 0 0,0-1 0,1-1 0,0-1 0,30 11 0,-16-9-991,1-1 0,0-2 1,1-1-1,49 2 0,-22-4-2188</inkml:trace>
</inkml:ink>
</file>

<file path=ppt/ink/ink19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7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7168,'1'0'124,"-1"0"1,0 0 0,0 0-1,0 1 1,0-1 0,0 0-1,1 0 1,-1 0 0,0 0-1,0 0 1,0 0 0,0 0-1,1 0 1,-1 0 0,0 0-1,0 0 1,0 0 0,1 0-1,-1 0 1,0 0 0,0 0-1,0 0 1,0 0 0,1 0 0,-1 0-1,0 0 1,0 0 0,0 0-1,0 0 1,1 0 0,-1-1-1,0 1 1,0 0 0,0 0-1,0 0 1,0 0 0,1 0-1,-1 0 1,0-1 0,0 1-1,0 0 1,0 0 0,0 0-1,0 0 1,0-1 0,0 1-1,0 0 1,0 0 0,0 0-1,0 0 1,0-1 0,1 1-1,-1 0 1,-1 0 0,1 0-1,0-1 1,0 1 0,10 20 1582,-7 3-1129,0-1-1,0 29 1,0 8-498,3 4 2096,25 107 0,-31-179-2010,0 1-1,1 0 1,0 0 0,0-1-1,0 1 1,1 0-1,5-13 1,-3 7-61,4-16 67,1 0 0,1 0 0,2 1 1,25-46-1,-29 62-141,0 1-1,1 0 1,0 0-1,1 1 1,1 0-1,-1 1 1,2 0-1,-1 0 1,1 1 0,1 1-1,-1 0 1,16-6-1,-17 8 5,1 0-1,1 1 0,-1 0 1,1 1-1,0 1 0,0 0 1,0 0-1,0 2 1,0-1-1,0 2 0,1 0 1,-1 0-1,0 1 0,0 1 1,1 0-1,-1 1 1,13 4-1,-13-1-9,0-1 0,-1 2 0,0 0-1,0 0 1,0 1 0,-1 1 0,0 0 0,0 0 0,-1 1 0,0 0 0,-1 1-1,0 0 1,-1 1 0,0-1 0,9 21 0,-9-13-46,-1 0 1,0 0-1,-1 0 0,-2 1 1,0 0-1,0 0 0,-2 0 1,-1 0-1,-1 0 0,-2 25 1,2-40-111,-5 39-403,-4-17-2897,10-27 3246,-1 0 0,0 0 0,1 0 1,-1 1-1,1-1 0,-1 0 0,0 0 1,1 0-1,-1 0 0,1 0 0,-1 0 1,1 0-1,-1 0 0,1 0 0,-1 0 1,0 0-1,1 0 0,-1-1 0,1 1 1,-1 0-1,0 0 0,1 0 0,-1 0 1,1-1-1,-1 1 0,0 0 0,1-1 1,-1 1-1,1-1 0,-1 1 75,11-5-3090</inkml:trace>
</inkml:ink>
</file>

<file path=ppt/ink/ink19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8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7 5888,'0'-1'266,"-1"1"0,1 0 0,0-1 0,-1 1 0,1-1 0,-1 1 0,1 0 0,-1-1 1,1 1-1,-1 0 0,1-1 0,-1 1 0,1 0 0,-1 0 0,1-1 0,-1 1 0,0 0 0,1 0 0,-1 0 0,1 0 0,-1 0 1,0 0-1,1 0 0,-1 0 0,1 0 0,-1 0 0,1 0 0,-1 0 0,0 1 0,1-1 0,-1 0 0,1 0 0,-1 1 0,1-1 1,-1 0-1,1 1 0,-1-1 0,1 0 0,-1 1 0,0 0 0,-10 29 3397,7 42-3260,16 189 1860,-6-181-1816,13 254 1153,-16-203-1262,-4-58-268,3-1 0,4 0 0,18 91 0,-22-156-203,0 1-1,1-1 0,-1 0 1,1 1-1,1-2 0,-1 1 1,1 0-1,0-1 0,9 11 1,-11-15 3,-1-1 0,1 0 1,-1 1-1,1-1 1,0 0-1,-1 0 0,1 0 1,0-1-1,-1 1 1,1 0-1,0-1 0,0 1 1,0-1-1,0 1 1,0-1-1,0 0 1,2 0-1,0 0-125,-1-1 1,0 0-1,0 0 1,-1 0-1,1 0 1,0 0-1,0-1 0,0 1 1,-1-1-1,1 0 1,-1 0-1,1 0 1,-1 0-1,3-3 0,22-27-2816,-3-4-129</inkml:trace>
</inkml:ink>
</file>

<file path=ppt/ink/ink19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8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7680,'25'-21'3840,"16"37"-3456,-31-16 6527,47 12-6271,-11-8 128,49 5 384,-24-2 0,46-7-1536,-28 0 0,10 3 384,-24-3 0,-4 0-1920,-16 0 128,-17-10-1151,-10 1 127</inkml:trace>
</inkml:ink>
</file>

<file path=ppt/ink/ink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19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438 67 256,'-2'-5'423,"-1"1"1,0 0-1,0 0 0,0 0 1,-1 0-1,1 1 1,-1-1-1,0 1 0,0 0 1,0 0-1,0 0 0,-7-3 1,2 3-265,-1 0 0,1 0 0,-1 1 0,1 0 0,-1 0 0,0 1 0,0 1 0,0 0 0,1 0 1,-1 1-1,0 0 0,0 0 0,1 1 0,-1 1 0,1 0 0,-1 0 0,1 0 0,0 1 0,0 1 0,1 0 0,-1 0 0,-13 11 0,7-4-28,1-1 0,1 2-1,-1 0 1,2 0 0,0 2-1,1-1 1,0 1 0,1 1-1,1 0 1,0 0 0,-8 25-1,15-37-117,1 1-1,-1 0 0,1 0 0,0 0 1,0 0-1,1-1 0,0 1 1,0 0-1,0 0 0,0 0 1,1 0-1,-1 0 0,1 0 0,1 0 1,-1 0-1,1 0 0,0-1 1,0 1-1,0-1 0,0 1 0,1-1 1,0 0-1,4 6 0,-1-4-2,0-1-1,1 0 0,-1 0 1,1 0-1,0-1 1,0 0-1,0 0 1,0-1-1,1 0 0,-1 0 1,1-1-1,0 0 1,15 2-1,6-1-61,0-2 1,1-1-1,-1-1 0,0-1 1,51-12-1,143-48-2056,-160 43 942,12-2-263</inkml:trace>
</inkml:ink>
</file>

<file path=ppt/ink/ink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18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589 0 5760,'-57'43'2816,"-51"96"-3968,81-96 5248,-16 22-4224,-37 33 128,-48 25-2816,-18 17 128</inkml:trace>
</inkml:ink>
</file>

<file path=ppt/ink/ink19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29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77 285 5248,'-27'8'8707,"-1"13"-4599,26-19-4037,0 0-1,0 0 0,0 0 1,1 1-1,-1-1 0,1 1 1,-1-1-1,1 1 0,0 0 1,-1-1-1,1 1 1,1 0-1,-1 0 0,0 0 1,1-1-1,-1 1 0,1 0 1,0 0-1,0 0 0,1 5 1,2 3 194,1-1 0,0 1 0,1-1 0,0 0 0,1 0 0,0-1 0,0 0-1,1 0 1,0 0 0,10 8 0,-10-10-177,-1-1-1,1-1 0,1 1 1,-1-1-1,1 0 0,0-1 0,0 0 1,0 0-1,0-1 0,1 0 0,0 0 1,-1-1-1,1 0 0,12 1 1,12-4 4,0-1 0,0-2 1,0-1-1,-1-2 1,46-15-1,-58 16-73,-1-1-1,0-1 0,-1 0 0,0-1 1,-1-1-1,1-1 0,-2-1 1,0 0-1,0-1 0,-1 0 0,-1-2 1,0 1-1,14-21 0,-25 30-30,0 0 0,0 0 0,0 0 1,-1 0-1,1 0 0,-1-1 0,0 1 0,-1-1 0,0 0 0,0 1 0,0-1 0,0 0 0,-1 0 0,0 0 0,0 1 1,-1-1-1,1 0 0,-1 0 0,-1 1 0,1-1 0,-4-7 0,1 3-11,-1 1 1,0 0-1,0 0 0,-1 0 0,0 0 1,-1 1-1,0 0 0,0 0 1,-1 1-1,-10-8 0,4 5-25,-1 1 1,0 0-1,0 1 0,-1 0 0,0 1 0,0 1 1,0 1-1,-19-4 0,15 4-12,-13-4-122,0 2 1,0 1 0,-52-2-1,69 7 35,0 1 0,0 1 0,0 1-1,1 0 1,-1 1 0,1 0 0,-1 2 0,1-1 0,-21 11-1,35-14 111,-1-1-1,1 1 1,-1-1-1,1 1 1,-1 0-1,1-1 1,0 1-1,-1 0 1,1 0-1,0 0 1,0 0-1,0 0 1,0 0-1,0 1 1,0-1-1,0 0 1,0 1-1,0-1 1,0 0-1,1 1 1,-1-1-1,0 1 1,1-1-1,-1 1 1,1-1-1,-1 4 1,2-3-1,0 0 0,0 0 0,0-1 0,0 1 0,0 0 0,1 0 1,-1-1-1,0 1 0,1-1 0,-1 1 0,1-1 0,0 0 0,-1 1 0,1-1 0,0 0 1,3 2-1,12 4-117,-1 0 1,1-1-1,20 5 1,-36-10 146,36 6-95,0 0 0,50 1 0,-61-7 254,0 1 0,0 1-1,0 2 1,0 0 0,-1 2 0,28 11-1,-47-15 30,1 0-1,-1 1 0,1 0 1,-1 0-1,0 1 0,-1 0 1,1 0-1,-1 0 0,0 1 0,0-1 1,-1 1-1,0 1 0,5 7 1,0 6 367,0 0 0,-1 1 0,5 23 0,-7-22-85,1-1 0,16 35 0,-20-49-438,1-1 0,0 0 1,0 0-1,1 0 0,-1-1 0,1 1 1,1-1-1,-1 0 0,1-1 0,-1 1 1,1-1-1,10 5 0,0 0-81,-6-3-449,0-1 0,1 0-1,-1 0 1,1-1 0,0 0-1,0-1 1,0 0 0,0-1 0,14 1-1,5-3-2821</inkml:trace>
</inkml:ink>
</file>

<file path=ppt/ink/ink19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0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91 235 7424,'0'0'121,"1"0"0,-1 0 0,1-1 0,-1 1 0,0 0 0,1 0 0,-1 0 0,0-1 0,1 1 0,-1 0 0,0-1 0,1 1 0,-1 0 0,0-1 0,1 1 0,-1 0 0,0-1 0,0 1 0,0-1 0,0 1 0,1 0 0,-1-1 0,0 1 0,0-1 0,0 1 0,0-1 0,0 1 0,0 0 0,0-1 1,0 1-1,0-1 0,0 1 0,0-1 0,0 0 0,-1 0 89,1 0 0,0 0 0,1 0 0,-1 0 0,0-1 0,0 1 0,0 0 1,1 0-1,-1 0 0,0 0 0,1 0 0,-1 0 0,1 0 0,-1 0 0,1 0 0,1-1 1,99-70 3074,-70 52-2973,1 2 0,0 2 0,1 1 0,0 1 0,1 2 0,1 1 0,56-10 0,-81 20-148,1 0 0,-1 0 0,1 1 0,18 1 0,-26 0-122,1-1 0,-1 1 0,1 0 1,-1 0-1,1 0 0,-1 0 0,0 1 0,0-1 0,1 1 0,-1 0 0,0 0 1,-1 0-1,1 0 0,0 1 0,0-1 0,-1 1 0,4 4 0,-3-2-23,-1 0 0,0 0 0,0 0 0,0 0 0,0 1 0,-1-1 0,1 0 0,-2 1 0,1-1 0,0 1 1,-1 0-1,0-1 0,-1 1 0,1-1 0,-1 1 0,0-1 0,0 1 0,-1-1 0,1 0 0,-1 1 0,0-1 0,-1 0 0,-4 8 0,-7 9-19,0 0 0,-2-1 1,-29 31-1,40-46 12,-27 31 48,-2 0 1,-1-3-1,-1 0 0,-2-3 1,-82 52-1,62-48-119,35-20 26,0-1 0,-1 0 0,-1-2 1,-1-1-1,-28 9 0,52-20 13,1 1 0,-1-1 0,1 0 0,0 0 0,-1 1 0,1-1 0,-1 0 0,1 0 0,-1 0 0,1 0 0,0-1 0,-1 1 0,1 0 0,-1-1-1,1 1 1,-2-1 0,2 0 6,1 1 0,0 0 0,-1-1-1,1 1 1,0-1 0,0 1 0,-1-1 0,1 1-1,0-1 1,0 1 0,-1-1 0,1 1-1,0-1 1,0 1 0,0-1 0,0 1 0,0-1-1,0 1 1,0-1 0,0 1 0,0-1-1,0 0 1,0 1 0,0-1 0,1 1-1,-1-1 1,0 1 0,1-1 0,0-2-47,1 0 1,-1 0-1,1 0 1,0 0 0,0 1-1,0-1 1,1 1-1,-1 0 1,1-1-1,-1 1 1,1 0-1,0 0 1,4-2-1,3-1 122,1 1-1,-1 0 1,1 0-1,0 1 1,0 0-1,1 1 0,-1 0 1,0 1-1,1 0 1,-1 1-1,1 0 1,-1 1-1,0 0 1,1 1-1,-1 1 0,0-1 1,15 7-1,61 25 631,-55-20-358,58 16 0,-78-27-655,-1-1 1,1 0 0,0-1 0,-1 0-1,1-1 1,0 0 0,0-1 0,-1 0 0,15-4-1,20-9-2408,-2-2-235</inkml:trace>
</inkml:ink>
</file>

<file path=ppt/ink/ink19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0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 4992,'-9'-7'2432,"32"23"-128,-12-16 1792,-2 7-3328,0-3 0,10 1 895,-5-1 1,38-1-1920,-9 1 0,37-1 1152,-25-3 0,7 0-1536,-16 0 0,2 6-1919,-10-6 127</inkml:trace>
</inkml:ink>
</file>

<file path=ppt/ink/ink19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0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0 463 8448,'0'3'4224,"25"22"-4224,-16-21 6527,11 19-6527,-8-4 0,13 17-896,-7-13 0,5 0-1023,-3-7-1</inkml:trace>
  <inkml:trace contextRef="#ctx0" brushRef="#br0" timeOffset="1">226 0 6144,'-9'23'3072,"38"-3"-9216,-20-11 3456</inkml:trace>
</inkml:ink>
</file>

<file path=ppt/ink/ink19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1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98 284 7936,'-12'-4'981,"9"3"-53,-1 0 0,1 0 0,-1 0 0,1 1 0,-1 0 0,1 0 0,-1 0 0,1 0 0,-1 0 0,1 0 0,-1 1 0,1 0 0,-5 1 0,7 1-882,0-1 0,0 1 0,1 0 0,-1-1 0,1 1 0,0 0 0,0 0 0,0-1 0,0 1 0,0 0 0,0 0 0,1-1 0,0 1 0,-1 0 0,1-1 0,0 1 0,0-1 0,2 3 0,4 7 81,1-2 0,1 1 1,0-1-1,0-1 0,1 1 0,0-2 0,0 1 0,1-1 0,1-1 0,-1 0 0,1-1 0,0 0 0,0 0 1,1-2-1,0 1 0,-1-2 0,2 0 0,-1 0 0,17 1 0,-4-2-94,1 0 0,-1-2 0,1 0-1,0-2 1,-1-1 0,0-2 0,0 0 0,49-17 0,-60 16-15,0-1 0,0-1 0,0 0 1,-1-1-1,0 0 0,22-20 1,-31 25-16,-1 0 0,1 0 0,-1 0 0,0-1 0,0 1 1,0-1-1,0 0 0,-1 0 0,0 0 0,0 0 0,-1-1 0,1 1 1,-1-1-1,0 0 0,-1 1 0,1-1 0,-1 0 0,0 0 1,-1 0-1,1 0 0,-1 0 0,0 0 0,-1 0 0,0 0 1,0 0-1,-1-6 0,-3 2-13,0 0 0,0 1-1,0 0 1,-1 0 0,-1 0 0,0 1 0,0 0 0,0 0-1,-11-9 1,2 4 9,-1 1 0,0 0-1,-36-18 1,30 20-17,0 1 1,0 2-1,-1 0 0,0 2 0,0 0 1,0 2-1,-1 0 0,1 2 0,-1 1 0,0 1 1,1 0-1,0 2 0,-1 1 0,1 2 1,0 0-1,1 1 0,-30 13 0,44-16-38,0 1 0,1 0 0,-1 0 0,1 0 0,1 1 0,-1 0 1,1 1-1,-12 12 0,17-16 7,0 0 1,0 0 0,1 0 0,-1 0 0,1 0 0,-1 1 0,1-1 0,0 0 0,0 1 0,0-1-1,1 0 1,-1 1 0,1-1 0,0 1 0,0-1 0,0 1 0,1-1 0,-1 1 0,1-1 0,-1 1-1,1-1 1,0 0 0,1 1 0,-1-1 0,0 0 0,1 0 0,0 0 0,3 5 0,5 3-420,0-1 0,0 0 1,1 0-1,0-1 0,0-1 1,1 0-1,1 0 0,-1-1 1,1-1-1,0 0 0,0-1 0,28 8 1,34 7-2626</inkml:trace>
</inkml:ink>
</file>

<file path=ppt/ink/ink19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1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97 8448,'-2'2'331,"1"0"0,-1 0 1,1 0-1,0 0 0,0 1 1,0-1-1,0 0 0,0 1 1,1-1-1,-1 0 0,1 1 0,-1-1 1,1 1-1,0-1 0,0 1 1,0-1-1,0 1 0,0-1 1,1 1-1,-1-1 0,1 1 1,0-1-1,0 0 0,1 4 1,5 28 2670,-7-23-2841,1-1-1,1 1 1,0 0 0,1-1 0,0 1 0,0-1-1,1 0 1,7 14 0,49 76 24,-32-57 316,21 34 651,-54-80-1150,0-1 1,1 0-1,-1 0 1,1 0-1,0-1 1,0 1-1,1-1 0,-1 0 1,1 0-1,-5-11 1,-21-58-9,26 60 6,1 1 0,0 0 0,1 0 0,0-1 0,1 1 0,1-1 0,0 1 0,1 0 0,0-1 0,1 1 0,5-16 0,-2 11 0,1 1 0,0 0 0,1 1 0,1 0 0,0 0 0,1 1 0,20-23 0,-25 32 32,0 1 0,1 0 0,-1 0 0,1 1 0,0-1 0,0 1 0,1 1 0,-1-1 0,1 1 0,0 0 0,0 1 0,0-1 0,0 1 0,0 1 0,1-1 0,-1 1 0,0 1 0,1-1 0,-1 1 0,1 0 0,-1 1 0,0 0 0,1 0 0,-1 1 0,0 0 0,0 0 0,0 0 0,0 1 0,0 0 0,-1 1 0,7 3 0,2 4 76,0 1 1,-1 0-1,0 1 0,-1 1 0,-1 0 0,0 0 1,-1 1-1,-1 1 0,0 0 0,-1 0 0,10 26 1,-5-6-58,-1 2 1,-2 0 0,-2 1 0,6 56 0,-15-95-57,4 66-210,-3-63 49,-1 1 0,-1-1-1,1 1 1,0-1 0,-1 1-1,0-1 1,0 1 0,0-1 0,0 0-1,0 1 1,-1-1 0,1 0-1,-1 0 1,0 0 0,-4 5 0,6-8-40,-1 0 1,0 0 0,1 0 0,-1 0 0,0 1-1,0-1 1,1 0 0,-1 0 0,0 0 0,1 0 0,-1-1-1,0 1 1,1 0 0,-1 0 0,0 0 0,1 0-1,-1-1 1,0 1 0,1 0 0,-1-1 0,0 1-1,1 0 1,-1-1 0,1 1 0,-1-1 0,1 1-1,-1-1 1,1 1 0,-1-1 0,1 1 0,0-1-1,-1 0 1,1 1 0,0-1 0,-1 0 0,1 1-1,0-1 1,0 0 0,-1 0 0,1 1 157,-6-12-3045</inkml:trace>
</inkml:ink>
</file>

<file path=ppt/ink/ink19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2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177 324 6784,'38'-7'10343,"21"8"-7536,18-1-2198,-46-5-468,-1-2-1,1 0 0,-2-2 0,1-2 0,-1-1 0,53-29 1,-79 40-126,0-1 1,-1 1 0,0-1-1,1 1 1,-1-1-1,0 0 1,0 0 0,0 0-1,0 0 1,0 0 0,0 0-1,-1-1 1,1 1-1,-1 0 1,1-1 0,-1 0-1,0 1 1,0-1 0,0 0-1,0 1 1,-1-1 0,1 0-1,-1 0 1,0 0-1,1 1 1,-1-1 0,-1 0-1,1 0 1,-1-5 0,-1 2 11,-1-1 0,1 1 0,-1-1 0,0 1 0,-1 0 1,1 0-1,-1 0 0,-1 1 0,1 0 0,-8-7 1,4 4 12,0 2 1,0-1-1,-1 1 1,0 0 0,0 1-1,-1 0 1,0 1-1,1 0 1,-1 0 0,-1 1-1,-18-4 1,22 5-16,-14-2 80,0 1 0,1 0 1,-1 2-1,-1 0 0,1 1 0,-33 6 1,46-6-75,-5 1 67,-1 0 0,1 1-1,0 1 1,-1 0 0,1 1 0,1 0 0,-1 1 0,1 0 0,-1 1 0,1 0 0,1 1 0,-1 1 0,2 0 0,-1 0 0,1 1 0,0 0 0,0 1-1,1 0 1,1 0 0,0 1 0,-12 21 0,16-25-22,1 1 0,0 0 0,1-1 0,0 1 0,0 0 0,1 0 0,0 1 0,0-1 0,0 0 0,1 0 0,1 0 0,-1 1 0,1-1 0,1 0 0,0 0 0,3 11 0,1-4 34,0 0 1,1-1-1,1 0 1,0-1-1,1 1 1,0-1 0,13 12-1,-6-8 19,0-1-1,2 0 1,-1-2 0,2 0-1,0-1 1,34 17-1,-49-27-111,20 10-230,1 0 0,0-2-1,0 0 1,1-2 0,0-1-1,1-1 1,0-1 0,0-1 0,0-2-1,1 0 1,49-3 0,-69-1-240,0 1 0,0-1 0,0 0 0,0-1 0,0 0 0,0 0 0,0-1 0,0 0 0,-1 0 0,0-1 1,1 0-1,12-10 0,19-18-3281</inkml:trace>
</inkml:ink>
</file>

<file path=ppt/ink/ink19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3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1 445 5632,'2'-10'1180,"0"1"0,1 0 1,0-1-1,0 1 0,1 1 1,0-1-1,1 0 0,0 1 1,9-11-1,17-20 1193,-14 18-2726,96-117 737,-104 127-204,1 1-1,1 0 1,0 0-1,0 1 1,0 0-1,1 1 1,1 1-1,18-9 1,2 2 184,1 1 1,36-8 0,-64 19-314,-1 0 1,1 1-1,-1 0 1,1 0 0,-1 0-1,1 0 1,-1 1 0,1 0-1,0 1 1,-1-1-1,1 1 1,-1 0 0,1 0-1,-1 1 1,0-1-1,1 1 1,-1 1 0,0-1-1,0 1 1,0-1-1,-1 1 1,1 1 0,-1-1-1,1 1 1,-1 0 0,0 0-1,0 0 1,-1 0-1,1 1 1,3 7 0,0 0 21,-1 1 1,0 0-1,-2 0 1,1 0-1,-1 1 1,3 23-1,-3-4 11,1 57 0,-5-57-47,-2 0-1,-1 0 1,-2 0 0,-1-1-1,-2 0 1,-18 51-1,8-42 92,-2-1 0,-1-1 0,-37 51 0,48-78-71,0 1-1,0-1 1,-1-1-1,0 0 1,-1-1-1,-1 0 1,1-1-1,-18 10 1,-12 4 123,-58 21 1,98-43-176,-3 2-16,1-1-1,0 0 1,-1 0 0,1 0 0,-1-1-1,1 1 1,-1-1 0,0 0 0,0-1 0,1 1-1,-1-1 1,0 0 0,0 0 0,0 0-1,0-1 1,1 0 0,-1 0 0,-7-2 0,12 3 5,-1 0 1,1 0 0,0-1 0,-1 1-1,1 0 1,-1 0 0,1-1 0,-1 1-1,1 0 1,-1-1 0,1 1 0,0-1-1,-1 1 1,1 0 0,0-1 0,0 1-1,-1-1 1,1 1 0,0-1 0,0 1-1,-1-1 1,1 1 0,0-1 0,0 1-1,0-1 1,0 1 0,0-1 0,0 1-1,0-1 1,0 1 0,0-1 0,0 1-1,0-1 1,0 0 0,0 1 0,1-1-1,-1 1 1,0-1 0,1 0 0,22-24-155,-16 20 103,2-4 23,-3 2 9,0 1 0,1-1-1,-1 2 1,2-1-1,-1 1 1,0 0 0,1 0-1,0 1 1,0 0-1,0 0 1,1 1 0,-1 0-1,1 0 1,0 1-1,0 0 1,0 1 0,10 0-1,7 4-74,-1 1-1,1 2 1,-1 0-1,-1 2 1,0 0-1,28 15 0,-21-9-176,0-2 0,60 15-1,-85-27-136,0 1 0,0-1-1,1 0 1,-1 0 0,0-1-1,0 1 1,0-2 0,1 1-1,-1-1 1,0 1 0,-1-2-1,1 1 1,0-1 0,-1 0-1,10-6 1,-11 7-103,16-10-2576</inkml:trace>
</inkml:ink>
</file>

<file path=ppt/ink/ink19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4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 3712,'0'-2'259,"0"1"-1,0 0 1,-1 0-1,1-1 1,0 1 0,1 0-1,-1-1 1,0 1 0,0 0-1,1 0 1,-1-1 0,0 1-1,1 0 1,-1 0-1,1 0 1,0 0 0,-1-1-1,1 1 1,0 0 0,-1 0-1,1 0 1,0 0 0,0 1-1,1-2 1,26-27 4453,-25 26-4438,0 1 0,0-1 0,0 1-1,1 0 1,-1 0 0,1 0 0,-1 0 0,1 1-1,-1 0 1,1-1 0,0 1 0,0 1-1,0-1 1,4 0 0,0 2 48,1 0-1,-1 0 0,0 1 1,0 0-1,0 1 1,10 4-1,-1-1-277,1 0 0,-1-1-1,1-1 1,25 2 0,-30-5-1261,0-1 0,1 0 1,-1-1-1,0 0 0,0-1 1,22-6-1,-5 0-1620</inkml:trace>
</inkml:ink>
</file>

<file path=ppt/ink/ink19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4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8320,'5'-4'4096,"24"4"-4096,-20 0 8191,10-5-8063,-5 5 128,24 0-128,-10 0 0,10 0-384,-10 0 0,4-4-640,-7 1 0,-7-1-1791,-4 0-1</inkml:trace>
</inkml:ink>
</file>

<file path=ppt/ink/ink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4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21 270 2688,'-19'-4'1295,"18"9"840,28 20 1234,-10-10-4046,35 38 1891,-39-38-943,0-1 1,1-1 0,0 0-1,1-1 1,1 0-1,21 12 1,-19-16-167,1-1 0,0-1 1,0 0-1,0-2 0,1 0 0,0-1 1,0-1-1,-1-1 0,1 0 0,0-2 1,0 0-1,0-2 0,0 0 0,-1-1 1,25-8-1,-26 7-76,0-2 0,-1 0 0,0 0 0,0-2 0,-1 0-1,0-1 1,0 0 0,-1-1 0,-1-1 0,0 0 0,-1-1 0,0-1 0,-1 0 0,0-1 0,-1 0 0,13-23 0,-22 32-21,1 0-1,-1 0 1,0 0-1,0 0 1,0-1 0,-1 1-1,0 0 1,-1-1-1,1 1 1,-1-1 0,0 1-1,-1-1 1,0 1-1,0-1 1,0 1 0,0 0-1,-1 0 1,0 0-1,-1 0 1,1 0 0,-1 0-1,0 0 1,-1 1-1,1-1 1,-1 1 0,0 0-1,-1 0 1,-4-4-1,-1-1-16,-1 1-1,0 0 1,-1 1-1,0 0 1,0 1-1,0 0 1,-1 1 0,0 0-1,0 1 1,-1 1-1,-21-5 1,5 4-26,0 2 0,0 1 0,0 2 0,0 1 0,0 1 0,0 1 0,-43 11 0,49-8 1,0 1 0,0 2 0,1 0 0,0 2 1,0 0-1,1 1 0,1 1 0,0 2 0,-24 21 0,39-31 16,0 1-1,0 0 1,1 0 0,0 1 0,0-1 0,1 1-1,0 1 1,0-1 0,0 0 0,1 1-1,-3 10 1,5-14 10,0 1-1,0 0 1,1-1-1,-1 1 1,1-1-1,1 1 1,-1 0-1,0-1 1,1 1-1,0-1 1,0 1-1,0-1 1,1 0-1,0 1 1,-1-1-1,1 0 1,1 0 0,-1 0-1,1 0 1,-1 0-1,6 4 1,0 1-103,1-1 0,0 0 0,0 0 1,1-1-1,0-1 0,0 1 1,1-2-1,-1 1 0,1-1 0,1-1 1,-1 0-1,0-1 0,1 0 1,0 0-1,0-2 0,19 2 0,9-4-560,0-1-1,1-2 0,61-14 1,-97 17 632,98-15-1497</inkml:trace>
</inkml:ink>
</file>

<file path=ppt/ink/ink19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4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7936,'14'-23'3968,"23"3"-2688,-26 15 5887,26 5-7039,-8 0 0,17 9 0,-9-6 128,11 5-896,-10-3 0,-10 2-1920,-5 0 129</inkml:trace>
</inkml:ink>
</file>

<file path=ppt/ink/ink19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5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653 656 7424,'0'0'194,"0"-1"1,0 0 0,0 1 0,0-1-1,0 1 1,0-1 0,0 1-1,0-1 1,0 1 0,0-1 0,0 1-1,0-1 1,0 1 0,0-1-1,0 1 1,1-1 0,-1 1 0,0-1-1,0 1 1,1-1 0,-1 1-1,0-1 1,1 1 0,-1 0-1,0-1 1,1 1 0,-1 0 0,0-1-1,1 1 1,-1 0 0,1-1-1,-1 1 1,1 0 0,-1 0 0,1 0-1,-1-1 1,1 1 0,-1 0-1,1 0 1,-1 0 0,1 0 0,-1 0-1,1 0 1,-1 0 0,2 0-1,36 2 4461,-14 0-4507,9-3 207,0-1-1,-1-2 1,1-1 0,-1-1-1,37-13 1,-48 12-171,0 0 0,-1-2 0,0-1 0,-1 0 0,0-2 0,-1 0 0,0-1 0,0 0 0,18-20 0,-17 12-145,-1-1 0,-1 0 1,-1-1-1,-1 0 0,-2-2 0,0 0 0,-1 0 0,-1-1 0,-2 0 0,0-1 0,4-28 1,-12 49-44,0 0 1,-1 0 0,0 1-1,0-1 1,0 0-1,0 0 1,-1 0 0,0 1-1,0-1 1,-1 0 0,0 1-1,0-1 1,0 1 0,0 0-1,-1-1 1,0 1 0,0 0-1,0 1 1,-1-1 0,0 1-1,0-1 1,0 1 0,0 0-1,-1 0 1,1 1 0,-1-1-1,0 1 1,0 0 0,0 1-1,0-1 1,-1 1-1,1 0 1,-1 0 0,1 1-1,-1-1 1,0 1 0,0 1-1,1-1 1,-1 1 0,0 0-1,0 0 1,0 1 0,0-1-1,1 1 1,-1 1 0,0-1-1,1 1 1,-1 0 0,1 0-1,-10 6 1,2-1-3,0 0 1,1 1-1,0 1 1,1 0 0,-1 0-1,2 1 1,-1 1-1,1-1 1,-13 21-1,11-12-7,1 0 0,0 1 0,2 0 0,1 1 0,-11 37 0,7-1-13,2 2 1,3-1 0,1 116-1,6-137 26,5 282 0,8 76 128,-15-275-50,-23 175-1,16-238-35,-3-1-1,-2-1 1,-2 0 0,-3-1 0,-28 57 0,43-103-7,-27 42 227,30-47-238,-2-1 0,1 0-1,0 0 1,0 0 0,-1 0-1,1-1 1,-1 1-1,1 0 1,-1-1 0,0 0-1,0 0 1,1 0 0,-1 0-1,0 0 1,0 0-1,0-1 1,0 1 0,-4-1-1,-5-1 44,1 0 0,-1-1 0,1 0 0,0 0 0,0-2 0,0 1 0,0-1 0,1-1 0,-18-10 0,-7-7 227,-56-45 1,31 17-25,3-2 0,-70-83 0,105 109-187,-8-10-87,1-1 0,2-1 1,2-2-1,-27-54 0,51 93-32,0 0-1,0-1 0,1 1 1,-1-1-1,0 0 0,1 1 1,-1-1-1,1 1 0,0-1 1,0 0-1,-1 1 0,1-1 1,0 0-1,0 1 0,0-1 1,1 0-1,-1 1 0,0-1 1,1 0-1,-1 1 0,1-1 1,-1 1-1,1-1 0,0 1 1,0-1-1,-1 1 0,1-1 1,0 1-1,0 0 0,1 0 1,-1-1-1,0 1 0,0 0 1,3-1-1,2-1-361,0 0 0,1 1 0,-1-1-1,1 2 1,0-1 0,12-1 0,-2 0-459,15-3-1747,46-17 0,-54 15 1540,50-14-2413</inkml:trace>
</inkml:ink>
</file>

<file path=ppt/ink/ink19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6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662 16 5376,'-2'-2'471,"1"1"1,-1-1 0,0 1-1,1 0 1,-1 0-1,0 0 1,0 0-1,1 0 1,-1 0 0,0 0-1,0 0 1,0 1-1,0-1 1,0 1-1,0 0 1,-4-1-1,1 1-40,-1 1 0,1-1-1,0 1 1,0 0-1,0 0 1,-9 3-1,-4 4-201,1 0 0,-1 2 0,-18 12 0,-130 93 2544,142-96-2552,1 2 1,0 0-1,2 2 0,1 0 0,1 2 0,1 0 0,1 1 0,1 0 0,1 1 0,-16 43 0,14-25 65,1 2 0,-15 82 0,28-116-248,-9 44 159,3 1-1,2 0 0,3 0 0,5 95 1,1-104-81,2-1 1,13 56-1,-11-78-42,1-1-1,1 0 0,1-1 0,1 0 1,27 44-1,-18-40-97,2-2 1,1 0 0,0-2-1,2 0 1,1-2-1,1 0 1,1-2-1,1-1 1,49 25-1,-39-27-4072,-28-13 896</inkml:trace>
</inkml:ink>
</file>

<file path=ppt/ink/ink19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7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499 162 6912,'-11'-51'4314,"10"42"-3510,0 1 0,-1-1-1,0 0 1,-1 0 0,0 1 0,-4-10 0,4 15-696,1 0-1,-1 0 1,0 1 0,0-1 0,0 1 0,0 0 0,0 0-1,0 0 1,0 0 0,-1 1 0,1-1 0,-1 1 0,1 0-1,-1 0 1,-6-1 0,-55-6 521,62 8-509,-7 0 91,0 0 0,0 1 0,0 0 0,0 1-1,0 0 1,0 1 0,0-1 0,1 2-1,-10 4 1,-7 5 474,-39 26 0,53-30-541,0 0 0,1 0 0,1 1 0,-1 0 0,2 1 0,-1 0 0,2 1 0,-1 0 0,2 0 0,-1 1 0,2 0 0,0 0 0,0 1 0,1-1 0,-5 29 0,8-37-123,2 0 1,-1 0 0,0 0-1,1 0 1,0 0 0,0 0-1,1 0 1,-1 0 0,1 0-1,0 1 1,0-2 0,1 1-1,-1 0 1,1 0 0,0 0-1,1-1 1,-1 1 0,1-1-1,0 0 1,0 0 0,0 0 0,7 6-1,0 3-7,7 9 2,2-1 1,0-1 0,2-1-1,0-1 1,0-1 0,2-1-1,38 22 1,-50-32-11,1 1-1,0-2 1,1 0-1,-1 0 1,1-1 0,0 0-1,0-1 1,0-1 0,0 0-1,1-1 1,-1 0-1,0-1 1,1-1 0,-1 0-1,0-1 1,1 0 0,16-5-1,-8-4-5,-1 0 0,-1-1 0,0-1 0,-1-1 0,27-23 0,-24 11 128,3 75 384,-20-41-493,0-1 0,0 1 0,0-2 0,1 1 0,0-1 0,1 1 0,-1-2 0,1 1 0,0-1 0,9 5 0,4 2 39,1-2 1,29 10-1,-28-11-20,0-2-1,0-1 1,0 0 0,1-2-1,0 0 1,0-2-1,0 0 1,0-2-1,0-1 1,1 0 0,-1-2-1,-1 0 1,1-2-1,0-1 1,-1 0 0,0-2-1,-1 0 1,0-1-1,0-2 1,36-23-1,-52 30-45,-1 0-1,0 0 0,0 0 1,0 0-1,0-1 0,-1 1 1,1-1-1,-1 0 1,0 0-1,-1 0 0,1 0 1,-1-1-1,0 1 0,0 0 1,-1-1-1,0 0 0,0 1 1,0-1-1,-1 0 0,1 0 1,-1 1-1,-1-1 0,1 0 1,-1 0-1,0 1 0,0-1 1,-1 0-1,0 1 0,0-1 1,0 1-1,-4-7 0,-1-3-28,-1 0 0,-1 1 0,-1 0 0,0 0 0,0 1 0,-1 1 1,-25-23-1,15 18-44,-1 0 0,-1 2 0,-42-23 1,50 31 58,0 1 1,0 0 0,-1 1-1,0 1 1,0 0 0,0 1-1,0 1 1,0 1 0,0 0-1,-1 1 1,1 0 0,0 2-1,-1 0 1,-19 5 0,23-4-70,0 1-1,0 0 1,0 1 0,1 0 0,0 1 0,0 1 0,0 0 0,1 0 0,0 1 0,0 0 0,1 1 0,0 1 0,1-1 0,-14 19 0,19-23-171,0 1-1,0-1 0,1 1 1,-1 0-1,1 0 0,1 0 1,-1 1-1,1-1 0,0 1 1,1-1-1,0 1 0,0 0 1,0-1-1,1 1 0,0 10 1,0 41-2960</inkml:trace>
</inkml:ink>
</file>

<file path=ppt/ink/ink19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7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477 23 5632,'-3'-3'914,"0"1"1,-1-1-1,0 1 1,1 0-1,-1 0 1,0 1-1,0-1 1,0 1-1,-5-2 1,4 3-449,0-1 1,0 1-1,-1 0 0,1 0 0,0 0 1,-9 2-1,-3 3-499,0 0 1,1 1-1,-28 15 0,1-1 1770,-81 41-26,109-52-1577,0 0-1,1 1 1,0 0-1,1 2 1,0-1-1,-13 17 1,9 3 62,16-30-192,1 0 1,0 0-1,0 0 1,-1 0-1,1 1 1,0-1-1,0 0 1,0 0-1,0 0 1,1 0 0,-1 0-1,0 1 1,0-1-1,1 0 1,-1 0-1,0 0 1,1 0-1,-1 0 1,1 0-1,0 0 1,-1 0 0,1 0-1,0 0 1,0 0-1,-1-1 1,1 1-1,0 0 1,0 0-1,0-1 1,0 1-1,2 1 1,10 3 22,1 0 0,0-1-1,0-1 1,1 0 0,-1-1 0,0 0 0,1-1-1,-1-1 1,22-2 0,38 3 238,-18 2-35,0 3 0,59 13-1,-94-14-148,-1 1-1,0 0 1,-1 1-1,1 2 0,-1 0 1,-1 0-1,0 2 1,0 1-1,18 15 1,-25-17-65,-1 0 1,0 1-1,0 0 1,-1 1-1,-1 0 1,0 0-1,7 15 1,-13-23-13,-1-1 1,1 1 0,-1 0 0,0-1 0,0 1 0,-1 0 0,1 0 0,-1 0-1,1 0 1,-1 0 0,-1 0 0,1 0 0,-1 5 0,0-7 7,0 1-1,-1 0 1,1-1 0,0 1 0,-1-1 0,1 1-1,-1-1 1,0 0 0,0 0 0,0 0 0,0 0-1,0 0 1,-1 0 0,1 0 0,0-1 0,-1 1-1,1-1 1,-1 0 0,0 0 0,-3 2 0,-9 0 96,1 0-1,-1-1 1,0 0 0,0-1 0,0 0 0,0-2 0,0 0 0,1 0 0,-1-1 0,-16-5 0,-41-3 326,45 8-190,0 1 0,-50 5 0,69-3-381,0 0 0,0 0 0,1 1 0,-1 0 0,0 1 0,1 0 0,0 0 0,-1 0 0,1 1 0,0 0 0,1 1 0,-1-1 0,1 1 0,-6 6 0,4 5-2871,4-3-448</inkml:trace>
</inkml:ink>
</file>

<file path=ppt/ink/ink19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8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425 490 8064,'-4'2'565,"1"0"0,-1 1 0,1 0 1,0-1-1,0 1 0,0 0 0,0 1 1,0-1-1,1 0 0,-1 1 0,1 0 1,0-1-1,0 1 0,0 0 0,1 0 1,0 0-1,-1 0 0,1 0 0,0 0 1,1 1-1,-1 6 0,-3 45 2497,5-8-3456,1-23 650,1 0-1,1 0 0,1 0 0,1-1 1,15 40-1,-17-55-191,-1 0 0,1 0 1,1 0-1,0-1 0,0 1 0,0-1 1,1-1-1,0 1 0,1-1 0,0 0 1,0 0-1,0-1 0,1 0 0,0 0 1,0-1-1,1 0 0,16 8 0,-18-11-45,0 1 0,1-1 0,-1 0 1,1 0-1,-1-1 0,1 0 0,0 0 0,0-1 0,-1 0 0,1 0 0,0-1 0,0 0 0,-1 0 0,1-1 1,0 0-1,-1 0 0,0-1 0,14-7 0,-8 2-17,-1-2 1,0 0-1,0 0 1,-1-1 0,-1-1-1,1 0 1,-2 0-1,0-1 1,-1 0-1,0 0 1,-1-1-1,10-26 1,-9 15-55,-1 1 0,-1-1-1,-1 0 1,-1-1 0,-2 1 0,-1-1 0,-2-37 0,-3 10-129,-3 0-1,-2 0 1,-24-79 0,26 114 138,0 0 0,-1 1 1,0 0-1,-2 0 0,0 1 1,0 0-1,-2 0 0,-14-14 1,13 17 38,0 2 1,0-1-1,-1 2 1,0 0-1,-1 1 1,0 0-1,-1 1 1,0 1-1,0 1 1,0 0-1,-1 1 1,0 0-1,0 2 1,0 0 0,-1 1-1,-20 0 1,5 1 74,0 2 0,0 1 1,0 2-1,1 1 0,0 2 1,0 1-1,-53 21 1,74-25-32,1 0 1,0 1 0,1 1-1,-1-1 1,1 2 0,0-1 0,1 1-1,-9 9 1,14-13-20,0 0 0,1 1 1,-1-1-1,1 1 0,-1 0 0,1 0 0,0 0 0,1 0 1,-1 0-1,1 0 0,0 1 0,0-1 0,0 0 0,0 1 1,1-1-1,0 0 0,0 1 0,0-1 0,0 1 0,1-1 1,0 0-1,2 8 0,0-2 10,1-1 1,0 0 0,1-1-1,0 1 1,0-1-1,1 0 1,0 0-1,1 0 1,-1-1-1,2 0 1,-1 0 0,1-1-1,15 10 1,8 3 82,1-1 0,44 17 1,-73-34-111,46 19 66,2-2 1,0-2-1,1-3 0,0-1 0,71 5 1,-52-13-689,0-3 1,0-3 0,107-16-1,-99 6-790</inkml:trace>
</inkml:ink>
</file>

<file path=ppt/ink/ink19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9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73 6144,'6'0'3072,"17"5"512,-14-5-384,15 0-2561,-6 0 1,25 0 512,-11 0 0,44-9-1408,-19 6 0,18-13 896,-18 9 0,17-6-512,-13 6 0,-10-2-768,-8 2 128,-9 4-2176,-11-1 129</inkml:trace>
</inkml:ink>
</file>

<file path=ppt/ink/ink19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9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 5760,'-6'-1'4294,"16"-4"167,-9 5-4334,0 0-1,0 0 1,0 0 0,0 0-1,0 0 1,0 0-1,0 0 1,0 0 0,0 0-1,0 0 1,0 0-1,0 1 1,0-1 0,0 1-1,0-1 1,0 0-1,0 1 1,0-1 0,0 1-1,0 0 1,0-1-1,-1 1 1,1 0 0,0 0-1,-1-1 1,1 1-1,0 0 1,-1 0 0,1 0-1,-1 0 1,1 0-1,-1 0 1,0 0 0,1 0-1,-1 0 1,0 1-1,10 41 1033,-2 1 0,3 64 0,-3-19-412,-3-36-749,-3 76 0,-3-70-762,1-56 419,0 0-1,0 0 1,1 1-1,-1-1 0,1 0 1,0 0-1,0 0 1,0 0-1,2 5 0,3 7-2469</inkml:trace>
</inkml:ink>
</file>

<file path=ppt/ink/ink19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39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8448,'-18'12'4224,"7"-12"-2560,11 0 5247,11 8-6655,-8 0 128,21 51 128,-10-16 0,11 8-768,-8-15 128,12 7 0,-6-11 0,5-9-1536,-4-7 128,0-22-1407,-6 3 127</inkml:trace>
</inkml:ink>
</file>

<file path=ppt/ink/ink19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0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11648,'-28'7'5759,"51"41"-8958,-18-41 10878,13 0-13055,-4-2 1</inkml:trace>
</inkml:ink>
</file>

<file path=ppt/ink/ink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4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 2944,'-1'0'149,"0"0"1,-1 0-1,1 1 0,0-1 1,-1 0-1,1 1 1,0-1-1,0 1 0,-1 0 1,1-1-1,0 1 1,0 0-1,0 0 0,0 0 1,0 0-1,0 0 1,0 0-1,0 0 0,0 0 1,1 0-1,-1 0 0,0 0 1,1 0-1,-1 1 1,1-1-1,-1 0 0,1 1 1,-1 1-1,-7 46 1907,7-36-2108,-10 308 2217,8-101-853,-5-64-377,-13 447 733,21-592-1657,0 8 63,-1 0 1,2-1 0,1 1-1,0 0 1,1-1-1,10 31 1,-13-48-84,0 0 1,0-1-1,0 1 1,0 0-1,1 0 1,-1-1 0,0 1-1,1 0 1,-1 0-1,0-1 1,1 1-1,-1 0 1,1-1-1,-1 1 1,1-1-1,-1 1 1,1-1-1,-1 1 1,1-1-1,0 1 1,-1-1-1,1 1 1,0-1-1,0 0 1,-1 1 0,1-1-1,0 0 1,-1 0-1,1 0 1,0 1-1,0-1 1,0 0-1,-1 0 1,3 0-1,-2-1-53,1-1 0,0 1 0,-1 0 0,1 0 0,-1-1 0,1 1 0,-1-1 1,1 0-1,-1 1 0,0-1 0,0 0 0,2-3 0,23-63-1929,-11 24 71,1 0 0,23-42 0,-6 27-128</inkml:trace>
</inkml:ink>
</file>

<file path=ppt/ink/ink19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0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342 1 7936,'-16'6'1031,"0"1"1,1 0 0,0 1-1,1 1 1,0 0 0,0 1-1,1 1 1,-16 15-1,-15 11-1612,9-7 701,-36 25 272,66-52-308,0 0-1,0 1 1,0 0-1,1 0 1,-1 0-1,1 0 1,-5 7-1,8-10-61,1-1 0,0 1 0,-1-1 1,1 1-1,0-1 0,0 1 0,-1-1 0,1 1 0,0-1 0,0 1 1,0-1-1,0 1 0,0-1 0,0 1 0,0 0 0,0-1 0,0 1 1,0-1-1,0 1 0,0-1 0,0 1 0,0-1 0,0 1 0,1-1 0,-1 1 1,0-1-1,0 1 0,1-1 0,-1 1 0,0-1 0,1 1 0,1 1 48,0-1 0,0 0 0,0 0-1,1 0 1,-1-1 0,0 1 0,0 0-1,0-1 1,1 1 0,-1-1 0,0 0-1,5 0 1,35 2 502,-16-2-251,0 1-1,0 1 1,-1 2-1,1 0 1,-1 2-1,47 17 1,-55-17-256,-2 1 1,1 1-1,-1 1 0,0 0 1,-1 1-1,0 1 0,-1 0 1,0 1-1,0 0 0,-1 1 1,-1 0-1,0 1 0,-1 0 1,-1 0-1,9 19 0,-17-32-36,-1 1 0,1 0 0,-1-1 0,1 1-1,-1 0 1,0 0 0,0-1 0,1 1 0,-1 0 0,0 0-1,-1-1 1,1 1 0,0 0 0,0 0 0,-1-1 0,1 1-1,-1 0 1,0-1 0,1 1 0,-1-1 0,0 1 0,0-1-1,0 1 1,0-1 0,0 1 0,0-1 0,-1 0 0,1 0-1,0 1 1,-1-1 0,1 0 0,-1 0 0,1-1 0,-1 1-1,1 0 1,-1 0 0,1-1 0,-3 1 0,-10 5 209,0-2 1,0 0-1,-26 4 0,20-4-54,-21 5-67,21-3-561,-1-1 1,1-1 0,-1-1-1,0-1 1,0-1-1,-35-2 1,44-4-2416,6 1-341</inkml:trace>
</inkml:ink>
</file>

<file path=ppt/ink/ink19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1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 8704,'-20'-3'4352,"40"38"-3840,-17-31 6015,8 19-6527,-8-4 0,17 17 0,-6 0 0,9 3-512,-3-4 128,-2-8-1536,1-4 1,-5-14-641,1-2 128</inkml:trace>
</inkml:ink>
</file>

<file path=ppt/ink/ink19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1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11 11264,'-48'-10'5631,"73"29"-9470,-22-15 11518,20 12-12926,-3 3 127</inkml:trace>
</inkml:ink>
</file>

<file path=ppt/ink/ink19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1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9728,'9'22'8846,"1"1"-6429,11 56-2118,-4 1 0,11 113-1,-22-165 887,-2-60 238,1-3-1343,5-8 46,-6 21-79,1 0 0,1 0-1,1 0 1,1 1-1,21-39 1,-17 40-15,4-5 82,0 0 0,20-22 1,-31 41-69,0 0 1,1 1 0,0 0-1,0 0 1,0 0 0,0 1-1,1-1 1,0 1-1,0 1 1,0 0 0,0 0-1,13-4 1,-2 5 47,1 1 1,-1 1-1,0 1 1,1 0-1,-1 1 1,34 9-1,-40-8-69,-1 1 0,0 0-1,0 1 1,-1 0 0,0 1-1,1 0 1,-2 0 0,1 1-1,-1 1 1,0-1 0,-1 1-1,1 1 1,-2 0 0,1 0-1,-1 0 1,-1 1-1,0 0 1,0 1 0,-1-1-1,0 1 1,5 17 0,0 7-389,-1 0-1,-2 0 1,-1 1 0,-3-1 0,0 63 0,2-67-4138,-4-22 1174</inkml:trace>
</inkml:ink>
</file>

<file path=ppt/ink/ink19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2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520 261 7936,'0'7'2978,"5"52"5245,-7-17-5835,-3-12-1898,0 1 1,2 0 0,1 0-1,2 0 1,6 58 0,-3-78-450,1 1 0,0-2 1,0 1-1,1 0 1,1-1-1,-1 0 0,2 0 1,-1-1-1,2 1 1,-1-1-1,1-1 0,0 0 1,1 0-1,0 0 1,0-1-1,0-1 0,1 1 1,0-2-1,1 1 0,16 5 1,-16-6-13,-1-2 1,1 1-1,0-2 0,0 1 1,0-1-1,1-1 0,-1 0 1,0-1-1,0 0 0,1-1 1,-1 0-1,0 0 0,0-1 1,0-1-1,0 0 0,0-1 1,-1 0-1,1 0 0,-1-1 1,0 0-1,10-8 0,-9 5-36,-1 0-1,-1-1 1,1-1-1,-1 1 1,-1-1-1,0-1 1,0 0-1,-1 0 0,-1 0 1,0-1-1,0 0 1,-1 0-1,-1 0 1,0-1-1,0 1 1,2-20-1,-6 26-2,4-15-25,-1 1 0,-2 0 0,0-1-1,-1 0 1,-1 1 0,-4-24 0,-1 22 5,-1 0 0,0 1 0,-2 0-1,-1 0 1,0 1 0,-2 0 0,0 1-1,-1 0 1,-1 1 0,-1 1 0,-23-23 0,23 27 27,-1 1 1,0 0 0,-1 1 0,0 1-1,-1 0 1,0 1 0,0 2 0,-1-1-1,-27-5 1,0 2 45,-2 3 0,-75-3 0,82 9-2,0 1 0,-1 3-1,-40 6 1,57-3-43,1 0 0,1 1 0,-1 2 0,1 0 0,0 1 0,-21 13 1,-17 19-24,58-39 26,1 0 1,-1 0-1,1 0 0,0 1 1,-1-1-1,1 1 0,0 0 0,0-1 1,1 1-1,-1 0 0,0 0 1,1 0-1,0 0 0,0 0 0,0 0 1,0 1-1,0-1 0,0 5 1,2-4 10,0 0 0,0-1 1,1 1-1,-1 0 0,1-1 1,0 1-1,0-1 1,0 0-1,1 0 0,-1 0 1,1 0-1,-1 0 0,1 0 1,0-1-1,0 1 0,6 2 1,54 31 155,-61-34-162,91 37 447,2-4 1,134 31 0,16 6-109,-206-57-807,0-2 0,1-2 0,1-2-1,-1-2 1,66 4 0,-102-11 302,8 1-589,-1-1-1,1 0 1,-1 0-1,1-2 0,-1 1 1,0-2-1,1 1 1,-1-1-1,0-1 0,11-5 1,7-8-2600</inkml:trace>
</inkml:ink>
</file>

<file path=ppt/ink/ink19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3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5504,'3'-5'620,"1"0"0,-1 0-1,1 1 1,0-1 0,0 1 0,9-6 0,6 3 5494,-17 7-5473,3 2 862,4 15-234,47 128 2784,91 228-3541,-113-289 214,-3 2-1,28 134 0,-49-173-686,-2-1 0,-2 1 0,0 95-1,-7-127-348,0 0 0,0 0 0,-2 0-1,1 0 1,-2-1 0,0 1-1,-1-1 1,-1 0 0,0 0-1,0 0 1,-1-1 0,-1 0 0,-1-1-1,0 0 1,0 0 0,-21 20-1,-9 1-2889</inkml:trace>
</inkml:ink>
</file>

<file path=ppt/ink/ink19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3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204 68 7552,'-6'-1'725,"0"1"1,0-1 0,0 1 0,0 1-1,0-1 1,0 1 0,0 0-1,0 0 1,0 1 0,0 0-1,1 0 1,-1 0 0,1 1 0,-1 0-1,-5 3 1,4 0-420,0 0 0,0 0 0,0 0 0,1 0 0,0 1 0,0 0-1,1 1 1,0-1 0,-6 14 0,5-11-235,2 0-1,0 0 0,0 0 0,1 1 1,0-1-1,0 1 0,2 0 0,-1 0 1,1 0-1,1 0 0,0 0 1,0 0-1,1 0 0,1 0 0,0 0 1,0 0-1,5 12 0,-2-13-52,0 0-1,1 0 1,1 0 0,-1 0-1,1-1 1,1 0-1,0-1 1,0 0-1,1 0 1,0 0 0,0-1-1,0-1 1,1 0-1,0 0 1,0-1-1,18 7 1,3-5-70,0-2 0,0-1 1,1-2-1,-1-1 0,1-1 0,31-4 0,-35 0 20,0-1-1,-1-1 0,0-1 0,0-2 1,0 0-1,40-22 0,-51 22 63,-1 0 0,0-1-1,-1-1 1,0 0 0,-1-1 0,0-1-1,-1 0 1,0 0 0,-1-1 0,-1-1 0,11-18-1,-18 27-15,-1 1 1,1-1-1,-1 0 0,0 0 0,-1 1 0,1-1 1,-1 0-1,0-1 0,-1 1 0,0 0 0,0 0 1,0 0-1,0 0 0,-1 0 0,0 0 0,0 0 1,-1 0-1,0 0 0,-4-10 0,0 5 0,0 0-1,-1 1 1,0 0-1,0 0 1,-1 0-1,0 1 1,-1 0-1,-13-10 1,10 10-6,0 1 0,0 1 0,-1 0 0,0 0 0,0 1 0,-1 1 1,0 0-1,0 1 0,0 1 0,0 0 0,-1 1 0,-16-1 0,-1 2-54,0 2-1,1 1 0,-1 1 0,-38 9 1,-81 27-432,134-33 238,-1 1-1,1 0 1,0 2-1,1 0 1,-28 20 0,37-24-176,1 1 0,-1 0 0,1 0 0,1 1 0,-1 0 0,1 0 0,0 0 0,1 0 0,-1 1 0,1 0 0,1 0 0,0 0 0,0 0 0,1 0 0,-1 1 0,2-1 0,-1 1 0,1-1 0,1 14 0,1 19-2549</inkml:trace>
</inkml:ink>
</file>

<file path=ppt/ink/ink19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4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5376,'-1'0'144,"0"0"1,1 0-1,-1 0 1,0 1-1,0-1 0,1 0 1,-1 1-1,0-1 1,1 0-1,-1 1 1,1-1-1,-1 1 0,0-1 1,1 1-1,-1-1 1,1 1-1,-1 0 1,1-1-1,0 1 1,-1 0-1,1-1 0,-1 2 1,7 18 7044,5 10-5071,-3-6-1546,15 58 1202,6 196-945,-26-246-484,15 360 2257,-17 171-1492,2-537-1430,0-3-5526,-3-23 2647</inkml:trace>
</inkml:ink>
</file>

<file path=ppt/ink/ink19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5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34 417 6144,'0'-1'103,"0"1"0,0 0 0,0 0 0,0-1 0,0 1 0,1 0 0,-1 0 0,0-1 0,0 1 0,0 0 0,0 0 0,0 0 0,0-1 0,0 1 0,1 0 0,-1 0 1,0 0-1,0-1 0,0 1 0,0 0 0,1 0 0,-1 0 0,0 0 0,0-1 0,1 1 0,-1 0 0,0 0 0,0 0 0,1 0 0,-1 0 0,0 0 0,0 0 0,1 0 0,-1 0 0,0 0 0,0 0 0,1 0 0,-1 0 0,0 0 0,0 0 0,1 0 1,15 6 3096,-14-5-3047,0 0-1,-1 0 1,1 0 0,-1 0-1,1 0 1,-1 0-1,1 1 1,-1-1 0,0 0-1,0 1 1,0-1 0,0 1-1,0 0 1,0-1 0,0 1-1,0 0 1,0-1 0,-1 1-1,1 3 1,-5 26 2750,3-27-2626,0 0 0,1 1 1,-1-1-1,1 0 0,0 1 0,0-1 0,0 1 0,0-1 1,1 0-1,0 1 0,2 6 0,0-3-148,0 1 1,1-1-1,0 0 0,1 0 1,0 0-1,0-1 0,0 0 1,1 0-1,0 0 0,0-1 1,1 0-1,0 0 0,0 0 1,0-1-1,12 7 0,-10-9-114,0 0 0,0-1 0,0 0 0,0 0 0,1-1-1,-1 0 1,0-1 0,1 0 0,-1 0 0,0-1 0,1 0 0,-1-1-1,17-4 1,6-5 23,-2-1-1,47-24 0,-64 29-5,0-1-1,-1-1 0,1 0 1,-2-1-1,1 0 0,-1-1 1,-1 0-1,0 0 1,-1-1-1,0-1 0,-1 0 1,0 0-1,-1 0 0,0-1 1,-1 0-1,7-25 1,-10 28-2,-1-1 0,0 1 0,0 0 0,-1-1 1,-1 1-1,0-1 0,0 1 0,-1-1 1,-1 1-1,0 0 0,-7-22 0,6 22-17,0 0-1,-1 1 1,-1-1-1,1 1 1,-2 0-1,1 1 1,-1-1-1,-1 1 1,0 0-1,0 1 0,-1-1 1,0 2-1,-13-11 1,4 6 2,0 1-1,-1 0 1,0 2 0,0 0-1,-1 1 1,-22-6 0,27 11-16,0 1 1,0 0 0,-1 0 0,1 2-1,-1-1 1,1 2 0,-1 0 0,1 1-1,0 0 1,0 2 0,0-1 0,0 1-1,0 1 1,1 1 0,0 0 0,0 0 0,0 2-1,-21 15 1,25-16-71,0 0 0,0 1 1,1 1-1,0-1 0,0 1 0,1 0 0,0 1 0,1 0 1,0 0-1,-7 16 0,10-18-57,0 0-1,1 0 1,0 0 0,0 1-1,1-1 1,0 0 0,1 1-1,0-1 1,0 1-1,1-1 1,0 1 0,0-1-1,1 1 1,0-1 0,4 11-1,-3-11-161,1 0-1,0 0 1,1 0-1,-1 0 1,1-1 0,1 0-1,-1 0 1,1 0-1,1-1 1,-1 0-1,1 0 1,0-1-1,0 1 1,10 4-1,-1-2-536,0-1-1,0 0 1,1-1-1,0-1 0,31 6 1,32 5-2266</inkml:trace>
</inkml:ink>
</file>

<file path=ppt/ink/ink19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5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146 299 7296,'-11'14'7859,"6"7"-4597,4 28-2570,1-28 1084,0-1-1460,1 1 1,0 0 0,2-1 0,0 1-1,2-1 1,0 0 0,1 0-1,1-1 1,1 0 0,0 0-1,2 0 1,15 21 0,-20-33-274,1-1 0,1 0 1,-1-1-1,1 0 0,0 0 0,0 0 1,1-1-1,-1 0 0,1 0 0,0-1 0,0 0 1,0 0-1,0-1 0,1 0 0,-1 0 1,1-1-1,16 0 0,-18-1-16,1 0 0,-1-1 0,1 0 0,-1 0 0,0-1 0,1 0 0,-1 0 0,0-1 0,0 0-1,0 0 1,-1 0 0,1-1 0,-1 0 0,0 0 0,0-1 0,0 0 0,0 0 0,-1 0 0,0-1 0,9-11 0,-6 1-8,0 0 0,-1 0 0,-1 0 0,-1-1 0,0 1 0,-1-1 0,-1-1 0,2-30 0,-4 33-8,-1-1 1,0 1 0,-2-1 0,0 1-1,0-1 1,-2 1 0,0 0 0,-6-15-1,7 20-10,-3-8-1,0-1 0,-1 2 0,-1-1 0,-1 1 0,-1 0 0,0 1 0,-1 0 0,0 1 0,-1 0 0,-1 1 0,-1 0 0,0 1 0,0 0 0,-1 1 0,-1 1 0,0 1 0,-1 0 0,0 1 0,0 1 0,-1 0 0,0 1 0,0 1 0,-27-5 0,23 6-33,1 1-1,-1 1 1,0 1-1,0 1 1,0 1-1,-27 3 1,37 0-32,27-4 1,26-1 65,61-3 249,181 15 0,-42 1-4100,-176-14-1504,-44 2 2133</inkml:trace>
</inkml:ink>
</file>

<file path=ppt/ink/ink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5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19 310 4352,'-9'36'2176,"0"38"-2048,9-54 4480,0 10-4352,4 11 128,10-2 128,9-5 0,2 1-640,3-15 0,4-4 0,6-4 128,-1-12-1280,6-12 128,-1 5-512,-4-18 0</inkml:trace>
  <inkml:trace contextRef="#ctx0" brushRef="#br0" timeOffset="1">316 63 5632,'-61'-50'2816,"47"41"-3968,14 9 5376,9-3-4224,5 3 0,4 0-128,7 3 128,1 6-1408,3 11 0</inkml:trace>
</inkml:ink>
</file>

<file path=ppt/ink/ink19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6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1 372 8192,'22'17'4358,"7"2"3079,-1-12-5793,-21-6-1457,1-1 0,-1 0 0,0-1 0,1 1 0,-1-1 0,0-1 0,0 0 0,0 0 0,0 0 0,8-4 0,6-5-225,38-26-1,-36 21 107,-20 14-47,18-12 298,0-1 1,25-23-1,-41 33-233,1-1-1,-1 1 1,0-1-1,-1-1 1,1 1-1,-1-1 1,-1 1-1,1-1 1,-1 0-1,0 0 1,0-1-1,2-13 1,-4 16-78,0-1 0,0 1-1,-1-1 1,0 0 0,0 1 0,0-1 0,-1 1 0,0-1-1,0 0 1,0 1 0,-1 0 0,0-1 0,0 1 0,0 0-1,-1 0 1,1 0 0,-1 0 0,0 0 0,-1 1 0,1-1 0,-1 1-1,0 0 1,0 0 0,0 0 0,-1 1 0,1-1 0,-1 1-1,0 0 1,0 1 0,0-1 0,-7-2 0,0 1 40,-1 0 0,1 1 0,-1 0 0,0 1 0,1 1 0,-1 0 0,0 0 0,0 1 0,0 1 0,0 0 0,1 1 0,-22 6 0,29-7-21,0 1 1,0 0-1,0 0 1,1 1 0,-1-1-1,1 1 1,-1 0 0,1 0-1,0 0 1,0 1 0,1 0-1,-1-1 1,1 1 0,0 0-1,0 1 1,0-1 0,0 1-1,1-1 1,-1 1 0,-2 9-1,0-3 11,-2 4 7,2 0-1,-1-1 1,2 2-1,0-1 0,1 0 1,0 1-1,1 0 1,1-1-1,1 1 1,0 0-1,1 0 1,1 0-1,0-1 0,1 1 1,0-1-1,2 0 1,0 0-1,0 0 1,2 0-1,0-1 0,0 0 1,1-1-1,11 15 1,-3-7 48,1 0 1,1-2-1,0 0 1,2 0-1,0-2 1,1 0-1,38 22 1,-46-32-272,0-1 1,0 0 0,1-1 0,0 0-1,0-1 1,26 4 0,-30-7-234,1 0 0,-1-1 0,1 0 0,0-1 0,-1 0 0,1-1 0,-1 0 0,1-1 0,-1 0 1,12-5-1,27-15-3067</inkml:trace>
</inkml:ink>
</file>

<file path=ppt/ink/ink19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7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776 548 7552,'1'-11'2317,"2"13"2741,19 7 46,5-7-4785,0-1-1,0-1 1,0-2-1,0-1 1,0-1-1,-1-1 1,1-1-1,-1-1 1,0-2-1,37-18 1,-24 8-146,-1-2 1,-1-2-1,-2-2 0,0-1 1,62-60-1,-89 78-157,1-1-1,-1 0 0,-1 0 1,0-1-1,0 0 0,-1 0 1,0 0-1,-1-1 0,0 0 1,6-20-1,-10 25-17,0 1 1,0 0-1,-1 0 0,0-1 1,0 1-1,0 0 1,-1-1-1,0 1 0,0 0 1,0 0-1,-1 0 0,1 0 1,-1 0-1,0 0 1,-1 0-1,1 1 0,-1-1 1,0 1-1,0-1 0,-1 1 1,1 0-1,-1 0 1,0 1-1,-6-6 0,4 5-9,-1 0-1,0 0 1,1 0-1,-1 1 1,-1 0-1,1 0 1,0 1 0,-1 0-1,1 0 1,-1 0-1,1 1 1,-1 1-1,-8-1 1,-6 1-40,0 1 1,0 1-1,-23 6 1,26-3 48,0 1 1,1 1-1,0 1 1,0 0-1,0 1 0,1 2 1,1-1-1,0 2 1,0 0-1,1 1 1,0 0-1,2 1 1,-19 24-1,17-18 31,1 1-1,1 0 1,1 1 0,1 1-1,1 0 1,0 0-1,2 1 1,1 0 0,1 1-1,1-1 1,1 1-1,-1 46 1,5 17 136,4 0 1,18 107-1,-15-145-137,3 31 32,16 180 94,-24-209-69,-2-1 0,-3 0 1,-14 80-1,12-107-38,-1 1 0,-1-1 0,-1-1 0,-1 0 0,-2 0-1,0-1 1,-1 0 0,-1-1 0,-25 32 0,32-47-3,-1 0 0,1-1-1,-1 0 1,0 0 0,0 0 0,0-1 0,-1 0-1,1 0 1,-1-1 0,0 0 0,0 0-1,0-1 1,0 0 0,-1-1 0,1 0-1,-1 0 1,1 0 0,-1-1 0,-15-2-1,-9-2 64,1-1-1,-1-2 1,-47-17-1,45 11-71,2-2-1,-1-1 0,2-2 0,0-1 1,1-2-1,-53-46 0,82 65-39,-19-15-164,1-1 0,1 0 0,-27-36 0,41 48-281,-1-1 0,1 0 0,1-1 1,-1 0-1,1 1 0,1-1 0,-1 0 0,1-1 0,1 1 1,-1-1-1,1 1 0,1-1 0,0 0 0,0-17 0,8-12-3006</inkml:trace>
</inkml:ink>
</file>

<file path=ppt/ink/ink19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7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5760,'8'0'2816,"21"7"-512,-20-7 2176,19 3-4352,-5 3 0,29-6 128,-13 0 0,12 0-384,-13 0 0,19 0-128,-16 0 128,1 0-1792,-8 0 0</inkml:trace>
</inkml:ink>
</file>

<file path=ppt/ink/ink19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8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8192,'6'7'4096,"45"28"-3584,-28-24 6527,11 1-7039,3 1 0,6-2-2432,3-3 1,8-8 1151,1 0 128</inkml:trace>
</inkml:ink>
</file>

<file path=ppt/ink/ink19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49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5 964 5248,'-1'-3'325,"0"0"0,0 0 0,1 0 0,-1-1 0,1 1 0,0 0 0,-1 0 0,1-1 0,1 1 0,-1 0 0,1-4 0,0 5 97,-1 1 1,1-1 0,-1 1-1,1-1 1,0 1 0,0-1-1,0 1 1,0-1 0,0 1-1,0 0 1,0-1 0,0 1-1,1 0 1,2-2 0,-3 34 1774,0-7-1554,1 1-1,1-1 1,1 1 0,12 39 0,42 93 265,-29-84-614,82 180-98,-87-207-336,3-1 0,1-1 1,45 52-1,-71-93 102,0 0 0,1-1 0,-1 1 0,1-1-1,0 1 1,0-1 0,0 0 0,0 0 0,0 0 0,6 2 0,-8-4 33,-1 0 1,1 1-1,-1-1 1,1 0 0,-1 0-1,1 0 1,0 0-1,-1 0 1,1 0-1,-1-1 1,1 1 0,-1 0-1,1 0 1,-1 0-1,1 0 1,-1-1-1,1 1 1,-1 0-1,1 0 1,-1-1 0,0 1-1,1 0 1,-1-1-1,1 1 1,-1-1-1,0 1 1,1-1 0,5-27-72,-10-32 137,-15-90 0,5 52-76,-33-384-348,36 143 352,13 266 186,4 0-1,24-111 0,-28 172-85,0-2-32,1-1 1,1 1-1,0 0 0,1 0 0,0 1 1,1-1-1,1 1 0,0 1 0,10-15 1,-8 18 26,0 0-1,0 0 1,1 1 0,1 0 0,-1 0 0,1 1 0,1 1 0,-1 0 0,1 0 0,0 1 0,0 1 0,1 0-1,-1 1 1,14-3 0,65-24 556,-37 22-551,0 2 0,1 3 0,60 4 0,76-5 67,481-9-156,-447 14 0,48-5 0,-104 5 0,152 1 0,-158-6 0,-107-1 0,-44 3 0,0 0 0,-1 1 0,1 1 0,12 1 0,52 7-32,0-3 0,1-3 0,105-11 0,-158 7 58,0 1-1,36 3 1,24 1 25,286-3-51,-199-11-106,-109 9 92,89 6 1,-94 0 15,0-3-1,65-6 1,-57 0-2,101 7 0,-56 0 0,-50 7-1941,-59-11-704,-1-8-321</inkml:trace>
</inkml:ink>
</file>

<file path=ppt/ink/ink19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0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3328,'1'-2'287,"0"0"-1,0 0 1,1 0 0,-1 1 0,1-1-1,-1 0 1,1 1 0,0-1-1,-1 1 1,1 0 0,0-1 0,0 1-1,0 0 1,2-1 0,-2 2 102,0-1 0,0 0 0,0 0 0,-1 0 1,1-1-1,0 1 0,-1 0 0,1-1 0,0 1 0,-1-1 0,0 1 1,1-1-1,1-3 0,22 25 4645,200 228-1834,-180-196-3029,2-2 0,2-2-1,76 56 1,-116-97-316,-1 0 0,-1 0 0,1 1 1,-1 0-1,12 17 0,-18-24 24,-1 0 0,1 0 0,0 0 0,-1 1 0,1-1 0,-1 0 0,1 0 0,-1 1 0,1-1 0,-1 0 0,0 1 0,0-1 0,0 1 0,0-1 0,0 0 0,0 1 0,0-1 0,0 0 0,0 1 0,-1 1 1,-1-1-97,1-1 1,0 0-1,-1 0 1,1 0-1,0 0 1,-1 0 0,1 0-1,-1 0 1,0 0-1,1-1 1,-1 1 0,1-1-1,-1 1 1,0-1-1,0 0 1,1 1 0,-1-1-1,0 0 1,0 0-1,1 0 1,-4-1 0,-13 1-2472</inkml:trace>
</inkml:ink>
</file>

<file path=ppt/ink/ink19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1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815 1 7168,'-29'7'3584,"-28"28"-2432,43-19 6143,-9 0-6783,-20 11 0,-8 19 256,-10 6 128,-1 6-1152,-4 5 0,-5-3 640,-4-7 128,1-5-384,17-5 128,11-7-1024,7-17 128,12-6-2176,7-13 1</inkml:trace>
</inkml:ink>
</file>

<file path=ppt/ink/ink19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1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0 259 4736,'72'-77'9493,"-48"55"-9595,5-7 1121,2 2 0,1 1-1,1 1 1,38-21 0,-70 45-959,0 1-1,1-1 1,-1 0 0,0 0 0,1 1-1,-1-1 1,1 1 0,-1 0 0,1-1-1,-1 1 1,1 0 0,-1 0 0,1 0-1,-1 0 1,1 0 0,-1 0 0,1 0 0,-1 0-1,1 1 1,-1-1 0,1 1 0,-1-1-1,1 1 1,-1 0 0,0-1 0,1 1-1,1 2 1,-1-1-2,0 1-1,0-1 1,0 1-1,0 0 1,-1 0-1,1 0 1,-1 0-1,0 0 1,0 0-1,0 1 1,0-1-1,0 5 1,1 7 12,-1 0 1,-1 0-1,0 1 1,-4 27-1,1-29-69,1-1 0,-2 1 0,0 0 1,0-1-1,-1 0 0,-1 0 0,0 0 0,-1-1 0,0 0 0,-1 0 0,0-1 0,-1 0 1,0 0-1,-1-1 0,0 0 0,-1-1 0,0 0 0,-20 13 0,20-15-3,0 0 0,0-1 0,-1 1 0,1-2 0,-1 0 0,0-1-1,-1 0 1,1 0 0,-23 2 0,35-6-1,0 0 1,0 0-1,0 0 0,0 0 0,0 0 1,0-1-1,0 1 0,0 0 0,0 0 1,0 0-1,0 0 0,1 0 0,-1 0 1,-1-1-1,1 1 0,0 0 1,0 0-1,0 0 0,0 0 0,0 0 1,0 0-1,0-1 0,0 1 0,0 0 1,0 0-1,0 0 0,0 0 0,0 0 1,0 0-1,0 0 0,0 0 1,-1-1-1,1 1 0,0 0 0,0 0 1,0 0-1,0 0 0,0 0 0,0 0 1,0 0-1,-1 0 0,1 0 0,0 0 1,0 0-1,0 0 0,0 0 0,0 0 1,0 0-1,-1 0 0,1 0 1,0 0-1,0 0 0,0 0 0,0 0 1,0 0-1,0 0 0,-1 0 0,1 0 1,17-10-64,27-7 58,-36 13 63,1 2 0,0-1 0,0 1 0,1 0 0,-1 1 0,0 0 0,1 1 0,-1 0 0,0 0 0,1 1 1,-1 0-1,0 1 0,0 0 0,0 0 0,0 1 0,0 0 0,0 1 0,14 8 0,-17-7 73,1 0 1,0-1-1,0 1 1,0-1-1,1-1 1,-1 1 0,1-1-1,0-1 1,0 0-1,15 3 1,-12-4-402,1-1 0,-1-1 0,0 0 1,0 0-1,0-1 0,0 0 0,19-8 1,-9 2-863,-1-1 1,0-1-1,35-25 1,-41 26 530,60-36-2467</inkml:trace>
</inkml:ink>
</file>

<file path=ppt/ink/ink19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2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12 104 5888,'-1'0'93,"1"-1"-1,0 1 1,0 0 0,-1 0 0,1 0 0,0-1-1,-1 1 1,1 0 0,0 0 0,-1 0 0,1 0-1,0 0 1,-1 0 0,1 0 0,-1 0 0,1 0-1,0 0 1,-1 0 0,1 0 0,0 0 0,-1 0-1,1 0 1,0 0 0,-1 0 0,1 1 0,0-1-1,-1 0 1,1 0 0,0 0 0,0 1 0,-1-1-1,1 0 1,-1 1 0,1 2 2807,4-5 2436,3-1-5179,0 0-1,0 0 0,-1 1 0,2 0 0,-1 0 1,0 0-1,0 1 0,15-1 0,68 3 792,-61 0-422,180-5 1299,-177 0-2203,-1-1 1,1-1-1,-1-1 0,46-19 0,-11 0-3973,-42 17 1535</inkml:trace>
</inkml:ink>
</file>

<file path=ppt/ink/ink19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2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4480,'-2'5'8610,"5"11"-4417,10 30-3160,-4-15-640,10 54 1196,8 89 0,-21-64-2719,5-119-2988,6-6 1303</inkml:trace>
</inkml:ink>
</file>

<file path=ppt/ink/ink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5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21 2816,'0'0'8,"2"-17"1261,-2 16-1180,1 1-1,-1 0 1,1-1 0,0 1-1,-1 0 1,1-1-1,-1 1 1,1 0 0,-1 0-1,1 0 1,0 0-1,-1-1 1,1 1 0,-1 0-1,1 0 1,0 0-1,-1 0 1,1 0-1,-1 0 1,1 1 0,0-1-1,-1 0 1,1 0-1,-1 0 1,1 1 0,0-1-1,1 3 44,0-1-1,-1 0 1,1 1 0,-1 0-1,0-1 1,0 1 0,0 0-1,0-1 1,0 1 0,-1 0-1,1 0 1,-1 0-1,1 0 1,-1-1 0,-1 5-1,2-5-18,-2 37 79,0 1 0,-3-1 0,-1 0 0,-15 55 0,8-38 277,-16 103 754,6 1 0,-2 252 0,26-352-940,0-33-199,-2-1-1,-5 46 1,5-72-115,0 0 1,1 1 0,-1-1 0,0 1 0,0-1 0,0 1 0,0-1 0,0 1-1,0-1 1,0 0 0,0 1 0,-1-1 0,1 1 0,0-1 0,0 1 0,0-1-1,0 0 1,-1 1 0,1-1 0,0 1 0,0-1 0,-1 0 0,1 1 0,0-1-1,0 0 1,-1 1 0,1-1 0,0 0 0,-1 0 0,1 1 0,-1-1 0,1 0-1,0 0 1,-1 0 0,1 0 0,-1 1 0,1-1 0,0 0 0,-1 0 0,1 0 0,-1 0-1,1 0 1,-1 0 0,1 0 0,-1 0 0,1 0 0,0 0 0,-1 0 0,1 0-1,-1-1 1,1 1 0,-1 0 0,1 0 0,0 0 0,-1 0 0,1-1 0,0 1-1,-1 0 1,1-1 0,-1 1 0,1 0 0,0-1 0,0 1 0,-1 0 0,1-1-1,0 1 1,0 0 0,-1-1 0,1 0 0,-18-30-2533,14-3 835,3-8-64</inkml:trace>
</inkml:ink>
</file>

<file path=ppt/ink/ink19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3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24 7936,'-3'12'1678,"1"0"0,0 0 0,0 1 1,1-1-1,1 0 0,0 1 0,4 19 0,-2-16-1291,1 0-1,0 0 0,1 0 1,1-1-1,8 17 0,-11-27-348,0 0-1,1 0 0,0 0 1,0-1-1,0 1 1,0-1-1,1 0 1,0 0-1,0 0 0,0 0 1,0-1-1,1 1 1,8 4-1,-9-6 10,0-1-1,0 0 1,1 0 0,-1 0 0,0-1 0,1 1-1,-1-1 1,0 0 0,1 0 0,-1-1-1,0 1 1,0-1 0,1 0 0,-1 0-1,0 0 1,0-1 0,7-3 0,6-3-16,0 0 0,-1-1 0,-1-1 1,0 0-1,0-1 0,23-23 0,-31 26-23,1-1 0,-1 0 0,0 0-1,-1 0 1,0-1 0,0 0 0,-1 0 0,-1-1-1,1 0 1,-2 1 0,0-1 0,3-13 0,-6 21 3,0-1 0,0 1 1,0 0-1,0-1 0,0 1 1,-1 0-1,1-1 0,-1 1 1,0 0-1,0 0 0,0 0 1,-1-1-1,1 1 0,-1 1 1,1-1-1,-1 0 0,0 0 1,0 1-1,0-1 0,-1 1 1,1-1-1,-1 1 0,-3-3 1,5 4-4,-1 0 0,0 0 0,1 1 0,-1-1 0,0 0 0,1 1 0,-1-1 0,0 1 0,0 0 0,0-1 0,1 1 0,-1 0 0,0 0 0,0 0 1,0 0-1,0 1 0,1-1 0,-1 0 0,0 1 0,0-1 0,1 1 0,-1 0 0,0-1 0,1 1 0,-1 0 0,1 0 0,-1 0 0,1 0 0,-1 0 0,1 1 0,0-1 1,-1 0-1,1 1 0,0-1 0,0 1 0,0-1 0,0 1 0,0-1 0,1 1 0,-1 0 0,0-1 0,0 4 0,-2 4 21,0 0-1,0 0 1,1 0-1,1 0 1,0 0-1,0 0 1,0 1-1,2 14 1,13 82-39,-6-53 19,2 22-12,31 326 520,-36-319-212,-5 0 0,-19 155 0,18-224-227,-2-1-1,0 0 0,0 1 0,-1-1 0,0 0 0,-1-1 0,-1 1 0,0-1 0,0 0 0,-1 0 0,-13 14 0,16-21-20,0 0 0,-1 0 0,0 0 0,1-1 1,-2 1-1,1-1 0,0-1 0,0 1 0,-1-1 0,0 1 1,1-2-1,-1 1 0,0-1 0,0 1 0,0-2 0,0 1 1,0-1-1,0 0 0,0 0 0,0 0 0,0-1 0,0 0 1,0 0-1,0-1 0,-10-3 0,-4-3-27,0-1 1,1 0-1,0-2 0,0 0 1,1-1-1,1-1 0,0 0 1,1-2-1,0 0 0,1 0 1,1-2-1,0 0 0,2 0 0,0-1 1,0-1-1,2 0 0,1 0 1,-14-38-1,22 52-110,0-1 0,0 0 1,0 1-1,0-1 0,1 0 0,0 0 0,0 0 0,1 0 1,0 1-1,0-1 0,0 0 0,0 1 0,1-1 0,0 1 1,0-1-1,1 1 0,0 0 0,-1 0 0,2 0 1,-1 0-1,0 0 0,1 1 0,0 0 0,0-1 0,1 1 1,-1 1-1,8-6 0,10-5-1330,1 0 1,1 2-1,0 1 1,42-14-1,-58 22 795,52-20-3119</inkml:trace>
</inkml:ink>
</file>

<file path=ppt/ink/ink19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3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84 158 5504,'-1'-19'3189,"1"15"-2209,0 0-1,0 0 0,0 0 1,0 0-1,0 0 0,1 1 0,0-1 1,0 0-1,2-6 0,-2 8-900,1-1-1,-1 0 0,1 1 1,0 0-1,0 0 1,0-1-1,0 1 1,1 0-1,-1 0 0,3-1 1,10-7 317,1 0 0,-1 1-1,2 1 1,-1 0 0,28-8 0,-40 15-336,0 0 1,0 0-1,0 0 0,1 0 0,-1 0 0,0 1 1,1 0-1,-1 0 0,1 0 0,-1 0 0,0 1 0,1-1 1,-1 1-1,0 1 0,0-1 0,1 0 0,-1 1 1,0 0-1,0 0 0,-1 0 0,1 0 0,0 1 1,-1 0-1,0-1 0,1 1 0,-1 1 0,0-1 1,0 0-1,2 4 0,-3-3-15,0 1 1,-1-1-1,1 0 1,-1 0-1,0 1 0,0-1 1,0 1-1,-1-1 0,1 1 1,-1-1-1,0 1 1,0-1-1,-1 1 0,0-1 1,1 1-1,-1-1 1,-1 0-1,1 1 0,-1-1 1,0 0-1,-3 6 0,-3 5 12,0-1-1,-1 0 0,-1 0 1,-18 19-1,-9 3 147,-70 52-1,99-84-184,0 1-1,0-2 1,0 1-1,0-1 1,-1 0-1,1-1 1,-1 0-1,0 0 1,0-1-1,0 0 1,0-1-1,0 0 1,-12-2-1,7 2-6,27 2 61,-1 0-1,0 1 0,0 1 1,22 8-1,9 3 84,-25-10-236,0-1 0,0 0 0,1-2 0,-1 0 0,1-1 0,-1-1 0,1 0 0,-1-2 0,1 0 0,-1-1 0,0-1-1,0-1 1,0 0 0,18-9 0,-3 3-2777,-4 1-364</inkml:trace>
</inkml:ink>
</file>

<file path=ppt/ink/ink19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4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0 201 5760,'4'2'2944,"67"20"5485,1-8-4058,-42-11-4164,0-2-1,0 0 1,0-2 0,0-2 0,0 0 0,0-2 0,-1-1 0,0-2 0,44-17 0,-66 22-232,0 0 1,-1-1-1,1 1 0,-1-2 1,0 1-1,0-1 1,-1 1-1,1-2 1,-1 1-1,0 0 0,0-1 1,-1 0-1,0 0 1,5-11-1,-7 14 31,-1 1-1,0-1 1,0 0 0,-1 0-1,1 1 1,0-1 0,-1 0-1,0 0 1,0 0-1,0 0 1,0 0 0,0 0-1,0 0 1,-1 1-1,1-1 1,-1 0 0,0 0-1,0 0 1,0 1 0,0-1-1,-1 0 1,1 1-1,-1-1 1,1 1 0,-1 0-1,0-1 1,0 1-1,0 0 1,0 0 0,0 0-1,-1 1 1,1-1 0,0 0-1,-1 1 1,1-1-1,-1 1 1,0 0 0,-5-1-1,0-2 54,-1 1 1,0 1-1,0 0 0,0 0 0,0 0 1,0 1-1,-1 1 0,1 0 0,0 0 0,0 0 1,-12 3-1,-5 3 138,-1 0 0,-37 16 0,50-17-95,0 1 0,0 0 0,1 1 0,-1 1 1,2 0-1,-1 1 0,1 0 0,1 1 0,0 0 1,0 1-1,1 0 0,-13 19 0,18-23-53,1 0-1,0 0 0,1 1 1,0-1-1,0 1 1,0 0-1,1 0 0,0 0 1,1 0-1,0 0 1,0 0-1,1 0 0,0 1 1,0-1-1,1 0 1,0 0-1,0 0 0,1 0 1,0 0-1,0 0 1,1 0-1,0 0 0,1-1 1,6 11-1,-3-5 8,2-1-1,0 0 0,0 0 1,1 0-1,1-1 0,0-1 1,0 0-1,1 0 0,0-1 1,1-1-1,0 0 0,0-1 1,1 0-1,0-1 1,27 8-1,-18-8-255,-1-2 1,1 0-1,1-1 1,-1-2-1,0 0 1,0-2-1,1 0 1,-1-2-1,40-9 1,46-19-2894,-1-7-385</inkml:trace>
</inkml:ink>
</file>

<file path=ppt/ink/ink19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9:45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1408,'2'-17'1206,"3"28"359,2 32-219,-5 5-536,9 49-1,-5-48-338,1 54-1,-3-21-513,-4-81 28,0-1 0,0 0-1,0 1 1,0-1-1,0 1 1,1-1 0,-1 0-1,0 1 1,0-1-1,0 0 1,1 1-1,-1-1 1,0 0 0,1 1-1,-1-1 1,0 0-1,1 1 1,-1-1 0,0 0-1,1 0 1,-1 0-1,0 1 1,1-1-1,-1 0 1,1 0 0,-1 0-1,0 0 1,1 0-1,-1 0 1,1 0 0,-1 0-1,0 0 1,1 0-1,-1 0 1,1 0 0,-1 0-1,1 0 1,-1 0-1,0 0 1,1 0-1,-1 0 1,1-1 0,-1 1-1,0 0 1,1 0-1,-1-1 1,0 1 0,1 0-1,-1 0 1,0-1-1,1 1 1,-1-1-1,19-10-2217,-10 0 1337</inkml:trace>
</inkml:ink>
</file>

<file path=ppt/ink/ink19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9:45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0 322 1024,'1'-11'266,"0"1"0,0 0-1,1-1 1,0 1 0,1 0 0,0 0 0,1 1 0,0-1 0,0 1-1,1-1 1,0 1 0,8-10 0,-3 2 177,-1 1-1,-1-1 1,7-22 0,13-26 474,-21 49-800,-2 2-89,-3 25-1496,-1-7 615,3-1-43</inkml:trace>
</inkml:ink>
</file>

<file path=ppt/ink/ink19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9:46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1408,'6'2'375,"0"0"0,0 0 0,-1 0 0,1 1 0,-1-1 0,1 1 0,-1 1 1,0-1-1,0 1 0,-1 0 0,1 0 0,6 8 0,57 67-387,-35-34 141,-10-12-322,47 51 1,-65-93-1216,-4 3 640</inkml:trace>
</inkml:ink>
</file>

<file path=ppt/ink/ink19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9:47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2048,'1'-7'3170,"0"10"-1471,4 19-388,-3-14-345,5 31-667,-1 1 0,-3-1 0,-1 74 0,-2-78-172,-2-3 3,-1 0 0,-8 34 0,0-2-51,11-57-641,3-20-413,3-7-517,2-1 191</inkml:trace>
</inkml:ink>
</file>

<file path=ppt/ink/ink19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9:48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1 284 1280,'2'-10'463,"1"9"514,-2 1-925,0 0-1,-1 0 1,1 0 0,0 0-1,-1 0 1,1 0 0,-1 0-1,1 0 1,0 0 0,-1 0-1,1-1 1,0 1 0,-1 0-1,1 0 1,-1-1 0,1 1-1,-1 0 1,1-1 0,-1 1-1,1-1 1,-1 1 0,1-1-1,-1 1 1,1-1 0,-1 1-1,0-1 1,1 1 0,-1-1-1,0 1 1,0-1 0,1-1-1,9-10 170,2 0 0,-1 1 0,1 0 1,1 1-1,16-11 0,33-27 223,63-81-295,-108 121-1066,-7 11 149</inkml:trace>
</inkml:ink>
</file>

<file path=ppt/ink/ink19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19:49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1536,'1'-19'4851,"-1"18"-4830,0 1 0,0-1 0,0 0 1,1 1-1,-1-1 0,0 1 0,1-1 0,-1 1 0,1-1 1,-1 1-1,1-1 0,-1 1 0,1-1 0,-1 1 0,1-1 0,-1 1 1,1 0-1,-1-1 0,1 1 0,0 0 0,-1 0 0,1-1 1,0 1-1,-1 0 0,1 0 0,-1 0 0,1 0 0,0 0 0,-1 0 1,1 0-1,0 0 0,-1 0 0,1 0 0,0 0 0,-1 0 1,1 1-1,0-1 0,-1 0 0,1 0 0,0 1 0,-1-1 1,1 0-1,-1 1 0,1-1 0,-1 1 0,1-1 0,0 1 0,22 14 369,-1 1 0,0 1 0,-1 0 0,31 36 0,25 21-164,-54-52-172,-16-16-337,0 1 1,0-1-1,0 0 0,0 0 0,16 8 1,-10-12-870</inkml:trace>
</inkml:ink>
</file>

<file path=ppt/ink/ink19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8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201 303 5888,'-5'1'1336,"1"1"-1,0 0 1,-1 0 0,1 0 0,0 0-1,0 1 1,-6 4 0,-41 46 321,29-29-689,16-15-729,0 0 0,0 0 0,1 0 0,0 1 0,1 0 0,0 0 0,0 0 0,1 1 0,1-1 0,-1 1 0,2 0 0,0-1-1,0 1 1,1 19 0,1-18-108,-1 0-1,2-1 0,0 1 1,0 0-1,1-1 1,0 1-1,1-1 0,7 14 1,-8-19-86,0 1 0,1-1 0,0 0 0,0 0 0,1 0 0,-1 0 0,1-1 0,0 0 0,1 0 0,0 0 0,-1-1 0,1 0 0,1 0 0,-1 0 0,0-1 0,1 0 0,0 0 0,11 3 0,-6-1-4,4 1 11,-1-1 0,2-1 0,-1 0 0,0-1 0,1-1 0,-1-1-1,1 0 1,-1-1 0,33-4 0,-21-1 19,0-1 0,-1-1 0,0-1 0,44-20 0,-47 16-7,0 0 0,-1-2 0,-1 0 0,0-1 0,-1-2 0,0 0 0,-2-1 0,0-1 0,-1-1 0,-1-1 0,-1 0 0,0-1 0,16-33 0,-26 45-52,-1-2-1,-1 1 1,0 0-1,0-1 1,-1 0-1,0 0 1,-1 0-1,-1 0 1,0 0-1,0 0 1,-1 0-1,-3-20 1,2 21-38,0 0 0,-1 0 1,-1 0-1,0 1 1,0-1-1,-1 1 0,-1 0 1,0 0-1,0 0 1,0 1-1,-2-1 0,1 1 1,-1 1-1,-13-14 1,10 11-44,0 0 0,-1 1 0,0 1 0,-1 0 0,0 1 0,0 0 0,-1 0 0,1 1 0,-2 1 0,1 0 0,-1 1 0,-15-3 1,4-1-95,-1 2 0,1 0 0,-2 2 0,1 1 0,0 1 0,-1 1 0,0 1 0,1 2 0,-1 0 1,-44 10-1,49-7 10,0 2 1,0 1 0,0 1-1,1 0 1,0 2-1,-28 17 1,38-20 90,1 0-1,-1 0 1,2 2-1,-1-1 1,1 1-1,0 0 1,1 1-1,0 0 1,1 0-1,0 1 1,0 0-1,1 0 1,-5 13-1,10-20 58,0-1 0,1 1 0,-1 0 0,1 0 1,-1 0-1,1 0 0,1 0 0,-1 0 0,0 0 0,1 0 0,0 0 0,0 0 0,0 0 0,0 0 0,1-1 0,0 1 0,-1 0 0,1-1 0,1 1 0,-1-1 0,0 0 0,1 0 0,-1 0 0,1 0 0,0 0 0,0-1 0,0 1 0,5 2 0,8 6-17,1 0 0,0-1-1,0-1 1,22 8-1,-9-5-35,1-2 0,0-1 0,0-1 0,38 3 0,118 2-270,-144-12 255,1-3-1,-1-2 1,0-1 0,77-20 0,-46 2 117,122-54 0,-180 68 67,7-2 14,-21 13 291,-11 10 468,1-5-735,1 0-1,1 0 0,-1 1 1,1 0-1,1 0 0,-1 0 1,2 1-1,-1 0 1,1 0-1,0 0 0,1 1 1,0-1-1,0 1 0,1-1 1,1 1-1,0 0 0,0 0 1,0 0-1,2 0 1,-1 0-1,3 11 0,1 1-110,2 0-1,1 0 1,0-1 0,13 24-1,-17-37-280,1 0-1,1 0 1,0 0-1,0 0 1,0-1-1,1 1 1,0-2-1,0 1 1,1 0-1,0-1 1,0-1-1,1 1 0,11 6 1,4-9-2616,-3-3-340</inkml:trace>
</inkml:ink>
</file>

<file path=ppt/ink/ink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6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10 1280,'0'0'55,"1"-1"0,-1 1-1,0-1 1,1 0 0,-1 1 0,0-1 0,1 1-1,-1 0 1,0-1 0,1 1 0,-1-1 0,1 1-1,-1 0 1,1-1 0,-1 1 0,1 0 0,-1-1 0,1 1-1,-1 0 1,1 0 0,0-1 0,-1 1 0,1 0-1,-1 0 1,1 0 0,0 0 0,-1 0 0,1 0-1,-1 0 1,1 0 0,0 0 0,-1 0 0,1 0-1,-1 1 1,1-1 0,0 0 0,-1 0 0,1 1-1,-1-1 1,1 0 0,-1 0 0,1 1 0,-1-1 0,1 1-1,-1-1 1,0 0 0,1 1 0,-1-1 0,1 1-1,-1-1 1,0 1 0,1-1 0,-1 1 0,0-1-1,0 1 1,0 0 0,1-1 0,-1 1 0,0-1-1,0 1 1,0 0 0,0-1 0,0 1 0,0-1 0,0 1-1,0 0 1,2 53 1903,-2-43-1956,-3 145 1928,-38 266 1,-4-180-352,-97 305-1,125-513-2349,17-34 718,0 0 0,0 0 0,0 0-1,0 0 1,0 0 0,0 0 0,0-1 0,0 1 0,0 0-1,0 0 1,0 0 0,0 0 0,0 0 0,0 0-1,0 0 1,0 0 0,0 0 0,0 0 0,0 0-1,0 0 1,-1 0 0,1 0 0,0 0 0,0 0-1,0 0 1,0-1 0,0 1 0,0 0 0,0 0-1,0 0 1,0 0 0,0 0 0,0 0 0,0 0-1,0 0 1,0 0 0,0 0 0,-1 0 0,11-21-2179,4-6 547</inkml:trace>
</inkml:ink>
</file>

<file path=ppt/ink/ink19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9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33 357 8832,'-2'1'287,"0"0"1,0 0 0,0 0-1,1 0 1,-1 0-1,0 0 1,0 1 0,1-1-1,-1 0 1,0 1 0,1 0-1,0-1 1,-1 1-1,1 0 1,0 0 0,0 0-1,0-1 1,0 1-1,0 0 1,1 0 0,-1 1-1,0-1 1,1 0 0,0 0-1,-1 0 1,1 0-1,0 0 1,0 1 0,0-1-1,0 0 1,1 0 0,-1 0-1,2 3 1,0 4 34,1 0-1,1-1 1,0 1 0,0-1 0,0 0 0,9 11-1,5 4-160,1-1-1,1-1 0,0 0 1,2-2-1,43 31 0,34 28 1033,-124-98-1221,1-1-1,2-1 1,0-2-1,1 0 1,1-1-1,1-1 1,2 0-1,-22-45 1,21 28-155,-24-86 1,37 110 137,1 0 0,1 0 0,1 0 0,0-1 0,1 1 0,2 0 0,3-35 0,-3 49 77,0 0 0,1 0 1,-1 0-1,1 0 0,0 0 0,0 0 1,1 1-1,-1-1 0,1 1 1,0 0-1,0 0 0,1 0 0,-1 0 1,1 0-1,0 1 0,0-1 1,0 1-1,0 0 0,1 1 0,-1-1 1,1 1-1,-1-1 0,7 0 1,-2 0 103,1 1 0,0 0 0,0 1 1,0 0-1,0 1 0,0 0 1,0 0-1,0 1 0,0 1 1,0-1-1,11 5 0,0-2-375,0 0 0,0-1-1,28 0 1,59-8-6078,-77 1 3224</inkml:trace>
</inkml:ink>
</file>

<file path=ppt/ink/ink19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9.5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482 46 7680,'4'-42'5056,"-13"38"100,-11 4-3896,-10 3-1062,30-3-71,-19 4 80,0 2 1,0 0-1,1 0 1,0 2 0,0 0-1,1 1 1,-27 19-1,34-22 31,-22 14 282,-1-1 119,0 2-1,-37 33 1,63-49-535,0 1-1,1 1 1,0-1 0,0 1 0,1 0-1,0 0 1,0 1 0,0 0 0,1 0 0,0 0-1,1 0 1,0 0 0,0 1 0,1-1-1,-2 11 1,3-14-72,1 0 0,0 0-1,0 0 1,0-1 0,1 1 0,0 0-1,0 0 1,0 0 0,0-1-1,1 1 1,0 0 0,0-1 0,0 0-1,0 1 1,1-1 0,4 6-1,-1-4-5,-1-1 0,1 1-1,1-1 1,-1 0-1,1 0 1,-1-1 0,1 0-1,1 0 1,10 4-1,-1-2-104,0-1-1,0 0 1,1-2-1,-1 0 1,1 0-1,0-2 1,0 0-1,-1-2 1,20-1-1,3-6-1578,0-1-1,-1-2 0,54-22 1,-30 6-1563</inkml:trace>
</inkml:ink>
</file>

<file path=ppt/ink/ink19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0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 9472,'0'0'315,"-1"-1"0,1 1 0,-1 0 0,1 0 1,0 0-1,-1-1 0,1 1 0,-1 0 0,1 0 0,0 0 1,-1 0-1,1 0 0,-1 0 0,1 0 0,-1 0 0,1 0 1,0 0-1,-1 0 0,1 0 0,-1 0 0,1 1 0,-1-1 1,1 0-1,0 0 0,-1 0 0,1 0 0,0 1 0,-1-1 1,1 0-1,-1 1 0,-5 14 3408,5 28-3295,1-33 626,15 269 760,22 66 148,-27-254-1821,7 64 66,38 152 0,-50-288-297,1 1-1,0-1 1,18 35 0,-21-49-27,-1-1 0,1 1 0,0 0 0,0-1 0,0 1 0,1-1 0,-1 0 1,1 0-1,0-1 0,0 1 0,1-1 0,-1 0 0,1 0 0,-1 0 0,1-1 0,0 1 0,0-1 1,0 0-1,0-1 0,8 2 0,7-4-1036,0 0 0,0-2 0,0-1 0,31-10 0,-37 11 155,31-9-2457</inkml:trace>
</inkml:ink>
</file>

<file path=ppt/ink/ink19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0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7680,'24'0'3840,"8"-13"-1536,-22 10 4991,28-8-6911,-10 2 0,29-2 0,-11 6 0,11 2-1280,-14-1 128,-6 4-1920,-5 0 129</inkml:trace>
</inkml:ink>
</file>

<file path=ppt/ink/ink19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0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46 275 8704,'-16'26'9114,"6"10"-3857,9-31-5079,0 0 1,0-1-1,1 1 0,0 0 1,0 0-1,0-1 0,0 1 1,1 0-1,0 0 1,0-1-1,2 8 0,0-9-131,0 1-1,1-1 0,0 0 1,-1 0-1,1 0 1,0 0-1,0-1 0,1 0 1,-1 1-1,0-2 1,1 1-1,-1 0 0,1-1 1,8 2-1,66 10 688,-67-12-682,0-1 1,0 0-1,0-1 1,1-1 0,-1 1-1,0-2 1,-1 0 0,24-8-1,-18 5-14,1 1-12,-1-1 0,0-1-1,0-1 1,0 0-1,-1-1 1,-1-1 0,1 0-1,-2-1 1,1 0 0,-2-2-1,1 1 1,-2-2-1,0 0 1,18-26-1,-26 33-13,0 1-1,-1-1 0,0 0 1,0 0-1,0 0 0,-1 0 0,0 0 1,1-12-1,-3 15-12,0 0 0,0 0 0,0 0 0,0 0 0,-1 0 0,0 0 1,0 0-1,0 0 0,0 0 0,0 0 0,-1 0 0,0 0 0,0 1 0,0-1 1,0 1-1,0-1 0,-6-5 0,-1 1-22,0 1 0,0-1 0,0 2 1,-1-1-1,0 2 0,0-1 0,-1 1 0,-12-4 1,-3 1-74,1 0 1,-39-5 0,41 9-171,0 2-1,0 0 0,0 2 1,0 0-1,0 2 0,0 0 1,1 2-1,-1 1 0,1 0 1,0 2-1,-27 11 0,45-17 114,2 0-55,-1 0-1,1-1 1,0 1 0,-1 0-1,1 1 1,0-1 0,0 0 0,0 0-1,0 1 1,0 0 0,0-1-1,0 1 1,1 0 0,-1 0-1,0 0 1,1 0 0,0 0 0,-1 0-1,1 0 1,0 0 0,-1 3-1,-2 12-3118</inkml:trace>
</inkml:ink>
</file>

<file path=ppt/ink/ink19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1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904 1 9728,'0'5'802,"-1"-1"0,1 1 1,0 0-1,0 0 0,1-1 1,0 1-1,-1 0 1,1 0-1,1-1 0,-1 1 1,1-1-1,0 1 0,4 7 1,9 28 1830,102 386 354,-115-420-2982,15 47 131,17 79-1,-31-112-71,-1-1 0,0 2 1,-1-1-1,-2 0 0,0 0 0,-1 0 0,-8 37 0,0-27 98,-2 1 0,-1-1 0,-1-1 0,-30 46 0,35-62-60,-1 0 0,-1 0-1,0-1 1,0-1-1,-1 0 1,-1 0 0,1-1-1,-2-1 1,0 0-1,0-1 1,0-1-1,-1 0 1,0-1 0,0 0-1,-1-1 1,0-1-1,1 0 1,-2-1 0,1-1-1,-18 0 1,0-4 50,1-2 0,0-1 1,0-2-1,0-1 1,1-1-1,-52-23 0,56 20-88,0-1 0,1-1 0,1-2 0,0 0 0,1-2 0,1-1 0,1-1 0,-27-29 0,30 27-35,1-2 1,1 0-1,1-1 0,-26-52 0,35 61-37,1 0 1,1 0 0,0-1-1,2 0 1,-1 0-1,2 0 1,1-1 0,0 1-1,1-1 1,1-19-1,1 31 0,0 0-1,0 0 0,0 0 1,1 0-1,0 0 1,0 0-1,0 1 0,1-1 1,0 1-1,0-1 0,0 1 1,1 0-1,0 0 1,8-8-1,-5 7 7,1 0-1,0 0 1,1 0 0,-1 1 0,1 1-1,0-1 1,0 1 0,15-4-1,12 0-9,0 1-1,0 2 0,1 2 1,39 0-1,217-17-2888,-238 12-534,-10 4-533</inkml:trace>
</inkml:ink>
</file>

<file path=ppt/ink/ink19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2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12 2176,'-1'-12'3261,"-1"18"4145,0 15-1407,3-5-8500,-3 59 6171,0-54-2704,1 0 0,4 43 0,-3-60-861,0 0-1,1 0 1,0 0 0,0 0 0,0-1-1,1 1 1,-1 0 0,1 0 0,0-1-1,0 1 1,0-1 0,0 0 0,1 0-1,-1 1 1,1-1 0,0-1 0,0 1-1,0 0 1,0-1 0,6 4 0,-6-5-82,0 0 0,0 0 0,-1 0 0,1-1 0,0 0 0,0 1 0,0-1 0,-1 0 0,1 0 1,0-1-1,0 1 0,0 0 0,-1-1 0,1 0 0,0 0 0,-1 0 0,5-2 0,45-27 280,-38 21-275,1 0-29,0-2 0,0 0 0,-1 0 0,21-24 0,-30 30 3,0-1-1,-1 1 1,0-1 0,0 0 0,0-1 0,-1 1-1,0-1 1,0 1 0,0-1 0,-1 0-1,0 0 1,-1 0 0,1 0 0,0-11 0,-2 16-2,0 1 0,0-1 0,-1 0 0,1 0 0,0 0 0,-1 0 0,1 1 0,-1-1 0,1 0 0,-1 0 0,0 1 0,0-1 0,0 1 0,0-1 0,0 0 0,0 1 0,0 0 0,-1-1 0,1 1 0,0 0 0,-1 0 0,1-1 0,-1 1 0,1 0 0,-1 0 0,0 1 0,1-1 0,-1 0 0,0 1 0,0-1 0,0 1 0,1-1 0,-1 1 0,0 0 0,0 0 0,0 0 0,0 0 0,1 0 0,-5 0 0,6 1-11,0 0 1,0 0 0,0 0 0,0 0 0,1 0 0,-1-1 0,0 1 0,0 0 0,1 0 0,-1 0-1,0-1 1,1 1 0,-1 0 0,1 0 0,-1-1 0,1 1 0,-1 0 0,1-1 0,0 1 0,-1-1 0,1 1-1,0 0 1,-1-1 0,1 0 0,1 1 0,23 22-5,-21-19 16,1 1-1,-1-1 1,0 1-1,0-1 1,0 1 0,-1 1-1,1-1 1,-1 0-1,-1 1 1,4 7-1,15 65 101,-10-30-80,0-9-19,30 127-6,-36-141 9,-2 1-1,0 0 1,-2 0 0,-3 42 0,1-59 17,0-1 1,-1 0-1,0 0 1,-1 0-1,1 0 1,-1 0-1,-1 0 1,0 0-1,0-1 1,0 0 0,-1 0-1,0 0 1,0-1-1,-9 9 1,5-7 71,0-1 1,-1 0 0,1-1 0,-1 0-1,0 0 1,-1-1 0,1 0 0,-1-1-1,-20 5 1,15-5 25,0-2-1,0 1 1,0-2 0,0 0-1,0-1 1,0 0 0,0-2-1,0 0 1,0 0 0,0-2-1,1 0 1,0 0-1,-1-2 1,1 0 0,-18-10-1,19 7-48,1 0 0,0-1 0,-12-12 0,21 19-121,0-1 0,0 0 1,1-1-1,0 1 0,0 0 1,0-1-1,0 0 0,1 0 1,0 0-1,0 0 0,0 0 0,-1-7 1,3 10-88,0 1 0,0-1 0,1 0 0,-1 1 0,1-1 0,-1 0 0,1 1 0,0-1 0,0 1 0,-1-1 0,1 1 0,0 0 0,0-1 0,0 1 0,1 0 0,-1-1 1,0 1-1,0 0 0,1 0 0,-1 0 0,1 0 0,-1 1 0,1-1 0,-1 0 0,1 0 0,-1 1 0,1-1 0,0 1 0,-1 0 0,1-1 0,2 1 0,7-5 381,4-3 268</inkml:trace>
</inkml:ink>
</file>

<file path=ppt/ink/ink19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3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 4736,'0'0'328,"0"-1"0,0 1 0,1-1 1,-1 0-1,0 1 0,0-1 0,0 1 0,1 0 0,-1-1 1,0 1-1,0-1 0,1 1 0,-1-1 0,0 1 0,1 0 1,-1-1-1,1 1 0,-1 0 0,0-1 0,1 1 0,-1 0 1,1-1-1,-1 1 0,1 0 0,-1 0 0,1 0 0,21-5 2762,31 5-3427,-40 1 1545,116-1 869,286-5 70,-157 4-1695,-150 4-422,112-13 0,-123-2-574,-1 4 0,1 4 0,104 10 0,-163 3-1207,-30-3-1639,-8-3 702</inkml:trace>
</inkml:ink>
</file>

<file path=ppt/ink/ink19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3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9344,'86'68'11300,"-21"-22"-7017,-7-5-4208,240 170 480,-257-189-611,4 3-1017,-23-4-2854,-17-16 833</inkml:trace>
</inkml:ink>
</file>

<file path=ppt/ink/ink19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4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703 0 8448,'-20'9'4224,"15"2"-3456,5-11 5247,-12 12-5631,1 1 0,-17 17 896,10-7 128,-39 22-1408,14-15 0,-26 29 768,16-20 128,-40 21-256,22-10 128,-9 2-1408,18-13 0,16-4-2560,12-8 0</inkml:trace>
</inkml:ink>
</file>

<file path=ppt/ink/ink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6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0 207 1280,'6'-9'377,"-1"1"0,1-1 0,1 1 0,0 0 1,0 0-1,0 1 0,1 0 0,0 0 0,0 1 0,1 0 0,13-7 0,9-4 123,66-25 0,-61 30-223,0 2 1,1 1-1,0 2 0,62-4 0,-39 9 264,1 2-1,67 9 1,-100-5-386,0 0-1,-1 2 1,0 1 0,-1 2 0,1 0-1,-2 1 1,1 2 0,39 24-1,-51-26-99,1 1 1,-1 0-1,-1 1 0,0 1 0,0 0 0,-2 0 0,1 1 0,-2 1 0,0 0 0,-1 0 0,0 1 0,-1 0 0,-1 0 1,7 25-1,-8-23-6,-1 2 1,-1-1 0,-1 0 0,0 1 0,-2-1-1,0 1 1,-1 0 0,-1-1 0,-1 1-1,-1-1 1,0 1 0,-2-1 0,0 0-1,-1-1 1,-1 1 0,0-1 0,-12 19 0,-6 2 45,-1-1 0,-2-1 0,-2-1 0,-1-2 0,-1-1 0,-2-1 0,-2-2 0,-38 25 0,44-35-47,-1-1 0,-1-2 1,-1-1-1,0-1 0,-1-2 1,0-2-1,-1-1 0,-1-1 1,1-2-1,-66 4 0,93-11-34,-1 0-1,1-1 1,0 1-1,-1-2 1,-14-3-1,22 5-10,0-1 1,0 1-1,0 0 0,0-1 0,0 1 1,0-1-1,0 1 0,0-1 0,0 1 1,0-1-1,0 0 0,0 1 0,0-1 1,0 0-1,1 0 0,-1 0 0,0 0 1,1 0-1,-1 1 0,0-1 0,1 0 1,-1-1-1,1 1 0,0 0 0,-1 0 0,1 0 1,0 0-1,-1 0 0,1 0 0,0 0 1,0 0-1,0-1 0,0 1 0,0 0 1,0 0-1,1 0 0,-1 0 0,0 0 1,1 0-1,-1-1 0,0 1 0,1 0 1,-1 0-1,1 0 0,0 0 0,-1 1 1,1-1-1,0 0 0,-1 0 0,1 0 1,0 0-1,0 1 0,1-2 0,6-6-9,-1 1 0,2 0 0,-1 0 0,1 1 0,0 0 0,0 0 0,1 1 0,0 1 1,0-1-1,0 1 0,0 1 0,1 0 0,-1 1 0,1 0 0,13-1 0,-1 0 25,1 2 1,0 1-1,-1 1 1,1 0-1,45 11 1,-58-9 23,-1 0 1,0 1 0,0 1 0,0 0 0,0 0 0,0 1 0,-1 0 0,0 1 0,-1 0 0,1 0-1,-1 1 1,-1 0 0,0 0 0,0 1 0,0 0 0,9 17 0,4 13 231,-1 1 0,25 81 1,-14-39 221,-23-64-307,1 1-1,0-2 1,2 1 0,14 19-1,-20-32-189,0 1-1,0-1 1,1 0-1,0-1 0,0 1 1,0-1-1,1 0 0,-1 0 1,1-1-1,0 0 1,0 0-1,0 0 0,1-1 1,-1 1-1,13 1 0,-7-2-580,1 0 0,-1-1 0,1-1-1,-1 0 1,1-1 0,-1 0-1,19-4 1,20-13-1616</inkml:trace>
</inkml:ink>
</file>

<file path=ppt/ink/ink19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5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571 0 3712,'-27'9'6796,"9"-7"-5016,13 0-1654,1 0 0,-1 0 1,1 0-1,0 0 0,0 1 1,0 0-1,0-1 0,0 2 1,1-1-1,-6 6 0,-6 4 810,4-3-401,1 0 0,0 1 0,0 0 0,1 0 0,1 1 0,0 0 0,-8 18 1,-13 18 217,-137 241 293,140-238-982,7-12-9,2 2-1,1 1 1,-17 75 0,-13 137-68,31-165-65,10-46 95,1 0 0,2 1 1,4 55-1,25 123 298,-20-186-222,17 49 1,3 13 60,-19-58-2,1 0 1,2-1-1,2 0 1,2 0-1,2-1 0,33 56 1,-44-83-15,-4-7-20,1 1 0,-1 0 1,1 0-1,0-1 0,0 0 1,0 1-1,1-1 1,0 0-1,0-1 0,0 1 1,0-1-1,0 1 0,1-1 1,-1-1-1,1 1 1,0-1-1,0 1 0,0-1 1,0-1-1,7 3 1,70 4 435,-82-8-561,1 0 1,-1 0-1,1 0 0,-1 1 0,0-1 0,1 0 0,-1 0 0,0 1 1,0-1-1,1 0 0,-1 1 0,0-1 0,0 1 0,1-1 0,-1 0 1,0 1-1,0-1 0,0 0 0,0 1 0,0-1 0,0 1 0,1-1 1,-1 1-1,0-1 0,0 0 0,0 1 0,0-1 0,0 1 1,-1-1-1,1 0 0,0 1 0,0-1 0,0 1 0,0-1 0,0 0 1,-1 1-1,1-1 0,0 1 0,-8 21-632,7-19 393,-3 7-1092,-1-19-1420,1-1-442</inkml:trace>
</inkml:ink>
</file>

<file path=ppt/ink/ink19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06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3840,'27'-3'6746,"-3"1"-4532,-22 2-2155,-1 0 0,0 0 1,0 0-1,0-1 0,1 2 1,-1-1-1,0 0 0,0 0 1,1 0-1,-1 0 0,0 1 1,0-1-1,0 1 1,1-1-1,-1 1 0,0-1 1,0 1-1,0 0 0,0-1 1,0 1-1,0 0 0,0 0 1,0 0-1,-1-1 0,1 1 1,0 0-1,0 0 0,-1 1 1,1-1-1,-1 0 0,2 2 1,16 44 2255,-12-31-1922,17 26 828,6 18-308,-16-27-538,31 53 1,-32-66-312,-1 1-1,-1 0 0,0 1 0,-2 0 1,0 1-1,7 39 0,-6-12-142,29 92 1,0 0-21,-33-109 101,-2 0-1,-2 1 0,-1-1 0,-4 35 0,-1 31-135,3-69 0,-1 0-1,-1 0 1,-13 44-1,10-45 72,1 0 1,1 1-1,-2 45 0,4-42-81,-1 0 0,-2 0 0,-1 0 0,-1 0-1,-2-1 1,-27 59 0,4-6 150,21-46 24,9-28 11,0 0 0,-1 0 0,-1 0 0,-7 14 0,0 0 271,1 0-1,-13 41 1,11-27 12,-8 10-3053,14-33-1134,2-8 1410</inkml:trace>
</inkml:ink>
</file>

<file path=ppt/ink/ink19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6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0 153 4224,'5'2'9399,"8"-1"-5604,41-1-3656,11-6 2192,85-20 1,23-3-851,-82 22-1098,76-12-826,-146 15-903,1-1 1,39-16 0,-25-2-2716,-29 17 2874,8-4-1778</inkml:trace>
</inkml:ink>
</file>

<file path=ppt/ink/ink19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7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 6272,'-1'-1'252,"0"1"0,1 0-1,-1 0 1,1 0 0,-1 0 0,1 0 0,-1 0 0,1 0 0,-1 0-1,1 0 1,-1 0 0,0 0 0,1 0 0,-1 1 0,1-1 0,-1 0-1,1 0 1,-1 0 0,1 1 0,0-1 0,-1 0 0,1 1 0,-1-1-1,1 0 1,-1 1 0,1-1 0,0 1 0,-1-1 0,1 1 0,0-1-1,-1 0 1,1 1 0,0-1 0,0 1 0,0 0 0,-1-1 0,1 1-1,0-1 1,0 1 0,0-1 0,0 1 0,0-1 0,0 1 0,0-1-1,0 1 1,0-1 0,0 1 0,0 0 0,1-1 0,-1 1 0,0-1-1,0 1 1,0-1 0,1 1 0,-1 13-1155,3 28 1255,1 0 0,2-1 1,14 49-1,-4-15-12,-6-28-84,0-4 157,-2 0-1,4 70 0,-12-110-457,0 0 0,0 0-1,0 0 1,-1 0 0,0 0-1,1 0 1,-1 0-1,0 0 1,-2 2 0,3-4-114,0 0-1,-1 0 1,1 0 0,-1-1 0,1 1 0,-1 0 0,0-1-1,1 1 1,-1-1 0,0 1 0,1 0 0,-1-1 0,0 1 0,0-1-1,0 0 1,1 1 0,-1-1 0,0 0 0,0 1 0,0-1-1,0 0 1,0 0 0,0 0 0,0 0 0,1 0 0,-1 0 0,0 0-1,0 0 1,0 0 0,0 0 0,-1-1 0,-12-2-2678</inkml:trace>
</inkml:ink>
</file>

<file path=ppt/ink/ink19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8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171 208 5376,'7'-23'2098,"-1"-13"5607,-2 10-3279,-2 22-4291,0 0 0,0 0 1,0 0-1,0 0 0,1 0 1,0 0-1,-1 1 0,1-1 1,1 1-1,-1 0 0,0 0 1,1 0-1,0 0 0,5-3 1,56-31 1546,-55 32-1561,1 0-1,-1 1 1,0 1 0,1-1 0,0 2 0,0-1 0,-1 2 0,2-1 0,-1 1-1,0 1 1,0 0 0,0 1 0,0 0 0,0 1 0,0 0 0,0 0 0,-1 1 0,1 1-1,-1 0 1,19 9 0,-25-10-91,0 0-1,0 1 1,0-1-1,-1 1 1,1-1-1,-1 1 1,0 0-1,-1 0 1,1 1-1,0-1 1,-1 0-1,3 10 1,-1-3 25,-1 0 1,-1 1 0,0-1 0,0 0 0,-1 15 0,-1 2 89,-2 0 1,0-1 0,-11 45 0,9-58-39,-1 1 0,0-1 1,-1 0-1,-1-1 1,0 1-1,-1-1 1,-17 22-1,-3-2 349,-41 38-1,46-49-235,-2 0 0,0-2-1,-1-1 1,-2-1 0,1-1-1,-2-1 1,0-2 0,-1-1 0,-54 16-1,78-27-207,0-1 0,0 0 0,0 0-1,0 0 1,0-1 0,0 1-1,0-2 1,-6 0 0,10 1-16,0 0 0,0-1 1,1 1-1,-1-1 0,0 0 0,1 1 1,-1-1-1,1 0 0,-1 0 0,0 0 0,1 0 1,0 0-1,-1 0 0,1-1 0,0 1 1,0 0-1,-1-1 0,1 1 0,0-1 1,0 1-1,1-1 0,-1 1 0,0-1 0,0 0 1,1 0-1,-1 1 0,0-4 0,1 2 3,0 0 0,1 0 0,-1 1 1,0-1-1,1 0 0,-1 0 0,1 1 0,0-1 0,0 0 0,0 1 0,0-1 0,1 1 0,-1-1 0,1 1 0,-1 0 0,1-1 0,0 1 0,0 0 0,0 0 0,0 0 0,0 1 0,0-1 0,0 0 0,1 1 0,4-3 0,3-2 5,1 1 1,0 0-1,0 0 0,1 1 0,12-3 0,-9 4 55,1 2-1,-1-1 0,1 2 1,0 0-1,-1 1 0,1 0 1,-1 2-1,1 0 0,-1 0 0,0 1 1,0 1-1,0 1 0,-1 0 1,24 14-1,-19-9 21,0-1 0,1-1 0,1-1 1,0 0-1,0-2 0,22 5 0,-27-9-181,0-1 0,1 0 0,-1-1 1,1 0-1,-1-2 0,0 0 0,0-1 0,27-7 0,5-7-1684,-29 10 116,1 1-1,-1 0 0,24-3 0,1 5-2425</inkml:trace>
</inkml:ink>
</file>

<file path=ppt/ink/ink19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8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 5888,'-1'-8'5443,"0"11"1338,0 9-2373,2 6-6086,34 432 7374,-33 12-5611,-3-252-575,1-204 138,-1 0 0,1 1 0,-1-1 0,-1 0 0,1 1 0,-4 7 0,3-9-446,0 0-1,0-1 0,-1 1 0,0 0 1,0-1-1,0 0 0,-6 7 0,-2-1-2528</inkml:trace>
</inkml:ink>
</file>

<file path=ppt/ink/ink19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9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0 554 6144,'14'-33'2039,"-6"21"254,1 1 1,0 1-1,0 0 0,16-14 0,1 0-673,9-7-682,2 1 0,1 1 0,64-35 0,144-64 548,-94 52-1391,-125 61-622,44-21-1745,-26 18-2204,-32 16 1277,-4 2-129</inkml:trace>
</inkml:ink>
</file>

<file path=ppt/ink/ink19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9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9856,'9'-1'1070,"-1"0"0,0 0 1,0 1-1,1 0 0,-1 0 1,0 1-1,1 0 1,-1 0-1,0 1 0,0 0 1,0 1-1,12 5 0,37 22 2651,-6 7-3991,-20-8 521,48 55 1,-50-50 776,58 50 0,-72-71-1146,3 2 415,-1-1 1,23 13-1,-33-23-1368,0-1 0,0 0 0,0 0-1,0 0 1,15 2 0,-15-4-2577</inkml:trace>
</inkml:ink>
</file>

<file path=ppt/ink/ink19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49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177 11 9728,'1'-1'281,"-1"0"0,1 1 1,-1-1-1,1 0 1,-1 1-1,1-1 0,-1 0 1,1 1-1,0-1 0,-1 1 1,1-1-1,0 1 1,0-1-1,0 1 0,-1 0 1,1-1-1,0 1 1,0 0-1,0 0 0,0-1 1,-1 1-1,1 0 0,0 0 1,0 0-1,0 0 1,0 0-1,0 0 0,0 0 1,0 0-1,-1 1 0,3-1 1,-2 1 60,0 0 1,-1-1 0,1 1-1,0 0 1,0-1 0,0 1-1,0 0 1,-1 0 0,1 0-1,0 0 1,-1 0 0,1 0-1,-1 0 1,1 0 0,-1 0-1,1 1 1,2 19 593,-6 30-595,-3 1 0,-1-1 1,-3-1-1,-2 1 0,-3-2 0,-1 0 1,-25 51-1,35-88-288,-1 0-1,0 0 0,-14 18 1,19-28-97,1 0 0,-1 0 1,0 0-1,0 0 0,1-1 1,-1 1-1,-1-1 0,1 1 1,0-1-1,0 0 0,0 0 1,-5 1-1,6-1-33,0-1 1,0 0-1,0-1 0,0 1 1,0 0-1,-1 0 0,1 0 1,0-1-1,0 1 0,0 0 1,0-1-1,0 1 0,0-1 1,0 1-1,0-1 0,0 0 1,0 1-1,0-1 0,0 0 1,1 0-1,-1 0 0,0 0 1,0 0-1,1 1 1,-1-1-1,1 0 0,-1-1 1,0-1-1,-1-3-719,0-1 0,0 0 1,1 0-1,0 0 0,0 0 1,1 0-1,0-1 0,0 1 1,2-11-1,3-11-2681</inkml:trace>
</inkml:ink>
</file>

<file path=ppt/ink/ink19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0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5 10624,'0'0'245,"-1"-1"1,0 0-1,0 1 1,0 0-1,0-1 1,0 1-1,0-1 1,0 1 0,0 0-1,0 0 1,1 0-1,-1-1 1,0 1-1,0 0 1,0 0-1,0 0 1,0 1-1,0-1 1,0 0 0,0 0-1,0 0 1,0 1-1,0-1 1,0 1-1,0-1 1,0 0-1,0 1 1,1-1-1,-3 2 1,2 0 338,-1 0 0,1 1 1,-1-1-1,1 0 0,0 1 1,0-1-1,0 1 0,0 0 0,0-1 1,1 1-1,-1 3 0,-3 41 3548,5-2-5405,0-20 1459,2 0 0,1-1 0,1 1 0,1-1 0,0 0 0,2-1 0,1 0 0,1 0 0,1-1-1,1 0 1,1 0 0,1-2 0,28 33 0,-39-50-329,0 0-1,1-1 1,-1 1-1,1-1 1,0 0-1,0 0 1,0-1-1,0 1 1,0-1-1,0 1 1,0-1-1,0-1 1,1 1-1,-1-1 1,0 1-1,0-1 1,1 0-1,-1-1 1,0 1-1,8-2 1,-1-1-557,0 0-1,0 0 1,-1-1 0,0 0 0,0-1 0,19-11 0,4-7-3034</inkml:trace>
</inkml:ink>
</file>

<file path=ppt/ink/ink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7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69 128 384,'0'-1'10,"0"1"0,-1 0 1,1 0-1,0-1 0,0 1 0,-1 0 1,1-1-1,0 1 0,0 0 0,0-1 0,0 1 1,0-1-1,-1 1 0,1 0 0,0-1 1,0 1-1,0 0 0,0-1 0,0 1 0,0 0 1,0-1-1,0 1 0,0-1 0,0 1 1,1 0-1,-1-1 0,0 1 0,0 0 0,0-1 1,0 1-1,0 0 0,1-1 0,-1 1 1,0 0-1,0-1 0,1 1 0,-1 0 0,0 0 1,0-1-1,1 1 0,-1 0 0,0 0 1,1 0-1,-1-1 0,0 1 0,1 0 0,0 0 1,56-28 1616,-35 19-527,-1-1 0,30-18 0,-44 23-975,0 0-1,1 1 0,-1 0 0,1 1 0,0-1 0,0 2 0,0-1 0,0 1 1,1 0-1,-1 1 0,12-1 0,-16 2-51,1 0 1,-1 0-1,1 0 1,-1 1-1,1 0 1,-1 0-1,0 0 0,1 0 1,-1 1-1,0-1 1,0 1-1,0 0 1,0 1-1,0-1 1,0 1-1,-1 0 0,1-1 1,-1 2-1,0-1 1,0 0-1,0 1 1,5 7-1,-7-7-55,1 0 1,0 0-1,-1 0 0,0 0 0,0 1 1,0-1-1,-1 0 0,1 1 0,-1-1 1,0 1-1,0-1 0,-1 0 0,1 1 1,-1-1-1,0 1 0,0-1 1,0 0-1,-1 0 0,-2 5 0,-5 11 52,-1-1 0,-18 29 0,23-42-48,-14 18 41,-1 0 0,-1-2 1,-1 0-1,-1-1 0,-1-2 0,-37 24 0,29-19 29,28-22-74,-60 40 201,61-40-194,-1 0 1,0 0-1,0 0 1,0-1-1,0 1 1,0-1-1,0 0 0,0 0 1,0-1-1,-1 1 1,1-1-1,0 0 1,0 0-1,-9-1 0,12 1-23,1 0-1,-1-1 0,1 1 0,-1 0 0,0 0 1,1-1-1,-1 1 0,1 0 0,-1-1 0,1 1 1,-1-1-1,1 1 0,-1 0 0,1-1 0,-1 1 1,1-1-1,-1 0 0,1 1 0,0-1 0,-1 1 1,1-1-1,0 1 0,0-1 0,-1 0 0,1 1 1,0-1-1,0 0 0,0 1 0,0-1 0,0 0 1,0 1-1,0-1 0,0 0 0,0 1 1,0-1-1,0 0 0,0 1 0,1-1 0,-1 0 1,0 1-1,0-1 0,1 1 0,-1-1 0,0 0 1,1 1-1,-1-1 0,1 1 0,-1-1 0,0 1 1,1-1-1,-1 1 0,1 0 0,0-1 0,-1 1 1,1-1-1,2-2 12,0 0 0,0 1 0,0-1-1,1 0 1,-1 1 0,0 0 0,8-4 0,-5 5 19,0-1 1,0 1-1,0 0 0,0 1 1,0-1-1,1 1 0,-1 0 1,0 1-1,0 0 0,1 0 1,-1 0-1,0 0 0,0 1 1,0 0-1,0 0 0,-1 1 1,1 0-1,5 4 0,9 6 298,-1 2 0,0 0-1,25 28 1,-29-27-77,0-1-1,1-1 1,35 24 0,-35-30-160,1 0 1,0-1-1,0-1 1,0-1-1,1 0 0,23 3 1,108 3-2369,-119-10 1315,19-1-832</inkml:trace>
</inkml:ink>
</file>

<file path=ppt/ink/ink19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0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24 186 3456,'-4'-20'9335,"4"19"-9208,0 0 1,0 0-1,-1 1 1,1-1-1,-1 0 1,1 0 0,-1 0-1,1 1 1,-1-1-1,1 0 1,-1 0-1,0 1 1,1-1-1,-1 1 1,0-1-1,0 0 1,1 1-1,-1-1 1,0 1-1,0 0 1,0-1 0,0 1-1,1 0 1,-1-1-1,0 1 1,-1 0-1,1 0 940,1 0 255,0 0-212,5 1 1915,12-6-2338,115-27 2438,-61 14-2012,1 3 0,94-9-1,267 28 1146,-366-1-2041,-51-2-147,-1-2 0,0 1 0,28-7 0,-39 7-252,0-1 0,0 0 0,0 0 0,0 0 0,-1-1 0,1 1 0,0-1 0,-1 0 0,1 0 0,-1 0 0,0-1 0,1 1 0,-1-1 0,0 0 0,-1 1 0,1-2 0,0 1-1,3-6 1,-6 9 95,0 0 0,0 0 0,1-1 0,-1 1 0,0 0 0,0-1 0,0 1 0,0 0 0,0-1 0,0 1-1,0 0 1,0-1 0,1 1 0,-1 0 0,0-1 0,0 1 0,0 0 0,-1-1 0,1 1 0,0 0 0,0-1-1,0 1 1,0 0 0,0 0 0,0-1 0,0 1 0,0 0 0,-1-1 0,1 1 0,0 0 0,0 0 0,0-1 0,-1 1-1,1 0 1,0 0 0,0-1 0,-1 1 0,1 0 0,0 0 0,-1 0 0,1 0 0,0-1 0,-1 1 0,1 0-1,0 0 1,0 0 0,-1 0 0,1 0 0,0 0 0,-1 0 0,1 0 0,0 0 0,-1 0 0,1 0 0,0 0-1,-1 0 1,1 0 0,0 0 0,-1 0 0,1 0 0,0 1 0,-1-1 0,1 0 0,-1 0 0,-2 0-524,-12 0-3379</inkml:trace>
</inkml:ink>
</file>

<file path=ppt/ink/ink19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6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418 443 8064,'0'-1'167,"-1"1"1,1 0 0,-1 0-1,1 0 1,-1 0 0,1-1-1,-1 1 1,0 0 0,1 0-1,-1 0 1,1 0-1,-1 0 1,1 0 0,-1 1-1,1-1 1,-1 0 0,0 0-1,1 0 1,-1 0 0,1 1-1,-1-1 1,1 0-1,-1 0 1,1 1 0,0-1-1,-1 0 1,1 1 0,-1-1-1,1 1 1,0-1 0,-1 1-1,1-1 1,0 1-1,-1-1 1,1 1 0,0-1-1,0 1 1,-1-1 0,1 1-1,-19 35 4907,2-3-3926,11-25-974,2 1 0,-1 0-1,1 0 1,1 1-1,-1-1 1,2 1 0,-1 0-1,1-1 1,-1 20-1,2 0 495,3 56 0,2-45-492,1 1 0,2-1 0,21 71 0,-25-100-151,1 0 0,1 0 0,-1-1 0,2 1 0,-1-1 0,2 0-1,-1-1 1,1 1 0,1-1 0,-1-1 0,1 1 0,1-1 0,0-1 0,0 0 0,0 0-1,1-1 1,17 9 0,-23-14-25,0 1 0,0-1 0,0 0 0,1 0 0,-1-1 0,0 1 0,0-1 0,1 0 0,-1 0 0,0-1 0,1 1 0,-1-1 0,0 0 0,0 0 0,0 0 0,0-1 0,0 1 0,0-1 0,5-3 0,1-2 0,1 0 0,-1-1 0,-1 0 0,0 0 0,9-11 0,8-10 0,-2-2 0,-1 0 0,-2-2 0,-1 0 0,-1-1 0,22-58 0,-35 74-11,0 0-1,-1 0 1,-2 0-1,0-1 1,0 1-1,-2-1 1,0 0-1,-4-28 0,3 43 10,-1-22-17,-2 0 1,-1 0 0,-1 1-1,-1-1 1,-1 1 0,-12-27 0,11 32 1,-2 0 0,0 1 1,-1 0-1,0 1 1,-2 0-1,0 1 0,-1 0 1,-25-22-1,17 18-13,-1 1 1,-1 1-1,-1 2 0,0 0 0,-1 1 0,-1 2 0,0 1 1,-53-18-1,44 21-20,1 0 0,-1 3 0,0 1 0,0 2 0,-1 1 0,-68 4 0,99-1 42,-1 1 0,0 0 0,1 0 0,-1 1 0,1-1 1,-1 1-1,1 1 0,0-1 0,0 1 0,-7 4 0,11-6 9,1 1 1,-1-1-1,1 0 0,0 1 0,-1-1 0,1 0 1,0 1-1,0 0 0,0-1 0,0 1 0,0-1 1,1 1-1,-1 0 0,0 0 0,1 0 0,0-1 1,-1 3-1,1-1 20,0 1 1,0-1-1,1 0 0,-1 0 1,1 0-1,-1 1 1,1-1-1,0 0 0,1 0 1,-1 0-1,0 0 0,1-1 1,2 4-1,5 6 71,0 0 1,1-1-1,0-1 0,0 0 0,2 0 0,-1-1 0,1 0 0,0-1 1,19 9-1,15 6 290,59 21 0,-75-35-293,1-2 1,-1 0-1,1-3 1,0 0 0,1-2-1,-1-1 1,0-2-1,0-1 1,39-7 0,-40 5-365,-1-1 0,0-1 1,0-2-1,-1-1 0,0-1 1,-1-1-1,49-28 0,-1-1-4439,-50 28 1364</inkml:trace>
</inkml:ink>
</file>

<file path=ppt/ink/ink19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6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9600,'14'-12'4736,"34"8"-5120,-39 4 7039,14-3-6527,-4 3 0,10-6-128,-6 3 128,5-4-1024,-5-2 128,-3 2-1792,-6 3 129</inkml:trace>
</inkml:ink>
</file>

<file path=ppt/ink/ink19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8:57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12800,'42'-3'6399,"85"-13"-8959,-99 12 11520,24-5-11520,-15 2 128,0 11-3967,-3-1 127</inkml:trace>
</inkml:ink>
</file>

<file path=ppt/ink/ink19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3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39 3328,'-10'-34'7665,"9"30"-3049,1 25-3956,0-21-695,14 274 2232,-7-164-1743,-2-58-1242,-3 0-3592,-2-48 2183</inkml:trace>
</inkml:ink>
</file>

<file path=ppt/ink/ink19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4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1 326 5376,'5'-10'2263,"1"0"0,0 0 0,14-15 0,54-46 714,-22 22-2441,-32 30-114,1 1 0,1 1 0,44-26 0,-11 7-980,-26 22-4156,-20 10 2261</inkml:trace>
</inkml:ink>
</file>

<file path=ppt/ink/ink19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4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5376,'18'0'2688,"16"3"-1024,-25-3 3328,14 20-4736,-3-1 0,8 8-128,-5 1 128,0 3-384,-3 1 0,-6 0-1152,0-9 0,9 0-768,-3-7 128</inkml:trace>
</inkml:ink>
</file>

<file path=ppt/ink/ink19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5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18 7296,'-3'-10'81,"-1"2"5129,0 27 2320,7-14-7187,0 1 1,0 0-1,0-1 1,0 0-1,1 0 1,0 0-1,8 8 1,-5-5-170,6 12 97,-2 1-1,0 0 0,-1 0 0,-1 1 0,-1 1 1,-1-1-1,-2 1 0,6 41 0,-2-8-164,-4 0-1,-1 0 0,-6 68 0,-25 166-1307,21-233 597,5-33-728,0-5-3375,-3-28-24,3-7 1660</inkml:trace>
</inkml:ink>
</file>

<file path=ppt/ink/ink19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5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1 631 8704,'0'-3'365,"-1"0"-1,1 0 1,0 0 0,0 0 0,0 0 0,1 0-1,-1 0 1,1 0 0,-1 0 0,1 0 0,0 0-1,0 0 1,1 0 0,-1 0 0,0 0 0,1 1 0,0-1-1,0 1 1,-1-1 0,1 1 0,3-3 0,7-6 1324,1 0 1,25-18 0,-12 10-2370,65-51 1512,118-67 0,100-31 1233,-149 100-3288,-108 50-2387,60-13 0,-87 27 645</inkml:trace>
</inkml:ink>
</file>

<file path=ppt/ink/ink19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6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7808,'8'0'1586,"1"1"1,-1 0 0,1 0-1,-1 1 1,0 0 0,10 4-1,47 28 2591,-38-16-3725,-1 2 0,27 26 0,198 200 1106,-244-240-2421,0-1 1,0 0-1,1 0 1,0-1-1,0 0 1,16 5-1,-9-5-2465</inkml:trace>
</inkml:ink>
</file>

<file path=ppt/ink/ink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8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4 431 2944,'-3'-4'1119,"9"8"699,15 18 1175,-9-8-2544,6 10 76,2-1 1,29 26 0,-40-42-433,0 0 0,0-1 0,0 0 0,1 0 1,0-1-1,0-1 0,0 1 0,0-2 1,1 1-1,11 1 0,6-1 34,0-1 0,0-1 0,0-2 0,0 0-1,0-2 1,0-2 0,0 0 0,-1-2 0,0-1 0,0-1 0,30-13 0,-38 13-56,-1-2 0,1 0 0,-2 0 0,1-2 0,-1 0 0,28-28 0,-35 30-49,-1-1 0,0 0 0,-1-1 0,0 0 0,0 0 0,-1 0-1,-1-1 1,0 0 0,-1-1 0,6-22 0,-9 27-22,0 0 0,-1 0-1,0 0 1,-1-1 0,0 1-1,0 0 1,-1 0 0,0-1 0,0 1-1,-1 0 1,-1 0 0,1 0-1,-1 1 1,-1-1 0,0 1-1,0 0 1,-1-1 0,1 2-1,-2-1 1,1 1 0,-1-1 0,0 2-1,-1-1 1,0 1 0,0 0-1,0 0 1,-1 1 0,-10-7-1,-4 0-21,-1 0-1,0 2 1,0 1-1,-1 0 1,0 2-1,-1 1 0,1 0 1,-1 2-1,-34-1 1,39 4-6,0 1 0,0 1 0,0 1 0,0 1 0,0 0 0,1 2 0,0 0 0,0 1 0,0 1 0,-26 14 0,35-16-3,0 2 0,0-1 0,0 1 0,1 1 0,-1 0 0,2 0 0,-1 1 0,2 0 0,-1 0 0,1 1 0,0 0 0,1 0 0,0 1 0,1-1 0,0 1 0,1 0 1,0 1-1,-4 17 0,6-20-60,1 0 0,0 0 1,0 0-1,1-1 0,0 1 1,0 0-1,1 0 0,0 0 1,1-1-1,0 1 0,0 0 1,1-1-1,0 0 0,0 1 1,1-1-1,0-1 0,1 1 1,0 0-1,0-1 0,0 0 1,1 0-1,0-1 0,0 0 1,1 0-1,0 0 0,0-1 1,12 8-1,6-3-556,0-1 0,1 0-1,44 7 1,-65-15 548,92 19-1458</inkml:trace>
</inkml:ink>
</file>

<file path=ppt/ink/ink19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6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578 98 4736,'0'-4'646,"0"0"0,0-1 0,-1 1 0,1 0 1,-1 0-1,0 0 0,0 0 0,0 0 0,-1 0 0,1 0 1,-1 0-1,0 1 0,0-1 0,0 0 0,0 1 0,-4-4 0,3 4-417,-1 0-1,1 1 0,-1-1 0,1 1 0,-1 0 0,0 0 0,0 0 0,0 1 1,0-1-1,0 1 0,0 0 0,0 0 0,-6 0 0,-6 0-24,1 1 0,-1 1-1,0 0 1,1 1-1,-1 1 1,1 0 0,-21 8-1,11-2-52,-1 1-1,1 2 0,0 1 0,1 0 1,1 2-1,0 1 0,-27 24 0,38-29-112,0 0 0,1 0-1,0 1 1,1 1-1,0-1 1,1 2-1,1-1 1,0 1-1,1 1 1,0-1 0,1 1-1,0 0 1,-5 31-1,10-35-12,1 0 0,1 0-1,0 0 1,0 0 0,1-1-1,0 1 1,1 0 0,1-1-1,-1 0 1,2 0 0,-1 0 0,1 0-1,1-1 1,0 0 0,10 13-1,-5-8 11,0-1 1,1-1-1,0 1 0,1-2 0,0 0 0,1-1 0,0 0 1,0-1-1,22 10 0,-12-9-149,-1-2 0,1-1 0,0-1 0,1 0 1,0-2-1,35 1 0,-26-5-1868,0-1 1,42-6 0,-37 1-856</inkml:trace>
</inkml:ink>
</file>

<file path=ppt/ink/ink19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7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7936,'32'0'3968,"-3"-19"-3200,-20 15 6271,5-5-6399,0 2 0,24-2 0,-10 2 0,20 4-1152,-11 3 0,6-6-512,-15 3 128,-1 6-1920,-2 3 129</inkml:trace>
</inkml:ink>
</file>

<file path=ppt/ink/ink19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7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16384,'55'-36'8191</inkml:trace>
</inkml:ink>
</file>

<file path=ppt/ink/ink19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8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305 216 5376,'-1'-1'188,"0"1"0,1-1 0,-1 0 1,0 0-1,1 1 0,-1-1 0,1 0 1,-1 0-1,1 0 0,-1 0 0,1 0 0,-1 0 1,1 0-1,0 0 0,0 0 0,-1 0 1,1 0-1,0 0 0,0 0 0,0 0 0,0 0 1,0 0-1,0 0 0,0 0 0,1 0 0,-1 0 1,0 0-1,1 0 0,-1 0 0,0 1 1,1-1-1,-1 0 0,1 0 0,-1 0 0,1 0 1,0 0-1,-1 1 0,1-1 0,0 0 1,0 1-1,-1-1 0,2 0 0,46-27 4004,-44 26-4296,83-43 688,-36 18 722,56-21-1,-92 42-1034,0 1-1,1 0 1,0 2 0,-1 0 0,2 0-1,-1 1 1,0 1 0,23 2 0,-36-1-224,1 1 1,-1-1-1,0 1 1,0 0-1,1 0 1,-1 0-1,0 0 1,0 1-1,0-1 1,0 1-1,0 0 1,0 0-1,-1 0 1,1 0-1,-1 0 1,1 1-1,-1-1 1,0 1 0,0 0-1,0-1 1,3 6-1,-1 2 13,0-1 1,-1 1-1,0 0 1,0 0-1,1 13 1,-2-10-32,-1-1 0,0 1 0,-1-1 1,-1 1-1,0 0 0,0-1 1,-1 0-1,-1 1 0,-6 17 1,-6 10-56,-29 54 0,10-22 19,16-35 70,-2 0 0,-1-2 0,-1 0-1,-2-2 1,-46 50 0,-158 136 350,205-199-403,0-1 1,-1-1 0,-1-1-1,0-1 1,-1-1 0,-1-2-1,0 0 1,-1-2 0,-37 10-1,26-15-19,26-5 25,25-5 84,31-9 113,1 3 1,1 1-1,0 2 0,63-1 1,90 26 305,-132-10-362,100 0-1,-141-9-641,-1-1-1,0-1 1,0-1-1,0-1 1,0-1 0,-1-2-1,40-17 1,-22 4-2608,-6 4-257</inkml:trace>
</inkml:ink>
</file>

<file path=ppt/ink/ink19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1:59:58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1106 7 3712,'0'-6'10300,"-9"14"-7163,-12 20-3263,-9 23 1883,-3 0-1,-73 86 1,-83 89-69,-110 112-176,-66 3-766,326-308-4714,24-22 640</inkml:trace>
</inkml:ink>
</file>

<file path=ppt/ink/ink19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0:06.63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69 1,'-68'0,"1586"0,-1081 0,2 0,-9 0,50 0,57 0,59 0,-15 0,-19 0,-25 0,57 0,6 0,-25 0,-76 0,30 0,47 0,45 0,-55 0,-69 0,-7 0,117 0,33 0,-8 0,-123 0,1689 0,-2192 0</inkml:trace>
</inkml:ink>
</file>

<file path=ppt/ink/ink19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0:11.24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56,'0'-55,"0"7359,0-7292</inkml:trace>
</inkml:ink>
</file>

<file path=ppt/ink/ink19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0:40.4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23 6912,'15'-15'5234,"-12"10"-2675,-2 8-603,-15 44 2438,14-44-4311,-1-1-1,1 1 1,0-1-1,1 1 1,-1-1-1,0 1 0,1-1 1,-1 0-1,1 1 1,0-1-1,0 0 1,0 1-1,0-1 0,0 0 1,0 0-1,0 0 1,1 0-1,-1 0 1,1 0-1,0 0 0,-1-1 1,1 1-1,0-1 1,0 1-1,4 1 1,-2-1-93,0-1 1,0 0 0,0-1 0,1 1 0,-1-1-1,0 1 1,1-1 0,-1-1 0,0 1 0,1 0-1,-1-1 1,0 0 0,0 0 0,6-2 0,-9 2 15,1 1 0,-1 0 0,1 0 0,-1-1 1,1 1-1,-1-1 0,1 1 0,-1-1 0,0 0 1,1 1-1,-1-1 0,0 0 0,0 0 1,1 0-1,-1 0 0,0 0 0,0 0 0,0 0 1,0-1-1,0 1 0,-1 0 0,1-1 0,0 1 1,0 0-1,-1-1 0,1 1 0,-1-1 0,1 1 1,-1-1-1,0 1 0,0-1 0,0 1 0,1-1 1,-1 1-1,-1-1 0,1 1 0,0-1 0,0 1 1,0-1-1,-1 1 0,1-1 0,-1 1 0,1-1 1,-1 1-1,0 0 0,1-1 0,-1 1 0,0 0 1,0 0-1,0-1 0,-2-1 0,-1-1 87,1 0 0,-1 0 0,0 0-1,0 0 1,0 1 0,-1 0 0,1-1-1,-1 2 1,0-1 0,0 0 0,0 1-1,0 0 1,-11-3 0,15 5-66,-1 0 0,1 0-1,-1 0 1,1 0 0,0 1 0,-1-1 0,1 0 0,0 0-1,-1 1 1,1-1 0,0 1 0,-1-1 0,1 1-1,0 0 1,0 0 0,-1-1 0,1 1 0,0 0 0,0 0-1,0 0 1,0 0 0,0 0 0,-1 2 0,0 0-16,0 0 0,1 1 0,-1-1 1,0 1-1,1-1 0,0 1 1,0 0-1,0-1 0,0 6 0,0-6-25,0 0-1,1 0 0,0 0 1,-1 0-1,1 1 1,0-1-1,1 0 0,-1 0 1,0 0-1,1 0 0,0 1 1,0-1-1,0 0 1,0 0-1,0 0 0,1-1 1,-1 1-1,1 0 0,0 0 1,0-1-1,0 1 0,0-1 1,3 3-1,-2-4-10,0-1-1,0 1 1,-1-1 0,1 0-1,0 0 1,0 0-1,0 0 1,0 0 0,0-1-1,-1 0 1,1 1-1,0-1 1,0 0-1,-1 0 1,1 0 0,-1-1-1,1 1 1,2-2-1,-1 0-11,0 1-1,0-1 1,0 0-1,0 1 1,0-2-1,-1 1 0,0 0 1,1-1-1,-1 1 1,3-7-1,-6 9 35,1 0-1,-1 0 0,0 0 1,0 0-1,1 0 0,-1 0 1,0 0-1,0 0 0,0 0 1,-1 0-1,1 0 0,0 0 1,0 0-1,0 0 0,-1 0 1,1 0-1,-1 0 0,1 0 1,-1 0-1,1 0 0,-1 0 1,1 0-1,-1 0 0,0 0 1,1 1-1,-1-1 0,0 0 1,0 1-1,0-1 0,0 0 1,1 1-1,-1-1 0,0 1 1,0-1-1,0 1 0,0 0 1,-2-1-1,-51-15 25,28 9-9,23 5 9,1 1 0,0 0 1,-1 0-1,1 1 0,0-1 1,-1 0-1,1 1 1,-1 0-1,0-1 0,1 1 1,-1 0-1,1 0 0,-1 0 1,1 1-1,-1-1 0,1 1 1,-1-1-1,1 1 1,-5 2-1,6-2-168,0 0 1,-1 1-1,1-1 1,0 1-1,0-1 1,0 1-1,0-1 1,1 1-1,-1-1 1,0 1-1,1 0 1,-1 0-1,1-1 1,-1 1-1,1 0 1,0 0-1,0 0 1,0-1-1,0 1 1,0 0-1,0 0 1,0 0-1,0-1 1,1 1-1,-1 0 1,1 0-1,0-1 1,-1 1-1,2 1 1,3 10-2820</inkml:trace>
</inkml:ink>
</file>

<file path=ppt/ink/ink19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0:41.1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 8832,'-3'6'1400,"0"1"0,1 0 1,-1 0-1,2 0 0,-3 14 1,4 73-19,1-44-1332,1-17 193,1 0-1,11 43 1,-5-25-566,-8-42 107,-1 1 0,1-1 0,-2 1 0,1-1-1,-1 0 1,-1 0 0,0 1 0,-5 15 0,-3 13-1892,9-16-89,1-5-128</inkml:trace>
</inkml:ink>
</file>

<file path=ppt/ink/ink19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0:41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0 140 7040,'1'-3'662,"0"0"0,1 0 0,-1-1 0,1 1 0,0 0 0,0 0 0,0 0 1,0 1-1,0-1 0,0 0 0,5-3 0,39-22 2800,-19 18-2931,0 1 1,28-5 0,-21 5 1079,0 0-1164,0 2 1,0 1 0,0 2-1,1 1 1,0 1 0,0 2-1,50 7 1,-56-3-411,-1 1-1,0 2 1,0 0-1,-1 2 1,0 1-1,0 1 1,-1 2-1,-1 0 1,31 22-1,-44-26-14,-1 1-1,0 0 0,12 14 1,-19-20-19,-1-1 0,0 1 1,0 0-1,0 1 0,-1-1 0,1 0 1,-1 1-1,0 0 0,0-1 0,-1 1 1,1 0-1,1 10 0,-4-13 0,0 1 0,0 0 1,0-1-1,0 1 0,0-1 0,-1 1 0,1-1 0,-1 0 0,1 1 0,-1-1 0,0 0 0,0 0 1,0 0-1,0-1 0,0 1 0,-1 0 0,1-1 0,-4 3 0,-48 25 90,47-26-95,-31 15 138,-1-1 0,-1-3 0,-70 17 0,83-26-31,0-1 0,0-1 0,0-2 0,-1-1 0,1-1 0,-49-8 1,63 8-138,0-1 0,1-1 0,-1 0 0,1 0 0,-1-2 0,1 1 0,0-2 0,1 1 0,-1-2 0,1 1 0,-12-11 0,-10-7-4192,24 19 874</inkml:trace>
</inkml:ink>
</file>

<file path=ppt/ink/ink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8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0 2688,'-1'1'90,"0"-1"-1,1 1 1,-1-1-1,1 1 1,-1-1 0,1 1-1,-1-1 1,1 1 0,-1-1-1,1 1 1,-1 0 0,1-1-1,0 1 1,-1 0 0,1-1-1,0 1 1,-1 0 0,1-1-1,0 1 1,0 0-1,0 0 1,0-1 0,0 1-1,0 1 1,-8 36 1582,4-20-1212,-17 81 341,5 1-1,-4 110 0,5-39-257,-31 559 2989,40-566-2669,6-82-1674,0-81 756,0-1 0,0 1 1,0-1-1,0 0 0,0 1 0,0-1 0,0 0 0,0 1 1,1-1-1,-1 0 0,0 1 0,0-1 0,0 0 1,1 0-1,-1 1 0,0-1 0,0 0 0,1 0 1,-1 1-1,0-1 0,0 0 0,1 0 0,-1 0 1,0 1-1,1-1 0,-1 0 0,0 0 0,1 0 1,-1 0-1,1 0 0,-1 0 0,0 0 0,1 0 1,-1 0-1,0 0 0,1 0 0,-1 0 0,0 0 1,1 0-1,0 0 0,21-9-1506,18-19-668,-7-3 437</inkml:trace>
</inkml:ink>
</file>

<file path=ppt/ink/ink19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0:54.589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1 16,'0'4,"0"-17,0 6,0 31,0 2414,0-2430</inkml:trace>
</inkml:ink>
</file>

<file path=ppt/ink/ink19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1:03.452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10 0,'-10'0,"5306"0,-5309 0,7 0</inkml:trace>
</inkml:ink>
</file>

<file path=ppt/ink/ink19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07.8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361 0 4608,'2'4'2436,"1"5"4903,-13 16-6106,-20 24 246,-2-1 0,-59 67 0,29-37-669,48-61-736,-1 0-1,-1-1 0,0-1 0,-1-1 0,0 0 0,-22 12 0,39-26-73,0 1 0,0-1 0,0 0 0,0 0 0,0 0 0,-1 0 0,1 0 0,0 0 0,0 0 0,0 1 0,0-1 0,0 0 0,-1 0 0,1 0 0,0 0 0,0 0 0,0 0 0,-1 0 0,1 0 0,0 0 0,0 0 0,0 0 0,0 0 0,-1 0 0,1 0 0,0 0 0,0 0 0,0 0 0,0 0 0,-1 0 0,1 0 0,0-1 0,0 1 0,0 0 0,0 0 0,0 0 0,-1 0 0,1 0 0,0 0 0,0 0 0,0-1 0,0 1 0,0 0-1,0 0 1,0 0 0,-1 0 0,1-1 0,0 1 0,0 0 0,0 0 0,0 0 0,0 0 0,0-1 0,0 1 0,0 0 0,0 0 0,0 0 0,0 0 0,0-1 0,0 1 0,3-20 3,12-27-26,7-10-45,-7 16 40,30-58 0,-38 86 44,1 1 0,0 0 0,0 1 1,1 0-1,1 0 0,0 1 0,1 0 0,19-15 0,-21 19 22,27-14 232,-34 19-253,0 1 0,0-1-1,0 1 1,1 0-1,-1 0 1,0 0 0,0 0-1,0 0 1,0 1-1,0-1 1,0 1 0,0-1-1,0 1 1,0 0-1,0 0 1,0 0 0,-1 0-1,1 0 1,2 2-1,13 8 105,18 14 85,69 37 1,-103-62-207,36 17 66,60 36 1,-86-45-56,0 0 1,0 1-1,-1 0 0,0 0 0,-1 1 1,0 0-1,0 1 0,12 22 0,-12-16-50,-6-11-33,0 0-1,0-1 1,0 1-1,1-1 1,0 0 0,0 0-1,9 9 1,-12-13 12,-1-1 1,1 0-1,-1 1 1,0-1-1,1 0 0,-1 1 1,1-1-1,-1 0 1,1 0-1,-1 1 1,1-1-1,-1 0 1,1 0-1,-1 0 1,1 0-1,-1 0 1,1 0-1,-1 0 0,1 0 1,0 0-1,-1 0 1,1 0-1,-1 0 1,1 0-1,-1 0 1,1 0-1,-1-1 1,1 1-1,-1 0 1,1 0-1,-1-1 1,1 1-1,-1 0 0,0-1 1,1 1-1,-1 0 1,1-1-1,-1 1 1,0 0-1,1-1 1,-1 1-1,0-1 1,1 0-1,2-3-670,11-7-2085</inkml:trace>
</inkml:ink>
</file>

<file path=ppt/ink/ink19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08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0 4608,'4'2'8414,"4"10"-4117,7 20-2500,-10-21-1586,60 122 2115,-62-127-2278,0 0 0,0-1 1,1 0-1,0 0 0,0 0 1,0 0-1,1 0 1,0-1-1,-1 0 0,1 0 1,1 0-1,-1-1 0,1 0 1,-1 0-1,1 0 0,0 0 1,0-1-1,0 0 0,0 0 1,1-1-1,-1 0 0,0 0 1,1 0-1,-1-1 1,1 0-1,-1 0 0,0-1 1,1 0-1,-1 0 0,0 0 1,1-1-1,-1 0 0,0 0 1,0 0-1,0-1 0,-1 0 1,1 0-1,-1-1 0,1 1 1,-1-1-1,0 0 1,-1-1-1,1 1 0,7-10 1,1-5 207,-1-1 0,0 0 0,-2 0 0,-1-1 0,0 0 0,11-42 0,-17 102 5,2 0 1,2-1 0,2 1 0,1-1 0,23 55-1,-5-10 46,95 279-9,-117-343-246,-1 1 0,-1-1 0,-1 1 0,2 34 0,-6-44 0,1 1-1,-1-1 0,-1 0 0,0 0 1,-1 0-1,1-1 0,-2 1 0,1-1 0,-1 1 1,-1-1-1,-7 10 0,4-7 44,-1-1 0,-1 0 0,0-1-1,-1 0 1,0 0 0,0-1 0,-1-1 0,0 0-1,-23 11 1,7-6 89,0-1 1,0-2-1,-47 11 0,50-15-91,0-2-1,-1 0 0,0-2 1,0-1-1,-29-2 0,40-1-70,0 0-1,0 0 0,0-2 1,1 0-1,-1 0 1,1-2-1,0 1 1,0-2-1,-19-12 0,30 18-82,0-1 0,1 0 0,-1 0-1,1 0 1,0 0 0,-1 0 0,1-1-1,0 1 1,0-1 0,0 1 0,1-1-1,-1 0 1,0 0 0,1 0 0,0 0-1,0 0 1,0 0 0,0 0-1,0 0 1,1 0 0,-1 0 0,1 0-1,0-1 1,0 1 0,0 0 0,0 0-1,1 0 1,-1-1 0,3-5 0,0 2-482,0 0 0,0-1 0,1 1 1,0 1-1,0-1 0,1 1 1,0-1-1,0 1 0,1 0 0,9-7 1,18-12-3320</inkml:trace>
</inkml:ink>
</file>

<file path=ppt/ink/ink19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09.9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44 4864,'-1'-1'240,"0"0"1,1 0-1,-1 0 0,1 0 1,-1 0-1,1-1 0,0 1 1,-1 0-1,1 0 1,0 0-1,0 0 0,0 0 1,0 0-1,-1-1 0,2 1 1,-1 0-1,0 0 1,0 0-1,0 0 0,0 0 1,1-1-1,0-1 0,2-11 2381,-3 13-1426,0 1-150,28 15 3093,50 5-1810,-22-4-1648,7-4-157,-9-3 33,71 24 1,-111-29-490,0 2-1,0-1 1,0 2 0,0 0 0,-1 1 0,-1 0 0,1 1 0,-1 0-1,18 19 1,-11-10 31,-15-14-76,1-1 0,0 2 0,-1-1 0,0 0 0,0 1 0,0 0 0,0 0 0,-1 0 0,0 0 0,0 0 0,0 1 0,2 6 0,-46 4-128,30-10 103,1 2 0,-1-1 1,1 1-1,0 1 1,1 0-1,0 0 1,-10 14-1,-9 9 2,4-9-14,0 0 0,-1-2 0,-1-1-1,-1-1 1,-1-1 0,-44 21 0,67-37-21,-1 0 0,1 0 1,-1 0-1,0-1 1,1 0-1,-8 1 1,11-2-85,1 0 0,-1 0 1,1 0-1,-1 0 1,0 0-1,1 0 1,-1 0-1,1-1 0,-1 1 1,1-1-1,-1 1 1,1-1-1,-1 1 1,1-1-1,-1 0 1,1 0-1,0 0 0,-1 0 1,1 0-1,0 0 1,0 0-1,0 0 1,0 0-1,0 0 1,0-1-1,-2-2 0,3 4 46,0 0 0,0 0 1,0 0-1,0 0 0,0-1 0,0 1 0,0 0 0,0 0 0,0 0 0,0-1 0,0 1 0,0 0 0,0 0 0,0 0 0,1 0 0,-1-1 0,0 1 0,0 0 0,0 0 1,0 0-1,0 0 0,0-1 0,0 1 0,1 0 0,-1 0 0,0 0 0,0 0 0,0 0 0,0 0 0,0 0 0,1 0 0,-1-1 0,0 1 0,0 0 0,0 0 0,0 0 1,1 0-1,-1 0 0,0 0 0,0 0 0,0 0 0,1 0 0,-1 0 0,0 0 0,0 0 0,0 0 0,0 0 0,1 0 0,-1 0 0,0 0 0,0 0 0,0 1 0,0-1 1,1 0-1,0 0-596,8 0-2401</inkml:trace>
</inkml:ink>
</file>

<file path=ppt/ink/ink19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10.2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 8704,'5'-9'4352,"10"18"-3456,-12-9 7167,17 19-7423,-6-8 0,23 14 128,-5-2 0,16 13-1152,-16-6 128,11 6 640,-9-4 0,3 3-768,-5-5 0,-18-5-896,0-2 0,-3-7-1792,-7-5 1</inkml:trace>
</inkml:ink>
</file>

<file path=ppt/ink/ink19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10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324 0 8320,'-51'36'4096,"-1"28"-3200,43-54 5759,-39 29-8191,11-10 0,-34 21-3327,16-11-1</inkml:trace>
</inkml:ink>
</file>

<file path=ppt/ink/ink19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28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138 149 5888,'-1'1'406,"-1"0"1,1 1-1,-1-1 0,1 0 1,-1 0-1,0 0 1,1 0-1,-1 0 1,0 0-1,0 0 0,0-1 1,0 1-1,0-1 1,0 1-1,0-1 0,0 0 1,-3 0-1,3 0-139,-1 1 0,1-1 0,0 0-1,0 1 1,0-1 0,-1 1 0,1-1-1,0 1 1,0 0 0,0 0 0,0 0-1,0 0 1,0 0 0,0 1 0,-3 2-1,-2 4-36,0 0-1,1 1 1,0 0-1,0 0 1,1 0-1,0 1 1,1-1-1,0 1 1,0 0-1,1 1 1,0-1-1,1 1 1,0-1-1,1 1 0,0 0 1,1-1-1,0 1 1,3 17-1,-2-18-233,1 0-1,0 0 0,0 1 1,1-1-1,1-1 0,0 1 1,0 0-1,1-1 0,0 0 1,0 0-1,1-1 0,0 1 1,1-1-1,0 0 0,0-1 1,1 0-1,0 0 0,0 0 1,12 6-1,-12-8-25,1 0-1,-1-1 1,1 0-1,-1-1 1,1 0-1,0 0 1,1-1-1,-1 0 1,0-1-1,0 0 1,1 0-1,-1-1 1,1 0-1,-1-1 1,0 0-1,1 0 1,-1-1-1,0-1 1,0 1-1,0-1 1,0-1 0,-1 1-1,1-2 1,-1 1-1,0-1 1,0 0-1,12-12 1,-7 7 104,-1-2 0,-1 1 0,0-1 1,-1-1-1,0 0 0,-1-1 0,0 1 0,-1-2 1,-1 1-1,0-1 0,-1 0 0,-1-1 0,5-19 1,-8 24-2,0 1 0,0-1 0,-1 0 0,0 0 0,-1 1 0,0-1 0,-1 0 0,0 0 0,-1 1 0,0-1 0,-1 1 0,0 0 0,-1-1 0,0 1 0,0 1 0,-1-1 0,0 1 0,-1-1 0,0 1 0,0 1 0,-9-10 0,3 7 13,0 0 0,0 1 0,-1 0 0,-1 1 0,1 0 0,-1 1 0,-23-9-1,30 14-98,0 0-1,0 1 0,0 0 1,-1 0-1,1 1 0,0 0 0,-1 0 1,0 1-1,1 0 0,-1 0 0,1 1 1,-1 0-1,1 0 0,0 1 1,-1-1-1,1 2 0,0-1 0,-11 6 1,7-2-373,0 1 1,1-1 0,0 2-1,0-1 1,1 1 0,0 1-1,0 0 1,1 0 0,0 1-1,1 0 1,0 0 0,0 1-1,1-1 1,1 2 0,-6 15-1,-4 21-2685</inkml:trace>
</inkml:ink>
</file>

<file path=ppt/ink/ink19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0:33.739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2587,'4850'-2579,"-4836"2572</inkml:trace>
</inkml:ink>
</file>

<file path=ppt/ink/ink19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0:34.210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66,'121'-64,"-119"62,-17 11,12-8</inkml:trace>
</inkml:ink>
</file>

<file path=ppt/ink/ink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0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40 2944,'-27'-34'1173,"24"28"-632,5 7 387,7 9-114,-3 11-421,0 1 1,-1-1 0,2 24-1,4 21-282,174 790 2641,-72-418-1963,-103-401-608,-3-10 260,-4-58-60,-3-10-369,2 1 0,1-1-1,2 1 1,10-41 0,-12 68-34,1 1-1,0 0 1,0 1 0,1-1 0,1 1 0,0 0-1,0 0 1,1 1 0,1-1 0,-1 2-1,2-1 1,-1 1 0,1 0 0,1 1-1,-1 0 1,2 1 0,11-8 0,-18 13 6,0 1 1,0-1-1,1 1 1,-1 0-1,0 0 1,0 1-1,0-1 1,1 1-1,-1 0 1,0 0 0,1 1-1,-1-1 1,0 1-1,0 0 1,1 0-1,-1 0 1,0 0-1,0 1 1,0 0-1,-1 0 1,1 0-1,0 0 1,-1 1 0,1-1-1,-1 1 1,0 0-1,0 0 1,5 5-1,6 8 8,0 0-1,-1 1 1,0 1-1,11 22 1,-14-22 68,-2 1 0,0-1 1,-1 2-1,-1-1 0,0 1 0,-2 0 1,0 0-1,-2 0 0,0 1 0,-1-1 1,-1 1-1,-1-1 0,0 0 0,-2 1 0,0-1 1,-12 37-1,10-50-769,2-14-779,6-8-176</inkml:trace>
</inkml:ink>
</file>

<file path=ppt/ink/ink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38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24 491 4608,'-23'75'2304,"37"23"-3456,-5-82 4608,2 10-3456,3 3 0,4 4-512,5-8 128,2-5-512,12-1 0</inkml:trace>
  <inkml:trace contextRef="#ctx0" brushRef="#br0" timeOffset="1">321 20 7168,'-14'-20'3584,"56"33"-7424,-24-13 7040,-4 7-5632,11 2 0</inkml:trace>
</inkml:ink>
</file>

<file path=ppt/ink/ink19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0:35.683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0 231,'435'-231,"-757"403,414-222,-66 36</inkml:trace>
</inkml:ink>
</file>

<file path=ppt/ink/ink19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20.7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472 592 4480,'33'5'2920,"-30"-4"-2543,-1 0-1,1-1 1,0 1-1,1-1 1,-1 0-1,0 1 1,0-1-1,0-1 1,0 1-1,0 0 1,0-1 0,0 1-1,5-3 1,17-8 176,-1-1 0,0-1 1,-1-1-1,-1-2 0,0 0 0,-1-1 1,20-20-1,-30 26-346,-1 0-1,0 0 0,0-1 1,-2-1-1,1 1 1,-1-1-1,-1-1 1,-1 1-1,0-1 1,0 0-1,-2-1 1,1 1-1,3-30 1,-8 30-131,0 1 0,-2-1 0,1 0 0,-2 1 0,1-1 0,-2 1 0,0 0 0,0 0 1,-13-24-1,14 31-54,0 0 1,0 0-1,0 1 1,-1 0-1,1-1 1,-1 1 0,-1 1-1,1-1 1,0 1-1,-1-1 1,0 1-1,0 0 1,-1 1 0,1 0-1,-1-1 1,1 2-1,-1-1 1,0 1-1,0 0 1,0 0 0,-1 0-1,-11-1 1,13 3-19,0 1 0,0 0 0,-1 0 0,1 0-1,0 0 1,0 1 0,0 0 0,0 0 0,0 0 0,0 0 0,1 1 0,-8 5 0,-46 47-202,38-34 195,16-16-7,1 0 0,0 1 0,0-1-1,1 1 1,-1 0 0,1-1-1,1 1 1,-1 0 0,1 0 0,0 0-1,0 1 1,0 5 0,-1 8-6,-27 206-562,-13 76-1511,34-273 2173,-1 0 0,-2-1 0,-1 0 0,-1-1 0,-2 0 0,-24 33 0,20-28-10,11-20-38,-1 1 1,0-1 0,-1-1-1,0 0 1,0 0 0,-21 15-1,28-23 14,0-1-1,-1 1 1,1-1-1,-1 0 1,1 0-1,-1 0 1,0 0-1,0-1 1,0 0-1,0 1 1,0-1-1,0-1 1,0 1-1,0-1 1,-1 1-1,1-1 1,0 0-1,0-1 1,0 1-1,0-1 1,-1 0-1,1 0 1,0 0-1,0 0 1,1-1-1,-1 0 1,-7-3-1,-24-17 434,29 19-531,0 0 1,1 0-1,-1 0 0,1-1 0,-1 0 0,1 0 0,0-1 1,1 1-1,-1-1 0,1 0 0,0-1 0,0 1 0,0 0 1,-4-11-1,2 0-2278,1 5-361</inkml:trace>
</inkml:ink>
</file>

<file path=ppt/ink/ink19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22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2176,'14'5'6660,"1"-1"-5580,-1 1 0,0 0 1,0 1-1,-1 1 0,16 9 0,-24-10-1040,1 0 0,-1 1 0,0 0 0,0 0 0,-1 0 0,0 1 0,0-1 0,-1 1 1,0 0-1,-1 0 0,1 0 0,-1 0 0,-1 0 0,1 11 0,0-7-48,0 0-1,1-1 1,0 0-1,1 1 1,0-1-1,1 0 1,8 13-1,0-1-142,0 1 1,-1 0-1,-2 0 0,0 1 1,10 42-1,8 23-54,-18-52-111,-1 1 1,-2 0-1,-2 0 1,-1 0-1,-2 1 1,-4 44-1,1-33 200,-1-22 174,-3-1-1,0 1 1,-1-1 0,-2 0 0,-1-1 0,-16 35 0,8-27 1691,-39 64 1,39-72-1153,7 0-358,9-25-236,1 1 0,-1-1 0,0 1-1,1-1 1,-1 1 0,0-1-1,-1 0 1,1 1 0,0-1-1,-1 0 1,1 0 0,-1 0-1,-2 3 1,3-5-920,1-10-2283,0 1 1131</inkml:trace>
</inkml:ink>
</file>

<file path=ppt/ink/ink19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23.4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169 55 4608,'-10'7'2753,"10"-3"1654,4 8-308,-5 8-4500,-8 13 946,-1 0 0,-1 0 0,-24 46 0,-58 92 496,90-169-1041,6-15 0,7-15 0,-5 16 2,-1 0 0,0 0 0,0-1 0,-1 1 0,-1-1-1,0 0 1,-1 0 0,0 0 0,-1-17 0,-1 19 6,0 1-1,1-1 1,1 0 0,0 1 0,0-1 0,1 1 0,1-1-1,-1 1 1,2 0 0,-1 0 0,2 0 0,-1 0 0,12-17-1,-2 10 22,-8 8 7,1 0-1,-1 1 1,2-1-1,-1 2 1,1-1-1,0 1 1,0 0-1,1 1 1,17-10-1,-24 16 25,0 0-1,0 0 1,0 0-1,0 1 1,-1-1 0,1 0-1,0 1 1,0-1-1,0 1 1,-1 0-1,1 0 1,0-1-1,-1 1 1,1 0-1,0 0 1,-1 1-1,0-1 1,1 0-1,-1 0 1,0 1-1,1-1 1,-1 1-1,1 2 1,0-2-11,0 0 0,1 1 0,-1-1 0,1 0 1,-1 0-1,1 0 0,-1 0 0,1-1 0,5 3 0,6-1-7,0-1-1,0 0 1,0-1-1,0-1 1,21-1-1,43 2-268,-75-1 160,45 10-796,-20 5-3348,-26-14 1779,-2-1-128</inkml:trace>
</inkml:ink>
</file>

<file path=ppt/ink/ink19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24.4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210 352 5376,'-3'-18'3868,"4"23"3145,1 19-1608,-3-5-7697,-12 57 3883,9-57-1480,0 0 0,1-1 0,1 1 0,1 1 0,1-1 0,2 19 0,0-17-107,2 0-1,0 0 1,2 0-1,0 0 1,16 33-1,-20-49-65,1-1 1,0 1-1,-1-1 1,1 0-1,1 0 0,-1 0 1,1 0-1,-1-1 0,1 1 1,0-1-1,0 0 0,1 0 1,5 3-1,-7-5-55,1 0-1,0 0 1,-1 0 0,1-1-1,0 1 1,0-1 0,-1 0-1,1 0 1,0 0-1,0-1 1,-1 1 0,1-1-1,0 0 1,-1 0 0,1 0-1,-1-1 1,1 1 0,-1-1-1,0 0 1,6-4-1,13-7-531,-2 0-1,35-31 0,-48 37 693,0-1 1,0 0-1,-1 0 1,1-1-1,-2 0 1,1 0-1,-1 0 1,-1 0-1,6-18 1,-1-4 356,-2 0 1,-1 0-1,-2-1 1,-1 0-1,-1 1 0,-2-1 1,-4-39-1,2 52-292,0 1 0,-1-1 0,-1 1 0,-1-1 0,-1 1 0,0 1 0,-1-1 0,-1 1 0,-1 1 0,-1-1 0,0 1-1,0 1 1,-21-23 0,21 30-70,0 1-1,-1-1 0,1 1 0,-1 1 1,-1 0-1,1 1 0,-1 0 1,-24-6-1,15 5-2,-1 1 0,0 2 1,-1 0-1,-24 0 0,39 4-36,1-1 0,0 1 0,-1 1 0,1-1 0,0 1-1,0 0 1,0 1 0,0 0 0,0 0 0,1 0 0,-1 1-1,1 0 1,0 0 0,0 1 0,1 0 0,-1 0 0,1 0 0,0 0-1,0 1 1,1 0 0,0 0 0,0 0 0,0 1 0,-5 12-1,4-9 39,1 1-1,0 0 0,1 0 0,0 1 0,1-1 0,0 1 0,0-1 0,2 1 0,-1-1 0,1 1 0,1 0 0,0-1 0,1 1 0,6 21 0,-6-27 33,0-1 0,1 0 0,0 1 0,0-1-1,0-1 1,0 1 0,1 0 0,0-1 0,0 0 0,0 0-1,0 0 1,1 0 0,6 3 0,-2-1 67,0-1 0,1 0 0,0-1 0,0 0 0,0-1 0,19 4 0,-5-3 53,0-2 1,1 0-1,-1-2 0,0 0 0,48-8 0,-23-3-73,-1-1 0,0-3-1,-1-2 1,0-2 0,-2-1 0,60-38 0,-104 57-131,1 0 0,-1 0 1,1 0-1,-1-1 1,0 1-1,0 0 1,1-1-1,-1 1 1,0-1-1,0 1 1,0-1-1,-1 0 1,1 1-1,1-4 1,-6-2-1107,-13 11-1892,-3 1-2235,11-5 2027</inkml:trace>
</inkml:ink>
</file>

<file path=ppt/ink/ink19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44.9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48 2048,'-5'8'6531,"3"1"-4536,2-8-1880,0 1 1,-1-1 0,1 1-1,-1-1 1,1 1 0,-1-1 0,1 1-1,-1-1 1,0 0 0,0 1-1,1-1 1,-1 0 0,0 0-1,-2 2 1,0 1 155,-1-1 1,2 1-1,-1 0 0,0 0 1,1 0-1,0 0 0,-1 1 1,2-1-1,-1 1 0,0-1 1,1 1-1,-1 7 0,-5 58 660,7-66-930,0 0 0,0 0 0,1 0 0,0-1 0,-1 1 0,2 0 0,-1-1-1,0 1 1,1-1 0,-1 1 0,1-1 0,0 0 0,0 0 0,0 0-1,1 0 1,-1 0 0,6 5 0,-3-4 22,0 0 0,1 0-1,-1-1 1,1 1 0,0-1 0,1-1 0,-1 1-1,0-1 1,12 2 0,-10-2 13,0 0 1,0-1-1,0 0 0,0-1 0,0 0 1,0 0-1,0 0 0,0-1 0,0-1 1,0 1-1,0-1 0,0 0 0,-1-1 0,1 0 1,-1 0-1,0-1 0,8-4 0,-11 3 20,1 1 0,-1-1 0,0 0 0,0 0-1,-1-1 1,0 1 0,0-1 0,0 1-1,0-1 1,-1 0 0,0 0 0,0 0-1,-1 0 1,0 0 0,0-1 0,0 1-1,-1 0 1,0-1 0,0 1 0,0 0 0,-1-1-1,0 1 1,0 0 0,-1 0 0,1 0-1,-1 0 1,-1 0 0,1 0 0,-7-9-1,6 7 13,-1 1-1,0 0 0,-1 0 1,0 0-1,0 0 0,0 1 1,-1 0-1,0 0 0,0 1 1,0-1-1,-1 1 0,1 1 1,-1-1-1,-1 1 0,1 0 0,0 1 1,-1 0-1,0 0 0,0 1 1,0-1-1,0 2 0,-9-2 1,8 3-58,0 0 1,-1 1-1,1 0 0,1 0 1,-14 4-1,19-3-103,0-1-1,-1 0 1,1 1-1,0 0 1,0-1-1,0 1 0,0 0 1,0 1-1,1-1 1,-1 0-1,1 1 1,-1 0-1,1-1 1,0 1-1,0 0 0,0 0 1,-2 5-1,-8 31-2146,3-5-319</inkml:trace>
</inkml:ink>
</file>

<file path=ppt/ink/ink19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48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481 397 4480,'-1'-1'266,"1"1"-1,-1 0 1,1 0 0,0-1-1,-1 1 1,1 0 0,0 0-1,-1-1 1,1 1 0,0-1-1,-1 1 1,1 0 0,0-1-1,0 1 1,-1-1 0,1 1-1,0 0 1,0-1 0,0 1-1,0-1 1,0 1 0,-1-1-1,1 1 1,0-1 0,0 1-1,0-1 1,0 1 0,0-1-1,0 1 1,1 0 0,-1-1-1,0 0 1,2 0 1650,-3 12 670,-5 33-1145,1 0 0,3 78 0,3-96-1365,2 1 0,0-1 0,2 0 0,1 0-1,18 48 1,-23-71-81,0-1-1,0 1 0,0 0 1,1 0-1,-1-1 0,1 1 1,0-1-1,0 1 1,0-1-1,0 0 0,0 0 1,0 0-1,1 0 0,-1 0 1,1 0-1,-1-1 0,1 1 1,0-1-1,-1 1 1,1-1-1,0 0 0,0 0 1,0-1-1,0 1 0,0-1 1,0 1-1,0-1 0,0 0 1,0 0-1,0 0 0,0 0 1,0-1-1,0 1 1,0-1-1,0 0 0,0 0 1,0 0-1,0 0 0,-1-1 1,1 1-1,4-3 0,1-1 5,0 0-1,0 0 1,-1-1 0,1 0-1,-1 0 1,-1-1-1,1 0 1,-1 0-1,0 0 1,-1-1-1,1 0 1,5-14-1,-5 3 21,-1-1 0,-1 0-1,-1 0 1,0 0 0,-2 0-1,0 0 1,-4-37 0,0 26 58,0 0 0,-2 0 0,-2 0 0,0 0 0,-2 1 0,-2 0 1,0 1-1,-2 0 0,-2 1 0,0 1 0,-1 0 0,-27-32 0,32 47-6,-1 1-1,0 1 1,0 0-1,-1 0 1,-1 2-1,0-1 0,0 2 1,0 0-1,-1 0 1,0 1-1,-31-7 1,8 5-149,0 1 0,-1 2 0,-68 0 0,98 5 22,0 1 0,0 0 0,0 0 0,0 1 1,0 0-1,0 1 0,1 0 0,-1 0 0,-12 7 0,18-8 42,-1 0 0,0 0 0,1 1 0,0-1 0,-1 1 0,1 0 0,0 0 0,1 0 0,-1 1 0,0-1 0,1 0 0,0 1-1,0 0 1,0 0 0,0-1 0,0 1 0,1 0 0,0 0 0,0 0 0,0 1 0,0-1 0,1 0 0,-1 5 0,1 3 30,1 1 1,0-1 0,1 1 0,0-1-1,1 0 1,0 0 0,1 0 0,0 0-1,1-1 1,0 1 0,1-1 0,0 0 0,12 14-1,-6-13-7,0-1-1,1 0 0,1-1 1,0 0-1,0-1 0,0-1 1,1 0-1,1-1 0,-1-1 1,1-1-1,0 0 0,0 0 1,1-2-1,24 3 0,5-3 1,0-2 1,0-1-1,-1-3 0,57-10 0,-90 11-763,-1 0 0,1-1 1,-1 0-1,0 0 0,19-10 0,-9 1-2061</inkml:trace>
</inkml:ink>
</file>

<file path=ppt/ink/ink19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49.1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89 5120,'-14'5'10653,"14"-5"-10529,0 1 0,-1 0 0,1-1 0,0 1 0,0 0 0,0 0 0,0-1 0,0 1 0,1 0 0,-1-1 0,0 1 0,0 0 0,0-1 0,0 1 0,1 0 0,-1-1 0,0 1 0,1 0 0,-1-1-1,1 1 1,-1-1 0,1 1 0,-1 0 0,1-1 0,0 1 0,23 19-1793,-8-12 3627,-2-4-1724,-1-2 1,0 1 0,1-2 0,-1 1 0,1-2-1,-1 0 1,1-1 0,18-3 0,-25 4-114,-1-2 1,1 1-1,-1-1 1,0 0-1,1 0 1,-1 0-1,0-1 1,0 0-1,-1 0 1,1-1 0,0 0-1,-1 0 1,0 0-1,0 0 1,-1-1-1,1 0 1,-1 0-1,0 0 1,5-8 0,-9 12-98,1-1 0,-1 1 0,0-1-1,0 1 1,0-1 0,1 1 0,-1-1 0,-1 1 0,1-1 0,0 0 0,0 1 0,0-1 0,-1 1 0,1 0 0,-1-1 0,1 1 0,-1-1 0,0 1 0,1 0 0,-1-1 0,0 1 0,0 0 0,0 0 0,0-1 0,0 1 0,0 0 0,0 0 0,-1 0 0,1 1 0,0-1 0,-1 0 0,1 0 0,0 1 0,-1-1 0,1 0 0,-3 0 0,-6-3-86,0 0 0,0 0 0,-22-5 1,19 7-492,0 0 1,-1 1-1,-25 0 1,25 2-976,1 1 1,-1 0-1,-21 7 1,11-1-1438</inkml:trace>
</inkml:ink>
</file>

<file path=ppt/ink/ink19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49.5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55 5248,'-3'-1'725,"8"-8"9812,1 7-9128,19 0-507,0 0-1,41-11 1,15-1-2433,-16 6-2330,-38 4 1301</inkml:trace>
</inkml:ink>
</file>

<file path=ppt/ink/ink19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49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43 6144,'-5'4'3072,"14"1"-1152,-9-5 4095,10 4-5375,-6-1 128,16-3 256,-6 0 0,23-3-1408,-8-1 0,17-8 768,-9-1 0,2 6-1152,-7 0 128,2-2-2048,-7 6 129</inkml:trace>
</inkml:ink>
</file>

<file path=ppt/ink/ink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0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0 546 2432,'5'-22'3526,"18"-32"-3369,-21 51-86,16-37 252,1 0-1,3 1 1,1 1-1,2 2 0,1 0 1,2 1-1,2 2 0,66-58 1,-83 81-212,0 1 0,0 1 0,1 0 1,0 1-1,1 0 0,0 1 0,0 1 1,0 0-1,1 1 0,-1 1 0,1 0 1,0 1-1,16 1 0,-24 2-69,-1 0 1,1 1-1,-1 0 0,0 0 1,0 1-1,0 0 0,0 0 1,-1 1-1,1 0 0,-1 0 1,0 0-1,0 1 0,0 0 1,-1 0-1,8 9 0,2 3 34,-1 1 0,-1 0 0,21 38 0,-20-27-33,-1 0 0,-1 1-1,-1 0 1,-2 1 0,-1 0-1,5 42 1,-12-69-5,0 0 0,-1-1 0,0 1 0,0-1 0,0 1 0,-1-1 0,1 1 0,-1-1 0,1 1 0,-1-1 0,0 1 0,-1-1 0,1 0 0,-1 0 0,1 1 0,-1-1 0,0 0 0,0 0 1,0-1-1,0 1 0,-1 0 0,-3 2 0,6-5-28,-1 0 1,1 1-1,-1-1 1,1 0-1,-1 0 1,1 0-1,-1 0 1,0 0 0,1 0-1,-1 0 1,1-1-1,-1 1 1,1 0-1,-1 0 1,0 0-1,1 0 1,-1-1 0,1 1-1,-1 0 1,1-1-1,-1 1 1,1 0-1,0-1 1,-1 1-1,1-1 1,-1 1-1,1 0 1,0-1 0,-1 1-1,1-1 1,0 1-1,0-1 1,-1 1-1,1-1 1,0 1-1,0-1 1,0 0-1,-1 1 1,1-1 0,0 1-1,0-1 1,0 1-1,0-1 1,0-1-1,-6-30 156,5 17-192,1 0 0,0 0 1,1 1-1,0-1 1,1 0-1,1 0 0,0 1 1,1 0-1,1 0 1,0 0-1,1 0 0,0 1 1,1-1-1,1 2 1,0-1-1,1 1 0,0 0 1,1 1-1,0 0 1,0 1-1,2 0 0,-1 0 1,1 2-1,21-13 1,-19 12-17,0 1 0,1 0-1,0 1 1,1 1 0,0 0 0,0 1 0,0 1 0,0 1 0,30-3 0,-36 5 51,0 2 0,0-1 1,0 1-1,0 1 0,0 0 0,0 0 0,-1 1 0,1 0 0,-1 1 1,0 0-1,0 0 0,0 1 0,0 0 0,-1 1 0,0 0 0,0 0 0,10 11 1,-7-4 75,0 0 0,0 1 1,-1 0-1,-1 1 0,-1 0 1,0 1-1,-1 0 0,0 0 1,-1 0-1,-1 1 0,-1 0 1,0 0-1,-1 0 0,-1 0 1,-1 1-1,-1-1 0,-2 33 1,-12-11 147,2-25-86,12-14-141,-1 0 1,1 1-1,-1-1 0,1 0 0,0 0 1,-1 0-1,1 0 0,-1-1 0,1 1 1,-1 0-1,1 0 0,0 0 0,-1 0 1,1 0-1,-1 0 0,1-1 1,0 1-1,-1 0 0,1 0 0,0-1 1,-1 1-1,1 0 0,0 0 0,-1-1 1,1 1-1,0 0 0,0-1 1,-1 1-1,1-1 0,0 1 0,0 0 1,0-1-1,-1 1 0,1-1 0,0 1 1,0 0-1,0-1 0,-2-7-19,0 1 0,1-1 0,0 1 1,0-1-1,1 0 0,0 1 0,1-1 0,0-8 0,1-2-20,-1 3-40,1 0 0,1 0 1,0 0-1,1 0 0,1 0 0,0 1 0,1 0 1,0 0-1,1 0 0,1 1 0,0 0 1,1 0-1,0 1 0,1 0 0,1 1 0,16-15 1,-17 19 61,1 0 0,0 1 1,0 0-1,1 0 0,-1 1 1,1 1-1,0 0 0,1 1 1,-1 0-1,1 1 0,-1 0 1,1 1-1,0 0 0,-1 1 1,1 1-1,0 0 0,-1 1 1,1 0-1,-1 0 0,1 2 1,-1 0-1,0 0 0,14 7 1,4 3 128,0 0 1,-1 2 0,-1 2 0,0 0 0,47 43 0,-65-52-56,0 1 1,-1 1-1,-1 0 1,0 0-1,0 1 0,-1 0 1,0 0-1,-1 0 1,-1 1-1,0 0 1,-1 0-1,0 1 1,-1-1-1,0 1 1,-1 0-1,0 26 1,-12 56 263,5-75-5540,13-33 3336,1-6 64</inkml:trace>
</inkml:ink>
</file>

<file path=ppt/ink/ink19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50.8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4 8448,'-5'-3'4224,"5"6"-2944,0-3 6271,0 0-6783,0 0 0,0 0 128,0 0 128,0 0-1536,0 0 128,0 0 0,0 0 0,0 0-2688,0 0 0</inkml:trace>
</inkml:ink>
</file>

<file path=ppt/ink/ink19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51.2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10752,'4'-9'5376,"-4"14"-5248,0-5 8191,0 0-8319,0 0 128,0 0 0,0 0 0,0 0-768,0 0 0,0 0-1792,0 0 128,0-9-895,0 2 127</inkml:trace>
</inkml:ink>
</file>

<file path=ppt/ink/ink19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1:52.4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157 429 4608,'0'-8'8300,"0"6"-4054,-2 12-2947,0 11 23,-2 1-1166,2 0 0,1 1 0,0-1 0,2 0 0,0 1 0,2-1 0,1 0 0,0 0 0,1 0 0,2-1 0,0 0 0,1 0 0,1 0 0,1-1 0,14 19 0,-24-38-154,1 0 1,-1 0-1,1-1 0,0 1 0,-1 0 0,1-1 0,0 1 1,-1 0-1,1-1 0,0 1 0,0-1 0,0 1 1,0-1-1,0 0 0,-1 1 0,1-1 0,0 0 0,0 1 1,0-1-1,0 0 0,0 0 0,0 0 0,0 0 0,0 0 1,0 0-1,1-1 0,25-14 175,19-39 492,-40 45-422,3-3-37,-1 0 0,0-1 0,-1 0-1,0-1 1,-1 1 0,-1-1 0,0 0 0,-1 0-1,4-28 1,-3-3 141,-1-83 0,-4 96-313,-1 13 7,-1 0 1,-1 0-1,-1 0 1,0 1 0,-1-1-1,-15-32 1,7 21-67,-2 1 0,-1 0-1,-22-29 1,33 52 21,0 0 0,-1 0 0,1 1 0,-2 0 0,1 0 0,0 0 0,-1 1 0,0 0 0,0 0 0,0 0 0,0 1 0,0 0 0,-1 1 0,0 0 0,1 0 0,-1 0 0,0 1 0,0 0 0,0 1 0,0 0 0,0 0 0,0 1 0,0-1 0,1 2 0,-1-1 0,0 1 0,0 1 0,1-1 0,0 1 0,-1 0 0,1 1 0,0 0 0,-7 5 0,11-5 20,-1 0-1,1 0 0,0 1 1,0 0-1,0-1 1,0 1-1,1 0 0,0 0 1,0 0-1,0 1 1,1-1-1,0 0 0,0 1 1,0-1-1,1 1 0,-1-1 1,1 1-1,1-1 1,-1 1-1,1-1 0,0 0 1,0 1-1,0-1 1,1 0-1,0 1 0,0-1 1,0 0-1,1-1 1,0 1-1,0 0 0,0-1 1,6 8-1,46 41 222,-39-35-208,1-2 0,1 0 0,1 0 0,27 17-1,-38-30 25,1 0-1,-1 0 0,0-1 0,1 0 0,0 0 0,0-1 0,-1 0 0,1-1 1,0 0-1,0 0 0,0-1 0,-1 0 0,16-4 0,14-5 125,60-23 0,-95 32-177,12-4 41,5-2 322,1-1 1,-2-1-1,35-20 1,-48 26 205,-13 10-219,-15 11-129,14-11-1198,1-2-3046,2-1 179</inkml:trace>
</inkml:ink>
</file>

<file path=ppt/ink/ink19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2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626 106 6784,'-1'-1'210,"1"0"1,0 1 0,-1-1-1,1 0 1,0 0 0,0 0-1,0 0 1,0 0 0,-1 0-1,1 0 1,0 0 0,1 0-1,-1 0 1,0 0 0,0 0-1,0 1 1,0-1 0,1 0-1,-1 0 1,0 0 0,1 0-1,-1 0 1,1 0 0,-1 1-1,1-1 1,-1 0 0,1 0-1,0 1 1,1-2 0,-1 1-112,0-1 0,0 1 1,0-1-1,0 1 0,0-1 1,0 0-1,0 1 0,-1-1 1,1 0-1,0 0 0,-1 1 1,0-1-1,1 0 0,-1 0 1,0 0-1,0 0 0,0 1 1,0-1-1,0 0 0,0 0 1,-1 0-1,1 0 0,-1-2 1,-1 1 21,-1 1 1,1-1 0,0 0-1,-1 1 1,1 0 0,-1-1 0,0 1-1,0 0 1,0 0 0,0 1 0,0-1-1,-1 1 1,1-1 0,0 1 0,-1 0-1,1 0 1,0 1 0,-1-1 0,1 1-1,-1-1 1,0 1 0,1 0 0,-1 1-1,-3-1 1,-8 2 306,0 1 1,0 0-1,-27 10 1,12-3-252,1 1 0,0 2 0,1 0 1,0 2-1,1 1 0,0 1 0,2 2 1,0 0-1,1 2 0,1 0 0,1 2 0,-26 34 1,39-44-105,-9 11 185,1 0 1,-26 52 0,39-68-184,1 0 0,0 0-1,1 0 1,-1 0 0,2 0 0,-1 1 0,1-1 0,0 0 0,1 1 0,0-1 0,0 1 0,1-1 0,0 1 0,1-1 0,2 11 0,-1-14-25,0 0 0,-1 0 1,2 0-1,-1-1 1,1 1-1,-1-1 0,1 0 1,0 0-1,1 0 0,-1 0 1,1-1-1,-1 1 1,1-1-1,6 2 0,77 34 388,-73-33-373,161 56 501,72 30-144,-216-77-395,-1 1 1,0 2-1,-1 1 0,-1 1 1,38 35-1,-35-23-23,-2 2-1,-1 0 1,-2 2-1,-1 2 1,22 42 0,-39-63 45,0 0 0,-1 0 0,0 1 0,-1 0 1,4 22-1,-9-32 27,0 0 0,-1 0 1,0 0-1,-1 1 0,1-1 0,-2 0 0,1 0 1,-1 0-1,0 0 0,-1 0 0,0 0 0,0 0 1,-1 0-1,0-1 0,-6 12 0,-4-1 132,-1 0 0,-1 0 0,-1-2 0,0 0 0,-1 0 0,-1-2 0,-19 13 0,23-18-96,0-1-1,-1 0 1,0-1 0,-1-1-1,0 0 1,0-2 0,-31 7-1,46-11-108,-25 5 82,0-2 1,-1 0-1,1-2 0,-1-1 1,-51-6-1,49 3-57,1-1 0,-1-2 0,1-1 0,0-1 0,0-1 0,1-2 0,-27-14 0,35 15-13,1-2-1,1 0 1,0 0-1,0-2 1,2 0-1,-1-1 1,2 0-1,0-1 1,1-1-1,-12-19 1,20 28-152,1 0-1,0 0 1,0 0 0,0 0-1,1-1 1,1 1 0,-3-12-1,4 17 76,1 0 0,0 0 0,0 1 0,0-1 0,0 0-1,0 0 1,0 1 0,1-1 0,-1 0 0,1 0 0,0 1-1,0-1 1,0 1 0,0-1 0,0 1 0,1-1 0,-1 1 0,1 0-1,0-1 1,-1 1 0,1 0 0,0 0 0,0 0 0,0 0-1,1 1 1,-1-1 0,0 1 0,4-3 0,19-5-1837,1 0 1,0 1-1,44-7 0,-11 7-1941</inkml:trace>
</inkml:ink>
</file>

<file path=ppt/ink/ink19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2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8320,'-5'7'4096,"5"20"-2048,0-22 5119,5 6-6399,-1 1 0,7 8 0,-3-1 128,7 12-1280,-1-3 0,4 8 256,-4-6 128,5-5-2432,-4-2 0,-1-20-639,0 5 127</inkml:trace>
</inkml:ink>
</file>

<file path=ppt/ink/ink19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2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0 128,'-25'6'0</inkml:trace>
</inkml:ink>
</file>

<file path=ppt/ink/ink19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3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60 231 6144,'-1'0'114,"0"0"0,1 1 0,-1-1 1,1 0-1,-1 0 0,0 0 0,1 0 1,-1 0-1,1 0 0,-1 0 0,0 0 0,1-1 1,-1 1-1,0 0 0,1 0 0,-1 0 1,1-1-1,-1 1 0,1 0 0,-1 0 0,1-1 1,-1 1-1,1-1 0,-1 1 0,1 0 1,-1-1-1,1 1 0,0-1 0,-1 1 0,1-1 1,0 1-1,-1-1 0,1 0 0,0 1 1,0-1-1,-1 0 0,-4-9 4812,5 9-4871,0 1 1,0 0 0,0 0 0,0 0-1,0 0 1,-1 0 0,1 0 0,0 0-1,0 0 1,0 0 0,0 0 0,0 0-1,0-1 1,0 1 0,0 0 0,0 0-1,0 0 1,-1 0 0,1 0 0,0 0-1,0 0 1,0 0 0,0 0 0,0 0-1,0 0 1,0 0 0,-1 0 0,1 0-1,0 0 1,0 0 0,0 0 0,0 0-1,0 0 1,0 0 0,0 0 0,0 0 0,-1 0-1,1 0 1,0 0 0,0 1 0,0-1-1,0 0 1,0 0 0,0 0 0,0 0-1,0 0 1,0 0 0,0 0 0,0 0-1,-1 0 1,1 0 0,0 1 0,0-1-1,0 0 1,0 0 0,0 0 0,0 0-1,0 0 1,0 0 0,0 0 0,0 0-1,0 1 1,0-1 0,0 0 0,0 0-1,0 0 1,0 0 0,0 0 0,0 0-1,-2 16 1495,1 13-411,1-20-897,0 1-1,1-1 1,0 0-1,1 1 0,0-1 1,0 0-1,1 0 1,0 0-1,1 0 0,0 0 1,0-1-1,1 0 1,0 0-1,8 9 0,-5-7-129,1-1 0,1 0 0,0-1 0,0 0 0,0-1-1,1 0 1,0 0 0,1-1 0,18 7 0,-6-5-96,1 0 1,0-2 0,1-1 0,0-1-1,0-1 1,-1-1 0,2-2-1,-1 0 1,45-7 0,-55 3 52,0 0-1,0-1 1,0-1 0,-1 0 0,1-1 0,-2-1-1,1 0 1,-1-1 0,0-1 0,-1 0-1,23-23 1,-27 25 12,-1-1 0,-1 1 0,0-1 0,0-1 0,0 0 0,-1 0 0,-1 0 0,0 0 0,0-1 0,-1 0 0,-1 0 0,1 0 0,-2 0 0,0-1 0,0 1 0,-1-1-1,0-19 1,-2 24-36,0-1-1,-1 1 1,0 0-1,0-1 1,-1 1-1,0 0 1,0 0-1,0 1 0,-1-1 1,0 1-1,0-1 1,-1 1-1,0 1 1,0-1-1,-11-9 1,7 6-10,2 2-11,0 1-1,0-1 0,-1 2 1,0-1-1,0 1 1,0 0-1,-1 1 1,0 0-1,0 0 0,0 1 1,0 0-1,0 0 1,-1 1-1,1 1 1,-1-1-1,-18 1 1,23 1-18,-22-2-6,0 1 0,0 1 0,-1 2 0,1 1 0,0 0 0,0 3 0,1 0 0,0 1 0,0 2 0,-25 11 0,21-8-198,0 1 0,-28 18 0,48-26-41,1 1 0,1 1 0,-1-1 1,1 1-1,1 1 0,-1-1 0,1 2 1,0-1-1,1 0 0,-7 12 0,11-16-4,0 0-1,0-1 1,0 1-1,1 0 1,-1 0-1,1 0 0,0 0 1,-1 8-1,3-9-27,-1-1-1,0 1 1,1-1-1,0 1 0,0-1 1,-1 1-1,2-1 0,-1 1 1,0-1-1,0 0 1,1 0-1,-1 1 0,4 2 1,14 24-3463</inkml:trace>
</inkml:ink>
</file>

<file path=ppt/ink/ink19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3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40 7808,'-4'-15'5103,"-4"-3"485,8 17-5469,-1 0 0,-1 1 0,1-1 0,0 1-1,0-1 1,0 0 0,0 1 0,0 0 0,0-1-1,-1 1 1,1 0 0,0 0 0,0-1 0,-1 1-1,1 0 1,0 0 0,0 0 0,-3 1 0,-36 5 755,0 2 1,-39 13 0,42-11-299,20-5-340,-1 0 1,2 0-1,-1 2 1,1 0 0,0 1-1,0 1 1,1 0-1,0 1 1,0 1 0,-20 19-1,34-29-229,0 0-1,0 0 0,1 0 1,-1-1-1,0 1 1,1 0-1,-1 0 1,0 0-1,1 1 0,-1-1 1,1 0-1,0 0 1,-1 0-1,1 0 0,0 0 1,0 1-1,-1-1 1,1 0-1,0 0 1,0 0-1,0 0 0,1 1 1,-1-1-1,0 0 1,0 0-1,1 2 0,1-1-4,-1 0 0,1 0-1,-1 0 1,1-1-1,-1 1 1,1-1-1,0 1 1,0-1-1,0 1 1,0-1-1,0 0 1,4 1 0,7 3-29,0-1 1,0 0-1,19 2 1,-29-5 24,65 7-10,75-1 0,35 4 14,-152-8 2,0 1 1,0 2-1,0 1 0,40 16 1,-58-19 55,0 0 0,0 0 0,-1 1 0,0 0 1,0 0-1,0 1 0,0 0 0,-1 0 1,0 0-1,0 1 0,0 0 0,-1 0 1,0 1-1,-1-1 0,0 1 0,6 14 0,-9-20-5,-1-1 0,1 1-1,0 0 1,-1 0-1,1 0 1,-1 0-1,0-1 1,1 1-1,-1 0 1,0 0-1,0 0 1,0 0-1,-1 0 1,1 0-1,0 0 1,-1 0-1,1-1 1,-1 1-1,0 0 1,1 0-1,-1-1 1,0 1-1,0 0 1,-2 1-1,0 1 44,0-1-1,0 0 1,-1-1-1,1 1 0,-1-1 1,0 1-1,0-1 1,0 0-1,0-1 1,-5 3-1,-11 1 249,1 0 0,-1-1 0,-30 2 0,-363 13-218,359-14-1024</inkml:trace>
</inkml:ink>
</file>

<file path=ppt/ink/ink19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4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53 7040,'-1'-3'433,"0"0"0,-1 0 0,1 0 0,-1 0 0,1 1 0,-1-1-1,0 0 1,0 1 0,-1-1 0,1 1 0,0 0 0,-1 0 0,1 0 0,-1 0 0,0 0 0,1 0 0,-1 1 0,0-1 0,0 1 0,0 0 0,-4-1 0,-1 0-17,1 1 0,-1 1 0,0 0 0,0 0 0,0 0 0,1 1 0,-1 0 0,-13 3 0,-16 6-71,0 2 1,1 1-1,1 1 1,-55 31 0,85-41-292,-1 0 0,1 0 0,0 0 0,0 1 0,0-1 0,0 1 0,1 0 0,0 1 0,0-1 0,1 1 0,-1 0 1,-2 7-1,5-11-45,0 1 0,0-1 1,0 1-1,1-1 0,-1 1 1,1-1-1,-1 1 1,1 0-1,0-1 0,0 1 1,0-1-1,1 1 0,-1 0 1,0-1-1,1 1 0,0-1 1,0 1-1,-1-1 1,2 0-1,-1 1 0,0-1 1,0 0-1,1 1 0,-1-1 1,1 0-1,0 0 0,-1 0 1,1-1-1,0 1 1,0 0-1,3 1 0,19 12 71,0-1-1,1-1 0,0-1 0,35 11 0,109 24 542,-65-21-230,125 59 844,-170-61-806,-54-22-349,1 0-1,-1 1 0,0-1 1,-1 1-1,1 0 0,0 0 1,-1 1-1,5 4 0,-8-7-41,0 0-1,0 0 1,0 1-1,0-1 1,-1 0-1,1 1 1,0-1-1,-1 0 1,1 1-1,-1-1 1,0 1-1,1-1 1,-1 1-1,0-1 1,0 1-1,0-1 1,0 1-1,0-1 1,0 1-1,-1-1 1,1 1-1,0-1 1,-1 1-1,1-1 1,-1 1-1,1-1 1,-1 0-1,0 1 1,0-1-1,1 0 1,-1 0-1,0 1 1,0-1-1,-3 2 1,0 1 77,-1 1 0,-1-1 0,1 0 0,-1-1 0,1 1 0,-1-1 0,0 0 0,0-1 0,0 1 1,-1-1-1,-8 1 0,-83 14 658,40-12-977,0-3-1,0-2 0,-1-3 0,-70-13 0,101 6-3016,28 10 3095,0 0 0,-1-1 0,1 1 0,0-1 0,0 1 0,0-1 0,0 1 1,0 0-1,-1-1 0,1 1 0,0-1 0,0 1 0,0-1 0,0 1 0,0-1 0,0 1 0,0-1 1,1 1-1,-1-1 0,0 1 0,0 0 0,0-1 0,0 1 0,0-1 0,1 1 0,-1-1 0,0 1 0,0 0 1,1-1-1,-1 1 0,0 0 0,1-1 0,-1 1 0,0 0 0,1-1 0,-1 1 0,1 0 0,-1 0 1,0-1-1,2 1 0,12-12-3736</inkml:trace>
</inkml:ink>
</file>

<file path=ppt/ink/ink19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5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15 206 9600,'34'0'5640,"24"0"992,2-4-4419,-43 2-2380,-5 2 402,0-2 1,0 0-1,0 0 0,-1-1 1,1 0-1,10-5 1,-19 6-186,-1 1 0,0 0 0,0 0 0,0-1 0,0 1 0,0-1 0,0 0 0,-1 0 1,1 1-1,0-1 0,-1 0 0,1 0 0,-1-1 0,0 1 0,0 0 0,0 0 1,0-1-1,0 1 0,0 0 0,-1-1 0,1 1 0,-1-1 0,1 1 0,-1-1 1,0 1-1,0-1 0,0 1 0,-1-1 0,1 1 0,0-1 0,-1 1 0,0-1 0,1 1 1,-1 0-1,-2-5 0,0 1-14,0 0 1,-1 0-1,0 0 0,0 0 1,0 0-1,-1 1 0,1 0 1,-1 0-1,0 0 0,-1 0 1,1 1-1,-1 0 1,0 0-1,0 1 0,0-1 1,-1 2-1,1-1 0,-1 0 1,0 1-1,-11-2 0,13 3-17,-1 0 0,1 0-1,0 0 1,-1 1-1,1 0 1,0 0-1,0 0 1,-1 1-1,1-1 1,0 1-1,0 1 1,-1-1-1,1 1 1,0 0 0,1 0-1,-1 0 1,0 1-1,1-1 1,-1 1-1,1 0 1,0 1-1,0-1 1,0 1-1,0 0 1,1 0-1,-1 0 1,1 0 0,-4 7-1,-2 11 7,1 1 0,1-1 0,1 1 0,1 1 0,-2 27-1,6-42-26,0-1-1,1 1 0,1 0 1,-1 0-1,1 0 0,1 0 1,0-1-1,0 1 0,0-1 0,1 1 1,1-1-1,-1 0 0,8 12 1,-4-9-6,1-1 1,0-1 0,0 1-1,1-1 1,0-1 0,0 1 0,1-2-1,0 1 1,12 5 0,-8-5 4,1 0 1,0-1-1,0-1 0,1 0 1,0-1-1,0-1 1,0 0-1,0-2 1,1 0-1,-1 0 0,1-2 1,-1 0-1,1 0 1,29-6-1,-27 0 20,1 0 0,-1 0-1,-1-2 1,1 0 0,-1-2-1,-1 0 1,0 0 0,0-2 0,-1 0-1,16-16 1,-23 19 17,0 0 1,-1-1-1,0 0 0,0 0 1,-1-1-1,0 0 0,-1 0 1,-1-1-1,0 0 1,0 0-1,-1 0 0,0-1 1,-1 1-1,-1-1 0,0 0 1,0-19-1,-2 24 49,-1-1 1,0 1-1,0 0 0,-1-1 1,-4-12-1,6 20-74,0-1 0,-1 1 1,1-1-1,-1 0 0,1 1 0,-1-1 0,0 1 0,0 0 0,1-1 1,-1 1-1,0-1 0,0 1 0,-1 0 0,1 0 0,0 0 0,0 0 0,0 0 1,-1 0-1,1 0 0,-1 0 0,1 0 0,0 1 0,-1-1 0,1 0 1,-1 1-1,0-1 0,1 1 0,-1 0 0,1 0 0,-1-1 0,0 1 0,1 0 1,-4 1-1,5-1 2,0 0 1,0 0 0,0 0-1,-1 0 1,1 1-1,0-1 1,0 0 0,0 0-1,0 1 1,-1-1 0,1 0-1,0 0 1,0 1-1,0-1 1,0 0 0,0 0-1,0 1 1,0-1 0,0 0-1,0 0 1,0 1-1,0-1 1,0 0 0,0 0-1,0 1 1,0-1 0,0 0-1,0 1 1,0-1-1,0 0 1,0 0 0,0 1-1,1-1 1,-1 0 0,0 0-1,0 0 1,0 1-1,0-1 1,1 0 0,-1 0-1,0 0 1,1 1 0,8 12 105,-8-12-137,2 2 23,0 0 1,0 0-1,1-1 0,-1 0 0,1 1 0,-1-1 1,1 0-1,-1-1 0,1 1 0,0-1 1,0 0-1,0 0 0,0 0 0,5 1 1,64 4 85,-57-5-99,30 1 86,0-1 0,-1-3 1,1-1-1,-1-3 0,1-1 0,52-17 0,-8-2 415,-87 28-382,-8 4 38,-34 15 46,28-16-182,1 0-1,0 1 1,0 0-1,0 0 1,-16 14-1,18-13-1,0 1-1,0 0 1,1 0-1,0 0 1,1 1-1,-1 0 1,2 0-1,-1 0 1,1 1-1,1 0 1,0 0-1,0 0 1,1 0-1,-4 18 1,7-17-20,0 0-1,0 0 1,1-1 0,1 1-1,-1 0 1,2-1-1,0 1 1,0-1 0,1 0-1,0 0 1,0 0 0,1 0-1,1-1 1,-1 0 0,2 0-1,-1 0 1,1-1-1,13 12 1,-10-11-465,0-1 0,1 0 0,0 0 0,0-1 0,15 6 0,13 5-2084</inkml:trace>
</inkml:ink>
</file>

<file path=ppt/ink/ink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0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37 363 1280,'4'6'3799,"-2"1"-3150,2-1 0,-1 0 0,1 0 0,0 0-1,0 0 1,6 6 0,-1-4-421,0 0-1,1-1 1,-1 0-1,1 0 1,0-1-1,1-1 1,0 0-1,0 0 1,0-1-1,0-1 1,0 1-1,1-2 1,0 0-1,-1 0 1,14 0-1,10-3 122,0-2-1,-1-1 1,65-16 0,-83 16-319,0 0 0,1-2 0,-2 0 0,1-1 1,-1 0-1,0-1 0,0-1 0,19-15 1,-29 20-24,1 0 1,-1-1 0,0 0-1,0-1 1,0 1-1,-1-1 1,0 1 0,0-1-1,0-1 1,-1 1 0,0 0-1,0-1 1,-1 0 0,1 0-1,-1 1 1,-1-1 0,0 0-1,0-1 1,0 1 0,-1 0-1,0 0 1,-1-10 0,-1 5-14,0 0 0,-1 1 0,0 0 1,-1 0-1,0 0 0,-1 0 1,0 0-1,-1 1 0,0 0 0,-1 0 1,0 1-1,0 0 0,-1 0 1,0 0-1,-1 1 0,0 0 0,0 1 1,0 0-1,-1 1 0,0 0 1,-1 0-1,1 1 0,-1 0 0,0 1 1,0 0-1,-1 1 0,-20-4 1,12 4-9,1 1 1,0 1 0,-1 0 0,1 1 0,0 1-1,-1 1 1,1 1 0,0 1 0,0 0 0,1 1 0,-1 1-1,1 1 1,0 1 0,1 0 0,0 1 0,-20 15 0,23-14-48,1 1 1,0 0 0,1 1 0,0 0 0,-15 21 0,24-29 0,1 0 0,-1-1 0,1 1 0,0 0 0,0 0 0,0 0 0,1 1 0,-1-1 0,1 0 0,0 1 0,0-1 0,1 1 0,-1-1 0,1 0 0,0 1 0,0-1 0,0 1 0,1-1 0,0 1 0,0-1 0,0 1 1,0-1-1,1 0 0,-1 0 0,5 7 0,1 0-235,2-1 1,-1 0-1,1-1 1,1 0 0,0 0-1,0-1 1,1 0-1,0-1 1,23 12 0,72 25-1498</inkml:trace>
</inkml:ink>
</file>

<file path=ppt/ink/ink19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6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156 307 7552,'-1'34'12397,"0"5"-6995,4 26-4849,-2-56-825,1 1-1,0-1 1,0 0 0,7 15-1,13 11 2269,-15-27-1937,1-1-1,-1 0 1,1-1 0,0 1-1,1-1 1,0-1 0,0 0-1,0 0 1,0-1 0,1 0-1,0 0 1,0-1 0,0-1-1,0 1 1,0-2 0,0 1-1,1-2 1,-1 1-1,1-1 1,-1-1 0,0 0-1,1 0 1,-1-1 0,0 0-1,0-1 1,0 0 0,18-9-1,-17 7 21,0 0 0,0-1-1,0 0 1,-1-1-1,0 0 1,0-1 0,-1 0-1,0 0 1,0-1-1,-1 0 1,0-1 0,0 0-1,-1 0 1,-1 0-1,0-1 1,0 0 0,-1 0-1,6-20 1,-8 20-43,-2 1 1,1 0-1,-1-1 1,-1 1-1,0-1 0,-1 0 1,0 1-1,0 0 1,-1-1-1,0 1 1,-1 0-1,0 0 1,-1 0-1,0 0 0,0 1 1,-1-1-1,-1 1 1,1 1-1,-2-1 1,1 1-1,-1 0 1,0 0-1,-12-10 0,-4 1-57,-1 0 0,0 2-1,-2 0 1,1 2 0,-2 1-1,0 1 1,0 1 0,-32-7-1,12 8-92,0 2-1,-51 0 1,51 4-76,-7-3-109,45 3 226,37 1 146,154-1-55,-45-1 5,178 17 0,-301-12-791,0 0 0,0 0 1,24-3-1,-8 1-1686</inkml:trace>
</inkml:ink>
</file>

<file path=ppt/ink/ink19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6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9 10112,'-6'-9'4992,"21"25"-2433,-10-16 4609,0 24-6784,-1-12 128,1 11 0,-1-3 128,10 28-896,0-13 0,11-1 128,-7-2 0,16-9-2176,-6 2 128,9-34-1280,-8 6 129</inkml:trace>
</inkml:ink>
</file>

<file path=ppt/ink/ink19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6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0 14976,'-76'4'7423,"81"-4"-12415,-5 0 14592,14 0-16384,0 0 129</inkml:trace>
</inkml:ink>
</file>

<file path=ppt/ink/ink19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3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8448,'4'-18'1700,"0"6"1123,-3 3 4515,-1 9-5610,-9 41 1194,12 50-1769,26 162-1,41 87-748,-65-314-352,2 0-1,1-1 1,1 0-1,17 35 1,-23-54-166,0-1-1,0 1 1,0-1-1,1 0 1,0 0 0,0 0-1,0-1 1,1 0-1,-1 1 1,1-1 0,0-1-1,0 1 1,1-1-1,-1 0 1,1 0 0,-1 0-1,1-1 1,0 0-1,0 0 1,0-1 0,0 1-1,0-1 1,1 0-1,10-1 1,33-10-2915,-2-2-321</inkml:trace>
</inkml:ink>
</file>

<file path=ppt/ink/ink19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4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59 7936,'-37'9'3968,"37"5"-1280,0-14 4223,5 9-6015,-1-5 0,30-4 128,-11 0 128,57-13-1664,-18 10 0,45-13 1024,-17 9 128,8-9-1536,-21 5 128,3-1-2432,-20-4 0</inkml:trace>
</inkml:ink>
</file>

<file path=ppt/ink/ink19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4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6 339 8448,'-1'0'158,"1"0"0,0 0 0,-1 0 0,1 1 0,0-1 0,0 0 0,-1 0 0,1 1 0,0-1 0,0 0 0,-1 1 0,1-1 0,0 0 0,0 1 0,0-1 0,-1 0 0,1 1 0,0-1 0,0 0 0,0 1 0,0-1 0,0 0 0,0 1 0,0-1 0,0 1-1,0-1 1,0 0 0,0 1 0,0-1 0,0 0 0,0 1 0,0-1 0,0 1 0,0-1 0,1 0 0,-1 1 0,0-1 0,0 0 0,0 1 0,1-1 0,-1 0 0,0 0 0,0 1 0,1-1 0,-1 0 0,0 0 0,1 1 0,0-1 0,19 33 6077,-6-12-5620,9 14-343,2-1 0,1-2 0,1 0 0,2-2 0,0-1 0,3-1 0,57 38 0,-80-58-167,-20-13-79,-19-13-7,15 6-19,0-1 0,1 0 0,0-1 0,2-1 0,-1 0 0,2 0 0,0-1 0,1-1 0,0 0 0,-10-28 0,14 30 28,0-1 1,2 0 0,0 0 0,0 0 0,2 0 0,0 0 0,1-1 0,0 1 0,2-1-1,0 1 1,0 0 0,8-30 0,-5 33 60,0-1-1,1 1 1,0 1-1,1-1 1,0 1-1,1 0 1,1 0-1,0 1 1,0 0-1,1 1 1,0-1-1,1 2 1,1-1-1,-1 2 1,13-9-1,0 2 21,36-20-81,-54 33-724,0 0 0,0 1 0,0-1 0,1 1 0,-1 1 0,9-1 0,1 1-2782</inkml:trace>
</inkml:ink>
</file>

<file path=ppt/ink/ink19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5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114 401 10240,'-1'11'1338,"-2"-11"5448,-6 3 1537,9-1-8274,0 0-1,0 1 1,1-1 0,-1 0-1,1 0 1,-1 1-1,1-1 1,0 0 0,0 0-1,0 0 1,0 0-1,0 0 1,0 0-1,1 0 1,-1-1 0,0 1-1,4 3 1,-1-3 14,0 0 1,0-1 0,0 1-1,1-1 1,-1 0-1,0 0 1,1-1-1,-1 1 1,0-1-1,1 0 1,-1 0 0,8-1-1,63-14 254,-63 12-266,13-2-45,-1-2 0,0-1 0,0-1 0,-1 0 0,0-2-1,0-1 1,-2-1 0,1 0 0,-2-2 0,32-28-1,-47 39-24,-1 0-1,-1-1 0,1 1 0,-1-1 1,1 0-1,-1 0 0,-1 0 0,1 0 1,-1 0-1,0 0 0,0-1 0,0 1 1,-1-1-1,1 0 0,-2 1 0,1-1 1,0 0-1,-1 0 0,0 1 0,-1-1 1,1 0-1,-1 0 0,0 1 0,-1-1 1,1 1-1,-3-7 0,0 3-16,-1 0-1,0 0 1,0 1-1,0-1 1,-1 1 0,0 1-1,-1-1 1,0 1-1,0 0 1,0 1-1,-1-1 1,-17-9 0,13 9-2,0 1 0,-1 1 1,0 0-1,-1 0 0,1 2 1,-1-1-1,1 2 1,-26-3-1,23 5 26,-1-1-1,0 2 1,0 0-1,0 1 1,1 1-1,-1 1 1,1 0-1,-1 1 1,2 0-1,-1 2 1,0 0-1,1 0 1,1 2 0,-1 0-1,1 0 1,-12 12-1,19-14 12,0-1-1,1 1 0,0 0 1,0 1-1,1-1 0,0 1 1,0 0-1,-5 13 1,9-18-7,0 1 0,0-1 0,0 1 0,1 0 0,-1-1 0,1 1 0,0 0 0,0-1 0,0 1 0,0 0 0,1-1 0,-1 1 0,1 0 0,0-1 0,0 1 0,1-1 0,-1 1 0,1-1 1,-1 0-1,1 1 0,0-1 0,1 0 0,-1 0 0,5 4 0,4 3-174,0 0 0,0-2 0,1 1-1,1-1 1,-1-1 0,1 0 0,1-1 0,-1 0 0,1-1 0,0-1 0,0 0 0,0-1-1,1-1 1,14 2 0,-9-2-240,1-1 0,-1-1-1,0-1 1,0 0 0,0-2 0,0 0-1,-1-1 1,1-1 0,33-14-1,-45 16 472,-1-1-1,0-1 0,-1 1 1,1-1-1,-1 0 1,0 0-1,0-1 0,0 0 1,-1 0-1,0 0 0,0-1 1,0 0-1,-1 0 0,3-7 1,-6 5 836,2 15 3478,-1 2-4050,1 0 1,1 0-1,-1 0 1,1 0-1,1-1 1,-1 1 0,1-1-1,1-1 1,-1 1-1,8 6 1,11 9 351,34 25-1,-45-38-670,0 0 0,0-1 0,1 0 0,0-2 0,0 1-1,1-2 1,0 0 0,0 0 0,19 2 0,-9-4-1667,-1-1 0,1-1 0,-1-1 0,48-7 0,-23 0-2189</inkml:trace>
</inkml:ink>
</file>

<file path=ppt/ink/ink19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6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52 356 7552,'-19'-1'2011,"18"1"-1508,0 0 0,0-1 0,0 1 0,0 0 0,-1 0-1,1 0 1,0 0 0,0 0 0,0 0 0,0 0 0,0 1 0,-1-1 0,1 0 0,0 0-1,0 1 1,0-1 0,0 1 0,0-1 0,0 1 0,0 0 0,0-1 0,-1 2-1,-4 14 1152,6-10-1579,-1 0 1,1 0-1,1 0 0,-1 0 0,1 0 0,0-1 0,0 1 0,1 0 1,0 0-1,0-1 0,0 1 0,1-1 0,-1 0 0,1 1 0,1-1 0,-1 0 1,1-1-1,0 1 0,7 6 0,-5-5 3,1 0-1,-1 0 1,1-1-1,1 0 1,-1-1 0,0 1-1,1-1 1,0-1-1,0 1 1,0-2 0,1 1-1,-1-1 1,1 0-1,8 1 1,-2-3-31,0-1 0,0 0 0,0-1 0,0-1 0,0 0 0,-1-1 0,1 0 0,-1-2 0,0 1 0,14-9 0,10-7 93,-2-2 1,42-33 0,-67 47-102,0 0 1,-1 0 0,0-1 0,0-1-1,-2 0 1,1 0 0,-1-1 0,-1 0 0,11-23-1,-15 28-29,0 1 0,-1-2 0,0 1 0,0 0 0,-1 0 0,0-1 0,0 1 0,-1 0 0,0-1 0,0 1 0,0-1 0,-1 1 0,-1 0 0,1-1 0,-1 1 0,0 0 0,-1 0 0,1 0 0,-8-12 0,4 9-15,0 1 0,-1 0 0,0 0 0,-1 1 1,0 0-1,0 1 0,-1-1 0,0 1 0,0 1 0,0 0 1,-1 0-1,0 1 0,0 0 0,-1 1 0,1 0 0,-1 1 0,0 0 1,0 0-1,0 1 0,0 1 0,-22-1 0,16 4-22,1 0 0,1 0 0,-1 2 0,0 0 0,1 1 0,0 0-1,0 1 1,0 1 0,1 1 0,0 0 0,-24 18 0,31-21 2,0 1 0,0 1 0,0 0 0,0 0 0,1 0 0,1 0 0,-1 1 0,1 0 0,0 0 0,1 1 0,0-1 0,0 1 0,1 0 0,0 0 0,1 0 0,0 0 0,0 1 0,1-1 0,0 0 0,1 1 1,0 13-1,1-17-130,0 0 1,1 0 0,-1 0-1,1 0 1,0 0 0,1 0 0,0-1-1,0 1 1,0-1 0,0 1 0,1-1-1,0-1 1,0 1 0,0 0-1,0-1 1,1 0 0,0 0 0,0 0-1,0 0 1,0-1 0,1 0 0,-1 0-1,1-1 1,0 1 0,9 1-1,0 1-710,0-2 0,1 1 0,-1-2 0,1 0 0,-1-1 0,1-1 0,-1-1 0,30-3 0,14-6-2335</inkml:trace>
</inkml:ink>
</file>

<file path=ppt/ink/ink19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6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26 8320,'-27'-17'1398,"24"15"-793,-1 1 1,0 0 0,1 0-1,-1 0 1,0 0 0,0 1-1,1-1 1,-1 1 0,0 0-1,-4 0 1,6 0-203,0 1 1,-1-1-1,1 1 0,0-1 1,-1 1-1,1 0 0,0 0 1,0 0-1,0 0 0,0 0 1,0 1-1,0-1 0,0 1 1,0-1-1,1 1 0,-3 2 1,2-1-230,0-1 1,1 1-1,-1 0 0,1 0 1,0 0-1,-1-1 0,1 1 1,1 0-1,-2 5 1,1-1-127,1 0 1,0 0 0,0 0-1,0 0 1,1 0 0,0 0-1,1 0 1,-1 0 0,1-1-1,5 11 1,35 66 102,-21-46 464,-8-10-449,-1 2-1,-1-1 1,-1 2 0,-2-1 0,-1 1-1,-2 0 1,0 1 0,-2-1-1,-2 58 1,-8 2 427,-3 0-1,-24 93 0,11-44-52,22-125-639,0-1-1,1 1 1,0 0-1,1 0 1,1 0-1,0-1 1,6 22-1,10-3-1176,-18-32 1145,1 1 1,-1-1 0,0 1-1,0-1 1,1 1-1,-1-1 1,1 1-1,-1-1 1,0 1 0,1-1-1,-1 0 1,1 1-1,-1-1 1,1 0-1,-1 1 1,1-1 0,-1 0-1,1 0 1,-1 1-1,1-1 1,0 0-1,-1 0 1,1 0 0,-1 0-1,1 0 1,0 0-1,-1 0 1,1 0-1,-1 0 1,1 0 0,0 0-1,-1 0 1,1 0-1,-1 0 1,1-1-1,-1 1 1,1 0 0,-1 0-1,1-1 1,-1 1-1,1 0 1,-1-1-1,1 1 1,-1 0 0,1-1-1,-1 1 1,1-1-1,-1 1 1,0-1-1,1 1 1,-1-1 0,0 1-1,1-1 1,3-7-3604</inkml:trace>
</inkml:ink>
</file>

<file path=ppt/ink/ink19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7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43 249 5632,'0'1'252,"-1"0"0,1 0 1,-1 0-1,1 0 0,-1 1 1,1-1-1,-1-1 0,0 1 1,1 0-1,-1 0 0,0 0 1,0 0-1,0 0 0,0-1 1,0 1-1,0 0 0,0-1 1,0 1-1,0-1 0,0 1 1,0-1-1,0 0 0,0 1 1,-1-1-1,1 0 0,-2 1 1,-14 5 5136,17-5-4152,2-4-234,208-206 3242,-208 207-4215,2-2 52,-1 0-1,0 0 0,1 0 0,0 0 0,0 1 0,0 0 0,0 0 0,0 0 0,1 0 0,-1 1 0,1-1 0,0 1 0,-1 0 0,1 1 0,0-1 0,10 0 0,-13 2-58,-1 1 0,1-1-1,0 1 1,0 0 0,0 0 0,-1 0-1,1 0 1,-1 0 0,1 0 0,-1 0-1,1 1 1,-1-1 0,0 0-1,1 1 1,-1-1 0,0 1 0,0 0-1,0-1 1,0 1 0,0 0 0,-1 0-1,1-1 1,-1 1 0,1 0 0,0 3-1,12 57 352,-12-53-315,1 3-25,1 0 0,0 0 0,0 0 0,2 0 0,-1-1 0,1 1 0,1-1 0,0-1 0,0 1 0,1-1 0,14 16 0,-15-20-28,0-1-1,0 1 1,1-1-1,-1 0 1,1-1-1,0 0 1,1 0-1,-1 0 1,1-1-1,-1 0 0,1-1 1,0 1-1,0-2 1,0 1-1,0-1 1,0 0-1,0-1 1,17 0-1,-6-3 1,0 0 0,0-1 0,0-1 1,0-1-1,-1 0 0,0-1 0,0-2 0,0 1 0,-1-2 0,-1 0 0,0-1 0,0-1 0,-1-1 1,0 0-1,-1 0 0,-1-2 0,0 1 0,-1-2 0,-1 0 0,10-18 0,-6 8-6,-12 22 0,0 0 0,0 0 0,-1 0 0,0-1 0,1 1 0,-1-1 0,-1 0 0,1 1 0,-1-1 0,0 0 0,0 0 0,0 0 0,0-7 0,-2 12 3,1 0-1,0-1 1,0 1 0,0 0-1,0 0 1,0-1 0,0 1-1,-1 0 1,1 0-1,0-1 1,0 1 0,0 0-1,0 0 1,-1-1 0,1 1-1,0 0 1,0 0-1,-1 0 1,1 0 0,0-1-1,0 1 1,-1 0-1,1 0 1,0 0 0,-1 0-1,1 0 1,0 0 0,0 0-1,-1 0 1,1 0-1,0 0 1,-1 0 0,1 0-1,0 0 1,-1 0 0,1 0-1,0 0 1,0 0-1,-1 0 1,1 0 0,0 0-1,-1 1 1,1-1 0,0 0-1,0 0 1,-1 0-1,1 0 1,0 1 0,0-1-1,0 0 1,-1 0 0,1 1-1,0-1 1,0 0-1,0 0 1,0 1 0,-1-1-1,1 0 1,0 0 0,0 1-1,-1 0 11,0 0-1,0 1 0,0-1 1,1 0-1,-1 0 1,0 1-1,1-1 1,-1 0-1,1 1 1,-1-1-1,1 1 0,0-1 1,-1 1-1,1-1 1,0 1-1,0-1 1,0 3-1,31 112 649,-29-105-589,0 0 0,1-1 0,0 1 0,1 0 0,1-1 0,-1 0 0,1 0-1,1 0 1,0-1 0,1 0 0,-1 0 0,11 10 0,-12-14-184,0-1 1,0 0 0,0-1-1,1 1 1,-1-1 0,1 0-1,0-1 1,0 1 0,8 2-1,-7-4-356,0 0-1,0 0 1,1 0 0,-1-1-1,0 0 1,0 0-1,0 0 1,0-1-1,11-3 1,21-5-3266</inkml:trace>
</inkml:ink>
</file>

<file path=ppt/ink/ink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1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10 307 2816,'0'1'170,"-1"-1"0,0 1 1,0-1-1,1 1 0,-1-1 0,1 1 1,-1 0-1,1-1 0,-1 1 1,1 0-1,-1-1 0,1 1 0,-1 0 1,1 0-1,0 0 0,-1-1 0,1 1 1,0 0-1,0 0 0,0 0 0,-1 0 1,1-1-1,0 1 0,0 0 0,0 0 1,1 0-1,-1 1 0,0 31 1613,0-27-1549,1 4-138,0 0 0,0 0 0,1-1 0,0 1 0,0-1 0,1 1 0,1-1 1,-1 0-1,2 0 0,-1-1 0,1 1 0,0-1 0,1 0 0,0 0 0,9 9 0,-4-6 72,0-1 1,1 0-1,0 0 0,1-1 0,0-1 0,0 0 0,1-1 0,27 11 0,-12-10-26,-1-1 0,1-1 0,1-2-1,-1-1 1,1-1 0,-1-1 0,1-2 0,30-5 0,-10 0-8,-2-3 0,1-2 0,92-35 1,-125 40-113,1-2 1,-1 0 0,-1-1 0,1 0 0,-2-1 0,19-16 0,-27 21-18,-1-1 1,1 0-1,-1 0 1,0 0 0,0 0-1,-1-1 1,0 0 0,0 0-1,0 0 1,-1 0 0,0-1-1,-1 1 1,0-1 0,0 0-1,0 0 1,0-10 0,-2 5-11,-1 0 1,0 1-1,-1-1 1,0 1 0,-1-1-1,0 1 1,-1 0 0,0 0-1,-1 0 1,0 1 0,-1-1-1,-1 1 1,0 1-1,0-1 1,-1 1 0,0 0-1,0 1 1,-1 0 0,-1 1-1,0-1 1,-12-7 0,1 2-12,-1 1 0,-1 0 0,0 1 0,-1 2 0,0 1 0,-1 0 0,0 2 0,0 1 0,-33-4 0,33 6-4,-1 2 1,1 1 0,-1 1 0,0 1 0,1 1-1,-1 1 1,1 2 0,0 0 0,0 2 0,1 0-1,0 2 1,0 1 0,1 1 0,0 0 0,1 2-1,0 1 1,1 0 0,1 2 0,-32 31 0,47-42 2,0 0 1,1 0 0,0 0 0,0 1-1,0-1 1,1 1 0,0 0 0,0 0-1,0 0 1,1 0 0,0 1 0,0-1-1,1 1 1,0-1 0,0 1 0,0 0-1,1-1 1,0 1 0,0 0 0,0-1-1,1 1 1,0 0 0,1-1 0,-1 1-1,1-1 1,1 0 0,-1 0 0,1 0-1,0 0 1,0 0 0,6 8 0,1-1-102,1-1 0,0 0 1,0 0-1,1-1 1,0-1-1,1 0 1,0 0-1,1-2 1,0 1-1,0-2 1,1 0-1,18 6 1,17 2-737,0-3 1,82 11 0,2-9-811</inkml:trace>
</inkml:ink>
</file>

<file path=ppt/ink/ink19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7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17 335 8192,'2'0'9318,"4"1"-4613,34 1-2857,-33-2-1771,1-1-1,0-1 0,-1 1 1,1-1-1,-1-1 0,1 1 1,-1-1-1,0-1 0,0 1 1,7-6-1,68-51 398,-56 40-252,-17 13-222,0-1 0,0 0 0,-1 0 0,0-1 0,0 0 0,-1-1 0,0 0 0,-1 0 0,8-16 0,-13 23-6,1 0-1,-1 0 1,0 0-1,0-1 1,0 1-1,-1 0 1,1 0-1,-1-1 1,1 1-1,-1 0 1,0-1-1,-1 1 1,1 0-1,-1-1 1,1 1-1,-1 0 1,0 0-1,0-1 0,0 1 1,-1 0-1,1 0 1,-1 0-1,1 0 1,-1 1-1,0-1 1,0 0-1,0 1 1,-1-1-1,1 1 1,-1 0-1,1 0 1,-1 0-1,0 0 1,0 0-1,-4-1 1,1 0 18,0 0 1,0 1 0,-1 0-1,1 0 1,-1 0 0,0 1-1,1 0 1,-1 0 0,0 1-1,0 0 1,1 0-1,-1 0 1,0 1 0,-8 2-1,0 1 100,0 0-1,1 1 0,-1 1 1,-24 13-1,32-16-19,1 0 0,-1 1 0,0 0 0,1 0 1,0 1-1,0-1 0,0 1 0,1 1 0,-1-1 0,1 1 0,1 0 0,-1 0 0,1 0 0,0 1 0,0-1 0,1 1 0,0 0 0,-3 10 0,4-11-25,2 0 0,-1 0 0,1 0 0,0 1 0,0-1 0,0 0 0,1 0 0,0 0 0,0 0 0,1 0 0,0 0 0,0 0 0,0 0 0,1 0 0,5 9 0,-2-6 19,1 0 0,0-1 1,0 0-1,1 0 0,0 0 1,1-1-1,-1-1 0,16 10 0,-6-6-123,0-1-1,1 0 1,0-1-1,0-1 0,1-1 1,0-1-1,0-1 1,0 0-1,35 0 0,-40-4-718,-1-1 0,1-1 0,0 0 0,0-2 0,-1 1 0,1-2 0,-1 0-1,25-12 1,-5-4-2956</inkml:trace>
</inkml:ink>
</file>

<file path=ppt/ink/ink19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8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1 860 6656,'30'6'13379,"-5"-7"-9517,1-4-3368,24-11-2687,-23 5 3930,18-13-1227,-1-2 0,-1-1-1,-1-3 1,43-39-1,-82 67-497,18-14 55,-1 0-1,0-2 0,-1 0 1,-1-1-1,-1-1 0,0-1 1,-2 0-1,16-29 1,-25 38-73,0 0 1,-1 0 0,-1-1 0,0 0 0,-1 1 0,0-1 0,-1 0 0,0 0 0,-1-1 0,-1 1 0,0 0 0,-1 0-1,0 0 1,-1 0 0,0 0 0,-1 0 0,-1 0 0,0 1 0,-1-1 0,-10-19 0,10 23-12,0 2 1,-1-1-1,0 1 1,0-1-1,-1 2 1,1-1-1,-1 1 1,-1 0-1,1 0 1,-1 1 0,0 0-1,-1 1 1,1-1-1,-1 2 1,0-1-1,1 1 1,-2 0-1,1 1 1,0 0-1,0 1 1,-13-1-1,12 2 11,1-1 0,0 2 0,0-1 0,-1 2 0,1-1 0,0 1 0,0 0-1,0 1 1,1 0 0,-1 1 0,0-1 0,1 2 0,0-1 0,0 1 0,1 0 0,-1 1 0,1 0-1,0 0 1,0 0 0,-8 13 0,6-7 29,1 0 0,0 1-1,1 0 1,1 1 0,0-1-1,0 1 1,2 1 0,0-1-1,0 1 1,1-1 0,1 1-1,1 0 1,0 0 0,1 0-1,2 18 1,1-9 34,1 0 0,1 0 0,1 0-1,1-1 1,2 0 0,0 0 0,1-1 0,1 0 0,1-1 0,1-1 0,1 0-1,1 0 1,0-1 0,2-1 0,0-1 0,1 0 0,24 17 0,-19-19-12,0-2 0,1 0 0,1-1 0,0-1 0,1-2 0,0-1 0,0 0 0,35 4 0,-18-9-5,1-1-1,0-2 1,-1-3 0,0-1-1,1-2 1,55-15-1,-70 14-47,0-2 0,0-1 0,-1-1 0,-1-1 0,0-1 0,0-1 0,29-23 0,-18 11-158,-1-2 0,-1-2-1,-2-1 1,36-43-1,-58 60 80,-2 0-1,0-1 0,-1-1 1,-1 0-1,0 0 0,-1 0 1,-1-1-1,6-23 0,-7 24-18,-1 1-1,-1 0 0,0-1 1,-2 1-1,1-1 0,-2 0 1,0 0-1,-1 1 0,0-1 1,-2 0-1,0 1 0,0-1 1,-1 1-1,-1 0 0,-1 0 1,0 1-1,-15-26 0,17 34 78,-1 0-1,0 0 0,0 0 1,-1 0-1,0 1 1,0 0-1,0 0 0,0 1 1,-1-1-1,0 1 1,0 1-1,0-1 0,0 1 1,0 1-1,-1-1 1,1 1-1,-1 0 0,1 1 1,-9-1-1,3 1 28,1 1 0,0 0 0,0 0 0,0 1 0,-1 1 0,1 0 0,0 0 0,1 2 0,-1-1 0,0 1 0,1 1 0,-12 7 0,3-1 73,1 2 0,1 0 0,0 2 0,1-1 0,0 2 0,1 1 1,1 0-1,1 0 0,1 2 0,0 0 0,1 0 0,-13 29 1,17-30 18,2-1 0,0 1 0,0 1 0,2-1 0,0 1 1,1 0-1,2-1 0,-1 1 0,2 0 0,0 0 1,2 0-1,0 0 0,1 0 0,1 0 0,8 24 1,-5-23-47,1-1 1,1 0 0,0 0 0,1-1 0,2 0-1,-1-1 1,2 0 0,0-1 0,29 26 0,-22-25-52,2-2 1,0 0 0,1-1-1,0-1 1,1-2 0,0 0-1,1-1 1,0-2 0,40 9-1,-44-13-86,-1-1-1,1-1 1,0-1-1,0-1 0,0-1 1,0 0-1,-1-2 1,1 0-1,-1-2 0,0 0 1,0-1-1,25-11 1,-36 13 64,-1 0 1,0-1 0,0 0 0,0 0 0,0-1-1,-1 1 1,0-2 0,-1 1 0,1-1 0,-1 0-1,0 0 1,-1-1 0,0 0 0,0 0 0,-1 0 0,0 0-1,0-1 1,-1 0 0,0 1 0,0-1 0,-1 0-1,0-1 1,-1 1 0,0 0 0,0 0 0,-1-1-1,-2-16 1,1 24 44,1 0 1,-1-1-1,0 1 0,0 0 0,-1 0 0,1 0 1,0 0-1,-1 0 0,1 0 0,-1 0 0,1 0 1,-1 0-1,0 1 0,0-1 0,0 1 0,0-1 0,0 1 1,0 0-1,0 0 0,-1 0 0,1 0 0,0 0 1,-1 0-1,1 1 0,-5-1 0,-6-2 118,-1 2-1,0 0 1,-18 0-1,24 1-64,0 1 34,0-1 0,-1 1 0,1 1 0,0 0 0,0 0 0,1 0 0,-1 1 0,0 0 0,1 1 0,0 0 0,-8 5 0,12-7-21,-1 0 0,1 1 0,0-1 0,0 1 0,0 0 0,0 0 0,0 0 0,0 0 0,1 1 0,0-1 0,0 1 0,0-1 0,0 1 0,0 0 0,1 0 0,0 0 0,0 0 0,0 0 0,0 0 0,0 0 0,1 0 0,0 0-1,0 0 1,0 7 0,3-1 9,-1 1 0,1-1-1,1 0 1,0-1-1,0 1 1,1-1 0,0 1-1,1-1 1,0-1-1,0 1 1,1-1 0,0 0-1,0-1 1,1 0-1,0 0 1,15 10 0,2-1 11,0-2 0,0-1 1,2 0-1,-1-2 1,36 9-1,-41-14-136,1-1-1,0-1 1,-1-1 0,34 1-1,-46-4-349,1 0 1,-1 0-1,0-1 0,0 0 0,0-1 0,-1 0 0,1 0 0,0-1 0,-1 0 0,1-1 0,-1 1 0,0-2 0,11-7 1,11-15-3479</inkml:trace>
</inkml:ink>
</file>

<file path=ppt/ink/ink19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7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509 39 7424,'-4'3'2434,"0"-11"873,3 6-3012,1 0-1,-1 0 0,0 1 0,1-1 1,-1 0-1,0 0 0,0 1 1,0-1-1,0 1 0,0-1 0,0 1 1,-1-1-1,1 1 0,-1 0 0,1-1 1,-1 1-1,1 0 0,-1 0 0,1 0 1,-1 0-1,0 1 0,0-1 1,1 0-1,-3 0 0,-31 1 268,0 2-1,0 2 1,-36 7 0,59-9-270,-17 4 294,1 0 0,0 2 0,-38 15 0,56-19-483,0 1 0,0 0 1,0 0-1,1 1 0,0 0 1,0 1-1,0 0 0,1 0 1,0 1-1,0 0 0,-9 14 1,15-19-93,1 0 1,-1 1 0,1-1-1,0 1 1,0-1 0,0 1 0,0 0-1,1-1 1,-1 1 0,1 0-1,0-1 1,0 1 0,0 0 0,1 0-1,-1-1 1,1 1 0,0-1-1,0 1 1,0-1 0,3 6 0,3 6-42,1-1 1,0 1-1,14 16 0,-16-22 9,1 0-48,0-1 0,0 0 0,1 0 0,0-1 0,0 0 0,0 0 0,1-1 0,0 0 0,1-1 0,-1 0 0,1 0 0,0-1 0,0-1 0,0 1 0,0-1 0,1-1 0,15 2 0,-4-2-624,0-1 1,0-1-1,0-1 0,0-1 0,-1-1 1,1-1-1,28-8 0,18-6-2635</inkml:trace>
</inkml:ink>
</file>

<file path=ppt/ink/ink19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7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7808,'0'29'8504,"0"19"-2179,0-21-5537,8 52 0,39 201 359,-9-41 381,99 338-1,-132-560-1342,-6-21-76,-16-37-19,12 32-100,0 0 0,1 0 0,1 0 0,0 0 0,0 0 0,0-1 0,1 1 0,1-1 0,0 0 0,0 0-1,1 1 1,0-1 0,0 0 0,1 0 0,1 1 0,0-1 0,0 0 0,0 1 0,2 0 0,-1 0 0,1 0 0,0 0 0,1 0 0,9-13 0,-8 12-1,1 0 0,1 0 0,-1 0 0,1 1 0,1 1 0,0-1 0,0 1 1,1 1-1,0-1 0,0 2 0,0-1 0,1 2 0,0-1 0,1 1 0,-1 1 0,1 0 0,-1 1 1,1 0-1,20-2 0,-23 5 75,1 0 0,-1 1 0,1 0 0,-1 0 0,1 1 0,-1 0 0,0 1 0,0 0 0,0 0 0,-1 1 0,1 0 0,-1 1 0,0 0 0,0 0 0,0 1 0,-1 0 0,1 0 0,10 13 0,-10-7 29,-1 1 0,0 1 1,-1-1-1,0 1 0,-1 0 1,-1 0-1,0 0 0,3 25 0,-2 12 136,-2 61-1,-1-14-778,2-72 281,0-1-3173,-4-24 178,0-3-1479,0-11 2297,0 1-1138</inkml:trace>
</inkml:ink>
</file>

<file path=ppt/ink/ink19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8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1 214 7936,'36'7'5701,"48"8"2166,43-2-4699,-109-12-2971,1-1 1,0-1-1,0 0 0,0-2 0,0 0 1,-1-1-1,0-1 0,1 0 0,16-9 1,-26 9-60,1 0 0,-1 0 0,-1-1 0,1-1 0,-1 1 0,0-1 0,10-12 0,-16 17-100,1 0 0,-1-1 0,0 0 0,0 1 0,0-1 0,-1 0 1,1 0-1,-1 0 0,0 0 0,1 0 0,-1 0 0,0-1 0,-1 1 0,1 0 0,-1-1 1,1 1-1,-1 0 0,0-1 0,0 1 0,-1 0 0,1 0 0,-1-1 0,1 1 0,-1 0 1,0 0-1,-3-6 0,1 4 21,-1 0 0,1 1 0,-1-1-1,0 1 1,0 0 0,-1 0 0,0 0 0,1 0 0,-1 1 0,0 0 0,-1 0 0,1 0 0,0 1 0,-1 0-1,1 0 1,-1 0 0,0 1 0,0 0 0,-11-1 0,0 0 72,0 1-1,0 1 1,0 1 0,0 1 0,-26 5-1,33-5-77,0 0-1,1 1 1,-1 1-1,1 0 0,0 0 1,0 0-1,0 1 1,1 1-1,-1 0 1,1 0-1,1 0 0,-1 1 1,1 0-1,0 0 1,1 1-1,0 0 0,0 0 1,-6 11-1,9-13-29,1 1-1,-1-1 0,1 1 1,1-1-1,-1 1 0,1 0 1,0-1-1,0 1 0,1 0 1,0 0-1,0-1 0,1 1 1,0 0-1,0 0 0,0-1 1,1 1-1,0-1 0,1 1 1,-1-1-1,1 0 0,0 0 1,1 0-1,-1 0 0,1-1 1,0 1-1,1-1 0,7 8 1,0-2-30,1 0 1,0-1-1,0 0 1,1-1-1,0 0 1,1-1-1,0-1 0,0-1 1,1 0-1,-1-1 1,1 0-1,21 2 1,-18-4-963,-1-1-1,1 0 1,0-2 0,-1 0 0,1-1 0,29-6 0,-4-1-3021</inkml:trace>
</inkml:ink>
</file>

<file path=ppt/ink/ink19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09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1 326 5248,'0'-2'575,"0"-1"1,1 1 0,0 0-1,-1 0 1,1 0-1,0-1 1,0 1-1,0 0 1,0 0-1,1 0 1,-1 1-1,1-1 1,-1 0 0,1 0-1,-1 1 1,1-1-1,3-1 1,10-14 93,3-6 13,2 0 1,0 1 0,1 1-1,1 2 1,1 0 0,1 1-1,1 1 1,0 1 0,35-16-1,-19 9-71,-35 18-502,0 1 0,1 0-1,0 0 1,-1 0-1,1 1 1,1 0 0,-1 1-1,0-1 1,1 1-1,-1 1 1,1-1-1,0 1 1,-1 1 0,13 0-1,-18 0-89,0 1-1,0 0 1,0 0-1,-1 0 1,1 0-1,0 0 0,0 0 1,-1 1-1,1-1 1,-1 1-1,1-1 1,-1 1-1,0-1 1,1 1-1,-1 0 1,0-1-1,0 1 1,0 0-1,-1 0 0,1 0 1,0 0-1,-1 0 1,1 0-1,-1 0 1,1 0-1,-1 4 1,2 61 246,-2-60-239,-2 41 167,0 89 77,3-123-245,1 1 0,0-1 0,0 1 1,2-1-1,0 0 0,10 26 1,-11-36-23,-1 0 1,1 0 0,0 0 0,0 0 0,1 0 0,-1-1-1,1 0 1,0 1 0,0-1 0,0-1 0,0 1 0,0 0-1,0-1 1,1 0 0,0 0 0,-1 0 0,1-1-1,0 0 1,-1 1 0,1-2 0,0 1 0,0 0 0,0-1-1,0 0 1,0 0 0,0-1 0,6-1 0,6 0 11,0-1 0,0-1 0,0-1 0,-1 0 1,0-1-1,28-15 0,-25 9-6,-1 0 1,0-2-1,-1 0 1,0-1-1,-1 0 1,-1-1-1,-1-1 1,0-1-1,-1 0 1,-1-1-1,-1 0 1,0 0-1,-2-1 1,0-1-1,-1 0 1,-1 0-1,5-27 1,-11 45 24,0-1 0,-1 1 0,1-1 0,-1 0 0,0 1 0,0-1 0,0 0 0,0 1 0,-1-1 0,1 1 1,-3-7-1,3 10-21,0-1 0,-1 1 1,1-1-1,-1 0 1,1 1-1,0-1 1,-1 1-1,1-1 0,-1 1 1,1-1-1,-1 1 1,0 0-1,1-1 1,-1 1-1,1-1 0,-1 1 1,0 0-1,1 0 1,-1-1-1,0 1 0,0 0 1,0 0-1,-25 8 400,23-6-374,1 0 1,0 0-1,0 0 1,0 0-1,0 1 0,0-1 1,1 1-1,-1 0 0,1-1 1,0 1-1,0 0 0,-1 0 1,2-1-1,-1 1 0,0 0 1,1 0-1,-1 0 0,1 0 1,0 5-1,3 57 198,-1-52-223,1 0 0,1-1 0,0 0-1,0 0 1,2 0 0,-1 0 0,1-1 0,1 1 0,0-2-1,13 16 1,-6-10-156,1 0-1,0 0 0,2-2 1,-1 0-1,27 17 0,-37-28-126,0 1 0,1-1 0,-1-1 0,1 1-1,11 2 1,-17-4-4,1-1 0,-1 1 0,1-1 0,0 0 0,-1 0-1,1 1 1,-1-1 0,1 0 0,0 0 0,-1-1 0,1 1 0,0 0-1,-1 0 1,1-1 0,-1 1 0,1-1 0,-1 0 0,1 1 0,-1-1 0,1 0-1,-1 0 1,0 0 0,1 0 0,-1 0 0,0 0 0,0 0 0,0 0 0,2-2-1,3-10-3309</inkml:trace>
</inkml:ink>
</file>

<file path=ppt/ink/ink19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0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69 8192,'-9'-3'5394,"14"9"1133,5 4-2750,-2 2-4606,5 16 1646,-4-10-371,-1 0 1,-1 1-1,8 31 0,-7-11 88,-2 0-1,-1 1 0,-1 44 0,-7-73-405,-2-20-104,-5-23-69,6 4 18,1-1 0,1 0 0,4-47-1,-1 61 26,1-1 0,1 1 0,0 0 0,1 0 0,0 0 0,1 0-1,1 1 1,9-17 0,-9 24 15,-1 1 0,1-1 0,1 1-1,-1 1 1,1-1 0,0 1 0,0 0 0,0 1 0,1-1-1,0 2 1,0-1 0,0 1 0,0 0 0,15-3-1,-11 3 31,0 0 0,-1 1-1,1 1 1,0 0 0,0 0-1,0 1 1,0 1 0,-1 0-1,1 1 1,20 5-1,-19-3 8,0 2 0,-1 0 0,0 0 0,0 1 0,-1 1 0,1-1 0,-2 2-1,1 0 1,-1 0 0,-1 1 0,1 0 0,-2 1 0,1 0 0,12 23-1,-13-18-43,-1 0-1,0 1 0,-1-1 0,-1 2 1,-1-1-1,0 0 0,-2 1 0,0 0 0,0-1 1,-2 1-1,-2 23 0,-2 25-2351,4-66 2269,0 0 0,0 1 0,0-1 0,1 0 0,-1 0 0,0 1 1,0-1-1,0 0 0,1 0 0,-1 0 0,0 1 0,0-1 1,0 0-1,1 0 0,-1 0 0,0 0 0,0 0 0,1 0 1,-1 1-1,0-1 0,0 0 0,1 0 0,-1 0 0,0 0 1,0 0-1,1 0 0,-1 0 0,0 0 0,1 0 0,-1 0 1,0 0-1,0 0 0,1 0 0,-1-1 0,0 1 0,0 0 1,1 0-1,-1 0 0,0 0 0,0 0 0,0 0 0,1-1 1,-1 1-1,0 0 0,0 0 0,0 0 0,1-1 0,-1 1 0,0 0 1,0 0-1,0-1 0,0 1 0,0 0 0,1 0 0,-1-1 1,0 1-1,0 0 0,0 0 0,0-1 0,1 0-454,9-8-3053</inkml:trace>
</inkml:ink>
</file>

<file path=ppt/ink/ink19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0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68 265 7552,'-2'28'12537,"10"7"-9427,20 24-3120,-25-52 135,1 0 0,1-1 0,-1 1 0,1-1 1,0 0-1,0 0 0,1-1 0,0 1 1,0-2-1,0 1 0,1 0 0,-1-1 0,1 0 1,0-1-1,0 0 0,1 0 0,-1 0 0,1-1 1,-1 0-1,1 0 0,0-1 0,12 1 1,-2-3 30,0-1 0,0 0 0,0-2 0,0 0 0,-1-1 0,25-10 0,-13 2 6,0-1 0,49-31 0,-71 40-149,0 1-1,-1-1 1,1-1 0,-1 1-1,0-1 1,-1 0 0,0 0-1,1-1 1,-2 1 0,1-1-1,-1 0 1,0 0 0,-1-1-1,1 1 1,2-14 0,-5 15-10,0-1-1,0 0 1,-1 0 0,0 0 0,-1-1 0,0 2-1,0-1 1,0 0 0,-1 0 0,0 0 0,0 0 0,0 1-1,-1-1 1,0 1 0,-1 0 0,1 0 0,-1 0-1,-7-8 1,0 2-1,0 1-1,0 0 1,-1 1 0,0 0-1,-1 1 1,0 0 0,0 1-1,-1 1 1,0 0 0,0 1-1,-1 0 1,-30-7-1,29 9-46,-1 1-1,1 0 0,-1 1 1,0 0-1,0 2 0,0 0 0,0 1 1,1 0-1,-1 2 0,0 0 1,1 1-1,0 0 0,0 1 0,0 1 1,0 1-1,1 0 0,0 1 1,0 1-1,1 0 0,-22 19 1,33-25-24,0 0 1,0 0-1,0 0 1,1 0 0,-1 0-1,1 1 1,0-1 0,0 1-1,0-1 1,1 1-1,-1 0 1,1 0 0,0 0-1,0 0 1,0 0 0,1 0-1,-1 0 1,1 0-1,0 0 1,0 0 0,1 0-1,-1 0 1,1 0 0,0 0-1,0 0 1,0 0-1,0 0 1,1 0 0,-1-1-1,1 1 1,0-1 0,0 1-1,1-1 1,-1 0-1,1 1 1,-1-1 0,1 0-1,5 3 1,3 2-101,1-1 0,0-1 0,1 0 1,-1-1-1,1 0 0,0-1 0,1 0 0,-1-1 1,1 0-1,-1-1 0,25 0 0,15-2-397,96-12 1,-87 1 411,-42 6 554,0 2-1,29-2 1,-48 5-317,-1 1-1,0-1 1,0 1-1,1-1 1,-1 1-1,0-1 1,0 1-1,0-1 1,0 1-1,0-1 1,1 1-1,-1-1 1,0 1 0,0-1-1,0 1 1,-1-1-1,1 1 1,0-1-1,0 1 1,0-1-1,0 1 1,0-1-1,0 1 1,-1-1 0,1 1-1,0-1 1,-1 1-1,1-1 1,0 0-1,0 1 1,-1-1-1,1 1 1,-1 0-1,-5 15 1635,7-6-1412,1 1 1,0-1 0,0 0-1,2 0 1,-1 0 0,1 0-1,0-1 1,1 0 0,0 1 0,1-2-1,0 1 1,0-1 0,14 15-1,-4-5-111,1-2-1,1 0 0,1-1 1,0 0-1,21 11 0,-23-16-251,1-1-1,1-1 0,21 7 1,-33-12-400,1-1 0,-1-1 1,1 1-1,0-1 0,0 0 1,-1-1-1,1 0 0,0 0 1,0-1-1,10-2 0,17-7-3510</inkml:trace>
</inkml:ink>
</file>

<file path=ppt/ink/ink19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2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212 380 7296,'-7'-5'1256,"-14"-3"2714,19 2 1690,4-5-3433,-2 3-1593,-5 17 360,3-2-630,0 0 1,0 1-1,1-1 1,0 1-1,0 0 0,1-1 1,-1 1-1,2 0 1,-1-1-1,1 1 1,4 14-1,-1-5 15,1 0-1,0-1 1,15 30-1,-16-39-280,0 0-1,0 0 1,0-1-1,1 1 1,0-1-1,0-1 0,1 1 1,-1-1-1,1 1 1,1-2-1,-1 1 0,0-1 1,1 0-1,0 0 1,10 3-1,-8-4-26,1 0 0,0-1 0,-1-1 0,1 0 0,0 0 0,0-1 0,0 0 0,0 0 0,0-1 0,0-1 0,17-4 0,-8 0 49,0-1-1,0-1 1,-1-1-1,28-17 1,65-51 71,-90 61-169,-1-2-1,0 0 0,-1-1 1,-1-1-1,26-36 0,-40 51-16,-1 1-1,1-1 0,-1 0 0,0 0 0,-1 0 1,1 0-1,-1-1 0,0 1 0,-1-1 0,1 1 0,-1-1 1,0 0-1,-1 1 0,1-1 0,-1-8 0,-2 4 2,-1 1 0,0-1-1,0 0 1,-1 1 0,0 0-1,-10-16 1,10 18-6,-2-3-7,0-1-1,-1 1 0,0 1 1,0-1-1,-1 1 1,0 1-1,-1-1 1,0 1-1,0 1 1,-1 0-1,0 0 1,0 1-1,0 0 1,-1 1-1,0 0 1,-22-7-1,11 3-76,0 2 1,0 0-1,0 1 0,-1 1 1,0 2-1,0 0 0,0 1 1,-1 1-1,1 1 0,0 2 0,0 0 1,-45 10-1,36-4-207,0 0 0,1 2-1,-54 25 1,74-30 104,0 1 0,0 1 0,1 0 0,0 1 1,-17 17-1,23-21 33,-1 1 0,2 0 0,-1 0 0,1 0 0,-1 1 0,2-1 0,-1 1 0,0 0 0,1 0 0,0 0 0,1 0 0,-2 11 0,3-13 47,0-1-1,0 1 0,0 0 1,1-1-1,0 1 1,0-1-1,0 1 0,0-1 1,0 1-1,1-1 0,0 0 1,-1 0-1,1 1 1,1-1-1,-1-1 0,0 1 1,1 0-1,-1 0 0,1-1 1,0 0-1,-1 1 1,1-1-1,1 0 0,-1 0 1,0-1-1,0 1 1,1-1-1,-1 0 0,5 2 1,11 3-430,0 0 0,1-1 0,37 4 0,-10-6-737,-1-2 0,1-2-1,89-14 1,-59 5-263,37-8-768,-78 11 1651,1 1 0,47-1 0,-99 24 6976,13-13-5685,-1 0-1,1 1 0,0-1 1,0 1-1,0 0 1,0 0-1,0 6 0,3 15 545,1 0-1,2 0 1,6 27-1,-3-23-741,-2 0-1,3 48 1,-8 199 1331,-1-137-1037,6 0-1,24 142 0,-27-270-785,8 66-465,-10-73 354,1 0-1,-1 0 1,-1 0-1,1 0 1,-1-1-1,0 1 1,0 0-1,0 0 1,-1-1-1,0 1 1,0 0 0,-4 6-1,5-10-18,-1 0-1,1 0 0,-1 0 1,0 0-1,1-1 0,-1 1 1,0 0-1,0-1 1,1 0-1,-1 1 0,0-1 1,0 0-1,0 0 1,0 0-1,0 0 0,1 0 1,-1 0-1,0-1 1,0 1-1,0 0 0,0-1 1,1 0-1,-1 1 0,0-1 1,1 0-1,-1 0 1,0 0-1,1 0 0,-2-1 1,-5-3-1203,0 0 0,0 0 0,1 0 0,0-1 0,-9-9 1,5-1-1815</inkml:trace>
</inkml:ink>
</file>

<file path=ppt/ink/ink19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3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19 459 4864,'-10'-8'4055,"1"1"3629,10-16-4896,2 8-2374,1 1 0,0 0 0,1 0-1,1 1 1,0-1 0,1 1 0,0 1-1,1-1 1,1 1 0,12-14 0,15-13 942,62-52 0,-69 66-1004,-26 22-261,0 0 0,1 0 0,-1 0 0,0 1 0,1-1 0,0 1 0,-1 0 1,1 0-1,0 0 0,0 1 0,8-3 0,-11 5-47,1-1 1,0 1 0,0-1 0,0 1-1,0-1 1,0 1 0,-1 0-1,1 0 1,0 0 0,0 0 0,-1 0-1,1 0 1,-1 1 0,1-1-1,-1 0 1,0 1 0,1-1 0,-1 1-1,0-1 1,0 1 0,0 0-1,0-1 1,0 1 0,-1 0 0,1 0-1,0 0 1,-1 0 0,1 3-1,7 20 108,-2 1 0,5 33 0,-7-34 41,1 0 1,12 34-1,-14-51-169,0 0 0,1 0 0,0 0 0,0-1 0,1 0 0,0 0 0,1 0-1,-1 0 1,1-1 0,0 0 0,8 6 0,-10-9-24,0-1-1,0 0 1,1 0 0,-1 0-1,1 0 1,0 0-1,-1-1 1,1 0 0,0 0-1,0-1 1,0 1 0,0-1-1,9 0 1,60-12 24,-71 11-22,8-2 1,0-1 0,1 0-1,-1-1 1,-1 0-1,1-1 1,-1 0-1,0 0 1,0-1-1,-1-1 1,0 0-1,0 0 1,-1 0 0,0-1-1,0-1 1,6-9-1,-6 6 14,0 0 1,-1 0-1,-1 0 0,0-1 0,0 0 0,-2 0 0,1 0 0,-2-1 1,0 0-1,-1 1 0,1-23 0,-5 24 139,-1 13 114,0 26 75,3-16-318,1 0-1,0 0 1,1 0-1,0 0 1,1 0 0,0-1-1,0 1 1,1-1-1,1 0 1,-1 0 0,1 0-1,1 0 1,0-1-1,0 0 1,0 0 0,1-1-1,0 0 1,1 0-1,9 7 1,-9-7-31,1-1 1,0 1-1,0-1 1,1-1-1,-1 0 1,1 0-1,0-1 0,1 0 1,-1-1-1,1 0 1,0-1-1,0 0 1,12 1-1,-16-3 2,0-1 0,-1 1 1,1-1-1,0-1 0,0 1 0,0-1 1,-1 0-1,1-1 0,-1 1 0,1-1 0,-1-1 1,0 1-1,0-1 0,-1 0 0,1 0 0,-1-1 1,0 1-1,0-1 0,0-1 0,-1 1 1,0-1-1,6-8 0,32-77-18,-36 102-49,-2 6 33,-2-6 37,1-1 0,0 0-1,1 0 1,-1-1 0,2 1 0,0-1-1,0 0 1,0 0 0,1 0 0,1-1-1,-1 0 1,1 0 0,1 0 0,-1-1 0,1-1-1,1 1 1,-1-1 0,1 0 0,0-1-1,0 0 1,1-1 0,15 6 0,-7-4 2,1 0 1,0-1-1,1-1 0,-1-1 1,1-1-1,0-1 1,-1 0-1,1-1 1,0-2-1,35-6 0,-46 6 2,1 0 0,-1-1-1,0 0 1,0-1 0,0 0 0,-1 0-1,1-1 1,-1-1 0,0 1-1,0-1 1,-1 0 0,0-1 0,0 0-1,0 0 1,-1 0 0,0-1-1,0 0 1,-1 0 0,0 0 0,-1-1-1,0 0 1,5-13 0,-7 12-24,0 0-1,-1 1 1,0-1 0,-1 0 0,0 0 0,0 0 0,-1 1 0,0-1-1,-1 0 1,0 1 0,-1-1 0,0 1 0,0 0 0,-1 0-1,0 0 1,-1 0 0,-7-10 0,6 11 0,0 0 0,-1 0 0,0 1 1,0 0-1,-1 1 0,1 0 0,-2 0 0,1 0 0,-1 1 0,1 0 1,-2 1-1,1 0 0,0 0 0,-13-2 0,-4-1-60,0 2 0,-1 1 0,-50-1-1,58 4-4,0 2 0,1 0-1,-1 1 1,0 1 0,1 0-1,0 2 1,0 0 0,0 1-1,0 1 1,1 0 0,0 1-1,1 1 1,0 1 0,-24 18-1,35-23-31,0 0-1,0-1 1,0 2-1,1-1 1,-7 10-1,10-13 77,0-1-1,0 0 0,0 1 0,1-1 0,-1 1 0,0 0 0,1-1 0,-1 1 0,1-1 0,0 1 1,-1 0-1,1-1 0,0 1 0,0 0 0,0-1 0,0 1 0,0 0 0,1-1 0,-1 1 1,0 0-1,1-1 0,-1 1 0,1-1 0,0 1 0,-1-1 0,1 1 0,0-1 0,2 3 0,2 0-151,1 0-1,0 0 1,0 0-1,1 0 0,-1-1 1,1 0-1,0-1 0,-1 1 1,9 0-1,67 15-1581,-23-11-192,0-3 0,0-2 0,0-3 0,68-11 0,-113 11 1595,0-1 1,1 0-1,-1-1 0,-1-1 0,1 0 0,24-11 1,-30 7 814,-11 0 4740,-3 10-35,8 11-2461,11 16-837,-6-11-1422,1 0-1,1 0 0,0-1 1,1-1-1,1 1 1,20 22-1,-19-28-293,0 1 1,1-2-1,0 1 0,0-2 1,1 0-1,19 9 1,-28-16-381,0 1 1,1-1-1,-1 0 1,1-1-1,0 1 1,-1-1 0,1 0-1,0-1 1,0 1-1,-1-1 1,1 0 0,0-1-1,0 1 1,0-1-1,-1-1 1,1 1-1,0-1 1,-1 1 0,8-5-1,22-11-3594</inkml:trace>
</inkml:ink>
</file>

<file path=ppt/ink/ink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2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0 2304,'-8'37'1027,"3"-1"0,0 1 0,3-1-1,2 41 1,-5 64 644,-21 76-791,10-109-114,5 1 0,4 177 1,10-245-493,10 107 515,-10-129-643,1 0 1,1-1-1,0 1 0,1-1 1,13 25-1,-15-35-109,1-1 0,0 1 0,1-1 0,-1 0-1,1 0 1,1-1 0,-1 1 0,1-1 0,0-1 0,1 0 0,-1 0 0,1 0 0,0-1 0,0 0-1,1 0 1,-1-1 0,1 0 0,0-1 0,-1 0 0,1 0 0,0-1 0,0 0 0,0 0 0,0-1-1,1-1 1,-1 1 0,0-1 0,0-1 0,-1 0 0,1 0 0,0-1 0,-1 0 0,1 0 0,-1-1-1,0 0 1,14-9 0,-3-5-26,-2 0 0,0 0-1,0-2 1,-2 0 0,-1-1-1,0 0 1,-2-1 0,0 0-1,-2-1 1,0-1 0,6-25-1,-16 74-100,0 0-1,2 0 0,8 47 1,-9-65 123,1 1 1,0-1-1,1 0 0,0 1 1,0-2-1,0 1 1,1 0-1,0 0 1,0-1-1,1 0 1,0 0-1,0 0 1,0-1-1,1 0 1,7 6-1,-9-8-8,1 0 0,-1-1-1,0 0 1,1 0 0,0 0-1,-1 0 1,1-1-1,0 0 1,0 0 0,0 0-1,0-1 1,0 0 0,0 1-1,0-2 1,0 1 0,0-1-1,0 1 1,0-1 0,0-1-1,-1 1 1,1-1 0,0 0-1,-1 0 1,8-4-1,8-6-22,1-1-1,-1-1 0,-1-1 1,-1-1-1,0-1 1,-1 0-1,-1-1 0,0-1 1,-2 0-1,0-1 0,-1-1 1,-1 0-1,-1-1 0,-1 0 1,11-35-1,-18 31-79,-3 26 74,0 0 0,0 0 1,-1-1-1,1 1 1,0 0-1,-1 0 0,1 0 1,0 0-1,0 0 1,-1 0-1,1 0 1,0 0-1,-1 0 0,1 0 1,0 0-1,0 0 1,-1 0-1,1 0 0,0 0 1,-1 0-1,1 0 1,0 1-1,0-1 1,-1 0-1,1 0 0,0 0 1,0 0-1,-1 0 1,1 1-1,0-1 1,0 0-1,-1 0 0,1 1 1,0-1-1,0 0 1,0 0-1,0 1 0,-1-1 1,-27 40-35,24-32 110,0 0 1,1 1 0,0-1-1,0 1 1,1 0 0,0 0-1,1 0 1,0 0-1,0 1 1,1-1 0,0 0-1,0 0 1,1 0-1,1 1 1,-1-1 0,1 0-1,1-1 1,0 1 0,0 0-1,1-1 1,0 1-1,9 12 1,-7-12-96,1 1 0,0-2 1,1 1-1,0-1 0,0 0 0,1-1 1,0 0-1,0 0 0,1-1 0,0-1 0,0 1 1,0-1-1,1-1 0,-1 0 0,1-1 0,0 0 1,0 0-1,13 1 0,-8-3-772,0 0 1,-1 0-1,1-2 1,0 0-1,-1-1 0,1 0 1,22-7-1,-3-5-1530</inkml:trace>
</inkml:ink>
</file>

<file path=ppt/ink/ink19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4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1052 7808,'12'-11'12287,"41"-22"-9998,-22 15-1634,9-11-79,-1-2 0,-2-1 0,48-54 0,-64 63-448,-1-1 0,0 0 0,-2-2 0,-1 0 0,-1-1 0,-1-1 0,-2 0 0,-1-1 0,17-60 0,-26 78-137,-1-1 0,0 1 0,-1-1 0,-1 0-1,0 0 1,0 0 0,-1 1 0,-1-1 0,0 0 0,0 1 0,-1 0-1,-1-1 1,-7-15 0,5 11-16,0 1-1,-2 0 0,0 0 1,0 0-1,-2 1 1,1 0-1,-2 1 0,0 0 1,-23-20-1,19 18-6,-2 1 0,1 1 0,-2 0 0,0 1 0,0 1 0,-1 1 0,-1 1 0,1 0 0,-2 2 0,1 0 0,-30-6 0,27 9 13,1 0 0,-1 1 0,0 2 1,0 0-1,0 1 0,-42 7 0,48-5 47,-1 2 0,1 1 0,1 0 0,-1 1 1,1 0-1,0 1 0,1 1 0,-1 1 0,-23 18 1,32-21 15,0 1 0,0 0 0,1 0 0,0 1 0,1-1 1,-1 1-1,1 1 0,1-1 0,0 1 0,0 0 0,0 0 1,1 0-1,1 0 0,-4 19 0,3 1 79,1 0-1,1 1 0,4 37 1,1-10 98,2 0 1,3 0 0,2 0 0,21 60 0,63 151 550,-73-219-506,1-1-1,3 0 1,44 62-1,-59-97-347,1 0-1,24 20 0,5 6-1589,-38-37-141,-3-6-533,0-14-1174,0 1-214</inkml:trace>
</inkml:ink>
</file>

<file path=ppt/ink/ink19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4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380 127 5888,'11'-14'1437,"24"-27"2767,-7 13 1952,-27 27-6068,0 1 1,-1-1 0,1 1-1,0-1 1,0 0 0,-1 1-1,1-1 1,0 0 0,-1 1-1,1-1 1,0 0 0,-1 0-1,1 0 1,-1 0 0,0 1-1,1-1 1,-1 0 0,0 0-1,1 0 1,-1 0 0,0 0-1,0 0 1,0 0 0,0 0-1,0 0 1,0 0 0,0 0-1,0 0 1,0 0 0,0 0-1,-1 0 1,1 0 0,0 0-1,-1 0 1,1 1 0,-1-1-1,1 0 1,-1-1 0,-1 1-71,0 0-1,0 0 1,0 0 0,0 0 0,0 0 0,0 0 0,0 1 0,-1-1-1,1 1 1,0-1 0,0 1 0,0 0 0,-1 0 0,1 0 0,0 0-1,0 0 1,-1 0 0,-3 2 0,-44 11 1087,0 3-1,-66 29 1,57-21-664,46-20-360,1 1 0,0 0 1,0 1-1,0 0 1,0 1-1,1 0 1,0 1-1,1 0 1,-1 1-1,-12 14 1,23-23-80,0 0 0,-1 1 0,1-1 0,0 1 1,0-1-1,0 0 0,0 1 0,-1-1 1,1 1-1,0-1 0,0 1 0,0-1 0,0 0 1,0 1-1,0-1 0,0 1 0,0-1 1,0 1-1,0-1 0,0 0 0,0 1 0,1-1 1,-1 1-1,0-1 0,0 1 0,0-1 1,1 0-1,-1 1 0,0-1 0,0 0 1,1 1-1,-1-1 0,0 0 0,1 1 0,-1-1 1,0 0-1,1 0 0,-1 1 0,0-1 1,1 0-1,-1 0 0,1 0 0,-1 1 0,0-1 1,1 0-1,-1 0 0,1 0 0,-1 0 1,1 0-1,0 0 0,39 7 50,-25-6-4,271 18 146,-180-16-38,0 4 0,110 23-1,-197-26-132,112 28 270,-111-26-224,-1 0 0,0 2 0,0 0 0,24 15 0,-41-22-47,0 0 0,0 0-1,-1 0 1,1 1-1,0-1 1,0 1-1,-1-1 1,1 1 0,-1-1-1,1 1 1,-1 0-1,0 0 1,0 0-1,0 0 1,0 0 0,0 0-1,0 0 1,0 0-1,0 3 1,-1-3 5,0 0 0,-1 0 0,1-1 0,0 1 0,-1 0 0,1 0 0,-1 0-1,0-1 1,1 1 0,-1 0 0,0-1 0,0 1 0,0 0 0,0-1 0,0 1 0,-1-1 0,-1 2 0,-5 4 25,0-1 0,0 0 0,0-1 0,-1 0 0,0 0 0,-11 4-1,-2-1-250,0 0-1,-1-2 0,0 0 0,-1-1 1,1-2-1,-1 0 0,0-2 0,1 0 1,-1-2-1,-47-7 0,57 3-1726,17-8-1396,3 1-262</inkml:trace>
</inkml:ink>
</file>

<file path=ppt/ink/ink19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5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43 515 10880,'-18'0'5376,"7"0"-5121,11 0 8193,-3 7-8320,-2-2 128,-1 15 128,6-10 128,14 15-640,1-5 128,4 10 128,-5-7 128,24-3-1152,-10-8 128,18-12-2560,-8 0 128</inkml:trace>
  <inkml:trace contextRef="#ctx0" brushRef="#br0" timeOffset="1">142 29 13952,'-76'-28'6911,"44"40"-9599,27-12 11648,5 4-13056,0-1 128,23 3-2815,-4-3 127</inkml:trace>
</inkml:ink>
</file>

<file path=ppt/ink/ink19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6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230 296 7040,'-2'1'528,"1"-1"0,0 1 0,-1-1 1,1 1-1,0 0 0,0 0 0,-1 0 0,1-1 1,0 1-1,0 0 0,0 1 0,0-1 0,0 0 1,0 0-1,0 0 0,1 0 0,-1 1 0,0-1 1,1 0-1,-1 1 0,1-1 0,-1 1 0,1-1 1,-1 1-1,1-1 0,0 0 0,0 1 0,0-1 1,0 3-1,12 22-1527,-8-20 1172,0-1-1,0 1 0,0-1 1,0 0-1,1 0 1,0 0-1,0 0 0,1-1 1,-1 0-1,1 0 0,0-1 1,0 1-1,0-1 0,0 0 1,0-1-1,1 0 1,-1 0-1,1 0 0,0-1 1,0 0-1,-1 0 0,1-1 1,0 1-1,10-2 1,0-2-129,-1 0 0,0-1 0,0-1 0,0 0 0,0-1 0,-1-1 0,0-1 0,-1 0 0,1 0 0,-1-2 0,-1 1 0,0-2 0,0 0 0,-1-1 0,17-21 0,-24 27-32,0-1 1,0 1 0,-1-1 0,0-1-1,0 1 1,-1-1 0,4-11 0,-6 15-8,0-1 0,0 1 1,0 0-1,-1-1 0,0 1 1,0-1-1,0 1 0,0-1 0,-1 1 1,1 0-1,-1-1 0,0 1 0,-1 0 1,1-1-1,-1 1 0,-4-7 1,-2-1-20,-1 2 0,-1-1 0,1 1 1,-2 1-1,1 0 0,-1 0 1,-1 1-1,1 0 0,-1 1 0,-1 0 1,1 1-1,-1 1 0,-25-7 1,11 5-9,0 2 1,0 1 0,0 1-1,-1 2 1,1 0 0,-1 2-1,1 1 1,0 1 0,0 2-1,0 0 1,0 2 0,1 1-1,-38 17 1,61-24 14,0 0 1,-1 0 0,1 1-1,0 0 1,0 0-1,0 0 1,1 0-1,-1 0 1,0 0 0,1 1-1,-1-1 1,1 1-1,0 0 1,0-1-1,0 1 1,0 0 0,1 0-1,-1 1 1,1-1-1,-2 5 1,3-5-3,0 0 0,0 0 1,0 0-1,1 0 0,-1 0 0,1 0 1,0-1-1,0 1 0,0 0 0,0 0 1,1-1-1,-1 1 0,1-1 0,-1 1 1,1-1-1,0 0 0,0 1 0,0-1 0,0 0 1,0 0-1,1-1 0,-1 1 0,0 0 1,1-1-1,2 2 0,12 6-28,-1-1 0,1-1 0,0-1 0,0 0 0,1-1 0,0-1 0,0-1 0,0 0 0,19-1 0,21 0-34,88-8 0,144-33 221,-237 27 362,-58 14-351,1 1 0,-1 0 1,1 0-1,-1 0 1,1 0-1,0 1 0,0-1 1,1 1-1,-1 0 0,1 1 1,0-1-1,-4 6 1,6-7-142,0-1 1,-1 1-1,1-1 1,0 1-1,0 0 0,0-1 1,0 1-1,1 0 1,-1 0-1,1 0 1,0-1-1,0 1 1,0 0-1,0 0 1,0 0-1,0 0 0,1-1 1,-1 1-1,1 0 1,0 0-1,0-1 1,0 1-1,0 0 1,1-1-1,-1 1 1,1-1-1,-1 0 1,1 1-1,0-1 0,0 0 1,0 0-1,4 3 1,3 2-52,1 0 0,0-1 0,0-1 0,0 1 0,0-2 1,1 1-1,0-2 0,0 1 0,0-1 0,13 1 0,-15-3-320,1 0 0,0 0-1,0-1 1,0-1-1,12-1 1,-16 1-194,0 0 1,0-1-1,0 0 1,-1 0-1,1 0 1,0-1-1,-1 0 1,0 0-1,5-3 1,14-14-3062</inkml:trace>
</inkml:ink>
</file>

<file path=ppt/ink/ink19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6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509 53 8832,'-8'-6'1926,"0"1"0,0 0-1,0 0 1,-18-7 0,4 1 882,17 10-2736,1-1 1,-1 1-1,0-1 1,0 1 0,1 1-1,-1-1 1,0 1-1,0 0 1,0 0 0,0 0-1,-6 2 1,-58 12 553,44-8-609,-26 4 205,31-7 37,0 0 0,0 2 1,0 0-1,0 1 1,1 1-1,0 0 1,1 2-1,-1 0 1,-19 15-1,37-24-251,1 0 1,-1 0-1,1 0 0,0 1 0,-1-1 0,1 0 1,0 0-1,-1 1 0,1-1 0,0 0 1,-1 1-1,1-1 0,0 0 0,0 1 0,-1-1 1,1 0-1,0 1 0,0-1 0,0 1 0,0-1 1,0 0-1,-1 1 0,1-1 0,0 1 1,0-1-1,0 0 0,0 1 0,0-1 0,0 1 1,0-1-1,0 1 0,0-1 0,1 0 0,-1 1 1,0-1-1,0 1 0,0-1 0,0 0 1,1 1-1,-1-1 0,0 0 0,0 1 0,0-1 1,1 0-1,-1 1 0,0-1 0,1 0 0,-1 1 1,0-1-1,1 0 0,-1 0 0,0 0 0,1 1 1,-1-1-1,1 0 0,-1 0 0,1 0 1,44 12 154,195 1 93,151 14 128,-377-26-350,-2 1-1,1 1 1,0 0-1,0 0 0,-1 2 1,1-1-1,-1 2 1,-1-1-1,21 14 1,-29-16-15,0-1 0,-1 0 1,1 1-1,0 0 1,-1 0-1,0-1 0,0 1 1,0 1-1,0-1 0,0 0 1,0 0-1,-1 1 0,0-1 1,0 1-1,1 4 0,-1-3 6,-1-1 1,0 1-1,-1-1 0,1 0 0,-1 1 0,0-1 0,0 0 0,0 0 0,0 1 0,-1-1 0,0 0 0,0 0 0,0 0 0,0-1 0,-5 7 0,0-2 17,0-1-1,0 0 1,0 0-1,-1 0 0,0-1 1,0 0-1,-1-1 1,0 0-1,0 0 0,0-1 1,0 0-1,-1 0 1,1-1-1,-1-1 0,0 1 1,0-2-1,-13 2 1,7-2-119,-1 0 0,1-1 1,-1-1-1,1 0 0,-1-1 1,1-1-1,0 0 0,0-1 1,-29-12-1,44 15 5,-1 1-1,1-1 1,0 0-1,-1 1 0,1-1 1,0 0-1,0 0 1,-1 0-1,1 0 1,0 0-1,0 0 1,0 0-1,0 0 1,0 0-1,1 0 1,-1 0-1,-1-3 0,2 4-32,0-1-1,0 0 1,0 0 0,0 0-1,0 1 1,0-1-1,0 0 1,0 0-1,1 1 1,-1-1-1,0 0 1,1 0-1,-1 1 1,0-1-1,1 0 1,-1 0-1,1 1 1,-1-1-1,1 1 1,-1-1-1,1 0 1,0 0-1,6-4-1009,0 0 0,0 1 0,0 0 0,14-6 0,-8 4-308,17-11-2054</inkml:trace>
</inkml:ink>
</file>

<file path=ppt/ink/ink19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6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61 532 11264,'-38'12'5631,"19"24"-6782,15-33 10622,4 17-9471,0-4 128,9 7 0,0-7 0,19 11-256,-5 1 128,20-17-768,-9 1 128,7-19-2560,-2-2 128</inkml:trace>
  <inkml:trace contextRef="#ctx0" brushRef="#br0" timeOffset="1">178 34 14208,'-57'-34'7039,"77"41"-10367,-15-7 12160,18-7-15488,-5 7 1</inkml:trace>
</inkml:ink>
</file>

<file path=ppt/ink/ink19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7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71 293 5248,'0'0'172,"1"0"0,-1 0 0,0 0 0,1 0 0,-1 0 0,0-1 0,0 1 0,1 0 0,-1 0 0,0 0 1,0 0-1,0-1 0,1 1 0,-1 0 0,0 0 0,0 0 0,0-1 0,0 1 0,1 0 0,-1 0 0,0-1 0,0 1 0,0 0 0,0 0 0,0-1 0,0 1 0,0 0 1,0-1-1,0 1 0,0 0 0,0 0 0,0-1 0,0 1 0,0 0 0,0-1 0,0 1 0,0 0 0,0 0 0,0-1 0,0 1 0,0 0 0,-1 0 0,1-1 0,0 1 1,0 0-1,0 0 0,0-1 0,-1 1 0,1 0 0,0 0 0,0 0 0,0 0 0,-1-1 0,1 1 0,0 0 0,0 0 0,-1 0 0,1 0 0,-10 4 5549,4 5-5636,3-1 65,-1 0 0,1 0 1,0 0-1,1 1 1,0-1-1,0 1 0,0 13 1,2-18-32,0 0 0,1 1 0,-1-1 0,1 0 0,0 0 0,0 0 0,1 0 0,-1-1 0,1 1 0,0 0 0,0-1 0,0 1 0,1-1 0,-1 1 0,1-1 0,0 0 0,0 0 0,0 0 1,7 4-1,0 0-2,1 0 0,0-1-1,1 0 1,-1-1 0,1 0 0,0-1 0,1 0 0,-1-1 0,1 0 0,24 1 0,4-2 30,0-2 0,43-5 1,-58 1-106,0-1 1,0-1 0,0-2-1,-1 0 1,0-2 0,-1 0-1,0-2 1,0-1 0,-2 0-1,1-2 1,21-19 0,-37 29-36,0 0 1,0 0-1,-1-1 1,0 0 0,0 0-1,0-1 1,0 0-1,-1 0 1,-1 0 0,1 0-1,-1-1 1,0 0 0,5-16-1,-7 19-11,-1 0 0,0-1-1,0 1 1,0-1 0,0 1-1,-1-1 1,0 1 0,-1-1-1,1 1 1,-1-1 0,0 1-1,0-1 1,0 1 0,-1 0-1,0 0 1,0-1 0,-1 1-1,1 0 1,-1 1 0,0-1-1,0 0 1,-1 1 0,1 0-1,-8-7 1,-1 0-17,-1 0 0,0 1 0,0 0 0,-1 1-1,0 1 1,-30-13 0,23 13-9,0 1 1,0 1-1,-1 1 0,0 1 0,0 1 1,0 1-1,-28 0 0,32 2 12,-15-3-36,0 3-1,-1 0 1,1 2-1,0 2 1,0 1-1,1 1 1,-1 2-1,-51 20 1,77-25-10,0 1 1,0 0 0,0 0-1,1 0 1,-11 11 0,15-14 33,1 0-1,0 0 1,-1 0 0,1 1 0,0-1 0,0 0 0,0 1 0,0-1 0,0 1-1,0-1 1,1 1 0,-1-1 0,0 1 0,1 0 0,-1-1 0,1 1 0,0 0-1,-1 0 1,1-1 0,0 1 0,0 0 0,0 0 0,0-1 0,1 1-1,-1 0 1,0-1 0,1 1 0,-1 0 0,1-1 0,-1 1 0,3 3 0,1-1-94,1 1 1,0 0 0,1-1 0,-1 0 0,1 0-1,0-1 1,0 0 0,0 0 0,0 0-1,9 2 1,68 20-975,-80-24 1056,35 8-497,0-3 0,0 0 0,59-1 1,109-13-507,-199 7 1023,7 0 83,-1-1-1,1-1 0,-1 0 1,20-8-1,12-4 2092,-43 15-1150</inkml:trace>
</inkml:ink>
</file>

<file path=ppt/ink/ink19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8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2176,'0'0'1024,"32"-27"-3072,-21 18 1152</inkml:trace>
</inkml:ink>
</file>

<file path=ppt/ink/ink19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8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10 188 9600,'-8'-9'3018,"7"12"979,10 28 3796,0-3-5275,-3-3-4207,-3-1 2228,-1-3-279,1 0-1,1 0 1,0 0 0,2 0-1,0-1 1,1 1 0,1-2-1,1 1 1,15 22-1,-24-41-253,0-1-1,0 1 1,0-1-1,1 1 1,-1-1-1,0 1 1,1-1-1,-1 0 1,0 1-1,1-1 1,-1 1-1,0-1 1,1 0-1,-1 1 1,1-1-1,-1 0 1,1 1-1,-1-1 1,1 0-1,-1 0 1,1 1-1,-1-1 1,1 0-1,-1 0 1,1 0-1,-1 0 1,1 0-1,0 0 1,-1 0-1,1 0 1,-1 0-1,1 0 1,0 0-1,7-18 142,-4-28-32,-4 46-116,-6-103 107,3 73-116,1 0 0,1 0 1,7-59-1,-5 80-1,1 0 0,1 0 1,0 0-1,0 1 0,0-1 0,1 1 0,0 0 1,1 0-1,0 0 0,0 1 0,1-1 0,0 1 1,0 1-1,0-1 0,1 1 0,0 0 0,11-7 0,-13 9 15,1 0 0,0 0 0,0 1 0,0 0 0,1 0 0,-1 0 0,1 1 0,-1 0 0,1 0 0,0 1 0,0 0 0,0 0 0,0 0 0,-1 1 0,1 0 0,0 0 0,0 1 0,0 0 0,0 0-1,0 1 1,0-1 0,-1 2 0,1-1 0,-1 1 0,0 0 0,7 4 0,3 2 72,0 0 1,-1 2-1,0 0 0,0 1 0,-2 0 1,1 1-1,-1 1 0,-1 0 0,-1 0 1,0 1-1,12 22 0,-18-26 13,1 1 0,-1-1 0,-1 1 0,0 1 0,0-1 0,-2 1 0,1-1 0,-2 1 0,1 0 0,-2-1 0,0 1 0,0 0 0,-1 0 0,-1 0 0,0-1 0,-1 1 0,-5 15 0,5-20-102,-16 52 324,20-39-1127,-1-20 751,0-1 1,1 0-1,-1 1 1,1-1 0,-1 0-1,1 0 1,-1 1-1,0-1 1,1 0 0,-1 0-1,1 0 1,-1 0-1,1 1 1,-1-1 0,1 0-1,-1 0 1,1 0 0,-1 0-1,1 0 1,-1 0-1,1 0 1,-1 0 0,1-1-1,-1 1 1,1 0-1,-1 0 1,1 0 0,-1 0-1,1-1 1,-1 1-1,1 0 1,-1 0 0,0-1-1,1 1 1,-1 0 0,1-1-1,2-1-414,0 0 0,-1 0 0,1-1 0,-1 1 0,1 0 0,-1-1 0,0 0 0,0 1 0,0-1 0,2-4 0,0 0-652,11-14-2837</inkml:trace>
</inkml:ink>
</file>

<file path=ppt/ink/ink19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8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 3584,'-23'4'1740,"5"1"1286,7-5 3493,12-2-5282,-1 2-1193,0-1 0,0 1 0,0 0 0,0-1-1,0 1 1,0 0 0,0-1 0,0 1 0,0 0 0,0-1 0,0 1 0,1 0-1,-1-1 1,0 1 0,0 0 0,0-1 0,0 1 0,1 0 0,-1 0-1,0-1 1,0 1 0,1 0 0,-1 0 0,0-1 0,0 1 0,1 0-1,-1 0 1,0 0 0,1 0 0,-1-1 0,0 1 0,1 0 0,-1 0-1,0 0 1,1 0 0,-1 0 0,0 0 0,1 0 0,-1 0 0,0 0 0,1 0-1,-1 0 1,1 0 0,-1 0 0,0 0 0,1 0 0,-1 0 0,0 1-1,0-1 1,1 0 0,-1 0 0,0 0 0,1 0 0,-1 1 0,0-1-1,0 0 1,1 0 0,-1 1 0,0-1 0,1 1 0,6 13 1523,-6-14-1565,1 11 590,1-1-1,-1 2 1,-1-1-1,0 0 1,-1 13 0,5 42 1192,-3-59-1577,-1-1 1,1 1-1,0 0 1,0 0-1,1-1 1,5 10-1,-6-14-166,0 1 0,-1-1 0,1 0-1,0 0 1,0 0 0,1-1-1,-1 1 1,0 0 0,1-1 0,-1 1-1,0-1 1,1 0 0,0 0-1,-1 0 1,1 0 0,0-1 0,-1 1-1,1 0 1,0-1 0,0 0-1,0 0 1,2 0 0,11-1-297,0-1 0,-1 0 0,1-1 0,-1-1 0,0 0 0,20-9 0,60-32-2837,-7 3-385</inkml:trace>
</inkml:ink>
</file>

<file path=ppt/ink/ink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2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1010 3200,'0'0'47,"0"0"0,0 0 0,1 0 0,-1 0 0,0 0 1,0 0-1,0 0 0,0 0 0,0 0 0,1 0 0,-1 0 0,0 0 0,0 0 0,0 0 0,0 0 1,0 0-1,0 0 0,0-1 0,1 1 0,-1 0 0,0 0 0,0 0 0,0 0 0,0 0 0,0 0 1,0 0-1,0 0 0,0 0 0,1 0 0,-1-1 0,0 1 0,0 0 0,0 0 0,0 0 1,0 0-1,0 0 0,0 0 0,0 0 0,0-1 0,0 1 0,0 0 0,0 0 0,0 0 0,0 0 1,0 0-1,0 0 0,0-1 0,0 1 0,0 0 0,0 0 0,0 0 0,0 0 0,0 0 1,0 0-1,0-1 0,25-1 2446,36-7-563,-12-6-1608,-1-2 1,-1-3-1,-1-2 0,83-52 1,-108 60-240,-1-1-1,-1-1 1,-1-1 0,0 0 0,-1-1-1,-1-1 1,-1-1 0,-1 0 0,0-1 0,-2-1-1,0 0 1,10-29 0,-16 32-52,-1-1 0,0 0 0,-2 0 0,0-1-1,-2 1 1,0 0 0,-1-1 0,-1 1 0,-1-1 0,-1 1 0,-1 0 0,-1 0 0,0 1 0,-1-1 0,-2 1 0,-9-19-1,11 24-31,-2-1-1,0 2 1,0-1-1,-1 1 1,-1 1-1,0 0 0,-1 0 1,0 1-1,-1 0 1,0 1-1,-1 0 0,0 1 1,0 0-1,-1 1 1,0 1-1,0 0 1,-1 1-1,0 1 0,0 0 1,0 1-1,-19-3 1,23 6 15,0 1 0,0-1 1,0 2-1,1-1 0,-1 2 1,0-1-1,1 1 1,-1 1-1,1 0 0,-1 1 1,1-1-1,0 2 1,1 0-1,-1 0 0,1 1 1,0 0-1,0 0 0,-9 10 1,6-4 38,1 0 1,0 1 0,1 0-1,1 1 1,0 0 0,1 0 0,1 1-1,0 0 1,0 0 0,2 1-1,-6 25 1,2 5 131,2-1 0,2 1-1,1 0 1,3 0 0,6 50 0,2-25 199,4-1 0,33 113 0,53 252 826,-82-354-969,-7-62-606,2-18-920,16-28-2179,-7 7 1943,8 1-697,2 5-86</inkml:trace>
</inkml:ink>
</file>

<file path=ppt/ink/ink19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19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49 371 7808,'0'0'175,"0"0"0,-1 0 0,1 0 1,0 0-1,-1 0 0,1 0 0,-1 0 1,1-1-1,0 1 0,-1 0 0,1 0 1,0 0-1,-1 0 0,1 1 0,0-1 1,-1 0-1,1 0 0,-1 0 0,1 0 0,0 0 1,-1 0-1,1 1 0,0-1 0,0 0 1,-1 0-1,1 0 0,0 1 0,-1-1 1,1 0-1,0 0 0,0 1 0,-1-1 1,1 0-1,0 1 0,0-1 0,0 0 0,-1 1 1,-13 22 5119,-5 23-1996,18-42-3238,0-1 0,0 0-1,1 1 1,0-1 0,0 1 0,0-1 0,0 1 0,0-1 0,1 1 0,-1-1 0,1 1 0,0-1 0,0 0 0,0 1 0,1-1 0,-1 0 0,1 0 0,-1 0 0,1 0-1,0 0 1,0 0 0,1-1 0,-1 1 0,1-1 0,-1 1 0,1-1 0,0 0 0,0 0 0,-1 0 0,2 0 0,-1-1 0,0 1 0,0-1 0,4 1 0,10 5 209,1-2 0,-1 0 0,1-1 1,0 0-1,26 1 0,-28-3-194,1-1-1,0 0 1,-1-1 0,1-1-1,0 0 1,-1-1 0,1-1-1,-1-1 1,0 0 0,17-7-1,-20 5-18,0-1 0,-1 0 0,0 0 0,-1-2 0,1 1 0,-2-1 1,1-1-1,17-21 0,-22 23-41,0 0 1,-2-1 0,1 1-1,-1-1 1,0 0 0,0 0-1,-1-1 1,-1 1 0,0-1-1,0 1 1,0-1-1,-1 0 1,-1-17 0,-1 13-7,-1 0 1,0 0 0,-1 0-1,0 1 1,-1-1 0,-1 1-1,0 0 1,-1 0 0,0 0-1,-1 1 1,0 0 0,-1 0-1,-18-20 1,16 22-20,0 0 1,-1 0-1,0 1 0,0 0 0,-1 1 0,0 1 1,-1 0-1,0 0 0,0 1 0,0 1 0,0 0 1,-1 1-1,0 1 0,0 0 0,0 0 1,-26 0-1,31 2-37,-1 1 0,0 0 0,1 1 0,-1 0 0,1 1 0,-1 0 0,1 0 0,-1 1 0,1 0-1,0 0 1,0 1 0,1 0 0,-1 1 0,1 0 0,0 0 0,0 1 0,1 0 0,-9 9 0,13-12-46,1-1 1,0 1-1,0 0 0,0-1 1,1 1-1,-1 0 0,0 0 1,1 1-1,0-1 0,0 0 0,0 0 1,0 0-1,1 1 0,-1-1 1,1 1-1,0-1 0,0 0 1,0 1-1,0-1 0,0 0 0,1 1 1,0-1-1,-1 0 0,1 1 1,0-1-1,1 0 0,-1 0 0,1 0 1,-1 0-1,1 0 0,0 0 1,0 0-1,0-1 0,0 1 1,4 2-1,5 6-531,1 0 1,0-1 0,0 0-1,1-1 1,1 0-1,15 7 1,51 25-2855</inkml:trace>
</inkml:ink>
</file>

<file path=ppt/ink/ink19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0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0 146 7680,'0'0'70,"1"-1"1,-1 1-1,0 0 0,1 0 1,-1 0-1,0 0 1,1 0-1,-1 0 0,0-1 1,1 1-1,-1 0 1,0 0-1,1 0 0,-1 0 1,0 0-1,1 0 1,-1 0-1,0 1 0,1-1 1,-1 0-1,0 0 1,1 0-1,-1 0 0,0 0 1,1 0-1,-1 1 1,0-1-1,1 0 0,-1 0 1,0 0-1,0 1 1,1-1-1,-1 0 0,0 0 1,0 1-1,1-1 0,-1 0 1,0 1-1,0-1 1,0 0-1,0 1 0,0-1 1,1 0-1,-1 1 1,0-1-1,0 0 0,0 1 1,0-1-1,0 0 1,0 1-1,0-1 0,0 0 1,0 1-1,0-1 1,0 0-1,-1 1 0,1-1 1,0 0-1,0 1 1,0-1-1,0 0 0,0 1 1,-1-1-1,1 0 1,0 1-1,0-1 0,-1 0 1,1 0-1,0 1 1,7 4 5193,-2 8-3347,0 10-558,-5-23-1110,6 34 490,-2 0 0,-1 0 0,-1 36 0,-3-43-172,2-1 0,1 1-1,1 0 1,1-1 0,10 35 0,-13-58-397,-1-7 22,7-144 75,-7 96-252,9-67-1,-6 104-39,0 0-1,0 0 0,1 0 0,1 0 1,1 0-1,0 1 0,1 0 0,15-23 0,-21 34 24,1 0 0,0 0 0,1 1 0,-1-1-1,1 1 1,-1-1 0,1 1 0,-1 0-1,1 0 1,0 0 0,6-3 0,-7 5 2,0-1 0,0 1 1,0 0-1,1 0 0,-1-1 0,0 1 1,0 1-1,0-1 0,0 0 0,0 0 1,0 1-1,1-1 0,-1 1 1,0 0-1,0 0 0,0 0 0,-1 0 1,1 0-1,3 2 0,3 1 15,-1 2 1,1-1-1,-1 1 0,0 0 1,0 0-1,-1 1 0,0 0 0,0 0 1,-1 1-1,0 0 0,0 0 1,0 0-1,-1 0 0,4 14 0,-2-1 29,-2 0 0,0 1-1,-1-1 1,-2 0-1,0 30 1,-19 165 126,17-198 77,3-21-149,7-28-147,-6 21 9,4-25-239,0 0-1,1-61 0,-6 66 59,0 0 1,2 0 0,1 0-1,15-46 1,-15 63 176,1 0 0,0 0 0,1 0-1,1 1 1,-1 0 0,2 0 0,0 1-1,0 0 1,1 1 0,17-14 0,-24 21 70,1 1 0,-1-1 0,1 1 0,0 0 0,0 0 1,0 0-1,0 0 0,0 1 0,0 0 0,0 0 0,1 0 1,-1 0-1,0 0 0,1 1 0,-1 0 0,0 0 0,1 0 0,-1 1 1,0-1-1,1 1 0,-1 0 0,0 0 0,0 1 0,0-1 0,0 1 1,0 0-1,0 0 0,0 0 0,0 0 0,-1 1 0,1-1 0,-1 1 1,0 0-1,0 0 0,0 1 0,0-1 0,0 1 0,3 5 1,2 3 143,0 0 0,-1 1 1,0-1-1,-1 2 1,0-1-1,-1 1 1,-1 0-1,0 0 1,-1 0-1,0 0 1,-2 0-1,1 1 1,-2-1-1,0 1 1,-2 16-1,-3 7-24,-1 0-1,-2 0 1,-2-1 0,-23 59-1,28-89-2722,5-16-2281,1 0 4102,-1-11-3106</inkml:trace>
</inkml:ink>
</file>

<file path=ppt/ink/ink19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1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29 198 10624,'-1'2'658,"0"0"1,-1 0-1,1 1 0,0-1 1,0 0-1,0 0 1,1 1-1,-1-1 1,0 1-1,1-1 1,0 1-1,-1-1 0,1 1 1,0-1-1,0 1 1,1-1-1,-1 0 1,0 1-1,1-1 0,1 4 1,6 28 2875,3-7-3893,-4-16 480,0-1 1,1 0-1,0 0 1,1 0-1,0-1 0,1-1 1,0 1-1,0-2 1,0 1-1,1-1 1,0-1-1,20 9 0,-27-14-76,0 1 0,0-1 0,1 0 0,-1 0-1,0 0 1,0 0 0,0-1 0,1 0 0,4 0-1,21-2 75,0-2 0,-1-1 0,0-1 0,0-2 0,0 0 0,33-17-1,-55 22-111,-1 0 0,0 0-1,-1-1 1,1 0 0,-1 0-1,1 0 1,-1-1 0,0 1-1,-1-1 1,1-1 0,-1 1-1,0 0 1,-1-1 0,1 0-1,4-11 1,-6 13-32,0-1 1,-1 0-1,1 0 0,-1 0 1,0 0-1,-1-1 0,1 1 1,-1 0-1,0 0 0,0 0 1,0-1-1,-1 1 1,0 0-1,0 0 0,0 0 1,-1 0-1,0 0 0,0 0 1,0 0-1,0 1 0,-1-1 1,-5-6-1,-2-4-62,-2 0 0,0 1 0,-1 0 0,-29-23-1,31 27 31,-1 2 0,-1 0 0,1 0 0,-1 1-1,-1 1 1,1 0 0,-1 1 0,-28-7-1,17 8-48,1 0 0,-1 2 0,0 1 0,-33 2 0,47 0 37,0 0-1,0 0 1,0 1-1,1 1 1,-1 0 0,1 0-1,-10 6 1,16-8-27,1 0 1,0 1-1,0 0 1,1 0-1,-1 0 0,0 0 1,1 0-1,-1 0 1,1 1-1,-1-1 1,1 1-1,0 0 1,0 0-1,1 0 1,-1 0-1,0 0 1,1 0-1,0 0 0,0 0 1,0 0-1,0 1 1,0-1-1,1 0 1,-1 7-1,1-6-126,1 0 0,0 0 0,0 0 0,1 0 0,-1 0 0,1 0 0,-1 0 0,1 0 0,1-1 0,-1 1 0,0-1 0,1 1-1,0-1 1,0 0 0,0 0 0,0 0 0,0-1 0,0 1 0,1-1 0,-1 1 0,1-1 0,4 1 0,5 4-775,1 0 1,0-1-1,0-1 0,24 5 1,17 3-2353</inkml:trace>
</inkml:ink>
</file>

<file path=ppt/ink/ink19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1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0 10112,'-43'4'4992,"15"26"-4992,24-25 9599,-1 9-9215,0 2 0,5 0 256,0 0 128,19 8-896,-1-8 128,16 7 512,-6-7 0,4-4-384,-3-5 0,8-7-1152,-8 0 0,13-12-2560,-8 5 128</inkml:trace>
</inkml:ink>
</file>

<file path=ppt/ink/ink19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1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156 867 8064,'6'0'1030,"0"1"0,1-1 0,-1 0 0,0-1 0,1 0 0,-1 0 0,0 0 0,0-1 0,7-2 1,61-24 4228,-54 20-5694,25-11 755,0-2 0,-1-3 0,79-55 0,-110 69-232,0-1 0,-1 0 0,-1-1 0,1-1 0,-2 0 0,0 0 0,0-1 0,-2 0 0,1-1 0,-2 0 0,0 0 0,-1-1 0,0 1 0,-1-1 0,4-26 0,-8 31-80,0 1 1,0-1 0,-1 0 0,0 0 0,-1 1 0,0-1-1,-1 0 1,0 1 0,-1-1 0,0 1 0,-6-14 0,6 16-9,-2-7-9,0 1 1,-2 1-1,1-1 0,-2 1 0,0 1 1,0-1-1,-1 1 0,-1 1 0,0-1 0,0 2 1,-1-1-1,0 2 0,-1-1 0,0 2 0,-1-1 1,-25-11-1,9 6-23,0 1 1,-1 2-1,0 1 1,-52-11-1,65 18 25,-1 0 0,0 1 0,1 1 0,-1 1 0,0 0 0,1 1 0,-1 1 0,0 1 0,1 0 0,-20 8 0,31-9 19,0 0 0,1 1-1,-1 0 1,1 1-1,-1-1 1,1 1 0,0 0-1,0 0 1,1 1 0,-1-1-1,1 1 1,0 0 0,0 0-1,0 1 1,1-1 0,0 1-1,-5 11 1,4-3 52,0 0 1,1 0-1,0 1 1,1-1-1,1 0 1,0 22 0,3 9 181,1 0 0,3 0 0,15 60 0,49 134 905,-9-34-257,-24-11-201,-6-27-1600,-25-150-180,2-15-1542,11-24-3984,-2-1 3631,2 3-495</inkml:trace>
</inkml:ink>
</file>

<file path=ppt/ink/ink19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2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89 256 10624,'-18'31'5248,"-5"1"-5376,18-29 10239,-9 26-9983,5-15 128,-2 18 0,2-6 0,18-6-640,-3-4 128,27-4-768,-6-4 0,26-8-2304,-12 0 0</inkml:trace>
  <inkml:trace contextRef="#ctx0" brushRef="#br0" timeOffset="1">212 0 8320,'0'0'4096,"23"6"-12672,-12-6 4992</inkml:trace>
</inkml:ink>
</file>

<file path=ppt/ink/ink19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2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1 323 9600,'17'13'13964,"-4"0"-8423,-10-10-5812,1 1-1,-1-1 0,1 0 1,-1 0-1,1 0 0,0-1 0,8 4 1,15 2 2458,2-3-2082,-1-2 0,0-1 0,1-1 0,-1-1 0,1-2 0,-1-1 0,0-1 0,0-1 0,0-2 0,-1-1 0,0-1 0,48-23 0,-72 31-134,1-1-1,0 0 0,-1 0 0,1-1 0,-1 1 0,0-1 0,1 0 0,-1 1 1,-1-1-1,1-1 0,0 1 0,-1 0 0,1-1 0,-1 1 0,0-1 1,0 0-1,-1 1 0,1-1 0,-1 0 0,0 0 0,0 0 0,0 0 0,0 0 1,-1 0-1,1-1 0,-1 1 0,0 0 0,-1 0 0,1 0 0,-1 0 1,0 0-1,0 0 0,0 0 0,-3-7 0,0 1-42,0 0 1,-1 0-1,-1 1 0,0-1 0,0 1 1,-1 1-1,0-1 0,0 1 0,-1 0 1,-14-11-1,2 7-54,-1 0 0,-1 1 0,1 2 0,-2 0 0,1 1 1,-1 1-1,0 1 0,-1 2 0,-45-4 0,44 6-58,0 2-1,-48 7 1,67-6 134,-1 0 1,1 1-1,-1 0 0,1 0 1,0 0-1,0 1 0,-6 4 1,10-6 21,0 0-1,0 1 1,0-1 0,1 1 0,-1-1 0,0 1-1,1 0 1,-1 0 0,1 0 0,0 0-1,-1 0 1,1 0 0,0 0 0,0 0 0,1 0-1,-1 1 1,0-1 0,1 0 0,-1 4 0,1-4 1,0 1 0,0-1 0,0 1 1,0-1-1,1 1 0,-1-1 0,1 0 1,0 1-1,0-1 0,0 0 0,0 0 1,0 1-1,0-1 0,0 0 0,1 0 1,-1 0-1,3 2 0,1 1-41,0 0 0,1-1 0,0 1 0,-1-1 0,13 6 0,4 0-108,-1-1-1,34 9 1,-52-18 165,148 39-497,53 17 547,-202-55-27,0-1 49,1 1 1,0 0 0,0-1 0,-1 1 0,1 1-1,0-1 1,-1 0 0,1 1 0,-1-1 0,0 1-1,1 0 1,3 4 0,-6-4 33,0 0 0,0 1 0,0-1 0,-1 0 1,1 1-1,0-1 0,-1 0 0,0 0 0,0 1 0,1-1 0,-1 0 0,-1 0 0,1 0 1,0 0-1,0 0 0,-4 3 0,-7 18 630,1 0 0,1 0 1,-13 44-1,21-62-628,1 1-1,0 0 1,1 0-1,-1 0 1,1-1-1,0 1 1,1 0-1,-1 0 1,1 0 0,0-1-1,1 1 1,-1 0-1,1-1 1,4 9-1,-3-5-8,0-3-84,1 1 0,0-1 0,0 1 0,0-1 0,1 0 0,0-1-1,0 1 1,0-1 0,1 0 0,-1 0 0,1-1 0,0 1 0,1-1 0,-1-1 0,1 1 0,0-1 0,0 0-1,0-1 1,0 0 0,9 2 0,11 2-1011,0-1 0,0-2 0,55 0 0,20-3-2855</inkml:trace>
</inkml:ink>
</file>

<file path=ppt/ink/ink19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9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1 339 8576,'1'0'4626,"6"0"-2421,-2 1 2633,78 8-1106,-65-8-3711,0-1 1,0-1-1,0-1 1,0 0-1,21-6 1,-33 6 14,122-35 965,-116 32-920,0 1 1,-1-2-1,0 0 1,1 0 0,-2-1-1,1 0 1,-1-1-1,16-15 1,-23 20-62,-1 0 0,1 0 0,-1-1 1,1 0-1,-1 1 0,0-1 1,0 0-1,-1 0 0,1 0 0,-1 0 1,0 0-1,0 0 0,0-1 0,-1 1 1,1 0-1,-1 0 0,0-1 1,0 1-1,-1 0 0,-1-8 0,0 5 1,0 1 1,-1-1-1,0 1 0,0 0 0,0 0 0,-1 0 0,0 0 0,0 1 0,0-1 0,-1 1 0,0 0 0,-7-5 0,4 3 9,0 1 0,0 0 0,-1 1 0,0 0 0,0 0 0,-1 1 0,1 0 0,-15-3 1,18 5-2,0 1 1,0 0 0,-1 0 0,1 1-1,0-1 1,0 1 0,0 1 0,-1-1-1,1 1 1,0 0 0,0 1 0,0-1-1,-11 5 1,11-2 4,-1-1-1,1 1 1,0 0-1,0 0 1,1 1-1,-1 0 1,1 0-1,0 0 1,0 0-1,1 1 1,-1 0-1,1 0 1,0 0-1,1 1 1,0-1-1,-3 8 1,3-5 27,1 0 0,0 1 0,0-1 0,1 1 0,0-1 0,1 1-1,0 0 1,1-1 0,-1 1 0,2-1 0,4 19 0,-3-19-26,0-1 0,1-1 0,0 1-1,0 0 1,1-1 0,0 0-1,0 0 1,0-1 0,1 1 0,0-1-1,1 0 1,-1-1 0,1 1-1,0-1 1,0-1 0,15 8-1,-1-2-153,0-1-1,1-1 0,-1-1 1,2-1-1,30 5 0,-10-7-1575,0-1-1,0-3 0,47-4 0,-30-2-2038</inkml:trace>
</inkml:ink>
</file>

<file path=ppt/ink/ink19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29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1 787 7936,'3'-6'10656,"5"3"-5404,19 6-3961,3 1-251,-5-7-1013,1-1 1,-1 0-1,0-2 0,42-16 1,93-49 945,-138 59-927,-1 0 0,0-1 0,-1-1 0,0-1 0,-2-1 0,1 0 0,-2-2 0,27-33 0,-33 35-74,-1-1 0,0 0 0,-1 0 0,-1-1 0,0 0 0,-2-1 0,0 0 0,-1 0 0,-1 0 0,3-38 0,-6 49 6,-1-1-1,-1 1 0,1-1 1,-1 1-1,-1 0 1,0 0-1,0-1 1,0 1-1,-1 1 0,0-1 1,-1 0-1,0 1 1,0-1-1,0 1 1,-7-7-1,0 0-23,-1 1-1,-1 1 1,0 0-1,0 1 1,-31-19-1,34 23 47,-1 1 0,-1 1 0,1-1 0,-1 2 0,0 0 0,0 0 0,-1 1 0,1 1 0,0 0 0,-1 1 0,0 0 0,1 1 0,-1 0 0,1 1 0,-1 0 0,0 1 0,1 1 0,0 0 0,0 0 0,-18 8 0,22-7 33,-1 1 0,1 0 0,0 0 0,0 1 0,0 0 0,1 0 0,0 1 0,0 0 0,0 0-1,1 1 1,0-1 0,-7 15 0,2-2 112,1 0 0,2 0 0,0 1-1,-6 24 1,9-24-1,1 0 0,0 0 0,2 0 0,1 0 0,0 1 0,3 23 0,-2-42-128,2 25 136,1 1 0,1-1-1,2 0 1,1 0 0,1-1-1,1 0 1,1 0 0,16 28-1,-7-13-209,2-2-1,2 0 0,2-1 1,1-1-1,2-2 0,1-1 1,53 49-1,-81-84-35,0 1 0,-1 0 0,1 0 0,0-1 0,0 1-1,0-1 1,0 1 0,0-1 0,0 1 0,0-1 0,0 0 0,0 1 0,0-1 0,0 0-1,0 0 1,0 0 0,0 0 0,0 0 0,0 0 0,0 0 0,0 0 0,0 0 0,0 0-1,0-1 1,0 1 0,0 0 0,0-1 0,0 1 0,0-1 0,0 1 0,0-1 0,0 1-1,0-1 1,-1 0 0,1 1 0,1-2 0,0-1-394,0 1-1,0-1 1,-1 1-1,1-1 1,0 0-1,-1 0 1,0 0-1,0 0 1,0 0-1,0 0 1,1-3-1,2-18-3351</inkml:trace>
</inkml:ink>
</file>

<file path=ppt/ink/ink19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0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0 355 8064,'1'-1'551,"0"0"0,-1 0 1,1 1-1,0-1 0,0 0 1,0 1-1,0-1 0,0 1 1,0-1-1,0 1 0,0 0 1,0-1-1,0 1 0,0 0 1,0 0-1,0-1 0,0 1 1,0 0-1,0 0 0,0 0 1,0 0-1,0 1 0,0-1 1,0 0-1,0 0 0,0 1 1,2-1-1,18 1-74,5-4-114,0-1 0,0-1 1,-1-1-1,0-1 0,45-19 0,-57 21-335,-1-1 0,1-1-1,-1 0 1,-1 0-1,1-2 1,-1 1 0,-1-1-1,0-1 1,0 1 0,-1-2-1,0 1 1,14-23 0,-20 26-66,0 0 0,0 0 0,0 0 0,-1 0 1,0-1-1,1-10 0,-3 15 19,0 0 1,1 0-1,-1-1 0,-1 1 1,1 0-1,0 0 0,-1-1 1,1 1-1,-1 0 1,0 0-1,0 0 0,0 0 1,-1 0-1,1 0 0,-1 0 1,0 0-1,1 1 1,-4-4-1,0 2 17,0 0-1,-1 0 1,1 0 0,-1 0 0,0 1 0,0 0 0,0 1-1,0-1 1,-1 1 0,1 0 0,-7 0 0,-2-1 61,0 1 1,0 0 0,-29 2 0,33 0 39,0 1 0,0 1 0,1 0 0,-1 0 0,0 1 0,1 1 1,0-1-1,0 2 0,0-1 0,0 1 0,1 1 0,0 0 0,0 0 0,1 1 0,-11 9 0,14-10 21,0 0 0,0 0 0,1 0 0,0 1 0,0-1 0,0 1 0,1 0 0,0 0 0,1 0 0,-1 1-1,1-1 1,1 0 0,-1 1 0,1-1 0,1 1 0,-1 0 0,1-1 0,1 1 0,-1 0 0,1-1 0,3 11 0,-1-10-18,0 1-1,0-1 1,1 0 0,0 0-1,1 0 1,-1 0 0,2-1-1,-1 0 1,1 0 0,0 0-1,0-1 1,1 0 0,11 8-1,4 2 55,0-2 1,1 0-1,27 10 0,-21-10-45,1-2-1,0-1 1,61 12-1,-72-19-535,1-2-1,33 0 1,-38-3-530,0 0-1,0-1 1,-1-1 0,17-4 0,4-5-3035</inkml:trace>
</inkml:ink>
</file>

<file path=ppt/ink/ink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3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17 283 3200,'0'0'62,"0"-1"-1,-1 1 1,1 0 0,-1 0 0,1 0-1,-1 0 1,1 0 0,0 0-1,-1-1 1,1 1 0,-1 0 0,1 0-1,-1 0 1,1 0 0,-1 1 0,1-1-1,0 0 1,-1 0 0,1 0-1,-1 0 1,1 0 0,0 0 0,-1 1-1,1-1 1,-1 0 0,1 0 0,0 1-1,-1-1 1,1 0 0,0 1 0,-1-1-1,1 0 1,0 1 0,0-1-1,-1 0 1,1 1 0,0-1 0,0 1-1,0-1 1,-1 1 0,-1 26 3358,15 28-1286,-9-48-1943,0-1-1,1 1 1,-1-1 0,1-1 0,1 1-1,-1-1 1,1 1 0,0-2 0,0 1-1,0-1 1,1 0 0,0 0 0,0 0-1,0-1 1,0 0 0,14 3-1,-11-3-94,0-1-1,1 0 0,-1-1 0,0 0 0,1 0 1,-1-1-1,1 0 0,-1-1 0,0-1 0,1 1 0,-1-2 1,12-3-1,5-4 14,0-1 0,0-1 1,-1-1-1,-1-1 0,46-34 0,-65 43-101,-1 0 0,0 0 0,0 0 0,0-1 0,0 0 0,-1 1 0,0-2 0,0 1 0,-1 0 0,1-1 0,-2 0 0,1 0 0,-1 0 1,0 0-1,0 0 0,-1 0 0,1 0 0,-2-1 0,1 1 0,-1 0 0,0-1 0,-1 1 0,0 0 0,0 0 0,0-1 0,-1 1 0,0 0 0,-1 0 0,-3-7 0,3 6-1,-1 1 1,0-1-1,0 1 0,-1 0 1,0 0-1,0 0 1,-1 1-1,1 0 0,-2 0 1,1 0-1,-1 1 1,-9-7-1,4 6-13,1-1-1,-1 2 1,-1 0 0,1 0-1,-1 1 1,0 0 0,-18-1-1,8 2-17,0 1 0,-1 1 0,0 1 0,1 1 0,0 2 0,-1 0 0,1 1 0,-36 12 0,54-14 19,0-1 0,1 1-1,-1 0 1,1 0 0,0 1 0,0-1-1,0 1 1,0 0 0,0 0 0,0 0-1,1 1 1,-1-1 0,1 1 0,0 0-1,0 0 1,1 0 0,-5 8-1,6-8 0,0 0 0,0 0-1,0 0 1,1 0 0,-1 0-1,1 0 1,0 0 0,0 0-1,1 0 1,-1 1 0,1-1-1,0 0 1,0-1-1,0 1 1,1 0 0,-1 0-1,1 0 1,0-1 0,0 1-1,0-1 1,5 7 0,6 5-272,1-1 0,0 0 1,0 0-1,1-2 1,1 0-1,0-1 1,1 0-1,0-1 1,19 8-1,10 1-1186,1-1 0,74 18 0,-10-14-584</inkml:trace>
</inkml:ink>
</file>

<file path=ppt/ink/ink19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1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1 219 6656,'2'-1'329,"0"1"0,1-1 1,-1 1-1,0 0 0,1 0 0,-1 0 1,0 0-1,1 0 0,-1 0 1,0 1-1,1-1 0,-1 1 0,0-1 1,1 1-1,-1 0 0,0 0 0,0 0 1,0 0-1,0 1 0,0-1 1,0 0-1,0 1 0,0-1 0,-1 1 1,1 0-1,-1 0 0,1 0 0,-1-1 1,0 1-1,2 4 0,6 8 1077,-1 1-1,-1 0 0,7 22 0,-3-11-2258,-2-5 1504,0 0 0,-1 1-1,0 0 1,-2 0 0,-1 1-1,-1-1 1,3 45 0,-11-172 143,4-80-425,2 163-361,1-1-1,1 1 1,1 0-1,0 0 1,2 0-1,13-27 0,-17 42 28,0 0 0,1 1 0,0-1 0,1 1 0,-1 0 0,1 0 0,1 1 0,-1 0 0,1 0 0,-1 0-1,1 0 1,1 1 0,-1 0 0,1 0 0,-1 1 0,1 0 0,0 0 0,0 0 0,1 1 0,-1 0 0,0 1-1,1 0 1,-1 0 0,1 0 0,-1 1 0,1 0 0,-1 0 0,1 1 0,-1 0 0,1 0 0,-1 1 0,14 5-1,4 4 48,-1 1-1,0 2 1,0 0-1,-1 2 1,-1 0-1,-1 1 1,0 2-1,-1 0 1,-1 1-1,-1 1 0,-1 0 1,-1 2-1,-1 0 1,-1 0-1,-1 2 1,-1-1-1,-1 2 1,-1-1-1,-1 2 0,-2-1 1,8 52-1,-9-2-2534,-5-62 789</inkml:trace>
</inkml:ink>
</file>

<file path=ppt/ink/ink19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2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397 107 5120,'2'-1'583,"0"0"1,-1 0 0,1-1-1,-1 1 1,0-1-1,1 1 1,-1-1 0,0 1-1,0-1 1,0 0-1,0 0 1,0 0 0,0 1-1,-1-1 1,1 0-1,-1 0 1,1 0 0,-1 0-1,1-3 1,-1 3-328,-1-1 0,1 1 0,-1 0 0,1 0 0,-1-1 0,0 1 0,0 0 0,0 0 0,0 0 0,0 0 0,0 0 0,0 0 0,-1 0 0,-2-3 0,1 2-96,-1 0 0,0-1-1,0 1 1,0 0 0,0 1 0,0-1 0,-1 1-1,1 0 1,-1 0 0,1 0 0,-1 0 0,0 1-1,0 0 1,0 0 0,-5 0 0,-13 4 440,0 0 0,0 2 1,1 1-1,0 1 0,0 1 1,-39 20-1,53-24-493,-1 0-1,1 0 1,0 1 0,0 1-1,1-1 1,0 1 0,0 0-1,0 1 1,1 0 0,0 0-1,0 0 1,0 1 0,1 0-1,0 0 1,1 0 0,0 0-1,0 1 1,1 0 0,0 0-1,0 0 1,1 0 0,0 0-1,0 14 1,2-17-95,1-1 0,-1 1 0,2-1-1,-1 1 1,0-1 0,1 1 0,0-1 0,0 0-1,1 0 1,-1 0 0,1 0 0,0 0 0,1-1-1,-1 1 1,1-1 0,0 0 0,0 0 0,0 0-1,0-1 1,1 1 0,6 3 0,2 1-13,0-1 1,1 0-1,0-1 1,0-1-1,1 0 1,22 4-1,-4-3-58,-1-1 0,1-2 0,0-2 0,0 0 0,0-2 0,0-2 0,0-1-1,0-2 1,-1 0 0,0-3 0,-1 0 0,31-15 0,-2-9-236,-57 31 285,-1 0 1,1 0-1,-1 0 0,1 0 0,-1 0 0,0 0 1,0-1-1,0 1 0,0-1 0,-1 1 1,1-1-1,-1 0 0,1 0 0,-1 0 0,0 1 1,0-1-1,0 0 0,-1 0 0,1-4 0,-3-2 293,0 14-85,1-3-184,1-1 0,0 1 0,0-1 0,1 1 0,-1 0 0,0-1 0,0 1 0,1-1 0,-1 1 0,1-1 0,-1 1 0,1-1 0,0 1 0,0-1 0,-1 1 0,1-1 0,0 0 0,2 2 0,8 7 42,1-1 0,-1-1 0,2 0 1,-1 0-1,1-1 0,1-1 0,-1 0 0,1-1 0,0-1 0,0 0 1,0 0-1,0-2 0,1 0 0,0 0 0,-1-1 0,22-2 0,-22 1-29,1-1 0,-1 0-1,1-1 1,-1-1 0,0 0-1,0 0 1,0-2 0,0 0 0,-1 0-1,0-1 1,0-1 0,0 0-1,-1-1 1,0-1 0,0 1-1,16-18 1,-25 22-61,0 0-1,0-1 1,0 1-1,-1-1 1,0 0-1,0 0 1,0 0-1,0 0 1,-1-1-1,0 1 1,0 0-1,0 0 1,0-1 0,-1 1-1,0-1 1,0 1-1,-1 0 1,0-1-1,0 1 1,0 0-1,0 0 1,-1-1-1,0 1 1,0 0-1,0 0 1,0 1-1,-1-1 1,0 0-1,-3-3 1,0-1-29,0 2-1,-1-1 1,1 1 0,-2 0-1,1 0 1,-1 0-1,1 1 1,-2 1 0,1-1-1,-1 1 1,0 1 0,0-1-1,0 2 1,0-1-1,-19-3 1,6 5-28,0 1-1,-1 1 1,1 1-1,0 1 1,0 0 0,-40 12-1,52-12 67,1 2 0,-1 0 0,1 0 0,-1 0 0,1 2-1,0-1 1,1 1 0,-9 7 0,13-10 2,0 1 0,1-1 0,-1 1 0,1 0 0,0 0 0,0 0 0,1 0 0,-1 0 0,1 1 0,0-1 0,0 1 0,0-1 0,1 1 0,-1 0 0,1 0 0,0-1 0,0 9 0,1-9-21,0-1 0,1 1 0,-1-1 0,1 1 0,-1-1 0,1 1 0,0-1 0,1 0 0,-1 1 0,0-1 0,1 0 0,0 0 0,0 0 0,0 0 0,0 0 0,0-1-1,5 5 1,-2-3-90,0 0-1,1 0 1,-1-1-1,1 1 0,0-1 1,0-1-1,0 1 1,13 2-1,-2-1-216,1-1 1,0-1-1,-1 0 0,1-1 1,0-2-1,19-1 1,-11-2 36,0-2 0,0 0 0,-1-2 0,0 0 0,0-2 0,34-19 0,-25 7 719,-19 10 498,-16 12-874,1 0 1,0 0 0,0 0-1,0 0 1,0 0-1,0 0 1,0 0 0,0 0-1,-1 0 1,1 0-1,0-1 1,0 1 0,0 0-1,0 0 1,0 0-1,0 0 1,0 0 0,0 0-1,0 0 1,0 0-1,-1 0 1,1 0-1,0 0 1,0-1 0,0 1-1,0 0 1,0 0-1,0 0 1,0 0 0,0 0-1,0 0 1,0 0-1,0-1 1,0 1 0,0 0-1,0 0 1,0 0-1,0 0 1,0 0-1,0 0 1,0 0 0,0-1-1,0 1 1,0 0-1,0 0 1,0 0 0,0 0-1,0 0 1,0 0-1,0 0 1,1 0 0,-1-1-1,0 1 1,0 0-1,0 0 1,0 0-1,0 0 1,0 0 0,0 0-1,0 0 1,0 0-1,1 0 1,-1 0 0,0 0-1,0 0 1,0 0-1,0 0 1,0 0 0,-1 0 72,0 0 0,0 0 1,0 1-1,0-1 0,0 0 0,0 1 1,0-1-1,0 1 0,0-1 1,0 1-1,0 0 0,0-1 1,0 1-1,0 0 0,1 0 1,-1-1-1,0 1 0,1 0 0,-1 0 1,0 0-1,1 0 0,-1 0 1,1 0-1,-1 0 0,1 0 1,0 0-1,-1 0 0,1 1 1,0-1-1,0 0 0,0 0 0,0 2 1,-1 1 96,1 0 0,0 0 1,0 0-1,0 0 0,1 0 1,-1 0-1,3 7 0,0-5-67,0-1-1,0 0 1,0 0 0,1 0 0,0-1-1,0 1 1,0-1 0,0 0-1,1 0 1,-1 0 0,9 4-1,57 31 324,-63-36-421,8 4-202,-1-2 0,2 1-1,-1-2 1,0 0 0,1-1 0,26 2-1,45-6-4156,-38-4 463</inkml:trace>
</inkml:ink>
</file>

<file path=ppt/ink/ink19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2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5 9472,'-1'0'248,"1"-1"0,0 1 1,0 0-1,0 0 1,0-1-1,-1 1 0,1 0 1,0 0-1,0 0 0,-1-1 1,1 1-1,0 0 0,0 0 1,-1 0-1,1 0 0,0-1 1,-1 1-1,1 0 1,0 0-1,-1 0 0,1 0 1,0 0-1,0 0 0,-1 0 1,1 0-1,0 0 0,-1 0 1,1 0-1,0 0 1,-1 0-1,1 0 0,0 0 1,-1 0-1,1 0 0,0 1 1,0-1-1,-1 0 0,1 0 1,0 0-1,0 0 0,-1 1 1,1-1-1,0 0 1,-1 1-1,-7 20 3796,-2 39-3929,9-48 955,-4 37-767,2 0 0,3 1 0,1-1 0,3 1 0,10 51 0,3-21 456,4 0 0,37 93 0,-52-157-763,1-1 0,0-1 0,1 1 0,1-1-1,0-1 1,1 1 0,0-2 0,1 1 0,1-2-1,0 1 1,0-2 0,1 1 0,0-2 0,1 0 0,0 0-1,1-1 1,0-1 0,0-1 0,16 5 0,-14-6-781,0-1 1,-1-1 0,1 0 0,1-2 0,-1 1 0,0-2 0,0-1 0,0 0 0,0-1 0,0-1-1,22-6 1,10-3-3056</inkml:trace>
</inkml:ink>
</file>

<file path=ppt/ink/ink19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2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70 7168,'-80'13'3584,"71"-17"-1536,9 4 4223,20 0-5375,-2 0 0,16-4 768,-6 4 128,52-8-2176,-20 0 0,49-8 1408,-24 0 0,22 9-640,-27 4 0,0-6-1280,-18 2 128,-19 7-2560,-11 0 128</inkml:trace>
</inkml:ink>
</file>

<file path=ppt/ink/ink19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3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23 232 10240,'6'-4'5120,"36"15"-4992,-33-11 7167,25 0-6527,-2 0 128,16 0 128</inkml:trace>
  <inkml:trace contextRef="#ctx0" brushRef="#br0" timeOffset="1">62 1 15232,'0'0'7551,"-51"74"-7295,40-63 7680,16 30-7808,1-14 0,35 38 128,-8-13 128,56 7-512,-23-11 0,34 1 256,-26-13 0,49-16-768,-29-4 128,15-13-3456,-26-3 0</inkml:trace>
</inkml:ink>
</file>

<file path=ppt/ink/ink19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4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15 294 4864,'0'0'2006,"7"1"2153,9-9-3647,-14 6-348,-1 0-1,1 1 1,0-1-1,-1 0 1,1 1-1,0 0 1,0-1-1,0 1 1,0 0-1,0 0 1,0 0 0,0 0-1,0 0 1,5 0-1,-6 1 819,-1 1-730,1-1 1,0 1 0,-1-1 0,1 1 0,0-1-1,0 1 1,-1-1 0,1 0 0,0 1-1,0-1 1,0 0 0,-1 0 0,1 1 0,0-1-1,0 0 1,0 0 0,0 0 0,0 0 0,0 0-1,15-5 247,0 2-261,-1-2 1,0 0 0,-1 0-1,1-2 1,21-12 0,-31 16-250,0-1 0,-1 0 1,1-1-1,-1 1 0,0-1 1,0 0-1,-1 0 0,1 0 1,-1 0-1,0-1 1,-1 1-1,1-1 0,-1 0 1,0 0-1,-1 0 0,1 0 1,-1 0-1,1-8 0,-2 8 7,1 0-1,-1-1 0,0 1 0,0 0 1,-1 0-1,0-1 0,0 1 0,-1 0 1,1 0-1,-1 0 0,-4-8 0,5 11-38,-1 1-1,1-1 1,-1 1-1,0 0 0,1 0 1,-1 0-1,0 0 0,0 0 1,0 0-1,0 1 0,-1-1 1,1 0-1,0 1 0,-1 0 1,1 0-1,-1 0 0,1 0 1,-1 0-1,0 0 1,1 0-1,-1 1 0,0-1 1,1 1-1,-1 0 0,0 0 1,0 0-1,1 0 0,-5 1 1,-11 2-669,0 1 0,-1 0 0,2 1 0,-1 1 0,1 1 0,0 1 0,-23 13 0,14-2-1741</inkml:trace>
</inkml:ink>
</file>

<file path=ppt/ink/ink19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5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 7680,'-28'5'3840,"19"6"-1152,9-11 3839,0 12-6143,0-8 128,-5 15 512,-1-3 128,12 23-1408,-1-12 128,13 9 768,1-8 0,10-14-1152,-12-5 128,17-18-2816,-5 2 128</inkml:trace>
</inkml:ink>
</file>

<file path=ppt/ink/ink19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5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 9600,'-4'-3'4736,"4"26"-4224,0-18 6399,4 2-6911,-4-3 0,0 12-1664,0-4 128,5-1-384,-5-2 129</inkml:trace>
</inkml:ink>
</file>

<file path=ppt/ink/ink19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5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51 8576,'0'0'291,"0"0"-1,0 0 1,0 0 0,-1 0 0,1 0 0,0 0 0,0 0-1,-1 0 1,1 0 0,0 0 0,0 0 0,0 0-1,-1 0 1,1 0 0,0 0 0,0 0 0,0 1 0,-1-1-1,1 0 1,0 0 0,0 0 0,0 0 0,0 0 0,0 1-1,-1-1 1,1 0 0,0 0 0,0 0 0,0 1 0,0-1-1,0 0 1,0 0 0,0 0 0,0 1 0,0-1-1,0 0 1,-1 0 0,1 0 0,0 1 0,0-1 0,0 0-1,1 0 1,-1 1 0,0-1 0,0 0 0,0 0 0,0 1-1,-3 23 3585,2 33-5636,2-49 2967,-1 7-787,-4 53 435,4-66-847,0 0-1,-1 0 1,1 1-1,-1-1 1,0 0-1,1 0 1,-1 0-1,0 0 1,0 0-1,-1 0 1,1 0-1,0 0 1,-1 0-1,1 0 1,-1-1-1,1 1 1,-1 0-1,0-1 1,0 0-1,1 1 1,-1-1-1,0 0 1,-4 2-1,5-3-6,0 1-1,0-1 1,0 0-1,0 0 0,0 1 1,0-1-1,0 0 1,0 0-1,0 0 0,0 0 1,0 0-1,0 0 0,0 0 1,0-1-1,0 1 1,0 0-1,0-1 0,0 1 1,0 0-1,0-1 0,0 1 1,0-1-1,0 1 1,0-1-1,0 0 0,1 1 1,-1-1-1,0 0 0,0-1 1,0 0-10,0 0-1,0-1 1,0 1 0,0-1-1,0 1 1,1-1 0,-1 1-1,1-1 1,-1 1 0,1-1 0,1-3-1,-1-4-41,1 0-1,0 0 0,1 1 1,6-19-1,-4 17 13,1 0-1,1 0 1,0 1-1,0 0 1,1 0-1,0 0 1,1 1 0,0 0-1,0 1 1,1-1-1,0 2 1,19-13-1,-20 15 42,1 1 0,0 0 0,0 0 0,0 1-1,0 0 1,0 1 0,1 0 0,-1 0 0,1 1-1,0 0 1,-1 1 0,1 0 0,-1 0 0,1 1 0,0 1-1,9 2 1,3 2 103,1 2 0,-1 0 0,0 2-1,-1 1 1,0 0 0,-1 1 0,0 2 0,-1 0 0,-1 1-1,0 0 1,-1 2 0,0 0 0,-2 1 0,21 30-1,-32-43-98,3 4-31,0-1 0,0 1 0,-2 0 0,1 0 0,-1 1 0,0-1 0,-1 1 0,0 0 0,4 19-1,-8-27-55,0-3 11,0 1 0,0 0 1,0 0-1,0 0 0,0 0 0,0 0 0,0 0 1,0 0-1,0 0 0,-1 0 0,1 0 1,0 0-1,0 0 0,0 0 0,0 0 0,0 0 1,0 0-1,0 0 0,0 0 0,-1 0 0,1 0 1,0 0-1,0 0 0,0 0 0,0 0 1,0 0-1,0 0 0,0 0 0,0 0 0,-1 0 1,1 1-1,0-1 0,0 0 0,0 0 1,0 0-1,0 0 0,0 0 0,0 0 0,0 0 1,0 0-1,0 0 0,0 0 0,0 1 0,0-1 1,0 0-1,0 0 0,0 0 0,0 0 1,0 0-1,0 0 0,0 0 0,0 0 0,0 1 1,0-1-1,0 0 0,0 0 0,-5-4-3385</inkml:trace>
</inkml:ink>
</file>

<file path=ppt/ink/ink19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6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618 25 8448,'-1'-1'417,"1"-1"0,-1 1 0,0 0 0,1-1 0,-1 1 0,0-1 1,0 1-1,0 0 0,0 0 0,0-1 0,0 1 0,0 0 0,0 0 0,0 0 0,-1 0 0,1 0 1,0 0-1,-1 1 0,1-1 0,-1 0 0,-1 0 0,0 1 166,0 0 0,0 0 0,0 1 1,0-1-1,0 1 0,0 0 0,0 0 0,0 0 0,-3 1 0,-10 4-1233,4-2 780,0 0 0,0 1-1,0 1 1,1 0 0,0 0 0,0 1 0,1 1 0,0 0 0,-10 9 0,4-4 21,-3 2-16,-15 12 380,2 1 1,0 1 0,-43 53 0,48-46-177,1 1 1,3 1 0,1 1-1,1 1 1,3 1 0,1 0-1,2 2 1,2 0 0,-9 51-1,18-70-382,1 0 0,1 0 1,1 0-1,1 0 0,1 0 0,1 0 0,1 0 0,1 0 0,1 0 0,2-1 0,0 0 0,1-1 0,1 1 0,2-1 0,0-1 1,1 0-1,1-1 0,27 33 0,-40-53 32,7 8-428,0 0 0,0-1 0,16 12 0,-20-17 46,-1-1 0,0 1-1,1-1 1,-1 0 0,1 0 0,0 0 0,-1 0-1,1 0 1,0-1 0,0 1 0,4-1 0,11 0-3341</inkml:trace>
</inkml:ink>
</file>

<file path=ppt/ink/ink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3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1 495 3072,'10'-3'663,"0"1"0,0 0 0,0 1-1,0 0 1,18 1 0,3-1 736,0 0-811,-6 0-154,1-1 0,-1-1 1,38-9-1,-48 7-364,50-13 547,-1-2-1,118-57 0,-167 69-534,1 0-1,-1-1 1,-1-1 0,0-1-1,0 0 1,-1 0 0,0-2-1,-1 1 1,0-1-1,-1-1 1,-1 0 0,0-1-1,-1 0 1,-1-1-1,0 1 1,9-29 0,-16 38-61,0 0 1,-1 1 0,1-1 0,-1 0-1,-1 1 1,1-1 0,-1 0-1,0 1 1,0-1 0,-1 1 0,-2-8-1,3 12-18,1-1 0,-1 0 0,1 1 0,-1-1 0,0 0 0,0 1 0,0-1 0,0 1 0,0 0 0,0-1 0,0 1 0,0 0 0,0-1-1,-1 1 1,1 0 0,0 0 0,-1 0 0,1 0 0,-1 0 0,0 1 0,1-1 0,-1 0 0,1 1 0,-1-1 0,0 1 0,0 0 0,1-1 0,-1 1-1,0 0 1,1 0 0,-1 0 0,0 0 0,0 0 0,1 1 0,-1-1 0,0 0 0,0 1 0,1-1 0,-1 1 0,1 0 0,-4 1 0,0 2-4,0 0 1,0 0 0,0 0 0,1 0 0,0 1 0,-1 0 0,2 0 0,-1 0 0,1 0 0,-1 1-1,1 0 1,-3 9 0,-27 82 11,27-76 1,-10 40 89,3 0 1,-9 103-1,12 128 342,10-268-315,-1 0 0,-6 38 0,6-61-121,1 0 1,-1 0-1,1 0 0,-1-1 1,1 1-1,-1 0 1,0 0-1,0 0 1,0-1-1,1 1 1,-1 0-1,0-1 1,0 1-1,0 0 1,0-1-1,0 1 1,0-1-1,0 0 1,0 1-1,0-1 1,0 0-1,0 0 1,0 1-1,0-1 1,-1 0-1,1 0 1,0 0-1,0 0 1,0-1-1,0 1 1,0 0-1,0 0 1,0-1-1,0 1 1,0 0-1,0-1 1,-2 0-1,-48-21 21,41 18-63,-23-14 9,28 14 19,0 0 1,0 1-1,-1 0 0,1 0 0,-1 0 0,0 1 0,1 0 1,-1 0-1,0 1 0,0-1 0,-1 1 0,1 0 0,0 1 1,-9 0-1,15 0 7,0 0 0,0 0 0,-1 0 1,1 0-1,0 0 0,0 1 0,0-1 0,-1 0 0,1 0 1,0 0-1,0 1 0,0-1 0,0 0 0,0 0 0,0 0 1,-1 1-1,1-1 0,0 0 0,0 0 0,0 1 0,0-1 1,0 0-1,0 0 0,0 1 0,0-1 0,0 0 1,0 0-1,0 1 0,0-1 0,0 0 0,0 0 0,0 0 1,1 1-1,-1-1 0,0 0 0,0 0 0,0 1 0,0-1 1,0 0-1,0 0 0,1 0 0,-1 0 0,0 1 0,0-1 1,0 0-1,0 0 0,1 0 0,-1 0 0,0 0 0,0 1 1,0-1-1,1 0 0,-1 0 0,0 0 0,0 0 1,1 0-1,-1 0 0,0 0 0,0 0 0,1 0 0,-1 0 1,1 0-1,16 10 96,19 4 172,2-2 0,-1-1 0,1-1 0,1-3 0,46 4 0,79 17 641,-73-5-739,-92-23-215,1 0 0,0 0 0,0 0-1,-1 0 1,1 0 0,0 1 0,0-1-1,0 0 1,-1 0 0,1 0 0,0 0-1,0 0 1,0 1 0,0-1 0,-1 0-1,1 0 1,0 0 0,0 1 0,0-1-1,0 0 1,0 0 0,0 0 0,0 1-1,-1-1 1,1 0 0,0 0 0,0 1-1,0-1 1,0 0 0,0 0 0,0 1-1,0-1 1,0 0 0,0 0 0,0 1-1,1-1 1,-1 0 0,0 0 0,0 0-1,0 1 1,0-1 0,0 0 0,0 0-1,0 0 1,0 1 0,1-1 0,-1 0 0,0 0-1,0 0 1,0 1 0,0-1 0,1 0-1,-1 0 1,0 0 0,0 0 0,1 0-1,-24 7-3134,6-13 876</inkml:trace>
</inkml:ink>
</file>

<file path=ppt/ink/ink19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0 331 9728,'3'-1'675,"0"0"0,0 0 1,-1 0-1,1 1 0,0-1 1,0 1-1,0 0 0,0 0 1,0 0-1,0 0 0,0 1 1,5 1-1,-3-2-59,0 1 0,-1 0 0,1-1 0,0 0 0,0 0-1,-1 0 1,1 0 0,0-1 0,-1 0 0,1 0 0,7-3 0,12-4-471,0-2 0,-1-1 0,0 0 0,0-2 0,-2-1 0,1 0 0,-2-2 0,0 0 0,22-24 1,-11 8 26,-20 22-90,-1 0 1,0-1-1,0 1 1,-1-2-1,-1 0 1,0 0-1,12-25 0,-20 36-58,1-1 0,-1 1 0,0 0 0,1-1-1,-1 1 1,0-1 0,0 1 0,0-1 0,0 1-1,0-1 1,0 1 0,-1-1 0,1 1 0,-1-3-1,-5 3 164,-3 15 37,5-4-166,1 0 0,0 0-1,1 0 1,0 0 0,1 0 0,0 1-1,0-1 1,2 13 0,12 92-94,-1-12 0,-11-56 15,-3 0 0,-9 66-1,10-109 29,0 1-1,0 0 0,0-1 1,0 1-1,-1 0 1,1-1-1,-1 0 0,-1 1 1,1-1-1,0 0 0,-1 0 1,0 0-1,0-1 0,-6 7 1,4-7-21,0 1 1,0-1 0,-1 0 0,1-1-1,-1 1 1,1-1 0,-1 0 0,0-1-1,0 1 1,0-1 0,-7 0-1,4 1-47,1 0 0,-1-1-1,0 0 1,0-1 0,1 1-1,-1-2 1,0 1 0,0-2-1,1 1 1,-1-1 0,1 0-1,-1-1 1,1 0 0,0 0-1,-9-5 1,13 6 23,-12-9-35,15 11 76,1 0-1,0-1 0,-1 1 0,1 0 0,0 0 0,0 0 1,-1-1-1,1 1 0,0 0 0,0-1 0,0 1 1,0 0-1,-1-1 0,1 1 0,0 0 0,0-1 0,0 1 1,0 0-1,0-1 0,0 1 0,0 0 0,0-1 0,0 1 1,0 0-1,0-1 0,0 1 0,0 0 0,0-1 0,0 1 1,0 0-1,0-1 0,1 1 0,-1 0 0,0-1 0,0 1 1,0 0-1,0 0 0,1-1 0,-1 1 0,0 0 0,0 0 1,1-1-1,-1 1 0,0 0 0,0 0 0,1 0 0,-1-1 1,0 1-1,1 0 0,0 0 0,8-5 48,1 1-1,0 1 1,0-1 0,0 2 0,1-1-1,-1 1 1,1 1 0,-1 0-1,14 1 1,104 8 519,-91-4-355,-10-2-303,77 3-48,-92-5-927,0-2 1,-1 0 0,21-5-1,-31 7 889,0 0 1,-1-1-1,1 1 0,-1 0 0,1 0 0,-1-1 0,1 1 0,-1 0 0,1-1 1,-1 1-1,0 0 0,1-1 0,-1 1 0,1-1 0,-1 1 0,0-1 1,1 1-1,-1-1 0,0 1 0,0-1 0,1 1 0,-1-1 0,0 1 0,0-1 1,0 0-1,0 1 0,0-1 0,1 1 0,-1-1 0,0 1 0,0-1 1,-1 0-1,1 0 0,0-1-386,0-7-3172</inkml:trace>
</inkml:ink>
</file>

<file path=ppt/ink/ink19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7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9088,'12'8'4171,"-7"8"-3147,1 3 1449,3-4 3469,68 76-1785,-8 8-3471,68 95 475,-97-143-674,-3 1 1,62 115-1,-95-159-487,-1-1 0,0 1 0,-1 0 0,1 0 0,-1 0 0,-1 0 0,0 0 0,1 16 0,-3-20-68,1 1 1,-1-1-1,0 1 1,0-1-1,0 1 1,-1-1-1,0 1 1,0-1-1,0 0 1,0 0-1,0 0 1,-1 0-1,0-1 1,0 1-1,0-1 1,0 1-1,-7 4 0,-1 0-988,-1 0 1,1-1-1,-2 0 0,1-1 0,-1 0 0,0-1 0,-22 6 0,-4-2-2678</inkml:trace>
</inkml:ink>
</file>

<file path=ppt/ink/ink19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8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469 781 9600,'1'1'599,"1"0"-1,0 0 1,-1-1 0,1 1 0,0 0 0,-1-1-1,1 0 1,0 1 0,0-1 0,-1 0 0,1 0-1,0 0 1,0 0 0,3-1 0,31-8 4120,7-2-4191,-10 7-162,-11 2-12,0 0 1,40-12-1,-19 0-391,0-3-1,-1-1 1,78-47 0,-106 54 54,0 0 0,0-1 0,-1 0 0,0-1 0,-1 0 0,0-1 0,-2-1 0,1 0 0,-2 0 0,0-1 0,-1 0 0,0 0 0,-1-1 0,6-25 1,-11 31-31,0 0 0,-1-1 0,0 1 0,0 0 0,-2 0 0,1-1 0,-1 1 0,-1 0 1,0 0-1,-1 0 0,-7-21 0,0 7-18,-1 0 1,-1 1-1,-30-43 0,36 59 38,0 0 0,-1 1 1,0 0-1,0 0 0,0 0 0,-1 1 0,0 0 0,-1 1 0,1 0 0,-1 0 0,0 1 1,0 0-1,-1 0 0,1 1 0,-1 1 0,0-1 0,1 2 0,-1-1 0,0 1 0,-15 1 1,18 0 12,0 1 0,0 0 1,0 1-1,1-1 0,-1 1 1,1 1-1,-1-1 1,1 1-1,0 0 0,0 0 1,0 1-1,0 0 1,1 0-1,-1 0 0,1 1 1,-9 10-1,1 0 64,2 0 1,-1 1-1,2 0 0,-13 26 1,6-4 72,2 0 0,1 2 1,3-1-1,1 2 0,1-1 1,3 1-1,-2 54 0,7-51-87,1 0 0,3 0 0,2 0 1,1-1-1,2 1 0,16 46 0,93 273-156,-49-147 60,-59-178 27,-2 1 0,-2-1 1,1 62-1,-7-80 10,-1 1 0,-1-1 0,0 1 0,-2-1 0,0 0 0,-1-1 0,-2 1 0,0-1 0,0-1 0,-2 0 0,0 0 0,-1 0 0,-1-2 0,-1 1 0,0-1 0,-1-1 0,-1-1 0,0 0 0,-1-1 0,0 0 0,-1-1 0,-1-1-1,1-1 1,-2-1 0,1 0 0,-2-1 0,1-1 0,-1-1 0,0-1 0,0 0 0,0-2 0,0 0 0,-1-2 0,-36 0 0,40-4-139,0 0 0,0 0 0,0-2 0,1 0 1,0-1-1,-19-10 0,35 16 127,-10-5-198,0 0 1,0-1-1,0 0 0,1 0 1,0-1-1,1-1 0,-1 0 1,2 0-1,-1 0 0,-9-14 1,9 11-49,-2 1-378,2-1-1,-1-1 0,1 0 0,1 0 0,0-1 1,1 1-1,0-1 0,1-1 0,1 1 1,0-1-1,1 0 0,0 0 0,1 0 1,0 0-1,1 0 0,1 0 0,2-23 1,4-16-2703</inkml:trace>
</inkml:ink>
</file>

<file path=ppt/ink/ink19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8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74 8064,'38'-15'3968,"42"6"-3328,-61 2 7679,24-5-8191,-11 1 0,30 2-640,-16 2 0,15 4-1920,-13 3 1</inkml:trace>
</inkml:ink>
</file>

<file path=ppt/ink/ink19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39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69 6016,'-2'1'1013,"1"1"1,-1-1-1,0 1 1,1-1-1,-1 1 1,1 0 0,0-1-1,0 1 1,-1 0-1,1 0 1,0 0-1,0 2 1,-8 32 2931,7-22-3927,2-1 0,0 0 1,2 21-1,0-20 349,0 0 1,1 0-1,1 0 1,8 19 0,-11-29-310,1 0 1,0 0-1,0-1 1,0 1-1,0 0 1,1-1-1,0 0 1,0 1-1,0-1 1,0 0-1,0-1 1,0 1-1,1-1 1,-1 1-1,1-1 1,0 0-1,0 0 1,-1 0-1,9 2 1,-1-3-34,-1 0 0,0 0 0,1-1 0,-1-1 0,0 1 0,0-2 0,1 1 0,-1-1 0,0-1-1,16-6 1,4-3-17,0-1 0,32-21 1,-50 26 15,-1-1 1,0 1-1,-1-2 1,0 1-1,0-1 1,-1-1-1,0 0 1,-1 0-1,0-1 1,-1 0-1,0 0 1,-1-1-1,-1 1 1,0-1 0,0-1-1,-1 1 1,-1-1-1,0 1 1,0-15-1,-3 27-13,0 0 0,0 0 1,0-1-1,0 1 0,0 0 0,0 0 0,0 0 0,-1 0 0,1 0 0,0 0 0,-1 0 1,1 0-1,-1 0 0,1 0 0,-1 0 0,0 0 0,1 0 0,-1 0 0,0 1 1,1-1-1,-1 0 0,0 0 0,0 1 0,0-1 0,-1 0 0,1 1-8,1 0-1,-1 0 1,1-1-1,-1 1 0,1 0 1,-1 0-1,1 0 1,-1 1-1,1-1 0,-1 0 1,1 0-1,-1 0 1,1 0-1,-1 0 1,1 1-1,-1-1 0,1 0 1,0 0-1,-1 1 1,1-1-1,-1 0 1,1 1-1,0-1 0,-1 0 1,1 1-1,0-1 1,-1 1-1,1-1 0,0 0 1,0 1-1,-1-1 1,1 1-1,0-1 1,0 1-1,0-1 0,0 1 1,0-1-1,-1 1 1,1-1-1,0 1 1,0-1-1,0 1 0,0-1 1,1 1-1,-1-1 1,0 1-1,0 0 1,2 14 35,0 1 1,1-1-1,0 1 1,1-1-1,8 17 1,-4-9-14,-3-10-11,0-1 0,0 0 0,2 0 0,0-1 1,0 0-1,1 0 0,0-1 0,0 0 1,1 0-1,1-1 0,16 13 0,-21-18-11,0 0-1,0 0 1,1-1 0,0 0-1,-1 0 1,1 0-1,0-1 1,1 1-1,-1-1 1,0-1-1,1 1 1,-1-1 0,1-1-1,-1 1 1,1-1-1,-1 0 1,1 0-1,-1-1 1,1 0-1,-1 0 1,1 0-1,-1-1 1,0 0 0,12-6-1,-6 1 6,0-1 0,-1 0 0,0-1 0,-1 0-1,1-1 1,-2 0 0,1-1 0,-1 0 0,-1 0 0,0-1 0,-1 0-1,0 0 1,-1-1 0,0 0 0,-1 0 0,-1 0 0,0-1 0,4-24-1,-7 36 12,-1 1 0,0-1 0,1 0 0,-1 1 0,0-1 0,0 0 0,0 1-1,0-1 1,0 0 0,0 0 0,0 1 0,-1-1 0,1 0 0,0 1 0,-1-1-1,0 0 1,1 1 0,-1-1 0,0 1 0,-1-2 0,1 2 7,1 1 1,-1 0 0,0 0 0,0-1-1,0 1 1,0 0 0,1 0 0,-1 0 0,0 0-1,0 0 1,0 0 0,0 1 0,0-1-1,1 0 1,-1 0 0,0 1 0,0-1-1,0 0 1,1 1 0,-1-1 0,0 1-1,1-1 1,-1 1 0,0-1 0,1 1-1,-1-1 1,0 2 0,-2 1 38,0-1 1,0 1-1,1 0 1,-1 0-1,1 1 1,0-1-1,0 0 1,0 1-1,0 0 1,1-1-1,-1 1 0,1 0 1,0 0-1,0-1 1,0 1-1,1 0 1,-1 0-1,1 6 1,3-3-16,0 0-1,0 0 1,0 0 0,1-1 0,0 1 0,1-1 0,-1 0 0,1 0 0,0 0-1,1-1 1,-1 0 0,1 0 0,7 5 0,-6-5-66,0 1 18,0-1-1,0-1 0,1 0 1,0 0-1,0 0 1,0-1-1,0 0 0,1 0 1,-1-1-1,1 0 0,0-1 1,11 1-1,11-1-17,0-1 0,33-5 0,-53 4 25,1 0-13,0-1 1,0 0-1,0 0 1,0-1-1,0-1 0,0 0 1,-1-1-1,0 0 1,0-1-1,19-13 1,-25 15-1,0 0 0,0 0 0,-1-1 0,1 0 0,-1 0 0,-1 0 1,1 0-1,-1-1 0,1 1 0,-2-1 0,1 0 0,-1 0 1,0 0-1,0 0 0,0-1 0,-1 1 0,0 0 0,0-1 0,-1 1 1,0 0-1,0-1 0,-1-6 0,-7-30 4,7 42 0,0-1 0,1 0 0,-1 0 0,0 1 0,0-1 0,0 0 0,0 1 0,0-1 0,0 1 0,0-1 0,0 1 0,-1 0 0,1-1 0,0 1 0,-1 0 0,1 0 0,-1 0 0,0 0 0,1 0 0,-4-1 0,5 2 0,-1 1 0,1-1 0,0 0 0,-1 0 0,1 0 0,0 0 0,-1 1 0,1-1 0,0 0 0,-1 0 0,1 1 0,0-1-1,-1 0 1,1 1 0,0-1 0,0 0 0,0 1 0,-1-1 0,1 1 0,0-1 0,0 0 0,0 1 0,0-1 0,0 0 0,-1 1 0,1-1 0,0 1 0,0-1 0,0 1 0,0-1 0,0 0 0,0 1 0,1-1 0,-1 1-1,0 0 1,2 24 23,2-7 73,0-1 0,2 1 0,0-1 0,1 0 0,1 0 0,1-1 0,0 0 0,1-1 0,0 0 0,2 0 0,14 15 0,-21-27-393,1 1-1,0-1 1,-1 0-1,1-1 1,1 1-1,-1-1 1,0 0-1,0-1 1,1 1-1,-1-1 0,1-1 1,-1 1-1,1-1 1,-1 0-1,1 0 1,0-1-1,-1 0 1,12-3-1,25-5-3670</inkml:trace>
</inkml:ink>
</file>

<file path=ppt/ink/ink19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0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2 129 9344,'-1'0'214,"1"0"-1,0-1 1,0 1 0,0-1 0,0 1 0,0-1 0,-1 1-1,1-1 1,0 1 0,0-1 0,0 1 0,0-1 0,0 1-1,1-1 1,-1 1 0,0-1 0,0 1 0,0 0 0,0-1-1,0 1 1,1-1 0,-1 1 0,0-1 0,0 1 0,1 0-1,-1-1 1,0 1 0,1-1 0,-1 1 0,0 0 0,1 0-1,0-1 1,22-17 4832,31-10-2298,-52 27-3007,29-12 368,0 2-1,1 1 1,46-7-1,-44 9 248,-21 5-221,0 1 0,0 0 0,0 1 0,1 0-1,-1 1 1,0 1 0,20 2 0,-30-2-96,1 0 0,0-1 0,-1 1 0,1 1-1,-1-1 1,0 0 0,1 1 0,-1 0 0,0 0-1,0 0 1,0 0 0,0 0 0,0 0 0,0 1-1,-1 0 1,1-1 0,-1 1 0,0 0 0,0 0-1,0 0 1,0 1 0,0-1 0,-1 0 0,1 1-1,-1-1 1,0 1 0,0-1 0,0 1 0,-1-1-1,1 7 1,-2 8 149,-1 1 0,-1-1 0,-1 1-1,-1-1 1,0 0 0,-1 0 0,-12 23-1,1 1 82,3-3-141,-2-1 0,-1 0 0,-2-1 0,-2 0 0,-46 60 0,12-50-640,54-46 277,11-2 112,1 0-1,-1-1 1,1 0-1,-1-1 1,0 0 0,11-5-1,26-7-185,3 1-90,-19 4-306,1 1-1,0 2 1,1 1 0,38-2 0,-68 8 479,37-5-4924,-30 1 1801</inkml:trace>
</inkml:ink>
</file>

<file path=ppt/ink/ink19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0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10368,'18'-7'5120,"16"10"-4864,-25-3 8831,33 8-8831,-10 0 128,20 3-128,-13-2 128,41-5-2176,-20-1 0,15-10-1280,-13-2 1</inkml:trace>
</inkml:ink>
</file>

<file path=ppt/ink/ink19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0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91 385 12160,'-29'10'6015,"6"58"-7039,23-57 10240,-5 21-9216,5 0 128,9 17-640,5-10 128,9-7-1024,-3-12 0,22-24-1920,-10 1 129</inkml:trace>
  <inkml:trace contextRef="#ctx0" brushRef="#br0" timeOffset="1">39 1 12288,'-39'0'6143,"53"10"-7807,-8-10 10752,3 9-9088,1-9 0,8 4-3200,-4-1 128,6 10 1408,-6-6 129</inkml:trace>
</inkml:ink>
</file>

<file path=ppt/ink/ink19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1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70 290 8448,'-1'-1'236,"0"-1"1,0 1 0,0 0 0,0-1-1,1 1 1,-1 0 0,0-1 0,0 1-1,1-1 1,-1 1 0,1-1-1,0 0 1,-1 1 0,1-1 0,0 1-1,0-1 1,0 0 0,0 1-1,0-1 1,0 0 0,0 1 0,1-1-1,-1 1 1,1-3 0,2-17 3572,-3 19-3717,0 1-1,0 0 1,0 0-1,0 0 1,-1 0-1,1 0 0,0 0 1,-1 0-1,1 0 1,0 0-1,-1 0 1,1 0-1,-1 0 1,0 0-1,1 0 0,-1 0 1,0 0-1,0 0 1,1 1-1,-1-1 1,0 0-1,0 1 0,0-1 1,0 0-1,0 1 1,0-1-1,0 1 1,0 0-1,0-1 1,0 1-1,0 0 0,0 0 1,-1-1-1,1 1 1,0 0-1,0 0 1,0 0-1,0 0 0,-2 1 1,2-1 2,-1 0 1,1 0 0,-1 0-1,1 1 1,-1-1-1,1 1 1,-1-1-1,1 1 1,-1-1 0,1 1-1,0 0 1,-1 0-1,1 0 1,0 0-1,0 0 1,-1 0-1,1 0 1,0 0 0,0 0-1,0 1 1,0-1-1,1 0 1,-1 1-1,0-1 1,0 0 0,1 1-1,-1-1 1,0 3-1,1 0 14,0-1 0,0 1 0,1-1 0,-1 1 0,1-1 0,0 1-1,0-1 1,0 1 0,0-1 0,1 0 0,-1 0 0,1 1 0,0-1 0,0 0-1,3 4 1,38 37 453,-37-38-522,7 6 35,1-1 1,1-1 0,0 0 0,0-1 0,1 0 0,0-1 0,0-1 0,1-1-1,35 9 1,-38-12-65,1 0 0,0-1-1,0-1 1,0 0 0,0-1-1,1-1 1,-1-1 0,0 0-1,-1 0 1,1-2 0,0 0-1,15-6 1,-16 4-17,0-1-1,-1-1 1,1 0-1,-2-1 1,1 0-1,-1-1 1,-1 0-1,0-1 1,13-17-1,-19 23-12,0-2 1,-1 1-1,0 0 0,0-1 0,-1 0 0,0 0 0,0 0 0,-1 0 0,1 0 1,-2-1-1,1 1 0,-1-1 0,0 1 0,-1-1 0,1 0 0,-1 1 0,-1-1 1,0 1-1,0-1 0,0 1 0,-5-15 0,3 14 7,-1 0 0,0 1 0,0-1-1,0 1 1,-1 0 0,0 0 0,-1 0 0,0 1-1,1-1 1,-2 1 0,1 1 0,-11-8-1,6 7 4,0 0-1,1 0 1,-2 1-1,1 1 1,-1 0-1,1 0 1,-1 1-1,0 1 0,-18-2 1,4 2 0,0 1 1,0 1-1,1 2 1,-1 0-1,0 2 1,1 0-1,0 2 1,-27 10 0,46-14 7,0 0 1,1 0 0,0 0 0,-1 1 0,1 0 0,0 0 0,1 1 0,-1-1-1,0 1 1,1 0 0,0 0 0,0 1 0,0-1 0,1 1 0,-1 0 0,1 0-1,0 0 1,-3 7 0,5-9-66,0 0-1,0 0 1,0 0 0,0 0-1,1 0 1,-1 0-1,1 0 1,0 0-1,0 0 1,0 0 0,0 0-1,0 0 1,1 0-1,-1 0 1,1 0-1,0 0 1,0 0 0,0-1-1,0 1 1,0 0-1,1 0 1,-1-1 0,1 1-1,0-1 1,0 1-1,0-1 1,0 0-1,0 0 1,0 0 0,1 0-1,-1 0 1,1 0-1,2 1 1,11 6-777,-1 0 0,1-1 0,1-1 0,23 7-1,-33-12 574,66 24-3057</inkml:trace>
</inkml:ink>
</file>

<file path=ppt/ink/ink19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1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37 166 11008,'-4'6'1112,"-1"0"0,1 0 0,1 1-1,-1 0 1,1 0 0,0 0 0,1 0 0,0 0 0,0 1 0,0-1 0,0 11 0,3 34 2738,8 4-4511,-6-38 730,2-1 0,0 0 0,1 0-1,1-1 1,0 0 0,1 0 0,1-1-1,15 22 1,-11-28-13,-8-15-16,-8-21-8,-23-34-60,19 48 13,0-1 0,1 0 0,1 0-1,1-1 1,0 1 0,0-1 0,-1-16 0,6 17 4,-1 0 0,2 1 0,0-1 0,0 0 1,2 1-1,-1-1 0,2 1 0,0 0 0,0 0 0,1 1 0,1 0 0,0 0 1,1 0-1,0 1 0,10-11 0,-10 13 16,0 0 0,0 0 0,1 1 0,1 0 0,-1 1 0,1 0-1,0 0 1,1 1 0,0 0 0,0 1 0,0 1 0,0-1 0,1 2 0,0 0 0,0 0 0,0 1 0,17-1-1,-24 3 52,0 0-1,0 1 1,0-1-1,-1 1 1,1 0-1,0 1 1,0-1-1,0 1 1,-1 0-1,1 0 1,-1 0-1,1 1 1,-1 0-1,0 0 0,0 0 1,0 0-1,-1 0 1,1 1-1,-1 0 1,0-1-1,0 1 1,0 1-1,0-1 1,-1 0-1,1 1 1,2 8-1,3 9 235,-1 1 1,-2 0-1,0 0 0,2 35 0,-2-18-124,28 199-2171,-34-234-2178,-5-13 1037,-5-13-1024,5 4 715</inkml:trace>
</inkml:ink>
</file>

<file path=ppt/ink/ink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4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354 1 1536,'7'12'1761,"-8"-12"-1648,0-1-1,0 1 1,0 0 0,1-1 0,-1 1 0,0 0 0,0 0 0,0-1 0,0 1 0,0 0 0,0 0 0,0 0 0,0 0 0,0 0 0,0 0 0,0 0-1,0 1 1,0-1 0,0 0 0,1 0 0,-3 1 0,-100 31 1062,76-25-941,0 1 1,0 1-1,1 1 1,0 1-1,1 1 1,-37 24-1,59-34-268,-9 10-454,12-12 452,0 0 1,0 1-1,0-1 1,-1 0-1,1 1 1,0-1-1,0 0 1,0 1-1,0-1 1,0 0 0,0 1-1,0-1 1,0 0-1,0 1 1,0-1-1,1 0 1,-1 1-1,0-1 1,0 0-1,0 1 1,0-1-1,0 0 1,1 0-1,-1 1 1,0-1-1,0 0 1,0 0-1,1 1 1,-1-1-1,0 0 1,0 0-1,1 1 1,-1-1-1,0 0 1,1 0 0,-1 0-1,0 0 1,0 0-1,1 1 1,-1-1-1,0 0 1,1 0-1,16 8-1009</inkml:trace>
</inkml:ink>
</file>

<file path=ppt/ink/ink19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2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31 183 10752,'0'-1'229,"-1"1"0,0-1 1,0 1-1,0 0 1,1-1-1,-1 1 0,0 0 1,0 0-1,0 0 1,0 0-1,1-1 0,-1 1 1,0 0-1,0 0 0,0 0 1,0 1-1,0-1 1,0 0-1,1 0 0,-1 0 1,0 1-1,0-1 1,0 0-1,1 1 0,-1-1 1,0 1-1,0-1 1,1 1-1,-1-1 0,-1 2 1,2 0 204,-1-1-1,0 1 1,1 0 0,-1 0 0,1-1 0,-1 1 0,1 0 0,0 0 0,0 0-1,0 0 1,0 0 0,0-1 0,0 1 0,1 2 0,12 36 3462,7-8-4623,-16-28 716,5 6 110,0 0-1,0 0 1,1-1 0,0 0 0,0-1-1,1 0 1,1 0 0,-1-1 0,1-1-1,0 0 1,25 8 0,-5-9-9,0-2 1,0 0 0,53-4-1,-70-1-125,1 1-1,-1-2 1,0 0-1,0-1 1,0 0-1,0-2 1,-1 1-1,0-2 0,0 0 1,-1 0-1,1-2 1,-2 1-1,1-2 1,14-13-1,-21 18-20,1 0 0,-1 0 1,0-1-1,0 0 0,-1 0 0,0 0 0,0-1 0,0 0 0,-1 0 0,0 0 1,-1 0-1,1-1 0,-1 1 0,-1-1 0,1 0 0,-1 0 0,-1 0 0,1 0 1,-1 0-1,-1-12 0,0 13 25,-1 1 0,0 0 0,-1 0 0,1 0 0,-1 0 1,-1 0-1,1 0 0,-1 1 0,0-1 0,0 1 0,0-1 0,-1 1 0,0 0 0,0 1 1,0-1-1,-1 1 0,1-1 0,-1 1 0,0 1 0,0-1 0,-1 1 0,1 0 0,-1 0 1,1 0-1,-1 1 0,-9-3 0,-6-1 10,-1 1 0,0 1 0,0 1 0,0 1 0,0 1 0,-26 2 0,12 2 141,1 1 1,-68 16 0,94-18-91,1-1-1,0 1 1,0 1-1,0 0 1,1 0-1,-1 0 1,1 1-1,0 0 1,0 1 0,0 0-1,0 0 1,-8 8-1,13-11-19,0 0-1,0 0 1,0 0 0,0 0-1,0 1 1,1-1-1,-1 0 1,1 1 0,0-1-1,-1 1 1,1-1-1,0 1 1,1 0 0,-1 0-1,0-1 1,1 1 0,0 0-1,-1 0 1,1-1-1,0 1 1,0 0 0,1 0-1,-1 0 1,1 2-1,1 0-4,0-1-1,1 1 1,-1-1-1,1 1 1,0-1-1,0 0 1,1-1-1,-1 1 1,1 0-1,-1-1 1,1 0-1,6 4 0,6 4-50,1-2 0,0 1 0,1-2 0,0-1 0,33 10 0,-23-12-58,1-2 0,-1-1 0,1-1 0,-1-2 1,1 0-1,-1-2 0,1-1 0,27-9 1,-9 5 119,-46 8 30,0 0 0,1 0 0,-1 0 0,0 0 0,1 0 0,-1 0 0,0 1 0,0-1 0,1 0-1,-1 1 1,0-1 0,0 1 0,0-1 0,1 1 0,-1 0 0,0-1 0,0 1 0,0 0 0,0 0 0,0 0 0,0 0 0,0 0-1,-1 0 1,1 0 0,0 0 0,0 0 0,-1 0 0,1 0 0,0 3 0,14 46 1726,-5-18-1189,-6-26-484,0 1 0,0-1 0,1 0 0,0 0 0,1 0 0,-1-1 0,1 1 0,0-1 0,0-1 0,1 1 0,0-1 0,-1 0 0,1-1 0,1 1 0,-1-2-1,0 1 1,1-1 0,14 3 0,1-1-377,0-1 1,0-1-1,0 0 0,44-5 0,-40 0-1557,-1 0 1,48-14-1,-20 0-2133</inkml:trace>
</inkml:ink>
</file>

<file path=ppt/ink/ink19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3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0 168 7168,'2'2'611,"0"0"1,0 0 0,0 0-1,0 0 1,0 0 0,0-1-1,0 0 1,1 1 0,-1-1-1,1 0 1,-1 0 0,1 0-1,-1 0 1,6 1 0,51 10 5033,-35-7-5212,11 2-45,0 0 0,0-3 0,0-1 1,0-1-1,1-2 0,-1-2 0,0-1 1,1-2-1,40-10 0,-66 12-356,0 0 0,-1-1 0,1 0 0,-1-1 0,0 0 0,0 0 0,-1 0 0,1-2 0,13-12 0,-20 17-32,-1 1 0,1-1 0,-1 0 0,0 1 0,0-1 0,0 0 0,0 0 0,0 0 0,0 0 0,0 0 0,0 0 0,-1 0 0,1 0 0,-1 0 0,0 0 0,1 0 0,-1-1 0,0 1 0,0 0 0,-1 0 0,1 0 0,0 0 0,-1 0 0,1-1 0,-1 1 0,1 0 0,-1 0 0,0 0 0,0 0 0,0 1 0,0-1 0,-1 0 0,1 0 0,0 1 0,-2-3 0,-3-2 0,1 0 0,-1 1 0,0 0 0,0 0 0,-1 0 0,1 0 0,-1 1 0,-8-3 0,3 2 57,0 0 0,0 1 0,0 1 0,0 0 1,-1 1-1,1 0 0,-1 1 0,0 0 0,-14 1 0,19 1-3,0 0-1,1 0 1,-1 1 0,0-1-1,1 2 1,-1-1-1,1 1 1,0 0 0,-1 1-1,2 0 1,-1 0 0,0 0-1,1 1 1,0 0 0,-10 10-1,11-9 34,0 1-1,1 0 0,-1 0 1,1 0-1,1 1 0,0-1 1,0 1-1,0 0 0,1 0 0,0 0 1,0 0-1,1 1 0,0-1 1,1 0-1,0 0 0,0 1 1,1-1-1,0 0 0,0 0 0,1 1 1,3 8-1,-3-8-22,1 0 1,1 0-1,-1 0 0,1 0 0,1-1 0,0 0 1,0 0-1,0 0 0,1 0 0,0-1 1,1 0-1,-1 0 0,1-1 0,16 11 0,-8-4 18,7 5-158,1 0-1,1-2 0,1-1 0,0 0 0,1-2 1,0-1-1,1-1 0,0-1 0,41 8 0,47 6-3250,-11-7-535</inkml:trace>
</inkml:ink>
</file>

<file path=ppt/ink/ink19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4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87 288 5632,'0'-2'500,"-1"1"1,-1 0 0,1 0-1,0 0 1,0 0 0,0 0-1,-1 0 1,1 0-1,0 0 1,-1 0 0,1 0-1,-1 1 1,1-1-1,-1 1 1,1-1 0,-1 1-1,1-1 1,-1 1 0,1 0-1,-1 0 1,0 0-1,-2 0 1,2 1-293,0-1-1,0 1 1,0 0 0,0 0 0,0 0-1,1 0 1,-1 0 0,0 1-1,0-1 1,1 1 0,-1-1 0,1 1-1,0-1 1,-1 1 0,0 2-1,-2 1-71,1 0-1,0 1 0,1-1 1,-1 1-1,1 0 0,0-1 1,1 1-1,-1 0 0,1 0 1,1 0-1,-1 1 0,1 6 1,0-2 36,2-1 0,-1 1 0,1 0 0,1 0 0,0-1 0,0 0 0,1 1 0,1-1 0,0-1 0,0 1 1,0-1-1,1 0 0,1 0 0,10 12 0,-7-13-101,0 1 0,0-1 0,0-1 0,1 0 0,0-1 1,0 0-1,1 0 0,-1-1 0,1-1 0,1 0 0,-1-1 0,0 0 0,1-1 0,0 0 1,-1-1-1,1 0 0,23-2 0,-13-6-34,0 0 1,0-1-1,-1-1 0,0-2 1,-1 0-1,0-1 0,31-23 1,-38 23-38,0 0 0,0 0 0,-2-1 0,1-1 0,-2 0 0,21-31 0,-25 35-13,-1-1 0,1 0 1,-2 0-1,0 0 1,0-1-1,-1 1 0,0-1 1,-1 0-1,0-1 0,-1 1 1,0 0-1,-1-1 1,-1 1-1,0 0 0,0-1 1,-1 1-1,-1-1 1,0 1-1,-1 0 0,0 0 1,-10-23-1,10 28 1,-1 1 0,1-1 0,-1 0 0,-1 1 1,1 0-1,-1 0 0,0 0 0,-1 0 0,1 1 0,-1 0 0,0 0 0,0 1 0,-1-1 0,1 1 0,-1 1 0,0-1 0,0 1 0,0 1 0,-10-4 1,1 3-8,0 0 1,0 1 0,0 1 0,0 1 0,0 0 0,0 0-1,-31 7 1,30-4 5,0 2 0,0-1 0,1 2 0,0 0 0,0 1 0,1 1 0,0 0 0,0 1 0,1 1 0,0 0 0,0 1 0,1 1 0,1 0 0,0 0 0,1 1 0,0 1 0,-10 16 0,18-25-12,0 0 0,0 0 0,1 1 0,0-1 0,0 1 0,0-1 0,0 1 1,1 0-1,-1 9 0,2-13-27,0 1 1,0 0-1,0-1 1,1 1-1,-1 0 1,1 0-1,0-1 1,-1 1-1,1-1 1,0 1-1,1-1 1,-1 1-1,0-1 1,1 1 0,-1-1-1,1 0 1,0 0-1,0 0 1,-1 0-1,1 0 1,1 0-1,-1-1 1,0 1-1,4 1 1,5 2-344,0 0 1,0-1-1,1-1 1,0 0 0,0 0-1,0-1 1,21 0 0,92-2-3491,-40-8 792</inkml:trace>
</inkml:ink>
</file>

<file path=ppt/ink/ink19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4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4992,'-2'0'627,"1"1"1,-1 0-1,1 0 1,-1-1-1,1 1 1,-1 1-1,1-1 1,0 0-1,-1 0 1,1 0-1,0 1 1,0-1-1,0 0 1,0 1-1,0-1 1,0 2-1,-2 17 4641,6-3-6910,15 119 4209,-6 0 0,-7 175 0,-10-194-1908,-2 94 473,8-187-1175,1-1 1,0 0-1,2 0 1,1 0-1,1-1 1,14 38-1,-43-147-11775,10 57 8341</inkml:trace>
</inkml:ink>
</file>

<file path=ppt/ink/ink19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5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18 343 3584,'-2'-1'271,"1"-1"0,-1 1 0,1-1 0,-1 0 0,1 0 0,0 1 0,0-1 0,0 0 0,0 0 0,0 0 0,0 0 0,0 0 0,1-1 0,-1 1 0,1 0 0,-1 0 0,1 0 0,0-1 0,0 1 0,0 0 0,0 0 0,1 0 0,-1 0 0,0-1 0,1 1 0,0 0 0,-1 0 0,2-2 0,0-2 121,-1 0-1,1-1 1,1 1 0,-1 1-1,1-1 1,1 0 0,-1 1-1,1-1 1,5-6 0,-3 7-176,12-13 834,1 0 0,1 2 0,0 0-1,1 1 1,24-12 0,-40 24-856,0 1 0,1-1 0,0 1 0,-1 1 0,1-1 0,0 1 0,0-1 0,0 2 0,0-1 0,0 1 0,0 0-1,0 0 1,0 0 0,0 1 0,0 0 0,0 0 0,0 1 0,0 0 0,-1 0 0,1 0 0,-1 0 0,1 1 0,-1 0 0,0 0 0,0 1 0,0-1 0,7 8 0,2 4-26,-1 0 0,-1 0 0,-1 1 0,15 26 0,-14-21-103,1-1 0,20 23 0,-27-36-47,0-1 1,0-1-1,0 1 1,1-1-1,0 0 0,0-1 1,0 1-1,0-1 0,1-1 1,11 5-1,-12-7-13,-1 0 1,1 0-1,0 0 0,0-1 0,0 0 0,-1-1 1,1 1-1,0-1 0,0 0 0,0-1 1,-1 0-1,1 0 0,-1 0 0,0-1 1,11-6-1,4-2 6,-1-2 0,0-1 0,19-17 0,-27 22-16,-2-1-1,1 0 0,-1 0 1,-1-1-1,0-1 0,0 0 1,-1 0-1,-1 0 1,0-1-1,-1 0 0,0 0 1,-1-1-1,0 0 1,-1 0-1,-1 0 0,0 0 1,-1-1-1,0-28 0,-6 26-45,4 40-4,10 9 582,0-1 0,22 43 1,-16-39 227,18 58 1,-33-87-765,1-1 1,0 1-1,0-1 0,0 0 0,0 1 1,1-1-1,0 0 0,0 0 0,1-1 1,-1 1-1,1-1 0,5 6 0,-6-8-186,0 0-1,0 0 1,0-1-1,0 1 1,0-1-1,1 0 0,-1 0 1,0 0-1,1 0 1,-1-1-1,1 1 1,-1-1-1,0 0 1,1 0-1,-1 0 0,1 0 1,-1-1-1,1 1 1,-1-1-1,0 0 1,7-2-1,51-23-3772</inkml:trace>
</inkml:ink>
</file>

<file path=ppt/ink/ink19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5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4 221 8448,'2'0'6828,"11"2"2166,-5-2-8747,-1 1-1,1-1 0,0-1 1,0 1-1,14-4 1,7-4-118,0-1 0,-1-1 1,34-17-1,-55 24-109,0-1 0,1 0-1,-1-1 1,0 1 0,-1-1 0,1-1 0,-1 1 0,0-1 0,-1 0-1,1-1 1,-1 1 0,-1-1 0,1 0 0,-1 0 0,0-1-1,0 1 1,3-12 0,-7 18-19,0-1 0,1 0-1,-1 1 1,0-1 0,0 1 0,0-1 0,0 0-1,0 1 1,0-1 0,0 1 0,-1-1-1,1 1 1,-1-1 0,1 1 0,-1-1-1,1 1 1,-1-1 0,0 1 0,0-1-1,0 1 1,0 0 0,0 0 0,0-1-1,0 1 1,0 0 0,0 0 0,0 0 0,-1 0-1,1 0 1,0 1 0,-1-1 0,1 0-1,-1 0 1,1 1 0,-1-1 0,1 1-1,-1 0 1,0-1 0,1 1 0,-1 0-1,-2 0 1,-6-1 15,1 0 0,-1 1 0,1 0 0,-1 1 0,-14 3 0,12-2 25,0 2-1,1-1 1,-1 1-1,1 1 0,0 0 1,0 1-1,1 0 1,-1 1-1,2 0 1,-1 0-1,1 1 1,0 0-1,0 1 1,1 0-1,0 0 1,1 1-1,0 0 0,0 0 1,1 1-1,1-1 1,0 1-1,0 1 1,1-1-1,0 1 1,1-1-1,1 1 1,0 0-1,-1 17 0,3-25-9,0 1-1,1-1 0,-1 1 1,1-1-1,1 1 0,-1-1 0,0 1 1,1-1-1,0 0 0,0 0 1,0 1-1,1-2 0,-1 1 0,1 0 1,0 0-1,0-1 0,0 0 0,0 1 1,1-1-1,-1 0 0,1-1 1,0 1-1,6 2 0,5 3 0,0-1-1,1-1 1,0-1 0,32 7-1,-29-9-185,1 0-1,0-1 1,0-1 0,0-1-1,0-1 1,0 0 0,-1-2 0,23-5-1,53-21-2970,-7-10-3453,-62 29 2847</inkml:trace>
</inkml:ink>
</file>

<file path=ppt/ink/ink19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6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365 68 8448,'-1'-48'6442,"-3"37"685,-9 5-5627,-9 4-1338,10 3-72,0 2 0,0 0-1,1 0 1,-1 1 0,1 0-1,0 1 1,-19 11 0,1-1 344,8-5-196,0 0 0,1 1-1,1 2 1,0 0 0,0 1-1,-24 24 1,41-37-224,0 1 1,0 0-1,0 0 0,0 0 0,1 0 1,-1 0-1,1 0 0,0 0 0,0 0 0,-1 1 1,1-1-1,0 0 0,1 1 0,-1-1 1,0 1-1,1-1 0,-1 4 0,2-4-9,-1-1 0,1 1-1,-1-1 1,1 1 0,-1-1 0,1 0-1,0 1 1,0-1 0,0 0 0,0 0-1,0 0 1,0 0 0,0 0 0,0 0-1,0 0 1,1 0 0,-1 0 0,0 0-1,0 0 1,1-1 0,-1 1-1,1-1 1,-1 1 0,1-1 0,-1 1-1,3-1 1,33 8-5,0-2 0,1-2 0,53 0 0,-34-2 0,-15 0 9,26 2 116,1 2 0,74 16 0,-137-20-82,0-1 1,-1 1-1,1 0 0,0 0 0,-1 1 1,0 0-1,1 0 0,-1 0 0,0 0 1,-1 1-1,1 0 0,-1 0 0,7 7 1,-9-9-6,-1 1 0,1-1 0,-1 1 1,0 0-1,0-1 0,0 1 0,0 0 1,0 0-1,0-1 0,-1 1 1,0 0-1,1 0 0,-1 0 0,0 0 1,0 0-1,0 0 0,-1-1 1,1 1-1,-1 0 0,0 0 0,0 0 1,0-1-1,0 1 0,0 0 0,0-1 1,-1 1-1,1-1 0,-1 1 1,0-1-1,-2 3 0,-4 3 55,0 0-1,0-1 0,-1 0 1,0 0-1,0-1 1,-1 0-1,0-1 1,0 0-1,0 0 1,0-1-1,-1-1 0,1 0 1,-1 0-1,-15 1 1,-5 1 189,-1-2 1,1-1 0,-59-4-1,-31-20-1711,120 22 1370,1 1 0,0-1-1,-1 0 1,1 0 0,0 0-1,-1 0 1,1 0 0,0 0 0,-1 0-1,1 0 1,0 0 0,-1 0 0,1 0-1,0 0 1,-1-1 0,1 1-1,0 0 1,0 0 0,-1 0 0,1 0-1,0 0 1,-1-1 0,1 1 0,0 0-1,0 0 1,-1 0 0,1-1-1,0 1 1,0 0 0,0 0 0,-1-1-1,1 1 1,0 0 0,0-1 0,0 1-1,0 0 1,0-1 0,-1 1-1,1 0 1,0 0 0,0-1 0,0 1-1,0 0 1,0-1 0,0 1 0,0 0-1,0-1 1,0 1 0,0 0-1,0-1 1,1 1 0,14-12-3941,14-6 138</inkml:trace>
</inkml:ink>
</file>

<file path=ppt/ink/ink19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6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10880,'-1'0'298,"1"1"1,-1-1-1,0 0 0,1 1 1,-1-1-1,0 1 1,1-1-1,-1 1 1,1-1-1,-1 1 1,1 0-1,-1-1 0,1 1 1,0 0-1,-1-1 1,1 1-1,0 0 1,-1-1-1,1 1 1,0 0-1,0 0 0,0-1 1,-1 1-1,1 0 1,0 0-1,0-1 1,0 1-1,0 0 0,1 0 1,-1-1-1,0 1 1,0 0-1,0 0 1,0-1-1,1 2 1,4 49 6625,-2-26-7569,23 175 1300,-14-120-265,6 206 816,-2-20-513,-15-259-762,-1-1 1,2 1-1,-1 0 1,1-1-1,0 1 1,0-1-1,1 0 1,-1 0-1,2 0 0,-1 0 1,1 0-1,-1-1 1,1 1-1,1-1 1,-1 0-1,1 0 0,0-1 1,0 0-1,0 1 1,1-2-1,0 1 1,-1-1-1,1 1 0,1-2 1,-1 1-1,0-1 1,11 3-1,-9-3-443,0 1 0,0-2 0,0 1 0,0-1 0,0-1 0,0 1 0,0-1 0,0-1 0,16-2 0,33-11-3328</inkml:trace>
</inkml:ink>
</file>

<file path=ppt/ink/ink19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7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95 8192,'-19'-4'4096,"38"4"-1024,-19 0 4223,18 4-6399,2-1 128,45 3 128,-13-6 0,42-6-1664,-23 3 0,52-17 768,-25 4 128,-4-3-1536,-14 8 0,-23-5-2304,-14 3 128</inkml:trace>
</inkml:ink>
</file>

<file path=ppt/ink/ink19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7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137 199 8448,'-30'27'9322,"6"6"-3468,21-26-5359,-1 0 0,1 0 0,0 0 0,1 0 0,0 0 0,0 1 0,0-1 0,0 10 0,2-11-423,0 0-1,0-1 0,0 1 1,1-1-1,0 1 1,0-1-1,0 0 1,1 1-1,0-1 0,0 0 1,0 0-1,1 0 1,-1 0-1,1 0 1,0-1-1,1 1 0,-1-1 1,1 0-1,0 0 1,0 0-1,0-1 1,0 1-1,1-1 0,-1 0 1,1 0-1,0 0 1,7 2-1,2 1-17,1-1 0,1-1 1,-1 0-1,1-1 0,-1 0 0,1-1 0,0-1 0,0-1 0,0 0 1,0-1-1,-1 0 0,1-2 0,0 0 0,-1 0 0,1-2 1,-1 0-1,-1 0 0,1-2 0,-1 0 0,0 0 0,0-1 0,-1-1 1,0 0-1,0-1 0,21-23 0,-28 27-60,-1-1 0,0 0 0,-1 0 0,0-1 0,0 0 0,0 1 1,-1-1-1,0 0 0,0-1 0,-1 1 0,0 0 0,-1-1 0,0 1 0,0-1 0,-1 1 0,0-1 0,0 1 0,-1-1 0,0 1 1,-1-1-1,0 1 0,0-1 0,-1 1 0,0 0 0,0 0 0,-9-14 0,6 12-5,0 0 0,0 0-1,-1 0 1,-1 1 0,1 1 0,-1-1 0,-1 1-1,0 0 1,0 1 0,0 0 0,-1 1 0,0 0-1,-1 0 1,1 1 0,-1 1 0,0-1 0,0 2-1,0-1 1,-17-1 0,11 3-88,0 2-1,0 0 0,0 1 1,1 1-1,-1 0 1,0 1-1,1 1 1,-1 1-1,1 0 1,1 1-1,-1 1 0,1 0 1,0 1-1,0 1 1,1 0-1,0 1 1,1 1-1,0 0 1,1 0-1,-22 27 0,31-34-254,0 0 0,0 1 0,0-1-1,1 1 1,0 0 0,0-1 0,0 1-1,0 0 1,1 0 0,-1 0-1,1 1 1,1-1 0,-1 0 0,1 0-1,0 0 1,0 1 0,0-1 0,1 0-1,0 0 1,0 0 0,0 0-1,1 0 1,-1 0 0,1 0 0,0 0-1,1 0 1,4 7 0,28 18-3379</inkml:trace>
</inkml:ink>
</file>

<file path=ppt/ink/ink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5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286 0 2944,'-28'23'1408,"-15"-19"-1664,29-1 2048,-13 6-1792,-6 5 0,-1 11-128,-3-2 0,-1 8-512,6-3 0</inkml:trace>
</inkml:ink>
</file>

<file path=ppt/ink/ink19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8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455 3 8320,'-2'-1'644,"-1"1"0,0-1 1,1 1-1,-1 0 0,1-1 0,-1 1 1,1 1-1,-1-1 0,0 0 0,1 0 1,-1 1-1,-3 1 0,-36 13 3848,14-3-4773,-52 12 1209,40-14-510,1 3 1,1 1 0,-43 22 0,75-33-315,-1 1 0,1 1 0,0-1 0,0 1 0,1 0 1,-1 1-1,1-1 0,-7 11 0,10-14-89,1 0-1,0 0 1,0 0 0,0 0-1,0 0 1,0 0 0,1 0-1,-1 0 1,1 0 0,-1 0-1,1 1 1,0-1 0,-1 0-1,1 0 1,0 0 0,1 1-1,-1-1 1,0 0 0,1 0-1,-1 0 1,1 0 0,-1 0-1,1 0 1,0 0 0,0 0-1,0 0 1,0 0 0,1 0-1,-1 0 1,0-1 0,1 1-1,-1 0 1,1-1 0,2 3-1,0-2-6,0 1-1,0-1 0,1 0 1,-1 0-1,0-1 0,1 1 1,0-1-1,-1 0 0,9 1 1,10 2 46,71 14 290,136 8 0,-152-21-169,-1 4-1,-1 2 1,102 30 0,-163-35-160,0 0 1,0 0-1,-1 1 0,17 11 1,-27-15-8,0 0 0,0 0 0,-1 0 1,1 1-1,-1-1 0,0 1 0,0-1 0,3 6 0,-5-7-3,0 0 0,0 0 1,0 0-1,-1-1 0,1 1 0,-1 0 0,1 0 0,-1 0 0,0 0 0,1 0 0,-1 0 0,0 0 0,-1 0 0,1 0 0,0 0 0,0 0 0,-1 0 0,1 0 0,-1 0 0,-1 2 0,-3 5 1,0 0 0,-1 0 0,-1-1 1,1 0-1,-1 0 0,0-1 0,-1 0 1,0 0-1,0 0 0,0-1 0,-1-1 0,0 1 1,0-1-1,-1-1 0,1 0 0,-1 0 0,-14 3 1,-9 2 51,-1-2 1,0-1 0,0-2-1,-36 0 1,9-3-59,0-3 0,0-2 0,1-4 0,-102-24 0,161 32-74,-1 0 0,1-1 0,0 1 0,-1 0-1,1-1 1,0 1 0,0-1 0,0 1 0,-1-1 0,1 0-1,0 0 1,0 1 0,0-1 0,0 0 0,0 0 0,0 0-1,0-1 1,1 1 5,0 1-1,0-1 1,0 1-1,0-1 1,0 1 0,0-1-1,1 1 1,-1-1-1,0 1 1,0-1-1,1 1 1,-1 0 0,0-1-1,0 1 1,1-1-1,-1 1 1,1 0-1,-1-1 1,0 1-1,1 0 1,-1-1 0,1 1-1,-1 0 1,1 0-1,-1 0 1,1-1-1,0 1 1,47-15-3533,-43 14 3315,48-9-3019,15 8-43</inkml:trace>
</inkml:ink>
</file>

<file path=ppt/ink/ink19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48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115 319 8064,'-21'1'2487,"20"-1"-2050,-1-1 0,1 1 1,0 0-1,0 0 0,-1 0 0,1 0 1,0 0-1,-1 0 0,1 0 1,0 0-1,0 1 0,-1-1 0,1 0 1,0 1-1,0-1 0,0 1 0,0-1 1,-1 1-1,1 0 0,0-1 1,0 1-1,0 0 0,0 0 0,0 0 1,1 0-1,-1 0 0,0 0 0,-1 1 1,1 23 1439,2-21-1811,0 0 0,0 1 1,0-1-1,1 0 1,0 0-1,0-1 1,0 1-1,0 0 1,0 0-1,1-1 0,0 0 1,-1 1-1,1-1 1,1 0-1,-1 0 1,0-1-1,1 1 1,-1-1-1,1 0 0,7 4 1,-1-1 92,1-1 0,-1 0 0,1-1 0,0 0-1,0 0 1,0-1 0,11 0 0,13 0-41,-1-2 1,1-1-1,-1-2 0,43-8 0,-58 6-141,1 0 0,-1-1 0,0 0 0,0-2 0,-1 0 0,0-2 0,0 1 0,25-21 0,-38 27-11,-1 0 0,0-1 0,0 1 0,0-1 1,-1 0-1,1 0 0,-1 0 0,0 0 0,0-1 0,0 1 0,-1-1 0,0 0 0,1 1 0,-2-1 0,1 0 1,-1 0-1,1-1 0,-1 1 0,-1 0 0,1 0 0,-1-1 0,0 1 0,0 0 0,-1 0 0,1-1 0,-1 1 0,0 0 1,0 0-1,-1 0 0,0 0 0,0 0 0,0 0 0,0 0 0,-1 1 0,-4-6 0,-2-4-62,-1 1-1,-1 1 1,0 0-1,-1 0 1,0 1-1,-1 0 1,0 1-1,-1 1 1,0 0-1,-20-9 1,11 8-1,-1 1 1,0 1-1,0 1 1,-1 1-1,0 2 1,0 0-1,-50-1 1,62 5 81,-1 0 0,1 1 0,0 1 1,0 0-1,0 0 0,0 1 0,0 1 0,0 0 0,1 1 0,0 1 1,0 0-1,0 0 0,1 1 0,0 0 0,0 1 0,-17 17 1,25-22 7,0 0 1,0 0 0,1 1 0,0-1 0,-1 1 0,1-1 0,1 1 0,-1 0-1,0 0 1,1 0 0,0 0 0,0 0 0,0 0 0,0 0 0,1 0-1,-1 0 1,1 0 0,0 1 0,1-1 0,-1 0 0,1 0 0,-1 0 0,1 0-1,1 0 1,-1 0 0,0 0 0,1 0 0,0 0 0,0-1 0,0 1 0,3 3-1,1 2-56,1-1-1,0 0 0,1 0 1,0-1-1,0 0 1,0 0-1,1-1 0,0 0 1,0-1-1,1 0 0,11 5 1,12 2-271,0-2 0,0-1 0,1-2 0,0-1 0,0-1 1,39-1-1,-46-3 115,1-2-1,-1-1 1,1-2 0,-1 0 0,0-2 0,-1-1 0,1-1 0,27-13-1,-45 17 236,0-1-1,0-1 1,-1 1-1,1-2 1,7-7-1,-14 12 56,0 1 0,0-1 0,-1 0 0,1 0 0,-1 0 0,0 0 0,1 0 0,-1-1 0,0 1 0,0 0 0,1-4 0,-2 5 14,0-1-1,0 1 0,0 0 1,0 0-1,0 0 0,0 0 0,-1 0 1,1 0-1,0 0 0,0 0 1,-1 0-1,1 0 0,-1 0 1,1 0-1,-1 0 0,0 0 1,1 0-1,-1 0 0,0 0 0,1 1 1,-1-1-1,0 0 0,0 0 1,0 1-1,0-1 0,-1 0 1,1 0-23,1 1 1,-1-1 0,1 1 0,-1-1-1,0 1 1,1 0 0,-1-1 0,1 1-1,-1 0 1,0-1 0,1 1 0,-1 0-1,0 0 1,1 0 0,-1 0 0,0 0-1,0-1 1,1 1 0,-1 0-1,0 1 1,1-1 0,-1 0 0,0 0-1,1 0 1,-1 0 0,0 1 0,1-1-1,-1 0 1,0 0 0,1 1 0,-1-1-1,0 1 1,1-1 0,-1 0 0,1 1-1,-1-1 1,1 1 0,-1-1 0,1 1-1,0 0 1,-1-1 0,1 1 0,-1-1-1,1 1 1,0 0 0,0-1 0,-1 1-1,1 0 1,0-1 0,0 1-1,0 0 1,0-1 0,0 1 0,0 0-1,0 0 1,0-1 0,0 1 0,0 1-1,0 3 145,0 0 0,0 0-1,0 1 1,1-1-1,0 0 1,0 0 0,2 6-1,2 0-14,1 0 0,0 0 0,1-1 0,0 0 0,1 0 0,0-1 0,0 0 1,19 16-1,-3-7-43,1 0 0,40 22 0,-21-17-1807,-35-18 185,1-1 0,0 0 0,0-1 0,0 0 0,12 1 0,9-3-2366</inkml:trace>
</inkml:ink>
</file>

<file path=ppt/ink/ink19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0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6 111 3584,'0'0'106,"0"0"1,-1 0 0,1-1-1,0 1 1,-1 0-1,1-1 1,-1 1-1,1 0 1,0-1-1,0 1 1,-1 0-1,1-1 1,0 1 0,0-1-1,-1 1 1,1-1-1,0 1 1,0-1-1,0 1 1,0-1-1,0 1 1,0 0-1,0-1 1,0 1 0,0-1-1,0 1 1,0-1-1,0 1 1,0-1-1,0 1 1,0-1-1,1 0 1,-1 0 289,0 0-1,1 0 1,-1 0 0,0 0 0,1 1-1,-1-1 1,1 0 0,-1 0 0,1 0-1,0 1 1,-1-1 0,1 0 0,0 0-1,0 1 1,-1-1 0,1 1 0,0-1-1,0 1 1,0-1 0,0 1-1,0-1 1,0 1 0,-1 0 0,1 0-1,0-1 1,0 1 0,0 0 0,0 0-1,0 0 1,0 0 0,0 0 0,1 0-1,4 1-248,234 35 5063,-210-34-4887,-1-2 0,1 0-1,-1-2 1,0-2 0,0 0-1,37-11 1,-42 8-228,-1 1-50,0-1-1,0-1 0,-1 0 1,0-2-1,-1-1 0,24-15 0,-36 15 52,-23 15-79,-26 15-2,22-9 13,-26 16 54,1 2 1,-42 35 0,74-54-75,1 0 0,-1 1 1,2 1-1,0-1 1,0 2-1,1-1 0,0 1 1,1 0-1,0 1 0,1 0 1,0 0-1,-5 21 0,9-29-3,1 0 0,0 0 0,1-1 0,-1 1 0,1 0 0,0 0 0,0 0 0,1 0 0,-1-1 0,1 1 0,0 0 0,0-1 0,1 1-1,-1 0 1,1-1 0,0 1 0,0-1 0,5 7 0,-2-6 0,-1 0 1,1 0-1,1-1 1,-1 1-1,1-1 0,-1 0 1,1-1-1,0 1 1,0-1-1,1 0 0,10 3 1,8 0 20,-1 0 0,1-2 0,0-1 0,0-1 0,0-1 1,29-2-1,61-10 48,176-40 1,-281 49-76,-6 1 3,0 1 0,0-1 0,1 0 0,-1-1 0,0 1 0,0-1 0,0 1 0,0-1 0,0 0 0,6-5 0,-12 6-2,0 0 0,0 0 0,1 1 0,-1-1 0,0 1 0,0-1 0,0 1 0,0 0 0,0 0 0,0-1 0,0 1 0,0 1 0,-3-1 0,4 1 8,-1 1 0,1-1-1,0 0 1,0 0 0,0 1-1,0-1 1,0 0-1,0 1 1,1-1 0,-1 1-1,0-1 1,1 1-1,-1 0 1,1-1 0,0 1-1,-1-1 1,1 1 0,0 0-1,0-1 1,0 1-1,0 0 1,0-1 0,0 1-1,1 0 1,-1-1 0,1 1-1,-1 0 1,1-1-1,-1 1 1,1-1 0,0 1-1,0-1 1,1 2-1,0 2 22,2 0-1,-1-1 0,0 1 0,1-1 0,0 1 0,0-1 0,0-1 0,8 7 0,1-3 43,0-1 0,0 0-1,1 0 1,0-1 0,0-1-1,0 0 1,1-1 0,-1-1-1,1 0 1,0-1 0,-1 0 0,1-2-1,28-3 1,-1-3 28,0-1 0,-1-3 1,63-24-1,-93 31-99,0-1 0,-1 0 0,0 0 0,0-1-1,-1 0 1,1-1 0,-1 0 0,-1 0 0,1-1 0,-2 0 0,1-1 0,12-18-1,-15 20-28,-1-1-1,0 0 1,-1 0-1,0 0 1,0 0-1,-1-1 1,0 1-1,0-1 1,-1 1-1,0-1 0,-1 0 1,0 0-1,0 1 1,-1-1-1,0 0 1,0 1-1,-4-12 1,2 11-17,0 1 0,0-1 0,-1 1-1,0-1 1,-1 1 0,0 0 0,0 1 0,-1-1 0,0 1 0,0 0 0,-1 1 0,0-1 0,0 1 0,0 0 0,-1 1 0,0 0 0,0 0 0,0 1-1,0 0 1,-1 0 0,0 1 0,0 0 0,-14-2 0,-1 0-40,1 2 1,-1 1-1,0 0 0,1 2 0,-1 0 1,0 2-1,0 1 0,-25 6 0,29-4 41,0 0-1,1 2 0,-1 0 1,1 1-1,-20 12 0,34-18 36,1 1 0,-1 0 0,0 0 1,1 0-1,0 0 0,-1 1 0,1 0 0,1 0 0,-1 0 0,1 0 0,-1 0 0,1 1 0,0 0 1,1 0-1,-1-1 0,1 1 0,0 1 0,0-1 0,1 0 0,-1 0 0,1 1 0,0-1 0,0 11 0,2-12 3,0-1 0,-1 0 0,1 1 0,1-1-1,-1 0 1,0 1 0,1-1 0,0 0 0,0 0-1,0 0 1,0 0 0,0-1 0,0 1 0,1-1 0,-1 1-1,1-1 1,0 0 0,0 0 0,0 0 0,0 0-1,0 0 1,6 2 0,8 3-66,0-1 1,1 0-1,21 3 1,-24-6 15,16 4 9,0-2 0,0-1-1,1-1 1,0-1-1,0-3 1,-1 0-1,1-2 1,0-1-1,-1-2 1,44-13-1,-55 12 142,-6 2 696,-28 14 14,9-6-642,-1 0 0,1 1 0,1-1 0,-1 1-1,0 0 1,1 0 0,0 1 0,0-1 0,0 1-1,-4 7 1,6-8-100,1-1 0,-1 0 0,1 1 0,0-1 0,1 1 0,-1-1 0,1 1-1,-1 0 1,1-1 0,0 1 0,0 0 0,1-1 0,-1 1 0,1-1 0,0 1-1,0-1 1,0 1 0,0-1 0,3 6 0,0-1-28,0-2-1,1 1 1,-1 0-1,1-1 1,1 0-1,-1 0 1,1-1-1,0 1 1,0-1-1,1 0 1,0-1-1,0 0 1,0 0-1,0 0 1,0-1-1,1 0 1,-1-1-1,1 1 1,0-1-1,0-1 1,8 1 0,-1 0-163,0 0 1,0-2 0,0 0 0,0 0 0,0-2 0,0 0 0,0 0 0,-1-1 0,1-1 0,23-10 0,-26 9-101,1-1-769,0 0 0,0 0-1,-1-1 1,17-13 0,-1-16-2991</inkml:trace>
</inkml:ink>
</file>

<file path=ppt/ink/ink19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0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52 12288,'-23'-16'6143,"18"64"-4095,10-25 8704,0-3-10368,10 19 0,2 0 0,17 4 0,32-20-768,14-26 128,43-21-1280,17-34 0,15-21-2560,-18-27 128</inkml:trace>
</inkml:ink>
</file>

<file path=ppt/ink/ink19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1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6 756 8448,'0'0'193,"-1"0"1,1 0 0,0 0-1,-1 0 1,1 0 0,0 0-1,0 0 1,-1-1 0,1 1-1,0 0 1,0 0-1,-1 0 1,1-1 0,0 1-1,0 0 1,0 0 0,-1-1-1,1 1 1,0 0 0,0 0-1,0-1 1,0 1 0,0 0-1,-1-1 1,1 1-1,0 0 1,0 0 0,0-1-1,0 1 1,0 0 0,0-1-1,0 1 1,0 0 0,0-1-1,0 1 1,0 0 0,0-1-1,1 1 1,-1 0-1,0 0 1,0-1 0,0 1-1,0 0 1,0 0 0,1-1-1,-1 1 1,0 0 0,0 0-1,0-1 1,1 1 0,9-33 6448,-2 8-6030,112-329 839,-106 323-1433,0 0 0,2 1 0,2 0 1,1 1-1,1 2 0,34-38 1,-46 56 4,0 1 1,0 1 0,1 0 0,0 0-1,0 0 1,0 1 0,1 1 0,0-1 0,0 2-1,1-1 1,0 1 0,-1 1 0,1 0 0,0 1-1,0 0 1,1 0 0,-1 1 0,0 1 0,0 0-1,1 0 1,-1 1 0,0 1 0,0 0 0,0 0-1,11 5 1,-15-4-10,0 0-1,0 1 0,0-1 1,-1 2-1,0-1 0,0 1 1,0 0-1,0 0 0,-1 0 1,1 1-1,-1 0 1,5 9-1,6 9 34,22 48 0,-34-63-38,4 9 22,-1 0-1,-1 1 0,0-1 0,-2 1 0,0 0 0,2 39 0,-5-16 56,-2 1 1,-6 42-1,6-50-63,1-27-58,0-21-60,5-14-119,5-16 44,-5-14 85,-1 6-27,2 2 0,13-50 0,-16 86 80,1 1-1,0-1 1,0 1-1,1 0 1,1 1 0,0-1-1,0 1 1,1 0-1,1 1 1,0 0 0,0 0-1,1 1 1,13-13 0,-17 19 30,1-1 0,-1 1 0,0 0 0,1 0 0,0 1 0,-1-1 0,1 1 1,0 1-1,0-1 0,1 1 0,-1 0 0,0 0 0,0 1 0,0 0 1,1 0-1,9 1 0,-8 1 12,1 0 1,-1 1 0,0 0-1,0 0 1,0 0 0,-1 1-1,1 0 1,-1 1 0,0 0-1,0 0 1,0 0 0,6 8-1,1 2 46,0 1 0,-2 0 0,0 1 0,0 0 0,-2 1-1,0 0 1,-1 1 0,-1 0 0,-1 0 0,-1 0 0,0 1 0,-2 0-1,0 1 1,-1-1 0,-1 1 0,-1-1 0,-1 1 0,0-1 0,-2 1 0,-5 25-1,7-45-54,0-1-1,0 1 0,0-1 0,0 0 0,0 1 1,0-1-1,0 1 0,0-1 0,0 1 0,0-1 0,0 0 1,0 1-1,0-1 0,0 1 0,-1-1 0,1 0 1,0 1-1,0-1 0,-1 0 0,1 1 0,0-1 0,0 0 1,-1 1-1,1-1 0,0 0 0,-1 0 0,1 1 1,0-1-1,-1 0 0,1 0 0,0 0 0,-1 1 0,1-1 1,-1 0-1,1 0 0,0 0 0,-1 0 0,0 0 1,-8-20-51,5 1-2,1 1 1,1-1-1,0 0 1,2 0 0,0 1-1,1-1 1,1 0-1,1 0 1,1 1-1,0 0 1,1 0-1,1 0 1,1 0 0,0 1-1,1 0 1,15-22-1,-10 21 2,0 1 0,2 0 0,0 1 0,27-22 0,-35 33 58,0 0 0,0 1 0,0 0 0,1 0 1,0 0-1,0 1 0,0 0 0,0 0 0,1 1 0,-1 1 1,1-1-1,-1 1 0,1 0 0,12 1 0,-12 1 31,0 0 1,0 0-1,1 1 0,-1 0 0,-1 1 1,1 0-1,0 0 0,-1 1 0,1 0 1,-1 0-1,0 1 0,0 0 0,-1 1 1,9 7-1,-6-3 77,0 1 0,-1 0 0,0 1 0,-1-1 1,0 2-1,-1-1 0,0 1 0,7 21 0,-5-7 60,-1 1 1,-1 0-1,-1 0 1,-2 1-1,-1-1 0,-1 1 1,-2 0-1,-5 56 0,-7-37-393,9-39-1869,8-31-3290,-1 9 1642</inkml:trace>
</inkml:ink>
</file>

<file path=ppt/ink/ink19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2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58 312 8576,'-3'0'477,"1"0"0,0 0 0,0 0 0,0 0 0,0 0 0,0 1 0,0-1 0,0 1 0,-1 0 0,1-1 0,1 1 0,-1 0 0,0 0 0,0 0 0,0 0 0,0 1 0,1-1 0,-1 0 0,1 1 0,-1 0 0,1-1 0,-1 1 0,1-1 0,0 1 0,0 0 0,-2 3 0,-4 32 5448,8-7-6426,-1-22 567,1-1 0,0 1 0,1-1 0,0 0 0,0 0 0,1 0 0,0 0 0,0 0 0,0 0 0,1-1 0,0 1 0,1-1 0,-1 0 0,1-1 0,7 8 0,-5-7 77,1 0 0,0-1 0,1 1 0,-1-2 0,1 1 1,0-1-1,0 0 0,0-1 0,0 0 0,1-1 0,17 3 0,-11-4-92,0 0 0,0-1 0,0 0 0,0-2 0,0 0 0,0-1 0,-1 0-1,1-1 1,-1-1 0,0 0 0,0-1 0,0-1 0,-1-1 0,0 0-1,-1 0 1,0-1 0,0-1 0,-1 0 0,0-1 0,0 0 0,-2-1 0,1 0-1,-1-1 1,-1 0 0,11-22 0,-16 27-60,0-1 0,-1 1-1,0-1 1,-1 0 0,0 0 0,-1 0 0,1-1-1,-2 1 1,1 0 0,-1 0 0,-1-1-1,0 1 1,0 0 0,-4-15 0,0 8-3,0 1 0,-1 0 0,0 0 0,-1 1 0,-1 0 0,0 0-1,-12-14 1,14 20 3,-1 0 0,0 0 0,-1 1 0,0 0 0,0 0 0,0 1-1,-1 0 1,0 0 0,0 1 0,0 1 0,-1-1 0,1 1 0,-19-4-1,20 5 2,-1 1 0,0 0 0,1 1-1,-1-1 1,0 2 0,0-1-1,0 1 1,0 1 0,0-1-1,1 1 1,-1 1 0,0 0-1,0 0 1,-13 6 0,6 0-87,0 0 0,1 1 0,0 0 0,0 2 0,1-1 0,-15 17 0,21-20-63,1 0 0,-1 1 0,2 0 0,-1 1 0,-7 13 1,12-19 18,0 1 1,0 0 0,1 0 0,-1 0 0,1 0 0,0 0 0,0 1 0,0-1 0,1 0-1,-1 0 1,1 1 0,0-1 0,1 0 0,-1 1 0,2 7 0,19 23-2739,-18-31 2405,22 32-3262</inkml:trace>
</inkml:ink>
</file>

<file path=ppt/ink/ink19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2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1072 6656,'-32'-3'2370,"25"3"1312,9-1 5391,9 1-8698,0-1 1,-1-1-1,1 0 0,0 0 1,-1-1-1,1 0 1,-1-1-1,16-8 0,0-3 432,39-28 0,5-6-253,-3-2 1,99-99-1,-153 135-552,-1 0 0,0 0 0,-1-1 0,-1-1 0,0 0 0,-1 0 0,-1 0-1,-1-1 1,9-33 0,-10 21-51,-2 0-1,0 0 1,-2-1 0,-2 1-1,-3-35 1,2 48 11,-1 1-1,0-1 1,-1 1 0,-1 0-1,-1 0 1,0 0-1,-1 1 1,-1 0 0,-13-23-1,15 28 23,-1 1 0,0 0-1,-1 0 1,0 1 0,0 0 0,-1 0-1,0 1 1,-1 0 0,1 0 0,-1 1-1,0 0 1,-1 0 0,0 1 0,0 0-1,0 1 1,0 0 0,0 1 0,-1 0-1,0 1 1,-20-3 0,14 3 44,0 1 1,0 1-1,-1 0 1,1 1-1,0 1 0,0 0 1,0 2-1,-25 7 1,26-4 45,2 0 1,-1 1 0,1 0-1,0 1 1,1 1 0,0 0-1,1 1 1,0 0 0,-21 26-1,19-13 93,0 1-1,2 0 1,0 1-1,2 1 0,1 0 1,1 0-1,2 1 1,0 0-1,-2 45 0,6-28 78,3 0 1,1 0-1,3 0 0,1 0 0,19 68 0,-18-85-130,44 164 237,-23-94-367,22 145 1,-50-210-592,0-27-1651,1-24-2663,7-19 1081,21-6-149</inkml:trace>
</inkml:ink>
</file>

<file path=ppt/ink/ink19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3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4 9728,'-1'0'246,"0"-1"1,1 1-1,-1 0 1,1-1 0,-1 1-1,0 0 1,1 0-1,-1-1 1,0 1 0,1 0-1,-1 0 1,0 0-1,0 0 1,1 0 0,-1 0-1,0 0 1,0 0-1,1 0 1,-1 0 0,0 0-1,1 0 1,-1 1-1,0-1 1,1 0 0,-1 0-1,0 1 1,1-1-1,-1 0 1,0 1 0,1-1-1,-1 1 1,1-1-1,-1 2 1,-24 28 5684,17-14-4858,1-1 1,-10 28-1,-2 22-637,4 1 0,3 0 0,2 1-1,3 0 1,4 1 0,5 81 0,-1-132-360,1-1 1,1 1 0,0-1-1,1 1 1,1-1 0,1 0-1,14 29 1,-17-39-149,0-1 1,1 1 0,0-1-1,0 0 1,0-1-1,1 1 1,-1-1-1,1 1 1,0-1-1,1-1 1,-1 1-1,0-1 1,1 0-1,0 0 1,0-1 0,0 1-1,0-1 1,0-1-1,0 1 1,1-1-1,-1 0 1,1-1-1,-1 1 1,9-2-1,-1 0-735,0-1 0,-1 0 0,1-1 0,0-1 0,-1 0 0,0 0 0,0-2 0,0 0 0,-1 0 0,0-1-1,12-8 1,24-34-3032</inkml:trace>
</inkml:ink>
</file>

<file path=ppt/ink/ink19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3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20 7424,'-11'0'3712,"34"-6"-2304,-12 6 5503,17-3-5759,-5-1 128,29 4 640,-10 0 0,19 0-2560,-10 0 128,40-3 1536,-25 3 0,9 0-1792,-15 0 128,6-4-2688,-15 4 0</inkml:trace>
</inkml:ink>
</file>

<file path=ppt/ink/ink19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4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18 323 9344,'1'-1'302,"-1"1"1,1-1 0,0 1-1,0-1 1,0 1 0,0-1-1,0 1 1,0-1 0,0 1-1,0 0 1,0 0 0,0-1-1,0 1 1,0 0 0,0 0-1,0 0 1,0 0 0,0 0-1,0 0 1,0 0 0,0 1-1,0-1 1,0 0 0,0 1-1,0-1 1,-1 0 0,1 1 0,0-1-1,0 1 1,0-1 0,0 1-1,0 0 1,-1-1 0,2 2-1,30 32 5693,-20-20-6050,-3-5 209,0-1 0,1 0 0,0 0 0,0-1 0,1-1 0,0 1 0,0-2 0,0 0 0,1 0 0,0-1 0,0 0 0,0-1 0,0-1 0,1 0 0,20 1 0,-16-3 14,0-1 0,0-1-1,1 0 1,-1-2 0,-1 1-1,1-2 1,0-1 0,-1 0-1,0 0 1,28-18 0,-36 19-159,-1-1 0,0 1 1,0-1-1,0 0 0,-1-1 0,0 0 1,0 0-1,-1 0 0,0-1 0,0 0 1,0 1-1,-1-2 0,-1 1 1,1 0-1,-1-1 0,-1 0 0,0 0 1,0 1-1,0-1 0,-1-1 1,-1 1-1,1 0 0,-2 0 0,1 0 1,-1 0-1,0 0 0,-1 0 0,0 0 1,-1 1-1,0-1 0,0 0 1,0 1-1,-1 0 0,-1 0 0,1 0 1,-2 0-1,1 1 0,-1 0 0,1 0 1,-2 0-1,1 1 0,-1 0 1,0 0-1,0 1 0,-10-5 0,3 3 4,-1 0 0,0 1 0,0 1 0,-1 0 0,1 1 0,-1 1 0,0 1 0,0 0 0,0 1-1,-1 0 1,1 2 0,-18 2 0,11-1 9,1 2 0,-1 0-1,1 2 1,0 0-1,1 2 1,-1 0 0,2 1-1,-22 13 1,38-20-27,0 1 0,0-1 0,0 1 0,0 0 0,0 0 0,1 0 1,-1 1-1,1-1 0,0 1 0,0 0 0,1 0 0,-1 0 0,1 0 0,0 0 0,0 1 0,0-1 0,0 1 0,1-1 0,0 1 0,0-1 0,-1 8 0,2-8-95,1 1-1,0-1 1,0 0-1,0 0 0,1 0 1,-1 0-1,1 0 1,0 0-1,0-1 0,0 1 1,0 0-1,1-1 1,0 0-1,-1 0 0,1 1 1,0-2-1,1 1 0,-1 0 1,0-1-1,1 1 1,0-1-1,-1 0 0,1 0 1,8 2-1,78 25-3291,19-2-448</inkml:trace>
</inkml:ink>
</file>

<file path=ppt/ink/ink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0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1 167 3328,'6'1'383,"0"0"0,1 1 0,-1 0-1,0 0 1,0 1 0,0-1 0,0 1 0,0 1 0,-1-1 0,1 1 0,-1 0-1,7 7 1,-6-6-222,1 0-1,0 0 1,0 0-1,0 0 0,0-1 1,1-1-1,0 1 1,9 2-1,-3-4 8,0 0 0,0-2 1,0 1-1,0-1 0,0-1 0,0-1 1,0 0-1,0-1 0,0 0 0,-1-1 0,14-6 1,-22 9-122,1-2 0,-1 1 0,0 0 0,0-1 1,0 0-1,0 0 0,-1-1 0,0 1 0,1-1 1,-1 0-1,0 0 0,-1 0 0,1-1 0,-1 0 1,0 1-1,0-1 0,0 0 0,0 0 0,-1 0 1,0-1-1,0 1 0,-1-1 0,1 1 0,-1-1 1,-1 1-1,1-1 0,-1 0 0,0 1 0,0-10 1,-1 10-29,0 0 1,0 0-1,0 0 1,0 1-1,-1-1 1,1 0-1,-1 1 1,0-1-1,-1 1 1,1 0-1,-1 0 1,0 0-1,0 0 1,0 0-1,-6-5 1,6 7-13,0 0 1,0 1-1,0-1 1,0 0-1,0 1 1,-1 0-1,1 0 0,0 0 1,-1 0-1,1 0 1,-1 1-1,1 0 1,-1-1-1,1 1 0,-1 1 1,1-1-1,-1 0 1,1 1-1,-1 0 1,1 0-1,-1 0 0,1 0 1,-4 2-1,-4 2-2,0 1-1,0 0 0,0 1 1,1 0-1,0 1 0,0 0 1,1 1-1,0 0 0,1 0 1,-12 16-1,6-4 16,0 0 1,2 1-1,0 1 0,-11 31 1,19-42-14,1 0 0,0 1 1,0 0-1,1-1 1,1 1-1,0 0 1,1 0-1,0-1 0,1 1 1,4 23-1,-3-28 4,0 0 0,0 0 0,1 0 0,0-1 0,0 1 0,1-1-1,0 0 1,0 0 0,0 0 0,1-1 0,0 1 0,1-1 0,-1 0-1,1-1 1,0 1 0,0-1 0,13 7 0,-14-9-36,0-1 1,1 0-1,-1 0 1,0-1 0,1 0-1,-1 1 1,1-2-1,-1 1 1,1-1-1,0 0 1,-1 0-1,1 0 1,5-2-1,9-2-314,-1-1 0,25-10 0,-17 6-114,35-14-1083,-5-5-128</inkml:trace>
</inkml:ink>
</file>

<file path=ppt/ink/ink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5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2816,'0'-7'1408,"25"23"-1152,-16-12 2176,11-4-2432,3 3 0,-6 13 128,8-3 0,-2-3-128,6 6 0,-6 0-768,-3-5 128,-3 5-256,3-4 128</inkml:trace>
</inkml:ink>
</file>

<file path=ppt/ink/ink19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4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6 9600,'0'-6'4736,"-3"19"-1921,3-13 4737,-5 16-7296,-1 0 128,3 14 128,-3-2 128,6 22-768,0-2 128,15-5 256,-7-11 128,32-6-256,-14-6 128,31-16-1280,-14 1 128</inkml:trace>
</inkml:ink>
</file>

<file path=ppt/ink/ink19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4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20 12160,'-38'-19'6015,"38"31"-6399,0-12 5888,0 4-6016,0-1 128,-5 1-2816,5 5 129,0-6 1919,0 1 128</inkml:trace>
</inkml:ink>
</file>

<file path=ppt/ink/ink19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5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36 160 11264,'-23'3'1486,"23"-2"-1242,-1-1 1,0 0-1,0 1 1,1-1 0,-1 1-1,0-1 1,1 0-1,-1 1 1,0 0-1,1-1 1,-1 1-1,1-1 1,-1 1 0,1 0-1,-1-1 1,1 1-1,-1 0 1,1-1-1,0 1 1,-1 0-1,1 0 1,0 0-1,0-1 1,0 1 0,-1 1-1,6 27 5911,4-3-5029,0-4-899,-3-4-148,0 0-1,2 0 0,0-1 0,13 20 0,-28-103-78,6 40 22,1 0-1,1 0 0,1 0 1,1 0-1,1 0 0,9-25 1,-11 45-1,0 1 1,1-1-1,0 1 1,0 0-1,0 0 1,0 1-1,1-1 1,0 1-1,0 0 1,0-1-1,1 2 1,-1-1-1,1 0 1,0 1 0,0 0-1,0 0 1,0 1-1,1-1 1,-1 1-1,1 0 1,-1 1-1,1-1 1,6 0-1,-2 1 22,0 0-1,0 0 0,1 1 1,-1 0-1,0 1 0,0 0 1,0 1-1,0 0 0,-1 0 1,1 1-1,0 0 0,-1 1 0,9 5 1,-1 1 7,0 2 0,-1 0 0,0 0-1,-1 2 1,0 0 0,-1 0 0,-1 2 0,-1-1 0,18 28 0,-13-14-13,-2 1-1,0 0 1,-2 1 0,18 65-1,-29-58 75,-3-25-125,-3-20-125,1-5 63,1 1-1,0-1 1,1 0 0,0 0 0,1 1-1,0-1 1,1 0 0,1 0 0,-1 1-1,2-1 1,0 1 0,5-14 0,-1 10-11,0 0 0,1 0 1,0 1-1,1 0 1,1 1-1,0 0 0,1 1 1,19-18-1,-21 22 73,0-1 0,1 2 0,-1 0-1,2 0 1,-1 0 0,1 2 0,0-1-1,13-4 1,-16 8 65,-1 0 1,1 1-1,0 0 0,0 0 0,0 1 0,0-1 1,0 2-1,0-1 0,0 1 0,0 1 0,0-1 1,-1 1-1,1 1 0,8 3 0,1 2 120,0 1-1,-1 0 1,0 1 0,0 1-1,-1 1 1,-1 0 0,0 1-1,0 1 1,-1 0 0,-1 0-1,-1 1 1,0 1 0,-1 0-1,0 1 1,-1-1 0,-1 2-1,-1-1 1,-1 1 0,0 0-1,5 30 1,-10-42-123,-1 0-1,0 0 0,0 1 1,-1-1-1,0 0 1,0 0-1,0 0 1,-3 6-1,-3 33-197,7-45 89,0 0 0,0 0 0,0 1-1,0-1 1,0 0 0,0 0 0,0 0-1,0 1 1,0-1 0,0 0-1,0 0 1,0 0 0,0 1 0,0-1-1,0 0 1,0 0 0,0 0 0,0 1-1,0-1 1,0 0 0,1 0 0,-1 0-1,0 0 1,0 0 0,0 1 0,0-1-1,0 0 1,1 0 0,-1 0 0,0 0-1,0 0 1,0 0 0,1 0-1,-1 1 1,0-1 0,0 0 0,0 0-1,1 0 1,-1 0 0,0 0 0,0 0-1,0 0 1,1 0 0,-1 0 0,0 0-1,0 0 1,0 0 0,1 0 0,-1 0-1,0-1 1,0 1 0,0 0 0,0 0-1,1 0 1,-1 0 0,0 0-1,0 0 1,0 0 0,0-1 0,1 1-1,11-10-4836,-10 9 4552,10-7-3622</inkml:trace>
</inkml:ink>
</file>

<file path=ppt/ink/ink19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5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0 10240,'-3'1'322,"1"-1"0,0 1 1,-1 0-1,1 0 0,0 0 1,-1 0-1,1 0 0,0 0 1,0 1-1,0-1 1,0 1-1,0-1 0,0 1 1,0 0-1,1 0 0,-1 0 1,0 0-1,1 0 0,0 0 1,-1 0-1,1 0 0,-1 5 1,0 1 848,0 0-1,1 1 1,0-1 0,0 1 0,1 12-1,0-15-1123,2 63 500,3-1 1,16 80-1,45 205-163,-61-330-433,0-7-128,-1-1 0,-1 1 0,0 0 0,-2 0 0,1 0 0,-2 0 0,0 0 0,-3 23 0,2-38 110,1 0 1,0 0 0,-1 0 0,1 0 0,-1 0 0,1 0 0,-1 0 0,1 0 0,-1-1 0,0 1 0,1 0-1,-1 0 1,0 0 0,0-1 0,1 1 0,-1 0 0,0-1 0,0 1 0,0-1 0,0 1 0,0-1-1,0 0 1,0 1 0,0-1 0,0 0 0,0 0 0,0 1 0,0-1 0,0 0 0,0 0 0,0 0 0,0 0-1,0 0 1,0-1 0,0 1 0,0 0 0,0 0 0,0-1 0,0 1 0,0 0 0,0-1 0,0 1-1,0-1 1,0 0 0,0 1 0,-1-2 0,-37-28-2865,33 24 2319,0 0 0,1-1-1,0 1 1,0-1-1,0 0 1,1 0 0,-7-15-1,6 11 9,-19-39-2340</inkml:trace>
</inkml:ink>
</file>

<file path=ppt/ink/ink19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6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11392,'0'-4'4305,"11"-2"-3843,9 1 1014,-4 4 4632,105-7-2921,59 6-2704,-137 4-394,0 2 1,0 1-1,73 21 1,-90-18 39,0 1-1,0 1 1,-1 2-1,0 0 1,-1 2 0,37 27-1,-55-37-87,-1 1 0,1-1 0,-1 1 0,0 0 0,-1 1 0,1-1 0,-1 1 0,0 0 0,0 0 1,-1 0-1,0 0 0,4 10 0,-6-13-20,-1 1 0,1 0 1,-1 0-1,0 0 0,0 0 1,0 0-1,0 0 0,-1 0 1,1 0-1,-1 0 0,0-1 1,0 1-1,-1 0 0,1 0 0,-1-1 1,0 1-1,0-1 0,0 0 1,0 1-1,0-1 0,-1 0 1,-5 5-1,-2 1 27,0-1 1,-1 0-1,0-1 1,0 0-1,0 0 0,-1-2 1,0 1-1,0-1 0,-1-1 1,1 0-1,-1-1 0,0 0 1,0-1-1,-15 0 1,11-1-127,1 0 0,-1-1 1,1-1-1,-1 0 1,1-2-1,-1 0 0,1 0 1,0-2-1,0 0 1,-29-14-1,41 17-135,1 0 0,-1-1-1,1 1 1,-1-1 0,1 0 0,0 0-1,0 0 1,0-1 0,0 1 0,1 0-1,0-1 1,-3-4 0,5 7 17,-1-1 0,0 1-1,1-1 1,0 0 0,-1 1 0,1-1 0,0 0 0,0 1-1,0-1 1,0 0 0,0 1 0,0-1 0,0 1 0,0-1-1,1 0 1,-1 1 0,1-1 0,-1 1 0,1-1-1,0 1 1,0-1 0,-1 1 0,1-1 0,0 1 0,0 0-1,0-1 1,1 1 0,-1 0 0,0 0 0,0 0 0,1 0-1,-1 0 1,0 0 0,1 0 0,1 0 0,33-12-3537</inkml:trace>
</inkml:ink>
</file>

<file path=ppt/ink/ink19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6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4 282 8192,'-4'-2'7641,"7"8"-2659,16 27-788,-8-16-3947,1 0-1,19 22 1,-15-26-61,-1-1 1,2-1 0,-1 0 0,2-1 0,-1-1 0,1-1 0,1 0 0,-1-1 0,1-1 0,0-1 0,1-1 0,-1-1-1,1 0 1,0-1 0,0-1 0,-1-1 0,1-1 0,0-1 0,0-1 0,20-5 0,-32 6-160,0 0 0,-1-1 0,1 0 0,-1 0 0,1-1 1,-1 0-1,0 0 0,0 0 0,-1-1 0,1 0 0,-1-1 0,0 1 0,-1-1 1,1-1-1,-1 1 0,0-1 0,-1 1 0,0-1 0,0-1 0,0 1 0,3-10 1,-5 8-25,1 0 1,-2-1-1,1 1 1,-1 0 0,0-1-1,-1 1 1,0 0-1,-1-1 1,0 1-1,-1 0 1,1-1 0,-2 1-1,1 0 1,-1 0-1,-1 0 1,1 1-1,-11-17 1,4 10 4,-1 1 1,-1 0-1,0 1 0,-1 0 1,0 1-1,-1 0 0,-1 1 1,0 0-1,0 2 1,-1 0-1,0 0 0,0 2 1,-19-7-1,20 9 2,1 0 0,-1 1 0,1 0 0,-1 1 0,0 1 0,-1 1 0,1 0 0,0 0 0,0 2 0,0 0 0,-1 1 0,1 0 0,1 1 0,-1 1 0,-27 10 0,37-11-92,0 0 0,0 0-1,0 0 1,0 1 0,1-1-1,-1 1 1,1 0 0,0 1-1,0-1 1,0 1 0,1-1-1,0 1 1,0 0 0,0 0-1,0 1 1,1-1 0,0 1-1,0-1 1,0 1 0,1 0-1,0-1 1,0 1 0,0 0-1,1 0 1,0 0 0,0 0-1,0 0 1,1 0 0,2 10 0,1 2-839,1 0 1,1 0 0,0 0 0,1-1 0,1 0-1,0-1 1,2 0 0,11 16 0,22 22-2813</inkml:trace>
</inkml:ink>
</file>

<file path=ppt/ink/ink19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7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4 277 9600,'-1'1'209,"1"0"1,0 0 0,-1 0-1,1 0 1,-1 0 0,1 0-1,0 0 1,0 0 0,0 0-1,0 0 1,-1 0 0,1 0-1,0 0 1,1 0 0,-1 0-1,0 0 1,0 0 0,0 0-1,1 0 1,-1 0 0,0 0-1,1 0 1,-1 0 0,1 0-1,-1 0 1,1-1 0,0 1-1,-1 0 1,1 0-1,0 0 1,1 1 0,34 34 6225,-17-18-5372,39 45 232,-29-33-1069,-1 1-1,-1 1 1,23 39 0,-49-70-217,-1-1 0,1 1 0,0 0 0,-1 0 0,0-1 0,1 1 0,-1 0 0,1 0 0,-1 0 0,0 0 0,0-1 0,1 1 0,-1 0 0,0 0 0,0 0 0,0 0 0,0 0 0,0 0 0,0-1 0,0 1 0,-1 0 0,1 0 0,0 0 0,0 0 0,-1 0 1,1-1-1,0 1 0,-1 0 0,0 1 0,0-2-5,0 0-1,0 1 1,0-1 0,0 0 0,0 0 0,0 0 0,0 0 0,0 0 0,0 0 0,0 0-1,0 0 1,0-1 0,0 1 0,0 0 0,0 0 0,0-1 0,0 1 0,0-1 0,0 1 0,1-1-1,-1 1 1,0-1 0,0 0 0,0 1 0,1-1 0,-1 0 0,0 0 0,0-1 0,-15-13 37,1-2 1,1 0-1,1-1 1,0 0 0,1-1-1,1-1 1,1 0 0,1 0-1,1-1 1,0 0 0,2 0-1,0-1 1,1 1 0,2-1-1,0-1 1,1 1 0,1 0-1,2 0 1,0-1 0,7-38-1,-5 51-42,0 1 1,0-1-1,1 0 0,1 1 0,-1 0 0,1 0 0,1 0 1,0 1-1,7-9 0,-9 13-5,-1 0 1,1 1-1,0 0 0,0-1 0,0 1 1,0 1-1,1-1 0,-1 1 1,1 0-1,-1 0 0,1 0 1,0 0-1,0 1 0,0 0 0,0 0 1,0 0-1,0 0 0,0 1 1,0 0-1,6 1 0,14 4 27,0 1 1,-1 1-1,0 1 0,0 1 0,-1 1 0,27 16 0,41 18-1395,-74-38 113,0 0-1,0-1 1,30 6-1,-18-8-2066</inkml:trace>
</inkml:ink>
</file>

<file path=ppt/ink/ink19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7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21 10368,'-10'-8'-76,"3"-3"5165,5 9 415,2 8-1186,0 5-3239,3 40-392,2 0 0,16 61 1,-19-99-468,21 114 725,-7-38-394,28 93 1,-40-167-685,1-2 0,1 1 0,0 0 0,13 20 0,-17-31-25,1 1 0,-1-1 0,1 0-1,-1 0 1,1 0 0,0 0-1,0 0 1,0-1 0,0 1-1,1-1 1,-1 0 0,1 0 0,-1 0-1,1-1 1,0 1 0,-1-1-1,1 0 1,0 0 0,0 0-1,7 0 1,14-1-1762</inkml:trace>
</inkml:ink>
</file>

<file path=ppt/ink/ink19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7.9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75 8448,'-20'-4'4224,"45"-5"-640,-21 6 2175,33-1-4863,-9 1 128,52 3 384,-17 0 0,43 0-1920,-20 0 0,54-16 1024,-35 0 128,12 3-1792,-28 6 0,-23 7-2304,-15 0 0</inkml:trace>
</inkml:ink>
</file>

<file path=ppt/ink/ink19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8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30 202 8704,'-1'0'330,"1"0"-1,-1-1 1,1 1 0,-1-1 0,1 1-1,-1 0 1,1 0 0,-1-1 0,1 1 0,-1 0-1,0 0 1,1 0 0,-1 0 0,1-1-1,-1 1 1,0 0 0,1 0 0,-1 0 0,1 0-1,-1 0 1,0 1 0,1-1 0,-1 0 0,1 0-1,-1 0 1,0 0 0,1 1 0,-1-1-1,1 0 1,-1 1 0,1-1 0,-1 0 0,1 1-1,-1-1 1,1 0 0,0 1 0,-1-1 0,1 1-1,-1-1 1,1 1 0,-8 33 4303,12 36-4206,-2-64-377,0 0 0,0 0 0,1 0 0,0 0 0,0 0 0,0-1 0,1 1 0,0-1 0,0 0 0,0 0 0,0-1 0,1 1 0,0-1 0,0 0 0,0 0 1,0-1-1,1 1 0,-1-1 0,1 0 0,0-1 0,0 1 0,0-1 0,13 2 0,-5 0 0,0-1 0,0-1-1,0 0 1,0-1 0,1-1 0,-1 0 0,0-1-1,1 0 1,-1-2 0,18-4 0,-18 3-60,0-2 0,-1 1 1,1-2-1,-1 0 0,-1 0 1,1-1-1,-1-1 0,-1 0 1,0-1-1,13-13 0,-21 19-10,0-1 0,0 0 0,0 1 0,-1-1 0,0 0 0,0 0 0,0 0 0,-1 0 0,1 0 0,-1-1 0,0 1 0,-1 0-1,1-1 1,-1 1 0,0 0 0,-1-1 0,1 1 0,-1 0 0,0-1 0,0 1 0,-4-9 0,1 4-29,0 0 1,0 1-1,-1 0 1,0 0-1,-1 0 1,0 1-1,0 0 0,-1 0 1,0 0-1,0 1 1,-12-9-1,2 4-28,0 1 1,-1 1-1,0 1 0,0 0 0,-1 2 0,0 0 1,-1 1-1,0 1 0,1 0 0,-2 2 0,1 0 1,0 2-1,0 0 0,-28 3 0,44-2 13,-1 1-1,1 0 1,-1 1-1,1-1 1,0 1-1,0 0 1,0 0-1,-6 4 1,9-5 17,0 0 0,-1 0 0,1 0 0,0 0 0,0 0 0,0 0 0,0 0 0,0 1 0,0-1 0,0 0 1,1 1-1,-1-1 0,0 1 0,1-1 0,-1 1 0,1-1 0,0 1 0,-1-1 0,1 1 0,0-1 0,0 1 0,0 0 0,0-1 1,0 1-1,0-1 0,1 1 0,-1-1 0,1 4 0,2 0-232,-1 1 0,1-1 0,1 0 0,-1 0 1,1 0-1,0 0 0,0 0 0,0-1 0,0 0 0,1 1 0,0-2 0,0 1 1,0-1-1,0 1 0,0-1 0,1-1 0,11 5 0,11 3-1479,1-1 0,42 6 0,-48-10 810,16 2-1160,0-2-1,68 0 1,-26-5 3437,-13-1 5480,-75 7-2083,-13 19-1111,19-22-3463,-1 1 0,1 0 0,0 0 0,0 0 0,1-1 0,-1 1 1,1 0-1,0 0 0,-1 0 0,2 0 0,-1 0 0,0 0 0,1 0 0,0 0 0,0-1 0,0 1 0,0 0 1,1 0-1,0-1 0,-1 1 0,1-1 0,1 0 0,-1 1 0,0-1 0,1 0 0,-1 0 0,1 0 0,0-1 0,0 1 1,6 3-1,0 1-103,1 0 0,0 0 0,0-1 0,1-1 0,-1 0 0,1 0 0,0-1 0,1 0 0,13 2 0,-3-2-551,1-2 1,27 0-1,-42-2-92,-1 0-1,1-1 1,-1 0 0,0 0-1,1-1 1,-1 0 0,0 0 0,0-1-1,0 1 1,11-8 0,3-9-3012</inkml:trace>
</inkml:ink>
</file>

<file path=ppt/ink/ink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5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3840,'-6'10'1920,"12"46"-2944,3-47 3840,5 1-2816,0 19 0,0-3-256,4 13 0,2-7-640,-1 11 128</inkml:trace>
</inkml:ink>
</file>

<file path=ppt/ink/ink19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8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9 122 13440,'-2'3'380,"1"0"1,0 0 0,0-1 0,0 1-1,0 0 1,1 0 0,-1 0-1,1 0 1,-1 0 0,1 0 0,0 0-1,0 0 1,1 0 0,-1 0 0,1 0-1,0 4 1,22 54 6894,-5-18-5130,-14-30-2100,2-1 0,-1 1-1,2-1 1,-1-1-1,2 1 1,0-1 0,0-1-1,1 1 1,0-1-1,13 10 1,-21-19-37,-1 0-1,1-1 1,0 1 0,0 0 0,-1-1-1,1 1 1,0-1 0,0 1-1,0-1 1,0 1 0,0-1-1,-1 0 1,1 1 0,0-1 0,0 0-1,0 0 1,0 0 0,0 0-1,2 0 1,1-13-16,-14-34-221,7 37 163,-9-45-249,2 0 0,3 0 1,0-63-1,7 114 305,0 0-1,0 0 0,1 0 1,-1 0-1,1 0 1,0 0-1,0 0 0,0 0 1,1 0-1,2-4 1,-3 6 8,0 1 1,0-1-1,0 1 1,0-1-1,0 1 1,1 0-1,-1-1 1,1 1-1,-1 0 0,1 0 1,-1 0-1,1 0 1,0 0-1,-1 1 1,1-1-1,3 0 1,0 0 4,0 1 1,-1 0 0,1 0-1,0 0 1,0 1-1,-1 0 1,1 0-1,0 0 1,-1 0-1,1 1 1,-1 0 0,1 0-1,-1 0 1,0 1-1,5 2 1,14 10 194,-1 1 0,0 0 0,-1 2 0,0 0 0,-2 2 0,18 21 0,-29-31-95,-1 1-1,1-1 1,-2 1 0,0 0-1,0 1 1,-1 0 0,0 0-1,-1 0 1,0 0 0,-1 0 0,-1 1-1,0 0 1,0-1 0,-1 1-1,-1 13 1,-6-5-489,-1 8-1724,6-29 1920,1 0 0,0 0 0,0 1-1,0-1 1,0 0 0,-1 1 0,1-1-1,0 0 1,0 1 0,0-1 0,0 0 0,0 0-1,0 1 1,0-1 0,0 0 0,0 1-1,0-1 1,0 0 0,0 1 0,0-1 0,0 0-1,0 1 1,0-1 0,0 0 0,0 1 0,1-1-1,-1 0 1,0 0 0,0 1 0,0-1-1,0 0 1,1 0 0,-1 1 0,0-1 0,0 0-1,0 0 1,1 1 0,-1-1 0,0 0-1,1 0 1,-1 0 0,0 0 0,0 0 0,1 1-1,-1-1 1,0 0 0,1 0 0,5-5-3671</inkml:trace>
</inkml:ink>
</file>

<file path=ppt/ink/ink19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9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5632,'24'-9'2013,"11"-3"-221,-10 9 2424,-24 4-4000,-1-1 0,1 0 0,0 1 0,-1-1 0,1 1 0,0-1 0,-1 1 0,1-1 0,-1 1 0,1-1 0,-1 1 0,1-1 0,-1 1 0,1 0 0,-1-1 0,0 1 0,1 0 0,-1-1 0,0 1 0,1 0 0,-1 0 0,0-1 0,0 1 0,0 0 0,0 0 0,0-1 0,0 1 0,0 0 0,0 0 0,0 1 0,-1 32 1653,0-27-1261,-7 92-801,2-39 1831,3-1-1,2 1 1,11 101-1,-7-141-1400,0 0-1,2 0 1,0-1-1,2 0 0,11 25 1,-15-38-220,0-1 0,0 1 0,0-1 0,1 0 0,0 0 0,0-1 0,1 1 0,-1-1 0,1 0 0,0 0 0,0 0-1,0-1 1,0 0 0,1 0 0,-1 0 0,1 0 0,0-1 0,0 0 0,0-1 0,0 1 0,10 0 0,6 0-426,0-1 0,0-1-1,0-1 1,0-1 0,38-8-1,-37 4-1172,0-1 0,0-1-1,-1 0 1,41-24-1,-22 7-2257</inkml:trace>
</inkml:ink>
</file>

<file path=ppt/ink/ink19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2:59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71 11264,'48'-9'5631,"61"15"-5631,-86-12 9728,5 3-9344,10 3 0,4-7-128,4-9 0,2 3-1280,-7-3 128,2 9-2432,-6 7 0</inkml:trace>
</inkml:ink>
</file>

<file path=ppt/ink/ink19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0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1 372 7296,'3'-4'836,"1"-1"0,-1 1 0,1 0 1,0 0-1,1 0 0,-1 1 0,1-1 0,-1 1 1,1 0-1,0 1 0,9-4 0,64-23 3609,-58 22-4845,44-14 830,77-29-269,-122 42-21,-1-1 0,0-1-1,-1 0 1,0-2 0,18-15 0,-34 26-129,32-34 282,-32 34-287,0 0 0,-1-1 0,1 1 0,0 0 1,0-1-1,0 1 0,-1-1 0,1 1 1,-1-1-1,1 1 0,-1-1 0,0 1 0,1-1 1,-1 1-1,0-1 0,0 1 0,0-1 1,0 0-1,-1 1 0,1-1 0,0 1 0,-1-1 1,1 1-1,-1-1 0,1 1 0,-1-1 1,1 1-1,-1 0 0,-1-3 0,-4-1 28,1 0 0,0 1 0,-1-1-1,0 1 1,0 0 0,0 0 0,-1 1 0,1 0-1,-1 0 1,0 0 0,-8-1 0,-24-2 248,-1 2 1,0 1 0,-77 5-1,107-1-179,-1 0 0,0 1 0,1 1 0,-1-1 0,1 1 0,0 1 0,0 0 0,-17 10 0,22-11-7,0 0 0,0 1 0,1 0 0,0-1 0,0 2 1,0-1-1,0 0 0,0 1 0,1-1 0,0 1 0,0 0 0,0 0 0,1 1 0,0-1 0,0 0 0,-3 12 0,5-12-26,-1 1 1,1 0-1,1-1 0,-1 1 1,1 0-1,0-1 0,0 1 1,1-1-1,0 1 0,0-1 1,0 0-1,0 0 0,1 0 1,0 0-1,0 0 0,0 0 1,0-1-1,1 0 0,0 1 1,5 3-1,8 8 78,0-1 0,0-1 0,35 20 0,-28-20-319,0-1 0,1-1 0,1-2-1,0 0 1,28 6 0,-29-11-1200,1 0-1,47 2 1,8-6-2341</inkml:trace>
</inkml:ink>
</file>

<file path=ppt/ink/ink19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0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87 8704,'-2'1'341,"1"-1"0,0 1 1,0-1-1,0 1 0,0 0 1,0-1-1,-1 1 0,1 0 0,1 0 1,-1 0-1,0 0 0,0 0 1,0 0-1,0 0 0,1 0 1,-1 0-1,0 0 0,1 0 1,-1 0-1,1 1 0,-1-1 0,1 0 1,0 0-1,-1 1 0,1-1 1,0 0-1,0 1 0,0-1 1,0 0-1,0 2 0,8 46 3308,-5-37-4289,11 62 1781,47 138 0,-57-206-957,-2-8-116,-4-22 43,-6-11-116,2-1 1,1 0-1,1 0 0,3 0 0,3-59 1,0 85 0,-1 1 0,1-1 0,1 1 0,0 0 0,0-1 0,1 1 0,0 0 0,0 1 1,1-1-1,0 1 0,9-11 0,-9 14 17,1 0 0,0 0 0,0 0 1,0 1-1,0 0 0,1 0 0,-1 1 0,1-1 1,0 2-1,0-1 0,0 1 0,0 0 0,1 0 1,-1 1-1,0 0 0,15 0 0,-12 0 31,-1 2 0,1-1 0,0 1 0,0 1 0,-1 0 0,1 0-1,-1 1 1,0 0 0,0 1 0,0 0 0,0 0 0,-1 1 0,1 0 0,-1 0 0,0 1-1,-1 0 1,1 1 0,-1-1 0,-1 1 0,1 1 0,-1-1 0,0 1 0,-1 0-1,0 1 1,0-1 0,-1 1 0,0 0 0,-1 0 0,0 0 0,0 1 0,-1-1 0,0 1-1,0 0 1,0 13 0,-10 58 124,2-37-1082,6-42 708,0-1 0,0 0 0,0 0 0,0 1 0,0-1 0,0 0 1,0 0-1,0 0 0,0 1 0,1-1 0,-1 0 0,1 0 0,-1 0 0,1 0 1,-1 0-1,1 0 0,0 0 0,-1 0 0,3 2 0,3 9-3122</inkml:trace>
</inkml:ink>
</file>

<file path=ppt/ink/ink19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1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1 241 8192,'6'-1'4520,"16"4"-1981,-22-3-2046,28 2 5868,11-6-4711,-4 0-830,-7 4-694,0-2-1,0-1 1,0-1-1,-1-1 1,30-10-1,-45 11-80,-1 1 0,0-2 0,0 0 1,0 0-1,0-1 0,-1 0 0,0-1 0,0 0 0,-1-1 0,0 0 0,0 0 0,-1-1 0,0 0 0,8-12 1,-15 19-43,0 1 0,0-1 0,0 1 0,0-1 0,0 1 0,0-1 0,-1 0-1,1 1 1,0-1 0,-1 0 0,0 0 0,1 1 0,-1-1 0,0 0 0,0 0 0,0 0 0,0 1 0,0-1 0,0 0 0,-1 0 0,1 0 0,0 1 0,-1-1 0,0 0 0,1 1 0,-1-1 0,0 0 0,0 1 0,0-1 0,0 1 0,0-1 0,0 1 0,0 0 0,-1-1 0,1 1 0,-2-1 0,-4-3-1,0 1 0,0 1 0,-1-1 0,1 1 0,-1 1 0,-10-3 0,16 4 2,-9-1 11,0-1 1,0 2 0,0 0-1,-1 0 1,1 1 0,0 0-1,-1 1 1,1 0 0,0 1 0,0 0-1,0 1 1,0 0 0,-14 6-1,20-7-3,1 0-1,-1 1 1,1-1-1,-1 1 1,1 0-1,0 0 0,0 0 1,1 0-1,-1 1 1,0 0-1,1 0 1,0 0-1,0 0 0,0 0 1,1 0-1,-1 1 1,1 0-1,0-1 1,0 1-1,1 0 1,-1 0-1,1 0 0,0 0 1,1 0-1,-1 0 1,1 0-1,0 0 1,0 0-1,1 0 1,-1 0-1,1 0 0,1 5 1,2 3 12,0 1 0,1-1 0,0-1 0,1 1-1,1-1 1,0 0 0,0 0 0,1-1 0,1 0 0,0 0 0,0-1 0,17 14 0,-5-7-776,1-1-1,1-1 1,0-1 0,1 0 0,43 16-1,-62-28 115,1 0 1,-1 0-1,1 0 0,0-1 0,0 1 0,0-2 0,-1 1 1,1 0-1,9-1 0,9-1-2711</inkml:trace>
</inkml:ink>
</file>

<file path=ppt/ink/ink19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1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0 929 10496,'36'-11'3710,"27"-13"-1967,-9 1 5859,128-58-4508,-133 57-2947,-15 8-121,0-1 0,-1-2 0,-1-2 0,42-34 0,-53 38-3,-1-2 1,0 0-1,-2-1 1,29-41-1,-40 50-19,0 0 0,-1 0 0,-1 0-1,0-1 1,-1 0 0,0 0 0,0 0 0,-1 0-1,-1-1 1,0 1 0,-1-1 0,-1 0 0,0-15 0,-2 12-49,-1 0 0,0 0 0,-1 0 0,-1 0 0,0 0 0,-1 1 0,-1 0 0,0 0 0,-1 1 0,-1 0 0,0 0 1,-1 1-1,0 0 0,-1 1 0,0 0 0,-1 1 0,-1 0 0,-14-9 0,12 12 26,-1 2-1,1 0 1,-1 0-1,-1 1 0,1 1 1,-1 1-1,1 1 1,-1 0-1,0 1 1,0 0-1,-33 5 1,40-3 44,1 1 0,-1 1 0,1-1 0,0 1 0,0 1 0,1 0 1,-1 0-1,1 1 0,-1 0 0,1 0 0,1 1 0,-1 0 0,1 0 1,0 1-1,1 0 0,-8 10 0,3-2 57,0 1 0,2 0 1,0 1-1,1 0 0,0 0 0,-8 34 0,7-17 92,2 1-1,1-1 0,2 1 0,2 0 1,1 0-1,1 1 0,7 42 1,0-4 378,29 118 1,-25-149-407,2 0 0,2-1 0,1 0 0,24 42-1,-11-46-426,-28-36 148,0-1 0,0 0 1,0 1-1,0-1 0,1 0 1,-1 0-1,0 0 0,1 0 1,-1 0-1,1 0 1,-1-1-1,1 1 0,0 0 1,-1-1-1,1 1 0,0-1 1,-1 0-1,1 1 0,0-1 1,-1 0-1,4 0 0,-4-1-85,1 0 0,-1 0 0,0 1 0,0-1 0,0 0 0,0 0 0,1 0-1,-1-1 1,-1 1 0,1 0 0,0 0 0,0 0 0,0-1 0,-1 1-1,1 0 1,-1-1 0,1 1 0,-1-1 0,1 1 0,-1-1 0,0 1 0,1-4-1,0-2-929,8-21-2692</inkml:trace>
</inkml:ink>
</file>

<file path=ppt/ink/ink19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2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55 353 0,'-4'0'113,"-13"2"1003,15 3 1742,11 6 2868,42 32-3593,-112-93-1279,58 48-585,1 0 1,-1-1 0,1 1 0,-1 0 0,1-1-1,0 0 1,0 1 0,0-1 0,1 0 0,-1 0-1,1 0 1,-1 0 0,1-1 0,-1-2 0,2 2-218,0 1 0,0-1 1,0 1-1,0 0 1,1-1-1,-1 1 0,1-1 1,0 1-1,0 0 1,0 0-1,0 0 0,1-1 1,3-4-1,-4 5-75,7-10 529,0 0-1,1 1 1,1 0 0,0 0 0,0 1 0,18-14 0,-1 3 208,50-31 1,-51 38-461,0 1-1,1 1 0,1 1 1,48-13-1,-64 21-173,1 1-1,0 1 1,-1 0 0,1 1 0,0 0 0,0 1-1,-1 1 1,1 0 0,0 0 0,0 1 0,-1 1-1,25 8 1,-32-8-55,1-1 0,0 1 0,-1 1 0,1-1 0,-1 1 0,0 0-1,0 0 1,-1 0 0,1 1 0,-1 0 0,0 0 0,0 0 0,-1 0 0,1 0 0,-1 1-1,0 0 1,-1-1 0,1 1 0,-1 0 0,0 1 0,-1-1 0,0 0 0,0 0 0,0 1-1,0-1 1,-1 0 0,0 1 0,-1-1 0,1 0 0,-1 1 0,0-1 0,-1 0 0,0 0-1,0 0 1,0 0 0,0 0 0,-1 0 0,0-1 0,0 1 0,-1-1 0,-4 6 0,-3-1-12,1-1 1,-1 0 0,-1-1 0,0-1-1,0 0 1,0 0 0,-1-1 0,0-1 0,-25 8-1,29-10-33,1-1-1,-1 0 0,0-1 1,1 0-1,-1 0 0,0-1 1,1 0-1,-1-1 0,0 0 1,0 0-1,1-1 1,-1 0-1,1 0 0,0-1 1,0 0-1,-12-6 0,18 8-11,1 1 0,-1-1 0,1 0 0,-1 0 0,1 0 0,-1 0-1,1 0 1,0-1 0,-1 1 0,1 0 0,0-1 0,0 1 0,0-1 0,0 1 0,0-1 0,0 1-1,1-1 1,-1 0 0,0 1 0,1-1 0,-1 0 0,1 0 0,-1-3 0,2 3-13,0 0 0,-1 0 1,1 0-1,0 1 1,0-1-1,0 0 0,0 0 1,0 0-1,0 1 1,1-1-1,-1 1 0,1-1 1,-1 1-1,1-1 1,-1 1-1,4-2 0,6-4-116,0 1 0,0 1 0,0 0 0,1 0-1,15-3 1,9 1 23,0 2 0,1 2 0,-1 1 0,1 2 0,48 6 0,-34-3 1011,83-4 0,-100-4-385,0-2 1,-1-2 0,47-17 0,-26 7-396,-45 16-72,0 0 0,0-1 1,-1-1-1,1 0 0,-1 0 1,9-8-1,-16 13-19,1-1-1,-1 0 1,0 0 0,0 1-1,0-1 1,0 0 0,0 0-1,0 0 1,0-1 0,0 1-1,0 0 1,0 0 0,0 0-1,-1-1 1,1 1 0,-1 0-1,1-1 1,-1 1 0,1 0-1,-1-1 1,0 1 0,0-1-1,1 1 1,-1-1 0,0 1-1,0-1 1,-1 1 0,1 0-1,0-1 1,0 1 0,-1-1-1,1 1 1,-1 0 0,1-1-1,-1 1 1,1 0 0,-1-1 0,0 1-1,0 0 1,0 0 0,0 0-1,0 0 1,0 0 0,0 0-1,0 0 1,0 0 0,0 0-1,0 0 1,-1 0 0,0 0-1,-3-1 9,1 0 0,-1 0-1,0 0 1,0 0-1,1 1 1,-1 0 0,0 0-1,0 0 1,0 0 0,0 1-1,-1 0 1,1 0 0,-8 2-1,-73 17 193,64-13-155,21-6-46,-21 5 88,1 2-1,0 0 0,-26 13 0,42-18-54,0 0 1,1 1-1,-1 0 1,1 0 0,-1 0-1,1 1 1,1-1-1,-1 1 1,0 0 0,1 0-1,0 1 1,0-1-1,0 1 1,0-1 0,1 1-1,-1 0 1,1 0-1,1 0 1,-3 6-1,4-6-3,0 0 0,1 0-1,-1 0 1,1 0 0,0 0-1,0-1 1,0 1 0,1 0-1,-1 0 1,1-1 0,0 1-1,1-1 1,-1 0 0,1 1-1,0-1 1,0 0 0,0-1-1,7 7 1,7 7 23,1 0 0,26 17 0,-42-32-52,11 6-184,0 0 1,1 0-1,0-2 0,0 1 1,1-2-1,-1 0 0,1-1 1,0 0-1,19 2 0,-14-4-929,1 0-1,-1-1 0,1-1 0,-1-1 0,1-1 0,24-6 0,0-4-2471</inkml:trace>
</inkml:ink>
</file>

<file path=ppt/ink/ink19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3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100 256 10624,'-16'3'486,"-1"4"6289,9 9 671,6 1-5770,3-15-1660,-1 0 0,1 0 0,0 0-1,-1-1 1,1 1 0,0 0 0,0-1 0,0 1 0,0 0-1,0-1 1,1 1 0,-1-1 0,0 0 0,1 1 0,-1-1-1,1 0 1,-1 0 0,1 0 0,0 0 0,0 0-1,-1 0 1,5 1 0,43 14-84,-46-15 156,12 1-62,-1-1 1,1 0-1,0-1 0,0-1 1,0 0-1,0-1 0,-1-1 1,1 0-1,-1-1 0,23-9 1,-16 6-61,-6 3-31,-1-1-1,0 0 1,0-1 0,0-1-1,-1 0 1,21-15-1,-31 19 40,0 1 0,0-1-1,-1 1 1,1-1 0,-1 0-1,1 0 1,-1 0 0,0 0-1,0 0 1,0 0-1,0-1 1,-1 1 0,0-1-1,1 1 1,-1-1 0,0 1-1,-1-1 1,1 0 0,-1 0-1,1 1 1,-1-1 0,0 0-1,-1 0 1,1 1-1,0-1 1,-1 0 0,0 1-1,0-1 1,0 0 0,-1 1-1,-2-5 1,-1-2-36,0 0 0,-1 1 1,0 0-1,-1 0 0,0 1 1,-1 0-1,0 0 0,0 0 1,0 1-1,-1 0 0,0 1 1,0 0-1,-1 1 0,0-1 0,0 2 1,0 0-1,0 0 0,-15-3 1,2 2 18,0 0 0,-1 2 0,1 1 0,-1 1 1,1 1-1,-1 1 0,-34 6 0,51-6-40,1 0-1,0 0 1,-1 0-1,1 1 0,0 0 1,0 1-1,0-1 1,0 1-1,1 0 1,-1 1-1,-9 7 1,13-10-9,1 0 1,0 0-1,0 0 1,0 0-1,0 0 1,0 0 0,0 0-1,0 0 1,1 0-1,-1 0 1,0 1-1,1-1 1,-1 0-1,1 1 1,-1-1 0,1 0-1,0 1 1,-1-1-1,1 1 1,0-1-1,0 1 1,0-1 0,0 0-1,0 1 1,0-1-1,1 1 1,-1-1-1,0 0 1,1 1-1,-1-1 1,1 1 0,-1-1-1,1 0 1,0 0-1,0 1 1,-1-1-1,1 0 1,0 0 0,0 0-1,0 0 1,0 0-1,0 0 1,0 0-1,1 0 1,-1-1-1,2 2 1,10 7-1156,0 0 1,1-1-1,22 9 0,-26-12 527,50 25-2352</inkml:trace>
</inkml:ink>
</file>

<file path=ppt/ink/ink19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3.4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563 1 9600,'-19'3'1502,"15"7"1250,25 25 3817,2-1-3398,1 9-2534,-2 1 1,-2 0-1,-1 2 1,-3 0-1,12 55 1,-23-77-437,0 1 0,-2 0 1,-1 0-1,-1 0 0,-1 0 1,-2 0-1,0-1 1,-1 1-1,-2 0 0,0-1 1,-2 0-1,-10 25 0,12-37-145,0-1-1,-1 0 0,-1 0 0,0 0 1,0-1-1,-1 0 0,0-1 0,-1 0 1,0 0-1,0-1 0,-1 0 0,0 0 0,-1-1 1,1-1-1,-1 0 0,-17 7 0,14-8-35,0-1 0,0 0 0,-1-1 0,1-1-1,-1 0 1,1-1 0,-1 0 0,0-1-1,1-1 1,-1 0 0,1-1 0,-1-1 0,-22-7-1,14 2 1,1 0 0,0-2 0,0 0 0,1-2-1,0 0 1,1-2 0,0 0 0,1-1 0,-28-28 0,41 36-52,-1 0 1,1 0-1,1-1 1,-1 0-1,1 0 1,1 0-1,-1 0 1,1-1-1,1 0 1,-1 1-1,2-1 1,-1-1 0,1 1-1,1 0 1,-1 0-1,2-1 1,-1 1-1,1-1 1,1 1-1,0-1 1,0 1-1,1 0 1,0 0 0,0-1-1,1 1 1,0 1-1,6-12 1,-5 11-75,1 1-1,0-1 1,0 1 0,1 0 0,0 1 0,0-1 0,0 1 0,1 0-1,1 1 1,-1 0 0,1 0 0,0 1 0,15-9 0,-15 11-30,0 0 1,0 1 0,1 0 0,-1 0 0,0 1 0,1 0 0,-1 0 0,1 1 0,0 0 0,-1 0-1,1 1 1,-1 0 0,1 1 0,-1 0 0,14 5 0,5 3-2692,49 25 1,-52-22-524</inkml:trace>
</inkml:ink>
</file>

<file path=ppt/ink/ink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6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678 0 4992,'-14'4'2432,"-56"31"-1792,47-15 2432,-10 12-2944,-39 3 0,-16 5-1152,-35 6 128,-3 2-128,-2-2 128</inkml:trace>
</inkml:ink>
</file>

<file path=ppt/ink/ink19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3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9344,'0'0'540,"0"-1"0,0 1 1,0 0-1,0 0 0,1 0 1,-1 0-1,0 0 0,0 0 0,0 0 1,0 0-1,0 0 0,0 0 1,0-1-1,17 19 6658,-13-8-6841,0-1 1,-1 1-1,0 0 1,-1 0-1,0 0 1,0 0-1,0 10 1,-2-11-283,1 0 1,0 0-1,0 0 1,1-1-1,0 1 1,1-1-1,0 0 1,0 1-1,1-1 1,6 9-1,-8-15-74,0 0-1,1 0 0,-1 0 0,1 0 0,0 0 0,0-1 1,0 1-1,0-1 0,0 0 0,0 0 0,0 0 0,0 0 0,0 0 1,0-1-1,1 1 0,-1-1 0,0 0 0,0 0 0,1 0 1,-1 0-1,0-1 0,0 1 0,1-1 0,3-2 0,5 0-43,-1 0 0,1-1-1,-1 0 1,0-1 0,17-11-1,-6 2-56,0-2 0,29-27 0,-44 36 69,0 0 0,-1 0 1,0 0-1,0-1 0,-1 1 0,0-1 0,0-1 0,-1 1 0,0-1 0,5-17 1,-8 26 39,-1-1 1,0 0 0,1 0 0,-1 0-1,0 0 1,0 0 0,1 0 0,-1 0-1,0 0 1,0 0 0,0 0 0,0 0-1,0 0 1,0-1 0,-1 1 0,1 0 0,0 0-1,0 1 1,-1-1 0,1 0 0,-1 0-1,1 0 1,-1 0 0,1 0 0,-1 0-1,0-1 1,0 2 3,0 1 0,0-1-1,0 0 1,0 1 0,0-1-1,0 1 1,1-1 0,-1 1-1,0-1 1,0 1 0,1-1-1,-1 1 1,0 0 0,1-1-1,-1 1 1,0 0 0,1 0-1,-1 0 1,1-1 0,-1 1-1,1 0 1,0 0 0,-1 0-1,1 0 1,0 0 0,0 0-1,-1 1 1,-4 12 33,0 0 1,1 0-1,1 0 0,0 1 0,1-1 0,0 1 1,2-1-1,-1 1 0,2-1 0,0 1 1,3 15-1,-3-28-143,0 0 0,0 1 0,0-1 0,0 0 0,0 1 0,1-1 0,-1 0 0,1 0 0,0 0 0,-1 0 0,1-1 0,0 1 0,0 0 0,0-1 0,0 1 0,3 0 0,-1 0-383,0-1 1,-1 1-1,1-1 1,0 0-1,0 0 1,0-1-1,0 1 1,0-1-1,1 0 1,-1 0-1,0 0 0,0-1 1,7-1-1,14-6-2975</inkml:trace>
</inkml:ink>
</file>

<file path=ppt/ink/ink19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4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8832,'0'16'4352,"5"-12"-1536,-5-11 6399,-5 10-8831,-4 13 128,0 7 128,4 16 128,5 1-1024,9-8 128,5 3 256,6-12 0,3 0-1664,-4 0 128,13-23-2048,-3-19 0</inkml:trace>
</inkml:ink>
</file>

<file path=ppt/ink/ink19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4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13 11264,'-34'-13'5631,"48"13"-6142,-3 4 8958,-2-1-8191,5-3 0,0 6-384,1-3 0,-1 8-2432,0-2 128,-10 1-640,6 6 1</inkml:trace>
</inkml:ink>
</file>

<file path=ppt/ink/ink19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4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334 17 7808,'1'-1'203,"0"0"0,0 0 1,0-1-1,-1 1 0,1 0 0,0 0 1,0 0-1,1 1 0,-1-1 1,0 0-1,0 0 0,0 1 1,1-1-1,-1 0 0,0 1 0,0-1 1,1 1-1,-1 0 0,1-1 1,-1 1-1,0 0 0,1 0 0,-1 0 1,1 0-1,-1 0 0,0 0 1,1 0-1,-1 1 0,1-1 0,-1 0 1,0 1-1,1-1 0,1 2 1,1 6 6785,-8 7-6445,2-11 114,-45 137 3104,-9 33-2720,50-151-744,1 1 0,2-1 0,0 1 0,2 0 0,2 39 0,0-54-344,1 1 0,0 0 0,0-1 0,1 1 0,0-1-1,1 0 1,0 0 0,0 0 0,1-1 0,0 1 0,1-1 0,0 0 0,0-1 0,1 0-1,-1 1 1,2-2 0,-1 1 0,1-1 0,0-1 0,0 1 0,14 6 0,-11-7-428,0 0 1,0-1-1,1 0 1,0-1 0,-1 0-1,1-1 1,0 0-1,0-1 1,0 0 0,0-1-1,0 0 1,1-1-1,-1 0 1,0-1 0,-1-1-1,1 1 1,12-6-1,23-14-3237</inkml:trace>
  <inkml:trace contextRef="#ctx0" brushRef="#br0" timeOffset="1">0 366 10752,'34'-11'5376,"23"-9"-5120,-34 11 8703,20 2-8831,8 0 0,1-2-128,5 6 128,-6-10-1408,1 13 128,-1 6-2048,-13 4 128</inkml:trace>
</inkml:ink>
</file>

<file path=ppt/ink/ink19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5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122 292 10112,'-1'8'660,"0"0"0,0 0 0,1 0 0,0 0 0,1 0 0,0 0 0,0 0 0,1-1 0,0 1 0,0 0 0,1-1 0,0 0 0,0 1 0,0-1 0,1 0 0,1-1 0,-1 1 0,1-1 0,0 0 0,9 9 0,-5-6 77,0-1 0,1 0 1,0 0-1,0-1 0,16 8 0,-14-9-968,0-1-1,0-1 1,0 1 0,0-2 0,15 3-1,-9-3 373,-1-1 0,1 0 0,0-2 1,-1 0-1,1-1 0,31-6 0,-43 6-129,0 0-1,0-1 1,0 0 0,0 0 0,-1 0-1,1-1 1,-1 0 0,1 0 0,-1-1 0,0 1-1,0-1 1,-1 0 0,1 0 0,-1-1 0,0 1-1,0-1 1,0 0 0,0 0 0,-1 0-1,0-1 1,0 1 0,4-12 0,-4 7-25,-1 0-1,1 0 1,-1 0 0,-1 0 0,0-1-1,-1 1 1,0 0 0,0-1 0,-1 1-1,0 0 1,-1-1 0,0 1 0,-1 0-1,0 0 1,-5-10 0,1 7-6,0 1 0,-1-1-1,0 1 1,-1 1 0,0 0 0,-1 0 0,0 1 0,-1 0 0,-21-15 0,1 5 10,-1 1 1,0 2 0,-2 1 0,0 2-1,-1 1 1,0 2 0,-62-12-1,81 20 39,-1 1 0,1 0-1,-19 1 1,32 1-24,-1 0 0,1 0 0,0 0 0,0 1 0,-1-1 0,1 1 0,0 0 0,0-1 0,0 2 0,0-1 0,0 0 0,0 1 0,0-1 0,0 1 0,0 0 0,0 0 0,1 0 0,-1 0 0,1 0 0,0 1 0,0-1 0,-3 5-1,4-6-26,1 0 0,-1 0 0,1 1 0,0-1 0,-1 1 0,1-1 0,0 0-1,0 1 1,0-1 0,0 1 0,0-1 0,0 0 0,1 1 0,-1-1-1,0 0 1,1 1 0,-1-1 0,1 0 0,-1 1 0,1-1 0,0 0-1,-1 0 1,1 1 0,1 0 0,28 25-1242,-1-8-271,2-2 1,48 20 0,-57-28 735,84 36-2786</inkml:trace>
</inkml:ink>
</file>

<file path=ppt/ink/ink19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3:08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1 820 3072,'0'0'7,"0"-1"1,0 1-1,0 0 0,0-1 1,0 1-1,0 0 1,0-1-1,0 1 0,0 0 1,0 0-1,0-1 1,1 1-1,-1 0 0,0-1 1,0 1-1,0 0 0,0-1 1,1 1-1,-1 0 1,0 0-1,0-1 0,1 1 1,-1 0-1,0 0 0,0 0 1,1 0-1,-1-1 1,0 1-1,1 0 0,-1 0 1,0 0-1,1 0 1,-1 0-1,0 0 0,1 0 1,-1 0-1,0 0 0,1-1 1,-1 2-1,1-1 1,29-5-396,30 2-530,312-6 6081,-131-1-3914,81 1 232,272-4-151,-108-4-1294,289 37 2844,-246-30-2496,-81-1-365,-6-1 218,406-27 296,-462 23-435,606 9 3004,250 36-3636,594-74-84,-1036-23 820,-482 29 1494,98 9-1213,-68 6-1456,-179 11 371,246-32-290,-182 11 1915,244-4-1,239 28-303,-709 10-731,271 3 12,218-4 0,783 4 1130,-1192-1-1108,790-7-990,-277-2 1424,-286 7-17,1069-12-1368,-410 9 2072,-228 5-1518,-32-42-126,-405 17 1108,350-18-265,240-12-1174,34 24 938,-796 28-101,712 22 76,-576 0-67,0-11 0,299-28 0,-358 12 320,274 26 0,-10 2-1492,-84-40 624,3 1 1516,-166 11-897,310-46 0,-65 5 43,-173 21-128,-89 12 125,-107 6 197,114 4-1,339 39-43,-505-35-224,97-12 1,-28 1-58,-122 11 3,517-15 22,-335 2-138,-79 3-24,-90 10 134,0 0 0,-1 1 0,17 3 0,-18-2 7,-1 0-1,1-1 1,-1-1-1,24-1 0,11-3-41,51 2 0,-76 2-26,-9 1-6,1 1-1,-1 0 1,0 0-1,16 6 1,-16-4-80,0 0 0,0-2 1,0 1-1,17 0 0,17-6-208,-36 1-549,0 1-1,1 1 1,-1 0-1,0 0 1,17 3 0,-5 0-1458,-2-2-192</inkml:trace>
</inkml:ink>
</file>

<file path=ppt/ink/ink19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4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82 3328,'-1'-1'208,"0"-1"1,0 1-1,0-1 1,0 1-1,0-1 1,1 0-1,-1 1 1,0-1-1,1 0 1,-1 0-1,1 0 1,0 1-1,0-1 1,0 0-1,0 0 1,0 0-1,0 0 1,1-3-1,20-41 5516,-20 46-5658,-1 0-1,1 0 1,-1 0 0,1 0-1,-1 0 1,1 0-1,-1 0 1,0 0 0,1 0-1,-1 0 1,1 0 0,-1 1-1,1-1 1,-1 0 0,0 0-1,1 0 1,-1 0 0,1 1-1,-1-1 1,0 0 0,1 1-1,-1-1 1,0 0 0,1 0-1,-1 1 1,0-1 0,0 0-1,1 1 1,-1-1-1,0 1 1,0-1 0,1 0-1,-1 1 1,0-1 0,0 1-1,0 0 1,9 13 1153,-3 2-673,1 0 0,-2 1 0,0 0-1,-1 0 1,0 0 0,1 26 0,-1-11-207,25 216 855,14 88-703,-42-329-691,9 40 360,5-23-3171,-14-23 195</inkml:trace>
</inkml:ink>
</file>

<file path=ppt/ink/ink19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4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0 137 4352,'9'-9'870,"-1"0"0,1 1 0,1 0 1,-1 1-1,1 0 0,0 0 0,1 1 0,21-9 1,-1 2 109,0 2 0,38-10 1,-47 16-772,1 1 1,-1 1-1,0 1 0,1 0 1,0 2-1,-1 1 0,1 1 0,-1 0 1,1 2-1,-1 1 0,0 0 1,-1 2-1,1 0 0,-1 2 1,39 21-1,10 13 72,-3 3 1,65 59-1,-68-54-272,-59-48 8,0 1-1,-1 0 1,1 0-1,-1 1 1,0-1-1,0 1 1,5 8-1,-9-12-5,1 0 0,-1-1-1,0 1 1,1 0-1,-1 0 1,0 0 0,0 0-1,0 0 1,0-1 0,0 1-1,0 0 1,0 0-1,0 0 1,0 0 0,0 0-1,0 0 1,0 0-1,-1-1 1,1 1 0,0 0-1,-1 0 1,0 1 0,0-1 9,0 1 0,-1-1 1,0 1-1,1-1 0,-1 0 1,0 0-1,1 0 1,-1 0-1,0 0 0,0 0 1,0 0-1,0 0 0,-3 0 1,-37 8 336,0-2 0,0-2 0,-1-2 0,1-2 1,-68-6-1,85 3-196,13 2-103,-180-13 877,153 9-989,-1-3 1,-68-19-1,76 12-1411,31 14 1374,1 0 1,-1 0-1,1-1 1,-1 1-1,0 0 0,1 0 1,-1 0-1,1-1 1,-1 1-1,1 0 0,0-1 1,-1 1-1,1 0 1,-1-1-1,1 1 0,0 0 1,-1-1-1,1 1 1,0-1-1,-1 1 0,1-1 1,0 1-1,-1-1 1,1 1-1,0-1 0,0 1 1,0-1-1,0 1 1,0-1-1,-1 1 0,1-1 1,0 0-1,0 1 1,0-1-1,0 1 0,1-1 1,-1 1-1,0-1 1,0 1-1,0-1 0,0 1 1,0-1-1,1 1 1,-1-1-1,0 1 0,1-1 1,-1 1-1,0-1 1,1 1-1,-1-1 0,0 1 1,1 0-1,0-1 0,23-8-2980</inkml:trace>
</inkml:ink>
</file>

<file path=ppt/ink/ink19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5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0 241 6016,'22'-6'8268,"21"7"-6212,-21 0-1223,-13-1-746,-1-1-1,1 0 1,0 0 0,0-1-1,0 0 1,-1-1 0,1 0-1,-1 0 1,0-1 0,0 0 0,0-1-1,0 0 1,-1 0 0,0 0-1,0-1 1,0 0 0,-1 0 0,0-1-1,0 0 1,-1 0 0,1 0-1,-2 0 1,1-1 0,-1 0 0,0 0-1,-1 0 1,1-1 0,-2 1-1,1-1 1,1-10 0,-4 17-80,1 0 1,-1 0-1,1 0 1,-1 0-1,0 0 1,1 0-1,-1 0 1,0 0-1,-1 0 1,1 0-1,0 0 1,0 0-1,-1 0 1,1 1-1,-1-1 0,0 0 1,1 0-1,-1 0 1,0 0-1,0 1 1,0-1-1,0 0 1,-1 1-1,1-1 1,0 1-1,-1-1 1,1 1-1,-1 0 1,1 0-1,-1-1 1,0 1-1,1 0 1,-1 0-1,0 1 1,0-1-1,0 0 1,1 1-1,-1-1 1,0 1-1,0-1 1,0 1-1,0 0 1,0 0-1,0 0 1,0 0-1,0 0 0,0 0 1,-4 2-1,-4-1 25,-1 1-1,1 0 1,0 1-1,0 0 1,0 0-1,1 1 1,-19 11-1,21-11-7,0 1 0,1 0 0,0 0 0,0 1 0,0 0 0,0 0 0,1 0 0,0 1 0,0-1 0,1 1-1,0 1 1,0-1 0,1 0 0,0 1 0,0 0 0,0-1 0,1 1 0,1 0 0,-1 0 0,1 1 0,0-1 0,1 0-1,0 0 1,1 9 0,2 0 5,0 0 0,1 0 0,0-1 0,1 1 0,1-1 1,1 0-1,1-1 0,0 1 0,0-1 0,15 18 0,-15-23-25,-1-1 1,2 0-1,0 0 1,0 0-1,0-1 0,1-1 1,0 1-1,1-2 1,-1 1-1,1-1 1,1-1-1,-1 0 1,1-1-1,0 0 1,0-1-1,0 0 1,0-1-1,0 0 0,1-1 1,-1 0-1,1-1 1,-1-1-1,1 0 1,-1 0-1,20-6 1,-17 3-6,-1 0 1,0-1-1,0-1 1,-1 0 0,0-1-1,0 0 1,0-1-1,-1 0 1,0-1-1,0-1 1,-1 0 0,-1 0-1,0-1 1,0-1-1,-1 1 1,0-1-1,-1-1 1,-1 0 0,0 0-1,-1 0 1,7-20-1,-4-2 2,-2 0-1,-2 0 0,2-44 1,-3 18 19,-4 61-9,0 0 0,0-1 0,0 1 0,0 0 1,1-1-1,-1 1 0,0 0 0,0-1 0,0 1 1,0-1-1,0 1 0,0 0 0,0-1 0,1 1 0,-1 0 1,0 0-1,0-1 0,0 1 0,1 0 0,-1-1 1,0 1-1,0 0 0,1 0 0,-1 0 0,0-1 0,1 1 1,-1 0-1,0 0 0,1 0 0,-1 0 0,0-1 1,1 1-1,-1 0 0,0 0 0,1 0 0,-1 0 0,0 0 1,1 0-1,-1 0 0,0 0 0,1 0 0,-1 0 1,0 0-1,1 0 0,-1 1 0,0-1 0,1 0 0,-1 0 1,0 0-1,1 0 0,-1 0 0,0 1 0,1-1 1,-1 0-1,0 0 0,0 1 0,1-1 0,-1 1 1,26 21 488,-13-10-274,-3-6-138,1 1 0,-1-2-1,1 1 1,0-2 0,0 1-1,1-2 1,-1 1 0,1-2-1,0 1 1,0-2 0,0 1-1,0-2 1,0 1 0,0-2-1,23-3 1,-10-1 23,0-2-1,0 0 0,-1-2 1,0-1-1,0-1 1,28-18-1,-63 39 105,1 0 1,0 0-1,0 1 0,1 0 0,0 0 0,1 1 0,1 1 0,-11 20 1,6-9-41,0 1 1,2 0 0,1 0 0,-11 49 0,18-61-73,0 1-1,1 0 1,1 0 0,0 0-1,1 0 1,1 0-1,0 0 1,0 0 0,5 13-1,-5-21-78,1 0 0,-1 0 1,1-1-1,0 1 0,0-1 0,0 1 0,1-1 0,0 0 1,0 0-1,0-1 0,1 1 0,0-1 0,-1 0 0,1 0 0,1-1 1,-1 0-1,0 1 0,1-2 0,0 1 0,0-1 0,11 4 0,-3-4-194,-1 0 0,1 0 0,0-1 0,0-1 0,-1-1 0,1 0-1,18-3 1,93-28-2817,-99 24 2344,78-24-2835,-1 0-234</inkml:trace>
</inkml:ink>
</file>

<file path=ppt/ink/ink19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6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83 241 6144,'0'-2'446,"-1"1"-1,1 0 1,0 0 0,-1 0 0,1-1-1,-1 1 1,0 0 0,1 0 0,-1 0-1,0 0 1,0 0 0,0 0 0,0 0-1,0 1 1,1-1 0,-2 0 0,1 0-1,0 1 1,0-1 0,0 0 0,0 1-1,0-1 1,0 1 0,-3-1-1,2 1-253,1 0 0,-1 0 0,0 1 0,1-1 0,-1 1 0,0-1-1,1 1 1,-1-1 0,1 1 0,-1 0 0,1 0 0,-1 0-1,1 0 1,-1 0 0,1 0 0,-2 2 0,0 0-57,0 0 1,0 0 0,0 1-1,1-1 1,-1 1 0,1-1-1,0 1 1,0 0 0,0 0-1,1 0 1,-1 0 0,1 0-1,0 1 1,0-1 0,0 9-1,2-4-43,1 1 0,0 0-1,1-1 1,0 0-1,0 1 1,1-1 0,0 0-1,1-1 1,0 1-1,0-1 1,1 0 0,0 0-1,0-1 1,1 0-1,0 0 1,0 0 0,0-1-1,1 0 1,0 0-1,0-1 1,1 0 0,0-1-1,0 0 1,0 0-1,0 0 1,0-2 0,1 1-1,-1-1 1,1 0-1,0-1 1,0 0 0,-1-1-1,13 0 1,1-3-90,-1 0 0,1-1 0,-1-2 0,0 0 1,0-1-1,29-14 0,-36 14 8,-1 0 0,0-1 1,-1 0-1,0-1 0,0-1 1,-1 0-1,0-1 0,-1 0 0,0 0 1,13-18-1,-20 20-15,1 1-1,-1 0 1,-1-1 0,1 0-1,-1 1 1,-1-1 0,0-1-1,0 1 1,-1 0 0,0 0-1,0-1 1,-1 1 0,-1 0-1,1-1 1,-5-16 0,4 20-2,0 1 1,-1-1 0,0 1-1,0 0 1,0 0 0,-1 0 0,1 0-1,-1 1 1,0-1 0,-1 1-1,1-1 1,-1 1 0,0 0 0,0 0-1,0 1 1,-8-6 0,-4-4-15,7 5 10,-1 1 1,0 0 0,0 0-1,-1 1 1,0 1 0,0-1-1,0 2 1,-1 0 0,0 0 0,0 1-1,-19-3 1,9 4-16,1 1 1,-1 1-1,1 1 0,-1 1 1,-30 6-1,43-6 3,-1 0-1,1 1 1,0 0-1,0 0 0,0 1 1,1 1-1,-1-1 1,1 1-1,0 1 1,0-1-1,0 1 0,1 1 1,0-1-1,1 1 1,-1 0-1,-7 12 1,12-15-20,-1 1 0,1-1 0,0 1 0,0 0 1,0 0-1,1 0 0,0 0 0,0 0 0,0 0 0,1 0 1,-1 0-1,1 0 0,0 0 0,1 0 0,-1 0 1,1 0-1,0 0 0,1 0 0,-1 0 0,1 0 1,0 0-1,0 0 0,0-1 0,0 1 0,1-1 0,0 0 1,0 0-1,0 0 0,1 0 0,-1 0 0,6 4 1,4 3-133,0-1 1,0 0-1,1-1 1,0-1 0,1 0-1,0-1 1,0 0 0,1-2-1,-1 1 1,1-2 0,0 0-1,27 2 1,-17-3-7,1-1 1,0-2-1,0-1 0,0 0 1,0-2-1,-1-2 0,27-7 1,-40 8 277,1-1-1,-2 0 1,1-1 0,-1-1 0,0 0 0,0-1-1,-1 0 1,0 0 0,0-1 0,-1-1 0,0 0 0,13-18-1,-21 26 1149,-4 7-478,-9 35 443,12-23-1049,1-1 1,1 1-1,0-1 1,1 0-1,1 0 1,0 0-1,2-1 1,-1 0-1,2 0 1,0 0-1,1-1 1,0 0-1,19 21 1,-20-27-190,1-1 0,-1 0 0,1 0 0,0 0 0,0-1 0,1-1 0,0 0 0,0 0 0,0-1 0,1 0 0,19 4 0,-19-6-542,1 0-1,0-1 0,-1 0 0,1-1 1,0-1-1,18-2 0,14-8-2757</inkml:trace>
</inkml:ink>
</file>

<file path=ppt/ink/ink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7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43 5248,'-34'-42'2560,"48"56"-2560,1-9 3840,8-1-3584,2 3 0,3 2 128,-10-9 128,1 3-1664,-4 1 128,-1 3-384,-14 13 0</inkml:trace>
</inkml:ink>
</file>

<file path=ppt/ink/ink19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6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150 206 7936,'-1'0'491,"0"0"1,0 1 0,1-1-1,-1 0 1,0 1 0,0-1-1,1 0 1,-1 1 0,0-1-1,1 1 1,-1-1 0,1 1-1,-1-1 1,1 1 0,-1-1-1,1 1 1,-1 0 0,1-1-1,-1 1 1,1 0 0,0-1-1,-1 2 1,5 21 3249,-3-18-4177,1 4 541,1 1 1,0-1 0,0 0 0,0 0 0,1 0-1,1 0 1,-1-1 0,2 0 0,-1 0-1,1 0 1,0-1 0,0 0 0,1 0-1,0 0 1,1-1 0,-1 0 0,1 0 0,0-1-1,0 0 1,1-1 0,0 1 0,0-2-1,9 4 1,-7-4-67,0 0-1,0-1 1,1-1-1,-1 0 1,0 0-1,1-1 1,-1 0-1,0-1 0,0-1 1,1 0-1,-1 0 1,0-1-1,16-6 1,-13 3 9,0 0 1,0-1-1,-1 0 1,0-1 0,-1 0-1,0-1 1,0-1-1,-1 0 1,19-20-1,-28 27-33,1-1 0,-1 1-1,0 0 1,0-1 0,-1 1 0,1-1-1,-1 0 1,0 0 0,0 1 0,0-1-1,0 0 1,-1 0 0,1 0 0,-1 0-1,0 0 1,0 0 0,-1 0 0,1 0-1,-1 1 1,0-1 0,0 0 0,0 0-1,0 0 1,-1 1 0,1-1 0,-1 1-1,0-1 1,0 1 0,0 0 0,-5-6-1,-4-4 34,-1 0-1,0 1 1,0 0-1,-2 1 1,1 1-1,-17-10 1,7 6-82,0 1 0,-1 1 0,-1 1 0,0 1 1,-1 2-1,1 0 0,-2 2 0,1 0 1,-1 2-1,1 1 0,-41 1 0,58 3-58,1-1-1,-1 2 1,1-1-1,-1 1 1,1 1 0,-1 0-1,1 0 1,0 0-1,0 1 1,1 0-1,-1 1 1,1-1-1,0 2 1,-9 7 0,13-10-30,0 0 0,0 1 0,0-1 0,1 1 1,-1-1-1,1 1 0,0 0 0,0 0 0,0 0 1,1 0-1,0 0 0,-1 0 0,2 0 0,-1 1 1,0-1-1,1 0 0,-1 1 0,1-1 0,1 0 1,-1 1-1,0-1 0,1 0 0,0 0 0,0 1 1,0-1-1,1 0 0,0 0 0,-1 0 0,1 0 0,3 3 1,0 1-460,0 0 1,1 0 0,0-1 0,14 14-1,39 26-2618</inkml:trace>
</inkml:ink>
</file>

<file path=ppt/ink/ink19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7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17 5888,'-2'-2'651,"-1"0"-1,1 0 1,-1 1 0,1-1-1,-1 1 1,0 0 0,0-1-1,0 1 1,0 1 0,0-1 0,0 0-1,0 1 1,-5-1 0,7 1-387,-1 1-1,1-1 1,0 0 0,0 1 0,0-1-1,0 1 1,0-1 0,-1 1 0,1 0-1,0-1 1,0 1 0,0 0 0,1 0-1,-1-1 1,0 1 0,0 0 0,0 0-1,1 0 1,-2 2 0,-7 22-335,3 25 473,2-1-1,3 1 1,6 74 0,1 13 572,-4 27-220,-2 119 183,-3-211-428,-25 136 1,24-189-510,-2-1 0,0 1 0,-10 20 0,16-39-73,0 0 0,-1 0 1,1 0-1,0 0 0,0 0 1,0 1-1,0-1 0,-1 0 1,1 0-1,0 0 0,0 0 0,0 1 1,0-1-1,0 0 0,0 0 1,0 0-1,0 1 0,0-1 1,0 0-1,-1 0 0,1 0 1,0 1-1,0-1 0,0 0 1,0 0-1,1 1 0,-1-1 1,0 0-1,0 0 0,0 0 1,0 1-1,0-1 0,0 0 1,0 0-1,0 0 0,0 1 1,0-1-1,1 0 0,-1 0 1,0 0-1,0 0 0,0 0 1,0 1-1,0-1 0,1 0 1,-1 0-1,0 0 0,0 0 1,0 0-1,1 0 0,-1 0 1,0 1-1,0-1 0,0 0 1,1 0-1,-1 0 0,0 0 1,0 0-1,0 0 0,1 0 1,-1 0-1,0 0 0,0 0 1,1 0-1,-1 0 0,0-1 1,0 1-1,0 0 0,1 0 1,17-7-4801,-18 6 4828,15-8-3155</inkml:trace>
</inkml:ink>
</file>

<file path=ppt/ink/ink19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8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1 223 6016,'0'0'174,"0"0"1,1 0-1,-1-1 0,0 1 1,0 0-1,1 0 1,-1-1-1,0 1 0,1 0 1,-1 0-1,0 0 0,1 0 1,-1-1-1,0 1 1,1 0-1,-1 0 0,0 0 1,1 0-1,-1 0 1,0 0-1,1 0 0,-1 0 1,0 0-1,1 0 1,-1 0-1,0 0 0,1 0 1,-1 0-1,0 1 1,1-1-1,-1 0 0,0 0 1,1 0-1,-1 0 0,0 1 1,1-1-1,-1 0 1,0 0-1,0 1 0,1-1 1,25 13 4900,-8-3-4223,0-7-656,0 1-1,0-2 1,1-1 0,-1 0 0,0-1-1,1-1 1,-1-1 0,26-5 0,-36 6-81,0-1 1,0 0 0,0 0 0,-1 0 0,1-1-1,-1-1 1,1 1 0,-1-1 0,0 0-1,-1-1 1,1 0 0,-1 0 0,0 0 0,0 0-1,0-1 1,-1 0 0,0-1 0,0 1 0,0-1-1,-1 0 1,4-8 0,-7 11-76,0 1 0,0-1 0,-1 0-1,1 1 1,-1-1 0,0 1 0,0-1 0,0 0 0,0 1 0,-1-1 0,1 0 0,-1 1-1,0-1 1,0 1 0,0-1 0,-1 1 0,1 0 0,-1-1 0,0 1 0,0 0-1,0 0 1,0 0 0,-1 0 0,1 1 0,-1-1 0,1 1 0,-1-1 0,0 1 0,0 0-1,0 0 1,0 0 0,-1 1 0,-3-3 0,-5-1 17,0-1 0,-1 1 0,1 1 1,-1 0-1,0 1 0,0 0 0,-27-1 0,34 4-44,-1 0 0,1 0 0,-1 0 0,0 1 0,1 0 0,-1 0 0,1 1 0,-1 0 0,1 0 0,0 0 0,0 1 0,0 0 0,0 0 0,0 0 0,1 1 0,-1 0 0,1 0 0,0 0 0,0 1-1,1 0 1,-1 0 0,1 0 0,0 0 0,1 1 0,-1 0 0,1-1 0,0 1 0,0 0 0,1 1 0,-2 7 0,-1 5 13,1 0 0,1 0 0,0 0 0,2 0 0,0 0 0,1 1 0,1-1 0,1 0 0,6 27 0,-6-32-19,2 1 0,0-1 0,0 1 0,1-1 0,1 0 0,0-1 0,1 0 0,0 0 1,1 0-1,1-1 0,0 0 0,1 0 0,0-1 0,0-1 0,1 0 0,1 0 0,21 14 1,-17-15-129,-7-3-198,0-1-1,0 0 1,1 0-1,0-1 1,10 3-1,-16-6-58,0-1 0,1 1-1,-1-1 1,0 0 0,0 0-1,0 0 1,0-1 0,0 1-1,0-1 1,0 0 0,0 0-1,0-1 1,0 1-1,0-1 1,-1 0 0,8-4-1,21-13-2820</inkml:trace>
</inkml:ink>
</file>

<file path=ppt/ink/ink19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9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412 62 6144,'1'-7'672,"0"4"-272,-1 0 0,1 1 1,-1-1-1,1 0 0,0 1 1,0-1-1,0 0 0,0 1 1,1-1-1,-1 1 1,0 0-1,1-1 0,0 1 1,3-3-1,-1-2 5934,-10 3-4909,-13 1-1120,-16 8 45,-1 2 1,0 1 0,1 2 0,1 1 0,0 2 0,0 1-1,2 1 1,-46 30 0,70-40-233,0 0-1,0 1 1,1 0 0,-9 10-1,15-15-113,0-1 0,0 1 1,1 0-1,-1-1 0,0 1 0,1 0 0,-1 0 0,1 0 0,-1-1 0,1 1 0,-1 0 0,1 0 1,-1 0-1,1 0 0,0 0 0,-1 0 0,1 0 0,0 0 0,0 0 0,0 0 0,0 0 0,0 0 1,0 0-1,0 0 0,0 0 0,1 0 0,-1 0 0,0 0 0,0 0 0,1 0 0,-1 0 1,1 0-1,-1 0 0,1 0 0,-1 0 0,1 0 0,0-1 0,-1 1 0,1 0 0,0 0 0,0-1 1,-1 1-1,1-1 0,0 1 0,0 0 0,0-1 0,0 0 0,1 1 0,15 6-19,-1-2 0,1 0 0,0-1 0,0-1 0,0-1-1,1 0 1,28-1 0,9 2-13,-30-1-6,12 0 13,-1 2 1,0 1-1,67 19 1,-96-22 21,0 1 0,0-1 0,0 1 1,0 1-1,0-1 0,-1 1 0,1 0 0,-1 1 1,0-1-1,0 1 0,-1 0 0,1 1 1,-1-1-1,-1 1 0,1 0 0,-1 0 1,0 1-1,0 0 0,-1-1 0,1 1 1,-2 0-1,1 0 0,-1 1 0,2 11 1,-3-15 19,0 1-1,-1-1 1,0 0 0,0 0 0,0 0 0,0 1 0,-1-1 0,0 0 0,0 0 0,0 0 0,0 0 0,-1 0 0,1 0 0,-1 0 0,0-1-1,0 1 1,0-1 0,-3 4 0,0-2 30,1-1-1,-1 0 0,0 0 0,0-1 1,0 1-1,-1-1 0,1 0 0,-1 0 1,1-1-1,-1 0 0,-6 2 1,-15 1 224,0 0 1,-1-2 0,1-1 0,-39-1 0,49-1-118,-6 0-158,0 1 0,1 1 0,-44 10 0,66-12-6,0 0-68,-1 0 1,1 0-1,0 0 0,0 0 1,-1 0-1,1 0 0,0 0 1,-1 0-1,1 0 0,0 0 1,-1 0-1,1 0 1,0 0-1,-1 0 0,1 0 1,0 0-1,-1 0 0,1 0 1,0 0-1,-1 0 0,1 1 1,0-1-1,0 0 0,-1 0 1,1 0-1,0 1 0,0-1 1,-1 0-1,1 0 0,0 1 1,0-1-1,0 0 0,-1 0 1,1 1-1,0-1 0,0 0 1,0 1-1,0-1 0,0 0 1,-1 0-1,1 1 0,0-1 1,0 0-1,0 1 1,0-1-1,0 0 0,0 1 1,0-1-1,0 0 0,0 1 1,1-1-1,-1 0 0,0 1 1,0-1-1,0 0 0,0 1 1,0-1-1,1 1 0,15 7-3382</inkml:trace>
</inkml:ink>
</file>

<file path=ppt/ink/ink19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39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473 39 7296,'-6'-12'4427,"6"10"-3810,0 1-1,-1-1 1,0 1 0,1-1-1,-1 1 1,0 0-1,0-1 1,0 1 0,0 0-1,0 0 1,0 0-1,0-1 1,-2 0 0,-18-4-750,-25 5 423,0 2 0,-1 2 0,1 2 0,-85 20 0,121-22-225,-5 0 11,1 1 0,1 0 0,-15 7 0,24-9-58,1 0 0,0 0 0,0 0 0,-1 0-1,1 0 1,1 0 0,-6 6 0,7-7-15,0 0 0,1-1 0,-1 1 0,1 0 0,-1 0 0,1 0 1,-1 0-1,1 0 0,0 0 0,0 0 0,-1 0 0,1 0 0,0 0 0,0 0 0,0 0 0,0 0 0,0 0 0,0 0 1,0 0-1,0 0 0,0 0 0,1 0 0,-1-1 0,0 1 0,1 0 0,-1 0 0,1 2 0,4 3-16,-1 0 1,1 0-1,0-1 0,1 1 0,-1-1 0,1 0 0,0 0 0,0-1 0,1 0 0,-1 0 0,1-1 0,0 1 1,8 2-1,16 4-89,59 13 0,-30-9-26,19 4-38,-39-9 25,62 21-1,-91-26 136,-1 1 1,0 0-1,1 0 0,-2 1 0,1 0 1,-1 1-1,0 0 0,0 0 1,-1 1-1,11 13 0,-17-19 5,0 0 0,0 0-1,0 1 1,-1-1-1,1 1 1,-1-1 0,0 1-1,0 0 1,0-1 0,0 1-1,0 0 1,0 0-1,-1 0 1,1 0 0,-1-1-1,0 1 1,0 0 0,0 0-1,0 0 1,-1 0-1,0 4 1,-1-3 42,0-1-1,1 1 1,-2-1 0,1 0 0,0 1-1,-1-1 1,1 0 0,-1 0-1,0-1 1,0 1 0,0-1-1,-1 1 1,-5 3 0,-10 3 189,1-1 0,-1 0 0,-1-2 0,1 0 0,-22 4 0,16-5-341,4 0-481,-1 0 0,1-2-1,-1 0 1,-35-1 0,26-7-2096</inkml:trace>
</inkml:ink>
</file>

<file path=ppt/ink/ink19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40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66 180 7296,'-1'-1'410,"0"1"0,0 0 0,-1-1 0,1 1 0,0 0 0,0 0 0,0 0 0,-1 0 0,1 0 0,0 0 0,0 0 0,0 1 0,-1-1 0,1 0 0,0 1 0,0-1 0,0 0 0,0 1 0,0 0 0,0-1 0,0 1 0,0 0 0,0-1 0,0 1 0,0 0 0,0 0 0,-1 2 0,0-1-124,1 1 1,0 0 0,-1 0 0,1 1-1,0-1 1,0 0 0,1 0 0,-1 0-1,1 1 1,0 4 0,-1 3-248,2 0 0,0 1 0,0-1 0,1 0 1,5 17-1,-3-17 62,1 1 0,1-1 1,0 0-1,0 0 0,1 0 1,1-1-1,0 0 0,0-1 1,0 1-1,2-2 0,-1 1 1,1-1-1,0-1 0,0 0 1,1 0-1,0-1 0,0 0 1,1-1-1,15 5 0,-19-8-69,-1-1-1,0 1 1,1-1-1,-1 0 1,1-1-1,0 0 1,-1 0-1,1-1 1,-1 0-1,13-3 1,2-2 46,1-2-1,21-10 1,-36 14-39,3 0-21,-1-2 0,0 1 0,0-1 0,0-1 0,-1 0 0,1 0 0,-2 0 0,1-2-1,-1 1 1,0-1 0,-1 0 0,0 0 0,-1-1 0,0 0 0,0 0 0,-1-1 0,7-18 0,-10 21-56,0-1-1,0 0 1,-1 0 0,0 0-1,0 0 1,-1 0 0,0 0-1,-1 0 1,0 0 0,0 0-1,-1 1 1,0-1 0,-1 0-1,0 1 1,0-1-1,-1 1 1,0 0 0,0 0-1,-1 1 1,0-1 0,0 1-1,-1 0 1,-10-9 0,7 7-23,-1 1 1,0 0 0,-1 0 0,0 1-1,0 1 1,0 0 0,-1 0 0,0 1-1,0 0 1,-1 2 0,1-1 0,-1 1-1,0 1 1,0 0 0,0 1 0,0 0-1,0 1 1,0 1 0,0 0 0,1 1-1,-1 0 1,0 0 0,-13 6 0,15-5-185,-1 1-1,0 1 1,1 0 0,0 1 0,0 0 0,1 0 0,0 1 0,0 1 0,0-1 0,1 2 0,0-1 0,0 1 0,1 1-1,1-1 1,0 1 0,0 1 0,0-1 0,2 1 0,-1 0 0,1 1 0,1-1 0,0 1 0,1 0 0,-3 18-1,2 47-2569</inkml:trace>
</inkml:ink>
</file>

<file path=ppt/ink/ink19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4:41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27 581 3840,'-2'-4'388,"-1"1"0,0-1 0,1 1 1,-1-1-1,1 0 0,0 0 0,1 0 0,-1 0 0,1 0 1,-1-1-1,1 1 0,0 0 0,1-1 0,-1 1 0,1 0 1,0-1-1,0 1 0,0-1 0,1 1 0,-1 0 0,1-1 1,0 1-1,2-5 0,2-11 259,1 0 0,1 1 0,15-30 0,-2 9 369,1 0 0,2 2 0,2 1 0,32-37 1,-45 60-890,0 1 1,2 1 0,-1 0-1,2 1 1,-1 0 0,2 1 0,-1 1-1,1 0 1,1 1 0,-1 1-1,1 1 1,35-9 0,-42 14-98,0 0 0,0 0 0,1 1 0,-1 1 0,0 0 0,0 0 0,0 1 1,-1 0-1,1 1 0,0 0 0,-1 0 0,1 1 0,-1 0 0,0 1 0,10 7 0,-1 0 14,-1 0 0,0 1 0,-1 1 0,-1 1 0,0 0 0,15 21 0,-20-23-16,-1 0 1,0 0-1,-1 0 1,-1 1-1,9 24 0,-14-33-10,0 0-1,-1 0 1,0 0-1,0 0 1,0 0-1,-1 0 1,0 0-1,0 1 1,0-1-1,0 0 0,-1 0 1,0 0-1,0 0 1,-1 0-1,1 0 1,-1 0-1,0-1 1,0 1-1,0 0 1,-1-1-1,-3 5 1,-5 4 64,0-1 0,0 0 0,-1 0 0,-1-2 0,0 1 0,-26 15 0,31-22-79,1 0 0,-1 0 0,0 0 0,0-1-1,0 0 1,-1-1 0,1 1 0,-1-2 0,1 1 0,-1-1 0,0-1 0,0 1 0,1-2 0,-16-1 0,22 2-67,1 0 0,-1-1 0,1 1 0,-1 0 0,1-1 0,-1 1 0,1-1 0,0 1 0,-1-1 0,1 0 0,0 1 0,0-1 0,-1 0 0,1 0 0,0 0 0,0 0 0,0 0 0,0 0 0,0 0 0,0-1 0,1 1 0,-1 0 0,0-1 0,1 1 0,-1 0 0,0-1 0,1 1 0,0 0 0,-1-1 0,1 1 0,0-1 0,0 1 0,0-1 0,0 1 0,0-1 0,0 1 0,0-1 0,0 1 0,1-2 0,1-3-417,0 0-1,0 0 1,1 0 0,-1 1 0,1-1 0,1 1 0,-1 0 0,7-7 0,25-26-2612</inkml:trace>
</inkml:ink>
</file>

<file path=ppt/ink/ink19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1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438 146 5504,'-9'-16'8984,"0"-2"-8355,-1 0-1,-1 0 1,-22-27-1,28 41-492,0 0-1,-1 1 0,1 0 1,-1 0-1,0 1 1,1 0-1,-1 0 1,0 0-1,-1 0 0,1 1 1,0 0-1,0 0 1,0 1-1,-1 0 1,1 0-1,0 0 1,-1 1-1,1 0 0,0 0 1,-9 3-1,1 1 43,-1 0 0,1 1 0,0 0-1,0 2 1,0-1 0,1 2 0,-12 9 0,16-12-153,1 1 1,-1 0 0,1 1 0,1 0 0,-1 0-1,1 0 1,1 1 0,0 0 0,0 0-1,1 1 1,0 0 0,0 0 0,1 0 0,1 0-1,0 1 1,0-1 0,1 1 0,0 0-1,1 0 1,0 0 0,1-1 0,0 1 0,2 14-1,-1-21-25,0 0 0,0 1 0,1-1 0,0-1 0,-1 1 0,1 0 0,1 0 0,-1-1 0,0 1 0,1-1 0,0 0 0,0 0 0,0 0 0,0 0 0,0 0 0,1 0 0,-1-1 0,1 0 0,4 2 0,7 4-56,1-2 0,0 0 1,24 5-1,-21-5-83,16 2-1018,0-1 1,1-2 0,-1-1 0,56-2 0,-43-4-1532</inkml:trace>
</inkml:ink>
</file>

<file path=ppt/ink/ink19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1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73 326 5120,'0'0'147,"0"0"1,1 1 0,-1-1-1,0 0 1,0 1 0,0-1-1,0 0 1,1 1 0,-1-1-1,0 0 1,0 0 0,0 1-1,1-1 1,-1 0-1,0 0 1,1 1 0,-1-1-1,0 0 1,0 0 0,1 0-1,-1 1 1,0-1 0,1 0-1,-1 0 1,0 0 0,1 0-1,-1 0 1,0 0-1,1 0 1,-1 0 0,1 0-1,-1 0 1,0 0 0,1 0-1,-1 0 1,0 0 0,1 0-1,-1 0 1,0 0 0,1 0-1,-1-1 1,1 1-1,24-3 3894,0-9-3156,101-52 374,-111 55-1056,-1 0-1,0-1 1,0-1-1,-1 0 1,-1-1 0,13-15-1,-22 25-151,-1-1-1,1-1 0,-1 1 0,0 0 0,0-1 0,0 1 1,-1-1-1,1 1 0,-1-1 0,0 0 0,0 0 0,0 1 1,-1-1-1,1 0 0,-1 0 0,0 0 0,0 0 0,0 0 1,0 0-1,-1 1 0,0-1 0,0 0 0,0 0 0,0 0 0,-3-5 1,1 5 21,0-1 1,0 1 0,0 0 0,-1 0 0,1 0 0,-1 0-1,0 0 1,-1 1 0,1 0 0,-1 0 0,1 0 0,-1 1-1,0-1 1,0 1 0,0 0 0,0 0 0,0 1 0,-6-2-1,0 2 54,1 0 0,0 1 0,-1 0 0,1 1 0,0 0 0,-1 0 0,1 1 0,0 0-1,0 1 1,0 0 0,-11 6 0,4-2 88,0 2 0,0 0 0,1 0 0,0 2 0,-18 15 0,30-23-180,0 1 1,1-1-1,-1 1 1,1 0-1,-1 0 0,1 0 1,1 0-1,-1 0 1,0 1-1,1-1 0,0 1 1,0 0-1,0 0 1,1 0-1,0 0 0,0 0 1,0 0-1,0 0 1,1 0-1,0 0 0,0 0 1,0 0-1,1 0 1,0 0-1,0 0 0,0 0 1,0 0-1,1 0 1,0 0-1,4 7 1,0 0-113,1-1 0,1 0 1,0-1-1,0 1 1,1-2-1,0 1 1,1-1-1,0-1 0,0 1 1,19 10-1,-16-12-102,56 31-1947,-63-35 1452,1 0-1,-1-1 1,1 1 0,0-2 0,0 1 0,-1-1 0,1 0 0,13 0 0,8-6-2397</inkml:trace>
</inkml:ink>
</file>

<file path=ppt/ink/ink19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2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61 228 7296,'0'1'419,"-1"0"0,0 0 0,0 0 1,1 0-1,-1 0 0,1 0 0,-1 0 0,1 1 0,-1-1 1,1 0-1,0 0 0,-1 1 0,1-1 0,0 0 1,0 0-1,0 1 0,0-1 0,0 0 0,0 1 0,1-1 1,-1 0-1,0 0 0,1 2 0,2 20 2841,0-9-3375,-1-9 232,0 1 1,0 0-1,0-1 1,1 1-1,0-1 1,0 0-1,0 1 1,1-2-1,0 1 1,0 0-1,0-1 1,0 0-1,1 0 1,10 7 0,-11-9-53,1 0 1,0 0-1,0 0 1,0-1-1,0 0 1,0 0-1,0 0 1,0-1-1,0 1 1,1-1-1,-1-1 1,0 1-1,0-1 1,0 1-1,0-2 1,0 1 0,0 0-1,5-3 1,5-2-23,-1 0 0,-1-1 0,1 0 0,-1-1 0,-1-1 0,1 0 0,-1-1 0,-1 0 0,0-1 0,0 0 1,9-14-1,-16 21-54,0-1 1,-1 0-1,0 0 1,0-1-1,0 1 1,0-1-1,-1 1 1,0-1-1,0 0 1,-1 1-1,0-1 1,0 0-1,0 0 1,0 0-1,-1 0 1,0 0-1,0-1 1,-1 1-1,0 0 1,0 1-1,0-1 1,-1 0-1,0 0 1,0 0 0,0 1-1,-1-1 1,0 1-1,0 0 1,0 0-1,-5-6 1,1 4-2,0 0 1,0 0 0,-1 0-1,1 1 1,-2 0-1,1 1 1,-1 0 0,1 0-1,-1 1 1,-1 0 0,1 0-1,0 1 1,-1 0 0,0 1-1,0 0 1,1 1-1,-13-1 1,7 2-57,1 0 0,-1 0-1,0 2 1,1 0 0,-1 1-1,1 0 1,-1 1 0,1 1 0,0 0-1,1 1 1,-14 7 0,26-12 13,-1-1 0,0 1 0,0 0 0,1 0 0,-1 0 0,0 1 0,1-1 1,-1 0-1,1 0 0,0 1 0,-1-1 0,1 1 0,0 0 0,0-1 0,0 1 1,0 0-1,0-1 0,0 1 0,1 0 0,-1 0 0,0 0 0,1 0 0,0 0 1,-1 0-1,1 0 0,0 0 0,0 0 0,0-1 0,0 1 0,0 0 0,1 0 0,-1 0 1,1 0-1,0 3 0,1-2-265,0 0 0,0 0 0,0 0 0,0 0 0,0-1 0,1 1 0,-1-1 0,1 1 0,0-1 0,0 0 0,0 0 0,0 0 1,0-1-1,0 1 0,0-1 0,0 0 0,0 0 0,1 0 0,5 1 0,26 2-2389</inkml:trace>
</inkml:ink>
</file>

<file path=ppt/ink/ink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7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24 2176,'0'-1'99,"-1"0"1,1 1-1,0-1 0,0 0 0,0 0 1,0 0-1,0 0 0,0 0 1,0 1-1,0-1 0,0 0 1,0 0-1,0 0 0,1 1 1,-1-1-1,0 0 0,1 0 1,-1 0-1,0 1 0,1-1 0,0 0 1,4-4 1366,-5 15 1581,-28 116-1299,18-91-1017,2 1 0,1 0 0,-3 59 0,9-92-699,1 1 0,0 0 0,0-1 1,1 1-1,-1-1 0,1 1 0,0 0 0,0-1 0,0 0 0,0 1 0,0-1 0,1 1 0,-1-1 0,1 0 0,0 0 0,0 0 0,1 0 1,-1 0-1,0-1 0,1 1 0,0-1 0,-1 1 0,1-1 0,0 0 0,0 0 0,6 3 0,-3-4-135,-1 1-1,1-1 1,0 0-1,0 0 1,0-1-1,0 1 1,0-1 0,0-1-1,0 1 1,0-1-1,0 0 1,0 0-1,0-1 1,0 0-1,7-3 1,34-20-1518,8-12-171</inkml:trace>
</inkml:ink>
</file>

<file path=ppt/ink/ink19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2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1 7936,'-1'0'128,"1"0"1,-1 1-1,1-1 1,-1 1-1,1-1 1,-1 0-1,1 1 1,-1-1-1,1 1 1,0-1-1,-1 1 1,1-1-1,0 1 1,-1 0-1,1-1 1,0 1-1,0-1 1,0 1-1,-1 0 1,1-1-1,0 1 1,0 0-1,0-1 1,0 1 0,0 0-1,0-1 1,0 1-1,0-1 1,0 1-1,0 0 1,1-1-1,-1 1 1,0 0-1,0-1 1,1 1-1,-1-1 1,0 1-1,1-1 1,-1 1-1,0-1 1,1 1-1,-1-1 1,1 1-1,-1-1 1,2 1-1,28 39 4277,-16-22-4183,58 79 995,-41-58-706,-1 1 1,-3 2-1,34 66 1,-55-95-383,-1 0 0,0 1 1,-1 0-1,0-1 0,-1 2 1,-1-1-1,0 0 0,-1 0 1,0 1-1,-1-1 0,-1 1 1,-1-1-1,0 0 0,0 0 1,-1 0-1,-9 23 0,4-20 17,0 0 0,-2-1 0,0-1 1,0 1-1,-1-1 0,-1-1 0,-1 0 0,0-1 0,-1-1 0,0 0 0,-1 0 0,0-1 0,-1-1 0,-18 9 0,20-12-62,-1 0-1,0 0 0,0-2 0,0 0 0,-1 0 1,1-2-1,-1 0 0,0 0 0,0-2 0,0 0 0,0-1 1,-1 0-1,1-1 0,0-1 0,0-1 0,-26-8 1,25 5-64,0-2 1,1 0 0,1-1-1,-1-1 1,1 0 0,1-1-1,0-1 1,1 0 0,0 0 0,1-2-1,-12-14 1,18 20-137,0 0 0,1-1 0,0 1 0,0-1 0,1 0 0,0-1 0,0 1 0,1-1 0,0 1 0,1-1 0,0 0 0,1 0 0,0 0 0,0 0 0,1 0 0,0 0 0,1 0 0,0 0 0,1 0 0,0 0 0,4-12 0,-4 19-75,0-1 1,-1 1-1,1-1 1,1 1-1,-1 0 1,0-1-1,1 1 1,0 0 0,-1 1-1,1-1 1,0 0-1,1 1 1,-1 0-1,0 0 1,4-2 0,4-1-969,-1 1 1,1 0 0,19-4 0,12 0-2063</inkml:trace>
</inkml:ink>
</file>

<file path=ppt/ink/ink19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3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53 7168,'-1'-38'9438,"2"23"-6589,-12 57-267,4 624 1834,7-651-4384,8 113 274,-7-112-277,2 0 0,0 1 0,1-1 0,1-1 0,8 22 0,-11-33-117,1 0 1,-1 1-1,1-1 1,0 0 0,0 0-1,0-1 1,0 1-1,1-1 1,0 1 0,-1-1-1,1 0 1,0-1-1,1 1 1,-1-1 0,0 0-1,1 0 1,-1 0-1,1 0 1,0-1 0,0 0-1,-1 0 1,1 0-1,0 0 1,0-1 0,0 0-1,0 0 1,0 0-1,0-1 1,0 1 0,5-3-1,2 1-205,1-2 1,-1 1-1,-1-2 0,1 1 0,-1-2 0,0 0 0,0 0 1,0-1-1,-1 0 0,16-14 0,14-30-1252,-15 17 1618,-23 32 588,-2 4-386,1 1 0,-1-1 0,0 1-1,0-1 1,0 0 0,0 1 0,0-1-1,-1 1 1,1-1 0,-2 4 0,-1 16 670,5-15-819,-1 0 0,1 0 0,0 0-1,1-1 1,0 1 0,0 0 0,0-1 0,1 0-1,0 0 1,0 0 0,1 0 0,-1 0 0,1-1-1,0 0 1,1 0 0,-1-1 0,1 1 0,0-1-1,13 6 1,-11-5-405,1-1 0,-1-1 0,1 0 0,0 0 0,0 0 0,16 1 0,-17-3-350,-1-1 0,1 0 0,-1 0 0,1 0 0,-1-1 0,1 0 0,-1-1 0,12-3 0,6-8-2720</inkml:trace>
</inkml:ink>
</file>

<file path=ppt/ink/ink19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3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11904,'-15'7'5887,"35"2"-7806,-15-9 10494,-5 0-9855,9 0 0,0 0-4863,11-5 127</inkml:trace>
</inkml:ink>
</file>

<file path=ppt/ink/ink19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4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32 223 6784,'-2'1'619,"1"1"1,-1-1-1,1 0 1,0 1 0,0-1-1,0 1 1,0-1-1,0 1 1,0 0-1,0 0 1,0-1-1,1 1 1,-1 0-1,0 0 1,1 0 0,0-1-1,-1 4 1,1-1-273,0 1 0,1-1 0,-1 0 0,1 0 0,0 0 0,0 0 0,3 7 0,-1-2-322,2 0 0,-1 0-1,1-1 1,0 0-1,1 0 1,9 10 0,-6-10 64,-1-1 0,1-1 1,0 0-1,0 0 0,0-1 0,1 0 1,0-1-1,0 0 0,0 0 1,1-1-1,-1 0 0,1-1 0,0-1 1,-1 1-1,1-1 0,0-1 1,0 0-1,0-1 0,0 0 0,-1-1 1,1 0-1,-1 0 0,1-1 1,12-5-1,-13 4-34,1 0 1,-1-1-1,0 0 1,0 0-1,0-1 1,-1 0-1,0-1 0,0 0 1,0 0-1,-1-1 1,0 0-1,-1-1 1,0 1-1,0-2 0,-1 1 1,0-1-1,-1 1 1,0-2-1,0 1 1,-1 0-1,0-1 0,-1 0 1,3-19-1,-6 23-16,0 0-1,0 0 1,-1 0-1,0 0 1,0 0-1,0 0 1,-1 1-1,0-1 1,-1 0-1,0 1 1,0 0-1,0-1 1,0 1-1,-1 0 1,0 1-1,-1-1 1,1 1-1,-1 0 1,0 0-1,0 0 1,0 1-1,-1-1 1,0 1-1,0 1 1,-12-7-1,3 3-15,0 0 1,0 1-1,0 0 1,-1 1-1,0 1 1,0 1-1,-1 0 1,1 1-1,0 1 0,-21 1 1,19 1-29,0 2 1,0 0 0,1 1-1,-1 0 1,1 2-1,0 0 1,-21 11 0,33-15-20,1 1 0,0 0 0,-1 0 1,1 0-1,0 0 0,1 0 1,-1 1-1,0 0 0,1 0 1,0 0-1,0 0 0,0 0 0,-2 6 1,4-6-17,0-1 1,0 1 0,0-1-1,1 1 1,-1 0-1,1-1 1,0 1 0,0 0-1,1-1 1,-1 1-1,1-1 1,-1 1 0,1 0-1,0-1 1,1 1-1,-1-1 1,1 0-1,-1 1 1,1-1 0,4 5-1,-1-1-122,1 0-1,0-1 1,0 0 0,0 0-1,1 0 1,0-1 0,0 0-1,1 0 1,-1-1-1,1 0 1,14 5 0,1 0-718,0-2 1,46 9 0,-37-10-536,1-3 0,52 1 0,-73-5 1328,1 1 0,-1-2-1,0 1 1,0-2 0,0 0-1,0 0 1,-1-1 0,1 0-1,-1-1 1,12-7 0,-23 12 174,0-1 0,0 1 1,1 0-1,-1 0 0,0 0 1,0 0-1,0-1 0,1 1 1,-1 0-1,0 0 0,0 0 1,1 0-1,-1 0 1,0 0-1,0 0 0,1 0 1,-1 0-1,0 0 0,0 0 1,1 0-1,-1 0 0,0 0 1,0 0-1,1 0 1,-1 0-1,0 0 0,0 0 1,1 0-1,-1 0 0,0 0 1,0 0-1,1 1 0,-1-1 1,0 0-1,0 0 0,0 0 1,1 0-1,-1 1 1,0-1-1,0 0 0,0 0 1,0 0-1,1 1 0,-1-1 1,0 0-1,0 0 0,0 1 1,0-1-1,0 0 0,0 0 1,0 1-1,0-1 1,0 0-1,0 0 0,0 1 1,0-1-1,0 0 0,0 0 1,0 1-1,0-1 0,-1 27 2668,-1-5-1239,4-16-1405,0 0 1,1 0-1,-1 0 0,1 0 0,0-1 0,1 1 0,-1-1 0,1 0 0,0 0 1,1 0-1,-1-1 0,1 1 0,0-1 0,0 0 0,0-1 0,0 1 0,1-1 1,8 4-1,-2-1-234,1-1 1,0 0-1,0-1 0,0 0 1,1-1-1,0 0 0,20 1 1,-24-4-578,0 0 0,-1 0 1,1-1-1,-1 0 0,1 0 1,-1-1-1,1-1 0,-1 0 0,17-7 1,-1-1-2522</inkml:trace>
</inkml:ink>
</file>

<file path=ppt/ink/ink19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5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51 144 4608,'0'-1'193,"0"1"-1,0-1 1,1 1 0,-1-1 0,0 1 0,0-1-1,0 0 1,0 1 0,0-1 0,0 1-1,0-1 1,0 1 0,0-1 0,0 0 0,0 1-1,0-1 1,0 1 0,-1-1 0,1 1-1,0-1 1,0 1 0,-1-1 0,1 1 0,0-1-1,-1 1 1,1-1 0,0 1 0,-1 0-1,1-1 1,0 1 0,-1 0 0,1-1 0,-1 1-1,1 0 1,-1-1 0,1 1 0,-1 0-1,1 0 1,-1-1 0,1 1 0,-1 0 0,0 0-1,1 0 1,-1 0 0,1 0 0,-1 0-1,1 0 1,-1 0 0,1 0 0,-1 0 0,0 0-1,1 0 1,-1 0 0,1 1 0,-1-1-1,1 0 1,-1 1 0,-16 12 5380,10-2-5218,5-6-315,0 1 1,1-1 0,0 1-1,0-1 1,0 1 0,1-1 0,0 1-1,0 0 1,0-1 0,1 1-1,2 8 1,18 64 1975,-16-63-1918,0 2 59,1 0-1,0-1 1,1 0-1,1 0 0,0-1 1,1 0-1,1 0 1,16 19-1,-25-34-155,-1 0-1,0 0 0,0 0 0,0 1 1,0-1-1,0 0 0,0 0 1,0 0-1,0 0 0,0 0 0,0 0 1,0 0-1,0 0 0,1 0 1,-1 1-1,0-1 0,0 0 1,0 0-1,0 0 0,0 0 0,0 0 1,0 0-1,1 0 0,-1 0 1,0 0-1,0 0 0,0 0 0,0 0 1,0 0-1,0 0 0,1 0 1,-1 0-1,0 0 0,0 0 1,0 0-1,0 0 0,0 0 0,0 0 1,1 0-1,-1 0 0,0-1 1,0 1-1,0 0 0,0 0 0,0 0 1,0 0-1,0 0 0,0 0 1,0 0-1,1 0 0,-1 0 1,0-1-1,0 1 0,0 0 0,0 0 1,0 0-1,0 0 0,0 0 1,0 0-1,0 0 0,0-1 1,0 1-1,0 0 0,0 0 0,0 0 1,0 0-1,0-1 0,-2-15 44,-8-20 20,-2 3-80,1 0 0,2-1 0,-9-57 0,16 77 11,1 0 0,0-1-1,1 1 1,0-1 0,1 1-1,1 0 1,0-1 0,1 1-1,0 0 1,2 0 0,7-17-1,-11 28 11,0 0 0,1 0 0,0 0 0,-1 0 0,1 1-1,0-1 1,0 1 0,1-1 0,-1 1 0,0 0 0,1 0 0,0 0 0,-1 0-1,1 1 1,0-1 0,0 0 0,0 1 0,0 0 0,0 0 0,0 0-1,0 0 1,0 0 0,1 1 0,-1 0 0,0-1 0,0 1 0,1 0 0,-1 1-1,0-1 1,4 1 0,-1 1 19,0 0 0,0 0 0,0 0 0,0 1 1,-1 0-1,1 0 0,-1 0 0,0 1 0,0 0 0,0 0 0,0 0 0,-1 1 0,1-1 0,3 7 0,13 19 34,-1 1 0,-2 0 0,-1 1 0,-1 1 0,-2 1 0,12 44 0,-23-30 11,-8-25-42,4-23-27,1 1 0,0-1 0,0 1 1,-1-1-1,1 0 0,-1 0 0,1 1 1,0-1-1,-1 0 0,1 0 1,-1 1-1,1-1 0,0 0 0,-1 0 1,1 0-1,-1 0 0,1 1 1,-1-1-1,1 0 0,-1 0 0,1 0 1,-1 0-1,1 0 0,-1 0 1,1 0-1,0-1 0,-1 1 0,1 0 1,-1 0-1,1 0 0,-1 0 1,1 0-1,-1-1 0,1 1 0,0 0 1,-1 0-1,0-1 0,-2-2-1,0 0-1,1 0 1,-1 0-1,0 0 1,1 0-1,0-1 1,-1 1-1,1-1 0,1 1 1,-1-1-1,1 0 1,-1 0-1,1 0 1,0 0-1,0 0 1,1 0-1,-1 0 1,1 0-1,0 0 1,0-6-1,1-9-22,0 0 0,1 1 0,5-19 0,-3 25-24,0 0 0,0 0 1,1 0-1,1 1 0,0-1 0,1 2 0,0-1 0,0 1 0,1 0 0,1 0 1,0 1-1,0 0 0,0 1 0,17-12 0,-21 16 42,1 0 0,-1 1 0,1 0 0,0-1 0,0 2 0,0-1 1,1 1-1,-1 0 0,0 0 0,1 1 0,-1-1 0,1 2 0,0-1 0,-1 1 0,1 0 0,0 0 0,-1 1 0,1-1 0,-1 2 1,1-1-1,-1 1 0,1 0 0,-1 0 0,0 0 0,0 1 0,0 0 0,0 1 0,0-1 0,5 6 0,2 2 100,-2 0 0,1 1 0,-2 0 0,0 1 1,0 0-1,-1 1 0,-1 0 0,0 0 0,-1 1 0,9 26 0,-12-31-37,-1 1 0,-1-1 0,0 1 0,0 0 0,-1 0 0,0 0 1,-1 0-1,-1 0 0,1 0 0,-2 0 0,1 0 0,-2 0 0,1 0 0,-2-1 0,1 1 0,-8 14 0,5-17-726,4-9-976,6-19-2398,8-2 587</inkml:trace>
</inkml:ink>
</file>

<file path=ppt/ink/ink19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5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52 266 10368,'-1'0'126,"1"0"0,0 0 1,0-1-1,-1 1 1,1 0-1,0 0 0,-1 0 1,1 0-1,0-1 0,0 1 1,-1 0-1,1 0 0,0 0 1,-1 0-1,1 0 1,0 0-1,-1 0 0,1 0 1,0 0-1,-1 0 0,1 0 1,0 0-1,-1 0 1,1 0-1,0 1 0,0-1 1,-1 0-1,1 0 0,0 0 1,-1 0-1,1 0 0,0 1 1,0-1-1,-1 0 1,1 0-1,0 1 0,0-1 1,0 0-1,-1 0 0,1 1 1,0-1-1,0 0 1,0 0-1,0 1 0,0-1 1,-1 0-1,1 1 0,0-1 1,0 0-1,0 1 1,0-1-1,0 0 0,0 1 1,-3 32 5763,6 7-2453,1-9-3973,-1-20 592,0 1-1,1-1 1,0 0-1,1-1 0,0 1 1,0-1-1,1 0 1,1 0-1,0 0 1,0-1-1,0 0 0,2-1 1,9 9-1,-12-12 1,0 0 1,1 0-1,-1-1 0,1 0 0,1 0 0,-1-1 0,0 0 0,1 0 0,-1-1 1,1 0-1,0 0 0,0 0 0,0-1 0,0-1 0,0 1 0,0-1 0,0-1 1,0 1-1,15-4 0,-11 0-2,1 0 0,-1-1 1,0 0-1,0-1 1,-1 0-1,1-1 0,-1 0 1,-1-1-1,0 0 0,0 0 1,0-1-1,-1-1 0,0 0 1,-1 0-1,0 0 0,-1-1 1,0 0-1,-1-1 0,9-21 1,-9 20 6,-2-1 1,0 0 0,0 0-1,-1 0 1,-1 0 0,0-1-1,-1 1 1,-1-1 0,0 1 0,-1 0-1,-1-1 1,0 1 0,-1 0-1,0 0 1,-1 0 0,-1 0-1,-11-24 1,12 31-59,0 0 0,-1 0 0,0 1 0,0 0 0,0 0 0,-1 0 0,0 1 0,0-1 0,0 2 0,-1-1 0,0 1 0,1-1 0,-2 2 0,-12-6 0,8 5 6,-1 0-1,0 1 1,0 1 0,0 0-1,0 0 1,0 1 0,0 1 0,-24 3-1,21-1-73,1 0 0,-1 2 0,1 0-1,-1 1 1,1 0 0,1 1 0,-17 9-1,22-10-93,0 1-1,1 0 1,-1 0-1,1 0 0,1 1 1,-1 0-1,1 1 0,0 0 1,1 0-1,-11 17 0,14-18-188,0-1-1,1 0 0,0 0 0,0 1 0,0 0 0,1-1 0,0 1 0,0 0 0,1-1 0,-1 1 0,2 0 0,-1 0 0,3 11 0,16 35-3235</inkml:trace>
</inkml:ink>
</file>

<file path=ppt/ink/ink19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6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17 169 5888,'-2'-16'6322,"-1"18"-247,0 11-2359,2 7-4470,3 15 1410,1 0-1,2 0 0,10 36 0,-5-26-3,6 57 1,-21-44-220,5-56-407,0 0 1,0 0 0,0 0-1,0 0 1,-1 0-1,1 0 1,-1 0 0,0 0-1,1 0 1,-1 0 0,0 0-1,0-1 1,0 1-1,0 0 1,0-1 0,0 1-1,-1-1 1,1 1 0,-1-1-1,1 1 1,-1-1-1,1 0 1,-1 0 0,0 0-1,1 0 1,-3 1 0,3-3-21,-1 0 0,1 1 1,0-1-1,0 0 0,0 0 1,0 0-1,0 0 1,0-1-1,0 1 0,1 0 1,-1 0-1,0 0 1,1-1-1,-1 1 0,1 0 1,-1-1-1,1 1 0,0 0 1,-1-1-1,1 1 1,0-1-1,0-1 0,-6-36 40,4 9-52,1 0 0,1 0-1,2-1 1,0 2 0,3-1 0,0 0 0,2 1 0,20-54 0,-21 68-4,0 1-1,1 0 1,1 0-1,1 1 0,0 0 1,0 0-1,1 1 0,1 0 1,0 1-1,0 0 1,2 1-1,-1 0 0,1 1 1,0 1-1,1 0 0,0 0 1,0 1-1,27-8 1,-33 13 24,0 1 0,0-1 1,1 1-1,-1 1 1,0 0-1,1 0 1,-1 1-1,0-1 0,0 2 1,1-1-1,-1 1 1,0 1-1,0-1 1,13 8-1,2 2 28,0 1 0,-1 1 0,28 24 0,-42-32-35,0 1 0,0 0 0,-1 1 0,0 0 0,-1 0 0,0 0 0,0 1 0,0 0 0,-2 0 0,1 1 0,-1-1 0,0 1 0,-1 0 0,0 0 0,0 0 0,-1 0 0,-1 1 0,1 15 0,-2-7 3,-1 0 0,-1-1 0,-1 1 0,0 0 1,-1-1-1,-2 0 0,1 0 0,-2 0 0,-12 22 0,9-21-18,2-4-117,1 0-1,-9 27 1,16-41 97,-1-1 0,1 0-1,0 0 1,0 0 0,0 0-1,0 0 1,0 1 0,0-1-1,0 0 1,0 0 0,0 0-1,0 0 1,0 1 0,0-1-1,0 0 1,0 0 0,0 0-1,0 0 1,0 1 0,0-1-1,0 0 1,0 0 0,0 0-1,0 1 1,0-1 0,0 0-1,0 0 1,0 0 0,0 0-1,0 0 1,0 1 0,1-1-1,-1 0 1,0 0 0,0 0-1,0 0 1,0 0 0,0 0-1,0 1 1,1-1 0,-1 0-1,0 0 1,0 0 0,0 0-1,0 0 1,1 0 0,-1 0-1,0 0 1,0 0 0,0 0-1,0 0 1,1 0 0,-1 0-1,0 0 1,0 0 0,0 0-1,1 0 1,-1 0 0,0 0-1,0 0 1,16-9-1722,13-14-1940,-9 0 363</inkml:trace>
</inkml:ink>
</file>

<file path=ppt/ink/ink19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6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1 309 8448,'3'1'9140,"9"-1"-4332,71-10-2714,-61 5-2051,0 0-1,0-1 1,-1-1 0,0-1-1,0-1 1,-1-1 0,0-1-1,0 0 1,-2-2 0,33-27-1,-48 37-27,0 0 0,0-1 1,0 0-1,0 1 0,0-1 0,-1-1 0,0 1 0,0 0 0,0 0 0,0-1 0,0 1 0,-1-1 1,0 1-1,0-1 0,-1 0 0,1 0 0,-1 1 0,0-1 0,0-5 0,-1 6 10,0 0 0,0 0-1,0 0 1,0 1 0,-1-1 0,1 1-1,-1-1 1,0 1 0,0-1 0,-1 1-1,1 0 1,0 0 0,-1 0 0,0 0-1,0 1 1,0-1 0,0 1 0,0 0-1,0-1 1,-1 1 0,1 1 0,-1-1-1,-3-1 1,-1 0 16,0 1 0,0 0 0,0 0-1,0 1 1,0 0 0,0 0 0,0 1 0,0 0 0,-1 0-1,1 1 1,0 0 0,0 1 0,0 0 0,0 0-1,0 0 1,1 1 0,-1 1 0,1-1 0,0 1-1,0 0 1,0 1 0,0-1 0,1 1 0,-1 1-1,1-1 1,1 1 0,-1 0 0,1 1 0,0-1 0,0 1-1,1 0 1,0 0 0,0 0 0,1 1 0,0-1-1,0 1 1,1 0 0,0 0 0,0 0 0,1 0-1,0 0 1,0 0 0,1 0 0,0 1 0,2 15-1,2-10-23,0 0-1,1-1 0,0 1 0,1-1 1,1 0-1,0-1 0,0 1 0,2-1 1,8 10-1,8 7-56,1-2 0,35 29 0,-55-51-129,1 0 1,-1 0-1,1-1 0,0 0 0,0 0 0,1 0 0,-1-1 1,1 0-1,0-1 0,0 1 0,0-2 0,0 1 1,0-1-1,14 0 0,-11-1-783,0-1 1,0 0-1,1-1 0,-1 0 0,-1-1 1,15-5-1,15-8-2397</inkml:trace>
</inkml:ink>
</file>

<file path=ppt/ink/ink19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7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65 3968,'16'-25'3841,"-14"22"-2955,-1 0 0,1 0 1,0 0-1,0 0 1,1 0-1,-1 0 0,0 0 1,5-3-1,-7 6 991,0 0-191,-1 1-1579,0 1 1,0 0-1,0-1 1,0 1 0,0 0-1,0 0 1,1 0-1,-1 0 1,1-1 0,-1 1-1,1 0 1,0 0-1,-1 3 1,1-4 28,-3 20 344,1 0 0,0 0-1,2 0 1,1 0 0,0 1 0,2-1-1,0 0 1,1 0 0,1-1-1,1 1 1,12 25 0,-14-36-445,1-1 1,-1 0-1,2 0 0,-1-1 1,1 1-1,0-1 1,1 0-1,0-1 0,0 0 1,1 0-1,0 0 1,0-1-1,1 0 0,-1-1 1,1 0-1,0 0 1,1-1-1,-1 0 1,1-1-1,0 0 0,0 0 1,0-1-1,0-1 1,0 1-1,14-1 0,-14-2-28,0 0 0,0-1 0,-1-1 0,1 1-1,-1-1 1,1-1 0,-1 0 0,0 0-1,-1-1 1,1 0 0,-1 0 0,0-1 0,0 0-1,0 0 1,-1-1 0,0 0 0,8-11-1,1-2 13,-1 0 0,0-1 0,-2-1 0,-1 0-1,17-39 1,-28 57-19,8-16 0,-1-1 0,-1 0 0,0-1 0,-2 0 0,-1 0 0,3-31 0,-7 51 4,1 1-1,-1 0 1,0 0 0,0 0-1,0 0 1,0 0-1,0 0 1,0 0-1,-1 0 1,1 0 0,0 0-1,0 0 1,-1 0-1,1 0 1,-1 0 0,1 0-1,-1 0 1,1 0-1,-1 0 1,-1-1 0,2 2 0,-1 0 1,0 0 0,1 0-1,-1 0 1,0 1 0,1-1 0,-1 0-1,1 0 1,-1 1 0,0-1-1,1 0 1,-1 1 0,1-1 0,-1 0-1,1 1 1,-1-1 0,1 1-1,-1-1 1,1 1 0,0-1 0,-1 1-1,1-1 1,-1 2 0,-21 41 190,19-30-175,1 0-1,1 0 1,0 0-1,1 0 1,0 0-1,1 1 1,0-1-1,1 0 1,1 0-1,0 0 1,1-1 0,9 23-1,-8-23-19,1 1 0,1-1 1,0 0-1,0 0 0,1 0 0,0-1 0,1-1 0,1 0 1,-1 0-1,2 0 0,21 15 0,-25-21-174,-1-1 0,1 1 0,0-1 0,0 0 0,0-1 0,0 1 0,0-1 0,1-1 0,-1 0 0,1 0 0,-1 0 0,16-1 0,-14-2-752,1 0 0,0 0 1,-1-1-1,1 0 0,-1 0 0,0-1 1,0-1-1,0 1 0,9-8 0,12-11-2657</inkml:trace>
</inkml:ink>
</file>

<file path=ppt/ink/ink19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8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19 121 5760,'-1'0'330,"1"0"0,0 0 1,-1-1-1,1 1 0,0 0 1,-1 0-1,1 0 1,0-1-1,-1 1 0,1 0 1,-1 0-1,1 0 0,0 0 1,-1 0-1,1 0 0,-1 0 1,1 0-1,0 0 0,-1 0 1,1 0-1,-1 0 0,1 0 1,0 0-1,-1 0 0,1 0 1,0 1-1,-1-1 0,1 0 1,-1 0-1,1 0 0,0 1 1,-1-1-1,1 0 0,0 0 1,0 1-1,-1-1 0,1 1 1,-5 18 3568,11 28-3434,54 223 2969,-61-276-3374,-6-33 26,2 0 0,1-1 1,3 0-1,4-58 0,-2 86-100,1 0 1,0 1-1,1 0 0,1-1 1,-1 1-1,2 0 0,-1 1 0,2-1 1,11-17-1,-12 22 16,-1 1-1,1-1 1,1 2 0,-1-1-1,1 0 1,-1 1 0,2 0-1,-1 0 1,0 1 0,1 0-1,-1 0 1,1 0 0,0 1-1,0 0 1,0 0 0,0 1 0,13-1-1,-13 1 0,0 0 0,0 0 1,0 1-1,0 0 0,0 0 0,0 1 0,0 0 0,0 0 0,-1 0 0,1 1 1,0 0-1,-1 1 0,1-1 0,-1 1 0,0 0 0,0 1 0,0 0 0,9 7 1,3 6 62,-2 0 0,-1 1 0,0 1 0,-1 0 0,-1 1 0,0 1 0,-2 0 0,-1 1 0,0 0 0,-2 0 0,0 1 0,-2 0 0,7 45 0,-13-60-68,0-1 1,0 0 0,-1 0-1,0 0 1,-1 0 0,1 0-1,-1 0 1,-1 0 0,1 0-1,-1 0 1,-1-1 0,-6 12 0,7-14-564,0 0 0,0 0 0,0-1 0,-1 0 1,1 1-1,-9 4 0,4-5-2612,6-3-277</inkml:trace>
</inkml:ink>
</file>

<file path=ppt/ink/ink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8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4 102 4736,'-3'-20'2304,"12"13"-1408,-1 4 3584,1-3-3840,2 3 128,-2-4 0,0 3 128,-4-5-1280,0-3 128,-5 5 512,0 3 128,-5-5-1280,-4 2 128,-5 3-1152,3 4 0</inkml:trace>
</inkml:ink>
</file>

<file path=ppt/ink/ink19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8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10 217 8192,'2'-9'2402,"1"9"3463,-2 10 552,-3 0-5464,-1-1-816,1 0 0,-1-1 1,2 1-1,-1 0 0,1 0 1,0 1-1,1-1 0,0 0 1,1 0-1,-1 0 0,2 0 1,-1 0-1,2 0 0,-1 0 1,1-1-1,0 1 0,1-1 1,0 1-1,0-1 0,9 12 1,-7-12-97,1-1 0,0 0 1,0-1-1,0 1 1,1-2-1,0 1 0,0-1 1,1 0-1,-1 0 1,1-1-1,0 0 0,0-1 1,0 0-1,1-1 1,-1 1-1,1-2 0,-1 1 1,1-2-1,13 1 1,-8-2-17,1 0 1,-1 0-1,0-2 1,0 0 0,0 0-1,0-2 1,-1 0-1,0 0 1,0-2 0,0 1-1,-1-2 1,18-12 0,-15 8-11,-1-1 0,0 0 0,-1-2 0,0 1 0,-1-2 0,-1 0 1,0 0-1,17-33 0,-26 42-12,0 0 1,0 0 0,0 0-1,-1 0 1,0 0 0,0 0-1,-1 0 1,0-1-1,0 1 1,-1-1 0,1 1-1,-2 0 1,1-1 0,-1 1-1,0-1 1,-1 1-1,0 0 1,0 0 0,0 0-1,-1 0 1,0 0 0,-1 0-1,1 1 1,-10-12-1,7 10 1,-1 1-1,0-1 0,0 2 1,-1-1-1,0 1 0,0 0 0,-1 0 1,0 1-1,0 1 0,0-1 0,0 1 1,-1 1-1,1 0 0,-1 0 0,0 1 1,0 0-1,-18-1 0,10 3-19,0 1 0,-1 0 0,1 1 0,0 1 0,0 1 0,0 0 0,1 1 0,-1 1 0,-30 16 0,41-19 8,0 1 0,1 0-1,-1 0 1,1 0 0,1 1-1,-1 0 1,0 0 0,1 0-1,0 1 1,0 0 0,1 0 0,0 0-1,0 0 1,0 1 0,1-1-1,0 1 1,0 0 0,1 0 0,-1 0-1,2 1 1,-1-1 0,1 0-1,0 1 1,0-1 0,1 1-1,1 12 1,0-15-16,0 0 0,1-1 0,0 1 0,-1-1 0,1 1-1,1-1 1,-1 0 0,1 0 0,-1 0 0,1 0 0,0 0 0,1 0-1,-1-1 1,1 0 0,-1 0 0,1 0 0,0 0 0,0 0 0,0-1 0,1 0-1,-1 1 1,1-2 0,-1 1 0,1 0 0,-1-1 0,9 1 0,4 2-81,-1-2 0,1 0 0,0 0 0,0-2 0,0 0 0,27-4 0,109-34-151,-152 38 279,-1 0 0,1 0 0,-1 0 0,1 0 0,-1 0 1,1 0-1,-1 0 0,1 0 0,-1 0 0,1 0 1,-1 0-1,1 0 0,-1 1 0,1-1 0,-1 0 1,1 0-1,-1 1 0,1-1 0,-1 0 0,1 1 1,-1-1-1,0 0 0,1 1 0,-1-1 0,1 0 0,-1 1 1,0-1-1,0 1 0,1-1 0,-1 1 0,0-1 1,0 1-1,1-1 0,-1 1 0,0-1 0,0 1 1,0-1-1,0 1 0,0-1 0,0 1 0,0-1 1,0 1-1,0-1 0,0 1 0,0 0 0,0 0 0,-6 34 533,3-23-282,2-3-177,0 0-1,1 0 0,-1 0 1,2 0-1,-1 0 0,1-1 0,1 1 1,-1 0-1,2 0 0,-1-1 1,1 1-1,0-1 0,1 0 0,0 0 1,0 0-1,1 0 0,0-1 1,0 0-1,1 0 0,0 0 0,0-1 1,1 0-1,-1 0 0,1 0 1,1-1-1,-1 0 0,1-1 0,0 1 1,0-1-1,0-1 0,0 0 1,1 0-1,-1 0 0,1-1 0,0-1 1,15 2-1,-1-2-245,0 0 0,1-2 0,-1-1 0,0-1 0,0 0 0,0-2 0,39-14 0,-28 7-1246,-1-2 1,38-22-1,21-21-2573</inkml:trace>
</inkml:ink>
</file>

<file path=ppt/ink/ink19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09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31 5888,'-4'-8'1119,"-3"-13"3500,7 19-565,4 11-1239,21 153-718,-11-53-1676,41 268 1072,-52-362-1578,-1 0-1,-1 0 1,0 0 0,-1 1-1,-3 19 1,3-35 54,0 0-1,0 0 1,0 1-1,0-1 1,0 0-1,0 0 1,0 1-1,0-1 1,0 0-1,0 0 1,0 1-1,0-1 1,0 0-1,0 0 1,-1 1-1,1-1 1,0 0-1,0 0 1,0 0-1,0 1 1,-1-1-1,1 0 1,0 0-1,0 0 1,0 0-1,-1 1 1,1-1-1,0 0 1,0 0-1,-1 0 1,1 0-1,0 0 1,0 0-1,-1 0 1,1 0-1,0 0 1,0 0-1,-1 0 1,1 0-1,0 0 1,0 0-1,-1 0 1,1 0-1,0 0 1,-1 0-1,1 0 1,0 0-1,0 0 1,0 0-1,-1-1 1,1 1-1,0 0 1,0 0-1,-1 0 1,1 0-1,0-1 1,0 1-1,0 0 1,0 0-1,-1 0 1,1-1-1,0 1 1,-15-17-2039,13 14 1559,-21-24-2198</inkml:trace>
</inkml:ink>
</file>

<file path=ppt/ink/ink19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0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7808,'0'-1'201,"1"0"0,-1 0 0,1 0 0,-1 0 0,1 0 1,0 0-1,0 0 0,-1 1 0,1-1 0,0 0 0,0 0 0,0 1 1,0-1-1,0 0 0,0 1 0,0-1 0,1 0 0,33 2 1123,6 1 4014,26-10-4655,0 4-1,1 3 1,-1 2 0,119 19-1,-166-15-539,0 0 0,0 2 1,0 0-1,-1 1 0,-1 1 0,1 1 0,-1 0 0,-1 1 0,0 1 0,-1 1 0,0 0 0,-1 1 0,0 1 0,-1 0 0,-1 1 0,12 18 0,-22-29-77,1 0 0,-1 0 0,0 0-1,-1 0 1,1 1 0,-1-1 0,0 1-1,0-1 1,-1 1 0,0 0 0,0 0-1,0-1 1,0 1 0,-1 8 0,-1-10-35,0-1 1,0 1 0,0 0 0,-1-1-1,1 1 1,-1-1 0,0 1 0,0-1-1,0 0 1,0 0 0,0 0 0,-1 0 0,0 0-1,1-1 1,-1 1 0,0-1 0,0 1-1,-1-1 1,1 0 0,0 0 0,-7 2 0,-4 2 46,-1-1-1,-1 0 1,1-1 0,-1 0 0,1-1 0,-1-1 0,0-1 0,0 0 0,-28-3 0,-7-3-148,-83-20 1,123 23-53,1 0-500,-1-1 0,1 1 0,-1-2 0,1 1-1,0-1 1,0-1 0,-11-6 0,15 1-2599,20 0-128</inkml:trace>
</inkml:ink>
</file>

<file path=ppt/ink/ink19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0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35 303 7936,'-5'-2'745,"-16"-4"1065,21 6-1757,0 0-1,0 0 0,-1 0 0,1-1 1,0 1-1,0 0 0,0 0 0,-1 0 1,1 0-1,0 0 0,0 0 1,-1 0-1,1 0 0,0 0 0,0 0 1,0 0-1,-1 0 0,1 0 0,0 0 1,0 0-1,-1 0 0,1 0 0,0 0 1,0 0-1,-1 1 0,1-1 1,0 0-1,0 0 0,0 0 0,-1 0 1,1 0-1,0 0 0,0 1 0,0-1 1,0 0-1,0 0 0,-1 0 0,1 1 1,0-1-1,0 0 0,0 0 1,0 0-1,0 1 0,0-1 0,0 0 1,0 0-1,0 1 0,0-1 0,0 0 1,-1 0-1,2 1 0,-1-1 0,0 0 1,0 0-1,0 1 0,5 1 5875,17-3-5262,19-10-272,0-2 0,-1-2 0,0-1 0,56-32 1,-14 7 8,-73 37-360,-1-1 0,1 0 0,-1-1 0,0 0 0,0 0 0,-1 0-1,8-9 1,-14 14-31,1-1 0,-1 1 1,0-1-1,0 1 0,1-1 0,-1 1 0,0-1 0,0 0 0,-1 0 0,1 1 0,0-1 0,-1 0 0,1 0 0,-1 0 0,1 0 0,-1 0 0,0 0 0,0 0 0,0 0 0,0 0 0,0 1 1,0-1-1,0 0 0,-1 0 0,1 0 0,-1 0 0,1 0 0,-1 0 0,0 1 0,0-1 0,0 0 0,0 0 0,0 1 0,0-1 0,0 1 0,-1-1 0,1 1 0,-1-1 0,1 1 0,-1 0 1,1 0-1,-3-2 0,-2 0 43,-1 0 0,1 1 1,-1-1-1,1 1 1,-1 0-1,0 1 0,0 0 1,0 0-1,0 0 0,0 1 1,0 0-1,0 0 1,0 1-1,0 0 0,1 0 1,-13 4-1,0 0 85,0 1 1,0 1-1,0 0 1,-28 17-1,39-19-96,0-1 0,1 1 0,0 1-1,0 0 1,0 0 0,0 0 0,1 0 0,0 1 0,1 0 0,0 1 0,0-1 0,0 1-1,1 0 1,0 0 0,0 0 0,1 1 0,-3 10 0,5-10-19,0 1-1,0 0 1,1 0 0,0 0 0,0 0-1,1 0 1,1 0 0,0 0 0,0-1-1,1 1 1,0-1 0,1 1 0,-1-1-1,2 0 1,7 12 0,-4-9-22,1 1 0,0-2 1,1 1-1,0-1 0,1-1 0,0 0 0,1 0 1,0-1-1,1-1 0,-1 0 0,25 11 1,-26-14-4,0-1 1,0 0 0,1 0-1,0-1 1,-1-1 0,1 0-1,0 0 1,1-1 0,-1-1-1,0 0 1,0-1 0,0 0-1,0 0 1,0-2 0,14-3-1,-6-2 7,0-1-1,-1-1 0,0-1 1,0 0-1,-1-1 0,-1-1 1,0-1-1,-1 0 0,0-1 1,-1-1-1,25-35 0,-21 24 3,-2-2 0,-1 1 0,-1-2 0,-1 0 0,-2-1 0,-1 0 0,9-42 0,-20 63-12,0 8 6,0 0 0,0 0 0,0 0-1,0 0 1,1 0 0,-1 1 0,0-1 0,1 0-1,-1 0 1,1 0 0,0 1 0,0-1 0,1-2 0,-2 6 23,1-1-1,0 1 1,-1-1 0,1 1 0,0-1 0,0 0 0,0 0 0,0 1 0,0-1 0,1 0 0,-1 0 0,0 0 0,0 0 0,1 0 0,-1-1 0,1 1 0,1 1 0,27 15 144,-20-13-141,1-1-1,-1 0 1,0-1 0,1 0-1,-1-1 1,1 0-1,21-1 1,12 2 29,-35-1-39,0-1 1,-1 0 0,1 0 0,0 0 0,0-1 0,-1-1 0,1 1 0,-1-1 0,1-1 0,-1 0 0,0 0 0,0 0 0,0-1 0,0 0 0,-1-1 0,0 0 0,10-7 0,-16 11-15,0 0 1,0 1 0,-1-1-1,1 1 1,0-1-1,0 0 1,0 0-1,-1 0 1,1 1 0,0-1-1,-1 0 1,1 0-1,-1 0 1,1 0-1,-1 0 1,0 0 0,1-2-1,-11-4 135,-28 9 24,28 1-141,0 0 1,0 2-1,0-1 1,0 1-1,1 0 1,0 1-1,0 0 1,0 1-1,1 0 1,0 0-1,0 1 1,1 0-1,0 0 1,1 0-1,-1 1 1,2 0-1,-1 0 1,1 1-1,0 0 1,1 0-1,-3 11 1,3-8-5,1 0 1,0 1-1,1-1 1,0 1 0,1-1-1,1 1 1,0-1-1,1 1 1,0 0-1,1-1 1,1 0 0,0 1-1,0-1 1,2 0-1,-1-1 1,10 17-1,-9-19 19,2 0-1,-1 0 1,1 0-1,1-1 1,0 0-1,0-1 1,1 1-1,16 11 1,-20-17-279,0 0 1,0 0-1,1 0 1,-1 0-1,1-1 1,-1 0-1,1 0 1,0-1-1,0 1 1,0-1-1,0-1 1,0 1 0,0-1-1,0 0 1,0 0-1,0-1 1,0 1-1,0-1 1,7-3-1,16-10-3342</inkml:trace>
</inkml:ink>
</file>

<file path=ppt/ink/ink19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1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25 268 5248,'-2'1'377,"0"0"0,1 0 0,-1-1 0,1 1 0,-1 0 0,1 0 0,0 1 1,-1-1-1,1 0 0,0 0 0,0 1 0,0-1 0,0 1 0,0-1 0,0 1 0,0-1 0,0 1 0,1-1 1,-1 1-1,0 1 0,1-1-82,0-1 1,0 1 0,1-1 0,-1 1-1,0-1 1,1 0 0,-1 1-1,1-1 1,-1 1 0,1-1-1,0 0 1,0 0 0,-1 1 0,1-1-1,0 0 1,0 0 0,0 0-1,0 0 1,2 1 0,31 19 2685,3-8-3860,-18-9 1175,0-2-1,1 0 1,-1-1-1,0-1 1,1-1-1,-1-1 1,24-5-1,7-4 219,74-25 0,-123 36-509,38-14 192,52-25 0,-81 34-185,0 0 0,-1-1 1,0 0-1,0 0 0,-1-1 0,0 0 1,0-1-1,0 0 0,-1 0 0,11-16 1,-16 21-14,0 0 1,-1 0 0,1-1 0,-1 1 0,0 0 0,0-1 0,0 1 0,0-1-1,-1 1 1,1-1 0,-1 1 0,0-1 0,0 1 0,0-1 0,0 0 0,-1 1-1,1-1 1,-1 1 0,0-1 0,0 1 0,-1 0 0,1-1 0,-1 1 0,1 0-1,-1 0 1,0 0 0,0 0 0,0 0 0,-1 0 0,1 1 0,-1-1 0,1 1-1,-1 0 1,-4-3 0,-3-2 11,1 1 0,-1 0 0,-1 1 1,1 0-1,-1 1 0,1 0 0,-1 0 0,-1 1 0,-17-2 0,14 3 32,0 1 0,0 1 0,0 0 0,0 1 0,0 1 0,0 0 0,0 1 0,1 1 0,-1 0 0,-14 7 0,23-9-19,1 1 1,-1 0-1,1 0 0,-1 0 1,1 1-1,0 0 0,0 0 1,1 0-1,-1 0 1,1 1-1,0 0 0,0 0 1,0 0-1,1 0 0,0 1 1,0-1-1,0 1 1,1 0-1,0 0 0,0 0 1,0 0-1,1 0 0,0 0 1,0 1-1,1-1 0,-1 11 1,3-3 4,0-1 1,0 0-1,1 0 0,1 0 0,0 0 1,1-1-1,0 1 0,1-1 1,1 0-1,-1-1 0,2 0 1,0 0-1,0 0 0,1-1 1,0 0-1,12 9 0,-7-6-456,1-1 0,1 0-1,0-1 1,1-1 0,-1 0-1,2-2 1,-1 0-1,1-1 1,1 0 0,31 6-1,-7-10-2644,-4-10-255</inkml:trace>
</inkml:ink>
</file>

<file path=ppt/ink/ink19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1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26 7424,'-1'-2'506,"-1"0"0,0 0 0,0 0 1,0 0-1,0 0 0,0 0 0,0 1 1,-1-1-1,1 1 0,-1 0 0,1 0 0,0 0 1,-1 0-1,0 0 0,1 0 0,-1 1 0,0-1 1,1 1-1,-1 0 0,0-1 0,1 1 1,-5 1-1,-4 1 244,0 0-1,1 0 1,-1 1 0,-12 6 0,22-8-783,-4 1 89,-1 1 0,1 0 0,1 0-1,-1 0 1,0 1 0,1 0-1,-1 0 1,1 0 0,0 0 0,1 1-1,-1-1 1,1 1 0,0 0 0,0 0-1,-3 7 1,5-10-20,0 1 0,0 0 0,-1 0 0,2-1 0,-1 1 0,0 0 0,0 0-1,1 0 1,0 0 0,-1 0 0,1 0 0,0 0 0,1-1 0,-1 1 0,0 0 0,1 0 0,0 0 0,0 0 0,0 0-1,0-1 1,0 1 0,0 0 0,0-1 0,1 1 0,0-1 0,-1 1 0,1-1 0,0 0 0,0 0 0,3 3 0,9 2-42,-1 0 1,2-1 0,-1 0 0,0-1 0,1-1 0,0 0 0,0-1-1,22 1 1,11 4 52,-40-6-59,53 10-25,105 35 0,-160-45 49,0 1 0,1 0 0,-1 0 0,0 0-1,0 1 1,-1 0 0,1 0 0,-1 0 0,0 1 0,7 8-1,-10-11 5,-1 0 1,0 0-1,0 0 0,0 0 0,0 0 0,0 1 0,0-1 0,0 0 0,-1 1 0,1-1 0,-1 1 1,0-1-1,0 1 0,0-1 0,0 0 0,0 1 0,0-1 0,-1 1 0,1-1 0,-1 1 0,1-1 0,-1 0 1,0 1-1,0-1 0,0 0 0,0 0 0,-1 0 0,1 0 0,-1 0 0,1 0 0,-1 0 0,-3 2 1,1 1 29,-1-1 1,0 0-1,-1 0 1,1-1 0,-1 1-1,1-1 1,-1-1-1,0 1 1,0-1 0,0 0-1,-1 0 1,1-1-1,-13 2 1,0 1 47,-45 11 143,33-7-242,-1 0 0,0-2 1,0-2-1,-58 1 1,64-12-1897,26 7 1816,-1 0-1,1 0 0,-1 0 1,1-1-1,0 1 0,-1 0 1,1 0-1,-1-1 0,1 1 1,0 0-1,-1 0 0,1-1 1,0 1-1,0 0 0,-1-1 1,1 1-1,0 0 0,0-1 1,-1 1-1,1-1 0,0 1 1,0 0-1,0-1 0,0 1 1,0-1-1,0 1 0,0-1 1,0 1-1,-1 0 0,1-1 1,1 1-1,-1-1 0,0 1 1,0-1-1,0 1 0,0 0 0,0-1 1,0 1-1,0-1 0,1 1 1,-1 0-1,0-1 0,0 1 1,1-1-1,-1 1 0,0 0 1,0-1-1,1 1 0,-1 0 1,0 0-1,1-1 0,-1 1 1,0 0-1,1 0 0,-1-1 1,1 1-1,0 0 0,23-12-3241</inkml:trace>
</inkml:ink>
</file>

<file path=ppt/ink/ink19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2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13 254 8576,'0'0'85,"-1"0"-1,1 0 1,0 0 0,-1 0 0,1 0 0,0 0 0,0-1 0,-1 1-1,1 0 1,0 0 0,0 0 0,-1-1 0,1 1 0,0 0 0,0 0-1,0-1 1,-1 1 0,1 0 0,0-1 0,0 1 0,0 0 0,0 0-1,0-1 1,0 1 0,-1 0 0,1-1 0,0 1 0,0 0 0,0-1-1,0 1 1,0 0 0,0-1 0,0 1 0,0 0 0,1-1 0,-1 1-1,0 0 1,0 0 0,0-1 0,0 1 0,0 0 0,0-1 0,1 1-1,-1 0 1,0 0 0,0-1 0,0 1 0,1 0 0,-1 0 0,0 0-1,0-1 1,1 1 0,-1 0 0,0 0 0,0 0 0,1-1 0,26 0 5752,9 0-3520,6-7-1716,0-2-1,48-18 0,-79 25-508,-1-1 1,0-1-1,1 0 0,-2 0 1,1-1-1,-1-1 0,0 1 1,0-1-1,0-1 0,-1 1 1,-1-2-1,1 1 0,10-16 1,-17 22-79,0 0 0,0 1 1,0-1-1,-1 1 1,1-1-1,0 0 0,-1 0 1,1 1-1,-1-1 0,0 0 1,0 0-1,1 0 1,-1 0-1,0 1 0,0-1 1,-1 0-1,1 0 1,0 0-1,-1 0 0,1 1 1,-1-1-1,1 0 1,-2-2-1,0 1 12,0 1 0,-1 0 0,1-1 0,0 1 0,-1 0 0,1 0 0,-1 1 0,1-1 0,-1 0 0,0 1 0,0 0 0,-5-2 0,-5-1 80,-1 0 1,0 1-1,0 1 1,-26-1 0,27 2-34,0 2 1,0-1-1,0 2 1,0 0-1,0 0 1,1 1-1,-1 1 1,1 0-1,0 1 1,0 0-1,0 0 1,-12 10-1,17-11-35,1 1 0,0 0 0,0 1 0,0-1 0,1 1 0,0 0 0,0 0 0,0 1 0,1-1 0,0 1 0,0 0 0,1 1 0,0-1 0,0 0 0,1 1 0,0 0 0,0-1 0,1 1 0,0 0 0,0 0 0,0 8 0,2-5-7,0-1 0,1 1 0,0-1 0,0 0 0,1 0 0,0 0 0,1 0 0,0-1 0,1 1 0,0-1 0,0 0 0,1-1 0,0 1 0,1-1 0,-1 0 0,17 13 0,-14-13-231,0 0 0,1-1 0,0 0 0,0 0 0,1-2 0,-1 1 0,1-1 0,1-1-1,-1 0 1,1 0 0,-1-1 0,1 0 0,0-2 0,19 2 0,7-10-2829,-6-10-321</inkml:trace>
</inkml:ink>
</file>

<file path=ppt/ink/ink19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3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17 164 8448,'-1'2'280,"-1"0"1,1-1-1,-1 1 0,1 0 1,0-1-1,0 1 1,0 0-1,0 0 1,0 0-1,0 0 0,0 0 1,1 0-1,-1 0 1,1 0-1,-1 1 0,1-1 1,0 0-1,0 0 1,0 0-1,0 0 1,0 1-1,1-1 0,-1 0 1,0 0-1,1 0 1,0 0-1,-1 0 1,1 0-1,0 0 0,0 0 1,2 3-1,6 12 1185,0 1 0,19 24 1,-18-27-1908,4 6 684,6 9 232,-1 1 0,24 53 0,-63-98 1025,-10-19-907,25 24-583,1 0 1,0 0-1,0 0 0,1-1 0,0 0 1,0 0-1,1 1 0,1-1 1,-1-1-1,2 1 0,-1 0 1,1 0-1,1 0 0,0 0 1,1 0-1,-1 0 0,2 0 0,-1 0 1,2 1-1,-1-1 0,1 1 1,1 0-1,-1 0 0,12-14 1,-4 5 0,0 1-1,2 1 1,0 0 0,1 1 0,1 0 0,0 2 0,1 0 0,0 0-1,1 2 1,36-18 0,-50 27 7,0 1-1,0-1 0,0 1 0,0 0 1,0 0-1,0 0 0,1 1 1,-1-1-1,0 1 0,0 0 0,0 0 1,1 1-1,-1-1 0,0 1 1,0 0-1,0 0 0,7 3 1,-5-1 26,0 0 0,0 1 0,-1 0 1,1 0-1,-1 0 0,0 1 1,0 0-1,-1 0 0,1 0 0,3 6 1,7 13 108,-1 1 0,-2 0 0,0 1 0,9 31 0,-20-54-146,13 35 77,-6-21-58,-1 1 0,-2-1-1,1 1 1,-2 0 0,0 0-1,0 20 1,-9-70-24,2 22-5,1 0 0,0 0 1,1 0-1,0 0 0,0-11 1,3 12-4,-1-1 1,1 1 0,1 0-1,-1 0 1,2 0 0,-1 0-1,1 1 1,0-1 0,1 1-1,0 0 1,1 0 0,-1 1-1,1 0 1,1 0 0,-1 0-1,1 0 1,1 1 0,-1 1-1,1-1 1,0 1 0,0 0-1,0 1 1,1 0 0,0 0-1,0 1 1,0 0 0,0 1-1,0-1 1,0 2 0,1 0-1,-1 0 1,1 0 0,-1 1-1,0 1 1,1-1 0,15 5-1,-16-3 69,0 1 0,-1 1 1,1 0-1,-1 0 0,0 1 0,0-1 0,-1 2 0,1-1 0,-1 1 1,0 0-1,-1 1 0,0 0 0,0 0 0,0 0 0,-1 0 0,0 1 1,0 0-1,-1 0 0,0 1 0,0-1 0,-1 1 0,4 17 0,-4-16 14,-1 1-1,0 0 0,-1 1 0,0-1 1,-1 0-1,0 0 0,-1 0 0,0 0 0,-1 1 1,0-1-1,-1-1 0,0 1 0,-1 0 1,0-1-1,0 0 0,-1 0 0,0 0 1,-9 12-1,7-16-945,5-12-1231,8-12-2757,10 7 1124</inkml:trace>
</inkml:ink>
</file>

<file path=ppt/ink/ink19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3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15 11392,'-9'-14'2769,"8"25"530,13 54 2868,-1-2-3896,-3 61-1862,-6 0 0,-16 151 1,10-208-124,2-29-330,1-14-430,0 0 0,-2 0-1,-10 43 1,13-65 334,0-1 0,-1 0-1,1 0 1,0 0 0,-1 0-1,1 0 1,0 0 0,-1 0-1,1 0 1,-1 0 0,0 0 0,1 0-1,-1 0 1,0 0 0,0 0-1,1 0 1,-1-1 0,0 1-1,0 0 1,0-1 0,0 1 0,0 0-1,0-1 1,0 1 0,0-1-1,0 0 1,0 1 0,-1-1-1,1 0 1,0 0 0,0 0 0,0 1-1,0-1 1,0 0 0,0 0-1,-1-1 1,1 1 0,0 0-1,0 0 1,0-1 0,0 1 0,0 0-1,0-1 1,0 1 0,0-1-1,0 1 1,0-1 0,0 0-1,0 1 1,0-1 0,-1-1-1,-12-11-3058</inkml:trace>
</inkml:ink>
</file>

<file path=ppt/ink/ink19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3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64 10368,'0'-1'156,"-1"0"1,1 0-1,0 1 0,-1-1 1,1 0-1,0 0 1,0 1-1,0-1 0,-1 0 1,1 0-1,0 0 1,0 0-1,0 1 1,0-1-1,1 0 0,-1 0 1,0 0-1,0 1 1,0-1-1,1 0 0,-1 0 1,0 0-1,1 1 1,-1-1-1,0 0 1,1 1-1,-1-1 0,2-1 1,26-12 4430,60 0 1304,-54 10-6164,-5 0 410,0 2 1,0 0 0,0 2 0,0 1-1,0 2 1,29 5 0,-44-5-67,-1 0-1,1 1 1,-1 0 0,0 1 0,-1 0 0,1 1 0,-1 0-1,0 1 1,-1 1 0,0 0 0,0 0 0,0 1 0,-1 1-1,16 19 1,-23-25-57,0 0 1,0 0-1,-1 0 0,1 0 1,-1 0-1,0 1 0,-1-1 1,1 1-1,-1-1 0,0 1 1,0 0-1,0-1 0,0 1 1,-1 0-1,0 0 0,0-1 1,0 1-1,-1 0 0,0 0 1,0-1-1,0 1 0,0 0 1,-1-1-1,1 1 0,-1-1 0,0 0 1,-1 1-1,1-1 0,-1 0 1,0 0-1,0-1 0,0 1 1,-6 5-1,1-2 35,-1 1 0,0-1 0,-1-1 0,1 0 0,-1 0 0,0-1 0,-1 0 0,0 0 0,1-1 0,-1-1 0,0 0 0,-1-1 0,-11 2 0,9-3 45,-1-1 0,1 0 0,-1-1 0,-25-5 0,33 5-156,1-1-1,0 1 1,-1-2-1,1 1 1,0 0 0,0-1-1,0 0 1,1-1 0,-1 1-1,1-1 1,0 0 0,-8-8-1,12 11-152,0-1-1,0 1 1,0-1-1,0 1 1,0-1-1,1 1 1,-1-1-1,1 0 1,-1 1 0,1-1-1,0 0 1,-1 0-1,1 1 1,0-1-1,0 0 1,0 1-1,0-1 1,0 0-1,1 0 1,-1 1-1,1-1 1,-1 0 0,1 1-1,-1-1 1,1 1-1,0-1 1,0 1-1,0-1 1,1-1-1,14-13-3368</inkml:trace>
</inkml:ink>
</file>

<file path=ppt/ink/ink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8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30 152 3200,'1'-1'161,"0"1"0,1 0 0,-1-1 0,0 1 1,1 0-1,-1 0 0,0 0 0,1 0 0,-1 0 0,1 0 0,-1 1 0,0-1 1,1 0-1,-1 1 0,0-1 0,0 1 0,2 0 0,19 4 2315,40 1-601,-48-3-1816,0-1 0,0-1 1,23-1-1,-16-2 121,-1 0 0,1-2 1,26-8-1,-42 11-157,-1 0-1,0 0 1,0-1-1,0 0 0,0 0 1,0 0-1,0 0 1,0-1-1,0 0 0,-1 1 1,0-1-1,1-1 1,-1 1-1,0 0 1,-1-1-1,1 1 0,0-1 1,-1 0-1,0 0 1,0 0-1,0 0 1,1-6-1,-2 8-16,-1 1 0,0-1 1,0 1-1,0-1 0,0 0 0,0 1 0,0-1 1,-1 0-1,1 1 0,0-1 0,-1 1 0,1-1 0,-1 1 1,0-1-1,1 1 0,-1-1 0,0 1 0,0 0 1,0-1-1,0 1 0,0 0 0,-2-2 0,-1 0 4,1 0-1,-2 0 0,1 1 0,0-1 1,-1 1-1,1 0 0,-7-3 0,-6 0 1,0 1 0,0 0 0,-25-2 0,29 5 39,0 0-1,-1 1 1,1 1-1,0 0 1,0 0 0,0 1-1,-14 4 1,20-3-4,0 0 1,0 0-1,0 0 0,0 1 1,0 0-1,1 0 0,0 0 1,0 1-1,0 0 1,0 0-1,1 1 0,0 0 1,-7 9-1,6-7 49,1 1 1,0 0-1,0 0 1,1 0-1,0 1 1,0 0-1,1-1 1,1 1-1,0 0 1,0 0-1,0 0 1,2 1-1,-1-1 1,1 0-1,3 18 1,-1-15-18,2 1-1,-1-1 1,2 0 0,0 0-1,1 0 1,0 0 0,0-1-1,2 0 1,-1-1 0,1 0-1,11 11 1,-11-13-58,1-1-1,0 0 1,1-1-1,-1 0 1,1 0 0,1-1-1,-1 0 1,1-1 0,0 0-1,1-1 1,14 4 0,-16-6-410,0 1 0,0-2 0,0 1 0,0-1 1,0-1-1,0 0 0,0 0 0,0-1 0,0 0 0,0-1 1,-1 0-1,1 0 0,15-7 0,-7 1-1550</inkml:trace>
</inkml:ink>
</file>

<file path=ppt/ink/ink19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4.1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24 482 9344,'-9'-4'4608,"4"31"-3456,5-18 6527,-6 10-7039,3-3 0,3 8 0,3 11 0,8 1-1024,7 3 128,7-13-128,-2 6 128,0-21-2432,0-11 0,6-11-511,8-8 127</inkml:trace>
  <inkml:trace contextRef="#ctx0" brushRef="#br0" timeOffset="1">269 0 11392,'-19'0'5631,"56"16"-7166,-23-12 11134,1 4-9599,-7 0 0,3-1-1408,-2 5 128,0 1-1152,2-3 0</inkml:trace>
</inkml:ink>
</file>

<file path=ppt/ink/ink19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4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253 209 7168,'-17'1'3240,"0"0"-1,1 1 1,-21 5 0,22-3-2416,0 0 0,1 1 0,0 1 0,-18 10 0,26-13-792,0 1 0,0 0 1,0 0-1,1 0 0,-1 1 0,1 0 0,0 0 0,1 0 1,-1 0-1,-5 10 0,8-11 60,0 0 0,1 0 0,-1 0 1,1 1-1,0-1 0,0 0 0,0 1 0,1-1 1,-1 1-1,1-1 0,0 1 0,0-1 0,1 1 1,-1-1-1,1 1 0,0-1 0,3 8 1,-1-5-32,1 0 0,-1-1 0,1 1 0,1-1 0,-1 0 1,1 0-1,0 0 0,1-1 0,-1 0 0,1 0 1,0 0-1,1-1 0,-1 0 0,1 0 0,-1 0 0,13 4 1,0-1-14,0 0 0,1-1 0,-1 0 0,38 4-1,-30-8-32,0 0 0,0-2 0,0-1-1,0-1 1,-1-2 0,1 0 0,28-9-1,-40 8-16,1 0-1,0-1 1,-1-1-1,0 0 1,-1-1-1,1-1 1,-2 0-1,1-1 1,-1 0-1,-1-1 1,0-1-1,17-20 1,-25 26-16,1-1 1,-1 0 0,-1 1-1,1-1 1,-1-1-1,0 1 1,-1 0-1,0-1 1,0 1 0,0-1-1,-1 0 1,0 1-1,-1-1 1,-1-15-1,0 12-5,-1 0-1,0-1 1,-1 1 0,0 0-1,-1 0 1,0 1-1,-1-1 1,0 1-1,-11-16 1,9 16 0,0 0 0,0 0 0,-1 1-1,0 0 1,-1 1 0,0 0 0,0 0 0,-1 1 0,0 0 0,0 0 0,0 1 0,-1 1-1,0 0 1,0 0 0,-1 1 0,1 1 0,-1 0 0,0 0 0,0 1 0,-15-1 0,16 5 25,0-1 0,0 1 0,0 1 0,0 0 0,1 0 1,-1 1-1,1 1 0,0 0 0,0 0 0,0 1 0,1 0 0,0 0 1,0 1-1,1 1 0,-13 12 0,18-16 19,-1 0-1,1 0 0,0 0 1,0 0-1,0 0 0,0 0 1,1 1-1,0 0 0,0-1 1,0 1-1,0 0 1,1 0-1,0 0 0,0 0 1,0 0-1,1 0 0,0 0 1,0 0-1,0 0 1,0 1-1,1-1 0,0 0 1,0 0-1,0 0 0,1-1 1,-1 1-1,1 0 1,1 0-1,-1-1 0,0 1 1,1-1-1,0 0 0,0 0 1,0 0-1,7 6 0,-1-2 58,-1-1 0,1-1 0,0 1 0,1-1 0,0-1-1,0 0 1,0 0 0,0-1 0,1 0 0,0-1 0,0 0-1,18 2 1,13-1 206,0-1 0,42-3 0,-72 0-228,86-2 864,192-30 0,-249 24-833,-1-1 1,-1-3-1,1-1 1,-2-1-1,0-2 0,-1-2 1,50-33-1,-82 48-202,0 0 0,0 0 0,0-1 0,-1 1 0,1-1 0,-1 0 0,0 0 0,0-1 0,-1 1 0,1-1 0,-1 0 0,0 0 0,-1 0 0,1 0 0,-1-1 0,0 1 0,0-1 0,0 1 0,-1-1 0,0 0 0,0 1 0,0-13 0,-1 17-58,0 0-1,0 0 1,0-1 0,0 1-1,-1 0 1,1 0 0,0 0 0,-1 0-1,1 0 1,-1-1 0,1 1-1,-1 0 1,1 0 0,-1 0 0,0 0-1,1 0 1,-1 1 0,0-1 0,0 0-1,0 0 1,0 0 0,0 1-1,0-1 1,0 0 0,0 1 0,0-1-1,0 1 1,0-1 0,0 1 0,0 0-1,0-1 1,-1 1 0,1 0-1,0 0 1,0 0 0,0 0 0,-1 0-1,1 0 1,0 0 0,0 0 0,0 1-1,0-1 1,-1 0 0,1 1-1,0-1 1,0 0 0,0 1 0,-2 1-1,-3 15-3794</inkml:trace>
</inkml:ink>
</file>

<file path=ppt/ink/ink19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0:04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518 1 1408,'-9'0'3174,"-49"6"-1019,52-5-2056,1 0 0,0 0 1,0 0-1,0 1 0,1 0 1,-1 0-1,0 0 0,0 0 1,1 1-1,-8 5 0,-218 258 1544,217-247-1643,0 1 0,-18 38 0,-5 10 0,27-51 74,1 0 0,0 0-1,1 1 1,1 0 0,0 1 0,-3 25 0,3-5 130,2 0 1,0 44-1,7-9 191,22 143 0,-22-205-382,0 0 0,1 0 0,0-1 0,1 1 0,0-1 0,1 0 0,0 0 0,1-1 0,0 0 0,1 0 0,12 12 0,8 5 162,2-2 1,39 28-1,-41-33-68,-25-17-101,1-1 0,0 1-1,0-1 1,0 0 0,1 0 0,-1 0 0,0-1 0,1 0-1,-1 1 1,8 0 0,-11-2-219,-1-3-239,0 1 1,0 0 0,-1 0 0,1 0-1,-1 0 1,1 0 0,-1 0-1,0 0 1,0 0 0,0 0 0,0 0-1,-2-2 1,0-1-978</inkml:trace>
</inkml:ink>
</file>

<file path=ppt/ink/ink19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0:05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0 423 2048,'1'0'157,"0"0"-1,0 0 1,0 0 0,0 0-1,0 0 1,0 0 0,0 0 0,0 0-1,0-1 1,0 1 0,0 0-1,0-1 1,0 1 0,0 0 0,0-1-1,-1 1 1,1-1 0,0 1-1,0-1 1,0 0 0,-1 1 0,1-1-1,0 0 1,0-1 0,43-31 462,-22 16-271,3 1 188,-12 8-320,0 0 0,-1-1 0,0-1 0,-1 0 0,0 0 0,17-22 0,25-33 79,-34 42-208,0 0-1,-1-1 0,21-40 0,-37 62-77,-1-1 0,0 0 0,0 1 0,-1-1 0,1 0 0,0 1 0,-1-1 0,0 0 0,1 0 0,-1 1 0,0-1 0,-1-4-1,1 6-5,-1 0 0,1 0 0,0 0 0,-1 0 0,1 0 0,0 0 0,-1 0 0,1 0 0,-1 0 0,0 0 0,1 0 0,-1 0 0,0 0 0,1 1 0,-1-1-1,0 0 1,0 1 0,0-1 0,0 0 0,0 1 0,0-1 0,0 1 0,0-1 0,0 1 0,0 0 0,0-1 0,0 1 0,0 0 0,0 0 0,0 0-1,0 0 1,-1 0 0,0 0-6,0 1 0,1 0 0,0 0 0,-1 0 0,1 0 0,0 0 0,-1 0 0,1 0 0,0 0 0,0 1 0,0-1 0,0 0 0,0 1 0,0-1 0,0 1 0,0-1 0,1 1 0,-1-1 0,1 1 0,-1-1 0,0 4 0,-11 42-37,12-44 40,-5 39 0,1 0 0,3-1 0,7 73 0,-4-76-2,-2-13 6,2 1 0,0-1 0,2 0-1,0 0 1,16 45 0,-19-68 0,0 0-1,0-1 1,0 1 0,-1 0-1,1 0 1,-1-1 0,1 1-1,-1 0 1,0 0 0,1 0-1,-1 0 1,0 0 0,0 0-1,-1 0 1,1-1 0,0 1-1,0 0 1,-1 0-1,0 0 1,1 0 0,-1-1-1,0 1 1,0 0 0,1-1-1,-1 1 1,-1 0 0,1-1-1,0 1 1,-2 1 0,-3 1 3,0 0 0,0 0-1,0 0 1,-1 0 0,0-1 0,-8 3 0,4-2 48,4-1-49,-1 0-1,0-1 1,0-1-1,0 1 0,-12 0 1,17-2-1,0 0 1,0 1 0,-1-1-1,1-1 1,0 1 0,0 0-1,0-1 1,0 0-1,0 1 1,0-1 0,0 0-1,0-1 1,0 1-1,0 0 1,1-1 0,-5-3-1,6 4-16,0 0-1,0-1 0,0 1 0,0-1 0,1 1 0,-1-1 0,1 1 1,-1-1-1,1 0 0,0 1 0,-1-1 0,1 1 0,0-1 0,0 0 1,0 1-1,0-1 0,0 0 0,1 1 0,-1-1 0,0 1 0,1-1 1,-1 0-1,1 1 0,0-1 0,-1 1 0,2-2 0,27 16 610,-14-10-553,1 0-1,0-2 1,0 0 0,0 0 0,0-2 0,0 0 0,0-1-1,30-7 1,14-1 85,-54 10-142,1 0 1,0 0-1,0 1 0,-1 0 1,1 0-1,0 1 1,-1-1-1,1 1 0,-1 1 1,8 3-1,-4-18-2825,2 6 1429</inkml:trace>
</inkml:ink>
</file>

<file path=ppt/ink/ink19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0:06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1280,'1'6'437,"-1"0"1,1 1-1,0-1 0,0 0 1,1 0-1,0 0 0,0 0 1,0-1-1,1 1 1,0 0-1,0-1 0,4 6 1,6 6-203,1-1 0,19 19-1,17 19 437,-5 3-330,-3 3 0,-2 1 0,35 75 0,-65-115-304,-1 0-1,-1 1 1,-1 0 0,-1 1-1,-1-1 1,-1 1 0,-1 0-1,-1 0 1,-1 1 0,-1-1-1,-1 0 1,-1 0 0,-9 45-1,-11-1 99,-3-1-1,-57 110 0,75-162-131,-37 58 30,32-54-20,1 0 0,0 0 0,-8 24 0,16-36-262,2-5 194,1-1 0,-1 0 0,1 1 0,0-1 1,-1 0-1,1 1 0,0-1 0,0 1 0,-1-1 0,1 1 0,0-1 0,0 0 1,0 1-1,-1-1 0,1 1 0,0-1 0,0 1 0,0-1 0,0 1 1,0-1-1,0 1 0,0-1 0,0 1 0,0-1 0,0 1 0,0-1 0,1 1 1,-1-1-1,0 1 0,0-1 0,0 1 0,1-1 0,-1 0 0,0 1 0,0-1 1,1 1-1,-1-1 0,0 0 0,1 1 0,-1-1 0,0 0 0,1 1 0,-1-1 1,1 0-1,0 1 0,3 0-1225</inkml:trace>
</inkml:ink>
</file>

<file path=ppt/ink/ink19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0:16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1 896,'2'6'666,"1"0"1,-1 1-1,0-1 1,-1 1-1,1 0 0,-1-1 1,-1 1-1,1 0 1,-2 13-1,1-16 200,-1 11-698,0 0-1,-1-1 1,0 1-1,-1 0 1,-1-1 0,-8 22-1,8-27-283,0 0-1,0-1 1,-1 1 0,0-1 0,0 1-1,-1-1 1,0-1 0,-1 1-1,1-1 1,-14 10 0,-12-2-1036</inkml:trace>
</inkml:ink>
</file>

<file path=ppt/ink/ink19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9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156 377 6784,'-2'7'1229,"0"0"0,0 0-1,0 1 1,1-1 0,0 1 0,1-1 0,-1 1 0,2 10 0,5 32 126,-5-47-1317,1 1 0,-1-1 0,1 0 0,-1 1 0,1-1 0,0 0 0,0 0 0,0 0-1,1 0 1,-1 0 0,1-1 0,-1 1 0,1-1 0,0 1 0,0-1 0,0 0 0,6 3 0,1-1 81,0 1 1,-1-2-1,2 1 1,14 2-1,4-3-36,0 0 0,0-3-1,0 0 1,1-2 0,-1 0-1,0-3 1,48-12 0,-62 13 4,1 0 1,-1-1 0,0-1 0,0 0 0,0-1-1,-1-1 1,0 0 0,0-1 0,-1 0 0,-1-1-1,1-1 1,-2 0 0,1-1 0,-1 0 0,-1 0-1,0-1 1,-1-1 0,-1 1 0,0-1 0,-1-1-1,0 0 1,-1 0 0,-1 0 0,0 0-1,4-26 1,-8 34-43,0 1 0,-1-1 0,0 0 0,0 0 0,0 0 0,-1 1 0,0-1 0,-1 0 0,1 0 0,-1 1 0,0-1-1,-1 1 1,0 0 0,0 0 0,0 0 0,-1 0 0,0 0 0,0 1 0,0-1 0,0 1 0,-1 0 0,-6-4 0,-3-3 27,-1 1-1,0 0 1,0 1 0,-2 1 0,1 1-1,-29-11 1,26 12-55,0 2-1,-1 0 1,0 1 0,0 0-1,0 2 1,0 1-1,0 0 1,-32 4 0,31-2-34,1 2 1,-1 0 0,1 1 0,0 1 0,0 1 0,0 1-1,1 1 1,-25 13 0,41-20 12,-20 10-74,0 1 0,0 1 0,1 1 0,-34 29 0,49-37-2,0 0 0,1 1 1,0 0-1,0 0 1,1 1-1,-1-1 0,2 1 1,-1 1-1,1-1 1,0 0-1,1 1 1,0 0-1,0 0 0,1 0 1,-1 13-1,2-16-28,1-1-1,0 0 0,0 0 0,0 0 0,1 0 1,-1 1-1,1-1 0,1 0 0,-1 0 0,1-1 1,-1 1-1,2 0 0,-1 0 0,0-1 1,1 1-1,0-1 0,0 0 0,5 6 0,-2-5-112,0 0 0,1 1-1,0-2 1,0 1-1,0-1 1,0 0-1,1-1 1,0 0 0,-1 0-1,16 3 1,-3-2-210,0-1 0,1 0 0,-1-2 1,1-1-1,-1 0 0,1-2 0,-1 0 0,1-1 1,21-7-1,-12 0 21,0-1 0,-1-1 0,-1-2 0,0-1 0,-1-1 0,35-27 0,-40 25 600,-1 0 0,-1-2 0,0 0 0,23-32 0,-20 25 730,-10 17 242,-13 10-1118,0 0 0,1 0 1,-1 0-1,0 0 0,0 0 0,1 0 0,-1 0 0,0 0 1,0 1-1,0-1 0,1 0 0,-1 0 0,0 0 0,0 0 1,0 0-1,1 0 0,-1 0 0,0 1 0,0-1 1,0 0-1,1 0 0,-1 0 0,0 0 0,0 1 0,0-1 1,0 0-1,0 0 0,1 0 0,-1 1 0,0-1 0,0 0 1,0 0-1,0 0 0,0 1 0,0-1 0,0 0 1,0 0-1,0 1 0,0-1 0,0 0 0,0 0 0,0 1 1,0-1-1,0 0 0,0 0 0,0 0 0,0 1 0,1 20 792,2 0-1,0-1 0,1 1 0,1-1 0,1 0 0,14 30 0,-6-12-110,10 42 0,23 218 1195,-32-26-951,-11-177-700,3 33-66,-1-47-250,-3 0 1,-14 158 0,2-205-435,9-33 371,0 0 0,-1 0 0,1 0 0,0-1 0,0 1 0,0 0-1,-1 0 1,1-1 0,0 1 0,-1 0 0,1 0 0,-1-1 0,1 1 0,-1 0 0,1-1 0,-1 1-1,1-1 1,-1 1 0,0-1 0,1 1 0,-1-1 0,0 1 0,0-1 0,1 0 0,-1 1-1,0-1 1,0 0 0,1 1 0,-1-1 0,0 0 0,0 0 0,0 0 0,0 0 0,0-2-179,0 0 1,0 1 0,0-1 0,1 0-1,-1 0 1,1 0 0,-1 0-1,1 0 1,0 0 0,0 0 0,0 0-1,0 0 1,0 0 0,1 0 0,-1-2-1,1 0-496,-1-25-2542</inkml:trace>
</inkml:ink>
</file>

<file path=ppt/ink/ink19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19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 7936,'0'-2'3970,"5"-4"-2300,-4 7 3271,1 11-3855,0-1 0,-1 1 0,0 20 0,1 14-758,0-30-123,1 0 0,1 0 0,0 0 0,1-1 0,1 0 0,0 0 0,1 0 0,17 25 1,-19-33-154,-1-1 0,2 0 0,-1-1 1,0 1-1,1-1 0,0 0 1,0 0-1,1-1 0,-1 0 0,1 0 1,0-1-1,0 1 0,0-1 1,1-1-1,-1 0 0,1 0 0,-1 0 1,1-1-1,0 0 0,11 0 1,-11-2-52,1 0 0,-1 0 0,0-1 0,0 0 0,0 0 0,0-1-1,0 0 1,-1-1 0,0 0 0,8-4 0,66-51-29,-73 53 46,2-3-12,0 0 0,-1 0 0,0 0 1,0-2-1,-1 1 0,0-1 0,-1 0 1,0 0-1,-1-1 0,0 0 1,-1 0-1,-1 0 0,0-1 0,0 1 1,-1-1-1,2-16 0,-18 53 378,12-18-363,0 0-1,0-1 0,1 1 1,0 0-1,0 0 1,0-1-1,1 1 0,0 0 1,0-1-1,0 1 1,1 0-1,-1-1 0,1 0 1,1 1-1,-1-1 1,1 0-1,0 0 1,0 0-1,0-1 0,1 1 1,5 5-1,1 0-1,-1-1 0,1 0 0,1-1 0,0 0-1,0-1 1,0 0 0,1-1 0,19 8 0,-10-7 5,0-1 0,1-1 1,-1-1-1,1-1 0,0-1 1,0 0-1,-1-2 0,44-5 1,1-5 68,106-31 0,-160 38-108,1-1-1,-1 0 0,0-1 1,0 0-1,0 0 0,-1-2 1,0 1-1,0-2 0,-1 1 1,1-1-1,-2-1 0,1 0 1,-1 0-1,12-17 1,-18 22 1,-1 0 1,0 0 0,0 0-1,0 0 1,0 0 0,-1 0-1,1 0 1,-1-1 0,0 1-1,-1 0 1,1-1 0,-1 1-1,1-1 1,-1 1 0,-1-1-1,1 1 1,-1 0 0,0-1-1,0 1 1,0 0 0,0-1-1,-1 1 1,1 0 0,-1 0-1,0 0 1,-1 0 0,1 1-1,-1-1 1,1 0 0,-1 1-1,0 0 1,0 0 0,-1 0-1,-4-4 1,-2-1-31,1 1-1,-1 1 0,0 0 1,-1 0-1,1 1 1,-1 0-1,0 0 1,-1 2-1,1-1 1,-1 1-1,1 1 1,-23-2-1,21 4 30,-1 0 0,0 1-1,1 0 1,-1 1-1,1 0 1,-15 6 0,22-6 28,0 0 0,1 0 0,-1 1 0,1 0 0,0 0 0,0 0 0,0 1 0,0 0 0,0 0 1,1 0-1,0 0 0,0 1 0,0-1 0,0 1 0,1 0 0,0 1 0,-4 6 0,4-6 6,1 1 0,-1 0 0,1 0-1,0 0 1,1 0 0,0 0 0,0 0 0,0 0 0,1 0-1,0 1 1,1-1 0,0 0 0,0 0 0,2 8 0,0-5 34,1 0 0,0-1 0,0 0 0,1 1 0,0-1 0,1-1 0,0 1 0,0-1 0,8 8 0,1-1 58,0-2-1,1 0 1,1 0 0,0-1 0,0-2-1,1 1 1,0-2 0,1-1-1,32 11 1,-23-11 91,1-1 0,37 3 0,-57-8-581,1-2 0,0 1-1,0-1 1,-1-1-1,1 1 1,0-2 0,-1 1-1,1-1 1,-1-1-1,1 0 1,9-4 0,10-12-3227</inkml:trace>
</inkml:ink>
</file>

<file path=ppt/ink/ink19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1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4 731 3968,'0'0'66,"-1"1"0,1-1 1,0 0-1,-1 1 0,1-1 1,0 1-1,0-1 0,0 0 1,-1 1-1,1-1 0,0 1 1,0-1-1,0 0 0,0 1 0,0-1 1,0 1-1,0-1 0,-1 1 1,1-1-1,1 0 0,-1 1 1,0-1-1,0 1 0,0-1 0,0 1 1,0-1-1,0 0 0,0 1 1,1-1-1,-1 1 0,0-1 1,0 0-1,0 1 0,1-1 0,-1 0 1,0 1-1,1-1 0,-1 0 1,0 1-1,1-1 0,-1 0 1,0 0-1,1 1 0,-1-1 0,0 0 1,1 0-1,-1 0 0,1 0 1,-1 1-1,1-1 0,-1 0 1,0 0-1,1 0 0,32-7 5144,-8 0-3376,-19 6-1546,1-1 0,-1 0 1,0 0-1,0 0 0,-1 0 1,1-1-1,0 0 0,-1-1 1,1 1-1,4-5 0,32-19 1255,170-104-498,-162 95 211,59-55-1,-91 73-959,-1 0 0,0-1 1,-1-1-1,-1-1 0,21-37 0,-33 50-223,1-1-1,-1 1 1,0-1 0,0 1-1,-1-1 1,-1 0 0,1 0-1,-1-15 1,-1 18-43,0 1 1,0 0-1,-1 0 1,0-1 0,0 1-1,0 0 1,-1 0-1,0 0 1,0 0-1,0 1 1,0-1 0,-1 0-1,0 1 1,0 0-1,0 0 1,-7-8 0,0 3-21,-1 1 0,1 0 0,-1 1 0,-1 0 0,1 0 0,-1 1 0,-1 1 0,1 0 1,-1 1-1,1 0 0,-1 1 0,0 0 0,-1 1 0,1 1 0,0 0 0,-22 1 0,19 1-8,-1 1 0,0 1-1,1 1 1,0 0-1,0 1 1,0 1-1,0 0 1,1 1-1,0 0 1,0 2-1,1 0 1,-24 19 0,31-21 8,0 0 0,1 0 1,0 0-1,0 0 0,1 1 1,0 0-1,0 1 0,1-1 1,0 1-1,0-1 0,1 1 1,0 0-1,1 1 1,-3 16-1,3-4 24,1-1 1,1 1 0,1-1-1,1 1 1,5 27-1,-5-34 3,1 0-1,0-1 1,1 1-1,1-1 1,0 0 0,1 0-1,0 0 1,1-1-1,1 0 1,0 0-1,1 0 1,0-2 0,20 21-1,-7-16 63,1 0 0,1-1-1,0-1 1,1-1-1,1-2 1,0 0 0,50 12-1,-54-16-51,1-2 0,-1 0 0,1-2 0,0 0 0,0-1 0,1-2 0,-1 0 0,0-2 0,35-6 0,-7-6-39,-1-3 1,0-1-1,-1-3 1,58-34-1,-69 33-24,-2-2 0,-1-1 0,0-2 0,-2-2 0,-2-1 0,0-1 0,39-54 0,-60 72-8,-1 0-1,-1 0 0,0-1 1,9-23-1,-15 30 1,1 1 1,-2-1 0,1 0 0,-1 0-1,0 0 1,0 0 0,-1 0-1,0 0 1,0 0 0,-1 0-1,1 0 1,-4-10 0,2 11-1,0 0 1,0 0-1,-1 1 1,0-1-1,0 1 1,0 0-1,0-1 1,-1 1-1,0 1 1,0-1-1,-1 1 1,1-1-1,-1 1 1,0 1-1,0-1 1,0 1-1,-1 0 1,1 0-1,-1 0 0,1 1 1,-1-1-1,0 2 1,-8-3-1,-6 0-24,0 1 0,0 1 0,0 1 0,0 1 0,-37 3 0,38 0 29,1 0 1,-1 1 0,1 1-1,0 1 1,0 0 0,-28 16 0,37-18 16,0 1 1,0 0-1,1 0 1,-1 1 0,1 1-1,1-1 1,-1 1 0,1 0-1,0 1 1,1-1 0,0 1-1,0 1 1,0-1-1,1 1 1,1 0 0,0 0-1,0 1 1,0-1 0,1 1-1,1 0 1,-2 10-1,2-7 18,2 0 0,-1 0-1,2 0 1,0 0-1,0 0 1,1 0-1,1-1 1,0 1 0,1-1-1,0 1 1,1-1-1,0 0 1,1-1-1,0 1 1,1-1 0,10 12-1,-3-5 39,2-1-1,0-1 1,2-1-1,-1 0 1,2-1-1,-1-1 1,2-1-1,22 11 1,-14-10 29,-1-1 0,2-1 1,-1-2-1,1 0 0,60 8 0,-70-15-74,0-1 0,0-1-1,1 0 1,-1-2-1,0 0 1,0-1-1,0-1 1,18-7-1,-26 8-10,0-1 0,-1-1-1,1 0 1,-1-1 0,0 0 0,-1 0-1,0-1 1,0 0 0,0 0-1,-1-1 1,0-1 0,0 1 0,-1-1-1,10-17 1,-5 8 4,-9 12 0,1 0 0,-1-1 0,0 0 0,0 1 0,-1-1 0,0 0 0,0 0-1,-1 0 1,1-10 0,-1 24 26,0 1 0,0-1 0,0 0 0,1 1 0,0-1 0,0 0 0,1 0 0,0 0 0,0-1-1,0 1 1,1-1 0,8 11 0,-7-11-17,0-1 0,0 1-1,0-1 1,1 0 0,0 0-1,0-1 1,0 0 0,1 0-1,0 0 1,-1-1 0,1 0-1,10 3 1,13 4 35,49 8 1,-71-17-23,18 3 47,0 0-1,0-2 1,0-2-1,0 0 1,0-1-1,0-2 1,0 0 0,0-2-1,-1-1 1,0-1-1,0-1 1,29-14-1,-49 20-51,0 0-1,0 0 1,0 0-1,0 0 1,0-1-1,-1 0 0,1 0 1,-1 0-1,1-1 1,-1 1-1,-1-1 1,1 0-1,0 0 0,-1-1 1,0 1-1,0-1 1,0 0-1,0 1 0,-1-1 1,0 0-1,3-9 1,-5 7-60,0-1 1,0 1-1,0-1 1,-1 1-1,0-1 1,-1 1-1,0 0 1,0-1-1,0 1 0,-1 0 1,0 0-1,0 0 1,-1 1-1,0-1 1,0 1-1,0 0 1,-1 0-1,0 0 1,-9-7-1,3 3-25,0 1 0,-1 0-1,0 1 1,-1 0 0,1 1 0,-1 0-1,-1 1 1,1 1 0,-1 0 0,0 1-1,0 0 1,0 1 0,-1 1 0,1 0-1,-1 1 1,1 1 0,-1 0 0,-28 4-1,28-1 26,1 0-1,-1 1 1,1 1 0,-1 0-1,1 1 1,1 0-1,-1 1 1,1 1-1,0 0 1,1 1-1,0 0 1,-14 14-1,17-15 20,1 0 0,0 1-1,0 0 1,1 0 0,0 0 0,0 1-1,1 0 1,1 1 0,0-1 0,0 1 0,1 0-1,0 0 1,1 1 0,0-1 0,1 1-1,-1 13 1,3-22-9,0-1 0,0 0-1,0 0 1,0 0 0,1 0-1,-1 0 1,1 0 0,-1 0-1,1 0 1,0 0 0,-1 0-1,1 0 1,0 0 0,1 0 0,-1 0-1,0-1 1,0 1 0,1 0-1,-1-1 1,1 1 0,-1-1-1,1 1 1,2 0 0,0 0-144,0 0 1,0-1 0,0 1-1,0-1 1,0 0 0,1-1-1,-1 1 1,0-1 0,0 0-1,1 0 1,4 0-1,10-3-2244,0 0-1,0-1 1,37-13-1,-32 9-801</inkml:trace>
</inkml:ink>
</file>

<file path=ppt/ink/ink19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1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8448,'5'3'4224,"4"37"-3200,-4-32 8063,0 16-8191,-1-5 128,7 33 384,-2-13 0,19-9-1920,-5-1 128,23-15 1152,-7-2 0,17-12-1408,-8 0 128,-2-26-2944,-9-3 0</inkml:trace>
</inkml:ink>
</file>

<file path=ppt/ink/ink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8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63 5376,'8'-7'2688,"12"17"-1536,-20-10 4736,9-3-5248,0-4 0,-4-2 255,-5 9 1,5-11-1280,-10-1 0,0-1 256,-8 6 128,-1 4-1663,-5 3 127,-5 0-768,-4 0 0</inkml:trace>
</inkml:ink>
</file>

<file path=ppt/ink/ink19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2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499 144 7808,'1'-4'893,"0"0"0,-1-1 1,0 1-1,0 0 0,0-1 0,0 1 1,-1 0-1,0-1 0,1 1 1,-2 0-1,1 0 0,-3-6 1,2 5-643,0 0 0,0 0 1,0 1-1,-1-1 1,0 0-1,0 1 0,-1 0 1,1 0-1,-1 0 1,-7-7-1,5 8-175,0-1 0,-1 1 0,1 0 1,-1 0-1,1 1 0,-1 0 0,0 0 0,0 0 0,0 1 0,0 0 1,0 1-1,0-1 0,-11 2 0,4 0 116,0 2 1,0-1-1,1 2 0,-1 0 1,1 0-1,-21 11 0,14-5 17,1 0 0,0 2 0,1 0 0,0 1 0,1 1 0,1 1 0,0 0-1,1 1 1,-13 18 0,22-26-154,0 1 0,1 0 0,0 0 0,0 1 1,1-1-1,1 1 0,-1 0 0,-2 16 0,5-20-45,1-1 1,-1 1-1,1 0 0,1 0 1,-1 0-1,1 0 1,0-1-1,1 1 0,-1 0 1,1-1-1,0 1 0,0-1 1,1 1-1,0-1 1,0 0-1,0 0 0,5 6 1,1-1-8,0 0 0,1 0 0,0-1-1,0 0 1,1-1 0,0 0 0,1-1 0,-1 0 0,22 9 0,-13-9-12,1 0 1,0-1-1,0-1 1,1-1 0,30 2-1,5-5-49,-1-2-1,0-3 0,100-20 1,-10-10-139,-126 28 169,1-1 0,-1-1 1,-1-1-1,0-1 1,18-12-1,-33 20 38,0-1-1,0 1 1,0 0-1,0 0 1,0 1-1,0-1 1,1 1-1,-1 0 1,0 0-1,1 0 1,-1 1-1,1-1 1,-1 1-1,1 0 1,5 1-1,5 2 65,-1 1-1,0 0 1,20 8 0,28 8 98,-9-11 112,1-2 1,-1-3-1,1-2 1,0-3-1,55-7 0,-78 4 8,0-1 0,39-12-1,-64 16-245,-1-1-1,0 0 1,0 0 0,1-1-1,-2 1 1,1-1 0,0 0-1,-1 0 1,1-1-1,-1 0 1,0 1 0,0-2-1,0 1 1,-1 0 0,1-1-1,-1 1 1,4-9 0,-6 9-41,1 0 1,-1-1-1,0 1 1,0-1-1,0 1 1,-1-1-1,1 1 1,-1-1-1,0 1 1,-1-1-1,1 1 1,-1 0 0,0-1-1,0 1 1,0-1-1,-1 1 1,1 0-1,-1 0 1,0 0-1,0 0 1,-1 0-1,1 0 1,-1 1 0,-5-6-1,-6-8-90,-2 0-1,0 2 1,-1 0 0,0 1-1,-1 0 1,-27-14 0,17 12-40,-1 2 1,-1 1-1,0 1 1,0 1 0,-36-7-1,31 15 0,0 2-1,0 1 1,0 2 0,0 1-1,0 2 1,1 1 0,-60 19-1,72-18 47,2 0-1,-1 2 0,1 0 0,-27 17 1,41-22 44,0-1 0,1 2 0,-1-1 1,1 0-1,0 1 0,1 0 0,-1 0 1,1 1-1,0-1 0,0 1 1,0 0-1,1 0 0,0 0 0,0 0 1,1 1-1,-1-1 0,-1 12 1,4-14-34,0-1 0,0 1 0,1 0 1,-1 0-1,1-1 0,0 1 0,0 0 1,0-1-1,1 1 0,-1-1 0,1 1 1,0-1-1,-1 0 0,2 0 0,-1 0 1,0 0-1,1 0 0,-1 0 0,1 0 1,0-1-1,0 1 0,5 2 0,9 7-779,0-2-1,36 17 0,-40-21 342,1 0-281,0 0 1,1-1 0,0 0 0,-1-2-1,1 1 1,30 1 0,19 2-2435</inkml:trace>
</inkml:ink>
</file>

<file path=ppt/ink/ink19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2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7680,'1'0'122,"-1"1"1,0-1-1,0 0 0,0 1 1,0-1-1,0 0 1,0 0-1,1 1 1,-1-1-1,0 0 0,0 1 1,0-1-1,1 0 1,-1 0-1,0 1 1,0-1-1,1 0 0,-1 0 1,0 0-1,1 0 1,-1 1-1,0-1 1,1 0-1,-1 0 0,0 0 1,0 0-1,1 0 1,-1 0-1,1 0 1,-1 0-1,0 0 0,1 0 1,-1 0-1,0 0 1,1 0-1,-1 0 1,0 0-1,1 0 0,-1 0 1,0 0-1,0 0 1,1-1-1,-1 1 1,0 0-1,1 0 0,-1 0 1,0-1-1,0 1 1,1 0-1,-1 0 1,0-1-1,0 1 0,1 0 1,-1 0-1,0-1 1,0 1-1,0 0 1,0-1-1,0 1 0,1 0 1,-1-1-1,0 1 1,0-1-1,13 38 7466,4 35-5279,26 127-1204,-42-178-906,-6-15-79,4-8-111,-1 1 1,1-1-1,0 1 0,-1-1 1,1 0-1,0 0 0,0 1 1,0-1-1,0 0 1,0 0-1,0 0 0,1 0 1,-1 0-1,1-1 0,-1-1 1,-2-12-2,0 0-1,0 0 1,2 0-1,0 0 1,0 0 0,2 0-1,0 0 1,1 0 0,1 0-1,0 0 1,9-26 0,-9 35 17,0-1 0,0 1 0,1 0 0,0 0 0,1 0 0,-1 1 0,1-1 0,0 1 0,1 0 0,-1 1 0,1-1 0,1 1 0,-1 0 0,1 1 0,-1 0 0,1 0 0,0 0 0,1 1 1,-1-1-1,1 2 0,-1-1 0,1 1 0,0 1 0,0-1 0,0 1 0,11 0 0,3 1 61,-1 1 0,1 1 0,-1 0 0,0 2 0,0 1 0,0 0 1,28 12-1,-34-11 12,0 1 0,-1 0 1,0 1-1,0 1 0,-1 0 1,0 1-1,0 0 0,-1 1 1,-1 0-1,18 23 0,-26-29-133,0 0-1,0 0 1,-1 0-1,0 0 0,0 0 1,0 1-1,0-1 0,-1 1 1,0-1-1,0 1 0,0-1 1,-1 1-1,0 0 0,0-1 1,-1 7-1,-10 27-5303,10-37 1819,1-2-191</inkml:trace>
</inkml:ink>
</file>

<file path=ppt/ink/ink19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3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7 8320,'-12'-7'6972,"12"19"483,1 7-7909,10 696 2352,-11-574-2282,-3-123 201,-5-31 112,-7-35 91,12 30 7,1 0 1,0 1 0,1-1 0,1 0 0,1 0-1,1 0 1,0 1 0,1-1 0,1 1 0,0-1 0,2 1-1,0 1 1,15-30 0,-6 19 17,2 0-1,1 1 1,1 1 0,1 1-1,1 1 1,2 0 0,27-21-1,-18 18-60,0 1 0,2 2 0,0 2 0,2 1 0,0 2 0,1 1 0,76-23 0,-103 37-64,0 0 0,1 1-1,-1 1 1,0 0 0,18 0 0,-23 1-318,0 1 0,-1 0 1,1 0-1,-1 0 0,1 0 0,-1 0 1,0 1-1,1 0 0,3 2 1,7 8-2569</inkml:trace>
</inkml:ink>
</file>

<file path=ppt/ink/ink19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3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4608,'0'-1'47,"27"-31"2038,-8 21 555,-18 10-2390,0 1 0,-1 0 0,1 0 0,0 0 0,0 0 0,-1 0 0,1 0 0,0 0 0,0 0 0,-1 0 0,1 0 0,0 0 0,0 1 0,-1-1 0,1 0 1,0 0-1,0 1 0,-1-1 0,1 1 0,-1-1 0,1 0 0,0 1 0,0 0 0,6 33 4870,-2-18-4881,0-1 0,2 1 1,0-1-1,1 0 0,0-1 1,15 19-1,-7-9 646,-6-8-651,0-1 1,1 0 0,1-1-1,1 0 1,0-1 0,0-1-1,1 0 1,1 0 0,0-2-1,1 0 1,0-1 0,30 14-1,167 46-2410,-209-67 1853,0-1 1,0-1-1,-1 1 0,1-1 0,0 1 0,0-1 0,0 0 1,0 0-1,0-1 0,-1 1 0,1-1 0,0 0 0,0 0 1,4-2-1,17-6-3026</inkml:trace>
</inkml:ink>
</file>

<file path=ppt/ink/ink19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4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10240,'42'-9'5120,"24"9"-6144,-52 0 8191,9 0-7935,-5 0 0,11 3-2048,-4 3 1,-8-6 1919,-2 0 0</inkml:trace>
</inkml:ink>
</file>

<file path=ppt/ink/ink19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4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90 12032,'10'0'6015,"93"-16"-9342,-79 12 11646,41-12-9471,-13 2 128,24-2-4607,-21 7-1,2 2 6144,-14 0 0</inkml:trace>
</inkml:ink>
</file>

<file path=ppt/ink/ink19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4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74 274 10496,'-18'23'1371,"-7"18"4921,23-36-5675,1-1 1,-1 0-1,1 0 0,0 1 1,1-1-1,-1 1 0,1-1 1,-1 1-1,2 4 0,9 26 544,1-20-1074,0 0 0,1-2 1,1 1-1,0-2 1,0 0-1,2 0 1,-1-1-1,1-1 1,23 12-1,-19-13-42,0 0 0,0-1 0,1 0 0,0-2 0,0 0 0,1-2 0,35 4 0,-21-6 126,-1-1 1,1-2-1,51-8 0,-52 4-80,0-1 0,-1-2-1,0-2 1,0 0 0,-1-3-1,0 0 1,55-34 0,-71 38-41,-1-1 0,0 0 0,0-2 0,25-24 0,-34 29-24,0 0 0,0-1-1,-1 0 1,0 0 0,0 0-1,-1 0 1,0-1 0,0 0 0,-1 0-1,4-18 1,-6 21-20,0-1 0,-1 1-1,0-1 1,0 1 0,-1 0-1,1-1 1,-1 1 0,-1 0 0,1-1-1,-1 1 1,0 0 0,-1 0-1,1 0 1,-1 1 0,0-1 0,0 1-1,-1-1 1,0 1 0,0 0-1,0 0 1,-7-5 0,-3-7-4,4 5-9,-1 1-1,0 0 1,-1 0-1,0 1 1,0 1-1,-1 0 1,0 1-1,-1 0 1,0 1-1,0 0 1,-1 1-1,-19-5 1,15 4-3,-4 0-1,0 0-1,-1 1 1,0 2-1,1 0 0,-2 1 1,1 2-1,0 0 0,0 2 1,0 1-1,-32 6 0,9-3-210,0 3 0,1 1-1,0 3 1,1 1-1,0 3 1,-65 32-1,48-9-1881,59-36 1870,0-1 1,-1 1-1,1-1 0,0 1 0,1 0 1,-1 0-1,0 1 0,1-1 1,0 0-1,0 1 0,0-1 1,0 1-1,-1 4 0,3-5-12,0 0-1,0 0 0,1 0 0,-1 0 0,1 0 1,0-1-1,0 1 0,0 0 0,0 0 0,0-1 0,1 1 1,2 4-1,-2-5 21,17 36-3251</inkml:trace>
</inkml:ink>
</file>

<file path=ppt/ink/ink19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5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363 366 10368,'-11'39'6719,"-11"69"1,10-37-5930,9-58-712,1 1 1,0-1 0,1 1 0,1-1 0,0 1 0,0-1-1,2 0 1,0 1 0,0-1 0,1 0 0,1 0 0,0 0-1,10 21 1,-9-25-14,1 1-1,0-1 0,0 0 1,1-1-1,0 0 0,0 0 0,1 0 1,0-1-1,1 0 0,-1-1 1,1 0-1,0 0 0,1-1 1,0 0-1,-1 0 0,1-1 1,20 5-1,-14-5-29,-1-1 1,1 0 0,0-1-1,0-1 1,0 0-1,0-2 1,0 0-1,-1 0 1,1-1-1,0-1 1,19-6 0,2-5 19,0-1 1,52-29-1,-79 37-41,1 1-1,-1-1 1,0-1-1,-1 0 1,0 0-1,0-1 0,-1 0 1,0-1-1,0 1 1,-1-1-1,-1-1 0,8-14 1,-8 6-21,-1 0 0,0-1-1,-1 1 1,-2-1 0,0 0 0,-1 0 0,0 0 0,-2 0 0,0 0 0,-2 1 0,-5-25-1,1 18-13,0 0 0,-2 0-1,-1 0 1,-2 1 0,-27-46 0,28 52 4,-2 1 0,0 0 1,-1 0-1,-1 1 1,0 1-1,-1 1 0,-1 0 1,-27-18-1,29 22 6,0 1-1,0 1 0,-1 1 1,-1 0-1,1 1 0,-1 0 1,0 2-1,-1 0 0,1 1 1,-34-3-1,25 4 12,0 1 0,-1 1 0,1 1 0,-1 2 0,1 0 0,0 2 0,-29 8 0,29-6 0,0 1 0,0 2 0,0 0 0,-42 24 0,55-26 0,0 2 0,1-1 0,0 1 0,0 1 0,1 0 0,1 1 0,-1 0 0,2 1 0,-13 19 0,20-28 8,-1 1-1,1 0 1,0 0-1,1 0 1,-1 1-1,1-1 1,0 0-1,0 0 1,0 1-1,1-1 1,-1 1 0,1-1-1,0 1 1,0-1-1,1 0 1,0 1-1,-1-1 1,1 1-1,1-1 1,-1 0-1,0 0 1,1 0-1,0 0 1,0 0-1,0 0 1,1 0-1,-1 0 1,1-1 0,0 0-1,0 1 1,0-1-1,1 0 1,3 3-1,4 1 24,0 1 0,0-2 0,16 8 0,-25-13-27</inkml:trace>
</inkml:ink>
</file>

<file path=ppt/ink/ink19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5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1664,'0'0'768,"43"-24"-2176,-35 17 768</inkml:trace>
</inkml:ink>
</file>

<file path=ppt/ink/ink19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6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88 4480,'-2'20'8144,"1"-15"-7608,0 0 1,1 0-1,-1 0 1,1 0-1,0 0 1,1 0-1,-1 0 0,3 6 1,-3-9-475,1 0 1,0-1 0,0 1-1,0 0 1,0-1-1,1 1 1,-1-1-1,0 0 1,1 1-1,-1-1 1,0 0 0,1 0-1,0 0 1,-1 0-1,1 0 1,0 0-1,-1-1 1,1 1 0,0-1-1,0 1 1,-1-1-1,1 1 1,0-1-1,0 0 1,0 0 0,0 0-1,0 0 1,0 0-1,-1 0 1,4-1-1,52-7 655,0-3 0,84-28-1,-106 29-626,53-22 29,-64 22-670,0 2-1,35-9 0,-51 15 40,-1 0 0,1 0 0,-1 0 0,0-1 0,0 0 0,0-1 1,9-5-1,12-12-2176</inkml:trace>
</inkml:ink>
</file>

<file path=ppt/ink/ink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9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4864,'0'0'2432,"24"13"-3200,-16-13 3840,-8 0-3072,0 0 128,6 3-1024,-6 5 128,-6 11-128,-11 1 128</inkml:trace>
</inkml:ink>
</file>

<file path=ppt/ink/ink19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7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165 126 8064,'-2'2'680,"0"0"-1,-1 0 1,1 0 0,0 1 0,0-1 0,1 1-1,-1-1 1,0 1 0,1 0 0,0-1 0,-1 1 0,1 0-1,0 0 1,0 0 0,1 0 0,-1 0 0,1 0-1,-1 6 1,2-5-460,-1 0-1,1 0 0,0-1 1,0 1-1,0 0 1,0 0-1,1-1 0,-1 1 1,1 0-1,0-1 1,0 0-1,1 1 1,2 3-1,-1-3-201,0 1-1,1-1 1,-1 0-1,1 0 1,0 0 0,0-1-1,0 1 1,0-1 0,1-1-1,-1 1 1,1-1 0,0 0-1,0 0 1,0 0-1,0-1 1,0 0 0,0 0-1,0-1 1,7 1 0,-1-3 97,0-1 1,-1 1-1,1-2 0,-1 0 1,0 0-1,0-1 1,0 0-1,-1-1 1,0 0-1,0-1 1,0 0-1,-1 0 0,0-1 1,0 0-1,-1-1 1,11-15-1,-17 22-91,0-1 0,-1 1 0,0-1 0,0 0 0,1 1 0,-1-1 0,-1 0 0,1 0 0,0 1 0,-1-1 0,0 0 0,1 0 0,-1 0 0,0 0 0,0 0 0,-1 0 0,1 1 0,-1-1 0,1 0 0,-1 0 0,0 0 0,0 1 0,0-1 0,-1 0 0,-1-2 0,-1-2 29,-1 1 0,-1 0-1,1 0 1,-1 0 0,0 1-1,-1-1 1,-8-5 0,2 4-29,1 0 0,-1 1 0,0 0 0,0 1 1,-1 1-1,0 0 0,0 1 0,0 0 1,0 1-1,-16-1 0,9 2-190,0 1 0,-1 1 0,1 1 0,0 1 0,0 0 0,-23 8 0,-7 11-2644,32-7 381,19-15 2328,-1 0 0,1 1 1,0-1-1,0 0 0,0 1 1,-1-1-1,1 0 0,0 1 1,0-1-1,0 0 1,0 1-1,0-1 0,0 0 1,0 1-1,0-1 0,0 1 1,0-1-1,0 0 0,0 1 1,0-1-1,0 0 1,0 1-1,0-1 0,0 1 1,0-1-1,0 0 0,1 1 1,-1-1-1,0 0 0,0 1 1,0-1-1,1 0 1,-1 0-1,0 1 0,0-1 1,1 0-1,-1 1 0,0-1 1,0 0-1,1 0 0,14 10-3354</inkml:trace>
</inkml:ink>
</file>

<file path=ppt/ink/ink19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7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7680,'9'0'3840,"16"0"-3456,-22 0 3968,26 4-3329,-6-1 1,19 6 256,-8-5 0,12-4-2048,-8 0 128,13-13-896,-8 10 128,0-10-1151,-15 6-1</inkml:trace>
</inkml:ink>
</file>

<file path=ppt/ink/ink19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8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11264,'38'-3'5631,"50"12"-8318,-68-9 11006,21 3-9087,-7 1 0,26-8-2432,-8 4 1,10-19 2303,-16 3 128</inkml:trace>
</inkml:ink>
</file>

<file path=ppt/ink/ink19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8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285 234 7936,'1'6'3545,"6"-1"-2558,0 1 782,-6 2 3727,-2 12-4358,-2-1 1,-1 1-1,-9 31 1,2-11-253,3-9-974,2-13 221,1 0-1,0 1 1,2 0-1,0-1 0,1 1 1,1 1-1,1-1 1,0 0-1,6 36 1,-2-44-64,0 0 1,0 0-1,0 0 0,2-1 1,-1 0-1,1 0 0,1 0 1,0-1-1,0 0 1,1 0-1,0-1 0,0 0 1,1 0-1,0-1 0,0 0 1,1 0-1,0-1 1,19 8-1,-15-8-46,1-1 0,-1-1 0,1 0 1,0 0-1,0-2 0,1 0 0,-1-1 0,0 0 1,1-1-1,-1-1 0,0-1 0,0 0 0,23-6 0,-11 1-11,1-2 0,-2-1 0,1-2 0,-1 0 0,-1-2 0,0 0-1,-1-2 1,42-35 0,-57 42-31,-1 1-1,0-1 0,0-1 1,-1 1-1,0-1 1,0 0-1,-1-1 1,-1 0-1,0 0 1,0 0-1,5-21 0,-6 19-13,-1 0-1,0-1 0,-1 1 0,0-1 1,-1 0-1,-1 0 0,0 1 0,-1-1 0,0 0 1,-1 0-1,-7-24 0,4 17-27,0 1-1,-2 0 1,0 0 0,-1 0 0,-1 1-1,-1 0 1,-21-30 0,22 37 38,-1 0 1,1 1-1,-2 0 1,0 0 0,0 1-1,-1 1 1,0 0 0,0 0-1,-1 1 1,0 1 0,-28-11-1,34 14 14,-19-7 9,0 0 0,0 2 0,-1 1 0,0 1 0,0 1 0,-1 1 0,0 2 0,1 1 0,-55 2 0,42 1 63,0 2 0,0 1 0,-41 10 1,65-10-32,1 0 0,0 1 0,0 0 1,0 2-1,1-1 0,0 2 1,1 0-1,-1 1 0,1 0 1,1 0-1,-12 13 0,21-18-18,-1 0 0,1 1 0,0-1-1,0 1 1,1 0 0,-1 0 0,1 0 0,0 0-1,1 0 1,-1 1 0,1-1 0,0 0 0,1 1 0,-1-1-1,1 1 1,0-1 0,0 1 0,0-1 0,1 1-1,0-1 1,0 0 0,1 1 0,2 6 0,0-2 19,0 1-1,1-1 1,0 0 0,1 0 0,0 0 0,0-1-1,1 0 1,1 0 0,-1-1 0,1 0 0,13 10-1,11 1-42,0-1-1,1-1 0,2-2 1,-1-1-1,49 12 0,-53-19-299,1 0-1,0-3 0,1 0 0,62-2 0,-84-2 202,44-1-1113,0-3 1,-1-2 0,58-14-1,14-7-2234</inkml:trace>
</inkml:ink>
</file>

<file path=ppt/ink/ink19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8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 10368,'-14'7'5120,"48"2"-5888,-26-9 7551,26 11-6911,-11-7 0,38-8-1024,-13 4 0,21-16-512,-12 9 1,0-6-1025,-11 3 0</inkml:trace>
</inkml:ink>
</file>

<file path=ppt/ink/ink19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9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13824,'38'-12'6911,"42"8"-10495,-61 4 14848,52 0-11520,-16 0 128,45-4-3456,-25 1 0,42-10 1920,-26-3 0</inkml:trace>
</inkml:ink>
</file>

<file path=ppt/ink/ink19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29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0,'-9'4'0</inkml:trace>
</inkml:ink>
</file>

<file path=ppt/ink/ink19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0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260 336 8832,'-1'0'233,"0"0"1,0 0-1,1 0 1,-1 0-1,0 1 1,1-1 0,-1 0-1,0 0 1,0 1-1,1-1 1,-1 0-1,1 1 1,-1-1-1,0 0 1,1 1-1,-1-1 1,1 1 0,-1-1-1,1 1 1,-1-1-1,1 1 1,-1 0-1,1-1 1,-1 1-1,1-1 1,0 1-1,0 0 1,-1 0-1,1-1 1,0 1 0,0 0-1,0-1 1,-1 1-1,1 0 1,0 0-1,0-1 1,0 1-1,1 1 1,-9 46 4797,5-27-5219,1-12 268,1 1 0,0-1-1,0 0 1,1 0 0,1 1-1,-1-1 1,2 0 0,1 10 0,-2-14-27,0-1 0,1 1 0,-1 0 0,1 0 0,0 0 1,1-1-1,-1 1 0,1-1 0,0 0 0,0 0 1,0 0-1,0 0 0,1 0 0,-1-1 0,1 1 0,7 4 1,-3-5 17,0 0 0,0 0 0,0 0 0,0-1 0,0 0 0,1-1 0,-1 0 0,1 0 0,9-1 0,73-7 307,-66 3-272,0-1 1,-1-1 0,0-1-1,0-2 1,0 0 0,-1-1-1,-1-2 1,0 0 0,0-1-1,-1-1 1,24-22 0,-38 30-67,1-1 1,-1-1-1,-1 1 1,1-1 0,-1 0-1,-1 0 1,0-1 0,0 1-1,0-1 1,-1-1-1,-1 1 1,1 0 0,-1-1-1,-1 0 1,0 1 0,0-1-1,-1 0 1,0 0 0,-1 0-1,-1-13 1,0 13-24,0 0-1,-1 0 1,0 0 0,0 0 0,-1 1-1,0-1 1,-1 1 0,0-1 0,0 1-1,-1 1 1,-1-1 0,1 1 0,-11-13-1,-5 6-47,0 1 0,-1 0 0,-1 2 0,0 0 0,0 2 0,-1 0 0,0 2 0,-1 1 0,0 0 0,-31-3 0,23 6-38,-1 0-1,0 3 1,1 0 0,-1 2 0,0 2-1,1 1 1,-51 13 0,67-13-32,1 0 0,0 2 0,0 0 0,0 0 0,1 2 0,-28 16 1,40-21 67,-1-1 0,1 1 0,-1 0 0,1 0 0,0 0 0,0 1 0,0-1 0,1 1 0,-1-1 0,1 1 0,0 0 0,0 0 0,0 0 0,0 0 0,1 0 0,0 0 0,0 1 0,0-1 0,0 0 0,1 1 0,-1-1 0,1 1 0,0-1 0,1 1 0,-1-1 0,1 0 0,0 1 0,0-1 1,0 0-1,2 6 0,1-3-23,0 1 1,1-1 0,0 0-1,0 0 1,0 0 0,1 0-1,0-1 1,0 0 0,0-1-1,1 1 1,0-1 0,0 0 0,1-1-1,14 7 1,6 2-188,1-2 1,48 12-1,-21-10-461,0-3-1,1-2 1,105 0-1,-70-10-1022,138-22 0,-176 9 1579,-53 15 158,-1 0 0,0 0 0,0 0 0,1 0 0,-1 0 1,0 0-1,1 0 0,-1 0 0,0 0 0,0 0 0,1-1 0,-1 1 0,0 0 0,1 0 0,-1 0 0,0 0 0,0-1 0,1 1 0,-1 0 0,0 0 0,0 0 0,0-1 0,1 1 0,-1 0 0,0 0 0,0-1 0,0 1 0,0 0 0,0 0 0,0-1 1,1 1-1,-1 0 0,0-1 0,0 1 0,0 0 0,0 0 0,0-1 0,0 1 0,0-1 0,-27-2 1230,10 3-370,1 1 1,0 1 0,-31 7-1,40-8-634,0 1 0,0 1 0,1-1 0,-1 1 0,1 0 0,0 1 0,0-1 0,0 1 0,0 1 0,1-1 0,-9 9 0,12-11-188,1-1-1,0 1 1,0-1-1,0 1 1,0-1-1,0 1 1,0 0-1,0 0 1,0-1-1,1 1 1,-1 0-1,1 0 1,-1 0-1,1 0 1,0-1-1,0 1 1,0 0-1,0 0 1,0 0-1,0 0 1,0 0-1,1 0 1,-1 0-1,0-1 1,1 1-1,0 0 1,-1 0-1,1 0 1,0-1-1,0 1 1,2 2-1,2 2 32,0-1-1,0 1 1,1-1-1,0-1 1,0 1-1,9 5 0,-1-2-161,0 0-1,1-1 0,0 0 0,0-1 0,1-1 1,-1 0-1,1-1 0,21 2 0,-1-3-1798,0-1 0,55-5 1,-37 0-1469</inkml:trace>
</inkml:ink>
</file>

<file path=ppt/ink/ink19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0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181 355 11136,'-1'1'259,"0"1"0,0-1 0,0 1 1,0-1-1,0 1 0,0-1 0,1 1 1,-1 0-1,0-1 0,1 1 0,-1 0 1,1 0-1,0-1 0,0 1 0,-1 0 0,1 0 1,0-1-1,0 1 0,1 0 0,-1 0 1,0 0-1,2 2 0,0 2 629,1-1-1,1 0 1,-1 0-1,1 0 1,0 0-1,5 4 1,6 7-93,19 24 8,3-2 1,76 63 0,-100-91-587,-16-12-59,-24-28-192,-36-51-222,12 20 63,-82-102-105,110 132 244,-48-75-22,64 94 79,1 0 1,0 0-1,1-1 0,1 1 1,-1-1-1,-3-25 1,7 36 1,1 0 1,0-1 0,0 1-1,0 0 1,0 0 0,0-1 0,0 1-1,0 0 1,1 0 0,-1-1-1,1 1 1,-1 0 0,1 0 0,0 0-1,0 0 1,2-4 0,-1 5-1,0 0 1,0-1 0,-1 1 0,1 0 0,0 0 0,0 0-1,1 0 1,-1 0 0,0 0 0,0 0 0,0 1-1,1-1 1,-1 1 0,0 0 0,0 0 0,1-1-1,-1 2 1,0-1 0,3 0 0,29 5-372,-1 1 0,0 1 0,-1 2 0,58 23 0,10 3-4439,-60-22 1606</inkml:trace>
</inkml:ink>
</file>

<file path=ppt/ink/ink19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0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449 72 5504,'1'-4'765,"0"-1"-1,0 0 1,1 0 0,-1 1-1,1-1 1,0 1 0,4-7 0,-6 9-277,1 0 0,0 0 0,0 0 1,0 0-1,1 0 0,-1 1 1,0-1-1,1 0 0,-1 1 0,1-1 1,0 1-1,-1-1 0,1 1 1,0 0-1,3-2 0,-21 6 325,1 0 1,-1 1-1,-20 9 0,19-7-973,-30 10 934,0 2-1,2 3 0,-69 41 1,102-55-609,1 1 1,0 0 0,0 1 0,1 1-1,0 0 1,0 0 0,1 0-1,1 1 1,0 1 0,0 0 0,1 0-1,-8 20 1,14-29-152,0-1 1,0 1-1,0 0 1,0 0-1,1 0 0,-1-1 1,1 1-1,0 0 0,0 0 1,0 0-1,0 0 0,0 0 1,1 0-1,-1 0 0,1-1 1,0 1-1,0 0 0,0 0 1,0-1-1,0 1 0,1-1 1,-1 1-1,1-1 0,0 1 1,0-1-1,0 0 0,0 0 1,0 0-1,2 2 0,6 4-49,1-1 1,-1 0-1,1-1 0,23 11 0,-13-9-539,-1-1 0,2 0 0,-1-2-1,1-1 1,0 0 0,0-1 0,0-2 0,0 0-1,0-1 1,0-2 0,41-6 0,11-5-2904</inkml:trace>
</inkml:ink>
</file>

<file path=ppt/ink/ink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49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15 109 6272,'-15'-43'3072,"62"27"-3840,-28 6 5760,-1 1-6016,-7-2 0,-11-1-2304,-11 5 0</inkml:trace>
</inkml:ink>
</file>

<file path=ppt/ink/ink19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1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15 7296,'0'-1'223,"0"1"0,1-1 0,-1 0 0,0 0 0,1 0 0,-1 1 0,1-1 1,-1 0-1,1 0 0,-1 1 0,1-1 0,0 1 0,-1-1 0,1 0 0,0 1 0,0-1 0,-1 1 0,1 0 1,0-1-1,0 1 0,0 0 0,-1-1 0,1 1 0,0 0 0,0 0 0,0 0 0,0-1 0,0 1 0,-1 0 1,1 0-1,0 1 0,0-1 0,0 0 0,0 0 0,0 0 0,0 0 0,-1 1 0,1-1 0,0 0 0,0 1 1,0-1-1,-1 1 0,1-1 0,0 1 0,0 0 0,7 21 4909,-12-5-5167,-11 17 522,0 0-1,3 1 0,1 0 1,-10 56-1,14-43 269,3 1-1,1 76 0,5-102-645,1-1 1,1 1-1,0-1 0,2 0 0,0-1 0,2 0 0,15 32 0,-17-40-151,1-1-1,0 0 1,1 0-1,0-1 1,19 21-1,-21-27-88,-1-1 0,1 1 0,0-1 1,0 0-1,1-1 0,-1 0 0,1 0 0,-1 0 0,1-1 0,0 0 0,0 0 0,0 0 0,0-1 0,8 0 1,-3 0-520,1 0 1,-1-2 0,0 1 0,0-1 0,0-1 0,0 0 0,0-1 0,-1 0-1,1-1 1,-1 0 0,1-1 0,-2 0 0,13-8 0,22-18-2828</inkml:trace>
</inkml:ink>
</file>

<file path=ppt/ink/ink19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1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9984,'28'4'4992,"43"-4"-6528,-57 0 9343,29 0-7679,-11 0 128,25 0-128,-11 0 128,25 0-512,-19 0 0,19-4-1792,-16 4 0,-7-11-639,-5 2-1</inkml:trace>
</inkml:ink>
</file>

<file path=ppt/ink/ink19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1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20 258 10624,'-1'0'202,"0"0"1,-1 1 0,1-1-1,0 1 1,0-1-1,0 1 1,0 0 0,0-1-1,1 1 1,-1 0 0,0 0-1,0 0 1,0 0-1,1-1 1,-1 1 0,0 0-1,1 0 1,-1 0 0,1 0-1,-1 1 1,1-1 0,-1 0-1,1 0 1,0 0-1,0 0 1,-1 0 0,1 0-1,0 1 1,0-1 0,0 0-1,0 0 1,1 0-1,-1 0 1,0 1 0,0-1-1,1 2 1,1 0 220,-1-1-1,0 1 1,1 0-1,0-1 1,-1 1-1,1-1 1,0 1 0,0-1-1,1 0 1,-1 0-1,0 0 1,1 0-1,-1 0 1,1-1 0,0 1-1,-1-1 1,5 2-1,-1-1-383,2 2 18,0-1 0,-1-1 1,1 0-1,1 0 0,-1 0 1,0-1-1,0 0 0,13-1 1,23-1-80,0-2 0,80-15 0,-101 13 28,0-1-1,-1-1 1,0-1-1,0-1 1,-1 0-1,0-2 1,32-21 0,-50 29-20,1 1 1,0 0 0,-1-1 0,1 0 0,-1 0-1,0 0 1,0 0 0,0 0 0,0-1-1,-1 1 1,1-1 0,-1 0 0,0 0 0,0 0-1,0 0 1,-1 0 0,1 0 0,-1 0 0,0 0-1,1-7 1,-2 8-6,0 0 0,0 1-1,0-1 1,-1 0 0,1 0 0,-1 0 0,1 0-1,-1 0 1,0 1 0,0-1 0,0 0-1,0 1 1,-1-1 0,1 0 0,-1 1-1,0 0 1,-2-4 0,-2 0-13,0 1-1,0 0 1,0 0 0,0 0-1,-1 1 1,-9-5 0,-10-3-101,0 2 1,-43-12-1,64 20 101,-21-5-123,0 1 0,-1 0 1,1 3-1,-1 0 0,0 1 1,0 2-1,-49 5 0,75-5 108,-69 12-522,66-12 348,0 2-1,-1-1 0,1 0 0,0 1 1,0 0-1,0 0 0,0 0 0,0 0 1,0 1-1,0 0 0,1-1 0,-7 7 1,10-8 91,-1 0 0,1 0 1,-1 0-1,1 0 0,-1 0 0,1 0 1,0 0-1,-1 0 0,1 0 1,0 0-1,0 0 0,0 0 0,0 0 1,0 0-1,0 0 0,0 0 1,0 0-1,0 0 0,0 0 1,1 1-1,-1-1 0,0 0 0,1-1 1,-1 1-1,1 0 0,-1 0 1,1 0-1,-1 0 0,1 0 0,0 0 1,-1-1-1,2 2 0,3 5-581,10 18-2254</inkml:trace>
</inkml:ink>
</file>

<file path=ppt/ink/ink19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2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 10368,'-12'-1'5961,"30"6"387,-14-4-6213,0-1 1,0 1-1,1 1 1,-1-1-1,0 0 1,0 1 0,0 0-1,0 0 1,0 0-1,-1 1 1,1-1-1,5 6 1,45 45 6,-29-28 2,-16-16-17,34 33-196,-41-40-93,0 1 0,1-1 0,-1 1 0,0 0 0,0 0 0,-1 0 0,1 0 0,-1 0 0,1 0 0,-1 0 0,0 1 0,1 5 0,-2-9 119,0 1 0,1-1 0,-1 0 0,0 0 0,0 1 0,0-1 0,0 0 0,0 1 0,0-1 0,0 0 0,0 1 0,0-1 0,0 0 0,0 0 0,0 1 0,0-1 0,0 0 0,0 1 0,0-1 0,0 0 0,0 1 0,0-1 0,-1 0 0,1 0 0,0 1 0,0-1 0,0 0 0,0 0 0,-1 1 0,1-1 0,0 0 0,0 0 0,0 1 0,-1-1 0,1 0 0,0 0 0,-1 0 0,1 0 0,0 0 0,0 1 0,-1-1 0,1 0 0,0 0 0,-1 0 0,1 0 0,0 0 0,-1 0 0,1 0 0,0 0 0,0 0 0,-1 0 0,1 0 0,0 0 0,-1 0 0,1 0 0,0 0 0,-1-1 0,1 1 0,0 0 0,0 0 0,-1 0 0,1 0 0,0 0 0,-1-1 0,-12-16-3157,9 6 1003,-2-1-128</inkml:trace>
</inkml:ink>
</file>

<file path=ppt/ink/ink19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2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791 14 3200,'-1'0'65,"-31"5"1514,12-13 2707,14 7-955,18 0-2246,-9 0-792,-1 0 0,1 0-1,-1-1 1,1 2 0,0-1 0,-1 0-1,1 1 1,0-1 0,0 1-1,-1 0 1,1 0 0,0 0-1,0 0 1,-1 0 0,1 0 0,5 2-1,-5 0-96,0 1 0,-1-1 0,1 1 0,0-1 0,-1 1 0,0 0 0,0 0-1,0 0 1,0 0 0,0 0 0,0 1 0,-1-1 0,1 1 0,0 3 0,7 20 624,-1-1 1,8 51-1,4 20 153,38 89-110,19 80-104,-75-258-712,-1-1 0,0 0 0,0 1 0,-1 0 0,0-1 0,0 1 0,0-1 0,-1 1 0,0-1 0,-1 1 0,0-1 0,0 0 0,-1 0 0,-4 9 0,1-5 12,-1-1 0,-1 0 0,1-1 0,-2 0 0,1 0 1,-1-1-1,-1 0 0,-13 9 0,-9 5 52,-2-2 0,0-1 0,-1-1 0,-54 19-1,71-31-83,1 0-1,-1-2 0,-1 0 0,1 0 1,0-2-1,-1 0 0,1-2 1,-1 0-1,0 0 0,1-2 0,-1-1 1,-30-7-1,24 2-9,0-1 0,1-1 0,0-1 0,1-2 0,0 0 0,1-1 0,1-1 0,0-1 0,-27-27 0,30 22 5,0 0-1,1-2 0,1 0 1,2-1-1,-13-25 0,16 27 13,0 0-1,-14-46 0,22 59-21,1-1-1,0 0 0,1 1 1,0-1-1,1 0 0,-1 0 1,2 0-1,0 0 0,4-19 1,-2 19-34,0 0 1,2 0 0,-1 0-1,1 0 1,0 0 0,1 1-1,0 0 1,1 0 0,0 1-1,0 0 1,1 0 0,0 1-1,0 0 1,1 0 0,0 1-1,0 0 1,0 0 0,1 1-1,0 0 1,0 1 0,0 0-1,15-3 1,151-29-2608,-113 24 32,7 0-1009</inkml:trace>
</inkml:ink>
</file>

<file path=ppt/ink/ink19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3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8704,'-3'11'1776,"1"1"1,1-1-1,-1 1 1,2 0-1,0-1 1,1 16-1,5 41 1498,-5-50-3624,1 3 504,0-1-1,2 0 1,0 0 0,1-1-1,0 1 1,2-1-1,15 30 1,-20-44-105,1 0 1,0 0-1,1 0 0,-1-1 1,1 1-1,0-1 0,0 0 1,0 0-1,1 0 0,-1 0 1,1-1-1,0 0 1,0 0-1,0 0 0,0-1 1,0 0-1,1 0 0,-1 0 1,1 0-1,0-1 0,-1 0 1,1 0-1,0-1 0,0 1 1,-1-1-1,1-1 0,0 1 1,0-1-1,10-2 1,-8 0-28,0 0 1,0 0 0,-1 0 0,0-1-1,1 0 1,-2-1 0,1 1 0,0-2-1,-1 1 1,8-8 0,54-67-55,-53 60 48,-4 6-22,0-2 0,-1 1-1,-1-1 1,-1-1 0,0 1 0,7-23-1,-12 30 9,-1 1-1,0-1 1,0 0-1,-1 0 1,0 0-1,0 1 1,-1-1-1,0 0 1,-1 0-1,0 0 1,0 0-1,-1 0 1,0 1-1,-4-12 1,6 19-1,-1 1-1,1-1 1,0 1 0,0-1-1,0 1 1,-1-1-1,1 1 1,0-1 0,-1 1-1,1-1 1,0 1 0,-1-1-1,1 1 1,0 0 0,-1-1-1,1 1 1,-1 0 0,1-1-1,-1 1 1,1 0 0,-1-1-1,1 1 1,-1 0 0,1 0-1,-1 0 1,1 0 0,-1-1-1,0 1 1,1 0 0,-1 0-1,1 0 1,-1 0 0,1 0-1,-2 1 1,1-1-1,1 1 0,-1 0 0,0-1 0,0 1 0,1 0 0,-1 0-1,1 0 1,-1-1 0,0 1 0,1 0 0,0 0 0,-1 0 0,1 0 0,-1 0 0,1 0 0,0 0 0,0 0 0,0 0 0,0 0-1,-1 0 1,1 0 0,1 0 0,-1 2 0,2 21 0,1-1 0,1 1 0,0-1 0,2 0 0,1 0 0,13 28 0,16 56 0,-27-77 29,-2-1 0,-2 1 0,0 0 0,-2 1 0,-1 36 0,-3-55-1,0 0-1,0 0 1,-1 0-1,-1 0 0,0 0 1,0-1-1,-2 1 1,1-1-1,-1 0 0,-1 0 1,0-1-1,0 0 1,-1 0-1,0 0 0,-1-1 1,-16 15-1,10-13-20,0-1 0,0 0 0,-1-1 1,-1-1-1,1 0 0,-1-1 0,0-1 0,-1-1 0,0 0 0,1-1 0,-2 0 0,1-2 1,0 0-1,0-1 0,-1-1 0,1 0 0,-27-5 0,40 4-175,0 1 1,0-2-1,-1 1 0,1 0 0,0-1 1,0 0-1,1 0 0,-1 0 1,0 0-1,1-1 0,-1 1 0,1-1 1,-4-4-1,6 6-144,0 0 1,0-1-1,0 1 0,0-1 1,0 1-1,0-1 0,1 1 1,-1-1-1,0 1 0,1-1 1,0 0-1,-1 1 0,1-1 1,0 0-1,0 1 1,0-1-1,0 0 0,0 1 1,0-1-1,0 0 0,0 1 1,1-1-1,-1 0 0,1 1 1,-1-1-1,1 1 0,0-1 1,0 1-1,-1-1 0,1 1 1,0-1-1,0 1 1,0 0-1,1 0 0,0-2 1,8-9-3145</inkml:trace>
</inkml:ink>
</file>

<file path=ppt/ink/ink19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4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1455 12 9856,'0'-1'112,"2"-9"4420,-6 14 665,-11 15-483,-3-3-5382,5-8 898,-10 9 594,-52 26 0,-290 144-334,-77 55 620,309-168-1059,52-26-1015,-110 46-1,184-91 416,1-1 0,-1 1-1,1-1 1,-1-1 0,-13 2-1,17-2 74,1-1 0,0-1 0,0 1 0,-1 0 0,1-1-1,0 1 1,0-1 0,0 1 0,0-1 0,0 0-1,0 0 1,0 0 0,-3-2 0,-5-2-2745</inkml:trace>
</inkml:ink>
</file>

<file path=ppt/ink/ink19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4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9856,'-1'0'79,"1"0"0,0 0 0,-1 0 0,1 0 0,0 1 0,-1-1 0,1 0 0,0 0 0,-1 1 0,1-1 0,0 0 0,-1 1 0,1-1 1,0 0-1,0 1 0,0-1 0,-1 1 0,1-1 0,0 0 0,0 1 0,0-1 0,0 1 0,0-1 0,-1 0 0,1 1 0,0-1 0,0 1 0,0-1 0,0 0 1,0 1-1,0-1 0,1 1 0,-1-1 0,0 1 0,0-1 0,0 1 0,14 17 3574,33 17 1837,-38-28-5249,143 86 1539,-75-47-1534,31 19 98,78 52 486,-185-117-868,30 24-1722,-30-24 1503,-1 1 1,1-1-1,0 1 1,0 0-1,0-1 1,-1 1-1,1 0 1,0 0-1,-1-1 1,1 1-1,0 0 1,-1 0-1,1 0 1,-1 0-1,1 0 1,-1 0-1,0 0 1,1-1-1,-1 1 1,0 0-1,0 1 1,0-1-1,0 0 1,1 0-1,-1 0 1,-1 0-1,1 0 1,0 0-1,0 1 1,-5 2-2944</inkml:trace>
</inkml:ink>
</file>

<file path=ppt/ink/ink19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5:34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721 1 13056,'-112'74'6527,"-25"24"-9471,114-78 13440,-57 24-10496,17-10 0,-31 18-1536,25-17 128,-11-8-1152,18-2 0</inkml:trace>
</inkml:ink>
</file>

<file path=ppt/ink/ink19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1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940 119 6912,'0'0'301,"1"0"1,-1-1 0,0 1 0,1-1-1,-1 1 1,1-1 0,-1 1-1,0-1 1,0 1 0,1-1-1,-1 1 1,0-1 0,0 0-1,0 1 1,0-1 0,1 1-1,-1-1 1,0 0 0,0 1-1,0-1 1,0 1 0,-1-1 0,1 0-1,0 1 1,0-1 0,0 1-1,0-1 1,-1 1 0,1-1-1,0 0 1,0 1 0,-1-1-1,1 0 1,-22-22 2215,-36-14-1510,47 31-799,0 0 1,-1 1-1,0 0 0,0 1 1,0 1-1,-1-1 1,1 2-1,-1 0 0,0 0 1,0 2-1,1-1 1,-25 3-1,-7 9 155,1 1-1,0 3 1,-79 38 0,-97 71 605,196-108-869,-1 2 1,2 0-1,1 2 0,0 0 1,1 1-1,-23 34 1,37-47-58,1 0 0,0 0 0,1 1 0,-4 10 0,7-17-41,0 0-1,0 0 0,1 1 0,-1-1 0,1 0 0,-1 0 0,1 1 0,0-1 0,0 0 0,0 1 1,0-1-1,0 0 0,1 1 0,-1-1 0,1 0 0,-1 1 0,1-1 0,0 0 0,0 0 0,0 0 1,0 0-1,0 0 0,2 2 0,1 0-11,0-1 1,0 0 0,0 0-1,1 0 1,-1 0-1,1-1 1,0 1-1,0-1 1,0 0-1,0-1 1,0 1 0,9 0-1,77 5-70,-31-4 63,240 45 18,-243-35 0,-5-2 0,-1 3 0,83 33 0,-68-18 33,-1 3 0,63 42 0,-100-56 44,-1 2 1,-1 0-1,-1 2 0,-1 1 1,-1 1-1,40 52 0,-55-64 50,-1-1-1,-1 1 1,1 1-1,-2-1 1,0 1-1,0 0 1,2 17-1,-5-23-28,-1 0-1,-1 0 0,1 0 1,-1 0-1,0 1 0,-1-1 1,0 0-1,0 0 0,0 0 1,-1 0-1,0 0 0,-1 0 0,1-1 1,-1 1-1,-1-1 0,-4 8 1,-9 6 143,-1 0-1,-1-1 1,-1 0 0,0-2 0,-2-1-1,-39 24 1,47-32-173,0-2 0,-1 0-1,1 0 1,-1-2 0,0 0 0,-1 0 0,1-2-1,-1 1 1,-18-1 0,9-2-46,0-2 0,0 0 1,0-1-1,-40-11 0,47 9-10,1-1 0,-1-1-1,1-1 1,0 0-1,1-1 1,-1-1 0,2-1-1,0 0 1,0-1 0,-14-14-1,20 17-59,1 0 0,0-1 0,1 0 0,-1 0 0,2-1 0,0 1 0,0-1 0,1-1 0,0 1 0,1-1 0,0 0 0,1 0 0,0 0 0,1 0 0,-1-22 0,3 29-49,0 1-1,1 0 0,-1-1 0,1 1 1,0-1-1,0 1 0,0 0 0,0 0 1,1 0-1,0-1 0,0 1 0,0 1 1,0-1-1,1 0 0,-1 1 0,1-1 1,0 1-1,0 0 0,0 0 1,1 0-1,-1 0 0,1 0 0,-1 1 1,1 0-1,5-3 0,1 1-729,1 0 0,0 0 0,0 1 0,1 1 0,-1-1 0,1 2 1,-1 0-1,17 0 0,16 1-3035</inkml:trace>
</inkml:ink>
</file>

<file path=ppt/ink/ink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1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3584,'23'43'1792,"77"21"-640,-63-50 1792,6 11-2688,13-15 0,10 6 0,4-3 128,-8-6-512,-7-4 0,-7 3-1024,-5-3 0</inkml:trace>
</inkml:ink>
</file>

<file path=ppt/ink/ink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0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112 215 2048,'1'-4'203,"-1"1"0,1 0 1,0-1-1,0 1 0,0-1 0,0 1 0,0 0 1,1 0-1,-1 0 0,1 0 0,0 0 0,0 0 1,0 0-1,0 0 0,5-3 0,42-42 1794,-31 35-1894,1 1-1,-1 1 1,2 1 0,0 0 0,0 2 0,0 0 0,35-7 0,-18 7 80,1 1 1,-1 2-1,60 0 1,-83 5-148,0 0 1,1 2-1,-1-1 0,0 2 1,0 0-1,0 0 0,0 2 1,0 0-1,18 9 0,-26-11-18,-1 0-1,1 1 1,0 0-1,-1 1 1,0-1-1,0 1 0,0 0 1,-1 0-1,0 0 1,0 1-1,0 0 0,0 0 1,-1 0-1,0 0 1,0 0-1,-1 0 1,0 1-1,0-1 0,0 1 1,-1 0-1,1 13 1,-2-3 6,-1 0 0,0 0 0,-1 0 1,-1 0-1,-1 0 0,-1 0 0,0-1 1,-1 0-1,0 0 0,-2 0 0,0-1 1,-19 27-1,-4 1 91,-2-1 1,-73 70-1,20-30 205,-102 75 0,166-140-231,-1-2 0,0-1-1,-41 19 1,58-30-66,-1 0 0,1 0-1,0-1 1,-1 0 0,0-1-1,1 1 1,-1-1 0,0-1 0,0 1-1,0-1 1,0 0 0,1-1-1,-1 0 1,0 0 0,0 0-1,1-1 1,-1 0 0,1 0 0,-1 0-1,-5-4 1,10 5-17,0 0 0,0 0 0,0 0 1,0 0-1,1 0 0,-1-1 0,0 1 0,1-1 0,-1 1 1,1-1-1,0 1 0,-1-1 0,1 0 0,0 0 0,0 1 1,0-1-1,0 0 0,0 0 0,0 0 0,1 0 0,-1 0 1,1-1-1,-1 1 0,1 0 0,0 0 0,0 0 0,0 0 1,0 0-1,0 0 0,1-1 0,-1 1 0,0 0 0,1 0 0,0 0 1,-1 0-1,1 0 0,0 0 0,0 0 0,0 1 0,0-1 1,1 0-1,-1 0 0,0 1 0,3-3 0,0 0-18,-1 1 0,1 0-1,0-1 1,0 1 0,0 1-1,0-1 1,0 1-1,1-1 1,-1 1 0,1 1-1,0-1 1,-1 1 0,1-1-1,0 1 1,0 1 0,0-1-1,0 1 1,8 0 0,15 5-112,1 2 0,28 11 0,35 9 112,-25-14 139,130 10 0,-167-23-1406,52-6 0,-58 3-129</inkml:trace>
</inkml:ink>
</file>

<file path=ppt/ink/ink19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2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10496,'-19'0'5248,"24"46"-4225,-1-33 7809,-4 19-8576,0-6 0,10 6 0,-1-8 0,5 15-640,-5-7 0,14-18-2816,-3-2 128,17-19-255,-8-2-1</inkml:trace>
</inkml:ink>
</file>

<file path=ppt/ink/ink19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2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13440,'-52'30'6655,"95"-25"-16254,-34-5 13567,34 0-7552,-11 0 0</inkml:trace>
</inkml:ink>
</file>

<file path=ppt/ink/ink19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8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3 374 6784,'-3'-13'2310,"6"13"752,-3 6 3661,0 3-6632,0 1 346,-1 0 0,1 0 0,1 0 0,0 0 0,0 0 0,1 0 0,0 0 0,1-1 0,0 1 0,1-1-1,-1 1 1,2-1 0,7 13 0,-2-8-151,0 0 0,1-1 0,0 0 0,15 12 0,-19-19-214,0-1-1,0 0 0,1 0 0,0-1 0,0 0 0,0 0 0,0-1 0,1 0 0,-1 0 0,1-1 0,11 1 0,2 0 9,1-1 1,0-2-1,-1 0 0,1-2 1,0 0-1,-1-1 1,1-2-1,-1 0 0,0-1 1,-1-2-1,1 0 1,30-17-1,-19 6 58,-1-1-1,0-2 1,-2-1 0,33-34-1,-49 44-81,-1-1 0,0 0 0,-2-1-1,1 0 1,-2-1 0,0-1 0,-1 1-1,-1-1 1,0-1 0,9-32-1,-15 43-47,-1-1 0,1 1 0,-1-1 0,-1 0 0,0 0 0,0 1 0,0-1 0,-1 0 0,0 0-1,0 1 1,-1-1 0,0 1 0,0-1 0,-1 1 0,0 0 0,0 0 0,-1 0 0,0 0 0,0 1-1,-1 0 1,0 0 0,0 0 0,0 0 0,0 1 0,-1-1 0,-8-4 0,0 2-33,0 0-1,-1 2 1,0 0 0,-1 0 0,1 2-1,-1 0 1,0 0 0,0 2 0,0 0 0,-18 0-1,-4 4-97,0 3 0,0 1 0,0 1-1,1 2 1,1 2 0,-1 2 0,2 0-1,-40 23 1,57-26-85,0 1-1,1 0 1,1 2-1,-1 0 1,2 0-1,-26 30 1,33-33-129,0 0 0,1 1 0,1 0 0,0 0 0,0 0 0,1 0-1,0 1 1,1 0 0,1 0 0,0 0 0,-3 23 0,6-31 120,-1 0 0,1 0-1,0 0 1,0 0 0,0 0 0,0 0-1,1 0 1,0 0 0,0 0 0,0 0-1,0 0 1,0 0 0,1-1-1,0 1 1,0-1 0,0 1 0,0-1-1,0 0 1,1 1 0,-1-1-1,1 0 1,0-1 0,0 1 0,0 0-1,0-1 1,6 3 0,31 25-3260</inkml:trace>
</inkml:ink>
</file>

<file path=ppt/ink/ink19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9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15 9600,'-17'-12'2762,"12"10"3240,4 22-2015,1-20-3981,2 104 2844,6 55-3077,-4-73 996,11 264 1321,-13-315-1983,17 195 363,-13-188-449,1 0 0,3-1 0,21 61 0,-29-97-96,0 1-1,1-1 0,-1-1 0,1 1 0,0 0 0,0-1 0,1 1 0,0-1 0,-1 0 0,1 0 0,1 0 1,-1-1-1,0 0 0,7 4 0,-8-6-173,0 1 0,0-1 0,0-1-1,0 1 1,0 0 0,0-1 0,0 1 0,0-1 0,0 0 0,0 0 0,0-1 0,0 1 0,0 0-1,1-1 1,-1 0 0,0 0 0,-1 0 0,1 0 0,0 0 0,0 0 0,0-1 0,-1 0 0,1 1 0,-1-1-1,1 0 1,-1 0 0,0 0 0,4-5 0,23-28-3122,-3 5-84</inkml:trace>
</inkml:ink>
</file>

<file path=ppt/ink/ink19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9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15 330 12800,'-11'42'6399,"8"37"-8831,3-63 12800,14 32-10368,-5-9 128,5 7-256,-5-7 0,20-3-1024,-6-13 0,19-34-2304,-8-1 128</inkml:trace>
  <inkml:trace contextRef="#ctx0" brushRef="#br0" timeOffset="1">124 1 15360,'-40'12'7679,"60"-1"-10495,-15-11 13696,13 3-13696,2-3 0,3-3-4864,-4-1 129</inkml:trace>
</inkml:ink>
</file>

<file path=ppt/ink/ink19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2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10496,'0'3'1020,"1"0"0,-1 0 0,1 0 0,0 0 0,0 0 0,0 0 0,1 0 1,-1 0-1,3 3 0,13 33 2880,1 79-3413,-15-86-299,2-1-1,0 1 1,20 57-1,-15-73-10,-3-22-44,-6-28-16,-23-36 10,15 51-36,0 1 1,2-2-1,-4-23 0,8 36-57,0 1 0,1-1 0,0 1 0,0 0 0,1-1 0,0 1 0,0 0 0,1-1 0,-1 1 0,1 0 0,0 0 0,1 0 0,0 0 0,4-7 0,-2 7 12,0-1-1,0 1 1,0 0-1,0 0 1,1 1 0,0-1-1,1 1 1,-1 0-1,1 1 1,0 0-1,0 0 1,0 1 0,0-1-1,1 1 1,-1 1-1,1 0 1,0 0 0,0 0-1,0 1 1,-1 0-1,10 0 1,13 2 26,0 1 0,-1 1 1,0 2-1,0 1 0,0 1 0,36 14 0,-53-17-84,0 1 0,0 1 0,0-1 0,-1 2 0,1 0-1,-2 0 1,1 1 0,-1 0 0,0 1 0,-1 0 0,0 1-1,0-1 1,-1 2 0,-1-1 0,1 1 0,8 19-1,-13-23-87,-1 1-1,0-1 1,0 1-1,0-1 0,-1 1 1,0 0-1,0 0 1,-1 0-1,0 0 0,-1 0 1,-1 8-1,-14 25-5369,15-36 1886</inkml:trace>
</inkml:ink>
</file>

<file path=ppt/ink/ink19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3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0 261 9856,'1'5'863,"0"0"-1,0-1 1,1 1 0,0-1 0,0 1 0,0-1 0,0 0-1,1 0 1,4 7 0,0-3-44,0 0 0,1 0 0,15 12 0,-6-8-595,1-1 0,0 0-1,28 11 1,-26-14-12,1-2-1,0 0 1,0-2-1,1 0 1,-1-1-1,1-1 1,0-1-1,0-2 1,0 0-1,-1-1 0,1-1 1,-1 0-1,1-2 1,-1-1-1,-1-1 1,1 0-1,-1-2 1,0 0-1,-1-1 1,0-1-1,-1-1 1,21-17-1,-34 25-146,0-1 0,0-1-1,0 1 1,0-1 0,-1 1 0,0-1-1,0 0 1,-1-1 0,1 1 0,-2-1 0,1 1-1,-1-1 1,1 0 0,-2 0 0,1 0-1,-1 0 1,0 0 0,-1 0 0,0-1-1,0 1 1,0 0 0,-1 0 0,0 0-1,0 0 1,-1 0 0,0 0 0,-4-9-1,4 10-35,-1 0-1,0 1 1,0 0-1,-1 0 1,1 0-1,-1 0 1,0 0-1,-1 1 1,1-1-1,-1 1 1,0 1-1,0-1 0,0 0 1,0 1-1,-1 0 1,1 1-1,-1-1 1,-6-1-1,-12-7 50,7 3-57,1 0 1,-1 2-1,-1 0 0,1 1 1,-1 0-1,0 2 0,0 0 1,0 1-1,-1 1 0,1 1 1,0 0-1,0 1 0,-1 1 1,-26 7-1,15-4-98,1 2-1,0 1 1,0 1-1,-32 14 1,54-20-204,0 1 0,-1-1 0,1 1 0,0 1 0,1-1 0,-1 1 0,1 0-1,0 1 1,0-1 0,1 1 0,-1 0 0,1 1 0,1-1 0,-1 1 0,1 0 0,0 0 0,1 0 0,-1 1 0,2-1 0,-1 1 0,-1 8 0,4-12 5,-1-1-1,1 0 1,0 1 0,1-1 0,-1 0 0,0 0 0,1 1 0,0-1 0,0 0 0,0 0-1,0 0 1,0 0 0,1 0 0,-1 0 0,1 0 0,0 0 0,0-1 0,0 1 0,0-1 0,0 1-1,1-1 1,-1 0 0,1 0 0,4 3 0,-2-1-117,34 29-3340</inkml:trace>
</inkml:ink>
</file>

<file path=ppt/ink/ink19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3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6 11008,'-10'-6'797,"-2"6"6196,5 13 405,3 5-5883,-1 22-823,3 0 0,4 81 1,1-70-637,22 329 1864,18 6-1088,-40-369-827,32 196 48,-28-180-82,2-1 1,1 1-1,1-2 1,21 42-1,-28-66-27,0 0 0,0 0 0,1 0 0,0-1 0,0 1-1,0-1 1,1 0 0,0-1 0,0 0 0,10 7 0,-12-10-120,1 0-1,0 0 1,-1 0 0,1 0-1,0-1 1,0 0-1,0 0 1,0 0 0,0-1-1,0 0 1,0 0 0,0 0-1,0 0 1,0-1 0,0 0-1,0 0 1,0 0-1,6-3 1,6-3-1591,0-1 0,0 0 0,0-2 0,-1 0 0,26-21 0,-7 0-2094</inkml:trace>
</inkml:ink>
</file>

<file path=ppt/ink/ink19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4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1 125 8064,'20'-23'3968,"54"12"-2304,-54 6 6527,46-3-7167,-15-4 0,58 5 128,-24 0 0,18-9-1792,-23 7 128,9 5-128,-14 1 0,-10-10-2560,-11 6 0</inkml:trace>
</inkml:ink>
</file>

<file path=ppt/ink/ink19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4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52 463 11136,'14'10'5503,"-10"38"-5631,1-41 8448,1 25-8192,-6-5 128,14 9-256,-5-4 0,14-2-1920,-4-2 128,10-17-1280,-11 1 1</inkml:trace>
  <inkml:trace contextRef="#ctx0" brushRef="#br0" timeOffset="1">81 34 15616,'-80'-11'7807,"103"11"-18686,-14 0 15102,24-16-8318,-9 9-1</inkml:trace>
</inkml:ink>
</file>

<file path=ppt/ink/ink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0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2816,'0'4'1408,"46"-11"-384,-26 1 1280,8 3-1920,9 3 128,20-7 0,-2 7 128,8 0-896,-3 0 128,-3 0 384,-11 0 128,-9 0-768,-8 7 128,-1 2-1024,-5-2 128</inkml:trace>
</inkml:ink>
</file>

<file path=ppt/ink/ink19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5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504 60 9472,'0'-2'460,"0"-1"1,-1 0-1,1 0 1,-1 0-1,0 1 1,0-1-1,0 1 1,0-1-1,-1 0 1,1 1-1,-1 0 1,1-1-1,-1 1 1,0 0-1,0 0 1,0 0-1,0 0 1,0 0-1,0 0 1,-1 1-1,1-1 1,-1 1-1,1 0 1,-1-1-1,1 1 1,-1 0-1,-5-1 1,0 2-97,0 0 0,0 0 0,0 0-1,0 1 1,0 1 0,0-1 0,0 1 0,1 0 0,-15 7 0,-15 8-146,0 1 1,2 2 0,-42 29-1,55-32 137,-1 1 1,2 1-1,-26 30 0,40-41-292,0 0 0,1 1 0,1 0 0,-1 0 0,2 0 0,-1 1 0,1 0 0,1-1-1,-1 1 1,2 1 0,-3 15 0,4-21-69,1 0 0,-1 0 0,1 1-1,0-1 1,1 0 0,-1 0 0,1 0 0,0 1-1,1-1 1,-1 0 0,1 0 0,0-1 0,0 1-1,1 0 1,-1-1 0,1 1 0,0-1 0,0 0 0,0 0-1,6 6 1,-3-5-68,1 0-1,0-1 1,-1 0-1,1 0 1,1 0-1,-1-1 1,1 0-1,-1 0 1,1-1-1,0 0 1,14 2-1,2-2-341,0 0 0,1-2 1,-1-1-1,1-1 0,28-5 0,111-35-4513,-86 21 1345</inkml:trace>
</inkml:ink>
</file>

<file path=ppt/ink/ink19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5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36 6272,'-1'-5'726,"-4"-18"841,9 15 2241,0 12 1644,5 17-3416,7 48 1564,-7 24-3349,-1 15-390,60 336 3317,-19-206-2591,87 248-1,-132-468-602,-7-19 9,-18-28 15,12 14 7,-2 0 24,1-1 0,0-1-1,1 0 1,1-1-1,-12-33 1,19 45-27,-1 0-1,1 0 1,1 0 0,-1 0 0,1-1 0,0 1-1,0 0 1,1 0 0,0-1 0,0 1-1,0 0 1,1 0 0,0 0 0,0 0 0,0 1-1,1-1 1,0 0 0,0 1 0,0 0 0,1 0-1,7-8 1,-4 6 24,0 1 0,0 0 1,0 0-1,1 1 0,0 0 0,1 0 0,-1 1 1,1 0-1,-1 0 0,1 1 0,0 0 0,11-1 0,5-1 135,1 1-1,0 2 1,30 0-1,-47 2-111,1 1-1,-1 0 1,1 1 0,-1-1-1,0 2 1,1-1 0,-1 2 0,-1-1-1,1 1 1,0 0 0,-1 1-1,0 0 1,0 0 0,0 1-1,-1 0 1,0 0 0,0 1-1,0 0 1,-1 0 0,0 1-1,8 12 1,-7-7-41,0 0-1,0 0 1,-1 0-1,-1 1 1,0 0-1,-1 0 1,-1 1-1,0-1 1,-1 1-1,0 0 1,-2-1-1,1 1 1,-3 19-1,-8 10-360,8-38 14,0 0 1,0 1-1,0-1 0,1 1 0,0-1 1,0 1-1,1 0 0,0-1 0,0 1 1,0 0-1,3 10 0,5-14-3169,-4-3-364</inkml:trace>
</inkml:ink>
</file>

<file path=ppt/ink/ink19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5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0 227 11008,'62'28'9918,"2"2"-4190,-2-10-5737,-47-17 110,0 0 0,0-1 1,0-1-1,1 0 0,-1-1 1,0-1-1,1 0 0,-1-1 0,0 0 1,0-2-1,0 0 0,-1 0 1,1-2-1,-1 0 0,0 0 1,0-1-1,-1-1 0,0 0 1,13-12-1,-21 16-48,-1 0 0,0 0 0,0-1 0,-1 0-1,0 0 1,1 0 0,-1 0 0,-1-1 0,1 1 0,-1-1 0,0 1-1,-1-1 1,1 0 0,-1 0 0,0 0 0,0 1 0,-1-10 0,0 10-34,0 0 0,0 0 0,-1 1 0,0-1 0,0 0 0,0 0 0,-1 1 0,1-1 0,-1 1 0,0-1 0,0 1 0,-1 0 0,1 0 0,-1 0 0,0 0 0,0 0 0,-1 0 0,1 1 0,-1 0 0,1-1 0,-1 1 0,0 1 0,-6-4 0,-4 0 19,-1 0 0,0 2 0,0-1 0,0 2 1,0 0-1,-1 1 0,1 0 0,-1 2 0,0-1 0,1 2 0,-1 0 0,1 1 0,-18 4 0,22-3-3,-1 1 0,1 0 0,-1 0 0,1 1 0,1 1 0,-1 0 0,1 0 0,0 1 0,0 0 0,1 1 0,0 0 0,0 0 0,1 1 0,0 0 0,1 1 0,-1-1 0,2 1 0,0 1 0,0-1 0,1 1 0,0 0 0,1 1 0,0-1 0,-4 21 0,7-23-16,0 0-1,1-1 1,0 1-1,0 0 1,1 0-1,0-1 1,1 1-1,0 0 1,0-1-1,1 1 1,0-1 0,0 0-1,1 0 1,0 0-1,1-1 1,5 8-1,1 0-26,1-1-1,0 0 1,1-1-1,1 0 1,0-1-1,20 13 1,-17-14-179,0-1 0,0 0 0,1-2 0,0 0 0,1-1 0,0 0 0,0-2-1,0 0 1,1-2 0,0 0 0,-1-1 0,23 0 0,50-6-3269,-14-4-512</inkml:trace>
</inkml:ink>
</file>

<file path=ppt/ink/ink19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6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183 439 8704,'-1'0'242,"0"-1"1,0 1 0,0 0 0,0-1-1,0 1 1,0 0 0,0 0 0,1 0-1,-1 0 1,0-1 0,0 1-1,0 1 1,0-1 0,0 0 0,0 0-1,0 0 1,0 0 0,0 1 0,0-1-1,1 0 1,-1 1 0,0-1-1,0 1 1,0-1 0,1 1 0,-1-1-1,0 1 1,0-1 0,1 1-1,-1 0 1,0-1 0,1 1 0,-1 0-1,1 0 1,-1-1 0,1 1 0,0 0-1,-1 0 1,1 0 0,0 0-1,-1 1 1,1 24 5866,2-7-5234,-1-12-1542,1 2 739,0 0 0,0 0-1,1 0 1,0-1 0,0 1-1,1-1 1,0 1 0,0-1-1,1-1 1,0 1 0,1-1 0,0 1-1,0-2 1,0 1 0,1-1-1,0 0 1,0 0 0,1-1-1,-1 0 1,1 0 0,0 0 0,1-1-1,-1-1 1,17 5 0,-1-1 104,1-2-1,0 0 1,0-2 0,0-1 0,0-1 0,0-1 0,32-4 0,-40 2-86,1-1-1,0-1 1,-1-1 0,1 0-1,-1-1 1,-1-1-1,1 0 1,-1-2 0,19-13-1,-9 7 43,-2-2-1,0-1 1,-1-1-1,-1-1 1,24-29-1,-37 39-63,0 1-1,-1-2 0,-1 1 1,1-1-1,-2 0 0,0 0 0,0-1 1,-1 0-1,0 0 0,-1 0 0,0-1 1,2-15-1,-5 21-47,0-1 0,0 0 0,-1 1 0,0-1 0,0 0 0,0 1 0,-1-1 0,0 0 0,-1 1 0,0-1 0,0 1 0,-1 0 0,0 0 0,0 0 0,0 0 0,-1 0 1,0 0-1,0 1 0,-9-10 0,7 7-16,-2-1 4,0-1 0,-1 1-1,0 0 1,0 1-1,-1 0 1,0 1 0,-1 0-1,1 1 1,-2 0-1,1 0 1,-1 1 0,0 1-1,-24-8 1,27 9-8,-17-5-29,-1 0 0,-1 2-1,1 2 1,-1 0 0,0 1 0,0 2 0,-45 2-1,72 0 29,-29 0-93,-1 2-1,1 1 1,0 1-1,0 2 1,1 1 0,-47 17-1,58-18-45,1 1 0,0 0 1,0 1-1,1 1 0,1 1 0,-1 0 0,1 1 0,-26 25 0,36-31 38,-1 0-1,1 1 0,1-1 1,-1 1-1,1 0 0,0 0 0,0 1 1,1-1-1,-1 1 0,2 0 1,-1 0-1,1 0 0,0 0 0,0 0 1,1 0-1,0 1 0,0-1 1,1 0-1,0 1 0,0-1 0,0 1 1,1-1-1,1 0 0,-1 0 1,1 1-1,3 8 0,3-3-177,0-1-1,0 0 0,1 0 1,1 0-1,0-1 1,1-1-1,0 0 0,0 0 1,1-1-1,0-1 1,1 0-1,17 9 0,-10-8 21,0-1 0,1-1-1,-1-1 1,1 0 0,0-2-1,1-1 1,-1 0 0,1-1 0,-1-2-1,27-2 1,23-4-830,112-26 0,-176 30 1035,34-8-303,-1-3 1,0-1 0,71-36-1,-82 28 1216,-29 20 783,-15 17 490,8-5-1713,0 1 0,0 0 0,1 0 0,0 0-1,1 0 1,1 1 0,-1 0 0,2 0 0,0 0 0,0 1 0,1-1 0,1 1 0,0-1 0,1 1 0,2 23 0,3 15 42,3 0 0,19 71 0,-18-84-101,47 262 900,-45-199-925,-4 1 0,-11 186 0,4-280-429,-1-1 0,1 1 0,-1-1 0,-1 0-1,1 1 1,-1-1 0,0 0 0,-1 0 0,0 0 0,0-1-1,0 1 1,-6 7 0,-1-7-1569,5-17-1792,0-3-512</inkml:trace>
</inkml:ink>
</file>

<file path=ppt/ink/ink19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7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39 8064,'-1'0'331,"-1"1"1,1 0 0,0-1-1,0 1 1,0 0-1,-1 0 1,1 0 0,0 0-1,0 0 1,0 0-1,0 0 1,1 0 0,-1 0-1,0 0 1,0 0-1,1 1 1,-1-1 0,1 0-1,-1 0 1,1 1 0,-1-1-1,1 0 1,0 2-1,-1 2 504,1 0-1,0-1 1,0 1-1,0 0 1,1 0-1,-1-1 1,3 6 0,12 34 2913,0-13-4574,-9-21 868,1 0 0,-1 0 0,2-1 0,-1 0 0,1 0 0,1-1 0,-1 0 0,1 0 1,1-1-1,-1 0 0,1-1 0,1 0 0,-1-1 0,1 0 0,0 0 0,0-1 1,0-1-1,1 1 0,-1-2 0,1 0 0,-1 0 0,1-1 0,0-1 0,0 0 0,0 0 1,-1-2-1,1 1 0,0-1 0,-1-1 0,1 0 0,-1 0 0,0-2 0,0 1 1,0-1-1,-1-1 0,0 1 0,0-2 0,15-12 0,-19 14-18,0-1 0,0 1 1,0-2-1,-1 1 0,0-1 0,0 1 0,-1-1 0,1-1 0,-2 1 0,1-1 0,-1 1 1,0-1-1,-1 0 0,0 0 0,0 0 0,0 0 0,-1-1 0,-1 1 0,1 0 0,-1-1 1,-1 1-1,-2-15 0,3 22 0,0 1 1,0-1-1,0 0 1,0 0-1,0 1 1,0-1-1,0 0 0,0 1 1,0-1-1,-1 0 1,1 1-1,0-1 1,0 0-1,-1 1 1,1-1-1,0 0 1,-1 1-1,1-1 1,-1 1-1,1-1 0,-1 1 1,1-1-1,-1 1 1,1-1-1,-1 1 1,0-1-1,1 1 1,-1 0-1,0-1 1,0 1 4,1 1 1,-1-1-1,1 1 1,0-1-1,-1 0 1,1 1-1,0-1 1,0 1-1,-1-1 1,1 1-1,0-1 1,0 1-1,0-1 1,0 1 0,0-1-1,0 1 1,0-1-1,-1 1 1,1-1-1,1 1 1,-1-1-1,0 1 1,0-1-1,0 1 1,0-1-1,0 1 1,0-1-1,0 1 1,1-1 0,-1 1-1,0-1 1,0 0-1,1 1 1,-1-1-1,0 1 1,1-1-1,0 1 1,8 14 63,1-1 0,0 0 0,1 0 0,1-1 0,0-1 1,1 0-1,0-1 0,0 0 0,1-1 0,1 0 0,0-2 0,0 1 0,1-2 1,19 7-1,10 2-117,0-2 0,2-2 0,90 11 0,151-2 280,-277-20-256,0 0 0,0-1 0,0 0 0,1-1 0,-1 0 0,0-1 0,-1 0 0,1-1 0,0 0 0,-1-1 0,1 0 0,-1-1 0,0 0 0,0 0 0,11-9 0,-16 10 0,-1 0 0,1 0 0,-1 0 0,0 0 0,0-1 0,-1 1 0,1-1 0,-1 0 0,0 0 0,-1 0 0,1 0 0,-1-1 0,0 1 0,0-1 0,0 0 0,-1 1 0,0-1 0,0 0 0,-1 0 0,0 0 0,0 1 0,0-1 0,0 0 0,-1 0 0,0 0 0,0 1 0,-1-1 0,1 0 0,-1 1 0,-5-9 0,5 7 15,-2 0-1,1 0 1,-1 0-1,0 1 1,0-1-1,-1 1 1,0 0-1,0 0 1,0 1-1,-1-1 1,0 1-1,0 1 1,0-1-1,-1 1 1,1 0-1,-1 0 1,0 1-1,0 0 1,0 0-1,-1 1 1,1-1-1,-1 2 1,1-1-1,-16 0 1,9 3-1,1 2 1,-1-1 0,0 2 0,1 0-1,0 0 1,0 2 0,0-1 0,0 1-1,1 1 1,0 1 0,0-1 0,1 2-1,-20 18 1,23-19-10,0-1 0,0 1 0,1 1-1,0-1 1,1 1 0,0 0 0,0 1 0,1 0 0,0-1 0,1 2-1,0-1 1,0 0 0,1 1 0,1 0 0,0-1 0,0 1 0,1 0-1,0 15 1,2-20-6,0 0-1,0-1 1,0 1-1,1-1 0,0 0 1,0 1-1,0-1 1,0 0-1,1 0 0,0 0 1,0 0-1,1-1 1,-1 1-1,1-1 0,0 0 1,0 0-1,5 4 1,0-2-14,0 0 0,0-1-1,1 0 1,-1 0 0,1-1 0,0 0 0,16 3 0,11 2-588,1-2 1,51 2-1,16-6-3967,-47-3 708</inkml:trace>
</inkml:ink>
</file>

<file path=ppt/ink/ink19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8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281 3 10752,'-6'-1'834,"-1"0"1,1 1 0,-1 0 0,0 0-1,1 1 1,-1 0 0,1 0 0,-1 0-1,1 1 1,-11 4 0,0 3 7,1 0-1,-26 19 1,32-21-1072,-15 9 436,-34 26 338,56-39-472,1-1 1,-1 1 0,1 0-1,-1 0 1,1-1-1,0 1 1,0 1-1,1-1 1,-1 0 0,1 0-1,-1 1 1,1-1-1,0 1 1,0-1-1,0 1 1,0 6 0,1-8-45,0-1 0,0 0 0,1 1 0,-1-1 1,0 0-1,0 0 0,1 1 0,-1-1 1,1 0-1,-1 0 0,1 0 0,-1 0 0,1 1 1,0-1-1,-1 0 0,1 0 0,0 0 0,0-1 1,0 1-1,0 0 0,0 0 0,0 0 1,0-1-1,0 1 0,0 0 0,0-1 0,2 1 1,46 10 222,-43-10-204,400 46 1019,-383-44-901,1 0 0,-1 2-1,38 12 1,-51-13-60,-1 0 0,1 1 0,-1-1 0,0 2 0,0-1 0,-1 1 0,1 1 0,-2-1 0,1 1 0,9 12-1,-15-17-65,0 0-1,0 0 1,-1 0-1,1 0 1,-1 0-1,0 1 1,0-1-1,0 1 1,0-1-1,0 1 1,0-1-1,0 1 1,-1-1-1,1 1 1,-1-1-1,0 1 1,0 0-1,0-1 1,0 1-1,0 0 1,-1-1-1,1 1 0,-1-1 1,0 1-1,0-1 1,0 1-1,0-1 1,0 1-1,0-1 1,-3 5-1,-2-1 51,0 1-1,0-1 0,-1-1 0,0 1 0,0-1 1,0 0-1,-15 7 0,7-4 7,-1 0 0,0-2 1,-1 0-1,0-1 0,-23 4 0,14-3-5,-30 7 89,-59 7 0,99-19-446,0 1-1,-1-2 1,1 0 0,0-1-1,0-1 1,0 0 0,0-2 0,-22-6-1,37 10 194,1 0-1,-1 0 0,0 0 0,1 0 0,-1 0 1,1 0-1,-1-1 0,1 1 0,-1 0 0,1 0 1,-1-1-1,1 1 0,-1 0 0,1 0 0,-1-1 1,1 1-1,-1 0 0,1-1 0,0 1 0,-1-1 1,1 1-1,-1-1 0,1 1 0,0-1 0,0 1 0,-1-1 1,1 1-1,0-1 0,0 1 0,0-1 0,-1 1 1,1-2-1,2 0-354,0 1 0,-1 0 1,1-1-1,0 1 0,0 0 0,0 0 1,0 0-1,0 0 0,0 1 0,1-1 1,-1 0-1,3 0 0,43-12-3304,0 2 0</inkml:trace>
</inkml:ink>
</file>

<file path=ppt/ink/ink19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8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1 11264,'-2'1'303,"0"1"1,1-1 0,-1 1 0,1 0 0,-1-1-1,1 1 1,0 0 0,0 0 0,-1 0-1,1 0 1,0 0 0,1 0 0,-1 0 0,0 0-1,1 0 1,-1 1 0,1-1 0,0 2-1,-1 48 6310,2-30-4790,-11 209 662,2-99-2389,8-119-114,-3 377 1082,25-128-621,-15-217-528,1-1 1,3-1 0,32 82 0,-39-115-53,0 0 0,2-1 0,-1 0-1,1 0 1,0 0 0,1-1-1,0 0 1,0 0 0,12 9 0,-16-14-76,0-1 1,1 0 0,-1 0-1,1 0 1,-1 0-1,1-1 1,0 1 0,-1-1-1,1 0 1,0 0 0,0-1-1,0 1 1,0-1 0,0 1-1,0-1 1,0-1-1,0 1 1,0-1 0,0 1-1,0-1 1,-1 0 0,1 0-1,0-1 1,0 1-1,-1-1 1,1 0 0,-1 0-1,1 0 1,2-3 0,34-32-3308,-6 2-85</inkml:trace>
</inkml:ink>
</file>

<file path=ppt/ink/ink19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9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1 183 11520,'34'-10'5759,"83"10"-8062,-94 0 10750,77-13-8063,-26 1 0,67-15 0,-33 8 0,29-13-1024,-39 8 0,-4 1-896,-23 7 128,-14 13-1792,-14-1 129</inkml:trace>
</inkml:ink>
</file>

<file path=ppt/ink/ink19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49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4 397 11648,'-3'5'5047,"10"6"-545,26 16 1397,-6-4-6222,-16-12 378,0-2 0,0 0 1,1 0-1,0-1 1,0 0-1,1-1 1,0-1-1,0 0 1,1-1-1,0 0 1,0-1-1,0-1 1,0 0-1,0-1 0,1 0 1,-1-1-1,1-1 1,-1 0-1,18-3 1,10-5 102,-1-2 0,0-2-1,-1-1 1,59-29 0,-84 34-97,0 1 0,0-2 1,-1 0-1,24-20 0,-32 24-42,-1-1 1,0 1-1,0-1 0,0 0 0,-1 0 1,0 0-1,0-1 0,-1 1 1,1-1-1,-2 0 0,1 0 1,-1 0-1,2-10 0,-2 8-25,-2 0 1,1 1-1,-1-1 0,-1 0 1,1 0-1,-1 1 0,-1-1 1,0 0-1,0 1 0,-1-1 1,0 1-1,0 0 0,-1 0 0,-5-9 1,-3 4-18,1 1-1,-1 0 1,-1 1 0,0 0 0,-1 1-1,0 1 1,-17-9 0,7 5-16,-1 1 0,-1 2 0,-43-13 0,45 17-52,0 0 0,-1 2-1,1 1 1,-1 1-1,0 1 1,1 1-1,-1 1 1,0 2 0,1 0-1,0 1 1,-1 2-1,2 0 1,-30 13-1,49-18 58,-1 1-1,1 0 0,0 0 0,0 1 1,0-1-1,0 1 0,-6 5 0,9-6 13,0 0-1,-1 0 0,1 0 1,0 0-1,0 0 1,0 0-1,1 0 0,-1 0 1,0 1-1,1-1 1,-1 0-1,1 0 0,0 1 1,0-1-1,0 4 1,1-2-2,-1-1 0,1 1 0,0 0-1,0-1 1,0 1 0,1 0 0,-1-1 0,1 1 0,0-1 0,0 0 0,0 0 0,0 0 0,1 0 0,-1 0 0,1 0 0,0-1 0,0 1 0,0-1 0,0 1 0,0-1 0,0 0 0,5 1 0,10 6 23,0 0 1,36 10-1,-42-15 44,24 6 134,0-2 0,1-1 1,0-2-1,0-2 0,58-2 1,75 8 1168,-165-9-1269,0 1 0,0 0 0,0 0 0,0 0-1,0 1 1,0 0 0,0-1 0,-1 2 0,1-1 0,-1 1 0,1-1 0,-1 1-1,0 0 1,6 6 0,-3 0 152,-1 0-1,0 0 0,0 0 1,-1 1-1,0 0 1,4 13-1,45 93 625,-51-111-941,0-1 0,1 1 0,-1-1 1,1 1-1,0-1 0,0-1 0,0 1 0,1 0 0,-1-1 0,1 0 0,0 0 0,0 0 0,0-1 0,0 0 0,11 4 0,-8-4-424,0-1 0,1 1 0,-1-1 0,1-1 0,-1 1 0,1-1 0,-1-1 0,1 0 0,9-2 0,30-9-3478</inkml:trace>
</inkml:ink>
</file>

<file path=ppt/ink/ink19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0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299 247 5376,'-4'-10'3887,"2"17"2551,-7 17-1788,4-12-4264,0-1-1,0 0 0,1 1 1,1 0-1,0 0 0,1 0 1,0 1-1,0-1 0,2 0 1,-1 1-1,2-1 0,0 0 1,0 1-1,1-1 0,7 24 1,-7-32-342,0 1 0,1-1 1,-1 0-1,1 1 1,0-1-1,0 0 0,1-1 1,-1 1-1,1-1 0,0 1 1,0-1-1,0 0 1,0-1-1,0 1 0,1-1 1,-1 1-1,1-2 1,0 1-1,5 1 0,1 1-11,0-2 0,1 1 0,-1-2 0,1 1 0,0-1 0,-1-1 0,13-1 0,1-2 103,0-2 0,0 0 0,33-13 0,-38 12-40,-1-1 23,0-1-1,-1 0 0,0-2 0,0 0 0,-1-1 0,0 0 0,-1-2 0,0 0 0,-1-1 0,0 0 0,-2-1 0,0-1 0,0 0 0,11-20 0,-19 29-72,0 0 0,-1 0-1,1-1 1,-2 0 0,1 1-1,-1-1 1,0 0 0,-1-1 0,0 1-1,0 0 1,-1-1 0,0 1-1,0-17 1,-2 19-38,1 0-1,-1 0 1,0 0-1,0 0 1,0 1-1,-1-1 1,0 0-1,0 1 1,0-1-1,-1 1 1,0-1-1,0 1 1,0 0-1,-1 1 1,0-1-1,0 0 1,0 1-1,0 0 1,-1 0-1,-9-7 1,4 3-17,1 0 1,0 1-1,-1 0 0,0 1 0,0 0 0,-1 1 1,0 0-1,0 0 0,0 1 0,0 1 1,-1-1-1,1 2 0,-1 0 0,0 0 0,-16 1 1,11-1-10,-19-1-64,0 2 1,0 2-1,-1 1 0,1 1 0,-51 13 0,59-11-32,1 2-1,0 1 0,0 1 1,1 1-1,0 2 0,1 0 1,-25 17-1,34-20-99,1 1-1,-24 21 1,34-26 74,0 1-1,1-1 1,-1 1-1,1 0 1,1 0-1,-1 0 1,1 0-1,0 1 1,-3 9-1,4-12-22,1 0-1,0 1 0,0-1 1,0 1-1,0-1 1,1 1-1,0 0 1,-1-1-1,2 1 1,-1-1-1,1 1 0,-1 0 1,1-1-1,0 1 1,1-1-1,-1 0 1,1 1-1,0-1 0,0 0 1,0 0-1,1 0 1,-1 0-1,1 0 1,0-1-1,0 1 0,0-1 1,1 0-1,4 4 1,4 1-460,1 0 0,-1 0 0,2-2 0,-1 1 0,1-2 0,0 0 0,18 5-1,56 14-2831</inkml:trace>
</inkml:ink>
</file>

<file path=ppt/ink/ink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1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2432,'0'3'1152,"38"-6"-512,-24 3 896,5-4-1408,4 1 0,1 3 0,0-4 0,5 4-1024,-11 0 128</inkml:trace>
</inkml:ink>
</file>

<file path=ppt/ink/ink19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0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22 8320,'-3'-16'482,"0"10"4774,0 40 4065,2-17-8978,-9 112 1897,9 214-2077,1-317 79,1 5-25,10 365 1187,20 101-550,-31-484-1231,4 32-203,-4-44 422,0-1 0,0 1 0,0 0-1,0-1 1,0 1 0,0-1 0,0 1 0,1 0-1,-1-1 1,0 1 0,0 0 0,1-1-1,-1 1 1,0-1 0,1 1 0,-1 0 0,0-1-1,1 1 1,-1-1 0,1 0 0,-1 1 0,1-1-1,-1 1 1,1-1 0,-1 0 0,1 1-1,0-1 1,-1 0 0,1 1 0,-1-1 0,1 0-1,0 0 1,-1 0 0,1 0 0,0 1 0,-1-1-1,1 0 1,0 0 0,-1 0 0,1 0-1,0-1 1,-1 1 0,1 0 0,0 0 0,0-1-1,8-2-3553</inkml:trace>
</inkml:ink>
</file>

<file path=ppt/ink/ink19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1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10 268 12544,'0'0'162,"0"1"0,0 0 0,0-1 0,0 1 0,0 0 0,0-1 1,0 1-1,0 0 0,0-1 0,1 1 0,-1 0 0,0-1 0,1 1 0,-1 0 1,0-1-1,1 1 0,-1-1 0,1 1 0,-1-1 0,1 1 0,-1-1 0,1 1 1,-1-1-1,1 0 0,-1 1 0,1-1 0,0 0 0,-1 1 0,2-1 0,22 9-425,65 16 8612,-73-21-8273,1-2 1,-1 0 0,0 0 0,1-2 0,-1 0-1,0-1 1,1 0 0,-1-2 0,20-5 0,-29 5-51,0 0 0,-1 0 0,1-1 0,-1 0 1,0 0-1,0-1 0,-1 1 0,1-1 0,-1-1 1,0 1-1,0-1 0,-1 0 0,0 0 0,0 0 1,0 0-1,-1-1 0,0 0 0,0 1 0,0-1 1,-1 0-1,0-1 0,-1 1 0,2-8 1,-2 9 0,0 0 1,0 0 0,0 0 0,-1-1 0,0 1-1,0 0 1,-1 0 0,1-1 0,-1 1 0,0 0 0,-1 0-1,0 0 1,0 0 0,0 0 0,-1 0 0,0 1-1,0-1 1,0 1 0,0 0 0,-1 0 0,0 0 0,0 0-1,-1 1 1,1-1 0,-1 1 0,0 1 0,-9-7 0,8 7 27,0 1 0,-1 0 1,1 0-1,-1 0 1,1 1-1,-1 0 1,1 0-1,-1 0 1,0 1-1,0 0 1,1 1-1,-1-1 1,0 1-1,-12 4 0,2 2 19,0 1 0,1 1 0,0 1 0,0 0 0,1 1 0,0 0-1,1 2 1,0-1 0,1 2 0,0 0 0,1 0 0,-12 21-1,19-28-38,0 0-1,0 1 0,1-1 1,0 1-1,0 0 0,1 1 1,0-1-1,0 1 0,1-1 1,0 1-1,1 0 0,0 0 1,0-1-1,1 1 0,0 0 1,0 0-1,1 0 0,1 0 0,-1-1 1,1 1-1,1 0 0,3 9 1,0-6-104,0 0 0,1-1 0,0 0-1,0 0 1,1-1 0,1 0 0,0-1 0,0 0 0,1 0 0,0-1 0,0 0 0,1 0 0,0-1 0,0-1 0,1 0-1,0-1 1,0 0 0,0 0 0,1-1 0,20 3 0,-8-2-739,-1-1 0,1-2-1,0 0 1,0-2 0,0 0-1,0-2 1,0-1 0,39-9 0,10-11-2926</inkml:trace>
</inkml:ink>
</file>

<file path=ppt/ink/ink19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1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0 10880,'-1'0'201,"0"0"0,0 0-1,0 0 1,0 1 0,0-1 0,0 0 0,-1 1 0,1-1 0,0 0 0,0 1 0,0-1 0,0 1 0,0-1 0,1 1 0,-1 0-1,0-1 1,0 1 0,0 0 0,0 0 0,1 0 0,-1 0 0,0-1 0,1 1 0,-1 0 0,1 0 0,-1 0 0,1 0 0,-1 0 0,1 2-1,-6 38 6480,5-18-4924,-28 332 1081,27-282-2902,2 220 1453,1-277-1335,19 215 717,-15-199-744,0 0 1,3-1-1,0 0 1,2 0-1,18 38 0,-23-60-99,-1-1-1,2 0 1,-1 0-1,1 0 0,0-1 1,0 0-1,1 0 1,0-1-1,1 1 1,9 6-1,-11-10-87,-1 0-1,1 0 1,0-1 0,0 0 0,0 0-1,0 0 1,1 0 0,-1-1 0,0 0-1,1-1 1,-1 1 0,0-1 0,1 0-1,-1-1 1,1 1 0,-1-2 0,7-1 0,42-14-4127,75-35 0,-75 25 683</inkml:trace>
</inkml:ink>
</file>

<file path=ppt/ink/ink19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1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7936,'37'9'3968,"57"11"-2304,-74-17 6015,31-3-6783,-10 0 0,50 4 128,-25-1 128,22-3-2048,-16 0 0,2-7-896,-17 4 128,-11-13-1408,-8 7 1</inkml:trace>
</inkml:ink>
</file>

<file path=ppt/ink/ink19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2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68 335 9088,'13'3'1423,"1"0"1,0-1-1,0 0 1,0-1 0,0-1-1,0 0 1,15-2-1,-20 0-872,0 0-1,0 0 0,0-1 0,14-6 1,-15 5-713,1-1 1,-1 0-1,0-1 1,13-10 0,-11 6 222,0 1 0,0-1 0,12-18 1,-20 25-37,0 1 0,0 0 0,-1-1 0,1 1 1,-1-1-1,0 1 0,0-1 0,0 1 0,0-1 1,0 0-1,-1 0 0,1 0 0,-1 1 0,0-1 0,1 0 1,-1 0-1,-1 0 0,1 0 0,0 1 0,-1-1 1,1 0-1,-1 0 0,0 1 0,-2-6 0,0 4 19,0-1 0,0 1 1,0 0-1,-1 0 0,0 1 0,1-1 0,-1 1 0,0 0 0,-1 0 0,1 0 0,-1 0 0,1 1 0,-1 0 1,0 0-1,0 0 0,-6-1 0,3 1 36,0 1 0,0 0 0,-1 0 1,1 1-1,-1 0 0,1 1 0,0 0 0,-1 0 0,-13 4 1,10-1 3,1 0 0,0 0 1,0 1-1,1 0 0,-1 1 1,1 0-1,0 1 1,1 0-1,-1 0 0,1 1 1,1 0-1,0 1 0,0 0 1,0 0-1,-9 17 1,11-14-34,1 1 0,0 0 0,1 0 0,0 0 0,1 0 1,-2 20-1,4-25-20,1 0 1,-1 0-1,1 1 1,1-1-1,0 0 1,0 0-1,0 0 1,1 0-1,0 0 1,1 0-1,0 0 1,6 12 0,2-7 0,-1-1 0,2-1 0,-1 0 0,1 0 0,1-1 0,0 0 0,1-2 0,0 1 0,27 11 0,-26-14-1,1-1 0,0-1 1,0 0-1,0-1 0,0-1 1,1-1-1,-1 0 1,0-1-1,1-1 0,-1 0 1,0-1-1,0-1 1,0 0-1,0-1 0,17-8 1,-15 6-100,0-2-1,0 0 1,-1-1 0,0 0 0,-1-2 0,0 0 0,-1-1-1,0 0 1,-1-1 0,0-1 0,-1 0 0,17-24 0,-22 25-50,-1-1 1,-1 1 0,0-1-1,0-1 1,-1 1 0,-1-1 0,-1 0-1,0 0 1,1-23 0,-3 29 93,-1-1 0,0 0 0,0 0 0,-1 1 0,0-1 0,-1 1 0,0-1 0,0 1-1,-1-1 1,-1 1 0,1 0 0,-1 1 0,-1-1 0,0 1 0,-9-13 0,9 16 63,0 0-1,0 1 1,0 0-1,-1 0 1,1 0 0,-12-4-1,14 6-3,1 1 0,-1 0-1,0 0 1,0 0 0,0 0 0,1 0 0,-1 0-1,0 1 1,0 0 0,0-1 0,0 1 0,0 0-1,0 1 1,0-1 0,0 0 0,0 1-1,-4 1 1,8-1 2,0 1-1,-1 0 1,1-1-1,0 0 0,0 1 1,0-1-1,1 1 1,-1-1-1,0 0 1,0 0-1,1 0 1,-1 0-1,0 0 0,1 0 1,-1 0-1,1 0 1,0 0-1,-1-1 1,1 1-1,0-1 1,-1 1-1,1-1 0,2 1 1,88 1 496,32 6-122,-54-2-125,1-2 1,-1-4 0,115-14-1,-172 12-188,1 0-1,0-1 0,-1-1 0,0 0 0,0 0 1,0-2-1,-1 1 0,17-11 0,-28 15-87,-1 1-1,1-1 1,-1 1 0,1 0-1,-1-1 1,1 0 0,-1 1-1,0-1 1,1 1 0,-1-1-1,0 1 1,1-1 0,-1 0-1,0 1 1,0-1 0,1 0-1,-1 1 1,0-1 0,0 0-1,0 1 1,0-1 0,0 0-1,0 1 1,0-1 0,0 0-1,0 1 1,0-1 0,-1 0-1,1 1 1,0-1 0,0 0-1,-1 1 1,1-1 0,0 1-1,-1-1 1,1 0 0,0 1-1,-1-1 1,1 1 0,-1-1-1,1 1 1,-1-1 0,1 1-1,-1 0 1,1-1 0,-1 1-1,0 0 1,1-1 0,-1 1-1,0 0 1,1 0 0,-1-1-1,0 1 1,1 0 0,-1 0-1,0 0 1,1 0 0,-1 0-1,0 0 1,1 0 0,-1 0-1,0 0 1,0 1 0,-11 2 38,0 2 1,1 0-1,-1 0 1,1 1-1,1 1 1,-1 0-1,1 0 1,0 1-1,1 0 1,-12 12-1,11-10-1,1 1-1,0 0 1,0 0 0,1 1-1,1 0 1,-1 0 0,2 1-1,0 0 1,1 0 0,0 1-1,1-1 1,0 1 0,1 0-1,1 0 1,-1 18 0,2-16 1,2-1 1,0 0 0,0 0 0,2 0-1,0 0 1,0 0 0,2 0 0,-1-1-1,2 0 1,12 24 0,-13-30-103,0 0 0,0-1 0,1 1 0,0-1 0,0 0 0,1-1 0,0 0 0,0 0 0,0 0 0,1-1 0,0 0 0,0 0 0,0-1 0,1 0 0,-1-1 0,1 1 0,0-2 0,0 1 0,0-1 0,11 0 0,5 0-1034,1-2 0,-1-1 0,1-1 1,-1-1-1,0-1 0,0-1 0,41-15 0,-1-5-2902</inkml:trace>
</inkml:ink>
</file>

<file path=ppt/ink/ink19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3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8064,'5'0'941,"0"0"1,0 1 0,0-1 0,0 1-1,0 1 1,0-1 0,0 0-1,0 1 1,-1 0 0,1 0-1,-1 1 1,1-1 0,4 5-1,-3-2-439,0 0 0,-1 1-1,1 0 1,-1 0-1,0 0 1,-1 1 0,7 11-1,2 9-630,-2 0 0,-1 1 0,10 46 0,-11-40 1667,30 119 339,-63-288-1493,23 125-380,-1 0 0,2 0 0,-1-1 0,1 1 0,1 0-1,-1 0 1,2 0 0,0 0 0,0 0 0,0 0 0,1 1 0,1-1 0,0 1-1,0 0 1,1 0 0,0 0 0,0 0 0,1 1 0,0 0 0,1 0 0,0 1-1,0 0 1,0 0 0,1 0 0,0 1 0,0 0 0,1 1 0,0 0 0,0 0-1,0 1 1,0 0 0,17-4 0,-8 3 30,-1 2 0,1 0 0,0 2 0,0-1 0,0 2 0,0 1 0,0 0 0,0 1 0,0 1 0,25 7 0,-32-7 30,0 1 1,0 0-1,-1 1 1,1 0-1,-1 0 1,0 1 0,0 1-1,-1 0 1,0 0-1,0 1 1,-1 0 0,0 0-1,0 1 1,-1 0-1,0 0 1,0 1-1,9 19 1,-9-13 43,-1 0 0,-1 1-1,0 0 1,-1 0 0,2 21 0,-5-30-117,0 1 0,-1 0 1,0 0-1,-1-1 0,1 1 0,-2 0 1,1-1-1,-1 1 0,-1-1 1,1 1-1,-1-1 0,-8 15 0,0-12-727,11-23 136,13-32-282,5 8 455,2 0 0,2 2 1,1 1-1,50-57 1,-61 79 414,0 0 0,1 1 1,0 1-1,0 0 0,1 1 1,0 0-1,0 1 0,1 1 1,0 0-1,24-6 1,-29 10 55,0 0 1,-1 0-1,1 1 1,0 0-1,0 1 1,-1 0-1,1 0 1,0 1 0,0 1-1,-1 0 1,1 0-1,-1 1 1,1 0-1,-1 0 1,0 1 0,0 0-1,0 1 1,-1 0-1,0 0 1,0 1-1,0 0 1,-1 0-1,12 14 1,-6-7-29,-1 1 0,-1 1-1,0 0 1,-1 0 0,-1 1 0,0 0-1,-1 1 1,-1 0 0,-1 0 0,0 1-1,6 33 1,-10-8-1121,-6-21-1214,-7-5-3707,6-12 2677</inkml:trace>
</inkml:ink>
</file>

<file path=ppt/ink/ink19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3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24 446 12288,'-23'20'6143,"32"30"-9854,-4-41 11390,0 33-8191,-1-10 0,7 4-1152,-8-9 0,26-1 1,-6-6-1</inkml:trace>
  <inkml:trace contextRef="#ctx0" brushRef="#br0" timeOffset="1">72 27 15744,'-62'-27'7807,"72"31"-13567,-10-4 15232,15 3-16256,-6 1 129</inkml:trace>
</inkml:ink>
</file>

<file path=ppt/ink/ink19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4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54 6656,'-10'4'1557,"15"1"1050,-3-3-2225,0 0 0,0 0 0,1 0 0,-1 0-1,-1 0 1,1 0 0,0 0 0,0 1 0,-1-1 0,0 1-1,3 3 1,2 18 463,0 0 0,-1 0 0,-1 1-1,-2-1 1,0 37 0,-2-35-54,1 0-1,2-1 1,0 1 0,2 0 0,9 30-1,-9-37-263,0-2 40,-5-17-557,0 0-1,0 0 1,0 0 0,0 0 0,0 0 0,0-1 0,0 1 0,0 0 0,0 0-1,0 0 1,0 0 0,0 0 0,0 0 0,0 0 0,0 0 0,0-1-1,0 1 1,0 0 0,0 0 0,1 0 0,-1 0 0,0 0 0,0 0 0,0 0-1,0 0 1,0 0 0,0 0 0,0 0 0,0 0 0,1 0 0,-1 0 0,0 0-1,0 0 1,0 0 0,0 0 0,0 0 0,0 0 0,0 0 0,1 0-1,-1 0 1,0 0 0,0 0 0,0 0 0,0 0 0,0 0 0,0 0 0,1-3 13,-1 1 0,0-1 0,0 1 1,-1-1-1,1 1 0,-1 0 0,1-1 1,-1 1-1,0-1 0,1 1 0,-1 0 1,-1-1-1,1 1 0,0 0 0,-3-3 1,3 2-6,-1 0 1,0 0-1,0 0 1,1 0-1,0 0 1,0 0-1,0-1 1,0 1-1,0-1 1,0-6 0,3-15 31,2 0 1,7-29 0,-1 8-12,-7 29-19,0 1 0,0-1-1,2 1 1,0 0-1,1 1 1,0-1-1,1 1 1,1 0-1,1 1 1,0 0 0,20-24-1,-23 32 8,1 1 0,0 0-1,1 0 1,-1 0 0,1 1-1,0 0 1,0 1 0,0 0 0,0 0-1,0 1 1,1 0 0,-1 0-1,1 1 1,0 0 0,-1 0 0,1 1-1,15 2 1,-13-2 5,1 2 0,0 0 0,0 0 0,-1 1 0,1 1 0,-1 0 0,0 0 0,0 1-1,0 0 1,-1 1 0,0 0 0,12 10 0,-9-3 10,0 0 1,-1 2-1,0-1 1,-1 1-1,-1 1 0,0 0 1,-1 0-1,-1 1 0,-1 0 1,9 29-1,-8-19-267,-2 0 0,-1 0 0,-1 1 0,-2 0 0,0-1 0,-4 45 0,-1-56-1136,3-16 1221,-1 1 0,1-1 0,-1 1 0,1-1 1,0 1-1,0-1 0,-1 1 0,1 0 0,0-1 0,0 1 1,-1-1-1,1 1 0,0-1 0,0 1 0,0 0 0,0-1 1,0 1-1,0 0 0,0-1 0,0 1 0,0-1 0,0 1 1,1 0-1,-1-1 0,0 1 0,0-1 0,1 1 0,-1-1 1,0 1-1,0-1 0,1 1 0,-1-1 0,1 1 0,-1-1 1,0 1-1,1-1 0,-1 1 0,1-1 0,0 1 0,5-1-3444</inkml:trace>
</inkml:ink>
</file>

<file path=ppt/ink/ink19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5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48 205 11520,'-1'0'217,"0"-1"0,-1 1 0,1 0 0,0 0 0,-1 0 0,1-1 0,0 1 0,-1 1 0,1-1 0,0 0 0,-1 0 0,1 0 0,0 1 0,-1-1 0,1 1 0,0-1 0,0 1 0,0-1 0,-1 1 0,1 0 0,0-1 0,0 1 0,0 0 0,0 0 1,0 0-1,0 0 0,0 0 0,0 1 0,-1 2 266,0-1 0,0 0 0,1 1 0,0 0 0,0-1 0,0 1 0,0 0 1,0 0-1,1-1 0,-1 7 0,7 47 2472,-5-51-3085,1 1-1,0-1 1,0 0-1,1 0 1,4 9 0,-2-7 161,0-1 1,1 0-1,-1-1 1,1 1-1,1-1 1,-1 0-1,1 0 0,0-1 1,0 0-1,1 0 1,0-1-1,-1 0 1,1 0-1,1-1 1,-1 0-1,0 0 1,1-1-1,0 0 1,-1 0-1,15 0 1,-3-1 14,0 0 0,1-1 0,-1-1 0,0-1 0,0-1 0,0 0 0,0-2 0,-1 0 0,34-15 0,-39 14-68,1-2 0,-2 1 0,1-2-1,-1 0 1,-1 0 0,0-1 0,0-1-1,-1 0 1,0-1 0,-1 0 0,0 0 0,-1-1-1,10-18 1,-16 26 2,0 1 0,-1-1 0,0 0 0,1 1 0,-2-1 0,1 0 1,-1 0-1,1 0 0,-1-1 0,-1 1 0,1 0 0,-1 0 0,0-1 0,0 1 0,0 0 0,-1 0 0,0 0 0,0-1 0,0 1 0,0 0 0,-1 0 0,0 0 0,0 1 0,-1-1 0,1 0 0,-1 1 0,0 0 0,0-1 0,0 1 1,-6-5-1,0-1 17,-1 1 1,0 0 0,0 1 0,-1 0 0,0 1 0,-1 0 0,1 1-1,-1 0 1,-13-5 0,-8 3-3,0 1 1,0 1-1,-1 2 0,1 2 1,-1 1-1,0 1 0,0 2 0,-59 10 1,41 7-212,50-18 163,-1 0-1,1 1 0,0-1 0,0 0 0,0 1 1,1-1-1,-1 1 0,0 0 0,1-1 0,-1 1 1,0 0-1,1 0 0,0 0 0,0 0 0,-1 0 1,1 1-1,1-1 0,-3 4 0,3-5 30,0-1 1,0 1-1,0 0 0,0-1 0,0 1 0,0-1 0,0 1 1,0 0-1,0-1 0,0 1 0,0-1 0,1 1 0,-1-1 0,0 1 1,0 0-1,1-1 0,-1 1 0,0-1 0,0 1 0,1-1 1,-1 1-1,1-1 0,-1 0 0,0 1 0,1-1 0,-1 1 1,1-1-1,-1 0 0,1 1 0,-1-1 0,1 0 0,-1 0 0,2 1 1,13 5-270,0 0 1,0 0 0,0-2 0,1 0-1,0-1 1,-1 0 0,1-1 0,26 0 0,18-4-477,61-10 0,-69 5 933,77 1 0,-124 6-52,2 0 35,0 1 1,-1-1 0,1 1-1,0 0 1,10 4 0,-15-5-59,-1 1 1,1 0 0,-1 0-1,0-1 1,1 1-1,-1 0 1,0 0 0,1 0-1,-1 0 1,0 0-1,0 1 1,0-1 0,0 0-1,0 0 1,0 1-1,0-1 1,0 1 0,-1-1-1,1 0 1,-1 1 0,1 0-1,-1-1 1,1 1-1,-1-1 1,0 1 0,0-1-1,0 1 1,0 0-1,0-1 1,0 3 0,-14 63 1908,10-50-1468,-1 0 1,2 0-1,1 1 1,-1 28-1,3-32-291,2-1 1,0 0-1,1 0 0,8 25 0,-9-32-200,0 0-1,1-1 0,0 1 1,0-1-1,0 0 0,0 1 0,1-2 1,0 1-1,0 0 0,1-1 1,-1 0-1,1 0 0,0 0 0,6 4 1,4-3-566,0 1 0,0-2 0,0 0 0,1-1 0,0 0 0,0-1 0,-1-1 0,1-1 1,19-1-1,19-4-3207</inkml:trace>
</inkml:ink>
</file>

<file path=ppt/ink/ink19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5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15 184 6400,'2'-8'7615,"4"-1"-3517,1 1-3505,1-1 0,0 1-1,0 1 1,14-10 0,6-1-252,2 2 0,0 0 1,0 2-1,1 2 0,1 0 1,0 2-1,38-6 0,-59 15-199,0 0 0,0 0 0,0 1 0,-1 0-1,1 1 1,0 1 0,0-1 0,-1 2 0,1 0-1,13 5 1,-19-6-81,-1-1 0,0 1 0,0 0 0,0 0-1,0 1 1,-1 0 0,1-1 0,0 1 0,-1 0 0,0 0 0,0 1-1,0-1 1,0 1 0,0 0 0,-1-1 0,0 1 0,0 0 0,0 0-1,0 1 1,0-1 0,-1 0 0,0 1 0,0-1 0,0 1 0,0-1-1,-1 1 1,0 5 0,-5 17 75,-1-1 0,-2 1-1,-1-2 1,-14 32 0,16-41-111,-2 6 31,-2-1 0,-1 0 0,0 0 0,-1-1 0,-2-1 0,0 0 0,-1-1 0,0-1 1,-2 0-1,-33 24 0,34-29-23,-1 0 0,-1-2 0,0 0 0,0-1 0,0 0 0,-2-2 0,1-1 0,0 0 0,-1-1-1,0-2 1,0 0 0,-27 0 0,47-3-44,0 1 1,0-1-1,0 0 0,0 0 0,0 0 0,-1 0 0,1 0 0,0 0 0,0 0 0,0 0 0,0-1 0,0 1 0,0 0 0,-1-1 0,1 1 0,0-1 0,0 1 0,0-1 0,0 1 0,0-1 0,0 0 0,1 1 0,-1-1 0,0 0 0,0 0 0,0 0 0,1 0 0,-1 0 0,0 0 0,1 0 0,-1 0 0,1 0 0,-1 0 0,1-2 0,1 2 10,1 0-1,0 1 1,-1-1-1,1 0 1,0 1-1,0-1 1,0 1-1,0 0 0,0 0 1,-1 0-1,1 0 1,0 0-1,0 0 1,0 0-1,3 1 1,4-1-17,52 2-60,-1 2-1,81 17 1,-113-16-88,1-1 0,-1-2 0,1-1 0,0-1 0,30-4 0,-33 1-1020,-1-1 1,0-1-1,26-10 1,-48 14 984,-1 1-223,0-1-1,1 0 1,-1 1-1,0-1 1,0 0-1,0-1 1,0 1-1,0 0 1,0-1-1,0 1 0,0-1 1,0 1-1,2-4 1,7-8-2925</inkml:trace>
</inkml:ink>
</file>

<file path=ppt/ink/ink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1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6 114 4736,'-5'-20'2304,"39"1"-2816,-11 10 4480,14-2-3968,6-5 128,8 0-128,-3 0 128,-7 9-1280,13 7 128,-3 4-256,-10-1 0</inkml:trace>
</inkml:ink>
</file>

<file path=ppt/ink/ink19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6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10496,'20'23'5248,"54"-10"-7040,-54-13 9983,46 0-8063,-15 0 128,49-7 256,-26-6 0,6 6-1536,-19-6 0,-4 6-1792,-15 2 129</inkml:trace>
</inkml:ink>
</file>

<file path=ppt/ink/ink19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6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38 351 10752,'-34'7'5376,"31"39"-6272,3-37 8319,0 18-7551,0 5 128,8 4-256,-2-6 128,20 2-512,-6 0 0,23-25-2176,-11 0 129</inkml:trace>
  <inkml:trace contextRef="#ctx0" brushRef="#br0" timeOffset="1">109 1 11392,'-14'12'5631,"69"8"-13182,-41-17 9343,15-3-4480,-6 0 0</inkml:trace>
</inkml:ink>
</file>

<file path=ppt/ink/ink19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6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101 334 10112,'0'-1'192,"-1"1"1,0 0 0,1 0-1,-1 0 1,1 0 0,-1 0-1,1 0 1,-1 0 0,0 0-1,1 0 1,-1 0 0,1 0-1,-1 0 1,0 0 0,1 0-1,-1 0 1,1 1 0,-1-1-1,1 0 1,-1 0 0,1 1-1,-1-1 1,1 0 0,-1 1-1,1-1 1,-1 1-1,1-1 1,0 0 0,-1 1-1,1-1 1,0 1 0,-1 0-1,10 17 6137,6 7-4594,-11-15-1554,1-1 0,0 1 1,1-1-1,0 0 0,0-1 1,1 1-1,0-1 0,0 0 1,1-1-1,0 0 0,0 0 1,1-1-1,0 0 0,0-1 1,0 1-1,1-2 0,0 1 0,0-1 1,0-1-1,0 0 0,15 2 1,-5-1-80,1-2 0,0 0 0,0-2-1,0 0 1,0-1 0,0-1 0,0-1 0,33-10 0,-14-1 197,56-30 0,-82 38-257,2-3-30,0 1 0,-1-2 0,0 0 1,25-23-1,-33 27-49,-1 0 0,0-1 0,0 0 0,0 0-1,-1 0 1,-1-1 0,1 0 0,-1 0 0,0 0 0,-1 0 0,4-12 0,-6 11 5,1-1 0,-1 1 0,-1 0 0,0 0 0,0-1 0,-1 1 0,0 0 0,0 0 0,-1 0 0,-1 0 0,1 0 0,-2 0 0,-4-10 0,0 8-37,0 0-1,-1 1 1,0 0 0,-1 0-1,0 1 1,-1 0 0,0 1-1,0 0 1,0 1 0,-1 0-1,-16-6 1,4 5-25,0 1 1,0 1-1,-1 2 0,0 0 1,-34 0-1,18 3-17,0 2-1,-68 10 1,82-6-15,1 1 0,0 1 0,0 1 0,-45 21 0,61-24-10,1 0 0,0 0 1,1 0-1,-1 1 0,1 1 0,0 0 1,1 0-1,-1 0 0,1 1 0,1 0 1,0 0-1,0 0 0,0 1 0,-7 17 1,11-21-33,1-1 1,0 0 0,0 1 0,0-1 0,0 0 0,1 1 0,0-1 0,0 1 0,0-1-1,0 1 1,1-1 0,-1 1 0,1-1 0,0 0 0,1 1 0,-1-1 0,1 0-1,0 0 1,0 0 0,0 0 0,0 0 0,1 0 0,0-1 0,-1 1 0,1-1 0,1 0-1,-1 0 1,0 0 0,5 3 0,7 4-661,0 0-1,0-1 1,1 0 0,1-1-1,26 9 1,42 15-2393</inkml:trace>
</inkml:ink>
</file>

<file path=ppt/ink/ink19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7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0 10752,'-4'94'14485,"2"-41"-13829,-10 55 1,5-57 126,0 53 0,7-101-612,0-13-132,-1 0-1,0-1 1,0 1-1,-5-15 1,-3-43-125,10 52 76,1-1 1,0 1-1,1 0 1,1 0-1,1 0 1,0 0-1,1 1 1,10-19-1,-13 28 51,0 0-1,1 1 1,0-1-1,0 1 0,0 0 1,1 0-1,-1 1 1,1-1-1,0 1 0,1 0 1,-1 0-1,1 1 0,0 0 1,0 0-1,0 0 1,0 1-1,0-1 0,0 1 1,1 1-1,-1-1 0,1 1 1,-1 1-1,1-1 1,0 1-1,-1 0 0,1 0 1,6 2-1,-6 0-3,0-1 1,-1 1-1,1 1 0,0-1 1,-1 1-1,0 0 0,0 1 1,0 0-1,0 0 0,-1 0 1,1 0-1,-1 1 0,0 0 1,-1 0-1,1 0 0,-1 1 1,4 5-1,6 10 83,-1 0 0,-1 0 0,13 33 0,-21-41-327,0 0-1,0 0 1,-2 0-1,0 1 1,0-1-1,-1 1 1,-1-1-1,0 1 0,-1-1 1,-3 20-1,-6-17-1321,2 0-4493,8-16 2288</inkml:trace>
</inkml:ink>
</file>

<file path=ppt/ink/ink19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6:57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0 221 11648,'25'-3'4971,"5"12"-4681,3 2 6224,60 21-4071,-72-22-2270,1-2 0,1-1 1,44 8-1,-43-13 36,0 0-1,-1-2 1,1-1 0,0-1-1,0-2 1,0 0-1,-1-1 1,36-13-1,-52 16-187,-1-1-1,1 0 1,-1 0-1,0-1 1,0 0-1,0 0 1,8-7-1,-11 8-24,-1 1 0,0-1-1,0 1 1,1-1 0,-1 0-1,-1 0 1,1 0-1,0 0 1,-1 0 0,0-1-1,1 1 1,-1 0 0,-1-1-1,1 1 1,0-1 0,-1 1-1,0-7 1,-1 0 25,-2 0 0,1 0 1,-2 0-1,1 1 0,-1-1 1,-1 1-1,1 0 0,-2 0 1,1 0-1,-1 1 0,0 0 1,-1 0-1,0 0 0,0 1 1,-1 0-1,0 1 0,0-1 1,0 1-1,-16-7 0,14 10 42,0 1 0,0 0 0,0 1 0,0 0 0,-1 0-1,1 1 1,0 0 0,0 1 0,-1 0 0,1 1-1,0 0 1,0 1 0,0 0 0,0 0 0,1 1-1,-1 0 1,-11 8 0,13-8-7,0 0 1,0 0-1,1 0 0,0 1 0,0 0 1,0 1-1,0-1 0,1 1 0,0 1 0,1-1 1,-1 1-1,1 0 0,0 0 0,1 1 1,0-1-1,0 1 0,0 0 0,1 0 1,0 0-1,1 1 0,-2 8 0,4 1 1,0-1 0,1 0 0,0 0 0,2 0 0,0 0 0,1 0 0,1-1-1,0 1 1,1-1 0,1 0 0,15 26 0,-11-24-41,0-1-1,1 0 1,1-1 0,0 0-1,2-1 1,-1-1 0,2 0-1,0-1 1,0-1 0,1 0-1,1-1 1,31 14 0,-31-17-534,0-2 1,0 0 0,0-1 0,1 0-1,35 2 1,-38-6-656,0-1-1,0 0 1,0-1-1,0-1 1,0-1-1,0 0 1,19-7-1,15-7-2921</inkml:trace>
</inkml:ink>
</file>

<file path=ppt/ink/ink19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0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610 523 8448,'-1'-7'3585,"-2"8"-250,-5 15 2259,-8 30-989,15-42-5063,-10 35 768,2 1 1,1 0 0,2 0 0,2 0 0,2 1 0,3 60 0,0-91-300,1 0 1,-1 0 0,2 0 0,-1 0 0,1 0-1,1-1 1,0 1 0,0-1 0,1 0 0,0 0-1,1 0 1,-1-1 0,14 14 0,-15-17-9,1-1 0,0 0 0,0 1 0,0-2 1,0 1-1,1-1 0,-1 1 0,1-1 0,0-1 0,0 1 1,0-1-1,0 0 0,1-1 0,-1 0 0,0 0 0,1 0 0,-1 0 1,1-1-1,-1 0 0,1-1 0,7-1 0,0-1 4,0-1-1,-1 0 1,1-1-1,-1-1 1,0 0-1,-1-1 1,0 0-1,19-14 1,-9 2 23,-1 0 0,37-43 0,-44 45 4,-1-1 0,-1-1-1,0 0 1,-2 0-1,0-1 1,9-26-1,-13 29-17,-1 0 1,0 0-1,-2-1 0,0 0 0,0 0 1,-2 0-1,0 0 0,-3-34 0,1 46-13,-1-24 16,-2 1-1,-1-1 0,-1 1 1,-1 1-1,-2-1 0,-12-27 0,12 35-18,-1-1 0,0 2 0,-2-1 0,0 2 0,-2-1 0,0 2 0,-1 0 0,0 1 0,-27-22 0,28 25-10,-2 0-1,0 2 0,-1 0 1,0 1-1,0 0 0,-1 2 1,-1 0-1,1 1 0,-1 0 1,-1 2-1,-27-6 0,15 5 8,-1 1 0,0 1 0,0 2 0,-1 2 0,1 0 0,-37 6 0,36-3 3,0 2-1,0 2 1,-61 18-1,81-19 3,0 0 0,1 1 0,0 0 0,0 1 0,1 0 0,-1 2 0,2-1 0,-1 1 0,1 1 0,1 0 0,-10 11-1,17-18 12,0 0-1,1-1 1,0 1-1,0 0 0,0 0 1,0 0-1,0 0 1,1 1-1,-1-1 0,1 1 1,0-1-1,0 0 0,0 1 1,0 0-1,1-1 1,-1 1-1,1-1 0,0 1 1,0 0-1,0-1 1,1 1-1,-1 0 0,1-1 1,0 1-1,0-1 1,0 1-1,1-1 0,-1 0 1,1 1-1,3 4 0,-3-4 13,0 0-1,0-1 0,0 1 0,0-1 0,1 1 1,-1-1-1,1 0 0,0 0 0,0 0 0,0-1 0,0 1 1,1-1-1,-1 1 0,6 2 0,71 30 453,2-2-1,148 37 0,-141-50 44,1-3-1,95 4 0,-122-17-898,0-3 0,0-2 1,109-17-1,-136 12-794,-9 2-1316,0-1 0,37-12 0,-34 6-1479</inkml:trace>
</inkml:ink>
</file>

<file path=ppt/ink/ink19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1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654 920 10496,'2'0'781,"0"-1"1,0 0-1,0 1 0,1-1 1,-1 1-1,0 0 1,0 0-1,1 0 1,-1 0-1,0 0 1,1 0-1,-1 1 0,0-1 1,0 1-1,4 1 1,39 3 602,3-11-843,0-1-1,56-17 1,-87 19-503,0-1 0,0-1 0,-1-1 1,1 0-1,-2-1 0,1-1 0,20-17 1,-23 18 39,12-9 41,-1 0 0,-1-2 1,-1 0-1,-1-2 1,-1 0-1,-1-1 1,-1-1-1,-1-1 1,15-29-1,-19 29-109,-2-2-1,0 1 1,-2-1-1,-1 0 1,-1-1-1,-2 0 1,0 0-1,0-36 0,-6 53-18,0 0 0,0 0-1,-1 0 1,0 0 0,-1 0-1,-1 1 1,0-1 0,0 1-1,-1 0 1,0 0-1,0 1 1,-1-1 0,-1 1-1,1 1 1,-13-13 0,9 11-3,0 1 1,-1 0-1,0 0 1,0 2-1,-1-1 1,0 1-1,0 1 1,0 0 0,-1 1-1,0 0 1,0 1-1,-21-4 1,7 5-22,1 0 0,-1 2-1,1 1 1,-1 1 0,1 2 0,-33 6 0,48-7 42,0 0-1,1 1 1,-1 0 0,1 1 0,0 0 0,0 0 0,0 1 0,0 1-1,1 0 1,0 0 0,0 1 0,0 0 0,1 0 0,0 1-1,1 0 1,0 0 0,0 1 0,-9 15 0,10-8 96,0 0-1,1 1 1,0-1 0,2 1 0,-3 27-1,0 83 526,7-84-369,2 0 0,2 0 0,13 50 0,-13-68-174,71 300 1030,-45-207-762,77 361-35,-93-413-294,-4 0-1,-3 1 1,-3 0-1,-4 103 1,-2-161-5,0 0 0,-1 1-1,0-1 1,0 0 0,-1 0 0,-1-1 0,1 1-1,-1 0 1,-1-1 0,0 0 0,0 0-1,0 0 1,-1-1 0,-7 8 0,4-7 4,-1 0 1,0-1-1,0 0 1,0 0 0,-1-1-1,0 0 1,0-1-1,-1 0 1,1-1 0,-1 0-1,-13 1 1,20-3-24,-24 4 30,-1 0-1,0-2 0,-55 1 1,33-8-72,1-1 0,0-4 1,0-1-1,1-3 1,0-2-1,-67-28 0,109 39-8,-17-8-99,0-1 0,-32-20 0,50 28 46,1 0 0,1 0 0,-1-1 0,1 0 0,-1 0 0,1-1 0,1 1 0,-1-1 0,1 0 0,0 0-1,0 0 1,1-1 0,0 0 0,-4-10 0,6 12-120,0-1 0,0 1 0,0-1 0,1 0 0,0 0 0,0 1 0,1-1 0,-1 0 0,1 1 0,0-1 0,1 0 0,-1 1 0,1-1 0,0 1 1,1 0-1,-1 0 0,1 0 0,0 0 0,0 0 0,7-7 0,5-4-1107,1 0 0,1 1 0,0 1 0,19-12 0,-24 18 704,39-29-3087</inkml:trace>
</inkml:ink>
</file>

<file path=ppt/ink/ink19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1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71 10240,'11'9'5120,"26"-5"-5888,-28-4 8959,20-9-7807,-6 2 0,43-9 128,-15 5 128,40-5-1408,-25 7 0,-1 2-2176,-13-2 128</inkml:trace>
</inkml:ink>
</file>

<file path=ppt/ink/ink19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2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20 10368,'-1'1'482,"-1"-1"1,0 1-1,1 0 1,-1 0 0,1 1-1,-1-1 1,1 0-1,0 0 1,0 1 0,-1-1-1,1 1 1,0-1-1,0 1 1,0-1-1,0 1 1,1 0 0,-1 0-1,0-1 1,1 1-1,-1 0 1,1 0 0,-1 0-1,1-1 1,0 1-1,0 4 1,3 61 3737,-2-59-4646,2 19 535,0 1 0,3-1 1,0 0-1,1 0 0,15 33 1,-19-53-76,0 0 1,0 0 0,0-1-1,1 1 1,0-1 0,1 0-1,-1 0 1,1 0 0,0-1-1,1 0 1,-1 0 0,1 0-1,0 0 1,0-1 0,1 0-1,-1 0 1,1-1 0,0 0-1,0 0 1,0-1 0,0 0-1,0 0 1,0 0-1,1-1 1,12 1 0,-5-3-17,1-1 0,-1-1 0,0 0 1,0-1-1,0 0 0,0-1 0,0-1 1,-1 0-1,0-1 0,-1-1 0,0 0 0,0-1 1,0 0-1,-1-1 0,12-12 0,-11 9 19,0 0 0,-1-1-1,-1-1 1,0 1 0,-1-2-1,0 0 1,-1 0 0,-1 0-1,-1-1 1,0 0-1,-1-1 1,6-30 0,-11 17-33,-3 20 38,-6 17 189,4 1-189,1 1 1,0-1-1,0 1 0,0 0 0,1 0 1,1 1-1,-1-1 0,1 0 0,1 0 1,-1 1-1,2-1 0,-1 0 1,1 1-1,0-1 0,1 0 0,-1 0 1,2 0-1,-1 0 0,1 0 0,6 10 1,-5-8-35,2 0 1,-1-1-1,1 0 1,1 0-1,-1-1 1,2 1-1,-1-1 1,1-1-1,0 1 1,1-2-1,-1 1 1,1-1 0,1 0-1,-1-1 1,16 7-1,-11-8-8,1 1 0,0-1 0,0-1 0,0-1-1,0 0 1,0-1 0,0-1 0,1 0 0,-1-1 0,0-1-1,0 0 1,17-5 0,-13 2 3,-1-2-1,0 0 1,0-2 0,0 1-1,-1-2 1,-1-1-1,0 0 1,28-25-1,-38 30 4,-1 1 0,-1-1-1,1 0 1,-1-1-1,0 1 1,0-1-1,-1 0 1,0 0-1,0 0 1,-1 0 0,0 0-1,0-1 1,0 1-1,-1-1 1,0 1-1,-1-1 1,0 1 0,0-1-1,-1 0 1,1 1-1,-2-1 1,-3-13-1,-2 9 30,0 23 0,6-8-32,0 1 1,1 0-1,-1 0 0,1 0 1,0 0-1,0 0 0,0-1 1,0 1-1,1 0 1,1 7-1,3 2 18,1 0-1,0 0 1,1-1 0,0 0-1,1 0 1,0-1 0,17 19-1,-19-24-8,0 0 0,0-1-1,0 0 1,1 0-1,-1 0 1,1-1 0,0 0-1,0 0 1,1-1-1,-1 0 1,1 0 0,0-1-1,0 0 1,0 0 0,0-1-1,11 1 1,3-2 2,-1-2 0,1-1 0,-1 0 0,0-2 0,0 0 0,0-1 0,-1-1 0,0-1 0,0-1 0,24-16 0,-30 17-5,-1-1-1,0 0 0,-1-1 0,0-1 0,0 0 0,-1 0 1,-1-1-1,0 0 0,0-1 0,-1 0 0,-1-1 1,0 0-1,-1 0 0,9-27 0,-10 3-13,-6 37 5,0 0 1,0 1 0,0-1-1,0 0 1,0 0 0,0 0-1,0 0 1,0 0 0,0 1 0,-1-1-1,1 0 1,0 0 0,0 0-1,-1 1 1,1-1 0,-1 0-1,1 0 1,-1 1 0,1-1-1,-1 0 1,1 1 0,-1-1-1,0 1 1,1-1 0,-1 1-1,0-1 1,0 1 0,1-1 0,-1 1-1,0 0 1,0-1 0,1 1-1,-1 0 1,0 0 0,0-1-1,0 1 1,0 0 0,-1 0-1,1 0 6,0 1-1,0-1 0,0 1 0,0-1 0,0 1 1,1-1-1,-1 1 0,0-1 0,0 1 0,0 0 1,0 0-1,1-1 0,-1 1 0,0 0 0,1 0 1,-1 0-1,0 0 0,1 0 0,-1 0 0,1-1 1,0 1-1,-1 1 0,1-1 0,0 0 0,-1 0 1,1 0-1,0 0 0,0 0 0,0 0 0,0 0 0,0 0 1,0 0-1,0 0 0,1 2 0,5 41 69,-4-36-32,1 1 0,1-1-1,0 0 1,0 0 0,0 0-1,1-1 1,0 0 0,1 0-1,0 0 1,0 0 0,0-1-1,1 0 1,0 0 0,0-1-1,0 0 1,1 0 0,8 4-1,4 2-66,1-1-1,0-1 1,1-1 0,0-1-1,34 6 1,-16-10-2594,-15-13-1909,-10-2 432</inkml:trace>
</inkml:ink>
</file>

<file path=ppt/ink/ink19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2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0 284 8576,'3'-3'3520,"65"-61"2783,6 5-3288,-35 31-2443,1 1-1,1 2 1,77-34 0,-110 56-387,0 0 0,0 0 1,0 1-1,0-1 1,1 2-1,-1-1 1,1 1-1,-1 1 0,1 0 1,-1 0-1,1 0 1,14 4-1,-19-4-122,0 1 0,0 0 1,0 1-1,0-1 0,0 1 0,0 0 0,0 0 0,0 0 0,-1 0 1,1 0-1,-1 1 0,1 0 0,-1 0 0,0 0 0,0 0 0,-1 0 1,1 1-1,0-1 0,-1 1 0,0-1 0,0 1 0,0 0 0,-1 0 1,1 0-1,0 5 0,1 3-12,-1 0-1,-1 0 1,0 0 0,0 0 0,-1 0 0,-1 0-1,-3 16 1,-1 1 0,-1 0 0,-2-1 0,-1 0 0,-18 40-1,26-67-48,-18 42 211,-3-1 1,-2-1-1,-1-1 0,-2-2 1,-61 69-1,79-98-121,0 0 0,0-1 0,-1 0 0,0 0 0,0-1 0,-1 0 0,0-1 0,0 0 0,-15 5 0,22-10-67,0 1 1,0-1-1,0 0 1,0 0 0,0 0-1,0-1 1,0 1-1,0-1 1,-1 0-1,1 0 1,0-1-1,0 1 1,0-1-1,0 0 1,0 0-1,0 0 1,0-1-1,0 1 1,0-1-1,1 0 1,-1 0-1,1 0 1,-1 0-1,1-1 1,0 0-1,0 1 1,0-1-1,0 0 1,-4-6-1,2 2-25,0-1 0,0 0 0,0 0 0,1 0 0,1 0 0,-1-1 0,1 1 0,1-1 0,0 0 0,0 0 0,0 0 0,1-11 0,1 19 6,0 0 0,0 0 0,0 0-1,0 0 1,0 0 0,1 0 0,-1 1-1,0-1 1,1 0 0,-1 0 0,0 0-1,1 1 1,-1-1 0,1 0 0,0 1-1,-1-1 1,1 0 0,-1 1 0,1-1-1,0 1 1,-1-1 0,1 1 0,0-1-1,0 1 1,0-1 0,-1 1 0,1 0-1,0-1 1,0 1 0,0 0 0,0 0-1,-1 0 1,1 0 0,0 0 0,0 0-1,0 0 1,0 0 0,0 0 0,0 0-1,-1 0 1,1 0 0,0 1 0,1 0-1,48 14 207,-39-11-165,56 24 284,-48-19-286,0-1 1,1-1-1,32 7 0,-11-7 51,0-2 0,45 0 0,-66-5-558,0-1 0,-1-1 1,1 0-1,-1-2 1,0 0-1,26-10 0,-43 14 153,7-3-634,-8 5-3308,-1-1 261</inkml:trace>
</inkml:ink>
</file>

<file path=ppt/ink/ink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9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294 573 1408,'20'80'5632,"-19"-71"-5623,3 19 386,0-1 0,2 1 0,1-2 0,14 37-1,-18-57-313,0 0 0,0 0 0,0 0 0,1 0 0,0 0 0,0-1 0,1 0 0,-1 0-1,1 0 1,0 0 0,0-1 0,1 0 0,-1 0 0,1 0 0,0-1 0,0 0 0,0 0 0,1 0-1,-1-1 1,0 0 0,1 0 0,0 0 0,9 0 0,3-1-25,1-1 0,0-1 0,-1-1 0,1-1-1,-1-1 1,0 0 0,0-1 0,0-1 0,-1-1 0,23-12 0,-18 8-18,0-2-1,-1-1 1,-1 0 0,0-2 0,-1 0 0,-1-1-1,24-26 1,-33 30-44,-1 1 0,0-2 0,0 1 0,-2-1 0,1 0 0,-2-1-1,0 1 1,-1-1 0,0 0 0,-1-1 0,-1 1 0,0-1 0,-1 0 0,-1-29-1,-2 22-58,-2 0 0,0 0-1,-1 1 1,-2 0-1,0 0 1,-2 0-1,0 0 1,-1 1-1,-22-35 1,20 39 12,-1 0 0,0 0 1,-1 1-1,-1 1 0,-1 1 1,0 0-1,-1 0 0,0 2 1,-1 0-1,0 1 0,-1 0 0,0 2 1,-1 0-1,0 1 0,-1 1 1,1 1-1,-30-6 0,12 6 14,0 2 0,1 1 0,-1 2-1,0 1 1,0 2 0,0 2 0,0 1 0,-68 20-1,89-20 19,0 0 0,0 2 0,1-1-1,0 2 1,0 0 0,1 1 0,-26 20-1,35-25 19,1 0 0,-1 0-1,1 1 1,0-1 0,0 1-1,1 0 1,-1 0 0,1 0 0,0 0-1,1 1 1,-1-1 0,1 1-1,0-1 1,0 1 0,1 0-1,0 0 1,0 0 0,0 0 0,1 0-1,-1 0 1,2 0 0,-1 0-1,1 0 1,-1 0 0,3 6-1,0-3-3,0 0-1,1 0 1,-1-1-1,2 1 1,-1-1-1,1 0 1,1-1-1,-1 1 1,1-1-1,1 0 1,-1 0-1,13 9 1,-6-7 3,0 0 1,1-1 0,0-1 0,0 0 0,1-1 0,28 9 0,2-6 57,1-1-1,0-2 1,0-2 0,51-2 0,-39-4 19,1-2 1,95-21-1,113-43 91,-260 66-164,90-28-519,62-15-1245,-157 44 1671,-1 1-1,0-1 0,0 1 1,1 0-1,-1-1 1,0 1-1,1 0 1,-1 0-1,0 0 1,1 0-1,-1 0 1,0 0-1,1 0 1,-1 1-1,0-1 1,1 0-1,-1 1 0,0-1 1,0 1-1,1-1 1,-1 1-1,0 0 1,0 0-1,0-1 1,2 3-1,-6 8-1079</inkml:trace>
</inkml:ink>
</file>

<file path=ppt/ink/ink19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3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10752,'-9'12'5376,"46"15"-5888,-26-24 7423,12 6-6271,-5-5 128,76-11 0,-23-2 128,15 2-1792,-21-6 128,-4 10-1152,-13-1 0,-16-1-1152,-9 5 1</inkml:trace>
</inkml:ink>
</file>

<file path=ppt/ink/ink19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3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4 320 10368,'-3'13'5120,"17"33"-6144,-11-37 9343,3 14-8319,-1-7 128,4 27-128,0-11 128,5 3-1152,-3-12 128,6-12-1920,-2-2 129</inkml:trace>
  <inkml:trace contextRef="#ctx0" brushRef="#br0" timeOffset="1">66 0 14976,'-37'11'7423,"55"17"-13055,-13-24 13952,15-4-14592,-3 0 129</inkml:trace>
</inkml:ink>
</file>

<file path=ppt/ink/ink19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4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97 267 8960,'0'-1'201,"-1"1"0,1 0 0,-1-1 0,1 1 0,-1 0 0,1 0 0,-1-1 0,1 1 0,-1 0 0,1 0 0,-1-1 0,1 1 0,-1 0 0,1 0 0,-1 0 0,0 0 0,1 0 0,-1 0 0,1 0 0,-1 0 0,1 0 1,-1 0-1,1 0 0,-1 1 0,0-1 0,1 0 0,-1 0 0,1 0 0,-1 1 0,1-1 0,-1 0 0,1 1 0,-1-1 0,-2 20 6848,1 0-6854,0-13-7,1-1-1,0 1 0,0-1 1,1 1-1,0 0 1,0-1-1,1 1 0,0 0 1,0-1-1,0 1 0,1-1 1,0 1-1,0-1 1,1 0-1,0 0 0,0 0 1,0 0-1,0 0 1,1-1-1,0 0 0,1 1 1,-1-1-1,1-1 0,0 1 1,0-1-1,0 0 1,1 0-1,-1 0 0,1-1 1,0 0-1,0 0 0,0 0 1,0-1-1,1 0 1,-1 0-1,13 1 0,7 1-75,0-2 0,-1-1 0,1-1 0,0-1 0,0-1 0,-1-1 0,50-14 0,-43 6-43,-1-1 0,0-2 0,-1-1-1,0-1 1,-2-1 0,0-2 0,-1-1-1,48-46 1,-67 58-67,-1 0 0,0 0 0,0 0 0,-1-1 0,0 0 0,-1 0 0,0-1 0,0 1-1,-1-1 1,4-16 0,-7 23 4,0-1 0,0 1-1,0 0 1,0-1-1,-1 1 1,0-1-1,0 1 1,0 0 0,0-1-1,0 1 1,-1-1-1,1 1 1,-1 0-1,0-1 1,-3-5 0,1 3-2,-1 1 1,0-1 0,0 1 0,0 0-1,-1 0 1,-6-5 0,4 4 0,0-1 2,-1 1 0,1 0-1,-1 1 1,0 0 0,-1 0-1,1 1 1,-1 0 0,0 0-1,0 1 1,0 0 0,0 1-1,-1 0 1,1 0-1,-1 1 1,-11 0 0,0-1-7,-10-1 0,-1 1 0,1 2 0,0 1 0,0 2 0,-59 12 0,88-15 0,-166 38-105,145-31 36,0 1 1,0 0-1,1 2 1,-33 19-1,50-26 6,0 0-1,0 1 1,1-1-1,-1 1 1,1 0-1,-1 1 1,1-1-1,1 0 1,-1 1-1,1 0 1,-1 0-1,1 0 1,-3 8-1,6-11 9,-1 0-1,1 0 1,-1 0-1,1 0 0,0 1 1,0-1-1,0 0 1,0 0-1,0 0 0,1 0 1,-1 0-1,1 0 1,-1 0-1,1 0 0,0 0 1,1 3-1,1-1-85,-1-1-1,1 0 0,-1 1 1,1-1-1,0 0 0,1-1 1,-1 1-1,0 0 0,1-1 1,7 4-1,8 3-714,1-2 0,0 0 0,0-1 0,37 6 0,85 5-3546,-36-9 669</inkml:trace>
</inkml:ink>
</file>

<file path=ppt/ink/ink19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4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12 123 11648,'-1'1'295,"0"0"1,0 0-1,0 0 1,0 1-1,0-1 0,0 0 1,1 1-1,-1-1 1,0 1-1,1-1 1,-1 1-1,1-1 1,0 1-1,-1-1 1,1 1-1,0-1 1,0 1-1,0-1 1,0 1-1,0-1 1,0 1-1,1 0 1,-1-1-1,0 1 1,1-1-1,-1 1 0,1-1 1,1 3-1,4 32 6048,-6 11-5788,3 0-1,1 0 1,2-1 0,15 54-1,-5-64-10,-5-22-228,-11-14-307,0 0 0,1 0 0,-1 1 0,0-1 0,0 0 0,0 0 0,1 0 0,-1 0 0,0 0 0,0 0 0,0 1 1,1-1-1,-1 0 0,0 0 0,0 0 0,1 0 0,-1 0 0,0 0 0,0 0 0,1 0 0,-1 0 0,0 0 0,0 0 0,1 0 1,-1 0-1,0 0 0,0-1 0,1 1 0,-1 0 0,0 0 0,0 0 0,0 0 0,1 0 0,-1 0 0,0-1 0,0 1 0,0 0 1,0 0-1,1 0 0,-1-1 0,0 1 0,0 0 0,0-1 0,1-2 11,0 0 1,0-1-1,0 1 1,-1-1-1,1 1 1,-1 0-1,0-1 0,0 1 1,-1-1-1,1 1 1,-2-6-1,0-10-9,0-15 1,2-1 0,1 1 0,2 0 0,1 0 0,13-52 0,-14 74-16,0 0 0,1 0 1,1 1-1,0-1 0,0 1 0,1 0 0,0 1 1,1-1-1,0 1 0,1 1 0,0-1 1,0 1-1,1 1 0,0 0 0,1 0 0,-1 0 1,2 2-1,21-12 0,-24 14 17,0 1 0,1 0 0,-1 0 0,1 1 1,0 0-1,-1 1 0,1 0 0,0 0 0,0 1 0,0 0 0,0 1 0,0 0 0,0 0 1,0 1-1,10 3 0,-9-1 19,-1 1 0,0-1 0,0 2 0,0-1 0,0 1-1,-1 0 1,0 1 0,-1 0 0,0 0 0,0 1 0,10 14 0,-3 0 1,0 1-1,-2 1 0,-1 0 1,0 1-1,-2 0 1,-1 0-1,-1 1 1,-1 0-1,3 38 0,0 25-3104,-8-84 331,1-13-405,-1-7-844</inkml:trace>
</inkml:ink>
</file>

<file path=ppt/ink/ink19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5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47 351 13696,'6'9'1807,"0"0"0,1-1 0,0 1 0,1-1 0,-1-1 0,14 11 0,33 22 872,-1-12-3437,-40-23 823,0-1 0,0-1 1,1 0-1,-1-1 0,1 0 1,0-1-1,-1 0 0,1-1 1,0-1-1,-1 0 0,1-1 1,-1 0-1,1-1 0,-1-1 1,15-5-1,-27 8-57,29-9 218,-1-1-1,30-17 1,-50 23-193,0 0 0,-1-1 0,1 0-1,-1-1 1,0 0 0,-1 0-1,0-1 1,0 1 0,0-2 0,9-15-1,-12 17-86,-1-1-1,1 0 0,-1 0 0,-1-1 0,0 1 0,0-1 0,0 1 1,-1-1-1,0 0 0,-1 1 0,0-1 0,0 0 0,-1 1 0,0-1 1,-1 0-1,0 1 0,0 0 0,-1-1 0,0 1 0,-7-14 0,5 12-10,0 1-1,0 0 1,-1 1-1,-1-1 1,1 1-1,-1 0 1,-1 1-1,1 0 1,-1 0-1,-1 0 1,1 1-1,-1 1 1,-12-7-1,10 6-8,-1 0 0,0 0 0,0 1 0,-1 1 0,0 0 0,1 1 0,-1 0 0,0 1-1,-1 0 1,1 1 0,0 1 0,-16 1 0,18-1 35,-20 0-182,0 2 0,1 1 0,-46 10 1,60-9 39,0 0 1,1 2 0,0 0 0,0 0-1,0 2 1,1 0 0,-24 17-1,33-21 75,1 0 0,0-1-1,0 1 1,0 1 0,0-1-1,1 0 1,-1 1 0,-4 9-1,7-12 46,0 1-1,1-1 1,-1 0-1,0 1 1,1-1-1,-1 1 1,1-1 0,0 1-1,0-1 1,0 1-1,0-1 1,0 1-1,0-1 1,1 1-1,-1-1 1,1 0-1,0 1 1,0-1 0,0 0-1,0 1 1,0-1-1,0 0 1,2 2-1,3 2-51,-1 0 0,1 0 0,0-1 0,0 0 0,0-1 0,1 1-1,0-1 1,0 0 0,0-1 0,0 0 0,0 0 0,1 0 0,0-1 0,-1 0 0,1-1-1,0 1 1,15-1 0,3 0 13,0-1-1,-1-1 1,1-2-1,33-6 1,21-9 34,-24 5 1251,94-10 0,-149 23-1082,1 0 0,-1 0 0,1 0 1,0 0-1,-1 0 0,1 0 1,-1 0-1,1 0 0,-1 1 0,1-1 1,-1 1-1,1-1 0,-1 1 0,1-1 1,-1 1-1,1 0 0,-1 0 1,0 0-1,0 0 0,1 0 0,-1 0 1,0 0-1,0 0 0,0 0 0,0 1 1,0-1-1,0 0 0,0 3 1,1 1 202,0 1 0,-1 0 0,0 0 0,0 0 0,0 0 1,-1 7-1,4 21 806,-1-21-861,2 0 0,-1 0 0,2-1 0,0 0 0,0 0 0,1 0 0,0-1 0,1 0 0,1 0 0,0-1 0,0 0 0,17 14 0,-14-14-313,1 0 0,1 0 0,0-1 0,0-1 0,1 0 0,0-1 0,0-1 0,1 0 0,0-1 0,16 3 0,-29-7-194,-1-1 0,1 1 0,-1-1 0,1 0 0,0 0 0,-1 1 0,1-2 0,0 1 0,-1 0 0,1 0 0,0-1 0,-1 0 0,1 1 0,-1-1 1,1 0-1,-1 0 0,1-1 0,-1 1 0,0 0 0,3-3 0,15-12-3734</inkml:trace>
</inkml:ink>
</file>

<file path=ppt/ink/ink19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5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28 561 6144,'-2'0'177,"1"0"0,0 0 1,0-1-1,0 1 0,0 0 0,-1-1 1,1 1-1,0 0 0,0-1 0,0 1 1,0-1-1,0 0 0,0 1 0,0-1 1,0 0-1,0 1 0,1-1 0,-1 0 1,0 0-1,0 0 0,1 0 0,-1 0 1,0 0-1,1 0 0,-1-1 0,-2-31 3640,4 18-3261,-1-6 314,4-92 3581,-3 102-3921,1 1 0,0-1 0,1 0 0,0 1 0,0-1-1,1 1 1,0 0 0,8-13 0,0 7-170,1 1 0,0 0 1,1 0-1,0 2 0,1 0 0,1 0 0,32-20 0,-16 15-56,0 2 0,1 1-1,48-16 1,-50 21-178,1 1-1,-1 2 1,1 1 0,0 2-1,1 1 1,-1 1-1,1 2 1,41 4 0,-47-1-53,0 0 1,-1 2-1,0 1 1,0 1-1,-1 1 1,0 1-1,0 2 1,37 21-1,-53-26-73,-1 1 0,0 0 0,-1 0 0,1 1 0,-2 0 0,1 1 0,-1-1 0,0 1 0,-1 0 0,0 1 0,-1-1 0,1 1 0,-2 0 0,0 0 0,0 0 0,0 0 0,-2 1 0,1-1 0,-1 1 0,-1-1 0,0 1 0,0-1 0,-2 13 0,0-14 0,1 0 0,-2-1 0,1 1-1,-1 0 1,0-1 0,-1 1 0,0-1 0,0 0 0,-1 0 0,0-1-1,-1 1 1,-10 11 0,0-3 6,-1 0 0,0-2 0,-33 23-1,36-28 15,0-2-1,-1 1 1,0-2-1,0 0 1,-1 0-1,-28 5 1,33-9-147,1 0 0,0-1 0,-1-1 0,1 1 0,-1-2 0,1 1 0,0-1 0,-1-1 1,1 0-1,0 0 0,-11-5 0,20 7-18,-1-1-1,1 1 1,-1-1 0,1 0 0,-1 0 0,1 1-1,-1-1 1,1 0 0,0 0 0,0 0 0,-1-1 0,1 1-1,0 0 1,0 0 0,0-1 0,0 1 0,0 0-1,0-1 1,1 1 0,-1-1 0,0 1 0,1-1 0,-1 0-1,0-2 1,2 0-239,-1 1 1,0 0-1,1 0 0,-1 0 1,1-1-1,0 1 0,0 0 1,1 0-1,1-4 0,12-22-3456</inkml:trace>
</inkml:ink>
</file>

<file path=ppt/ink/ink19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6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90 358 11008,'-3'2'788,"1"-1"0,0 0 0,0 1-1,0-1 1,0 1 0,0 0 0,0 0 0,0 0 0,0 0 0,1 0 0,-1 0 0,1 0 0,-1 0 0,1 1 0,-1 2 0,1-2-540,0 1 1,1-1-1,-1 1 1,1-1-1,0 1 1,0-1-1,0 1 1,1-1-1,-1 1 1,1-1-1,-1 1 1,1-1-1,1 0 1,-1 1-1,0-1 1,3 5-1,0-2-444,0 1 0,0-1 0,0 0-1,1 0 1,0-1 0,0 1 0,0-1-1,8 5 1,-9-7 476,1 0 0,0 0-1,-1 0 1,1-1 0,1 1-1,6 1 1,3-1-113,1 0 0,-1-2-1,1 0 1,-1-1 0,1 0 0,-1-1 0,0-1-1,1 0 1,26-8 0,12-7 407,68-30 0,-95 36-425,0-1 1,41-27-1,-61 34-135,-1 0-1,1 0 1,-1 0 0,0-1 0,0 0-1,-1 0 1,1 0 0,-1-1-1,-1 1 1,1-2 0,-1 1 0,-1 0-1,5-12 1,-7 13-14,0 0 0,0 0 0,-1 0 0,0 1 0,-1-1 0,1 0 0,-1 0 0,0 1 0,0-1 0,-1 0 0,0 1 0,0-1 0,0 1 0,-1 0 0,1 0 0,-1 0 0,-1 0 0,1 0 0,-1 0 0,1 1 0,-1 0 0,-6-5 0,-9-9 0,0 1 0,-2 0 0,-31-19 0,34 25-13,-1 1 0,-1 0 0,0 2 0,0 0 1,-1 1-1,0 1 0,-31-4 0,47 9 9,-15-4-57,1 1 0,0 2 1,-1 0-1,0 1 0,1 0 0,-1 2 0,0 1 0,1 0 0,-1 1 0,1 1 0,0 1 0,0 1 0,-19 8 0,-33 28-643</inkml:trace>
</inkml:ink>
</file>

<file path=ppt/ink/ink19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6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1122 8064,'4'1'1163,"0"0"0,-1 0 0,1 0 1,0-1-1,0 1 0,-1-1 0,1 0 0,0 0 1,0 0-1,6-2 0,42-15 3547,-28 3-4930,45-32 0,-48 30 946,42-29-304,-2-4-1,-2-2 0,76-87 0,-114 115-241,-1-1 0,30-49 0,-42 59-141,-1-1 0,0 0 0,-2 0 1,1 0-1,-2-1 0,0 0 1,2-18-1,-3 17-14,-2 0 1,0 1 0,-1-1-1,0 0 1,-2 0-1,0 1 1,-1-1 0,0 1-1,-11-30 1,1 24-14,0 1 1,-2 0-1,0 1 1,-1 1-1,-1 1 0,-1 0 1,0 1-1,-1 1 1,-1 1-1,-1 0 1,-28-14-1,31 19-25,-2 1-1,1 1 1,-1 1 0,0 1-1,-1 0 1,0 2 0,-36-4-1,43 6 13,-1 1 0,1 1 0,0 0 0,0 0 0,0 2-1,0 0 1,0 0 0,0 1 0,0 1 0,1 0-1,0 1 1,-1 1 0,2 0 0,-1 0 0,1 2-1,0-1 1,-13 12 0,13-8 18,1 1 0,1 0 0,0 0 0,1 1 0,0 0 1,1 1-1,0 0 0,1 0 0,1 1 0,0 0 0,1 0 0,0 0 0,2 1 0,-4 25 0,4-15 93,2 1 0,1 0 0,1-1-1,1 1 1,1-1 0,2 1 0,14 49 0,-6-24 142,6 22 105,3-1 0,4-1 1,37 76-1,59 99-4687,-121-244 4297,15 24-3574,-15-26 3282,-1 0-1,1-1 1,-1 1 0,1 0-1,0 0 1,-1-1-1,1 1 1,0-1-1,0 1 1,-1-1-1,1 1 1,0-1 0,0 1-1,0-1 1,0 0-1,0 1 1,0-1-1,-1 0 1,1 0 0,0 0-1,0 1 1,0-1-1,0 0 1,0 0-1,0-1 1,0 1-1,0 0 1,1 0 0,7-4-3131</inkml:trace>
</inkml:ink>
</file>

<file path=ppt/ink/ink19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7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52 305 12800,'-30'5'3828,"28"-4"-3745,1 0 1,-1 0-1,1 1 0,-1-1 0,1 0 0,0 1 1,-1-1-1,1 1 0,0-1 0,0 1 1,0 0-1,0 0 0,0-1 0,1 1 1,-1 0-1,0 0 0,1 0 0,0 0 0,-1 0 1,1 0-1,0 0 0,0 0 0,0 0 1,0 3-1,0-1 807,0-1 0,1 1-1,-1-1 1,0 1 0,1 0 0,0-1 0,0 1 0,2 3 0,15 23 707,27 11-2558,-42-39 1382,5 4-392,1 0 0,0-1 0,0 0 0,0-1 0,0 0 0,1 0 1,0-1-1,12 3 0,-5-2-14,5 2 87,0-2-1,0-1 0,1 0 1,-1-2-1,1 0 0,-1-2 1,1 0-1,-1-2 0,30-6 1,-23 1 79,0 0 0,-1-2 1,0-2-1,0 0 0,-1-2 1,30-20-1,-43 25-72,-1 0-1,-1-1 1,0-1 0,18-20 0,-25 26-66,-1-1 1,0 0-1,0 0 1,0-1-1,0 1 1,-1-1-1,0 0 1,-1 0-1,0 0 1,0 0-1,0 0 1,0-12-1,-2 9-21,0-1-1,-1 1 0,-1-1 1,1 1-1,-2 0 0,0 0 1,0 0-1,0 0 0,-2 0 1,1 1-1,-1-1 0,0 1 1,-1 1-1,0-1 0,0 1 1,-1 0-1,0 0 0,-1 1 1,-9-8-1,9 9-21,-1 0 0,0 0 0,0 1 0,0 0 0,-1 1 0,1 0 0,-1 0 0,0 1 0,-1 0 0,1 1 0,0 0 0,-1 1 0,-18 0 0,6-1 0,-5 0-21,1 2-1,-1 1 1,0 1 0,0 1-1,0 1 1,1 2 0,0 0-1,0 2 1,0 2 0,-34 16-1,39-16-155,0 0-1,-32 23 1,48-29 21,-1 0 0,2 1 0,-1 0 0,0 0 0,1 0 0,0 1 0,0 0 0,1 0 0,0 0 0,0 1 0,0-1 0,-3 10 0,6-13 20,0-1-1,1 0 0,-1 0 0,1 0 0,0 1 0,0-1 0,0 0 0,0 0 0,0 0 0,0 1 0,1-1 0,-1 0 1,1 0-1,-1 0 0,1 0 0,0 1 0,0-1 0,0 0 0,0 0 0,0-1 0,1 1 0,-1 0 0,0 0 1,1-1-1,-1 1 0,1 0 0,0-1 0,0 0 0,-1 1 0,1-1 0,0 0 0,0 0 0,3 1 0,5 5-605,33 25-3226</inkml:trace>
</inkml:ink>
</file>

<file path=ppt/ink/ink19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7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15 288 7808,'-3'-3'1113,"-9"-13"954,17 6 3350,-4 10-5270,0-1-1,-1 1 1,1 0 0,-1 0 0,1 0-1,0 0 1,-1 0 0,1 0 0,-1 0-1,1 0 1,0 0 0,-1 0 0,1 0-1,-1 0 1,1 1 0,-1-1 0,1 0-1,0 0 1,-1 1 0,1-1-1,-1 0 1,1 1 0,-1-1 0,1 0-1,-1 1 1,0-1 0,1 1 0,-1-1-1,1 1 1,-1-1 0,0 1 0,1-1-1,-1 1 1,0 0 0,11 25-163,11 108 4349,-6 75-2053,-16-206-2131,-1-7-21,-40-167 533,39 154-643,0 1-1,0-1 1,2 1-1,0-1 1,3-23-1,-1 27-15,0-5-16,1 2 1,0-1-1,1 0 0,1 1 0,1 0 0,0 0 0,1 0 1,1 1-1,0 0 0,1 0 0,1 1 0,0 0 1,1 1-1,0 0 0,1 1 0,18-14 0,-21 19 14,1 0 0,1 1 0,-1 0 0,1 0 0,0 1 0,0 1 0,0 0 0,1 1 0,0 0 0,-1 0 0,1 1 0,0 1 0,0 0 0,0 1 0,0 0 0,0 1 0,0 0 0,14 4 0,-13-3 12,-1 1 1,1 1-1,-1 0 1,0 0 0,-1 2-1,1-1 1,-1 1-1,0 1 1,0 0 0,-1 1-1,0 0 1,0 0-1,-1 1 1,0 0 0,0 1-1,13 20 1,-14-16 24,-2 0 0,1 0 0,-2 1 1,0-1-1,-1 1 0,0 0 0,-1 1 0,-1-1 1,0 0-1,-1 1 0,-2 23 0,-4 11-333,-1-1 0,-17 58 0,15-72-436,8-32-1273,0-8-1537,0-3 1068,0-4-1237</inkml:trace>
</inkml:ink>
</file>

<file path=ppt/ink/ink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9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649 27 1280,'-4'-15'797,"-3"4"1007,-21 11-1162,-1 4-404,0 2 1,1 1 0,0 1 0,1 2-1,-35 16 1,-27 9 590,60-25-525,0 2-1,0 0 1,2 2 0,-1 1 0,2 1-1,-34 27 1,53-37-216,-1 0 0,1 1 1,0 0-1,1 0 0,0 1 0,0 0 0,0 0 0,1 0 1,0 1-1,1-1 0,0 1 0,0 0 0,1 1 0,0-1 1,1 1-1,0-1 0,0 1 0,1-1 0,0 1 0,1 0 1,0 0-1,1 0 0,0-1 0,3 16 0,1-12 2,-1 0 0,2 0 0,0-1 0,1 0-1,0 0 1,0 0 0,1-1 0,1 0 0,0-1-1,0 0 1,1 0 0,1-1 0,-1 0 0,1-1-1,1 0 1,24 11 0,-4-2 68,0-3 0,1 0 0,1-2 0,0-2 0,48 9 0,-70-17-296,-5 0-145,0 0 0,1-1 1,-1 0-1,1-1 0,-1 1 0,1-1 1,0-1-1,-1 1 0,9-3 1,-15 2-1361,-1-5-42</inkml:trace>
</inkml:ink>
</file>

<file path=ppt/ink/ink19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8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30 241 11776,'28'18'10356,"-3"-1"-8894,-17-13-1367,0-1 1,1 0-1,-1 0 0,1-1 0,-1 0 1,1-1-1,0 0 0,0 0 0,0-1 1,0 0-1,-1-1 0,1 0 1,0 0-1,0-1 0,-1 0 0,1 0 1,-1-1-1,9-4 0,-2 1 42,-1-1 0,0-1 0,-1 0 0,0-1-1,0 0 1,-1-1 0,0 0 0,-1-1 0,17-20 0,-25 27-112,0 0 1,0-1 0,0 1-1,0-1 1,-1 0 0,1 1 0,-1-1-1,0 0 1,-1-1 0,1 1 0,-1 0-1,0 0 1,-1 0 0,1-1 0,-1 1-1,0 0 1,-1-10 0,0 11-15,0 0 0,-1 1-1,1-1 1,-1 1 0,0 0 0,0-1 0,0 1 0,0 0 0,0 0 0,-1 0 0,1 1 0,-1-1-1,0 0 1,0 1 0,0 0 0,0 0 0,0 0 0,-1 0 0,1 0 0,0 1 0,-1-1 0,1 1-1,-1 0 1,0 0 0,-5 0 0,1-1 12,-1 0 1,1 1-1,-1 1 0,1-1 1,-1 1-1,1 1 0,0-1 0,-1 2 1,1-1-1,-14 5 0,4 1 13,0 1 0,1 0 0,0 1 0,1 1 0,0 1 0,1 0 0,-25 24 0,31-26-20,0-1 0,1 1 0,0 1 0,1 0 0,0 0 0,0 0 0,1 1 0,1 0 0,0 0 0,0 1 0,1-1 0,1 1 0,-5 22 0,8-29-36,0 0 1,0 0-1,0 0 0,0 0 1,1-1-1,0 1 0,0 0 0,0 0 1,0-1-1,1 1 0,0 0 1,0-1-1,0 0 0,0 1 0,1-1 1,0 0-1,-1 0 0,2 0 1,-1-1-1,0 1 0,1-1 1,4 3-1,1 1-84,0-1 0,0-1 1,1 0-1,0 0 0,0-1 1,1 0-1,-1-1 0,16 3 1,0-1-793,0-2 0,0 0 0,0-2 0,37-3 0,16-4-2582</inkml:trace>
</inkml:ink>
</file>

<file path=ppt/ink/ink19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8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1085 11264,'34'-3'3548,"-22"0"-2779,1 0 1,-1 0 0,1-1-1,-1-1 1,0 0 0,18-11 0,-3 2 3243,159-103-2243,-142 85-1732,-1-1-1,-1-2 0,53-59 1,-78 77-8,-1-1 0,-1-1 1,0-1-1,-2 0 1,0 0-1,16-36 1,-22 36-28,0 1-1,-1-1 1,0-1 0,-2 1-1,-1-1 1,0 0 0,-1-34-1,-3 39 8,-1-1 0,-1 1-1,0-1 1,-1 1 0,-1 0-1,0 0 1,-2 1 0,1 0-1,-2 0 1,-9-15 0,5 17-7,1 1-1,-2 0 1,1 1 0,-2 1-1,1 0 1,-2 0 0,-29-14-1,22 13 3,-2 2-1,1 0 0,-1 2 0,-45-9 1,40 12 34,0 2 0,0 0 0,1 2 0,-1 1 0,-45 8 0,59-7 1,-1 1 0,1 1 1,-1 1-1,1 0 0,1 0 0,-1 2 0,1 0 0,0 1 1,0 0-1,1 1 0,0 0 0,1 1 0,0 0 0,1 1 1,0 1-1,-16 21 0,16-20 71,1 0 0,1 1 0,1 0 0,0 1-1,0-1 1,2 1 0,0 1 0,0-1 0,-4 25 0,5 20 303,2 0 0,3 0 0,3 0 0,11 69-1,-7-68 14,3 0 0,2-1-1,32 91 1,65 101-86,-103-241-406,0 0 0,0 0 0,1-1 0,12 14 0,-16-21-41,0 0 0,0 0-1,0-1 1,0 1-1,1-1 1,-1 0 0,1 0-1,-1 0 1,1 0-1,0 0 1,0-1 0,0 0-1,0 0 1,0 0-1,0 0 1,0 0 0,0-1-1,5 0 1,4-1-780,0-2 1,0 1 0,21-8 0,35-15-3105</inkml:trace>
</inkml:ink>
</file>

<file path=ppt/ink/ink19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09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466 1 7552,'1'9'9445,"0"3"-3465,4 18-1672,5 43-7101,-8-41 4924,-3 40-2201,-3 0 0,-3-1 0,-4 1 0,-2-2 0,-4 1 0,-33 88 0,29-110-723,19-47 655,0 1-1,1-1 1,-1 0-1,0 0 1,0 0-1,0 0 1,0 0-1,0 0 1,-1 0-1,1-1 1,0 1-1,-1-1 1,1 0-1,-1 0 1,0 0-1,1 0 1,-6 1-1,-241 36-6324,209-32 6244,39-6 274,0 0 1,0 0-1,0 1 0,0-1 1,0 0-1,0 0 0,1 0 1,-1 0-1,0 0 1,0 0-1,0 0 0,0-1 1,0 1-1,0 0 0,1 0 1,-1-1-1,0 1 1,0 0-1,0-1 0,1 1 1,-1-1-1,0 1 0,0-1 1,1 1-1,-1-1 0,0 0 1,1 1-1,-1-1 1,1 0-1,-1 0 0,1 1 1,-1-1-1,1-1 0,3-1 453,1-1-1,0 1 0,0 1 0,1-1 0,-1 0 0,1 1 0,-1 0 0,1 0 0,6-1 0,-9 2-180,16-5 111,-1 1 0,1 1 0,0 1 1,0 0-1,34 0 0,6 0 154,69-4-73,69-5-1640,-163 8-1661,57-16 1,-45 3-547,-6-3-21</inkml:trace>
</inkml:ink>
</file>

<file path=ppt/ink/ink19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0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18 137 6016,'-18'4'5028,"22"-6"1081,15-3-2064,9 0-5212,117-22 3584,-10 0-1164,-30 8-954,70-11-549,-59 17-3405,-58 4-2595,-43 5 3157</inkml:trace>
</inkml:ink>
</file>

<file path=ppt/ink/ink19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0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147 160 8448,'-3'-8'1853,"4"10"2188,7 20 3120,-7-16-6959,1 0-1,0 0 0,1 0 0,-1 0 1,1 0-1,0 0 0,1-1 1,-1 1-1,1-1 0,0 0 0,1 0 1,-1-1-1,1 1 0,0-1 1,0 0-1,0 0 0,1-1 0,-1 1 1,1-1-1,0 0 0,0-1 1,0 1-1,0-1 0,0-1 0,12 3 1,-9-2-129,0-1 1,0 0 0,0 0 0,0-1-1,0 0 1,0-1 0,0 1 0,0-2-1,0 1 1,0-2 0,0 1 0,0-1-1,-1 0 1,1-1 0,-1 0 0,0 0-1,0-1 1,8-6 0,-6 3-22,-2 0 0,1-1 0,-1 0 1,0 0-1,11-19 0,-17 24-43,0 0 0,0 1 0,0-1 0,-1 0 0,1 0 0,-1 0 0,0 0 0,0 0 0,0-1 0,-1 1 0,0 0 1,1 0-1,-1 0 0,-1-1 0,1 1 0,-1 0 0,1 0 0,-1 0 0,-1 0 0,1 0 0,-3-7 0,0 5-7,0 0 1,0 0 0,-1 1-1,1-1 1,-1 1 0,-1 0-1,1 0 1,-1 0 0,1 1-1,-1 0 1,-1 0 0,1 1-1,0 0 1,-1 0 0,0 0-1,0 1 1,0-1 0,0 2-1,0-1 1,0 1 0,-10 0-1,-6-1-47,-1 2 0,1 1-1,0 1 1,0 1 0,-31 8-1,29-5-216,-1 1 0,1 1-1,-25 12 1,45-18-30,0 0-1,0 1 1,0-1 0,1 1-1,-1 0 1,1 0-1,-1 0 1,1 1 0,0 0-1,0 0 1,1 0 0,-1 0-1,1 0 1,0 1 0,0-1-1,0 1 1,1 0-1,-1 0 1,1 0 0,-1 6-1,-2 20-3291</inkml:trace>
</inkml:ink>
</file>

<file path=ppt/ink/ink19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1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96 401 4864,'-10'4'2038,"2"-2"67,0 1 0,1 0 1,0 0-1,-1 1 1,1 0-1,-7 6 1,-1 7 130,7 5-3585,7-19 1470,0 1-1,1 0 1,-1-1-1,1 1 1,0-1-1,0 1 1,0 0-1,0-1 1,1 1-1,0-1 1,0 1-1,0-1 1,0 1-1,0-1 1,0 1-1,1-1 1,0 0-1,0 0 1,0 0-1,0 0 1,0 0-1,0 0 1,1-1-1,0 1 1,-1-1-1,6 4 1,3 1 87,2 0 0,-1-1 0,1-1 0,0 0 0,23 6 0,-3-2 38,-1-3 1,64 6-1,-93-12-239,19 1 43,0 0 0,0-2 0,0-1 0,0 0 0,-1-2 0,1 0 0,22-9 0,-40 12-45,34-10 91,-1-2 0,0-1 0,66-37 0,-84 40-66,0-1-1,-1 0 0,-1-1 1,0-1-1,-1 0 0,0-1 1,20-27-1,-31 37-34,-1 0-1,0 0 1,0 0 0,0 0-1,-1 0 1,0-1 0,0 0-1,0 0 1,-1 0 0,0 0-1,0 0 1,0 0 0,-1 0-1,0-1 1,0 1 0,-1 0-1,1-1 1,-1 1 0,-1-1-1,1 1 1,-1-1 0,0 1-1,-4-10 1,3 9-6,0 0-1,0 0 1,-1 0-1,0 0 1,0 0-1,0 1 1,-1-1-1,0 1 1,-1 0-1,1 0 1,-1 1-1,0-1 1,0 1-1,-1 0 1,0 1-1,0-1 1,0 1-1,0 0 1,-9-3-1,-4-5-14,0 0-14,0 1 0,-1 1 0,0 1-1,-1 1 1,0 1 0,0 1 0,-1 0 0,-31-3 0,41 7 17,-32-6-112,-1 1 0,0 3 0,1 1 0,-1 3 0,-87 10 0,116-8 4,0 1 1,0 0 0,-29 12-1,40-13 72,1 0-1,0 0 0,0 0 0,0 0 0,0 1 0,0 0 0,1 0 0,-1 0 0,1 0 0,0 0 0,0 1 0,0 0 0,0-1 0,0 1 0,1 0 0,0 0 0,-2 5 1,3-7 11,0 0 1,1 1-1,-1-1 1,1 1-1,0-1 1,-1 0-1,1 1 1,0-1 0,1 1-1,-1-1 1,0 0-1,1 1 1,-1-1-1,1 0 1,0 1-1,0-1 1,0 0 0,0 0-1,0 0 1,2 4-1,1-1-58,1 0 0,0 0-1,-1 0 1,1 0 0,1-1-1,-1 0 1,9 5 0,10 4-337,0-1 0,45 16 0,-66-27 397,23 7-240,1-1-1,0-1 0,0-1 0,0-1 0,37 0 1,135-13-822,1 1 843,-186 8 429,-10 0-75,0 0 1,1 0-1,-1 0 0,0 1 1,1-1-1,-1 1 0,8 3 1,-11-4-26,-1 1-1,1 0 1,0 0 0,0 0 0,-1-1 0,1 1 0,-1 0 0,1 0 0,-1 0 0,1 0-1,-1 0 1,0 0 0,1 0 0,-1 0 0,0 0 0,0 0 0,0 0 0,1 0 0,-1 0-1,0 0 1,-1 0 0,1 0 0,0 0 0,0 0 0,0 0 0,-1 0 0,1 0 0,0 0 0,-1 0-1,1 0 1,-1 0 0,1 0 0,-1 0 0,1 0 0,-1 0 0,-1 1 0,-73 131 3498,66-117-3252,1 1 0,0-1 0,2 1 0,0 1 0,1-1 0,0 1 0,-2 21 0,2 7 242,1 65 0,6-53-206,1-1-1,16 75 1,-10-74-146,-7-49-183,35 293 291,-34-255-309,-3 0 0,-2 0 0,-1 0 0,-16 71 0,15-99-279,3-10-87,-1-1-1,0 1 0,-1 0 1,1-1-1,-2 0 0,1 1 1,-7 10-1,10-19 313,0 1-1,0-1 0,-1 0 1,1 0-1,0 1 0,0-1 1,0 0-1,0 0 0,0 1 1,0-1-1,0 0 0,0 0 1,-1 0-1,1 1 1,0-1-1,0 0 0,0 0 1,0 0-1,-1 1 0,1-1 1,0 0-1,0 0 0,0 0 1,-1 0-1,1 0 0,0 1 1,0-1-1,-1 0 1,1 0-1,0 0 0,0 0 1,-1 0-1,1 0 0,0 0 1,-1 0-1,1 0 0,0 0 1,0 0-1,-1 0 0,1 0 1,0 0-1,0 0 1,-1 0-1,1 0 0,0-1 1,0 1-1,-1 0 0,1 0 1,0 0-1,0 0 0,-1-1 1,-2-14-3068,3-5-845</inkml:trace>
</inkml:ink>
</file>

<file path=ppt/ink/ink19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2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43 348 7936,'-11'8'2450,"-14"13"-503,18-6 3895,68-50-2876,2-12-1162,-28 18-1170,1 2 1,2 2-1,0 1 0,1 2 1,45-18-1,-78 38-559,1 0-1,-1 0 0,1 1 1,0 0-1,-1 0 0,1 0 1,9 1-1,-14 0-45,0 0-1,1 1 0,-1-1 0,0 0 1,0 1-1,1 0 0,-1 0 0,0-1 1,0 1-1,0 0 0,0 1 0,0-1 0,0 0 1,0 1-1,0-1 0,-1 1 0,1-1 1,0 1-1,-1 0 0,1 0 0,-1 0 1,0-1-1,0 2 0,2 2 0,-2-1 39,0 1 0,0 0 0,0 0 0,0 0 0,-1-1-1,0 1 1,0 5 0,2 31 380,2-16-134,1-1 0,14 43 0,-15-56-216,1 0 1,0-1-1,0 1 0,1-1 0,0 0 0,1 0 0,0-1 0,11 12 0,-13-17-80,1 0 0,-1 0 1,1-1-1,0 0 0,0 0 0,0 0 0,0 0 0,1-1 0,-1 0 1,1-1-1,-1 1 0,1-1 0,-1-1 0,1 1 0,13-1 0,-4-1-20,-1-1 0,1 0 0,-1-1 0,0-1 0,19-7 0,-13 3 3,0 0 0,0-2 0,-2 0 0,1-2 0,33-24 0,-44 27 0,0 1 0,0-1 0,0 0 0,-1-1 0,-1 0 0,0 0 0,0-1 0,-1 0 0,0 0 0,-1 0 0,5-17 0,-3 9 12,6-25 58,-12 42-67,-1-1 0,1 1-1,-1 0 1,0 0 0,0 0-1,0 0 1,0 0 0,0 0-1,-1 0 1,1 0 0,0 0 0,-1 0-1,0 0 1,1 0 0,-1 0-1,-1-3 1,1 5-3,1 0 0,0 0 0,0 0 0,0-1 0,0 1 0,0 0 0,0 0 0,0 0 0,0-1 0,-1 1 0,1 0 0,0 0 0,0 0 0,0 0 0,0 0 0,-1 0 0,1-1 0,0 1 0,0 0 0,0 0 0,-1 0 0,1 0 0,0 0 0,0 0 0,0 0 0,-1 0 0,1 0 0,0 0 0,0 0 0,-1 0 0,1 0 0,0 0 0,0 0 0,0 0 0,-1 0 0,1 0 0,0 0 0,0 0 0,0 0 0,-1 0 0,1 1 0,0-1 0,0 0 0,0 0 0,0 0 0,-1 0 0,1 0 0,0 0 0,0 1 0,0-1 0,0 0 0,0 0 0,-1 0 0,1 1 0,0-1 0,-6 20 0,4 31 0,4-39 0,1-1 0,0 0 0,1 0 0,0 0 0,1 0 0,0-1 0,1 0 0,0 0 0,0 0 0,1-1 0,0 0 0,1 0 0,0-1 0,0 0 0,1 0 0,0-1 0,0 0 0,1-1 0,0 0 0,0 0 0,0-1 0,1 0 0,0-1 0,0-1 0,0 1 0,0-2 0,0 1 0,1-2 0,-1 1 0,1-2 0,-1 1 0,1-2 0,0 1 0,14-4 0,-6 1-8,61-15-105,-76 16 104,-1 1 1,1-1-1,0 0 0,-1 0 0,0-1 1,1 1-1,-1-1 0,0 0 0,0 0 1,0 0-1,-1-1 0,7-7 0,-10 12 7,0 0 0,1 0 0,-1 1-1,0-1 1,1 0 0,-1 0-1,0 0 1,1 0 0,-1 0 0,1 0-1,0 0 1,-1 0 0,1 0-1,0 0 1,0 0 0,-1 0 0,1 0-1,0-1 1,0 1 0,0 0-1,0 0 1,0-1 0,0 1 0,0-1-1,0 1 1,0-1 0,2 1-1,5 3 28,-1 0 0,0-1 0,1 0 0,0 0 0,8 1 0,22 0 3,-1-1 1,1-2-1,-1-2 0,1-1 1,53-10-1,-75 9-20,0 0 0,-1-1-1,1-1 1,-1 0-1,0-1 1,0 0 0,-1-2-1,0 0 1,0 0 0,0-1-1,-1-1 1,-1 0-1,13-13 1,-22 19-18,0 0-1,0 0 1,0 0-1,0 0 1,-1 0 0,1-1-1,-1 0 1,0 1-1,-1-1 1,1 0-1,-1 0 1,0 0 0,0 0-1,0 0 1,-1 0-1,0 0 1,0 0-1,0 0 1,-1 0 0,1 0-1,-3-6 1,0 1-34,0 1 1,-1-1 0,-1 0 0,0 1-1,0 0 1,0 0 0,-1 1 0,-14-15-1,12 14-9,-1 0 0,0 1-1,0 1 1,-1-1 0,0 2-1,0-1 1,-1 1 0,1 1-1,-1 0 1,-1 0 0,-20-4-1,9 2-33,0 2 0,0 0 0,-1 2-1,0 0 1,1 2 0,-1 0 0,0 2-1,0 1 1,1 0 0,-47 13-1,44-10-82,1 1-1,0 1 0,0 1 1,0 1-1,1 2 0,1 0 1,-35 23-1,54-32 111,1 1-1,-1-1 0,1 1 1,0 0-1,0 0 1,0 0-1,0 0 0,-4 7 1,6-8 9,1 0 0,-1 0 1,1 0-1,-1 0 0,1 0 0,0 1 1,0-1-1,0 0 0,0 0 0,0 0 1,0 0-1,1 1 0,-1-1 0,1 0 1,-1 0-1,2 3 0,0-2-19,-1 0 0,0 0-1,1 0 1,0 0 0,0 0 0,0-1-1,0 1 1,0 0 0,0-1-1,1 1 1,-1-1 0,1 0 0,-1 0-1,1 0 1,0 0 0,0-1-1,0 1 1,0-1 0,0 1 0,0-1-1,1 0 1,5 1 0,7 3-234,5 3-77,0-2 0,0 0 0,0-2 0,24 3 0,-15-2 4,33 2-1218,0-2 0,81-4 0,-64-2 108,-64 1 1319,0-1 1,1 0-1,-1-1 0,0 0 1,0-2-1,30-9 1,-41 10 1345,-12 4 828,-14 8 1209,8 1-1748,11-9-1257,0 0 1,0 1-1,0-1 0,0 1 0,0 0 0,1-1 1,-1 1-1,0 0 0,1 0 0,-1 0 0,0 3 0,1-3-127,1 0-1,0 0 0,0-1 1,0 1-1,1 0 0,-1 0 1,0-1-1,1 1 0,-1 0 0,1 0 1,-1-1-1,1 1 0,0-1 1,0 1-1,0 0 0,0-1 0,0 0 1,0 1-1,0-1 0,2 3 1,7 5 111,0 0 1,0 0 0,1-1-1,0 0 1,0 0 0,1-2-1,-1 1 1,2-1 0,-1-1-1,1-1 1,-1 1 0,1-2 0,17 3-1,-10-2-629,1-1-1,0-1 0,26-1 0,-32-2-1207,1 0 0,-1-1 1,0-1-1,23-7 0,-17 3-2090</inkml:trace>
</inkml:ink>
</file>

<file path=ppt/ink/ink19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3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157 307 8576,'-4'1'687,"1"-1"-1,-1 1 1,1 0 0,-1 0 0,1 1 0,0-1 0,0 1-1,0-1 1,0 1 0,0 0 0,0 0 0,0 1 0,1-1-1,-1 0 1,1 1 0,-1 0 0,1-1 0,0 1 0,-3 5-1,4-6-225,0 1 0,0 0 1,1 0-1,-1-1 0,1 1 0,-1 0 0,1 0 0,0 0 0,0 0 0,0 3 0,1-1-692,0 0 1,0 0-1,0 0 1,1 0-1,0-1 0,3 8 1,-2-7 324,0 0 0,0-1 0,1 0-1,-1 0 1,1 0 0,0 0 0,0 0 0,0-1 0,0 1 0,1-1 0,-1 0 0,1 0 0,0-1-1,0 0 1,0 0 0,0 0 0,0 0 0,0-1 0,1 0 0,5 1 0,8 0-7,1-1 1,-1 0 0,0-2 0,22-3-1,-16 1-39,0-1 0,0-1 0,-1-1 0,0-1-1,0-1 1,41-21 0,-54 23-46,1-1 0,-1 0 0,0-1 0,-1 0 0,0-1 0,0 0 0,-1 0 0,0-1 0,-1-1 0,0 1 0,0-1 0,-1 0 0,11-25 0,-17 32-2,1-1 0,-1 0 0,1 1 0,-1-1 0,-1 0 0,1 0 0,-1 0 0,0 0 0,0 0 0,0 0 0,-1 0 0,1 0 0,-1 0 0,0 1 0,-1-1 0,1 0 0,-1 0 0,0 1 0,0-1 0,-1 1 0,1 0 0,-1 0 0,-5-6 0,4 4 0,-1-3-8,-1 2 0,0-1 0,0 0 0,-1 1 0,0 0 0,0 1 0,0 0 0,-1 0 0,0 0 1,0 1-1,-1 0 0,1 1 0,-19-7 0,15 6-9,-9-4-58,-1 0-1,0 2 0,-1 0 1,1 2-1,-1 1 0,0 0 1,-1 2-1,1 1 0,0 0 1,-42 6-1,37-4-289,-53 12 0,73-12 228,0 2 1,1-1-1,-1 1 1,1 0 0,0 0-1,0 1 1,0 0-1,0 0 1,0 1-1,1 0 1,-9 9-1,13-12 35,-1 0 1,1 0-1,0 1 0,1-1 0,-1 1 1,0 0-1,1-1 0,-1 1 0,1 0 1,0 0-1,0 0 0,0 0 0,0 0 1,1 0-1,-1 0 0,1 0 0,0 0 1,0 0-1,0 1 0,0-1 0,0 0 1,1 0-1,-1 0 0,1 0 0,0 0 1,0 0-1,0 0 0,0 0 0,1-1 0,-1 1 1,1 0-1,3 3 0,1 2-250,0-1 0,1 0 0,0-1-1,0 0 1,0 0 0,1 0 0,0-1 0,17 8-1,-4-4-630,0-1 0,1 0 0,0-2 0,36 6 0,-52-11 800,73 15-2654</inkml:trace>
</inkml:ink>
</file>

<file path=ppt/ink/ink19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3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10496,'-2'8'1309,"1"0"1,1 0-1,-1 0 1,1 0 0,1 0-1,2 15 1,0 14 2472,-3 220-1116,8-68-2377,-1-65 382,42 397-777,-47-502-108,0 6-371,0 2-1250,0-23-17,2-10-894,0-3-731</inkml:trace>
</inkml:ink>
</file>

<file path=ppt/ink/ink19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3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26 338 12160,'0'48'8924,"0"-2"-4487,1-12-4396,2-1 0,1 1 1,1-1-1,10 34 0,-13-60-40,1 0-1,0 0 1,0 0 0,0-1-1,1 1 1,0-1-1,0 0 1,0 0-1,1 0 1,0-1 0,0 1-1,1-1 1,0 0-1,-1-1 1,9 5-1,0-1-19,2 0 0,-1-1-1,1-1 1,0-1 0,23 6 0,-38-11 15,0 1 1,1-1 0,-1 1 0,0-1 0,0 1 0,0-1 0,0 0 0,0 0 0,1 0 0,-1 0-1,0 1 1,0-2 0,0 1 0,0 0 0,1 0 0,-1 0 0,0 0 0,0-1 0,0 1 0,0-1 0,0 1-1,0-1 1,1 1 0,-1-1 0,0 1 0,-1-1 0,1 0 0,0 0 0,0 1 0,0-1 0,0 0-1,-1 0 1,1 0 0,0 0 0,-1 0 0,1 0 0,0 0 0,-1 0 0,0 0 0,1-2 0,-1 0-10,1-1 1,-1 0-1,0 1 0,-1-1 1,1 1-1,-1-1 1,0 1-1,1-1 1,-2 1-1,1-1 1,-3-5-1,-24-42-140,-62-86 0,66 106 332,1-1 0,2-1 0,1-2 0,2 0 0,-27-73 0,43 101-141,0 0 0,1 0 0,0-1 0,0 1 0,1 0 0,0 0 0,0-1 0,1 1 0,0 0 0,0 0 0,0-1 0,1 1 0,0 0 0,1 1 0,-1-1 0,2 0 0,6-11 0,-4 9 78,0 1 0,1 0 0,0 0 0,1 1 0,-1 0 0,1 0-1,1 1 1,-1 0 0,1 0 0,0 1 0,17-7 0,-15 8-110,0 0 1,1 0-1,-1 2 1,0-1-1,1 1 0,0 1 1,-1 0-1,1 1 1,0 0-1,17 2 1,-21 0-200,0-1 0,-1 1 0,1 0 1,-1 1-1,0 0 0,0 0 1,0 0-1,0 1 0,0 0 1,-1 1-1,1-1 0,-1 1 0,0 0 1,-1 1-1,1-1 0,5 9 1,-11-13-18,1-1 1,-1 1-1,0-1 1,1 1 0,-1-1-1,0 1 1,1-1 0,-1 0-1,1 1 1,-1-1-1,1 1 1,-1-1 0,1 0-1,0 1 1,-1-1 0,1 0-1,-1 0 1,1 1-1,0-1 1,-1 0 0,1 0-1,-1 0 1,1 0 0,0 0-1,-1 0 1,2 0-1,7 0-3373</inkml:trace>
</inkml:ink>
</file>

<file path=ppt/ink/ink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00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1152,'0'-11'512,"23"11"1280,-8 0-512,9 0-1024,0 4 128,-7 0 256,8 4 128,-2 0-768,6 8 0,3-9 512,5 5 0,6-5-128,-1-3 0,1 1-1024,-6-1 0,-3-1-512,-16-3 128</inkml:trace>
</inkml:ink>
</file>

<file path=ppt/ink/ink19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4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202 303 8576,'0'1'560,"-1"1"0,1 0 0,0-1 0,0 1 0,0-1 0,0 1 0,0 0 0,0-1 0,1 1 0,-1-1 0,0 1 0,1 0 0,0-1 0,-1 1 0,1-1 1,0 1-1,1 1 0,6 28 2308,-8-1-806,3 74-284,-2-103-1704,-1 1 1,1-1-1,0 1 1,-1-1-1,1 1 1,0-1-1,0 1 1,0-1 0,0 0-1,0 1 1,0-1-1,0 0 1,1 0-1,-1 0 1,0 0-1,1 0 1,-1 0 0,0 0-1,1 0 1,-1-1-1,1 1 1,0 0-1,-1-1 1,1 0-1,-1 1 1,1-1 0,0 0-1,-1 0 1,1 0-1,1 0 1,51-3 536,-44 1-607,1 0 0,-1-1-1,0 0 1,0-1 0,0 0-1,-1-1 1,1 0 0,-1 0 0,0-1-1,-1 0 1,1 0 0,-1-1-1,-1 0 1,1-1 0,-1 0 0,0 0-1,-1 0 1,0-1 0,0 0-1,-1 0 1,0 0 0,6-17-1,-8 11-74,-1 0 0,0 0 0,-1 1 0,-1-1 0,0 0 0,-1 0 0,0 0 0,-1 0-1,-1 0 1,-1 1 0,-8-23 0,8 27 36,0 0 0,-1 1 0,-1 0 1,1 0-1,-1 0 0,-1 1 0,0 0 0,0 0 0,0 1 0,-1 0 0,0 0 0,-1 1 1,0 0-1,0 0 0,0 1 0,0 0 0,-1 1 0,1 0 0,-1 0 0,-12-2 0,0 1-25,1 1-1,-1 1 0,0 0 0,-1 2 0,1 1 1,0 1-1,0 0 0,-35 8 0,46-7 15,7-2 9,0 1 1,0-1-1,0 1 0,0 0 0,1 0 0,-1 0 0,0 1 0,0-1 0,1 1 1,-1 0-1,1 0 0,0 0 0,0 0 0,0 1 0,0-1 0,0 1 0,0 0 0,-4 5 1,7-7 7,-1 0 0,0 0 0,1 0 1,-1 0-1,1 0 0,0 0 0,-1 0 1,1 0-1,0 0 0,-1 1 0,1-1 1,0 0-1,0 0 0,0 0 0,0 1 1,0-1-1,0 0 0,1 0 0,-1 0 1,0 1-1,1-1 0,-1 0 0,0 0 1,1 0-1,-1 0 0,2 2 0,1 0-60,-1 0-1,1 0 0,0 0 1,0 0-1,0 0 1,0-1-1,1 1 0,4 1 1,10 6-399,1-1 0,28 9 0,-39-15 313,21 7-626,2-2-1,-1-1 1,1-1 0,42 2-1,122-6-3287,-94-4 2714,-101 2 1409,1 0 0,-1 0 1,0 0-1,0 0 1,0 1-1,0-1 1,1 0-1,-1 0 0,0 0 1,0 0-1,0 0 1,0 0-1,0 1 0,0-1 1,1 0-1,-1 0 1,0 0-1,0 1 1,0-1-1,0 0 0,0 0 1,0 0-1,0 0 1,0 1-1,0-1 1,0 0-1,0 0 0,0 0 1,0 1-1,0-1 1,0 0-1,0 0 0,0 0 1,0 1-1,0-1 1,0 0-1,0 0 1,0 0-1,-1 0 0,1 1 1,0-1-1,0 0 1,0 0-1,0 0 1,0 0-1,0 0 0,-1 1 1,1-1-1,0 0 1,0 0-1,0 0 0,0 0 1,-1 0-1,1 0 1,0 0-1,0 0 1,-1 0-1,-17 23 2302,10-15-1614,0 0 0,1 1 1,1-1-1,-1 2 1,1-1-1,1 1 1,-6 14-1,9-19-604,0 0 0,1 1-1,0-1 1,0 1 0,0-1 0,1 1-1,0 0 1,0-1 0,0 1 0,1-1-1,0 1 1,0-1 0,0 1-1,1-1 1,-1 1 0,1-1 0,1 0-1,-1 0 1,1 0 0,0 0 0,0-1-1,0 1 1,1-1 0,-1 1-1,1-1 1,9 7 0,-4-5-297,1 0-1,0-1 1,0 0 0,0 0-1,1-1 1,0 0 0,0-1-1,19 3 1,-20-5-474,-1 0 0,1 0 0,0-1 0,-1 0 0,1-1 0,-1 0 0,1 0 0,-1-1 0,1 0 0,-1-1 0,11-4-1,15-12-2673</inkml:trace>
</inkml:ink>
</file>

<file path=ppt/ink/ink19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4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0 104 9984,'3'0'281,"-1"0"1,0 0 0,0 1-1,0-1 1,1 1-1,-1-1 1,0 1 0,0 0-1,0 0 1,0 0-1,0 0 1,0 0 0,0 1-1,-1-1 1,1 1-1,0-1 1,-1 1 0,1-1-1,-1 1 1,2 2-1,1 2 597,0 0 0,-1 1 0,0-1 0,0 1 0,0 0 0,2 9 0,7 51 3552,-8-11-3661,3 178 1897,-7-232-2656,0-1 0,0 0 0,0 0-1,0 1 1,0-1 0,0 0 0,1 1-1,-1-1 1,0 0 0,1 0-1,-1 1 1,1-1 0,0 0 0,-1 0-1,1 0 1,0 0 0,0 0 0,0 0-1,1 2 1,-1-3-2,-1 0-1,1 0 0,0 0 1,-1 0-1,1 1 1,0-1-1,0 0 1,-1-1-1,1 1 1,0 0-1,0 0 0,-1 0 1,1 0-1,0 0 1,-1-1-1,1 1 1,0 0-1,-1-1 0,1 1 1,0 0-1,-1-1 1,1 1-1,0-2 1,3-1 12,-1 0 0,0 0 0,0-1 0,0 1 0,0-1 1,0 0-1,-1 0 0,2-4 0,48-171-498,-44 142 330,1 0 0,2 1 0,1 0 0,2 0 0,2 2 0,22-37-1,-35 65 184,1 1 0,0 1-1,0-1 1,1 0-1,-1 1 1,1 0 0,0 0-1,0 0 1,1 1-1,-1 0 1,7-3-1,-10 5 0,0 0-1,1 0 0,-1 1 1,1-1-1,-1 1 0,1 0 1,-1-1-1,1 1 0,-1 0 1,1 0-1,-1 1 0,1-1 1,-1 0-1,1 1 0,-1 0 1,0-1-1,1 1 0,-1 0 1,0 0-1,1 0 0,-1 1 1,0-1-1,0 1 0,0-1 1,0 1-1,0-1 0,0 1 0,-1 0 1,1 0-1,0 0 0,-1 0 1,2 4-1,11 21 296,-2 0-1,18 56 1,-21-54-291,31 106 333,10 30-1809,-46-149 38,2 3-4325,-2-15 1757</inkml:trace>
</inkml:ink>
</file>

<file path=ppt/ink/ink19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5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9728,'34'3'4864,"50"-6"-5248,-59-3 6527,16-1-9727,-8-2 1,5-1-1409,-10-3 0</inkml:trace>
</inkml:ink>
</file>

<file path=ppt/ink/ink19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5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14336,'71'-4'7167,"32"11"-20478,-80-7 14719,-3-3-3712,-6 3 0</inkml:trace>
</inkml:ink>
</file>

<file path=ppt/ink/ink19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6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 11392,'-1'0'318,"0"0"1,0 0 0,0 0 0,-1 1-1,1-1 1,0 0 0,0 1 0,0-1-1,0 1 1,0-1 0,0 1-1,0-1 1,0 1 0,0 0 0,0 0-1,0-1 1,-1 2 0,-14 26 1007,13-22-155,-21 44 5517,18-30-6464,0 0 0,2 0 0,0 0 0,-1 22 0,4 225 1013,30 104 896,-16-243-1599,6-1-1,51 183 0,-66-297-532,1 0-1,1 0 1,0 0-1,13 19 1,-16-26-31,1-1 0,0-1 1,0 1-1,1-1 0,-1 1 1,1-1-1,0-1 0,0 1 0,1-1 1,-1 0-1,1 0 0,10 4 0,-8-5-125,1 0 0,-1 0 0,1-1 0,-1-1 0,1 1 0,0-1 0,-1-1 0,1 1 0,0-2 0,-1 1 0,1-1 0,-1 0 0,0-1 0,0 0 0,11-5 0,8-6-1465,-1-1 0,0-2 0,25-19 1,-6 0-2371</inkml:trace>
</inkml:ink>
</file>

<file path=ppt/ink/ink19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6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24 11520,'-23'-11'5759,"71"11"-7422,-33 0 8702,17 0-7039,-9 0 0,53 0 512,-21 0 128,59 0-640,-30 0 0,29 0-128,-27 0 0,8-4-1536,-19 4 0,-15-5-1408,-12 2 1</inkml:trace>
</inkml:ink>
</file>

<file path=ppt/ink/ink19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7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1 358 10240,'2'3'593,"0"0"1,0 0-1,0 0 1,1-1-1,-1 1 1,1-1-1,0 1 1,0-1-1,-1 0 1,2 0-1,-1-1 1,0 1-1,0 0 1,0-1 0,1 0-1,-1 0 1,6 1-1,64 13 3133,-68-15-4162,9 2 533,1-2 1,-1 0-1,0 0 1,0-2 0,0 1-1,0-2 1,0 0-1,0 0 1,0-2 0,-1 0-1,19-9 1,-13 4 105,-1 0 0,0-1 0,-1-1-1,0-1 1,-1-1 0,0 0 0,15-19 0,-25 26-103,-1 0 1,0-1-1,0 0 0,0 0 0,-1 0 0,0-1 0,-1 1 1,0-1-1,0 0 0,-1 0 0,0 0 0,-1 0 0,0 0 1,0 0-1,-1 0 0,0-1 0,-1 1 0,0 0 0,0 0 1,-1 0-1,0 0 0,-5-12 0,5 17-76,0 1-1,0 0 1,0 0 0,0 0-1,0 0 1,-1 0 0,0 1-1,1-1 1,-1 1 0,0-1-1,0 1 1,0 0 0,-1 0-1,1 1 1,0-1 0,-1 1-1,1-1 1,-1 1 0,1 0-1,-1 0 1,0 1 0,0-1-1,1 1 1,-1 0 0,-7 0-1,0 1-1,1-1 0,-1 2 0,0-1-1,1 1 1,-1 1 0,1 0 0,-15 7-1,11-3-5,0 0-1,1 2 0,0-1 1,1 2-1,0 0 0,-19 19 1,26-24-17,-3 4 8,-1 0 0,1 1 0,1 0 1,0 0-1,1 0 0,0 1 0,0 0 0,1 1 0,0-1 0,1 1 0,1 0 0,0 0 1,0 0-1,1 0 0,1 0 0,0 0 0,1 1 0,0-1 0,0 1 0,5 21 0,-3-25-9,1 0-1,-1 0 0,1 0 0,1-1 0,0 1 0,0-1 0,0 0 0,1 0 0,1 0 1,-1 0-1,1-1 0,0 0 0,1-1 0,0 1 0,0-1 0,0 0 0,1-1 1,8 5-1,1 0-406,1-1-1,1-1 1,-1-1 0,1-1 0,1 0 0,-1-2 0,27 4 0,-37-7-180,1-1 0,0 1 0,-1-2 0,1 1 1,0-2-1,0 1 0,-1-1 0,1-1 0,11-3 1,22-8-3146</inkml:trace>
</inkml:ink>
</file>

<file path=ppt/ink/ink19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7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16384,'4'-32'8191,"6"24"-11903,-10 8 15616,4 4-15744,1 0 128,-10 15-4480,1-6 129</inkml:trace>
</inkml:ink>
</file>

<file path=ppt/ink/ink19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7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1698 11520,'-1'0'214,"0"0"1,1-1 0,-1 1-1,0 0 1,1-1 0,-1 1-1,0-1 1,1 1 0,-1-1 0,1 1-1,-1-1 1,1 1 0,-1-1-1,1 0 1,0 1 0,-1-1-1,1 0 1,0 1 0,-1-1-1,1 0 1,0 1 0,0-1-1,-1 0 1,1 0 0,0 1 0,0-1-1,0 0 1,0 0 0,0-1-1,8-30 5093,1-4-3828,-7 10-1223,-1-1 0,-2-34 0,-34-297 341,12 25 65,19 271-542,3 0 1,3 0 0,2 0 0,4 0 0,25-104 0,-26 136-62,2 1 0,1 0 1,1 1-1,1 0 0,1 1 0,2 0 1,1 1-1,24-29 0,-36 50-43,0 1 0,0 0 1,0 0-1,1 0 0,-1 0 0,1 1 0,0 0 1,0 0-1,0 0 0,1 0 0,-1 1 0,0 0 0,1 0 1,0 1-1,-1 0 0,1 0 0,9-1 0,-6 2 4,-1 1-1,1 0 1,0 1-1,-1-1 1,1 2-1,-1-1 1,1 1-1,-1 1 1,0-1 0,14 9-1,2 6 15,0 0 1,0 1-1,-2 1 1,-1 1-1,0 2 0,26 36 1,7 19 167,85 167 1,-99-154-32,-3 1-1,25 105 1,-4 31 173,-48-175-963,-2 0-1,2 82 0,-10-128 52,0 1-1,0-1 0,-1 1 0,0 0 0,0-1 0,-1 0 0,0 1 1,-4 10-1,-4 3-3165</inkml:trace>
</inkml:ink>
</file>

<file path=ppt/ink/ink19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8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13952,'18'30'6911,"113"2"-8703,-102-28 11648,65 5-9984,-23-6 128,64-15-1024,-26 8 128,4-8-384,-29 1 0,-8 2-2304,-20 6 0</inkml:trace>
</inkml:ink>
</file>

<file path=ppt/ink/ink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00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179 1 2816,'-9'11'205,"2"1"1,0 0-1,0 0 1,1 1-1,1 0 1,0 0-1,-4 15 1,3 2 650,-3 59 1,3-22 522,-8 59-312,0-21-577,1 161 1,24-136 199,-5-79-278,-1 78 0,-6-120-357,-1 0 0,1 0-1,-2 0 1,1 0 0,-8 16-1,9-23-93,0-1 0,1 1 0,-1-1 0,0 1 0,0-1 0,0 1 0,0-1 0,0 0 0,-1 0 0,1 1 0,0-1 0,-1 0 1,1 0-1,0 0 0,-3 1 0,3-2-36,0 0 1,0 0-1,-1 0 1,1 0 0,0-1-1,0 1 1,0 0-1,0 0 1,0-1 0,0 1-1,0 0 1,0-1-1,0 1 1,0-1 0,1 1-1,-1-1 1,0 0-1,0 1 1,0-1 0,1 0-1,-1 0 1,0 0-1,1 1 1,-1-1 0,0 0-1,1 0 1,-1 0-1,1-1 1,-10-21-1291,1-13-43</inkml:trace>
</inkml:ink>
</file>

<file path=ppt/ink/ink19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8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0 128,'-4'11'0</inkml:trace>
</inkml:ink>
</file>

<file path=ppt/ink/ink19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8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157 391 11392,'-17'-8'1809,"-7"5"5165,23 4-6637,0-1 0,0 0 1,0 1-1,0-1 0,-1 1 1,1 0-1,0-1 0,0 1 1,0 0-1,1-1 0,-1 1 1,0 0-1,0 0 0,0 0 1,0 0-1,1 0 0,-1 0 1,0 1-1,-6 21 470,5-15-777,0 0 1,1 1-1,1-1 0,-1 0 1,1 0-1,0 1 0,1-1 1,0 0-1,0 0 0,1 0 1,0 0-1,1 0 0,-1 0 1,2-1-1,-1 1 0,1-1 1,0 0-1,5 8 0,-2-8 11,0 0 0,0 0-1,0 0 1,1-1 0,0 0-1,0-1 1,1 0 0,-1 0 0,1-1-1,13 5 1,-3-5 43,1-2-1,0 0 0,0-1 1,-1-1-1,1-1 0,0-1 1,0 0-1,-1-2 1,1 0-1,24-9 0,-26 7-8,0-1-1,0-1 0,-1-1 0,0 0 0,-1-1 0,25-19 0,-11 1 168,51-58 0,-63 66-110,-2-1 0,-1 0-1,15-26 1,-24 35-89,-1 1 1,1-1-1,-2 0 1,0 0-1,-1-1 0,0 1 1,0-1-1,0-14 0,-3 21-23,1 0-1,-1 0 0,-1 0 0,1 0 1,-1 0-1,0 0 0,0 0 1,-1 0-1,0 1 0,0-1 0,-3-6 1,-1 3 6,0 0 0,-1 1 0,1-1 1,-15-11-1,14 13-17,0 1-1,-1 0 1,0 0-1,0 0 1,0 1 0,-1 0-1,0 1 1,0 0 0,0 0-1,0 1 1,0 0-1,-1 1 1,0 0 0,1 1-1,-1-1 1,-11 2-1,15-1-5,-13-1 8,0 1 0,0 1 0,0 1-1,0 1 1,1 1 0,-1 0 0,1 1-1,-1 1 1,-33 14 0,43-16-12,-24 10-38,0 1 0,1 1 0,1 2 0,1 1-1,-37 28 1,53-36-48,0 1-1,0 0 0,1 2 1,0-1-1,1 1 0,0 1 0,1 0 1,-16 29-1,24-37-4,0-1-1,0 1 1,0 0-1,1 0 1,0 0-1,1 0 1,-1 0-1,1 0 1,0 1-1,1-1 1,-1 7-1,2-9-31,0 1-1,0-1 0,0 0 0,0 0 1,0-1-1,1 1 0,0 0 0,0 0 0,0-1 1,0 1-1,1-1 0,-1 0 0,1 1 1,0-1-1,0 0 0,0-1 0,0 1 0,0-1 1,6 4-1,5 1-650,1 0 0,1 0 0,-1-2-1,1 0 1,0-1 0,0 0 0,0-1 0,0-1 0,1-1 0,-1 0 0,26-2 0,35-3-2958</inkml:trace>
</inkml:ink>
</file>

<file path=ppt/ink/ink19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9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47 7808,'-4'-11'1444,"-1"-11"-244,10 14 1626,8 2 4141,-12 6-6898,0 0 1,-1 0 0,1 1-1,0-1 1,-1 0 0,1 0 0,0 0-1,-1 1 1,1-1 0,0 0-1,-1 1 1,1-1 0,-1 1-1,1-1 1,-1 1 0,1-1-1,-1 1 1,1-1 0,-1 1 0,1-1-1,-1 1 1,0 0 0,1-1-1,-1 1 1,0 0 0,1-1-1,-1 1 1,0 0 0,0-1-1,0 1 1,0 0 0,0 0-1,7 43 2154,-1 240 17,-5 124 1749,0-333-3587,18 352 818,1-309-1200,-17-107-48,-1-1-1,2 1 1,-1-1 0,2 0-1,-1 0 1,1-1 0,1 1-1,11 15 1,-16-23-79,1-1 0,-1 1 0,1-1 0,0 1 0,-1-1 0,1 0 0,0 0 0,0 0 0,0 0 0,0 0 0,0 0 0,0 0 0,0 0 0,0-1 0,0 1 0,0-1 0,1 0 0,-1 0 0,0 0 0,0 0 0,0 0 0,0 0 0,1 0 0,-1 0 0,0-1 0,0 1 0,4-3 0,-1 1-639,0-1 1,0 0-1,0 0 1,0 0-1,-1-1 0,0 1 1,1-1-1,5-8 1,9-9-3245</inkml:trace>
</inkml:ink>
</file>

<file path=ppt/ink/ink19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19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0 348 8704,'5'-4'-303,"-4"3"719,0-1-1,0 1 1,0-1-1,0 1 1,0 0-1,1-1 1,-1 1-1,1 0 1,-1 0-1,1 0 1,-1 0-1,1 0 1,-1 1-1,1-1 1,0 0-1,0 1 1,-1-1-1,1 1 1,0-1-1,0 1 1,-1 0-1,1 0 1,0 0-1,0 0 1,0 0-1,-1 0 1,1 1-1,0-1 1,0 0-1,0 1 1,-1 0-1,1-1 1,0 1-1,-1 0 1,3 1-1,4 4-223,1 0 0,0 0 0,0-1 0,1 0 0,0-1 0,0 0 0,0 0 0,0-1 0,0 0 0,1-1 0,-1-1 0,1 1 0,-1-2 0,1 1 0,0-1 0,-1-1 0,1 0 0,-1 0 0,17-5 0,2-4-6,0-2-1,-1 0 1,-1-2 0,0-1-1,-1-1 1,0-2-1,-2 0 1,0-1 0,23-25-1,-41 38-171,0 0 0,0-1-1,0 0 1,-1 0 0,0 0-1,4-9 1,-8 12-12,1 1 0,-1-1-1,1 1 1,-1-1 0,0 0 0,-1 0 0,1 1-1,0-1 1,-1 0 0,0 0 0,0 0-1,0 0 1,-1 0 0,1 1 0,-1-1 0,0 0-1,-1-3 1,0 2 2,0 1-1,0 0 0,-1 0 1,1 0-1,-1 0 1,0 0-1,0 1 1,0-1-1,-1 1 0,1 0 1,-1 0-1,1 0 1,-1 0-1,0 1 1,-1 0-1,1 0 0,0 0 1,0 0-1,-1 0 1,1 1-1,-1 0 1,0 0-1,1 0 0,-1 0 1,0 1-1,1 0 1,-9 1-1,-2 0 15,1 0 0,0 1-1,1 1 1,-1 0 0,0 1 0,1 0 0,0 2-1,-14 6 1,15-5 15,0 1 0,1 0-1,0 1 1,1 0 0,-1 0-1,2 1 1,0 1 0,0 0-1,0 0 1,2 0 0,-1 1 0,2 0-1,-1 1 1,2 0 0,-6 15-1,7-17 0,1 0 0,0 1 0,1 0 0,0-1 0,0 1 0,1 0 0,1 0 0,0 0 0,1 0 0,0 0 0,1-1 0,0 1 0,0 0 0,2-1 0,-1 0 0,2 0 0,-1 0 0,8 11 0,-3-8-33,1 0 1,0-1-1,1 0 1,1-1-1,0-1 1,1 0-1,0 0 1,1-1 0,-1-1-1,2 0 1,0-1-1,0-1 1,0 0-1,30 8 1,-24-9-629,0-1 1,1-1-1,0-2 0,32 1 1,-30-3-1806,-1-2 0,1 0 1,46-12-1,-26 4-1299</inkml:trace>
</inkml:ink>
</file>

<file path=ppt/ink/ink19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0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0 8448,'-53'3'7059,"1"4"-3428,25-2-3165,0 2 0,1 1 0,0 1 0,0 1 0,1 2-1,-44 26 1,64-35-331,0 0 0,1 1 0,-1-1 0,1 1 0,0 0 0,0 0 0,0 0 0,0 1 0,-5 8 1,9-12-114,0 0 0,-1-1 1,1 1-1,0 0 0,0 0 1,0 0-1,-1 0 1,1-1-1,0 1 0,0 0 1,0 0-1,0 0 0,0 0 1,0 0-1,1-1 1,-1 1-1,0 0 0,0 0 1,1 0-1,-1 0 0,0-1 1,1 1-1,-1 0 1,1 0-1,-1-1 0,1 1 1,0 0-1,2 1 27,0 0-1,-1 0 1,1 0-1,0-1 1,0 0 0,0 1-1,0-1 1,1 0-1,-1-1 1,0 1 0,6 0-1,244 25 1360,-192-20-1029,-1 3 0,0 2-1,85 27 1,-142-37-370,24 7 175,1 1 0,-1 1 0,-1 2 0,44 25 0,-64-33-147,-1 0-1,1 0 1,-1 0-1,-1 1 1,1-1-1,-1 1 0,1 0 1,-1 1-1,-1-1 1,1 1-1,-1 0 1,3 6-1,-5-8-21,1 1 0,-1 0-1,-1 0 1,1 0 0,-1 0 0,0 0 0,0-1 0,0 1 0,-1 0-1,1 0 1,-1 0 0,0 0 0,-1-1 0,1 1 0,-1 0 0,0-1-1,0 1 1,-5 5 0,1-1 18,0 0-1,-1 0 0,-1-1 1,0-1-1,0 1 1,0-1-1,-1 0 1,1-1-1,-2 0 1,1-1-1,-1 1 1,0-2-1,-11 5 1,-22 6 61,-80 17 0,116-30-97,-38 9-104,28-5-168,0-2 1,0 0-1,0-1 0,-1 0 1,1-2-1,-1 0 1,-24-2-1,41 1 148,0 0-1,1 0 1,-1 0-1,0 0 1,0 0-1,1 0 1,-1 0-1,0 0 1,1-1-1,-1 1 1,0 0-1,1 0 1,-1-1-1,0 1 1,1 0-1,-1-1 1,0 1-1,1-1 1,-1 1-1,1-1 1,-1 1-1,1-1 1,-1 1-1,1-1 1,0 1-1,-1-1 1,1 0-1,-1 1 1,1-1 0,0 0-1,0 1 1,-1-1-1,1 0 1,0 1-1,0-1 1,0 0-1,0 0 1,0 1-1,0-1 1,0 0-1,0-1 1,0-14-3607</inkml:trace>
</inkml:ink>
</file>

<file path=ppt/ink/ink19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0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79 359 12032,'0'6'744,"0"1"0,0-1 0,1 1 1,0-1-1,0 1 0,1-1 1,0 0-1,4 9 0,-6-14-337,1 0 1,0 0-1,0 0 0,-1 0 1,1 0-1,0 0 0,0-1 1,0 1-1,0 0 0,0-1 1,0 1-1,1-1 0,-1 1 1,0-1-1,0 1 0,0-1 1,2 1-1,37 0-851,-36-1 809,12-1-316,0-2 0,0 1 0,-1-2 0,1 0 0,-1-1 0,0 0 0,0-1 0,-1-1-1,1-1 1,-2 0 0,21-14 0,-17 9 73,-1-1 0,0-1 0,-1 0 0,0-1 0,-2-1 0,0 0 0,0-1 0,9-20 0,-18 32-55,-2 0 0,1 0 0,-1 0 0,1 0 0,-2-1 0,1 1-1,-1 0 1,0-1 0,0 1 0,-1-1 0,0 0 0,0 1-1,0-1 1,-3-11 0,2 14-26,1 0 0,-1 0 0,0-1 0,-1 1 0,1 0 0,-1 0 0,1 0 0,-1 1 0,-1-1 1,1 0-1,0 1 0,-1-1 0,0 1 0,0 0 0,0 0 0,0 0 0,0 0 0,0 0 0,-1 1 0,0-1 0,1 1 0,-1 0 0,0 0 0,0 1 0,-7-3 0,1 2 21,-1 0 0,1 0 0,0 1-1,-1 0 1,1 1 0,-1 0 0,1 1 0,-1 0 0,-12 3-1,1 1 3,1 2 0,-1 0 0,1 1 0,1 1 0,-37 23 0,45-25-44,1 0 0,0 1-1,0 1 1,1 0-1,0 0 1,0 1-1,1 0 1,1 1-1,0 0 1,0 0-1,-8 18 1,11-21-10,0 0 0,1 0 0,1 0 0,-1 0 0,1 1 0,0-1 0,1 1 0,0 0 0,1 0 0,0 0 0,0 0 0,1 0-1,0 0 1,2 17 0,-1-18 6,1 1 0,-1-1 0,1 0-1,1 0 1,0 0 0,0-1 0,0 1-1,1-1 1,0 0 0,1 0-1,0 0 1,0 0 0,0-1 0,1 0-1,-1 0 1,10 7 0,3 0 28,0 0 1,2-1 0,0-1-1,30 12 1,-23-12-285,1-1 1,0-1-1,1-1 1,0-2-1,0-1 1,0-1-1,47-1 0,-38-4-2825,0-1-1,70-15 0,-58 6-924</inkml:trace>
</inkml:ink>
</file>

<file path=ppt/ink/ink19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1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11 150 7936,'-7'-12'1455,"4"13"4002,5 12 973,2-2-5287,58 170 3178,-34-93-3139,-26-84-789,-3-11-124,-4-27 4,0 2-184,0 1 30,-6-73 359,11 93-417,0 0 1,0-1-1,1 1 1,1 0-1,0 1 1,1-1-1,4-14 0,-4 18-41,1-1 0,-1 1 0,1-1 0,1 1 0,-1 0 0,1 1 0,1-1 0,-1 1 0,1 0 0,0 0 0,0 1 0,1-1 0,0 1 0,9-5 0,-6 6 29,0 0 0,-1 0 0,1 1 1,1 0-1,-1 1 0,0 0 0,1 1 0,-1 0 0,1 0 1,-1 1-1,1 1 0,10 1 0,-2 0-14,0 1-1,-1 1 1,1 1 0,-1 0-1,0 2 1,-1 0 0,22 11-1,-17-4-6,0 0 1,-2 2-1,38 34 0,-53-44-35,1 0 0,0 1 0,-1 0 0,-1-1 0,1 2 0,-1-1 0,0 0 0,0 1-1,-1 0 1,0 0 0,-1 0 0,0 0 0,0 0 0,0 1 0,0 12 0,-2-19 8,0 0-1,0 0 0,0 0 0,0 0 1,-1 0-1,1-1 0,0 1 0,-1 0 1,1 0-1,-1 0 0,0-1 0,0 1 1,0 0-1,1 0 0,-2-1 0,1 1 1,0-1-1,0 1 0,0-1 0,-3 3 1,4-4-2,-1 0 1,1 0-1,-1 0 0,1 0 1,0 0-1,-1 1 1,1-1-1,-1 0 1,1 0-1,-1 0 0,1 0 1,0 0-1,-1 0 1,1 0-1,-1-1 0,1 1 1,-1 0-1,1 0 1,0 0-1,-1 0 1,1 0-1,0-1 0,-1 1 1,1 0-1,-1 0 1,1-1-1,0 1 1,-1 0-1,1-1 0,-9-22-8,9 18-26,0-1 0,0 1 0,1-1 0,0 1 1,0 0-1,0-1 0,1 1 0,-1 0 0,1 0 0,5-9 0,27-44-477,-25 44 466,2 0 0,-1 1 0,1 1 0,1 0 0,0 1 1,1 0-1,0 0 0,26-14 0,-31 20 94,1 1 0,-1 0 0,1 0 0,0 1 1,0 0-1,0 0 0,1 1 0,-1 1 0,0-1 0,1 2 0,-1-1 1,1 1-1,-1 0 0,1 1 0,-1 1 0,15 2 0,-17-1 12,0 0-1,0 0 0,0 1 0,0 0 1,0 0-1,-1 0 0,0 1 0,10 10 1,42 50 184,-15-15-19,-33-40-180,-1 1 0,0-1 0,0 1 0,-1 1 0,0 0 0,-1 0 0,-1 0 0,7 18 0,-12-28-135,-1 0 0,1 0 0,-1 1 0,0-1 1,0 0-1,0 0 0,0 1 0,0-1 0,-1 0 0,1 0 0,-1 0 0,1 1 0,-1-1 0,0 0 0,-1 2 0,2-3-46,0 0-1,-1-1 1,1 1 0,-1-1-1,1 1 1,-1-1 0,1 1-1,-1-1 1,1 1 0,-1-1 0,1 1-1,-1-1 1,1 0 0,-1 1-1,0-1 1,1 0 0,-1 0-1,0 1 1,1-1 0,-1 0 0,0 0-1,1 0 1,-1 0 0,0 0-1,0 0 1,1 0 0,-1 0-1,0 0 1,1 0 0,-1 0 0,0 0-1,1-1 1,-1 1 0,0 0-1,1 0 1,-1-1 0,0 1-1,1-1 1,-1 1 0,1 0-1,-1-1 1,1 1 0,-1-1 0,0 0-1,-9-7-3831</inkml:trace>
</inkml:ink>
</file>

<file path=ppt/ink/ink19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1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0 12928,'-27'47'6399,"13"56"-7295,14-80 9856,4 55-8832,-4-16 0,0 52-128,0-23 128,10 30-512,-6-34 128,5 27-384,-4-29 128,-5-7-1024,0-19 128,-14-7-1920,0-13 1,-10-32 127,5-2 0</inkml:trace>
</inkml:ink>
</file>

<file path=ppt/ink/ink19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2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0 115 11264,'4'-5'627,"-1"0"0,1 0 1,-1 0-1,1 1 1,1-1-1,-1 1 0,1 0 1,-1 0-1,1 1 0,0-1 1,1 1-1,-1 0 1,0 1-1,1-1 0,0 1 1,8-2-1,17-6 1799,56-8 0,-65 14-3480,11-3 1163,1 2-1,0 2 1,0 1-1,0 1 0,0 2 1,0 2-1,0 1 1,-1 1-1,1 2 1,-1 2-1,49 18 1,-75-24-42,0 0 0,0 1 0,0 0 0,-1 0 1,1 0-1,-1 1 0,0 0 0,0 0 1,0 1-1,-1-1 0,0 1 0,0 0 1,-1 1-1,1-1 0,-1 1 0,-1 0 0,1 0 1,-1 0-1,0 1 0,-1-1 0,0 0 1,0 1-1,-1 0 0,0 0 0,0-1 0,0 1 1,-1 0-1,-1 0 0,1 0 0,-1-1 1,0 1-1,-4 12 0,1-8-49,0 0 0,-1 0 0,0-1 0,-1 0 0,0 1 0,-1-2 0,0 1 0,0-1 0,-1 0 0,-1-1 0,0 0 0,0 0 0,-1-1 0,0 0 0,0-1 0,-1 0 0,1 0-1,-20 7 1,16-8-188,0-2-1,0 0 1,0-1 0,-1 0-1,0-1 1,-25 1-1,34-3-119,1 0-1,-1-1 0,1 1 1,-1-1-1,1 0 1,-1 0-1,1-1 0,-1 0 1,1 0-1,0 0 1,0 0-1,0-1 0,0 0 1,0 0-1,1 0 1,-1-1-1,1 1 0,0-1 1,0 0-1,-5-7 1,-10-14-3188</inkml:trace>
</inkml:ink>
</file>

<file path=ppt/ink/ink19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2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42 521 13184,'-41'55'6527,"41"-32"-8447,0-14 10752,9 14-9088,0-3 128,14 12-1792,-4-9 128,24-16-512,-11 2 0</inkml:trace>
  <inkml:trace contextRef="#ctx0" brushRef="#br0" timeOffset="1">184 9 13184,'-34'-5'6527,"63"10"-13182,-21-5 10750,12-5-8318,-6 1-1</inkml:trace>
</inkml:ink>
</file>

<file path=ppt/ink/ink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00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1 1664,'5'65'4224,"-36"332"-2185,-8 152-110,38-510-1903,2-21-26,-2 0-1,0 0 0,-1 0 0,0 1 1,-2-2-1,-10 33 0,14-49-20,0-1 1,0 0-1,0 0 1,0 0-1,0 0 0,0 0 1,0 0-1,0 0 1,0 1-1,0-1 1,0 0-1,0 0 0,0 0 1,0 0-1,0 0 1,0 0-1,0 0 0,0 1 1,-1-1-1,1 0 1,0 0-1,0 0 0,0 0 1,0 0-1,0 0 1,0 0-1,0 0 1,0 0-1,0 0 0,-1 0 1,1 0-1,0 0 1,0 0-1,0 0 0,0 0 1,0 1-1,0-1 1,-1 0-1,1 0 0,0 0 1,0 0-1,0-1 1,0 1-1,0 0 1,0 0-1,0 0 0,-1 0 1,1 0-1,0 0 1,0 0-1,0 0 0,0 0 1,0 0-1,0 0 1,0 0-1,0 0 0,-1 0 1,1 0-1,0-1 1,0 1-1,0 0 0,0 0 1,0 0-1,0 0 1,0 0-1,-5-13-1023,1-18-542,4-3 306</inkml:trace>
</inkml:ink>
</file>

<file path=ppt/ink/ink19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2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49 233 11264,'8'53'9307,"13"-4"-3808,-13-39-5042,-1 1-1,1-1 1,1 0 0,0-1 0,0 0-1,15 11 1,-4-6-374,1 0-1,1-2 1,0 0-1,0-1 0,1-2 1,37 11-1,-44-16 30,-1-2-1,1 1 1,0-2-1,0 0 1,0-1-1,0 0 0,23-4 1,-3-3 82,69-22 0,-94 26-177,-1 0 0,1-2-1,-1 1 1,1-1 0,-1-1 0,-1 0-1,1 0 1,-1-1 0,0 0-1,-1 0 1,1-1 0,-1 0-1,-1-1 1,0 0 0,0 0 0,-1-1-1,0 1 1,0-1 0,-1 0-1,-1-1 1,1 0 0,4-19-1,-8 23-9,-1 0-1,1 1 0,-1-1 1,0 0-1,0 0 1,-1 0-1,0 1 0,0-1 1,-1 0-1,1 1 0,-2-1 1,1 1-1,-1 0 1,0-1-1,0 1 0,-5-7 1,3 5-9,-1-3 2,0 2 0,0-1 0,-1 1 0,-1 0 0,0 0 0,0 1 0,0 0 0,-1 0 0,0 1 0,-1 0 0,0 1 0,-12-7 0,10 7-8,-1-1-1,0 2 1,-1-1-1,0 2 1,1 0 0,-1 1-1,0 0 1,-1 1-1,1 0 1,0 2 0,-26 1-1,29-1 3,-14-1-97,-1 2-1,1 1 0,-1 1 0,1 2 0,0 0 0,1 1 1,-1 2-1,1 0 0,0 2 0,1 1 0,0 0 1,1 2-1,0 0 0,-31 27 0,48-36-207,-1 0 1,1 0-1,0 1 0,0 0 1,0 0-1,0 0 0,1 0 1,0 1-1,0 0 1,1 0-1,0 0 0,0 0 1,0 1-1,0-1 0,-2 12 1,-5 28-3552</inkml:trace>
</inkml:ink>
</file>

<file path=ppt/ink/ink19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3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61 224 10752,'-2'-1'410,"0"0"1,0-1 0,0 1 0,0 0-1,0 0 1,-1 1 0,1-1-1,0 0 1,-1 1 0,1 0 0,-1-1-1,1 1 1,0 0 0,-1 0-1,1 0 1,-1 1 0,-3 0 0,5 0-149,0 0 1,-1 0-1,1 1 1,0-1 0,0 0-1,0 1 1,0-1-1,0 1 1,0 0 0,0-1-1,0 1 1,1 0 0,-1-1-1,0 1 1,1 0-1,0 0 1,-1 0 0,1-1-1,0 1 1,0 0-1,0 0 1,0 0 0,1 2-1,1 31 125,2-1-1,1 1 0,1-1 1,2 0-1,2-1 0,1 0 1,1-1-1,28 52 0,-37-79-301,0 2 211,-4-10 18,-10-31-27,11 31-286,-6-17-1,0-1 0,2 0 0,1 0 0,0 0-1,2 0 1,0 0 0,1 0 0,2-1 0,3-20 0,5 10 25,1 1 0,2 1-1,0 0 1,3 1 0,32-47 0,-42 66 13,0 1-1,1 0 1,0 0 0,1 1-1,0 0 1,0 0 0,1 1-1,0 0 1,0 0 0,1 1-1,-1 0 1,1 1 0,1 0-1,-1 1 1,1 0-1,20-5 1,-22 8 0,1 0 1,-1 1-1,0 0 0,1 0 0,-1 1 1,0 0-1,1 1 0,-1 0 0,0 0 1,0 1-1,0 0 0,-1 1 0,1 0 1,-1 0-1,0 1 0,0 0 0,0 0 1,-1 1-1,0 0 0,0 0 0,10 12 1,-8-7-25,0 1 1,-1 0-1,0 0 1,-1 0-1,0 1 1,-1 0 0,-1 0-1,0 1 1,-1 0-1,0 0 1,-1 0-1,-1 0 1,2 20-1,-5 5 215,-8 67-1,3-47-1628,3-1-3694,3-56 1532,0-2-172</inkml:trace>
</inkml:ink>
</file>

<file path=ppt/ink/ink19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3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1 225 11392,'3'0'476,"0"1"0,0-1 0,0 1 0,0-1 0,0 1 0,0 0 0,0 0 0,-1 0 0,1 1 0,0-1 0,0 1 0,-1-1 0,1 1 0,-1 0 0,0 0 0,1 0 0,-1 0 0,3 4 0,-1-1 92,0-2-1,0 1 1,0 0-1,1-1 1,-1 0-1,1 0 1,0 0-1,0 0 1,6 2-1,1-2-510,-1-1 0,0 0 0,1 0 0,-1-1 0,1-1 0,-1 0 0,1 0 1,17-4-1,96-24-23,-103 23 80,-10 2-59,-1 0 1,1-1 0,-1 0-1,0-1 1,0 0 0,-1 0-1,1-1 1,-1-1 0,0 0 0,-1 0-1,0-1 1,0 0 0,-1-1-1,0 0 1,0 0 0,-1 0-1,12-20 1,-18 26-36,0 0-1,0 0 1,0 1-1,0-1 1,0 0-1,-1 0 1,0 0-1,1 0 1,-1 0-1,0 0 1,0 0-1,0 0 1,-1 0 0,1 0-1,-1 0 1,0 1-1,0-1 1,0 0-1,0 0 1,0 0-1,0 1 1,-1-1-1,1 1 1,-1-1-1,0 1 1,0 0-1,0 0 1,0-1-1,-3-1 1,-1-1 22,1 1 0,-2 0-1,1 0 1,0 0 0,-1 1 0,0 0-1,1 0 1,-1 1 0,0 0 0,-9-2-1,3 3 33,0 0 0,0 0-1,0 2 1,1-1-1,-1 2 1,0-1-1,1 2 1,-1 0-1,-20 7 1,12-1 31,0 0-1,0 1 1,1 1-1,-23 17 1,37-23-73,-1-1-1,1 1 1,0 0-1,0 1 1,1-1-1,-1 1 1,1 0-1,0 1 1,1-1-1,0 1 1,0 0 0,0 0-1,1 0 1,0 0-1,0 1 1,1-1-1,0 1 1,0-1-1,1 1 1,0 0-1,0 0 1,1 9-1,2-7-26,0 0 0,0 0-1,1 0 1,0-1 0,1 1-1,0-1 1,1 0-1,0 0 1,0 0 0,0-1-1,1 0 1,1 0 0,0 0-1,0-1 1,0 0 0,1-1-1,-1 1 1,2-1-1,-1-1 1,1 1 0,0-2-1,17 8 1,0-4-284,-1 0 1,1-2-1,0-2 0,1 0 0,34 1 1,-33-5-1661,0-1 1,47-7-1,-36 0-1901</inkml:trace>
</inkml:ink>
</file>

<file path=ppt/ink/ink19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4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216 1255 11520,'36'-26'4247,"9"4"-3243,-7 5 1242,-3-1 2352,9-12-4100,-2-2 0,49-48 0,-67 59-498,0-2 0,-2 0 0,0-2 0,-2 0 0,-1-1 0,-1-1 0,28-57 0,-29 43 70,-2-2 0,-1 0 0,-2 0 0,-3-1 0,-1-1 0,3-57 0,-11 82-6,0 1 0,-1 0 0,-1 0 0,0 0 0,-2 0 0,0 1 0,-1-1 0,-1 1 0,-15-32 0,17 39-16,-1 1 0,-1-1 0,0 1 0,-1 0 0,0 1 0,0 0 0,-1 0 0,0 0 0,0 1 0,-1 1 0,0-1 0,-1 1 0,0 1 0,0 0 0,-11-5 0,7 3 16,0 0 0,0 1 0,-1 1 0,0 1 0,0 0 0,-1 1 0,1 0 0,-1 2 0,0-1 0,0 2 0,0 0 0,0 1 0,0 1 0,0 0 0,-28 7 0,25-3 20,1 1 0,0 1 0,0 1-1,1 0 1,0 1 0,0 1 0,1 1 0,0 0-1,1 1 1,0 1 0,1 0 0,1 1 0,-18 23-1,18-18 10,1 0-1,0 1 0,2 1 1,0 0-1,2 0 0,0 1 1,-7 32-1,12-45-63,-9 39 207,2 2-1,3-1 0,1 1 1,3 0-1,4 87 0,0-120-175,2 91 122,6-1-1,4-1 0,4 0 1,5-1-1,48 136 0,-69-236-242,1 1-1,0-1 1,0 0-1,0 0 1,1 1-1,-1-2 1,2 1-1,-1 0 1,0 0-1,1-1 1,0 0-1,0 0 1,0 0 0,0 0-1,1-1 1,5 4-1,-8-6-93,0 1 0,0-1 0,0 0 0,0-1-1,1 1 1,-1 0 0,0-1 0,1 1 0,-1-1 0,1 0 0,-1 0 0,0 1-1,1-2 1,-1 1 0,1 0 0,-1 0 0,0-1 0,1 0 0,-1 1-1,0-1 1,1 0 0,-1 0 0,0 0 0,0 0 0,0 0 0,0-1 0,0 1-1,2-3 1,3 0-444,33-23-3391</inkml:trace>
</inkml:ink>
</file>

<file path=ppt/ink/ink19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5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45 4480,'19'-17'3136,"-17"15"-2155,1-1 0,-1 0 1,1 1-1,0 0 0,0-1 1,0 1-1,0 0 0,0 1 0,1-1 1,-1 0-1,1 1 0,5-2 1,-8 3-854,-6 27 1280,-19 166 2860,16 102-2329,8-250-1861,-2 89 314,1-119-526,-1 0 0,0 0-1,-2 0 1,1 0 0,-2 0 0,-9 20 0,14-34 38,0-1 1,0 1-1,0-1 0,0 1 1,0-1-1,0 1 0,0-1 1,0 1-1,-1-1 0,1 1 1,0-1-1,0 1 0,-1-1 1,1 1-1,0-1 0,-1 0 1,1 1-1,0-1 0,-1 1 1,1-1-1,-1 0 0,1 0 0,0 1 1,-1-1-1,1 0 0,-1 0 1,1 1-1,-1-1 0,1 0 1,-1 0-1,1 0 0,-1 0 1,1 0-1,-1 0 0,1 0 1,-1 0-1,0 0 0,1 0 1,-1 0-1,1 0 0,-1 0 0,1 0 1,-1 0-1,1 0 0,-1-1 1,1 1-1,-1 0 0,1 0 1,0-1-1,-1 1 0,1 0 1,-1-1-1,1 1 0,0 0 1,-1-1-1,1 1 0,0-1 1,-1 1-1,1 0 0,0-1 1,0 1-1,-1-1 0,1 1 0,0-1 1,0 1-1,0-1 0,-1 0 1,-2-7-3383</inkml:trace>
</inkml:ink>
</file>

<file path=ppt/ink/ink19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5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40 3840,'8'-6'2386,"1"0"-1,0 0 1,0 1 0,1 0-1,16-5 1,-25 10-2352,0-1 0,0 1 0,0 0 0,0 0 0,0 0 0,0-1 0,0 1 0,0 0 0,0 0 0,0 1 0,0-1 0,0 0 0,0 0 0,0 0 0,0 1 0,0-1 0,0 0 0,0 1 0,0-1 0,1 2 0,-1-1 149,0 0 0,0 1 0,0-1 1,0 1-1,-1 0 0,1-1 0,-1 1 0,1-1 0,-1 1 0,1 0 1,-1 0-1,0-1 0,0 1 0,0 0 0,0-1 0,0 1 0,-1 2 1,-19 189 3400,-37 266-2070,38-392-1490,15-56-113,1 0 0,-1 0-1,2 0 1,0 1 0,-1 16-1,2-26-25,1 0 0,0 0 0,0 0-1,-1 0 1,1 0 0,-1 0 0,1 0 0,-1-1 0,0 1-1,0 0 1,0 0 0,0-1 0,0 1 0,-2 2-1,3-4-23,-1 1-1,1-1 1,-1 1-1,1-1 1,-1 1-1,1-1 1,-1 1-1,0-1 1,1 0-1,-1 1 1,0-1-1,1 0 1,-1 0-1,0 1 0,1-1 1,-1 0-1,0 0 1,0 0-1,1 0 1,-1 0-1,0 0 1,0 0-1,1 0 1,-1 0-1,0 0 1,0-1-1,1 1 1,-1 0-1,0 0 0,1-1 1,-1 1-1,0 0 1,1-1-1,-1 1 1,1-1-1,-2 0 1,-8-9-3211</inkml:trace>
</inkml:ink>
</file>

<file path=ppt/ink/ink19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6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80 109 896,'79'-94'4992,"-78"94"-4853,-1 0 1,0 0-1,1 0 0,-1-1 1,0 1-1,0 0 0,1-1 1,-1 1-1,0 0 0,0-1 1,0 1-1,0 0 0,1-1 1,-1 1-1,0 0 0,0-1 1,0 1-1,0 0 0,0-1 1,0 1-1,0 0 0,0-1 1,0 1-1,0-1 1,0 1-1,0 0 0,0-1 1,0 1-1,0 0 0,0-1 1,-1 1-1,1 0 0,0-1 1,0 1-1,0 0 0,-1-1 1,1 1-1,0 0 0,0-1 1,-1 1-1,1 0 0,0 0 1,0 0-1,-1-1 0,1 1 1,-1 0-1,0 0-75,1-1 0,-1 1 0,0 0 0,0 0 0,0 0 0,1 0 0,-1 0 0,0 0 0,0 0 0,0 1 0,1-1 0,-1 0 0,0 0 0,0 1 0,1-1 0,-1 0 0,0 1 0,1-1 0,-1 1 0,0-1 0,1 1 0,-2 0 0,-3 5 494,1-1 0,0 1 1,0 0-1,0 1 0,1-1 1,0 0-1,0 1 0,1 0 0,0 0 1,0 0-1,0 0 0,0 8 1,-1 12 649,0 47 1,3-69-1092,15 379 2805,-15-374-3141,0 1 0,0-1 0,-1 1 0,0-1 0,-1 1 1,0-1-1,0 0 0,-1 0 0,-1 0 0,1 0 0,-2 0 0,1-1 0,-2 0 0,1 0 0,-1 0 0,0-1 0,-1 0 0,-12 13 0,1-14-2767,3-3-235</inkml:trace>
</inkml:ink>
</file>

<file path=ppt/ink/ink19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6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15 277 5632,'-13'-1'1798,"11"-2"-221,25-5 692,9-4-1556,-8 3 529,46-11 0,-18 7 690,4-1-102,0 3 1,67-5-1,-98 13-1561,593-62 4061,10 6-3263,-535 51-1216,475-26-2902,-560 33 2553,1 2 0,-1-1 0,1 1-1,-1 0 1,12 4 0,-18-4 321,-1-1 0,0 0 0,-1 0 0,1 1-1,0-1 1,0 1 0,0-1 0,0 1 0,0-1 0,0 1 0,0 0-1,-1-1 1,1 1 0,0 0 0,0 0 0,-1 0 0,1-1 0,-1 1-1,1 0 1,-1 0 0,1 0 0,-1 0 0,1 0 0,-1 0 0,0 0-1,0 0 1,1 0 0,-1 0 0,0 0 0,0 0 0,0 0-1,0 0 1,0 0 0,0 0 0,0 0 0,-1 0 0,1 0 0,0 0-1,-1 0 1,1 0 0,0 0 0,-1 0 0,1 0 0,-1 0 0,0 0-1,1 0 1,-1-1 0,0 2 0,-11 18-2788</inkml:trace>
</inkml:ink>
</file>

<file path=ppt/ink/ink19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6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1 365 5632,'0'-5'922,"3"-34"1806,3 25 1984,-5 13-3218,-5-13 4351,4 15-5722,1 0 0,0 0 1,-1 0-1,1 0 1,0-1-1,0 1 0,-1 0 1,1 0-1,0 0 0,0-1 1,0 1-1,0-1 0,0 1 1,0 0-1,0-1 1,0 0-1,0 1 0,0-1 1,0 0-1,3 1 0,28-4 400,0-2 204,143-10 702,245-48 191,-330 48-1406,155-27 480,98-15 20,199-14-2548,-444 56-468,-35 1-2393,-33 8 961</inkml:trace>
</inkml:ink>
</file>

<file path=ppt/ink/ink19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7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73 6016,'-2'-14'1652,"-1"7"204,-1 9 3980,8 31-2509,-4-18-2200,0 0 0,1 1 0,1-1 0,6 23 0,-7-33-1003,1 0 0,0 0 1,0 0-1,0-1 0,0 1 1,1-1-1,0 1 0,0-1 0,0 0 1,1 0-1,-1 0 0,1 0 1,0-1-1,0 1 0,0-1 1,0 0-1,6 3 0,-1-3-50,-1-1 0,0 1 0,1-1 0,0-1 0,-1 0-1,1 0 1,0 0 0,-1-1 0,1-1 0,0 0 0,0 0 0,-1 0-1,1-1 1,-1 0 0,1-1 0,14-6 0,-15 6-11,-1-1 0,1 1 0,0-1 0,-1 0 0,0-1 0,0 0 0,0 0 0,-1 0 0,0-1 0,0 0 0,0 0 0,-1-1 0,0 0 0,0 0 0,0 0 0,-1 0-1,5-11 1,-8 14-33,-1 1-1,1-1 1,-1 1-1,1-1 0,-1 1 1,0-1-1,0 1 1,0-1-1,-1 0 0,1 1 1,-1-1-1,0 1 1,0-1-1,0 1 0,-1 0 1,1-1-1,-1 1 1,0 0-1,0 0 0,0 0 1,0 0-1,0 1 1,0-1-1,-1 0 0,-3-2 1,-2-2 32,0 1-1,-1 1 1,0-1 0,0 1 0,0 0-1,-1 1 1,-11-4 0,9 5-37,-1 0 0,0 0 0,0 1-1,0 1 1,0 0 0,0 1 0,0 0 0,0 1 0,-17 3 0,21-2-228,0 0 0,0 0 0,0 1 0,0 0 0,0 1 0,1 0 0,0 0 0,-1 0 0,2 1 1,-1 1-1,1-1 0,-14 14 0,20-17-55,-1 0 1,1 0-1,0-1 0,0 1 1,0 0-1,0 0 0,1 0 1,-1 0-1,1 0 0,-1 0 1,1 0-1,-1 4 1,0 19-3477</inkml:trace>
</inkml:ink>
</file>

<file path=ppt/ink/ink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01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1024,'13'-4'174,"0"0"1,0 1-1,1 0 0,23-1 1,-24 3 67,0-1 0,1 0 1,-1-1-1,0 0 0,17-7 0,-6 3-19,0 1 0,1 1 1,0 1-1,0 1 0,0 2 0,0 0 0,0 2 0,0 0 0,0 2 0,26 6 0,9 5 19,0 3-1,108 46 1,-147-55-81,-1 2 0,0 1 0,0 0 0,-1 1 0,-1 1 0,0 1 0,-1 1 1,0 0-1,15 20 0,-25-26-106,0 0 0,-1 0 1,0 1-1,-1 0 1,0 0-1,0 0 0,-1 1 1,-1 0-1,0 0 0,0 0 1,-1 0-1,0 0 0,-1 0 1,-1 0-1,0 1 0,0-1 1,-1 0-1,0 0 0,-1 1 1,-3 10-1,-1-4-21,0 0 0,-2-1 0,0 0 0,0-1 0,-2 1-1,0-2 1,-1 0 0,0 0 0,-2-1 0,1 0 0,-2-1 0,1 0 0,-23 14 0,-1-1 29,-1-1-1,-2-3 1,0-1 0,-63 23 0,7-14 7,0-4-1,-2-3 0,-107 9 1,176-33-38,23-1 8,19-1 16,20-1 254,0 2 1,1 1-1,-1 2 1,0 1-1,0 1 1,0 2-1,0 2 1,-1 1-1,0 1 1,0 1-1,-1 2 1,0 2-1,-1 0 1,-1 2-1,0 1 1,-2 2-1,27 22 1,5 14 1043,78 94-1,-88-92-540,-40-47-760,0-1 0,0 0 1,1-1-1,0 0 0,1 0 1,0-1-1,0-1 0,1 0 1,-1 0-1,1-1 0,0-1 1,1 0-1,21 4 0,-23-6-910,-1 0-1,0 1 1,0 0-1,13 6 1,-8-5-1746,-3-10 22</inkml:trace>
</inkml:ink>
</file>

<file path=ppt/ink/ink19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8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131 284 9344,'-2'-1'286,"1"0"1,0 0 0,-1 0 0,1 0-1,-1 0 1,1 0 0,-1 1 0,0-1-1,1 0 1,-1 1 0,0-1 0,0 1-1,1 0 1,-1 0 0,0-1-1,0 1 1,1 0 0,-1 0 0,0 1-1,0-1 1,1 0 0,-1 1 0,0-1-1,1 1 1,-1-1 0,-1 2 0,-2 0 166,1 1 0,0 0 1,0 0-1,1 0 1,-1 1-1,1-1 1,0 1-1,-1-1 1,-3 9-1,0-2-84,2 0-1,-1 1 1,1-1 0,1 2-1,-1-1 1,2 0 0,0 1-1,-2 11 1,5-18-286,0 1 1,0-1-1,0 0 0,1 0 1,0 0-1,0 1 0,0-1 1,1 0-1,-1 0 0,1-1 1,1 1-1,-1 0 0,0-1 1,1 1-1,0-1 0,0 0 1,1 0-1,-1 0 0,1 0 1,0 0-1,0-1 0,0 0 1,0 0-1,0 0 0,1 0 1,-1-1-1,1 1 0,0-1 1,0-1-1,0 1 0,10 2 0,0-1-35,1-1-1,0 0 0,0-1 1,0-1-1,0-1 0,16-2 0,5-2 12,50-14-1,-65 13-44,1-2-1,-2-1 1,1 0-1,-1-2 1,-1 0-1,0-1 1,0-1-1,23-21 1,-27 21-8,2 0 12,-1-1-1,0-1 0,16-19 1,-26 25-14,-1 1 0,-1-1 0,1 1 0,-2-1 1,1-1-1,-1 1 0,0-1 0,3-15 0,-5 19-4,-1 0 0,1 0 0,-1 0 0,-1 0 0,1-1 0,-1 1 0,0 0 0,0-1 0,-1 1 0,0 0 0,0 0 0,0 0 0,-1 0 0,0 0 0,0 0 0,-1 0 0,1 0 0,-1 1 0,-1-1 0,1 1 0,-1 0 0,-5-6 0,4 4-5,0 1-1,0-1 1,-1 1-1,0 1 1,0-1-1,-1 1 1,1 0-1,-1 0 1,0 1-1,-1 0 1,1 0-1,-1 1 1,0 0-1,1 0 1,-1 1-1,-1 0 1,-14-2-1,13 2-2,-13-3-48,-1 2 0,0 1-1,1 0 1,-1 2 0,0 1-1,0 1 1,1 1-1,-1 0 1,1 2 0,0 1-1,0 1 1,0 1 0,-42 22-1,53-25-39,9-4 59,1-1 1,0 1-1,-1 0 0,1 0 0,0 0 0,0 0 0,-1 0 0,1 0 0,0 1 0,0-1 0,0 1 0,1-1 0,-1 1 0,0 0 0,1-1 0,-1 1 0,1 0 0,-1 0 0,1 0 0,0 0 0,0 1 0,0-1 0,0 0 0,0 0 0,0 1 0,1-1 1,-1 5-1,1-6 9,0 0 0,0 0 1,0 0-1,0 1 1,0-1-1,0 0 1,0 0-1,1 0 1,-1 0-1,0 0 0,1 0 1,-1 0-1,1 0 1,-1 1-1,1-2 1,0 1-1,-1 0 1,1 0-1,0 0 0,0 0 1,-1 0-1,1 0 1,2 0-1,7 6-107,0-1 1,1-1-1,-1 0 0,1-1 0,1 0 1,-1 0-1,15 2 0,5 0-222,51 4 0,6-9 78,128-14 0,-35 1 1349,-176 11-956,49 2 466,-53-1-524,1 0 1,-1 0-1,1 0 0,0 0 1,-1 1-1,1-1 1,-1 0-1,1 1 1,-1-1-1,1 1 0,-1-1 1,1 1-1,-1 0 1,1-1-1,-1 1 1,0 0-1,0 0 1,1 0-1,-1 0 0,0 1 1,0-1-1,0 0 1,1 2-1,-2 0 20,0 0 0,-1-1 0,1 1 0,-1 0-1,0 0 1,0-1 0,0 1 0,0-1 0,0 1-1,-1-1 1,1 1 0,-1-1 0,1 0 0,-1 1 0,0-1-1,0 0 1,0 0 0,-3 2 0,-7 9 254,-1 1-175,5-5 18,0 1-1,0-1 1,1 1-1,0 1 0,-6 11 1,12-20-152,0 1 0,0-1-1,0 0 1,0 1 0,1-1 0,-1 1 0,1-1-1,0 1 1,-1-1 0,1 1 0,0-1 0,0 1-1,1-1 1,-1 1 0,1-1 0,-1 1 0,1-1-1,0 0 1,-1 1 0,1-1 0,0 0 0,1 0 0,-1 1-1,0-1 1,1 0 0,-1 0 0,1 0 0,0-1-1,-1 1 1,1 0 0,4 2 0,3 2-519,1 0 1,0 0-1,0-1 1,1 0-1,-1-1 1,12 3-1,-15-4 10,0-2 0,0 1 0,1-1-1,-1 0 1,0 0 0,0-1 0,1 0-1,-1 0 1,0 0 0,11-3 0,6-2-3246</inkml:trace>
</inkml:ink>
</file>

<file path=ppt/ink/ink19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9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74 627 8320,'8'13'10788,"3"24"-6569,8 19-4123,-8-42 80,0 1 0,2-2 0,-1 0 0,1 0 0,1-1 0,0-1 0,1-1 0,0 0 0,1 0 0,0-2 0,23 10 0,-29-14-139,-1-1 0,1 0 0,0-1-1,0 0 1,0-1 0,0 0 0,0 0 0,0-1-1,12-1 1,-16 0-26,-1 1-1,1-1 0,-1 0 1,0-1-1,0 1 1,1-1-1,-1 0 0,0-1 1,-1 1-1,1-1 1,0 0-1,-1 0 0,1-1 1,-1 1-1,0-1 1,0 0-1,-1 0 0,1 0 1,5-8-1,-3-3-31,-1 0 0,0 0-1,-1 0 1,0-1 0,-2 1-1,1-1 1,-2 0 0,0 0-1,-1 1 1,-2-17 0,0 10-16,-1 1 0,-1-1 0,-1 1 0,-1 0 1,-1 0-1,-10-22 0,11 29 17,-6-18-28,-2 1 0,-2 0 0,-1 1 0,-1 1 0,-1 1 0,-1 0 0,-35-35 0,30 37 16,-2 0 0,-51-38 0,64 54 28,-1 0 0,0 1 0,-1 0 0,0 2 0,0 0 0,0 0 0,-35-7 0,22 10 420,75 7 192,-7-3-267,57-1 737,150 19-1,-148 4-973,-61-12-1809,57 7 0,-89-17 838,-1 1 1,1-1 0,-1 0 0,1-1 0,-1 1 0,1-1 0,-1 0 0,1 0 0,5-3-1,5-3-2588</inkml:trace>
</inkml:ink>
</file>

<file path=ppt/ink/ink19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9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138 392 10752,'0'16'1730,"0"0"0,1 0 0,1 1 1,0-1-1,1 0 0,10 30 0,-4-12-722,-1-11-777,0 0-1,2 0 1,0-1-1,17 25 1,16 33 878,-52-83-987,0-1 1,1-1 0,0 0-1,0 0 1,0 0 0,0-1-1,-12-13 1,-11-21-110,-42-75 0,54 84 4,9 13-7,0 1 0,1-2 0,1 1 0,0-1 1,2-1-1,0 1 0,1-1 0,1 0 0,1 0 1,0-23-1,2 32-9,2 0-1,0 0 1,0 0 0,1 0 0,0 0-1,1 0 1,0 0 0,1 0 0,0 1 0,0 0-1,1 0 1,1 0 0,0 0 0,0 1 0,1 0-1,0 0 1,0 1 0,1 0 0,9-8 0,1 3 17,0 1 1,0 0 0,1 1 0,1 1 0,0 1 0,41-13 0,-46 17-194,-1 2 0,1-1 0,0 2 0,0 0 0,1 1 0,-1 0 0,0 1 1,1 1-1,-1 0 0,21 5 0,-31-4-737,0 0 1,0 0 0,0 1 0,-1 0-1,1-1 1,6 7 0,-2-3-1286,1-1-1152</inkml:trace>
</inkml:ink>
</file>

<file path=ppt/ink/ink19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29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142 401 8832,'-1'1'219,"0"1"1,0 0-1,0-1 1,1 1-1,-1 0 1,0-1-1,1 1 1,0 0-1,-1 0 1,1-1-1,0 1 1,0 0-1,0 0 1,0 0-1,0 0 1,0-1-1,1 1 1,-1 0-1,0 0 1,1 0-1,0-1 1,-1 1 0,2 1-1,0 0 208,0-1 1,0 1-1,0-1 1,0 0-1,1 1 0,-1-1 1,1 0-1,-1-1 0,1 1 1,0 0-1,0-1 0,5 3 1,-1-2 217,1 1 0,0-1 1,-1-1-1,1 1 0,10 0 1,-10-2-611,-1 0 1,1 0 0,-1-1 0,0 0 0,12-2 0,17-11 178,-1-1-1,-1-1 0,32-21 1,-56 31-99,0 0 0,-1-1 0,0 0 0,0-1 1,0 0-1,-1 0 0,-1 0 0,1-1 0,-1-1 1,-1 1-1,0-1 0,0 0 0,-1 0 0,0-1 1,-1 1-1,0-1 0,-1 0 0,0-1 0,3-19 1,-6 25-88,0 1 0,0 0 0,0-1 0,-1 1 0,1 0 1,-1 0-1,-1-1 0,1 1 0,-1 0 0,0 0 0,0 0 0,0 0 1,0 1-1,-1-1 0,0 1 0,0-1 0,-1 1 0,1 0 1,-1 0-1,-5-5 0,3 3-1,-2-2 2,0 0 1,-1 1-1,1 0 0,-1 1 1,-1 0-1,1 0 0,-1 1 1,0 0-1,0 1 0,0 0 1,-1 1-1,0 0 0,-15-2 1,5 2 12,0 1-1,0 1 1,-1 1 0,1 1 0,-37 6-1,44-4 5,0 0 0,0 1 0,0 0 0,1 1 0,0 1 0,0 0 0,0 1 0,1 0 0,-17 13 0,21-14-9,1 0-1,1 1 0,-1-1 0,1 1 0,0 1 1,1-1-1,0 1 0,0 0 0,0 0 0,1 1 0,1-1 1,-1 1-1,1 0 0,-3 15 0,5-17-3,1 0 0,-1 1-1,1-1 1,1 0 0,-1 0 0,1 0-1,0 0 1,1 0 0,0 0 0,0 0 0,0 0-1,1 0 1,0-1 0,1 0 0,-1 1-1,1-1 1,8 9 0,1 1 58,1-2 0,0 0 0,1 0 0,33 21 0,-18-15-265,1-2 0,1-1 0,0-1 0,1-2 0,40 11 0,-38-15-2301,0-2 0,60 6 0,-56-11-1365</inkml:trace>
</inkml:ink>
</file>

<file path=ppt/ink/ink19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30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 8064,'4'-17'5136,"3"23"1009,0 13-1748,-1 3-4502,4 105 805,-9-93-46,2 0-1,1 0 1,1 0-1,10 32 0,-14-63-618,-1-1 0,1 1 0,0-1-1,0 0 1,0 0 0,0 1-1,0-1 1,1 0 0,-1 0 0,0 0-1,1 0 1,0 0 0,-1 0-1,3 1 1,-3-3-30,-1 0 0,0 0 0,0 0 0,1 0-1,-1 0 1,0 0 0,0 0 0,1 0 0,-1 0 0,0 0-1,0 0 1,1-1 0,-1 1 0,0 0 0,0 0 0,1 0-1,-1 0 1,0 0 0,0-1 0,0 1 0,1 0 0,-1 0 0,0 0-1,0-1 1,0 1 0,0 0 0,0 0 0,0-1 0,1 1-1,-1 0 1,0 0 0,0-1 0,0 1 0,0 0 0,0 0 0,0-1-1,0 1 1,0 0 0,0 0 0,0-1 0,-1-29 65,-4-6-14,-2-5-22,2 0 0,2 0-1,3-53 1,0 83-21,1 0 0,1 0 0,0 0 0,0 1 1,1-1-1,0 1 0,1 0 0,1-1 0,-1 2 0,1-1 0,1 0 0,0 1 0,0 0 0,1 1 0,0-1 0,1 1 0,13-11 0,-17 16 21,1-1-1,0 1 0,1 1 0,-1-1 0,0 1 1,1 0-1,-1 0 0,1 1 0,0-1 0,0 1 1,-1 1-1,1-1 0,0 1 0,0 0 0,0 0 0,0 1 1,9 1-1,-6 0 9,-1 0 1,0 1 0,0 0-1,0 0 1,0 1 0,-1 0-1,1 0 1,-1 1 0,0 0-1,0 0 1,12 12 0,-9-6-5,0 1-1,-1 0 1,-1 1 0,0 0 0,0 0 0,-1 0 0,-1 1 0,0 0 0,5 21-1,-5-11 11,-2-1-1,0 1 0,-2 0 0,-1 0 0,-2 35 0,1 16-282,22-178-1706,-15 70 1762,2 2-1,0-1 1,2 1-1,26-51 0,-33 73 181,1 1-1,0-1 0,1 1 0,0 0 0,0 1 0,0-1 0,1 1 0,0 0 0,0 1 0,1 0 0,0 0 0,0 1 1,1 0-1,-1 0 0,1 0 0,0 2 0,0-1 0,0 1 0,1 0 0,10-1 0,-17 4 12,0-1 0,0 2 0,1-1 0,-1 0 0,0 1 0,0-1 0,0 1 0,0 0 0,0 0 0,0 0 0,0 0 0,0 1 0,-1-1 0,1 1-1,0 0 1,4 3 0,-1 1 24,0 0 0,1 1 0,-2-1 0,1 1 0,8 15 0,0 6 117,0 0 0,13 42 0,-26-67-135,15 40 421,-3 1 0,9 47 0,-15-14-2609,-7-76-1179,0-1-385</inkml:trace>
</inkml:ink>
</file>

<file path=ppt/ink/ink19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31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15 109 10496,'-10'19'5153,"10"9"-4089,1-20 142,-2 77 5365,-1 34-4414,-1 68-1903,8-161 67,-2-27-145,-2-19-76,-1-58-93,13-97 1,-10 152 20,1 1 1,1 0-1,0 0 0,2 1 1,1-1-1,0 1 0,2 1 1,0 0-1,15-22 0,-18 33 34,0 1 0,0-1 0,1 1 0,11-9 0,-16 15-29,0-1 0,0 1 0,0 0 1,0 1-1,0-1 0,0 0 0,1 1 1,-1 0-1,1 0 0,-1 0 1,1 0-1,-1 0 0,1 1 0,-1 0 1,1-1-1,6 2 0,-5 0 17,0 1 0,0 0 0,0 0 0,0 0 0,0 1 0,-1-1 0,1 1 0,-1 0 0,0 0 0,0 1 0,0-1 0,0 1 0,-1 0 0,1 0 0,-1 1 0,0-1 0,0 0-1,0 1 1,-1 0 0,0 0 0,0-1 0,3 10 0,2 8 111,-1 1 0,-1-1-1,4 41 1,-7-28-61,-2 0-1,-1 0 0,-11 66 1,1-11-135,12-67-102,6-36-175,8-38-242,-4 0 54,3 0 0,29-68 0,-36 101 409,2 1 0,0 0 0,0 0 0,2 1 0,0 1 0,1 0 0,1 0 0,0 1 0,30-24 0,-40 35 94,1 0 1,0 1-1,0-1 1,1 1 0,-1 0-1,0 0 1,1 0-1,-1 1 1,1-1 0,-1 1-1,1 0 1,0 1-1,0-1 1,-1 1 0,1 0-1,0 0 1,0 0-1,8 2 1,-6 1 34,0-1 0,0 1 0,0 0 0,0 1 0,-1 0-1,1 0 1,-1 0 0,0 1 0,0-1 0,9 12 0,4 6 266,-1 2 0,-1 1 0,-1 0 0,23 48 0,-31-56-55,0 0 1,-1 1-1,-1 0 1,6 33-1,-10-45-203,-1 0 0,-1 1-1,1-1 1,-1 1 0,-1-1-1,1 1 1,-1-1-1,0 0 1,0 1 0,-1-1-1,0 0 1,0 0 0,0 0-1,-1 0 1,0 0 0,0 0-1,-5 6 1,-9 11-249,-11 16-2031,7-24-3755,20-17 2127,1-1-105</inkml:trace>
</inkml:ink>
</file>

<file path=ppt/ink/ink19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31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63 232 11648,'-2'2'813,"0"1"1,1 0-1,-1 0 1,1 0 0,0 1-1,0-1 1,0 0-1,0 0 1,0 1-1,1-1 1,-1 0 0,1 1-1,0-1 1,0 5-1,3 64 4922,-2-55-6351,1 1 626,0 1 0,8 34 0,-8-45 96,0-1-1,1 0 1,0 1 0,1-1 0,-1-1 0,1 1 0,0 0 0,1-1 0,0 0 0,10 11-1,-3-8-1,-1-1 0,1-1 0,0 0 0,0-1 0,1 0 0,0-1 0,0 0 0,1-1 0,-1-1 0,20 3 0,1-1 10,0-2 0,0-1 0,38-3 0,-58 1-92,-1-1-1,0-1 0,0 0 1,0-1-1,0 0 0,0-1 1,0-1-1,-1 0 0,0 0 1,0-1-1,-1-1 0,1 0 1,-1 0-1,-1-1 0,18-17 1,-19 15-22,0 0 0,-1 0 0,0-1 0,0 0 0,-1 0 0,-1 0 0,0-1 0,0 0 0,-2-1 0,5-14 0,-6 13-20,-1-1 1,-1 1-1,0 0 0,-1 0 1,0-1-1,-2 1 1,1 0-1,-2 0 1,0 0-1,0 0 1,-8-18-1,2 17-1,0 1-1,-1 0 1,-1 1 0,0 0-1,-1 1 1,0 0 0,-1 1-1,0 1 1,-1 0 0,0 0-1,-16-7 1,5 6-11,-2 1 0,1 2 0,-1 1-1,0 0 1,-1 2 0,0 2 0,-37-2 0,43 5-490,0 0 0,-1 1 1,1 2-1,0 0 1,0 1-1,0 1 1,1 1-1,0 1 1,0 1-1,-21 11 1,-12 12-3341</inkml:trace>
</inkml:ink>
</file>

<file path=ppt/ink/ink19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7:36.71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6 0,'-6'0,"13482"0,-13490 0,-1 0</inkml:trace>
</inkml:ink>
</file>

<file path=ppt/ink/ink19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7:42.00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23,'0'-23,"0"45,0 40,0 7163,0-7221</inkml:trace>
</inkml:ink>
</file>

<file path=ppt/ink/ink19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07:52.84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1930,'5067'-1844,"-4832"1759,-238 86,-7 2,4 0,10-5,2 0</inkml:trace>
</inkml:ink>
</file>

<file path=ppt/ink/ink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1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2816,'0'0'45,"0"1"1,0-1-1,0 0 0,0 1 1,0-1-1,0 1 0,0-1 1,0 1-1,0-1 0,0 1 1,1-1-1,-1 1 0,0-1 1,0 0-1,0 1 0,0-1 1,1 1-1,-1-1 0,0 0 1,0 1-1,1-1 0,-1 0 1,0 1-1,1-1 0,-1 0 0,0 1 1,1-1-1,-1 0 0,1 0 1,-1 1-1,0-1 0,2 0 1,-2 0 47,1 1 1,0-1-1,-1 0 1,1 1 0,-1-1-1,1 1 1,0-1-1,-1 1 1,1-1-1,-1 1 1,1-1 0,-1 1-1,1-1 1,-1 1-1,0 0 1,1-1-1,-1 1 1,0 0 0,1-1-1,-1 1 1,0 0-1,1 1 1,9 51 340,-2 1-1,-3 0 1,-1 1 0,-7 89 0,1-69-214,1-12-121,2 290 1017,4-274-859,3-1-1,27 117 0,-22-155-1296,-6-24 136,-3-13 96,1-16-493</inkml:trace>
</inkml:ink>
</file>

<file path=ppt/ink/ink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2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384 115 896,'1'-23'1665,"0"15"-1186,-1-1 0,0 1 0,0-1 0,-3-15 0,2 22-425,1 1 0,-1-1 0,1 0 1,-1 1-1,0-1 0,1 1 0,-1-1 0,0 1 1,0-1-1,0 1 0,0-1 0,0 1 0,-1 0 1,1 0-1,0-1 0,0 1 0,-1 0 1,1 0-1,-1 1 0,1-1 0,-1 0 0,1 0 1,-1 1-1,0-1 0,1 1 0,-1-1 0,0 1 1,-3-1-1,-11 0 100,1 1 0,-1 1 0,0 0 0,1 0 1,-1 2-1,1 0 0,-1 1 0,1 0 0,0 1 0,1 1 1,-1 1-1,1 0 0,0 0 0,-25 20 0,31-21-98,1 0 0,-1 1 0,1 0 0,1 0 0,-1 1 0,1 0 0,0 0 0,1 0 0,0 1 0,0 0 0,1 0 0,0 0 0,1 1 0,-1-1 0,2 1 0,0 0 0,0-1 0,1 1 0,0 0 0,0 0 0,1 0 0,1 0 0,-1 0 0,5 16 0,-2-14 5,1 0 1,1 0-1,0 0 0,1-1 1,0 0-1,0 0 1,1 0-1,1-1 1,0 0-1,0 0 0,1-1 1,0 0-1,1 0 1,15 10-1,-8-7 50,1-1 0,-1-1 0,2-1 0,-1 0 0,1-1 0,1-1 0,-1-1 0,27 5 0,18-4 184,-1-3 0,1-2 0,0-3 0,0-3 0,80-15 0,-116 15-117,0-2 0,49-16 0,-69 59 56,-1-24-180,1-2-1,0 1 0,1-1 1,0 0-1,0-1 0,1 0 1,15 11-1,-13-12 12,0-2 1,1 0 0,-1 0-1,1-1 1,1-1 0,-1 0-1,1 0 1,0-2 0,0 0-1,0 0 1,1-1-1,15-1 1,9 0 99,-1-1 1,0-3-1,54-9 0,-76 9-110,1-1-1,-1-1 0,0 0 0,0-1 0,0-1 0,-1 0 0,0-1 0,0-1 0,26-21 0,-34 24-38,-1 0 0,1 0 0,-1 0 0,-1-1 0,1 0 0,-1 0-1,-1-1 1,1 1 0,-1-1 0,0 0 0,-1 0 0,0-1 0,0 1 0,-1 0 0,0-1 0,-1 0 0,0 1-1,0-1 1,-1 0 0,-1-16 0,-2 6-13,-1 0 0,0 0 0,-2 0 0,0 0 0,-1 1 0,-1 0 0,-1 1 0,-1 0 0,0 0 0,-1 1 0,-1 0-1,0 1 1,-1 0 0,0 1 0,-2 1 0,1 0 0,-2 1 0,0 1 0,0 0 0,-1 1 0,-18-8 0,20 10-26,-1 1 0,-1 0-1,1 2 1,-1-1 0,0 2 0,0 1 0,-1 0 0,1 1 0,0 1-1,-1 0 1,0 1 0,1 1 0,-1 1 0,1 1 0,0 0 0,0 1-1,0 1 1,0 0 0,1 2 0,0 0 0,0 0 0,1 2 0,-23 15-1,30-18 3,1 0-1,0 1 1,0 0-1,0 0 0,1 1 1,0 0-1,1 0 0,0 0 1,0 1-1,0-1 0,1 1 1,-4 15-1,6-19 18,1 0 0,0 0 0,1 0 0,-1 0 0,1 1-1,0-1 1,0 0 0,0 1 0,1-1 0,0 0 0,0 0 0,0 0 0,0 0 0,1 0 0,0 0-1,0 0 1,1 0 0,-1-1 0,1 1 0,0-1 0,0 1 0,0-1 0,1 0 0,7 6-1,0-1-23,1-1 0,1-1 0,-1 0 0,1 0 0,0-1 0,0-1 0,1 0-1,0-1 1,0 0 0,0-1 0,27 2 0,2-2-556,1-2-1,67-7 1,-96 4 361,268-32-5271,-200 12 3446</inkml:trace>
</inkml:ink>
</file>

<file path=ppt/ink/ink19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56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7 5248,'0'-6'5261,"1"9"-1777,2 22-291,2 37-1030,-5-57-2065,1 0 0,0 0 0,0 0 0,1 0 0,0 0 0,-1 0 0,2 0 0,-1 0 0,0-1 0,1 1 0,0-1 0,0 0 0,0 0 0,1 0 0,-1 0 0,1 0 0,0-1 0,0 0 0,6 4 0,-7-5-99,0 0 0,0 0-1,0 0 1,0 0-1,0 0 1,1-1-1,-1 0 1,0 1-1,1-1 1,-1-1-1,1 1 1,0 0 0,-1-1-1,1 0 1,-1 0-1,1 0 1,0 0-1,-1-1 1,1 1-1,-1-1 1,1 0-1,-1 0 1,1 0 0,-1 0-1,0-1 1,1 1-1,4-5 1,-6 4-6,1 0 1,-1-1-1,0 1 1,-1-1-1,1 1 1,0-1-1,-1 0 1,1 0-1,-1 0 1,0 0-1,0 0 1,0 0-1,-1 0 1,1 0 0,-1-1-1,1 1 1,-1 0-1,0 0 1,-1-4-1,1 4 49,0 1 0,0 0 0,-1-1 0,1 1 0,-1-1 0,1 1 0,-1 0 0,0-1 0,0 1-1,0 0 1,-1 0 0,1 0 0,0 0 0,-1 0 0,1 0 0,-1 0 0,0 0 0,1 1 0,-1-1 0,0 0 0,0 1 0,0 0 0,0-1 0,-1 1-1,1 0 1,-3-1 0,-11-3 331,5 1-29,0 1-1,0 0 1,-20-2 0,29 4-290,-1 1 1,1 0 0,0 0-1,-1 0 1,1 0 0,0 0-1,-1 1 1,1-1 0,0 1-1,0-1 1,-1 1 0,1 0 0,0 0-1,0 0 1,0 0 0,0 0-1,0 1 1,0-1 0,0 1-1,1-1 1,-1 1 0,0-1 0,1 1-1,-3 3 1,2-1-70,-1 0-1,1 0 1,0 0-1,1 0 1,-1 0 0,1 0-1,0 0 1,0 1-1,0-1 1,0 0 0,1 1-1,0-1 1,0 1 0,0-1-1,0 0 1,1 1-1,0-1 1,0 0 0,0 1-1,0-1 1,1 0-1,-1 0 1,1 0 0,4 7-1,-2-6-100,1 0-1,-1 0 0,1 0 1,0 0-1,0-1 0,0 0 1,1 0-1,0 0 0,-1-1 1,1 0-1,0 0 0,1-1 1,-1 1-1,0-1 0,1 0 1,9 1-1,-12-3 57,-1 1 0,1 0-1,-1-1 1,1 0 0,-1 0 0,1 0-1,-1 0 1,1-1 0,-1 0 0,1 1 0,-1-1-1,1 0 1,-1 0 0,0-1 0,0 1-1,1-1 1,-1 0 0,0 0 0,0 0 0,-1 0-1,1 0 1,0-1 0,-1 1 0,1-1-1,1-2 1,-1 0 42,-1 1-1,0 0 1,1-1-1,-2 1 1,1-1-1,-1 0 1,1 0-1,-1 0 1,-1 1-1,1-1 1,-1 0-1,0 0 1,0 0-1,0 0 1,0 0-1,-1 0 1,-2-6-1,2 6 73,-1 1 1,0 0-1,0-1 0,-1 1 0,1 0 0,-1 0 0,0 0 0,0 1 0,0-1 0,0 1 0,-1-1 0,0 1 0,1 0 0,-1 0 0,-7-3 0,7 4 25,1 0-1,0 0 0,-1 0 1,1 1-1,0 0 0,-1 0 1,0 0-1,1 0 1,-1 0-1,0 1 0,1-1 1,-1 1-1,0 0 0,0 0 1,1 0-1,-1 1 0,0-1 1,1 1-1,-7 2 0,9-2-65,0-1 0,0 1 0,0 0-1,0-1 1,0 1 0,0 0 0,0 0 0,0 0-1,0-1 1,1 1 0,-1 0 0,0 0 0,1 0-1,-1 1 1,0-1 0,1 0 0,-1 0 0,1 0-1,0 0 1,-1 0 0,1 1 0,0-1 0,0 0-1,0 0 1,0 0 0,0 1 0,0-1-1,0 0 1,1 2 0,0 1-318,-1-1 0,1 0 0,1 0 0,-1 0 0,0 0 0,1 0 0,-1-1 0,1 1 0,4 5 0,9 8-2661</inkml:trace>
</inkml:ink>
</file>

<file path=ppt/ink/ink19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18.1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112 469 4864,'-1'2'636,"0"1"1,0-1 0,1 0-1,-1 0 1,0 1-1,1-1 1,-1 0 0,1 0-1,0 1 1,0-1 0,0 0-1,0 1 1,0-1-1,1 0 1,0 4 0,0-3-339,0 1 1,0-1-1,1 1 1,0-1-1,-1 0 1,1 1 0,0-1-1,0 0 1,5 4-1,-5-4-237,0-1-1,0 0 1,1 0-1,-1 0 1,0 0-1,1 0 1,0-1-1,-1 1 1,1-1-1,0 1 1,0-1-1,0 0 1,0 0-1,0 0 1,0-1-1,0 1 1,0-1-1,0 0 1,1 0-1,-1 0 1,0 0-1,0 0 1,0-1-1,0 1 1,0-1-1,5-1 1,12-9 160,0-1 1,0 0-1,-1-2 1,-1 0-1,0-1 1,-1-1-1,0-1 1,-2 0 0,0-1-1,-1 0 1,0-1-1,19-39 1,-25 41-85,0-1 0,-2 1 0,0-1 0,-1 0 1,3-19-1,-6 26-38,-1 1 1,0-1 0,-1 1 0,0-1-1,-1 1 1,0-1 0,-1 1-1,0 0 1,0-1 0,-5-9 0,5 15-59,-1 0 0,0 0 1,0 0-1,0 1 0,-1-1 1,0 1-1,0 0 1,0 0-1,0 1 0,-1-1 1,1 1-1,-1 0 1,0 0-1,0 0 0,0 1 1,0 0-1,0 0 0,-1 0 1,-9-2-1,9 3-32,0 0 1,0 0-1,0 0 0,0 1 0,0-1 0,-1 2 1,1-1-1,0 1 0,0-1 0,0 2 1,0-1-1,0 1 0,0 0 0,0 0 0,1 0 1,-1 1-1,1 0 0,-7 4 0,4 0-16,0 1 0,1 0 0,0 0 0,0 0 0,1 1 0,0 0-1,0 0 1,1 0 0,1 1 0,-1 0 0,1 0 0,1 0 0,0 0 0,0 0 0,1 1-1,1-1 1,0 1 0,0 0 0,1-1 0,1 18 0,4 6-87,1 0 0,2 0 0,1 0 0,20 47 1,79 167-846,-89-204 758,-3 1-1,-2 1 1,13 71 0,-18-63 499,-4 0 0,-1 0 0,-8 102 0,1-125 59,-1 0 0,-2-1 0,0 1 0,-3-1 0,0 0 0,-2-1 0,-28 54-1,35-76-268,0 0-1,0-1 1,-1 0-1,0 1 1,0-1-1,0-1 1,-1 1-1,0-1 1,-12 8-1,14-11-131,-1 1-1,0-1 1,0-1-1,-1 1 1,1-1-1,0 1 1,-1-2-1,1 1 1,0 0-1,-1-1 1,1 0-1,-1-1 1,1 1-1,0-1 1,-11-2-1,4-1-595,1 1 0,-1-2-1,0 0 1,1 0 0,0-1-1,0 0 1,1-1 0,0 0 0,0-1-1,0 0 1,1 0 0,-15-19-1,-16-23-3090</inkml:trace>
</inkml:ink>
</file>

<file path=ppt/ink/ink19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00.3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21 209 7040,'-6'5'12774,"1"13"-9840,-3 25-2024,7-27-738,0-1 1,1 1-1,1 0 1,0 0-1,1 0 1,1-1-1,1 1 0,0-1 1,0 0-1,2 0 1,7 16-1,-9-25-137,0 0 0,0 1 0,1-2 0,0 1 0,0 0 0,0-1 0,1 0-1,0-1 1,-1 1 0,2-1 0,-1 0 0,0 0 0,1-1 0,0 0 0,0 0 0,0 0 0,0-1-1,0 0 1,0-1 0,1 0 0,-1 0 0,14 0 0,1-1 67,-1-1-1,1 0 1,-1-2 0,0 0-1,0-2 1,39-13 0,-46 13-3,0-1-1,0-1 1,0 0-1,-1-1 1,0 0 0,0-1-1,-1 0 1,0-1 0,16-18-1,-23 22-56,0-1-1,0 1 0,0-1 1,-1 0-1,0 0 0,0 0 1,-1-1-1,0 0 0,-1 1 1,1-1-1,-1 0 0,-1 0 1,0 0-1,0 0 0,0 0 1,-1-1-1,0 1 0,-1 0 1,-2-12-1,0 8-9,0 0 0,-1 1-1,-1-1 1,0 1 0,-1 0 0,0 0-1,-14-18 1,-57-59 346,67 77-349,5 5 1,0 1-1,-1-1 0,0 1 1,0 0-1,0 0 0,0 1 1,-1 0-1,0 0 0,1 1 1,-2-1-1,1 2 0,0-1 1,0 1-1,-1 0 0,0 0 1,1 1-1,-1 0 0,0 0 1,1 1-1,-1 0 0,0 1 1,0-1-1,-13 4 0,13-1-70,1 0-1,0 1 1,0-1 0,0 1-1,0 1 1,1-1-1,0 1 1,0 0-1,0 1 1,0-1-1,1 1 1,0 0-1,0 1 1,1-1-1,-1 1 1,2 0-1,-1 0 1,-4 12-1,4-8-416,1 0 1,-1 0-1,2 0 0,0 1 0,0-1 0,1 1 0,0-1 0,1 1 0,1 0 0,0-1 0,0 1 0,3 11 0,11 33-3382</inkml:trace>
</inkml:ink>
</file>

<file path=ppt/ink/ink19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7:59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466 28 5888,'-4'2'4536,"10"-11"-279,2 1-983,-8 8-3250,0 0 0,0 0 1,0 0-1,0 0 1,0 0-1,0 0 0,0 1 1,0-1-1,0 0 1,0 0-1,0 0 0,0 0 1,0 0-1,0 0 1,0 0-1,0 0 0,0 0 1,0 1-1,0-1 1,0 0-1,0 0 0,0 0 1,0 0-1,0 0 1,0 0-1,0 0 1,0 0-1,0 0 0,0 0 1,0 1-1,0-1 1,0 0-1,0 0 0,1 0 1,-1 0-1,0 0 1,0 0-1,0 0 0,0 0 1,0 0-1,0 0 1,0 0-1,0 0 0,0 0 1,0 0-1,1 0 1,-1 0-1,0 0 0,0 0 1,0 0-1,0 0 1,0 0-1,0 0 0,0 0 1,0 0-1,0 0 1,0 0-1,1 0 0,-1 0 1,0 0-1,0 0 1,0 0-1,0 0 0,0 0 1,-3 12 179,0 0 1,-1-1 0,0 1 0,-1-1-1,-1 0 1,1 0 0,-2 0-1,0-1 1,-8 10 0,-80 87 381,64-75-361,2-1-5,0-1-1,-3-1 1,0-2-1,-1-2 0,-2-1 1,-69 36-1,138-69-82,-27 8-138,0 0 0,-1-1 0,1 0 0,0 0 1,-1-1-1,1 0 0,-1 0 0,0 0 0,10-7 0,24-24 134,-1-1-1,-1-2 0,-3-2 0,52-71 1,31-73 1253,-116 181-1366,0 0 0,0 0 0,0 0 0,0 0 0,0 0 0,1 0 0,-1 1 0,0-1 0,1 1 0,0 0 0,-1 0 0,1 0 0,0 0 0,-1 0 0,1 1 0,0-1 0,0 1 0,0 0 0,-1-1 0,1 1 0,0 1 0,0-1 0,0 0-1,0 1 1,-1-1 0,1 1 0,0 0 0,0 0 0,-1 0 0,5 3 0,4 0 56,-2 1 1,1 1-1,0-1 0,-1 2 0,0-1 0,13 13 0,52 63 265,-59-62-236,1-1-1,1 0 0,1-1 1,1-1-1,0-1 0,2 0 1,-1-2-1,24 13 0,-42-27-151,0 1 0,0-1 1,-1 1-1,1-1 0,0 1 0,-1 0 0,1 0 0,-1 0 0,1 0 1,-1 0-1,1 0 0,-1 1 0,0-1 0,0 0 0,1 1 0,-1-1 0,0 1 1,0-1-1,-1 1 0,1 0 0,0-1 0,0 1 0,-1 0 0,1-1 1,-1 1-1,1 0 0,-1 0 0,0-1 0,0 1 0,0 0 0,0 0 1,0 0-1,0 0 0,0-1 0,-1 4 0,-2 1-808,0 0 0,0-1-1,0 0 1,-1 0 0,0 0 0,0 0-1,0 0 1,-1-1 0,-6 6-1,-8 7-2727</inkml:trace>
</inkml:ink>
</file>

<file path=ppt/ink/ink19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01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247 0 6912,'-3'1'398,"1"0"0,0 0 1,0 1-1,0-1 0,0 0 1,0 1-1,0 0 0,0-1 1,1 1-1,-1 0 0,0 0 1,1 0-1,0 0 0,-1 0 1,1 0-1,0 0 0,0 0 1,0 0-1,0 1 0,1-1 1,-1 0-1,0 1 0,1-1 1,-1 4-1,-10 67 3681,10-61-3999,1-1 1,1 0 0,0 0-1,1 1 1,0-1 0,0 0 0,1 0-1,1-1 1,0 1 0,0-1-1,1 0 1,0 0 0,1 0-1,0 0 1,1-1 0,0 0-1,0-1 1,1 0 0,0 0 0,0 0-1,1-1 1,13 8 0,-18-12-65,0 0 1,0-1 0,1 1 0,-1-1 0,1 0 0,0-1 0,-1 1-1,1-1 1,0 0 0,0 0 0,0 0 0,0-1 0,0 0 0,0 0-1,0 0 1,9-2 0,-5 0 46,-1 0 0,1-1-1,-1 0 1,0-1 0,0 1-1,0-2 1,0 1 0,0-1-1,7-7 1,-5 4 96,0 0-1,-1-1 1,0 0 0,-1-1 0,0 0-1,0 0 1,-1-1 0,0 0 0,-1 0-1,0 0 1,-1-1 0,0 0 0,4-21 0,-5-37 584,-4 66-669,-1 0-1,1 0 1,0 0-1,-1 1 1,0-1-1,0 0 1,0 0-1,-1 0 1,1 1-1,-1-1 1,0 1-1,0-1 1,0 1-1,0 0 1,-4-5-1,5 8-68,1 0-1,-1 0 0,1 0 0,0 0 0,-1 1 1,1-1-1,-1 0 0,1 0 0,0 0 0,-1 1 1,1-1-1,0 0 0,-1 1 0,1-1 0,0 0 0,-1 0 1,1 1-1,0-1 0,0 1 0,-1-1 0,1 0 1,0 1-1,0-1 0,0 1 0,0-1 0,0 0 1,-1 1-1,1-1 0,0 1 0,0-1 0,0 1 0,0-1 1,0 0-1,0 1 0,0-1 0,1 1 0,-1-1 1,0 1-1,0 0 0,-1 23-22,9 11-34,1 0 1,2 0 0,22 50 0,-17-47 0,52 111-43,-42-97 47,-2 1 0,29 94 0,-44-111 187,0 0-1,-3 0 1,-1 1-1,-2 0 1,-1 48-1,-3-69-68,-1 1 0,0-1 0,-1 0-1,-1 0 1,0 0 0,-1 0 0,-1-1 0,-1 1-1,0-2 1,-1 1 0,0-1 0,-1 0-1,-1-1 1,-16 18 0,20-24 7,1-1-2,0-1 1,0 1-1,-1-1 0,0 0 1,0-1-1,0 1 0,0-1 0,-1-1 1,1 1-1,-9 3 0,-12-4 125,0 0 0,0-1 0,0-2 1,0-1-1,0-1 0,-35-7 0,8-2-279,1-3 1,0-2-1,1-2 0,-74-37 1,37 15-3226,80 36 2352,-7-2-692,16 6 1569,0 0 1,1 0 0,-1 0 0,0 0-1,0 0 1,0 0 0,0 1 0,0-1 0,0 0-1,0 0 1,1 0 0,-1 0 0,0 0-1,0 0 1,0 0 0,0 0 0,0 1 0,0-1-1,0 0 1,0 0 0,0 0 0,0 0 0,0 0-1,0 0 1,0 1 0,0-1 0,0 0-1,0 0 1,0 0 0,0 0 0,0 0 0,0 1-1,0-1 1,0 0 0,0 0 0,0 0 0,0 0-1,0 0 1,0 0 0,0 1 0,0-1-1,0 0 1,0 0 0,0 0 0,0 0 0,0 0-1,-1 0 1,1 0 0,0 0 0,0 1-1,0-1 1,0 0 0,0 0 0,0 0 0,0 0-1,-1 0 1,1 0 0,0 0 0,0 0 0,0 0-1,6 9-3894</inkml:trace>
</inkml:ink>
</file>

<file path=ppt/ink/ink19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02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0 5248,'0'0'108,"-1"0"1,1 0-1,-1 0 1,1 0-1,-1 0 0,1 0 1,-1 0-1,1 0 1,-1 0-1,1 0 1,-1 1-1,1-1 0,-1 0 1,1 0-1,0 0 1,-1 0-1,1 1 1,-1-1-1,1 0 0,-1 1 1,1-1-1,0 0 1,-1 1-1,1-1 0,0 0 1,-1 1-1,1-1 1,0 1-1,-1-1 1,1 0-1,0 1 0,0-1 1,0 1-1,-1-1 1,1 1-1,0-1 1,0 1-1,0-1 0,0 1 1,0-1-1,0 1 1,0-1-1,0 1 1,0-1-1,0 1 0,0-1 1,0 1-1,1-1 1,-1 1-1,0-1 1,1 1-1,-1 1 188,0-1 0,0 0 0,0 0 0,0 0 0,0 1 0,-1-1 1,1 0-1,0 0 0,0 0 0,-1 0 0,1 0 0,-1 1 0,1-1 0,-1 0 0,1 0 0,-1 0 0,0 0 0,0 1 0,-1 3 346,11-1 151,20-1 1059,-20-2-1085,44 3 502,-34-3-1121,-1 0-1,0 1 1,0 1 0,-1 1 0,1 0 0,27 12 0,137 75-84,-130-73-87,-44-17 24,-1 1-1,1 1 0,0-1 1,-1 1-1,0 0 0,8 5 1,-13-7-2,0 1 0,1 0 0,-1 0 0,-1 0 0,1 0-1,0 0 1,0 1 0,-1-1 0,1 0 0,-1 1 0,0-1 0,1 1 0,-1 0 0,-1-1 0,1 1 0,0 0 0,-1 0 0,1-1 0,-1 1 0,0 0 0,0 5 0,0 3 3,0 0 1,-1 0-1,0 0 0,-1 0 1,0 0-1,-1 0 1,0-1-1,-6 14 0,-2-31 521,10 5-437,-1 1-1,1-1 1,0 1 0,0-1 0,-1 1-1,1 0 1,-1-1 0,1 1 0,-1 0-1,0 0 1,1 0 0,-1 0 0,0 0-1,0 1 1,0-1 0,1 0 0,-1 1 0,0 0-1,0-1 1,0 1 0,0 0 0,0 0-1,0 0 1,-3 0 0,-9 6 103,1 1 1,-1 0-1,1 1 0,1 0 1,-15 12-1,-61 55 324,73-61-456,-85 91 352,73-74-421,-58 52-1,80-79-31,-1 0 0,1-1 0,-1 1-1,0-1 1,1-1 0,-1 1-1,-8 2 1,12-5-85,1 1 0,-1-1 0,0 1 0,1-1 0,-1 0 0,0 0 1,1 1-1,-1-1 0,0 0 0,1 0 0,-1-1 0,0 1 0,1 0 0,-1-1 0,0 1 0,1-1 0,-1 1 0,1-1 0,-1 0 0,1 1 0,-1-1 0,1 0 0,-1 0 0,1 0 0,0 0 0,-1 0 0,1-1 0,0 1 1,0 0-1,-1-2 0,2 3 48,0 0 0,0 0 0,1 0 0,-1 0 0,0 0 0,0 0 0,0 0 0,1 0 0,-1 0 0,0 0 0,0 0 0,0 0 0,1 0 0,-1 0 1,0 0-1,0 0 0,0 0 0,1 0 0,-1 0 0,0 0 0,0 0 0,0 0 0,0 0 0,1 0 0,-1 0 0,0 0 0,0-1 0,0 1 0,0 0 0,0 0 1,1 0-1,-1 0 0,0 0 0,0-1 0,0 1 0,0 0 0,0 0 0,0 0 0,0 0 0,0-1 0,1 1 0,-1 0 0,0 0 0,0 0 0,0-1 0,0 1 0,0 0 1,0 0-1,0 0 0,0-1 0,0 1 0,0 0 0,0 0 0,0 0 0,-1 0 0,1-1 0,0 1 0,0 0 0,0 0 0,0 0 0,0-1 0,0 1 0,0 0 1,0 0-1,-1 0 0,1 0 0,0-1 0,9 1-3268</inkml:trace>
</inkml:ink>
</file>

<file path=ppt/ink/ink19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03.0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11008,'36'19'7528,"3"4"-849,-8 3-6407,1-2 0,1-1 0,2-1 0,0-2 0,60 24 0,-66-31-240,-18-8-664,0 1-1,-1 0 0,0 0 1,0 1-1,0 0 0,-1 1 1,9 9-1,-15-14 342,0 1 0,0-1 0,-1 1 0,1-1 0,-1 1 0,0 0 0,0 0 0,0 0 0,0 0 0,-1 0 0,0 1 0,0-1 0,0 0 0,0 0 0,-1 1 0,1-1 0,-1 1 0,0-1 0,-1 0 0,1 1 0,-1-1 0,-1 5 0,-3 4-2930</inkml:trace>
</inkml:ink>
</file>

<file path=ppt/ink/ink19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03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632 0 11520,'-15'25'5759,"-65"37"-6910,66-46 11774,-43 34-10367,15-6 128,-56 26-128,18-12 128,0 17-1664,18-16 128,6-15-2176,8-14 0</inkml:trace>
</inkml:ink>
</file>

<file path=ppt/ink/ink19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8:21.7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4058 1726 1408,'1'-4'915,"0"-1"0,0 1 0,0 0 0,0 0 0,1 0 0,-1 0 0,1 0 0,0 0 0,3-3 0,-3 3-652,1 0-1,-1 1 1,0-1-1,-1-1 1,1 1-1,-1 0 1,0 0 0,0 0-1,1-6 1,-1-68 4657,1 32-3724,-2-1 0,-3 0 1,-1 1-1,-14-66 0,-60-113 425,70 208-1530,-2 0 0,1 1 1,-2 0-1,-15-18 0,-12-18 8,22 30-104,-1 1 0,-37-36 0,-8-10-2,39 42-4,-1 0 0,-1 2 0,-2 1 0,0 1 0,-50-30 0,47 33 1,0-2-1,2 0 1,1-2 0,0-2-1,-24-27 1,32 30 18,-1 0 0,-1 2 0,0 1 0,-2 0 0,0 2 0,-1 0 0,-49-23 0,17 15 14,0 2-1,-96-23 0,-44-17-155,115 34 34,48 19 95,-1 2 1,1 2-1,-2 1 1,-45 0-1,-25-2 28,41 0 3,-1 3 1,1 2 0,-82 11-1,63 6-58,1 3 0,1 4 0,-130 55 0,35-2 32,159-68 0,0 1 0,1 1 0,0 0 0,0 2 0,1-1 0,1 2 0,0 0 0,0 1 0,-13 19 0,-40 36 0,-46 37-128,85-82 128,2 2 0,-32 39 0,4-5 0,38-41 20,1 0 0,1 2 0,-13 24 0,-22 30 28,22-36 30,0 2-1,3 0 0,1 2 1,3 0-1,1 1 0,2 1 1,-11 50-1,18-65-64,-23 48 0,22-56-14,2 0 0,0 1 0,1 0 0,-5 29 0,0 27-63,-3 139 0,14-177 107,-10 62 0,6-63-86,-2 61 0,8 318 43,-1-422-87,0-2 30,0 0 1,-1 1-1,1-1 0,-1 0 0,0 1 1,0-1-1,0 1 0,-1 0 0,0-1 1,0 1-1,-6-6 0,2 3-56,0-1 0,0 1-1,1-1 1,0 0 0,0-1-1,-7-14 1,8 13 98,-1 0 1,0 1-1,0 0 0,-1 1 1,0-1-1,-14-12 0,12 13 37,0 1-26,0 0 1,-1 0-1,0 0 1,0 1-1,-17-7 0,22 11 7,0 0-1,0 0 0,1-1 1,-1 0-1,1 1 0,0-2 1,-1 1-1,-5-6 1,9 7-8,0 1 1,0 0-1,-1 0 1,1 0 0,0 0-1,-1 0 1,1 0-1,-1 1 1,1-1-1,-1 0 1,1 1 0,-1-1-1,0 1 1,1 0-1,-1-1 1,0 1 0,1 0-1,-1 0 1,0 0-1,0 0 1,1 0-1,-1 1 1,0-1 0,1 0-1,-1 1 1,1-1-1,-1 1 1,-1 1 0,3-1 8,0 1 1,1 0 0,-1-1-1,1 1 1,0-1 0,-1 1-1,1-1 1,0 1 0,0-1-1,0 1 1,0-1 0,0 0-1,0 0 1,1 1 0,-1-1 0,0 0-1,1 0 1,-1 0 0,0 0-1,3 1 1,3 3 3,54 54 37,-39-37 13,1 0 0,1-2 0,32 23 1,-42-34 13,0 0 1,-1 1-1,0 1 1,19 21-1,-30-30-79,2 2 225,0-11 42,0-1-240,10-21 17,2 1 1,1 0-1,28-34 0,-27 42 48,1 1 0,1 1 0,31-22 0,29-28 215,-70 58-269,-5 4-22,0 0 0,0 0 0,1 1 0,0-1-1,0 2 1,0-1 0,1 1 0,0-1 0,-1 2-1,11-5 1,-13 6-29,-1-1 0,1 1 0,0-1 0,-1 0-1,1-1 1,-1 1 0,0-1 0,0 1 0,0-1 0,0 0-1,-1 0 1,3-6 0,-3 8-63,-4 6-6,0 0 54,-6 1-2326,-2 2-3875,4 1 2887</inkml:trace>
</inkml:ink>
</file>

<file path=ppt/ink/ink19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5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308 326 5248,'-1'-3'478,"1"0"1,-1 0 0,0 0-1,1 0 1,0 0-1,0 0 1,-1 0 0,2 0-1,-1 0 1,0 0-1,1 0 1,-1 1 0,1-1-1,0 0 1,0 0-1,0 0 1,0 0 0,1 1-1,-1-1 1,1 1-1,-1-1 1,4-2 0,-7 9 166,1 0 1,0 0-1,0 1 1,0-1 0,1 1-1,-1-1 1,1 8 0,-2 13 204,-7 31-151,2 2 0,0 74-1,3-51-426,3-59-292,1 0 0,1 0 0,7 40 0,-7-56 15,0 0-1,0-1 0,0 1 1,1 0-1,0-1 1,0 1-1,1-1 0,0 1 1,0-1-1,0 0 1,0 0-1,1-1 0,0 1 1,0-1-1,0 0 1,0 0-1,1 0 0,0 0 1,5 3-1,-1-5-1,-1-1-1,1 0 1,-1-1-1,0 0 1,1 0-1,-1 0 1,1-1-1,-1-1 0,1 1 1,-1-1-1,0-1 1,0 0-1,0 0 1,0 0-1,-1-1 1,14-8-1,-8-1 34,0 0-1,0 0 0,-1-2 0,-1 1 0,0-1 1,-1-1-1,-1 0 0,0 0 0,-1-1 1,-1 0-1,-1-1 0,0 1 0,-2-1 1,5-25-1,-5 14 21,0 0-1,-2-1 1,-2 1-1,0 0 1,-2 0 0,-1-1-1,-1 1 1,-12-39 0,10 51-41,0 0 1,-2 1-1,0-1 1,-1 2 0,0-1-1,-1 1 1,-1 1-1,0-1 1,-1 2 0,-1 0-1,0 0 1,-1 2 0,0-1-1,0 2 1,-1 0-1,-1 0 1,0 2 0,0 0-1,-1 1 1,0 0-1,0 1 1,0 1 0,-1 1-1,1 1 1,-1 0 0,0 1-1,0 1 1,-1 1-1,1 0 1,0 1 0,0 1-1,1 1 1,-1 1-1,0 0 1,1 1 0,0 1-1,-17 8 1,30-12-11,0 0 0,0 1 1,0-1-1,0 1 0,0 0 0,1 0 0,-1 0 1,1 0-1,0 1 0,0-1 0,0 1 1,0 0-1,1 0 0,0 0 0,-1 0 0,1 0 1,-1 5-1,1-1-1,0 0 0,0 1 0,1-1 0,0 0 0,1 0 0,0 1 0,0-1 0,4 17 0,1 0-28,2-1 1,0 0-1,2 0 1,1 0-1,16 28 1,-22-43-10,1-1 0,0 1 1,1-1-1,0 0 0,0-1 1,0 1-1,1-1 0,0 0 1,1-1-1,0 0 0,0 0 1,0-1-1,0 0 0,1 0 1,0-1-1,0 0 0,0 0 1,0-1-1,1-1 0,-1 1 1,1-2-1,0 1 0,-1-1 1,14-1-1,10 0-256,1-2 1,-1-1-1,0-2 0,42-12 1,107-25-1512,-127 31 910,-47 9 455,0 0 0,1 1-1,-1 0 1,0 1 0,1-1-1,-1 2 1,10 0 0,11 1-2136</inkml:trace>
</inkml:ink>
</file>

<file path=ppt/ink/ink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2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1 2688,'-18'0'489,"1"0"0,-1 1 0,0 1-1,0 1 1,1 0 0,-1 2 0,1 0 0,0 0 0,1 2 0,-1 0 0,-29 18-1,16-6-531,-50 35 299,74-50-158,0 1 0,1 0 1,-1 1-1,1-1 0,0 1 0,0 0 0,1 0 1,-1 1-1,-4 9 0,9-14-78,-1-1 0,1 1 0,0-1-1,-1 1 1,1 0 0,0-1 0,0 1 0,0 0 0,0-1 0,0 1-1,0-1 1,1 1 0,-1 0 0,0-1 0,1 1 0,-1-1 0,1 1-1,0-1 1,-1 1 0,1-1 0,0 1 0,0-1 0,0 0 0,0 1-1,0-1 1,0 0 0,1 0 0,-1 0 0,0 0 0,1 0 0,-1 0-1,0 0 1,1 0 0,-1-1 0,1 1 0,-1 0 0,3 0 0,9 3 48,-1 0 1,1 0 0,22 3 0,-21-5 10,395 96 950,-361-85-906,-30-9-65,-2 1-1,1 1 1,0 1-1,-1 0 1,0 2-1,-1-1 1,0 2-1,0 0 1,13 13-1,-23-20-18,-1 1-1,0 0 0,-1 1 0,1-1 0,-1 1 0,0-1 1,0 1-1,0 0 0,0 0 0,-1 0 0,0 1 0,0-1 1,-1 0-1,1 1 0,-1-1 0,0 1 0,-1 0 0,1-1 1,-1 1-1,0 0 0,0-1 0,-1 1 0,0 0 0,0-1 1,0 1-1,-1-1 0,0 0 0,0 1 0,0-1 0,-1 0 1,1 0-1,-5 5 0,-1 2 105,0-2 0,-1 1 0,0-1 0,-1 0 0,0-1 0,-1 0 0,0-1 0,0 0 0,0-1-1,-1 0 1,-25 10 0,14-7 101,-1-2 0,0 0 0,-1-2 0,1-1 0,-44 4-1,54-9-128,1 0 0,-1-1 0,0 0 0,0-1 0,-15-5-1,22 6-69,-1-1-1,1-1 0,0 0 0,0 0 0,0 0 0,0-1 0,1 0 0,-1 0 0,1 0 0,-10-10 0,15 13-78,0 0-1,0 0 1,0 0 0,0 0 0,1 0 0,-1 0-1,0 0 1,1 0 0,-1 0 0,1 0 0,-1 0 0,1 0-1,0 0 1,-1 0 0,1 0 0,0-1 0,0 1-1,-1 0 1,1 0 0,0 0 0,0-1 0,1 1 0,-1 0-1,0 0 1,0 0 0,1-3 0,0 3-122,1-1-1,-1 0 1,1 0 0,-1 1 0,1-1 0,-1 1-1,1-1 1,0 1 0,0 0 0,0 0 0,0 0-1,-1 0 1,5-1 0,4-2-711,1 1 0,0 0 0,0 0 0,18-1 0,21 3-1437</inkml:trace>
</inkml:ink>
</file>

<file path=ppt/ink/ink19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6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5376,'3'8'2688,"21"-8"-896,-14 0 2432,8 0-4096,-4 0 0,15-4 0,-6 4 128,5 0-1024,-5 0 0,2 4-1024,-7-1 128</inkml:trace>
</inkml:ink>
</file>

<file path=ppt/ink/ink19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6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7936,'52'-6'3968,"13"-1"-5376,-50 4 6912,24 6-7680,-13 1 0,-1 5-1792,-7-6 0</inkml:trace>
</inkml:ink>
</file>

<file path=ppt/ink/ink19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7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232 352 6912,'-4'0'515,"0"0"-114,0-1 0,1 1 1,-1 0-1,0-1 0,1 0 0,-1 0 0,0 0 0,1-1 0,0 1 1,-6-3-1,-2 3 5517,-3 9-3767,-6 10-1581,16-12-429,1 2 0,-1-1-1,1 0 1,1 1-1,-1-1 1,1 1 0,1 0-1,-1 0 1,1 0-1,1 0 1,0 0 0,0 0-1,0 0 1,3 14-1,-1-12-31,0 0 0,0 0-1,1 0 1,0 0 0,1 0 0,0-1-1,0 1 1,1-1 0,0 0-1,1-1 1,9 12 0,-3-9-56,1-1 0,0 0 1,0-1-1,1-1 0,0 0 1,1 0-1,16 5 0,-24-11-51,0-1 0,0 0-1,0 0 1,1 0 0,-1-1-1,0 0 1,0 0 0,0-1-1,0 0 1,0 0 0,0-1-1,0 0 1,0 0 0,0 0-1,9-6 1,7-3 39,-1-1 0,36-27 0,-41 28 13,0-1 0,0-1 0,-2 0 1,1-2-1,-2 1 0,0-2 1,-1 0-1,0-1 0,-2 0 1,12-21-1,-15 22-5,-1 0 0,0 0 1,-1-1-1,-1 0 0,0 0 0,3-35 1,-7 42-31,0-1 1,-1 0-1,-1 0 1,0 0 0,0 0-1,-1 1 1,0-1-1,-1 1 1,-1-1-1,1 1 1,-2 0-1,1 0 1,-9-12 0,7 12-30,-1 1 0,0 0 0,0 0 0,-1 1 1,0 0-1,0 1 0,-1-1 0,0 2 0,-1-1 1,1 1-1,-1 1 0,-15-7 0,9 7-2,-1 0 0,1 0 0,-1 2 0,0 0 1,0 1-1,0 1 0,0 1 0,-21 1 0,10 2-47,-1 0-1,1 2 1,1 1 0,-1 2 0,-41 16 0,53-17-58,0 0 0,1 1 0,0 1 0,0 0 0,1 1-1,0 1 1,1 0 0,0 1 0,0 0 0,-18 24 0,29-32 53,0-1 0,-1 1 0,1 0 0,0 0 0,1 0 0,-1 0 0,1 0 0,-1 0 0,1 0 0,0 0 0,1 0 0,-1 0 0,1 1 0,0-1 0,0 0 0,0 1 0,1-1 0,-1 0 0,1 0 0,0 0 0,0 0 0,1 1 0,-1-1 0,1-1 0,0 1 0,2 4 0,0-2-34,1-1 1,-1 1 0,1-1 0,0 0-1,1 0 1,-1 0 0,1-1-1,0 0 1,0 0 0,0-1-1,1 1 1,-1-1 0,1-1 0,0 1-1,12 2 1,-1-2-20,1-1 0,0 0-1,-1-2 1,1 0 0,0-1 0,19-3-1,121-27-107,-91 17 204,3-3 26,-55 11 68,1 1 0,1 1 0,-1 1 0,0 1 0,1 0 0,-1 1 0,1 1 0,22 2 0,-40-2-49,1 0 0,0 0 1,-1 1-1,1-1 0,-1 0 1,1 0-1,-1 1 0,1-1 0,-1 1 1,1-1-1,-1 0 0,1 1 1,-1-1-1,1 1 0,-1-1 1,1 1-1,-1-1 0,0 1 0,1-1 1,-1 1-1,0-1 0,0 1 1,0 0-1,1-1 0,-1 1 1,0-1-1,0 1 0,0 0 1,0-1-1,0 1 0,0-1 0,0 1 1,0 0-1,0-1 0,0 1 1,0 0-1,0-1 0,-1 1 1,-8 24 422,7-22-328,-2 9 143,-2 0 97,1 1 0,1 0 0,0-1 0,-2 18 0,6-25-306,0-1 1,0 0-1,0 1 1,0-1-1,1 0 1,0 0-1,0 0 1,0 1-1,0-1 0,0 0 1,1 0-1,0-1 1,0 1-1,0 0 1,0 0-1,6 5 1,1 3-296,1 0 0,1-1 0,17 15 0,-22-22-244,-1 0-1,0-1 1,1 0-1,0 0 0,-1 0 1,10 2-1,15 3-2585</inkml:trace>
</inkml:ink>
</file>

<file path=ppt/ink/ink19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7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154 627 10240,'0'0'107,"0"0"0,-1 0 0,1 1 0,0-1 0,-1 0 0,1 0 0,0 0 0,0 0 0,-1 0 0,1 0 0,0 1 0,0-1 0,-1 0 0,1 0 0,0 0 0,0 1 0,-1-1 0,1 0 0,0 0 0,0 1 0,0-1 0,0 0 0,-1 1 0,1-1 0,0 0 0,0 0 0,0 1 0,0-1 0,0 0 0,0 1 0,0-1 0,0 0 0,0 1 0,0-1 0,0 0 0,0 1 0,0-1 0,0 1 0,9 17 3222,26 28-107,-20-28-3941,1 0 747,1-1 1,1 0-1,0-2 0,1 0 1,0-1-1,1-1 1,1-1-1,23 10 1,-51-28-51,0-1 1,0 0 0,1 0-1,0-1 1,-8-11 0,-20-26-129,-134-181-84,146 193 359,2 0 0,2-2 1,1 0-1,1-1 0,2-1 1,2 0-1,-13-71 0,22 98-39,2-1-1,0 0 1,0 0-1,2-22 0,0 29-50,0 0 0,0-1-1,0 1 1,0 0 0,1 0-1,-1 0 1,1-1 0,0 2-1,1-1 1,-1 0-1,1 0 1,-1 1 0,1-1-1,0 1 1,5-4 0,-2 2-9,0 1 0,1-1 0,-1 1 0,1 1 0,0-1 1,0 1-1,1 1 0,-1-1 0,0 1 0,1 0 0,-1 1 1,1 0-1,0 0 0,0 1 0,-1-1 0,1 2 0,0-1 0,8 3 1,14 3-580,0 1 0,0 2 0,37 16 0,14 5-3556,-46-21 1400</inkml:trace>
</inkml:ink>
</file>

<file path=ppt/ink/ink19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8.1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419 1 8064,'-4'0'747,"0"1"1,0 0-1,-1 1 0,1-1 1,0 1-1,0 0 1,0-1-1,0 2 0,1-1 1,-6 5-1,-24 11 2807,-6-4-3298,1 3 0,1 1 0,0 1 0,2 3 0,-43 32 0,72-49-138,0 0 0,0 0-1,0 1 1,1-1 0,0 1-1,0 1 1,1-1 0,0 1-1,0-1 1,0 1 0,1 0-1,0 1 1,0-1 0,1 0-1,0 1 1,0 0 0,1-1-1,-1 12 1,2-13-41,1 0 0,0 0 0,0 0 0,0 0 0,1 0 0,0 0 0,0 0 0,0-1 0,1 1 0,0-1 0,0 1 0,0-1 0,0 0 0,1 0-1,0-1 1,0 1 0,1-1 0,-1 0 0,1 0 0,0 0 0,0 0 0,0-1 0,0 0 0,10 4 0,-1-1-82,1 0-1,0-1 0,1-1 1,-1 0-1,1-1 1,0 0-1,-1-2 0,1 0 1,23-1-1,-10-2-815,0-2 1,0 0-1,-1-2 0,37-12 0,4-3-2379</inkml:trace>
</inkml:ink>
</file>

<file path=ppt/ink/ink19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8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35 5504,'-8'-14'1077,"0"-1"-145,9 15-821,-1 0-1,0-1 1,0 1 0,0 0-1,0 0 1,0-1-1,0 1 1,0 0 0,0-1-1,1 1 1,-1 0 0,0 0-1,0-1 1,0 1 0,1 0-1,-1 0 1,0 0-1,0-1 1,0 1 0,1 0-1,-1 0 1,0 0 0,1 0-1,-1 0 1,0-1 0,0 1-1,1 0 1,-1 0-1,0 0 1,1 0 0,-1 0-1,0 0 1,0 0 0,1 0-1,-1 0 1,0 0-1,1 0 1,-1 0 0,0 0-1,1 0 1,-1 1 0,1-1 11,0 0 0,0 1 0,0-1 1,0 1-1,0-1 0,0 1 0,0-1 1,0 1-1,0 0 0,0-1 0,0 1 0,-1 0 1,1 0-1,0 0 0,-1 0 0,1-1 1,0 1-1,-1 0 0,1 0 0,-1 0 1,1 0-1,-1 0 0,0 0 0,1 1 1,-1-1-1,0 0 0,0 0 0,0 0 1,0 0-1,0 0 0,0 2 0,0 43 702,-10 57 2056,1 200 512,10 34-1920,11-150-1273,-9-159-299,2 0 1,1 0-1,2 0 1,18 46 0,-24-68-158,1 1 0,0-1 0,0 0 0,1 0 0,-1-1 0,1 1 0,1-1 0,-1 0 0,1 0 0,0 0 0,0 0 1,0-1-1,0 0 0,1 0 0,0-1 0,0 1 0,0-1 0,0 0 0,0-1 0,1 0 0,-1 0 0,10 2 0,23 0-2814</inkml:trace>
</inkml:ink>
</file>

<file path=ppt/ink/ink19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9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6656,'75'-16'3328,"48"35"-1664,-95-15 3711,47-4-4991,-18 0 128,31 16-1024,-16-9 128,-3 9-1791,-12-3 127</inkml:trace>
</inkml:ink>
</file>

<file path=ppt/ink/ink19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9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63 342 8192,'1'3'407,"0"1"0,0 0 1,0-1-1,1 1 0,-1-1 1,1 1-1,0-1 0,0 1 1,0-1-1,0 0 0,0 0 1,1 0-1,0 0 0,-1-1 1,1 1-1,0-1 0,0 0 1,1 1-1,-1-1 0,0-1 0,1 1 1,-1 0-1,5 1 0,-1-1 137,0 0 0,0 0 0,0 0 0,0-1 1,11 1-1,-11-2-557,-1 0 0,0 0 0,1 0 0,-1-1 0,0 0 0,9-3 0,4-4 52,-1 0 0,-1-2 1,1 1-1,-2-2 1,1-1-1,-2 0 0,1 0 1,-2-2-1,0 0 1,0 0-1,-1-2 0,14-22 1,-23 34-36,-1-1 0,0 1 0,0-1 0,0 0 0,0 0 0,-1-1 0,0 1 1,0 0-1,0-1 0,-1 1 0,0-1 0,0 1 0,0-1 0,0 0 0,-1 1 0,0-1 0,-1 0 1,1 1-1,-1-1 0,0 0 0,0 1 0,-1-1 0,1 1 0,-1 0 0,-3-6 0,0 4-16,0 0-1,0 0 1,-1 1-1,0 0 1,0 0-1,0 0 0,-1 1 1,0-1-1,0 2 1,0-1-1,-1 1 1,1 0-1,-1 1 1,0-1-1,0 2 0,0-1 1,-1 1-1,1 0 1,-1 1-1,-11-1 1,-4 1-234,1 0 0,0 2 0,0 0 1,-1 2-1,1 1 0,-36 10 0,49-11-85,0 0-1,0 1 0,0 1 0,-10 5 1,17-8 56,0 0 0,-1 0 0,2 0 0,-1 1 0,0-1 0,0 1 0,1-1 0,-1 1 0,1 0 0,0 0 0,0 0 0,0 0 0,0 1 0,1-1 0,-3 6 0,-1 12-2306</inkml:trace>
</inkml:ink>
</file>

<file path=ppt/ink/ink19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49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787 1 5632,'-2'3'294,"0"0"0,0 0 0,1 0 1,-1 0-1,1 1 0,0-1 0,-1 1 0,2-1 1,-1 0-1,0 1 0,1 0 0,-1-1 0,1 1 1,1 5-1,0-3 233,1-1 0,0 1 0,1-1 1,-1 1-1,1-1 0,0 0 0,0 0 0,1-1 1,4 6-1,6 7-187,-1 0 0,0 1 0,-1 0 0,-1 1 0,-1 1 0,-1-1 0,-1 1 0,0 1 0,-2 0 1,0 0-1,-2 0 0,0 0 0,-1 1 0,-1 0 0,-1-1 0,-4 41 0,0-37 19,-1 0 0,-1 0-1,-1-1 1,-2 0 0,0 0 0,-1-1-1,-2 0 1,0-1 0,-2 0 0,-20 28 0,15-31-79,0 0 0,-1-1 0,-1-2 0,-1 0 0,0-1 0,-1-1 0,-40 19 0,49-27-185,1-1 0,-1-1 0,1 0 0,-1-1 0,0 0 0,0-1 1,-24 1-1,12-4 18,1-1 1,0-1 0,-33-9-1,32 6-71,1-2 1,0-1-1,0 0 0,1-2 0,1-1 0,-31-21 0,37 23-238,1-2 0,0 1 0,1-2 0,1 0 1,0-1-1,0 0 0,2-1 0,0 0 0,-16-29 1,26 41-77,-1 0 0,0 0 1,1-1-1,0 1 0,-1-1 1,1 1-1,1-1 0,-1 1 1,0-1-1,1 0 1,0 1-1,0-1 0,0 0 1,0 1-1,1-1 0,-1 0 1,1 1-1,0-1 0,0 1 1,1-1-1,-1 1 1,0-1-1,1 1 0,0 0 1,0 0-1,0 0 0,0 0 1,1 0-1,3-3 0,19-25-3311</inkml:trace>
</inkml:ink>
</file>

<file path=ppt/ink/ink19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0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6144,'2'47'9579,"6"0"-5521,-7-43-4024,1 1 0,0-1 0,0 1 0,0-1 0,0 0 0,1 1 0,-1-1 0,1-1 1,0 1-1,1 0 0,-1-1 0,0 1 0,1-1 0,0 0 0,0 0 0,0 0 0,8 3 0,62 22 919,-67-26-903,1 0-1,-1 0 1,1-1 0,-1 0 0,1 0 0,-1-1-1,1 0 1,0-1 0,7-1 0,-3-1-29,1-2 0,-1 1 0,0-2 0,-1 0 0,1 0 0,-1-1 0,-1 0 1,1-1-1,16-16 0,-20 18 0,-1 0 1,-1 0-1,1-1 1,-1 0-1,0 0 1,-1 0-1,0 0 1,0-1-1,0 1 1,-1-1-1,0 0 0,-1 0 1,0 0-1,0-1 1,1-14-1,-2 21-2,-1 1 1,0-1-1,0 1 0,0-1 0,0 1 0,0-1 0,0 1 0,0-1 0,0 1 1,-1 0-1,1-1 0,0 1 0,-1-1 0,1 1 0,-1 0 0,0-1 0,1 1 1,-1 0-1,0 0 0,0-1 0,0 1 0,0 0 0,0 0 0,0 0 0,0 0 1,0 0-1,0 1 0,-1-1 0,1 0 0,0 0 0,0 1 0,-1-1 0,1 1 1,-1-1-1,1 1 0,0-1 0,-1 1 0,1 0 0,-1 0 0,1 0 0,-1 0 1,1 0-1,-2 0 0,0 1 12,1 0 0,-1 0 0,1 0 1,-1 0-1,1 0 0,-1 1 0,1-1 0,0 1 1,0-1-1,0 1 0,0 0 0,0 0 0,0 0 0,0 0 1,1 0-1,-1 1 0,1-1 0,-1 0 0,1 1 1,0-1-1,0 1 0,0-1 0,0 1 0,0 4 1,0 4-19,1 0 0,0 0 0,1 0 1,0 0-1,0 0 0,2-1 1,-1 1-1,1-1 0,1 1 0,0-1 1,0 0-1,8 13 0,15 41-15,-17-37 24,-1 1-1,-1-1 0,-2 2 1,-1-1-1,3 38 0,-8-59-16,0 1 0,0 0-1,0-1 1,-1 1 0,0 0 0,-1-1-1,0 1 1,0-1 0,0 0 0,-1 0-1,0 1 1,-1-2 0,1 1 0,-1 0-1,-1-1 1,1 0 0,-1 0 0,0 0-1,0 0 1,-1-1 0,0 0 0,0 0-1,0-1 1,0 1 0,-1-1 0,-8 4-1,-5 1-118,1 0-1,-2-2 0,1 0 1,-1-1-1,-37 5 0,51-10 61,1 0 0,-1-1 0,1 0 0,-1 0 0,1-1 0,-1 0 0,1 0 0,-1 0 0,1-1 0,-1 0 0,1 0 0,0-1 0,0 0 0,0 0 0,1 0 0,-1-1 0,1 1 0,0-1 0,0-1 0,0 1 0,0-1 0,1 0 0,-7-8 0,9 10-484,-1-1-1,0 0 0,1-1 1,0 1-1,0 0 0,0-1 1,0 1-1,1-1 0,-1 1 1,1-1-1,-1-9 1,2-6-2534</inkml:trace>
</inkml:ink>
</file>

<file path=ppt/ink/ink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3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493 514 1536,'-4'-12'2309,"3"9"542,-1 9-923,-1 7-2168,-7 21 925,2 1 0,2 0 0,-4 69 0,10-92-549,0-1 0,1 1 0,0-1 1,1 1-1,0-1 0,1 0 0,0 0 1,1 0-1,0-1 0,1 1 0,0-1 0,0 0 1,1 0-1,1-1 0,0 1 0,11 11 1,-13-17-81,0 0 1,0 0 0,0 0 0,0-1 0,1 0 0,0 0 0,-1 0 0,1-1 0,0 0 0,0 0-1,0 0 1,1-1 0,-1 0 0,0 0 0,1-1 0,-1 1 0,0-1 0,1-1 0,-1 1-1,0-1 1,0 0 0,1-1 0,5-2 0,7-2 4,0-1 0,-1 0 0,-1-2 0,1 0 0,-1-1 0,18-14 0,-7 3 7,-1-1 1,0-1 0,44-50 0,-61 60-57,0 0 0,-1-1-1,0 0 1,-1-1 0,-1 1 0,0-2 0,-1 1-1,-1-1 1,0 0 0,3-21 0,-5 13 12,-1 1-1,-1 0 1,-1-1 0,-1 1 0,-7-42 0,5 50-26,0 0 1,-2 0-1,0 0 1,0 1-1,-1 0 1,-1 0-1,-1 0 1,0 1-1,-17-22 1,7 15-21,-2 1-1,0 1 1,-1 1 0,-1 1 0,0 1 0,-1 1 0,-1 1-1,0 1 1,-1 1 0,0 1 0,-1 1 0,0 1 0,-44-7-1,39 10-6,-1 1 0,0 2 0,0 1-1,0 1 1,0 2 0,1 1 0,-1 1-1,1 2 1,-1 2 0,2 0 0,-39 17 0,53-18 3,2 1 0,-1 1 0,1 0 0,1 1 0,-1 1 0,2 0 0,-1 0 0,2 2 0,0-1 0,0 1 0,-9 16 0,17-24 17,0-1 0,0 1 0,0 0 0,1 0 0,-1 0 0,2 0 0,-1 1 1,0-1-1,1 1 0,0-1 0,0 1 0,1-1 0,-1 1 0,1-1 1,1 1-1,-1-1 0,1 1 0,0-1 0,0 1 0,0-1 0,1 1 1,0-1-1,0 0 0,0 0 0,1 0 0,-1 0 0,1 0 0,0-1 0,1 1 1,-1-1-1,1 0 0,0 0 0,0 0 0,0-1 0,1 1 0,7 4 1,10 6 11,1-2 0,0 0 0,1-1 1,0-1-1,1-2 0,0 0 1,51 8-1,-8-7 112,128 0 0,-109-13-363,-1-5 0,1-4 1,86-23-1,122-19-4884,-248 53 3319</inkml:trace>
</inkml:ink>
</file>

<file path=ppt/ink/ink19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0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1 192 3328,'18'-2'7811,"11"-4"-5105,73-4 957,93-8-2612,103-6 1505,-237 18-2168,403-61-1646,-406 58 439,-18 3-487,-1-1 0,47-16 1,-78 20 644,0 0-1,0 1 1,0 0 0,0 1-1,0 0 1,11-1 0,1 2-1899</inkml:trace>
</inkml:ink>
</file>

<file path=ppt/ink/ink19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1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6144,'0'-1'1287,"2"0"-635,-1 0 0,1 0 0,0 0 0,0 0 0,-1 0 0,1 1 0,0-1 0,0 1 0,0-1 0,0 1 0,-1-1 0,1 1 0,0 0 0,0 0 0,2 0 0,19 10 727,82 96 904,75 43-1238,-108-90-818,89 79-1009,-157-135 564,-1 0 0,0 1-1,0 0 1,0-1 0,-1 1-1,1 0 1,-1 0-1,0 1 1,1 4 0,-2-8-38,-1 1 1,1-1-1,-1 1 1,0-1-1,0 1 0,0 0 1,0-1-1,0 1 1,0 0-1,0-1 1,0 1-1,-1-1 1,1 1-1,-1-1 1,1 1-1,-2 2 1,-4 9-2433</inkml:trace>
</inkml:ink>
</file>

<file path=ppt/ink/ink19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1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724 0 6144,'-4'4'3072,"-1"8"-1536,5-12 3968,-18 20-4353,-1-4 1,-33 23 512,15-12 0,-49 40-2048,26-17 128,-100 53 512,43-25 128,22-19-2944,24-16 0</inkml:trace>
</inkml:ink>
</file>

<file path=ppt/ink/ink19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1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8448,'15'11'4224,"70"-7"-3968,-67-4 5247,39-7-5503,-20 3 128,38-8-256,-19 1 0,16-21-1024,-21 12 129,1 1-1281,-10-1 128</inkml:trace>
</inkml:ink>
</file>

<file path=ppt/ink/ink19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2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21 8448,'-6'-20'4224,"6"45"-3840,0-22 7295,0 17-7679,0-4 128,0 30-128,0-7 128,6 24-256,-6-12 128,5-3-128,-5-9 128,4 0-512,1-8 128,-1-3-1024,1-12 0,0-12-1151,-5-1-1</inkml:trace>
</inkml:ink>
</file>

<file path=ppt/ink/ink19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2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222 1 8832,'-10'26'4352,"1"29"-4480,9-47 7551,-15 31-7167,7-7 0,-16 23 128,5-13 0,-10 1-640,6-4 128,-5 6-128,5-15 0,3-2-1280,6-8 128,14-13-1279,0-3-1</inkml:trace>
</inkml:ink>
</file>

<file path=ppt/ink/ink19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2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11392,'-51'30'5631,"51"38"-7934,0-57 10622,0 33-8319,0-5 0,-6 16 0,3-16 0,15 8-128,-1-15 128,12 3 0,-3-8 0,12-8-384,-9-3 0,19-12-1024,-8 0 128,4-4-1536,-6 0 1</inkml:trace>
</inkml:ink>
</file>

<file path=ppt/ink/ink19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09:53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4 252 11136,'-4'-8'5503,"140"0"-7166,-108 4 9982,109-16-7935,-39 1 0,95-20 0,-47 7 0,43-15-1536,-53 19 0,-24 5-1792,-23 0 128</inkml:trace>
</inkml:ink>
</file>

<file path=ppt/ink/ink19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1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292 413 7168,'0'-1'148,"-1"1"0,1 0 0,0 0 0,-1 0 0,1-1 0,0 1 0,-1 0 0,1 0 0,0 0 0,-1 0 0,1 0 0,-1 0 0,1 0 0,0 0 0,-1 0 0,1 0 0,-1 0 0,1 0 0,0 0 0,-1 0 0,1 1 0,0-1 0,-1 0 0,1 0 0,-1 0 0,1 0 0,0 1 0,-1-1 0,1 0 0,-1 1 0,1-1 155,-1 1 0,0-1 0,1 0-1,-1 1 1,0-1 0,0 0 0,1 1 0,-1-1 0,0 0-1,0 0 1,0 0 0,1 1 0,-1-1 0,0 0 0,0 0-1,0 0 1,0-1 0,1 1 0,-3 0 0,3 0-214,0 0 0,-1 0 0,1-1 0,0 1 0,-1 0 0,1 0 0,0 0 0,-1 1 0,1-1 0,0 0 1,0 0-1,-1 0 0,1 0 0,0 0 0,-1 0 0,1 0 0,0 0 0,-1 1 0,1-1 0,0 0 0,0 0 0,-1 0 0,1 1 0,0-1 0,0 0 0,0 0 1,-1 1-1,1-1 0,0 0 0,0 0 0,0 1 0,0-1 0,-1 0 0,1 1 0,-6 19 1243,0 38-1094,3-32 301,-9 62 293,0 176 0,12-251-802,2 1-1,-1-1 0,1 0 1,1 0-1,0 0 0,1-1 1,1 1-1,0-1 0,0 0 1,1 0-1,12 17 0,-12-21-19,0 0-1,0-1 0,1 0 1,0 0-1,1 0 1,-1-1-1,1-1 1,0 1-1,1-1 0,-1 0 1,1-1-1,0 0 1,0 0-1,0-1 0,1-1 1,11 3-1,-5-2-23,0-1-1,1-1 0,27-1 1,-36-1 6,-1 0 0,0 0 1,1-1-1,-1 1 1,0-2-1,0 1 1,0-1-1,-1 0 1,1 0-1,0-1 0,7-6 1,0-2 1,-1-2 1,0 1-1,-1-2 1,-1 1-1,0-2 1,-1 1-1,-1-2 1,-1 1-1,0-1 1,-1 0-1,0-1 1,5-25-1,1-15-41,-2 0 0,4-87 0,-13 100 1,-2 0 0,-8-65 1,7 99 32,-2-12-18,0 0 0,-2 0-1,0 0 1,-2 1 0,0 0-1,-1 0 1,-2 1 0,0 0 0,-22-33-1,23 42 17,0 0 0,-1 0 0,-1 1 0,0 0 0,-1 1 0,0 0 0,0 1-1,-1 0 1,0 1 0,0 0 0,-1 1 0,0 1 0,-1 0 0,1 1 0,-20-4 0,12 5-29,0 0 0,0 1 1,0 1-1,0 1 1,0 1-1,0 1 0,-1 1 1,-27 7-1,36-6 18,0 1-1,0 1 1,1 0-1,0 1 1,0 1-1,0 0 1,1 0-1,0 1 1,0 1 0,1 0-1,0 1 1,0 0-1,1 0 1,-9 13-1,14-15 75,-1 1 0,2-1 0,-1 1 0,1 0 0,0 0 0,1 0 0,0 0 0,1 1 0,0-1 0,0 1 0,1 0 0,0-1 0,1 1 0,0 0 0,0 0 0,1-1 0,1 1 0,-1 0 0,2-1 0,3 13 0,-1-9 28,0 0-1,1 0 1,0 0 0,1-1 0,0 0 0,1 0 0,1 0 0,-1-1-1,2-1 1,0 1 0,0-2 0,1 1 0,18 12 0,-7-10-61,0-1-1,0-1 1,1-1 0,0-1 0,1-1 0,0-1 0,0-1 0,0-1 0,1-1 0,-1-1 0,1-2 0,0 0 0,-1-1 0,1-2 0,-1-1 0,0 0-1,0-2 1,0-1 0,26-11 0,13-4-15,-31 11 0,0-1 0,49-26 0,-66 31 54,-13 11-196,-20 20-769,6-9-138,-20 26-3943,17-20 1793</inkml:trace>
</inkml:ink>
</file>

<file path=ppt/ink/ink19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1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10 6144,'-4'-6'609,"3"3"4750,3 21 1302,21 255-2493,-8-145-2960,-4-41-678,-3-35-187,0 65 0,-7-116-337,-1 0 0,0 0 0,0 0 0,0 0 0,0 0 0,0 0 0,0 0 0,0 0 0,0 0 0,-1 0 0,1 0 0,0 0 0,-1 0 0,1 0 1,0 0-1,-1 0 0,1 0 0,-2 2 0,-9-13 83,-13-44-59,14 26 5,2 0 0,1-1-1,1 0 1,-3-39 0,8 60-5,1 0 1,0 1-1,0-1 1,0 1-1,1-1 1,0 0-1,1 1 1,0-1-1,0 1 1,1 0-1,-1 0 1,2 0-1,-1 0 1,1 0-1,0 1 1,0-1-1,1 1 0,-1 0 1,1 1-1,1-1 1,-1 1-1,12-9 1,4 2 100,0 2 1,0 0-1,1 1 0,0 1 1,31-7-1,123-19-985,-122 26-829,-15 4-3053,-24 4 1386</inkml:trace>
</inkml:ink>
</file>

<file path=ppt/ink/ink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4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1536,'7'-4'853,"1"2"-406,24-9 654,1 2 0,1 2 0,-1 1 0,63-3 0,122 18 965,-122-3-1866,-1-4 0,103-11 1,-46-19-4681,-128 25 3072</inkml:trace>
</inkml:ink>
</file>

<file path=ppt/ink/ink19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2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8576,'5'9'4224,"36"10"-3072,-27-15 5759,6 3-6399,8 12 0,4-6 128,2 13 0,-11 10-896,0-4 0,-3 4 640,-1-6 0,-1 5-896,-4-8 128,0-2-2560,6-9 128</inkml:trace>
</inkml:ink>
</file>

<file path=ppt/ink/ink19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2.5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5888,'4'-3'2944,"21"-6"384,-17 2 1919,12 7-4351,3 0 0,6 7 0,8-4 128,0 6-1536,1-5 0,-5-1-256,-1 1 128,2 1-2047,-11-5 127</inkml:trace>
</inkml:ink>
</file>

<file path=ppt/ink/ink19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2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9216,'38'0'4608,"24"10"-4992,-44-4 7551,5-3-7167,10 8 0,-1-6-2816,8-1 1,0-8 1663,14 4 0</inkml:trace>
</inkml:ink>
</file>

<file path=ppt/ink/ink19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3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98 268 8320,'-2'-1'281,"-1"1"1,1 0-1,-1 0 1,0 0 0,1 0-1,-1 1 1,0-1-1,1 1 1,-1-1-1,1 1 1,-1 0-1,1 0 1,-1 0 0,1 0-1,0 0 1,0 1-1,-1-1 1,-2 4-1,1-1 242,1 0 0,0 0-1,0 0 1,0 0 0,0 0-1,1 1 1,0 0 0,0-1-1,-2 8 1,-9 53 2652,8-2-3977,5-52 897,0 1 0,0 0 0,1 0 0,0-1 0,1 1 0,1 0 0,0-1 0,7 19 0,-6-23-11,-1 0 0,1-1-1,1 1 1,-1-1 0,1 0 0,0 0-1,1 0 1,-1-1 0,1 0 0,0 0 0,0 0-1,1-1 1,-1 0 0,10 4 0,1 0-8,1-1 1,0-1 0,0-1-1,1 0 1,-1-1 0,1-1-1,0-1 1,0-1 0,0-1-1,0 0 1,0-1 0,0-1-1,0-1 1,0-1 0,35-11-1,-38 9-76,-1 0-1,0-1 1,0-1-1,-1 0 0,0-1 1,0 0-1,-1-1 1,0-1-1,-1 0 1,0-1-1,-1 0 1,0-1-1,-1 0 0,0-1 1,-2 0-1,1 0 1,-1-1-1,9-27 1,-12 30-3,0 0 0,-1 0 1,-1-1-1,0 1 0,-1-1 1,0 0-1,-1 0 0,0 0 1,-1 0-1,-1 1 0,0-1 1,0 0-1,-2 0 0,1 0 1,-9-22-1,3 20-19,-1-1 0,0 1 0,-1 1 0,0 0 0,-2 0 0,1 1 0,-2 1 0,0 0 0,0 0 0,-1 2 0,0-1 0,-1 2 0,0 0 0,0 1 0,-1 0 0,0 1 0,-1 1 0,0 1 0,1 0 0,-2 1 0,1 1 0,0 0 0,-1 2 0,1 0 0,-1 1 0,1 0 0,-1 2 0,1 0 1,-1 1-1,1 0 0,0 2 0,-25 9 0,33-10 9,0 0 1,1 1 0,0 0 0,0 0 0,1 1 0,-1 0 0,1 0 0,0 0-1,1 1 1,0 0 0,0 1 0,0-1 0,1 1 0,0 0 0,-4 10-1,7-14 3,0 0 0,1 1 0,-1-1-1,1 0 1,0 1 0,1-1 0,-1 1-1,1-1 1,-1 1 0,1-1-1,1 1 1,-1-1 0,1 1 0,-1-1-1,1 1 1,1-1 0,-1 0-1,1 1 1,-1-1 0,1 0 0,0 0-1,1 0 1,-1 0 0,1-1 0,0 1-1,-1-1 1,2 1 0,-1-1-1,0 0 1,1 0 0,-1 0 0,8 4-1,5 2-53,0-1-1,0 0 0,1-1 0,0-1 1,0 0-1,1-1 0,0-1 1,-1-1-1,1-1 0,0 0 0,1-1 1,24-2-1,22-5-195,0-3-1,72-19 1,17-2 901,-153 30-608,-1-1-1,1 1 1,0 0 0,-1 0 0,1-1-1,0 1 1,-1 0 0,1 0-1,0 0 1,0 0 0,-1 0 0,1 0-1,0 0 1,0 0 0,-1 0 0,1 0-1,0 1 1,-1-1 0,1 0-1,0 0 1,-1 1 0,1-1 0,0 1-1,-1-1 1,1 0 0,0 1-1,0 0 1,-7 16 1342,-4 4-658,4 1-516,1-1-1,1 1 1,1 0 0,1 1-1,1-1 1,0 0 0,5 27-1,-3-41-148,0 1 0,1-1-1,0 0 1,1 0 0,0 0-1,0 0 1,1-1 0,-1 1 0,2-1-1,-1 0 1,1 0 0,0-1-1,1 1 1,-1-1 0,1 0 0,0-1-1,1 1 1,0-1 0,-1 0-1,2-1 1,-1 0 0,12 5-1,-4-2-449,0-2-1,1 0 0,0-1 0,27 4 0,-36-7 133,0 0 0,0-1 0,0 0 0,0 0 0,0-1 0,0 0 1,0 0-1,0-1 0,0 1 0,0-2 0,-1 1 0,1-1 0,7-4 0,11-12-3190</inkml:trace>
</inkml:ink>
</file>

<file path=ppt/ink/ink19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4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125 303 8064,'-18'-13'4033,"21"22"83,31 36 1570,-15-18-6188,63 120 1043,-60-102-96,2-2 1,39 56-1,-47-77-5,-16-18 102,-32-27 100,23 15-687,-32-31 7,2-2 1,1-2 0,-55-81-1,75 98-44,1-1-1,2-1 0,0 0 0,-13-38 1,23 51 51,0-1 1,1 1 0,0-1 0,2 1-1,-1-1 1,2 0 0,0 0-1,1 0 1,1 0 0,3-21 0,-3 33 44,-1 0 0,1 0 0,0 0 0,0 1 1,0-1-1,0 0 0,1 1 0,0-1 1,-1 1-1,1-1 0,0 1 0,1 0 0,-1 0 1,1 0-1,-1 0 0,1 0 0,0 0 1,0 1-1,0 0 0,0-1 0,1 1 0,-1 0 1,0 1-1,1-1 0,0 0 0,-1 1 1,1 0-1,0 0 0,0 0 0,-1 1 0,1-1 1,0 1-1,0 0 0,0 0 0,7 1 1,41 6 396,94 26 0,-1 1-6887,-112-28 3405</inkml:trace>
</inkml:ink>
</file>

<file path=ppt/ink/ink19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4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330 1 7936,'-8'0'1210,"1"0"0,-1 0 1,1 1-1,-1 0 0,1 0 1,-13 4-1,-50 23 3737,43-14-4300,2 1 0,-45 35-1,63-44-502,1-1 0,0 2 0,0-1-1,0 1 1,1-1 0,0 1 0,1 1-1,-1-1 1,1 1 0,1 0 0,-1 0-1,2 0 1,-1 0 0,1 0 0,-2 10-1,4-13-98,-1 0-1,1 1 1,0-1-1,1 0 1,-1 0-1,1 1 1,0-1-1,0 0 0,1 0 1,-1 0-1,1 0 1,1 0-1,-1 0 1,0-1-1,1 1 1,0-1-1,0 0 1,0 1-1,1-1 0,0-1 1,-1 1-1,1 0 1,0-1-1,1 0 1,7 5-1,1-2-199,1 0-1,1 0 1,-1-1 0,1-1-1,0 0 1,-1-1-1,2-1 1,-1 0 0,28-1-1,-5-2-1665,-1-1-1,70-15 1,-14-7-1507,1-3-21</inkml:trace>
</inkml:ink>
</file>

<file path=ppt/ink/ink19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4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23 4864,'-21'-14'2431,"19"13"-1634,-1 0 0,1 0 0,-1 0 0,1 0 0,-1 0 0,1 0 0,-1 1 0,1-1 0,-1 1 0,-4 0 0,6 0-509,0 0-1,0 0 1,-1 0 0,1 1-1,0-1 1,0 0 0,0 1 0,0-1-1,-1 1 1,1 0 0,0-1 0,0 1-1,0 0 1,0-1 0,0 1 0,0 0-1,1 0 1,-1 0 0,0 0 0,0 0-1,1 0 1,-2 2 0,-6 27-1678,7 7 2423,2 0 0,5 40 0,1 31 113,-5 53-119,12 239 293,-13-379-1268,2-1 1,0 0 0,2 1-1,10 30 1,-14-47-139,1 1 1,0-1-1,0 0 1,0 0-1,0 1 0,1-2 1,0 1-1,0 0 1,0 0-1,0-1 0,0 0 1,1 0-1,-1 0 1,1 0-1,0 0 0,0-1 1,0 1-1,0-1 1,1 0-1,-1-1 0,1 1 1,-1-1-1,1 0 0,-1 0 1,9 1-1,0-3-857,-1 0-1,1 0 1,-1-1 0,0-1-1,1 0 1,-1-1 0,-1 0-1,21-11 1,11-4-2534</inkml:trace>
</inkml:ink>
</file>

<file path=ppt/ink/ink19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5.2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20 8320,'-5'-7'4096,"19"34"-3968,-5-24 6783,11 6-6527,-1-2 0,13 6 0,25-13 128,4-16-896,19 9 128,14-6-384,0 1 0,-14 1-1920,-14-1 1</inkml:trace>
</inkml:ink>
</file>

<file path=ppt/ink/ink19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5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52 215 7424,'-1'0'348,"-1"-1"0,1 0 0,0 1 0,-1-1 1,1 1-1,0-1 0,-1 1 0,1 0 0,-1 0 1,1 0-1,-1-1 0,1 1 0,0 0 0,-1 1 0,1-1 1,-1 0-1,1 0 0,-1 1 0,1-1 0,0 1 0,-1-1 1,1 1-1,0-1 0,0 1 0,-1 0 0,1 0 1,0 0-1,0-1 0,0 1 0,0 0 0,0 0 0,0 1 1,0-1-1,0 0 0,0 0 0,1 0 0,-2 3 0,-1 25 3454,8 6-4579,-3-27 864,0 0-1,1 0 1,0 0-1,0 0 1,1 0 0,0 0-1,0-1 1,1 0-1,-1 0 1,2 0-1,-1-1 1,1 1-1,0-1 1,0 0 0,9 5-1,-9-7-29,1-1 0,-1 1 0,1-1 0,0-1 0,0 1 0,1-1 0,-1 0 0,0-1 0,1 0 0,-1 0 0,1-1 0,-1 0 0,1 0 0,-1 0 0,0-1 0,1 0 0,12-4 0,-10 2-39,0 0 1,-1 0 0,1-1-1,-1 0 1,0-1-1,0 0 1,-1 0 0,1-1-1,-1 0 1,0-1-1,-1 1 1,0-2-1,0 1 1,8-11 0,-11 12-45,-1 0 1,1 0 0,-1-1 0,-1 1-1,1-1 1,-1 1 0,0-1-1,0 0 1,-1 0 0,0 0 0,0 0-1,-1 0 1,0 0 0,0 0-1,-1 0 1,0 0 0,0 0 0,0 0-1,-1 0 1,0 1 0,-5-12 0,1 5-94,-1 1 1,0 0-1,0 0 1,-2 1-1,1 0 1,-1 0-1,-1 1 1,0 0 0,0 1-1,-1 0 1,-13-8-1,15 10-55,-1 2 0,1-1 0,-1 1 0,0 1 0,-1 0 0,1 0 0,-1 1 0,0 0 0,0 1 0,0 0 0,0 1 0,0 0 0,0 1 0,-17 1 0,23 0-107,1 0 1,-1 0-1,1 0 1,-1 1 0,1-1-1,0 1 1,0 0 0,-1 0-1,1 1 1,1-1-1,-1 1 1,0 0 0,-3 3-1,6-5 86,0 1 0,0-1 1,0 0-1,0 1 0,0-1 0,0 1 0,1-1 0,-1 1 0,0-1 0,1 1 1,0 0-1,-1-1 0,1 1 0,0 0 0,0-1 0,0 1 0,0 0 1,0-1-1,0 1 0,0 0 0,0-1 0,1 1 0,-1 0 0,1-1 0,-1 1 1,1-1-1,0 1 0,0-1 0,-1 1 0,1-1 0,0 1 0,0-1 0,0 0 1,1 1-1,-1-1 0,2 1 0,24 20-2514</inkml:trace>
</inkml:ink>
</file>

<file path=ppt/ink/ink19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5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798 1 8064,'-2'2'611,"1"0"0,-1 1 0,1-1 1,0 0-1,0 1 0,-1-1 0,1 1 1,1-1-1,-1 1 0,0 0 0,1-1 1,-1 1-1,1 0 0,0-1 0,0 4 1,7 21 3573,1-7-4967,28 52 1186,-18-36-126,16 43 0,-23-46-73,-1 0 0,-3 1 0,0 0 0,-2 0-1,-2 0 1,-1 1 0,-3 35 0,0-47 97,-1 0 1,-2-1 0,0 1-1,-2-1 1,0 0-1,-1 0 1,-1-1-1,-2 0 1,0 0-1,-1-1 1,-20 28 0,26-42-203,-1 0 1,0 0-1,0-1 1,0 0 0,-1 0-1,0-1 1,0 0-1,0 0 1,0 0 0,-1-1-1,1 0 1,-1-1-1,0 1 1,0-1 0,0-1-1,0 0 1,0 0 0,0-1-1,0 1 1,-13-3-1,-10-1 55,0-1-1,1-2 1,-59-18-1,43 8-80,1-3-1,1-1 1,1-2-1,1-2 0,2-1 1,0-3-1,1-1 1,-49-49-1,81 71-103,1 1-1,0-1 1,1-1-1,-1 1 1,1-1 0,1 0-1,-1 0 1,-2-10-1,5 15-28,1 0 0,0 0 0,0 0-1,0 0 1,1 0 0,-1-1 0,1 1 0,0 0-1,0 0 1,0 0 0,0-1 0,0 1 0,1 0-1,0 0 1,-1 0 0,1 0 0,0 0 0,0 0-1,1 0 1,-1 0 0,1 0 0,-1 0 0,1 0-1,0 1 1,4-5 0,3 0-265,0 0 0,0 1 0,0 0 0,1 1 0,-1 0 0,2 0 0,-1 1 0,0 1 0,16-4 0,107-15-3667,-77 15 1900,48-12-1642</inkml:trace>
</inkml:ink>
</file>

<file path=ppt/ink/ink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4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3072,'0'0'28,"0"0"0,-1 0 0,1 0 0,0 0 1,-1 0-1,1 0 0,0 0 0,-1 0 0,1 0 0,0 0 0,-1 0 1,1 0-1,0 0 0,-1 0 0,1 0 0,0 1 0,-1-1 0,1 0 1,0 0-1,-1 0 0,1 1 0,0-1 0,0 0 0,-1 0 0,1 1 1,0-1-1,0 0 0,0 0 0,-1 1 0,1-1 0,0 0 0,0 1 1,0-1-1,0 0 0,0 1 0,0-1 0,0 0 0,0 1 0,-1-1 1,1 1-1,0-1 0,0 0 0,1 1 0,-1-1 0,0 0 0,0 1 1,20 142 4685,-5 99-2945,-1-9-615,-25-137-2306,11-96 1088,0 1 1,0-1-1,0 1 1,0-1-1,0 1 1,0-1-1,0 1 1,0-1-1,0 1 1,0-1-1,1 1 1,-1-1-1,0 0 1,0 1-1,0-1 1,1 1-1,-1-1 1,0 1-1,1-1 1,-1 0-1,0 1 1,1-1-1,-1 0 1,1 1-1,-1-1 1,0 0-1,1 0 1,-1 1-1,1-1 1,-1 0-1,1 0 1,-1 0-1,1 0 1,-1 0 0,1 1-1,-1-1 1,1 0-1,-1 0 1,1 0-1,-1 0 1,1-1-1,9-6-1365</inkml:trace>
</inkml:ink>
</file>

<file path=ppt/ink/ink19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6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1 116 8064,'0'0'111,"0"0"1,1 0 0,-1-1-1,0 1 1,0 0 0,0 0-1,1 0 1,-1-1 0,0 1-1,1 0 1,-1 0 0,0 0-1,1 0 1,-1 0 0,0 0-1,0-1 1,1 1 0,-1 0-1,0 0 1,1 0 0,-1 0-1,0 0 1,1 0 0,-1 0-1,0 0 1,1 1 0,-1-1-1,0 0 1,1 0 0,-1 0 0,0 0-1,1 0 1,-1 0 0,0 1-1,0-1 1,1 0 0,-1 0-1,0 0 1,0 1 0,1-1-1,13 18 4546,7 25 315,-5 15-4278,-13-44-467,0 0 0,1 0 0,1 0 0,0-1 0,12 22 1,-15-32-190,1 1-1,0-1 1,-1 1 0,1-1 0,1 0 0,-1 0 0,0 0 0,1-1-1,-1 1 1,1-1 0,0 0 0,0 0 0,0 0 0,0-1 0,0 1 0,0-1-1,0 0 1,1 0 0,-1 0 0,0-1 0,1 0 0,-1 1 0,7-2 0,2 0-11,0-1 1,-1-1-1,1 0 1,-1-1-1,0 0 1,0 0-1,0-2 1,-1 1 0,0-2-1,0 1 1,0-1-1,-1-1 1,0 0-1,0-1 1,-1 1-1,0-2 1,0 1 0,8-14-1,-7 10-5,-2 0 0,1-1 0,-2 0 0,1 0 0,-2 0 0,0-1 0,-1 0 0,0 0 0,-1-1 0,-1 1 0,-1-1 0,0 0 0,-1 1 0,-1-25 0,-4 28 69,0 21-30,-1 27 43,11 5-30,11 43 0,2 11-73,-3-2 6,8 70-38,-22-138 10,-1-1 0,-1 1 1,-1-1-1,-8 42 0,7-60 23,0 0 0,0 0-1,0 0 1,-1 0 0,0 0-1,0 0 1,-1-1 0,1 0-1,-1 1 1,0-1 0,-1-1 0,1 1-1,-1-1 1,0 1 0,0-2-1,0 1 1,-1 0 0,1-1-1,-1 0 1,0 0 0,-8 2 0,5-2-35,1 0 1,-1-1 0,0 0-1,0 0 1,0-1-1,0-1 1,0 1 0,0-1-1,0-1 1,0 0 0,0 0-1,0-1 1,0 0 0,-16-6-1,23 7-209,-1 0 0,1-1 0,-1 1 0,1-1 0,0 0 0,-1 0 0,1 0 0,0 0-1,0 0 1,1 0 0,-1 0 0,0-1 0,1 1 0,-1-1 0,1 1 0,0-1 0,0 1 0,0-1 0,0 0 0,0 0 0,1 1-1,-1-6 1,0-16-2958</inkml:trace>
</inkml:ink>
</file>

<file path=ppt/ink/ink19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7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96 7936,'76'0'11607,"-12"0"-10884,1068-74-126,-1078 66-1143,-26 3-643,0 1 0,1 1 0,-1 2 0,1 0 0,31 5 1,-27 6-1500</inkml:trace>
</inkml:ink>
</file>

<file path=ppt/ink/ink19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7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9344,'15'10'4608,"22"26"-5376,-23-24 9087,9 11-7935,11 13 0,12 10 0,11 2 128,-5-1-768,-4 1 128,-2-2 256,-3-7 128,-6-16-768,-9-3 0,1-1-1024,-11-6 0,-4-6-1407,-9 5 127</inkml:trace>
</inkml:ink>
</file>

<file path=ppt/ink/ink19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7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733 20 7168,'-4'-19'3584,"-1"27"-2432,5-16 5375,-6 8-5887,-2 3 0,-7 2 384,1 3 128,-9 8-1280,-9 16 128,-11 1 768,-14 31 0,-28 6-256,-9 4 128,-4 10-768,-1-11 0,10-6-2944,28-15 0</inkml:trace>
</inkml:ink>
</file>

<file path=ppt/ink/ink19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8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5248,'19'-16'2560,"-6"13"768,-13 3 640,10 3-3456,4 1 128,4-1 255,11-3 129,13 4-1280,15-4 0,9 0 768,14 0 128,0 0-768,-5-4 0,-10-3-1536,1-2 1,-18-5-769,-16 2 128</inkml:trace>
</inkml:ink>
</file>

<file path=ppt/ink/ink19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8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15 6144,'13'-14'5066,"-13"25"598,-6 10-1813,-1-2-4225,-6 8 633,2 1 0,1 0 1,2 1-1,1 0 0,1 0 0,-5 56 0,14 28 313,0-21-1274,-6-30-3030,0-45 917</inkml:trace>
</inkml:ink>
</file>

<file path=ppt/ink/ink19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8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288 1 9600,'-1'1'294,"0"0"1,0 0 0,0 0-1,0 1 1,0-1 0,1 0-1,-1 1 1,0-1 0,1 0-1,-1 1 1,1-1 0,-1 0-1,1 1 1,0-1 0,0 1-1,-1-1 1,1 1 0,0-1-1,0 3 1,2 42 4749,-1-16-3928,-3-17-973,0 1 0,-1 0 1,0 0-1,-1-1 0,-1 0 0,0 0 1,-1 0-1,0 0 0,-1-1 1,0 0-1,-1-1 0,-12 15 1,8-12-439,-1-1 0,0 0 1,-1 0-1,0-1 0,-1-1 0,-1-1 1,1 0-1,-30 13 0,44-22 109,-1-1 0,1 1 0,0-1-1,0 1 1,0-1 0,-1 1 0,1-1-1,0 0 1,0 1 0,-1-1 0,1 0-1,0 0 1,-1 0 0,1 0 0,0 0-1,0-1 1,-1 1 0,1 0 0,0 0-1,-1-1 1,1 1 0,0-1 0,0 1-1,0-1 1,-2-1 0,-8-14-2779</inkml:trace>
</inkml:ink>
</file>

<file path=ppt/ink/ink19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9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1 8064,'13'21'3783,"-7"3"-2774,-4-14 108,-1-6-276,-1 1 1,1-1-1,-1 0 1,0 0-1,0 0 0,0 1 1,-2 6-1,-17 44-966,12-38 815,-3 11-565,0 0 0,2 0 0,-5 41 0,11-58-78,1-1 0,0 1 0,1-1-1,0 1 1,1-1 0,0 1 0,1-1 0,0 0 0,0 1-1,1-1 1,1 0 0,7 17 0,-8-23-83,-1-1 1,1 1-1,-1 0 0,1-1 1,1 1-1,-1-1 0,0 0 0,1 0 1,-1 0-1,1 0 0,0-1 1,0 0-1,0 1 0,0-1 1,1-1-1,-1 1 0,0-1 1,1 1-1,-1-1 0,1-1 1,-1 1-1,1-1 0,5 1 0,-5-2-250,0 1 0,0-1 0,0 0-1,0 0 1,0 0 0,0-1-1,0 0 1,0 0 0,0 0-1,-1-1 1,1 1 0,-1-1-1,0 0 1,1 0 0,-2-1-1,1 1 1,0-1 0,-1 0-1,1 0 1,2-5 0,13-25-2423</inkml:trace>
</inkml:ink>
</file>

<file path=ppt/ink/ink19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9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0 6016,'-5'3'317,"1"-1"0,0 1 0,0 0 0,0 0 1,0 0-1,0 0 0,1 1 0,0 0 0,-1-1 0,1 1 0,1 1 1,-1-1-1,1 0 0,-4 7 0,12-6 4748,15-4-4179,-14-1-245,348 38 1895,-198-17-711,224 1 0,-326-23-2338,-19 2-788,-1-2 0,1-1 0,-1-2 0,46-11 0,-65 11-1664</inkml:trace>
</inkml:ink>
</file>

<file path=ppt/ink/ink19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09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98 6016,'-6'1'1251,"-23"4"103,17 0 1457,7 3 3932,22-7-4439,68-6-868,167-29-1,-61 4-487,-83 20-471,28-3-1301,-46-4-3394,-60 8 1124</inkml:trace>
</inkml:ink>
</file>

<file path=ppt/ink/ink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5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410 74 768,'6'-35'796,"0"15"371,-6 20-1126,0-1 1,0 1-1,0-1 1,0 1 0,1-1-1,-1 0 1,0 1 0,0-1-1,0 1 1,0-1-1,0 0 1,-1 1 0,1-1-1,0 1 1,0-1 0,0 1-1,0-1 1,-1 1-1,1-1 1,0 0 0,0 1-1,-1-1 1,1 1 0,-1 0-1,1-1 1,0 1-1,-1-1 1,1 1 0,-1-1-1,1 1 1,-1-1 0,-22-1 620,-24 15-416,47-13-246,-35 15 667,0 2 0,-32 21 0,32-19-237,24-12-279,-17 9 346,-41 29 0,63-41-424,0 1 0,1 0 0,-1 0-1,1 0 1,0 0 0,1 1 0,-1 0-1,1 0 1,0 0 0,1 1 0,0-1-1,-5 14 1,7-18-47,1 1-1,0-1 1,0 1 0,0-1 0,0 1-1,0-1 1,0 0 0,1 1 0,-1-1-1,1 0 1,0 1 0,0-1-1,0 0 1,0 1 0,0-1 0,0 0-1,0 0 1,1 0 0,-1 0-1,1 0 1,-1-1 0,1 1 0,0 0-1,0-1 1,0 1 0,0-1-1,0 0 1,3 2 0,7 4 43,1-1 1,-1-1-1,25 8 1,33 5 145,2-4 0,0-3 0,79 3 1,-23-3-74,-94-8-111,7 1 70,0 2 0,40 10 0,-71-13-60,0-1 1,-1 1 0,0 1-1,0 0 1,0 0 0,0 1-1,0 0 1,-1 1 0,0 0-1,0 0 1,-1 0 0,1 1-1,11 15 1,-17-19-16,0 1 0,-1-1 0,1 1 0,-1 0 0,1 0 0,-1 0 0,0 0 0,0-1 0,-1 1 0,1 1 0,-1-1 0,0 0 0,0 0 0,0 0 0,-1 0 0,1 0 0,-1 0 0,0 0 0,0 0 0,-1-1 0,1 1 0,-1 0 0,0-1 0,0 1 0,0-1 0,0 1 1,0-1-1,-1 0 0,-4 5 0,-3 3 60,-1 0 0,0-1 1,0-1-1,-1 1 1,0-2-1,-1 0 0,-15 8 1,4-5-20,-1 0 0,-1-2 0,1 0 0,-1-2 0,-51 7 0,65-12-50,0-1 1,1-1 0,-1 0 0,0 0 0,0-1-1,1-1 1,-1 0 0,1 0 0,-1-1-1,1-1 1,0 0 0,0 0 0,0-1 0,1 0-1,0-1 1,-11-8 0,18 12-52,-1-1 1,1 1-1,0-1 1,0 0-1,0 1 1,1-1-1,-1 0 1,1-1-1,-1 1 1,1 0-1,0-1 1,1 0-1,-1 1 1,0-1-1,1 0 1,0 0-1,0 1 0,0-1 1,1 0-1,-1 0 1,1 0-1,0 0 1,0 0-1,0 0 1,0 0-1,1 0 1,0 0-1,0 0 1,0 0-1,0 0 1,0 0-1,1 1 1,0-1-1,-1 1 1,2-1-1,-1 1 1,0 0-1,1-1 1,-1 1-1,1 0 0,6-4 1,4-4-479,0 1 0,1 0 0,0 1 0,0 1 0,1 0 0,1 2 0,29-11 0,14 3-1301</inkml:trace>
</inkml:ink>
</file>

<file path=ppt/ink/ink19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0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1 7168,'0'0'3584,"-14"19"-1024,8-12 3967,-2 17-6015,-7-5 0,1 17 256,5 6 128,4 10-1152,5-1 0,9-1 768,1 2 0,5-10-384,-3-2 0,2-12-1280,-3-1 128,-2-11-1920,-4-9 129</inkml:trace>
</inkml:ink>
</file>

<file path=ppt/ink/ink19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0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125 227 3584,'-1'0'219,"1"-1"0,-1 1-1,0-1 1,1 1 0,-1-1 0,1 0 0,-1 1 0,1-1 0,0 0-1,-1 1 1,1-1 0,0 0 0,-1 0 0,1 1 0,0-1-1,0 0 1,0 0 0,0 1 0,0-1 0,-1 0 0,2 0 0,-1 0-1,0 1 1,0-1 0,0 0 0,0 0 0,0 0 0,1 1 0,-1-1-1,0 0 1,0 1 0,1-1 0,-1 0 0,1 0 0,-1 1-1,1-1 1,-1 1 0,1-1 0,-1 0 0,1 1 0,-1-1 0,1 1-1,0-1 1,-1 1 0,1 0 0,0-1 0,0 1 0,-1 0 0,1-1-1,0 1 1,1 0 0,10-8-250,33-25 2359,-14 10-2131,0 1-1,2 1 1,56-25-1,-70 38 100,1 0 0,-1 2 0,1 1 0,1 0 0,-1 1 0,24-1 0,-40 5-230,0 0 0,1-1-1,-1 2 1,1-1 0,-1 0 0,1 1-1,-1 0 1,1 0 0,-1 0 0,0 0-1,1 1 1,-1 0 0,0 0 0,0 0-1,0 0 1,-1 1 0,1-1 0,0 1 0,-1 0-1,0 0 1,1 0 0,-1 1 0,-1-1-1,1 1 1,0-1 0,-1 1 0,0 0-1,0 0 1,0 0 0,0 0 0,-1 1-1,1-1 1,-1 0 0,0 6 0,0 0 44,0 1-1,-1 0 1,-1-1 0,1 1 0,-2 0 0,0-1 0,0 1 0,-1-1 0,0 0 0,0 0 0,-1 0 0,-1 0 0,0-1-1,-7 11 1,-12 16 125,-1-1-1,-32 34 1,53-64-198,-21 24 146,0-2 0,-1-1-1,-51 37 1,61-52-108,0-1 1,-1 0-1,0-1 0,-1-1 0,0-1 0,0-1 1,-1 0-1,-32 5 0,10-6 117,-64-1 0,92-7-280,17-5 67,25-6 2,12 8-20,-1 2 1,2 2-1,-1 1 0,0 2 1,56 9-1,-16-3-70,98 4-2067,-175-11 1828,-1 0 1,1 0-1,-1-1 1,1 1 0,0-1-1,-1 0 1,1 0-1,-1 0 1,0-1-1,1 1 1,-1-1 0,0 1-1,3-4 1,18-9-2874</inkml:trace>
</inkml:ink>
</file>

<file path=ppt/ink/ink19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1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19 7936,'-4'-10'695,"7"2"4977,5 10 147,-1 8-4864,6 24-379,0 0 1,-3 0-1,12 66 1,4 113-84,-12-81 228,-10-99-578,21 214 494,-23-198-587,-1 0 1,-3 0-1,-9 51 0,11-97-231,-1 1 0,0 0 0,0-1 1,0 1-1,0 0 0,0-1 0,-1 1 0,0-1 1,0 0-1,0 1 0,-3 3 0,5-7 83,0 0 1,-1 1-1,1-1 0,-1 0 1,1 1-1,-1-1 0,1 0 1,-1 0-1,1 1 0,-1-1 1,1 0-1,-1 0 0,1 0 1,-1 0-1,1 0 0,-1 0 1,1 0-1,-1 0 0,1 0 1,-1 0-1,1 0 0,-1 0 1,1 0-1,-1 0 1,1 0-1,-1 0 0,1-1 1,-1 1-1,0-1 0,-1 0-193,1-1 1,-1 1-1,0-1 0,1 0 0,-1 0 0,1 0 1,0 0-1,-1 0 0,1 0 0,-1-4 0,-13-31-2908</inkml:trace>
</inkml:ink>
</file>

<file path=ppt/ink/ink19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1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1 244 9088,'17'-28'4480,"31"1"-3712,-30 15 7423,16 1-7807,17-2 0,6-3 128,9-10 0,14 3-768,0-1 128,4 0 384,-13 8 0,-9 5-768,-10 2 128,-15 5-1408,-5 4 0,-7 4-1280,-13 1 129</inkml:trace>
</inkml:ink>
</file>

<file path=ppt/ink/ink19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2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8192,'6'-7'4096,"59"30"-4096,-36-16 6399,13 6-6143,-1 6 0,7 1 512,4 7 128,8 1-1024,3 8 128,6 3 512,-3 0 0,-4-13-384,-2 3 0,17-10-2176,-3-11 128,1-8-895,19 0-1</inkml:trace>
</inkml:ink>
</file>

<file path=ppt/ink/ink19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2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43 8320,'5'16'4096,"10"35"-3456,-15-40 7039,-6 25-7295,-8-4 0,0 14 0,0-2 128,-1-1-768,1 0 0,-4-1 128,-1-10 128,1-5-1152,-1-11 128,1-7-1792,7-9 129</inkml:trace>
  <inkml:trace contextRef="#ctx0" brushRef="#br0" timeOffset="1">363 0 8064,'-2'5'998,"0"0"0,0 1 0,1-1 0,0 0 0,0 1 0,0-1 0,1 1 0,0-1 1,0 1-1,1 9 0,0 7-74,-8 59-53,1-25-566,3 75 0,4-115-271,0-1-1,1 1 0,1-1 0,0 0 1,1 0-1,1 0 0,0 0 0,1-1 0,12 22 1,-15-31-150,0-1 1,0 0-1,1 0 1,-1 0-1,1 0 1,0 0-1,0-1 1,1 0-1,-1 0 1,1 0-1,-1 0 1,1-1-1,0 0 1,0 0-1,5 1 1,-7-2-136,0 0 0,-1-1 0,1 1 1,-1-1-1,1 0 0,0 0 0,-1 0 1,1 0-1,0 0 0,-1-1 0,1 1 1,0-1-1,-1 0 0,1 0 0,-1 0 1,0 0-1,1 0 0,-1 0 0,0-1 1,1 1-1,-1-1 0,0 1 1,0-1-1,0 0 0,0 0 0,-1 0 1,1 0-1,-1 0 0,1 0 0,1-4 1,8-17-2438</inkml:trace>
</inkml:ink>
</file>

<file path=ppt/ink/ink19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2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9600,'28'30'4736,"52"-18"-5376,-33-15 9855,33 3-8447,28 3 128,9 10-128,15-10 128,5 4-1408,-11 2 128,-18-5 128,-13-4 128,-21 0-2560,-17-4 0,-23 4-511,-16 0-1</inkml:trace>
</inkml:ink>
</file>

<file path=ppt/ink/ink19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4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6 177 7552,'0'-1'140,"-1"1"0,1-1 0,-1 0 0,1 1 0,-1-1 0,1 0 0,0 1 0,-1-1 0,1 0 0,0 0 0,-1 1 0,1-1 0,0 0 0,0 0 0,0 0 1,0 0-1,0 1 0,0-1 0,0 0 0,0 0 0,0 0 0,0 1 0,0-1 0,1 0 0,-1 0 0,0 0 0,1 1 0,-1-1 0,1-1 0,24-19 3176,-14 15-2955,0 1-1,1 0 1,17-5-1,138-23-325,-25 7 314,-73 10 289,103-11 0,-146 25-317,-1 1-1,1 1 1,-1 1-1,1 1 1,-1 1-1,0 2 1,37 11-1,-57-15-263,0 1 85,0-1 0,0 1 0,-1 0 0,1 0 0,-1 1 0,9 6 0,-12-8-113,0 0 1,0 0 0,0 0-1,0 0 1,0 1 0,0-1 0,-1 0-1,1 1 1,-1-1 0,1 1-1,-1-1 1,1 0 0,-1 1-1,0-1 1,0 1 0,1-1 0,-1 1-1,0-1 1,-1 1 0,1-1-1,0 1 1,0-1 0,-1 1-1,1-1 1,0 1 0,-1-1 0,0 1-1,1-1 1,-2 2 0,-10 16 93,0-1 0,-1 0 0,-1-1 1,-1-1-1,0 0 0,-1-1 0,-19 14 1,9-6-1,-159 134 367,-67 60 65,242-207-479,-1 1-1,1 0 1,1 1-1,0 0 1,0 0-1,1 1 1,1 0-1,-9 22 0,15-32-44,0 1 0,0-1 0,0 1-1,0-1 1,1 1 0,0 0 0,0-1-1,0 1 1,0 0 0,0-1 0,1 1-1,-1-1 1,1 1 0,0-1-1,0 1 1,3 4 0,-2-4-3,1-1 1,0 1-1,-1-1 1,2 0-1,-1 0 1,0 0-1,1 0 1,-1 0-1,1-1 0,0 0 1,0 1-1,0-2 1,0 1-1,0 0 1,0-1-1,8 2 1,8 2-6,0-1 0,0-1 1,1-1-1,-1-1 1,0 0-1,29-4 0,123-26-3003,-82 11-2417,-68 13 2070</inkml:trace>
</inkml:ink>
</file>

<file path=ppt/ink/ink19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5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1110 16 4736,'4'-11'3850,"-2"6"753,-14 10-2539,-23 17-1484,2 0 0,0 2 0,1 2 0,-35 37 1,42-40-26,-190 185 1211,-55 51-679,189-188-796,-131 88-1,199-151-526,0 0-481,0 0 1,1 2 0,0-1-1,-19 20 1,25-23-1993</inkml:trace>
</inkml:ink>
</file>

<file path=ppt/ink/ink19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3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14 7680,'-4'-5'1289,"-8"-3"562,11 8-1602,1 0 1,-1 1 0,1-1 0,-1 0 0,1 1 0,-1-1 0,1 1 0,-1-1-1,1 1 1,-1-1 0,1 1 0,0-1 0,-1 1 0,1-1 0,0 1-1,0-1 1,-1 1 0,1-1 0,0 1 0,0 0 0,0-1 0,-1 1 0,1-1-1,0 1 1,0 0 0,0-1 0,0 1 0,0-1 0,0 1 0,1 0 0,-1 0-1,-9 123 1409,9 142 0,5-171-1809,5-1 0,4-1 0,4 0 0,38 115-1,-50-183-286,-13-32-862,-22-43-1388,25 42 2485,-133-240-8202,132 239 8238,1-1-1,0 1 0,0-1 1,1 0-1,0 0 1,1 0-1,0 0 1,1-1-1,0 1 1,1 0-1,1-21 0,1 24 382,-1-1 0,2 1-1,-1 0 1,1-1 0,0 1-1,0 0 1,1 1-1,0-1 1,0 0 0,1 1-1,0 0 1,0 0 0,0 1-1,1-1 1,-1 1-1,1 1 1,9-7 0,10-4 711,1 0 1,0 2-1,1 1 1,1 1 0,43-12-1,154-24 2773,-181 39-3008,80-15 658,205-35 1735,-108 31-5104,-155 26-3077,-44 4 2005</inkml:trace>
</inkml:ink>
</file>

<file path=ppt/ink/ink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6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0 3328,'-28'7'1664,"10"13"-640,18-16 2176,-5 4-2688,-1 3 128,3 2 0,3-1 128,3 8-1024,8-1 0,7 4 768,5 4 128,2-4-640,1 2 0,-1-6-1152,-2-8 128,0 5-512,1-12 0</inkml:trace>
</inkml:ink>
</file>

<file path=ppt/ink/ink19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13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7296,'14'4'3584,"27"12"-2176,-31-9 5119,-1 12-5631,5 22 128,10 2 384,13 7 0,20 1-1920,0 4 128,12-12 1024,7-20 128,-6 2-1280,-8-14 128,-16 8-2688,-17-6 128</inkml:trace>
</inkml:ink>
</file>

<file path=ppt/ink/ink19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21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671 144 6912,'3'-2'975,"-1"0"1,1 0 0,-1 0-1,0 0 1,0-1 0,1 1-1,-1 0 1,-1-1-1,1 0 1,2-4 0,-3 5-907,0 0 1,0 0 0,0-1 0,-1 1-1,1 0 1,-1 0 0,1-1-1,-1 1 1,0 0 0,0-1 0,0 1-1,0-1 1,0 1 0,-1 0-1,1 0 1,-1-1 0,1 1 0,-1 0-1,0 0 1,0-1 0,0 1 0,0 0-1,0 0 1,0 0 0,-1 0-1,1 1 1,-1-1 0,1 0 0,-1 0-1,0 1 1,0-1 0,0 1 0,1 0-1,-1 0 1,0-1 0,-4 0-1,-20-7 189,0 1 0,-1 2-1,0 0 1,0 2 0,0 1-1,0 1 1,-1 1-1,1 2 1,0 0 0,-1 2-1,1 1 1,-49 14 0,59-11-162,-1 0 0,2 1 1,-1 1-1,1 1 1,1 0-1,-1 1 0,2 1 1,0 0-1,0 1 1,1 0-1,1 1 1,-18 25-1,23-29-47,0 0 0,1 0 0,0 0 0,1 1 0,0 0 0,1 0 0,0 0 0,1 0 0,0 1 0,0 0 0,2-1 0,-1 1 0,2 0 0,-1 0 0,1 0 0,1 0 0,0-1 0,1 1 0,1 0 0,6 20 0,-5-24-48,0 0 0,1 0 0,1 0 0,-1-1 0,1 0 0,1 0-1,-1 0 1,1-1 0,0 0 0,0 0 0,1-1 0,0 0 0,0 0 0,0-1 0,0 0-1,1 0 1,14 3 0,9 3-21,1-2 0,0-1 0,48 3 0,67-6-4877,-102-5-1021,-23 1 2718</inkml:trace>
</inkml:ink>
</file>

<file path=ppt/ink/ink19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22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5888,'5'9'2944,"-1"-6"-2048,6-3 4480,-6 0-5248,-4 0 0,5 4 0,0-1 128,27-6-384,16 6 128,8-3 128,20 0 0,-1-3-1920,5-1 128,-6 4-384,-8 7 128</inkml:trace>
</inkml:ink>
</file>

<file path=ppt/ink/ink19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0:23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276 6 2560,'0'-1'102,"1"1"-1,-1-1 1,1 1 0,0-1 0,-1 1 0,1-1-1,0 1 1,0 0 0,-1-1 0,1 1-1,0 0 1,0 0 0,-1 0 0,1-1 0,0 1-1,0 0 1,0 0 0,0 0 0,-1 0-1,1 0 1,0 1 0,0-1 0,0 0 0,-1 0-1,1 0 1,0 1 0,0-1 0,-1 0-1,1 1 1,0-1 0,-1 1 0,1-1 0,0 1-1,-1-1 1,1 1 0,-1-1 0,1 1-1,-1-1 1,1 1 0,-1 0 0,1-1-1,-1 1 1,1 0 0,-1 0 0,0-1 0,0 1-1,1 0 1,-1 0 0,0 0 0,1 4-66,0-1-1,0 0 1,0 0 0,-1 0 0,1 1 0,-1-1 0,-1 8 0,-5 20 213,-2 1 0,-1-2 1,-2 1-1,-1-1 0,-1-1 0,-29 48 1,-121 154-1227,117-174-175</inkml:trace>
</inkml:ink>
</file>

<file path=ppt/ink/ink19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01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66 1536,'0'-1'36,"0"1"0,-1 0 0,1-1 0,0 1 0,-1-1 0,1 1 0,0-1 0,0 1 0,-1-1 0,1 1 0,0-1 0,0 1 0,0-1 0,0 0 1,0 1-1,-1-1 0,1 1 0,0-1 0,0 1 0,0-1 0,1 0 0,-1 1 0,0-1 0,0 1 0,0-1 0,0 1 0,0-1 0,1 1 0,-1-1 0,0 1 0,1-1 0,-1 1 0,0-1 0,1 0 0,5-14 3204,-1 18-2874,0 0 0,0 0-1,1-1 1,-1 0 0,1 0-1,6 1 1,8-2-213,-1-2-1,1 0 1,-1-1-1,1-1 1,-1-1-1,33-11 1,34-6-282,-82 20-22,0 0 0,-1 0 0,1 1 0,0 0 0,0 0 0,0 0 0,0 0 0,0 1 0,-1-1 0,1 1 0,0 0 0,4 2 0,5 7-1022</inkml:trace>
</inkml:ink>
</file>

<file path=ppt/ink/ink19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02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2432,'0'-7'1152,"21"7"-256,-12-5 1024,1 5-1792,3 0 0,4 5 128,5-1 0,1-1-384,2 4 128,2 4 128,0-4 128,-5 1-128,1-8 0,-1 0-128,-5-3 0,1-2-1024,0-2 128</inkml:trace>
</inkml:ink>
</file>

<file path=ppt/ink/ink19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04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139 348 2816,'-4'1'2275,"-2"12"195,-4 24 383,8-29-3283,-4 25 687,2-1 1,2 1 0,1 0 0,4 53 0,-1-49-139,-1-1-31,2 0 0,1 1 1,2-1-1,1-1 1,2 1-1,18 44 0,-24-73-70,1 0 0,-1-1 0,1 0-1,1 1 1,-1-2 0,1 1 0,0 0 0,0-1-1,0 0 1,1 0 0,0-1 0,0 1-1,0-1 1,1-1 0,-1 1 0,1-1 0,0 0-1,0-1 1,0 1 0,0-1 0,0-1-1,0 1 1,11-1 0,-1 0 79,-12-1-55,1 0-1,0 0 1,0 0 0,-1 0 0,1-1 0,9-2 0,-13 2-32,0 0-1,0 0 1,-1 0 0,1 0 0,0-1 0,0 1 0,-1 0 0,1-1 0,-1 1 0,1-1 0,-1 0 0,1 1 0,-1-1 0,0 0 0,0 0 0,0 0 0,0 0 0,0 0 0,-1 0 0,1 0 0,0 0 0,0-3 0,35-117 498,-22 82-325,15-74 0,-17 46-116,-5 35-10,-1-1-1,-2 0 0,-1 0 1,-2-1-1,-3-34 1,-3 29-36,-2 1 0,-17-58 1,18 78-14,0 1 0,-2 0 0,0 1 0,-1 0 0,-1 0 0,0 1 0,-17-20 0,17 24-21,-1 0 0,0 1 0,-1 0 0,-19-14 1,24 21 6,0 0 1,0 1 0,0 0-1,0 0 1,-1 1 0,1 0-1,-1 0 1,0 0 0,1 1-1,-1 0 1,-12 1 0,2 0-6,-45 4-130,59-3 134,0 0-1,0 0 1,1 1-1,-1-1 1,0 1-1,0 0 1,1 0-1,0 0 1,-1 1 0,1-1-1,0 1 1,0 0-1,-5 5 1,-9 15-52,1 1 0,0 0 1,-18 41-1,33-60 50,0 0 1,-1 0-1,2 0 1,-1 0-1,1 1 1,-1-1-1,1 0 1,1 0-1,-1 1 1,1-1-1,0 0 1,0 0-1,1 0 1,-1 0-1,1 0 1,0 0-1,0-1 1,1 1-1,3 5 1,0 1-41,2 0 0,-1-1 0,1 0 0,1 0 1,-1 0-1,19 14 0,-14-16 56,1 0 0,0-1 1,0 0-1,0-1 0,1 0 0,0-1 0,0-1 0,0 0 1,31 2-1,-17-3 0,-1-2 0,0-1 0,1-1 0,45-8 0,-51 6 57,0-2 0,0 0 0,-1-1 0,0-1 0,-1-1 0,1-1 0,34-21 0,-41 8-4395,-12 22 2646</inkml:trace>
</inkml:ink>
</file>

<file path=ppt/ink/ink19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05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20 2432,'-1'0'99,"1"0"0,-1 0 0,1 0 0,-1 0 0,1 0 0,-1 1 0,1-1 0,-1 0 0,1 0 0,-1 0 0,1 1 0,-1-1 0,1 0 0,0 0 0,-1 1 0,1-1 0,-1 0 0,1 1 0,0-1 0,-1 1 0,1-1 0,0 0 0,0 1 0,-1-1 0,1 1 0,0-1 0,0 1 0,0-1 0,-1 1 0,1-1 0,0 1 0,0 0-45,0-1 0,0 1-1,0 0 1,-1-1 0,1 1-1,0-1 1,0 1 0,-1-1-1,1 1 1,0-1 0,-1 1-1,1-1 1,0 1-1,-1-1 1,1 0 0,-1 1-1,1-1 1,-1 0 0,1 1-1,-1-1 1,1 0 0,-1 1-1,1-1 1,-1 0 0,1 0-1,-1 0 1,1 1 0,-1-1-1,0 0 1,1 0-1,-2 0 1,-24 55 2357,24-41-2173,-2 9 43,2-1-1,0 0 1,1 0-1,3 35 0,-1-50-254,0-1-1,0 1 1,1-1-1,0 0 1,0 1-1,1-1 1,0 0-1,0 0 1,0-1-1,1 1 1,0-1-1,0 0 1,0 0-1,0 0 1,1 0-1,0-1 1,0 1-1,0-1 1,1-1-1,6 5 1,-8-6 24,1 1 1,-1-1 0,1 0 0,-1 0-1,1 0 1,0 0 0,0-1-1,0 0 1,-1 0 0,1 0 0,0-1-1,0 0 1,0 0 0,1 0-1,-1 0 1,-1-1 0,1 0 0,0 0-1,0 0 1,0 0 0,0-1 0,-1 0-1,1 0 1,-1 0 0,1-1-1,-1 0 1,0 1 0,0-1 0,0-1-1,0 1 1,-1-1 0,1 1 0,-1-1-1,0 0 1,0 0 0,0 0-1,-1-1 1,1 1 0,-1-1 0,0 1-1,0-1 1,-1 0 0,0 0-1,1-5 1,2-15 0,-1-1 1,-2 0-1,-1 1 0,-4-45 0,1 46-43,3 15 12,-1 0 1,0 0-1,-1 0 0,0 0 0,0 0 0,-5-12 1,5 19-21,0 0 0,0 0-1,0 0 1,0 0 0,0 0 0,0 1 0,0-1 0,-1 1 0,1-1 0,0 1 0,-1 0 0,1 0 0,-1 0 0,0 0 0,1 1 0,-1-1 0,0 1 0,1 0 0,-1-1 0,0 1 0,0 0 0,1 1 0,-1-1 0,0 0 0,1 1 0,-1-1 0,0 1 0,1 0 0,-1 0 0,1 0 0,-4 2 0,-3 1-21,1 0-1,-1 0 1,1 1 0,0 0 0,0 1-1,1-1 1,-13 14 0,13-12-151,1 1-1,0 0 1,1 0 0,0 1-1,0 0 1,0 0 0,1 0 0,-4 14-1,7-19-6,0-1 0,1 1 0,-1 0 0,1-1 0,-1 1 0,1 0-1,0-1 1,1 1 0,-1 0 0,1-1 0,-1 1 0,1-1 0,0 1 0,0-1-1,1 1 1,-1-1 0,1 0 0,0 1 0,0-1 0,0 0 0,0 0 0,0 0-1,0-1 1,1 1 0,4 3 0,16 8-1506</inkml:trace>
</inkml:ink>
</file>

<file path=ppt/ink/ink19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27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5760,'0'-11'-200,"2"-4"6064,0 12 57,-1 16-3533,1 27-1609,15 76 0,-5-43-33,28 139 1105,-21-124-1356,64 351 60,-69-346-886,14 143 308,-27-212-781,-1 1 0,-1 0 1,-1-1-1,-1 1 0,-2-1 1,0 0-1,-13 34 0,6-36-2225,2-5-64</inkml:trace>
</inkml:ink>
</file>

<file path=ppt/ink/ink19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27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0 308 5888,'0'-9'755,"0"1"0,1-1 0,0 0 0,1 0 1,0 0-1,0 1 0,1-1 0,0 1 0,0 0 0,1 0 0,0 0 0,7-10 1,-4 9-311,0 0 0,1 1 0,0 0 0,1 0 1,-1 1-1,1 0 0,1 1 0,15-9 0,12-1-11,0 1 1,1 2-1,1 2 0,54-10 0,-57 14 361,2 0-375,1 1 1,53-1-1,-62 6-273,20-3 77,-1 2 0,0 2 0,1 2 0,-1 3 0,54 11 0,-71-6-145,-1 2 0,1 1 0,-2 1 1,0 1-1,-1 2 0,38 28 0,-54-36-35,0 1 0,-1 1 0,0 0 1,-1 0-1,0 1 0,-1 1 0,0 0 0,-1 0 0,0 1 0,-1 0 0,-1 0 0,0 1 0,-1 0 0,8 30 1,-12-37-6,-1-1 0,0 1 0,-1 0 1,0 0-1,0 0 0,0 0 1,-1 0-1,0 0 0,-1-1 0,0 1 1,0 0-1,0-1 0,-1 1 1,0-1-1,-5 8 0,1-4 27,-1 1-1,-1-1 0,1-1 1,-2 1-1,1-1 1,-2-1-1,-11 9 0,3-4 22,0-1-1,-1-1 0,-1-1 0,0-1 0,0 0 0,-24 5 0,38-12-70,-34 12 84,-1-2-1,-1-2 1,0-1-1,0-3 1,-86 4-1,95-10-99,0-1 0,0-1 0,0-2 0,0-2 0,1-1 0,-1-1 0,2-2 0,-60-24 0,75 26-227,1-1-1,-1 0 1,2-1-1,-1-1 1,-17-14-1,23 9-856,18 10-1429,-5 5 2049,-1 0-1,1 0 1,0 1 0,-1-1 0,1 1 0,-1-1-1,1 1 1,-1 0 0,1 0 0,3 3-1,14 11-3118</inkml:trace>
</inkml:ink>
</file>

<file path=ppt/ink/ink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6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71 4864,'-19'-32'2432,"58"6"-3328,-30 17 4352,-1 5-4352,-8 4 0,0 0-1536,0 16 0</inkml:trace>
</inkml:ink>
</file>

<file path=ppt/ink/ink19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28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59 372 8704,'4'2'421,"-1"-1"1,0 1-1,1-1 0,-1 1 1,1-1-1,0 0 1,-1 0-1,1-1 0,0 1 1,0-1-1,0 0 1,-1 1-1,1-2 0,4 1 1,58-14 5331,-48 6-5486,0 0-1,-1-1 1,-1 0 0,1-2-1,-2 0 1,1-1 0,14-14-1,-25 21-166,-1 1 0,0-1-1,0 1 1,-1-1-1,1 0 1,-1 0 0,0-1-1,-1 1 1,1-1-1,-1 1 1,0-1 0,0 0-1,-1 0 1,0 0-1,0 0 1,0 0 0,-1 0-1,0 0 1,0 0 0,0 0-1,-1 0 1,0 0-1,0 0 1,0 0 0,-1 1-1,0-1 1,0 0-1,-1 1 1,1-1 0,-5-5-1,4 4-58,-1 1 0,0-1 1,0 1-1,-1 0 0,0 0 0,0 1 0,0-1 0,-1 1 0,0 0 0,0 0 0,0 1 1,-1 0-1,1 0 0,-1 0 0,0 1 0,0 0 0,0 1 0,0-1 0,-1 1 0,1 1 1,-1-1-1,1 1 0,-11 0 0,11 1-23,-1 1 0,1 0 1,0 0-1,0 1 0,0 0 1,0 0-1,0 0 0,0 1 0,1 0 1,-1 1-1,1-1 0,0 1 1,-10 9-1,4 2-5,1 2 1,1-1 0,1 1-1,0 1 1,1 0-1,1 0 1,1 1-1,1-1 1,0 1 0,-2 27-1,4-28-20,2 0 1,1 1-1,0-1 0,1 0 0,1 1 1,1-1-1,0 0 0,2 0 1,0-1-1,1 1 0,0-1 0,2 0 1,0-1-1,1 0 0,0 0 0,1-1 1,1 0-1,16 17 0,-20-26-24,-1 0 0,1 0-1,0-1 1,0 0 0,1-1 0,0 1-1,0-1 1,0-1 0,0 0-1,0 0 1,1-1 0,-1 1 0,1-2-1,0 1 1,-1-1 0,1-1 0,0 0-1,0 0 1,0-1 0,9-1-1,-9 0-476,0 0-1,0-1 0,0 0 0,0 0 0,0-1 1,0 0-1,-1-1 0,0 0 0,0 0 0,0 0 1,12-13-1,8-10-2841</inkml:trace>
</inkml:ink>
</file>

<file path=ppt/ink/ink19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28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1 131 7296,'4'-4'968,"1"1"1,-1 0 0,1 1-1,0-1 1,-1 1-1,1 0 1,0 0 0,1 0-1,-1 1 1,6-1-1,61-6 4669,-38 6-4990,3-1-836,181-18 2027,-170 14-1286,-1-3 1,71-23-1,-86 17-210,-32 16-339,-1 0 0,1 0 0,0 0 0,0 0 0,0 0 0,0 0 0,0 0 0,0 0 0,0 0 0,0 0 1,0-1-1,0 1 0,0 0 0,0 0 0,-1 0 0,1 0 0,0 0 0,0 0 0,0 0 0,0 0 1,0 0-1,0 0 0,0-1 0,0 1 0,0 0 0,0 0 0,0 0 0,0 0 0,0 0 0,0 0 0,0 0 1,0 0-1,0-1 0,0 1 0,0 0 0,0 0 0,0 0 0,0 0 0,1 0 0,-1 0 0,0 0 0,0 0 1,0 0-1,0-1 0,0 1 0,0 0 0,0 0 0,0 0 0,0 0 0,0 0 0,0 0 0,0 0 1,1 0-1,-1 0 0,0 0 0,0 0 0,0 0 0,0 0 0,0 0 0,0 0 0,0 0 0,0 0 0,1 0 1,-1 0-1,0 0 0,-23 5 198,9-2-146,7-2-32,1 1-1,-1 0 1,1 0-1,0 0 1,-1 1-1,1 0 0,-8 5 1,-5 6 30,0 1 1,1 1 0,1 1-1,1 0 1,-24 33 0,18-19 109,1 0 0,-32 69-1,48-90-108,1 1-1,0-1 0,0 1 1,1 0-1,0 0 0,1 0 1,1 1-1,-1-1 0,2 0 1,0 1-1,0-1 0,1 0 1,0 1-1,1-1 0,5 18 1,-2-19-2,1 0 1,1 0 0,0-1-1,0 0 1,1 0-1,0-1 1,1 0 0,-1 0-1,2-1 1,-1 0 0,1 0-1,0-1 1,0-1-1,15 7 1,-13-8-134,1 0 0,0-1-1,0 0 1,0-1 0,0 0 0,0-1-1,1-1 1,-1 0 0,0 0 0,0-2-1,0 0 1,1 0 0,14-5 0,14-7-3117,-1-1 0,61-31 1,-58 22-664</inkml:trace>
</inkml:ink>
</file>

<file path=ppt/ink/ink19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1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0 548 7168,'18'0'4040,"62"-1"5564,-44 0-9277,1-2 1,-1-1-1,50-14 1,-47 6-6,-1-1 0,0-3-1,-1-1 1,-1-1 0,-1-3 0,0 0-1,-2-3 1,0 0 0,-2-2 0,-1-2-1,43-48 1,-64 66-283,0-1 0,-1 0 0,0 0 0,-1 0-1,11-23 1,-16 29-29,0 0-1,-1 0 1,1 0-1,-1 0 1,0 0 0,-1 0-1,1 0 1,-1 0-1,0 0 1,0 0-1,-1 0 1,1 0 0,-1 0-1,0 0 1,0 0-1,-1 0 1,-2-6 0,2 8-1,1 1 1,-1-1 0,0 0 0,0 1-1,0-1 1,0 1 0,0 0 0,-1 0-1,1-1 1,-1 2 0,1-1 0,-1 0-1,0 0 1,0 1 0,1 0 0,-1-1-1,0 1 1,0 0 0,-1 1 0,1-1-1,0 0 1,0 1 0,0 0 0,0 0-1,-1 0 1,1 0 0,-6 1-1,-3 1 7,1 0 0,-1 0 0,1 1 0,0 1 0,-1 0 0,-12 7 0,14-5 9,0 0 0,1 0 0,0 1 0,0 1 0,0-1 0,1 1 0,0 1 0,1-1 0,-1 1 0,2 1 1,-9 13-1,5-2 17,0 0 0,0 0 0,2 1 0,-7 31 0,11-41-28,1-1-1,1 1 0,0 0 1,0 0-1,1 0 0,1 0 1,0 0-1,0 0 1,1 0-1,1 0 0,0 0 1,1 0-1,0 0 0,1-1 1,6 15-1,-2-12 5,0-1 1,1-1-1,1 1 1,0-2-1,0 1 1,1-1-1,1-1 1,-1 0-1,2 0 1,-1-1-1,2-1 0,-1 0 1,1-1-1,0-1 1,27 9-1,-22-9-446,0-1 0,1-1 0,0-1 0,0-1-1,0 0 1,0-2 0,0 0 0,0-2 0,0 0 0,0-1-1,32-9 1,-47 10 5,1 0-1,-1 0 1,1-1 0,-1 0-1,0 0 1,0 0-1,0 0 1,0-1-1,-1 0 1,1 0 0,-1 0-1,5-8 1,-2 5-195,28-28-2731</inkml:trace>
</inkml:ink>
</file>

<file path=ppt/ink/ink19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2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404 110 5888,'22'-28'2910,"-3"2"-1791,-5 1 2660,-14 25-3739,1-1 1,-1 0 0,1 1 0,-1-1 0,0 1 0,1-1-1,-1 0 1,0 1 0,1-1 0,-1 0 0,0 1 0,0-1 0,1 0-1,-1 0 1,0 1 0,0-1 0,0 0 0,0 0 0,0 1-1,0-1 1,0 0 0,-1 0 0,1 1 0,0-1 0,0 0-1,0 1 1,-1-1 0,1 0 0,0 1 0,-1-1 0,1 0-1,-1 1 1,1-1 0,-1 1 0,1-1 0,-1 1 0,1-1 0,-1 1-1,1-1 1,-1 1 0,0-1 0,1 1 0,-1 0 0,0-1-1,1 1 1,-2 0 0,-2-1 189,-1 0 0,1 1 0,-1-1 0,1 1 0,0 0 0,-1 1 0,1-1 0,-9 3 0,2-1-85,-4 1-97,1 0 0,0 1-1,0 1 1,-19 8 0,-14 14 660,1 2 0,1 2 1,2 2-1,-61 59 0,103-91-693,0 0 1,-1 0-1,1 0 1,0 0-1,0 0 1,0 1-1,0-1 1,0 0-1,0 1 1,0-1-1,0 0 1,1 1-1,-1-1 1,1 1-1,-1-1 1,1 1-1,-1 0 1,1-1-1,-1 4 1,2-4 2,0-1 1,-1 1 0,1 0-1,-1 0 1,1-1 0,0 1-1,0-1 1,-1 1 0,1 0 0,0-1-1,0 0 1,0 1 0,-1-1-1,1 1 1,0-1 0,0 0-1,0 0 1,0 1 0,0-1 0,0 0-1,0 0 1,0 0 0,0 0-1,1 0 1,13-1 231,0 0 0,30-5 0,-35 4-220,37-6 350,0 2 0,1 2 0,0 3 0,-1 1 0,96 14-1,-119-9-270,1 1 0,-1 0-1,1 2 1,-2 1-1,0 1 1,0 2-1,-1 0 1,0 1 0,-1 0-1,0 2 1,-1 1-1,30 31 1,-38-35-32,-1 1 1,-1-1-1,13 21 1,-21-29-51,1 0 1,-1 0 0,-1 0 0,1 0 0,0 1 0,-1-1-1,0 0 1,0 1 0,0-1 0,-1 1 0,0-1 0,1 1-1,-1-1 1,-1 1 0,1-1 0,-1 1 0,-1 6-1,-1-4 66,0 0 0,0 0 0,0-1 0,-1 1 0,0-1 0,0 0 0,-1 0 0,1 0 0,-1 0 0,-1-1 0,1 0 0,-9 6 0,2-3 58,1-1 0,-2 0 1,1-1-1,-1 0 0,0-1 0,-16 4 0,-11 0 189,-1-1 0,1-3 0,-72 2 0,88-7-460,-164 2 57,64-7-4042,119 4 3679,4 2 249,0-1 0,0 0 1,0 0-1,0 1 0,0-1 0,0 0 0,0 0 0,0 0 1,0-1-1,0 1 0,0 0 0,0 0 0,0 0 0,0-1 0,0 1 1,0 0-1,1-1 0,-1 1 0,0-1 0,0 1 0,0-1 0,0 0 1,1 1-1,-1-1 0,0 0 0,0 1 0,1-1 0,-1 0 0,1 0 1,-1 0-1,1 1 0,-1-1 0,1 0 0,-1 0 0,1 0 0,0 0 1,-1-1-1,1-7-3684</inkml:trace>
</inkml:ink>
</file>

<file path=ppt/ink/ink19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2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0 345 2304,'6'2'1203,"0"0"1,0-1-1,0 1 1,0-1-1,1-1 0,-1 1 1,0-1-1,0 0 1,1-1-1,7-1 0,30 0 2199,-11 4-2756,1-1-1,43-5 1,-61 1-278,0 0 1,0 0-1,0-2 1,-1 0 0,1-1-1,-1 0 1,17-11 0,-6 2-94,0-2 1,38-33-1,-57 45-237,0-1-1,-1 0 0,0-1 1,0 1-1,0-1 0,-1 0 1,0-1-1,-1 1 0,1-1 1,-1 0-1,-1 0 0,0 0 1,0-1-1,2-10 0,-4 16-21,-1 0 1,0-1-1,0 1 0,-1 0 0,1 0 0,0-1 1,-1 1-1,0 0 0,0 0 0,0 0 1,0 0-1,-1 0 0,1 0 0,-1 0 0,1 0 1,-1 0-1,0 1 0,0-1 0,-1 1 0,1-1 1,0 1-1,-1 0 0,1 0 0,-1 0 0,0 0 1,0 0-1,0 1 0,-5-3 0,-2 0 40,0 1 0,-1 0 0,1 0 0,0 1 0,-1 0 0,0 1 0,-15 0 0,6 2 47,-1 1 0,1 0 0,-1 1 0,1 2 0,-37 12 0,43-13-71,0 1-1,0 1 1,1 0-1,0 1 1,0 0-1,0 1 1,1 1-1,0 0 1,1 0-1,0 1 1,0 1-1,1 0 1,0 0-1,1 1 1,1 0-1,0 1 1,0 0-1,1 0 1,1 0-1,-5 16 1,8-22-23,0 1 0,1-1 1,0 0-1,0 1 0,1-1 1,0 1-1,1-1 1,-1 1-1,1-1 0,1 1 1,0-1-1,0 1 1,0-1-1,1 1 0,0-1 1,0 0-1,1 0 0,0 0 1,0 0-1,0 0 1,1 0-1,0-1 0,1 0 1,5 6-1,2-1 12,1-1 1,0 0-1,1-1 0,0 0 1,1-1-1,0-1 0,0-1 1,0 0-1,1 0 0,0-2 1,22 4-1,5 0-234,0-2-1,0-2 1,47-1 0,-67-4-638,0-1 0,0 0 1,0-2-1,-1-1 1,1-1-1,-1 0 0,25-13 1,-4 2-2628</inkml:trace>
</inkml:ink>
</file>

<file path=ppt/ink/ink19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3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34 9984,'0'0'222,"0"-1"1,-1 0 0,1 0 0,0 0 0,0 0-1,0 0 1,-1 0 0,1 0 0,0 1 0,0-1-1,1 0 1,-1 0 0,0 0 0,0 0-1,0 0 1,0 0 0,1 0 0,-1 1 0,0-1-1,1 0 1,-1 0 0,1 0 0,0 0-1,0 1 7,-1 0 0,1-1-1,0 1 1,-1 0 0,1 0-1,0 0 1,0 0 0,-1 0-1,1 1 1,0-1-1,0 0 1,-1 0 0,1 0-1,0 0 1,-1 1 0,1-1-1,0 0 1,-1 1-1,1-1 1,-1 1 0,2 0-1,17 15 2974,-6 0-3341,136 271 3542,-142-272-3200,8 35 226,-17-30-348,2-20-81,0 1 0,-1-1 0,1 0 0,-1 0 1,1 1-1,-1-1 0,1 0 0,-1 0 0,1 0 0,-1 0 0,1 0 0,-1 1 0,1-1 0,-1 0 0,1 0 0,-1 0 0,1 0 0,-1-1 0,1 1 0,-1 0 0,1 0 0,-1 0 0,1 0 0,0 0 0,-1-1 0,1 1 0,-1 0 0,1 0 0,-1-1 0,1 1 0,0 0 0,-1-1 0,1 1 0,0 0 0,-1-1 1,-2-2-1,0 0 1,1 0-1,-1 0 1,1 0 0,0 0-1,0 0 1,0-1 0,0 1-1,1 0 1,-1-1 0,1 0-1,0 1 1,-1-8 0,-7-55-29,8 53 25,-1 1 3,1 1 0,1-1 0,0 0 0,0 1 0,1-1 0,1 1 0,0 0 0,0-1 0,1 1 0,1 0 0,0 0 0,0 1 0,1-1 0,1 1 0,-1 0 0,2 0 0,-1 1 0,1 0 0,1 0 0,0 0 0,0 1 0,0 0 0,1 1 0,0 0 0,16-9 0,-18 13 15,-1 0 0,1 1 0,0 0 0,0 0 0,0 0 0,0 1 0,0 0 0,0 1 0,0 0 0,1 0 0,-1 0 0,0 1 0,0 0 0,0 0 0,0 1 0,0 0 0,0 0 0,-1 0 0,13 7 0,0 1 67,-2 0-1,1 1 1,-1 0-1,-1 2 1,23 22-1,-30-26-38,-1 0-1,0 1 0,-1 1 1,0-1-1,0 1 0,-1 0 1,5 15-1,25 84 384,-16-41-316,-22-50-169,3-19 58,-1 0-1,0 1 0,0-1 0,0 0 1,0 0-1,0 1 0,0-1 0,0 0 0,0 0 1,0 1-1,0-1 0,0 0 0,-1 0 1,1 1-1,0-1 0,0 0 0,0 0 0,0 1 1,0-1-1,0 0 0,0 0 0,-1 1 1,1-1-1,0 0 0,0 0 0,0 0 0,-1 1 1,1-1-1,0 0 0,0 0 0,-1 0 1,1 0-1,0 0 0,0 0 0,-1 1 0,1-1 1,0 0-1,0 0 0,-1 0 0,1 0 1,0 0-1,0 0 0,-1 0 0,1 0 0,0 0 1,0 0-1,-1 0 0,1 0 0,0 0 1,-1-1-1,-3-5-22,-1-1 0,1 0 0,1 0 0,0-1 0,0 1 0,0-1 0,0 1 0,1-1 1,1 0-1,-1 0 0,2 0 0,-1 0 0,1 0 0,0 0 0,0 0 0,2-8 0,2-12-55,0 0-1,2 1 0,12-35 0,-16 55 92,1-1 0,0 1 0,1 0 0,-1 0 0,1 0 0,0 1 0,1-1-1,0 1 1,0 0 0,0 1 0,1-1 0,0 1 0,0 0 0,0 0-1,1 1 1,-1-1 0,1 2 0,0-1 0,0 1 0,0 0 0,1 0-1,-1 1 1,1 0 0,0 0 0,-1 1 0,15-1 0,-4 2 75,1 0 0,-1 1 1,0 1-1,0 1 0,0 1 0,0 0 0,-1 1 1,0 1-1,0 1 0,20 10 0,-31-13-40,20 8 155,-2 2 1,0 0-1,37 31 1,-55-40-178,0 0 1,-1 1 0,0-1-1,0 1 1,-1 0 0,1 1-1,-1-1 1,-1 1 0,1 0-1,-1 0 1,0 0 0,-1 0-1,0 0 1,0 1 0,0-1-1,-1 1 1,0 0 0,-1 8-1,1-10-165,-1 0-1,-1 0 1,1 0-1,-1 0 1,0 0-1,-1 0 1,1 0-1,-1 0 0,0 0 1,-1 0-1,1-1 1,-1 1-1,0-1 1,-1 0-1,1 0 1,-6 6-1,0 1-3293,5-4-428</inkml:trace>
</inkml:ink>
</file>

<file path=ppt/ink/ink19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4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11008,'0'1'286,"-1"0"0,1 0 1,0 0-1,-1 1 1,1-1-1,0 0 0,0 0 1,0 1-1,0-1 1,0 0-1,0 0 0,0 1 1,0-1-1,0 0 0,1 0 1,-1 0-1,0 1 1,1-1-1,-1 0 0,1 0 1,1 2-1,16 28 3342,-11-21-2677,-1 1-847,-1 0 0,0 0-1,0 0 1,-2 1 0,1 0-1,-1 0 1,1 16 0,7 25 261,65 320 638,-14 68 426,-21-38-3242,-39-354-1521,-6-37 1213,-6-16-1128,1-10 28</inkml:trace>
</inkml:ink>
</file>

<file path=ppt/ink/ink19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4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1 169 10496,'48'-36'3458,"50"-22"-1860,-49 33 3971,-12 13-4636,-9 4-716,-6 1-108,0 1-1,1 0 0,0 2 1,0 1-1,0 1 0,0 1 0,0 0 1,0 2-1,0 1 0,0 1 1,0 1-1,31 9 0,-40-9-32,-1 2-1,-1-1 0,1 1 0,-1 1 0,0 0 1,0 1-1,-1 0 0,0 1 0,0 0 1,-1 1-1,0 0 0,-1 0 0,0 1 0,-1 1 1,0-1-1,-1 1 0,0 0 0,10 26 1,-15-29-28,0 0 0,0 1 0,-1 0 0,0-1 0,0 1 1,-1 0-1,-1-1 0,1 1 0,-2-1 0,1 1 0,-1-1 1,-1 1-1,0-1 0,0 0 0,-1 0 0,0 0 0,0-1 1,-1 1-1,0-1 0,-1 0 0,0 0 0,0-1 0,0 0 1,-1 0-1,0 0 0,-1-1 0,1 0 0,-1-1 1,0 1-1,-10 3 0,1-1-5,-1-1 0,0-1 1,0 0-1,0-1 0,-1-1 1,0-1-1,1-1 0,-1 0 1,-37-3-1,31 0-62,0-2-1,1 0 1,-1-2-1,1-1 1,0-1-1,0-1 1,-30-14-1,3-10-612,49 31 512,-1-1 0,1 0 0,0 0 0,0 0-1,0 0 1,0 0 0,1 0 0,-1 0 0,1-1 0,-1 1 0,1-1-1,0 1 1,-1-1 0,2 1 0,-1-1 0,0 0 0,-1-4 0,2 6-6,1 0-1,-1 0 1,0 0 0,0 0 0,0-1 0,1 1 0,-1 0 0,0 0 0,1 0 0,-1 0 0,1 0-1,-1 0 1,1 1 0,0-1 0,-1 0 0,1 0 0,0 0 0,0 0 0,-1 1 0,1-1 0,0 0 0,0 1-1,0-1 1,0 1 0,0-1 0,0 1 0,0-1 0,0 1 0,1-1 0,6-2-849,16-13-2352</inkml:trace>
</inkml:ink>
</file>

<file path=ppt/ink/ink19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4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10880,'-43'47'5376,"48"-12"-6784,-5-31 8831,-5 28-7423,0-6 0,5 19 128,0-6 0,14-9-512,-3-1 0,26-22-2432,-14 0 129</inkml:trace>
</inkml:ink>
</file>

<file path=ppt/ink/ink19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5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13 13184,'-56'12'6527,"71"-17"-12158,-15 5 11134,26-11-10366,-1 2 127</inkml:trace>
</inkml:ink>
</file>

<file path=ppt/ink/ink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6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 2432,'-11'18'3448,"9"-15"-3028,-1 1 0,1-1-1,0 1 1,0-1-1,1 1 1,-1-1-1,-1 8 1,-3 14-30,2 1 1,0-1-1,2 1 1,1 0-1,1 0 0,1 0 1,1 0-1,1-1 1,9 32-1,-11-53-325,1 1 0,-1-1 1,1 0-1,0 0 0,0 0 0,1 0 0,-1 0 1,1 0-1,0-1 0,0 1 0,0-1 1,0 0-1,0 0 0,1 0 0,0 0 0,-1 0 1,1-1-1,0 0 0,8 3 0,-3-2 39,0 0 0,1-1 0,-1 0 0,1-1 0,-1 0 0,1-1 0,-1 0 0,15-1 0,-19 0-66,0 0 0,-1 0 0,0 0 0,1-1 0,-1 0 0,0 0 0,1 0 0,-1 0 0,-1 0 0,1-1 0,0 0 0,0 0 0,-1 0 0,0 0 0,1-1 0,-1 1 0,-1-1-1,6-7 1,3-8 43,0-1 0,14-38 0,-3 8-21,-4 8-7,-15 31-85,2 0 0,-1 0 0,2 1 0,-1-1 0,2 1 0,11-15 0,-18 25 28,0-1-1,1 1 0,-1-1 1,0 1-1,1 0 1,-1-1-1,1 1 1,-1 0-1,1-1 1,-1 1-1,0 0 0,1-1 1,0 1-1,-1 0 1,1 0-1,-1 0 1,1-1-1,-1 1 0,1 0 1,-1 0-1,1 0 1,0 0-1,-1 0 1,1 0-1,-1 0 0,1 0 1,-1 0-1,1 1 1,-1-1-1,1 0 1,0 0-1,-1 0 1,1 1-1,-1-1 0,1 0 1,0 1-1,12 22-60,-3 30 86,-10 37 277,-1-70-213,0-1 1,2 0-1,0 0 1,0 0-1,2 0 0,1 0 1,6 21-1,10-11-124,-9-19-935,-11-10 923,0 0 0,0 0 0,0 0 0,1 0 0,-1 0 0,0 0 0,0 1 0,0-1 0,0 0 0,0 0 0,1 0 0,-1 0 0,0 0 0,0 0 0,0 0 0,0 0 0,1 0 0,-1 0 0,0 0 0,0 0 0,0 0 0,0 0 0,0 0 0,1 0 0,-1 0 1,0 0-1,0 0 0,0-1 0,0 1 0,0 0 0,1 0 0,-1 0 0,0 0 0,0 0 0,0 0 0,0 0 0,0 0 0,0-1 0,0 1 0,1 0 0,-1 0 0,0 0 0,0 0 0,0 0 0,0-1 0,0 1 0,0 0 0,0 0 0,0 0 0,6-15-4152,-1 6 2134</inkml:trace>
</inkml:ink>
</file>

<file path=ppt/ink/ink19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5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138 373 9728,'-6'6'3262,"1"2"4874,8 1-5576,1 0-3143,-1 0 734,0 0-1,1 0 0,0 0 0,1-1 1,0 1-1,1-1 0,-1 0 1,1-1-1,1 1 0,-1-1 1,2 0-1,-1-1 0,0 0 0,1 0 1,0-1-1,1 0 0,-1 0 1,1-1-1,0 0 0,0 0 1,18 4-1,-6-3-37,1-1-1,-1-1 1,1-1 0,0-1 0,-1-1 0,1-1-1,0-1 1,0-1 0,-1 0 0,0-2 0,1 0-1,20-9 1,-30 9-92,1-1-1,-1 0 1,-1 0 0,1-1-1,-1-1 1,0 0-1,-1 0 1,0-1-1,0 0 1,-1-1 0,0 0-1,-1-1 1,0 0-1,-1 0 1,0 0 0,-1-1-1,0 0 1,0 0-1,-2-1 1,6-20-1,-8 25-12,-1-1 0,0 1-1,0 0 1,-1-1-1,0 1 1,0-1-1,-1 1 1,-1 0-1,1-1 1,-1 1-1,0 0 1,-1 0-1,0 0 1,0 0-1,-1 1 1,-5-9-1,4 6-7,-1 0 0,-1 0 0,1 0 1,-2 1-1,1 0 0,-1 0 0,-1 1 0,1 0 0,-1 1 0,-1 0 0,1 0 0,-1 1 0,-1 0 0,-10-4 0,21 10-1,-15-8-9,-1 1-1,1 1 0,-1 0 1,0 1-1,-1 1 1,1 0-1,-1 1 0,0 1 1,0 1-1,0 0 0,-19 2 1,36-1 9,-28 0-65,-1 1 0,1 1 0,0 2 0,0 0 0,0 2 0,1 2 0,0 0-1,0 1 1,-37 20 0,54-23-173,-1 0 0,2 0 1,-1 1-1,1 0 0,0 1 0,-8 9 0,15-14-4,-1 0 1,0 0-1,1 1 0,0-1 0,0 0 0,0 1 1,0-1-1,0 1 0,1 0 0,0 0 0,-1-1 1,1 1-1,1 0 0,-1 0 0,1 0 1,-1 0-1,1 0 0,0 0 0,1 7 0,8 28-3213</inkml:trace>
</inkml:ink>
</file>

<file path=ppt/ink/ink19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5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9344,'42'92'9527,"-22"-49"-8328,22 62 0,54 189 678,-89-284-1337,-8-29-344,-8-34-143,2 29-48,1 0 0,2 0-1,0-1 1,2 1 0,0-1-1,2 0 1,1 1-1,6-42 1,-4 54 11,-1 0 0,1 1 0,1-1 0,0 1 0,1 0 0,0 0 0,1 0 0,0 1 0,0-1 1,1 1-1,0 1 0,1 0 0,0 0 0,1 0 0,0 1 0,0 0 0,1 1 0,0 0 0,16-9 0,-14 11 18,0 0 0,1 0 1,-1 1-1,1 1 0,0 0 0,0 1 1,0 0-1,0 1 0,1 0 0,-1 1 0,0 1 1,0 0-1,0 0 0,0 2 0,0 0 1,0 0-1,-1 1 0,1 0 0,-1 1 0,0 1 1,0 0-1,13 9 0,-12-6 13,0 1 1,-1 0-1,0 0 0,-1 1 0,0 1 1,-1 0-1,0 0 0,-1 1 1,0 0-1,-1 1 0,-1 0 0,0 0 1,-1 1-1,0-1 0,-1 1 0,-1 1 1,-1-1-1,4 30 0,-6 115-29,-3-79-3812,2-78 808,0-3-235</inkml:trace>
</inkml:ink>
</file>

<file path=ppt/ink/ink19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6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0 206 11136,'5'3'1125,"-1"0"1,1 0-1,-1 0 0,1 0 1,0-1-1,0 0 1,0 0-1,0 0 0,10 1 1,-2 1-605,7 3-368,0-1 0,0-1 0,1 0 0,-1-2 0,1 0 0,0-2 0,0 0 0,0-2 0,0 0 0,23-4 0,-32 3-52,-1 0 1,0-1-1,0 0 1,0-1-1,0 0 1,0 0-1,-1-2 1,0 1-1,0-1 0,0 0 1,-1-1-1,0 0 1,0-1-1,-1 0 1,0 0-1,0-1 1,-1 0-1,0 0 1,6-12-1,-11 19-75,0-1 0,-1 1-1,1-1 1,-1 1 0,0-1 0,0 0-1,0 0 1,0 0 0,0 0-1,-1 1 1,1-1 0,-1 0 0,0 0-1,0 0 1,0 0 0,0 0-1,0 0 1,-1 0 0,1 0 0,-1 0-1,0 0 1,0 0 0,0 0 0,0 1-1,0-1 1,-1 0 0,1 1-1,-1-1 1,0 1 0,0 0 0,0-1-1,0 1 1,-3-3 0,-7 0 1,0-1 0,-1 1 0,1 1 0,-1 0 1,0 1-1,0 1 0,0 0 0,-1 0 0,1 1 0,-27 2 0,28 0-16,0 1-1,1 0 0,-1 1 0,1 1 0,-1-1 0,1 2 1,0-1-1,1 2 0,-1-1 0,-10 9 0,5-3-11,2 0 1,-1 1-1,2 1 0,-1 0 0,-16 23 0,25-29 1,0 1 0,1-1 0,0 1 0,0 0 0,1 1 0,0-1 0,0 0 0,1 1 0,0 0 0,0-1 0,1 1 0,0 0 0,1 0 0,0 0 0,0 0 0,1 0 0,0 0 0,1-1 0,0 1 0,0 0 0,1-1 0,0 1 0,0-1 0,6 10 0,-4-10-41,0-1 0,0 0-1,0 0 1,1 0 0,0-1 0,1 0-1,-1 0 1,1 0 0,0-1 0,1 0-1,-1 0 1,1-1 0,0 0 0,0-1-1,0 1 1,1-2 0,-1 1 0,1-1-1,16 2 1,12 1-1417,0-3 1,0 0-1,47-5 0,-25 1-1998</inkml:trace>
</inkml:ink>
</file>

<file path=ppt/ink/ink19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6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269 1020 10880,'58'-15'3985,"-43"10"-3676,-1-1 0,1 0 0,-1-1 0,-1 0 0,17-12 0,14-11 3572,-35 24-2807,39-26 18,-11 8-1024,-1-1 1,-1-2-1,36-36 0,-51 42 4,-1-1-1,-1-1 0,29-47 0,-40 57-1,0 0-1,-1 1 0,-1-2 0,0 1 0,-1-1 0,0 1 0,-1-1 0,-1 0 0,0-1 1,-1-26-1,-4 21 57,-1-1 0,-1 1 0,-1 0 0,0 1 1,-2-1-1,0 2 0,-1-1 0,-1 1 1,0 0-1,-2 1 0,-23-28 0,21 29-32,-1 1 1,0 0-1,-1 1 0,0 1 0,-1 0 1,-1 1-1,0 1 0,0 1 0,-1 1 0,0 0 1,-35-10-1,38 14-57,0 0 0,0 0 0,-1 2 0,0 0 0,1 1 0,-1 1 0,0 1 0,0 0 0,0 1 0,0 0 0,1 2 0,-1 0 0,1 1 0,-21 7 0,29-7-30,-1 1 1,1 0 0,0 0 0,0 0-1,0 1 1,1 0 0,0 1 0,0 0-1,0 0 1,1 0 0,0 1 0,1 0-1,-1 0 1,2 0 0,-5 10 0,4-10-5,-8 17 39,1 0 0,2 1-1,0 0 1,2 1-1,-10 50 1,17-72-36,-15 78 357,4 2 0,-2 153 0,14-232-342,-2 95 576,21 185 0,-15-263-489,0-1-1,1 0 1,2 0-1,0-1 1,14 28 0,-16-39-130,1 0 0,0 0 0,0-1 0,1 0 1,0 0-1,1-1 0,0 0 0,0 0 1,1 0-1,0-1 0,17 10 0,-19-14-144,1 0 0,-1 0 0,0-1-1,1 0 1,-1 0 0,1-1 0,0 0-1,0 0 1,0-1 0,-1 0-1,1 0 1,0-1 0,0 0 0,-1 0-1,1-1 1,14-4 0,-2-2-907,-1 0 0,0-1 0,0-1 0,32-23 0,14-12-2789</inkml:trace>
</inkml:ink>
</file>

<file path=ppt/ink/ink19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8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5376,'0'-1'3115,"0"-6"-2130,1 6 5560,5 15-6083,-1 1 0,0-1-1,-2 1 1,1 0 0,-2 0 0,2 17 0,0 92 645,-4-115-967,0 369 1012,0-368-1252,0 0 1,1 0-1,0 0 0,1 0 1,0 0-1,1 0 1,0 0-1,4 9 1,-4-13-1067,-2-10-1252,-1 3-163</inkml:trace>
</inkml:ink>
</file>

<file path=ppt/ink/ink19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8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1 337 9600,'5'0'892,"1"0"0,-1 0 1,0 1-1,0-1 1,1 1-1,-1 0 0,0 1 1,0-1-1,0 1 1,9 4-1,27 26-21,-22-17-627,-9-7-45,1 1-1,-2 0 1,1 0 0,10 15 0,70 105 234,37 47 1437,-110-156-1587,1 0 1,1-1-1,0-1 1,2-1-1,0-1 1,24 14 0,-39-26-205,0-1 0,1 0 1,-1 0-1,1 0 1,0-1-1,14 2 1,-19-3-64,1-1 0,0 0 1,-1 0-1,1 0 1,0 0-1,-1 0 1,1-1-1,0 1 0,-1-1 1,1 0-1,-1 1 1,1-1-1,-1 0 0,1-1 1,-1 1-1,1 0 1,-1-1-1,0 1 1,0-1-1,0 0 0,3-3 1,0-1-6,-1 0 0,0 0-1,-1-1 1,1 1 0,-1-1 0,0 0 0,-1 0 0,0 0 0,0 0-1,1-13 1,4-87 22,-6 67-57,-1-265-83,2 194 115,-4-109-58,-5 191-127,-1 23-1226,-5 10-3375,9-3 1450</inkml:trace>
</inkml:ink>
</file>

<file path=ppt/ink/ink19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39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0 623 3840,'0'-1'89,"0"0"0,0 0 0,0 0 0,0 0 0,0 0 0,0 0 1,0 0-1,1 0 0,-1 0 0,0 1 0,0-1 0,1 0 0,-1 0 0,0 0 0,1 0 0,-1 0 1,1 1-1,-1-1 0,1 0 0,0 0 0,-1 1 0,1-1 0,0 1 0,-1-1 0,1 0 0,0 1 1,0-1-1,0 1 0,-1-1 0,2 1 0,27-8 1093,-22 6-561,12-4 371,0-1 1,0 0-1,-1-2 0,18-10 0,9-4 383,266-96 510,-189 75-720,-4 3 766,216-47 0,135-9-11,152-16-1792,-593 107-343,-17 3-33,-1 1-1,1 0 0,0 1 0,0 0 0,0 0 1,0 1-1,0 1 0,16 2 0,-27-3 167,0 0 0,-1 0 0,1 0 0,0 0 0,-1 0 0,1 0 0,-1 0 0,1 0 0,0 0 0,0 1 0,-1-1 0,1 0 0,0 0 0,-1 0 0,1 1 0,0-1 0,0 0 0,-1 0 0,1 1 0,0-1 0,0 0 0,-1 1 0,1-1 0,0 0 0,0 0 0,0 1 0,0-1 0,0 0 0,-1 1 0,1-1 0,0 0 0,0 1 0,0-1 0,0 1 0,0-1 0,0 0 0,0 1 0,0-1 0,0 0 0,0 1 0,1-1 0,-1 0 0,0 1 0,0-1 0,0 0 0,0 1 0,0-1 0,1 0 0,-1 1 0,0-1 0,0 0 0,0 0 0,1 1 0,-1-1 0,0 0 0,0 0 0,1 0 0,-1 1 0,0-1 0,1 0 0,-1 0 0,0 0 0,1 0 0,-1 1 0,0-1 0,1 0 0,0 0 0,-28 10-3408,3-6 781</inkml:trace>
</inkml:ink>
</file>

<file path=ppt/ink/ink19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0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1 549 7040,'51'-18'5072,"-39"13"-3630,0 0-1,0 1 0,24-5 0,221-42 1097,196-35 470,-205 36-1933,61-16-187,417-118-909,-613 152-1293,13-2-5074,-101 30 3189</inkml:trace>
</inkml:ink>
</file>

<file path=ppt/ink/ink19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0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92 8320,'-2'3'449,"-1"-1"0,1 1 0,0 0 0,0 0 0,1 0 0,-1 0 0,0 0 0,1 0 0,0 0 0,0 0 1,0 1-1,0-1 0,0 0 0,1 1 0,-1-1 0,1 0 0,0 1 0,0-1 0,0 1 0,1-1 0,-1 0 0,1 1 0,0-1 0,0 0 1,0 1-1,0-1 0,0 0 0,1 0 0,3 6 0,-2-6-395,-1 1 1,1-1 0,0 0-1,0 0 1,0 0-1,1 0 1,-1 0-1,1-1 1,-1 1-1,1-1 1,0 0 0,0 0-1,0-1 1,0 1-1,0-1 1,8 1-1,7 1 109,0-1-1,0-2 1,0 0-1,0 0 1,1-2-1,-1-1 1,0 0-1,-1-1 0,1-1 1,-1-1-1,0-1 1,25-12-1,-38 16-144,1 0-1,-1 0 1,1-1 0,-1 0-1,0 0 1,0-1 0,-1 1-1,0-1 1,1 0-1,-1 0 1,-1-1 0,1 1-1,-1-1 1,0 1 0,0-1-1,-1 0 1,0 0-1,0-1 1,0 1 0,-1 0-1,0-1 1,1-11 0,-2 16-15,-1 0 0,1 0 0,-1-1 1,0 1-1,1 0 0,-1 1 0,0-1 1,0 0-1,0 0 0,0 0 0,-1 0 1,1 1-1,0-1 0,-1 1 0,1-1 1,-1 1-1,0-1 0,1 1 1,-1 0-1,0 0 0,0 0 0,0 0 1,0 0-1,0 0 0,0 0 0,0 1 1,0-1-1,0 1 0,0-1 0,-3 1 1,-8-4 1,1 0-34,-1 1 0,0 0-1,0 1 1,0 1 0,-1 0-1,1 0 1,0 2 0,0-1-1,-25 6 1,-2 2-390,-64 25 1,87-28-286,2 1 0,-1 0 0,1 1 0,0 1 0,-27 18 0,7-1-2390</inkml:trace>
</inkml:ink>
</file>

<file path=ppt/ink/ink19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1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58 400 8576,'-2'1'568,"0"0"0,1 0 0,-1 1 0,1-1 0,0 0 1,0 1-1,-1-1 0,1 1 0,0-1 0,0 1 0,0 0 1,0-1-1,1 1 0,-1 0 0,0 0 0,1 0 0,-1 2 0,10 33 2872,-6-30-4136,-1 3 771,2-1 0,-1 1 1,1-1-1,1 0 0,-1 0 0,1-1 1,1 0-1,0 0 0,0 0 0,1 0 1,0-1-1,0 0 0,0-1 0,1 1 0,0-1 1,0-1-1,1 0 0,16 8 0,-18-10-18,8 3 105,-1 0 1,1-1 0,1-1-1,-1 0 1,0-1-1,31 3 1,-4-11 79,0-1-1,-1-2 1,0-2 0,-1-1 0,65-28 0,-77 27-119,-1-1 1,-1-1 0,0-2-1,47-36 1,-65 46-114,0 0-1,-1-1 0,0 0 1,-1 0-1,0 0 0,0-1 1,0 0-1,-1 0 0,0 0 1,-1-1-1,1 0 0,-2 0 1,1 0-1,-1 0 0,2-13 1,-4 15-4,1 0 1,-1-1-1,-1 1 1,1 0-1,-1-1 1,-1 1 0,1 0-1,-1-1 1,-1 1-1,1 0 1,-1 0 0,0 0-1,-1 0 1,0 0-1,0 0 1,0 1-1,-1 0 1,-7-11 0,8 12-4,-4-6 6,0 1 1,-1-1 0,0 1 0,-1 1 0,0 0 0,0 0 0,-1 1 0,0 0 0,-1 0 0,0 2 0,-20-11 0,12 6-1,2 2-9,0 0 0,-1 1 0,0 1 0,0 1 0,-1 0 0,0 2 0,0 0 0,0 1 0,0 1 0,-22 0 0,6 1-179,0 1 0,1 2 1,-1 2-1,1 1 0,0 1 1,0 2-1,-62 24 0,76-25-344,0 1 1,-32 17-1,47-22 278,0 1 1,0-1-1,0 1 1,1 0-1,-1 0 1,1 0-1,0 0 1,0 1-1,1 0 1,-1 0-1,1 0 0,0 0 1,-3 8-1,4-10 40,1 0-1,0 0 1,1-1-1,-1 1 1,0 0 0,1 0-1,-1 0 1,1 0-1,0 0 1,0 0-1,0 0 1,1 0-1,-1 0 1,1-1-1,-1 1 1,1 0-1,0 0 1,0 0-1,0-1 1,1 1-1,-1 0 1,1-1-1,-1 1 1,1-1-1,3 4 1,-2-2-84,22 36-2911</inkml:trace>
</inkml:ink>
</file>

<file path=ppt/ink/ink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5:57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422 539 1408,'2'-4'789,"8"-16"2431,-5 19-905,-2 17-1962,-3 346 4639,1-350-4841,0 0-1,1-1 1,0 1 0,1 0 0,1-1-1,0 1 1,0-1 0,1 0 0,0 0-1,1-1 1,0 0 0,1 0 0,0 0-1,11 11 1,-16-19-122,1 1-1,-1-1 1,1 0-1,0 0 1,-1 0-1,1-1 1,0 1-1,0-1 1,0 0-1,0 1 1,1-1-1,-1-1 1,0 1-1,0 0 1,1-1-1,-1 1 1,0-1-1,1 0 1,5-1 0,-4 0 4,0-1 1,0 0 0,0 0 0,0 0 0,0 0-1,0-1 1,0 0 0,-1 0 0,0 0 0,0 0-1,5-6 1,7-8 36,-1-1-1,0 0 0,-2-2 1,18-31-1,-7 7-14,-2-1 1,-1-1-1,22-76 1,-36 95-38,-1-1 0,-1 1 0,-1-1 0,-2 0 0,0-1 0,-2 1 0,-2 0 0,-4-29 0,2 32-17,-1 0 0,-1 0 1,-2 0-1,0 1 0,-2 0 0,0 0 1,-14-22-1,16 34-5,-1 0 0,0 0 1,-1 1-1,0 0 0,0 0 0,-1 1 0,-1 1 1,0 0-1,0 0 0,-1 2 0,0-1 1,0 1-1,-24-8 0,10 7-24,0 0 1,0 2-1,-1 1 0,1 2 1,-1 0-1,0 2 0,-34 3 1,39-1 10,0 2 1,-1 1 0,1 0 0,1 2-1,-1 1 1,1 0 0,0 2 0,1 0-1,-21 13 1,33-16 12,1 1 0,-1 0 0,1 0 0,0 0-1,1 1 1,-1 1 0,2-1 0,-1 1 0,1 0 0,1 1-1,-1-1 1,-6 21 0,10-25 39,0 0-1,0 1 1,1-1 0,0 1 0,0-1-1,1 0 1,-1 1 0,1 0-1,0-1 1,1 1 0,-1-1-1,1 1 1,0-1 0,1 0-1,-1 1 1,1-1 0,0 0 0,0 0-1,1 0 1,-1 0 0,1 0-1,0-1 1,1 1 0,-1-1-1,1 0 1,0 0 0,6 6-1,9 3 129,0-1 0,1 0-1,0-1 1,1-2 0,0 0-1,0-1 1,1-1 0,0-1-1,33 5 1,5-3 191,-1-2 0,88-3-1,-58-9-1,-2-3 0,1-4 0,104-31 0,-188 44-313,1-2-1,0 1 1,0-1-1,-1 1 0,1-1 1,-1-1-1,0 1 1,1 0-1,5-6 0,-10 8-30,0-1 1,0 1-1,-1 0 0,1-1 0,0 1 0,0-1 0,0 1 0,0-1 0,0 1 1,0-1-1,-1 1 0,1 0 0,0-1 0,0 1 0,-1 0 0,1-1 0,0 1 1,0-1-1,-1 1 0,1 0 0,0 0 0,-1-1 0,1 1 0,-1 0 0,1 0 1,0-1-1,-1 1 0,1 0 0,-1 0 0,1 0 0,-1 0 0,1 0 0,0-1 1,-1 1-1,1 0 0,-1 0 0,-5-3 32,15 2 3,1-1 370,6 2-2480,-16 1 1969,0-1-1,0 1 1,1-1-1,-1 1 1,0-1 0,0 1-1,0-1 1,0 1-1,0-1 1,0 1 0,0-1-1,0 1 1,0-1-1,0 1 1,0-1-1,0 1 1,-1-1 0,1 1-1,0-1 1,0 1-1,0-1 1,-1 1 0,1-1-1,0 0 1,0 1-1,-1-1 1,1 1 0,0-1-1,-1 0 1,1 1-1,-1-1 1,1 0 0,0 1-1,-1-1 1,-16 15-2611,-1-2-107</inkml:trace>
</inkml:ink>
</file>

<file path=ppt/ink/ink19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1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0 8064,'-17'5'40,"10"-3"1358,0 0-1,0 0 1,0 1-1,1 0 0,-1 0 1,1 0-1,-12 9 1,-1 14 843,16-17-2020,-1-1-26,1-1 1,1 0 0,-1 1 0,1 0 0,1-1 0,-1 1 0,1 0 0,0 14 0,10 42 209,2-1 0,28 89 1,-4-35 604,20 80 411,-42-143-1044,-2 1-1,6 104 0,-16-135-274,-1 0 1,-2 0 0,0 0-1,-1-1 1,-2 1 0,0-1-1,-2 0 1,0 0-1,-17 34 1,6-32-1166,17-23-3100,2-3 429</inkml:trace>
</inkml:ink>
</file>

<file path=ppt/ink/ink19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2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4 252 5376,'0'-1'430,"-1"1"1,1-1 0,-1 1-1,1-1 1,0 0 0,-1 1-1,1-1 1,0 0 0,0 1-1,-1-1 1,1 0 0,0 0-1,0 1 1,0-1 0,0 0-1,0 1 1,0-1 0,0 0-1,0 0 1,0 1 0,0-1-1,1 0 1,-1 0 0,12-17 2664,24-8-3356,-35 25 530,33-17 671,1 0-1,37-12 0,-13 6 105,-43 17-770,0 0 0,0 1 0,1 1 0,-1 0 0,1 2 0,0-1 0,1 2 0,-1 1 0,0 0 0,1 1 0,-1 1 0,19 3 0,-34-4-238,1 1-1,0-1 1,0 1 0,-1 0-1,1 0 1,-1 0 0,1 1-1,-1-1 1,1 0-1,-1 1 1,0 0 0,0-1-1,1 1 1,-1 0 0,-1 0-1,1 0 1,0 0-1,0 1 1,-1-1 0,1 0-1,-1 1 1,0-1 0,0 1-1,0 0 1,0-1-1,1 5 1,0 6 50,-1 0 0,0 0 0,0 0 1,-3 23-1,1 23 164,1-51-238,1 0 1,0 0 0,0 0-1,1 0 1,0 0-1,0 0 1,1 0 0,0 0-1,0-1 1,1 1-1,0-1 1,0 0 0,1 0-1,0-1 1,0 1 0,1-1-1,-1 0 1,1-1-1,1 1 1,-1-1 0,10 5-1,-8-6-16,0-1 1,1 0-1,-1-1 0,1 0 0,0 0 1,0-1-1,0 0 0,-1-1 1,1 0-1,0 0 0,0-1 0,0 0 1,9-2-1,15-6-20,1 0 1,32-15-1,-32 11 19,-19 7 6,0 0 1,0 0-1,-1-2 0,0 1 0,-1-2 1,0 0-1,0 0 0,-1-2 0,0 1 1,-1-1-1,0-1 0,-1 0 0,0-1 1,-1 0-1,0 0 0,9-21 0,-12-10 110,-8 33-117,-1 28-13,2-7 19,1 1 1,-1-1-1,2 1 0,0-1 1,0 1-1,1-1 0,0 0 1,0 1-1,1-1 0,1-1 1,0 1-1,0 0 0,1-1 1,8 13-1,-5-11 5,1 0 1,1 0-1,0-1 0,0 0 1,1 0-1,0-1 0,0-1 1,1 0-1,25 12 0,-22-12 0,1-1 0,0-1 0,0-1 0,0 0-1,1-1 1,-1-1 0,1-1 0,0 0-1,0-1 1,0-1 0,0 0 0,0-1 0,-1-1-1,1-1 1,0 0 0,-1-1 0,0-1-1,24-10 1,-27 9-28,-1-1 1,0 0-1,-1-1 0,0 0 1,0 0-1,0-1 0,-1-1 1,-1 0-1,1 0 0,-2-1 1,1 0-1,-2 0 0,1-1 1,-2 0-1,7-16 0,-9 5 0,0 46 25,-1-16 3,1 0 0,0 0-1,1-1 1,0 1 0,0-1 0,0 0-1,1-1 1,-1 1 0,1-1-1,1 0 1,10 6 0,7 4 95,46 19-1,-30-17 4,1-1-1,1-2 0,0-3 1,78 12-1,-103-21-49,0-2 1,0 0-1,0-1 0,1 0 1,-2-2-1,1 0 0,0 0 1,-1-2-1,1 0 0,-1-1 1,25-14-1,-36 18-46,0-1 0,-1-1 0,1 1 0,-1 0 0,0-1 0,0 0 0,-1 0 0,1 0 0,-1-1 0,0 1 0,0-1 0,0 0 0,-1 1 0,0-1 0,0 0 0,0-1 0,0 1 0,1-7 0,-1-1-26,0 0 0,-1 0 0,-1 0 0,0 0 0,-1 0 0,-2-17 0,1 22 3,0-1 1,0 1-1,-1 0 0,0-1 1,-1 1-1,1 0 0,-1 1 0,-1-1 1,0 1-1,0 0 0,0 0 1,-1 0-1,0 1 0,0 0 1,-9-7-1,13 11 11,-8-7-24,-1 0 0,1 1 0,-2 1 1,1 0-1,-1 0 0,0 1 0,0 0 0,-1 1 0,0 1 0,0 0 1,-21-4-1,17 4-9,-12-3-47,-1 2-1,0 1 1,0 1 0,0 1-1,0 2 1,0 1 0,0 1-1,0 2 1,1 0 0,-1 3-1,-48 16 1,68-20 6,0 1 0,1 0 0,-1 1 0,1 0 0,0 0 0,1 1 0,-1 0 1,-11 12-1,17-16 32,1 0 0,0 1 0,-1-1 0,1 1 0,0 0 0,1-1 0,-1 1 0,0 0 0,1 0 0,0 1 0,0-1 0,0 0 0,0 0 0,0 0 0,1 1 0,-1-1 0,1 0 0,0 1 0,0-1 0,0 0 0,0 1 0,1-1 0,-1 0 0,1 1 0,0-1 0,0 0 0,2 5 0,-1-4-21,0 0 0,0-1 0,1 0 0,-1 1 0,1-1 0,0 0 1,0 0-1,0-1 0,0 1 0,0-1 0,0 1 0,1-1 1,-1 0-1,1 0 0,0 0 0,7 2 0,7 1-243,0-1-1,34 3 1,-42-6 159,35 3-454,1-3 0,-1-1 0,1-2 0,46-9 0,-40-1-319,55-19-1,34-8 857,-140 39 112,-1 0 0,0 0 0,1 0 0,-1 0-1,1 0 1,-1 0 0,0-1 0,1 1 0,-1 0-1,0 0 1,1 1 0,-1-1 0,1 0 0,-1 0-1,0 0 1,1 0 0,-1 0 0,0 0 0,1 0-1,-1 1 1,0-1 0,1 0 0,-1 0-1,0 0 1,1 1 0,-1-1 0,0 0 0,0 0-1,1 1 1,-1-1 0,0 0 0,0 1 0,0-1-1,1 0 1,-1 1 0,0-1 0,0 0 0,0 1-1,0-1 1,0 0 0,0 1 0,0-1 0,0 1-1,0-1 1,0 0 0,0 1 0,0-1 0,0 0-1,0 1 1,0-1 0,0 1 0,-6 19 870,5-19-702,-4 14 636,0-1 0,1 1 0,0-1 0,-2 23 0,6-31-672,-1 0 0,1-1 1,0 1-1,1 0 0,0 0 0,0-1 1,0 1-1,0 0 0,1-1 1,0 1-1,0-1 0,0 0 1,1 0-1,0 0 0,4 6 0,1-3-80,-1-1-1,1 0 1,0-1-1,1 1 1,0-2-1,0 1 1,0-1-1,0-1 1,1 1-1,0-2 0,-1 1 1,2-2-1,10 3 1,10 1-1103,0-1 0,0-2 0,36 0 0,-7-3-2704</inkml:trace>
</inkml:ink>
</file>

<file path=ppt/ink/ink19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3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112 300 6272,'-1'0'229,"1"1"0,0-1 0,0 0 0,-1 0 1,1 0-1,0 0 0,0 0 0,-1 0 0,1 0 0,0 1 0,0-1 1,-1 0-1,1 0 0,0 0 0,0 1 0,0-1 0,-1 0 0,1 0 1,0 0-1,0 1 0,0-1 0,0 0 0,0 0 0,-1 1 0,1-1 1,0 0-1,0 1 0,0-1 0,0 0 0,0 0 0,0 1 0,0-1 1,0 0-1,0 1 0,0-1 0,0 0 0,0 1 0,8 14 4020,23 23-3010,-17-23-1077,-1 0 96,0 0 1,1-1 0,1-1-1,0 0 1,1-1 0,1-1-1,-1 0 1,30 13 0,-19-11 64,1-2 1,0-1 0,1-2 0,53 10-1,-67-16-248,0-2 1,0 1-1,0-2 0,1 0 0,-1-1 0,0 0 0,0-1 0,-1-1 0,25-9 1,-26 9-38,15-5 64,0-2 0,-1-1 1,0 0-1,37-26 1,-56 33-79,0 1 0,-1-2 0,1 1 0,-2-1 0,1 0 1,0-1-1,-1 1 0,0-1 0,-1 0 0,0-1 0,0 0 1,0 1-1,-1-1 0,6-16 0,-8 19-17,-1-1 0,1 0 0,-1 0 0,0 0 0,0 0 0,-1 0 0,0 0 0,0 0 0,0 0-1,-1 1 1,1-1 0,-2 0 0,1 0 0,-1 0 0,1 0 0,-2 1 0,1-1 0,-1 1 0,1 0 0,-7-8 0,7 7-3,-4-3 3,0-1 0,0 1 0,-1 0 0,0 0 0,-1 1 0,0 0 0,0 0 0,0 1 0,-1 0 0,0 0 0,-1 1 0,0 1 0,0-1 1,-15-5-1,-4-3-7,5 2-10,0 0 0,-1 2-1,0 1 1,0 1-1,-39-7 1,27 11-54,0 1-1,0 2 1,-49 4-1,49 0-182,1 2 1,0 1-1,0 2 0,0 1 0,1 2 0,-59 27 0,88-36 127,-1 1 0,1 1 0,0-1 0,0 1 0,0 0 0,1 0 0,-1 1 0,1 0 0,0 0 0,0 0 0,1 0 0,0 1 0,0 0 0,0 0 0,-4 8 0,7-11 19,-1 1 0,1-1-1,0 0 1,0 0 0,0 1 0,0-1-1,1 1 1,-1-1 0,1 1-1,0-1 1,0 1 0,0-1-1,1 0 1,-1 1 0,1-1 0,0 1-1,0-1 1,0 0 0,0 0-1,1 1 1,-1-1 0,1 0 0,0 0-1,-1 0 1,2-1 0,-1 1-1,0 0 1,0-1 0,1 1-1,-1-1 1,1 0 0,0 0 0,5 3-1,4 3-411,1-1-1,-1-1 0,1 0 1,1-1-1,-1 0 0,24 5 1,47 7-2303</inkml:trace>
</inkml:ink>
</file>

<file path=ppt/ink/ink19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4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7 10240,'-2'-1'219,"0"0"1,-1 0 0,1 0-1,0 0 1,0 1-1,-1-1 1,1 1 0,-1 0-1,1 0 1,0-1 0,-1 1-1,1 1 1,-1-1-1,1 0 1,0 1 0,-1-1-1,1 1 1,0 0-1,-1 0 1,1-1 0,0 2-1,0-1 1,0 0 0,0 0-1,0 1 1,0-1-1,0 1 1,0-1 0,1 1-1,-1 0 1,0 0 0,1 0-1,0 0 1,-1 0-1,1 0 1,0 0 0,-1 3-1,-5 11 478,0 0 0,2 0-1,0 1 1,-4 21 0,3-14-1369,-1 9 845,1-1 0,1 1 1,1 0-1,3 54 0,0-15 113,14 304 1484,52 41-344,-54-363-1444,-2 16-508,1 5-3684,-6-68 1266,0 1-255</inkml:trace>
</inkml:ink>
</file>

<file path=ppt/ink/ink19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4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15 377 12416,'9'29'8927,"1"7"-5076,3-2-4491,58 88 661,-64-107 30,1-1 1,0 0-1,1 0 0,1-1 0,0 0 0,1-1 1,0 0-1,1 0 0,15 10 0,-25-21-34,0 1 0,-1-1 0,1 1 0,0-1 0,0 0 0,0 0 0,0 0-1,1 0 1,-1-1 0,0 1 0,0 0 0,0-1 0,1 0 0,-1 1 0,0-1 0,4 0 0,-5 0-12,0-1 1,-1 1-1,1 0 1,0-1 0,-1 1-1,1-1 1,0 1-1,-1-1 1,1 1 0,-1-1-1,1 1 1,-1-1 0,1 0-1,-1 1 1,1-1-1,-1 0 1,1 1 0,-1-1-1,0 0 1,0 0-1,1 1 1,-1-1 0,0 0-1,0 0 1,0 1 0,0-1-1,0 0 1,0 0-1,0 0 1,0 1 0,0-1-1,0 0 1,0 0 0,0 1-1,-1-1 1,1 0-1,0 0 1,-1 1 0,0-2-1,-12-33-46,-3 0 0,-1 1 0,-1 1 0,-2 0 0,-34-42 0,34 49 3,1-1 0,1 0 0,1-2 0,1 0 0,2-1 0,-18-53 0,31 79 43,0 0 0,0 0 1,0 0-1,1 0 0,-1 0 0,1 0 0,0 0 0,1 0 0,-1 1 0,1-1 0,-1 0 1,1 0-1,0 0 0,0 0 0,1 1 0,-1-1 0,1 0 0,0 1 0,0 0 0,0-1 1,1 1-1,-1 0 0,5-5 0,3 0 21,0 1-1,0 0 1,1 0 0,0 1 0,22-9 0,10 2 53,-36 12-76,-1-1 0,0 1 1,1-2-1,-1 1 1,0 0-1,0-1 1,5-4-1,12-13-8,-20 17-29,-1 1 0,1-1 0,-1 0 1,1 1-1,0 0 0,0 0 1,0 0-1,0 0 0,0 0 1,0 1-1,1-1 0,-1 1 1,0 0-1,1 0 0,-1 0 1,1 0-1,0 1 0,-1-1 1,1 1-1,-1 0 0,7 1 1,60 14-3701,-44-8 662</inkml:trace>
</inkml:ink>
</file>

<file path=ppt/ink/ink19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4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4 223 7040,'0'0'186,"0"0"1,0 0 0,-1 0-1,1 0 1,0 0 0,0 0-1,0 1 1,0-1 0,0 0-1,0 0 1,0 0 0,0 0-1,0 0 1,-1 0 0,1 0-1,0 0 1,0 0 0,0 0-1,0 0 1,0 0 0,0 0-1,0 0 1,0 0-1,-1 0 1,1-1 0,0 1-1,0 0 1,0 0 0,0 0-1,0 0 1,0 0 0,0 0-1,0 0 1,0 0 0,0 0-1,0 0 1,-1 0 0,1 0-1,0 0 1,0 0 0,0-1-1,0 1 1,0 0 0,0 0-1,0 0 1,0 19 6396,7 8-2902,10-4-3801,-1-13 146,-1 0 0,1-1 0,1-1 0,-1-1 0,1 0 0,1-1-1,-1-1 1,1-1 0,0 0 0,25 1 0,-5-2 90,0-3-1,0 0 0,76-13 1,-105 12-123,1-1 0,-1 0 0,0 0 0,0-1 1,0 0-1,0-1 0,0 0 0,-1 0 0,1-1 1,-1 0-1,-1 0 0,1-1 0,-1 0 1,0-1-1,0 0 0,0 0 0,-1 0 0,0 0 1,-1-1-1,0 0 0,7-13 0,-11 16-17,0 1 0,0 0 0,0-1 0,-1 1 0,1-1 1,-1 1-1,0 0 0,0-1 0,-1 1 0,1-1 0,-1 1 0,0 0 0,0-1 0,-1 1 0,1 0 0,-1 0 0,0 0 0,0 0 0,0 0 0,-1 0 0,1 1 0,-1-1 1,0 1-1,-6-6 0,-2-1-37,1 1 0,-2 0 0,1 0 1,-1 2-1,0-1 0,-19-7 0,5 5-131,0 0 0,-1 1 0,0 2 0,0 1 0,-1 1 0,0 2 0,-44-1 0,47 2-103,-1 2 1,-42 5-1,63-5 203,0 1 0,0 0 0,0 0 0,0 0 0,0 0 0,0 1 0,1 0 0,-1 0 0,0 0 0,1 0 0,-1 1 0,1 0 0,0 0 0,0 0 0,0 0 0,1 1 0,-1-1 0,1 1 0,-1 0 0,-2 6 0,5-9 54,1 0 0,0 1-1,-1-1 1,1 0 0,0 0-1,0 0 1,0 1 0,0-1-1,0 0 1,1 0 0,-1 0-1,0 1 1,0-1 0,1 0-1,-1 0 1,1 0 0,-1 0-1,1 0 1,-1 0 0,1 0-1,0 0 1,-1 0 0,1 0-1,0 0 1,0 0 0,0 0-1,0 0 1,0-1 0,0 1-1,0 0 1,0-1-1,0 1 1,0-1 0,0 1-1,2-1 1,40 16-316,-39-15 296,21 6-64,0-1 0,1-2-1,42 3 1,-3-2 142,8 0 197,-47-5 93,0 1 0,0 2 1,1 0-1,-2 2 1,1 1-1,40 14 0,-62-18-187,-1 0 0,1 1 0,-1-1 0,1 1 0,-1 0 0,0 0-1,0 0 1,0 0 0,0 0 0,-1 1 0,1-1 0,-1 1 0,0 0 0,0-1-1,-1 1 1,1 0 0,-1 0 0,1 0 0,-1 1 0,0-1 0,-1 0 0,1 0-1,-1 1 1,0 5 0,0-6-45,0 1 0,1 0 0,-1-1-1,1 1 1,0 0 0,0-1-1,1 1 1,-1-1 0,1 1 0,0-1-1,0 0 1,0 0 0,1 0 0,0 0-1,0 0 1,0-1 0,0 1 0,0-1-1,1 0 1,-1 0 0,1 0 0,0 0-1,0-1 1,0 1 0,0-1 0,0 0-1,0 0 1,1-1 0,-1 1 0,9 1-1,4 0-729,1 0 0,0-1 0,0-1 0,0 0 0,0-1 0,22-4 0,9-1-2570</inkml:trace>
</inkml:ink>
</file>

<file path=ppt/ink/ink19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5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49 7808,'0'0'68,"0"0"0,0-1 1,0 1-1,1 0 0,-1-1 1,0 1-1,0 0 0,0-1 1,0 1-1,0 0 0,0-1 1,0 1-1,0 0 0,0-1 1,0 1-1,0 0 0,-1 0 1,1-1-1,0 1 0,0 0 1,0-1-1,0 1 0,0 0 1,0 0-1,-1-1 0,1 1 1,0 0-1,0 0 0,0-1 1,-1 1-1,1 0 1,0 0-1,0 0 0,-1-1 1,1 1-1,0 0 0,-1 0 1,1 0-1,0 0 0,0 0 1,-1 0-1,1 0 0,0 0 1,-1-1-1,1 1 0,0 0 1,-1 0-1,1 0 0,0 1 1,-1-1-1,1 0 0,0 0 1,-1 0-1,1 0 0,0 0 1,0 0-1,-1 0 0,-8 1 3265,8 0-3213,-1 0 1,1 0-1,0 0 1,0 1 0,1-1-1,-1 0 1,0 0-1,0 1 1,1-1 0,-1 0-1,0 1 1,1-1 0,0 1-1,-1-1 1,1 1-1,0-1 1,-1 1 0,1 1-1,-5 35 646,4-34-858,-1 9 344,1 0 1,0 0-1,1 1 0,0-1 1,1 0-1,1 0 0,0 0 1,0 0-1,2-1 0,-1 1 1,9 17-1,-8-20-114,1-1 0,1-1 0,-1 1 0,1-1 0,1 0 0,-1 0 0,2-1 0,-1 0 0,1 0 0,0-1 0,0 0 0,0 0 0,1-1 0,19 9 0,-25-13-108,1 1-1,0-1 1,0 0-1,0 0 0,0 0 1,-1-1-1,1 1 1,0-1-1,0 0 1,0 0-1,0-1 1,0 1-1,6-2 0,-9 2-7,1-1-1,0 0 0,-1 0 0,1 0 0,0 0 0,-1 0 0,1 0 0,-1 0 1,0 0-1,1-1 0,-1 1 0,0 0 0,0-1 0,0 1 0,0-1 1,0 1-1,0-1 0,0 0 0,0 1 0,-1-1 0,1 0 0,-1 0 0,1 0 1,-1 1-1,0-1 0,1 0 0,-1 0 0,0 0 0,0 0 0,0 1 1,-1-1-1,1 0 0,-1-2 0,-3-15 85,0 1-1,-13-29 1,12 33-36,-1-1 1,2 1-1,0-1 1,0 0-1,2 0 1,-2-26 0,4 37-63,1-1 1,0 0-1,1 1 1,-1-1-1,1 1 1,0 0-1,0-1 1,0 1-1,0 0 0,1 0 1,0 0-1,-1 1 1,1-1-1,1 0 1,-1 1-1,1 0 1,-1 0-1,7-4 1,2-1 10,-1 1 0,2 0 0,-1 1 0,25-8 0,-12 8 17,1 1 1,-1 2-1,1 0 1,0 2 0,0 1-1,0 1 1,39 6 0,-28-3 54,46 8 179,-77-11-243,-1 0-1,1 1 1,-1 0 0,0 0 0,1 0 0,-1 1-1,0 0 1,0 0 0,-1 0 0,1 0 0,-1 1-1,5 4 1,-6-3 8,0 0 0,0 1-1,0-1 1,-1 1 0,1-1 0,-1 1-1,-1 0 1,1 0 0,-1 0-1,0 0 1,-1 0 0,1 0 0,-1 0-1,0 0 1,-1 7 0,-3 17 164,-12 54 0,7-45-235,7-27-164,-9 55-262,12-39-1205,-1-27 1544,0-1 0,0 1 0,0 0 0,1-1 0,-1 1-1,0-1 1,0 1 0,0-1 0,1 1 0,-1-1 0,0 1 0,1-1 0,-1 0 0,0 1 0,1-1 0,-1 1 0,0-1 0,1 0 0,-1 1-1,1-1 1,-1 0 0,1 1 0,-1-1 0,1 0 0,-1 0 0,1 1 0,-1-1 0,1 0 0,-1 0 0,2 0 0,8 0-3355</inkml:trace>
</inkml:ink>
</file>

<file path=ppt/ink/ink19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5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11008,'-4'3'4129,"3"9"-3465,7 5 150,2-6 3584,2 2-4089,0 0 0,-1 1 0,0 0 0,-1 0 0,-1 1 0,0 0 0,-1 1-1,-1-1 1,5 23 0,24 167 469,-20-107 155,-8-52-639,0-6 147,12 51 0,-15-82-472,0 1-1,0-1 1,1 0 0,0 0-1,1 0 1,-1-1 0,2 1-1,-1-1 1,1 0 0,12 12 0,-13-16-189,-1-1 1,1 0 0,0 0 0,0 0 0,0 0 0,0-1-1,0 0 1,1 0 0,-1 0 0,1-1 0,-1 1 0,1-1-1,-1-1 1,1 1 0,10-1 0,-7-1-447,0 0 1,1 0-1,-1-1 0,0 0 1,0-1-1,0 0 0,16-8 1,20-11-2684</inkml:trace>
</inkml:ink>
</file>

<file path=ppt/ink/ink19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6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43 225 12032,'-43'-16'6015,"86"-20"-9470,-34 29 11262,66-29-7807,-13 13 0,55 0 128,-28-2 128,71 6-256,-43 3 0,26 5-640,-37-1 0,17 12-2176,-29 0 129</inkml:trace>
</inkml:ink>
</file>

<file path=ppt/ink/ink19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0:46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0 354 9856,'0'1'136,"0"0"1,0-1-1,0 1 1,0 0-1,0 0 1,0-1-1,1 1 1,-1 0-1,0 0 1,0-1 0,0 1-1,1 0 1,-1 0-1,0-1 1,1 1-1,-1 0 1,1-1-1,-1 1 1,1-1-1,-1 1 1,1-1-1,-1 1 1,1-1-1,0 1 1,-1-1-1,1 1 1,0-1 0,-1 0-1,2 1 1,5 2 776,0 0-1,0 0 1,1-1 0,-1 0 0,1 0 0,13 0 0,55-3 1777,82-32-2441,-97 19 171,-43 10-361,0 0 0,-1-1 0,1 0 0,-1-2 0,-1 0 0,1-1 0,-1 0 0,-1-1 0,1-1 0,-2-1 0,1 0 1,16-17-1,-27 22-24,1 1 0,-1-1 1,-1 0-1,1 0 1,-1 0-1,0-1 1,4-12-1,-5 15-24,-1 1 1,-1-1-1,1 0 1,-1 1 0,1-1-1,-1 0 1,0 1-1,0-1 1,-1 0-1,1 0 1,-1 1-1,0-1 1,0 0-1,0 1 1,0-1-1,-1 1 1,-3-6-1,0 1 20,0 1-1,-1 0 1,0 0-1,-1 1 1,1 0-1,-1 0 1,-1 0-1,1 1 1,-1 0-1,0 1 0,0 0 1,0 0-1,0 0 1,-1 1-1,0 1 1,1-1-1,-1 1 1,0 1-1,0-1 1,-16 1-1,-2 1 174,-1 2 0,1 0-1,0 2 1,-28 7 0,40-7-41,0 1 0,0 1 1,1 0-1,-1 1 0,2 1 1,-1 0-1,-23 18 0,32-22-88,0 1-1,0 0 0,0 0 0,1 0 0,0 0 0,0 1 0,0-1 0,1 1 0,0 0 1,0 0-1,0 1 0,1-1 0,0 0 0,0 1 0,0-1 0,1 1 0,0 0 0,0 13 0,0-12-1,1 0-1,-1 1 0,2-1 1,-1 0-1,1 0 0,0 0 1,1 0-1,0 0 0,0 0 1,0 0-1,1 0 0,1-1 1,-1 0-1,1 1 0,0-1 1,7 7-1,-9-9-43,5 5-25,-1 0 0,2-1 1,-1 0-1,1-1 0,0 0 0,1 0 0,0 0 1,0-1-1,1-1 0,0 1 0,0-2 0,0 1 1,22 7-1,-22-9-42,7 4-384,1-2 0,1 0-1,-1 0 1,1-2-1,0 0 1,0-2 0,0 0-1,0-1 1,30-2 0,54-2-3312</inkml:trace>
</inkml:ink>
</file>

<file path=ppt/ink/ink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2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1536,'11'156'3605,"-1"522"-1557,-6-583-1843,-1 142-559,-3-232 194,0-1 0,-1 1 0,0 0 0,0-1 0,0 0 0,0 1 0,-2 4 0,-3 3-736</inkml:trace>
</inkml:ink>
</file>

<file path=ppt/ink/ink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35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99 1408,'27'-1'464,"1"-2"0,35-7 0,4-1 320,50-6-151,77-7-477,-49 12 442,-144 12-622,0 0 0,1 0 0,-1 0 0,0 0 0,0 0 0,0 0 0,1 0 0,-1-1 0,0 1 1,0-1-1,0 1 0,0-1 0,0 1 0,0-1 0,0 1 0,0-1 0,0 0 0,0 0 1,0 1-1,0-1 0,0 0 0,-1 0 0,1 0 0,0-1 0,8-6-509</inkml:trace>
</inkml:ink>
</file>

<file path=ppt/ink/ink19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10:52.19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103 1,'-71'0,"43"0,24 0</inkml:trace>
</inkml:ink>
</file>

<file path=ppt/ink/ink19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10:53.01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142 1,'-142'0,"1154"0,-675 0,5416 0,-5134 0,2125 0,-2116 0,63 0,77 0,83 0,-117 0,970 0,-1695 0</inkml:trace>
</inkml:ink>
</file>

<file path=ppt/ink/ink19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10:57.41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78,'0'-36,"0"-5,0 7382,0-7361</inkml:trace>
</inkml:ink>
</file>

<file path=ppt/ink/ink19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11:05.81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0,'4016'3026,"-4034"-3039,2 1</inkml:trace>
</inkml:ink>
</file>

<file path=ppt/ink/ink19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08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494 1 6912,'-20'13'7337,"-1"0"-4149,-22 23-1298,-3 14-709,-2-2-1,-84 65 0,30-27-219,28-22-257,67-64-658,11-11-92,14-8-159,1 0 0,1 1 0,0 1 0,36-23 0,27-21-392,-69 50 526,24-20 53,60-63 1,-97 92 130,1 0 0,-1-1 0,0 1 0,0-1 0,0 1 1,0-1-1,0 1 0,0-1 0,-1 1 0,1-1 0,-1-3 1,0 5-92,0-1 1,0 1 0,0 0-1,0 0 1,0 0 0,0 0 0,0-1-1,0 1 1,1 0 0,-1 0 0,0 0-1,1 0 1,-1 0 0,1 0 0,-1 0-1,1 0 1,-1 0 0,1 0-1,0 0 1,0 0 0,-1 0 0,1 0-1,0 0 1,0 1 0,0-1 0,0 0-1,0 1 1,0-1 0,0 1-1,0-1 1,0 1 0,0-1 0,0 1-1,0 0 1,1-1 0,-1 1 0,0 0-1,0 0 1,0 0 0,0 0 0,1 0-1,-1 0 1,0 0 0,0 0-1,0 1 1,0-1 0,0 0 0,1 1-1,-1-1 1,1 1 0,5 1-16,1-1-5,-1 0 1,0 0-1,1 1 0,-1 0 0,0 0 0,0 1 1,0 0-1,-1 0 0,1 0 0,-1 1 1,1 0-1,-1 0 0,-1 1 0,1 0 0,9 10 1,7 16 279,30 34 1,-46-58-256,1 0-1,-1-1 0,1 1 0,0-1 0,1-1 0,0 1 0,0-1 0,0-1 1,0 1-1,12 3 0,-17-7-751,-32 6-7873,15-3 5271</inkml:trace>
</inkml:ink>
</file>

<file path=ppt/ink/ink19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 13440,'11'62'8023,"11"-4"-5717,-19-52-2253,0 0-1,1-1 1,0 1-1,0-1 0,0 1 1,1-1-1,-1 0 1,1-1-1,0 1 1,1-1-1,-1 0 0,1-1 1,0 1-1,0-1 1,0 0-1,10 3 1,-10-3-17,1-1 1,0 1 0,0-2 0,0 1-1,0-1 1,0 0 0,1 0-1,-1-1 1,0 0 0,0-1 0,0 1-1,1-1 1,-1-1 0,0 1 0,0-1-1,-1 0 1,14-7 0,-12 2 35,1 0 1,-1-1-1,0-1 1,-1 1 0,0-1-1,-1-1 1,1 1-1,-2-1 1,1 0-1,-2 0 1,1-1-1,-1 0 1,-1 1-1,0-1 1,0-1-1,-1 1 1,-1 0-1,0 0 1,0-15 0,-1 25-47,0 0 1,0 0 0,0 1 0,0-1 0,0 0 0,0 1 0,0-1 0,0 0 0,0 0-1,0 1 1,0-1 0,0 0 0,-1 1 0,1-1 0,0 0 0,-1 1 0,1-1 0,0 0-1,-1 1 1,1-1 0,-1 1 0,1-1 0,-1 1 0,1-1 0,-2 0 0,-5 17 345,-2 36-57,11-34-283,0 0 0,2 0 0,0 0 0,0-1 0,2 0 0,0 0 0,17 32 0,-9-26-60,1 0 0,0-1-1,2-1 1,1-1 0,35 33-1,2 3-36,-27-27 54,-19-20 38,0 0-1,0 0 0,-1 1 0,0 0 1,0 0-1,-1 1 0,-1 0 0,0 0 0,-1 1 1,7 17-1,-10-20 40,-1 1 0,0-1 0,0 0 0,0 1 0,-2-1 0,1 0 0,-1 1 0,0-1 0,-1 0 0,0 0 0,0 0 0,-1 0 0,-1 0 0,1 0 0,-10 15 0,-2-1 179,-1-1 0,-1-1 1,0 0-1,-26 22 0,24-25-203,-2 0-1,0-2 0,0 0 0,-2-2 1,1 0-1,-2-2 0,0 0 0,-1-2 1,0 0-1,0-2 0,-1-1 0,0 0 1,0-3-1,-46 4 0,66-8-468,-1 0 1,1 0-1,-1-1 0,1 0 1,-1 0-1,1-1 0,0 1 1,-1-1-1,1-1 1,0 1-1,-10-7 0,-14-8-3669</inkml:trace>
</inkml:ink>
</file>

<file path=ppt/ink/ink19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0.1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 8960,'0'-2'2313,"0"-3"6006,1 8-4251,18 30-1425,-11-25-2499,-1 0 0,1-1 0,0-1 0,1 1 0,0-1 0,0-1 1,0 1-1,19 6 0,2-1 13,50 10 1,-62-18-117,-1 1 0,0 0 1,0 2-1,0 0 1,0 0-1,-1 2 0,-1 0 1,25 16-1,-35-18 16,0-1 1,0 1-1,0 0 0,-1 0 1,0 0-1,0 0 0,-1 1 0,0-1 1,0 1-1,0 0 0,-1 0 1,0 0-1,-1 1 0,1-1 0,-1 0 1,-1 1-1,1-1 0,-1 0 1,-2 13-1,2-14 3,-1 1-1,0-1 1,0 1-1,-1-1 1,1 1 0,-2-1-1,1 0 1,-1 0 0,1 0-1,-2 0 1,1 0-1,-1-1 1,1 1 0,-2-1-1,1 0 1,0 0 0,-1-1-1,0 1 1,0-1-1,0 0 1,-1-1 0,-7 5-1,-10 1 110,-1-2 0,-37 8 0,44-12-97,0 0 1,0 2 0,0 0-1,1 0 1,0 2 0,0 0 0,-28 17-1,17-6-670,-16 10 1076,28-11-4498,9 4-5791,6-21 5950</inkml:trace>
</inkml:ink>
</file>

<file path=ppt/ink/ink19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0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15872,'32'19'384,"-23"-15"9727,11 12-9855,-1 3 128,19 4 128,-10-7 128,18 16-512,-8-12 0,4 16 384,-8-13 128,-2-7-640,-3-2 0,-15 2-512,0-4 128,-5-8-1408,0-1 0,-13 6-2048,-1-2 128</inkml:trace>
</inkml:ink>
</file>

<file path=ppt/ink/ink19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0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278 0 20095,'-86'87'-2048,"72"-67"11648,-37 15-10112,8-4 128,-3 11-6400,8-1 129</inkml:trace>
</inkml:ink>
</file>

<file path=ppt/ink/ink19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1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19 288 11264,'-14'8'13253,"13"-7"-12906,0 1 0,1-1-1,-1 0 1,1 0 0,-1 0 0,1 1-1,0-1 1,0 0 0,0 0 0,-1 1-1,1-1 1,0 0 0,0 1 0,1-1-1,-1 3 1,1 15-376,-2 35 674,0 4-238,9 70 0,-6-110-476,1 0-1,1 0 0,1-1 1,0 1-1,1-1 0,1 0 1,1 0-1,11 17 0,-18-30 37,2 0-1,-1-1 0,0 1 1,1-1-1,-1 1 0,1-1 0,0 0 1,0 0-1,0 0 0,1-1 0,-1 1 1,1-1-1,-1 0 0,1 1 1,0-2-1,0 1 0,0 0 0,0-1 1,0 0-1,0 0 0,0 0 1,1 0-1,-1-1 0,0 1 0,1-1 1,-1 0-1,0-1 0,0 1 1,1-1-1,6-2 0,4-3-27,-1-1 1,-1 0-1,1-1 0,-1-1 1,0 0-1,-1-1 0,0 0 1,-1-1-1,0-1 0,-1 1 1,18-26-1,-1-5 261,-1-1 0,33-77 0,-49 98-82,0-1 1,-2-1-1,0 0 0,-2 0 1,-1 0-1,0-1 0,-2 1 0,-1-1 1,-1 0-1,-2-25 0,0 44-106,-1-1-1,0 1 0,-1 0 1,1 0-1,-1 0 1,0 0-1,0 1 0,-1-1 1,0 1-1,0 0 0,0 0 1,-1 0-1,1 1 1,-8-6-1,-5-3 37,0 1 0,0 0 0,-19-8 0,27 15-48,0 1 0,0 0 0,0 1 0,-1 0 0,1 1 0,-1 0 0,1 0 0,-1 1 0,0 1 0,0-1 0,1 1 0,-1 1 0,0 0 0,1 0 0,-1 1 0,0 0 0,1 1 0,0 0 0,0 1 0,0-1 0,0 2 0,-16 10 0,22-14-173,1 1 0,-1 0-1,1 0 1,0 0 0,-1 0 0,1 0-1,0 1 1,0-1 0,1 1 0,-1-1 0,0 1-1,1 0 1,0-1 0,-1 1 0,1 0 0,0 0-1,1 0 1,-1 0 0,0 0 0,1 0-1,0 0 1,-1 0 0,1 0 0,1 6 0,-1 29-3689</inkml:trace>
</inkml:ink>
</file>

<file path=ppt/ink/ink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36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618 1 1664,'-9'54'1000,"3"1"-1,1 0 1,5 71 0,24 164-1016,-19-240 278,1 65 93,-5 0 0,-17 146 0,7-133-33,8-121-282,-20 180 543,18-171-515,0 0 0,-1 0 0,-1 0-1,-1-1 1,0 1 0,-1-1 0,-1-1-1,0 0 1,-12 15 0,18-26-46,-2 1 0,1-1 1,0 0-1,0-1 0,-1 1 0,0-1 1,1 1-1,-1-1 0,0 0 0,0-1 0,0 1 1,0-1-1,-1 1 0,1-1 0,0-1 0,0 1 1,-1 0-1,1-1 0,-1 0 0,1 0 0,0 0 1,-1-1-1,1 0 0,-5-1 0,-1 0 10,0-1 0,0-1 0,1 0 0,0 0 0,-1-1 0,1 0 0,1 0 0,-1-1 0,-9-8 0,-22-25-14,1-1 0,2-3 1,1 0-1,3-3 0,1 0 0,-46-96 1,75 138-96,1-1 1,0 0-1,0 0 1,0-1-1,1 1 1,-1 0 0,1 0-1,0-1 1,1 1-1,0-1 1,-1 1-1,2 0 1,-1-1 0,1 1-1,-1-1 1,1 1-1,1 0 1,-1-1-1,1 1 1,3-6-1,-2 6-28,0 1 0,0 0-1,1 0 1,0 0-1,-1 0 1,1 0 0,1 1-1,-1 0 1,0 0-1,1 0 1,-1 0 0,1 1-1,0 0 1,0 0 0,0 0-1,0 0 1,0 1-1,1 0 1,-1 0 0,9 0-1,28-1-1067</inkml:trace>
</inkml:ink>
</file>

<file path=ppt/ink/ink19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3.2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82 8064,'-17'3'6363,"0"2"-1068,16-5-5184,0 1 1,1 0-1,-1-1 1,1 1-1,-1 0 1,1 0-1,0-1 1,-1 1 0,1 0-1,0 0 1,-1 0-1,1 0 1,0-1-1,0 1 1,0 0-1,0 0 1,0 0-1,0 0 1,0 0-1,0 0 1,0-1-1,0 1 1,0 0-1,1 0 1,-1 0-1,0 0 1,0-1-1,1 1 1,-1 0-1,1 0 1,-1-1-1,1 2 1,1 3-72,0-1 0,0 0-1,0 0 1,1 1 0,0-1 0,-1-1-1,1 1 1,1 0 0,-1-1 0,0 1-1,1-1 1,0 0 0,0 0 0,0-1 0,0 1-1,0-1 1,0 0 0,1 0 0,-1 0-1,1 0 1,-1-1 0,1 0 0,7 1 0,-8-2-15,0 0 0,0 0 0,0 0 0,0 0 1,0-1-1,0 0 0,0 0 0,0 0 0,-1 0 1,1-1-1,0 1 0,0-1 0,-1 0 0,1 0 1,-1 0-1,0-1 0,0 1 0,0-1 0,0 0 0,0 1 1,0-2-1,-1 1 0,1 0 0,-1 0 0,0-1 1,0 1-1,0-1 0,1-4 0,-1 5-3,-1 0 0,0-1 0,0 1 0,0-1-1,0 1 1,-1-1 0,1 1 0,-1-1 0,0 1 0,0-1-1,0 1 1,0-1 0,-1 1 0,1-1 0,-1 1 0,0-1-1,0 1 1,0-1 0,-1 1 0,1 0 0,-1 0 0,0 0-1,0 0 1,0 0 0,0 0 0,0 0 0,0 1 0,-1-1-1,0 1 1,1 0 0,-5-3 0,3 2 21,-1 0 0,0 0 0,0 1 0,0 0 0,0 0-1,0 0 1,-1 0 0,1 1 0,-1 0 0,1 0 0,-1 0 0,1 1 0,-1 0 0,1 0 0,-1 0 0,1 1 0,-1 0 0,1 0 0,-6 2 0,2 1 42,0 0 1,0 1 0,1 0 0,0 0 0,0 1 0,0 0 0,1 1 0,-11 12 0,14-16-89,1 1 1,-1 0-1,1-1 1,0 2-1,1-1 1,-1 0-1,1 0 0,0 1 1,0-1-1,0 1 1,0 0-1,1 0 1,0 0-1,0-1 1,0 1-1,1 0 1,-1 0-1,1 6 1,1-10-45,-1 1 0,1-1-1,0 1 1,-1-1 0,1 1 0,0-1 0,0 0 0,0 1 0,0-1-1,0 0 1,0 0 0,0 0 0,0 0 0,0 0 0,1 0 0,-1 0 0,0 0-1,1 0 1,-1 0 0,0-1 0,1 1 0,-1-1 0,1 1 0,-1-1-1,1 0 1,0 1 0,-1-1 0,1 0 0,-1 0 0,1 0 0,-1 0-1,1 0 1,2-1 0,9-1-956,-1 0 0,0 0 0,17-6 0,-10 2-1659,5 2-559</inkml:trace>
</inkml:ink>
</file>

<file path=ppt/ink/ink19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3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 14336,'-20'69'256,"20"-56"7423,0 22-7039,0-12 0,6 32 0,-3-8 0,3 8-1024,-1-11 128,-5 10 128,0-10 128,0-8-1536,0-6 0,-5-2-1536,-1-1 1</inkml:trace>
</inkml:ink>
</file>

<file path=ppt/ink/ink19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4.2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1 199 10752,'2'-24'10315,"1"17"-9933,-1 0 1,1 1 0,1 0 0,-1-1-1,1 1 1,0 1 0,1-1 0,7-8-1,3 2-210,0 1 0,0 0 0,1 1 0,1 1 0,-1 1 0,2 0 0,-1 1 0,1 1 0,31-7 0,-22 7 128,0 2 0,1 1 0,-1 1 0,1 2 0,51 5 0,-37 2-244,0 2-1,0 1 1,0 3-1,68 30 0,-98-38-43,-1 1-1,1 0 1,-1 1-1,0 0 0,-1 0 1,0 1-1,0 1 0,-1 0 1,0 0-1,12 16 0,-18-21 38,0 0 0,-1 0 0,0 1 0,0-1 0,0 1 0,0-1 0,-1 1 0,0 0 0,0 0 0,0-1 0,0 1 0,-1 0 0,0 0 0,0 0 0,0 0 0,-1 0 0,1-1 0,-1 1 0,0 0 0,0 0-1,-1-1 1,0 1 0,0-1 0,0 1 0,0-1 0,0 0 0,-1 0 0,0 0 0,0 0 0,-4 4 0,-4 3 89,-1 0-1,0-1 1,-1-1-1,0 0 1,0 0-1,-1-2 1,0 0 0,0 0-1,-1-1 1,0-1-1,0 0 1,0-1-1,0-1 1,-29 3-1,0-2-67,1-2-1,-1-2 1,0-2-1,-53-9 1,77 7-578,1 0 1,0-2-1,-30-12 0,-15-12-5994,51 25 2534,3 4-21</inkml:trace>
</inkml:ink>
</file>

<file path=ppt/ink/ink19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15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260 475 11264,'3'4'752,"0"0"0,0-1 0,0 1 0,1-1 0,-1 0 0,1 0 0,0 0 0,0 0 1,0-1-1,1 0 0,-1 0 0,0 0 0,1 0 0,0-1 0,6 2 0,-3-2-476,0 0 0,-1-1 0,1 0 0,0 0 0,0-1 0,0 0 0,-1 0 0,15-5 1,-3-1-197,0 0 1,-1-2-1,0 0 1,0-1 0,-1-1-1,27-23 1,-28 21 54,-1-2 0,0 0 0,-1-1 0,-1 0 0,0-1 0,-1 0 0,-1-1 0,10-23 0,-18 35-80,0-1 1,0 0-1,-1 0 0,1 0 1,-2 0-1,1-1 0,-1 1 1,0 0-1,0-1 0,-1 1 1,0-1-1,-1 1 0,1-1 1,-2 1-1,1 0 0,-1 0 1,0-1-1,0 1 0,-1 0 1,0 1-1,0-1 0,0 0 1,-1 1-1,0 0 0,-1 0 1,-8-10-1,8 10-2,-1 1 0,-1-1 0,1 1 0,-1 1 0,0-1 0,0 1 1,0 0-1,0 1 0,-1 0 0,1 0 0,-1 0 0,0 1 0,0 0 0,0 1 0,0 0 0,0 0 0,0 1 0,-1 0 0,1 0 0,0 0 0,0 2 0,0-1 0,0 1 1,0 0-1,0 0 0,0 1 0,1 0 0,0 0 0,-1 1 0,1 0 0,0 0 0,1 1 0,-1 0 0,1 0 0,0 1 0,0-1 0,0 1 0,-7 11 0,3 1-35,1 0-1,1 0 1,1 1 0,1 0-1,0 0 1,1 1-1,1 0 1,-1 22-1,-3 160-137,8-171 82,7 199-181,-5-192 161,1 4-9,1 14-39,-2 0 0,-2 0 0,-13 87 0,11-134 124,0 0-1,0 0 0,-2 0 0,1 0 1,-1 0-1,0-1 0,-1 0 1,-9 13-1,11-17 0,0 0 1,-1 0-1,1-1 1,-1 1-1,0-1 0,0 0 1,0-1-1,-1 1 1,1-1-1,-1 1 1,1-1-1,-1-1 1,0 1-1,0-1 0,0 1 1,0-1-1,-8 0 1,3-1-348,0 0 0,1-1 0,-1 0 0,1-1 0,0 0 0,-1-1 0,1 0 0,0 0 0,0 0 0,0-2 0,1 1 0,0-1 0,-1 0 0,-9-9 1,-27-22-3405</inkml:trace>
</inkml:ink>
</file>

<file path=ppt/ink/ink19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35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1644 6 2176,'0'0'1003,"0"0"85,0 0 383,0 0-916,0 0-128,0 0 277,0 0-86,4-5 3009,-5 21-2610,-1-1-1,0 1 1,-8 25 0,-4 28-647,11-54-266,0 0 0,-1-1 0,-1 0-1,0 0 1,-1 0 0,0 0 0,-17 24 0,12-18 380,0 1 0,-15 38 0,13-18-195,-1-3-220,-10 55-1,17-66 94,0 0-1,-17 36 0,10-27 123,-37 70 634,43-87-808,-2 0 1,0-1 0,-1 0-1,-25 29 1,21-28-122,1 1 1,0 1 0,-15 31 0,3-3 337,-1-2 1,-3-1 0,-44 52 0,-7 13-103,63-87-164,-31 31 0,30-35-23,1 1-1,-22 32 0,24-27-30,0 2 31,-2-1 0,0-1 0,-2 0 0,0-2 0,-42 38 0,-6-5 474,-93 99 0,131-127-405,-1-1-1,-1-2 1,-1-1 0,-61 34-1,65-48-201,26-11 82,0 1 1,0 0 0,1-1-1,-1 1 1,0 0 0,0 1-1,1-1 1,-1 0 0,1 1-1,-1 0 1,1-1 0,-4 5-1,2-1 27,-1-1 1,1 1-1,-1-1 0,0 0 0,0 0 1,0-1-1,-1 1 0,1-1 0,-1 0 0,1-1 1,-1 0-1,0 1 0,0-2 0,0 1 1,-1-1-1,1 0 0,-9 1 0,14-3-14,0 1 0,0-1 0,0 1 0,0-1 0,0 1 0,0-1 0,0 1 0,0-1 0,0 0 0,0 0 0,1 1 0,-1-1 0,0 0 0,0 0 0,1 0 0,-1 0 0,1 0 0,-1 0 0,1 0 0,-1 0 0,1 0-1,-1 0 1,1 0 0,0 0 0,0 0 0,-1-1 0,1 1 0,0 0 0,0 0 0,1-2 0,-2-46 8,1 38 7,1 3-10,1 0 1,0 1 0,0-1 0,0 1 0,1-1 0,0 1 0,0 0-1,1 0 1,0 0 0,7-9 0,15-27-92,6-22 33,56-81 0,-80 134 12,-1 0 0,0-1 0,0 0-1,-1 0 1,-1 0 0,0-1 0,-1 0 0,0 0 0,-1 0 0,-1 0 0,0-1 0,-1-25 0,-1 39 276,-32 48 704,12-16-844,2 1 1,1 1-1,1 0 1,2 1-1,-13 44 1,-20 48 77,30-86-167,2 0-1,1 1 0,-11 64 1,24-105 0,1 1 0,0 0 0,-1 0 0,1 0 0,0 0 0,0 0 0,0 0 0,0 0 0,0 0 1,0 0-1,0 0 0,0 0 0,0 0 0,0 0 0,1 0 0,-1 0 0,0 0 0,1 0 0,-1 0 1,0-1-1,1 1 0,-1 0 0,1 0 0,0 0 0,-1-1 0,1 1 0,0 0 0,-1 0 0,1-1 1,0 1-1,0-1 0,-1 1 0,1-1 0,0 1 0,0-1 0,0 1 0,0-1 0,0 0 0,0 1 1,0-1-1,1 0 0,5 0 57,1 0 1,-1 0 0,0-1-1,1 0 1,7-2-1,20-3 46,3 2-189,1-2 0,-1-1 0,68-23 0,-105 30 32,-1-1 0,0 1 0,1 0 0,-1-1 0,0 1 0,1 0-1,-1 0 1,0-1 0,1 1 0,-1 0 0,1 0 0,-1 0 0,1 0 0,-1-1 0,0 1-1,1 0 1,-1 0 0,1 0 0,-1 0 0,1 0 0,-1 0 0,0 0 0,1 0 0,-1 0 0,1 0-1,-1 1 1,1-1 0,-1 0 0,0 0 0,1 0 0,-1 0 0,1 1 0,-1-1 0,0 0-1,1 0 1,-1 1 0,0-1 0,1 0 0,-1 1 0,0-1 0,0 0 0,1 1 0,-1 0-187,-1-1 0,1 1 1,-1 0-1,1-1 0,-1 1 0,1-1 1,-1 1-1,0-1 0,1 1 1,-1-1-1,1 1 0,-1-1 1,0 0-1,1 1 0,-1-1 1,0 0-1,0 1 0,1-1 0,-1 0 1,0 0-1,0 0 0,-9 1-3092</inkml:trace>
</inkml:ink>
</file>

<file path=ppt/ink/ink19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0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4313 1390 3328,'17'-21'10607,"-1"3"-10953,-9 11 992,0-1 1,-1 0 0,0 0-1,-1 0 1,9-18-1,-12 21-425,0 0 1,-1 0-1,0 0 0,0 0 0,-1 0 0,1 0 1,-1-1-1,0 1 0,0 0 0,-1 0 0,0 0 0,0 0 1,-3-10-1,-13-69 537,13 57-422,-13-46-1,12 60-247,-2-1 0,0 1 1,0 0-1,-1 0 0,-1 1 0,0 0 0,-15-15 0,-4-5-4,-6-9-62,15 20 29,1-1 0,1-1 0,1 0 1,-15-29-1,26 43-2,0 0 1,-1 0-1,-1 0 1,1 1-1,-1 0 1,-1 1 0,0 0-1,0 0 1,0 0-1,-1 1 1,-16-9-1,-10-3 270,-68-24-1,77 32-291,-180-88 144,16 6 42,18 10 193,-112-21-172,226 82-141,-1 2-1,-79-15 1,131 33-77,-1 0 0,1 1 0,-1 0 1,1 0-1,-1 0 0,-12 4 1,-35 0 103,-4-11-47,-94-22 0,102 16-46,0 3 1,-1 3 0,-52-2-1,-206 22 166,162-5-130,108-8-65,-60-7 0,73 3 20,0 2 1,0 0-1,0 2 1,0 1-1,-43 8 1,36 1-15,1 1 0,0 2 0,1 1 0,-33 20 0,-14 7-3,14-5-30,2 3 0,1 3 0,-96 86 0,46-36 145,86-68-113,1 0 0,1 2 0,2 1-1,0 0 1,-28 50 0,19-30-11,-41 49-1,29-46-23,2 2 0,2 1 0,-33 63 0,47-65 32,2 1 0,3 1 0,2 1 0,2 1 0,2 1 0,3-1 0,3 2 0,2 0 0,1 84 0,9-13-18,6-1 1,5 0-1,5-1 0,7-1 0,52 153 1,-78-274 25,0 1 0,1-1 0,0 0 0,0 1 1,0-1-1,0 0 0,1 0 0,-1 0 0,1 0 1,0-1-1,0 1 0,4 2 0,-1 1-8,-1-1 0,1 1 0,-2 0 0,1 0 0,-1 1 0,0-1 0,0 1 0,-1 0 0,0 0 0,1 9 0,13 27 0,-5-24 0,0 0 1,23 27-1,-23-31-26,0 0 0,-1 1 1,0 0-1,11 28 0,-9-8 44,-11-26 4,2 0 0,0 0 0,0 0 0,11 19 0,16 17-29,-19-27-8,0 0 0,2-1 0,1 0 0,0-1 0,1-1 0,1 0-1,20 15 1,-1-9 118,56 28 0,-24-15-74,-36-14-115,-27-18 84,0 0 0,0 0 0,0 0 0,1-1 0,-1 0 0,1-1 0,0 1-1,-1-1 1,9 2 0,43 12 1,-48-13 5,0 0 0,0 0-1,1-1 1,-1 0 0,17 0 0,25 3 127,-42-4-93,1 0 1,-1 0 0,0-1-1,0 0 1,15-2-1,-4 1 5,-1 0-1,1 1 1,-1 1-1,1 1 1,-1 1-1,0 1 1,37 11-1,41 7 24,-83-20-29,2 2 15,1-1 1,-1-1 0,1-1 0,0-1-1,-1 0 1,1-1 0,-1 0 0,29-7-1,-36 4-45,0 0 0,0 1 0,0 0-1,0 1 1,0 0 0,1 0 0,-1 1-1,1 0 1,-1 1 0,1 0 0,0 1-1,-1-1 1,1 2 0,-1 0 0,0 0-1,0 0 1,1 1 0,11 6-1,-18-8-5,0 0-1,-1 0 0,1-1 0,0 1 0,0-1 0,0 1 0,0-1 0,0 0 0,0 0 0,0-1 0,0 1 0,0-1 0,-1 1 0,1-1 0,0 0 1,0 0-1,0 0 0,-1 0 0,4-2 0,-3 1-2,1 0 0,0 1 0,0-1 0,-1 1 0,1 0-1,0 0 1,0 1 0,0-1 0,0 1 0,6 0 0,-5 0 8,1 0-1,0 0 0,0-1 1,0 1-1,0-1 0,-1-1 1,1 1-1,0-1 0,-1 0 1,1 0-1,-1-1 0,5-3 1,38-12 73,-17 10-40,-1 0-1,1-3 1,-2 0-1,0-2 0,0-1 1,-1-1-1,-1-1 1,-1-2-1,34-29 0,-33 28-51,45-24 0,-53 34 11,-1-1 0,-1-1 0,0-1 0,0 0 0,-1-1 0,-1-1 0,19-21 0,-18 13 23,-9 11-21,1 1 0,0 0 0,1 0 0,-1 1 0,19-15 0,-18 18 16,-1 0-1,1-1 0,-1 0 1,13-15-1,14-13 57,-24 24-43,0 0 0,0-1 0,11-16 0,-12 15-32,0 1 0,22-22 0,-20 24-24,-2-1 1,0-1-1,0 0 0,10-17 1,27-31 180,-13 1-47,-11 10-128,-23 47-43,0 3 128,0 0-43,5-23-42,4 1-90,-14 30 115,2-6-15,0-1 1,0 1-1,-1-1 0,1 0 0,-1-1 0,0 1 1,1-1-1,-1 1 0,0-1 0,0 0 0,-7 1 1,-13 4-96,-12 11 118,17-7-64,-1-1 0,0-1 0,0-1 0,0 0 0,-1-2-1,0 0 1,-28 2 0,35-7 31,0 1-1,0 1 1,1 1 0,-1 0-1,-16 6 1,8-4 101,17-5-24,15-4-64,70-33-130,-64 28 140,1 0-1,0 1 1,1 1 0,0 1-1,37-8 1,-34 12 16,0-2 1,0 0-1,-1-1 0,1-1 1,-1-1-1,19-10 0,0 3 110,-36 13-119,0 0-1,0 1 1,0-1-1,-1 1 1,1-1-1,0 1 1,0 0-1,0 0 1,0 0-1,0 1 1,0-1 0,0 1-1,0-1 1,5 3-1,-7-1 20,-1 1-1,1 0 1,-1-1 0,0 1 0,1-1-1,-1 1 1,-1-1 0,1 1-1,0 0 1,-1-1 0,1 1-1,-1-1 1,-1 5 0,-1 5 75,1 22-25,3 48-1,0-60-96,0 1 1,-1 0-1,-2-1 0,0 1 0,-8 32 0,6-4 90,4-51-215,0-15-1702,0 15 1734,0 0 0,0-1 0,0 1 0,0 0 1,0 0-1,0-1 0,0 1 0,0 0 1,0-1-1,0 1 0,0 0 0,0-1 1,0 1-1,0 0 0,-1-1 0,1 1 1,0 0-1,0 0 0,0-1 0,-1 1 0,1 0 1,0 0-1,0-1 0,0 1 0,-1 0 1,1 0-1,0 0 0,-1-1 0,1 1 1,0 0-1,0 0 0,-1 0 0,1 0 1,0 0-1,-1 0 0,1 0 0,0 0 0,-1 0 1,1 0-1,0 0 0,-1 0 0,1 0 1,0 0-1,-1 0 0,1 0 0,-5 0-3472</inkml:trace>
</inkml:ink>
</file>

<file path=ppt/ink/ink19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5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31 172 5376,'-1'3'7950,"-1"7"-3577,-2 37-2812,3-26-470,-14 162 3795,11-143-4619,1 0 1,2 0-1,6 46 1,-4-72-275,1 0 0,0-1 0,1 1 0,1-1 1,0 1-1,1-1 0,0-1 0,1 1 0,0-1 0,1 0 1,0 0-1,15 17 0,-17-24-2,0 0 1,0-1 0,0 0-1,1 0 1,-1-1 0,1 1-1,0-1 1,0 0-1,0-1 1,0 1 0,1-1-1,-1-1 1,1 1 0,-1-1-1,1 0 1,0 0-1,-1-1 1,1 0 0,0 0-1,-1-1 1,1 0-1,-1 0 1,1 0 0,-1-1-1,1 0 1,-1 0 0,10-5-1,-7 0 9,-1 0 0,0 0 0,0 0 0,0-1 0,-1 0 0,0-1 0,-1 0 0,0 0 0,0 0 0,-1-1 0,0 1 0,-1-1 0,6-17 0,0-11 0,-1 1 0,6-50 0,-14 77 0,5-30 32,-3 0 0,-1 0 0,-7-74 0,2 90-16,-1-1 0,-1 1 0,-1 0 0,-1 0 0,-1 1 0,-1 0 0,-15-26 0,20 42-9,-1 0-1,0 1 1,0-1-1,-1 1 1,1 0-1,-1 1 1,-1-1-1,1 1 1,-1 0-1,0 1 1,0-1-1,0 1 1,-1 1-1,-14-6 1,9 5-4,0 1 1,0 0-1,0 1 0,0 1 1,0 0-1,-1 0 0,1 1 1,-19 3-1,28-2-6,1-1 0,0 1 0,-1 0 0,1 0 0,0 0 0,0 0 0,-1 1 0,1-1 0,0 1-1,0 0 1,0 0 0,1 0 0,-1 0 0,0 0 0,1 1 0,0-1 0,-1 1 0,1 0 0,0-1 0,0 1 0,1 0 0,-1 0 0,0 0-1,1 1 1,0-1 0,0 0 0,0 0 0,0 1 0,0-1 0,1 1 0,0-1 0,-1 1 0,1-1 0,1 6 0,-1 0 9,1 0 1,1 0 0,-1 0-1,1 0 1,1 0-1,0-1 1,0 1 0,1-1-1,-1 0 1,2 0 0,-1 0-1,10 11 1,-2-4 21,2-1 0,0-1 0,0 0 0,1 0 0,32 19 0,-37-27-12,0 0 1,0 0 0,0-1-1,1 0 1,-1 0 0,1-1-1,0-1 1,0 0-1,0-1 1,0 0 0,0 0-1,12-1 1,79-14 76,-3 0-1717,-33 11-4610,-57 3 3013</inkml:trace>
</inkml:ink>
</file>

<file path=ppt/ink/ink19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5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7808,'9'-13'3840,"0"10"-2048,-9 3 5247,9 0-6655,1 0 0,13 0 768,-3 0 0,7 9-1408,-2-2 128,-2 0 640,-6-2 0,8-5-768,-7 0 128,-4-8-1280,1 4 0,-7 4-1664,-2 0 129</inkml:trace>
</inkml:ink>
</file>

<file path=ppt/ink/ink19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6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10752,'48'4'5376,"-7"15"-6912,-30-15 9215,6 5-7807,-2-2 128,-1 9-5504,0-9 129,0-11 5375,-5 1 0</inkml:trace>
</inkml:ink>
</file>

<file path=ppt/ink/ink19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6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90 356 5504,'-15'-19'3707,"11"15"1439,5-7-1888,-1 8-2696,-2 11-350,-1 4 1070,-3 10 336,1-1 1,-2 34 0,6-47-1491,1 0 1,1 0-1,-1 1 1,1-1-1,1 0 1,-1-1-1,1 1 1,1 0-1,0 0 1,7 13 0,-6-12-102,1 0 0,0-1 0,0 0 0,1 0 1,0 0-1,1-1 0,-1 0 0,1 0 0,1-1 1,0 0-1,-1 0 0,2-1 0,-1 1 1,1-2-1,-1 1 0,1-2 0,1 1 0,-1-1 1,0 0-1,1-1 0,-1 0 0,1 0 1,0-1-1,0-1 0,-1 0 0,1 0 0,0 0 1,12-3-1,-6 0 22,-1-1 0,1 0 0,0-1-1,-1-1 1,0 0 0,0-1 0,-1-1 0,0 0 0,0-1 0,-1 0 0,0-1-1,0-1 1,-1 0 0,-1 0 0,0-1 0,-1-1 0,0 0 0,0 0 0,-2-1 0,0 0-1,0-1 1,-1 0 0,8-26 0,-13 32-15,1-1 0,-2 1 0,1-1-1,-1 1 1,-1-1 0,0 1 0,0-1-1,-1 0 1,0 1 0,-1-1 0,0 1 0,0 0-1,-4-10 1,-1 1-6,-1 0 0,-1 1 0,0 0-1,-1 0 1,-14-16 0,15 21-22,-2 0 0,1 1 0,-2 0 0,1 1 0,-1 0 0,-1 1 0,0 1-1,0 0 1,-1 0 0,0 1 0,0 1 0,0 0 0,-1 1 0,0 1 0,0 0 0,0 1 0,-26-1 0,30 3-39,1 1 0,-1 0 0,0 1 0,0 0 1,1 0-1,-1 2 0,1-1 0,-1 1 0,1 1 1,0-1-1,0 2 0,1 0 0,-1 0 0,1 0 0,0 1 1,0 1-1,1-1 0,0 2 0,0-1 0,1 1 1,0 0-1,0 0 0,0 1 0,1 0 0,-7 15 0,7-14-110,1 0 0,0 0 0,1 0 0,0 1 0,0 0 0,1 0 0,1 0 0,0 0 0,0 1 0,1-1 0,1 0 0,0 1 0,0-1 0,1 1 0,1-1 0,4 19 0,-5-27 43,1 0 0,-1 1 1,1-1-1,-1 0 0,1 0 1,0 0-1,0-1 1,1 1-1,-1 0 0,1-1 1,-1 1-1,1-1 1,0 0-1,-1 0 0,1 0 1,0 0-1,4 1 0,-1-1-152,0 0-1,0 0 0,0-1 0,0 0 0,0 0 1,1 0-1,-1-1 0,13-1 0,0-1-818,1-1 0,-1-2 0,1 0-1,-1 0 1,19-10 0,7-2-1894</inkml:trace>
</inkml:ink>
</file>

<file path=ppt/ink/ink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37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1408,'5'4'640,"50"-8"256,-34 4 640,8 0-1280,12 0 128,9-3 128,5-7 0,5 6-768,1 4 128,3 0 384,-9 0 128,-4 4-512,-7 6 0,-2-3-640,-18 3 0</inkml:trace>
</inkml:ink>
</file>

<file path=ppt/ink/ink19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7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7 6016,'-1'-7'5964,"1"10"1658,0 11-1729,2 1-7026,16 59 2171,3-1 0,43 98 0,-57-155-1350,1-1 0,0 0-1,1-1 1,13 16-1,6 2-8023,-27-31 5115,-1-1 0</inkml:trace>
</inkml:ink>
</file>

<file path=ppt/ink/ink19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8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89 500 5632,'4'-11'9972,"6"10"-6301,-9 1-3644,1 1 0,-1 0-1,0-1 1,1 1-1,-1 0 1,0 0-1,0 0 1,0 0 0,0 0-1,0 0 1,0 0-1,0 0 1,0 1 0,0-1-1,0 0 1,-1 0-1,2 3 1,19 49 1187,-14-32-972,0 0 0,2-1 0,1 0 0,0-1 1,24 33-1,-21-35 35,21 22 960,-43-49-997,0 0 0,0 0-1,1 0 1,1-1 0,0-1-1,-7-13 1,-42-88-219,51 103 72,-35-72 36,-31-72-187,64 136 51,1-1 0,0 0 0,2 0 0,0-1 0,2 1 0,-2-25 0,5 37 17,-1 0-1,1 0 1,0 1 0,0-1 0,0 0 0,1 1 0,0-1 0,1 1 0,-1 0 0,1 0 0,1 0 0,-1 0 0,1 0 0,0 0 0,0 1 0,0 0 0,1 0 0,0 0 0,0 1 0,0-1 0,1 1 0,-1 0 0,1 1-1,0 0 1,0-1 0,0 2 0,1-1 0,-1 1 0,1 0 0,6-1 0,-1 0 26,0 1-1,0 0 0,1 0 1,-1 2-1,0-1 0,0 2 1,1 0-1,-1 0 1,0 1-1,0 0 0,0 1 1,0 1-1,0 0 0,-1 0 1,19 11-1,-16-6-111,25 13-3450,-37-21 2960,1 0-1,-1 0 0,0-1 0,1 1 0,-1-1 0,0 1 0,1-1 0,-1 0 1,1 0-1,-1 0 0,1-1 0,-1 1 0,0 0 0,1-1 0,2-1 1,5-3-2762</inkml:trace>
</inkml:ink>
</file>

<file path=ppt/ink/ink19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8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342 54 8704,'0'0'3605,"0"0"-1557,-2-2 5588,-8-13-6398,7 12-1112,0-1 0,-1 1-1,1 0 1,0 1 0,-1-1-1,0 0 1,0 1 0,1 0 0,-1 0-1,-1 0 1,1 1 0,0-1-1,0 1 1,-1 0 0,1 0-1,0 0 1,-1 1 0,1-1-1,-1 1 1,1 0 0,-1 1-1,1-1 1,0 1 0,-1 0 0,1 0-1,0 0 1,-1 1 0,1-1-1,0 1 1,0 0 0,-4 3-1,-4 1 121,1 1-1,-1 1 0,1 0 0,1 1 1,-1 0-1,1 0 0,1 1 0,-13 17 0,8-7-17,1 0-1,1 1 0,1 0 1,-13 34-1,21-48-212,1 1-1,0 0 1,0 0 0,0 0 0,1 0-1,0 0 1,1 0 0,0 0-1,0 0 1,0 0 0,1 1 0,1-1-1,-1 0 1,1-1 0,1 1-1,3 8 1,-3-10-13,1 0 0,1 0 0,-1 0 0,1-1 0,0 0 0,1 0 0,-1 0 0,1-1 0,0 1 0,0-2 0,0 1 1,0 0-1,1-1 0,0 0 0,-1-1 0,1 0 0,0 0 0,0 0 0,13 1 0,6 0-172,0-1-1,1-1 1,50-4 0,-45 0-1260,50-13 0,-58 10-810,0-2 1,32-15 0,-17 4-1495</inkml:trace>
</inkml:ink>
</file>

<file path=ppt/ink/ink19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9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43 112 3456,'1'-23'4259,"-1"12"-2395,1 1 0,-2-1 1,1 0-1,-2 0 0,-3-17 1,5 28-1851,0 0 0,0-1 0,0 1 0,0 0 0,0 0 0,0 0 0,0-1 0,0 1 0,0 0 0,0 0 0,0-1 0,0 1 0,0 0 0,0 0 0,0 0 0,0-1 0,-1 1 0,1 0 0,0 0 0,0 0 0,0-1 0,0 1 0,0 0 0,-1 0 0,1 0 0,0 0 0,0-1 0,0 1 0,0 0 0,-1 0 0,1 0 0,0 0 0,0 0 0,-1 0 0,1 0 0,0 0 0,0 0 0,0 0 0,-1 0 0,1 0 0,0 0 0,0 0 0,-1 0 0,1 0 0,0 0 0,0 0 0,0 0 0,-1 0 0,1 0 0,0 0 0,0 0 0,-1 0 0,1 0 0,0 0 0,0 0 0,0 1 0,0-1 0,-1 0 0,1 0 0,0 0 0,0 0 0,0 1 0,-8 19 2752,-1 38-1077,3 0 0,1 94 0,22 115-1195,-5-109 472,-10-122-569,13 70-1,-13-95-364,1 0 1,1 0 0,0 0-1,0-1 1,1 0 0,0 0 0,1 0-1,0 0 1,1-1 0,9 11-1,-13-17-82,1 1-1,0-1 0,-1-1 0,1 1 0,0 0 0,0-1 1,1 0-1,-1 0 0,0 0 0,1-1 0,-1 1 0,1-1 1,-1 0-1,8 1 0,-3-2-80,0 0 1,1 0-1,-1-1 0,0 0 0,0 0 1,18-6-1,-9 1-909,0-1-1,-1-1 1,1 0 0,-2-2-1,1 1 1,23-21 0,-20 13-2182,-5 4-233</inkml:trace>
</inkml:ink>
</file>

<file path=ppt/ink/ink19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49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9 114 4224,'0'0'159,"-1"0"1,1 0-1,0 0 1,-1 0-1,1 0 1,-1 0-1,1-1 1,0 1-1,-1 0 1,1 0-1,-1 0 1,1-1-1,0 1 1,-1 0-1,1-1 1,0 1-1,0 0 1,-1-1-1,1 1 1,0 0-1,0-1 1,-1 1-1,1 0 1,0-1-1,0 1 1,0-1-1,0 1 1,-1 0-1,1-1 1,0 1-1,0-1 1,0 1-1,0-1 1,0 1-1,0 0 1,0-1-1,0 1 1,1-1-1,-1 1 1,0 0-1,0-1 1,0 1-1,0-1 1,0 1-1,1 0 1,-1-1-1,0 1 1,0-1-1,1 1 0,-1 0 1,0 0-1,1-1 1,-1 1-1,0 0 1,1-1-1,-1 1 1,0 0-1,1 0 1,-1 0-1,0-1 1,1 1-1,-1 0 1,1 0-1,-1 0 1,0 0-1,1 0 1,-1 0-1,1 0 1,0 0-1,16-8 3722,-4 5-3801,101-3 4910,50-19-3612,-114 17-962,44-15-390,-14 2-3380,-65 21-1136,-14 0 4394,-1 0 0,0 0 0,0 0 1,0 0-1,0 0 0,1 0 0,-1 0 0,0 1 1,0-1-1,0 0 0,0 0 0,0 0 0,0 0 1,1 0-1,-1 1 0,0-1 0,0 0 0,0 0 0,0 0 1,0 0-1,0 1 0,0-1 0,0 0 0,0 0 1,0 0-1,0 1 0,0-1 0,0 0 0,0 0 1,0 0-1,0 0 0,0 1 0,0-1 0,0 0 1,0 0-1,0 0 0,0 1 0,0-1 0,0 0 1,0 0-1,-1 0 0,1 0 0,0 0 0,0 1 1,0-1-1,0 0 0,0 0 0,0 0 0,-1 0 1,1 0-1,0 1 0,-4 3-3125</inkml:trace>
</inkml:ink>
</file>

<file path=ppt/ink/ink19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0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209 209 6912,'-4'14'13013,"-8"20"-8870,10-27-3999,-1 0-1,1 1 0,1 0 0,-1-1 0,1 1 0,1 0 0,-1 0 0,1 0 0,1 0 0,2 14 0,-1-15-48,0-1-1,1 1 1,0-1 0,1 1 0,-1-1 0,1 0 0,0-1-1,1 1 1,-1-1 0,1 1 0,0-1 0,1-1-1,-1 1 1,1-1 0,8 5 0,-5-4-32,0-1 0,1 0 0,-1-1 0,1 0 0,0 0 1,0-1-1,0-1 0,0 0 0,0 0 0,12-1 0,-6 0 7,0-2 0,0 0 1,0-1-1,0 0 0,-1-1 0,1-1 0,-1-1 1,0 0-1,0-1 0,-1 0 0,0-1 0,0-1 0,-1 0 1,14-13-1,-21 16-25,1 0 1,-1-1 0,-1 0-1,1 0 1,-1-1-1,0 1 1,-1-1-1,0 0 1,0 0 0,-1-1-1,0 1 1,0-1-1,-1 1 1,0-1-1,0 0 1,-1 0 0,0 0-1,-1 0 1,0 0-1,-1 0 1,-1-12-1,-1 10-39,-1 0 0,0 1 0,0-1 0,-1 1 0,0 0-1,-1 0 1,0 1 0,-1-1 0,0 1 0,0 1-1,-1-1 1,0 1 0,0 1 0,-1 0 0,0 0 0,0 0-1,-1 1 1,0 1 0,0-1 0,0 2 0,-15-6-1,9 7-72,-1 1-1,1 0 1,0 1-1,-1 0 0,1 2 1,-1 0-1,1 1 1,-23 5-1,13 0-233,0 0 1,1 2-1,0 0 0,-37 22 0,56-28 128,-1 1-1,1 0 0,1 0 1,-1 1-1,0 0 0,-8 10 1,13-13 35,-1 0-1,0 1 1,1-1 0,-1 1 0,1-1 0,0 1 0,-1-1 0,1 1 0,1 0 0,-1 0-1,0-1 1,1 1 0,-1 0 0,1 0 0,0 0 0,0 0 0,0 0 0,1 5 0,0-6-14,1 0 1,-1 1 0,1-1-1,0 0 1,-1 0-1,1 0 1,0 0 0,0-1-1,1 1 1,-1-1 0,0 1-1,0-1 1,1 0 0,-1 1-1,1-1 1,-1 0-1,1-1 1,-1 1 0,1 0-1,0-1 1,-1 1 0,1-1-1,0 0 1,-1 0 0,4 0-1,73-1-2936,-76 0 2922,68-6-2756,-48 3 1881,0 1 0,0 1 0,0 2 0,45 4 0,-66-4 1126,1 1 0,0-1 1,-1 1-1,1 0 0,-1 0 1,1 0-1,-1 1 0,1-1 1,-1 0-1,0 1 0,0 0 1,0-1-1,0 1 0,0 0 0,0 0 1,0 0-1,2 4 0,14 41 6325,-17-43-5822,2-2-111,-1 1 1,0-1-1,1 0 0,-1 1 1,1-1-1,-1-1 0,1 1 1,5 3-1,12 8 965,-10-1-670,10 10 301,0 2-1,28 46 1,-35-44-793,-1 1 1,-1 0-1,-2 1 1,11 55-1,7 115 83,-25-175-337,5 187 457,-8-155-326,1-38-53,0-1-1,-2 0 0,0 1 0,-1-1 1,0 0-1,-2 0 0,0-1 0,-12 27 0,13-34-45,0 0 0,-1-1 0,0 0-1,0 0 1,-1 0 0,0-1 0,0 1 0,0-1-1,-1-1 1,0 1 0,0-1 0,-1-1-1,1 1 1,-1-1 0,0 0 0,0-1 0,0 0-1,-13 3 1,-13-1 74,0-1 1,0-1-1,0-2 0,-62-7 0,74 4-98,0-1 1,0-1-1,0-2 0,1 0 0,0-1 0,0-1 0,1-1 0,0 0 1,-24-16-1,31 16-22,0 0 1,0 0-1,1-1 1,1-1-1,-1 0 1,2-1-1,-1 0 1,2 0-1,-12-19 1,17 24-12,0-1 0,1 1 0,0-1 0,0 1 0,1-1 1,0 0-1,0 0 0,1 0 0,0 0 0,0-1 0,1 1 1,0 0-1,0 0 0,1 0 0,0 0 0,1 0 0,-1 0 1,2 0-1,-1 0 0,6-11 0,-3 9-1,1 0 0,0 1 0,1 0 0,0 0 0,1 0 0,-1 1 0,2 0 0,-1 0 0,1 1 0,16-10 0,4 0 0,1 1 0,39-15 0,-31 16-155,0 2 0,69-14 0,17 8-6036,-94 15 2095</inkml:trace>
</inkml:ink>
</file>

<file path=ppt/ink/ink19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1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45 6784,'3'0'4482,"8"2"-1116,-11-1 1479,0-1-4654,-1 1 0,0 0 0,1-1 0,-1 1 0,0-1 0,1 1 0,-1 0 0,1 0 0,-1-1 0,1 1 0,0 0 0,-1 0 0,1 0 0,0-1 1,-1 1-1,1 0 0,0 0 0,0 0 0,-1 1 0,-2 37 93,2-28 603,0-1-674,1-1 0,0 1 1,0-1-1,1 1 0,1 0 1,-1-1-1,2 0 0,-1 1 1,1-1-1,0 0 0,1 0 1,0-1-1,1 1 0,0-1 0,0 0 1,0 0-1,1 0 0,0-1 1,1 0-1,0 0 0,0 0 1,0-1-1,1-1 0,0 1 1,0-1-1,16 8 0,-19-12-192,-1 0 1,1 0-1,0 0 0,0-1 0,-1 0 0,1 0 0,0 0 0,0 0 0,-1-1 0,1 1 0,0-1 0,-1-1 0,1 1 0,-1-1 0,1 1 0,-1-1 0,0 0 0,0-1 1,0 1-1,0-1 0,0 0 0,0 0 0,-1 0 0,1 0 0,-1-1 0,5-5 0,-1 1 17,-1 0 0,0-1 0,0 0 0,-1 0 0,0 0 0,0-1 0,-1 0 0,0 0 0,-1 0-1,0 0 1,2-14 0,-3 9-25,0 1 0,-2-1 0,1 1 0,-2-1-1,0 1 1,-1-1 0,0 1 0,-1 0 0,-7-21-1,4 29 104,5 19-29,4 23 52,6 26-58,3-1 0,2 0 0,3-1 0,37 85 0,-42-118-79,47 113 63,-52-122-51,-2 1 0,0 0-1,-1-1 1,-1 1 0,1 32-1,-4-43 1,-1 0 0,0 0-1,0 1 1,0-1 0,-1 0 0,-1 0-1,1 0 1,-1-1 0,-1 1-1,1-1 1,-1 1 0,-1-1 0,1 0-1,-1-1 1,0 1 0,-1-1-1,1 0 1,-1 0 0,-1-1 0,-7 6-1,5-5-6,-1 0 0,0 0 0,0-1 0,0 0 0,-1-1-1,1 0 1,-1-1 0,0 0 0,0-1 0,0 0 0,0-1 0,-1 0-1,-18-1 1,10-1-8,0-1-1,1 0 0,-1-1 1,1-2-1,0 0 0,0 0 1,1-2-1,0 0 1,0-2-1,0 0 0,1 0 1,-19-16-1,32 23-41,1-1 1,0 0-1,0 0 0,0 0 1,0 0-1,0 0 0,1 0 1,-1-1-1,1 0 0,0 1 1,0-1-1,0 0 0,0 0 1,0-4-1,29 3-9279,-22 0 5332</inkml:trace>
</inkml:ink>
</file>

<file path=ppt/ink/ink19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2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1005 74 5888,'0'-1'375,"-1"0"0,1-1 0,0 1 0,0 0 0,0-1 0,0 1 0,0-1 0,1 1 0,-1 0-1,0-1 1,1 1 0,-1 0 0,1 0 0,-1-1 0,1 1 0,-1 0 0,1 0 0,0 0 0,0 0 0,1-2 0,22-30 2012,-12 24-1731,-6 6 3402,-12 21-1028,-14 21-2126,-1-1 1,-1-1-1,-2-1 1,-34 39-1,-72 68 513,59-70-829,-11 16-107,-194 191 638,228-241-882,-88 52 1,54-39-94,74-46-286,0 1 0,0 0-1,0 1 1,1-1 0,0 1 0,1 1-1,-10 15 1,12-19-256,-2 1-1797,6-14-855,6-15-2947,0 10 2136</inkml:trace>
</inkml:ink>
</file>

<file path=ppt/ink/ink19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2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8064,'27'-41'6592,"-17"39"929,16-1-6202,-19 3-112,-5 0-1111,1 0 1,-1 0-1,1 0 0,-1 0 0,0 0 0,1 1 0,-1-1 1,0 1-1,1-1 0,-1 1 0,0 0 0,0 0 1,0 0-1,0 0 0,4 3 0,30 25 242,-29-24 217,83 85 2062,-29-28-1778,26 24-34,-57-53-945,2-2-1,62 47 1,-93-78 64,-1 1 1,1-1-1,0 0 0,-1 0 1,1 1-1,0-1 1,-1 0-1,1 0 0,-1 1 1,1-1-1,-1 1 0,1-1 1,-1 1-1,1-1 0,-1 1 1,1-1-1,-1 1 0,1-1 1,-1 1-1,0-1 1,1 1-1,-1 0 0,0-1 1,0 1-1,1-1 0,-1 1 1,0 0-1,0-1 0,0 1 1,0 0-1,0-1 1,0 1-1,0 0 0,0-1 1,0 1-1,0 0 0,0-1 1,0 1-1,-1 0 0,1-1 1,0 1-1,0 0 0,-1-1 1,1 1-1,0-1 1,-1 1-1,1 0 0,-1-1 1,1 1-1,-1 0 0,-1 0-422,-1 0 0,1 0 0,0 0 0,0 0 0,-1 0 0,1 0 0,-1 0 0,1-1 0,-1 1 0,1-1 0,-4 0 0,-14 0-3364</inkml:trace>
</inkml:ink>
</file>

<file path=ppt/ink/ink19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3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678 0 13568,'-52'39'6783,"15"29"-8703,32-57 12160,-56 37-10112,10-14 128,-35 37-512,21-16 0,-35 27-896,25-31 0,-10-12-2432,25-7 0</inkml:trace>
</inkml:ink>
</file>

<file path=ppt/ink/ink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3:05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269 1 2816,'-7'2'860,"3"2"2644,6 5-2983,-2-8-94,3 20 1045,-9 4-1001,0 0 1,-1-1 0,-2 1-1,-14 27 1,-9 28 242,24-58-725,0 1 0,-1-2 1,-1 0-1,-2 0 0,0 0 1,-1-2-1,0 0 0,-2 0 1,-22 21-1,-6-10-1290</inkml:trace>
</inkml:ink>
</file>

<file path=ppt/ink/ink19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4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343 376 7552,'-5'-19'12441,"9"28"-6191,-3 8-7427,-3 66 3244,0 68-749,3-131-1214,1 0 1,1 0-1,0-1 0,2 1 0,8 22 0,-10-34-113,1-1 1,0 0-1,0 0 0,1 0 0,0 0 0,0-1 0,0 0 0,1 0 0,0 0 0,0-1 0,1 0 0,0 0 0,9 5 0,-14-9 6,1 1 2,1-1 0,0 1 0,0-1 0,1 0-1,-1 0 1,0 0 0,0-1 0,0 0 0,1 1-1,-1-1 1,0-1 0,0 1 0,1-1 0,-1 1-1,0-1 1,0-1 0,0 1 0,0 0-1,0-1 1,0 0 0,4-2 0,16-9 3,1-1-1,23-18 1,-36 23-2,-4 4 7,-1-1 0,0 0 0,0 0 0,-1-1 0,1 0 0,-1 0 0,-1 0 0,0-1 0,0 0 0,0 0 0,-1 0 0,6-15 0,-6 10 18,-1 0 0,0-1 1,0 0-1,-2 0 0,0 0 1,0 0-1,-3-23 0,-3 1 30,-2-1-1,-1 1 0,-2 0 0,-1 1 1,-23-48-1,17 46 20,-2 1 1,-1 1 0,-37-48-1,51 75-58,0 2 0,-1-1 0,1 1 0,-2 0 0,1 0 0,-1 1 0,1 0 0,-1 0-1,-1 1 1,1 0 0,-17-5 0,11 5 26,-1 1 0,1 0 0,-1 2 0,1-1 1,-1 2-1,-27 2 0,7 3 23,1 1 0,1 2-1,0 2 1,0 1 0,-51 24 0,79-33-71,0 0-1,0 1 1,0 0-1,0 0 1,1 0 0,-1 1-1,1 0 1,0 0-1,0 0 1,0 0 0,0 0-1,1 1 1,0 0-1,-4 5 1,5-5 4,1 0 0,0-1 0,-1 1 1,2 0-1,-1 0 0,0 0 0,1 0 0,0-1 0,0 1 0,0 0 0,1 0 0,0 0 1,0 0-1,0-1 0,0 1 0,5 8 0,-4-5 35,1 0-1,0-1 0,1 1 1,0-1-1,0 0 1,1 0-1,0 0 1,0-1-1,0 0 1,1 0-1,0 0 1,0-1-1,1 1 1,-1-2-1,1 1 0,0-1 1,0 0-1,1 0 1,-1-1-1,1 0 1,0 0-1,8 1 1,14 3 67,-1-2 0,1-1-1,0-2 1,37-1 0,127-15 409,-39 1-237,-73 5-182,-77 7-85,1 1 0,0-2 0,0 1 0,-1-1 0,1 0 0,-1 0 0,0-1-1,1 1 1,-1-1 0,0 0 0,8-8 0,-12 11-9,-1 0 0,1 0 0,-1-1 0,0 1 1,1 0-1,-1-1 0,0 1 0,1 0 0,-1-1 0,0 1 0,0-1 0,1 1 1,-1 0-1,0-1 0,0 1 0,0-1 0,1 1 0,-1-1 0,0 1 0,0-1 1,0 1-1,0 0 0,0-1 0,0 1 0,0-1 0,0 1 0,0-1 0,0 1 1,0-1-1,0 1 0,-1-1 0,1 1 0,0 0 0,0-1 0,0 1 0,-1-1 0,1 1 1,0 0-1,0-1 0,-1 1 0,1-1 0,0 1 0,-1-1 0,1-34-7099,0 26 3113</inkml:trace>
</inkml:ink>
</file>

<file path=ppt/ink/ink19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4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4608,'8'-11'13791,"7"5"-9765,5 1-3369,23-1-2088,-19 5 4355,131-10 255,-115 4-3047,-35 6-3632,-4 1-3713,-6 0 3864</inkml:trace>
</inkml:ink>
</file>

<file path=ppt/ink/ink19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5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 10112,'0'5'4992,"20"-18"-3968,-20 13 8959,17 4-9471,-2-4 128,13 0 896,-5 0 0,20-4-1792,-9 1 0,12-1 896,-9-1 128,-37 5-4352,0 0 128</inkml:trace>
</inkml:ink>
</file>

<file path=ppt/ink/ink19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8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4 246 5120,'-1'-3'726,"0"-1"1,1 1-1,-1-1 1,1 0-1,0 1 1,0-1-1,0 1 0,0-1 1,1 1-1,0-1 1,-1 1-1,3-5 1,-1 2-101,1-1 1,0 1 0,1 0-1,-1 1 1,9-11 0,1 1 365,1 1 0,1 0 0,21-15 1,-18 18-613,1 1 1,0 0-1,0 2 0,1 0 1,0 1-1,0 1 1,0 1-1,1 1 1,0 0-1,0 2 0,31 0 1,-46 2-355,0 0 1,0 1-1,0 0 1,0 0-1,0 1 0,0 0 1,0 0-1,7 3 1,-11-3-25,1-1-1,-1 1 1,1 0 0,-1-1 0,0 1 0,0 0 0,0 1 0,0-1 0,0 0-1,0 1 1,-1-1 0,1 1 0,-1-1 0,0 1 0,0-1 0,0 1 0,0 0 0,0 0-1,0 0 1,0 5 0,0 15 21,-1 0-1,-1 0 1,-1 0-1,-1 0 1,-1-1-1,-1 1 1,-1-1 0,-1 0-1,0 0 1,-12 21-1,5-14 193,-2 0-1,0 0 1,-2-2-1,-1 0 0,-1-1 1,-40 40-1,46-54 18,0 0-1,-1 0 0,0-2 1,-33 18-1,45-26-175,-1 0 0,0 0 0,0 0 1,0-1-1,0 1 0,0-1 0,0 0 1,0 0-1,-1-1 0,1 1 0,0-1 0,-1 0 1,1 0-1,0 0 0,0 0 0,-1-1 1,1 0-1,0 0 0,0 0 0,0 0 0,0-1 1,0 0-1,0 1 0,0-2 0,0 1 1,1 0-1,-5-4 0,7 5-59,0-1 0,0 0-1,0 0 1,0 0 0,0 0 0,0 0 0,1 0-1,-1 0 1,0 0 0,1 0 0,0 0 0,0 0-1,-1 0 1,1 0 0,0-1 0,1 1 0,-1 0-1,0 0 1,1 0 0,-1 0 0,1 0-1,-1 0 1,1 0 0,0 0 0,0 0 0,0 0-1,0 0 1,0 0 0,1 1 0,-1-1 0,0 0-1,1 1 1,-1-1 0,3-1 0,0-1 15,0-1 0,1 1 0,-1 0 0,1 0 1,0 0-1,0 1 0,0-1 0,1 1 0,-1 0 0,11-3 0,-10 5 7,0 1-1,1 0 1,-1 0-1,1 0 1,-1 0-1,1 1 0,-1 0 1,0 1-1,0-1 1,1 1-1,-1 0 1,0 1-1,-1 0 1,1 0-1,0 0 0,8 7 1,-2-2 28,-1 1-1,0 1 1,-1 0-1,0 1 1,-1 0 0,12 17-1,-19-25-34,1 0-1,0 0 0,0 0 1,0 0-1,0 0 0,0-1 1,0 1-1,1-1 0,-1 0 0,1 0 1,0 0-1,0-1 0,-1 1 1,1-1-1,0 0 0,0 0 1,0 0-1,0-1 0,0 1 1,1-1-1,-1 0 0,0 0 1,0-1-1,0 1 0,0-1 0,0 0 1,5-1-1,1-1-365,0 0-1,1-1 0,-1 0 1,9-5-1,31-24-6018,-41 25 2405</inkml:trace>
</inkml:ink>
</file>

<file path=ppt/ink/ink19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8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277 126 4864,'-1'-4'618,"-1"1"0,0 0 0,1-1 1,0 1-1,0-1 0,0 1 0,0-1 0,0 1 1,1-1-1,0 0 0,-1 1 0,1-1 0,1-3 1,-1-2 265,0-1 0,0 1 1,1 0-1,3-17 1,-3 24-32,-1 2-64,0 0-21,0 0 22,0 0 84,0 0 44,0 0 42,0 0-128,9-4 1293,1 1-897,0 17-763,-9-8-364,1-1-1,-1 1 0,0-1 1,-1 1-1,1 0 0,-1-1 1,0 1-1,0 0 1,-1-1-1,-2 11 0,-19 55 495,15-50-481,-7 15 30,-1-1-1,-1 0 0,-2-2 0,-2 0 1,-1-1-1,-26 31 0,41-56-448,1-1 1,-1 0-1,-1-1 0,1 1 1,-1-1-1,0-1 0,-15 9 1,20-13 228,1 1-1,0 0 1,-1 0 0,1-1-1,-1 1 1,1-1 0,-1 1 0,1-1-1,-1 0 1,1 0 0,-1 0 0,0 1-1,1-1 1,-1-1 0,1 1 0,-1 0-1,0 0 1,1-1 0,-1 1-1,1-1 1,-1 1 0,1-1 0,-1 1-1,1-1 1,0 0 0,-1 0 0,1 0-1,0 0 1,0 0 0,-1 0 0,1 0-1,0 0 1,0 0 0,0-1 0,0 1-1,1 0 1,-1-1 0,0 1-1,0-1 1,1 1 0,-1 0 0,1-1-1,-1 0 1,1 1 0,0-1 0,0 1-1,0-1 1,-1 1 0,2-4 0,-2-7-3402,1 1-362</inkml:trace>
</inkml:ink>
</file>

<file path=ppt/ink/ink19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9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33 5888,'0'0'252,"-1"-1"0,1 0 1,0 0-1,-1 0 0,1 1 0,0-1 1,0 0-1,-1 0 0,1 0 1,0 0-1,0 0 0,0 0 0,0 1 1,0-1-1,0 0 0,0 0 0,1 0 1,-1 0-1,0 0 0,0 0 0,1 1 1,-1-1-1,1 0 0,-1 0 1,0 1-1,1-1 0,-1 0 0,1 0 1,0 1-1,-1-1 0,1 0 0,0 1 1,-1-1-1,1 1 0,0-1 0,0 1 1,-1-1-1,1 1 0,0 0 1,0-1-1,0 1 0,0 0 0,-1 0 1,1 0-1,0-1 0,0 1 0,2 0 1,-2 0 84,1 0 0,-1-1 1,1 1-1,-1 0 0,1 0 0,-1 0 1,1 0-1,-1 0 0,1 0 1,-1 1-1,1-1 0,-1 0 1,1 1-1,-1-1 0,1 1 0,1 1 1,-2-2-328,-1 1 0,1-1 1,-1 1-1,1-1 0,-1 1 0,1 0 1,-1-1-1,1 1 0,-1-1 0,1 1 1,-1 0-1,0 0 0,0-1 0,1 1 1,-1 0-1,0 0 0,0-1 1,0 1-1,0 0 0,1 0 0,-1 0 1,-8 94 4479,3-60-3404,2 71 0,3-98-1044,1 1 0,-1-1 0,2 0 1,0 1-1,0-1 0,0 0 0,1 0 0,0 0 1,0 0-1,1-1 0,0 1 0,1-1 1,6 9-1,-6-11-78,-1 0 0,0-1 0,1 0-1,0 0 1,0 0 0,0 0 0,0 0 0,1-1 0,9 4 0,-13-6-85,1 0 0,-1-1 0,1 0 0,-1 1 0,1-1 0,-1 0 0,1 0 0,-1 0 0,1 0 0,-1-1 0,1 1 0,-1-1 1,0 0-1,1 1 0,-1-1 0,0 0 0,1 0 0,-1 0 0,0-1 0,0 1 0,0-1 0,0 1 0,0-1 0,0 1 0,-1-1 0,4-4 0,2-2-1230,-1-1 0,0 1 0,0-1 0,-1-1 0,7-14 0,-3-1-2382</inkml:trace>
</inkml:ink>
</file>

<file path=ppt/ink/ink19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1:59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76 5120,'-9'-13'3090,"-3"-2"4336,12 15-7318,-1 0 0,1-1 0,-1 1 0,1 0 0,-1 0 0,1 0 0,-1 0 0,1 0 0,-1 0 0,1-1 0,-1 1 0,0 1 0,1-1 0,-1 0 0,1 0 0,-1 0 0,1 0 0,-1 0 0,1 0 0,-1 1 0,1-1 0,-1 0 0,1 0-1,-1 1 1,1-1 0,0 0 0,-1 1 0,1-1 0,-1 0 0,1 1 0,0-1 0,-1 1 0,0 0-16,1-1 1,0 0-1,-1 1 0,1-1 0,0 0 0,-1 0 0,1 1 0,0-1 0,-1 0 0,1 0 0,-1 0 0,1 1 0,-1-1 0,1 0 0,-1 0 0,1 0 0,0 0 0,-1 0 1,1 0-1,-1 0 0,1 0 0,-1 0 0,1 0 0,-1 0 0,1 0 0,-1 0 0,1 0 0,-1-1 0,1 1 0,0 0 0,-1 0 0,1-1 0,-1 1 0,1 0 0,0 0 1,-1-1-1,1 1 0,0 0 0,-1-1 0,1 1 0,0 0 0,0-1 0,-1 1 0,1-1 0,0 1 0,0 0 0,-1-1 0,1 1 0,0-1 0,0 1 0,0-1 0,0 1 0,0-1 1,0 1-1,0-1 0,0 1 0,0 0 0,0-1 0,0 1 0,0-1 0,0 0 0,0 0-47,0 0-1,0 1 1,0-1-1,0 0 1,0 0-1,0 0 1,0 0-1,0 0 1,0 0 0,0 0-1,1 1 1,-1-1-1,0 0 1,1 0-1,-1 0 1,0 0-1,1 1 1,-1-1-1,1 0 1,-1 1 0,1-1-1,0 0 1,-1 1-1,1-1 1,0 0-1,-1 1 1,1-1-1,0 1 1,0-1 0,-1 1-1,1 0 1,0-1-1,0 1 1,0 0-1,0 0 1,-1-1-1,1 1 1,1 0 0,194-9 2856,-173 9-2699,341-6 1388,-266 5-3105,-98 1 1402,0 0 0,0 0 0,0 0 0,0 0 0,0 0 0,0 0 0,0 1 0,0-1 0,0 0 0,0 0 0,0 0 1,0 0-1,0 0 0,0 0 0,0 0 0,0 0 0,0 0 0,0 0 0,0 0 0,0 1 0,0-1 0,0 0 0,0 0 0,0 0 0,0 0 0,0 0 0,0 0 0,0 0 0,0 0 0,0 0 0,0 0 0,0 0 0,0 0 0,0 1 0,0-1 0,0 0 0,0 0 0,0 0 0,1 0 0,-1 0 1,0 0-1,0 0 0,0 0 0,-1 1-3749</inkml:trace>
</inkml:ink>
</file>

<file path=ppt/ink/ink19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0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1 127 8320,'0'0'233,"0"1"1,0 0 0,0-1-1,-1 1 1,1-1-1,0 1 1,0-1-1,0 1 1,0 0 0,0-1-1,0 1 1,1-1-1,-1 1 1,0-1 0,0 1-1,0-1 1,0 1-1,1-1 1,-1 1 0,0-1-1,0 1 1,1-1-1,-1 1 1,0-1 0,1 1-1,-1-1 1,1 1-1,-1-1 1,1 0 0,-1 1-1,1-1 1,-1 0-1,1 0 1,-1 1-1,1-1 1,-1 0 0,1 0-1,-1 0 1,1 1-1,-1-1 1,1 0 0,-1 0-1,1 0 1,0 0-1,-1 0 1,1 0 0,-1 0-1,1 0 1,-1-1-1,1 1 1,0 0 0,-1 0-1,1 0 1,-1 0-1,1-1 1,-1 1 0,1 0-1,-1-1 1,1 0-1,81-15 2576,-68 14-2577,1 0 1,-1-1 0,1 0-1,-1-1 1,0-1 0,22-10 0,27-10 589,-54 23-872,0-1-1,1 0 1,-1-1-1,-1 0 1,1 0-1,10-8 1,-17 11-803,-7-26-9280,1 22 6677</inkml:trace>
</inkml:ink>
</file>

<file path=ppt/ink/ink19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0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32 7424,'0'-2'423,"-1"1"-215,1 0 0,-1 0-1,1 0 1,0 0 0,0 0 0,-1 0 0,1 0 0,0 0 0,0 0 0,0-1 0,0 1 0,0 0 0,0 0 0,0 0 0,1 0 0,-1 0 0,0 0 0,0 0-1,1 0 1,-1 0 0,1 0 0,-1 0 0,1 0 0,-1 0 0,1 0 0,1-1 0,0 1 5210,-2 1-3284,0 11 1544,6 4-3142,2 8-953,66 312 6433,-69-317-5786,-2-9-141,0 1 0,0-1 0,-1 1 1,0 0-1,-1 0 0,0 0 1,-1 0-1,0-1 0,-1 1 0,0 0 1,-3 13-1,4-22-124,0-1 1,0 0-1,0 1 1,0-1-1,0 1 0,0-1 1,0 1-1,0-1 0,0 0 1,0 1-1,-1-1 0,1 0 1,0 1-1,0-1 1,-1 1-1,1-1 0,0 0 1,0 0-1,-1 1 0,1-1 1,0 0-1,-1 1 1,1-1-1,0 0 0,-1 0 1,1 0-1,-1 1 0,1-1 1,0 0-1,-1 0 1,1 0-1,-1 0 0,1 0 1,0 0-1,-1 0 0,1 0 1,-1 0-1,1 0 1,-1 0-1,1 0 0,0 0 1,-1 0-1,1 0 0,-1 0 1,1 0-1,0-1 1,-1 1-1,1 0 0,-1 0 1,1 0-1,0-1 0,-1 1 1,1-1-1,-12-16-4111,7 4 178</inkml:trace>
</inkml:ink>
</file>

<file path=ppt/ink/ink19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1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115 262 7168,'-3'-19'9513,"-6"13"-3829,7 7-5476,0 0 0,0-1 0,0 1 0,0 0 0,1 0 1,-1 0-1,0 0 0,1 0 0,-1 0 0,1 1 0,-1-1 0,1 0 1,0 1-1,-1-1 0,1 1 0,0 0 0,-1 2 0,-1-1-127,1 1-1,0-1 0,1 1 0,-1-1 1,0 1-1,1 0 0,0 0 1,0 0-1,0 0 0,0-1 1,1 1-1,0 0 0,0 6 0,-1 8 97,0-6-99,1 0 0,0-1 0,0 1 0,2-1 0,-1 1 0,2-1-1,-1 1 1,2-1 0,-1 0 0,2 0 0,-1 0 0,1-1-1,1 0 1,0 0 0,9 12 0,-11-17-60,0 0 0,0 0 0,0 0 0,1 0 0,0-1 1,0 0-1,0 0 0,1 0 0,-1 0 0,1-1 0,0 0 0,0 0 0,0-1 0,0 1 1,1-1-1,-1-1 0,1 1 0,-1-1 0,1 0 0,-1-1 0,1 0 0,-1 0 0,1 0 1,0-1-1,-1 1 0,1-2 0,-1 1 0,8-3 0,4-4 59,0 0-1,-1-1 1,0 0-1,-1-1 1,0-2-1,-1 1 1,0-2-1,-1 0 1,0 0 0,-1-2-1,0 1 1,-1-2-1,-1 0 1,-1 0-1,0-1 1,12-28-1,-20 38-65,0 0 0,0 0 0,-1-1 1,0 1-1,0-1 0,-1 1 0,0-1 0,0 1 0,-1 0 0,1-1 0,-2 1 0,1 0 0,-1-1 0,-3-7 0,-1 0 4,-1 0 0,0 1 0,-1 0 0,0 0 0,-12-12 0,12 15-12,0 1-1,-1 0 0,-1 1 0,1 0 0,-2 1 0,1 0 1,-1 0-1,0 1 0,-1 0 0,1 1 0,-1 1 1,-1 0-1,1 0 0,-1 1 0,0 1 0,-23-4 1,25 7-25,0-1 1,0 1 0,-1 1 0,1 0 0,0 0 0,0 1 0,1 1 0,-1 0 0,0 0 0,1 1 0,0 0 0,0 1 0,0 0 0,0 1-1,1 0 1,0 0 0,0 1 0,1 0 0,0 0 0,-9 11 0,11-10-70,0 0 0,1 0-1,0 1 1,0-1 0,1 1 0,0 0-1,1 0 1,0 1 0,0-1 0,1 1-1,0 0 1,1-1 0,0 1-1,0 0 1,1 0 0,1 0 0,1 13-1,-1-18-2,0 0 0,1 0 0,-1 0 0,1 0 0,0 0 0,0-1 0,1 1 0,0-1 0,-1 1 0,1-1 0,1 0 0,-1 0 0,0 0 0,1-1 0,0 1 0,0-1 0,0 0 0,0 0 0,1 0 0,-1-1 0,1 1 0,0-1 0,0 0 0,-1-1 0,1 1 0,10 1 0,0 0-229,1 0 0,0-1 1,0-1-1,0 0 0,0-1 1,0-1-1,30-5 1,-13-1 322,0-1 0,0-2 0,-1-1 0,0-2 0,-1-1 0,44-27 0,-69 35 731,-10 6 381,3 0-1015,0 1 0,0 0 1,-1-1-1,1 1 1,0 0-1,0 0 0,0 0 1,0 0-1,0 0 1,1 0-1,-1 0 0,0 0 1,0 0-1,1 0 0,-1 0 1,0 2-1,-2 5 6,1-1-1,0 1 1,0 0-1,1 0 0,0 0 1,0 0-1,1 0 1,0 0-1,0 0 1,1 0-1,0-1 1,0 1-1,1 0 0,0 0 1,1-1-1,0 1 1,0-1-1,4 8 1,-2-6-374,0-1 1,1 1-1,0-1 0,0-1 1,1 1-1,0-1 1,0 0-1,1-1 1,0 1-1,0-2 0,0 1 1,1-1-1,0 0 1,12 4-1,-19-8 50,0 0-1,0-1 1,-1 1 0,1-1-1,0 1 1,0-1-1,0 0 1,-1 0-1,1 0 1,0 0 0,0 0-1,0 0 1,0 0-1,-1 0 1,1-1-1,0 1 1,0-1-1,-1 0 1,1 1 0,0-1-1,-1 0 1,1 0-1,0 0 1,-1 0-1,2-2 1,-3 3 218,20-10-3580</inkml:trace>
</inkml:ink>
</file>

<file path=ppt/ink/ink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0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131 516 1536,'2'-16'1359,"0"-9"2236,-6 23-2164,-6 13-904,-1 5-109,2 1 0,0 0 0,1 0 0,0 1 0,2-1-1,-9 38 1,-12 117 219,21-114-442,2 0 0,2 0-1,4 1 1,1-1 0,4 0-1,1-1 1,22 73 0,-20-102-110,2 1 0,1-2 1,1 0-1,2 0 0,30 40 1,-41-61-53,1 0-1,0 0 1,0 0 0,0-1 0,1 0 0,-1 0 0,1 0 0,0-1 0,1 0 0,-1 0 0,1-1 0,0 0 0,-1-1 0,1 1 0,1-2 0,-1 1 0,0-1 0,0 0 0,0-1-1,1 1 1,12-3 0,-11 1-1,0-1 0,0 0 0,0 0 0,0-1 1,-1-1-1,1 1 0,-1-1 0,0-1 0,0 0 0,0 0 0,-1-1 0,0 0 0,0-1 0,0 1 0,-1-1 0,0-1 0,8-11 0,7-15 39,-1 0 0,-2-1 0,-2-1 0,-1-1 0,-2 0 0,10-44 0,35-238 157,-53 252-193,-3 0 0,-2 0-1,-4 0 1,-2 1 0,-3-1-1,-4 1 1,-27-92 0,33 138-24,-1 0 1,-1 0 0,-1 1 0,0 0 0,-2 0 0,0 1 0,-23-27 0,25 34-20,0 1 0,-1 0-1,0 1 1,-1 0-1,0 1 1,0 0 0,-1 1-1,0 0 1,0 1 0,-1 0-1,1 1 1,-1 0 0,-14-2-1,16 5-13,0 1 1,0 0-1,0 1 0,-1 1 0,1-1 0,0 2 0,0-1 1,0 2-1,1-1 0,-1 2 0,0-1 0,1 1 0,-16 9 1,12-5-12,0 0 1,0 1-1,1 1 1,1 0-1,0 0 1,0 1 0,1 1-1,-18 23 1,18-18 12,0 0 0,1 1 0,1 0 1,1 1-1,0 0 0,2 0 0,0 1 0,1-1 1,1 1-1,1 0 0,0 1 0,2-1 0,2 33 1,0-45-36,0 0 0,1 0 0,1 0 0,-1 0 0,2 0 0,-1 0 1,1-1-1,0 0 0,0 0 0,1 0 0,0 0 0,0 0 0,0-1 1,1 0-1,0 0 0,0-1 0,1 0 0,0 0 0,0 0 0,0-1 1,10 5-1,12 4-954,0-1 0,1-1 1,1-1-1,33 5 0,-12-3-804</inkml:trace>
</inkml:ink>
</file>

<file path=ppt/ink/ink19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2.3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90 293 5888,'2'-1'725,"-1"-1"0,1 1-1,-1 0 1,1 0 0,-1 0 0,1 0 0,0 0 0,-1 1 0,1-1 0,0 0 0,0 1-1,-1-1 1,1 1 0,0 0 0,0-1 0,0 1 0,3 0 0,-3 1-397,0-1 0,-1 1 0,1 0 0,0-1 0,0 1 0,-1 0 0,1 0 0,-1 0 0,1 0 0,-1 0 0,1 0 0,-1 1 0,0-1 1,1 0-1,0 3 0,5 6-104,-1 1 1,0 0-1,-1 0 0,7 21 1,-3-8 1262,14 28-884,2-1-1,2-1 1,42 55-1,-49-84-508,-17-20-114,-11-10-54,-157-179-465,106 117 310,34 40 115,-31-47 0,49 66 95,0 0-1,1-1 1,0 0-1,0 0 1,2 0-1,0-1 1,-3-14-1,6 23 21,1 0 0,0 1 0,-1-1 0,2 0 0,-1 1 0,0-1 0,1 0 0,0 1 0,0-1 0,1 0 0,-1 1 0,1 0 0,0-1 0,0 1 0,0 0 0,4-5 0,-2 3 18,2 0-1,-1 1 1,1-1 0,0 1 0,0 0 0,0 0-1,1 1 1,-1 0 0,9-4 0,4 0 43,1 0 0,-1 1 0,1 2 1,1 0-1,-1 1 0,40-3 0,-34 5 72,1 2-1,-1 1 0,1 1 0,26 5 0,-47-6-249,0 0 0,1 1 0,-1-1-1,0 1 1,0 1 0,0-1 0,0 1 0,0 0 0,-1 0 0,1 1 0,-1-1-1,0 1 1,0 0 0,0 1 0,-1-1 0,1 1 0,-1 0 0,0 0 0,0 1 0,-1-1-1,0 1 1,4 7 0,-5 3-3227,-3-11-2188,1-5 1926</inkml:trace>
</inkml:ink>
</file>

<file path=ppt/ink/ink19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2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316 19 9600,'-17'-14'3655,"9"10"4293,-14 10-4042,-31 6-2778,44-11-1000,0 0 1,0 1-1,0 0 0,1 1 1,-16 7-1,11-4 222,1 2 0,0 0 0,0 1 0,1 0-1,0 0 1,1 1 0,0 1 0,0-1 0,-15 24 0,22-29-291,0 0 1,1 0-1,-1 0 1,1 0-1,0 1 1,1-1 0,-1 0-1,1 1 1,0 0-1,0-1 1,1 1 0,0-1-1,0 1 1,0 0-1,0-1 1,1 1 0,0-1-1,0 1 1,1-1-1,-1 1 1,1-1 0,1 0-1,-1 0 1,1 0-1,-1 0 1,1 0 0,1 0-1,4 5 1,-1-3-45,0 0 0,0-1 0,1 1 0,-1-1 0,1-1 0,1 0 0,-1 0 1,1 0-1,0-1 0,0 0 0,0-1 0,1 0 0,-1-1 0,1 0 0,-1 0 1,12 0-1,-7-1-558,0-1-1,1 0 1,-1-1 0,0-1 0,0 0 0,0-1 0,0 0 0,0-1 0,-1-1 0,23-10 0,9-13-3447</inkml:trace>
</inkml:ink>
</file>

<file path=ppt/ink/ink19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3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17 8704,'0'-16'6041,"-2"19"2208,2 15-1802,2-4-7857,12 79 3377,5 143 0,-12-100-1549,3 29-280,-5-64-15,19 110 0,-3-72-123,10 45 0,-30-180-10,0-1-1,0 1 1,0 0-1,0 0 1,1-1-1,-1 1 1,1-1 0,0 1-1,0-1 1,0 0-1,1 0 1,-1 0-1,1 0 1,0 0-1,-1-1 1,1 1 0,1-1-1,-1 1 1,0-1-1,0 0 1,1 0-1,4 1 1,-4-2-14,1 0-1,0-1 1,-1 1-1,1-1 1,0 0-1,-1 0 1,1-1 0,0 1-1,-1-1 1,1 0-1,-1 0 1,1-1 0,-1 1-1,0-1 1,1 0-1,-1 0 1,0-1-1,7-5 1,93-63-2323,-46 33-747,-21 10-3945,-27 20 3200</inkml:trace>
</inkml:ink>
</file>

<file path=ppt/ink/ink19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3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10496,'25'-4'5248,"26"15"-4864,-37-11 8831,9 0-9087,1 0 0,18 4 0,-4-4 128,8-11-384,-7 2 0,7-18-640,-9 11 128,6 0-2560,-9 2 128</inkml:trace>
</inkml:ink>
</file>

<file path=ppt/ink/ink19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4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0 274 11264,'27'26'7485,"-19"-18"-5750,0 1 1,1-2-1,0 1 1,13 7-1,-18-12-1684,0-1 0,0-1 1,0 1-1,1 0 0,-1-1 0,0 0 0,1 0 0,-1 0 0,1-1 1,0 0-1,-1 1 0,1-1 0,-1-1 0,1 1 0,6-2 0,5-3 207,1 0 0,-1-1-1,0 0 1,0-2 0,18-11-1,72-53 779,-103 70-1015,4-3-34,0-1 0,0 0 1,-1 0-1,0 0 0,0-1 0,0 0 0,-1 0 0,0 0 1,0-1-1,-1 0 0,0 0 0,-1 0 0,5-14 0,-7 19-31,0-1-1,0 0 1,-1 0-1,1 0 1,-1 0-1,0 0 1,0 0-1,-1 0 1,1 0-1,-1 0 1,0 0-1,0 0 1,0 1-1,0-1 1,-1 0-1,0 1 1,0-1-1,0 1 1,0-1-1,0 1 1,0 0-1,-1 0 1,0 0-1,1 0 1,-1 0-1,0 1 1,-1-1-1,1 1 1,-7-4-1,5 3-25,0 1 0,-1 0 0,0-1 0,0 2 0,1-1 0,-1 1 0,0 0 0,0 0 0,0 0 0,0 1 0,0 0 0,0 0 0,-10 2 0,1-1-102,-12 2-294,0 1-1,0 1 1,1 1-1,-1 2 0,2 1 1,-1 0-1,-31 18 0,51-24 132,1 0 0,-1 0 0,1 0 0,0 1 0,0 0 0,-4 4 0,8-8 215,0 1 0,1-1 0,-1 1 0,1-1 0,-1 1 0,1-1 0,-1 1-1,1-1 1,-1 1 0,1 0 0,0-1 0,-1 1 0,1 0 0,0-1 0,0 1-1,-1 0 1,1-1 0,0 1 0,0 0 0,0 0 0,0-1 0,0 1-1,0 0 1,0 0 0,0-1 0,0 1 0,0 0 0,0-1 0,0 1 0,1 0-1,-1 0 1,0-1 0,1 1 0,-1-1 0,0 1 0,1 0 0,-1-1 0,1 1-1,-1-1 1,1 1 0,-1 0 0,1-1 0,-1 0 0,1 1 0,-1-1 0,1 1-1,0-1 1,-1 0 0,1 1 0,0-1 0,-1 0 0,1 0 0,1 1 0,13 6-3080</inkml:trace>
</inkml:ink>
</file>

<file path=ppt/ink/ink19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4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259 11 10496,'-15'-11'2055,"19"12"2848,-1 1-4007,0 0-1,0 0 1,-1 1-1,1-1 1,-1 1-1,1 0 1,-1 0-1,3 5 1,90 133 1171,-62-96-1134,41 73 0,-66-103-819,0 1 1,-2-1-1,0 2 0,0-1 1,-2 1-1,0-1 1,-1 1-1,-1 0 1,1 20-1,-4-28-56,0-1 1,0 1-1,-1-1 1,0 0-1,-1 0 0,0 0 1,0 0-1,-1 0 0,1-1 1,-2 1-1,-9 12 1,0-2 59,0 0 0,-2-2 0,-17 17 0,23-26-74,1-1 0,-1 1 0,0-1 0,0-1 0,-1 0 0,0 0 0,1-1 0,-2-1 0,1 0 0,0 0-1,-1-1 1,1 0 0,-1-1 0,1-1 0,-1 0 0,-18-2 0,20 1-39,0-1 1,0-1-1,0 1 0,0-2 1,1 1-1,-1-1 0,1-1 1,0 0-1,0 0 0,1-1 1,-1 0-1,1 0 0,0-1 1,1 0-1,0 0 0,0-1 1,0 0-1,1 0 0,0-1 1,1 1-1,0-1 0,0 0 1,1-1-1,0 1 0,1-1 1,0 0-1,-3-17 0,6 22-1,1 0-1,0 0 0,0 1 1,0-1-1,0 0 1,1 1-1,-1-1 0,1 1 1,0 0-1,1 0 0,-1-1 1,1 2-1,0-1 1,0 0-1,0 0 0,0 1 1,5-5-1,11-8 18,42-30 1,-42 33-19,9-5-3,1 2 0,1 0 0,0 3 0,0 0 0,48-12 0,-3 0 0,2 0-610,-57 21-4,0-2-1,0-1 0,0 0 0,-1-2 0,0 0 0,-1-1 0,0 0 0,30-24 0,-27 13-3481</inkml:trace>
</inkml:ink>
</file>

<file path=ppt/ink/ink19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6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 5760,'6'3'8995,"-1"5"-3379,3 18-1558,1 30-3897,-9-53 614,3 17-440,1 0 1,1 0 0,1-1-1,0 0 1,2 0 0,17 33-1,-22-47-319,0 1-1,1-1 0,0 0 1,0 0-1,1 0 0,-1-1 0,1 0 1,0 0-1,0 0 0,0 0 1,8 3-1,-10-5-15,1-1 0,0 0 1,0 0-1,0 0 0,0 0 1,0 0-1,0-1 0,0 0 0,0 0 1,0 0-1,0-1 0,0 1 0,0-1 1,0 0-1,0 0 0,0 0 0,0 0 1,0-1-1,4-2 0,1-1 9,-1 1 0,-1-1 0,1-1 1,-1 1-1,1-1 0,-2-1 0,1 1 0,-1-1 0,0 0 0,0-1 0,-1 1 0,0-1 0,7-14 1,-1-4 151,-2-1 1,-1 0-1,6-33 1,-6 23 421,18-48 1,-26 85-575,0 0-1,0 0 1,0 0-1,0 0 0,1 1 1,-1-1-1,0 0 1,0 0-1,0 0 0,0 0 1,0 0-1,0 0 1,1 0-1,-1 0 0,0 1 1,0-1-1,0 0 1,0 0-1,0 0 1,1 0-1,-1 0 0,0 0 1,0 0-1,0 0 1,0 0-1,1 0 0,-1 0 1,0 0-1,0 0 1,0 0-1,0 0 0,1 0 1,-1 0-1,0 0 1,0 0-1,0-1 0,0 1 1,0 0-1,1 0 1,-1 0-1,0 0 0,0 0 1,0 0-1,0 0 1,0 0-1,0-1 0,0 1 1,1 0-1,-1 0 1,0 0-1,0 0 0,0 0 1,0-1-1,0 1 1,4 28 61,-1 32-219,-2 28 213,12 96 0,-10-167-41,-1 1-1,-1 0 0,-1-1 0,0 1 1,-4 24-1,2-33-14,0 0-1,-1-1 1,0 1 0,0-1 0,-1 0 0,0 0-1,0 0 1,-1-1 0,0 1 0,0-1-1,-1 0 1,-10 9 0,5-5-8,-2-1 0,1 0 0,-1-1 0,-1 0 0,1-1 0,-1 0 0,-1-1 0,0-1 0,0-1 0,0 0 0,0 0 0,-1-2 0,0 0 0,-17 1 0,31-4-34,0 0 0,0-1 0,-1 1 0,1-1 1,0 1-1,0-1 0,0 0 0,0 0 0,0 0 0,0 0 0,0 0 0,0-1 0,0 1 0,0-1 1,0 1-1,1-1 0,-1 1 0,1-1 0,-1 0 0,1 0 0,0 0 0,0 0 0,0 0 0,0 0 0,0 0 1,0 0-1,-1-3 0,0-3-220,0-1-1,0 1 1,0-1 0,1 0 0,0-15-1,1 23-1216,9 8-3777,-4 2 1642</inkml:trace>
</inkml:ink>
</file>

<file path=ppt/ink/ink19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6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1038 17 7168,'1'0'172,"0"0"0,-1 0 0,1 0-1,-1 0 1,1 0 0,0 0 0,-1-1 0,1 1 0,-1 0 0,1 0 0,-1-1 0,1 1 0,-1 0 0,1-1 0,-1 1-1,1 0 1,-1-1 0,1 1 0,-1-1 0,1 1 0,-1 0 0,0-1 0,1 1 0,-1-1 0,0 1 0,0-1 0,1 0-1,-1 1 1,0-1 0,0 0 0,-22-4 7448,20 5-7478,0 0-1,-1 1 1,1-1 0,0 1 0,0-1 0,0 1-1,0 0 1,0 0 0,0 0 0,0 0 0,0 0-1,0 1 1,0-1 0,0 0 0,1 1 0,-1 0-1,-1 1 1,-26 37 1988,5-6-1308,10-22-544,0-1 0,0 0 0,-21 11 0,-29 21 231,-163 130 792,-48 40 128,236-183-1206,22-16-419,0-1 1,-1 0 0,-1-2-1,1 0 1,-2-1-1,1 0 1,-1-2 0,-25 7-1,-3 7-414,32-11-852,16-11 1311,0 0 1,0 0-1,0 0 0,0 0 0,0 0 0,0 0 0,0 0 0,1 0 0,-1 0 0,0 0 0,0 0 0,0 1 0,0-1 0,0 0 0,0 0 0,0 0 0,0 0 0,0 0 1,0 0-1,0 0 0,0 0 0,0 0 0,1 0 0,-1 0 0,0 0 0,0 0 0,0 1 0,0-1 0,0 0 0,0 0 0,0 0 0,0 0 0,0 0 0,0 0 1,0 0-1,0 0 0,0 1 0,10-5-3199</inkml:trace>
</inkml:ink>
</file>

<file path=ppt/ink/ink19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7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8576,'1'-1'474,"-1"0"0,0 0 0,0 0 0,1 0 1,-1 0-1,1 1 0,-1-1 0,1 0 0,-1 0 0,1 0 0,0 1 1,-1-1-1,1 0 0,0 1 0,-1-1 0,1 1 0,0-1 1,0 1-1,0-1 0,-1 1 0,1-1 0,0 1 0,0 0 0,0-1 1,0 1-1,0 0 0,0 0 0,1 0 0,0 0-117,1 1-1,-1-1 1,0 1-1,0 0 0,0-1 1,0 1-1,0 0 1,0 0-1,0 1 0,0-1 1,2 3-1,4 2-224,-1 1 0,0 0 0,-1 1 0,6 8 0,4 5 467,0-1 1,1-1-1,24 21 0,-22-22-308,5 2 44,1 0 0,1-2 0,0-1 1,45 21-1,-26-14-219,-20-10-35,-14-9-101,0 0-1,-1 1 0,0 1 0,0 0 0,0 0 0,-1 1 1,9 9-1,-17-17-35,-1 1 0,1 0 0,-1 0-1,1 0 1,-1 0 0,1-1 0,-1 1 0,0 0 0,0 0 0,1 0 0,-1 0 0,0 0 0,0 0 0,0 0 0,0 0 0,0 0 0,0 0 0,0 0-1,0 0 1,0 0 0,0 0 0,-1 0 0,1-1 0,0 1 0,-1 0 0,1 0 0,-1 0 0,1 0 0,-1 0 0,1-1 0,-1 1 0,1 0 0,-1 0-1,0-1 1,1 1 0,-1-1 0,0 1 0,0 0 0,0-1 0,1 1 0,-3 0 0,0 1-556,0 0 1,0-1 0,-1 1-1,1-1 1,-1 0-1,1 0 1,-1 0-1,1 0 1,-5 0 0,-7-1-3251</inkml:trace>
</inkml:ink>
</file>

<file path=ppt/ink/ink19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2:07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711 1 10112,'-9'10'4992,"-33"13"-3201,36-17 6785,-22 27-7936,5-8 0,-38 22 896,13-8 0,-55 23-1792,23-14 0,-28 37 1024,28-21 128,10-1-1920,17-21 128</inkml:trace>
</inkml:ink>
</file>

<file path=ppt/ink/ink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1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12 433 2432,'-1'-1'154,"0"0"1,0 0-1,0 0 0,0 0 1,0 0-1,1 0 1,-1-1-1,0 1 0,1 0 1,-1 0-1,1-1 0,-1 1 1,1 0-1,-1-1 1,1-1-1,0 0 1931,0 17-624,2 6-1205,1 1 0,0-1 0,2 0 0,0-1 0,1 1 0,1-1 0,1 0 0,0-1 0,22 34 0,-24-44-217,0-1 0,0 0 0,0 0 1,1 0-1,0-1 0,0 0 0,1 0 1,0-1-1,0 0 0,0 0 1,1-1-1,12 5 0,-17-8-26,0 0 1,1 0-1,-1 0 0,0 0 1,1-1-1,-1 0 0,1 0 0,-1 0 1,0 0-1,1-1 0,-1 0 1,0 0-1,1 0 0,-1 0 0,0-1 1,0 0-1,0 1 0,0-1 1,0-1-1,0 1 0,-1-1 1,1 1-1,-1-1 0,0 0 0,1 0 1,-2-1-1,1 1 0,4-7 1,5-8 69,-1-1 0,0 0 0,-2-1 0,0 0 0,-1-1 0,-1 0 1,-1 0-1,-1 0 0,4-44 0,-6 35 30,-2-1 0,-1 0 0,-2 1-1,-1-1 1,-1 1 0,-13-49 0,13 68-99,-1-1 0,0 1 0,0 0 1,-1 1-1,0-1 0,-1 1 0,0 1 0,-1-1 1,0 1-1,-15-13 0,16 16-16,0 0 0,0 1 1,0 0-1,-1 0 0,1 1 0,-1 0 1,0 0-1,-1 0 0,1 1 0,0 1 1,-1 0-1,0 0 0,1 0 0,-1 1 1,-12 0-1,16 2-33,0 0-1,0 0 1,1 1 0,-1 0 0,0 0-1,1 0 1,0 0 0,-1 1-1,1 0 1,0-1 0,0 2 0,-6 5-1,9-8 24,0 0 0,0-1 1,1 1-1,-1 0 0,0 0 0,1 0 0,-1 0 0,0 0 0,1 0 0,0 0 1,-1 0-1,1 0 0,-1 0 0,1 1 0,0-1 0,0 0 0,0 0 0,-1 0 0,1 0 1,0 0-1,1 1 0,-1 1 0,1-2 6,0 1 0,0-1 1,0 0-1,1 0 0,-1 1 0,0-1 1,0 0-1,1 0 0,-1 0 0,1 0 0,-1 0 1,1-1-1,0 1 0,-1 0 0,1-1 0,0 1 1,-1-1-1,1 0 0,0 1 0,3-1 1,14 1 97,0-1 1,1 0 0,-1-1-1,1-2 1,-1 0 0,0-1-1,0 0 1,23-10-1,-9 4 142,52-8 0,-77 17-186,54-4 295,-58 5-316,-1 0 1,0 0-1,0 0 1,0 0 0,0 1-1,1-1 1,-1 1-1,0 0 1,0 0-1,0 0 1,0 0 0,0 1-1,-1-1 1,1 1-1,4 3 1,-7-5-53,1 1 0,-1-1-1,0 0 1,1 1 0,-1-1 0,0 0 0,0 1 0,0-1-1,1 1 1,-1-1 0,0 0 0,0 1 0,0-1 0,0 1-1,0-1 1,0 0 0,0 1 0,0-1 0,0 1 0,0-1-1,0 0 1,0 1 0,0-1 0,0 1 0,0-1 0,0 1-1,0-1 1,-1 0 0,1 1 0,0-1 0,0 0 0,0 1-1,-1-1 1,1 0 0,0 1 0,-1-1 0,1 0 0,0 1 0,0-1-1,-1 0 1,1 0 0,-1 1 0,1-1 0,0 0 0,-1 0-1,0 0 1,1 1-78,0-1 0,-1 0 0,1 0 0,-1 0 1,1 1-1,0-1 0,-1 0 0,1 1 0,-1-1 0,1 0 0,0 1 0,-1-1 0,1 0 0,0 1 0,0-1 0,-1 1 0,1-1 0,0 1 0,0-1 1,0 0-1,0 1 0,-1-1 0,1 1 0,0-1 0,0 1 0,0-1 0,0 1 0,0-1 0,0 1 0,0-1 0,0 1 0,0-1 0,1 1 0,-1-1 0,0 0 1,0 1-1,0-1 0,0 1 0,1-1 0,-1 1 0,0-1 0,0 0 0,1 1 0,-1-1 0,0 1 0,1-1 0,-1 0 0,0 0 0,1 1 0,-1-1 1,1 0-1,-1 1 0,1-1 0,8 11-1817</inkml:trace>
</inkml:ink>
</file>

<file path=ppt/ink/ink19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1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234 387 3200,'0'-21'1212,"1"18"-504,-1 0 0,0 0 0,1-1-1,-1 1 1,1 0 0,0 0 0,0 0 0,0 0 0,1 0 0,-1 0-1,3-3 1,-3 5 743,-1 1-128,0 0-1238,-7 97 5833,0 6-4626,6-51-862,0-8-105,1 0-1,2 0 1,16 82-1,-15-115-322,0 0 0,1-1-1,0 1 1,1-1 0,0 0 0,1 0-1,0-1 1,1 0 0,0 0 0,0 0-1,0-1 1,1 0 0,1 0 0,0-1-1,13 10 1,-8-10-16,-1 0 0,1-1 0,0 0-1,0-1 1,1 0 0,-1-1 0,1-1 0,0-1 0,0 0-1,29 0 1,-25-2 6,0 0 0,0-2 0,0 0 0,0-1 0,0-1 0,-1-1 0,27-10 0,-38 12 5,1-1 0,-1 0-1,1 0 1,-1-1-1,0 0 1,-1-1 0,1 1-1,-1-1 1,0 0 0,-1-1-1,1 0 1,-1 0-1,-1 0 1,1 0 0,-1 0-1,0-1 1,-1 0 0,3-10-1,3-20 4,-3-1 0,0 0 0,-3 0 0,-1 0 0,-7-67 0,4 80 0,0-14 19,-3 0-1,-1 0 0,-2 1 0,-1-1 1,-2 2-1,-29-71 0,31 90 21,-1 0-1,0 1 1,-1 0-1,-1 1 1,-25-31-1,29 41-21,0 0 1,0 0-1,-1 1 0,1 0 1,-1 1-1,-1 0 0,1 0 1,-1 0-1,1 1 0,-1 0 1,-1 1-1,1 0 0,0 1 1,-20-3-1,5 5 2,0 2 0,1 0 0,-1 1 0,1 2 0,0 1 0,0 0 0,0 2 0,-30 14 0,-5 5 30,-62 40 1,50-26-149,64-38 96,0 0 0,0 0 0,0 1-1,1 0 1,-1 0 0,1 1 0,0 0 0,0 0 0,-7 9 0,11-11 8,-1 0 0,1 1 0,0-1 0,0 1 0,1-1 0,-1 0 1,1 1-1,0-1 0,0 1 0,0-1 0,0 1 0,0-1 0,1 1 0,0-1 0,-1 1 0,1-1 0,1 0 0,-1 1 0,0-1 0,1 0 0,0 0 0,2 3 0,0 2 1,1 2 10,0 0-1,1 0 0,0-1 0,0 1 0,1-2 0,0 1 1,13 10-1,-2-5 4,2 0 0,-1-2 0,2-1 0,-1 0 0,2-1 0,-1-2 0,1 0 0,33 7 0,-30-10-69,0 0 0,1-2 0,-1 0 0,1-2 1,0-1-1,-1-1 0,1-1 0,46-10 1,-15-7-1369,-1-2 1,74-38 0,-108 48 463,48-23-2246</inkml:trace>
</inkml:ink>
</file>

<file path=ppt/ink/ink19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1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7808,'-1'0'447,"1"1"-1,-1-1 1,1 0 0,-1 0 0,1 0 0,-1 0 0,1 0-1,-1 0 1,1 1 0,-1-1 0,1 0 0,-1 1-1,1-1 1,-1 0 0,1 0 0,0 1 0,-1-1 0,1 1-1,-1-1 1,1 0 0,0 1 0,0-1 0,-1 1 0,1-1-1,0 2 1,-5 17 3589,8 31-5094,-1-35 2334,3 278 1412,3-222-2480,-4-55-73,-1-48-72,-3 24-37,-1-19 2,2-1 0,1 1 0,7-35 0,-8 53-31,2 1-1,-1 0 1,1 0 0,0 1-1,1-1 1,0 0 0,0 1-1,0 0 1,1 0 0,0 1-1,1-1 1,-1 1 0,1 0-1,1 0 1,8-6 0,101-63-325,-34 28-2907,-70 41 1210,1 1-5016,-13 5 3948</inkml:trace>
</inkml:ink>
</file>

<file path=ppt/ink/ink19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2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8704,'1'-1'333,"-1"0"0,1 0 0,0 1 0,0-1 0,0 0 0,0 1 1,0-1-1,0 0 0,0 1 0,0-1 0,1 1 0,-1 0 0,0-1 0,0 1 0,0 0 1,0 0-1,1 0 0,-1 0 0,0 0 0,0 0 0,0 0 0,0 0 0,1 0 0,-1 0 1,0 1-1,0-1 0,0 0 0,2 2 0,37 17 5346,-28-13-6021,0-1 512,0 1 1,0 0 0,0 1-1,-1 0 1,0 0 0,-1 1-1,1 1 1,-2 0 0,1 0-1,-1 1 1,11 16 0,1 5-54,37 63 339,-28-26-7579,-25-53 3796</inkml:trace>
</inkml:ink>
</file>

<file path=ppt/ink/ink19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2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68 9728,'8'0'4864,"30"-9"-4608,-28 6 7679,14-1-7423,-5 4 0,13-9 128,-9 6 0,15-13-1024,-5 8 128,5 1 128,-5 2 0,-1 1-1536,-3 4 0,-6 0-1408,2 0 1</inkml:trace>
</inkml:ink>
</file>

<file path=ppt/ink/ink19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2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 9856,'37'-16'4864,"40"-7"-5632,-60 14 8063,26-5-7551,-6-2 128,1 13-2176,-10-3 1,-17 15 895,-2 2 128</inkml:trace>
</inkml:ink>
</file>

<file path=ppt/ink/ink19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3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253 371 5376,'-13'-13'3176,"11"11"-2233,0-1-1,0 1 1,0 0 0,0 0 0,0 1-1,0-1 1,-1 0 0,1 1-1,-1-1 1,-4-1 0,-10 5 2017,-5 15-4235,15-9 1537,1 1 0,0 0 1,1-1-1,0 2 0,0-1 0,1 1 0,0-1 0,1 1 0,0 0 0,0 0 0,1 1 0,1-1 0,-1 0 0,2 1 0,0-1 0,0 1 0,2 13 0,-1-14-199,0-1 0,1 1 0,0-1 0,1 1-1,0-1 1,0 0 0,1 0 0,0 0 0,0 0 0,1-1-1,1 0 1,-1 0 0,1 0 0,0 0 0,1-1-1,0 0 1,0-1 0,1 0 0,12 9 0,-2-7-44,1-1-1,0-1 1,0-1 0,1 0 0,-1-1 0,1-1 0,0-1 0,30-1 0,-32-1-2,0 0 0,0-1 0,0-1 0,-1-1 0,1-1 0,-1 0-1,1-1 1,-1-1 0,-1 0 0,1-1 0,-1-1 0,-1-1 0,1 0 0,-2-1 0,1-1-1,-1 0 1,-1-1 0,0 0 0,0-1 0,-2-1 0,1 1 0,-2-2 0,11-18 0,-16 23 10,-1 0 0,0 0 1,-1 0-1,0 0 1,-1-1-1,0 1 0,0-1 1,-1 0-1,-1 1 1,0-1-1,0 0 1,-1 1-1,0-1 0,-1 1 1,0-1-1,-1 1 1,0 0-1,-1 0 1,0 0-1,0 0 0,-9-14 1,-1 0-23,-2 1 0,0 1 1,-2 0-1,0 1 0,-2 1 0,-36-31 0,36 36-27,1 1 0,-2 0 0,0 2 0,-1 0 0,0 1 0,0 2 0,-1 0 0,0 1 0,-1 2 0,-31-6 0,39 10 7,1 0-1,-1 2 0,0-1 0,1 2 0,-1 0 0,0 1 0,1 1 0,-1 0 1,1 1-1,0 0 0,0 2 0,1 0 0,-1 0 0,1 1 0,0 1 0,-16 12 1,23-15 8,1 0 1,-1 0 0,1 1 0,0 0-1,0 1 1,1-1 0,-1 1 0,1 0 0,1 0-1,0 0 1,0 1 0,0 0 0,1 0-1,0 0 1,0 0 0,1 0 0,0 0-1,1 1 1,0-1 0,0 1 0,1-1 0,0 1-1,1 9 1,2-5-11,1 0 1,1 0-1,0 0 0,1 0 0,0-1 1,1 0-1,0 0 0,1-1 0,0 0 1,1 0-1,0-1 0,1 0 0,20 15 1,-22-18-7,0-1 1,1-1-1,0 0 1,0 0-1,0-1 1,0 0-1,1 0 1,0-1-1,0 0 1,0-1-1,0 0 1,0-1 0,0 0-1,1 0 1,11-2-1,0 2-23,24-2-246,1-2-1,-1-2 1,-1-1-1,1-3 0,-1-2 1,72-27-1,-90 29 53,-1-1 0,1-1 0,-1-1 0,-1-2 0,-1 0 0,0-2 0,25-20 0,-50 38 360,0-1-1,0 0 1,0 1-1,0-1 0,1 1 1,-1-1-1,0 1 1,1-1-1,-1 1 0,1-1 1,0 1-1,-1-1 1,1 1-1,0 0 0,0-1 1,0 1-1,0 0 1,1 1-1,8 44 1371,27 42-235,96 143-2151,-129-227 352,1 1 0,1-1 0,-1 0 0,1 0 0,0-1 0,0 1 0,11 6 0,8 3-2806</inkml:trace>
</inkml:ink>
</file>

<file path=ppt/ink/ink19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4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142 372 8320,'-1'1'367,"0"0"0,-1 0 1,1 1-1,0-1 0,0 1 0,0-1 1,0 1-1,0-1 0,0 1 0,0-1 1,1 1-1,-1 0 0,1 0 0,-1-1 1,1 1-1,0 0 0,-1 0 1,1-1-1,0 1 0,0 0 0,0 0 1,0 0-1,1-1 0,-1 1 0,0 0 1,1 0-1,0-1 0,0 4 0,23 69 4489,-16-54-5515,-2-2 834,1-1-1,2 1 1,-1-2-1,2 1 1,0-1 0,1-1-1,0 0 1,2 0-1,0-1 1,14 12-1,-5-14 388,-15-8-231,-16-7-72,4 1-214,0 0 1,1 0-1,0 0 0,0-1 1,0 0-1,0 0 0,0 0 0,0 0 1,1-1-1,-1 1 0,1-1 0,-3-4 1,-12-13 133,-26-30 280,-69-106-1,100 135-322,1-1-1,1 0 1,1-1-1,-12-41 0,19 52-61,0-1-1,1 1 0,1-1 0,0 1 0,0-1 0,1 1 0,1-1 0,1 1 0,5-27 0,-5 34-36,0-1 0,0 0 0,1 1 0,-1-1 0,1 1 0,1 0 0,0 0 0,-1 0 0,2 0 0,-1 1 0,1 0 0,-1 0 0,2 0 0,-1 0 0,0 1 1,1-1-1,0 2 0,0-1 0,0 1 0,0-1 0,1 2 0,-1-1 0,1 1 0,0 0 0,0 0 0,7 0 0,5 0-51,1 1 0,0 1 0,-1 1 0,1 1 0,0 0 1,-1 2-1,0 0 0,20 8 0,55 7-1142,-40-10-1528,-52-9 2351,0 1 0,1-1 0,-1 1 0,0-1 0,0 1 0,0 0 0,0 0 0,0 0 0,0 0 0,0 1 0,0-1 0,0 0 0,0 1 0,0-1 0,-1 1 0,1 0 0,1 2 0,9 10-3401</inkml:trace>
</inkml:ink>
</file>

<file path=ppt/ink/ink19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4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349 48 7808,'-12'-12'2289,"-5"-6"318,10 6 4656,6 11-7171,0 1-1,1-1 0,-1 1 1,0-1-1,1 1 1,-1-1-1,0 1 0,0 0 1,0-1-1,0 1 0,1 0 1,-1 0-1,0-1 0,0 1 1,0 0-1,0 0 0,0 0 1,0 0-1,1 0 1,-1 0-1,0 0 0,0 1 1,0-1-1,0 0 0,0 0 1,1 1-1,-1-1 0,0 0 1,0 1-1,0-1 0,1 1 1,-1-1-1,-1 2 1,-25 14 151,-4 5 590,1 3 1,1 0 0,-49 55-1,68-67-654,0 1 0,1 0 0,1 0 0,0 1 0,0 0 0,2 1 0,-1-1 0,2 1 0,0 1 0,1-1 0,-4 28 0,8-38-155,-1 0 0,1 0 0,1 0 0,-1 0 0,1 0 0,0 0 0,0 0 0,0 0-1,1-1 1,-1 1 0,1 0 0,0-1 0,1 1 0,5 7 0,-3-5-14,1 0 0,0-1-1,1 1 1,0-2 0,0 1 0,0-1 0,15 9 0,0-3-165,0-1 0,1-2 1,0 0-1,0-1 0,41 6 0,-41-9-505,0-2 0,45 0-1,-58-2 151,0-1 0,0-1-1,0 0 1,-1 0 0,1-1 0,-1 0-1,1 0 1,-1-1 0,0 0-1,10-7 1,25-27-2925,-5 3-148</inkml:trace>
</inkml:ink>
</file>

<file path=ppt/ink/ink19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5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9472,'0'1'322,"-1"0"0,1 0 1,-1 0-1,1 0 0,0 0 0,-1 0 1,1 0-1,0 0 0,0 0 0,0 0 1,0 0-1,0 0 0,0 0 0,0 1 1,0-1-1,0 0 0,0 0 0,1 0 1,-1 0-1,0 0 0,1 0 1,-1 0-1,1 0 0,-1 0 0,1 0 1,0 0-1,-1 0 0,1-1 0,0 1 1,1 1-1,1 3 376,-1-1 0,0 1-1,1 0 1,-1 0 0,-1 0 0,1 0 0,1 9 0,6 133 1840,-17 298-1962,-6-229 476,1 50-269,21-7-695,-4-218-212,3 0-1,1-1 1,1 0 0,22 56-1,-29-92 102,21 40-481,-22-42 418,0 0-1,0 0 0,0-1 1,1 1-1,-1-1 1,1 1-1,-1-1 1,1 0-1,0 0 0,0 1 1,-1-1-1,1 0 1,0-1-1,0 1 1,0 0-1,0 0 0,0-1 1,0 1-1,0-1 1,0 0-1,4 1 1,3-4-596,0 0 0,-1 0 1,0 0-1,0-1 1,0 0-1,0-1 1,0 0-1,-1 0 1,0 0-1,10-11 1,-10 11 114,32-24-3038</inkml:trace>
</inkml:ink>
</file>

<file path=ppt/ink/ink19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5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11008,'-10'0'5503,"81"4"-5886,-52-4 9726,33 7-8959,-6 2 128,54 7 256,-26-9 0,54 5-1024,-30-5 0,25-7 128,-34 0 0,14-12-3200,-27 5 0</inkml:trace>
</inkml:ink>
</file>

<file path=ppt/ink/ink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2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2 375 2560,'-1'-9'1722,"7"10"112,-5 0-1700,1 1-1,-1-1 0,0 0 1,0 1-1,0-1 1,0 0-1,0 1 0,0-1 1,0 1-1,0 0 1,0-1-1,0 3 0,23 172 2022,-17-138-1307,24 74 0,-25-96-708,0-1 0,1-1 0,0 1 0,2-1 0,-1-1 0,2 0 0,15 18 0,-23-28-101,0-1 1,0 0-1,1 0 1,-1 0-1,1 0 0,-1 0 1,1-1-1,-1 1 1,1-1-1,0 0 0,0 0 1,0 0-1,0 0 1,0 0-1,0 0 0,0-1 1,0 0-1,0 1 1,4-2-1,-2 1-1,-1-1-1,1 0 1,-1-1 0,0 1 0,0-1-1,1 0 1,-1 0 0,0 0-1,-1-1 1,1 1 0,6-7-1,3-3 48,-1-2 0,0 1 0,-1-2 0,0 1-1,14-28 1,-14 19-24,-1 0-1,0-1 0,-2 0 1,-1-1-1,-1 0 1,-1 0-1,-1 0 1,-1 0-1,0-35 0,-4 18-18,-2 0-1,-2 1 0,-1-1 1,-23-76-1,25 107-24,1-1 0,-2 1 0,1 0 0,-1 0-1,-1 1 1,0-1 0,-1 1 0,0 0 0,0 1 0,-13-13 0,15 18-20,-1-1 0,0 1 0,0 0 0,0 1 0,-1 0 0,1-1 0,-1 2 0,1-1-1,-1 1 1,0 0 0,0 1 0,0-1 0,0 2 0,0-1 0,-1 1 0,1 0 0,0 0 0,-10 2 0,-28 8-85,44-9 77,-1-1 1,1 0 0,0 0 0,-1 1 0,1-1-1,0 1 1,-1-1 0,1 1 0,0 0 0,0-1-1,0 1 1,-1 0 0,1 0 0,0 0 0,0 0-1,0 0 1,0 0 0,0 0 0,1 0 0,-1 0-1,0 1 1,1-1 0,-1 0 0,0 0 0,1 1-1,-1-1 1,1 0 0,-1 2 0,2-2 9,-1 0 0,1 0-1,-1 0 1,1 0 0,0-1 0,-1 1 0,1 0 0,0 0 0,-1-1-1,1 1 1,0 0 0,0-1 0,0 1 0,0-1 0,0 1 0,-1-1-1,1 1 1,0-1 0,0 0 0,0 1 0,0-1 0,2 0 0,28 5 4,-22-4-1,67 7 319,1-5 1,84-6-1,-25 0-27,-94-5-367,-38 7-495,1-1 0,0 1 0,-1 0 0,1 0-1,0 0 1,0 1 0,0-1 0,0 1 0,0 0 0,0 1 0,5 0 0,4 8-1480</inkml:trace>
</inkml:ink>
</file>

<file path=ppt/ink/ink19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5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0 307 7168,'0'-4'981,"1"-11"1067,2 11 1113,3 7 3448,-5-1-6453,0-1 0,0 1-1,0 0 1,-1-1 0,1 1-1,-1 0 1,1-1-1,-1 1 1,0 0 0,0 0-1,1 0 1,-1-1 0,-1 1-1,1 0 1,0 0 0,-1 1-1,1 15 826,1-7-898,1-1 0,0 1 0,0 0 1,1-1-1,0 0 0,1 0 0,0 0 0,1 0 0,9 15 0,-10-19 27,1-1-1,0 1 1,0-1-1,0 0 0,0 0 1,1 0-1,0-1 0,0 0 1,0 0-1,0-1 0,1 1 1,0-2-1,-1 1 0,1 0 1,14 2-1,-6-2-65,-1-1 0,1-1 0,-1 0-1,1 0 1,-1-2 0,1 1 0,-1-2 0,1 0-1,-1-1 1,0-1 0,0 0 0,0 0-1,-1-2 1,1 1 0,-1-2 0,0 0 0,-1 0-1,14-12 1,-6 4 18,-2-1 0,0-1 0,0-1-1,-2-1 1,25-35 0,-33 43-34,-2 0 1,1 0-1,-2 0 0,1-1 1,-2 0-1,1 0 1,-2-1-1,1 1 0,-2-1 1,0 1-1,0-1 0,-1 0 1,-1-15-1,-1 22-23,0 0 0,0 1 0,-1-1 0,0 1 0,0-1 0,0 1 0,0 0 0,-1-1 0,0 1 0,0 1 0,-1-1 0,1 0 0,-1 1 0,0 0 0,0 0 0,0 0 0,-1 0 0,1 1 0,-1-1 0,0 1 0,0 0 0,0 1 0,0-1 0,-11-2 0,-2-1-41,0 1 0,-1 1 0,1 0 0,-1 2-1,0 0 1,-20 1 0,14 1-117,1 2 0,0 0 0,0 2 0,0 0 0,-44 15-1,57-15-116,1 0 0,-1 1 0,1 0 0,0 0 0,1 1 0,-1 0 0,1 1-1,1 0 1,-1 0 0,1 1 0,0 0 0,1 1 0,0-1 0,-10 16 0,16-22 114,1-1 1,-1 0 0,0 1 0,0-1 0,0 0 0,1 1-1,-1-1 1,1 1 0,-1-1 0,1 1 0,0-1-1,0 1 1,-1 0 0,1-1 0,0 1 0,0-1-1,1 1 1,-1 0 0,0-1 0,0 1 0,1-1 0,-1 1-1,1-1 1,-1 1 0,1-1 0,0 1 0,0-1-1,-1 0 1,1 1 0,0-1 0,2 1 0,0 1-208,0-1 0,0 0-1,1 0 1,-1 0 0,1-1 0,-1 1 0,1-1 0,0 0 0,6 2 0,30 5-2837</inkml:trace>
</inkml:ink>
</file>

<file path=ppt/ink/ink19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6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525 30 4992,'-1'-1'405,"1"-1"0,0 1 0,1-1 1,-1 0-1,0 1 0,0-1 0,1 1 0,-1-1 1,1 1-1,-1-1 0,1 1 0,-1-1 0,1 1 1,0 0-1,0-1 0,0 1 0,0 0 1,2-2-1,-3 3-278,0 0-1,0-1 1,1 1 0,-1 0 0,0 0 0,0 0-1,1 0 1,-1 0 0,0 0 0,1 0 0,-1 0 0,0 0-1,0 0 1,1 0 0,-1 0 0,0 0 0,0 0 0,1 1-1,-1-1 1,0 0 0,0 0 0,1 0 0,-1 0 0,0 0-1,0 1 1,0-1 0,1 0 0,-1 0 0,0 0 0,0 0-1,0 1 1,1-1 0,-1 0 0,0 0 0,0 1-1,0-1 1,6 24 1924,24 174 3106,41 98-3364,-14-63-1532,-48-195-50,-2 1 1,-1 1-1,-3-1 1,-1 1-1,-1-1 1,-3 1-1,-1 0 1,-2-1-1,-2 0 1,-1 0 0,-21 59-1,26-88-69,-1 1 1,0-1-1,-1 0 0,0 0 0,0-1 0,-1 1 1,0-1-1,-1 0 0,0-1 0,0 1 1,-1-2-1,0 1 0,-1-1 0,-14 10 0,10-12-62,0-1 0,0 0-1,0-1 1,0-1 0,0 0-1,0-1 1,-1 0 0,1-1-1,0 0 1,-1-2-1,1 1 1,0-1 0,0-1-1,-18-6 1,13 3-64,1-1 0,0 0 0,1-2 0,0 1 0,0-2 0,1 0 0,-27-24-1,31 25-14,-7-6-1,2 1 0,0-2 0,1 0 0,0-1 0,1-1 0,1 0 0,1 0 0,1-2 0,0 1 0,2-1 0,-10-29 0,14 35 17,0 0-1,2-1 1,-1 1 0,2-1 0,0 0-1,1 0 1,1 0 0,0 0 0,1 0-1,0 0 1,1 1 0,1-1-1,5-18 1,-4 22-313,0 0 0,1 1-1,0-1 1,1 1 0,0 0 0,1 0-1,0 1 1,0 0 0,1 0 0,0 1-1,1 0 1,-1 0 0,2 1 0,-1 0-1,1 1 1,0 0 0,12-6 0,0 3-1656,1 0 0,0 1 0,43-8 0,5 3-2037</inkml:trace>
</inkml:ink>
</file>

<file path=ppt/ink/ink19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7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7424,'-2'3'8621,"2"4"-3424,2 16-1999,8 21-4023,-8-35 1129,6 22 275,2 1 1,0-2 0,2 1 0,23 40-1,-30-64-556,-1 0 0,2 0 0,-1 0 0,1 0 0,0-1 0,1 0-1,-1 0 1,1 0 0,11 6 0,-13-9-19,1-1 1,0 1-1,0-1 0,-1-1 0,1 1 1,0-1-1,0 0 0,1 0 0,-1 0 0,0-1 1,0 0-1,0 0 0,0-1 0,0 0 1,7-1-1,2-3 18,-1 0 1,1-1 0,-1-1-1,-1 0 1,1-1-1,-1 0 1,0-1 0,-1-1-1,0 0 1,-1 0-1,0-1 1,0-1-1,-1 0 1,-1 0 0,0-1-1,14-26 1,-20 31 26,0 0 0,-1 0-1,0 0 1,0 0 0,1-16 0,-3 20-20,0 1-1,1 0 1,-1 0 0,-1-1 0,1 1-1,0 0 1,-1-1 0,0 1 0,1 0-1,-1 0 1,-1 0 0,1 0 0,0 0-1,-1 0 1,1 0 0,-1 0 0,-4-4-1,6 6-27,-1 1 0,1 0 0,0-1 0,0 1 0,-1 0 0,1 0 0,0 0-1,-1-1 1,1 1 0,0 0 0,-1 0 0,1 0 0,-1 0 0,1 0-1,0 0 1,-1 0 0,1-1 0,0 1 0,-1 0 0,1 0 0,-1 1 0,1-1-1,0 0 1,-1 0 0,1 0 0,0 0 0,-1 0 0,1 0 0,-1 0-1,1 1 1,0-1 0,-1 0 0,1 0 0,0 0 0,0 1 0,-1-1 0,1 0-1,0 0 1,-1 1 0,-9 20 34,8-14-29,0 0 0,1 0 0,0 0 1,0 0-1,1 10 0,6 27-6,13 48 0,1 5 0,-13-60 45,-2 0 0,-2 1 0,-2-1 0,-1 1 0,-1-1 0,-3 1 0,0-1 0,-11 36 0,11-62 15,0 0-1,-1-1 1,0 0-1,-1 0 0,0-1 1,0 1-1,-1-1 1,0 0-1,-1-1 0,0 0 1,0 0-1,-1-1 0,0 0 1,0 0-1,-1-1 1,1 0-1,-16 5 0,11-4 21,-1-1 0,0 0 0,-1-1 0,1-1-1,-1-1 1,0 0 0,0-1 0,0 0 0,0-2-1,-1 0 1,-23-3 0,32 1-89,0 0 0,0 0 0,1-1 1,-1 0-1,1 0 0,0-1 0,0 0 0,0 0 0,0-1 0,-10-9 1,13 11-160,1 0 0,0-1 0,0 1 0,0 0 0,0-1 0,1 0 0,-1 1 0,1-1 0,0 0 0,0 0 0,0-1 1,0 1-1,1 0 0,0 0 0,0-1 0,0 1 0,1-1 0,-1 1 0,1-9 0,0 12 16,0 0 0,0 0 0,0 0-1,0 1 1,0-1 0,0 0 0,0 0-1,0 0 1,1 0 0,-1 0 0,0 0 0,1 1-1,-1-1 1,0 0 0,1 0 0,-1 0 0,1 1-1,-1-1 1,1 0 0,0 1 0,-1-1 0,1 0-1,0 1 1,-1-1 0,1 1 0,0-1-1,0 1 1,-1-1 0,1 1 0,0 0 0,0-1-1,0 1 1,0 0 0,-1-1 0,1 1 0,2 0-1,12-1-3687</inkml:trace>
</inkml:ink>
</file>

<file path=ppt/ink/ink19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7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1448 0 10368,'-12'13'1044,"-52"56"9874,34-43-8907,-228 139 128,223-144-2252,-342 191 1073,169-110-435,-125 68-1221,255-119-1334,30-14-5667,44-33 4220</inkml:trace>
</inkml:ink>
</file>

<file path=ppt/ink/ink19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7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11904,'31'18'5008,"-1"2"0,45 39 1,-2-2-4014,70 29-1153,-96-60 455,-1 2 0,0 2 0,42 38 0,-73-54-642,-2-1-1,0 2 1,-1 0 0,19 30-1,-23-30-395,0 0-1,-1 0 1,-1 1-1,-1 0 1,0 0-1,4 23 1,-7-28-549,1 18-4225,-3-25 1931</inkml:trace>
</inkml:ink>
</file>

<file path=ppt/ink/ink19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8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918 0 12416,'-46'4'6143,"-11"44"-7679,48-37 12928,-34 37-11264,6-9 128,-57 51-128,23-11 128,-43 38-384,30-32 0,-15 18 0,30-24 0,3-21-1152,9-15 0,20-20-2304,3-7 0</inkml:trace>
</inkml:ink>
</file>

<file path=ppt/ink/ink19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8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1 114 7296,'0'-3'481,"1"0"0,0 0 0,0 0 0,0 1 0,0-1 0,1 0 1,-1 1-1,1-1 0,0 0 0,-1 1 0,1 0 0,0-1 0,0 1 0,1 0 0,-1 0 1,0 0-1,1 1 0,-1-1 0,1 1 0,-1-1 0,1 1 0,0 0 0,0 0 1,4-2-1,6-1 128,0-1-1,1 2 1,23-4 0,290-14 863,-61 7-2944,-220 10-776,-14 3-4698,-32 1 4109</inkml:trace>
</inkml:ink>
</file>

<file path=ppt/ink/ink19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8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5760,'-7'16'2741,"6"-14"-1931,1 0 1,0 0-1,-1-1 0,1 1 0,0 0 0,0 0 0,0 0 0,0 0 0,1 0 1,-1 0-1,0 0 0,1-1 0,0 1 0,1 4 0,4 8-149,-4-8-1368,8 20 1113,-1 0-1,-2 1 0,-1 0 0,-1 0 0,-1 0 0,1 32 0,-4-8 115,-3-1-1,-10 71 1,0-57-1461,9-47-4177,4-18 2047</inkml:trace>
</inkml:ink>
</file>

<file path=ppt/ink/ink19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49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158 133 8576,'5'-6'857,"1"0"0,0 1 0,0-1 0,0 2 1,0-1-1,1 1 0,0 0 0,0 0 0,0 0 0,0 1 0,14-4 1,33-15 1506,-37 13-1792,59-26 535,-70 33-1056,-1 1 1,1-1-1,0 1 0,0 0 1,-1 0-1,1 1 0,0-1 1,0 1-1,0 1 1,0-1-1,-1 1 0,7 1 1,-9 0 23,1 0 1,-1-1 0,0 1 0,0 0-1,0 1 1,0-1 0,-1 0 0,1 1 0,0 0-1,-1-1 1,0 1 0,0 0 0,0 0-1,0 0 1,0 1 0,0-1 0,-1 0-1,0 1 1,2 6 0,1 5 89,0 1 0,-2-1 0,2 18 1,-3-13-67,-1-1 1,-1 0 0,-1 1 0,-1-1 0,0 0 0,-1 0 0,-1 0 0,-1-1-1,-1 0 1,-18 35 0,-6 2 501,-79 100 0,63-91 21,36-50-460,0-1-1,0 0 1,-1 0 0,-1-2-1,0 1 1,0-2 0,-16 10-1,23-16-96,0 0-1,-1-1 1,0 0-1,0 0 1,0 0-1,0-1 1,0 0-1,0 0 0,0-1 1,-1 0-1,1 0 1,-1-1-1,1 0 1,-1 0-1,1-1 1,-1 0-1,-12-3 0,18 3-64,0 1 0,-1-1-1,1 0 1,0 0 0,0 0 0,0 0-1,0 0 1,0 0 0,0-1-1,0 1 1,1-1 0,-1 1-1,0-1 1,1 0 0,-1 1-1,1-1 1,-1 0 0,1 0 0,0 0-1,0 0 1,0 0 0,0 0-1,1-1 1,-1 1 0,0 0-1,1 0 1,-1-1 0,1 1-1,0 0 1,0-1 0,0 1 0,0 0-1,0-1 1,1 1 0,-1 0-1,1 0 1,-1-1 0,1 1-1,0 0 1,0 0 0,0 0-1,0 0 1,0 0 0,0 0-1,1 0 1,-1 0 0,1 0 0,-1 1-1,1-1 1,0 0 0,-1 1-1,1 0 1,0-1 0,0 1-1,0 0 1,0 0 0,0 0-1,1 0 1,-1 0 0,0 1 0,0-1-1,1 1 1,-1-1 0,0 1-1,0 0 1,1 0 0,-1 0-1,5 0 1,12 3 19,0 1-1,1 0 1,-1 1 0,-1 1-1,1 1 1,28 15 0,13 3-1,-28-13-27,123 38 12,-138-46-389,1-1 0,0 0 0,-1-1-1,1-1 1,0-1 0,32-4 0,39-4-5374,-59 8 1920</inkml:trace>
</inkml:ink>
</file>

<file path=ppt/ink/ink19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0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28 9216,'-1'-16'472,"1"4"4482,1 12-4654,0 1 0,0-1 0,-1 0 0,1 1 0,0-1 0,-1 1 0,1-1 0,0 1 1,-1-1-1,1 1 0,-1-1 0,1 1 0,-1 0 0,1-1 0,-1 1 0,1 0 0,-1-1 0,1 1 0,-1 0 0,0 0 0,0-1 0,1 1 0,-1 0 0,0 1 0,2 2-155,0 1 0,-1-1-1,0 1 1,1 0 0,-2-1 0,1 1-1,0 0 1,-1 0 0,0-1-1,0 1 1,-1 0 0,0 5 0,-1 27 555,6 211-316,3 58 853,16-131-949,-1-6-789,-21-163 349,-1 0 1,0 0 0,-1 0 0,1 0 0,-1 0 0,0 0 0,0 0 0,-3 6 0,4-11 85,-1 0 0,1 0 0,0-1 1,-1 1-1,1 0 0,-1 0 0,1-1 1,-1 1-1,0 0 0,1-1 0,-1 1 1,0 0-1,1-1 0,-1 1 0,0-1 1,0 1-1,1-1 0,-1 0 0,0 1 1,0-1-1,0 0 0,-1 1 0,1-1-45,-1-1 0,0 1 1,1 0-1,-1 0 0,0-1 0,1 1 0,-1-1 0,1 0 0,-1 1 0,1-1 1,-1 0-1,1 0 0,0 0 0,-1 0 0,1 0 0,-2-2 0,-3-2-48,0-1 0,0 1 0,0-1 0,1 0-1,0 0 1,0-1 0,0 0 0,1 0 0,0 0 0,1 0-1,-1 0 1,1-1 0,1 0 0,-1 1 0,1-1 0,1 0-1,0 0 1,0 0 0,0 0 0,1 0 0,0-1-1,1 1 1,-1 0 0,2 0 0,3-14 0,-1 6 373,1 0 1,0 1-1,1-1 0,1 1 1,0 1-1,1-1 0,18-24 1,-11 22 231,1 0 1,1 1-1,0 0 1,1 2 0,21-14-1,24-14 1090,73-37 0,-89 55-1182,8-3 265,64-22-1,-104 43-881,0 2-1,1 0 0,0 0 1,0 2-1,0 0 0,0 0 1,0 2-1,0 0 1,18 3-1,-5 5-2637,-8 1-321</inkml:trace>
</inkml:ink>
</file>

<file path=ppt/ink/ink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2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3712,'-11'4'1792,"31"5"-1152,-15-2 2944,4 12-3200,0-3 0,-4 8 128</inkml:trace>
  <inkml:trace contextRef="#ctx0" brushRef="#br0" timeOffset="1">171 306 128,'0'0'0</inkml:trace>
</inkml:ink>
</file>

<file path=ppt/ink/ink19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0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7296,'6'-4'766,"0"1"1,1-1 0,-1 1-1,1 0 1,0 0-1,0 1 1,0 0-1,0 0 1,0 1 0,1 0-1,13 0 1,-9 1 2,-1 1 1,1 0-1,-1 1 1,1 1 0,-1 0-1,21 8 1,-8 0-257,-1 1 0,0 1 0,0 1-1,-2 1 1,38 34 0,-40-31-112,1-2-1,0-1 0,1 0 0,0-2 1,40 19-1,-45-25-651,0-2 0,0 0 0,0 0 0,0-2 0,25 3 0,53 3-4591,-55-6 1364</inkml:trace>
</inkml:ink>
</file>

<file path=ppt/ink/ink19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1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240 14 9344,'1'-1'250,"-1"0"1,1 0 0,0 0 0,-1 0-1,1 0 1,0 1 0,0-1-1,-1 0 1,1 1 0,0-1-1,0 0 1,0 1 0,0-1 0,0 1-1,0-1 1,0 1 0,0 0-1,0-1 1,0 1 0,0 0 0,0 0-1,0 0 1,0 0 0,2 0-1,-3 0 65,1 1 0,0 0-1,0-1 1,-1 1 0,1 0-1,0-1 1,-1 1 0,1 0-1,0 0 1,-1 0-1,1 0 1,-1 0 0,0-1-1,1 1 1,-1 0 0,0 0-1,0 0 1,1 0 0,-1 2-1,2 28 3736,-4-7-4511,-4-4 584,-1 0 1,-1-1 0,0 0 0,-2 0-1,-20 30 1,5-8 264,-74 129 597,21-39-4274,75-123 239,3-4-300</inkml:trace>
</inkml:ink>
</file>

<file path=ppt/ink/ink19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1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597 147 11648,'-14'3'5759,"14"29"-5631,0-28 8960,-9 22-8960,0-1 128,-1 22-128,1-8 128,9 3-384,0-3 0,14 17 0,0-17 0,9 9-640,-3-13 128,12-5-1536,-7 2 0,-11-21-1280,0-2 129</inkml:trace>
  <inkml:trace contextRef="#ctx0" brushRef="#br0" timeOffset="1">0 1 13824,'43'25'6911,"51"1"-10111,-71-22 13440,71 24-10368,-23-13 128,41 4-256,-26 3 0,8-19-128,-28-3 0,-9-3-2560,-11 3 128,-18 7-640,-5-4 129</inkml:trace>
</inkml:ink>
</file>

<file path=ppt/ink/ink19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2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152 262 5120,'-35'12'2104,"3"-1"965,5-5 2531,24-5-5356,0-1-1,1 1 1,-1 0 0,0 0 0,0 0-1,1 0 1,-1 0 0,0 0 0,1 1 0,-1-1-1,1 1 1,0 0 0,0 0 0,0 0-1,0 0 1,0 0 0,0 0 0,0 1 0,0-1-1,-1 4 1,2-3-38,-1 1-1,1 0 1,0 0 0,0 1-1,1-1 1,-1 0 0,1 0 0,0 0-1,0 0 1,0 0 0,1 1-1,1 7 1,1-3-52,0 1 0,0 0 0,1-1 0,0 0 1,1 0-1,0 0 0,1 0 0,-1-1 0,1 0 0,1 0 0,13 12 0,-5-10-102,1 0 1,0-1-1,1 0 0,-1-1 0,2-1 0,-1-1 0,1-1 0,23 5 1,-28-8-38,0-1 0,0 0 0,1-1 0,-1 0 0,0-1 1,1 0-1,-1-2 0,0 1 0,22-8 0,-2-2 20,-1-2 0,40-23 0,-52 26-9,0-1 1,-1-1 0,0-1 0,23-22-1,-33 26-14,0 0-1,0 0 0,-1-1 0,-1 0 0,0 0 1,0 0-1,-1-1 0,8-20 0,-13 26-11,1 0 0,-1 1-1,0-1 1,-1 0 0,1 0-1,-1 0 1,0 0 0,-1 0-1,1 0 1,-1 1 0,0-1-1,-1 0 1,0 0 0,1 1-1,-2-1 1,1 1 0,-1 0-1,1-1 1,-6-6 0,-2-1-17,0 1 0,0 0 1,-1 0-1,-1 1 0,-20-16 1,15 15 6,-1 1 0,-1 1 0,0 0 0,0 1 0,-1 2 1,0 0-1,0 0 0,0 2 0,-1 1 0,0 0 0,-39 0 1,32 3 5,1 1 1,-1 2-1,0 1 1,1 1-1,-1 1 1,1 2-1,0 0 1,-31 15-1,55-22 14,0 1 0,1 0 0,-1 0-1,0 0 1,1 0 0,-1 0 0,1 1 0,0-1 0,-1 1-1,1-1 1,0 1 0,0 0 0,0 0 0,0 0 0,1 0-1,-1 1 1,0-1 0,1 0 0,-1 1 0,0 2-1,2-3-4,1-1 1,-1 1-1,1-1 0,-1 1 0,1-1 0,0 1 0,0-1 0,0 0 0,0 1 0,0-1 0,0 0 0,0 0 0,0 0 0,0 1 0,0-1 0,1 0 0,-1-1 0,1 1 0,-1 0 0,0 0 0,1-1 0,-1 1 0,4 0 0,16 7 46,0-2-1,0 0 0,25 2 0,-44-8-44,29 5 38,0-1 1,0-2-1,0-1 1,0-2 0,34-5-1,-3 1-13,24-1-88,213-24-5006,-248 18 1927,-13 2-191</inkml:trace>
</inkml:ink>
</file>

<file path=ppt/ink/ink19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3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207 701 6656,'-1'1'416,"0"0"0,0 0 0,0 0 0,0 0 0,0 0 0,0 0 0,1 0 0,-1 0 0,0 0 0,1 1 0,-1-1 0,1 0 0,-1 0 0,1 1 0,0-1 0,0 0 0,-1 1 0,1-1 0,0 0 0,0 1 0,0-1 0,0 0 0,1 1 0,-1-1 1,0 0-1,1 2 0,-1 19 212,-7 20 1023,4-24-1169,0 1 0,1 0-1,1 34 1,1-47-361,1 0 0,0 0-1,0 0 1,1 0 0,0 0 0,0-1 0,0 1-1,0-1 1,1 1 0,0-1 0,0 0 0,1 0-1,-1 0 1,1 0 0,0-1 0,8 7 0,-1-3-84,1 0 0,1 0 1,-1-1-1,1-1 0,0 0 1,1-1-1,-1 0 0,1-1 1,0-1-1,0 0 0,0-1 1,1 0-1,-1-1 0,0-1 1,1 0-1,-1-1 0,1 0 1,-1-2-1,0 1 0,0-2 1,0 0-1,-1 0 0,1-2 1,-1 1-1,0-2 0,0 0 1,-1 0-1,0-1 0,-1-1 1,1 0-1,9-10 0,-2-3 11,-2 0 0,0-1 0,-2-1 0,0 0 0,-2-1 0,0-1 0,8-28 0,-14 36-30,0-2 0,-2 1 0,0-1-1,-2 0 1,0 0 0,-1 0 0,-1 0-1,-1-1 1,0 1 0,-2 0 0,-6-33 0,1 22-42,-2 1 0,-1 0 0,-1 1 1,-1 0-1,-2 1 0,-1 0 1,-1 1-1,-31-41 0,33 52 6,0 0 0,-1 0-1,0 2 1,-1 0 0,-1 0 0,0 2-1,0 0 1,-2 1 0,1 1-1,-1 1 1,-1 0 0,0 2 0,-39-11-1,44 15 35,-1 1-1,1 0 0,-1 1 1,1 1-1,-1 0 0,1 1 1,-1 1-1,1 0 0,0 1 1,0 1-1,0 0 1,0 1-1,1 0 0,-1 2 1,1-1-1,1 2 0,0 0 1,0 0-1,0 2 0,1-1 1,0 1-1,1 1 0,0 0 1,-16 23-1,23-26 0,0-1 0,0 1 0,1 0 0,0 1 0,0-1-1,1 0 1,0 1 0,1 0 0,0-1 0,0 1 0,1 0 0,0-1 0,0 1-1,1 0 1,0-1 0,1 1 0,0-1 0,0 1 0,1-1 0,0 0-1,0 0 1,1 0 0,0 0 0,1 0 0,-1-1 0,1 0 0,1 0 0,-1 0-1,1-1 1,1 0 0,-1 0 0,13 8 0,6 0 6,2-1 1,0-2-1,0 0 0,1-2 1,0-1-1,0-2 0,33 4 1,236 13-1202,-12-25-6878,-206 2 4731</inkml:trace>
</inkml:ink>
</file>

<file path=ppt/ink/ink19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3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 6272,'-4'-12'4875,"8"36"1193,10 184-2142,-12-187-3630,1 3 202,0 1 1,12 41 0,-12-64-296,1-9 7,4-25 192,2-34 63,-10 53-408,1-1 0,0 1 0,1 0 0,0 1 0,2-1 0,-1 0 0,1 1 0,1-1 0,0 1 1,14-22-1,-14 26-58,1 0 0,0 0 1,1 0-1,-1 1 1,1 0-1,1 1 1,0-1-1,-1 1 0,2 1 1,-1-1-1,1 2 1,0-1-1,0 1 0,0 0 1,12-2-1,70-13-3097,3 11-4022,-65 8 4027</inkml:trace>
</inkml:ink>
</file>

<file path=ppt/ink/ink19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4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7296,'0'-9'3584,"23"18"-3072,-18-9 6399,4 15-6271,2 1 0,6 12 384,-2-8 128,4 10-1536,-1-11 128,33 13 768,-11-8 128,25-5-640,-13 1 128,8-11-1664,-17-2 128,3-11-1408,-7 1 1</inkml:trace>
</inkml:ink>
</file>

<file path=ppt/ink/ink19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4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10112,'6'3'4992,"42"3"-6016,-34-6 8575,18 3-7679,-9-3 128,25 0-128,-11 0 0,15-9-896,-10 2 128,1-2-1792,-11 2 129</inkml:trace>
</inkml:ink>
</file>

<file path=ppt/ink/ink19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4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68 10496,'-10'0'5248,"67"4"-5888,-43-4 8831,20 0-8319,-8 0 128,28-9-128,-14 2 0,17-13-640,-9 8 0,-7 1-2048,-7-2 1</inkml:trace>
</inkml:ink>
</file>

<file path=ppt/ink/ink19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5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26 232 1408,'0'0'99,"-1"1"1,1-1-1,-1 1 0,1-1 0,-1 0 1,0 0-1,1 1 0,-1-1 0,0 0 1,1 0-1,-1 0 0,0 0 1,1 1-1,-1-1 0,0 0 0,1 0 1,-1 0-1,0-1 0,1 1 1,-1 0-1,0 0 0,1 0 0,-1 0 1,0-1-1,1 1 0,-1 0 1,0-1-1,1 1 0,-1 0 0,1-1 1,-1 1-1,1-1 0,-1 1 0,1-1 1,-1 1-1,1-1 0,0 1 1,-1-1-1,1 0 0,-1 1 0,1-1 1,0 1-1,0-1 0,-1 0 1,1 1-1,0-1 0,0 0 0,0 1 1,0-1-1,0 0 0,0 1 1,0-1-1,0 0 0,0 1 0,0-1 1,0 0-1,0 1 0,1-1 0,-1 0 1,0 0-1,2-4 528,-1 1 1,1-1-1,0 1 1,0 0-1,0 0 1,1-1-1,-1 1 0,1 1 1,7-8-1,9-7-131,2 0 0,0 2-1,1 1 1,1 0 0,0 2-1,1 0 1,26-8 0,-34 14-262,0 1 1,0 1 0,1 0 0,0 1 0,0 1 0,0 1 0,1 0-1,-1 2 1,0 0 0,1 0 0,-1 2 0,22 4 0,-32-4-172,0 0 0,0 0 0,0 1 0,0 0 0,0 0 0,-1 1 1,1 0-1,-1 0 0,0 0 0,0 1 0,-1 0 0,1 0 0,-1 0 0,0 1 1,0 0-1,5 9 0,-6-7 40,0 1 0,0-1 1,-1 1-1,-1 0 0,1 0 0,-1 0 1,-1 0-1,0 0 0,0 0 0,-1 1 1,-1 16-1,-1-8 52,-1-1 0,0 0-1,-2 0 1,0 0 0,-1-1 0,0 1 0,-1-2 0,-1 1-1,-1-1 1,0 0 0,-1 0 0,0-1 0,-17 16 0,-15 8 69,-2-3 0,-1-2 0,-2-1 0,-1-3 0,-58 26 0,153-97-331,-23 26 92,0 0 0,0 2 0,2 0 0,-1 2 0,2 1 0,36-10 0,-53 18 9,0 1 0,1 0 0,-1 1-1,0 0 1,1 1 0,-1 0 0,0 1 0,1 0-1,-1 0 1,0 1 0,0 0 0,0 1 0,0 0-1,0 1 1,-1 0 0,1 0 0,-1 1 0,0 0 0,-1 1-1,17 13 1,-12-7-64,-3-3-298,1 1 0,0-2 0,16 10 0,-23-15 34,0-1 0,0 0 1,1-1-1,-1 1 0,1-1 0,-1 0 0,1 0 1,0 0-1,-1 0 0,1-1 0,0 0 0,0 0 1,-1 0-1,6-2 0,29-12-2823,0 1-64</inkml:trace>
</inkml:ink>
</file>

<file path=ppt/ink/ink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3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20 7168,'-3'-4'3584,"54"-12"-5120,-33 16 3584,2 11-4864,-11 9 128</inkml:trace>
</inkml:ink>
</file>

<file path=ppt/ink/ink19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5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258 0 10112,'-1'0'135,"1"0"-1,-1 0 1,1 1 0,0-1 0,-1 0 0,1 0 0,0 0-1,-1 0 1,1 0 0,0 1 0,-1-1 0,1 0 0,0 0-1,0 1 1,-1-1 0,1 0 0,0 0 0,0 1 0,-1-1-1,1 0 1,0 1 0,0-1 0,0 0 0,0 1 0,-1-1-1,1 0 1,0 1 0,0-1 0,0 0 0,0 1 0,0-1-1,0 0 1,0 1 0,0 0 0,1 21 327,0-2 5834,-1-10-5884,0 46 1277,-13 111 1,10-150-1658,0 0 1,-1 0-1,-1-1 1,-1 1-1,0-1 1,-1 0-1,-1-1 1,-1 0-1,0 0 1,0-1-1,-15 17 1,-72 57-1846,95-87 1707,1 0 1,-1 0-1,-1 0 1,1 0 0,0 0-1,0 0 1,0-1-1,0 1 1,-1 0 0,1-1-1,0 1 1,0-1-1,-1 1 1,1-1 0,0 0-1,-1 0 1,1 0-1,-1 1 1,1-1 0,0 0-1,-1-1 1,1 1-1,0 0 1,-1 0 0,1 0-1,0-1 1,-1 1-1,1-1 1,-2 0 0,2-1-95,0 1 1,0 0 0,0 0 0,0-1 0,0 1-1,0 0 1,0-1 0,1 1 0,-1-1 0,1 1-1,-1-1 1,1 1 0,0-1 0,-1 1 0,1-1-1,0 1 1,0-1 0,0 0 0,0 1 0,1-1-1,-1 1 1,0-1 0,0 1 0,1-1 0,0-2 0,16-46-3777,24-48 0,29-47 1081,-20 44 3225,-45 90 492,1 1 0,0-1 0,0 1 0,11-13 0,-16 22-643,0-1 0,0 1-1,0 0 1,0 0 0,0 0 0,0-1-1,0 1 1,1 0 0,-1 1 0,0-1-1,1 0 1,-1 0 0,0 0 0,1 1-1,-1-1 1,1 1 0,-1-1 0,1 1-1,-1 0 1,1-1 0,0 1 0,-1 0-1,1 0 1,-1 0 0,1 0 0,0 0-1,-1 1 1,1-1 0,-1 0 0,1 1-1,-1-1 1,1 1 0,-1 0 0,0-1-1,1 1 1,-1 0 0,1 0 0,-1 0-1,0 0 1,0 0 0,0 0 0,2 1-1,10 14 517,0 0 0,-2 0-1,1 1 1,-2 0 0,11 25-1,34 100 1424,2 3-318,-53-138-1749,-1-1 0,1 0 0,0 0 1,1 0-1,0-1 0,0 1 0,0-1 1,0 0-1,1 0 0,0-1 0,0 0 1,8 5-1,-11-8-185,-1 1 0,1-1-1,0 0 1,0 0 0,0 0 0,0-1 0,0 1 0,0-1 0,0 1-1,0-1 1,1 0 0,-1 0 0,0 0 0,0-1 0,0 1-1,0-1 1,0 0 0,0 0 0,0 0 0,0 0 0,0 0 0,-1 0-1,1-1 1,0 0 0,-1 1 0,1-1 0,-1 0 0,0 0-1,1 0 1,-1-1 0,3-3 0,14-24-2789,-4 5-276</inkml:trace>
</inkml:ink>
</file>

<file path=ppt/ink/ink19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6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86 10752,'0'20'5376,"52"-8"-5760,-38-12 9215,38 0-8319,-10 0 0,47-9 128,-23 6 0,57-21-896,-35 1 0,30 4 256,-29 3 128,-4 3-3072,-19 3 0,-15 20-512,-8-6 129</inkml:trace>
</inkml:ink>
</file>

<file path=ppt/ink/ink19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6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15 111 7552,'-15'7'3712,"40"-18"-2944,-16 6 6015,23-15-6015,-3 10 0,36-10 128,-13 8 128,42-1-1536,-23 10 128,29-1 256,-26 0 128,6 1-2048,-19 3 128,-10-9-895,-8 5-1</inkml:trace>
</inkml:ink>
</file>

<file path=ppt/ink/ink19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7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8832,'-10'9'8867,"9"6"-4686,11 22-3392,0-4 285,30 279-48,-18-179-3780,-13-96-2366,-4-23 2049</inkml:trace>
</inkml:ink>
</file>

<file path=ppt/ink/ink19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7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50 463 5760,'-2'3'685,"1"-2"-512,1 0 1,0-1-1,-1 1 1,1 0-1,-1 0 1,1-1-1,0 1 1,-1 0-1,0-1 1,1 1-1,-1-1 1,1 1-1,-1-1 1,0 1 0,1-1-1,-1 1 1,0-1-1,1 0 1,-1 1-1,0-1 1,0 0-1,1 1 1,-1-1-1,0 0 1,0 0-1,0 0 1,1 0-1,-3 0 1,3 6 5476,1 23-1615,4-19-3954,-1 1-1,1-1 0,1 0 1,0-1-1,0 1 1,1-1-1,0 0 1,0-1-1,1 1 1,1-2-1,-1 1 1,1-1-1,0 0 1,1-1-1,0 0 1,0-1-1,0 0 1,0 0-1,1-1 1,0-1-1,0 1 1,0-2-1,0 0 1,0 0-1,0-1 1,1 0-1,-1-1 1,0 0-1,1-1 0,-1 0 1,0-1-1,1 0 1,-1-1-1,-1 0 1,1-1-1,0 0 1,-1-1-1,0 0 1,0 0-1,0-1 1,0 0-1,-1-1 1,14-13-1,-10 6-37,-1 0 0,0 0-1,-1-1 1,-1-1 0,0 0-1,-1 0 1,-1-1 0,0 0-1,-2 0 1,0-1 0,0 0-1,-2 0 1,0 0 0,2-29-1,-5 35-14,-1-1-1,0 0 1,-1 1 0,0-1-1,-1 1 1,0-1-1,-1 1 1,0 0 0,-1 0-1,-1 0 1,0 1 0,0-1-1,-1 1 1,0 0-1,-1 1 1,-13-16 0,9 15-24,-1 0 1,0 0-1,0 2 1,-1-1-1,-1 2 1,1-1 0,-1 2-1,-1 0 1,1 1-1,-1 0 1,0 1-1,-1 1 1,-27-5 0,28 7-13,-1 0 0,1 2 1,-1-1-1,1 2 1,-1 0-1,1 1 1,0 0-1,-1 1 1,1 1-1,1 0 1,-1 2-1,1-1 1,-1 2-1,2 0 1,-1 0-1,-13 10 1,25-15-3,0 0 1,0-1-1,0 1 1,0 0 0,0 0-1,0 0 1,1 1 0,-1-1-1,1 0 1,-1 1 0,1-1-1,0 1 1,0-1 0,0 1-1,0-1 1,1 1 0,-1 0-1,1 0 1,-1-1-1,1 1 1,0 0 0,0 0-1,0-1 1,0 1 0,1 0-1,-1 0 1,1-1 0,0 1-1,1 4 1,1-1-49,0 0 0,1 0 0,0 0 0,0-1 1,0 1-1,1-1 0,-1 0 0,1 0 0,0-1 0,11 8 0,6 2-398,1 0 0,0-2 0,1-1 0,0 0-1,1-2 1,0-1 0,0-1 0,51 7 0,-55-11 138,0-2 1,0 0 0,0-1-1,0-1 1,0-1-1,0-1 1,0-1 0,-1 0-1,0-2 1,0 0-1,29-14 1,-11-5 441,-36 24-61,0-1 0,0 1 0,-1-1 0,1 1 0,-1-1 0,1 0 0,-1 0 0,0 1 0,0-1 0,0 0 0,0 0 0,0 0 0,0 0 0,0-1 0,0 1 0,-1 0 0,1-3 0,-1 5-17,0-1-1,0 0 0,0 0 1,0 1-1,0-1 0,0 0 1,0 1-1,0-1 0,-1 0 1,1 1-1,0-1 0,0 0 1,-1 1-1,1-1 0,0 0 0,-1 1 1,1-1-1,-1 1 0,1-1 1,0 0-1,-1 1 0,1-1 1,-1 1-1,0 0 0,1-1 1,-1 1-1,1-1 0,-1 1 1,0 0-1,1 0 0,-1-1 1,0 1-1,1 0 0,-1 0 0,0 0 1,0 0-1,1-1 0,-1 1 1,0 0-1,1 1 0,-1-1 1,0 0-1,1 0 0,-1 0 1,0 0-1,0 0 0,1 1 1,-1-1-1,0 0 0,1 1 1,-1-1-1,1 0 0,-2 1 0,-1 1 196,-1-1-1,1 1 0,-1 0 0,1 1 0,0-1 0,-1 0 0,1 1 0,-4 5 0,1 1 59,2 0 0,-1 1-1,1 0 1,1 0 0,0 0-1,0 0 1,1 1 0,0-1-1,1 1 1,0-1 0,2 21-1,0-19-237,0 1 0,1-1-1,1 0 1,0 0 0,0-1 0,1 1-1,1-1 1,0 1 0,1-1-1,0-1 1,0 1 0,1-1 0,13 15-1,-8-11-322,1-1-1,1 0 0,19 15 0,-21-19-614,1-1 0,0 0 0,1 0 0,14 5 0,2-2-2473</inkml:trace>
</inkml:ink>
</file>

<file path=ppt/ink/ink19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8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0 488 7296,'32'39'12970,"-4"-1"-11221,-8-11-1270,1-1-1,41 41 0,-4-6 839,50 56 283,-100-114-1539,-15-21-122,-44-57 62,22 34-12,-33-64 0,38 56-4,3-2-1,2 0 1,2-2 0,2 1 0,3-2-1,-7-72 1,18 117 46,1 0-1,0 0 0,0 0 1,1 0-1,0 0 0,1 0 1,0 0-1,0 0 0,1 1 1,0-1-1,1 1 0,0 0 1,7-12-1,-8 15-19,1 1 1,0-1-1,0 1 0,1 0 0,-1 0 1,1 0-1,0 1 0,0 0 0,0 0 1,1 0-1,-1 0 0,1 1 0,-1 0 1,1 0-1,0 1 0,0-1 0,-1 1 1,1 0-1,0 1 0,11 0 1,-3 0-708,-1 1 1,1 1-1,0 0 1,24 8-1,7 3-2632</inkml:trace>
</inkml:ink>
</file>

<file path=ppt/ink/ink19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8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331 28 8448,'0'-1'236,"0"0"0,0 0 0,0 0 1,0 0-1,0 0 0,0 0 0,-1 0 1,1 0-1,0 0 0,-1 0 0,1-1 1,0 1-1,-1 0 0,1 1 0,-1-1 1,1 0-1,-1 0 0,0 0 0,1 0 1,-1 0-1,0 0 0,0 1 0,0-1 1,1 0-1,-3 0 0,1 0 124,0 1 1,0-1-1,0 1 0,0 0 0,0-1 1,0 1-1,0 0 0,0 0 0,0 1 1,0-1-1,0 0 0,0 1 0,-2 0 0,-9 3 517,1 1 0,0 1 0,-16 9 0,25-13-1107,-1 0 299,-29 16 354,1 3 0,-39 29 1,64-44-322,0 0-1,1 0 1,0 0 0,0 1-1,0 0 1,1 0 0,0 1-1,0 0 1,0-1 0,1 1-1,1 1 1,-1-1 0,1 0-1,1 1 1,-2 9 0,3-14-71,1-1 1,0 1 0,0-1 0,0 1 0,1 0 0,-1-1-1,1 1 1,0-1 0,0 1 0,0-1 0,0 1-1,1-1 1,-1 0 0,1 0 0,0 1 0,0-1 0,0-1-1,1 1 1,-1 0 0,0 0 0,1-1 0,0 1 0,0-1-1,5 3 1,3 2-100,1-1-1,-1 0 0,1-1 1,0-1-1,19 5 1,6-1-811,-1-2 1,2-2 0,-1-1 0,0-2 0,63-6-1,-80 3-187,0 0-1,0-2 0,-1 0 1,0-1-1,29-12 1,12-5-2262</inkml:trace>
</inkml:ink>
</file>

<file path=ppt/ink/ink19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9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17 8192,'-41'-16'4096,"36"43"-4096,5-22 7551,8 6-7039</inkml:trace>
</inkml:ink>
</file>

<file path=ppt/ink/ink19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9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10496,'-9'16'5248,"47"-4"-3585,-29-12 5249,28 23-6912,-9-3 128,47 0-128,-13-4 128,56-4-128,-33-1 0,55-27-256,-37 5 128,15-5-384,-28 4 0,-10 4-768,-24 5 128,-19 3-2048,-9 0 129</inkml:trace>
</inkml:ink>
</file>

<file path=ppt/ink/ink19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3:59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9 115 5120,'-9'3'1629,"13"-3"1396,20-9 1345,-19 5-4044,0 0 0,0 0 0,-1-1 0,1 0 0,-1 0 1,-1 0-1,1-1 0,2-5 0,-4 9-148,-1 0 0,0 0 0,1 0-1,-1 0 1,0 0 0,-1 0 0,1-1 0,0 1-1,0 0 1,-1-1 0,0 1 0,1 0 0,-1-1 0,0 1-1,0 0 1,0-1 0,-1 1 0,1-1 0,0 1 0,-1 0-1,0-1 1,1 1 0,-1 0 0,-1-2 0,2 3-140,0 1 0,0 0 0,-1 0 0,1 0 0,0 0 0,0 0 0,0 0 0,0 0 0,0-1 0,-1 1 0,1 0 0,0 0 0,0 0 1,0 0-1,0 0 0,-1 0 0,1 0 0,0 0 0,0 0 0,0 0 0,-1 0 0,1 0 0,0 0 0,0 0 0,0 0 0,0 0 0,-1 0 0,1 0 0,0 0 0,0 0 1,0 1-1,0-1 0,-1 0 0,1 0 0,0 0 0,0 0 0,0 0 0,0 0 0,0 0 0,0 1 0,-1-1 0,1 0 0,0 0 0,0 0 0,0 0 0,0 1 1,-7 13 941,-3 26 283,7 6-807,1 0 0,3-1 1,7 59-1,2 33-84,-11-17-69,-20 135 0,0-2 136,19-218-399,0-11 37,1-1 1,1 1 0,5 42 0,-5-62-82,0 0 1,1 0-1,0 0 1,0 0 0,0 0-1,1 0 1,-1-1 0,1 1-1,0 0 1,0-1-1,0 1 1,1-1 0,-1 0-1,1 1 1,0-1 0,0 0-1,0-1 1,0 1-1,0 0 1,0-1 0,1 0-1,-1 0 1,1 0 0,0 0-1,0-1 1,0 1-1,7 1 1,-6-3-179,1 1 0,-1-1 0,1 0 0,-1 0 0,0-1-1,1 0 1,-1 0 0,0 0 0,0-1 0,0 1 0,8-5 0,50-31-3743,-51 29 2889,31-17-2570</inkml:trace>
</inkml:ink>
</file>

<file path=ppt/ink/ink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4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261 412 2432,'1'5'274,"1"-1"-1,0 0 1,-1 0-1,2 0 1,-1 0 0,0 0-1,1 0 1,-1-1 0,1 1-1,0-1 1,1 1-1,-1-1 1,0 0 0,5 2-1,11 15 60,-15-17-271,0 1-1,1 0 0,-1-1 1,1 0-1,-1 0 1,1 0-1,0-1 1,0 0-1,0 1 0,0-2 1,0 1-1,1-1 1,-1 1-1,0-2 1,1 1-1,-1 0 0,1-1 1,-1 0-1,1-1 1,6 0-1,12-3 305,1 0 0,-1-2 0,27-10 0,-29 9-133,-10 3-108,0-1 1,0 0 0,0-1-1,-1 0 1,0-1 0,0 0-1,-1-1 1,0 0 0,0-1-1,-1 0 1,0 0 0,-1-1-1,0 0 1,0 0 0,10-21-1,-14 24-68,0 0-1,-1-1 0,0 1 1,-1-1-1,0 0 1,0 0-1,0 0 1,-1 0-1,0 0 0,-1 0 1,0 0-1,0 0 1,0 0-1,-1 0 0,-1 0 1,1 0-1,-1 0 1,-1 0-1,1 1 0,-1-1 1,-1 1-1,1-1 1,-1 1-1,-1 0 1,-7-10-1,1 5-15,-1 0-1,-1 1 1,1 0 0,-2 0-1,1 2 1,-1 0 0,-1 0-1,0 2 1,0-1 0,0 2-1,-1 0 1,0 1 0,0 1-1,0 0 1,-28-2 0,21 3-58,1 2 0,0 1 0,-1 1 0,1 0 0,0 2 0,0 1 0,0 0 1,0 2-1,1 0 0,0 2 0,-24 11 0,30-12-41,1 1-1,0 1 1,1 0 0,0 1-1,0 0 1,1 1 0,1 1-1,0 0 1,0 0 0,1 1 0,1 0-1,0 1 1,0 0 0,-11 28-1,19-38 45,0 0 0,0 0-1,0 0 1,1 0 0,-1 1 0,1-1-1,0 0 1,0 1 0,1-1 0,-1 0-1,1 0 1,0 0 0,0 0-1,1 0 1,-1 0 0,1 0 0,0 0-1,0 0 1,0 0 0,0-1 0,0 1-1,1-1 1,0 0 0,0 0-1,0 0 1,0 0 0,0 0 0,1 0-1,-1-1 1,1 0 0,-1 0 0,1 0-1,4 2 1,8 3-35,-1-1 1,1 0-1,0-1 0,1-1 1,-1 0-1,1-1 0,19 1 1,-13-4 56,1-1 0,-1-1 0,1-1 0,-1 0 0,0-2 0,24-9 0,135-54 62,-155 57-68,15-9 218,0-1 1,59-41-1,-105 68-147,1 0-1,0 1 1,0 0 0,1 0 0,0 0 0,0 0-1,1 0 1,-1 0 0,2 1 0,-1-1 0,1 0-1,0 1 1,1-1 0,-1 0 0,1 0-1,1 1 1,0-1 0,3 10 0,0-6 12,0-1 1,0 0 0,1-1-1,0 1 1,1-1 0,0 0-1,1-1 1,-1 0 0,1 0-1,1 0 1,14 9 0,-8-7 54,0 0 0,0-2 0,0 0 0,1 0 0,28 8 0,-35-13-146,1-1 1,-1-1-1,1 1 1,0-1-1,-1-1 0,1 0 1,0 0-1,-1-1 1,1 0-1,-1-1 1,1 0-1,9-3 1,7-4-324,-14 7-211,-1-2-1,0 1 1,-1-1 0,1-1-1,-1 0 1,1-1 0,-1 0 0,-1 0-1,1-1 1,13-13 0,2-13-1508</inkml:trace>
</inkml:ink>
</file>

<file path=ppt/ink/ink19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0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3 195 8320,'1'18'11960,"-2"12"-7021,-1-10-4974,2-1 0,0 1 0,1 0 1,4 24-1,-4-37 123,1 0 1,0 0-1,0 0 1,1 0 0,-1 0-1,2-1 1,-1 1-1,1-1 1,-1 0 0,2 0-1,-1 0 1,1 0 0,0-1-1,0 0 1,0 0-1,1 0 1,0-1 0,0 0-1,0 0 1,0 0-1,0-1 1,1 0 0,0 0-1,0-1 1,13 4 0,-8-5-67,0 0 1,0-1 0,0-1-1,0 0 1,0 0 0,0-1 0,0-1-1,0 0 1,-1 0 0,1-1-1,-1-1 1,0 0 0,0 0 0,-1-1-1,1 0 1,11-11 0,-11 9-11,-1 0 1,0-1 0,0-1-1,-1 0 1,-1 0 0,0 0-1,0-1 1,-1 0 0,0-1-1,-1 0 1,0 0 0,-1 0-1,0-1 1,4-18-1,-8 21 0,0 1-1,-1-1 0,0 1 0,0-1 0,-1 1 0,0 0 0,-1-1 0,0 1 0,0 0 0,-1 0 0,0 0 0,-1 0 0,0 1 0,0-1 0,-1 1 0,0 0 0,0 0 0,-1 1 0,0 0 0,-14-13 0,13 13-43,-1 0 0,0 1 0,-1 0 1,1 0-1,-1 1 0,0 0 0,0 0 0,-1 1 0,0 0 1,1 1-1,-1 0 0,0 1 0,0 0 0,-1 0 0,1 1 1,0 1-1,-1-1 0,1 2 0,-12 1 0,9 0-167,2-1-150,0 1 1,1 1-1,-21 6 0,30-9 229,0 0 0,0 1-1,0-1 1,0 1 0,0-1-1,0 1 1,0-1-1,0 1 1,0 0 0,0-1-1,0 1 1,0 0-1,0 0 1,0-1 0,0 1-1,1 0 1,-1 0 0,0 0-1,1 0 1,-1 0-1,1 0 1,-1 1 0,1-1-1,-1 0 1,1 0 0,0 0-1,-1 0 1,1 0-1,0 1 1,0-1 0,0 0-1,0 0 1,0 0-1,0 1 1,1-1 0,-1 0-1,0 0 1,0 0 0,1 0-1,-1 0 1,1 0-1,-1 1 1,2 0 0,17 21-3080,1 1-149</inkml:trace>
</inkml:ink>
</file>

<file path=ppt/ink/ink19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1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555 1 5888,'-12'1'1989,"15"4"3108,13 18-749,55 126-2046,-41-90-1454,-2 1 1,-2 2-1,24 92 1,-15 46 483,-32-166-1001,-1-1 0,-1 1 0,-2 0 0,-6 36 0,5-61-211,-1 1 1,0-1 0,0 1 0,-1-1 0,0 0 0,0 0 0,-1-1 0,0 1 0,-1-1-1,0 0 1,0 0 0,-1-1 0,0 0 0,0 0 0,0-1 0,-1 0 0,0 0-1,-1 0 1,1-1 0,-1-1 0,0 0 0,0 0 0,0 0 0,-1-1 0,1 0 0,-18 2-1,8-2 1,1-1-1,-1-1 0,1-1 0,-1 0 1,0-1-1,1-1 0,-1-1 0,1-1 1,0 0-1,-24-10 0,18 5-49,0-2 0,1 0 0,1-2 1,0 0-1,0-2 0,2 0 0,0-2 0,-27-26 0,26 22-14,1-1 0,0 0 0,-27-43-1,40 55-52,2 1 0,-1-1-1,1 0 1,1-1-1,0 1 1,0-1-1,1 1 1,0-1 0,1 0-1,0-1 1,1 1-1,0 0 1,1-14-1,1 20-85,0 0-1,1 1 1,-1-1-1,1 0 1,0 1-1,0-1 0,0 1 1,1 0-1,0 0 1,-1 0-1,1 0 1,1 0-1,-1 1 0,0-1 1,1 1-1,0 0 1,0 0-1,0 0 1,0 0-1,0 1 0,1 0 1,-1 0-1,1 0 1,-1 0-1,9-1 1,1-1-869,1 1 1,0 0 0,0 1-1,0 1 1,1 1 0,-1 0 0,18 2-1,22 5-2889</inkml:trace>
</inkml:ink>
</file>

<file path=ppt/ink/ink19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3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41 7040,'-1'0'628,"0"0"0,0 1 1,0-1-1,0 1 0,1-1 0,-1 1 1,0-1-1,0 1 0,1 0 0,-1-1 1,0 1-1,1 0 0,-1 0 0,1-1 1,-1 1-1,1 0 0,-1 0 0,1 0 1,-1 1-1,1 20 3470,18 29-5427,-11-34 2890,10 38-401,-12-36-897,0-1 1,2 1-1,0-1 1,1-1-1,11 19 1,-17-32-233,1 0 0,0-1 1,0 1-1,0-1 0,0 0 0,0 0 0,1 0 1,-1 0-1,1 0 0,0-1 0,0 1 1,0-1-1,0 0 0,1-1 0,-1 1 1,0-1-1,1 0 0,-1 0 0,1 0 1,-1 0-1,1-1 0,-1 0 0,1 0 0,0 0 1,-1 0-1,9-2 0,-4-1 2,1 0 0,-1 0-1,1-1 1,-1 0 0,0-1 0,-1 0-1,1 0 1,-1-1 0,0 0 0,0 0-1,-1-1 1,0 0 0,0 0 0,8-11-1,-5 3 44,0 1 1,0-2-1,-1 1 0,-1-1 0,-1 0 0,11-34 0,-5-21 438,-13 65-431,1 1 1,-1-1-1,0 1 0,-1-1 0,0 1 0,0-1 1,0 1-1,0 0 0,-1-1 0,-3-7 0,5 13-80,0-1-1,0 1 0,0 0 0,0 0 0,0 0 0,0 0 1,0-1-1,0 1 0,0 0 0,0 0 0,0 0 1,0 0-1,-1 0 0,1-1 0,0 1 0,0 0 0,0 0 1,0 0-1,0 0 0,0 0 0,0 0 0,-1-1 1,1 1-1,0 0 0,0 0 0,0 0 0,0 0 0,0 0 1,-1 0-1,1 0 0,0 0 0,0 0 0,0 0 0,0 0 1,0 0-1,-1 0 0,1 0 0,0 0 0,0 0 1,0 0-1,0 0 0,-1 0 0,1 0 0,0 0 0,0 0 1,0 0-1,0 0 0,0 0 0,-1 0 0,1 0 0,0 0 1,0 1-1,0-1 0,0 0 0,0 0 0,0 0 1,-1 0-1,1 0 0,0 1 0,-4 14 161,0 16 34,6-11-217,0 0 0,1-1 0,1 1-1,7 19 1,0 4-7,13 56 29,-8-35-60,11 90 1,-25-133 98,-1-1 0,-1 1 0,-1 0 0,0-1 0,-2 1 0,0-1 0,-1 0 0,-11 31 0,12-44-21,0 0 0,0-1-1,-1 1 1,0-1 0,0 0 0,0 0-1,-1 0 1,0-1 0,0 0 0,0 0 0,-1 0-1,1 0 1,-1-1 0,0 0 0,-1 0-1,1-1 1,-1 0 0,0 0 0,1 0-1,-1-1 1,0 0 0,-1 0 0,1-1 0,0 0-1,0 0 1,-1 0 0,1-1 0,-8-1-1,-11-1-137,1-1-1,-1-1 1,1-1 0,0-1-1,0-1 1,-38-17-1,43 13 213,19 11-281,0-1 0,1 1-1,-1 0 1,0-1 0,1 1-1,-1-1 1,1 1-1,-1-1 1,1 0 0,-1 1-1,1-1 1,-1 1 0,1-1-1,0 0 1,-1 1 0,1-1-1,0 0 1,-1 0 0,1 1-1,0-1 1,0 0 0,0-1-1,1 1-174,0 0 0,0-1 0,0 1 0,0 0-1,0 0 1,1 0 0,-1 0 0,0 1 0,1-1 0,-1 0 0,0 0-1,1 1 1,-1-1 0,1 1 0,0-1 0,-1 1 0,1 0 0,-1 0 0,1-1-1,-1 1 1,1 0 0,0 0 0,2 1 0,35-4-3499</inkml:trace>
</inkml:ink>
</file>

<file path=ppt/ink/ink19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3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1270 1 9984,'-4'2'725,"-1"1"1,1 0 0,1-1 0,-1 1-1,0 1 1,1-1 0,-1 1 0,1-1-1,0 1 1,0 0 0,1 0 0,-1 0-1,1 0 1,0 1 0,0-1 0,-2 6-1,-14 23 2319,4-14-2701,-1 0-1,0 0 1,-2-2 0,0 0 0,-32 23 0,-104 63-91,86-61-407,-535 300 1350,519-297-1601,-52 28-4137,116-65 1257,9-12-298</inkml:trace>
</inkml:ink>
</file>

<file path=ppt/ink/ink19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3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7936,'7'4'547,"1"0"0,-1 0 0,0 1 1,-1 0-1,1 0 0,-1 1 0,0 0 1,8 9-1,16 17 1893,6-8 2184,33 20-2439,72 61 1,17 12-1651,-131-100-296,-10-7-358,-1 0-1,1 2 1,-2 0-1,0 0 1,0 2-1,17 20 1,-27-22-2733,-5-12 2772,0 0-1,0 0 1,0 0 0,0 0-1,0 0 1,0 0 0,0-1-1,0 1 1,0 0 0,0 0-1,0 0 1,0 0 0,0 0-1,-1 0 1,1-1 0,0 1-1,0 0 1,0 0 0,0 0-1,0 0 1,0 0 0,0 0-1,-1 0 1,1 0 0,0 0-1,0 0 1,0 0 0,0 0-1,0-1 1,-1 1 0,1 0-1,0 0 1,0 0 0,0 0-1,0 0 1,0 0 0,-1 0-1,1 0 1,0 0 0,0 1-1,0-1 1,0 0 0,0 0-1,-1 0 1,1 0 0,0 0-1,0 0 1,0 0 0,0 0-1,0 0 1,0 0 0,0 0-1,-1 1 1,1-1 0,0 0-1,0 0 1,0 0 0,0 0-1,0 0 1,0 0 0,0 0-1,0 1 1,0-1 0,0 0-1,0 0 1,0 0 0,-6-8-3120</inkml:trace>
</inkml:ink>
</file>

<file path=ppt/ink/ink19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4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829 4 12160,'-57'-4'6015,"-3"63"-7551,37-40 12032,-6 21-10112,-28-1 0,-14 16-128,-9 12 128,-18-1-640,-1 9 0,10-13-640,18-14 128,10-5-2816,28-8 0</inkml:trace>
</inkml:ink>
</file>

<file path=ppt/ink/ink19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4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80 8320,'-4'-2'1014,"-17"-8"852,17 12 375,10 7 2771,-2-7-4724,0 1 1,0-2-1,0 1 1,0 0 0,1-1-1,-1 0 1,1 0-1,-1 0 1,0 0-1,1-1 1,-1 0-1,1 0 1,6 0 0,1 0-489,85-2 1582,193-29 1,-173 15-1204,163-26-990,-274 41 636,1 0 0,-1 1 0,1 0-1,-1 0 1,1 1 0,0-1 0,-1 1 0,10 3 0,-13-3-178,0 1-1,0-1 1,0 1 0,0-1 0,0 1 0,0 0 0,0 0-1,-1 0 1,1 1 0,3 3 0,-3 2-2740</inkml:trace>
</inkml:ink>
</file>

<file path=ppt/ink/ink19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5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7808,'1'-2'414,"-1"0"-1,1 1 1,0-1 0,0 1 0,0-1 0,0 1-1,0 0 1,0-1 0,0 1 0,0 0 0,1 0 0,-1-1-1,0 1 1,1 0 0,-1 1 0,1-1 0,-1 0-1,1 0 1,-1 0 0,1 1 0,3-1 0,-4 1-219,0 0 0,0 1 1,0-1-1,0 1 1,0-1-1,0 1 0,1-1 1,-1 1-1,-1 0 0,1 0 1,0-1-1,0 1 1,0 0-1,0 0 0,-1 0 1,1 0-1,0 0 1,-1 0-1,1 0 0,0 0 1,-1 0-1,0 0 0,1 0 1,-1 1-1,0-1 1,1 0-1,-1 0 0,0 0 1,0 0-1,0 1 1,0-1-1,0 2 0,1 23 276,-1 0 0,-2 1 0,0-1 0,-6 27 0,-4 34 182,10-63-576,1 0 0,0 1 0,2-1-1,1 0 1,1 0 0,1 0 0,1 0 0,1 0-1,14 34 1,-19-55-1432,-1-3 1246,-1-2-3013,-4-3-356</inkml:trace>
</inkml:ink>
</file>

<file path=ppt/ink/ink19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5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61 135 10112,'35'-30'3937,"15"8"-2431,8-1 4400,-37 13-5402,1 0 0,0 2 0,0 0 0,1 2 0,-1 0 0,2 2 0,29-3 0,-49 7-468,-1 0 1,0 0-1,1 0 1,-1 1-1,1-1 1,-1 1-1,0 0 1,0 0-1,1 0 1,-1 0-1,0 1 1,0-1-1,0 1 1,0 0-1,0-1 1,-1 1-1,1 1 1,0-1-1,-1 0 1,0 1-1,1-1 1,-1 1-1,0 0 1,0 0-1,-1 0 1,1 0-1,-1 0 1,1 0-1,-1 0 1,0 0-1,0 0 1,0 1-1,-1-1 1,1 0-1,-1 1 1,1-1-1,-1 1 1,-1 6-1,0 7 163,-1-1 0,0 1 0,-1 0 0,-1-1 0,0 0 0,-9 22-1,-3 1 152,-1-1 0,-1 0 0,-2-1 0,-36 49 0,-54 57 613,97-129-918,0 0 0,-1 0 0,0-1 0,-1-1 0,0 0-1,-1-1 1,-23 12 0,36-22-40,0 1 0,1-1 0,-1 0 0,0 0 0,0 0 0,0-1 0,0 1-1,0 0 1,0-1 0,0 0 0,0 0 0,0 0 0,0 0 0,0 0 0,0-1 0,0 0-1,0 1 1,0-1 0,-5-2 0,6 2-29,0-1 0,0 0 0,0 0 0,0 0 0,0 0 0,0 0 0,1 0-1,-1 0 1,1-1 0,-1 1 0,1-1 0,0 1 0,0-1 0,0 1 0,0-1 0,0 0 0,1 1 0,-1-1-1,0-5 1,1-1-61,1 0 0,-1 0 0,1 0 0,1 0-1,0 1 1,0-1 0,0 0 0,1 1 0,0 0-1,1 0 1,0 0 0,5-8 0,-6 11 40,-1 1 0,1-1 1,0 1-1,0 0 0,1 0 0,-1 0 0,1 0 1,0 0-1,0 1 0,0 0 0,0-1 0,1 2 1,-1-1-1,1 0 0,0 1 0,0 0 1,-1 0-1,2 1 0,-1-1 0,8 0 0,-10 2 62,0 1-1,1-1 0,-1 1 0,0 0 1,1 0-1,-1 1 0,0-1 0,0 1 1,0 0-1,0-1 0,0 1 0,0 0 1,0 1-1,3 3 0,37 42 565,-28-29-382,1 0 43,-1-2-8,0 1-1,1-2 1,0 0-1,2-1 1,26 18-1,-38-30-304,0 0 0,0-1 0,-1 0 0,1 0 0,1-1-1,-1 1 1,0-1 0,0 0 0,0-1 0,1 0 0,-1 0 0,0 0 0,1-1 0,-1 1 0,0-2 0,0 1-1,0-1 1,11-4 0,-7 2-636,0-1-1,0 0 1,-1 0-1,1-1 0,-1 0 1,0-1-1,-1 0 1,0 0-1,13-16 1,4-12-3155</inkml:trace>
</inkml:ink>
</file>

<file path=ppt/ink/ink19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5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11392,'-1'0'166,"0"0"1,0-1 0,0 1-1,0 0 1,0 0 0,0 0-1,1 0 1,-1 0-1,0 0 1,0 0 0,0 1-1,0-1 1,0 0 0,0 0-1,1 1 1,-1-1 0,0 0-1,0 1 1,1-1 0,-1 1-1,0-1 1,0 1 0,1-1-1,-1 1 1,0 0 0,1-1-1,-1 1 1,1 0-1,-1 0 1,8 25 7135,5 9-4478,14 92-2114,-6 1 1,7 198 0,-27-242-491,-4-1 1,-3 0 0,-4 0-1,-3 0 1,-27 82-1,39-158-464,-8 27 160,11-25-1001,6-13-1747,35-50-3034,-15 16 2133</inkml:trace>
</inkml:ink>
</file>

<file path=ppt/ink/ink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2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0 222 2560,'1'-3'154,"0"0"0,1 0 0,-1 0 1,0 1-1,1-1 0,0 1 0,0-1 0,-1 1 0,1-1 1,1 1-1,-1 0 0,0 0 0,0 0 0,1 0 0,-1 1 1,1-1-1,0 1 0,-1-1 0,5 0 0,73-35 1471,-51 25-1576,27-11 175,0 2 1,2 2-1,1 3 0,83-11 1,-49 15 147,0 5 1,102 5 0,-172 2-327,0 2 0,0 1 0,0 1 0,0 1-1,-1 1 1,0 0 0,0 2 0,-1 1 0,0 0 0,34 22 0,-42-22-28,0 1 0,-1 0 0,0 1 0,0 0 0,-1 1 0,-1 0 0,0 1 0,0 0 0,-1 0 0,-1 1 0,-1 0 0,0 1 0,0-1 0,-2 1 0,0 1 0,4 16 0,-6-11 17,0 1 1,-1-1-1,-1 1 1,-2-1-1,0 1 0,-1 0 1,-1-1-1,0 0 1,-2 0-1,-1 0 1,-1 0-1,0-1 1,-1 0-1,-2-1 1,0 1-1,-1-2 1,-19 27-1,1-9 61,-1-1 0,-1-2 1,-2-1-1,-2-1 0,0-2 0,-2-1 0,-50 27 1,65-42-62,0-1 0,-1-1 0,0-1 0,-1-1 0,0-1 0,-1-1 0,0-1 0,0-2 0,0 0 0,0-2 0,0 0 0,-1-2 0,-30-4 0,51 4-29,-1-1-1,1-1 1,-1 1-1,1-1 1,0 0-1,0 0 1,0 0-1,0-1 1,0 0-1,1 0 1,-1 0-1,1 0 1,-5-6-1,8 8-7,-1 0 0,1-1 0,0 1 0,0-1 0,0 1 0,1-1 0,-1 1 0,0-1 0,1 1-1,-1-1 1,1 0 0,-1 0 0,1 1 0,0-1 0,-1 0 0,1 0 0,0 1 0,1-3 0,-1 1-6,1 1 0,0-1 1,0 1-1,0 0 0,0-1 1,1 1-1,-1 0 0,0-1 1,1 1-1,0 0 0,-1 0 1,1 0-1,0 1 0,0-1 1,4-2-1,5-3 14,0 0 1,0 1-1,0 1 0,1 0 1,-1 1-1,1 0 1,0 0-1,1 1 0,-1 1 1,1 0-1,-1 1 0,1 0 1,-1 1-1,1 1 1,23 3-1,-15-1 58,-1 1 1,0 1-1,-1 1 1,1 1-1,-1 0 1,0 1-1,-1 2 1,0 0-1,19 13 1,-1 9 177,-1 1 1,-2 2 0,-1 1 0,-2 1 0,26 43 0,12 13 70,-23-31-77,24 31 149,-61-84-329,0 0 0,0-1-1,1-1 1,1 1 0,-1-1 0,1-1-1,16 9 1,-25-14-87,0-1 0,1 1 1,-1 0-1,0-1 0,1 1 0,-1 0 1,1-1-1,-1 0 0,0 1 0,1-1 1,-1 0-1,1 0 0,-1 0 0,1 0 1,-1 0-1,1 0 0,-1 0 0,0 0 1,1-1-1,-1 1 0,1-1 0,-1 1 1,0-1-1,3 0 0,-2-2-279,0 1 1,-1 0-1,1-1 0,-1 1 0,1-1 1,-1 1-1,0-1 0,0 0 0,2-5 1,7-19-1969,4 2 337</inkml:trace>
</inkml:ink>
</file>

<file path=ppt/ink/ink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5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3072,'17'-2'1297,"-15"2"-1136,0-1 0,-1 1 0,1-1 0,0 1-1,-1 0 1,1 0 0,0 0 0,-1 0 0,1 0 0,0 0 0,0 0 0,-1 0 0,1 1 0,0-1 0,-1 1-1,1-1 1,-1 1 0,1 0 0,-1-1 0,1 1 0,-1 0 0,1 0 0,-1 0 0,0 0 0,1 0 0,-1 1-1,2 1 1,8 17 219,0 1 0,-1-1 0,-2 1 0,11 37 0,15 97 437,-15-61 242,-2-33-566,-10-37-163,0 1 0,-2 0 0,5 47 1,-11-64-2,-2-8-100,-4-20 9,-5-35-32,10 32-212,1 0 0,0-1-1,2 1 1,1 0 0,1 0 0,1 0-1,1 0 1,1 1 0,1 0-1,1 0 1,1 0 0,0 1 0,2 1-1,0 0 1,2 0 0,17-21 0,-26 37 12,1-1 1,0 2 0,0-1-1,0 0 1,0 1 0,1 0 0,-1 0-1,1 0 1,0 1 0,0 0 0,0 0-1,0 1 1,0-1 0,0 1 0,0 1-1,0-1 1,1 1 0,-1 0-1,0 0 1,0 1 0,0 0 0,1 0-1,-1 0 1,0 1 0,11 5 0,0-1 69,0 1 1,-1 1 0,0 0 0,0 1-1,-1 1 1,0 1 0,24 22 0,-27-19-7,-1-1-1,0 2 1,-1-1 0,-1 1 0,-1 1 0,0 0 0,-1 0-1,0 0 1,-1 1 0,4 21 0,-9-34-30,0 0 1,-1 0-1,1-1 1,-1 1-1,0 0 1,0 0 0,0-1-1,0 1 1,-1 0-1,1 0 1,-1-1-1,0 1 1,0 0-1,0-1 1,-1 1-1,1-1 1,-1 1-1,0-1 1,0 0-1,0 0 1,0 0 0,-1 0-1,1 0 1,-1 0-1,0-1 1,0 1-1,0-1 1,0 0-1,0 0 1,0 0-1,0 0 1,-1 0-1,1-1 1,-1 1-1,0-1 1,1 0 0,-1 0-1,0-1 1,-4 1-1,7-1-38,0 0 1,0-1-1,-1 1 1,1-1-1,0 1 0,0-1 1,0 0-1,0 1 0,0-1 1,0 0-1,0 0 0,0 0 1,1 0-1,-1 0 0,0 0 1,0 0-1,1 0 1,-1 0-1,1 0 0,-1 0 1,1 0-1,-1 0 0,1 0 1,-1-1-1,1 1 0,0 0 1,0 0-1,0 0 0,0-1 1,0 1-1,0 0 1,0 0-1,0-1 0,1-1 1,5-49-86,-6 51 83,3-13-53,1-1 0,1 0-1,0 1 1,0-1 0,2 1 0,0 1 0,0 0-1,2 0 1,-1 0 0,2 1 0,-1 0-1,2 1 1,0 0 0,0 0 0,13-9 0,-15 14 20,0 1 0,-1-1 0,2 1 0,-1 1 0,0 0 0,1 0 0,0 1 0,0 0 0,0 1 0,0 0 0,1 0 0,-1 1 0,0 1 0,1-1 0,-1 2 0,0-1 0,1 2 0,-1-1 0,0 1 0,0 1 0,0 0 0,0 0 0,12 7 0,-10-5 26,-1 0 0,1 1 0,-1 0 0,-1 1 0,1 0 0,-1 1 0,0 0 0,-1 0-1,0 1 1,0 1 0,-1-1 0,0 1 0,-1 1 0,0-1 0,0 1 0,-1 1 0,5 13-1,-8-16 14,15 63 180,-17-66-149,-1 0 0,0 0 0,0-1 0,0 1 0,-1 0 0,0-1-1,0 1 1,0 0 0,-1-1 0,-4 10 0,6-14-93,0-1 1,0 1-1,0 0 1,-1-1-1,1 1 1,0-1-1,0 1 1,0-1-1,-1 1 1,1-1-1,0 0 0,-1 1 1,1-1-1,0 1 1,-1-1-1,1 0 1,-1 1-1,1-1 1,-1 0-1,1 1 1,-1-1-1,1 0 1,-1 0-1,1 1 1,-1-1-1,1 0 1,-1 0-1,1 0 0,-1 0 1,1 0-1,-1 0 1,1 0-1,-1 0 1,0 0-1,0 0-33,1-1-1,0 1 1,0-1-1,0 1 1,0-1-1,0 1 1,0-1-1,0 1 0,0-1 1,1 1-1,-1-1 1,0 1-1,0-1 1,0 1-1,0-1 1,1 1-1,-1-1 1,0 1-1,0 0 0,1-1 1,-1 1-1,0-1 1,1 1-1,-1 0 1,1-1-1,-1 1 1,0 0-1,1 0 1,-1-1-1,1 1 1,-1 0-1,1 0 0,-1-1 1,1 1-1,-1 0 1,1 0-1,-1 0 1,1 0-1,0 0 1,13-7-2023,3-7-64</inkml:trace>
</inkml:ink>
</file>

<file path=ppt/ink/ink19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6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3 325 7680,'0'0'119,"-1"-1"1,1 0-1,0 1 1,-1-1-1,1 0 1,0 0-1,0 1 1,0-1-1,-1 0 1,1 0-1,0 0 0,0 1 1,0-1-1,0 0 1,0 0-1,1 0 1,-1 1-1,0-1 1,0 0-1,0 0 1,1 1-1,-1-1 1,0 0-1,1 1 1,-1-1-1,1 0 1,-1 1-1,1-1 1,-1 0-1,1 1 1,-1-1-1,1 1 1,0-1-1,-1 1 0,1-1 1,-1 1-1,1 0 1,0-1-1,1 1 1,44-16 6326,3-1-2184,11-14-2813,2 2-1,71-21 1,6-3 605,-3 1-2860,-43 25-3380,-22 12-2576,-34 6 3029</inkml:trace>
</inkml:ink>
</file>

<file path=ppt/ink/ink19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6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8192,'11'3'4096,"64"-14"-2560,-47 19 6655,9-5-7039,1 2 0,10 12 512,-7 16 0,1 6-2304,1 9 128,9-8 1280,-1-8 128,1-6-1024,-10-10 0,1-12-2944,0-8 128,-2-8-640,1-4 1</inkml:trace>
</inkml:ink>
</file>

<file path=ppt/ink/ink19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6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1 9472,'-3'1'453,"1"0"0,-1 1-1,1-1 1,0 1 0,-1 0 0,1 0 0,0 0 0,0 0 0,0 0 0,0 0 0,0 1 0,1-1 0,-1 1 0,1-1-1,0 1 1,-1-1 0,1 1 0,0 0 0,0 0 0,1-1 0,-1 5 0,-11 77 5587,8-47-6173,-9 77 868,-6 37 152,18-148-2967,1-6 349,3-13-915,5-28-967,6-5 158</inkml:trace>
</inkml:ink>
</file>

<file path=ppt/ink/ink19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7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 11264,'-9'4'695,"0"1"1,1 0-1,0 1 1,0 0-1,0 1 0,1-1 1,0 1-1,0 1 1,1-1-1,0 1 1,0 0-1,1 1 1,0-1-1,0 1 1,1 0-1,0 0 1,1 1-1,-4 13 1,5-14-312,0 1 0,1-1 1,1 1-1,-1-1 0,1 1 1,1-1-1,0 0 0,3 15 1,-2-15-514,1-1-1,0 0 1,0 0 0,0 0 0,1 0-1,1-1 1,-1 1 0,1-1 0,12 13 0,0-3 185,1 0 0,0-1 0,1-1 0,1-1 1,1 0-1,0-2 0,27 13 0,-32-19-331,0 0 0,0-1 0,1 0-1,27 3 1,-31-7-492,-1 0 1,1-1-1,0 0 0,-1-1 1,1-1-1,23-5 0,-33 6 367,-1 0 0,1 0 0,0 0 0,0-1 0,-1 1 0,1-1 0,-1 0 0,1 0 0,-1 0 0,0 0 1,0 0-1,0 0 0,0-1 0,0 1 0,2-5 0,8-14-2928</inkml:trace>
</inkml:ink>
</file>

<file path=ppt/ink/ink19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7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68 6144,'0'-19'3072,"83"6"0,-44 13 5247,2-3-7039,25-6 128,28 5 384,23-3 128,6 7-2560,0-3 0,-1 3 1152,-13-9 0,-26 9-2048,-17 0 0,-32 3-2048,-20 17 128</inkml:trace>
</inkml:ink>
</file>

<file path=ppt/ink/ink19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9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72 3328,'5'-21'1542,"-1"-27"9460,-4 46-9232,0 2-1599,-1 34 3178,-3 113-1486,5 0 0,30 209 0,-24-279-2222,-4 97 0,-3-118 203,6-24-1175,-6-30-858,4-38 364,-2-49 1,-3 56 1595,2 1 0,0-1 0,10-46-1,-5 37 553,-6 33-151,0-1 1,0 1 0,1-1 0,0 1 0,0 0-1,0 0 1,0-1 0,1 1 0,0 0 0,0 0-1,1 0 1,-1 1 0,1-1 0,0 1 0,0-1-1,0 1 1,1 0 0,5-5 0,112-64 2643,142-88-495,-199 125-1890,-40 22-350,1 0 0,1 2 0,0 1 0,0 1 0,1 1 0,0 1 0,0 2 0,1 1 0,40-3 0,-51 8-387,38 2-2180,-18 7-4300,-23-1 3309</inkml:trace>
</inkml:ink>
</file>

<file path=ppt/ink/ink19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9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9600,'1'2'4529,"6"13"-1625,-4-10 1929,10 14-2847,19 42 0,10 15-1819,-28-59-48,0 0 1,1 0 0,1-1 0,1-1 0,31 22 0,97 49 280,-113-69-901,-31-17 391,0 0 0,0 0 0,0 1 0,0-1 0,0 0 0,-1 1-1,1-1 1,0 1 0,0-1 0,0 1 0,-1-1 0,1 1 0,0-1 0,-1 1 0,1 0 0,-1-1-1,1 1 1,-1 0 0,1-1 0,-1 1 0,1 0 0,-1 0 0,1 0 0,-1 0 0,0-1 0,0 1-1,0 0 1,1 0 0,-1 2 0,-1-2-204,0 0 0,0 0-1,0 0 1,0-1 0,-1 1 0,1 0-1,0 0 1,0-1 0,-1 1 0,1-1-1,0 1 1,-1-1 0,1 0 0,0 1-1,-1-1 1,1 0 0,-2 0-1,-18 4-3140</inkml:trace>
</inkml:ink>
</file>

<file path=ppt/ink/ink19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09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630 146 5888,'4'-36'2606,"-3"29"-1816,0 0 1,0 0-1,0 0 0,-1 0 1,0 0-1,-2-12 0,1 17-717,1 0-1,-1-1 0,0 1 0,0 0 0,0 0 0,-1 0 0,1 0 0,0 0 0,-1 0 0,1 0 0,-1 0 1,0 1-1,0-1 0,1 0 0,-1 1 0,0 0 0,0-1 0,-1 1 0,1 0 0,0 0 0,0 0 1,0 0-1,-1 1 0,-3-2 0,-11-1 332,1 1 0,-1 1 0,0 0 0,1 1 0,-1 0 1,0 2-1,1 0 0,-1 1 0,1 0 0,0 2 0,-20 7 0,-1 2 251,1 2-1,1 1 0,-53 35 0,73-42-502,2 0 0,-1 1 0,2 1 0,-1 0 0,2 0 0,0 1 0,0 1 0,1 0 0,1 0 0,0 1 0,1 0 0,1 1 0,0 0 0,1 0 0,-5 21 0,8-27-104,1 0-1,0 0 1,1 1-1,0-1 0,1 1 1,0-1-1,0 1 1,1-1-1,1 0 1,0 1-1,6 18 1,-2-11-12,2-1 1,0-1 0,1 1-1,1-1 1,17 22 0,-17-26-23,0 0 0,2-1 1,-1 0-1,1 0 0,1-1 1,0-1-1,20 12 0,7-1-182,53 19 1,-87-36 132,16 5-379,1 0 1,0-2-1,1 0 1,34 3-1,-39-8-674,0 0-1,-1-1 1,25-4-1,3-3-2239</inkml:trace>
</inkml:ink>
</file>

<file path=ppt/ink/ink19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0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7936,'4'4'3968,"24"-8"-1792,-19 4 5119,30-4-6655,-12-1 128,30-2 128,-15 3 0,38-12-1536,-14 8 0,14 4-1664,-19 0 0,-13 8-767,-11 0 127</inkml:trace>
</inkml:ink>
</file>

<file path=ppt/ink/ink19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1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52 321 7680,'-17'-2'1405,"-17"0"3846,37 0-175,4-9-4153,0-2-757,0 5-21,0 0 1,1 0-1,0 0 1,0 1-1,0 1 1,19-11-1,64-31-160,-50 28 270,-29 14-176,23-13 187,0 2 0,2 1 0,0 2-1,46-11 1,-37 12-24,124-28 801,-150 38-839,1 0-1,0 1 1,0 1-1,0 1 1,0 1-1,25 4 1,-38-3-158,0 0 1,0 1-1,-1 0 1,1 0 0,-1 1-1,0 0 1,0 0-1,0 0 1,0 1 0,-1 0-1,0 1 1,0-1 0,0 1-1,-1 0 1,0 1-1,0-1 1,0 1 0,-1 0-1,0 0 1,0 1 0,-1-1-1,0 1 1,-1-1-1,1 1 1,1 13 0,1 4-38,-2 1 1,0-1 0,-2 1-1,-1 0 1,-1 0 0,-6 40 0,2-42 15,-1-1 0,-1 0 0,0 0 1,-2 0-1,-19 34 0,-68 97 126,63-104-91,-35 50 132,-124 138 0,92-114-39,46-56-40,-2-1-1,-83 75 1,135-139-115,0 0-1,-1 0 1,1 0 0,-1-1-1,1 0 1,-1 0 0,0 0 0,0 0-1,-10 1 1,14-3-1,0 0 0,0 0-1,0 0 1,1 0 0,-1 0 0,0 0-1,0 0 1,0 0 0,0 0 0,0 0 0,0 0-1,0-1 1,0 1 0,1 0 0,-1-1-1,0 1 1,0-1 0,0 1 0,1-1-1,-1 1 1,0-1 0,-1-1 0,2 1 1,-1-1 1,1 1-1,-1-1 1,1 1-1,0-1 1,0 1-1,0-1 0,0 1 1,0-1-1,0 1 1,0-1-1,0 1 1,0-1-1,1 1 1,-1-1-1,1 1 0,-1-1 1,1 1-1,1-2 1,-1-1 2,1 1 0,0 0-1,0 0 1,1 0 0,-1 0 0,0 0 0,1 0 0,0 1 0,0-1 0,0 1 0,0 0 0,0 0 0,0 0-1,1 0 1,-1 0 0,1 1 0,-1-1 0,1 1 0,-1 0 0,8-1 0,6-1 177,0 1 0,0 1 0,20 1 0,-23 0-99,199 7 975,28-1-1223,-187-7-680,0-3-1,76-15 0,-28 6-2123,-11 3-3547,-65 5 3065</inkml:trace>
</inkml:ink>
</file>

<file path=ppt/ink/ink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5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0 311 3072,'51'-7'5590,"-21"1"-4503,-18 6-884,0-1-1,0 0 1,0-1 0,0 0-1,0-1 1,0 0 0,-1-1-1,0-1 1,1 1 0,-2-2-1,1 1 1,0-2 0,-1 1-1,0-2 1,-1 1 0,0-1-1,0 0 1,-1-1 0,0 0-1,0-1 1,9-13 0,-13 17-132,-1-1 1,1 0 0,-1 1 0,0-1 0,0 0 0,-1 0-1,0 0 1,0-1 0,-1 1 0,0-1 0,0 1 0,-1-14-1,0 18-61,0 0 0,-1 1-1,1-1 1,-1 0-1,0 0 1,1 1 0,-1-1-1,-1 0 1,1 1 0,0 0-1,-1-1 1,1 1-1,-1-1 1,0 1 0,1 0-1,-1 0 1,0 0-1,0 0 1,-1 1 0,1-1-1,0 0 1,-1 1 0,1-1-1,-1 1 1,1 0-1,-1 0 1,1 0 0,-1 0-1,0 1 1,0-1-1,1 1 1,-1-1 0,0 1-1,0 0 1,-5 1 0,0-1 8,0 0 1,0 1-1,0 1 1,0-1 0,0 1-1,0 1 1,1-1-1,-1 1 1,1 1-1,-1-1 1,1 1 0,1 1-1,-12 8 1,8-5 7,0 1 0,1 1 0,0 0 0,1 0 0,0 1 0,1 0 0,0 0 0,-6 14 0,6-11 7,1 0 0,1 0 1,0 0-1,1 1 0,1 0 0,0-1 0,0 2 0,2-1 0,0 0 0,1 0 0,0 0 0,1 0 0,1 0 0,1 0 0,6 24 1,-4-28 14,1-1 0,0 1 1,0-1-1,1 0 1,1 0-1,0-1 0,0 0 1,0 0-1,1-1 1,1 0-1,-1-1 0,1 0 1,1 0-1,12 5 1,-6-3-31,-1-2 1,1 0 0,1-1 0,-1 0 0,1-2 0,0 0 0,0-1 0,34 1-1,-27-3-566,-19 0 104,0 0 0,1 0 0,-1-1 0,1 0 0,-1 0 1,0-1-1,1 0 0,-1 0 0,0 0 0,0-1 0,0 0 1,0 0-1,11-6 0,3-13-1753</inkml:trace>
</inkml:ink>
</file>

<file path=ppt/ink/ink19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3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1036 0 5504,'-9'3'8677,"4"4"-4801,0 18-3716,-2 7 1036,3-15-932,-2 5 124,-1-1 1,-13 28-1,-126 243 1681,93-187-1108,-105 152 1,156-254-943,-207 308 2029,141-211-1412,21-33-37,3 1-1,-36 78 0,72-128-567,-1-1 1,-1-1-1,-14 19 0,21-31-122,1-1 1,0 0-1,-1 1 1,0-1-1,0 0 1,0 0-1,0-1 1,0 1-1,-1-1 1,1 1-1,-1-1 1,0 0-1,0 0 1,1-1 0,-1 1-1,0-1 1,0 0-1,0 0 1,-8 1-1,10-2-145,0-1 0,0 1 0,1-1 0,-1 1-1,0-1 1,1 0 0,-1 0 0,0 0 0,1 1 0,-1-2 0,1 1 0,-1 0-1,1 0 1,0 0 0,0-1 0,-1 1 0,1 0 0,0-1 0,0 1-1,0-1 1,1 1 0,-1-1 0,0 0 0,0 1 0,0-4 0,0 0-450,0-1 0,0 1 0,0 0 0,1 0 0,-1 0 1,1 0-1,1-8 0,3-17-2663</inkml:trace>
</inkml:ink>
</file>

<file path=ppt/ink/ink19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6.9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593 9 5120,'-34'-4'9332,"30"3"-9153,0 0 0,1 0 0,-1 0-1,0 1 1,0-1 0,0 1 0,1 0 0,-1 0 0,0 1 0,0-1 0,0 1-1,0 0 1,1 0 0,-1 0 0,0 0 0,-5 4 0,-22 15 573,2 0-1,0 3 1,-47 47 0,8-6-389,48-46-236,2 1-1,0 0 0,1 1 1,1 1-1,1 0 0,1 1 0,-21 46 1,14-18 91,2 2-1,-19 88 1,29-95 141,2 1 1,2-1-1,3 1 0,1 0 0,7 64 0,-5-99-213,1 1 0,0 0 0,1-1 0,1 1 1,0-1-1,0 0 0,1 0 0,0 0 0,1-1 0,0 0 0,13 16 0,-5-10 10,2-1 0,0-1 0,0 0-1,1-1 1,29 17 0,-29-20-71,0 0 0,1-1 0,24 9 0,0-11-4969,-41-7 1663,-1 0-256</inkml:trace>
</inkml:ink>
</file>

<file path=ppt/ink/ink19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7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0 200 6656,'1'2'10060,"3"4"-5235,31 33-5131,-25-32 2516,2-4-2061,-1 0 0,0 0 1,1-1-1,0 0 0,-1-1 1,1-1-1,0 0 0,0 0 1,-1-1-1,1-1 0,0 0 1,-1 0-1,0-1 0,1 0 1,-1-1-1,0-1 0,10-5 1,-16 6-135,0 1 1,0-1 0,0 0-1,-1-1 1,1 1 0,-1-1-1,0 0 1,-1 1 0,1-2-1,-1 1 1,0 0 0,0-1-1,-1 0 1,1 1 0,-1-1-1,0 0 1,-1 0 0,0 0-1,0 0 1,0-1 0,0 1-1,-1 0 1,0 0 0,-1 0-1,1-1 1,-3-5 0,3 7 4,-1 1 0,-1 0 0,1 0 1,0 0-1,-1 0 0,0 0 0,0 0 1,0 0-1,-1 0 0,1 1 0,-1-1 1,0 1-1,0 0 0,0 0 0,0 0 1,-1 0-1,1 0 0,-1 1 0,1 0 1,-1 0-1,0 0 0,0 0 0,0 0 1,0 1-1,-1-1 0,1 1 0,0 0 1,0 1-1,-1-1 0,1 1 0,-1 0 1,1 0-1,0 0 0,-1 0 0,-4 2 1,2-1 5,1 0 0,0 1 1,-1 0-1,1 0 1,0 0-1,0 1 1,1 0-1,-1 0 1,1 1-1,-1-1 1,1 1-1,0 0 1,0 1-1,1-1 1,-1 1-1,1 0 1,0 0-1,-4 7 1,3-4-5,1 1 0,0-1 0,1 1 0,0 0 0,0 1 0,1-1 0,0 0 0,1 1 1,0-1-1,0 1 0,1 15 0,1-13-41,1 0 0,-1 0 0,2 0 0,0 0 1,0-1-1,1 1 0,1-1 0,-1 1 0,8 10 0,-8-15-38,0-1 0,1 0 0,-1 0 0,1 0 0,1 0 0,-1-1-1,1 0 1,-1 0 0,2 0 0,-1-1 0,0 0 0,1 0-1,0 0 1,10 3 0,-11-5-320,1-1 0,-1 1-1,1-1 1,-1-1 0,1 1 0,-1-1-1,1 0 1,-1 0 0,1-1 0,-1 0-1,0 0 1,1-1 0,-1 0 0,0 0-1,0 0 1,0-1 0,0 0 0,7-4-1,11-6-3077</inkml:trace>
</inkml:ink>
</file>

<file path=ppt/ink/ink19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7.8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12 5632,'-9'-8'2816,"13"5"1536,-4 3 2303,5 7-5887,0-3 0,4 20 896,0-4 0,16 3-2048,-7-3 0,24-8 1152,-4-5 128,19-19-1664,-11-2 128,11-8-2560,-15 8 128</inkml:trace>
</inkml:ink>
</file>

<file path=ppt/ink/ink19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8.7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87 5632,'5'-23'2386,"-4"19"-1342,1 0-1,0 0 1,0 0-1,1 0 1,-1 0 0,1 1-1,0 0 1,0-1 0,0 1-1,5-4 1,-12 42 2903,0-20-3550,0 1 1,2-1 0,0 0 0,1 1 0,0 0 0,1-1 0,1 1-1,5 29 1,-4-39-373,-1 0 0,1 0 0,0 0-1,1-1 1,-1 1 0,1-1-1,0 0 1,1 0 0,-1 0 0,1 0-1,0 0 1,0-1 0,1 0 0,-1 0-1,1 0 1,0 0 0,0-1 0,0 1-1,0-2 1,1 1 0,-1 0 0,1-1-1,0 0 1,0 0 0,8 1-1,-6-2-17,-1 1-1,0-1 0,1-1 0,0 1 0,-1-1 0,1-1 0,-1 1 0,1-1 0,-1-1 0,1 1 0,-1-1 1,0 0-1,0-1 0,0 0 0,0 0 0,0-1 0,-1 1 0,1-1 0,-1-1 0,0 1 0,7-8 0,-5 3-40,1-1 0,-1 0 0,-1-1-1,0 0 1,-1 0 0,0 0-1,0-1 1,-1 0 0,-1 0 0,0 0-1,4-21 1,-5 22 20,-1-1 0,0 1-1,0-1 1,-2 0 0,1 1 0,-1-1 0,-1 0-1,-3-21 1,4 33 18,0 0-1,0 0 1,0-1-1,0 1 1,0 0 0,0 0-1,0-1 1,0 1-1,0 0 1,0 0-1,0-1 1,0 1-1,0 0 1,0 0 0,0 0-1,0-1 1,0 1-1,0 0 1,0 0-1,-1-1 1,1 1-1,0 0 1,0 0 0,0 0-1,0-1 1,-1 1-1,1 0 1,0 0-1,0 0 1,0 0-1,0 0 1,-1-1 0,1 1-1,0 0 1,0 0-1,-1 0 1,1 0-1,0 0 1,0 0 0,0 0-1,-1 0 1,1 0-1,0 0 1,0 0-1,-1 0 1,1 0-1,0 0 1,0 0 0,-1 0-1,1 0 1,0 0-1,0 0 1,-1 0-1,1 0 1,-9 19 180,-1 36 183,10-38-312,1 0 0,0-1 0,2 1 0,0 0 0,0-1 1,2 0-1,0 0 0,12 25 0,-15-36-156,1 0 1,-1-1 0,1 1-1,1 0 1,-1-1-1,1 1 1,-1-1-1,1 0 1,0-1-1,1 1 1,-1 0 0,1-1-1,-1 0 1,1 0-1,0-1 1,0 1-1,0-1 1,1 0-1,-1-1 1,0 1 0,1-1-1,-1 0 1,1 0-1,-1-1 1,1 1-1,0-1 1,-1 0-1,1-1 1,6-1 0,-7 1-324,0 0 1,0 0-1,0-1 1,0 0 0,0 0-1,0 0 1,-1-1 0,1 1-1,-1-1 1,0 0-1,1-1 1,4-4 0,20-14-3055</inkml:trace>
</inkml:ink>
</file>

<file path=ppt/ink/ink19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19.3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65 5248,'-2'0'440,"1"1"1,0-1-1,-1 1 1,1 0 0,0-1-1,0 1 1,0 0-1,-1-1 1,1 1-1,0 0 1,0 0-1,0 0 1,0 0-1,1 0 1,-1 0-1,0 1 1,0-1-1,0 0 1,1 0 0,-1 1-1,1-1 1,-1 2-1,-6 43 2906,7-30-2955,1-1-1,1 0 0,6 30 0,4-19 236,-10-22-518,1 1 1,-1-1-1,0 1 1,-1 0-1,1-1 1,-1 1-1,2 8 1,-14-24-21,-1-10-176,8 7 39,1-2 1,0 1 0,1 0 0,1-1-1,0 1 1,1 0 0,1-1 0,0 1-1,4-18 1,-4 28 99,0 1 1,0-1-1,0 1 0,0-1 0,1 1 0,0 0 1,-1 0-1,2 0 0,-1 0 0,0 0 1,1 0-1,0 1 0,0-1 0,0 1 0,0-1 1,0 1-1,1 0 0,0 1 0,-1-1 0,1 1 1,0-1-1,0 1 0,0 0 0,1 1 0,-1-1 1,0 1-1,1-1 0,-1 1 0,1 1 0,-1-1 1,1 1-1,-1 0 0,9 0 0,-1 3 278,-1 1 0,0 0 0,0 0 0,0 1 0,0 1 0,-1 0 0,13 9 0,7 3 239,-17-12-428,-1 2 0,0 0 0,-1 0 0,0 1-1,0 0 1,-1 1 0,0 0 0,16 21 0,-22-25-110,0 0 1,0 1 0,-1 0 0,0 0 0,0 0 0,0 0-1,-1 0 1,0 1 0,-1-1 0,0 1 0,0-1 0,0 1-1,-1-1 1,0 1 0,0 0 0,-1-1 0,-3 14-1,-11 31-749,1-18-4087,10-25 1350</inkml:trace>
</inkml:ink>
</file>

<file path=ppt/ink/ink19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0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0 178 4480,'0'1'170,"1"0"0,-1-1 1,0 1-1,1 0 0,-1 0 1,1 0-1,-1-1 0,1 1 0,-1 0 1,1-1-1,-1 1 0,1 0 0,0-1 1,-1 1-1,1-1 0,0 1 1,0-1-1,-1 1 0,1-1 0,0 1 1,0-1-1,0 0 0,0 0 1,-1 1-1,1-1 0,0 0 0,0 0 1,0 0-1,0 0 0,0 0 1,0 0-1,0 0 0,0 0 0,-1 0 1,2-1-1,5 1 3044,-1 9 1337,-6 22-3178,0-21-1580,0 4 1181,-1-3-363,1 1 0,1-1-1,0 0 1,0 1-1,1-1 1,4 13 0,-5-21-557,1 1 0,0-1 0,-1 0 0,1 0 1,0 0-1,1 0 0,-1 0 0,0 0 0,1-1 0,0 1 1,0-1-1,-1 1 0,1-1 0,1 0 0,-1-1 0,0 1 1,0 0-1,1-1 0,-1 0 0,1 1 0,-1-1 1,1-1-1,7 2 0,3 0-28,-1-1 0,1-1 1,0 0-1,0-1 0,0 0 0,0-1 0,0-1 1,-1 0-1,1-1 0,-1 0 0,15-7 1,-21 8-17,1-1 1,-1 0 0,0 0 0,0 0 0,0-1 0,-1 0 0,0 0 0,0-1 0,0 0 0,-1 0 0,1 0 0,-2-1 0,1 1 0,-1-1 0,0 0-1,0-1 1,-1 1 0,1-1 0,3-15 0,-6 17-18,-1 0 1,0-1-1,1 1 0,-2 0 0,1 0 1,-1-1-1,0 1 0,0 0 0,-1 0 1,0 0-1,0 0 0,0 0 0,-1 0 1,-3-7-1,-1 3-15,0 0-1,0 0 1,0 1 0,-2 0 0,-16-16 0,14 17-60,0-1 0,0 2 0,0 0 0,-1 0 0,0 1 0,-1 0 0,1 1 0,-1 1 0,-20-5 0,25 7-44,-1 1 0,1 0 0,0 0 0,-1 1-1,1 0 1,-1 1 0,1-1 0,-1 2 0,1-1 0,0 1 0,0 0 0,0 1 0,0 0-1,0 0 1,-13 8 0,19-10 54,0 0 0,1 0-1,-1 0 1,0 0-1,0 1 1,0-1 0,1 1-1,-1-1 1,0 1 0,1 0-1,0-1 1,-1 1 0,1 0-1,0 0 1,0 0-1,0 0 1,0 0 0,0 0-1,1 0 1,-1 0 0,1 1-1,-1-1 1,1 0 0,0 0-1,0 0 1,0 1-1,0-1 1,0 0 0,0 0-1,0 0 1,1 1 0,-1-1-1,1 0 1,0 0-1,0 0 1,0 0 0,0 0-1,0 0 1,0 0 0,3 3-1,2 3-452,0-1 0,1 0 0,0-1 0,0 1 0,0-1 0,1-1 0,16 10 0,15 8-2163</inkml:trace>
</inkml:ink>
</file>

<file path=ppt/ink/ink19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0.5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10112,'-25'16'4992,"21"4"-5888,4-17 8447,4 13-7295,1 0 0,4 4 384,-4-4 128,18 10-896,-3-10 0,8 4 0,-10 0 128,11-12-1152,-6 0 128,2-5-2048,-8 1 129</inkml:trace>
</inkml:ink>
</file>

<file path=ppt/ink/ink19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0.9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84 7552,'4'7'9675,"1"8"-5748,5 46-4077,-9-56 1012,4 39-1076,-4-27 385,1 0-1,1 1 1,0-1 0,11 31 0,-8-43 72,-3-18-107,-4-24-131,-3 14-25,0-1-31,0 0 1,2 1-1,1-1 1,0 0 0,4-25-1,-2 44 80,-1 1 0,1-1-1,0 1 1,0 0 0,0-1 0,1 1-1,-1 0 1,1 0 0,0 0 0,1 0-1,-1 0 1,0 1 0,1-1-1,0 1 1,0-1 0,0 1 0,0 0-1,1 0 1,-1 0 0,1 1-1,0-1 1,0 1 0,0 0 0,0 0-1,0 0 1,0 1 0,0-1 0,1 1-1,-1 0 1,0 0 0,1 1-1,-1-1 1,1 1 0,6 0 0,2 0 160,0 1 0,1 0 1,-1 1-1,0 1 0,0 0 1,0 0-1,-1 1 0,1 1 1,-1 0-1,21 12 0,-28-14-146,0 1 0,0 0 0,0 0 0,0 0 0,-1 0 0,1 1 0,-1 0 0,0 0 0,-1 0 0,1 0 0,-1 1 0,0-1 0,0 1 0,-1 0 0,0 0 0,0 0 0,0 0 0,-1 0 0,0 0 0,0 0 0,0 0 0,-1 1 0,0-1 0,-1 10 0,-3 8-81,-5 23 21,9-45-147,0-1 0,-1 1-1,1-1 1,0 1 0,0 0-1,0-1 1,0 1 0,1-1 0,-1 1-1,0-1 1,1 1 0,-1-1-1,1 1 1,-1-1 0,1 0-1,-1 1 1,1-1 0,0 0 0,0 1-1,0-1 1,1 1 0,-1-1-17,0-1 0,0 1-1,0-1 1,0 0 0,0 0 0,0 0 0,0 0 0,0 1 0,0-1 0,0 0 0,0-1 0,0 1 0,0 0 0,0 0 0,1 0 0,-1-1 0,-1 1 0,1 0 0,0-1 0,0 1 0,0-1-1,0 1 1,0-1 0,0 0 0,0 1 0,-1-1 0,2-1 0,3-1-659,15-10-2487</inkml:trace>
</inkml:ink>
</file>

<file path=ppt/ink/ink19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1.3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88 201 8704,'-1'0'168,"0"0"0,1-1-1,-1 1 1,0 0 0,0 0 0,0 0 0,0 0 0,0 0 0,0 1 0,0-1 0,0 0 0,0 0 0,0 1 0,1-1 0,-1 0-1,0 1 1,0-1 0,0 1 0,1-1 0,-1 1 0,0-1 0,0 1 0,1 0 0,-1-1 0,0 1 0,1 0 0,-1-1 0,1 1-1,-1 0 1,1 0 0,-1 0 0,1 0 0,0 1 254,0 0 1,0 0-1,0 0 1,1 0-1,-1 0 0,1 0 1,-1 0-1,1 0 0,0-1 1,0 1-1,0 0 0,0 0 1,0-1-1,2 3 0,28 28 3815,3-14-4991,-26-17 876,1-1 0,0 1 0,0-1 0,0-1-1,0 0 1,-1 0 0,1-1 0,0 0 0,-1 0-1,1-1 1,-1 0 0,0-1 0,0 0 0,0 0-1,9-7 1,-11 8-134,0-1-1,-1 0 1,0 0-1,1-1 0,-2 1 1,1-1-1,0 0 1,-1-1-1,0 1 1,0-1-1,-1 0 1,1 0-1,-1 0 0,-1 0 1,1 0-1,-1-1 1,0 1-1,0-1 1,-1 1-1,1-9 1,-3 8-41,-1 0 0,0 0 0,0 0 0,0 0 0,-1 1 0,0-1 0,-1 1 0,1 0 0,-1 0 0,0 0 0,-1 0 0,1 1 0,-1 0 0,0 0 1,-1 0-1,1 0 0,-1 1 0,0 0 0,0 0 0,0 1 0,0-1 0,-1 1 0,0 1 0,1-1 0,-1 1 0,-8-1 0,1 3-203,1 0 0,0 2 0,-1-1 0,1 2 0,0 0 0,0 0 0,1 1 0,-1 1 0,1 0 0,0 0 0,0 2 0,1-1 0,-1 1 0,1 1 0,-16 15 0,26-22 126,0-1-1,0 1 0,0 0 0,0 0 0,0 0 1,0 0-1,0 0 0,0 0 0,0 0 0,1 0 1,-1 1-1,0-1 0,1 0 0,-1 0 0,1 1 1,0-1-1,-1 0 0,1 1 0,0-1 0,0 0 1,-1 1-1,1-1 0,0 0 0,1 1 0,-1-1 1,0 0-1,0 1 0,0-1 0,1 0 0,-1 1 1,1-1-1,-1 0 0,1 0 0,0 1 0,-1-1 0,1 0 1,1 2-1,13 20-2578</inkml:trace>
</inkml:ink>
</file>

<file path=ppt/ink/ink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6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 2176,'6'2'2213,"-4"-1"-2069,0-1 0,-1 0 0,1 1-1,0-1 1,-1 1 0,1-1 0,-1 1-1,1 0 1,-1 0 0,1-1 0,-1 1-1,1 0 1,-1 0 0,0 1 0,0-1-1,1 0 1,-1 0 0,0 1 0,0-1-1,0 0 1,1 4 0,4 12 191,-1 1 1,-1 0-1,0 0 0,1 18 1,4 20 803,0 14 63,-7-51-501,0-1 1,9 34-1,-11-59-562,-1 0 0,1 1-1,1-1 1,0 0 0,0 0-1,0 0 1,0 0 0,1 1-1,0-1 1,1 1 0,4-9-1,4-10-116,26-43-1,-23 46 50,0 1 1,2 0-1,1 0 1,0 2-1,30-26 1,-40 40-35,0-1 0,1 1 0,0 0 0,0 0 0,1 1 0,-1 0-1,1 1 1,0 0 0,0 0 0,0 1 0,0 0 0,1 1 0,-1 0 0,0 0 0,1 1 0,-1 0 0,0 0 0,15 4 0,-6 0 9,0 1 0,0 1 1,-1 0-1,1 1 0,-2 1 1,1 1-1,27 20 1,-35-24 21,-1 2 1,0-1 0,0 1 0,-1 0 0,0 1-1,0 0 1,-1 0 0,0 1 0,0-1 0,-1 1-1,0 0 1,-1 1 0,0-1 0,0 1 0,4 18-1,-10-11-1204,2-14-1851,1-9 156,6-11 634</inkml:trace>
</inkml:ink>
</file>

<file path=ppt/ink/ink19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1.7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2 7936,'-17'-2'2401,"13"5"796,23 14 2826,8 6-4845,-2 1-742,-2 1 0,0 1 0,-2 1 0,-1 0-1,-1 2 1,-2 1 0,-1 0 0,-1 1 0,-1 0-1,-2 1 1,-1 1 0,-2 0 0,7 43 0,-14-62-379,-1 0 1,0 0 0,-1 1 0,0-1-1,-1 0 1,-1 1 0,0-1 0,-1 0 0,-1 0-1,0 0 1,-6 13 0,6-20-33,1-1 1,-1 1-1,0-1 0,0 0 1,-1 0-1,0-1 0,0 1 1,-1-1-1,1 0 0,-1-1 1,0 1-1,0-1 0,0 0 1,-1-1-1,0 0 0,1 0 1,-1 0-1,0 0 0,0-1 0,-1-1 1,1 1-1,0-1 0,-10 0 1,0-1-12,1 0 1,-1-2-1,1 0 1,-1-1-1,1-1 1,0 0-1,0-1 0,0-1 1,1 0-1,0-1 1,0-1-1,0 0 1,1-1-1,-19-17 1,17 14-90,1-1 1,0 0 0,2-1 0,-1-1 0,2 0 0,0-1 0,0 0 0,2-1 0,0 0-1,1-1 1,1 0 0,-7-20 0,14 33-89,-1 1 0,1-1 0,0 0 0,0 0-1,0 0 1,0 0 0,1 0 0,0 0 0,0 1 0,1-1 0,-1 0 0,1 0-1,0 0 1,0 0 0,1 0 0,-1 1 0,1-1 0,0 1 0,0-1 0,1 1-1,-1 0 1,1 0 0,0 0 0,0 0 0,1 0 0,-1 0 0,1 1-1,-1 0 1,1 0 0,0 0 0,0 0 0,1 1 0,8-5 0,20-9-2845,-3-3-213</inkml:trace>
</inkml:ink>
</file>

<file path=ppt/ink/ink19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2.0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123 194 9216,'-1'0'285,"0"0"0,0 1 0,0-1 0,0 0 0,0 1 0,0 0 0,0-1 0,0 1 0,1-1 0,-1 1 0,0 0 0,0-1 0,0 1 0,1 0 0,-1 0 0,0 0 0,1 0 1,-1 0-1,1 0 0,-1 0 0,1 0 0,-1 0 0,1 0 0,0 0 0,0 0 0,-1 0 0,1 0 0,0 0 0,0 0 0,0 0 0,0 0 0,0 0 0,0 0 0,0 1 0,1-1 0,-1 0 0,0 0 0,1 0 0,-1 0 1,0 0-1,2 1 0,11 23 3893,6-7-5182,-10-14 1168,0 0 0,0 0 1,0-2-1,0 1 0,0-1 0,1 0 1,-1-1-1,1 0 0,0 0 0,-1-1 1,1-1-1,-1 0 0,1 0 0,-1 0 1,1-1-1,10-4 0,-14 4-157,0 1-1,0-1 1,-1-1 0,1 1-1,0-1 1,-1 0 0,0 0-1,1-1 1,-1 0 0,-1 0-1,1 0 1,0 0 0,-1-1-1,0 1 1,0-1 0,-1 0-1,1-1 1,-1 1 0,0 0-1,0-1 1,-1 0 0,1 0-1,-2 1 1,1-1 0,1-10-1,-2 10-54,-1 0 0,0 0-1,0 0 1,0 0 0,-1 1-1,0-1 1,0 0 0,0 0-1,-1 1 1,0-1 0,0 1-1,0-1 1,-1 1 0,0 0-1,0 0 1,0 0 0,-6-7-1,3 7-3,0-1-1,0 1 0,0 1 0,-1-1 0,0 1 1,0 0-1,0 0 0,0 1 0,0 0 1,-1 0-1,-13-2 0,7 2-13,0 1 0,0 0-1,0 1 1,0 1 0,0 0 0,0 1 0,0 0 0,0 1-1,0 1 1,0 0 0,0 1 0,1 1 0,0 0-1,-15 8 1,21-9-84,0 0 0,1 1 0,-1 0 0,1 0 0,0 1 0,0 0 0,-7 10 0,12-15-8,-1 1-1,1 0 0,0 0 0,0 0 0,0 0 1,0 0-1,0 1 0,1-1 0,-1 0 0,1 0 1,-1 0-1,1 1 0,0-1 0,0 0 0,0 0 1,0 1-1,0-1 0,0 0 0,0 0 0,1 1 1,0-1-1,-1 0 0,1 0 0,0 0 1,0 0-1,0 0 0,0 0 0,0 0 0,1 0 1,1 2-1,23 18-2934</inkml:trace>
</inkml:ink>
</file>

<file path=ppt/ink/ink19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2.5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0 391 7168,'8'-12'3121,"12"12"6339,4 2-6340,52-3 36,-60 2-2985,-1-1-1,1 0 1,0-1 0,-1-1 0,1 0 0,-1-1-1,21-7 1,-24 5-95,0 0 0,-1 0-1,1-1 1,-1 0 0,0-1-1,-1 0 1,0-1 0,0 0-1,-1-1 1,0 0 0,0 0-1,7-11 1,-12 14-137,0 0-1,-1-1 1,0 1-1,-1-1 1,1 1-1,-1-1 1,0 0-1,-1 0 1,0 0 0,0 0-1,0 0 1,-1 0-1,0 0 1,0 0-1,-1 0 1,0 0 0,0 0-1,-1 0 1,0 0-1,0 1 1,0-1-1,-1 1 1,-4-8 0,3 7-6,-1 1 0,0-1 0,0 1 1,0 0-1,-1 1 0,0-1 0,0 1 1,-1 0-1,1 1 0,-1-1 1,0 1-1,0 1 0,0-1 0,-1 1 1,1 1-1,-1-1 0,0 1 1,1 1-1,-1-1 0,0 1 0,-13 0 1,11 0 45,0 1 1,0 0 0,-1 0-1,1 1 1,0 0 0,0 1-1,0 0 1,0 1 0,0 0 0,1 0-1,-1 1 1,1 0 0,0 1-1,0 0 1,1 1 0,-13 9-1,15-9 54,0 1 0,1 0 0,-1 0 0,1 0 0,1 1 0,0-1 0,0 1 0,0 0 0,1 1 0,0-1 0,0 0 0,1 1 0,1 0-1,-1-1 1,1 1 0,1 0 0,-1 0 0,2 0 0,-1-1 0,1 1 0,0 0 0,1 0 0,0-1 0,1 1 0,4 10 0,1 1-25,1-1 0,0-1 0,2 0 1,0 0-1,1-1 0,1 0 0,0-1 0,1-1 1,24 20-1,-12-13-2845,48 29-1,-50-35-490</inkml:trace>
</inkml:ink>
</file>

<file path=ppt/ink/ink19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2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122 144 8832,'11'25'14339,"-2"-10"-11101,-4-2-3386,-3-8 225,0 0 0,0 0 0,1 0 0,-1-1 1,1 1-1,0-1 0,0 0 0,0 0 1,1 0-1,0 0 0,-1 0 0,1-1 1,1 0-1,-1 1 0,0-2 0,1 1 0,-1 0 1,1-1-1,0 0 0,0 0 0,0 0 1,0-1-1,0 0 0,0 0 0,0 0 1,9 0-1,-3-1 46,1 0 0,-1 0 0,1-1 0,-1-1 0,0 0 0,0-1 1,0 0-1,0 0 0,0-1 0,-1 0 0,16-9 0,-23 11-139,0 1 1,0-1-1,0 0 0,-1 1 1,1-1-1,0-1 0,-1 1 0,1 0 1,-1-1-1,1 1 0,-1-1 1,0 0-1,0 1 0,-1-1 0,1 0 1,0 0-1,-1 0 0,0-1 1,0 1-1,0 0 0,0 0 0,0-1 1,-1 1-1,1-1 0,-1 1 1,0 0-1,0-1 0,0 1 0,0-1 1,-1 1-1,0 0 0,1-1 1,-1 1-1,0 0 0,-1 0 0,-1-5 1,-2-1-52,-1 1 0,0 0-1,0 0 1,0 0 0,-1 1 0,0 0 0,-1 0 0,1 1 0,-1 0 0,-1 0 0,-13-7-1,6 5-19,0 2-1,0 0 1,-1 0-1,0 2 1,0 0-1,0 1 0,-29-2 1,33 4-38,1 1 0,-1 0 1,1 1-1,-1 1 0,1 0 0,0 0 1,0 1-1,0 1 0,0 0 1,0 0-1,-15 9 0,25-11-140,-1-1-1,1 0 0,0 1 0,0 0 1,0-1-1,0 1 0,0 0 1,0 0-1,0 0 0,-2 4 1,4-4 68,-1-1 1,1 0 0,0 1-1,0-1 1,0 0-1,0 1 1,0-1 0,0 0-1,0 0 1,0 1 0,1-1-1,-1 0 1,0 1 0,1-1-1,-1 0 1,2 1-1,-2-1 186</inkml:trace>
</inkml:ink>
</file>

<file path=ppt/ink/ink19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3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21 2432,'-1'-5'3933,"10"4"1103,15 8 1226,-17 2-5953,0-1 0,-1 1-1,0 0 1,-1 0-1,0 1 1,0 0 0,-1 0-1,0 0 1,-1 0-1,3 19 1,3 1 51,5 9 8,-8-27-330,-1 1 0,-1-1 1,0 1-1,-1 0 0,3 21 0,-12-48-169,2 5 132,1 0-1,0 0 1,0 0 0,-2-12-1,3 5-19,1-1-1,1 0 1,0 1-1,1-1 0,1 0 1,7-31-1,-8 44 42,0-1 0,0 0-1,1 1 1,-1 0-1,1-1 1,0 1 0,0 0-1,1 0 1,-1 0 0,1 0-1,0 0 1,0 1 0,0-1-1,0 1 1,1 0-1,-1 0 1,1 0 0,0 0-1,0 1 1,0-1 0,0 1-1,0 0 1,1 0 0,-1 1-1,1-1 1,-1 1-1,1 0 1,-1 0 0,9 0-1,-4 1 60,-1 0 0,1 0 1,0 1-1,-1 0 0,1 1 0,-1 0 0,1 0 0,-1 1 0,0 0 0,0 0 0,0 1 0,0 0 0,-1 1 0,0-1 0,0 1 0,0 1 0,0-1 0,-1 1 1,0 1-1,0-1 0,0 1 0,-1 0 0,0 0 0,-1 0 0,1 1 0,-1 0 0,-1-1 0,1 2 0,1 7 0,9 47-1007,-8-25-2756,-2-32 866,1-2-255</inkml:trace>
</inkml:ink>
</file>

<file path=ppt/ink/ink19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4.1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149 212 8704,'3'0'1005,"1"0"0,0 1 0,0-1 1,-1 0-1,1-1 0,0 1 0,0-1 0,-1 1 1,8-3-1,-7 2-884,0 0 1,0-1 0,0 1-1,0-1 1,0 0-1,0 0 1,0 0-1,0 0 1,-1 0 0,1-1-1,-1 0 1,0 0-1,3-3 1,1-4-44,-2-1 0,1 1 1,-1-1-1,4-16 0,-7 24-39,-1 0 0,0 0 0,0 0-1,-1 0 1,1 0 0,-1 0 0,1 0 0,-1 0-1,0-1 1,0 1 0,0 0 0,-1 0 0,1 0 0,-1 0-1,0 0 1,0 0 0,0 0 0,0 0 0,0 0-1,-1 0 1,1 0 0,-1 0 0,-2-3 0,-1 3 48,0-1 1,0 1-1,-1 0 1,1 0-1,-1 0 1,0 1-1,1 0 1,-1 0-1,0 0 1,0 1-1,0 0 1,0 0-1,0 1 1,-1-1-1,1 1 1,0 1-1,-11 1 1,10-1 3,0 0 0,0 1 0,0-1-1,0 2 1,0-1 0,0 1 0,0 0 0,1 1 0,-1-1 0,1 1 0,0 1-1,0-1 1,1 1 0,-1 0 0,-5 7 0,4-3 17,1 0 1,0 0-1,0 1 1,1 0-1,-4 10 1,8-16-95,-1 1 0,1-1 0,0 1 0,0-1 0,0 1 0,1-1 0,-1 1 0,1-1 0,0 1 0,1 0 0,-1-1 0,1 1 0,0-1 0,0 1 0,3 6 0,-2-6-46,0 0 1,0-1 0,1 1 0,-1-1-1,1 0 1,0 0 0,1 0 0,-1 0-1,1 0 1,0-1 0,0 0 0,0 1 0,0-1-1,0-1 1,1 1 0,-1-1 0,1 0-1,5 2 1,5 0-796,-1-1 1,1 0-1,0-1 0,27-1 0,-22 0-2617,0 0-1,24 5 1,-29-3 372</inkml:trace>
</inkml:ink>
</file>

<file path=ppt/ink/ink19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4.5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55 268 5760,'20'-11'6280,"-15"21"2313,0 8-3681,11 2-5732,-12-17 943,0 0 1,0 0 0,1 0 0,-1-1 0,1 0 0,-1 0-1,1 0 1,0-1 0,0 0 0,0 0 0,0 0 0,0 0-1,9 0 1,-3-2-32,0 0-1,0-1 1,0 0-1,-1-1 1,19-7-1,-22 8-94,-1-1 0,1 0 0,0 0-1,-1-1 1,0 0 0,1 0 0,-2-1 0,1 0-1,0 0 1,-1 0 0,0-1 0,0 1 0,-1-1-1,0 0 1,0 0 0,0-1 0,-1 0 0,1 1-1,-2-1 1,1 0 0,-1 0 0,0 0 0,0-1-1,-1 1 1,0 0 0,0-1 0,-1 1 0,0 0-1,0-1 1,-1 1 0,0-1 0,0 1 0,-1 0-1,0 0 1,0 0 0,-1 0 0,0 0 0,0 0-1,-4-7 1,2 9-17,0 0 1,0 0-1,0 0 0,-1 0 0,1 1 1,-1 0-1,0 0 0,-1 0 0,1 1 0,-1 0 1,1 0-1,-1 1 0,0 0 0,0 0 1,0 0-1,0 1 0,0 0 0,0 0 0,-13 1 1,5 0-122,-1 0 0,0 1 0,1 1 0,-1 0 0,1 1 0,0 0 0,0 2 0,-20 7 0,31-9-6,-1-1 0,1 0 0,1 1 0,-1 0 0,0 0 0,1 0 0,-1 0 0,1 0 0,0 1 0,0 0 0,0-1 0,-2 6 0,4-8 5,0 1 0,1-1 0,-1 1 1,1-1-1,0 0 0,0 1 0,-1-1 1,1 1-1,0-1 0,0 1 0,0-1 0,0 0 1,0 1-1,1-1 0,-1 1 0,0-1 1,1 1-1,-1-1 0,1 0 0,0 1 1,-1-1-1,1 0 0,0 0 0,0 1 1,-1-1-1,1 0 0,0 0 0,0 0 1,0 0-1,1 0 0,-1 0 0,0 0 1,0-1-1,0 1 0,1 0 0,-1-1 0,0 1 1,1-1-1,-1 1 0,0-1 0,1 1 1,-1-1-1,3 0 0,32 6-2844,-2-3-86</inkml:trace>
</inkml:ink>
</file>

<file path=ppt/ink/ink19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4.8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378 1 9856,'0'5'671,"0"0"1,0 0-1,0 0 1,0 0-1,1 1 1,0-1-1,0 0 0,0 0 1,0 0-1,1-1 1,0 1-1,0 0 1,0-1-1,1 1 1,0-1-1,0 0 1,6 8-1,8 8 441,1 0-1,24 20 1,-20-19-1430,-9-9 463,0 1 0,-2 0 0,0 0 0,0 2 1,-1-1-1,-1 1 0,-1 1 0,0-1 0,-1 1 0,0 1 0,-1 0 0,-1-1 0,-1 1 0,3 21 0,-7-30-95,0-1 0,-1 1 0,0-1-1,0 1 1,0-1 0,-1 0 0,0 0-1,-1 0 1,1 0 0,-1 0 0,-1 0 0,1-1-1,-10 13 1,2-4 97,-2 0-1,0-1 1,-1 0-1,-16 13 0,16-17-58,0 0-1,0-1 0,-1-1 1,0 0-1,-1-1 0,0-1 0,0 0 1,0-1-1,0-1 0,-1 0 0,0-2 1,1 0-1,-1 0 0,0-2 1,0 0-1,0-1 0,0-1 0,0 0 1,0-1-1,1-1 0,-32-12 0,39 11-117,0 0-1,0-1 1,0 0-1,1 0 0,0-1 1,1 0-1,-1-1 0,1 1 1,1-2-1,0 1 1,0-1-1,0 1 0,1-2 1,1 1-1,-1 0 0,1-1 1,1 0-1,-4-18 1,3 12-242,2 1 0,0-1 0,1 1 0,0-1 0,1 0 0,1 1 0,1-1 0,0 1 0,1-1 0,1 1 0,0 0 0,6-15 0,-7 24-302,0 0-1,0 0 0,0 0 1,1 0-1,0 1 0,0 0 1,0 0-1,0 0 0,1 0 1,0 1-1,0-1 0,0 1 1,1 0-1,-1 1 0,11-5 1,9-5-2647</inkml:trace>
</inkml:ink>
</file>

<file path=ppt/ink/ink19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5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118 189 9088,'-1'1'412,"0"-1"0,0 1 1,0-1-1,0 1 0,0-1 0,1 1 1,-1 0-1,0 0 0,0-1 1,1 1-1,-1 0 0,1 0 0,-1 0 1,0-1-1,1 1 0,-1 0 1,1 0-1,0 0 0,-1 0 0,1 0 1,0 0-1,0 0 0,0 0 0,-1 0 1,1 0-1,0 0 0,0 0 1,1 2-1,-1 1-72,0 1 1,1-1-1,0 0 0,0 1 1,0-1-1,0 0 0,1 0 1,2 5-1,-3-6-320,0-1 1,0 1 0,0-1-1,1 1 1,-1-1 0,1 1-1,-1-1 1,1 0-1,0 0 1,0 0 0,0 0-1,0 0 1,0 0-1,0-1 1,1 1 0,-1-1-1,1 1 1,-1-1 0,1 0-1,-1 0 1,1 0-1,0 0 1,-1 0 0,1-1-1,0 1 1,0-1-1,0 0 1,-1 0 0,1 0-1,5-1 1,96-47 448,-98 45-489,0 0-1,0 0 0,0-1 1,-1 0-1,1 0 1,-1 0-1,0-1 0,0 0 1,-1 0-1,1 0 1,-1 0-1,0-1 0,-1 0 1,1 0-1,-1 0 1,0 0-1,0 0 0,-1 0 1,0-1-1,0 0 1,1-12-1,-2 14 3,-1 0 0,0 0 1,-1 0-1,1 0 0,-1 0 1,0 0-1,0 1 0,-1-1 0,1 0 1,-1 1-1,0-1 0,0 1 1,-1 0-1,1-1 0,-1 1 0,0 0 1,0 0-1,0 1 0,-1-1 1,0 1-1,1 0 0,-1 0 0,0 0 1,0 0-1,0 0 0,-1 1 0,1 0 1,-1 0-1,1 0 0,-6-1 1,0 1-14,1 0 0,-1 0 0,0 0 0,0 1 0,0 1 0,0 0 0,1 0 0,-1 1 0,0 0 0,0 1 0,-19 6 0,12-3-159,-1 2-1,1 0 1,1 1-1,-1 1 1,-19 14-1,32-20 31,0 0 0,1 0 1,-1 0-1,1 0 0,0 1 0,0-1 0,0 1 1,0 0-1,-4 7 0,7-9 42,-1-1 0,0 1 0,1 0 0,-1-1-1,1 1 1,0 0 0,-1-1 0,1 1 0,0 0 0,0 0 0,0-1 0,0 1 0,0 0-1,1 0 1,-1-1 0,1 1 0,-1 0 0,1-1 0,-1 1 0,1 0 0,0-1 0,0 1 0,0-1-1,0 1 1,0-1 0,0 0 0,0 1 0,0-1 0,2 2 0,5 2-615,-1-1 0,1 0 0,0 0 0,1 0-1,-1-1 1,1 0 0,-1-1 0,1 0 0,0 0 0,15 0 0,15 2-1720</inkml:trace>
</inkml:ink>
</file>

<file path=ppt/ink/ink19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5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0 6656,'-17'6'-206,"5"-4"6224,12-2-3294,15 4 3395,-8 0-5871,-1 0 0,1 1 0,-1-1-1,0 1 1,0 0 0,0 1-1,-1-1 1,0 1 0,0 0 0,-1 0-1,1 1 1,-1 0 0,5 11 0,16 22 209,-23-38-728,1 0 1,-1 0 0,0 0 0,0 0-1,1-1 1,-1 1 0,1-1 0,-1 1 0,1-1-1,0 0 1,0 0 0,-1 0 0,1-1 0,0 1-1,0-1 1,0 1 0,0-1 0,0 0-1,0 0 1,0 0 0,-1-1 0,1 1 0,0-1-1,0 1 1,0-1 0,3-1 0,18-5-2951</inkml:trace>
</inkml:ink>
</file>

<file path=ppt/ink/ink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7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3456,'0'-2'156,"0"1"0,1-1 0,-1 1-1,1-1 1,-1 1 0,1-1 0,0 1 0,-1-1 0,1 1 0,0 0 0,0-1 0,0 1-1,0 0 1,0 0 0,0 0 0,0 0 0,1 0 0,-1 0 0,0 0 0,0 0 0,1 0 0,-1 0-1,1 1 1,-1-1 0,1 1 0,-1-1 0,1 1 0,-1-1 0,1 1 0,0 0 0,-1 0-1,1 0 1,-1 0 0,1 0 0,-1 0 0,1 0 0,0 0 0,2 2 0,-2-1-73,0 0 1,1 0-1,-1 1 1,0-1-1,0 0 1,0 1-1,0 0 1,0 0-1,-1 0 1,1-1-1,0 1 1,-1 1-1,1-1 1,-1 0-1,0 0 1,0 1-1,0-1 1,1 4-1,16 52 141,-18-57-200,103 615 4598,-3-11-1649,-49-432-2099,-51-171-865,0 0 0,0 0 0,0 0-1,1-1 1,-1 1 0,1 0-1,0 0 1,-1 0 0,1-1 0,0 1-1,0 0 1,0-1 0,0 1 0,0-1-1,0 1 1,1-1 0,-1 1-1,0-1 1,1 0 0,-1 0 0,1 0-1,-1 0 1,1 0 0,0 0 0,-1 0-1,1 0 1,0-1 0,0 1-1,-1 0 1,1-1 0,0 0 0,0 1-1,0-1 1,0 0 0,0 0 0,0 0-1,0 0 1,-1-1 0,1 1-1,0 0 1,0-1 0,0 1 0,3-2-1,6-2-166,0 1 0,-1-1 0,1-1 1,-1 0-1,0 0 0,0-1 0,15-13 0,59-58-2977,-28 22-445,-21 26 1084,-3-2 43</inkml:trace>
</inkml:ink>
</file>

<file path=ppt/ink/ink19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5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94 5248,'19'-59'4289,"-7"25"4221,-23 71-6382,2 1 0,1 0-1,-5 73 1,11-68-1970,2 0 1,1 0 0,3-1-1,2 1 1,1-1 0,18 60 0,5-34-443,-29-65 66,1 0 0,0 0 1,0 0-1,0 0 0,0 0 0,0 0 1,1-1-1,-1 1 0,1-1 1,0 0-1,0 1 0,0-1 0,0 0 1,0-1-1,0 1 0,0-1 1,5 2-1,2-4-2875,1-3-257</inkml:trace>
</inkml:ink>
</file>

<file path=ppt/ink/ink19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6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7168,'0'-7'3584,"42"7"-2304,-33 0 3967,29-6-4479,-5 6 128,19 0 512,-11 0 128,16 0-2048,-9 0 128,7 0 128,-7 0 0,-11 0-2304,-8 0 1</inkml:trace>
</inkml:ink>
</file>

<file path=ppt/ink/ink19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6.5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25 264 10880,'-25'34'5376,"30"33"-5760,-5-56 8831,6 21-8831,-3-12 0,12-1-1792,-1-6 128,9-10 256,-4 1 129</inkml:trace>
  <inkml:trace contextRef="#ctx0" brushRef="#br0" timeOffset="1">57 8 5888,'-5'9'2944,"53"-18"-8448,-39 2 2560</inkml:trace>
</inkml:ink>
</file>

<file path=ppt/ink/ink19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6.9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8 318 10624,'-1'1'200,"1"0"0,-1 0 0,0 0 0,0 0 0,1 0 0,-1 0 0,1 1 0,-1-1 0,1 0 0,-1 0 0,1 1 1,0-1-1,-1 0 0,1 0 0,0 1 0,0-1 0,0 0 0,0 1 0,0-1 0,1 0 0,-1 1 0,0-1 0,0 0 0,1 0 1,-1 1-1,1-1 0,-1 0 0,1 0 0,0 0 0,-1 0 0,1 0 0,0 1 0,0-1 0,0-1 0,0 1 0,0 0 0,2 1 0,48 42 6781,-45-39-6930,-1-1-2,1 0 0,-1 0 0,1 0 0,0-1 0,0 0 0,0 0 0,0-1 0,0 0 0,8 2 1,-12-4-37,1 0 0,-1 0 1,1 0-1,-1 0 1,1 0-1,-1-1 1,1 1-1,-1-1 0,1 0 1,-1 0-1,1 0 1,-1 0-1,0 0 1,0 0-1,1 0 0,-1-1 1,0 1-1,0-1 1,0 0-1,-1 0 1,1 1-1,0-1 0,-1 0 1,1 0-1,-1-1 1,2-2-1,-1 0-48,0 1 1,-1-1-1,1 0 0,-1 0 0,-1 1 1,1-1-1,0 0 0,-1 0 0,0 0 1,0 0-1,-1 0 0,1 0 0,-1 0 1,0 0-1,-1 0 0,-1-5 0,-34-83-874,28 72 767,3 7-50,0-1 0,1 0 0,0 0 0,-3-22 0,8 32 121,-1 0-1,1 0 0,0 0 1,0 0-1,0 0 1,1 0-1,0 0 1,0 0-1,0 1 1,1-1-1,-1 0 0,1 0 1,0 1-1,1-1 1,-1 1-1,6-8 1,-6 10 44,0 0 0,1-1 0,-1 1 0,0 1 0,1-1 1,0 0-1,-1 1 0,1-1 0,0 1 0,0 0 0,-1-1 0,1 2 1,0-1-1,0 0 0,0 1 0,0-1 0,1 1 0,-1 0 0,0 0 1,4 0-1,7 2-432,0 0 0,0 0 1,17 7-1,2-1-2284,-12-4 56</inkml:trace>
</inkml:ink>
</file>

<file path=ppt/ink/ink19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7.2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4 141 5248,'2'-11'2731,"5"-2"6136,-4 13-2730,-6 15-6593,0-8 761,1 1-1,-1-1 1,2 1-1,-1 0 1,1 0-1,1 0 1,-1 0-1,1 0 0,0 0 1,1 0-1,0 0 1,1 0-1,-1 0 1,4 9-1,-3-14-282,-1 1 0,1-1 0,0 1 0,0-1 0,0 0 0,0 0 0,0 0 0,1 0 0,-1 0 0,1 0 0,0-1 0,0 1-1,0-1 1,0 0 0,1 0 0,-1 0 0,1 0 0,-1 0 0,1-1 0,-1 0 0,1 0 0,0 0 0,-1 0 0,1 0 0,0-1 0,0 1 0,0-1 0,0 0 0,0-1 0,-1 1-1,6-1 1,2-2-25,0 1-1,-1-1 0,1-1 0,-1 0 1,1 0-1,-1-1 0,0 0 0,-1-1 1,0 0-1,1-1 0,12-12 0,-18 16-9,-1 0 0,1-1 0,-1 1 0,0-1 0,0 0-1,0 1 1,0-2 0,-1 1 0,0 0 0,0 0 0,0-1-1,0 1 1,0-1 0,-1 0 0,0 1 0,0-1 0,-1 0 0,1 0-1,-1 1 1,0-1 0,0 0 0,0 0 0,-1 0 0,0 1-1,0-1 1,0 0 0,0 1 0,-4-9 0,0 5-98,1 0 0,-1 1 1,0-1-1,-1 1 1,1 1-1,-1-1 0,-1 1 1,1 0-1,-1 0 0,0 1 1,-1 0-1,1 0 0,-1 0 1,0 1-1,0 0 0,0 1 1,0 0-1,-1 0 0,0 1 1,1 0-1,-1 1 0,0 0 1,0 0-1,0 1 0,0 0 1,0 0-1,1 1 0,-1 0 1,0 1-1,0 0 0,-9 3 1,18-5 14,-1 0 0,0 0 0,0 0 1,0 0-1,0 1 0,0-1 0,1 0 0,-1 0 1,0 1-1,0-1 0,0 1 0,1-1 1,-1 1-1,0-1 0,1 1 0,-1-1 1,0 1-1,1 0 0,-1-1 0,1 1 0,-1 0 1,1-1-1,-1 1 0,1 0 0,-1 0 1,1-1-1,0 1 0,-1 0 0,1 0 0,0 0 1,0 0-1,0 0 0,0-1 0,0 1 1,0 0-1,0 0 0,0 0 0,0 0 1,0 0-1,0 0 0,0-1 0,1 1 0,-1 0 1,0 0-1,1 0 0,0 1 0,5 15-3103</inkml:trace>
</inkml:ink>
</file>

<file path=ppt/ink/ink19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27.8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223 51 4992,'10'-34'4922,"-3"19"33,-6 14-3291,1 9 2560,1 15-3106,-2-19-1106,3 13 743,1-1-1,1 0 1,0 0-1,2 0 1,11 19-1,-1-1 138,43 72 785,-39-72-1238,-1 2 0,-2 0 1,16 46-1,-28-65-373,-2 0-1,0 0 0,0 0 0,-2 1 1,0 0-1,-1-1 0,-1 1 0,-1 0 1,0 0-1,-1 0 0,-1-1 0,-1 1 1,0 0-1,-2-1 0,0 0 0,-7 18 1,0-8-17,-2-1 1,0-1-1,-1 0 0,-21 24 1,25-36-21,0-1 1,-1 0-1,-1-1 1,0 0-1,0-1 0,-1 0 1,0-1-1,-24 11 1,29-16-118,-110 44 116,104-44-1128,-1 0 0,0-1 1,-20 2-1,15-8-2612,13-7-384</inkml:trace>
</inkml:ink>
</file>

<file path=ppt/ink/ink19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34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67 512,'0'-1'62,"0"1"0,0-1 0,0 1 0,0-1 0,0 0 0,0 1 0,0-1-1,1 0 1,-1 1 0,0-1 0,0 0 0,0 1 0,1-1 0,-1 1 0,0-1 0,0 0 0,1 1 0,-1-1 0,1 1 0,-1-1 0,0 1 0,1-1 0,-1 1-1,1 0 1,-1-1 0,1 1 0,-1 0 0,1-1 0,0 1 0,-1 0 0,1-1 0,-1 1 0,1 0 0,0 0 0,-1 0 0,1 0 0,1-1 0,35 9 1275,-29-6-1246,-1 0 1,1-1 0,-1 0 0,1 0 0,-1 0 0,1-1 0,0 0 0,-1-1 0,1 0 0,0 0 0,14-4-1,-9 0-207,0 0 0,-1-1 0,1 0-1,-1-1 1,19-14 0,-30 20 62,0 0 0,-1 1 0,1-1 1,0 0-1,0 1 0,0 0 0,0-1 0,0 1 0,0-1 0,0 1 1,0 0-1,0 0 0,1 0 0,-1 0 0,0 0 0,0 0 1,0 0-1,0 0 0,0 0 0,2 1 0,5 5-479</inkml:trace>
</inkml:ink>
</file>

<file path=ppt/ink/ink19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35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1536,'9'10'768,"-4"-10"-128,3 0 1152,2 0-1536,-1 0 0,-1-7 128,5 7 0,1-3-512,-1-1 128,0-1 256,6 2 0,-2-4-256,1 4 128,-1-2-256,-4 1 0,1 1-640,-1 6 0</inkml:trace>
</inkml:ink>
</file>

<file path=ppt/ink/ink19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38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98 235 896,'-2'8'700,"0"1"1,0-1-1,1 0 1,0 1-1,1 15 1,5 241 984,-4-241-1591,2 0 0,0 0 0,8 27 0,-7-33 42,-3-12-91,1 0 1,0-1-1,-1 1 0,2-1 1,-1 1-1,1-1 0,0 0 1,0 0-1,0 0 0,1 0 1,-1-1-1,1 0 1,0 1-1,1-1 0,-1-1 1,9 7-1,-9-8-18,0 0-1,0 0 1,0-1 0,1 1 0,-1-1 0,0 0-1,0 0 1,1-1 0,-1 1 0,1-1-1,-1 0 1,0 0 0,1 0 0,-1-1-1,0 1 1,1-1 0,-1 0 0,0-1-1,0 1 1,0-1 0,0 0 0,7-3-1,81-63 252,-63 52-244,-25 15-28,0-1 1,0 0 0,0 0-1,0 0 1,-1 0 0,1-1 0,-1 0-1,0 1 1,0-1 0,1 0 0,-2-1-1,1 1 1,2-4 0,6-15 66,-2 0 0,-1 0 0,0 0 0,-2-1 0,-1-1 1,0 1-1,-2 0 0,-1-1 0,0 0 0,-2 0 0,-1 1 0,-1-1 1,-9-45-1,9 61-62,-1 0 0,0 0 0,-1 1 0,0-1 0,0 1 0,0-1 0,-1 1 0,-10-11 0,-52-49 130,45 46-125,-1 0-15,-8-10-12,-56-41-1,82 70 5,-1 0 0,1 0 0,0 1 0,-1-1 0,1 2 0,-1-1 0,1 0-1,-1 1 1,1 0 0,-1 1 0,0-1 0,1 1 0,-1 0 0,-6 2 0,-29 41-100,30-33 104,0 1 1,0 0-1,1 0 0,0 1 1,1 1-1,1-1 0,-13 29 1,21-41 0,-1 0 0,1 1 0,0-1 0,0 0 1,0 0-1,0 0 0,0 0 0,0 1 0,0-1 0,0 0 1,1 0-1,-1 0 0,0 0 0,1 0 0,-1 0 0,1 0 1,-1 0-1,1 0 0,-1 0 0,1 0 0,0 0 0,-1 0 1,3 1-1,22 22-67,-15-16 54,-3 0 19,-1-1 0,0 1 1,0 1-1,5 10 0,-9-14 1,1 0 0,-1 0-1,1 0 1,0-1 0,0 0 0,1 1-1,-1-1 1,1 0 0,0-1-1,0 1 1,0-1 0,0 1 0,1-1-1,0-1 1,-1 1 0,1-1 0,9 4-1,18 1 53,0-2-1,0-1 1,57-1-1,-11 0-4,-66-2-34,-1-1-1,0-1 1,0 0 0,0 0 0,0-1 0,0 0 0,-1-1 0,12-4 0,4-5 120,44-25 1,-8 3-44,-59 32-68,-2 1-23,0 0 0,1 0 0,-1 0 0,0 0 0,1 1 0,-1-1 0,0 0 0,1 1 0,-1-1 0,1 1 0,-1 0 0,1-1 0,-1 1 0,1 0 0,-1 0 0,1 0 0,-1 0 0,1 0 0,2 1 0,-4-1-73,-1-1 0,1 1 0,0 0 0,-1 0 0,1 0 0,-1-1 0,1 1 1,0 0-1,-1 0 0,1 0 0,-1 0 0,1 0 0,0 0 0,-1 0 0,1 0 0,-1 0 1,1 0-1,-1 0 0,1 0 0,0 0 0,-1 0 0,1 1 0,-1-1 0,1 0 0,0 0 1,-1 0-1,1 1 0,0-1 0,-1 0 0,1 0 0,0 1 0,-1-1 0,1 0 1,0 1-1,-1-1 0,1 0 0,0 1 0,0-1 0,0 0 0,-1 1 0,1-1 0,0 1 1,0-1-1,0 0 0,0 1 0,0-1 0,0 1 0,-1-2-1232</inkml:trace>
</inkml:ink>
</file>

<file path=ppt/ink/ink19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2:39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 1536,'5'53'3666,"-1"-37"-3396,0 0-1,2-1 0,0 1 1,14 25-1,-14-28-179,-3-8-36,-1 1 1,1-1-1,0 1 0,0-1 1,1 0-1,0 0 1,4 4-1,-6-7-43,0-1 0,0 1 0,1-1 0,-1 0 0,0 0 0,0 0 0,1 0 0,-1 0 0,1-1 0,-1 1 0,1-1 1,-1 0-1,0 1 0,1-1 0,-1 0 0,1-1 0,-1 1 0,1 0 0,-1-1 0,1 1 0,4-2 0,5-2 94,0 0 1,0-1-1,-1 0 0,1-1 1,-1 0-1,-1-1 0,1 0 1,10-9-1,-16 12-49,0-1 0,0 0 0,0 0 0,0 0 0,-1-1-1,0 0 1,0 0 0,-1 0 0,0 0 0,1 0 0,-2-1 0,1 1 0,-1-1 0,0 1 0,-1-1 0,2-7 0,-3 11-50,0 1 0,0 0 0,-1-1 0,1 1 0,0 0 0,-1-1 0,1 1-1,-1 0 1,0-1 0,0 1 0,0 0 0,0 0 0,0 0 0,0 0 0,-1 0 0,1 0 0,-1 0 0,-2-3 0,-1 2 5,1-1 1,-1 1-1,1 0 0,-1 0 1,0 1-1,0-1 0,-10-2 1,2 1-14,1 1 0,0 0 1,-1 1-1,0 1 0,1 0 0,-22 1 1,30 1-47,0-1 0,0 1-1,0 0 1,-1 0 0,1 1 0,0-1 0,-7 5 0,10-6-4,-1 1 1,1 0-1,0 0 0,0 0 1,-1 0-1,1 0 0,0 0 1,0 0-1,0 0 0,0 1 1,0-1-1,1 0 0,-1 1 1,0-1-1,1 0 0,-1 1 1,0-1-1,1 1 0,0-1 1,-1 1-1,1-1 0,0 1 1,0-1-1,0 1 0,0 1 1,10 26-1101</inkml:trace>
</inkml:ink>
</file>

<file path=ppt/ink/ink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7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21 2816,'-1'-1'26,"1"1"0,0 0 0,0 0 0,0 0 0,-1 0 0,1 0 0,0 0 0,0 0 0,0-1 0,0 1 0,-1 0 0,1 0 0,0 0 0,0-1 0,0 1 0,0 0 0,0 0 0,0 0 0,0-1 0,-1 1 0,1 0 0,0 0 0,0 0 0,0-1 0,0 1 0,0 0 0,0 0 0,0-1 0,0 1 0,0 0 0,0 0 0,0 0 0,0-1 0,0 1 0,0 0 0,1 0 0,-1 0 0,0-1 0,0 1 0,0 0 0,0 0 0,0 0 0,0-1 0,1 1 0,-1 0 0,0 0 0,0 0 0,0 0 0,0-1 0,1 1 0,-1 0 0,0 0 0,0 0 0,0 0 0,1 0 0,20-6 1635,31 2 939,437 4 1155,-469 0-4331,1 1 0,-1 1 0,35 7 0,-33-5-960</inkml:trace>
</inkml:ink>
</file>

<file path=ppt/ink/ink19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4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8192,'-3'0'4096,"3"16"-1152,0-16 4095,-11 16-6143,8 0 0,-8 27 384,7-17 128,4 29-1792,0-10 128,24 1 896,-5-14 128,22-9-1280,-2-3 0,16-33-2432,-17 3 128,1-22-768,-11 5 129</inkml:trace>
</inkml:ink>
</file>

<file path=ppt/ink/ink19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5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8192,'-18'7'4096,"55"-3"-13568,-28-4 6912</inkml:trace>
</inkml:ink>
</file>

<file path=ppt/ink/ink19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5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23 11136,'-3'3'557,"1"0"1,-1 0 0,1 0-1,0 1 1,1-1 0,-1 1 0,1 0-1,-1-1 1,1 1 0,0 0-1,0 0 1,1 0 0,-1 0-1,1-1 1,0 1 0,0 0 0,0 0-1,0 0 1,2 6 0,6 39 2905,3-7-3635,-10-39-44,18 45 480,-19-48-256,0 1 0,0-1 0,1 0 0,-1 0 0,0 0 0,0 1 0,0-1 0,0 0 0,0 0 0,0 0-1,0 1 1,0-1 0,0 0 0,1 0 0,-1 0 0,0 0 0,0 0 0,0 0 0,0 1 0,1-1 0,-1 0 0,0 0 0,0 0 0,0 0 0,0 0 0,1 0 0,-1 0 0,0 0 0,0 0 0,0 0 0,1 0 0,-1 0 0,0 0 0,0 0 0,0 0 0,1 0 0,-1 0 0,0 0 0,0 0-1,0 0 1,1 0 0,-1 0 0,0 0 0,0 0 0,0 0 0,0 0 0,1 0 0,-1-1 0,0 1 0,0 0 0,0 0 0,0 0 0,0 0 0,1 0 0,-1-1 0,0 1 0,4-31 148,-4 27-155,-1-16 8,2-1 0,5-29 0,-5 45 21,0 0-1,0 0 1,0 0 0,1 0 0,0 0-1,0 0 1,0 1 0,0-1 0,1 1-1,0-1 1,0 1 0,0 0 0,0 0-1,1 0 1,-1 1 0,7-6 0,2 3 75,-1 1 0,1-1 1,0 2-1,1 0 1,-1 0-1,1 1 1,-1 1-1,1 0 1,0 1-1,0 0 1,0 1-1,0 0 1,0 1-1,-1 1 1,1 0-1,0 1 1,-1 0-1,1 1 1,-1 0-1,0 1 1,0 0-1,-1 1 0,0 0 1,0 1-1,0 0 1,-1 1-1,0 0 1,0 1-1,-1 0 1,0 0-1,0 1 1,-1 0-1,-1 1 1,0-1-1,9 18 1,-10-13-175,0-1 0,0 1 1,-1 0-1,-1 0 0,-1 0 0,0 0 1,-1 1-1,1 17 0,-2-17-1041,2-5-2516,-2-2-214</inkml:trace>
</inkml:ink>
</file>

<file path=ppt/ink/ink19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6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10112,'-6'-1'8364,"8"10"-2261,8 22-5168,10 55-151,57 219 439,-54-226-893,63 138-1,-73-185-195,-13-24-64,-9-16-39,7 6-36,1 1 0,-1-1-1,1 1 1,-1 0 0,0-1-1,0 1 1,1 0 0,-1 0-1,0 0 1,0 1 0,0-1 0,-4-1-1,-19-11-53,22 10 59,0 1-1,1-1 0,-1 0 1,1-1-1,0 1 1,-1 0-1,1-1 0,1 1 1,-1-1-1,0 0 1,1 1-1,0-1 0,0 0 1,0 0-1,0 0 1,1 0-1,0 0 0,-1 0 1,1 0-1,1 0 1,-1 0-1,1 0 1,-1 0-1,1 0 0,0 1 1,0-1-1,1 0 1,-1 0-1,1 1 0,0-1 1,0 1-1,0-1 1,0 1-1,1 0 0,3-4 1,1 0-2,-1-1 1,1 1 0,1 1-1,0-1 1,0 1-1,0 1 1,0 0-1,1 0 1,0 0 0,0 1-1,0 0 1,1 1-1,-1 0 1,14-2-1,-2 3 5,0 0-1,1 2 1,-1 0-1,0 2 0,0 0 1,0 1-1,0 2 0,29 9 1,-20-4 0,-1 2 1,-1 1-1,0 1 1,-1 2 0,30 22-1,-48-32 15,-1 0-1,0 0 0,-1 1 1,0 0-1,0 1 1,0 0-1,-1-1 1,-1 2-1,1-1 1,4 10-1,-9-14-5,1-1 1,-1 1-1,0 0 0,0 0 1,0 0-1,-1 0 0,1 0 1,-1 0-1,0 0 0,0 0 1,0-1-1,-1 1 0,0 0 0,1 0 1,-1 0-1,0 0 0,-1 0 1,1-1-1,-1 1 0,0-1 1,0 1-1,0-1 0,0 0 1,0 1-1,-6 4 0,3-3 36,0-1 0,0 0-1,0 0 1,-1-1 0,1 1 0,-1-1-1,0 0 1,0-1 0,0 1-1,-1-1 1,1 0 0,0-1 0,-12 2-1,-3-1 115,-1-1-1,-34-2 0,24-2-186,0-1-1,0-1 0,0-2 1,-35-12-1,64 18-89,0 0 0,0 0-1,0 0 1,0-1 0,1 1 0,-1-1 0,1 1-1,-1-1 1,1 0 0,0 0 0,-1 0 0,1 0-1,-2-4 1,3 5-79,1 0-1,-1 0 1,1 0 0,0 0-1,-1-1 1,1 1-1,0 0 1,0 0 0,0 0-1,0 0 1,0-1-1,0 1 1,0 0 0,0 0-1,1 0 1,-1 0-1,0-1 1,1 1 0,-1 0-1,1 0 1,-1 0-1,1 0 1,0 0 0,-1 0-1,1 0 1,0 0-1,0 0 1,0 1 0,-1-1-1,1 0 1,0 0-1,0 1 1,0-1 0,0 0-1,0 1 1,0-1 0,1 1-1,0-1 1,22-11-3390,0 0-21</inkml:trace>
</inkml:ink>
</file>

<file path=ppt/ink/ink19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6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37 345 7936,'-14'-1'1257,"-7"2"6928,21 3-4225,11 6-2045,30 25 780,-37-31-2683,1 1 1,-1-1-1,1 0 1,0 0 0,0-1-1,0 1 1,0-1-1,1 0 1,0-1-1,-1 1 1,1-1 0,8 2-1,13 0 147,1-2 1,-1 0-1,0-2 0,1-1 0,-1-1 0,0-1 0,0-1 1,0-2-1,0-1 0,-1-1 0,0-1 0,30-15 0,-43 17-115,0 0 0,-1 0 0,16-13 0,-24 17-33,-1 0-1,1 0 0,-1-1 1,0 0-1,0 1 0,0-1 0,0 0 1,-1-1-1,1 1 0,-1 0 1,0-1-1,-1 1 0,3-10 0,-3 6-20,-1-1 0,1 0 0,-2 0 0,1 0 0,-1 0 0,-1 1 0,1-1 0,-1 1 0,-1-1-1,0 1 1,0 0 0,-1-1 0,0 2 0,0-1 0,0 0 0,-1 1 0,-1 0 0,-8-10-1,5 8-12,0 0 0,0 0 0,-1 1 0,0 1 0,-1-1 0,0 1-1,0 1 1,-1 0 0,1 1 0,-1 0 0,-17-4 0,2 2-73,-1 1 0,0 2 0,-53-2 0,61 6 20,1 0 0,-1 2 0,0 0 0,-30 8 0,40-7-1,0 0 0,0 0-1,0 1 1,0 1 0,1 0 0,0 0 0,0 0 0,0 1-1,-15 14 1,23-19 60,0 0-1,0 0 1,0 0-1,0 1 1,0-1-1,0 0 1,0 1-1,1-1 0,-1 0 1,0 1-1,1-1 1,-1 1-1,1-1 1,-1 1-1,1-1 1,0 1-1,0-1 1,0 1-1,0-1 1,0 1-1,0-1 1,0 1-1,0-1 1,0 1-1,1-1 1,-1 1-1,1-1 1,-1 1-1,1-1 1,0 0-1,-1 1 0,1-1 1,0 0-1,0 1 1,0-1-1,0 0 1,0 0-1,0 0 1,0 0-1,0 0 1,2 1-1,3 3-23,0 0 0,1-1 0,0 0 0,0 0 0,0-1-1,12 5 1,11-1 22,1-1 0,-1-1 0,1-2-1,0-1 1,52-3 0,-32 0 28,22-1 127,-45 0 42,-1 2-1,1 0 1,-1 2-1,40 7 1,-65-8-140,0-1 1,0 0 0,0 1-1,-1-1 1,1 1 0,0 0 0,0 0-1,-1-1 1,1 1 0,-1 0 0,1 0-1,-1 1 1,1-1 0,-1 0 0,1 0-1,-1 1 1,0-1 0,0 1 0,0-1-1,0 1 1,0-1 0,0 1-1,0 0 1,0 0 0,-1-1 0,1 4-1,0 1 150,-1 1 0,0-1-1,0 1 1,-1-1 0,0 1-1,-2 8 1,-3 31 866,5-37-944,2-1 0,-1 1 0,1 0 0,1-1 0,-1 1 0,1-1 0,1 1 0,0-1 0,0 0 0,1 0 0,-1 0 0,2-1 0,-1 1 0,1-1 0,0 0 0,1 0 0,-1-1 0,11 10 0,-10-12-144,0 0-1,1 0 1,-1-1 0,1 0-1,-1 0 1,1 0-1,0-1 1,0 0-1,0 0 1,0-1-1,1 0 1,7 0-1,31-4-2125,-1-2 1,0-2-1,82-23 0,-42 5-1830</inkml:trace>
</inkml:ink>
</file>

<file path=ppt/ink/ink19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7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590 34 8192,'-9'-5'951,"0"0"0,-1 1 0,0 0 0,0 0 1,0 1-1,0 1 0,-1-1 0,1 2 0,-1-1 0,0 2 1,1-1-1,-13 2 0,-56 7 2228,8 6-3470,-2 0 530,49-10 123,1 0 0,0 2 0,0 1 0,0 0-1,-24 13 1,42-18-279,0 1 0,0 1 0,0-1 1,0 1-1,0-1 0,1 2 0,0-1 0,0 0 0,-7 10 0,10-13-73,0 1 0,0-1 1,1 1-1,-1-1 0,1 1 0,-1-1 0,1 1 1,0-1-1,-1 1 0,1 0 0,0-1 0,0 1 1,0-1-1,0 1 0,0 0 0,1-1 0,-1 1 0,0-1 1,1 1-1,-1-1 0,1 1 0,-1-1 0,1 1 1,0-1-1,0 1 0,0-1 0,0 0 0,0 0 0,0 1 1,0-1-1,0 0 0,0 0 0,0 0 0,1 0 1,-1 0-1,0 0 0,1-1 0,-1 1 0,1 0 0,-1-1 1,4 2-1,12 4 31,0 0-1,0-1 1,1 0 0,0-2 0,0 0-1,30 1 1,44 6 186,-38 1-113,-1 2-1,0 2 1,-1 2 0,-1 3 0,65 34-1,-66-16 109,-48-36-195,0 0-1,0 0 1,0 0-1,0 1 1,0-1-1,-1 0 1,1 1-1,-1-1 1,1 1-1,-1-1 1,0 1-1,0 0 1,0 0-1,-1 0 1,1-1-1,0 1 1,-1 0-1,0 3 1,-1 0 13,-1-1 0,0 0 0,0 1 0,-1-1 0,1 0 1,-1 0-1,0 0 0,-1-1 0,1 1 0,-1-1 0,0 0 0,0 0 0,0 0 1,0 0-1,-1-1 0,0 0 0,1 0 0,-1 0 0,0 0 0,-1-1 1,1 0-1,-6 2 0,-11 4 118,-1-1 1,1 0-1,-44 5 1,50-11-232,0-1 0,-1 0 0,1-1 0,0-1-1,0 0 1,0-1 0,0-1 0,1 0 0,0-1 0,-1-1 0,2-1-1,-1 0 1,-23-15 0,37 21 69,-38-26-1027,38 26 932,0 0-1,-1 0 1,1 1-1,0-1 1,0 0 0,0 0-1,0 0 1,0 0-1,1 0 1,-1 0-1,0 0 1,0-1 0,1 1-1,-1 0 1,0 0-1,1 0 1,-1-1-1,1 1 1,0 0 0,-1-1-1,1 1 1,0 0-1,0-1 1,0 1-1,0-1 1,0 1 0,0 0-1,0-1 1,1 1-1,-1-3 1,25-11-3336,0 7-405</inkml:trace>
</inkml:ink>
</file>

<file path=ppt/ink/ink19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7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34 223 10752,'16'1'6673,"37"3"76,-10-2-5324,-20-3-1123,0-1-1,0-1 0,0-1 1,-1 0-1,44-16 1,-51 14-150,0 0-1,-1-1 1,0 0 0,0-1 0,0-1 0,-1 0 0,0-1 0,-1-1 0,14-14 0,-24 23-137,0-1 0,0 1 0,0 0 0,0-1 0,-1 0 0,1 1 0,-1-1 0,0 0 1,0 0-1,0 1 0,0-1 0,0 0 0,0-4 0,-1 5-2,0 0 0,0 1 1,-1-1-1,1 0 0,0 1 1,-1-1-1,1 0 0,-1 1 1,0-1-1,1 1 0,-1-1 1,0 1-1,0-1 0,0 1 1,0 0-1,0-1 0,0 1 1,-2-2-1,-2 0 44,-1-1 0,1 1-1,-1 1 1,1-1 0,-1 1 0,0 0-1,0 0 1,0 1 0,0-1 0,0 1-1,0 1 1,0-1 0,-10 2 0,-7 0 75,0 1 0,0 1 1,0 2-1,0 0 0,1 1 0,0 2 1,0 0-1,1 1 0,-30 17 0,40-19-68,0 0 0,1 1 0,0-1 0,0 2 0,1 0 0,0 0 0,0 1 0,1-1 0,0 2 0,1-1 0,-7 15 0,11-19-50,0 0 1,0 0-1,0 0 0,1 0 0,0 0 0,1 1 0,-1-1 1,1 0-1,0 1 0,1 0 0,-1-1 0,1 1 0,1-1 0,-1 1 1,1-1-1,0 1 0,1-1 0,0 0 0,0 1 0,0-1 0,0 0 1,7 11-1,0-4 6,0 0 1,1 0 0,1-1-1,0 0 1,0-1 0,1 0-1,24 16 1,-19-16-43,0 0 0,1-1 1,1-1-1,-1-1 0,1-1 0,1 0 0,0-1 1,-1-2-1,34 5 0,-42-7 5,27 3-623,0-1 0,0-2 0,1-1 0,0-2 0,51-8 0,-55 3-457,-1 0 0,0-3 0,0 0 0,-1-3 0,0 0 0,32-18 0,49-24-2893</inkml:trace>
</inkml:ink>
</file>

<file path=ppt/ink/ink19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1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128 473 4864,'-9'-12'3440,"0"15"4347,-3 16-277,4-1-7917,5-12-1156,0 1 1916,0 1 0,0-1 0,1 1 0,0-1-1,0 1 1,0 0 0,1 0 0,1 0 0,-1 0 0,1 0-1,1 0 1,-1 0 0,1 0 0,4 14 0,0-8-164,1-1 0,0 1 0,1-1 0,0 0 0,1 0 0,0-1 0,11 12 0,-14-19-145,0-1-1,-1 1 0,1-1 0,1 0 0,-1 0 1,0-1-1,1 1 0,0-1 0,0-1 0,0 1 0,0-1 1,0 0-1,1 0 0,-1-1 0,13 1 0,4 0 41,0-1-1,-1-2 0,28-3 0,-33 1-16,-1-1 0,0-1 0,0 0 0,-1-1 0,1-1-1,-1 0 1,-1-1 0,1-1 0,-1 0 0,-1-1 0,0 0 0,0-1-1,-1-1 1,18-22 0,-24 27-39,-1 0 0,0 0 0,0-1 1,-1 0-1,0 0 0,0 0 0,-1 0 0,0 0 0,-1-1 0,1 1 0,-2-1 1,1 0-1,-1 0 0,0-16 0,-3 7-9,1 0-1,-2 1 1,-1 0-1,0-1 1,-13-32-1,11 34-2,-2 0-1,1 0 0,-2 0 1,0 1-1,-1 1 0,-17-20 1,3 8-24,-2 2 1,-34-25 0,25 22-53,-1 1 0,-74-38 1,97 58 35,0-1 0,0 2 0,0 0 1,-1 0-1,1 1 0,-1 1 0,0 0 0,0 1 1,-1 1-1,1 0 0,0 1 0,-1 0 1,-17 4-1,30-4 17,0 0 1,0 1-1,0-1 1,0 1-1,-1 0 0,1 0 1,0 0-1,0 0 1,0 0-1,0 0 1,1 0-1,-1 1 1,0-1-1,0 1 1,1-1-1,-2 3 0,2-3 9,1 0-1,0 0 0,-1 0 0,1 0 0,0 0 1,0 0-1,0 0 0,0 0 0,0 0 0,0 0 1,0 0-1,0 0 0,0-1 0,0 1 0,1 0 1,-1 0-1,0 0 0,0 0 0,1 0 0,-1 0 1,1 0-1,-1 0 0,1-1 0,0 2 0,3 3 22,0-1 0,0 0 0,0-1 0,1 1 0,-1-1 0,1 0 0,0 0 0,0 0 0,0 0-1,5 1 1,22 4 121,0-2 0,0-1 0,0-2 0,1-1 0,57-4 0,-37 2-5,175-15 232,-6 1-849,-182 18-953,-40-4 1374,1 0 1,-1 0 0,0 0-1,0 0 1,0 0 0,0 0-1,1 0 1,-1 0 0,0 1-1,0-1 1,0 0-1,0 0 1,0 0 0,1 0-1,-1 0 1,0 0 0,0 0-1,0 0 1,0 0-1,0 1 1,0-1 0,0 0-1,1 0 1,-1 0 0,0 0-1,0 0 1,0 1-1,0-1 1,0 0 0,0 0-1,0 0 1,0 0 0,0 0-1,0 1 1,0-1 0,0 0-1,0 0 1,0 0-1,0 0 1,0 1 0,0-1-1,0 0 1,0 0 0,0 0-1,0 0 1,0 1-1,0-1 1,0 0 0,0 0-1,-1 0 1,1 0 0,-19 11-5373,0-4 1525,1-3 43</inkml:trace>
</inkml:ink>
</file>

<file path=ppt/ink/ink19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2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10368,'-6'0'5120,"26"9"-5376,-17-9 9599,12 10-8831,-5-4 0,-6 13 256,-4-4 0,-4 20-1024,-1-12 0,5 9 384,0-9 128,14 2-2176,0-5 0,18-20-1536,-7 0 129</inkml:trace>
</inkml:ink>
</file>

<file path=ppt/ink/ink19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2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6 13312,'-18'14'6655,"59"-21"-14718,-30 3 12031,7 1-7936,-4-3 128</inkml:trace>
</inkml:ink>
</file>

<file path=ppt/ink/ink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47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0 383 3328,'22'2'1566,"0"0"0,24-2-1,-11-1 394,-24 1-1796,0-1 1,0-1 0,0 0-1,0 0 1,0-1 0,0-1-1,0 0 1,-1 0-1,0-1 1,0 0 0,0-1-1,-1 0 1,1 0 0,-1-1-1,-1-1 1,0 1 0,15-18-1,-16 17-79,-1-1 1,1 0-1,-2 0 0,1 0 0,-1-1 0,-1 0 0,0 0 1,0 0-1,-1 0 0,0-1 0,-1 1 0,0-1 1,-1 0-1,0 1 0,0-1 0,-2 0 0,1 0 1,-1 0-1,-2-10 0,2 17-61,1 1 0,-1-1 0,0 1 0,0-1 0,0 1 0,0 0 0,0-1 0,-1 1 0,0 0 0,1 0 0,-1 0 0,-1 0 0,1 0 0,0 0 0,-1 1 0,1-1 0,-1 1 0,1-1 0,-1 1 0,0 0 0,0 0 0,0 1 0,-1-1 0,1 0 0,0 1 0,-1 0 0,1 0 0,-1 0 0,1 0 0,-1 1 0,1-1 0,-1 1 0,1 0 0,-1 0 0,1 0 0,-1 0 0,-6 2 0,2 0 49,0 1 0,1-1 0,-1 2 0,1-1 0,-1 1 0,1 0 0,0 0 0,1 1 0,-1 0 0,1 0 0,0 1 0,0 0 0,0 0 0,1 0 0,-9 14 0,6-6 72,1-1 0,1 1 0,0 1 0,1-1 0,1 1 0,0 0 0,1 0-1,1 0 1,0 0 0,1 0 0,0 1 0,1-1 0,1 0 0,1 0 0,4 22-1,2-7 172,1 0-1,1-1 0,2 0 0,0-1 0,2-1 1,32 47-1,-35-58-145,2-1 0,0 0 0,0 0 1,2-1-1,0-1 0,0 0 0,1-1 0,31 17 1,-36-23-257,0 0-1,0-1 1,0-1 0,1 0 0,0 0 0,0-1-1,0 0 1,0-1 0,0-1 0,0 0 0,1 0-1,-1-2 1,0 1 0,0-1 0,18-5 0,-10 1-758,0-1 0,-1-1 0,0-1 1,26-16-1,1-17-1864</inkml:trace>
</inkml:ink>
</file>

<file path=ppt/ink/ink19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3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57 7424,'-34'-25'10990,"-1"7"-6329,25 15-4579,1 0 0,-1 1 0,-1 0 0,1 0 0,0 1 0,0 1 1,-1-1-1,1 2 0,0-1 0,-11 3 0,6-1 134,-13 2 882,-54 14 1,77-17-1024,-1 1 0,1-1 0,-1 2 0,1-1 1,-1 0-1,1 1 0,0 0 0,0 1 0,1-1 0,-1 1 1,1 0-1,-1 0 0,1 0 0,0 0 0,1 1 0,-4 4 1,6-7-72,1-1 0,-1 0 0,1 0 0,0 0 0,-1 0 0,1 0 0,0 1 0,0-1 0,0 0 0,0 0 0,0 0 0,0 1 0,0-1 0,0 0 0,1 0 0,-1 0 0,0 0 0,1 1 0,-1-1 0,1 0 0,-1 0 0,1 0 0,-1 0 0,1 0 0,0 0 0,0 1 0,2 1-4,0-1 0,0 1 0,0-1-1,0 1 1,1-1 0,-1 0 0,1 0 0,-1 0-1,7 1 1,30 9 53,53 7 0,-22-4-10,3 3 493,96 36-1,-144-44-231,-1 2 1,0 0-1,0 2 0,-1 1 0,-1 0 0,39 36 0,-58-48-239,-1 1-1,0-1 1,-1 1-1,1 0 1,-1 0-1,1 0 1,1 5-1,-3-8-54,-1 0 0,1 0-1,-1 0 1,0 1 0,1-1-1,-1 0 1,0 0-1,0 1 1,1-1 0,-1 0-1,0 0 1,0 1 0,-1-1-1,1 0 1,0 0 0,0 1-1,-1-1 1,1 0-1,0 0 1,-1 0 0,1 1-1,-1-1 1,0 0 0,1 0-1,-1 0 1,0 0 0,0 0-1,1 0 1,-1 0-1,0 0 1,0-1 0,0 1-1,0 0 1,-2 0 0,-23 8 61,-1-1 0,0-2 0,0 0 0,-33 1 0,25-2-21,-27 4 91,-73 0-1,108-9-311,1-1-1,-1-1 1,0-2 0,1 0 0,-32-11-1,57 15 112,1 0 0,-1 0-1,0 0 1,1 0 0,-1 0 0,0 0-1,1-1 1,-1 1 0,0 0-1,1 0 1,-1-1 0,0 1 0,1-1-1,-1 1 1,1 0 0,-1-1-1,1 1 1,-1-1 0,1 1 0,-1-1-1,1 1 1,-1-1 0,1 0-1,0 1 1,-1-1 0,1 0 0,14-12-3304,6 1-626</inkml:trace>
</inkml:ink>
</file>

<file path=ppt/ink/ink19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3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23 6272,'-4'-10'2678,"5"-2"5781,2 13-2410,-4 19-5828,-18 61 3129,-8 133-35,23-183-3175,-3 56 714,6 159-1,18-35-485,-13-183-333,1 0-1,1-1 1,2 0 0,0 0-1,22 43 1,-27-64-217,1 0 0,0 0 1,1 0-1,-1 0 0,1-1 0,0 0 1,1 0-1,-1 0 0,1 0 0,0-1 1,0 0-1,1 0 0,-1-1 0,1 0 1,-1 0-1,1 0 0,0-1 0,0 0 1,0-1-1,0 1 0,1-1 0,-1-1 1,0 1-1,13-2 0,-3 0-417,-1-1 0,0 0-1,0-2 1,0 0 0,0-1 0,-1 0-1,1-1 1,-1-1 0,-1 0 0,18-12-1,7-8-3496</inkml:trace>
</inkml:ink>
</file>

<file path=ppt/ink/ink19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3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40 8320,'-4'0'4096,"36"0"-1408,-23 0 5631,34 0-7423,-6 0 0,29 4 384,-13-4 128,54 0-1920,-22 0 0,38-4 896,-25 4 128,-4-7-1280,-23 2 0,-14 1-2176,-11-3 0,-23-2-640,-3 2 129</inkml:trace>
</inkml:ink>
</file>

<file path=ppt/ink/ink19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4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75 294 9600,'0'3'10265,"0"6"-4813,0 48-3485,1-53-1884,-1-1 0,0 1 0,1-1-1,0 1 1,0 0 0,0-1-1,1 0 1,-1 1 0,1-1-1,-1 0 1,1 0 0,0 0 0,0 0-1,1 0 1,-1 0 0,1 0-1,-1-1 1,1 1 0,0-1-1,0 0 1,0 0 0,0 0 0,0 0-1,0-1 1,1 1 0,-1-1-1,5 2 1,10 2 163,1 1 1,0-2-1,35 3 0,-38-5-219,8 1 30,0-1 0,0-2-1,0-1 1,0 0 0,0-2-1,0-1 1,27-8 0,-36 9-35,-1-2 1,-1 0-1,1-1 1,-1 0 0,0-1-1,-1 0 1,1-1-1,-1 0 1,-1-1-1,0-1 1,0 0-1,14-16 1,-23 22-24,1 0 0,-1 1-1,0-1 1,0 0 0,-1 0-1,1-1 1,-1 1 0,0 0 0,0 0-1,0-1 1,0 1 0,-1 0 0,0-1-1,0 1 1,0-1 0,0 1-1,-1 0 1,0-1 0,0 1 0,0 0-1,0 0 1,-1-1 0,1 1 0,-1 0-1,0 0 1,-4-5 0,-5-8-12,-1 0-1,-1 0 1,-1 2 0,-17-17 0,23 24 6,-3-3 5,-2 0-1,0 1 0,0 0 1,0 1-1,-1 0 0,-1 1 1,0 1-1,0 0 0,0 1 1,-1 0-1,1 2 0,-1 0 1,0 1-1,-1 0 0,-18 0 1,10 1-57,0 1 0,0 1 1,0 1-1,0 1 0,1 2 1,-1 0-1,-43 14 0,64-16-1,-1 0-1,1 0 0,-1 0 0,1 0 1,0 1-1,0 0 0,0 0 0,0 0 1,0 0-1,1 0 0,0 1 0,-1 0 1,1-1-1,1 1 0,-1 1 0,0-1 1,1 0-1,0 0 0,0 1 0,0 0 1,1-1-1,-1 1 0,1 0 0,0 0 1,1-1-1,-1 1 0,1 0 0,0 0 1,0 0-1,0 0 0,1 0 0,0-1 1,0 1-1,0 0 0,0 0 0,1-1 1,0 1-1,0-1 0,0 1 0,1-1 1,-1 0-1,1 0 0,0 0 0,0 0 1,7 6-1,52 30-2414,-3-6-341</inkml:trace>
</inkml:ink>
</file>

<file path=ppt/ink/ink19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4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12288,'11'12'6143,"-25"-15"-10878,14 3 7806,-11-4-7294,7 4 127</inkml:trace>
</inkml:ink>
</file>

<file path=ppt/ink/ink19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4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11648,'9'-12'5759,"34"15"-18174,-32-3 11519,3-19-128,-2 8 128</inkml:trace>
</inkml:ink>
</file>

<file path=ppt/ink/ink19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48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58 380 6784,'-4'-29'10381,"3"30"-10250,1-1 0,-1 0 1,1 0-1,-1 0 0,1 1 0,-1-1 0,1 0 0,-1 1 0,1-1 0,-1 0 1,1 1-1,-1-1 0,1 1 0,0-1 0,-1 1 0,1-1 0,0 1 0,-1-1 1,1 1-1,0-1 0,0 1 0,-1-1 0,1 1 0,0-1 0,0 1 1,0 0-1,-18 61 2010,8 14-393,0 81 0,24 183-935,-9-291-744,3-1-1,1 0 0,3 0 0,21 56 1,-24-81-78,1-1 1,1 0-1,1-1 1,1 0-1,0-1 1,2 0-1,0-1 1,2-1-1,34 31 1,-40-41 8,0 0 0,1-1 0,1-1 0,-1 0 0,1 0 0,0-1 0,0-1 1,0 0-1,1-1 0,-1-1 0,1 0 0,0 0 0,0-2 0,0 1 0,0-2 1,-1 0-1,1-1 0,15-3 0,-4-1 23,0 0 0,0-2 1,-1-1-1,0-1 0,0-1 0,-1-1 0,0-1 1,-2-1-1,23-18 0,-11 2 131,0-2-1,-2-1 1,-2-1 0,48-73-1,-62 82-85,-1-1-1,-1-1 1,-2 0-1,-1 0 1,13-53-1,-15 42-27,0-1-1,-3 0 0,-1 0 0,-2 0 0,-4-47 0,0 49-21,-2 0 1,-1 0-1,-2 1 0,-1 0 1,-2 0-1,-23-52 0,20 55-51,-2 0-1,-1 2 1,-1 0-1,-2 0 1,-1 2-1,-32-36 0,39 49 13,0 2 0,-1 0-1,-1 0 1,0 1 0,-1 1-1,-1 1 1,1 0 0,-2 1-1,1 1 1,-1 0 0,-25-7-1,27 10 14,0 1 0,0 1 0,0 0 0,-1 1 0,1 1 0,-1 0 0,0 1-1,0 1 1,1 1 0,-1 0 0,0 1 0,1 1 0,-1 1 0,1 0 0,0 1-1,0 1 1,1 0 0,0 1 0,0 1 0,-16 10 0,5 0-35,1 2 0,1 0 1,0 1-1,2 1 0,1 1 1,1 2-1,0-1 0,2 2 1,1 1-1,-18 38 0,27-47-16,0 1 0,2 0 0,0 1-1,1 0 1,1 0 0,1 0 0,0 0-1,1 38 1,2-43-106,-1 0-1,2-1 0,0 1 1,1 0-1,1-1 0,0 1 1,1-1-1,0 0 0,1 0 1,0-1-1,2 1 0,-1-1 1,2 0-1,-1-1 1,2 0-1,12 14 0,-2-9-779,0 0 0,1-2 0,0-1 0,1 0 0,1-2 0,0 0 0,1-1 0,0-2 0,38 11 0,29 9-2276</inkml:trace>
</inkml:ink>
</file>

<file path=ppt/ink/ink19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49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23 9728,'-4'-23'3885,"4"31"2351,7 25-356,0-7-5604,10 18 44,2-2 0,2 0 0,1-1-1,2-2 1,58 73 0,13 12-320,-94-124-55,0 1-1,0 0 1,0 0-1,0 0 1,0 0-1,0 0 1,0 0-1,-1 1 1,1-1-1,0 0 1,-1 0-1,1 0 1,-1 1-1,1-1 1,-1 0-1,0 1 1,1-1-1,-1 0 1,0 1-1,0-1 1,0 1-1,0-1 1,0 0-1,0 1 1,-1-1-1,1 0 1,-1 3-1,0-4-190,0 1-1,0 0 0,-1 0 1,1-1-1,0 1 0,0-1 1,-1 1-1,1-1 1,0 1-1,-1-1 0,1 0 1,-1 0-1,1 1 0,0-1 1,-1 0-1,1 0 1,-1-1-1,1 1 0,-1 0 1,1 0-1,0-1 1,-1 1-1,1-1 0,0 1 1,-1-1-1,0 0 0,-14-7-3208</inkml:trace>
</inkml:ink>
</file>

<file path=ppt/ink/ink19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49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70 8192,'-1'0'300,"1"-1"0,-1 1 1,1-1-1,-1 1 0,1-1 1,-1 1-1,1-1 0,0 0 1,-1 1-1,1-1 0,0 0 1,0 1-1,-1-1 1,1 0-1,0 1 0,0-1 1,0 0-1,0 1 0,0-1 1,0 0-1,0 1 0,0-1 1,0 0-1,0 0 0,0 1 1,0-1-1,1 0 0,-1 1 1,0-1-1,0 0 0,1 1 1,0-2-1,9 7 4537,-3 10-4375,-2 4-138,-1 0 0,-1 0 0,1 27 0,-2-21 584,9 47 0,-9-64-820,0-1-1,0 0 1,1 0-1,0 0 1,0-1-1,1 1 1,-1-1-1,2 0 1,-1 0-1,10 10 1,-10-11-67,0-1 0,1 0 1,-1 0-1,1 0 0,0 0 1,0-1-1,0 0 0,1 0 1,-1 0-1,1-1 0,-1 0 1,1 0-1,0 0 0,0-1 1,0 0-1,0 0 0,0 0 1,0-1-1,0 0 0,0 0 1,0 0-1,0-1 0,0 0 1,8-3-1,5-5-20,0 0 1,0-2 0,-1 0-1,-1-2 1,0 0 0,0 0-1,-2-2 1,0 0 0,0 0-1,-1-2 1,-1 0 0,20-35-1,-26 37 3,-1-1 0,-1 0 0,-1 0 0,0 0 0,-1-1 0,2-27 0,-1 11 96,-4 32-96,0 1-1,1 0 1,-1-1-1,0 1 0,0 0 1,0-1-1,0 1 1,0 0-1,0-1 1,0 1-1,-1 0 1,1-1-1,0 1 1,0 0-1,0-1 0,0 1 1,0 0-1,0-1 1,-1 1-1,1 0 1,0-1-1,0 1 1,0 0-1,-1 0 1,1-1-1,0 1 1,0 0-1,-1 0 0,1 0 1,0-1-1,-1 1 1,1 0-1,0 0 1,0 0-1,-1-1 1,0 2 0,1-1 1,-1 0 0,0 0-1,1 0 1,-1 0 0,1 1 0,-1-1-1,1 0 1,-1 1 0,1-1-1,-1 0 1,1 1 0,0-1-1,-1 0 1,1 1 0,-1-1-1,1 1 1,0-1 0,-1 1 0,1-1-1,0 1 1,0-1 0,-1 1-1,1-1 1,0 1 0,0-1-1,0 2 1,-3 9 63,1 1 1,0-1-1,1 1 0,0-1 0,1 1 0,0 0 1,4 21-1,0-5 134,2 0 0,13 36 0,-14-48-34,2 0-1,0 0 1,1-1 0,15 22-1,-21-33-271,1 0-1,0 0 0,0 0 0,1 0 0,-1 0 0,1-1 0,0 0 1,0 1-1,0-1 0,0-1 0,0 1 0,1-1 0,0 1 1,-1-1-1,1 0 0,0-1 0,0 1 0,0-1 0,7 1 0,-11-2-118,1 0-1,-1 0 1,1-1-1,-1 1 1,0 0-1,1-1 1,-1 1-1,0 0 1,1-1-1,-1 0 1,0 1-1,0-1 1,1 0-1,-1 1 1,0-1-1,0 0 0,0 0 1,0 0-1,0 0 1,0 0-1,0 0 1,0-2-1,9-10-3616</inkml:trace>
</inkml:ink>
</file>

<file path=ppt/ink/ink19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0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207 303 10368,'0'0'5120,"9"28"-3713,-4-24 7041,1 19-7936,-3-3 128,11 22 128,1-13 128,4 13-1280,-5-6 128,10-9 128,-7-8 0,8-19-2304,-7 0 128,1-16-1280,-4 2 1</inkml:trace>
  <inkml:trace contextRef="#ctx0" brushRef="#br0" timeOffset="1">38 52 15232,'-37'13'7551,"74"-22"-11775,-28 5 14848,14-8-13696,-3 5 128,-2-9-4351,-4 0 127</inkml:trace>
</inkml:ink>
</file>

<file path=ppt/ink/ink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4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1152,'0'-2'328,"0"-1"0,1 0 0,0 1 0,0-1 0,0 0 0,0 1 0,0-1 0,0 1 0,0-1 0,4-3 0,-4 4-261,1 0 1,-1 0 0,0-1-1,0 1 1,0 0 0,0 0-1,0-1 1,0 1 0,-1 0-1,2-5 1,-2 6 444,0 1 0,0 26 1664,-1 117-184,6 323 837,4-356-2535,5 0 1,5-1-1,4-1 0,53 147 1,-73-247-266,0-1 0,0 1 1,0-1-1,1-1 0,0 1 0,1 0 1,9 11-1,-12-16-24,0 0 1,1 1 0,-1-1-1,0-1 1,1 1-1,0 0 1,-1 0 0,1-1-1,0 0 1,-1 1-1,1-1 1,0 0 0,0-1-1,0 1 1,0 0-1,0-1 1,0 1 0,0-1-1,0 0 1,1 0-1,-1-1 1,5 0 0,210-61-99,-83 22-2417,-77 33-2695,-56 7 3285</inkml:trace>
</inkml:ink>
</file>

<file path=ppt/ink/ink19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0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72 10112,'-4'2'5316,"5"9"-480,8 20 804,-6-20-6201,11 88 1486,-12-73-543,1 0 0,2 0 0,8 28 0,-9-18-145,-5-34-236,-3-24 103,-3-33-71,1 15-41,-1-48 1,6 79 42,2-1 1,-1 1-1,1 0 0,0 0 0,1 0 0,0 0 0,1 0 1,-1 0-1,2 0 0,6-13 0,-6 16-3,1 0-1,-1 1 0,1 0 1,0 0-1,0 0 0,1 1 1,-1-1-1,1 1 1,0 1-1,0-1 0,0 1 1,1 0-1,-1 0 0,13-3 1,-6 3 7,1 0 1,-1 1-1,0 1 1,1 0-1,-1 0 0,28 4 1,-23-1-28,-1 1 0,1 1 1,-1 1-1,0 0 0,0 1 0,0 1 1,-1 1-1,0 0 0,-1 1 1,0 1-1,0 0 0,21 20 0,-26-21-101,-1 2-1,1-1 0,-2 1 1,0 0-1,0 1 0,-1 0 1,-1 0-1,0 1 0,0 0 0,-1 0 1,-1 0-1,0 0 0,-1 1 1,-1 0-1,0-1 0,1 28 0,-3-5-2316,0-26-100,0-18-901,0-1-70</inkml:trace>
</inkml:ink>
</file>

<file path=ppt/ink/ink19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1.1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45 327 9856,'17'23'11009,"5"6"-4929,-13-17-7020,-5-5 1071,0-1 1,0 1-1,1-1 1,0 0-1,0-1 1,1 1 0,-1-1-1,1 0 1,0 0-1,1-1 1,-1 0-1,1 0 1,0 0 0,0-1-1,0 0 1,0-1-1,0 1 1,1-1-1,-1-1 1,1 1 0,0-2-1,-1 1 1,1-1-1,12 0 1,-1-1-17,1-1-1,-1-1 1,0 0 0,0-2 0,0 0 0,0-1-1,-1 0 1,0-2 0,20-11 0,-14 4 16,0-2 1,-1 0-1,-1-2 1,0 0-1,36-44 1,-53 58-126,-1-1 0,-1 0 0,1 0 0,-1 0 0,0 0 0,0 0 0,-1-1 0,0 1 0,0-1 0,0 0 0,-1 0 0,0 1 0,-1-1 0,1 0 0,-1 0 0,-1 0 0,1 0 0,-1 0 0,0 1-1,-1-1 1,1 0 0,-1 1 0,-1-1 0,-4-9 0,3 10 8,0-1-1,0 2 0,0-1 1,-1 0-1,0 1 0,0 0 1,0 0-1,-1 1 0,0-1 1,0 1-1,0 0 0,0 1 1,0-1-1,-1 1 0,-7-2 1,-5-1-14,-1 1 0,0 1 0,0 0 0,0 1 0,0 2 0,0 0 0,-24 2 0,19 3-41,-1 1 1,1 1 0,1 1 0,-1 1-1,1 1 1,-37 21 0,46-22-136,1 0 0,-1 2 1,1 0-1,1 1 1,0 0-1,1 1 0,0 0 1,0 1-1,1 0 1,1 1-1,-12 20 0,20-30 34,0 0-1,1 0 0,-1 0 1,1 0-1,-1 0 1,1 1-1,0-1 0,1 0 1,-1 0-1,1 1 0,0-1 1,0 1-1,0-1 0,1 0 1,-1 1-1,1-1 0,0 0 1,0 0-1,1 1 0,-1-1 1,5 7-1,-2-5-275,0-1 0,0 0-1,0 1 1,1-1 0,0-1 0,0 1-1,0-1 1,0 0 0,1 0-1,0-1 1,-1 1 0,13 4 0,31 12-3316</inkml:trace>
</inkml:ink>
</file>

<file path=ppt/ink/ink19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1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10880,'2'4'7157,"5"8"447,0 7-6835,1 19-165,3 0 1,16 41 0,-12-39-542,66 227 1985,-68-195-1680,-3 1 0,-4 1 1,-4 118-1,-2-96-81,11 103 1,-10-190-339,0-1 1,1 0-1,0 0 0,0 0 1,0 0-1,1 0 0,7 12 1,-10-19-22,1 0 1,0 0 0,-1 0-1,1 0 1,0-1 0,0 1 0,-1 0-1,1 0 1,0-1 0,0 1 0,0-1-1,0 1 1,0 0 0,0-1 0,0 0-1,0 1 1,0-1 0,0 0 0,0 1-1,0-1 1,1 0 0,-1 0-1,1 0 1,0-1-189,1 1 0,-1-1 0,1 0 0,-1 0 0,0 0 0,0 0 0,1-1 0,-1 1 0,0-1 0,0 1 0,0-1 0,-1 0 0,1 1 0,2-5 0,29-41-5484,-27 37 4704,13-24-2927</inkml:trace>
</inkml:ink>
</file>

<file path=ppt/ink/ink19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1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20 346 13312,'-5'14'6655,"-10"31"-8575,15-38 12416,0 25-9984,0-6 128,20 6-896,-1-5 128,5-4-896,-7-7 0,8-16-2176,-7 0 0,16-35-640,-11 4 129</inkml:trace>
  <inkml:trace contextRef="#ctx0" brushRef="#br0" timeOffset="1">105 1 16128,'-34'23'8063,"43"-12"-16254,-3-11 17150,-6 0-15103,0 0 1</inkml:trace>
</inkml:ink>
</file>

<file path=ppt/ink/ink19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2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75 196 10368,'0'0'152,"-1"-1"1,1 1-1,0-1 1,-1 1-1,1-1 1,0 1 0,-1-1-1,1 1 1,0-1-1,0 1 1,-1-1-1,1 0 1,0 1-1,0-1 1,0 1 0,0-1-1,0 0 1,0 1-1,0-1 1,0 1-1,0-1 1,0 0-1,0 1 1,0-1 0,0 1-1,0-1 1,1 1-1,-1-1 1,0 0-1,0 1 1,1-1-1,-1 1 1,0-1 0,1 0-1,21-17 6008,3-2-2918,-15 11-3135,1 0 1,0 0 0,1 1 0,0 0-1,0 1 1,1 0 0,0 1 0,0 1-1,23-7 1,-7 1-161,-8 2 152,-1 1 1,1 1-1,0 1 1,1 0-1,0 2 1,-1 1-1,1 1 1,39 0 0,-57 2-78,0 1 0,0-1 0,0 1 0,0 0 0,0 0 0,0 0 0,0 1 1,0-1-1,0 1 0,0 0 0,-1 0 0,1 0 0,-1 1 0,0-1 0,0 1 1,0 0-1,0 0 0,0 0 0,0 0 0,-1 0 0,1 1 0,-1-1 1,0 1-1,0 0 0,0-1 0,-1 1 0,1 0 0,-1 0 0,0 0 0,0 0 1,-1 0-1,1 0 0,-1 1 0,0-1 0,0 0 0,0 5 0,-1 12 12,-1-1 1,-1 1-1,-1 0 0,-1-1 0,-11 32 0,6-25-18,-2 1-1,0-2 0,-2 0 0,0 0 1,-2-1-1,-29 34 0,7-15-15,-45 40 1,45-47 19,26-25-10,0 0 0,-1-1 0,-1-1 0,0 0 0,-1-1 0,-27 14 0,34-20-8,1 0 0,-1 0 1,0-1-1,-1 0 0,1-1 1,0 0-1,0 0 0,-1 0 1,1-1-1,-1 0 0,1-1 1,0 0-1,-1 0 0,1-1 1,-11-4-1,17 6-4,0-1 1,0 1-1,0-1 0,0 0 1,0 0-1,1 0 0,-1 0 1,0 0-1,0 0 0,1-1 1,-1 1-1,0-1 0,1 1 1,0-1-1,-1 1 0,1-1 1,0 0-1,0 0 0,0 1 0,0-1 1,0 0-1,0 0 0,0 0 1,1 0-1,-1 0 0,1 0 1,-1 0-1,1-1 0,0 1 1,0 0-1,0 0 0,0 0 1,0 0-1,1 0 0,-1 0 1,0 0-1,2-3 0,-1 1-1,1 0 0,0 1 0,0-1 0,0 1 0,0 0 0,1-1 0,-1 1 0,1 0 0,0 0 0,0 1 0,0-1 0,0 1 0,0-1-1,1 1 1,-1 0 0,1 0 0,-1 0 0,1 1 0,0-1 0,5 0 0,0 0-3,0 1 0,0 0 0,0 0 0,0 1-1,0 0 1,0 1 0,1 0 0,9 3 0,76 24-105,-71-19 89,-1-1-1,2-2 1,31 6-1,-25-11-91,1 0 0,-1-2 1,1-1-1,-1-2 0,39-9 0,25-14-5581,-77 22 2217</inkml:trace>
</inkml:ink>
</file>

<file path=ppt/ink/ink19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3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8960,'9'-25'4480,"10"21"-2432,-19 4 5887,15 4-7295,-6 5 0,14-2 384,-4-3 0,19 4-1408,-10 0 128,4-8 384,-9 0 128,45-8-1664,-22 0 0,5-12-2048,-13 9 0</inkml:trace>
</inkml:ink>
</file>

<file path=ppt/ink/ink19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3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9216,'0'-11'4608,"46"-5"-3712,-32 13 6655,20-6-7167,-6 5 128,10 1 128,-10 3 0,0-4-896,-4 1 0,4-3-256,-5 3 128,-5-1-2688,-4 1 128</inkml:trace>
</inkml:ink>
</file>

<file path=ppt/ink/ink19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3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12672,'77'12'6271,"-8"-15"-7551,-50-1 10368,19-1-9216,-10 1 0,15-6-2688,-11-3 0,-4-6 896,-3 6 128</inkml:trace>
</inkml:ink>
</file>

<file path=ppt/ink/ink19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733 438 5504,'0'1'176,"0"-1"1,0 1-1,0-1 0,0 1 1,0-1-1,-1 1 0,1-1 1,0 1-1,0-1 0,1 1 1,-1-1-1,0 1 0,0-1 1,0 1-1,0-1 1,0 1-1,0-1 0,1 1 1,-1-1-1,0 0 0,0 1 1,1-1-1,-1 1 0,0-1 1,1 0-1,-1 1 0,0-1 1,1 0-1,-1 1 1,1-1-1,-1 0 0,0 0 1,1 1-1,-1-1 0,1 0 1,-1 0-1,1 0 0,-1 1 1,1-1-1,-1 0 0,1 0 1,33 1 6674,5-7-2772,-11-1-4987,-10-3 1184,1-1 0,-2-1 0,0 0 1,0-1-1,-1-1 0,-1 0 0,21-25 0,-27 29-203,8-8 166,0 0-1,-2-1 0,0-1 0,19-35 1,-31 51-211,0-1 0,-1 0 0,0 0 0,0-1 0,0 1 0,-1 0 0,0-1 0,0 1 0,0 0 0,-1-1 0,1 1 0,-1-1 0,0 0 0,-1 1 0,0 0 0,0-1 0,0 1 0,0-1 0,-1 1 0,0 0 0,0 0 0,0 0 0,-1 0 0,1 0 0,-5-4 0,4 5-19,0 1-1,-1 0 0,1 0 1,-1 0-1,0 0 1,1 1-1,-1-1 0,-1 1 1,1 0-1,0 0 0,0 1 1,-1-1-1,1 1 1,-1 0-1,1 0 0,-1 1 1,0-1-1,-8 1 1,-6 1 15,0 0 0,0 1 0,-19 5 0,38-7-24,-13 4 1,-1 0 1,2 0-1,-1 1 0,1 1 0,0 0 1,0 1-1,0 0 0,1 1 0,0 0 1,1 0-1,-1 2 0,2-1 0,-1 1 1,2 0-1,-1 1 0,-7 12 1,12-14 2,-1 0 1,2 0 0,-1 0 0,1 1 0,0-1 0,1 1 0,1 0 0,-1 0 0,1-1 0,1 1 0,0 0 0,0 0 0,2 11 0,2 5 4,1-1 0,1 1 1,13 36-1,92 218-9,-6 69 0,-95-306 16,-1 1 0,-2 1 0,-2 0 0,-2-1 0,-2 1 0,-2 0 0,-7 46 0,6-76 15,-1 1 0,-1-1 0,0 0 0,0-1 0,-2 1 0,0-1 0,0 0 0,-17 24 0,18-31-9,0 0 1,-1 0-1,0-1 1,0 0-1,-1 0 1,1 0-1,-1-1 0,-1 0 1,1-1-1,-1 0 1,1 0-1,-1 0 1,0-1-1,-1 0 1,1-1-1,0 1 0,-18 1 1,0-3 114,0-1 1,0-2-1,0 0 1,1-2-1,-1 0 1,1-2-1,0-1 1,-34-14-1,21 4 28,1-1 1,0-3-1,-39-28 0,41 23 17,1-1-1,1-1 0,1-2 1,2-1-1,-30-39 0,49 57-136,0-1 0,1 0 0,0-1 0,1 0-1,1 0 1,0-1 0,1 0 0,1 0 0,-5-20-1,10 33-32,0-1 0,1 1 0,-1-1 0,1 1 0,0-1 0,0 1 0,0-1-1,0 1 1,1-1 0,-1 1 0,1-1 0,0 1 0,0-1 0,0 1 0,0 0-1,1 0 1,0-1 0,-1 1 0,1 0 0,0 1 0,4-5 0,-1 2 13,1 0 1,0 0-1,1 0 1,-1 1-1,1 0 1,0 0-1,0 1 1,11-4-1,428-130-11523,-392 121 7508</inkml:trace>
</inkml:ink>
</file>

<file path=ppt/ink/ink19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6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709 7 7040,'-27'-3'5128,"24"2"-4645,0 0 1,0 1-1,0-1 1,0 1-1,0 0 1,0 0-1,-1 0 1,1 0-1,0 1 0,0-1 1,0 1-1,0 0 1,0 0-1,0 0 1,-4 3-1,-23 10-28,1 2 1,0 1-1,2 1 0,0 1 0,1 2 0,1 0 0,0 2 0,-40 50 0,6 0 548,-85 138 0,122-174-827,2 1 1,2 1 0,2 0 0,1 1-1,2 1 1,-14 75 0,22-80-94,1 0-1,2 0 1,2 0-1,1 0 1,2 0 0,1 0-1,17 67 1,-5-52-84,1-2 0,3 0 0,43 79 0,-44-97-45,0-2 1,3 0 0,0-1 0,2 0 0,1-3 0,30 26 0,-31-30-213,-11-9-813,1-1-1,0 0 1,24 13-1,-38-23 958,1-1 0,-1 0 0,1 0 0,-1 0 0,1 0 0,-1 1 0,1-1 0,0 0 0,-1 0 0,1 0 0,-1 0 0,1 0 0,-1 0 0,1-1 0,-1 1 0,1 0 0,-1 0 0,1 0 0,0 0 0,-1-1 0,0 1 0,1 0 0,-1 0 0,1-1 0,-1 1 0,1 0 0,-1-1 0,1 1 0,-1-1 0,0 1 0,1 0 0,-1-1 0,0 1 0,1-1 0,-1 1 0,0-1 0,0 1 0,0-1 0,1 1 0,-1-1 0,0 1 0,0-1 0,0 0 0,0 0 0,1-2-494,5-10-2741</inkml:trace>
</inkml:ink>
</file>

<file path=ppt/ink/ink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5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2560,'47'-1'3370,"11"1"-1460,78 8-1,84 35-1333,-202-39-1813,-3 4-171</inkml:trace>
</inkml:ink>
</file>

<file path=ppt/ink/ink19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7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462 91 9344,'-1'-3'387,"-2"-6"1981,-1 0-1,1 1 1,-2 0 0,-8-14 0,-9 3 1897,-10 8-5482,21 10 1397,0 1 0,0 0 0,0 0 0,-1 1 0,1 1 0,1 0 0,-1 0 0,0 1 0,1 0 0,-1 1 0,1 0 0,0 1 0,-10 6 0,-3 3-2,0 1 1,2 1 0,0 1-1,-23 25 1,34-32-136,1 2-1,1 0 1,0 0 0,1 0-1,0 1 1,0 0 0,2 0-1,0 0 1,0 1 0,1 0-1,1 0 1,0 0 0,1 1-1,-1 22 1,3-29-32,0 0-1,0-1 1,0 1-1,1-1 1,0 1-1,1-1 1,0 1-1,0-1 1,0 0-1,1 0 1,0 0-1,0 0 1,1 0-1,0 0 1,5 5-1,-1-3 22,0 0-1,0 0 1,1-1-1,0-1 1,1 1 0,0-2-1,0 1 1,21 9-1,-8-7 49,0 0 1,1-1-1,-1-2 0,2-1 0,-1 0 0,0-2 0,1-1 0,47-1 0,-50-4-92,0 0 0,-1-2-1,1 0 1,-1-1-1,0-2 1,-1 0-1,0-1 1,0-1-1,-1-1 1,0 0 0,32-27-1,-45 32 59,1-1 1,-2 0-1,1 0 0,-1 0 0,9-16 0,-13 21 210,7 15 598,-5-6-833,0 0 1,1 0-1,0 0 1,0-1 0,1 1-1,0-1 1,0 0-1,0 0 1,1-1-1,0 0 1,0 0 0,0 0-1,13 7 1,-7-6 2,0 0 1,1-1-1,0-1 1,0 0-1,0 0 1,0-2-1,22 3 1,-9-4 33,0 0 1,0-2-1,0-1 1,0-1-1,-1-1 0,1-1 1,-1-2-1,27-9 1,-33 8 12,0 0 0,0-1 0,-1-1 0,22-16 0,-33 21-58,-1 0-1,0 0 1,0-1 0,0 0-1,-1 0 1,0-1 0,0 1 0,-1-1-1,0 0 1,0-1 0,0 1 0,-1 0-1,4-15 1,-6 17-18,0 0 0,-1 0 0,0 1 1,0-1-1,0 0 0,0 1 0,-1-1 0,0 0 0,0 1 1,0-1-1,0 0 0,-1 1 0,0 0 0,1-1 0,-2 1 0,1 0 1,-1 0-1,1 0 0,-1 0 0,0 1 0,0-1 0,-1 1 1,1 0-1,-5-4 0,-3-2-14,-1 0-1,0 1 1,-1 1 0,0 0 0,0 0-1,-16-5 1,14 7-6,0 1-1,-1 0 1,0 1-1,1 1 1,-1 0 0,0 1-1,0 1 1,-29 3-1,36-3 20,-10 1-18,-1 2 0,1 0 0,0 0 0,1 2 0,-1 1 0,1 0 0,0 1 0,0 1 0,1 1 0,0 0 0,0 1 0,1 1 0,1 0 0,-1 2 0,-22 23 0,32-30-27,1 0 0,-1 1 0,1 0 0,1-1 0,-1 2 0,-3 8 0,7-13-19,-1 0 0,1 0 0,0 0 0,1 0 0,-1 1 0,0-1 1,1 0-1,0 1 0,0-1 0,0 0 0,0 1 0,0-1 0,1 0 0,-1 1 1,1-1-1,0 0 0,0 0 0,3 5 0,-2-4-158,0-1-1,0 1 1,1-1 0,-1 0-1,1 0 1,0 0-1,0 0 1,0 0 0,0 0-1,1-1 1,-1 1 0,1-1-1,-1 0 1,1 0 0,6 1-1,-1 0-623,1 0 0,0-1 0,0 0 0,20 1 0,29 1-3010</inkml:trace>
</inkml:ink>
</file>

<file path=ppt/ink/ink19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8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275 117 7808,'-1'-2'867,"0"-1"0,0 0 0,1 0 0,-1 0 0,1 0 0,-1-1 0,1 1 0,0 0 0,0 0 0,1 0 0,0-6 0,0-22 5010,-1 30-5742,-1-1 0,0 0 0,1 0 1,-1 0-1,0 1 0,0-1 1,0 0-1,0 1 0,0-1 1,0 0-1,0 1 0,-1 0 0,1-1 1,0 1-1,-1 0 0,-1-2 1,-1 1-108,0 0 1,1 0-1,-1 0 1,-1 1 0,1-1-1,0 1 1,0 0 0,0 0-1,-1 0 1,1 1 0,-1 0-1,1 0 1,0 0 0,-1 0-1,1 0 1,0 1 0,-1 0-1,1 0 1,0 0-1,-7 3 1,-8 4 376,-1 1-1,1 1 1,-17 12-1,16-10-320,17-10-36,-1 0-1,1 0 0,0 0 0,0 1 0,0-1 1,1 1-1,-1 0 0,1 0 0,-1 0 0,1 0 0,0 0 1,-2 4-1,4-6-38,0 1 1,-1-1-1,1 0 1,0 1-1,0-1 1,0 0-1,0 1 1,0-1-1,0 1 1,0-1-1,0 0 1,1 1-1,-1-1 1,0 0-1,1 0 1,-1 1-1,1-1 1,0 0-1,-1 0 1,1 0-1,0 0 1,0 1-1,-1-1 1,1 0-1,0 0 1,0-1-1,0 1 1,0 0-1,0 0 1,1 0-1,-1-1 1,0 1-1,0 0 1,0-1-1,1 1 1,-1-1-1,0 0 1,1 1-1,-1-1 1,2 0-1,85 27-231,-48-16 43,0 2 0,-1 1 0,45 24-1,-66-28 401,0 1-1,-1 0 1,0 1-1,0 1 1,18 19-1,-34-30-207,5 3 140,-1 0 1,0 0-1,-1 1 0,1 0 1,-1 0-1,0 0 0,5 11 1,-9-15-126,1 0-1,-1 1 1,0-1 0,0 0 0,0 1 0,0-1 0,0 1 0,0-1 0,-1 0-1,1 0 1,-1 1 0,1-1 0,-1 0 0,0 0 0,0 0 0,0 0 0,0 1-1,-1-1 1,1-1 0,0 1 0,-1 0 0,1 0 0,-1-1 0,0 1 0,0 0-1,1-1 1,-1 0 0,-2 2 0,-9 6 34,0 0 1,-1 0-1,0-2 0,0 1 0,-1-2 0,-29 10 1,1-5 28,-54 7 1,68-14-148,-1-2 0,-43 0 0,19-9-2443,53 7 2366,1 0 0,-1 0 0,1 0 0,0 0 0,-1 0 0,1 0 0,-1 0 0,1 0 0,0 0 0,-1 0 0,1 0 0,-1 0 0,1 0 0,0 0 0,-1 0 0,1 0 0,0-1 0,-1 1 0,1 0 0,-1 0 0,1 0 0,0-1 0,0 1 0,-1 0 0,1 0 0,0-1 0,-1 1 0,1 0 0,0-1 0,0 1 0,0 0 0,-1-1 0,1 1 1,0-1-1,0 1 0,0 0 0,0-1 0,0 1 0,0 0 0,-1-1 0,1 1 0,0-1 0,0 1 0,0 0 0,1-1 0,-1 0 0,0 0-3857</inkml:trace>
</inkml:ink>
</file>

<file path=ppt/ink/ink19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8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328 335 8448,'23'-8'4649,"-4"2"-2176,-4 4 3588,-15 2-5980,0 0-1,1 0 0,-1 0 1,1 0-1,-1 0 0,0 1 1,1-1-1,-1 0 0,0 0 1,1 0-1,-1 0 0,0 1 0,1-1 1,-1 0-1,0 0 0,1 1 1,-1-1-1,0 0 0,1 1 1,-1-1-1,0 0 0,0 1 1,0-1-1,1 0 0,-1 1 1,0-1-1,0 0 0,0 1 1,0-1-1,0 1 0,0-1 1,0 0-1,0 1 0,0-1 0,0 1 1,0-1-1,0 1 0,0-1 1,0 0-1,0 1 0,0-1 1,0 1-1,-6 20 280,4-16-440,-9 37 972,2-9 72,1 0 1,-8 63-1,16-86-841,-1-1 0,2 1 0,-1-1 0,1 1 0,0-1 1,1 0-1,0 0 0,1 0 0,0 0 0,0 0 0,1 0 0,0 0 0,1-1 0,10 15 0,-10-17-86,-1-1-1,1 0 0,1-1 0,-1 1 1,1-1-1,-1 0 0,1-1 0,0 1 1,1-1-1,-1-1 0,13 5 1,-5-3-22,-1-1 0,0-1 1,1 0-1,23 0 0,-29-3-6,1 1 0,-1-2 0,0 1 0,0-1 0,0 0 1,0-1-1,0 1 0,-1-2 0,1 1 0,-1-1 0,11-7 0,3-5-5,0-1 1,21-22-1,-37 34 2,5-5 8,-1 0 0,-1-1 0,0 0 0,0 0-1,-1-1 1,-1 0 0,0-1 0,0 1 0,-1-1-1,-1 0 1,0 0 0,-1 0 0,0-1 0,-1 1-1,-1-1 1,0-26 0,-2 26-12,0 1 0,-1-1-1,0 0 1,-1 1 0,0-1 0,-1 1 0,-1 0 0,0 0-1,-1 0 1,-11-17 0,16 28-1,-10-16 13,0 0-1,-1 0 0,-1 2 1,-1-1-1,0 2 0,-1 0 1,-34-26-1,34 28-13,-1 1 0,0 1 0,-1 1 0,-1 0 0,0 1 0,0 1 0,0 0 0,-28-6 0,33 10 0,0 2 0,-1-1 0,1 2 0,-1 0 0,0 1 0,1 0 0,-1 1 0,1 0 0,-1 1 0,1 1 0,-19 5 0,9-2 5,-1 1 1,1 1-1,0 1 0,-36 20 1,46-21-7,0 0 1,1 1-1,1 1 0,-1 0 1,1 0-1,1 1 1,0 0-1,-11 17 0,18-24 0,0 1-1,0-1 1,1 1-1,0 0 1,0 0 0,0 0-1,0 0 1,1 0-1,0 0 1,0 0-1,0 1 1,1-1-1,0 0 1,0 0-1,0 1 1,2 8-1,1-3 21,0 0 0,1-1 0,0 0 0,1 0-1,0 0 1,12 17 0,-12-21-6,1 0 0,-1 0 0,1 0 0,1-1 0,-1 0 0,1 0 0,0 0 1,0-1-1,0 0 0,0-1 0,1 1 0,14 3 0,13 3 63,55 9-1,-58-13-12,8 1-63,0-1 0,1-2 0,0-2 0,0-2 0,-1-1 0,1-2 0,0-2 0,-1-2 0,74-22 0,-102 25-130,128-49-1808,-118 42-523,0 0 0,20-15 1,-23 13-1530,-5 5-105</inkml:trace>
</inkml:ink>
</file>

<file path=ppt/ink/ink19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9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9 147 6528,'-1'-2'440,"0"1"1,0-1 0,0 1-1,0-1 1,1 0-1,-1 1 1,0-1-1,1 0 1,-1 0-1,1 1 1,0-1 0,-1 0-1,1 0 1,0 0-1,0 0 1,0 1-1,0-1 1,1 0 0,-1 0-1,0 0 1,1 1-1,-1-1 1,1 0-1,0 0 1,0-1 0,1 1-139,0 0 1,0 0 0,1 0 0,-1 1 0,0-1 0,1 1 0,-1-1 0,0 1 0,1 0 0,0 0 0,-1 0 0,1 0-1,0 1 1,4-1 0,11-2 18,1 2-1,-1 1 1,33 3-1,-44-3 85,59 3 1427,126-10 1,-126-1-1810,122-30 0,-110 11-2177,-75 26 319,-21 4-3669,3-2 2049</inkml:trace>
</inkml:ink>
</file>

<file path=ppt/ink/ink19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4:59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24 7552,'-2'-10'588,"2"-1"6377,2 9-379,-2 12-3936,15 308 522,18-109-4318,-33-208 1018,0-1 0,0 1 0,0 0 0,0-1 0,0 1 0,0 0 0,0-1 0,0 1 0,1 0 0,-1-1 0,0 1 0,0-1 0,0 1 0,1 0 0,-1-1 0,0 1 0,1-1 0,-1 1 0,1-1 0,-1 1 0,1-1 0,-1 1 0,1-1 0,-1 0 0,1 1 0,-1-1 0,1 0 0,-1 1 0,1-1 0,-1 0 0,1 1 0,0-1 0,-1 0 0,1 0 0,0 0 0,4 0-3328</inkml:trace>
</inkml:ink>
</file>

<file path=ppt/ink/ink19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0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10496,'6'0'5248,"17"20"-5120,-18-17 7423,4 10-7039,-4-6 128,10 28 256,-7-11 128,7 18-1280,-6-10 0,14 4 512,-4-13 0,10-4-1792,-12-3 128,17-16-2048,-11 0 128</inkml:trace>
</inkml:ink>
</file>

<file path=ppt/ink/ink19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0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 14336,'-56'23'7167,"70"-18"-10239,-14-5 13184,19 4-10752,-4-1 128,-7 1-1408,1-1 0,0 6-128,-3-5 0,2 8-1535,3-1 127</inkml:trace>
</inkml:ink>
</file>

<file path=ppt/ink/ink19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1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424 21 11392,'-2'-2'881,"-1"0"0,1 0 0,-1 0 0,1 0 1,-1 1-1,0-1 0,0 1 0,1-1 0,-1 1 1,0 0-1,0 0 0,-1 0 0,-3 0 0,-27 8 2315,17-3-4265,-25 6 1244,0 3 0,1 1 0,1 2 0,-75 41 0,110-54-147,0 1-1,0 0 1,0 1 0,0-1 0,1 1-1,0 0 1,0 0 0,0 0-1,-4 8 1,8-13-28,0 1 0,0-1 0,0 1 0,0-1 0,0 0 0,0 1 0,0-1 0,0 1 0,0-1 0,0 0 0,0 1 0,0-1 0,0 1 0,0-1 0,1 0 0,-1 1 0,0-1 0,0 0 0,0 1 0,1-1 0,-1 0 0,0 1 0,0-1 0,1 0 0,-1 1 0,0-1 0,1 0 0,-1 0 0,0 0 0,1 1 0,-1-1 0,1 0 0,-1 0 0,0 0 0,1 0 0,-1 1 0,0-1 0,1 0 0,-1 0 0,1 0 0,-1 0 0,1 0 0,-1 0 0,0 0 0,1-1 0,35 6 0,-29-5 0,16 2-6,20 1 137,65 12 0,-57-2-26,-2-2 165,-1 2 1,74 31 0,-110-38-143,1 0 0,-2 0 0,1 1 0,-1 1 0,0 0 0,0 0 0,-1 1 0,0 0 0,-1 1 0,0 0 0,0 1 0,-1 0 0,0 0 0,8 18 0,-15-27-101,0 1 0,-1-1-1,1 0 1,-1 0 0,0 1-1,1-1 1,-1 0-1,0 1 1,0-1 0,0 0-1,-1 0 1,1 1-1,-1-1 1,1 0 0,-1 0-1,0 1 1,0-1 0,1 0-1,-2 0 1,1 0-1,0 0 1,0 0 0,-1-1-1,1 1 1,-1 0 0,1 0-1,-4 2 1,-3 2 24,0 1 1,0-1-1,-1 0 1,-14 7-1,0-3-50,-1-1 0,1-2 0,-1 0 0,-1-2 0,1-1 0,-1 0-1,-36-1 1,18 1-93,-4-6-542,46 2 581,0 0-1,0 0 0,1 0 0,-1-1 1,0 1-1,0 0 0,0-1 0,1 1 1,-1 0-1,0-1 0,0 1 1,1-1-1,-1 1 0,0-1 0,1 1 1,-1-1-1,1 0 0,-1 1 0,0-1 1,0-1-1,1 1-60,0 0-1,0 0 1,0 0-1,0 0 1,1 0-1,-1 0 1,0 0-1,0 0 1,1 0-1,-1 0 1,0 0-1,1 0 1,-1 0-1,1 0 1,-1 1-1,1-1 1,0 0 0,-1 0-1,1 0 1,0 1-1,0-1 1,0-1-1,29-22-3341,0-3-384</inkml:trace>
</inkml:ink>
</file>

<file path=ppt/ink/ink19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1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143 424 12928,'-23'-4'6399,"32"8"-7679,-9-4 10496,5 10-8832,-5-1 0,3 18 640,-3 1 0,9 8-1280,2-2 0,7 5 384,1-4 0,13-10-1408,-7-5 128,13-20-2688,-10 0 0</inkml:trace>
  <inkml:trace contextRef="#ctx0" brushRef="#br0" timeOffset="1">43 36 13952,'-42'-5'6911,"56"-6"-12158,-14 11 11518,19-13-11647,-4 6 1</inkml:trace>
</inkml:ink>
</file>

<file path=ppt/ink/ink19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1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8704,'1'0'684,"1"0"0,-1 0 0,0 0 1,1 0-1,-1 1 0,1-1 0,-1 1 1,1-1-1,-1 1 0,0 0 0,1-1 1,-1 1-1,0 0 0,0 0 0,0 0 0,1 0 1,1 2-1,13 28 3810,0 48-5141,-13-57 1401,3 5 28,1-1 0,20 51 0,-20-57-569,-18-39-47,-7-25-97,15 32-68,-13-56 33,15 63-25,0 0 1,0-1-1,1 1 1,0 0 0,0-1-1,0 1 1,1 0-1,0-1 1,0 1-1,0 0 1,3-6-1,-1 5 41,0 0-1,1 0 0,-1 0 0,2 1 0,-1 0 0,0-1 0,1 1 0,0 1 0,0-1 1,1 1-1,-1 0 0,1 0 0,0 0 0,0 1 0,7-3 0,-3 2 5,1 1 0,-1 0 1,0 1-1,1 1 0,-1-1 0,1 1 0,-1 1 0,1 0 1,12 2-1,-4 1 7,0 0 1,0 2 0,0 0-1,-1 1 1,0 0 0,0 2-1,-1 0 1,0 1-1,0 1 1,24 19 0,-30-19-26,1 2 1,-1 0 0,-1 0 0,0 1-1,-1 0 1,-1 1 0,0 0 0,0 0-1,-2 1 1,1 0 0,-2 0 0,0 0-1,-1 1 1,-1-1 0,0 1 0,-1 0-1,0 27 1,-1-35-304,0-16-1142,1-19-2781,-2 4 328</inkml:trace>
</inkml:ink>
</file>

<file path=ppt/ink/ink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6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180 324 1152,'0'0'78,"0"0"1,0 0-1,-1 0 1,1 0-1,0 0 1,0 0-1,-1 0 0,1 0 1,0 0-1,0 0 1,0 0-1,-1 0 1,1 0-1,0 0 0,0 0 1,0 1-1,-1-1 1,1 0-1,0 0 1,0 0-1,0 0 0,0 1 1,-1-1-1,1 0 1,0 0-1,0 0 1,0 1-1,0-1 0,0 0 1,0 0-1,0 0 1,0 1-1,-1-1 1,1 0-1,0 0 0,0 1 1,0-1-1,0 0 1,0 0-1,0 0 1,0 1-1,0-1 0,1 0 1,-1 0-1,0 1 1,0-1-1,0 0 1,0 0-1,0 0 0,0 1 1,0-1-1,11 19 1047,18 16-547,-20-25-379,0-2-1,1 1 1,0-1-1,0-1 1,1 0-1,0 0 1,0-1-1,0-1 1,1 0-1,0 0 1,0-1 0,1-1-1,-1 0 1,1 0-1,-1-1 1,1-1-1,0 0 1,14-2-1,-11 0-75,0 0-1,0-1 1,0-1 0,0-1-1,0 0 1,-1-1-1,0-1 1,0 0-1,0-1 1,-1-1-1,0 0 1,-1-1 0,0-1-1,14-11 1,-21 15-86,-1 0 1,1-1 0,-1 1-1,-1-1 1,1 0 0,-1 0-1,0-1 1,-1 1 0,1-1-1,-2 0 1,1 0 0,-1 0-1,2-12 1,-3 13-14,-1 1 0,1-1 0,-1 1 0,-1-1-1,1 0 1,-1 1 0,0 0 0,-1-1 0,1 1 0,-1 0 0,0-1 0,-1 1 0,0 0-1,0 1 1,0-1 0,0 0 0,-1 1 0,-8-9 0,-3-1-29,-1 2 0,0 0-1,-1 0 1,-1 2 0,0 0 0,0 1 0,-1 1 0,0 1 0,0 1-1,-1 0 1,-37-7 0,26 9-49,1 1 1,-1 1-1,0 2 1,0 1-1,1 1 0,-1 2 1,-48 10-1,64-10-27,-1 2 1,1 0-1,0 1 0,-20 10 0,31-14 59,0 0-1,0 0 1,1 1 0,-1-1-1,1 1 1,-1 0-1,1 0 1,0 0 0,0 0-1,0 0 1,1 1-1,-1-1 1,1 1-1,-1 0 1,1 0 0,1 0-1,-1 0 1,0 0-1,1 0 1,-1 5 0,2-6 18,0 0 0,0 1 1,1-1-1,0 0 0,-1 0 0,1 0 1,0 0-1,0 0 0,1 0 1,-1 0-1,1 0 0,-1 0 1,1 0-1,0-1 0,0 1 1,0-1-1,0 1 0,0-1 0,1 0 1,-1 0-1,1 0 0,0 0 1,-1 0-1,1-1 0,5 3 1,4 1-3,0 1 1,0-2 0,0 0-1,0 0 1,16 1 0,23 0 30,0-2 0,1-3 0,-1-2 0,87-15 0,-103 13-22,29-8-3,124-39 0,-170 45 0,5 3-27,-22 4 29,-1-1-1,0 0 1,1 0 0,-1 0 0,1 0-1,-1 1 1,0-1 0,1 0 0,-1 0-1,0 1 1,1-1 0,-1 0 0,0 1-1,0-1 1,1 0 0,-1 1 0,0-1-1,0 0 1,1 1 0,-1-1 0,0 0-1,0 1 1,0-1 0,0 1 0,0-1-1,0 0 1,0 1 0,1 0 0,-13 38 288,1-7 57,10-25-253,0 0 1,1 0-1,0 0 0,0 0 1,0 0-1,1 0 1,0 0-1,1 0 0,0-1 1,0 1-1,0 0 1,1-1-1,5 11 0,-2-7 54,0 0 0,1-1 0,0 0 0,1 0 0,0 0 0,0-1 0,1 0 0,10 7-1,-10-8-165,0-1 0,0 0-1,1-1 1,0 1 0,0-2-1,0 1 1,0-2 0,1 1-1,-1-1 1,1-1 0,0 0-1,0-1 1,0 0 0,0 0-1,0-1 1,0-1 0,0 1-1,21-6 1,-27 5-417,1-1 0,-1 0 0,1 0 0,-1 0 1,0-1-1,0 0 0,0 0 0,0 0 0,0-1 0,-1 1 0,1-1 1,3-5-1,8-21-1613</inkml:trace>
</inkml:ink>
</file>

<file path=ppt/ink/ink19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2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299 386 10496,'2'9'13263,"0"3"-10331,1 11-2643,4 21 58,0-15-62,2-1 0,20 49 0,-24-66-132,1 0 1,0-1-1,1 1 1,0-1-1,1 0 1,0-1-1,1 0 1,-1 0-1,13 8 0,-16-14-105,1 0 0,1 0-1,-1 0 1,0-1 0,1 0-1,0 0 1,-1 0 0,1-1-1,0 0 1,0-1 0,-1 1-1,1-1 1,0 0-1,0-1 1,0 0 0,0 0-1,-1-1 1,1 1 0,-1-1-1,1-1 1,7-3 0,0 0-19,-1 0 1,1-1-1,-1-1 1,-1 0 0,0 0-1,0-1 1,0-1-1,-1 0 1,12-15-1,-16 16-68,0-1 0,0 0-1,-1-1 1,0 0 0,0 1 0,-2-2-1,1 1 1,-1 0 0,-1-1-1,0 0 1,-1 0 0,0 0 0,-1 0-1,0 0 1,-1 0 0,0 0-1,-1-1 1,-4-19 0,-3 9-50,0 1-1,-1 1 1,-1 0 0,-2 0 0,0 1-1,-1 0 1,0 1 0,-2 0 0,0 2 0,-28-25-1,25 26 79,0 1-1,-1 1 1,-1 1-1,0 1 0,-1 0 1,0 2-1,-1 1 0,0 0 1,-1 1-1,0 2 0,0 0 1,0 2-1,0 0 1,-1 2-1,0 0 0,1 2 1,-1 0-1,0 2 0,1 1 1,-1 0-1,-38 12 0,54-13 25,0 1-1,0-1 0,0 1 0,0 1 0,0-1 0,1 1 0,0 1 0,-1-1 0,-11 11 0,17-12 4,0-1-1,1 0 0,-1 1 0,1-1 0,-1 1 0,1-1 0,0 1 0,0 0 0,0 0 0,0-1 0,0 1 0,1 0 0,-1 0 1,1 0-1,0 0 0,0 0 0,0 0 0,0 0 0,0 0 0,1-1 0,-1 1 0,1 0 0,0 0 0,0 0 0,0-1 1,0 1-1,0 0 0,1-1 0,-1 1 0,1-1 0,0 1 0,4 3 0,5 7 64,0 0-1,2-1 0,0 0 1,0-1-1,1 0 1,0-1-1,0-1 1,1 0-1,1-1 1,0-1-1,0 0 0,0-1 1,19 4-1,16 3 48,1-3-1,0-1 1,61 1-1,-82-8-328,-1-2-1,1-2 1,-1 0-1,50-12 1,-60 9-857,0-1 1,0-1-1,-1 0 1,27-16 0,-6 2-2803</inkml:trace>
</inkml:ink>
</file>

<file path=ppt/ink/ink19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3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6912,'0'-1'518,"1"-1"0,-1 1 1,1 0-1,-1 0 0,1 0 1,-1 0-1,1 0 0,-1 0 0,1 0 1,0 0-1,0 0 0,0 0 1,-1 0-1,1 0 0,0 0 1,0 0-1,0 1 0,0-1 0,0 1 1,1-1-1,0 0 0,1 0-33,-1 1-1,1-1 0,-1 1 0,1 0 1,-1 0-1,1 0 0,-1 0 1,1 0-1,-1 0 0,4 2 0,7 1-126,0 2 0,0 0-1,16 9 1,-10-5-65,-3-1-139,1 1 1,-1 0-1,0 1 1,-1 1-1,21 19 1,64 71 1666,-61-60-1647,6 5 237,-2 2-1,-2 1 1,45 73 0,-67-91-286,-1 0 1,-1 2-1,-1 0 1,-2 0-1,-2 2 1,-1-1-1,-2 2 1,-1-1-1,4 50 1,-10-68-123,-2-1 0,0 1 0,-1-1 0,-1 1 0,0-1-1,-2 1 1,1-1 0,-2 0 0,0-1 0,-1 1 0,-1-1 0,0 0 0,-1 0 0,0-1 0,-2 0 0,1-1 0,-2 0 0,1 0 0,-2-1 0,0-1-1,0 0 1,-25 17 0,9-12-1076,0 0-1,-41 15 0,68-30 870,-1 0 0,0 0 0,1 0 0,-1 0 0,0 0 0,0 0 0,0-1-1,1 1 1,-1-1 0,0 1 0,0-1 0,0 0 0,0 0 0,0 0 0,0 0 0,0 0 0,0 0 0,1 0 0,-1-1-1,0 1 1,0-1 0,0 1 0,0-1 0,1 0 0,-1 0 0,0 0 0,1 0 0,-1 0 0,-2-2 0,-16-11-3658</inkml:trace>
</inkml:ink>
</file>

<file path=ppt/ink/ink19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4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0 202 6144,'5'20'10866,"9"0"-6110,-11-17-4666,1 1-1,0 0 1,0-1-1,0 0 0,0 0 1,1 0-1,-1-1 1,1 1-1,0-1 0,0 0 1,0-1-1,0 1 1,5 0-1,8 1 310,0-2 1,0 0-1,0-1 1,0-1-1,0-1 1,0 0-1,28-8 1,4-5 277,64-31 0,-100 40-598,-9 4-50,-1 0 1,0 0-1,0-1 1,1 1-1,-2-1 0,1 0 1,0 0-1,0-1 0,-1 1 1,0-1-1,0 0 0,0 1 1,0-1-1,-1-1 0,1 1 1,3-9-1,-5 10 1,-1 0 0,1-1 0,0 1 0,-1 0 0,1-1 0,-1 1 0,0-1 0,0 1 0,-1 0 0,1-1 0,-1 1 1,0-1-1,1 1 0,-1 0 0,-1 0 0,1 0 0,0-1 0,-1 1 0,0 0 0,1 1 0,-1-1 0,-1 0 0,1 0 0,0 1 0,-3-3 0,-2-1 53,-1 0 0,1 1 0,-1 0-1,1 1 1,-2 0 0,1 0 0,0 0 0,-1 1-1,1 0 1,-1 1 0,0 0 0,-15-1 0,11 1 27,0 2 0,0-1 1,0 2-1,0 0 0,1 0 0,-1 1 1,0 1-1,-16 5 0,24-6-69,0 1-1,0 0 1,0 0 0,0 0-1,0 1 1,1-1-1,-1 1 1,1 0-1,0 0 1,0 1-1,0-1 1,1 1-1,0 0 1,0 0-1,0 0 1,0 0-1,1 1 1,0-1-1,0 1 1,-1 6 0,-1 5 5,1 0 1,0 0-1,1 0 1,1 0-1,2 24 1,1-22-21,0 1 1,1-1-1,1 1 0,1-1 1,0 0-1,2-1 0,0 1 1,1-1-1,1-1 1,0 1-1,1-2 0,1 1 1,1-1-1,1-1 0,0 0 1,16 14-1,-22-24-199,1-1-1,-1 1 1,1-1 0,0-1-1,0 1 1,0-1 0,0-1-1,1 0 1,-1 0 0,1 0-1,0-1 1,-1-1 0,1 1-1,0-1 1,-1-1 0,1 0-1,0 0 1,-1 0 0,1-1-1,-1-1 1,0 1 0,1-1-1,11-7 1,41-30-3411,-7 2-384</inkml:trace>
</inkml:ink>
</file>

<file path=ppt/ink/ink19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9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16 401 7936,'-10'13'11435,"5"10"-7712,5-17-3654,-1 0 0,1 1 0,1-1 0,-1 0 0,3 12 1,1-2 194,1 0 0,0-1 0,1 0 0,1-1 0,0 1 0,1-1 0,1 0 0,0-1 0,1 0 0,0-1 0,1 0 0,0 0 0,1-1 0,0-1 0,16 10-1,-18-13-232,1-1 0,1 0 0,-1-1 0,1 0 0,0-1-1,0 0 1,1-1 0,-1 0 0,1-1 0,-1-1-1,1 0 1,0 0 0,-1-1 0,1-1 0,0 0 0,-1-1-1,16-4 1,-5-5 36,1-1-1,-2-1 1,1-2 0,-2 0-1,0-1 1,-1-1 0,26-28-1,-32 29 44,0 0 0,-1-1 0,-1-1-1,-1 0 1,0-1 0,14-35-1,-19 39-27,-1 1-1,-1-1 1,0 0-1,-1 0 1,0 0-1,-1 0 1,-1-1-1,0 1 1,-1-1-1,-3-22 0,2 24-13,0 0 0,-1 0 0,-1 0 0,0 1 0,-1-1 0,0 1 0,-1 0-1,0 0 1,-1 0 0,-15-24 0,17 31-50,-1 0 0,1 1 0,-1-1 1,0 1-1,-1 0 0,1 0 0,-1 0 0,0 1 0,0 0 1,0 0-1,-1 0 0,1 1 0,-1 0 0,0 1 0,0-1 0,0 1 1,0 0-1,0 1 0,-1 0 0,-8-1 0,13 2-15,-9-2-1,-1 1 0,0 0-1,0 1 1,1 0 0,-1 1-1,0 0 1,0 1 0,1 1 0,-1 0-1,1 1 1,0 0 0,-22 11 0,32-14-4,-18 7-16,2 2-1,-1 0 0,2 1 1,-1 0-1,1 2 0,1 0 1,-23 23-1,29-26-33,0 1 0,0-1 1,1 2-1,0-1 0,-12 24 0,18-29 0,0 0 1,0 1-1,1 0 0,0-1 0,1 1 0,-1 0 1,1 0-1,0 0 0,1 0 0,0 0 0,0 0 1,0 0-1,1 0 0,2 7 0,-2-7-43,1-1 1,0 1-1,0-1 1,1 0-1,-1 1 0,1-1 1,1-1-1,-1 1 0,1 0 1,0-1-1,0 0 0,1 0 1,0 0-1,-1 0 0,2-1 1,5 4-1,-2-2-129,0-1 0,1-1 1,-1 0-1,1 0 0,0-1 0,0 0 0,0-1 0,0 0 0,17 1 0,1-2-457,0-2-1,0-1 1,0-1-1,0-1 1,0-1-1,48-17 1,178-77-1410,-231 91 2901,-23 8-732,0 0 1,0 1 0,0-1 0,0 0-1,0 0 1,0 0 0,0 1 0,0-1-1,0 0 1,0 0 0,0 0 0,0 1 0,0-1-1,0 0 1,0 0 0,0 0 0,0 1-1,0-1 1,0 0 0,0 0 0,0 0-1,0 0 1,0 1 0,0-1 0,0 0-1,0 0 1,0 0 0,1 0 0,-1 1-1,0-1 1,0 0 0,0 0 0,0 0-1,0 0 1,1 0 0,-1 1 0,0-1-1,0 0 1,0 0 0,0 0 0,1 0-1,-1 0 1,0 0 0,0 0 0,0 0 0,1 0-1,-1 0 1,0 0 0,0 0 0,0 0-1,1 0 1,-1 0 0,0 0 0,0 0-1,0 0 1,1 0 0,-1 0 0,0 0-1,0 0 1,0 0 0,1-1 0,-1 1-1,0 0 1,0 0 0,0 0 0,0 0-1,1-1 1,-3 5 173,1 0 0,-1 0 0,1-1-1,0 1 1,1 0 0,-1 0 0,1 0 0,0 0 0,0 0-1,0 0 1,0 0 0,0-1 0,3 8 0,-1-1 7,0-1 0,1 0 0,0 1 0,9 16 0,-1-6-11,0 0 1,2-1-1,0-1 0,1 0 0,27 26 0,-35-39-378,-1 0-1,1-1 1,0 0 0,0 0 0,0-1 0,1 0-1,-1 0 1,1 0 0,10 2 0,-12-4-245,0 0 0,1-1 0,-1 1-1,0-1 1,0-1 0,1 1 0,-1-1 0,0 1 0,0-2 0,0 1 0,0 0 0,0-1 0,0 0 0,6-4 0,24-13-3615</inkml:trace>
</inkml:ink>
</file>

<file path=ppt/ink/ink19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09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24 330 7680,'-4'-6'8556,"0"9"-3465,-3 20-2065,-1 34-2910,8-42 184,2 0 1,0 0-1,1 0 1,0 0 0,1 0-1,1-1 1,1 0-1,0 0 1,0 0 0,16 24-1,-15-29-200,0 0 1,0-1-1,1 0 0,0 0 1,0-1-1,1 0 0,0 0 0,0-1 1,0 0-1,1-1 0,0 0 1,15 6-1,-6-5-19,1 0 1,0-1-1,1-2 0,-1 0 1,28 1-1,-29-4-49,-1 0 1,1-2-1,0 0 0,-1-1 1,0-1-1,0-1 0,0-1 1,0 0-1,17-9 0,-2-2 15,-1-2 1,-1 0-1,37-32 0,-51 37-63,0 0 0,-1-1 0,-1-1 0,-1 0 0,0-1 0,-1 0 0,19-33 0,-28 42 2,1 0 0,-1-1-1,0 1 1,-1-1 0,0 0 0,0 0 0,-1 0-1,0 0 1,0 0 0,-1 0 0,-1-1-1,1 1 1,-1 0 0,-1-1 0,0 1 0,0 0-1,-4-12 1,3 9-12,-1 1 1,-1 0-1,1 0 1,-2 0-1,0 1 1,0-1-1,0 1 0,-1 0 1,-1 1-1,0-1 1,0 1-1,-1 1 0,0-1 1,-14-10-1,13 11-11,-1 1-1,0 0 1,0 0 0,0 1-1,-1 1 1,0-1 0,0 2-1,-1-1 1,1 2-1,-1 0 1,0 0 0,0 1-1,0 0 1,0 1 0,-19 1-1,23-1 17,-15 0-27,1 0-1,-1 2 1,1 1-1,-1 1 0,1 0 1,-25 8-1,9 2 13,0 2 0,-51 27 0,65-30-47,1 1-1,1 0 0,0 2 1,1 0-1,-25 25 0,41-36-19,1 1 0,-1 0 0,1 0 0,0 0 0,0 0 0,0 1 0,1 0 0,0 0 0,0 0 0,1 0 0,-1 0-1,1 0 1,1 1 0,-1-1 0,1 1 0,0-1 0,1 1 0,-1 0 0,1-1 0,0 1 0,1 0 0,0-1 0,0 1-1,0-1 1,1 1 0,3 6 0,-3-8-106,1 0-1,-1 0 1,1 0-1,1 0 0,-1-1 1,1 1-1,0-1 1,0 0-1,0 0 1,0 0-1,1 0 0,0-1 1,0 0-1,0 0 1,0 0-1,0-1 1,0 0-1,10 3 0,-3 0-266,5 2-320,0-1 0,1-1 0,0 0 0,0-2 0,0 0 0,32 1 0,-28-2 96,72 5-2521</inkml:trace>
</inkml:ink>
</file>

<file path=ppt/ink/ink19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0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 5504,'-1'-6'1424,"1"0"730,2 6 2105,3 0 3519,-4 2-7670,0-1-1,0 1 1,0 0-1,0 0 1,0-1-1,-1 1 1,1 0 0,-1 0-1,1 0 1,-1 0-1,1 0 1,-1 0-1,0 0 1,0 0-1,0 3 1,0-1-37,14 298 3769,-16-180-2655,7 114 147,15-83-532,46 179 0,-62-313-869,0 1 0,-2 0 0,0-1-1,-1 26 1,-1-40-38,0-1 1,-1 1-1,0-1 0,0 0 0,0 1 1,0-1-1,0 0 0,-1 0 1,0 0-1,0 0 0,-3 5 0,3-7-20,1-1-1,-1 1 0,0-1 0,0 1 1,1-1-1,-1 0 0,0 0 0,0 1 1,0-2-1,0 1 0,0 0 0,0 0 1,0-1-1,-1 1 0,1-1 0,0 1 1,0-1-1,0 0 0,-1 0 0,1 0 0,0 0 1,0 0-1,-5-2 0,-15-6-3242,3-1-364</inkml:trace>
</inkml:ink>
</file>

<file path=ppt/ink/ink19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0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17 128,'0'-16'0</inkml:trace>
</inkml:ink>
</file>

<file path=ppt/ink/ink19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1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9984,'3'11'11772,"0"7"-6580,0-4-5253,0 1 1,0-1-1,1 1 0,10 22 1,-5-20 277,1 0 1,0-1 0,2 0 0,14 17 0,-19-26-163,0 0 0,0 0 0,1-1 0,-1 0 0,1 0 0,1-1 0,-1 0 0,1 0 0,0-1 0,0 0 0,11 2 0,-1-2-10,1-2 0,0 0 0,0-2 0,1 0 0,-1-1 0,0-1 0,0-1 0,23-6 0,-24 2-34,-1 0 1,0-1-1,0-1 1,-1-1-1,0-1 0,-1 0 1,0-1-1,-1 0 0,-1-2 1,14-15-1,-6 9 13,-14 13 8,-1-2-1,1 1 0,-1-1 1,-1 0-1,1-1 0,-2 1 0,1-1 1,-1 0-1,-1-1 0,0 1 1,0-1-1,-1 0 0,-1 0 0,3-14 1,-31 50 629,23-21-625,1 0 0,0 0 1,0 0-1,0 0 0,0 0 0,1 0 0,-1 1 1,1-1-1,0 0 0,1 1 0,-1-1 0,1 1 1,0-1-1,0 1 0,0-1 0,1 1 0,-1-1 1,1 1-1,0-1 0,0 0 0,4 8 0,-1 0 15,1 0 0,1-1 0,-1 1 0,2-1-1,0-1 1,9 12 0,-1-5-43,2 1 0,0-2 0,1-1 1,0 0-1,2-1 0,23 13 0,-29-19-12,1 0 1,0-2-1,0 0 1,0 0-1,1-1 1,0-1-1,0-1 1,0-1-1,27 2 0,-33-5-37,-1-1 0,1 0-1,0-1 1,-1 0 0,0 0-1,0-1 1,0 0 0,0-1-1,0 0 1,-1 0 0,0-1-1,0 0 1,-1-1 0,1 1-1,6-10 1,-13 16 13,-1 0 0,1-1 0,-1 1 0,1 0 1,-1-1-1,1 1 0,-1 0 0,0-1 0,1 1 0,-1 0 0,1-1 0,-1 1 0,0-1 0,0 1 0,1-1 1,-1 1-1,0-1 0,0 1 0,1-1 0,-1 1 0,0-1 0,0 1 0,0-1 0,0 1 0,0-1 1,0 1-1,0-1 0,0 0 0,0 1 0,0-1 0,0 1 0,0-1 0,0 1 0,-1-2 0,1 2-10,-1 0 0,0 1 0,1-1-1,-1 0 1,0 0 0,1 0 0,-1 1-1,0-1 1,1 0 0,-1 1 0,0-1-1,1 0 1,-1 1 0,1-1-1,-1 1 1,1-1 0,-1 1 0,1-1-1,-1 1 1,1-1 0,0 1 0,-1 0-1,1-1 1,0 1 0,0-1 0,-1 1-1,1 1 1,-9 27-1727,8-23-41,4-17 257,-3 10 1370,0 0 0,0 0-1,1 0 1,-1 1 0,0-1-1,0 0 1,1 0-1,-1 0 1,0 0 0,1 0-1,-1 1 1,1-1 0,-1 0-1,1 0 1,0 1 0,-1-1-1,1 0 1,0 1 0,-1-1-1,1 1 1,0-1 0,0 1-1,0-1 1,-1 1-1,1-1 1,1 1 0,12-5-3042</inkml:trace>
</inkml:ink>
</file>

<file path=ppt/ink/ink19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1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173 374 5248,'13'-1'5515,"9"-1"4390,-13 9-7598,-2 33 166,-6-29-2206,0-1-1,1 0 1,0 0 0,1 0 0,0 0 0,1-1 0,-1 1-1,2-1 1,0 0 0,0 0 0,9 13 0,-8-17-185,0 1-1,0-1 1,0 0 0,0 0 0,1-1-1,0 0 1,0 0 0,0 0 0,0-1-1,0 0 1,1-1 0,0 1 0,10 1-1,-5-3-11,1 0-1,-1 0 1,1-1 0,-1-1-1,1 0 1,-1-1-1,20-5 1,-8 0-18,-1-1 1,0-1 0,0-1 0,-1-2 0,-1 0-1,0-1 1,0-2 0,24-20 0,-34 24-41,0-1 1,-1-1-1,0 1 1,0-2-1,-2 1 0,0-2 1,0 1-1,-2-1 1,1 0-1,-2-1 1,7-23-1,-11 33-17,-1 0 0,0-1-1,-1 1 1,1-1 0,-1 1 0,0-1 0,-1 1-1,1-1 1,-1 1 0,-1 0 0,1-1 0,-1 1-1,0 0 1,-1 0 0,1 0 0,-1 0 0,0 0-1,-8-9 1,7 7-3,-1-1 0,0 1 0,-1 0 0,0 0-1,-1 1 1,1 0 0,-1 0 0,0 1-1,-1-1 1,0 2 0,0-1-1,0 1 1,0 0 0,-1 1 0,0 0-1,-17-6 1,12 5-9,-7-3-25,-1 0-1,-1 2 1,1 1 0,-1 0-1,0 2 1,0 1-1,0 1 1,-26 1 0,48 0 39,-39 1-128,0 1 0,0 2 0,-40 9 0,58-8 26,0 1 0,0 1 0,1 1 0,0 1 0,1 1 0,-28 18 0,42-26 56,1 2 0,0-1-1,0 1 1,0-1 0,1 1-1,0 1 1,-1-1 0,1 1-1,1-1 1,-1 1 0,1 0-1,-1 0 1,2 1 0,-1-1-1,-3 9 1,6-12 13,-1 0 0,0 0-1,1 1 1,-1-1 0,1 0-1,0 0 1,0 1 0,0-1 0,0 0-1,0 1 1,0-1 0,1 0-1,-1 0 1,1 1 0,0-1 0,-1 0-1,1 0 1,0 0 0,2 4 0,0-3-34,0 1 1,1 0 0,-1-1 0,0 1 0,1-1 0,0 0 0,0-1 0,0 1-1,4 2 1,10 3-275,0 0-1,1-1 1,29 7 0,8-3-2216,0-2 0,1-2 0,112-2 0,-95-5-661</inkml:trace>
</inkml:ink>
</file>

<file path=ppt/ink/ink19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2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9 9728,'-1'-1'337,"0"0"1,0 0 0,0 1 0,0-1-1,0 0 1,0 1 0,0-1 0,0 1-1,0-1 1,0 1 0,0 0 0,0-1-1,0 1 1,0 0 0,0 0 0,0-1-1,-1 1 1,1 0 0,0 0 0,0 0 0,0 1-1,0-1 1,0 0 0,0 0 0,0 1-1,-1-1 1,1 0 0,0 1 0,0-1-1,0 1 1,0 0 0,0-1 0,0 1-1,1 0 1,-1-1 0,0 1 0,0 0-1,0 0 1,1 0 0,-1 0 0,0 0-1,1 0 1,-1 0 0,1 0 0,-1 0-1,0 1 1,1 27 4716,11-1-6250,6-6 1577,2-1 0,0 0 0,1-1 0,2-2 0,-1 0 0,34 21 0,-47-34-521,1 0-1,0 0 0,1-1 1,-1 0-1,1-1 1,0 0-1,16 3 1,-21-5-494,0-1 0,1 1 1,-1-1-1,1 0 0,-1 0 1,0-1-1,1 0 0,-1 0 0,0 0 1,0 0-1,0-1 0,0 0 1,0 0-1,0 0 0,6-4 0,7-7-3462</inkml:trace>
</inkml:ink>
</file>

<file path=ppt/ink/ink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7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354 954 2688,'52'-29'5056,"-6"1"-3766,52-42 1,-83 57-992,0 0-1,-1-1 1,-1 0 0,0-2-1,-1 1 1,18-33 0,-20 30-131,-2 0 0,0-1 0,-1 0 0,-1 0 0,-1-1 0,-1 1 0,0-1 0,-2 0 0,1-37 0,-3 41-129,-1 0 1,-1 1 0,-1-1 0,0 0 0,-1 1-1,0-1 1,-1 1 0,-1 0 0,-1 1 0,0 0-1,-1 0 1,-17-25 0,3 13-36,0 0 0,-1 2 0,-2 1 0,0 0 0,-2 2 0,-46-29 0,61 43-6,0 0-1,0 1 1,-1 1-1,1 0 1,-1 0-1,-1 1 1,1 1-1,0 0 1,-1 1-1,0 0 1,1 1-1,-1 1 1,0 0-1,1 1 1,-1 0 0,0 1-1,1 1 1,0 0-1,-18 6 1,24-5 15,0-1 1,-1 1-1,2 0 1,-1 1-1,0 0 0,1 0 1,0 0-1,0 1 1,1 0-1,0 0 1,-9 13-1,6-6 17,1-1-1,1 2 0,0-1 0,1 1 0,1-1 0,-4 17 0,0 16 126,3 1 0,1 0 0,3 49 0,1-87-116,2 53 204,2-1 0,3 0 0,3-1 0,24 82 0,-2-42 493,75 164 0,-87-216-531,17 34 150,-34-75-303,1 0-1,0 0 1,1-1 0,0 0-1,0 1 1,0-2-1,1 1 1,9 7-1,-15-12-74,1-1 0,-1 0-1,1 1 1,-1-1-1,1 0 1,-1 1-1,1-1 1,-1 0 0,1 1-1,0-1 1,-1 0-1,1 0 1,-1 0-1,1 0 1,0 0 0,-1 0-1,1 0 1,-1 0-1,1 0 1,0 0-1,-1 0 1,1 0 0,-1 0-1,1 0 1,-1 0-1,1-1 1,0 1-1,-1 0 1,1 0 0,-1-1-1,1 1 1,-1 0-1,1-1 1,-1 1-1,1-1 1,-1 1 0,0-1-1,1 1 1,-1 0-1,1-2 1,11-30-2463,-11 30 2042,-1-1-1,1 1 1,-1 0 0,1-1-1,0 1 1,0 0 0,0-1-1,0 1 1,0 0 0,1 0-1,-1 0 1,1 0-1,-1 0 1,4-3 0,5 4-1988</inkml:trace>
</inkml:ink>
</file>

<file path=ppt/ink/ink19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2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5504,'3'-2'311,"0"1"1,-1-1-1,1 1 0,0 0 1,0 0-1,0 0 1,0 1-1,0-1 1,0 1-1,0-1 0,0 1 1,0 0-1,1 0 1,-1 0-1,0 1 0,0-1 1,0 1-1,0 0 1,0 0-1,0 0 0,-1 0 1,1 0-1,0 0 1,0 1-1,-1 0 1,1-1-1,-1 1 0,1 0 1,-1 0-1,0 0 1,0 1-1,0-1 0,0 0 1,0 1-1,0 0 1,-1-1-1,3 5 0,2 6 251,1 0 0,-2 0-1,0 0 1,-1 1-1,0 0 1,3 22 0,-1-6 407,1-1 0,1 1 0,1-2 0,2 1 0,1-1 0,28 48 0,-36-71-897,-1 0 0,1 0 0,0 0 0,0-1 0,0 1 0,6 3 0,4 6 150,-12-12-73,-3-8-21,-4-13 15,-2-11-27,-6-59 1,12 79-129,1-1 0,0 0 0,1 1 0,0-1 0,1 1 0,0-1 0,0 1 0,1 0 0,9-19 0,-6 18 10,0 0 0,2 0 1,-1 1-1,1 0 0,1 1 0,-1 0 0,2 0 0,-1 1 1,1 0-1,0 1 0,1 0 0,0 0 0,0 1 0,1 1 1,-1 0-1,15-4 0,-10 4 56,1 0 0,0 2 0,0 0 1,-1 1-1,2 0 0,-1 1 0,0 1 0,0 1 0,0 1 0,0 0 1,26 7-1,-34-5-3,0-1 1,0 1-1,0 0 1,0 1-1,-1 0 0,0 1 1,0-1-1,-1 1 1,1 1-1,-1 0 1,0 0-1,-1 0 1,0 1-1,0-1 0,-1 1 1,0 1-1,0-1 1,-1 1-1,0 0 1,0 0-1,3 18 1,0 0-65,-2-1 1,-1 1-1,-2 0 1,0 0 0,-2 0-1,-4 43 1,2-56-174,-1 30-2028,2-43 2121,1-1 0,0 0 0,0 1 0,0-1 0,0 0 1,0 1-1,-1-1 0,1 1 0,0-1 0,0 0 0,0 1 0,0-1 0,0 1 0,0-1 0,0 0 1,0 1-1,0-1 0,1 0 0,-1 1 0,0-1 0,0 1 0,0-1 0,0 0 0,0 1 0,1-1 0,-1 0 1,0 1-1,0-1 0,1 0 0,-1 0 0,0 1 0,0-1 0,1 0 0,-1 0 0,0 1 0,1-1 1,-1 0-1,0 0 0,1 0 0,-1 0 0,0 1 0,1-1 0,-1 0 0,1 0 0,-1 0 0,0 0 1,1 0-1,-1 0 0,1 0 0,-1 0 0,0 0 0,1 0 0,-1 0 0,0 0 0,1 0 0,-1-1 0,1 1 1,-1 0-1,0 0 0,1 0 0,-1 0 0,0-1 0,1 1 0,-1 0 0,0 0 0,0-1 0,1 1 1,-1-1-1,10-7-3769</inkml:trace>
</inkml:ink>
</file>

<file path=ppt/ink/ink19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2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17 12800,'-10'-16'2786,"17"16"2676,-4 1-4851,-1 0 0,0 1 0,1 0 0,-1-1 0,0 1 0,0 0 0,0 0 0,0 0 0,-1 0 0,1 1 0,-1-1 0,3 4 0,4 23-306,-1-1-1,-1 2 1,-1-1 0,-2 0-1,-1 57 1,0-28 235,0-8-187,1 28 78,17 92 1,-15-140-405,40 197 130,-38-203-164,0 1 0,2-2 0,0 1 0,2-1 0,0-1 0,1 0 0,17 21 0,-25-38-54,0 0-1,1 0 1,-1-1 0,1 0-1,0 0 1,0 0 0,1-1-1,7 5 1,-11-7-52,0 0-1,0-1 1,0 1 0,0 0-1,0-1 1,1 1-1,-1-1 1,0 0 0,0 1-1,0-1 1,0 0 0,1 0-1,-1-1 1,0 1-1,0 0 1,0-1 0,0 1-1,1-1 1,-1 0-1,0 0 1,0 1 0,0-1-1,-1-1 1,1 1 0,0 0-1,0 0 1,0-1-1,1-1 1,19-32-3513,-1-2-364</inkml:trace>
</inkml:ink>
</file>

<file path=ppt/ink/ink19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3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36 9600,'-3'-21'4736,"54"21"-3200,-36 0 5631,13 5-6271,-5-1 128,20 12 256,-6-6 128,34-1-1920,-16-5 0,31-4 896,-21 0 128,15-16-2048,-14 5 0,-9-10-1920,-14 7 0</inkml:trace>
</inkml:ink>
</file>

<file path=ppt/ink/ink19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3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1 195 7936,'2'-8'1355,"6"4"4969,-7 4-6008,-1 0 0,1 0 0,0 1 0,0-1 0,-1 0 0,1 1 0,0-1 0,-1 1 0,1-1 0,0 1 0,-1-1 0,1 1 1,0-1-1,-1 1 0,1 0 0,-1-1 0,0 1 0,1 0 0,-1-1 0,1 1 0,-1 0 0,0 0 0,1-1 0,-1 1 0,0 0 1,0 1-1,9 53 2357,-9-47-2546,0-1 1,1 1 0,0-1-1,0 0 1,1 0-1,0 1 1,0-1 0,1 0-1,0-1 1,0 1-1,0 0 1,1-1 0,0 0-1,0 0 1,1 0 0,8 8-1,-5-7-16,0 0-1,0-1 1,1 0 0,0 0-1,0-1 1,0-1-1,1 1 1,0-1 0,-1-1-1,1 0 1,1 0-1,-1-1 1,0-1 0,1 1-1,-1-2 1,0 1 0,1-2-1,-1 1 1,1-1-1,-1-1 1,0 0 0,1 0-1,-1-1 1,0 0-1,-1-1 1,17-8 0,1-1-49,0 0 0,-1-2 0,-1-1 0,31-25 0,-48 34-58,0 0-1,-1 0 0,0-1 0,-1 0 0,1-1 0,-1 0 0,6-12 1,-9 15-17,-1 1 1,0-1-1,0 0 1,-1 0-1,0 0 1,0 0 0,0 0-1,0 0 1,-1 0-1,0 0 1,0 0-1,-1 0 1,0 0-1,-1-6 1,-1 3-8,0 0 1,0 0-1,0 0 0,-1 1 1,-1 0-1,1-1 0,-1 1 0,-1 1 1,1-1-1,-1 1 0,-1 0 1,-8-7-1,7 9-3,-2 0 0,1 1 0,0 1 1,-1-1-1,0 1 0,0 1 0,0 0 0,0 0 0,0 1 0,0 1 1,0-1-1,0 1 0,-20 4 0,12 2-100,-1 0 0,1 2 1,0 0-1,1 2 0,0 0 0,0 0 0,-16 15 0,21-15-513,0 0 0,0 1 0,1 1 0,1 0-1,-16 23 1,-14 33-3204</inkml:trace>
</inkml:ink>
</file>

<file path=ppt/ink/ink19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4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171 279 7168,'-1'-2'372,"1"1"1,0-1-1,-1 0 1,1 1-1,-1 0 1,0-1-1,0 1 1,1-1-1,-1 1 1,0 0-1,0-1 1,0 1-1,0 0 0,0 0 1,-1 0-1,1 0 1,0 0-1,-1 0 1,1 0-1,0 1 1,-1-1-1,1 0 1,-1 1-1,1-1 1,-1 1-1,1-1 1,-1 1-1,1 0 1,-4-1-1,2 1 37,1 0 0,-1 0 0,0 0 0,0 0 0,1 0 0,-1 0 0,0 1 0,1-1 0,-1 1 0,1 0 0,-4 1 0,-12 13-940,15-11 670,1-1 0,0 1-1,0-1 1,0 1 0,0 0-1,0 0 1,1 0 0,0 0-1,0 0 1,0 0 0,0 0-1,0 0 1,1 0 0,0 0-1,0 1 1,0-1 0,0 0-1,1 0 1,0 0 0,0 0-1,0 1 1,0-1 0,1-1-1,-1 1 1,1 0 0,0 0-1,0-1 1,0 1 0,1-1-1,-1 1 1,1-1-1,0 0 1,0 0 0,0 0-1,0 0 1,1-1 0,5 4-1,-6-4-91,7 4 78,-1-1-1,1 0 0,0-1 1,1 0-1,-1 0 0,16 2 1,-8-2-19,0-2 1,0 0 0,1-1-1,-1-1 1,1-1 0,24-3-1,-10-4-32,0 0 0,-1-3 0,0 0-1,0-2 1,-2-2 0,1 0-1,-2-2 1,0-1 0,-2-2-1,51-45 1,-72 59-96,-1 0 0,0 0 0,0-1 0,-1 0 0,1 0 1,-2 0-1,1 0 0,3-10 0,-6 13 8,0 0 0,0 0 0,0 0 0,-1 1 0,1-1 0,-1 0 0,0 0 0,0 0 0,0 0 0,-1 0 0,1 0 0,-1 0 0,0 0 0,0 0 0,0 1 0,-1-1 0,0 0 0,1 1 0,-1-1 0,-4-5 0,-1 1-7,0 0 0,-1 0-1,0 1 1,0 0 0,0 0-1,-1 1 1,0 0 0,0 1-1,-1-1 1,0 2 0,0 0-1,0 0 1,-17-4 0,-7 4-69,1 2 1,-1 2 0,-38 4-1,-110 18-299,146-16 250,-61 19 0,83-21 103,0 2-1,1 0 1,0 0-1,0 1 1,0 1-1,-20 16 1,30-22 18,1 0-1,0 0 1,-1 0 0,1 0 0,0 0 0,1 1 0,-1-1-1,0 1 1,1-1 0,-1 1 0,1 0 0,0 0 0,-2 4-1,3-6 11,0 1-1,0-1 0,0 1 0,0-1 0,0 1 0,0-1 0,1 0 1,-1 1-1,0-1 0,1 1 0,-1-1 0,1 0 0,-1 1 0,1-1 1,0 0-1,0 0 0,-1 1 0,1-1 0,0 0 0,0 0 0,1 1 1,5 3-19,0-1 0,0 0-1,0 0 1,0-1 0,0 1 0,1-2 0,-1 1 0,1-1 0,0 0 0,10 1 0,50 5-58,0-3-1,127-6 1,192-59 100,-361 55-9,-6 0 29,-8 3 31,0 0-1,0 0 1,0 1 0,15 1-1,-27 0-54,0-1 0,1 1 0,-1 0-1,1 0 1,-1 0 0,1 0 0,-1 0 0,0 0-1,1 0 1,-1 0 0,1 0 0,-1 1 0,0-1-1,1 0 1,-1 0 0,1 0 0,-1 0-1,0 0 1,1 1 0,-1-1 0,0 0 0,1 0-1,-1 1 1,0-1 0,1 0 0,-1 1 0,0-1-1,0 0 1,1 1 0,-1-1 0,0 0 0,0 1-1,-7 13 360,-34 23 373,14-12-185,22-19-426,0 1 0,0 0 1,1 0-1,0 0 0,0 0 1,-5 15-1,8-18-84,0-1-1,0 1 1,1-1-1,-1 1 1,1-1-1,0 1 1,0-1-1,0 1 1,0-1 0,1 1-1,-1-1 1,1 0-1,0 1 1,0-1-1,0 0 1,1 1-1,-1-1 1,1 0-1,3 6 1,0-4-13,0 0-1,0 0 1,0-1-1,0 1 1,1-1-1,0 0 1,-1-1-1,1 0 1,10 5-1,58 16-38,-58-21-155,0-1 0,0 0 0,0-1 0,0-1 0,0 0 0,0-1 0,24-5 0,6-4-1924,50-19-1,-76 22 1102,60-18-2986</inkml:trace>
</inkml:ink>
</file>

<file path=ppt/ink/ink19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5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33 8192,'-5'-32'4084,"7"64"3016,3 36-991,-2-39-7125,42 324 4450,13-19-1813,-55-317-1598,17 97 318,9 194-1,-34-327-231,2 7-109,0 0-1,1-1 1,0 1 0,0-21-1,2 22 2,0 0 0,1 0 1,1 0-1,-1 0 0,2 0 0,0 0 0,0 1 1,1-1-1,0 1 0,1 0 0,0 0 0,0 0 0,1 1 1,1 0-1,-1 0 0,2 0 0,8-8 0,-2 7 38,1 1-1,0 0 0,0 1 0,1 1 1,0 0-1,0 1 0,1 1 0,19-4 1,7 1 137,0 2 1,45-1 0,-73 6-130,0 1 1,0 1-1,0 1 0,0 0 0,0 1 1,0 0-1,-1 1 0,0 1 1,1 1-1,-2-1 0,1 2 0,-1 0 1,0 1-1,19 15 0,-26-18-32,0 0 1,0 0-1,-1 1 0,0 0 1,0 0-1,0 1 0,-1-1 0,0 1 1,0 0-1,-1 0 0,0 0 0,0 1 1,0-1-1,-1 1 0,0-1 1,-1 1-1,0 0 0,0 0 0,0 0 1,-1-1-1,-1 1 0,1 0 0,-1 0 1,0 0-1,-1 0 0,0-1 0,0 1 1,-5 10-1,2-8-8,0 0-1,-1-1 1,0 1 0,-1-1-1,0-1 1,0 1 0,-1-1-1,0 0 1,0-1 0,-1 0-1,0-1 1,0 1 0,-1-2-1,1 1 1,-1-1 0,-14 4-1,1 0-4,-1-1 0,0-2 1,0 0-1,0-1 0,-1-2 0,-26 1 0,42-4-102,0 0 0,0-1-1,0 0 1,0 0 0,0-1 0,0 0-1,1-1 1,-1 0 0,1 0 0,-15-9-1,21 11-100,0 0 0,-1 0-1,1-1 1,0 1-1,0-1 1,1 0-1,-1 0 1,0 1-1,1-1 1,-1 0-1,1 0 1,-1-1-1,1 1 1,0 0-1,0 0 1,0-1 0,0 1-1,0 0 1,1-1-1,-1 1 1,1-1-1,0 1 1,-1-1-1,1 1 1,0-1-1,0 1 1,1-1-1,-1 1 1,0-1 0,1 1-1,0-1 1,-1 1-1,1-1 1,0 1-1,0 0 1,1 0-1,-1 0 1,3-4-1,16-23-3894</inkml:trace>
</inkml:ink>
</file>

<file path=ppt/ink/ink19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6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 11136,'-1'-1'139,"1"1"0,-1 0 0,1 0 0,-1 0 0,1 0 0,0-1 0,-1 1 0,1 0 0,-1 0 0,1 0 0,-1 0 0,1 0 0,-1 0 0,1 1 0,-1-1 0,1 0 0,-1 0 0,1 0 0,-1 0 0,1 0 0,-1 1 0,1-1 0,0 0 0,-1 0 0,1 1 0,-1-1 0,1 0 0,0 1 0,-1-1 0,1 0 0,0 1 0,0-1 0,-1 1 0,1-1 0,0 0 0,0 1 0,-1-1 0,1 1 0,0-1 0,0 1 0,0-1 0,0 1 0,0-1 0,0 1 0,0 0 0,5 28 6718,0-7-5367,10 204 534,-11-134-2150,11 293 702,11-109-263,3 27-413,-33-265 121,4-38-20,0 0 1,0 0 0,0 0-1,0 0 1,-1 0 0,1 0-1,0 0 1,0 0 0,0 0-1,0 0 1,0 0 0,0 0-1,0 0 1,0 0-1,0 0 1,0 0 0,0 0-1,0 0 1,-1 0 0,1 0-1,0 0 1,0 0 0,0 0-1,0 0 1,0 0 0,0 0-1,0 0 1,0 0 0,0 0-1,0 0 1,0 0 0,0 0-1,0 0 1,0 0 0,0 0-1,0 1 1,0-1 0,-1 0-1,1 0 1,0 0 0,0 0-1,0 0 1,1-23 13,4-8-30,2 0 0,1 1-1,1 0 1,2 1 0,1-1 0,17-29-1,-19 37 35,2 1 0,1 0 0,0 0 0,2 1 0,0 1 0,1 0 0,1 1 0,34-27 0,-44 39 30,1 0 0,0 1-1,0 0 1,1 0-1,-1 1 1,1 0 0,0 1-1,0-1 1,0 2 0,1 0-1,-1 0 1,1 0-1,-1 1 1,1 1 0,0-1-1,-1 2 1,1-1 0,-1 1-1,1 1 1,-1 0 0,1 0-1,-1 1 1,0 0-1,11 5 1,-8-1 15,0 0 1,0 1-1,-1 1 0,0 0 0,0 0 0,-1 1 1,0 0-1,-1 1 0,0 0 0,-1 0 0,0 1 1,0 0-1,-2 1 0,1-1 0,-2 1 1,0 1-1,0-1 0,3 20 0,-5-20-53,0-1-1,-1 1 1,-1 0-1,0 0 0,-1 0 1,0 0-1,-1 0 1,-1 0-1,0-1 1,-1 1-1,0 0 1,0-1-1,-2 0 1,1 0-1,-2 0 1,0-1-1,0 1 0,-1-1 1,-16 20-1,18-26 3,-2 1-1,1-1 0,0-1 0,-1 1 1,0-1-1,0 0 0,0-1 1,-1 1-1,1-1 0,-1-1 0,0 0 1,-14 3-1,1-2 12,0-1 0,0-1 0,-32-2 0,35-1-72,0 0-1,0-1 0,0-1 0,-32-11 1,40 11-158,1 0 0,0 0 0,0-1 0,0 0 0,1 0 0,0-1 0,0 0-1,0-1 1,-12-14 0,17 19 32,1-1-1,0-1 0,1 1 0,-1 0 0,0 0 0,1-1 0,0 1 1,0 0-1,0-1 0,0 1 0,1-1 0,-1 0 0,1 1 0,0-1 0,0 1 1,0-1-1,0 0 0,1 1 0,-1-1 0,1 1 0,0-1 0,0 1 1,2-5-1,1-1-725,1-1 0,0 1 0,1-1 0,0 1 0,0 1 1,13-14-1,14-14-2961</inkml:trace>
</inkml:ink>
</file>

<file path=ppt/ink/ink19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6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84 333 10880,'-23'32'5376,"6"10"-5888,17-33 9599,-6 5-8831,1-1 0,1 22 384,-1-12 0,10 17-768,-1-8 128,10 3 384,0-12 0,9-12-1152,-3 5 128,26-32-2816,-12 9 128</inkml:trace>
  <inkml:trace contextRef="#ctx0" brushRef="#br0" timeOffset="1">58 11 14336,'-57'-11'7167,"60"15"-11647,-3-4 12032,11 3-13568,-2-3 1</inkml:trace>
</inkml:ink>
</file>

<file path=ppt/ink/ink19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7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206 303 10112,'-8'4'2973,"-3"0"5875,6-9-6056,5 5-2772,0 0 1,0 0-1,0 0 1,0 0-1,0 0 1,0-1-1,0 1 1,0 0-1,0 0 1,0 0-1,0 0 1,0 0 0,0-1-1,0 1 1,0 0-1,0 0 1,0 0-1,0 0 1,0 0-1,0 0 1,0-1-1,-1 1 1,1 0-1,0 0 1,0 0-1,0 0 1,0 0 0,0 0-1,0 0 1,-1 0-1,1 0 1,0 0-1,0 0 1,0 0-1,0 0 1,0-1-1,0 1 1,-1 0-1,1 0 1,0 0-1,0 0 1,0 0 0,0 0-1,-1 0 1,1 1-1,0-1 1,0 0-1,0 0 1,0 0-1,0 0 1,0 0-1,-1 0 1,1 0-1,0 0 1,0 0 0,0 0-1,0 0 1,0 0-1,-1 1 1,-5 11 744,-1 16-608,7-23-63,0 1 0,1 0 0,-1 0 0,1-1 0,0 1 1,0 0-1,1-1 0,0 1 0,0-1 0,0 1 0,1-1 0,-1 0 0,1 0 0,1 0 0,-1-1 0,1 1 0,-1-1 0,1 1 0,0-1 0,1-1 0,8 7 0,-8-5-24,1-1 0,-1 0 0,1 0-1,0-1 1,1 0 0,-1 0-1,1 0 1,-1-1 0,1 0-1,0 0 1,0-1 0,12 2-1,0 0 28,-3-1-3,1 0 1,0-1-1,0-1 0,-1-1 1,1 0-1,0-1 0,-1-1 1,19-5-1,4-4 50,-1-2-1,39-19 1,-58 23-107,1-1-1,-1 0 1,-1-1-1,0-2 1,-1 1-1,19-20 1,-32 29-26,0 1 0,1-1 0,-2 0 1,1 0-1,0-1 0,-1 1 0,0-1 0,0 1 0,0-1 0,0 0 0,-1 0 1,0-1-1,0 1 0,-1 0 0,1-1 0,-1 1 0,0-1 0,0 1 1,-1-1-1,0 1 0,0-1 0,-1-8 0,0 8-4,0 0-1,0 0 1,0 0 0,-1 0-1,0 0 1,0 0 0,0 1-1,-1-1 1,0 1 0,0-1-1,0 1 1,-1 0 0,1 0-1,-1 1 1,-1-1-1,1 1 1,-1 0 0,-9-7-1,0-1-4,3 3-10,0 1 0,0 0 0,-1 0 0,0 1 1,-1 0-1,1 2 0,-1-1 0,0 1 0,-1 1 0,1 1 0,-1-1 0,-20 0 1,26 2 2,-20-2-43,0 1 0,0 1 0,0 2 0,0 1 0,0 1 0,0 1 0,0 1 0,1 2 0,0 1 0,0 1 0,-31 13 0,49-17 2,-26 8-202,-44 23-1,70-30 151,1-1 0,-1 2 0,1-1 0,0 1 0,1 0 0,-1 1 0,1 0 0,0 0 0,1 0 0,-9 13 0,14-18 59,0 0 0,0 0 0,0-1 0,0 1 0,0 0 0,0 0 0,1 0 0,-1 0 0,1 1 0,0-1 0,-1 0 0,1 0 0,0 0-1,0 0 1,0 0 0,1 0 0,-1 0 0,0 1 0,1-1 0,-1 0 0,1 0 0,1 3 0,0-2-23,1 0-1,-1 0 0,1 0 1,-1 0-1,1 0 0,0 0 1,0-1-1,0 0 1,1 0-1,-1 1 0,6 1 1,7 3-116,0-1 0,0-1 0,1 0 0,22 3 1,3-1 12,1-2 1,-1-2-1,1-1 1,-1-3-1,68-9 1,-96 9 127,482-77 805,-490 77-278,-12 3 43,-43 16 441,34-13-692,-1 0-1,1 1 1,0 1-1,0 1 1,1 0-1,-24 17 0,36-24-252,0 1 1,0 0-1,1-1 0,-1 1 0,1 0 0,-1 0 0,1 0 0,-1 0 0,1 0 0,0 0 0,0 1 0,0-1 0,0 0 0,1 1 0,-1-1 0,1 0 0,-1 1 0,1-1 0,0 1 1,0-1-1,0 0 0,0 1 0,0-1 0,0 1 0,1-1 0,-1 0 0,3 5 0,-2-3-15,1-1 0,0 1 0,1 0 0,-1-1 0,1 0 0,-1 0 0,1 1 0,0-2 0,0 1 0,0 0 0,1 0 0,-1-1 0,1 0 0,6 4 0,187 80-270,-183-81-413,1-2 1,0 0-1,0 0 0,0-1 0,0-1 0,0-1 0,0 0 0,0-1 0,0 0 0,0-1 0,0-1 0,0 0 0,21-9 0,13-1-3299</inkml:trace>
</inkml:ink>
</file>

<file path=ppt/ink/ink19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8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9088,'0'1'118,"0"-1"1,0 0 0,0 1-1,0-1 1,0 1 0,0-1 0,0 1-1,0-1 1,0 0 0,0 1-1,0-1 1,0 1 0,0-1-1,0 1 1,0-1 0,1 0-1,-1 1 1,0-1 0,0 0 0,1 1-1,-1-1 1,0 0 0,0 1-1,1-1 1,-1 0 0,0 1-1,1-1 1,-1 0 0,0 0 0,1 1-1,-1-1 1,0 0 0,1 0-1,-1 0 1,1 1 0,0-1-1,7 5 3183,-3 6 4025,5 26-6283,33 105 588,-36-125-1359,0 1 1,1-2-1,0 1 1,2-1 0,21 28-1,-30-43-266,-1 0-1,1 0 1,-1 0 0,1 0-1,-1 0 1,1 0 0,0-1-1,0 1 1,-1 0-1,1 0 1,0-1 0,0 1-1,0 0 1,0-1 0,0 1-1,0-1 1,0 1-1,0-1 1,0 0 0,0 1-1,0-1 1,0 0 0,0 0-1,0 0 1,0 0 0,2 0-1,-2-1 4,0 0 1,-1 0-1,1 0 0,0 0 1,-1 0-1,1-1 0,-1 1 1,1 0-1,-1 0 0,0 0 1,1-1-1,-1 1 0,0 0 1,0-1-1,0 1 0,0 0 1,0-3-1,-8-62 183,-4 14-201,5 26-6,1 0 0,1 0 0,2 0 0,-1-28 0,4 48 15,0 1-1,0-1 0,1 0 0,0 1 0,0-1 0,0 1 0,1-1 0,0 1 0,0 0 0,0 0 0,0-1 0,1 2 0,0-1 1,0 0-1,0 0 0,1 1 0,0 0 0,-1 0 0,2 0 0,-1 0 0,0 0 0,1 1 0,-1 0 0,7-3 0,-2 2 14,0 1-1,0 0 0,0 1 0,1 0 1,-1 0-1,1 1 0,-1 0 0,1 1 1,-1 0-1,1 0 0,-1 1 0,1 0 1,-1 1-1,1 0 0,9 4 0,8 3 99,0 1 0,-1 1 0,43 25 0,-56-27-49,0 0 0,-1 0-1,0 1 1,0 0-1,-1 1 1,-1 1-1,0-1 1,0 2 0,-1-1-1,9 18 1,-12-19-21,0 0 1,-1 1-1,-1 0 1,0-1-1,0 1 1,-1 1-1,-1-1 1,0 0-1,-1 1 1,0-1 0,-1 1-1,0-1 1,-2 14-1,-7-8-134,9-18 85,0 1 0,-1-1 1,1 0-1,0 0 1,-1 0-1,1 0 0,0 1 1,-1-1-1,1 0 0,-1 0 1,1 0-1,0 0 1,-1 0-1,1 0 0,-1 0 1,1 0-1,0 0 0,-1 0 1,1 0-1,-1 0 0,1 0 1,0-1-1,-1 1 1,1 0-1,0 0 0,-1 0 1,1 0-1,-1-1 0,0 0-14,-1-1-1,1 1 1,0 0-1,0-1 0,0 1 1,0-1-1,0 1 1,1-1-1,-1 0 0,0 1 1,1-1-1,-1 0 1,1 1-1,0-1 0,-1 0 1,1 0-1,0 1 1,0-1-1,0 0 0,1-3 1,2-17-217,0 0 1,2 0 0,1 0-1,1 1 1,1 0-1,14-30 1,-17 42 184,1 0 1,0 0-1,0 1 0,0 0 1,1 0-1,0 0 0,12-9 1,-14 14 49,0-1 0,0 1 0,0 0 1,0 1-1,1-1 0,-1 1 0,1 0 1,-1 0-1,1 1 0,0-1 0,-1 1 0,1 1 1,0-1-1,8 1 0,5 2 61,1 0 1,-1 2-1,1 0 0,-1 1 0,-1 1 0,1 1 1,-1 0-1,0 1 0,0 1 0,-1 1 0,0 1 1,-1 0-1,-1 1 0,1 1 0,-2 0 1,0 1-1,0 1 0,-2 0 0,0 0 0,0 1 1,11 24-1,-21-36-117,0 0 1,0 0 0,-1 1-1,1-1 1,-1 1 0,0-1-1,-1 1 1,1-1 0,-1 1-1,0 0 1,0-1-1,0 1 1,-1-1 0,1 1-1,-1 0 1,0-1 0,-1 0-1,1 1 1,-1-1 0,0 0-1,0 1 1,-5 6-1,7-10 3,0-1-1,-1 0 0,1 1 0,0-1 0,-1 0 0,1 1 0,0-1 0,-1 0 0,1 1 0,0-1 0,-1 0 0,1 0 0,-1 1 0,1-1 0,0 0 0,-1 0 0,1 0 0,-1 0 0,1 1 0,-1-1 0,1 0 0,-1 0 0,1 0 0,-1 0 0,1 0 0,0 0 0,-1 0 0,1 0 0,-1 0 0,1-1 0,-1 1 0,1 0 0,-1 0 0,1 0 0,-1 0 0,1-1 0,0 1 0,-1 0 0,1 0 0,0-1 0,-1 1 0,1 0 0,0-1 0,-1 1 0,1 0 0,0-1 0,-1 1 0,1-1 0,0 1 0,0 0 0,0-1 0,-1 1 0,1-1 0,0 1 0,0-1 0,-8-30-5782,8 15 2235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7.4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 2944,'-5'19'1017,"1"1"1,1-1-1,1 1 1,1 32 0,0-9-794,2 269 1666,3-125-1028,45 589 2999,-46-737-3722,2 0-1,2-1 1,1 0 0,2 0-1,2-1 1,1 0 0,34 65-1,-44-98-112,-1 0 0,1 0 1,0 0-1,0 0 0,0-1 0,0 0 0,0 1 0,1-1 0,0 0 0,5 3 0,-8-5-32,1-1-1,-1 1 1,1-1-1,-1 1 1,1-1-1,-1 0 0,1 0 1,0 0-1,-1 0 1,1 0-1,0 0 1,-1 0-1,1 0 0,-1 0 1,1-1-1,0 1 1,-1-1-1,1 1 1,-1-1-1,1 0 1,-1 1-1,0-1 0,1 0 1,-1 0-1,0 0 1,1 0-1,-1 0 1,0 0-1,0-1 0,0 1 1,0 0-1,0-1 1,1 0-1,6-10-248,0-1 0,-1 1-1,0-1 1,0-1 0,-2 1 0,8-26-1,14-92-2037,-4 15 208,-15 84 1543,2 1-1,2 0 1,0 0-1,3 1 1,0 1-1,21-30 1,-36 59 555,0 0 0,1 0 0,-1 1 1,0-1-1,0 0 0,0 0 0,0 1 1,0-1-1,0 0 0,0 0 0,0 1 0,0-1 1,0 0-1,1 0 0,-1 0 0,0 1 0,0-1 1,0 0-1,0 0 0,1 0 0,-1 1 0,0-1 1,0 0-1,0 0 0,1 0 0,-1 0 1,0 0-1,0 0 0,1 1 0,-1-1 0,0 0 1,0 0-1,1 0 0,-1 0 0,0 0 0,0 0 1,1 0-1,-1 0 0,0 0 0,0 0 1,1 0-1,-1 0 0,0 0 0,0-1 0,1 1 1,-1 0-1,0 0 0,0 0 0,0 0 0,1 0 1,-1 0-1,0-1 0,0 1 0,0 0 0,1 0 1,-1 0-1,0 0 0,0-1 0,0 1 1,0 0-1,0 0 0,1-1 0,-1 1 0,0 0 1,0 0-1,0 0 0,0-1 0,2 20 550,-2-19-552,0 22 440,0 0 0,2 0 1,1 0-1,1 0 0,0 0 0,2-1 0,8 22 1,-10-35-421,0 0 1,0 1 0,0-2 0,1 1 0,0 0-1,1-1 1,-1 0 0,1 0 0,1-1-1,0 0 1,-1 0 0,2 0 0,-1-1-1,1 0 1,-1 0 0,1-1 0,1 0-1,-1-1 1,16 5 0,-12-5-288,0-1 0,0-1 0,0 0 0,1-1 0,-1 0 0,0-1 0,0 0 0,0-1 0,0 0 0,0-1 0,0 0 0,20-9 0,12-10-1173</inkml:trace>
</inkml:ink>
</file>

<file path=ppt/ink/ink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9.2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342 1146 3072,'5'-5'474,"0"0"0,0 0 0,0 0 0,1 0 1,-1 1-1,1 0 0,12-6 0,16-13 618,37-29-112,99-82-339,-136 103-306,-1-1 0,-2-1 0,29-41 0,-52 62-259,1-1-1,-2-1 1,0 0 0,0 0 0,-1 0 0,-1-1 0,-1 0-1,0 0 1,-1 0 0,0 0 0,-1 0 0,0-29 0,-3 24-17,-1 1 0,-1 0 0,0-1 0,-2 1 0,0 0 0,-1 1 0,-1-1 0,0 1-1,-2 1 1,-17-28 0,12 24-17,-2 1-1,0 0 1,-1 1-1,-1 1 0,0 1 1,-2 1-1,-38-26 1,35 28-70,-1 0 1,0 2-1,-1 1 1,0 0-1,-1 2 0,0 1 1,0 1-1,-1 2 1,0 0-1,0 2 1,0 1-1,0 1 1,-1 1-1,1 1 1,0 2-1,-36 8 1,55-9 14,0 1 0,0 1 0,0-1 0,1 2 0,0-1 0,-1 1 0,1 0 0,1 0 0,-1 1 0,1-1 0,0 2 0,0-1 0,1 1 1,0-1-1,0 1 0,1 1 0,0-1 0,0 1 0,-5 13 0,1 3 35,0 0 0,2 0-1,1 0 1,1 1 0,-2 36 0,5-10 127,2 0 0,3 0 0,2 0 0,20 81 0,72 193 500,-85-288-614,17 53 136,5-2-1,64 119 1,-86-185-235,1-1 0,0-1 0,2 0 0,0-1 0,27 24 0,-42-42-93,1 0-1,-1 0 1,1 0-1,-1 0 1,1 0 0,-1-1-1,1 1 1,-1-1 0,1 1-1,0-1 1,-1 0 0,1 1-1,0-1 1,0 0-1,-1 0 1,1 0 0,0 0-1,-1-1 1,1 1 0,2-1-1,10 0-1529,-3 1-126</inkml:trace>
</inkml:ink>
</file>

<file path=ppt/ink/ink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3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70 126 1664,'0'0'101,"-1"0"0,1 0 1,-1 0-1,1 0 0,-1-1 0,1 1 1,-1 0-1,1-1 0,-1 1 0,1 0 1,-1-1-1,1 1 0,-1 0 0,1-1 1,0 1-1,-1-1 0,1 1 0,0-1 1,0 1-1,-1-1 0,1 1 0,0-1 1,0 1-1,-1-1 0,1 1 0,0-1 0,0 1 1,0-1-1,0 0 0,0 1 0,0-1 1,0 1-1,0-1 0,0 1 0,0-1 1,1 0-1,15-23 715,31-13-621,-36 30 3,1 1 0,-1 0 0,2 0-1,-1 2 1,0-1 0,1 2 0,0-1 0,0 2-1,0 0 1,25-1 0,-31 3-150,1-1 0,-1 2-1,0-1 1,1 1 0,-1 0 0,0 0-1,0 1 1,0 0 0,0 1-1,0-1 1,0 1 0,-1 1 0,1-1-1,-1 1 1,0 0 0,0 0 0,0 1-1,-1 0 1,1 0 0,6 9 0,-10-10-29,0-1 0,0 1 0,-1 0 1,0 0-1,0 0 0,0 0 0,0 0 0,-1 0 1,1 0-1,-1 0 0,0 0 0,0 0 1,-1 0-1,1 0 0,-1 0 0,0 0 0,0 0 1,-1 4-1,-2 2 27,0 1-1,-1 0 1,0-1 0,0 0 0,-11 14 0,-3 2 22,0-2-1,-2-1 1,-1-1 0,-1 0 0,-1-2 0,0 0 0,-2-2 0,0-1 0,-1-1-1,-49 21 1,62-31-39,5-3 2,1 1-1,-2-1 1,1 0-1,-13 2 1,21-5-28,1 0-1,-1 0 1,0 0-1,0 0 1,1 0 0,-1 0-1,0 0 1,1 0-1,-1 0 1,0 0 0,0 0-1,1-1 1,-1 1-1,0 0 1,1-1 0,-1 1-1,0 0 1,1-1-1,-1 1 1,1-1 0,-1 1-1,0-1 1,1 1-1,-1-1 1,0 0 0,1 0-2,0-1 1,-1 0-1,1 1 1,0-1-1,0 1 1,0-1-1,0 0 1,1 1 0,-1-1-1,0 1 1,1-1-1,-1 1 1,1-1-1,-1 1 1,1-1 0,0 1-1,0-2 1,1-1 10,0 0 0,1 0 0,-1 0 0,1 1 0,0-1 0,0 1 0,0 0 0,0-1 0,1 2 0,-1-1 0,1 0 0,0 1 0,0-1 0,0 1 0,0 0 0,0 0 0,0 1 0,0-1 0,1 1 0,-1 0 0,1 0 0,-1 1 0,8-1 0,-5 1 11,0 0 1,0 0-1,0 1 1,1 0-1,-1 0 0,0 1 1,0 0-1,0 0 1,-1 0-1,1 1 1,0 0-1,-1 1 1,0-1-1,6 5 1,60 59 256,-62-55-206,0-1 1,1 0-1,1 0 0,0-2 1,0 1-1,1-1 0,0-1 1,1-1-1,28 13 1,-24-16-130,-1 0 1,1-1 0,0 0 0,0-2-1,0 0 1,0-1 0,22-3 0,-17 0-578,0-1 0,-1-1 1,0-2-1,0 0 0,23-10 1,-5-3-1033</inkml:trace>
</inkml:ink>
</file>

<file path=ppt/ink/ink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7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27 304 2304,'2'-2'264,"0"0"0,0 0 1,0 0-1,0 0 0,0 0 0,0 0 1,1 1-1,-1-1 0,1 1 0,-1-1 0,1 1 1,-1 0-1,5-1 0,54-22 2500,-49 20-2614,5-3-27,0-1 1,-1 0-1,0-1 0,26-20 0,-36 25-17,0-1-1,0 0 0,-1 0 1,1-1-1,-1 0 1,0 0-1,-1 0 0,1 0 1,-1-1-1,-1 0 1,1 1-1,-1-2 1,0 1-1,2-8 0,-5 13-69,0 0-1,0 0 1,1-1-1,-1 1 1,0 0-1,-1-1 1,1 1-1,0 0 1,-1 0-1,1-1 1,-1 1-1,0 0 1,0 0-1,0 0 1,0 0-1,0 0 1,0 0-1,0 0 1,-3-3-1,0 2 31,1 0 0,-1-1 0,0 1-1,0 0 1,0 1 0,-1-1 0,1 1-1,-9-3 1,1 1 65,0 0 0,0 1 0,0 1 0,0 0 0,0 0 0,-21 1 0,27 2-82,0 0 0,1 0 0,-1 1 0,1 0 0,-1 0 0,1 0 0,0 0 0,0 1 0,0 0 0,0 0 0,1 0 0,-1 1 1,1 0-1,0-1 0,0 2 0,0-1 0,0 0 0,1 1 0,0-1 0,-6 11 0,2-1 93,0 0 1,1 0-1,0 1 0,1 0 1,1 0-1,-4 25 1,6-29-51,1 1 0,0 0 1,0-1-1,1 1 1,1 0-1,0 0 1,0-1-1,1 1 1,5 14-1,-4-20-45,-1 0 0,1 0-1,1 0 1,-1-1 0,1 1 0,0-1-1,0 0 1,0 0 0,1-1 0,0 1 0,0-1-1,0 0 1,0 0 0,1-1 0,-1 0-1,1 0 1,0 0 0,12 4 0,21 6 202,0-1 0,77 12 0,-96-21-873,0-1 0,1-1 0,-1-1 0,0-1 0,0-1 0,0-1 0,38-10 0,-19 1-1680</inkml:trace>
</inkml:ink>
</file>

<file path=ppt/ink/ink20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8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87 261 8064,'5'0'1412,"-1"0"1,1 0-1,0 1 1,0 0-1,-1 0 0,9 4 1,23 16 3487,-23-9-4276,0 1 1,20 26-1,19 19 1659,-43-50-2146,0-1 0,0 1-1,0-2 1,1 1 0,0-1-1,0-1 1,1 0 0,0 0-1,0-1 1,0-1 0,0 0-1,0 0 1,1-1 0,-1 0-1,1-1 1,0-1 0,-1 0 0,1 0-1,-1-1 1,1 0 0,0-1-1,-1-1 1,0 0 0,0 0-1,0-1 1,17-8 0,-15 4-110,0-1 0,0 0 0,-1-1 0,0 0 0,0-1 1,-1 0-1,-1-1 0,0 0 0,-1-1 0,14-23 0,-19 30-19,-1-1-1,0 0 0,0-1 0,-1 1 0,0 0 0,0-1 0,0 1 0,-1-1 0,-1 0 1,1 1-1,-1-1 0,0 0 0,-1 0 0,-2-12 0,2 12-6,-1 1 0,0-1 0,0 1 0,0 0 0,-1-1 1,0 1-1,-1 1 0,1-1 0,-1 0 0,-1 1 0,1 0 0,-1 0 0,0 0 0,-1 1 0,1-1 0,-1 1 0,-11-7 0,15 10 1,-9-6 6,1 1 0,-1 0-1,0 1 1,0 0-1,-1 1 1,1 0-1,-1 1 1,-1 0 0,1 1-1,0 0 1,-1 1-1,1 0 1,-18 1-1,19-1-6,-13 1-19,-1 0 0,0 2 1,0 0-1,0 2 0,0 0 0,1 2 1,0 1-1,0 1 0,0 1 0,1 1 1,-23 12-1,29-13-111,0 0 0,1 1 0,-29 21 0,40-26 7,0 1 0,0-1 1,1 1-1,-1 0 1,1 0-1,0 1 0,0-1 1,1 1-1,0 0 1,0 0-1,0 0 0,1 0 1,-4 12-1,5-15-24,1 0 0,-1 0 1,1 0-1,0 0 0,0 0 0,0 0 0,0 0 0,1 0 0,-1 0 0,1-1 1,-1 1-1,1 0 0,0 0 0,0 0 0,1-1 0,-1 1 0,0-1 0,1 1 1,0-1-1,-1 1 0,1-1 0,0 0 0,0 0 0,0 0 0,1 0 0,-1 0 1,0 0-1,1-1 0,-1 1 0,4 1 0,5 5-558,38 29-3158</inkml:trace>
</inkml:ink>
</file>

<file path=ppt/ink/ink20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9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27 309 8448,'-4'4'11326,"-3"10"-6494,-8 36-3839,14-42-879,2 1 0,-1 0-1,1 0 1,1-1 0,-1 1-1,1-1 1,1 1 0,0-1-1,5 10 1,-6-13-54,1 0 0,1-1 0,-1 1-1,1-1 1,-1 0 0,1 0 0,1 0 0,-1-1 0,0 1 0,1-1 0,0 0-1,-1 0 1,1-1 0,0 1 0,1-1 0,6 2 0,10 0 21,1 0 0,0-1 0,0-2 0,0 0 0,0-1 0,0-1 0,-1-2 0,1 0 0,26-8 0,-21 5 17,0-1-1,0-2 0,0-1 0,-1-1 0,-1-1 1,0-2-1,-1 0 0,36-27 0,-42 26-13,-1 0 0,0-1 0,23-28 0,-34 36-78,-1 0 1,0-1-1,0 0 0,-1 0 1,-1 0-1,1-1 0,-1 1 0,-1-1 1,0 0-1,3-15 0,-5 20-12,-1 0-1,1 0 1,-1 0-1,0 0 0,0 1 1,0-1-1,-1 0 1,0 0-1,0 0 1,0 1-1,-1-1 0,-2-7 1,-1 5-26,1 0 1,-2 0 0,1 0-1,-1 1 1,-9-8 0,15 13 27,-8-6-26,0 0 0,0 1 0,0 0 0,-1 1 0,0-1 0,0 2-1,0-1 1,-1 1 0,1 1 0,-1 0 0,0 0 0,0 1 0,0 0 0,-16 0 0,-2-3-31,2 1-84,0 1 1,-1 1-1,1 1 0,-1 2 0,1 0 1,0 2-1,-1 1 0,1 1 0,1 1 1,-1 1-1,1 1 0,0 2 0,-39 20 1,63-29 134,-51 30-620,49-28 525,0 0 0,0 1 1,0-1-1,1 0 0,-1 1 0,1 0 1,-1 0-1,1-1 0,1 1 0,-4 8 1,4-9-28,1-1 0,-1 1 0,1 0 1,-1 0-1,1-1 0,0 1 1,0 0-1,0 0 0,0-1 1,0 1-1,0 0 0,1 0 1,0-1-1,-1 1 0,1-1 0,0 1 1,0 0-1,1-1 0,-1 1 1,0-1-1,1 0 0,0 0 1,-1 1-1,1-1 0,0 0 0,0 0 1,0-1-1,0 1 0,1 0 1,-1-1-1,4 3 0,7 3-750,0-1-1,0 0 0,1-1 1,22 6-1,-34-11 807,62 16-3145</inkml:trace>
</inkml:ink>
</file>

<file path=ppt/ink/ink20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19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682 17 9472,'-6'-6'-71,"-7"-4"4777,12 21 2174,2 10-4828,0-10-1829,0-1 0,1 1 1,1-1-1,-1 0 0,10 20 0,0 4 380,17 53 456,4-2 1,73 135-1,-94-196-941,0 0-1,-1 0 1,-2 1-1,-1 1 1,0-1-1,-2 1 1,4 37-1,-9-49-25,-1 0 0,0 0 0,-1 0 0,0 0 0,-1 0 0,-1 0 0,0-1 0,-1 1-1,0-1 1,-1 0 0,-1 0 0,0 0 0,-1-1 0,0 0 0,-16 20 0,12-19-17,-1 1 0,-1-2 1,0 0-1,0 0 0,-1-1 0,0-1 1,-1 0-1,-1-1 0,1-1 1,-1 0-1,-1-1 0,1-1 1,-1 0-1,0-2 0,0 0 0,-33 4 1,9-8 0,0 0 0,1-3 0,-1-1 0,1-3 1,0-1-1,-51-16 0,72 17-57,0-1-1,0-1 1,0 0 0,1-1-1,1-1 1,-1-1 0,-24-23-1,35 29-14,0 0 0,0 0 0,1-1 0,0 0 0,1 0-1,-1 0 1,1 0 0,1-1 0,0 0 0,-6-14 0,7 11-14,1 0 1,0-1-1,0 1 1,1-1-1,1 1 1,0-1 0,0 1-1,3-15 1,-1 10-19,1-1 0,1 1 0,0-1 0,1 1 0,0 0 0,2 1 0,0 0 1,0 0-1,2 0 0,-1 1 0,2 0 0,11-13 0,-7 13-80,0 2 1,0 0-1,2 1 0,-1 1 0,1 0 1,0 1-1,1 0 0,0 2 1,1 0-1,-1 1 0,1 0 0,36-5 1,-11 4-1177,56-1 1,42 7-5695,-105 1 3993,-6 0-492</inkml:trace>
</inkml:ink>
</file>

<file path=ppt/ink/ink20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0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11392,'-14'23'5631,"8"12"-6398,6-31 10238,0 32-9087,0-13 128,6 12 256,-3-12 128,26 22-1280,-6-15 128,30-2 128,-16-8 128,15-16-2432,-15-1 0,6-15-1152,-11 1 1</inkml:trace>
</inkml:ink>
</file>

<file path=ppt/ink/ink20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0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12800,'-9'4'6399,"27"12"-14590,-13-16 11903,18 3-7296,-3 1 0</inkml:trace>
</inkml:ink>
</file>

<file path=ppt/ink/ink20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0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99 340 11392,'0'1'3070,"11"17"8757,2-3-11578,-2-8-118,0 1 1,1-2-1,0 1 1,0-2-1,0 1 1,1-2-1,0 0 0,0 0 1,0-1-1,18 2 1,-11-4 46,1 0 1,-1-1-1,1-2 1,0 0 0,39-9-1,-17 2 80,-24 6-131,-1-1 0,0-1 1,0-1-1,22-9 0,-36 13-112,0 0 0,0 0 0,0-1 0,0 1 0,-1-1 0,1 0 0,-1 0 0,0 0 0,0-1 0,0 1-1,0-1 1,-1 0 0,1 1 0,-1-1 0,0 0 0,0-1 0,0 1 0,-1 0 0,1 0 0,-1-1 0,0 1 0,0-7-1,-1 4-23,0 0-1,0 0 0,-1 1 0,0-1 0,0 0 0,-1 1 0,0-1 1,0 1-1,-1-1 0,1 1 0,-6-8 0,-2-2-57,0 0 0,-19-22-1,20 28 34,0 0 0,-1 1 0,0 0 0,-1 1-1,0 0 1,0 0 0,0 1 0,-1 1-1,0 0 1,-17-6 0,25 11 26,-16-7-68,0 0-1,-1 2 0,1 1 0,-1 0 0,-1 2 1,1 0-1,0 1 0,-1 2 0,1 0 0,-1 1 1,1 1-1,0 1 0,-1 1 0,-35 12 0,51-15 25,0 1-1,0 0 1,1 0-1,-1 0 0,1 1 1,-1 0-1,1 0 0,0 0 1,0 1-1,0 0 1,1 0-1,-1 0 0,1 0 1,-6 9-1,8-12 19,1 1 0,0-1 0,0 1 0,0 0-1,0 0 1,1-1 0,-1 1 0,0 0 0,1 0 0,-1 0-1,1 0 1,0 0 0,0 0 0,-1 0 0,1 0 0,0 0-1,1 0 1,-1 0 0,0-1 0,1 1 0,0 2 0,0 0-28,1-1 1,0 1 0,0-1-1,0 0 1,0 0 0,0 0 0,1 0-1,-1 0 1,1 0 0,4 2-1,6 5-214,1 0 0,1-2 0,26 13-1,-40-21 270,29 13-390,1-1 0,1-2 0,-1-1 1,2-2-1,51 6 0,166-4-25,-236-9 537,-5 2 697,-13 2 129,-26 12 1115,24-13-1707,0-1 1,0 1-1,1 0 1,-1 1-1,1-1 1,0 1-1,0 0 1,-6 5-1,11-6-290,-1 0 0,1-1 1,0 1-1,0 0 0,-1-1 0,2 1 0,-1 0 0,0 0 1,1-1-1,-1 1 0,1 0 0,0-1 0,0 1 0,0-1 1,0 1-1,0-1 0,0 1 0,1-1 0,-1 0 0,1 0 1,0 1-1,-1-1 0,1-1 0,3 3 0,3 4 57,0-1 0,0 0 1,1-1-1,0 0 0,12 6 0,-9-7-170,1 0-1,-1 0 1,1-1 0,1-1-1,-1 0 1,0-1-1,1 0 1,-1-1 0,1 0-1,0-1 1,-1-1 0,19-3-1,-19 2-872,-1-1-1,1 0 0,-1-1 1,0-1-1,0 0 1,0 0-1,21-14 0,-8 2-3040</inkml:trace>
</inkml:ink>
</file>

<file path=ppt/ink/ink20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1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11 9984,'-34'-11'4992,"39"25"-3073,-1-8 6913,16-3-7936,-6 1 128,32 15 640,-9 1 0,26 0-2176,-17-4 128,30-9 1024,-21 5 0,2-31-1664,-14 6 128,-6-33-3200,-3 10 128</inkml:trace>
</inkml:ink>
</file>

<file path=ppt/ink/ink20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5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13 111 7936,'18'-3'11513,"5"-4"-6521,52-28-6820,-51 24 3534,-7 3-1483,1 1-1,1 1 1,-1 0 0,20-2-1,-9 1-33,-11 3-100,-1 1 0,2 1 0,-1 0 0,0 1 0,0 1 0,0 1 0,1 0 0,-1 1 0,0 1 0,-1 1 0,34 12 0,-43-13-67,0 1 0,0-1 0,-1 2 0,1-1 0,-1 1 0,0 1 1,0-1-1,-1 1 0,0 0 0,0 0 0,0 1 0,-1 0 0,0 0 0,0 0 0,0 1 0,-1 0 0,0 0 0,-1 0 0,0 0 0,0 0 0,-1 0 0,0 1 0,0 0 0,-1-1 0,0 1 0,-1 15 0,-2 2 78,-2 1 0,0-1-1,-2 0 1,-1 0-1,-1-1 1,-1 0-1,-2 0 1,-14 26-1,-1-8 333,-54 71 0,75-108-400,-11 14 143,-1 0-1,-1-1 0,-1-1 0,0-1 0,-2-1 0,-34 22 0,39-29-91,-1 0 0,0-1 0,0 0 0,-1-2 0,1 0 0,-1-1 0,-1-1 0,1 0-1,-29 1 1,41-5-115,1 0-1,-1-1 0,0 1 0,0-1 0,0 0 0,1 0 0,-1-1 1,1 0-1,-1 0 0,1 0 0,-1 0 0,1-1 0,0 0 0,-6-5 1,8 6-12,1 0 1,0 0 0,0 0-1,1-1 1,-1 1 0,0 0-1,1-1 1,-1 1 0,1-1-1,0 0 1,0 1 0,0-1 0,0 0-1,0 0 1,1 0 0,-1 1-1,1-1 1,0 0 0,0 0-1,0 0 1,0 0 0,0 0 0,1 0-1,-1 0 1,1 1 0,0-1-1,0 0 1,0 0 0,2-4-1,0 4 18,-1 0-1,0 0 0,1 1 0,-1-1 0,1 1 0,0-1 0,0 1 0,0 0 0,0 0 0,0 1 0,0-1 0,0 0 0,1 1 0,-1 0 0,1 0 1,-1 0-1,1 0 0,-1 1 0,7-1 0,3 0-49,0 0 0,0 0 1,0 2-1,20 2 0,-7 3 86,0 1 1,-1 1-1,25 12 1,-17-7 21,52 14 1,-33-14-186,111 22 291,-134-31-1538,48 1-1,-66-7-1650,-2 1-405</inkml:trace>
</inkml:ink>
</file>

<file path=ppt/ink/ink20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6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1 142 9600,'23'-28'4736,"23"-15"-4224,-32 31 6015,24-8-5631,-5 6 128,28-2 512,-10 7 0,3 15-1920,-13-3 0,1 17 1024,-8-10 128,-6 3-1024,-5-6 0,-5-7-1152,2 0 0,8-7-2048,-10 3 0</inkml:trace>
</inkml:ink>
</file>

<file path=ppt/ink/ink20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6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10496,'0'-4'5248,"29"8"-4864,-20-4 8191,5 3-8063,0 1 0,9-4 0,-3 0 0,12 0-1024,-13 0 0,13 0-256,-7 0 128</inkml:trace>
</inkml:ink>
</file>

<file path=ppt/ink/ink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8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1 196 2048,'4'-6'271,"-1"0"15,1 1 1,-1 0-1,1 0 1,0 0-1,0 0 1,0 1-1,1 0 1,-1 0-1,1 0 1,0 0-1,0 1 1,1 0-1,-1 0 1,1 0-1,-1 1 1,9-3-1,17-2 217,-1-3 1,50-21-1,-46 17 235,58-17 1,-66 24-536,-8 2-53,0 1 0,0 0 0,1 1 0,30 0 0,-45 2-118,0 2 0,0-1 1,0 0-1,0 1 0,0 0 0,0 0 1,-1 0-1,1 0 0,0 1 0,0-1 1,-1 1-1,1 0 0,-1 0 0,0 0 0,0 1 1,1-1-1,-1 1 0,-1 0 0,1-1 1,0 1-1,-1 1 0,1-1 0,-1 0 1,0 1-1,0-1 0,-1 1 0,3 5 1,-2-1 29,0 0 0,-1 0 0,0 0 0,0 0 0,-1 0 0,0 0 0,0 0 0,-1 0 0,0 0 0,-1 0 0,1-1 0,-2 1 0,1 0 0,-4 8 0,-8 15 306,-35 58-1,34-63-219,-5 7 96,-1-1 1,-1-1-1,-2 0 0,-1-2 1,-1-1-1,-2-1 0,0-2 1,-2 0-1,-1-2 0,-47 27 1,71-46-167,0 0 0,0 0 0,-1-1 1,1 0-1,-1 0 0,0-1 0,1 0 1,-1-1-1,0 1 0,0-1 0,0-1 0,0 1 1,0-2-1,0 1 0,0-1 0,0 0 1,0-1-1,0 1 0,0-2 0,-7-2 0,27 9-112,-1 0-1,1-1 0,0 0 1,0-1-1,1 0 1,16-1-1,20 4 149,303 41 420,-311-43-762,20 6-3043,-60-9 3063,0-1-1,0 1 0,0 0 1,-1 0-1,1-1 1,0 1-1,-1 0 1,1-1-1,0 1 0,0-1 1,-1 1-1,1-1 1,-1 1-1,1-1 1,-1 0-1,1 1 0,-1-1 1,1 1-1,-1-1 1,1 0-1,-1 0 0,0 1 1,1-1-1,-1 0 1,0 0-1,1 0 1,-1 0-155,4-11-1813</inkml:trace>
</inkml:ink>
</file>

<file path=ppt/ink/ink20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6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64 13952,'14'4'6911,"11"-20"-6527,-21 12 8576,19-8-8576,-4 5 0,24-9 256,-14 12 0,13-1-896,-10 5 0,2-4-256,-11 4 0,-9 0-3456,-5 0 0</inkml:trace>
</inkml:ink>
</file>

<file path=ppt/ink/ink20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7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768 440 9600,'0'0'143,"0"0"0,0 0 0,0 0 0,0 1 0,0-1 0,-1 0 0,1 0 1,0 0-1,0 0 0,0 0 0,0 1 0,0-1 0,0 0 0,0 0 0,-1 0 0,1 1 1,0-1-1,0 0 0,0 0 0,0 0 0,0 0 0,0 1 0,0-1 0,0 0 0,0 0 1,0 0-1,0 1 0,0-1 0,0 0 0,0 0 0,0 0 0,1 1 0,-1-1 0,0 0 1,0 0-1,0 0 0,0 0 0,0 1 0,0-1 0,0 0 0,1 0 0,-1 0 0,0 0 1,0 0-1,0 1 0,0-1 0,0 0 0,1 0 0,-1 0 0,0 0 0,0 0 0,0 0 0,1 0 1,-1 0-1,0 0 0,0 0 0,0 0 0,1 0 0,-1 0 0,0 0 0,0 0 0,0 0 1,1 0-1,-1 0 0,0 0 0,0 0 0,0 0 0,1 0 0,29 5 3675,32-2-2513,-51-4-1086,0-1 0,0 0 1,0 0-1,-1-1 1,1 0-1,-1-1 0,1 0 1,-1-1-1,0 0 0,-1-1 1,1 0-1,-1 0 1,0-1-1,12-13 0,-8 8-15,-1-1-1,0 0 0,-1-1 0,0 0 1,-1-1-1,-1 0 0,0 0 0,9-24 0,-15 30-172,0 0-1,-1 1 1,0-1-1,-1 0 1,1 0-1,-2 0 1,1 0-1,-1 0 0,-1 0 1,1 0-1,-2 0 1,1 0-1,-1 0 1,0 0-1,-1 1 0,-6-14 1,6 17-28,1 1 1,-1-1-1,0 1 0,-1 0 1,1 0-1,-1 0 1,1 0-1,-1 1 0,0 0 1,0 0-1,-1 0 0,1 0 1,-1 0-1,1 1 1,-1 0-1,0 0 0,0 0 1,0 1-1,0 0 0,0 0 1,0 0-1,0 0 0,-1 1 1,1 0-1,0 0 1,0 0-1,0 1 0,-1-1 1,-4 3-1,2-2-11,-1 1-1,1 0 1,0 0-1,1 1 1,-1 0-1,0 0 1,1 1-1,0 0 1,0 1 0,0-1-1,0 1 1,1 1-1,-10 9 1,9-7 15,1 1 0,0 0-1,1 0 1,0 1 0,0 0 0,1 0 0,0 0 0,1 0 0,0 1 0,-2 13-1,-3 52-48,2 119-1,7-135 43,17 108 0,-5-72 0,21 265 0,-30-307 68,-3-1-1,-2 1 1,-2-1-1,-2 0 1,-16 66-1,17-103 6,0 0 0,-1 0 0,-1 0 0,-1 0 0,0-1 0,-1 0 0,-1-1 0,-11 15 0,14-21-26,-1 0 0,-1-1 0,1 0 1,-1 0-1,0-1 0,-1 0 1,1 0-1,-1-1 0,0 0 0,-1-1 1,1 0-1,-1 0 0,0-1 0,-13 3 1,2-3-6,0-1 1,0-1 0,0-1-1,0-1 1,0-1 0,0 0-1,0-2 1,0 0 0,-21-9-1,12 3-15,1-1 0,0-2-1,1-1 1,0-1 0,2-2-1,-1 0 1,-25-24 0,36 28-25,-1-2 0,2 0 1,0-1-1,1-1 0,-21-30 0,28 36-47,1-1-1,0 0 0,0 0 0,2 0 0,-1-1 0,1 0 0,1 0 1,0 0-1,1 0 0,0-24 0,2 32-92,0 0 0,1 0 0,0-1-1,0 1 1,0 0 0,1 1 0,-1-1 0,1 0 0,0 0 0,1 1-1,-1-1 1,1 1 0,0 0 0,0-1 0,0 1 0,1 1 0,6-7-1,-4 5-616,1 0 0,-1 0 0,1 1-1,1-1 1,14-5 0,16-5-3235</inkml:trace>
</inkml:ink>
</file>

<file path=ppt/ink/ink20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7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15 252 3072,'-2'3'571,"0"1"0,0 0 0,0 0 0,1 0 0,0 0 0,-1 1 0,2-1 0,-1 0 0,0 0 1,1 1-1,0-1 0,0 8 0,0-10-239,1 0 0,-1 0 0,1 0 1,0 0-1,0-1 0,0 1 0,0 0 1,0 0-1,0-1 0,0 1 0,0-1 1,1 1-1,-1-1 0,0 1 0,1-1 1,0 0-1,-1 0 0,1 0 0,-1 0 1,1 0-1,0 0 0,0 0 0,0 0 1,0-1-1,0 1 0,-1-1 0,4 1 1,59 10 2827,-56-10-2290,9 0-532,1-1 1,-1 0-1,0-1 0,0 0 1,0-2-1,0 0 1,-1 0-1,1-2 1,-1 0-1,0-1 1,0-1-1,16-9 1,-20 10-244,-2-1 0,1 0 0,-1 0 0,0-1 0,-1-1 0,1 1 0,-2-1 0,1-1 0,-1 0 0,-1 0 0,0 0 0,0-1 0,-1 0 0,-1-1 0,0 1 0,6-21 0,-9 26-33,0 0-1,-1-1 0,0 1 1,-1-1-1,1 0 0,-1 1 1,0-1-1,-1 1 0,0-1 1,0 1-1,-3-10 0,3 13-46,0 0 1,-1 0-1,0 0 0,1 1 0,-1-1 0,0 0 1,0 1-1,-1 0 0,1-1 0,0 1 0,-1 0 0,0 0 1,1 0-1,-1 0 0,0 1 0,0-1 0,0 1 1,0 0-1,0 0 0,0 0 0,0 0 0,0 0 1,-1 1-1,1-1 0,-6 1 0,-4 0 17,0 1 0,0 1 0,1 0 0,-1 0 0,0 2 0,1-1 0,0 2 0,0-1 0,0 2 0,0 0 0,-16 11 0,17-10-12,1 1 1,0 0-1,0 0 1,1 1-1,0 0 1,1 0-1,0 1 0,0 1 1,1-1-1,0 1 1,1 0-1,0 1 1,1-1-1,1 1 0,0 0 1,0 0-1,1 1 1,0-1-1,0 16 1,1-10-3,2-1 0,0 1 0,1-1 0,1 1 0,0-1 0,2 1 0,0-1 0,1 0 0,0-1 0,1 1 0,1-1 0,1 0 0,14 21 0,-10-18-4,1-1-1,0 0 0,2-1 1,0-1-1,1 0 0,1-1 1,28 20-1,-40-33-146,0 1 0,0-1 0,0 0 0,0 0 0,1 0 0,-1-1 0,0 0 1,1 0-1,-1 0 0,1-1 0,-1 0 0,1 0 0,-1 0 0,1-1 0,-1 1 0,1-2 0,-1 1 0,0 0 0,1-1 0,-1 0 0,0 0 0,5-3 0,12-7-1132,-2 0-1,1-1 1,26-23-1,-45 35 1194,47-42-3896</inkml:trace>
</inkml:ink>
</file>

<file path=ppt/ink/ink20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8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9728,'5'13'13924,"4"5"-11657,2 19-1119,8 62 0,-7-29 140,-9-58-944,0 0-1,1 0 1,11 22-1,-14-31-399,0 0 1,0-1-1,0 1 0,1-1 1,-1 1-1,1-1 0,0 1 1,0-1-1,0 0 0,0 0 1,0 0-1,0 0 0,1 0 1,-1 0-1,1-1 0,-1 1 1,1-1-1,0 1 0,-1-1 1,1 0-1,5 1 0,-5-3-482,0-1 0,0 1 0,0-1 0,-1 0 0,1 0 0,-1 0 0,1 0 0,-1 0 0,0 0 0,0-1 0,0 1 0,0-1 0,3-5 0,-2 3-313,12-15-3011</inkml:trace>
</inkml:ink>
</file>

<file path=ppt/ink/ink20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8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17 13568,'-19'-4'6783,"52"4"-9343,-24 0 12288,0 0-9728,-3 0 0,-6 0 0,0 0 0,0-12-896,0 12 0,0 0-2560,0 0 128</inkml:trace>
</inkml:ink>
</file>

<file path=ppt/ink/ink20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29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195 276 5888,'2'-5'1558,"-3"-1"6727,-2 6-1881,2 8-6225,-1 60 3801,4 80-625,-1-132-3213,1 0 0,0-1-1,1 0 1,1 1 0,1-1 0,0-1-1,8 16 1,-9-24-133,0 0 0,0 0-1,0-1 1,1 0 0,0 0-1,0 0 1,0 0 0,1-1 0,-1 0-1,1 0 1,0-1 0,0 1 0,0-1-1,1 0 1,-1-1 0,1 0-1,0 0 1,-1 0 0,1-1 0,0 0-1,0 0 1,0-1 0,0 0 0,0 0-1,0 0 1,7-2 0,-2 0-4,0 0 0,-1 0 1,1-1-1,-1 0 0,1-1 0,-1-1 1,0 1-1,-1-2 0,1 0 0,-1 0 1,0-1-1,-1 0 0,1 0 1,-1-1-1,8-10 0,-4 1 5,-2-1 0,0-1 0,-1 0-1,-1 0 1,0-1 0,-2 0 0,0 0 0,-2-1 0,0 0 0,-1 0-1,-1 0 1,0-38 0,-3 41 3,0 0-1,-2 0 1,0-1-1,-1 2 1,-1-1-1,-12-32 1,12 40-10,-1-1 1,0 1-1,0 0 0,-2 0 1,1 1-1,-1 0 0,0 0 1,-1 0-1,0 1 0,0 0 1,-13-8-1,12 10 2,1 1 0,-1 0-1,-1 1 1,1 0 0,-1 1 0,0 0-1,1 0 1,-1 1 0,0 1 0,-12-2-1,-12 2 40,-53 4 0,71-2-35,-4 0 0,0 1-1,1 1 0,-1 1 0,1 1 0,0 1 1,0 0-1,0 1 0,1 1 0,0 1 0,1 1 1,0 0-1,-29 23 0,43-30-1,1 0 0,-1 1-1,1-1 1,-1 1 0,1-1 0,0 1-1,1 0 1,-1 0 0,1 0 0,-1 0-1,1 0 1,0 0 0,1 0 0,-1 0 0,1 0-1,0 0 1,0 1 0,0-1 0,0 0-1,1 0 1,0 0 0,0 0 0,0 0-1,2 5 1,0 1 31,1 0 0,0-1 0,0 0 1,1 0-1,0 0 0,1 0 0,0-1 0,11 13 0,-10-15-16,-1-1-1,1 0 1,0 0-1,0 0 1,0-1-1,1 0 1,0 0-1,-1-1 1,1 0-1,0-1 1,1 1-1,-1-2 1,0 1-1,1-1 1,-1 0-1,1-1 1,11 0-1,13-3 24,0-2 0,-1-1 0,39-12 0,-33 8 7,65-18-29,138-30-25,-237 57 2,1 0 0,0 1 0,0-1 0,0 1 0,0 0 0,0 0 0,0 0 0,0 1 0,0 0 0,-1 0 0,1 0 0,0 1 0,0-1 0,6 4 0,-13-4-267,-20 10-3434,22-11 3631,0 0 0,1-1 0,-1 1 1,0 0-1,0 0 0,0-1 0,0 1 0,1 0 1,-1 0-1,0-1 0,0 1 0,0 0 0,0 0 1,0-1-1,0 1 0,1 0 0,-1-1 0,0 1 0,0 0 1,0 0-1,0-1 0,0 1 0,0 0 0,0-1 1,0 1-1,-1 0 0,1 0 0,0-1 0,0 1 1,0 0-1,0-1 0,0 1 0,0 0 0,-1 0 0,1-1 1,0 1-1,0 0 0,0 0 0,0 0 0,-1-1 1,1 1-1,0 0 0,0 0 0,-1 0 0,1-1 1,0 1-1,0 0 0,-1 0 0,1 0 0,0 0 0,-1 0 1,1 0-1,0 0 0,0 0 0,-1 0 0,1 0 1,0 0-1,-1 0 0,1 0 0,0 0 0,0 0 1,-1 0-1,1 0 0,0 0 0,-1 0 0,5-9-4026</inkml:trace>
</inkml:ink>
</file>

<file path=ppt/ink/ink20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2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98 536 4864,'9'-2'1439,"-9"2"-1155,0 0 0,0 0 0,1 0 0,-1 0 0,0 0 0,1 0 0,-1 0 1,0 0-1,0 1 0,1-1 0,-1 0 0,0 0 0,0 0 0,1 0 0,-1 0 0,0 1 0,0-1 0,1 0 1,-1 0-1,0 0 0,0 1 0,0-1 0,0 0 0,1 0 0,-1 1 0,0-1 0,0 0 0,0 0 0,0 1 1,0-1-1,0 0 0,0 1 0,0-1 0,0 0 0,0 0 0,0 1 0,0-1 0,0 0 0,0 1 1,0-1-1,0 0 0,0 0 0,0 1 0,0-1 0,0 0 0,0 1 0,0-1 0,-1 0 0,1 1 1290,-7-1-1434,5-4 2520,4-22-1715,0 0 0,9-38 1,-5 36-754,-2 0 0,2-48 1,-6 73-178,-5-134 291,3 123-252,1 1 1,-2-1-1,0 1 0,0-1 1,-1 1-1,-1 0 1,0 0-1,-8-13 0,12 24-34,-1 1-1,1-1 0,-1 0 1,0 1-1,1 0 0,-1-1 1,0 1-1,0 0 0,0 0 1,0 0-1,0 0 0,0 1 1,0-1-1,0 0 0,0 1 1,-1-1-1,1 1 0,0 0 1,0 0-1,0 0 0,-1 0 0,1 0 1,0 0-1,0 1 0,0-1 1,0 1-1,-1-1 0,1 1 1,0 0-1,0 0 0,0 0 1,1 0-1,-1 0 0,0 0 1,0 1-1,0-1 0,1 1 1,-1-1-1,1 1 0,-1 0 1,1-1-1,0 1 0,-1 0 1,1 0-1,0 0 0,0 0 0,1 0 1,-1 0-1,0 0 0,1 0 1,-1 0-1,0 4 0,1-4-6,0 0 0,0-1 0,1 1 0,-1 0 0,0-1 0,1 1 0,-1 0-1,1-1 1,0 1 0,-1-1 0,1 1 0,0-1 0,0 0 0,0 1-1,0-1 1,0 0 0,2 3 0,1-1-7,0-1 0,0 1-1,0-1 1,0 1 0,0-1-1,1 0 1,4 1 0,26 8 91,0-2 1,1-2 0,0-1-1,0-1 1,43-1-1,188-13 186,-204 5-149,98-15 232,-38 3 250,-157 33-350,-44 30 1,70-39-261,0-1 1,0 2-1,1-1 0,0 1 0,1 0 1,0 0-1,0 1 0,-5 14 0,-2 8 29,-11 44 0,19-58-33,2-7-2,1-1 0,0 1 0,1-1 0,1 1 0,-1-1 0,2 1 0,-1 0 0,1-1 0,1 1 0,0-1 0,1 0 0,0 1 0,0-1 0,9 17 0,-10-23-1,-1-1 0,1 1-1,1-1 1,-1 0 0,0 1 0,1-1 0,-1 0 0,1-1-1,0 1 1,0 0 0,0-1 0,1 0 0,-1 1 0,0-1-1,1-1 1,6 4 0,-1-2-4,-1-1-1,1 0 1,0 0-1,0-1 1,0 0-1,0-1 1,10 0-1,8-2-10,1-1 0,-1-2 0,46-13 0,-37 6-5,-1-1-1,0-1 1,-1-2 0,-1-1-1,47-34 1,-74 47 21,-4 3 0,0 0 0,0-1 0,1 1 0,-1-1 0,-1 1 0,1-1 0,0 0 0,0 0 0,-1 0 0,1 0 0,-1 0 0,3-5 0,-5 10-3,0-1 0,0 1 0,1-1 0,-1 1 0,1 0 0,-1-1 0,1 1 0,0 0 1,0 0-1,0-1 0,0 1 0,1 0 0,-1-1 0,1 1 0,0 0 0,0-1 0,0 1 0,0-1 0,0 1 0,0-1 0,0 0 0,1 1 0,0-1 0,-1 0 0,4 3 0,4 5-7,1-1-1,0-1 0,0 0 1,12 7-1,-14-10 34,9 6-11,0-2 0,1 0 0,0-1-1,0-1 1,1-1 0,-1 0 0,2-2-1,-1 0 1,0-1 0,24 0 0,16-1 51,115-12 0,-166 9-56,0 0 0,1-1-1,-1 0 1,0 0 0,0 0-1,0-1 1,0 0 0,0-1-1,-1 0 1,1 0 0,-1-1-1,0 0 1,0 0 0,-1 0-1,11-12 1,-12 13-12,-1 0 0,1 0 0,-1-1-1,0 0 1,0 0 0,0 0 0,-1 0 0,0 0 0,0-1 0,0 1-1,-1-1 1,1 0 0,-1 0 0,-1 0 0,1 0 0,-1 0-1,0 0 1,-1-1 0,1 1 0,-1 0 0,-1 0 0,1 0 0,-1-1-1,0 1 1,0 0 0,-1 0 0,1 0 0,-6-11 0,1 6-14,-1 1 1,1 0-1,-1 0 0,-1 0 1,0 1-1,0 1 1,-1-1-1,0 1 1,-14-9-1,2 3-25,-1 0 0,0 1-1,-33-12 1,29 15 7,1 2 1,-1 0-1,-1 2 1,1 1-1,-1 1 1,-32 0-1,33 2-1,1 2 1,0 0-1,0 2 0,-1 1 0,-24 6 1,34-5 19,1 0 1,0 2-1,0 0 1,1 0-1,-1 2 1,1-1-1,1 2 1,-22 16-1,30-20 11,-1 0 1,1 1-1,0-1 1,0 1-1,0 0 1,1 0-1,-5 10 1,8-14 2,-1 1 0,1-1 0,0 1 0,1-1 0,-1 1 0,0 0 0,1-1 1,-1 1-1,1 0 0,0 0 0,0-1 0,0 1 0,0 0 0,1-1 0,-1 1 1,1 0-1,-1-1 0,1 1 0,0 0 0,0-1 0,0 1 0,0-1 0,1 0 1,2 5-1,2 0-3,1-1 0,0 0 0,0 0 0,0 0 0,0-1 0,1 0 0,0-1 0,0 0 0,10 4 0,1-1-2,0 0 0,0-1-1,21 3 1,-7-5 9,0 0 0,0-2 0,0-2 0,0-1 0,50-8 0,-62 7 0,26-4 37,-1-2 1,0-2-1,76-27 0,-119 35-15,1 0-1,-1 0 0,1 0 1,-1 0-1,0 0 0,0-1 1,0 0-1,0 1 0,2-5 1,-3 6-1,0-2 107,-4 6 0,-3 4-79,1 0 1,0 0-1,0 0 0,1 1 1,0-1-1,1 1 0,-3 8 1,4-12-35,1-1 1,-1 1 0,1-1 0,-1 1-1,1 0 1,0-1 0,0 1 0,1-1-1,-1 1 1,1-1 0,-1 1 0,1-1-1,0 1 1,1-1 0,-1 0 0,1 1-1,-1-1 1,1 0 0,0 0 0,3 3-1,6 5-80,1-1 0,0-1-1,0 0 1,1 0 0,1-1-1,-1-1 1,1 0 0,0-1-1,1-1 1,-1 0 0,24 4-1,-17-5-196,1 0 0,-1-2 0,0-1 0,1 0 0,-1-2 0,1 0 0,37-8 0,-21-5-3321,-8-2-407</inkml:trace>
</inkml:ink>
</file>

<file path=ppt/ink/ink20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2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5888,'-15'7'4393,"8"-2"3249,6 17-4549,1-15-3608,4 102 4348,20 143-3331,-23-248-379,19 304 1954,-17-211-1679,-2-71-441,9 337 402,-13-123-3896,1-212 465,1-11-278</inkml:trace>
</inkml:ink>
</file>

<file path=ppt/ink/ink20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3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1 243 10496,'13'-44'4444,"16"-1"-3408,-25 40-586,-2 3-6,-1 0 0,1 0 0,0-1 1,0 2-1,0-1 0,0 0 0,0 0 0,0 1 0,1-1 0,3-1 0,50-26 1774,76-26 0,-100 45-2136,0 1-1,0 1 0,0 2 1,46-2-1,-64 7 90,0 1 0,0 0 0,0 1-1,0 1 1,0 1 0,0-1 0,0 2 0,24 9 0,-32-10-111,0-1 0,-1 1 1,1 1-1,-1-1 0,0 1 0,0-1 0,0 1 1,-1 1-1,0-1 0,1 1 0,-1 0 0,-1 0 1,1 0-1,-1 0 0,0 0 0,0 1 0,0 0 0,-1-1 1,0 1-1,0 0 0,0 0 0,0 7 0,-1-5-13,-1 0-1,1 0 1,-2 0-1,1 0 1,-1 0-1,0 0 0,-1-1 1,0 1-1,0 0 1,0-1-1,-1 1 0,-1-1 1,-4 9-1,1-5 13,0-1-1,-1 0 1,0 0-1,-1 0 1,0-1-1,0-1 1,-20 15-1,14-13-26,0-1 1,0 0-1,-1-1 0,0-1 0,0 0 0,-1-2 0,0 1 1,0-2-1,0-1 0,0 0 0,-1-1 0,-24 0 0,22-3-85,0-2 0,0 0 0,0-1 0,1-2 0,-28-10 0,23 6-1900,-40-24 1,55 26-494,17 3-1124,1 1-164</inkml:trace>
</inkml:ink>
</file>

<file path=ppt/ink/ink20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3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13184,'0'79'6527,"8"50"-8319,-2-105 11776,8 77-9984,-5-26 0,2 58 0,-3-32 0,1 41-128,-3-37 0,-3 6-128,3-17 0,-12-19-640,6-17 0,-9-12-1664,0-10 0,1-13-896,-3-7 129</inkml:trace>
</inkml:ink>
</file>

<file path=ppt/ink/ink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9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27 2048,'0'0'60,"-1"-1"1,1 1-1,-1 0 0,1-1 1,0 1-1,-1-1 0,1 1 1,0-1-1,0 1 1,-1-1-1,1 1 0,0-1 1,0 1-1,0-1 0,0 1 1,-1-1-1,1 1 0,0-1 1,0 1-1,0-1 1,0 1-1,0-1 0,0 0 1,1 1-1,-1-1 0,0 1 1,0-1-1,0 1 0,0-1 1,1 1-1,-1-1 1,0 1-1,0-1 0,1 1 1,-1 0-1,1-1 0,23-7 2928,38 8-413,-57 0-3139,219 30 3977,-217-30-3664,1 0 0,-1 1 0,0-1 0,1 1 0,-1 1 0,0-1-1,0 1 1,0 1 0,0-1 0,0 1 0,0 0 0,9 7 0,-11 2-1370,-8 6-43</inkml:trace>
</inkml:ink>
</file>

<file path=ppt/ink/ink20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3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4 127 10880,'-1'-1'116,"1"1"-1,0-1 1,-1 0 0,1 1 0,0-1 0,0 1 0,-1-1 0,1 1 0,0-1 0,0 0-1,0 1 1,0-1 0,0 0 0,0 1 0,0-1 0,0 1 0,0-1 0,0 0 0,0 1-1,0-1 1,1 1 0,-1-1 0,0 0 0,0 1 0,0-1 0,1 1 0,-1-1 0,0 1-1,1-1 1,-1 1 0,1-1 0,-1 1 0,1-1 0,-1 1 0,1 0 0,0-1 0,21-11-349,34-13 7007,-17 8-4014,-10 6-2491,1 2 0,0 0 1,0 2-1,1 1 0,-1 2 1,1 0-1,47 2 0,-57 2-184,1 1 0,-1 1 0,1 1 0,-1 1 0,0 0 0,0 2-1,-1 0 1,23 11 0,-31-11-2,-1 0-1,0 1 1,0 0 0,0 1-1,-1 0 1,0 0-1,-1 1 1,0 0-1,0 1 1,-1 0-1,0 1 1,-1 0 0,12 22-1,-16-26-44,-1 0 0,1 0 0,-1 0 0,0 0 0,-1 0 0,0 0 0,0 1 0,0-1 1,-1 0-1,0 1 0,-1-1 0,0 0 0,0 1 0,0-1 0,-1 0 0,0 0 0,0 0 0,-1 0 0,0 0 0,0-1 0,-1 1 0,1-1 0,-2 0 0,1 0 0,0 0 0,-7 5 0,2-1 24,-1-1 1,0 0-1,0-1 0,-1 0 0,0 0 1,0-1-1,-1-1 0,0 0 0,0 0 1,-1-1-1,1-1 0,-1 0 0,-26 4 1,24-7-146,0 0 0,0 0 0,0-2 0,0 0 0,0 0 0,0-2 0,1 0 0,-1 0 0,1-1 0,0-1 0,0-1 0,0 0 0,0 0 0,1-1 0,0-1 0,1-1 0,-15-11 0,-4-14-1426,19 16-812,11 18 2234,1-1-1,0 1 1,0 0-1,0 0 1,0 0 0,0-1-1,0 1 1,0 0-1,-1 0 1,1 0 0,0-1-1,0 1 1,0 0-1,0 0 1,0 0 0,0-1-1,0 1 1,0 0-1,0 0 1,0 0 0,0-1-1,0 1 1,0 0-1,1 0 1,-1 0 0,0-1-1,0 1 1,0 0-1,0 0 1,0 0 0,0-1-1,0 1 1,0 0-1,1 0 1,-1 0-1,0 0 1,0 0 0,0-1-1,0 1 1,1 0-1,-1 0 1,0 0 0,0 0-1,0 0 1,1 0-1,-1 0 1,0 0 0,0 0-1,0 0 1,1 0-1,-1 0 1,0 0 0,0 0-1,0 0 1,1 0-1,9 0-3751</inkml:trace>
</inkml:ink>
</file>

<file path=ppt/ink/ink20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4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159 405 10624,'-2'0'247,"1"-1"-1,-1 1 1,1 0 0,-1 0 0,0 0 0,1 1 0,-1-1-1,1 0 1,-1 1 0,1-1 0,-1 1 0,1-1 0,0 1 0,-1-1-1,1 1 1,-1 0 0,1 0 0,0 0 0,0 0 0,0 0 0,-1 0-1,1 0 1,0 0 0,0 1 0,0-1 0,1 0 0,-2 3-1,4 3 6794,13 4-6258,-2-2-369,-10-5-292,46 44 593,-2 2-1,58 81 0,-102-126-681,1 0 0,-1 0 0,0 1 0,-1-1 0,1 1 0,-1 0 0,2 8 0,-4-13-29,0 0 0,0-1 0,0 1 0,0 0 0,0-1 1,0 1-1,0-1 0,0 1 0,0 0 0,0-1 0,0 1 0,0 0 0,-1-1 0,1 1 0,0-1 0,0 1 0,-1-1 0,1 1 0,0 0 0,-1-1 1,1 1-1,0-1 0,-1 1 0,1-1 0,-1 0 0,1 1 0,-1-1 0,1 1 0,-2-1 0,0 1 0,0-1-1,0 0 0,-1 0 1,1 0-1,0 0 1,0 0-1,0 0 0,-1-1 1,1 1-1,0-1 1,0 1-1,0-1 0,0 0 1,-2-1-1,-14-7-17,0 0 0,1-1 0,0-1 0,1-1 0,0 0 0,1-1 0,0-1 0,1 0 0,0-1 0,-15-23 0,2 0-35,3-1 1,1-2 0,-24-58-1,42 89 49,1-1-1,0 0 0,0 0 0,2-1 0,-1 1 0,1 0 0,1-1 0,0 0 0,1 1 0,0-1 1,1 0-1,0 1 0,1-1 0,0 1 0,0-1 0,6-11 0,-4 13 17,1 0 0,0 1 0,1-1-1,0 1 1,1 0 0,0 1 0,0 0 0,1 0 0,0 0-1,0 1 1,1 0 0,0 0 0,0 1 0,1 1 0,-1-1-1,1 2 1,12-5 0,-6 3 49,1 0 0,1 1 0,-1 1 0,33-4 0,-43 8-207,1-1 0,0 1-1,0 0 1,0 1 0,0 0 0,-1 0-1,1 1 1,0 0 0,-1 0 0,1 1 0,-1-1-1,0 2 1,13 7 0,-17-9-60,1 0-581,0 1 0,0 0 0,0 0 0,-1 1 0,1-1 0,-1 1 0,1 0 0,-1 0 0,3 5 0,3 8-2799</inkml:trace>
</inkml:ink>
</file>

<file path=ppt/ink/ink20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4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0 349 7936,'86'-13'16191,"-60"11"-15716,0-1-1,-1-2 1,0-1-1,0 0 0,35-16 1,-47 17-408,0-2-1,0 0 1,-1 0 0,0-1 0,0-1-1,-1 0 1,0 0 0,0-1 0,-1-1 0,-1 0-1,13-18 1,-19 25-63,-1-1 0,0 0 1,-1 1-1,1-1 0,-1 0 0,0 0 0,0 0 0,0 0 1,-1 0-1,0 0 0,0 0 0,0 0 0,-1 0 0,1 0 1,-1 0-1,0 0 0,-1 0 0,1 0 0,-1 1 0,0-1 1,0 0-1,0 1 0,-1 0 0,0-1 0,0 1 0,0 0 1,0 0-1,0 1 0,-1-1 0,0 1 0,0 0 0,0 0 0,0 0 1,0 0-1,0 1 0,-1-1 0,0 1 0,1 0 0,-1 1 1,-9-3-1,2 3 95,0 0 0,1 1 0,-1 1 0,0 0 0,1 1 0,0 0 0,-1 0 0,1 1 0,0 1 0,0 0 0,0 0 0,1 1 0,-20 12 0,19-11 11,1 1-1,-1-1 0,1 2 1,1-1-1,-1 2 0,1-1 1,1 1-1,-1 0 0,2 1 1,-1 0-1,1 0 0,1 1 1,0-1-1,0 2 0,-4 13 1,6-13-1,1 1 0,0 0 0,1 0 0,1 0 0,0 1 1,1-1-1,2 22 0,-1-26-79,0 0 1,1-1 0,1 1-1,-1 0 1,1-1-1,0 1 1,1-1-1,0 0 1,1 0 0,-1 0-1,2-1 1,-1 0-1,9 9 1,-1-4-15,2 0-1,0-1 1,0 0 0,1-1-1,0-1 1,1-1 0,0 0-1,0-1 1,0-1 0,22 5-1,-17-6-459,1-1-1,1-1 0,23 1 1,-27-4-947,0-1 1,0 0 0,34-8-1,-5-3-2577</inkml:trace>
</inkml:ink>
</file>

<file path=ppt/ink/ink20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5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600 17 9856,'0'-1'223,"-1"0"1,1 0-1,-1 0 1,1 0 0,-1 1-1,1-1 1,-1 0-1,0 0 1,0 0 0,1 0-1,-1 1 1,0-1-1,0 0 1,0 1 0,0-1-1,0 1 1,0-1-1,0 1 1,0-1 0,0 1-1,0 0 1,0-1-1,0 1 1,0 0 0,0 0-1,-1 0 1,-43 3 3788,-50 25-1491,81-23-2910,-361 104 2927,372-108-2497,1-1 0,-1 1-1,1 0 1,-1-1 0,1 1 0,0 0-1,0 1 1,-1-1 0,1 0 0,0 1-1,0-1 1,0 1 0,0-1-1,1 1 1,-1 0 0,0 0 0,1 0-1,-1 0 1,1 0 0,0 0-1,-2 4 1,3-5-28,-1 0 0,1-1 0,0 1 0,-1 0 0,1-1 0,0 1 0,0 0-1,0 0 1,0-1 0,0 1 0,0 0 0,0 0 0,0-1 0,0 1 0,0 0 0,0 0 0,0-1 0,1 1-1,-1 0 1,0-1 0,0 1 0,1 0 0,-1-1 0,0 1 0,1 0 0,-1-1 0,1 1 0,-1 0-1,1-1 1,-1 1 0,1-1 0,0 1 0,-1-1 0,1 0 0,0 1 0,0 0 0,42 13 193,-32-11-122,258 57 684,-208-46-622,198 57 327,-219-59-418,0 2 0,-1 2-1,-1 2 1,0 1 0,-2 2 0,39 29 0,-73-49-53,0 1 0,0-1 0,0 1 0,0-1 0,-1 1 0,1 0 0,0 0 0,-1 0 0,0 0 0,1 0 1,-1 0-1,0 0 0,0 1 0,0-1 0,0 0 0,-1 0 0,1 1 0,0-1 0,-1 5 0,0-6 1,0 1-1,-1 0 1,0 0 0,1 0-1,-1 0 1,0 0-1,0-1 1,0 1 0,0 0-1,0-1 1,0 1-1,-1-1 1,1 1-1,0-1 1,-1 1 0,1-1-1,-1 0 1,-2 2-1,-5 2 7,0 0-1,-1-1 1,0 0-1,1 0 0,-1-1 1,-16 3-1,-26 3-106,0-2 0,-1-2 0,1-3 0,-93-7-1,132 4-383,0-1-1,1 0 1,-1 0-1,1-2 0,-1 1 1,1-2-1,-14-6 0,25 11 397,1-1 0,-1 1 0,1 0 0,-1 0 0,1 0 0,0 0 0,-1-1 0,1 1 0,-1 0 0,1 0 0,0-1 0,-1 1 0,1 0 0,0-1 0,-1 1 0,1 0 0,0-1-1,0 1 1,-1-1 0,1 1 0,0-1 0,0 1 0,0 0 0,-1-1 0,1 1 0,0-1 0,0 1 0,0-1 0,0 1 0,0-1 0,0 1 0,0-1 0,12-9-2941,3 2-450</inkml:trace>
</inkml:ink>
</file>

<file path=ppt/ink/ink20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5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153 365 11136,'5'-3'812,"1"0"-1,-1 0 1,0 1 0,1 0 0,-1 0 0,1 0 0,0 0 0,9-1 0,-7 2-116,0-1-1,0 0 1,0-1-1,0 1 1,0-2-1,-1 1 1,1-1 0,7-5-1,9-8-619,-1-1 1,-1-1-1,0-1 0,-2-1 0,0 0 0,17-25 1,-35 42-72,0 1 0,0-1 1,0 0-1,-1 0 1,1 1-1,-1-1 1,0 0-1,0 0 1,0-1-1,0 1 0,-1 0 1,0 0-1,0 0 1,0 0-1,0 0 1,-1-1-1,1 1 1,-1 0-1,0 0 1,-1 0-1,1 0 0,0 0 1,-1 1-1,0-1 1,0 0-1,0 1 1,-1-1-1,1 1 1,-1 0-1,0 0 0,0 0 1,0 0-1,0 0 1,0 1-1,0-1 1,-1 1-1,0 0 1,1 0-1,-1 0 0,0 0 1,0 1-1,0 0 1,0-1-1,0 2 1,0-1-1,-4 0 1,-14-1 119,0 2 0,-1 1 1,1 0-1,0 2 0,1 0 1,-1 2-1,-39 13 0,50-14-33,0 1 0,0 0-1,0 1 1,1 0 0,0 1-1,0 0 1,1 0 0,0 1-1,0 1 1,0-1 0,1 1-1,-7 12 1,10-15-36,0 1 0,1 0 1,0 1-1,1-1 0,0 0 1,0 1-1,0 0 0,1 0 1,0 0-1,1 0 0,-1 0 0,2 0 1,-1 0-1,1 0 0,0 0 1,1 1-1,0-1 0,4 15 0,-1-11-54,1-1-1,0 0 1,1 0-1,0 0 1,1-1-1,0 0 1,0 0-1,1 0 0,0-1 1,1-1-1,0 1 1,1-1-1,0-1 1,0 0-1,0 0 1,1-1-1,0 0 0,0-1 1,0 0-1,1-1 1,0-1-1,23 5 1,-13-3-423,0-2 0,0-1 0,0 0 0,1-2 0,25-2 0,-27-1-689,0 0 0,0-1 0,0-1 0,0-1 1,21-9-1,3-6-2495</inkml:trace>
</inkml:ink>
</file>

<file path=ppt/ink/ink20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6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 13312,'5'13'5226,"6"12"-5289,19 45 9978,-19-33-8994,8 63-120,-12-57-734,2-1 0,21 63 1,-33-119-107,1 0 0,1 0 0,0 0 0,1 0 0,3-23 0,-2 4 38,-1-11-69,2 0 1,12-65-1,-11 94 78,0-1 0,2 0 0,0 1 1,0 0-1,2 0 0,0 1 0,0-1 0,1 2 0,18-24 0,-23 34 3,-1 1 1,1-1-1,-1 1 0,1 0 0,0 0 1,0 0-1,0 0 0,0 0 0,0 0 1,0 1-1,1 0 0,-1-1 1,1 1-1,-1 1 0,0-1 0,1 0 1,5 1-1,-3 0 35,0 0 1,1 1-1,-1 0 1,0 0-1,0 0 1,0 1-1,0 0 0,0 0 1,7 5-1,-1-1 51,-1 1-1,0 0 1,0 0-1,-1 2 1,0-1-1,-1 1 1,0 1 0,14 17-1,-2 5 132,-1 1-1,26 63 1,-38-77-417,-1 0 0,-1 1 0,-1 0 0,-1 0 0,-1 0 0,1 36 0,-3-51-153,-1-4 84,0 0 0,0 1-1,0-1 1,0 0 0,0 0-1,0 0 1,0 0 0,-1 1-1,1-1 1,0 0 0,0 0-1,-1 0 1,1 0 0,-1 0-1,1 0 1,-1 1 0,-1 0-1,-3 2-3709</inkml:trace>
</inkml:ink>
</file>

<file path=ppt/ink/ink20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6.6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13056,'13'44'5433,"-10"-29"-4663,0 0 1,-1 1 0,-1 17-1,1-1 3877,-1 84-2493,2 244-575,-4-256-1636,0-58 253,1-1-1,3 1 1,12 72-1,-6-80-157,1-2-1,2 1 0,1-2 1,2 0-1,2 0 0,1-2 1,41 58-1,-56-87-170,1 0 0,0 0 0,0-1 0,0 1 0,0-1 0,0 0 0,0 0 0,1-1 0,0 1 0,-1-1 0,1 0 1,0 0-1,0-1 0,0 1 0,0-1 0,6 0 0,-6-1-317,1 0 1,-1 0 0,1 0 0,-1-1-1,1 0 1,-1 0 0,0-1-1,0 1 1,1-1 0,-1 0-1,0-1 1,-1 1 0,1-1 0,0 0-1,-1 0 1,6-4 0,28-33-3349,-3 3-41</inkml:trace>
</inkml:ink>
</file>

<file path=ppt/ink/ink20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7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68 10624,'17'-9'5248,"78"14"-5888,-76-5 10111,47-5-8831,-14 5 0,45-11 256,-17 2 128,52 2-1792,-38 0 0,6-9-1024,-26 7 128,-22 9-1664,-9 0 1</inkml:trace>
</inkml:ink>
</file>

<file path=ppt/ink/ink20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7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18 356 12416,'-5'18'8589,"10"-2"-3573,-3-13-4752,1 0 1,-1 0-1,1 0 1,-1-1-1,1 1 1,0-1 0,0 0-1,0 0 1,4 2-1,1 1-391,1-1 0,-1 0-1,1-1 1,0 0 0,0-1-1,14 3 1,-11-5 125,0 0 0,-1-1 0,1 0 0,-1-1 0,1-1 0,19-6 0,68-31 163,-65 26-180,-11 3-13,0-1 0,-1-1 0,33-24 0,-50 34 8,0-1 0,0 1 0,0-1-1,0 0 1,-1-1 0,0 1 0,0-1 0,0 0 0,0 0-1,-1 0 1,0 0 0,0 0 0,0-1 0,3-10 0,-5 12 3,0-1 0,0 0 0,0 0 0,-1 0 0,0 1 0,0-1 0,0 0 1,-1 0-1,1 0 0,-1 0 0,0 1 0,-1-1 0,1 0 0,-1 1 1,0 0-1,0-1 0,0 1 0,-1 0 0,1 0 0,-1 0 0,0 0 0,0 0 1,-6-5-1,-2-1-36,0 0 1,0 1-1,-1 0 1,0 0-1,-1 1 1,-16-7 0,9 7 29,0 1 0,-1 1 1,1 1-1,-1 1 0,0 1 1,0 0-1,-1 2 0,1 0 1,0 2-1,0 0 0,-1 2 1,1 0-1,0 1 0,1 1 1,-36 14-1,53-19 20,1 1 0,-1 0 0,0 0 0,1 0 0,-1 1 0,1-1 1,-1 0-1,1 1 0,0 0 0,0-1 0,-1 1 0,1 0 0,0 0 0,1 0 0,-1 1 1,-2 2-1,4-3-3,-1-1 0,1 0 0,0 0 0,0 0 0,0 1 0,0-1 1,0 0-1,0 0 0,0 0 0,1 1 0,-1-1 0,0 0 0,1 0 0,-1 0 1,1 0-1,-1 0 0,1 0 0,0 0 0,-1 0 0,1 0 0,0 0 0,-1 0 1,1 0-1,0 0 0,1 0 0,5 5-66,0-1 0,0-1 0,1 1 0,-1-1 0,1-1 0,0 1 0,14 3 1,12-1-265,0-1 0,1-2 0,-1-2 0,1-1 0,-1-1 0,57-11 1,62 0-376,-124 17 1318,-29-5-569,1 0 0,-1 0-1,1 1 1,-1-1 0,1 0 0,-1 1-1,1-1 1,-1 0 0,0 1 0,1-1 0,-1 1-1,0-1 1,1 0 0,-1 1 0,0-1-1,1 1 1,-1-1 0,0 1 0,0-1 0,0 1-1,0 0 1,1-1 0,-1 1 0,0-1-1,0 2 1,-1 1 179,0 1 1,0 0-1,-1-1 0,1 1 0,-1-1 0,0 1 0,0-1 1,0 0-1,-3 4 0,-17 34 1529,20-35-1598,1 0 1,0 0 0,0 0-1,1 0 1,0 0-1,0 0 1,0 0-1,1 0 1,0-1 0,0 1-1,0 0 1,1 0-1,0 0 1,0-1-1,0 1 1,1-1 0,0 0-1,0 1 1,0-1-1,1-1 1,-1 1-1,1 0 1,0-1 0,1 0-1,-1 0 1,1 0-1,0 0 1,8 4-1,-2-1-341,1 0-1,0-1 0,1-1 0,-1 0 0,1 0 1,0-1-1,0-1 0,0 0 0,1-1 0,-1-1 1,1 0-1,15 0 0,24-10-3300,-8-3-364</inkml:trace>
</inkml:ink>
</file>

<file path=ppt/ink/ink20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8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5 170 10368,'0'-1'261,"-1"0"-1,1 0 1,-1 0 0,1 0 0,-1 0 0,1 0 0,-1 0 0,1 0 0,0-1 0,-1 1-1,1 0 1,0 0 0,0 0 0,0 0 0,0 0 0,0 0 0,0-1 0,0 1 0,1 0-1,-1 0 1,0 0 0,1 0 0,-1 0 0,0 0 0,1 0 0,-1 0 0,1 0 0,0 0-1,-1 0 1,1 0 0,0 0 0,0 0 0,-1 1 0,1-1 0,0 0 0,0 0 0,1 0-1,42-30 3330,-6 13-3082,0 1 0,1 2 0,68-17 0,-81 26-288,0 2 1,0 0 0,0 2 0,0 1-1,0 1 1,0 1 0,28 5-1,-49-5-147,0 0 0,0 0 0,0 0 0,0 1-1,-1 0 1,1 0 0,0 0 0,-1 1-1,1-1 1,-1 1 0,7 6 0,-9-7-21,1 1-1,-1 0 1,0 0 0,0 0-1,0 1 1,0-1 0,-1 0 0,0 1-1,1-1 1,-1 1 0,0-1-1,0 1 1,-1-1 0,1 1 0,-1 0-1,0-1 1,0 1 0,-1 7-1,-3 9 85,-2 0-1,0 0 0,-1 0 0,-1-1 0,-1-1 0,-1 1 0,0-1 0,-24 30 0,-4-1-16,-2-1 0,-46 42 0,24-27-92,50-49 14,-4 5-192,-1-1 0,-24 18 0,36-30 33,-1 0 1,0-1-1,0 0 1,0 0-1,0 0 0,0-1 1,-1 0-1,1 0 1,-1 0-1,1-1 0,-1 0 1,-9 0-1,16-1 94,-1 1 0,0-1 0,1 0 0,-1 0 0,0 0 0,0 0 0,1 0 0,-1 0 0,0 0-1,1 0 1,-1 0 0,0 0 0,0 0 0,1-1 0,-1 1 0,0 0 0,1 0 0,-1-1 0,0 1 0,1 0 0,-1-1 0,1 1 0,-1-1 0,0 1 0,1-1 0,-1 1-1,1-1 1,0 1 0,-1-1 0,1 1 0,-1-1 0,1 0 0,0 1 0,-1-1 0,1 0 0,0 1 0,0-1 0,-1 0 0,1 1 0,0-1 0,0 0 0,0 0-1,0 1 1,0-1 0,0 0 0,0 1 0,0-1 0,0 0 0,1 0 0,-1 1 0,0-1 0,0 0 0,0 1 0,1-1 0,-1 0 0,1 1 0,-1-1 0,0 1-1,1-1 1,-1 0 0,1 1 0,-1-1 0,2 0 0,31-36-484,-24 31 573,0 1-1,1 0 0,-1 0 1,1 1-1,0 0 0,1 0 1,-1 1-1,1 1 0,-1 0 1,1 0-1,20 0 1,12 2 262,70 8 0,-108-7-325,17 2-153,26 1-1435,-46-5 1186,0 1 0,0-1 1,0 1-1,0-1 0,0 0 0,0 1 0,0-1 1,0 0-1,0-1 0,-1 1 0,1 0 0,0 0 1,-1-1-1,1 1 0,-1-1 0,1 1 1,-1-1-1,1 0 0,-1 0 0,1-2 0,4-8-3183</inkml:trace>
</inkml:ink>
</file>

<file path=ppt/ink/ink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6:59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2048,'1'83'5397,"27"94"-4361,-4-30-67,51 683 1485,-74-782-2321,-1 0 0,-2 0 1,-17 90-1,18-132-105,-1-1 0,0 0 0,0 0-1,0 0 1,-1 0 0,1 0 0,-5 5 0,7-9-62,-1-1-1,1 1 1,-1 0 0,0 0 0,1-1-1,-1 1 1,0-1 0,0 1 0,1 0 0,-1-1-1,0 1 1,0-1 0,0 0 0,0 1-1,1-1 1,-1 0 0,0 1 0,0-1-1,0 0 1,0 0 0,0 0 0,0 0-1,0 0 1,0 0 0,0 0 0,0 0 0,0 0-1,0-1 1,0 1 0,1 0 0,-1-1-1,0 1 1,0 0 0,0-1 0,0 1-1,0-1 1,1 1 0,-1-1 0,0 0-1,1 1 1,-1-1 0,0 0 0,1 1 0,-1-1-1,1 0 1,-1 0 0,1 1 0,-1-1-1,1 0 1,-1 0 0,1-2 0,-19-36-2654,14 17 1024</inkml:trace>
</inkml:ink>
</file>

<file path=ppt/ink/ink20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8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11008,'18'-12'5503,"33"-8"-5886,-37 17 9726,43-1-8959,-10-1 0,29 1 256,-16 4 128,26 0-1280,-17 0 0,-7 0-512,-15 0 0,-14 0-2304,-10 0 0</inkml:trace>
</inkml:ink>
</file>

<file path=ppt/ink/ink20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8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29 315 12416,'-28'34'6143,"33"-6"-7167,-5-24 10240,9 32-9216,-4-13 0,10 19-640,-7-10 0,16-9-896,-5-7 0,10-12-1792,-6 0 1</inkml:trace>
  <inkml:trace contextRef="#ctx0" brushRef="#br0" timeOffset="1">118 4 12800,'-23'-4'6399,"43"4"-12414,-20 0 11646,23 0-10366,-6 0 127</inkml:trace>
</inkml:ink>
</file>

<file path=ppt/ink/ink20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9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64 340 12032,'-2'1'469,"0"0"0,0 1 0,0-1 0,0 1 0,1 0 0,-1-1 1,0 1-1,1 0 0,-1 0 0,1 0 0,0 0 0,-1 1 0,1-1 1,0 0-1,0 0 0,1 1 0,-1-1 0,0 1 0,1-1 0,-1 0 0,1 1 1,0-1-1,0 1 0,0-1 0,0 1 0,0-1 0,2 4 0,9 35 3898,12-7-4654,-16-27 317,0 0 0,1 0 0,0-1 1,0 0-1,0-1 0,1 1 0,0-2 0,0 1 0,0-1 0,0-1 0,1 1 1,0-2-1,-1 1 0,1-2 0,0 1 0,13 0 0,13-6 38,0-1 1,-1-2-1,0-1 0,36-14 0,-59 18-69,0-1 0,0 0 0,0-1 0,0 0-1,-1 0 1,0-1 0,-1-1 0,1 0 0,-1-1 0,-1 1-1,0-2 1,0 1 0,-1-2 0,0 1 0,0-1-1,-2 0 1,8-15 0,-10 19-23,-2-1 1,1 1-1,-1-1 1,0 1-1,0-1 0,-1 0 1,0 0-1,-1 0 0,1 0 1,-1 0-1,-1 0 1,0 0-1,0 1 0,-3-10 1,4 14 14,-1-4-10,-1 0-1,0 0 1,0-1-1,-1 1 1,1 1-1,-2-1 1,1 0-1,-1 1 1,0 0-1,0-1 1,-1 2-1,1-1 1,-1 0-1,-1 1 1,1 0-1,-1 0 1,-7-4-1,1-1-13,-2-1 12,-1 0 0,0 2-1,-1 0 1,0 1 0,-1 0-1,1 1 1,-1 1 0,-1 1-1,1 0 1,-1 1 0,0 1-1,0 1 1,0 0 0,0 2-1,0 0 1,0 1 0,0 0-1,-24 6 1,28-4 37,0 0 0,0 1 0,0 1 0,0 0 0,1 0 0,0 1 0,-21 14 0,28-15-8,-1-1 0,1 1 0,0 0 0,1 0 0,0 1 0,-1 0 0,2 0 0,-1 0 0,1 0 0,0 1 0,0 0 0,1 0 0,0 0 0,0 0 0,-2 8 0,4-10-51,0 1 1,1-1-1,0 0 0,0 1 1,0-1-1,0 0 0,1 1 1,0-1-1,0 0 0,1 0 1,-1 0-1,1 0 0,0 0 1,0 0-1,1 0 0,-1-1 1,1 1-1,0-1 0,1 0 1,4 6-1,2 0-256,1 0 1,0 0-1,0-1 1,1 0-1,24 13 0,-23-15-236,0-1-1,0-1 1,0 0-1,1-1 1,0 0 0,0-1-1,0-1 1,14 1-1,-10-1-127,66 10-2943</inkml:trace>
</inkml:ink>
</file>

<file path=ppt/ink/ink20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39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37 8576,'-13'-14'3802,"28"12"-372,-5 8 3454,-9 9-3544,-12 26-1857,6-21-263,-2 21-882,3 0 1,1 0-1,2 0 0,2 1 0,2-1 1,12 64-1,-4-62-212,-11-43-127,1 0 0,-1 1 0,0-1 0,0 0 0,0 1 0,0-1-1,0 0 1,0 0 0,1 1 0,-1-1 0,0 0 0,0 1 0,0-1 0,1 0 0,-1 0-1,0 0 1,0 1 0,1-1 0,-1 0 0,0 0 0,0 0 0,1 0 0,-1 1-1,0-1 1,1 0 0,-1 0 0,0 0 0,1 0 0,-1 0 0,0 0 0,1 0 0,-1 0-1,0 0 1,1 0 0,-1 0 0,10-22-128,-8 6-11,0-1 0,-1 1 0,-1-1 0,0 0-1,-1 1 1,-6-31 0,4 31 55,2-1-1,-1 0 1,2 0 0,0 1-1,1-1 1,1 0 0,0 0-1,9-29 1,-8 39 40,2-9 34,2-1 1,-1 2-1,2-1 0,12-18 1,-17 30 40,0 0 1,0 0-1,0 0 1,1 1-1,-1 0 1,1-1-1,0 1 1,0 1-1,0-1 1,0 0-1,1 1 1,-1 0 0,1 0-1,0 0 1,-1 1-1,1 0 1,0 0-1,0 0 1,9-1-1,-5 2 47,1 1 0,-1 0 0,1 0 1,-1 0-1,1 1 0,-1 1 0,0 0 0,0 0 0,0 1 0,-1 0 0,17 10 0,-13-6 22,-1 1 0,1 0 0,-2 0 0,1 1 0,-2 1 1,1 0-1,14 22 0,-17-23-67,-1 0 0,0 1 1,-1 0-1,0 0 1,0 0-1,-1 0 1,-1 1-1,1 0 1,-2 0-1,0-1 1,-1 1-1,0 1 1,0-1-1,-1 0 1,-1 0-1,0 0 1,-1 0-1,0 0 1,-1 0-1,0-1 1,-5 12-1,3-16-108,0 0 0,0 0 0,0-1 0,-12 11 1,-4-5-1855,21-12 1780,0 0 1,-1 0-1,1 0 0,-1 0 0,1 0 1,-1-1-1,1 1 0,-1 0 1,1 0-1,0 0 0,-1-1 0,1 1 1,0 0-1,-1-1 0,1 1 0,-1 0 1,1-1-1,0 1 0,0 0 1,-1-1-1,1 1 0,0 0 0,0-1 1,-1 1-1,1-1 0,0 1 0,0-1 1,0 1-1,0 0 0,0-1 1,0 1-1,0-1 0,0 1 0,0-1 1,0 1-1,0-1 0,0 1 0,0-1 1,0 1-1,0-1 0,0-12-3818</inkml:trace>
</inkml:ink>
</file>

<file path=ppt/ink/ink20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0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0 203 12672,'1'3'663,"0"1"0,1-1 0,-1 1 0,1-1 1,-1 0-1,1 1 0,0-1 0,1 0 0,-1 0 0,0-1 1,1 1-1,-1 0 0,1-1 0,0 1 0,0-1 1,0 0-1,0 0 0,4 2 0,5 1 470,1 0 0,-1-1-1,23 5 1,-23-6-1732,-5-2 671,0 0-1,0-1 0,0 0 0,1 0 0,-1 0 0,0-1 0,0 0 1,0-1-1,7-2 0,62-23-153,-56 19 348,-6 3-194,-2 0-1,1-1 0,0 0 0,-1-1 1,-1-1-1,1 0 0,-1 0 0,14-14 0,-23 19-91,1 0-1,0 0 0,-1 0 1,0-1-1,0 1 0,0 0 1,0-1-1,0 0 0,-1 1 0,0-1 1,0 0-1,0 0 0,0 1 1,0-1-1,-1 0 0,1 0 1,-1 0-1,0 0 0,-1 0 0,1 0 1,-1 0-1,1 0 0,-1 1 1,0-1-1,-1 0 0,1 0 1,-1 1-1,1-1 0,-1 1 0,0-1 1,-5-5-1,4 5 10,-1 0 1,0 0-1,0 0 0,0 1 1,0-1-1,-1 1 1,1 0-1,-1 1 0,0-1 1,0 1-1,0 0 0,0 0 1,0 0-1,0 1 0,-1 0 1,1 0-1,0 0 0,-1 1 1,1-1-1,-6 2 0,-3-1 65,0 1-1,0 0 0,0 2 1,0-1-1,0 2 0,-21 7 0,23-6 37,0 1 0,0 0-1,1 0 1,0 1-1,0 0 1,0 1 0,1 0-1,1 1 1,-1 0-1,1 1 1,1 0 0,0 0-1,0 0 1,1 1-1,0 1 1,1-1 0,0 1-1,1 0 1,-7 24-1,11-29-47,1 1-1,-1-1 0,1 1 0,1-1 1,-1 1-1,1-1 0,1 1 0,0-1 1,0 0-1,0 0 0,0 0 1,1 0-1,1 0 0,-1 0 0,9 11 1,0-1-51,0-1 1,2 0 0,0-1-1,22 19 1,-28-27-155,0-1 1,1 0-1,-1-1 1,1 0-1,0 0 1,0-1-1,1 0 1,-1-1-1,19 5 1,-18-7-444,-1 1 1,1-1-1,0-1 1,0 0-1,-1 0 1,1-1 0,0-1-1,-1 1 1,17-6-1,19-7-3490</inkml:trace>
</inkml:ink>
</file>

<file path=ppt/ink/ink20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0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17 277 4736,'-1'0'486,"0"0"0,1 0 0,-1 0 0,0 0 0,1 0 0,-1 0-1,0 0 1,0 1 0,1-1 0,-1 0 0,0 1 0,1-1 0,-1 0 0,0 1 0,1-1 0,-1 1 0,1-1 0,-1 1 0,1-1 0,-1 1 0,1-1 0,-1 1 0,1 0 0,0-1 0,-1 1-1,1 0 1,-1 0 0,14 11 3312,33 4-3027,-27-14-316,0-1 0,0 0-1,0-1 1,0-2 0,0 0 0,0-1-1,19-5 1,-18 4-253,-4 1-100,0-1 0,0-1 0,-1 0 1,0-1-1,0-1 0,0 0 0,-1-1 0,0-1 0,0 0 0,-1-1 0,0 0 0,-1-1 0,13-14 0,-22 22-86,-1 0-1,1 1 0,0-1 0,-1-1 0,1 1 0,-1 0 0,0 0 1,0-1-1,-1 1 0,1-1 0,-1 0 0,1 0 0,-1 1 0,0-1 1,-1 0-1,1 0 0,-1 0 0,1 0 0,-1 0 0,0 0 0,-1 0 1,1 0-1,-1 0 0,0 0 0,0 1 0,0-1 0,0 0 0,0 0 1,-1 1-1,-4-7 0,3 4-7,-1 2 0,0-1 0,0 0-1,-1 1 1,0 0 0,1 0 0,-1 0 0,0 0 0,-1 1 0,1 0 0,-1 0 0,1 1 0,-1-1-1,0 1 1,-6-1 0,3 1 33,-1 1 0,1 0-1,0 0 1,0 1 0,-1 1-1,1-1 1,0 1 0,0 1-1,-13 3 1,8-1 34,1 1-1,0 0 1,0 1 0,0 0-1,1 1 1,0 0 0,0 1-1,1 1 1,0 0 0,0 0-1,1 1 1,1 0 0,-10 13-1,14-15-28,0 0 1,0 0-1,1 1 0,0-1 0,1 1 0,0 0 0,0 0 0,1 0 0,0 0 0,1 1 0,0-1 0,0 0 0,1 1 0,0-1 0,1 1 0,0-1 0,3 14 0,-2-16-50,0 1 1,1-1-1,1 0 0,-1 0 1,1 0-1,0 0 0,0 0 0,1-1 1,0 0-1,0 0 0,1 0 0,-1-1 1,1 1-1,1-1 0,-1-1 0,1 1 1,-1-1-1,1 0 0,0-1 1,1 0-1,7 3 0,0-2-302,0 0 0,1-1-1,-1-1 1,1 0 0,-1-1-1,1 0 1,31-4 0,-26 0-822,0-1 1,0-1-1,0 0 1,-1-2-1,28-12 0,6-9-2712</inkml:trace>
</inkml:ink>
</file>

<file path=ppt/ink/ink20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1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234 33 9984,'0'-1'224,"0"0"0,0 0 0,-1 0 1,1 0-1,0 0 0,0-1 0,0 1 0,0 0 1,1 0-1,-1 0 0,0 0 0,0 0 0,1 0 1,-1-1-1,1 1 0,-1 0 0,1 0 1,-1 0-1,1 0 0,-1 0 0,1 0 0,0 1 1,0-1-1,0-1 0,9-3 8656,-21 11-7707,-26 6-1560,2-1 862,-43 20 0,71-28-358,-1 1-1,1 0 1,0 0 0,0 1-1,0 0 1,1 0-1,0 0 1,0 1 0,0 0-1,1 0 1,-9 13-1,13-18-108,1-1-1,-1 1 1,1 0-1,-1-1 1,1 1-1,0 0 1,-1 0-1,1-1 1,0 1-1,0 0 1,0 0-1,0-1 1,-1 1-1,1 0 1,0 0-1,0 0 1,0-1-1,1 1 1,-1 0-1,0 0 0,0 0 1,0-1-1,0 1 1,1 0-1,-1 0 1,0-1-1,1 1 1,-1 0-1,1-1 1,-1 1-1,1 0 1,-1-1-1,1 1 1,-1-1-1,1 1 1,0-1-1,-1 1 1,2 0-1,27 8 123,-24-9-104,99 18 224,-42-8-88,0 1-1,-2 4 1,65 23-1,-110-31-37,1 0 1,-1 1-1,17 12 0,-29-18-97,0-1 0,-1 1 1,1 0-1,-1 0 0,0 0 1,0 0-1,1 0 0,-1 1 1,-1-1-1,1 1 0,0-1 1,-1 1-1,1 0 0,-1-1 1,0 1-1,0 0 0,0 0 0,0 0 1,0 0-1,0 0 0,-1 0 1,0 0-1,0 6 0,-1-7 3,0 1-1,0-1 0,0 0 0,0 0 1,0 1-1,-1-1 0,1 0 1,-1 0-1,0 0 0,0-1 0,0 1 1,0 0-1,0-1 0,0 1 0,0-1 1,0 1-1,0-1 0,-1 0 1,1 0-1,-1 0 0,-3 1 0,-66 14 368,48-12-307,-2-1 65,-1 0 0,1-2 0,-1-1 1,1-1-1,-30-5 0,-37-2-774,76 8-515,0 1 0,0 0 0,-23 4 0,20 0-2834</inkml:trace>
</inkml:ink>
</file>

<file path=ppt/ink/ink20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1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68 6912,'0'-3'706,"0"-1"-470,0 1-1,1 0 1,-1-1-1,1 1 1,0 0-1,-1 0 1,2-1 0,-1 1-1,0 0 1,0 0-1,1 0 1,0 0-1,0 1 1,0-1 0,0 0-1,0 1 1,0-1-1,0 1 1,1 0-1,3-3 1,-4 24 5896,-2 30-5544,14 90 2825,26 223 0,-28-270-3144,6 30-607,-6 1-1,-7 203 1,-5-311 192,-11 72-1984,11-83 1751,-1 0 0,0 0 1,0-1-1,0 1 0,0-1 0,-1 1 1,1-1-1,-1 1 0,0-1 0,0 0 1,0 1-1,-1-1 0,1 0 1,-1-1-1,0 1 0,1 0 0,-1-1 1,-4 3-1,-14 3-2842</inkml:trace>
</inkml:ink>
</file>

<file path=ppt/ink/ink20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2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11776,'18'-17'4180,"-15"16"-4134,0-1 0,0 1 0,1 0 0,-1 0 0,0 0 0,1 0 0,-1 0 0,0 1 0,1-1 0,-1 1 0,6 0 0,36-4 6507,155-22-4505,-165 23-2002,0 1 0,0 3 0,0 0 0,0 3 1,59 12-1,-81-14 16,-1 0 1,0 1-1,0 1 1,0-1-1,0 2 1,-1 0-1,1 0 1,-1 1-1,0 0 1,-1 1-1,0 0 1,0 1-1,12 11 1,-20-16-44,0-1 1,-1 0-1,1 0 1,-1 1-1,1-1 1,-1 1-1,0-1 1,0 1-1,0 0 1,0 0-1,0-1 1,-1 1 0,1 0-1,-1 0 1,0 0-1,0-1 1,0 1-1,0 0 1,0 0-1,0 0 1,-1-1-1,0 1 1,1 0-1,-1 0 1,0-1-1,0 1 1,-1 0 0,1-1-1,0 0 1,-1 1-1,0-1 1,1 0-1,-1 1 1,0-1-1,0 0 1,0-1-1,-4 4 1,-6 5 27,-1 0 0,-1 0 0,1-1 0,-1-1 0,-16 7 0,-3 1-62,-1-1 1,-1-2 0,0-1 0,0-2-1,-1-1 1,-1-2 0,1-2 0,-45 1 0,75-6-222,0 0 1,1 0 0,-1-1-1,1 1 1,-1-1 0,1-1-1,-10-2 1,13 3 66,1 0 0,-1 0 0,1 1 1,0-1-1,0 0 0,-1 0 0,1 0 0,0 0 1,0-1-1,0 1 0,0 0 0,0 0 0,1-1 0,-1 1 1,0 0-1,0-1 0,1 1 0,-1-1 0,1 1 1,-1-1-1,1 1 0,0-1 0,0 1 0,0-1 1,0-2-1,0-21-3309</inkml:trace>
</inkml:ink>
</file>

<file path=ppt/ink/ink20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2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50 312 11264,'4'0'3821,"15"-1"4965,-9 12-6140,-2 23-1465,-8-31-1145,0 1-1,0-1 1,1 1-1,-1 0 1,1-1-1,0 1 1,0-1-1,1 0 1,-1 1-1,1-1 1,-1 0-1,1 0 1,0 0-1,0 0 1,0 0-1,1 0 1,-1-1-1,1 1 1,-1-1-1,1 1 1,0-1-1,0 0 1,0 0-1,6 2 1,7 2-10,0-1 0,0-1 0,0 0 0,0-1 0,1-1 0,-1-1 0,1 0 0,-1-1 0,1 0-1,-1-2 1,1 0 0,-1-1 0,0-1 0,0 0 0,0-1 0,-1 0 0,1-2 0,-1 0 0,-1 0 0,1-2 0,-1 0 0,20-17 0,-30 23-26,0-1 0,0 0 0,0-1 0,-1 1 0,0 0 0,0-1 0,0 0 0,-1 0 0,0 0 0,0 0 0,0 0 0,0 0 0,-1-1 0,1 1 0,-2 0 0,1-1 0,0 1 0,-1-1 0,0 1 0,-1-9 0,-1 1 0,-1 0 0,0 0 0,0 0 0,-1 0 0,-1 1 0,0 0 0,-8-14 0,8 17 9,-1 1 0,0 0 0,0 0 0,-1 0-1,0 1 1,0 0 0,0 0 0,-1 1 0,0 0 0,-1 0-1,1 1 1,-1 0 0,-15-6 0,21 9-5,-12-5 3,0 1 0,-1 0 0,0 1 1,0 1-1,0 0 0,-1 2 0,1-1 0,-1 2 0,1 0 0,-1 1 0,0 1 0,1 0 1,-1 2-1,1 0 0,-1 0 0,1 1 0,-20 9 0,28-10-42,1 0-1,-1 0 1,1 1-1,0 0 0,0 0 1,0 1-1,-7 6 1,11-8-19,0 0 0,1 0-1,-1 0 1,1 0 0,0 0 0,0 0 0,0 1 0,0-1 0,1 1 0,-1 0-1,1-1 1,0 1 0,0 0 0,0 0 0,0 0 0,1 0 0,-1 5-1,2-5-129,-1 1-1,1-1 1,0 0-1,0 1 1,0-1-1,0 0 1,1 0-1,0 0 1,0 0-1,0 0 0,0 0 1,1-1-1,-1 1 1,1-1-1,0 0 1,3 4-1,3 1-595,-1-1-1,1 0 1,0-1-1,18 10 1,27 10-2826</inkml:trace>
</inkml:ink>
</file>

<file path=ppt/ink/ink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0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0 246 2048,'1'-5'242,"0"0"1,0 0-1,0 0 1,1 0-1,0 0 1,0 1-1,0-1 0,1 0 1,-1 1-1,1 0 1,0 0-1,0 0 1,1 0-1,4-5 1,2-1 173,0 1 0,1-1 0,1 2 0,12-8 0,11-5-139,1 1 0,1 2 0,1 2 0,44-13 0,-70 25-198,1 1 1,-1 0-1,1 1 1,-1 0-1,1 1 1,0 0-1,-1 1 1,1 1-1,0 0 1,-1 0-1,1 1 1,-1 1 0,1 0-1,-1 1 1,0 1-1,-1-1 1,19 11-1,-25-11-68,0-1 1,0 1-1,0 0 0,0 1 0,-1-1 1,0 1-1,0 0 0,0 0 1,0 1-1,-1-1 0,0 1 0,0-1 1,0 1-1,-1 0 0,3 11 1,-3-8 12,-1 0 1,0 1 0,0-1 0,-1 1-1,0-1 1,-1 1 0,0-1 0,0 0-1,-1 1 1,-3 8 0,1-5 13,-1-1 1,0 0-1,0 0 0,-1 0 1,-1 0-1,0-1 0,0 0 1,-1-1-1,-1 0 1,0 0-1,0 0 0,-1-1 1,0-1-1,0 0 0,-18 11 1,11-12 16,0 0 1,0-1-1,-1-1 1,1 0-1,-1-2 1,0 0 0,-20 1-1,25-4-53,0 1 1,0-2-1,0 1 0,0-2 0,0 0 1,1 0-1,-1-2 0,0 1 0,1-1 1,-19-10-1,27 12-150,1 0 0,0 0 0,-1 0 0,1-1 0,0 0 0,0 0 0,0 0 0,0 0 0,1 0 0,-1 0 0,1-1 0,0 1 0,0-1 0,0 0 0,-2-6 0,4 2-1260,8 4-21</inkml:trace>
</inkml:ink>
</file>

<file path=ppt/ink/ink20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2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28 132 7936,'-5'-2'719,"-13"-7"1523,17 9-2154,1 0 1,0-1-1,-1 1 1,1 0-1,0 0 1,0-1-1,-1 1 0,1 0 1,0 0-1,0-1 1,0 1-1,-1 0 1,1-1-1,0 1 1,0 0-1,0-1 1,0 1-1,0 0 1,0-1-1,0 1 1,0 0-1,0-1 1,0 1-1,0 0 1,0-1-1,0 1 1,0-1-1,0 1 1,0 0-1,0-1 1,0 1-1,0 0 1,0-1-1,1 1 1,-1 0-1,0 0 0,0-1 1,0 1-1,0 0 1,1-1-1,-1 1 1,11-5 6723,-4 12-4870,0 12-840,-5-13-911,-1 1 0,-1-1 0,1 1 0,-1-1 1,0 1-1,-1-1 0,-1 11 0,-1 36-483,8-10 969,1 1 0,17 54 1,10 63 767,-34-140-1510,1-21 61,-1 1 0,1-1 0,0 0 0,0 0 0,-1 0 0,1 0 0,0 0 0,-1 0 0,1 0 0,0 0 1,0 0-1,-1 0 0,1 0 0,0 0 0,0 0 0,-1 0 0,1 0 0,0 0 0,0 0 0,-1 0 0,1 0 0,0 0 0,-1 0 0,1 0 0,0 0 1,0-1-1,0 1 0,-1 0 0,1 0 0,0 0 0,0 0 0,0-1 0,-1 1 0,1 0 0,0 0 0,0-1 0,0 1 0,-1 0 0,-2-4-35,0 0 0,0-1-1,1 1 1,-1 0 0,1-1-1,0 1 1,-2-9 0,-3-14-88,2-1 1,1 0-1,1 0 1,2-1-1,0 1 1,2 0-1,1-1 1,1 1 0,2 0-1,1 0 1,1 1-1,1 0 1,23-52-1,-26 69 114,0 1 0,0 0 0,1 0-1,0 0 1,1 1 0,0-1 0,0 2 0,1-1-1,16-12 1,-20 17 35,0 0-1,0 1 1,0-1-1,1 1 1,-1 0-1,1 0 1,-1 0-1,1 0 1,0 1-1,0 0 1,0 0-1,0 0 1,0 1-1,0 0 1,0 0-1,0 0 1,0 0-1,0 1 1,0 0-1,-1 0 1,1 0-1,0 0 1,6 4-1,-3-1 39,-1 0-1,0 0 1,0 1 0,-1 0-1,1 0 1,-1 1 0,0-1-1,0 1 1,-1 1 0,0-1-1,0 1 1,-1 0-1,1 0 1,3 11 0,-2-4 89,-1 0 1,-1 0-1,-1 0 1,0 1 0,-1-1-1,0 1 1,-1 22-1,-5 16-55,-1 0 0,-3 0-1,-22 75 1,29-125-128,1 0 201,-4 12-2681,7-26-2519,-2 6 4477,5-15-3284</inkml:trace>
</inkml:ink>
</file>

<file path=ppt/ink/ink20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3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1 315 11136,'18'-5'5130,"8"15"-4184,-19-7 316,10 2 349,1-1-1,0 0 1,0-2-1,26 2 1,-24-4-1273,0-1 1,0 0 0,0-2 0,20-4 0,-27 4-358,0-1 1,-1 0-1,1 0 1,-1-1-1,0-1 1,0 0-1,0-1 0,-1 0 1,0 0-1,0-2 1,-1 1-1,0-1 1,-1 0-1,0-1 1,9-12-1,-16 19 8,0-1 0,0 1 0,-1-1 0,0 0 0,1 1 0,-1-1 0,0 0 0,0 0 0,-1 0 0,1 1 0,-1-1 0,0 0 0,0 0 0,0 0 0,-1 0 0,1 0 0,-1 0 0,0 1 0,0-1 0,-1 0 0,1 0 0,-1 1 0,-3-7 0,0 1-36,-2-1 0,1 1 0,-1 0 0,-1 1 0,0-1 0,0 2 0,-10-9 1,12 12 47,0 0 1,0 0 0,-1 0-1,1 1 1,-1 0 0,0 0-1,0 0 1,0 1 0,0 0 0,-1 1-1,1-1 1,0 2 0,-1-1-1,1 1 1,-1 0 0,1 0 0,-1 1-1,1 0 1,0 0 0,-1 1-1,1 0 1,0 0 0,-7 4-1,0 0 89,0 1-1,1 0 1,0 1-1,0 1 0,1 0 1,0 0-1,1 1 0,-1 1 1,2 0-1,-12 15 0,18-19-41,-1 0 0,1 1-1,0-1 1,1 1 0,-1 0-1,2 0 1,-1 0-1,1 0 1,0 1 0,1-1-1,0 1 1,0-1 0,1 1-1,1 9 1,0-3 123,1-1 1,1 0-1,0 0 1,1 0-1,0 0 1,1-1-1,1 1 1,9 16-1,-8-18-246,1 0-1,0 0 1,1-1 0,0 0-1,1 0 1,0-1-1,0-1 1,18 13 0,-21-17-322,0-1 0,1 0 0,-1 0 0,1 0 0,0-1 1,0 0-1,0-1 0,0 0 0,0 0 0,0-1 1,1 0-1,-1 0 0,1-1 0,11-1 0,14-4-3443</inkml:trace>
</inkml:ink>
</file>

<file path=ppt/ink/ink20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3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0 108 10240,'4'8'1246,"-1"1"0,0 0 0,0 0 0,-1 1 0,0-1 0,-1 1 1,0-1-1,-1 1 0,0-1 0,0 1 0,-1-1 0,-2 14 0,1-5-694,1 0 0,2 38 0,4-28-243,1 1 1,1-1-1,2 0 0,1-1 1,20 42-1,-29-68-274,-1 0-1,1 0 0,0 1 1,0-1-1,0 0 1,0 0-1,1 0 1,-1 0-1,0 0 1,0 0-1,1 0 0,-1 0 1,0 0-1,1-1 1,-1 1-1,1-1 1,-1 1-1,1-1 1,2 1-1,-4-1-26,0 0-1,1 0 1,-1 0 0,0 0-1,1 0 1,-1 0-1,0-1 1,1 1 0,-1 0-1,1 0 1,-1 0 0,0 0-1,0-1 1,1 1 0,-1 0-1,0 0 1,1-1-1,-1 1 1,0 0 0,0 0-1,1-1 1,-1 1 0,0 0-1,0-1 1,0 1-1,0 0 1,1-1 0,-1 1-1,0 0 1,0-1 0,0 0-1,-5-23 20,-13-17-241,10 25 86,1 0 0,0-1 0,1 0 0,1 0 0,0 0 1,-3-25-1,8 25 25,0 0 0,1 1 0,0-1 1,2 1-1,0-1 0,0 1 0,2 0 0,0 0 1,1 1-1,11-23 0,-9 23 71,1 0-1,0 0 1,1 1 0,1 1-1,0 0 1,1 0-1,14-12 1,-23 23 68,0 0 0,0 0-1,0 0 1,0 0 0,0 0 0,1 0 0,-1 1-1,1-1 1,-1 1 0,1 0 0,-1 0 0,1 1 0,-1-1-1,1 1 1,0-1 0,-1 1 0,1 0 0,0 1-1,-1-1 1,1 1 0,0-1 0,-1 1 0,1 0-1,-1 0 1,1 1 0,-1-1 0,0 1 0,1 0-1,-1 0 1,0 0 0,0 0 0,0 0 0,-1 1 0,1-1-1,0 1 1,-1 0 0,0-1 0,0 1 0,3 5-1,6 8 166,-1 1-1,-1 0 0,-1 0 0,0 1 1,-1 0-1,-1 0 0,6 32 0,15 139 609,-25-168-919,0 1 1,-2-1-1,0 0 0,-1 1 0,-2-1 1,-5 28-1,7-48 52,0 2-2323,2-9-150,-1-3-1459</inkml:trace>
</inkml:ink>
</file>

<file path=ppt/ink/ink20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5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0 251 3200,'12'-21'7289,"10"-21"-3178,10-1-3607,-19 29-44,1 2 1,1 0 0,0 0 0,1 2 0,0 0 0,0 0-1,1 2 1,1 0 0,27-8 0,-15 7 76,0 2 0,1 1-1,0 1 1,0 2 0,34 0 0,-56 3-384,0 1 1,1 0-1,-1 0 1,0 1-1,0 0 1,0 1-1,0 0 1,0 0 0,-1 1-1,1 0 1,-1 0-1,0 1 1,8 6-1,-11-7-94,0 0 1,-1 0-1,0 1 0,1-1 0,-2 1 0,1 0 0,0 0 1,-1 1-1,0-1 0,0 1 0,-1-1 0,0 1 0,0 0 0,0 0 1,0 0-1,-1 0 0,0 0 0,0 0 0,-1 0 0,0 12 1,-6 27 78,-2 1 1,-2-2 0,-1 1-1,-3-1 1,-27 59 0,31-83-29,-2-2 1,1 0-1,-2 0 1,-1-1-1,0-1 1,-19 18-1,-16 19 247,46-50-334,1 0-1,-1-1 1,1 1-1,-1 0 1,0-1 0,0 1-1,-1-1 1,1 0-1,0 0 1,-1 0 0,1-1-1,-1 1 1,1-1-1,-1 0 1,0 0 0,-6 1-1,10-2-23,0 0-1,0 0 1,0 0 0,0 0-1,0 0 1,-1 0 0,1 0-1,0 0 1,0 0 0,0 0-1,0 0 1,0 0 0,0 0-1,0 0 1,0 0 0,0 0-1,-1 0 1,1 0-1,0 0 1,0 0 0,0 0-1,0 0 1,0 0 0,0 0-1,0 0 1,0-1 0,0 1-1,0 0 1,0 0 0,-1 0-1,1 0 1,0 0 0,0 0-1,0 0 1,0 0 0,0 0-1,0 0 1,0 0-1,0-1 1,0 1 0,0 0-1,0 0 1,0 0 0,0 0-1,0 0 1,0 0 0,0 0-1,0 0 1,0 0 0,0-1-1,0 1 1,0 0 0,0 0-1,0 0 1,0 0 0,0 0-1,0 0 1,0 0 0,0 0-1,1 0 1,-1 0-1,0-1 1,0 1 0,0 0-1,0 0 1,0 0 0,0 0-1,0 0 1,9-8-61,11-6-18,-4 8-10,1 1 0,1 1-1,-1 0 1,0 1-1,1 1 1,24 0 0,33-4-429,-10-3-185,21-4-1775,-30-5-2552,-36 7 1704</inkml:trace>
</inkml:ink>
</file>

<file path=ppt/ink/ink20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5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 11264,'6'5'5631,"40"-10"-5887,-26 5 9344,20 0-8704,-6 0 0,37 0 0,-19 0 0,42-4-896,-19-3 128,37-5-1664,-27 4 128,-24-4-1536,-8 1 129</inkml:trace>
</inkml:ink>
</file>

<file path=ppt/ink/ink20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5:46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15616,'-6'0'7807,"40"8"-11647,-25-8 15104,-9 3-17792,0 6 0,-34-21-1151,11 4-1,23 8 7680,0 0 0</inkml:trace>
</inkml:ink>
</file>

<file path=ppt/ink/ink20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0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644 138 7040,'2'-1'615,"0"0"0,0 0 0,-1-1 0,1 1 0,-1 0 0,1-1 0,-1 1 0,0-1 0,0 0 0,1 1 0,-1-1 0,0 0 0,-1 0 0,1 1 0,0-1 0,0-3 0,0 2-334,0 0-1,-1 0 1,0 0 0,0 0-1,0 0 1,0 0 0,0 1-1,-1-1 1,0 0 0,-1-5-1,1 4-229,0 1-1,-1-1 0,0 1 1,1-1-1,-1 1 0,0 0 1,-1 0-1,1 0 0,0 0 1,-1 1-1,0-1 0,1 0 0,-1 1 1,0 0-1,-1 0 0,1 0 1,0 0-1,0 0 0,-4-1 1,-3 0 109,2 0-19,-1 1 1,0 0 0,0 0-1,0 0 1,0 1 0,-12 1 0,-10 2 98,-1 1 1,1 2-1,-1 1 1,2 2 0,-1 1-1,-36 16 1,42-15-111,1 2 1,1 1-1,0 0 1,0 2-1,2 0 1,0 2-1,0 0 1,-18 22-1,32-31-112,1-1 0,0 1 0,1 0-1,-1 1 1,2 0 0,-1-1 0,1 1-1,-3 12 1,6-19-15,0 1 0,1 0-1,-1-1 1,1 1 0,-1 0 0,1 0-1,0-1 1,0 1 0,1 0 0,-1 0-1,1-1 1,-1 1 0,1 0 0,0 0-1,0-1 1,0 1 0,0-1 0,0 1-1,1-1 1,-1 0 0,1 1 0,-1-1-1,1 0 1,0 0 0,0 0 0,0 0-1,0 0 1,0-1 0,1 1 0,-1 0-1,0-1 1,1 0 0,-1 0 0,6 2-1,28 7-2,0-1 0,0-3 0,45 4 0,-65-8 0,63 7-64,123 32 0,-150-26 90,-2 2-1,0 2 1,-1 2 0,52 31-1,-66-29-22,-1 1 0,-1 2-1,-1 1 1,-1 2 0,-2 1-1,-1 1 1,24 35 0,-43-54 51,-1 1 1,0 0 0,-1 0-1,0 1 1,-1 0 0,0 0-1,-1 0 1,-1 1 0,-1 0-1,0 0 1,0 0 0,-2 0-1,0 0 1,0 0 0,-4 30-1,1-37 31,0 0 0,0 0 1,0 0-1,-1 0 0,0-1 0,0 0 0,-1 1 0,0-1 0,-1 0 0,1-1 0,-1 1 1,0-1-1,-11 10 0,-1-1 193,-1 0 0,-1-1 0,-24 13 0,28-18-147,-1-1-1,1-1 1,-2 0 0,1-1-1,-1 0 1,0-2 0,-25 4-1,21-4-36,-1-1-1,0-1 1,0 0-1,0-2 0,0-1 1,1-1-1,-1-1 0,0 0 1,-25-9-1,30 7-119,1-1 0,0-1-1,0-1 1,0 0 0,1-1 0,0-1-1,1 0 1,0-1 0,1 0 0,0-1-1,-19-23 1,30 33-32,0 0 0,0 1 1,1-1-1,-1 0 0,1 0 0,0 0 0,-1 0 0,1-1 1,0 1-1,0 0 0,0 0 0,1-1 0,-1 1 0,0 0 1,1-1-1,0 1 0,-1-1 0,1 1 0,0 0 0,0-1 1,1 1-1,-1-1 0,0 1 0,1-1 0,-1 1 0,1 0 0,0-1 1,0 1-1,0 0 0,0 0 0,0 0 0,1 0 0,-1 0 1,0 0-1,1 0 0,0 0 0,-1 0 0,1 1 0,0-1 1,0 1-1,0-1 0,0 1 0,0 0 0,3-2 0,12-5-1051,1 1 0,-1 1 0,1 1-1,0 0 1,0 2 0,23-3-1,9 2-2730</inkml:trace>
</inkml:ink>
</file>

<file path=ppt/ink/ink20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0.7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9728,'-14'3'4864,"9"49"-4736,5-45 7423,5 25-7551,-2-6 128,12 17-256,-1-7 128,20 6-896,-11-13 128,19-22-2048,-10 2 129</inkml:trace>
</inkml:ink>
</file>

<file path=ppt/ink/ink20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1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13184,'0'34'6527,"42"18"-22142,-33-45 11775</inkml:trace>
</inkml:ink>
</file>

<file path=ppt/ink/ink20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1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6 123 9856,'-3'20'1868,"2"0"0,0-1 1,1 1-1,5 36 0,20 80-927,-4-72-603,-6-21 246,-14-36 163,-7-16 464,1-1-1125,-1-1 0,2 0 1,0 0-1,0 0 0,1-1 0,0 1 1,1-1-1,0 0 0,1 1 0,0-1 0,1 0 1,0 0-1,1 0 0,0 0 0,1 0 0,1 1 1,0-1-1,0 1 0,1 0 0,0 0 1,1 0-1,0 0 0,10-13 0,-2 6 53,1 0 0,1 1 0,1 0-1,0 2 1,1 0 0,0 0 0,2 2-1,30-18 1,-34 23-56,-1 0 0,1 1 0,1 1-1,-1 1 1,1 0 0,0 1 0,0 0 0,0 2-1,1 0 1,-1 0 0,1 2 0,20 1 0,-30 0-48,1 0 1,0 1 0,-1 0 0,1 0-1,-1 1 1,0 0 0,1 0 0,-2 0 0,1 1-1,0 0 1,-1 0 0,1 1 0,-1 0-1,-1 0 1,11 11 0,-9-6-5,-1-1-1,0 1 1,0 0-1,-1 1 1,0-1-1,-1 1 1,0 0-1,-1 0 1,3 20-1,-2 0-45,-1 1-1,-2 0 0,-2-1 1,0 1-1,-2-1 0,-15 61 0,17-88-17,-5 18-326,6-22 309,0 0 1,0 0-1,0 1 1,0-1 0,0 0-1,0 0 1,0 1-1,0-1 1,0 0 0,-1 0-1,1 0 1,0 1-1,0-1 1,0 0 0,0 0-1,-1 0 1,1 1-1,0-1 1,0 0 0,0 0-1,-1 0 1,1 0-1,0 1 1,0-1 0,0 0-1,-1 0 1,1 0-1,0 0 1,0 0 0,-1 0-1,1 0 1,0 0-1,0 0 1,-1 0 0,1 0-1,0 0 1,-1 0-1,1 0 1,0 0 0,0 0-1,-1 0 1,1 0-1,0 0 1,0 0-1,0-1 1,-1 1 0,1 0-1,0 0 1,0 0-1,-1 0 1,1 0 0,0-1-1,0 1 1,0 0-1,0 0 1,-1 0 0,1-1-1,0 1 1,0 0-1,0 0 1,0-1 0,-1 1-121,1-1 1,0 1-1,-1-1 1,1 1 0,0 0-1,0-1 1,0 1-1,-1-1 1,1 1 0,0-1-1,0 1 1,0-1-1,0 1 1,0-1 0,0 0-1,0 1 1,0-1-1,0 1 1,0-1 0,0 1-1,0-1 1,0 1 0,0-1-1,1 1 1,-1-1-1,0 1 1,0-1 0,1 1-1,-1-1 1,1 0-125,3-8-3183</inkml:trace>
</inkml:ink>
</file>

<file path=ppt/ink/ink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1.6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0 137 2176,'1'-1'207,"-1"0"0,1 0 0,-1 0-1,1-1 1,-1 1 0,1 0 0,0 0 0,0 0 0,-1 0 0,1 1 0,0-1-1,0 0 1,0 0 0,0 0 0,0 1 0,0-1 0,0 0 0,3 0-1,30-21 56,-28 18 47,21-13-419,64-36 762,-83 49-540,0 1 0,0 0 0,0 0 1,0 0-1,0 1 0,1 1 0,-1-1 1,1 1-1,13 1 0,-19 0-79,-1 0 1,0 1-1,0-1 1,0 1-1,0 0 0,0 0 1,0 0-1,0 0 0,0 0 1,0 0-1,0 0 1,0 0-1,0 1 0,-1-1 1,1 1-1,-1 0 1,1-1-1,-1 1 0,0 0 1,1 0-1,-1 0 0,0 0 1,0 0-1,0 0 1,-1 0-1,1 0 0,0 0 1,-1 0-1,1 4 0,1 7 92,-1 0 0,0 1 0,-2 24-1,0-17 19,1 0-57,-1 3 73,1-1-1,1 1 1,2-1-1,0 0 1,9 36 0,-10-54-126,0 0 1,0 1 0,1-1-1,-1 0 1,1-1 0,0 1-1,0 0 1,1-1 0,-1 0-1,1 1 1,0-1 0,0-1-1,0 1 1,1-1 0,-1 1-1,1-1 1,0-1 0,0 1-1,0-1 1,0 0 0,1 0-1,-1 0 1,0-1 0,1 1-1,-1-1 1,1-1 0,0 1-1,-1-1 1,8 0 0,-2-1-5,1 0 1,-1 0-1,1-1 1,-1 0 0,0-1-1,0 0 1,0-1-1,-1 0 1,1-1-1,-1 0 1,0-1 0,0 0-1,14-12 1,-11 8-20,-2-1-1,0-1 1,0 0 0,-1 0 0,0-1-1,-1 0 1,-1-1 0,0 0 0,7-17 0,15-45-117,-26 75 90,4 11 9,11 27 44,-8-15 60,10 12 216,46 57 1,-61-83-263,1-1 1,0 0-1,0 0 0,1 0 1,0-1-1,0 0 0,1 0 1,-1-1-1,1 0 0,0-1 1,0 0-1,19 6 1,-22-9-56,-1 0 0,1 0 1,0-1-1,-1 0 0,1 0 0,0 0 1,-1 0-1,1-1 0,-1 0 1,1 0-1,0-1 0,-1 0 1,0 1-1,1-2 0,-1 1 1,0-1-1,8-5 0,-2-2-231,0 0 0,0-1 1,-1 0-1,-1 0 0,10-16 0,-9 13-280,1 0 0,0 0 1,24-22-1,-34 36 507,-1 0 1,1 0-1,-1-1 0,1 1 0,-1 0 1,1 0-1,0 0 0,-1 0 1,1 0-1,0 0 0,-1 0 1,1 0-1,-1 0 0,1 0 0,0 0 1,-1 0-1,1 0 0,-1 0 1,1 1-1,-1-1 0,1 0 0,0 0 1,-1 1-1,1-1 0,-1 0 1,1 1-1,-1-1 0,1 0 0,-1 1 1,0-1-1,1 1 0,-1-1 1,1 1-1,-1-1 0,0 1 0,0-1 1,1 1-1,-1 0 0,0-1 1,0 1-1,1 0 0,14 33 293,-9-21-202,-1-3 66,1-1 0,1 0 1,0 0-1,0 0 0,1-1 0,0 0 0,1-1 1,-1 0-1,1 0 0,1-1 0,17 10 1,5-2 329,1-1 1,47 13 0,-69-23-387,7 2 34,-1-1 1,1-1 0,0-1-1,1-1 1,-1 0 0,0-1-1,0-1 1,0-1 0,0-1-1,0 0 1,0-1 0,-1-1-1,0 0 1,0-2 0,28-14-1,-39 18-105,-1-1 1,1 0-1,-1 0 0,1 0 0,-1-1 0,-1 0 1,1 0-1,-1 0 0,0-1 0,0 1 0,0-1 1,-1 0-1,0 0 0,0 0 0,0-1 0,-1 1 1,0-1-1,0 1 0,1-13 0,-2 10-6,-1 0-1,0-1 0,0 1 1,-1 0-1,0 0 1,-1 0-1,0 0 0,0 0 1,-1 0-1,0 1 1,-1-1-1,0 1 0,0 0 1,-8-11-1,3 7-18,-1 0 0,0 1 0,0 0 0,-1 1 0,-1 0 0,0 1 0,0 0 0,-1 1 0,0 1 0,0 0 0,-1 0-1,0 1 1,0 1 0,0 0 0,-1 2 0,0-1 0,-19-1 0,-7 1-48,1 2 0,0 1 1,-1 3-1,1 1 0,-53 11 0,69-10-3,1 2-1,0 0 0,0 2 1,0 0-1,-25 14 0,42-19 18,-1 1 0,0 0 1,1 0-1,0 0 0,0 1 0,0-1 0,0 2 0,1-1 0,0 0 0,0 1 0,1 0 0,-1 0 0,1 1 0,0-1 0,1 1 0,0 0 0,0 0 0,0 0 0,1 0 0,-2 10 1,4-14-39,0 0 0,0 0 0,0 0 0,0 0 0,1-1 0,-1 1 0,1 0 0,0 0 0,0 0 0,0-1 0,0 1 0,0 0 0,0-1 0,1 1 0,-1-1 0,1 0 0,0 1 0,0-1 0,0 0 0,0 0 0,0 0 0,0 0 0,1-1 0,-1 1 0,0 0 0,1-1 0,0 0 0,3 2 0,9 3-387,0-1-1,0 0 1,0-2-1,17 3 0,-9-1-113,57 16-1236</inkml:trace>
</inkml:ink>
</file>

<file path=ppt/ink/ink20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1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18 109 8704,'-3'6'784,"1"-1"1,-1 1-1,1 0 1,0-1-1,1 1 0,-1 0 1,1 0-1,0 1 1,1-1-1,0 0 1,-1 0-1,2 0 1,-1 0-1,1 0 0,0 0 1,2 7-1,13 45 2800,3-11-4376,-17-42 838,1 0-1,-1 0 1,1 0 0,1 0-1,-1 0 1,1-1-1,-1 0 1,1 0-1,0 0 1,1 0 0,-1 0-1,1-1 1,0 0-1,9 5 1,-6-5 37,0 0 0,0-1 1,1 1-1,-1-2 0,1 1 0,-1-1 0,1-1 1,-1 1-1,10-2 0,11-3 151,0-1 1,0-1-1,-1-1 1,50-21-1,-44 16 22,-1-2-1,32-19 0,-56 28-201,0-1-1,0 0 1,-1-1-1,0 1 1,0-2-1,-1 1 1,1-1-1,-2 0 1,1 0-1,-1-1 1,9-17-1,-14 24-46,0 0-1,0-1 1,-1 1-1,1 0 1,0-1-1,-1 1 1,0-1-1,0 0 0,1 1 1,-1-1-1,-1 1 1,1-1-1,0 1 1,-1-1-1,1 1 1,-1-1-1,0 1 1,-1-4-1,-1 1 5,0 0 0,0 1 0,0-1 0,0 1-1,-1 0 1,1 0 0,-1 0 0,-5-4 0,-6-3 35,-1 1 0,1 0 0,-31-13 0,27 14 20,0 2 0,-1 0 0,0 2 0,0 0 0,0 1 0,0 1 0,-1 1 0,1 0 0,-1 2 0,-28 3 0,33-2-28,0 1 1,0 0-1,0 1 0,1 1 1,0 1-1,-17 6 0,28-9-66,-1 0-1,1 0 0,0 1 1,-1-1-1,1 1 0,0 0 1,1 0-1,-1 0 0,0 0 1,1 1-1,0 0 0,0-1 1,0 1-1,0 0 0,0 1 1,1-1-1,0 0 0,0 1 1,0-1-1,0 1 0,1 0 1,0 0-1,0-1 0,-1 9 1,3-7-183,-1 0 0,1 1 0,0-1 0,1 0 0,0 0 0,0 0 1,0 0-1,0 0 0,1-1 0,0 1 0,5 7 0,46 54-3957,-10-20 328</inkml:trace>
</inkml:ink>
</file>

<file path=ppt/ink/ink20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2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 9344,'-2'-7'1932,"-2"-7"-469,2 13 1975,1 7 3979,1 66-5966,14 105-1,42 98 628,-4-27-977,-24-65-312,5 358 0,-33-518-788,2 44 65,-2-64-105,0 0 0,1 0-1,-1 0 1,1-1 0,0 1 0,0 0-1,0 0 1,0-1 0,1 1 0,-1 0-1,1-1 1,-1 0 0,1 1-1,0-1 1,0 0 0,0 0 0,4 4-1,-2-5-56,-1 0-1,1-1 1,-1 1-1,0-1 0,1 1 1,-1-1-1,1 0 0,-1 0 1,1-1-1,-1 1 1,1-1-1,-1 0 0,1 1 1,-1-2-1,0 1 0,1 0 1,-1-1-1,0 1 1,0-1-1,3-2 0,67-45-2007,-63 41 1630,103-64-5286,-62 40 2026</inkml:trace>
</inkml:ink>
</file>

<file path=ppt/ink/ink20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3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 10880,'126'-46'5376,"-21"46"-5760,-82 0 8831,34 0-9087,-16 0 128,21 7-2176,-16-3 128,2 1 1152,-16-1 1</inkml:trace>
</inkml:ink>
</file>

<file path=ppt/ink/ink20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3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4 317 10752,'-3'64'5376,"26"-14"-6400,-18-41 8959,13 14-8575,-4 0 128,15-4-3328,-10-3 1,8-19 3199,-2-1 0</inkml:trace>
  <inkml:trace contextRef="#ctx0" brushRef="#br0" timeOffset="1">123 11 13696,'-28'-11'6783,"65"11"-13054,-28 0 13438,5 0-12542,1 0 127</inkml:trace>
</inkml:ink>
</file>

<file path=ppt/ink/ink20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3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434 6 7552,'-1'-1'682,"0"0"0,0 1 0,-1-1 0,1 1 1,0-1-1,-1 1 0,1-1 0,-1 1 0,1 0 0,-1-1 1,1 1-1,0 0 0,-1 0 0,-2 1 0,-17 0 2659,9 0-3475,-17 1 779,0 2 0,1 1-1,-1 1 1,1 1 0,0 2-1,-42 19 1,59-23-499,0 1-1,1 0 1,-1 1 0,1 1 0,1-1 0,-1 2-1,2-1 1,-12 13 0,16-15-52,0 1-1,0-1 1,0 1 0,0 0 0,1 0 0,0 0 0,1 0-1,0 1 1,0-1 0,0 0 0,1 1 0,0 0 0,1-1-1,0 13 1,0-11-109,1 0-1,1-1 0,-1 1 1,1-1-1,1 1 1,0-1-1,0 0 0,0 0 1,1 0-1,0 0 1,1-1-1,0 0 1,0 0-1,0 0 0,1 0 1,0-1-1,0 0 1,1 0-1,0-1 0,0 1 1,0-2-1,1 1 1,-1-1-1,1 0 0,16 5 1,-4-1-289,0-2 0,1 0 1,0-1-1,0-2 0,1 0 1,-1-1-1,1-1 0,37-3 1,-38 0-589,0-1 0,0-1 0,0-1 0,-1-1 0,26-10 0,13-13-2585</inkml:trace>
</inkml:ink>
</file>

<file path=ppt/ink/ink20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4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9856,'3'29'4243,"7"-4"-3429,2-3 1365,-2 2 2339,19 84-1574,38 241-363,-1 91-1258,-66-436-1307,18 138 776,-3 263 0,-15-400-779,-4 32-11,4-36 2,-1 0 1,1 0 0,0 0-1,0 0 1,0 0-1,-1 0 1,1 0 0,0 0-1,-1 0 1,1-1 0,-1 1-1,1 0 1,-1 0 0,1-1-1,-1 1 1,1 0-1,-1 0 1,0-1 0,1 1-1,-1-1 1,0 1 0,0-1-1,0 1 1,1-1 0,-1 1-1,0-1 1,0 0-1,-1 1 1,1-1 0,0 0 0,0-1 0,0 1 0,0-1 0,0 1 0,0-1 0,0 1 0,0-1 0,0 1 0,1-1 0,-1 0 0,0 1 0,0-1 0,1 0 0,-1 0 0,0 1 0,1-1 0,-1 0 0,1 0 0,-1 0 0,1 0 0,0 0 0,-1 0 0,1 0 0,0 0 0,-1-2 0,-3-38-12,5 25-10,2 0-1,-1 0 1,2 0-1,0 1 1,1-1-1,0 1 1,2 0-1,-1 0 1,2 1 0,9-14-1,-11 19 6,1 0 0,0 0 0,1 0 0,-1 1 0,2 0 0,-1 1 0,1 0 0,0 0 0,1 1 0,0 0 0,0 1 0,0 0 0,0 0 0,1 1 0,17-4 0,-23 7 19,0 1 1,1 0-1,-1 0 1,0 0-1,0 1 0,1 0 1,-1 0-1,0 0 1,0 0-1,0 1 0,0 0 1,0 0-1,0 1 0,-1-1 1,1 1-1,-1 0 1,0 0-1,0 0 0,0 1 1,0 0-1,0-1 1,-1 1-1,1 1 0,-1-1 1,3 6-1,6 8 57,-1 0 0,-1 1 0,-1 0 0,13 35 0,-17-32 8,0-1-1,-1 1 1,-2 0-1,0 0 1,-1 0-1,-4 38 1,1 4-424,-2-46-2026,0-34-2795,4 4 1311</inkml:trace>
</inkml:ink>
</file>

<file path=ppt/ink/ink20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4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1 330 12032,'23'2'4344,"-2"5"-3415,2 1 255,4-6 3985,-14-1-4843,0-1 0,0-1-1,0 0 1,0-1 0,0 0 0,0-1 0,-1-1-1,1 0 1,-1 0 0,14-8 0,146-99 228,-162 104-401,0 0 0,-1-1-1,0-1 1,0 1-1,-1-1 1,10-15-1,-15 20-103,-1 0 0,0 1 0,0-1 0,0 0 0,0-1 0,-1 1 0,0 0 0,0 0 0,0-1 0,0 1 0,0 0 0,-1-1 0,0 1 0,0-1 0,0 1 0,-1-1 0,1 1 0,-1 0 0,-2-6 0,3 8-18,-1-1 0,0 1 0,0 0 0,0-1-1,0 1 1,-1 0 0,1 0 0,0 0 0,-1 0 0,0 0-1,1 0 1,-1 0 0,0 1 0,0-1 0,0 1-1,0-1 1,0 1 0,-1 0 0,1-1 0,0 1-1,0 0 1,-1 1 0,1-1 0,-1 0 0,1 1 0,-1-1-1,1 1 1,-1 0 0,1 0 0,-1 0 0,1 0-1,-1 0 1,1 1 0,-1-1 0,-3 2 0,-6 1 36,1 1 1,-1 0-1,1 1 1,0 1-1,-15 8 1,14-6-22,0 0-1,0 1 1,1 0 0,0 0-1,1 1 1,0 1 0,0 0-1,1 0 1,0 1 0,1 0-1,1 0 1,0 1 0,1 0-1,0 0 1,1 1 0,0 0-1,1 0 1,-2 16 0,4-19-51,1 0 1,0 1 0,1-1 0,1 0 0,0 0 0,0 1 0,1-1-1,0 0 1,1 0 0,0-1 0,1 1 0,0 0 0,1-1 0,0 0-1,1 0 1,0-1 0,0 0 0,1 0 0,0 0 0,1-1-1,-1 1 1,2-2 0,11 9 0,-9-7-177,1-1 0,1-1 0,-1 0 0,1-1 0,0 0 0,0-1 0,27 6 1,-28-8-642,-1-2 0,1 1 0,0-2 0,0 1 0,18-3 1,10-5-3169</inkml:trace>
</inkml:ink>
</file>

<file path=ppt/ink/ink20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5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617 422 10496,'7'12'4458,"1"-5"-3345,0-1 1,0 0-1,0 0 0,1-1 1,0 0-1,0-1 0,12 5 1,-7-5-585,0 0 1,0-1 0,0 0 0,24 0 0,-16-2-459,0-2 0,0-1 0,1-1 0,-2 0 0,1-2 0,33-11 0,-42 11 61,0-1 1,-1 0-1,0-1 0,0 0 0,-1-1 1,0-1-1,0 1 0,12-15 0,0-1 76,-1-2 0,19-31-1,-32 44-124,-1 0 0,-1-1-1,0 0 1,-1 0-1,-1-1 1,0 0-1,6-28 1,-10 37-56,0 1 0,0-1 0,-1 0 0,0 0 0,0 1-1,0-1 1,0 0 0,-1 1 0,0-1 0,0 0 0,-1 1 0,1-1 0,-1 1 0,0 0 0,-1-1 0,1 1 0,-1 0 0,0 1 0,0-1 0,-1 0 0,0 1-1,-7-8 1,8 10-12,0 0 1,0 1-1,0-1 0,0 1 0,-1 0 0,1 0 0,0 0 0,-1 0 0,1 1 0,0-1 0,-1 1 0,1 0 0,-1 0 0,1 0 1,0 1-1,-1-1 0,1 1 0,0-1 0,-1 1 0,1 0 0,0 0 0,0 1 0,0-1 0,0 1 0,0 0 0,0-1 0,-3 4 0,-7 4 3,1 0 0,1 1 0,0 0 0,-14 17 0,17-18 2,1 0-1,0 0 0,1 1 0,0 0 0,1 0 0,0 1 1,0 0-1,1-1 0,1 2 0,-3 11 0,1-5 5,-10 43 50,-12 94 0,26-152-73,-6 59 34,2-1 0,3 1 1,6 66-1,2-2 38,-2 17-73,3 275 100,-11-325 51,-3-1 1,-30 140-1,34-215-109,-2-1-1,1 1 1,-2-1-1,0 0 1,-1 0-1,-1-1 1,-1 0-1,0 0 1,0-1-1,-2 0 1,1-1-1,-2 0 1,0-1-1,0 0 1,-1-1-1,-1 0 1,-19 11-1,24-17-33,-1-1 1,1 0-1,-1-1 1,0 0-1,0 0 1,0-1-1,0 0 0,0-1 1,-1 0-1,1-1 1,0 0-1,-1-1 1,1 0-1,0-1 0,-12-2 1,-6-4-6,0-1 1,0-1 0,-47-25-1,50 21 13,1 0-1,0-2 0,1-1 0,1 0 1,1-2-1,-24-26 0,44 43-15,-21-19-43,1-1 1,1 0-1,1-2 0,1-1 1,1 0-1,1-1 0,1 0 1,-16-45-1,28 62-74,0 0 0,1 0 0,0-1 0,1 1 1,0-1-1,0 1 0,2-15 0,-1 19-195,1 0 1,-1 0-1,1 0 0,1 0 0,-1 0 1,1 0-1,0 1 0,0-1 1,0 0-1,0 1 0,1 0 1,0-1-1,0 1 0,5-5 1,21-16-3679</inkml:trace>
</inkml:ink>
</file>

<file path=ppt/ink/ink20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6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1 296 11008,'34'10'5993,"33"11"3139,-51-16-8993,1 0 1,0-1 0,-1 0 0,1-2 0,0 0 0,0-1-1,0-1 1,28-2 0,-32 0-125,0 0 0,0-1-1,0 0 1,0-1 0,-1 0-1,21-10 1,65-43 386,-81 46-372,-10 7 8,-2-1-1,1 1 1,0-1-1,-1 0 0,0-1 1,0 0-1,-1 1 0,1-1 1,-1-1-1,0 1 1,-1-1-1,0 1 0,0-1 1,0 0-1,2-12 0,-3 13 9,-1 1-1,0-1 1,-1 0-1,1 0 0,-1 1 1,0-1-1,-1 0 1,1 0-1,-1 1 1,0-1-1,-1 0 0,1 1 1,-1-1-1,0 1 1,0-1-1,-1 1 0,0 0 1,0 0-1,0 0 1,-4-4-1,6 7-16,-1 0 0,1 1 1,0-1-1,-1 1 0,1-1 0,-1 1 0,1-1 1,-1 1-1,0 0 0,0 0 0,1 0 0,-1 0 0,0 0 1,0 1-1,0-1 0,0 0 0,0 1 0,0-1 1,0 1-1,0 0 0,-1 0 0,1 0 0,0 0 0,-3 0 1,2 2-1,0-1 0,0 0 0,0 1 0,1 0 0,-1 0 0,0 0 0,1 0 1,0 0-1,-1 0 0,1 0 0,0 1 0,0-1 0,1 1 0,-3 4 0,-3 5 31,1 1-1,0-1 1,1 1 0,1 1-1,0-1 1,-2 16-1,3-16-37,2 0 1,-1 0-1,2 0 0,0 0 1,0 0-1,1 1 0,1-1 1,0 0-1,1 0 0,0-1 1,1 1-1,1-1 0,0 1 1,8 13-1,-5-13-133,1 0-1,0-1 1,1 0 0,0-1 0,1 0-1,0 0 1,1-1 0,0-1 0,0 0-1,1 0 1,0-2 0,1 1-1,0-2 1,0 0 0,0 0 0,1-2-1,0 1 1,28 3 0,-27-7-571,0-1 0,-1 0 1,1-1-1,0 0 1,0-1-1,-1-1 0,1-1 1,-1 0-1,0-1 0,0-1 1,-1 0-1,1-1 0,17-11 1,23-23-3179</inkml:trace>
</inkml:ink>
</file>

<file path=ppt/ink/ink20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6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13952,'37'16'6911,"72"26"-8959,-86-33 13312,52 7-11264,-13-5 0,44-14-2688,-15-1 0,21-39 256,-27 11 128</inkml:trace>
</inkml:ink>
</file>

<file path=ppt/ink/ink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2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4480,'0'36'2176,"52"19"-1920,-29-43 3584,11 4-3456,17 4 128,6 0 128,9-17 0,14-3-1024,-6-9 128,-2-10-768,-7 4 0,-13-4-512,-24-6 0</inkml:trace>
</inkml:ink>
</file>

<file path=ppt/ink/ink20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7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9 456 8320,'-1'-2'336,"0"-1"1,-1 1 0,1-1-1,0 0 1,1 1 0,-1-1-1,0 0 1,1 0 0,0 1-1,-1-1 1,1 0 0,0 0-1,0 0 1,1 1 0,-1-1-1,1 0 1,-1 0 0,1 1-1,0-1 1,1-3 0,29-55 4575,-27 55-4863,3-5 104,0 0-1,1 0 0,1 1 1,0 0-1,0 0 0,15-11 0,0 0 212,2-4-166,2 1 0,1 1 0,1 2 0,0 1 0,2 1 0,43-19 0,-55 28 74,2 0 0,-1 2 0,2 0 0,29-5 0,-43 11-163,0 1-1,0 0 1,0 1-1,0-1 1,1 2-1,-1 0 0,0 0 1,0 0-1,0 1 1,0 1-1,0-1 1,0 1-1,-1 1 0,12 6 1,-5 0-35,-1 0 1,-1 1-1,0 1 1,-1 0-1,0 1 1,0 0-1,-2 1 1,0 0-1,13 23 1,-13-18-62,0 0 1,-1 1-1,-1 0 1,-1 0 0,0 1-1,-2 0 1,5 34-1,-10-48 5,1 0 0,-1 0 0,-1 1 0,1-1-1,-1 0 1,0 0 0,-1 0 0,0 0 0,0 0 0,0 0-1,-1 0 1,0 0 0,0-1 0,-1 0 0,0 1 0,0-1 0,0-1-1,-1 1 1,0-1 0,0 0 0,0 0 0,-1 0 0,0 0-1,0-1 1,0 0 0,-9 4 0,3-2-188,-1-1 0,1-1 0,-1 0 0,0 0 0,0-1 0,0-1 0,0 0 0,0-1 0,0-1 0,-1 1 0,1-2 0,0 0 0,-23-5 0,34 5-48,-1 1 0,0-1 0,0 1 0,0-1 0,0 0 0,0-1 0,0 1 0,1 0 0,-1-1 0,1 1 0,-1-1 0,1 0 0,-1 0 0,1 0 0,0 0 0,0 0 0,0 0 0,0-1 0,0 1 0,1-1 0,-1 1 0,-1-5 0,-12-18-3238</inkml:trace>
</inkml:ink>
</file>

<file path=ppt/ink/ink20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7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2 308 9088,'0'1'146,"0"-1"1,0 0-1,-1 1 0,1-1 1,0 1-1,0-1 0,0 1 1,0-1-1,-1 1 1,1-1-1,0 1 0,0-1 1,0 0-1,0 1 1,0-1-1,0 1 0,0-1 1,1 1-1,-1-1 1,0 1-1,0-1 0,0 1 1,0-1-1,0 1 0,1-1 1,-1 0-1,0 1 1,1-1-1,-1 1 0,0-1 1,0 0-1,1 1 1,-1-1-1,1 0 0,-1 1 1,0-1-1,1 0 1,-1 0-1,1 1 0,-1-1 1,0 0-1,2 0 1,33 11 5256,7-5-2164,-14-4-3435,-21-3 281,-1 1 1,0-1-1,0-1 1,1 1-1,-1-1 1,0 0-1,0 0 1,-1-1-1,12-6 1,46-35-120,-39 24 493,-14 13-324,-1-1 1,0 0 0,0 0-1,-1-1 1,-1 0 0,1-1 0,-1 1-1,-1-2 1,10-18 0,-14 24-98,0 1 0,0-1-1,-1 0 1,1 0 0,-1 1 0,0-1 0,0 0 0,0-1 0,-1 1-1,0 0 1,0 0 0,0 0 0,-1 0 0,1 0 0,-1 0 0,-1 0 0,1 0-1,-1 0 1,1 1 0,-1-1 0,-1 0 0,1 1 0,-1 0 0,-3-5-1,4 7-7,0-1-1,-1 1 0,1 0 0,-1 0 1,1 1-1,-1-1 0,0 0 0,0 1 1,0 0-1,0 0 0,0 0 0,0 0 1,0 0-1,0 0 0,0 1 0,0-1 1,-1 1-1,1 0 0,0 0 0,0 0 1,-6 2-1,-5-2 74,6 1-55,1-1 1,-1 1-1,0 0 0,1 1 1,0 0-1,-1 0 0,1 0 0,0 1 1,0 0-1,0 1 0,0-1 1,1 1-1,0 1 0,-7 4 1,3-2 15,1 0 14,-1 1 0,1 0-1,0 1 1,0 0-1,1 0 1,0 0 0,1 1-1,0 1 1,1-1-1,0 1 1,0 0-1,1 0 1,1 1 0,0-1-1,0 1 1,1 0-1,-2 24 1,4-25-63,0-1 0,1 0 0,1 1 0,0-1 0,0 0 0,1 0 0,0 0 0,1 0 1,0 0-1,1-1 0,0 1 0,0-1 0,1 0 0,0 0 0,1 0 0,0-1 0,0 0 0,1 0 0,0 0 0,0-1 0,16 12 0,-11-11-103,1 0-1,0-1 1,0-1-1,1 0 1,-1-1-1,1 0 1,0-1-1,1-1 1,-1 0-1,1-1 1,15 1-1,-1-2-1017,0-2 0,0-1 0,0-1 1,47-11-1,-7-2-2628</inkml:trace>
</inkml:ink>
</file>

<file path=ppt/ink/ink20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8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 6144,'0'0'68,"1"0"-1,-1 0 1,0 0 0,0 0 0,0 0 0,0 0 0,0-1-1,1 1 1,-1 0 0,0 0 0,0 0 0,0 0-1,1 0 1,-1 0 0,0 0 0,0 0 0,0 0-1,1 0 1,-1 0 0,0 0 0,0 0 0,0 0 0,1 0-1,-1 0 1,0 0 0,0 0 0,0 1 0,0-1-1,1 0 1,-1 0 0,0 0 0,0 0 0,0 0 0,0 0-1,1 0 1,-1 1 0,0-1 0,0 0 0,0 0-1,0 0 1,0 0 0,0 1 0,0-1 0,1 0 0,-1 0-1,0 0 1,0 0 0,0 1 0,0-1 0,0 0-1,0 0 1,0 0 0,0 1 0,0-1 0,0 0-1,0 0 1,0 1 0,5 24 4976,3 46 2694,-7-50-7664,2 1 768,0 0 1,2 1 0,0-1-1,1-1 1,11 25-1,-17-45-825,1 0 0,-1 0 0,0 0-1,1 0 1,-1 0 0,0 0-1,1 0 1,-1 0 0,1-1-1,-1 1 1,1 0 0,0 0-1,-1 0 1,1-1 0,0 1-1,0 0 1,-1-1 0,1 1-1,0 0 1,0-1 0,0 1 0,0-1-1,1 1 1,-1-2-3,0 1 1,0-1-1,-1 0 0,1 1 0,-1-1 1,1 0-1,0 0 0,-1 0 1,0 0-1,1 1 0,-1-1 1,1 0-1,-1 0 0,0 0 1,0 0-1,0 0 0,1 0 1,-1-2-1,3-52 133,-3 54-156,0-30 107,-1 8 33,1 0 1,1 0-1,1 0 0,9-43 0,-9 61-98,-1 0 1,1 1-1,0-1 0,0 0 1,0 1-1,1-1 0,0 1 0,-1 0 1,2 0-1,-1 0 0,0 0 0,1 1 1,0-1-1,-1 1 0,1 0 0,1 0 1,-1 0-1,0 1 0,1-1 0,-1 1 1,1 0-1,0 1 0,0-1 0,0 1 1,0 0-1,0 0 0,7 0 0,3 0 8,0 1-1,0 0 0,0 2 1,0 0-1,0 0 0,0 2 1,0 0-1,-1 0 0,0 1 1,0 1-1,0 0 0,19 13 1,0 3-44,0 1 0,-1 1-1,42 45 1,-62-58 33,-1-2 5,-1 1 0,-1 0-1,15 20 1,-23-29-33,0 0 1,0 1-1,0-1 1,0 1-1,0 0 1,0-1-1,0 1 1,-1 0-1,1-1 1,-1 1-1,1 0 1,-1 0-1,0 0 1,1-1-1,-1 1 1,0 0-1,0 0 1,0 0-1,-1 0 1,1-1-1,0 1 1,-1 0-1,1 0 1,-1-1-1,1 1 1,-1 0-1,0 0 1,0-1-1,0 1 1,0-1-1,0 1 1,0-1-1,0 1 1,-2 1-1,2-2-2,-1 0 0,1-1-1,0 1 1,0 0-1,0 0 1,0-1 0,0 1-1,-1-1 1,1 1-1,0-1 1,-1 1 0,1-1-1,0 0 1,-1 0 0,1 0-1,0 0 1,-1 0-1,1 0 1,0 0 0,-1 0-1,1 0 1,-1 0-1,1-1 1,0 1 0,0-1-1,-1 1 1,1-1 0,0 1-1,0-1 1,0 0-1,-1 0 1,1 1 0,0-1-1,0 0 1,0 0-1,0 0 1,1 0 0,-1 0-1,0 0 1,0-1-1,0 1 1,1 0 0,-1 0-1,0-2 1,-2-3-55,0 1 0,1-1 0,0 1 0,0-1 0,0 0 0,0 0 0,1 0 0,-1-9 0,3 9 8,-1 0-1,2 0 1,-1 0 0,0-1-1,1 1 1,0 1-1,0-1 1,1 0-1,0 0 1,0 1-1,0 0 1,6-7-1,53-57-429,-50 58 398,-3 2 67,0 1 0,0 0-1,1 1 1,1 0 0,-1 0 0,1 1-1,0 0 1,0 1 0,1 1-1,-1 0 1,1 0 0,16-2 0,-11 4 114,1 0 1,-1 1-1,0 1 1,0 1 0,1 1-1,-1 0 1,32 9-1,-37-7 11,1 1 0,-1 1-1,0 0 1,-1 0-1,1 1 1,-1 1 0,-1 0-1,0 0 1,0 1-1,17 19 1,-6-3 116,-1 2 0,-1 0 0,18 34 0,-32-52-216,-1 0-1,0 0 1,-1 1-1,0 0 1,0 0 0,-1 0-1,0 0 1,0 17-1,-6 17-2557,-1-35-1017,0-4-428</inkml:trace>
</inkml:ink>
</file>

<file path=ppt/ink/ink20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8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11392,'-2'1'390,"0"0"0,-1 0 0,2 0 0,-1 1 1,0-1-1,0 1 0,0-1 0,1 1 0,-1 0 0,1 0 1,-1 0-1,1 0 0,0 0 0,0 0 0,0 0 0,0 0 1,0 0-1,0 1 0,0-1 0,1 0 0,-1 0 0,1 1 1,0 3-1,1 60 5545,1-50-6109,29 233 577,-12-114-422,29 267-173,-44-363 5,12 181-171,-15-171-1060,-2 0-1,-9 71 1,9-114 965,0-1 0,0 1 0,-1 0 0,0 0 0,0-1 0,0 1 0,0-1 0,-1 1 0,0-1 1,0 0-1,-1 0 0,-6 7 0,-11 10-2640</inkml:trace>
</inkml:ink>
</file>

<file path=ppt/ink/ink20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9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10752,'41'-12'4074,"24"-3"-2697,-1 1 6313,1 0-6239,116-10-1,-145 22-1433,1 2 0,0 1 0,-1 2 0,66 14 0,-93-15 18,-1 0 0,0 1 0,0 0-1,0 1 1,-1-1 0,1 1 0,-1 1 0,0 0 0,0 0-1,0 0 1,-1 1 0,8 7 0,-11-10-24,-1 1 1,1 0 0,-1-1 0,0 1-1,0 0 1,0 0 0,0 0-1,-1 1 1,1-1 0,-1 0-1,0 0 1,-1 1 0,1-1-1,-1 1 1,0-1 0,0 0-1,0 1 1,0-1 0,-1 1-1,0-1 1,0 0 0,0 1-1,0-1 1,-1 0 0,0 0-1,-2 5 1,-4 5 19,0-1-1,0 1 0,-2-1 1,1-1-1,-2 0 0,0 0 1,0-1-1,-1 0 0,0-1 1,-20 12-1,23-16-48,-1-1-1,0 0 1,0 0-1,0-1 1,0 0 0,-1-1-1,1 0 1,-1 0 0,0-1-1,0-1 1,0 0-1,0 0 1,0-1 0,0-1-1,0 0 1,-15-3-1,23 4-160,1-1-1,-1 0 0,0 1 1,0-1-1,0 0 0,1-1 0,-1 1 1,1 0-1,-1-1 0,1 1 0,-1-1 1,1 0-1,0 0 0,0 0 1,0 0-1,0 0 0,0 0 0,0 0 1,1-1-1,-1 1 0,1-1 0,-1 1 1,1-1-1,0 0 0,0 0 1,0 1-1,0-1 0,1 0 0,-1 0 1,1 0-1,0 0 0,0 0 1,0 1-1,0-1 0,0 0 0,1 0 1,-1 0-1,1 0 0,1-5 0,8-23-3276</inkml:trace>
</inkml:ink>
</file>

<file path=ppt/ink/ink20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9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0 368 8576,'2'3'3776,"23"36"5661,-2 7-6540,-10-21-2814,26 41 1,-11-30-190,-14-20 411,0 2 0,-2-1-1,0 2 1,0 0-1,-2 0 1,16 41-1,-27-60-301,1-1 1,0 1-1,-1 0 0,1 0 1,0-1-1,-1 1 0,1 0 0,-1 0 1,1 0-1,0-1 0,-1 1 0,1 0 1,-1 0-1,1 0 0,-1 0 0,1 0 1,-1 0-1,1 0 0,0 0 1,-1 0-1,1 0 0,-1 0 0,1 0 1,-1 0-1,1 1 0,0-1 0,-1 0 1,1 0-1,-1 0 0,1 0 1,0 1-1,-1-1 0,1 0 0,0 1 1,-1-1-1,1 0 0,0 1 0,-1-1 1,1 0-1,0 1 0,0-1 1,-1 0-1,1 1 0,0-1 0,0 1 1,0-1-1,-1 0 0,1 1 0,0-1 1,0 1-1,0-1 0,0 1 0,0-1 1,0 0-1,0 1 0,0-1 1,0 1-1,0-1 0,0 1 0,1-1 1,-1 1-1,0-1 0,0 0 0,0 1 1,1 0-1,-31-24 59,13 2-46,0 1 0,2-2 0,0 0 0,2-1 0,0-1 0,2 0 0,-15-44 0,18 42-2,1-1 1,1 0 0,2 0 0,1 0 0,1-1-1,1 0 1,1 1 0,6-41 0,-3 54-6,0-1-1,0 1 1,2 0 0,-1 0 0,2 1 0,0-1 0,12-19-1,-12 25-5,-1 1-1,1 0 1,0-1-1,1 2 0,0-1 1,0 1-1,0 0 0,1 1 1,0-1-1,0 2 0,0-1 1,14-5-1,-8 6-518,0 0 1,0 2-1,1-1 0,-1 2 1,0-1-1,1 2 0,-1 0 0,0 1 1,27 5-1,-6 1-1768,-1 1-1,63 25 1,-62-17-1065</inkml:trace>
</inkml:ink>
</file>

<file path=ppt/ink/ink20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09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17 314 10880,'2'3'419,"1"1"1,0-1 0,0 0-1,1 0 1,-1 0 0,1 0-1,-1-1 1,1 0 0,0 1-1,0-1 1,0-1 0,0 1-1,0 0 1,0-1 0,1 0-1,-1 0 1,0 0 0,1-1-1,-1 1 1,1-1 0,-1 0 0,0 0-1,1-1 1,-1 0 0,1 1-1,-1-1 1,0 0 0,6-3-1,2 1 364,-1-1-1,1-1 0,-1 0 1,11-7-1,34-29-1377,-47 32 687,0-1-1,-1 0 1,0-1 0,-1 0-1,0 0 1,-1-1-1,0 1 1,-1-1 0,0-1-1,4-16 1,-8 25-45,0 0-1,0-1 1,0 1 0,0 0 0,-1-1 0,1 1-1,-1-1 1,0 1 0,-1 0 0,1-1 0,-1 1-1,0 0 1,0-1 0,0 1 0,0 0-1,-1 0 1,0 0 0,0 0 0,0 0 0,0 0-1,0 0 1,-1 1 0,0-1 0,0 1 0,0 0-1,0 0 1,0 0 0,-1 0 0,1 0 0,-1 1-1,0 0 1,0 0 0,0 0 0,-4-2-1,3 2-8,-1 1 0,1-1 0,-1 1 0,1 1 0,-1-1 0,1 1 0,-1 0 0,0 0 0,1 0 0,-1 1 0,1 0 0,-1 0 0,1 0 0,-6 3 0,-1 1 45,0 0 0,1 1 0,-1 0-1,1 0 1,-10 9 0,12-7-27,-1 0 1,1 0-1,0 1 0,1 0 1,0 1-1,1 0 0,0 0 1,0 1-1,1 0 0,0 0 1,1 0-1,-4 13 0,6-15-41,1 0 0,0 1-1,0-1 1,1 1 0,0 0-1,0-1 1,1 1-1,1 0 1,-1-1 0,2 1-1,-1-1 1,1 1 0,1-1-1,0 1 1,0-1 0,6 11-1,-2-7-93,1 0 0,1-1 0,0 0 0,1 0 0,0-1 1,1 0-1,0-1 0,1 0 0,0 0 0,20 11 0,-21-15-541,1 0 1,-1-1-1,1 0 1,0 0 0,0-1-1,1-1 1,22 3 0,20 0-3243</inkml:trace>
</inkml:ink>
</file>

<file path=ppt/ink/ink20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0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10624,'10'16'4693,"-7"-6"-3690,5 16 328,1 14 4825,32 200-3958,17 132-1900,-41-265-348,32 226 580,-36-115-3996,-13-214 3269,1-1-116,-1 0-1,0 1 1,0-1-1,0 0 1,0 0 0,-1 0-1,1 0 1,-1 0-1,0 0 1,0 0-1,0 0 1,0 0-1,0 0 1,-1 0-1,0 0 1,-2 3-1,-10 6-3013</inkml:trace>
</inkml:ink>
</file>

<file path=ppt/ink/ink20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0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0 176 10496,'0'-2'215,"0"0"-1,1 0 1,-1 0 0,1 1 0,-1-1 0,1 0 0,0 0 0,-1 1-1,1-1 1,0 0 0,0 1 0,0-1 0,1 1 0,-1-1 0,0 1 0,0 0-1,1-1 1,-1 1 0,1 0 0,-1 0 0,1 0 0,0 0 0,2-1-1,51-19 4921,-24 11-3501,34-11-598,0 3 0,79-12 0,-66 15-1200,-42 7 345,1 2 0,0 1 1,0 2-1,1 2 0,-1 1 1,0 2-1,69 11 0,-91-10-91,1 0-1,-1 1 1,0 0 0,0 1-1,-1 1 1,0 0-1,0 1 1,0 1 0,-1 0-1,0 1 1,0 0-1,-1 1 1,0 0 0,20 24-1,-28-29-73,-1 2 1,1-1-1,-1 0 1,0 1-1,0-1 0,-1 1 1,1 0-1,-2 0 0,1 0 1,-1 0-1,0 0 0,0 0 1,-1 1-1,-1 7 0,0-3 26,-1-1-1,0 0 1,-1 1-1,0-1 1,-1 0-1,0-1 1,0 1-1,-10 15 1,6-13-9,0-1-1,-1 0 1,0 0 0,-1 0-1,0-2 1,-1 1 0,0-1-1,-1-1 1,0 0 0,0 0 0,-1-1-1,0-1 1,0 0 0,-23 7-1,22-10-545,0-1-1,0-1 1,0 0-1,0-1 1,-1 0-1,1-2 0,0 1 1,-1-2-1,-21-4 1,29 5 165,0-1 0,-1-1 0,1 1 0,0-1 0,0 0 0,1-1 0,-1 1 0,1-1 0,-1-1 0,1 1 0,0-1 0,1 0 0,-1 0 0,1-1 0,0 0 0,1 0 0,-1 0 0,1 0 0,-6-13 0,-4-13-3257</inkml:trace>
</inkml:ink>
</file>

<file path=ppt/ink/ink20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1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24 241 9472,'-3'12'2477,"0"1"1,0 0-1,1 1 1,1-1-1,0 26 1,8 28-426,-5-62-2037,-1-1 1,1 0 0,-1 0 0,1 0 0,1 0 0,-1-1 0,0 1 0,1 0 0,0-1 0,0 0 0,0 1-1,0-1 1,0-1 0,1 1 0,-1 0 0,1-1 0,0 1 0,-1-1 0,1 0 0,0-1 0,1 1 0,-1-1-1,0 0 1,0 1 0,1-2 0,7 2 0,7-1 201,0 0 0,0-2 0,0 0 0,31-6 0,-24 2-96,-1-1 1,0-1-1,35-15 0,-36 13-73,-10 4-33,0 0-1,-1-1 0,0 0 0,0-1 1,0-1-1,-1 0 0,0 0 0,0-2 0,-1 1 1,-1-1-1,1-1 0,-2 0 0,1 0 1,-2-1-1,1 0 0,-2-1 0,12-23 0,-17 31-14,-1 0-1,1 1 0,-1-1 0,0 0 0,0 0 0,0 0 0,-1 0 0,0 0 0,0 0 0,0 0 0,0 0 0,-1 0 0,0 0 0,0 0 0,0 1 0,-1-1 0,0 0 0,0 1 1,0-1-1,0 1 0,-4-5 0,5 6 0,-2-3 13,-1 0 0,1 0 0,-1 0 0,0 0 0,-1 1 0,1 0 0,-1 0 0,0 0 0,0 1 0,-1-1 0,1 1 0,-1 1 0,0-1 0,0 1 0,0 0 0,-1 0 0,-6-2 0,-5-3 49,0 1-6,-1 0-1,0 1 0,1 1 0,-2 1 0,1 0 0,0 2 1,-1 0-1,1 1 0,-1 1 0,0 1 0,1 1 0,-25 5 0,38-6-61,-20 2 65,-48 12 1,67-13-92,0 0 0,1 1 0,-1 0 0,1 0 0,-1 0 0,1 1 0,0 0 0,1 0 0,-1 0 0,1 1 0,-1 0-1,-4 6 1,8-9-66,1-1 0,-1 1 0,1 0 0,0 0 0,0-1-1,-1 1 1,1 0 0,0 0 0,1 0 0,-1 0 0,0 0 0,1 0-1,-1 0 1,1 1 0,-1-1 0,1 0 0,0 0 0,0 0-1,0 0 1,0 1 0,1-1 0,-1 0 0,1 0 0,-1 0-1,1 0 1,-1 0 0,1 0 0,0 0 0,0 0 0,0 0-1,0 0 1,1 0 0,-1-1 0,0 1 0,1 0 0,-1-1-1,1 1 1,0-1 0,-1 0 0,1 1 0,0-1 0,2 1 0,8 4-727,-1 0 1,1 0 0,0-2-1,1 1 1,18 3 0,43 11-2908</inkml:trace>
</inkml:ink>
</file>

<file path=ppt/ink/ink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2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0 285 2432,'58'1'4349,"-31"0"-3962,-1 0 1,0-2-1,0-1 1,0-1-1,0-1 1,47-13-1,-39 2 20,0 0 1,33-23-1,3-1 14,-59 34-357,-1-1-1,-1 0 1,1-1 0,-1 0 0,0 0 0,12-15 0,-19 21-57,-1 0 0,0-1 0,0 1-1,1-1 1,-1 1 0,0-1 0,0 1 0,0-1 0,-1 1-1,1-1 1,0 0 0,-1 0 0,1 1 0,-1-1 0,1 0-1,-1 0 1,0 0 0,0 0 0,0 1 0,0-1 0,0 0-1,0 0 1,0 0 0,-1 0 0,1 1 0,-1-1 0,1 0 0,-1 0-1,0 1 1,0-1 0,1 0 0,-1 1 0,-1-1 0,1 1-1,0-1 1,0 1 0,0 0 0,-1-1 0,1 1 0,0 0-1,-1 0 1,0 0 0,1 0 0,-1 0 0,1 0 0,-1 0-1,0 1 1,0-1 0,-1 0 0,-4-2 27,1 0 1,-1 0-1,1 1 1,-1 0-1,0 0 1,0 1-1,0 0 1,0 0-1,0 0 1,0 1-1,0 0 1,0 0-1,0 1 1,0 0-1,0 0 1,0 1-1,0 0 1,1 0-1,-1 0 1,1 1-1,-1 0 1,1 0-1,0 1 1,0 0-1,0 0 1,1 0-1,-1 1 1,1 0-1,0 0 1,1 0-1,-1 0 1,1 1-1,0 0 1,0 0-1,1 0 1,-1 0-1,1 1 1,1-1-1,-1 1 1,1 0-1,1-1 1,-1 1-1,1 0 1,0 0-1,1 0 1,0 13-1,0-10 24,0-1 0,1 0 0,0 0 0,1 0 0,0 0 0,1 0 0,0 0 0,0 0 0,1-1 0,0 1 1,0-1-1,1 0 0,0-1 0,0 1 0,1-1 0,0 0 0,0 0 0,1-1 0,0 1 0,0-1 0,0-1 0,1 0 0,0 0 0,12 6 0,8 3 87,1-1 0,0-1 0,1-1 0,0-1 0,33 5-1,-43-12-422,0 0-1,0-1 0,0-1 0,0-1 0,0 0 0,-1-2 0,1 0 0,0-2 0,23-6 0,42-18-3433,-38 9 1771</inkml:trace>
</inkml:ink>
</file>

<file path=ppt/ink/ink20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1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361 0 6784,'-12'1'6303,"-29"8"-3121,-9 1-828,-175 33 3214,222-42-5501,1-1 0,0 1 0,-1 0-1,1 0 1,0 0 0,0 0 0,-1 0 0,1 0-1,0 0 1,0 1 0,0-1 0,-2 3 0,4-3-58,-1-1 0,1 0 1,0 1-1,0-1 1,0 1-1,0-1 1,-1 0-1,1 1 0,0-1 1,0 1-1,0-1 1,0 0-1,0 1 1,0-1-1,0 1 0,0-1 1,0 0-1,0 1 1,1-1-1,-1 1 1,0-1-1,0 0 1,0 1-1,0-1 0,1 0 1,-1 1-1,0-1 1,0 0-1,1 1 1,-1 0-1,25 13 89,126 26-76,-99-27-1,300 78 213,-337-87-219,-1 1 0,1 0 0,-1 1-1,1 0 1,-2 1 0,26 17 0,-35-22 0,-1 1 1,0-1 0,0 1-1,0-1 1,-1 1-1,1 0 1,-1 0 0,1 0-1,-1 0 1,0 1 0,0-1-1,0 1 1,-1-1-1,1 1 1,-1 0 0,0-1-1,0 1 1,0 0-1,0 0 1,-1 0 0,0 0-1,0-1 1,0 1-1,0 0 1,0 0 0,-1 0-1,0 0 1,1 0-1,-2-1 1,1 1 0,0 0-1,-3 4 1,-1 1 24,-1 0 1,0-1 0,0 1-1,-1-1 1,0 0-1,-1-1 1,0 0-1,0 0 1,0-1 0,-1 1-1,0-2 1,0 0-1,0 0 1,-1 0-1,0-1 1,-16 4 0,9-3-132,0-1 1,0 0 0,0-2-1,0 0 1,0 0 0,0-2-1,-1 0 1,1-1 0,-27-5 0,41 5-154,0 0 0,-1 0 0,1 0 1,-1 0-1,1 0 0,0 0 0,0-1 1,0 0-1,0 1 0,0-1 1,0-1-1,0 1 0,1 0 0,-1-1 1,1 1-1,-1-1 0,1 1 0,0-1 1,0 0-1,0 0 0,1 0 1,-1-1-1,1 1 0,-1 0 0,1 0 1,0-1-1,0 1 0,1-1 1,-1 1-1,1-1 0,0 1 0,0-1 1,0 1-1,0-1 0,0 1 0,1-1 1,0 1-1,-1-1 0,3-3 1,11-27-3085</inkml:trace>
</inkml:ink>
</file>

<file path=ppt/ink/ink20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2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198 317 11264,'-43'40'5631,"20"11"-7038,18-44 11006,5 22-9599,0-10 0,14 17-128,-5-6 128,28-7-640,-8 2 128,19-18-2560,-11 2 0</inkml:trace>
  <inkml:trace contextRef="#ctx0" brushRef="#br0" timeOffset="1">9 12 10880,'-8'-11'5376,"68"31"-12544,-46-17 8064,24-3-3328,-10 0 128</inkml:trace>
</inkml:ink>
</file>

<file path=ppt/ink/ink20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2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 10752,'-6'-8'3107,"2"11"280,4 27 3063,5 12-2371,-1-12-4697,43 282 2004,-5 8-255,-29-154-922,12 99-888,-24-257 509,1 0-1,-1-1 0,1 1 1,1 0-1,-1-1 0,1 0 1,1 1-1,6 10 0,-9-16 54,0-1-1,0 0 0,0 0 0,0 0 0,0 0 0,0 0 0,0 0 0,0 0 1,1 0-1,-1 0 0,0 0 0,1-1 0,-1 1 0,1-1 0,-1 1 0,1-1 1,-1 1-1,1-1 0,-1 0 0,1 0 0,-1 1 0,1-1 0,-1 0 0,1-1 1,-1 1-1,1 0 0,-1 0 0,1-1 0,-1 1 0,1-1 0,-1 1 0,1-1 1,-1 1-1,0-1 0,3-2 0,2 1-396,32-14-3198</inkml:trace>
</inkml:ink>
</file>

<file path=ppt/ink/ink20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2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9728,'32'16'4864,"39"16"-4224,-53-28 6399,44 6-6527,-19-1 128,55 2 0,-23-2 128,47-6-2048,-28 1 0,6-15-1536,-20 2 128</inkml:trace>
</inkml:ink>
</file>

<file path=ppt/ink/ink20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3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10624,'14'16'5248,"6"32"-6144,-17-41 8063,8 25-7295,-7-5 128,10 16-128,-4-2 128,19 5-1536,-6-14 128,14-18-1407,-8-2 127</inkml:trace>
</inkml:ink>
</file>

<file path=ppt/ink/ink20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3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17 11264,'-34'-16'5631,"48"42"-12030,-8-17 10239,-3 2-7424,3 1 128</inkml:trace>
</inkml:ink>
</file>

<file path=ppt/ink/ink20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3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236 573 11648,'-2'5'680,"-1"-1"0,1 1 0,0-1 0,0 1 0,0 0 0,1 0 0,-1 0 0,1 0 0,1 0 0,-1 0 0,1 0 0,-1 0 0,2 1 0,-1-1 0,0 0 0,1 0 0,0 0 0,2 7 0,15 41 2880,5-13-4425,-19-34 914,1-1 0,0 0-1,0 0 1,0-1 0,1 0 0,0 0 0,-1 0-1,1 0 1,0-1 0,1 0 0,-1 0-1,1-1 1,-1 0 0,1 0 0,0 0-1,0-1 1,-1 0 0,1-1 0,0 1-1,7-1 1,-5-1-20,0 0-1,0 0 1,0-1-1,-1 0 1,1 0 0,-1-1-1,1 0 1,-1-1-1,0 0 1,8-5 0,6-5 5,39-33 1,-53 40-45,0-1 0,-1 0 0,1-1-1,-1 1 1,-1-1 0,0-1 0,0 1 0,6-16 0,-5 11-6,-2 5 7,-1 0-1,0-1 0,-1 1 0,0-1 0,-1 0 0,0 0 0,0 0 0,-1 0 0,0 0 0,-1 0 1,-1-18-1,1 18 0,-1-3 9,0-1-1,-1 1 0,-1-1 0,0 1 1,-1 0-1,0 1 0,-1-1 0,0 1 0,-1-1 1,0 1-1,-12-16 0,16 25 2,-8-13 5,0 1-1,-2 0 1,0 0 0,0 1-1,-2 0 1,1 1 0,-20-13-1,3 6 20,-1 1-1,-57-26 0,35 23 41,-1 2 0,-1 2 0,-111-20 0,140 40-19,26-2-44,0 0 1,0 0-1,1 0 0,-1 0 0,0 0 0,0 1 1,0-1-1,0 0 0,0 0 0,0 0 0,1 0 0,-1 0 1,0 1-1,0-1 0,0 0 0,0 0 0,0 0 1,0 1-1,0-1 0,0 0 0,0 0 0,0 0 0,0 1 1,0-1-1,0 0 0,0 0 0,0 0 0,0 0 0,0 1 1,0-1-1,0 0 0,0 0 0,0 0 0,0 1 1,0-1-1,-1 0 0,1 0 0,0 0 0,0 0 0,0 1 1,0-1-1,0 0 0,0 0 0,-1 0 0,1 0 1,0 0-1,0 0 0,0 0 0,0 1 0,-1-1 0,1 0 1,0 0-1,0 0 0,0 0 0,0 0 0,-1 0 1,1 0-1,0 0 0,0 0 0,0 0 0,-1 0 0,1 0 1,0 0-1,0 0 0,0 0 0,-1 0 0,1 0 0,0 0 1,0-1-1,20 9 41,0-2 1,0-1 0,30 5-1,317 46 726,-126-15-135,-7-1-178,-166-36-474,-66-4-228,1 0-1,0 0 1,-1 0 0,1 0-1,-1 0 1,1-1 0,-1 1-1,1-1 1,-1 0-1,0 1 1,1-1 0,-1 0-1,0 0 1,0-1 0,1 1-1,-1 0 1,0-1 0,0 1-1,0-1 1,-1 0 0,4-3-1,-5 5 136,0 0-1,1 0 1,-1 0-1,0-1 1,0 1-1,0 0 1,1 0-1,-1 0 1,0-1-1,0 1 1,0 0-1,0 0 1,1-1-1,-1 1 1,0 0 0,0 0-1,0-1 1,0 1-1,0 0 1,0-1-1,0 1 1,0 0-1,0 0 1,0-1-1,0 1 1,0 0-1,0-1 1,0 1-1,0 0 1,0 0-1,0-1 1,0 1-1,0 0 1,0-1-1,0 1 1,-1 0-1,1 0 1,0-1-1,0 1 1,0 0 0,0 0-1,-1 0 1,1-1-1,0 1 1,0 0-1,-1 0 1,1 0-1,0-1 1,0 1-1,-1 0 1,1 0-1,0 0 1,0 0-1,-1 0 1,1 0-1,0 0 1,-1 0-1,1 0 1,0 0-1,0 0 1,-1 0-1,1 0 1,0 0-1,-1 0 1,1 0-1,-9 0-3726</inkml:trace>
</inkml:ink>
</file>

<file path=ppt/ink/ink20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4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62 348 9856,'-3'-1'10317,"-3"7"-4272,-11 18-2806,-12 38-4388,27-56 1263,1 0-1,-1 1 1,2-1-1,-1 1 1,1-1-1,0 1 1,0-1-1,0 1 1,1-1-1,0 1 0,1-1 1,-1 0-1,1 1 1,0-1-1,1 0 1,-1 0-1,1 0 1,1-1-1,-1 1 0,1-1 1,8 10-1,-4-10-52,-1 0 0,2 0 1,-1-1-1,0 0 0,1-1 0,0 1 0,0-2 0,11 3 0,75 8 221,-67-14-251,-1 0-1,1-2 0,-1-1 0,1-1 0,-1-1 1,0-1-1,-1-2 0,0-1 0,0 0 1,-1-2-1,32-21 0,-42 24-42,-1-1 0,0 0 0,-1 0 1,0-2-1,-1 1 0,0-2 0,-1 0 0,13-20 0,-18 25 2,0-1 0,-1 0 0,0 0 1,-1 0-1,0-1 0,0 0 0,-1 0 0,-1 0 0,1 0 0,-2 0 0,1 0 0,-1-1 0,-1 1 0,-1-13 0,1 14-3,0 0 0,-1 1 0,0-1 0,-1 0 0,1 1 0,-2 0 0,1-1 0,-1 1 0,-1 0 0,1 0 0,-2 0 0,1 1 0,-1 0 0,0 0-1,0 0 1,-1 0 0,-11-11 0,9 10 5,-1-1 0,1 2 0,-1-1-1,-1 1 1,1 1 0,-1 0 0,0 0-1,-1 1 1,1 0 0,-1 0 0,0 1-1,0 1 1,0 0 0,-22-2 0,27 3 3,-14-2-1,0 1 0,1 1 0,-1 1 0,-1 0 0,1 2 0,0 0 0,0 1 0,1 2 0,-1-1-1,1 2 1,-1 1 0,1 0 0,-29 15 0,40-17-45,-1 0 1,1 1-1,0 0 1,0 0-1,1 1 0,-1 0 1,-11 13-1,16-15-30,0-1-1,1 1 1,-1 0 0,1 0-1,0 1 1,0-1 0,0 0-1,1 1 1,-1-1 0,1 1-1,0-1 1,0 1 0,1 0-1,0-1 1,0 9-1,0-9-86,1 1-1,-1-1 0,1 0 0,0 0 0,1 0 0,-1 0 0,1 0 0,0 0 1,-1 0-1,2-1 0,-1 1 0,0 0 0,1-1 0,0 0 0,0 0 1,0 0-1,0 0 0,0 0 0,0 0 0,1-1 0,-1 0 0,1 0 0,0 0 1,5 2-1,5 5-601,50 29-3092</inkml:trace>
</inkml:ink>
</file>

<file path=ppt/ink/ink20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5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3 339 8192,'0'0'223,"-1"1"1,1 0 0,0 0-1,-1 0 1,1 0 0,0 0-1,0 0 1,0 0 0,0 0-1,0 0 1,0-1 0,0 1-1,0 0 1,0 0 0,0 0-1,0 0 1,1 0-1,-1 0 1,0 0 0,1 0-1,-1 0 1,0-1 0,1 1-1,0 0 1,-1 0 0,1-1-1,-1 1 1,1 0 0,1 0-1,0 1 326,1 0 0,0 0 0,0 0 0,0-1 0,0 1-1,1-1 1,-1 0 0,5 1 0,64 7 2178,-71-8-2768,20-3 139,1 0 0,0-1 0,0-1-1,-1-1 1,0 0 0,30-13 0,-6 3 369,-27 8-278,0 0 0,-1 0-1,0-2 1,0 0-1,24-18 1,-33 21-96,1-1 0,-1 0 0,0 0 0,-1-1 0,1 0 0,-2 0 0,1-1 0,-1 0 0,0 0 0,8-19 0,-13 26-68,0 0 0,-1 0 0,1 0 0,0-1 0,-1 1 0,0 0 0,1 0 0,-1 0 0,0-1 0,0 1 0,0 0 0,0 0 0,-1-1 0,1 1 0,-1 0 0,1 0 0,-1 0 0,0 0 0,1 0 0,-1 0 0,0 0 0,-1 0 0,1 0 0,0 0 0,0 0 0,-1 0 1,1 1-1,-1-1 0,0 1 0,1-1 0,-1 1 0,0 0 0,-2-2 0,-6-2 53,0 0 1,-1 1-1,0 0 1,1 1-1,-16-3 1,8 2 28,13 2-82,0 1-1,0 0 1,-1 1-1,1-1 0,-1 1 1,1 0-1,0 1 1,-1-1-1,1 1 1,0 0-1,-1 0 1,1 1-1,0 0 1,0 0-1,0 0 1,0 0-1,0 1 0,1-1 1,-7 6-1,5-3 11,0 1-1,1-1 0,0 1 0,0-1 1,0 2-1,1-1 0,0 0 0,0 1 0,1 0 1,0 0-1,0 0 0,0 0 0,1 0 1,-2 10-1,2-3-16,1 0 1,0 0-1,1 0 0,0 0 1,1 0-1,1 0 1,0 0-1,1 0 0,1-1 1,0 1-1,1-1 0,0 0 1,1 0-1,0-1 1,1 0-1,1 0 0,-1 0 1,2-1-1,0 0 1,0-1-1,1 0 0,0 0 1,1-1-1,0-1 1,0 1-1,1-2 0,0 0 1,23 10-1,-17-10-20,0 0 0,1-1 0,0-1 0,0-1 0,0-1 1,1 0-1,-1-2 0,1 0 0,34-3 0,-44 1-10,0 0 0,-1-1 1,1 0-1,-1-1 0,1 0 0,-1-1 1,0 1-1,0-2 0,-1 1 1,1-1-1,-1-1 0,0 1 0,0-1 1,-1-1-1,1 0 0,-1 0 0,-1 0 1,0-1-1,0 1 0,0-2 1,8-15-1,-4 1-10,0 1 1,-2-2 0,11-43-1,-21 53 193,-4 13 37,4 2-172,1 1-1,0-1 1,0 0-1,0 0 1,0 1-1,0-1 0,0 1 1,0-1-1,1 0 1,-1 1-1,0 0 1,1-1-1,-1 1 0,1-1 1,0 1-1,-1 2 1,0 2-21,1 0 1,-1-1 0,1 1 0,0 0-1,0 0 1,1 0 0,-1 0-1,2-1 1,-1 1 0,0 0-1,1-1 1,0 1 0,0-1-1,1 0 1,0 0 0,0 1-1,0-2 1,0 1 0,1 0-1,-1-1 1,1 1 0,0-1 0,1 0-1,-1-1 1,1 1 0,0-1-1,0 0 1,0 0 0,0 0-1,0-1 1,1 1 0,-1-1-1,11 2 1,6 0 5,0-1 1,0 0-1,0-2 0,0 0 1,1-2-1,-1-1 0,0 0 1,37-10-1,-21 1 17,0-2 1,-1-1-1,-1-2 1,36-22-1,-14-2-89,-54 37 42,-1 0 0,1 0 0,-1-1-1,0 1 1,0-1 0,-1 0 0,1 0 0,-1 0-1,0 0 1,0 0 0,0 0 0,2-9-1,-3 7-16,-1 1-1,0-1 1,0 1 0,0 0-1,0-1 1,-1 1-1,0-1 1,0 1-1,-1 0 1,0 0-1,0 0 1,-4-9-1,0 2-63,-2 1 0,1-1 0,-16-15 0,12 14 27,-1 1-1,-1 0 0,0 1 1,0 0-1,-1 1 0,-1 1 1,-20-10-1,27 14 40,-5-2-17,-1 0-1,1 1 1,-1 1-1,0 0 1,0 1-1,0 0 1,-1 1-1,1 1 1,-1 0-1,0 1 1,1 1-1,-1 0 1,0 1-1,0 0 1,1 2-1,-1-1 1,-21 8-1,19-4-8,1 0-1,-1 1 0,1 1 0,0 0 0,1 1 0,0 1 0,0 1 1,1 0-1,1 0 0,0 2 0,0-1 0,-15 22 0,25-29-88,-1 1-1,1 0 1,0 0 0,1 0-1,0 0 1,0 0-1,0 0 1,1 1 0,-1-1-1,2 1 1,-1-1-1,1 1 1,0-1 0,0 1-1,1-1 1,-1 1 0,2-1-1,-1 1 1,1-1-1,0 0 1,0 1 0,6 9-1,-5-10-283,1-1-1,-1 0 0,2 0 1,-1 0-1,0 0 1,1-1-1,0 1 0,0-1 1,0-1-1,0 1 1,1-1-1,0 0 0,-1 0 1,1 0-1,12 3 0,52 4-3031,-7-4-1</inkml:trace>
</inkml:ink>
</file>

<file path=ppt/ink/ink20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6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10368,'-1'1'166,"-1"-1"0,1 1 1,0-1-1,0 1 1,0-1-1,0 1 0,0 0 1,1 0-1,-1-1 1,0 1-1,0 0 0,0 0 1,1 0-1,-1 0 1,0 0-1,1 0 0,-1 0 1,1 0-1,-1 0 1,1 0-1,-1 0 0,1 0 1,0 0-1,-1 2 1,1 23 253,2 1 1283,-5 7 4920,1-18-5346,-2 3-693,2 1 0,0 39 0,8 12 120,4 0 0,25 98 0,63 241 768,-64-273-913,57 274 503,-87-388-1229,-1 0-1,0 1 1,-2-1-1,-1 1 0,-1 0 1,-4 23-1,4-43-108,-2 7-541,3-11 759,0 0 0,0 1 0,0-1 0,0 0 0,-1 0 0,1 0 0,0 0 0,0 0 0,0 0 0,0 0 0,0 0 0,0 0 0,-1 0 0,1 0 0,0 0 0,0 0 0,0 0 0,0 0 0,0 0 0,-1 0 0,1 0 0,0 0 0,0 0 0,0 0 0,0 0 0,0 0 0,0 0 0,-1 0 0,1 0 0,0 0 0,0 0 0,0 0 0,0 0 0,0 0 0,0-1 0,-1 1 0,1 0 0,0 0 0,0 0 0,0 0 0,0 0 0,0 0 0,0 0 0,0-1-1,0 1 1,0 0 0,0 0 0,0 0 0,0 0 0,0 0 0,0 0 0,0-1 0,0 1 0,0 0 0,0 0 0,0 0 0,0 0 0,0 0 0,0-1 0,0 1 0,0 0 0,0 0 0,0 0 0,0 0 0,-4-12-3910</inkml:trace>
</inkml:ink>
</file>

<file path=ppt/ink/ink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3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437 10 3200,'-4'-2'209,"1"0"1,-1 1-1,0 0 1,1 0-1,-1 0 1,0 0-1,0 1 1,0-1-1,1 1 1,-1 0-1,0 0 1,0 0-1,0 1 1,0 0-1,1-1 1,-1 1-1,0 0 1,-6 3-1,-4 0-264,-79 19 1461,45-12-1050,1 2 1,-67 27-1,111-39-340,1 0 1,-1 0-1,1 0 1,-1 0-1,1 1 0,0-1 1,0 1-1,0 0 1,0 0-1,0-1 1,0 1-1,0 0 1,0 1-1,1-1 1,-1 0-1,1 0 0,0 1 1,-1-1-1,1 1 1,0-1-1,1 1 1,-1-1-1,0 1 1,0 3-1,1-3-2,1-1 1,-1 1-1,1 0 0,-1-1 0,1 1 1,0-1-1,0 1 0,0-1 0,1 1 1,-1-1-1,0 0 0,1 1 1,0-1-1,-1 0 0,1 0 0,0 0 1,0-1-1,0 1 0,0 0 0,0-1 1,1 1-1,-1-1 0,0 0 0,3 2 1,27 10 135,0-1 1,1-2-1,53 11 0,-42-12 38,161 28 489,-132-27-192,0 3 1,98 32-1,-164-43-412,0 1 0,0 0-1,0 0 1,0 1 0,0 0-1,-1 0 1,0 0 0,0 1-1,8 8 1,-12-11-52,-1 0 0,1 0 1,-1-1-1,0 1 0,0 1 1,0-1-1,0 0 0,0 0 1,-1 0-1,1 0 0,-1 1 0,1-1 1,-1 0-1,0 1 0,0-1 1,0 0-1,0 1 0,0-1 0,0 0 1,-1 1-1,1-1 0,-1 0 1,1 0-1,-1 0 0,0 1 1,0-1-1,0 0 0,0 0 0,-1 0 1,1 0-1,0-1 0,-1 1 1,-2 3-1,-2 1 25,-1 0 0,1 0 0,-1-1-1,0 0 1,0 0 0,-1-1 0,1 1 0,-13 3 0,-69 23 172,64-23-209,-11 4-73,0-2 0,-1-1 0,0-2 0,0-2 0,0-1 0,-1-1 0,0-3 0,0-1 0,-40-7 0,83 9-624,0-1 0,-1 0 0,1 0 0,0-1 0,0 1 0,0-1 0,8-2 0,25-18-1253</inkml:trace>
</inkml:ink>
</file>

<file path=ppt/ink/ink20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6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4 315 11264,'0'1'190,"-1"-1"0,1 1 1,-1 0-1,1-1 0,0 1 1,0-1-1,-1 1 0,1-1 1,0 1-1,0 0 0,0-1 0,-1 1 1,1 0-1,0-1 0,0 1 1,0 0-1,0-1 0,0 1 1,0 0-1,1-1 0,-1 1 1,0-1-1,0 1 0,0 0 1,1-1-1,-1 1 0,0-1 1,0 1-1,1 0 0,0 0 0,13 18 320,-12-16 440,7 10 1638,15 20 1319,17 11-2533,-38-40-1365,1-1 1,0 0 0,0 0-1,0 0 1,1-1 0,-1 1-1,1-1 1,-1 0 0,1 0 0,0-1-1,0 1 1,0-1 0,-1 0-1,1 0 1,0-1 0,0 0-1,6 0 1,5-4 130,0 0 0,-1-1-1,1-1 1,-1 0 0,0-1 0,-1-1 0,0 0 0,15-12-1,-11 7-13,-1 0 0,0-2 0,-1 0 0,-1 0 0,0-2 0,-1 0 0,-1 0-1,0-2 1,19-36 0,-28 49-98,-1-1 0,1 1 0,-1-1 0,-1 0 0,1 0 1,-1 0-1,0 0 0,0 0 0,-1 0 0,0-1 0,-1 1 0,1 0 0,-1-1 0,-1 1 0,1 0 0,-1-1 0,-1 1 0,-2-10 0,2 13-3,1-1-1,-1 1 1,-1 0-1,1 0 0,0 0 1,-1 0-1,0 1 0,0-1 1,0 1-1,0 0 1,-1-1-1,1 2 0,-1-1 1,0 0-1,0 1 1,0-1-1,0 1 0,0 0 1,-1 1-1,1-1 0,0 1 1,-1 0-1,1 0 1,-1 0-1,1 0 0,-1 1 1,0 0-1,1 0 0,-1 0 1,0 0-1,1 1 1,-1 0-1,1 0 0,-7 3 1,3-1-7,2 0 0,-1 1 0,0 0 0,1 0 0,0 0 0,0 1 0,0 0 0,0 0 0,1 1-1,0 0 1,0 0 0,0 0 0,1 0 0,0 1 0,0-1 0,1 1 0,0 0 0,0 1 0,0-1 0,1 0 0,0 1 0,1-1 0,0 1 0,0-1 0,0 1 0,1 9 0,0-6 3,1 0-1,-1 0 1,2 0-1,0 0 1,0-1-1,1 1 0,0-1 1,1 1-1,0-1 1,0 0-1,1 0 1,1-1-1,0 0 1,0 0-1,1 0 1,0 0-1,0-1 1,11 9-1,-3-6-431,0 0 0,0-1 0,1-1 0,0-1-1,1 0 1,0-1 0,0-1 0,1 0 0,32 5 0,-40-9 107,-1-1 1,1 0 0,0-1 0,0 0 0,0-1-1,0 0 1,0 0 0,-1-1 0,1 0 0,0-1-1,-1 0 1,0-1 0,0 0 0,0 0 0,0-1-1,-1 0 1,1 0 0,-1-1 0,11-11 0,20-20-3559</inkml:trace>
</inkml:ink>
</file>

<file path=ppt/ink/ink20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7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68 15232,'0'39'7551,"103"11"-10495,-80-41 14080,57 4-11648,-20-3 128,54-36-1280,-30 6 0,35-28 128,-22 21 128,-17-12-2432,-17 11 1</inkml:trace>
</inkml:ink>
</file>

<file path=ppt/ink/ink20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7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9600,'0'4'4736,"5"22"-2688,-5-20 4735,0 28-6271,0-10 128,9 32-128,-4-14 128,18 8-1024,-9-6 128,15-4 128,-6-14 128,9-13-896,-4-3 128,-4-36-2432,-5 10 128</inkml:trace>
</inkml:ink>
</file>

<file path=ppt/ink/ink20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7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10752,'25'0'5376,"-2"3"-15104,-14-3 8448,0 0 128,1 0 0</inkml:trace>
</inkml:ink>
</file>

<file path=ppt/ink/ink20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8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1012 7808,'9'0'814,"0"0"1,0 0-1,0 0 1,0-1-1,0-1 1,0 1 0,0-2-1,-1 1 1,1-1-1,-1 0 1,0-1-1,0 0 1,10-7-1,44-29 2868,-12 1-4154,-14 7 724,-1-2 1,-2-2-1,-2-1 0,-1-1 1,35-60-1,-52 78-115,-2 0-1,0 0 1,-2-1-1,0 0 1,-1 0-1,-2-1 1,0 0 0,-1-1-1,-1 1 1,-1-1-1,-1 0 1,-1 1-1,-1-1 1,-4-27-1,2 36-100,-1 1 0,0 0 0,0 0 0,-2 0-1,0 0 1,0 1 0,-1-1 0,0 1 0,-1 1 0,-1-1-1,0 1 1,0 1 0,-1 0 0,-1 0 0,1 0 0,-2 1-1,1 1 1,-1 0 0,0 0 0,-1 1 0,0 0 0,0 1-1,0 1 1,-14-5 0,16 7-7,-1 0 0,1 1 0,-1 0 0,1 1 0,-1 0 0,0 0 0,1 1 0,-1 1 0,0 0 0,1 0 0,-1 1 0,1 1 0,-13 3 0,11-3 11,0 1 1,0 0 0,1 1 0,-1 0 0,1 0 0,0 2 0,1-1 0,0 1-1,0 1 1,0 0 0,-16 16 0,15-13 0,1 1 1,-1-1-1,2 2 0,0-1 0,0 2 1,1-1-1,-8 19 0,7-6-1,0 0 0,1 1 1,-4 37-1,5-18-9,3 0-1,1 1 1,3 0 0,2-1 0,11 70 0,0-43 42,4 0 1,46 128-1,-55-181-150,0 0 1,1-1-1,1 0 0,16 22 0,-24-37-94,1-1-1,-1 0 0,1 0 1,0 0-1,0 0 1,0 0-1,0 0 0,1-1 1,-1 1-1,1-1 1,-1 0-1,1 0 0,0-1 1,0 1-1,0-1 1,0 1-1,0-1 1,0-1-1,0 1 0,0 0 1,0-1-1,9 0 1,40 3-3307</inkml:trace>
</inkml:ink>
</file>

<file path=ppt/ink/ink20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9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7 537 9600,'0'0'55,"0"0"1,-1 0-1,1 0 1,0 0-1,0 0 0,0 0 1,-1 0-1,1 0 1,0 0-1,0 0 1,0 0-1,-1 0 1,1 0-1,0 0 1,0 0-1,0 0 1,-1 0-1,1 0 1,0 0-1,0-1 0,0 1 1,0 0-1,-1 0 1,1 0-1,0 0 1,0 0-1,0 0 1,0-1-1,0 1 1,0 0-1,-1 0 1,1 0-1,0 0 1,0-1-1,0 1 0,0 0 1,0 0-1,0 0 1,0-1-1,0 1 1,0 0-1,0 0 1,0 0-1,0-1 1,0 1-1,0 0 1,0 0-1,0 0 0,0-1 1,0 1-1,0 0 1,0 0-1,0 0 1,0 0-1,1-1 1,4-22 4219,17-33 2622,-18 47-6456,98-211 2114,-85 189-2012,2 1 0,1 0 0,2 2 0,43-46-1,-63 71-520,0 1 0,0 0 0,1-1 0,-1 1 0,0 0 0,1 0-1,-1 1 1,1-1 0,0 1 0,0-1 0,-1 1 0,1 0 0,0 0 0,0 0-1,0 0 1,0 0 0,1 1 0,-1-1 0,0 1 0,0 0 0,0 0-1,0 0 1,0 1 0,0-1 0,0 1 0,0-1 0,0 1 0,0 0 0,0 0-1,0 1 1,0-1 0,0 0 0,-1 1 0,1 0 0,0 0 0,-1 0-1,0 0 1,1 0 0,2 3 0,41 38-43,-1 2-1,43 57 1,-70-78 12,-2 0 0,0 0 0,-1 2 0,-2 0-1,-1 1 1,15 45 0,-25-66 9,0 0 0,0 1 0,-1 0 0,1-1 0,-2 1 0,1 0 0,-1 0 0,0 0 0,0-1 0,-1 1 0,0 0 0,0 0 0,0-1 0,-3 8 0,4-14-2,0 0 0,-1 0 0,1 1 1,0-1-1,0 0 0,0 1 0,0-1 0,0 0 0,-1 0 0,1 1 1,0-1-1,0 0 0,0 0 0,-1 1 0,1-1 0,0 0 0,0 0 1,-1 1-1,1-1 0,0 0 0,0 0 0,-1 0 0,1 0 0,0 0 1,-1 0-1,1 1 0,0-1 0,-1 0 0,1 0 0,0 0 0,0 0 1,-1 0-1,1 0 0,0 0 0,-1 0 0,1 0 0,0 0 0,-1 0 1,0-1-1,-8-12-150,0-20-113,6 6 178,2 1 0,2 0 0,0-1 0,1 1 0,2 0 0,1 0 0,0 0 0,2 1-1,1 0 1,2 0 0,15-31 0,-21 48 68,0 1 0,0 0 1,0 0-1,0 0 0,1 0 0,1 1 0,-1 0 0,1 0 1,0 1-1,0-1 0,10-6 0,-12 10 18,1 0-1,-1 0 1,0 0 0,1 0-1,-1 1 1,1 0-1,0 0 1,-1 0 0,1 1-1,0-1 1,0 1 0,-1 0-1,1 0 1,0 1 0,-1 0-1,1 0 1,0 0 0,-1 0-1,1 0 1,-1 1 0,7 3-1,1 2 21,-1 0 0,1 0 0,-2 1 0,1 1 0,-1 0 0,0 0 0,-1 1-1,0 0 1,-1 1 0,14 22 0,-4-2-7,-1 1 0,-2 1 0,11 36 0,-21-44-90,-1-1 0,2 43-1,-5-95-65,1 0 0,1 1-1,2-1 1,1 1-1,1 0 1,1 0 0,16-37-1,-17 48 155,1 0 0,0 1 1,1 0-1,1 0 0,0 1 0,1 0 0,1 1 0,0 1 0,0-1 0,1 2 0,1 0 0,28-18 0,-37 26 31,1 1 0,-1 0 0,0 0 0,1 0 0,-1 1-1,1 0 1,-1 0 0,1 0 0,-1 0 0,1 1-1,0 0 1,-1 0 0,1 1 0,7 1 0,-4 1 17,0-1-1,0 1 1,-1 1 0,0 0 0,1 0-1,-1 1 1,-1 0 0,10 7 0,2 4 9,-1 2 0,-1 0 1,0 1-1,-1 1 0,21 34 0,-29-42-86,-1 1-1,-1 0 0,0 0 1,-1 1-1,0-1 0,-1 1 1,0 0-1,-1 1 0,-1-1 1,0 0-1,-1 1 0,-2 25 0,-7-6-1174,3-19-705,4-12-1301,1-3-384</inkml:trace>
</inkml:ink>
</file>

<file path=ppt/ink/ink20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19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109 267 8192,'0'3'623,"0"-1"1,0 1-1,0 0 1,0 0-1,0-1 1,0 1-1,1 0 0,-1 0 1,1-1-1,0 1 1,0-1-1,0 1 1,0 0-1,1-1 1,1 4-1,30 44 5940,-17-28-6440,-9-12 53,1 0 1,0 0 0,0-1 0,1 0-1,0 0 1,1-1 0,0 0 0,0-1-1,1 0 1,0-1 0,0 0 0,0-1-1,1 0 1,-1 0 0,1-1 0,1-1-1,-1 0 1,0-1 0,1 0 0,17 0-1,-14-2-16,0 0 0,0-1 0,0-1 0,0 0 0,0-1 0,0-1 0,-1-1 0,0 0 0,0 0 0,0-2 0,-1 0 0,1-1 0,-2 0 0,1-1 0,18-16 0,-25 19-121,-1 0 0,0-1 0,0 0 0,0 0 0,-1-1-1,0 0 1,-1 0 0,1 0 0,-1 0 0,-1 0 0,0-1-1,0 0 1,2-15 0,-4 17-30,0 0-1,-1-1 0,0 1 1,-1-1-1,1 1 1,-2 0-1,1-1 1,-1 1-1,0 0 0,0 0 1,-1 0-1,0 0 1,0 0-1,0 1 1,-1-1-1,0 1 1,-1 0-1,-6-7 0,-1-1-17,0 1-1,-1 1 1,-1 0-1,0 1 1,-1 0-1,0 1 1,0 1 0,-22-10-1,7 8 6,-1 1-1,0 2 1,-1 1 0,0 1 0,0 2-1,-47 0 1,59 4-148,0 1 0,0 1 0,0 0 0,0 2 0,-24 8-1,34-9-102,1 1-1,-1 0 0,1 0 1,0 1-1,0 0 0,0 1 1,1 0-1,0 1 0,0-1 1,1 1-1,-8 9 0,13-13-98,0 0 0,0 0 0,1 0 0,-1 0 0,1 0 0,0 0 0,0 1 0,0-1-1,-1 7 1,-4 26-3614</inkml:trace>
</inkml:ink>
</file>

<file path=ppt/ink/ink20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0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46 279 7936,'-9'-1'7202,"-2"2"1518,-2 15-7171,11-11-1464,0 1-1,0-1 1,0 1-1,1 0 1,0 0-1,0 0 1,0 0-1,1 0 1,0 0-1,0 0 0,0 0 1,1 0-1,0 0 1,0-1-1,1 1 1,-1 0-1,1 0 1,1-1-1,-1 1 1,1-1-1,0 0 1,0 0-1,0 0 1,6 7-1,-6-9-50,0 0-1,0 1 0,0-1 1,0 0-1,0 0 0,1-1 1,-1 1-1,1-1 0,0 0 1,0 0-1,0 0 0,0 0 1,0-1-1,0 1 0,1-1 1,-1 0-1,9 1 0,5 1 28,-8 0-30,1-2-1,-1 1 0,1-1 0,0-1 0,-1 0 0,1 0 0,0-1 0,-1-1 0,1 0 0,-1 0 0,13-5 0,-11 4-7,11-3 52,1-1 0,-1-2-1,0 0 1,-1-1 0,0-1-1,0-1 1,-2-1 0,1-1-1,20-19 1,-21 16 21,-1 0 0,-1-1 0,-1 0 0,-1-2 0,0 0 0,-2-1 0,16-29 0,-28 47-87,0 0 0,-1-1 0,0 1 0,1 0 0,-2 0-1,1-1 1,0 1 0,0-1 0,-1 1 0,0-1 0,0 1 0,0-1 0,0 1 0,0 0-1,-1-1 1,1 1 0,-1-1 0,0 1 0,0 0 0,0-1 0,-1 1 0,1 0 0,-1 0-1,0 0 1,0 0 0,0 0 0,0 1 0,0-1 0,-1 0 0,1 1 0,-1 0 0,1-1-1,-1 1 1,0 0 0,-5-2 0,-6-4 23,-1 0 0,1 1 0,-2 1 0,1 1 0,-32-8 0,24 9-68,0 0-1,0 2 0,0 0 1,0 2-1,0 0 1,-36 7-1,38-5-59,1 1 0,0 2 0,0 0 0,0 1 0,1 0 0,0 2 0,-26 14 0,32-15-82,0 0 1,0 1-1,1 0 0,-17 16 1,25-20 33,0 0 1,1 0 0,-1 0 0,1 0 0,0 0 0,1 1 0,-1 0 0,1-1-1,0 1 1,0 0 0,0 0 0,0 0 0,1 0 0,0 1 0,-1 9 0,2-10-119,1 0 1,-1 0 0,1 0 0,0 0 0,0 0 0,0 0-1,1 0 1,0-1 0,0 1 0,0-1 0,0 1 0,1-1 0,-1 0-1,1 0 1,6 7 0,-1-3-433,0-1 1,0 1-1,1-1 0,0-1 0,15 9 0,31 15-2889</inkml:trace>
</inkml:ink>
</file>

<file path=ppt/ink/ink20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0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8064,'0'31'9572,"-1"3"-3787,-1 38-2193,0 71-4472,-5 49 1013,0-34 885,20 368 902,0-454-1492,-11-68-401,-1 0 0,0 0 0,1 0 0,0 0 0,0-1 0,0 1 0,0 0 0,1-1 0,-1 0 0,1 1 0,0-1 0,0 0-1,0 0 1,5 3 0,-4-4-33,1 0 0,-1-1-1,0 1 1,1-1-1,-1 0 1,1 0 0,0 0-1,-1-1 1,1 1-1,0-1 1,0 0 0,-1-1-1,1 1 1,0-1 0,-1 0-1,1 0 1,-1 0-1,1-1 1,6-3 0,10-5-238,-1 0 0,35-26 1,-24 16-8,-12 7 65,-1-1-1,0-1 0,-1-1 1,0 0-1,25-34 1,57-96 46,-91 135 179,-2 1 303,-7 14 154,-9 26 14,8-20-435,0 0 0,1 0-1,1 0 1,0 0 0,0 1 0,1-1-1,0 0 1,0 0 0,1 0 0,1 0-1,0 0 1,0-1 0,1 1 0,0-1-1,1 0 1,0 0 0,7 10-1,-7-12-60,1-1-1,-1 1 1,1-1 0,1-1-1,-1 1 1,1-1-1,0 0 1,0 0-1,0-1 1,1 0-1,0 0 1,-1-1-1,1 0 1,1-1-1,-1 1 1,0-1-1,0-1 1,1 0-1,-1 0 1,1 0-1,8-2 1,18-4 23,0-2 0,0-1 1,33-13-1,-57 17-55,0 0-1,-1-1 1,0-1 0,0 0 0,0 0-1,-1 0 1,0-1 0,0-1 0,0 0-1,-1 0 1,-1 0 0,1-1-1,-1 0 1,-1-1 0,0 0 0,0 0-1,-1 0 1,0 0 0,0-1-1,-1 0 1,-1 0 0,0 0 0,-1 0-1,0-1 1,0 1 0,-1-1-1,-1-18 1,-7 16 168,7 14-142,-1 0 0,0 0-1,1 1 1,-1-1 0,0 0 0,0 1 0,1-1-1,-1 1 1,1-1 0,-1 1 0,0-1 0,1 1-1,-1-1 1,1 1 0,-1-1 0,1 1 0,-1 0-1,1-1 1,0 1 0,-1 0 0,1-1 0,0 1-1,-1 0 1,1-1 0,0 1 0,0 0 0,0 0-1,0-1 1,0 2 0,-3 10 66,0-1 0,1 1 0,0 0 0,1 0 0,1-1 0,0 1 0,0 0 0,2 0 0,-1 0 0,1-1 0,1 1 0,0-1-1,0 1 1,10 19 0,-9-21-159,1 0 0,0-1-1,0 1 1,0-1 0,1 0-1,1-1 1,0 1 0,0-1-1,0-1 1,1 1 0,0-1-1,1-1 1,-1 1 0,1-2-1,1 1 1,-1-1 0,11 4-1,-14-7-910,-1 0-1,1-1 0,-1 0 0,1 0 0,-1 0 1,1 0-1,0-1 0,0 0 0,-1-1 0,9 0 0,6-1-2970</inkml:trace>
</inkml:ink>
</file>

<file path=ppt/ink/ink20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1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1198 7296,'4'1'923,"1"0"1,-1 0 0,0 0 0,0-1-1,1 0 1,-1 1 0,0-1-1,1-1 1,4 0 0,50-13 2266,-20 0-2364,38-19 0,-54 21-192,0-1 1,0-1-1,31-27 0,-37 28-355,18-14 155,-1-2 0,-1-2 0,-1-1-1,-2-1 1,35-50 0,-42 52-284,-2 0 0,0-2-1,19-45 1,-32 61-126,-1 0-1,-1-1 0,-1 0 0,-1 0 1,0-1-1,-1 1 0,-1-1 0,-1 0 1,-2-24-1,-3 16-32,-1 1 1,-1 0-1,-1 1 1,-1 0-1,-2 0 1,0 0-1,-2 2 1,0-1-1,-27-35 0,30 46 8,0 1-1,-1 1 0,-1 0 0,0 0 0,0 1 0,-1 1 0,0 0 0,-1 0 0,0 1 0,-20-9 0,23 12 2,-1 1 0,0 0 0,1 0 0,-1 1 0,-1 1 0,1 0 0,0 0 0,0 1 0,-1 1 0,1 0 0,0 0 0,-22 4 0,22-2 10,0 0 0,0 0 0,0 1 0,0 0 0,0 1 0,1 0 0,0 1 0,0 0 0,0 0 0,1 1 0,-1 0 0,1 1 0,1 0 0,-9 9-1,6-6 29,1 0 0,0 1-1,1 0 1,0 0-1,1 1 1,0 1 0,1-1-1,0 1 1,1 0-1,1 1 1,0-1-1,-4 17 1,6-21-15,-6 21 101,0 1 0,2-1 0,2 1-1,0 1 1,3-1 0,0 0 0,2 1-1,1-1 1,10 57 0,9 14 398,64 184 1,15-44-284,-39-101-1054,-57-135 558,8 24-55,-11-29 184,1 0 0,-1 0-1,0 0 1,1 0 0,-1 0-1,0 0 1,0 0 0,0 0-1,0 0 1,0 0 0,0 0-1,0 0 1,0 0 0,0 0-1,0 0 1,-1 0 0,1 0-1,0 0 1,-1 0 0,1 0 0,-1 1-1,1-2 45,-1 0-1,1 0 1,0 0-1,0 0 1,-1 0-1,1 0 1,0 0-1,0 0 1,-1 0-1,1 0 1,0 0-1,0 0 1,-1-1-1,1 1 1,0 0-1,0 0 1,0 0-1,-1 0 1,1 0-1,0 0 1,0-1-1,0 1 1,-1 0-1,1 0 1,0 0-1,0-1 1,0 1-1,0 0 1,0 0-1,-1 0 1,1-1-1,0 1 1,0 0-1,0 0 1,0-1-1,0 1 1,0 0-1,0 0 1,0-1-1,0 1 1,0 0-1,0 0 1,0-1-1,0 1 1,0 0-1,0 0 1,0-1-1,0 1 1,0 0-1,0 0 1,1 0-1,-1-1 1,0 1-1,0 0 1,0 0-1,0 0 1,0-1-1,1 1 1,-1-3-669,0-13-2981</inkml:trace>
</inkml:ink>
</file>

<file path=ppt/ink/ink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4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323 25 1536,'-1'0'95,"1"0"1,0 0 0,-1-1-1,1 1 1,0 0-1,-1 0 1,1-1-1,-1 1 1,1 0-1,0 0 1,0-1 0,-1 1-1,1 0 1,0-1-1,-1 1 1,1-1-1,0 1 1,0 0-1,0-1 1,0 1-1,-1-1 1,1 1 0,0 0-1,0-1 1,0 1-1,0-1 1,0 1-1,0-1 1,0 1-1,0 0 1,0-2-1,-4-9 1745,3 11-1847,1-1-1,-1 1 1,0 0 0,1 0-1,-1 0 1,0 0 0,0 0 0,1 0-1,-1 0 1,0 0 0,0 0-1,1 1 1,-1-1 0,0 0-1,1 0 1,-1 0 0,0 1 0,1-1-1,-1 1 1,1-1 0,-1 0-1,0 1 1,1-1 0,-1 1-1,-15 8 582,-1 0 0,-31 10 0,31-12-209,0 0 0,-32 18-1,43-22-295,-12 8 133,1 0 0,1 1 0,-1 1 0,2 0-1,-17 19 1,31-31-195,0 0 0,0 0 0,1 0-1,-1 0 1,0 0 0,0 0 0,1 0-1,-1 0 1,1 0 0,-1 1 0,1-1-1,-1 0 1,1 0 0,0 0 0,0 1 0,-1-1-1,1 0 1,0 0 0,0 1 0,0-1-1,0 0 1,1 0 0,-1 1 0,0-1-1,0 0 1,1 0 0,-1 1 0,1-1-1,-1 0 1,1 0 0,-1 0 0,1 0-1,0 0 1,0 0 0,-1 0 0,1 0-1,0 0 1,0 0 0,0 0 0,0-1-1,0 1 1,1 0 0,6 4 3,0-1 1,0 0-1,0-1 1,17 5-1,-14-4 53,230 55 555,-187-50-383,0 3 0,-1 2-1,0 3 1,84 38 0,-125-49-162,0 0 1,-1 1-1,0 0 1,0 1-1,-1 0 0,0 1 1,0 1-1,10 11 1,-20-20-60,1 1 0,0-1-1,0 1 1,-1-1 0,1 1 0,0-1 0,-1 1-1,0 0 1,1-1 0,-1 1 0,0 0 0,0-1-1,0 1 1,0 0 0,0-1 0,0 1 0,0 0-1,-1-1 1,1 1 0,-1-1 0,1 1 0,-1 0-1,0-1 1,1 1 0,-1-1 0,0 1 0,0-1-1,0 0 1,0 1 0,0-1 0,0 0 0,-1 0 0,-1 2-1,-5 4 54,0-1-1,0 1 1,-19 9-1,24-15-54,-16 11 60,0-2 0,-1-1 0,0 0 0,-1-2 0,0 0 0,-28 5 1,34-10-48,1 0 1,-1-2 0,1 0 0,-1 0 0,1-1 0,-1-1-1,1 0 1,0-1 0,-1-1 0,-18-7 0,10 4-7,18 6-172,0 0 0,1 0 0,-1-1 0,1 0 0,-1 1 0,1-2 0,0 1 0,0 0 0,0-1 0,-4-3 0,7 6 91,1 0 1,0-1-1,-1 1 0,1 0 1,0-1-1,0 1 1,0 0-1,-1-1 0,1 1 1,0 0-1,0-1 0,0 1 1,0 0-1,-1-1 1,1 1-1,0-1 0,0 1 1,0 0-1,0-1 0,0 1 1,0-1-1,0 1 0,0 0 1,0-1-1,0 1 1,1 0-1,-1-1 0,0 1 1,0-1-1,0 1 0,0 0 1,1-1-1,-1 0 1,15-8-1491,27-1-660,-35 9 1671,34-10-1272</inkml:trace>
</inkml:ink>
</file>

<file path=ppt/ink/ink20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2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1 269 10624,'0'5'2804,"0"14"5791,1 0-4364,-1-14-4174,1-1 0,0 1 0,0-1-1,0 0 1,1 1 0,0-1 0,-1 0 0,1 0 0,1 0 0,-1 0-1,0-1 1,1 1 0,0 0 0,0-1 0,0 0 0,0 0 0,1 0-1,-1 0 1,5 3 0,13 8 72,1-1 1,0 0-1,1-2 0,0 0 0,1-2 0,0 0 0,0-2 1,1-1-1,0 0 0,0-2 0,0-1 0,0-1 1,1-1-1,-1-2 0,1 0 0,-1-2 0,49-10 0,-63 10-72,0 0 0,0-1 0,-1 0 0,1-1 0,-1 0 0,0 0 0,0-1 0,0 0-1,-1-1 1,0 0 0,-1-1 0,1 0 0,-1 0 0,10-14 0,-13 12-29,1 0 1,-2 0-1,1 0 1,-2-1-1,1 1 0,-1-1 1,-1 0-1,0 0 1,-1 0-1,0 0 1,0 0-1,-1 0 1,-1 0-1,-3-21 0,2 23-13,0 1-1,-1 0 0,1 0 1,-2 0-1,1 0 1,-1 1-1,-1 0 0,1-1 1,-1 1-1,0 1 0,-1-1 1,0 1-1,0 0 0,-13-10 1,7 5 4,4 4-10,0 0 0,-1 0-1,0 1 1,0 0 0,-1 1 0,1 0 0,-1 0-1,0 1 1,0 0 0,-1 1 0,1 0-1,-1 1 1,0 0 0,1 1 0,-1 0 0,-14 1-1,1-1 6,0 0-1,0 2 0,1 1 1,-1 1-1,1 1 0,-1 1 1,-35 12-1,48-14-103,-1 1 0,1 0 0,-1 0 0,1 1 1,1 1-1,-1 0 0,1 0 0,0 1 0,0 0 0,1 1 0,0 0 0,0 0 0,-9 13 0,14-17-107,1-1-1,0 1 0,0-1 0,0 1 1,1 0-1,-1 0 0,1 0 1,0 0-1,0 1 0,1-1 0,-1 0 1,1 1-1,0-1 0,0 1 0,0 0 1,1-1-1,-1 1 0,1 0 0,0-1 1,1 1-1,-1 0 0,1-1 0,0 1 1,0-1-1,2 6 0,12 39-3770</inkml:trace>
</inkml:ink>
</file>

<file path=ppt/ink/ink20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3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7168,'1'22'9369,"7"10"-5015,-8-31-4291,1 0 1,-1 0 0,1 0 0,0 0 0,0 0 0,-1 0 0,1 0-1,0 0 1,0 0 0,0 0 0,0 0 0,0-1 0,0 1 0,0 0-1,0-1 1,0 1 0,1-1 0,-1 1 0,0-1 0,0 1 0,1-1-1,-1 0 1,0 0 0,0 0 0,1 1 0,-1-1 0,0 0 0,0-1-1,1 1 1,-1 0 0,0 0 0,0 0 0,1-1 0,-1 1-1,0-1 1,0 1 0,0-1 0,1 1 0,-1-1 0,1-1 0,0 0 658,-8 1-191,-17 3-172,-21-3-3614,46-15 460,-2 1-276</inkml:trace>
</inkml:ink>
</file>

<file path=ppt/ink/ink20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699 298 5248,'0'-3'411,"-1"0"0,1 0-1,1 0 1,-1 0 0,0 1 0,1-1 0,-1 0 0,1 0 0,0 1 0,0-1-1,0 0 1,0 1 0,1-1 0,-1 1 0,0 0 0,1-1 0,0 1-1,0 0 1,0 0 0,0 0 0,0 0 0,2-2 0,-1 1 28,0 0 0,0 0 0,0 0 0,0-1 0,-1 1 1,0-1-1,0 1 0,0-1 0,0 0 0,0 0 0,1-6 0,-3 4-245,0 0 0,0 0 0,-1 0 0,1 1 0,-1-1 0,-1 0 1,1 0-1,-1 0 0,0 1 0,0-1 0,-1 1 0,0 0 0,0-1 0,0 1 0,0 1 0,-1-1 0,0 0 0,0 1 0,-6-6 0,0 0 75,-1 1 1,0 1 0,0 0-1,0 0 1,-1 1-1,0 1 1,-15-6 0,21 10-213,-1 0 0,1 1-1,-1-1 1,1 1 0,-1 1 0,0-1 0,0 1 0,1 1 0,-1-1 0,0 1 0,1 0 0,-1 0 0,-8 4 0,-6 0 20,3-1-13,-1 2 0,1 0 0,0 1 0,0 0 0,1 2 0,0 0 0,-21 15 0,18-10 27,0 1 0,1 0 0,1 1 0,0 1 0,1 1 0,-26 37 0,38-49-67,-14 20 122,0 1 0,2 1 0,2 1 0,0 1-1,-19 56 1,26-67-71,2 1 1,0 0-1,1 1 1,0-1-1,2 1 0,1 0 1,0 0-1,2 0 1,0 0-1,1 0 0,1 0 1,2-1-1,0 1 0,9 29 1,-5-26-23,2 0 0,0-1 0,1 0-1,1-1 1,1 0 0,1-1 0,1 0 0,1-1 0,21 21 0,-24-29-36,1 1 1,0-2-1,1 0 0,0-1 1,1 0-1,0-1 0,0-1 1,1-1-1,0 0 0,0-1 1,0-1-1,1 0 0,0-2 1,22 3-1,-14-5 20,1 0 0,0-2 0,-1-1-1,1-1 1,-1-1 0,1-2 0,-2 0 0,1-2 0,-1 0 0,33-17-1,-48 17-43,0 1-1,0-2 0,-1 1 0,0-2 0,-1 1 1,0-1-1,0 0 0,-1-1 0,0 1 1,-1-2-1,7-15 0,-5 11-27,-3 40 99,1 0 0,2 0 0,16 36 0,-16-48-40,1 0 0,1 0 0,0-1 0,1-1 0,0 0 0,0 0 0,1-1 0,0 0 0,1-1 0,0-1 0,0 0 0,1 0 0,0-2 0,0 0 0,19 5 0,-16-5-8,-1-1 0,1-1 0,0 0-1,0-2 1,0 1 0,1-2 0,-1 0 0,0-2-1,0 1 1,0-2 0,0 0 0,-1-2-1,1 1 1,-1-2 0,0 0 0,0-1-1,-1-1 1,0 0 0,0-1 0,-1 0-1,0-2 1,17-15 0,-27 22-22,-1 1 0,1-1 0,-1 0 0,0 0 0,0 0 0,0-1 1,-1 1-1,0-1 0,0 0 0,0 1 0,0-1 0,-1 0 0,1 0 0,-1 0 0,-1 0 0,1 0 0,-1-7 0,0 11 5,1-1-1,-1 0 1,0 0-1,0 0 1,1 0-1,-2 1 0,1-1 1,0 0-1,0 0 1,0 0-1,-1 0 0,1 0 1,-1 0-1,0 1 1,1-1-1,-1 0 1,0 1-1,0-1 0,0 0 1,0 1-1,-1-1 1,1 1-1,0-1 0,0 1 1,-1 0-1,-2-2 1,-16-11-27,-1 1 0,0 0 0,-1 2-1,0 1 1,-36-12 0,21 10-20,1 2-1,-1 2 1,-51-6-1,61 12 6,0 1 1,0 2-1,0 0 0,0 2 1,-31 7-1,46-7-36,0 0 0,-1 1 1,2 0-1,-1 1 0,0 0 0,1 1 1,0 0-1,0 1 0,1 0 0,-1 1 1,2 0-1,-14 14 0,21-21 1,1 1 1,-1 0-1,0 0 1,1 0-1,0 0 0,-1 0 1,1 0-1,0 0 1,0 0-1,0 1 0,0-1 1,0 0-1,1 1 1,-1-1-1,1 0 0,0 1 1,-1-1-1,1 1 1,0-1-1,0 0 0,1 1 1,-1-1-1,0 1 1,1-1-1,0 0 0,-1 1 1,1-1-1,0 0 1,0 1-1,0-1 0,1 0 1,-1 0-1,0 0 1,1 0-1,-1 0 0,3 1 1,3 3-398,0 0 0,0 0 0,1-1 0,0 0 0,0-1 0,0 0 0,0 0 0,11 3 0,-5-3-211,0 0 0,0 0 1,1-2-1,-1 0 0,0 0 0,1-1 1,0-1-1,14-2 0,-13 1 74,76-2-3121</inkml:trace>
</inkml:ink>
</file>

<file path=ppt/ink/ink20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4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459 29 10112,'-2'-2'436,"0"-1"0,0 1 0,0 0 1,0 0-1,0 0 0,-1 0 0,1 0 0,-1 0 1,0 1-1,1 0 0,-1-1 0,0 1 0,0 0 1,0 0-1,1 0 0,-1 1 0,0-1 1,0 1-1,0-1 0,-1 1 0,1 0 0,0 0 1,-6 1-1,-6 3 1296,0-1 0,0 2 0,-27 11 0,-17 5-1935,-4-3 373,-103 45 1,153-53-102,23-7-126,28-4-62,4-4 96,-1 3 0,1 1 0,0 2-1,78 13 1,-101-11 40,-1 2 0,1 0 0,-1 1 1,0 0-1,-1 2 0,1 0 0,-2 1 0,1 1 0,-1 0 1,-1 1-1,1 1 0,24 26 0,-36-34 5,0 0 0,-1 0-1,0 1 1,0-1 0,0 1 0,-1 0 0,1 0-1,-1 0 1,0 0 0,0 0 0,-1 0-1,0 1 1,0-1 0,0 0 0,0 1-1,-1-1 1,0 0 0,0 1 0,-1-1 0,1 1-1,-1-1 1,-2 7 0,1-6 0,-1 0 0,1 0 0,-1 0 0,-1 0-1,1-1 1,-1 1 0,0-1 0,0 0 0,0 0 0,-1-1 0,0 1 0,0-1 0,0 0 0,0-1 0,-1 1 0,1-1 0,-1 0 0,-7 3-1,2-2-100,-1 0 0,0 0 0,0-1 0,0-1 1,-1 0-1,1-1 0,-18 0 0,26 0-188,0-1 0,0 0 1,0-1-1,0 1 1,0-1-1,0 0 1,0 0-1,0 0 1,0 0-1,0-1 0,1 1 1,-1-1-1,0 0 1,1 0-1,-1-1 1,1 1-1,0-1 1,0 1-1,0-1 0,0 0 1,1 0-1,-1-1 1,1 1-1,-3-4 1,-5-17-3340</inkml:trace>
</inkml:ink>
</file>

<file path=ppt/ink/ink20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5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11136,'-14'3'5503,"8"17"-5631,6-17 8576,-3 26-8064,-2-13 0,5 18 128,0-6 128,19 8-896,-5-13 0,27 0 128,-7 0 0,23-18-2432,-11-1 128,2-36-1024,-11 12 129</inkml:trace>
</inkml:ink>
</file>

<file path=ppt/ink/ink20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5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16000,'23'32'7935,"103"24"-12543,-97-49 16128,56 9-13568,-19 0 128,14-13-4864,-20 1 1,11-20 7295,-19 2 0</inkml:trace>
</inkml:ink>
</file>

<file path=ppt/ink/ink20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6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1074 8448,'10'4'1081,"-1"0"1,0-1 0,1 0 0,0-1-1,-1 0 1,1 0 0,0-1-1,0-1 1,0 1 0,17-3 0,-6 2-288,-11 0-637,1-1 1,-1 0-1,1 0 1,-1-1-1,0 0 1,0-1-1,0 0 1,0 0 0,12-7-1,12-4 316,26-8-249,0-2 0,-2-2 0,76-48 0,-97 50 49,-1-2 1,-2-1 0,-1-2 0,-1-1-1,55-67 1,-75 82-223,-1 0 0,-1-2-1,0 1 1,-1-1 0,-1 0-1,0-1 1,10-37 0,-15 42-50,-1-1 0,0 0 0,-1 0 0,-1 1 0,0-1 0,-1 0 0,0 0 0,-1 0 0,-1 1 0,0-1 0,0 1 0,-9-19 0,2 8-28,-1 2 0,-2-1 0,0 2 0,-1-1-1,-26-30 1,30 40 22,-1 0 0,0 0-1,-1 1 1,0 0 0,0 1-1,-1 0 1,-1 2 0,0-1-1,0 1 1,0 1 0,-1 1-1,0 0 1,0 1 0,-1 0-1,0 1 1,1 1 0,-1 1-1,0 0 1,-29 1 0,38 1 23,1 1 1,-1 0-1,0 0 1,0 0-1,1 1 1,-1 0-1,1 1 1,0-1 0,0 1-1,0 0 1,0 1-1,0 0 1,1 0-1,-1 0 1,1 0-1,-9 10 1,8-6 26,0 1 0,0 0 1,1 0-1,0 1 0,0 0 0,1-1 1,1 1-1,0 1 0,-3 12 1,-1 14 148,1-1 0,0 63 1,5-78-139,-1 41 190,2-1-1,3 1 0,19 107 1,24 26 45,81 220 1,-125-410-321,1 6-72,9 27-260,-12-36 267,1-1 0,-1 0 0,0 1 0,1-1-1,-1 0 1,1 0 0,0 0 0,-1 1-1,1-1 1,0 0 0,0 0 0,0 0-1,0 0 1,0 0 0,0 0 0,0 0 0,0-1-1,0 1 1,2 1 0,21-44-6903,-10 25 3520</inkml:trace>
</inkml:ink>
</file>

<file path=ppt/ink/ink20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6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50 202 10112,'-15'36'9996,"-2"5"-4771,8-1-4112,9-36-1118,0 0-1,0 0 1,0-1-1,1 1 1,0 0-1,0 0 1,0-1-1,0 1 1,0-1-1,0 1 0,1-1 1,0 1-1,0-1 1,0 0-1,0 0 1,0 0-1,1 0 1,-1 0-1,1 0 1,0-1-1,3 3 1,1 0 55,0-1 1,0 0 0,0 0 0,0-1 0,1 0 0,-1 0-1,1-1 1,0 0 0,-1 0 0,1 0 0,0-1 0,0-1-1,0 1 1,0-1 0,15-2 0,6-2-9,1-2-1,49-14 1,-66 16-56,0 0-1,-1-1 0,0 0 1,0-1-1,-1-1 0,1 1 1,-1-2-1,-1 1 0,1-2 1,-2 1-1,1-2 0,-1 1 0,0-1 1,-1 0-1,12-20 1,-18 26-13,1 0 0,-1 0 0,0 0 0,-1 0 1,1 0-1,-1-1 0,0 1 0,0 0 0,0-1 1,-1 1-1,1-1 0,-1 1 0,0-1 1,0 1-1,-1-1 0,1 1 0,-1-1 0,0 1 1,-1-1-1,1 1 0,-4-7 0,1 2-46,-2-1 0,0 1 0,0 0 0,0 1 0,-1 0 0,0 0 0,-15-12 0,11 11 6,0 1 0,0 0 0,-1 0 0,0 2 0,0-1 0,-1 2 0,1-1 0,-1 2 0,-1 0 0,1 0 0,0 1 0,-1 1 0,-14-1 0,4 2 3,0 2 0,0 0 0,1 2 0,-1 0 0,0 1 0,-35 12 0,57-15 52,-1-1-1,0 1 1,1 0 0,-1 0 0,1 0 0,-1 0 0,1 0 0,0 0 0,-1 1 0,1-1 0,0 1 0,0-1 0,0 1 0,0 0 0,0 0 0,1 0 0,-1 0 0,0 0-1,1 0 1,0 1 0,-1-1 0,0 3 0,1-4-6,1 0-1,-1 0 1,1 1-1,0-1 1,-1 0-1,1 0 1,0 0-1,0 0 1,0 1-1,0-1 1,0 0-1,0 0 1,0 0-1,0 0 1,0 1-1,1-1 0,-1 0 1,0 0-1,1 0 1,-1 0-1,1 0 1,-1 0-1,1 0 1,0 0-1,-1 0 1,1 0-1,0 0 1,0 0-1,-1 0 1,1 0-1,0-1 1,0 1-1,0 0 1,0 0-1,0-1 1,0 1-1,0-1 1,1 1-1,-1-1 1,0 0-1,1 1 1,5 1-84,0 0 1,0-1-1,0 1 1,-1-1-1,15 0 1,67-3-38,130-20 0,-215 21 212,0 0 0,0 0-1,0 1 1,0-1 0,0 1-1,1 0 1,-1 0-1,0 0 1,0 0 0,0 1-1,0-1 1,0 1 0,1 0-1,-1 0 1,0 0 0,-1 0-1,1 1 1,0-1 0,0 1-1,0-1 1,-1 1 0,1 0-1,-1 0 1,0 0-1,1 1 1,-1-1 0,0 1-1,0-1 1,0 1 0,-1-1-1,1 1 1,-1 0 0,1 0-1,-1 0 1,0 0 0,1 5-1,16 67 1775,-16-60-1573,1-1-1,0 0 1,1 0 0,0 0-1,1-1 1,1 0-1,0 0 1,16 24-1,-16-28-341,1-1-1,0 0 0,1 0 0,-1-1 1,1 1-1,1-2 0,-1 1 1,1-1-1,1-1 0,-1 0 0,1 0 1,0 0-1,0-1 0,0-1 0,0 0 1,1 0-1,20 2 0,25-13-3259,-1 0-512</inkml:trace>
</inkml:ink>
</file>

<file path=ppt/ink/ink20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7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1 642 8192,'0'-1'92,"0"1"0,0 0 0,0 0 0,0-1 0,0 1 0,0 0 0,0-1 0,0 1 0,0 0 0,0-1 0,0 1 0,0 0 0,0-1 0,0 1 0,1 0 0,-1 0 0,0-1 0,0 1 0,0 0 0,0 0 0,1-1 0,-1 1 0,0 0 0,0 0 0,0-1 0,1 1 1,-1 0-1,0 0 0,1 0 0,-1 0 0,0-1 0,0 1 0,1 0 0,-1 0 0,0 0 0,1 0 0,-1 0 0,0 0 0,0 0 0,1 0 0,-1 0 0,0 0 0,1 0 0,-1 0 0,1 0 0,9 15 2873,-10-13-2692,1 0 0,-1-1 1,1 1-1,0 0 1,0-1-1,-1 1 0,1-1 1,0 1-1,1-1 1,-1 1-1,0-1 0,0 0 1,1 0-1,-1 1 1,1-1-1,-1 0 0,1 0 1,-1 0-1,1-1 1,-1 1-1,1 0 0,0-1 1,2 2-1,4-5-133,-1 0-1,1 0 1,-1 0-1,0-1 1,9-6-1,3 0 646,4-2-251,0-1 0,-1-1 0,-1-1 1,0-1-1,-1 0 0,-1-2 0,0 0 1,-2-2-1,0 1 0,17-28 0,-23 29-434,0 0-1,-1 0 0,-2-1 1,0 0-1,0 0 0,-2-1 1,-1 0-1,0 0 0,-1-1 0,-1 1 1,-2-1-1,0-40 0,-2 52-96,0-1 0,-1 1 0,0 0-1,-1 0 1,0 0 0,0 0-1,-1 1 1,-6-12 0,8 17-22,0-1 1,0 1-1,0 0 0,0 0 1,-1 0-1,0 0 1,1 1-1,-1-1 1,0 1-1,0-1 1,0 1-1,0 0 0,-1 0 1,1 0-1,-1 1 1,1-1-1,-1 1 1,1 0-1,-1 0 1,0 0-1,-7-1 0,-4 6-1,18 4 17,15 7 5,-10-11 4,1-1-1,-1 1 1,1-2 0,0 1-1,0-1 1,0 0 0,0-1 0,18 0-1,74-6 248,-75 3-152,109-18 271,-101 13-347,0 2-1,0 1 0,62 2 1,-94 2-18,0 0-1,0 0 1,0 0 0,1 0 0,-1 1 0,0-1-1,0 1 1,0 0 0,0-1 0,0 1 0,0 0-1,0 0 1,0 0 0,3 3 0,-4-3-2,-1 0-1,1-1 1,-1 1 0,0 0 0,1-1 0,-1 1 0,0 0-1,0 0 1,0 0 0,1-1 0,-1 1 0,0 0 0,0 0-1,0 0 1,0-1 0,-1 1 0,1 0 0,0 0 0,0-1-1,0 1 1,-1 0 0,1 0 0,0-1 0,-1 1 0,1 0-1,-1 1 1,-5 6 28,-1 0-1,1-1 1,-1 1-1,-1-1 1,-8 6-1,0 1-33,-12 14 42,5-7 22,1 2-1,-34 46 1,51-62-61,0 1-1,1 0 1,0 0 0,0 0 0,1 0 0,0 1 0,0-1 0,1 1-1,0 0 1,1 0 0,0 0 0,0 0 0,1 0 0,1 10-1,0-15-2,-1 1 0,1 0 0,1 0 0,-1 0-1,1 0 1,0-1 0,0 1 0,0-1 0,1 1 0,-1-1-1,1 0 1,0 0 0,0 0 0,1-1 0,-1 1-1,1-1 1,0 1 0,0-1 0,0-1 0,5 4 0,2 0 4,0 0 1,1-1-1,0-1 1,1 0-1,-1 0 1,15 2-1,2-2 18,-1 0 0,1-2 0,0-1 0,0-1 0,43-6-1,-54 3-32,-1 0-1,1-1 1,-1-1-1,0-1 1,0 0-1,0-1 1,-1-1-1,0 0 1,26-20-1,-41 28 12,0-1 1,0 0-1,0 0 0,0 0 0,0 0 0,-1 0 0,1 0 0,0 0 0,-1 0 0,1 0 1,-1 0-1,1 0 0,-1-1 0,1 1 0,-1 0 0,0-3 0,0 4-2,0-1 1,0 1-1,0-1 0,0 1 0,0-1 0,0 1 1,0-1-1,-1 1 0,1-1 0,0 1 0,0-1 0,-1 1 1,1-1-1,0 1 0,-1-1 0,1 1 0,0-1 0,-1 1 1,1 0-1,-1-1 0,1 1 0,0 0 0,-1-1 0,1 1 1,-1 0-1,1 0 0,-1 0 0,1-1 0,-1 1 1,0 0-1,1 0 0,-1 0 0,1 0 0,-1 0 0,1 0 1,-1 0-1,1 0 0,-1 0 0,0 0 0,-1 1 2,1-1 0,0 1-1,-1 0 1,1 0-1,0 0 1,-1 0 0,1 0-1,0 0 1,0 0-1,0 0 1,0 0 0,0 0-1,0 1 1,0-1-1,0 0 1,0 1 0,1-1-1,-1 0 1,1 1-1,-1-1 1,1 1 0,-1 3-1,-8 35-94,10-36 95,-1 0 0,1-1 0,0 1 0,0-1 0,0 1 0,0-1 0,1 0 0,0 1 0,-1-1 0,1 0 0,0 0 0,0 0 0,1 0 0,-1 0 0,1-1 0,-1 1 0,1-1 0,0 0 0,0 1 0,0-1 0,0-1 0,0 1 0,4 2 0,9 4 7,1 0 0,0-2 0,19 7 0,-1-4 37,0 0 0,47 4-1,-66-12-36,-1 0 0,0-1-1,0 0 1,0-2 0,0 0 0,0 0-1,0-1 1,0-1 0,0 0-1,-1-2 1,0 1 0,0-2-1,-1 1 1,21-15 0,-28 17-37,0 1 1,0-1 0,-1 0 0,0-1 0,0 1-1,0-1 1,0 0 0,-1 0 0,0 0-1,0-1 1,0 0 0,-1 0 0,0 0 0,0 0-1,0 0 1,-1 0 0,0-1 0,0 1-1,-1-1 1,0 1 0,0-1 0,0 0 0,-1-8-1,0 8-10,0 1-1,-1-1 0,0 0 0,-1 0 1,1 0-1,-1 1 0,-1-1 1,1 1-1,-1-1 0,0 1 0,-1 0 1,1 0-1,-1 0 0,0 1 1,-1-1-1,-8-7 0,2-1-38,-3-1-17,-1 0-1,0 0 1,0 2-1,-1 0 1,-1 1-1,0 0 1,-1 1-1,0 1 1,-29-11-1,35 16 63,-1 1 0,1 0 0,0 1 0,-1 1 0,0-1 0,0 2 0,1 0 0,-1 0 0,0 2 0,0-1 0,0 2-1,0-1 1,1 2 0,-1 0 0,-21 7 0,29-7 28,0-1 1,1 0-1,-1 1 0,0 0 1,1 0-1,-1 1 0,1-1 1,0 1-1,0 0 0,1 0 1,-1 0-1,1 0 0,0 1 1,0-1-1,-3 7 0,5-10 4,0 1-1,0 0 1,0 0-1,1-1 1,-1 1-1,0 0 1,1 0-1,-1 0 1,1 0-1,0 0 1,0 0-1,-1 0 1,1 0-1,1 0 1,-1 0-1,0 0 1,0-1-1,1 1 1,-1 0-1,1 0 1,1 3-1,-1-2 0,1 0-1,0 0 0,1-1 1,-1 1-1,0 0 1,1-1-1,0 1 1,-1-1-1,1 0 0,0 0 1,4 2-1,7 3 2,1-1-1,-1 0 1,2 0 0,18 3-1,12 0 8,1-2 0,82 3 0,-31-4 112,-32-5-12,-52-2-43,-1 0 0,0 2 1,1 0-1,-1 0 1,0 1-1,17 5 0,-29-6-26,0-1-1,1 1 1,-1 0-1,0 0 1,0 0-1,0 0 1,0 0-1,0 0 1,-1 0-1,1 0 1,0 0-1,0 0 1,-1 0-1,1 1 1,-1-1-1,1 0 1,-1 0-1,1 1 1,-1-1-1,0 0 1,0 1-1,1-1 1,-1 1-1,0-1 1,-1 3-1,-4 46 592,2-17-165,3-26-449,0-1-1,0 0 1,1 0-1,0 1 0,1-1 1,-1 0-1,1 0 0,0 0 1,1-1-1,-1 1 1,1 0-1,0-1 0,1 0 1,6 9-1,-8-12-170,0 1-1,0-1 1,1 0 0,-1 0 0,0 0-1,1-1 1,0 1 0,-1 0-1,1-1 1,0 0 0,0 0-1,0 0 1,0 0 0,0 0-1,0 0 1,0-1 0,0 1 0,0-1-1,0 0 1,0 0 0,0 0-1,4-1 1,5 1-657,37 0-3152</inkml:trace>
</inkml:ink>
</file>

<file path=ppt/ink/ink20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8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0 9088,'10'13'4894,"-3"4"-3421,-3-7-33,7 22 4579,-13 17-5351,-1-15 133,-23 299 1183,7-67-1756,11-117 461,-39 290-598,12-253-5429,26-149 1860</inkml:trace>
</inkml:ink>
</file>

<file path=ppt/ink/ink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4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0 263 2304,'1'2'216,"1"-1"1,-1 1-1,0 0 1,1-1 0,-1 1-1,1-1 1,0 0-1,0 1 1,-1-1-1,1 0 1,0 0-1,0 0 1,0-1-1,0 1 1,0 0-1,2 0 1,43 17 1094,-23-11-1091,0-2 1,0 0-1,1-2 1,-1 0-1,1-2 0,-1 0 1,1-2-1,0-1 1,-1-1-1,1-1 1,-1-1-1,0-1 0,-1-1 1,1-1-1,-1-2 1,-1 0-1,35-21 1,-51 26-155,0 0 1,0 0-1,0-1 1,-1 0-1,1 0 1,-1 0-1,-1-1 1,1 1-1,-1-1 1,-1-1-1,1 1 1,-1 0-1,0-1 1,1-8-1,-2 12-48,-2 0 0,1 0 0,0 0-1,-1 0 1,1 0 0,-1-1 0,-1 1 0,1 0 0,0 0-1,-1 0 1,0 0 0,0 0 0,0 0 0,0 0 0,-1 0-1,0 0 1,1 1 0,-1-1 0,-1 1 0,1-1 0,0 1-1,-1 0 1,0-1 0,0 1 0,0 1 0,0-1 0,0 0-1,-6-3 1,1 2-31,0 1 0,0-1 0,0 1 0,-1 0 0,1 1 0,-1 0 0,1 1 0,-1 0 0,0 0 0,1 0 0,-1 1 0,0 1 0,0-1 0,0 2 0,1-1 0,-1 1 0,1 0 0,-1 1 0,1 0 0,0 0 0,0 1-1,0 0 1,1 0 0,-1 1 0,1 0 0,0 0 0,0 1 0,1 0 0,-1 0 0,1 1 0,1-1 0,-1 1 0,1 0 0,1 1 0,-5 8 0,0 1 24,1-1 0,1 2 0,0-1 0,1 1 0,1 0 0,1 0 0,1 0 0,-2 24 0,4-33 25,1 1 0,0 0 0,1-1 0,0 1 0,0 0 0,1-1 0,0 1 0,1-1 0,0 0 0,0 0 0,1 0 0,0 0 0,1 0 0,0-1 0,0 0 0,1 0 0,10 12 0,-1-7 33,-1-1 0,2 0 0,0-1 1,0-1-1,1 0 0,0-1 0,0-1 1,1-1-1,0 0 0,38 7 0,-45-11-335,0-1-1,0-1 0,0 0 0,0 0 0,0-1 0,0-1 0,-1 0 0,1 0 1,0-1-1,0 0 0,0-1 0,-1-1 0,0 1 0,1-2 0,-1 1 0,-1-1 1,1-1-1,-1 0 0,0 0 0,14-13 0,11-24-1418</inkml:trace>
</inkml:ink>
</file>

<file path=ppt/ink/ink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5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1 307 3200,'0'-1'64,"1"0"1,-1 0 0,1 0-1,-1 0 1,1 0-1,-1 1 1,1-1-1,0 0 1,-1 0-1,1 1 1,0-1 0,0 0-1,0 1 1,-1-1-1,1 0 1,0 1-1,0-1 1,0 1-1,0 0 1,0-1 0,0 1-1,0 0 1,2-1-1,33-7 1735,-21 4-923,2-1-697,0-1 0,-1 0 0,0-2 0,0 0 0,-1 0 0,0-2-1,0 0 1,-1 0 0,-1-2 0,0 1 0,0-2 0,-1 0 0,-1 0 0,0-1 0,0 0 0,-2-1 0,10-19 0,-18 33-164,-1-1 0,1 1 0,0-1 1,-1 1-1,1-1 0,-1 0 0,1 1 0,-1-1 0,0 0 0,1 0 0,-1 1 1,0-1-1,0 0 0,-1 1 0,1-1 0,0 0 0,0 0 0,-1 1 0,1-1 1,-1 0-1,0 1 0,1-1 0,-1 1 0,0-1 0,0 1 0,0-1 0,0 1 1,0 0-1,0-1 0,0 1 0,-1 0 0,1 0 0,0 0 0,-1 0 0,1 0 1,-1 0-1,-2-1 0,0 0 1,-1 0 0,0 0 0,0 1 0,0 0 0,0 0 0,0 0 0,0 0 1,0 1-1,0 0 0,0 0 0,-7 1 0,3 1 6,0 0-1,1 1 1,-1 0-1,1 1 1,-1-1-1,1 2 1,0-1-1,1 1 1,-1 0-1,1 1 1,0 0-1,0 0 1,1 0-1,0 1 1,0 0-1,0 0 1,1 1-1,0-1 1,0 1-1,1 0 1,-4 12-1,1-4 62,1 0 0,1 1 1,1 0-1,0 0 0,1 0 0,1 0 0,0 1 0,1-1 0,1 1 0,4 25 0,-2-33-27,0 0 1,1-1 0,0 1-1,1-1 1,0 1 0,1-1-1,0 0 1,0-1 0,0 1-1,1-1 1,1 0 0,-1-1-1,2 1 1,-1-1 0,0-1-1,16 11 1,-10-8-3,0-1 0,1 0 0,1-2 0,-1 1 0,1-1 0,0-1 0,0-1 0,0 0 0,1-1 0,17 1 0,-8-3 39,-1-1 1,0 0-1,0-2 0,0-1 1,0-1-1,-1-1 0,42-15 1,-55 15-76,0-1 0,-1 0 0,1-1 0,-1 0 0,0 0 0,-1-1 0,0 0 0,0-1 1,-1 0-1,0 0 0,-1 0 0,1-1 0,-2 0 0,6-13 0,-1 0-24,0-1 0,-2-1 0,0 0 0,-2 0-1,3-30 1,-6-16-96,-3 54 42,0 0 0,1 0 1,6-33-1,-4 40 20,-3 10 38,0-1 0,0 1 0,0 0 0,0 0 1,0-1-1,0 1 0,0 0 0,0 0 0,0-1 0,0 1 0,0 0 0,0 0 0,0-1 0,0 1 1,0 0-1,0 0 0,0-1 0,0 1 0,1 0 0,-1 0 0,0 0 0,0-1 0,0 1 0,0 0 1,1 0-1,-1 0 0,0 0 0,0-1 0,0 1 0,1 0 0,-1 0 0,0 0 0,0 0 1,1 0-1,-1 0 0,0 0 0,0 0 0,1 0 0,-1 0 0,0 0 0,0 0 0,1 0 0,-1 0 1,0 0-1,0 0 0,1 0 0,-1 0 0,0 0 0,0 0 0,1 0 0,-1 0 0,0 0 0,0 0 1,0 0-1,1 0 0,-1 1 0,0-1 0,0 0 0,0 0 0,1 0 0,-1 0 0,0 1 0,0-1 1,0 0-1,0 0 0,0 1 0,1-1 0,10 5 22,11 4 52,1 0 1,0-2 0,0 0 0,0-2 0,1-1 0,-1 0 0,1-2 0,0-1 0,0-1-1,0 0 1,24-5 0,213-39 439,-273 48-492,0 0 1,0 1-1,0 1 0,1 0 1,-1 0-1,2 1 0,-12 9 1,7-5-24,1 0 1,0 1 0,0 1 0,1 0 0,-17 24 0,26-32 15,1 0 1,0 0 0,0 0-1,1 0 1,-1 1 0,1-1-1,1 1 1,-1 0 0,1 0 0,0-1-1,0 1 1,0 0 0,1 0-1,0 0 1,0 0 0,1 0 0,-1 0-1,1 0 1,2 6 0,0-6 22,0 0 1,0 0-1,0 0 1,1 0 0,0-1-1,0 1 1,0-1-1,1 0 1,0-1-1,0 1 1,0-1 0,0 0-1,1 0 1,-1 0-1,1-1 1,12 5-1,23 8 184,1-1-1,1-2 1,0-2-1,0-2 1,1-2-1,74 3 0,-96-10-186,0-1 0,0-1 0,0-1-1,-1-1 1,1-1 0,-1 0-1,0-2 1,-1 0 0,1-2 0,-2 0-1,1-1 1,-1-1 0,-1-1-1,19-15 1,-31 22-23,-1-1 0,0 0 0,0-1 0,0 1 0,-1-1 0,0 0 1,0 0-1,0-1 0,-1 1 0,0-1 0,-1 1 0,0-1 0,0 0 0,-1 0 0,0 0 0,0 0 0,-1 0 0,0-14 0,-1 17-16,1-1 0,-1 0 0,0 1-1,0-1 1,0 1 0,-1-1-1,0 1 1,0 0 0,-1 0-1,1 0 1,-1 0 0,0 0 0,0 0-1,-1 1 1,1-1 0,-1 1-1,0 0 1,0 0 0,-1 1 0,1-1-1,-1 1 1,0 0 0,0 0-1,0 1 1,0-1 0,-9-2-1,7 4-11,1 0 0,0 1 0,-1-1 0,1 2 0,-1-1 0,1 1 0,0-1 0,-1 2-1,1-1 1,0 1 0,0 0 0,0 0 0,-11 6 0,5-2 0,0 1-1,1 0 1,0 1 0,0 0 0,-16 16 0,17-14 51,1 1 0,0 0 0,0 1 0,1 0 0,1 0 0,0 1 0,0-1 0,1 2-1,1-1 1,1 1 0,-1 0 0,2-1 0,0 2 0,1-1 0,0 0 0,1 1 0,1-1 0,0 0 0,1 1 0,1-1 0,5 24 0,-1-11 116,1 1 0,2-1 0,0-1 0,14 27-1,-18-44-102,0 0 0,1-1-1,0 1 1,0-1 0,1 0-1,0-1 1,0 0 0,1 0-1,0 0 1,0-1 0,1 0-1,0-1 1,0 0 0,13 5-1,-7-4-151,0-1-1,1 0 0,0-2 1,0 0-1,0-1 0,0 0 0,30-1 1,-29-2-532,-1-1 1,1-1 0,0 0 0,-1-1-1,0 0 1,0-2 0,20-8 0,-31 11 347,-1 1 1,1-1 0,-1 0 0,1 0 0,-1 0-1,0 0 1,0-1 0,4-4 0,23-45-2292</inkml:trace>
</inkml:ink>
</file>

<file path=ppt/ink/ink20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8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 11008,'10'-9'536,"1"0"1,0 0-1,1 1 0,0 1 1,0 0-1,1 0 1,0 1-1,0 1 1,0 0-1,26-6 1,18 4 3460,-1 5-3122,97 9-1,-144-6-812,1 0 1,-1 1-1,0 0 0,0 0 0,0 1 0,0 0 1,-1 1-1,1 0 0,-1 1 0,0-1 0,0 2 0,-1-1 1,1 1-1,-1 0 0,0 0 0,-1 1 0,0 0 0,0 0 1,0 1-1,-1-1 0,0 1 0,0 1 0,-1-1 0,0 0 1,-1 1-1,0 0 0,0 0 0,-1 0 0,0 0 0,0 0 1,-1 1-1,0-1 0,-1 0 0,-2 19 0,1-22 12,0 0 0,-1-1-1,0 1 1,0-1-1,0 0 1,-1 0 0,0 0-1,0 0 1,0 0 0,0 0-1,-1-1 1,0 0 0,0 1-1,0-1 1,0-1-1,-1 1 1,0-1 0,1 0-1,-9 4 1,-7 3 139,0-1 0,-1 0 0,-31 7 1,-8 2 251,-69 10 1,112-25-640,-1-1-1,1-1 0,-1 0 1,0-2-1,1 0 0,-1-1 1,1 0-1,-29-9 1,45 11 3,-1 0 0,0 0 1,0-1-1,0 0 0,0 1 1,1-1-1,-1 0 0,0 0 1,0 0-1,1 0 0,-1 0 1,1 0-1,-1 0 0,1 0 1,0-1-1,-1 1 0,1-1 1,0 1-1,0-1 0,0 1 1,0-1-1,0 0 0,0 1 1,0-1-1,1 0 0,-2-3 1,-2-11-3308</inkml:trace>
</inkml:ink>
</file>

<file path=ppt/ink/ink20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8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12032,'-2'3'411,"0"-1"1,0 1-1,0-1 0,0 1 1,1 0-1,-1 0 1,1 0-1,-1 0 1,1 0-1,0 0 1,0 0-1,1 0 1,-1 1-1,0-1 1,1 0-1,0 5 1,1 3 1237,0-1 0,1 0 0,6 20 1,-2-9-1163,72 326 409,-67-271-839,-3 0 0,-5 139 0,-6-122-304,-16 103 1,11-150-722,-18 56 1,17-75-421,-1 0 0,-1-1 1,-16 27-1,6-16-1939</inkml:trace>
</inkml:ink>
</file>

<file path=ppt/ink/ink20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9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0 145 9216,'4'-6'391,"1"0"0,-1 0 0,1 0 0,0 0 0,1 1 0,0 0 0,-1 0 0,1 0 0,12-6 0,-2 4 287,1 1-1,0 0 1,21-4-1,-7 2 2089,187-32 413,-183 36-2795,1 2 0,62 4 0,-87-2-344,1 2 0,0-1 1,-1 2-1,0-1 0,19 8 1,-26-8 44,1 0-1,-1 0 1,0 0 0,0 1 0,0 0 0,0 0 0,0 0 0,-1 0 0,0 0-1,1 1 1,-1-1 0,0 1 0,0 0 0,-1 0 0,4 8 0,-3-5-2,-1 0 1,0 0 0,-1 0 0,0 0 0,0 0 0,-1 0 0,0 1-1,0-1 1,0 0 0,-1 0 0,0 0 0,-1 0 0,1 0 0,-1 0-1,-1 0 1,1 0 0,-1-1 0,0 1 0,-1-1 0,0 0 0,-4 6-1,-1 1 9,-1 0-1,-1-1 0,1 0 1,-2-1-1,0 0 0,0-1 1,-1 0-1,-24 13 0,23-16-59,-1 0-1,1-1 0,-1-1 1,-1 0-1,1-1 0,-1-1 1,1 0-1,-20 0 1,28-2-158,1-1 1,-1 0-1,1 0 1,-1-1-1,1 0 1,-1 0 0,1 0-1,0-1 1,-1 0-1,1 0 1,0-1-1,0 0 1,1 0-1,-1 0 1,0 0 0,1-1-1,0 0 1,0 0-1,0-1 1,1 1-1,-1-1 1,-6-9 0,10 11-259,-1 1 0,1-1 0,-1 0 0,1 0 0,0 0 0,0 0 0,0 0 0,0 0 0,1 0 0,-1 0 0,1 0 0,0-4 0,0-10-2965</inkml:trace>
</inkml:ink>
</file>

<file path=ppt/ink/ink20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9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61 397 11008,'-1'3'457,"0"0"1,0 0 0,1 0-1,-1 0 1,1 0 0,0 0-1,-1 0 1,1 0-1,1 0 1,-1 0 0,0 0-1,1 0 1,0-1 0,-1 1-1,1 0 1,0 0 0,0 0-1,1-1 1,-1 1 0,4 4-1,5 7 1110,0 0 0,21 21 0,-3-4-1927,114 116 1384,-141-146-1015,0-1 0,-1 1 0,1 0 0,0-1-1,0 1 1,-1 0 0,1 0 0,-1-1 0,1 1 0,-1 0 0,1 0-1,-1 0 1,1 0 0,-1 0 0,0 0 0,1 0 0,-1 0-1,0-1 1,0 1 0,0 0 0,0 0 0,0 0 0,0 0-1,0 0 1,0 0 0,0 0 0,0 0 0,-1 0 0,1 0 0,0 0-1,-1 0 1,1 0 0,0 0 0,-1 0 0,1 0 0,-1-1-1,0 1 1,1 0 0,-1 0 0,-1 0 0,0 0 2,0 0 0,-1 0 0,1 0 1,0-1-1,-1 1 0,1-1 0,-1 0 0,1 0 0,-1 0 1,1 0-1,-1 0 0,1 0 0,0-1 0,-1 1 0,1-1 1,-1 1-1,1-1 0,0 0 0,0 0 0,-3-2 1,-10-4-19,0-1 1,1-1 0,0 0 0,1-1 0,0-1 0,0 0 0,1-1 0,1 0 0,0 0 0,0-1-1,2-1 1,-1 0 0,-8-19 0,6 6 25,2 0 0,0-1-1,2 0 1,1-1 0,2 0-1,0 0 1,0-33 0,6 49 46,0-1 1,0 1 0,2 0 0,-1 0-1,1 0 1,1 1 0,1-1-1,0 1 1,0 0 0,1 0 0,0 0-1,1 1 1,1 0 0,0 0 0,0 1-1,1 0 1,0 1 0,1 0 0,0 0-1,0 1 1,23-14 0,-22 16-123,0 0 0,0 1 0,1 1 0,0-1 0,-1 2 0,2 0 0,-1 0 0,0 1 0,1 1 1,-1 0-1,0 0 0,23 3 0,-23 0-368,-1 0 0,1 0 0,-1 2 1,0-1-1,0 1 0,0 1 1,0 0-1,-1 1 0,11 7 0,-2 1-2817,-1-1-235</inkml:trace>
</inkml:ink>
</file>

<file path=ppt/ink/ink20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29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1 331 9728,'1'3'414,"-1"-1"1,1 1-1,1-1 1,-1 0 0,0 1-1,0-1 1,1 0-1,-1 0 1,1 0 0,0 0-1,-1 0 1,1 0-1,0-1 1,0 1-1,1 0 1,-1-1 0,0 0-1,0 1 1,1-1-1,-1 0 1,0 0-1,1-1 1,-1 1 0,1 0-1,4 0 1,6 2 415,-1 0 1,1-1-1,24 1 1,-16-4-706,0-2 0,-1 0 1,1-1-1,-1-2 0,0 0 1,-1-1-1,36-17 0,-46 19-67,0-1 0,0 1 0,0-2 1,0 1-1,-1-1 0,0 0 0,-1-1 0,0 0 0,0 0 0,0-1 0,-1 0 0,-1 0 0,1 0 0,-1-1 0,-1 1 0,0-1 0,3-13 1,-5 17-49,-1 0 1,0 0 0,-1 0-1,1 0 1,-1 0 0,0-1-1,-1 1 1,1 0 0,-1 0-1,-1 0 1,1 0 0,-1 0-1,0 0 1,0 0 0,-1 1-1,0-1 1,0 1 0,0-1-1,0 1 1,-1 0 0,0 0-1,0 1 1,-7-7 0,3 6 44,1 1 0,-1 0 0,0 0 0,0 1 1,0 0-1,0 1 0,0-1 0,-1 1 1,1 1-1,-1 0 0,1 0 0,-1 1 0,0 0 1,1 0-1,-1 1 0,1 0 0,-16 4 1,7 0 107,1 0 1,-1 1 0,1 0 0,1 1-1,-1 1 1,2 0 0,-29 21-1,36-23-81,0 1-1,0 0 0,1 0 0,-1 0 0,1 1 0,1 0 0,0 0 0,0 1 0,0-1 0,1 1 0,1 0 0,-1 0 0,2 0 0,-1 1 0,1-1 0,0 1 1,1-1-1,0 1 0,1 0 0,0-1 0,0 1 0,1 0 0,0-1 0,5 17 0,-4-19-55,0-1 0,1 1 0,-1-1 1,1 0-1,1 0 0,-1 0 0,1-1 0,0 1 0,0-1 0,1 0 0,-1 0 1,1 0-1,0-1 0,10 7 0,-2-1-13,2 2-211,2 0 0,-1-1 0,1-1-1,1-1 1,0-1 0,37 13 0,-26-13-1935,53 8 0,-18-8-1707</inkml:trace>
</inkml:ink>
</file>

<file path=ppt/ink/ink20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0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205 14 8448,'-3'-2'330,"0"0"1,-1 0 0,1 1-1,-1-1 1,1 1 0,-1 0-1,1 0 1,-1 0-1,0 1 1,1-1 0,-1 1-1,0 0 1,1 0 0,-1 0-1,0 1 1,0-1-1,-4 2 1,-22 18 6005,-12 6-4952,37-24-1292,1 0 0,0 0 0,0 0-1,0 0 1,0 1 0,1-1 0,-1 1-1,0 0 1,1 0 0,0 1 0,0-1-1,0 1 1,0-1 0,1 1 0,-1 0 0,-3 7-1,6-9-41,0-1 0,-1 1 0,1-1-1,0 1 1,0 0 0,0-1 0,0 1 0,0-1-1,0 1 1,1-1 0,-1 1 0,0-1-1,1 1 1,-1-1 0,1 1 0,0-1 0,-1 1-1,1-1 1,0 0 0,0 1 0,0-1-1,0 0 1,0 0 0,0 0 0,0 0 0,0 0-1,0 0 1,1 0 0,-1 0 0,2 1-1,43 18 328,120 26-52,-102-31-213,-2 2 0,106 46 1,-161-59-76,1 0 1,0 0 0,-1 1 0,0 0 0,0 1 0,-1-1 0,1 1 0,-1 0 0,0 1 0,-1 0 0,0 0 0,0 0 0,0 0-1,-1 1 1,0 0 0,0 0 0,-1 0 0,0 0 0,-1 0 0,0 1 0,0-1 0,0 1 0,-1 0 0,-1-1 0,1 1 0,-3 14 0,1-18-2,0 0 0,0 0 0,-1 0 0,1 0 0,-1-1 0,-1 1 0,1-1 0,-1 1 0,1-1 0,-1 0 0,0 0 0,-1 0 0,1 0 0,-1-1 0,0 0 0,1 1 0,-1-1 0,-9 5 0,3-4 7,0 1-1,0-2 0,0 1 1,-1-1-1,1-1 1,-1 0-1,-16 1 0,-7 0 36,0-1 0,0-2 0,-42-6 0,64 5-243,-1-2 1,0 1-1,1-2 0,0 1 1,0-2-1,0 0 1,1 0-1,-1-1 0,1 0 1,0-1-1,-15-13 1,24 19 3,0 0 1,1-1 0,-1 1-1,0-1 1,1 0 0,-1 1 0,1-1-1,0 0 1,-1 0 0,1 0-1,0 0 1,0 0 0,0 0 0,1 0-1,-1-1 1,0 1 0,1 0-1,-1 0 1,1 0 0,0-1 0,0 1-1,0 0 1,0-1 0,0 1-1,1-4 1,1 3-228,-1 0 0,1-1 0,0 1 0,0 0 0,0 0 0,0 0 0,1 0 0,-1 1 0,1-1 0,0 1 0,0-1 0,0 1 0,6-4 0,25-14-3089</inkml:trace>
</inkml:ink>
</file>

<file path=ppt/ink/ink20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0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113 285 10624,'2'-3'7781,"6"-1"-3797,32-11-3964,-22 9 610,-13 4-613,123-60 487,-117 56-403,-1-1 0,1 0 0,-1-1 0,0 0 0,-1 0 0,0-1 0,0 0 0,11-16 0,-19 23-80,1 0 1,-1 1 0,0-1 0,0 0 0,0 0-1,0 0 1,-1 0 0,1 0 0,0 0-1,-1 0 1,1 0 0,-1 0 0,0 0 0,0 0-1,1 0 1,-2 0 0,1-1 0,0 1 0,0 0-1,-1 0 1,1 0 0,-1 0 0,1 0-1,-1 0 1,0 0 0,0 0 0,0 0 0,0 0-1,0 1 1,0-1 0,-1 0 0,1 1 0,-3-3-1,-1 0 26,1 0 0,-2 1 1,1 0-1,0 0 0,-1 0 0,0 1 0,1-1 0,-1 1 0,0 1 0,-7-2 0,-1 0 32,-1 2 0,1-1 0,-1 2 0,1 0 0,-26 3 0,26-1-19,2-1 7,1 0 0,-1 1 1,1 0-1,0 1 0,0 0 1,0 1-1,0 0 0,0 1 1,1 0-1,0 0 1,0 1-1,0 1 0,1-1 1,0 2-1,0-1 0,1 1 1,0 1-1,-9 10 0,15-15-41,0-1 0,1 0-1,-1 1 1,1-1-1,-1 1 1,1 0-1,0-1 1,1 1-1,-1 0 1,0 0-1,1-1 1,0 1 0,0 0-1,0 0 1,1 0-1,-1 0 1,1-1-1,0 1 1,0 0-1,0-1 1,0 1-1,1-1 1,-1 1 0,1-1-1,0 1 1,0-1-1,3 4 1,4 4 25,1 1 1,0-1-1,0-1 1,1 0-1,19 14 0,-7-8-98,1-1-1,0-1 0,1-1 0,1-1 0,38 12 0,-45-18-733,0-1 0,1 0 0,-1-2 0,1 0 0,0-2 0,0 0 0,0-1-1,23-2 1,2-6-2803</inkml:trace>
</inkml:ink>
</file>

<file path=ppt/ink/ink20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1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19 12288,'-2'3'328,"-1"-1"1,1 1 0,0 0 0,0-1 0,1 1-1,-1 0 1,1 0 0,-1 0 0,1 1 0,0-1-1,0 0 1,0 0 0,1 1 0,-1-1 0,1 0-1,-1 1 1,1-1 0,1 5 0,1 5 1394,0 0 0,2 0 0,7 22 0,7 19 7,46 200-472,-45-172 150,-19-86-1404,-1-1 0,1 1 1,-1 0-1,0 0 0,0 0 0,0 0 0,0 0 0,-1 0 1,-2-4-1,-10-33-67,10 15-5,1-1 0,1 1 0,2-1 0,0 1 0,2 0 0,1-1 0,0 1 0,11-35 0,-10 48 46,1-1 0,0 1-1,1 1 1,0-1 0,1 1 0,0 0 0,16-20-1,-17 26 45,0 0-1,0 1 0,0-1 1,1 1-1,-1 0 0,1 1 1,0-1-1,1 2 0,-1-1 1,1 1-1,0 0 0,0 0 1,16-2-1,-19 3 9,0 2 0,1-1-1,-1 1 1,1 0 0,-1 0 0,1 0 0,-1 1-1,1 0 1,-1 0 0,0 0 0,1 1 0,-1 0-1,0 0 1,0 0 0,0 0 0,0 1 0,5 4-1,-4-2 43,0 1-1,0-1 1,-1 2-1,1-1 1,-1 0-1,-1 1 1,1 0-1,-1 0 1,0 1-1,3 10 0,1 6 73,0 1-1,-2 0 0,-1 0 1,-2 1-1,0-1 0,-1 34 0,-3-2 24,-1-34-301,1 0-1,1 0 1,1 0-1,2 0 1,7 37-1,-10-59 54,0-1-1,0 1 0,0 0 0,0-1 1,1 1-1,-1-1 0,0 1 0,0-1 1,0 1-1,0-1 0,1 1 1,-1 0-1,0-1 0,1 1 0,-1-1 1,0 0-1,1 1 0,-1-1 0,0 1 1,1-1-1,-1 1 0,1-1 0,-1 0 1,1 1-1,-1-1 0,1 0 0,-1 0 1,1 1-1,-1-1 0,1 0 1,-1 0-1,1 0 0,0 0 0,-1 1 1,1-1-1,10-17-5167,-6 1 1259</inkml:trace>
</inkml:ink>
</file>

<file path=ppt/ink/ink20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1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99 13184,'38'0'6527,"45"0"-8319,-69-4 11008,24 0-9216,10-8 128,-11 1-256,-3-5 128,-6 0-1664,-5 0 128,-8 6-1792,-15 1 0</inkml:trace>
</inkml:ink>
</file>

<file path=ppt/ink/ink20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2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15360,'72'9'7679,"40"1"-11903,-89-10 14208,42 0-17152,-13 0 1</inkml:trace>
</inkml:ink>
</file>

<file path=ppt/ink/ink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6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50 438 1024,'-18'5'1729,"17"-6"-1585,0 1 0,0 0 0,0 0-1,1 0 1,-1 0 0,0 0 0,0 0-1,0 0 1,0 1 0,0-1 0,0 0-1,0 0 1,0 1 0,0-1 0,0 1-1,0-1 1,1 1 0,-1-1 0,0 1-1,0-1 1,1 1 0,-1 0 0,0-1-1,1 1 1,-1 0 0,0 1-1,-1 0-69,1 0-1,0 0 1,0 0-1,0 1 1,1-1-1,-1 0 1,0 1-1,1-1 1,0 1-1,-1-1 1,1 1-1,0-1 1,0 0-1,0 1 1,1-1-1,-1 1 1,1-1-1,-1 1 0,1-1 1,0 0-1,2 5 1,-1-3 47,1 0 1,0 1-1,1-1 1,-1-1 0,1 1-1,0 0 1,0-1-1,0 0 1,0 0-1,5 3 1,5 2 135,0-1 1,0-1 0,1 0 0,-1-1-1,1-1 1,24 5 0,-3-5-15,-1-1-1,1-2 1,0-1 0,0-2 0,0-2 0,0-1 0,-1-1 0,0-3-1,0 0 1,-1-2 0,0-2 0,40-21 0,-63 28-208,0 0-1,-1-1 1,1 0 0,-1 0 0,-1-2-1,1 1 1,-1-1 0,-1 0 0,0-1-1,0 0 1,6-11 0,-10 14-27,0 0 1,-1 0-1,0-1 0,-1 1 1,0-1-1,0 1 1,0-1-1,-1 0 0,0 1 1,-1-1-1,1 0 0,-2 0 1,1 0-1,-1 0 0,0 1 1,-1-1-1,1 0 1,-5-9-1,2 5 1,-1 1 0,0-1 1,-1 1-1,0 0 0,-1 1 1,0-1-1,-1 1 0,0 1 1,0-1-1,-1 2 0,-14-12 0,5 8-28,1 1 0,-1 0 0,-1 2 1,0 0-1,0 1 0,-23-6 0,8 4-43,0 1 1,0 2 0,-1 2 0,-65-3 0,79 8 15,1 1-1,-1 1 1,1 0 0,0 2 0,0 0-1,0 1 1,1 2 0,-1 0 0,-27 14 0,44-19 40,0-1 0,0 1 1,0-1-1,1 1 0,-1 0 1,0 0-1,1 0 0,0 1 1,0-1-1,-1 0 0,1 1 1,1 0-1,-1-1 1,0 1-1,1 0 0,-3 5 1,4-5-3,-1-1 0,1 1 1,0 0-1,0-1 1,0 1-1,0-1 1,1 1-1,-1-1 1,1 1-1,-1-1 1,1 1-1,0-1 1,0 0-1,0 1 1,0-1-1,3 4 1,2 2-9,0 0 0,1-1 0,0 1 0,1-2 0,0 1 0,0-1 0,0 0 0,0-1 0,12 6 0,15 6 44,2-2 1,0-2 0,60 14 0,123 14 176,-67-15-120,-125-22-26,-10-3-76,0 2 0,-1 1 0,22 6 0,-37-9 21,1-1 0,-1 1 0,0 0 1,0 0-1,0 0 0,1 0 1,-1 0-1,0 0 0,0 0 0,0 1 1,-1-1-1,1 1 0,0-1 1,0 1-1,-1 0 0,1 0 1,-1 0-1,0 0 0,0 0 0,1 0 1,-1 0-1,0 0 0,-1 0 1,1 1-1,0-1 0,-1 0 0,1 1 1,-1-1-1,0 0 0,1 1 1,-1 2-1,-1-1 11,-1 12 104,0-1 1,1 1-1,0-1 1,3 24 0,-2-35-90,1 0 1,0-1-1,0 1 1,0 0 0,0-1-1,0 1 1,0-1-1,1 0 1,0 1-1,0-1 1,0 0 0,0 0-1,0 0 1,1 0-1,-1 0 1,1-1 0,0 1-1,0-1 1,0 0-1,0 1 1,0-1 0,0-1-1,1 1 1,-1 0-1,4 0 1,22 5-714,0-3 1,0 0-1,1-2 0,-1-1 1,0-1-1,44-6 0,-19 0-1322,-4-8 64</inkml:trace>
</inkml:ink>
</file>

<file path=ppt/ink/ink20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2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96 2944,'4'-31'1636,"-3"23"90,-1 0 0,2 0 0,-1 0-1,1 0 1,0 1 0,4-11 0,-11 20 1220,-9 4-3183,8 8 1094,-1 1 0,2-1 0,0 1 0,1 0 0,-4 25 0,4-16-538,-3 7 153,2 0-1,1 1 0,2-1 0,1 0 1,3 37-1,0 13 306,21 321 759,-5-248-1098,58 235-1,-74-382-465,-1 0-1,2 0 1,-1-1-1,1 1 0,0-1 1,0 0-1,1 1 1,0-1-1,0-1 1,0 1-1,1-1 1,-1 0-1,2 0 1,-1 0-1,0 0 1,1-1-1,0 0 1,0 0-1,0-1 1,0 0-1,1 0 1,-1 0-1,1-1 1,0 0-1,-1 0 1,1 0-1,0-1 1,13 0-1,6 0-874,1-2 0,-1-1 1,0-1-1,0-2 0,0 0 0,29-11 1,10-4-2832</inkml:trace>
</inkml:ink>
</file>

<file path=ppt/ink/ink20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3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79 11008,'-13'-11'5503,"83"11"-6398,-56 0 7678,48-9-6271,-21 6 0,39-10 0,-18 6 128,36-9-1024,-22 5 128,4 6-384,-14 1 0,-20 8-2432,-8 1 128</inkml:trace>
</inkml:ink>
</file>

<file path=ppt/ink/ink20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3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60 494 12544,'-1'6'755,"1"0"1,0 0-1,0-1 1,1 1 0,0 0-1,0-1 1,0 1-1,1 0 1,-1-1 0,1 0-1,1 1 1,-1-1-1,1 0 1,0 0 0,0 0-1,0-1 1,6 7-1,-6-7-646,1 0 0,0-1 1,0 1-1,0-1 0,1 0 0,-1 0 0,1 0 0,0 0 0,0-1 0,0 0 0,0 0 0,7 2 0,5-2-84,0 0 0,0-1 0,1-1 0,-1 0 0,0-1 0,0-1 0,0-1 0,0-1 0,0 0 0,-1-1 0,0-1 0,29-13 0,-26 9 9,0 0 1,-1-1-1,-1 0 1,1-2-1,-2 0 1,0-1-1,-1 0 0,0-1 1,-1-1-1,16-23 1,-25 32-45,-2 0-1,1 0 1,-1 0 0,0 0 0,-1-1 0,1 1 0,-2-1 0,1 0-1,-1 0 1,0 1 0,0-1 0,-1 0 0,0 0 0,-1 0-1,0 0 1,0 1 0,0-1 0,-1 0 0,0 1 0,-4-9-1,3 8-22,-1 0 0,0-1 0,-1 2 0,1-1-1,-1 0 1,-1 1 0,0 0 0,0 1 0,0-1-1,0 1 1,-1 0 0,-9-6 0,-2-2-48,14 11 61,-101-79-371,90 73 324,1 0 1,-1 1-1,-1 1 1,1 1-1,-29-9 1,23 11-28,0 0 1,1 2-1,-1 0 1,0 2-1,-37 2 1,48 0 43,1-1 0,-1 1 0,1 1 0,0-1 1,0 2-1,-16 7 0,21-9 12,0 0 0,1 0 0,-1 1 1,1 0-1,0 0 0,0 0 0,0 0 0,0 0 1,0 0-1,1 1 0,-1-1 0,1 1 1,0 0-1,0 0 0,-2 7 0,3-7-24,0 0-1,0 0 1,1 1 0,-1-1-1,1 0 1,0 0-1,1 0 1,-1 1 0,1-1-1,0 0 1,0 0-1,0 0 1,0 0 0,1 0-1,-1 0 1,1 0 0,0-1-1,0 1 1,5 6-1,0-2-106,1 1 0,-1-1 0,1-1 0,0 1 0,1-1-1,11 7 1,-13-11 70,0 1 0,1-1 0,-1-1 0,0 1 0,1-1 0,-1-1-1,1 1 1,0-1 0,-1-1 0,1 0 0,0 0 0,0 0 0,-1-1 0,1 0-1,0 0 1,13-5 0,6 2-178,-12 2 319,0-1 1,-1 0 0,1-1-1,-1 0 1,0-1 0,-1 0-1,1-2 1,-1 1 0,21-15-1,-30 18 148,-1 0 0,1 0 0,0 0 0,-1 1 0,1 0 0,0 0 0,1 0 0,-1 0 0,6-1 0,-10 3-118,1 0-1,0 0 1,-1 0-1,1 0 1,-1 0-1,1 0 0,0 0 1,-1 0-1,1 0 1,-1 1-1,1-1 1,-1 0-1,1 0 1,0 1-1,-1-1 0,1 0 1,-1 1-1,1-1 1,-1 0-1,1 1 1,-1-1-1,0 1 1,1-1-1,0 1 0,4 24 1107,-5-10-916,1 1 0,1-1 0,1 0 0,0 0 0,1 1 0,0-2 0,1 1 0,1-1 1,0 1-1,1-2 0,1 1 0,0-1 0,1 0 0,0-1 0,1 0 0,0 0 0,1-1 0,0 0 0,1-1 0,0 0 0,17 9 0,-16-11-718,0-1 0,0 0 0,1-2 0,0 1 0,0-1 0,0-1 0,1-1 0,-1 0 0,1-1 0,0 0 0,0-1 0,0-1 1,29-3-1,9-6-3534</inkml:trace>
</inkml:ink>
</file>

<file path=ppt/ink/ink20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4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116 310 4352,'-3'-15'629,"2"11"348,0 0 0,1 0 0,-1 0 0,1 0 0,0 0 0,0 0-1,0-1 1,0 1 0,1 0 0,0 0 0,1-5 0,13-19-892,8-9 856,-16 24-474,1-1 0,0 1-1,1 1 1,1 0-1,0 0 1,0 1 0,1 0-1,25-18 1,-24 21-245,1 1 1,0 1-1,0 0 0,0 0 0,17-3 1,-26 7-145,1 1 1,0 0 0,-1 0 0,1 0-1,0 1 1,0 0 0,0 0-1,0 0 1,-1 0 0,1 1 0,0 0-1,0 0 1,-1 0 0,1 1-1,0-1 1,-1 1 0,0 0-1,1 1 1,-1-1 0,6 5 0,-2 1 4,-1 0 1,0 0 0,-1 1 0,0 0-1,0 0 1,-1 0 0,0 1 0,0-1-1,-1 1 1,-1 1 0,0-1 0,0 0-1,-1 1 1,0-1 0,-1 1 0,0 0-1,-1 0 1,0-1 0,0 1 0,-3 13 0,-1 3 57,-1 0 1,-1 0 0,-2 0 0,0-1 0,-2 0 0,-23 43-1,26-54-53,0-1-1,-1 0 0,-1 0 1,0-1-1,-1 0 0,0 0 0,-1-1 1,0-1-1,-1 0 0,-27 19 0,23-21-11,-2-1 0,1 0-1,-1-2 1,0 0-1,0-1 1,-31 5-1,39-9-56,0 1 0,0-2 0,0 1-1,0-1 1,0-1 0,0 0 0,0 0 0,0-1-1,0 0 1,0-1 0,1 0 0,-1-1 0,1 0-1,-14-8 1,23 12-20,-1 0 0,1 0 0,0 0-1,-1 0 1,1-1 0,0 1 0,-1 0 0,1 0 0,0 0-1,0-1 1,-1 1 0,1 0 0,0 0 0,0-1-1,-1 1 1,1 0 0,0-1 0,0 1 0,0 0 0,-1-1-1,1 1 1,0 0 0,0-1 0,0 1 0,0 0 0,0-1-1,0 1 1,0-1 0,0 1 0,0 0 0,0-1-1,0 1 1,0 0 0,0-1 0,0 1 0,0-1 0,0 1-1,15-7-65,26 2-56,0 5 95,0 2 0,0 2-1,54 12 1,-69-9 82,0 1 1,0 1-1,0 1 1,-1 2-1,45 27 1,-34-13-318,-16-11 262,1-1 1,31 16 0,-48-28-388,1 0 0,-1 0 0,1 0 0,-1 0-1,1-1 1,0 0 0,0 0 0,0 0 0,-1-1 0,1 1 0,0-1 0,0 0 0,0-1 0,0 1 0,0-1 0,0 0 0,-1 0 0,6-2 0,10-5-3218</inkml:trace>
</inkml:ink>
</file>

<file path=ppt/ink/ink20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4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9472,'0'7'4736,"14"9"-3840,-9-12 6527,4 8-6655,2-1 0,26 1 384,-5 1 0,44-13-1664,-20 0 128,24-6 768,-18-1 0,-2 0-1280,-8 2 0,-15 1-2560,-8 4 128</inkml:trace>
</inkml:ink>
</file>

<file path=ppt/ink/ink20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5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107 310 12288,'-13'35'6143,"22"56"-7423,-5-71 9856,6 22-8576,-1-6 0,11 10-1280,-6-10 0,13-8-1280,-2-8 0</inkml:trace>
  <inkml:trace contextRef="#ctx0" brushRef="#br0" timeOffset="1">46 1 15232,'-46'32'7551,"69"-22"-12287,-14-10 13312,19 6-15232,-4-3 129</inkml:trace>
</inkml:ink>
</file>

<file path=ppt/ink/ink20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5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134 278 5248,'-16'0'6706,"6"1"3199,3 17-7402,4-7-2394,1 0 1,0 1 0,1-1-1,0 0 1,1 1-1,1-1 1,0 1-1,0-1 1,1 1-1,0-1 1,1 0-1,0 0 1,1 0 0,1-1-1,-1 1 1,1-1-1,1 0 1,0 0-1,1-1 1,0 0-1,0 0 1,1 0-1,0-1 1,0 0 0,1-1-1,0 0 1,0 0-1,1-1 1,0 0-1,0 0 1,0-1-1,1-1 1,-1 0-1,1 0 1,0-1 0,14 2-1,-15-4-99,0-1 1,0 0-1,1 0 0,-1-1 1,0 0-1,0-1 0,0 0 1,-1 0-1,1-1 0,0-1 1,-1 0-1,12-6 0,-1-1-6,0-1 0,0-1 0,34-30-1,-40 30 52,-1 0 0,-1-1 0,0-1 0,0 1 0,-2-2 0,0 0-1,-1 0 1,0 0 0,-2-1 0,0-1 0,0 1 0,-2-1 0,5-26-1,-9 37-34,0 0-1,0 0 0,-1 0 0,0 0 0,0 0 0,-1 0 0,0 0 0,0 0 0,-1 0 0,1 1 0,-2-1 0,1 0 1,-1 1-1,0 0 0,0-1 0,-1 1 0,1 0 0,-7-6 0,4 3 1,0 0 0,-1 0 0,0 1-1,-1 0 1,1 0 0,-1 1 0,-1 0 0,0 1-1,0 0 1,0 0 0,0 1 0,-1 0 0,-11-4-1,7 3 4,0 1-1,0 0 0,-1 0 0,1 2 0,-1 0 0,0 1 0,0 0 0,0 1 0,0 1 0,-27 2 0,15 2-45,0 2 0,0 0 0,1 2 0,-41 16 0,54-19-13,1 1-1,-1 0 0,1 1 0,0 0 0,1 1 0,-1 0 0,2 1 1,-1 0-1,1 1 0,-14 17 0,19-21-46,0 0 0,0 1 1,1 0-1,0 0 0,0 0 0,0 1 0,1-1 0,0 1 0,-2 9 1,4-12-75,0 1 1,1-1 0,0 1 0,0-1-1,0 1 1,0-1 0,1 1 0,0 0 0,0-1-1,1 0 1,-1 1 0,1-1 0,0 0 0,1 0-1,2 5 1,1-1-454,1 0 0,0 0 1,0-1-1,0 0 0,1 0 0,1-1 0,-1 0 0,1 0 0,0-1 1,0 0-1,1-1 0,0 0 0,0-1 0,0 1 0,0-2 0,18 4 1,41 10-3103</inkml:trace>
</inkml:ink>
</file>

<file path=ppt/ink/ink20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6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31 7936,'0'0'211,"-1"-1"1,0 1-1,0-1 0,1 1 1,-1-1-1,0 1 1,0-1-1,0 1 0,0 0 1,0 0-1,1-1 1,-1 1-1,0 0 1,0 0-1,0 0 0,0 0 1,0 0-1,0 0 1,0 0-1,0 0 0,0 1 1,0-1-1,1 0 1,-1 0-1,0 1 1,0-1-1,0 1 0,0-1 1,1 1-1,-1-1 1,-1 1-1,1 1 406,-1 1 0,0-1 0,1 0 0,0 0 0,-1 1 0,1-1-1,0 1 1,0-1 0,0 1 0,0 5 0,-4 36 3927,6-8-4506,1-11 63,2-1 1,0 1 0,2-1 0,1 0-1,1 0 1,1-1 0,0 0-1,2 0 1,1-1 0,1-1 0,0 0-1,18 20 1,-29-38-88,0-1 0,1 0 0,-1 1 0,0-1 0,1 0 1,-1-1-1,1 1 0,0 0 0,0-1 0,-1 1 0,7 1 0,-9-3-11,1 0 0,-1 0-1,1 0 1,-1 0 0,1 0 0,-1 0 0,0 0 0,1 0 0,-1 0-1,1 0 1,-1 0 0,1 0 0,-1 0 0,0-1 0,1 1 0,-1 0-1,1 0 1,-1 0 0,0-1 0,1 1 0,-1 0 0,0 0 0,1-1 0,-1 1-1,0 0 1,1-1 0,-1 1 0,0 0 0,0-1 0,1 0 0,-2-25 102,-15-23-120,11 34-3,0 1-1,1 0 1,0-1 0,-1-20-1,3 23 13,2 0 1,0 0-1,0 0 0,1-1 0,0 1 1,1 0-1,0 1 0,1-1 0,1 0 1,0 1-1,0-1 0,1 1 0,0 0 1,1 1-1,1-1 0,-1 1 1,2 1-1,-1-1 0,1 1 0,1 0 1,-1 1-1,2 0 0,-1 0 0,1 1 1,13-7-1,-15 9 1,1 0 0,1 1 0,-1-1 0,1 2-1,-1 0 1,1 0 0,0 0 0,0 2 0,0-1 0,0 1 0,1 0 0,-1 1 0,0 1 0,0-1 0,1 2 0,-1-1-1,0 1 1,0 1 0,-1 0 0,11 4 0,-5 2-11,0 0 0,0 1 0,-1 0 0,-1 1 0,0 1 0,0 0 0,-1 1 0,-1 0 0,0 1 0,-1 0 0,0 1 0,-1 0 0,7 17 0,-2-3-116,-2 1-1,-2 0 0,0 0 1,-2 1-1,-2 0 1,5 43-1,-11-67-469,1 25-1698,-7-13-2350,3-11 1195</inkml:trace>
</inkml:ink>
</file>

<file path=ppt/ink/ink20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6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0 315 10752,'0'1'221,"0"0"1,1 1-1,-1-1 1,0 1 0,0-1-1,0 0 1,1 1 0,-1-1-1,1 0 1,-1 1-1,1-1 1,0 0 0,-1 0-1,1 0 1,0 0-1,0 1 1,0-1 0,0 0-1,0 0 1,1 1-1,1-1-106,0 1 0,1 0-1,-1-1 1,1 1 0,-1-1 0,1 0-1,0 0 1,-1-1 0,5 1-1,2 1 869,6 1 182,0 0 0,-1-1 0,1-1 0,0 0 0,1-2 0,23-2 0,-22-1-1113,-1 0 1,1-1-1,0-1 0,-1 0 0,0-1 1,-1-1-1,0-1 0,0-1 0,-1 0 1,0 0-1,0-2 0,-1 0 0,-1-1 1,15-16-1,4-16 105,-30 42-141,0 0 1,0 0-1,-1 0 1,1-1-1,-1 1 1,0 0 0,0-1-1,0 1 1,-1 0-1,1-1 1,-1 1-1,1-1 1,-1 1 0,-1-6-1,-1 3 11,0 1 0,0 0-1,-1-1 1,1 1 0,-1 0 0,0 0-1,-1 0 1,1 1 0,-1-1 0,0 1-1,0 0 1,-1 0 0,1 0 0,-9-5-1,4 3 39,0 1-1,0 0 1,-1 0-1,0 1 1,0 0-1,0 1 1,-15-3-1,16 5-1,1 0 0,0 0 0,-1 1 0,1 0 0,-1 1 0,1 0 0,0 0-1,-1 1 1,1 0 0,0 0 0,0 1 0,0 0 0,1 1 0,-14 7-1,11-6-2,0 0 11,-1 1-1,1 0 1,0 1-1,1 0 1,0 1-1,0-1 1,1 2 0,0-1-1,0 1 1,1 1-1,0-1 1,-6 12-1,5-9 43,1 1 0,0-1 0,1 2 0,0-1 0,-7 27 0,11-32-68,0 0 0,1 0 0,0 0 0,1 1-1,0-1 1,0 0 0,0 0 0,1 0 0,0 0 0,1 0 0,4 14-1,0-11-32,0-1-1,0 1 0,1-1 1,0 0-1,1-1 0,0 0 0,0 0 1,1-1-1,0 0 0,1 0 1,0-1-1,0 0 0,0-1 1,1 0-1,0-1 0,17 6 0,-6-3-164,1-1-1,0-1 1,0-1-1,1-1 0,33 1 1,-41-4-682,1-2 0,0 0 1,19-4-1,-24 3-800,0-2-1,-1 1 1,1-1 0,20-11-1,-12 7-2203</inkml:trace>
</inkml:ink>
</file>

<file path=ppt/ink/ink20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7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1 331 10880,'17'18'11943,"-2"-6"-9679,-1-6-2194,0 0 1,0 0-1,0-1 0,0-1 0,1 0 0,0-1 0,0-1 0,24 1 1,-9-2 0,1-2 1,-1-1-1,33-6 1,-42 3 42,0-1 0,1 0 0,-2-2 0,1 0 0,-1-1 0,-1-1 0,0-1 0,29-22 0,-40 27-58,1 0-1,-1-1 0,-1 0 1,1 0-1,-1-1 0,0 0 1,-1 0-1,0-1 0,-1 1 1,1-1-1,-1-1 0,-1 1 1,0-1-1,0 1 0,-1-1 1,-1 0-1,1-1 0,-1 1 0,0-19 1,-2 25-39,0-1 1,0 1-1,-1 0 0,0-1 1,0 1-1,0 0 1,-1-1-1,1 1 0,-1 0 1,0 0-1,0 0 1,0 0-1,-1 1 0,1-1 1,-1 0-1,0 1 1,0 0-1,0 0 0,-1 0 1,1 0-1,-1 0 1,1 1-1,-1-1 0,0 1 1,0 0-1,0 0 1,0 1-1,0-1 1,-1 1-1,1 0 0,0 0 1,-1 0-1,1 1 1,-1-1-1,1 1 0,0 0 1,-7 1-1,3-1 2,0 1 0,0 0-1,0 0 1,0 1 0,1 0-1,-1 0 1,0 1 0,1 0 0,-1 0-1,1 0 1,0 1 0,0 1-1,1-1 1,-1 1 0,1 0 0,0 0-1,0 1 1,1 0 0,-1 0 0,1 0-1,0 1 1,1-1 0,0 1-1,0 0 1,0 0 0,1 1 0,0-1-1,1 1 1,0 0 0,0 0-1,0 0 1,1-1 0,0 2 0,1-1-1,0 0 1,0 0 0,0 0-1,1 0 1,0 0 0,1 0 0,0-1-1,0 1 1,1 0 0,0-1 0,0 1-1,1-1 1,0 0 0,7 9-1,-2-4 30,0 0 0,2-1 0,-1 0 0,1-1 0,1-1 0,0 1-1,0-2 1,1 0 0,0 0 0,1-1 0,-1-1 0,24 8 0,-9-6-540,0 0 1,0-2 0,1-1 0,-1-2-1,45 1 1,-65-4-465,1 0-1,-1 0 1,1-1 0,-1-1-1,11-2 1,7-5-2778</inkml:trace>
</inkml:ink>
</file>

<file path=ppt/ink/ink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7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340 21 2432,'-34'-8'2458,"-63"-4"-1,83 11-2178,-1 1 0,1 1 0,0 0 0,0 0 0,0 2 0,0-1-1,-18 7 1,27-6-111,-1-1 0,1 1 0,0 0 0,0 0-1,0 0 1,0 1 0,1-1 0,-1 1 0,1 0 0,0 1-1,0-1 1,1 1 0,-7 9 0,9-11-115,0-1 0,0 1 0,0-1 0,0 1-1,0-1 1,1 1 0,-1-1 0,1 1 0,0 0 0,-1-1 0,1 1 0,0 0 0,1-1 0,-1 1 0,0 0 0,1-1-1,0 1 1,-1-1 0,1 1 0,0-1 0,0 1 0,0-1 0,1 1 0,-1-1 0,1 0 0,-1 0 0,1 0 0,0 0 0,0 0-1,0 0 1,0 0 0,3 2 0,8 5 72,0-1 0,0-1-1,0 1 1,1-2-1,0 0 1,1-1 0,14 3-1,113 21 411,-96-21-360,35 8 159,-1 4 0,143 56 0,-208-70-287,1 1-1,-1 1 0,0 0 0,-1 1 1,24 20-1,-37-29-41,-1 0 0,1 1 1,0-1-1,-1 1 0,1-1 0,-1 1 1,1-1-1,-1 1 0,0-1 0,1 1 1,-1-1-1,1 1 0,-1 0 1,0-1-1,0 1 0,1 0 0,-1-1 1,0 1-1,0 0 0,0-1 0,0 1 1,0 0-1,0 0 0,0-1 1,0 1-1,0 0 0,0-1 0,0 1 1,0 0-1,0-1 0,-1 1 0,1 0 1,0-1-1,0 1 0,-1 0 0,0 0 1,-1 1 20,0 0 0,0 0 0,0 0 0,0 0 0,-1-1 0,1 1-1,-1-1 1,1 0 0,-5 2 0,-61 15 394,-241 6 512,73-9-584,212-14-543,35-5-530,40-4-1533,41 10-1603,-36-5 1557</inkml:trace>
</inkml:ink>
</file>

<file path=ppt/ink/ink20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7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18 10240,'-1'-2'338,"0"1"-1,-1 0 1,1-1 0,0 1 0,0 0 0,-1 0 0,1 0 0,-1 0 0,1 0 0,-1 0-1,1 0 1,-1 1 0,1-1 0,-1 0 0,0 1 0,1 0 0,-1-1 0,0 1 0,0 0 0,1 0-1,-1 0 1,0 0 0,0 0 0,1 0 0,-1 0 0,0 0 0,-2 2 0,-55 19 4746,28-9-5422,-63 14 1038,60-18-457,1 1 0,-55 24 1,87-33-241,-1 1 0,1-1 1,-1 1-1,1 0 0,0 0 1,-1-1-1,1 1 0,0 0 1,0 0-1,-1 0 1,1 0-1,0 1 0,0-1 1,0 0-1,0 0 0,0 1 1,1-1-1,-1 0 0,0 1 1,0 2-1,1-3-1,0 0-1,0 1 1,0-1-1,1 0 1,-1 0-1,0 0 0,1 0 1,-1 0-1,1 1 1,-1-1-1,1 0 1,0 0-1,-1 0 1,1 0-1,0 0 1,0-1-1,-1 1 0,1 0 1,0 0-1,2 0 1,4 5-1,2-1 0,-1 0 0,0-1-1,1 0 1,10 3 0,47 13 202,119 18-1,-184-37-201,36 5 99,7 0-18,1 3 1,-1 1-1,-1 2 0,52 22 1,-89-32-53,0 0 1,0 1 0,0 0 0,0 0 0,0 0 0,-1 1 0,1 0 0,-1 0 0,0 0 0,0 0 0,-1 1 0,1 0 0,-1 0 0,0 0-1,0 1 1,-1-1 0,1 1 0,-1 0 0,4 11 0,-6-9 35,0 0-1,-1 0 1,0-1-1,0 1 1,-1 0 0,0 0-1,0-1 1,-1 1-1,0-1 1,0 1-1,-1-1 1,1 0 0,-2 0-1,1 0 1,-1 0-1,0-1 1,-1 1 0,1-1-1,-11 10 1,2-1 106,-1-2 0,-1 1 0,0-2 1,-1 0-1,-1-1 0,-34 17 0,32-20-73,0 0 0,-1-2 0,0 0-1,0-2 1,-1 0 0,1-1 0,-1-1 0,0-1-1,-21-2 1,13-1-939,0-1 0,0-2 0,0 0-1,1-2 1,-52-20 0,32 7-3000</inkml:trace>
</inkml:ink>
</file>

<file path=ppt/ink/ink20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8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3328,'8'6'6966,"-7"10"-3346,-8 20-908,5-29-1547,-2 19 256,-2 48 0,11 77-1695,-1-73 1802,11 229 1797,-7-186-2554,10 230-48,1 24-5542,-18-351 3288,-1-17 276,0-10-1825,0-5-141</inkml:trace>
</inkml:ink>
</file>

<file path=ppt/ink/ink20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8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1 192 11136,'1'-5'603,"0"-1"0,1 1 0,0 0 0,0 0 0,1 1 0,3-8-1,31-27-81,-30 33-36,28-23 5499,-1 13-5164,-11 8-435,3-3-255,1 2 1,1 1-1,0 1 0,0 1 0,0 1 0,0 2 0,1 1 0,0 1 0,38 4 1,-56-2-89,0 0 1,1 0 0,-1 1-1,0 1 1,0 0 0,0 0-1,0 1 1,-1 0 0,1 1-1,-1 0 1,0 1 0,-1 0-1,1 0 1,-1 1 0,-1 1-1,10 9 1,-6-2 75,-2 2 1,0 0-1,0 0 1,-2 0-1,0 1 1,-1 1-1,-1-1 1,5 22 0,-10-33-75,0 1 0,0-1 1,0 1-1,-1 0 1,0-1-1,-1 1 0,0-1 1,0 1-1,0-1 1,-1 1-1,0-1 0,-1 0 1,1 1-1,-1-1 1,-1-1-1,1 1 1,-1 0-1,-1-1 0,1 0 1,-1 0-1,0 0 1,0-1-1,-1 1 0,1-1 1,-1-1-1,-13 9 1,8-6-57,-1-1 0,0 0 1,0-1-1,0 0 0,-1-1 1,0 0-1,0-1 0,0-1 1,0 0-1,0-1 0,0 0 1,-1-1-1,1 0 0,-21-4 0,23 3-408,0-2-1,1 0 1,-1 0-1,-16-8 0,25 10 65,-1 0-1,0-1 0,1 1 1,-1-1-1,0 0 0,1 0 1,0 0-1,0 0 0,0 0 0,0-1 1,0 1-1,0-1 0,0 1 1,1-1-1,-1 0 0,1 0 1,0 1-1,0-1 0,-2-5 0,0-13-3098</inkml:trace>
</inkml:ink>
</file>

<file path=ppt/ink/ink20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9.0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10 323 10240,'0'-1'110,"-1"1"1,1 0-1,0 0 1,0 0-1,-1 0 1,1 0-1,0 0 1,-1 0-1,1 0 0,0 0 1,-1 0-1,1 0 1,0 0-1,-1 0 1,1 0-1,0 0 1,0 0-1,-1 1 1,1-1-1,0 0 1,-1 0-1,1 0 1,0 0-1,0 1 1,0-1-1,-1 0 1,1 0-1,0 0 1,0 1-1,-1-1 0,1 0 1,0 0-1,0 1 1,0-1-1,0 0 1,0 1-1,-1-1 1,1 0-1,0 0 1,0 1-1,0-1 1,0 0-1,0 1 1,0-1-1,0 0 1,0 1-1,0-1 1,0 0-1,0 0 1,0 1-1,0-1 0,1 1 1,9 27 5451,33 41 184,-33-53-6782,0 0 1108,0-1 0,1 0 1,1-1-1,1 0 0,20 19 0,-25-27-17,0 0-1,1 0 1,0 0-1,0-1 1,1-1 0,-1 1-1,1-2 1,0 1-1,0-1 1,0-1 0,15 2-1,-7-2-3,0-1 0,0-1 0,0-1 1,0-1-1,0 0 0,-1-1 0,1-1 0,-1-1 0,1 0 0,-1-1 0,-1-1 0,27-15 1,-21 8-31,-1 0-1,-1-1 1,-1-1 0,0-1 0,-1 0 0,0-1 0,-2-2 0,20-28 0,-31 41-16,0 0 0,0-1 0,-1 0 0,0 0 0,0 0 0,-1-1-1,0 1 1,-1-1 0,1 0 0,-2 1 0,1-1 0,-1 0 0,-1 0-1,1 0 1,-2 0 0,1 0 0,-1 0 0,-1 0 0,1 0-1,-1 1 1,-4-11 0,0 7 9,1 0-1,-1 0 1,-1 0-1,0 1 1,-1 0 0,0 1-1,-1 0 1,0 0-1,0 1 1,-18-14-1,14 16 25,1 1 0,-1 0 0,0 1-1,-1 0 1,1 1 0,-1 1 0,0 0-1,0 1 1,0 0 0,0 1 0,0 1-1,-15 1 1,2 3 15,0 2 1,1 0-1,0 2 0,0 1 1,0 0-1,1 2 0,-30 18 1,34-13-282,1-1 1,1 2-1,0 1 1,2 0-1,0 2 0,0 0 1,2 0-1,1 1 1,1 1-1,0 1 1,-11 27-1,22-45 7,0 1 0,0-1 0,0 0 0,1 1 0,0-1 0,0 1 0,0-1 0,1 1 0,-1 0 0,1-1 0,1 8-1,1-9-44,-1 0-1,1 1 0,0-1 0,1 0 0,-1 0 0,1 0 0,-1 0 0,1-1 0,0 1 0,1-1 1,-1 0-1,6 4 0,40 35-3467</inkml:trace>
</inkml:ink>
</file>

<file path=ppt/ink/ink20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39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59 9856,'0'-1'126,"0"1"1,0 0-1,0 0 1,-1 0-1,1 0 1,0-1-1,0 1 1,0 0-1,0 0 1,-1 0-1,1 0 1,0 0-1,0 0 1,0-1-1,-1 1 1,1 0-1,0 0 1,0 0-1,0 0 1,-1 0-1,1 0 1,0 0-1,0 0 1,-1 0-1,1 0 1,0 0-1,0 0 1,0 0-1,-1 0 1,1 0-1,0 0 1,0 0-1,-1 1 1,1-1-1,0 0 1,0 0-1,0 0 1,0 0 0,-1 0-1,1 0 1,0 1-1,0-1 1,0 0-1,0 0 1,-1 0-1,1 0 1,0 1-1,0-1 1,0 0-1,0 0 1,0 0-1,0 1 1,0-1-1,0 0 1,0 0-1,0 1 1,0-1-1,-11 25 4945,-1 29-2376,8-21-2524,1 0 0,2 1-1,1-1 1,2 1 0,1-1-1,1 0 1,2 0 0,14 43-1,-20-74-157,1-1-1,-1 0 1,1 1-1,0-1 1,-1 1-1,1-1 0,0 0 1,0 1-1,0-1 1,-1 0-1,1 0 1,1 0-1,-1 0 1,0 0-1,0 0 1,0 0-1,1 0 1,-1 0-1,2 0 1,7-7 124,-2-20-12,0-81 74,-6 64-179,2 0 0,10-48 0,-11 79-9,0 1 0,1-1 1,0 0-1,0 1 0,1 0 1,1 0-1,0 0 0,1 1 0,0 0 1,0 0-1,1 1 0,11-11 0,-14 16-3,1-1-1,0 1 0,0 0 0,0 1 0,1 0 0,-1 0 0,1 0 0,0 1 0,0 0 1,0 0-1,0 0 0,0 1 0,0 0 0,0 1 0,0-1 0,0 1 0,0 1 0,1 0 1,-1 0-1,0 0 0,0 0 0,0 1 0,-1 1 0,1-1 0,0 1 0,-1 0 0,1 0 1,-1 1-1,9 6 0,-5 1 17,0 1 1,-1-1-1,0 1 1,-1 1-1,0 0 1,-1 0 0,0 0-1,-1 1 1,0 0-1,-2 0 1,1 0-1,2 21 1,-3-9-376,0 0 1,-2 0 0,-1 0 0,-1 0-1,-1 0 1,-6 36 0,6-54-329,-2 6-196,-3-5-2713,1-4 132</inkml:trace>
</inkml:ink>
</file>

<file path=ppt/ink/ink20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0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1 235 7936,'17'56'6869,"-2"-37"-980,11-7-3691,26 2-1958,-41-11 563,5 0-699,1 0 0,0-1 0,-1 0 0,1-2-1,0 0 1,0-1 0,0 0 0,-1-1 0,1-1 0,0-1-1,17-6 1,-12 2 42,0-1-1,-1-1 1,0-1 0,0 0-1,-1-2 1,-1 0-1,24-22 1,-38 31-127,-1 0 1,1-1 0,-1 0-1,0 0 1,0 0-1,-1-1 1,1 1-1,-1-1 1,-1 0-1,1 1 1,3-13 0,-5 14-12,-1 0 0,1 0 0,-1 0 0,0 0 0,0 1 0,0-1 0,0 0 1,-1 0-1,1 0 0,-1 0 0,0 0 0,-1 1 0,1-1 0,0 0 0,-1 1 1,0-1-1,0 1 0,0-1 0,0 1 0,-5-5 0,1 2 31,0 0 0,0 1 0,-1 0 0,0 0 0,1 0 0,-2 1 0,1 0 0,0 1 0,-1-1 0,0 1 0,1 1 0,-1 0 0,0 0 1,0 0-1,-1 1 0,1 0 0,0 1 0,0 0 0,0 0 0,-1 0 0,1 1 0,0 1 0,0-1 0,0 1 0,-13 6 0,6-3 60,0 1 0,0 1 0,0 1 1,1 0-1,1 0 0,-1 2 0,1-1 0,1 2 0,0 0 1,1 0-1,0 1 0,-12 16 0,19-22-63,0 1 0,0 0 0,0 0 0,1 0 0,0 0 0,1 0 0,0 1 0,0-1 0,0 1 0,1-1 0,0 1 0,0 0 0,1 0 0,0-1 0,1 1 0,1 9 0,0-6-18,1 0 1,1 0 0,0 0-1,0 0 1,1-1-1,0 0 1,1 0 0,0 0-1,1-1 1,9 12-1,-5-9-315,1 0-1,0 0 0,0-2 1,1 1-1,0-2 0,1 1 1,0-2-1,1 0 0,-1-1 1,2 0-1,-1-1 0,1-1 1,-1 0-1,1-1 0,32 3 1,10-12-3053,-4-3-362</inkml:trace>
</inkml:ink>
</file>

<file path=ppt/ink/ink20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0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10496,'0'7'5008,"4"24"-3083,39 113 6369,-15-65-7482,3-1 0,46 81 0,-88-195-677,1-1 0,-6-48 0,12 62-162,2 0 0,1-1 0,0 1 0,2-1 0,1 0 0,7-36 0,-7 52 56,0 0-1,0 0 1,0 0 0,1 1-1,0-1 1,1 1 0,0 0-1,0 0 1,0 0-1,1 1 1,0-1 0,0 1-1,1 0 1,-1 0 0,1 1-1,1 0 1,-1 0 0,1 0-1,0 1 1,0 0 0,0 0-1,9-2 1,-12 5 11,0 0 0,0 0-1,0 0 1,0 1 0,0 0 0,0 0 0,0 0 0,1 0 0,-1 1 0,0-1 0,0 1 0,0 0-1,0 0 1,-1 1 0,1-1 0,0 1 0,0 0 0,-1 0 0,1 0 0,4 4 0,5 5 138,0 1 0,0 0 1,16 22-1,-8-10-23,45 54 37,75 116 0,-133-183-347,-2 1 0,1 0-1,-2 0 1,6 17-1,0 5-3930,-10-33 3789,-1 0 0,1 0-1,-1 1 1,0-1 0,0 0 0,0 1 0,0-1 0,0 0 0,0 1 0,0-1 0,0 0 0,0 0 0,-1 1 0,1-1 0,0 0 0,-1 1 0,1-1 0,-1 0 0,0 0 0,1 0 0,-1 0 0,0 0 0,0 0 0,-1 2 0,1-2 21,-8 13-3563</inkml:trace>
</inkml:ink>
</file>

<file path=ppt/ink/ink20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1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29 322 4992,'-24'2'1280,"24"-3"-1180,0 1 0,0 0 1,-1 0-1,1 0 0,0 0 1,-1 0-1,1-1 1,0 1-1,0 0 0,-1 0 1,1 0-1,0 0 1,0-1-1,0 1 0,-1 0 1,1 0-1,0-1 1,0 1-1,0 0 0,0-1 1,0 1-1,-1 0 1,1 0-1,0-1 0,0 1 1,0 0-1,0-1 0,0 1 1,0 0-1,0-1 1,0 1-1,0 0 0,0 0 1,0-1-1,0 1 1,0 0-1,1-1 0,1-4 562,1 0 0,0 0 0,0 0 0,0 0-1,1 1 1,0 0 0,4-5 0,40-42 1292,60-49-1,-88 83-1453,1 2-1,0 0 0,1 1 0,1 1 1,0 2-1,30-12 0,-45 20-249,2 0-1,-1 1 1,0 1-1,0-1 1,12 1-1,-18 1-172,0 0-1,0 0 1,0 0 0,0 0-1,0 1 1,0-1-1,0 1 1,0 0 0,0 0-1,-1 0 1,1 0 0,0 1-1,-1-1 1,1 1-1,-1-1 1,1 1 0,-1 0-1,0 0 1,5 5 0,-5-2 10,1-1 0,-1 2 1,0-1-1,0 0 0,0 0 1,-1 1-1,1-1 0,-1 1 1,-1-1-1,1 1 0,-1-1 1,0 7-1,-8 63 361,7-70-453,-5 27 106,-1-1 1,-2 1-1,-1-1 0,-2-1 0,0 0 1,-2-1-1,-2 0 0,0-1 1,-22 27-1,23-36-109,-1 0 1,0-1 0,-1 0-1,-1-1 1,-1-1 0,0-1-1,-1-1 1,-1-1 0,0 0-1,0-2 1,-2 0 0,-33 11-1,56-22-22,-1 0-1,1 0 1,-1 1-1,1-1 0,0 0 1,-1 0-1,1 1 1,0-1-1,-1 0 0,1 0 1,-1 0-1,1 0 0,-1 0 1,1 0-1,0 1 1,-1-1-1,1 0 0,-1 0 1,1 0-1,-1 0 0,1-1 1,0 1-1,-1 0 1,1 0-1,-1 0 0,1 0 1,-1 0-1,1 0 0,0-1 1,-1 1-1,1 0 1,0 0-1,-1-1 0,1 1 1,-1-1-1,12-13-663,35-23 20,-40 32 563,8-6 62,0 1 0,1 1 0,0 0 0,0 1-1,1 1 1,0 0 0,0 1 0,0 1 0,1 0-1,28-3 1,-33 6 44,1 2 0,0 0 0,-1 0 0,1 1-1,0 0 1,-1 2 0,1-1 0,-1 1 0,0 1-1,0 0 1,0 1 0,0 0 0,-1 1 0,18 12 0,-24-15-344,0 0 1,0 1-1,0-2 1,0 1-1,0 0 1,1-1 0,-1 0-1,1-1 1,0 1-1,-1-1 1,1 0-1,0 0 1,0-1-1,0 0 1,0 0 0,-1 0-1,11-2 1,8-4-2745</inkml:trace>
</inkml:ink>
</file>

<file path=ppt/ink/ink20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1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9728,'12'16'4864,"27"7"-4864,-30-20 7679,29 10-7551,-10-6 128,15 9-128,-6-9 128,29-7-768,-15 0 128,12-11-1280,-12-5 0,-5 0-1151,-8 4-1</inkml:trace>
</inkml:ink>
</file>

<file path=ppt/ink/ink20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1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33 291 11264,'-29'19'5631,"26"60"-6270,3-63 10366,3 42-9727,2-19 128,24 16-1280,-11-12 128,24-18-512,-8-11 128,3-24-1792,-8 1 1</inkml:trace>
  <inkml:trace contextRef="#ctx0" brushRef="#br0" timeOffset="1">95 8 12800,'-29'-7'6399,"52"19"-10750,-14-12 12158,6 8-10623,-1-5 128,5 6-2815,-4-5-1</inkml:trace>
</inkml:ink>
</file>

<file path=ppt/ink/ink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8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547 29 2688,'-265'-27'4565,"221"25"-3952,1 2 1,-1 2-1,-59 10 0,101-12-567,0 1-1,-1-1 0,1 1 1,0 0-1,0-1 1,-1 1-1,1 0 0,0 0 1,0 0-1,0 1 0,0-1 1,1 0-1,-1 1 1,0-1-1,0 1 0,1 0 1,-1 0-1,1-1 0,0 1 1,-1 0-1,1 0 0,0 0 1,0 0-1,0 1 1,0-1-1,1 0 0,-1 0 1,1 0-1,-1 1 0,1-1 1,-1 4-1,2-3-19,-1 1-1,0-1 1,1 1-1,0-1 1,0 1-1,0-1 1,0 0-1,0 1 1,1-1 0,-1 0-1,1 0 1,0 0-1,0 0 1,0 0-1,0 0 1,1-1-1,-1 1 1,1-1-1,4 3 1,30 17 210,1-2-1,1-1 1,1-3 0,74 21-1,-74-24-48,6 2-1,6 0 33,0 2 0,-2 2-1,0 3 1,65 39 0,-111-59-195,-1 1 0,1-1-1,-1 1 1,0 0 0,0 0-1,0 0 1,0 0 0,0 1 0,-1-1-1,1 1 1,-1 0 0,0 0-1,0 0 1,1 6 0,-2-8-5,-1 0 0,0 0 0,0 0 0,0 0 0,0 0 0,0 0 0,-1 0 1,1 0-1,-1 0 0,1 0 0,-1 0 0,0 0 0,0 0 0,1-1 0,-1 1 0,0 0 0,-1 0 1,1-1-1,0 1 0,0-1 0,-1 1 0,1-1 0,-1 0 0,0 1 0,1-1 0,-1 0 0,0 0 1,1 0-1,-1 0 0,0 0 0,0-1 0,0 1 0,0 0 0,-2-1 0,-29 10 83,-1-2-1,0-1 1,0-2 0,-58 1-1,36-2-54,23-1-79,-1-2 0,0 0 0,-49-7 0,82 6-91,0 0 0,-1-1 0,1 1 0,0 0 0,0-1 0,0 1 0,0-1 0,0 1 1,-1-1-1,1 1 0,0-1 0,0 0 0,0 1 0,0-1 0,1 0 0,-1 0 0,0 0 0,0 0 0,0 0 0,0-2 1,1 3 47,0-1 1,0 1 0,0-1 0,0 1-1,0-1 1,0 1 0,0 0 0,1-1 0,-1 1-1,0-1 1,0 1 0,1-1 0,-1 1-1,0 0 1,1-1 0,-1 1 0,0 0 0,1-1-1,-1 1 1,0 0 0,1-1 0,-1 1 0,1 0-1,-1 0 1,1 0 0,-1-1 0,0 1-1,1 0 1,-1 0 0,1 0 0,-1 0 0,1 0-1,-1 0 1,1 0 0,-1 0 0,1 0-1,-1 0 1,1 0 0,-1 0 0,1 0 0,-1 0-1,1 0 1,-1 1 0,0-1 0,1 0-1,-1 0 1,1 1 0,22 3-1867</inkml:trace>
</inkml:ink>
</file>

<file path=ppt/ink/ink20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2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146 497 10624,'1'6'569,"-1"-1"1,1 0-1,0 1 0,0-1 1,1 0-1,-1 0 1,1 0-1,0 0 1,1 0-1,-1-1 1,1 1-1,0 0 0,0-1 1,0 0-1,1 0 1,-1 0-1,1 0 1,0-1-1,0 1 1,1-1-1,-1 0 0,8 4 1,-6-4-109,0 0 1,0-1-1,0 1 0,1-1 1,-1 0-1,1-1 0,12 2 1,-13-3-567,-1 0 1,1 0-1,0 0 1,-1-1-1,1 0 1,-1 0 0,1 0-1,-1-1 1,10-4-1,7-7 165,-1-1-1,0-1 1,-1-1-1,-1-1 1,0 0-1,22-29 1,-16 19-71,-13 14 28,0-1 1,-2 0 0,1 0 0,-2-1-1,14-29 1,-20 38-20,-1-1 0,1 1 0,-1-1 0,-1 0 0,1 0 0,-1 0 0,-1 0 0,1 0 0,-1 0 1,0 0-1,0 0 0,-1 0 0,0 0 0,-1 0 0,1 0 0,-1 0 0,0 1 0,-5-10 0,1 3-7,-1 1 1,-1 0-1,0 0 0,0 0 1,-1 1-1,0 1 0,-21-19 1,20 21 7,0 0 1,0 1 0,-1 1-1,0 0 1,0 0 0,-1 1-1,0 0 1,1 1 0,-2 0 0,-23-3-1,29 5 5,-13-2 3,1 1 0,-1 0 0,1 1 0,-1 2 0,1 0 0,-1 1 0,0 0 0,1 2 1,-1 0-1,1 2 0,-25 8 0,35-9-21,0-1 0,1 1-1,0 0 1,0 1 0,0 0 0,0 1 0,1-1 0,-14 14-1,19-16-1,0-1 0,0 1 0,0-1 0,0 1-1,0 0 1,1 0 0,-1 0 0,1 0 0,0 0-1,0 0 1,0 0 0,0 0 0,0 0 0,1 0-1,-1 1 1,1-1 0,0 0 0,0 1 0,0-1-1,1 0 1,-1 0 0,1 1 0,0-1 0,0 0-1,0 0 1,0 0 0,0 0 0,3 5 0,0-2-108,0 1-1,1-1 1,0 0 0,0-1 0,0 1 0,0-1 0,1 0 0,0 0 0,0-1 0,0 0 0,1 0 0,10 5 0,-4-4-204,-1 0-1,1-2 1,0 1-1,-1-2 1,1 0-1,23 1 0,-5-3-665,0-1 0,0-2 0,-1-2 0,1 0 0,36-13-1,-29 6-425,41-21-1,-3 1 2577,-73 33 355,-4 8 989,-1-2-1817,-1 0-199,1 0 0,-1 0 0,2 0 0,-1 1 0,1-1 0,0 1 0,1-1 0,-1 1 0,2-1 0,-1 1-1,1-1 1,0 1 0,1-1 0,-1 0 0,6 13 0,-2-7-186,2 0 0,-1 0 0,2 0 0,0-1 0,0 0 0,1-1 0,1 0 1,-1 0-1,2-1 0,0 0 0,0-1 0,22 14 0,-23-17-514,1-1 0,0 0 0,-1 0 0,2-2-1,-1 1 1,23 3 0,-22-6-799,0 0 0,-1 0 0,1-2-1,0 1 1,0-2 0,0 1 0,16-6-1,-4 0-2824</inkml:trace>
</inkml:ink>
</file>

<file path=ppt/ink/ink20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3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26 984 8192,'-22'39'5472,"22"-38"-5307,-1 0 0,1 0 0,-1-1 1,1 1-1,0 0 0,-1 0 0,1 0 0,0 0 1,0 0-1,-1 0 0,1 0 0,0 0 0,0 0 1,0-1-1,0 1 0,0 0 0,0 0 1,1 0-1,-1 0 0,0 0 0,0 0 0,1 0 1,-1 0-1,1 0 0,-1-1 0,0 1 1,1 0-1,0 0 0,-1-1 0,1 1 0,-1 0 1,1-1-1,0 1 0,0 0 0,-1-1 0,1 1 1,0-1-1,0 1 0,0-1 0,-1 1 1,1-1-1,0 0 0,0 0 0,0 1 0,0-1 1,0 0-1,0 0 0,1 0 0,9 0 100,-1 0 0,1-1 0,0 0 0,-1-1 0,1-1 0,-1 1 0,0-1 0,0-1 0,0 0 0,10-6 0,18-10-288,37-28 1,-58 37 480,23-17 16,-1-1 0,44-45-1,-65 58-358,28-30 148,-1-1 0,42-59 1,-70 84-228,-2 0 1,0-2-1,-1 0 1,-1 0-1,-1-1 1,8-27-1,-17 43-30,0 1 0,0-1 0,-1 0 0,-1 0 0,1-1 0,-1 1 0,-1 0 0,0 0 0,0-1 0,-1 1 0,0 0 0,-1 0 0,0 0-1,0 0 1,-1 0 0,0 0 0,-5-9 0,3 6-6,0 1 0,-1 0 0,0 0 0,-1 0 0,0 1 0,-1 0 0,0 1 0,0-1 0,-1 1 0,-1 1 0,1 0 0,-14-8 0,15 9 0,-9-5-4,-1 1-1,0 0 0,0 2 1,-1 0-1,0 1 0,-1 0 1,1 2-1,-2 1 0,1 0 1,0 1-1,-1 1 1,0 1-1,0 1 0,1 1 1,-1 1-1,0 1 0,0 0 1,1 2-1,-1 0 0,1 2 1,0 0-1,-35 16 0,49-18 14,1-1 0,-1 2 0,1-1 0,-1 0 0,1 1 0,0 0-1,1 1 1,-1-1 0,1 1 0,0-1 0,1 1 0,-1 0 0,1 1-1,0-1 1,1 1 0,-1-1 0,1 1 0,-2 12 0,1 3 34,1 0 0,0 0 0,2 0 0,3 31 0,53 302 1193,-8-75-360,-42-226-1185,-3 0 0,-1 0-1,-8 67 1,4-108 700,-2 24-4195,7-30 522,5-19-113,1-8-338</inkml:trace>
</inkml:ink>
</file>

<file path=ppt/ink/ink20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3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0 311 8576,'123'-33'13133,"-59"15"-11931,-52 15-1079,1-2-1,-1 1 0,1-2 1,-2 1-1,1-2 1,-1 0-1,0 0 0,0-1 1,0 0-1,-1-1 1,-1 0-1,0 0 0,0-1 1,-1-1-1,0 1 0,0-1 1,-1-1-1,6-13 1,-12 22-87,1 1 1,-1-1 0,0 1 0,0-1 0,-1 1-1,1-1 1,0 1 0,-1-1 0,1 0 0,-1 1-1,0-1 1,0 0 0,0 1 0,0-1 0,-1 0-1,1 1 1,-1-1 0,1 1 0,-1-1 0,0 1-1,0-1 1,0 1 0,-2-3 0,0 2 16,1 1 1,-1-1-1,0 1 1,1 0-1,-1 0 1,-1 0-1,1 0 1,0 1-1,0-1 0,0 1 1,-1 0-1,1 0 1,-1 0-1,-6 0 1,-6-1 104,0 1 1,0 1-1,1 0 1,-1 2-1,0-1 1,-21 7-1,28-6-90,0 1-1,1 0 0,-1 1 1,1 0-1,0 0 0,0 0 1,1 1-1,-1 1 0,1-1 1,0 1-1,0 0 1,1 1-1,-6 7 0,4-4 28,1 1-1,0 0 0,1 1 0,0-1 1,1 1-1,1 0 0,0 1 1,-4 16-1,6-20-66,1 0 0,0 0-1,0 0 1,1 0 0,0 0 0,0 0-1,1 0 1,0 0 0,1 0 0,0-1 0,1 1-1,-1 0 1,2-1 0,6 15 0,-3-12 18,0 0 1,1-1 0,0 1 0,1-2 0,0 1 0,0-1 0,1 0 0,0-1-1,18 11 1,-12-9-335,1-2-1,0 1 0,0-2 0,1 0 0,-1-2 0,28 6 1,-31-8-496,1-1 0,-1 0 0,0-2 0,1 1 0,-1-2 0,0 0 0,1-1 0,16-4 0,8-2-3056</inkml:trace>
</inkml:ink>
</file>

<file path=ppt/ink/ink20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4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88 210 8192,'-4'0'18,"-46"5"5813,48-5-5541,0 0 0,1 1-1,-1-1 1,1 1-1,-1-1 1,1 1-1,-1-1 1,1 1 0,0 0-1,-1 0 1,1 0-1,0 0 1,-1 0-1,1 0 1,0 0 0,0 0-1,0 0 1,0 1-1,0-1 1,0 0-1,0 1 1,1-1-1,-1 1 1,0-1 0,1 1-1,-1-1 1,1 1-1,-1-1 1,1 1-1,0 1 1,1 6-144,0-1 0,0 0 0,1 1 0,0-1 0,1 0 0,0 0 0,0-1 0,0 1 0,1 0 0,0-1 0,1 0 1,0 0-1,0-1 0,0 1 0,1-1 0,0 0 0,0 0 0,1-1 0,-1 0 0,1 0 0,0 0 0,1-1 0,-1 0 0,1-1 0,10 4 0,2-2-60,1 0 0,0-1 0,0-2 0,1 0 0,-1-1 0,0-1 0,0-1 0,1-1-1,-1-1 1,0-1 0,-1-1 0,26-8 0,-24 6-78,-1-2 1,0 0-1,0-1 0,-1-1 0,0-1 1,-1 0-1,0-2 0,-1 0 0,-1-1 1,0-1-1,17-21 0,-31 33-8,1 0 0,-1 0 0,0-1 0,0 1 0,0-1 0,-1 0 0,1 0 0,-1 1 0,0-1 0,-1-1 0,1 1 0,-1 0 0,0 0 0,0-1 0,-1 1 0,0 0 0,0-1 0,0 1 0,0 0 0,-1-1 0,0 1 0,0 0 0,0-1 0,-1 1 0,0 0 0,0 0 0,0 0 0,0 1 0,-1-1 0,-3-4 0,3 4-6,-1 0 0,1 0 1,-1 0-1,0 0 0,-1 1 0,1 0 0,-1 0 0,0 0 0,0 0 1,0 1-1,0 0 0,-1 0 0,1 0 0,-1 0 0,0 1 0,0 0 1,0 1-1,-12-3 0,7 1-11,-10-2-15,0 2-1,0 0 1,0 1-1,-1 0 0,1 2 1,-33 4-1,43-3 26,-13 1-60,0 1-1,0 1 0,1 1 0,0 1 0,-34 13 0,46-14-143,-1 0-1,1 1 1,0 0 0,1 1-1,0 0 1,0 1 0,0 0-1,1 1 1,0 0-1,1 0 1,-13 18 0,19-24 13,-1 0 0,1 1 0,0-1 1,1 0-1,-1 1 0,0-1 0,1 1 1,0 0-1,0-1 0,0 1 0,0 0 1,1 0-1,-1 0 0,1-1 1,0 1-1,0 0 0,1 0 0,-1 0 1,1 0-1,0-1 0,0 1 0,0 0 1,0-1-1,0 1 0,4 5 0,14 33-3257</inkml:trace>
</inkml:ink>
</file>

<file path=ppt/ink/ink20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4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8 10880,'-2'-1'182,"1"0"-1,0 0 1,-1 1 0,1-1 0,0 0 0,-1 1 0,1-1 0,-1 1 0,1 0 0,-1-1-1,1 1 1,-1 0 0,1 0 0,-1 0 0,1 0 0,-1 0 0,1 0 0,-1 0 0,1 1-1,-1-1 1,1 1 0,-1-1 0,1 1 0,-1-1 0,1 1 0,0 0 0,-1 0 0,1-1-1,0 1 1,0 0 0,0 0 0,-1 0 0,1 1 0,0-1 0,0 0 0,1 0 0,-2 2-1,-1 5 627,1-1 0,0 1 0,1 0 0,-1 0 0,1 0 0,1 0 0,0 14 0,10 267 1048,-6-234-1663,11 247 1150,-28-58-780,5-150-1463,6 117 0,7-181-1589,-5-30 2387,0 0 1,0 1 0,0-1 0,1 1 0,-1-1 0,0 0 0,0 1-1,0-1 1,1 0 0,-1 1 0,0-1 0,1 0 0,-1 0 0,0 1-1,1-1 1,-1 0 0,0 0 0,1 1 0,-1-1 0,1 0 0,-1 0 0,0 0-1,1 0 1,-1 0 0,1 1 0,-1-1 0,0 0 0,1 0 0,-1 0-1,1 0 1,-1 0 0,1 0 0,-1-1 0,0 1 0,1 0 0,-1 0-1,1 0 1,-1 0 0,0 0 0,1-1 0,-1 1 0,0 0 0,1 0-1,-1 0 1,0-1 0,1 1 0,-1 0 0,1-1 0,9-7-3376</inkml:trace>
</inkml:ink>
</file>

<file path=ppt/ink/ink20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5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5 452 13696,'-5'66'6783,"14"5"-10367,-4-60 12928,1 21-11904,-3-9 128,11-7-4095,-3 3 127</inkml:trace>
  <inkml:trace contextRef="#ctx0" brushRef="#br0" timeOffset="1">141 20 14464,'-47'-19'7167,"38"51"-11007,9-29 12800,9 17-15616,-3-1 129</inkml:trace>
</inkml:ink>
</file>

<file path=ppt/ink/ink20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5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25 339 7936,'-1'1'175,"0"-1"-1,0 0 1,0 0 0,0 0 0,1 0 0,-1 0 0,0 0 0,0 0 0,0 0-1,0 0 1,0 0 0,1 0 0,-1-1 0,0 1 0,0 0 0,0-1-1,1 1 1,-1-1 0,0 1 0,0-1 0,1 1 0,-1-1 0,0 1 0,1-1-1,-1 1 1,1-1 0,-1 0 0,1 1 0,-1-1 0,1 0 0,-1 0-1,1 1 1,-1-3 0,1 1 185,0 0 1,1-1-1,-1 1 0,1 0 0,-1 0 1,1 0-1,0 0 0,0 0 0,0 0 1,0 0-1,0 0 0,3-3 0,3-5 130,1 1 0,0 0-1,1 0 1,9-8 0,39-25 228,3 3 0,69-34 0,-92 54-323,1 1 278,45-17 1,-72 31-524,0 1 0,0 0 0,0 1 0,0 0 1,0 1-1,1 0 0,-1 1 0,22 2 1,-29-1-111,1-1 0,-1 1 1,1 1-1,-1-1 1,1 1-1,-1-1 0,0 1 1,0 1-1,1-1 1,-2 0-1,1 1 0,0 0 1,0 0-1,-1 0 0,0 0 1,1 1-1,-1-1 1,-1 1-1,1 0 0,2 4 1,-1 1-19,0 0 0,-1 0 0,0 1 0,0-1 0,-1 1 0,0-1 0,0 20 0,-1 0 8,-1 0 0,-1 0 0,-2 0 0,-1-1 0,-1 0 0,-2 1 1,-1-2-1,-1 1 0,-1-1 0,-1-1 0,-1 0 0,-2 0 1,-1-1-1,0-1 0,-2-1 0,-1 0 0,-1-1 0,0-1 1,-2-1-1,0 0 0,-2-2 0,0-1 0,0 0 0,-2-2 0,0-1 1,-1-1-1,0-1 0,-53 16 0,42-15-180,27-9 51,1 0-1,-1-1 1,0 0-1,0-1 1,-14 2 0,24-4 89,0 0 0,-1 0 0,1 0 1,0-1-1,0 1 0,-1 0 0,1 0 1,0 0-1,0 0 0,0 0 0,-1 0 1,1-1-1,0 1 0,0 0 0,0 0 1,0 0-1,0-1 0,-1 1 1,1 0-1,0 0 0,0 0 0,0-1 1,0 1-1,0 0 0,0 0 0,0-1 1,0 1-1,0 0 0,0 0 0,0 0 1,0-1-1,0 1 0,0 0 1,0 0-1,0-1 0,0 1 0,0 0 1,0 0-1,0-1 0,0 1 0,0 0 1,1 0-1,-1 0 0,0-1 0,0 1 1,0 0-1,0 0 0,0 0 1,1 0-1,-1-1 0,0 1 0,0 0 1,16-23-321,17-14 2,-20 23 230,1 2-1,1 0 1,0 0-1,29-15 1,-40 24 117,1 1 1,-1 0-1,1 0 1,-1 1 0,1-1-1,0 1 1,0 0 0,0 1-1,0-1 1,-1 1 0,1 0-1,0 0 1,0 0 0,0 1-1,0 0 1,0 0-1,0 0 1,-1 0 0,1 1-1,-1 0 1,1 0 0,-1 0-1,6 4 1,33 24 143,-28-19-54,0 0 0,0-2 0,0 0 0,23 9 1,-32-15-190,1-1 0,0-1 0,0 1 0,0-1 0,0 0 0,0-1 0,0 0 0,0 0 0,0 0 0,0-1 0,0 0 0,0-1 0,0 1 0,12-6 0,65-29-5552,-66 28 2304</inkml:trace>
</inkml:ink>
</file>

<file path=ppt/ink/ink20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6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 9472,'29'-3'4736,"36"-10"-3968,-50 10 6911,27-1-7551,-8 1 0,18-1 0,-10-1 0,10 5-640,-11 0 128,-7 0-1664,-6 0 0,-19-7-895,0 3 127</inkml:trace>
</inkml:ink>
</file>

<file path=ppt/ink/ink20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6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10624,'9'0'5248,"5"0"-6016,-14 0 9855,25 0-9087,-8 0 0,31-9-1024,-10 5 128,8-6-1152,-3 1 128,-10-2-1023,-6-1-1</inkml:trace>
</inkml:ink>
</file>

<file path=ppt/ink/ink20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6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10496,'23'0'5248,"49"0"-6016,-55 0 10111,37-4-9087,-17 4 128,43-5-256,-14 1 0,-1-3-1536,-13 3 0,-15-1-1664,-3 2 129</inkml:trace>
</inkml:ink>
</file>

<file path=ppt/ink/ink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8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225 284 3072,'-7'2'1574,"4"-1"-1390,1-1 0,0 0 0,0 1 0,0-1 0,0 1 0,1-1 0,-1 1 0,0 0 0,0 0 0,0 0 0,0 0-1,1 0 1,-1 0 0,0 1 0,1-1 0,-1 0 0,-1 3 0,1 0-88,0 0 0,0 0 0,1 0 0,0 0 0,0 0 0,0 0 0,0 0 0,0 0 1,1 1-1,0-1 0,0 0 0,0 0 0,0 1 0,1-1 0,0 0 0,0 0 0,0 0 0,0 0 0,0 0 0,1 0 0,0 0 0,0 0 0,0-1 0,0 1 0,1-1 0,-1 1 0,5 3 0,0 0-3,0-1-1,0 0 0,0 0 1,1-1-1,0 0 0,0 0 1,0-1-1,1 0 0,0 0 1,0-1-1,11 3 0,13 1 112,-1-2 1,1-1-1,1-1 0,-1-2 0,0-1 0,65-10 1,-92 9-179,0-1 1,0 0 0,0 0-1,0-1 1,0 1 0,-1-1-1,1 0 1,-1-1 0,0 0 0,0 0-1,0 0 1,0 0 0,-1 0-1,1-1 1,-1 0 0,-1 0-1,1 0 1,-1-1 0,0 1 0,0-1-1,4-10 1,-4 8-23,-1 1 1,0-1-1,-1 0 0,1 0 1,-1 0-1,-1 0 0,0 0 1,0 0-1,0 0 0,-1 0 1,0 0-1,-1 0 1,0 0-1,0 1 0,0-1 1,-5-8-1,-1 1 4,-1 1 1,-1 0-1,0 1 0,-1 1 1,0-1-1,-1 2 0,0-1 1,-1 2-1,0-1 0,-1 2 1,-26-14-1,10 7-58,-2 2 0,1 1 0,-2 2 0,-60-14 1,62 19-32,-1 1 1,-50 0-1,71 4 46,0 2 0,1-1 0,-1 1 0,0 1 0,1 0 0,0 0 0,-1 1 0,1 1 0,0 0 0,0 0 0,-12 7 0,19-9 7,1-1-1,-1 1 1,1 0 0,-1 0-1,1 0 1,-1 0-1,1 0 1,0 0 0,0 1-1,0-1 1,0 1 0,1-1-1,-1 1 1,1 0-1,-1-1 1,1 1 0,0 0-1,0 0 1,0 0-1,1 0 1,-1 0 0,1 0-1,-1 0 1,1 0-1,0 1 1,0-1 0,0 0-1,1 0 1,-1 0-1,1 0 1,0 0 0,0 0-1,0 0 1,0 0-1,0 0 1,1-1 0,-1 1-1,4 4 1,4 5-263,0-1 0,1-1 0,0 0 0,0-1 0,1 1 0,0-2 1,16 10-1,52 27-1245</inkml:trace>
</inkml:ink>
</file>

<file path=ppt/ink/ink20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7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10624,'13'5'5248,"29"15"-4353,-31-20 5249,35 0-6272,-8 0 0,18-9-896,-13-2 128,18-5-1408,-13 4 1</inkml:trace>
</inkml:ink>
</file>

<file path=ppt/ink/ink20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7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0 532 8704,'6'0'931,"-1"1"1,0-1 0,1 0-1,-1 0 1,0 0 0,1-1-1,-1 0 1,0 0-1,0 0 1,0-1 0,0 1-1,6-4 1,59-26 2252,-69 30-3226,42-23 284,50-37 1,-43 27 146,-27 18-239,-1-1-1,0-1 0,-1-1 1,-1-1-1,-1-1 0,19-27 1,-30 36-132,0 0 0,-1-1 0,0 1 1,-1-1-1,7-22 0,-11 28 12,0 0-1,0 0 0,0 0 1,-1 0-1,0-1 0,-1 1 0,1-1 1,-2 1-1,1 0 0,-1-1 1,0 1-1,-2-10 0,3 17-24,0-1-1,-1 1 1,1-1-1,0 1 0,0-1 1,0 1-1,0 0 1,0-1-1,0 1 1,-1 0-1,1-1 1,0 1-1,0 0 0,-1-1 1,1 1-1,0 0 1,-1-1-1,1 1 1,0 0-1,-1 0 1,1-1-1,0 1 0,-1 0 1,1 0-1,0 0 1,-1-1-1,1 1 1,-1 0-1,1 0 1,0 0-1,-1 0 1,1 0-1,-1 0 0,1 0 1,-1 0-1,1 0 1,0 0-1,-1 0 1,0 0-1,-14 15 201,-9 31 74,15-19-208,2 0 1,0 1 0,2 0 0,1 0-1,2 0 1,0 37 0,20 172-105,-3-160-62,-11-58 23,0 0 0,0 0-1,0 23 1,-4-40 50,0 0 0,-1 1 0,1-1 0,0 0 0,0 0-1,-1 1 1,0-1 0,1 0 0,-1 0 0,0 0 0,0 0 0,0 1 0,0-2 0,0 1 0,-1 0 0,1 0 0,-1 0 0,1 0 0,-1-1 0,0 1 0,1-1-1,-1 1 1,0-1 0,0 0 0,0 0 0,-3 2 0,-4 0-51,1-1-1,0 0 1,0 0-1,-1-1 1,-12 1-1,12-1 2,-234 10-952,234-12 1240,34-4 278,-8 2-223,243-42 1052,-59 27-569,-175 18-1781,0 1 1,51 9-1,-60-4-2151,-7 3-300</inkml:trace>
</inkml:ink>
</file>

<file path=ppt/ink/ink20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8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1 287 11392,'12'10'1759,"0"0"0,1-1 0,1-1 1,-1 0-1,17 7 0,-16-9-703,0-1-1,1-1 1,-1 0 0,30 4-1,-28-7-1028,-1 0 0,0-1 0,1-1 0,-1 0 0,0-1 0,0 0-1,0-2 1,0 0 0,0 0 0,-1-1 0,0-1 0,0-1 0,0 0-1,-1 0 1,0-2 0,-1 1 0,1-2 0,-2 1 0,1-2 0,-1 0-1,-1 0 1,0-1 0,-1 0 0,0 0 0,-1-1 0,0 0 0,-1-1-1,0 0 1,8-28 0,-13 37-3,0-1 0,0 0 0,0 0-1,-1 0 1,1-1 0,-2 1 0,1 0 0,-1 0 0,0-1 0,0 1-1,-1 0 1,1 0 0,-1-1 0,-1 1 0,1 0 0,-4-7-1,4 12-5,1 0-1,-1 0 0,1 0 1,-1 0-1,0 1 0,1-1 0,-1 0 1,0 0-1,0 1 0,0-1 0,0 1 1,1-1-1,-1 0 0,0 1 0,0 0 1,0-1-1,0 1 0,0 0 0,0-1 1,0 1-1,0 0 0,0 0 1,0 0-1,-1 0 0,1 0 0,0 0 1,0 0-1,0 0 0,0 0 0,0 1 1,0-1-1,0 0 0,0 1 0,0-1 1,0 1-1,-1 0 0,-3 1 50,1 1-1,-1 0 1,0 1-1,1-1 1,0 1-1,0-1 1,0 1-1,-4 5 1,-3 7 56,0 0 0,1 0 0,1 1 1,0 0-1,2 0 0,0 1 0,0 0 1,-3 21-1,7-28-92,1 0-1,-1 1 1,2-1 0,0 1-1,0 0 1,1-1 0,1 1-1,0 0 1,0-1 0,1 1-1,1-1 1,0 0 0,0 0-1,1 0 1,7 13 0,-6-18-182,-1 1 0,2-2 0,-1 1 0,1 0 0,0-1-1,0 0 1,0-1 0,1 1 0,-1-1 0,1-1 0,0 1 0,0-1 0,1 0 0,-1 0 0,1-1 0,-1 0 0,1-1 0,0 0 0,0 0 0,-1 0 0,1-1 0,0 0 0,0-1 0,13-2 0,46-18-3284,-7 3-405</inkml:trace>
</inkml:ink>
</file>

<file path=ppt/ink/ink20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48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15488,'-20'27'7679,"114"28"-9855,-70-48 13312,66 21-11008,-20-1 0,86-14-128,-35-6 128,73-14-1024,-54-2 0,-26-14-2816,-25 3 0,-56 0-384,-6 4 129</inkml:trace>
</inkml:ink>
</file>

<file path=ppt/ink/ink20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0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163 331 6144,'0'-20'8628,"1"1"-4759,0 11-3648,0 0 0,1-1 0,0 1 0,0 0 0,4-8 0,-1 2-80,1-1-1,0 1 0,1 0 0,1 1 0,0-1 1,1 2-1,0-1 0,1 1 0,1 1 0,0 0 0,0 0 1,1 1-1,0 0 0,1 1 0,0 1 0,0 0 1,1 1-1,0 0 0,0 1 0,19-5 0,-29 9-115,1 2-1,-1-1 1,0 0-1,1 1 1,-1 0-1,1 0 1,-1 0-1,1 0 1,-1 1-1,1 0 1,-1-1-1,0 2 0,0-1 1,1 1-1,-1-1 1,6 4-1,-4-1 16,0 1-1,-1-1 0,1 1 1,-1 0-1,1 0 0,-2 1 1,1-1-1,0 1 0,4 8 0,1 6 97,-1 0-1,0 0 1,-1 0-1,-1 1 0,7 41 1,-7-22 49,-1 0 0,-3 0 1,-1 1-1,-2-1 0,-8 57 1,4-70-75,-1 0 0,-2-1 0,0 1 0,-2-1 0,-1-1 0,-1 0 0,-1 0 0,-26 39 1,-30 29 528,-95 97-1,155-180-611,0-1-1,-1 0 0,0-1 1,0 0-1,-1-1 0,0 0 0,0 0 1,-1-1-1,1 0 0,-2-1 0,1-1 1,0 1-1,-1-2 0,0 0 0,0 0 1,0-1-1,-23 1 0,32-3-36,0 0 1,0 0-1,0 0 0,0-1 1,0 0-1,0 0 0,0 1 1,0-1-1,0-1 0,0 1 1,1 0-1,-1-1 0,1 0 1,-1 1-1,1-1 0,-1 0 1,1 0-1,0 0 0,0-1 1,0 1-1,-2-3 0,2 0-26,-1 0 0,1 0 0,0 0 0,1 0-1,-1 0 1,1 0 0,0 0 0,0-1 0,1 1-1,0 0 1,0-9 0,0 4-15,1 0 1,1-1-1,0 1 0,0 0 1,1 0-1,0 0 0,1 0 1,0 1-1,1-1 0,-1 1 1,2 0-1,11-15 1,-17 23 52,1 0 1,0 1 0,0-1 0,0 0 0,-1 0 0,1 1 0,0-1-1,0 1 1,0-1 0,0 0 0,0 1 0,0 0 0,0-1 0,0 1-1,0 0 1,0-1 0,0 1 0,1 0 0,-1 0 0,0 0 0,0 0-1,0 0 1,0 0 0,0 0 0,0 1 0,0-1 0,0 0 0,0 0-1,0 1 1,0-1 0,0 1 0,0-1 0,0 1 0,0-1 0,0 1-1,0 0 1,0-1 0,0 1 0,-1 0 0,1 0 0,0 0 0,1 1-1,23 41 215,-22-34-174,2-1 0,-1 0 0,1 0-1,0-1 1,0 1 0,1-1 0,0 0-1,1-1 1,-1 1 0,1-1 0,1-1-1,-1 1 1,1-1 0,0-1 0,0 1-1,0-1 1,0-1 0,13 5-1,8-1-33,-1-2 0,2 0 0,-1-2 0,37 0-1,-6 0-14,95-3-1190,-121 0-2220,-2-1-3473,-37 1 3539</inkml:trace>
</inkml:ink>
</file>

<file path=ppt/ink/ink20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1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1 117 5760,'0'-16'2816,"37"-7"-384,-23 11 3455,11-2-4991,2-11 128,7 11 256,3 1 128,-9 13-1920,1 4 128,-1 8 1152,-5-1 0,6 5-1024,-6 0 0,11-4-2560,-11-5 129</inkml:trace>
</inkml:ink>
</file>

<file path=ppt/ink/ink20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1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7936,'9'5'3968,"14"-10"-1792,-9 10 4735,15-5-6527,8 7 0,11-3 0,-5 1 128,-11-1-768,-4 3 0,1 2-256,-10-9 128,-1 0-2432,1-6 129</inkml:trace>
</inkml:ink>
</file>

<file path=ppt/ink/ink20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1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7168,'0'-10'3584,"43"-19"-640,-24 19 4095,4 6-6143,6 4 128,3 4 256,7 3 128,-7 5-1920,-4-1 0,1 1 768,-1-5 0,1 2-3328,-1-18 128</inkml:trace>
</inkml:ink>
</file>

<file path=ppt/ink/ink20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2.6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13 667 5248,'-1'0'95,"1"0"1,0 0-1,-1 1 1,1-1-1,-1 0 1,1 0-1,0 0 1,-1 0-1,1 0 1,0 0-1,-1 0 1,1 0-1,-1 0 1,1 0-1,0-1 1,-1 1-1,1 0 1,0 0-1,-1 0 1,1 0 0,0 0-1,-1-1 1,1 1-1,0 0 1,-1 0-1,1-1 1,0 1-1,0 0 1,-1 0-1,1-1 1,0 1-1,0 0 1,0-1-1,-1 1 1,1 0-1,0-1 1,0 1-1,0 0 1,0-1-1,0 1 1,0-1-1,0 1 1,0 0-1,0-1 1,18-10 6557,16 1-1270,-18 7-6614,-4 1 1570,0-1-1,0 0 0,0-1 0,0-1 0,-1 1 0,1-2 1,-1 0-1,-1 0 0,20-15 0,-16 12-264,15-11 266,0-1 0,-1-2 0,-2 0-1,0-2 1,-1-1 0,-2-1 0,26-38-1,-39 49-291,0 0 0,0-1 0,-2 0-1,0-1 1,-1 1 0,-1-2 0,0 1-1,-2-1 1,0 1 0,-1-1 0,-1-1 0,-1 1-1,0 0 1,-5-36 0,-8 27-25,12 28-23,0 0 0,0 1 0,0-1-1,0 0 1,0 1 0,0-1 0,-1 0 0,1 0 0,0 1 0,0-1 0,0 0 0,0 0 0,-1 1 0,1-1 0,0 0 0,0 0 0,0 1 0,-1-1 0,1 0 0,0 0 0,0 0 0,-1 0 0,1 0 0,0 1 0,-1-1 0,1 0 0,0 0 0,0 0 0,-1 0 0,1 0 0,0 0 0,-1 0 0,1 0 0,0 0 0,-1 0 0,1 0 0,0 0 0,-1 0 0,1 0 0,0 0 0,0 0 0,-1-1 0,1 1 0,0 0 0,0 0 0,-1 0 0,1 0 0,0-1 0,0 1 0,-1 0-1,1 0 1,0 0 0,0-1 0,0 1 0,-1 0 0,1 0 0,0-1 0,0 1 0,0 0 0,0 0 0,0-1 0,-1 1 0,0 25 23,2 0 0,0 1-1,1-1 1,10 41 0,-4-21 13,22 332 67,-28-323-100,-1-38-18,-1 0-1,0 1 1,-1-1 0,-1 0-1,-1 0 1,0-1 0,-9 25 0,10-35 9,0 0 0,0 0 0,-1 0 0,0 0 0,1-1 0,-2 1 0,1-1 0,0 0 0,-1 0 0,0 0 0,0 0 0,0-1 0,0 1 0,-1-1 0,1 0 0,-1-1 0,0 1 0,0-1 0,0 0 1,0 0-1,0 0 0,0-1 0,-1 0 0,1 0 0,-7 1 0,3-1-19,0-1 1,-1 0 0,1 0-1,0-1 1,0 0 0,0 0-1,0-1 1,0 0-1,0-1 1,0 0 0,1-1-1,-1 1 1,-9-7 0,63 9 386,14 0-232,73-10 1,-51-4-2610,-65 14-551,-2 1-426</inkml:trace>
</inkml:ink>
</file>

<file path=ppt/ink/ink20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3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9 14592,'-14'-9'7295,"10"29"-8447,4-16 12416,0 4-11136,0-4 0,0 3 0,0-2 128,0-1-1024,0-4 128,0 0-3328,0 0 0</inkml:trace>
</inkml:ink>
</file>

<file path=ppt/ink/ink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9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79 2048,'0'-4'213,"-1"1"0,0-1 0,0 1 0,0 0 0,-1-1-1,1 1 1,-1 0 0,0 0 0,0 0 0,0 0 0,0 0 0,0 0 0,-1 1 0,1-1 0,-1 1 0,0-1 0,-5-2-1,2 2-32,0 0 0,0 0 0,0 1 0,0-1 0,-1 1 0,1 1 0,-1-1-1,1 1 1,-8 0 0,0 1-35,-1 0-1,1 0 1,-1 2 0,1-1-1,0 2 1,0 0 0,0 1-1,-17 7 1,13-4 156,2 2 0,-1 0 0,1 0 1,1 2-1,-1 0 0,2 0 0,0 2 0,-16 16 0,26-24-239,0-1 0,1 1 0,-1 0 0,1 0 0,0 0-1,1 1 1,-1-1 0,1 1 0,0-1 0,0 1-1,1 0 1,-1 0 0,1 0 0,1 0 0,-1 0 0,1 0-1,0 0 1,0 0 0,1 0 0,0 0 0,0 0 0,0-1-1,1 1 1,0 0 0,0-1 0,0 1 0,1-1 0,-1 1-1,6 5 1,-3-3-11,1-1 1,1 0-1,-1-1 0,1 0 0,0 0 1,0 0-1,1-1 0,-1 0 0,1 0 0,1-1 1,-1 0-1,14 4 0,14 4 110,62 11 1,-78-19-105,22 5-2,0-3 0,82 2 0,-106-7-272,0-2 0,0-1 0,0 0 0,0-1 0,0-1 0,-1-1-1,0 0 1,0-1 0,26-13 0,-35 14-36,0 0-1,-1-1 0,0 0 1,0 0-1,0 0 1,-1-1-1,0 0 0,-1 0 1,1-1-1,-1 1 0,0-1 1,-1 0-1,0-1 1,0 1-1,-1-1 0,0 0 1,-1 1-1,0-1 0,0 0 1,-1 0-1,0-1 1,0 1-1,-1 0 0,-1 0 1,1 0-1,-3-11 0,-3 53 3533,7 30-2120,1-55-1073,0-1-1,1 0 1,0 0 0,0 0 0,1 0 0,0-1-1,0 1 1,0-1 0,1 0 0,0 0 0,0-1 0,0 1-1,1-1 1,0 0 0,0-1 0,0 0 0,13 7 0,-7-5-503,1 0 0,-1-1 0,1-1 0,0 0 0,0 0 0,0-1 0,1-1 1,-1 0-1,16-1 0,-17-6-991</inkml:trace>
</inkml:ink>
</file>

<file path=ppt/ink/ink20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3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1 526 9344,'26'-9'5185,"-22"7"-4266,1 1 1,-1-1-1,1 1 0,0 0 0,-1 0 1,1 0-1,0 0 0,0 1 1,9 0-1,53 10 729,-47-6-1586,0-1 1,0-1 0,36-1 0,-35-3 15,-1-1 0,0-1 0,0-1 0,0 0 1,-1-1-1,0-2 0,0 0 0,0 0 1,-1-2-1,-1-1 0,0 0 0,0-1 0,-1 0 1,0-2-1,-1 0 0,-1 0 0,0-2 1,-1 1-1,-1-2 0,19-31 0,-27 38-57,0-1 1,-1 1-1,0 0 0,0-1 0,-1 1 0,-1-1 0,0 0 1,0 0-1,-1 1 0,0-1 0,-1 0 0,0 0 1,-1 0-1,0 1 0,-5-16 0,4 20 3,1-1-1,-1 0 1,0 1 0,0 0-1,-1 0 1,0 0-1,0 0 1,-1 1 0,1-1-1,-10-7 1,11 10-7,-1 0 1,0 1-1,0-1 1,0 1-1,-1 0 1,1 0-1,-1 1 1,1-1-1,-1 1 1,1 0-1,-1 0 1,0 0-1,1 1 1,-1-1-1,0 1 1,-8 1-1,6 0 21,0 1-1,1-1 1,-1 1-1,1 0 1,-1 1-1,1 0 1,0 0-1,0 0 1,0 1-1,1-1 1,-1 1-1,1 1 1,-9 8-1,4-3 29,1 1-1,0 1 0,1-1 1,1 1-1,-8 15 0,2 2 65,0 0 0,2 1-1,2 0 1,0 1 0,3 0-1,0 0 1,2 1-1,1-1 1,1 1 0,4 42-1,0-57-61,0 0-1,2 0 0,-1 0 0,2-1 1,0 1-1,2-1 0,-1 0 0,19 29 1,-18-35-37,0 1 1,1-2 0,1 1-1,0-1 1,0-1 0,0 1-1,1-2 1,1 1 0,-1-1-1,1-1 1,0 0 0,1-1-1,15 6 1,-15-7-144,1 0 1,-1-1-1,0 0 1,1-1-1,0-1 1,-1 0-1,1-1 0,0 0 1,0 0-1,-1-2 1,1 0-1,23-6 0,-18 1-723,0 0-1,-1-1 1,0-1-1,0-1 1,21-16-1,17-14-3132</inkml:trace>
</inkml:ink>
</file>

<file path=ppt/ink/ink20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4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22 7552,'1'-21'5960,"0"23"1154,0 15-2371,-4 3-5899,-1 12 1913,1 1-1,2-1 1,4 49 0,-2-17-329,5 17 75,-5-75-524,0-1 1,0 1-1,1-1 1,0 0-1,0 0 1,0 0-1,1 0 1,0 0-1,0 0 1,0 0-1,5 5 0,-7-9-95,1 0 0,-1 1 0,1-1-1,-1 0 1,1 0 0,-1 0 0,1-1 0,0 1-1,-1 0 1,1 0 0,0-1 0,0 0-1,0 1 1,-1-1 0,1 0 0,0 0-1,0 1 1,0-1 0,0-1 0,0 1-1,-1 0 1,1 0 0,0-1 0,0 1-1,0-1 1,-1 0 0,1 1 0,2-2-1,2-1-590,0-1 0,0 0 0,-1 1 1,1-2-1,-1 1 0,6-7 0,15-17-2770</inkml:trace>
</inkml:ink>
</file>

<file path=ppt/ink/ink20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4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13056,'-10'12'6527,"20"-12"-7807,-10 0 11904,0 0-10240,0 0 128,0 0-128,0 0 0,0 0-1024,0 0 128,0 0-768,0 0 0,9 4-2560,-4 0 0</inkml:trace>
</inkml:ink>
</file>

<file path=ppt/ink/ink20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4.9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0 8704,'-27'61'5906,"20"-47"-4037,0 1 1,1 0-1,1 0 0,-5 17 1,-4 60-127,9-54-1452,-14 56 0,18-91-323,1 0-1,-1 0 1,0 0 0,0 0-1,-1 0 1,1 0 0,0 0-1,-1 0 1,0-1 0,0 1-1,0-1 1,0 1 0,-4 3-1,5-6-64,1 1 1,-1-1-1,0 0 0,1 0 0,-1 0 0,0 0 0,1 1 0,-1-1 0,0 0 0,1 0 0,-1 0 1,0 0-1,1 0 0,-1-1 0,0 1 0,1 0 0,-1 0 0,0 0 0,1-1 0,-1 1 1,1 0-1,-2-1 0,-18-21-4539,11 7 1415</inkml:trace>
</inkml:ink>
</file>

<file path=ppt/ink/ink20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5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9472,'0'1'408,"1"0"0,-1 0 0,1 0 0,-1 1 0,1-1 0,-1 0 0,1 0 0,-1 1 0,0-1 0,0 0 0,0 0 1,0 1-1,0-1 0,0 0 0,0 0 0,0 3 0,-1-2 122,1 1 0,0-1 0,0 0 0,0 1 0,0-1 0,1 1 0,-1-1 0,1 0 0,-1 1 0,1-1 0,0 0 0,0 0 0,1 3 0,28 47 513,32 78 0,4 8-569,-64-133-635,1-1 1,-1 0 0,1-1 0,-1 1 0,1 0 0,0-1 0,1 1 0,-1-1 0,0 0 0,7 4-1,-9-7-21,1 1 0,-1 0 0,1-1 0,-1 1 0,1-1 0,-1 0 0,1 1 0,0-1 0,-1 0 0,1 0 0,0 0 0,-1 0 0,1 0 0,-1-1 0,1 1 0,0 0 0,-1-1 0,1 1 0,-1-1 0,1 0 0,-1 1 0,1-1 0,-1 0 0,0 0 0,1 0 0,-1 0 0,0 0 0,2-2 0,18-17-3039</inkml:trace>
</inkml:ink>
</file>

<file path=ppt/ink/ink20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5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0 136 5248,'9'-21'10201,"8"-5"-6451,-8 21-3522,-1 1-1,1-1 0,0 1 0,0 1 0,0 0 0,1 0 0,-1 1 1,12-2-1,4-2 800,-3 2-295,0 1-1,0 0 1,37 2-1,22-3 55,4-11-413,37-3-1437,-104 17-490,-1 0-1,28 4 1,-19 1-1668</inkml:trace>
</inkml:ink>
</file>

<file path=ppt/ink/ink20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6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1 120 9600,'5'3'4736,"18"-3"-2816,-19 0 4863,24-9-6399,-3 6 128,30-13 0,-7 2 0,27-2-896,-18 3 128,-6-3-512,-8 6 0,-6-3-2304,-8 1 0</inkml:trace>
</inkml:ink>
</file>

<file path=ppt/ink/ink20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6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8192,'9'-4'4096,"43"12"-1664,-38-12 5247,14-3-7167,15-2 0,3 9 0,-3 0 0,0 0-1280,-6 0 0,0 0-1920,-8 0 128,-1 0-511,1 9-1</inkml:trace>
</inkml:ink>
</file>

<file path=ppt/ink/ink20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7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2 489 8576,'0'0'72,"0"0"0,0 1 1,0-1-1,0 0 0,0 0 0,0 0 1,0 0-1,0 0 0,0 0 0,0 0 1,0 0-1,0 0 0,0 0 0,0 0 1,0 1-1,0-1 0,0 0 0,0 0 1,0 0-1,0 0 0,0 0 0,0 0 1,0 0-1,0 0 0,0 0 0,0 0 1,0 0-1,0 1 0,0-1 0,0 0 1,0 0-1,0 0 0,0 0 0,0 0 1,0 0-1,0 0 0,0 0 1,0 0-1,0 0 0,0 0 0,-1 0 1,1 0-1,0 0 0,0 0 0,0 1 1,0-1-1,0 0 0,0 0 0,15 7 4918,26 5 1327,-22-10-6139,0-2 0,0 0 0,0-1 0,0-1 0,-1-1 0,1 0-1,0-2 1,-1 0 0,0-1 0,0-1 0,-1 0 0,0-1 0,0-1 0,17-13-1,-14 8-130,-1 0-1,0-2 1,-1 0-1,-1-1 0,0-1 1,-1 0-1,-2-1 1,1-1-1,-2 0 0,18-37 1,-27 47-43,0 0 0,-1-1-1,0 1 1,0-1 0,-1 1 0,-1-1 0,0 0 0,-1-21 0,0 28 5,0 0 0,0 1 0,-1-1 0,1 0 0,-1 0 0,0 1 0,-1-1 0,1 1 1,0-1-1,-1 1 0,0-1 0,0 1 0,0 0 0,0 0 0,0 0 0,-1 0 0,1 0 0,-1 1 1,0-1-1,0 1 0,0-1 0,0 1 0,0 0 0,-1 0 0,1 1 0,0-1 0,-1 1 0,-4-2 1,-1 1 39,0 1 1,0 0-1,0 0 1,-1 0 0,1 1-1,0 1 1,-1 0-1,1 0 1,0 1 0,0 0-1,0 0 1,0 1 0,0 0-1,1 1 1,-10 4-1,7-1 25,0 0-1,0 0 0,0 1 1,1 0-1,0 1 0,0 0 0,1 1 1,1 0-1,-1 0 0,-6 13 0,5-4-24,1 0-1,0 0 1,2 1-1,0 0 1,2 0-1,0 1 1,1 0-1,1-1 1,1 1-1,1 1 1,1 22-1,1-19-48,1 0-1,2 0 0,0 0 1,2 0-1,0 0 0,2-1 1,0 0-1,24 44 0,-26-58 7,1 0 0,0 0 0,0 0-1,1-1 1,0-1 0,1 1-1,0-1 1,0-1 0,1 0-1,0 0 1,19 10 0,-22-14-204,0 0-1,0-1 1,0 0 0,0 0-1,0 0 1,0-1 0,1 0-1,-1 0 1,0-1 0,1 0 0,-1-1-1,1 1 1,-1-1 0,0-1-1,0 1 1,0-1 0,0 0-1,0-1 1,0 0 0,11-6 0,25-24-3130,4-10-278</inkml:trace>
</inkml:ink>
</file>

<file path=ppt/ink/ink20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7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13 6272,'0'-7'3072,"0"2"384,0 5 2431,-4 5-4991,-5 10 128,-1 9 768,1 10 0,3 18-2176,6-1 0,11-1 1408,3 5 0,9-16-640,6-10 0,3-10-1792,2-19 128,-2-16-2048,-4-7 128</inkml:trace>
</inkml:ink>
</file>

<file path=ppt/ink/ink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09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5248,'0'-7'2560,"9"11"-4352,1-4 4992,-1-4-3840,-4 4 128,-1 0-1664,7 12 0</inkml:trace>
</inkml:ink>
</file>

<file path=ppt/ink/ink20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7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13056,'-6'7'6527,"3"6"-7935,3-10 11264,0 1-9856,-5 0 0,5-1-512,0-3 128,0 0-1408,5-7 128,-5 7-1792,18 4 0</inkml:trace>
</inkml:ink>
</file>

<file path=ppt/ink/ink20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8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0 9344,'-6'54'10984,"-16"24"-5891,-1 2-4637,18-53-752,4-11 426,-2 0 1,0 0-1,-1 0 0,0-1 0,-1 1 1,-1-1-1,-15 28 0,21-42-197,-1 0 0,0 0 1,0 0-1,0 0 0,0 0 0,0-1 0,0 1 0,0 0 0,0 0 0,0-1 0,0 1 0,-1-1 0,1 1 1,0-1-1,0 1 0,-3-1 0,-13-5-4172,6-3 911</inkml:trace>
</inkml:ink>
</file>

<file path=ppt/ink/ink20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8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8064,'-2'2'675,"0"1"1,0-1-1,1 1 0,-1 0 1,0 0-1,1 0 1,0 0-1,0 0 0,0 0 1,0 0-1,0 0 1,0 0-1,1 0 0,0 0 1,0 1-1,0-1 1,0 5-1,1 32 3047,3-9-3602,1-6-75,1 0-1,1 0 1,1-1 0,1 0-1,1-1 1,2 0 0,0 0-1,1-1 1,1-1-1,21 23 1,-35-43-153,0-1 1,0 1-1,1-1 1,-1 0 0,0 0-1,1 1 1,-1-1-1,0 0 1,1 0-1,-1 1 1,1-1-1,-1 0 1,0 0-1,1 0 1,-1 0-1,1 0 1,-1 1-1,0-1 1,1 0-1,-1 0 1,1 0-1,-1 0 1,1 0-1,-1 0 1,0 0-1,1 0 1,-1-1-1,1 1 1,-1 0-1,0 0 1,1 0-1,-1 0 1,1-1-1,-1 1 1,0 0 0,1 0-1,-1-1 1,0 1-1,1 0 1,-1 0-1,0-1 1,1 1-1,-1 0 1,0-1-1,0 1 1,0-1-1,1 1 1,-1 0-1,0-1 1,0 1-1,0-1 1,2-17-2986</inkml:trace>
</inkml:ink>
</file>

<file path=ppt/ink/ink20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7:58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 3072,'9'-11'4650,"-9"10"-4321,1 0-1,0 0 1,-1 0 0,1 0 0,0 0 0,0 0-1,0 0 1,0 0 0,0 0 0,0 0 0,0 0 0,0 1-1,0-1 1,0 0 0,0 1 0,2-2 0,11-3 1237,0 1 0,0 0 1,0 1-1,16-1 0,12 1-472,52 3-1,-11 1-104,202-4 163,-283 3-1145,37 0 159,-37 0-160,-1 0-1,1 1 1,-1-1 0,1 0-1,-1 1 1,1-1 0,-1 1 0,1-1-1,-1 1 1,1 0 0,-1-1 0,0 1-1,1 0 1,-1 0 0,0 0 0,0 0-1,0 0 1,0 0 0,0 1-1,0-1 1,1 2 0,-5-1-1007,-7-7-604,-10-8-2616,6 1 1022</inkml:trace>
</inkml:ink>
</file>

<file path=ppt/ink/ink20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1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360 403 9600,'-2'-1'606,"1"1"0,-1-1 1,0 1-1,0 0 1,0 0-1,0 0 0,0 0 1,1 1-1,-1-1 0,0 0 1,0 1-1,0-1 0,1 1 1,-1-1-1,0 1 1,1 0-1,-1 0 0,0 0 1,1 0-1,-3 2 0,1 0-296,0 0 1,0 1-1,0-1 0,1 0 0,-1 1 0,1 0 0,0-1 0,0 1 0,-1 5 0,1-3-317,-1 1-1,1-1 0,1 1 1,0 0-1,0 0 1,0-1-1,0 1 1,1 0-1,0 0 0,1 0 1,2 12-1,0-9 90,1-1 1,0 0-1,1 0 0,0 0 1,0 0-1,1-1 0,0 0 0,0 0 1,1-1-1,0 0 0,1 0 0,-1 0 1,1-1-1,1 0 0,-1-1 0,1 1 1,0-2-1,13 6 0,-7-5-73,-1 0-1,2-1 0,-1-1 1,0-1-1,1 0 1,-1 0-1,1-2 1,0 0-1,-1-1 0,1 0 1,18-5-1,-7 1 6,-1-1-1,1-2 1,-2 0 0,26-13-1,-43 17-8,0 0 0,-1-1 0,1 1-1,-1-2 1,0 1 0,-1-1 0,1 0 0,-1 0-1,-1-1 1,1 0 0,-1 0 0,0 0-1,-1 0 1,1-1 0,-1 0 0,4-13 0,-3 6 8,-2 0 1,0 0 0,0 0 0,-1-1 0,-1 1 0,-1 0 0,0-1-1,-1 1 1,-1 0 0,0 0 0,-1-1 0,-1 1 0,0 1 0,-6-16-1,2 13 0,0 1 0,0 0 0,-1 0 0,-1 1 0,-1 0 0,0 1 0,-1 0 0,0 1-1,-1 0 1,-1 1 0,-22-16 0,10 13 120,-1 0 0,0 2 0,-1 1 0,0 1 1,-1 2-1,0 0 0,0 2 0,-1 2 0,0 0 0,0 2 0,0 1 0,0 2 0,0 0 0,0 2 0,0 2 0,0 1 0,0 1 1,1 1-1,0 2 0,-53 23 0,74-29-41,0 1-1,1 0 1,-1 1 0,1 0 0,-11 9-1,17-13-79,1 0 0,-1 0-1,0 0 1,0 0 0,1 0-1,-1 0 1,0 0 0,1 0 0,-1 0-1,1 0 1,-1 0 0,1 0-1,0 0 1,0 0 0,-1 0-1,1 0 1,0 1 0,0-1-1,0 0 1,0 2 0,1-2-6,0 1 1,-1-1-1,1 1 0,0-1 1,0 0-1,0 1 0,0-1 1,0 0-1,0 1 1,1-1-1,-1 0 0,0 0 1,1 0-1,-1 0 1,1 0-1,-1-1 0,1 1 1,2 1-1,7 2 40,1 0 0,0-1-1,-1 0 1,1 0 0,15 0 0,8 2 42,-10-1-46,69 14 157,1-5 0,127 1 1,-212-14-195,387-16 309,-327 9-261,-1-3 1,0-4-1,114-37 1,-148 39-54,136-56 0,-169 67-2,0 0-1,0 0 1,0 0 0,0 0 0,0 0-1,-1-1 1,1 1 0,0-1-1,-1 1 1,1-1 0,-1 1 0,1-1-1,0-2 1,-6 0-74,-12 9-72,-76 31-5334,62-26 1492</inkml:trace>
</inkml:ink>
</file>

<file path=ppt/ink/ink20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2.2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1 426 7680,'0'1'132,"0"-1"1,0 1 0,0-1 0,0 1-1,0 0 1,0-1 0,0 1-1,0-1 1,0 1 0,0 0 0,1-1-1,-1 1 1,0-1 0,0 1-1,1-1 1,-1 1 0,0-1-1,1 1 1,-1-1 0,1 1 0,-1-1-1,0 1 1,1-1 0,-1 0-1,1 1 1,-1-1 0,1 0 0,0 1-1,-1-1 1,1 0 0,-1 0-1,1 0 1,-1 1 0,1-1 0,0 0-1,-1 0 1,1 0 0,-1 0-1,1 0 1,0 0 0,-1 0-1,2 0 1,41 3 5885,-23-1-3791,8 0-1974,-1 0 0,1-2-1,-1-1 1,1-1-1,-1-2 1,1 0 0,-2-2-1,42-14 1,-52 14-132,0 0 1,0-1-1,-1 0 1,0-1-1,0-1 1,-1-1-1,0 0 1,0 0-1,-1-1 1,-1-1-1,0 0 1,-1-1-1,0-1 1,17-27-1,-24 36-66,-2-1 0,1 0 0,0 0 1,-1 1-1,0-1 0,0-1 0,-1 1 0,0 0 0,0 0 0,0-1 0,-1 1 0,0 0 0,0-1 0,-1 1 0,0 0 1,0 0-1,0-1 0,-1 1 0,1 0 0,-1 0 0,-1 0 0,1 1 0,-1-1 0,0 1 0,-1-1 0,1 1 0,-1 0 1,0 0-1,0 0 0,-1 1 0,-8-7 0,5 5 2,1 1 0,-2 0 1,1 0-1,0 1 0,-1 0 0,0 0 1,0 1-1,0 1 0,0-1 1,-1 1-1,1 1 0,-1 0 0,1 0 1,-1 1-1,1 0 0,-1 0 0,1 1 1,-1 1-1,1 0 0,-15 4 0,12-2-29,0 1 0,1 0 0,0 1 0,0 0 0,0 1 0,0 0 0,1 1 0,0 0 0,1 0 0,0 1 0,0 0 0,1 1 0,0 0 0,-10 17 0,10-13 32,2 0 0,0 0-1,1 0 1,0 1 0,1 0-1,0 0 1,2 0 0,0 0-1,0 1 1,1-1 0,2 16-1,0-11-10,1-1 0,1 1 0,1-1 0,0 0-1,1-1 1,2 1 0,-1-1 0,2 0 0,1 0-1,0-1 1,1-1 0,1 1 0,0-2 0,1 1-1,1-2 1,0 1 0,1-2 0,1 0 0,21 15-1,-24-21-173,0 0 0,0 0-1,0-2 1,1 1 0,-1-2-1,1 1 1,1-2 0,-1 0-1,0-1 1,1 0 0,-1 0-1,1-2 1,0 0 0,-1 0-1,26-5 1,-18-2-1059,0-1 0,0-1 0,-1 0 0,0-2 0,-1 0 0,0-2 0,23-18 0,12-18-2655</inkml:trace>
</inkml:ink>
</file>

<file path=ppt/ink/ink20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2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20 7552,'0'-1'362,"0"0"1,0 0 0,0 0-1,-1 0 1,1 0-1,0 0 1,-1 0 0,1 0-1,-1 0 1,1 0-1,-1 0 1,0 0 0,1 0-1,-1 0 1,0 0-1,0 0 1,1 1 0,-1-1-1,-1 0 1,-4 15 7785,4 15-3092,2-6-7081,5 17 2452,1 0 0,2 0-1,2-1 1,2 0-1,26 60 1,-36-93-495,1-1 0,0 0 0,0 0-1,0 0 1,1 0 0,-1 0 0,1-1-1,0 1 1,9 6 0,-11-10-121,-1 0 0,1 0 0,0-1 0,0 1 0,-1-1 0,1 1 0,0-1 0,0 0 0,-1 1 0,1-1 0,0 0 0,0 0 1,0 0-1,-1-1 0,1 1 0,0 0 0,0-1 0,-1 1 0,1-1 0,0 1 0,-1-1 0,1 0 0,0 0 0,-1 0 0,1 0 0,-1 0 0,1 0 0,-1 0 0,0 0 0,0-1 0,1 1 0,-1 0 0,0-1 0,1-2 0,13-15-3395</inkml:trace>
</inkml:ink>
</file>

<file path=ppt/ink/ink20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3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20 11392,'-19'-12'5631,"4"24"-4095,15-12 9088,-9 4-9984,4-4 0,2 3 0,3 3 128,0-6-1152,0 0 0,8-9 0,7 2 0,-1-2-3200,-5 2 0,5 14-384,-5-2 1</inkml:trace>
</inkml:ink>
</file>

<file path=ppt/ink/ink20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3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421 50 5376,'5'-14'1073,"7"-14"3486,-14 25 954,-16-2-4157,0 9-921,-1 1 0,2 0 0,-1 1 0,1 1 0,0 0 0,0 2 1,1 0-1,0 0 0,1 2 0,0 0 0,-16 15 0,8-4 110,1 0 0,0 2 0,2 0 0,1 2-1,-26 44 1,37-53-354,0 1 0,1-1 1,1 1-1,0 0 0,1 1 0,2-1 0,-1 1 0,2 0 0,0 25 0,4 16 443,15 96-1,-14-134-504,8 47 280,3 1 1,3-2 0,4 0-1,41 97 1,-61-163-408,0 0-1,0-1 1,0 1 0,-1 0 0,2 0 0,-1-1 0,0 1 0,0-1 0,0 1 0,1-1-1,-1 1 1,1-1 0,-1 0 0,3 2 0,-3-3-41,-1 0 0,1 0 0,0 0 0,-1 1 0,1-1 0,0 0 0,0 0 0,-1-1 0,1 1 0,0 0 0,-1 0 0,1 0 0,0 0 0,-1 0-1,1-1 1,0 1 0,-1 0 0,1-1 0,-1 1 0,1 0 0,-1-1 0,1 1 0,0-1 0,-1 1 0,0-1 0,2 0 0,2-5-1166,0-1 0,1 0-1,-2 0 1,1 0 0,3-11 0,-7 17 801,6-16-3458</inkml:trace>
</inkml:ink>
</file>

<file path=ppt/ink/ink20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4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236 21 7808,'22'-21'9735,"-31"44"-667,-4 7-10186,-164 378 4956,166-384-3730,10-22-111,1-1 0,-1 1 0,0 0 0,0-1 0,0 1 1,0-1-1,0 1 0,-1-1 0,1 1 0,0-1 0,-1 0 0,1 0 0,0 0 0,-3 2 0,3-3-51,1 0 0,-1 0 0,1 0 0,-1 0 0,0 0 0,1 0 0,-1 1 0,1-1 0,-1-1 1,0 1-1,1 0 0,-1 0 0,1 0 0,-1 0 0,1 0 0,-1-1 0,0 1 0,1 0 0,-1 0 0,1-1 0,-1 1 0,1 0 0,-1-1 0,1 1 0,-1-1 0,1 1 0,0 0 0,-1-2 0,-1 0-381,1-1 0,-1 0 0,1 0 0,0 0 1,0 0-1,0 0 0,0 0 0,0 0 0,1 0 0,-1 0 0,1 0 0,0 0 0,0-1 0,0 1 1,0 0-1,1-3 0,7-26-3213,1 1-85</inkml:trace>
</inkml:ink>
</file>

<file path=ppt/ink/ink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0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243 396 3328,'0'-1'82,"-1"0"0,1-1 0,-1 1 0,0 0 0,1 0 1,-1 0-1,0 1 0,0-1 0,1 0 0,-1 0 0,0 0 0,0 0 0,0 1 0,0-1 0,0 1 1,0-1-1,-2 0 0,0 15 2672,4-9-2513,0 1 0,0-1 0,0 0-1,1 1 1,0-1 0,0 0 0,1-1 0,4 9 0,-2-6 13,0-1-1,1 0 1,0 0 0,0 0 0,0 0 0,1-1-1,-1 0 1,13 6 0,-13-9-146,0 0 1,0 0-1,1-1 0,-1 1 1,1-2-1,-1 1 0,1-1 0,-1 0 1,1 0-1,-1 0 0,13-4 1,-10 3-48,-1 0 1,0-1-1,0-1 1,0 1-1,0-1 1,0-1-1,-1 1 1,1-1-1,-1-1 1,0 1 0,0-1-1,6-7 1,-8 8-27,-1-1 1,0 0 0,0-1 0,-1 1-1,1 0 1,-1-1 0,-1 0 0,1 0-1,-1 0 1,0 0 0,0 0 0,0 0-1,-1 0 1,0-1 0,-1 1 0,1-11 0,-2 2-46,1 1 0,-2 0 0,0 0 0,0 0 0,-2 0 0,0 0 0,0 1 0,-1 0 0,-1-1 0,0 2 0,-1-1 0,0 1 0,-1 0 0,0 0 0,-13-12 0,9 11-8,-1 1 1,0 1 0,-1 0 0,0 1-1,-1 1 1,0 0 0,0 1 0,-1 0-1,0 1 1,-1 1 0,1 1 0,-21-4 0,16 4-33,-1 2 0,1 0 0,-1 2 0,-31 1 0,46 0 34,0 1-1,0 0 1,0 1-1,0-1 1,0 1-1,0 1 1,-12 5 0,16-6 8,0 0 0,1 0 0,-1 0 1,0 0-1,1 1 0,-1-1 1,1 1-1,0-1 0,-1 1 0,2 0 1,-1 0-1,0 0 0,0 0 1,1 0-1,0 0 0,-2 7 1,2-5-1,0-1 1,1 0 0,0 0 0,0 1 0,0-1 0,1 0 0,-1 1 0,1-1 0,0 0 0,0 0-1,1 0 1,-1 0 0,1 0 0,0 0 0,0 0 0,0 0 0,1-1 0,-1 1 0,5 4 0,7 7-30,0-1 1,30 24 0,-28-25 31,15 11-105,2-1 1,0-2 0,1-1-1,1-2 1,1-1 0,0-2-1,65 18 1,-77-28-403,0 0 0,0-2 0,43 1 0,-66-4 503,-1 1 1,0-1-1,0 0 1,1 0-1,-1 0 1,0 1-1,0-1 0,1 0 1,-1 0-1,0 1 1,0-1-1,0 0 0,0 0 1,0 1-1,1-1 1,-1 0-1,0 1 1,0-1-1,0 0 0,0 0 1,0 1-1,0-1 1,0 0-1,0 1 1,0-1-1,0 0 0,0 1 1,0-1-1,0 0 1,0 1-1,-1-1 0,1 0 1,0 0-1,0 1 1,0-1-1,0 0 1,0 0-1,-1 1 0,1-1 1,0 0-1,0 0 1,0 1-1,-1-1 0,1 0 1,0 0-1,0 0 1,-1 0-1,1 1 1,-1-1-1,-9 13 75,8-12-23,0 0-1,0 1 0,0-1 1,1 0-1,-1 1 0,1-1 1,-1 1-1,1 0 0,0-1 1,-1 1-1,1 0 0,0 0 1,0 0-1,0 0 0,0 0 1,1 0-1,-1 0 0,0 0 1,1 0-1,0 0 0,-1 2 1,1 1 18,0-1 0,1 0 0,-1 0 0,1 1 1,0-1-1,0 0 0,0 0 0,1 0 1,-1 0-1,4 5 0,-1-2-38,0 0-1,0 0 1,1-1 0,0 1 0,1-1-1,-1 0 1,1-1 0,0 1-1,0-1 1,1 0 0,10 5 0,37 5-1087,-44-13 330,1 0-1,-1 0 1,0 2-1,10 3 1,-5 2-802</inkml:trace>
</inkml:ink>
</file>

<file path=ppt/ink/ink20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4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8192,'1'-1'295,"-1"1"0,0 0 0,0 0 0,0-1 0,1 1 0,-1 0 0,0 0 0,0 0 0,0-1 0,1 1 0,-1 0 0,0 0 0,0 0 0,1-1 0,-1 1 0,0 0 0,1 0 0,-1 0 0,0 0 0,1 0 0,-1 0 0,0 0 0,0 0 0,1 0 0,-1 0 0,0 0 1,1 0-1,-1 0 0,0 0 0,1 0 0,-1 0 0,0 0 0,1 0 0,-1 0 0,0 0 0,0 1 0,1-1 0,-1 0 0,1 0 0,4 16 3782,-4 29-3896,-1-39 911,1 41-806,1-1 0,3 1 0,1-1 0,14 48 0,-17-84-265,1 1 0,0-1 1,0 0-1,9 14 0,-12-22-154,1 0 0,-1 0 0,1 0 0,-1 0 0,1-1 0,0 1 0,0-1 0,0 1 0,0-1 0,0 1 0,4 1-1,-5-3-107,1 1-1,-1-1 1,0 0-1,1 1 0,-1-1 1,1 0-1,-1 0 1,1 0-1,-1-1 1,1 1-1,-1 0 0,0 0 1,1-1-1,-1 1 1,0-1-1,1 1 0,-1-1 1,0 0-1,1 1 1,-1-1-1,2-2 0,10-12-2936,1-7-43</inkml:trace>
</inkml:ink>
</file>

<file path=ppt/ink/ink20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4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13 5888,'-14'-4'5406,"15"4"1064,10 2-1869,5 0-4801,414-14 4210,-402 11-4441,-1 1 0,1 1 0,-1 2 1,31 6-1,-43-2-2471,-8-2-426</inkml:trace>
</inkml:ink>
</file>

<file path=ppt/ink/ink20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5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6 131 5888,'-1'0'260,"1"0"-1,0 0 1,-1-1 0,1 1 0,0 0-1,0 0 1,-1 0 0,1 0 0,0-1-1,0 1 1,-1 0 0,1 0 0,0 0-1,0-1 1,0 1 0,0 0 0,-1-1-1,1 1 1,0 0 0,0 0 0,0-1-1,0 1 1,0 0 0,0-1-1,0 1 1,0 0 0,0 0 0,-1-1-1,1 1 1,1 0 0,-1-1 0,0 1-1,0 0 1,0-1 0,0 1 0,11-8 3268,28-2-3717,-28 8 1344,44-13-642,81-10-1,10-3 255,-55 11-1078,-31 11-2984,-58 6 2954,0-1 0,0 1-1,0 0 1,0 0 0,-1-1 0,1 1-1,0-1 1,0 0 0,-1 0-1,1 1 1,0-1 0,-1 0-1,1 0 1,1-2 0,-1 4-2347</inkml:trace>
</inkml:ink>
</file>

<file path=ppt/ink/ink20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5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32 4480,'3'-8'-939,"9"-15"9151,-10 23-2426,-4 16-2952,-5 16-2101,2 1 0,2 0 0,1 0 0,1 0 0,5 41 0,37 165 2015,-40-236-2767,0 1 0,0-1 0,-1 1 0,1-1 0,-1 1 0,0-1 0,0 1 1,-1 0-1,1-1 0,-2 6 0,2-9-57,-1 1 0,1 0 0,-1 0 0,0 0 0,1 0 0,-1-1 0,0 1 0,0 0 0,0-1 1,0 1-1,0 0 0,0-1 0,0 1 0,0-1 0,0 0 0,0 1 0,0-1 0,0 0 0,0 1 0,0-1 0,0 0 1,0 0-1,0 0 0,0 0 0,0 0 0,0 0 0,0 0 0,-1-1 0,1 1 0,0 0 0,0-1 0,0 1 0,0 0 1,0-1-1,0 1 0,0-1 0,-1-1 0,-13-7-3081,-3-6-321</inkml:trace>
</inkml:ink>
</file>

<file path=ppt/ink/ink20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6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80 174 8192,'1'-2'414,"0"1"0,0-1 0,1 1-1,-1-1 1,0 1 0,0-1 0,1 1 0,-1 0 0,1 0 0,-1-1 0,1 1 0,0 0 0,-1 0 0,1 1 0,0-1-1,0 0 1,-1 1 0,1-1 0,0 1 0,0-1 0,0 1 0,0 0 0,0 0 0,0 0 0,3 0 0,27-5 3031,-18-1-3206,0-1 0,0 0 0,0-1 0,20-16 0,7-3 230,-14 10-262,38-21 47,-61 36-249,0 0 0,0 0 0,0 1 0,0 0-1,0 0 1,0 0 0,0 0 0,1 1 0,-1-1 0,0 1-1,0 0 1,1 1 0,-1-1 0,5 2 0,-8-2 0,0 1 0,0-1 1,-1 1-1,1 0 1,0-1-1,0 1 1,-1 0-1,1-1 1,-1 1-1,1 0 1,-1 0-1,1 0 0,-1-1 1,0 1-1,1 0 1,-1 0-1,0 0 1,1 0-1,-1 0 1,0 0-1,0 0 0,0 0 1,0 0-1,0 0 1,0 0-1,0 0 1,0-1-1,-1 1 1,1 2-1,-9 33 159,8-32-129,-13 44 171,-3 1-1,-42 83 0,49-114-89,0 0-1,-2-1 1,0 0-1,0-1 1,-2 0-1,0-1 0,-1-1 1,0 0-1,-33 21 1,25-21 66,6-2-13,0-1-1,-2 0 1,1-2 0,-1 0 0,-36 11-1,54-20-164,0 1 0,0-1-1,0 0 1,0 1 0,0-1-1,0 0 1,0 0 0,0 0-1,-1 0 1,1 0-1,0 0 1,0 0 0,0 0-1,0 0 1,0-1 0,0 1-1,0 0 1,0-1-1,0 1 1,0 0 0,0-1-1,0 1 1,1-1 0,-2-1-1,1 2 1,1-1-1,0 0 1,0 0-1,0 0 1,0 0-1,0 0 1,0 0 0,0 0-1,0 0 1,1 0-1,-1 0 1,0 0-1,0 0 1,1 0-1,-1 1 1,1-1 0,-1 0-1,1 0 1,-1 0-1,2-1 1,1-3 6,1 0 0,1 0 0,-1 0-1,1 0 1,0 1 0,8-6 0,-4 5 6,0 0 0,0 1 0,0 0 0,1 1 0,10-3 0,-17 5-9,0 1 0,-1-1 0,1 1 0,0-1 0,0 1 0,-1 0 0,1 0 0,0 1 0,0-1 0,-1 0 0,1 1 0,0 0 0,-1 0 0,1 0-1,0 0 1,-1 0 0,1 0 0,-1 0 0,0 1 0,1 0 0,-1-1 0,3 4 0,11 13 113,-12-12-44,0-1 0,0 0 0,1 0 0,-1 0 0,1-1 0,1 1 0,-1-1 0,0 0-1,1-1 1,0 1 0,0-1 0,0 0 0,0-1 0,8 3 0,8 0 19,2-2 0,-1 0 0,33-1-1,-40-2-882,0-1 0,0-1 0,19-5 0,-34 7 484,0 0 1,0-1 0,-1 1 0,1 0 0,0-1 0,0 1-1,0 0 1,0-1 0,-1 1 0,1-1 0,0 0 0,0 1 0,-1-1-1,1 1 1,-1-1 0,1 0 0,0 0 0,0-1 0,0 1-3431</inkml:trace>
</inkml:ink>
</file>

<file path=ppt/ink/ink20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6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47 8192,'3'-12'803,"11"-11"10104,-7 12-8815,-6 13 288,2 16-2413,-19 205 3181,1-21-1518,11-111-1227,3 121 431,9-128-983,-20-120-2731,10 12 1454,1-1 0,4-38 0,-2 52 1456,1 1 0,0-1 0,1 1-1,0 0 1,0 0 0,1 0-1,1 1 1,8-15 0,6-6 836,-12 18-481,0-1 1,2 1-1,0 1 0,0-1 0,1 2 0,20-19 0,27-10 1117,107-56-1,-86 53-792,-50 27-546,1 2 0,0 1 0,1 1 0,43-9 0,57-3-3005,-120 24 1303,-10 1-2169,-9 2-154</inkml:trace>
</inkml:ink>
</file>

<file path=ppt/ink/ink20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7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7424,'4'0'4265,"25"0"7650,-6 11-9536,-6 5-1894,-1 1 0,17 21-1,24 26 387,-34-42-326,1-2-1,1-1 0,1-1 0,32 17 1,-45-28-562,1 0 0,0-1 1,1-1-1,-1 0 1,1-1-1,0 0 0,0-1 1,0-1-1,1 0 1,21-1-1,-36-1-50,-1 0 0,1 0-1,0 0 1,0 0 0,-1 0 0,1 0 0,0 0-1,0 0 1,-1 0 0,1 0 0,0 0 0,0 0-1,-1-1 1,1 1 0,0 0 0,0-1 0,-1 1-1,1 0 1,-1-1 0,1 1 0,0-1 0,-1 1-1,1-1 1,-1 1 0,1-1 0,-1 1 0,1-1-1,-1 0 1,1 1 0,-1-1 0,0 0 0,1 1-1,-1-1 1,0 0 0,0-1-167,0 0 0,-1 0-1,0 1 1,1-1 0,-1 0 0,0 1-1,0-1 1,0 1 0,0-1 0,0 1 0,0 0-1,0-1 1,-3-1 0,-4-5-1297,-1 0 0,-1 1 1,-15-10-1,-16 3-2330</inkml:trace>
</inkml:ink>
</file>

<file path=ppt/ink/ink20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7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177 1 10624,'-4'5'1169,"1"0"0,0 1 0,0-1 0,1 1 1,0-1-1,0 1 0,0 0 0,-1 7 0,-8 23 3668,-15 39-4005,20-54-754,0-1 0,-1 1 1,-1-2-1,-1 1 0,-1-1 0,-1-1 1,0 1-1,-25 28 0,26-39-1343,9-15-1466,12-18-2489,3 2 1765</inkml:trace>
</inkml:ink>
</file>

<file path=ppt/ink/ink20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7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9984,'2'7'1069,"0"-1"-1,0 1 1,-1-1 0,1 1 0,-1 0 0,-1-1 0,1 1 0,-1 0 0,0 0 0,-1 0 0,0-1 0,0 1-1,-2 8 1,0-4-738,2 1 0,-1-1-1,2 1 1,0 18 0,2-15-316,0 1 0,1-1 0,1 0 0,0 1 0,1-2 1,1 1-1,8 15 0,-12-25-83,1-1 1,0 1 0,1-1 0,-1 0-1,1 0 1,0 0 0,0 0 0,0-1-1,0 1 1,1-1 0,-1 0 0,1 0-1,0-1 1,0 0 0,0 1 0,0-2-1,0 1 1,0 0 0,0-1 0,1 0-1,-1-1 1,1 1 0,7-1 0,-8 0-375,-1 1 1,1-2 0,0 1-1,0 0 1,0-1 0,0 0-1,-1 0 1,1-1 0,0 1-1,-1-1 1,1 0 0,-1 0-1,0 0 1,0-1 0,6-4-1,1-12-2885</inkml:trace>
</inkml:ink>
</file>

<file path=ppt/ink/ink20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8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6784,'7'-12'12741,"11"6"-9239,23 4-3689,-36 2 1538,357-18 1928,-186 6-2334,-170 12-958,18-1-1055,0-1 0,0 0-1,0-2 1,39-12 0,-42 9-2410</inkml:trace>
</inkml:ink>
</file>

<file path=ppt/ink/ink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0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4864,'32'3'2432,"62"-3"-3584,-70 0 4736,-1-12-4736,-4 8 0,1-3-1152,-11 7 0</inkml:trace>
</inkml:ink>
</file>

<file path=ppt/ink/ink20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8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4864,'38'-21'4350,"-30"16"-3516,1-1 0,0 1 0,1 1 0,-1 0 0,1 0 0,0 1 1,0 0-1,0 1 0,0 0 0,16-1 0,-13 3-566,-1 1 0,1 0 0,-1 1 0,0 1 0,0 0 0,0 1 0,0 0 0,-1 1 0,1 0 0,-1 0 0,-1 1 0,1 1 0,-1 0 0,0 0 0,0 1 0,-1 1 0,0-1 0,-1 1 0,14 18 0,5 14 443,-1 0 0,-2 2 1,31 78-1,-14-30-532,14 11 45,-34-67-94,-1 1 1,-2 1 0,21 64-1,-38-95-78,0 1-1,-1 0 1,0-1-1,0 1 0,-1 0 1,1 0-1,-2-1 1,1 1-1,-1-1 1,1 1-1,-2-1 1,1 0-1,-1 0 0,0 1 1,0-2-1,-1 1 1,-4 6-1,2-3-26,-1-1 0,0 1-1,0-1 1,-1 0 0,0-1 0,0 0-1,-1 0 1,0-1 0,-16 9-1,-24 11-3863,38-20 233</inkml:trace>
</inkml:ink>
</file>

<file path=ppt/ink/ink20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09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34 9344,'-4'-5'819,"3"3"-487,0 0-1,-1 0 0,1 0 0,-1 0 1,1 1-1,-1-1 0,0 0 1,1 1-1,-1-1 0,0 1 0,0-1 1,0 1-1,0 0 0,0 0 0,0 0 1,-1 0-1,1 0 0,0 1 1,-3-1-1,2 2 5772,3 6-5986,0-5 447,1 31 421,1-1 1,8 33 0,37 131-1330,-33-141 909,-5-22-488,56 241 760,-57-225-713,-2 0-1,-2 0 1,-3 82-1,-2-117-122,-1 0 0,0 0 0,-1 0 0,-6 18 0,8-28-2,0 0 0,-1-1 0,1 1-1,-1-1 1,0 1 0,0-1 0,0 0-1,0 1 1,0-1 0,-1 0 0,0-1-1,1 1 1,-1 0 0,0-1-1,0 0 1,-1 1 0,1-1 0,0 0-1,-1-1 1,-4 3 0,7-4-6,0 0 1,0 0-1,0 0 1,0 0-1,-1 0 0,1 0 1,0-1-1,0 1 1,0 0-1,0 0 1,0-1-1,0 1 1,0-1-1,0 1 0,0-1 1,0 1-1,0-1 1,1 0-1,-1 1 1,0-1-1,0 0 1,0 0-1,1 0 0,-1 0 1,0 1-1,1-1 1,-1 0-1,1 0 1,-1 0-1,1 0 1,0 0-1,-1 0 0,1-2 1,-2-3-46,0 0 0,1-1 1,0 1-1,0 0 0,0-12 1,2-17-217,2 0 1,2 1 0,14-57 0,41-104-537,-33 114 458,-14 37 219,-6 18 185,2-1 0,21-47-1,-26 68 16,0-1 1,0 1-1,0-1 0,0 1 0,1 0 0,0 1 0,1-1 0,-1 1 0,1 0 0,0 1 0,0-1 0,0 1 1,1 0-1,0 1 0,9-5 0,3 3 102,0 0 0,1 1 1,-1 1-1,1 0 0,23 1 1,106 8 239,-32-1-581,-10-5-1193,-39 0-6135,-64 1 4060,-4 2-22</inkml:trace>
</inkml:ink>
</file>

<file path=ppt/ink/ink20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10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 9344,'-5'-7'4608,"53"7"-4992,-34 0 8831,18 4-7679,-9-1 0,43 22 256,-18-10 128,27 24-1536,-13-4 128,-2 10 896,-13-15 0,1 9-512,-11-11 128,9-4-1024,-7-8 0,2-9-2560,-2-4 0</inkml:trace>
</inkml:ink>
</file>

<file path=ppt/ink/ink20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10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513 123 7680,'2'-3'606,"1"0"0,-1 0 1,1-1-1,-1 1 0,0-1 0,-1 1 1,1-1-1,0 0 0,-1 0 0,0 0 1,0 0-1,0 0 0,0 0 0,-1-8 1,2 3 2458,-2 7-2971,0 0 0,0 0-1,0 1 1,0-1-1,0 0 1,0 0 0,-1 0-1,1 0 1,-1 1-1,1-1 1,-1 0-1,0 1 1,1-1 0,-1 0-1,0 1 1,0-1-1,0 1 1,0-1 0,-1 1-1,1-1 1,0 1-1,-1 0 1,1 0-1,0-1 1,-1 1 0,0 0-1,1 1 1,-1-1-1,0 0 1,1 0 0,-1 1-1,0-1 1,0 1-1,1-1 1,-1 1 0,0 0-1,0 0 1,-2-1-1,-5 1-47,0-1-1,1 1 1,-1 0-1,0 1 0,0 0 1,-16 4-1,-6 4 240,1 2 0,0 1 0,1 2 0,0 0 0,1 2 0,1 1 0,1 2 0,0 0 0,1 2 0,2 0 0,0 2 0,1 0 0,-21 31-1,40-48-255,-1 0 0,1 0 0,0 1-1,1 0 1,0-1 0,0 1-1,0 0 1,1 0 0,0 0-1,0 0 1,1 0 0,-1 0-1,2 0 1,-1 0 0,1 1-1,0-1 1,1 0 0,2 7-1,-2-6-33,1 0 0,0 0 0,1 0 0,0 0 0,0 0 0,1-1 0,0 0 0,0 0 0,0 0 0,1-1 0,0 1 0,1-2 0,-1 1 0,13 8 0,4-2-47,0-1 0,0-1 0,1-1 0,0-2 0,1 0 0,42 6 0,-21-7-794,0-2 0,84-3 1,-96-6-1798,-33 5 2407,-1 0 1,1 0-1,0 0 1,0-1-1,0 1 1,0 0-1,0 0 1,-1-1-1,1 1 1,0-1-1,0 1 1,-1-1-1,1 1 1,0-1-1,0 1 1,-1-1 0,1 0-1,-1 1 1,1-1-1,-1 0 1,1 0-1,-1 1 1,1-1-1,-1 0 1,0 0-1,1 0 1,-1 0-1,1-1 1,-5-6-2858</inkml:trace>
</inkml:ink>
</file>

<file path=ppt/ink/ink20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10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5632,'14'-12'2816,"48"20"1664,-35-8 3711,2 4-7167,8 3 128,16 6 256,8-1 128,10-12-2176,-11 7 128,-3-3 1024,-11 1 128,-8-10-2048,-10 1 0,-8-3-1920,-11 7 0</inkml:trace>
</inkml:ink>
</file>

<file path=ppt/ink/ink20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11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19 334 7168,'-1'0'246,"0"-1"0,0 1-1,0 0 1,0-1 0,0 1 0,0-1 0,0 1 0,1-1 0,-1 0-1,0 1 1,0-1 0,0 0 0,1 0 0,-1 0 0,0 1 0,1-1-1,-1 0 1,0 0 0,1 0 0,-1 0 0,1 0 0,0 0 0,-1 0-1,1 0 1,0 0 0,0 0 0,0 0 0,-1-1 0,1 1 0,0 0-1,0 0 1,1 0 0,-1 0 0,0 0 0,0 0 0,0 0 0,1 0 0,-1 0-1,1 0 1,-1 0 0,1-2 0,14-16 3473,4 6-3429,10 0-11,0-2-1,42-28 0,-5 3 167,-2 9 228,82-28-1,-72 31-225,-57 21-271,0 1 0,1 0 1,0 2-1,0 0 0,37-3 0,-52 7-132,1 0 0,-1-1 0,0 1 0,1 1 0,-1-1 0,0 0 0,1 1 0,-1-1 0,0 1 0,0 0 0,0 0 0,0 1 0,0-1 0,0 1 0,0-1 0,0 1 0,0 0 0,0 0 0,-1 0 0,1 0 0,-1 0 0,0 1-1,0-1 1,0 1 0,0 0 0,0 0 0,0-1 0,-1 1 0,1 0 0,-1 0 0,0 1 0,0-1 0,0 0 0,0 0 0,0 0 0,-1 1 0,0-1 0,0 0 0,0 7 0,-1 20 54,-2 0 0,-1 0 0,-1 0-1,-2-1 1,-1 0 0,-1 0 0,-23 49 0,-9 3 86,-57 83 1,92-154-164,-143 203 614,125-181-523,-31 40 162,-94 133 881,146-201-1125,0 0-1,0 1 0,0-1 1,1 1-1,0 0 0,0-1 1,0 1-1,1 0 0,-2 7 1,3-11-23,0 0 0,0 0 0,0 0-1,0 0 1,1 0 0,-1 0 0,0 0 0,0 0 0,1 0 0,-1 0 0,1 0 0,-1 0 0,1 0 0,-1 0 0,1 0 0,0 0 0,-1-1 0,1 1-1,1 1 1,1 0-1,-1-1-1,1 1 0,-1-1 1,1 0-1,0 0 0,0 0 1,0 0-1,-1 0 0,1 0 1,4-1-1,39 5-46,1-1-1,0-3 1,68-8 0,145-34-285,-251 39-9,0 0 0,0-1 0,-1 0 0,1-1 0,-1 0 0,0 0 0,12-9 0,22-27-5688,-27 21 2289</inkml:trace>
</inkml:ink>
</file>

<file path=ppt/ink/ink20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11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822 3 3840,'24'-2'11648,"-100"76"-6422,40-19-4012,3 2 0,2 1 1,-36 98-1,0-1 52,26-68-725,-3-1 1,-4-3 0,-3-2 0,-75 90 0,75-113-288,21-26 8,1 1-1,1 1 1,-44 76 0,69-104-226,0 0 0,1 0 0,0 1-1,1-1 1,-1 0 0,1 1 0,0-1 0,1 11 0,-1-16-71,1 0 1,1 1 0,-1-1-1,0 0 1,0 1 0,0-1 0,1 0-1,-1 1 1,0-1 0,1 0 0,0 0-1,-1 1 1,1-1 0,0 0-1,-1 0 1,1 0 0,0 0 0,0 0-1,0 0 1,0 0 0,0 0 0,0 0-1,0 0 1,0-1 0,0 1-1,0 0 1,1-1 0,-1 1 0,0-1-1,0 1 1,1-1 0,-1 0 0,0 0-1,1 1 1,-1-1 0,0 0-1,1 0 1,-1 0 0,0 0 0,1 0-1,-1-1 1,0 1 0,1 0 0,-1-1-1,0 1 1,1-1 0,0 0-1,0 1-287,-1-1-1,1 1 1,0-1-1,-1 1 1,1-1-1,-1 1 1,1-1-1,-1 0 1,0 0-1,1 0 1,-1 0-1,0 0 1,0 0-1,1 0 1,-1-1-1,0 1 1,0 0-1,0-1 1,0 1-1,-1 0 1,1-1-1,0 1 1,-1-1-1,1 1 1,-1-1-1,1 0 1,-1 1-1,0-1 1,1 0-1,-1 1 1,0-1-1,0 1 1,0-4-1,-8-19-3644</inkml:trace>
</inkml:ink>
</file>

<file path=ppt/ink/ink20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17.0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3 109 5376,'-1'-1'134,"1"1"0,0-1 0,-1 0 0,1 0 0,0 0 0,0 0 0,0 0 0,-1 0 0,1 1 0,0-1 0,0 0 0,1 0 0,-1 0 0,0 0-1,0 0 1,0 0 0,0 0 0,1 1 0,-1-1 0,0 0 0,1 0 0,-1 0 0,1 1 0,-1-1 0,1 0 0,0 0 0,25-11 1565,42 8-2166,-58 4-9,20 0-165,124 2-248,2 9 4958,219 22-754,191-18-3853,-307-11 982,142 16 66,-183-6-456,331-19 1,-294-10 73,365 24 0,-545-4-136,585 25-91,317-65 729,-524 10 340,-83 4-540,160-6-967,-130 12-594,190-24 633,-411 24 1146,652 17 1725,-674 4-2464,51 6-184,105 2-346,417-32 237,300 27 2580,-1017-9-2216,1257-12-2497,-697 6 3513,1 31-201,-434-17-965,636 10-2624,-231-50 2710,210-2 3346,-176 53-3780,195 0-3209,-388-36 4033,-113 3 1201,397 17 1725,-224 22-4288,508-15-3658,-585-31 5240,-3 0 1465,176 18 473,270 22-3228,-408-8-403,279-24 906,-228-1 2080,-261 10-883,216 2 282,451 17-3372,-429-25 1120,33 0 2580,135 64-416,-422-29-1439,225 2 0,-102-18 380,137 1 199,160 6-355,200 31 938,-758-43-804,284 26-481,-248-27 354,0-3-1,98-13 0,-103 5 378,0 2 0,1 4-1,-1 3 1,123 17 0,-170-14-431,-17-2 72,1 0 0,0 0 0,-1-1-1,1-1 1,0 1 0,-1-1 0,1 0 0,0-1 0,-1 0 0,1 0-1,11-4 1,-18 5-27,0-1-1,0 1 1,0-1-1,0 0 1,0 1 0,0-1-1,-1 0 1,1 0-1,0 0 1,0 1-1,-1-1 1,1 0-1,-1 0 1,1 0-1,-1 0 1,1 0-1,-1 0 1,0 0 0,1-1-1,-1 1 1,0 0-1,0 0 1,0 0-1,0 0 1,0 0-1,0 0 1,0 0-1,0 0 1,0-1-1,-1 1 1,1 0-1,0 0 1,-1 0 0,1 0-1,-1 0 1,1 0-1,-1 0 1,1 0-1,-1 0 1,0 1-1,1-1 1,-1 0-1,0 0 1,0 0-1,0 1 1,0-1 0,0 0-1,0 1 1,1-1-1,-1 1 1,0-1-1,-1 1 1,1 0-1,0-1 1,0 1-1,0 0 1,0 0-1,0 0 1,-1-1 0,-33 7-2473</inkml:trace>
</inkml:ink>
</file>

<file path=ppt/ink/ink20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3:13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50 178 1664,'0'14'855,"0"1"1,1 0-1,1 0 0,0 0 1,6 20-1,-6-30-823,0 0 1,0 0-1,0 0 1,1 0-1,0-1 1,0 1-1,0-1 1,0 0-1,1 0 1,-1 0-1,1 0 0,0-1 1,0 1-1,1-1 1,-1 0-1,1 0 1,-1-1-1,1 1 1,7 1-1,3 2 104,-1 0 0,1-1 0,1-1 0,-1-1 0,0 0 0,25 0 0,-36-3-101,-1 0 0,1 0 0,0-1 0,-1 1 0,1-1 0,-1 0 0,1 0 0,-1-1 0,1 1 0,-1-1 0,0 1 0,1-1 0,-1 0 0,0-1 0,-1 1-1,1 0 1,0-1 0,0 1 0,-1-1 0,0 0 0,1 0 0,-1 0 0,0 0 0,-1 0 0,1-1 0,0 1 0,-1 0 0,0-1 0,0 1 0,0-1 0,0 0 0,-1 1 0,1-1 0,-1-6 0,1-5 15,-1 1 0,0 0 0,-1 0 0,-1 0 0,0 0 1,-1 0-1,-1 0 0,0 0 0,-1 1 0,0 0 0,-1 0 0,0 0 0,-1 1 0,-1 0 0,0 0 0,0 1 0,-1 0 1,0 0-1,-1 1 0,-1 0 0,0 1 0,-20-14 0,27 21-51,0 1 1,-1-1-1,1 1 1,-1 0-1,1 0 1,-1 0-1,1 0 1,-1 1-1,1 0 1,-1 0-1,1 0 1,-1 1-1,1 0 1,-1-1-1,1 1 1,-1 1-1,1-1 1,0 1-1,0 0 1,0 0-1,0 0 1,0 0-1,0 1 1,0-1-1,-4 5 1,0-1-18,1 1-1,-1-1 1,1 2 0,0-1 0,1 1 0,0 0-1,0 1 1,1-1 0,0 1 0,-6 14 0,8-14-87,0 0 0,0 0 0,1 1 0,1-1 0,0 1 0,0-1 0,1 17 0,0-23-3,1 1 1,-1-1 0,1 1 0,0-1 0,-1 0-1,1 1 1,1-1 0,-1 0 0,0 0 0,1 0-1,0 0 1,0 0 0,0 0 0,0 0 0,0-1-1,0 1 1,1-1 0,-1 1 0,1-1 0,0 0 0,-1 0-1,1 0 1,0-1 0,4 3 0,27 7-1173</inkml:trace>
</inkml:ink>
</file>

<file path=ppt/ink/ink20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3:14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 1408,'-1'-4'4911,"1"4"-4853,1 0 0,-1-1 0,1 1 1,-1 0-1,1 0 0,-1 0 0,1 0 1,0 0-1,-1 1 0,1-1 0,-1 0 0,1 0 1,-1 0-1,1 0 0,-1 1 0,1-1 1,-1 0-1,1 0 0,-1 1 0,0-1 0,1 0 1,-1 1-1,1-1 0,-1 0 0,0 1 1,1-1-1,-1 1 0,0-1 0,1 1 1,-1-1-1,0 0 0,0 1 0,1 0 0,9 15 113,-1 0 0,0 1-1,-1 0 1,-1 1 0,-1 0-1,7 27 1,77 309 341,-81-317-471,-3 1 1,2 39-1,-5-44-13,0 0-1,3-1 1,10 38 0,-6-35 24,-2 1 0,-1 0 1,3 53-1,-5 114 244,-5-154-268,3 0 156,-3-47-187,0 0 1,0 0-1,1 0 0,-1 0 1,0 0-1,1 0 0,0 0 1,-1 0-1,1 0 0,0-1 1,0 1-1,0 0 0,0 0 1,0-1-1,0 1 0,1-1 1,-1 1-1,0-1 0,1 1 1,3 1-1,-2-4 10,1-1 1,0 0-1,-1 0 0,0 0 1,1-1-1,-1 1 0,0-1 1,0 0-1,0 0 1,-1 0-1,1 0 0,-1 0 1,3-4-1,2-1 18,18-18 55,0 1 0,2 1 0,36-25 0,-62 49-89,-1 0-1,0-1 1,0 1 0,0 0-1,1-1 1,-1 1 0,0 0-1,0 0 1,1-1 0,-1 1-1,0 0 1,0 0 0,1 0-1,-1 0 1,0-1 0,1 1 0,-1 0-1,0 0 1,1 0 0,-1 0-1,0 0 1,1 0 0,-1 0-1,0 0 1,1 0 0,-1 0-1,0 0 1,1 0 0,-1 0-1,0 0 1,1 0 0,-1 0-1,0 0 1,1 0 0,-1 0-1,0 1 1,1-1 0,0 0-1,-3 13-1071,1-10 777,-3 15-1104</inkml:trace>
</inkml:ink>
</file>

<file path=ppt/ink/ink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0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7296,'34'-3'3584,"135"-1"-7552,-127-5 7168,-4 9-5760,-6-14 128</inkml:trace>
</inkml:ink>
</file>

<file path=ppt/ink/ink20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3:28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257 0 2304,'-23'14'2490,"19"-12"-2399,-1 0 0,1 1-1,0 0 1,0 0 0,0 0-1,1 0 1,-1 0 0,1 1-1,-1 0 1,1 0 0,0 0-1,-2 4 1,-9 16-101,-6 8 272,2 2 0,1 0 1,1 0-1,-13 45 0,9-1 183,3 0-1,4 0 0,-5 99 1,16-119-230,3 0 1,2 0 0,3-1 0,2 1 0,20 67-1,16 16 91,5-2 0,7-3 0,6-3-1,5-2 1,167 239 0,-215-341-544,2-1 0,1-1-1,1 0 1,1-2 0,39 32 0,-61-55 81,0-1 1,0 1-1,1 0 1,-1-1-1,1 1 1,-1-1 0,1 0-1,0 0 1,-1 0-1,1 0 1,0-1-1,0 1 1,0-1 0,-1 1-1,1-1 1,0 0-1,5-1 1,11-14-1380</inkml:trace>
</inkml:ink>
</file>

<file path=ppt/ink/ink20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3:30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1024,'0'0'119,"1"-1"0,0 1 0,0-1 0,0 1 0,0-1 0,0 1 0,0-1-1,0 1 1,0 0 0,0-1 0,0 1 0,0 0 0,0 0 0,0 0 0,0 0 0,0 0 0,0 0 0,0 0 0,0 0 0,0 1 0,0-1 0,0 0 0,0 0 0,0 1-1,0-1 1,0 1 0,0-1 0,-1 1 0,1-1 0,0 1 0,0 0 0,0-1 0,-1 1 0,1 0 0,0-1 0,0 1 0,-1 0 0,2 2 0,28 40 664,-26-35-424,2 0-281,0-1 1,0-1-1,1 1 0,-1-1 1,11 7-1,24 25-36,-22-15 28,0 2 0,-1 0 0,-2 1 0,-1 1 1,0 0-1,11 35 0,5 19 351,-13-37 121,-2 1 0,12 57 1,-16-44-247,-5-28-184,-1 0 1,-1 0 0,0 38-1,-5-8 174,1 17-34,-10 77 0,6-83-206,4-55-55,-2 0-1,0 0 1,0 0 0,-8 30 0,-70 152 265,68-163-261,7-21 4,0 0-1,0 0 1,-1 0-1,-1-1 1,-1 0-1,0 0 0,0-1 1,-1 1-1,-1-2 1,-12 15-1,11-15 5,0 1 0,1 0-1,1 0 1,0 1 0,1 0-1,0 0 1,-9 26 0,17-33-422,7-9-611,15-16-1498,-16 12 1769,15-13-649</inkml:trace>
</inkml:ink>
</file>

<file path=ppt/ink/ink20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0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1620 6144,'1'3'7103,"1"3"-3422,-1-4-3549,0 0 0,-1 0 0,1-1 0,-1 1 0,0 0 0,0 0 0,1 0 0,-1 0 0,0 0 0,-1 0 0,1 0 0,0 0 0,0-1 0,-1 1 0,1 0 0,-1 0 0,0 0-1,0-1 1,1 1 0,-1 0 0,0 0 0,0-1 0,-3 4 0,-5-5 2570,5-13-1480,3-33-227,1 36-559,-3-227 2160,16-405 141,-10 608-2707,4-52 111,4 2 0,29-110-1,-34 170-99,2 1 0,0 0-1,1 0 1,2 1 0,0 0 0,2 1-1,0 0 1,1 1 0,1 0-1,1 2 1,0 0 0,37-30-1,-49 44-23,1 1 0,0 0-1,1 0 1,-1 1 0,0 0 0,1 0-1,-1 0 1,1 0 0,0 1-1,-1 0 1,1 0 0,0 1-1,0-1 1,0 1 0,0 0-1,0 1 1,-1 0 0,1 0 0,0 0-1,0 0 1,-1 1 0,1 0-1,-1 0 1,0 1 0,7 3-1,3 2 14,-1 2-1,0-1 1,-1 2-1,0 0 1,0 0-1,21 27 0,-6 0 29,-2 2-1,-2 1 1,28 63-1,-41-81-52,22 57-5,-4 0 0,-3 2 0,19 110 0,-34-133 0,-3 1 0,-2 1 0,-3 63 0,-21 169 16,1-65-11,16-191-109,2-26-205,-1 0-1,0 0 0,-1 1 1,0-1-1,-1 0 0,0 0 1,-7 17-1,3-36-5066,1 0 1408</inkml:trace>
</inkml:ink>
</file>

<file path=ppt/ink/ink20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0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7552,'-1'4'8793,"8"-1"-3327,21-2-1592,30-5-3938,-20-2 693,70-22 1,-82 19-447,1 1 1,0 2-1,0 1 0,45-3 0,-70 8-336,1 0-1,-1 0 0,1 0 0,0 1 0,-1-1 0,1 1 0,-1-1 0,1 1 1,-1 0-1,0 0 0,1 0 0,-1 0 0,4 3 0,-6-4-26,1 1 1,0 0-1,-1 0 0,1 0 1,-1-1-1,1 1 0,-1 0 0,1 0 1,-1 0-1,1 0 0,-1 0 1,0 0-1,0 0 0,0 0 0,1 0 1,-1 0-1,0 0 0,0 0 0,0 0 1,0 0-1,-1 0 0,1 0 1,0 0-1,0 0 0,-1 0 0,1 0 1,0 0-1,-1 0 0,1 0 1,-1 0-1,1 0 0,-2 0 0,-8 16-3403</inkml:trace>
</inkml:ink>
</file>

<file path=ppt/ink/ink20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2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1077 896,'7'0'4660,"15"0"6295,0-1-4979,-13 0-5585,0 1 1,0-2-1,0 1 1,-1-1 0,1-1-1,-1 0 1,1 0-1,-1 0 1,0-1-1,11-7 1,19-18 205,-1-1 0,-2-2 1,35-40-1,-39 38-345,0-2 0,-3 0-1,-1-2 1,40-76 0,-49 78-78,-1-1 1,17-55-1,-30 78-138,0 0 0,-1-1-1,-1 0 1,0 1 0,-1-1 0,-1 0 0,0 0 0,-1 0-1,0 0 1,-6-21 0,4 24-24,0 1 0,-1-1 1,-1 1-1,0 0 0,0 0 0,-1 1 0,0 0 1,-1 0-1,-1 0 0,1 1 0,-1 0 0,-1 0 1,1 1-1,-2 0 0,1 0 0,-1 1 0,0 1 0,0 0 1,-1 0-1,-22-8 0,21 11-13,0 0 0,0 1 0,-1 0 0,1 1 0,0 0 0,-1 1 0,1 1 0,-1 0-1,1 1 1,0 0 0,-1 0 0,1 2 0,0-1 0,1 2 0,-1-1 0,1 2 0,0-1 0,0 2 0,-14 10 0,14-9-11,1 1 0,1 0 0,0 0 0,0 1 0,1 1 1,0-1-1,1 1 0,-11 22 0,8-3 44,2 0 0,0 1 0,3 0 0,0 1 0,2-1 0,1 1 0,3 34 0,23 158 204,-21-202-216,4 24 39,2-1 1,2 0-1,2 0 0,2-1 0,1-1 1,3 0-1,1-2 0,34 52 0,-41-74-50,0 0 1,0-1-1,2-1 0,0-1 0,1 0 0,1-1 0,0 0 0,1-1 1,1-1-1,0-1 0,1-1 0,0-1 0,23 9 0,-31-15-2,1-1 0,0 0 0,0 0 0,0-2 0,1 1 0,-1-2 0,0 0 0,1 0 0,22-5 0,-7-1 2,0-1 0,0-1 1,29-14-1,-37 13-10,0-2-1,-1 0 1,0-1 0,-1 0-1,-1-2 1,0 0 0,-1-2-1,25-27 1,-23 24-8,44-50-45,89-128 1,-129 164 50,-1 0 1,-1-1-1,-2-2 0,-1 0 1,-2-1-1,-2 0 0,12-46 1,-17 41-40,-1 1 1,-2-1 0,-2-1-1,-2-57 1,-3 73-24,-1-1 0,-1 1 1,-2 0-1,0 0 0,-2 0 0,-1 1 0,-22-49 0,27 69 45,0 0 0,0 0 0,-1 0 0,0 1-1,0-1 1,0 1 0,0 0 0,-1 0-1,0 0 1,0 1 0,0-1 0,-1 1 0,0 1-1,1-1 1,-1 1 0,0 0 0,-1 0 0,-6-2-1,6 3 7,-1 0 0,1 0 0,-1 0-1,1 1 1,-1 0 0,0 0 0,1 1 0,-1 0-1,0 0 1,0 1 0,1 0 0,-1 1-1,1-1 1,-1 2 0,1-1 0,0 1-1,-1 0 1,-7 4 0,0 3 16,-1 0 0,2 1 0,-1 0 0,2 1 0,-1 0 0,-11 16 0,9-9 32,1 1-1,0 0 1,2 1-1,0 0 1,2 2 0,-15 38-1,14-32 5,1 0 1,2 1-1,1 0 1,1 1-1,1 0 0,2-1 1,2 2-1,0-1 1,5 42-1,-1-30 35,3 0 0,1-1 0,2 0 1,2 0-1,2-1 0,27 64 0,-22-69-45,2-2 0,1 0 0,2-1 0,1-1 0,2-1 0,0-2 0,51 45 0,-61-61-14,1-1 0,1-1 0,0-1 0,0 0 0,1-1 0,0-1 0,25 7 0,-28-11-10,-1-1 1,1 0-1,-1-1 0,1-1 1,0 0-1,-1-1 1,1-1-1,0 0 0,-1-1 1,26-7-1,-32 6-8,-1 0 1,0-1-1,0 0 1,0 0-1,-1 0 1,1-1-1,-1 0 1,0 0-1,0-1 0,-1 1 1,0-1-1,0 0 1,0-1-1,-1 1 1,0-1-1,0 0 1,3-9-1,0 1-4,-1 1 0,-1-1 0,0-1 0,-1 1 0,-1-1 0,0 1 0,0-30 0,-4 30 8,-3 25 0,2 32 0,4-32 0,0 0-1,0-1 1,1 1 0,0-1-1,1 1 1,0-1 0,1 0-1,0-1 1,0 1 0,1-1-1,0 0 1,0 0 0,1-1-1,0 0 1,0 0 0,1-1 0,0 1-1,0-2 1,0 1 0,1-1-1,0 0 1,0-1 0,0 0-1,0-1 1,1 0 0,0 0-1,-1-1 1,13 2 0,-3-2 7,1 0 1,-1-1 0,0 0 0,1-2-1,-1-1 1,0 0 0,0-1 0,0-1-1,0-1 1,-1-1 0,1 0-1,-2-1 1,1-1 0,17-11 0,-26 14-13,0 0 0,-1-1-1,1-1 1,-2 1 0,1-1 0,0 0 0,-1-1 0,-1 0 0,1 0 0,-1 0 0,-1-1 0,1 0 0,-2 0 0,1 0-1,-1-1 1,-1 0 0,1 1 0,-2-1 0,1 0 0,1-15 0,-4 9 5,-1 1 0,-1-1 0,0 0 0,0 1 0,-2-1 0,0 1 0,-1 0 0,0 0 0,-1 1 0,-1-1 0,0 1 0,-1 1 0,-12-17 0,14 21-7,-1 1 0,0 0 0,0 1 0,0 0-1,-1 0 1,0 0 0,-1 1 0,1 0 0,-1 1 0,0 0 0,-1 0 0,1 1 0,-1 0-1,-11-3 1,7 4 6,0 0 0,1 0 0,-1 2 0,0-1 0,0 2 0,0 0 0,0 1 0,0 0 0,1 1 0,-1 0 1,0 1-1,1 1 0,0 0 0,0 1 0,0 1 0,0-1 0,1 2 0,-21 14 0,23-14-8,1 0 1,0 1 0,0 0 0,0 0 0,1 1-1,0 0 1,1 1 0,0 0 0,-10 20 0,13-22-11,1 0 0,0 0 0,1 0 0,-1 1 0,2-1 0,-1 1 0,1-1 1,1 1-1,-1 0 0,1-1 0,1 1 0,0-1 0,0 1 0,4 13 0,-4-17 19,1 0-1,0 0 0,0-1 1,0 1-1,0-1 1,1 1-1,0-1 0,-1 0 1,2 0-1,-1 0 0,0 0 1,1 0-1,0-1 0,0 0 1,0 0-1,7 4 0,-3-3-16,0 0 0,0-1-1,1 0 1,-1 0 0,1-1-1,0 0 1,-1-1 0,17 1 0,1-2-66,0-2 1,0 0-1,0-2 1,0 0-1,31-11 1,-25 5-29,-2-1-1,1-2 1,-2-1-1,1-1 1,-2-2 0,0 0-1,-1-2 1,26-25-1,-50 42 368,-7 23 384,2-12-561,1 0 0,1 0 1,0 0-1,0 0 0,0 0 0,1 0 0,1 0 0,0 0 0,0 0 0,0 0 0,1-1 0,0 1 0,1-1 0,0 0 0,1 0 0,7 11 0,-6-12-68,1 0 0,0-1 0,0 0-1,1 0 1,-1-1 0,1 0 0,0 0 0,1-1-1,-1 0 1,1 0 0,0-1 0,0 0-1,0-1 1,18 3 0,-16-4-249,0 0 0,0-1 0,0-1 0,0 0 0,12-3 0,-9 1-998,0-1 1,0-1 0,23-10 0,3-5-2755</inkml:trace>
</inkml:ink>
</file>

<file path=ppt/ink/ink20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3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1018 8064,'0'1'230,"1"-1"0,-1 0 1,0 1-1,0-1 0,0 0 1,0 1-1,1-1 1,-1 0-1,0 0 0,0 1 1,0-1-1,1 0 0,-1 0 1,0 1-1,1-1 0,-1 0 1,0 0-1,0 1 0,1-1 1,-1 0-1,0 0 0,1 0 1,-1 0-1,0 0 0,1 0 1,-1 0-1,0 0 0,1 1 1,-1-1-1,1 0 0,-1 0 1,0-1-1,1 1 0,-1 0 1,0 0-1,1 0 0,-1 0 1,36 2 4052,-20-2-3937,0 0 1,0-1-1,20-5 0,107-46 4005,-105 37-3668,11-6-43,0-2 0,-2-1 0,-1-3 0,-1-2 0,66-54 0,-85 60-557,-1-1 1,-1-2-1,-1 0 1,-1-1-1,-1-1 0,-2-2 1,-1 1-1,-1-2 1,-1 0-1,21-65 0,-33 85-77,-1 0-1,0 0 0,-1-1 1,0 1-1,-1-1 0,0 1 1,-1-1-1,0 1 0,-1-1 1,0 1-1,-1 0 0,0-1 1,-1 1-1,0 0 0,0 0 1,-2 0-1,1 1 0,-1-1 1,-13-18-1,11 19-10,0 0-1,-1 0 1,0 1 0,-1 0-1,0 0 1,-1 1 0,0 0-1,0 1 1,-1 0 0,1 0-1,-2 1 1,1 1 0,0 0-1,-1 0 1,0 2 0,0-1-1,-1 1 1,1 1 0,0 0-1,-1 1 1,0 0 0,1 1-1,-18 2 1,14 1 5,1 0 0,0 2 0,0 0 0,0 0 0,1 1 0,0 1 0,0 1 0,1 0 0,-20 15 0,17-7 0,0 0 0,2 1 0,0 1 0,1 0 0,-21 39 0,15-20 0,1 2 0,-14 47 0,23-56 7,1 1 1,1-1-1,2 1 1,-2 44-1,16 122 63,-3-143-36,2-1 0,2 0 0,3 0 0,33 86 0,-39-124-24,0 1-1,2-1 1,0 0-1,1-1 1,0 0-1,1 0 0,0-1 1,1-1-1,1 0 1,14 11-1,-16-16-1,0 1 0,0-1 0,1-1-1,0 0 1,1 0 0,-1-2 0,1 1 0,0-2 0,0 0-1,0 0 1,0-1 0,1-1 0,23 0 0,-9-4-6,-1-1 0,0-1 1,0-1-1,0-2 1,0-1-1,-2-1 0,1-1 1,41-25-1,-34 15-2,-1-1 0,-1-2 0,32-31 0,-52 44 0,0 0 0,-1-1 0,0-1 0,-1 1 0,0-1 0,-1-1 0,-1 0 0,0 0 0,-1 0 0,5-16 0,-10 28-2,-1 1 0,1-1-1,-1 1 1,1 0 0,-1-1 0,0 1 0,1-1-1,-1 1 1,0-1 0,0 1 0,0 0 0,0-1-1,0 1 1,-1-1 0,1 1 0,0-1-1,-1 1 1,1-1 0,-1 1 0,1 0 0,-1-1-1,0 1 1,1 0 0,-1 0 0,0-1 0,0 1-1,0 0 1,-2-1 0,1 1-1,1 1 1,-1 0-1,0 0 1,0 0-1,0 0 1,0 0-1,1 0 1,-1 0-1,0 1 0,0-1 1,0 0-1,1 1 1,-1 0-1,0-1 1,1 1-1,-1 0 0,0 0 1,1 0-1,-1 0 1,1 0-1,0 1 1,-1-1-1,1 0 1,-2 2-1,-9 9 3,1-1 0,0 2-1,0-1 1,2 2 0,-1-1 0,2 1 0,-1 1-1,-6 18 1,12-27 1,1 0 0,0 0 0,0 1 0,0-1 0,1 0 0,0 1 0,0-1 0,1 0-1,0 1 1,0-1 0,1 1 0,-1-1 0,1 1 0,1-1 0,-1 0 0,1 0 0,0 0 0,0 0 0,1 0 0,0 0 0,0 0 0,0-1-1,1 1 1,7 7 0,-7-9 4,1 1 0,0-1 0,1-1 0,-1 1 0,1-1 0,-1 0 0,1 0 0,0 0 0,0-1 0,0 0 0,1 0 0,-1-1 0,13 2 0,-2-1 4,1-2 0,-1 0 1,31-3-1,-13-2-9,0-1 0,-1-2 0,1-1 0,-2-1 0,56-26 0,-75 29 0,-1 0 0,-1 0 0,1-1 0,-1 0 0,-1-2 0,1 1 0,-2-1 0,1-1 0,-1 1 0,-1-2 0,0 0 0,-1 0 0,0 0 0,0-1 0,-2 0 0,9-23 0,-4-5 0,-3-1 0,-1-1 0,2-68 0,-8 156 0,2 1 0,2-1 0,3 0 0,1 0 0,2-1 0,2 0 0,30 67 0,-41-106-137,1 0 0,0 0 0,0 0 0,0 0 0,0-1 0,1 1 0,0-1 0,0 0-1,0 0 1,0 0 0,1-1 0,-1 1 0,1-1 0,0 0 0,0-1 0,0 1 0,0-1 0,1 0 0,-1 0 0,1 0 0,-1-1 0,1 0 0,-1 0 0,1-1-1,0 1 1,0-1 0,-1 0 0,1-1 0,0 1 0,-1-1 0,1-1 0,-1 1 0,1-1 0,-1 1 0,1-2 0,-1 1 0,0 0 0,0-1 0,5-4 0,25-13-3853</inkml:trace>
</inkml:ink>
</file>

<file path=ppt/ink/ink20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4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406 199 7808,'0'-2'152,"0"0"1,0 1 0,0-1-1,0 0 1,0 1 0,0-1-1,0 0 1,0 1 0,1-1-1,-1 0 1,0 1 0,1-1-1,0 1 1,-1-1 0,1 1-1,0-1 1,0 1 0,0-1-1,0 1 1,0 0 0,0 0-1,0-1 1,0 1 0,1 0-1,-1 0 1,0 0 0,1 0-1,-1 0 1,1 1 0,-1-1-1,3-1 1,-2 2 72,0-1 1,0 0 0,-1 0-1,1 0 1,0 0-1,0 0 1,-1-1-1,1 1 1,-1 0-1,1-1 1,-1 1-1,0-1 1,0 0-1,1 1 1,-1-1-1,0 0 1,-1 0-1,1 0 1,0 1 0,0-1-1,-1 0 1,1 0-1,-1 0 1,0 0-1,1 0 1,-1 0-1,0 0 1,0 0-1,0 0 1,-1-4-1,1 1-96,-1 0-1,0 0 1,0 0-1,0 0 1,0 0-1,-1 0 1,0 1-1,0-1 1,0 0-1,0 1 1,-5-6-1,4 6 52,0 1 1,0 0-1,-1 0 1,0 0-1,1 0 0,-1 1 1,0-1-1,0 1 1,0 0-1,-1 0 0,1 1 1,0-1-1,-1 1 1,1 0-1,-1 0 0,1 1 1,-1-1-1,0 1 1,1 0-1,-1 0 0,-5 1 1,-4 1 164,1 1-1,-1 0 1,1 1 0,0 1-1,-20 9 1,12-4-25,0 1 0,0 1-1,1 0 1,1 2 0,0 0-1,-27 28 1,39-34-234,-1 0-1,1 1 1,1 0-1,-1 0 0,2 0 1,-1 1-1,1-1 1,0 1-1,1 1 1,1-1-1,-1 1 1,2-1-1,-1 1 0,1 0 1,0 16-1,2-21-58,1 0 0,0-1 0,0 1 0,0-1 0,0 1 0,1-1 0,0 0 0,0 1 0,1-1 0,0 0 1,-1 0-1,2-1 0,-1 1 0,0-1 0,1 1 0,0-1 0,0 0 0,0 0 0,9 5 0,-2-1 2,1 0 1,1-1-1,-1-1 1,1 0-1,0-1 1,21 6-1,-2-4-10,-1-2 1,0 0-1,1-2 1,0-2-1,45-3 0,-20-3-1380,0-3 0,56-16-1,-98 21-270,0-2 0,-1 0 0,24-12 0,-9 4-2336</inkml:trace>
</inkml:ink>
</file>

<file path=ppt/ink/ink20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4.6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1 327 11520,'0'1'225,"0"0"1,1 0-1,-1 0 1,1 0-1,-1 0 1,1-1-1,-1 1 1,1 0-1,-1 0 1,1-1-1,0 1 1,-1 0-1,1-1 1,0 1-1,0-1 1,-1 1 0,1-1-1,0 1 1,0-1-1,0 1 1,0-1-1,-1 0 1,1 0-1,0 1 1,0-1-1,0 0 1,0 0-1,0 0 1,0 0-1,0 0 1,0 0-1,1-1 1,45-1 7405,-32 1-6428,9-3-1029,-1 0 0,0-2 0,0 0 0,0-1 0,-1-2 0,0 0 0,-1-1 0,0-2 0,-1 0 0,0-1 0,-1-1 0,31-28 0,-46 38-138,0-1-1,0 0 1,-1 0 0,1 0 0,-1 0 0,0-1 0,-1 1 0,1-1-1,-1 0 1,0 1 0,-1-1 0,1 0 0,-1 0 0,0-1-1,-1 1 1,1 0 0,-2-9 0,1 11-31,0 0 0,-1 1 0,0-1 0,0 0 0,0 1 0,0-1 0,0 1 0,-1 0 0,0-1 0,1 1 0,-1 0 0,0 0 0,-1 0 0,1 0 0,-1 0 0,1 1 0,-1-1 0,0 1 0,1-1 0,-1 1 0,-1 0 0,1 0 0,0 1 0,0-1 0,-1 1 0,1-1 0,-1 1 0,1 0 0,-1 0 0,0 1 0,1-1 0,-6 1 0,-3-1 27,-1 0-1,1 2 0,-1-1 0,1 2 0,0-1 0,0 2 1,0 0-1,0 0 0,0 1 0,0 0 0,1 1 1,0 1-1,0 0 0,0 0 0,1 1 0,0 0 0,0 1 1,-11 12-1,9-8 30,1 1 0,0 0 0,1 1 0,0 0 0,2 1 0,-1-1 0,2 2 1,0-1-1,1 1 0,0 0 0,2 1 0,-6 31 0,8-40-45,1 0 0,1-1-1,-1 1 1,1 0 0,1 0 0,0-1-1,0 1 1,0 0 0,1-1 0,0 1-1,0-1 1,1 0 0,0 1 0,0-1 0,1-1-1,-1 1 1,2 0 0,-1-1 0,1 0-1,0 0 1,0 0 0,10 8 0,-1-5-73,1 0 1,0-1 0,0 0 0,1-1-1,-1-1 1,2-1 0,-1 0 0,0-1 0,1-1-1,20 2 1,-26-4-373,1 0 1,-1-1-1,0 0 1,1-1-1,-1 0 0,0-1 1,0-1-1,0 1 1,0-2-1,19-7 1,34-14-3562</inkml:trace>
</inkml:ink>
</file>

<file path=ppt/ink/ink20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5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68 236 9856,'-3'1'524,"-1"0"1,1 0 0,-1 1 0,1-1 0,-1 1-1,1 0 1,0 0 0,0 1 0,0-1-1,0 0 1,0 1 0,0 0 0,1 0 0,-1-1-1,1 2 1,0-1 0,0 0 0,0 0-1,0 1 1,1-1 0,-1 1 0,1-1 0,0 1-1,0 0 1,-1 5 0,0 45 4112,12-3-5105,-7-45 541,-1-1 1,2 1 0,-1-1 0,0 0 0,1 0 0,0 0 0,1 0 0,-1-1-1,1 1 1,-1-1 0,1 0 0,1-1 0,-1 1 0,0-1 0,1 0 0,11 4-1,2 1 248,0-1 0,1-2-1,31 6 1,-22-7-221,1-1 0,0-2 1,-1-1-1,1-1 0,0-2 0,-1-1 0,0-1 0,0-1 1,0-2-1,-1-1 0,0-1 0,0-1 0,-1-2 0,-1 0 1,0-2-1,-1-1 0,-1-1 0,0-1 0,-2-1 1,0-1-1,-1-1 0,22-29 0,-39 46-93,0-1 1,0 0-1,-1 1 1,0-1-1,0-1 1,0 1-1,-1 0 1,0-1-1,0 1 1,0-1-1,-1 0 1,0 1-1,0-1 1,0 0-1,0 0 0,-1 0 1,0 0-1,-1 1 1,0-7-1,0 7-6,0 1 0,0-1-1,0 1 1,0-1-1,-1 1 1,0 0 0,0 0-1,0 0 1,0 0 0,-1 0-1,1 0 1,-1 1 0,0-1-1,0 1 1,-1 0-1,1 0 1,0 0 0,-1 0-1,0 1 1,0-1 0,-6-2-1,-2-3-14,-2 0 2,0 0 0,0 1-1,0 0 1,-1 2 0,0-1-1,0 2 1,0 0 0,-1 1-1,-17-2 1,8 1-14,4 1-14,0 1-1,-1 0 1,0 2 0,1 0 0,-1 2-1,1 0 1,-1 1 0,-36 11-1,30-7-79,1 2 0,0 0 0,0 2 0,-37 20 0,53-24-34,0 0 0,1 0-1,0 1 1,0 0-1,1 0 1,0 1-1,1 1 1,-1-1-1,2 1 1,-1 1 0,-10 20-1,17-27 48,-1-1 1,0 1-1,1 0 0,0 0 1,-1 0-1,2 0 0,-1 0 1,0 0-1,1 0 0,0 1 1,0-1-1,0 0 0,0 0 1,1 0-1,0 0 0,0 0 1,0 0-1,0 0 1,0 0-1,1 0 0,0 0 1,0-1-1,0 1 0,0 0 1,1-1-1,-1 0 0,1 0 1,0 0-1,0 0 0,0 0 1,0 0-1,0-1 0,1 1 1,-1-1-1,1 0 0,4 2 1,11 5-741,0-2 0,1 0 0,0-1 0,1 0 0,-1-2 0,1-1 0,0 0 0,0-1 0,37-3 0,26-3-2608</inkml:trace>
</inkml:ink>
</file>

<file path=ppt/ink/ink20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5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227 0 8576,'-21'24'10132,"-7"6"-4059,20-20-5584,1 0 0,0 0-1,0 1 1,1 0 0,0 1-1,-5 16 1,-61 255 257,54-192 598,-11 168 0,24-204-1283,3 0-1,3 1 1,2-1-1,2 0 1,14 62-1,-17-112-140,-1 1-1,1-1 1,0 0 0,0 0 0,0 0-1,0 0 1,1-1 0,0 1-1,0-1 1,5 5 0,-7-7-60,1-1 0,0 0 1,-1 0-1,1 0 0,0 0 0,0-1 1,-1 1-1,1 0 0,0-1 0,0 1 1,0-1-1,0 1 0,0-1 1,0 0-1,0 0 0,0 0 0,0 0 1,0-1-1,0 1 0,0 0 0,0-1 1,0 1-1,0-1 0,0 0 1,-1 0-1,1 1 0,0-1 0,0 0 1,-1-1-1,1 1 0,2-2 1,4-4-1087,0-1 1,-1 1-1,0-1 1,0-1-1,-1 1 1,0-1-1,0 0 1,7-18 0,7-15-2615</inkml:trace>
</inkml:ink>
</file>

<file path=ppt/ink/ink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5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3328,'9'16'1664,"57"30"-1536,-43-30 2688,14 7-2432,11 9 0,4-12 256,0 6 0,10-6-768,4-4 0,-11-9 512,-4-7 128,3 5-384,-8-10 128,0-2-640,-3-6 128,-10-1-1152,-1 2 128</inkml:trace>
</inkml:ink>
</file>

<file path=ppt/ink/ink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1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2816,'9'16'1877,"-1"0"-1,-1 1 1,11 32-1,14 116-1378,-17-76 330,49 318 1970,-38-226-2247,-21-147-428,1 0-1,1 0 1,22 59 0,-27-89-112,-1-1 1,2 1 0,-1-1 0,0 0 0,0 0-1,1 0 1,0 0 0,-1 0 0,1-1 0,0 1 0,1-1-1,-1 0 1,0 0 0,1 0 0,-1 0 0,1 0-1,-1-1 1,1 0 0,0 0 0,0 0 0,0 0-1,-1 0 1,1-1 0,6 1 0,7-1 30,0-1 1,0-1-1,1 0 0,20-7 1,-4 2-124,-26 6-203,0-1 0,0-1 0,-1 0 0,1 0 0,-1 0 0,0-1 0,0 0-1,0 0 1,0-1 0,10-9 0,11-7-1860,-5 7 203</inkml:trace>
</inkml:ink>
</file>

<file path=ppt/ink/ink20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6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15 357 12416,'-9'19'6143,"4"40"-7551,5-50 13056,0 26-11136,0-12 128,5 9-128,1-9 0,22 1-1408,-5 2 0,20-17-1920,-11-2 0,5-46-1024,-8 16 1</inkml:trace>
  <inkml:trace contextRef="#ctx0" brushRef="#br0" timeOffset="1">303 1 15360,'-34'11'7679,"45"-2"-13183,-11-9 15232,9 10-16512,-6-4 129</inkml:trace>
</inkml:ink>
</file>

<file path=ppt/ink/ink20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6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23 279 9600,'0'0'124,"0"0"1,0 0-1,-1-1 1,1 1-1,0 0 1,-1 0-1,1 0 0,0 0 1,0 0-1,-1 0 1,1 0-1,0 0 1,-1 0-1,1 0 1,0 0-1,-1 0 1,1 0-1,0 0 1,-1 0-1,1 0 1,0 1-1,0-1 1,-1 0-1,1 0 1,0 0-1,0 0 0,-1 1 1,1-1-1,0 0 1,0 0-1,-1 0 1,1 1-1,0-1 1,0 0-1,0 0 1,0 1-1,-1-1 1,1 0-1,0 1 1,0-1-1,0 0 1,0 0-1,0 1 0,0-1 1,0 0-1,0 1 1,-7 27 6740,3 5-2320,2-11-5656,3-18 1193,-1 0 0,1 1-1,0-1 1,0 1 0,1-1 0,-1 0 0,1 0 0,0 0 0,0 0 0,0 0 0,1 0 0,-1 0 0,1-1 0,0 0 0,0 1 0,7 5 0,-1-1 275,1-1 0,0 1 0,1-2 0,18 10 0,-10-9-188,0 0-1,1-1 1,0-1-1,0-1 0,0-1 1,0-1-1,1 0 1,-1-2-1,1 0 1,-1-1-1,29-6 1,-17 1-95,0-1-1,0-2 1,-1-1 0,0-1 0,-1-2 0,44-25 0,-61 31-63,-1 0 1,-1-1-1,0-1 1,0 0-1,0 0 1,-1-1-1,-1-1 1,0 1-1,0-1 1,-1-1-1,0 0 1,10-22-1,-16 29-11,-1 0 0,1 0 0,-1 0 0,-1 0 0,1-1 0,-1 1 0,1 0 0,-2 0 0,1-1 0,-1 1 0,1 0 0,-1 0 0,-1 0 0,1 0 0,-1 0 0,0 0 0,0 0 0,-5-9 0,1 3 0,3 3-6,-2 0 0,1 1-1,-1-1 1,0 1 0,0 0 0,-1 1 0,0-1-1,0 1 1,-1 1 0,0-1 0,0 1 0,0 0 0,0 0-1,-1 1 1,-12-5 0,10 4-2,-4-3-2,-1 1-1,-1 1 0,1 0 0,-1 2 0,0-1 1,0 2-1,-24-3 0,11 5-26,0 1 0,0 2 0,-39 7 0,39-5-131,-1 2 1,1 1-1,1 1 0,-54 24 1,73-28 92,0 1 1,1 0 0,-1 1 0,2 0-1,-1 0 1,0 1 0,1 0-1,-8 9 1,12-11 13,0-1 1,0 1 0,0 0-1,1 0 1,0 0-1,0 0 1,0 0-1,0 1 1,1-1-1,0 0 1,0 1-1,0-1 1,1 1-1,0-1 1,1 11-1,-1-11-40,1 0 0,1 1 0,-1-1 0,1 0 0,0 0 0,0 0 0,0 0 0,1 0 0,0-1 0,0 1 0,0-1 1,0 0-1,1 0 0,0 0 0,0 0 0,0 0 0,0-1 0,0 0 0,1 0 0,-1 0 0,10 4 0,1-1-318,0 0 0,0-1 0,0 0-1,1-1 1,26 2 0,-15-3-605,1-1 0,-1-2 0,0-1 0,39-6 0,24-5-2303</inkml:trace>
</inkml:ink>
</file>

<file path=ppt/ink/ink20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7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49 7552,'3'-4'621,"-1"1"1,1-1 0,0 1 0,0-1-1,1 1 1,-1 0 0,1 0-1,-1 1 1,1-1 0,0 1-1,0-1 1,0 1 0,0 1 0,1-1-1,-1 0 1,0 1 0,1 0-1,-1 0 1,1 0 0,6 1-1,-10 0-563,-1 0 0,0 0 0,1 0 0,-1 0 0,1 0 0,-1 0 0,0 1 0,1-1 0,-1 0 0,0 0-1,1 0 1,-1 1 0,0-1 0,1 0 0,-1 0 0,0 1 0,0-1 0,1 0 0,-1 1 0,0-1 0,0 0 0,1 1-1,-1-1 1,0 1 0,0-1 0,0 0 0,0 1 0,0-1 0,1 1 0,-1-1 0,0 0 0,0 1 0,0-1 0,0 1-1,0-1 1,0 0 0,-1 1 0,1-1 0,0 1 0,-8 25-67,-2 11 197,-10 265 5882,16-194-5143,-2 86 241,-6 78-470,6-205-780,-4-1 1,-17 68 0,6-78-3361,18-49 1273,2-2-1799</inkml:trace>
</inkml:ink>
</file>

<file path=ppt/ink/ink20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7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7 293 7424,'-1'0'114,"0"-1"1,1 1-1,-1-1 1,1 0-1,-1 0 1,1 1-1,-1-1 1,1 0-1,0 0 1,-1 1-1,1-1 1,0 0-1,0 0 1,0 0-1,-1 1 1,1-1-1,0 0 1,0 0-1,0 0 1,0 0-1,0 1 1,1-1-1,-1 0 1,0-1-1,13-30 4298,32-32 3273,-35 51-7029,0 0-334,2 1 0,0-1 0,0 2 0,1 0 0,0 0 0,1 1 0,28-15 0,-21 14 156,0 2-1,0 0 0,1 1 0,0 1 1,27-5-1,-47 11-436,0 1-1,0 0 0,0 0 1,0 0-1,0 0 1,0 0-1,0 0 0,0 0 1,0 1-1,0-1 1,0 1-1,0-1 0,0 1 1,0 0-1,0 0 1,0 0-1,-1 0 0,1 0 1,0 0-1,-1 0 1,1 1-1,0-1 0,-1 1 1,0-1-1,1 1 1,-1-1-1,0 1 1,0 0-1,0 0 0,0-1 1,0 1-1,0 0 1,-1 0-1,2 3 0,1 9 87,0 1 1,0-1-1,-2 0 0,1 19 0,2 14-44,-3-38-64,1 1-1,1-1 0,0 1 0,0-1 0,1 0 0,0 0 0,0 0 0,1-1 0,11 16 0,-11-19-7,0 0 0,1 0-1,-1-1 1,1 0 0,0-1 0,0 1-1,1-1 1,-1 0 0,0 0-1,1-1 1,0 0 0,0 0-1,-1-1 1,11 2 0,-3-2-5,0 0 0,0-1 1,0 0-1,0-1 0,0-1 1,0 0-1,-1-1 0,1-1 0,-1 0 1,22-9-1,-10 1 10,0-1 0,-1-1 0,-1-1 0,33-27 0,-44 31-16,-1 0 0,-1 0 0,0-1 0,9-13 0,-17 21 0,1 0 0,-1 1 0,0-1 0,0-1 0,-1 1 0,1 0 0,-1 0 0,1-6 0,-2 9 0,1 0 0,-1 0 0,0 0 0,0-1 0,0 1 0,-1 0 0,1 0 0,0 0 0,0 0 0,-1 0 0,1 0 0,0-1 0,-1 1 0,1 0 0,-1 0 0,0 0 0,1 0 0,-1 0 0,0 1 0,1-1 0,-1 0 0,0 0 0,0 0 0,0 1 0,0-1 0,0 0 0,0 1 0,0-1 0,-1 0 0,0 1 0,0 0 0,1 0 0,-1-1 0,0 2 0,0-1 0,0 0 0,0 0 0,1 1 0,-1-1 0,0 1 0,0-1 0,1 1 0,-1 0 0,0-1 0,1 1 0,-1 0 0,1 0 0,-1 0 0,1 1 0,-1-1 0,1 0 0,0 1 0,0-1 0,-2 3 0,0-1 0,0 0 0,1 0 0,0 0 0,0 0 0,0 0 0,0 1 0,0-1 0,1 1 0,-1-1 0,1 1 0,0 0 0,0-1 0,0 7 0,2 0 30,0-1-1,1 1 1,0 0 0,0-1-1,1 1 1,1-1 0,0 0-1,0 0 1,0 0 0,1 0-1,1-1 1,-1 0 0,1 0-1,1-1 1,-1 1 0,1-1-1,13 9 1,4 4-261,1-2 1,0-1-1,1-1 1,44 19-1,-64-33-312,0 0 0,0 0 0,0-1 0,0 1-1,0-1 1,0-1 0,1 1 0,8-1 0,-14 0 418,29 0-3843</inkml:trace>
</inkml:ink>
</file>

<file path=ppt/ink/ink20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8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132 321 8448,'-2'3'9619,"2"4"-3297,3 10-1700,3 4-4019,10 21-3292,-8-24 4563,-5-13-1790,1-1 0,-1 0-1,1 0 1,-1 0 0,1 0 0,0-1-1,1 1 1,-1-1 0,1 0 0,-1-1-1,1 1 1,0-1 0,0 0-1,0 0 1,0 0 0,0-1 0,1 1-1,-1-2 1,0 1 0,1 0 0,-1-1-1,1 0 1,-1 0 0,10-2 0,1 0-33,1-1 0,-1 0 1,0-1-1,1-1 1,-2-1-1,24-11 0,-16 5-25,-1 0 1,-1-2-1,0 0 0,-1-2 0,0 0 0,-1-1 0,-1-1 0,17-22 0,-32 36-30,0 0 0,0 0 0,-1-1-1,0 1 1,1-1 0,-2 0 0,1 1 0,0-1-1,-1 0 1,0 0 0,0 0 0,-1 0 0,1 0 0,-1 0-1,0-1 1,0 1 0,-1 0 0,1 0 0,-1 0 0,0 0-1,-1 0 1,-2-5 0,0 0-12,0 1 0,-1 0 0,0 1 0,-1-1 0,0 1 0,0 0 0,-1 1 0,0-1 0,-12-9 0,7 8-5,-1 0 0,0 1-1,-1 1 1,0 0 0,0 0 0,0 1-1,-1 1 1,0 1 0,0 0 0,0 1-1,0 0 1,-1 2 0,1-1 0,-19 2-1,9 1-56,1 1 0,0 1-1,0 1 1,1 1 0,-1 1-1,1 1 1,0 2-1,-24 11 1,39-16 8,0 0 0,0 1 0,1 0 0,-1 1 0,1-1-1,0 1 1,0 0 0,1 1 0,0 0 0,0 0 0,-6 10 0,11-15 33,0 1 0,-1 0 1,1 0-1,0 1 0,0-1 0,0 0 1,1 0-1,-1 0 0,1 1 0,0-1 1,0 0-1,0 0 0,0 1 0,0-1 1,1 0-1,0 0 0,-1 1 0,1-1 1,0 0-1,1 0 0,-1 0 0,0 0 1,1 0-1,0-1 0,0 1 0,0 0 1,0-1-1,0 1 0,0-1 0,1 0 1,-1 0-1,1 0 0,4 3 0,3 2-101,0-1-1,1 0 1,0-1-1,0 0 1,0-1-1,1 0 1,-1-1-1,1 0 0,0 0 1,20 0-1,8 0-411,75-6 1,-72-1 93,72-18 0,-15 2 664,-75 20 873,-30 15 208,-4 1-417,2-2-449,1-1 0,0 1 0,2 0 1,-1 1-1,2-1 0,-4 26 0,7-35-367,-1 0 0,1 0 0,0 0 0,0 0 0,0 0-1,1 1 1,0-1 0,0 0 0,0 0 0,0-1 0,1 1 0,0 0 0,0 0 0,0-1 0,1 1 0,0-1 0,-1 0 0,1 0 0,1 0-1,-1 0 1,1 0 0,-1-1 0,1 1 0,0-1 0,5 3 0,0-2-79,1 1 1,0-1-1,0-1 1,0 0-1,0-1 1,0 1-1,1-2 1,-1 0-1,1 0 1,-1-1-1,17-1 1,0-2-1233,0-1 0,-1-2 0,35-11 0,-6 0-2735</inkml:trace>
</inkml:ink>
</file>

<file path=ppt/ink/ink20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9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0 119 8704,'18'40'14409,"-9"2"-10209,-4 6-3571,0 51-2563,-4-43 4320,-1-43-2198,0-10-131,1 0-1,-1 0 1,0 0-1,0 0 1,-1 1 0,1-1-1,-1 0 1,1 0-1,-1 0 1,-2 5-1,-7-73 200,10 48-275,1 0-1,0 0 0,1 0 0,1 1 0,1-1 1,0 1-1,1-1 0,1 1 0,0 1 0,1-1 1,1 1-1,1 0 0,12-16 0,-7 12 43,1 1-1,1 1 1,24-20 0,-32 31-6,0-1 0,1 1 0,0 0 0,0 1 0,1 0 0,-1 1 0,1 0 0,0 0 0,1 1-1,17-3 1,12 4 207,0 3 0,1 1 0,41 8 0,-61-6-126,0 0-1,-1 2 1,0 0-1,0 1 1,-1 2 0,0 0-1,0 0 1,-1 2-1,0 0 1,-1 2-1,0-1 1,-1 2-1,17 18 1,-27-24-72,0 0 0,0 0 0,-1 0 0,-1 0 0,0 1 0,0-1 0,0 1 0,-1 0 0,3 17 0,-4-21-111,-1 1-1,0-1 1,-1 1-1,0 0 0,1-1 1,-2 1-1,1-1 1,-1 1-1,0-1 1,0 1-1,0-1 0,-1 1 1,0-1-1,0 0 1,0 0-1,0 0 1,-1 0-1,-5 7 0,-2-5-1519,5-12-2119,6-20-1336,3 5 1093</inkml:trace>
</inkml:ink>
</file>

<file path=ppt/ink/ink20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9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12288,'0'-1'112,"0"1"0,0 0 1,0-1-1,0 1 1,0 0-1,0-1 0,0 1 1,0 0-1,0-1 0,0 1 1,0 0-1,0 0 1,1-1-1,-1 1 0,0 0 1,0-1-1,0 1 1,0 0-1,0-1 0,1 1 1,-1 0-1,0 0 1,0-1-1,1 1 0,-1 0 1,0 0-1,0 0 0,1-1 1,-1 1-1,0 0 1,0 0-1,1 0 0,-1 0 1,0 0-1,1 0 1,-1-1-1,0 1 0,1 0 1,-1 0-1,0 0 0,1 0 1,-1 0-1,0 0 1,1 0-1,-1 0 0,0 1 1,1-1-1,-1 0 1,0 0-1,1 0 0,-1 0 1,29 6 4617,-21-3-2099,-6-2-2548,0 0 1,0 0-1,0 0 1,-1 0-1,1 1 1,0-1-1,-1 0 1,1 1-1,-1 0 1,0-1-1,1 1 1,-1 0-1,0 0 1,0-1 0,0 1-1,0 0 1,0 0-1,-1 0 1,1 0-1,-1 0 1,1 1-1,0 2 1,2 6 405,7 27-164,-1 0 0,-2 0-1,-2 1 1,-1 0 0,-2 56 0,-2-82-77,1 93 771,-3-46-719,3 0-1,3 0 1,2 0 0,16 65 0,-19-115-320,0-1 1,0 1-1,1-1 1,1 0 0,-1 0-1,1-1 1,1 1-1,-1-1 1,2 0-1,-1-1 1,1 0 0,9 9-1,-11-13-147,0 1 0,-1-1-1,1 0 1,0-1 0,0 1 0,1-1-1,-1 0 1,0-1 0,1 1 0,-1-1-1,1 0 1,0 0 0,-1-1 0,1 1-1,0-1 1,-1-1 0,1 1 0,0-1-1,-1 0 1,1 0 0,-1-1 0,1 1-1,9-5 1,3-3-1294,1-1 0,-2 0-1,1-2 1,-1 1 0,-1-2-1,0 0 1,16-19 0,4-13-2528</inkml:trace>
</inkml:ink>
</file>

<file path=ppt/ink/ink20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29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6 153 10752,'-5'-23'5376,"76"7"-6144,-53 13 10751,24-8-9599,-8-5 0,50 0 0,-19 4 128,35 1-896,-25 2 128,19-7-896,-23 5 0,-5 8-2176,-15-2 0</inkml:trace>
</inkml:ink>
</file>

<file path=ppt/ink/ink20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0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5 309 1024,'-2'-3'4535,"3"0"8513,5 7-3651,0 7-11354,-4-2 2167,2 0 0,0 0 0,0-1 0,0 1 0,1-1 0,0 0 0,1 0 0,0-1 0,0 1 0,1-1 0,-1-1 0,1 1 0,1-1 0,0 0 0,-1-1 0,2 0-1,-1 0 1,18 7 0,-9-6-89,0-1 0,1-1 0,-1-1 0,1 0-1,0-1 1,0-1 0,0-1 0,0 0 0,0-1 0,0-1-1,-1-1 1,1-1 0,30-9 0,-32 7-85,0 0 1,-1-1 0,0 0-1,0-1 1,-1-1-1,0 0 1,0-1-1,-1 0 1,-1-1-1,1-1 1,-2 0 0,0-1-1,0 0 1,17-28-1,-25 34-36,0 0 0,0 0 0,-1 0 0,1 0 0,-2 0 0,1-1 0,-1 1 0,0 0 0,0-1 0,-1 0 0,0 1 0,-1-1 0,-2-12 0,2 13-1,0 0 0,-1 0 0,0 1 0,-1-1-1,1 1 1,-1-1 0,0 1 0,-1 0 0,1 0-1,-1 1 1,-1-1 0,1 1 0,-1 0 0,0 0 0,0 0-1,0 1 1,0-1 0,-1 1 0,0 1 0,-7-4-1,-4-2 7,0 1-1,-1 1 0,0 1 0,0 0 0,-34-5 0,37 9 10,0 0 0,0 1-1,0 1 1,-1 0-1,1 1 1,0 1 0,-22 5-1,12 0 13,1 1 1,0 1-1,-36 20 0,45-21-11,0 0 1,0 2 0,1-1 0,1 2 0,-1 0 0,-13 15-1,23-21-41,-1 0-1,1 1 0,0-1 0,1 1 0,-1-1 0,1 1 0,0 0 0,1 1 1,-1-1-1,1 0 0,0 1 0,1-1 0,0 1 0,0-1 0,0 1 1,1 0-1,0-1 0,0 1 0,2 9 0,-1-10-215,0 0 0,1 0-1,-1 0 1,1-1 0,1 1 0,-1 0 0,1-1 0,0 0-1,0 0 1,1 0 0,-1 0 0,1 0 0,0-1-1,0 1 1,1-1 0,6 5 0,4-2-1003,-1 0 1,31 9 0,25 5-2746</inkml:trace>
</inkml:ink>
</file>

<file path=ppt/ink/ink20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0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0 625 12544,'3'7'1101,"-1"-1"0,1 1-1,0 0 1,1-1 0,-1 0 0,1 0 0,0 0 0,1 0 0,9 10 0,23 30 1756,-33-38-2791,0-1 0,1 1 0,0-1 0,0 0 1,1-1-1,0 1 0,0-1 0,0 0 0,1-1 0,0 1 0,0-1 0,0-1 1,1 1-1,-1-1 0,1 0 0,0-1 0,0 0 0,1-1 0,10 3 0,-4-4 75,0 0 0,0-1 0,0-1 0,0 0 0,0-1 0,0-1 0,0 0 0,0-1 0,24-10 0,-7 0 128,0-1 1,58-38 0,-77 43-222,1 0 0,-2-1 0,1 0 0,-2-1 0,1 0 0,-2-1 0,15-21 0,-20 26-38,-1 0 1,1 0-1,-1 0 1,-1 0-1,0-1 0,0 0 1,0 1-1,-1-1 1,0 0-1,-1 0 0,0 0 1,-1-1-1,0 1 1,0 0-1,-1 0 0,-1-10 1,-2 3-15,0 0 1,-1 1 0,-1-1-1,0 1 1,-1 0-1,-1 1 1,-15-22-1,12 20-8,-1 2-1,0 0 0,-1 0 1,-1 1-1,0 0 1,-1 2-1,0 0 0,-1 0 1,-24-12-1,3 6-30,-1 1 0,-78-21-1,112 36 43,-37-10-10,-49-7 0,79 16 12,0 1-1,-1 1 0,1 0 0,0 0 0,-1 1 0,1 0 1,0 1-1,0 0 0,-13 5 0,25-7 1,-1 0 1,0 0-1,1 0 1,-1 1-1,0-1 1,1 0-1,-1 0 0,0 0 1,0 0-1,1 1 1,-1-1-1,0 0 0,0 0 1,1 1-1,-1-1 1,0 0-1,0 0 0,0 1 1,1-1-1,-1 0 1,0 1-1,0-1 0,0 0 1,0 1-1,0-1 1,0 0-1,0 1 0,0-1 1,0 0-1,0 1 1,0-1-1,0 0 0,0 1 1,0-1-1,0 0 1,0 1-1,0-1 0,0 0 1,0 1-1,-1-1 1,1 0-1,0 1 0,0-1 1,0 0-1,0 0 1,-1 1-1,1-1 0,0 0 1,0 0-1,-1 1 1,1-1-1,0 0 1,0 0-1,-1 0 0,1 0 1,0 1-1,-1-1 1,1 0-1,50 8 172,14-9 147,101-13 0,-6-13 115,153-18-81,-288 42-1110,1-1 1,33-10-1,-23 5-3248,-11 4 14</inkml:trace>
</inkml:ink>
</file>

<file path=ppt/ink/ink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2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4352,'32'-23'2176,"59"27"-1792,-63-4 3200,9-4-3584,6-5 128,12 9 0,2 9 0,-5-2-128,-4-7 0,-7 0-256,-8 4 128,-10 1-896,-3-5 0,-2 7-384,-8 0 128</inkml:trace>
</inkml:ink>
</file>

<file path=ppt/ink/ink20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1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11648,'-3'8'5759,"29"40"-4735,-15-41 7680,-2 16-8576,0 2 128,2 1-256,-8-6 0,2 15-1536,1-11 128,3-21-2048,-4 1 128</inkml:trace>
</inkml:ink>
</file>

<file path=ppt/ink/ink20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1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13056,'-37'16'6527,"74"-9"-14206,-28-7 10879,0 0-6912,2 0 0</inkml:trace>
</inkml:ink>
</file>

<file path=ppt/ink/ink20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1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474 20 10624,'-11'-5'16,"7"3"805,0 0 0,-1 0 0,0 0 0,1 0 0,-1 1 0,0 0 0,0 0 0,1 1 0,-1-1 0,0 1 0,0 0 0,0 0 0,0 0 0,0 1 0,0 0 0,-8 2 0,-79 22-352,-62 21-170,129-37-133,12-5-73,1 1 1,-1 0-1,1 1 0,0 1 0,-21 13 0,33-20-86,0 1-1,-1-1 1,1 0 0,-1 0-1,1 1 1,-1-1 0,1 0 0,0 1-1,-1-1 1,1 1 0,-1-1 0,1 0-1,0 1 1,0-1 0,-1 1-1,1-1 1,0 1 0,0-1 0,-1 1-1,1-1 1,0 1 0,0-1 0,0 1-1,0-1 1,0 1 0,0-1-1,0 1 1,0-1 0,0 1 0,0-1-1,0 1 1,0-1 0,0 1 0,0-1-1,1 1 1,-1-1 0,0 1-1,0-1 1,0 1 0,1-1 0,-1 1-1,0-1 1,1 0 0,-1 1 0,0-1-1,1 0 1,-1 1 0,1-1-1,-1 0 1,0 1 0,1-1 0,-1 0-1,1 0 1,-1 1 0,1-1 0,-1 0-1,1 0 1,-1 0 0,1 0-1,0 0 1,33 6 226,-31-6-215,32 3 120,260 17 642,-105-7-5,-167-10-605,0 2-1,0 0 0,-1 2 1,0 0-1,37 18 0,-54-23-121,0 1 0,1 0 0,-1 0 0,0 1 0,0-1-1,-1 1 1,1 0 0,-1 0 0,0 1 0,0-1-1,0 1 1,-1 0 0,0 0 0,0 0 0,0 1-1,0-1 1,-1 1 0,0-1 0,0 1 0,0 0 0,-1 0-1,0 0 1,0 0 0,-1 0 0,1 0 0,-1 0-1,-1 0 1,0 7 0,0-8-33,-1 0 0,1 0-1,-1 0 1,0 0 0,-1 0 0,1 0-1,-1 0 1,0-1 0,0 0 0,-1 1-1,1-1 1,-1 0 0,0-1 0,0 1 0,0-1-1,-8 6 1,-8 4 29,0-1 1,-28 12-1,45-23-44,-20 8-66,0-1 0,0-2 0,0 0 0,-1-1-1,0-2 1,0 0 0,0-1 0,0-2 0,-1-1 0,1 0 0,0-2-1,0-1 1,1 0 0,-1-2 0,1-1 0,0-1 0,1-1 0,0 0 0,-35-22-1,56 30-129,-1 1-1,1-1 0,0 0 0,-1 0 0,1 0 1,0 0-1,0 0 0,0 0 0,0-1 0,0 1 1,0 0-1,0-1 0,0 1 0,0 0 1,1-1-1,-1 1 0,0-1 0,1 1 0,-1-1 1,1 1-1,0-1 0,0 0 0,-1 1 0,1-1 1,0 1-1,0-1 0,0 0 0,1 1 0,-1-1 1,0 1-1,1-1 0,-1 1 0,1-1 0,-1 1 1,1-1-1,0 1 0,-1-1 0,1 1 0,2-3 1,10-17-3666</inkml:trace>
</inkml:ink>
</file>

<file path=ppt/ink/ink20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2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14 10496,'4'-3'3818,"13"-7"6007,-9 12-6902,-5 12-3468,-8 90 2326,-5-1 0,-31 141 1,9-64-1239,27-145-466,1-1-1,3 63 1,2-80-58,1 1 0,0 0 0,2-1 0,0 0 0,1 0 0,13 33 0,-15-45-24,0 0 0,0 0 0,0-1 0,1 1 0,-1-1 0,1 1 0,0-1-1,0 0 1,1 0 0,-1-1 0,1 0 0,-1 1 0,1-2 0,0 1 0,1 0 0,-1-1 0,0 0 0,1 0 0,9 1 0,-2-1-28,-1 0 0,1-1 1,0-1-1,0 0 0,-1-1 1,1 0-1,17-5 0,-2 0-403,-1-1-1,0-2 1,37-16 0,-47 16-468,1-1 0,-2 0 1,1-1-1,-2 0 0,20-19 1,14-16-3087</inkml:trace>
</inkml:ink>
</file>

<file path=ppt/ink/ink20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2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0 193 10240,'29'-13'5120,"77"3"-4608,-81 6 6399,45-17-5887,-14 10 0,53-17 256,-29 5 0,37-1-1920,-28 5 0,2 6 384,-22 3 0,-12 1-3072,-14 2 128</inkml:trace>
</inkml:ink>
</file>

<file path=ppt/ink/ink20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3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2 227 12288,'0'2'544,"-1"1"0,1 0 1,0-1-1,0 1 1,0 0-1,0-1 0,0 1 1,1-1-1,-1 1 0,1-1 1,0 1-1,0-1 1,0 1-1,0-1 0,0 1 1,2 2-1,35 30 6385,-25-24-7497,0 0 904,-8-6-146,1 0 0,-1 0 0,1-1 0,0 1 0,1-1 0,-1-1 0,10 5 0,-1-4-127,0-1 0,0 0 0,0-1-1,0-1 1,1-1 0,-1 0 0,0-1 0,19-3-1,15-4 658,62-19 0,-103 24-669,1 1 0,-1-1 0,0-1 0,0 0 0,-1 0 0,1 0 0,-1-1 0,0 0 0,0 0 1,0-1-1,-1 0 0,0 0 0,6-9 0,-9 12-51,-1-1 0,0 0 1,0 0-1,0 0 0,0 0 1,-1 0-1,0-1 1,0 1-1,0 0 0,0-1 1,-1 1-1,1-1 1,-1 1-1,0-1 0,-1 1 1,1 0-1,-1-1 0,0 1 1,0-1-1,0 1 1,0 0-1,-1 0 0,0 0 1,0 0-1,0 0 1,0 0-1,-1 0 0,-3-4 1,-1-3-12,-1 1 0,-1-1 1,1 1-1,-2 1 0,1 0 1,-1 0-1,-1 1 0,0 0 1,-17-9-1,7 8 29,-1 2 0,-1 0 0,1 1 0,-1 2 0,0 0 0,-37 0 0,43 3-146,-1 1 0,1 1 1,0 0-1,-1 2 0,1 0 0,0 0 0,0 2 1,1 0-1,0 1 0,-17 8 0,31-13-68,-1 0 0,1 1 1,0-1-1,-1 0 0,1 1 0,0-1 0,0 1 1,0 0-1,0 0 0,0 0 0,1 0 0,-1 0 1,0 0-1,1 0 0,0 1 0,-1-1 0,1 0 1,0 1-1,0-1 0,0 1 0,1-1 0,-1 1 1,1 0-1,-1-1 0,1 1 0,0 0 0,0 3 1,0 26-3795</inkml:trace>
</inkml:ink>
</file>

<file path=ppt/ink/ink20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4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5 613 10880,'-4'-8'7037,"10"9"777,4 2-4348,1-2-4632,-1-4 1269,1 0 1,0 0-1,-1-1 0,1 0 1,-1-1-1,0 0 0,-1 0 1,1-1-1,-1 0 0,0-1 1,11-11-1,9-10 429,42-50 0,-58 62-444,0 0-1,-1-1 0,-1-1 1,0 0-1,-2 0 1,15-38-1,-21 45-92,0-1-1,-1 1 0,0 0 1,-1-1-1,0 0 0,-1 1 1,0-1-1,-1 1 1,0-1-1,-1 1 0,0-1 1,-1 1-1,-6-16 0,6 20-1,-1 1 0,0-1 0,0 0 0,-1 1 0,0 0 0,0 0 0,0 1-1,-1-1 1,0 1 0,0 1 0,0-1 0,0 1 0,-1 0 0,0 0 0,0 1 0,0-1-1,0 2 1,0-1 0,-1 1 0,-9-2 0,54 20 7,-24-13-1,1-2 1,-1 1-1,1-2 1,0 0-1,17-2 0,30-1 26,389 15 359,-415-13-342,6 0 3,-35 4-30,-20 4-10,2-2 6,-1 1-1,1 1 1,0 0 0,0 0-1,1 1 1,0 1 0,1 0-1,0 0 1,0 1 0,1 1-1,-11 14 1,15-19-5,1 0-1,0 0 1,1 0-1,-1 1 1,1-1-1,1 1 1,-1 0 0,1 0-1,0 0 1,1 0-1,-1 0 1,1 0-1,1 0 1,-1 0 0,1 1-1,1-1 1,-1 0-1,1 0 1,1 0-1,-1 0 1,1 0-1,4 11 1,-1-12-82,-1 0 0,1-1 0,0 0 0,0 0 0,0 0 0,0-1 0,1 0 0,0 0 0,0 0 0,0-1 0,1 1 0,-1-1 0,1-1 0,0 0 0,12 3 0,14 4-916,60 6 0,-76-12-249,1-2-1,0 0 0,0 0 1,-1-2-1,1 0 1,0-1-1,-1-1 1,1-1-1,20-7 1,1-8-2471</inkml:trace>
</inkml:ink>
</file>

<file path=ppt/ink/ink20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4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43 408 10624,'-25'-11'5248,"7"45"-5888,18-29 10623,0 22-9855,0-4 0,15 32 256,-1-16 0,14 9-640,-5-5 128,15-16-1152,-10-2 128,15-25-2048,-11 0 0</inkml:trace>
  <inkml:trace contextRef="#ctx0" brushRef="#br0" timeOffset="1">123 33 11520,'-20'-9'5759,"29"2"-18686,-9 7 9215,0-9 3584,0 2 0</inkml:trace>
</inkml:ink>
</file>

<file path=ppt/ink/ink20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5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445 11 9728,'0'0'107,"0"-1"1,0 1 0,0 0 0,0-1-1,0 1 1,-1 0 0,1 0 0,0-1 0,0 1-1,0 0 1,0-1 0,0 1 0,-1 0-1,1 0 1,0-1 0,0 1 0,-1 0-1,1 0 1,0 0 0,0-1 0,-1 1-1,1 0 1,0 0 0,0 0 0,-1 0-1,1 0 1,0 0 0,-1-1 0,1 1-1,0 0 1,-1 0 0,1 0 0,0 0-1,-1 0 1,1 0 0,0 0 0,-1 0-1,1 1 1,-13-3 1267,0 0 0,0 2 0,0-1 0,-16 3 0,-58 13 1132,-91 43-2185,140-44 235,34-13-493,0 0 0,0 1 0,1-1 0,-1 1 0,1 0 0,-1 0 0,1 0 0,0 0 0,0 0 0,0 1 0,0-1 0,0 1 0,-2 3 0,5-5-55,0-1-1,-1 0 0,1 1 0,0-1 1,0 1-1,-1-1 0,1 1 1,0-1-1,0 1 0,0-1 0,-1 1 1,1-1-1,0 1 0,0-1 1,0 1-1,0-1 0,0 1 0,0-1 1,0 1-1,0-1 0,1 1 1,-1-1-1,0 1 0,0-1 0,0 1 1,0-1-1,1 1 0,-1-1 1,0 0-1,0 1 0,1-1 0,-1 1 1,0-1-1,1 0 0,-1 1 1,1-1-1,-1 0 0,0 1 0,1-1 1,-1 0-1,1 0 0,-1 1 1,1-1-1,-1 0 0,1 0 1,-1 0-1,1 0 0,0 1 0,42 8 98,175-1 300,-182-8-286,1 1 1,-1 3 0,0 0 0,0 3 0,-1 1 0,1 1 0,-2 2 0,59 27 0,-75-30-106,11 5 29,-1 2 0,0 0 0,24 19 1,-49-32-38,0 0 0,0 1 0,0-1 1,0 1-1,-1-1 0,0 1 1,1 0-1,-1 0 0,0 0 1,0 0-1,-1 0 0,1 0 1,-1 1-1,1-1 0,-1 0 1,0 1-1,0-1 0,-1 1 0,1 0 1,-1-1-1,1 1 0,-2 5 1,0-4 3,0 0 1,0 0-1,-1 0 0,0 0 1,0-1-1,-1 1 1,1-1-1,-1 1 1,0-1-1,0 0 1,0 0-1,-1 0 0,1-1 1,-1 1-1,0-1 1,-5 3-1,0 1 17,0-2-1,0 1 0,0-2 1,-1 1-1,0-1 1,0 0-1,0-1 1,0 0-1,0-1 1,-1 0-1,1-1 0,-1 0 1,0-1-1,1 0 1,-16-1-1,6-2-295,0-1 0,1 0 0,-1-2-1,1 0 1,0-1 0,1-1 0,-25-14 0,40 21-192,0-1 0,-1 0 0,1 0 0,0 0 0,0-1 1,0 1-1,0-1 0,0 0 0,1 0 0,-1 0 0,1 0 0,0 0 1,0 0-1,0-1 0,0 1 0,1 0 0,-3-8 0,-1-6-2995</inkml:trace>
</inkml:ink>
</file>

<file path=ppt/ink/ink20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5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118 197 9984,'-14'2'1559,"12"-2"-1361,-1 0 0,1 0 0,-1 0 0,1 1 1,0-1-1,-1 1 0,1 0 0,0-1 0,0 1 0,-1 0 1,1 0-1,0 1 0,0-1 0,0 0 0,0 1 0,-2 2 1,2-2 569,-1 1 0,1 0 1,0 0-1,1 0 0,-1 1 1,0-1-1,1 0 0,0 1 1,-2 4-1,3-5-559,-1 1 0,1-1-1,0 0 1,0 0 0,0 0 0,1 1-1,-1-1 1,1 0 0,0 0 0,-1 0-1,1 0 1,1 0 0,-1 0-1,3 5 1,0-2-109,0-1 0,0 1-1,1-1 1,-1 0-1,1-1 1,0 1 0,1-1-1,-1 0 1,1 0 0,0 0-1,12 5 1,-5-4 28,0-1 0,1 0 1,-1-1-1,1-1 0,0 0 1,0 0-1,0-2 0,0 0 0,23-2 1,3-4-52,-1-1 0,40-13 0,-60 15-54,1-1-1,-1-1 1,-1-1 0,21-11-1,-31 14-32,-1 0 0,1-1-1,-1 0 1,0 0 0,0 0 0,-1-1-1,0 0 1,0 0 0,-1 0 0,8-13-1,-12 17 11,0 1 0,1-1 0,-1 0-1,0 0 1,0 0 0,-1 0-1,1 0 1,-1 0 0,1 0-1,-1 0 1,0 0 0,0 0-1,0 0 1,-1 0 0,1 0-1,-1 0 1,1 1 0,-1-1 0,0 0-1,0 0 1,0 0 0,-1 0-1,1 1 1,-1-1 0,1 1-1,-1-1 1,-3-2 0,-2-7 8,1 3 25,0 1 0,0 0 0,0 1 0,-1 0 0,0 0-1,-1 0 1,1 1 0,-1 0 0,-1 0 0,1 1 0,-1 0-1,0 0 1,0 1 0,-11-3 0,-4-1 100,-1 2 0,0 1 0,-51-4-1,56 7-95,-1 0 0,0 2-1,0 0 1,1 1-1,-1 1 1,1 2-1,-1 0 1,1 0 0,0 2-1,0 1 1,1 0-1,0 1 1,-31 19-1,48-26-193,0 0 0,-1 1 0,1 0 0,0-1 0,0 1 0,0 0 0,0 0 0,0 0 0,0 0 0,1 0-1,-1 0 1,1 1 0,-1-1 0,1 1 0,0-1 0,0 1 0,0-1 0,0 1 0,1-1 0,-1 1 0,1 0 0,-1 0-1,1-1 1,0 1 0,0 0 0,0-1 0,0 1 0,1 0 0,-1 0 0,1-1 0,0 1 0,-1 0 0,1-1-1,0 1 1,1-1 0,-1 1 0,0-1 0,1 0 0,-1 0 0,1 1 0,0-1 0,0 0 0,3 2 0,2 2-462,0-2 0,1 1 1,0-1-1,-1 0 0,10 2 1,37 15-3115</inkml:trace>
</inkml:ink>
</file>

<file path=ppt/ink/ink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2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120 277 3712,'0'4'589,"0"0"-1,1 0 1,-1-1 0,1 1-1,0 0 1,0-1 0,1 1-1,-1-1 1,1 0 0,-1 1-1,5 4 1,-1-1-210,0 0 0,1-1 0,0 0 1,13 10-1,-5-6-251,1 0 0,0-1 0,0 0 0,26 8 0,-25-11 78,0-2 1,1 0-1,0-2 1,-1 1 0,1-2-1,0 0 1,0-1 0,0-1-1,0 0 1,0-2-1,0 0 1,-1 0 0,19-8-1,-18 6-74,0-1 0,-1-1 0,1-1 0,-2 0 0,1-1 0,-1-1 0,-1 0 0,0-1 0,0-1 0,-1 0 0,0-1 0,14-20-1,-23 29-90,-1 0-1,0 0 0,-1-1 1,1 0-1,-1 1 0,0-1 0,0 0 1,0 0-1,-1 0 0,1 0 1,-1-1-1,-1 1 0,1 0 1,-1-1-1,0 1 0,0 0 0,0 0 1,-1-1-1,-1-4 0,0 3-9,-1 1 0,0-1 1,0 1-1,0 0 0,-1 0 0,0 0 0,0 1 0,-1-1 0,1 1 0,-1 0 0,0 1 0,-11-9 0,-1 2-9,-1 0 0,-1 1 0,1 0 0,-2 2 0,1 0 0,-1 2 0,0 0 0,-34-6 0,15 8-97,1 1-1,0 1 0,-72 8 0,89-3-7,1 0 1,0 1 0,0 1-1,0 1 1,1 1-1,-1 1 1,2 0 0,-34 21-1,45-24 29,0 0-1,1 0 1,-1 1-1,1 0 1,0 0-1,-5 7 0,10-11 34,0-1 0,0 1-1,0-1 1,0 1-1,0 0 1,0-1 0,1 1-1,-1 0 1,0 0-1,1-1 1,0 1 0,-1 0-1,1 0 1,0 0-1,0 0 1,0 0 0,0-1-1,0 1 1,0 0-1,1 0 1,-1 0 0,1 0-1,-1-1 1,1 1-1,0 0 1,-1 0 0,1-1-1,0 1 1,0 0-1,0-1 1,1 1 0,-1-1-1,0 0 1,2 2-1,5 4-221,1-1 0,0 0-1,0-1 1,0 0-1,1 0 1,-1 0 0,1-2-1,0 1 1,1-1-1,-1-1 1,21 3-1,-3-2-588,1-1 0,-1-1-1,39-5 1,32-9-1237</inkml:trace>
</inkml:ink>
</file>

<file path=ppt/ink/ink20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6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192 586 10880,'26'-2'4307,"-1"-5"-4494,15-6 5474,-8 4-4817,-1-1 0,-1-2 0,1-1 0,-2-1 0,0-1 0,36-27 0,-53 34-336,-1-1 1,-1 0 0,0-1 0,0 0 0,-1 0 0,0-1 0,0-1 0,-2 1 0,1-1-1,-1-1 1,-1 1 0,0-1 0,-1 0 0,-1 0 0,0-1 0,0 0 0,2-22 0,-6 31-74,0-1 0,0 0 0,-1 0 1,0 1-1,0-1 0,0 0 0,0 1 0,-1-1 1,0 1-1,0-1 0,-1 1 0,1 0 1,-1 0-1,0 0 0,-1 0 0,1 1 1,-1-1-1,0 1 0,0 0 0,-9-7 1,-2 0 35,-1 0-1,0 1 1,-1 0 0,-30-11 0,30 13-58,0 1 0,0 1 0,0 1 0,-1 1 0,1 0 0,-1 1-1,0 1 1,0 1 0,-1 0 0,1 1 0,0 1 0,0 1 0,0 1 0,0 0 0,1 1 0,-30 11-1,37-11 0,1 1-1,-1 0 0,1 1 0,1 0 0,-1 0 0,1 1 0,0 0 0,0 0 0,1 1 1,0 0-1,-12 17 0,11-11 24,0 0 1,1 0-1,1 1 1,0 0-1,1 0 1,0 1-1,-2 22 1,3-11 70,2 0 0,1 1 1,1-1-1,1 1 1,1-1-1,2 1 0,1-1 1,1-1-1,11 33 1,4-2 3,3-1 1,2-1-1,2-1 1,42 58-1,-67-107-345,0 0 0,1-1 0,0 0 0,0 1 0,0-1 0,1 0 0,-1-1 0,1 1 0,5 2 0,-7-5-101,-1 0 0,1 0 0,-1 0 0,1-1 1,-1 1-1,1-1 0,0 1 0,-1-1 0,1 0 0,0 0 1,-1 0-1,1-1 0,0 1 0,-1-1 0,1 1 0,-1-1 1,1 0-1,-1 0 0,1 0 0,3-2 0,18-8-3658</inkml:trace>
</inkml:ink>
</file>

<file path=ppt/ink/ink20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7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4 370 7296,'-3'5'11131,"2"6"-6407,1 30-5114,0-37 1820,0 3-1273,0 1-1,1-1 1,0 1-1,0-1 1,0 0-1,1 1 1,0-1-1,0 0 0,1 0 1,4 8-1,-5-12-83,1 0 0,-1 0 0,0 0 1,1 0-1,-1 0 0,1-1 0,0 1 0,0-1 0,0 0 0,0 0 0,1 0 0,-1 0 0,0 0 0,1-1 0,0 0 0,-1 0 0,1 0 0,-1 0 0,1 0 0,0-1 0,4 1 0,9-1 25,0-2 0,0 1-1,0-2 1,-1 0 0,1-1 0,-1-1 0,0-1-1,0 0 1,0-1 0,-1 0 0,15-11-1,-15 10-74,-1-1-1,0 0 0,-1-1 0,0-1 1,0 0-1,21-26 0,-29 32-24,-1-1-1,0 0 1,0 0-1,-1 0 1,0-1-1,0 1 1,-1-1-1,1 0 1,-1 1 0,-1-1-1,1 0 1,-1 0-1,0 0 1,-1 0-1,0 0 1,0 0-1,0 0 1,-1-1 0,-2-6-1,0 1-2,-2 0 0,1 1 0,-1-1 0,-1 1 0,0 0 0,-1 1 0,-1 0-1,1 0 1,-1 0 0,-1 1 0,0 0 0,-1 1 0,0 0 0,-15-11 0,8 9-13,0 0 0,-1 1 0,0 1 0,-1 0 0,0 2 0,-1 0 0,1 1 0,-1 1 0,-21-3 0,35 8 2,3-1 5,1 0 0,0 1 0,-1-1 0,1 1 0,-1 0 0,1 0 0,-1 0 0,1 0 0,0 0 1,-1 0-1,1 1 0,-1-1 0,1 1 0,0 0 0,-1 0 0,1 0 0,0 0 0,0 0 0,-3 2 0,4-3 11,1 0-1,0 0 1,0 1-1,-1-1 1,1 0-1,0 0 0,0 0 1,0 0-1,-1 1 1,1-1-1,0 0 1,0 0-1,0 1 0,0-1 1,-1 0-1,1 0 1,0 1-1,0-1 1,0 0-1,0 0 0,0 1 1,0-1-1,0 0 1,0 1-1,0-1 0,0 0 1,0 0-1,0 1 1,0-1-1,0 0 1,0 1-1,0-1 0,0 0 1,0 0-1,0 1 1,1-1-1,11 10-4,37 2 10,6-9 20,1-2 0,63-8-1,50-1 51,-104 8-75,-35-1-1546,60 6-1,-90-5 1459,0 0 0,-1 0 0,1 1 0,0-1 0,0 0 0,0 0 0,0 0 0,0 0 0,0 0 0,0 1 0,0-1 0,0 0 0,-1 0 0,1 0 0,0 0 0,0 1-1,0-1 1,0 0 0,0 0 0,0 0 0,0 0 0,0 1 0,0-1 0,0 0 0,0 0 0,1 0 0,-1 0 0,0 1 0,0-1 0,0 0 0,0 0 0,0 0 0,0 0 0,0 1 0,0-1 0,0 0 0,1 0 0,-1 0 0,0 0-1,0 0 1,0 0 0,0 0 0,0 1 0,1-1 0,-1 0 0,0 0 0,0 0 0,0 0 0,0 0 0,0 0 0,1 0 0,-1 0 0,0 0 0,0 0 0,0 0 0,1 0 0,-1 0 0,0 0 0,-1 2-606,-4 2-2889</inkml:trace>
</inkml:ink>
</file>

<file path=ppt/ink/ink20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7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12672,'-17'24'6271,"31"18"-7679,-11-35 11392,12 18-9984,-5-9 128,8-2-512,-4-1 128,6-6-1664,-6 2 0,4-25-1536,1 9 129</inkml:trace>
</inkml:ink>
</file>

<file path=ppt/ink/ink20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7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16 13056,'-19'-9'6527,"76"18"-20094,-43-9 11775,18-9 768,-7 2 0</inkml:trace>
</inkml:ink>
</file>

<file path=ppt/ink/ink20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8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80 139 9728,'-33'-4'5354,"31"7"1674,-3 8-5957,0-1-231,5-10-811,-6 12 427,0 1 1,0 0 0,1 0-1,-4 18 1,8-26-388,1 0 1,-1 0-1,1 0 1,0 0-1,0 0 1,0 0-1,1 0 0,-1-1 1,1 1-1,1 0 1,-1 0-1,1-1 1,-1 1-1,2 0 1,-1-1-1,0 0 1,4 5-1,-2-3 25,1 0 0,0-1 0,0 1 0,0-1 0,0-1 0,1 1 0,0-1 0,0 0 0,0 0 0,1-1 0,-1 1 0,12 3 0,-6-4 11,0 0 1,1 0-1,-1-1 1,1-1-1,-1 0 0,23-2 1,-2-2 1,0-2 0,0-1 1,-1-2-1,51-19 0,-61 19-103,0-2 0,0 0 1,31-21-1,-44 26-27,-1-1 0,-1 0 1,1-1-1,-1 0 0,0 0 0,-1 0 1,1-1-1,-2 0 0,1 0 1,-1 0-1,5-11 0,-9 16-2,0-1 0,0 0 0,0 0 0,0 1-1,-1-1 1,0 0 0,1 0 0,-1 0 0,-1 1 0,1-1 0,0 0 0,-1 0-1,0 0 1,0 1 0,0-1 0,0 0 0,-1 1 0,0-1 0,1 1 0,-1 0-1,0-1 1,-1 1 0,1 0 0,0 0 0,-5-3 0,-2-4-62,-1 1 1,0 1-1,-1-1 1,0 2-1,0 0 1,-14-7-1,12 8-10,0 0-1,-1 1 0,0 1 0,0 0 0,0 1 0,0 0 0,-15 0 0,10 0-36,-2 1-158,1 0 0,-1 1-1,1 1 1,-1 1 0,0 1 0,1 1-1,0 1 1,-1 0 0,-36 15 0,55-19 234,0 1 1,0-1 0,1 1 0,-1-1-1,0 1 1,1 0 0,-1 0-1,1 0 1,-1 0 0,1 0 0,-1 0-1,1 1 1,0-1 0,-1 0 0,1 1-1,0-1 1,0 1 0,0-1 0,0 1-1,0-1 1,1 1 0,-1 0-1,0-1 1,1 1 0,-1 0 0,1 0-1,0-1 1,-1 1 0,1 3 0,1-3-19,-1 1 1,1 0 0,0-1 0,0 1-1,0-1 1,1 0 0,-1 1 0,1-1 0,-1 0-1,1 0 1,0 0 0,-1 0 0,1 0 0,0 0-1,0 0 1,1-1 0,2 3 0,9 4-120,0-1-1,0 0 1,1-1 0,0-1 0,0 0 0,1-1 0,-1-1-1,29 3 1,13-2 240,63-5-1,-44-1 1602,-82 6-1191,1 1-1,0 0 1,-1 0 0,1 0-1,1 1 1,-1 0-1,1-1 1,0 2-1,1-1 1,-1 0-1,1 1 1,-3 8-1,6-13-421,0-1 0,-1 1 0,1 0-1,0 0 1,0 0 0,0 0-1,0 0 1,0 0 0,0-1 0,1 1-1,-1 0 1,1 0 0,-1 0-1,1 0 1,0-1 0,-1 1 0,1 0-1,0-1 1,0 1 0,0-1-1,1 1 1,0 1 0,2 0-56,-1 0 0,0-1 0,1 1 1,0-1-1,-1 0 0,1 0 0,0-1 0,0 1 0,7 1 1,2 0-727,0 0 0,0-1 1,1-1-1,-1 0 0,19-2 1,7-2-2730</inkml:trace>
</inkml:ink>
</file>

<file path=ppt/ink/ink20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8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2 117 10752,'-1'7'5571,"10"11"-759,-6-13-4219,0 0-1,0 1 1,-1-1 0,0 1-1,0-1 1,0 1 0,1 8 0,6 120 1689,-9-123-1962,1 0 0,1 1 0,-1-1 0,2 0 0,0 0 0,0 0 0,1 0 0,7 14 0,-12-29-336,0 0-1,0 1 1,1-1-1,0 0 1,0 0-1,0 1 1,0-1 0,1-6-1,1-24-304,-4-1-31,1-1 0,2 1 0,10-63 1,-10 90 346,0-1 0,1 1 0,1-1 0,-1 1 0,1 0 0,1 0 0,0 0 1,0 0-1,0 1 0,1-1 0,0 1 0,0 0 0,1 1 0,0-1 0,0 1 0,1 0 1,-1 1-1,1 0 0,1 0 0,-1 0 0,10-4 0,-11 7 62,0 1-1,0 0 1,1 0-1,-1 0 1,0 1-1,1-1 1,-1 2-1,1-1 1,-1 1-1,0 0 1,1 0-1,-1 0 1,0 1-1,0 0 1,0 1-1,0-1 1,0 1-1,-1 0 1,9 6-1,-4-3 58,-2 1 0,1 0 0,-1 0 0,0 0-1,0 1 1,-1 0 0,0 1 0,0 0 0,-1 0-1,0 0 1,5 12 0,0 10-16,-1 0-1,-1 0 1,-2 1-1,-1 0 1,-1 1-1,-1 38 1,-4-69-205,-8-17-533,4 6 473,-1 1 1,2-1-1,-1 0 1,2 0-1,-1-1 1,1 1-1,0 0 1,1-1-1,0 0 0,1 1 1,0-1-1,0 1 1,1-1-1,0 1 1,1-1-1,0 1 1,0-1-1,1 1 0,0 0 1,1 0-1,0 1 1,0-1-1,1 1 1,0 0-1,8-10 1,-10 15 157,0 1 0,0-1 0,0 1 0,1-1 1,-1 1-1,1 0 0,0 0 0,-1 1 1,1-1-1,0 1 0,0-1 0,0 1 1,0 1-1,0-1 0,0 0 0,0 1 1,8 0-1,5 1 61,0 0 1,28 7 0,-31-5 127,-1 0 0,0 1 1,0 1-1,0 0 1,-1 1-1,0 0 1,0 1-1,0 1 0,-1 0 1,0 0-1,0 1 1,-1 0-1,-1 1 1,1 0-1,-1 0 1,-1 1-1,0 0 0,-1 1 1,0 0-1,0 0 1,-2 0-1,1 1 1,3 13-1,-9-20-122,1-1-1,0 0 1,-1 0-1,0 1 1,-1-1-1,1 0 1,-1 0-1,0 1 1,0-1 0,-4 9-1,4-11-172,1 0 0,-1-1 0,-1 1 0,1 0 0,0-1 0,-1 1 0,1-1 0,-1 0-1,0 1 1,0-1 0,0 0 0,0 0 0,0 0 0,0 0 0,-1-1 0,1 1 0,-1 0 0,1-1 0,-1 0 0,1 0 0,-4 2-1,5-3 6,1 0 0,0 0 0,-1 0 0,1 0 0,0 1 0,-1-1-1,1 0 1,-1 0 0,1 0 0,0 0 0,-1 0 0,1 0 0,-1 0-1,1 0 1,0 0 0,-1 0 0,1 0 0,-1 0 0,1 0-1,0 0 1,-1 0 0,1-1 0,0 1 0,-1 0 0,1 0 0,0 0-1,-1-1 1,1 1 0,0 0 0,-1 0 0,1-1 0,0 1 0,0 0-1,-1 0 1,1-1 0,0 1 0,0 0 0,-1-1 0,1 1 0,0-1-1,0 1 1,0 0 0,0-1 0,0 1 0,0 0 0,0-1 0,-1 1-1,1-1 1,0-7-3858</inkml:trace>
</inkml:ink>
</file>

<file path=ppt/ink/ink20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39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155 213 12800,'-1'1'198,"1"0"1,0 0 0,-1 0 0,1-1 0,0 1-1,-1 0 1,1 0 0,0 0 0,0 0 0,0 0-1,0 0 1,0-1 0,0 1 0,0 0 0,0 0-1,0 0 1,0 0 0,1 0 0,-1 0 0,0-1-1,1 1 1,-1 0 0,0 0 0,1 0 0,-1-1-1,1 1 1,0 1 0,25 20 5925,9 9-1516,-24-17-4387,-1 0 1,2-2-1,0 1 0,0-1 1,1-1-1,1 0 0,-1-1 1,2-1-1,-1 0 1,20 8-1,-22-12-167,-1-1 1,0 0-1,1-1 1,0 0-1,0-1 1,0-1-1,0 0 1,0 0-1,0-1 1,0 0-1,0-1 0,0-1 1,0 0-1,0-1 1,18-6-1,-18 5-55,-1-1 0,0 0 0,0 0 0,0-2 0,0 1-1,-1-1 1,0-1 0,-1 0 0,11-11 0,-15 14-8,-1-1-1,1 0 1,-1 0-1,0 0 1,-1-1 0,1 1-1,-2-1 1,1 0 0,0 0-1,-1 0 1,-1 0 0,1 0-1,-1 0 1,0 0-1,-1-1 1,0-13 0,-2 9-11,0 0 0,0 1-1,-1-1 1,-1 1 0,0 0 0,0 0 0,-1 1 0,0-1 0,-1 1 0,-1 0 0,1 0 0,-1 1 0,-1 0 0,0 0 0,0 1-1,-14-11 1,15 14 20,0 0 0,0 0-1,-1 1 1,0 0-1,0 0 1,0 1-1,-1 0 1,1 0 0,-1 1-1,1 0 1,-1 0-1,0 1 1,0 1 0,0-1-1,1 1 1,-10 2-1,0-2 8,-10 1-89,0 0 1,0 3-1,0 0 0,0 1 0,1 2 0,0 1 0,-31 14 0,20-5-1328,2 1 0,-37 25 0,-4 5-2558</inkml:trace>
</inkml:ink>
</file>

<file path=ppt/ink/ink20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0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131 296 9728,'-4'2'1062,"0"0"0,0 0 0,1 0 0,-1 1 0,1 0 0,-1 0 0,-3 4 0,-13 26 4031,17-25-4746,1 0-1,0 0 1,0 0-1,1 0 1,0 0-1,1 0 1,0 1-1,1 10 1,0-6-351,1-1 0,0 0 0,1 1 0,0-1 0,1-1 0,1 1 0,-1 0 0,2-1 0,0 0 0,0 0 0,11 12 1,-11-16 73,1-1 0,-1 0 0,2-1 0,-1 1 0,1-1 0,-1-1 0,1 0 0,0 0 0,1 0 0,-1-1 1,1 0-1,0-1 0,-1 0 0,1 0 0,0-1 0,0 0 0,0 0 0,0-1 0,0-1 0,0 1 1,0-1-1,0-1 0,0 0 0,12-4 0,5-2 41,-1-1 1,0-1 0,0-2-1,-1 0 1,-1-2 0,0 0-1,25-22 1,-32 23-35,-1-1 1,-1-1 0,0 0-1,-2 0 1,1-2 0,-2 1 0,0-2-1,15-31 1,-22 39-46,0 1-1,0 0 1,-1-1 0,0 0-1,-1 0 1,0 0 0,-1 0 0,0 0-1,0 0 1,-1 0 0,0 0 0,-1-1-1,0 1 1,-1 0 0,0 0-1,0 0 1,-1 1 0,-1-1 0,1 1-1,-7-12 1,2 10-52,-1 0 0,1 1 0,-2 0 0,1 1 0,-2-1 0,1 2 0,-1 0 0,0 0 0,-1 1 0,0 0 0,0 1 0,0 0 0,-1 1 0,0 1 0,-17-4 0,16 4-34,0 2 1,0 0-1,-1 0 0,1 2 1,0 0-1,-1 0 0,1 1 1,-1 1-1,1 1 0,-22 6 1,26-7 24,-15 4-83,0 1 0,0 1 0,1 1 0,0 1 0,-25 15 0,37-18-71,0 1-1,0 1 1,1 0 0,0 0 0,1 1 0,0 0-1,0 1 1,2 0 0,-1 1 0,-7 14 0,13-22-64,0 0 1,1 1 0,0-1-1,0 0 1,0 1 0,0-1-1,1 1 1,0 0 0,0 0 0,0-1-1,1 1 1,-1 0 0,1 0-1,0 0 1,1 0 0,-1 0 0,1-1-1,0 1 1,0 0 0,0-1-1,1 1 1,0 0 0,0-1-1,0 0 1,0 1 0,1-1 0,-1 0-1,1 0 1,0 0 0,0-1-1,1 1 1,6 5 0,-1-5-336,-1 0 0,1 0 0,0-1 0,11 3 0,-8-2-28,52 18-2867</inkml:trace>
</inkml:ink>
</file>

<file path=ppt/ink/ink20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0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0 10368,'-3'1'229,"1"-1"-1,-1 1 1,0-1 0,1 1 0,-1 0 0,1 0 0,-1 0-1,1 0 1,-1 1 0,1-1 0,0 1 0,0-1-1,-3 3 1,5-3-135,0 0 1,-1 0-1,1 0 0,0 0 0,-1 0 0,1 0 0,0 0 0,0 0 0,0 0 1,0 0-1,0 0 0,0 0 0,0 0 0,0 0 0,0 0 0,1 0 0,-1 0 1,1 2-1,9 19 4407,0 0-3882,-1 0 1,-1 1 0,-1 0 0,-1 0-1,-1 1 1,1 25 0,-1-20-116,36 359 286,-32 16 1164,-7-181-1839,-1-193-734,1 0 1,2 0-1,11 44 0,-14-69 388,7 17-1136,-8-22 1250,1 1-1,-1 0 1,1-1-1,-1 0 1,1 1 0,-1-1-1,1 1 1,-1-1 0,1 0-1,-1 1 1,1-1-1,0 0 1,-1 1 0,1-1-1,-1 0 1,1 0-1,0 0 1,-1 0 0,1 1-1,0-1 1,0 0-1,-1 0 1,1 0 0,0 0-1,-1-1 1,1 1 0,0 0-1,-1 0 1,2-1-1,13-4-3338</inkml:trace>
</inkml:ink>
</file>

<file path=ppt/ink/ink20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1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37 541 13824,'-37'66'6911,"48"-4"-10879,-8-53 12416,12 17-13184,-1-10 129,20-12-1665,-8 1 128</inkml:trace>
  <inkml:trace contextRef="#ctx0" brushRef="#br0" timeOffset="1">165 0 15360,'-33'43'7679,"61"-40"-16894,-17-3 15230,15-12-11006,-6 5 127</inkml:trace>
</inkml:ink>
</file>

<file path=ppt/ink/ink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3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98 169 2944,'0'0'131,"-1"0"1,0 0-1,0 0 0,0 0 1,0 0-1,1 0 0,-1 0 1,0 0-1,0 1 0,0-1 1,1 0-1,-1 0 0,0 1 1,0-1-1,1 1 0,-1-1 0,0 1 1,1-1-1,-1 1 0,0-1 1,1 1-1,-1 0 0,1-1 1,-1 1-1,1 0 0,-1-1 1,1 1-1,-1 0 0,1 0 1,0-1-1,-1 1 0,1 0 1,0 0-1,0 0 0,0 1 1,-1 1 84,2 1 0,-1 0 0,0 0 0,1 0 0,0-1 0,0 1 0,0 0 0,3 6 0,0 0-15,0 0 1,1-1 0,0 0 0,1 0 0,0 0 0,10 10 0,-8-13-80,-1 0 0,1 0 0,0-1 0,0 0 0,0-1 0,0 1 1,1-2-1,16 6 0,-20-8-69,1 0 0,-1 0 1,1 0-1,0-1 0,-1 1 1,1-1-1,-1-1 0,1 1 1,0-1-1,-1 0 0,1 0 1,-1 0-1,0-1 0,1 0 1,-1 0-1,7-4 0,-3 0 36,15-7 126,-1-2 0,0-1 0,-1 0-1,28-29 1,-45 40-175,-1 0-1,0-1 0,0 1 0,0-1 0,-1 0 1,1 0-1,-1 0 0,-1 0 0,1 0 1,1-10-1,-3 11-21,0 1 0,-1-1 0,0 0 0,0 1 0,0-1 0,-1 1 0,0-1 0,0 1 1,0-1-1,0 1 0,0-1 0,-1 1 0,0 0 0,0 0 0,0 0 0,-1 0 0,-2-4 0,0 2-9,0 1 0,0 0 0,-1 0 0,0 0-1,1 1 1,-1 0 0,-1 0 0,1 1 0,-1-1 0,1 1 0,-1 1-1,0-1 1,0 1 0,-10-2 0,-9 0-11,-1 0 1,-42 0-1,42 3-55,0 2-1,0 0 0,-42 9 1,63-9 32,-1 0 0,1 1 1,0 0-1,0 0 1,0 0-1,0 1 1,0-1-1,0 2 0,0-1 1,1 0-1,0 1 1,0 0-1,0 1 1,0-1-1,0 1 0,1 0 1,0 0-1,0 0 1,0 0-1,-3 8 1,6-11-17,1 1 0,-1-1 0,1 0 0,0 1 0,0-1 0,0 1 0,0-1 0,0 0 0,0 1 0,1-1 0,-1 0 0,1 1 0,0-1 0,-1 0 0,1 0 0,0 0 0,0 0 0,1 0 0,-1 0 0,2 3 0,34 33-976,-22-29 603,1 0 1,0-1-1,1 0 0,0-2 0,0 0 0,1 0 0,0-2 0,0 0 1,25 1-1,40 1-1250</inkml:trace>
</inkml:ink>
</file>

<file path=ppt/ink/ink20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2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0 617 4608,'1'1'127,"-1"-1"0,1 0 0,0 1 0,-1-1 0,1 1 0,0-1 0,-1 0 0,1 1 0,0-1 0,-1 0 0,1 0 1,0 1-1,-1-1 0,1 0 0,0 0 0,0 0 0,-1 0 0,1 0 0,0 0 0,0 0 0,-1 0 0,1 0 0,0-1 0,-1 1 0,1 0 0,0 0 0,-1-1 0,1 1 0,0 0 0,-1-1 1,1 1-1,0-1 0,-1 1 0,1-1 0,0 0 0,1 0 172,-1 0 1,1-1 0,-1 1-1,1 0 1,-1-1 0,1 0-1,-1 1 1,0-1-1,0 0 1,0 1 0,0-1-1,1-2 1,1-17 1001,0 0-1,-2-1 1,0 1-1,-3-25 1,0 29-665,2 1-1,-1-1 1,2 0-1,0 1 1,1-1 0,1 0-1,1 1 1,9-29 0,-3 23-386,1 1 0,0 1 1,2-1-1,0 2 1,1 0-1,1 1 1,1 0-1,0 1 1,31-24-1,-36 33-137,0 0 1,1 1-1,0 0 0,0 0 0,1 2 1,0-1-1,0 2 0,0 0 1,0 0-1,1 1 0,-1 1 1,1 0-1,0 1 0,0 0 1,0 1-1,0 1 0,22 4 0,-26-2-68,0 0 0,0 1 0,0 1-1,-1-1 1,0 1 0,0 1 0,0 0-1,-1 0 1,0 1 0,0 0 0,0 0-1,-1 1 1,0 0 0,-1 0 0,0 1 0,0 0-1,-1 0 1,9 19 0,-3-4-20,-1 1-1,-1 1 1,-1 0 0,-1 0 0,-2 0 0,4 37-1,-8-46 10,2 1 39,-1 1 0,-2 0 0,0 0 1,0 0-1,-2-1 0,0 1 0,-9 32 0,7-40-57,0 0 0,0 0 0,-12 21 0,15-31-336,21-91-2603,-20 88 2882,0 0-1,0 1 0,1-1 0,-1 0 0,0 1 0,1-1 0,0 0 0,-1 1 0,1-1 0,0 1 0,0-1 0,-1 1 0,1-1 0,0 1 0,1 0 1,-1-1-1,0 1 0,3-2 0,-3 2 21,1-1 0,-1 1 1,1-1-1,-1 0 0,1 0 0,-1 1 1,0-1-1,0 0 0,0 0 1,0 0-1,1-4 0,3-20-4,-2 0 1,1-28-1,-3 30 102,1-1 0,1 1 0,1-1 0,9-29 0,-11 48-19,0 0-1,1 0 0,0 0 0,0 0 1,0 0-1,1 1 0,-1 0 1,1 0-1,1 0 0,-1 0 1,1 0-1,0 1 0,0 0 1,0 0-1,0 0 0,1 1 1,-1 0-1,1 0 0,0 0 0,12-3 1,2 0 98,0 1 1,0 2 0,0 0 0,0 1-1,1 0 1,-1 2 0,1 1-1,-1 0 1,1 2 0,33 7-1,-45-7-125,1 0-1,0 1 1,-1-1-1,1 2 0,-1 0 1,0 0-1,-1 0 1,1 1-1,-1 0 0,0 1 1,-1 0-1,1 0 1,-1 0-1,-1 1 0,0 0 1,0 1-1,0-1 1,-1 1-1,0 0 0,-1 1 1,0-1-1,0 1 1,3 16-1,-4-9 48,-1 1 0,0-1 0,-1 1 0,-1-1 0,-1 1 0,-4 26 0,-29 105 94,26-116-378,-2-14-1868,8-21-586,4-10 120,3-1-1322</inkml:trace>
</inkml:ink>
</file>

<file path=ppt/ink/ink20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3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1 180 8576,'1'-10'319,"3"-5"7110,2 12-249,1 20-4317,7 52-2770,-5-22 666,2-2-1,18 47 0,-24-77-658,1-1 0,1 0 0,0-1-1,0 0 1,1 0 0,15 17 0,-20-26-82,1 0 0,-1-1 1,1 0-1,0 0 0,0 0 0,0 0 1,0 0-1,0-1 0,0 0 0,1 0 1,0 0-1,-1-1 0,1 1 0,0-1 1,-1 0-1,1 0 0,0-1 0,0 1 1,0-1-1,0 0 0,0-1 0,0 1 1,-1-1-1,1 0 0,6-2 0,7-3-46,0 0 0,0-2-1,-1 0 1,0-1-1,-1-1 1,0 0-1,0-1 1,-1-1-1,-1 0 1,0-1 0,0-1-1,-1 0 1,-1-1-1,-1 0 1,0-1-1,-1 0 1,0-1-1,-2 0 1,0 0 0,10-33-1,-15 9 151,-6 37 96,-1 26 61,3-13-247,1-1 0,0 0 1,1 1-1,-1-1 0,2 0 1,-1 1-1,1-1 0,0 0 1,1 0-1,0 0 0,0 0 1,0-1-1,1 1 0,1-1 1,-1 0-1,1 0 0,0-1 1,1 1-1,-1-1 0,1 0 1,0-1-1,1 1 0,0-1 1,-1-1-1,16 9 0,1-1-25,1-1 0,0-1 0,1-2 0,-1 0 0,2-1 0,-1-2 0,31 3 0,-37-7-40,1 0 0,-1-2 0,0 0 0,0-1 0,0-1 0,0-1 0,0-1 0,-1-1 0,0 0 0,26-13 0,-36 15-49,1-1-1,-1 0 1,0-1-1,0 1 1,-1-2-1,0 1 1,0-1-1,0 0 1,-1-1 0,0 1-1,10-17 1,-7 8-66,-1 0 0,0-1 0,-2 0 0,1-1 0,3-22 0,-9 40 158,-1-1 0,1 1 0,-1-1-1,0 1 1,1-1 0,-1 1 0,0-1 0,0 0 0,0 1 0,1-1 0,-1 0 0,0 1 0,0-1 0,0 0 0,0 1 0,0-1 0,0 0-1,0 1 1,0-1 0,-1 0 0,1 1 0,0-1 0,0 1 0,0-1 0,-1 0 0,1 1 0,0-1 0,-1 1 0,1-1 0,0 1 0,-1-1-1,0 0 1,0 2 20,1 0-1,-1 1 0,0-1 0,1 0 0,-1 1 1,1-1-1,0 1 0,-1-1 0,1 1 0,0-1 1,0 1-1,0-1 0,0 1 0,0-1 0,0 1 1,0-1-1,1 2 0,2 8 23,0 0 0,0 1 0,1-2 0,1 1 0,0 0 0,0-1 0,1 0 0,1 0 0,-1-1 0,1 0 0,1 0 0,0-1 0,0 1 0,1-2 0,0 1 0,12 7 0,-4-3-50,1 0-1,1-1 0,0-1 1,0-1-1,1-1 0,0 0 0,0-2 1,27 6-1,-34-10 6,0-1 1,0 0-1,0-1 1,0 0-1,0-1 0,0-1 1,-1 0-1,1 0 0,0-2 1,-1 1-1,1-2 0,12-5 1,-19 6-8,1 1 1,-1-1-1,1 0 1,-1-1-1,0 1 1,-1-1-1,1 0 1,-1-1-1,0 1 1,0-1-1,-1 0 0,0-1 1,0 1-1,0 0 1,-1-1-1,0 0 1,0 0-1,0 0 1,-1 0-1,0-1 1,-1 1-1,1-12 1,-1 7-27,0-1 1,-2 1-1,1 0 0,-2-1 1,1 1-1,-2 0 1,0 0-1,0 0 0,-8-17 1,5 15-6,-1 1 0,-1 0 0,0 0 0,0 0 0,-1 1 0,-1 0 0,0 1 0,-1 0-1,0 1 1,-13-10 0,7 11 31,0 0 0,0 0 0,-1 2 0,0 0 0,-1 1 0,0 1 0,1 1 0,-1 0 0,-26-1 0,18 5 25,-1 0-1,0 2 1,1 1-1,-1 1 0,1 1 1,-40 14-1,48-11-204,0 2-1,0 0 1,1 1-1,0 0 1,1 2-1,1 0 1,0 1-1,0 1 1,2 0-1,0 1 0,0 0 1,-10 19-1,21-31-17,1-1-1,0 0 1,0 1-1,0-1 0,0 1 1,0 0-1,1-1 1,-1 1-1,1 0 0,0 0 1,1 0-1,-1 0 0,1 0 1,-1 0-1,1 0 1,0 0-1,1 0 0,-1 0 1,1 0-1,-1 0 1,1 0-1,1 0 0,-1 0 1,0 0-1,1-1 1,0 1-1,0-1 0,4 6 1,18 40-3536</inkml:trace>
</inkml:ink>
</file>

<file path=ppt/ink/ink20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3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49 357 9344,'-8'14'7248,"-2"4"-1057,-3 29-4349,9-38-1744,1 1 0,0 0 0,1 0 0,0 1 0,0-1 0,1 0 0,1 1-1,0-1 1,0 1 0,1-1 0,0 0 0,3 13 0,-2-16-11,-1 0 1,2 1 0,-1-1-1,1 0 1,0-1 0,0 1-1,1 0 1,-1-1-1,2 0 1,-1 0 0,1 0-1,0-1 1,0 1 0,0-1-1,1 0 1,0 0-1,0-1 1,0 0 0,0 0-1,1-1 1,-1 1-1,1-1 1,0-1 0,0 1-1,0-1 1,1 0 0,7 0-1,8-2-28,1-1-1,-1-1 1,1-2 0,-1 0-1,0-1 1,0-2 0,26-10-1,-31 11-27,-1-2-1,1 0 0,-1-1 0,-1-1 1,1 0-1,-2-1 0,0-1 0,0 0 0,-1-2 1,0 1-1,14-20 0,-16 20 21,-1-2 1,0 0-1,-1 0 0,0 0 0,-1-2 0,-1 1 0,-1-1 1,0 0-1,7-29 0,-13 39-42,-1 0 0,1 0 0,-1 0 0,-1 0 0,1 0-1,-1 0 1,0 0 0,-1 0 0,0 1 0,0-1 0,0 0 0,-1 1 0,0 0 0,0 0-1,0-1 1,-1 2 0,-8-11 0,1 2 7,-1 1 0,-1 0 0,-1 1 0,0 0 0,-22-14 0,12 12-56,-1 2 0,1 0 1,-2 2-1,0 1 0,0 1 0,0 1 0,-36-4 1,19 2-47,-57-18-1,85 20 46,16 4-4,26 4 25,-10 0 105,48 0 306,0 3 0,129 25 0,-178-26-655,0 0 0,1-1-1,-1-1 1,0 0 0,1-1-1,32-5 1,45-19-6355,-61 16 2779</inkml:trace>
</inkml:ink>
</file>

<file path=ppt/ink/ink20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4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4 431 10752,'8'-2'9716,"1"9"-5023,10 23-4007,0 0-358,-11-25-281,-1 0 0,1 0 1,0-1-1,1 0 0,-1 0 0,1-1 0,0 0 0,-1-1 0,1 0 0,0 0 1,0-1-1,1 0 0,-1-1 0,0 1 0,0-2 0,0 0 0,0 0 0,11-3 1,9-2 118,-1-1 1,-1-1-1,0-2 1,37-18-1,-45 19-129,0-1-1,-1-1 1,0-1-1,-1-1 1,0 0 0,29-30-1,-39 35-27,0 0-1,-1-1 1,0 0-1,0 0 1,-1 0-1,0-1 1,-1 1-1,0-1 1,0 0-1,-1 0 1,-1-1 0,0 1-1,0-1 1,1-20-1,-3 26-8,-1 0 0,1-1 0,-1 1 0,0 0 0,0-1 0,-1 1 0,0 0 0,1 0 0,-2 0 0,1 0 0,0 1 0,-1-1 0,0 1 0,0-1 0,-1 1 0,1 0 0,-1 0 0,-6-5 0,1-1 0,1 2 11,0 1-1,0-1 1,-1 2 0,0-1-1,-1 1 1,1 0 0,-1 1-1,0 0 1,-1 1-1,1 0 1,-1 1 0,-20-5-1,26 7 1,-12-3 26,0 1-1,-1 0 0,1 1 1,0 1-1,-1 1 0,1 1 0,-1 0 1,1 1-1,-19 5 0,20-4-19,-1 1-1,1 1 1,0 1-1,0 0 1,1 1-1,0 0 1,-17 12-1,24-14-135,1 0 0,1 0 1,-1 1-1,1 0 0,0 0 0,0 0 0,1 1 0,0-1 0,0 1 0,0 1 0,1-1 0,0 1 0,0-1 0,1 1 0,-2 9 1,4-15-62,0 1 1,0 0 0,1-1 0,-1 1 0,1 0-1,0 0 1,0 0 0,0-1 0,0 1 0,0 0-1,1 0 1,-1 0 0,1-1 0,0 1 0,0 0-1,0-1 1,0 1 0,0-1 0,0 1 0,1-1-1,-1 1 1,1-1 0,0 0 0,0 0 0,0 0-1,0 0 1,0 0 0,0 0 0,3 1 0,25 28-3555</inkml:trace>
</inkml:ink>
</file>

<file path=ppt/ink/ink20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5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0 969 5504,'23'-20'9151,"8"4"-3971,37-6-1974,-40 14-2802,23-10 364,0-3 0,-2-1 0,70-44 0,-80 40-397,0-2 0,56-54 0,-88 75-354,9-8 11,-1-1 0,0-1-1,-1 0 1,-1-1 0,-1 0 0,0-1-1,-2 0 1,0-1 0,14-42-1,-17 46-15,-1-1 0,0 0-1,-2 0 1,0-1 0,-1 1-1,0-1 1,-2 0 0,0 0-1,-1 0 1,-4-33-1,3 42-11,0 1 0,0 0 0,-1-1 0,0 1 0,0 0 0,-1 0 0,0 0 0,-1 1 0,0-1 0,0 1 0,0 0 0,-1 0 0,0 0 0,0 1 0,-1-1 0,0 1 0,-9-7 0,9 8-1,-1 0 0,1 0 0,-1 1 0,0 0 0,-1 0 0,1 1 0,0 0-1,-1 0 1,0 0 0,0 1 0,0 1 0,0-1 0,0 1 0,0 1-1,0-1 1,0 1 0,-9 2 0,9-2 0,-8 0-8,0 1 0,0 1-1,1 1 1,-1 0 0,1 1-1,-1 0 1,1 2 0,1 0-1,-1 0 1,-22 15 0,29-17 4,-9 5-3,1 1-1,0 0 0,0 1 0,1 1 1,0 1-1,1 0 0,1 1 0,0 0 0,1 1 1,0 1-1,2 0 0,-1 0 0,2 1 1,0 0-1,2 1 0,-7 20 0,4-9 11,3 1 0,0 1 1,2-1-1,2 1 0,0 0 0,2 0 0,1 0 0,2 0 0,7 38 0,-3-35 22,2-1 0,1 0 0,2-1 0,1 0 0,1 0 0,2-2 0,27 44 0,-20-40-79,1-1-1,47 50 0,-56-68-653,1-1-1,0 0 0,0-2 0,2 0 1,-1 0-1,2-1 0,25 11 0,-18-15-2596,-6-5-171</inkml:trace>
</inkml:ink>
</file>

<file path=ppt/ink/ink20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5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0 13824,'-20'102'6911,"17"12"-13694,3-91 13182,-20 39-11518,6-18 127</inkml:trace>
</inkml:ink>
</file>

<file path=ppt/ink/ink20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6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1 465 7680,'5'6'1106,"1"-1"1,0 0-1,0-1 1,1 1-1,0-1 1,-1 0-1,1-1 1,0 0-1,1 0 1,9 2-1,-6-2-586,-1-1 0,1-1 0,0 0 0,0-1-1,0 0 1,18-2 0,-4-2-314,-1-2 0,0 0-1,0-2 1,-1-1 0,39-19 0,-50 22-147,0 0 0,0-1 0,-1 0-1,1-1 1,-2 0 0,1-1 0,-1 0 0,-1 0 0,1-1 0,-2-1 0,1 1 0,-1-1 0,-1-1 0,0 0 0,-1 0 0,7-18 0,-11 25-59,-1 1 0,0 0 0,-1 0 0,1-1 0,-1 1 0,1 0 0,-1-1 0,-1 1 0,1 0 0,-1-1 0,1 1 0,-1 0 0,0 0 0,-1 0 0,1-1 0,-1 1 0,-4-7 0,5 9 0,-1 0 0,0-1 0,1 1 0,-1 0 0,0 0 0,0 0 0,-1 1 0,1-1 0,0 0 0,0 1 0,-1 0 0,1-1 0,-1 1 0,1 0 0,-1 0 0,0 0 0,1 1 0,-1-1 0,0 1 0,0-1 0,1 1 0,-1 0 0,0 0 0,0 0 0,0 1 0,1-1 0,-1 0 0,-5 3 0,2-1 13,-1 1 0,1 0 0,-1 0 0,1 1 0,0 0 0,1 0 0,-1 0 0,1 1 0,0 0 0,0 0 0,0 0 0,0 0 0,1 1 0,-6 10 0,3-5 43,1 0 0,1 1-1,-1 0 1,2 0-1,0 1 1,0-1 0,-2 14-1,6-20-21,0 0 0,0 0 0,0 0 0,0 0 1,1 0-1,0 0 0,1 0 0,-1-1 0,1 1 0,0-1 0,0 1 0,1-1 0,-1 1 0,1-1 0,1 0 0,-1 0 0,1-1 0,8 9 0,-2-2 23,1-1 0,1-1 0,0 0 0,0 0 0,0-1 0,15 6-1,-14-8-20,1-1-1,0 0 0,0-1 0,1-1 1,-1 0-1,1-1 0,0-1 0,-1 0 0,1-1 1,0 0-1,0-1 0,14-3 0,19 0 83,-4 1-128,0-2 0,-1-3-1,51-14 1,-77 18-56,-1-1 0,0-2 0,0 1 1,0-2-1,-1 0 0,0-1 0,0 0 0,-1-1 0,0-1 0,-1 0 0,15-16 1,-27 26 55,0 0 1,-1 1 0,1-1 0,0 0 0,0 0 0,-1 0 0,1 1 0,0-1 0,-1 0-1,1 0 1,-1 0 0,1 0 0,-1 0 0,0 0 0,1 0 0,-1 0 0,0 0 0,0-1 0,0 1-1,0 0 1,0 0 0,0 0 0,0 0 0,0 0 0,0 0 0,0 0 0,0 0 0,-1 0 0,1 0-1,0 0 1,-1 0 0,1 0 0,-1 0 0,0 0 0,1 0 0,-2-1 0,1 1 7,0 1 1,0-1-1,0 1 1,-1-1-1,1 1 1,0 0-1,0 0 1,0 0-1,-1 0 0,1 0 1,0 0-1,-1 0 1,1 0-1,0 0 1,0 0-1,0 1 1,-1-1-1,1 0 1,0 1-1,0-1 1,0 1-1,0-1 1,-1 1-1,1 0 1,0 0-1,0-1 1,0 1-1,1 0 1,-1 0-1,-1 1 1,1-1 10,-1 1 1,1-1 0,0 0 0,0 1 0,0-1 0,1 1 0,-1-1 0,0 1 0,0-1 0,1 1 0,-1-1 0,1 1 0,-1 0 0,1-1 0,0 1 0,0 0 0,0-1 0,0 1 0,0 0 0,0-1 0,0 1 0,0 0 0,1-1 0,-1 1 0,0 0 0,1-1 0,0 1 0,-1-1 0,1 1 0,0-1 0,0 1 0,0-1 0,0 0 0,1 2-1,2 2 31,0-1 0,0 0 0,0 0 0,1 0-1,-1-1 1,1 0 0,0 0 0,0 0-1,9 4 1,9 0 100,0 0 0,0-2 0,0 0 0,37 1 0,99-1 333,-140-6-432,-1-1 0,1-1 0,-1-1 0,0-1 0,0 0 0,-1-1 0,1-1 0,-1-1-1,-1 0 1,0-1 0,21-15 0,-31 19-56,1-1 1,-1 0-1,-1 1 0,1-2 0,-1 1 0,0-1 1,0 0-1,-1 0 0,0 0 0,0 0 1,-1-1-1,0 0 0,0 1 0,-1-1 1,0 0-1,0 0 0,-1-1 0,0 1 0,0 0 1,-1 0-1,0-1 0,0 1 0,-1 0 1,-1 0-1,-1-9 0,1 8-17,0 1 1,-1-1-1,1 1 0,-2-1 0,1 1 0,-1 0 1,-1 0-1,1 1 0,-1-1 0,-1 1 1,1 0-1,-1 0 0,-7-5 0,-1-3-14,7 7 30,-1 0 0,0 1-1,0 0 1,0 1-1,-1 0 1,0 0-1,-1 1 1,1 0 0,-1 0-1,0 1 1,0 1-1,0 0 1,-1 0-1,1 1 1,-21-2-1,19 2 3,-10-2-14,-1 2 1,1 1-1,-1 0 0,0 2 0,1 0 1,-1 2-1,1 0 0,0 2 1,0 0-1,0 2 0,0 0 0,1 1 1,1 1-1,-1 1 0,1 1 0,1 1 1,0 1-1,1 0 0,-27 27 0,39-34-9,0 0 0,1 0 0,0 1 0,1 0 0,0 0 0,0 0 0,0 0 0,1 1 0,-5 14 0,7-19-3,1 1 1,-1-1-1,1 1 0,-1 0 0,1-1 0,0 1 1,0-1-1,1 1 0,-1 0 0,1-1 0,0 1 1,-1-1-1,2 1 0,-1-1 0,0 0 0,1 1 1,-1-1-1,1 0 0,0 0 0,0 0 0,0 0 1,1-1-1,-1 1 0,4 3 0,6 1-460,0 0 0,1 0-1,-1-1 1,1-1-1,1 0 1,-1-1 0,0 0-1,1-1 1,0-1 0,24 2-1,22 0-2827</inkml:trace>
</inkml:ink>
</file>

<file path=ppt/ink/ink20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6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93 5248,'5'-8'547,"0"1"0,1 0 1,0 1-1,0-1 0,1 1 0,9-6 1,17-18 4730,-33 30-5076,1-1 0,-1 1 0,1-1 1,-1 0-1,1 1 0,-1-1 0,1 1 0,-1-1 0,1 1 1,0-1-1,-1 1 0,1-1 0,0 1 0,-1 0 0,1-1 1,0 1-1,-1 0 0,1 0 0,0-1 0,0 1 0,-1 0 1,1 0-1,0 0 0,0 0 0,-1 0 0,1 0 0,1 0 1,2 18 1315,-12 25-249,-2-3 76,2-1 1,2 1 0,1 1 0,2 72-1,24 165 162,-1-56-783,-15-108-525,-6 1 1,-25 200-1,20-238-434,6-75-1500,0-12-851,1-12-879,-2-3-525</inkml:trace>
</inkml:ink>
</file>

<file path=ppt/ink/ink20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8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1 350 5888,'8'-8'1100,"0"1"1,0-1-1,1 1 1,0 1-1,1 0 1,-1 0-1,1 1 1,1 0-1,-1 1 1,12-4-1,55-29 1728,-38 12-2744,-21 12 532,0 1-1,1 0 0,1 2 0,-1 0 0,38-12 1,-56 22-572,-1 0-1,1 0 1,0 0 0,0 0 0,-1 0 0,1 0 0,0 0 0,0 0 0,-1 0 0,1 1 0,0-1 0,-1 0 0,1 0 0,0 1 0,-1-1 0,1 1 0,0-1 0,-1 0-1,1 1 1,-1-1 0,1 1 0,0-1 0,-1 1 0,0 0 0,1-1 0,-1 1 0,1-1 0,-1 1 0,0 0 0,1 0 0,-1-1 0,0 1 0,0 0 0,1-1 0,-1 1-1,0 0 1,0 0 0,0-1 0,0 1 0,0 0 0,0 0 0,0-1 0,0 1 0,-1 1 0,-4 51 618,2-25-528,2-15-105,0 0-1,1-1 1,1 1 0,0 0-1,1-1 1,1 1 0,-1-1-1,2 0 1,6 17 0,-7-23-29,0 0 1,1-1-1,-1 1 1,1-1-1,0 0 1,0 0 0,1 0-1,-1-1 1,1 0-1,0 0 1,0 0-1,1 0 1,-1-1 0,1 1-1,0-2 1,0 1-1,0-1 1,0 1-1,0-2 1,11 3-1,1-1-32,0-1 0,0-1 0,0 0 0,0-2 0,1 0 0,-1-1 0,0 0 1,0-2-1,-1 0 0,1-1 0,-1-1 0,0 0 0,0-2 0,-1 0 0,0 0 0,0-2 0,-1 0 0,0 0 0,20-21 0,-31 28 20,-1 0 0,1 0 1,-1-1-1,0 1 0,0-1 1,-1 0-1,1 0 0,-1 0 1,0 0-1,0-1 1,0 1-1,0 0 0,-1-1 1,0 1-1,0-1 0,0 0 1,0 1-1,-1-1 0,0 0 1,0 1-1,-1-9 1,1 13 10,0-1 1,0 1-1,0-1 1,0 1-1,0 0 1,0-1-1,0 1 1,0-1-1,0 1 1,0-1-1,0 1 1,-1-1-1,1 1 1,0-1-1,0 1 1,-1 0-1,1-1 1,0 1-1,-1 0 1,1-1 0,0 1-1,-1 0 1,1-1-1,0 1 1,-1 0-1,1-1 1,-1 1-1,1 0 1,0 0-1,-1 0 1,1 0-1,-1-1 1,1 1-1,-1 0 1,1 0-1,-1 0 1,1 0-1,-1 0 1,1 0-1,-1 0 1,1 0 0,-1 0-1,1 0 1,-1 0-1,1 1 1,0-1-1,-1 0 1,1 0-1,-1 0 1,1 1-1,-1-1 1,1 0-1,0 0 1,-1 1-1,0 0 1,0 0 0,0 0 0,0 0 1,0 0-1,0 1 0,0-1 0,0 0 1,0 1-1,1-1 0,-1 1 1,0-1-1,1 1 0,-1-1 0,1 1 1,0-1-1,-1 1 0,1 0 0,0-1 1,0 1-1,0 1 0,1 4 3,1-1 0,0 0 0,0 0 0,0 0 0,1 0 0,-1 0 0,1 0-1,1-1 1,-1 1 0,1-1 0,0 0 0,0 0 0,1 0 0,-1-1 0,1 0 0,0 0 0,0 0 0,1 0-1,-1-1 1,1 0 0,10 5 0,1-1 6,-1-1 0,1 0 1,0-1-1,1-1 0,-1-1 0,34 2 0,-44-4-9,0-1 0,0 0 0,1-1 0,-1 0 0,0 0 0,0 0 0,1-1 0,-1 0 0,0-1 0,-1 1 0,1-1 0,8-5 0,-1-2 0,-1-1 0,0 0 0,22-23 0,-12 9 0,-21 23 5,0 1 1,1-1-1,-1 1 0,0 0 0,0-1 0,1 1 1,-1 0-1,1 0 0,-1 0 0,1 1 0,-1-1 1,1 1-1,-1-1 0,1 1 0,0 0 0,-1 0 1,1 0-1,-1 0 0,1 1 0,0-1 1,-1 1-1,1-1 0,-1 1 0,1 0 0,2 2 1,10 3 48,-2 1 1,1 0 0,16 12 0,-5-2-4,15 3-36,1-2 0,0-2 0,2-1 0,-1-2 1,2-2-1,86 10 0,-120-20-21,1-1 0,0 0 0,-1-1 0,1 0 1,0-1-1,-1 0 0,0 0 0,1-1 0,-1-1 0,0 0 0,0 0 0,-1-1 0,1 0 0,-1-1 0,0 1 0,-1-2 0,14-12 1,-15 14-36,0-1 0,-1 0 1,1 0-1,-1-1 1,0 0-1,-1 0 1,0 0-1,0-1 1,0 0-1,-1 0 1,-1 0-1,1 0 1,-1 0-1,0-1 1,-1 0-1,0 1 0,-1-1 1,1 0-1,-1-17 1,-3 14-25,-1 0-1,0 1 1,0-1 0,-1 1 0,-1 0-1,0 0 1,0 0 0,-1 1 0,0 0-1,-1 0 1,0 1 0,-1-1 0,0 2-1,0-1 1,-1 1 0,-18-13 0,17 14 44,-1 0 1,1 1 0,-2 0 0,1 1 0,0 0 0,-1 1 0,0 1 0,0 0 0,0 0 0,-1 1 0,1 1-1,-23-1 1,17 1 26,-18-1 45,0 2 0,0 2 0,1 1 0,-42 9 1,62-10-89,1 0 0,0 1 0,0 1 1,0 1-1,0 0 0,1 0 0,-1 2 1,2-1-1,-1 2 0,1 0 0,0 0 1,0 1-1,1 0 0,1 1 0,-1 1 1,2-1-1,-13 18 0,21-27 4,1 0-1,-1 0 1,0 0-1,1 0 1,0 0-1,-1 0 1,1 0-1,-1 0 0,1 0 1,0 0-1,0 0 1,0 0-1,0 0 1,0 0-1,0 1 1,0-1-1,0 0 1,0 0-1,0 0 1,0 0-1,1 0 0,-1 0 1,0 0-1,1 0 1,-1 0-1,1 0 1,-1 0-1,2 1 1,0 0-106,1 1 0,-1-1 0,1 0 0,-1 0 0,1-1 0,0 1 1,0 0-1,0-1 0,6 2 0,10 3-972,0-1 0,31 4 0,-38-7 427,51 10-2537</inkml:trace>
</inkml:ink>
</file>

<file path=ppt/ink/ink20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8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8832,'-5'-11'4352,"10"18"-2816,-5-7 6527,0 0-7167,0 0 0,9 24 512,2-5 128,6 17-1920,-2-4 0,13 17 1280,-5-4 0,20-11-640,-11-9 128,16-31-1280,-11 3 128,29-24-2944,-18-5 0</inkml:trace>
</inkml:ink>
</file>

<file path=ppt/ink/ink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3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 2560,'-1'0'108,"1"0"-1,0-1 1,0 1-1,-1 0 1,1 0-1,0 0 1,-1 0 0,1 0-1,0 0 1,-1 0-1,1 0 1,-1 0-1,1 0 1,0 0 0,-1 0-1,1 0 1,0 0-1,-1 0 1,1 0 0,0 0-1,-1 0 1,1 1-1,0-1 1,-1 0-1,1 0 1,0 0 0,0 0-1,-1 1 1,1-1-1,0 0 1,0 0 0,-1 1-1,1-1 1,0 0-1,0 1 1,0-1-1,-1 0 1,1 0 0,0 1-1,0-1 1,0 0-1,0 1 1,4 21 2175,23 32-1418,-21-44-810,6 10 221,1 1 0,1-2 0,1 0 0,1-1 0,0 0-1,2-1 1,0-1 0,0-1 0,2 0 0,0-2 0,0 0 0,1-1 0,1-2 0,29 12 0,-43-19-515,1-1 1,-1 0 0,1 0 0,0-1-1,-1 0 1,1-1 0,0 0 0,-1 0 0,1-1-1,0 0 1,11-3 0,17-6-1575</inkml:trace>
</inkml:ink>
</file>

<file path=ppt/ink/ink20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9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16 228 8320,'-1'-1'115,"1"0"0,-1 1 0,1-1 0,-1 0 0,1 0 0,-1 1 0,1-1 0,0 0 0,-1 0 1,1 0-1,0 0 0,0 1 0,-1-1 0,1 0 0,0 0 0,0 0 0,0 0 0,0 0 0,0 1 0,0-1 0,1 0 0,-1 0 1,0 0-1,0 0 0,1 0 0,-1 1 0,0-1 0,1 0 0,-1 0 0,1 1 0,-1-1 0,1 0 0,-1 0 0,1 1 1,-1-1-1,1 1 0,0-1 0,-1 0 0,1 1 0,0-1 0,1 0 0,48-30 4700,-13 10-2666,-9 1-1051,2-2-582,0 1-1,2 2 0,45-22 1,-70 38-405,0 0 0,1 0 1,-1 1-1,1 0 1,-1 0-1,1 0 0,-1 1 1,1 0-1,0 1 0,0 0 1,0 0-1,-1 0 1,1 1-1,0 1 0,0-1 1,-1 1-1,1 0 1,-1 1-1,0 0 0,0 0 1,13 7-1,-17-7-48,1 0 0,0 0 0,-1 0 0,0 1 0,0-1 0,0 1 0,0-1 0,0 1 0,-1 0 0,0 0 0,1 0-1,-2 1 1,1-1 0,0 0 0,-1 1 0,0-1 0,0 1 0,0 0 0,-1-1 0,1 1 0,-1 4 0,-1 2-10,0 0 1,0 0 0,-1-1-1,-1 1 1,0-1-1,0 1 1,-6 11 0,-17 29 55,-1 0 0,-35 47 1,25-43-76,19-26-16,-3-1 0,0-1 0,-1-2 0,-34 31-1,39-41-9,0-2-1,0 0 1,-1-1-1,-1 0 1,0-2-1,0 0 1,-37 12-1,56-22-15,-1 1-1,0-1 0,0 0 0,0 1 1,0-1-1,0 0 0,0 1 0,0-1 1,0 0-1,0 0 0,0 0 0,0 0 0,0 0 1,0 0-1,0 0 0,0-1 0,0 1 1,0 0-1,0 0 0,0-1 0,0 1 0,0-1 1,0 1-1,0-1 0,1 1 0,-1-1 1,0 1-1,0-1 0,0 0 0,1 0 1,-1 1-1,0-1 0,1 0 0,-1 0 0,1 0 1,-1 1-1,1-1 0,-1 0 0,1 0 1,-1-2-1,1 1-7,0 0-1,0-1 1,0 1 0,0 0 0,0 0 0,1-1 0,-1 1 0,1 0-1,-1 0 1,1 0 0,0 0 0,0 0 0,0 0 0,0 0 0,0 0-1,0 0 1,0 0 0,1 1 0,2-4 0,4-2 13,1 0 0,-1 1 0,1 0 0,1 0 0,-1 1 0,1 0 0,0 1-1,0 0 1,0 0 0,1 1 0,-1 1 0,1-1 0,0 2 0,-1 0 0,1 0 0,0 1 0,0 0 0,0 1 0,0 0 0,-1 0 0,1 1 0,-1 1 0,1 0 0,-1 1 0,0-1 0,0 2 0,12 6 0,-16-7 15,0 0 0,0-1 0,1 1 0,-1-2 0,1 1 0,0-1 1,0 1-1,0-2 0,0 1 0,8 0 0,-2-3-286,0 0 0,0 0 0,0-1-1,22-6 1,-13 2-337,-11 5-168,0-2-1,-1 1 1,1-2-1,-1 1 0,0-1 1,0-1-1,18-10 0,0-9-2675</inkml:trace>
</inkml:ink>
</file>

<file path=ppt/ink/ink20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49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11008,'28'4'5503,"72"8"-6142,-77-12 9342,34-7-8575,-14 2 0,45 1-1024,-16 0 0,-3-12-768,-12 6 128,-11-6-1536,-12 3 129</inkml:trace>
</inkml:ink>
</file>

<file path=ppt/ink/ink20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50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127 541 12288,'-32'39'6143,"46"1"-8318,-10-32 11774,6 19-9727,-6-7 0,19-1-2816,-4 1 128,10-20 1152,-6 0 0</inkml:trace>
  <inkml:trace contextRef="#ctx0" brushRef="#br0" timeOffset="1">15 17 15488,'-14'-16'7679,"56"32"-15358,-33-16 14334,20 0-12159,-6 0 129</inkml:trace>
</inkml:ink>
</file>

<file path=ppt/ink/ink20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50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215 288 11008,'-3'8'1324,"-1"0"0,1 0 0,1 0 1,-1 1-1,1-1 0,1 1 0,0 0 1,0-1-1,1 1 0,0 9 0,8 19 783,9-2-3357,-12-28 1280,0-1 0,0 0-1,1 0 1,0 0 0,0 0-1,0-1 1,1 0 0,0-1-1,0 1 1,0-1 0,0 0-1,1-1 1,-1 0 0,1 0-1,0-1 1,0 0 0,0 0-1,0-1 1,0 0 0,0 0-1,0-1 1,16-1 0,17-7 55,-2-1 1,1-2-1,-1-2 0,50-23 0,-73 28-75,0-1 0,-1 0 0,0-1 0,0-1 0,-1 0 0,21-22 0,-28 25-7,0-1 1,0 0-1,0 0 0,-1-1 1,-1 1-1,0-1 1,0-1-1,-1 1 0,0-1 1,5-20-1,-9 25-2,1 1-1,-1 0 0,0-1 1,0 1-1,0-1 0,-1 1 1,0 0-1,0 0 0,0-1 1,-1 1-1,0 0 1,0 0-1,0 0 0,0 1 1,-1-1-1,0 0 0,0 1 1,0 0-1,0 0 1,-1 0-1,0 0 0,1 0 1,-8-5-1,-1-3 12,1 2-2,1 0 0,-1 1 0,-1 0-1,0 1 1,0 1 0,-1 0-1,0 0 1,0 1 0,0 1-1,-1 0 1,1 1 0,-17-3-1,24 5-7,-18-4 12,-1 2-1,-1 0 0,1 1 1,-1 2-1,1 0 0,-1 2 1,-40 6-1,35-3-36,0 1 0,0 1 1,0 2-1,-35 13 0,54-16-85,0 0 0,1 0 1,0 1-1,0 1 0,0 0 1,1 0-1,0 1 0,0 1 0,1-1 1,0 1-1,0 1 0,-10 16 1,17-23 0,0-1 0,1 2 1,-1-1-1,1 0 1,-1 0-1,1 0 0,0 1 1,1-1-1,-1 0 1,0 1-1,1-1 0,0 1 1,0-1-1,0 1 1,0-1-1,1 1 0,-1-1 1,1 0-1,0 1 1,0-1-1,0 0 0,0 1 1,0-1-1,1 0 1,0 0-1,-1 0 0,1 0 1,0-1-1,1 1 1,-1 0-1,0-1 0,1 1 1,-1-1-1,1 0 1,3 2-1,7 5-588,1 0 0,0-1-1,0 0 1,1-1 0,0-1 0,18 5 0,46 17-2654</inkml:trace>
</inkml:ink>
</file>

<file path=ppt/ink/ink20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51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4480,'18'-20'3634,"-18"21"-3516,0-1-1,0 0 0,0 1 1,-1-1-1,1 0 1,0 1-1,0-1 0,0 0 1,0 1-1,0-1 0,0 0 1,0 1-1,0-1 1,0 0-1,0 1 0,0-1 1,0 0-1,1 1 0,-1-1 1,0 0-1,0 1 0,0-1 1,0 0-1,1 1 1,-1-1-1,0 0 0,0 0 1,0 1-1,1-1 0,-1 0 1,0 0-1,1 1 1,-1-1-1,0 0 0,0 0 1,1 0-1,-1 1 0,0-1 1,1 0-1,-1 0 1,0 0-1,1 0 0,-1 0 1,0 0-1,1 0 0,-1 0 1,0 0-1,1 0 0,-1 0 1,1 0-1,-1 0 1,0 0-1,1 0 0,-1 0 1,0 0-1,1 0 0,-1-1 1,0 1-1,1 0 1,-1 0-1,0 0 0,0-1 1,1 1-1,-1 0 0,0 0 1,0-1-1,1 1 0,-1-1 1,-6 51 6056,1-16-6524,-1 36 891,-1 68 2729,7-123-3125,1-1 0,1 1 0,0-1 0,1 0-1,0 0 1,1 0 0,7 15 0,-22-135-529,11 106 384,-21-139-195,20 122 186,0 0 0,1 0 1,1 0-1,1 0 0,0 0 1,7-25-1,-7 36 21,1 1-1,-1 0 0,1 0 1,0 1-1,0-1 1,0 0-1,0 1 1,1 0-1,0 0 1,0 0-1,0 0 0,1 1 1,-1-1-1,1 1 1,-1 0-1,1 1 1,0-1-1,0 1 0,1 0 1,-1 0-1,0 0 1,1 1-1,-1 0 1,1 0-1,-1 0 0,1 1 1,7 0-1,13 0 79,0 1-1,-1 1 1,1 2 0,33 8-1,-41-7-49,-2 0-1,1 1 1,-1 0 0,0 2-1,0 0 1,16 11 0,-25-14-21,0 0 1,0 0 0,-1 1 0,0-1-1,0 2 1,0-1 0,-1 1 0,0-1 0,0 1-1,-1 1 1,0-1 0,0 1 0,-1-1 0,0 1-1,0 0 1,-1 0 0,0 1 0,0-1 0,-1 0-1,0 1 1,0-1 0,-2 15 0,0-8-145,0-1-1,-1 1 1,-1-1 0,-1 0-1,0 0 1,-1 0 0,0 0 0,-1-1-1,0 0 1,-1 0 0,-1 0-1,-11 14 1,10-16-816,-8 9-950,18-20 1819,-1 0 0,0 0 1,0 0-1,0 0 0,0-1 0,0 1 1,0 0-1,0 0 0,0 0 1,0-1-1,-1 1 0,1 0 0,0 0 1,0 0-1,0 0 0,0-1 0,0 1 1,0 0-1,0 0 0,0 0 0,0 0 1,0-1-1,-1 1 0,1 0 0,0 0 1,0 0-1,0 0 0,0 0 0,0 0 1,-1 0-1,1-1 0,0 1 0,0 0 1,0 0-1,-1 0 0,1 0 0,0 0 1,0 0-1,0 0 0,0 0 1,-1 0-1,1 0 0,0 0 0,0 0 1,0 0-1,-1 0 0,1 0 0,0 0 1,0 0-1,0 0 0,0 0 0,-1 1 1,1-1-1,0 0 0,0 0 0,0 0 1,0 0-1,-1 0 0,1 0 0,0 0 1,0 1-1,0-1 0,0 0 0,0-10-3383</inkml:trace>
</inkml:ink>
</file>

<file path=ppt/ink/ink20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51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88 351 12032,'-1'1'136,"1"-1"1,0 1 0,0-1 0,0 1 0,-1 0-1,1-1 1,0 1 0,0 0 0,0-1-1,0 1 1,0 0 0,0-1 0,0 1 0,1 0-1,-1-1 1,0 1 0,0 0 0,0-1-1,1 1 1,-1 0 0,0-1 0,1 1 0,-1-1-1,0 1 1,1-1 0,-1 1 0,1-1-1,-1 1 1,1-1 0,-1 1 0,1-1 0,-1 0-1,2 1 1,5 3 508,-1 0 1,1 0-1,0-1 0,0 0 1,1-1-1,-1 0 0,1 0 1,-1 0-1,1-1 0,-1 0 1,13-1-1,-4 0-363,0-1 1,0-1-1,0-1 1,-1 0-1,20-7 1,-2-3-311,-1 0 1,0-2-1,-1-1 1,51-37-1,-73 46 71,0 0 0,0-1-1,-1-1 1,0 1 0,0-1-1,-1-1 1,0 1 0,9-19-1,-13 23-34,-1 1 0,0-1 0,0 1 0,0-1 0,-1 0 1,0 1-1,0-1 0,0 0 0,0 0 0,-1 0 0,1 0 0,-1 0 0,0 0 0,-1 0 0,0 0 0,1 0 0,-1 0 0,-1 1 0,1-1 0,-1 0 0,0 1 0,-3-8 0,2 8 1,-1-1 0,1 1-1,-1 0 1,0 0 0,0 0-1,0 1 1,0-1 0,-1 1-1,1 0 1,-1 0-1,0 0 1,0 1 0,0 0-1,0 0 1,0 0 0,0 1-1,-1-1 1,1 1 0,-1 0-1,1 1 1,-1 0 0,-6 0-1,-17 2 72,0 1 0,0 2 0,0 1 0,0 2 0,1 0 0,1 2 0,-45 22 0,48-19 27,1 1-1,1 0 1,0 2 0,-35 33-1,50-43-65,1 0 0,1 1 0,-1-1 0,1 1 0,0 0 0,0 0 0,1 1 0,0-1-1,1 1 1,-1 0 0,2 0 0,-1 0 0,1 0 0,0 1 0,0-1 0,1 0 0,1 1-1,-1-1 1,1 1 0,1 0 0,-1-1 0,2 1 0,-1-1 0,1 0 0,0 0 0,1 1-1,0-1 1,0 0 0,1-1 0,0 1 0,0-1 0,1 0 0,-1 0 0,2 0 0,7 8-1,-1-3-77,0-1 0,0 0-1,1-1 1,1-1 0,0 0-1,0-1 1,0 0 0,1-1-1,0-1 1,1 0 0,24 5-1,1-3-1435,56 2 0,-78-9 300,0-1 0,0-1 0,-1-1 0,1-1 1,18-5-1,8-3-2560</inkml:trace>
</inkml:ink>
</file>

<file path=ppt/ink/ink20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52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11520,'9'7'5759,"14"-7"-9598,-13 0 10750,-10 0-12030,0 0 127</inkml:trace>
</inkml:ink>
</file>

<file path=ppt/ink/ink20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18:52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4 107 15104,'-4'0'7551,"61"-16"-11263,-43 13 15232,4-17-14080,-4 1 0,-8-10-4992,-3 10 1</inkml:trace>
</inkml:ink>
</file>

<file path=ppt/ink/ink20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0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32 469 7040,'0'-2'351,"0"0"1,-1 1-1,1-1 1,-1 0-1,0 1 1,1-1-1,-1 0 1,0 1-1,0-1 0,0 1 1,0-1-1,0 1 1,-1 0-1,1-1 1,0 1-1,-3-2 1,-10-1 7624,13 4-6568,11 14 2027,-9-14-3329,0 1 0,0 0 1,0 0-1,0 0 0,0 0 1,0 0-1,0 0 0,-1 0 0,1 0 1,0 0-1,-1 0 0,1 0 1,0 0-1,-1 1 0,0-1 0,1 0 1,-1 0-1,0 1 0,1-1 0,-1 2 1,0 35 558,-1-19-234,1 268 1510,0-269-1895,1 1 1,5 30-1,-5-45-37,0 1 0,0-1-1,0 1 1,0-1-1,1 0 1,0 1 0,0-1-1,0 0 1,1 0 0,-1-1-1,1 1 1,0 0-1,0-1 1,0 0 0,6 5-1,-6-7-7,-1 0-1,1 0 0,-1 0 1,1 0-1,0-1 0,0 0 1,-1 1-1,1-1 0,0 0 0,0 0 1,-1 0-1,1-1 0,0 1 1,0-1-1,-1 0 0,1 1 1,-1-1-1,1 0 0,0-1 0,-1 1 1,0 0-1,1-1 0,-1 1 1,3-3-1,57-47-28,-56 45 27,29-28 31,-2-1 0,-2-1 0,-1-2 0,35-57-1,-44 71 155,-10 24 10,-4 21 26,-7-14-204,1 0 0,0 0 0,0 0 1,1 0-1,0 0 0,0 0 0,0 0 0,1-1 1,0 1-1,1-1 0,-1 1 0,1-1 0,0-1 1,1 1-1,-1 0 0,1-1 0,0 0 1,0 0-1,1-1 0,0 1 0,0-1 0,0 0 1,0-1-1,9 4 0,26 8 5,1-2 1,0-2-1,0-2 0,1-2 1,51 2-1,-66-7-10,0-1 1,0-1-1,0-1 0,35-7 1,-54 6-14,0-1-1,0 1 1,0-2 0,0 1 0,-1-1 0,1 0 0,-1-1 0,0 0 0,0 0 0,-1-1 0,1 0 0,-2 0 0,1-1 0,0 0-1,-1 0 1,9-14 0,-12 15 1,0 0-1,0 0 0,0 0 1,0-1-1,-1 1 1,0-1-1,-1 1 0,1-1 1,-1 0-1,-1 1 0,1-14 1,-1 4-1,1-2 2,-1 0 0,-1 0 0,-1 1 0,0-1 0,-2 1 0,0-1 0,-8-20 0,11 33 0,-8-21 0,-2 0 0,0 0 0,-1 1 0,-2 0 0,-18-26 0,18 30 0,-5-5-12,0 1 1,-2 0-1,-1 1 0,0 2 1,-2 0-1,-1 1 1,0 2-1,-2 0 0,0 2 1,-52-24-1,65 34-68,0 1 0,-1 0 0,0 1 0,0 1 0,0 0 0,-27-2 0,34 6-207,0-1-1,1 2 0,-1-1 0,0 1 0,1 0 0,-12 4 0,14-3-301,0 0-1,0 0 1,0 0 0,0 1-1,0 0 1,1 0-1,-1 0 1,1 0-1,-8 8 1,5 3-3358,2-1-148</inkml:trace>
</inkml:ink>
</file>

<file path=ppt/ink/ink20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0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0 189 8192,'7'-14'1460,"-4"6"578,0 1 0,1-1 0,0 1 0,0 0 1,7-8-1,12-7 59,-21 20-1984,14-12 342,0 0 0,1 1 1,1 1-1,0 1 0,25-12 0,-39 21-415,0 0-1,0 1 0,0-1 0,1 1 0,-1 0 1,1 0-1,-1 1 0,1-1 0,-1 1 0,1 0 1,-1 0-1,1 0 0,-1 1 0,1 0 1,-1 0-1,1 0 0,-1 0 0,0 1 0,0 0 1,0-1-1,1 1 0,-2 1 0,1-1 1,0 1-1,0-1 0,-1 1 0,0 0 0,1 1 1,-1-1-1,0 0 0,-1 1 0,4 4 0,-2-2-24,-1 0 0,1 0 0,-1 0 0,0 0-1,-1 0 1,1 1 0,-1 0 0,-1-1-1,1 1 1,-1 0 0,0 0 0,-1-1-1,1 1 1,-2 10 0,-1-5 66,0-1 1,0 0-1,-1 1 1,-1-1-1,0 0 1,0 0 0,-12 20-1,2-9 146,-2-1 0,0 0-1,0-1 1,-2 0 0,-1-2 0,0 0 0,-25 17-1,36-29-128,-1 0 0,0-1 0,-1 0-1,-17 7 1,23-11-64,0 0 0,0 0 0,0 0 0,0 0 0,1 0 0,-1-1 0,0 0 0,0 0 0,0 0 0,0 0 0,0-1 0,0 1 0,0-1 0,0 0 0,0 0 0,-4-2 0,8 3-28,0 0-1,-1-1 1,1 1 0,-1 0-1,1 0 1,-1-1 0,1 1 0,0 0-1,-1-1 1,1 1 0,0 0-1,-1-1 1,1 1 0,0-1-1,-1 1 1,1-1 0,0 1-1,0 0 1,0-1 0,-1 1-1,1-1 1,0 1 0,0-1-1,0 1 1,0-1 0,0 1 0,0-1-1,0 1 1,0-1 0,0 1-1,0-1 1,0 1 0,0-1-1,0 1 1,1-1 0,-1 1-1,0-1 1,0 1 0,0-1-1,1 1 1,-1 0 0,0-1 0,1 1-1,-1-1 1,0 1 0,1 0-1,-1-1 1,0 1 0,1 0-1,-1 0 1,1-1 0,-1 1-1,1 0 1,-1 0 0,0-1-1,1 1 1,29-14 182,-23 13-171,0 0 0,1 1-1,-1-1 1,0 2 0,1-1 0,-1 1-1,0 0 1,0 1 0,0 0 0,0 0 0,8 3-1,4 4 49,0 1 0,25 18-1,-30-18-68,1 0-1,1-2 0,27 13 1,-37-19-30,0-1 0,0 1 1,0-1-1,0 0 0,0 0 1,1-1-1,-1 0 1,0 0-1,0 0 0,0-1 1,1 0-1,-1 0 0,0 0 1,9-4-1,49-27-2502,-22 5-2074,-18 10 620</inkml:trace>
</inkml:ink>
</file>

<file path=ppt/ink/ink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5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178 330 2048,'-1'0'247,"0"1"-1,-1-1 1,1 0-1,0 1 1,0-1-1,0 1 1,-1 0 0,1-1-1,0 1 1,0 0-1,0 0 1,0 0-1,0 0 1,1-1 0,-1 1-1,0 0 1,0 1-1,1-1 1,-1 0-1,0 2 1,-6 14 207,7-9-295,-1 0 0,1 0 0,1 0 1,-1 0-1,2 0 0,-1-1 0,1 1 0,0 0 1,0-1-1,1 1 0,0-1 0,1 0 1,7 13-1,-4-10-3,0-1 0,1-1 1,0 1-1,0-1 1,1 0-1,-1-1 0,2 0 1,-1-1-1,13 7 1,-10-7-36,1 1 1,1-2 0,-1 0 0,1 0 0,-1-2 0,1 1 0,0-2 0,1 0 0,-1 0 0,0-2 0,0 1 0,1-2 0,-1 0 0,0-1 0,0 0 0,20-6 0,-3-5 47,0-1-1,-1-1 0,-1-2 1,49-36-1,-60 40-89,-1-1 1,-1-1-1,0 0 1,-1-1-1,-1-1 1,0 0 0,-1-1-1,18-35 1,-27 47-69,-2-1 1,1 0 0,-1 0 0,0 0 0,0 0 0,-1 0-1,0 0 1,0 0 0,-1 0 0,0-1 0,0 1 0,-1 0-1,0 0 1,0 0 0,-1 0 0,1 0 0,-2 0 0,1 0-1,-1 0 1,0 1 0,0-1 0,-1 1 0,1 0 0,-2 0-1,1 0 1,-1 1 0,1-1 0,-1 1 0,-1 0 0,-10-8-1,0 2-19,-1 0 0,0 1 0,0 0 0,-1 1 0,0 2 0,0-1-1,-1 2 1,0 1 0,-1 0 0,-22-2 0,-1 3-26,0 1 1,0 3-1,0 1 1,1 2-1,-49 10 1,69-8-14,0 0-1,0 1 1,0 1 0,1 1 0,0 1-1,0 1 1,1 1 0,0 1 0,1 0-1,1 2 1,-23 19 0,38-30 20,0 0 1,0 1 0,0-1-1,0 0 1,1 1-1,-1 0 1,1-1-1,0 1 1,0 0 0,0 0-1,1 0 1,-1 0-1,1 1 1,0-1-1,0 0 1,1 0 0,-1 1-1,1-1 1,0 1-1,1 6 1,0-5-43,1-1-1,0 0 1,0 1 0,0-1-1,1 0 1,0-1 0,0 1-1,0 0 1,0-1 0,1 1-1,0-1 1,0 0 0,0 0 0,0-1-1,9 6 1,6 2-305,0 0 0,1-2 0,0-1-1,0 0 1,1-2 0,0 0 0,0-1 0,0-1 0,1-1 0,0-1-1,-1-1 1,32-2 0,44-5-1311</inkml:trace>
</inkml:ink>
</file>

<file path=ppt/ink/ink20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1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1 117 10496,'0'0'133,"0"0"1,0 0 0,0 1-1,0-1 1,0 0 0,-1 0-1,1 0 1,0 0 0,0 1-1,0-1 1,0 0 0,0 0-1,0 0 1,0 0 0,0 1 0,0-1-1,1 0 1,-1 0 0,0 0-1,0 1 1,0-1 0,0 0-1,0 0 1,0 0 0,0 0-1,0 0 1,0 1 0,0-1-1,1 0 1,-1 0 0,0 0-1,0 0 1,0 0 0,0 0-1,0 0 1,1 1 0,-1-1-1,0 0 1,0 0 0,0 0-1,0 0 1,1 0 0,-1 0-1,0 0 1,0 0 0,0 0-1,0 0 1,1 0 0,-1 0 0,0 0-1,0 0 1,0 0 0,0 0-1,1 0 1,-1 0 0,0 0-1,0 0 1,0 0 0,0 0-1,1-1 1,-1 1 0,0 0-1,25-3 5800,25-7-2912,-49 9-3245,123-34 694,34-7-279,-96 28-631,18-2-4261,-80 16 4597,-1 0 0,1 1 0,0-1 0,-1 0 0,1 1 0,0-1 0,0 0 0,-1 1 0,1-1 0,0 1 0,0-1 0,0 0 0,0 1 0,0-1 0,-1 1 0,1-1 0,0 1 0,0-1 0,0 1 0,0-1 0,0 0-1,0 1 1,0-1 0,0 1 0,1-1 0,-1 1 0,0-1 0,0 0 0,0 1 0,0-1 0,1 1 0,-1-1 0,0 0 0,0 1 0,1-1 0,-1 0 0,0 1 0,0-1 0,1 0 0,-1 1 0,0-1 0,1 0 0,-1 0 0,1 1 0,-1-1 0,0 0 0,1 0-1,-1 0 1,1 0 0,-1 0 0,1 1 0,-1-1 0,0 0 0,1 0 0,-1 0 0,1 0 0,-1 0 0,1 0 0,-1 0 0,0 0 0,1-1 0,-1 1 0,1 0 0,0 0 0,-11 12-3373</inkml:trace>
</inkml:ink>
</file>

<file path=ppt/ink/ink20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1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76 10752,'-11'-16'5376,"25"7"-5248,-14 9 10367,14-4-9983,-3 1 128,16-1 512,-2-1 0,26-2-1536,-5 0 128,6 1 768,-9 3 128,-1-4-896,-10 3 128,-3 4-1792,-4 0 128,-13 11-2048,2-2 0</inkml:trace>
</inkml:ink>
</file>

<file path=ppt/ink/ink20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2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0 736 10624,'17'-21'12557,"-6"7"-7875,1 2-5154,23-17 817,-2-2 1,-1-1-1,-2-1 0,-1-2 0,-1-1 0,-2-1 1,-2-1-1,-2-1 0,-1-1 0,16-44 0,-28 61-270,26-81 144,-32 94-176,-1 0 1,0 0-1,0 0 0,-1-1 0,-1 1 0,0 0 1,0-1-1,-2-12 0,-8 3 127,9 19-163,1 1 0,-1 0 0,1 0 0,-1-1 0,1 1 1,-1 0-1,1 0 0,-1 0 0,1-1 0,-1 1 0,1 0 0,-1 0 0,1 0 0,-1 0 1,1 0-1,-1 0 0,1 0 0,-1 0 0,1 0 0,-1 1 0,1-1 0,-1 0 1,1 0-1,-1 0 0,1 1 0,-1-1 0,-1 2 8,0 0 0,0 0 0,0 0 0,0 0 1,1 0-1,-1 0 0,1 0 0,0 1 0,-1-1 0,1 0 0,0 1 0,1-1 0,-1 1 0,0-1 0,1 1 1,-1 4-1,-1 13 14,1 0 0,0 1 0,2-1 0,6 38 0,24 85-28,-11-63 2,-7-24-24,-3 1-1,-2 0 1,-3 0 0,-2 0-1,-5 68 1,-5-100 56,7-25-54,0 0 1,-1 1 0,1-1 0,0 0 0,0 1 0,0-1-1,-1 0 1,1 0 0,0 1 0,0-1 0,-1 0 0,1 0-1,0 1 1,-1-1 0,1 0 0,0 0 0,-1 0 0,1 0-1,0 1 1,-1-1 0,1 0 0,0 0 0,-1 0 0,1 0-1,0 0 1,-1 0 0,1 0 0,0 0 0,-1 0 0,1 0-1,-1 0 1,0-1-161,0 0 1,0 0-1,0 0 0,1-1 0,-1 1 0,0 0 0,1 0 0,-1 0 1,1 0-1,-1-1 0,1 1 0,0 0 0,-1-1 0,1 1 0,0 0 1,0 0-1,0-1 0,0 1 0,0 0 0,0-1 0,0 1 0,1 0 1,-1-1-1,0 1 0,1 0 0,0-3 0,13-38-7117,-8 22 3329</inkml:trace>
</inkml:ink>
</file>

<file path=ppt/ink/ink20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2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0 118 10112,'1'-3'495,"0"1"1,1 0-1,-1 0 1,0 0-1,1 0 0,-1 0 1,1 0-1,-1 1 1,1-1-1,0 0 1,0 1-1,0 0 1,0-1-1,0 1 1,0 0-1,0 0 0,1 0 1,-1 0-1,0 0 1,0 1-1,1-1 1,2 0-1,8 0 1410,-1 0 0,1 0-1,18 3 1,1-1-2467,9-1 1709,29 1-665,0-2-1,0-4 0,119-23 0,-134 16-507,-27 7-769,0-2 0,49-18 1,-74 23-1041,-12 2-4159,-1 0 2132</inkml:trace>
</inkml:ink>
</file>

<file path=ppt/ink/ink20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3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10624,'0'0'160,"0"0"0,0 0 1,0 0-1,1 0 1,-1 0-1,0 0 1,0 0-1,0 0 0,0 0 1,0 0-1,0 0 1,0 0-1,0 0 0,1 0 1,-1 0-1,0 0 1,0 0-1,0 0 0,0 0 1,0 0-1,0 0 1,0 0-1,0-1 0,0 1 1,0 0-1,0 0 1,0 0-1,0 0 0,1 0 1,-1 0-1,0 0 1,0 0-1,0 0 0,0-1 1,0 1-1,0 0 1,0 0-1,0 0 1,0 0-1,0 0 0,0 0 1,0 0-1,0-1 1,0 1-1,0 0 0,0 0 1,0 0-1,-1 0 1,1 0-1,0 0 0,0 0 1,0 0-1,0 0 1,0-1-1,0 1 0,0 0 1,0 0-1,0 0 1,0 0-1,0 0 78,1 0-1,-1 0 1,1 0-1,-1 0 1,1 0 0,-1 0-1,1 1 1,-1-1 0,1 0-1,-1 0 1,1 0-1,-1 1 1,0-1 0,1 0-1,-1 0 1,1 1-1,-1-1 1,0 0 0,1 1-1,-1-1 1,1 1-1,-1-1 1,0 0 0,0 1-1,1-1 1,-1 1 0,0-1-1,0 1 1,0-1-1,1 1 1,-1-1 0,0 1-1,0-1 1,0 1-1,11 39 560,-2 0-1,-2 0 0,4 51 0,-6 123 116,-5-191-913,0-13-15,0 1 0,-1-1 0,0 0 0,0 1 0,-1-1 0,-1 0 0,-4 12 0,7-22-9,0 0-1,0 1 1,0-1-1,0 0 1,0 0-1,0 0 1,0 1-1,0-1 1,0 0-1,0 0 0,0 0 1,0 1-1,0-1 1,0 0-1,-1 0 1,1 0-1,0 1 1,0-1-1,0 0 1,0 0-1,-1 0 1,1 0-1,0 0 1,0 1-1,0-1 0,0 0 1,-1 0-1,1 0 1,0 0-1,0 0 1,-1 0-1,1 0 1,0 0-1,0 0 1,0 0-1,-1 0 1,1 0-1,0 0 1,0 0-1,-1 0 0,1 0 1,0 0-1,0 0 1,0 0-1,-1 0 1,1 0-1,0 0 1,0 0-1,0-1 1,-1 1-1,1 0 1,0 0-1,0 0 0,0 0 1,0 0-1,-1-1 1,1 1-1,0 0 1,0 0-1,0 0 1,0 0-1,0-1 1,0 1-1,0 0 1,-1-1-1,-3-3-1510</inkml:trace>
</inkml:ink>
</file>

<file path=ppt/ink/ink20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3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12 11008,'1'0'280,"-1"-1"1,0 1 0,0 0 0,0-1 0,0 1 0,0 0-1,0-1 1,0 1 0,0-1 0,0 1 0,0 0 0,0-1-1,0 1 1,0 0 0,0-1 0,0 1 0,0 0-1,0-1 1,-1 1 0,1 0 0,0-1 0,0 1 0,0 0-1,-1-1 1,1 1 0,0 0 0,0-1 0,-1 1 0,1 0-1,0 0 1,0-1 0,-1 1 0,1 0 0,0 0-1,-1 0 1,1 0 0,0-1 0,-1 1 0,0 0 0,-4 18 8641,-1 3-9238,0 4 465,1 1 1,1-1-1,2 1 0,0 0 1,2 0-1,1-1 0,1 1 1,1 0-1,1-1 0,1 1 1,17 46-1,-21-69-151,0 1 0,0 0 0,0-1 1,1 1-1,0 0 0,0-1 0,0 0 0,0 1 0,0-1 0,0 0 1,1 0-1,0 0 0,0-1 0,0 1 0,0-1 0,0 1 0,0-1 1,0 0-1,1 0 0,-1 0 0,7 2 0,-6-4-294,1 1-1,-1-1 1,0 0 0,1 0-1,-1 0 1,1 0-1,-1-1 1,0 0 0,0 0-1,1 0 1,-1 0-1,0-1 1,0 0 0,0 1-1,0-2 1,0 1 0,5-4-1,16-14-3799</inkml:trace>
</inkml:ink>
</file>

<file path=ppt/ink/ink20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4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 15488,'-61'7'7679,"70"18"-8959,-4-22 11776,4 1-10496,-3-1 128,2 6 0,1-2 0,6-7-1408,-7 0 128</inkml:trace>
</inkml:ink>
</file>

<file path=ppt/ink/ink20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5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60 702 7680,'-1'-15'1931,"2"-27"1445,7 19 3732,-7 22-6425,-1 1 682,5 14 235,-7 15-502,-1-1-1,-2 0 0,-1-1 1,-15 45-1,-10 47 100,29-105-1054,0 0-1,1 0 0,0 0 0,1 0 1,1 1-1,3 21 0,-3-33-134,-1 0 0,1 0-1,-1 0 1,1 0 0,0 0 0,0 0 0,0 0-1,0 0 1,1 0 0,-1 0 0,1 0 0,0-1-1,0 1 1,0-1 0,0 1 0,0-1 0,0 0-1,1 1 1,-1-2 0,1 1 0,0 0 0,-1 0-1,1-1 1,0 1 0,0-1 0,0 0 0,0 0-1,0 0 1,0 0 0,0-1 0,0 1 0,1-1-1,-1 0 1,0 1 0,0-2 0,5 1-1,9-4-10,0 1 0,-1-2-1,0 0 1,0-1-1,24-13 1,-20 9-52,7-4 53,-1-1 0,0-1-1,-2-1 1,0-2 0,0 0-1,-2-2 1,-1 0-1,25-33 1,-27 21 8,-13 18 38,-6 15-42,0 0-1,0 0 1,0 0 0,0 0 0,-1 1 0,1-1 0,0 0 0,0 0 0,0 0 0,0 0-1,0 0 1,0 0 0,0 0 0,0 0 0,0 0 0,0 0 0,0 0 0,-1 0-1,1 0 1,0 0 0,0 0 0,0 0 0,0 0 0,0 1 0,0-1 0,0 0 0,0 0-1,0 0 1,-1 0 0,1 0 0,0-1 0,0 1 0,0 0 0,0 0 0,0 0-1,0 0 1,0 0 0,0 0 0,0 0 0,-1 0 0,1 0 0,0 0 0,0 0-1,0 0 1,0 0 0,0 0 0,0 0 0,0 0 0,0 0 0,0-1 0,0 1 0,0 0-1,-3 2 5,1 1 0,1-1 0,-1 0 1,0 1-1,1 0 0,-1-1 0,1 1 0,0 0 0,-1 0 0,1-1 0,1 1 0,-1 0 0,0 0 0,1 0 0,0 0 0,-1 0 0,1 0 0,0 0 0,1 0 0,-1 0 0,0 0 0,1 0 0,0 0 0,0 0 1,0 0-1,0 0 0,0 0 0,0-1 0,1 1 0,-1 0 0,4 3 0,0 2-4,1 0 0,1 0 0,0-1 1,0 0-1,0 0 0,1 0 0,0-1 0,12 7 1,2-3-19,0-1 1,1-1 0,0-1 0,1-2 0,-1 0-1,43 3 1,-36-5 27,1-1 0,-1-2 1,1-1-1,-1-1 0,0-2 0,49-11 0,-46 7-13,0 0-1,58-25 0,-77 27 5,1-1 0,-1-1 0,-1 0 0,1-1 0,-1-1 0,-1 0 0,0-1 0,19-21 0,-22 21-1,0 0 0,-1-1 0,-1 0 0,0 0 0,0-1 0,-1 0 1,-1 0-1,0 0 0,4-19 0,-7 7 0,-2 0 0,0-1 0,-2 1 0,-1 0 0,0 0 0,-2 1 0,-1-1 0,-1 1-1,-1 0 1,-17-35 0,12 34 32,-1-1-1,-1 2 1,-1 0-1,-1 1 1,-1 0-1,-29-27 1,23 27-7,-1 1 0,0 1 0,-2 1 0,0 2 0,-1 0 0,-1 2 0,0 1-1,-1 2 1,-56-18 0,43 20-120,0 1 0,-1 3-1,0 1 1,0 2 0,0 2-1,-71 7 1,102-4-108,1 0 0,-1 1-1,-17 6 1,27-7 54,0 0 0,0 0-1,0 0 1,1 0 0,-1 1 0,0 0-1,0-1 1,1 1 0,-1 0-1,1 0 1,0 1 0,-1-1 0,1 0-1,0 1 1,0-1 0,1 1-1,-4 5 1,5-7-52,-1 1 0,1-1 0,-1 1 0,1-1 0,0 1 0,0-1 0,0 1 0,0-1 0,0 0 0,0 1 0,0-1 0,0 1 0,0-1 0,1 1 0,-1-1 0,1 1 0,-1-1 0,1 0 0,-1 1 0,1-1 0,0 0 0,1 2 0,1 3-706,8 17-2957</inkml:trace>
</inkml:ink>
</file>

<file path=ppt/ink/ink20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6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 10368,'18'-3'5120,"16"3"-3841,-25 0 7169,19-4-8064,-5 1 128,29-1 0,-13-1 128,12-6-896,-13 2 0,-1 2 0,-8 4 0,-6-10-1280,-4 6 0,-15 14-1920,1-3 129</inkml:trace>
</inkml:ink>
</file>

<file path=ppt/ink/ink20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6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0 122 13056,'11'0'6527,"17"0"-7679,-19 0 11520,34-11-10112,-11 2 128,30-10-256,-16 4 128,6-4-1408,-9 3 0,-11 0-2432,-8 0 0</inkml:trace>
</inkml:ink>
</file>

<file path=ppt/ink/ink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5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46 2688,'-16'-39'2244,"16"32"-162,12 28-563,2 12-1115,-1 0 0,-2 1-1,7 44 1,-8-37 72,136 680 4304,-29-120-1390,-89-477-2345,-29-133-1931,1 0-1,0 0 0,1 0 1,0 0-1,0 1 0,4-18 1,-1 11-182,4-21-1385</inkml:trace>
</inkml:ink>
</file>

<file path=ppt/ink/ink20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7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989 530 8064,'0'-11'3771,"-5"6"6181,6 4-6213,6 2-4562,5-3 1096,-1-1 0,0 0 0,0 0 0,0-1 1,0-1-1,-1 0 0,1 0 0,-1-1 0,17-13 0,-7 4-26,-2 0 1,0-1-1,-1-1 1,-1-1-1,0 0 1,-1-2-1,19-32 0,-29 42-183,0 0 0,0 0-1,-1-1 1,0 0-1,-1 0 1,0 0-1,2-22 1,-5 26-24,0 0 0,0-1 0,-1 1 1,1 0-1,-2 0 0,1 0 0,-1 0 0,0 1 1,0-1-1,-1 0 0,0 1 0,0-1 0,-7-9 0,4 10-13,1-1 1,-2 1-1,1 0 0,-1 1 0,1-1 0,-1 1 0,-1 1 0,1-1 0,-1 1 0,0 1 0,0 0 0,0 0 0,0 0 0,0 1 0,-1 0 0,1 0 0,-1 1 0,1 0 1,-14 1-1,15 0-25,0 0 0,0 1 0,1-1 0,-1 1 0,0 1 0,1-1 0,-1 1 0,1 0 0,-1 1 0,1 0 0,0 0 1,0 0-1,0 0 0,0 1 0,1 0 0,0 1 0,0-1 0,0 1 0,0 0 0,0 0 0,1 0 0,0 1 0,0-1 1,1 1-1,-1 0 0,-2 8 0,-1 7-8,2-1 1,0 1-1,1 0 1,1 0-1,1 0 0,1 0 1,1 0-1,1 0 1,5 35-1,8 16 56,35 105 0,1 8-52,-36-116-13,-3 0 0,-3 1 0,-3 0 0,-3 1-1,-10 99 1,4-137 64,-1 1 1,-2-1-1,-1-1 0,-2 0 0,-1 0 0,-1 0 0,-2-2 1,-1 0-1,-1 0 0,-2-2 0,0 0 0,-2-1 1,-33 34-1,32-42 30,-1-1 0,0 0 0,-2-2 1,0-1-1,-1-1 0,-46 19 0,63-30-63,0-1 0,0 0 0,0 0-1,0-1 1,-1 0 0,1 0 0,0-1-1,0 0 1,-1-1 0,1 0 0,0 0 0,0-1-1,0 0 1,0 0 0,-15-7 0,15 6-13,-10-3 9,0-2 0,0 0 0,1-1 0,1 0 0,-1-2 0,2 0 0,-1 0 0,-14-16-1,21 19-11,-24-21 15,0-2 0,3-1 1,0-2-1,2-1 0,2-1 0,-30-54 1,37 59-8,1-2 0,2 0 0,-17-51 0,29 75-14,1 0 0,1-1-1,0 1 1,0-1 0,0 0 0,1 1 0,1-1-1,0 0 1,0 0 0,1 1 0,0-1 0,1 0 0,0 1-1,0-1 1,1 1 0,0 0 0,1 0 0,5-10-1,-5 13 5,1 1-1,0 0 0,0 0 1,0 1-1,0-1 1,1 1-1,0 0 0,0 0 1,0 1-1,0 0 0,0 0 1,1 0-1,0 1 0,-1 0 1,1 0-1,9 0 1,15-3-551,-1 2 0,44 2 0,-68 1 379,66 2-3346,-6 2-576</inkml:trace>
</inkml:ink>
</file>

<file path=ppt/ink/ink20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7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1 388 9984,'5'-1'10949,"6"1"-6556,48-5-3224,-7-2-678,0-2-1,0-2 1,-1-3 0,-1-2-1,57-26 1,-99 39-366,0-2-1,-1 1 1,1-1 0,-1 0-1,-1-1 1,1 0 0,9-11-1,-13 15-93,-2-1-1,1 1 0,0-1 0,-1 0 0,1 0 0,-1 0 0,0 0 0,0 0 0,0 0 0,0 0 0,0 0 0,-1 0 0,1-1 1,-1 1-1,0 0 0,0 0 0,0 0 0,-1-1 0,1 1 0,-1 0 0,0 0 0,1 0 0,-2 0 0,-1-5 0,-1 0-15,-1 0 0,0 1 0,0 0 0,-1 0 0,0 0 0,0 1 0,-1 0 0,1 0 0,-1 1 0,0 0 0,-1 0 0,-8-4 0,-7-3 27,-1 1 0,-46-15-1,64 24-28,-49-11 124,52 12-125,0 1 0,-1-1 0,1 1 0,0 0 0,0 0 0,0 0 0,0 1 0,0-1 0,0 1 0,0 0 0,0 0 0,0 0 0,0 0 0,0 0 0,-4 3 0,3 0-4,0 0 1,0 0 0,0 0 0,1 1-1,-1 0 1,1 0 0,0 0-1,1 0 1,-1 0 0,1 0 0,-3 10-1,-11 60 58,14-50-22,1-1-1,0 0 1,2 1-1,1-1 0,1 1 1,1-1-1,1 0 0,2-1 1,0 1-1,1-1 1,14 28-1,-14-36-39,0-2-1,0 1 1,2-1-1,-1 0 1,2 0-1,0-1 1,22 18-1,-25-23-45,1-1 0,0 0 0,1 0-1,0-1 1,-1-1 0,1 1 0,1-2-1,-1 1 1,1-1 0,-1-1 0,1 0 0,13 0-1,-16-1-157,0-2 0,1 1-1,-1-1 1,0-1 0,0 1-1,0-2 1,0 1 0,0-1-1,-1 0 1,1 0 0,-1-1-1,12-7 1,-6 1-646,0 1 0,-1-2 0,0 0 0,-1 0 1,12-15-1,21-31-3144</inkml:trace>
</inkml:ink>
</file>

<file path=ppt/ink/ink20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8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6 8576,'-1'0'119,"1"0"-1,0 0 1,0 1 0,0-1 0,-1 0 0,1 0 0,0 0-1,0 0 1,0 0 0,-1 0 0,1 0 0,0 0-1,0 0 1,0 0 0,-1 0 0,1 0 0,0 0 0,0 0-1,0 0 1,-1 0 0,1 0 0,0 0 0,0 0 0,0 0-1,-1-1 1,1 1 0,0 0 0,0 0 0,0 0-1,0 0 1,-1 0 0,1 0 0,0-1 0,0 1 0,0 0-1,0 0 1,0 0 0,0 0 0,-1-1 0,1 1 0,0 0-1,0 0 1,0 0 0,0-1 0,0 1 0,0 0-1,0 0 1,0 0 0,0-1 0,0 1 0,0 0 0,0 0-1,0-1 1,0 1 0,0 0 0,0 0 0,0 0 0,0-1-1,-2 10 8679,-2 0-8397,1 1 0,-1 0 0,2 0 0,-1 0 0,1 0 0,1 0 0,0 0-1,0 17 1,2-6 66,0 1-1,1-1 1,5 24-1,-3-31-310,0 0-1,0 0 0,1 0 0,1 0 0,8 14 0,-12-25-294,0 0 0,0 0 0,1 0 0,-1 0 0,1 0 0,0-1 0,-1 1 0,1-1 0,0 1-1,1-1 1,2 2 0,-4-3-205,1 0 0,-1-1 0,0 1 0,0-1 0,0 1 0,1-1 0,-1 0-1,0 0 1,1 0 0,-1 0 0,0 0 0,0 0 0,1-1 0,-1 1 0,0-1-1,0 0 1,1 1 0,-1-1 0,4-2 0,14-10-3388,-1 1 0</inkml:trace>
</inkml:ink>
</file>

<file path=ppt/ink/ink20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8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20 13184,'-13'12'6527,"31"-8"-9343,-18-4 12672,0 0-9856,0 0 0,0-9-1152,0 2 128,0-5-1024,0 4 128,0 12-1408,0 0 129</inkml:trace>
</inkml:ink>
</file>

<file path=ppt/ink/ink20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39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98 348 8192,'-2'-7'617,"2"-3"6092,1 8 93,0 13-2861,-7 68-3146,3-46 44,1 52-1,3-76-772,-1 1 0,2-1 0,-1 0 0,1 0 1,1 0-1,-1-1 0,2 1 0,-1-1 0,1 1 0,7 10 0,-7-14-36,-1-1-1,1 0 1,0 0-1,0 0 1,1-1-1,-1 1 1,1-1-1,-1 0 1,1 0-1,0-1 0,0 0 1,9 3-1,3 0-35,0 0-1,29 2 0,-39-6 8,1-1 0,0-1-1,0 1 1,0-1 0,0-1 0,0 0 0,-1 0-1,1 0 1,-1-1 0,1 0 0,9-6-1,9-5 71,36-28-1,-61 42-71,8-8 22,0 1-1,0-2 0,-1 1 0,0-1 0,-1 0 1,0-1-1,0 0 0,-1 0 0,-1 0 1,1-1-1,-2 1 0,1-1 0,-2-1 0,1 1 1,-1 0-1,-1-1 0,0 0 0,0-17 0,-2 13 13,0-1 0,-2 1 0,1-1 0,-2 1 0,-1 0 0,0 0 0,0 0 0,-2 0-1,0 1 1,-1 0 0,0 0 0,-1 0 0,-1 1 0,-1 1 0,1-1 0,-2 2-1,-22-22 1,20 21-2,-2 0 0,0 2 0,0 0 0,-1 0 0,0 1 0,-1 1 0,0 1 0,-1 1 0,1 0 0,-2 1 0,1 1 0,0 0 0,-1 2 0,0 0 0,-24 0 0,32 2-25,-1 2 0,1-1 0,0 2 0,0-1 0,0 2 0,0-1 0,0 1 0,-10 5 0,19-7-3,0 0 0,-1 1 0,1-1 1,0 1-1,0-1 0,0 1 0,0 0 0,0-1 1,1 1-1,-1 0 0,0 0 0,1 1 1,-1-1-1,1 0 0,0 0 0,-2 5 0,3-4 1,-1 1 0,1-1 0,0 1 0,-1 0 0,2-1 0,-1 1 0,0 0 0,1-1 0,-1 1 0,1-1-1,0 1 1,1-1 0,-1 1 0,0-1 0,3 4 0,2 3 31,0-1 0,0 0 0,1 0-1,0 0 1,1-1 0,0-1 0,0 1 0,0-1-1,1 0 1,0-1 0,1 0 0,-1-1 0,1 0 0,0 0-1,15 4 1,20 6 112,0-3 0,64 10 0,-43-10-100,-24-3 8,51 4 0,-78-12-71,0-1 1,0-1-1,0 0 0,0 0 1,0-1-1,24-8 0,-6 1-32,-26 7 25,1 1 1,-1-1 0,1 0 0,-1-1-1,0 0 1,1 0 0,-2 0-1,1-1 1,0 0 0,-1 0-1,1-1 1,-1 0 0,-1 0 0,1 0-1,8-11 1,-14 16-23,0 0 0,0 0 0,0 0-1,0 0 1,0 0 0,0 0 0,1-1 0,-1 1 0,0 0-1,0 0 1,0 0 0,0 0 0,0 0 0,0 0 0,0-1-1,0 1 1,0 0 0,0 0 0,0 0 0,0 0 0,0 0 0,0-1-1,0 1 1,0 0 0,0 0 0,0 0 0,0 0 0,0 0-1,0-1 1,0 1 0,0 0 0,0 0 0,0 0 0,0 0-1,0 0 1,0-1 0,0 1 0,0 0 0,0 0 0,0 0 0,0 0-1,-1 0 1,1 0 0,0 0 0,0-1 0,0 1 0,0 0-1,0 0 1,0 0 0,0 0 0,-1 0 0,1 0 0,0 0-1,0 0 1,0 0 0,0 0 0,-1 0 0,-12 2-2973,-14 10-1201,3 3 123</inkml:trace>
</inkml:ink>
</file>

<file path=ppt/ink/ink20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1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518 472 10112,'-2'1'434,"0"-1"1,0 1-1,0 0 1,0-1-1,1 1 1,-1 0-1,0 0 1,1 0-1,-1 1 1,1-1 0,-1 0-1,1 1 1,0-1-1,0 0 1,-1 1-1,1 0 1,0-1-1,0 1 1,0 0-1,1-1 1,-1 1-1,0 0 1,1 0-1,-1 0 1,1 0 0,-1 0-1,1-1 1,0 4-1,0-3-346,0-1 0,0 1 0,0 0 0,1-1 0,-1 1 0,1-1 0,-1 1 0,1-1 0,-1 1 0,1-1 0,0 1 0,0-1 1,0 0-1,0 1 0,0-1 0,0 0 0,0 0 0,0 0 0,0 0 0,0 0 0,1 0 0,-1 0 0,0 0 0,1 0 0,1 0 0,6 2-4,-1-1 1,1 0-1,-1-1 1,1 0-1,-1 0 0,1-1 1,0 0-1,-1-1 1,1 0-1,-1 0 0,1-1 1,-1 1-1,0-2 1,1 0-1,-1 0 0,0 0 1,11-7-1,4-3 143,-1 0 0,0-1 0,-1 0-1,0-2 1,19-20 0,-28 24-136,0-1 1,-2 0-1,0-1 1,11-17-1,-17 23-31,0 0-1,0 0 0,0 0 0,-1 0 1,-1 0-1,1-1 0,-1 1 0,-1-1 1,0 1-1,1-17 0,-4 11-31,-1 0-1,0 1 1,0 0 0,-2-1-1,1 2 1,-2-1-1,0 0 1,0 1 0,-1 0-1,0 1 1,-1-1-1,-1 1 1,0 1 0,0 0-1,-1 0 1,-11-8-1,18 15-11,-1 0-1,1 1 0,0 0 0,-1 0 0,0 0 0,1 1 0,-1-1 0,0 1 0,0 0 0,0 0 0,0 0 1,0 0-1,0 1 0,0-1 0,0 1 0,0 0 0,0 0 0,0 1 0,0-1 0,0 1 0,0 0 0,0 0 0,0 0 1,0 1-1,1 0 0,-1-1 0,0 1 0,1 0 0,-1 1 0,1-1 0,0 0 0,0 1 0,0 0 0,0 0 1,0 0-1,1 0 0,-1 0 0,1 1 0,0-1 0,-3 6 0,-2 6 50,1 0 1,0 0-1,1 1 0,1 0 0,0 0 0,1 0 1,-2 30-1,5 120-83,1-137 47,16 241 35,1 44-21,-18-236-35,1 13 60,-15 135 0,10-198-55,-1-1 1,-1 1-1,-2-1 0,-1 0 1,-1-1-1,-1 0 0,-1 0 1,-1-1-1,-18 24 0,23-38 6,-1 0 0,0 0-1,-1-1 1,-1 0-1,1-1 1,-1 0-1,-1-1 1,0 0 0,-17 8-1,20-12 1,1 0 0,-1 0 0,0-1 0,-1-1 0,1 0 0,0 0-1,-1 0 1,0-1 0,1-1 0,-1 0 0,1 0 0,-1-1 0,1 0 0,-17-4 0,16 2-8,-1 0 1,1-1 0,0 0-1,0-1 1,1 0 0,-1-1-1,1 0 1,0 0-1,1-1 1,-14-13 0,8 1 7,0-1 0,2 0 0,1-1 1,0 0-1,1 0 0,-12-42 0,13 31-41,1 1-1,2-1 0,1-1 1,-2-53-1,7 77-48,0 0 0,1 0 0,0 0 1,0 1-1,1-1 0,0 0 0,1 1 0,0 0 0,0-1 1,0 1-1,1 0 0,8-11 0,-8 14-296,0 0 0,1 0-1,-1 1 1,1 0 0,0 0 0,0 0 0,0 1-1,0-1 1,1 1 0,0 0 0,-1 1 0,1 0 0,0 0-1,0 0 1,0 0 0,0 1 0,11-1 0,57-14-7079,-40 5 3607</inkml:trace>
</inkml:ink>
</file>

<file path=ppt/ink/ink20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1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0 164 8576,'5'-7'4224,"19"7"-3712,-16 0 7807,12-3-7295,-2 3 0,10 0 256,-5 0 128,16-9-1792,-12 5 0,16-12 1152,-10 6 128,14-10-640,-14 4 128,-4-12-256,-6 8 128,-9-10-128</inkml:trace>
</inkml:ink>
</file>

<file path=ppt/ink/ink20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2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15616,'0'0'7807,"23"59"-7679,-17-47 7936,22 15-8064,-5 5 0,24-5 0,-14-4 128,5-7-384,-10 0 128,4-13-512,-4 1 128,6-8-1408,-11 1 128,0-4-2176,-3-2 128</inkml:trace>
</inkml:ink>
</file>

<file path=ppt/ink/ink20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2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62 495 10496,'-4'4'9138,"2"8"-3681,5 27-2167,10 37-3256,4 4 1408,-11-47-922,2 1-1,17 47 1,-21-72-465,1 1-1,-1-1 1,2 1 0,-1-1-1,1-1 1,0 1 0,1-1 0,0 0-1,1-1 1,-1 0 0,1 0-1,12 7 1,-16-11-49,1-1-1,0 0 1,1 0-1,-1-1 1,0 0 0,0 0-1,1 0 1,-1 0-1,1-1 1,-1 0 0,1 0-1,-1 0 1,0-1-1,1 0 1,-1 0 0,9-3-1,9-3 6,-1-1 0,28-14 0,-48 21-11,14-7 3,0-1 1,-1-1-1,0-1 0,-1 0 1,-1 0-1,1-2 0,19-23 1,-14 12-6,0-2 1,-2 0 0,18-37-1,-27 47-26,0 0-1,-1 0 1,-1-1 0,-1 0-1,0-1 1,-1 1-1,-1-1 1,-1 0-1,-1 0 1,0 0-1,-1 0 1,-1 0 0,0 1-1,-5-22 1,-2 14-27,-2 0 1,0 0 0,-1 1-1,-1 0 1,-2 1 0,0 1 0,-1 0-1,-2 1 1,0 0 0,-26-23-1,28 29 24,-1 2-1,0 0 1,-1 0 0,0 2-1,-1 0 1,-1 1-1,1 1 1,-1 0-1,-32-8 1,38 14 17,0 0 0,0 1 1,-1 0-1,1 1 0,0 0 1,-1 2-1,1-1 0,-1 2 1,1-1-1,0 2 0,-1 0 1,1 0-1,1 2 0,-1-1 1,-18 11-1,25-12 19,1 1 0,0-1 0,0 2 0,0-1 0,0 0 0,0 1 0,1 0 0,0 0 1,0 0-1,0 1 0,1-1 0,0 1 0,0 0 0,0 0 0,1 0 0,0 0 0,0 0 0,-2 12 0,3-8 7,-1 0 1,2-1-1,0 1 0,0 0 1,1 0-1,0-1 0,0 1 1,1-1-1,0 1 0,1-1 0,0 0 1,9 17-1,-3-10 25,0 0-1,1-1 1,1 0-1,0-1 1,1 0-1,0-1 1,1-1 0,1 0-1,0 0 1,1-1-1,0-1 1,0-1-1,27 13 1,-16-14 26,0 0 0,1-1 0,0-2 0,0-1 0,0-1 0,51-2 0,-62-1-383,1-1 1,0-1 0,-1 0-1,0-1 1,0-1-1,0-1 1,0 0-1,0-1 1,-1 0-1,0-2 1,-1 0 0,25-17-1,-9 0-2368</inkml:trace>
</inkml:ink>
</file>

<file path=ppt/ink/ink20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3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6 319 5120,'0'0'151,"0"0"1,-1 0-1,1 0 0,0 0 1,0-1-1,0 1 0,-1 0 1,1 0-1,0 0 0,0 0 1,-1 0-1,1 0 1,0 0-1,0 0 0,0 0 1,-1 0-1,1-1 0,0 1 1,0 0-1,0 0 0,0 0 1,0 0-1,-1-1 0,1 1 1,0 0-1,0 0 1,0 0-1,0-1 0,0 1 1,0 0-1,0 0 0,-1 0 1,1-1-1,0 1 0,0 0 1,0 0-1,0-1 0,0 1 1,0 0-1,0 0 1,0-1-1,0 1 0,1 0 1,-1 0-1,0 0 0,0-1 1,0 1-1,0 0 0,0 0 1,0 0-1,0-1 0,0 1 1,1 0-1,-1 0 1,0 0-1,0-1 0,0 1 1,0 0-1,1 0 0,-1 0 1,0 0-1,1-1 0,18-22 1888,-16 19-1837,1 1-1,-1-1 1,0 0-1,0 0 1,0 0-1,0-1 0,-1 1 1,0-1-1,3-7 1,-5-13 521,-1 16-576,1 0 0,0-1 0,1 1 0,0 0 0,0-1 0,1 1-1,3-9 1,-2 12-52,0 0-1,1 1 0,-1-1 0,1 1 1,0 0-1,1 1 0,-1-1 0,1 0 0,0 1 1,0 0-1,9-5 0,1-2-73,0 0-85,0 1 0,1 1 0,19-9 0,-27 17 84,1-1 0,-1 1-1,1 1 1,0-1 0,-1 2-1,1-1 1,-1 1 0,1 0 0,-1 1-1,1 0 1,-1 0 0,11 6-1,-14-5-19,0 1 0,-1-1 0,1 1 0,-1 1 0,0-1 0,3 6 0,-5-8-334,-1 0 0,0 0-1,0 0 1,0 0 0,0 0 0,-1 0 0,1 0 0,0 0-1,-1 0 1,1 0 0,-1 3 0,0-4-2290,0-1-85</inkml:trace>
</inkml:ink>
</file>

<file path=ppt/ink/ink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6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10 291 2560,'-1'0'70,"1"0"0,-1 0 0,1-1 0,-1 1 0,1 0 0,-1-1-1,1 1 1,-1-1 0,1 1 0,-1-1 0,1 1 0,0-1 0,-1 1 0,1-1 0,-1 1 0,1-1 0,0 0 0,0 1 0,-1-1 0,1 1 0,0-1-1,0 0 1,0 1 0,0-1 0,0 0 0,0 1 0,0-1 0,0 0 0,0 1 0,0-1 0,0 0 0,0 1 0,0-1 0,1 1 0,-1-1 0,0 0-1,0 1 1,1-1 0,-1 1 0,0-1 0,1 1 0,-1-1 0,1 1 0,-1-1 0,1 1 0,-1-1 0,1 1 0,-1-1 0,1 1 0,0-1 0,33-30 2269,-24 23-2037,10-8-22,1 2 0,1 1 0,-1 0 0,29-11 0,3-2 325,-12 3-133,5-2 497,96-40 1,-140 64-926,0 0 0,0 1 0,0-1 0,0 0 1,0 1-1,0-1 0,0 1 0,1 0 1,-1 0-1,0 0 0,0 0 0,0 0 0,0 0 1,0 0-1,0 1 0,0-1 0,0 1 0,0 0 1,0-1-1,3 2 0,-4 0-4,0-1-1,0 1 1,1-1 0,-1 0-1,0 1 1,0 0 0,0-1 0,-1 1-1,1 0 1,0-1 0,-1 1-1,1 0 1,-1 0 0,1 0-1,-1-1 1,0 1 0,0 0-1,0 3 1,-1 10 143,0 0 0,-2 0-1,0 0 1,-7 22 0,5-20-91,0 5 4,1-1 0,1 0 1,0 1-1,2-1 1,0 1-1,2 0 1,4 28-1,-4-42-66,1 0-1,0-1 0,1 1 1,-1 0-1,1-1 0,1 0 1,-1 0-1,1 0 1,1 0-1,5 7 0,-6-10-9,0 0-1,1 0 1,-1 0 0,1-1-1,-1 0 1,1 0-1,0 0 1,0 0-1,1-1 1,-1 0 0,0 0-1,1 0 1,-1-1-1,1 0 1,10 1-1,-2-1 34,1-2-1,-1 0 0,0-1 1,0 0-1,0-1 0,-1 0 1,1-2-1,18-7 0,-4 0 97,-1-1 0,49-32 0,-53 28-56,0 0-1,-1-2 1,-2 0 0,28-33 0,-41 44-84,0-1 0,0 0-1,-1 0 1,-1 0 0,1-1 0,-2 0 0,1 0 0,-1 0 0,-1 0 0,0-1 0,0 1-1,-1-1 1,-1 0 0,1-17 0,-2 26-13,0 0-1,0 0 1,0 0-1,0 0 1,-1 0 0,1 0-1,0 0 1,-1 0-1,0 1 1,1-1-1,-1 0 1,0 0 0,0 1-1,0-1 1,-3-3-1,4 5-3,-1 0 0,0-1-1,1 1 1,-1-1 0,0 1-1,0 0 1,1 0 0,-1 0-1,0-1 1,0 1 0,1 0 0,-1 0-1,0 0 1,0 0 0,1 0-1,-1 0 1,0 0 0,0 0-1,0 1 1,1-1 0,-1 0-1,0 0 1,1 1 0,-1-1-1,0 0 1,-1 1 0,-1 2-21,0-1 0,0 1 1,0-1-1,0 1 0,1 0 1,-1 0-1,1 0 0,0 1 1,0-1-1,0 1 0,0-1 1,0 1-1,1-1 0,-3 8 1,1 6 71,0-1 1,1 1-1,1 0 1,0-1-1,1 1 1,1 0-1,1-1 1,0 1-1,1-1 1,1 1-1,1-1 1,0 0-1,1-1 1,0 1-1,1-1 1,1 0-1,1-1 1,0 0-1,0 0 0,2-1 1,0 0-1,0-1 1,1 0-1,0-1 1,25 17-1,-28-22-77,35 21-1754,-42-25 1408,1-1-1,0 0 1,0 0 0,0 0 0,0 0-1,0 0 1,0-1 0,0 1-1,1-1 1,-1 0 0,0 0 0,0 0-1,5-1 1,10-6-1945</inkml:trace>
</inkml:ink>
</file>

<file path=ppt/ink/ink20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4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 8576,'-9'-4'4224,"3"8"-2048,6-4 4223,-5 3-5503,5 1 128,0 28 256,0-12 0,5 19-1792,-5-13 0,9 22 1152,2-12 128,7 10-1152,-4-10 128,9-20-1152,-3-6 0,3-24-1920,-4 2 129</inkml:trace>
</inkml:ink>
</file>

<file path=ppt/ink/ink20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4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12288,'-11'19'6143,"25"1"-12542,-8-17 10623,-3 1-8192,2 1 0</inkml:trace>
</inkml:ink>
</file>

<file path=ppt/ink/ink20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5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69 261 10368,'-1'5'1067,"1"0"0,0 1 0,0-1 0,1 0 0,-1 0 0,1 0 0,0 0 1,1-1-1,2 8 0,5 12 2166,-7-19-2784,-3-9-1021,-7-21 917,-22-48 0,-8-21 121,36 85-377,-1 0 1,1 1 0,1-1-1,0 0 1,0 0-1,0 0 1,1 0 0,2-15-1,-1 21-49,-1 1 0,1-1 1,0 0-1,0 1 0,0-1 0,0 1 0,0-1 0,1 1 0,-1 0 0,1-1 0,-1 1 0,1 0 1,0 0-1,0 0 0,0 0 0,0 1 0,0-1 0,1 0 0,-1 1 0,0-1 0,1 1 0,-1 0 1,1 0-1,-1 0 0,1 0 0,0 0 0,-1 1 0,6-1 0,4 0 59,0 0 0,1 1 0,-1 0-1,22 4 1,-25-3-71,6 2 25,1 0-1,-1 0 0,0 2 0,0 0 0,0 0 0,0 2 0,-1 0 0,0 0 0,0 1 0,-1 1 1,0 0-1,16 16 0,-23-19-29,-1-1 0,1 2 1,-1-1-1,0 1 0,0-1 0,-1 1 1,1 1-1,-2-1 0,1 0 0,-1 1 1,0 0-1,-1 0 0,0 0 0,0 0 1,0 0-1,-1 0 0,-1 1 0,1-1 1,-1 0-1,-1 0 0,0 1 0,0-1 1,0 0-1,-5 15 0,-6 6-3068,9-26 438,8-21 345,-1 0-1344</inkml:trace>
</inkml:ink>
</file>

<file path=ppt/ink/ink20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5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42 8832,'-8'-11'6284,"8"10"-5900,-1 0 1,1 0-1,-1-1 1,1 1-1,-1 0 1,0 0 0,0 0-1,0 0 1,1 0-1,-1 0 1,0 0-1,0 0 1,0 0 0,-1 0-1,-1 0 1,-14-3-21,-1 0 0,1 2 1,-1 0-1,0 1 0,0 1 0,0 0 1,0 2-1,1 0 0,-1 1 1,0 1-1,1 0 0,-28 12 1,37-14-264,0 1 0,0 1 0,0 0 0,1 0 0,-1 0 0,1 1 0,0 0 0,0 1 0,1-1 0,0 1 0,0 0 0,0 1 0,0 0 0,1 0 0,1 0 0,-1 0 0,1 1 0,-4 8 0,7-12-74,-1 0 0,1 0 0,1 0 0,-1 0-1,0 1 1,1-1 0,0 0 0,0 0 0,0 0-1,1 0 1,-1 0 0,1 0 0,0 1 0,0-1-1,1-1 1,-1 1 0,1 0 0,-1 0 0,4 4-1,5 8 25,0-1-1,1-1 0,14 15 0,-16-19-40,0-1 4,0-1 1,0-1-1,1 1 0,0-2 0,0 1 0,1-2 0,0 1 1,0-1-1,0-1 0,0 0 0,1 0 0,0-2 1,0 1-1,-1-1 0,1-1 0,25 0 0,-8-1 43,0-2 0,0 0 0,-1-3 0,1 0 0,-1-1 0,29-12 0,-43 13-70,-1-2 0,0 0 0,0 0 0,-1-1 0,23-19 0,-31 24-37,-4 2 46,0 1 0,0 0 0,1-1 0,-1 1 0,0 0 0,0 0 0,1 0-1,-1-1 1,0 1 0,1 0 0,-1 0 0,0 0 0,1 0 0,-1 0 0,0-1 0,1 1 0,-1 0 0,1 0 0,-1 0 0,0 0-1,1 0 1,-1 0 0,0 0 0,1 0 0,-1 0 0,1 1 0,-1-1 0,0 0 0,1 0 0,-1 0 0,0 0 0,1 0 0,-1 1-1,0-1 1,1 0 0,-1 0 0,0 1 0,0-1 0,1 0 0,7 17-65,-3-4 66,1-4 58,-1 0 0,1-1 0,0 0 0,1 0 1,0 0-1,0-1 0,1 0 0,0 0 0,0-1 0,0 0 0,1 0 0,0-1 0,0 0 0,0-1 0,1 0 0,-1-1 0,1 1 0,17 2 0,-6-3 56,0-1 0,0 0 1,0-2-1,0 0 1,0-2-1,0 0 1,-1-1-1,32-10 0,-28 6-25,1-1-1,29-15 0,-50 21-78,1 0-1,-1-1 0,0 0 0,1 1 1,-1-1-1,-1-1 0,1 1 1,0-1-1,-1 1 0,0-1 0,0 0 1,0 0-1,0 0 0,-1-1 0,1 1 1,1-7-1,-3 10-6,1-5-2,0 1 0,0-1 0,-1 1 1,1-1-1,-1 1 0,-1-1 0,1 0 0,-1 1 0,0-1 0,0 0 1,-1 0-1,0 1 0,0-1 0,0 1 0,0-1 0,-1 1 0,0-1 0,0 1 1,-6-10-1,-3-3-16,0 0 1,-1 1 0,-27-29-1,32 38 17,-1 0-1,0 1 0,0 1 1,-1-1-1,0 1 0,0 1 1,-1-1-1,1 2 0,-1-1 1,0 1-1,0 1 0,-1 0 0,1 0 1,-11-1-1,2 2-13,0 1 1,0 0-1,0 2 0,0 0 1,0 1-1,-31 7 0,37-6-52,0 1-1,1 0 1,-1 1-1,1 0 0,0 1 1,0 1-1,1 0 1,0 0-1,0 1 0,1 0 1,-19 19-1,25-21-185,-1 0 0,0 0 0,1 0-1,0 1 1,1 0 0,-1-1 0,1 1 0,1 1 0,-3 7-1,4-8-237,0 0 0,0-1 0,0 1 0,1-1 0,0 1-1,1 0 1,-1-1 0,1 1 0,1-1 0,-1 1 0,4 8-1,9 19-3348</inkml:trace>
</inkml:ink>
</file>

<file path=ppt/ink/ink20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6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169 277 9216,'-2'0'542,"1"-1"1,-1 1 0,1-1 0,-1 1-1,1 0 1,-1 0 0,1-1-1,-1 1 1,1 0 0,-1 0 0,1 1-1,-1-1 1,1 0 0,-1 0-1,1 1 1,-1-1 0,1 1-1,0-1 1,-1 1 0,1 0 0,-3 1-1,0 13 3440,6 11-4181,-1-23 295,0 1 0,0 0 0,1-1 1,-1 0-1,1 1 0,0-1 0,0 0 0,0 0 1,0 0-1,1 0 0,-1 0 0,1 0 0,0-1 1,0 1-1,0-1 0,0 0 0,0 0 0,0 0 0,0 0 1,1 0-1,-1-1 0,1 0 0,-1 1 0,1-1 1,0-1-1,4 2 0,12 1-31,0 0 1,0-1-1,31-2 1,-38 0 40,-6 0-86,1-1 1,-1 0-1,0 0 0,0 0 1,1-1-1,-1-1 0,-1 1 1,1-1-1,0 0 0,-1-1 1,1 1-1,10-9 0,-3 0 42,0 0 0,-1-1 0,21-26 0,-31 35-58,1 0-1,-1-1 1,0 1-1,0-1 1,-1 0-1,1 0 1,-1 0 0,0 0-1,-1-1 1,1 1-1,-1 0 1,0-1-1,0 1 1,-1-1-1,1 1 1,-1-1 0,0 1-1,-1-1 1,1 1-1,-1-1 1,-1 1-1,1-1 1,-1 1-1,1 0 1,-1 0 0,-1 0-1,1 0 1,-1 0-1,0 0 1,0 1-1,0-1 1,-1 1-1,0 0 1,1 0 0,-8-5-1,2-1-32,0 1 0,-1 0 0,0 1 0,0 0 0,0 0 0,-1 1 0,-1 1 1,1 0-1,-1 0 0,0 1 0,0 0 0,-1 1 0,-22-4 0,19 7-41,-1 1 0,1 0 0,0 2 1,-1-1-1,1 2 0,0 0 0,0 1 1,-21 8-1,26-8-125,0 1 1,0 0-1,1 0 1,0 1-1,0 0 0,0 1 1,1 0-1,0 0 1,0 1-1,1 1 1,0-1-1,-12 18 1,19-24 56,-1 1 0,1-1 0,0 1 0,0-1 0,0 1 0,0 0 0,0 0 0,1 0 0,-1-1 1,1 1-1,0 0 0,0 0 0,0 0 0,0 0 0,1 0 0,-1-1 0,1 1 0,-1 0 1,1 0-1,0-1 0,0 1 0,0 0 0,0-1 0,1 1 0,-1-1 0,1 1 0,0-1 0,1 2 1,3 3-566,1 0 0,0-1 0,-1 0 1,2 0-1,-1-1 0,1 0 0,12 7 1,19 4-2626</inkml:trace>
</inkml:ink>
</file>

<file path=ppt/ink/ink20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7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555 0 8704,'4'11'8292,"7"15"-4292,26 68-1935,-27-65-1530,1 0 1,1-1 0,27 42 0,-8-11 137,-11-19-420,-1 2 1,-3 0-1,-1 0 1,-2 2 0,-2 0-1,-2 0 1,-2 1 0,2 62-1,-10-88-160,-1-1 0,0 0 0,-2-1 0,0 1 0,0 0 0,-2-1 0,0 0 0,-1 0 0,-1-1 0,-1 0 0,0 0 0,-1-1-1,-12 15 1,12-20-12,0 1 0,0-2 0,-1 1 0,-1-2 0,0 1-1,0-2 1,0 1 0,-1-2 0,0 0 0,-1 0 0,1-1 0,-1-1-1,0 0 1,0-1 0,0 0 0,-1-2 0,1 1 0,-29-2-1,27-1-26,1 0 0,0-1-1,-1 0 1,1-1-1,0-1 1,0 0-1,1-1 1,-22-11-1,29 13-44,-12-4 19,1-1 0,0-1 0,1-1 0,0 0 0,1-1-1,0-1 1,0-1 0,1 0 0,1-1 0,0 0 0,1-1 0,-12-19 0,13 16-25,2 0 1,0 0-1,1-1 0,1 0 1,1-1-1,1 0 1,0 0-1,2 0 1,0-1-1,-2-41 0,6 53-32,0-1-1,1 1 1,0 0-1,0-1 1,1 1-1,0 0 1,0 0-1,1 0 1,1 1-1,-1-1 0,1 0 1,1 1-1,-1 0 1,2 0-1,-1 1 1,1-1-1,0 1 1,0 1-1,1-1 1,0 1-1,0 0 1,1 0-1,0 1 1,-1 0-1,2 0 0,-1 1 1,15-5-1,1 2-501,1 1 0,1 2 0,-1 0 0,0 2-1,1 0 1,0 2 0,-1 1 0,1 1 0,30 6 0,-42-6-749,0-1 0,0 0 0,0-1 0,21-3 0,4-1-2453</inkml:trace>
</inkml:ink>
</file>

<file path=ppt/ink/ink20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7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2 211 4864,'0'-2'204,"0"1"0,0 0-1,0 0 1,1 0 0,-1 0 0,0 0 0,0 0-1,1 0 1,-1 0 0,1 0 0,-1 0 0,1 0 0,-1 0-1,1 0 1,0 0 0,-1 0 0,1 0 0,0 0 0,0 1-1,0-1 1,0 0 0,0 1 0,1-2 0,12-1 10413,-12 10-8178,0 25-2873,-2 2 2073,-1-1-967,1 0 1,2-1 0,1 1-1,1 0 1,11 35-1,-15-67-660,0 1-1,0-1 1,0 0-1,1 1 1,-1-1-1,1 1 1,-1-1-1,1 0 1,-1 1-1,1-1 1,0 0-1,0 1 0,-1-1 1,1 0-1,0 0 1,0 0-1,2 2 1,2-24-57,-7-45-117,-3 36 88,-2-1 0,-15-45 0,10 39-75,-8-48-1,18 74 149,0-1 0,1 0-1,1 1 1,0-1 0,1 1-1,0-1 1,0 0 0,6-17-1,-6 27 15,0-1 0,0 1 0,0 0-1,0-1 1,0 1 0,1 0 0,-1 0 0,1 0 0,-1 0-1,1 0 1,0 0 0,0 1 0,0-1 0,0 1-1,0-1 1,0 1 0,0 0 0,0-1 0,1 1 0,3-1-1,0 0 25,1 1-1,0-1 0,-1 2 0,1-1 1,0 1-1,0-1 0,12 3 0,0 1 141,-1 0 0,0 1 0,0 1 0,0 1 0,26 13 0,-36-15-131,0 0-1,-1 1 0,1 0 1,-1 0-1,0 1 0,0-1 1,-1 2-1,0-1 0,0 1 1,0 0-1,-1 0 0,0 1 1,0-1-1,-1 1 0,0 0 1,-1 0-1,1 1 0,-2-1 1,1 1-1,-1-1 0,0 1 1,-1 0-1,0 0 0,0 0 1,-1 0-1,0 0 0,-1 0 1,0 0-1,0-1 0,-1 1 1,-3 9-1,1-5-332,0-2-394,1 0 1,0 0-1,1 0 0,-1 17 1,3-27 539,0-1 1,0 0 0,1 1 0,-1-1-1,0 0 1,0 1 0,1-1 0,-1 0 0,0 0-1,0 1 1,1-1 0,-1 0 0,0 0-1,1 0 1,-1 1 0,1-1 0,-1 0 0,0 0-1,1 0 1,-1 0 0,0 0 0,1 0-1,-1 0 1,1 0 0,-1 0 0,0 0 0,1 0-1,-1 0 1,0 0 0,1 0 0,-1 0-1,1 0 1,-1 0 0,2 0-746,8 0-2954</inkml:trace>
</inkml:ink>
</file>

<file path=ppt/ink/ink20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7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11008,'3'4'5503,"17"35"-5630,-15-36 8702,-5 17-8319,0-4 128,4 7 0,1-7 0,0 11-1408,-1 1 128,15-12-2176,-4-5 128</inkml:trace>
</inkml:ink>
</file>

<file path=ppt/ink/ink20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8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13056,'-32'4'6527,"64"-4"-10878,-23 0 10622,5 0-8831,1 0 128,-5 0-2815,-1 0-1</inkml:trace>
</inkml:ink>
</file>

<file path=ppt/ink/ink20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8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60 8704,'1'-10'1899,"4"-20"884,3 11 7638,-7 31-6176,129 844 449,-117-786-4721,-4-1 0,-3 1 1,-4 111-1,1-148 51,-3-33-41,0 0 0,0 1 0,0-1-1,0 1 1,1-1 0,-1 0 0,0 1-1,0-1 1,1 0 0,-1 1 0,0-1-1,1 0 1,-1 1 0,0-1 0,0 0-1,1 0 1,-1 1 0,1-1 0,-1 0-1,0 0 1,1 0 0,-1 1 0,1-1-1,-1 0 1,0 0 0,1 0-1,-1 0 1,1 0 0,-1 0 0,1 0-1,-1 0 1,1 0 0,3-2-189,0 0 1,0 0-1,0 0 0,-1-1 0,1 1 1,-1-1-1,1 0 0,3-4 1,9-8-450,119-83-6068,-95 71 3719,4-5-857</inkml:trace>
</inkml:ink>
</file>

<file path=ppt/ink/ink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7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2944,'-1'8'608,"1"0"0,0 0 1,0-1-1,1 1 0,-1 0 0,2-1 0,-1 1 1,1-1-1,0 1 0,4 8 0,5 22 83,54 181 1317,-46-162-1029,-16-49-834,-1-4-17,0 0 1,-1 0-1,0 1 0,1-1 1,-2 1-1,1-1 0,0 0 1,-1 1-1,0-1 0,0 1 1,-1 6-1,1-11-112,0 0 1,0 0-1,-1 0 1,1 0-1,0 0 1,-1 0-1,1 0 1,0 0-1,0 0 1,-1 0-1,1 0 1,0 0-1,-1 0 0,1 0 1,0 0-1,0 0 1,-1 0-1,1-1 1,0 1-1,0 0 1,-1 0-1,1 0 1,0 0-1,0-1 1,-1 1-1,1 0 1,0 0-1,0 0 1,0-1-1,-1 1 0,1 0 1,0 0-1,0-1 1,0 1-1,0 0 1,0 0-1,0-1 1,-1 1-1,1 0 1,0 0-1,0-1 1,-8-13 144,4 5-137,0-1-1,0-1 0,1 1 1,0 0-1,0-1 1,2 0-1,-1 1 1,1-1-1,1 0 0,0 0 1,0 0-1,1 1 1,1-1-1,0 0 1,0 1-1,1-1 0,0 1 1,1 0-1,0 0 1,6-11-1,-1 8-11,-1 0 0,2 1 0,0 0 1,0 1-1,1 0 0,0 0 0,1 1 0,0 1 0,1 0 0,-1 0 0,2 2 0,-1-1 0,25-8 0,-7 6 84,-1 1 0,2 2 0,-1 1 0,1 1 0,0 2 0,0 1 0,0 2 0,0 1 0,0 1 0,-1 2 0,34 8 0,-52-9-50,-1 2-1,0 0 0,0 1 0,0 0 0,-1 0 0,0 1 0,0 1 0,0 0 0,-1 0 0,0 1 0,-1 0 0,0 1 0,-1 0 0,0 1 0,0-1 0,12 24 1,-7-7 42,-2 0 1,0 0-1,-2 1 1,0 1 0,-2-1-1,5 49 1,-12-76-121,0 1 0,1-1 0,-1 1 0,0 0 0,0-1 0,0 1 0,0 0 0,-1-1 0,1 1 0,0-1 0,-1 1 0,1 0 0,-1-1 0,0 1 0,1-1 0,-1 1-1,0-1 1,0 0 0,0 1 0,0-1 0,0 0 0,0 1 0,0-1 0,0 0 0,-1 0 0,1 0 0,0 0 0,-1 0 0,1 0 0,-1-1 0,1 1 0,-3 0 0,2 0-162,0-1-1,1 0 1,-1 0-1,0 0 1,0-1 0,0 1-1,0 0 1,1-1 0,-1 1-1,0-1 1,1 1 0,-1-1-1,0 0 1,1 0-1,-1 0 1,1 0 0,-1 0-1,1 0 1,-1 0 0,1 0-1,-2-2 1,2 1-62,0 1 0,1-1 0,-1 0 0,0 1 0,0-1 0,1 0 0,-1 1 0,1-1 0,0 0 0,-1 0 0,1 0 0,0 1 0,0-1 0,0 0 0,0 0 0,0 0 0,1-2 0,4-16-2069</inkml:trace>
</inkml:ink>
</file>

<file path=ppt/ink/ink20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9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11392,'32'-12'5631,"48"-8"-5375,-60 17 9600,32-13-9088,-10 9 0,42-2 128,-13 2 0,18 0-1408,-23-2 128,10 9 128,-16 0 128,-8-4-1536,-9 4 0,-10-12-2176,-9 8 128</inkml:trace>
  <inkml:trace contextRef="#ctx0" brushRef="#br0" timeOffset="1">1087 569 13952,'0'43'6911,"5"3"-8319,-1-37 12032,1 26-10624,0-8 128,-1-4-512,1 2 0,13-5-512,-4-6 0,20 2-2944,-11-7 128</inkml:trace>
</inkml:ink>
</file>

<file path=ppt/ink/ink20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0:49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24 16384,'-10'0'8191,"38"4"-11263,-17-4 14336,-17-4-13824,1-3 128,-23-2-5760,5 2 129</inkml:trace>
</inkml:ink>
</file>

<file path=ppt/ink/ink20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0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0 328 7936,'1'0'418,"0"-1"313,-1 0 1,1 0 0,0 0-1,0 0 1,-1 0-1,1 0 1,0 1 0,0-1-1,0 0 1,0 1-1,0-1 1,0 0 0,0 1-1,1 0 1,-1-1-1,0 1 1,0 0 0,2-1-1,7 9 2923,3 15-3707,-6 1 629,-1 1 0,-1 0 0,0 0 0,-2 1 0,-1 47 0,1-12-64,-2-47-411,0 14 135,1 0-1,1 0 1,2 0-1,0 0 0,2-1 1,18 46-1,-24-71-225,0 0-1,0 0 0,0 0 1,0 0-1,0-1 0,0 1 1,1 0-1,-1-1 0,1 1 1,-1-1-1,1 1 0,-1-1 1,1 1-1,0-1 0,0 0 1,0 0-1,0 0 1,0 0-1,0 0 0,0-1 1,0 1-1,0-1 0,0 1 1,0-1-1,4 1 0,-1-2 5,-1 0-1,0 0 0,0 0 1,0-1-1,1 1 0,-1-1 1,-1 0-1,1 0 1,0 0-1,0-1 0,-1 1 1,4-4-1,8-8 19,-1 0 0,0-1 0,-1-1-1,14-22 1,50-97 331,-77 134-360,0 1 0,0-1 0,1 0-1,-1 1 1,0-1 0,0 0 0,1 1 0,-1-1 0,0 1 0,1-1 0,-1 0-1,0 1 1,1-1 0,-1 1 0,1-1 0,-1 1 0,1-1 0,-1 1 0,1 0-1,-1-1 1,1 1 0,0 0 0,-1-1 0,1 1 0,-1 0 0,1 0 0,0-1-1,-1 1 1,1 0 0,0 0 0,-1 0 0,1 0 0,0 0 0,-1 0-1,1 0 1,0 0 0,-1 0 0,1 0 0,0 0 0,-1 1 0,1-1 0,0 0-1,-1 0 1,1 1 0,0-1 0,0 1 0,20 35-11,2 2 9,-7-22 6,1-1 0,1-1 0,0 0 0,1-2 1,0 0-1,1-1 0,0-1 0,40 14 0,5-4 25,109 19 0,-155-36-39,1 0 0,-1-2 0,1 0 0,-1 0-1,1-2 1,-1-1 0,1 0 0,29-8 0,-38 7 3,-1-1 1,0 0-1,-1 0 1,1 0-1,-1-2 1,0 1-1,0-1 1,0 0-1,-1-1 0,0 0 1,0 0-1,-1-1 1,0 0-1,0 0 1,-1 0-1,0-1 1,8-17-1,-7 11 4,-1 1 0,0-2 0,-1 1 0,-1-1 0,0 1 0,-2-1 0,1 0 0,-1-20 0,-8-26 5,-2 0 1,-3 1-1,-26-85 0,33 131 4,-1 0 0,0 1 0,-2-1 0,1 1 0,-2 0 0,0 1 0,0 0-1,-1 0 1,-1 1 0,0 0 0,-13-11 0,15 14-17,-1 2 0,0-1-1,-1 1 1,0 1 0,0-1 0,0 2 0,-1-1-1,0 2 1,0-1 0,0 1 0,0 1 0,-17-3-1,15 3 7,-1 1 0,0 1 1,0 0-1,1 1 0,-1 0 0,0 1 0,0 1 0,1 0 0,-1 1 0,-19 6 0,-3 4-5,1 2 0,-51 29 0,78-39-45,-1 1 1,1 0 0,0 1 0,-9 8 0,13-11-696,11-9-682,22-15-2112,1 2-449</inkml:trace>
</inkml:ink>
</file>

<file path=ppt/ink/ink20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1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33 129 7680,'-4'-12'9413,"7"0"-3633,13-14-1878,28-11-4032,18 3 1404,-59 33-1151,1 0-1,-1 0 0,0-1 1,1 2-1,-1-1 0,0 0 1,1 1-1,-1 0 1,1-1-1,-1 1 0,1 1 1,-1-1-1,1 0 0,-1 1 1,1 0-1,-1 0 0,6 2 1,-3 0-91,0 1 1,0-1 0,-1 1 0,0 0-1,0 1 1,0-1 0,0 1-1,-1 0 1,0 0 0,0 1 0,0-1-1,0 1 1,-1 0 0,0 0-1,0 0 1,-1 0 0,0 0 0,0 1-1,0-1 1,-1 1 0,0-1-1,0 1 1,-1 0 0,1-1-1,-1 1 1,-1 0 0,0-1 0,1 1-1,-5 11 1,1-3 42,-1 0 0,0 0 1,-1-1-1,-1 0 0,0 0 0,-19 25 1,19-30-24,0-1 0,-1-1 0,1 1 0,-2-1 0,1-1 0,-1 1 0,0-1 1,0-1-1,-1 0 0,0 0 0,-12 3 0,9-3 3,0 0 0,0-1 0,-1-1-1,1 0 1,-1-1 0,-20 0 0,26-1-55,11 1 0,24 5 0,39 3 0,-44-8 3,197 12 122,-214-14-238,44 3-3354,-48-3 3314,0 0 0,1 0 0,-1 0 0,0 0 0,0 1 1,1-1-1,-1 0 0,0 1 0,0-1 0,1 1 0,-1-1 0,0 1 0,0 0 0,0-1 1,0 1-1,0 0 0,0 0 0,0 0 0,0 0 0,0 0 0,0 0 0,-1 0 0,1 0 0,0 0 1,-1 0-1,1 0 0,-1 0 0,1 1 0,-1-1 0,1 2 0,-1 0-3943</inkml:trace>
</inkml:ink>
</file>

<file path=ppt/ink/ink20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1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12928,'6'-9'6399,"31"5"-6783,-28 4 9984,14-3-8960,-3 3 128,22 0 128,-10 0 0,11-4-1280,-6 4 0,0-9 384,-3 6 128,-2 6-1408,-7-3 128,-11 0-2816,-5 0 0</inkml:trace>
</inkml:ink>
</file>

<file path=ppt/ink/ink20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2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 15360,'41'-7'7679,"35"-9"-9727,-58 12 12928,16-5-10880,-6 2 0,-4-5-768,-5 5 128,-1-1-1152,1 0 0,-24 11-2176,0-3 0</inkml:trace>
</inkml:ink>
</file>

<file path=ppt/ink/ink20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2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692 598 8832,'0'1'281,"-1"1"0,1-1-1,0 0 1,-1 1 0,1-1 0,0 0 0,0 1 0,0-1 0,0 0 0,1 1 0,-1-1 0,0 0 0,0 1 0,1-1-1,-1 0 1,1 0 0,-1 1 0,1-1 0,0 0 0,-1 0 0,1 0 0,0 0 0,0 0 0,1 1 0,0 0 320,0 0 0,1-1 0,-1 1 0,1-1 0,-1 1 0,1-1 0,-1 0 0,1 0 0,0 0 0,0-1 0,2 1 0,38 1 4070,-11-12-5274,-11-4 1106,-2-1 0,0-1 0,0-1 0,30-35 0,50-82 1099,-90 120-1529,-1-1 1,0-1-1,-1 1 0,-1-1 0,-1-1 0,0 1 0,-1-1 0,0 0 0,-2 0 0,0 0 0,0-21 1,-2 29-56,-1 0-1,0-1 1,0 1 0,-1 0 0,0 0 0,-1 0 0,0 0 0,0 0 0,-8-13 0,8 16-3,-1 1 0,0 0 0,0 0-1,-1 0 1,1 0 0,-1 1 0,0 0 0,0 0 0,0 0 0,-1 0 0,1 1 0,-1 0 0,0 0-1,-12-4 1,13 6-7,0 0-1,0 1 1,0-1-1,-1 1 1,1 0-1,0 1 1,0-1-1,0 1 1,0 0-1,0 0 0,0 0 1,0 1-1,0 0 1,-8 4-1,-4 2-8,1 2-1,-26 18 0,36-23 7,0 1 0,-1 0 1,2 1-1,-1-1 0,1 1 0,0 0 0,1 0 0,-1 1 1,2-1-1,-1 1 0,-4 13 0,0 7 28,-9 54 0,16-79-33,-7 55 0,3-1 0,4 106 0,25 122 0,-10-157 0,18 253 0,-27-310-27,-4 0 1,-2 0-1,-22 140 0,18-188 25,-2 0 0,0 0 1,-1-1-1,-2 0 0,0 0 0,-1-1 0,-1 0 0,-1-1 0,-1-1 0,-25 28 0,33-39 2,-1-1 0,0-1 0,0 1 0,-1-1 0,0 0 0,0-1 0,-1 0 0,1 0 0,-1-1 0,0 0 0,0-1 0,-1 0 0,1 0 0,-10 1 0,6-2 0,0-1 0,0-1 0,-1 0 0,1-1 0,1 0 0,-1-1 0,0-1 0,0 0 0,-18-7 0,4-1 0,1-2 0,0-1 0,0 0 0,1-2 0,1-1 0,1-1 0,1-1 0,-27-29 0,37 36 0,1-1 0,1 0 0,0-1 0,1 0 0,0 0 0,1-1 0,1 0 0,1-1 0,0 1 0,0-1 0,2 0 0,-3-19 0,5 25 0,2 0 0,-1 1 0,1-1 0,1 0 0,0 0 0,0 0 0,1 0 0,0 1 0,1-1 0,0 1 0,1-1 0,-1 1 0,2 0 0,-1 1 0,1-1 0,1 1 0,0 0 0,0 0 0,0 0 0,1 1 0,8-7 0,-5 7-200,0 1 0,1 0 0,0 0 0,1 1 0,-1 0-1,1 1 1,0 0 0,19-2 0,31-13-5273,-32 8 1483</inkml:trace>
</inkml:ink>
</file>

<file path=ppt/ink/ink20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3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32 175 4992,'-19'-4'9598,"13"-6"-3818,7 8-5469,0-1 0,0 0 0,0 1 1,0-1-1,0 1 0,1-1 1,-1 1-1,1 0 0,-1 0 0,1 0 1,3-3-1,9-10 215,1 2 1,23-18 0,-22 20-90,1 0 0,0 1 1,0 0-1,1 2 0,27-10 0,-43 17-397,-1 1-1,1-1 0,0 1 0,-1 0 0,1 0 0,-1 0 1,1 0-1,-1 0 0,1 0 0,0 0 0,-1 0 0,1 1 1,-1-1-1,1 0 0,-1 1 0,1-1 0,-1 1 0,1 0 1,-1 0-1,0-1 0,1 1 0,-1 0 0,0 0 0,2 2 1,0 1 30,0-1 1,-1 1-1,0-1 1,0 1-1,0 0 1,0 0-1,-1 0 1,1 0-1,0 6 1,1 6 91,0 1 1,-2-1-1,0 0 0,-1 24 0,-1-28-160,1 0 0,-2 0 0,1 0 1,-2 0-1,0-1 0,0 1 0,-1-1 0,0 1 0,-1-1 0,0-1 0,-1 1 0,0-1 0,-1 0 0,0 0 0,-1 0 0,0-1 0,0-1 0,-1 1 0,0-1 0,-17 11 0,13-10-4,1-1 18,-1 0 0,0 0 1,-19 7-1,27-13-2,0-1-1,0 1 1,0-1 0,0 0 0,0 0 0,-1-1-1,1 0 1,0 0 0,-1 0 0,1 0 0,0-1-1,-1 0 1,-9-3 0,58-15 114,-34 18-107,1 0 1,0 0-1,0 0 0,0 2 1,-1-1-1,1 1 0,0 0 1,-1 1-1,1 1 0,-1-1 1,1 1-1,-1 1 0,0 0 1,0 0-1,-1 0 0,1 1 1,-1 1-1,0-1 0,0 2 1,-1-1-1,0 1 0,0 0 1,7 9-1,-11-12-19,-1-1-1,1 0 1,0 0 0,0 0-1,0 0 1,0-1 0,0 1-1,0-1 1,1 0 0,0 0-1,-1 0 1,1 0 0,0-1-1,0 1 1,-1-1 0,1 0 0,0 0-1,0-1 1,1 1 0,-1-1-1,0 0 1,0 0 0,0 0-1,0 0 1,0-1 0,0 0-1,0 0 1,0 0 0,0 0-1,6-3 1,5-3-960,-1 0-1,1-1 1,-2-1 0,1 0 0,-1-1-1,13-12 1,4-3-3010</inkml:trace>
</inkml:ink>
</file>

<file path=ppt/ink/ink20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5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1 389 8704,'0'1'429,"0"0"-1,-1 0 1,1 0 0,0 0 0,0 0 0,0 0-1,0 0 1,0 0 0,1 0 0,-1 0 0,0 0-1,0 0 1,1 0 0,-1 0 0,0 0-1,1 0 1,-1 0 0,1 0 0,0 0 0,-1 0-1,1 0 1,0 0 0,-1-1 0,3 2 0,-1 0-18,0-1 0,0 0 0,1 0 0,-1 0 0,0 0 0,1 0 0,-1 0 1,1-1-1,0 1 0,3-1 0,8 1-188,1-1 0,0-1 0,15-3 0,-17 3 282,8-2-140,-1-1-1,0-1 1,34-14-1,9-1 631,-49 16-808,0-1 0,0-1 0,0 0 0,-1-1 0,0 0 0,-1-1 0,1 0 0,-2-1 0,1-1 0,-1 0 0,-1 0 0,1-1 0,-2 0 0,0-1 0,0 0 0,11-22 0,-18 30-151,-1 0 0,0 0 0,1 0 0,-1-1 0,-1 1 0,1 0 0,-1-1 0,1 1 0,-1 0 0,-1-1 0,1 1 0,0-1 0,-1 1 0,0 0 0,0-1 0,-1 1 0,1 0 0,-1 0 1,0 0-1,0 0 0,0 0 0,0 1 0,-1-1 0,1 0 0,-5-3 0,-1-3 16,-1 1 0,-1 0 0,0 0 0,0 1 0,0 0 0,-23-13 0,29 19-37,0 0 0,0 1-1,-1-1 1,1 1 0,0 0 0,-1 0-1,1 0 1,0 0 0,-1 1-1,1 0 1,-1 0 0,1 0 0,-1 0-1,1 1 1,-1 0 0,-7 2-1,5-2-8,1 1 2,-1 1-1,0-1 1,1 1-1,-1 0 0,1 1 1,0-1-1,0 1 1,0 1-1,1-1 0,-1 1 1,1 0-1,0 0 1,0 1-1,1-1 0,0 1 1,0 0-1,-6 12 1,-2 5 17,2 1 0,1 0 1,-8 31-1,9-28-27,2 0-1,1 1 1,1 0 0,1-1-1,1 1 1,2 1-1,1-1 1,5 33 0,5 14-52,31 117 1,-38-176 53,1 0 0,1-1 0,10 19 0,-13-29 0,0 0 0,0 0 0,1 0 0,-1 0 0,1-1 0,0 1 0,1-1 0,-1 0 0,1-1 0,-1 1 0,11 5 0,-9-6-25,-1-1 0,1 0 1,0 0-1,0 0 0,0-1 0,0 0 0,0 0 0,0-1 1,0 0-1,0 0 0,0 0 0,1 0 0,-1-1 1,0 0-1,0-1 0,-1 1 0,1-1 0,0 0 1,0-1-1,-1 1 0,1-1 0,-1 0 0,0-1 0,9-7 1,7-7-778,-1 0 0,-1-2 0,-1-1 1,21-30-1,1-3-2889,-6 8-405</inkml:trace>
</inkml:ink>
</file>

<file path=ppt/ink/ink20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5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22 8192,'-1'-14'908,"3"6"6701,0 16 226,-4 6-6524,0-7-1217,-28 157 2710,28-148-2542,1 1 0,1 0-1,0-1 1,1 1 0,1 0 0,1-1-1,8 29 1,-10-41-303,1 1 0,0-1 0,0 0 0,0 1 0,0-1 0,1 0 0,-1 0 0,1-1 0,0 1 0,0 0 0,1-1 0,-1 0 0,1 0 0,0 0 0,5 3 0,-6-4-216,0-1 0,0 0 0,0 0 0,0-1 0,0 1 0,0-1 0,0 1 0,0-1 0,0 0 0,0 0-1,0 0 1,0 0 0,0-1 0,0 1 0,0-1 0,0 0 0,0 0 0,0 0 0,-1 0 0,1-1 0,0 1 0,-1-1 0,1 1 0,4-5 0,20-23-3519,-3-1-85</inkml:trace>
</inkml:ink>
</file>

<file path=ppt/ink/ink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7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151 467 3584,'0'7'631,"0"0"-1,1 0 1,0 0 0,0 0 0,0 0 0,1 0-1,0 0 1,4 7 0,-1 5 284,-4-15-861,0 0-1,0 0 1,0-1 0,1 1 0,-1 0 0,1-1 0,0 1 0,0 0 0,0-1 0,0 0 0,1 0-1,-1 0 1,1 0 0,0 0 0,0 0 0,0 0 0,0-1 0,1 0 0,-1 0 0,5 2-1,-2-1 88,0-2 1,0 1-1,0-1 0,0 0 0,1 0 0,-1 0 0,0-1 0,1 0 0,-1 0 0,1-1 0,-1 0 0,9-2 0,13-4 51,1-1 0,-1-1 0,-1-2 0,0 0 0,-1-2 0,0-1 0,-1-1 0,0-2 0,-1 0 0,-1-1 0,-1-1 0,36-41 0,-53 54-184,0-1-1,-1 0 1,0 0 0,0 0 0,0-1 0,-1 1-1,0-1 1,-1 0 0,0 0 0,0 0 0,0 0-1,-1 0 1,-1 0 0,1 0 0,-1 0 0,0 0-1,-1-1 1,0 1 0,-1 0 0,1 0-1,-1 0 1,-1 0 0,0 1 0,0-1 0,0 1-1,-1-1 1,-9-12 0,4 6-28,-1 0 0,-1 0 0,0 2 0,0-1 0,-2 2 0,1-1 0,-1 2 0,-1-1-1,0 2 1,0 0 0,-1 1 0,-23-10 0,17 12-38,0 0 1,-1 1-1,0 1 0,1 1 1,-1 1-1,-1 1 0,1 1 1,0 1-1,0 1 0,-29 7 0,37-7 22,0 1-1,0 1 0,1 0 1,0 1-1,0 1 0,0 0 1,0 0-1,1 1 0,0 1 0,1 0 1,0 1-1,0 0 0,0 0 1,1 1-1,1 1 0,-16 21 1,24-30 15,-1 1 0,1-1 0,-1 1 1,1 0-1,0 0 0,0-1 1,0 1-1,0 0 0,1 0 0,-1 0 1,1 0-1,0 0 0,0 0 1,0 0-1,0 0 0,0 0 0,1 0 1,-1 0-1,1-1 0,0 1 1,-1 0-1,3 3 0,-1-2-17,1 0-1,0 0 1,0 0-1,0 0 1,1-1-1,0 0 0,-1 1 1,1-1-1,0 0 1,0-1-1,0 1 1,6 2-1,5 1-74,0 0 0,0-1-1,1 0 1,-1-1 0,1-1-1,32 3 1,16-7-183,69-11-1,-73 6 71,81 0 0,-134 6 253,0 0 0,-1 1 0,1-1 0,0 1 0,0 1 1,0-1-1,-1 1 0,1 1 0,-1-1 0,12 7 0,-16-6 37,0 0-1,-1 0 0,1 0 1,-1 0-1,0 1 0,0-1 0,0 1 1,0-1-1,-1 0 0,0 1 1,1 0-1,-1-1 0,0 1 1,0-1-1,-2 5 0,2 6 162,2 6 85,1-1-1,1 0 1,0 0 0,1 0 0,1-1 0,1 0 0,1 0 0,0 0 0,2-1 0,-1 0 0,2-1 0,20 24 0,-23-30-350,1-1 1,1 0 0,0 0-1,0-1 1,0 0 0,1 0-1,1-1 1,-1-1 0,1 0-1,0-1 1,0 0 0,1 0-1,-1-2 1,1 1 0,0-2-1,0 0 1,0 0 0,0-1-1,18-1 1,-20-1-675,-1-1-1,1 0 0,-1 0 1,0-1-1,11-5 0,-6-5-1567,-17-2-22</inkml:trace>
</inkml:ink>
</file>

<file path=ppt/ink/ink20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5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13312,'4'35'6655,"7"-12"-10878,-8-19 12542,-3-1-9599,0 1 128,5-4-4863,-1 0 127</inkml:trace>
</inkml:ink>
</file>

<file path=ppt/ink/ink20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6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75 152 6784,'32'-38'13532,"28"-17"-8114,-49 46-5664,1 1 0,-1 1 0,22-11 0,15 4 2397,-45 13-2113,1 0 1,0 1 0,1-1 0,-1 1 0,0 0 0,0 0-1,0 0 1,0 1 0,0 0 0,0-1 0,0 1 0,0 1-1,-1-1 1,1 0 0,0 1 0,0 0 0,-1 0 0,1 0-1,-1 0 1,0 1 0,0-1 0,0 1 0,0 0 0,0 0 0,0 0-1,-1 0 1,1 0 0,-1 1 0,0-1 0,0 1 0,0-1-1,-1 1 1,1 0 0,-1 0 0,0 0 0,1 6 0,2 10 20,-2 1 0,0-1 0,-1 0 0,-1 1 0,-5 35 0,2-42 17,0-1-1,0 1 0,-1-1 1,-1 0-1,0-1 0,-1 1 1,0-1-1,-1 0 0,-1-1 1,0 1-1,0-1 0,-1-1 0,0 0 1,-16 14-1,13-14 41,1 0 0,-2-1 0,1-1 0,-1 0-1,0-1 1,-1 0 0,1-1 0,-2 0 0,1-1 0,0-1 0,-1 0 0,0-1-1,-16 1 1,25-4-81,0 0 0,0 0 0,0-1-1,0 0 1,0 0 0,0 0 0,-7-3-1,11 3-28,1 1-1,-1-1 1,0 0-1,1 1 1,-1-1-1,0 0 1,1 0-1,-1 0 1,1 0-1,0 0 1,-1-1-1,1 1 1,0 0-1,0-1 1,-1 1-1,1-1 1,0 1 0,1-1-1,-1 1 1,0-1-1,0 0 1,1 1-1,-1-1 1,1 0-1,-1 1 1,1-4-1,0 3-5,1 0 0,0 0 0,0 0 0,0 0 0,0 0 0,0 1 0,1-1 0,-1 0 0,1 0 0,-1 1 0,1-1 0,-1 1 0,1-1 0,0 1 0,0 0 0,-1 0 0,1 0 0,0 0 0,0 0 0,0 0 0,1 0 0,3 0 0,47-14 0,-44 13 13,-1 2 0,1-1 0,0 1 0,-1 0 0,1 1 0,-1 0 0,1 0 0,-1 1 0,0 0 0,0 1 0,1-1 0,-1 2 0,14 7 0,3 4 54,-1 2 0,38 31 0,-55-42-66,-4-3-118,0-1-1,0 0 1,0-1 0,0 1-1,0 0 1,0-1 0,0 0-1,1 0 1,-1 0 0,0 0-1,1 0 1,-1-1 0,1 1-1,-1-1 1,1 0 0,-1 0-1,1 0 1,-1-1 0,1 1-1,3-2 1,2 0-518,-1-1-1,0-1 1,0 1-1,0-1 1,0 0 0,12-10-1,9-6-3332</inkml:trace>
</inkml:ink>
</file>

<file path=ppt/ink/ink20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7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301 437 7680,'-8'-18'3308,"-3"5"6983,2 17-3539,-1 19-8160,5-10 1731,1 1 1,0-1-1,1 1 0,1 0 0,0 0 0,1 0 1,1 0-1,0 1 0,4 23 0,-3-29-141,2 1 0,-1-1 0,2 0 0,-1 0 0,1 0 0,0-1 0,1 1 0,0-1 0,0 0 0,1 0 0,0-1 0,0 1 0,1-1 0,0-1 0,9 7 0,-11-8-182,1-1 0,0 0 0,0 0 0,0-1 0,0 0 0,1 0 0,-1-1 0,1 1 0,0-1 0,-1-1 0,1 1 0,0-1 0,0-1 0,0 1 0,0-1 0,0 0 0,0-1 0,0 1 0,0-2 0,0 1 0,0-1 0,0 0 0,-1 0 0,1 0 0,-1-1 0,0 0 0,1-1 0,-1 1 0,-1-1 0,1 0 0,-1-1 0,11-9 0,-3-2-6,0 0 0,-1 0 1,-1-2-1,-1 1 0,0-1 0,-1-1 0,-1 1 0,-1-1 1,-1-1-1,6-26 0,-6 16-3,-1 1 0,-2-2 0,-1 1-1,-1 0 1,-2-1 0,-6-42 0,6 64 9,-1 0 0,0 0 0,0 1 0,-1-1 0,0 1 0,-1 0 0,0-1 0,0 2 0,-1-1 0,0 0 0,0 1 0,0 0 0,-1 0 0,0 1 0,-1-1 0,0 1 0,0 1 0,0-1 0,0 1 0,-16-8 0,-4 2 0,1 2 0,-2 0 0,1 1 0,-1 2 0,-38-4 0,9 1 0,14 2 0,-79-4 0,117 11 2,0 1 1,1-1-1,-1 1 1,0 1-1,1-1 1,-1 0-1,1 1 1,0 0-1,-1 0 1,1 0-1,0 1 1,0-1-1,1 1 0,-1 0 1,0 0-1,1 0 1,0 1-1,0-1 1,0 1-1,0 0 1,0 0-1,1 0 1,0 0-1,-1 0 1,0 5-1,-5 10 11,1 0 0,1 0-1,1 1 1,-4 28 0,9-45-13,0 1 0,0 0 0,0 0 0,0 0 0,1 0 0,0 0 0,0 0 0,0-1 0,0 1 0,0 0 0,1-1 0,0 1 0,-1-1 0,1 1 0,1-1 0,-1 0 0,0 0 0,1 0 0,0 0 0,-1 0 0,1-1 0,0 1 0,0-1 0,1 0 0,-1 0 0,0 0 0,1 0 0,5 2 0,7 3 0,1 0 0,0-2 0,0 0 0,0 0 0,21 1 0,1-1 0,1-2 0,0-1 0,0-3 0,64-8 0,-81 6 0,-1-1 0,0-2 0,0 0 0,0-1 0,-1-1 0,0-1 0,0-1 0,-1-1 0,31-21 0,-33 21-119,-8 13-215,-9 2 202,0-1-1,0 1 1,0-1 0,0 1 0,-1 0 0,0-1 0,0 1 0,0 6-1,0-10-36,0 1 0,0-1 0,-1 1 0,1-1-1,0 0 1,0 1 0,0-1 0,0 0 0,0 1-1,-1-1 1,1 0 0,0 1 0,0-1 0,-1 0 0,1 1-1,0-1 1,0 0 0,-1 0 0,1 1 0,0-1-1,-1 0 1,1 0 0,0 0 0,-1 1 0,1-1-1,0 0 1,-1 0 0,1 0 0,-1 0 0,0 1-259,-8 2-3562</inkml:trace>
</inkml:ink>
</file>

<file path=ppt/ink/ink20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8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8 820 7424,'-7'13'8762,"10"-7"-3515,24-8-2033,32-18-3008,-17-2 398,-1-3 0,-1-1 1,-1-2-1,-1-1 1,-2-2-1,-1-2 1,-1-1-1,39-52 0,-51 58-454,-2-1-1,0-1 0,-2-1 1,-2 0-1,0-1 0,-3-1 1,0 0-1,-2-1 0,-2-1 1,-1 1-1,-1-1 0,-2-1 1,0-45-1,2 261-12,-1-85-141,-11 156-1,-27-62 4,0-11 87,31-132-1600,1-46 255,1 0 784,0 0 1,0 0-1,0-1 0,0 1 1,0 0-1,0-1 0,0 1 0,0-1 1,0 1-1,-1-1 0,1 0 1,0 1-1,0-1 0,-1 0 0,1 1 1,0-1-1,-1 0 0,1 0 1,-1 0-1,1 0 0,-1 0 0,1 1 1,-1-1-1,1 0 0,-1-1 1,0 1 166,4-7-3553</inkml:trace>
</inkml:ink>
</file>

<file path=ppt/ink/ink20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9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9472,'3'-3'827,"0"1"1,0-1 0,0 1-1,1-1 1,-1 1-1,1 0 1,-1 0 0,1 1-1,0-1 1,0 1 0,0 0-1,0 0 1,0 0-1,6-1 1,66 1 5966,-45 2-7272,22-2 876,0-2 0,-1-2 0,1-3 1,-1-2-1,76-24 0,-109 27-374,-7 2-154,1 0 0,-1 1-1,1 1 1,0-1-1,0 2 1,0 0-1,0 1 1,0 0 0,20 2-1,-32-1 74,-1 0 0,1 0-1,0 0 1,0 0 0,-1 1-1,1-1 1,-1 0 0,1 0 0,0 1-1,-1-1 1,1 0 0,0 1-1,-1-1 1,1 1 0,-1-1 0,1 1-1,-1-1 1,1 1 0,-1-1-1,0 1 1,1 0 0,-1-1 0,0 1-1,1-1 1,-1 1 0,0 0 0,0-1-1,1 1 1,-1 0 0,0-1-1,0 1 1,0 0 0,0-1 0,0 1-1,0 0 1,0 0 0,0-1-1,0 1 1,0 0 0,-1-1 0,1 1-1,0 0 1,0-1 0,-1 1-1,0 1 1,-20 30-3812,17-27 3205,-16 20-3048</inkml:trace>
</inkml:ink>
</file>

<file path=ppt/ink/ink20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09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0 9984,'0'1'389,"-1"-1"0,0 0 1,1 1-1,-1-1 1,0 1-1,1-1 0,-1 1 1,1-1-1,-1 1 0,1 0 1,-1-1-1,1 1 1,0-1-1,-1 1 0,1 0 1,0-1-1,-1 1 0,1 0 1,0 0-1,0-1 1,-1 1-1,1 0 0,0 0 1,0-1-1,0 1 0,0 0 1,0 0-1,5 29 6230,0-3-6157,-3 237 2396,-4-138-1791,-6-78-1313,7-47 104,1 1-1,0 0 1,-1-1 0,1 1 0,-1 0 0,0-1 0,1 1 0,-1-1 0,0 1 0,0-1 0,0 1 0,0-1 0,0 0 0,-1 1 0,1-1 0,0 0 0,0 0 0,-1 0 0,1 0 0,-1 0 0,1 0 0,-1 0 0,1-1 0,-3 2 0,-2-7-3378,2 1-448</inkml:trace>
</inkml:ink>
</file>

<file path=ppt/ink/ink20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0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7040,'-1'3'13142,"-1"11"-6269,-2 6-4489,-6 48-3490,8-45 3108,-3 27-944,5 90 0,1-117-1031,2-1 0,0 0 0,1 0-1,1 0 1,2-1 0,10 28 0,-15-46-39,-1 1-1,1-1 1,0 1-1,0-1 1,0 0-1,0 0 1,1 0-1,-1 0 1,1 0 0,0 0-1,0-1 1,0 1-1,0-1 1,0 0-1,0 0 1,1 0-1,-1 0 1,8 2-1,-8-4-171,0 0 0,0 0 0,0 0 0,0 0-1,0-1 1,0 1 0,0-1 0,0 0-1,0 1 1,0-1 0,-1-1 0,1 1-1,0 0 1,0-1 0,-1 1 0,1-1-1,-1 0 1,0 0 0,1 0 0,-1 0-1,0 0 1,0-1 0,0 1 0,2-4-1,14-22-3526,-3-1-279</inkml:trace>
</inkml:ink>
</file>

<file path=ppt/ink/ink20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0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52 16128,'-48'-9'8063,"63"6"-10879,-15 3 14208,10 0-11392,-10 0 0,4-13-128,-4 13 0,0-11-1408,0 3 128,-9 4-2560,0 0 0</inkml:trace>
</inkml:ink>
</file>

<file path=ppt/ink/ink20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0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10240,'3'-20'5120,"17"24"-2945,-20-4 5249,23-4-7040,-3 4 0,26-3 128,-12 3 128,12-6-896,-9 3 0,0-4 384,-3 7 0,-5 0-896,-6 0 128,-14 7-2432,1-4 128,-20 13-383,1 0-1</inkml:trace>
</inkml:ink>
</file>

<file path=ppt/ink/ink20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1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12672,'10'-16'6271,"56"-3"-8063,-52 12 12928,27 0-11008,-7-6 128,3 10-256,-3-1 128,-7-1-1024,-2 1 0,-8 8-2688,-2-4 128</inkml:trace>
</inkml:ink>
</file>

<file path=ppt/ink/ink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5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24 179 2688,'-1'0'108,"0"0"0,0 0 1,0 0-1,0 0 0,1 1 0,-1-1 1,0 0-1,0 0 0,0 0 0,1 1 0,-1-1 1,0 1-1,0-1 0,1 0 0,-1 1 1,0-1-1,1 1 0,-1-1 0,0 1 1,1 0-1,-1-1 0,1 1 0,-1 0 1,1-1-1,-1 1 0,1 0 0,0 0 0,-1-1 1,1 1-1,0 0 0,-1 0 0,1 0 1,0 0-1,0-1 0,0 1 0,0 0 1,0 0-1,0 0 0,0 0 0,0 1 0,-3 44 1400,3-46-1544,1 26 212,0 0-1,1-1 1,2 0 0,1 0-1,0 0 1,12 30-1,-13-46-90,-1-1 0,1 0 0,1 0 0,0 0 0,0 0-1,0-1 1,1 0 0,0 0 0,9 7 0,-11-10-39,1-1 0,0 1 0,0-1 0,0-1 0,0 1 1,0-1-1,1 0 0,-1 0 0,1-1 0,-1 1 0,1-1 0,0 0 1,0-1-1,-1 1 0,12-2 0,1-2 57,0-2 0,0 0 0,0-1 0,-1-1 1,0 0-1,-1-1 0,1-1 0,-1-1 0,-1 0 0,0-1 0,25-24 0,-27 21-50,0-1-1,-1-1 0,-1 0 1,-1 0-1,-1-1 0,0-1 1,-1 1-1,0-1 1,-2-1-1,0 1 0,-1-1 1,-1 0-1,-1 0 0,0 0 1,-2-1-1,0 1 0,-1-1 1,-1 1-1,-1 0 1,-1-1-1,-6-24 0,-1 18-28,2 19-51,0 19-55,0 22 159,2 2 1,1-1-1,2 1 0,1 0 1,2-1-1,1 1 0,12 67 1,-9-84 29,1-1 1,0 1-1,1-1 0,1-1 1,1 1-1,16 24 1,-20-34-108,0-1-1,1 0 1,0-1 0,1 1-1,0-1 1,0 0 0,0 0-1,0 0 1,1-1 0,0 0-1,0-1 1,0 0 0,1 0-1,0 0 1,-1-1 0,17 5-1,-22-8-135,0 0-1,1 0 1,-1 0 0,0 0-1,1 0 1,-1 0 0,0-1-1,1 1 1,-1-1-1,0 1 1,0-1 0,1 0-1,-1 0 1,0 0 0,0 0-1,0-1 1,0 1-1,-1 0 1,1-1 0,0 0-1,0 1 1,-1-1 0,1 0-1,-1 0 1,0 0-1,1 1 1,0-4 0,8-12-1784</inkml:trace>
</inkml:ink>
</file>

<file path=ppt/ink/ink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8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4 617 2944,'-3'-3'1213,"12"2"-263,-4 1-820,-1-1-1,0 1 1,1-1-1,-1 0 0,0 0 1,1-1-1,-1 1 0,7-5 1,7-6 190,-1-1 0,0-1 0,-1 0 0,0-1 0,-1-1 0,-1-1 0,-1 0 0,0 0 0,-1-1 0,-1-1 0,-1 0 0,-1-1 0,0 0 0,-2 0 0,0-1 0,-1 0 0,5-35 0,-1-151 938,-8 184-1090,4 18 30,13 26 197,-6-4-238,-1-5-41,0 0 1,1-1 0,1 0 0,0-1-1,0-1 1,1 0 0,0-1 0,0 0-1,1-1 1,0-1 0,25 6 0,-5-3 33,1-1 1,0-2 0,1-2-1,46 0 1,-38-6-23,-1-3 0,1-1 0,-2-2 0,1-2 0,43-17 0,-68 21-57,-20 6-27,-29 19-10,-6 11-98,2 1 0,1 2 0,-34 44 0,63-73 67,0 0 0,1 0-1,-1 0 1,1 0 0,0 1-1,0-1 1,0 1 0,1-1-1,0 1 1,-1 0 0,2 0-1,-1-1 1,0 1 0,1 0-1,0 0 1,0 0 0,1 0-1,-1 0 1,1-1 0,0 1-1,0 0 1,1-1 0,0 1-1,-1 0 1,1-1 0,1 0-1,-1 1 1,1-1 0,3 5-1,0-3 8,-1 1 0,1-1-1,1 0 1,-1 0 0,1-1-1,0 0 1,0 0 0,1-1-1,0 0 1,-1 0 0,1 0-1,0-1 1,1 0 0,-1-1-1,17 3 1,-4-4 37,1 0 0,0-1 1,0-2-1,-1 0 0,38-9 0,105-37 461,-159 46-488,8-3 42,-1 0 0,-1-1 1,1 0-1,10-9 0,-3 3-11,-16 11-41,-1 1-1,0 0 0,0-1 0,1 1 1,-1 0-1,0 0 0,0 0 0,1 0 1,-1 0-1,0 1 0,0-1 0,0 1 1,1 0-1,-1-1 0,0 1 0,0 0 1,0 0-1,0 0 0,2 2 0,46 29 148,-40-25-115,9 6 49,2-2-1,-1 0 0,1-1 1,1-2-1,0 0 1,0-1-1,0-1 0,1-1 1,0-1-1,0-1 0,0-1 1,0-1-1,0-1 0,0-1 1,1-1-1,35-8 0,1-2 72,-23 6-45,1-2 0,-1-2 0,40-16 0,-68 22-86,1 0-1,-1-1 1,0 0 0,-1 0 0,1-1-1,-1 0 1,0-1 0,0 0-1,-1 0 1,0 0 0,0-1 0,-1 0-1,0 0 1,0-1 0,-1 0 0,6-15-1,-8 16-25,-1 0 0,0 0 0,0-1 0,-1 1 0,0 0 0,-1-1 0,0 1-1,0-1 1,-1 1 0,0-1 0,0 1 0,-1-1 0,0 1 0,0 0 0,-1 0 0,0 0 0,-1 0-1,0 1 1,0-1 0,-1 1 0,1 0 0,-11-11 0,2 3-31,0 1 0,0 1-1,-2 0 1,1 1 0,-2 1 0,1 0 0,-2 1-1,1 0 1,-20-7 0,12 8-23,0 2 0,-1 0-1,0 2 1,0 0 0,0 2 0,0 1 0,0 1-1,-1 1 1,1 1 0,0 1 0,-1 1-1,-36 11 1,25-4-41,1 1-1,1 2 0,0 2 0,1 1 1,1 2-1,0 1 0,-49 38 1,71-48 52,1-1 0,0 2 1,1-1-1,0 1 0,0 1 0,1 0 1,1 0-1,0 0 0,0 1 0,1 0 1,-6 16-1,10-22-78,1 1 1,-1-1-1,1 0 1,0 0-1,1 0 1,-1 1-1,1-1 1,0 0-1,1 1 1,0-1-1,0 0 1,0 0-1,1 1 1,0-1-1,0 0 1,0-1-1,1 1 1,0 0-1,0-1 1,0 1-1,1-1 1,-1 0-1,1 0 1,1-1-1,8 9 1,2-2-489,0-1 1,0 0 0,1-2-1,1 1 1,-1-2-1,33 10 1,37 14-1722</inkml:trace>
</inkml:ink>
</file>

<file path=ppt/ink/ink20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2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83 553 8704,'0'0'-1,"-4"-5"967,0 0 0,0 1-1,-1-1 1,1 1 0,-1 0 0,-6-4-1,10 7-776,0 1-1,0 0 0,0-1 1,0 1-1,0 0 0,0-1 0,0 1 1,0 0-1,-1 0 0,1 0 0,0 0 1,0 0-1,0 0 0,0 0 0,0 0 1,0 0-1,0 1 0,0-1 0,0 0 1,0 1-1,0-1 0,0 1 1,0-1-1,0 1 0,0-1 0,0 1 1,0 0-1,0 0 0,1-1 0,-1 1 1,0 0-1,0 0 0,1 0 0,-1 0 1,1 0-1,-1 0 0,1 0 0,-1 0 1,1 0-1,-1 0 0,1 0 0,0 0 1,0 0-1,-1 1 0,-1 5 28,1 0 0,-1 0 0,1 0-1,0 0 1,1 0 0,-1 0 0,1 0-1,1 0 1,-1 0 0,4 11-1,20 70 1577,-17-67-1840,71 189 650,-15-44-329,-50-132-240,2-1 0,2 0 0,31 48 1,1 0-18,-64-113-21,2 0 0,1-1-1,1 0 1,-7-46 0,-21-153 10,-8-246 251,46 452-126,0 1 0,2-1 0,1 1 1,1-1-1,1 1 0,1 0 0,2 0 0,0 1 0,12-26 0,-17 47-89,0 0-1,0 1 0,0-1 0,0 1 0,0 0 1,0 0-1,1 0 0,-1 0 0,1 0 0,-1 0 1,1 0-1,0 1 0,0 0 0,0-1 1,0 1-1,5-1 0,60-11 204,-23 5-169,41-15 106,0 3-1,170-14 1,-215 31-142,0 2 0,1 2 1,-1 2-1,0 2 0,0 1 1,0 2-1,-1 2 1,55 21-1,-74-21-120,1-2 1,-1 0-1,25 4 1,-38-11-94,0 0 0,0 0 0,1-1 1,-1 0-1,0 0 0,0-1 0,1 0 1,-1 0-1,0-1 0,0 0 0,0-1 1,8-4-1,4-3-1291,-1-2 0,0 0 0,-1-1 0,0-1 1,16-18-1,1-4-2525</inkml:trace>
</inkml:ink>
</file>

<file path=ppt/ink/ink20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3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187 228 3200,'-8'-5'2530,"-13"-13"8119,13-4-10325,8 16 42,0 1-1,1-1 0,-1 0 1,1 0-1,1 1 0,-1-1 0,1 1 1,0-1-1,0 1 0,0 0 1,1-1-1,0 1 0,0 1 0,0-1 1,1 0-1,-1 1 0,1-1 1,0 1-1,1 0 0,-1 1 0,1-1 1,8-4-1,0-1 97,0 0-1,1 1 1,1 1 0,-1 0 0,1 1 0,0 1-1,19-4 1,-31 8-380,1 0-1,0 0 1,0 0-1,0 1 1,0 0-1,-1 0 1,1 0 0,0 0-1,0 0 1,0 1-1,0 0 1,-1 0-1,1 0 1,0 0 0,-1 0-1,1 1 1,-1 0-1,1 0 1,-1 0-1,5 3 1,-5-2-25,0 1 0,0 0 1,0 0-1,-1 0 0,1 0 0,-1 0 0,0 1 1,0-1-1,-1 1 0,1-1 0,-1 1 1,0 0-1,0-1 0,0 7 0,0 8 6,-1 0-1,-1 0 1,-1 0 0,0-1-1,-2 1 1,0-1-1,-8 24 1,0-12-8,-1-1 0,-2-1 0,-1 0-1,-1-1 1,-1 0 0,-1-2 0,-1 0 0,-2-1 0,0-1 0,-1-2-1,-2 0 1,0-1 0,-32 19 0,50-36-49,0 1 1,0-1-1,0 0 1,0 0-1,-1-1 0,1 0 1,-1-1-1,0 1 1,-14-1-1,20 0-5,1-1 1,-1 0-1,0 0 1,0-1-1,0 1 0,1 0 1,-1-1-1,0 1 1,0-1-1,1 1 0,-1-1 1,0 0-1,1 0 0,-1 0 1,1 0-1,-1 0 1,1 0-1,-1 0 0,1 0 1,0 0-1,0-1 1,-1 1-1,1-1 0,0 1 1,0-1-1,0 1 1,1-1-1,-1 0 0,0 1 1,0-1-1,1 0 1,-1 1-1,1-1 0,0 0 1,0 0-1,-1 0 0,1 1 1,0-1-1,0 0 1,1 0-1,-1 0 0,0 1 1,1-1-1,-1 0 1,1-2-1,0-1-1,1-1 0,-1 1 0,1 0 0,0-1 0,0 1 0,0 0 0,1 0 0,0 0 0,0 1 0,0-1 0,0 1 0,1-1 0,0 1 0,-1 0 0,2 1 0,-1-1 0,0 1 0,1-1 0,0 2 0,-1-1 0,1 0 0,0 1 0,1 0 0,-1 0 0,0 0 0,1 1 0,-1-1 0,1 1 0,-1 1 0,1-1 0,-1 1 0,1 0 0,-1 0 0,1 1 0,0 0 0,-1 0 0,0 0 0,1 0 0,-1 1 0,0 0 0,1 0 0,-1 0 0,0 1 0,-1 0 0,1 0 0,0 0 0,-1 0 0,0 1 0,6 5 0,6 11 0,-10-11 0,0-1 0,1 0 0,0-1 0,1 0 0,-1 0 0,1 0 0,10 5 0,-7-5-7,0-2-1,0 1 1,1-1-1,-1-1 1,1 0-1,0-1 1,0 0-1,0-1 1,1 0-1,-1-1 1,0-1-1,1 0 1,-1 0-1,0-1 1,1-1 0,-1 0-1,0 0 1,0-2-1,19-6 1,69-26-1314,-30 8-3075,-32 9 406</inkml:trace>
</inkml:ink>
</file>

<file path=ppt/ink/ink20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3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1 330 10240,'2'0'766,"-1"-1"1,1 1-1,0-1 0,0 1 1,0 0-1,0-1 1,0 1-1,0 0 1,-1 0-1,1 1 1,0-1-1,0 0 1,0 1-1,0-1 0,0 1 1,-1-1-1,1 1 1,3 1-1,20 8 2614,-9-3-3510,-3 0 330,1-1-1,0-1 0,0 0 0,0-1 0,1 0 0,0-1 0,-1-1 0,31 1 0,-36-3-80,0-1-1,0 0 0,0 0 0,0-1 0,-1 0 0,1-1 0,0 1 0,-1-2 1,0 1-1,14-9 0,4-1 97,-4 3-100,-1-1 0,0-1 1,0 0-1,-2-2 0,1 0 0,-2-2 0,0 0 1,-1 0-1,21-26 0,-33 35-96,0 1 1,0-1-1,-1 0 1,0-1-1,5-11 1,-8 16-20,0 0 1,0 0-1,0 0 1,-1 0 0,1 0-1,-1 0 1,0 0-1,0 0 1,0 0-1,0 0 1,0-1 0,-1 1-1,0 0 1,1 0-1,-1 0 1,0 0-1,0 1 1,-1-1-1,-2-5 1,1 3-1,0 0 0,-1 1 0,0-1 0,0 1 0,0 0 0,0 0 0,0 1 0,-1-1 0,0 1 0,1 0 0,-1 0 0,-1 0 0,1 1 0,0 0 0,-1 0 0,1 0 0,-7-1 0,2 2 0,1 0 0,-1 1 0,0 0 0,1 1 0,-1-1 0,1 2 0,-1-1 0,1 2 0,-17 5 0,8-1 0,1 0 0,0 2 0,1 0 0,0 0 0,0 2 0,1 0 0,0 1 0,1 0 0,1 1 0,-22 26 0,26-26 0,0-1 0,1 1 0,0 0 0,1 1 0,1 0 0,0 0 0,1 0 0,0 1 0,1 0 0,1 0 0,0 0 0,1 0 0,1 0 0,0 0 0,2 1 0,-1-1 0,5 25 0,-2-26 6,0-1-1,1 1 1,1-1-1,0 0 1,1 0 0,0-1-1,1 1 1,0-1 0,1-1-1,0 1 1,1-1-1,0-1 1,1 0 0,0 0-1,1-1 1,-1 0-1,2-1 1,16 10 0,-8-8-12,0 0 0,1-2 0,1 0 0,-1-1 0,1-1 1,0-1-1,1-1 0,-1-1 0,1-1 0,29-2 0,-37-1-292,-1 0-1,1-1 0,-1-1 1,0 0-1,0-1 0,0-1 1,18-8-1,-23 8-405,1 0 0,-1-1 0,0 0 0,-1-1 0,1 0 0,-1 0 0,-1-1 0,1 0 1,-1 0-1,10-16 0,3-6-3286</inkml:trace>
</inkml:ink>
</file>

<file path=ppt/ink/ink20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4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 8192,'3'-24'3094,"3"18"-501,4 14 4157,-9 25-2359,-1-26-3662,-11 70 1030,2-9-852,8-26 64,3 52 557,-1-86-1648,1 0 0,-1 0 0,1-1 1,1 1-1,-1-1 0,1 0 1,1 1-1,-1-1 0,8 10 0,-11-16-5,1 0 0,-1-1-1,1 1 1,-1 0-1,1 0 1,-1-1 0,1 1-1,0 0 1,-1-1-1,1 1 1,0-1 0,-1 1-1,1-1 1,0 1 0,0-1-1,0 1 1,0-1-1,-1 0 1,1 1 0,0-1-1,0 0 1,0 0-1,0 0 1,0 0 0,0 0-1,0 0 1,-1 0-1,1 0 1,0 0 0,0 0-1,0 0 1,0 0-1,0-1 1,0 1 0,0 0-1,-1-1 1,1 1-1,0 0 1,0-1 0,0 0-1,19-11-3842</inkml:trace>
</inkml:ink>
</file>

<file path=ppt/ink/ink20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4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36 14464,'-14'-3'7167,"23"6"-8703,-9-3 11776,10-3-10368,-6 3 128,1-9-640,-1 2 128,1-2-384,1 2 0,-6 7-2944,0 0 128</inkml:trace>
</inkml:ink>
</file>

<file path=ppt/ink/ink20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4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164 3 8704,'1'-2'4079,"6"3"-2559,-5 1 1716,-2 1 3480,-12 36-5157,-26 61 0,-6 19-133,36-87-1195,0-3-144,-18 47 0,25-75-115,1 0-1,0 0 0,0 0 1,-1 0-1,1 0 0,-1 0 1,1 0-1,-1 0 0,1 0 0,-1 0 1,0 0-1,1-1 0,-1 1 1,0 0-1,0 0 0,0-1 0,0 1 1,1-1-1,-1 1 0,0 0 1,0-1-1,-2 1 0,2-1-86,0-1 0,1 1-1,-1 0 1,0-1-1,1 1 1,-1-1 0,0 1-1,1-1 1,-1 0 0,1 1-1,-1-1 1,1 1-1,-1-1 1,1 0 0,-1 0-1,1 1 1,0-1 0,-1 0-1,1 0 1,0 1-1,-1-2 1,-8-48-5646,9 25 2155</inkml:trace>
</inkml:ink>
</file>

<file path=ppt/ink/ink20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5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9344,'4'11'13351,"-10"14"-9808,-1 3-2411,16 68-578,-8-70-241,1 0 0,2 0 0,1 0 0,0-1 0,16 42 0,-19-63-334,-1-1-1,1 1 1,0 0 0,0-1 0,1 0 0,-1 0-1,1 1 1,-1-1 0,1-1 0,0 1 0,0 0-1,0-1 1,0 1 0,1-1 0,-1 0 0,6 2-1,-7-3-179,1 0 0,-1 0 0,1 0 0,-1-1 0,1 1 0,-1-1 0,1 0-1,0 0 1,-1 1 0,1-2 0,0 1 0,-1 0 0,1 0 0,-1-1 0,1 0 0,-1 1 0,1-1-1,-1 0 1,1 0 0,-1 0 0,0-1 0,1 1 0,-1-1 0,0 1 0,3-3 0,-4 3-105,0-1 0,1 1 0,-1-1 1,0 1-1,0-1 0,0 1 0,0-1 0,0 0 1,0 1-1,-1-1 0,1 0 0,0 0 1,-1 0-1,0 0 0,1 1 0,-1-1 1,0 0-1,0 0 0,0 0 0,0-3 0,0-17-3405</inkml:trace>
</inkml:ink>
</file>

<file path=ppt/ink/ink20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5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25 118 3456,'-15'0'887,"6"-5"5186,11-5-442,5-2-5529,-6 11 1498,-1 1-150,-9 0 4012,59-4-3928,77-16 1,-63 9-1085,48-7-87,-40 4 46,1 3 1,0 4 0,0 2-1,79 6 1,-120 9-1346,-29-8 744,-1-1-1,1 0 1,0 0 0,0 0 0,0 0-1,0 0 1,0 0 0,6-1-1,-9 4-4926,0-1 1385</inkml:trace>
</inkml:ink>
</file>

<file path=ppt/ink/ink20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6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847 68 7296,'0'-4'1357,"0"0"1,1 0-1,0 0 1,0 0 0,0 0-1,1 0 1,3-7-1,3-15 4209,-8 24-5481,-13 16 2070,-38 16 106,-88 81 128,-179 100-383,248-155-1920,54-41-98,-1 0-1,0-2 1,-2 0 0,1-1-1,-1-1 1,-32 13 0,45-22-44,-9 4-500,0-1 0,0-1 0,0 0 0,0-1 0,-19 1 0,31-4-2025,9-4-1421,15-4 1646,-21 8 1930,21-11-3435</inkml:trace>
</inkml:ink>
</file>

<file path=ppt/ink/ink20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6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298 0 10368,'-7'3'2329,"0"0"0,0 1 0,0 0 0,0 0 0,-7 7 0,-27 30 3270,21-13-5848,-26 45 0,12-15 1525,18-38-1020,2 1 0,1 1 0,0 1 0,2-1 0,0 2 0,2-1 0,-10 40 0,18-61-256,1 0 1,0 0-1,-1 0 0,1 0 0,0 0 1,0 0-1,1 0 0,-1 0 0,0 0 1,1 0-1,-1 0 0,1 0 0,-1 0 1,1 0-1,0 0 0,0 0 0,0 0 1,0 0-1,0 0 0,1-1 0,-1 1 1,0-1-1,1 1 0,-1-1 0,1 1 1,0-1-1,-1 0 0,1 0 0,0 0 1,0 0-1,0 0 0,0 0 0,-1 0 1,1-1-1,0 1 0,1 0 0,-1-1 1,0 0-1,0 0 0,0 1 0,2-2 1,13 3-12,0-2 0,-1 0 1,1-2-1,19-2 0,53-12-247,-41 6-402,1 2-1,54-1 0,-45 7-1888,-21-3-3093,-22 1 1780</inkml:trace>
</inkml:ink>
</file>

<file path=ppt/ink/ink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9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3328,'2'-1'128,"-1"0"0,0 0 0,0-1 0,0 1 0,1 0 0,-1 1 0,1-1 0,-1 0 0,0 0 0,1 1 0,-1-1 0,1 1 0,0-1 0,-1 1 0,1 0 0,-1-1 0,1 1 0,0 0 0,-1 0 0,1 0 0,0 0 0,-1 0 0,1 1 0,-1-1 0,1 0 0,-1 1 0,1 0 0,0-1 0,-1 1 0,0 0 0,1-1 0,-1 1 0,1 0 0,-1 0 0,0 0 0,0 0 0,1 0 0,-1 1 0,0-1 0,0 0 0,0 0 0,0 1 0,-1-1 0,1 1 0,0-1 0,-1 1 0,1-1 0,0 1 0,-1-1 0,0 1 0,1 0 0,-1-1 0,0 1 0,0-1 0,0 4 0,8 129 1285,-5-1 1,-21 181 0,1-22 190,17-251-1374,1 0 0,2 0 0,2-1 1,12 50-1,-9-63-54,0-1 0,1 1 0,2-1 0,1-1 0,0 0 1,2-1-1,18 25 0,-27-44-211,-1 1 0,1-1 0,-1 0 0,2 0 0,-1-1 0,0 1 0,1-1 0,0 0 0,0-1 0,0 0 0,0 0 0,8 3 0,-10-5-160,0 0 0,0 0 0,0 0 1,1-1-1,-1 1 0,0-1 1,0 0-1,1-1 0,-1 1 1,0-1-1,0 1 0,0-1 1,1-1-1,-1 1 0,0 0 0,0-1 1,-1 0-1,1 0 0,0 0 1,5-5-1,60-48-4029,-34 21 1899</inkml:trace>
</inkml:ink>
</file>

<file path=ppt/ink/ink20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1:17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198 1 8448,'-1'-1'586,"-1"1"0,0 0-1,0 0 1,1 1 0,-1-1 0,0 0 0,1 0 0,-1 1 0,0-1 0,1 1 0,-1 0 0,1-1-1,-1 1 1,1 0 0,-1 0 0,1 0 0,-1 0 0,1 0 0,0 0 0,0 0 0,-3 3 0,-27 33 4913,25-23-5186,0 0 0,1 1 0,1 0 0,0 0 0,-2 25 0,-3 88 2100,2-8-1243,4-96-1401,0 5 685,-10 45-1,11-66-879,-1 0 0,1 0 0,-1-1 0,-1 1 0,1-1 0,-1 1-1,-1-1 1,1 0 0,-1-1 0,-9 11 0,-1-3-3670</inkml:trace>
</inkml:ink>
</file>

<file path=ppt/ink/ink20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21:43.72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0,'10137'0,"-10137"0</inkml:trace>
</inkml:ink>
</file>

<file path=ppt/ink/ink20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21:50.50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1 109,'0'-93,"0"78,0 51,0 5134,0-5159,0-11,0-10,0-6</inkml:trace>
</inkml:ink>
</file>

<file path=ppt/ink/ink20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19.2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17 4864,'0'-1'135,"0"0"-1,0 0 1,0 1 0,0-1 0,0 0-1,0 1 1,0-1 0,-1 0 0,1 1-1,0-1 1,0 1 0,-1-1 0,1 0-1,0 1 1,-1-1 0,1 1 0,-1-1-1,1 1 1,0-1 0,-1 1 0,1-1-1,-1 1 1,0-1 0,1 1 0,-1 0-1,1-1 1,-2 1 0,-3 17 4848,-2 11-2433,23-30 515,-13 1-2856,1-1-1,-1 1 1,1 0 0,0 1-1,-1-1 1,1 0-1,0 1 1,0 0-1,0 0 1,-1 0-1,8 1 1,-5 4-65,0-1 0,0 1 0,0 0-1,-1 1 1,1-1 0,-1 1 0,4 7 0,-4-6-73,1-1 0,0 1 1,0-1-1,0 0 0,12 8 1,18 6-43,57 20-1,17 10-1003,-107-49 945,-1 1-1,1 0 1,-1-1-1,0 1 0,0 1 1,0-1-1,1 0 1,-2 0-1,1 1 1,0-1-1,0 1 0,-1-1 1,0 1-1,1 0 1,-1 0-1,0 0 1,0-1-1,-1 1 0,1 0 1,-1 0-1,1 4 1,0 7 8,-2 0 0,1 0 0,-5 22 1,0 12 34,6-46-14,-1-1 0,0 1 0,0-1 0,0 1 0,0-1 0,0 1 0,0-1 1,-1 1-1,1-1 0,0 1 0,-1-1 0,1 1 0,-1-1 0,1 0 0,-1 1 0,0-1 1,0 0-1,0 1 0,0-1 0,0 0 0,0 0 0,0 0 0,0 0 0,-2 2 0,1-3 1,-1 1 0,0 0 0,0-1 0,0 1 0,0-1 0,0 0 0,0 0 0,0 0 0,-6-1 0,-38 2 23,37 2 12,1 1-1,-1 1 1,0 0 0,1 0 0,0 1 0,1 0-1,-1 1 1,1 0 0,0 0 0,1 1 0,-1 0 0,2 0-1,-8 11 1,-28 29 54,41-47-121,-44 40-135,42-39-276,-1 1 1,1-1-1,0 0 1,-1 0-1,0 0 1,1-1-1,-1 1 0,0-1 1,0 0-1,0 0 1,0 0-1,-4 0 1,-2-1-2267</inkml:trace>
</inkml:ink>
</file>

<file path=ppt/ink/ink20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19.6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10240,'1'3'687,"0"0"1,0-1 0,0 1 0,1 0-1,-1-1 1,1 1 0,0-1 0,0 1 0,0-1-1,0 0 1,0 0 0,0 0 0,0 0-1,6 3 1,42 29 2501,-42-29-4129,76 58 978,-58-43 163,0-1-1,39 22 1,-48-32-161,0 0 1,31 23 0,-45-29-311,1 0 0,-1 0-1,0 0 1,0 0 0,0 0-1,0 0 1,-1 1 0,1 0-1,-1-1 1,0 1 0,0 0 0,0 0-1,-1 0 1,1 0 0,-1 1-1,0-1 1,0 0 0,0 7-1,-1 7-2800</inkml:trace>
</inkml:ink>
</file>

<file path=ppt/ink/ink20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19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287 1 11008,'-46'39'5503,"9"7"-6142,31-33 9342,-17 22-8831,4-4 128,-24 24-2048,11-16 0,-11 0 0,6-14 129</inkml:trace>
</inkml:ink>
</file>

<file path=ppt/ink/ink20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21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520 46 3072,'0'0'99,"0"-1"1,0 0-1,0 1 0,0-1 1,0 0-1,0 1 0,-1-1 1,1 0-1,0 1 0,0-1 1,-1 1-1,1-1 0,0 0 1,-1 1-1,1-1 0,-1 1 1,1-1-1,-1 1 0,1-1 1,-1 1-1,1-1 1,-1 1-1,1 0 0,-1-1 1,0 1-1,1 0 0,-1-1 1,1 1-1,-1 0 0,0 0 1,1 0-1,-1-1 0,-1 1 1,0 1 165,0-1-1,0 1 1,0 0 0,0 0 0,0 0 0,1 0 0,-1 0 0,0 0 0,0 0 0,1 0 0,-3 3-1,-46 55 3379,44-52-3624,-4 4 462,0 0 0,-1-1 0,0 0 0,0-1 0,-1 0 0,-20 10 0,-29 23 504,5 1-293,8-7 279,1 3 0,-68 71 0,242-241-1311,13-14 275,31-35 214,-171 180-141,0-1-1,0 1 0,0 0 0,1 0 0,-1 0 1,0-1-1,0 1 0,0 0 0,1 0 0,-1 0 0,0 0 1,1 0-1,-1-1 0,0 1 0,0 0 0,1 0 1,-1 0-1,0 0 0,1 0 0,-1 0 0,0 0 1,0 0-1,1 0 0,-1 0 0,0 0 0,1 0 1,-1 0-1,0 0 0,0 0 0,1 1 0,-1-1 1,0 0-1,1 0 0,-1 0 0,0 0 0,0 1 1,1-1-1,-1 0 0,0 0 0,0 1 0,9 14 151,5 7 8,12-6-602,0-2 1,2-1-1,54 17 1,-37-13-1066,-43-17 1334,1 1-1,-1 0 1,0 0-1,0 0 1,0 0-1,0 1 1,0-1-1,0 0 1,-1 1-1,1-1 1,0 1-1,-1 0 1,1 0-1,2 3 1,-4-3-37,1-1 0,-1 0 0,1 1-1,-1-1 1,0 0 0,0 1 0,0-1 0,0 1 0,0-1 0,0 0-1,0 1 1,0-1 0,0 1 0,-1-1 0,1 0 0,0 1 0,-1-1 0,1 0-1,-1 1 1,0-1 0,1 0 0,-1 0 0,0 0 0,-1 2 0,-4 5-1972</inkml:trace>
</inkml:ink>
</file>

<file path=ppt/ink/ink20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22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8576,'5'47'8383,"8"2"-4292,-7-33-4084,0 0 0,2 0 0,-1-1 0,2 0 0,0-1 0,1 0 0,0 0 0,1-1 0,1-1 0,0 1 0,0-2 0,17 12 0,-26-21-7,0 0 1,0 0-1,0 0 1,0-1-1,0 1 1,0-1-1,1 0 1,-1 0-1,0 0 1,1 0-1,-1-1 1,1 1 0,-1-1-1,1 0 1,-1 0-1,1 0 1,-1-1-1,1 1 1,-1-1-1,0 0 1,1 0-1,-1 0 1,0 0-1,6-4 1,-5 3 48,-1-1 1,1 0-1,-1 0 1,0 0-1,0 0 1,0-1-1,-1 1 1,1-1-1,-1 0 1,0 0-1,0 0 1,0 0-1,0 0 0,-1 0 1,0 0-1,0 0 1,0-1-1,0 1 1,0-6-1,-1 3 73,3-74 1166,-3 76-1131,0 0 0,0 0 1,-1-1-1,0 1 1,0 0-1,0 0 1,-1 0-1,0 0 0,0 0 1,0 1-1,0-1 1,-6-7-1,8 12-146,0-1 0,0 1 0,0 0-1,0 0 1,0-1 0,0 1 0,0 0 0,0 0-1,0-1 1,-1 1 0,1 0 0,0 0 0,0-1-1,0 1 1,0 0 0,0 0 0,-1-1-1,1 1 1,0 0 0,0 0 0,0 0 0,-1 0-1,1-1 1,0 1 0,0 0 0,-1 0 0,1 0-1,0 0 1,0 0 0,-1 0 0,1 0 0,0 0-1,0-1 1,-1 1 0,1 0 0,0 0 0,-1 0-1,1 0 1,0 0 0,0 1 0,-1-1 0,1 0-1,0 0 1,0 0 0,-1 0 0,1 0-1,0 0 1,0 0 0,-1 0 0,1 1 0,0-1-1,0 0 1,-1 0 0,1 0 0,0 1 0,0-1-1,0 0 1,0 0 0,-1 0 0,1 1 0,0-1-1,0 0 1,0 0 0,0 1 0,0-1 0,0 0-1,0 1 1,2 30 217,17 34-272,-3-39-86,2 0 1,39 42-1,-40-49 106,0 1-1,-1 1 0,-1 0 0,22 42 1,-36-60 92,0 1 1,0 0 0,0 0 0,-1 0-1,0 0 1,0 1 0,0-1 0,0 0-1,0 0 1,-1 0 0,0 0 0,1 0-1,-2 0 1,1 0 0,0-1 0,-1 1-1,0 0 1,0-1 0,0 1 0,0-1-1,0 1 1,-1-1 0,1 0 0,-1 0-1,-5 4 1,-3 4 120,-1-1 0,1 0 1,-2-1-1,0 0 0,-17 9 0,20-13-460,-1 0 0,-1-1-1,1 0 1,-1-1 0,1 0 0,-22 2 0,-20 2-1799</inkml:trace>
</inkml:ink>
</file>

<file path=ppt/ink/ink20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18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0 347 5632,'1'-8'6828,"9"4"-3777,23 3-2959,-9 0 262,-18-1-228,0 0 0,1 0 1,-1-1-1,0 0 0,-1 0 1,1 0-1,0-1 0,-1 1 0,0-1 1,0-1-1,0 1 0,6-8 0,7-10 488,26-38 0,-13 16 165,-19 30-542,-2-1 1,0 0 0,-1 0 0,-1-1-1,0 0 1,6-19 0,-13 31-176,7-16 169,-8 20-218,0-1 0,0 1 0,1-1 1,-1 1-1,0 0 0,0-1 0,0 1 0,1 0 0,-1 0 0,0-1 1,0 1-1,1 0 0,-1-1 0,0 1 0,1 0 0,-1 0 0,0 0 0,1-1 1,-1 1-1,1 0 0,-1 0 0,0 0 0,1 0 0,-1 0 0,0 0 1,1 0-1,-1 0 0,1 0 0,-1 0 0,0 0 0,1 0 0,-1 0 1,1 0-1,-1 0 0,0 0 0,1 0 0,-1 0 0,1 1 0,-1-1 0,1 0 1,-5 60 284,16 28-410,-2-11-909,1 84 0,-11-147 908,0 1 0,-1-1 0,0 0 0,-2 0 0,0 0 0,0 0 1,-6 15-1,6-24 162,1 0 1,0 0-1,-1-1 1,0 1-1,0-1 0,-1 0 1,1 1-1,-1-2 1,0 1-1,0 0 1,0-1-1,0 0 1,-1 0-1,1 0 1,-1 0-1,0-1 1,0 1-1,0-1 1,0-1-1,0 1 0,0-1 1,-6 1-1,4-1 89,1-1-1,-1 0 0,0 0 1,1-1-1,-1 1 0,1-2 0,-1 1 1,-11-5-1,16 6-108,1 0-1,-1-1 1,0 1 0,1-1-1,-1 0 1,0 1 0,1-1-1,-1 0 1,1 0 0,-1 0-1,1 0 1,0 0 0,-1 0-1,1-1 1,0 1 0,0 0-1,0-1 1,0 1 0,0-1 0,0 1-1,0-1 1,1 1 0,-1-1-1,0 1 1,1-1 0,-1 0-1,1 1 1,0-1 0,0 0-1,-1 0 1,1 1 0,0-1-1,0 0 1,1 0 0,-1 1-1,0-1 1,1-3 0,0 4-16,0 0 0,0 0 0,-1 0 1,1 0-1,0 0 0,0 0 0,0 0 1,0 0-1,0 0 0,0 0 0,1 1 1,-1-1-1,0 0 0,0 1 0,1-1 1,-1 1-1,0-1 0,0 1 0,1 0 1,-1-1-1,0 1 0,1 0 0,-1 0 1,1 0-1,-1 0 0,0 0 0,1 0 0,1 1 1,51 10 82,-21-3-86,-20-7-73,1 0-1,-1-2 0,1 1 1,-1-2-1,1 0 0,-1 0 1,0-1-1,18-7 0,35-18-2238,-4-4-4273,-52 27 3738</inkml:trace>
</inkml:ink>
</file>

<file path=ppt/ink/ink20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20.5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36 229 6144,'-1'-1'346,"-1"0"1,0 1-1,0-1 1,1 0-1,-1 0 1,1 0-1,-1 0 1,1 0-1,-1 0 1,1 0-1,0-1 1,-1 1-1,1 0 1,0-1-1,0 1 1,0-1-1,0 1 1,0-1-1,0 0 1,1 1-1,-1-1 1,0 0-1,1 0 1,-1 1-1,1-1 1,0 0-1,0 0 1,0 0-1,0 0 1,0 1-1,0-1 1,0 0-1,0 0 1,1 0-1,0-1 1,-1-9 192,-4 66 2967,3-42-3258,0 0 0,0-1 0,1 1 0,0 0 0,1 0 0,0 0 0,1 0 0,5 14 0,-2-11-141,2-1 0,0 0-1,0 0 1,2 0 0,-1-1-1,2-1 1,-1 0 0,20 19-1,-23-26-148,0-1 0,0 1 1,0-1-1,1-1 0,0 1 0,-1-1 0,1 0 0,0-1 1,1 1-1,-1-1 0,12 1 0,5 0-241,0-2-1,28-1 1,-22 0 99,-20 0 96,1 0 0,-1 0 0,0-1 0,0-1-1,0 0 1,0 0 0,0-1 0,0 0 0,-1-1 0,1 0-1,-1 0 1,0-1 0,0 0 0,11-9 0,-11 6 194,-1 0 1,1-1 0,-1 0-1,-1-1 1,0 1 0,0-1-1,-1-1 1,0 1 0,-1-1-1,0 0 1,-1 0 0,0-1-1,-1 0 1,0 1 0,-1-1-1,0 0 1,-1 0 0,0 0-1,-1 0 1,-2-19 0,1 24-28,0 1 1,-1-1 0,0 0 0,0 1 0,0-1 0,-1 1 0,0 0 0,0 0 0,-1 0-1,0 0 1,0 0 0,0 1 0,-1 0 0,0 0 0,-8-7 0,3 2 28,-2-3-8,-1 2-1,-1 0 1,0 0-1,0 2 1,-1 0 0,0 0-1,0 1 1,-18-6-1,25 10-99,0 1 0,0 0 0,-1 0 0,1 1 0,-1 0 0,1 0 0,-1 1 0,0 0 0,1 0 0,-1 1 0,0 0 0,0 1 0,0 0 0,1 0 0,-1 1 0,-10 3 0,11-2-230,0-1-1,1 1 0,-1 0 1,1 0-1,-1 1 0,1 0 1,0 1-1,1-1 0,-1 1 1,1 1-1,0-1 0,0 1 1,0 0-1,1 0 0,-7 11 1,-28 36-3120</inkml:trace>
</inkml:ink>
</file>

<file path=ppt/ink/ink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19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4608,'0'-12'2304,"65"12"-3072,-36 0 3968,13 0-3072,15 0 0,4 5 256,13-1 128,12-1-512,-12-3 0,-8 0 256,-4 0 0,-10 0-512,-9 0 0,-11-3-1152,-4-1 128</inkml:trace>
</inkml:ink>
</file>

<file path=ppt/ink/ink20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22:10.519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14 2017,'-14'14,"46"-46,1967-1967,-2000 1999,-1 3</inkml:trace>
</inkml:ink>
</file>

<file path=ppt/ink/ink20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22:11.47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41 43,'14'-14,"13"-13,-26 25,-2 4,-15 13,-40 42,47-48,38-38,4-4,-29 29,-21 21,-12 11,18-17,10-9,3-4,5-5</inkml:trace>
</inkml:ink>
</file>

<file path=ppt/ink/ink20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26.3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5 420 4608,'0'0'40,"-1"0"0,1 0 0,0 0 0,0 0 0,-1 1 0,1-1 0,0 0 0,0 0 0,-1 0 0,1 0 0,0 0 0,0 1 0,0-1 0,0 0 0,-1 0 1,1 1-1,0-1 0,0 0 0,0 0 0,0 0 0,0 1 0,0-1 0,0 0 0,-1 1 0,1-1 0,0 0 0,0 0 0,0 1 0,0-1 0,0 0 0,0 0 0,0 1 0,0-1 0,1 0 0,-1 0 0,0 1 0,0-1 0,0 0 1,0 0-1,0 1 0,14-1 3577,22-13 2537,46-32-4944,66-34 268,-115 65-1391,-1-3 1,-1 0-1,0-2 1,-1-1-1,-1-1 1,-1-2-1,-1-1 0,-1-1 1,33-41-1,-45 38-87,-14 28 0,1-1 0,-1 1 0,0 0 0,0-1 0,1 1 0,-1-1 0,0 1 0,0-1 0,0 1 0,0-1 0,0 1 0,0-1 0,0 1 0,0-1 0,0 1 0,0 0 0,0-1 0,0 1 0,0-1 0,0 1 0,0-1 0,0 1 0,0-1 0,-1 1 0,1-1 0,0 1 0,0 0 0,-1-1 0,1 1 0,0-1 0,0 1 0,-1 0 0,1-1 0,0 1 0,-1 0 0,1-1 0,-1 1 0,1 0 0,0 0 0,-1-1 0,1 1 0,-1 0 0,1 0 0,-1 0 0,1 0 0,-1-1 0,1 1 0,-1 0 0,0 0 0,0 1-2,0 0 1,0-1-1,0 1 0,0 0 0,0 0 0,0 0 0,0 0 0,0 0 0,1 0 0,-1 0 0,0 0 0,1 0 0,-1 0 0,1 0 0,-1 0 0,1 1 1,-1-1-1,1 0 0,0 0 0,-1 0 0,1 1 0,0-1 0,0 0 0,0 1 0,0-1 0,1 2 0,0 39-74,7 11-163,-2 0 1,-2 0-1,-2 0 0,-6 58 0,2-91-171,-1-1 0,-1 0 0,-1 0 0,-1 0-1,0-1 1,-1 0 0,-1 0 0,-11 18 0,15-31 277,0-1-1,0 0 0,0 0 0,-1 0 1,1 0-1,-1-1 0,0 0 1,0 0-1,0 0 0,0 0 1,0-1-1,-1 0 0,1 0 1,-1 0-1,-8 1 0,5-2 224,1 0 1,-1 0-1,0-1 0,1 0 0,-1-1 0,0 0 0,1 0 1,-1-1-1,-15-5 0,24 7-62,0 0 1,-1 0-1,1 0 0,0 0 1,0 0-1,-1 0 0,1 0 1,0 0-1,0 0 0,-1 0 1,1 0-1,0 0 0,0 0 1,-1-1-1,1 1 0,0 0 1,0 0-1,0 0 0,-1 0 1,1-1-1,0 1 1,0 0-1,0 0 0,0 0 1,-1-1-1,1 1 0,0 0 1,0 0-1,0-1 0,0 1 1,0 0-1,0 0 0,0-1 1,0 1-1,0 0 0,0 0 1,0-1-1,0 1 0,0 0 1,0 0-1,0-1 0,0 1 1,0-1-1,13-7 1143,26-4 549,-19 10-1367,0 1 0,0 0 1,0 1-1,31 5 0,34 13-2439,-41-5-217</inkml:trace>
</inkml:ink>
</file>

<file path=ppt/ink/ink20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27.6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141 87 1024,'-9'3'1731,"21"-6"62,22-9 848,-33 11-1382,-1 1 21,-32 8 7082,26-5-7439,5-3-883,0 0 0,1 0 0,-1 0 0,0 0 0,0 1 0,1-1 0,-1 0 0,0 1 0,1-1 0,-1 0 0,0 1 0,1-1-1,-1 1 1,0-1 0,1 1 0,-1-1 0,1 1 0,-1 0 0,1-1 0,-1 1 0,1-1 0,0 1 0,-1 0 0,1 0 0,0-1 0,-1 1 0,1 0-1,0-1 1,0 1 0,0 0 0,0 0 0,-1 0 0,1-1 0,0 1 0,0 0 0,1 0 0,-1-1 0,0 1 0,0 0 0,0 0 0,0-1 0,1 1-1,-1 0 1,0 0 0,1-1 0,-1 1 0,1 0 0,0 0 0,0 1-20,1-1-1,-1 1 1,1-1-1,-1 0 1,1 0-1,0 1 1,0-1-1,-1 0 1,1-1-1,0 1 1,0 0-1,0-1 1,0 1-1,0-1 1,0 1-1,0-1 1,0 0-1,0 0 1,0 0-1,1 0 1,-1 0-1,0 0 1,0-1-1,0 1 1,0-1-1,0 1 1,0-1-1,-1 0 1,1 0-1,3-1 1,-3 1-18,1 0 1,0 0-1,-1 0 1,1 0-1,-1-1 1,1 1-1,-1-1 0,0 0 1,0 1-1,1-1 1,-1 0-1,-1 0 1,1-1-1,0 1 1,0 0-1,-1-1 1,1 1-1,-1 0 1,0-1-1,0 0 0,0 1 1,1-6-1,-1 6-1,-1-1-1,0 1 1,0 0-1,0 0 0,0-1 1,0 1-1,0 0 0,-1 0 1,1 0-1,-1 0 1,1 0-1,-1-1 0,0 1 1,0 0-1,0 0 1,0 1-1,0-1 0,-1 0 1,1 0-1,0 0 1,-1 1-1,0-1 0,1 1 1,-1-1-1,0 1 0,0 0 1,1 0-1,-1 0 1,0 0-1,0 0 0,0 0 1,0 0-1,-1 0 1,1 1-1,0-1 0,0 1 1,0 0-1,0 0 1,-1-1-1,-1 2 0,-10 0 19,0 1-1,0 0 0,0 2 0,1-1 1,-18 8-1,2-1-16,27-10-3,1 0-1,-1 1 1,1-1-1,-1 0 1,1 1-1,0 0 1,-1-1-1,1 1 1,-1 0-1,1-1 1,0 1-1,0 0 1,-1 0-1,1 0 1,0 0-1,0 1 1,0-1-1,0 0 1,0 0-1,1 1 1,-1-1-1,0 0 1,0 1-1,1-1 1,-1 0-1,1 1 1,-1 1-1,1 0-2,0-1 0,1 1 1,-1-1-1,1 1 0,0-1 0,-1 1 0,1-1 1,0 0-1,0 1 0,1-1 0,-1 0 0,0 0 1,1 0-1,-1 0 0,3 2 0,0 1 2,0 0 1,1-1-1,-1 0 1,1 0-1,0 0 0,0-1 1,0 0-1,1 0 0,-1 0 1,1 0-1,0-1 0,-1 0 1,1 0-1,8 1 0,-8-4 3,-1 0-1,1 0 1,-1-1-1,0 1 1,1-1-1,-1 0 1,0-1-1,0 1 1,0-1-1,-1 0 0,1 0 1,-1-1-1,1 1 1,-1-1-1,0 0 1,-1 0-1,1 0 1,4-8-1,-6 10 0,0 0 0,-1 0 0,1 0-1,-1 0 1,0-1 0,0 1 0,1 0-1,-1-1 1,-1 1 0,1-1 0,0 1 0,-1-1-1,1 1 1,-1-1 0,0 0 0,0 1-1,0-1 1,0 1 0,0-1 0,0 1 0,-1-1-1,1 0 1,-1 1 0,0-1 0,0 1-1,0 0 1,0-1 0,0 1 0,0 0 0,-1 0-1,1-1 1,-1 1 0,0 0 0,1 0-1,-1 1 1,0-1 0,0 0 0,0 1 0,-4-3-1,2 2 1,-1 0 0,1 1 0,0-1 0,-1 1 0,0 0 0,1 0 0,-1 1 0,0-1 0,1 1 0,-1 0 0,0 0 0,0 1 0,1-1 0,-1 1 0,-8 2 0,-6 3 0,0 1 0,-24 12 0,32-14 0,9-4 0,0 0 0,0 0-1,0 0 1,0 0 0,1 0-1,-1 0 1,0 0 0,1 1-1,-1-1 1,1 0 0,-1 1-1,1 0 1,0-1 0,-1 1-1,1 0 1,0-1 0,-1 4 0,2-4-4,0 1 0,-1-1 1,1 1-1,0-1 0,0 0 1,0 1-1,0-1 0,1 1 1,-1-1-1,0 1 1,0-1-1,1 1 0,-1-1 1,1 0-1,0 1 0,-1-1 1,1 0-1,0 1 1,1 0-1,1 2-21,1 0 0,-1 0 0,1 0-1,0-1 1,1 0 0,-1 0 0,1 0 0,-1 0 0,1-1-1,0 1 1,0-1 0,10 3 0,51 7-554,-61-12 448,0 1-1,1-1 0,-1 0 1,0 0-1,1-1 0,-1 1 1,0-1-1,0 0 1,0-1-1,10-3 0,-14 5 106,-1 0-1,1 0 0,0-1 0,-1 1 1,1 0-1,0-1 0,-1 1 0,1 0 1,-1-1-1,1 1 0,-1 0 0,1-1 0,-1 1 1,1-1-1,-1 1 0,1-1 0,-1 0 1,0 1-1,1-1 0,-1 1 0,0-1 1,1 0-1,-1 1 0,0-1 0,0 0 1,0 1-1,1-1 0,-1 0 0,0 1 1,0-1-1,0 0 0,0 1 0,0-1 0,-1-1 1,0 1-11,0 0 0,0-1 0,0 1 0,0 0 1,-1 0-1,1 0 0,0 0 0,-1 0 0,1 0 0,-1 0 1,1 0-1,-1 0 0,-1 0 0,-52-13-2222,21 19-1944,23-1 2134</inkml:trace>
</inkml:ink>
</file>

<file path=ppt/ink/ink20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2.0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95 864 6272,'4'-1'1187,"0"-1"0,0 1-1,0-1 1,0 0 0,0 0 0,-1 0 0,1-1 0,0 1 0,3-4-1,16-9 257,-9 7-1277,0-1 0,-1 0 0,0 0 0,12-12 0,9-6 434,7-5-156,-1-2 1,-1-1-1,-2-2 0,-2-2 1,45-61-1,-71 85-383,0 0 0,-2 0-1,1-1 1,-2 0-1,0 0 1,-1 0 0,0-1-1,-2 0 1,0 0 0,-1 0-1,0 0 1,-2 0-1,0 0 1,0 0 0,-2 0-1,0 0 1,-1 0 0,-10-32-1,8 39-35,0-1 1,0 2-1,-1-1 0,-1 1 0,1-1 1,-1 2-1,-1-1 0,0 1 0,0 0 0,-16-12 1,23 19-23,-1 1 1,1-1 0,0 0 0,-1 0-1,1 0 1,0 1 0,-1-1 0,1 1-1,-1-1 1,1 1 0,-1-1 0,1 1-1,-1 0 1,1 0 0,-1 0 0,1 0 0,-1 0-1,1 0 1,-1 0 0,1 0 0,-1 1-1,1-1 1,-1 1 0,1-1 0,-1 1-1,-2 1 1,0 0-2,0 1-1,0 1 0,0-1 1,1 0-1,-1 1 0,1 0 1,0 0-1,-5 6 1,-1 5-25,1 0 0,0 0 0,1 1 0,-5 17 1,-3 24-58,2 1 1,3 0-1,-2 62 1,5 176-826,7-275 848,2 79-234,1-57 352,-2-1 1,-2 1-1,-2-1 1,-9 51 0,9-82-38,0 1 1,0-1 0,-1 0 0,-1-1-1,0 1 1,0-1 0,-1 0 0,0 0-1,-1 0 1,0-1 0,0 0 0,-1-1-1,0 0 1,-1 0 0,0 0 0,0-1-1,-1-1 1,1 1 0,-22 8 0,28-13-30,0 0 0,-1 0 1,1-1-1,-1 0 0,1 0 1,-1 0-1,0 0 0,0 0 1,1-1-1,-1 0 0,0 1 1,0-1-1,1-1 0,-1 1 1,0-1-1,0 1 0,1-1 1,-1 0-1,1 0 0,-1-1 1,1 1-1,-1-1 0,1 1 1,0-1-1,-1 0 0,1-1 1,0 1-1,1 0 0,-1-1 1,0 0-1,1 1 0,-1-1 1,1 0-1,0-1 0,0 1 1,0 0-1,0 0 0,-1-5 1,-3-6-726,1-1 1,0 1 0,1-1 0,0 0 0,1-1-1,1 1 1,0-30 0,1 43 485,1 0 0,0 0 0,0 0 1,0 0-1,1 0 0,-1 0 0,0 0 0,1 0 1,-1 0-1,1 0 0,0 1 0,-1-1 0,1 0 1,0 0-1,0 1 0,0-1 0,0 0 0,1 1 1,-1-1-1,2 0 0,11-11-2465</inkml:trace>
</inkml:ink>
</file>

<file path=ppt/ink/ink20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2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20 7424,'0'3'3712,"-5"6"-3968,5-9 6655,8 0-5631,1 0 128,16-9 0,-7 6 128,10 3-1536,-4 0 0,9-9 0,-4 5 0,3 1-2047,-7-1 127</inkml:trace>
</inkml:ink>
</file>

<file path=ppt/ink/ink20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2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8704,'12'-7'4352,"17"-2"-3712,-19 6 6783,4 3-7551,1 0 128,-3 0-1536,-1 0 128,3 3-511,-5 1 127</inkml:trace>
</inkml:ink>
</file>

<file path=ppt/ink/ink20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3.4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6 556 6016,'-5'-3'7503,"6"4"-7313,0-1 0,0 1 0,-1-1 1,1 1-1,0-1 0,0 1 0,0 0 0,0-1 0,-1 1 1,1 0-1,0 0 0,-1 0 0,1 0 0,-1-1 0,1 1 0,-1 0 1,1 0-1,-1 0 0,1 2 0,48 96 1911,93 143 1,-137-236-2079,-1 1 1,1-1 0,0 0 0,0 0-1,1-1 1,8 7 0,-13-11-21,0-1 0,0 1-1,0-1 1,0 1 0,0-1 0,-1 1 0,1-1 0,0 0 0,0 1 0,0-1 0,0 0 0,0 0 0,0 0 0,0 0 0,0 0-1,0 0 1,0 0 0,0 0 0,0 0 0,0 0 0,2-1 0,-2 0-3,0 0 0,0 0 1,0 0-1,0 0 0,0 0 0,0-1 1,0 1-1,0 0 0,0 0 0,0-1 0,-1 1 1,1-1-1,-1 1 0,1-1 0,-1 1 1,1-1-1,-1 1 0,0-3 0,3-12-26,-1 0-1,-1 0 1,0 0 0,-1 0-1,-1 0 1,0 0-1,-5-19 1,-4-8-37,-21-52 0,-2-4 16,32 96 49,-12-44-8,-12-75 0,23 108 18,1 0 1,0 0-1,1 0 1,1 0 0,0 0-1,0 0 1,2 1 0,0-1-1,0 0 1,8-18-1,-3 14 143,1 0 0,0 1 0,23-31 0,-25 41-64,-1-1 1,2 1 0,-1 1-1,1-1 1,0 1 0,0 0-1,0 1 1,1 0 0,15-6-1,-2 2-3,-1 2 0,1 1 0,0 0 0,0 2 0,1 0 0,-1 2-1,1 0 1,24 2 0,-23 2-1014,0 0 0,-1 2 0,1 1 0,35 12-1,-32-8-1867,-3-2-171</inkml:trace>
</inkml:ink>
</file>

<file path=ppt/ink/ink20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3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1 122 8576,'11'-15'8324,"15"-5"-4684,41-23-3037,-47 30-115,-12 9-454,0 0-1,-1 0 0,1 0 0,0 1 1,1 1-1,-1-1 0,1 1 1,16-1-1,-20 2 0,-1 1 0,1-1 0,0 2 0,-1-1 0,1 0 1,0 1-1,-1 0 0,1 0 0,-1 0 0,1 1 0,-1-1 0,1 1 1,-1 0-1,0 0 0,0 1 0,0-1 0,6 6 0,-9-6-25,1 0 0,-1 0 0,0 0 0,0 0 0,0 0 0,1 0 0,-2 0-1,1 1 1,0-1 0,0 0 0,-1 1 0,0-1 0,1 0 0,-1 1 0,0-1-1,0 1 1,0-1 0,0 0 0,-1 1 0,1-1 0,-1 0 0,1 1 0,-1-1 0,0 0-1,0 1 1,-1 2 0,-3 5 70,-1 0 1,0 0-1,-13 16 0,19-25-70,-34 39 754,-1-2 1,-2 0 0,-79 59-1,111-93-661,0 0-1,1 0 1,0 0-1,0 0 1,0 0 0,0 1-1,0 0 1,1 0-1,-3 6 1,5-10-72,1 1 1,-1-1-1,1 1 1,0-1-1,0 1 1,0 0-1,0-1 1,0 1-1,0-1 0,0 1 1,0 0-1,0-1 1,1 1-1,-1-1 1,1 1-1,-1-1 1,1 1-1,0-1 1,-1 0-1,1 1 1,0-1-1,0 0 0,0 1 1,0-1-1,0 0 1,0 0-1,1 0 1,-1 0-1,0 0 1,1 0-1,-1 0 1,0 0-1,1-1 1,-1 1-1,1 0 0,-1-1 1,1 1-1,1-1 1,24 8 143,-1-1 1,1-1-1,0-1 1,1-2-1,42 0 1,-9 1-703,-56-3-172,0-1 1,0 1 0,0-1-1,0 0 1,0-1-1,1 1 1,-1-1-1,0 0 1,0 0 0,0 0-1,5-3 1,2-1-2906</inkml:trace>
</inkml:ink>
</file>

<file path=ppt/ink/ink20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4.6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4864,'7'4'10161,"24"16"-9037,-12 0-728,0 1 1,-1 0 0,-2 2-1,0 0 1,-1 0-1,-2 2 1,17 38-1,-24-47-406,-1 0 0,0 1 0,-1 0-1,-1-1 1,0 2 0,-1-1 0,-1 0-1,-1 0 1,0 0 0,-2 0 0,0 1 0,0-1-1,-8 24 1,-25 61-819,9-36-2907,17-48 1411</inkml:trace>
</inkml:ink>
</file>

<file path=ppt/ink/ink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0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35 416 2816,'1'5'291,"0"0"0,0 0 0,1 0 0,-1 0 1,1 0-1,0-1 0,0 1 0,1-1 0,-1 1 0,1-1 0,0 0 0,0 0 1,1 0-1,-1 0 0,1-1 0,0 1 0,0-1 0,0 0 0,0 0 0,0 0 1,1-1-1,9 4 0,-2 0-97,0-1 1,1 0 0,-1-1-1,1 0 1,0-1 0,0 0-1,0-2 1,15 2 0,5-6 247,1-1 1,-1-2 0,0-1-1,-1-2 1,0-1 0,0-1-1,33-18 1,-53 23-339,1-1-1,-1 0 1,0-1-1,-1-1 1,0 0 0,0 0-1,-1-1 1,0 0 0,-1-1-1,0 0 1,-1 0 0,10-17-1,-15 21-87,1 0 0,-1 0 0,0 0 0,0-1 0,-1 0-1,0 1 1,0-1 0,-1 0 0,0 0 0,-1 0 0,1 0 0,-1 0-1,-1 0 1,0 0 0,0 0 0,0 0 0,-1 1 0,-1-1 0,1 0-1,-1 1 1,0 0 0,-1-1 0,-4-6 0,1 3-24,-1 0-1,-1 1 1,0 0 0,0 0-1,-1 1 1,-1 0 0,1 1-1,-1 0 1,-1 1 0,1 0-1,-1 1 1,0 0 0,-1 1-1,1 0 1,-1 1 0,0 0-1,-1 1 1,1 0 0,0 2 0,-1-1-1,-21 2 1,9 0-57,1 2 0,-1 1 0,1 1 1,0 1-1,0 1 0,0 1 0,1 2 0,0 0 1,1 1-1,-34 21 0,48-26 28,1 1 1,-1 0-1,1 1 1,0 0-1,0 0 1,1 1-1,0 0 1,-7 10-1,11-13 19,0 0 0,1 0-1,-1 0 1,1 0 0,0 0-1,1 0 1,-1 1 0,1-1-1,0 1 1,1-1 0,-1 1-1,1-1 1,0 1 0,0-1 0,1 1-1,1 7 1,-1-9 17,1 0 0,-1 0 0,1 0 0,0-1 0,0 1 0,1-1-1,-1 1 1,1-1 0,-1 0 0,1 0 0,0 0 0,0-1 0,0 1 0,1-1 0,-1 1 0,1-1 0,-1 0 0,1 0 0,0-1 0,0 1 0,7 1 0,5 2 1,-1-2 0,0 0 1,0-1-1,27 1 1,33-5-23,0-3 1,-1-3 0,0-3-1,82-25 1,-151 35 20,0-1 0,0 1 0,0 0 0,0 0 0,0 1 0,0-1 0,0 1 0,0 0 0,0 1 0,1-1 0,-1 1 0,0 0 0,8 3 0,-10-3 6,-1 1 1,1 1-1,0-1 1,-1 0-1,1 1 1,-1-1-1,0 1 1,0 0-1,0 0 1,0-1-1,0 1 1,-1 1-1,1-1 1,-1 0-1,0 0 1,0 0-1,0 1 1,0-1-1,-1 1 1,1-1-1,-1 7 1,4 24 13,-2-10 72,1 0 1,1 0 0,11 35 0,-13-52-78,0-1 0,1 0 0,0 0 0,0 0 0,1 0 0,-1 0 0,1-1 0,1 0 1,-1 0-1,1 0 0,0 0 0,0-1 0,0 1 0,0-1 0,1-1 0,0 1 0,7 3 1,-2-3-413,0 0 0,0-1 0,0 0 0,0-1 1,0 0-1,0-1 0,1 0 0,-1-1 0,0 0 1,1-1-1,-1 0 0,0-1 0,0 0 0,0-1 1,0 0-1,19-8 0,3-5-1543</inkml:trace>
</inkml:ink>
</file>

<file path=ppt/ink/ink20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5.5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43 2176,'1'-2'220,"-1"0"0,1 0 0,-1 0 0,1 0 0,0 0 0,0 0 0,0 0 0,0 0 0,0 0 0,0 0 0,0 0 0,1 1 0,-1-1 0,1 1 0,-1-1 0,1 1 0,0-1 0,-1 1 0,1 0 0,0 0 0,0 0 0,0 0 0,0 0 0,0 0 0,0 0 0,0 1 0,0-1 0,0 1 0,0 0 0,0-1 0,5 1 0,-7 1-88,0-1 0,1 0 0,-1 0 1,0 0-1,1 1 0,-1-1 1,0 0-1,1 0 0,-1 1 0,0-1 1,0 0-1,0 1 0,1-1 0,-1 0 1,0 1-1,0-1 0,0 0 0,0 1 1,0-1-1,0 0 0,1 1 0,-1-1 1,0 1-1,0-1 0,0 0 0,0 1 1,0-1-1,0 0 0,-1 1 0,1-1 1,0 1-1,0-1 0,0 0 0,0 1 1,0-1-1,0 0 0,-1 1 0,-6 21 639,5-15 46,-67 181 3007,40-116-5430,26-64 453,1-12-1512,2-5 212</inkml:trace>
</inkml:ink>
</file>

<file path=ppt/ink/ink20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5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5888,'2'36'8892,"1"4"-4519,1-10-4214,2 0-1,0-1 1,2 1-1,16 39 1,-21-63-245,0-1 0,0 1 0,0-1 0,1 0 0,0 0 0,0-1 0,9 9 0,19 7-3663,-31-20 3652,-1 0 0,0 0 0,0 1 0,1-1-1,-1 0 1,0 0 0,0 0 0,1 1 0,-1-1 0,0 0 0,1 0 0,-1 0 0,0 0 0,1 0 0,-1 0-1,0 0 1,1 0 0,-1 0 0,1 0 0,-1 0 0,0 0 0,1 0 0,-1 0 0,0 0 0,1 0 0,-1 0 0,0 0-1,1 0 1,-1 0 0,0-1 0,1 1 0,-1 0 0,0 0 0,1 0 0,-1-1 0,0 1 0,0 0 0,1 0 0,-1-1-1,0 1 1,0 0 0,0 0 0,1-1 0,-1 1 0,0 0 0,0-1 0,0 1 0,0-1 0,1-6-2335</inkml:trace>
</inkml:ink>
</file>

<file path=ppt/ink/ink20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6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3456,'0'3'1664,"23"1"-896,-17-4 2688,8-7-2816,-5 0 0,14-6 1280,-4 1 0,24-2-1792,-11 1 0,16 6 1280,-11 2-1,6 14-895,-6-6 0,9 10-2560,-12-6 1</inkml:trace>
</inkml:ink>
</file>

<file path=ppt/ink/ink20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6.6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372 0 5888,'-5'16'2944,"5"-12"-768,0-4 2816,0 12-4353,0-5 129,-9 20 256,0-8 0,-19 21-1280,5-12 0,-25 31 896,16-13 128,-20 9-640,9-16 128,1-3-1280,4-13 0,15-7-1663,4 0 127</inkml:trace>
</inkml:ink>
</file>

<file path=ppt/ink/ink20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6.9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4 7168,'0'0'172,"0"0"1,0-1-1,0 1 1,0 0-1,0 0 0,0 0 1,0 0-1,0 0 1,0 0-1,0-1 1,0 1-1,0 0 0,0 0 1,0 0-1,0 0 1,0 0-1,-1 0 1,1 0-1,0-1 1,0 1-1,0 0 0,0 0 1,0 0-1,0 0 1,0 0-1,-1 0 1,1 0-1,0 0 0,0 0 1,0 0-1,0 0 1,0 0-1,-1 0 1,1 0-1,0 0 1,0 0-1,0 0 0,0 0 1,0 0-1,0 0 1,-1 0-1,1 0 1,0 0-1,0 0 0,0 0 1,0 0-1,0 0 1,0 0-1,-1 0 1,1 1-1,0-1 1,0 0-1,0 0 0,0 0 1,0 0-1,0 0 1,0 0-1,0 0 1,0 0-1,0 1 0,-1-1 1,1 0-1,0 0 1,0 0-1,0 0 1,-14 15 2442,-19 26-3278,12-13 1371,-32 45 576,49-67-1215,1 0 1,-1 0-1,1 0 1,1 1 0,-1-1-1,1 1 1,0 0-1,1-1 1,-2 15 0,3-20-70,0 1 0,0-1 0,1 1 1,-1-1-1,1 0 0,-1 1 1,1-1-1,-1 0 0,1 0 0,0 1 1,-1-1-1,1 0 0,0 0 0,0 0 1,0 0-1,0 0 0,0 0 0,0 0 1,0 0-1,1 0 0,-1-1 1,0 1-1,0 0 0,1-1 0,-1 1 1,0-1-1,1 0 0,-1 1 0,0-1 1,1 0-1,-1 0 0,1 1 0,-1-1 1,1 0-1,-1-1 0,2 1 1,62-6-739,-52 3 420,-6 2-132,0 0-1,0 0 1,0 0-1,0 1 1,0 0-1,0 1 1,0-1-1,0 1 1,0 1-1,0-1 1,-1 1-1,1 1 1,0-1-1,-1 1 1,0 0-1,12 7 1,-4-2-2131,1-1-107</inkml:trace>
</inkml:ink>
</file>

<file path=ppt/ink/ink20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37.5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20 6016,'-9'-3'2944,"4"-13"-2432,5 16 5248,0 0-4992,0 0 127,0 3 513,0 6 0,0 5-1536,0-1 0,-6 33 1152,3-10 128,-17 31-1024,6-21 0,0 9-2816,-1-8 128</inkml:trace>
</inkml:ink>
</file>

<file path=ppt/ink/ink20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49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27 2304,'-1'0'275,"0"0"0,0 1 1,0-1-1,1 1 0,-1-1 0,0 1 0,0-1 1,0 1-1,1-1 0,-1 1 0,0 0 0,1-1 1,-1 1-1,1 0 0,-1 0 0,1-1 0,-1 1 1,1 0-1,-1 0 0,1 0 0,0 0 0,-1 1 1,16 4 2341,43-9-1524,-49 3-296,84-6 184,0 5 1,119 13-1,-172-8-1444,-1-2 1,1-1 0,57-7-1,-29-3-2174,76-21-1,-66 18-669,-52 11 1878</inkml:trace>
</inkml:ink>
</file>

<file path=ppt/ink/ink20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0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3584,'15'-3'1792,"27"3"-1280,-24 0 3712,10-4-3840,10-5 0,4 9 512,10-3 128,14 3-1280,0 0 128,-1 3 512,-2-3 128,-3-3-896,2 3 0,-7 3-1280,2 10 0</inkml:trace>
</inkml:ink>
</file>

<file path=ppt/ink/ink20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0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6912,'7'4'538,"0"-1"1,0 1-1,1-1 1,-1 0 0,1-1-1,0 0 1,0 0-1,0-1 1,0 0-1,0 0 1,9-1-1,36 5 2237,14 8-2605,-1 2 1,-1 3 0,77 32-1,-107-35-165,-1 1 1,-1 1-1,-1 2 1,0 2-1,-2 1 0,0 1 1,39 40-1,-60-54-15,-1 0 0,0 1 1,-1 0-1,0 0 0,-1 1 0,0 0 0,-1 0 0,0 0 0,-1 1 0,0-1 0,0 1 1,1 16-1,-4-19 19,0 0 1,-1 1-1,0-1 1,-1 0-1,0 0 1,0 1-1,-1-1 1,0 0-1,-1-1 1,0 1-1,0 0 1,-1-1-1,0 1 1,-1-1-1,0 0 1,0-1-1,-7 9 1,-27 25 335,-2-2 1,-1-2 0,-3-2-1,-49 31 1,23-16 59,15-9-145,-1-3-1,-2-3 1,-2-2-1,-1-3 1,-71 24-1,128-52-498,-1 1 1,1-1-1,-1-1 0,0 1 0,0-1 0,0 0 0,0 0 0,0-1 0,0 0 0,0 0 0,0 0 0,0-1 0,0 1 0,-9-4 0,3-7-2320</inkml:trace>
</inkml:ink>
</file>

<file path=ppt/ink/ink20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2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59 898 2944,'0'0'108,"0"0"-1,0-1 1,0 1 0,0 0-1,-1 0 1,1 0 0,0-1-1,0 1 1,0 0 0,0 0-1,0-1 1,0 1-1,-1 0 1,1 0 0,0-1-1,0 1 1,0 0 0,0-1-1,0 1 1,0 0 0,0 0-1,0-1 1,0 1 0,0 0-1,0 0 1,0-1 0,1 1-1,-1 0 1,0 0 0,0-1-1,0 1 1,0 0 0,0 0-1,0-1 1,1 1 0,-1 0-1,0 0 1,0 0 0,0-1-1,1 1 1,-1 0 0,0 0-1,0 0 1,0 0 0,1 0-1,-1-1 1,0 1 0,0 0-1,1 0 1,-1 0 0,0 0-1,1 0 1,-1 0 0,0 0-1,1 0 1,30-18 2248,42-11-373,2 10 465,-56 16-2026,0-1 0,0-1-1,-1-1 1,0 0 0,0-2 0,0 0 0,22-14 0,-7-1-98,-1 0-1,-1-3 1,-1 0 0,-1-2-1,38-49 1,-57 64-321,-1 0 1,0-1 0,-1 0 0,-1-1-1,0 0 1,-1 0 0,0 0 0,-2-1 0,0 0-1,0 0 1,-2 0 0,0 0 0,-1 0-1,0 0 1,-1-1 0,-4-22 0,-1 11-55,-1 1 0,-1-1 1,-2 2-1,-1-1 0,-1 1 1,-1 0-1,-16-23 0,27 46 47,0 1 0,0 0-1,-1 0 1,1-1 0,-1 1-1,1 0 1,-1 0 0,0 0-1,0 1 1,0-1 0,0 0 0,0 1-1,0-1 1,-1 1 0,1 0-1,0 0 1,-1 0 0,1 0-1,-1 0 1,1 0 0,-1 1-1,1-1 1,-1 1 0,1 0-1,-1 0 1,0 0 0,1 0-1,-1 0 1,0 0 0,1 1-1,-4 0 1,0 1 5,0 1 0,1 0 0,-1 0 0,1 0-1,-1 1 1,1 0 0,0 0 0,1 0 0,-1 0 0,1 1 0,-7 9-1,-1 3 1,0 1 0,2 1 0,0 0 0,1 0 0,1 1 0,1 0-1,1 0 1,0 1 0,2-1 0,-4 36 0,4 17 139,9 131 0,1-50 210,18 380 816,-10-321-796,-9-142-246,-4 0-1,-13 134 1,9-185-123,-1 0 0,0 0-1,-2-1 1,0 1 0,-1-1 0,-1 0 0,0-1 0,-2 0 0,0 0 0,-1-1 0,-1 0 0,-1-1-1,0-1 1,-26 25 0,35-37 4,0 1-1,-1 0 1,1-1-1,-1 0 1,0 0-1,0-1 0,0 1 1,0-1-1,0 0 1,0 0-1,-1-1 1,1 1-1,-1-1 0,1-1 1,-1 1-1,1-1 1,-7 0-1,7-1 8,0 0 0,-1-1-1,1 1 1,0-1 0,0 0 0,0-1-1,1 1 1,-1-1 0,0 0 0,1 0-1,0 0 1,0-1 0,0 1 0,-6-8-1,-1-3 15,1-1-1,0-1 1,1 1 0,1-1-1,0-1 1,1 0-1,1 0 1,1 0 0,-5-22-1,3 0-43,2-1 0,1 1-1,3-1 1,1 0 0,1 0 0,9-46-1,-9 82-161,-1 0 0,2 0 0,-1 0 0,0-1 1,1 1-1,0 0 0,0 1 0,3-6 0,17-13-3683,-4 7 898</inkml:trace>
</inkml:ink>
</file>

<file path=ppt/ink/ink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1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0 138 2688,'1'-2'103,"0"1"1,-1-1-1,1 1 0,0-1 1,0 1-1,0-1 0,0 1 1,0 0-1,0 0 0,0-1 0,1 1 1,-1 0-1,0 0 0,1 0 1,-1 0-1,1 0 0,1-1 1,1 0 276,5-4 163,1 0 0,0 0 0,0 1 0,0 0 0,21-6 0,-4 1 103,6-3-312,1 0-1,0 2 1,63-11 0,-87 20-230,1 1-1,0 0 1,0 1 0,-1 1-1,1-1 1,0 2-1,-1-1 1,1 1-1,-1 1 1,1 0 0,-1 1-1,0 0 1,0 0-1,-1 1 1,1 0-1,-1 1 1,10 8 0,-11-7-28,0 2 0,-1-1-1,-1 1 1,0 0 0,0 0 0,0 1 0,-1-1 0,-1 1 0,0 1 0,0-1 0,-1 1 0,0-1 0,0 1 0,-2 0 0,1 0 0,-1 0 0,-1 0 0,0 0 0,-1 0 0,0-1-1,0 1 1,-1 0 0,0 0 0,-8 18 0,-6 5 83,-1 0 0,-2-2 0,-1 0-1,-1-2 1,-2 0 0,-1-1 0,-2-2 0,-54 47 0,64-63-97,-1-1 1,0-1-1,0-1 1,0 0-1,-1-1 1,-30 7 0,38-12-49,-1 0 1,1 0-1,0-1 0,0 0 1,-1-1-1,1 0 1,0-1-1,0 0 0,-1 0 1,1-1-1,0-1 1,0 0-1,-14-6 1,22 9-16,0-1 1,0 0 0,0 0-1,0 0 1,1 0 0,-1 0 0,0 0-1,1 0 1,-1-1 0,1 1 0,-1-1-1,1 1 1,0-1 0,0 1 0,0-1-1,-1 0 1,1 0 0,1 1 0,-1-1-1,0 0 1,0 0 0,0-4 0,1 4 6,1 0 0,-1-1 1,0 1-1,1 0 0,0 0 1,-1 0-1,1-1 0,0 1 1,0 0-1,1 0 0,-1 0 1,0 0-1,0 1 0,1-1 1,0 0-1,2-2 0,4-3 19,1 0 0,0 0 0,0 1 1,1 0-1,-1 1 0,19-8 0,-16 9 14,1 1 1,0 0 0,0 1-1,0 0 1,0 1 0,0 1-1,1 0 1,20 2 0,9 5 138,54 16-1,9 2 241,-35-11-89,-41-7-171,-1-2 0,1 0 0,31 0-1,37-3-1095,-79-9-334,-20-6-745,-28-18-2890,18 19 2586,1-6 273</inkml:trace>
</inkml:ink>
</file>

<file path=ppt/ink/ink20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2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0 166 4864,'4'-2'723,"1"0"1,-1 0-1,-1 0 1,1-1-1,0 1 1,0-1-1,-1 0 1,0 0-1,1-1 1,-1 1-1,4-7 1,26-22 1602,-16 20-2515,5-4 710,0 1 0,39-20 0,-57 33-430,1-1 0,0 1 1,0 0-1,0 0 0,0 1 0,0 0 1,1 0-1,-1 0 0,0 0 1,1 1-1,-1 0 0,0 0 0,1 0 1,-1 1-1,0 0 0,0 0 1,1 0-1,-1 1 0,7 2 0,-8-1-52,-1-1-1,0 0 0,0 1 1,-1 0-1,1 0 0,-1 0 1,1 0-1,-1 0 0,0 0 0,0 1 1,0-1-1,0 1 0,-1-1 1,0 1-1,1 0 0,-1-1 1,0 1-1,-1 0 0,1 0 1,-1 0-1,0 0 0,0 0 0,0 0 1,0-1-1,-2 9 0,-2 9 28,0-1-1,-1 1 1,-11 27-1,14-43-43,-11 29 61,-1 0 0,-2 0-1,-1-1 1,-1-2 0,-2 1-1,-1-2 1,-38 41 0,57-69-75,1-1-1,0 1 1,-1-1 0,0 1 0,1-1 0,-1 0 0,0 0-1,0 0 1,1 0 0,-1 0 0,0 0 0,0 0 0,-3 0-1,4-1-8,0 0-1,0 0 1,1 0-1,-1 0 1,0 0 0,1 0-1,-1 0 1,0 0-1,1-1 1,-1 1-1,0 0 1,1 0-1,-1-1 1,1 1-1,-1 0 1,0-1-1,1 1 1,-1-1-1,1 1 1,-1-1-1,1 1 1,-1-1-1,1 1 1,0-1-1,-1 1 1,0-2-1,0-1-2,1 1-1,-1-1 1,1 1-1,-1-1 1,1 1-1,0-1 1,0 0-1,0 1 0,0-1 1,0 1-1,0-1 1,1 0-1,-1 1 1,1-1-1,0 1 1,0-1-1,0 1 0,0 0 1,3-5-1,-4 6 5,28-38 0,-26 37 0,-1 0 0,1 0 0,0 1 0,0-1 0,0 0 0,0 1 0,0-1 0,0 1 0,0-1 0,1 1 0,-1 0 0,0 0 0,1 0 0,-1 0 0,1 1 0,4-1 0,-7 1 4,1 0 1,0 1-1,-1-1 0,1 0 0,-1 1 0,1-1 0,0 1 0,-1-1 1,1 1-1,-1-1 0,1 1 0,-1 0 0,0-1 0,1 1 0,-1-1 0,0 1 1,1 0-1,-1 0 0,0-1 0,0 1 0,1 0 0,-1-1 0,0 1 0,0 0 1,0 0-1,0-1 0,0 1 0,0 0 0,0 0 0,0-1 0,-1 3 1,-2 31 197,2-25-110,0 7 133,1 0-1,0 0 1,1-1-1,1 1 1,0 0 0,1 0-1,10 28 1,-11-38-156,0-1 1,1 0 0,-1 0 0,1 0 0,1 0-1,-1 0 1,0 0 0,1-1 0,0 1 0,0-1-1,0 0 1,1-1 0,0 1 0,-1-1-1,1 0 1,0 0 0,0 0 0,1 0 0,-1-1-1,1 0 1,-1 0 0,1-1 0,-1 0-1,10 1 1,5-1-105,-1-1 1,0-1-1,1 0 0,-1-2 0,0 0 1,0-1-1,22-9 0,70-31-3271,-43 9 106</inkml:trace>
</inkml:ink>
</file>

<file path=ppt/ink/ink20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3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2 471 3328,'0'-1'296,"-1"0"0,1 0-1,0 0 1,0-1 0,-1 1 0,1 0 0,0 0 0,0 0 0,0 0-1,0 0 1,0 0 0,0 0 0,1 0 0,-1 0 0,0 0 0,1 0 0,-1 0-1,0 0 1,1 0 0,-1 0 0,1 0 0,-1 0 0,2-1 0,0 1-79,-1 0 0,1 0 1,-1 0-1,1 0 1,0 0-1,-1 0 1,1 1-1,0-1 0,0 1 1,0-1-1,0 1 1,3-1-1,9 1-59,-1 0 0,1 1 0,18 3-1,-11-2 805,3-1-295,0 0 1,1-2 0,-1-1-1,0-1 1,0 0 0,37-12-1,-35 6-441,0 0 0,0-2 0,-1-1 0,0-1 0,-1 0 0,-1-2 0,0-1 0,-1-1 0,25-25 0,-42 37-206,0-1 1,0 0 0,0 0-1,-1-1 1,0 1 0,0-1 0,-1 0-1,1 0 1,-2 0 0,1-1-1,-1 1 1,0 0 0,0-1-1,-1 0 1,0 1 0,0-12 0,-2 13-28,1 0 0,-1 0 1,0 0-1,0-1 1,-1 1-1,0 1 0,0-1 1,0 0-1,-1 0 1,0 1-1,0-1 0,0 1 1,0 0-1,-1 0 1,0 0-1,0 1 0,-1-1 1,1 1-1,-1 0 1,-9-6-1,9 7 2,1 1-1,-1 0 1,0 0-1,0 0 1,0 1-1,0 0 1,0 0 0,0 0-1,0 0 1,0 1-1,0 0 1,0 0-1,0 0 1,0 1 0,0 0-1,0 0 1,0 0-1,0 0 1,0 1-1,0 0 1,1 0-1,-1 0 1,1 0 0,-1 1-1,1 0 1,-5 4-1,-7 5-8,1 1-1,0 0 0,2 1 1,-1 0-1,-17 26 0,19-22 34,0 2-1,1-1 0,1 2 0,0-1 1,2 1-1,0 1 0,2-1 1,0 1-1,2 0 0,0 1 0,1-1 1,2 1-1,0-1 0,1 1 1,2-1-1,0 1 0,1-1 0,1 0 1,2 0-1,8 25 0,-11-37 11,1 0-1,0 0 1,1 0-1,0-1 0,0 0 1,1 0-1,0 0 1,1 0-1,0-1 1,0-1-1,0 1 1,1-1-1,1 0 0,-1-1 1,1 0-1,0 0 1,0-1-1,19 8 1,-12-7-243,1-2 0,-1 0 0,1-1 0,0 0 0,0-1 0,-1-1 0,1-1 0,0 0 0,0-2 1,0 0-1,21-5 0,0-2-1287,-1-2 1,43-19 0,3-4-1316</inkml:trace>
</inkml:ink>
</file>

<file path=ppt/ink/ink20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4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6656,'-3'7'3328,"3"5"-2048,0-12 4991,0 14-5631,0 18 0,-6 7 384,1 8 0,5 13-1408,0-1 0,5-6 896,4-17 0,5-1-768,9-12 0,6-7-1792,8-23 128,2-12-767,-1-10 127</inkml:trace>
</inkml:ink>
</file>

<file path=ppt/ink/ink20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4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7168,'5'4'3584,"15"3"-8320,-20-7 6144,0 0-3200,0 0 0</inkml:trace>
</inkml:ink>
</file>

<file path=ppt/ink/ink20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5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8 228 4608,'-1'-2'228,"0"1"0,0-1 0,0 1 0,1-1 0,-1 1 0,1-1 0,-1 1 0,1-1 1,-1 0-1,1 1 0,0-1 0,0 0 0,0 1 0,0-1 0,0 0 0,0 1 0,0-1 0,1 0 0,-1 1 0,0-1 0,1 1 0,0-1 1,-1 0-1,1 1 0,0-1 0,0 1 0,0 0 0,0-1 0,0 1 0,0 0 0,2-2 0,37-44 2287,-24 31-2624,2-3 566,1 1-1,33-24 1,-45 37-308,-1 1 0,1 0 0,0 1 0,0-1 1,0 1-1,1 1 0,-1-1 0,1 1 0,-1 1 0,1-1 1,0 1-1,0 1 0,9 0 0,-13 0-70,0 0-1,1 0 0,-1 1 1,0 0-1,1 0 1,-1 0-1,0 0 1,0 1-1,0-1 0,0 1 1,0 0-1,0 0 1,-1 1-1,1-1 0,-1 1 1,1 0-1,-1 0 1,0 0-1,4 5 1,-4-3-7,0 1 0,0 0 0,-1-1 1,1 1-1,-1 0 0,-1 0 0,1 0 1,-1 1-1,0-1 0,0 0 0,-1 0 1,0 8-1,-1 6 14,-1 0 1,-1-1-1,-1 1 1,-1 0-1,0-1 1,-2 0 0,-13 28-1,7-22-94,-1 0-1,-1-2 1,-1 1 0,-1-2 0,-23 24-1,32-38 6,0-1 0,-1 0-1,0 0 1,0-1 0,0 0-1,-1-1 1,-11 5 0,16-8 16,-1 0 1,1 0-1,-1-1 1,1 0 0,-1 0-1,0 0 1,0-1 0,1 0-1,-1 0 1,0 0-1,1-1 1,-1 0 0,0 0-1,-8-3 1,13 4-12,0 0 0,-1-1 0,1 1 0,0-1 0,0 1 0,0-1 0,-1 0 0,1 1 0,0-1 0,0 0 0,0 0-1,0 0 1,0 0 0,0 0 0,0 0 0,1 0 0,-1 0 0,0 0 0,0 0 0,1 0 0,-1 0 0,1-1 0,-1 1 0,1 0 0,-1-2 0,1 0-1,0 1 0,1 0 0,-1-1 0,0 1-1,1 0 1,0-1 0,-1 1 0,1 0 0,0 0 0,0 0 0,0 0 0,0 0 0,3-3 0,1-2-6,0 1-1,0 0 1,1 0 0,0 1-1,0 0 1,0 0 0,14-8-1,-19 12 27,1 0 0,0 0 0,0 1 0,0-1 0,0 1 0,0-1 0,0 1 0,0 0 0,0-1 0,0 1 0,0 0 0,0 1-1,0-1 1,0 0 0,0 1 0,0-1 0,0 1 0,0-1 0,0 1 0,0 0 0,0 0 0,0 0 0,-1 0 0,1 0 0,0 0 0,-1 0 0,1 1-1,-1-1 1,1 1 0,-1-1 0,1 1 0,-1-1 0,0 1 0,0 0 0,2 3 0,3 8 196,1 0-1,-2 0 1,0 0-1,4 16 1,-3-11 101,-5-15-285,0 0 0,0 0 0,0 0 0,1 0-1,-1-1 1,1 1 0,0 0 0,-1-1 0,2 1 0,-1-1 0,0 0 0,0 0 0,1 0 0,-1 0 0,1 0-1,-1 0 1,1 0 0,6 2 0,-5-3-217,1 0 1,0 0-1,1 0 0,-1 0 0,0-1 0,0 0 1,0 0-1,0 0 0,0-1 0,10-1 0,8-5-1189,0-1 0,0-1 0,-1-1 0,22-13-1,-32 17 720,53-31-2311</inkml:trace>
</inkml:ink>
</file>

<file path=ppt/ink/ink20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5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278 502 4224,'-6'3'8233,"0"9"-4555,-4 21-2925,6-22-234,-2 17 207,1 1-1,1 0 1,2 0-1,2 57 1,0-51-386,0-11-26,0 1-1,2-1 1,1 1-1,1-1 1,11 40-1,-14-59-279,1 0 0,0 0 0,0 0 0,1 0 0,-1 0 0,1 0 0,0 0 0,0-1-1,1 0 1,-1 0 0,1 0 0,0 0 0,0 0 0,1-1 0,-1 1 0,1-1-1,-1 0 1,1-1 0,0 1 0,0-1 0,0 0 0,0 0 0,1-1 0,-1 1-1,1-1 1,-1 0 0,0-1 0,1 1 0,-1-1 0,1 0 0,7-1 0,-4-1-26,1 0 1,-1 0-1,0-1 1,-1 0 0,1 0-1,0-1 1,-1 0-1,0-1 1,0 0 0,0 0-1,-1-1 1,0 0 0,0 0-1,0 0 1,7-9-1,9-14 31,-2 0-1,28-48 0,-47 74-34,14-25 7,-1-1 1,-1 0-1,-1-1 1,-2-1 0,-1 0-1,-1 0 1,-2-1-1,-1 0 1,2-42 0,-7 57-13,-1-1 1,-1 1-1,0-1 1,-1 1-1,-1 0 1,-1 0-1,0 0 1,-2 0-1,1 0 1,-2 1-1,0 0 1,-1 1-1,-1-1 1,0 1-1,-1 1 1,-1 0-1,0 1 1,-24-23-1,13 16-22,-2 1 0,0 1-1,-1 1 1,-1 1 0,-1 1 0,0 2-1,-1 0 1,0 2 0,-1 1 0,-55-11-1,82 20 24,-22-4-105,0 2 0,0 0 0,-1 1 1,-42 3-1,63-1 92,0 0-1,0 1 1,-1-1 0,1 1-1,0 0 1,0 0 0,0 1 0,0-1-1,0 1 1,0 0 0,1 0-1,-1 0 1,0 0 0,1 1 0,0 0-1,-1-1 1,1 1 0,0 0-1,1 1 1,-1-1 0,0 0 0,1 1-1,0-1 1,0 1 0,0 0-1,0 0 1,0 0 0,1 0 0,0 0-1,0 0 1,0 0 0,0 0-1,1 1 1,0-1 0,0 6 0,0-1 65,0 1 0,1-1 0,1 0 0,0 0 0,0 0 0,0 0 0,1 0 0,1 0 0,-1-1 1,2 1-1,9 14 0,-5-11 65,0 0 1,1-1 0,0-1-1,1 0 1,0 0 0,24 15-1,-4-7 44,1-1-1,1-1 0,0-2 1,1-2-1,50 12 0,-50-16-70,0-2 1,1-1-1,0-1 0,0-2 0,-1-2 1,1-1-1,0-2 0,0-1 0,-1-2 1,0-1-1,0-2 0,45-18 1,-76 27-259,36-12 108,-19 11-1551,-7 11-3484,-12-4 1767</inkml:trace>
</inkml:ink>
</file>

<file path=ppt/ink/ink20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6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0 122 2944,'0'-2'404,"0"0"0,0 0 1,1 0-1,-1 0 0,0 0 0,1 0 1,0 1-1,-1-1 0,1 0 0,0 0 1,0 1-1,0-1 0,0 0 0,0 1 1,0-1-1,0 1 0,0-1 0,3-1 0,-1 1 42,0-1 0,1 1 0,0 0 0,-1 0-1,1 0 1,0 1 0,0-1 0,6-1 0,13 0 418,-1 0 0,43 0 0,-9 0 936,247-32-354,-212 25-3490,-63 0-5251,-27 10 4735</inkml:trace>
</inkml:ink>
</file>

<file path=ppt/ink/ink20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7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4864,'0'0'46,"0"0"0,-1 0 0,1 0 0,0 1 0,0-1 0,0 0 0,0 0 0,0 0 0,0 1 0,0-1 0,0 0 0,0 0 0,-1 0 0,1 1 0,0-1 0,0 0 0,0 0 0,0 0 0,0 1 0,0-1 0,0 0 0,1 0 0,-1 0 0,0 1 0,0-1 0,0 0 0,0 0 0,0 0 0,0 1 0,0-1 0,0 0 0,0 0 0,1 0 0,-1 0 0,0 1 0,0-1 0,0 0 0,0 0 0,1 0 0,-1 0 0,0 0 0,0 1 0,1-1 0,14 7 3163,21 2 1819,6-4-4230,0-2 0,0-2 1,0-2-1,63-9 0,-52 4-244,107 3-1,-139 10-1192,-20-7 542,-1 1 1,0-1-1,0 0 1,1 1-1,-1-1 0,0 1 1,0-1-1,1 1 0,-1-1 1,0 1-1,0-1 1,0 1-1,0-1 0,0 1 1,0-1-1,0 1 1,0-1-1,0 1 0,0-1 1,0 1-1,0-1 1,0 1-1,0-1 0,-1 0 1,1 1-1,0 0 0,-2 2-395,0 0 0,0 0 0,0 0-1,0-1 1,-1 1 0,1 0 0,-1-1-1,0 0 1,-4 3 0,-15 7-1961</inkml:trace>
</inkml:ink>
</file>

<file path=ppt/ink/ink20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8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2 749 4352,'-1'-1'570,"0"0"1820,18-2 3482,-15 4-5756,-1-1 1,1 1 0,-1-1-1,1 1 1,-1-1 0,1 1 0,-1 0-1,0-1 1,1 1 0,-1 0-1,0 0 1,0 0 0,0 0 0,0 0-1,1 1 1,-1-1 0,-1 0-1,1 0 1,0 1 0,0-1 0,0 0-1,-1 1 1,1-1 0,0 3-1,2 2 39,8 14 53,0 0 1,-2 1 0,-1-1 0,11 44 0,11 94 1959,-13-55-1711,-16-98-434,33 144 355,-28-129-370,0-2 0,1 1 0,1-1-1,1 0 1,17 27 0,-25-44-5,0 0 1,-1 1-1,1-1 1,0 0-1,0 0 1,0 0-1,0 0 1,0 0-1,0 0 1,0 0-1,0 0 1,1 0-1,-1 0 1,0-1-1,0 1 1,1 0-1,-1-1 1,1 1-1,-1-1 1,3 1-1,-3-1 0,0-1-1,0 1 1,0-1 0,0 1-1,0-1 1,0 1 0,0-1-1,0 0 1,-1 1 0,1-1-1,0 0 1,0 1-1,-1-1 1,1 0 0,0 0-1,-1 0 1,1 0 0,-1 0-1,1 0 1,-1 0 0,1-1-1,2-9-3,0 0 1,0 0-1,1-21 0,-3 26-21,4-40-6,-3-1-1,-1 1 1,-8-60 0,-30-135 28,23 169 22,2 0 1,4 0 0,3-1 0,5-87-1,3 125-22,18-127 64,-19 147 12,2 1 0,0-1 0,1 1 0,0 0 0,1 1 0,0-1-1,2 1 1,12-18 0,-14 26-13,-1 1-1,1 0 1,1 1 0,-1-1-1,0 1 1,1 0 0,0 1-1,-1-1 1,1 2 0,0-1-1,0 1 1,12-1 0,-1-2 39,44-6 162,1 3-1,86 2 0,-61 3 334,0-4-80,-35 3-178,1 1 1,55 6 0,-102-4-355,15 4 27,0-2-1,1-1 1,-1-1-1,33-4 1,-51 3-214,0-1 1,-1 1-1,1-1 1,-1 1 0,1-1-1,-1 0 1,0-1 0,0 1-1,0-1 1,4-3 0,8-20-5008,-14 15 2116</inkml:trace>
</inkml:ink>
</file>

<file path=ppt/ink/ink20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2:59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145 237 3968,'4'-10'1350,"0"-1"-1,1 1 1,0 1 0,0-1 0,10-12 0,4 0 418,0 0 0,27-21 0,-4 3 444,-38 36-2121,0 1 0,0-1 0,1 1-1,0 0 1,0 0 0,0 0 0,0 0 0,0 1-1,0 0 1,1 0 0,-1 1 0,1-1-1,-1 1 1,1 0 0,0 1 0,-1-1-1,1 1 1,0 0 0,-1 1 0,1-1-1,7 3 1,-8-2-57,-1 0 0,0 1 0,0-1 0,0 1-1,0 0 1,0 0 0,0 1 0,0-1 0,-1 1-1,1 0 1,-1 0 0,0 0 0,0 0 0,0 0 0,0 1-1,-1-1 1,1 1 0,-1 0 0,0 0 0,0 0 0,0 0-1,0 0 1,-1 0 0,0 1 0,0-1 0,0 0-1,0 9 1,0 11 149,-1 0 0,-2 0 0,0 0 0,-2 0 0,0 0 0,-2-1 0,0 1 1,-19 41-1,13-37-38,-2-1 1,-1 0-1,-1-1 1,-1-1 0,-1 0-1,-34 35 1,33-44-32,0 0-1,-1-2 1,0 0 0,-2-1 0,1-1 0,-1-1-1,-1 0 1,-26 7 0,44-17-89,-1 0 0,1 0 1,0 0-1,-1 0 0,1-1 0,-1 0 1,1 0-1,0 0 0,-1-1 0,1 0 1,-1 0-1,-5-2 0,10 3-24,-1-1 1,1 0-1,-1 1 0,1-1 1,-1 0-1,1 0 0,-1 0 0,1 0 1,0 0-1,0 0 0,-1 0 1,1-1-1,0 1 0,0 0 1,0-1-1,0 1 0,1 0 0,-1-1 1,0 1-1,1-1 0,-1 0 1,1 1-1,-1-1 0,1 1 1,-1-1-1,1 0 0,0 1 0,0-1 1,0 0-1,0 1 0,0-1 1,1 0-1,-1 1 0,0-1 0,1 0 1,-1 1-1,1-1 0,0 1 1,-1-1-1,1 1 0,0-1 1,2-2-1,-3 3-7,1-1-1,0 0 1,0 0 0,0 1 0,0-1-1,1 1 1,-1-1 0,0 1-1,1-1 1,-1 1 0,1 0 0,-1-1-1,1 1 1,0 0 0,-1 0 0,1 0-1,0 1 1,0-1 0,0 0-1,-1 1 1,1-1 0,0 1 0,3-1-1,0 1 1,-1 1-1,0-1 1,0 1-1,0 0 0,0 0 1,0 0-1,0 0 1,0 1-1,-1 0 1,8 3-1,2 4 5,0 1-1,0-1 1,-1 2 0,21 22-1,47 42 153,-75-69-106,0-1 0,1 1 0,0-1 0,-1 0 0,2 0 0,-1-1 0,0 0 0,1 0 0,0-1 0,0 1 0,0-1 0,0-1 0,0 1 0,1-1 1,-1-1-1,1 1 0,0-1 0,-1-1 0,1 1 0,0-1 0,-1-1 0,1 1 0,0-1 0,-1-1 0,1 1 0,9-5 0,3 0 35,-1-2 0,0 0 0,-1-1-1,0 0 1,0-2 0,-1 0 0,-1-1-1,27-24 1,-22 16-3,-11 13 45,-1-2 0,0 1 1,0-1-1,-1 0 0,0-1 0,-1 1 0,9-17 0,-15 25-94,-1 0-1,0 0 1,0 0-1,0 0 1,0 0 0,0 1-1,0-1 1,0 0-1,-1 0 1,1 0-1,0 0 1,0 1-1,-1-1 1,1 0-1,0 0 1,-1 0-1,1 1 1,-1-1-1,1 0 1,-1 1-1,1-1 1,-1 0-1,1 1 1,-1-1-1,0 1 1,1-1-1,-1 1 1,0-1-1,0 1 1,1-1-1,-1 1 1,0 0-1,0-1 1,-1 1-1,-9-8-420,33-10-6027,3 3 2687</inkml:trace>
</inkml:ink>
</file>

<file path=ppt/ink/ink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1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75 4608,'-23'-23'2304,"75"3"-3712,-27 17 4992,12-6-3584,9 2 128,6-2 512,-4 5 128,3 8-640,15 5 0,-6-2 384,-3 2 128,-5-2-256,-9 0 0,-11 5-768,-4-5 0,-8-1-1280,-1 1 128</inkml:trace>
</inkml:ink>
</file>

<file path=ppt/ink/ink20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0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1 395 3840,'5'14'4547,"4"0"1970,11-7-5443,21 2 370,0-3-1,69 3 1,-84-8-1115,1 0 0,-1-2 0,0-2 1,0 0-1,0-1 0,46-15 0,-63 16-276,1-1 0,-1 0 0,0-1 0,0 0 0,-1-1 0,1 1 0,-1-2 0,14-13 0,-17 14-24,0 1 0,-1-1 1,0 0-1,-1 0 1,1-1-1,-1 1 0,0-1 1,-1 0-1,1 1 0,-1-1 1,-1 0-1,1 0 0,-1 0 1,0-8-1,-1-1 2,-1 1 0,0-1 1,-1 1-1,-1 0 0,0-1 0,-1 2 1,-1-1-1,0 0 0,-11-20 0,12 28-10,0-1-1,-1 1 0,0 0 1,0 1-1,0-1 0,-1 1 0,0 0 1,-10-7-1,12 10-10,0 0 1,-1 0-1,1 1 0,-1 0 1,1 0-1,-1 0 1,0 1-1,1 0 0,-1 0 1,0 0-1,0 0 1,0 1-1,0-1 0,0 1 1,-6 1-1,6 0 14,1 0-1,-1 1 0,1 0 1,-1-1-1,1 2 1,0-1-1,0 0 0,-1 1 1,2 0-1,-1 0 1,0 0-1,1 0 0,-1 1 1,1-1-1,0 1 0,0 0 1,0 0-1,1 0 1,-1 0-1,-2 7 0,-5 12 119,0 0-1,-10 41 1,13-44-34,4-9-63,-39 143 569,37-131-490,2 0 0,0 1 1,2-1-1,2 41 0,1-34 14,7 49 367,-8-74-469,0 0 1,1 0-1,-1 0 0,1 0 1,0-1-1,1 1 1,-1-1-1,1 0 0,0 0 1,0 0-1,0 0 0,0 0 1,6 4-1,1-1 27,0 0-1,0-1 1,1-1-1,0 1 1,0-2-1,0 1 1,1-2-1,0 1 1,-1-2 0,17 3-1,6-2-71,0-2 0,49-3 0,-78 2-157,1-1 0,-1 0 0,1 0-1,-1 0 1,0-1 0,1 0 0,-1 0-1,0 0 1,0 0 0,6-6 0,25-22-3915,-13 5 497</inkml:trace>
</inkml:ink>
</file>

<file path=ppt/ink/ink20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1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20 5248,'-6'-18'4275,"3"17"297,2 28 2092,1 3-7733,-5 29 2453,0-20-811,2 0 0,2-1 0,1 1 0,3 0-1,9 59 1,-11-95-614,0 0 0,0-1-1,0 1 1,0 0-1,1-1 1,-1 1 0,1-1-1,-1 1 1,1-1 0,0 1-1,0-1 1,0 0 0,0 0-1,0 0 1,1 0-1,-1-1 1,0 1 0,1-1-1,0 1 1,-1-1 0,5 2-1,-5-3-267,1 1 0,0 0 0,0-1 0,0 1 0,0-1 0,0 0 0,0 0 0,0 0 0,0-1 0,0 1 0,0-1-1,6-1 1,14-11-2763</inkml:trace>
</inkml:ink>
</file>

<file path=ppt/ink/ink20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1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8448,'0'-13'4224,"5"-6"-3200,-5 19 5503,0 0-6655,0 0 128,0 5-1536,0 9 128,0-1-383,0 3 127</inkml:trace>
</inkml:ink>
</file>

<file path=ppt/ink/ink20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2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220 34 4864,'-1'-5'534,"-1"-15"830,2 20-1265,0 0 1,0-1-1,0 1 0,0 0 0,1-1 0,-1 1 0,0-1 1,0 1-1,0 0 0,0-1 0,0 1 0,1 0 0,-1-1 1,0 1-1,0 0 0,0-1 0,1 1 0,-1 0 1,0 0-1,0-1 0,1 1 0,-1 0 0,0 0 0,1 0 1,-1-1-1,0 1 0,1 0 0,-1 0 0,0 0 0,1 0 1,-1 0-1,1-1 0,-1 1 0,0 0 0,1 0 1,0 0-1,1 0 3634,-2 0-2410,14 21 1620,-12-14-2839,0 0 0,0 0 0,-1 0-1,0 0 1,0 0 0,-1 0 0,0 1-1,0-1 1,0 0 0,-1 0 0,0 0-1,-1 0 1,1 0 0,-4 7 0,0 1 152,-1 0 0,0 0 0,-1-1 0,-1 0 1,-12 18-1,0-7-34,-1 0-1,-1-2 1,-1 0 0,-30 23 0,41-33-248,-17 16-2,20-28-1000,9-19-1325,9-4-207,4-3-255</inkml:trace>
</inkml:ink>
</file>

<file path=ppt/ink/ink20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2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5888,'1'0'435,"0"1"1,-1-1-1,1 0 1,0 0-1,0 1 1,0-1-1,0 0 0,-1 1 1,1-1-1,0 1 1,0-1-1,-1 1 1,1-1-1,0 1 1,-1 0-1,1-1 0,-1 1 1,1 0-1,0-1 1,-1 1-1,0 0 1,1 0-1,-1-1 1,1 1-1,-1 0 1,0 0-1,1 1 0,4 38 2281,-10 40-2905,1-51 548,2 1-1,1-1 1,1 1-1,7 44 0,-7-72-378,0 1 1,1 0-1,-1-1 0,1 1 0,0-1 0,0 1 0,0-1 0,0 1 0,0-1 1,1 0-1,-1 1 0,0-1 0,1 0 0,0 0 0,0 0 0,0 0 0,-1 0 1,2 0-1,-1-1 0,0 1 0,0-1 0,0 0 0,1 1 0,-1-1 0,1 0 0,-1 0 1,1 0-1,4 0 0,-1 0-506,0-1 0,0 0-1,0-1 1,0 1 0,0-1 0,0 0 0,0-1 0,-1 0-1,1 0 1,0 0 0,9-6 0,5-3-2183</inkml:trace>
</inkml:ink>
</file>

<file path=ppt/ink/ink20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3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5504,'-19'7'6460,"19"-7"-6399,0 0 0,0 0-1,0 0 1,0 0 0,0 0 0,0 0 0,0 0 0,0 1-1,0-1 1,0 0 0,0 0 0,0 0 0,0 0 0,0 0-1,0 0 1,1 0 0,-1 0 0,0 0 0,0 0 0,0 0-1,0 0 1,0 0 0,0 0 0,0 0 0,0 1 0,0-1-1,0 0 1,0 0 0,0 0 0,0 0 0,0 0 0,0 0 0,0 0-1,0 0 1,0 0 0,0 0 0,0 0 0,0 0 0,0 1-1,0-1 1,-1 0 0,1 0 0,0 0 0,0 0 0,0 0-1,0 0 1,0 0 0,0 0 0,0 0 0,0 0 0,0 0-1,0 0 1,0 0 0,0 0 0,0 0 0,0 0 0,33-1 1676,2-1-880,117 10 1255,185 34 0,-240-33-1535,-73-8-762,0 1-1,35 7 1,-59-7-99,0-1-1,0 0 0,0 0 1,-1 0-1,1 0 1,0 0-1,0 0 0,-1 1 1,1-1-1,-1 0 0,1 0 1,-1 0-1,1 0 1,-1 0-1,0 0 0,0-1 1,1 1-1,-1 0 0,-1 1 1,-2 3-658,-9 14-1895</inkml:trace>
</inkml:ink>
</file>

<file path=ppt/ink/ink20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3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742 1 6144,'-9'13'7058,"-4"0"-3444,-34 23-2279,40-32-1033,-182 127 2395,-136 97-146,265-180-2067,-32 22-2910,96-80-2310,2 1 1665</inkml:trace>
</inkml:ink>
</file>

<file path=ppt/ink/ink20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4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343 17 5248,'7'-8'457,"4"-1"5502,-9 9-116,-13 9-3041,-15 13-2232,0 2 0,1 0 1,1 1-1,2 2 0,-30 44 1,-7 8 359,51-70-830,-61 85 914,63-85-951,1 1 1,0 1-1,0-1 1,1 1-1,0 0 1,0-1-1,2 2 0,-3 10 1,5-19-58,0-1 1,0 1-1,0-1 0,0 1 1,0-1-1,0 1 0,1-1 1,-1 1-1,1-1 0,0 0 1,-1 1-1,1-1 0,0 0 1,1 1-1,-1-1 1,0 0-1,1 0 0,-1 0 1,4 3-1,-2-2-11,1 0 1,0 0-1,0-1 0,0 1 1,0-1-1,1 0 1,-1 0-1,1 0 0,7 1 1,4 0-6,0 0 0,-1-1 0,1-1 0,0-1 0,19-2 0,10-4-9,57-15 1,36-5-2995,-95 28-4155,-29-5 4075</inkml:trace>
</inkml:ink>
</file>

<file path=ppt/ink/ink20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4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 5888,'-1'0'233,"0"0"0,0-1 0,0 1 0,0 0 0,0 0 0,0-1 0,0 1 0,0 0-1,0 0 1,0 0 0,0 0 0,0 0 0,0 1 0,0-1 0,0 0 0,0 0 0,0 1 0,0-1 0,0 0 0,0 1 0,0-1 0,0 1 0,1-1 0,-1 1 0,0 0 0,0-1 0,0 1 0,1 0 0,-1 0 0,0-1 0,1 1 0,-1 0 0,1 0-1,-1 0 1,1 0 0,-1 1 0,0 3 723,1-1-1,0 1 1,0 0-1,1-1 1,-1 1-1,1-1 0,2 6 1,1 17-2372,-3 10 1753,-3-1 0,-1 0 1,-1 1-1,-16 56 0,8-64-3431,10-28 278</inkml:trace>
</inkml:ink>
</file>

<file path=ppt/ink/ink20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7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440 1 2816,'-23'16'6272,"-26"11"-3840,44-25-2299,0 0 1,0 0 0,0 1-1,0 0 1,0 0 0,1 0 0,0 0-1,-1 1 1,1 0 0,1 0-1,-1 0 1,0 0 0,-3 6-1,-39 71 912,22-34-761,8-20-110,0 1 0,2 1 0,1 0 0,1 1 1,-11 47-1,18-61-151,0-1-1,-1 1 1,0-1 0,-10 16 0,9-17-20,0 1-1,0 0 1,2 0 0,-6 21 0,7-12 243,2-1-1,0 31 1,3-38-113,-2 0-1,0 0 0,0 1 1,-2-1-1,0 0 0,-9 27 1,5-25-40,0 1 0,1 0 0,-7 37 0,12-46 44,0 0 0,1 0 0,0 0-1,0 0 1,1 0 0,1 0 0,0-1 0,0 1-1,1-1 1,4 11 0,-3-8 33,-1 0-1,0 1 1,-1-1 0,1 26-1,-2-26-136,0 0 0,0 0 0,1 1 0,1-2 0,7 22-1,-3-17 62,1 0-1,1 0 0,1-1 1,0 0-1,1-1 0,0 0 1,21 18-1,-24-23-57,-1 1 0,0 0 1,0 0-1,-1 0 0,0 1 0,-1 0 0,5 14 1,18 34-156,-26-56-3593,1-9 1131</inkml:trace>
</inkml:ink>
</file>

<file path=ppt/ink/ink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2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3456,'0'0'65,"1"-1"0,-1 0 0,1 1 0,-1-1 1,1 0-1,-1 1 0,1-1 0,-1 1 0,1-1 0,0 1 0,-1-1 0,1 1 1,0 0-1,-1-1 0,1 1 0,0 0 0,0-1 0,-1 1 0,1 0 0,0 0 1,0 0-1,-1 0 0,1 0 0,0 0 0,0 0 0,0 0 0,-1 0 0,1 0 1,0 0-1,0 0 0,-1 0 0,1 1 0,0-1 0,0 0 0,-1 1 0,1-1 1,0 0-1,-1 1 0,1-1 0,-1 1 0,1-1 0,1 2 0,10 5 1913,-11-4-1677,0 1 0,1 0 0,-1 0 0,-1 0 0,1-1-1,0 1 1,-1 0 0,0 0 0,0 0 0,0 0 0,-1 0-1,0 5 1,0 4-414,1 9 127,-1-2 279,1 1 1,1 0 0,0-1-1,2 1 1,0-1-1,11 35 1,-13-52-514,1 0 0,-1 0-1,1 0 1,0-1 0,0 1 0,0-1 0,1 1 0,-1-1 0,0 0-1,1 0 1,-1 0 0,1 0 0,0 0 0,0 0 0,0-1-1,0 1 1,0-1 0,0 0 0,0 0 0,0 0 0,1-1 0,-1 1-1,0-1 1,4 1 0,9-12-1593</inkml:trace>
</inkml:ink>
</file>

<file path=ppt/ink/ink20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8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68 2688,'-7'0'-40,"-9"-1"4303,17 0-4026,-1-1 1,0 1 0,1 0 0,-1 0-1,1 0 1,0 0 0,-1 0 0,1 0 0,0 1-1,0-1 1,-1 0 0,1 0 0,0 0-1,0 1 1,0-1 0,0 0 0,0 1-1,0-1 1,0 1 0,1-1 0,4-1 165,0 0 1,0 0 0,1 1-1,-1 0 1,0 0 0,0 1 0,1-1-1,-1 1 1,10 2 0,-1-2 188,137-5 2616,-81 1-2528,0 3 0,116 14 0,-167-9-606,-15-3-584,-1 0 1,1 0-1,0-1 1,-1 1-1,1-1 1,0 0-1,5-1 1,-8 1 193,0-1-1,0 0 1,0 0 0,0 0-1,0 0 1,-1 0 0,1 0-1,0 0 1,-1 0-1,1-1 1,-1 1 0,1-1-1,-1 1 1,0-1 0,0 0-1,1 1 1,-1-1 0,0 0-1,-1 0 1,2-3 0,7-14-2372</inkml:trace>
</inkml:ink>
</file>

<file path=ppt/ink/ink20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8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13 2816,'-6'-12'1555,"3"30"3320,-3 14-1108,2-4-3118,1 0-1,1 0 1,1 0 0,2 0 0,1 0 0,5 28-1,2 68 1445,-7-74-1550,0-34-434,-2 1 0,0-1 0,0 1 0,-5 22 0,5-38-121,-1 1-1,1-1 0,-1 1 0,1-1 0,-1 0 0,0 1 1,1-1-1,-1 0 0,0 1 0,0-1 0,0 0 0,0 0 1,0 0-1,0 0 0,0 0 0,0 0 0,0 0 1,-1 0-1,1-1 0,0 1 0,0 0 0,-1-1 0,1 1 1,-1-1-1,1 1 0,-1-1 0,1 0 0,0 1 0,-4-1 1,4 0-125,0 0 0,0-1 0,-1 1 0,1 0 0,0-1 0,0 1 0,0-1 0,0 1 0,0-1 0,0 0 0,0 0 0,0 1 0,0-1 0,0 0 0,0 0 0,0 0 0,0 0 0,1 0 0,-1 0 0,0 0 0,1 0 0,-1 0 0,1 0 0,-1 0 0,0-2 0,0-8-2316</inkml:trace>
</inkml:ink>
</file>

<file path=ppt/ink/ink20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09.6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1 246 3584,'0'-2'396,"1"0"0,0 0 0,-1 0-1,1 0 1,0 0 0,0 0 0,1 0 0,-1 0 0,0 0 0,0 1-1,1-1 1,0 0 0,-1 1 0,1-1 0,2-1 0,37-37 1632,-30 31-1670,0 0 0,-1-1 0,0-1 0,14-20 0,-18 22 118,0 0-1,1 1 0,0 0 1,0 1-1,0-1 0,1 1 1,0 1-1,1-1 0,-1 2 0,13-7 1,-15 9-259,1 0 0,0 0 1,0 1-1,0 0 0,1 0 1,-1 1-1,9-1 1,-13 2-189,0 0 0,0 1 0,0-1 0,0 1 1,-1-1-1,1 1 0,0 0 0,0 0 0,-1 1 1,1-1-1,-1 1 0,1-1 0,-1 1 0,0 0 1,1-1-1,-1 1 0,0 0 0,0 1 1,0-1-1,-1 0 0,1 1 0,2 3 0,2 4 22,0 1 0,-1 0 0,0 1 0,-1-1-1,0 1 1,-1 0 0,0 0 0,-1 0 0,0 0 0,-1 1-1,-1-1 1,0 0 0,0 1 0,-1-1 0,-1 0 0,0 1-1,-4 13 1,-2 1 187,-2 0 0,0-1 0,-2-1 0,-1 1 0,-1-2 1,-27 38-1,31-51-38,1 0 0,-2-1 0,1 0 0,-2-1 0,1 0 0,-19 11 0,21-14-88,0-1-1,0 0 1,-1-1 0,0 0-1,0 0 1,0-1 0,0 0-1,0-1 1,-19 2 0,28-4-105,-1 0 0,1 0 0,-1 0 0,1-1 0,0 1 0,-1 0 0,1-1 0,0 1 0,-1-1 0,1 1 0,0-1 0,-1 0 0,1 1 0,0-1 0,0 0 0,0 0 0,0 0 0,0 0 0,0 0 0,0 0 1,0 0-1,0 0 0,0 0 0,1 0 0,-1-1 0,0 1 0,1 0 0,-1 0 0,1-1 0,-1 1 0,1 0 0,0-1 0,-1 1 0,1-1 0,0 1 0,0 0 0,0-1 0,0 1 0,0-1 0,1 1 0,-1 0 0,0-1 0,1-1 0,0-4-24,1 0 0,0 1-1,0-1 1,0 0 0,0 1-1,1 0 1,5-8 0,-8 14 16,0 0 1,0 0 0,0-1 0,0 1 0,0 0 0,0 0 0,0 0 0,0-1 0,1 1 0,-1 0 0,0 0 0,0 0-1,0 0 1,0-1 0,1 1 0,-1 0 0,0 0 0,0 0 0,0 0 0,1 0 0,-1 0 0,0-1 0,0 1 0,0 0 0,1 0-1,-1 0 1,0 0 0,0 0 0,1 0 0,-1 0 0,0 0 0,0 0 0,1 0 0,-1 0 0,0 0 0,0 0 0,0 0-1,1 0 1,-1 0 0,0 1 0,0-1 0,1 0 0,-1 0 0,0 0 0,0 0 0,0 0 0,0 0 0,1 1 0,-1-1 0,0 0-1,0 0 1,0 0 0,0 1 0,1-1 0,-1 0 0,0 0 0,0 0 0,0 1 0,0-1 5,13 9 82,0-1 1,0-1 0,1 0 0,-1 0 0,2-2 0,-1 0-1,0 0 1,1-2 0,0 1 0,19 0 0,45 14 353,-70-16-404,0 0 0,0 0-1,0-1 1,0 0-1,1 0 1,-1-1-1,0 0 1,0-1-1,18-3 1,-6-2-977,0-1 1,39-19-1,-20 5-2238,7-3-300</inkml:trace>
</inkml:ink>
</file>

<file path=ppt/ink/ink20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0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3072,'0'-10'2060,"7"18"325,-6-6-1902,26-43 7389,-26 41-7736,0 1 1,0-1 0,0 1 0,0-1-1,0 1 1,0 0 0,0-1 0,0 1 0,0 0-1,-1 0 1,1 0 0,0 0 0,-1 0 0,1 0-1,0 0 1,-1 0 0,1 0 0,-1 0 0,0 0-1,1 0 1,-1 0 0,0 0 0,1 0 0,-1 1-1,0-1 1,0 0 0,0 0 0,0 0 0,-1 2-1,2 47 1273,-2-37-1034,12 261 2063,-3-124-1910,-5-105-464,-2 0 0,-2 0 0,-2 0 0,-15 71 0,21-114-259,5-8-322,20-22-1091,-16 16 924,-1-1 0,-1 0 0,11-18 0,-19 26 581,0-1 1,0 0-1,-1 1 0,0-1 1,0 0-1,-1 0 1,1 1-1,-1-1 1,0 0-1,-1 0 1,0 0-1,0 0 0,0 1 1,0-1-1,-1 0 1,0 1-1,0 0 1,0-1-1,-1 1 0,-3-5 1,3 4 229,0 1-1,0-1 1,0 0 0,1 0-1,0-1 1,0 1 0,1 0-1,0 0 1,0-1 0,0 1 0,1-1-1,0 1 1,0-1 0,1 1-1,-1-1 1,3-7 0,-1 8-33,1 1 1,-1-1 0,1 1 0,0 0-1,1 0 1,-1 0 0,1 0-1,0 0 1,0 1 0,1 0 0,-1 0-1,1 0 1,0 0 0,0 1-1,7-4 1,8-3 192,1 1-1,40-12 1,-3 1 260,-30 11-219,0 2-1,0 0 1,1 2 0,48-3-1,-42 5-482,1-1 0,52-14 1,-39 6-1304,3 0-4252,-40 7 2617</inkml:trace>
</inkml:ink>
</file>

<file path=ppt/ink/ink20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0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5120,'-4'2'2578,"9"-2"680,25 1 3633,-5 7-5667,-10 2-865,-1 2-1,0 0 0,-1 1 1,0 0-1,15 20 0,30 30 1332,-38-45-1477,3 3 649,43 31 1,-56-46-1281,1 0 1,0 0 0,0-1-1,15 5 1,-25-10 244,0 0 1,0 0-1,0 0 1,0 0-1,0 0 0,0 0 1,-1 0-1,1 0 1,0 0-1,0-1 0,0 1 1,0 0-1,0 0 1,0-1-1,0 1 0,0-1 1,-1 1-1,1-1 1,0 1-1,0-1 0,-1 1 1,1-1-1,0 0 1,-1 1-1,1-1 0,0 0 1,-1 0-1,1 0 1,-1 1-1,1-1 0,-1 0 1,0 0-1,1 0 1,-1 0-1,0 0 0,0 0 1,0 0-1,1-1 1,1-3-755,6-9-2145</inkml:trace>
</inkml:ink>
</file>

<file path=ppt/ink/ink20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1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11 4864,'3'1'2368,"7"2"-1378,-9-3-557,0 0-1,0-1 1,0 1 0,0 0-1,0-1 1,0 1 0,0-1-1,0 1 1,0-1 0,0 1 0,0-1-1,-1 0 1,1 1 0,0-1-1,0 0 1,-1 0 0,2-1-1,0 0-442,0 0 1417,-2 27 919,-7-2-1630,-1 0 0,-1 0 0,-1 0 0,-1-1 0,-1-1 0,-1 0 0,-16 20 0,-37 61-248,65-101-571,0 0 1,0 0 0,0 0 0,0-1 0,0 1 0,0 0 0,0-1 0,0 1 0,0-1 0,0 1-1,0-1 1,0 1 0,-1-1 0,1 0 0,0 0 0,0 1 0,0-1 0,-3 0 0,-6-2-4598,5-1 1627</inkml:trace>
</inkml:ink>
</file>

<file path=ppt/ink/ink20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1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52 3456,'-1'-2'243,"1"0"1,0 0-1,-1 0 1,1 0-1,0 0 0,0 0 1,0 0-1,1 0 1,-1 0-1,0 0 0,1 0 1,-1 0-1,1 0 1,0 1-1,-1-1 0,1 0 1,2-3-1,9-7 4976,-11 12-5112,-1 0 1,1 0-1,-1 0 1,1-1-1,-1 1 0,0 0 1,1 0-1,-1 0 1,1 0-1,-1 0 1,1 0-1,-1 0 1,1 0-1,-1 0 1,1 0-1,-1 0 1,0 0-1,1 0 1,-1 0-1,1 0 1,-1 1-1,1-1 1,-1 0-1,0 0 0,1 0 1,-1 1-1,1-1 1,-1 0-1,0 1 1,1-1-1,-1 0 1,0 1-1,1-1 1,-1 0-1,0 1 1,0-1-1,1 0 1,-1 1-1,0-1 1,0 1-1,0-1 1,0 1-1,1-1 1,-1 1-1,7 24-663,-7-21 777,4 18 798,-1 1 1,-1 0 0,-3 38-1,1-39-580,0 0 0,1 1-1,5 27 1,-4-42-364,0 0 1,0 0-1,1-1 1,0 1-1,0-1 1,1 0 0,0 0-1,0 0 1,1 0-1,0-1 1,0 0-1,0 0 1,8 6-1,-10-9-174,22 17-1014,-25-20 956,1 1 1,0-1 0,-1 1-1,1-1 1,0 0 0,-1 1-1,1-1 1,0 0 0,-1 0-1,1 1 1,0-1 0,-1 0-1,1 0 1,0 0 0,0 0-1,-1 0 1,1 0 0,0 0-1,0 0 1,-1 0 0,1 0-1,0 0 1,-1 0 0,1-1-1,0 1 1,0 0 0,-1 0-1,1-1 1,-1 1 0,1-1-1,0 1 1,-1 0 0,2-2-1,-1-7-2914</inkml:trace>
</inkml:ink>
</file>

<file path=ppt/ink/ink20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2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2 122 896,'0'0'276,"0"0"-1,0-1 1,-1 1-1,1 0 1,0-1-1,0 1 1,0 0-1,0-1 1,0 1-1,0-1 1,-1 1-1,1 0 1,0-1-1,0 1 1,0-1 0,0 1-1,1 0 1,-1-1-1,0 1 1,0 0-1,0-1 1,0 1-1,0-1 1,0 1-1,1 0 1,-1-1-1,0 1 1,0 0-1,0-1 1,1 1 0,-1 0-1,0 0 1,1-1-1,-1 1 1,0 0-1,0 0 1,1-1-1,-1 1 1,0 0-1,1 0 1,0-1-1,13-13 611,-9 9-632,0 1 0,0 0 1,1 0-1,-1 0 0,1 1 0,0 0 0,0 0 0,0 1 0,0-1 0,1 1 0,11-2 0,80-10 1047,-70 11-979,35-1 774,115 6 1,-131 2-862,0-3 1,-1-1 0,1-3-1,88-16 1,-116 15-184,18-8-254,-33 11-2235,-7 6 213,-6 4-1050,8 5 586</inkml:trace>
</inkml:ink>
</file>

<file path=ppt/ink/ink20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3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0 4864,'12'1'8716,"1"12"-4715,11 25-3189,-16-25-582,6 7 328,2 1 0,0-2 0,1 0-1,1-1 1,1-1 0,36 25-1,-50-38-476,1 1 0,-1 0 0,0 0 0,0 0 0,-1 1 0,0-1 0,0 1 0,0 0 0,0 0 0,-1 0 0,0 1 0,0-1 0,-1 1 0,2 9 0,1 6 256,-2 1 0,-1-1 1,-1 27-1,2 18 150,-1-34-466,-1 1 1,-1 0-1,-2-1 0,-2 1 1,-1-1-1,-10 35 0,0-10 43,-9 82 0,21-129-64,-1 0 0,0-1 0,0 0 0,-1 0 0,0 0 0,-13 17 0,-8 17 0,-7 36 85,26-59-51,-1 0 0,-1-2 1,-1 1-1,-17 25 0,3-12 89,-1-1 0,-2-1-1,-38 34 1,58-56 164,6-8-262,1-1-1,-1 1 0,1 0 0,-1 0 0,0-1 1,1 1-1,-1 0 0,0-1 0,1 1 1,-1 0-1,0-1 0,0 1 0,0-1 0,1 0 1,-1 1-1,0-1 0,0 1 0,0-1 1,0 0-1,0 0 0,0 0 0,0 0 0,0 1 1,0-1-1,-1-1 0,1 1 19,2-2-539,0 0 1,0 0-1,0 0 1,0 0-1,0 0 1,0 0-1,1 0 1,-1 0-1,1 0 1,-1 0-1,3-1 1,7-12-3820,-5 0 966</inkml:trace>
</inkml:ink>
</file>

<file path=ppt/ink/ink20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3:17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2688,'70'-22'4672,"-33"19"-2645,-1 2 1,62 6-1,-2 0-728,-23 5-961,-27-1-292,-37-8-16,6 2 57,1-1 0,0 0 0,0-2 0,0 1 0,0-2-1,-1 0 1,22-5 0,-24 3-34,28-7 102,47-6 1,-76 15-52,0 0 0,0 1 0,-1 0 1,1 1-1,0 0 0,0 1 0,0 0 0,20 7 0,-19-6-41,1 0 0,0-1 0,-1 0 0,1-1 0,0-1 0,0 0 0,23-3-1,16 0-53,90 6 247,-109-1-106,0-2-1,0-1 0,0-1 1,55-12-1,-71 12 39,1 0-1,-1 1 1,1 1 0,-1 1 0,0 1-1,1 0 1,19 6 0,49 4 123,-18-6-246,-29-2-86,72-2-1,6-12 555,-57 4-416,-1 2 1,1 2-1,95 11 0,-121-4-30,1-2 0,38-2-1,-57-1-10,1-2 0,-1 0-1,0 0 1,-1-2-1,1 0 1,23-10 0,-36 13-50,1-1 1,0 1-1,0 0 0,0 0 1,0 1-1,0 0 1,7 0-1,15-2-3,-21-1-1,-4 2 56,-1 1-77,0 0 0,1-1 1,-1 1-1,0-1 0,0 1 1,0-1-1,0 0 1,0 1-1,0-1 0,0 0 1,0 0-1,0 0 0,0 0 1,0 0-1,0 0 0,0 0 1,-1 0-1,1 0 1,-1 0-1,2-1 0,-47 15-1,-41 19 0,36-20-4,27-6 32,-1 0-1,0-2 1,-47 3 0,21-6-141,-46-1 98,93-1 6,-37-3-21,0 1 1,0 2-1,-49 6 0,8 10-164,63-10 127,-1-1 0,1-1-1,-1-1 1,0 0 0,-32-2 0,-160-8 45,105-5-84,-10 10 0,-87 3 62,181 2 63,-1 0-1,0-2 0,1-1 0,-1-1 1,1 0-1,-26-8 0,14 4-44,0 2-1,0 0 1,-52 3-1,85 1 27,-13 0 65,0 1-60,0-2 0,1 1 0,-26-6 0,25 4-29,-1 2-1,1-1 1,-1 2 0,1 0-1,-1 0 1,1 2 0,-1 0-1,1 0 1,-14 6 0,-25 5 160,12 0-62,35-12-68,0 1 1,0-1 0,0 0 0,0-1 0,0 1 0,0-1-1,-9 0 1,-253-10 15,266 9-17,1 0 1,-1 0 0,0 1 0,1-1-1,-1 0 1,1 1 0,-1-1 0,1 1 0,-1-1-1,1 1 1,0-1 0,-1 1 0,1 0-1,0 0 1,-1 0 0,1 0 0,0 0-1,0 0 1,0 0 0,0 0 0,0 1-1,0-1 1,0 0 0,0 1 0,0-1-1,0 2 1,-7 23-2969,5-14-522,2-11 797</inkml:trace>
</inkml:ink>
</file>

<file path=ppt/ink/ink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2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32 115 7040,'-32'-43'3456,"87"27"-5376,-26 12 7168,19-3-5248,-2-9 0,5 7-128,-3-5 128,-10 9 0,-10 5 0,-10 9-1152,-13 1 0,-19 15-640,-14-5 128</inkml:trace>
</inkml:ink>
</file>

<file path=ppt/ink/ink20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49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85 2688,'29'-15'4608,"-19"10"-4252,0 1-1,1 0 1,-1 1 0,1 0 0,-1 1-1,1 0 1,18-1 0,83 4 2526,-19 1-1314,38-9-573,204-2 57,-219 9-422,212-26-1,-312 24-499,0 0 0,0 2-1,0 0 1,1 0 0,-1 2 0,0 0 0,0 1-1,0 0 1,-1 2 0,1 0 0,20 9-1,-27-10-353,0-1-1,1-1 0,-1 1 1,1-2-1,-1 1 1,1-1-1,10 0 0,-14-1-338,1-1 0,0 0 0,-1 1 0,1-2 0,0 1 0,9-4 0,7-7-1762</inkml:trace>
</inkml:ink>
</file>

<file path=ppt/ink/ink20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0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3200,'56'6'2846,"-48"-4"-2338,1 0-1,0-1 1,0 0 0,0-1-1,0 0 1,11-1 0,239-13 599,-91 8-678,132 6-155,30-3 860,-37-2-68,-241 9-1418,0 1 0,0 3 0,81 24 0,-110-26-1205,-3-1-128</inkml:trace>
</inkml:ink>
</file>

<file path=ppt/ink/ink20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0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150 0 3840,'7'9'1132,"1"0"1,0 0-1,0-1 1,1 0-1,13 9 0,3-2-878,0-1 0,37 16 0,0-1 446,13 5-169,120 37 0,-115-45 132,100 48 1,-163-65-563,0 0 0,-1 1 1,0 1-1,21 19 0,-33-27-72,0 0-1,0 1 0,0 0 1,-1 0-1,0 0 0,0 0 1,0 1-1,0-1 1,0 1-1,-1 0 0,0 0 1,0 0-1,-1 0 1,1 0-1,-1 0 0,0 0 1,0 0-1,-1 0 0,0 1 1,0-1-1,-1 9 1,-3 5 101,-2 0 1,0-1 0,-1 1-1,-1-1 1,-1-1 0,0 1 0,-2-2-1,0 1 1,0-1 0,-2-1-1,0 0 1,0-1 0,-1 0-1,-1-2 1,-28 20 0,-19 8 379,-1-4 0,-126 54 0,166-80-420,-248 123-646,159-76-1831,32-21-24,9-10-42</inkml:trace>
</inkml:ink>
</file>

<file path=ppt/ink/ink20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3T14:24:53.489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0,'0'1714,"0"-1420,0-297</inkml:trace>
</inkml:ink>
</file>

<file path=ppt/ink/ink20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3T14:25:05.02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0,'2079'0,"-2067"0</inkml:trace>
</inkml:ink>
</file>

<file path=ppt/ink/ink20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3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481 591 5248,'-1'3'8158,"6"-3"-3251,20-5-1817,29-12-2606,-15-6 156,-1-2 0,-1-2 0,-1-1 0,-1-1 0,-2-2 0,-1-2 0,37-47 0,-64 73-615,0 0 0,0 0 0,0-1 0,-1 1 0,0-1-1,-1 0 1,0 0 0,0-1 0,-1 1 0,0 0 0,0-1 0,-1 1 0,0-1-1,0 0 1,-1 1 0,0-1 0,-1 0 0,0 1 0,0-1 0,-1 0 0,0 1-1,-4-11 1,4 13-18,-1 0-1,0 1 0,0-1 1,0 1-1,0-1 0,-1 1 1,0 0-1,0 0 0,0 1 0,-1-1 1,0 1-1,1 0 0,-2 0 1,1 1-1,0-1 0,-1 1 1,1 1-1,-1-1 0,0 1 1,0-1-1,0 2 0,0-1 1,0 1-1,-1 0 0,1 0 1,0 1-1,-1-1 0,1 1 1,0 1-1,-7 0 0,5 1 0,1 0 0,0 0 0,0 1 0,0 0 0,0 0 0,1 1 0,-1 0 0,1 0 0,0 0 0,0 1-1,0 0 1,1 0 0,0 0 0,0 1 0,0 0 0,0 0 0,1 0 0,0 0 0,1 1 0,-5 9 0,-4 11 32,1 0 0,1 1 0,-9 42 0,9-11 34,2-1 0,-1 100 0,7-96-53,-1 272-19,16-37 140,0 45 201,-14-241-208,-22 150 0,17-212 19,-2-1 0,-19 57 0,21-77-76,-2 0 1,0-1-1,0 0 0,-2-1 1,0 1-1,-1-2 0,-20 22 0,28-33-56,-1 0 1,0 0-1,0-1 0,0 0 0,-1 0 0,1 0 0,-1 0 0,1-1 0,-1 0 0,0 0 0,0 0 0,0 0 0,0-1 1,0 0-1,0 0 0,-1 0 0,1 0 0,0-1 0,0 0 0,-8-1 0,6-1-8,0 1 1,0-2-1,0 1 0,0-1 1,0 0-1,1 0 0,-1-1 1,1 0-1,0 0 0,0 0 1,0-1-1,1 0 0,-1 0 0,1 0 1,-5-9-1,-22-27 82,2-2 0,-44-81 0,63 102-66,1 0 0,0-1 0,2 0 0,0-1 0,2 0 0,1 0 0,0-1-1,0-33 1,4 53-67,1 0-1,1 0 0,-1 0 0,1 0 0,0 0 0,0 0 0,0 0 0,1 0 1,-1 0-1,1 0 0,3-5 0,1 2-667,1 0 1,0 0 0,0 0-1,14-9 1,6-10-2729,1 3-405</inkml:trace>
</inkml:ink>
</file>

<file path=ppt/ink/ink20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4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21 185 5760,'2'-11'1666,"-2"9"-1212,0-1 1,0 1 0,0 0-1,0 0 1,1 0 0,-1 0-1,1 0 1,-1 0 0,1 0 0,0 0-1,0 0 1,0 0 0,0 0-1,0 0 1,0 0 0,0 1-1,1-1 1,-1 0 0,1 1-1,-1-1 1,3 0 0,-3 0-184,0 0-1,1 0 1,-1 0 0,0 0 0,0-1 0,0 1 0,0 0 0,-1 0-1,1-1 1,-1 1 0,1 0 0,-1-3 0,5-13-294,-2 12 263,1 0-1,0 1 0,0 0 0,0 0 0,0 0 1,1 0-1,0 0 0,0 1 0,0 0 0,0 0 1,1 1-1,0-1 0,-1 1 0,8-3 1,-7 4-184,1 0 0,-1 0 0,1 0 0,-1 1 0,1 0 0,-1 0 0,1 1 0,0 0 0,0 0 0,-1 0 0,1 1 0,-1 0 0,1 1 0,0-1 0,-1 1 0,0 0 0,1 1 0,-1-1 0,0 1 0,0 1 0,9 6 1,-12-7-41,1 1 1,-1 0 0,0 0-1,0 0 1,-1 0 0,1 1-1,-1-1 1,0 1 0,0-1 0,-1 1-1,1 0 1,-1 0 0,0 0-1,0-1 1,-1 1 0,1 9-1,-1 3 36,0 0 0,-1 0 0,-4 22-1,0-18 42,0 0-1,-2-1 0,-1 1 0,-1-2 1,0 1-1,-1-2 0,-1 1 1,-26 32-1,19-29 97,-1 0 0,-1-1 0,-1-2 0,-1 0 1,0-1-1,-32 20 0,15-16 195,67-39-363,-22 12-19,1 1 0,0 0 0,0 0 1,0 1-1,1-1 0,-1 2 0,1-1 0,0 1 0,13-2 0,-6 3 72,0 2 0,0 0 0,0 0-1,0 2 1,0 0 0,-1 0 0,1 2-1,26 11 1,-20-8-112,0-1 0,0-1 0,24 4 0,-40-10-405,0 0 0,0 0 0,-1-1 0,1 1 0,0-1 0,0-1-1,0 1 1,-1-1 0,1 1 0,0-1 0,-1-1 0,0 1 0,1-1 0,-1 1-1,0-1 1,0 0 0,-1-1 0,1 1 0,-1-1 0,1 1 0,3-7-1,17-14-3267</inkml:trace>
</inkml:ink>
</file>

<file path=ppt/ink/ink20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4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7936,'9'0'3968,"5"0"-1664,-14 0 5759,20 0-7423,-6 0 128,23 0 128,-3 0 0,3 0-1280,-5 0 128,6 3 640,-10 1 0,15-8-1024,-10 1 128,5-4-1536,-10-2 0,-5 5-1152,-5-8 1</inkml:trace>
</inkml:ink>
</file>

<file path=ppt/ink/ink20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5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10880,'6'6'5376,"26"1"-6144,-22-7 9983,22 3-9215,-9 1 0,20-4 0,0 0 0,8-7-768,-13 0 128,4-18-2432,-5 9 0</inkml:trace>
</inkml:ink>
</file>

<file path=ppt/ink/ink20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5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259 248 8448,'0'-1'400,"0"0"-1,0-1 1,0 1 0,0 0 0,0-1 0,0 1 0,0 0 0,1 0-1,-1-1 1,0 1 0,1 0 0,0 0 0,-1 0 0,1-1-1,-1 1 1,1 0 0,0 0 0,0 0 0,0 0 0,-1 0 0,1 0-1,0 0 1,2 0 0,34-36 3845,-17 19-4135,-1 0 238,1-1 0,1 2-1,1 1 1,0 1 0,1 0 0,1 2-1,0 1 1,0 1 0,31-10 0,-50 20-309,-1-1 1,1 1 0,-1 0 0,1 0 0,-1 0 0,1 1 0,0 0-1,-1 0 1,1 0 0,0 0 0,-1 1 0,1-1 0,-1 1 0,1 0-1,-1 1 1,1-1 0,-1 1 0,0 0 0,1 0 0,-1 0 0,0 1-1,0-1 1,-1 1 0,1 0 0,-1 0 0,1 0 0,-1 1 0,0-1-1,0 1 1,0 0 0,-1 0 0,1 0 0,-1 0 0,0 0 0,0 0-1,-1 1 1,3 8 0,3 12 53,-2 0 0,0 0 0,-2 0 0,-1 1-1,-1 0 1,-4 49 0,-2-38 225,-1 0-1,-1 0 1,-25 70-1,27-93-213,-1 0 0,-1-1 0,0 0 0,-1-1 0,0 1 0,-1-1 0,-14 15 0,14-16-40,-14 14 133,-1-1-1,-1 0 1,-2-2 0,-54 36 0,-118 49 233,149-82-415,35-18 35,1-1 0,-1 0 0,0-1-1,-30 5 1,41-9-40,-1-1 1,1 1-1,-1-1 0,0 0 0,1-1 1,-1 1-1,0-1 0,1 0 0,-7-2 1,9 2-16,0 1 0,0-1 1,1 0-1,-1-1 1,0 1-1,0 0 1,1 0-1,-1-1 1,1 1-1,-1-1 1,1 0-1,-1 1 1,1-1-1,0 0 1,0 0-1,0 1 0,0-1 1,0 0-1,0 0 1,0-4-1,1 4 5,-1 0-1,1 0 0,0 0 0,1 0 1,-1 0-1,0 0 0,0 0 0,1 0 1,-1 0-1,1 1 0,0-1 0,-1 0 1,1 0-1,0 0 0,0 1 0,0-1 1,0 1-1,1-1 0,-1 1 0,0-1 1,1 1-1,-1 0 0,1-1 0,-1 1 1,1 0-1,-1 0 0,1 0 0,0 0 1,0 0-1,1 0 0,58-20 4,-56 19-4,18-3 43,0 1-1,0 1 0,1 1 1,46 3-1,99 18 271,-30-3-84,-107-13-193,1-2 1,-1-1-1,0-1 1,1-2-1,43-10 1,-60 8-407,-1 0 0,1 0 0,-1-1 0,-1-1-1,17-10 1,-19 9-673,-1 0 0,0-1 0,-1 0 0,1-1 0,-2 0-1,15-20 1,-3 4-2924</inkml:trace>
</inkml:ink>
</file>

<file path=ppt/ink/ink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3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231 192 3200,'-1'0'90,"1"-1"-1,-1 1 1,1 0 0,-1 0-1,1 0 1,-1 0 0,1 0 0,-1 0-1,0 0 1,1 0 0,-1 0-1,1 0 1,-1 0 0,1 0-1,-1 0 1,1 0 0,-1 0 0,1 0-1,-1 1 1,1-1 0,-1 0-1,1 0 1,0 1 0,-1-1 0,1 0-1,-1 1 1,1-1 0,-1 0-1,1 1 1,0-1 0,-1 0-1,1 1 1,0-1 0,-1 1 0,-2 23 2469,13 27-301,-6-42-2120,0 0 0,1 0 0,0-1 0,0 1 1,1-1-1,0 0 0,1 0 0,-1-1 0,1 0 0,1 0 0,0-1 0,0 0 0,0 0 1,16 8-1,-10-8 17,0-1 1,1 0 0,-1-1 0,1 0-1,0-1 1,0-1 0,0 0 0,30-2 0,-7-3 18,1-1 0,-1-2 0,-1-2 0,1-2 1,-2-1-1,64-29 0,-82 33-103,0-2 0,0 0-1,-1-1 1,-1-1 0,26-21-1,-39 29-59,0 0 0,0 1 0,0-1-1,-1 0 1,0 0 0,1-1 0,-1 1-1,0 0 1,-1-1 0,1 1 0,0-1-1,-1 0 1,0 1 0,0-1-1,0 0 1,-1 0 0,1 0 0,-1 0-1,0 0 1,0 0 0,0 1 0,0-1-1,-1 0 1,1 0 0,-1 0 0,0 0-1,0 1 1,-1-1 0,1 0-1,-1 1 1,0-1 0,0 1 0,0 0-1,0-1 1,-4-3 0,-5-4-6,0 0 0,0 0 1,-1 1-1,0 1 0,0 0 1,-1 1-1,-1 0 0,1 1 1,-1 0-1,0 1 0,-1 1 0,1 0 1,-1 1-1,-24-3 0,1 1-29,-2 1-1,1 3 1,0 1 0,-59 6-1,31 5-90,1 3-1,1 3 1,-79 31-1,141-46 109,-11 4-30,1 0-1,0 1 1,0 0 0,-24 16 0,33-20 24,0 1 1,0 0 0,1 1 0,-1-1 0,1 1 0,0 0-1,0 0 1,0 0 0,0 0 0,1 0 0,-1 0 0,1 1-1,0-1 1,1 1 0,-1 0 0,1 0 0,-1 5 0,1-8 3,1 1 1,0 0 0,1-1 0,-1 1 0,0 0-1,1-1 1,0 1 0,-1-1 0,1 1 0,0-1-1,0 1 1,0-1 0,1 0 0,-1 1 0,1-1-1,-1 0 1,4 4 0,38 29-186,-19-19-113,1-2-1,1 0 0,1-2 0,-1-1 1,2-1-1,-1-1 0,39 6 1,5-2-1556,131 4 1,-71-15-58</inkml:trace>
</inkml:ink>
</file>

<file path=ppt/ink/ink20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6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 6016,'1'-2'10055,"0"5"-3941,3 16-2119,4 21-3808,-6 41 640,-2-1-1,-5 0 1,-15 88 0,15-135-806</inkml:trace>
</inkml:ink>
</file>

<file path=ppt/ink/ink20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6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843 1 6912,'-7'10'2636,"9"-8"-132,-2-2-2117,-4 0 4581,3 0-4847,0 1-1,-1-1 1,1 1-1,0-1 1,0 1-1,0-1 1,0 1-1,0 0 1,1-1-1,-1 1 0,0 0 1,0 0-1,0 0 1,1-1-1,-1 1 1,0 0-1,0 2 1,-11 10 697,-59 49-413,-133 110 2497,-94 62-550,87-102-8054,191-121 2502</inkml:trace>
</inkml:ink>
</file>

<file path=ppt/ink/ink20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7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34 118 6144,'8'-9'2161,"0"0"1,0 0 0,0 0-1,12-8 1,-9 9-1097,1-1 0,1 2 0,18-10 0,-23 13-917,0 1-1,0-1 1,1 1-1,-1 1 0,1 0 1,0 0-1,-1 1 1,1 0-1,0 0 0,0 1 1,0 0-1,0 1 0,0 0 1,14 3-1,-18-2-12,0 0 0,-1 0-1,1 1 1,-1-1-1,1 1 1,-1 0 0,0 0-1,0 1 1,0-1 0,-1 1-1,1 0 1,-1 0 0,0 0-1,0 0 1,0 0 0,-1 1-1,1 0 1,-1-1-1,2 9 1,-1-6-36,-1 0 0,-1 1-1,1-1 1,-1 1 0,-1-1-1,1 1 1,-2 0 0,1-1-1,-1 1 1,0-1 0,0 1-1,-1-1 1,-3 10 0,0-4 26,-2 1 0,0-1 1,0-1-1,-1 0 0,-1 0 1,0 0-1,0-1 0,-2 0 0,-21 18 1,5-8 115,-1-2 1,0-1-1,-39 19 0,59-32-206,0-1 0,-1 0 0,0-1 0,0 1 0,0-2 0,0 1 0,0-1 0,0-1 0,0 1 0,-13-1-1,22-1-31,0 0-1,-1-1 1,1 1-1,0 0 1,-1 0-1,1 0 0,0 0 1,0 0-1,-1-1 1,1 1-1,0 0 1,-1 0-1,1 0 0,0-1 1,0 1-1,0 0 1,-1 0-1,1-1 1,0 1-1,0 0 0,0-1 1,0 1-1,-1 0 1,1 0-1,0-1 1,0 1-1,0 0 0,0-1 1,0 1-1,0 0 1,0-1-1,0 1 1,0 0-1,0-1 0,0 1 1,0 0-1,0-1 1,0 1-1,0 0 1,1-1-1,-1 1 0,11-21 56,-8 17-28,-1 1 0,1 0 0,0 0 0,0 0 0,0 0 1,0 1-1,0-1 0,1 1 0,-1-1 0,7-2 0,-2 4 28,-1-1-1,0 2 0,1-1 1,-1 1-1,1 0 1,-1 0-1,0 1 1,1 0-1,-1 0 1,0 1-1,0 0 0,14 6 1,4 4 166,-1 0 0,30 22 1,-38-23-157,0 0 0,1-1 1,1-1-1,-1 0 1,2-2-1,23 8 1,-28-12-317,0-1 1,0 0-1,0-1 1,0 0-1,0-1 1,0-1-1,0 0 1,0-1 0,-1-1-1,1 0 1,0 0-1,-1-2 1,0 1-1,25-14 1,22-22-3444,-6 3-405</inkml:trace>
</inkml:ink>
</file>

<file path=ppt/ink/ink20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7.9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9 128 5120,'-9'2'6040,"13"-4"-2162,31-11-699,46-13-1791,-47 21-468,1 2 0,-1 1-1,1 2 1,50 5 0,-39-1-457,86-5 0,118-39-1314,-153 21-2841,100-5 0,-143 20 621</inkml:trace>
</inkml:ink>
</file>

<file path=ppt/ink/ink20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8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0 177 6912,'6'0'3456,"11"0"-1664,-11 0 4735,17-4-5759,-4 0 0,28-8 256,-10 5 128,39-9-1536,-21 0 0,36-4 896,-22 1 0,17-4-768,-20 7 0,22 0-1664,-16 5 0,2 2-1023,-8 6 127</inkml:trace>
</inkml:ink>
</file>

<file path=ppt/ink/ink20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8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9344,'0'0'153,"0"0"1,0 1 0,0-1-1,0 0 1,0 1 0,0-1-1,0 0 1,0 1 0,0-1-1,0 0 1,0 1-1,0-1 1,0 0 0,0 1-1,0-1 1,0 0 0,0 1-1,0-1 1,1 0 0,-1 1-1,0-1 1,0 0 0,0 0-1,1 1 1,-1-1-1,0 0 1,0 0 0,1 1-1,-1-1 1,0 0 0,0 0-1,1 0 1,-1 1 0,1-1-1,19 8 5136,33 2 1004,-37-8-6997,387 97 3091,-277-66-1937,-111-29-417,1 1 0,0 0 0,-1 1 0,0 1 0,-1 0 0,0 1 0,0 1 0,0 0 0,-1 1 0,15 14 0,-25-21-20,0 0 0,-1 0-1,1 0 1,-1 0 0,0 0 0,0 1 0,0-1-1,0 0 1,0 1 0,-1 0 0,0-1-1,0 1 1,0 0 0,0 0 0,0 0 0,-1-1-1,0 6 1,0-2 33,-1 1-1,0 0 1,0-1-1,-1 1 1,0-1 0,0 1-1,-1-1 1,-4 8-1,-4 6 88,-1 0-1,-2-1 0,0 0 0,-21 22 0,8-13 152,-2-2 0,0 0 0,-59 39 0,-106 49 277,110-67-615,78-45-78,0 0 0,0 0-1,0-1 1,0 1 0,0-1-1,0 0 1,-10 1 0,-26-1-5572,32-2 1842</inkml:trace>
</inkml:ink>
</file>

<file path=ppt/ink/ink20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5:59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852 492 9856,'0'0'133,"0"0"0,-1 0 0,1 0 0,0 0 0,0 0 0,-1 0 0,1 0 0,0 0 1,0 0-1,-1 0 0,1 0 0,0 0 0,0 0 0,-1 0 0,1 0 0,0 0 0,0 0 0,-1 0 1,1 0-1,0 1 0,0-1 0,-1 0 0,1 0 0,0 0 0,0 0 0,0 1 0,-1-1 0,1 0 1,0 0-1,0 0 0,0 1 0,0-1 0,-1 0 0,1 0 0,0 1 0,0-1 0,0 0 0,0 0 1,0 1-1,0-1 0,0 0 0,0 0 0,0 1 0,0-1 0,0 0 0,0 0 0,0 1 0,0-1 1,0 0-1,0 1 0,0-1 0,18 10 5095,32 2-1890,-29-12-3236,0 0-1,0-2 0,33-6 1,-47 6-17,0 0 1,-1 0 0,0 0 0,1-1 0,-1 0 0,0 0-1,0-1 1,-1 1 0,1-2 0,-1 1 0,0 0 0,7-8-1,8-7 80,7-1 60,-2-2 1,-1-2 0,0 0 0,31-43 0,-50 60-205,0 0 0,0-1 1,-1 1-1,-1-1 1,1 1-1,-1-1 0,0 0 1,-1 0-1,0-1 1,0 1-1,-1 0 0,0-1 1,-1 1-1,1-1 1,-1 1-1,-1 0 0,0-1 1,0 1-1,-1-1 1,0 1-1,0 0 0,-1 0 1,-5-11-1,4 13-21,1 0 1,-1 0-1,0 1 0,-1-1 1,1 1-1,-1 1 1,0-1-1,-1 0 0,1 1 1,-1 0-1,1 1 0,-1-1 1,0 1-1,-1 0 0,1 0 1,0 1-1,-1 0 0,1 0 1,-1 1-1,0-1 0,0 1 1,0 1-1,1 0 0,-15 0 1,14 1-7,0 0 1,-1 0-1,1 0 1,0 1-1,0 0 1,0 1-1,0-1 1,0 1-1,1 1 1,-1-1 0,1 1-1,0 0 1,0 1-1,0-1 1,1 1-1,-1 1 1,1-1-1,0 1 1,1-1-1,-1 1 1,1 0 0,0 1-1,1-1 1,-5 13-1,-5 30 13,2 0 0,-8 102 0,-11 229 207,20-240-159,-39 404 423,43-500-268,-2 1 1,-2-2-1,-2 1 0,-2-1 0,-31 65 1,36-89-90,-1 0 1,-2-1 0,1 0-1,-2-1 1,0-1 0,-1 0 0,-1-1-1,0 0 1,-1-1 0,-1-1-1,0 0 1,-1-1 0,-30 15-1,37-23-94,0 0-1,-1 0 1,1-1-1,-1 0 1,0-1-1,1-1 1,-1 0-1,0 0 0,0-1 1,-23-3-1,14-1-11,-1 0-1,1-2 0,0 0 1,-33-16-1,37 13-50,0 0-1,1-1 1,0-1-1,0-1 1,1 0 0,1-1-1,0-1 1,1 0-1,1 0 1,0-1 0,1-1-1,0 0 1,2-1 0,0 0-1,0 0 1,-9-31-1,11 30-156,2 0 0,-1 0 0,2 0-1,-2-22 1,5 31-64,0 0-1,2-1 1,-1 1 0,1 0-1,0 1 1,1-1 0,0 0-1,0 0 1,1 1-1,7-17 1,-4 15-468,1 0 0,-1 1-1,2-1 1,8-7 0,28-30-3265</inkml:trace>
</inkml:ink>
</file>

<file path=ppt/ink/ink20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0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3328,'-4'4'1664,"13"-1"3840,-9-3-1920,9 0-2048,0 0 127,10-3 897,-4-1 0,22 4-3328,-9 0 128,29 0 1920,-14 0 128,17 7-1664,-8-1 128,5-6-2432,-14 0 128,3 3-767,-12 1 127</inkml:trace>
</inkml:ink>
</file>

<file path=ppt/ink/ink20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0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9216,'0'-5'4608,"4"-2"-4480,-4 7 8703,14 0-8319,-5 0 128,24 0 0,-4 0 0,22-7-1280,-8 1 128,9-4-1024,-10 1 0,1 2-1664,-11 3 129</inkml:trace>
</inkml:ink>
</file>

<file path=ppt/ink/ink20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1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199 336 8192,'-2'-1'247,"1"0"1,0 0-1,0-1 1,0 1 0,0 0-1,0 0 1,1 0-1,-1-1 1,0 1-1,0 0 1,1-1 0,-1 1-1,1-1 1,-1 1-1,1 0 1,0-1 0,-1 1-1,1-1 1,0 1-1,0-1 1,0 0-1,1-2 1,0 1 156,0-1 1,0 1-1,0 0 1,1-1-1,-1 1 0,1 0 1,0 0-1,0 0 1,4-4-1,7-7 321,1 1-1,1 0 1,16-11-1,-26 21-795,54-39 1201,2 2 1,129-60 0,-184 97-1028,0 0 0,1 1 0,0 0 0,-1 0 0,1 1 0,0-1 0,0 2 0,0-1 0,0 1 0,0 0 0,0 0 0,8 2 0,-11-1-61,0 0 0,0 1 0,-1-1 0,1 1 0,0 0 0,-1-1-1,1 2 1,-1-1 0,0 0 0,0 1 0,0 0 0,0-1 0,0 1 0,0 0 0,-1 1 0,0-1 0,1 0 0,-1 1 0,0-1 0,-1 1 0,1 0 0,-1 0 0,2 4 0,3 20 68,-1 2 0,-2-1-1,0 0 1,-2 1 0,-2-1-1,-6 55 1,3-69-64,0 0 1,-1 0-1,-1-1 0,0 0 0,-1 0 1,0 0-1,-1-1 0,-1 0 0,0 0 1,0-1-1,-18 17 0,-5 3 331,-2-2 0,-54 39-1,50-43-8,-1-2 0,0-2-1,-57 22 1,68-33-190,-1 0 0,-1-3 0,0 0 0,0-2 0,-49 4 0,73-10-157,1 1 0,0-1 0,0-1 0,0 1 0,0-1 0,0 0 0,0 0 0,0 0 0,0-1 0,-4-2 0,8 4-17,0-1 0,0 0 1,0 0-1,0 0 0,0 0 1,0 0-1,0 0 1,0 0-1,0 0 0,1 0 1,-1 0-1,0 0 0,1 0 1,-1-1-1,1 1 0,0 0 1,-1 0-1,1-1 1,0 1-1,0 0 0,-1 0 1,1-1-1,0 1 0,0 0 1,1-1-1,-1 1 1,0 0-1,0-1 0,1 1 1,-1 0-1,0 0 0,1-1 1,-1 1-1,1 0 1,0 0-1,-1 0 0,1 0 1,0 0-1,1-2 0,0 1 1,0-1 0,0 1-1,0-1 1,0 1 0,1 0-1,-1 0 1,1 0 0,-1 0-1,1 0 1,-1 0 0,1 1-1,0 0 1,0-1 0,0 1-1,5-1 1,0 0 15,1 0 1,0 1-1,0 0 1,0 0-1,12 2 1,3 1 20,0 1 0,0 1 1,28 9-1,47 21-133,-66-21-70,-1-2-1,63 13 1,-84-22 100,0-1-1,0 0 1,0-1 0,0 0 0,0-1 0,0 0 0,0-1 0,0 0 0,0 0 0,-1-1 0,1-1-1,19-9 1,50-30-5185,-41 20 1257</inkml:trace>
</inkml:ink>
</file>

<file path=ppt/ink/ink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3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3840,'1'0'63,"-1"-1"0,0 0-1,0 0 1,1 0 0,-1 0 0,0 0 0,1 0-1,-1 0 1,1 1 0,-1-1 0,1 0 0,0 0-1,-1 1 1,1-1 0,0 0 0,-1 1 0,1-1 0,0 1-1,0-1 1,0 1 0,0-1 0,-1 1 0,1-1-1,0 1 1,0 0 0,0 0 0,0-1 0,0 1-1,0 0 1,0 0 0,0 0 0,0 0 0,0 0 0,0 0-1,0 0 1,0 0 0,-1 1 0,3-1 0,-1 1 90,1-1 0,-1 0 1,1 1-1,-1 0 0,1-1 0,-1 1 1,0 0-1,1 0 0,-1 1 1,0-1-1,0 0 0,0 1 1,0-1-1,0 1 0,0 0 0,3 3 1,2 9 116,-1 1 1,0 1 0,-1-1-1,0 1 1,-1 0 0,-1 0-1,2 25 1,1 1 465,5 16 240,15 118 1227,-22-144-1599,1-1 0,13 44 1,-14-60 145,-9-24-274,-6-30-81,5-4-276,2 0 0,3-1 0,6-75 0,-3 101-166,0 0 0,2 1 1,0-1-1,1 1 0,0 0 0,2 0 1,0 0-1,1 1 0,0 0 0,2 1 1,19-27-1,-23 36 25,0 1 0,0-1 0,0 1 0,1 0 0,-1 1 0,1 0 0,0 0 0,0 0 0,1 1 0,-1 0 0,1 1 0,0-1 0,-1 1 0,1 1 0,0 0 0,0 0 0,0 0 0,0 1 0,0 0 0,0 1 0,0-1 0,0 2 0,0-1 0,11 4 0,-3 0 84,0 1-1,0 1 1,0 0 0,-1 1-1,0 0 1,0 1-1,-1 1 1,0 0 0,-1 1-1,19 20 1,-5-2 271,-1 2 1,41 64 0,-59-80-272,0 0 0,0 1 0,-2 0 0,0 0 0,-1 1 0,0 0 0,-1 0 0,-1 0 0,1 20 0,-4-30-70,-1 0 0,0 0-1,0 0 1,0 0 0,-1 0 0,0-1 0,0 1-1,0-1 1,-1 1 0,0-1 0,0 0 0,-5 6-1,8-12-40,0 1-1,-1-1 0,1 1 1,0-1-1,-1 1 0,1-1 1,0 1-1,-1-1 1,1 0-1,-1 1 0,1-1 1,-1 0-1,1 1 0,-1-1 1,1 0-1,-1 0 0,1 1 1,-1-1-1,1 0 0,-1 0 1,1 0-1,-1 0 0,0 0 1,1 0-1,-1 0 0,1 0 1,-1 0-1,1 0 1,-1 0-1,1 0 0,-1 0 1,0 0-1,1 0 0,-1-1 1,1 1-1,-1 0 0,1 0 1,-1-1-1,1 1 0,-1 0 1,1-1-1,0 1 0,-1-1 1,1 1-1,-1 0 0,1-1 1,0 1-1,-1-1 1,1 1-1,0-1 0,0 1 1,-1-1-1,1 1 0,0-1 1,0 1-1,0-1 0,0 0 1,0 0-1,-15-42-3154,13 35 1935,-2-1 236,2 7 778,2 0 0,-1 1-1,0-1 1,0 0-1,0 0 1,1 0 0,-1 0-1,1 0 1,0 0-1,-1 0 1,1 0-1,0 0 1,0 0 0,1-2-1,6-22-2069</inkml:trace>
</inkml:ink>
</file>

<file path=ppt/ink/ink20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2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0 397 4864,'1'1'285,"-1"-1"-1,0 0 1,1 0 0,-1 1-1,0-1 1,0 0 0,1 0 0,-1 1-1,0-1 1,0 0 0,0 1-1,1-1 1,-1 0 0,0 1 0,0-1-1,0 0 1,0 1 0,0-1-1,0 0 1,0 1 0,0-1 0,0 1-1,0-1 1,0 0 0,0 1-1,0-1 1,0 0 0,0 1 0,0-1-1,0 0 1,0 1 0,-1-1 0,1 0-1,0 1 1,0-1 0,0 0-1,0 1 1,-1-1 0,1 1 0,0-5 3746,14-10-5372,-7 8 2294,1 1-1,1 0 0,-1 0 0,18-7 1,-16 9-520,-1-2 0,0 1 0,0-1 0,0-1 0,8-6 0,4-7 19,-1-1 1,-1-1-1,-1-1 0,-1-1 0,-1 0 1,-2-1-1,0-1 0,-1 0 0,14-38 1,-23 53-364,-3 6-58,0 0 1,0 0 0,0 0-1,0-1 1,0 1 0,-1 0-1,0 0 1,0 0-1,0-5 1,0 6 96,3 24-21,2-2-86,-5 32-327,-2 0-1,-2 0 0,-2 0 1,-18 72-1,4-21-101,11-27-3816,9-73 1941,-1-2-1365,-3 0 1408,3 0-1087</inkml:trace>
</inkml:ink>
</file>

<file path=ppt/ink/ink20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2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1007 9 5376,'-11'-2'3263,"12"-4"23,0 5-2326,-1 1 384,-2 1-1099,0 0 1,0 0-1,0 0 0,0 0 1,1 0-1,-1 0 0,0 1 1,1-1-1,-1 1 0,0-1 0,0 3 1,-7 7 163,0-1-1,-1 0 1,1-1 0,-2 0 0,1 0-1,-1-1 1,-19 10 0,-25 19 737,-223 149 2246,153-106-2218,61-37-925,-3-2-1,-82 36 1,130-69-830,0 0 0,-35 8 0,13-12-5762,36-4 3016</inkml:trace>
</inkml:ink>
</file>

<file path=ppt/ink/ink20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2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286 1 7040,'0'2'1031,"0"0"0,0 0 0,-1 0 0,1 0 0,-1 1 0,0-1 1,1 0-1,-1 0 0,0 0 0,0 0 0,0 0 0,-1-1 0,-1 3 0,-16 22 1323,-74 62-1480,29-26 752,50-50-1349,0 2-1,1-1 1,0 1-1,1 1 1,-12 18-1,24-32-266,-1 0-1,0-1 0,0 1 0,1 0 1,-1 0-1,1 0 0,-1 0 1,1 0-1,-1 0 0,1 0 0,-1 0 1,1 0-1,0 0 0,0 0 0,-1 0 1,1 0-1,0 0 0,0 0 0,0 0 1,0 0-1,0 0 0,0 0 0,1 0 1,-1 0-1,0 0 0,0 0 0,1 0 1,-1 0-1,1 0 0,-1 0 0,1 0 1,-1 0-1,1-1 0,-1 1 0,1 0 1,0 0-1,0 0 0,-1-1 0,1 1 1,0 0-1,0-1 0,0 1 0,0-1 1,0 1-1,0-1 0,0 1 0,-1-1 1,3 1-1,6 0 5,-1 1 0,0-2 0,0 1 1,1-1-1,8-1 0,-3 1 2,116-9-275,-88 5-625,74 2 1,-96 2-734,0-1 0,-1 0-1,1-1 1,37-10 0,-27 4-1838</inkml:trace>
</inkml:ink>
</file>

<file path=ppt/ink/ink20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3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9216,'0'10'4608,"-5"19"-3712,5-26 7167,8 13-7551,-2-3 128,-6 29 384,0-11 0,5 20-1280,-5-12 0,-5 9 768,-1-17 128,6 8-384,0-16 0,6-2-640,-1-1 128,4-13-3200,0 0 128</inkml:trace>
</inkml:ink>
</file>

<file path=ppt/ink/ink20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5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867 63 4608,'1'-3'538,"-1"-1"0,0 1 1,0-1-1,-1 1 0,1-1 0,-1 1 1,0 0-1,0-1 0,0 1 0,0 0 1,0 0-1,-1-1 0,-1-2 1,2 5-212,0 0 0,0 0 1,0 0-1,-1 0 1,1 0-1,0 0 1,0 1-1,-1-1 1,1 0-1,0 1 1,-1-1-1,1 1 1,-1-1-1,-2 0 1,-19 1-339,10 2 246,0 1 0,-1 0 1,1 1-1,0 0 0,1 1 1,-1 1-1,1 0 0,-13 9 1,-95 72 1705,95-67-1478,-39 39 248,2 3 1,-91 117-1,125-141-431,2 1 0,2 1 0,2 2 0,-32 80 1,26-42 159,-27 138 1,47-185-334,3 1 0,0-1-1,2 1 1,2 0 0,1 0-1,2 0 1,1 0 0,1 0-1,2-1 1,2 1-1,22 62 1,-5-38 213,2 0 0,3-2 0,57 83 0,-65-104-246,-15-24-78,-1 0 0,2 0 0,-1-1-1,2 0 1,9 9 0,-16-17-210,0 0 0,-1-1 0,1 0-1,0 1 1,0-1 0,0 0 0,1 0 0,-1 0 0,0 0-1,0-1 1,0 1 0,1-1 0,-1 1 0,0-1 0,1 0 0,-1 0-1,0 0 1,1 0 0,-1 0 0,0 0 0,1-1 0,-1 1-1,0-1 1,0 1 0,1-1 0,-1 0 0,0 0 0,0 0-1,0 0 1,0-1 0,0 1 0,3-3 0,15-12-3392</inkml:trace>
</inkml:ink>
</file>

<file path=ppt/ink/ink20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6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356 521 9856,'0'1'184,"-1"-1"0,1 0 0,-1 0 0,1 0 0,-1 1 0,1-1 0,-1 0 0,1 0 0,0 1 0,-1-1 0,1 0 1,-1 1-1,1-1 0,0 1 0,0-1 0,-1 0 0,1 1 0,0-1 0,-1 1 0,1-1 0,0 1 0,0-1 0,0 1 0,0-1 0,-1 1 0,1-1 1,0 1-1,0-1 0,0 1 0,0-1 0,0 1 0,0 0 0,17 7 4798,38-3-239,-45-5-5311,-3 0 652,0 0-1,0 0 0,0-1 1,-1 0-1,1 0 1,0-1-1,-1 0 1,1 0-1,11-6 0,56-33-54,-44 23 388,-1 0-213,-1-1 1,-1-1-1,0-1 0,-2-2 0,0-1 0,31-39 0,-49 54-182,-1 1-1,0-1 0,-1 0 0,0 0 1,0 0-1,-1-1 0,-1 0 0,1 0 1,-2 0-1,1 0 0,-1 0 0,-1-1 0,0 1 1,0 0-1,-2-18 0,1 23-9,-1 0 0,1 0 0,-1 0 0,-1 0 0,1 0 0,-1 0 0,1 0 0,-1 1 0,-1-1 0,1 1 0,-1 0 0,1-1 0,-1 1 0,-1 0 0,1 1 0,0-1 0,-1 0 0,0 1 0,0 0 0,0 0-1,0 0 1,0 1 0,-1-1 0,1 1 0,-1 0 0,1 0 0,-1 0 0,0 1 0,0 0 0,0 0 0,0 0 0,0 1 0,-6-1 0,6 1 7,0 0-1,0 0 1,0 0-1,0 1 1,0-1-1,1 1 0,-1 0 1,0 1-1,0-1 1,1 1-1,-1 0 1,1 0-1,0 1 1,-1-1-1,1 1 1,0 0-1,1 0 1,-5 4-1,2 0-1,0 0 0,1 0 0,0 1 0,1-1 0,-1 1 0,2 0 0,-1 0 0,1 0 0,-3 12 0,0 10 37,0 0 0,2 1-1,2-1 1,0 36-1,16 338 640,-9 200-127,-7-584-515,-1-1 0,0 1 0,-2-1 0,0 0 1,-1 0-1,-1 0 0,-1-1 0,-10 18 0,11-24 17,-1 1 1,-1-1-1,0 0 0,0-1 1,-1 0-1,-1-1 0,0 0 1,0 0-1,-1-1 0,0-1 1,-13 8-1,16-12-36,-1-1 1,1 0-1,0 0 0,-1-1 1,0 0-1,1-1 0,-1 0 1,0 0-1,0-1 0,0-1 1,1 1-1,-1-2 0,0 1 1,1-1-1,-1-1 0,1 0 1,-1 0-1,1-1 0,-16-8 1,7 2-26,1 0 1,1-1 0,-1 0 0,2-2 0,0 0 0,0 0 0,1-1 0,1-1-1,-13-18 1,14 16-182,1-1-1,-17-36 1,26 49-29,-1-1 1,1 1-1,1 0 0,-1-1 1,1 1-1,0-1 1,0 1-1,1-1 0,-1 1 1,1-1-1,1 0 1,-1 1-1,1-1 0,0 1 1,0-1-1,4-10 0,25-22-3466,5 5-427</inkml:trace>
</inkml:ink>
</file>

<file path=ppt/ink/ink20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7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0 239 10624,'3'-1'1332,"0"0"0,0 1 0,0-1 0,0 0 1,0 1-1,0 0 0,0 0 0,1 0 0,4 0 0,19-1-531,1-7-532,-1-1-1,0-1 1,30-17 0,-11 5 21,-39 19-215,0 0 1,0-1-1,0 1 0,0-2 1,-1 1-1,0-1 0,0 0 1,0 0-1,0-1 0,-1 1 0,0-1 1,0 0-1,-1-1 0,0 1 1,0-1-1,4-10 0,-7 16-57,-1-1 0,1 1-1,-1-1 1,0 0 0,1 1 0,-1-1 0,0 1-1,0-1 1,0 0 0,0 1 0,0-1-1,-1 0 1,1 1 0,-1-1 0,1 1 0,-1-1-1,1 1 1,-1-1 0,0 1 0,1-1-1,-1 1 1,0 0 0,0-1 0,0 1-1,0 0 1,-1 0 0,1-1 0,0 1 0,0 0-1,-1 0 1,1 1 0,0-1 0,-1 0-1,1 0 1,-1 1 0,1-1 0,-3 0 0,-3-1 68,0-1 0,-1 2 1,1-1-1,0 1 0,-1 0 1,-14 1-1,16 0-34,0 0 1,0 1-1,0 0 0,0 1 0,0-1 0,0 1 1,0 1-1,0-1 0,0 1 0,1 0 1,-1 0-1,1 0 0,0 1 0,0-1 0,-5 6 1,3-1-2,1-1-1,0 1 1,0 0 0,1 0 0,0 1 0,0-1 0,1 1 0,-7 19-1,7-12-62,-1 1-1,2-1 0,0 1 0,1 0 0,1 0 0,0 1 1,2-1-1,0 0 0,0 0 0,7 27 0,-6-38-37,0 1-1,0-1 0,0 1 1,1-1-1,0 0 1,0 0-1,1 0 1,0-1-1,0 1 1,0-1-1,0 0 1,1 0-1,0 0 1,0-1-1,0 0 0,1 0 1,-1 0-1,1 0 1,0-1-1,0 0 1,0 0-1,1-1 1,7 3-1,-5-4-256,-1 1 0,1-1 0,-1 0 0,1-1 0,0 0 0,-1-1 0,15-2 0,-11 1-721,0-1 1,-1 0-1,1-1 1,-1-1-1,17-8 1,24-16-2451,-3 1 23</inkml:trace>
</inkml:ink>
</file>

<file path=ppt/ink/ink20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7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9984,'39'8'4992,"30"20"-4736,-49-24 9599,22 6-9471,-10 3 128,20 6-384,-15-6 128,20-17-3712,-9 4 0</inkml:trace>
</inkml:ink>
</file>

<file path=ppt/ink/ink20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7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10496,'-5'42'5248,"1"44"-3329,4-70 5377,4 58-7296,1-19 128,0 56-128,-1-33 0,7 66-384,-3-34 0,-8 27-256,0-30 0,-8 10-1024,-3-32 128,-3-6-1536,5-24 1</inkml:trace>
</inkml:ink>
</file>

<file path=ppt/ink/ink20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8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2 243 9856,'-1'0'178,"1"-1"1,0 0 0,0 0-1,0 0 1,0 0 0,-1 0-1,1 0 1,1 1 0,-1-1-1,0 0 1,0 0 0,0 0-1,0 0 1,1 0 0,-1 1-1,0-1 1,1 0 0,-1 0-1,0 0 1,1 1 0,-1-1-1,2-1 1,25-16-301,-22 15 743,71-33 5063,30 4-5820,-75 23 859,105-33 121,107-27 387,-217 64-963,0 1 1,1 1 0,-1 2-1,0 0 1,1 2 0,-1 1 0,33 6-1,-52-7-190,1 1-1,-1-1 0,0 1 1,0 1-1,0-1 0,0 1 1,0 0-1,0 1 0,-1 0 1,0 0-1,0 0 0,0 1 1,0 0-1,-1 0 0,1 0 1,-1 1-1,-1-1 0,1 1 1,-1 1-1,0-1 0,0 0 1,-1 1-1,5 14 0,-6-12-57,-1 0 0,0 0-1,0 0 1,-1 0 0,-1 0 0,1 0-1,-1 0 1,-1 0 0,0 0-1,0 0 1,-1-1 0,0 1 0,0-1-1,-1 0 1,0 1 0,-1-2-1,1 1 1,-2 0 0,-8 9 0,4-5-16,0 0 1,-1-1 0,-1 0 0,0-1 0,0-1 0,-1 0 0,0 0 0,-1-1-1,0-1 1,-24 10 0,29-15-45,-1-1-1,1 1 1,0-1 0,-1-1-1,1 1 1,-1-2 0,1 1-1,-1-2 1,1 1-1,0-1 1,-1 0 0,-11-5-1,-20-9-1221,-55-29-1,29 13-2172,33 18 320,9-2-212</inkml:trace>
</inkml:ink>
</file>

<file path=ppt/ink/ink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6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1 136 2816,'0'2'104,"0"0"0,1 0 0,-1-1 0,0 1 0,1 0 0,-1 0 1,1-1-1,0 1 0,0 0 0,0-1 0,0 1 0,0-1 0,0 1 0,0-1 0,0 1 0,3 1 1,13 20 1005,4 21-216,30 90 1,-34-84 88,31 64-1,-44-105-812,-2-5-81,-1 0-1,1 0 1,0-1-1,0 1 0,0 0 1,0-1-1,0 0 1,1 1-1,0-1 1,0 0-1,0 0 0,0-1 1,5 5-1,-7-7-76,0 0 0,-1 0-1,1-1 1,0 1 0,-1 0-1,1 0 1,0 0 0,-1-1-1,1 1 1,-1 0 0,1 0-1,0-1 1,-1 1 0,1-1-1,-1 1 1,1-1 0,-1 1-1,1 0 1,-1-1 0,0 0-1,1 1 1,-1-1 0,0 1-1,1-1 1,-1 1 0,0-1-1,0 0 1,1 1 0,-1-1-1,0 0 1,0 1 0,0-1-1,0 0 1,5-32 231,-4 21-115,12-87-40,-8 52-18,1 1 0,22-74 0,-24 107-62,0 0-1,2 0 1,-1 0 0,2 1-1,0 0 1,0 0 0,1 1 0,0 0-1,1 0 1,1 1 0,0 0-1,0 0 1,15-10 0,-14 13 8,-1 0 0,1 0 0,1 1 0,-1 0 0,13-3 0,-20 8-8,0 0 0,0 0 0,0 0 0,0 0 0,0 1 0,1 0 0,-1 0 0,0 0 0,0 0 0,0 1 0,0 0 0,0 0 0,0 0 0,0 0 0,0 0 0,0 1 0,0 0 0,0 0 0,4 3 0,7 6 78,-1 0 0,0 2 0,-1-1 0,-1 2-1,0 0 1,16 24 0,53 101 533,-58-97-410,-13-23-63,-1 0 1,9 27-1,-16-41-105,0-1-1,-1 1 1,0-1 0,0 1-1,0 0 1,0-1 0,-1 1-1,0 0 1,0 0 0,0-1-1,0 1 1,-1 0 0,0 0 0,0-1-1,0 1 1,-4 8 0,5-13-76,-1 1 1,1 0 0,0-1-1,-1 1 1,1-1-1,-1 1 1,1-1 0,-1 1-1,1-1 1,-1 1 0,1-1-1,-1 0 1,1 1 0,-1-1-1,1 0 1,-1 1 0,0-1-1,1 0 1,-1 0 0,0 1-1,1-1 1,-1 0 0,0 0-1,1 0 1,-1 0 0,0 0-1,1 0 1,-1 0 0,0 0-1,0 0 1,1-1-1,-1 1 1,1 0 0,-1 0-1,0 0 1,1-1 0,-1 1-1,0 0 1,1-1 0,-1 1-1,1-1 1,-1 1 0,1-1-1,-1 1 1,1-1 0,-1 1-1,1-1 1,0 1 0,-1-2-1,-1 1-201,1 0-1,0-1 1,0 0-1,0 1 1,0-1-1,0 0 0,0 1 1,1-1-1,-1 0 1,0 0-1,1 0 1,0 1-1,-1-1 1,1 0-1,0 0 1,0-3-1,9-12-1576</inkml:trace>
</inkml:ink>
</file>

<file path=ppt/ink/ink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4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0 284 5120,'53'11'3655,"93"7"1,-122-17-2741,0-1 0,-1-2 0,29-4 0,-35 2-1067,-1 0 1,30-11 0,-26 7 413,-10 5-170,-1-1 0,1 1 0,-1-2 0,0 1 0,0-1 0,0 0 0,-1-1 0,0 0 0,0 0 0,0-1 0,-1 0 0,0-1 0,0 1 0,5-10 0,-8 10-76,0 0-1,-1 0 0,0-1 0,-1 1 0,1-1 0,-2 0 0,1 0 0,-1 0 0,0 1 0,0-1 0,-1-11 0,-1 15-17,1 1-1,0-1 1,-1 1-1,0 0 1,0-1-1,0 1 1,0 0 0,0 0-1,-1-1 1,1 1-1,-1 0 1,0 0-1,0 1 1,0-1-1,0 0 1,0 1-1,-1-1 1,1 1-1,-1 0 1,0-1-1,0 1 1,0 1-1,0-1 1,0 0-1,0 1 1,0-1 0,0 1-1,-1 0 1,-5-1-1,-5 0-21,1 1-1,-1 1 1,1 0-1,0 1 1,-1 0 0,1 1-1,0 1 1,-1 0-1,1 0 1,1 2 0,-1-1-1,-22 13 1,16-7 37,1 1 0,0 0 0,1 1 0,0 1 0,1 1 0,0 0 0,-25 31 0,31-31 63,0 0-1,1 0 1,1 1 0,0 1 0,1-1 0,1 1-1,1 0 1,0 1 0,1-1 0,-4 25 0,7-28 19,0 0 0,1 0 0,0 0 0,1 0 0,1 0 1,0 0-1,1-1 0,0 1 0,0 0 0,2-1 0,-1 0 1,2 0-1,0 0 0,9 13 0,-4-8 60,2-1-1,0 0 1,0 0-1,2-2 1,0 0-1,0 0 1,36 22-1,-38-28-307,1-1 1,0-1-1,0 0 0,1 0 0,0-1 0,0-1 1,0-1-1,0 0 0,0-1 0,1-1 1,20 0-1,-9-2-747,0-2-1,0-1 1,0-1 0,33-10 0,8-14-1788</inkml:trace>
</inkml:ink>
</file>

<file path=ppt/ink/ink20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8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150 197 9856,'-2'2'536,"1"-1"1,-1 1 0,1 0-1,0 0 1,0-1 0,0 1-1,0 0 1,0 0 0,0 0-1,1 0 1,-1 0 0,0 0-1,1 1 1,0-1-1,-1 0 1,1 0 0,0 0-1,0 0 1,0 0 0,1 0-1,0 4 1,10 51 2677,-9-50-2896,-1-2-282,0 0 1,0-1-1,1 1 0,-1-1 1,1 1-1,0-1 0,1 0 1,-1 0-1,1 0 0,-1 0 1,1 0-1,0-1 0,1 1 1,-1-1-1,0 0 0,1 1 1,0-2-1,0 1 0,0 0 1,0-1-1,0 0 0,1 0 1,-1 0-1,0 0 1,1-1-1,6 1 0,4 1 21,0 0-1,1-2 1,-1 0 0,1 0-1,0-2 1,-1 0-1,1-1 1,-1 0 0,0-1-1,0-1 1,0-1 0,0 0-1,-1 0 1,1-2-1,-1 0 1,-1 0 0,0-1-1,0-1 1,0 0-1,-1-1 1,0 0 0,-1-1-1,-1-1 1,1 1 0,12-21-1,-21 29-48,-1 1-1,1 0 0,-1-1 1,0 1-1,0-1 0,0 1 1,0-1-1,0 0 0,0 1 1,-1-1-1,0 0 1,1 0-1,-1 1 0,0-1 1,0 0-1,-1 0 0,1 1 1,0-1-1,-2-4 0,-1 1 6,0 1-1,0-1 0,0 0 0,-1 1 0,0 0 0,-5-7 0,-1 0 12,0 0 7,-1 0 0,0 1 0,0 1-1,-1-1 1,-1 2 0,0 0 0,0 0 0,-23-10-1,26 14-11,0 0-1,0 1 0,-1 1 0,1-1 0,-1 2 0,0 0 0,0 0 1,0 1-1,0 0 0,0 1 0,0 0 0,0 1 0,-21 4 0,26-5-16,-13 3-19,-1 0-1,1 1 0,0 1 1,0 1-1,1 1 1,-18 8-1,26-9-136,0-1 1,0 1-1,0 1 0,1 0 1,0 0-1,1 1 1,0 0-1,0 0 0,0 1 1,-11 17-1,18-23-3,-1-1 0,0 1 0,0-1 1,1 1-1,0-1 0,-1 1 0,1 0 0,0-1 0,0 1 0,0 0 0,1 0 0,-1 0 1,1 0-1,-1 0 0,1 0 0,0 0 0,0 0 0,1 0 0,-1 0 0,1 0 0,-1 0 0,1-1 1,0 1-1,0 0 0,0 0 0,0 0 0,1-1 0,-1 1 0,1-1 0,1 3 0,18 32-3427</inkml:trace>
</inkml:ink>
</file>

<file path=ppt/ink/ink20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9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472 7 10496,'-49'-3'5418,"38"1"-4193,0 1-1,0 1 1,-1 0-1,-20 3 1,-129 39-80,30-6-904,128-36-210,-35 12 197,37-12-226,1 0 1,-1 0 0,1 0-1,-1 0 1,1 0 0,-1 0-1,1 0 1,-1 1-1,1-1 1,-1 0 0,1 0-1,-1 1 1,1-1 0,-1 0-1,1 1 1,0-1-1,-1 0 1,1 1 0,-1-1-1,1 1 1,0-1 0,0 1-1,-1-1 1,1 1-1,0-1 1,0 1 0,-1-1-1,1 1 1,0-1-1,0 1 1,0-1 0,0 1-1,0-1 1,0 1 0,0-1-1,0 1 1,0-1-1,0 1 1,0-1 0,0 1-1,0 0 1,0-1 0,1 1-1,-1-1 1,0 1-1,0-1 1,1 1 0,-1-1-1,0 0 1,1 1 0,-1-1-1,0 1 1,1-1-1,-1 0 1,1 1 0,16 5 103,164 15 406,-39-6 39,89 13 151,-189-20-567,0 1 0,0 2-1,47 19 1,-81-27-105,-1 0-1,1 1 1,0 0-1,-1 0 1,0 0-1,0 1 1,0 0-1,0 0 1,-1 1 0,0-1-1,0 2 1,7 9-1,-11-14-20,-1 0 1,1 1-1,-1-1 0,0 0 0,1 1 0,-1-1 1,0 1-1,-1 0 0,1-1 0,0 1 1,-1-1-1,1 1 0,-1 0 0,0 0 0,0-1 1,0 1-1,0 0 0,-1-1 0,1 1 0,-1 0 1,1-1-1,-1 1 0,0 0 0,0-1 1,0 1-1,-1-1 0,1 0 0,0 1 0,-1-1 1,0 0-1,1 0 0,-4 3 0,-4 4 21,0-2 0,-1 1-1,1-1 1,-1-1 0,-1 1-1,-11 4 1,1-1-1,-1-1 0,0 0 0,-1-2-1,0-1 1,0 0 0,-31 2 0,39-6-185,-1-1 0,1-1 0,-1-1 0,0 0 0,1-1 0,-1 0 0,1-2 0,0 0 0,0 0 0,-15-8 0,25 10 21,2 1-39,1 1-1,0-1 0,0 0 1,0 0-1,0 0 0,0 0 1,0 0-1,1 0 0,-1 0 1,0-1-1,0 1 0,1-1 1,-1 1-1,1-1 0,-1 0 1,1 1-1,0-1 0,0 0 0,0 0 1,0 0-1,0 0 0,0 0 1,0 0-1,0-4 0,-3-20-3281</inkml:trace>
</inkml:ink>
</file>

<file path=ppt/ink/ink20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9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0 11264,'-57'16'5631,"57"23"-7166,0-31 8702,9 8-7295,2-4 0,17 15-512,-5-11 0,15 0-768,-10 0 0,29-22-1407,-16-1-1</inkml:trace>
</inkml:ink>
</file>

<file path=ppt/ink/ink20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09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9 13312,'-71'-9'6655,"82"29"-12286,-8-15 13182,22 2-9983,-7 0 128,11-1-3071,-6-3-1</inkml:trace>
</inkml:ink>
</file>

<file path=ppt/ink/ink20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0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14 10240,'-8'-14'4604,"5"22"898,5 37 2030,-2-28-8659,-8 186 2264,2-119-62,7 125 0,2-181-987,0 0-1,2 0 1,1-1-1,2 0 1,0 0-1,2-1 1,1 0-1,20 35 1,-27-53-142,1-1 1,0 0 0,0-1-1,1 1 1,0-1-1,0 0 1,1 0 0,0-1-1,0 0 1,0 0-1,0-1 1,1 0 0,0 0-1,-1-1 1,1 1-1,17 3 1,-13-5-510,-1-1 1,0 1-1,1-2 1,-1 1-1,1-2 1,-1 0-1,1 0 1,-1-1-1,0 0 0,1-1 1,17-7-1,15-9-3277</inkml:trace>
  <inkml:trace contextRef="#ctx0" brushRef="#br0" timeOffset="1">1 489 9728,'41'-20'4864,"53"0"-4096,-69 17 6399,55-13-7295,-14 3 128,46-10-1664,-23 7 0,15 2-256,-20-2 1</inkml:trace>
</inkml:ink>
</file>

<file path=ppt/ink/ink20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0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12800,'15'32'6399,"22"10"-8703,-28-35 11264,5 18-10240,0-9 0,6-2-5120,-6-1 1</inkml:trace>
</inkml:ink>
</file>

<file path=ppt/ink/ink20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0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0 5120,'-33'16'2560,"75"-16"-6400,-31 0 512</inkml:trace>
</inkml:ink>
</file>

<file path=ppt/ink/ink20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1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122 427 10112,'8'6'983,"-2"-1"729,1 0 0,-1 0 0,0 1 0,-1 0 0,8 10-1,3 11-16,-11-16-1600,1-1 0,0 0 0,0 0 1,1 0-1,1-1 0,-1 0 0,2-1 1,-1 1-1,1-1 0,0-1 0,1 0 0,-1 0 1,1-1-1,1 0 0,-1-1 0,1 0 1,0-1-1,0 0 0,0-1 0,1 0 1,-1-1-1,1 0 0,0 0 0,0-2 1,-1 1-1,1-1 0,12-2 0,-16 0-100,0 1 0,0-1-1,0 0 1,0-1 0,0 0-1,-1 0 1,1-1 0,-1 0-1,0 0 1,0-1 0,-1 0-1,1 0 1,-1 0 0,0-1-1,0 0 1,-1 0 0,0 0-1,0-1 1,0 0 0,-1 0-1,0 0 1,0 0 0,-1-1-1,0 0 1,0 1 0,-1-1-1,2-10 1,-3-4-19,-1 1 0,-1-1 1,-1 1-1,-1-1 0,-1 1 1,-1 0-1,0 0 0,-17-39 1,16 47 20,0 1 0,-1-1 0,0 2 0,-1-1 0,0 1 0,-1 0 0,0 1 0,-14-13 0,2 5 4,-2 2 1,0 1-1,-31-16 0,28 18 30,-1 1 0,1 1 0,-2 1 0,-37-9 0,47 15-3,1 1 0,-1 1-1,0 1 1,1 0 0,-1 1 0,0 1 0,1 1 0,-31 6 0,46-8-16,1 0 0,0 1 0,0-1 0,0 0 0,0 1 0,-1-1 0,1 1 0,0-1 0,0 1 0,0-1 0,0 1 0,0 0 0,0-1 0,0 1 0,0 0 0,1 0 0,-1 0 0,0 0 0,0 0 0,1 0 0,-1 0 0,0 0 0,1 0 0,-1 0 0,0 2 0,2-2 6,-1 1-1,1-1 1,-1 1-1,1-1 1,0 1-1,0-1 1,0 0-1,-1 0 1,1 1-1,0-1 1,1 0-1,-1 0 1,0 0-1,0 0 1,0 0-1,1 0 1,-1 0-1,0-1 1,1 1-1,-1 0 1,1-1-1,-1 1 1,0-1-1,1 1 1,2-1 0,28 8 275,0-1 0,0-2 0,0-1 0,65-1 0,-41-1 76,62 6-51,49 2-239,-61-13-3462,-90 1 33,-6 1-362</inkml:trace>
</inkml:ink>
</file>

<file path=ppt/ink/ink20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1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45 291 10368,'24'13'11642,"6"2"-6912,-6-1-4719,-16-9 62,-1-1 0,1 0 0,0 0 1,0-1-1,0 0 0,0 0 0,0-1 0,1 0 0,8 0 0,78 5 83,-82-7 2,2 1-59,0-2-1,-1 1 0,1-2 0,-1 0 0,1 0 1,-1-1-1,0-1 0,0-1 0,20-8 0,-27 9-118,1-1 0,-1 0 0,0 0 0,0 0 0,0-1 0,-1 0 0,0 0-1,0-1 1,0 0 0,-1 0 0,0 0 0,-1 0 0,1-1 0,-1 0 0,-1 0 0,4-11-1,-5 14-13,-1-1-1,0 1 0,0-1 0,0 1 1,-1-1-1,0 1 0,0-1 0,0 1 0,-1-1 1,1 1-1,-2-1 0,1 1 0,0 0 1,-1-1-1,0 1 0,0 0 0,-1 0 1,1 0-1,-1 0 0,0 1 0,-5-6 0,1 2-29,0 0 0,-1 0 0,0 1-1,0 0 1,0 0 0,-1 1-1,0 0 1,0 1 0,-16-7 0,10 7 1,-1 0 1,0 0-1,0 2 1,0 0-1,0 1 1,0 0-1,-31 2 1,41 0 50,-12 0-28,1 0 1,-1 1 0,0 1 0,1 1 0,-1 1 0,1 0 0,0 1 0,0 1 0,1 1-1,-1 0 1,-27 17 0,39-21-56,1 0 1,-1 1-1,1-1 0,0 1 1,0 0-1,0 0 0,0 0 0,1 1 1,-1-1-1,1 1 0,0 0 1,1-1-1,-1 1 0,1 1 0,0-1 1,0 0-1,1 0 0,0 1 1,0-1-1,0 1 0,0-1 0,1 1 1,0 0-1,1 10 0,-1-13-21,1 0-1,0-1 0,0 1 1,-1 0-1,2-1 0,-1 1 0,0 0 1,0-1-1,1 1 0,-1-1 1,1 0-1,0 0 0,0 0 1,0 1-1,0-2 0,0 1 1,3 2-1,1 0-243,0-2-1,1 1 1,-1 0 0,1-1 0,9 2 0,-5-1-115,57 14-2852</inkml:trace>
</inkml:ink>
</file>

<file path=ppt/ink/ink20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2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2 11520,'4'-1'576,"0"1"0,0 0 0,0-1 0,0 2 1,0-1-1,0 0 0,0 1 0,0 0 0,0 0 1,0 0-1,0 0 0,-1 1 0,1-1 1,0 1-1,5 3 0,53 39 6204,-49-33-6578,0 1 0,-1 1 0,0 0-1,-1 1 1,14 20 0,-13-16 16,20 31-50,-3 1-1,-2 2 0,-2 0 0,-3 2 0,22 76 0,-35-100-62,-1 1 0,-2 0 0,-1 1 0,-1 0 0,-2-1 0,-2 1 0,0 0 1,-2 0-1,-2 0 0,-8 37 0,6-47-67,-1 1 0,-1-1 0,0-1 0,-2 0 0,-1 0 1,-1-1-1,0 0 0,-1-1 0,-1 0 0,-1-1 0,-1-1 1,-1 0-1,0-2 0,-34 26 0,21-22-270,0 0 1,-41 17-1,48-27-965,0 0-1,-25 6 0,-17 1-2770</inkml:trace>
</inkml:ink>
</file>

<file path=ppt/ink/ink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7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137 156 2176,'-13'-3'4752,"13"2"-4725,-1 1 0,1 0 0,-1 0-1,1 0 1,-1 0 0,0-1 0,1 1 0,-1 0-1,0 0 1,1 0 0,-1 0 0,1 0 0,-1 0-1,0 1 1,1-1 0,-1 0 0,1 0 0,-1 0-1,1 0 1,-1 1 0,0-1 0,1 0 0,-1 1-1,1-1 1,-1 0 0,1 1 0,-1-1 0,1 1-1,0-1 1,-1 1 0,1-1 0,0 1 0,-1-1-1,1 1 1,-1 0 0,-5 3 118,0 1 0,1 0 0,-1 0 0,1 0 0,0 1 0,1-1 0,-1 1 0,1 0 0,0 1-1,0-1 1,1 1 0,0-1 0,0 1 0,1 0 0,0 0 0,0 1 0,0-1 0,1 0 0,0 0 0,1 1 0,0-1 0,0 1 0,0-1 0,1 0 0,0 1-1,0-1 1,1 0 0,0 0 0,0 0 0,1 0 0,0 0 0,0 0 0,6 8 0,-3-5-57,2 0 1,-1 0-1,1-1 0,0 0 1,1-1-1,0 0 0,1 0 0,0-1 1,0 0-1,0 0 0,1-1 1,0-1-1,0 0 0,0 0 1,1-1-1,0-1 0,15 4 1,-6-5-9,0 1-1,0-2 1,0-1 0,0-1 0,0-1 0,0 0 0,0-2 0,0 0 0,27-10 0,-28 8-11,-1-1 0,0-1 0,0-1 0,0 0 0,-1-2 0,-1 0 0,0-1 0,22-19 0,-34 26-55,0 0 1,-1 0 0,1 0 0,-1-1 0,0 1 0,-1-1 0,0 0 0,0 0-1,0-1 1,0 1 0,-1 0 0,0-1 0,0 0 0,-1 1 0,0-1 0,0 0-1,-1 0 1,0 0 0,0 1 0,0-1 0,-1 0 0,0 0 0,0 1 0,-1-1-1,0 0 1,0 1 0,0-1 0,-1 1 0,-4-7 0,-1-1 1,0 1 1,-1 0-1,0 0 1,-1 1-1,0 0 1,-1 1-1,-1 0 0,1 1 1,-2 1-1,1-1 1,-1 2-1,-1 0 1,-26-12-1,23 13-14,0 1 0,-1 0 1,1 1-1,-1 1 0,0 1 0,0 1 0,0 0 0,-1 1 0,1 1 1,0 1-1,-29 5 0,20-1-17,-1 2-1,2 1 1,-1 1 0,-36 18 0,56-24-55,0 0-1,0 1 1,0 0 0,1 0 0,-1 0-1,1 1 1,0 0 0,1 1 0,-1-1-1,1 1 1,0 0 0,1 0 0,-1 1-1,1-1 1,0 1 0,1 0 0,0 0-1,0 0 1,0 0 0,1 1 0,-2 7 0,5-7-195,-1 0 0,1-1 1,0 1-1,1 0 1,-1-1-1,2 1 1,-1-1-1,1 0 1,0 0-1,0 0 1,1 0-1,0 0 1,1-1-1,-1 0 1,1 0-1,0 0 1,0 0-1,1-1 1,6 5-1,38 33-1676</inkml:trace>
</inkml:ink>
</file>

<file path=ppt/ink/ink20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19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130 319 4864,'-1'-9'9588,"13"-35"-6057,-7 28-3207,1 0-1,0 1 0,1 0 1,1 0-1,0 0 0,1 1 0,1 0 1,0 1-1,0 0 0,2 1 0,-1 0 1,16-11-1,-13 12-49,0 1 1,0 1-1,32-16 0,-40 22-196,1 0 0,0 1 0,0 0 0,1 0 1,-1 0-1,0 1 0,1 0 0,-1 0 0,1 1 0,-1 0 0,1 0 0,8 2 0,-7 0-14,-1 0 1,0 1-1,0 0 0,0 1 1,0 0-1,-1 0 0,0 0 1,1 1-1,-1 0 0,-1 0 0,1 1 1,9 11-1,-8-6-2,1 0-1,-2 0 1,0 0-1,0 1 1,-1 1-1,0-1 1,5 21 0,-5-12 28,-1-1 1,-1 1-1,-1 0 1,-1 0 0,-1 0-1,-1 0 1,0 0-1,-2 1 1,0-1 0,-8 30-1,5-36-15,0 0-1,-1 0 1,0-1 0,-1 0-1,0 0 1,-2-1 0,1 1-1,-21 21 1,6-11 72,-2-2-1,0-1 1,-36 23 0,29-21-77,-2 2 22,-1-2 0,-66 34 0,93-53-95,-1 0-1,1-1 1,0 0-1,-1 0 1,0-1-1,0 0 1,1 0-1,-1-1 1,0 0 0,0-1-1,0 0 1,0 0-1,0-1 1,0 0-1,0-1 1,0 0-1,0 0 1,1-1 0,-10-4-1,16 6-5,-1 0 1,1 0-1,0-1 0,0 1 0,0-1 0,0 0 1,0 1-1,1-1 0,-1 0 0,0 0 0,1 0 1,-1 0-1,1 0 0,0 0 0,0-1 0,0 1 1,0 0-1,0-1 0,0 1 0,1-1 0,-1-3 1,0 2-5,1-1 1,1 0-1,-1 1 1,1-1 0,0 1-1,0-1 1,0 1 0,1-1-1,-1 1 1,1 0-1,3-5 1,0-1-5,2 0 1,0 0-1,0 1 1,0-1-1,1 2 1,1-1-1,-1 1 1,15-10-1,-17 14 65,0 0 0,-1 0-1,1 1 1,1 0-1,-1 0 1,0 0-1,1 1 1,-1 0 0,1 0-1,0 1 1,0 0-1,-1 0 1,1 1-1,0-1 1,0 1 0,0 1-1,0 0 1,0 0-1,-1 0 1,1 0-1,0 1 1,-1 0 0,1 1-1,-1 0 1,0 0-1,0 0 1,0 0-1,0 1 1,-1 0-1,1 1 1,-1-1 0,0 1-1,6 6 1,8 12 169,-2 1 0,0 0 0,-1 2 0,-1-1 0,-2 2-1,12 32 1,-19-45-163,0 0-1,1 0 0,1 0 0,0-1 0,12 15 0,-17-25-58,-1 0 1,1 0-1,0 0 0,0 0 1,0-1-1,0 0 0,0 1 1,1-1-1,-1 0 0,1-1 0,0 1 1,-1-1-1,1 1 0,0-1 1,0 0-1,0 0 0,-1-1 1,1 1-1,0-1 0,0 0 1,0 0-1,0 0 0,0-1 0,0 1 1,0-1-1,7-2 0,4-3-461,0-1-1,-1-1 0,1 0 0,-2-1 1,16-13-1,30-29-6204,-39 34 2809</inkml:trace>
</inkml:ink>
</file>

<file path=ppt/ink/ink20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0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424 500 8448,'-9'-16'378,"-1"9"4348,-1 38 4059,7-15-8253,-1 3 48,-9 35 955,-13 95 0,25-131-1346,1 0 1,1 0 0,0 0-1,2 0 1,0 0 0,1-1-1,0 1 1,2-1-1,11 29 1,-12-38-153,0 0-1,0 0 1,1-1-1,0 0 1,1 0-1,-1 0 1,1 0-1,1-1 1,-1 0-1,1-1 1,0 1-1,1-1 1,-1 0-1,1-1 1,0 0-1,0 0 1,0-1-1,1 0 1,-1 0-1,18 2 1,-11-3 6,0 0-1,0-1 1,0-1 0,0 0 0,0-1 0,1-1-1,-1 0 1,-1-1 0,1-1 0,0 0-1,20-9 1,-6 0 30,-18 9-58,0 0-1,0-1 1,0 0 0,-1-1-1,1 0 1,-1-1 0,-1 0 0,0-1-1,0 0 1,11-12 0,-9 4-13,0-1 0,-1 0 0,-1 0 0,-1-1-1,0 0 1,-2 0 0,0-1 0,-1 0 0,-1 0 0,3-24 0,-5 23-2,-2 0 0,0-1 0,-1 1 0,0 0 0,-2 0 0,-1 0 0,0 0 0,-9-23 0,11 35 0,-7-20-15,-2-1 0,0 1-1,-2 1 1,-1 0 0,-1 1 0,-27-35-1,25 38 0,-1 0 0,-1 2 0,-1 0 0,-1 2 0,-1 0 0,-1 1 0,-28-17 0,27 19-11,-1 2 0,0 0-1,-1 2 1,-1 0-1,0 2 1,-1 1-1,0 2 1,0 0 0,0 2-1,-1 1 1,0 1-1,0 2 1,-40 2-1,60-1 23,-1 0 0,1 1-1,0 0 1,-1 1 0,1-1-1,0 2 1,0-1 0,0 1-1,0 1 1,1 0 0,-1 0-1,1 0 1,0 1 0,1 0-1,-1 1 1,1 0 0,0 0-1,0 1 1,0-1 0,1 1-1,0 1 1,1-1 0,-9 16-1,12-20 15,1 1-1,-1-1 1,1 1-1,0-1 1,0 1-1,0-1 1,1 1-1,-1 0 1,1-1-1,0 1 1,0 0-1,0-1 0,0 1 1,1 0-1,-1-1 1,1 1-1,0 0 1,0-1-1,0 1 1,1-1-1,-1 0 1,1 1-1,0-1 1,0 0-1,3 3 0,1 2 29,1-1-1,0-1 1,0 1-1,1-1 1,0 0-1,0-1 1,13 7-1,26 9 108,0-3-1,1-1 1,1-3-1,0-2 1,53 6-1,-78-13-108,42 5 58,1-2-1,119-3 1,87-19-1139,-227 7-3189,90-24 1,-112 22 394</inkml:trace>
</inkml:ink>
</file>

<file path=ppt/ink/ink20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0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65 10368,'-3'0'5120,"35"-9"-5120,-23 5 7679,10 1-7423,-5-3 128,9 6 128,-3 0 0,23 0-768,-11 0 128,5-7 256,-9 0 128,6 2-768,-11-2 128,0 0-1664,-3-2 0,-6 9-1152,-5 0 129</inkml:trace>
</inkml:ink>
</file>

<file path=ppt/ink/ink20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1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12416,'25'0'6143,"44"4"-8063,-49-4 11904,22-4-9984,-10-1 0,20 2-384,-15-1 128,2 0-1664,-7-4 128,-12 4-1536,-6 0 129</inkml:trace>
</inkml:ink>
</file>

<file path=ppt/ink/ink20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1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350 14 6912,'11'-10'3375,"-6"7"5519,-8 24-4182,-5 9-4440,-1 0 0,-1 0 0,-2-1 0,-1-1 0,-31 52 0,-102 126 1040,132-188-1336,10-12-24,0 1 0,-1-1 0,1 0 1,-1 0-1,-1-1 0,1 0 0,-1 0 0,0 0 1,0 0-1,0-1 0,-13 6 0,19-9 3,-1-1 0,0 0-1,0 0 1,0 1 0,0-1 0,1 0-1,-1 0 1,0 0 0,0 0 0,0 0-1,0 0 1,0 0 0,1 0 0,-1 0-1,0 0 1,0-1 0,0 1 0,0 0-1,1 0 1,-1-1 0,0 1-1,0-1 1,1 1 0,-1-1 0,0 1-1,1-1 1,-1 1 0,0-1 0,1 1-1,-1-1 1,1 0 0,-1 0 0,1 1-1,-1-1 1,0-1 0,0-1-221,0-1 1,1 1-1,-1-1 1,1 1 0,-1-1-1,1 1 1,0-1-1,0 1 1,1-6-1,2-6-1313,0 0-1,0 1 0,8-20 1,4 1-1642</inkml:trace>
</inkml:ink>
</file>

<file path=ppt/ink/ink20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1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9344,'6'0'1040,"-1"0"0,0 1 0,0-1 1,1 1-1,-1 1 0,7 2 0,-11-4-838,0 0 0,0 0-1,0 1 1,0-1-1,0 1 1,0-1 0,0 1-1,0-1 1,-1 1-1,1-1 1,0 1 0,0 0-1,0 0 1,-1-1-1,1 1 1,0 0 0,-1 0-1,1 0 1,-1 0-1,1 0 1,-1 0 0,1 0-1,-1-1 1,0 1-1,0 1 1,1-1 0,-1 0-1,0 0 1,0 0-1,0 0 1,0 0 0,0 0-1,0 0 1,0 0-1,0 0 1,-1 1 0,-3 12 98,0 1 1,0-1 0,1 1 0,1 0 0,1 0-1,0 0 1,1-1 0,3 28 0,3-10 233,2 0 0,22 60 0,-17-58-328,0-1-1,3 0 1,28 46 0,-33-63-1199,1 0 1,20 19-1,-32-35 899,0 0 1,0 1-1,1-1 0,-1 0 0,0 0 1,0 0-1,1 1 0,-1-1 0,0 0 0,1 0 1,-1 0-1,0 0 0,1 0 0,-1 0 0,0 1 1,1-1-1,-1 0 0,0 0 0,1 0 1,-1 0-1,0 0 0,1 0 0,-1 0 0,0-1 1,1 1-1,-1 0 0,0 0 0,1 0 1,-1 0-1,0 0 0,1 0 0,-1-1 0,0 1 1,0 0-1,1 0 0,-1 0 0,0-1 1,0 1-1,1 0 0,-1 0 0,0-1 0,0 1 1,0 0-1,1-1 0,-1 1 0,0 0 1,0 0-1,0-1 0,0 1 0,0 0 0,0-1 1,0 1-1,0 0 0,0-1 0,0 1 1,0 0-1,0-1 0,1 0-77,3-12-3563</inkml:trace>
</inkml:ink>
</file>

<file path=ppt/ink/ink20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2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40 4992,'0'0'113,"-1"0"0,1 0 0,-1-1 0,1 1 1,-1 0-1,1 0 0,-1 0 0,1 0 0,-1 1 0,1-1 1,-1 0-1,1 0 0,0 0 0,-1 0 0,1 0 0,-1 1 0,1-1 1,-1 0-1,1 0 0,-1 1 0,1-1 0,0 0 0,-1 1 1,1-1-1,0 0 0,-1 1 0,1-1 0,0 0 0,-1 1 1,1-1-1,0 1 0,0-1 0,0 1 0,-1-1 0,1 1 0,0-1 1,0 0-1,0 1 0,0-1 0,0 1 0,0-1 0,0 1 1,0-1-1,0 1 0,0 0 0,0 2 2980,0-3-1919,11 15 2345,-7-13-3452,1-1 0,-1 0 0,1 0 0,-1-1 0,1 1 0,0-1 0,-1 0-1,1 0 1,-1-1 0,1 1 0,7-3 0,27-1 1242,192-1 2202,-68 3-2312,219-31 1,-292 18-1328,-5 2-406</inkml:trace>
</inkml:ink>
</file>

<file path=ppt/ink/ink20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2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1492 0 7936,'-5'4'9007,"-8"3"-4589,-6 4-3688,0 1 0,-24 20 0,-62 77-687,-194 119 2240,-31-6-1067,-134 48-1046,308-197-2324,129-58 353,15-2-4718,12-13 3298</inkml:trace>
</inkml:ink>
</file>

<file path=ppt/ink/ink20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3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427 21 9216,'0'-1'578,"0"0"-1,0 0 1,0 0 0,0 0 0,0 0 0,0 0 0,0 0 0,0 0 0,-1 0-1,1 0 1,0 1 0,0-1 0,-1 0 0,1 0 0,-1 0 0,1 0 0,-1 0-1,1 1 1,-1-1 0,-1-1 0,2 2-386,-1 0 0,0 0 0,1-1 0,-1 1 0,0 0 0,1 0 0,-1 0 0,0 0 0,1 0 0,-1 0 0,0 0 0,0 1 0,1-1 0,-1 0 0,0 0 0,1 0 0,-1 1-1,1-1 1,-1 0 0,0 1 0,0 0 0,-37 33-1220,28-24 1975,-38 35-515,3 2 1,1 2 0,3 1 0,1 3-1,3 1 1,-42 83 0,78-135-431,-3 6 2,0 1 0,1 0 1,-1 0-1,-1 11 0,4-18-4,1 0 0,0 0 0,-1 1 0,1-1-1,0 0 1,0 0 0,0 0 0,1 0 0,-1 0 0,0 0 0,1 1 0,-1-1 0,1 0 0,0 0 0,0 0 0,0 0 0,0-1 0,0 1 0,0 0 0,0 0-1,1-1 1,-1 1 0,0 0 0,1-1 0,0 1 0,1 0 0,15 7 17,1-1 1,0 0-1,1-2 0,-1 0 0,1-2 0,0 0 1,38 2-1,-5 2 101,14-1-59,107-1 0,38 4-4017,-209-9 3669,0-1-1,-1 1 0,1-1 1,0 0-1,0 0 0,-1 0 1,1 0-1,0 0 0,-1-1 0,1 1 1,0-1-1,-1 0 0,1 0 1,-1 0-1,1 0 0,-1 0 1,1-1-1,2-1 0,15-10-3293</inkml:trace>
</inkml:ink>
</file>

<file path=ppt/ink/ink20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3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0 11264,'-10'20'5631,"-13"15"-6142,17-31 9726,-3 32-8831,1-13 0,-7 23 128,6-11 128,-10 28-896,5-19 0,5 2 384,3-7 128,6-7-640,0-1 0,0-12-1536,0-3 0,0-16-1536,0 0 129</inkml:trace>
</inkml:ink>
</file>

<file path=ppt/ink/ink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8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19 3072,'-9'-14'2496,"6"10"928,1 19-2123,1-6-1738,-8 112 2240,8 141 1,3-117-931,-3-37-413,-2-15-194,5 0 0,23 156 0,-24-242-265,0 0-1,1 0 1,0-1-1,0 1 1,1 0-1,0-1 1,0 0-1,1 1 1,0-1 0,0-1-1,0 1 1,0 0-1,1-1 1,0 0-1,6 4 1,-7-6-54,-1-1 0,1 0 0,0 0 1,1 0-1,-1-1 0,0 1 0,0-1 0,1 0 1,-1 0-1,1-1 0,-1 1 0,1-1 0,-1 0 1,1 0-1,-1 0 0,1-1 0,-1 0 0,0 0 1,1 0-1,-1 0 0,0-1 0,0 1 0,8-5 1,10-7-1127,-1 0 0,0-1 1,22-20-1,-17 14-122,16-15-619</inkml:trace>
</inkml:ink>
</file>

<file path=ppt/ink/ink20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4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24 127 9216,'-24'0'4608,"39"0"-4352,-15 0 7039,28-9-6911,-5 9 128,23-7 512,-8 0 128,52-6-1408,-24 4 128,37 2 768,-23 0 0,23-9-640,-17 7 0,-20 2-1152,-15 0 0,-8-9-2048,-6 4 0</inkml:trace>
</inkml:ink>
</file>

<file path=ppt/ink/ink20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 7424,'-2'1'482,"0"1"0,0-1 0,1 1 1,-1 0-1,0-1 0,1 1 0,0 0 0,-1 0 0,1 0 1,0 0-1,0 0 0,0 0 0,0 0 0,0 1 0,1-1 1,-1 0-1,1 0 0,-1 1 0,1 2 0,2 49 4837,0-34-6052,8 93 1082,2 98 1201,-13-189-1964,0 0 1,-1 0 0,-2 0-1,0 0 1,-1-1-1,-1 1 1,-11 24 0,14-40-1926,5-10-442,-2 3-56</inkml:trace>
</inkml:ink>
</file>

<file path=ppt/ink/ink20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4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177 192 9984,'0'-1'360,"0"-1"1,0 1-1,1-1 1,-1 1-1,1-1 1,-1 1 0,1 0-1,0-1 1,-1 1-1,1 0 1,0-1-1,0 1 1,0 0 0,0 0-1,0 0 1,0 0-1,0 0 1,0 0-1,1 0 1,0-1-1,36-18 4543,-10 6-5239,21-17 1296,60-27 1,-92 51-764,0 0 0,1 1 0,0 0 1,0 1-1,0 2 0,1 0 0,30-2 1,-45 5-147,1 0 1,-1 0-1,1 0 1,-1 1-1,0 0 1,1 0-1,-1 0 1,0 0-1,0 0 1,0 1-1,0 0 1,0 0-1,0 0 1,0 0-1,-1 0 1,1 1-1,-1 0 1,1 0-1,-1 0 1,5 6-1,-5-4-21,-1 0 0,0 0 0,0 0 0,0 0 0,-1 1 0,1-1 0,-1 0 0,-1 1 0,1-1 0,-1 1 0,0-1 0,0 0 0,0 1 0,-1-1 0,0 1 0,0-1 0,-4 10 0,-8 25 45,-2 0-1,-2-2 1,-38 64-1,35-74-29,0 0-1,-2-2 0,-45 43 0,-84 55 250,144-119-274,-35 25 211,-1-2-1,-1-2 0,-1-2 1,-76 29-1,116-52-230,7-3 0,16-9 0,27-13 0,-15 10 173,0 0 0,1 2-1,0 2 1,54-12 0,-76 21-123,0-1 1,1 1-1,-1 1 0,0 0 1,1 0-1,-1 1 0,1 0 0,-1 1 1,0-1-1,0 2 0,0 0 0,0 0 1,0 0-1,-1 1 0,1 0 1,-1 1-1,0 0 0,0 0 0,-1 1 1,10 9-1,-11-10 10,12 14 103,0-2 1,37 27-1,-48-39-272,0-1-1,0 0 1,1-1 0,-1 1-1,1-1 1,-1-1-1,1 0 1,0 0 0,0 0-1,0-1 1,0 0 0,0-1-1,9 0 1,11-5-1367,-1-2 1,0-1-1,0-1 1,-1-1-1,38-21 1,0 1-2387</inkml:trace>
</inkml:ink>
</file>

<file path=ppt/ink/ink20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5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42 4992,'4'-6'503,"-3"3"-87,1 0 0,0 0 0,0 0-1,0 0 1,0 0 0,1 1 0,-1-1 0,1 1 0,-1 0-1,1-1 1,0 1 0,4-2 0,2 5 5596,-7 8-3878,-5 10-1080,3-18-548,-17 127 1317,11-71-808,-6 68 713,5 187 0,14-178-1443,-2-64-451,-3 0-1,-8 86 1,5-146-34,-1 1 0,0-1 0,0 0 0,-7 15 0,8-23 55,0 1-1,1-1 1,-1 0 0,-1 0-1,1 0 1,0 0 0,0 0-1,-1 0 1,1 0 0,-1-1-1,0 1 1,1 0 0,-1-1-1,0 1 1,0-1 0,0 0 0,0 0-1,0 0 1,0 0 0,-1 0-1,1 0 1,0 0 0,0-1-1,-1 1 1,-2 0 0,3-2-15,1 1 0,-1-1 1,1 0-1,0 0 1,0 0-1,-1 0 0,1 1 1,0-2-1,0 1 1,0 0-1,0 0 0,0 0 1,0 0-1,0-1 1,1 1-1,-1 0 0,0-1 1,1 1-1,-1 0 1,1-1-1,-1 1 0,1-1 1,0 1-1,0-1 0,-1 1 1,1-1-1,0 1 1,0-1-1,1-2 0,0-51-2773,-1 52 2719,2-20-538,2 0 0,0 0 0,2 1 0,12-34 1,44-83 4043,-40 94-1054,-13 24-1475,2 0 0,1 0 0,1 2 0,0-1 0,2 2 0,0 0 0,1 0 0,0 1 0,2 2 0,0-1 0,0 2 0,32-19 0,-19 17-428,1 1 1,0 1-1,1 2 0,49-11 0,137-16-1935,-98 20-2764,-96 12 1164,-6-5-255</inkml:trace>
</inkml:ink>
</file>

<file path=ppt/ink/ink20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6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8704,'4'-2'515,"0"0"0,0 1 0,0 0 0,1 0 1,-1 0-1,0 0 0,1 0 0,-1 1 0,0 0 0,1 0 1,-1 0-1,1 1 0,-1-1 0,0 1 0,1 0 0,-1 0 1,0 1-1,0-1 0,0 1 0,0 0 0,0 0 1,7 5-1,40 27 3587,-14-2-3542,-18-9-323,0 1 1,-1 0-1,-2 1 0,26 51 0,-25-44 391,16 43 517,-23-50-774,22 41 1,-28-60-450,-1-1 0,1 1 0,0-1 0,0 0 0,0 0 0,1-1 0,0 1 0,0-1 0,0 0 0,0 0 0,1-1 0,5 4 0,-9-7-120,0 1 0,0 0 0,0 0 0,0-1 0,0 1 0,0-1 0,0 0 0,0 0 0,0 1 0,0-1 0,1-1 0,-1 1 0,0 0-1,0 0 1,0-1 0,0 1 0,0-1 0,0 0 0,0 1 0,-1-1 0,4-2 0,-2 2-159,21-10-3249</inkml:trace>
</inkml:ink>
</file>

<file path=ppt/ink/ink20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6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364 0 11136,'-1'14'3443,"-1"0"1,0 0 0,-8 23-1,-15 41-555,24-75-3039,-12 28 273,-1 0 0,-2-1-1,0 0 1,-3-1 0,-21 26 0,-114 124 448,149-174-749,3-2 6,-1 0-1,1 0 1,-1 0 0,0 0 0,0-1-1,0 1 1,0-1 0,0 0 0,-1 0-1,1 0 1,-1 0 0,-5 1 0,9-3 22,0-1 0,0 1 1,0-1-1,-1 0 1,1 1-1,0-1 1,0 1-1,0-1 1,0 1-1,0-1 1,0 0-1,0 1 1,0-1-1,0 1 1,0-1-1,1 0 1,-1 1-1,0-1 1,0 1-1,0-1 1,1 1-1,-1-1 0,0 1 1,1-1-1,-1 1 1,0-1-1,1 1 1,-1-1-1,1 0 1,1-1-476,7-14-2958</inkml:trace>
</inkml:ink>
</file>

<file path=ppt/ink/ink20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6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11648,'1'1'816,"1"1"0,0-1 0,-1 0 1,1 1-1,-1-1 0,1 1 1,-1 0-1,0-1 0,0 1 0,1 0 1,-1 0-1,-1 0 0,1 0 0,1 2 1,-1-1-612,0 0 1,0 1 0,-1-1-1,1 1 1,-1-1 0,0 1-1,0 0 1,0-1 0,0 1-1,-1 3 1,-27 208 1268,26-189-1371,1 0 1,2-1-1,1 1 0,0 0 1,2-1-1,10 35 0,-13-56-161,0 1 0,1-1-1,0 0 1,0 0 0,0 0-1,0 0 1,0 0 0,1-1 0,0 1-1,-1-1 1,2 1 0,-1-1-1,0 0 1,0 0 0,1 0 0,0-1-1,-1 0 1,1 1 0,8 2-1,-8-4-289,0 0-1,0 0 0,0-1 0,0 0 0,0 1 1,1-1-1,-1-1 0,0 1 0,0-1 0,0 1 1,0-1-1,0 0 0,0-1 0,0 1 0,0-1 1,-1 0-1,1 0 0,-1 0 0,1 0 1,4-4-1,16-14-3128</inkml:trace>
</inkml:ink>
</file>

<file path=ppt/ink/ink20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27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 7168,'1'-2'437,"1"0"1,0 0-1,0 0 0,0 0 1,0 0-1,0 1 0,0-1 1,0 1-1,1-1 0,-1 1 1,1 0-1,-1 0 0,1 0 1,-1 0-1,1 1 1,-1-1-1,1 1 0,0-1 1,-1 1-1,1 0 0,0 0 1,-1 0-1,1 0 0,4 2 1,88 11 6932,-75-9-7392,-14-3-16,34 6 310,-1-1 0,1-2 0,0-1 0,56-4 1,231-49-230,-249 35-2284,-72 14 1920,1-1-474,1 1 0,-1 0-1,1 0 1,-1 1 0,1 0 0,13 2-1,0 1-2659</inkml:trace>
</inkml:ink>
</file>

<file path=ppt/ink/ink20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1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60 6912,'-6'7'1065,"-8"13"6995,18-16-5136,15-6-3454,122-43 3410,-63 29-2246,90-7-1,-131 20-613,1 1 0,0 3-1,0 1 1,64 12 0,22 26-4244,-122-40 4003,-1 0 1,1 0-1,0 1 0,-1-1 1,1 0-1,0 0 0,-1 0 1,1-1-1,-1 1 1,1 0-1,0-1 0,-1 1 1,1-1-1,-1 1 0,1-1 1,-1 0-1,1 1 1,-1-1-1,1 0 0,-1 0 1,0 0-1,2-2 0,-2 2 27,17-12-2622</inkml:trace>
</inkml:ink>
</file>

<file path=ppt/ink/ink20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2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7168,'1'0'3430,"7"0"-2096,-3 0 3245,131-6-628,15 0-3934,-51 4 576,137 4 94,-206 0-1231,1-1-1,38-4 1,9-1-2815,-40 4 672</inkml:trace>
</inkml:ink>
</file>

<file path=ppt/ink/ink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8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0 498 4608,'6'39'2304,"17"6"-3328,-14-42 4224,5 1-3200,0 9 0,6-6-1152,3 0 128,11 2 384,-17-9 128</inkml:trace>
  <inkml:trace contextRef="#ctx0" brushRef="#br0" timeOffset="1">212 6 7808,'11'-5'3840,"44"24"-9088,-45-19 8064,13 5-4992,-5-10 0</inkml:trace>
</inkml:ink>
</file>

<file path=ppt/ink/ink20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2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8832,'7'0'524,"0"0"0,0 0 1,-1 1-1,1-1 0,0 2 0,-1-1 1,1 1-1,-1 0 0,0 0 0,1 1 1,-1-1-1,0 2 0,0-1 0,-1 1 1,1-1-1,8 9 0,38 19 2851,116 54-1751,-92-45-1584,48 23 123,139 74 954,-257-133-1102,-1-1 0,1 1-1,0-1 1,-1 2 0,0-1 0,0 1-1,-1-1 1,1 1 0,-1 0-1,0 1 1,0-1 0,0 1-1,-1 0 1,0 0 0,0 0 0,2 9-1,-4-8 7,0 0-1,0-1 1,-1 1-1,0-1 1,0 1-1,-1 0 1,0-1-1,0 1 1,0-1-1,-1 1 1,0-1-1,0 0 1,-1 0-1,0 0 0,0 0 1,0 0-1,-6 6 1,-1 4-16,-1-2 1,-1 1-1,0-2 0,-1 1 1,-1-2-1,0 0 0,-25 17 1,-1-5 65,-20 14 138,-116 52 1,99-58-225,-66 24 170,122-50-1439,0-1 0,-36 4 0,29-8-1916</inkml:trace>
</inkml:ink>
</file>

<file path=ppt/ink/ink20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3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611 695 6144,'-5'1'1303,"0"1"1,1 0-1,-1 0 0,1 0 1,0 1-1,-1-1 1,1 1-1,0 0 0,0 0 1,-4 5-1,-16 28-25,13-7-671,0 1 0,2-1 0,1 1-1,2 1 1,-4 39 0,9-63-536,0 9 10,0 0-1,1 0 0,1 0 1,0 0-1,1 0 1,1 0-1,1 0 0,0 0 1,1-1-1,1 0 1,0 0-1,15 26 1,-19-36-72,0 1 0,1-1 0,-1 0 1,1 0-1,1-1 0,-1 1 0,0 0 1,1-1-1,0 0 0,0 0 1,0 0-1,1 0 0,-1-1 0,1 0 1,0 0-1,0 0 0,0 0 0,0-1 1,1 0-1,-1 0 0,1 0 1,10 1-1,12-6-2,0 0 0,-1-3 0,0 0 0,0-1 0,38-17 1,-40 12 26,-1-1 1,0-1 0,-1-2 0,0 0 0,-1-1 0,-1-1 0,-1-1 0,0-1 0,-2-1 0,31-45 0,-34 44-17,-2-1 0,0 0 0,-2-1 1,0-1-1,-2 0 0,9-35 1,-12 35-19,-1 0 0,0-1 0,-2 1 0,-2-1 0,0 1 0,-1-1 0,-2 1 0,-4-26 0,3 30-24,-1 0 1,0 0 0,-2 1-1,0 0 1,-1 0 0,-1 0 0,-1 1-1,-1 0 1,0 1 0,-25-31 0,21 27 1,-2 1 1,0 1 0,-1 1-1,-1 0 1,-1 1 0,-1 1-1,-1 1 1,0 0 0,0 2-1,-2 1 1,0 0 0,0 2-1,-33-11 1,5 4-23,0 3-1,-2 2 1,0 2 0,-98-7 0,116 16 42,1 2 1,-1 1-1,1 1 1,0 2-1,0 2 1,0 1-1,1 1 1,-64 25-1,93-31 15,0 0 1,-1 1-1,1-1 0,0 1 0,0 0 0,0 0 0,0 0 1,1 1-1,-1-1 0,1 1 0,0 0 0,0 0 0,0 0 0,1 0 1,0 0-1,-1 1 0,1-1 0,1 1 0,-1 0 0,1-1 1,-1 1-1,1 0 0,1 0 0,-1 0 0,1 0 0,0-1 1,0 1-1,0 0 0,1 0 0,-1 0 0,1 0 0,1 0 1,-1-1-1,0 1 0,1 0 0,0-1 0,0 1 0,1-1 1,-1 0-1,1 0 0,0 0 0,0 0 0,0 0 0,1-1 1,-1 1-1,6 3 0,27 20 158,2-2 0,55 29 0,-43-26-23,-13-8-103,0-1-1,1-2 0,1-1 1,0-2-1,1-2 1,0-2-1,1-1 1,0-2-1,1-2 1,-1-2-1,74-3 0,-7-7-1313,186-37 0,-280 41 566,4-1-1366,0 0-1,0 1 0,28 0 1,-21 3-1408</inkml:trace>
</inkml:ink>
</file>

<file path=ppt/ink/ink20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4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88 5504,'-9'-16'2688,"18"12"-768,-9 4 3456,9-3-4225,-1-3 1,7 3 512,-5-1 0,22 1-2304,-3-1 128,13-1 1408,-4 1 0,-1-3-1024,-8 4 128,-1-6-1408,-5 2 128,-3 3-1407,-3-1-1</inkml:trace>
</inkml:ink>
</file>

<file path=ppt/ink/ink20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4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11008,'28'-4'5503,"38"-5"-6142,-52 6 9982,24 3-9343,-5 0 128,24 0-128,-16 0 128,7-4-640,-10 0 0,13-15-1920,-3 6 128,-2-3-768,-8 6 1</inkml:trace>
</inkml:ink>
</file>

<file path=ppt/ink/ink20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5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354 14 8832,'0'-8'1723,"0"2"2261,0 9 522,-2 13 1719,0-3-7304,-22 68 1762,11-30-186,-3-2 1,-25 56 0,28-77-417,-58 104 154,60-116-476,1 0 0,-2-1 0,0-1 0,-1 0 0,-23 21 0,33-33 30,0 0 1,0 0 0,0 0 0,-1 0 0,1 0 0,0-1 0,-1 0 0,1 0 0,0 0 0,-7 1 0,9-1 33,0-1 0,0 0 0,-1 0 1,1 0-1,0 0 0,0 0 0,0-1 1,0 1-1,0 0 0,0 0 1,0-1-1,0 1 0,-1-1 0,1 1 1,0-1-1,0 1 0,1-1 0,-1 1 1,0-1-1,0 0 0,0 0 1,0 1-1,0-1 0,1 0 0,-1 0 1,0 0-1,1 0 0,-1 0 0,1 0 1,-1 0-1,1 0 0,0 0 1,-1-2-1,-5-16-3044</inkml:trace>
</inkml:ink>
</file>

<file path=ppt/ink/ink20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5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8 8320,'0'-1'290,"0"1"1,0 0-1,0-1 1,1 1-1,-1-1 0,0 1 1,0 0-1,0-1 1,1 1-1,-1 0 1,0-1-1,1 1 1,-1 0-1,0 0 0,1-1 1,-1 1-1,0 0 1,1 0-1,-1-1 1,1 1-1,-1 0 1,0 0-1,1 0 0,-1 0 1,1 0-1,-1 0 1,0-1-1,1 1 1,-1 0-1,1 0 1,-1 0-1,1 1 1,-1-1-1,0 0 0,2 0 1,-6 18 3939,-22 40-4058,21-47 223,-7 15-389,-4 9 733,1 0 1,-9 39-1,21-67-671,1 1-1,0 0 1,1-1 0,0 1-1,0 0 1,1 0 0,0 0-1,0 0 1,1 0-1,0 0 1,0 0 0,1 0-1,0-1 1,0 1 0,7 12-1,-7-17-147,1 0 0,-1 0 0,1 0 0,0-1 0,0 1 0,0-1 0,1 0 0,-1 0 0,0 0 0,1 0 0,5 2 0,-7-3-146,1 0 1,-1 0-1,1 0 0,-1 0 1,1-1-1,-1 1 0,1-1 1,0 0-1,-1 0 0,1 0 1,0 0-1,-1 0 0,1 0 1,-1-1-1,1 1 0,0-1 1,-1 1-1,5-3 0,10-16-2952,-2 3-171</inkml:trace>
</inkml:ink>
</file>

<file path=ppt/ink/ink20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5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1 159 4224,'18'-15'6073,"-13"10"-5675,0 0 0,0 1 0,1 0 0,-1 0 1,1 0-1,0 0 0,0 1 0,0 0 1,0 0-1,1 1 0,-1 0 0,1 0 0,9-1 1,180-1 5397,11 2-3678,171-42-433,-351 40-1613,88-14-97,179-5 0,-277 23-171,-1 0 1,32 7-1,-45-7 38,-1 0-1,1 1 1,-1-1-1,1 1 1,-1 0 0,1-1-1,-1 1 1,1 1-1,-1-1 1,0 0-1,0 0 1,1 1 0,-1-1-1,0 1 1,0 0-1,-1 0 1,1 0 0,0 0-1,0 0 1,-1 0-1,0 0 1,1 0-1,-1 1 1,0-1 0,0 0-1,1 4 1,-2-5 13,0 0 0,0 0 0,0 0 0,0 0 0,0 0 0,0 0 0,0 0 0,0 0 0,0 0 0,-1 0 0,1 0 1,0 0-1,-1 0 0,1 0 0,-1-1 0,1 1 0,-1 0 0,1 0 0,-1 0 0,0-1 0,1 1 0,-1 0 0,0-1 0,0 1 0,1-1 0,-1 1 1,0 0-1,0-1 0,0 0 0,0 1 0,0-1 0,0 0 0,0 1 0,-1-1 0,-2 2-414,-15 7-2406</inkml:trace>
</inkml:ink>
</file>

<file path=ppt/ink/ink20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6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1237 0 7680,'-19'22'11223,"1"-7"-9967,-195 123 1390,133-86-1749,-97 57 318,-161 54 1,-21-19-2688,340-140-1430,5-4-426</inkml:trace>
</inkml:ink>
</file>

<file path=ppt/ink/ink20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7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445 30 4864,'-7'-17'6846,"7"17"-6725,1 0 0,-1-1 0,0 1 1,0 0-1,0-1 0,0 1 0,0 0 0,0-1 0,0 1 0,0-1 0,0 1 1,0 0-1,0-1 0,0 1 0,0-1 0,0 1 0,0 0 0,0-1 0,-1 1 0,1 0 1,0-1-1,0 1 0,0 0 0,0-1 0,-1 1 0,1 0 0,0-1 0,0 1 0,-1 0 1,1 0-1,0-1 0,-1 1 0,1 0 0,0 0 0,-1 0 0,1-1 0,0 1 1,-1 0-1,1 0 0,0 0 0,-1 0 0,1 0 0,-1 0 0,1 0 0,0 0 0,-1 0 1,1 0-1,-1 0 0,1 0 0,0 0 0,-1 0 0,1 0 0,0 0 0,-1 0 1,1 0-1,0 1 0,-1-1 0,1 0 0,-1 0 0,1 0 0,0 1 0,0-1 0,-1 0 1,1 0-1,0 1 0,-1-1 0,1 1 0,-5 3 51,1 1 0,-1 0 0,1 0 0,0 0-1,0 1 1,1 0 0,0-1 0,0 1 0,0 0 0,1 0 0,-1 1 0,2-1 0,-3 10-1,-2 12 1079,-3 47 1,9-68-1177,1 1 0,-1-1 0,1 0 0,1 0 0,-1 0 0,1 0 0,0 0 0,1-1 1,0 1-1,0-1 0,0 1 0,1-1 0,0 0 0,6 8 0,9 9 38,2 0-1,25 21 1,-8-7-22,-8-6 38,-1 2 0,-1 1 0,40 65 0,-64-92-88,-1 1 0,0 0 0,0 0 1,-1 0-1,0 0 0,0 1 1,-1-1-1,0 0 0,0 1 0,-1-1 1,0 0-1,-1 1 0,0-1 1,0 0-1,-1 1 0,0-1 1,0 0-1,-1 0 0,0 0 0,-1-1 1,1 1-1,-1-1 0,-1 1 1,1-2-1,-1 1 0,-10 10 0,1-6-20,0-1 0,0 0 0,-1-1 0,0-1 0,-1-1-1,0 0 1,0 0 0,0-2 0,-1 0 0,0-1-1,0-1 1,0 0 0,0-1 0,0-1 0,-31-2-1,27 0-9,0-1 1,0-1-1,0 0 0,1-2 0,-1 0 0,1-2 0,1 0 0,-1-1 0,1-1 0,1-1 0,-1 0 0,-30-24 0,43 28-9,-1 0-1,1-1 1,0 1-1,1-1 0,0 0 1,0-1-1,0 1 1,1-1-1,0 0 0,1 0 1,0 0-1,0-1 0,-2-9 1,4 12-2,0 0-1,1 0 1,-1 0 0,1 0 0,0 0 0,1 0-1,0 1 1,0-1 0,0 0 0,0 0-1,1 0 1,0 1 0,0-1 0,1 1 0,0 0-1,-1-1 1,2 1 0,-1 1 0,1-1 0,-1 0-1,6-4 1,6-4 1,0 0 0,1 1 0,1 1 0,0 0 0,0 1 0,1 1 0,0 0 0,23-6 0,167-39 0,-62 19 0,-126 29 0,24-6-14,-1-2 1,81-38-1,-112 45 9,0 0-1,0 0 1,-1-2-1,0 1 1,19-21-1,-25 23 4,-1 0-1,1 0 0,-1-1 0,0 1 1,0-1-1,-1 0 0,1 0 0,-2-1 1,1 1-1,-1-1 0,2-12 0,-4 16 2,1 0 0,-1-1 0,0 1 0,0-1 0,-1 1 0,1-1 0,-1 1 0,0-1-1,0 1 1,-1 0 0,1 0 0,-1-1 0,0 1 0,0 0 0,0 1 0,-1-1 0,0 0-1,1 1 1,-1-1 0,0 1 0,0 0 0,-1 0 0,1 0 0,-1 0 0,-5-2 0,-2-2-14,-1 1 1,0 0 0,-1 1 0,1 0 0,-1 1 0,-24-5-1,15 6-15,-1 0 0,-1 2 0,1 0-1,0 2 1,0 1 0,0 0-1,0 2 1,-35 10 0,14 0-1155,0 1 0,2 3-1,-48 27 1,86-44 787,0 2 1,-1-1-1,1 0 0,0 1 0,0-1 1,0 1-1,1 0 0,-1 1 0,1-1 0,0 1 1,0-1-1,0 1 0,0 0 0,0 0 0,1 0 1,-4 9-1,-5 20-3079</inkml:trace>
</inkml:ink>
</file>

<file path=ppt/ink/ink20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7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1 181 7424,'23'-5'3712,"39"-2"-2560,-48 3 6399,43-8-7167,-16 5 128,64-13 640,-25 8 128,46-11-1536,-31 0 128,17 3 256,-27 4 0,-10 4-768,-19 5 128,-22-2-1280,-7 5 0,-13 8-1279,-3 5-1</inkml:trace>
</inkml:ink>
</file>

<file path=ppt/ink/ink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29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49 266 1664,'-6'2'5598,"-7"9"-4775,6 9-477,1 0-1,1 1 1,1 0-1,1 0 1,1 0 0,0 0-1,2 0 1,0 0-1,6 34 1,-4-47-281,0 1 0,0-1 0,1 0 0,0 0 0,1 0 0,-1-1 0,2 1 0,-1-1 1,1 0-1,0 0 0,0-1 0,1 1 0,0-1 0,0 0 0,0-1 0,1 1 0,0-1 0,0-1 0,0 1 0,1-1 0,0 0 0,12 4 0,-6-3 2,1-1 0,-1-1 1,1 1-1,0-2 0,0 0 0,0-1 0,0-1 0,0 0 0,0-1 0,0-1 0,0 0 0,15-4 0,-7-1-29,-1 0 0,-1-2 0,1 0 0,-1-2-1,-1 0 1,0-1 0,-1-1 0,0-1 0,30-29 0,-40 35-24,0-2 0,-1 1 0,0-1 0,-1 0 1,0-1-1,-1 0 0,0 0 0,0 0 0,-1-1 0,-1 0 0,0 1 0,-1-2 0,0 1 1,0 0-1,-2-1 0,1 1 0,-2-1 0,0 1 0,-2-25 0,0 23-20,-1 0 0,0-1 0,-1 1 0,-1 0-1,0 0 1,-1 1 0,0 0 0,-1 0 0,-1 0-1,0 1 1,0 0 0,-1 0 0,-1 1 0,0 1 0,0-1-1,-1 1 1,0 1 0,-1 0 0,0 1 0,-1 0 0,0 1-1,0 0 1,0 1 0,-1 1 0,1 0 0,-1 1-1,-1 0 1,1 1 0,-1 1 0,1 0 0,-1 1 0,1 0-1,-1 2 1,0-1 0,1 2 0,-1 0 0,-20 6 0,15-3-35,0 2 1,1 0-1,0 2 1,0 0 0,1 0-1,0 2 1,-21 17-1,32-23 20,1 1 0,0 0 0,0 0 1,1 0-1,0 1 0,0 0 0,0 0 0,1 0 0,-4 10 0,6-12-3,0 0-1,1 0 1,-1 1 0,1-1 0,1 1 0,-1-1 0,1 1 0,0-1 0,0 1 0,0-1 0,1 1 0,0-1 0,0 0 0,1 1 0,2 6 0,-2-8 2,0 0 0,1 0 0,0 0 0,0 0 0,0-1 0,0 1 0,0-1 0,1 0 0,-1 0 0,1 0 0,0 0 0,0-1 0,0 1 0,0-1 0,1 0 0,-1 0 0,8 1 0,12 4-11,0 0 1,27 2-1,-26-5 15,8 2-33,1-1-1,0-3 1,0 0-1,0-2 1,1-2-1,-1-1 0,-1-1 1,1-2-1,-1-2 1,0-1-1,38-15 1,-10 7-77,-60 17 131,-1-1-1,0 1 1,1 0 0,-1 0 0,0 0 0,0 0 0,1 0 0,-1 0 0,0 0 0,1 0 0,-1-1-1,0 1 1,1 0 0,-1 0 0,0 0 0,0 1 0,1-1 0,-1 0 0,0 0 0,1 0 0,-1 0 0,0 0-1,0 0 1,1 0 0,-1 0 0,0 1 0,1-1 0,-1 0 0,0 0 0,0 0 0,0 1 0,1-1-1,-1 0 1,0 0 0,0 1 0,0-1 0,1 0 0,-1 0 0,0 1 0,0-1 0,0 0 0,0 0 0,0 1-1,0-1 1,0 0 0,0 1 0,0-1 0,0 0 0,0 1 0,0-1 0,0 0 0,0 1 0,0-1-1,0 0 1,0 0 0,0 1 0,0-1 0,0 0 0,0 1 0,0-1 0,-1 0 0,1 0 0,0 1 0,0-1-1,-11 25 253,9-21-186,-2 8 74,0 0 0,1 0 0,0 0 0,1 0 0,1 0 0,0 0 1,0 1-1,1-1 0,1 0 0,0 1 0,1-1 0,0 0 0,6 19 1,-5-24-103,-1 0-1,2 0 1,-1 0 0,1-1 0,0 0 0,0 1 0,0-1 0,1-1 0,0 1 0,0-1 0,1 0 0,-1 0 0,1 0 0,0-1 0,1 0 0,-1 0 0,1 0 0,-1-1-1,1 0 1,0-1 0,0 1 0,1-1 0,7 1 0,-7-1-234,0-1-1,0 0 1,0 0-1,0-1 1,0 0-1,0 0 1,0-1-1,0 0 1,0-1-1,0 0 0,0 0 1,0 0-1,14-8 1,7-9-1748</inkml:trace>
</inkml:ink>
</file>

<file path=ppt/ink/ink20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7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0 9728,'-3'3'584,"0"0"1,1 0 0,-1 0 0,1 0-1,0 0 1,0 1 0,0-1 0,0 1-1,0-1 1,1 1 0,-1 0 0,1-1-1,0 1 1,0 0 0,1 0 0,-1 0-1,1 7 1,-4 76 3010,4-77-4126,4 135 1091,-3 91 117,-1-236-708,-6 47-347,-1-24-1175,7-22 1331,0-1 1,0 1 0,-1-1-1,1 1 1,0-1 0,-1 1-1,1-1 1,0 1 0,-1-1-1,1 1 1,-1-1 0,1 1-1,0-1 1,-1 1 0,1-1-1,-1 0 1,0 1 0,1-1-1,-1 0 1,1 0 0,-1 1-1,1-1 1,-2 0-1,-2 0-2849</inkml:trace>
</inkml:ink>
</file>

<file path=ppt/ink/ink20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8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8192,'13'0'2866,"1"2"4860,-12 16-2574,-2 9-5835,24 271 3157,4 161-1066,-28-435-1388,2 0-1,7 39 1,-4-39-125,-2 0 0,0 23 0,0-17-236,-2-12-1033,-15-41-708,8 7 1513,0 0-1,1 0 1,1 0-1,0-1 1,1 0-1,1 1 1,0-1 0,1 0-1,1 0 1,1 0-1,1 0 1,3-19 0,-2 21 867,1 0 1,0 0 0,1 0-1,1 1 1,0-1-1,1 1 1,1 1 0,14-21-1,-8 17 638,0 1-1,2 1 0,-1 0 0,2 1 0,35-23 0,95-42 1236,-83 47-1803,112-45 177,-102 48-728,-16 9-393,-54 19 334,0 1 1,0-1 0,0 0 0,-1 1 0,1 0 0,0 0-1,0 0 1,0 1 0,0-1 0,0 1 0,-1 0-1,8 2 1,-11-3 160,0 0-1,1 1 1,-1-1-1,1 0 0,-1 0 1,0 0-1,1 0 1,-1 0-1,1 0 0,-1 1 1,0-1-1,1 0 1,-1 0-1,0 0 0,1 1 1,-1-1-1,0 0 1,1 1-1,-1-1 1,0 0-1,1 1 0,-1-1 1,0 0-1,0 1 1,0-1-1,1 0 0,-1 1 1,0-1-1,0 1 1,0-1-1,0 0 0,0 1 1,0-1-1,0 1 1,0-1-1,0 1 1,0-1-1,0 0 0,0 1 1,0-1-1,0 1 1,0-1-1,0 1 0,0-1 1,0 0-1,-1 1 1,1-1-1,0 0 0,0 1 1,-1-1-1,1 0 1,0 1-1,0-1 0,-1 0 1,1 1-1,0-1 1,-1 0-1,1 0 1,0 1-1,-1-1 0,1 0 1,-1 0-1,1 0 1,0 1-1,-1-1 0,0 0 1,1 0 65,-11 11-3333</inkml:trace>
</inkml:ink>
</file>

<file path=ppt/ink/ink20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8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9856,'2'6'1579,"0"0"1,1 0 0,-1-1-1,1 1 1,0-1 0,1 0 0,0 0-1,6 7 1,9 9 1974,-1-2-4408,-2-2 1030,1-1 0,0-1 0,1 0 0,1-1 0,0-1 0,35 17 0,134 47-2176,-185-76 1563,1 1-569,-6-1-2415,-3-1-57</inkml:trace>
</inkml:ink>
</file>

<file path=ppt/ink/ink20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9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230 1 7552,'0'0'181,"0"1"1,0-1-1,0 1 0,0-1 1,0 1-1,0-1 0,0 1 1,0-1-1,0 1 1,0-1-1,0 1 0,0 0 1,0-1-1,1 0 1,-1 1-1,0-1 0,0 1 1,1-1-1,-1 1 0,0-1 1,1 1-1,-1-1 1,0 0-1,1 1 0,-1-1 1,0 0-1,1 1 1,-1-1-1,1 0 0,-1 1 1,1-1-1,-1 0 0,1 0 1,-1 0-1,1 0 1,-1 1-1,1-1 0,-1 0 1,1 0-1,-1 0 1,1 0-1,-1 0 0,1 0 1,-1 0-1,1 0 0,-1 0 1,1-1-1,-1 1 1,1 0-1,-1 0 0,1 0 1,-1-1-1,1 1 1,-1 0-1,1 0 0,-1-1 1,1 1-1,-1 0 0,0-1 1,1 1-1,-1-1 1,0 1-1,1 0 0,-1-1 1,0 1-1,0-1 1,1 0-1,-1 42 2482,-3-22-2433,-1 0 0,-2 0-1,1 0 1,-2 0 0,-1-1 0,-11 20 0,-70 103 1532,30-50-1443,54-82-786,-19 26-963,23-34 1030,1 0-1,-1-1 1,0 1-1,0 0 1,0 0 0,0 0-1,0-1 1,0 1 0,-1-1-1,1 1 1,0-1-1,0 1 1,0-1 0,0 1-1,-1-1 1,0 0-1,-2 0-2926</inkml:trace>
</inkml:ink>
</file>

<file path=ppt/ink/ink20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39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 10368,'-3'1'617,"0"-1"-411,1 1 0,-1-1-1,0 1 1,1 0 0,-1 0 0,1 0 0,-1 0 0,1 1-1,0-1 1,-1 0 0,1 1 0,0 0 0,0 0-1,0-1 1,0 1 0,0 0 0,-2 4 0,-5 24 5135,6-10-4530,-1 6 32,1 1-1,0 31 1,3-49-778,1 0 0,0-1 0,0 1 0,1-1 0,0 1 0,0-1 0,1 1 0,0-1 0,1 0 0,8 13 0,-2-5 127,1-1 0,1 0 0,0-1 0,1 0 0,26 21 1,-25-25-1063,0 0 0,1-1 1,25 11-1,-39-19 641,1 0 0,-1 0-1,1 0 1,-1-1 0,1 1-1,0 0 1,-1-1 0,1 0-1,0 1 1,-1-1 0,1 0-1,0 0 1,-1 0 0,1 0-1,0 0 1,0 0 0,-1 0-1,1-1 1,0 1 0,-1-1-1,1 1 1,0-1 0,2-1 0,10-3-2971</inkml:trace>
</inkml:ink>
</file>

<file path=ppt/ink/ink20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0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5248,'14'0'2560,"4"0"1408,-18 0 3199,14 11-6271,0 2 128,38-3 640,-15-4 128,54-3-2304,-22-3 128,63-9 1152,-33 6 0,24-13-1664,-29 9 128,-19 3-2432,-15 4 128</inkml:trace>
</inkml:ink>
</file>

<file path=ppt/ink/ink20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0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0 156 3072,'20'-8'8772,"66"-7"-6132,-80 14-2191,213-29 255,23-6 1500,24-2-1102,-2 14-2766,-204 20 385</inkml:trace>
</inkml:ink>
</file>

<file path=ppt/ink/ink20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1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4 167 6272,'-3'9'3072,"12"-12"-640,-9 3 2303,19-9-3967,-5 2 128,33-6 128,-10 6 128,48-13-1536,-19 8 128,46-11 896,-32 3 128,48 1-640,-30 3 0,21 3-1408,-30 6 128,-20 4-1535,-12-1-1</inkml:trace>
</inkml:ink>
</file>

<file path=ppt/ink/ink20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1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9344,'14'10'1914,"87"62"9288,-40-26-10217,-39-29-776,1 0 1,0-2-1,1-1 0,1-1 1,0-1-1,1-1 1,0-1-1,0-2 1,1 0-1,51 6 1,-60-12-22,50 9 324,-67-10-487,1-1 1,0 0-1,0 0 1,-1 1-1,1-1 0,0 1 1,0 0-1,-1-1 1,1 1-1,-1 0 1,1 0-1,-1 0 0,1 0 1,-1 0-1,0 0 1,1 1-1,-1-1 0,0 0 1,0 1-1,0-1 1,0 1-1,0-1 1,0 1-1,0-1 0,0 1 1,0 2-1,-1-4-25,0 1 12,0 0 1,0 0-1,0 0 0,0 0 0,0 0 0,0 0 1,-1 0-1,1 0 0,0 0 0,-1-1 0,1 1 0,0 0 1,-1 0-1,1 0 0,-1 0 0,0-1 0,1 1 1,-1 0-1,1-1 0,-3 2 0,-45 39 415,-74 48 0,8-7-129,-73 57-550,104-81-5000,68-47 1668</inkml:trace>
</inkml:ink>
</file>

<file path=ppt/ink/ink20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6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254 186 3328,'-1'0'409,"-1"0"-1,1-1 1,0 1 0,0 1 0,0-1 0,0 0-1,0 0 1,-1 0 0,1 1 0,0-1 0,0 0-1,0 1 1,0-1 0,0 1 0,0-1-1,0 1 1,0 0 0,0-1 0,0 1 0,1 0-1,-1 0 1,0-1 0,0 1 0,1 0 0,-1 0-1,-1 2 1,-6 5 4285,5-19-2506,5 6-1953,0 0-1,1 0 1,0 0 0,0 1-1,0-1 1,0 1-1,1 0 1,0 0-1,0 0 1,5-3-1,-2 0 2,-5 6-201,20-22 470,2 1 0,27-20-1,-41 35-405,-1 1 0,1 1 0,0-1 0,1 2 0,-1-1 0,1 2 0,0-1 0,0 1 0,19-2 0,-23 4-71,0 1 0,0 0 0,0 0 1,0 0-1,0 1 0,0 0 0,0 0 0,0 1 1,-1 0-1,1 0 0,-1 0 0,1 1 0,-1 0 1,0 1-1,0-1 0,0 1 0,0 0 0,-1 0 0,0 1 1,0 0-1,0 0 0,0 0 0,-1 0 0,0 1 1,0 0-1,0 0 0,5 12 0,-3-6-22,0 0-1,-1 1 1,-1-1 0,0 1-1,-1 0 1,-1 0 0,1 0-1,-2 0 1,0 1 0,-1-1-1,-1 16 1,-1-11 14,-1 0-1,-1 0 1,-1 0-1,-1 0 1,0-1-1,-1 0 1,-12 22-1,-3-4 22,0-2 0,-3 0 1,0-2-1,-2 0 0,-2-2 0,-58 47 0,83-73-34,-43 34 192,-59 36-1,93-64-164,-1-1 1,-1-1-1,1 0 0,-1-1 0,0-1 1,-1 0-1,1-1 0,-1 0 1,-31 2-1,43-6-32,0 0 0,0-1 1,1 1-1,-1-1 0,0 0 1,0 0-1,0 0 0,0 0 1,-5-4-1,7 5-2,1-1 0,0 0 0,0 0 0,0 0 0,0 0 0,0 0 0,0 0-1,0 0 1,0 0 0,1 0 0,-1 0 0,0 0 0,0 0 0,1-1 0,-1 1 0,1 0 0,-1 0 0,1-1 0,0 1 0,0 0 0,-1-1 0,1 1 0,0-1 0,0 1 0,0 0-1,0-1 1,1 1 0,-1 0 0,0-1 0,1 1 0,-1 0 0,1-2 0,2-4 7,0 0 1,1 0-1,0 0 0,0 1 0,1 0 0,0 0 1,0 0-1,0 0 0,1 1 0,0-1 0,0 2 1,0-1-1,0 1 0,1-1 0,0 2 1,0-1-1,0 1 0,0 0 0,0 1 0,1-1 1,7 0-1,-1 0 97,0 0 0,0 1-1,0 0 1,0 1 0,0 1 0,0 0 0,0 1 0,1 1 0,-1 0 0,27 8-1,58 30 655,-59-22-507,49 14 1,-73-27-292,1-2 0,-1 0 0,0 0 0,1-2 0,0 0 1,27-2-1,-25-2-543,0 0 1,0-1-1,-1-1 1,30-12 0,-27 9-1309,-1-2 1,0-1-1,31-22 0,-17 11-1949</inkml:trace>
</inkml:ink>
</file>

<file path=ppt/ink/ink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0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39 3456,'-3'-6'2086,"5"10"852,4 20-986,-5 15-1446,1 0-1,1 0 1,2 0 0,2-1 0,2 0 0,16 44 0,-7-50-15,-18-32-486,0 0 0,0 1 0,1-1 0,-1 0 0,0 0 0,0 1 0,0-1 0,1 0 0,-1 1 0,0-1 0,0 0 0,1 0 0,-1 0 1,0 1-1,0-1 0,1 0 0,-1 0 0,0 0 0,1 0 0,-1 1 0,0-1 0,1 0 0,-1 0 0,0 0 0,1 0 0,-1 0 1,0 0-1,1 0 0,-1 0 0,0 0 0,1 0 0,-1 0 0,0 0 0,1 0 0,-1 0 0,0-1 0,1 1 0,-1 0 0,0 0 0,1 0 1,-1 0-1,0-1 0,1 1 0,-1 0 0,0 0 0,0 0 0,1-1 0,-1 1 0,0 0 0,0-1 0,0 1 0,1 0 0,-1 0 0,0-1 1,0 1-1,0-1 0,4-13 90,19-89 75,-19 78-127,1-1 0,1 1-1,14-34 1,-15 45-41,1 1 1,1 0-1,0 0 0,0 0 1,2 1-1,-1 0 1,12-11-1,-15 18 34,0 1 0,0 0 0,0 1 0,1-1 0,0 1 0,-1 0 0,1 0 0,0 1 0,0 0 0,0 0 0,1 0 1,-1 1-1,0 0 0,1 0 0,-1 1 0,1-1 0,-1 1 0,11 2 0,-1 0 157,1 1 0,-1 0 0,0 1 0,0 1 0,0 1 0,-1 0 1,0 1-1,0 1 0,-1 0 0,0 1 0,0 0 0,-1 1 0,23 22 0,-26-22-81,-1 0 0,-1 1-1,1 0 1,-2 0 0,1 0 0,-2 1-1,1 0 1,-2 1 0,0 0 0,0-1-1,-1 1 1,-1 1 0,0-1-1,-1 0 1,0 1 0,-1 0 0,-1 17-1,-5 7 76,5-36-177,-1-1 1,1 1-1,-1 0 0,1-1 1,-1 1-1,0 0 1,1-1-1,-1 1 0,0 0 1,0-1-1,0 0 0,0 1 1,0-1-1,-1 1 0,1-1 1,-3 2-1,3-5 3,-1 0 0,1 0 0,-1 0 1,1-1-1,0 1 0,0 0 0,0-1 0,0 1 0,0 0 0,1-1 0,-1 0 1,1-4-1,-1-6-30,1-1 0,1 0 0,0 1 0,1-1 0,0 1 0,8-23 0,-1 9-43,1 0 0,17-32 0,-21 49 25,0 0 0,1 1 0,1-1 0,-1 1 0,2 1 0,-1 0 0,1 0 1,0 0-1,1 1 0,-1 1 0,2-1 0,-1 2 0,1-1 0,-1 2 0,22-7 0,-10 4 12,1 2-1,0 0 1,0 2-1,0 0 1,0 2-1,1 0 1,24 4-1,-25-1 25,-1 2 0,1 0-1,-1 2 1,0 0 0,-1 1-1,1 2 1,-1 0-1,22 13 1,-31-14 17,0-1 0,0 2 0,-1 0 0,0 0-1,0 1 1,-1 0 0,0 1 0,-1 0 0,0 1 0,-1 0 0,-1 0 0,1 0-1,9 26 1,-9-14 33,0 2-1,-2-1 1,0 1-1,-2 0 0,-1 0 1,-1 0-1,-1 0 1,-2 0-1,0 0 1,-7 33-1,8-58-106,0-1-1,0 1 1,0 0-1,0-1 1,0 1-1,0-1 1,-1 1-1,1 0 1,0-1-1,0 1 1,-1-1-1,1 1 1,0-1-1,-1 1 0,1-1 1,0 1-1,-1-1 1,1 1-1,-1-1 1,1 1-1,-1-1 1,1 0-1,-1 1 1,1-1-1,-1 0 1,1 0-1,-1 1 1,0-1-1,1 0 1,-1 0-1,1 0 1,-1 0-1,0 1 1,1-1-1,-1 0 1,0 0-1,-24-10-4340,23 9 4059,-15-10-2222</inkml:trace>
</inkml:ink>
</file>

<file path=ppt/ink/ink20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2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6 331 6144,'-3'2'265,"0"2"8896,15 3-3228,-10-7-5858,1 0 0,0 0 0,-1 0 0,1 0 0,-1 0 0,1 0 0,-1-1-1,1 1 1,-1-1 0,1 0 0,-1 0 0,1 0 0,-1 0 0,0 0 0,1 0 0,-1-1 0,3-2-1,21-8 904,-18 10-841,0 0 1,1-1 0,-2 0 0,1 0-1,0-1 1,-1 0 0,1 0-1,6-6 1,56-49 295,-21 17-207,-39 35-186,0-1 0,-1-1 1,0 0-1,0-1 0,-1 1 0,12-18 0,-18 23 11,1 0 0,-1-1 0,0 1 0,0-1 0,0 1 0,0-1 0,-1 0 0,0 0 0,0 0 0,0 1 0,-1-1 0,1 0 0,-1 0 0,0 0 0,-1 0 0,1 0 0,-1 0 0,0 0 0,-3-8 1,4 13-50,0 1 1,0-1 0,0 0 0,0 0 0,-1 0 0,1 0 0,0 0 0,0 0 0,0 0 0,0 1 0,0-1 0,0 0 0,-1 0 0,1 0 0,0 0 0,0 0 0,0 0 0,0 0 0,-1 0 0,1 0 0,0 0 0,0 0 0,0 0 0,0 0 0,-1 0 0,1 0 0,0 0 0,0 0 0,0 0 0,0 0 0,0 0 0,-1 0 0,1 0 0,0 0 0,0 0 0,0-1 0,0 1 0,0 0 0,-1 0 0,1 23-82,0-19 38,-2 84 19,0-49-13,1 0 0,6 43 0,-1-60 31,-2-1 0,0 1 1,-1-1-1,-2 1 1,-2 24-1,0-37-1082,-1 0 0,0 0 0,0-1 0,0 1 0,-1-1 0,-9 12-1,13-19-142,7-10-1970</inkml:trace>
</inkml:ink>
</file>

<file path=ppt/ink/ink20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3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837 0 5760,'-8'23'9900,"3"-6"-8003,4-15-1798,0 0 0,-1-1 0,1 1 0,0 0 0,-1 0 0,1 0 0,-1-1 1,0 1-1,0-1 0,1 1 0,-1-1 0,0 0 0,-4 2 0,-20 13 114,-109 98 3285,-49 39-852,181-151-2618,-372 264 861,331-247-1465,14-14-3349,29-5 1301,1 0-256,0 0-128,0 0 43</inkml:trace>
</inkml:ink>
</file>

<file path=ppt/ink/ink20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3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1 2816,'-13'5'8827,"-9"14"-5930,-22 24-2456,39-38 450,-14 17-200,0 2 1,2-1-1,0 2 1,2 0-1,1 1 1,1 1-1,1 0 1,1 1-1,2 0 1,0 0-1,-5 38 1,14-65-678,0 0 1,-1 1-1,1-1 1,0 0-1,0 0 1,0 0-1,0 0 1,0 0-1,1 1 0,-1-1 1,0 0-1,0 0 1,1 0-1,-1 0 1,1 0-1,-1 0 1,1 0-1,-1 0 0,1 0 1,0 0-1,-1 0 1,1 0-1,0-1 1,0 1-1,0 0 1,-1 0-1,1-1 0,0 1 1,0 0-1,0-1 1,0 1-1,0-1 1,0 1-1,0-1 1,1 0-1,-1 1 1,0-1-1,0 0 0,0 0 1,0 0-1,0 0 1,2 0-1,8 0 40,0 0 1,0-1-1,19-3 0,-11 1 4,65-8-1189,97-26 1,-178 36 812,0 0 0,-1 0 0,1 0 0,-1-1-1,0 1 1,1-1 0,-1 1 0,0-1 0,4-4 0,10-6-3541,-7 6 1022</inkml:trace>
</inkml:ink>
</file>

<file path=ppt/ink/ink20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4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4992,'0'1'8588,"0"2"-4148,0 24-2066,-8 169 1207,7-110-5797,1-86 2146,0 0-1,0 0 1,0-1-1,0 1 1,0 0-1,0 0 1,0 0 0,0 0-1,0 0 1,0 0-1,0 0 1,-1 0-1,1 0 1,0 0-1,0 0 1,0 0-1,0 0 1,0-1-1,0 1 1,0 0-1,0 0 1,0 0-1,-1 0 1,1 0-1,0 0 1,0 0-1,0 0 1,0 0 0,0 0-1,0 0 1,0 0-1,0 0 1,-1 0-1,1 0 1,0 0-1,0 0 1,0 1-1,0-1 1,0 0-1,0 0 1,0 0-1,0 0 1,0 0-1,0 0 1,-1 0-1,1 0 1,0 0-1,0 0 1,0 0 0,0 0-1,0 0 1,0 1-1,0-1 1,0 0-1,0 0 1,0 0-1,0 0 1,0 0-1,0 0 1,0 0-1,0 0 1,0 1-1,0-1 1,0 0-1,-1-1-318,-3-2-2576</inkml:trace>
</inkml:ink>
</file>

<file path=ppt/ink/ink20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4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30 10112,'-23'-30'4992,"32"37"-14976,-9-7 5120</inkml:trace>
</inkml:ink>
</file>

<file path=ppt/ink/ink20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7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663 0 4608,'-7'4'1093,"6"-4"-514,1 1 0,-1-1-1,0 1 1,0-1-1,0 1 1,0-1 0,0 1-1,0-1 1,0 0 0,0 1-1,0-1 1,0 0 0,0 0-1,0 0 1,0 0 0,-1 0-1,1 0 1,0 0 0,-1-1-1,-9-6-253,7 8-118,1 0-1,-1 0 1,1 0-1,-1 1 0,1-1 1,0 1-1,0 0 0,0 0 1,0 0-1,0 0 1,0 0-1,-4 5 0,-2 0 13,-9 5-38,1 1 1,1 1 0,0 0-1,1 1 1,0 1 0,-12 18-1,-67 107 317,63-91-347,-13 17 6,4 3 0,3 2 1,3 1-1,4 1 0,2 2 1,4 0-1,-19 106 0,38-152-67,-28 213 354,32-220-402,0 0 1,2 0 0,0 0-1,1 0 1,2 0 0,0 0-1,2-1 1,11 31 0,25 43 778,86 145 0,-67-131-5,-45-78-604,1-1 0,2 0 0,43 53 0,-47-60-1310,-12-5-4950,-3-19 2698,0 0-105</inkml:trace>
</inkml:ink>
</file>

<file path=ppt/ink/ink20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8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347 66 5504,'-1'-1'446,"0"-1"0,0 1-1,0 0 1,0-1 0,0 1 0,1-1 0,-1 1 0,1-1 0,-1 1-1,1-1 1,-1 0 0,1 1 0,0-1 0,-1 1 0,1-1 0,0 0-1,0 1 1,0-1 0,1 0 0,-1-2 0,1 3-181,-1-1-1,0 0 1,0 0 0,0 0-1,0 0 1,0 0 0,0 0-1,0 1 1,-1-1-1,1 0 1,-1 0 0,0 0-1,1 1 1,-3-4 0,0 4-56,0 1 1,-1 0-1,1 0 1,0 1-1,-1-1 1,1 1-1,0 0 1,0 0-1,0 0 0,-1 0 1,1 0-1,0 1 1,-3 2-1,0-2-91,-13 5 190,1 1 0,0 1-1,0 1 1,1 0-1,0 1 1,1 1-1,0 0 1,1 1 0,0 1-1,-19 23 1,26-27-230,0 1 0,0 0-1,1 0 1,0 1 0,1 0 0,0 0 0,1 1 0,0 0 0,1-1-1,0 1 1,2 1 0,-1-1 0,1 0 0,1 1 0,1 25 0,2-28-48,1-1 0,0 0 1,0 0-1,1 0 0,0 0 1,1-1-1,0 1 0,0-1 1,1 0-1,1-1 0,-1 0 1,1 0-1,1 0 0,-1-1 1,1 0-1,1 0 0,-1-1 1,1 0-1,18 9 0,-9-5-16,1-1 0,0-1 0,1 0 0,0-2 0,0 0 0,0-1 0,1-1 0,-1-1 0,26 0 0,-2-5-39,-1-1-1,0-3 0,0-2 1,50-14-1,-86 19 39,-1 1 0,1-1 0,0 0-1,-1-1 1,0 1 0,1-1 0,-1 0 0,-1-1-1,8-6 1,-12 10 0,0 0-1,0 0 1,1 0-1,-1 0 0,0 1 1,1-1-1,-1 0 1,1 1-1,-1-1 1,1 1-1,-1-1 1,1 1-1,0 0 0,-1-1 1,1 1-1,-1 0 1,1 0-1,0 0 1,-1 1-1,1-1 1,-1 0-1,1 0 0,-1 1 1,1-1-1,-1 1 1,3 1-1,40 23 468,-31-17-379,2 2 32,1-1-1,1-1 1,-1 0-1,2-1 1,-1-1-1,1-1 1,-1 0-1,1-1 1,1-1-1,-1-1 1,0 0-1,1-2 1,-1 0-1,1-1 1,-1-1-1,0 0 1,0-1-1,34-12 1,-10 1 2,0-3 0,52-29 0,-88 43-144,0-1 0,0 0 1,-1 0-1,0-1 0,1 0 0,-2 0 0,1 0 0,-1 0 1,1-1-1,-2 1 0,1-1 0,0 0 0,-1 0 0,0-1 1,-1 1-1,0-1 0,0 1 0,0-1 0,0 0 0,-1 0 1,0 1-1,-1-1 0,0 0 0,0 0 0,0 0 1,-1 0-1,0 0 0,-3-11 0,3 11-24,-2-1 0,1 0 0,-1 1 0,0 0 0,0-1 0,-1 1 0,0 1 0,0-1 0,-1 0 0,0 1 0,0 0-1,0 0 1,-1 1 0,0-1 0,0 1 0,-12-7 0,0 1-34,-1 0 1,-1 2-1,1 1 0,-39-12 0,45 16 47,0 1 0,0 0 0,-1 1 0,1 1 0,0 0 0,-1 1 0,-23 2 0,9 3-12,-1 1 0,-39 14 0,49-14-3,0 2 0,0 0 0,0 0 0,1 2 0,1 0 0,0 1 0,0 1 0,1 0 0,0 2 0,1 0 0,1 0 0,0 1-1,-23 34 1,36-46-35,-1-1 0,0 1 0,1 0 0,0 0 0,0 0-1,0 0 1,0 1 0,1-1 0,-1 0 0,1 0-1,-1 1 1,1-1 0,0 0 0,1 0 0,-1 0 0,1 1-1,-1-1 1,1 0 0,0 0 0,0 0 0,3 6 0,-2-5-210,1 0 1,-1-1-1,1 0 1,0 1 0,0-1-1,1 0 1,-1 0 0,0-1-1,1 1 1,0-1 0,0 0-1,0 1 1,0-2-1,0 1 1,0 0 0,8 1-1,31 4-3026,-4-4-171</inkml:trace>
</inkml:ink>
</file>

<file path=ppt/ink/ink20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8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446 19 9600,'-12'-14'8480,"-6"10"-3530,14 4-4614,-1 0 0,0 1 0,0 0 0,1 0 0,-1 0 0,1 1 0,-9 3 0,-1 3-292,0-1 1,1 2-1,0 0 1,-15 12 0,10-5 94,3-3-29,0 0 0,1 1 0,-13 18 0,24-29-104,0 0 0,1 1 0,-1-1 0,1 1 0,0-1 0,1 1 0,-1 0 0,0 0 0,1 0 0,0 0-1,0 0 1,0 1 0,1-1 0,-1 0 0,1 0 0,0 0 0,0 1 0,1-1 0,-1 0 0,2 7 0,0-8-1,0-1 1,0 1 0,0-1 0,0 1 0,1-1 0,-1 0 0,0 0 0,1 0 0,0 0 0,-1 0 0,1 0 0,0-1 0,0 1 0,0-1-1,0 0 1,0 0 0,0 0 0,0 0 0,6 0 0,79 11 112,-56-9 30,-11 0-20,1 2 0,-1 0-1,-1 1 1,1 1 0,-1 1 0,0 1 0,-1 0 0,0 2 0,0 0 0,24 20 0,-41-29-73,1 0-1,-1 0 0,0 1 0,1-1 1,-1 0-1,-1 1 0,1 0 0,0 0 1,-1-1-1,1 1 0,-1 0 0,0 0 1,0 0-1,0 1 0,0-1 0,0 0 1,-1 0-1,0 0 0,1 0 0,-1 1 0,0-1 1,-1 0-1,1 0 0,-1 1 0,1-1 1,-1 0-1,0 0 0,0 0 0,0 0 1,0 0-1,-1 0 0,-2 3 0,-1 3 92,-1 0-1,0 0 0,-1-1 0,0 0 1,-1-1-1,1 1 0,-1-1 0,-1-1 1,-8 7-1,-6-1-34,1 0 1,-2-1-1,1-1 0,-1-2 1,-1 0-1,-32 6 0,11-6-100,-1-2-1,-72 0 1,56-12-1385,23-1-2842,16 3 227</inkml:trace>
</inkml:ink>
</file>

<file path=ppt/ink/ink20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9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247 7 8064,'-6'-7'2553,"8"9"2846,4 8 323,-4 1-4933,-3 1-565,-1 0-1,0 0 1,0 0-1,-1-1 1,-1 1-1,0-1 1,-1 0-1,-7 14 1,-53 82 1192,60-99-1260,-36 57 563,25-36-589,-2-1 0,-38 45 1,41-58-637,21-22-630,22-24-764,57-99-9470,-65 103 8277</inkml:trace>
</inkml:ink>
</file>

<file path=ppt/ink/ink20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59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9984,'4'-9'4992,"24"22"-6656</inkml:trace>
  <inkml:trace contextRef="#ctx0" brushRef="#br0" timeOffset="1">57 416 13824,'0'0'6911,"23"4"-7167,-14-4 7040,5-4-7552,-5 1 128,2-1-1408,-2 4 0,-4-9 128,-1 2 128,-8-16-1663,4-2 127</inkml:trace>
</inkml:ink>
</file>

<file path=ppt/ink/ink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1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187 1 4608,'0'0'45,"0"0"0,-1 0 0,1 0 0,0 0 0,-1 0 0,1 0 0,0 0 0,0 0 0,-1 0 0,1 0 0,0 0 0,0 0 0,-1 1 0,1-1 0,0 0 0,0 0 0,-1 0 1,1 0-1,0 1 0,0-1 0,0 0 0,-1 0 0,1 1 0,0-1 0,0 0 0,0 0 0,0 1 0,0-1 0,-1 0 0,1 0 0,0 1 0,0-1 0,0 0 0,0 1 0,0-1 0,0 0 0,0 0 0,0 1 0,0-1 0,0 0 0,0 1 0,0-1 0,0 0 0,1 1 0,8 71 4134,2-2-2640,10 272 477,-27 433-1,4-738-2004,-13 170 196,12-182-293,-1-1 0,-2 0 0,-1 0 0,0 0 0,-2-1 0,-13 26 1,20-45-1,0-1 1,0 0 0,0 1 0,0-1 0,0 0 0,-1 0 0,0-1 0,0 1 0,1 0 0,-1-1 0,-1 0 0,-3 3 0,5-4-11,0 0-1,1-1 0,-1 1 1,0-1-1,0 1 0,0-1 0,0 0 1,1 0-1,-1 0 0,0 0 1,0 0-1,0 0 0,0 0 1,0-1-1,1 1 0,-1-1 1,0 1-1,-3-2 0,1-1-150,-1-1 0,1 1-1,0-1 1,0 1 0,0-1-1,1 0 1,-1 0 0,1-1-1,0 1 1,0-1 0,1 0 0,-1 1-1,1-1 1,0 0 0,1-1-1,-3-7 1,-6-49-1694</inkml:trace>
</inkml:ink>
</file>

<file path=ppt/ink/ink20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0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29 224 3200,'-8'0'612,"-2"-2"1104,9-7 5065,-3 2-4322,3 7-2369,1 0 0,-1-1 1,1 1-1,0-1 0,-1 1 0,1-1 1,-1 1-1,1-1 0,0 1 0,0-1 1,-1 1-1,1-1 0,0 1 0,0-1 0,-1 1 1,1-1-1,0 0 0,0 1 0,0-1 1,0 1-1,0-1 0,0 0 0,0 1 1,0-1-1,0 1 0,0-1 0,0 0 0,1 1 1,-1-1-1,0 1 0,0-1 0,1 1 1,-1-1-1,0 1 0,1-1 0,-1 1 1,1-1-1,1 0 245,0 0-1,0 1 1,0 0 0,0 0 0,0-1-1,0 1 1,0 0 0,0 1 0,0-1-1,0 0 1,0 0 0,0 1 0,0 0-1,0-1 1,2 2 0,13 1 730,7-2-580,1-2 1,-1 0 0,1-2-1,-1-1 1,47-14-1,33-6 207,199-29 33,-231 38-582,1 3-1,80-2 0,31 10-558,-113 4-520,0-2 0,0-3 0,111-23 0,-169 22-4142,-28 5-1569,6 1 7002,-16-1-3576</inkml:trace>
</inkml:ink>
</file>

<file path=ppt/ink/ink20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1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3 4480,'-4'-1'-180,"7"-1"7544,3 4 987,-4 5-6777,-13 52 201,0-12-990,-8 40 115,8-44-530,2 1 0,-3 50-1,11-83-328,0-1 0,1 1 0,1-1 0,-1 0 0,2 1 0,0-1 0,0 0 0,0 0 0,2 0 0,-1 0 0,1-1 0,0 1 0,1-1 0,8 13 0,-9-19-12,-1 1 0,0-1 0,1 0 1,-1 0-1,1 0 0,0 0 1,0 0-1,0-1 0,1 0 0,-1 0 1,0 0-1,1 0 0,0-1 1,-1 0-1,7 1 0,4 0-710,0-1-1,0 0 1,19-3-1,-8 1-4228,-30 1 1561</inkml:trace>
</inkml:ink>
</file>

<file path=ppt/ink/ink20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1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1149 0 6784,'-8'21'12383,"-12"1"-9356,-21 12-3440,-53 38 1546,-27 17 678,81-64-1295,0 3 0,-44 39 0,9-5 26,-2-2-247,-100 82 263,133-104-609,-1-3-1,-67 41 0,77-56-2243,0-2 0,-42 16 1,75-34 1819,-14 1-5066,11-2 2320</inkml:trace>
</inkml:ink>
</file>

<file path=ppt/ink/ink20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2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269 32 5760,'-15'8'10976,"-3"11"-6996,-9 23-3363,26-38-458,0-1 1,0 1-1,0 0 1,0 0-1,1-1 1,0 1 0,-1 0-1,1 0 1,1 0-1,-1 0 1,0-1-1,1 1 1,0 0-1,0 0 1,2 5-1,1-1 2,0 0-1,0-1 0,1 1 0,-1-1 0,2 0 0,9 10 1,4 1 19,1 0 0,1-1 0,28 17 0,-36-26-82,0 1 0,0 0 0,-1 1 0,-1 1 0,0 0-1,0 0 1,-1 1 0,0 0 0,-1 1 0,-1 0 0,0 0 0,0 1 0,-2 0 0,1 0-1,-2 1 1,8 30 0,-11-35 0,1 1 0,-1 0 0,-1-1-1,0 1 1,-1 0 0,0 0 0,0 0 0,-4 17 0,3-23-35,-1 0 1,0 0 0,-1 0-1,1-1 1,-1 1 0,0 0 0,0-1-1,0 0 1,-1 0 0,1 0-1,-1 0 1,0 0 0,0-1 0,-1 1-1,1-1 1,-1-1 0,1 1-1,-1 0 1,-6 1 0,-4 3 53,-1-1 0,-1-1 0,1 0 0,-1-1 0,0-1 0,0 0 0,0-2 0,-30 0 0,6-3-34,0-3-1,-60-13 1,96 16-90,-1 1-1,0-1 1,1-1-1,-1 1 1,1-1-1,-1 0 1,1 0-1,0-1 1,1 1 0,-1-1-1,0 0 1,-5-8-1,7 9 6,1 0-1,0 0 1,-1 0 0,1 0-1,1 0 1,-1-1 0,0 1-1,1-1 1,0 0-1,0 1 1,0-1 0,0 0-1,0 0 1,1 1-1,0-1 1,0 0 0,0 0-1,0 0 1,1 0 0,-1 1-1,2-6 1,2 0-30,-1 0 1,2 0 0,-1 1 0,1-1 0,0 1-1,1 0 1,0 1 0,0 0 0,1-1-1,0 2 1,0-1 0,1 1 0,8-6-1,17-9-22,72-34 0,-42 24 216,-35 17-66,-1-1 0,-1-2 0,0 0 0,-1-2 0,-1 0 0,-1-2 0,37-43 0,-60 64-96,11-14 23,0 0-1,-1 0 1,11-23 0,-19 33-20,0-1 0,0 1 0,0 0 0,-1-1 0,0 1 0,0-1 0,0 1 0,-1-1 0,0 0 0,1 1 0,-2-1 1,1 0-1,0 1 0,-1-1 0,0 0 0,0 1 0,0-1 0,-3-4 0,2 5-3,0 1 0,-1 0-1,1 1 1,-1-1 0,0 0-1,0 1 1,0-1 0,0 1 0,0 0-1,-1 0 1,1 0 0,-1 1 0,1-1-1,-1 1 1,0 0 0,1 0 0,-1 0-1,0 0 1,-4 0 0,-82-6 16,75 7-6,-13-1 36,0 1-1,0 1 0,0 2 0,-39 8 1,58-9-235,-1 1 1,1 1 0,0-1-1,0 2 1,0-1 0,-13 10-1,16-10-247,1 1 0,0-1 0,0 1 0,0 0 0,1 1 0,0-1 0,0 1 0,0 0 1,0 0-1,-3 9 0,3 12-3170,4-3-234</inkml:trace>
</inkml:ink>
</file>

<file path=ppt/ink/ink20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4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2688,'0'1'216,"1"0"-1,-1-1 1,0 1 0,1-1 0,-1 1 0,0 0-1,1-1 1,-1 1 0,1-1 0,0 1-1,-1-1 1,1 0 0,-1 1 0,1-1 0,-1 0-1,1 1 1,0-1 0,-1 0 0,1 1-1,0-1 1,-1 0 0,1 0 0,0 0 0,0 0-1,-1 0 1,1 0 0,0 0 0,-1 0-1,1 0 1,0 0 0,0 0 0,-1 0-1,1 0 1,0-1 0,-1 1 0,1 0 0,-1-1-1,1 1 1,0-1 0,24-6 5062,109-3 1228,-80 7-5925,70-12-1,-42 4-1122,-51 7 34,51-5-2007,-27 6-3187,-40 3 2737</inkml:trace>
</inkml:ink>
</file>

<file path=ppt/ink/ink20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4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 7296,'-2'-1'7743,"1"6"-2843,1 19-1215,2 26-3864,1 21 531,-2 1 0,-4-1 0,-20 115 0,20-171-836,-6 38 4,6-19-5490,3-33 2920,0-1-43</inkml:trace>
</inkml:ink>
</file>

<file path=ppt/ink/ink20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5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6272,'2'19'13456,"2"19"-9518,4 56-3413,17 447 2790,-13-358-3195,-12-178-141,1 4 13,0 1 0,0-1 0,-1 1 1,0-1-1,-1 0 0,0 1 0,-1-1 1,0 1-1,0-1 0,-7 16 0,9-24 2,0-1 1,0 0-1,0 0 0,-1 1 1,1-1-1,0 0 0,0 0 0,0 0 1,-1 1-1,1-1 0,0 0 1,0 0-1,0 0 0,-1 0 0,1 1 1,0-1-1,0 0 0,-1 0 1,1 0-1,0 0 0,0 0 0,-1 0 1,1 0-1,0 0 0,0 0 0,-1 0 1,1 0-1,0 0 0,0 0 1,-1 0-1,1 0 0,0 0 0,-1 0 1,1 0-1,0 0 0,0 0 1,-1 0-1,1-1 0,0 1 0,0 0 1,0 0-1,-1 0 0,1 0 1,0-1-1,0 1 0,0 0 0,-1 0 1,1-1-1,-12-17-193,-2-23-68,10 22 203,1 0 0,1 0 0,1 0 0,0 0 0,2 0 0,0 0 0,8-38 0,-6 40 141,2 0 0,0 1 0,1-1 0,1 1 0,0 1 0,1-1 0,1 1 0,0 1 0,1-1 0,0 2 0,19-19 0,-5 8 242,1 1-1,1 1 1,1 2-1,57-34 1,-45 35 36,1 2 0,75-21 0,25-9-503,-117 38-451,8-3-1205,-13 0-2555,-9 5 625</inkml:trace>
</inkml:ink>
</file>

<file path=ppt/ink/ink20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5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8192,'0'-1'238,"0"0"-1,0 0 1,1 0 0,-1 0 0,0 1 0,0-1-1,1 0 1,-1 0 0,1 1 0,-1-1 0,1 0-1,-1 0 1,1 1 0,-1-1 0,1 1 0,-1-1-1,1 0 1,0 1 0,-1-1 0,1 1 0,0 0-1,0-1 1,-1 1 0,1-1 0,0 1 0,0 0-1,1-1 1,36-3 5921,6 8-1992,-9 7-3488,-21-2-466,-1 1-1,1 0 0,-2 0 1,1 1-1,-2 1 1,0 0-1,0 1 0,-1 0 1,0 1-1,-1 0 1,7 15-1,0-2 476,35 44 0,-39-60-997,0-1 0,0 1-1,1-2 1,0 0 0,27 14-1,-31-21-585,-9-2 770,0 0 1,0 0 0,0 0-1,0 0 1,0 0 0,0 0-1,0 0 1,0 0 0,0 0-1,0 0 1,0 0 0,0-1-1,0 1 1,0 0 0,0 0-1,0 0 1,0 0 0,0 0-1,0 0 1,0 0-1,0 0 1,0 0 0,0 0-1,0 0 1,0 0 0,0 0-1,0 0 1,0-1 0,0 1-1,0 0 1,0 0 0,0 0-1,0 0 1,1 0 0,-11-5-3610</inkml:trace>
</inkml:ink>
</file>

<file path=ppt/ink/ink20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5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285 1 10368,'-3'5'2043,"1"0"0,-1 0 0,1 0-1,0 1 1,0-1 0,-2 12 0,-9 28-792,-23 25-483,-3-1 0,-57 77 0,17-43-2240,79-103 1364,0 0 0,0 0 0,0 0 0,0 0 1,-1-1-1,1 1 0,0 0 0,0 0 0,0 0 0,0 0 0,0 0 0,0 0 0,0 0 0,0 0 0,0 0 0,0 0 0,-1 0 1,1 0-1,0 0 0,0-1 0,0 1 0,0 0 0,0 0 0,0 0 0,0 0 0,-1 0 0,1 0 0,0 0 0,0 0 0,0 0 0,0 0 1,1-6-1432,0-5-2045</inkml:trace>
</inkml:ink>
</file>

<file path=ppt/ink/ink20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6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 11392,'-1'1'594,"-1"0"1,1 0-1,0 1 1,0-1 0,0 1-1,0-1 1,0 1-1,0-1 1,0 1 0,0-1-1,0 1 1,1 0-1,-1-1 1,1 1 0,-1 0-1,1 0 1,0-1-1,0 4 1,0 38 5122,1-25-6710,1 19 1283,1 0 1,16 69 0,-9-59-66,4 53 0,-4-61-663,-10-38 219,0 0-1,1 1 0,-1-1 1,1 0-1,0 1 0,-1-1 0,1 0 1,0 0-1,0 0 0,0 1 1,0-1-1,0 0 0,0 0 0,0 0 1,0-1-1,0 1 0,1 0 1,-1 0-1,0-1 0,1 1 0,-1 0 1,0-1-1,1 1 0,1-1 1,-2 0 45,-1 0 1,1 0-1,-1 0 0,0 0 1,1 0-1,-1 0 1,1 0-1,-1-1 1,0 1-1,1 0 1,-1 0-1,0 0 0,1-1 1,-1 1-1,0 0 1,1-1-1,-1 1 1,0 0-1,0-1 1,1 1-1,-1 0 1,0-1-1,0 1 0,0 0 1,1-1-1,-1 1 1,0 0-1,0-1 1,0 1-1,0-1 1,0 1-1,0 0 0,0-1 1,0 1-1,0-1 1,0 0-1,0 0-337,1-12-3073</inkml:trace>
</inkml:ink>
</file>

<file path=ppt/ink/ink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1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0 121 4480,'5'-7'244,"-1"0"-1,1-1 1,1 2 0,-1-1 0,1 1 0,1 0 0,-1 0-1,1 0 1,0 1 0,0 0 0,0 0 0,1 1-1,0 0 1,0 0 0,0 1 0,0 0 0,0 1 0,13-3-1,14-2 263,1 1 0,0 2 0,43 0 0,-44 3-200,-1 2 1,1 1-1,-1 2 1,35 9-1,-55-10-110,0 1-1,-1 0 1,1 1-1,-1 0 1,0 1-1,-1 1 1,1 0 0,-1 1-1,-1 0 1,0 1-1,0 0 1,17 19-1,-25-24-146,0-1 0,0 1-1,-1-1 1,0 1 0,0 0-1,0 0 1,0 0 0,0 0 0,-1 0-1,0 1 1,0-1 0,0 0-1,0 1 1,-1-1 0,0 0 0,0 1-1,0 7 1,-2-5 23,0-1 0,0 0 1,0 1-1,0-1 0,-1 0 0,0 0 0,-1 0 0,1 0 1,-1-1-1,-7 9 0,-5 3 126,-2-1 0,1-1 0,-2 0 0,0-1 0,-33 18 0,19-13 47,-1-2 0,-50 18 0,73-31-301,0-1-1,0 1 0,-1-2 1,1 0-1,-1 0 1,1-1-1,-1-1 1,0 1-1,1-2 0,-1 0 1,0 0-1,-11-4 1,21 5-7,1 0 0,-1-1-1,1 1 1,-1-1 0,1 1 0,-1-1 0,1 0 0,0 0 0,-1 1 0,1-1-1,0 0 1,0 0 0,0 0 0,-1 0 0,1-1 0,0 1 0,0 0 0,0-2-1,1 2-22,-1 1 0,1-1 0,0 0 0,0 0 0,0 0 0,0 0-1,0 0 1,0 0 0,0 1 0,1-1 0,-1 0 0,0 0 0,0 0 0,1 0-1,-1 0 1,0 1 0,1-1 0,-1 0 0,1 0 0,-1 1 0,1-1-1,0-1 1,4-2-486,0-1-1,0 1 0,0 0 1,1 1-1,-1-1 0,12-4 1,22-8-1732</inkml:trace>
</inkml:ink>
</file>

<file path=ppt/ink/ink20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6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4 154 7040,'-1'-5'981,"0"1"0,1-1 0,-1 1 0,1-1 0,0 1 0,0-1 0,0 1 0,1-1 1,0 1-1,0-1 0,0 1 0,3-8 0,-3 10-624,0 1 1,-1-1-1,1 1 1,0 0-1,0-1 1,1 1 0,-1 0-1,0 0 1,0 0-1,1 0 1,-1 0-1,0 0 1,1 0-1,-1 0 1,1 1-1,-1-1 1,1 0-1,2 0 1,25 2-1324,16 9 1631,1-3 0,-1-1 0,1-3 0,1-1 0,46-5 0,65-17-1180,-5-14-3515,-91 15 467,-13 0-277</inkml:trace>
</inkml:ink>
</file>

<file path=ppt/ink/ink20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7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619 2 5888,'-1'0'471,"0"1"0,-1 0-1,1 0 1,0-1 0,0 1 0,-1-1 0,1 1 0,0-1-1,-1 0 1,1 1 0,-1-1 0,1 0 0,0 0 0,-1 0 0,1 0-1,-1 0 1,1 0 0,0 0 0,-1-1 0,1 1 0,0 0-1,-1-1 1,1 1 0,-2-2 0,-19-2 2660,4 7-4018,-1 8 2246,15-9-1165,-1 1 0,1-1 1,-1 1-1,1 0 0,0 0 0,0 0 0,1 1 0,-1-1 0,1 1 1,-1 0-1,1 0 0,-4 7 0,-27 38 567,-48 54-1,47-61-542,1 1 1,-34 57-1,42-56-193,2 1 0,1 1 0,3 1-1,2 1 1,-16 63 0,-27 329 193,53-372-180,6-31 86,0 1 1,3-1-1,1 1 0,1-1 0,2 1 0,2-1 1,13 41-1,-12-53-61,1-1 0,0 0 0,2 0-1,1-1 1,1-1 0,0 0 0,2 0 0,1-2 0,0 0 0,37 35-1,-10-16 59,47 56 0,-14-14-384,-50-58-789,-5-17-2866,-8-6 440</inkml:trace>
</inkml:ink>
</file>

<file path=ppt/ink/ink20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8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6016,'1'-1'8574,"2"-2"-4467,-1 1-4037,0 1 0,0-1 0,-1 1 0,1 0-1,0-1 1,0 1 0,0 0 0,1 0 0,-1 0-1,0 1 1,0-1 0,4 0 0,0 1 187,0 1 1,1 1-1,-1-1 0,0 1 1,0 0-1,0 0 0,0 1 1,-1 0-1,1 0 1,-1 0-1,0 0 0,1 1 1,5 6-1,5 4 35,-1 1 0,20 25 1,-3 6-197,-1 1 0,-3 1 0,-1 1 0,29 82 0,-13-32-64,-24-53 85,-2 0 0,-2 2 0,-2 0 0,9 70 1,-13-39 282,-3 153 0,-8-167-326,-4-1-1,-2-1 1,-3 1-1,-21 67 1,21-95-4,-2-1 1,-1 0-1,-2-1 1,-2-1 0,0 0-1,-2-1 1,-2-2-1,-33 38 1,39-53-63,0-1 0,-1 0 0,0-2 0,-1 0 0,0-1 0,-1 0 0,-23 8 0,32-13-250,1-2-626,14-20-1713,7-1-427,-1 5-320</inkml:trace>
</inkml:ink>
</file>

<file path=ppt/ink/ink20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8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88 9344,'2'-2'567,"0"1"-1,0 0 1,1 0 0,-1 0 0,0 0 0,1 0 0,-1 1-1,1-1 1,-1 1 0,1-1 0,-1 1 0,1 0 0,-1 0 0,1 0-1,-1 0 1,1 1 0,-1-1 0,1 1 0,-1-1 0,0 1 0,1 0-1,-1 0 1,0 0 0,0 0 0,1 1 0,-1-1 0,3 3-1,30 10 224,-14-10-699,1-1 0,0-1 0,0-1 1,0 0-1,0-2 0,-1-1 0,34-6 1,157-48 472,-114 27-1922,-73 20 238,-20 7 357,0 0-1,0 0 1,0 1-1,0-1 1,1 1-1,8 0 1,1 1-2586</inkml:trace>
</inkml:ink>
</file>

<file path=ppt/ink/ink20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9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9 7296,'0'0'262,"0"-1"1,0 1-1,-1-1 1,1 1-1,0-1 1,0 1-1,0 0 1,-1-1-1,1 1 1,0-1-1,-1 1 1,1 0-1,0-1 1,-1 1-1,1 0 1,0-1-1,-1 1 1,1 0-1,0 0 1,-1-1 0,1 1-1,-1 0 1,1 0-1,-1 0 1,1 0-1,-1 0 1,1-1-1,0 1 1,-1 0-1,1 0 1,-1 0-1,1 0 1,-1 0-1,0 1 1,-6 15 8432,3-6-10835,1 4 2692,0 0-1,1 0 0,1 0 1,0 0-1,0 0 0,3 19 0,-1-1-36,-3 68 423,-5 0 1,-4 0-1,-25 105 1,33-190-1218,-12 33-2770,14-47-193,4-5-406,8-15-150,2-4-41</inkml:trace>
</inkml:ink>
</file>

<file path=ppt/ink/ink20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09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10496,'0'0'142,"0"0"0,0-1 0,0 1 0,1 0 0,-1 0 0,0-1 0,0 1 0,0 0 0,1 0 0,-1 0 0,0-1 1,0 1-1,1 0 0,-1 0 0,0 0 0,0 0 0,1 0 0,-1 0 0,0-1 0,1 1 0,-1 0 0,0 0 0,0 0 0,1 0 0,-1 0 1,0 0-1,1 0 0,-1 0 0,0 0 0,1 0 0,-1 1 0,0-1 0,0 0 0,1 0 0,-1 0 0,0 0 0,0 0 0,1 0 0,-1 1 1,0-1-1,0 0 0,1 0 0,-1 0 0,0 1 0,0-1 0,0 0 0,1 0 0,-1 1 0,0-1 0,0 0 0,0 0 0,0 1 0,0-1 0,0 0 1,1 1-1,-1-1 0,0 0 0,0 0 0,0 1 0,0-1 0,0 0 0,0 1 0,0-1 0,9 25 6915,-8-10-6541,-1 0 0,0 0 1,-1-1-1,-4 24 1,-1 41-433,7-61 199,2 0 0,0 1-1,0-1 1,2-1 0,8 24 0,-10-34-438,0 1 1,0-1 0,0 0-1,1 0 1,0 0 0,1 0-1,0-1 1,0 0 0,0 0-1,0 0 1,1-1 0,0 1-1,0-1 1,13 7-1,-17-11-133,0 0 0,0 0 0,0-1 0,0 1 0,0-1 1,0 1-1,0-1 0,0 0 0,0 0 0,0 1 0,0-2 0,0 1 0,0 0 0,0 0 0,0-1 0,0 1 0,-1-1 0,1 1 0,3-2 0,15-7-3574</inkml:trace>
</inkml:ink>
</file>

<file path=ppt/ink/ink20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0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 15488,'-57'0'7679,"80"7"-10623,-17-7 13824,8 4-12416,-5 1 128,-13 6-6272,-1 1 129</inkml:trace>
</inkml:ink>
</file>

<file path=ppt/ink/ink20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0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463 0 10496,'-23'5'11502,"-29"14"-8518,-2 0-3113,-39-1 496,68-15-59,1 2 0,0 0 0,-23 10 1,33-11-256,2 2 0,-1 0 1,1 0-1,0 1 0,-17 13 1,26-18-49,1 0 0,0-1 0,0 1 0,0 0 0,0 0 0,0 0 0,1 0 0,-1 0 0,1 0 0,-1 1 0,1-1 0,0 0 0,0 1 0,0-1 0,0 1 0,0 0 0,1-1 0,-1 1 1,1-1-1,-1 1 0,1 0 0,0 0 0,0-1 0,0 1 0,1 0 0,-1-1 0,1 1 0,-1 0 0,1-1 0,0 1 0,0-1 0,0 1 0,0-1 0,0 0 0,1 1 0,-1-1 0,3 3 1,-1-2-7,0 0 1,-1 0-1,2-1 1,-1 1 0,0-1-1,0 1 1,1-1 0,-1 0-1,1-1 1,0 1 0,0 0-1,-1-1 1,6 1-1,61 9 14,-49-9 1,131 10 67,-101-11 39,0 3 1,0 3-1,-1 1 0,63 20 0,-100-24-43,0 2 0,0-1 0,-1 2 0,0 0-1,0 0 1,-1 1 0,0 0 0,15 16 0,-21-20-25,-1 0 1,-1 0-1,1 1 1,-1-1-1,1 1 1,-1 0-1,0 0 1,-1 0-1,1 0 1,-1 0-1,0 0 1,-1 1-1,1-1 1,-1 1-1,0 0 1,0-1-1,-1 1 1,0 0-1,0-1 1,0 1-1,0 0 1,-3 10-1,2-13-32,-1 0 0,1-1 0,-1 1 0,1 0 0,-1-1 0,0 1 0,0-1 0,0 0 0,0 1 0,0-1 0,-1 0 0,1 0 0,-1 0 0,1-1 0,-1 1 0,0-1 0,0 1 0,1-1 0,-1 0-1,-4 1 1,-8 2 124,0 0 0,-29 2 0,22-3-99,-4 0-205,0-2-1,-49-3 1,14 0-234,18-2-444,23-3-777,20 7 1504,0 0 0,-1 0 0,1 0 0,0 0 0,-1 0 0,1 0 0,0 0 0,0-1 0,-1 1 0,1 0-1,0 0 1,0 0 0,0 0 0,-1-1 0,1 1 0,0 0 0,0 0 0,0-1 0,0 1 0,-1 0 0,1 0 0,0-1 0,0 1 0,0 0 0,0-1 0,0 1 0,0 0 0,0 0 0,0-1 0,0 1 0,0 0 0,0-1 0,0 1 0,0 0 0,0 0 0,0-1 0,0 1 0,0-1 0,4-7-3623</inkml:trace>
</inkml:ink>
</file>

<file path=ppt/ink/ink20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1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11520,'-18'0'5759,"18"10"-6654,0-10 8574,0 16-7167,0-7 0,0 18 384,0-8 128,0 21-1280,0-8 128,4 23 512,1-13 128,15 1-768,-6-11 128,9-2-1536,-5-10 128,10-11-2048,-8-2 128</inkml:trace>
</inkml:ink>
</file>

<file path=ppt/ink/ink20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1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4 12672,'-86'-3'6271,"81"22"-9598,5-15 11006,11-4-9727,-8 0 128,17 3-3839,-6 1-1</inkml:trace>
</inkml:ink>
</file>

<file path=ppt/ink/ink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2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 3584,'-6'-7'1792,"17"7"-2048,-11 0 2304,0 4-1536,-5 3 128,-1 12 256,3 13 0,-2-3-1152,5 10 0,0 0 768,8 7 0,3-7-384,-2-10 128,0-3-1408,5-10 128,6-5-384,-6-14 128</inkml:trace>
</inkml:ink>
</file>

<file path=ppt/ink/ink20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1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1 109 10368,'3'3'1446,"1"-1"0,0 0 0,-1 1 0,0 0 0,1 0 0,-1 0 0,0 0 0,-1 0 0,1 1 0,3 4 0,7 32 610,-9-23-1805,-1 0 0,0 1 1,-1 32-1,-2-45-158,1 0 0,-2 0 0,1-1 0,0 1 0,-1 0 0,0 0 0,0 0 0,-1-1 0,1 1 0,-1-1 1,0 1-1,0-1 0,-1 0 0,1 1 0,-1-1 0,0-1 0,0 1 0,-6 6 0,9-10-92,0 0-1,-1 0 0,1 0 1,0 1-1,0-1 1,-1 0-1,1 0 1,0 0-1,-1 0 1,1 0-1,0 0 1,0 0-1,-1 0 1,1 0-1,0 0 0,-1 0 1,1 0-1,0 0 1,-1 0-1,1 0 1,0 0-1,0 0 1,-1 0-1,1 0 1,0 0-1,-1 0 1,1-1-1,0 1 0,0 0 1,-1 0-1,1 0 1,0 0-1,0-1 1,0 1-1,-1 0 1,1 0-1,0-1 1,0 1-1,0 0 1,0 0-1,-1-1 0,1 1 1,0-1-1,-6-19 42,3-17-83,4 21 16,1 1-1,0 0 0,1-1 1,1 1-1,0 0 0,1 1 1,0-1-1,2 1 0,-1 0 0,15-21 1,-14 23 4,1 1 0,1 0 0,-1 0 0,2 1 0,-1 0 0,2 1 0,-1 0 1,1 0-1,1 1 0,-1 1 0,25-12 0,-31 17 31,1 0 1,0 1-1,0 0 0,0 0 0,0 1 1,0 0-1,0 0 0,0 0 0,1 0 1,-1 1-1,0 0 0,-1 1 0,1-1 1,6 3-1,11 5 84,0 1-1,23 15 1,-8-6 4,-26-13-38,1 1 0,-1 0 0,0 0 1,0 1-1,-1 1 0,0 0 0,0 1 0,-1 0 0,10 12 0,-17-17-54,0 0-1,0 0 1,0 0 0,0 0 0,-1 1 0,0-1 0,0 1 0,-1-1-1,1 1 1,-1 0 0,0 0 0,-1-1 0,1 1 0,-1 0-1,0 0 1,-1 0 0,0 0 0,1-1 0,-2 1 0,1 0 0,-1-1-1,0 1 1,0-1 0,-5 9 0,5-9 363,-8 13-4303,6-17 436,3-12 471,1-5-963</inkml:trace>
</inkml:ink>
</file>

<file path=ppt/ink/ink20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2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834 1 9856,'-20'0'2175,"17"0"-1707,1 0 1,-1 0-1,1 0 0,-1 0 0,1 0 1,-1 0-1,1 1 0,0-1 0,-1 1 0,1 0 1,-1 0-1,1 0 0,0 0 0,0 0 1,0 0-1,0 0 0,0 1 0,-3 2 0,-69 58 2306,57-48-2305,5-3 36,0 0 0,-21 23 0,-83 131 1406,68-94-1476,-82 131 489,106-163-803,-27 41 215,5 1 0,2 2 0,-33 94 0,58-122-243,3 0-1,2 1 1,2 1-1,3 0 1,-3 97-1,12-117-111,1 1 0,3-1 0,1 0-1,1 0 1,2-1 0,2 0 0,27 65 0,-25-77 5,0 0 0,2-1 0,1-1 0,0 0 0,2-1 0,0-1 1,2 0-1,0-2 0,1 0 0,0-1 0,38 23 0,-10-14-405,93 35 0,-29-14-471,-108-44 730,1-1 0,-1 1 0,0 1-1,0-1 1,0 0 0,-1 1 0,1 0-1,-1 0 1,5 7 0,-7-11 40,-1 1 0,1 0 0,-1 0 0,1 0 0,-1-1 0,1 1 0,-1 0 0,1 0 0,-1 0 0,0 0 1,1 0-1,-1 0 0,0 0 0,0 0 0,0 0 0,0 0 0,0 0 0,0 0 0,0 0 0,0 0 0,0 0 0,0 0 0,-1 0 0,1 0 0,0 0 0,-1 0 0,1 0 0,0-1 0,-1 1 0,1 0 0,-1 0 0,0 0 0,1 0 0,-1-1 0,0 1 1,1 0-1,-1-1 0,0 1 0,0-1 0,0 1 0,1 0 0,-1-1 0,0 0 0,0 1 0,0-1 0,0 0 0,0 1 0,0-1 0,0 0 0,0 0 0,0 0 0,0 0 0,0 0 0,0 0 0,-1 0 0,-19-4-3186,2-5-43</inkml:trace>
</inkml:ink>
</file>

<file path=ppt/ink/ink20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2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 0 7936,'-9'55'13586,"-15"4"-8433,-41 60-6459,27-53 2560,11-13-583,12-23-484,-27 43 0,28-63-678,15-10 444,-1 0 0,0 0 0,0-1-1,0 1 1,0 0 0,1 0 0,-1 0-1,0 0 1,0 0 0,0 0 0,0-1-1,0 1 1,0 0 0,1 0 0,-1 0-1,0-1 1,0 1 0,0 0-1,0 0 1,0 0 0,0 0 0,0-1-1,0 1 1,0 0 0,0 0 0,0 0-1,0-1 1,0 1 0,0 0 0,0 0-1,0 0 1,0-1 0,0 1 0,0 0-1,0 0 1,0 0 0,0-1 0,0 1-1,-1 0 1,1 0 0,0 0 0,0 0-1,0-1 1,0 1 0,0 0 0,-1 0-1,1 0 1,0 0 0,0 0 0,0 0-1,0-1 1,-1 1 0,1 0 0,0 0-1,0 0 1,0 0 0,-1 0 0,1 0-1,0 0 1,0 0 0,0 0 0,-1 0-1,1 0 1,0 0 0,14-20-3068,1-3-341</inkml:trace>
</inkml:ink>
</file>

<file path=ppt/ink/ink20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3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 10496,'-32'37'7338,"28"-19"610,6 14-8274,-1-22 1003,-1-1-632,1 1 1,0-1 0,1 0 0,0 1 0,0-1 0,1 0 0,0 0 0,1 0 0,0-1 0,0 1 0,1-1-1,6 9 1,8 7 118,1 0-1,31 28 1,13 16-1145,-62-66 838,-1 0-119,0-1 0,0 0 1,0 1-1,1-1 0,-1 0 0,0 1 1,0-1-1,1 0 0,-1 0 1,1 0-1,-1 0 0,1-1 1,-1 1-1,1 0 0,2 0 1,5 0-3089</inkml:trace>
</inkml:ink>
</file>

<file path=ppt/ink/ink20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3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91 5120,'3'-3'891,"-1"0"-1,1 0 1,0 0 0,0 1-1,0-1 1,0 1 0,0-1-1,1 1 1,-1 0 0,5-2-1,-2 2 37,0 0-1,1 0 1,-1 0-1,1 1 1,10-1-1,6 1 208,1 1-1,39 7 1,1-2-564,8-8 476,133-26 0,-43 4-3586,-155 24 2054,38-1-1166,-43 1 1311,1 1 0,-1 1 0,0-1 0,0 0 0,1 1 0,-1-1 0,0 1 0,0-1 0,1 1 0,-1 0 0,0 0 0,0 0 0,0 0 0,0 1 0,2 1 0,5 6-3008</inkml:trace>
</inkml:ink>
</file>

<file path=ppt/ink/ink20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4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900 13 7808,'31'-8'7411,"-23"3"-2432,-24 10-1732,-1 4-3006,1 0 1,0 0 0,1 2 0,-22 18-1,-2 0 471,-403 264 3319,344-224-3552,-32 20-312,40-42-2796,78-44-827,1-3-406</inkml:trace>
</inkml:ink>
</file>

<file path=ppt/ink/ink20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4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53 10624,'-1'0'386,"-1"1"1,1-1 0,0 0-1,0 1 1,0-1 0,0 1-1,0 0 1,0-1 0,-1 1-1,1 0 1,1 0-1,-1-1 1,0 1 0,0 0-1,0 0 1,0 0 0,1 0-1,-1 0 1,0 0 0,1 0-1,-1 1 1,1-1 0,-1 0-1,1 0 1,-1 0 0,1 1-1,0-1 1,0 0-1,0 0 1,0 1 0,0-1-1,0 0 1,0 0 0,0 2-1,1 23 2512,3-8-3307,1-4 528,2 0 1,0-1 0,0 0-1,1 0 1,0 0 0,2-1 0,18 20-1,4-1 405,51 39 0,-38-38-256,-30-23-160,-1 0 0,0 2 0,-1 0 0,0 0 1,0 1-1,10 15 0,-20-23-71,-1 0-1,1 0 1,-1 0-1,0 0 1,0 1-1,-1-1 1,1 1-1,-1-1 1,0 1-1,0 0 1,-1 0-1,1-1 1,-1 1-1,0 0 1,-1 0-1,1-1 1,-1 1 0,0 0-1,0-1 1,0 1-1,0-1 1,-1 1-1,0-1 1,0 1-1,0-1 1,-1 0-1,-3 5 1,0-1-4,0 0 0,0 0 0,-1-1 0,0 1 0,0-1 0,-1-1 0,0 0 0,0 0-1,-1 0 1,0-1 0,0 0 0,0-1 0,-16 6 0,11-6 4,-1 0-1,0-1 0,0 0 0,0-1 1,0 0-1,0-2 0,0 0 1,-1 0-1,-15-4 0,19 2-18,1 0-1,-1-1 1,1 0 0,0-1-1,-1 0 1,2-1 0,-1 0-1,0-1 1,1 0 0,0-1-1,-15-12 1,19 13-18,0-1 1,1 1-1,-1-1 1,1 0 0,1 0-1,-1-1 1,1 1-1,0-1 1,1 0-1,0 0 1,0 0-1,1-1 1,0 1-1,0-1 1,1 1-1,0-1 1,1-11-1,0 12-1,1 0 0,-1 1 0,2-1 0,-1 0 0,1 0 0,0 1 0,1-1 0,0 1 0,0-1 0,0 1 0,1 0 0,0 0 0,1 1 0,-1-1 0,1 1 1,1 0-1,-1 1 0,1-1 0,0 1 0,0 0 0,7-5 0,8 2-36,1 0 1,43-9 0,-16 4 38,-14 5 19,65-9 0,-74 15 18,-1-2-1,1-1 1,-1 0-1,46-19 1,-58 19-35,0-2 1,-1 1 0,0-2 0,0 0-1,-1 0 1,0-1 0,0 0 0,17-20-1,-27 27-1,1 0-1,0 0 1,-1 0-1,1 0 0,-1-1 1,0 1-1,0 0 0,0-1 1,0 1-1,0-1 1,-1 1-1,1-1 0,0 1 1,-1-1-1,0 0 1,0 1-1,0-1 0,0 1 1,0-1-1,0 1 1,-1-1-1,1 0 0,-1 1 1,0-1-1,0 1 1,0 0-1,0-1 0,-3-3 1,1 1 0,-1 0 0,0 1 1,-1-1-1,1 1 1,-1 0-1,0 0 0,0 1 1,0 0-1,0 0 1,-11-5-1,3 3-4,-1 0 1,0 2-1,0-1 0,0 2 1,-1-1-1,1 2 0,-21 0 1,-97 11 25,130-9-24,-18 1-64,0 1-1,0 1 1,0 1 0,-23 10-1,35-12-380,-1 1 0,1 1 0,0 0 0,-10 8 0,12-9-403,0 1 0,1 1-1,0-1 1,0 1-1,1 0 1,-5 8-1,-6 7-3120</inkml:trace>
</inkml:ink>
</file>

<file path=ppt/ink/ink20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5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15 143 6784,'-14'-2'11680,"25"-3"-8463,25-4-3139,222-31 4374,-5-14-3762,-202 35-2290,-49 18 128,-6-6-3414,-1 2 1559</inkml:trace>
</inkml:ink>
</file>

<file path=ppt/ink/ink20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6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5376,'4'-1'2752,"-2"1"-2817,0-1 638,-1 1-1,1-1 0,0 1 0,-1-1 1,1 0-1,0 0 0,-1 1 0,1-1 1,-1 0-1,1-1 0,-1 1 0,0 0 1,1 0-1,-1-1 0,0 1 0,1-2 0,-4 28 5169,5 85-3546,29 274 1112,-33-348-3179,1-35-190,0-1 0,0 1 1,0 0-1,0-1 1,0 1-1,0 0 1,0-1-1,0 1 1,0-1-1,0 1 1,-1 0-1,1-1 1,0 1-1,0 0 1,-1-1-1,1 1 1,0-1-1,-1 1 1,1-1-1,-1 1 1,1-1-1,0 1 1,-1-1-1,1 1 1,-1-1-1,0 1 1,1-1-1,-1 0 1,1 1-1,-1-1 1,1 0-1,-1 0 1,0 0-1,1 1 1,-1-1-1,0 0 1,1 0-1,-1 0 1,0 0-1,1 0 1,-1 0-1,0 0 1,0-1-121,1 1 1,-1-1 0,1 1 0,-1-1 0,1 1 0,0-1 0,-1 1 0,1-1 0,0 0 0,0 1 0,-1-1 0,1 0 0,0 1 0,0-1 0,0 0 0,0 1 0,0-1 0,0 0 0,0 1 0,0-1-1,0 0 1,0 1 0,1-2 0,-1-1-721,0-11-2576</inkml:trace>
</inkml:ink>
</file>

<file path=ppt/ink/ink20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6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9472,'4'7'9623,"3"11"-4323,7 19-2897,17 48-2578,-11-10 926,-2 0-1,-4 1 1,5 112-1,-9-90-531,-5-50 92,-2 61-1,-4-89-250,-1 0 0,0 0 0,-1-1 0,-2 1 1,-10 32-1,14-50-58,1 0 0,-1 0 1,0 1-1,0-1 0,0 0 1,0 0-1,0 0 0,0 0 1,0-1-1,-1 1 0,1 0 1,-1 0-1,1-1 0,-1 1 1,0-1-1,0 1 0,1-1 1,-1 0-1,0 0 0,0 0 1,0 0-1,-1 0 0,1 0 1,0 0-1,0-1 0,0 1 1,-1-1-1,1 0 0,0 1 1,-4-1-1,3-1-5,0 0 0,1-1 0,-1 1 0,1 0 0,-1-1 1,1 1-1,0-1 0,-1 0 0,1 0 0,0 0 0,0 0 0,0 0 0,0-1 0,1 1 1,-1 0-1,1-1 0,-1 1 0,1-1 0,0 0 0,0 1 0,0-1 0,0 0 1,1 0-1,-2-4 0,1-7-11,-1 0 1,2 0-1,0 0 1,0 0-1,2 0 1,-1 1-1,2-1 1,6-22-1,43-108-96,-44 125 107,0 1 45,2-1 1,0 2-1,1-1 0,0 1 0,2 1 0,0 0 1,30-27-1,6 0 237,62-39 0,-53 40-151,-25 21-24,0 1-1,0 2 1,2 1 0,0 2-1,1 2 1,46-12-1,-42 12-612,-29 9 89,0 0 0,0 1 0,1 0 0,-1 1 0,17-2 0,-28 4 225,1 0 0,0 0 1,0 0-1,0 0 0,-1 1 0,1-1 0,0 0 1,0 0-1,-1 0 0,1 1 0,0-1 0,-1 0 1,1 1-1,0-1 0,-1 1 0,1-1 0,-1 1 1,1-1-1,0 1 0,-1-1 0,1 2 0,3 2-1129,6 4-2666</inkml:trace>
</inkml:ink>
</file>

<file path=ppt/ink/ink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2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6016,'-28'3'2944,"47"6"-5632,-10-9 5888,0-3-5504,5 13 0</inkml:trace>
</inkml:ink>
</file>

<file path=ppt/ink/ink20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7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8320,'0'-1'513,"1"0"0,0 0 0,0 0 1,0 1-1,-1-1 0,1 0 0,0 0 1,0 0-1,1 1 0,-1-1 0,0 0 0,0 1 1,0-1-1,0 1 0,0 0 0,1-1 1,1 1-1,11 14 9940,4 9-10134,38 29 811,111 81 1,-149-120-955,1-2-1,0 0 1,33 13-1,-22-11-237,-29-13 36,1 1 0,-1-1-1,0 1 1,0-1 0,0 1 0,0-1-1,0 1 1,0-1 0,0 1 0,0 0-1,0 0 1,0-1 0,0 1 0,0 0-1,0 0 1,-1 0 0,1 0 0,0 0-1,-1 0 1,2 2 0,-2-2-97,-1 0 0,1-1 0,-1 1 0,1 0 0,0-1 0,-1 1 0,1-1 1,-1 1-1,0 0 0,1-1 0,-1 1 0,1-1 0,-1 0 0,0 1 0,1-1 0,-1 0 0,0 1 0,1-1 0,-1 0 0,0 0 1,0 1-1,1-1 0,-2 0 0,-6 2-997,1-1 1,-1 0-1,0 0 1,1-1-1,-10 0 1,-13-5-2743</inkml:trace>
</inkml:ink>
</file>

<file path=ppt/ink/ink20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7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255 1 10624,'-9'78'13803,"-7"-18"-9644,-7 2-3380,-36 58-2416,14-46 3753,38-63-2267,0-1-1,-1-1 0,0 1 1,0-1-1,-1 0 0,0-1 1,-1 0-1,-10 6 0,20-13 88,-1-1-1,1 0 1,0 1 0,0-1-1,0 0 1,-1 0 0,1 1 0,0-1-1,0 0 1,-1 0 0,1 1-1,0-1 1,-1 0 0,1 0-1,0 0 1,-1 1 0,1-1-1,0 0 1,-1 0 0,1 0-1,0 0 1,-1 0 0,1 0-1,0 0 1,-1 0 0,1 0-1,-1 0 1,1 0 0,0 0-1,-1 0 1,1 0 0,0 0-1,-1 0 1,1 0 0,0-1-1,-1 1 1,1 0 0,0 0-1,-1 0 1,1 0 0,0-1-1,0 1 1,-1 0 0,1 0-1,0-1 1,0 1 0,-1 0-1,1-1 1,0 1 0,0 0-1,0-1 1,-1 1 0,1 0-1,0-1 1,0 0 0,4-17-2829,-3 15 2434,4-17-3275</inkml:trace>
</inkml:ink>
</file>

<file path=ppt/ink/ink20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7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11136,'-11'3'797,"-8"5"7757,19-8-8397,0 1 1,0 0-1,1-1 1,-1 1-1,0-1 1,0 1-1,0-1 1,0 1-1,1 0 1,-1-1-1,0 1 1,0-1-1,1 1 1,-1-1-1,0 1 1,1-1-1,-1 0 1,1 1 0,-1-1-1,1 1 1,-1-1-1,1 0 1,-1 1-1,1-1 1,-1 0-1,1 1 1,-1-1-1,1 0 1,-1 0-1,1 0 1,0 0-1,0 1 1,1 0-88,-1 0 0,1 0 0,0 0 0,-1 1 1,1-1-1,-1 1 0,0-1 0,1 1 1,-1 0-1,0-1 0,0 1 0,0 0 1,0 0-1,0 0 0,0 0 0,-1 0 1,1 0-1,-1 0 0,1 0 0,-1 0 0,0 2 1,-4 50 335,1-11 352,18 84 564,-14-114-1247,0 0-1,1 0 0,1 0 0,4 16 1,-6-27-208,-1 1 1,1 0 0,0-1-1,0 0 1,0 1 0,0-1 0,0 0-1,0 1 1,1-1 0,-1 0 0,1 0-1,0 0 1,-1 0 0,1 0 0,0 0-1,0-1 1,0 1 0,0-1 0,0 1-1,1-1 1,-1 0 0,0 0 0,1 0-1,-1 0 1,1 0 0,2 0 0,-4-1-48,0 0 1,-1 0-1,1 0 1,0 0 0,0 0-1,0 0 1,0-1 0,0 1-1,0 0 1,0-1-1,0 1 1,-1 0 0,1-1-1,0 1 1,0-1-1,0 1 1,-1-1 0,1 0-1,0 1 1,-1-1 0,1 0-1,0 1 1,-1-1-1,1 0 1,-1 0 0,1 1-1,-1-1 1,0 0 0,1 0-1,-1-1 1,1 0-170,5-10-3363</inkml:trace>
</inkml:ink>
</file>

<file path=ppt/ink/ink20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8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2560,'3'2'1238,"1"-1"0,0-1 1,0 1-1,0-1 0,-1 1 0,1-1 0,0 0 1,0 0-1,0-1 0,0 1 0,0-1 0,5-2 1,19 0 711,96-4 1755,240-43 1,-219 25-4825,-5 6-3743,-134 19 1512,-6 0-233</inkml:trace>
</inkml:ink>
</file>

<file path=ppt/ink/ink20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19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22 5376,'-9'4'2773,"9"-11"303,3 1 2360,-1 4-4092,47-6 2666,-26 7-3048,-14 0-743,-1 1 0,0 0 1,0 0-1,1 0 0,-1 1 1,0 1-1,0-1 0,0 1 1,0 0-1,0 1 0,0 0 1,-1 1-1,14 7 0,22 21-67,-2 1 0,-1 2 0,-1 3 0,-2 0 0,42 59 0,-54-62-66,-2 1 0,0 1 0,-3 1 0,-1 1 0,-2 1 0,-2 0 0,13 52 0,-21-49-60,-1 0 0,-2 0 0,-3 0 0,-1 0 1,-1 0-1,-3 0 0,-2-1 0,-11 44 0,10-63-35,-1-2 0,0 1 0,-2-1 0,0 0-1,-2-1 1,0 0 0,-27 32 0,2-9 33,-1-2 1,-47 38-1,81-76 22,3-2-35,0-1-1,1 0 0,-1 1 0,0-1 0,1 0 0,-1 1 0,1-1 0,-1 1 0,1-1 0,-1 1 0,1-1 0,-1 1 0,1-1 0,-1 1 0,1 0 0,0-1 0,-1 1 0,1 0 0,0-1 0,-1 1 0,1 0 0,0 0 0,-1 0-29,1-1 1,-1 0-1,1 0 0,-1 0 0,0 0 1,1 0-1,-1 0 0,1-1 0,-1 1 1,1 0-1,-1 0 0,1 0 0,-1 0 1,1-1-1,-1 1 0,1 0 0,-1-1 1,1 1-1,-1 0 0,1-1 0,-1 1 1,1 0-1,0-1 0,-1 1 0,1-1 1,0 1-1,-1-1 0,1 1 0,0-1 1,0 1-1,-1-1 0,1 0 0,-3-42-6636,3 25 3177</inkml:trace>
</inkml:ink>
</file>

<file path=ppt/ink/ink20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0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264 2 7680,'-6'-1'2632,"11"5"-124,18 3 949,-15-6-3154,1 0-1,-1 1 1,0 0 0,0 0-1,0 1 1,0 0 0,-1 0 0,1 1-1,-1 0 1,0 0 0,0 1 0,0 0-1,6 6 1,15 13 1322,40 45 0,24 40 53,-5 3 0,92 155 0,-147-209-1518,-2 1 0,-3 2 0,37 122 0,-55-154-96,-2 1 0,-1-1 0,-1 1 0,-2 0 0,-1 1 0,-1-1 0,-4 41 0,-3-20 144,-2-1 0,-2 1 0,-3-1 0,-2-1 0,-1 0 0,-3-2 0,-35 64 0,-80 173 615,117-246-750,8-19-47,0 0-1,-2-1 1,0-1-1,-2 0 1,-24 28-1,-10 12 57,36-43-66,-20 27-57,-1-1 0,-72 66 0,26-39 48,-2-4 0,-101 59 0,160-106-144,-13 8 135,34-23-161,-1-1 0,0 1 1,0 0-1,1-1 0,-1 0 0,0 1 0,0-1 0,0 1 0,0-1 0,1 0 0,-1 0 0,0 1 0,0-1 0,0 0 0,0 0 0,0 0 1,0 0-1,0 0 0,0 0 0,0 0 0,1 0 0,-1-1 0,0 1 0,0 0 0,0 0 0,0-1 0,0 1 0,0-1 0,-8-10-3826</inkml:trace>
</inkml:ink>
</file>

<file path=ppt/ink/ink20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4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1 474 7552,'2'5'9609,"-1"6"-4677,0 61-3068,-3 56-53,-1-41-1181,13 133 1,-9-212-615,1 1 1,0-1-1,0 1 1,0-1-1,6 12 1,-8-19-20,1 1 0,-1-1 0,1 0 1,0 1-1,0-1 0,-1 0 0,1 0 1,0 0-1,0 0 0,0 0 1,0 0-1,1 0 0,-1 0 0,0 0 1,0 0-1,0 0 0,1-1 0,-1 1 1,0-1-1,1 1 0,-1-1 0,1 1 1,-1-1-1,0 0 0,1 0 0,-1 1 1,1-1-1,-1 0 0,1 0 0,-1-1 1,1 1-1,-1 0 0,1 0 1,-1-1-1,0 1 0,1-1 0,-1 1 1,0-1-1,1 0 0,-1 1 0,0-1 1,0 0-1,2-2 0,15-9 7,-2-1-1,0-2 1,0 1-1,24-31 1,51-81 234,-88 122-208,21-26 131,-23 30-151,0-1 0,-1 1 0,1-1 0,0 1 0,-1-1 0,1 1 0,0 0 0,-1-1 0,1 1 0,0 0 0,0-1 0,-1 1 0,1 0 0,0 0 0,0 0-1,-1 0 1,1 0 0,0 0 0,0 0 0,0 0 0,-1 0 0,1 0 0,0 0 0,0 0 0,0 1 0,-1-1 0,1 0 0,0 1 0,0-1 0,-1 0 0,1 1-1,0-1 1,-1 1 0,1-1 0,-1 1 0,1-1 0,0 1 0,-1-1 0,1 1 0,-1 0 0,0-1 0,1 2 0,10 17 146,-9-15-142,0 0 1,0-1-1,0 1 0,0-1 0,1 1 0,0-1 1,-1 0-1,1 1 0,1-2 0,-1 1 1,0 0-1,1-1 0,-1 1 0,1-1 1,4 2-1,17 5 23,-1-1 0,1-1 0,0-1 0,37 3-1,102 0 313,-104-12-125,-1-2 0,0-3 0,70-18 0,-106 20-165,1-1 1,0-2-1,-2 0 0,1-1 0,-1-2 1,0 0-1,-1-1 0,35-29 0,-49 36-40,-1 0-1,0 0 1,0-1-1,0 0 0,-1 0 1,0 0-1,0-1 0,-1 1 1,0-1-1,0 0 1,-1-1-1,0 1 0,0 0 1,2-16-1,-2 4 0,-1 0 0,-1 0 0,-1 0 0,-1 0 0,-4-25 0,-1 17 22,0-1-1,-2 1 0,-1 0 0,-1 1 0,-23-46 0,20 48 4,-1 0-1,-1 1 1,-1 0 0,-1 1-1,-36-37 1,43 50-29,-1 0 0,0 0 1,0 1-1,-1 0 0,0 1 0,-1 0 1,0 1-1,0 1 0,0 0 0,-1 0 0,0 2 1,0-1-1,0 2 0,-1 0 0,1 1 1,-1 0-1,-28 1 0,16 1 20,0 1 0,0 2 0,0 1 0,0 0 0,1 2 0,-31 11 0,36-9-217,2 0 0,-1 1 0,1 0 0,0 2 1,1 0-1,0 1 0,1 1 0,-26 26 0,34-22-884,18-8-1203,27-6-1674,-32-3 3823,35 0-3613</inkml:trace>
</inkml:ink>
</file>

<file path=ppt/ink/ink20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4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9344,'0'-3'4608,"20"6"-3328,-20-3 5887,12 0-6527,2 0 0,11-3 256,-7 3 0,25-4-1280,-10-1 128,14-2 640,-10 3 0,-3 4-1024,-11 0 128,-4 0-1920,-6 0 0,-13 11-767,0-6-1</inkml:trace>
</inkml:ink>
</file>

<file path=ppt/ink/ink20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6:45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10624,'3'7'5248,"31"-4"-5504,-25-3 9855,14 0-9087,-3 0 128,13-7 128,-6-5 0,16 1-1152,-10 2 0,5 2 0,-10-2 0,-10 9-3072,-4 0 0</inkml:trace>
</inkml:ink>
</file>

<file path=ppt/ink/ink20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8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14 5248,'-10'-7'8836,"9"0"-4855,5 7-2612,3 13-366,2 28 93,-1 1 0,-2-1 0,-2 1 0,-1 46 1,-5-17-937,-17 115 1,12-150-161,4-27 0,4-26 0,2-9-10,2 1-1,0-1 0,1 1 1,1 0-1,2 1 1,18-38-1,-20 48 28,1 1 1,0-1-1,2 1 0,-1 0 0,1 1 0,1 1 0,0-1 1,1 1-1,0 1 0,1 1 0,0-1 0,16-7 1,16-11 79,-39 23-310,1 0 1,0 0-1,1 1 1,-1 0-1,1 0 0,0 1 1,0 0-1,0 0 1,0 1-1,0 0 1,13-1-1,-19 3-2603,-2 0-1444,0 3 2014,0 1-975</inkml:trace>
</inkml:ink>
</file>

<file path=ppt/ink/ink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6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270 473 3584,'2'0'113,"0"1"0,-1-1 0,1 0-1,0 1 1,-1-1 0,1 1 0,-1-1 0,1 1 0,-1 0 0,1-1 0,-1 1 0,0 0-1,1 0 1,-1 0 0,0 0 0,0 0 0,2 2 0,21 14 2484,-9-11-2137,-1 2 1,0 0-1,17 14 0,9 4-125,-31-20-201,0-1-1,1 0 1,-1-1-1,1 0 1,0 0-1,0-1 1,0-1 0,0 1-1,1-2 1,-1 1-1,1-2 1,-1 1-1,1-1 1,-1-1-1,1 0 1,-1 0 0,0-1-1,1 0 1,-1-1-1,0 0 1,0-1-1,12-6 1,26-10 297,-26 12-240,-1-1 0,0 0 1,34-23-1,-49 28-165,-1 0 0,1 0 1,-1-1-1,0 0 0,0 0 0,-1-1 1,0 1-1,0-1 0,0 0 1,0 0-1,-1 0 0,0-1 0,-1 1 1,1-1-1,-1 1 0,2-14 1,-2 4-22,-2 1 0,0-1 0,0 0 0,-2 1 0,0-1 0,0 1 1,-2-1-1,0 1 0,-1 0 0,0 1 0,-1-1 0,0 1 0,-2 0 1,0 0-1,0 1 0,-1 0 0,-1 1 0,0 0 0,0 0 1,-1 1-1,-1 0 0,0 1 0,0 1 0,-1 0 0,0 0 0,-1 2 1,0-1-1,-28-9 0,22 11-35,0 1 0,-1 1 0,0 1 0,1 1 0,-1 1 0,0 0 0,0 2 0,0 1 0,0 0 0,0 1 1,1 1-1,0 2 0,-1 0 0,2 0 0,-23 12 0,10-2-33,0 2 0,2 1 0,1 1 0,0 1 0,1 2 0,2 1 0,0 0 0,-25 33 1,46-51 33,1-1 0,0 1 1,0 0-1,0 0 0,0 0 1,1 0-1,0 1 1,1-1-1,-1 1 0,1 0 1,0-1-1,-1 13 1,3-16-39,0 1 0,1 0 0,0 0 0,-1-1 0,1 1 1,0-1-1,1 1 0,-1-1 0,0 1 0,1-1 1,0 0-1,0 0 0,0 0 0,0 0 0,1 0 1,-1 0-1,1 0 0,0-1 0,-1 1 0,1-1 0,0 0 1,0 0-1,1 0 0,-1 0 0,0-1 0,6 3 1,63 21-1470,11-7-128</inkml:trace>
</inkml:ink>
</file>

<file path=ppt/ink/ink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2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81 300 768,'1'-3'228,"-1"0"-1,1 0 1,-1 1 0,1-1-1,0 0 1,0 1 0,0-1-1,0 0 1,0 1 0,1-1-1,-1 1 1,1 0 0,0 0-1,0-1 1,0 1 0,0 0-1,0 0 1,0 1 0,4-4-1,50-26 2426,-53 30-2691,92-32 1288,1-1-504,-87 30-683,-1-1 0,1 0-1,-1 0 1,0-1-1,0 0 1,0-1 0,-1 1-1,9-11 1,-15 16-57,0-1 0,0 1 0,-1 0 0,1 0 0,0 0 0,0-1 0,-1 1-1,1 0 1,0-1 0,-1 1 0,1 0 0,-1-1 0,0 1 0,1-1 0,-1 1 0,0-1 0,0 1 0,0 0 0,0-1 0,0 1 0,0-1 0,-1 1 0,1-1 0,0 1 0,-1-2 0,-1 0 4,1 1 0,-1 0-1,0 0 1,0-1 0,0 1 0,0 0 0,0 0 0,0 1-1,0-1 1,-1 0 0,1 1 0,-5-3 0,-3 0 21,0 0 0,0 0 0,0 1 1,-1 1-1,0-1 0,1 2 1,-14-1-1,9 2 23,1 1 1,-1 1-1,0 0 1,0 1-1,1 0 1,0 2-1,-1-1 1,2 2-1,-1 0 1,0 1-1,-15 10 0,18-10-1,1 0-1,0 0 1,0 1-1,1 0 0,0 1 1,1 0-1,0 1 0,0 0 1,1 0-1,0 0 1,0 1-1,1 0 0,-7 21 1,9-21-18,1 1 1,1-1 0,0 0 0,1 1-1,0-1 1,1 1 0,0-1 0,1 1-1,0 0 1,0-1 0,2 0 0,-1 1-1,1-1 1,1 0 0,0 0 0,1-1-1,0 1 1,0-1 0,10 12 0,-5-8 27,1-1 0,0 0 0,1-1 0,1 0 0,0-1 1,0-1-1,1 0 0,1 0 0,0-2 0,0 0 0,0 0 0,24 7 1,-16-7-80,1-1 1,0-1-1,38 4 1,-52-9-303,1 0-1,0-1 1,0-1 0,0 0 0,-1 0-1,1-1 1,-1 0 0,1-1 0,-1 0-1,19-9 1,8-7-1367</inkml:trace>
</inkml:ink>
</file>

<file path=ppt/ink/ink20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8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10496,'11'-13'5248,"21"1"-6016,-24 5 10751,21 26-9599,-6-6 0,11 26 384,-6-13 128,10 33-1024,-6-11 0,7-5-256,-7-8 0,44-40-2944,-15 5 0</inkml:trace>
</inkml:ink>
</file>

<file path=ppt/ink/ink20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1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0 270 6144,'1'-2'348,"-1"-1"0,1 0 0,0 1 0,0-1 0,0 1 0,0-1 1,0 1-1,0 0 0,1-1 0,-1 1 0,1 0 0,-1 0 0,1 0 0,0 0 0,0 0 1,0 0-1,0 1 0,0-1 0,1 1 0,-1-1 0,0 1 0,1 0 0,-1 0 0,1 0 0,-1 0 1,1 0-1,-1 1 0,1-1 0,0 1 0,-1-1 0,4 1 0,0 0 56,-1 0 0,1 0 0,0 1-1,-1-1 1,1 1 0,-1 0 0,1 1-1,-1 0 1,0-1 0,1 2 0,-1-1-1,0 0 1,0 1 0,0 0 0,4 4-1,-1-2-176,-1-1 0,1 0 0,0 0 0,0-1-1,0 0 1,0 0 0,1-1 0,-1 0 0,1 0 0,-1-1-1,1 0 1,-1-1 0,1 0 0,0 0 0,-1-1 0,13-2-1,2-1-29,-1-1-1,1 0 1,-1-2-1,0-1 0,26-12 1,-39 15-98,0 1 0,0-1 0,0 0 0,-1-1 0,0 0 1,0-1-1,0 1 0,-1-1 0,0-1 0,0 0 0,-1 1 0,0-2 1,-1 1-1,1-1 0,-2 0 0,7-16 0,-10 23-77,-1-1-1,0 1 1,0 0 0,0 0-1,0-1 1,-1 1 0,1 0 0,-1 0-1,1-1 1,-1 1 0,0 0-1,0 0 1,0 0 0,0 0-1,0 0 1,0 0 0,0 0-1,-1 0 1,1 0 0,-1 1-1,1-1 1,-1 1 0,0-1-1,0 1 1,0 0 0,0-1 0,0 1-1,0 0 1,0 0 0,-3-1-1,-7-3 45,0 0 0,-1 0 1,1 1-1,-19-3 0,20 5-30,1 0 0,-1 0 0,0 1 0,0 1 0,-1 0 1,-14 2-1,21-1-21,0 0 1,0 0-1,0 1 1,0 0 0,0 0-1,0 1 1,0-1-1,1 1 1,-1 0-1,1 0 1,-1 1 0,1-1-1,1 1 1,-1 0-1,0 0 1,1 0-1,-4 7 1,-6 13 24,2 1-1,1 0 1,1 1-1,1 0 1,1 1 0,-6 48-1,8-41-29,2 1 0,2 0-1,1-1 1,1 1-1,2-1 1,2 1-1,1-1 1,12 40 0,-13-60-15,0 1 0,1-1 1,1-1-1,0 1 1,1-1-1,0 0 1,1-1-1,1 0 1,12 13-1,-14-18-33,0 0 0,1-1-1,-1 0 1,1-1 0,0 1 0,1-2-1,-1 1 1,1-1 0,0-1-1,0 0 1,0 0 0,1-1 0,-1 0-1,17 0 1,-19-2-431,1 0 0,0-1 1,0 0-1,0 0 0,16-5 0,-17 3-811,1 0-1,-1-1 1,0 1-1,0-2 1,12-8-1,0 0-2687</inkml:trace>
</inkml:ink>
</file>

<file path=ppt/ink/ink20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2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10624,'-11'11'11885,"6"7"-7873,6 20-5528,0-25 2772,11 243-658,-6-160-322,9 289 449,-9-272-688,0-28 158,-9 145 0,2-224-156,0 1-1,0-1 1,0 0 0,-1 0-1,-4 10 1,6-16-34,0 0 0,-1 1 0,1-1 0,0 0 0,0 1 1,0-1-1,0 0 0,0 0 0,-1 1 0,1-1 0,0 0 0,0 1 0,-1-1 0,1 0 1,0 0-1,0 0 0,-1 1 0,1-1 0,0 0 0,-1 0 0,1 0 0,0 0 0,-1 1 1,1-1-1,0 0 0,-1 0 0,1 0 0,0 0 0,-1 0 0,1 0 0,0 0 0,-1 0 1,1 0-1,0 0 0,-1 0 0,1 0 0,0 0 0,-1-1 0,0 1 0,0-2 11,-1 1-1,1-1 0,0 0 0,-1 0 0,1 0 1,0-1-1,0 1 0,0 0 0,1 0 0,-1 0 1,0-4-1,-7-30 16,2 0 0,1 0 0,2-1 1,1 1-1,2-1 0,2 0 0,1 1 0,2-1 0,1 1 1,2 0-1,2 1 0,20-50 0,-20 63-5,2 1 0,0 0 0,2 0-1,27-32 1,-6 14 112,43-38 0,-52 55 20,1 0 0,1 2 0,1 2 0,58-29 0,-66 37-352,1 1-1,1 1 0,0 1 0,0 2 1,0 0-1,1 1 0,39-1 0,-57 5-195,0 0-1,0 0 1,0 1-1,0 0 1,0 0-1,0 1 1,9 3-1,-13-4 97,0 0 0,-1 0 0,1 0-1,0 0 1,-1 0 0,1 0 0,-1 0 0,1 1 0,-1-1-1,0 0 1,1 1 0,-1-1 0,0 1 0,0 0-1,0-1 1,0 1 0,0 0 0,0-1 0,-1 1 0,1 0-1,-1 0 1,1 0 0,-1 0 0,0 0 0,1 3-1,-1 21-3544</inkml:trace>
</inkml:ink>
</file>

<file path=ppt/ink/ink20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3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7296,'0'-1'372,"0"-1"0,0 1 1,0 0-1,0-1 0,0 1 0,0 0 1,0 0-1,1-1 0,-1 1 1,0 0-1,1 0 0,-1-1 0,1 1 1,-1 0-1,1 0 0,0 0 1,-1 0-1,1 0 0,0 0 0,0 0 1,0 0-1,0 0 0,-1 0 1,2 0-1,-1 0 0,0 1 0,0-1 1,0 0-1,0 1 0,2-1 1,-2 1 43,1-1 0,-1 1 0,0 0 0,1 0 0,-1 1 0,0-1 0,1 0 0,-1 0 0,0 1 0,1-1 0,-1 0 0,0 1 0,0 0 0,0-1 0,3 2 0,12 13 714,-5 1-1002,-1 0-1,14 28 0,16 27 1582,14 10-461,115 132 0,-133-173-1546,32 34 305,-20-30-8719,-36-35 4830,-2-5 21</inkml:trace>
</inkml:ink>
</file>

<file path=ppt/ink/ink20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3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10112,'9'-9'4992,"16"2"-5888,-16 7 9343,5 12-8447,-5-5 128,20 0 0,-6 6 128,14-6-384,-9 2 128,15-9-384,-14 0 0,-1 0-1024,-5 0 128,-3-4-1664,-6-1 129</inkml:trace>
</inkml:ink>
</file>

<file path=ppt/ink/ink20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3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10368,'19'-3'5120,"33"3"-5120,-38 0 8959,9 0-8703,-3 0 128,17 3-128,-9 1 128,4-4-1152,-8 0 128,9 0-1408,-10 0 128,1-4-1280,-5 4 1</inkml:trace>
</inkml:ink>
</file>

<file path=ppt/ink/ink20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4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1 413 8320,'6'7'13712,"-2"1"-12833,-2 2-334,-1-1 0,0 1 0,0 0 0,-1 0 0,-2 18 0,0 24-657,11 43 1767,-7-86-1486,0 1 1,1-1-1,0 0 0,0 0 0,1 0 0,0 0 1,0-1-1,10 13 0,-6-11-62,0-1-1,1 0 1,0-1 0,0 0-1,1-1 1,0 0 0,1 0-1,-1-1 1,1 0 0,1-1-1,-1 0 1,1-1 0,-1-1-1,1 1 1,23 2 0,-10-5-6,0-1 0,0-2 1,0 0-1,-1-1 0,1-2 1,-1 0-1,43-17 0,-33 10 0,-1-2 0,0-2-1,-1 0 1,-1-2-1,-1-2 1,31-25-1,-37 25-72,-1-1-1,0-1 1,-2-1-1,-1-1 0,0 0 1,30-54-1,-46 71-27,-1 0 0,0 0 0,0 0 0,-1-1 0,0 1 0,0-1 0,-1 0 0,0 1 0,0-1 0,0 0 0,-1 0 0,-1 0 0,1 1 0,-1-1 0,-1 0 0,1 0 0,-1 1 0,-3-8 0,1 4-1,1 0 0,-2 0-1,1 1 1,-2-1-1,1 1 1,-1 0 0,-1 1-1,0-1 1,0 2-1,-1-1 1,0 1 0,0 0-1,-16-12 1,7 5-1,-3-1 2,0 1 0,-1 1 0,-1 0 0,0 2 0,0 0 0,-1 2 0,-1 0 0,-26-6 0,30 10 0,-1 0 0,-1 1 0,1 1 0,0 2 0,-1 0 0,0 1 0,1 1 0,-1 1 0,-31 5 0,33-3-12,-1 0 0,1 2 0,0 0 1,1 1-1,-1 2 0,1-1 0,1 2 0,-25 15 0,35-20-25,0 1-1,0 1 0,0 0 1,0 0-1,1 0 0,0 1 1,0 0-1,1 0 1,0 1-1,0 0 0,0 0 1,1 0-1,1 0 0,-1 1 1,1 0-1,-2 10 0,3-12-85,1 1 0,0 0 0,0-1 0,1 1 0,0 0 0,1 0 0,0 0 0,0-1-1,0 1 1,1 0 0,0 0 0,1 0 0,0-1 0,0 1 0,1-1 0,-1 1 0,2-1 0,5 11 0,2-2-746,0 0 0,1 0 0,0-1 0,1-1 0,30 25 1,17 14-3122</inkml:trace>
</inkml:ink>
</file>

<file path=ppt/ink/ink20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4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274 1 12416,'4'14'6143,"-4"50"-6015,0-53 9344,-13 33-8832,3-10 128,-19 30-256,6-18 128,-34 22-2176,16-18 128,-16 5-2048,9-16 0</inkml:trace>
</inkml:ink>
</file>

<file path=ppt/ink/ink20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5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0 489 10240,'1'-1'462,"-1"-1"0,0 1 0,1 0 1,-1 0-1,1 0 0,-1 0 0,1 0 0,-1 0 1,1 0-1,0 0 0,-1 0 0,1 0 0,0 1 1,0-1-1,0 0 0,0 0 0,-1 1 0,1-1 1,0 0-1,0 1 0,1-1 0,-1 1 0,0-1 1,0 1-1,1-1 0,39-10 5102,-21 7-5631,0-5 337,0 0 0,-1-1 0,0-2 1,-1 1-1,-1-2 0,25-22 0,-9 8 36,-8 8-121,-2-2 0,0-1 0,-1 0 0,-1-2 0,-1-1-1,-2 0 1,0-1 0,14-29 0,-30 51-164,0 1 1,0-1-1,0 0 0,-1 0 1,1 1-1,-1-1 0,0 0 1,0-1-1,0 1 0,0 0 1,-1 0-1,0 0 0,0 0 1,0 0-1,0-1 0,-1 1 1,-1-8-1,2 12-20,0 0 1,0-1-1,0 1 0,-1 0 1,1-1-1,0 1 0,0 0 0,0-1 1,0 1-1,-1 0 0,1-1 1,0 1-1,0 0 0,0 0 1,-1-1-1,1 1 0,0 0 0,0 0 1,-1 0-1,1-1 0,0 1 1,-1 0-1,1 0 0,0 0 1,-1 0-1,1-1 0,0 1 0,-1 0 1,1 0-1,0 0 0,-1 0 1,1 0-1,0 0 0,-1 0 1,1 0-1,0 0 0,-1 0 1,1 0-1,0 0 0,-1 1 0,1-1 1,-1 0-1,-12 15 39,-5 24-8,13-23-56,1 0 0,1 0 0,0 1 1,2-1-1,-1 1 0,3 20 0,13 103-288,-1-31 151,-12-84 123,8 170-679,-9-161 500,-2 1 1,-2-1-1,-11 54 1,15-86 211,-1 0 1,1-1-1,0 1 1,-1-1-1,1 0 1,0 1-1,-1-1 1,0 1-1,1-1 1,-1 0-1,0 1 1,0-1-1,0 0 1,0 0-1,0 1 1,0-1-1,0 0 1,0 0-1,0 0 1,0 0 0,0-1-1,-1 1 1,1 0-1,0 0 1,-1-1-1,1 1 1,-1-1-1,1 1 1,-1-1-1,1 0 1,-1 1-1,1-1 1,-1 0-1,1 0 1,-1 0-1,1 0 1,-1 0-1,1-1 1,-1 1-1,-1-1 1,-8-3-86,1 0 0,1-1 0,-1 0 0,1 0 0,-11-9 1,-26-13-42,30 22 147,1 0 0,-1 1 0,-31-4 0,47 8 6,0 0-1,0 0 0,0 0 0,0 0 0,1 0 1,-1 1-1,0-1 0,0 0 0,0 0 0,0 0 1,0 0-1,1 1 0,-1-1 0,0 0 0,0 0 0,0 0 1,0 1-1,0-1 0,0 0 0,0 0 0,0 0 1,0 1-1,0-1 0,0 0 0,0 0 0,0 0 1,0 1-1,0-1 0,0 0 0,0 0 0,0 1 0,0-1 1,0 0-1,0 0 0,0 0 0,0 1 0,0-1 1,0 0-1,-1 0 0,1 0 0,0 0 0,0 1 1,0-1-1,0 0 0,0 0 0,-1 0 0,1 0 1,0 0-1,0 1 0,0-1 0,-1 0 0,1 0 0,0 0 1,0 0-1,26 13 584,28-3 132,75 4 0,-60-7-547,-46-5-180,0-1 1,42-3-1,3-11-2729,-58 6-843,-4-2-428</inkml:trace>
</inkml:ink>
</file>

<file path=ppt/ink/ink20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6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1 10112,'-2'0'359,"-1"0"1,1-1 0,0 1-1,0 0 1,0 0 0,-1 1-1,1-1 1,0 0 0,0 1-1,0-1 1,0 1 0,0 0 0,0 0-1,0-1 1,0 1 0,0 1-1,0-1 1,0 0 0,1 0-1,-1 1 1,-3 2 0,1 1 374,1 0 0,-1 0 0,1 0 0,0 1 0,0-1 0,0 1 0,-3 10 0,-10 49 2379,9-12-3478,7-51 237,-11 132 501,8 184 0,22 102 480,-19-416-863,0 269 42,-3-214-857,-2 0 0,-21 96 0,13-112-1560,13-42 2191,0-1-1,0 1 0,-1 0 0,1 0 0,0 0 1,0 0-1,0 0 0,-1-1 0,1 1 0,0 0 1,-1 0-1,1 0 0,-1-1 0,1 1 0,-1 0 1,1-1-1,-1 1 0,1 0 0,-1-1 0,0 1 1,1-1-1,-1 1 0,0-1 0,0 1 0,1-1 1,-1 0-1,0 1 0,0-1 0,0 0 0,0 1 1,-1-1-1,-4-4-3282</inkml:trace>
</inkml:ink>
</file>

<file path=ppt/ink/ink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3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3 243 2816,'-1'-2'187,"1"0"-1,-1 0 1,1 0-1,0 0 1,0-1-1,0 1 1,0 0 0,0 0-1,1 0 1,-1 0-1,1-1 1,-1 1 0,1 0-1,0 0 1,0 0-1,0 0 1,0 0 0,2-2-1,27-45 1738,-20 35-1740,-2 3-69,0 1 0,0 1 0,1 0-1,0 0 1,1 1 0,0 0 0,0 0 0,1 1 0,0 1-1,0 0 1,0 0 0,25-8 0,-18 8 77,1 0 0,0 2 0,0 0 0,0 1 0,0 1 0,1 0 0,31 3 0,-47-1-139,1 0 0,-1 0 0,1 1 0,-1 0 0,0 0 0,1 0 0,-1 0 0,0 1 0,0-1 0,0 1 0,0 0 0,0 0 0,0 1 0,-1-1 0,1 1 0,-1 0 0,0 0 0,0 0 0,0 0 0,0 0 0,0 1 0,0-1 0,-1 1 0,0 0 0,0 0 0,0 0 0,0 0 0,-1 0 0,1 0 0,1 9 0,-3-4 34,1-1 0,-1 1 0,-1 0-1,0 0 1,0 0 0,-1 0-1,0-1 1,0 1 0,-1-1 0,0 1-1,0-1 1,-1 0 0,0 0-1,-8 10 1,-19 22 205,-1-1-1,-53 49 0,-5 5 9,-112 115 489,202-208-789,0 0-1,0 0 1,0 0 0,0 0-1,-1 0 1,1 1 0,0-1-1,0 0 1,0 0 0,0 0 0,0 0-1,-1 1 1,1-1 0,0 0-1,0 0 1,0 0 0,0 0 0,0 1-1,0-1 1,0 0 0,0 0-1,0 0 1,0 1 0,0-1-1,0 0 1,0 0 0,0 1 0,0-1-1,0 0 1,0 0 0,0 0-1,0 1 1,0-1 0,0 0 0,0 0-1,0 0 1,0 1 0,0-1-1,1 0 1,-1 0 0,0 0-1,0 0 1,0 1 0,1-1 0,13 6-7,29 0 5,-28-4 3,226 19 119,-143-16-219,-91-4 59,14 0-167,0 0 0,24-2 1,-39 0-104,-1 1 1,0-1-1,0 0 1,1-1 0,-1 1-1,0-1 1,0 0-1,-1 0 1,1-1 0,0 0-1,-1 1 1,1-1-1,6-6 1,0-4-1632</inkml:trace>
</inkml:ink>
</file>

<file path=ppt/ink/ink20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6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0 166 7680,'5'-8'766,"0"0"1,0 0 0,0 0-1,1 1 1,0 0 0,0 0-1,1 1 1,0-1 0,0 2-1,1-1 1,-1 1-1,1 0 1,15-7 0,5-5 1705,-11 10-2054,-1 0-1,1 2 1,0 0 0,0 1 0,0 0 0,0 2 0,1 0 0,28 0 0,-6 0-595,9-4 596,0 3-1,1 3 1,73 7 0,-111-6-320,1 1 0,-1 1-1,0-1 1,0 2-1,-1 0 1,1 0 0,-1 1-1,0 1 1,0 0-1,0 0 1,-1 1 0,0 0-1,0 1 1,-1 0-1,0 1 1,-1 0 0,0 0-1,0 1 1,10 16-1,-11-12-52,-1 1 0,0-1 0,-1 1-1,0 0 1,-2 0 0,0 1 0,0-1-1,-2 0 1,1 1 0,-2 0 0,0-1 0,-5 29-1,4-37-9,0 1 0,-1-1-1,0 0 1,0 0-1,-1 0 1,1 0 0,-2 0-1,1-1 1,-1 1 0,0-1-1,0 0 1,0 0 0,-1 0-1,0-1 1,0 0-1,-1 0 1,1 0 0,-1 0-1,0-1 1,-1 0 0,1-1-1,-1 1 1,1-1 0,-1 0-1,0-1 1,0 1 0,0-1-1,-1-1 1,-12 2-1,-2-2-93,1-1-1,0-1 1,-1-1-1,1-1 1,0 0-1,1-2 1,-1-1-1,1 0 1,-21-10-1,25 9-484,1 0 0,0-1 1,1-1-1,0 0 0,0-1 0,1-1 0,-17-17 1,28 26 320,1 2 75,0 0 1,1-1 0,-1 1 0,0-1-1,0 1 1,1-1 0,-1 0 0,0 1 0,1-1-1,-1 0 1,1 1 0,-1-1 0,1 0 0,-1 0-1,1 0 1,0 1 0,-1-1 0,1 0 0,0 0-1,-1 0 1,1 0 0,0 0 0,0 0-1,0 0 1,0 1 0,0-1 0,0 0 0,0 0-1,0 0 1,0 0 0,1 0 0,-1 0 0,0 0-1,1 1 1,-1-1 0,1-1 0,5-2-3459</inkml:trace>
</inkml:ink>
</file>

<file path=ppt/ink/ink20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7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1 384 7680,'0'2'387,"1"0"1,0 0 0,0 0-1,0 0 1,0 0 0,0 0 0,0 0-1,0-1 1,0 1 0,1-1-1,-1 1 1,1-1 0,-1 1-1,1-1 1,0 0 0,-1 1-1,1-1 1,0 0 0,0 0-1,0-1 1,0 1 0,0 0-1,0-1 1,0 1 0,0-1-1,0 1 1,0-1 0,0 0 0,4 0-1,1 1-10,0 0 1,0-1-1,0 0 0,0 0 0,0-1 0,1 0 0,-1 0 1,0-1-1,10-3 0,-1-2-195,1-1 1,-1-1-1,-1-1 0,0 0 0,0-1 1,-1 0-1,0-1 0,20-24 0,-28 29-76,0-1 0,0-1-1,0 1 1,-1-1-1,0 0 1,-1 0 0,0 0-1,-1-1 1,0 0-1,0 1 1,-1-1 0,0 0-1,-1 0 1,0 0-1,0 0 1,-1-1 0,-2-13-1,1 19-87,0-1 1,0 1-1,0 0 0,-1 0 0,0 0 0,0 0 0,0 0 0,0 0 1,-1 1-1,0-1 0,0 1 0,0 0 0,-1 0 0,1 0 1,-1 0-1,0 0 0,0 1 0,0-1 0,-1 1 0,1 1 1,-1-1-1,-7-3 0,3 3 4,-1 0 0,1 0 0,-1 1 0,0 0 1,1 1-1,-1 0 0,0 0 0,0 1 0,0 1 0,-19 2 1,23-2-10,1 1 1,0-1 0,0 1-1,0 0 1,0 0 0,0 0-1,0 1 1,0 0 0,1 0-1,-1 0 1,1 0 0,0 1-1,0-1 1,0 1 0,-4 5-1,3-1 6,0-1-1,1 1 0,-1 0 0,1 1 1,1-1-1,0 0 0,0 1 0,-3 16 1,4-12-12,0 0 1,1 0 0,0 1-1,1-1 1,1 0 0,0 0-1,0 0 1,2 0 0,-1 0-1,2 0 1,0-1 0,0 1-1,9 16 1,-5-17 7,1 0 1,0 0-1,0-1 1,2-1-1,-1 1 0,1-2 1,0 1-1,1-2 0,0 1 1,1-2-1,-1 1 0,1-2 1,1 0-1,-1 0 0,1-2 1,0 1-1,0-2 0,1 0 1,-1 0-1,1-2 0,-1 1 1,1-2-1,17-1 0,-12 0 18,0-1-1,-1 0 0,1-2 1,-1 0-1,1-1 0,-1-1 1,-1-1-1,1 0 0,-1-1 0,0-2 1,-1 1-1,0-2 0,-1 0 1,0-2-1,-1 1 0,22-24 0,-28 26-6,-1 0 0,0 0 0,-1-1 0,0 0 0,0-1-1,-2 0 1,1 0 0,-1 0 0,-1 0 0,0-1 0,-1 0-1,0 1 1,-1-1 0,0 0 0,-1-1 0,-1 1-1,0 0 1,-3-19 0,3 31-3,0 1 0,0-1 1,1 1-1,-1-1 0,0 1 0,0-1 0,0 1 0,1-1 1,-1 1-1,0-1 0,1 1 0,-1-1 0,0 1 0,1 0 1,-1-1-1,1 1 0,-1-1 0,1 1 0,-1 0 0,0 0 1,1-1-1,-1 1 0,1 0 0,0 0 0,-1 0 0,1-1 1,-1 1-1,1 0 0,-1 0 0,1 0 0,-1 0 0,1 0 1,-1 0-1,1 0 0,-1 0 0,1 0 0,0 0 0,-1 1 0,1-1 1,-1 0-1,1 0 0,-1 0 0,1 1 0,45 9 231,-11-1-34,8-6-133,-1-1-1,1-2 1,-1-2-1,70-12 1,-27 3-93,49-2 283,-145 14-236,0 0 0,1 0 0,-1 1 0,1 0 0,0 1 0,-1 0 0,1 1 0,0 0 0,1 1-1,-1 0 1,1 0 0,0 1 0,0 0 0,1 0 0,0 1 0,0 1 0,0-1 0,1 1 0,0 0 0,1 1-1,-8 12 1,7-10-21,1 1 0,0-1 0,0 2 0,1-1 0,1 1 0,0-1 0,1 1 0,0 0 0,1 1 0,1-1 0,0 0-1,0 0 1,2 1 0,-1-1 0,2 0 0,0 1 0,4 13 0,-4-18-102,1 0 0,1-1 0,0 1-1,0-1 1,0 0 0,1 0 0,1 0 0,-1-1-1,1 0 1,0 0 0,1 0 0,-1-1 0,1 0 0,1 0-1,-1-1 1,1 0 0,0 0 0,0-1 0,1 0 0,-1 0-1,1-1 1,0 0 0,0 0 0,0-1 0,0-1 0,18 2-1,41-10-3436,-4-6-471</inkml:trace>
</inkml:ink>
</file>

<file path=ppt/ink/ink20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8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504 57 2816,'0'0'207,"0"-1"1,0 0-1,1 0 0,-1 0 0,0 0 1,-1 0-1,1 0 0,0 0 1,0 0-1,0 1 0,0-1 1,-1 0-1,1 0 0,0 0 0,-1 0 1,1 1-1,-1-1 0,1 0 1,-1 0-1,1 1 0,-1-1 1,0 0-1,1 1 0,-1-1 0,0 0 1,1 1-1,-1-1 0,0 1 1,0 0-1,1-1 0,-1 1 0,0-1 1,0 1-1,-1 0 0,-43-14 5457,13 5-4226,24 7-1013,1 0 1,-1 0 0,0 1-1,0 0 1,0 0-1,-1 0 1,1 1 0,0 1-1,0-1 1,0 2-1,0-1 1,0 1 0,0 0-1,1 0 1,-1 1-1,-7 4 1,12-6-387,-12 4 244,1 1-1,-1 1 1,1 0-1,1 1 0,0 1 1,0 0-1,0 1 1,1 0-1,1 1 1,0 0-1,-18 23 1,17-16-64,0 1 0,1 1 0,0-1 0,2 2-1,1-1 1,0 1 0,-7 34 0,13-50-208,1 1 0,0-1-1,0 1 1,0 0 0,0-1-1,1 1 1,0-1 0,1 1-1,-1 0 1,1-1 0,0 1-1,0-1 1,1 1 0,-1-1-1,1 1 1,0-1 0,1 0-1,0 0 1,-1 0 0,1-1-1,1 1 1,-1-1 0,1 1-1,0-1 1,0 0 0,0 0-1,0-1 1,1 1 0,8 4-1,3 0-300,0 0 0,0-2-1,0 0 1,1-1-1,0 0 1,0-2-1,0 0 1,1-1-1,-1 0 1,0-2-1,1 0 1,21-3 0,-2-2-1588,0-1 1,63-21 0,-26 6-1857</inkml:trace>
</inkml:ink>
</file>

<file path=ppt/ink/ink20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8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10624,'-3'6'4899,"8"5"-3876,1 0 1612,-2-1 2674,11 82-3133,42 228-683,16 45 0,-50-265-951,-7-36-128,-2 0 0,-3 1 0,3 74 0,-18-109-373,4-30-40,0 1 0,-1-1 0,1 0 0,0 0 0,0 1 0,0-1 1,0 0-1,0 0 0,-1 0 0,1 0 0,0 1 0,0-1 0,0 0 0,-1 0 0,1 0 0,0 0 0,0 0 0,-1 1 0,1-1 0,0 0 1,0 0-1,-1 0 0,1 0 0,0 0 0,0 0 0,-1 0 0,1 0 0,0 0 0,0 0 0,-1 0 0,1 0 0,0 0 0,0 0 0,-1 0 1,1 0-1,0 0 0,0 0 0,0-1 0,-1 1 0,1 0 0,0 0 0,0 0 0,-1 0 0,1 0 0,0-1 0,-2-1 4,0-1-1,0 1 1,0-1-1,1 0 1,-1 1-1,1-1 1,0 0-1,0 0 1,0 0-1,0 0 1,0 0 0,0-4-1,-1-29-4,4-15 0</inkml:trace>
</inkml:ink>
</file>

<file path=ppt/ink/ink20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8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0 16384,'0'0'8191,"-28"64"-8191,23-53 8192,-4 14-8320,0-2 128,-2-12-256,8-3 0,3-4-384,0 3 0,3-30-1920,3 7 0,2-18-1536,3 6 128</inkml:trace>
</inkml:ink>
</file>

<file path=ppt/ink/ink20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29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1 222 12160,'44'20'10740,"-6"6"-5744,-32-21-4898,0 0 0,1 0 1,-1-1-1,1 1 0,0-1 1,0-1-1,0 0 0,1 0 1,-1 0-1,1-1 0,-1 0 1,1 0-1,0-1 0,0 0 0,0-1 1,9 1-1,-2-3 98,0-1 0,-1 0 1,1-1-1,-1-1 0,0 0 0,0-1 0,0 0 0,22-15 0,-29 17-157,0-1-1,-1 1 0,1-2 0,-1 1 1,0-1-1,-1 0 0,1 0 0,-1 0 0,0-1 1,-1 0-1,0 0 0,0 0 0,0 0 1,-1-1-1,0 0 0,0 1 0,2-13 0,-5 16-35,0 1 0,1-1 0,-1 0 1,-1 1-1,1-1 0,0 0 0,-1 1 0,0-1 0,0 1 0,0-1 0,0 1 0,0 0 0,-1-1 0,0 1 0,1 0 0,-1 0 0,-3-3 0,1 1 6,-1 0-1,0 1 1,0-1 0,0 1 0,-1 0-1,1 0 1,-1 1 0,-11-5 0,4 2 3,-1 1 1,0 1 0,-1 0-1,1 1 1,-1 0 0,0 1-1,-24 1 1,33 1-14,0 0-1,0 1 1,0 0-1,0 1 1,0-1-1,0 1 1,0 0-1,1 1 1,-1-1-1,1 1 1,-1 0-1,1 1 1,0-1-1,0 1 1,0 0-1,1 0 1,-1 0-1,1 1 1,0 0-1,1 0 1,-1 0-1,1 0 1,0 0-1,-3 8 1,1-3-5,1 0 1,1 0 0,0 1-1,1-1 1,0 1 0,0-1-1,1 1 1,1 0 0,-1 0-1,2-1 1,0 1 0,3 19-1,-3-29 2,46 172 27,-41-157-138,1 0-1,0 0 0,0-1 0,2 0 0,0-1 0,0 0 0,2 0 0,12 13 0,-20-24-44,1-1-1,-1 1 1,1-1-1,-1 0 0,1 0 1,-1 0-1,1 0 1,0-1-1,0 0 1,0 0-1,0 0 0,0 0 1,0 0-1,0-1 1,0 0-1,0 0 1,1 0-1,-1 0 0,0-1 1,0 1-1,0-1 1,0 0-1,5-2 1,9-1-744,56-7-3064</inkml:trace>
</inkml:ink>
</file>

<file path=ppt/ink/ink20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0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1 276 5376,'8'-1'8059,"8"-8"-4583,2 0-1572,-10 7-1580,-1-1 0,0 1-1,0-1 1,0-1-1,0 1 1,-1-1-1,1 0 1,-1-1-1,0 1 1,0-1-1,6-8 1,-1 1 312,0 0-1,-1-1 1,0-1 0,8-16 0,-14 25-533,1-1 0,-1 1 0,1 0 1,0 1-1,0-1 0,0 1 1,1 0-1,0 0 0,0 1 0,0-1 1,9-3-1,74-25 428,14 2 493,-64 26-949,47 2-1,-83 2-73,-1 0-1,0 0 1,0 1-1,-1-1 1,1 1-1,0-1 1,0 1-1,0-1 1,0 1-1,0 0 1,0 0-1,-1 0 1,1 0-1,0 0 1,-1 0-1,1 1 1,-1-1-1,1 1 1,-1-1-1,0 1 1,1-1-1,-1 1 1,0 0-1,0-1 1,1 3-1,2 6 14,-1-1-1,0 1 0,0-1 1,1 13-1,7 21 14,-9-36-35,1 1 0,-1 0 0,0 0 0,-1-1 0,0 1 0,0 0 0,0 0 0,-1 0 0,-1 0 0,1 0 0,-1 0 0,0 0 0,-1 0 0,0 0 0,-4 10 0,3-8 13,1 0 0,0 0-1,0 1 1,1 10 0,-7 37-29,2-43 19,0 0 0,0 0 0,-2-1 0,1 0-1,-12 15 1,12-20-79,0 0-1,1 1 1,1 0-1,-1 0 1,2 0-1,-1 1 1,1 0-1,1 0 0,0 0 1,1 0-1,-3 23 1,5-33-897,0-1-470,0 0-1578,0 0-342,0 0-63,0 0-22</inkml:trace>
</inkml:ink>
</file>

<file path=ppt/ink/ink20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0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17 111 7296,'16'-58'4851,"-4"34"3801,-12 22-6006,-25 44 3540,20-25-6127,1 1-1,0-1 1,1 0 0,1 1-1,1 0 1,0-1 0,3 21-1,-2-32 61,1 1-1,0-1 0,1 1 0,-1-1 0,1 0 0,0 0 0,1 1 0,0-1 1,0-1-1,0 1 0,0 0 0,1-1 0,0 0 0,0 1 0,1-2 1,-1 1-1,8 5 0,-5-5-79,1 0 1,0 0-1,1-1 0,-1 0 1,1-1-1,0 0 1,-1 0-1,1-1 1,1 0-1,15 1 0,-11-2-29,0 0-1,0-2 0,-1 0 1,1 0-1,0-1 0,0-1 1,-1 0-1,1-1 0,-1-1 1,23-10-1,-9 4-5,23-9-356,62-35 0,-91 43 21,-1-1 1,-1 0-1,0-2 0,-1-1 1,19-21-1,-21 19-810,-2-2 0,13-21 0,-25 39 1002,43-68-3851</inkml:trace>
</inkml:ink>
</file>

<file path=ppt/ink/ink20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1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12 8192,'-4'-7'578,"2"2"6035,2 10 466,0 8-5670,-8 63 1045,13 165-2134,2-99 667,3 136-33,-37 245-2511,27-491-1039,1-25 684,2-15-1282,-2-7-389</inkml:trace>
</inkml:ink>
</file>

<file path=ppt/ink/ink20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2.0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10 249 7808,'-1'-1'175,"0"-1"1,0 1-1,0-1 1,0 1-1,0-1 1,1 0-1,-1 1 1,0-1-1,1 0 0,0 0 1,-1 1-1,1-1 1,0 0-1,0 0 1,0-2-1,14-13 1879,9-8 2834,-19 21-4570,-1-1 0,0 1-1,1 0 1,0 0 0,0 0 0,0 0 0,1 0 0,-1 1 0,1 0 0,0 0-1,6-3 1,64-19 760,-21 9-1128,-36 10 251,213-67 3460,-216 70-3457,0 0 1,0 2 0,1-1 0,-1 2-1,0 0 1,1 1 0,-1 0 0,0 1 0,1 1-1,-1 1 1,-1 0 0,1 0 0,25 13 0,-30-12-143,-1 1 1,0-1-1,0 2 1,-1-1-1,1 1 1,-1 1 0,-1-1-1,1 1 1,-1 1-1,-1-1 1,0 1 0,0 0-1,0 1 1,-1-1-1,-1 1 1,0 0-1,0 0 1,-1 1 0,0-1-1,1 12 1,-1 2-13,-2 1-1,-1 0 1,0-1 0,-2 1 0,-6 28-1,7-49-42,0 1-1,0 0 0,-1-1 0,1 1 0,-1-1 0,0 1 0,0-1 1,-1 0-1,1 0 0,-1 0 0,0 0 0,0-1 0,-1 1 0,1-1 1,-1 0-1,-7 6 0,5-6-6,0 1 1,-1-1-1,0 0 1,0-1-1,0 0 1,0 0-1,0 0 1,0-1-1,-1 0 1,-8 0-1,-5-2-31,-1 0 0,0-2 0,1 0 0,-1-1 1,1-1-1,-35-14 0,-104-47-2060,144 56 1777,15 10 147,1-1 0,-1 1 0,1 0 0,-1 0 0,1-1 0,0 1 0,-1-1 0,1 1 0,0 0 0,-1-1 0,1 1 0,0-1 0,0 1 0,-1-1 0,1 1 0,0-1 0,0 1 0,0-1 0,-1 1 0,1-1 0,0 1 0,0-1 0,0 1 0,0-1 0,0 1 0,0-1 0,0 0 0,2 0-265,-1-1 0,0 1 0,1-1 0,-1 1-1,1 0 1,-1 0 0,1 0 0,0-1 0,0 2 0,-1-1 0,1 0 0,0 0 0,0 0 0,0 1 0,3-1 0,24-7-3280</inkml:trace>
</inkml:ink>
</file>

<file path=ppt/ink/ink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4.0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3712,'-6'3'1792,"26"3"-1536,-20-6 2048,0 0-1920,9 0 128,5 3 128,6 1 0,6-4-896,13 0 0,2 0 640,2 0 0,5 0-768,-6-4 128,-4 1-1024,-1 3 0</inkml:trace>
</inkml:ink>
</file>

<file path=ppt/ink/ink20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2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18 337 8832,'5'-2'937,"-1"1"1,1-1 0,-1 1-1,1 1 1,0-1 0,-1 0-1,1 1 1,5 0 0,22-3 3422,-17-1-3894,0-2 0,0 0 0,0 0 0,-1-1 0,0-1 0,0-1 0,15-12 0,7-10-34,34-35-1,-58 54 98,-8 8-473,-1-1 0,1 1 0,-1-1 0,0 1 0,0-1 0,0 0 0,-1 0 0,0 0 0,0 0 0,0-1 0,0 1 0,0-7 0,-1 9-37,-1 1 0,0-1 0,0 1 0,0-1 0,0 0 0,0 1 0,0-1 0,-1 1 0,1-1 1,-1 1-1,0-1 0,0 1 0,0-1 0,0 1 0,0 0 0,0-1 0,-1 1 0,1 0 0,-1 0 0,0 0 0,1 0 0,-1 0 0,0 1 0,0-1 0,0 0 0,0 1 0,0-1 0,-5-1 0,0 0 21,0 1-1,0 0 1,0 0 0,0 0-1,-1 1 1,1 0-1,0 1 1,-1 0 0,1 0-1,0 0 1,-1 1-1,1 0 1,0 0-1,-1 1 1,-7 3 0,-10 4 132,0 1 1,-44 24 0,61-29-138,1 0-1,-1 0 0,1 1 1,-1-1-1,2 2 1,-1-1-1,1 1 0,0 0 1,0 0-1,1 1 1,-9 15-1,11-17-22,1 0 0,0 0 0,0 0 0,0 0 0,0 0 0,1 1 0,1-1 0,-1 1 0,1-1 0,0 1 0,0-1-1,1 1 1,-1-1 0,1 0 0,1 1 0,0-1 0,0 0 0,5 12 0,0-4 4,1 0 0,0-1 0,1 1 0,1-2 0,0 1 0,1-1 0,0-1 0,0 0 0,1-1 0,1 0 0,0-1 0,0 0 0,1-1 0,0 0 0,20 7 0,-11-7 14,-1-1 1,2 0-1,-1-2 0,1 0 0,-1-2 0,1-1 1,0-1-1,0 0 0,0-2 0,0-1 1,26-6-1,-26 2-16,0-2 0,0-1 1,-1-1-1,0-1 0,0-1 1,-2-1-1,37-27 0,-47 31-21,-1 0 0,0 0 0,0-1 0,-1-1 0,0 0-1,0 0 1,-2 0 0,1-1 0,-1 0 0,-1-1 0,0 0-1,-1 1 1,0-2 0,-1 1 0,4-25 0,-8 33 14,1 0 1,-1 0-1,0 0 1,0-1-1,-1 1 1,1 0-1,-1 0 1,0 0-1,-1 0 1,1 0 0,-1 0-1,0 0 1,0 1-1,-1-1 1,1 1-1,-7-9 1,5 11 206,20 9 84,2-4-211,1-1 0,-1-1 0,1-1 1,0-1-1,36-5 0,-12 1-56,-13 1-34,0-1 0,-1-1 0,0-2 0,0-1 0,-1-1 0,36-18 0,-66 29 105,-17 6 6,0 2-1,1 0 1,0 1-1,-28 21 1,35-20-76,1 1 0,1 0 0,0 0 0,1 1 0,0 0 0,1 0 0,0 1 0,1 0 0,1 0 0,0 1 0,1 0 0,0-1 0,2 1 0,-1 1 0,1 28 0,2-38-38,0 0 1,1 0-1,0 0 1,0 0-1,0-1 0,1 1 1,0 0-1,0-1 1,0 1-1,0-1 0,1 1 1,0-1-1,1 0 1,6 9-1,-3-8-22,0 1 0,0-1 0,1 0 0,0 0 0,0-1 0,0 0 0,1 0 0,15 5 0,-3-3-98,0 0 0,0-2 0,1-1 0,0 0 0,0-2 0,0 0 0,41-3 0,-45-1-791,0 0-1,0-2 1,0 0 0,0 0 0,-1-2-1,0 0 1,0-1 0,20-12-1,2-2-3178</inkml:trace>
</inkml:ink>
</file>

<file path=ppt/ink/ink20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3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76 246 8576,'-3'0'452,"0"0"-1,0 1 1,0-1 0,0 1 0,0 0 0,0-1 0,0 1-1,0 0 1,0 1 0,1-1 0,-1 0 0,1 1 0,-1 0-1,1-1 1,-1 1 0,1 0 0,0 0 0,0 1 0,0-1-1,0 0 1,0 1 0,1-1 0,-1 1 0,1-1 0,-1 1-1,1 0 1,0 0 0,0-1 0,0 1 0,-1 6 0,1-4-257,-1 0 1,1 0-1,0 0 1,0 0 0,1 0-1,-1 0 1,1 0 0,0 1-1,1-1 1,-1 0 0,1 0-1,0 0 1,0 0-1,1 0 1,0 0 0,-1 0-1,2-1 1,-1 1 0,4 5-1,4 0 35,1 0 0,1-1 0,-1 0 0,1-1 0,1-1 0,0 0 0,0 0 0,25 7-1,-26-9-151,2-2 0,-1 1 0,0-2 0,1 0 0,-1-1 0,1 0-1,-1-1 1,1 0 0,-1-1 0,1-1 0,24-5 0,-7 1 97,-7 2-97,-1-2 0,0-1 0,-1-1 1,0 0-1,0-2 0,0 0 0,-2-2 1,1 0-1,-1-2 0,-1 0 0,-1-1 0,0 0 1,-1-2-1,22-26 0,-35 38-55,1 0-1,-1-1 1,-1 0-1,1 1 1,-1-1 0,0 0-1,0 0 1,-1-1-1,0 1 1,0-1 0,-1 1-1,1-1 1,-1 0-1,-1 1 1,1-1-1,-1-8 1,0 9-16,-1 0-1,1 0 1,-1 1 0,0-1 0,-1 0-1,1 1 1,-1-1 0,0 1-1,0 0 1,-1 0 0,1-1-1,-1 1 1,-1 1 0,1-1 0,-1 0-1,1 1 1,-1 0 0,-6-5-1,5 3-5,-2 0-7,1 0 1,-1 0-1,0 1 0,0-1 0,-1 2 1,0-1-1,0 1 0,0 0 0,0 1 1,0 0-1,-1 0 0,1 1 0,-1 0 1,-17-2-1,2 0-15,-2 0-36,0 1-1,0 1 1,0 1-1,0 2 0,-1 0 1,1 2-1,1 1 1,-1 1-1,-45 15 0,51-14-85,0 0 0,0 2 0,-20 10 0,32-14 25,0 1 1,1 0-1,-1 0 0,1 1 1,1 0-1,-1 0 0,1 0 1,0 1-1,-9 12 0,14-17 45,-1 0 0,1 0 0,0 0 0,0 1 0,0-1 0,0 0 0,1 0 0,-1 1 0,1-1 0,-1 0 0,1 1 0,0-1 0,0 0 0,0 1 0,0-1 0,0 1 0,0-1 0,1 0 0,-1 1 0,1-1 0,0 0 0,-1 0 0,1 1 0,0-1 0,0 0 0,1 0 0,-1 0 0,0 0 0,1 0 0,-1 0 0,1-1 0,0 1 0,-1 0 0,1-1 0,0 1 0,0-1 0,2 1 0,7 5-442,-1-1-1,1 0 1,0-1-1,1 0 1,18 5 0,-4-3-740,0-1 1,0-2 0,31 2 0,-37-4 511,58 5-2606</inkml:trace>
</inkml:ink>
</file>

<file path=ppt/ink/ink20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4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841 8 9472,'-4'-2'1876,"-3"-2"-496,13 2 6137,-5 38-4701,1-10-2264,2 0 1,0 0 0,2 0 0,0-1 0,2 0-1,1 0 1,15 29 0,-11-21-304,39 89 331,-12-33 52,-5 2-1,33 133 1,-64-210-563,-1 0 1,-1 0-1,0 0 0,-1 0 1,-1 1-1,0-1 0,-1 0 1,-1 1-1,0-1 0,-1 0 1,0 0-1,-1 0 0,0-1 1,-2 0-1,1 1 0,-2-2 1,1 1-1,-2-1 0,0 0 1,0 0-1,-1-1 0,0 0 1,-22 18-1,12-14 2,-1-2 0,-1 0 0,0-1 0,-1-2 1,0 0-1,0-1 0,-1-1 0,-32 7 0,34-12-55,1 0 0,-1-1 0,0-1 0,1-1 0,-1-1 0,0-1 0,-33-7 0,42 7-16,-25-5 0,-1-2 0,1-1 0,1-2 0,-41-20 0,53 21 0,-1-1 0,2-1 0,0-1 0,0-1 0,2-1 0,-1-1 0,2-1 0,1-1 0,0-1 0,-25-34 0,34 39-1,0 1 0,1-2 0,1 1 0,0-1 0,2 0 0,-1-1 0,2 0 1,0 0-1,-4-33 0,8 42 5,0 0 1,0-1 0,1 1-1,1 0 1,-1 0 0,1 0-1,1 0 1,-1 0-1,2 0 1,-1 0 0,1 0-1,0 1 1,0-1 0,1 1-1,0 0 1,0 0 0,1 0-1,0 0 1,0 1-1,1 0 1,-1 0 0,1 1-1,1-1 1,7-4 0,13-4-36,1 2 1,0 1-1,1 1 1,0 1-1,1 2 1,44-5-1,-16 5-354,0 3-1,1 2 1,66 8-1,71 19-8311,-161-21 4835</inkml:trace>
</inkml:ink>
</file>

<file path=ppt/ink/ink20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4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0 10368,'-20'5'3762,"20"-5"-3689,0 0-1,-1 0 0,1 1 1,0-1-1,0 0 0,-1 0 1,1 0-1,0 1 1,0-1-1,0 0 0,-1 0 1,1 0-1,0 1 0,0-1 1,0 0-1,0 1 1,-1-1-1,1 0 0,0 0 1,0 1-1,0-1 0,0 0 1,0 1-1,0-1 1,0 0-1,0 0 0,0 1 1,0-1-1,0 0 0,0 1 1,0-1-1,0 0 0,0 0 1,1 1-1,-1-1 1,0 0-1,0 1 0,0-1 1,0 0-1,0 0 0,1 1 1,-1-1-1,0 0 1,0 0-1,0 0 0,1 1 1,-1-1-1,0 0 0,1 0 1,3 15 6531,-5 8-4246,-8 23-2444,7-36 1108,-3 38-534,3 0 0,6 89 0,-2-89 96,17 474 1997,-15-475-2501,12 51 0,-8-57-133,-8-39 20,0-1 0,0 0 1,0 0-1,0 0 0,0 0 0,1 1 1,-1-1-1,0 0 0,1 0 0,-1 0 1,1 0-1,-1 0 0,1 0 0,-1 0 1,1 0-1,0 0 0,0 0 0,-1 0 1,1 0-1,0-1 0,0 1 0,0 0 1,0-1-1,0 1 0,0 0 0,0-1 0,0 1 1,0-1-1,0 1 0,0-1 0,0 0 1,1 0-1,-1 1 0,0-1 0,0 0 1,0 0-1,0 0 0,0 0 0,1 0 1,-1 0-1,0-1 0,0 1 0,0 0 1,0 0-1,0-1 0,1 1 0,-1-1 1,0 1-1,1-2 0,8-3-345,1-2 0,-1 1 1,-1-1-1,11-10 0,-14 13 236,148-144-5530,-117 111 4411,-34 33 1261,-22 35 1813,18-28-1698,0 0 0,1 1 1,-1-1-1,1 1 0,0-1 0,0 1 1,0 0-1,0-1 0,1 1 0,-1-1 1,1 0-1,0 1 0,0-1 0,0 0 1,1 1-1,-1-1 0,1 0 0,0 0 1,0 0-1,0 0 0,0 0 0,0-1 1,0 1-1,1 0 0,-1-1 0,1 0 0,0 0 1,6 4-1,-2-1-301,0 0 0,0-1 0,1 0 0,0 0 0,0-1 0,0 1 0,0-2-1,0 1 1,1-1 0,-1-1 0,15 2 0,29-12-2864,-4 0-300</inkml:trace>
</inkml:ink>
</file>

<file path=ppt/ink/ink20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5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29 15488,'-61'-20'7679,"75"20"-10495,-14 0 13824,29-5-13184,-6 1 128,14 4-5760,-8 0 129</inkml:trace>
</inkml:ink>
</file>

<file path=ppt/ink/ink20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5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138 248 9344,'0'-1'328,"0"1"0,0-1 0,0 0 0,0 1 0,0-1 0,0 0 0,0 0 0,0 1 0,-1-1 0,1 0 0,0 1 0,-1-1 0,1 0 0,0 1 0,-1-1 0,1 1 0,-1-1 0,1 1 0,-1-1 0,1 1 0,-1-1 0,1 1 0,-1-1 0,0 1 0,1-1 0,-2 0 0,-12 14 8067,5-1-9135,5-9 836,1 0 0,0 1 1,0 0-1,0-1 0,1 1 0,0 0 0,-1 1 0,1-1 0,1 0 0,-1 0 0,1 1 0,-1-1 1,1 1-1,0 0 0,1-1 0,-1 1 0,1 0 0,0-1 0,0 1 0,1 0 0,-1-1 0,1 1 1,0-1-1,0 1 0,1-1 0,-1 1 0,1-1 0,0 0 0,0 0 0,0 1 0,1-1 0,0-1 1,4 6-1,1 1 22,0-1-1,1 0 1,0-1 0,1 0 0,0-1 0,0 0 0,1 0 0,-1-1 0,1-1-1,1 1 1,-1-2 0,17 5 0,-8-5-95,0-1 0,0 0-1,0-2 1,0 0 0,1-1 0,-1-2 0,33-5 0,-17 0-21,-1-2 0,0-2 1,47-20-1,-67 25-2,0-2 0,-1 0 0,0 0 0,13-11 0,-21 14 0,0 0 0,-1 0 0,0 0 0,0-1 0,0 0 0,-1 0 0,1 0 0,-2 0 0,1-1 0,-1 1 0,3-8 0,-4 7-1,0 1-1,0 0 1,-1-1 0,0 1-1,0-1 1,-1 1 0,0-1-1,0 1 1,0-1 0,-1 0-1,0 1 1,0-1 0,-1 1-1,0 0 1,-4-11 0,-2 4-12,-1 0 0,0 1 0,-1 0 1,0 1-1,-1 0 0,0 1 0,0 0 0,-1 0 1,-14-8-1,-5 4-33,-1 0 1,0 2 0,-1 1-1,0 2 1,-1 1 0,0 2-1,-58-3 1,60 7-75,1 2 0,-1 2 0,-39 6 0,59-5 26,0-1 0,-1 2 0,1 0 0,0 0 0,1 1 0,-1 0 0,1 1 0,0 1 0,1-1 0,-15 13-1,23-18 66,1 1-1,-1 0 1,0 0-1,1 0 1,-1 0-1,1 0 0,-1 0 1,1 0-1,0 0 1,0 0-1,0 1 1,0-1-1,0 0 0,1 1 1,-1-1-1,1 1 1,0-1-1,-1 1 1,1-1-1,0 0 1,0 1-1,1-1 0,-1 1 1,0-1-1,1 1 1,0-1-1,-1 1 1,1-1-1,0 0 0,0 0 1,0 1-1,3 3 1,1 0-48,0 1 1,0-1-1,0 0 1,1 0-1,0 0 1,0-1-1,0 0 1,14 8 0,-5-5-2,1-1 1,1 0-1,-1-1 1,1-1-1,0 0 1,0-1-1,18 1 1,15 0-125,54-2 0,132-14-75,-116 3 319,-107 7 39,12 1 373,-26 4-11,-15 6 222,10-7-434,0 0 0,0 1 0,0 0 1,0 1-1,0-1 0,1 1 0,-6 7 1,10-11-200,0 0 1,0 0 0,0 1-1,0-1 1,0 0-1,0 1 1,1-1 0,-1 0-1,1 1 1,-1-1-1,1 1 1,-1-1 0,1 1-1,0-1 1,0 1-1,0-1 1,0 1 0,0-1-1,0 1 1,0-1 0,0 1-1,0-1 1,1 1-1,-1-1 1,1 1 0,-1-1-1,1 1 1,-1-1-1,1 0 1,0 1 0,0-1-1,0 0 1,0 0 0,0 0-1,0 1 1,0-1-1,0 0 1,0 0 0,0-1-1,1 1 1,-1 0-1,0 0 1,3 1 0,19 12-130,1-1-1,0-1 1,0-2 0,1 0 0,1-1 0,0-1-1,0-2 1,29 4 0,2-14-5001,-33 0 1108</inkml:trace>
</inkml:ink>
</file>

<file path=ppt/ink/ink20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6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91 941 10752,'0'0'109,"-1"0"0,1 0 0,0 0 1,-1 0-1,1 0 0,0 0 0,-1 0 0,1 0 1,0 0-1,-1 0 0,1 0 0,0 0 0,0-1 1,-1 1-1,1 0 0,0 0 0,0 0 0,-1-1 1,1 1-1,0 0 0,0 0 0,-1-1 1,1 1-1,0 0 0,0 0 0,0-1 0,0 1 1,0 0-1,-1-1 0,1 1 0,0 0 0,0 0 1,0-1-1,0 1 0,0 0 0,0-1 0,0 1 1,0 0-1,0-1 0,0 1 0,0 0 1,0-1-1,0 1 0,0 0 0,0-1 0,1 1 1,-1 0-1,0 0 0,0-1 0,0 1 0,0 0 1,1-1-1,-1 1 0,0 0 0,0 0 1,0-1-1,1 1 0,-1 0 0,1 0 0,29-18 4785,44-8-1796,-73 26-3179,28-11 306,-1-1 0,0-1 0,-1-1 0,27-19 0,97-76 634,-112 79-518,-23 18-251,0-1-1,-1 0 1,24-28-1,-33 33-78,0 0 1,-1 0-1,0-1 0,0 0 0,-1 0 0,0 0 0,0 0 1,-1-1-1,3-12 0,-5 6-8,0 0 0,-1 0 1,-1 0-1,0 0 0,-1 0 1,-1 1-1,0-1 0,-2 1 0,1-1 1,-2 1-1,0 1 0,-14-26 0,10 22 36,-1 0 0,-1 1 0,0 0 0,-1 1 0,-1 1 0,0 0 0,-1 0 0,-1 2 0,0 0 0,-1 1 0,0 0 0,-1 2 0,0 0 0,-1 1 0,0 0 0,0 2 0,-1 0 0,0 2 0,0 0 0,-1 1 0,1 1 0,-41-1-1,55 4 5,-1 0 0,1 1 0,-1 0 0,1 0 0,-1 1-1,1-1 1,0 2 0,0-1 0,-1 0 0,2 1 0,-1 0-1,0 1 1,1-1 0,-1 1 0,1 0 0,0 1 0,0-1-1,1 1 1,-6 6 0,1 2 72,0 1 1,0 0-1,2 1 0,0-1 1,0 1-1,-5 22 0,4-9 49,1 1-1,2 0 1,0 0-1,2 0 1,2 41-1,4-3 104,12 69 0,-8-91-185,2 0 0,2 0-1,2 0 1,2-2 0,22 48 0,-2-14-68,2-2 0,76 113 0,-111-184-74,0-1-1,1 0 1,-1 0 0,0 0-1,1 0 1,0 0-1,0 0 1,0 0-1,0-1 1,0 0 0,0 1-1,1-1 1,-1-1-1,1 1 1,-1 0-1,1-1 1,0 0 0,0 0-1,-1 0 1,1 0-1,0 0 1,0-1-1,0 0 1,0 0-1,0 0 1,0 0 0,0 0-1,0-1 1,0 0-1,0 0 1,-1 0-1,1 0 1,0-1 0,-1 1-1,1-1 1,-1 0-1,1 0 1,-1 0-1,4-4 1,10-8-1734,-2 0-1,0-1 1,0 0-1,-1-1 1,19-30 0,-4 4-2195</inkml:trace>
</inkml:ink>
</file>

<file path=ppt/ink/ink20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6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12 9984,'3'-3'1507,"9"-6"10317,-7 14-7642,-3 11-4800,-2 28 1286,-2 0 0,-2 0 0,-17 75 0,12-71-12,-6 34 91,-22 151 469,36-227-1203,-17 174 353,17-151-348,2-1 0,0 1 0,2-1 0,9 43 0,-9-60-26,3 14 18,18 44 0,-22-63-19,0-1 0,1 1-1,-1-1 1,1 0-1,1 0 1,-1-1 0,1 1-1,0-1 1,0 1 0,0-1-1,0 0 1,1-1 0,0 1-1,6 3 1,-5-5-192,1 0 1,0 0-1,0 0 0,0-1 1,0 0-1,0 0 0,0-1 1,0 0-1,0 0 0,0-1 1,0 0-1,-1 0 0,1-1 0,0 1 1,0-1-1,-1-1 0,10-4 1,-1 0-820,-1-1 0,0 0 0,0-1 0,-1 0 0,0-1 0,14-15 0,13-12-3076</inkml:trace>
</inkml:ink>
</file>

<file path=ppt/ink/ink20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7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1 130 10112,'17'-3'4992,"86"-10"-4096,-63 6 7935,6-2-8063,5 2 0,29-9 640,6 0 0,3 0-2048,-1 6 0,-8 4 768,-14 6 128,-14-7-1536,-13 7 0,-16-12-2560,-9 5 128</inkml:trace>
</inkml:ink>
</file>

<file path=ppt/ink/ink20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7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1 345 11264,'-1'4'1413,"1"0"0,0 0 0,0 0 0,1 0 1,-1 0-1,1 0 0,0 0 0,2 6 0,8 19 3960,1 6-4500,40 117 258,-15-43 21,-94-266-1152,46 130-26,1 0 0,1-1 0,1 0 0,2 0 0,1-1 1,1 0-1,1 0 0,2 0 0,1-1 0,1 1 0,2 0 0,0 0 0,15-52 0,-16 75 26,0 1-1,0-1 0,0 1 1,1-1-1,0 1 0,0 0 1,0 0-1,0 0 0,1 0 1,0 1-1,0-1 0,1 1 1,-1 0-1,1 1 0,-1-1 1,1 1-1,1 0 1,-1 0-1,0 0 0,1 1 1,-1-1-1,1 1 0,0 1 1,-1-1-1,1 1 0,7-1 1,-4 2-158,1 0 0,0 0 1,-1 1-1,1 0 1,-1 1-1,1-1 1,-1 2-1,0 0 1,0 0-1,0 0 1,0 1-1,-1 1 0,1 0 1,-1 0-1,12 9 1,21 25-8952,-35-31 5247</inkml:trace>
</inkml:ink>
</file>

<file path=ppt/ink/ink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4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8 130 2816,'-1'-1'72,"0"-1"-1,0 1 1,0 0 0,1 0-1,-1-1 1,1 1-1,-1 0 1,1-1 0,-1 1-1,1-1 1,0 1 0,0-1-1,-1 1 1,1-1 0,0 1-1,1-1 1,-1 1 0,0 0-1,0-1 1,0 1 0,1-1-1,-1 1 1,1 0 0,-1-1-1,1 1 1,0 0-1,-1-1 1,1 1 0,0 0-1,0 0 1,0 0 0,0-1-1,2 0 1,5-9 1076,-7 10-828,9-19 981,-4 15-1152,1 0-1,0 0 1,-1 1 0,1 0-1,0 0 1,1 1-1,-1 0 1,1 0 0,-1 1-1,1 0 1,13-2-1,8 1 262,53-1 0,-69 4-279,-1 1 1,1 0 0,0 1 0,0 1-1,-1 0 1,1 0 0,-1 1-1,0 1 1,18 9 0,-27-12-87,0 0 0,1 0 0,-1 0 1,0 0-1,0 1 0,0-1 0,0 1 0,-1 0 1,1 0-1,-1 0 0,1 0 0,-1 0 0,0 1 0,-1-1 1,1 1-1,0-1 0,-1 1 0,0 0 0,0-1 1,0 1-1,0 0 0,-1 0 0,1 0 0,-1-1 1,0 1-1,0 0 0,-1 0 0,1 0 0,-1 0 0,1 0 1,-1-1-1,-1 1 0,1 0 0,0-1 0,-4 6 1,-11 21 186,-2-1 0,-2 0 1,0-1-1,-46 46 1,-6 10 119,45-52-233,-33 48 160,54-72-250,2 0 0,-1 1 1,1-1-1,0 1 0,1 0 1,0 0-1,1 0 0,-2 10 1,3-17-22,1 0 1,0 0 0,0 1-1,1-1 1,-1 0 0,0 0-1,1 0 1,-1 0-1,1 0 1,-1 0 0,1 0-1,0 0 1,0 0 0,0 0-1,0-1 1,1 1 0,-1 0-1,0-1 1,1 1 0,-1-1-1,1 1 1,-1-1 0,1 1-1,0-1 1,-1 0 0,1 0-1,0 0 1,0 0 0,0 0-1,0-1 1,0 1 0,0 0-1,0-1 1,0 0 0,0 1-1,4-1 1,11 2-23,0 0 0,-1-2 0,30-2 0,-26 1 6,41-2-308,64-12 0,-3-13-2999,-116 27 2818,-1-1 0,1 0 1,-1-1-1,1 1 0,-1-1 0,9-7 1,1-5-1424</inkml:trace>
</inkml:ink>
</file>

<file path=ppt/ink/ink20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7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1 255 14336,'14'43'7167,"15"17"-9343,-20-53 13440,10 16-11264,-5 6 0,9-15-2176,-3-2 0,3 1-512,-5 1 0</inkml:trace>
  <inkml:trace contextRef="#ctx0" brushRef="#br0" timeOffset="1">293 24 16384,'-89'-7'8191,"103"7"-14207,-14 0 13952,-14-9-14464,-1 2 1</inkml:trace>
</inkml:ink>
</file>

<file path=ppt/ink/ink20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8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65 10112,'-2'-6'905,"-1"-1"0,1 1 0,0-1 0,0 1 0,1-1 0,-1-8 1,5 8 3205,9 4-2130,8 10-500,-14 3-1257,0 0-1,-1 1 1,0 0 0,-1 0 0,0 0 0,0 0 0,-1 1 0,2 19 0,5 17 705,48 277 1822,-57-324-2746,37 377 1313,-36-344-1296,15 349 20,-17-378-93,0 1 0,0-1 0,0 1 0,-1 0 0,1-1 0,-2 1 0,1-1 0,0 0 0,-5 10 0,6-14 23,-1-1-1,1 1 0,-1 0 0,1-1 1,-1 1-1,0-1 0,1 1 0,-1-1 1,0 1-1,1-1 0,-1 1 0,0-1 1,1 0-1,-1 1 0,0-1 0,0 0 1,1 0-1,-1 0 0,0 1 0,0-1 1,0 0-1,1 0 0,-1 0 0,-1 0 1,-1-1-57,0 0 1,0 0 0,0 0 0,1 0 0,-1 0-1,1-1 1,-1 1 0,1-1 0,-1 0 0,-2-2-1,-1-2-74,0-1 0,1 1-1,0-1 1,0-1 0,0 1-1,1 0 1,0-1 0,1 0-1,-1 0 1,1 0 0,1-1-1,0 1 1,-2-11 0,1-3-121,0 1 0,1-1 1,2-40-1,6 18 427,2 1 0,1 0-1,2 0 1,3 1 0,1 0-1,1 2 1,36-63 0,-36 77 275,1 1 0,1 0 0,1 2 1,1 0-1,40-34 0,-24 26 92,1 2-1,72-42 1,-53 40-282,2 2 0,109-37 0,-137 57-508,1 1 0,-1 1-1,1 2 1,1 1 0,-1 1-1,1 2 1,50 4-1,-35 7-2468,-19 4-4515,-22-10 3421</inkml:trace>
</inkml:ink>
</file>

<file path=ppt/ink/ink20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7:39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11008,'-16'10'1204,"0"10"5370,15-16-5779,0-1 0,0 1 0,1 0 0,-1-1-1,1 1 1,0 0 0,0-1 0,0 1 0,1 0 0,-1-1-1,1 1 1,2 6 0,4 12-555,2 0 0,0-1 0,2 0 0,0 0 0,2-1 0,0 0 0,30 33 0,-18-20-124,-6-7 222,1-1 0,40 38 1,-26-34-258,1-3 1,1-1 0,2-2 0,0-1 0,58 23-1,-79-38-99,0-1-1,1 0 0,0-1 0,36 4 1,-44-9-40,1 0 1,0 0-1,-1-1 1,1 0 0,-1-1-1,1 0 1,-1-1-1,1 0 1,-1-1-1,17-9 1,-8 4-400,-1-2-1,0 0 1,-1-1-1,0-1 1,-1 0-1,0-1 1,-2-1-1,18-21 1,65-105-3276,-8 10-257</inkml:trace>
</inkml:ink>
</file>

<file path=ppt/ink/ink20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1.7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9 552 3584,'-5'12'1172,"2"-12"2701,3-1-3509,0 0 1,0 0-1,0 0 0,0 0 1,1-1-1,-1 1 1,0 0-1,1 0 1,-1 0-1,1 0 1,-1 0-1,1 0 1,-1 0-1,1 0 0,0 0 1,0 0-1,1-2 1,10-11 635,-1-1 0,0 0 0,-1-1 0,-1 0 1,0-1-1,9-26 0,-10 21-764,-2 0 0,0 0-1,-2-1 1,0 0 0,-1 0 0,-2 0 0,0 0 0,-2 0-1,0-1 1,-2 1 0,0 1 0,-1-1 0,-2 0-1,-9-26 1,13 46-195,0-1 0,0 1 0,0-1 0,0 1 0,-1 0 0,1 0 0,-1 0-1,0 1 1,-3-4 0,6 6-33,-1-1 0,1 1 0,-1-1 0,0 1 0,1 0 0,-1-1 0,1 1 0,-1 0 0,0-1 1,1 1-1,-1 0 0,0 0 0,0 0 0,1 0 0,-1-1 0,0 1 0,1 0 0,-1 0 0,0 1 0,0-1 0,1 0 0,-1 0 0,0 0 0,1 0 0,-1 0 0,0 1 0,1-1 0,-1 0 0,0 1 0,1-1 0,-1 1 0,1-1 0,-1 0 0,0 1 0,1-1 0,-1 1 0,1-1 0,0 1 0,-1 0 0,1-1 0,-1 1 0,1-1 0,0 1 0,-1 0 0,1-1 0,0 1 1,0 0-1,0 0 0,-1-1 0,1 1 0,0 0 0,0-1 0,0 1 0,0 0 0,0 0 0,0-1 0,1 2 0,-1 0-7,-1-1-1,2 1 1,-1 0 0,0 0 0,0 0-1,0-1 1,1 1 0,-1 0 0,1 0-1,0-1 1,-1 1 0,1 0 0,0-1 0,0 1-1,0-1 1,0 1 0,0-1 0,0 1-1,1-1 1,-1 0 0,0 0 0,1 1-1,-1-1 1,1 0 0,-1 0 0,1-1-1,0 1 1,-1 0 0,1 0 0,0-1-1,-1 1 1,1-1 0,0 1 0,2-1-1,10 3-1,-1 0 0,1-1 0,17 1-1,-28-3 2,81 2 25,-1-4 0,113-18 1,87-2 26,-286 22-52,1 0 0,0 1 0,0-1 0,-1 1 0,1 0 0,0 0 0,0 0 0,0 0 0,0 0 0,0 0 0,0 1 0,0-1 0,0 0 0,0 1 0,1 0 0,-1-1 0,1 1 0,-1 0 0,1 0 0,0 0 0,-1 0 0,0 4 0,-3 4 0,1 0 0,0 0 0,1 0 0,-3 12 0,-21 136 166,24-131-127,1-1 0,1 1 1,2 0-1,5 33 1,-6-55-36,1 0 1,0 0 0,0 1-1,0-1 1,1 0-1,-1 0 1,1 0-1,1-1 1,-1 1 0,1 0-1,0-1 1,0 0-1,0 1 1,0-1-1,1-1 1,-1 1 0,1 0-1,0-1 1,0 0-1,1 0 1,-1 0-1,1 0 1,-1-1 0,1 1-1,0-1 1,0-1-1,9 3 1,3-1-109,1-2 0,-1 0 0,0-1 0,0-1 0,1 0 0,-1-1 0,0-1 0,18-6 0,6-3-1518,-1-2 0,44-22-1,-77 33 642,0-1 0,0 0-1,0 0 1,-1-1 0,0 1 0,0-2-1,6-5 1,-3-2-1984</inkml:trace>
</inkml:ink>
</file>

<file path=ppt/ink/ink20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2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43 440 7296,'0'26'3584,"9"26"-3072,-3-45 6527,-6 32-6911,0-7 128,8 7-128,1-12 128,6 12-896,-5-7 0,13-16-1151,-5-5 127,21-18-768,-10 3 0</inkml:trace>
  <inkml:trace contextRef="#ctx0" brushRef="#br0" timeOffset="1">95 4 11648,'-52'-3'5759,"24"10"-7422,23-7 12158,1 3-10623,-1 3 0,5-6-1408,0 0 0,5 0-896,-1 0 0</inkml:trace>
</inkml:ink>
</file>

<file path=ppt/ink/ink20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2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29 322 7168,'1'2'749,"-1"0"0,0 0 1,1 0-1,-1 1 0,1-1 0,-1 0 1,1-1-1,0 1 0,0 0 1,0 0-1,0 0 0,0 0 0,0-1 1,1 1-1,1 1 0,12 23 105,1 19 79,-7-20-825,1 0 0,1 0 0,19 32 0,-19-41 138,0 0 0,0 0-1,2-1 1,19 18 0,-26-27-156,1-1 1,0 0 0,0 0 0,1 0 0,0-1 0,-1 0 0,1 0 0,1-1 0,-1 0 0,0-1 0,1 0 0,15 2 0,-10-3 22,0-1 0,-1-1-1,1 0 1,-1-1 0,0 0 0,1-1 0,-1-1 0,0 0-1,0-1 1,-1 0 0,20-11 0,-14 5 62,0 0 1,-1-2-1,0 0 0,-1-1 1,0 0-1,23-29 0,-33 35-114,1-1 0,-1 0-1,-1-1 1,0 1 0,0-1-1,-1 0 1,0 0 0,-1-1 0,0 1-1,-1-1 1,0 1 0,1-17 0,-2 15-21,0-1 1,-1 1 0,-1-1 0,0 1 0,0 0 0,-1-1 0,-1 1 0,0 0 0,-1 0-1,0 0 1,-10-19 0,9 20-20,-1-2-1,0 0 0,0 0-1,-2 1 1,1 1-1,-1-1 1,-1 1-1,0 0 1,-1 1-1,0 0 1,0 1 0,-21-15-1,19 16-29,-1-1 0,1 2-1,-2 0 1,1 0 0,-1 1 0,0 1 0,0 0-1,0 1 1,-1 1 0,0 0 0,-18-1-1,29 4 6,-10-3-34,0 2-1,-1 0 1,1 0 0,0 1-1,0 1 1,0 0-1,0 1 1,0 1 0,0 0-1,1 1 1,-1 0 0,-17 9-1,21-9-70,1 1-1,-1-1 0,1 2 1,0-1-1,0 1 0,1 1 1,-1 0-1,1 0 0,1 0 1,0 1-1,0 0 0,0 0 1,1 1-1,0 0 0,-5 11 1,7-12-186,0-1 0,0 1 0,1 0 0,0 0 0,0 0 0,1 1 0,0-1 0,0 0 0,1 1 0,1 0 0,-1-1 0,1 1 0,0-1 0,1 1 0,3 16 0,6 42-3054</inkml:trace>
</inkml:ink>
</file>

<file path=ppt/ink/ink20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3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9728,'-2'4'1077,"1"0"1,0 0-1,0 1 1,0-1-1,0 0 1,1 1 0,-1-1-1,1 1 1,0-1-1,0 1 1,2 7-1,-1-3-930,-1 239 2135,1-54-1521,9 1 0,45 252 0,-52-426-856,1-1 0,1 0 0,1 0 1,1 0-1,0 0 0,2-1 0,0-1 0,20 31 1,-28-47-10,1-1 0,-1 0 0,1 1 0,-1-1 1,1 0-1,-1 0 0,1 0 0,0 0 1,0 0-1,0 0 0,-1 0 0,1-1 0,0 1 1,0-1-1,0 1 0,0-1 0,0 0 1,0 0-1,0 0 0,0 0 0,0 0 0,3 0 1,44-15-3933,-39 11 3035,19-9-2348</inkml:trace>
</inkml:ink>
</file>

<file path=ppt/ink/ink20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3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43 7936,'-9'-16'3968,"32"9"-2304,-18 2 5503,33 14-6783,-15-6 0,23 1 0,-7 0 128,27 4-768,-15-4 128,19 0 0,-13-1 0,5-10-1536,-16 0 128,-9-13-1279,-8 1 127</inkml:trace>
</inkml:ink>
</file>

<file path=ppt/ink/ink20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4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9472,'-23'3'4736,"14"49"-5120,9-45 8191,0 37-7039,0-14 128,0 52 128,0-18 128,9 41-1536</inkml:trace>
</inkml:ink>
</file>

<file path=ppt/ink/ink20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4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23 8576,'-14'-7'4224,"56"-5"-1792,-33 8 4223,23 8-6015,-7 1 0,21 9 128,-8-1 0,42 6-1152,-18-6 0,13-13 0,-15 0 0,11-16-2048,-10 0 128,-13-4-895,-11 4 127</inkml:trace>
</inkml:ink>
</file>

<file path=ppt/ink/ink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5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3968,'14'0'1920,"15"-9"-2048,-20 6 3328,5-1-2816,9 1 0,11 3 128,8 0 0,10 3-768,-1 1 128,1-1 256,-6 3 0,-3-6-1152,-9 3 128,-6 4-512,-14-1 128</inkml:trace>
</inkml:ink>
</file>

<file path=ppt/ink/ink20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5.0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55 3968,'-9'-22'4200,"-5"-9"1149,4 30-3430,-3 17-1035,11-11-660,1 0 0,1 0 1,-1 0-1,1 0 1,0 0-1,0 0 0,0 0 1,1 0-1,0 0 1,0-1-1,0 1 1,0 0-1,1 0 0,0-1 1,0 1-1,4 6 1,8 31 397,42 442 2812,-49-442-3355,52 298 354,-55-326-398,23 83 369,-25-91-379,0 0 0,0-1 0,1 1 0,0-1 0,0 1 0,1-1 0,-1 0 0,1 0 0,0-1 0,1 1 0,-1-1 0,1 0 1,5 4-1,-8-7-21,0 0 0,0-1 1,0 1-1,0 0 1,1-1-1,-1 0 0,0 1 1,0-1-1,1 0 1,-1 0-1,0 0 1,1-1-1,-1 1 0,0 0 1,0-1-1,0 0 1,1 1-1,-1-1 0,0 0 1,0 0-1,2-2 1,47-32-178,-26 16-135,66-40-6370,-73 47 3479</inkml:trace>
</inkml:ink>
</file>

<file path=ppt/ink/ink20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5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0 340 4480,'20'2'6801,"5"0"-3395,-4 1-2179,1-1 0,43-1-1,-46-3-784,0-1 0,-1-1-1,0-1 1,0-1-1,0 0 1,0-1 0,-1-1-1,0 0 1,19-14-1,-30 17-364,-1 0 0,0-1-1,0 0 1,0 0-1,-1 0 1,1 0 0,-1-1-1,-1 0 1,0 0-1,0 0 1,0 0 0,0 0-1,-1-1 1,-1 1-1,1-1 1,-1 1 0,0-1-1,-1 0 1,0 1-1,0-1 1,-2-9 0,2 12-29,-1 1 1,0-1 0,0 1 0,0 0 0,0-1 0,-1 1 0,1 0-1,-1 0 1,0 0 0,-1 0 0,1 0 0,-1 0 0,0 1 0,1-1-1,-1 1 1,-1 0 0,1 0 0,-1 0 0,-6-5 0,0 2 31,1 1-1,-1 0 1,0 1 0,-1 0 0,1 1 0,-19-4 0,23 6-52,1 0 1,0 1 0,-1 0-1,1 0 1,0 0 0,-1 0 0,1 1-1,0 0 1,-1 0 0,1 1-1,0-1 1,0 1 0,0 0 0,0 1-1,1-1 1,-1 1 0,0 0-1,1 0 1,0 0 0,0 0-1,0 1 1,0 0 0,0 0 0,1 0-1,0 0 1,0 1 0,0-1-1,0 1 1,1 0 0,-3 5 0,-2 6 0,1 0 0,0 0 0,1 1 0,1 0 0,0 0 0,1 0 0,1 0 0,1 21 1,2-26-21,0-1 1,2 1 0,-1 0 0,1-1 0,1 0 0,0 0 0,1 0 0,0 0 0,1-1-1,0 1 1,0-1 0,1-1 0,0 1 0,1-1 0,0-1 0,1 1 0,0-2 0,11 10 0,-7-7-253,1 0 0,0-1 1,0-1-1,0 0 1,1-1-1,0 0 1,1-1-1,-1-1 1,1 0-1,0-2 0,0 1 1,28 0-1,-39-3-203,1-2 0,0 1 0,-1-1-1,1 0 1,-1 0 0,1 0 0,-1-1 0,0 0-1,1 0 1,-1 0 0,6-4 0,19-11-2903</inkml:trace>
</inkml:ink>
</file>

<file path=ppt/ink/ink20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6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0 122 10240,'1'6'1371,"0"1"0,0 0 0,1-1 1,0 1-1,0 0 0,6 10 0,4 16 1958,-1 6-2613,32 99 159,-36-120-653,0-1 0,1 0 0,1-1 0,1 1 0,16 20 0,-89-138 439,54 88-682,1-1 0,1 0-1,0 0 1,1 0 0,1-1-1,0 0 1,1 0 0,0 0-1,1-1 1,-1-27 0,3 34 13,1 1 0,1-1 0,0 1 1,0-1-1,0 1 0,1-1 1,0 1-1,1 0 0,0 0 0,0 0 1,1 0-1,0 1 0,0-1 0,1 1 1,0 0-1,0 0 0,0 1 1,1-1-1,0 1 0,0 0 0,1 1 1,0 0-1,0 0 0,14-8 1,-12 8 3,1 1 0,0-1 0,0 1 0,0 1 0,0 0 0,0 0-1,1 1 1,-1 1 0,1 0 0,-1 0 0,1 1 0,0 0 0,-1 1 0,1 0 0,-1 0 0,1 1 0,-1 1 0,0 0 0,1 0 0,10 6 0,-7-1-23,0 1 0,-1 0-1,0 1 1,0 1 0,-1 0-1,-1 1 1,0 0 0,0 0 0,-1 1-1,-1 1 1,0-1 0,-1 2-1,0-1 1,-1 1 0,-1 0-1,0 0 1,-1 1 0,5 30 0,-8-32-608,0 1 1,-1-1-1,-1 0 1,-1 1-1,0-1 1,0 0-1,-1 1 1,-6 17-1,3-22-2330,0-2-128</inkml:trace>
</inkml:ink>
</file>

<file path=ppt/ink/ink20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6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6 381 7552,'-5'12'3712,"14"-1"-2560,-4-11 5631,0 16-6783,-1-3 128,5 13-128,-4-6 128,9 12-256,-5-13 128,5 1-1024,-3-1 128,7-8-1535,-4 2 127</inkml:trace>
  <inkml:trace contextRef="#ctx0" brushRef="#br0" timeOffset="1">75 0 12288,'-32'4'6143,"41"12"-10878,-9-16 11646,15 9-12030,-1-2 127</inkml:trace>
</inkml:ink>
</file>

<file path=ppt/ink/ink20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7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98 282 7936,'-3'1'521,"-1"1"0,1-1 0,1 1 0,-1 0 1,0-1-1,0 1 0,1 0 0,-1 1 0,1-1 0,-1 0 1,1 1-1,0 0 0,0-1 0,0 1 0,1 0 0,-1 0 0,1 0 1,-1 0-1,1 0 0,-1 4 0,-21 70 2496,23-75-3133,-1 4 190,1 0 0,0-1 0,0 1 0,0-1 1,1 1-1,0 0 0,0-1 0,1 1 0,-1-1 0,1 0 1,0 1-1,0-1 0,1 0 0,0 0 0,0 0 0,0-1 1,0 1-1,1-1 0,0 0 0,4 5 0,3 2 72,1 0 0,0-1-1,0 0 1,1-1 0,25 13 0,-26-17-110,0 0 0,0-1 0,1-1 0,-1 0 0,1-1 0,0-1 0,0 1 0,0-2 0,0 0 0,0-1 0,-1 0 0,1 0 0,0-2 0,0 0 0,-1 0 0,0-1 0,0 0 0,0-1 0,0-1 0,-1 0 0,1 0 0,-2-1 0,18-14 0,-19 14 30,-1 0 0,0 0 0,0-1 0,0 0-1,-1 0 1,0-1 0,-1 0 0,0 0 0,0-1-1,-1 1 1,-1-1 0,1 0 0,-1-1 0,-1 1-1,0-1 1,-1 1 0,0-1 0,0 0 0,-1 0 0,-1 0-1,1 0 1,-2 0 0,0 0 0,0 0 0,-1 0-1,0 0 1,-1 1 0,-6-17 0,2 11-12,0 1 1,-1 1-1,0-1 1,-1 1-1,-1 1 1,0 0-1,-1 0 1,-23-21-1,16 21-59,0 1-1,-1 0 0,-1 1 0,0 1 0,0 1 1,-1 1-1,0 1 0,0 1 0,-1 0 0,-29-3 1,43 8-23,1 0 1,-1 0 0,0 1 0,0 0 0,0 0 0,1 1-1,-1-1 1,0 2 0,1-1 0,-1 1 0,1 1 0,-1-1 0,1 1-1,0 0 1,0 1 0,0 0 0,0 0 0,1 0 0,0 1-1,0 0 1,-10 10 0,12-10-74,0 0 0,0 0-1,0 0 1,1 1 0,0-1-1,0 1 1,0 0 0,1-1-1,0 1 1,0 0 0,0 1-1,1-1 1,0 0 0,0 0-1,0 1 1,1-1 0,0 0-1,0 1 1,1-1 0,0 0-1,0 1 1,0-1 0,1 0-1,0 0 1,0 0 0,1 0-1,0 0 1,-1-1 0,2 1-1,-1-1 1,7 7 0,0-1-255,1-1 0,0 0 0,1-1 0,0-1 0,0 0 0,1 0 0,0-1 0,0-1 0,1 0 0,0-1 0,0 0 0,0-1 0,1-1 0,-1 0 0,1-1 0,0-1 0,20 0 0,-12-1 53,-1-1 1,1-1-1,-1-1 1,36-10-1,-39 8 724,-2-1-1,1-1 1,-1-1-1,0 0 1,24-16-1,-41 24-358,0-1-1,0 1 0,0 0 1,0 0-1,0-1 1,0 1-1,1 0 0,-1 0 1,0 0-1,0-1 0,0 1 1,1 0-1,-1 0 0,0 0 1,0 0-1,0-1 0,1 1 1,-1 0-1,0 0 0,0 0 1,1 0-1,-1 0 0,0 0 1,0 0-1,1-1 0,-1 1 1,0 0-1,0 0 0,1 0 1,-1 0-1,0 0 0,1 0 1,-1 0-1,0 1 0,0-1 1,1 0-1,-1 0 0,0 0 1,0 0-1,1 0 0,-1 0 1,0 0-1,0 0 0,0 1 1,1-1-1,-1 0 1,0 0-1,0 0 0,0 1 1,1-1-1,-1 0 0,0 0 1,0 0-1,0 1 0,0-1 1,0 0-1,1 0 0,-1 1 1,0-1-1,0 0 0,0 0 1,0 1-1,-5 24 1183,0 8-59,6-21-990,1 0 1,0-1-1,0 1 1,1-1 0,1 0-1,9 20 1,-10-26-188,-1 0 1,1-1 0,0 0 0,0 1 0,1-1-1,-1-1 1,1 1 0,0 0 0,0-1 0,0 0-1,0 0 1,1 0 0,-1 0 0,1-1-1,-1 0 1,1 0 0,0 0 0,8 1 0,10 0-664,1-1 0,42-3 0,-30 1-1498,-26-1 1430,-1 1 0,0-1 1,0 0-1,0-1 0,0 0 0,0-1 0,0 0 0,13-6 0,17-8-2498</inkml:trace>
</inkml:ink>
</file>

<file path=ppt/ink/ink20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8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2560,'0'0'39,"-1"0"0,1 0 0,0 0 1,0 0-1,0 0 0,0 0 0,-1 0 0,1 0 0,0 0 0,0 0 1,0 0-1,0 0 0,-1 0 0,1 0 0,0 0 0,0 0 0,0 0 1,0 0-1,-1 0 0,1 0 0,0 0 0,0 0 0,0 0 0,0 1 1,0-1-1,0 0 0,-1 0 0,1 0 0,0 0 0,0 0 1,0 0-1,0 1 0,0-1 0,0 0 0,0 0 0,0 0 0,0 0 1,0 1-1,0-1 0,0 0 0,0 0 0,0 0 0,-1 0 0,1 1 1,1-1-1,-1 0 0,0 0 0,0 0 0,0 0 0,0 0 0,0 1 1,0-1-1,0 0 0,0 0 0,0 1 0,-1 20 6237,2 8 25,-1-19-6607,11 46 2649,30 96-1,-12-52-1288,23 89 631,-40-320-533,-8 52-1028,3-31-122,-6 99 12,1 0-1,0 0 1,1 0-1,1 0 1,-1 1 0,2 0-1,6-12 1,-10 19-7,1 0 0,0 0 0,0 1-1,0-1 1,0 1 0,0-1 0,1 1 0,-1 0 0,1 0 0,-1 0 0,1 0 0,0 0 0,0 1-1,0-1 1,0 1 0,0 0 0,0 0 0,0 0 0,6-1 0,-3 2 4,0 0 0,-1 0 1,1 0-1,0 1 0,0 0 1,-1 0-1,1 1 0,-1-1 1,1 1-1,6 4 0,6 3 13,-1 1 0,-1 0 0,1 1 0,-2 1-1,18 17 1,-17-12-24,0 1 0,20 30 0,14 15 0,-45-58 0,-1-1 0,1 1 0,-1 0 0,1 1 0,-2-1 0,1 1 0,-1-1 0,1 1 0,-1 0 0,-1 1 0,0-1 0,1 0 0,-2 1 0,1-1 0,-1 1 0,0 0 0,0 12 0,-1-18-21,-1 0 0,1 1 0,-1-1 1,1 0-1,-1 0 0,0 0 0,0 0 0,1 0 0,-1 0 0,0 0 0,0-1 0,0 1 0,0 0 1,0 0-1,0-1 0,0 1 0,0 0 0,0-1 0,0 1 0,-1-1 0,1 1 0,0-1 0,0 0 0,0 0 1,-1 1-1,1-1 0,0 0 0,0 0 0,0 0 0,-1 0 0,1-1 0,0 1 0,0 0 0,-1 0 1,1-1-1,0 1 0,0 0 0,0-1 0,0 0 0,0 1 0,-1-1 0,1 0 0,0 1 0,1-1 0,-1 0 1,0 0-1,0 0 0,0 0 0,-1-1 0,0-6-61,0 1 0,0-1 1,1-1-1,0 1 0,0 0 1,1 0-1,0 0 0,0 0 0,1 0 1,0 0-1,1 0 0,-1 0 1,2 0-1,-1 0 0,1 0 0,0 1 1,1-1-1,-1 1 0,10-13 1,-5 8 57,0 0 0,1 0 0,0 1 0,1 0-1,0 1 1,0 0 0,1 0 0,1 1 0,0 1 0,22-13 0,-26 18 52,1 0 0,-1 1 0,1 0-1,0 0 1,0 1 0,0 0 0,0 0-1,-1 1 1,1 1 0,0-1 0,0 1 0,0 1-1,0 0 1,-1 0 0,1 1 0,-1 0-1,0 0 1,1 1 0,-2 0 0,9 5 0,16 11 113,-1 2 1,-1 1-1,36 34 0,-59-50-138,2 1-135,-2 0-1,1 0 1,-1 1-1,-1 0 0,1 0 1,-2 0-1,1 1 1,-1 0-1,-1 0 1,0 1-1,0-1 0,-1 1 1,3 14-1,-4-8-291,0 1 0,-1-1 0,-1 1 0,-1-1 0,0 1 0,-2-1 0,-6 29 0,5-27-2647</inkml:trace>
</inkml:ink>
</file>

<file path=ppt/ink/ink20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8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123 379 6656,'-5'1'2441,"8"-4"2123,-2 3-4427,-1 0 0,1 0 0,-1 0 0,1 0 0,-1 1 1,1-1-1,-1 0 0,1 0 0,-1 0 0,1 0 0,-1 0 1,0 1-1,1-1 0,-1 0 0,1 0 0,-1 1 0,0-1 1,1 0-1,-1 1 0,0-1 0,1 0 0,-1 1 0,0-1 1,1 1-1,-1-1 0,0 0 0,0 1 0,0-1 1,1 1-1,-1-1 0,0 1 0,0-1 0,0 0 0,0 1 1,0-1-1,0 1 0,0-1 0,0 1 0,0-1 0,0 1 1,0-1-1,0 1 0,0-1 0,0 1 0,-1-1 0,1 1 1,0 0-1,0 2-27,1 1-1,0 0 1,0-1 0,1 1 0,-1 0 0,1-1 0,-1 1 0,1-1 0,0 0-1,0 0 1,1 0 0,4 5 0,38 39 618,-30-33 102,-11-10-732,0-1-1,0 0 1,0 1 0,0-1-1,0-1 1,0 1-1,1-1 1,-1 1-1,1-1 1,0-1 0,-1 1-1,1-1 1,0 1-1,0-1 1,0-1-1,0 1 1,0-1 0,0 0-1,0 0 1,9-2-1,2-1 41,0-1 0,-1-1 0,0-1 0,28-15 0,-40 20-125,16-9 57,0 0 0,0-1 0,-2-1-1,1 0 1,-2-1 0,1-1 0,-2-1 0,0 0 0,-1-1-1,21-31 1,-30 40-61,-1 0 0,0 0 1,0-1-1,-1 1 0,0-1 0,0 1 0,-1-1 0,0 0 0,0 0 1,-1 0-1,0-1 0,0 1 0,-1-16 0,0 18-8,-1-1-1,1 1 1,-1 0 0,0 0-1,-1 0 1,1 0-1,-1 0 1,-1 0 0,1 0-1,-1 0 1,0 1-1,0-1 1,0 1 0,-1 0-1,0 0 1,0 0-1,0 0 1,-1 1 0,-9-8-1,6 4 10,0 1-2,0 0 1,-1 1 0,0 0 0,0 0 0,0 1-1,0 0 1,-1 0 0,0 1 0,0 1 0,0-1-1,-1 2 1,1-1 0,-21-1 0,20 3-4,-5-1 6,0 0 0,0 1 1,0 1-1,0 1 0,0 1 1,0 0-1,0 0 1,1 2-1,-1 0 0,-25 10 1,34-11-9,-19 6-57,0 1 0,1 2 0,-45 26 0,64-34-174,0-1 1,0 1-1,1 0 1,-1 0-1,1 1 1,1-1 0,-1 1-1,0 0 1,1 1-1,0-1 1,0 1-1,1-1 1,0 1 0,0 0-1,0 1 1,0-1-1,1 0 1,0 1 0,1-1-1,-2 9 1,3 19-3123</inkml:trace>
</inkml:ink>
</file>

<file path=ppt/ink/ink20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09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118 502 7552,'0'0'151,"0"-1"-1,-1 1 1,1 0 0,0-1 0,-1 1 0,1 0 0,-1-1-1,1 1 1,-1 0 0,1 0 0,-1-1 0,1 1 0,-1 0-1,1 0 1,-1 0 0,1 0 0,-1 0 0,1 0 0,-1 0-1,1 0 1,-1 0 0,1 0 0,-1 0 0,1 0-1,-1 0 1,1 0 0,-1 0 0,1 0 0,-1 1 0,1-1-1,-1 0 1,1 0 0,-1 1 0,1-1 0,-1 0 0,1 1-1,-13 23 4721,11-17-4432,1 0 0,0 1 0,0-1 1,0 0-1,1 1 0,1 12 0,1-10-339,1 1-1,0-1 1,1 0 0,0 0 0,0-1 0,1 1 0,1-1 0,0 0 0,0 0 0,0-1 0,1 0-1,0 0 1,1 0 0,0-1 0,0 0 0,1-1 0,-1 0 0,1 0 0,1-1 0,-1 0 0,1-1-1,0 0 1,0 0 0,0-1 0,0 0 0,1-1 0,-1 0 0,1-1 0,-1 0 0,1 0 0,0-2-1,-1 1 1,1-1 0,0 0 0,-1-1 0,1-1 0,-1 0 0,0 0 0,0 0 0,13-8 0,-9 2-38,0 0 0,-1-1 0,0-1 0,0 0 0,-2-1 0,1 0 0,-1-1 0,-1 0 0,0-1 0,11-22 0,-15 25-22,-1-1 0,-1 1 0,0-1 0,0 0 0,-1-1 0,-1 1 0,0-1 0,-1 1 0,0-1 0,-1 1 0,-2-22 0,-2 12 8,0 0 0,-1 0 0,-1 1 0,-1-1 0,-12-23 0,10 28-41,0 1 0,-1 0 0,-1 0 0,-1 1-1,0 0 1,-1 1 0,0 1 0,-1 0 0,0 0 0,-1 2 0,-1 0-1,0 1 1,-29-14 0,22 12-4,-2 2 1,1 1-1,-1 1 0,0 1 0,-1 1 0,0 2 1,0 0-1,0 2 0,-30 0 0,8 11-40,47-9 35,0 0-1,0 0 1,0 0 0,0 1 0,0-1-1,0 0 1,0 1 0,0-1 0,0 1-1,0-1 1,0 1 0,0 0 0,0-1 0,0 1-1,0 0 1,1 0 0,-1-1 0,0 1-1,1 0 1,-1 0 0,1 0 0,-1 0-1,1 0 1,-1 0 0,1 0 0,-1 0-1,1 0 1,0 0 0,0 0 0,-1 2 0,1-2-3,0-1 5,1 1-1,-1-1 1,0 1-1,0-1 1,0 1-1,0-1 1,0 0-1,0 1 1,1-1-1,-1 1 1,0-1-1,0 0 1,1 1-1,-1-1 1,0 1-1,1-1 1,-1 0-1,0 0 1,1 1-1,-1-1 1,0 0-1,1 0 1,-1 1-1,1-1 1,-1 0-1,0 0 1,1 0-1,-1 1 1,1-1-1,-1 0 1,1 0-1,-1 0 1,1 0-1,16 2 7,0 0 1,0-1-1,0-1 0,28-3 0,85-17 56,-101 15-48,28-5-42,106-15 136,-144 23-168,-1 1 0,1 1-1,-1 1 1,1 0 0,-1 2 0,30 7 0,-43-9-107,-1 1-1,1 0 1,-1 0 0,0 0 0,1 0 0,-1 1 0,-1 0 0,1 0 0,0 0 0,-1 0 0,1 0 0,4 8 0,-6-9-258,0 1-1,0 0 1,-1 0 0,1 0-1,-1 0 1,0 0 0,0 0-1,0 1 1,-1-1 0,1 0-1,-1 0 1,1 5-1,-1 11-2901</inkml:trace>
</inkml:ink>
</file>

<file path=ppt/ink/ink20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0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238 480 7296,'-2'-9'11261,"0"19"-7434,2 26-3022,3-29-665,0-1 0,0 0 0,0 0 0,1 0 1,0 0-1,0 0 0,0-1 0,1 0 0,0 0 0,0 0 1,0 0-1,1-1 0,-1 0 0,1 0 0,0 0 1,0-1-1,0 0 0,1 0 0,-1-1 0,9 3 1,-10-5-126,0 1 0,0 0 0,0-1 1,0 0-1,0 0 0,0-1 1,0 1-1,0-1 0,0 0 1,0-1-1,0 1 0,0-1 0,0 0 1,0 0-1,-1 0 0,1-1 1,-1 0-1,0 1 0,8-8 0,1-1 27,-1-1-1,0 0 0,-1 0 0,15-21 1,-21 23-20,1 1 1,-1-1 0,-1 0 0,1 0 0,-2 0 0,0-1 0,0 1 0,0-1 0,-2 0 0,1 0 0,-1 1 0,-1-21 0,-2 5-6,-1 1 0,-1-1 0,-2 1 0,-7-25 1,10 40-15,0-1 1,-1 1 0,0 0 0,0 0 0,-1 0 0,-1 0 0,1 1 0,-1 0-1,-1 0 1,0 1 0,0 0 0,-1 0 0,0 0 0,0 1 0,-1 0 0,0 1-1,0 0 1,0 0 0,-1 1 0,0 0 0,-16-5 0,9 5-21,0 1 0,0 1 0,-1 0 0,1 1 0,-1 1 0,0 1 1,1 0-1,-1 2 0,-19 3 0,27-4-27,0 1 0,1 0 0,0 1 0,0 0 0,0 1 1,0-1-1,0 2 0,1-1 0,-1 1 0,1 1 0,0-1 0,1 1 0,0 1 1,0-1-1,0 1 0,0 1 0,1-1 0,-8 14 0,12-16-19,0-1 0,0 0 0,0 1 1,1-1-1,0 1 0,0 0 0,0-1 0,1 1 0,-1 0 0,1-1 0,0 1 0,0 0 0,1 0 0,0-1 0,-1 1 0,2 0 1,-1-1-1,0 1 0,1-1 0,0 0 0,3 5 0,1 2-196,1 0-1,0-1 1,1 0-1,0-1 1,1 0 0,16 14-1,-15-16 24,1 0 0,-1-1 0,1-1 1,0 1-1,0-2 0,1 0 0,-1 0 0,1-1 0,0 0 0,0-1 0,0 0 0,0-1 0,0-1 0,1 0 0,13-2 0,4-1-263,-1-1 0,1-1-1,-1-1 1,54-21-1,48-32 842,-116 56 935,-11 10-295,-13 20 614,2-12-566,4-3-346,-1 1 1,2-1-1,-3 22 0,4-29-529,1 0 0,0 0 0,1 0 0,-1 0 0,1 0 0,0 0 0,0 0 0,0-1 0,1 1 0,0 0 0,0-1 0,0 1 0,5 7 0,-1-5-47,1 1 1,0-2-1,1 1 1,0-1 0,0 0-1,0 0 1,0-1 0,1 0-1,0-1 1,0 0 0,18 6-1,-5-4-445,0 0-1,1-1 1,0-1-1,29 0 1,-12-5-2735,-1-3-406</inkml:trace>
</inkml:ink>
</file>

<file path=ppt/ink/ink20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1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1 824 4864,'0'1'132,"0"0"0,0 0 1,0 0-1,0 0 0,0-1 1,1 1-1,-1 0 0,0 0 1,0 0-1,1-1 0,-1 1 1,1 0-1,-1 0 0,1-1 0,-1 1 1,1 0-1,-1-1 0,1 1 1,0 0-1,-1-1 0,1 1 1,0-1-1,0 1 0,-1-1 0,1 0 1,0 1-1,0-1 0,-1 0 1,1 1-1,0-1 0,0 0 1,0 0-1,0 0 0,0 0 0,-1 0 1,1 0-1,2 0 0,33-18 7873,-11 3-8003,97-43 4371,-89 43-3936,-1-2 1,-1-1-1,-1-1 0,0-1 0,40-38 0,-57 47-372,1 1-35,-1-1 1,0 0-1,-1-1 0,-1 0 0,0-1 1,0 0-1,-1-1 0,-1 0 0,-1-1 0,0 0 1,10-24-1,-15 22-38,0 0 0,-1 0 1,0 0-1,-2-1 0,0 1 0,-1 0 1,-1-1-1,0 1 0,-1 0 0,-10-30 1,8 35 10,0-1 1,0 1 0,-1 1-1,0-1 1,-1 1-1,0 0 1,-1 0 0,0 1-1,-1 0 1,0 1 0,-1 0-1,0 0 1,-14-10 0,16 15 5,1-1 1,-1 1 0,1 0 0,-1 0-1,-1 1 1,1 0 0,0 0 0,-1 1-1,1 0 1,-1 1 0,0 0 0,1 0-1,-1 1 1,0 0 0,0 0 0,0 1 0,1 0-1,-1 1 1,1 0 0,-13 4 0,14-2 7,1-1 0,-1 1 0,1 0 1,0 1-1,0 0 0,0 0 0,0 0 1,1 0-1,0 1 0,0 0 0,0 0 1,1 0-1,0 1 0,0-1 0,-4 14 1,-2 3 35,2 1 1,1 0 0,-6 32-1,8-21 3,1 0 0,2 1 0,2-1 0,0 1 0,11 63 0,49 169 112,-47-219-138,-2-6-269,2-1 1,2 0 0,2-2 0,1 0-1,36 57 1,-54-96 236,2 1-262,-1 0 0,0 1 0,1-1 0,-1 0 1,1 0-1,0 0 0,0 0 0,0 0 0,0-1 0,0 1 1,0 0-1,0-1 0,0 0 0,1 1 0,2 0 0,9 2-3064</inkml:trace>
</inkml:ink>
</file>

<file path=ppt/ink/ink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5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64 235 3712,'-1'0'310,"-1"0"0,1 0 1,0 1-1,-1-1 0,1 1 0,0-1 0,-1 1 1,1-1-1,0 1 0,0 0 0,0 0 0,0 0 1,0-1-1,0 1 0,0 0 0,0 1 0,0-1 1,0 0-1,-1 1 0,-2 33 1443,3-20-1412,2 0-1,0-1 1,1 1 0,0 0-1,1-1 1,7 23-1,-7-31-243,-1-1 0,1 0 0,-1 0-1,1 0 1,1 0 0,-1-1 0,1 1-1,-1-1 1,2 0 0,-1 0 0,0 0-1,1 0 1,-1-1 0,1 0-1,0 0 1,0 0 0,0-1 0,1 1-1,-1-1 1,6 1 0,4 1-21,0-1-1,0 0 1,1-1 0,-1-1 0,0-1-1,1 0 1,-1-1 0,1 0 0,-1-1-1,19-6 1,-24 6-57,-1-1 0,1-1 0,-1 0 0,0 0 0,0 0-1,-1-1 1,1-1 0,-1 0 0,0 0 0,-1 0 0,1-1 0,-1 0 0,0 0 0,-1-1-1,0 0 1,0 0 0,4-10 0,-3 6 10,-2 0-1,0-1 0,0 0 1,-1 0-1,-1 0 0,0-1 1,-1 1-1,0-1 0,-1 1 1,-1-1-1,0 1 0,0-1 1,-5-18-1,4 23-15,-2 0-1,1 0 1,-1 1-1,-1-1 1,0 1 0,0 0-1,0 0 1,-1 0-1,0 1 1,-1-1 0,1 1-1,-2 0 1,1 1-1,-1 0 1,1 0 0,-2 0-1,1 1 1,-1 0-1,0 0 1,-16-6-1,9 6-44,-1 0 0,-1 1 0,1 1 0,0 1 0,-1 0 0,1 1 0,-1 1 0,1 1 0,-1 0 0,1 1 0,0 1 0,0 0 0,0 1 0,0 1 0,0 0 0,1 2 0,0-1 0,0 2 0,-25 16 0,37-21 22,0-1-1,0 1 0,0 0 1,0 0-1,0 0 0,1 0 1,0 0-1,-1 1 0,1-1 1,1 1-1,-1 0 0,0-1 1,1 1-1,0 0 0,0 0 1,0 0-1,0 0 0,0 0 1,1 0-1,0 0 0,0 0 1,0 0-1,0 0 0,1 0 1,0 0-1,-1 0 0,1-1 1,1 1-1,-1 0 1,1 0-1,-1-1 0,1 1 1,0-1-1,0 1 0,0-1 1,1 0-1,-1 0 0,1 0 1,0 0-1,0 0 0,0 0 1,0-1-1,0 0 0,1 1 1,-1-1-1,1 0 0,6 2 0,13 2-41,-1 0 0,1-2 0,0 0 0,43 0 0,-42-3 57,10 0-5,-1-2 0,45-7 0,40-2 639,-115 10-588,-1 0 0,0 1 0,0-1-1,1 1 1,-1-1 0,0 1-1,0 0 1,0 0 0,0 0-1,0 0 1,0 0 0,0 0-1,-1 0 1,1 1 0,0-1-1,0 1 1,-1-1 0,1 1-1,-1 0 1,0 0 0,1 0-1,-1-1 1,0 1 0,0 0-1,0 0 1,0 1 0,-1-1-1,1 0 1,0 0 0,-1 4 0,4 9 343,-2 1 0,0 0 0,-1 24 1,0-3 531,3-19-624,0 0 0,1 0 1,1-1-1,1 1 0,0-2 0,1 1 1,1-1-1,0 0 0,2-1 0,-1 0 0,16 16 1,-20-26-294,-1 0 1,1 0-1,0 0 1,1-1-1,-1 0 1,1 0-1,0-1 1,-1 1-1,2-2 1,-1 1-1,0-1 1,0 0-1,1 0 1,-1-1-1,13 1 1,-8-2-568,0 0 1,0-1 0,0 0-1,0-1 1,0 0 0,0-1-1,-1 0 1,21-9 0,8-14-2409</inkml:trace>
</inkml:ink>
</file>

<file path=ppt/ink/ink20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1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22 350 9984,'3'15'9475,"5"2"-5323,26 29-4387,-29-39 1178,2-1-890,0 0 0,0 0-1,0 0 1,1-1 0,0-1-1,0 1 1,0-1 0,1-1 0,-1 1-1,1-1 1,0-1 0,0 0-1,0 0 1,0-1 0,0 0 0,13 0-1,-12-2 26,0 0 0,0 0-1,0-1 1,-1 0 0,1-1-1,0 0 1,-1-1 0,11-5 0,66-42 500,-85 51-576,4-4 27,1 0 0,-1-1 0,0 1 0,0-1 0,0 0 0,0 0 0,-1 0 0,0-1 0,0 1 0,-1-1 0,1 0 0,-1 0 0,-1-1 0,4-9 0,-3 4 0,-1 0 0,0 0 1,-1 0-1,0 0 0,-1 0 1,-2-22-1,0 25-19,1 0 0,-2-1 0,1 1 0,-1 0-1,-1 0 1,1 1 0,-2-1 0,1 1 0,-1-1 0,0 1 0,-1 1-1,0-1 1,-9-9 0,3 6-30,0 0 1,-1 1-1,0 0 0,0 1 1,-1 1-1,-27-13 0,33 18 1,-1 0-1,0 1 1,1 0 0,-1 0-1,0 1 1,0 0-1,0 1 1,0 0 0,0 0-1,0 1 1,0 0 0,0 1-1,1 0 1,-1 0-1,0 1 1,1 0 0,0 0-1,-1 1 1,-14 9-1,15-8-142,0 0 0,0 1 0,0 0 0,1 1 0,-1 0 0,1 0-1,1 0 1,0 1 0,0 0 0,0 0 0,1 1 0,0-1-1,1 1 1,0 0 0,0 0 0,1 1 0,-3 14 0,5-20-60,0-1 0,1 0-1,-1 0 1,1 0 0,0 0 0,0 1 0,0-1 0,1 0 0,-1 0 0,1 0 0,-1 0 0,1 0 0,0 1 0,0-1 0,1-1 0,-1 1 0,1 0 0,-1 0 0,1 0 0,0-1-1,4 5 1,12 14-3105</inkml:trace>
</inkml:ink>
</file>

<file path=ppt/ink/ink20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1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78 285 9856,'-1'0'157,"0"0"0,0 1 1,0-1-1,0 0 0,0 0 1,1 1-1,-1-1 1,0 1-1,0-1 0,0 1 1,1-1-1,-1 1 0,0-1 1,1 1-1,-1 0 0,1-1 1,-1 1-1,0 0 1,1-1-1,-1 1 0,1 0 1,0 0-1,-1 0 0,1-1 1,0 1-1,-1 0 0,1 0 1,0 1-1,11 24 6158,5 6-3732,74 218-813,-88-245-1724,7 19 19,-12-21-29,-9-14 52,-11-14-28,7 9-45,1-1 0,1 0 0,1-1 0,0 0-1,-12-24 1,16 23 5,0-1 0,2 0-1,0 0 1,1-1 0,1 1-1,1-1 1,1 0-1,1-1 1,1 1 0,1-27-1,1 38 9,0 0-1,1 0 0,0 0 0,1 0 0,0 1 1,0-1-1,1 1 0,0 0 0,1 0 0,0 0 1,0 0-1,1 1 0,0 0 0,0 0 0,1 1 0,0 0 1,1 0-1,-1 0 0,1 1 0,0 0 0,1 1 1,0 0-1,-1 0 0,17-6 0,-12 7-100,0-1 1,1 2-1,-1 0 0,1 0 0,0 1 1,0 1-1,0 0 0,0 1 0,0 1 0,0 0 1,0 1-1,0 0 0,0 1 0,-1 1 0,1 0 1,13 7-1,-25-10-205,-1 0 0,1 0-1,-1 0 1,0 0 0,1 0 0,-1 0 0,0 1-1,0-1 1,0 0 0,0 1 0,0-1 0,0 1 0,0-1-1,-1 1 1,1-1 0,0 1 0,-1 0 0,1-1 0,-1 1-1,0 0 1,1-1 0,-1 1 0,0 0 0,0 1-1,0 11-3048</inkml:trace>
</inkml:ink>
</file>

<file path=ppt/ink/ink20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2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9472,'0'6'4736,"39"13"-4352,-30-15 7679,-3 15-7551,-6 1 0,8-1-128,1-3 128,6 7-1536,-1-7 128,14-5-1920,-10 2 128</inkml:trace>
</inkml:ink>
</file>

<file path=ppt/ink/ink20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2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20 13696,'-43'-20'6783,"58"33"-10367,-15-13 11648,17 10-14208,-2-1 1</inkml:trace>
</inkml:ink>
</file>

<file path=ppt/ink/ink20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2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106 438 5376,'1'-7'986,"6"-12"3489,-6 18-528,-1 1-2347,-10 13 2090,9-11-3768,-4 4 377,1 0 0,0 0 0,0 0 0,1 1 0,-3 7 0,5-11-169,0-1 1,1 1-1,-1-1 1,1 0-1,0 1 1,-1-1-1,1 1 1,0-1-1,1 0 1,-1 1-1,0-1 1,1 1-1,-1-1 1,1 0-1,0 1 1,0-1-1,0 0 1,0 0-1,0 1 1,0-1-1,3 3 1,1 0-37,0 0 1,0 0-1,0-1 1,1 0-1,0 0 1,-1 0-1,1-1 1,1 0-1,-1 0 1,0 0-1,1-1 1,-1 0-1,1 0 1,0-1-1,0 1 1,13-1-1,4 0-31,1-1-1,-1-1 0,33-6 1,-39 4-57,0-1 0,0-1 0,-1-1 1,0 0-1,0-2 0,-1 1 1,0-2-1,0 0 0,-1-1 1,19-16-1,-22 16-3,0-1 0,-1 0 0,0-1 0,-1 0 0,-1 0 1,0-1-1,0 0 0,-1-1 0,-1 0 0,0 0 0,8-26 0,-13 32-8,-1 0-1,0 0 0,0 0 1,0 0-1,-1 0 0,-1-1 1,1 1-1,-1 0 1,0 0-1,-1 0 0,0 0 1,-1 0-1,1 1 0,-1-1 1,-1 1-1,1-1 1,-9-10-1,3 5-11,-1 0 1,0 1-1,-1 0 0,0 1 1,-1 0-1,-1 0 0,-20-13 1,23 18 4,-1 0 1,0 1-1,0 0 1,0 1-1,0 0 1,-1 1-1,0 0 1,0 0-1,0 1 1,0 1 0,0 0-1,0 1 1,0 0-1,-14 3 1,7 0-82,-1 1-1,1 1 1,-1 0 0,1 2 0,1 0 0,0 1-1,-23 14 1,27-14-100,1 1-1,0 1 1,0 0-1,1 0 1,0 1-1,1 0 1,-19 26-1,25-30-53,0 0 0,1 1 0,0-1-1,0 1 1,1 0 0,0 0 0,0 1-1,1-1 1,0 1 0,1-1 0,0 1-1,0-1 1,0 1 0,1 0 0,2 8-1,-2-12 2,1 0 1,0 0-1,0 0 0,1 0 0,-1 0 0,1-1 0,0 1 0,1-1 0,-1 1 0,1-1 0,0 0 0,0 0 0,0 0 0,0 0 0,1-1 1,-1 1-1,1-1 0,0 0 0,0 0 0,0 0 0,7 2 0,-7-2 46,51 34-2893</inkml:trace>
</inkml:ink>
</file>

<file path=ppt/ink/ink20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3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15 7936,'-10'-14'6121,"7"29"1055,1 8-7140,-1 7 280,0 1-1,2-1 1,6 56 0,-3-50 191,32 273 1748,-19-203-1684,-4 1 0,-5 178 0,-9-215-541,2-35-533,-1 0-1,-2-1 1,-9 38-1,9-66-4958,8-19 2562,5 1-449</inkml:trace>
</inkml:ink>
</file>

<file path=ppt/ink/ink20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3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0 341 10752,'4'9'936,"0"-1"1,1-1 0,0 1-1,0-1 1,1 0-1,0 0 1,0 0 0,0-1-1,1 0 1,0 0 0,0 0-1,1-1 1,11 6 0,-11-7-776,-1-1 1,0-1-1,1 1 1,-1-1-1,1 0 1,0-1 0,0 0-1,-1 0 1,1-1-1,11 0 1,-7-2-169,-1 0 1,0-1 0,0 0-1,0-1 1,0 0-1,0 0 1,-1-1 0,0-1-1,0 0 1,13-10-1,-6 3 141,-1 0 0,-1-1-1,0-1 1,23-31-1,-33 38-115,1-1 1,-1 0-1,-1-1 0,0 1 1,0-1-1,-1 0 0,0 0 0,-1 0 1,0 0-1,-1 0 0,0-1 1,0 1-1,-1 0 0,-1-1 0,1 1 1,-2 0-1,1 0 0,-2 0 1,1 0-1,-9-19 0,10 24 8,-1 1-1,1-1 1,-1 1 0,-1 0-1,1 0 1,0 0-1,-1 0 1,0 1 0,0-1-1,0 1 1,0-1-1,-1 1 1,1 0 0,-1 0-1,0 1 1,0-1-1,0 1 1,0 0 0,0 0-1,-1 0 1,1 0-1,-1 1 1,1 0 0,-1 0-1,1 0 1,-1 1-1,0-1 1,1 1 0,-8 0-1,4 3 42,0-1 1,0 1-1,1 1 0,-1-1 0,1 1 1,0 1-1,0-1 0,1 1 0,-11 10 1,0 1 141,1 1 1,-19 25-1,29-34-163,0 1-1,0 0 1,0 0 0,1 1-1,1-1 1,-1 1-1,2 0 1,-1 0-1,1 0 1,1 1-1,0-1 1,1 1-1,0 0 1,0-1-1,1 1 1,0 0-1,1-1 1,0 1-1,1-1 1,0 1-1,1-1 1,0 1-1,1-1 1,0 0-1,0-1 1,1 1-1,0-1 1,1 0-1,6 9 1,-3-7-81,0 0 0,1-1 1,0 0-1,0 0 0,1-1 1,1-1-1,-1 0 0,1 0 1,0-1-1,1-1 0,21 9 1,-16-9-800,0-1 0,0-1-1,0 0 1,34 2 0,3-3-2750</inkml:trace>
</inkml:ink>
</file>

<file path=ppt/ink/ink20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15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1217 7552,'5'-4'1095,"0"0"0,0 0 0,0 0 0,0 0 0,1 1 0,8-5 0,24-16 3783,39-36-2571,-54 42-1914,40-36 1,-31 19-37,-2-1 0,-1-2 1,39-66-1,-54 82-205,-2 5-28,-2 0 0,1-1 0,-2-1 0,-1 1 0,11-35 0,-12 18-94,-2-1 1,-2 0-1,-1 0 1,-2 0-1,-2 0 1,-7-50-1,5 63-47,0 0 1,-2 1-1,0-1 0,-2 1 0,0 1 1,-2 0-1,0 0 0,-1 1 0,-1 0 1,-1 1-1,-1 0 0,0 1 0,-25-23 1,35 37 14,0 0 1,-1 0 0,0 1-1,1 0 1,-1 0 0,-1 0 0,1 0-1,0 1 1,-1 0 0,1 0-1,-1 1 1,1-1 0,-1 1 0,0 0-1,0 1 1,0-1 0,1 1-1,-1 0 1,0 1 0,0-1 0,0 1-1,1 1 1,-9 1 0,5 1 10,0 0 0,1 0 0,-1 1 0,1 0 1,0 0-1,1 1 0,-1 0 0,1 0 0,0 1 0,0 0 1,1 0-1,0 1 0,0-1 0,-6 14 0,-4 9 64,3 1 1,0 0-1,2 0 0,1 1 0,2 1 0,-6 48 0,9-31 73,3 0 0,2 1 0,3-1-1,1 0 1,12 55 0,60 220 448,-33-158-911,-39-149 120,0 1-205,1 0 1,9 23-1,-13-39 182,-1-1 0,1 0-1,0 1 1,0-1-1,1 0 1,-1 0 0,0 0-1,1 0 1,-1 0-1,1 0 1,-1 0 0,1 0-1,0 0 1,0-1-1,0 1 1,0-1 0,0 0-1,0 1 1,1-1-1,-1 0 1,0 0 0,1 0-1,-1-1 1,5 2-1,14-2-3235</inkml:trace>
</inkml:ink>
</file>

<file path=ppt/ink/ink20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5.2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430 301 3328,'4'-52'7426,"6"3"-3972,-5 30-2782,-2 0 0,0-1 0,0-22-1,-3 39-486,0-1 0,0 1-1,-1-1 1,1 1 0,-1-1-1,0 1 1,0 0 0,0-1-1,0 1 1,-1 0 0,1 0-1,-1 0 1,0 0 0,0 0-1,0 0 1,0 1 0,-1-1-1,-2-3 1,-1 2-42,1 1-1,0-1 1,-1 1-1,0 0 1,0 0-1,0 1 1,0 0-1,0 0 1,-8-2-1,-3 1 68,1 1-1,0 1 1,-1 0-1,1 1 0,-1 1 1,-29 5-1,32-3-54,1 1 0,0 0 0,1 1 0,-1 0 0,1 1-1,0 1 1,0 0 0,0 0 0,1 1 0,1 1 0,-1 0-1,1 0 1,1 1 0,-10 11 0,15-15-111,0 0-1,0 0 0,1 0 1,-1 0-1,1 1 1,0-1-1,1 1 1,0 0-1,0 0 1,0 0-1,1 0 1,0 0-1,0 0 1,1 0-1,0 0 1,0 0-1,1 0 1,0 0-1,0 0 1,0 0-1,1 0 1,0 0-1,1 0 1,-1-1-1,1 1 1,0-1-1,1 0 1,6 9-1,-2-5-24,1 0 0,0 0-1,1-1 1,0 0 0,0 0-1,1-1 1,0-1 0,0 0-1,24 11 1,-5-6 4,1 0 0,53 12 0,-27-14-23,-1-1 0,2-4 0,-1-1 0,0-4 0,1-1 0,71-13 0,-119 13 0,0-1 0,0 0 0,-1-1 0,1 0 0,-1 0 0,12-7 0,-17 8 0,0 0 0,0-1 0,0 1 0,0-1 0,-1 0 0,1 0 0,-1 0 0,0 0 0,0-1 0,0 1 0,0-1 0,-1 0 0,0 0 0,1 0 0,-1 0 0,2-6 0,-4 9 0,0 1 0,0 0 0,1-1 0,-1 1 0,0 0 0,0 0 0,1 0 0,-1-1 0,0 1 1,1 0-1,-1 0 0,0 0 0,0 0 0,1-1 0,-1 1 0,0 0 0,1 0 0,-1 0 0,0 0 0,1 0 0,-1 0 0,0 0 0,1 0 0,-1 0 0,0 0 0,1 0 0,-1 0 0,0 0 0,1 0 0,-1 0 0,0 1 0,1-1 0,-1 0 0,0 0 0,1 0 0,-1 0 0,1 1 0,21 12-3,19 17 27,-31-23 29,1 0 1,1-1 0,-1-1-1,1 0 1,0 0 0,1-1-1,-1-1 1,0 0 0,1-1 0,0 0-1,20 0 1,8 3 69,-30-4-45,0 0-1,0-1 0,0 0 0,1-1 0,-1 0 0,0-1 0,0 0 0,0-1 0,0 0 0,-1-1 0,1 0 0,-1-1 0,0 0 0,0 0 0,-1-1 0,1 0 0,15-15 0,-20 16-32,0 0 0,0-1 0,-1 1 0,1-1 0,-2 0 0,1 0 0,-1-1 0,0 1 0,0-1-1,0 0 1,-1 1 0,0-1 0,-1 0 0,1 0 0,-1-1 0,-1 1 0,0-12 0,-1 2 22,0 1 1,-2 0-1,0 0 0,-1 0 0,-1 0 1,-6-15-1,6 18-14,0 0 1,-1 0-1,-15-23 0,7 20-38,0-1-1,-20-16 0</inkml:trace>
</inkml:ink>
</file>

<file path=ppt/ink/ink20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5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324 31 8448,'-4'-7'219,"3"5"124,1 1 0,-1 0 0,1 0-1,-1-1 1,0 1 0,1 0 0,-1 0 0,0 0 0,0 0 0,0-1-1,0 1 1,0 1 0,0-1 0,0 0 0,0 0 0,0 0-1,0 0 1,0 1 0,-1-1 0,1 1 0,0-1 0,0 1 0,-1-1-1,1 1 1,0 0 0,-1-1 0,1 1 0,-1 0 0,1 0 0,0 0-1,-1 0 1,1 0 0,0 1 0,-1-1 0,1 0 0,0 1-1,-3 0 1,-97 26 1151,66-17-1536,-24 10 723,57-20-660,1 1-1,-1 0 1,0-1-1,1 1 1,-1 0-1,0 0 1,1 1-1,-1-1 1,1 0-1,0 0 1,-1 1-1,1-1 1,0 1-1,0-1 1,0 1-1,0-1 1,0 1-1,0 0 1,1-1-1,-1 1 1,0 0-1,1 0 1,-1-1-1,1 4 1,0-4-18,0 1 0,1 0 1,-1-1-1,1 1 1,0-1-1,-1 1 1,1-1-1,0 1 0,0-1 1,0 1-1,0-1 1,0 0-1,0 0 0,0 1 1,1-1-1,-1 0 1,0 0-1,1 0 1,-1 0-1,0-1 0,1 1 1,-1 0-1,1 0 1,0-1-1,-1 1 1,1-1-1,-1 0 0,3 1 1,6 3 3,51 21-7,70 19 0,-79-28 0,-3-1 126,78 37-1,-110-43-74,-1 1 1,0 0-1,0 1 0,-1 1 1,-1 0-1,0 1 0,19 23 1,-31-35-21,-1 0 0,0 0 0,0 0 0,0 1 1,0-1-1,0 1 0,0-1 0,0 1 0,0-1 1,-1 1-1,1-1 0,-1 1 0,1 0 0,-1-1 1,0 1-1,1 0 0,-1-1 0,0 1 0,0 0 1,0-1-1,0 1 0,0 0 0,-1-1 0,1 1 1,0 0-1,-1-1 0,1 1 0,-1 0 0,0-1 1,0 1-1,1-1 0,-1 1 0,0-1 0,0 0 1,0 1-1,-2 0 0,-1 2 68,-1 0 1,0-1-1,0 0 0,0 0 0,0 0 1,0 0-1,-1-1 0,-10 3 1,-46 14 535,0-3 1,-2-3 0,1-3-1,-97 3 1,53-13-960,36 0-4984,57 0 1468</inkml:trace>
</inkml:ink>
</file>

<file path=ppt/ink/ink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7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257 539 3072,'12'-1'1703,"1"4"3653,-18 21-3605,0-10-1174,-9 22 52,3 1 0,0 0 1,3 1-1,1 0 0,-3 61 0,10-55-322,6 46 0,-4-76-141,0 0 0,1 0 0,1-1 0,0 1 0,1-1 0,0 0-1,10 18 1,1-4 258,-14-22-378,0 1 1,0-1 0,1-1 0,0 1 0,0 0 0,0-1 0,1 1 0,-1-1 0,1 0 0,0 0-1,0 0 1,0-1 0,1 0 0,-1 1 0,1-2 0,0 1 0,0 0 0,0-1 0,0 0 0,10 2-1,-2-2 2,0-1-1,0-1 0,0-1 0,0 0 1,0 0-1,0-1 0,0-1 0,0 0 1,-1-1-1,0 0 0,1-1 0,-1 0 0,12-8 1,-13 4-23,1 0 0,-2-1 0,0-1 0,0 1 0,0-1 0,7-14 0,-1 5 34,1-3-40,-2 0-1,0 0 0,-1-1 1,-2-1-1,0-1 0,11-36 0,-11 25-12,-2-1 0,-1 1 0,-2-2 0,3-45 0,-9 61 8,-1 0-1,-2 0 0,0-1 0,-2 1 1,0 0-1,-1 1 0,-2-1 0,-11-27 1,6 23 19,-2-1-1,0 2 1,-2 0 0,-1 1 0,-30-35 0,33 45-27,1 0 0,-2 1 0,0 1 0,-1 1-1,0 0 1,0 1 0,-1 1 0,-1 0 0,-25-9 0,-36-15 5,52 22-38,-51-17 0,67 26 10,-1 0 0,0 0 0,0 1 1,0 0-1,0 1 0,0 1 0,0 0 0,0 1 0,-14 2 1,19-1 5,0 0 0,1 0 0,0 1 0,-1 0 1,1 0-1,0 0 0,1 1 0,-1 0 0,1 0 1,-1 1-1,1-1 0,1 1 0,-1 0 1,1 0-1,-1 1 0,1 0 0,-4 8 0,1-1 17,1-1-1,0 2 1,1-1-1,1 0 1,0 1-1,1 0 0,0 0 1,1 0-1,1 0 1,0 1-1,2 17 1,-1-21 5,1 1 0,1-1 0,0 0 1,1 0-1,0 0 0,0 0 1,1 0-1,1 0 0,-1-1 1,2 0-1,0 0 0,0 0 0,0-1 1,13 13-1,-5-9 75,1-2 1,0 1-1,1-2 0,0 0 1,1-1-1,0 0 0,0-2 1,1 0-1,0-1 1,0 0-1,1-2 0,-1 0 1,1-1-1,0-1 0,0-1 1,0-1-1,0 0 0,0-1 1,0-1-1,35-9 0,67-17 481,-62 16-136,74-27 1,115-54 826,-139 48-596,-55 27 243,-49 17-628,-7 2-185,-31 7-876,20-5-257,9-2 596,1-1 0,0 1 1,-1 0-1,1-1 0,0 2 0,0-1 1,0 0-1,0 1 0,0-1 0,0 1 0,-5 4 1,-6 9-2650</inkml:trace>
</inkml:ink>
</file>

<file path=ppt/ink/ink20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6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1 514 6400,'0'0'200,"0"0"0,0 0 0,0 0-1,0 0 1,0 0 0,0 0 0,0 0 0,0 0 0,0 0 0,0 0 0,1-1 0,-1 1 0,0 0-1,0 0 1,0 0 0,0 0 0,0 0 0,0 0 0,0 0 0,1 0 0,-1 0 0,0 0 0,0 0-1,0 0 1,0 0 0,0 0 0,0 0 0,0 0 0,1 0 0,-1 0 0,0 0 0,0 1 0,0-1-1,0 0 1,0 0 0,0 0 0,0 0 0,0 0 0,0 0 0,1 0 0,-1 0 0,0 0 0,0 0-1,0 0 1,0 1 0,0-1 0,0 0 0,0 0 0,11-21 1813,7-25-1534,-15 33-25,-1 0 0,0 0 0,-1 0 0,-1 0 0,-1-13 0,2-28 534,0 39-793,1 1-1,0-1 0,0 0 0,2 1 1,0-1-1,1 1 0,0 0 0,1 0 0,0 1 1,1 0-1,1 0 0,0 0 0,1 1 1,0 1-1,1-1 0,0 1 0,0 1 1,21-15-1,-25 19-92,1 1 0,0 0 1,1 1-1,-1-1 0,1 1 0,16-5 1,-22 8-64,1 1 1,0-1-1,0 1 1,0 0-1,0 0 1,0 0-1,0 1 1,0-1-1,0 1 1,0-1-1,0 1 1,0 0-1,0 0 1,0 0-1,-1 1 1,1-1-1,0 1 1,-1-1-1,1 1 1,-1 0-1,0 0 1,0 0-1,3 3 1,2 2-7,9 9 8,0 1 0,24 32 0,-37-44-65,0 0-1,0 0 1,0 1-1,0-1 1,-1 1-1,0-1 1,0 1 0,0 0-1,-1 0 1,0 0-1,0 0 1,0 0-1,-1 0 1,0 0 0,-1 10-1,1-15-65,0-1-1,0 0 1,0 1-1,0-1 1,0 1-1,0-1 0,0 0 1,0 1-1,-1-1 1,1 0-1,0 1 1,0-1-1,0 0 1,0 1-1,0-1 1,-1 0-1,1 1 1,0-1-1,0 0 1,-1 1-1,1-1 1,0 0-1,0 0 1,-1 1-1,1-1 0,0 0 1,-1 0-1,1 0 1,0 0-1,-1 1 1,1-1-1,0 0 1,-1 0-1,1 0 1,0 0-1,-1 0 1,1 0-1,-1 0 1,1 0-1,0 0 1,-1 0-1,1 0 1,0 0-1,-1 0 0,1 0 1,-1 0-1,-2 0-1904,-2 0-1355</inkml:trace>
</inkml:ink>
</file>

<file path=ppt/ink/ink20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7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11 302 6272,'-9'-5'2095,"8"7"-66,22 7 6732,-2-7-8425,-1-1 1,0-1 0,1 0-1,-1-2 1,0 0-1,0-1 1,0-1-1,0 0 1,0-1 0,-1-2-1,0 1 1,0-2-1,-1 0 1,0-1-1,0-1 1,-1 0 0,15-14-1,-24 19-237,0-1-1,0 0 0,0-1 1,-1 1-1,7-12 0,-11 16-73,1-1-1,-1 0 0,1 0 0,-1 0 0,0 0 0,0 0 0,0 0 0,0 0 0,-1 0 0,1-1 0,-1 1 1,0 0-1,0 0 0,0-1 0,-1 1 0,1 0 0,-1-4 0,-2 1 12,1 1-1,-1-1 1,0 1-1,0 0 1,-1 0-1,1 0 1,-1 0-1,0 1 1,-1 0-1,1-1 1,-1 2-1,0-1 1,0 0-1,0 1 0,0 0 1,0 0-1,-1 0 1,1 1-1,-9-2 1,1-1 35,-1 2 0,0 0 1,0 0-1,0 1 0,0 1 1,0 1-1,-15 0 0,20 1-35,1 1 0,0 0 0,-1 0 0,1 0 0,0 1 0,0 0 0,0 0 0,1 1 0,-1 0 0,1 1 0,0 0 0,0 0 0,-10 10 0,12-11-16,0 1-1,1 0 1,0 0-1,0 0 1,0 1-1,1-1 1,0 1-1,0 0 1,0 0-1,1 0 1,0 0-1,0 1 1,0-1-1,1 1 1,0-1-1,0 1 1,1-1-1,0 11 1,1-8-17,0 0 1,1-1-1,0 0 0,0 1 1,1-1-1,0 0 1,0 0-1,1 0 1,0-1-1,0 1 0,1-1 1,0 0-1,1 0 1,-1-1-1,1 1 0,0-1 1,1-1-1,0 1 1,0-1-1,0 0 0,0-1 1,1 1-1,-1-1 1,15 4-1,98 28-574,-34-13-436,-74-19 543,0-1 1,1-1-1,-1 0 1,24 1 0,-18-4-858,-1 0 1,0-2-1,0 0 1,0 0-1,20-8 1,2-1-2157</inkml:trace>
</inkml:ink>
</file>

<file path=ppt/ink/ink20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7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15 173 9600,'-10'-8'792,"6"1"6269,9 11 290,3 6-6044,0 3-1115,0 1 0,-1 1-1,-1-1 1,0 1 0,-1 0-1,-1 1 1,5 28 0,-6-25-115,1-1 0,1 1 1,1-1-1,11 25 0,-11 1-114,-8-31-59,-5-28-48,-2-22 45,1-1 0,2 1 0,2-1 1,0-45-1,4 65 79,2-1 0,0 1 1,1 0-1,8-30 0,-8 40 20,0-1 0,1 1-1,0-1 1,0 1-1,1 0 1,0 0-1,0 1 1,1-1-1,0 1 1,8-7-1,-9 10 14,0 1 0,0 0-1,0 0 1,1 0 0,-1 1-1,1 0 1,0 0 0,0 0-1,-1 0 1,1 1-1,0 0 1,0 1 0,1-1-1,-1 1 1,0 0 0,0 1-1,0-1 1,0 1-1,0 1 1,0-1 0,0 1-1,-1 0 1,1 0 0,9 5-1,-3-1 14,0 0-1,0 1 1,0 0 0,-1 1-1,-1 0 1,1 1-1,-1 0 1,-1 1 0,1 0-1,10 16 1,-8-4-97,-1 0 0,-1 1-1,-1 1 1,-1 0 0,0 0 0,-3 0 0,0 1 0,-1 0 0,-1 0 0,-1 0 0,-3 27 0,3-48-2461,3-11-1451,2-9-148,-1-4 676</inkml:trace>
</inkml:ink>
</file>

<file path=ppt/ink/ink20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8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57 280 8576,'0'0'901,"1"17"12156,3 20-9368,-3-32-3716,-1 0 0,1-1 0,0 1 0,1 0 0,-1-1 0,1 1 0,0-1 0,0 1 0,0-1 0,1 0 0,0 0 0,-1 0 0,1 0 0,1-1 0,3 5 0,8 0 221,-1-1 0,1-1 1,0-1-1,0 0 0,1-1 0,0 0 0,-1-1 0,1-1 0,31 0 0,-20-4-144,0-1 0,0-2 0,0 0 0,-1-2-1,35-13 1,-55 17-50,0 1 0,0-1 0,0 0 0,0 0 0,0-1 0,-1 0 0,0 0 0,0 0 0,0 0 0,0-1 0,-1 0 0,1 0 0,-1 0 0,0-1 0,-1 1 0,0-1 0,3-6 0,-2 3 0,-1 0 0,-1 0 0,0-1 0,0 1 0,-1 0 0,0-1 0,0 0 0,-1 1 0,-1-1 0,-1-12 0,0 13 25,0-1 0,0 1 0,-1 0 0,0 0-1,-1 1 1,1-1 0,-2 1 0,1 0 0,-1 0 0,-1 0-1,1 0 1,-1 1 0,-1 0 0,-8-8 0,13 13-14,-5-5 38,0 0 0,-1 1 0,0-1 0,0 1-1,0 1 1,-1 0 0,0 0 0,0 1 0,0 0 0,-1 0 0,1 1 0,-1 1-1,0-1 1,1 1 0,-12 0 0,20 2-42,-10-2 57,-1 0 0,1 1 0,0 1 0,0 0 0,-1 0 0,1 1 0,0 1 0,0-1 0,0 2 0,0 0 0,0 0 0,1 1 0,-17 8 0,14-7 6,1 1 0,0 1 0,0 0 0,1 0-1,-1 1 1,2 0 0,-1 1 0,1 0 0,0 1 0,-11 15-1,15-18-79,0 0 0,1 0 0,-1 1 0,1 0 0,1 0 0,0 0-1,-6 14 1,9-19-85,1 1-1,-1 0 0,1 0 0,-1 0 1,1 0-1,0-1 0,0 1 1,1 0-1,-1 0 0,1 0 0,0 0 1,0-1-1,0 1 0,0 0 1,1-1-1,-1 1 0,1-1 0,0 0 1,0 1-1,0-1 0,1 0 1,2 3-1,4 2-578,-1 0 0,2-1-1,-1 0 1,12 7 0,34 20-3166</inkml:trace>
</inkml:ink>
</file>

<file path=ppt/ink/ink20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9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7 264 4736,'-4'8'767,"1"4"7739,17-3-1097,2-1-8156,5 0 1142,0-1 0,1 0-1,0-1 1,0-2 0,0 0-1,0-1 1,41-1 0,-52-2-242,0 0 0,-1-1 1,1-1-1,0 1 0,-1-2 1,1 0-1,-1 0 0,1 0 1,-1-2-1,-1 1 0,1-1 1,0 0-1,15-13 0,-20 14-130,-1-1-1,1 1 1,-1-1 0,0 0-1,0 0 1,0 0-1,-1-1 1,0 1-1,0-1 1,0 0-1,-1 0 1,0 0-1,0 0 1,-1 0 0,1-1-1,-1 1 1,0 0-1,-1-1 1,0 1-1,0-1 1,0 1-1,-1 0 1,-2-12 0,1 10-11,-1 1 0,1-1 0,-1 1 1,-1 0-1,1-1 0,-1 1 1,0 1-1,-1-1 0,0 1 1,0-1-1,0 2 0,-1-1 1,0 0-1,-11-7 0,12 9 11,-1 0 0,1 1 0,-1 0 0,0 0 0,0 0 0,0 1 0,-1-1 0,1 2 0,0-1 0,-1 1-1,0 0 1,1 0 0,-1 0 0,0 1 0,1 0 0,-1 1 0,-11 2 0,10-1 4,1 0 1,0 1-1,0 0 0,0 0 1,0 1-1,0 0 1,1 0-1,0 1 1,0 0-1,0 0 0,0 0 1,1 1-1,0 0 1,0 0-1,0 0 0,1 0 1,0 1-1,-4 9 1,1-2 18,2 0 0,0 1 1,1-1-1,0 1 1,1 0-1,1 0 1,0 0-1,1 20 0,1-27-22,1 0-1,0-1 0,0 1 1,1 0-1,-1 0 0,2-1 1,-1 1-1,1-1 0,1 0 1,-1 0-1,1 0 0,0 0 1,1 0-1,0-1 0,6 8 1,4 0-48,0 0 1,1-1-1,0-1 1,29 18-1,-31-23-126,-1-1-1,1 0 1,0 0-1,1-1 1,-1-1-1,1-1 1,28 4-1,3-4-1943,52-3-1,-90 0 1707,62-1-3196</inkml:trace>
</inkml:ink>
</file>

<file path=ppt/ink/ink20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29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125 330 7424,'-10'-12'8890,"2"10"-3489,7 3-5190,0 0-1,0-1 1,0 1 0,0 0-1,0-1 1,0 1-1,1 0 1,-1 0-1,0 0 1,0 0-1,1 0 1,-1 0 0,0 0-1,1 0 1,-1 0-1,1 2 1,-15 53 776,15-53-922,0 0 0,0 0-1,0 0 1,0 1 0,0-1 0,1 0 0,0 0 0,-1 0 0,1 0-1,0 0 1,1 0 0,-1 0 0,0 0 0,1 0 0,0 0 0,-1-1-1,1 1 1,0-1 0,1 1 0,-1-1 0,0 0 0,1 0 0,-1 0-1,1 0 1,-1 0 0,1-1 0,0 1 0,0-1 0,0 1 0,0-1-1,0 0 1,5 1 0,8 2 11,1 0-1,-1-1 0,1-1 1,28 1-1,-33-4-58,0 0-1,0-1 1,0 0 0,-1 0-1,1-2 1,-1 1 0,1-1-1,-1-1 1,0 0 0,-1-1-1,0 0 1,1-1 0,-2 1-1,1-2 1,16-16 0,-16 14-3,0 0 1,-1-1-1,0 0 1,-1-1-1,0 0 1,-1 0-1,0 0 1,-1-1-1,0 0 1,-1 0-1,0-1 0,-2 0 1,4-19-1,-5 26-16,-1-1 0,-1 1-1,1 0 1,-1-1-1,-1 1 1,1 0-1,-1 0 1,0-1-1,-1 1 1,0 0-1,0 0 1,0 0-1,-1 0 1,0 1 0,-1-1-1,1 1 1,-1-1-1,0 1 1,-1 1-1,1-1 1,-1 0-1,-1 1 1,1 0-1,-1 0 1,-11-7-1,9 7 13,-2 1 0,1-1 0,0 2 0,-1-1 0,0 1 0,0 1 0,0-1-1,0 2 1,0 0 0,0 0 0,-1 0 0,1 1 0,0 1 0,0 0 0,0 0 0,-1 1-1,2 1 1,-1-1 0,0 2 0,0-1 0,1 1 0,-10 6 0,-2 0-38,1 2 0,0 1 1,1 0-1,1 1 1,0 1-1,0 1 0,2 1 1,-23 27-1,34-36-38,0-1 0,0 1 0,0-1 0,1 1 0,0 1 0,0-1 0,-2 10 0,5-14-48,0 0 0,1 1 1,-1-1-1,1 0 0,0 0 1,0 0-1,0 1 0,1-1 1,-1 0-1,1 0 0,0 0 1,0 0-1,1 0 1,-1 0-1,1 0 0,0 0 1,0 0-1,3 4 0,0-2-425,1 0 0,-1-1 0,1 1 0,0-1 0,0-1 0,0 1 0,1-1 0,0 0 0,9 4-1,64 21-4031,-16-13 966</inkml:trace>
</inkml:ink>
</file>

<file path=ppt/ink/ink20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0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10 5632,'0'-1'223,"0"1"0,0-1 0,0 1 1,0 0-1,0-1 0,0 1 0,0 0 1,0-1-1,0 1 0,-1 0 0,1-1 0,0 1 1,0 0-1,0-1 0,-1 1 0,1 0 1,0-1-1,0 1 0,-1 0 0,1 0 0,0-1 1,-1 1-1,1 0 0,0 0 0,-1 0 0,1 0 1,0-1-1,-1 1 0,1 0 0,0 0 1,-1 0-1,1 0 0,0 0 0,-1 0 0,1 0 1,-1 0-1,1 0 0,0 0 0,-1 0 1,1 0-1,0 0 0,-1 0 0,1 0 0,0 0 1,-1 1-1,1-1 0,0 0 0,-1 0 0,-12 7 5340,7 0-5018,5-3-499,-1-1 0,1 0 0,0 1-1,0-1 1,0 1 0,0-1 0,0 1 0,1 0 0,0-1 0,0 1 0,0 7 0,-1 32 1493,-22 178 851,-43 337 20,44-282-1535,20-240-753,3-25-625,4-16-1378,-5 3 1505,1 0 0,0 0-1,0 0 1,0 1 0,0-1-1,0 0 1,0 1 0,1-1-1,-1 1 1,0-1-1,1 1 1,-1 0 0,3-2-1,10-5-3463</inkml:trace>
</inkml:ink>
</file>

<file path=ppt/ink/ink20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0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5 243 9472,'0'1'376,"-1"0"0,1 0 0,-1-1 0,1 1 0,-1 0 1,1 0-1,0 0 0,-1 0 0,1 0 0,0 0 0,0-1 1,0 1-1,-1 0 0,1 0 0,0 0 0,0 0 0,1 0 0,-1 0 1,0 0-1,0 0 0,0 0 0,1 0 0,-1 0 0,0-1 1,1 1-1,-1 0 0,1 0 0,-1 0 0,1 0 0,-1-1 1,1 1-1,-1 0 0,1-1 0,0 1 0,1 1 0,16 0 3554,9-5-5551,-8 0 1769,0 0 1,0-1-1,0-2 1,-1 0-1,0 0 0,24-13 1,-32 13-137,1-1 0,-1 1 0,1-2 1,-2 1-1,1-2 0,-1 1 0,-1-1 1,1 0-1,-2-1 0,12-17 0,-17 24-1,0 1-1,0-1 0,-1 0 1,0 1-1,1-1 0,-1 0 0,0 0 1,0 1-1,-1-1 0,1 0 1,0 0-1,-1 0 0,0 0 1,0 0-1,0 0 0,0 0 1,0 0-1,-1 0 0,1 0 1,-1 0-1,0 0 0,1 0 1,-2 0-1,1 1 0,0-1 1,0 0-1,-1 1 0,0-1 1,1 1-1,-1-1 0,0 1 1,0 0-1,0 0 0,-1 0 1,1 0-1,0 0 0,-1 0 1,1 1-1,-1-1 0,0 1 1,1-1-1,-1 1 0,0 0 1,0 0-1,-4 0 0,0-1 46,0 0 0,-1 0 0,1 1 0,-1 0-1,1 0 1,-1 1 0,0 0 0,1 0 0,-1 1 0,1 0-1,-1 0 1,1 1 0,-1-1 0,1 2 0,0-1 0,0 1-1,0 0 1,-7 5 0,6 0 25,0-1-1,0 2 0,0-1 1,1 1-1,1 0 1,-1 1-1,2-1 1,-1 1-1,1 0 0,1 1 1,-5 15-1,5-17-57,1 1-1,1 0 1,0 0-1,0 0 1,1 0-1,0 0 1,1 0-1,0 0 1,1 0-1,0 0 1,0 0-1,1 0 1,3 9-1,-3-14-29,-1-1 0,1 0 0,1-1-1,-1 1 1,1 0 0,-1-1 0,1 1-1,0-1 1,0 0 0,0 0 0,1 0 0,-1 0-1,1-1 1,0 1 0,-1-1 0,6 2 0,4 1-146,0 0-1,0-2 1,25 5 0,-1-1-882,-32-6 695,-1 0 0,0 0 0,1-1 0,-1 0 1,1 1-1,-1-2 0,0 1 0,1 0 0,-1-1 1,1 0-1,-1 0 0,0 0 0,5-3 0,21-7-3244</inkml:trace>
</inkml:ink>
</file>

<file path=ppt/ink/ink20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1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1176 10496,'2'-3'478,"1"1"1,0 0 0,-1-1-1,1 1 1,0 0 0,0 0 0,1 1-1,-1-1 1,0 1 0,0 0-1,1-1 1,-1 1 0,1 1-1,-1-1 1,1 0 0,4 1-1,-3-1 206,-1 1 0,1-1 0,-1 0 0,1 0-1,-1-1 1,0 1 0,1-1 0,-1 0-1,5-3 1,9-6-385,0 2 0,1 0 1,0 1-1,21-6 0,23-10-365,-16-2 215,-2-2 0,0-2 1,-2-2-1,64-61 0,-87 76-135,-1-1 1,-1 0-1,0-2 0,-1 0 0,-1-1 0,-1 0 1,-1-1-1,19-41 0,-22 38-17,-1 0 0,-1 0 0,-1-1 0,-1 0 0,-1 0 0,2-33 0,-10 31-11,0-1 1,-2 1 0,-2 0-1,0 0 1,-2 1 0,-1 0-1,-24-51 1,28 68 30,-1 0 1,-1 0-1,1 1 0,-2 0 0,1 0 0,-1 0 1,0 1-1,-1 1 0,0-1 0,0 1 0,-1 1 1,0 0-1,0 0 0,0 1 0,0 0 0,-1 1 1,0 0-1,0 1 0,0 0 0,-1 1 0,1 0 1,-1 0-1,1 2 0,-1-1 0,1 1 0,-1 1 1,1 0-1,-1 1 0,1 0 0,-15 5 0,14-2 59,1 1-1,0 0 1,0 1-1,1 0 1,-1 0-1,2 1 1,-18 17-1,10-6 108,1 0 0,-25 40-1,28-37-41,1 0-1,1 1 0,2 0 1,0 0-1,-10 44 0,15-52-86,-20 78 437,4 1 0,-10 110-1,23-123-173,5 154-1,5-187-251,3 1 1,1-1-1,3-1 1,24 72-1,-33-116-62,0 0 0,1 1-1,-1-1 1,1 0 0,0 0-1,0 0 1,0 0 0,0 0-1,1 0 1,-1-1 0,1 1-1,0-1 1,0 0-1,0 0 1,0 0 0,0 0-1,0 0 1,0 0 0,0-1-1,1 0 1,-1 0 0,1 0-1,4 1 1,3-1-85,-1 0 0,1-1-1,0 0 1,-1-1 0,1 0 0,10-2-1,-3-1-510,0 0-1,0-2 0,0 0 0,-1 0 0,0-2 0,0 0 1,15-11-1,45-21-2911,33-10-527,-11 8 43</inkml:trace>
</inkml:ink>
</file>

<file path=ppt/ink/ink20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2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37 331 5888,'-7'-7'-250,"-18"-22"7745,24 29-7288,1-1 0,-1 0 0,1 0 0,-1 0 0,1 0 0,0 0 0,-1 0 1,1 0-1,0 0 0,0 0 0,0 0 0,-1 1 0,1-1 0,0 0 0,0 0 0,1 0 1,-1 0-1,0 0 0,0 0 0,0 0 0,1 0 0,-1 0 0,0 0 0,1 0 0,-1 0 1,1 0-1,-1 1 0,1-1 0,-1 0 0,1 0 0,0 1 0,1-2 0,18-18 202,35-25 1550,11 3-636,95-47 0,-138 77-1200,1 2 1,0 0 0,1 2-1,0 0 1,0 2 0,0 1 0,1 1-1,0 1 1,49 0 0,-54 4-81,-1 0 0,1 2 1,-1 0-1,0 1 0,0 1 1,24 9-1,-35-10-30,1 0 0,-1 1 0,-1 0 0,1 0 0,-1 1 0,0 0 0,0 1 0,0-1 0,-1 2 1,0-1-1,-1 1 0,1 0 0,-1 0 0,-1 1 0,7 13 0,-5-5 2,-1 0 0,0 0 0,-2 1 1,0 0-1,-1 0 0,0 0 0,-2 0 0,0 0 0,-2 25 1,0-32-4,0 0 1,0 0 0,-1-1 0,-1 1 0,0 0 0,0-1 0,-1 1 0,0-1 0,-1 0 0,0 0 0,-1-1-1,0 1 1,0-1 0,-1-1 0,0 1 0,-1-1 0,-12 10 0,6-7-1,-2-1 1,1-1-1,-2 0 0,1-1 1,-1-1-1,-34 10 0,42-15-43,1 0 1,0 0-1,-1-1 0,1 0 0,0-1 0,-1 0 0,1 0 0,-1-1 0,1 0 1,0 0-1,-1-1 0,1 0 0,0 0 0,0-1 0,0 0 0,1-1 0,-12-6 1,17 9-61,1 1 1,-1-1-1,1 0 1,-1 0 0,1 0-1,-1 0 1,1 0 0,0 0-1,-1 0 1,1-1-1,0 1 1,0 0 0,0-1-1,0 1 1,0 0 0,0-1-1,1 0 1,-1 1-1,0-1 1,1 1 0,-1-1-1,1 0 1,0 1-1,-1-1 1,1 0 0,0 0-1,0 1 1,0-1 0,0 0-1,0 1 1,1-1-1,-1 0 1,0 1 0,1-1-1,-1 0 1,1 1 0,0-1-1,-1 0 1,1 1-1,1-2 1,3-3-567,0 1 1,0 0-1,1 1 0,-1-1 0,1 1 0,0 0 1,11-6-1,23-11-2692</inkml:trace>
</inkml:ink>
</file>

<file path=ppt/ink/ink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7:38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36 12544,'-9'-32'6271,"46"28"-11774,-28 4 10622,-3 13-9598,-17 10 127</inkml:trace>
</inkml:ink>
</file>

<file path=ppt/ink/ink20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2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9 330 10240,'-2'5'438,"0"1"0,1 0 0,0 0 0,0 0 0,0 0 1,1-1-1,0 1 0,0 0 0,1 0 0,-1 0 0,1 0 0,3 10 1,-3-14-63,-1 0 0,1-1 0,0 1 0,-1 0 0,1-1 0,0 1 0,0 0 0,0-1 0,0 1 0,1-1 0,-1 0 0,0 1 0,1-1 0,-1 0 0,1 0 0,-1 0 0,1 0 0,1 1 0,1 0-390,0-1 0,1 0 0,-1 0 0,0 0 0,0 0 0,1-1 0,-1 0 0,8 0 0,-6 0 633,3-1-565,-1 0 0,1 0 0,-1-1 0,1 0 1,-1 0-1,0-1 0,0 0 0,0-1 1,0 0-1,-1 0 0,12-8 0,3-5 69,40-38-1,-62 55-121,27-26 393,44-55 0,-64 72-342,0-2 0,-1 1 1,0-1-1,0 0 0,-1 0 0,-1 0 1,0-1-1,5-23 0,-8 32-42,0 0 1,0-1-1,-1 1 0,1 0 1,-1-1-1,0 1 0,0 0 0,0-1 1,0 1-1,-1-1 0,1 1 0,-1 0 1,0 0-1,0-1 0,0 1 1,0 0-1,-1 0 0,1 0 0,-1 0 1,0 0-1,0 0 0,0 1 0,0-1 1,0 0-1,-1 1 0,-4-4 1,5 4 7,-1-1 0,0 1 0,0 0 0,0 0 1,0 0-1,-1 0 0,1 0 0,0 1 1,-1-1-1,1 1 0,-1 0 0,0 0 1,1 0-1,-1 1 0,0-1 0,1 1 1,-1 0-1,0 0 0,1 0 0,-1 1 1,0-1-1,1 1 0,-7 2 0,-4-1 35,4 0-9,0 0 1,1 0-1,0 1 0,-1 0 0,1 1 0,0 0 0,0 1 1,1 0-1,0 0 0,-1 0 0,2 1 0,-1 1 1,-12 13-1,15-16-23,-8 8 46,1 2 0,0-1 0,1 2 0,0 0-1,1 0 1,1 1 0,0 0 0,1 0 0,1 1 0,0 0-1,2 0 1,0 1 0,1 0 0,-3 19 0,4-23-16,1 1 0,0-1 0,1 1 1,1 0-1,0 0 0,1 0 0,0-1 0,1 1 1,8 27-1,-5-33-44,1 0 0,0 0 0,1-1 0,-1 0 0,2 0 0,-1-1 1,1 1-1,0-2 0,1 1 0,-1-1 0,1-1 0,0 1 0,1-1 0,-1-1 0,1 0 1,0 0-1,0-1 0,0-1 0,1 1 0,14 0 0,-2 0-240,0-2 0,-1-1 0,1 0 1,0-2-1,-1 0 0,0-2 0,31-8 0,-41 8-466,1 0 0,-1-1 0,-1 0 0,1-1 0,-1 0 1,0-1-1,0 0 0,-1-1 0,0 0 0,0-1 0,-1 0 0,0 0 0,13-18 0,3-11-2884</inkml:trace>
</inkml:ink>
</file>

<file path=ppt/ink/ink20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2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 10240,'-1'1'305,"0"0"-1,0 0 1,0 0 0,1 1 0,-1-1 0,0 0 0,1 1-1,-1-1 1,1 1 0,-1-1 0,1 0 0,0 1 0,-1-1-1,1 1 1,0-1 0,0 1 0,0-1 0,0 1 0,0-1-1,1 1 1,-1-1 0,0 1 0,1-1 0,-1 1 0,2 1-1,24 39 6066,-5-10-6458,-6 0 442,-1 0-1,-1 1 1,10 46-1,-20-69-211,-1 1 0,-1 0-1,0 0 1,0 0 0,-1 0 0,0 0 0,-1 0 0,0 0-1,-1 0 1,0-1 0,-1 1 0,0-1 0,-1 1 0,-7 15-1,10-24-125,0 0 0,0 0 0,0-1 0,0 1 0,0 0 0,0-1-1,0 1 1,0-1 0,-1 0 0,1 1 0,-1-1 0,1 0 0,-1 0-1,1 0 1,-1 0 0,0 0 0,0 0 0,-1 1 0,1-2-9,1 0-1,0 0 1,0 0 0,0-1 0,0 1 0,0 0 0,0 0 0,0-1 0,0 1-1,-1-1 1,1 1 0,0-1 0,1 1 0,-1-1 0,0 1 0,0-1 0,0 0-1,0 0 1,0 1 0,1-1 0,-1 0 0,-1-1 0,-2-5-9,0 1 1,0-1-1,1-1 0,0 1 1,0 0-1,-3-13 0,3 3-12,1 1 1,0 0-1,2-1 0,0 0 0,0 1 0,2-1 0,0 1 0,1 0 0,0-1 0,2 1 0,7-20 0,-4 15 32,1 2 1,0-1 0,1 1-1,1 0 1,1 1 0,1 0-1,0 1 1,19-18-1,-29 32 10,0-1 0,1 1 0,0 0-1,0 0 1,0 0 0,0 0 0,0 1-1,0 0 1,1 0 0,-1 0 0,1 0-1,-1 1 1,1-1 0,0 1-1,0 0 1,-1 1 0,1-1 0,0 1-1,0 0 1,0 0 0,0 1 0,0-1-1,-1 1 1,1 0 0,0 0-1,-1 1 1,1 0 0,0-1 0,7 6-1,9 6-25,-1 2 0,-1 0 0,0 1 0,-2 1 0,1 1 0,-2 0 0,-1 2 0,0-1 0,-1 2 0,16 32 0,-21-36-206,-2-1 1,-1 1-1,0 1 1,6 29-1,-7 5-4111,-7-45 952,-1-14-58,3-9-184</inkml:trace>
</inkml:ink>
</file>

<file path=ppt/ink/ink20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3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4 164 9856,'-1'1'293,"1"0"1,-1-1 0,1 1 0,0 0 0,-1 0-1,1 0 1,0 0 0,0 0 0,0 0 0,0 0-1,0 0 1,0 0 0,0 0 0,0 0 0,0 0-1,0 0 1,0 0 0,1 0 0,-1 0-1,0 0 1,1 0 0,-1-1 0,1 1 0,-1 0-1,1 0 1,-1 0 0,1 0 0,-1-1 0,1 1-1,0 0 1,-1-1 0,2 2 0,37 32 6217,-15-13-6718,-7-6 365,-1 0 0,2-2-1,-1 0 1,2-1 0,0-1-1,0 0 1,1-2 0,0 0 0,1-2-1,31 8 1,-35-10-34,1-2 1,-1 0-1,1-2 1,0 0-1,0 0 1,-1-2-1,1 0 1,0-1-1,-1-1 1,1 0-1,-1-2 1,0 0-1,17-7 0,-29 9-83,1 1 0,-1-1-1,0 0 1,0 0-1,0-1 1,0 1-1,-1-1 1,1 0-1,-1 0 1,0-1-1,0 1 1,-1-1-1,1 0 1,-1 0-1,0 0 1,0-1-1,-1 1 1,1-1 0,-1 1-1,-1-1 1,1 0-1,-1 1 1,0-1-1,0 0 1,0 0-1,-1 0 1,0 0-1,0 0 1,-2-9-1,-2 4-35,0 0-1,0 1 0,-1 0 0,0 0 0,0 1 1,-1-1-1,-1 1 0,0 0 0,0 1 0,-1-1 0,1 2 1,-2-1-1,1 1 0,-15-9 0,9 7 25,0 1 0,-1 0 0,0 1-1,-1 1 1,1 0 0,-1 1 0,-1 1-1,1 0 1,-27-2 0,31 5-38,-1 1 0,1 0 0,-1 0 0,1 2 0,-1-1 0,1 1 0,0 1 0,-1 0 0,2 1 0,-1 1 0,0-1 0,-18 12 0,22-11-51,0 1-1,1 0 0,0 1 1,0-1-1,0 1 1,1 1-1,0-1 0,1 1 1,-1 0-1,1 0 1,1 1-1,0-1 1,0 1-1,1 0 0,0 0 1,0 0-1,1 1 1,-2 11-1,1 41-3203,3-12-576</inkml:trace>
</inkml:ink>
</file>

<file path=ppt/ink/ink20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4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38 393 7168,'-1'0'231,"-1"-1"1,1 1-1,-1 0 1,1 0-1,-1-1 1,1 1-1,0-1 1,-1 1-1,1-1 1,0 0-1,-1 0 1,1 0-1,0 1 1,0-1-1,0 0 1,-1 0-1,1 0 1,0-1-1,1 1 1,-1 0-1,0 0 1,0 0-1,0-1 1,1 1-1,-1-1 1,0 1-1,1 0 1,0-1-1,-1 1 1,1-3-1,-5-49 7659,5 52-7789,0-1-37,1 6-85,4 29 1050,1-1 1,2-1-1,14 39 0,-19-63-993,0 0 0,1 0 0,0-1 0,0 1 0,0-1 0,0 0 0,1 0 0,0-1 0,1 1 0,-1-1 0,1 0 0,0-1 0,0 1 0,1-1 0,-1 0 0,1-1 0,0 1 0,0-2-1,0 1 1,0-1 0,0 0 0,1 0 0,-1-1 0,1 0 0,-1 0 0,1 0 0,-1-1 0,1-1 0,-1 1 0,1-1 0,-1-1 0,1 1 0,-1-1 0,14-5 0,1-1-20,1-1 0,-1-2 0,-1 0 0,24-15 0,-33 17-25,-1 1 0,1-2 0,-1 1 0,-1-2 0,0 1 1,-1-1-1,0-1 0,15-24 0,-16 22-4,-2-1 0,1 0 0,-2-1 0,0 0 1,-1 1-1,0-2 0,1-22 0,-4 29 11,-1 0 1,0 0-1,0 1 0,-1-1 1,0 0-1,-1 0 0,0 0 1,-1 1-1,0-1 0,-1 1 1,0 0-1,0 0 0,0 0 0,-9-10 1,7 11-3,0 0 0,-1 1 0,0 0 0,0 0 0,-1 1 0,0 0 0,0 0 0,-1 1 0,1 0 0,-1 0 0,0 1 0,0 1 0,-1-1 1,1 1-1,-1 1 0,0 0 0,1 0 0,-1 1 0,0 0 0,0 0 0,0 1 0,0 1 0,0 0 0,0 0 0,0 1 0,-14 4 0,6 2-113,1 0 1,0 0-1,0 2 1,1 0-1,0 1 0,0 1 1,-18 18-1,26-23 10,1 0 0,-1 1 0,1 0 0,0 0 0,1 1 0,0 0 0,1 0 0,-1 1 0,2-1 0,-1 1 0,2 0 0,-1 0 0,1 1 0,-3 20 0,6-28-130,-1 1 0,1-1 0,0 1 0,1-1 1,-1 1-1,1-1 0,-1 0 0,1 1 0,0-1 1,0 0-1,0 1 0,1-1 0,-1 0 0,1 0 1,0 0-1,0 0 0,0 0 0,0-1 0,5 6 1,14 13-3114</inkml:trace>
</inkml:ink>
</file>

<file path=ppt/ink/ink20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4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420 0 5120,'1'2'514,"1"-1"0,-1 0-1,0 0 1,1 0 0,-1 0 0,1 0 0,-1 0 0,1 0-1,-1-1 1,1 1 0,-1 0 0,1-1 0,0 1 0,2-1 0,18 10 3425,-14-3-3247,0 1-1,-1 0 1,0 1-1,0-1 1,6 12-1,5 13-574,17 44 1,-20-44 768,9 27 612,27 112 0,-24-74-1038,72 201 265,-88-267-697,-3 0-1,0 0 1,4 54 0,-11-72 7,0 0 0,-1 0 0,-1 0 1,0 0-1,-1 0 0,0 0 0,-2 0 0,1 0 1,-2-1-1,1 0 0,-8 14 0,8-21-9,0 0 0,0-1 0,0 1 0,-1-1 0,1 0 0,-1 0 0,0 0 0,-1-1-1,1 0 1,-1 0 0,0 0 0,0-1 0,0 0 0,-11 4 0,11-4-9,-4 1 17,0 0 0,0-1 1,-1 0-1,1 0 0,-1-1 1,0-1-1,0 0 0,0 0 1,0-1-1,1-1 0,-1 0 1,-15-3-1,8 2 10,-6-1 13,0-2 1,0-1-1,1 0 0,0-2 0,0-1 0,-27-14 1,47 22-54,-19-10 36,1 0-1,0-2 0,0 0 0,2-1 0,-1-1 0,2-1 0,0 0 0,1-2 0,1 0 1,0 0-1,-23-39 0,27 38-24,1 0 0,0 0 0,2-1 0,0-1-1,1 1 1,2-1 0,0-1 0,1 1 0,-3-27 0,7 42-21,1 1-1,-1-1 1,1 0 0,1 0 0,-1 0-1,1 0 1,0 0 0,0 0-1,0 0 1,1 1 0,0-1-1,0 0 1,1 1 0,-1 0-1,1 0 1,0-1 0,1 2-1,-1-1 1,1 0 0,0 1-1,0-1 1,0 1 0,1 0-1,0 1 1,-1-1 0,7-2-1,3-1-46,-1 0 0,1 1 0,1 1 0,-1 0-1,1 1 1,0 1 0,22-3 0,115 1-1583,-12 0-4174,-91 1 2332</inkml:trace>
</inkml:ink>
</file>

<file path=ppt/ink/ink20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4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10368,'-23'0'5120,"23"43"-4224,0-36 7935,3 25-8575,-3-12 128,20 31-128,-6-15 128,23 10-1024,-8-7 0,14-16-1024,-11-3 128,5-24-1792,-9 1 129</inkml:trace>
</inkml:ink>
</file>

<file path=ppt/ink/ink20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35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13568,'-29'32'6783,"44"-16"-18046,-10-16 12671,18 3-3968,-5 1 0</inkml:trace>
</inkml:ink>
</file>

<file path=ppt/ink/ink20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1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43 259 3200,'0'-1'221,"1"0"-1,-1 1 1,0-1 0,0 0 0,-1 0 0,1 0-1,0 0 1,0 1 0,0-1 0,0 0-1,-1 0 1,1 0 0,0 0 0,-1 1 0,1-1-1,-1 0 1,1 1 0,-1-1 0,1 0-1,-1 1 1,1-1 0,-1 0 0,0 1 0,1-1-1,-1 1 1,-1-1 0,-4 24 9061,-1 11-7566,4-23-1110,0 0 0,1 0 0,0 1 0,1-1 0,0 0 0,1 1 0,1 12 0,0-14-475,1-1-1,1 1 1,-1 0-1,1-1 1,1 0-1,0 0 1,0 0-1,1 0 1,0-1-1,0 1 1,1-1-1,0-1 1,0 1-1,11 8 1,-9-7-98,2-1 0,-1 0 1,1-1-1,0 0 0,1 0 1,0-1-1,0-1 0,0 0 0,1 0 1,-1-1-1,1-1 0,0 1 1,0-2-1,0 0 0,18 1 1,-17-3-26,0-1 0,-1 0 1,1-1-1,0 0 0,-1-1 1,1 0-1,-1-1 0,0 0 0,0-1 1,0-1-1,-1 0 0,0 0 1,0-1-1,0 0 0,-1-1 1,0-1-1,13-14 0,-14 12 47,-2 0 0,1-1 0,-1 0 0,-1 0-1,0-1 1,-1 0 0,-1 0 0,0 0 0,0 0 0,-1-1 0,-1 1-1,-1-1 1,1-15 0,-3 15 10,0 0 0,-1 0 0,0 1 0,-1-1 0,-1 1 1,0 0-1,-1 0 0,0 0 0,-1 1 0,-7-13 0,1 7 29,0 0 0,-1 1 0,0 0 0,-2 1 0,-23-20 0,30 29-71,-1 1-1,0 0 1,-1 1-1,1 0 1,-1 1-1,0-1 1,-1 2-1,1 0 1,0 0 0,-1 1-1,0 0 1,1 0-1,-1 2 1,0-1-1,0 1 1,0 1-1,1 0 1,-1 0-1,0 1 1,1 1-1,-1-1 1,1 2 0,-18 7-1,18-6-58,1-1 0,-1 1 0,1 0 0,0 1-1,1 0 1,-1 0 0,1 1 0,0 0 0,1 1 0,0 0 0,0 0-1,1 0 1,0 1 0,0 0 0,1 0 0,0 0 0,1 1-1,0 0 1,0-1 0,1 2 0,0-1 0,1 0 0,0 0 0,0 18-1,2-24-9,0 0 0,0 0-1,0 0 1,1 0-1,0 0 1,0 0 0,0 0-1,0 0 1,0-1-1,1 1 1,0 0 0,0-1-1,0 1 1,0-1-1,0 0 1,1 0 0,-1 0-1,6 5 1,-3-4-59,0-1 1,1 1 0,-1-1-1,1-1 1,0 1 0,0-1-1,0 0 1,0 0 0,0 0-1,12 1 1,0-2-122,-1 0-1,0-2 1,1 1 0,-1-2 0,0-1-1,1 0 1,29-10 0,251-97-180,-297 110 436,-1 0 0,1-1-1,0 1 1,-1 0 0,1-1 0,-1 1-1,1 0 1,0 0 0,-1 0 0,1 0-1,0 0 1,-1 0 0,1 0 0,-1 0-1,1 0 1,0 0 0,-1 0-1,1 0 1,0 0 0,-1 0 0,1 1-1,-1-1 1,1 0 0,0 1 0,-1-1-1,1 0 1,-1 1 0,1-1 0,-1 0-1,1 1 1,-1-1 0,1 1-1,-1-1 1,0 1 0,1-1 0,-1 1-1,0-1 1,1 1 0,-1 0 0,0-1-1,0 1 1,1-1 0,-1 1 0,0 0-1,0-1 1,0 1 0,0 0-1,0-1 1,0 1 0,0-1 0,0 1-1,0 0 1,0 1 0,-9 52 898,2-13-411,8-30-418,1 0-1,-1 0 1,2 0 0,0 0-1,0-1 1,1 1 0,0-1 0,0 0-1,2 0 1,-1 0 0,8 10-1,-9-14-248,1 1 0,-1-1 0,1 0 0,1 0 0,-1-1 0,1 0 0,0 0 0,0 0 0,0 0 0,1-1 0,0 0 0,0 0 0,0-1 1,0 0-1,0 0 0,10 1 0,-15-3-188,1-1 1,-1 1 0,1-1-1,0 0 1,-1 0 0,1 0-1,0-1 1,-1 1 0,1-1-1,-1 1 1,1-1 0,-1 0-1,1 0 1,-1 0 0,4-2-1,14-9-3374</inkml:trace>
</inkml:ink>
</file>

<file path=ppt/ink/ink20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2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12672,'-39'59'6271,"67"19"-7167,-17-65 10624,26 26-9728,-9-4 128,42-15-384,-13-1 0,51-58-2304,-28 16 128,37-60-1024,-28 24 1</inkml:trace>
</inkml:ink>
</file>

<file path=ppt/ink/ink20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2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76 264 6784,'-3'-61'12287,"2"60"-12169,0 1-1,0 0 1,0 0-1,0 0 1,0 0-1,0 0 1,0 0-1,0 0 1,0 1-1,0-1 1,0 0-1,0 0 1,0 1-1,0-1 0,0 1 1,0-1-1,0 1 1,0-1-1,0 1 1,0 0-1,0-1 1,1 1-1,-1 0 1,0 0-1,0-1 1,0 3-1,-3 0 105,0 0 0,0 0 1,1 1-1,0-1 0,0 1 0,0 0 0,-4 6 1,4-4-91,0 1 1,1 0 0,0 0 0,0 0-1,1 0 1,0 0 0,0 1-1,1-1 1,-1 0 0,2 0 0,-1 1-1,1-1 1,0 0 0,0 0 0,1 0-1,0 0 1,1 0 0,-1 0 0,1-1-1,0 1 1,1-1 0,0 0 0,0 1-1,0-2 1,0 1 0,8 6-1,-3-4-98,1-1 0,0-1-1,1 0 1,-1 0-1,1-1 1,0 0 0,1-1-1,-1 0 1,1-1-1,0-1 1,17 3-1,-2-3-21,0 0-1,1-2 0,52-6 0,-67 4-5,-1 0 0,1-1-1,-1 0 1,0-1 0,0-1-1,0 0 1,-1 0-1,0-1 1,0-1 0,0 0-1,-1 0 1,0-1-1,0 0 1,-1-1 0,0 0-1,0 0 1,-1-1 0,10-16-1,-14 20-7,-1 0-1,0-1 1,-1 1 0,1-1-1,-1 0 1,0 1 0,-1-1-1,0 0 1,0 0 0,0 0-1,-1 0 1,0 0 0,0 0-1,-1 0 1,-2-13 0,-1 7-8,0 0 0,-1 0 0,0 0 0,-1 1 0,0 0 0,-13-19 0,11 20 10,-1 1 0,0-1 0,-1 1 0,0 1 0,-1 0 0,1 0 0,-2 1 0,1 1 0,-1 0 0,0 0 0,-1 1 0,0 1 0,1 0 0,-2 1 0,1 0 0,0 1 0,-1 0 0,0 1 0,-27 0 0,31 2 10,0 1 0,0 0 1,1 1-1,-1 0 0,0 1 0,1 0 0,-1 0 0,1 1 0,0 0 0,0 0 0,0 1 0,1 1 0,0-1 0,0 1 0,0 1 0,1-1 0,-13 16 0,9-9-95,1 1 1,1 0 0,0 0 0,1 1 0,0 0 0,1 0 0,1 1-1,1 0 1,-6 25 0,10-37-76,0-1-1,0 0 1,0 1 0,1 0-1,0-1 1,0 1-1,0-1 1,0 1 0,0-1-1,1 1 1,-1-1-1,1 1 1,0-1 0,0 1-1,0-1 1,1 0 0,-1 1-1,1-1 1,0 0-1,0 0 1,0 0 0,0-1-1,0 1 1,1 0-1,-1-1 1,4 3 0,28 28-3318</inkml:trace>
</inkml:ink>
</file>

<file path=ppt/ink/ink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37:50.14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0,'0'10435,"0"-10548,0 72</inkml:trace>
</inkml:ink>
</file>

<file path=ppt/ink/ink20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3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25 8320,'-5'-11'444,"3"-2"7502,6 12-867,5 19-5610,4 34-808,-2 1 1,-2 1-1,-3 0 0,0 66 0,-9 173 648,1-257-1146,0 14-22,-4 128 405,7-151-496,1 0 1,1-1-1,1 1 1,13 41-1,-15-62-116,0 0 0,1 0 0,0-1 0,0 1 0,0-1 0,1 0 0,-1 0 1,1 0-1,0-1 0,1 1 0,-1-1 0,1 0 0,0 0 0,0 0 0,0-1 0,0 0 0,1 0 0,-1 0 0,1-1 0,10 4 0,-6-4-408,-1 0 0,1 0-1,-1-1 1,1 0-1,-1-1 1,1 0 0,-1-1-1,1 0 1,-1 0-1,1-1 1,-1 0 0,12-5-1,28-10-3365</inkml:trace>
</inkml:ink>
</file>

<file path=ppt/ink/ink20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3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9856,'0'-3'4864,"46"-1"-4352,-36-1 6527,14 1-6271,-7 1 128,37 3 0,-17 0 128,38 3-1664,-24 1 128,6 5-512,-11-6 128,11-3-2304,-14 0 128</inkml:trace>
</inkml:ink>
</file>

<file path=ppt/ink/ink20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4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7936,'0'0'184,"0"0"1,0 0-1,0 1 1,0-1 0,0 0-1,1 0 1,-1 0-1,0 0 1,0 0-1,0 1 1,0-1 0,0 0-1,0 0 1,0 0-1,0 0 1,0 0-1,1 0 1,-1 0 0,0 0-1,0 0 1,0 1-1,0-1 1,0 0-1,0 0 1,1 0-1,-1 0 1,0 0 0,0 0-1,0 0 1,0 0-1,0 0 1,1 0-1,-1 0 1,0 0 0,0 0-1,0 0 1,0 0-1,0 0 1,1 0-1,-1 0 1,0 0 0,0 0-1,0 0 1,0-1-1,0 1 1,0 0-1,1 0 1,-1 0-1,0 0 1,0 0 0,0 0-1,0 0 1,0 0-1,0 0 1,0-1-1,0 1 1,1 0 0,-1 0-1,0 0 1,0 0-1,0 0 1,0-1-1,0 1 1,0 0 0,0 22 3973,-9 41-4820,7-49 2086,-3 39-1163,2 0 0,3 1 1,2-1-1,2 0 0,17 79 1,0-43-102,4-1 0,45 105 0,-67-186-204,4 12-177,1-2 0,19 32-1,-25-45 14,0-1-1,0 0 1,0 0-1,0 0 1,1 0-1,-1-1 0,1 1 1,0-1-1,0 1 1,0-1-1,0 0 1,0 0-1,0 0 1,1-1-1,-1 1 1,1-1-1,-1 1 0,1-1 1,-1-1-1,1 1 1,0 0-1,4 0 1,33-13-2886,-2-2-233</inkml:trace>
</inkml:ink>
</file>

<file path=ppt/ink/ink20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4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7040,'0'-13'3456,"14"17"-1408,-14-4 4607,14 0-5887,-5 0 0,20-4 512,-6 1 128,39 6-1792,-16-3 128,25 4 896,-14-4 0,13 3-1664,-14-3 128,10-7-2176,-14 4 1</inkml:trace>
</inkml:ink>
</file>

<file path=ppt/ink/ink20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5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0 381 3584,'12'-12'4381,"-11"10"-3931,0 0 0,1 0 1,-1 1-1,0-1 0,1 0 1,-1 0-1,1 1 0,0-1 1,-1 1-1,1 0 0,0-1 1,0 1-1,0 0 0,3-1 1,15-2 558,-1 1 1,0 1 0,26 1-1,-27 2-519,-1-2-1,1 0 1,0-1-1,-1-1 1,26-7-1,-31 6-297,0 0 0,0-1-1,-1 0 1,0-1 0,0-1-1,-1 1 1,1-2 0,13-12-1,-20 15-139,0 1-1,0-1 0,-1 0 1,0 0-1,0 0 0,0 0 1,0 0-1,-1-1 0,0 1 1,0-1-1,-1 0 0,1 1 1,-1-1-1,-1 0 1,1 0-1,-1 0 0,0 0 1,0 0-1,-2-9 0,1 8-16,-1 0 0,0 1-1,-1-1 1,0 0-1,0 1 1,0-1 0,-1 1-1,0 0 1,0 1 0,-1-1-1,1 0 1,-1 1-1,0 0 1,-1 0 0,1 1-1,-1 0 1,0 0-1,0 0 1,0 0 0,-1 1-1,1 0 1,-12-3 0,12 3-12,0 1 1,0 0-1,-1 1 1,1-1-1,0 1 1,-1 1-1,1-1 1,-1 1-1,1 0 1,-1 0-1,1 1 1,0 0-1,-1 0 1,1 1-1,0-1 1,0 1 0,0 1-1,0-1 1,0 1-1,0 0 1,0 0-1,1 1 1,0 0-1,0 0 1,-9 8-1,7-1 18,0 1 0,1-1 0,0 1 0,1 0 0,0 0 0,1 1 0,0-1 0,1 1 0,0 0 0,1 0 0,1 0 1,0 22-1,2-25-7,-1 0 0,2 1 0,0-1 0,0 0 0,0 0 0,1 0 1,1-1-1,0 1 0,0-1 0,1 0 0,0 0 0,1 0 1,0-1-1,0 0 0,0 0 0,1 0 0,1-1 0,-1 0 1,1 0-1,0-1 0,1 0 0,12 7 0,-4-3-237,1-1-1,1-1 1,-1 0-1,30 7 1,-25-9-891,0-2 0,1 0 0,30 1 0,-1-5-2256</inkml:trace>
</inkml:ink>
</file>

<file path=ppt/ink/ink20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5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10 9984,'-1'0'118,"1"-1"1,0 1 0,0 0 0,0 0 0,0 0-1,0 0 1,-1-1 0,1 1 0,0 0 0,0 0-1,0 0 1,-1 0 0,1 0 0,0 0 0,0 0-1,0 0 1,-1 0 0,1 0 0,0 0 0,0 0-1,-1 0 1,1 0 0,0 0 0,0 0 0,0 0-1,-1 0 1,1 0 0,0 0 0,0 0-1,0 0 1,-1 0 0,1 0 0,0 0 0,0 0-1,0 1 1,0-1 0,-1 0 0,1 0 0,0 0-1,0 0 1,0 0 0,0 1 0,-1-1 0,1 0-1,0 1 1,0 14 4923,12 32 845,-7-27-6793,51 176 1392,-8-36-54,-46-144-454,-6-15 22,-9-41-21,11 30 3,-3-12-12,1-1 0,0 1 1,2-1-1,1 0 0,1 1 0,0-1 1,5-24-1,0 30-20,0 0-1,1 0 1,1 1-1,1 0 1,0 0 0,1 1-1,0 0 1,14-16 0,-18 26 27,-1 0 1,0 1-1,1 0 1,0 0 0,0 0-1,0 0 1,0 1 0,0 0-1,1 0 1,0 0 0,-1 1-1,8-2 1,-9 3 15,1 0 0,0 1 0,-1 0 0,1 0 1,0 0-1,-1 0 0,1 1 0,0 0 0,-1 0 0,1 0 0,-1 0 0,1 1 0,-1 0 1,0 0-1,0 0 0,0 0 0,0 1 0,5 3 0,6 7-21,0 0-1,0 1 1,-2 0-1,0 1 1,0 1 0,-1 0-1,-1 0 1,10 22-1,-6-9-73,-2 1-1,0 1 1,-3-1 0,10 43-1,-19-67-105,0-1 0,0 0 0,-1 1 0,0-1 1,0 0-1,0 1 0,-1-1 0,0 0 0,-2 11 0,2-14-101,0 0 0,0 0 1,0 0-1,0 1 0,0-1 1,-1-1-1,1 1 0,0 0 1,-1 0-1,0 0 0,1-1 1,-1 1-1,0-1 0,0 1 0,-2 1 1,-6 1-2785</inkml:trace>
</inkml:ink>
</file>

<file path=ppt/ink/ink20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6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7 174 7168,'-1'-2'244,"0"1"0,0 0 0,1 0 0,-1-1 1,1 1-1,-1 0 0,1-1 0,-1 1 0,1 0 0,0-1 1,0 1-1,0-1 0,-1 1 0,1 0 0,1-1 0,-1 1 1,0-1-1,0 1 0,0-1 0,1 1 0,-1 0 0,1-1 0,-1 1 1,1 0-1,0 0 0,-1-1 0,1 1 0,0 0 0,0 0 1,0 0-1,1-2 0,40-27 4144,-33 25-4792,24-14 910,65-27-1,-82 40-210,0 0-1,0 2 0,0 0 1,1 1-1,0 0 0,22 0 1,-35 3-216,-1 0 0,0 0 1,0 0-1,0 1 0,0-1 0,0 1 1,0-1-1,0 1 0,0 0 1,0 1-1,0-1 0,0 0 1,0 1-1,0-1 0,-1 1 0,1 0 1,-1 0-1,1 0 0,-1 0 1,0 1-1,0-1 0,0 1 1,0-1-1,0 1 0,-1-1 0,1 1 1,-1 0-1,2 5 0,1 6 165,-1 1 0,0-1 0,-1 1 0,-1 0 0,0 17 0,-1-16-48,1 0 0,5 30 1,-4-39-194,1 0 1,0 1 0,0-1 0,1 0 0,0-1 0,0 1 0,0-1 0,1 0 0,0 0 0,0 0 0,1-1 0,-1 1 0,1-1 0,0-1 0,1 1 0,-1-1 0,1 0 0,0 0 0,0-1 0,14 5 0,-14-6-20,0 0 1,-1-1-1,1 0 0,0 0 0,0 0 1,1-1-1,-1 0 0,0 0 1,0-1-1,0 1 0,0-2 1,0 1-1,0-1 0,-1 0 1,1 0-1,-1-1 0,1 0 1,-1 0-1,0-1 0,0 0 1,0 0-1,10-9 0,-1-2-59,-1-1 0,-1 0 1,0-1-1,17-31 0,-25 40 92,-1 0 1,0 0 0,0-1-1,-1 0 1,0 1-1,0-1 1,-1 0 0,-1-1-1,1 1 1,-1 0-1,-1 0 1,0-1 0,-1-10-1,-7 3 277,-2 24 64,-5 25 14,12-19-324,1 0 1,0 0-1,1 1 0,1-1 1,0 0-1,1 1 0,1-1 0,-1 0 1,2 0-1,0 0 0,1 0 1,0 0-1,1-1 0,0 0 0,1 0 1,0 0-1,1-1 0,15 19 0,-18-25-100,0-1 0,0 0 0,0 0 0,1-1 0,0 1 0,0-1 0,0 0 0,0 0 0,0-1 0,1 1 0,-1-1 0,1 0 0,0-1 0,-1 1 0,1-1 0,0 0 0,0-1 0,0 1 0,-1-1 0,1-1 0,11 0 0,-13 0-261,1-1 0,-1 1 0,1 0-1,-1-1 1,0 0 0,0 0-1,0 0 1,0-1 0,0 1-1,0-1 1,-1 0 0,1 0-1,-1 0 1,0-1 0,0 1-1,0-1 1,3-5 0,13-23-3165</inkml:trace>
</inkml:ink>
</file>

<file path=ppt/ink/ink20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6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7168,'0'0'372,"0"-1"1,0 1 0,0-1-1,0 1 1,0-1-1,1 1 1,-1-1 0,0 1-1,0-1 1,1 1-1,-1 0 1,0-1 0,1 1-1,-1-1 1,1 1-1,-1 0 1,0-1-1,1 1 1,-1 0 0,1-1-1,-1 1 1,1 0-1,-1 0 1,1-1 0,-1 1-1,1 0 1,-1 0-1,1 0 1,-1 0 0,1 0-1,-1 0 1,1 0-1,7 17 4074,-1 46-5373,-6-44 1774,12 93-388,6 90 1258,2 81-608,-17-243-1028,1 1 0,2-1 1,20 62-1,-23-91-91,0 0 0,1 0 1,0-1-1,1 1 0,0-1 0,0-1 0,1 1 1,0-1-1,1 0 0,0-1 0,0 0 1,1 0-1,0-1 0,1 0 0,-1 0 1,1-1-1,16 7 0,-6-6-630,0 0 0,0-2 0,0-1 0,0 0 0,1-1 0,-1-2 0,1 0 0,0-1 0,24-3 0,16-3-2816</inkml:trace>
</inkml:ink>
</file>

<file path=ppt/ink/ink20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7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8576,'46'-4'4224,"40"-8"-3328,-69 8 5375,23 1-6143,-14 3 0,36-5 0,-15 5 128,38-4-1792,-19 4 0,14-4-895,-20 4-1</inkml:trace>
</inkml:ink>
</file>

<file path=ppt/ink/ink20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7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9216,'0'28'4608,"18"47"-5760,-13-64 7807,15 24-7423,-8-12 0,22 0-4095,-6-3 127</inkml:trace>
</inkml:ink>
</file>

<file path=ppt/ink/ink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38:48.99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5734 1,'13068'0,"-31464"0,17991 0</inkml:trace>
</inkml:ink>
</file>

<file path=ppt/ink/ink20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7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24 11520,'-43'-23'5759,"52"39"-9470,-4-16 10110,4-9-11390,-3 5 127</inkml:trace>
</inkml:ink>
</file>

<file path=ppt/ink/ink20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8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0 314 4992,'3'-1'860,"0"0"1,-1 0-1,1 1 1,0-1-1,-1 1 1,1 0-1,0 0 1,0 0-1,-1 0 1,1 0-1,0 1 1,2 0-1,22 1-335,3-3-106,0 0 0,0-2-1,-1-1 1,1-2 0,-1-1-1,0-1 1,53-22 0,-74 26-304,15-5 138,-1-1 0,0-1 0,-1-1 0,35-26 0,-53 36-220,1-1 0,-1 0 0,0-1 0,0 1-1,0 0 1,-1-1 0,1 0 0,-1 1 0,0-1-1,0 0 1,0 0 0,-1 0 0,1-1 0,0-4-1,-2 5-7,0 1 0,0-1 0,0 0 0,-1 0-1,1 1 1,-1-1 0,0 0 0,0 1-1,0-1 1,-1 1 0,1 0 0,-1-1-1,0 1 1,0 0 0,0 0 0,0 0-1,-1 0 1,1 0 0,-5-3 0,3 2 25,-1 0 0,1 0 0,-1 1 0,1-1 0,-1 1 0,0 1 0,0-1 0,-1 1 0,1 0 0,0 0 0,-1 0 0,1 1 0,-1-1 0,0 1 0,1 1 0,-1-1 0,0 1 0,0 0 0,1 1 0,-1-1 0,0 1 0,1 0 0,-1 0 0,0 1 0,1 0 0,-6 2 0,3-1 14,1 1 0,1 0-1,-1 0 1,0 0 0,1 0-1,0 1 1,0 0 0,0 1-1,1-1 1,-1 1 0,1 0-1,1 1 1,-1-1 0,1 1-1,0 0 1,1 0 0,0 0-1,0 0 1,-3 10 0,4-3 14,1 0 0,0 1 0,1-1 0,0 0 1,1 1-1,0-1 0,2 0 0,-1 0 1,2 0-1,0 0 0,9 19 0,-8-22-62,1-1 0,0 0 0,1 0 0,0-1 0,1 0 0,0 0 0,0-1 0,1 0 0,0 0 0,0-1 0,1 0 0,0 0 0,0-2 0,1 1 0,0-1 0,0 0 0,0-1 0,0-1 0,1 0 0,13 2 0,-2 0-422,-1-2 1,0-1-1,1-1 1,25-2-1,-26 0-995,0-2 0,0 0 0,39-13 0,-13 0-1926</inkml:trace>
</inkml:ink>
</file>

<file path=ppt/ink/ink20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8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232 0 13696,'-57'62'6783,"-9"33"-10111,57-76 12800,-48 45-16128,15-18 129</inkml:trace>
</inkml:ink>
</file>

<file path=ppt/ink/ink20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9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12 334 5120,'-2'-9'5688,"-3"18"-36,1 8-1911,3 0-3783,4-1 185,1 0-1,0 0 0,2-1 0,-1 1 0,13 21 1,-15-32-10,1 1 1,0-1 0,0 0 0,0 0-1,0-1 1,1 1 0,0-1 0,0 0-1,0 0 1,1 0 0,-1-1-1,1 0 1,0 0 0,-1-1 0,12 4-1,-3-2 23,-1-1-1,1 0 0,1-1 1,-1-1-1,24 0 1,-21-3-50,0 0 0,1 0 0,-1-2 0,0 0 0,0-1 0,-1-1 0,21-10 0,-4 0-5,-1-3 0,38-27 1,-54 35-81,0-2-1,-1 0 1,-1 0 0,13-17 0,-21 23-12,-1 1 0,0-2 0,0 1 1,-1 0-1,0-1 0,0 0 0,-1 0 0,0 0 0,0-1 0,-1 1 0,2-11 0,-4 12-8,0-1 0,0 1-1,-1 0 1,1-1 0,-2 1 0,1 0 0,-1-1 0,0 1-1,0 0 1,-1 0 0,0 1 0,-6-11 0,2 6-15,0 1 0,-1 0 1,0 0-1,0 0 0,-1 1 0,-11-9 1,7 9-3,-1-1 1,0 2 0,-1 0 0,0 0 0,0 1 0,0 1 0,-1 1-1,0 0 1,0 1 0,0 1 0,0 0 0,-1 1 0,-22 1 0,17 1-133,0 1 1,1 1 0,-1 1-1,1 1 1,0 0 0,0 2-1,0 1 1,0 0 0,-26 14-1,41-17-34,0-1 1,1 1-1,-1 0 0,1 0 0,0 1 0,0 0 0,1-1 0,-1 2 0,1-1 0,0 0 0,0 1 1,1 0-1,0 0 0,0 0 0,-4 11 0,4-6-334,0 0 1,1-1-1,1 1 0,0 0 0,0 0 1,1 0-1,0 0 0,3 17 1,8 36-2557</inkml:trace>
</inkml:ink>
</file>

<file path=ppt/ink/ink20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49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15 6912,'-15'-14'9801,"8"16"-5813,0 13-3570,3 12-47,2-1 0,1 0-1,1 1 1,1-1 0,1 0-1,1 1 1,12 39 0,52 305 754,-55-280-867,-4-1-1,-5 101 1,-4-159-412,-9 48-1,8-70 42,0 1 1,-1-1-1,0 0 1,-1 0-1,0-1 0,-1 1 1,0-1-1,-7 12 1,12-21 8,-1 1 0,1-1 0,0 1 0,0-1 0,0 1 0,0-1 0,-1 1 0,1-1 0,0 1 1,0-1-1,-1 0 0,1 1 0,0-1 0,-1 1 0,1-1 0,0 0 0,-1 1 0,1-1 0,-1 0 0,1 1 1,-1-1-1,1 0 0,-1 0 0,1 1 0,-1-1 0,1 0 0,-1 0 0,1 0 0,-1 0 0,1 0 1,-1 0-1,1 0 0,-1 0 0,1 0 0,-1 0 0,1 0 0,-1 0 0,1 0 0,-1 0 0,1 0 0,-2-1 1,-1-16-3149,3 1 31</inkml:trace>
</inkml:ink>
</file>

<file path=ppt/ink/ink20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0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1 262 8832,'5'-7'1520,"1"0"0,1 1 0,-1-1 1,1 1-1,0 0 0,0 1 0,1 0 0,12-7 1,4-3-2148,-11 6 784,1 1 1,0 0-1,21-7 0,17-11 46,-44 22-132,4-3 172,0 0 0,1 1 0,-1 1 0,27-8 0,-37 12-193,0 0 0,1 1 1,-1-1-1,1 1 0,-1 0 0,1 0 1,-1 0-1,1 0 0,-1 0 0,1 1 0,-1-1 1,0 1-1,1-1 0,-1 1 0,0 0 0,1 0 1,-1 0-1,0 0 0,0 0 0,0 1 0,0-1 1,0 1-1,0-1 0,0 1 0,0 0 0,-1 0 1,1 0-1,-1 0 0,1 0 0,-1 0 1,0 0-1,0 0 0,0 0 0,0 1 0,1 2 1,3 12 155,-2-1 0,1 1 0,0 28 0,-3-29-123,1 0 0,0 0 0,1-1 0,1 1 0,6 16 0,-7-27-77,0 0 0,0 0 0,0-1 0,1 1-1,-1-1 1,1 0 0,0 0 0,1 0 0,-1 0-1,1-1 1,-1 1 0,1-1 0,0 0 0,0-1 0,1 1-1,9 2 1,-8-2-37,1-1 0,0 0-1,0-1 1,0 0-1,0 0 1,0 0 0,0-1-1,0 0 1,0-1 0,0 0-1,15-3 1,-8-1-71,0-1 0,0 0 0,0-1 0,-1-1 1,0 0-1,-1 0 0,1-2 0,-2 0 0,15-14 0,-11 8-42,-1-1 0,-1-1 0,-1-1 0,0 0 0,-2 0 0,10-23 0,35-88-218,-54 126 420,-1 4-44,-1-1-1,1 1 0,-1-1 1,1 1-1,-1-1 0,0 1 1,1-1-1,-1 1 0,0-1 1,0 1-1,1-1 0,-1 1 1,0-1-1,0 1 0,0-1 1,0 1-1,1-1 0,-1 0 1,0 1-1,0-1 0,0 1 1,0-1-1,0 0 0,-1 1 1,1-1-1,0 1 0,0-1 1,0 1-1,0-1 0,-1 1 1,1-1-1,0 0 0,-1 0 1,-1 4 82,-1 0 0,1 1 0,0-1 0,0 0 0,0 1 0,1-1 0,-1 1 0,1 0 0,0-1 0,0 1 0,-1 7 0,2 2 19,1 0 0,0 1 0,0-1 1,2 0-1,-1 0 0,2 0 0,0 0 1,0-1-1,1 1 0,1-1 0,9 15 1,-7-13-114,1 0 1,1 0 0,0-1 0,0 0-1,2-1 1,-1 0 0,2 0 0,24 17 0,-33-27-83,0 1 0,0-1 1,1 0-1,-1-1 1,0 1-1,1-1 1,-1 0-1,0 0 1,1 0-1,0 0 1,-1-1-1,1 0 1,-1 0-1,1 0 1,7-2-1,-8 1-317,-1 0 0,1 0 0,-1 0 0,1-1 0,-1 1 0,1-1 0,-1 0 0,0 0 0,0 0-1,0-1 1,5-4 0,7-9-3059</inkml:trace>
</inkml:ink>
</file>

<file path=ppt/ink/ink20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0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5376,'0'-7'2688,"3"0"1920,-3 7 1151,0 0-4863,0 0 0,0 7 640,0 6 0,6 20-1792,-1 3 0,4 7 1152,0-2 128,10 12-768,-4-14 128,8-11-1280,-4-8 0</inkml:trace>
</inkml:ink>
</file>

<file path=ppt/ink/ink20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1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12544,'4'7'6271,"24"-7"-7039,-19 0 7296,-4 0-11392,1 0 129,-6 3-1409,0 3 128</inkml:trace>
</inkml:ink>
</file>

<file path=ppt/ink/ink20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1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13 133 7552,'-3'5'1042,"1"0"0,0 0 0,1 0 0,0 1 0,-1-1 0,2 1-1,-1-1 1,1 1 0,-1 5 0,2-5-625,0 0 0,0 0 0,0 0-1,1-1 1,-1 1 0,1-1 0,4 8 0,4 3-455,0 0 0,0-1 0,2-1 0,17 18 0,-9-10 1193,-15-16-1056,-7-8-55,-5-18 48,7 4-92,-1-1-1,2 1 1,0-1-1,2 1 1,-1 0-1,2-1 1,0 1-1,11-26 1,-9 28 49,-1 1 0,2 0-1,0 0 1,1 0 0,0 1 0,0 0 0,1 1 0,1 0 0,0 1-1,16-14 1,-22 21 13,1 0-1,0 0 0,0 1 0,0 0 0,0-1 1,0 2-1,0-1 0,0 0 0,0 1 0,1 0 1,-1 0-1,1 1 0,-1 0 0,0 0 1,1 0-1,-1 0 0,1 1 0,-1 0 0,0 0 1,1 0-1,-1 1 0,8 3 0,0 5 102,-1 2 0,1-1-1,-2 1 1,14 18 0,27 27 133,-29-36-285,-7-8-40,0 1 0,-1 1 0,-1 1 0,0 0 0,-1 0 0,16 27 0,-29-42-42,0-1 1,1 1 0,-1-1 0,0 1 0,0 0 0,1-1 0,-1 1-1,0 0 1,0-1 0,0 1 0,0 0 0,0-1 0,0 1 0,0 0-1,0-1 1,0 1 0,0 0 0,0-1 0,0 1 0,0 0 0,-1-1 0,1 1-1,0 0 1,0-1 0,-1 1 0,1-1 0,-1 1 0,1-1 0,0 1-1,-1 0 1,1-1 0,-1 0 0,1 1 0,-1-1 0,1 1 0,-1-1-1,0 0 1,1 1 0,-1-1 0,1 0 0,-1 1 0,0-1 0,1 0-1,-1 0 1,0 0 0,1 0 0,-1 0 0,0 0 0,1 1 0,-1-2-1,0 1 1,-1 0 0,-36-5-5300,18-3 2277</inkml:trace>
</inkml:ink>
</file>

<file path=ppt/ink/ink20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2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151 271 8448,'-5'2'890,"1"1"1,0 0 0,0-1-1,0 1 1,0 0-1,1 1 1,-1-1 0,1 1-1,0 0 1,0 0 0,0 0-1,-2 5 1,-9 26 3411,14-33-4281,0 0-1,-1 0 1,1 0 0,0 0 0,0 1-1,1-1 1,-1 0 0,0 0-1,1 0 1,-1 0 0,1 0 0,-1 1-1,2 1 1,1 1-9,0 0 1,0-1-1,1 0 0,-1 1 1,1-1-1,0 0 0,0-1 1,0 1-1,1-1 0,-1 0 1,1 0-1,0 0 1,0 0-1,8 2 0,-3-1 18,0-1 1,0-1-1,1 0 0,0 0 0,-1-1 0,1-1 0,13 0 1,-5-1 2,0-1 0,0-1 0,0-1 0,0-1 0,-1 0 1,0-1-1,0-1 0,25-14 0,-32 14-33,-1 0 0,0-1 0,0 0 0,-1-1 0,0 0 0,-1 0 0,1-1 0,-2 0 0,0 0 0,12-22 0,-17 27-1,0 0-1,-1 0 0,1-1 0,-1 1 1,0 0-1,-1-1 0,1 1 1,-1 0-1,0-1 0,0 1 1,-1-1-1,0 1 0,0 0 0,0-1 1,0 1-1,-1 0 0,0 0 1,0 0-1,0 0 0,-1 0 1,-4-7-1,-2-1-8,-1 0 0,0 1 0,-1 0 0,0 1 0,0 1 0,-14-10 1,14 12-3,0 0 0,-1 1 1,0 0-1,-1 1 0,1 0 1,-1 1-1,0 1 0,0 0 1,-1 1-1,-20-3 1,22 3-30,-1 1 1,0 1-1,0 0 1,1 1-1,-1 0 1,0 1 0,1 0-1,-1 1 1,0 0-1,1 1 1,0 1 0,0 0-1,0 0 1,0 2-1,0-1 1,1 1-1,0 1 1,-16 12 0,21-13-65,0-1 1,1 1-1,0 0 1,0 0-1,1 0 1,-7 11-1,9-14 23,1 1-1,-1-1 1,1 0-1,0 0 1,0 1-1,0-1 1,0 1 0,1-1-1,-1 1 1,1-1-1,0 1 1,0-1-1,0 1 1,1-1-1,-1 1 1,3 6-1,-1-5-187,1 1 0,0-1 1,1 1-1,-1-1 0,1 0 0,0-1 0,0 1 0,1-1 0,-1 1 0,10 5 0,-2-1-630,0-2-1,1 1 1,21 8 0,20 5-2065</inkml:trace>
</inkml:ink>
</file>

<file path=ppt/ink/ink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7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318 14 3072,'-1'-1'139,"0"0"1,1 0-1,-1 0 1,-1 0-1,1 0 1,0 0-1,0 1 1,0-1-1,0 0 1,-1 0-1,1 1 1,0-1-1,0 1 0,-1-1 1,1 1-1,-1 0 1,1-1-1,0 1 1,-1 0-1,1 0 1,-1 0-1,1 0 1,0 0-1,-3 1 1,-51-1 1584,43 0-1666,-6 0 151,0 1 0,0 1 0,0 1 0,-27 7 0,38-9-163,1 2 1,-1-1 0,1 0-1,0 1 1,0 0 0,0 1 0,0-1-1,0 1 1,1 0 0,0 1-1,0-1 1,0 1 0,0 0 0,1 0-1,-7 10 1,10-14-36,1 1 0,-1-1 0,1 0 0,-1 1 0,1-1 1,-1 0-1,1 1 0,0-1 0,0 1 0,0-1 0,-1 0 0,2 1 0,-1-1 0,0 1 0,0-1 0,0 0 0,0 1 1,1-1-1,-1 0 0,1 1 0,1 1 0,-1 1 9,2-1 0,-1-1 1,0 1-1,0 0 0,1 0 0,0-1 0,-1 0 1,6 4-1,8 4 64,1-1 0,30 12 1,-28-13-17,294 104 267,-209-80-258,103 47 1,-188-71-55,-9-4-7,0 0 0,0 1 0,-1 0 0,0 0 0,13 10 0,-21-14-10,0 0 1,0 0-1,0 0 1,1 0-1,-1 1 1,-1-1-1,1 0 1,0 1 0,0-1-1,0 0 1,-1 1-1,1-1 1,-1 1-1,1-1 1,-1 1-1,0 0 1,1-1-1,-1 1 1,0-1-1,0 1 1,0-1-1,0 1 1,0 0-1,-1-1 1,1 1-1,0-1 1,-1 1-1,1-1 1,-1 1-1,0-1 1,1 1-1,-1-1 1,0 0-1,0 1 1,0-1 0,0 0-1,0 0 1,0 0-1,0 1 1,0-1-1,-1 0 1,1 0-1,-3 1 1,-8 7 29,-1 0 1,0 0 0,-1-1 0,0-1 0,0 0-1,-1-1 1,0-1 0,0 0 0,-17 3 0,5-3-4,0 0 0,-1-2 0,1-1 0,-43-2 0,14-6 63,-66-17 0,-13-2-139,52-1-2410,79 26 896</inkml:trace>
</inkml:ink>
</file>

<file path=ppt/ink/ink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8:52.4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1920,'0'0'1131,"0"0"170,0 0-896,0 0-149,43 5 1109,-26 2-1187,1 0 0,1-2 0,-1 0 0,1-2 0,0 0 0,0 0 0,0-2-1,28-1 1,55 5 13,-75-1-174,-1 1 0,1 1-1,-1 1 1,-1 1 0,1 1-1,-1 2 1,32 18-1,-50-25 8,0 1-1,-1 0 0,1 0 0,-1 0 1,0 1-1,-1 0 0,1 1 0,-1-1 1,0 1-1,-1 0 0,0 0 0,4 8 1,-5-8 12,-2 0-1,1 0 1,-1 0 0,1 0 0,-2 0 0,1 0 0,-1 0 0,0 0 0,-1 0 0,0 0-1,0 0 1,0 0 0,-1-1 0,0 1 0,0 0 0,-4 8 0,3-8-21,-1 0 0,1-1 0,-1 1 0,0-1 0,0 0 0,-1 0 0,1 0 0,-1-1 0,-1 0 0,1 0 0,-1 0 0,0-1 0,0 1 1,0-1-1,-1-1 0,-8 4 0,10-3-23,1-1 0,-1 0 0,1 1-1,0 0 1,0 0 0,1 0 0,-1 0 0,1 1 0,-4 5 0,-20 23-39,-24 12 63,22-19 18,-33 24 1,52-43-30,0-1 0,-1 0 1,0 0-1,0-1 1,0-1-1,0 0 0,-20 5 1,-126 20-1542,152-26 384</inkml:trace>
</inkml:ink>
</file>

<file path=ppt/ink/ink20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2.7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24 7296,'-12'-20'3221,"10"16"-554,1 6 3569,-2 16-5518,11 213 1821,8 87-555,-12-222-1568,0 31 21,6 0 0,29 144 1,-38-267-592,-1 0 1,1-1-1,0 1 1,1 0-1,-1-1 1,1 1-1,-1-1 1,1 0 0,0 0-1,0 1 1,0-1-1,1 0 1,-1-1-1,4 4 1,-4-5-142,0 0 0,0 0 0,0 0 0,0 0 0,0-1 0,1 1 0,-1 0 0,0-1-1,1 0 1,-1 0 0,0 0 0,1 0 0,-1 0 0,0 0 0,0 0 0,1-1 0,-1 1 0,0-1 0,0 1 0,1-1 0,-1 0 0,3-2 0,21-9-2926</inkml:trace>
</inkml:ink>
</file>

<file path=ppt/ink/ink20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3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62 548 11264,'-51'25'5631,"40"2"-7038,11-24 10494,6 26-8959,-1-3 0,18 6-128,-9-5 128,9-7-1408,-5-4 128,35-4-1920,-12-1 128</inkml:trace>
  <inkml:trace contextRef="#ctx0" brushRef="#br0" timeOffset="1">174 8 8192,'-28'-7'4096,"62"14"-4480,-25-7 5119,10 3-4735,-5 3 0,-1 1-2559,-2-4-1,-3 1 1792,1 1 128</inkml:trace>
</inkml:ink>
</file>

<file path=ppt/ink/ink20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3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1 10880,'-32'160'5376,"18"-105"-10496,14-46 10751,-28 33-9726,8-15-1</inkml:trace>
</inkml:ink>
</file>

<file path=ppt/ink/ink20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3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 9856,'-8'-4'4864,"11"11"-3712,-3-7 4863,9 13-6015,2-6 128,3 32 0,-5-11 128,10 11-384,-6-8 128,6 13-384,1-5 128,3-23-1920,-5-5 0,1-15-639,1 1-1</inkml:trace>
</inkml:ink>
</file>

<file path=ppt/ink/ink20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4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8576,'-14'10'4224,"28"6"-8576,-10-16 7808,1 8-6400,0 0 128</inkml:trace>
</inkml:ink>
</file>

<file path=ppt/ink/ink20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4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24 621 5120,'-2'-2'288,"0"1"0,0-1 0,0 1 0,1-1 1,-1 0-1,1 0 0,-1 0 0,1 0 0,0 0 0,0 0 0,0 0 1,0 0-1,0 0 0,0-1 0,0 1 0,1 0 0,-1-1 0,1 1 1,0 0-1,0-1 0,0 1 0,0-1 0,0 1 0,1-3 0,12-67 4841,-9 57-5174,78-266 3459,-72 252-2859,26-46 1,-31 66-402,0 0 0,1 1 0,0-1 0,0 1-1,1 0 1,0 1 0,0 0 0,17-13 0,-22 19-112,0 0-1,0 0 1,0 0 0,0 0 0,1 0 0,-1 0 0,0 1 0,1-1 0,-1 1 0,0 0 0,1 0-1,-1-1 1,0 1 0,1 1 0,-1-1 0,0 0 0,1 1 0,-1-1 0,0 1 0,4 1 0,-1 1 20,1-1 0,-1 1 1,0 1-1,-1-1 1,1 1-1,-1 0 0,1 0 1,3 5-1,6 9 26,0 1-1,-2 0 1,13 25 0,4 20 2,-3 1 1,-3 1 0,22 107-1,-39-140-127,-5-32 24,-1-1 0,0 1 0,0 0 0,1 0 0,-1 0 0,0 0 0,0 0 0,0 0 0,0 0 0,0 0 0,0 0 0,0 0 0,0 0 0,-1 0 0,1 0 0,0 0 0,-1 0 0,1-1 0,0 1 0,-1 0 0,1 0 0,-1 0 0,1 0 0,-2 1 0,-7-27-371,6 11 246,0 0 1,1 0-1,1 1 0,1-1 1,0 0-1,2-16 1,-1-2-52,-1-8-62,2 1 0,10-54 0,-8 75 217,0 0 0,1 1 0,1 0 0,0 0 0,1 0 0,1 1 1,13-20-1,-19 34 60,-1-1 1,1 1 0,-1 0 0,1 0 0,0 0-1,0 0 1,0 0 0,0 0 0,1 0 0,-1 1-1,0-1 1,1 1 0,-1 0 0,1 0-1,-1 0 1,1 0 0,0 0 0,0 0 0,-1 1-1,1-1 1,0 1 0,0 0 0,-1-1 0,1 1-1,4 1 1,-2 0 39,0 1 0,-1 0 0,1 0-1,-1 0 1,1 0 0,-1 0 0,0 1 0,0 0-1,0 0 1,0 0 0,0 1 0,-1-1 0,0 1-1,1 0 1,3 6 0,26 38 224,-2 1 0,-2 2 0,-2 1 0,29 82 1,-48-112-238,13 45-3,-20-64-58,0 1-1,-1-1 0,1 0 1,-1 1-1,0-1 1,0 0-1,0 1 0,0-1 1,-1 0-1,1 0 1,-1 1-1,0-1 0,0 0 1,0 0-1,0 0 1,-2 4-1,2-6 3,0 0 1,1-1-1,-1 1 1,0 0-1,0-1 1,1 1-1,-1-1 1,0 1-1,0-1 1,0 1-1,0-1 1,0 0-1,0 1 1,1-1-1,-1 0 1,0 0-1,0 0 1,0 1-1,0-1 1,0 0-1,0 0 1,0 0-1,0-1 1,0 1-1,0 0 1,0 0-1,0 0 1,0-1-1,0 1 0,0 0 1,1-1-1,-1 1 1,0-1-1,0 1 1,0-1-1,0 0 1,1 1-1,-1-1 1,0 0-1,1 1 1,-2-3-1,-29-35-286,30 38 283,-5-11-77,0 0 1,0-1-1,1 1 1,1-1-1,0 0 1,1 0-1,0-1 1,1 1-1,0-1 1,1 1-1,0-1 1,1 1-1,1-1 1,1-13-1,1 3-69,1-1 0,1 1 0,2 0 0,0 0 0,1 1 0,16-32 0,-17 41 75,0 0 0,1 0 0,0 1 0,20-23 0,-26 33 99,0 0 0,0 0 1,0 0-1,0 0 0,0 1 0,1-1 1,-1 0-1,1 1 0,-1 0 0,1-1 0,0 1 1,-1 0-1,1 1 0,0-1 0,0 0 1,0 1-1,0-1 0,-1 1 0,1 0 0,0 0 1,0 0-1,0 1 0,0-1 0,0 0 1,0 1-1,-1 0 0,1 0 0,0 0 0,0 0 1,-1 0-1,1 1 0,2 1 0,5 4 144,-1 1-1,1 1 1,-2-1 0,1 1-1,-1 1 1,-1 0-1,0 0 1,12 21-1,-2 3 611,23 65-1,-33-79-693,-1 0 1,-1 0-1,-1 1 0,-1-1 0,-1 1 1,0 24-1,-1-27-204,-2-1 1,0 1 0,0 0-1,-2 0 1,-6 22-1,9-40 112,-3 8-886,2-11-2263,1 2-60</inkml:trace>
</inkml:ink>
</file>

<file path=ppt/ink/ink20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5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1 306 6144,'0'-1'172,"0"0"0,1 1 1,-1-1-1,1 0 0,-1 1 0,1-1 1,-1 0-1,1 1 0,-1-1 0,1 1 0,0-1 1,-1 1-1,1-1 0,0 1 0,0-1 1,-1 1-1,1 0 0,0-1 0,0 1 1,-1 0-1,1 0 0,0-1 0,0 1 1,0 0-1,0 0 0,-1 0 0,1 0 1,0 0-1,0 0 0,1 1 0,27 12 5163,7 3-3402,2-13-1033,65-3 0,-47-1-438,-44 0-374,-1 0 0,0 0 0,1-1 0,-1 0 0,0-1 0,0 0 0,-1-1 0,1 0 0,-1-1 0,0 0 0,0-1 0,0 0 0,-1 0 0,0-1 0,13-12 0,-19 17-72,-1-1 0,0 0 1,0 0-1,0 0 1,0-1-1,0 1 0,0 0 1,-1-1-1,0 0 0,1 1 1,-1-1-1,-1 1 1,1-1-1,0 0 0,-1 0 1,0 1-1,0-1 0,0 0 1,0 0-1,-1 1 1,1-1-1,-1 0 0,0 0 1,-2-4-1,-2-5 81,-1-1 1,-1 1-1,0 1 0,-17-23 1,20 29-52,-1 0 0,0 0 0,-1 1 0,1-1 0,-1 2 1,0-1-1,0 1 0,-1-1 0,1 2 0,-1-1 0,0 1 1,0 0-1,0 0 0,-1 1 0,1 0 0,0 0 0,-1 1 0,0 0 1,1 0-1,-9 1 0,5 0 36,-1 1-1,1 0 1,0 1-1,0 0 1,0 1 0,0 0-1,0 1 1,1 0-1,-1 1 1,1 0 0,0 0-1,1 1 1,-13 10 0,12-8-20,1 1 1,1 0-1,-1 1 1,2 0-1,-1 0 1,1 0 0,1 1-1,0 0 1,0 1-1,1-1 1,1 1-1,0 0 1,1 0 0,-4 23-1,6-27-34,0 0-1,1 1 0,0-1 1,0 0-1,1 0 1,0 1-1,1-1 0,0 0 1,0 0-1,0 0 1,1-1-1,1 1 0,-1 0 1,1-1-1,5 8 1,2 0 27,1-1-1,0 0 1,1 0 0,1-2 0,21 17 0,-22-20-92,-1-1 0,1 0 0,0-1 0,1 0-1,0-1 1,0-1 0,22 6 0,6-2-1637,53 4 0,-83-12 1095,51 7-2749</inkml:trace>
</inkml:ink>
</file>

<file path=ppt/ink/ink20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6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0 243 4992,'1'0'293,"0"1"-1,0-1 1,-1 0 0,1 0 0,0 0 0,0 0-1,0 0 1,-1 0 0,1 0 0,0 0 0,0 0-1,-1 0 1,1 0 0,0-1 0,0 1 0,-1 0-1,1 0 1,0-1 0,-1 1 0,1-1 0,0 1 0,-1 0-1,1-1 1,0 0 0,2 0 4386,-1 14-2909,-2-8-2014,2 6 362,-1 1 1,2-1 0,-1 0-1,1-1 1,1 1 0,0-1-1,10 18 1,-10-22 75,0 0 1,1 0-1,-1 0 0,1-1 0,0 0 1,1 0-1,-1-1 0,1 1 1,0-1-1,0 0 0,1-1 0,-1 0 1,14 5-1,-6-3-74,0-1 0,0-1 0,1 0 0,-1-1 0,1 0 0,0-2 0,-1 0 0,1 0 0,-1-1 0,1-1 0,-1 0 0,1-1 0,-1-1 0,0 0 0,13-7 0,-6 4-139,-1-2 0,0-1 0,-1-1 0,0 0 0,0-1 0,-1-1 0,-1-1 0,23-24 0,-35 33-10,0-1-1,-1 0 1,1 0-1,-1 0 1,-1 0-1,1-1 1,-1 1-1,0-1 0,0 0 1,-1 0-1,0 0 1,0-1-1,-1 1 1,0 0-1,0 0 1,-1-1-1,0 1 1,0-1-1,-1 1 1,0 0-1,0-1 0,0 1 1,-1 0-1,0 0 1,-4-7-1,1 4-17,0 0 0,-1 1 0,0-1 0,-13-12 0,15 17 30,0 0 0,-1 1 1,0 0-1,1 0 0,-1 1 1,-1-1-1,1 1 0,0 0 0,-1 1 1,0-1-1,1 1 0,-1 0 1,-7-1-1,-11 1 18,1 0 0,-1 2 0,0 1 0,0 1 0,-28 7 0,17-3-72,1 2 1,1 2-1,-49 20 0,73-27-18,0 1 0,0 1 1,1-1-1,-1 1 1,1 1-1,0-1 0,0 1 1,1 1-1,0-1 1,0 1-1,0 1 0,-7 11 1,12-17 2,1 0 0,0 0-1,-1 0 1,1 1 0,0-1 0,0 1 0,1-1 0,-1 0 0,0 1 0,1-1 0,0 1 0,-1 0 0,1-1 0,0 1-1,0-1 1,1 1 0,-1-1 0,0 1 0,1-1 0,0 1 0,1 4 0,1-3-166,-1 1 0,1-1 0,0 0 0,0 0 0,1 0 0,-1 0 1,1-1-1,0 1 0,0-1 0,6 4 0,8 4-658,1-1-1,0 0 1,0-2 0,24 8 0,36 11-1927</inkml:trace>
</inkml:ink>
</file>

<file path=ppt/ink/ink20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6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6656,'-1'5'2858,"-3"29"3781,2 19-3701,0 5-1656,-12 265 382,30 34 911,-4-170-2352,-8 0-3811,-4-187 388</inkml:trace>
</inkml:ink>
</file>

<file path=ppt/ink/ink20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7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73 228 8064,'27'11'9008,"15"8"-3648,-4-5-4433,-26-12-889,0 0-1,-1 0 1,1-1-1,0-1 1,0 0 0,0-1-1,0 0 1,22-5-1,-30 5-17,0 0-1,0 0 0,0 0 1,0-1-1,0 1 0,-1-1 1,1 0-1,0 0 1,-1 0-1,1-1 0,-1 1 1,0-1-1,0 0 0,0 0 1,0 0-1,0 0 1,-1 0-1,1-1 0,-1 1 1,0-1-1,0 0 0,0 0 1,-1 1-1,1-1 1,-1 0-1,0 0 0,0-1 1,0 1-1,-1 0 1,1-5-1,-1 1-7,-1 1 0,0-1-1,0 0 1,0 1 0,-1 0 0,0-1 0,0 1 0,-1 0 0,0 0-1,0 0 1,-1 0 0,1 1 0,-1 0 0,-1-1 0,0 1 0,1 1-1,-2-1 1,1 1 0,-1 0 0,0 0 0,0 0 0,0 1 0,0 0-1,-1 0 1,0 1 0,0 0 0,0 0 0,0 0 0,0 1-1,0 0 1,-1 1 0,1-1 0,-1 2 0,1-1 0,-1 1 0,0 0-1,1 0 1,-1 1 0,1 0 0,-1 0 0,1 1 0,0 0 0,-1 0-1,-6 4 1,4-2 51,0 1 1,1 0-1,-1 1 0,1 0 0,0 1 1,1-1-1,-1 2 0,1-1 0,1 1 1,-1 0-1,1 1 0,1 0 0,-7 11 1,9-13-22,1 0 0,0 1 0,1-1 0,0 0 0,0 1 0,0-1 0,1 1 0,0 0 1,1 0-1,0-1 0,0 1 0,0 0 0,1 0 0,0-1 0,1 1 0,0-1 0,0 1 0,4 10 1,-1-8 5,-3-2-43,1 0 1,0-1-1,0 1 0,1-1 1,0 0-1,0 0 0,0 0 0,1 0 1,0-1-1,1 0 0,0 0 1,0 0-1,0-1 0,10 7 1,-6-7-358,0 0 1,0-1-1,0 0 1,1-1 0,-1-1-1,1 1 1,0-2 0,0 1-1,0-2 1,0 1 0,0-1-1,0-1 1,0 0-1,0-1 1,0 0 0,17-6-1,29-17-2890,-3 4-107</inkml:trace>
</inkml:ink>
</file>

<file path=ppt/ink/ink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8:52.8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2304,'23'15'1152,"0"2"0,19 18-1,-22-16-930,1-2 0,29 18-1,-20-14-3,0 1-1,-2 1 0,36 39 1,-41-40-102,-3-5-14,0 0 0,28 16-1,-29-22-682,-1 2 0,-1 0 0,26 26 0,-38-31-314</inkml:trace>
</inkml:ink>
</file>

<file path=ppt/ink/ink20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7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351 30 7552,'-3'-9'1621,"1"-1"-121,2 0 5896,-36 11-4580,-138 73-1495,137-56-978,25-13-195,0 1 0,1 1 0,-1 0 0,-14 12 0,24-17-133,0-1 0,0 1 0,0-1 0,0 1 0,1 0 0,-1-1 0,1 1 0,-1 0 0,1 0 0,0 0 1,-1 0-1,1 1 0,0-1 0,1 0 0,-1 0 0,0 1 0,0-1 0,1 0 0,0 1 0,-1-1 0,1 0 0,0 1 0,0-1 0,0 1 0,1-1 1,-1 0-1,0 1 0,1-1 0,0 0 0,-1 1 0,1-1 0,2 4 0,3 1-7,-1 0 0,1 0 0,0-1-1,1 0 1,0 0 0,0-1 0,0 1 0,0-2 0,10 6 0,83 35-87,-31-22-97,80 15 1,-72-19 35,-57-14 144,0 1-1,0 1 1,0 0 0,-1 2-1,23 14 1,-41-23 13,1 1 1,-1-1-1,0 1 1,1 0 0,-1 0-1,0 0 1,1 0 0,-1 0-1,0 0 1,0 0-1,0 0 1,0 0 0,0 1-1,0-1 1,0 0 0,0 1-1,0-1 1,-1 1-1,1-1 1,-1 1 0,1-1-1,-1 1 1,1-1 0,-1 3-1,-1-2 3,1-1 1,-1 1-1,0-1 0,0 0 0,0 1 1,0-1-1,0 0 0,0 1 0,0-1 1,0 0-1,0 0 0,-1 0 0,1 0 1,0 0-1,-1 0 0,1 0 0,-1-1 0,-2 2 1,-11 4 91,-1-1-1,0 0 1,-22 3 0,36-8-104,-18 2-39,0-1 0,0 0 0,0-2 0,0 0 1,0-2-1,0 0 0,1-1 0,-23-8 0,38 11-129,-1 0 0,1-1 0,-1 0 0,1 0 0,0 0 0,0 0 0,0-1 0,0 0 0,0 1 0,1-1 0,-5-6 0,6 8-70,1-1 1,-1 0-1,1 1 1,0-1-1,0 0 1,0 0-1,0 0 1,0 0-1,0 0 1,0 0-1,1-1 1,-1 1-1,1 0 1,0 0-1,-1 0 1,1-1-1,0 1 1,0 0-1,1 0 0,-1-1 1,0 1-1,1 0 1,-1 0-1,2-3 1,8-18-2864</inkml:trace>
</inkml:ink>
</file>

<file path=ppt/ink/ink20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7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8320,'-14'4'4096,"0"42"-3328,14-37 6783,0 14-7039,0 6 0,0-6 128,0-4 0,9 8-1024,-4-7 0,18-4-896,-3-4 128,17-5-1664,-8-3 1</inkml:trace>
</inkml:ink>
</file>

<file path=ppt/ink/ink20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8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20 9728,'-19'-19'4864,"28"29"-6656,-9-10 7935,10 6-10622,-1-3-1,0 8-256,2-2 128</inkml:trace>
</inkml:ink>
</file>

<file path=ppt/ink/ink20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8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20 5632,'0'-1'146,"-1"0"0,1 0 0,0 0 0,0 0 0,-1 0 0,1 1 0,0-1 0,0 0 0,0 0 0,0 0 0,0 0 0,0 0 0,0 0 0,0 0 0,1 0 0,-1 0 0,0 0 0,0 0 0,1-1 0,12 3 3240,-10 1-3093,-1 0 0,1 0 0,0 1 0,-1-1 0,1 0 0,-1 1 1,1-1-1,-1 1 0,3 6 0,54 138 1846,-42-97-339,39 78-1,-18-58-497,-40-83-1232,1 0 0,1 0 0,0-1 0,2-13 1,0-4-60,-2 7-25,1 0-1,1 0 0,1 0 0,2 0 0,7-23 0,-10 39 58,0 1 0,0 0 0,1 0 0,1 0 0,-1 0 0,1 0-1,0 1 1,0 0 0,1 0 0,0 0 0,0 0 0,1 1-1,-1 0 1,1 0 0,0 0 0,0 1 0,1-1 0,0 2-1,8-5 1,-10 7 22,0 0 0,0 0 0,0 0-1,0 0 1,0 1 0,0 0-1,0 0 1,0 1 0,0-1 0,0 1-1,0 0 1,0 1 0,0-1 0,-1 1-1,1 0 1,0 0 0,7 5 0,7 5 187,-1 0 0,29 27 0,-11-9-126,-20-18-104,-2 1-1,0 1 0,0 0 1,-1 1-1,-1 0 0,-1 1 1,0 0-1,-1 1 0,-1 0 1,13 33-1,-20-45-14,0 1 0,0 0 0,-1 0 0,0 0 0,-1 0 0,1-1 0,-1 1 0,0 0 0,0 0 0,-1 0 0,0 0 0,0 0 0,0 0 0,-4 10 0,4-14-6,0 0 1,0 0-1,0 0 1,0 0-1,0-1 1,-1 1-1,1-1 1,-1 1-1,1-1 1,-1 1-1,1-1 1,-1 0-1,0 0 1,1 0-1,-1 0 1,0 0 0,0 0-1,-2 1 1,1-2-13,0 1 1,0-1-1,0 0 1,0 0 0,0 0-1,0-1 1,0 1 0,0-1-1,0 1 1,0-1-1,0 0 1,0 0 0,0-1-1,0 1 1,1 0 0,-3-3-1,2 3-36,1 0 0,0-1 0,0 1 0,-1-1 0,1 0 0,0 0 1,1 1-1,-1-1 0,0-1 0,1 1 0,-1 0 0,1 0 0,-1-1 0,1 1 0,0 0 0,0-1 0,0 1 0,0-1 0,1 0 0,-1 1 0,1-4 0,-1 1-47,2-1 0,-1 0-1,1 0 1,-1 0 0,2 0 0,-1 0-1,1 1 1,0-1 0,3-6 0,7-13-236,2 2 0,0 0 0,23-28 0,-30 43 255,2-4 25,1 1 0,1 0 0,0 0 0,0 2 0,1-1 0,1 1 0,-1 1 0,1 0 0,1 1 0,-1 1 1,1 0-1,0 0 0,1 2 0,22-6 0,-25 8 94,-1 0 0,0 1-1,1 0 1,-1 1 0,1 0 0,-1 1 0,1 0 0,-1 1-1,0 0 1,0 1 0,0 0 0,0 1 0,0 0 0,-1 1-1,1 0 1,-1 1 0,0-1 0,-1 2 0,17 14 0,-10-5 239,0 0 0,-2 1 1,0 0-1,-1 1 1,20 38-1,-27-44-286,-1 0 0,0 1 0,0-1 0,-1 1 0,-1 0 0,0 0 0,-1 0 0,-1 0 0,0 1 0,0-1 0,-2 15 0,-8-11-1922,9-16 1673,-1-1 0,1 0 0,-1 1 0,0-1 0,1 0-1,-1 1 1,0-1 0,1 0 0,-1 0 0,0 0 0,0 0 0,1 0 0,-1 0 0,0 0 0,1 0 0,-1 0-1,0 0 1,0 0 0,1 0 0,-1 0 0,0-1 0,1 1 0,-1 0 0,0 0 0,1-1 0,-1 1 0,1-1-1,-1 1 1,0 0 0,1-1 0,-1 1 0,1-1 0,-1 0 0,-5-6-2713</inkml:trace>
</inkml:ink>
</file>

<file path=ppt/ink/ink20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29:59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0 200 7808,'0'-4'3840,"15"27"-5248,-10-19 7296,4 21-5121,-4-9 129,-1 26 128,1-15 0,4 8-1920,2-8 128,6 9-512,6-17 129,6-6-1281,8-10 128</inkml:trace>
  <inkml:trace contextRef="#ctx0" brushRef="#br0" timeOffset="1">208 4 13056,'-80'-4'6527,"70"83"-22782,10-63 13311</inkml:trace>
</inkml:ink>
</file>

<file path=ppt/ink/ink20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0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23 406 5120,'-7'-13'115,"-4"-4"8132,8 17-4683,1 12-2904,4 4-369,0 0 1,1 0-1,0 0 0,1 0 0,1-1 0,1 0 0,0 0 1,1 0-1,0 0 0,2-1 0,-1-1 0,2 0 1,-1 0-1,2 0 0,0-1 0,0-1 0,1 0 1,1-1-1,18 13 0,-15-14-163,1 1-1,1-2 1,0 0 0,0-2 0,25 7-1,-36-11-106,0-1-1,0 0 0,0 0 0,1-1 1,-1 1-1,1-2 0,-1 1 0,0-1 1,0 0-1,1-1 0,-1 1 0,0-1 0,0-1 1,0 0-1,-1 0 0,1 0 0,9-7 1,-8 5-34,-1-2 1,0 1 0,0-1 0,0 0 0,-1 0 0,0-1-1,0 0 1,-1 0 0,0 0 0,-1-1 0,1 1 0,-2-1-1,4-11 1,-3 5-24,-1 0 0,0 0-1,-1 0 1,-1 0 0,-1 0 0,0 0-1,-4-29 1,0 19-44,-2 0-1,0 1 1,-2-1 0,0 2-1,-2-1 1,-1 1 0,0 1 0,-2 0-1,0 1 1,-20-24 0,20 30 52,-2 0 1,1 1-1,-2 0 1,0 2-1,0-1 1,-1 2 0,-1 1-1,0 0 1,0 1-1,-1 0 1,0 2 0,0 0-1,-22-3 1,36 8 63,1 1 1,-1 1-1,0-1 1,1 1-1,-1-1 1,0 1 0,0 1-1,0-1 1,1 1-1,-1-1 1,0 1-1,1 1 1,-8 2 0,12-4-30,0 0 0,-1 0 0,1 0 0,0 0 0,0 0 0,0 0 0,0 0 0,0 0 0,-1 1 0,1-1 0,0 0 0,0 0 0,0 0 0,0 0 0,0 0 0,0 0 0,-1 1 1,1-1-1,0 0 0,0 0 0,0 0 0,0 0 0,0 0 0,0 1 0,0-1 0,0 0 0,0 0 0,0 0 0,0 0 0,0 1 0,0-1 0,0 0 0,0 0 0,0 0 0,0 0 0,0 1 0,0-1 1,0 0-1,0 0 0,0 0 0,0 0 0,0 1 0,0-1 0,0 0 0,1 0 0,-1 0 0,0 0 0,0 0 0,0 0 0,0 1 0,0-1 0,0 0 0,1 0 0,-1 0 0,0 0 0,0 0 1,0 0-1,0 0 0,0 0 0,1 0 0,18 8 402,31 4 114,-45-11-499,50 7 357,68 3-1,-67-7-223,166 1-115,-146-6-1620,-73 1 1409,-3 0 29,1 0 1,0 0-1,-1 0 1,1-1-1,0 1 1,0 0 0,-1 0-1,1 0 1,0 0-1,0 0 1,-1 1-1,1-1 1,0 0 0,-1 0-1,1 0 1,0 1-1,0-1 1,-1 0-1,1 1 1,0-1 0,-1 0-1,1 1 1,-1-1-1,1 1 1,-1-1-1,1 1 1,-1-1 0,1 1-1,0 1 1,-3-1-3083</inkml:trace>
</inkml:ink>
</file>

<file path=ppt/ink/ink20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1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147 298 7296,'-8'-3'1974,"9"8"2097,0-3-3696,-1-1 0,1 0 0,0 0 0,-1 1 0,1-1 0,-1 1 0,0-1 0,0 0 0,1 1 0,-1-1 1,0 1-1,0-1 0,0 1 0,0-1 0,-1 0 0,1 1 0,0-1 0,0 1 0,-2 2 0,-1 4-195,-1 0 0,1 1 1,1-1-1,0 1 0,0 0 0,1 0 1,0 0-1,0 0 0,1 0 0,0 0 1,1 0-1,0-1 0,1 1 0,3 14 0,-4-18-133,0 0 0,1-1 0,-1 1-1,1 0 1,0-1 0,0 0-1,1 1 1,-1-1 0,1 0-1,0 0 1,0 0 0,1-1-1,-1 1 1,1-1 0,-1 0-1,1 0 1,0 0 0,0 0-1,1-1 1,-1 1 0,0-1-1,1 0 1,-1-1 0,1 1 0,0-1-1,0 0 1,8 1 0,-2-2-30,1 0 0,-1-1 0,1 0-1,-1-1 1,0 0 0,0-1 0,0 0 0,0-1 0,0 0 0,-1-1 0,1 0 0,-1-1 0,-1 0 0,1 0 0,-1-1 0,0 0 0,0-1 0,-1 0 0,0 0 0,-1-1 0,0 0 0,0 0 0,10-20 0,-11 18-18,-1 0 0,0 0 0,0-1 0,-1 0 0,-1 1 0,0-1 0,-1-1 0,0 1-1,-1 0 1,0 0 0,-1-1 0,-1 1 0,1-1 0,-2 1 0,0 0 0,0 0 0,-2 0 0,1 0 0,-1 0 0,-1 1 0,-11-21 0,10 21-1,-1 1 1,0 0-1,-1 0 0,0 1 1,0 0-1,-1 0 1,0 1-1,-1 1 1,0-1-1,0 1 1,0 1-1,-1 0 1,0 0-1,0 1 1,-1 1-1,1 0 1,-1 0-1,0 1 1,0 1-1,0 0 1,-1 0-1,1 1 1,0 1-1,0 0 0,-1 1 1,1 0-1,-22 6 1,21-5-31,1 1 0,1 1 0,-1 0 0,0 0 0,1 1 0,0 1 0,0 0 0,-15 11 0,23-14 1,-1-1 1,1 1-1,1-1 1,-1 1-1,0 0 0,1 0 1,-1 0-1,1 0 0,0 1 1,0-1-1,0 1 1,0-1-1,1 1 0,0 0 1,-1-1-1,1 1 0,1 0 1,-1 0-1,0 0 1,1 0-1,0 0 0,0 0 1,0 0-1,0-1 0,1 1 1,0 0-1,0 0 0,0 0 1,0 0-1,3 5 1,-1-3-79,0 0 0,0 0-1,0-1 1,1 1 0,0-1 0,1 0 0,-1 0 0,1-1 0,0 1 0,0-1 0,0 0 0,10 5 0,-5-3-192,1-1 0,0 0 0,1-1 0,-1 0 0,1-1 0,17 3 0,-1-3-537,-1-2-1,1 0 1,-1-2 0,1 0-1,40-9 1,68-25-954,-135 34 1882,-1 1 0,1 0-1,0 0 1,-1 0 0,1 0 0,-1 1-1,1-1 1,0 0 0,-1 0-1,1 0 1,-1 0 0,1 1 0,-1-1-1,1 0 1,-1 0 0,1 1-1,-1-1 1,1 0 0,-1 1 0,1-1-1,-1 1 1,1-1 0,-1 0-1,0 1 1,1-1 0,-1 1 0,0-1-1,1 1 1,-1 0 0,0-1-1,0 1 1,1-1 0,-1 1 0,0-1-1,0 1 1,0 0 0,0 0-1,4 33 2741,-2-16-1538,0-9-1003,1 0 0,0 0 1,1 0-1,0 0 0,0 0 1,1-1-1,0 1 1,1-1-1,-1-1 0,2 1 1,-1-1-1,1 0 0,0-1 1,12 10-1,-12-11-295,1-1-1,-1 0 1,1 0-1,-1-1 1,1 0-1,0 0 1,0-1-1,0 0 1,1 0-1,-1-1 1,0 0-1,1-1 1,-1 1-1,0-2 1,1 1-1,-1-1 1,12-3 0,46-12-4112,-37 4 790</inkml:trace>
</inkml:ink>
</file>

<file path=ppt/ink/ink20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1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1055 8704,'3'-4'658,"0"0"0,0 1 1,1 0-1,-1 0 0,1 0 1,0 0-1,0 0 0,0 1 1,0 0-1,0 0 0,1 0 1,-1 0-1,1 0 0,-1 1 1,1 0-1,0 0 0,6 0 1,26-9 1016,-14 3-1497,0-2 1,0 0 0,0-2-1,-2 0 1,1-1 0,-1-2-1,28-23 1,-9 3 150,-1-2 0,-1-2 0,58-76 0,-85 99-320,-1-2 0,0 1 0,-2-1 0,1-1 0,-2 1 0,-1-1 0,0-1 0,-1 1 0,-1-1 0,0 0 0,-2 0 0,0 0 0,-1 0 0,-2-21 0,-1 23-14,0 0 0,-2 0 1,1 0-1,-2 1 0,0-1 0,-1 1 1,-1 1-1,0-1 0,-1 1 1,-1 0-1,0 1 0,-19-22 1,12 19-18,0 1 0,-1 0 1,-1 2-1,0 0 0,-1 1 1,0 0-1,-1 2 1,0 0-1,-23-7 0,38 16 22,1 0 0,0 1 0,-1 0 0,1 0 0,-1 0 0,1 0 0,-1 0 0,1 1-1,-1 0 1,0 0 0,1 0 0,-1 1 0,1 0 0,-9 2 0,10-2 6,0 0 0,0 1 0,0 0-1,1 0 1,-1 0 0,0 0 0,1 0 0,-1 1 0,1-1 0,0 1 0,0-1-1,0 1 1,0 0 0,0 0 0,0 0 0,1 0 0,0 0 0,-1 0 0,1 0-1,0 1 1,0 3 0,-8 47 174,3-1 1,2 1-1,3 69 0,1-26 102,21 513 1147,-20-606-1425,0 35 72,3 0 0,1-1 0,2 1 0,18 57 0,-23-93-87,-1 0 0,0 0 1,0 0-1,1 0 0,0 0 0,0 0 0,0 0 0,0 0 1,0-1-1,0 1 0,5 3 0,-6-5-44,1 0 0,-1-1 1,0 1-1,0-1 0,0 1 0,1-1 0,-1 1 0,0-1 1,1 0-1,-1 0 0,0 0 0,1 0 0,-1 0 0,0 0 0,1 0 1,-1 0-1,0 0 0,1 0 0,-1-1 0,3 0 0,2-3-531,0 0-1,0 0 1,0 0 0,-1-1-1,1 0 1,-1 0-1,0 0 1,0-1-1,3-6 1,15-19-2764</inkml:trace>
</inkml:ink>
</file>

<file path=ppt/ink/ink20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2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45 403 8320,'-7'-1'3228,"9"9"322,16 22 2038,-6-10-5155,-9-14-300,1-1-1,0 0 0,0 0 1,0 0-1,0-1 1,1 1-1,0-1 0,0 0 1,0-1-1,0 1 0,0-1 1,1 0-1,0 0 0,-1-1 1,1 1-1,9 1 0,5 1 127,-1-1 0,0-1 0,38 1 0,-40-4-147,1 0 0,-1-2 0,1 0 0,-1-1 0,0-1 0,0 0 0,0-1 0,0-1 0,-1-1 0,0 0 0,25-16 0,-34 18-113,1 0-1,-1 0 0,-1-1 1,1 1-1,-1-1 0,0-1 1,0 1-1,0-1 0,-1 0 1,-1-1-1,1 1 0,-1-1 1,0 0-1,-1 0 0,1 0 1,-2 0-1,1 0 0,-1-1 1,0 0-1,-1 1 0,0-1 1,-1 0-1,0 1 0,0-1 1,-1-9-1,-2 4-17,0-1 0,-1 1 0,-1 0-1,0 0 1,-1 0 0,0 0 0,-1 1 0,0 0 0,-1 1 0,-1 0 0,0 0 0,-1 1-1,-19-19 1,19 22 5,0 0 0,0 0-1,-1 1 1,0 0-1,0 1 1,0 0 0,-1 1-1,0 0 1,0 1 0,0 0-1,0 1 1,-1 1-1,1 0 1,-1 0 0,0 1-1,-17 2 1,10 0-23,1 1 0,0 1 1,1 1-1,-1 1 0,0 1 0,1 0 0,0 1 1,-29 17-1,41-21-59,1 1-1,-1 0 1,1 0-1,0 0 1,0 0 0,1 1-1,-1-1 1,1 1 0,0 0-1,0 1 1,1-1 0,-1 1-1,1 0 1,1-1 0,-1 1-1,1 1 1,0-1 0,0 0-1,1 0 1,-1 1 0,1-1-1,1 1 1,0-1 0,-1 1-1,2-1 1,-1 1 0,1-1-1,0 1 1,3 7 0,-2-6-298,0-1-1,1 1 1,1-1 0,-1 0 0,1 0 0,0 0 0,1 0 0,-1-1-1,1 0 1,1 0 0,-1 0 0,1-1 0,0 1 0,0-1-1,1-1 1,-1 1 0,1-1 0,0 0 0,0-1 0,12 4 0,57 15-2678</inkml:trace>
</inkml:ink>
</file>

<file path=ppt/ink/ink20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2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0 155 8320,'1'0'85,"-1"0"-1,0 0 1,0-1 0,0 1 0,0 0-1,0 0 1,0-1 0,0 1 0,1 0-1,-1 0 1,0 0 0,0 0 0,0-1-1,0 1 1,1 0 0,-1 0 0,0 0-1,0 0 1,1 0 0,-1-1 0,0 1-1,0 0 1,1 0 0,-1 0 0,0 0-1,0 0 1,0 0 0,1 0 0,-1 0-1,0 0 1,0 0 0,1 0 0,-1 0-1,0 0 1,0 0 0,1 0 0,-1 0-1,0 0 1,0 1 0,1-1 0,-1 0-1,9 12 4618,2 25 988,31 202-3117,-34-211-2447,0 0 0,1-1 1,2 0-1,1-1 0,1 0 0,23 35 0,-40-68-102,-7-7-126,0-1 0,2-1 0,-15-28 0,14 17-26,0 0 0,2-1-1,1 0 1,-6-56-1,12 73 99,0 0 0,1 0 0,1 0 0,0 0 0,0 1 0,1-1 0,1 0 0,0 1 0,0 0 0,1 0 0,0 0 0,0 0 0,2 0 0,-1 1 0,1 0 0,11-13 0,7-6-20,1 2-1,52-40 0,-66 57 34,0 2 0,0 0 0,1 0-1,0 1 1,0 0 0,0 1 0,1 1 0,0 0-1,0 0 1,26-2 0,-37 5-173,1 1 1,0 1 0,0-1-1,0 0 1,-1 1-1,1-1 1,0 1-1,0 0 1,-1 0 0,1 0-1,-1 0 1,1 0-1,-1 1 1,1-1-1,-1 1 1,0-1 0,0 1-1,0 0 1,0 0-1,0 0 1,3 4-1,21 17-5028,-4-13 2274</inkml:trace>
</inkml:ink>
</file>

<file path=ppt/ink/ink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8:53.1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891 0 7296,'-53'94'-640,"16"-78"4864,-29 20-4224,-14 17 128,-29 15-256,3 10 128,-8-3-1152,2-9 128,7-2-256,-3-18 0</inkml:trace>
</inkml:ink>
</file>

<file path=ppt/ink/ink20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3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10112,'6'15'4992,"26"49"-6016,-27-38 9855,4 3-8959,2-3 128,-2 1-512,5 2 0,4-10-1152,10-12 128,-8-1-1407,17-19 127</inkml:trace>
</inkml:ink>
</file>

<file path=ppt/ink/ink20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3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11 13440,'-60'-3'6655,"106"-1"-9983,-32 4 13312,1 0-11520,-1-3 0,0 6-5120,-5-6 1</inkml:trace>
</inkml:ink>
</file>

<file path=ppt/ink/ink20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3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58 235 6656,'0'-1'107,"0"1"1,0 0-1,0 0 1,0 0-1,0 0 1,-1 0-1,1 0 1,0 0-1,0 0 1,0 0-1,0 0 1,-1 0-1,1 0 1,0 0-1,0 0 1,0 0-1,0 0 1,0 0-1,-1 0 1,1 0-1,0 0 1,0 0-1,0 0 1,0 0-1,-1 0 1,1 0-1,0 0 1,0 1-1,0-1 1,0 0-1,0 0 1,0 0-1,-1 0 1,1 0-1,0 0 1,0 0-1,0 1 0,0-1 1,0 0-1,0 0 1,0 0-1,0 0 1,0 0-1,0 1 1,0-1-1,0 0 1,0 0-1,0 0 1,0 0-1,0 1 1,0-1-1,0 0 1,0 0-1,0 0 1,0 0-1,0 1 1,0-1-1,0 0 1,0 0-1,0 0 1,0 0-1,0 0 1,0 1-1,0-1 1,0 0-1,0 0 1,1 0-1,-1 0 1,0 0-1,7 24 3844,14 23-1731,-15-39-2098,0 0 0,1-1 0,0 0 0,0 0 0,0 0 0,1-1 0,0 0 0,0-1 0,0 0 0,14 6 0,-6-3 135,0-1-1,1-1 1,0-1-1,27 6 0,-26-9-80,0 0 0,0-1 0,0-1 0,0 0 0,0-2 0,0 0-1,30-7 1,-37 6-153,-1-1 0,1 1 0,-1-2 0,0 1 0,0-1 0,0-1 0,-1 0 0,1 0 0,-1-1 0,-1 0-1,0-1 1,0 0 0,10-12 0,-14 15-19,-1-1 1,1 0-1,-1 1 0,0-2 0,-1 1 0,1 0 1,-1 0-1,0-1 0,-1 1 0,0-1 0,0 1 1,0-1-1,-1 0 0,1 0 0,-2 1 0,1-1 1,-1 0-1,0 1 0,0-1 0,-1 1 0,0-1 1,0 1-1,-1 0 0,0 0 0,-5-9 1,2 4-24,-1 1 1,0 1-1,-1-1 1,0 1-1,0 0 1,-1 1-1,0 0 1,0 1-1,-1 0 1,0 0-1,-1 1 1,1 0-1,-17-6 1,5 4-45,0 2 1,0 0-1,0 2 1,-1 0-1,1 2 1,-1 0-1,0 1 1,-44 5-1,55-2-15,1-1-1,-1 1 1,1 1-1,0 0 1,0 1-1,0 0 1,0 1-1,1 0 1,0 0-1,0 1 1,0 0-1,1 1 0,0 0 1,0 1-1,0 0 1,1 0-1,1 1 1,-1 0-1,-8 14 1,13-19-63,1 0 0,0 0 1,0 0-1,0 1 1,0-1-1,1 0 0,0 1 1,0-1-1,0 1 0,0-1 1,1 1-1,0 0 1,0-1-1,0 1 0,0-1 1,1 1-1,0 0 1,0-1-1,0 0 0,0 1 1,1-1-1,0 0 1,-1 1-1,2-1 0,-1 0 1,0 0-1,1-1 0,0 1 1,5 6-1,2-2-437,0 1-1,1-1 0,0-1 1,0 0-1,0 0 0,1-1 1,0-1-1,0 0 0,21 6 1,58 7-2238</inkml:trace>
</inkml:ink>
</file>

<file path=ppt/ink/ink20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4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48 7040,'-8'-12'-258,"6"8"895,0 1 0,0-1 0,0 1 0,0 0 0,-1 0 0,1 0 0,-1 0 0,0 0 0,-3-2 1,5 5-464,0-1 1,1 1 0,-1 0 0,1 0 0,-1 0-1,0-1 1,1 1 0,-1 0 0,0 0 0,1 0 0,-1 0-1,0 0 1,1 0 0,-1 1 0,0-1 0,1 0-1,-1 0 1,0 0 0,1 1 0,-1-1 0,1 0 0,-2 1-1,-16 19 1788,15-14-1797,0-1-1,1 1 1,-1 0-1,1 0 0,1-1 1,-1 1-1,1 0 1,0 0-1,0 1 1,1-1-1,-1 0 0,1 0 1,1 0-1,0 7 1,3 10-163,2 0 0,10 31 0,-6-23 661,27 94-169,-5 2 0,-6 1-1,-5 1 1,-6 1 0,-6 0 0,-8 138-1,-3-227-422,-1-8-260,1 0 1,2 0 0,8 62 0,-8-93 24,0 0 1,0 0 0,1 0-1,-1 0 1,1 0-1,-1 0 1,1 0 0,0 0-1,-1 0 1,1 0 0,0-1-1,0 1 1,0 0 0,1-1-1,-1 1 1,0-1 0,1 1-1,-1-1 1,1 1 0,-1-1-1,1 0 1,-1 0 0,1 0-1,0 0 1,0 0 0,-1 0-1,1 0 1,0-1 0,0 1-1,0-1 1,0 1-1,0-1 1,0 0 0,3 0-1,27-12-3035</inkml:trace>
</inkml:ink>
</file>

<file path=ppt/ink/ink20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4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56 325 10880,'-32'40'5376,"8"57"-6656,28-72 8959,5 2-7807,2 8 128,3-4 0,0 10 0,9-11-512,9-11 128,16-15-2304,4-11 1,-1-9-129,-5-14 128</inkml:trace>
  <inkml:trace contextRef="#ctx0" brushRef="#br0" timeOffset="1">201 0 12672,'-17'0'6271,"63"28"-12542,-32-24 13438,5 0-12030,-1-12-1</inkml:trace>
</inkml:ink>
</file>

<file path=ppt/ink/ink20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5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1 629 5120,'0'-1'210,"0"0"0,1 1 1,-1-1-1,1 0 0,-1 0 0,1 0 0,-1 0 1,1 0-1,-1 0 0,1 1 0,0-1 1,0 0-1,-1 1 0,1-1 0,0 0 1,0 1-1,0-1 0,0 1 0,-1-1 0,1 1 1,2-1-1,-3 1 7,0 0 1,1-1 0,-1 1-1,0 0 1,1 0-1,-1-1 1,0 1 0,1 0-1,-1 0 1,1 0-1,-1 0 1,0 0 0,1-1-1,-1 1 1,1 0-1,-1 0 1,0 0 0,1 0-1,-1 0 1,1 0-1,-1 0 1,0 1-1,1-1 1,-1 0 0,1 0-1,-1 0 1,0 0-1,1 0 1,-1 1 0,1-1-1,-1 0 1,0 0-1,1 0 1,-1 1 0,0-1-1,1 0 1,-1 1-1,0-1 1,0 0 0,1 1-1,-1-1 1,0 0-1,0 1 1,0-1-1,1 1 1,-13 96 1054,7-71-622,1 1 0,2-1 0,0 38 0,2-58-543,1 1 0,0-1 0,0 1 1,0-1-1,1 0 0,0 1 0,0-1 1,0 0-1,1 0 0,0 0 0,0-1 1,1 1-1,0-1 0,0 0 0,0 0 1,0 0-1,1 0 0,8 6 0,-8-8-89,1 0 1,-1-1-1,1 1 0,0-1 0,0-1 1,-1 1-1,1-1 0,0 0 0,1 0 0,-1-1 1,0 1-1,0-1 0,0-1 0,0 1 0,0-1 1,0 0-1,0-1 0,0 1 0,0-1 1,6-3-1,10-4-39,0-1 0,0-1 0,35-25 0,-26 16-149,43-39 0,-66 51 118,0 0 1,0 0 0,-1-1-1,0 0 1,-1 0 0,0 0 0,0-1-1,-1 0 1,7-17 0,-10 9 13,-7 12 86,4 7-38,0 0 0,0-1-1,0 1 1,0 0 0,1-1 0,-1 1-1,0 0 1,0 0 0,0 0 0,1 0-1,-1 0 1,0 0 0,1 0 0,-1 0-1,1 0 1,-1 0 0,1 0 0,-1 0-1,1 0 1,0 0 0,0 0-1,-1 2 1,0 1 0,0 0 0,-1 0 0,2-1 0,-1 1 0,0 0 0,1 0 0,-1 0-1,1 0 1,0 0 0,1-1 0,-1 1 0,1 0 0,-1 0 0,1 0 0,0 0 0,0-1 0,1 1 0,-1 0-1,1-1 1,0 1 0,0-1 0,0 0 0,0 0 0,1 0 0,-1 0 0,1 0 0,3 3 0,10 10 9,1 0 0,0-1 0,1-1 0,0 0 0,36 19 0,-43-27-19,0-1-1,0-1 1,0 0-1,0 0 0,1-1 1,0 0-1,-1-1 1,1 0-1,0-1 1,0-1-1,0 0 0,0 0 1,12-3-1,-4-1 5,-1-1 0,0-1 0,0-1 0,-1-1 0,0 0 0,0-1 0,-1-1 0,0-1 0,-1 0 0,0-2 0,0 1 0,-2-2 0,0 0 0,0-1-1,-1 0 1,-1-1 0,-1 0 0,0-1 0,-1 0 0,-1-1 0,-1 0 0,0-1 0,-1 1 0,-1-1 0,-1-1 0,3-20 0,-4 14 1,-1 0 0,-1 0-1,-1 0 1,-1 0 0,-1 0 0,-2 0 0,0 0 0,-2 1-1,-1-1 1,-12-32 0,11 41 8,0 1-1,-1 0 1,-1 0 0,-1 1 0,0 0-1,0 1 1,-2 0 0,0 1-1,0 0 1,-1 0 0,-1 2-1,0 0 1,-1 0 0,0 1-1,-29-14 1,22 16-39,0 0 0,-1 1 0,0 1 0,0 1 0,-1 1-1,0 1 1,1 1 0,-1 1 0,0 2 0,0 0 0,1 1 0,-1 2 0,1 0 0,0 1 0,0 2 0,0 0 0,-35 17 0,50-19-200,-1 0 0,1 0 0,0 1 0,1 0 0,-1 1 1,1-1-1,1 1 0,-1 1 0,1-1 0,-7 13 0,9-14-292,1 0 0,-1 1 0,1-1 0,1 1 0,-1 0 0,1 0 0,1 0 0,-3 13 0,4-18 296,0 0-1,0 0 1,0 0-1,0 0 1,1 1-1,-1-1 1,0 0-1,1 0 1,0 0-1,-1 0 1,1 0-1,0 0 1,2 2 0,24 25-2978</inkml:trace>
</inkml:ink>
</file>

<file path=ppt/ink/ink20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6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66 9344,'0'0'121,"-1"0"1,1 0 0,-1 0 0,1 1-1,-1-1 1,1 0 0,-1 0-1,1 1 1,-1-1 0,1 0-1,-1 1 1,1-1 0,-1 1 0,1-1-1,0 0 1,-1 1 0,1-1-1,0 1 1,-1-1 0,1 1 0,0-1-1,0 1 1,-1-1 0,1 1-1,0 0 1,0-1 0,0 1 0,0-1-1,0 1 1,0 0 0,4 23 4623,2 9-826,6 209-1875,-10-222-1827,-1-17-194,-1 0-1,0 1 1,0-1 0,0 0 0,0 0-1,0 0 1,0 0 0,-1 0 0,1 0-1,-1 0 1,0 0 0,0 0 0,0-1 0,-1 1-1,1 0 1,0 0 0,-1-1 0,0 1-1,0-1 1,0 1 0,0-1 0,0 0-1,0 0 1,0 0 0,-1 0 0,1 0-1,-1-1 1,0 1 0,-4 2 0,6-10-10,1 0 0,-1 0 1,1 1-1,0-1 0,0 0 1,1 1-1,1-9 0,6-16-13,2 0 0,0 0 0,3 1 0,0 1 0,1 0 0,2 0 0,1 2 0,1 0 0,1 1 0,1 1 0,47-43 0,-60 61 9,0 0-1,1 0 1,-1 0-1,1 1 1,1 0-1,-1 1 0,16-6 1,-20 8-134,1 1 1,0 0 0,0 1-1,0-1 1,-1 1-1,1 0 1,0 0-1,0 1 1,0-1-1,0 1 1,-1 0 0,1 0-1,0 1 1,-1-1-1,1 1 1,6 4-1,23 14-4355,-16-9 1409</inkml:trace>
</inkml:ink>
</file>

<file path=ppt/ink/ink20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6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49 4736,'0'-2'160,"-1"1"1,1-1 0,0 1-1,0 0 1,0-1-1,0 1 1,0 0-1,0-1 1,0 1 0,0-1-1,1 1 1,-1 0-1,0-1 1,1 1-1,-1 0 1,1 0 0,0-1-1,-1 1 1,1 0-1,0 0 1,0 0 0,0 0-1,1-2 1,9-12 9062,14 78-5520,-19-46-2893,1 0-1,13 24 1,-17-35-727,1-1-1,-1 0 1,2 0-1,-1 0 1,0 0-1,1-1 1,0 1-1,0-1 1,0 0-1,11 5 1,2 2-276,21 10-1237,-37-21 1185,0 1-1,-1 0 1,1-1 0,0 1 0,0-1-1,0 0 1,0 1 0,0-1 0,0 0-1,0 0 1,0-1 0,0 1 0,0 0-1,0 0 1,-1-1 0,1 1 0,3-2-1,13-9-2953</inkml:trace>
</inkml:ink>
</file>

<file path=ppt/ink/ink20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7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8 131 5760,'1'0'11129,"11"0"-6986,12 7-3266,-22-6-802,0 0 1,0 1-1,-1-1 0,1 0 1,0 0-1,0 0 1,0 0-1,0 0 0,1-1 1,-1 1-1,0-1 1,0 1-1,0-1 1,0 0-1,1 0 0,-1 0 1,0 0-1,0 0 1,1 0-1,-1-1 1,0 1-1,0-1 0,0 1 1,0-1-1,0 0 1,0 0-1,0 0 1,0 0-1,3-2 0,-3 1-87,1-1 0,-1 0 0,0 0 0,0 0 0,0 0 0,0-1 0,-1 1 0,1 0 0,-1-1 0,0 1 0,0-1 0,0 1 0,0-1 0,-1 0 0,1-6 0,-1 6-55,0 0 0,0 0 0,0-1 0,0 1 1,-1 0-1,0 0 0,0 0 0,0 0 0,0 0 0,0 1 0,-1-1 0,0 0 0,0 0 0,-3-4 0,4 7 62,-1-1-1,1 1 1,-1-1-1,0 1 1,1 0-1,-1 0 1,0 0-1,0 0 1,0 0-1,1 0 1,-1 0-1,0 1 1,0-1-1,0 1 1,0-1-1,0 1 1,-1 0-1,1-1 1,0 1-1,0 1 1,0-1-1,0 0 1,0 0-1,0 1 1,0-1-1,0 1 1,0-1-1,0 1 1,0 0-1,-2 1 1,-1 1 25,0 0 1,0 1-1,1-1 0,-1 1 1,1 0-1,-1 0 1,-6 10-1,10-13-120,0 0-1,0 0 1,0 0-1,0 0 1,0 0-1,0 0 1,1 0 0,-1 1-1,0-1 1,1 0-1,-1 1 1,1-1-1,-1 1 1,1-1-1,0 0 1,-1 1-1,1-1 1,0 1-1,0-1 1,0 1-1,0-1 1,0 1 0,1-1-1,-1 1 1,0-1-1,1 0 1,-1 1-1,1-1 1,-1 0-1,1 1 1,-1-1-1,1 0 1,0 1-1,0-1 1,0 0-1,0 0 1,0 0 0,1 2-1,31 8-2565,6-9-150</inkml:trace>
</inkml:ink>
</file>

<file path=ppt/ink/ink20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7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947 67 6784,'-1'-3'312,"0"-1"1,0 0-1,0 1 1,0-1-1,-1 1 1,1-1-1,-1 1 1,0 0-1,0 0 1,0 0-1,-1 0 1,1 0-1,-1 0 1,1 0-1,-1 1 1,-3-3-1,-23-6 5725,12 11-5518,0 1 1,-1 0-1,1 2 0,0-1 1,0 2-1,1 1 0,-29 10 1,17-6-46,-416 172 1745,420-170-2081,0 1 0,2 1 0,-1 1 0,2 1 0,0 1 0,-38 36 0,53-45-129,1 0 0,-1 0 0,1 0 0,0 1 0,1-1 0,0 1 0,0 0 0,1 1 0,0-1-1,-3 15 1,5-17-16,0 1-1,1 0 0,0-1 0,0 1 0,1 0 0,0-1 0,0 1 0,0 0 0,1-1 1,0 0-1,0 1 0,1-1 0,0 0 0,0 0 0,7 10 0,0-2-81,2 0 0,0-1 0,0-1 0,1 0 0,0 0-1,1-1 1,1-1 0,0 0 0,29 13 0,12 3-297,90 27-1,331 88 195,-418-127 285,0 3 0,-2 3 0,0 2 0,77 43 0,-116-54-12,-2 0 0,1 1 0,-1 0 0,-1 2 0,0 0 0,-1 0 0,17 24 0,-24-26-31,0-1 1,0 1-1,-1 0 1,-1 0 0,0 0-1,0 1 1,-1 0 0,-1 0-1,0 0 1,-1 0 0,-1 1-1,1 17 1,-3-18-7,1-1-1,-2 0 1,0 0 0,0 0-1,-1 0 1,0 0 0,-1-1 0,0 0-1,-1 1 1,-1-1 0,-8 13-1,9-16-1,-1-1 0,1 0 0,-2 0 0,1 0 0,-1 0 0,0-1 0,0 0-1,-1-1 1,0 0 0,0 0 0,0 0 0,-1-1 0,1 0 0,-1-1 0,-12 3 0,-7 0-3,0-2 1,-1-1 0,1-1-1,-1-1 1,0-2 0,0-1-1,1-1 1,-51-12 0,17-3 47,1-1 0,-105-51 0,151 64-130,0 0 1,0-2-1,1 0 1,0 0-1,0-2 0,1 1 1,0-2-1,1 0 0,0 0 1,1-1-1,-11-15 0,21 26-15,0 0 0,0 0-1,0 0 1,1 0 0,-1 0-1,0-1 1,0 1 0,1 0 0,-1-1-1,1 1 1,-1-1 0,1 1-1,0 0 1,-1-1 0,1 1-1,0-1 1,0 1 0,0-1 0,0 1-1,0-1 1,0 1 0,1-1-1,-1 1 1,0 0 0,1-1-1,-1 1 1,1-1 0,-1 1 0,1 0-1,0 0 1,0-1 0,0 1-1,-1 0 1,1 0 0,0 0-1,0 0 1,1 0 0,-1 0 0,0 0-1,0 0 1,0 0 0,1 1-1,-1-1 1,0 0 0,1 1 0,-1-1-1,2 0 1,9-2-701,1 0 0,-1 0 0,0 1 0,21 0-1,-22 1 314,71-2-2882,22 2-127</inkml:trace>
</inkml:ink>
</file>

<file path=ppt/ink/ink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8:54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582 69 2304,'27'-31'3456,"-103"103"-1835,20-19-1418,-2-2-1,-2-3 1,-3-3 0,-1-2-1,-88 43 1,146-83-182,-1 1 1,1-1-1,-1 0 0,0-1 1,0 0-1,0 0 0,0 0 1,0-1-1,-11 1 0,22-11-21,0 0 0,1 0 0,0 1 0,1-1 0,8-9 0,30-27-44,80-62-1,-41 38 28,-57 47 4,0 1 0,2 2 0,0 0 1,1 2-1,0 1 0,2 2 0,0 1 0,0 1 1,37-9-1,-63 20 17,0 0 0,0 1 1,0-1-1,0 1 0,-1 0 0,1 0 1,0 1-1,0-1 0,0 1 0,-1 0 1,1 0-1,0 1 0,-1-1 1,1 1-1,-1 0 0,1 1 0,-1-1 1,0 1-1,0-1 0,0 1 0,0 0 1,5 7-1,4 5 34,0 1-1,-2 0 1,0 1 0,12 25-1,20 27 61,-30-52-58,2-1-1,0 0 1,1-1 0,1-1 0,0-1 0,1 0-1,0-1 1,1-1 0,0-1 0,1-1 0,0 0 0,0-2-1,1 0 1,31 5 0,-34-11-1304,-28 0-608,-8 2 699</inkml:trace>
</inkml:ink>
</file>

<file path=ppt/ink/ink20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8.3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150 548 9728,'-3'-16'4864,"6"32"-5632,2-13 8831,1 10-7295,-3 3 0,3 10 0,-6 17 0,5 5-1664,4 4 0,10-13-1792,5-9 0</inkml:trace>
  <inkml:trace contextRef="#ctx0" brushRef="#br0" timeOffset="1">81 27 11392,'-80'-27'5631,"108"57"-12414,-10-21 8447,10 2-4608,6 17 128</inkml:trace>
</inkml:ink>
</file>

<file path=ppt/ink/ink20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9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 6656,'8'5'2944,"37"47"6834,-28-25-9253,124 284 3742,-140-310-4231,0 1-1,0-1 1,0 1-1,-1 0 1,1-1 0,0 1-1,-1 0 1,0-1 0,1 1-1,-1 0 1,0-1-1,0 1 1,0 0 0,0 0-1,0-1 1,0 1 0,-1 2-1,1-4-25,-1 0 1,0 0-1,1 1 0,-1-1 1,0 0-1,1 0 0,-1 0 1,0 0-1,1 0 0,-1 0 1,0 0-1,1 0 0,-1 0 1,0 0-1,1 0 0,-1-1 1,0 1-1,1 0 0,-1 0 1,0-1-1,1 1 0,-1 0 1,1-1-1,-1 1 0,0 0 1,1-1-1,-1 0 0,-7-4 13,1-1 0,0 0-1,0 0 1,1 0 0,-7-10 0,7 7-8,0-1 1,1 0 0,0 0 0,1-1 0,0 0 0,0 1 0,1-1 0,1-1 0,0 1 0,1 0-1,0 0 1,0-1 0,1 1 0,1 0 0,0-1 0,0 1 0,1 0 0,1 0 0,0 0-1,8-21 1,-3 14-11,0 0-1,1 1 1,1 0 0,0 0-1,2 1 1,0 0-1,1 1 1,0 0-1,1 1 1,30-23 0,-37 32 18,0 0-1,1 0 1,0 1 0,-1 0 0,1 0 0,1 1 0,-1 0 0,0 1 0,1 0 0,-1 0 0,1 1 0,0 0 0,9 0 0,-12 1-5,-1 1-1,0 0 1,1 0 0,-1 1 0,0-1-1,0 1 1,0 0 0,0 1-1,0-1 1,0 1 0,-1 0 0,1 0-1,-1 1 1,0-1 0,0 1-1,0 0 1,-1 0 0,1 0 0,-1 1-1,0-1 1,0 1 0,0 0 0,3 8-1,47 124 271,-43-105-485,1 0 0,2-1-1,1 0 1,1-1 0,28 41-1,-32-59-531,-2-1-4174,-14-11 1575</inkml:trace>
</inkml:ink>
</file>

<file path=ppt/ink/ink20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9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143 190 10112,'-20'-4'3651,"18"18"2303,0 18-3592,-2-13-2074,2 1 0,0-1-1,1 1 1,2 26 0,0-39-242,0 0-1,0-1 1,1 1 0,0 0 0,0-1 0,1 1 0,-1-1 0,1 0 0,1 0 0,-1 0 0,1 0-1,0-1 1,0 1 0,1-1 0,0 0 0,9 8 0,-5-7 27,0 0-1,0-1 1,1 0 0,0 0-1,-1-1 1,1-1-1,1 1 1,-1-1 0,1-1-1,-1 0 1,22 1 0,-12-3-23,0 0 0,-1-2 0,1 0 1,0-1-1,30-9 0,-40 8-44,0 0-1,0 0 1,-1-1-1,0-1 1,1 1 0,-2-1-1,1-1 1,-1 0-1,0 0 1,-1-1-1,1 0 1,-2 0 0,1 0-1,-1-1 1,0 0-1,-1 0 1,0-1-1,0 0 1,-1 0 0,-1 0-1,1 0 1,1-15-1,-3 18-3,-1-1 1,-1 1-1,1 0 0,-1-1 0,0 1 1,-1 0-1,0-1 0,0 1 0,-1 0 1,1 0-1,-2 0 0,1 0 0,-1 0 1,0 0-1,0 1 0,-1-1 0,0 1 1,0 0-1,-9-9 0,0-1 16,-2 2-1,0-1 0,0 2 1,-2 0-1,-27-17 1,30 22-12,0 1 0,0 0 0,-1 0 1,0 1-1,0 1 0,-28-5 1,13 6-93,0 1 0,-49 3 0,79 0 75,-23 0-155,1 1-1,-1 2 1,-32 7 0,50-9 50,0 0 0,0 1 1,0 0-1,0 0 1,0 1-1,1-1 1,-1 1-1,1 0 0,-7 6 1,10-8-9,-1 1-1,0 0 1,1 0 0,0 0 0,-1 0-1,1 0 1,0 1 0,0-1 0,0 0 0,1 0-1,-1 1 1,0-1 0,1 0 0,-1 1 0,1-1-1,0 1 1,0-1 0,0 0 0,0 1-1,1-1 1,0 5 0,0-4-151,0 0-1,0 0 1,0 1-1,1-1 1,-1 0 0,1 0-1,0 0 1,0-1 0,0 1-1,3 3 1,36 32-2946</inkml:trace>
</inkml:ink>
</file>

<file path=ppt/ink/ink20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09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5 9856,'-1'0'164,"1"-1"0,-1 1 1,0-1-1,1 1 1,-1-1-1,0 1 0,1 0 1,-1-1-1,0 1 0,0 0 1,0 0-1,1 0 0,-1-1 1,0 1-1,0 0 1,0 0-1,1 0 0,-1 0 1,0 0-1,0 1 0,0-1 1,1 0-1,-1 0 0,0 0 1,0 1-1,1-1 1,-1 0-1,0 1 0,1-1 1,-1 1-1,0-1 0,1 1 1,-1-1-1,0 1 0,1-1 1,-1 1-1,1 0 1,-1-1-1,1 1 0,-1 0 1,1-1-1,0 1 0,-1 0 1,1 0-1,0-1 0,0 1 1,-1 0-1,1 0 1,0 0-1,0-1 0,0 2 1,-2 57 5586,3-37-6183,13 278 2096,-1-80-1301,7 368 1002,-20-571-1366,1 0 1,1 0-1,1 0 1,0 0-1,6 18 1,-8-31-117,1 0 0,-1 0-1,1 0 1,0-1 0,0 1 0,0 0-1,1-1 1,-1 0 0,1 1 0,0-1 0,0 0-1,0 0 1,0-1 0,1 1 0,-1 0-1,1-1 1,-1 0 0,1 0 0,0 0 0,0-1-1,0 1 1,0-1 0,0 0 0,0 0 0,8 1-1,-1-2-551,0-1 0,-1 0-1,1 0 1,0-1 0,-1 0-1,1-1 1,13-5 0,32-16-2680</inkml:trace>
</inkml:ink>
</file>

<file path=ppt/ink/ink20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0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63 7552,'-51'20'3712,"61"-24"-2048,8-1 5247,16 1-6527,9-7 0,22-1 384,19-4 128,19 0-1152,25 9 128,-2 0 0,-12 7 0,-11 7-2560,-32 5 1</inkml:trace>
</inkml:ink>
</file>

<file path=ppt/ink/ink20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0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18 632 9984,'-9'39'4992,"0"31"-4864,13-47 7295,-4 12-7295,11 4 0,-3 0-896,1-3 0,6-13-1664,8-10 1</inkml:trace>
  <inkml:trace contextRef="#ctx0" brushRef="#br0" timeOffset="1">98 35 12032,'-43'-34'6015,"86"64"-10366,-23-21 9726,-6 7-10110,4-2 127</inkml:trace>
</inkml:ink>
</file>

<file path=ppt/ink/ink20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1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7 6784,'-4'-7'3328,"-10"14"0,8-3 3327,3 15-6143,3 13 128,3 7 512,12 4 0,13 5-1536,15-5 128,3-4 384,2-12 0,9-11-2688,-6-16 0,10-16-511,-10-7-1</inkml:trace>
</inkml:ink>
</file>

<file path=ppt/ink/ink20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1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10752,'5'5'5376,"61"2"-11264,-52-11 10752,-5 4-8576,-3-3 128</inkml:trace>
</inkml:ink>
</file>

<file path=ppt/ink/ink20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1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10 421 10752,'-2'3'409,"1"0"1,-1 0 0,1 0-1,0 1 1,0-1 0,1 1 0,-1-1-1,1 1 1,-1-1 0,1 1-1,0-1 1,1 1 0,-1-1-1,0 1 1,1-1 0,0 0 0,0 1-1,0-1 1,0 0 0,1 1-1,1 2 1,26 40 4513,-6-21-4374,-1-7-532,-22-18-21,0 0 0,0-1 0,0 1 0,0 0 0,0 0 0,0-1 0,0 1 0,0 0 0,0 0 1,0-1-1,0 1 0,0 0 0,0-1 0,0 1 0,0 0 0,1 0 0,-1-1 0,0 1 0,0 0 0,0 0 0,0 0 0,0-1 0,1 1 0,-1 0 0,0 0 0,0 0 0,0-1 0,1 1 0,-1 0 0,0 0 1,0 0-1,1 0 0,-1 0 0,0 0 0,0-1 0,1 1 0,-1 0 0,0 0 0,0 0 0,1 0 0,-1 0 0,0 0 0,1 0 0,-1 0 0,0 0 0,0 0 0,1 0 0,-1 0 0,0 1 0,0-1 1,1 0-1,-1 0 0,-14-42-373,2-1 0,1 0 0,2 0 0,3-1 0,-2-53 0,7 77 308,1-1 1,1 1-1,1 0 0,1-1 0,0 1 0,11-31 0,-12 46 95,-1 0-1,1-1 0,1 1 1,-1 0-1,1 1 0,-1-1 0,2 0 1,-1 1-1,0-1 0,1 1 1,0 0-1,0 0 0,0 1 1,0-1-1,1 1 0,-1 0 1,1 0-1,0 0 0,0 1 1,0 0-1,0 0 0,0 0 0,1 0 1,-1 1-1,0 0 0,1 0 1,-1 0-1,1 1 0,6 0 1,-1 1 81,0 1 1,0 1-1,0-1 1,-1 2 0,1-1-1,-1 2 1,1-1-1,-1 1 1,-1 1 0,1 0-1,13 11 1,9 9 398,50 53 1,-62-56-458,-1 0 0,-1 1 0,-1 2 0,-2-1 0,0 2 0,-2 0 0,-1 0 0,-1 1 0,9 37 0,-14-54-4390,3-21-1664,-3-1 2784</inkml:trace>
</inkml:ink>
</file>

<file path=ppt/ink/ink20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2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115 215 9728,'13'93'13055,"-12"-80"-12835,1-1 0,0 1 0,1-1-1,0 1 1,1-1 0,0 0 0,10 18-1,-12-26-203,1 1 0,1 0-1,-1-1 1,0 1-1,1-1 1,0 0-1,0 0 1,1 0-1,-1-1 1,1 0 0,-1 1-1,1-2 1,0 1-1,0 0 1,0-1-1,1 0 1,-1-1-1,1 1 1,9 1 0,-1-2 41,0 0 0,0-1 0,1 0 0,-1-1 0,0-1 1,0 0-1,0-1 0,0 0 0,0-1 0,0-1 0,-1 0 1,0-1-1,24-15 0,-30 17-54,0-1-1,0 0 1,-1 0 0,0 0 0,0-1-1,0 0 1,-1 0 0,0 0 0,0-1-1,-1 0 1,1 0 0,-2 0 0,1 0-1,-1-1 1,0 1 0,0-1 0,-1 0-1,0 0 1,0 0 0,-1 0 0,0 0-1,-1 0 1,0 0 0,0-1 0,0 1-1,-3-9 1,0 5-6,0-1 0,-1 1 0,-1 0 0,0 1 0,0-1 0,-2 1 0,1 0 0,-1 0 0,-1 1 0,0 0 0,0 0 0,-1 1 0,0 0 0,-1 1 0,1 0 1,-2 0-1,1 1 0,-21-11 0,17 11-8,-1 0 1,0 1-1,0 1 1,0 0-1,-1 1 1,1 1-1,-1 0 1,0 1 0,0 1-1,0 0 1,0 1-1,0 1 1,0 1-1,-26 5 1,32-4-105,0 0-1,1 0 1,-1 1-1,0 1 1,1-1 0,0 2-1,0-1 1,1 1-1,-1 0 1,1 1 0,-10 11-1,15-14-97,0-1-1,0 1 1,0 1 0,0-1-1,1 0 1,0 1-1,0-1 1,0 1 0,1 0-1,-1 0 1,1-1-1,0 1 1,0 0 0,1 0-1,0 0 1,-1 0-1,2 0 1,-1 0 0,0 0-1,1 0 1,0 0-1,0 0 1,1-1 0,-1 1-1,5 9 1,25 40-2880</inkml:trace>
</inkml:ink>
</file>

<file path=ppt/ink/ink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8:55.0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297 1 5120,'6'11'-377,"0"1"705,0 0 0,1-1 0,1 1 0,0-2 0,0 1 1,19 17-1,10 3-215,-5-2 87,2-2 0,46 28 0,-67-47-114,1-2 1,-1 1-1,1-2 1,1 1-1,-1-2 1,1 0-1,-1-1 0,1 0 1,0-1-1,20-1 1,-20 0 39,0-1 1,0-1-1,0-1 1,28-6-1,-38 7-103,1-2 0,-1 1 0,0 0 0,-1-1 0,1 0 0,0 0 0,-1 0 0,1-1 0,-1 0 0,0 1 1,0-2-1,-1 1 0,1 0 0,-1-1 0,0 1 0,3-8 0,0 0 62,0-1 0,-1 0 1,-1 0-1,0 0 0,-1 0 1,-1 0-1,0-1 0,1-21 1,15 85 554,1 29-491,-4 0 0,8 111 0,-15 163 598,-9-329-553,-1-1-1,0 1 0,-2-1 0,-1 0 1,-1 0-1,0 0 0,-2-1 0,-1 0 1,0 0-1,-2-1 0,-1 0 0,0-1 1,-1 0-1,-1-1 0,-1-1 0,-29 28 1,10-16 4,0-1 1,-2-1 0,-1-2 0,-1-2 0,-1-2-1,-1-1 1,-1-2 0,-78 25 0,73-31-1146,-1-2 1,0-1-1,0-3 0,-88 1 1,19-16-1358</inkml:trace>
</inkml:ink>
</file>

<file path=ppt/ink/ink20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2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1093 7296,'1'-3'418,"1"0"0,-1 1-1,1-1 1,0 1 0,0 0 0,0 0 0,0-1 0,0 1 0,0 1 0,1-1-1,-1 0 1,0 0 0,1 1 0,0 0 0,-1-1 0,1 1 0,0 0 0,0 0 0,4-1-1,72-12 4689,-31 6-5002,8-6 299,0-2-1,-1-3 0,-1-2 0,-1-3 1,-1-2-1,95-65 0,-128 77-297,-1-2 0,0 0-1,-2-1 1,0 0 0,0-2 0,22-35-1,-31 42-124,0-1 0,-1 1-1,0-1 1,-1 0 0,0-1 0,-1 1-1,0-1 1,-2 0 0,1 1-1,-2-1 1,1-1 0,-3-22 0,-3 12-95,-1 0 0,-1 1 0,-2 0 0,0 0 0,-1 0 0,-2 1 0,0 0 0,-2 1-1,0 0 1,-2 1 0,0 1 0,-1 0 0,-1 2 0,-1-1 0,0 2 0,-1 0 0,-1 2 0,-1 0 0,0 1 0,-1 1 0,-1 1 0,-34-13 0,50 23 134,-1 0 0,1 0 0,0 1 1,-1 0-1,0 0 0,1 1 0,-1 0 0,1 0 0,-1 1 0,1 0 0,-1 0 0,1 1 0,-1 0 0,1 0 0,0 0 0,0 1 0,0 1 0,0-1 0,1 1 0,-1 0 0,1 0 0,0 1 0,-9 9 0,-3 3 172,1 0 0,1 2 0,1 0-1,1 1 1,0 0 0,-13 29-1,11-16 33,2 1 0,1 1-1,2 0 1,1 0-1,-7 58 1,7-11 304,2 118 0,11-148-378,2 1 0,3-1 1,2 0-1,2 0 0,2-2 1,27 65-1,-31-92-195,0-1 0,1 0 0,1 0 0,1-2 0,1 1 0,0-2 0,2 0 0,0 0 0,1-2 0,1 0 0,1-1 0,26 18 1,-42-32-105,1-1 1,-1 1-1,0 0 0,0-1 1,1 0-1,-1 1 1,1-1-1,-1-1 1,1 1-1,-1 0 1,1-1-1,4 0 1,-7 0-16,1 0 0,-1-1 0,0 1 0,0 0 0,1-1 0,-1 1 0,0-1 0,0 1 0,0-1 0,0 0 0,0 0 0,0 1 1,0-1-1,0 0 0,0 0 0,0 0 0,0 0 0,0 0 0,0 0 0,-1 0 0,1 0 0,0 0 0,-1-1 0,1 1 0,-1 0 0,0 0 0,1-1 0,-1 1 0,0 0 1,0 0-1,1-1 0,-1 1 0,-1-3 0,2-29-3184</inkml:trace>
</inkml:ink>
</file>

<file path=ppt/ink/ink20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3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4 6912,'-1'0'411,"1"-1"0,-1 1-1,0-1 1,0 1 0,0-1 0,0 1 0,1 0 0,-1 0 0,0-1 0,0 1-1,0 0 1,0 0 0,0 0 0,0 0 0,0 0 0,0 0 0,0 0 0,0 1-1,1-1 1,-1 0 0,0 0 0,0 1 0,0-1 0,0 0 0,-1 1 0,-9 27 4529,9-21-5566,-4 23 964,1 1-1,2 1 1,1-1 0,1 0 0,2 1 0,8 56 0,-3-24 113,-2-14-195,2 1 0,3-2 0,1 1 0,3-1 0,2-1 0,2 0 0,26 52 0,-40-95-271,0-1 1,0 1 0,0-1 0,0 1 0,1-1 0,0 0-1,0 0 1,0 0 0,0-1 0,0 1 0,1-1 0,0 0 0,-1-1-1,1 1 1,0-1 0,8 3 0,-5-3-250,1 0 0,-1-1 0,1 0 0,0 0 0,0-1 0,0 0 0,-1 0 0,1-1 0,15-3 0,-8 0-543,-1-1 0,1 0 0,-1-1 0,0-1 0,0 0 0,-1-1 0,0 0 0,-1-2 0,1 1 0,-2-2 0,14-12 0,21-38-2521</inkml:trace>
</inkml:ink>
</file>

<file path=ppt/ink/ink20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3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7936,'4'7'3968,"67"-2"-3328,-29-5 7423,5-5-7679,29 1 0,22-3-128,10-5 128,10 1-1280,-10 2 0,-19 2-1664,-23-2 129</inkml:trace>
</inkml:ink>
</file>

<file path=ppt/ink/ink20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4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4 363 9728,'-4'46'3688,"5"-34"-3231,0 1 0,1-1 0,1 0 0,7 21 0,2 0 4344,5 1-3282,-2-4-1397,-9-18-70,-1-1 0,2 0 0,-1 0 0,1-1-1,1 0 1,9 11 0,-13-17-38,0 0 0,0 0-1,0-1 1,1 1 0,-1-1 0,1 0 0,0 0-1,-1-1 1,1 1 0,1-1 0,-1 0 0,0-1-1,0 1 1,1-1 0,-1 0 0,8 0 0,-11-1-30,0 0 1,0 0-1,0 0 0,0 0 1,-1-1-1,1 1 1,0-1-1,0 1 1,0-1-1,-1 0 1,1 0-1,0 0 0,-1 0 1,1 0-1,-1 0 1,1 0-1,-1 0 1,0-1-1,1 1 1,-1 0-1,0-1 0,0 1 1,0-1-1,0 0 1,0 1-1,0-1 1,-1 0-1,1 1 1,0-1-1,-1 0 0,0 0 1,1 0-1,-1 0 1,0 1-1,0-4 1,1-4-97,-1 0 0,-1 1 0,1-1 0,-1 0 0,-1 0 0,-3-11 0,-8-17-195,-1 1 0,-2 1 0,-2 1 0,-39-58 1,4 6-80,48 78 360,1 0 0,-1-1 0,2 1 0,-1-1 0,1 0 0,0 0 0,1 0 0,-2-14 0,4 19 30,0 0 0,0-1 0,1 1 0,-1 0 0,1 0 0,0 0 0,0 0 0,0 0 0,1 0 0,-1 0 0,1 0 0,0 0 0,0 1 0,0-1 0,1 1 0,-1 0 0,1-1 0,0 1 0,0 0 0,5-4 0,6-3 46,0 0-1,1 2 1,0 0-1,0 0 1,1 1-1,0 1 1,0 1-1,23-5 1,19-2 15,59-3 0,-106 14-328,-6 0 20,0 0 0,0 0 0,0 0 0,0 1 0,0 0 0,0 0 0,0 0 0,0 0 0,0 1 0,0 0 0,0 0 0,0 1 0,0-1 0,-1 1 0,1 0 0,8 5 0,-6 4-2210</inkml:trace>
</inkml:ink>
</file>

<file path=ppt/ink/ink20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4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21 272 8448,'5'-2'331,"0"1"-1,0 0 1,0 1 0,0-1 0,0 1-1,0 0 1,0 0 0,0 0 0,0 1-1,-1 0 1,1 0 0,0 0 0,0 1 0,8 3-1,3 0 682,-12-4-308,0 0 0,0 0 0,0-1 0,1 1 1,-1-1-1,0 0 0,1-1 0,6-1 0,-1 0-762,1-1-1,-2-1 1,20-8-1,-16 6 548,-5 2-479,-1 1 1,1-1 0,-1-1 0,0 1-1,0-1 1,0-1 0,-1 1 0,0-1-1,0 0 1,0 0 0,-1-1 0,1 0-1,3-7 1,-7 10-13,0 0 1,0-1-1,-1 1 0,0 0 1,1-1-1,-2 1 0,1-1 1,0 0-1,-1 1 0,0-1 1,0 1-1,0-1 0,-1 0 1,1 1-1,-1-1 0,0 1 1,-1-1-1,1 1 0,-1 0 0,1-1 1,-1 1-1,-1 0 0,1 0 1,-1 0-1,-2-3 0,1 2 10,1 1 1,-1-1-1,0 1 0,0 0 0,-1 0 0,1 1 0,-1-1 1,0 1-1,0 0 0,0 0 0,0 0 0,0 1 0,0 0 0,-1 0 1,0 0-1,1 1 0,-1 0 0,0 0 0,1 0 0,-1 1 0,0 0 1,0 0-1,1 0 0,-1 1 0,0 0 0,0 0 0,1 0 0,-1 1 1,1 0-1,-11 5 0,5-3 95,1 2-1,0-1 1,0 2-1,1-1 1,-1 1 0,2 0-1,-1 1 1,1 0 0,0 1-1,0 0 1,1 0-1,0 0 1,1 1 0,-9 18-1,12-19-7,0 0 0,1 0 0,1 0 0,-1 0 0,1 1 0,1-1 0,0 0 0,0 0 0,1 1 0,0-1 0,0 0 0,1 0 0,1 0 0,-1 0 0,1 0 0,1-1 0,0 1 0,0-1 0,0 0 0,1 0 0,0 0 0,1-1 0,9 10 0,-5-5-70,0-1 0,1 0-1,1 0 1,0-1-1,0-1 1,1 0-1,0-1 1,1 0-1,0-1 1,0-1 0,0 0-1,1 0 1,22 4-1,-24-8-495,0-1 1,1 0-1,-1-1 0,1-1 0,-1 0 0,0 0 0,1-2 0,-1 1 1,0-2-1,0 0 0,-1 0 0,1-1 0,17-10 0,40-22-2728</inkml:trace>
</inkml:ink>
</file>

<file path=ppt/ink/ink20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5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648 98 2048,'-2'-1'85,"1"1"1,0 0-1,0-1 1,0 1-1,0-1 0,0 0 1,0 1-1,0-1 1,0 0-1,0 0 0,0 1 1,1-1-1,-1 0 1,0 0-1,0 0 0,1 0 1,-1 0-1,1 0 1,-1 0-1,1 0 0,-1-1 1,1 1-1,-1 0 1,1 0-1,0 0 0,0-2 1,-14-25 4541,11 25-4066,-1 0 0,1 0-1,-1 0 1,0 0 0,0 1 0,0-1 0,-4-1-1,-1 0-212,0 1 0,0 0-1,0 1 1,-1 0 0,-12-1-1,-1 1 58,0 1 0,0 1 0,-24 4 0,15 0 505,1 1 0,-1 2 0,1 1 0,-43 18 0,56-19-593,1 1 0,0 1 0,1 1 0,0 0 0,0 1 0,1 0-1,1 2 1,-24 25 0,35-36-272,0 1-1,1 0 1,-1 0-1,1 0 1,0 0-1,0 0 1,0 0-1,1 1 1,-1-1-1,1 1 1,-1-1 0,1 1-1,0-1 1,1 1-1,-1 0 1,1 0-1,-1-1 1,1 1-1,0 0 1,1 0-1,-1-1 1,2 8-1,-1-8-27,-1 0 0,1 0 0,0 0 0,1 0 0,-1-1 0,0 1 0,1 0 0,0 0-1,-1-1 1,1 1 0,0-1 0,0 0 0,1 1 0,-1-1 0,0 0 0,1 0 0,-1-1 0,1 1 0,0 0 0,-1-1-1,1 0 1,0 1 0,0-1 0,0 0 0,0-1 0,0 1 0,4 0 0,8 4 21,20 7-229,1-2 1,0-2-1,0-1 0,39 1 1,146-2-4820,-191-6 3869,59-2-2101,-18-1 21</inkml:trace>
</inkml:ink>
</file>

<file path=ppt/ink/ink20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5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 8576,'0'0'94,"0"0"0,0 0 0,0 0 0,0 0 1,0-1-1,0 1 0,0 0 0,-1 0 0,1 0 1,0-1-1,0 1 0,0 0 0,0 0 0,0 0 1,0 0-1,0 0 0,0-1 0,0 1 0,-1 0 0,1 0 1,0 0-1,0 0 0,0 0 0,0 0 0,-1 0 1,1-1-1,0 1 0,0 0 0,0 0 0,0 0 1,-1 0-1,1 0 0,0 0 0,0 0 0,0 0 0,0 0 1,-1 0-1,1 0 0,0 0 0,0 0 0,0 0 1,-1 0-1,1 0 0,0 0 0,0 0 0,0 0 1,0 1-1,-1-1 0,1 0 0,0 0 0,0 0 0,0 0 1,0 0-1,0 0 0,-1 0 0,1 1 0,0-1 1,0 0-1,0 0 0,-4 19 5064,2 11-2023,2 3-3554,4 120 1229,7 1 1,7-1 0,70 282-1,-81-408-810,7 24 0,12 77 0,-26-127-1,0 0 0,0 0 0,1 0 1,-1 0-1,0-1 0,0 1 0,0 0 0,0 0 0,0 0 0,0 0 0,0 0 0,0 0 0,0 0 0,0-1 1,0 1-1,-1 0 0,1 0 0,0 0 0,-1 0 0,1-1 0,0 1 0,-1 0 0,1 0 0,-1-1 0,0 1 0,1 0 1,-1-1-1,1 1 0,-1 0 0,0-1 0,1 1 0,-1-1 0,0 1 0,-1 0 0,1-2-2,0 1-1,-1 0 1,1-1-1,0 1 0,0-1 1,0 1-1,0-1 1,1 1-1,-1-1 1,0 0-1,0 0 1,0 1-1,0-1 0,1 0 1,-1 0-1,0 0 1,1 0-1,-1 0 1,1 0-1,-1 0 1,1 0-1,-1 0 0,1 0 1,0 0-1,-1 0 1,1-3-1,-1-7-56,0 0-1,0 0 0,2-1 1,-1 1-1,1 0 0,1 0 1,0 0-1,0-1 1,2 2-1,-1-1 0,1 0 1,0 1-1,1 0 0,1 0 1,-1 0-1,2 0 1,-1 1-1,16-16 0,-8 11-71,1 2-1,0-1 1,1 2 0,0 0-1,0 1 1,2 1-1,20-9 1,-32 16 148,-1 0-1,1 1 1,0-1 0,0 1 0,0 1-1,0-1 1,0 1 0,0 0 0,0 0-1,0 0 1,0 1 0,0 0 0,0 0-1,0 1 1,0-1 0,-1 1-1,1 1 1,-1-1 0,1 1 0,-1 0-1,0 0 1,0 1 0,0-1 0,0 1-1,-1 0 1,0 0 0,5 7 0,-2-3 128,0 1 1,-1 0-1,0 0 0,-1 1 1,0 0-1,-1 0 1,0 0-1,0 1 1,-1-1-1,0 1 1,-1 0-1,1 20 0,-1 7 355,-3 0-1,-6 54 1,-1 21-2230,11-121-3111,2-13 1492</inkml:trace>
</inkml:ink>
</file>

<file path=ppt/ink/ink20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6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0 348 7680,'7'5'1061,"0"-1"1,-1 0 0,1-1-1,0 0 1,1 0 0,-1 0-1,1-1 1,-1 0 0,1 0-1,14 1 1,7 2 81,9 4-783,0-3 0,1 0 1,0-3-1,-1-1 0,1-2 0,0-2 1,0-1-1,45-10 0,-77 12-336,0-1-1,-1 0 1,1 0 0,-1 0-1,0 0 1,1-1-1,-1 0 1,0-1 0,-1 1-1,1-1 1,-1 0-1,1-1 1,-1 1-1,-1-1 1,1 0 0,-1 0-1,1-1 1,-1 1-1,-1-1 1,1 0 0,-1 0-1,0 0 1,2-7-1,-3 4-28,0 0 0,-1 0-1,1 1 1,-2-1-1,1 0 1,-1 0 0,-1 0-1,0 0 1,0 0 0,-1 0-1,0 0 1,0 1-1,-1-1 1,0 1 0,0-1-1,-1 1 1,-5-8 0,3 7 45,0-1 1,-1 1 0,0 0-1,-1 1 1,0 0 0,0 0-1,-1 0 1,0 1 0,0 0-1,0 1 1,-1 0 0,0 1-1,0 0 1,-13-4 0,15 6 29,1 1 0,-1 0 0,0 0 0,1 1 1,-1 0-1,0 1 0,0 0 0,0 0 0,0 0 1,1 1-1,-1 0 0,0 1 0,1-1 1,-1 2-1,1-1 0,-1 1 0,1 0 0,0 0 1,0 1-1,0 0 0,-10 8 0,12-7 14,-1 0 0,1 0 0,0 1 0,0-1 0,0 1 0,1 0 0,0 1 0,0-1-1,1 0 1,0 1 0,0 0 0,0 0 0,1 0 0,0 0 0,0 0 0,1 1 0,0-1 0,0 0 0,1 1 0,0-1 0,0 1 0,1-1-1,0 0 1,2 9 0,0-3 16,1 0 0,0-1 0,1 0 0,0 0 0,1 0 0,0 0 1,1-1-1,1 0 0,-1 0 0,2-1 0,0 0 0,0-1 0,13 11 0,-4-6-159,0 0-1,2-1 1,-1-2 0,2 0 0,-1-1-1,1 0 1,1-2 0,39 10 0,-41-14-581,1-1 0,0-1 0,-1-1 0,1 0 0,0-2 0,0 0 0,-1-1 0,1-1 0,39-12 0,35-19-3094</inkml:trace>
</inkml:ink>
</file>

<file path=ppt/ink/ink20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18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78 2816,'-1'0'137,"1"0"0,-1 0 0,1 0 0,0 0 0,-1 0 0,1-1 0,-1 1 0,1 0 1,0 0-1,-1 0 0,1 0 0,0 0 0,-1-1 0,1 1 0,-1 0 0,1 0 0,0 0 0,0-1 0,-1 1 0,1 0 0,0-1 0,-1 1 0,1 0 1,0-1-1,0 1 0,0 0 0,-1-1 0,1 1 0,0 0 0,0-1 0,0 1 0,0-1 0,0 1 0,0 0 0,0-1 0,0 1 0,0-1 1,0 1-1,0-1 0,6-23 2395,17-18-1502,-23 57 4701,-19 79-2630,17-91-3039,1 0 1,1 1-1,-1-1 1,0 1 0,1-1-1,0 1 1,0-1-1,0 1 1,0-1-1,0 1 1,2 4-1,-2-8-60,0 1 0,0-1-1,0 0 1,0 0 0,0 1-1,0-1 1,0 0-1,0 0 1,1 1 0,-1-1-1,0 0 1,0 0 0,0 0-1,1 1 1,-1-1-1,0 0 1,0 0 0,0 0-1,1 0 1,-1 1-1,0-1 1,0 0 0,1 0-1,-1 0 1,0 0 0,0 0-1,1 0 1,-1 0-1,0 0 1,0 0 0,1 0-1,-1 0 1,0 0 0,1 0-1,-1 0 1,0 0-1,0 0 1,1 0 0,-1 0-1,0 0 1,0 0-1,1 0 1,16-22-374,7-21-1996,-25 41-21,-8 5-299</inkml:trace>
</inkml:ink>
</file>

<file path=ppt/ink/ink20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3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1 377 2432,'13'-19'1593,"6"-8"1247,-15 22 1973,-3 4 3476,-2 28-7530,-2 0 0,-9 39 0,7-39-359,0 1 0,-1 42 1,9-38-255,1 0 0,1 0 1,2-1-1,16 48 0,1 2 253,-21-68-300,0-1 0,1 0-1,1 0 1,0 0 0,0 0 0,11 15-1,-12-22-43,0 0 0,0-1 0,0 1 0,0-1 0,1 1 0,0-2 0,0 1-1,0 0 1,0-1 0,1 0 0,0 0 0,-1 0 0,1-1 0,11 3 0,-5-3-22,-1 0 0,1-1 0,-1 0 0,1-1 0,0 0 0,-1-1 0,1 0 0,-1-1 0,1 0 1,-1-1-1,0-1 0,0 1 0,0-2 0,0 1 0,-1-2 0,0 1 0,0-1 0,0-1 0,10-9 0,-5 4 17,-1 0 1,0-1-1,-1-1 0,-1 0 0,0-1 0,-1-1 0,17-30 1,0-9 232,21-63 1,-33 77-229,-15 39-48,-1 0 1,1 1-1,-1-1 0,1 1 0,0-1 1,0 1-1,0-1 0,0 1 0,0-1 1,0 1-1,0 0 0,0 0 0,0-1 1,1 1-1,1-1 0,-3 2-1,1 0-1,0 0 1,-1 0-1,1 0 1,-1 0-1,1 0 1,-1 0 0,1 0-1,-1 0 1,1 0-1,-1 1 1,1-1-1,-1 0 1,1 0-1,-1 1 1,0-1-1,1 0 1,-1 1 0,1-1-1,-1 0 1,0 1-1,1-1 1,-1 0-1,0 1 1,1-1-1,-1 1 1,0-1 0,0 1-1,1-1 1,-1 1-1,3 5 27,-1 0 0,0-1 0,-1 1 0,1 0 0,-1 0 0,1 10 0,2 30 11,3-2-1,14 56 1,-18-91-38,0-1 0,0 0 1,0 0-1,1 0 0,1-1 0,-1 1 0,1-1 0,0 0 0,1-1 1,-1 1-1,2-1 0,-1 0 0,0 0 0,1-1 0,0 0 0,1 0 1,7 3-1,12 5 28,0-1 1,1-1-1,46 10 0,-56-16-24,-5-3 14,0 0 1,1 0-1,-1-1 1,0-1 0,1 0-1,-1 0 1,0-2-1,0 0 1,0 0-1,0-1 1,18-7-1,-20 6-5,-1 0 0,1 0 0,-1-1 0,0-1 0,-1 1 0,1-2 0,-1 1 0,0-1 0,-1-1-1,0 1 1,0-2 0,-1 1 0,13-19 0,-7 2-19,-2 0 1,0-1-1,-2-1 0,-1 1 1,-1-1-1,-1-1 0,1-28 1,-3 19 5,-2-1 0,-2 1 1,-1-1-1,-11-61 0,9 82 58,-2 0-1,0 1 0,-1-1 0,0 1 0,-1 1 0,-1-1 0,-1 1 0,0 1 1,-1-1-1,0 2 0,-1-1 0,-1 1 0,-24-21 0,-7 2-26,-1 1-1,-1 2 1,-52-25-1,74 42-193,21 10 94,-1 1 0,1-1-1,-1 1 1,1 0 0,-1 0 0,0 0 0,0 0 0,0 0 0,0 0 0,0 1-1,1 0 1,-1-1 0,0 1 0,0 0 0,0 0 0,0 1 0,0-1 0,-4 2-1,3-1-149,1 1-1,0 1 1,1-1-1,-1 0 0,0 1 1,1-1-1,-1 1 1,1 0-1,0 0 1,0 0-1,0 0 0,0 0 1,0 0-1,-1 6 1,-23 57-4906,21-27 1642</inkml:trace>
</inkml:ink>
</file>

<file path=ppt/ink/ink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39:56.2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66 3200,'-4'12'462,"0"-1"-1,0 0 1,2 1-1,-1 0 1,1 0 0,0 22-1,0-11-343,0 1 16,1 0 0,1-1 0,1 1 0,1 0 0,1-1 0,2 1 0,12 40-1,-14-53-52,1 0-1,1 0 0,0 0 1,0 0-1,1-1 0,1 0 1,0 0-1,0 0 0,1-1 1,0 0-1,0-1 0,1 0 1,0 0-1,0-1 0,1 0 1,0 0-1,15 6 0,-17-10-30,1-1 0,0 0-1,-1 0 1,1-1 0,0 0-1,0 0 1,0-1 0,0 0 0,0-1-1,0 0 1,-1 0 0,1-1-1,0 0 1,-1-1 0,1 0-1,-1 0 1,0-1 0,0 0-1,0 0 1,11-9 0,-3 2-5,0-1 0,-1 0 1,0-1-1,-1-1 0,-1 0 0,0-1 1,-1-1-1,15-24 0,-21 28-23,-1 0 0,0 0 0,-1 0 0,0-1 0,-1 0 0,0 1 0,-1-1 0,0 0 0,-1 0 0,-1 0 0,0 0 0,-1-1 0,0 1 0,-1 0 0,0 1 0,-8-23 0,7 25-18,0 0 1,-1 0-1,-1 0 0,1 1 1,-1 0-1,-1 0 0,0 0 1,0 1-1,-1 0 0,0 0 1,-1 0-1,1 1 0,-1 0 1,-1 1-1,1 0 0,-1 0 1,0 0-1,0 1 0,-1 1 1,0 0-1,-12-4 0,6 4-11,1 1-1,-1 1 0,0 0 0,1 1 0,-1 1 1,0 0-1,0 1 0,0 1 0,1 0 0,-20 6 0,26-5-76,1-1 0,0 2 0,0-1 0,0 1-1,0 0 1,1 1 0,-1 0 0,1 0-1,0 0 1,1 1 0,-1 0 0,1 0-1,1 1 1,-1 0 0,1 0 0,0 0-1,0 0 1,1 1 0,-7 16 0,-6 46-1324</inkml:trace>
</inkml:ink>
</file>

<file path=ppt/ink/ink20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4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48 360 4992,'-4'2'1634,"-1"-1"1,1 1 0,-1-1-1,0 0 1,0 0 0,0-1-1,-9 1 1,30-1 38,-8 1-1376,0-1 0,1 0 0,-1 0 0,1 0 0,-1-1 0,0-1 0,1 1-1,-1-1 1,0-1 0,0 0 0,0 0 0,-1 0 0,1-1 0,-1 0 0,0 0 0,0-1 0,7-6 0,-6 4-202,0-1-1,-1-1 1,0 1-1,0-1 1,-1 0-1,0-1 1,-1 1-1,0-1 1,-1 0-1,0 0 1,0-1 0,3-17-1,-2-5 298,-1 1 0,-2-64 0,-2 71-365,6 33-27,2 13 0,-3 15 97,-2 0-1,-1 0 1,-3 40 0,2 48 135,12 60 152,-16-183-533,-4-10-420,-5-16-1913,12 8-675,4 0-321</inkml:trace>
</inkml:ink>
</file>

<file path=ppt/ink/ink20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4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67 7040,'-10'-9'4314,"6"12"1603,13 2-1490,7-9-5816,32-12 2615,1 2 1,1 2 0,66-8-1,-91 24-3694,-5 1-3490,-5-2 2865</inkml:trace>
</inkml:ink>
</file>

<file path=ppt/ink/ink20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4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24 4992,'-1'1'184,"0"-1"1,0 1 0,0-1-1,0 1 1,0 0-1,0-1 1,0 1-1,1 0 1,-1 0-1,0 0 1,0 0 0,1 0-1,-1 0 1,1 0-1,-1 0 1,1 0-1,-1 0 1,1 0-1,0 0 1,0 0 0,-1 0-1,1 0 1,0 0-1,0 0 1,0 0-1,0 1 1,0 0 0,0-1-41,0 3 3738,0-4-2687,20-7 1642,12-2-1728,1 2 1,-1 2-1,1 0 0,0 2 1,64 3-1,-62 1-896,-26-2-764,0 1 0,0-1 0,-1 0 0,1-1 0,8-3 0,13-5-2543</inkml:trace>
</inkml:ink>
</file>

<file path=ppt/ink/ink20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6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63 6016,'-24'14'5364,"9"-12"2967,32-9-6721,-13 5-1366,-1 1 0,1-1 1,-1 0-1,1 1 1,0 0-1,-1 0 0,1 0 1,0 0-1,5 0 1,31 3 915,78 15 1,-80-10-861,0-2 0,66 2 0,-50-10-243,0-2 0,84-20 0,-132 24-59,-1-1 0,0 1 0,1 0 0,-1 1 1,0-1-1,1 1 0,-1 0 0,1 1 1,-1-1-1,0 1 0,8 2 0,-21-6-31,0 1-1,0 0 1,-1 1-1,1 0 0,0 0 1,-1 1-1,1-1 1,0 2-1,-1 0 1,1 0-1,0 0 1,0 1-1,-16 5 0,-9 4-108,1 1 0,-35 19 0,-8 2-133,68-30 238,0-1 1,0 0-1,0-1 1,0 1-1,0-1 1,0 0 0,0-1-1,0 0 1,-10-1-1,12-1 17,0-1 1,0 1-1,0-1 0,0-1 1,0 1-1,1 0 0,-1-1 0,1 0 1,0 0-1,0-1 0,0 1 0,-6-10 1,5 7 40,0 0 1,-1 1-1,1 0 0,-14-10 1,15 14-11,0 1-1,0-1 1,0 1-1,0 0 1,0 1 0,-1-1-1,1 1 1,0 0 0,0 0-1,0 0 1,-1 0 0,1 1-1,0 0 1,0 0 0,0 0-1,0 0 1,0 1 0,0-1-1,0 1 1,-6 4-1,-50 33 51,59-38-68,5-4 2,0-1-1,0 1 1,0 0-1,0 0 0,1 1 1,-1-1-1,1 1 1,0 0-1,0 0 1,-1 1-1,1-1 0,0 1 1,0 0-1,0 1 1,1-1-1,-1 1 1,0 0-1,0 0 0,0 0 1,0 1-1,0 0 1,9 2-1,-9-1 15,1-1 0,0 0-1,0 0 1,0-1 0,0 0-1,0 0 1,0 0 0,0-1-1,0 0 1,0 0 0,0 0-1,-1-1 1,1 1 0,0-2 0,-1 1-1,1-1 1,-1 1 0,10-8-1,45-17-45,-35 21 86,0 0 0,0 1 1,30-1-1,-46 6-4,0-1 1,0 1-1,0 0 1,0 1 0,0 0-1,0 1 1,0 0-1,0 0 1,-1 1 0,1 0-1,-1 0 1,12 7 0,5 22 288,1 1-91,-25-32-286,0-1-1,-1 1 1,1-1 0,0 1-1,0-1 1,0 1 0,0-1-1,0 0 1,0 1 0,0-1-1,0 0 1,-1 0 0,1 0-1,0 1 1,0-1 0,0 0-1,0 0 1,0 0 0,0-1-1,0 1 1,0 0 0,0 0-1,0-1 1,0 1 0,0 0-1,0-1 1,0 1 0,0-1-1,-1 1 1,1-1 0,0 1-1,0-1 1,1-1 0,55-56-4715,-13 14 1302</inkml:trace>
</inkml:ink>
</file>

<file path=ppt/ink/ink20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7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63 438 5376,'1'-15'8567,"-13"31"-2502,-3 13-2959,4-5-3415,4 2 656,1 0 0,1 1 1,2 0-1,0 0 1,2 0-1,1 0 1,1 0-1,1 0 0,1-1 1,2 1-1,1 0 1,0-1-1,16 35 0,-20-55-339,0 0 0,0-1 0,1 1-1,0-1 1,0 1 0,1-1-1,0 0 1,-1-1 0,2 1-1,-1-1 1,0 0 0,1 0-1,0 0 1,0 0 0,0-1-1,9 5 1,-5-4 7,0-1 0,0 0 0,0-1-1,0 0 1,0 0 0,1-1 0,-1 0-1,1-1 1,-1 0 0,12-2 0,-5 0 0,1-1 0,-1 0 0,0-1 1,0-1-1,0-1 0,0 0 0,-1-1 0,0-1 0,-1 0 1,0-1-1,0 0 0,16-15 0,-22 15-1,-1 1 0,0-1 0,0-1 0,-1 1-1,0-1 1,-1 0 0,8-21 0,19-78 125,-27 88-133,-5 20-4,0 0 0,0 0-1,1 0 1,-1 0 0,0 0 0,1 0-1,-1 0 1,0 0 0,1 0-1,-1 0 1,1 0 0,0 0 0,-1 1-1,1-1 1,0 0 0,-1 0 0,1 1-1,1-2 1,11 8 73,6 27 66,-18-30-134,9 15-24,0 0 0,1-1 0,1-1 0,1 0 0,0-1 0,1 0 0,17 14 0,-26-25 44,0 0 0,0 0 0,0-1 0,1 1 1,0-1-1,-1 0 0,1-1 0,0 0 0,0 0 0,1 0 1,-1 0-1,0-1 0,1 0 0,-1-1 0,0 1 1,1-1-1,-1 0 0,1-1 0,-1 0 0,1 0 0,-1 0 1,0 0-1,0-1 0,0 0 0,0-1 0,6-2 0,10-8 29,-1 0-1,0-1 0,-1-1 0,-1 0 1,0-2-1,-1 0 0,-1-2 0,-1 1 1,0-2-1,-1 0 0,-2-1 0,0-1 1,-1 0-1,15-39 0,-21 45-28,0-1 1,-2 0-1,0-1 0,-1 1 1,0-1-1,-2 0 0,0 1 1,-1-1-1,0 0 0,-2 0 0,0 1 1,-1-1-1,-1 1 0,0 0 1,-1 0-1,-1 0 0,-1 0 1,-1 1-1,0 1 0,-1-1 0,-10-14 1,10 16-27,-1 1 1,0-1 0,-1 2-1,-1 0 1,1 0 0,-2 1-1,0 0 1,0 1-1,-1 1 1,0 0 0,0 1-1,-20-8 1,19 10-118,-2 2-1,1 0 1,0 1 0,-1 1-1,1 0 1,-1 1 0,0 1-1,0 1 1,1 0-1,-29 6 1,37-5 36,0 0 0,0 1 0,0 0 0,0 0 0,1 1 0,0 0 0,0 1 0,0-1 0,0 1 0,1 0 0,-1 1 0,1 0 0,1 0 0,-1 0 0,1 1 0,0-1 0,0 1 0,1 1 0,0-1 0,0 0 0,1 1 0,0 0 0,-2 9 0,0 3-1474,0 1 0,2 0-1,0 0 1,1 0 0,1 0 0,3 23-1,5 3-1900</inkml:trace>
</inkml:ink>
</file>

<file path=ppt/ink/ink20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8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28 167 7040,'-19'27'8596,"11"4"-3321,7-25-4866,1 0 0,1 0 0,-1 0 0,1 0 0,0 0 0,0 0 0,1 0 0,3 10 1,-1-8-292,0 1 0,0-1 1,1 0-1,0-1 1,0 1-1,0-1 1,1 0-1,1-1 1,-1 1-1,1-1 1,0 0-1,12 7 1,-12-9-55,0-1 0,0-1 0,0 1 1,0-1-1,0 0 0,1-1 1,-1 0-1,0 0 0,1 0 1,-1-1-1,1 0 0,-1-1 1,13-2-1,-2 0 12,0-2 0,-1 0 0,1-2 0,25-12 0,-37 16-61,0 0 0,-1-1 0,1 0 0,-1 0 0,0 0 0,0-1 0,-1 1 0,1-1 0,-1 0 0,0 0 0,-1-1 0,1 1 0,-1-1 0,0 0 0,0 0 0,-1 0 0,1 0 1,-1 0-1,-1-1 0,1 1 0,-1-1 0,0-8 0,0 6-14,-1 0 0,-1 0 0,1 1 0,-1-1 0,-1 0 0,0 0 0,0 1-1,0-1 1,-1 1 0,-1 0 0,1 0 0,-1 0 0,-1 0 0,1 1 0,-1-1 0,-8-7 0,4 6-8,0 0 1,-1 0-1,0 1 0,-1 1 0,0-1 0,0 2 0,-1 0 1,1 0-1,-1 1 0,-16-5 0,24 9-126,0 0 1,0 0-1,1 0 1,-1 0-1,0 1 0,0 0 1,0-1-1,0 2 0,0-1 1,0 0-1,0 1 0,1-1 1,-1 1-1,0 0 1,0 1-1,1-1 0,-1 1 1,1-1-1,-1 1 0,1 0 1,0 0-1,-1 0 0,1 1 1,0-1-1,1 1 1,-1 0-1,0 0 0,1 0 1,-1 0-1,1 0 0,0 1 1,0-1-1,0 0 1,1 1-1,-1 0 0,1-1 1,0 1-1,-1 5 0,-6 47-3323</inkml:trace>
</inkml:ink>
</file>

<file path=ppt/ink/ink20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29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340 64 5632,'2'-16'4562,"2"-12"2623,-5 27-7154,1 0-1,0 0 1,0 0-1,-1 0 1,1 0-1,-1 1 1,1-1-1,-1 0 1,1 0-1,-1 0 1,1 1-1,-1-1 1,0 0-1,1 1 1,-1-1-1,0 0 1,0 1-1,1-1 1,-1 1-1,0-1 1,0 1-1,0 0 1,0-1-1,0 1 1,1 0-1,-1 0 1,0 0-1,0-1 1,0 1-1,-1 0 1,-14-1 299,0 1 0,1 0 1,-1 1-1,1 1 0,-1 0 1,1 1-1,0 1 0,-1 0 1,2 2-1,-1-1 0,1 1 1,0 1-1,-14 9 0,21-12-240,0 0-1,1 1 1,-1 0-1,1 0 1,0 0-1,0 1 1,1 0-1,-1 0 0,1 0 1,0 1-1,1 0 1,0 0-1,0 0 1,1 0-1,-1 0 1,1 1-1,1 0 1,0-1-1,0 1 0,0 0 1,1 0-1,0 0 1,1 0-1,0 0 1,0 1-1,2 12 1,1-12-24,0-1 1,0 1 0,1-1-1,0 0 1,0 0 0,1 0-1,0-1 1,0 1 0,1-1-1,0-1 1,0 1 0,1-1-1,0 0 1,0 0-1,0-1 1,16 9 0,-1-2 26,0-1 1,1-1-1,0 0 0,48 11 1,-45-15-58,0-1 1,0-1 0,0-1 0,0-1 0,0-2 0,1 0 0,-1-2 0,0-1 0,0-1 0,0-1 0,-1-1 0,0-1 0,0-2 0,25-11 0,-45 17 11,23-8 133,-27 11-177,0 0 0,0 1-1,-1-1 1,1 0 0,0 0-1,-1 1 1,1-1 0,0 0 0,0 1-1,-1-1 1,1 1 0,-1-1-1,1 0 1,0 1 0,-1 0 0,1-1-1,-1 1 1,1-1 0,-1 1-1,0 0 1,1-1 0,-1 1 0,1 0-1,-1-1 1,0 1 0,0 0-1,1-1 1,-1 1 0,0 0 0,0 0-1,0 0 1,0-1 0,0 1-1,0 0 1,0 1 0,2 6 9,1 1 1,-1-1-1,2 0 0,-1 1 1,1-1-1,1-1 1,-1 1-1,1-1 0,1 1 1,-1-1-1,1-1 1,0 1-1,1-1 1,-1 0-1,9 5 0,-2-2 14,0 1-1,1-2 1,-1 0-1,2-1 1,-1 0-1,1-1 1,26 7-1,-24-9 3,1-1-1,-1-1 0,1 0 0,0-2 0,-1 0 0,1-1 0,0 0 0,-1-2 0,1 0 0,-1-1 0,0 0 0,31-14 0,-39 13-11,0 1 0,0-2-1,0 1 1,0-1 0,-1-1 0,0 0 0,-1 0-1,1 0 1,-1-1 0,-1 0 0,1 0 0,-2-1-1,1 0 1,-1 0 0,0 0 0,-1-1 0,0 1 0,0-1-1,-1 0 1,-1 0 0,0 0 0,0-1 0,0-11-1,-1 6-19,-2 0 0,0 1 0,0-1 0,-2 0 0,0 1 0,0-1 0,-2 1 0,0 0 0,-1 0 0,0 1 0,-1 0 0,0 0 0,-2 0 0,-10-14 0,10 17-10,0 0 0,0 0 0,-1 1 0,0 0-1,-1 1 1,0 0 0,-1 1 0,0 0 0,0 0-1,0 1 1,-1 1 0,0 1 0,0-1 0,-1 2 0,-27-6-1,25 8-28,0 1-1,-1 0 1,1 1-1,-1 1 0,1 1 1,0 0-1,-1 1 0,1 1 1,0 1-1,1 0 0,-21 9 1,29-10-182,1-1 0,-1 1 1,1 0-1,0 0 1,0 1-1,0 0 0,0 0 1,1 0-1,0 0 1,0 1-1,0 0 0,1 0 1,0 1-1,0-1 1,1 1-1,0 0 0,0-1 1,0 2-1,1-1 1,0 0-1,0 0 0,1 1 1,0-1-1,0 1 1,1-1-1,0 13 0,11 39-3360</inkml:trace>
</inkml:ink>
</file>

<file path=ppt/ink/ink20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0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3968,'4'-10'4428,"-3"10"2233,-2 7-3490,1 5-3288,1 18 765,1 0-1,2 0 0,1-1 0,2 1 0,0-1 0,2-1 0,1 0 0,24 46 0,-31-67-484,0-2-11,0 0 1,0 0-1,-1 1 1,0-1 0,0 1-1,0 0 1,-1-1 0,1 10-1,-2-20-74,1 0 0,-2-1 0,1 1 0,-1 0 0,1 0 0,-4-9 0,-3-32-5,8 24-70,0-1-1,1 0 1,1 0 0,2 1 0,0 0 0,1 0-1,10-23 1,-13 37 27,1 0 0,-1 0 0,2 0 0,-1 0 0,1 1 0,0 0 0,1 0 0,0 0 0,0 1 0,0-1 0,1 2 0,0-1 0,0 1 0,0 0 0,1 0 0,-1 1 0,1 0 0,0 0 0,1 1 0,-1 0 1,12-3-1,-9 5 17,-1 1 0,1 0 0,0 1 0,0 0 0,0 0 0,-1 1 1,1 0-1,-1 1 0,1 0 0,-1 1 0,0 0 0,0 1 1,-1 0-1,0 0 0,1 1 0,-2 0 0,1 1 0,-1 0 1,13 14-1,-1 0 16,0 0 0,-2 2 1,0 1-1,-2 0 0,-1 1 1,14 30-1,-28-55-60,5 13 33,-1 1 1,1-1-1,2 16 0,-7-26-30,-1-1-1,1 1 1,-1 0-1,0-1 1,0 1-1,0 0 1,0 0-1,0-1 0,-1 1 1,0 4-1,0-6 1,1 0-1,-1 0 1,1 0-1,-1 0 1,0 0-1,1-1 1,-1 1 0,0 0-1,1 0 1,-1-1-1,0 1 1,0 0-1,0-1 1,0 1-1,0-1 1,0 1-1,1-1 1,-1 1-1,0-1 1,0 0-1,0 0 1,-1 1-1,1-1 1,0 0-1,0 0 1,0 0-1,-2 0 1,2-1-8,-1 1 0,1 0 0,-1-1 0,1 1 0,0-1 0,-1 1 0,1-1 0,-1 0 0,1 0 0,0 0 0,0 0 0,-1 0 0,1 0 0,0 0 0,0 0 0,0 0 0,0 0 0,0-1 0,0 1 0,1 0 0,-1-1 0,0 1 0,1 0 0,-1-1 0,1 1 0,-1-1 0,1 1 0,0-1 0,-1 1 0,1-1 0,0 0 0,0 1 0,0-2 0,0-6-53,0 1 0,0-1 1,0 0-1,4-16 0,0 10-9,0-1-1,2 1 0,0-1 0,0 2 0,1-1 1,1 1-1,1 0 0,0 0 0,1 1 0,0 1 0,1-1 1,0 2-1,1 0 0,0 0 0,1 1 0,0 0 1,1 1-1,-1 1 0,2 0 0,-1 1 0,1 0 0,1 2 1,-1-1-1,1 2 0,19-4 0,-29 8 80,-1 0-1,1 0 0,-1 1 1,0-1-1,1 1 1,-1 0-1,1 0 0,-1 1 1,0 0-1,0 0 1,0 0-1,0 0 0,0 1 1,0 0-1,-1 0 1,1 0-1,-1 1 1,0-1-1,0 1 0,0 0 1,5 8-1,7 8 40,0 1 0,-2 0 0,15 29 1,-20-34-29,0 1 0,-2 0 1,0 0-1,-1 0 1,5 24-1,-9-31-21,-1 1 0,0 0 0,-1 0 0,0 0 0,0 0 0,-1 0 0,-1 0 0,0-1 0,0 1 0,-6 13 0,3-6-2542,15-35-2896,9-17 1798,8-8 286</inkml:trace>
</inkml:ink>
</file>

<file path=ppt/ink/ink20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0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82 251 8448,'9'-3'1487,"0"1"0,0-1 0,0 1 1,1 1-1,-1 0 0,15 0 0,-12 1 223,-1-1 0,1 0-1,22-6 1,-29 5-1847,-1 1 1,0-1-1,0 0 1,0 0 0,0 0-1,0-1 1,-1 1-1,6-6 1,-3 1 279,0 1 0,0-2-1,0 1 1,-1-1 0,0 0 0,-1 0 0,1 0 0,-2-1 0,1 1 0,-1-1 0,2-11 0,-4 17-128,0 0 0,-1 0 1,1 0-1,-1 0 0,0-1 0,0 1 0,0 0 0,0 0 1,-1 0-1,1 0 0,-1-1 0,0 1 0,0 0 0,0 0 1,0 0-1,-1 0 0,1 1 0,-1-1 0,1 0 0,-1 0 0,0 1 1,0-1-1,0 1 0,-1 0 0,1 0 0,0 0 0,-1 0 1,0 0-1,1 0 0,-1 0 0,0 1 0,0 0 0,0-1 1,0 1-1,-6-1 0,1 0-2,0 0 1,0 1-1,0 0 1,-1 1 0,1-1-1,0 2 1,-1-1-1,1 1 1,0 0-1,0 1 1,0 0-1,0 0 1,0 1-1,0 0 1,0 0-1,1 1 1,-1 0-1,1 0 1,0 1 0,1 0-1,-1 0 1,1 0-1,-11 13 1,9-9 24,0 1 0,0 0 1,1 0-1,1 0 0,0 1 1,0 0-1,1 1 1,0-1-1,1 1 0,0 0 1,1 0-1,1 0 0,0 0 1,0 1-1,1 17 0,2-17 0,0 0 0,1-1 0,0 1 0,1 0 0,1-1 0,0 0 0,1 0 0,0 0 0,8 14-1,0-6-65,1-1-1,0 0 0,2 0 0,17 16 0,-26-29-170,1 0-1,-1 0 1,1 0-1,1-1 0,-1 0 1,1 0-1,0-1 1,0-1-1,0 1 1,1-1-1,12 2 1,-6-2-957,0-1 0,0-1 0,23 0 0,12-4-2322</inkml:trace>
</inkml:ink>
</file>

<file path=ppt/ink/ink20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1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94 3712,'-1'0'180,"1"0"0,-1-1 1,0 1-1,0 0 0,0 0 1,1-1-1,-1 1 0,0 0 0,1-1 1,-1 1-1,0-1 0,1 1 1,-1-1-1,0 1 0,1-1 0,-1 1 1,1-1-1,-1 0 0,1 1 0,-1-1 1,1 0-1,-1 0 0,1 0 1,-1 0 169,1 0 0,-1 0 0,1 0 0,-1 0 0,1 0 0,-1 1 0,0-1 0,0 0 0,1 0 0,-1 1 0,0-1 0,0 0 0,0 1 0,0-1 0,1 1 0,-1-1 0,0 1 0,0 0 0,0-1 0,0 1 0,0 0 0,0-1 0,0 1 0,-2 0 0,2 4-84,0 0-1,0-1 1,1 1 0,-1 0-1,1 0 1,0 0 0,0 0-1,0 0 1,0 0 0,2 5-1,3 17 442,1 1 0,2-2-1,0 1 1,2-1-1,13 25 1,3 0 117,45 63 0,-68-109-777,-1 0-1,0 0 1,0 0 0,-1 0-1,1 0 1,-1 1 0,1 4-1,-5 0 100,-14-21-25,11 6-111,0-1 0,1 1 0,0-1 0,0-1 0,1 1 0,-1-1 0,2 1 0,-1-1 0,1 0 0,0 0 0,1-1 0,0 1 0,0-1 0,1 1 0,0-1 0,0 1 0,1-1 0,0 0 0,2-8 0,0 4-17,1 0-1,1 0 0,0 0 0,1 1 0,0-1 1,1 1-1,0 0 0,1 1 0,0 0 0,1 0 1,17-18-1,-9 12-5,1 1 1,0 1-1,1 0 1,1 2 0,0 0-1,1 1 1,1 1-1,26-11 1,-32 16 41,-1 1 0,1 1 1,0 0-1,0 1 0,0 0 1,1 1-1,-1 1 0,1 1 1,-1 0-1,1 1 0,-1 0 1,0 1-1,19 6 1,-26-6 14,-1 1 0,1 1 1,-1-1-1,0 1 1,0 1-1,-1-1 0,1 1 1,-1 0-1,0 1 1,0-1-1,0 1 1,-1 1-1,0-1 0,-1 1 1,1-1-1,-1 1 1,0 1-1,4 11 1,3 12 117,-1-1 0,-2 2 0,6 43 0,-8-40-55,-1-10-78,0-4 16,-1 0 0,-1 0-1,0 0 1,-2 1 0,-1 0-1,-2 24 1,-4-32-503,-1-13-993,6-2 1140,0-1 1,0 1-1,1 0 0,-1 0 0,0-1 0,0 1 1,1-1-1,-1 1 0,1 0 0,-1-1 1,1 1-1,0-1 0,-1 1 0,1-3 0,0-18-3273</inkml:trace>
</inkml:ink>
</file>

<file path=ppt/ink/ink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3:08.9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87 1920,'5'6'3590,"24"41"-2319,-28-45-1266,1-1 0,-1 1-1,0-1 1,0 1 0,1-1-1,-1 1 1,1-1 0,0 0-1,-1 0 1,1 0 0,0 0-1,-1 0 1,1 0 0,0 0-1,0-1 1,0 1-1,0-1 1,0 1 0,0-1-1,0 0 1,0 0 0,0 0-1,0 0 1,0 0 0,0 0-1,0 0 1,2-1 0,-2-1 2,1 1 0,-1 0 0,1-1 0,-1 0 0,0 1-1,1-1 1,-1 0 0,0 0 0,0 0 0,-1-1 0,1 1 0,0 0 0,-1-1 0,1 1 0,-1-1 0,0 1 0,0-1 0,0 0 0,0 0 0,0 1 0,-1-1 0,1 0 0,-1 0-1,0 0 1,0 0 0,0 1 0,0-1 0,0 0 0,0 0 0,-2-4 0,1 3 5,1 1 0,-1 0-1,0 0 1,0-1 0,0 1 0,0 0 0,-1 0-1,1 0 1,-1 0 0,0 1 0,0-1-1,0 0 1,0 1 0,0-1 0,-1 1 0,1 0-1,-1 0 1,1 0 0,-1 0 0,0 0-1,0 0 1,0 1 0,0-1 0,0 1 0,0 0-1,-5-1 1,5 2-6,1 0 0,-1 0 1,1 1-1,0-1 0,-1 1 0,1-1 0,0 1 0,-1 0 1,1 0-1,0 0 0,0 0 0,-1 0 0,1 1 0,0-1 1,0 0-1,0 1 0,1 0 0,-1-1 0,0 1 0,1 0 1,-1 0-1,1 0 0,-1 0 0,1 0 0,0 0 0,0 1 1,0-1-1,0 0 0,1 1 0,-1-1 0,0 4 0,-1 0 9,0 1 0,1-1 1,0 1-1,0 0 0,1 0 0,-1-1 0,2 1 0,-1 0 0,1-1 0,2 12 0,-2-14-13,0 0 0,1 0 1,-1 0-1,1 0 0,0-1 0,0 1 1,0-1-1,0 1 0,1-1 1,-1 0-1,1 0 0,0 0 0,6 5 1,-7-7 0,0 0 1,1-1 0,-1 1 0,0 0-1,1-1 1,-1 0 0,1 0-1,-1 0 1,0 0 0,1 0-1,-1 0 1,1 0 0,-1-1-1,1 1 1,-1-1 0,0 0 0,1 0-1,-1 0 1,0 0 0,0 0-1,0 0 1,0 0 0,0-1-1,0 1 1,3-4 0,5-3 60,-2 0 1,1 0-1,-1-1 1,-1 0 0,1 0-1,-1-1 1,-1 0-1,10-20 1,-15 27-48,1 0 0,-1 0 0,0 0 1,0 0-1,-1 0 0,1-1 0,-1 1 1,1 0-1,-1 0 0,0-1 0,0 1 1,0 0-1,-1-1 0,1 1 0,-2-4 1,1 5-16,-1 0 1,1-1 0,-1 1 0,1 0-1,-1 0 1,0 0 0,1 0 0,-1 1-1,0-1 1,-1 0 0,1 1 0,0-1-1,0 1 1,0 0 0,-1 0 0,1 0-1,-1 0 1,1 0 0,-1 0 0,1 1-1,-6-1 1,2 0-7,1 1 1,-1 0-1,0 0 0,1 1 1,-1 0-1,1 0 0,-1 0 1,1 0-1,-1 1 0,1 0 1,0 0-1,0 1 0,0-1 1,0 1-1,-8 6 0,9-6 0,1-1-1,-1 1 1,0 0-1,1 1 1,0-1-1,-1 1 1,1-1-1,1 1 1,-1 0-1,0 0 1,1 0-1,0 1 0,0-1 1,0 0-1,1 1 1,-1-1-1,1 1 1,0 0-1,0 4 1,1-8-32,0 0 1,0 0 0,0 1-1,0-1 1,0 0 0,0 0-1,1 0 1,-1 0 0,0 0-1,1 0 1,-1 0 0,1 0-1,-1 0 1,1 0 0,-1 0-1,1 0 1,-1 0 0,1-1-1,0 1 1,0 0 0,0 0-1,-1-1 1,1 1 0,0 0-1,0-1 1,0 1 0,0-1-1,0 1 1,0-1 0,0 1-1,2-1 1,27 5-1010</inkml:trace>
</inkml:ink>
</file>

<file path=ppt/ink/ink20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2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88 278 6912,'-2'0'393,"1"0"1,0 0-1,0 0 1,0 1 0,0-1-1,0 0 1,0 0-1,0 0 1,0 1-1,0-1 1,0 0-1,0 1 1,0-1-1,0 1 1,0 0 0,0-1-1,1 1 1,-1-1-1,0 1 1,0 0-1,1 0 1,-1 0-1,0-1 1,1 1 0,-1 0-1,1 0 1,-1 0-1,0 1 1,0 1-59,1 0 0,-1 0 0,1 0 1,-1 0-1,1 0 0,0 0 0,0 1 0,1-1 1,0 5-1,2 6 5,1-1 1,0 0 0,9 17-1,-9-21-256,0 0 0,1 0 0,1-1 0,-1 0 0,1 0 0,1 0 0,0 0 0,0-1 0,0 0-1,1-1 1,0 0 0,15 9 0,-17-11 9,0-2 0,1 1-1,-1-1 1,1 0-1,-1 0 1,1-1 0,0 1-1,0-2 1,-1 1 0,1-1-1,0 0 1,0 0 0,0-1-1,0 0 1,-1 0 0,1-1-1,0 1 1,-1-2 0,8-2-1,3-3 13,0 0 0,-1-1 0,0 0 0,0-1 0,-1-1 0,0-1 0,-1 0 0,21-24 0,-30 30-85,1-1 0,-2 0 0,1 0 0,-1 0 0,0 0 0,0-1 0,-1 0 1,0 1-1,-1-1 0,0-1 0,0 1 0,0 0 0,-1 0 0,0-1 0,-1 1 0,0 0 0,0-1 0,-1 1 1,0 0-1,0-1 0,-5-13 0,1 9-26,-1 0 0,0 1 0,0-1 0,-1 2 0,-1-1 0,0 1 0,0 0 0,-1 0 1,-1 1-1,0 1 0,0 0 0,-1 0 0,0 1 0,0 0 0,-1 1 0,0 0 0,0 1 0,-1 0 0,1 1 0,-1 0 0,-1 1 0,1 1 1,0 0-1,-1 1 0,0 0 0,1 1 0,-1 1 0,0 0 0,0 1 0,0 0 0,1 1 0,-1 0 0,1 2 0,0-1 0,-20 9 1,26-9-34,1 0 1,0 0 0,0 0-1,0 1 1,0-1 0,1 1 0,0 1-1,-1-1 1,2 1 0,-1 0 0,0 0-1,1 1 1,0-1 0,0 1 0,1 0-1,-1 0 1,-2 7 0,5-7-38,-1-1 0,1 0 0,0 0 1,0 1-1,1-1 0,0 0 0,0 1 0,0-1 1,0 0-1,1 1 0,0-1 0,0 0 0,1 0 1,-1 0-1,1 0 0,0 0 0,0 0 1,1 0-1,-1 0 0,1-1 0,0 1 0,7 7 1,3 0-515,0 1 0,1-2 0,0 1 0,0-2 1,2 0-1,-1-1 0,1-1 0,0 0 0,0-1 1,1-1-1,0 0 0,1-1 0,-1-1 0,1-1 0,23 2 1,-21-3-151,0-2 0,0 0 0,0-1 0,1-1 0,-1-1 0,0 0 0,27-10 0,-33 8 700,-1 0 0,1-1 0,-1-1 0,0 0 0,-1 0 0,15-13 0,-21 15 790,-1-1 0,0 1 0,0-1 0,0 0 0,4-8 0,-5 9 4154,-11 25-817,6-15-3755,-1 4-59,0 0 0,0 1 0,1-1 0,1 0 0,0 1-1,0-1 1,0 1 0,2-1 0,-1 1 0,1-1 0,0 0 0,1 0-1,0 0 1,0 0 0,1 0 0,0-1 0,1 1 0,6 7-1,-5-5-343,2-1-1,-1 0 1,2 0-1,-1-1 0,1 0 1,0 0-1,1-1 0,0 0 1,0-1-1,1 0 0,0-1 1,0 0-1,13 5 1,-15-9-624,1 0 1,-1 0 0,1-1-1,-1 0 1,1-1 0,-1 0 0,1 0-1,-1-1 1,1 0 0,11-4-1,24-3-2888</inkml:trace>
</inkml:ink>
</file>

<file path=ppt/ink/ink20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2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5 7168,'-1'0'536,"1"-1"0,-1 1 0,0-1 0,0 1 0,1-1 0,-1 1 0,0 0 0,0-1 0,0 1 1,0 0-1,1 0 0,-1 0 0,0 0 0,0-1 0,0 1 0,0 0 0,0 1 0,0-1 0,1 0 0,-1 0 0,-1 0 1,-11 14 3339,0 34-4271,10-36 1717,-3 30-918,2 1 1,1-1-1,3 1 1,7 72-1,-1-22 326,51 527 1403,-55-608-2135,0 4 15,1 0 0,0 0 0,1-1 0,1 1 0,8 17 0,-11-29-50,0 0-1,0-1 1,1 0-1,-1 1 1,1-1 0,0 0-1,0 0 1,0 0-1,0-1 1,0 1 0,0-1-1,1 1 1,0-1-1,-1 0 1,1-1 0,0 1-1,0-1 1,0 1 0,0-1-1,0 0 1,0-1-1,0 1 1,0-1 0,0 1-1,4-2 1,2 0-424,0 0 0,0-1-1,0 0 1,0-1 0,-1 0 0,1-1 0,-1 0 0,0 0 0,0-1 0,-1 0 0,1 0-1,10-10 1,32-20-3123</inkml:trace>
</inkml:ink>
</file>

<file path=ppt/ink/ink20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3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7552,'0'-12'3712,"40"12"-1280,-25-7 3967,10 1-5887,15 3 128,26-1 384,5 1 0,9 3-1536,-5 3 128,-7-3 256,-8 4 128,-3-1-2432,-16 6 128,1 2-767,-13-11 127</inkml:trace>
</inkml:ink>
</file>

<file path=ppt/ink/ink20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3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13 111 7808,'-1'1'245,"0"0"1,0 0 0,0 1-1,0-1 1,0 0-1,0 1 1,0-1-1,0 0 1,0 1 0,1-1-1,-1 1 1,1 0-1,-1-1 1,1 1 0,0-1-1,-1 1 1,1 0-1,0-1 1,0 1 0,0 0-1,0-1 1,1 3-1,0 1 379,0-1 0,1 1 0,0 0 0,-1 0 0,2-1 0,-1 1 0,4 5 0,26 32 2375,-3-12-3327,-20-21 383,1 0-1,-1-1 0,2 0 1,-1 0-1,1-1 0,1-1 1,-1 0-1,1-1 1,0 0-1,0 0 0,21 4 1,-24-8 14,0 0 0,0 0 0,0 0 1,1-2-1,-1 1 0,0-1 0,0 0 1,0-1-1,0 0 0,-1 0 0,1-1 1,0 0-1,-1 0 0,0-1 0,0-1 0,0 1 1,9-8-1,-2 1 78,-1 0-1,0-2 1,-1 0-1,0 0 1,-1-1-1,17-26 1,-25 33-75,0 0 0,0 0 0,0 0 1,-1 0-1,0-1 0,-1 1 0,0-1 0,0 0 1,0 0-1,-1 0 0,0 0 0,-1 0 0,0 0 0,0 0 1,-1 0-1,0 0 0,-3-13 0,3 18-42,1 0 1,-1 0-1,0 1 0,-1-1 0,1 1 1,0-1-1,-1 1 0,1-1 0,-1 1 0,0 0 1,0-1-1,-4-3 0,5 6-11,0-1-1,0 1 1,0-1-1,0 1 1,0-1-1,0 1 1,0 0-1,0-1 1,0 1-1,0 0 1,0 0-1,0 0 1,0 0-1,0 0 1,-1 0-1,1 0 1,0 0-1,0 0 1,0 0-1,0 1 1,0-1-1,0 0 1,-1 1-1,-1 1 10,0 0 0,1 0 1,-1 0-1,1 1 0,0-1 0,0 1 1,0-1-1,0 1 0,0 0 0,0 0 0,1-1 1,-1 1-1,1 0 0,0 1 0,0-1 0,0 0 1,0 0-1,0 0 0,1 1 0,-1 4 1,1 6 30,1-1 0,0 1 0,1 0 0,0 0 0,1-1 0,1 1 0,0-1 0,1 0 0,0 0 0,9 15 0,5 6 59,1-1 0,36 44-1,-50-69-100,1-1 0,-1 1 0,2-1 1,-1-1-1,15 11 0,-19-15-202,-1-1 0,1 1 0,0-1 0,0 0 0,-1 0 0,1 0 0,0 0 0,0-1 0,0 1 0,4-1 0,-5 0-190,0 0 0,0 0-1,0-1 1,0 1 0,0-1 0,0 1-1,0-1 1,0 0 0,0 0 0,0 0 0,0 0-1,0 0 1,0 0 0,-1 0 0,4-3-1,16-15-3079</inkml:trace>
</inkml:ink>
</file>

<file path=ppt/ink/ink20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4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0 154 9728,'27'-9'2884,"1"0"0,-1 1 1,1 2-1,52-5 0,1-1-1903,9 1-1282,40-6 1047,-119 15-678,0-1 1,-1 0-1,0 0 1,1-1 0,-1-1-1,-1 1 1,1-2-1,-1 1 1,10-9 0,-18 14-61,0 0 0,-1-1 1,1 1-1,0-1 1,0 1-1,0-1 1,-1 0-1,1 1 1,0-1-1,-1 0 1,1 1-1,-1-1 0,1 0 1,-1 0-1,1 1 1,-1-1-1,1 0 1,-1 0-1,0 0 1,0 0-1,1 0 1,-1 1-1,0-1 1,0 0-1,0-1 0,-19 0 121,-37 16-8,45-10-98,-1 2 0,1-1 0,0 2 0,0-1 0,0 2 0,1-1 0,1 1 0,-1 1 0,1 0 0,0 0 0,1 1 1,0 0-1,1 0 0,0 1 0,-5 11 0,1-2 29,2 1 1,0 0-1,2 1 1,0 0-1,1 0 1,2 0 0,-4 37-1,7-52-42,1 1 0,0 0-1,0-1 1,0 1 0,1 0 0,0-1-1,1 1 1,0-1 0,0 0 0,1 0-1,-1 1 1,2-1 0,-1-1 0,1 1-1,8 11 1,-6-11 12,1 0-1,0-1 1,0 0 0,0 0-1,1-1 1,0 0 0,0 0-1,0-1 1,1 0 0,-1 0-1,14 3 1,3-1 17,1-1 0,-1-1 0,1-2 1,0 0-1,-1-2 0,1-1 0,0 0 0,35-8 0,-37 4-39,-10 4 0,1-1 0,-1-1 0,0 0 0,0-1 0,0-1 0,0 0 0,-1-1 0,0 0 0,0-1 0,13-10 0,-22 14 20,-6 4 24,17-35 20,-14 33-64,-1 1-1,0 0 1,0 0-1,0 0 0,0-1 1,1 1-1,-1 0 1,0 0-1,0 0 1,0 0-1,1-1 1,-1 1-1,0 0 1,0 0-1,0 0 1,1 0-1,-1 0 0,0 0 1,0 0-1,1 0 1,-1 0-1,0 0 1,0 0-1,1 0 1,-1 0-1,0 0 1,0 0-1,1 0 1,-1 0-1,0 0 0,0 0 1,1 0-1,-1 0 1,0 0-1,0 1 1,0-1-1,1 0 1,-1 0-1,0 0 1,0 0-1,1 1 0,11 12-45,7 17 8,-14-17 69,3 10 50,1 0 0,1-1 0,1 0 1,18 26-1,-25-42-45,1 0 1,0-1-1,0 1 1,0-1 0,1 0-1,0-1 1,0 1-1,0-1 1,0 0-1,1-1 1,-1 1-1,1-1 1,0 0-1,0-1 1,0 0-1,0 0 1,1-1 0,12 2-1,-5-3 23,-1 0 0,0 0 0,0-1 0,0-1 0,0-1 0,0 0 0,-1-1 0,1 0 0,-1-1 0,0 0 0,19-12 0,-23 12-45,0 0 0,-1-1 0,0 0 0,0-1 0,-1 0 0,0 0 0,0 0 0,0-1 0,-1 0 0,-1 0 0,1-1 0,-1 0 0,0 0 0,-1 0 0,0 0 0,-1-1 0,3-11 0,-3 7-56,-1 0 0,0 0 0,-1 0 0,-1 0 0,0-1-1,-1 1 1,-1 0 0,0 0 0,-1 0 0,0 0 0,-1 0 0,-1 0 0,0 1 0,-1 0 0,0 0-1,-1 1 1,0 0 0,-1 0 0,0 0 0,-1 1 0,-1 0 0,0 1 0,0 0 0,-1 1-1,0 0 1,0 0 0,-1 1 0,0 1 0,-1 0 0,0 0 0,0 2 0,0 0 0,-1 0 0,1 1-1,-1 0 1,0 2 0,-17-2 0,21 3 13,0 1 1,0 0-1,0 0 0,0 1 0,0 1 1,0 0-1,1 0 0,-1 1 0,1 0 0,-1 0 1,1 1-1,0 0 0,0 1 0,1 0 1,0 1-1,-14 10 0,17-11-8,0 0-1,0 1 1,1-1 0,0 1-1,0 0 1,0 0-1,0 0 1,1 0 0,0 1-1,1-1 1,-1 1-1,1 0 1,1 0 0,-1 0-1,1 0 1,0 0-1,1 0 1,0 0 0,0 0-1,0 0 1,1 0-1,0 1 1,4 11 0,-3-10-84,2 0 0,-1 0 0,1-1 1,0 0-1,1 0 0,0 0 1,0 0-1,1-1 0,0 0 1,0 0-1,1 0 0,0-1 1,0 0-1,0 0 0,1-1 1,0 0-1,0 0 0,0-1 1,1 0-1,-1 0 0,1-1 1,0 0-1,12 2 0,-4-2-78,1 0-1,0 0 1,0-2-1,0 0 1,0-2-1,0 1 1,0-2-1,0-1 1,-1 0-1,1-1 1,20-8-1,-31 9 255,-1 0 1,0-1-1,0 1 1,0-1-1,-1-1 1,1 1-1,4-6 1,-6 6 170,0 0 1,0 0-1,0 1 1,1-1-1,-1 1 1,1 0 0,0 0-1,0 1 1,7-3-1,-10 5-124,-1 1 0,0 0 0,0 0 0,0 0 0,0 0 0,0 1 0,0-1 0,0 0 0,-1 0 0,1 0 0,0 1 0,-1-1 0,1 0 0,-1 1 1,1-1-1,-1 1 0,0-1 0,1 0 0,-1 1 0,0-1 0,0 3 0,1 2 171,3 5-56,0-1 1,0 0-1,1 1 1,1-2 0,0 1-1,0-1 1,0 1-1,1-2 1,1 1 0,13 12-1,-5-7-26,1-1 0,0 0 1,1-1-1,34 16 0,-5-12-1286,-14-14-2887,-9-9 120</inkml:trace>
</inkml:ink>
</file>

<file path=ppt/ink/ink20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5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1052 5632,'0'0'105,"-1"0"-1,1 0 1,-1 0 0,1 0 0,-1 0-1,1 0 1,0 0 0,-1 0-1,1 0 1,-1 0 0,1-1 0,0 1-1,-1 0 1,1 0 0,-1 0 0,1-1-1,0 1 1,-1 0 0,1 0 0,0-1-1,-1 1 1,1 0 0,0-1-1,0 1 1,-1 0 0,1-1 0,0 1-1,0 0 1,0-1 0,-1 1 0,1-1-1,0 1 1,0 0 0,0-1 0,0 1-1,0-1 1,0 1 0,0 0-1,0-1 1,0 1 0,0-1 0,0 1-1,0-1 1,0 1 0,0 0 0,0-1-1,0 1 1,0-1 0,1 1 0,-1-1-1,27-15 4970,52-9 20,-7 3-3857,-1-3 0,106-53 1,-155 66-999,0 0 1,-1-1-1,-1-2 1,0 0-1,-1-1 1,-1 0-1,33-39 0,-42 44-208,-1-1 0,1 1 0,-2-2 0,0 1 0,0-1 0,-1 0 0,-1-1 0,0 1 0,-1-1 0,-1 0 0,0 0-1,0 0 1,-2 0 0,0-1 0,-1-17 0,-4 4-91,-1 1-1,-2 1 0,-1-1 1,-1 1-1,-1 0 0,-1 1 1,-2 0-1,0 1 1,-1 1-1,-2 0 0,0 1 1,-1 0-1,-2 2 0,0 0 1,-1 1-1,-1 1 0,0 0 1,-33-18-1,44 30 50,1 2 0,-1 0-1,0 0 1,0 0 0,0 2-1,-1-1 1,1 1 0,-1 1-1,1-1 1,-1 2 0,1 0-1,-1 0 1,0 1 0,1 0-1,-1 1 1,1 0 0,0 0-1,-1 1 1,1 1 0,0 0-1,1 0 1,-1 1 0,1 0-1,0 1 1,0 0 0,1 0-1,-1 1 1,1 0 0,1 0-1,-1 1 1,-11 17 0,9-7 77,1 0 1,0 1-1,2 1 1,0-1 0,1 1-1,1 0 1,1 0 0,-1 22-1,-2 167 571,8-201-615,5 205 885,52 326-1,-54-513-866,-3-16-110,1 0-1,0 1 0,0-1 1,1 0-1,7 16 0,-4-76-5710,-3 8 2453,2-5-255</inkml:trace>
</inkml:ink>
</file>

<file path=ppt/ink/ink20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6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170 337 7936,'27'-11'9992,"-10"4"-5373,2 1-4639,-10 2 124,0-1 0,0 1 0,0-1 0,0-1 0,-1 1 0,0-2-1,9-8 1,48-51 665,-58 59-695,-2 0 0,1 0 0,-1 0 0,0-1-1,-1 0 1,1 0 0,-2 0 0,1 0 0,-1-1 0,0 0-1,1-11 1,-3 17-57,-1 0 0,0-1 0,0 1-1,0 0 1,0 0 0,0 0-1,-1 0 1,1 0 0,-1 0 0,0-1-1,0 1 1,0 1 0,0-1 0,-1 0-1,1 0 1,-1 0 0,0 1 0,0-1-1,0 1 1,0-1 0,0 1 0,0 0-1,-1 0 1,1 0 0,-1 0 0,1 0-1,-1 1 1,0-1 0,0 1 0,0-1-1,0 1 1,0 0 0,0 0-1,-4 0 1,-3-1 38,0 0-1,-1 1 0,1 0 0,-1 1 1,1 0-1,-1 1 0,1 0 1,-1 1-1,1 0 0,0 0 0,-15 6 1,7-1 50,-1 0-1,1 2 1,0 0 0,1 1-1,-18 13 1,25-15-29,1 1 1,0 0-1,0 0 0,0 1 1,2-1-1,-1 2 0,1-1 0,0 1 1,1 0-1,-6 17 0,10-23-52,-1 1 0,1 0-1,1-1 1,-1 1-1,1 0 1,0 0 0,1 0-1,-1 0 1,1-1-1,0 1 1,1 0 0,-1 0-1,1 0 1,1 0-1,-1 0 1,1-1 0,0 1-1,0 0 1,0-1-1,1 0 1,0 0 0,0 1-1,0-2 1,5 7-1,4 1 13,1-1-1,0 0 0,1 0 1,0-2-1,0 0 0,19 9 1,101 39-2451,-84-38-665,-11-3-398</inkml:trace>
</inkml:ink>
</file>

<file path=ppt/ink/ink20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6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30 588 6144,'-2'1'495,"1"-1"1,-1 1-1,1-1 1,-1 1-1,0-1 1,1 1-1,-1 0 1,1 0-1,0 0 1,-1 0-1,1 0 1,0 0-1,0 0 1,-1 0-1,1 0 0,0 0 1,0 1-1,0-1 1,0 0-1,1 1 1,-1-1-1,-1 3 1,4 16 3194,8 10-3503,-10-30-207,8 24 214,1-2 0,1 0 0,14 25 0,-18-38 10,0 0 0,1-1 0,0 0 0,0 0 0,1-1 0,0 1 0,0-2 0,1 1 0,16 9 0,-4-5 78,1 0 1,0-1-1,0-1 1,1-1 0,0-2-1,44 8 1,-58-12-252,0-1 0,1-1 1,-1 0-1,0 0 0,0 0 1,0-1-1,0-1 0,0 0 0,-1 0 1,1 0-1,0-1 0,-1-1 1,0 1-1,0-1 0,0-1 0,0 1 1,0-2-1,-1 1 0,0-1 1,0 0-1,8-9 0,-6 2-21,0 0-1,-1 0 1,0-1-1,-1 0 0,-1 0 1,0-1-1,-1 0 1,0 0-1,-1 0 1,-1-1-1,-1 1 1,0-1-1,-1 0 0,0 1 1,-2-1-1,1 0 1,-6-25-1,-2 1-80,-1 1 0,-2 0 0,-2 1 0,-1 0 0,-33-62 0,33 76 11,-1 1 1,0 0-1,-2 1 0,0 1 0,-39-36 0,42 44 9,-1 1-1,0 1 1,0 0-1,-1 1 1,-1 1-1,0 0 0,0 1 1,-1 1-1,-25-7 1,34 12 43,0 1 0,-1 0 1,1 0-1,-16 1 1,23 0 1,-1 0 0,0 0 0,0 1 0,0-1 1,1 1-1,-1-1 0,0 1 0,1 0 0,-1 0 0,1 0 0,-1 1 0,1-1 0,-1 0 1,1 1-1,0 0 0,-1-1 0,1 1 0,-2 2 0,4-3 7,0 0-1,0-1 1,-1 1 0,1-1-1,0 1 1,0-1 0,0 1-1,0-1 1,0 1 0,0 0-1,0-1 1,0 1-1,0-1 1,0 1 0,0 0-1,0-1 1,0 1 0,0-1-1,0 1 1,1-1-1,-1 1 1,0-1 0,0 1-1,1-1 1,-1 1 0,0-1-1,1 1 1,-1-1-1,1 1 1,-1-1 0,1 0-1,-1 1 1,0-1 0,1 0-1,-1 1 1,1-1 0,-1 0-1,1 0 1,0 1-1,-1-1 1,2 0 0,24 9 93,-25-9-87,74 20 185,1-4 0,0-3 0,1-4 0,147-1 0,-104-8-1188,-62 0-6797,-55 1 4487,6 2-22</inkml:trace>
</inkml:ink>
</file>

<file path=ppt/ink/ink20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7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9344,'-11'5'4608,"11"38"-4992,0-27 9087,0 3-8447,0 8 0,0 12 0,6-3 0,-1-8-512,-1-1 0,6-1-640,5-10 128,-1-3-2176,-5-10 129</inkml:trace>
</inkml:ink>
</file>

<file path=ppt/ink/ink20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7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10240,'-11'0'5120,"40"9"-6272,-29-9 8063,5 0-9343,4 0 1,2 0-2817,1 3 0</inkml:trace>
</inkml:ink>
</file>

<file path=ppt/ink/ink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43:39.92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2644,'4766'-2642,"-4763"2641,-17 8,-23 14,11-6</inkml:trace>
</inkml:ink>
</file>

<file path=ppt/ink/ink20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8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346 11 6912,'-2'-2'742,"-1"1"0,0-1 0,1 1 0,-1 0 0,0 0 0,0 0 0,0 1 0,0-1 0,0 1 0,0-1 1,-3 1-1,-61 8 2643,31-2-3132,2-3 54,16-3-169,1 2 0,-1 0-1,0 0 1,1 2-1,0 0 1,0 1 0,-19 8-1,35-12-125,0-1 0,1 0 0,-1 0 0,0 1 0,1-1 0,-1 0 0,0 1 0,1-1 0,-1 1 0,1-1 0,-1 1 0,0-1 0,1 1 0,-1-1 0,1 1 0,0-1 0,-1 1 0,1 0 0,-1-1 0,1 1 0,0 0 0,0-1 0,-1 1 0,1 0 0,0-1 0,0 1 0,0 0 0,0 0 0,0-1 0,0 1 0,0 0 0,0 0 0,0 0 0,1 1-1,0-1 1,0 0 0,0 1-1,0-1 1,0 0 0,1 0-1,-1 1 1,1-1-1,-1 0 1,0 0 0,1-1-1,0 1 1,1 1 0,56 16 57,-26-14-84,1 0 85,1 1 0,-1 1 0,0 2 0,-1 2 1,59 24-1,-67-22 145,0 2 0,0 1 1,-2 0-1,25 22 1,-40-30-76,0 0 0,-1 1 0,0 0 0,0 1 0,-1-1 0,0 1 0,0 1 0,-1-1 1,-1 1-1,1 0 0,-1 0 0,-1 0 0,0 0 0,2 14 0,-5-22-92,0 1 0,0-1 0,0 0 0,0 0 1,0 1-1,-1-1 0,1 0 0,-1 0 0,1 0 0,-1 0 0,0 0 0,0 0 0,0 0 0,0 0 0,0 0 0,-1 0 0,1 0 0,0 0 0,-1-1 0,1 1 0,-1-1 0,0 1 1,0-1-1,1 0 0,-1 1 0,0-1 0,0 0 0,0 0 0,0 0 0,0-1 0,-1 1 0,-1 0 0,-10 3 244,1 0 0,-1-2-1,-26 3 1,33-4-208,-236 9 1932,81-20-3690,130 4-1611,10-1-449</inkml:trace>
</inkml:ink>
</file>

<file path=ppt/ink/ink20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8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80 6144,'-2'-9'1000,"1"4"-183,0-1 0,0 1 0,1-1-1,-1 0 1,1 1 0,1-7 0,-1 10-393,0 1 0,1-1 1,-1 1-1,1-1 1,-1 1-1,1-1 0,-1 1 1,1 0-1,0-1 1,0 1-1,0 0 0,0 0 1,0 0-1,0-1 1,0 1-1,0 0 0,2-1 1,-3 2-386,1 0 0,-1 0 0,1 0 1,-1 0-1,1 0 0,-1 0 0,1 0 1,-1 0-1,1 0 0,-1 0 0,1 1 0,-1-1 1,1 0-1,-1 0 0,1 0 0,-1 1 1,1-1-1,-1 0 0,1 0 0,-1 1 1,0-1-1,1 0 0,-1 1 0,0-1 0,1 1 1,-1-1-1,0 0 0,0 1 0,1-1 1,-1 1-1,0-1 0,0 1 0,0-1 1,1 1-1,-1-1 0,0 2 0,9 24 792,-4 18-84,-3-1 0,-1 1-1,-2-1 1,-7 50 0,-12 86 459,-8 140 436,27-271-1431,2-1 0,3 0 0,1 0 0,22 83 0,-23-113-239,0-2 70,0 0-1,1-1 1,0 0 0,1 0-1,9 15 1,-13-26-94,0 0 0,0 0 0,0-1-1,0 1 1,1 0 0,-1-1 0,1 0 0,0 1 0,0-1 0,0 0 0,0 0 0,0-1 0,0 1-1,0-1 1,1 1 0,-1-1 0,0 0 0,1 0 0,-1-1 0,1 1 0,-1-1 0,1 0 0,0 0-1,-1 0 1,1 0 0,-1 0 0,6-2 0,14-4-959,-1-2-1,0 0 1,0-2 0,-1 0-1,25-17 1,-18 11-1113,21-11-1716</inkml:trace>
</inkml:ink>
</file>

<file path=ppt/ink/ink20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8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45 5760,'19'-25'2816,"27"18"1280,-31 3 2047,4 1-5375,4-3 0,6 6 640,12 0 128,15 0-1920,-4 6 0,0-3 768,4 1 128,7-4-1536,-3 0 0,6-4-2048,-15 1 129</inkml:trace>
</inkml:ink>
</file>

<file path=ppt/ink/ink20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39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28 337 6784,'-1'2'342,"-1"-1"0,2 1 0,-1-1 1,0 1-1,0 0 0,0-1 0,1 1 0,-1 0 1,1-1-1,0 1 0,-1 0 0,1 0 0,0 0 1,0-1-1,0 1 0,0 0 0,0 0 0,0-1 1,1 1-1,0 3 0,1 2 601,0-1 0,1 1-1,0-1 1,0 0 0,7 10 0,25 30 2292,-2-14-3314,-24-26 181,0 0 1,0-1-1,1 0 0,0 0 0,0-1 0,0 0 1,0-1-1,0 0 0,1-1 0,0 0 0,-1-1 1,1 0-1,0 0 0,0-1 0,-1-1 0,1 0 1,0 0-1,0-1 0,-1 0 0,0-1 0,1 0 0,10-6 1,-8 5-70,-1-2 0,0 1 0,0-1 0,0-1 0,-1 0 0,0-1 0,0 0-1,-1-1 1,0 0 0,-1 0 0,0-1 0,0 0 0,-1-1 0,-1 0 0,1 0 0,-2-1 0,8-17 0,-11 18-25,0 0 0,-1-1 0,0 1 0,-1-1 0,0 1 0,-1-1 0,0 0 0,-1 1 0,0-1 0,-1 0 0,0 1 0,-1 0 0,0-1 0,-1 1 0,0 0 0,-1 1 0,0-1 0,-1 1 0,0 0 0,0 0 0,-1 1 0,0 0 0,-11-10 0,10 10 0,0 2 0,-1-1-1,1 1 1,-1 0 0,-1 1-1,1 0 1,-1 1 0,0 0-1,0 0 1,-1 1 0,0 0-1,1 1 1,-1 0 0,0 1-1,0 0 1,-1 1 0,1 0-1,0 1 1,0 0 0,0 1-1,-1 0 1,1 1 0,0 0 0,-13 4-1,10 0-258,0 1-1,0 0 1,1 0-1,0 1 1,0 1-1,1 0 1,0 1-1,1 0 1,0 1-1,0 1 1,1-1-1,-13 22 1,18-27 88,1 0-1,1 0 1,-1 0-1,1 1 1,0-1 0,1 1-1,0 0 1,0 0 0,0 0-1,1 0 1,0 0-1,0 0 1,1 1 0,0-1-1,0 0 1,0 0 0,1 0-1,1 0 1,-1 1 0,1-2-1,0 1 1,0 0-1,1 0 1,0-1 0,0 1-1,1-1 1,0 0 0,0 0-1,6 7 1,50 43-3058</inkml:trace>
</inkml:ink>
</file>

<file path=ppt/ink/ink20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0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364 92 4992,'-13'-38'3959,"12"34"-3208,0 0 0,0 1 0,-1-1 0,1 0 0,-1 1 1,0-1-1,0 1 0,0-1 0,-3-4 0,2 7-659,1-1 0,0 1 1,0 0-1,-1 0 0,1 0 0,0 0 0,-1 0 0,1 0 0,-1 0 0,1 1 0,-1-1 0,0 1 0,1 0 0,-1 0 0,1 0 0,-1 0 0,0 0 0,1 1 0,-4 0 0,-5 1 146,-1 1-1,1 0 1,0 1-1,0 1 0,1 0 1,-1 0-1,1 1 1,0 0-1,-15 12 1,-3 5 942,-46 48 1,69-64-1051,-1-1-1,1 1 1,-1-1-1,2 1 1,-1 1-1,1-1 1,0 1-1,1-1 1,0 1-1,0 0 1,-2 12-1,4-16-76,1 1 1,0-1-1,0 0 0,0 1 0,0-1 0,1 1 0,0-1 0,0 0 0,0 0 0,0 1 0,1-1 0,-1 0 0,1 0 0,0 0 0,1-1 0,-1 1 0,1 0 0,-1-1 0,1 1 0,0-1 0,0 0 0,0 0 0,1 0 0,5 3 0,2 1-23,1 0 0,-1-2 0,1 1 0,0-1 0,0-1-1,0 0 1,1-1 0,22 3 0,110 4-721,-113-9 409,139-4-3514,-104 1 702,-13 1-127</inkml:trace>
</inkml:ink>
</file>

<file path=ppt/ink/ink20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0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79 5248,'-16'-31'3037,"5"11"592,6 1 1630,5 10-2100,5 21-2367,7 26-711,5 118 2646,-2 176-1,-14-249-2185,-6 188 372,3 86-205,9-327-568,0-27-63,2-16-80,0-15-125,-1-1-1,8-54 1,8-29-213,-18 91 259,1 0-1,1 1 0,1 0 0,1 0 0,20-29 0,-27 45 74,0 0 0,0-1 0,0 1 0,0 1 0,1-1 0,0 1 0,0-1 0,0 1 0,0 0 0,0 0 0,1 1 0,-1 0 0,1-1 0,0 1 0,0 1 0,0-1 0,0 1 0,0 0 0,0 0 0,0 0 0,0 1 0,0-1 0,0 1 0,0 1 0,0-1 0,1 1 0,-1 0 0,0 0 0,7 2-1,-1 2 101,-1 1-1,1-1 0,-1 1 0,0 1 0,0 0 0,-1 1 0,0 0 1,0 0-1,-1 0 0,0 1 0,0 1 0,-1-1 0,11 21 0,-9-13 69,0-1-1,-1 2 1,-1-1-1,-1 1 1,-1 0-1,0 0 0,-1 0 1,1 24-1,-5-26-148,-2 1 0,0-1 0,-1 1-1,0-1 1,-2 0 0,0 0-1,0 0 1,-2-1 0,0 0-1,-10 16 1,12-16-3510,19-38-1810,3-5 1598,9 4-21</inkml:trace>
</inkml:ink>
</file>

<file path=ppt/ink/ink20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1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21 285 9728,'1'0'294,"-1"0"1,0-1 0,1 1 0,-1-1 0,1 1-1,-1 0 1,0 0 0,1-1 0,-1 1-1,1 0 1,-1 0 0,1-1 0,-1 1 0,1 0-1,-1 0 1,1 0 0,-1 0 0,1 0-1,-1 0 1,1-1 0,-1 1 0,1 1-1,-1-1 1,1 0 0,-1 0 0,1 0 0,-1 0-1,1 0 1,-1 0 0,1 0 0,-1 1-1,1-1 1,-1 0 0,1 0 0,-1 1 0,1 0-1,31 11 5557,-20-7-6225,2-3 477,0 0 0,0-1 0,0-1 0,0 0 0,0-1 0,1 0-1,-1-2 1,0 1 0,-1-1 0,1-1 0,-1-1 0,1 0 0,-1-1 0,-1 0 0,1 0 0,20-16-1,-27 18-98,-1-1 0,1 1 0,-1-1-1,0-1 1,0 1 0,0-1 0,-1 0-1,0 0 1,0 0 0,0 0 0,-1-1-1,0 0 1,0 1 0,-1-1 0,1 0-1,-2 0 1,1-1 0,-1 1 0,1-11-1,-2 13-3,0 1 0,0 0-1,0-1 1,-1 1 0,0 0-1,0 0 1,0-1 0,0 1-1,0 0 1,-1 0 0,0 0 0,0 0-1,0 0 1,0 1 0,-1-1-1,1 1 1,-1-1 0,0 1-1,0 0 1,0 0 0,0 0-1,-1 1 1,1-1 0,-1 1-1,0-1 1,1 1 0,-1 1-1,0-1 1,0 0 0,-1 1-1,1 0 1,0 0 0,-5-1-1,-1 1 27,0 1-1,0 0 0,0 0 0,0 0 0,0 2 0,-1-1 0,1 1 0,1 1 1,-1 0-1,0 0 0,1 1 0,-1 0 0,1 0 0,0 1 0,1 0 0,-1 1 0,1 0 1,0 1-1,-11 11 0,7-6 32,0 1 0,1 0 0,1 0 0,0 1 0,0 1 1,2 0-1,0 0 0,1 1 0,0-1 0,-8 32 0,12-32-14,0 1 0,1-1 0,0 1-1,1 0 1,1 0 0,1 0 0,0 0 0,1-1-1,1 1 1,7 23 0,-8-32-104,1 0-1,0 0 1,0-1-1,0 1 1,1 0 0,0-1-1,1 0 1,-1 0-1,1 0 1,0-1 0,1 0-1,-1 1 1,1-2-1,0 1 1,1-1 0,-1 0-1,0 0 1,1-1-1,0 0 1,0 0 0,0 0-1,0-1 1,12 2-1,-2-1-730,1-1-1,0-1 0,0 0 0,0-2 0,23-2 0,20-13-2919</inkml:trace>
</inkml:ink>
</file>

<file path=ppt/ink/ink20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1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250 0 10880,'5'0'5376,"-5"11"-3713,-5-2 7681,-4 10-8576,-14 20 0,-11-12 128,-7 12 0,-21 6-2304,-18 4 128</inkml:trace>
</inkml:ink>
</file>

<file path=ppt/ink/ink20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6:54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1664,'4'14'2396,"5"-16"-1099,15-25-450,-8 9-33,-11 17-712,-1 1-1,0-1 1,0 1-1,1 0 0,-1 0 1,0 1-1,0-1 1,1 1-1,-1 0 0,0 0 1,0 0-1,0 1 0,0-1 1,0 1-1,0 0 1,-1 0-1,1 1 0,3 2 1,-1-1-32,1-1 0,-1 0 0,0 0 0,1 0 0,13 3 0,24 0 73,-6-1 159,48 2 0,-35-13 49,-44 4-276,0 0-1,0 1 1,1 0 0,-1 1 0,0 0-1,1 0 1,-1 1 0,12 1 0,-12 0-49,-1-2 1,1 1 0,0-1 0,-1 0 0,1 0-1,0-1 1,-1 0 0,1 0 0,-1 0 0,8-4-1,40-4 170,-9 18 67,-42-7-211,0-1 0,0 0 0,0 0 0,0 0 0,0 0 0,0-1 0,0 1 0,1-1 0,-1 0 0,0 0 1,1 0-1,-1 0 0,0-1 0,0 1 0,0-1 0,1 0 0,-1 0 0,0 0 0,0 0 0,0-1 0,5-2 0,1-2 33,0 0-1,0 1 0,0 0 1,0 1-1,1 0 1,0 1-1,-1 0 0,1 0 1,1 1-1,16-2 1,-10 4-66,1 1 1,-1 0-1,0 1 1,1 1-1,26 8 1,-36-10-14,-1 0 1,1 0-1,0-1 1,-1 0 0,1 0-1,0 0 1,-1-1-1,11-3 1,-9 2-19,0 1 0,0 0 0,1 0 0,16 1 1,-2 2 69,0-1 1,0-1 0,41-5-1,-48 5-20,-1 0 0,1 1 0,0 1-1,0 1 1,-1 0 0,23 8 0,-16-5 9,0 0 0,31 2 0,-24-7 99,-1-2 1,35-4-1,-38 1-5,0 2 0,0 1-1,35 4 1,-39-2-118,0 0 1,36-4-1,-35 1 209,47 1 0,-69 2-227,43 3 78,0-1 1,74-6 0,-78 0-21,0 1 1,0 2 0,44 5 0,-30 7-15,-44-9-39,1 0 0,-1-1 0,1 0 0,0-1 0,0 0 0,-1-1 0,13-1-1,-8 0 55,0 1-1,1 0 0,-1 2 0,24 3 0,-28-2-41,0-1 0,1-1 0,-1 0 0,1-1-1,-1 0 1,1 0 0,-1-2 0,15-2-1,12-4 41,0 1 0,1 2-1,41 0 1,57-7-181,-105 8 142,0 2 0,48 3 0,38-2 676,64-19-187,-129 14-508,60 2-1,40-5 225,-112 6-258,0 2-1,0 2 0,48 7 1,54 1 173,-31-5-78,-57 0 158,88-7 1,-106 1-138,1 2-1,57 8 0,26 0 43,228 15-128,-281-19 4,97-5 0,-57-2 116,121-13-120,-196 13 0,7 1 0,1 1 0,-1 2 0,49 8 0,-64-6-13,135 19 154,-125-10-782,-31-11-5736,-13-5 4052</inkml:trace>
</inkml:ink>
</file>

<file path=ppt/ink/ink20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27:00.0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0 896,'1'4'223,"1"-1"1,-1 1-1,1-1 1,-1 0-1,1 0 1,0 0-1,1 0 1,-1 0-1,0 0 1,1 0-1,3 2 1,43 37 2143,-32-27-2190,-14-13-145,0 1-1,0-1 0,0 0 0,0 0 0,0 0 0,0 0 0,1-1 0,-1 1 0,1-1 0,-1 0 0,1 0 0,-1 0 0,1 0 0,0-1 0,-1 0 0,1 1 0,0-1 0,0-1 0,3 1 0,1-2 118,-1-1 0,1 1 0,-1-1 0,0 0 1,0-1-1,0 0 0,11-8 0,-11 9-92,-1 0 0,0 0 0,1 1 0,0 0 1,-1 0-1,1 1 0,0 0 0,0 0 0,0 1 1,0-1-1,0 2 0,0-1 0,0 1 0,0 0 0,-1 0 1,9 3-1,-4-2-25,1 0-1,0-1 1,-1 0 0,20-1-1,-9-4 11,-17 3-28,0 0 0,0 0 0,0 1 0,0-1-1,0 1 1,-1 0 0,1 0 0,0 0 0,0 1 0,0 0 0,0 0-1,0 0 1,-1 1 0,1-1 0,0 1 0,5 4 0,-9-6-9,0 1 0,0 0 0,0 0 0,0-1 0,1 1 0,-1 0 0,0-1 0,0 1 0,0-1 0,1 1 0,-1-1 0,0 0 0,0 0 0,1 1 0,-1-1 0,0 0 0,1 0 0,-1 0 0,0 0 0,0-1 0,1 1 0,-1 0 0,0 0 0,1-1 0,-1 1 0,0-1 0,0 1 0,0-1 0,0 0 0,0 1 0,1-1-1,-1 0 1,0 0 0,0 0 0,-1 0 0,1 1 0,0-1 0,0-1 0,0 1 0,-1 0 0,1 0 0,0 0 0,-1 0 0,1 0 0,-1-1 0,1 0 0,2-3 45,1 0-1,0 1 1,0 0-1,0 0 0,0 0 1,0 0-1,1 1 1,0-1-1,0 1 0,0 1 1,0-1-1,0 0 1,1 1-1,-1 0 0,1 1 1,-1-1-1,1 1 1,11-1-1,-8 2 76,1-1 0,-1 2 1,1 0-1,-1 0 0,1 0 0,-1 1 1,0 1-1,0 0 0,0 0 0,0 0 1,0 1-1,-1 1 0,1-1 0,11 10 0,-9-7-23,0 0-1,1-1 0,-1 0 0,1-1 0,0-1 1,1 1-1,23 3 0,-15-6 120,0 0 1,0-2-1,0 0 0,0-1 1,0-2-1,0 0 0,30-9 1,-21 4-18,-24 7-198,0 0 1,0-1-1,0 0 1,0 0-1,0-1 1,0 0-1,6-4 1,0 1 53,1 1 0,-1 0 1,1 0-1,1 1 1,24-4-1,-28 7 11,0 1 1,0 0-1,0 0 0,0 1 0,0 1 0,-1-1 0,1 2 1,0-1-1,12 6 0,-15-5-64,1 0-1,-1 0 1,1-1-1,-1 0 1,1-1 0,0 1-1,0-2 1,0 1-1,0-1 1,0 0-1,0-1 1,0 0 0,-1 0-1,14-4 1,-16 4 16,0-1-1,1 1 1,-1 0 0,0 0 0,1 1 0,-1 0-1,1 0 1,-1 0 0,1 0 0,-1 1-1,1 0 1,-1 0 0,0 1 0,0-1 0,8 4-1,-4-2-22,-1 0 0,1-1-1,-1 0 1,1-1 0,9 1-1,1-2 24,-10-1 16,0 1 0,-1 1 0,1-1 0,0 1 0,9 3-1,37 0 151,-8-2-122,-41-1-67,32 10 0,-22-11 134,-15-1-135,0 1 1,0 0 0,0 0 0,0-1 0,-1 1-1,1 0 1,0 0 0,0 0 0,0 0 0,0 0-1,0 0 1,0 0 0,0 0 0,0 1 0,-1-1-1,1 0 1,0 0 0,0 1 0,0-1 0,0 0-1,-1 1 1,1-1 0,0 1 0,0-1 0,0 2-1,3 1 1,-2-1 0,-1 0 0,1 0 0,0-1 0,0 1 0,-1-1 0,1 1 0,0-1 0,0 0 0,0 0 0,0 0 0,0 0 0,1 0 0,-1 0 0,0-1 0,0 1 0,1 0 0,-1-1 0,0 0 0,1 0 0,-1 0 0,0 0 0,1 0 0,-1 0 0,0 0 0,4-2 0,-1 0 8,0 1-1,-1-1 0,1 1 1,0 0-1,0 1 0,0-1 1,0 1-1,0 0 0,0 0 1,0 0-1,0 1 0,0 0 1,0 0-1,-1 0 0,1 0 1,0 1-1,5 2 0,-2-1-12,-1-1 0,1 0 0,0 0 0,14 1 0,37 1 15,-48-2-8,0 0-1,1-2 1,-1 1-1,0-1 1,0-1 0,18-3-1,25 2 77,-15 1 79,-26 0-108,1 0 0,0 1 0,-1 0-1,21 4 1,-20-2-17,-1-1 1,1 0-1,0-1 0,16-1 0,33-1 55,-52 3-80,0 0 0,1-2 0,-1 1 0,0-1 0,13-3-1,-19 3 5,1 0-1,-1 0 0,1 1 1,-1 0-1,1 0 0,-1 0 1,9 2-1,30-1 35,-14-5-72,0 1 0,-1 2 0,1 1-1,42 6 1,30-1 142,115 2-222,-135-12 254,-51 2-110,-1 2-1,35 2 0,240 18-164,-223-12 128,-61-4 0,-1-1 0,1-1 0,22-1 0,152-2 19,-22 3-38,-136-4 45,1 1 0,-1 2-1,1 2 1,42 8-1,88 1-46,-131-7 90,0-1-1,0-2 1,58-6-1,-71 3-65,259-20-24,-221 9 423,-54 10-314,0 1 0,0 0 0,0 0 0,0 1 0,1 0 0,-1 0 1,0 1-1,12 1 0,11 11 37,-29-11-117,0 1 0,0-1-1,0 0 1,1 0 0,-1 0-1,1 0 1,-1 0 0,1 0-1,-1-1 1,1 1 0,-1-1-1,1 1 1,0-1 0,-1 0-1,1 0 1,3-1 0,3-2 121,-7 3-92,12-18 117,-13 18-188,0 0 0,-1-1 0,1 1 0,0 0 0,0-1 0,-1 1 1,1 0-1,0 0 0,0 0 0,-1 0 0,1 0 0,0-1 0,0 2 0,-1-1 0,1 0 1,0 0-1,0 0 0,-1 0 0,1 0 0,0 1 0,0-1 0,0 1 0,5 0-1042,7 0-610</inkml:trace>
</inkml:ink>
</file>

<file path=ppt/ink/ink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3:15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1 321 2432,'8'-10'1655,"43"-42"591,-49 50-2203,0 0 1,-1 1 0,1-1-1,0 1 1,0-1 0,0 1-1,0 0 1,0 0-1,0 0 1,1 0 0,-1 0-1,0 1 1,1-1 0,-1 0-1,0 1 1,1 0 0,-1 0-1,0 0 1,1 0 0,-1 0-1,0 0 1,1 0-1,-1 1 1,4 0 0,-1 3 32,-1 0 1,0 0 0,0 0-1,-1 0 1,1 1 0,-1 0-1,0 0 1,0-1 0,-1 2-1,1-1 1,-1 0-1,2 6 1,18 33 335,-18-37-347,0 1 0,0 0 1,-1-1-1,0 1 1,0 0-1,-1 0 0,2 12 1,-2-10-13,1 0 0,0 0 1,0 0-1,7 13 0,-5-13-34,-3-5 12,1-1-1,-1 1 0,1-1 0,0 1 1,0-1-1,1 0 0,-1 0 0,5 4 0,-6-7-23,0 0 0,-1-1 0,1 1 0,0 0 0,0-1 0,0 1 0,-1-1-1,1 0 1,0 0 0,0 1 0,0-1 0,0 0 0,0-1 0,0 1-1,-1 0 1,1 0 0,0-1 0,0 1 0,0-1 0,-1 0 0,1 1 0,0-1-1,0 0 1,-1 0 0,1 0 0,-1 0 0,1-1 0,1 0 0,17-12-1,13-8 56,0-1 1,-2-2-1,54-54 1,-75 67-44,0 0 1,-1 0 0,-1-1-1,0-1 1,0 1 0,-2-1 0,1 0-1,-2-1 1,0 0 0,-1 0-1,0 0 1,1-18 0,-2 10-16,-2-1 0,0 1 0,-2-1 1,-3-23-1,-8 21 86,4 18-371,5 10-1213,11 16-938,-2-8 1152</inkml:trace>
</inkml:ink>
</file>

<file path=ppt/ink/ink20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3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66 246 2944,'-2'1'1316,"0"0"0,0 1 0,0-1 0,1 1 0,-1-1 0,0 1 0,1 0 0,-1 0 0,1 0 0,0 0 0,0 0 0,-2 3 0,-5 10 964,6-10-3877,-5 11 2094,1 0 0,1 0 0,0 1-1,1-1 1,1 1 0,-1 17 0,4-29-450,0-1 1,0 0-1,1 1 1,-1-1 0,1 0-1,0 1 1,0-1 0,0 0-1,1 0 1,-1 0-1,1 0 1,0 0 0,0 0-1,1-1 1,-1 1 0,1-1-1,0 1 1,0-1 0,0 0-1,0 0 1,0 0-1,1-1 1,-1 1 0,1-1-1,0 1 1,0-1 0,0-1-1,5 3 1,11 4-22,0-1 1,1-1 0,0-1 0,25 3-1,-28-6 5,0 0-1,0-2 0,0 0 1,0-1-1,0 0 0,-1-2 1,1 0-1,0-1 0,-1-1 1,0-1-1,0 0 1,0-1-1,-1-1 0,0-1 1,-1 0-1,0-1 0,0 0 1,-1-1-1,0-1 0,-1 0 1,0-1-1,-1-1 0,-1 1 1,0-2-1,13-24 1,-19 30-7,0-1 0,-1 0 1,0-1-1,-1 1 0,0-1 1,0 0-1,-2 0 1,1 0-1,-1 0 0,-1 0 1,0 0-1,0 0 0,-1 0 1,-1 1-1,0-1 1,0 0-1,-1 0 0,0 1 1,-1-1-1,-7-13 1,7 16-25,-1 0 0,1 1 0,-1 0 0,-1-1 0,1 2 0,-1-1 0,0 1 0,-1 0 0,0 0 0,0 1 0,0 0 0,0 0 0,-15-7 0,17 9-15,0 1 1,0-1 0,-1 1-1,1 0 1,-1 1 0,1-1-1,-1 1 1,0 0 0,0 0 0,1 1-1,-1 0 1,0 0 0,0 0-1,1 1 1,-1 0 0,0 0 0,0 0-1,1 1 1,-1-1 0,1 1-1,0 1 1,-11 5 0,1-2-41,-5 2-127,1 0 1,0 2 0,1 0-1,0 1 1,0 0 0,1 2-1,1 0 1,0 1 0,0 0-1,2 1 1,-18 23 0,23-26-382,0 0 0,0 0 0,2 1 0,-1 0 0,1 0 0,1 0 1,1 1-1,0 0 0,0 0 0,2 1 0,0-1 0,-3 28 0,6 3-2764</inkml:trace>
</inkml:ink>
</file>

<file path=ppt/ink/ink20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3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10624,'0'20'10174,"1"9"-5006,6 134-4383,-3 20-499,-3-58 281,2-44-196,16 94 0,-13-140-306,1 0 0,2 0 0,2 0-1,1-1 1,21 42 0,-29-70-126,0 1 1,0-1-1,1 0 1,0-1-1,0 1 0,0-1 1,10 8-1,-14-12-101,0 0 1,0 0-1,0 0 1,0-1-1,1 1 0,-1 0 1,0 0-1,0-1 1,1 1-1,-1 0 1,0-1-1,1 1 0,-1-1 1,0 0-1,1 0 1,-1 1-1,1-1 1,-1 0-1,0 0 0,1 0 1,-1 0-1,1 0 1,-1-1-1,0 1 1,1 0-1,-1-1 0,1 1 1,-1-1-1,0 1 1,0-1-1,1 0 1,-1 0-1,0 1 0,0-1 1,0 0-1,0 0 1,0 0-1,0 0 1,0 0-1,0 0 0,0 0 1,0-1-1,0 0 1,5-10-3445</inkml:trace>
</inkml:ink>
</file>

<file path=ppt/ink/ink20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4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134 401 12672,'-21'3'3405,"17"-2"1230,11 1-1313,3 1-3079,60 27 1665,-58-23-1522,1-1 0,0 0 0,0-1 0,0-1 0,27 6-1,-29-9-262,1-1 0,0 0 0,0-1 0,0 0 0,0-1 0,-1 0 0,1-1 0,-1 0 0,1-1 0,-1 0 0,0-1 0,-1 0 0,13-8-1,-3 1-56,-2-1-1,0-1 0,0 0 0,-1-2 0,28-32 0,-41 43-89,1-1 0,-1 1 0,0 0 0,0-1 0,-1 0 0,0 0 0,0 0 0,0 0 0,-1-1 0,0 1 0,0-1 0,0 1 0,-1-1 0,0 0 0,0 1 0,-1-1 0,0 0 0,0 0 0,-1 0 0,1 1 0,-1-1 0,-1 0 0,-3-11 0,0 8-53,-1 0-1,1 0 1,-1 0-1,-1 1 1,0 0-1,0 1 0,-1-1 1,0 1-1,0 1 1,-12-9-1,3 8-13,0 0-1,0 2 1,0 0-1,-1 0 1,0 2 0,0 0-1,0 1 1,0 1-1,-1 0 1,1 2-1,-1 0 1,1 1 0,-22 4-1,18-1-33,1 0 1,-1 2-1,1 1 0,0 0 1,-28 14-1,38-15-3,0 0 0,0 1 0,1 0 1,0 1-1,1 0 0,-1 1 0,1-1 0,1 2 0,0-1 0,-11 17 1,17-24 58,1 1 1,0 0 0,-1-1 0,1 1 0,0 0-1,0-1 1,0 1 0,1 0 0,-1 0 0,1 0 0,-1 0-1,1 0 1,0 0 0,0 0 0,0 0 0,1-1-1,0 6 1,0-5-13,1 0 0,-1 0 0,1 0 0,0 0 0,0 0-1,0-1 1,0 1 0,1 0 0,-1-1 0,0 0 0,1 1 0,0-1-1,0 0 1,0-1 0,0 1 0,0 0 0,4 1 0,9 3-207,-1-1 1,1-1 0,1 0 0,-1-1 0,0-1 0,1 0 0,-1-1 0,1-1-1,29-4 1,-7-1-552,0-1-1,-1-3 1,48-16-1,-67 19 470,-1-1-1,25-14 1,-38 19 448,0-1 0,-1 0 1,1 0-1,-1-1 1,0 1-1,0-1 0,0 0 1,-1 0-1,1 0 1,-1 0-1,0-1 0,0 1 1,0-1-1,1-5 0,-3 9 63,-1-1 0,0 1 0,0 0 0,1 0 0,-1 0-1,0 0 1,0 0 0,0-1 0,-1 1 0,1 0-1,0 0 1,0 0 0,0 0 0,-1 0 0,1 0-1,-1 0 1,1 0 0,-1 0 0,1 0 0,-1 0-1,0 0 1,1 0 0,-1 0 0,0 0 0,0 0-1,-1 0 1,2 0-42,-1 1 0,1 0 0,-1-1 0,1 1 0,-1 0 0,0 0 1,1 0-1,-1-1 0,1 1 0,-1 0 0,1 0 0,-1 0 0,0 0 0,1 0 0,-1 0 0,1 0 0,-1 0 0,0 0 0,1 1 0,-1-1 0,1 0 0,-1 0 0,0 0 0,1 1 0,-1-1 0,1 0 0,-1 1 0,1-1 1,-1 0-1,1 1 0,0-1 0,-1 1 0,1-1 0,-1 1 0,1-1 0,0 1 0,-1-1 0,1 1 0,0-1 0,0 1 0,-1-1 0,1 1 0,0-1 0,0 1 0,0 0 0,0-1 0,0 1 0,0-1 0,0 1 1,0 0-1,-1 6 115,1-1 0,-1 1 1,2-1-1,-1 1 0,1-1 1,0 1-1,0-1 0,1 1 1,0-1-1,0 0 0,0 0 0,1 0 1,0 0-1,0 0 0,1-1 1,-1 1-1,1-1 0,0 0 1,1 0-1,7 6 0,3 5-115,2-1-1,0 0 0,0-2 0,39 23 0,-47-31-445,0 0-1,0-1 0,1 0 1,-1-1-1,1 0 1,15 3-1,-20-6-233,1 1 0,0-1 1,-1 0-1,1-1 0,0 1 0,-1-1 0,1 0 1,-1-1-1,1 1 0,-1-1 0,0 0 0,9-5 1,16-9-3282</inkml:trace>
</inkml:ink>
</file>

<file path=ppt/ink/ink20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4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8704,'0'0'83,"0"0"1,0 0-1,0 1 1,0-1-1,0 0 1,0 0-1,0 0 1,0 0-1,0 0 1,0 0-1,0 0 1,0 0-1,0 0 1,0 1-1,0-1 1,0 0-1,0 0 1,0 0-1,0 0 1,0 0-1,0 0 1,0 0-1,1 0 1,-1 0-1,0 0 1,0 0-1,0 0 1,0 1-1,0-1 1,0 0-1,0 0 1,0 0-1,0 0 1,0 0-1,1 0 1,-1 0-1,0 0 1,0 0-1,0 0 1,0 0-1,0 0 1,0 0-1,0 0 0,0 0 1,0 0-1,1 0 1,-1 0-1,0 0 1,0 0-1,0 0 1,0 0-1,0 0 1,0-1-1,0 1 1,0 0-1,0 0 1,0 0-1,0 0 1,1 0-1,-1 0 1,0 0-1,0 0 1,0 0-1,0 15 6101,-2 5-1599,0-7-4036,-7 52 730,3 0 0,3 80 0,3-143-1298,0 57-171,0 30 883,11 90-1,-5-134-517,1-1 0,3 0 0,1-1-1,22 53 1,-30-87-219,1-1 0,0 0 0,1 0 0,0 0 0,0 0 0,1-1 0,0 0 1,0 0-1,0-1 0,1 1 0,0-1 0,0-1 0,1 0 0,0 0 0,0 0 0,0-1 0,15 6 0,-15-8-324,1 0-1,-1 0 1,1-1 0,0 0 0,-1-1 0,1 0 0,0 0 0,-1-1-1,1 0 1,0 0 0,-1-1 0,1 0 0,-1-1 0,0 0 0,0 0-1,0-1 1,0 0 0,12-8 0,25-23-3259,-6-1-212</inkml:trace>
</inkml:ink>
</file>

<file path=ppt/ink/ink20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5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0 105 10880,'9'9'5376,"71"-2"-5376,-62-7 9215,35-7-8831,-16 4 0,52-10 0,-23 6 128,19-18-1536,-15 9 128,1 2-2048,-14 2 0,-11-4-383,-9 8-1</inkml:trace>
</inkml:ink>
</file>

<file path=ppt/ink/ink20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5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42 385 1664,'-13'17'2663,"11"-15"-1290,0 1-1,0 0 1,0 0-1,1 0 1,0 0-1,-1 0 1,1 0-1,0 0 1,0 0-1,1 0 1,-1 7-1,2 5 1056,4 0-3616,-4-14 1217,0 1 1,0-1 0,0 0 0,0 0 0,0 0 0,0 0-1,1 0 1,-1 0 0,0 0 0,1 0 0,-1 0 0,0-1-1,1 1 1,-1-1 0,1 1 0,-1-1 0,1 1 0,-1-1-1,2 1 1,39 2 1742,-38-3-1602,30 1 326,-1-2-1,0-1 1,0-2-1,0-1 1,37-11 0,-47 10-384,-1-2 1,0-1 0,-1 0 0,0-2 0,-1 0 0,0-1 0,0-1 0,22-21-1,-34 27-88,0-1 0,-1 0 0,0 0-1,-1-1 1,0 0 0,5-9-1,-8 13-30,-1-1 0,1 1 0,-1 0-1,0-1 1,-1 1 0,1-1-1,-1 1 1,0-1 0,-1 0 0,1 1-1,-1-1 1,0 0 0,-1-6-1,-1 5-17,0 0 0,-1 0 0,0 0 0,0 1 0,0-1 0,-1 1 0,1 0 0,-2 0 0,1 0 0,-1 0 0,0 1 0,-9-9 0,-1 1-65,-2 0-1,-34-20 0,35 25-5,0 0 0,-1 1-1,1 0 1,-1 1 0,-1 2 0,1-1 0,-1 2-1,0 0 1,1 1 0,-1 1 0,-19 1-1,23 1-56,1 0 0,-1 1-1,1 1 1,-1 0-1,1 0 1,0 1 0,0 1-1,0 1 1,1-1-1,0 2 1,0 0-1,0 0 1,1 1 0,-14 13-1,21-18 81,1 0 0,0 0 0,0 0 0,0 1 0,0-1-1,0 1 1,1 0 0,-1 0 0,1 0 0,0 0 0,0 0 0,1 0-1,-1 1 1,1-1 0,0 1 0,0-1 0,1 1 0,-1-1 0,1 1-1,0-1 1,0 1 0,1 0 0,-1-1 0,1 1 0,0-1 0,0 0-1,0 1 1,1-1 0,-1 0 0,1 1 0,0-1 0,1 0 0,-1 0-1,4 3 1,-2-2 26,0-1 0,1 1 1,0-1-1,0-1 0,1 1 0,-1-1 0,0 1 0,1-2 0,0 1 0,0-1 0,0 1 0,0-2 0,0 1 0,10 1 1,8 1-11,-1-1 0,35-1 0,-29-3-21,58-11 0,-64 8 533,-1 1 0,1 0 0,43 2 0,-64 1-375,-1 1 1,0-1 0,0 0 0,0 1 0,0-1-1,1 1 1,-1-1 0,0 1 0,0 0 0,0-1-1,0 1 1,0 0 0,0 0 0,0-1 0,0 1-1,-1 0 1,1 0 0,0 0 0,-1 0 0,1 0-1,0 0 1,-1 1 0,1 1 0,9 33 1682,-6-18-1241,0-5-331,1-1 1,-1 0 0,2 0 0,0-1 0,0 1 0,1-1 0,1 0 0,-1-1 0,2 0 0,-1 0 0,2-1 0,-1 0 0,1-1 0,0 0 0,1 0 0,0-1 0,0-1 0,0 0 0,18 7 0,-9-8-506,0 0 0,0-1-1,1-1 1,27 1-1,39-6-3488,-27-5-59</inkml:trace>
</inkml:ink>
</file>

<file path=ppt/ink/ink20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6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0 300 4480,'10'-1'2776,"-9"1"-2638,1-1 1,-1 1-1,0-1 1,1 0-1,-1 1 1,0-1-1,1 0 1,-1 0-1,0 0 1,0 0-1,0 0 0,0 0 1,2-2-1,6-12 3015,-4 5-2425,1 1 0,0 0 0,1 0-1,0 0 1,0 1 0,1 0 0,0 0 0,0 1 0,10-7 0,49-35 2746,-45 31-2913,1 0 1,0 2-1,2 1 0,0 1 0,0 0 0,51-16 1,-74 29-537,1 0 0,-1 0 0,1 0 0,-1 1 0,1-1 0,0 1 0,-1 0 0,1 0 0,-1 0 0,1 0 0,0 0 0,-1 1 0,1-1 0,-1 1 0,1 0 0,-1 0 0,1-1 0,-1 2 0,1-1 0,-1 0 0,0 0 0,4 4 0,-4-3-11,0 1 1,0 0 0,-1 0-1,1 0 1,-1 1 0,0-1-1,0 0 1,0 1-1,0-1 1,0 0 0,-1 1-1,1-1 1,-1 1 0,0-1-1,0 1 1,-1-1 0,1 1-1,-1 2 1,-15 82 6,10-43-21</inkml:trace>
</inkml:ink>
</file>

<file path=ppt/ink/ink20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6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0 324 14080,'12'-10'5909,"36"-29"-3328,-40 33-2212,-1-2 0,0 1 0,0-1 0,-1 0 0,0 0 0,-1 0 0,0-1 0,0 0 0,-1 0 0,5-14 0,-1-2 396,-1-1-1,3-32 0,-9 54-759,-1 1-1,1-1 1,-1 1-1,0-1 0,0 1 0,0-1 1,0 1-1,-1 0 0,1-1 1,-1 1-1,0 0 0,0-1 0,0 1 1,-1 0-1,-1-3 0,3 5-3,0 1 1,-1-1-1,1 1 0,0 0 0,-1-1 1,1 1-1,0 0 0,-1-1 0,1 1 1,0 0-1,-1 0 0,1-1 0,-1 1 1,1 0-1,0 0 0,-1 0 0,1 0 1,-1-1-1,1 1 0,-1 0 1,1 0-1,-1 0 0,1 0 0,-1 0 1,1 0-1,0 0 0,-1 0 0,1 0 1,-1 0-1,1 1 0,-1-1 0,1 0 1,-1 0-1,0 0 0,0 2 1,-1 0-1,0-1 1,1 1-1,-1 0 1,1-1-1,-1 1 1,1 0-1,0 0 1,0 0 0,0 1-1,0-1 1,-1 2-1,-2 8-7,1 0 0,0 1 1,1-1-1,0 1 0,1-1 0,1 1 0,-1 0 1,2-1-1,0 1 0,4 17 0,-1-8-5,1-1 1,1 0-1,1 0 0,1 0 1,12 23-1,-17-39-194,0 0 1,-1 0-1,2 0 0,-1-1 0,0 0 0,1 1 1,0-1-1,0 0 0,0-1 0,1 1 0,-1-1 1,1 0-1,0 0 0,0 0 0,0-1 0,0 1 1,0-1-1,1-1 0,-1 1 0,0-1 0,1 0 1,-1 0-1,1 0 0,6-1 0,22 0-3379</inkml:trace>
</inkml:ink>
</file>

<file path=ppt/ink/ink20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7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1 104 7680,'0'0'149,"0"-1"0,0 1 0,0 0 0,0 0 0,0 0 0,0-1 0,0 1 1,0 0-1,0 0 0,0-1 0,1 1 0,-1 0 0,0 0 0,0 0 0,0 0 0,0-1 0,0 1 0,1 0 1,-1 0-1,0 0 0,0 0 0,0 0 0,0-1 0,1 1 0,-1 0 0,0 0 0,0 0 0,0 0 1,1 0-1,-1 0 0,0 0 0,0 0 0,1 0 0,-1 0 0,0 0 0,0 0 0,0 0 0,1 0 1,-1 0-1,0 0 0,0 0 0,1 0 0,-1 0 0,0 0 0,0 0 0,0 0 0,1 0 0,-1 1 0,0-1 1,0 0-1,0 0 0,0 0 0,1 0 0,-1 0 0,0 1 0,0-1 0,0 0 0,15 15 7054,-5 7-5884,-1 1-1,10 33 1,-11-30-711,1 1 1,13 25-1,-11-32-375,1 0-1,1-1 1,1-1-1,1 0 1,0 0-1,1-1 1,1-2-1,1 1 1,21 13-1,-46-43-269,1 0 0,0-1-1,-7-26 1,7 17-9,2-1 0,0 0 1,1 0-1,1 0 0,4-49 0,0 56 37,1 1 1,0 1-1,1-1 0,1 0 0,1 1 0,0 0 1,2 0-1,-1 1 0,17-25 0,-22 37 22,0 0 0,1 0 0,-1 0 0,0 1 0,1-1-1,0 0 1,-1 1 0,1 0 0,0 0 0,0 0 0,0 0-1,1 0 1,-1 0 0,0 1 0,1 0 0,-1-1 0,1 1-1,-1 1 1,1-1 0,6 0 0,-4 1 17,0 1-1,0 0 1,0 0-1,0 0 1,0 1 0,0 0-1,0 0 1,0 1-1,-1-1 1,1 1 0,6 5-1,8 7 77,0 1-1,-1 1 1,-1 1 0,-1 0-1,16 22 1,-20-23-65,91 122 155,-89-116-192,-2 0 0,0 0 0,-1 2-1,11 31 1,-23-54-44,1 1 1,-1 0-1,0 0 1,1 0-1,-1-1 1,-1 1-1,1 0 0,0 0 1,-1-1-1,1 1 1,-1 0-1,0-1 0,0 1 1,0 0-1,0-1 1,-1 0-1,1 1 1,-1-1-1,1 0 0,-1 1 1,0-1-1,0 0 1,0 0-1,-2 2 1,2-2-228,0-1 0,-1 1 0,1 0 0,0-1 0,-1 1 1,1-1-1,-1 0 0,0 0 0,1 0 0,-1 0 0,0 0 1,0-1-1,0 1 0,-3-1 0,5 0 96,1 0 1,-1 0-1,0 0 0,0 0 1,0 0-1,0-1 0,1 1 1,-1 0-1,0-1 0,0 1 0,1-1 1,-1 1-1,0-1 0,0 1 1,1-1-1,-1 1 0,1-1 0,-1 0 1,1 1-1,-1-1 0,1 0 1,-1 0-1,1 1 0,-1-1 1,1 0-1,0 0 0,-1 0 0,1 1 1,0-1-1,0 0 0,0 0 1,0 0-1,0 0 0,0 1 0,0-1 1,0 0-1,0-1 0,0 1-104,-1-17-3715</inkml:trace>
</inkml:ink>
</file>

<file path=ppt/ink/ink20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7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35 267 11392,'-2'2'1037,"0"0"0,0 0 0,0 1 1,1-1-1,-1 0 0,1 1 1,-1-1-1,1 1 0,0 0 0,0-1 1,0 1-1,-1 5 0,-1 47 2394,4-44-3481,0 0-1,0 0 1,2-1-1,-1 1 1,1 0-1,1-1 1,6 15-1,-8-21 111,1 0-1,0 0 1,-1-1 0,1 1-1,0 0 1,1-1-1,-1 0 1,1 0-1,-1 0 1,1 0 0,0-1-1,0 1 1,0-1-1,0 0 1,1 0 0,-1 0-1,1-1 1,-1 0-1,1 1 1,-1-2 0,7 2-1,5-2 35,0 0 0,0-2 0,0 1 0,28-8 0,-38 8-83,10-3-9,-1-1-1,1 0 0,-1-1 1,0 0-1,0-1 1,-1-1-1,0-1 0,-1 0 1,0 0-1,0-1 1,-1-1-1,0 0 1,0-1-1,14-20 0,-21 24-51,0 0 0,0 0 0,0-1 0,-1 0-1,-1 0 1,1 0 0,-1 0 0,-1-1 0,0 1-1,0-1 1,-1 0 0,0 1 0,-1-1 0,0 0 0,0 1-1,-1-1 1,-1 0 0,1 1 0,-2-1 0,1 1-1,-1-1 1,-1 1 0,1 0 0,-2 1 0,1-1-1,-1 0 1,0 1 0,-1 0 0,0 1 0,0-1-1,-1 1 1,0 0 0,-8-6 0,4 6-34,-1 0-1,0 1 1,0 0 0,0 1 0,-1 0-1,0 1 1,0 1 0,0 0 0,0 0 0,0 1-1,-1 1 1,1 1 0,-22 1 0,24-1 2,0 1 1,0 1 0,-1 0 0,1 0 0,0 1-1,1 1 1,-1-1 0,1 2 0,-1 0-1,1 0 1,1 1 0,-1 0 0,1 0 0,0 1-1,0 0 1,-14 17 0,19-19-3,1 0 1,0 0-1,0 1 1,0-1-1,1 1 0,-1 0 1,1 0-1,1 0 1,-1 0-1,-1 11 1,3-14 29,0 1 0,0-1 1,0 0-1,0 1 0,0-1 0,1 0 1,-1 1-1,1-1 0,0 0 1,0 0-1,0 1 0,0-1 0,1 0 1,-1 0-1,1 0 0,0-1 1,0 1-1,0 0 0,0-1 0,0 1 1,1-1-1,3 3 0,5 2-48,1 0 0,1-1 0,-1 0 1,1-1-1,0-1 0,0 0 0,0 0 0,1-2 0,-1 1 0,1-2 0,0 0 0,17-1 0,11-1 295,0-3 0,72-15 0,-114 19-169,0 0 0,0 0 0,1 0 1,-1 0-1,0 0 0,1-1 0,-1 1 0,0 0 1,0 0-1,1 0 0,-1 0 0,0 0 0,1 1 1,-1-1-1,0 0 0,0 0 0,1 0 1,-1 0-1,0 0 0,0 0 0,1 0 0,-1 0 1,0 1-1,0-1 0,1 0 0,-1 0 0,0 0 1,0 1-1,0-1 0,0 0 0,1 0 1,-1 0-1,0 1 0,0-1 0,0 0 0,1 1 1,-3 14 801,-16 31 614,7-19-570,8-14-623,0 0 0,0 1 1,2-1-1,0 0 1,0 0-1,1 1 1,2 14-1,-1-22-275,-1 0 0,1-1-1,0 1 1,1-1 0,-1 0 0,1 1-1,0-1 1,0 0 0,1 0 0,-1 0-1,1 0 1,0-1 0,1 1 0,-1-1 0,1 0-1,0 0 1,0 0 0,0 0 0,0-1-1,7 5 1,11-4-3086,-1-4-492</inkml:trace>
</inkml:ink>
</file>

<file path=ppt/ink/ink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3:15.5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311 0 2304,'-11'232'5256,"-18"-6"-3765,-73 223-1070,60-285-279,-56 181 484,98-344-636,0-1 0,-1 1 0,1 0 0,0-1 0,0 1 0,0-1 0,0 1 1,0-1-1,-1 1 0,1-1 0,0 1 0,-1-1 0,1 1 0,0-1 0,-1 1 0,1-1 0,0 0 1,-1 1-1,1-1 0,-1 1 0,1-1 0,-1 0 0,1 1 0,-1-1 0,1 0 0,-1 0 0,1 0 1,-1 1-1,1-1 0,-1 0 0,1 0 0,-1 0 0,0 0 0,1 0 0,-1 0 0,1 0 1,-1 0-1,1 0 0,-1 0 0,0 0 0,1 0 0,-1-1 0,1 1 0,-2 0 0,2-1-84,-1 0-1,0 1 0,0-1 0,1 0 0,-1 1 0,1-1 1,-1 0-1,0 0 0,1 1 0,0-1 0,-1 0 0,1 0 1,-1 0-1,1 0 0,0 0 0,0 0 0,-1 0 1,1 1-1,0-1 0,0 0 0,0 0 0,0 0 0,0 0 1,0-2-1,5-11-1185</inkml:trace>
</inkml:ink>
</file>

<file path=ppt/ink/ink20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48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 4992,'1'8'12138,"4"10"-8052,3 35-3159,-9-28-792,1-7 270,0 0 1,1 0-1,5 28 1,-5-41-340,0 0 0,0 0 0,1 0 0,0 0 0,0-1 0,1 1 0,-1-1 0,1 1-1,0-1 1,0 0 0,0 0 0,0 0 0,1 0 0,0-1 0,0 1 0,0-1 0,5 3 0,-5-4-66,11 7-7,1 0 0,26 10 0,-27-13-7,-13-4 16,1-1-1,-1 0 1,1 0-1,-1 0 1,1 0-1,-1 0 1,1-1-1,-1 1 1,1-1-1,0 1 1,-1-1-1,1 0 1,0 0 0,0 0-1,-1-1 1,1 1-1,-1-1 1,1 1-1,0-1 1,-1 0-1,1 0 1,2-2-1,15-6 2,-1 0 19,-1-1 0,21-14 0,-33 19-14,0 0 0,0 0 0,0-1 0,-1 0 0,0 0 0,0 0 0,-1-1 0,1 1 0,3-9 1,13-31 91,22-39-99,-38 78 12,0 0 1,0 0-1,0 0 0,1 1 1,0 0-1,0 1 0,1-1 1,-1 1-1,10-5 0,-8 5-38,0-1 0,-1 1-1,0-1 1,0 0 0,-1-1 0,9-10-1,12-26-4511,-23 30 1443</inkml:trace>
</inkml:ink>
</file>

<file path=ppt/ink/ink20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0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98 588 7296,'-46'25'6762,"42"-24"-653,-1-8-3343,14 5-2619,-1-1 1,0-1-1,-1 0 1,1 0-1,-1 0 1,1-1-1,-1 0 1,0 0-1,-1-1 1,0 0-1,0 0 1,0 0-1,0-1 1,-1 0-1,0 0 1,-1 0-1,6-13 1,-3 5-33,0 0 0,-2 0 0,0 0 0,0 0 0,-2-1 0,0 0 0,0 0 0,-1-24 0,-2 28-96,-1 0 0,-1-1 0,0 1 0,-1 0 0,0 1 0,-1-1 0,0 1-1,-1-1 1,0 1 0,-1 0 0,0 1 0,-13-18 0,1 7 9,0 0-1,-1 1 1,-2 1 0,-30-23-1,36 33 19,12 7 22,15 2 17,-1 1-49,64 5 138,16 2 70,164-8-1,-236-3-167,-1 0 1,1-1-1,-1-2 0,1 1 0,-2-2 0,23-11 0,-28 15 81,-11 11-33,-18 24 36,10-21-131,-2 6-25,0 0 1,1 1-1,0 0 1,2 0-1,-8 33 0,12-39-4,0 0-1,1 0 1,1 0 0,-1 1-1,2-1 1,0 0-1,1 0 1,0 0-1,0 0 1,6 16-1,-6-23 0,1 1 0,-1-1 0,1 0 0,0 0 0,1 0 0,-1 0 0,1 0 0,0-1 1,0 0-1,0 0 0,1 0 0,-1 0 0,1 0 0,0-1 0,0 0 0,0 0 0,1-1 0,-1 1 0,1-1 0,-1 0 0,1 0 0,0-1 0,0 0 0,-1 0 0,1 0 0,0-1 0,7 0 0,13 0 3,1-2-1,-1-1 0,0-1 0,45-13 0,-48 10 13,0 0 0,-1-2 0,1 0 1,-2-1-1,0-2 0,0 0 0,-1-1 1,28-24-1,-36 25-52,-20 37-31,7-21 70,1 0 0,0 0 1,0 0-1,1-1 0,-1 1 0,1 0 0,0-1 0,0 1 0,0 0 1,0-1-1,1 1 0,0-1 0,-1 0 0,1 1 0,0-1 1,1 0-1,-1 0 0,0 0 0,1 0 0,3 2 0,5 5 27,1-1-1,0 0 1,22 11 0,-28-17-14,6 4 50,1-1 0,0-1 0,0 0 0,1-1 0,-1 0 0,1-1 0,0-1 0,25 1 0,-8-2 43,-1-2 0,53-8-1,-46 3-14,1-1-1,-2-2 1,1-1-1,-1-2 1,-1-2-1,54-28 0,-82 38-91,0 0-1,-1-1 1,0 1 0,1-1-1,-2 0 1,1-1-1,7-7 1,-11 10-21,0-1-1,0 1 1,-1 0 0,1 0 0,-1-1 0,1 1 0,-1-1-1,0 1 1,-1-1 0,1 0 0,0 1 0,-1-1 0,0 0 0,0 1-1,0-1 1,0 0 0,-1 1 0,1-1 0,-3-4 0,0-3-47,0 0 0,-1 1 0,0 0 0,-1 0 0,0 0 0,-1 0 1,0 1-1,0 0 0,-1 0 0,-13-13 0,6 10 0,1 2 0,-2 0-1,1 0 1,-1 1 0,-1 1 0,0 1-1,0 0 1,0 1 0,-22-5-1,14 8-39,-1 1-1,1 1 1,-1 1-1,1 2 1,-32 5-1,3 2-184,-72 23 0,108-27 211,-1 0 0,1 2 0,1 0 0,-1 0 0,1 2 0,0 0 0,1 0 0,0 2 0,1 0 0,0 0 0,1 2 0,-17 18 0,28-29 44,0 0 0,0 0 0,1 0 0,-1 1 0,0-1 0,1 1 1,0-1-1,-1 1 0,1-1 0,0 1 0,0 0 0,1 0 0,-1-1 1,1 1-1,-1 0 0,1 0 0,0 0 0,0 0 0,0-1 1,0 1-1,0 0 0,1 0 0,0 0 0,-1-1 0,1 1 0,0 0 1,0-1-1,0 1 0,1 0 0,-1-1 0,1 0 0,-1 1 0,1-1 1,0 0-1,0 0 0,0 0 0,0 0 0,0 0 0,3 2 0,4 2-85,-1-1-1,1 0 0,0-1 0,1 0 1,-1 0-1,1-1 0,-1 0 0,1 0 0,10 0 1,28 3-505,0-3 0,0-1 0,89-10 0,-107 4 347,0-1 0,-1-1 1,0-2-1,0-1 0,-1-1 1,0-2-1,35-19 0,-57 27 468,0 0 0,0 0-1,0 0 1,-1-1 0,1 0-1,-1 0 1,7-10 0,-11 13 1029,-1 5 170,0 4-896,0-1-1,1 1 0,0-1 1,0 1-1,1-1 1,-1 1-1,1-1 0,5 11 1,-2-10-292,0 1 1,0-1 0,0 0 0,1-1 0,-1 1 0,2-1 0,-1 0 0,1-1-1,0 1 1,13 7 0,-6-5-135,-1-1-1,1 0 0,1-1 1,-1 0-1,1-1 1,0-1-1,1 0 0,-1-1 1,1-1-1,18 1 1,60-7-2146,7-12-3638,-62 9 1752</inkml:trace>
</inkml:ink>
</file>

<file path=ppt/ink/ink20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1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113 185 8704,'-2'4'726,"0"0"0,1-1 0,-1 1 0,1 0 0,0 0 0,0 0 0,0 1 1,0-1-1,1 0 0,-1 0 0,1 0 0,0 1 0,1-1 0,-1 0 0,1 0 0,1 6 0,1 2-246,0-1-1,1 1 1,0-1-1,9 17 1,-10-23-405,1 0 0,1 0 0,-1 0 0,1-1 0,-1 1 0,1-1 0,1 0 0,-1 0 0,0-1 0,1 0 0,0 0 0,0 0 0,0-1 0,0 1 0,0-1 0,1-1 0,-1 1 0,0-1 0,1 0 0,-1-1 0,11 0 0,8 0 243,0 0 0,0-2 0,49-11 0,-61 11-250,1-2 0,-1 0-1,1 0 1,-1-2 0,0 1 0,-1-2 0,1 0-1,-1 0 1,-1-1 0,0 0 0,0-1-1,0 0 1,-1-1 0,0 0 0,-1-1-1,11-16 1,-18 23-60,1 0 1,-1 0-1,1-1 0,-1 1 0,-1-1 0,1 0 0,-1 0 1,0 1-1,0-1 0,0 0 0,0 0 0,-1 0 1,0 0-1,0 0 0,0 0 0,-1 0 0,0 0 1,0 0-1,0 0 0,0 0 0,-3-5 0,0 2-12,0 1-1,-1-1 0,1 1 0,-1 0 1,-1 0-1,0 0 0,0 1 0,0 0 1,0 0-1,-12-7 0,9 7-21,-1 0-1,0 0 0,0 1 1,-1 1-1,1 0 1,-1 0-1,0 1 1,0 0-1,0 1 0,0 1 1,-17-2-1,5 1-16,-3-1-30,0 2 1,0 0 0,0 2 0,0 0-1,-26 6 1,37-4-50,-1 1-1,1 1 1,0 0-1,0 1 1,0 1-1,1 0 1,0 1-1,-22 16 1,30-20-21,0 1 1,0 1 0,0-1-1,1 1 1,0 0 0,0 0-1,-4 7 1,7-10 14,1 0 1,-1 0-1,1 0 0,0 0 1,0 0-1,0 0 1,1 0-1,-1 0 0,1 0 1,-1 1-1,1-1 1,0 0-1,0 0 0,1 1 1,-1-1-1,1 0 0,-1 0 1,1 0-1,0 0 1,3 5-1,4 5-619,0-1 1,1-1-1,1 1 0,0-1 1,1-1-1,0 0 0,0-1 1,1 0-1,0 0 1,21 10-1,26 11-2346</inkml:trace>
</inkml:ink>
</file>

<file path=ppt/ink/ink20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1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 12288,'-1'-1'315,"0"1"0,0 0 1,0-1-1,-1 1 0,1 0 0,0 0 1,0 0-1,0 0 0,0 0 1,-1 1-1,1-1 0,0 0 1,0 0-1,0 1 0,0-1 1,0 1-1,0-1 0,0 1 0,0-1 1,0 1-1,0 0 0,0-1 1,0 1-1,0 0 0,-1 1 1,-7 30 5074,3-6-5965,-2-3 968,-9 33 664,13-15-737,2-1 0,1 1 0,6 49 0,51 224 1923,-23-152-2054,-30-142-365,0-3-275,-1 0 1,2 0 0,0-1 0,1 0 0,1 0-1,15 30 1,-20-45 263,-1 1 0,1-1 0,0 0 0,0 0 0,0 0 0,-1 0 0,1 0 0,0 0 0,1 0 0,-1 0 0,0 0 0,0 0 0,0-1 0,0 1 0,1-1 0,-1 1 0,0 0 0,1-1 0,-1 0 0,0 1 0,1-1 0,-1 0 0,0 0 0,1 0 0,-1 0 0,1 0 0,-1 0 0,0 0 0,3-1 0,16 1-3547</inkml:trace>
</inkml:ink>
</file>

<file path=ppt/ink/ink20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1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32 336 13184,'-32'52'6527,"41"-4"-9215,-4-41 11264,9 20-11648,1-2 128,13-6-3455,-5-5 127</inkml:trace>
  <inkml:trace contextRef="#ctx0" brushRef="#br0" timeOffset="1">146 0 13824,'-20'20'6911,"72"-17"-13566,-38-3 12414,11 0-10622,-7 0-1</inkml:trace>
</inkml:ink>
</file>

<file path=ppt/ink/ink20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2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387 105 7424,'0'-3'375,"0"0"1,1 1-1,-1-1 1,1 0-1,0 1 1,0-1-1,-1 1 1,2-1 0,-1 1-1,0-1 1,0 1-1,3-3 1,-2 2 272,0 1 1,0-1-1,-1 0 0,0 0 1,1 0-1,-1 1 1,0-1-1,0 0 1,0 0-1,-1 0 0,1-1 1,-1-4-1,0 7-580,0 0 0,0 1 0,-1-1 0,1 0 0,0 0 0,-1 0-1,1 0 1,-1 1 0,1-1 0,-1 0 0,1 0 0,-1 1 0,1-1 0,-1 1-1,0-1 1,1 0 0,-1 1 0,0-1 0,0 1 0,1-1 0,-1 1 0,0 0-1,0-1 1,0 1 0,0 0 0,0 0 0,0-1 0,-29-4 45,22 3 583,2 2-503,0-1 0,0 1 1,0 0-1,0 0 0,0 0 0,0 1 1,0 0-1,0 0 0,0 1 1,0 0-1,1 0 0,-11 5 1,-3 3 152,0 0 0,-18 15 0,35-23-314,-26 18 404,1 2-1,1 1 0,1 1 0,-35 44 0,57-63-382,-1 1-1,1 0 1,-1 0-1,2 0 1,-1 0-1,1 1 0,0-1 1,0 1-1,0-1 1,1 1-1,0 0 0,1 0 1,-1-1-1,1 1 1,1 0-1,-1 0 1,1-1-1,0 1 0,1 0 1,0-1-1,0 1 1,0-1-1,1 0 0,-1 1 1,2-1-1,-1-1 1,1 1-1,0 0 1,0-1-1,0 0 0,1 0 1,-1 0-1,1 0 1,9 5-1,2-1-60,1 0 0,1-2 0,-1 0-1,1-1 1,0 0 0,1-2 0,0 0 0,-1-1 0,38 1-1,-32-3-804,0-2-1,0-1 0,-1 0 0,1-2 1,-1-1-1,1-1 0,40-16 0,-19 5-3026</inkml:trace>
</inkml:ink>
</file>

<file path=ppt/ink/ink20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2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0 256 11136,'13'-4'4907,"5"9"-3734,-3 0 1159,-1-4 2759,36-3-3512,79-15-1,-121 15-1544,1-1 0,-1 0 0,0 0 0,0-1 0,0 0 0,0-1 0,0 1 0,-1-1 0,0-1 0,0 0 0,0 0 0,-1 0 0,0 0 0,0-1 0,-1 0 0,0 0-1,0-1 1,0 0 0,-1 0 0,0 0 0,3-11 0,-6 16-29,0 0 0,0 0 0,-1-1 1,1 1-1,-1 0 0,0 0 0,0 0 0,0-1 0,0 1 0,-1 0 0,1 0 0,-1 0 0,0 0 1,0 0-1,0 0 0,0 0 0,-1 0 0,1 0 0,-1 0 0,1 1 0,-1-1 0,0 1 1,0-1-1,0 1 0,-1 0 0,1-1 0,-5-2 0,1 2 17,1-1 0,-1 1 0,0 1-1,-1-1 1,1 1 0,0 0 0,-1 0 0,1 1 0,-1 0 0,1 0 0,-12 0-1,10 1 36,-1 0 0,0 1 0,0 0 0,1 1 0,-1-1-1,1 2 1,-1-1 0,1 1 0,0 0 0,0 1 0,0 0-1,0 0 1,1 1 0,0 0 0,0 0 0,0 1 0,0-1-1,-6 9 1,5-4 55,1 0 1,1 0-1,0 0 0,0 1 0,1 0 0,0 0 1,1 0-1,0 1 0,1-1 0,0 1 1,1 0-1,-1 14 0,3-18-71,0 0 0,1 0 0,0 0 0,1 0 0,-1-1 0,1 1 0,1-1 1,-1 1-1,1-1 0,1 0 0,-1 0 0,1 0 0,1-1 0,-1 1 0,1-1 0,0 0 0,0 0 0,1-1 0,11 9 0,-2-1-15,1-2-1,0 1 0,1-2 1,1-1-1,-1 0 0,1-1 1,22 7-1,-16-9-445,1 0-1,45 4 1,10-10-3545,-29-3-25</inkml:trace>
</inkml:ink>
</file>

<file path=ppt/ink/ink20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3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109 247 7680,'-1'-2'5399,"-5"11"-22,4-6-4836,0 1 0,0 0 0,0 0-1,1 0 1,0 0 0,0 1 0,-1 4 0,0 2-537,1-6 90,0 0 0,0 1 0,0-1 0,1 1 0,0-1 0,0 1 0,0-1-1,1 1 1,0-1 0,0 1 0,0-1 0,0 0 0,1 0 0,0 1 0,0-1-1,6 9 1,0-7 13,0 0 0,0-1 1,1 0-1,0 0 0,0-1 0,0 0 0,1-1 0,-1 0 0,1 0 0,0-1 0,1-1 0,-1 1 0,17 0 0,5 0 20,1-1-1,-1-2 1,37-4 0,-48 1-70,0-1 0,0-1 1,0-1-1,0 0 1,-1-1-1,-1-2 1,1 0-1,-1-1 0,-1-1 1,0 0-1,0-2 1,21-18-1,-32 25-37,0 0 0,0-1 1,-1 0-1,0 0 0,0 0 0,0 0 0,-1-1 0,0 0 1,-1 0-1,1-1 0,-2 1 0,1-1 0,-1 0 0,0 0 0,-1 0 1,0 0-1,0-10 0,-2 13-14,-1 0 0,0 0 1,0-1-1,-1 1 0,0 0 0,0 1 1,0-1-1,0 0 0,-1 1 1,0-1-1,-1 1 0,1 0 0,-1 0 1,0 0-1,0 0 0,-6-5 0,-7-2-35,0 1 0,-1 0-1,1 2 1,-2 0 0,0 1-1,0 1 1,-26-7 0,9 9-62,-1 2 1,0 1-1,0 2 0,0 2 1,0 1-1,1 2 0,-45 12 1,62-13-23,1 1 0,-1 1 0,1 1 0,0 0 1,1 2-1,-31 19 0,44-26-4,-1 1 0,1-1-1,1 1 1,-1 0 0,0 0-1,1 1 1,-1-1 0,1 1-1,0 0 1,0-1 0,1 1-1,-1 1 1,1-1 0,0 0-1,0 1 1,0-1 0,1 1-1,-1-1 1,1 1 0,0 0-1,0-1 1,1 1 0,0 0-1,0 0 1,0 0 0,0 0-1,0-1 1,1 1 0,0 0-1,0-1 1,1 1 0,-1 0-1,4 7 1,34 37-2806,0-1-276</inkml:trace>
</inkml:ink>
</file>

<file path=ppt/ink/ink20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4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11264,'-25'1'3789,"28"15"2518,7 10-3753,7 51-1650,-3 2 1,-3 0-1,-4 0 1,-5 132-1,-6-141-825,4 0-1,12 106 0,-12-174-128,12 49-785,-11-49 680,-1-1 0,0 0 1,1 0-1,-1 0 0,1 0 1,-1 0-1,1 0 0,-1 0 1,1 0-1,0 0 0,-1 0 1,1 0-1,0-1 0,0 1 1,-1 0-1,1 0 0,0-1 1,0 1-1,0 0 0,0-1 1,0 1-1,0-1 0,0 1 1,1-1-1,-1 0 1,0 0-1,0 1 0,0-1 1,0 0-1,0 0 0,0 0 1,1 0-1,-1 0 0,0 0 1,0 0-1,0-1 0,2 1 1,11-5-3452</inkml:trace>
</inkml:ink>
</file>

<file path=ppt/ink/ink20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4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14 369 12928,'-14'19'6399,"20"53"-7935,-3-62 10496,2 13-9472,-5 2 0,9 5-2560,-3-1 128,11-22 1408,-2 2 0</inkml:trace>
  <inkml:trace contextRef="#ctx0" brushRef="#br0" timeOffset="1">126 11 14336,'-37'-10'7167,"57"36"-10751,-17-17 13056,11 2-12160,-3-2 128,7-14-4223,-4 5-1</inkml:trace>
</inkml:ink>
</file>

<file path=ppt/ink/ink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8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335 0 1664,'-5'0'93,"1"0"1,-1 1-1,1-1 0,0 1 1,-1 0-1,1 0 0,0 0 0,0 0 1,0 1-1,0 0 0,0 0 1,0 0-1,0 0 0,1 1 1,-1-1-1,1 1 0,-1 0 1,1 0-1,0 0 0,0 0 1,1 1-1,-1-1 0,-4 8 1,2 0 244,1 0 1,0 0 0,0 0-1,1 0 1,1 1 0,-1-1-1,0 22 1,8 874 3696,8-587-3547,-12-285-443,1-3 25,-1 1 1,-1-1 0,-2 0 0,-1 1-1,-14 61 1,16-92-94,1 1 0,-1 0 0,0-1 0,0 1 0,0-1 1,0 1-1,-1-1 0,1 1 0,-1-1 0,1 0 0,-1 0 0,0 0 0,0 0 0,0 0 0,0 0 0,0 0 1,0-1-1,-1 1 0,1-1 0,0 0 0,-4 2 0,4-3-36,0 0 0,-1 0 1,1 0-1,0 0 0,-1-1 0,1 1 0,0-1 1,-1 1-1,1-1 0,0 0 0,0 0 0,0 0 1,0 0-1,0 0 0,0 0 0,0-1 0,0 1 1,0-1-1,-2-1 0,-4-6-235,-1 0 0,1 0 0,1-1 0,0 0 0,0-1 0,1 0 0,-8-19 0,-2-17-997,-11-54 1,7 15 10</inkml:trace>
</inkml:ink>
</file>

<file path=ppt/ink/ink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3:52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 1536,'1'-2'42,"0"1"0,1-1 1,-1 1-1,1-1 0,-1 1 0,1 0 0,0 0 0,-1 0 1,1 0-1,0 0 0,0 0 0,0 1 0,0-1 1,0 0-1,-1 1 0,1-1 0,0 1 0,0 0 1,0 0-1,0 0 0,1 0 0,-1 0 0,0 0 0,-1 0 1,1 1-1,0-1 0,0 1 0,0 0 0,0-1 1,0 1-1,0 0 0,0 0 0,-1 0 0,1 0 1,0 0-1,2 3 0,8 6 360,-1 0 0,0 1 0,0 1 0,9 13 0,6 6-5,40 52-397,-55-64 0,-1 1 0,0 0 0,-2 0 0,9 33 0,-7-11 0,-3 0 0,-1 1 0,-3 0 0,-3 86 0,4 51 0,1 48 503,-6-151-366,0-61 7,-2 1 1,0-1-1,0 1 0,-2-1 1,0 0-1,-1-1 1,0 1-1,-11 16 1,4-4-37,13-27-155,0 0 1,-1 0-1,1 0 1,-1 0-1,0-1 1,1 1-1,-1 0 0,1 0 1,-1-1-1,0 1 1,0 0-1,1-1 1,-1 1-1,0 0 1,0-1-1,0 1 1,0-1-1,0 0 0,0 1 1,0-1-1,-1 1 1,1-6-850</inkml:trace>
</inkml:ink>
</file>

<file path=ppt/ink/ink20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5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9 325 10496,'1'0'642,"0"-1"0,0 1 1,0 0-1,0-1 1,0 1-1,0 0 1,1 0-1,-1 0 0,0 0 1,0 0-1,0 0 1,1 0-1,-1 0 0,0 0 1,0 1-1,0-1 1,0 0-1,0 1 0,2 0 1,-3 0-439,1-1 1,-1 1 0,1 0 0,-1-1-1,1 1 1,-1 0 0,1 0 0,-1-1-1,0 1 1,0 0 0,1 0 0,-1 0-1,0-1 1,0 1 0,0 0-1,0 0 1,0 0 0,0 0 0,0-1-1,0 3 1,-19 51-1478,12-38 2443,4-8-1037,1 0-1,0 0 0,0 0 1,1 0-1,0 0 0,0 0 1,1 1-1,0-1 0,1 0 1,-1 0-1,2 0 0,-1 1 1,1-1-1,5 14 0,-5-17-76,0 0-1,1 0 0,-1-1 0,1 1 0,0 0 0,1-1 0,-1 0 0,1 0 0,0 0 0,0 0 0,0 0 0,0-1 0,0 0 0,1 0 0,0 0 1,0 0-1,-1-1 0,1 0 0,1 0 0,-1 0 0,0-1 0,0 1 0,6-1 0,12 0-55,0-1 0,-1-1 0,1-1 0,-1-1 0,26-7 0,11-1 0,-47 9 0,1 0 0,0-1 0,-1 0 0,0-1 0,0-1 0,0 0 0,0-1 0,-1 0 0,0 0 0,0-1 0,-1-1 0,0 0 0,0 0 0,0-1 0,-1 0 0,-1 0 0,0-1 0,14-22 0,-20 43 16,0-1-1,1 0 0,1 0 1,8 17-1,3 11 57,-12-30-52,0 0-1,1 0 0,1-1 1,-1 0-1,1 0 1,0 0-1,0 0 0,1-1 1,0 0-1,0 0 0,1-1 1,0 1-1,0-2 0,0 1 1,0-1-1,1 0 0,12 5 1,-9-4 27,0-2 0,1 1 0,0-1 0,0-1 0,0 0 0,0-1 0,0 0 0,0-1 0,0 0 0,0-1 0,0-1 0,16-3 0,13-7 17,0-2 0,41-19 0,-74 29-91,-1-1-1,0 1 0,0-1 0,-1 0 1,1 0-1,-1-1 0,0 0 0,-1 0 1,0 0-1,0-1 0,0 0 1,0 0-1,-1 0 0,-1-1 0,1 1 1,-1-1-1,0 0 0,-1 0 0,0 0 1,0 0-1,0 0 0,-1 0 0,-1 0 1,1-1-1,-2 1 0,1 0 1,-1-1-1,0 1 0,-2-8 0,-10-20-280,0 2-1,-3 0 0,-35-59 1,39 72 177,3 5 22,-1 1 0,-1 0 0,0 0 0,-1 1-1,-1 1 1,0 0 0,0 0 0,-1 2 0,-1 0 0,-25-15 0,29 20-15,-1 0 0,1 1 1,-1 1-1,0 0 1,-1 0-1,1 1 0,-1 1 1,1 0-1,-1 0 0,0 2 1,0-1-1,1 2 0,-1 0 1,0 0-1,-17 5 1,14-2-361,0 1 0,0 0 0,-23 12 1,35-15 116,0 0 0,-1 1-1,1-1 1,1 1 0,-1 0 0,0 0 0,1 1 0,-1-1 0,1 1 0,0 0 0,0 0 0,1 0 0,-1 0 0,1 0 0,-4 8 0,-3 13-2982</inkml:trace>
</inkml:ink>
</file>

<file path=ppt/ink/ink20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5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3 204 3328,'-1'-1'325,"1"0"1,-1-1-1,1 1 1,0 0-1,0-1 0,0 1 1,-1-1-1,1 1 1,0 0-1,1-1 0,-1 1 1,0-1-1,0 1 1,1 0-1,-1-1 0,0 1 1,1 0-1,0 0 1,-1-1-1,1 1 0,1-2 1,23-35 6505,-13 21-5568,-5 4-536,1 1 1,0 1-1,1 0 0,0 0 1,1 0-1,15-12 1,-21 20-600,0 0 0,0 0 1,0 1-1,1 0 0,-1-1 0,0 2 1,1-1-1,0 0 0,-1 1 1,1 0-1,0 0 0,0 0 0,0 1 1,-1 0-1,1 0 0,0 0 1,0 0-1,0 1 0,0 0 0,-1 0 1,1 0-1,5 2 0,2 1 39,-1 1-1,0 0 1,0 0 0,-1 1-1,0 0 1,0 1-1,15 13 1,-23-18-150,0 0 1,0 1-1,0-1 0,0 0 1,0 1-1,0-1 1,-1 1-1,0 0 0,1 0 1,-1-1-1,0 1 1,0 0-1,0 0 0,-1 0 1,1 0-1,-1 0 0,0 0 1,0 0-1,0 0 1,0 0-1,0 0 0,0 0 1,-1 0-1,0 0 1,1 0-1,-1 0 0,0 0 1,-1 0-1,1-1 1,0 1-1,-1 0 0,0-1 1,1 1-1,-3 2 0,-13 14 0,0-1-1,-2-1 0,0 0 1,0-1-1,-2-1 0,-42 23 0,27-16-158,-34 28 0,69-50 140,1 0 0,0 0 0,0 1-1,-1-1 1,1 0 0,0 0 0,0 1 0,-1-1 0,1 0 0,0 0 0,0 1 0,0-1 0,0 0 0,-1 0-1,1 1 1,0-1 0,0 0 0,0 1 0,0-1 0,0 0 0,0 0 0,0 1 0,0-1 0,0 0 0,0 1-1,0-1 1,0 0 0,0 1 0,0-1 0,0 0 0,0 1 0,0-1 0,0 0 0,0 0 0,1 1 0,11 8-54,31 5-10,-28-10 49,30 12 99,77 24 478,-102-36-1371,0 0 0,26 1 0,-38-5 6,0 0 1,0-1 0,0 0 0,0 0 0,0-1-1,13-4 1,-19 5 546,34-10-3348</inkml:trace>
</inkml:ink>
</file>

<file path=ppt/ink/ink20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6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9728,'13'-3'4864,"1"-8"-2561,-14 11 4993,34-5-7040,-6 1 128,24 8-128,-15 1 0,15-10-768,-10 1 128,19 4-768,-10 0 128,3-3-2176,-14 3 129</inkml:trace>
</inkml:ink>
</file>

<file path=ppt/ink/ink20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6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12288,'34'-25'6143,"55"14"-7295,-66 8 10624,25-6-9472,-11 5 0,24 1-512,-10-1 0,21-1-640,-16 5 128,5-4-2304,-13 4 0</inkml:trace>
</inkml:ink>
</file>

<file path=ppt/ink/ink20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7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1 702 10880,'0'1'212,"0"0"1,1-1-1,-1 1 1,1-1 0,-1 1-1,1 0 1,-1-1-1,1 1 1,0-1 0,-1 1-1,1-1 1,0 1-1,-1-1 1,1 0 0,0 1-1,0-1 1,-1 0-1,1 0 1,0 0 0,0 1-1,0-1 1,-1 0-1,1 0 1,0 0 0,0 0-1,0 0 1,-1 0-1,1 0 1,0-1 0,0 1-1,-1 0 1,1 0-1,1-1 1,37-6 4820,-33 5-4729,33-9 266,-1-1 1,-1-3 0,54-27-1,-58 24-446,-1-1-1,0-1 0,-1-1 1,-2-2-1,0-2 1,35-38-1,-50 48-57,-1 0 1,0-2-1,-1 1 0,-1-2 1,-1 1-1,0-1 0,-1-1 0,-2 0 1,1 0-1,-2 0 0,-1-1 1,0 0-1,1-22 0,-5 32-33,-1 0-1,0 0 1,-1 0 0,0 0-1,0 0 1,-1 0 0,-5-13-1,6 19-13,-1 0 0,1 0 0,-1 0 0,0 0 0,-1 0-1,1 0 1,-1 1 0,1-1 0,-1 1 0,0 0-1,0 0 1,-1 0 0,1 0 0,-1 0 0,1 1-1,-1-1 1,0 1 0,-6-2 0,9 4-12,0 0 0,0-1 0,0 1 0,0 0 0,0 1 0,0-1 0,0 0 0,0 0 0,0 0 0,0 1 0,0-1 0,0 0 0,0 1 0,0-1 0,1 1 0,-1-1 0,0 1 0,0-1 0,0 1 0,0 0 0,1-1 0,-1 1 0,0 0 0,1 0 0,-1 0 0,1-1 0,-1 1 0,0 0 0,1 0 0,0 0 0,-1 0 0,1 0 0,0 0 0,-1 0 0,1 1 0,-10 37 35,10-37-38,-2 22 14,1 1 0,1 0 0,1 0-1,1-1 1,6 26 0,1 30-18,2 61 20,3 112 472,-16-183-281,0-43-156,1 0 0,1 0 0,1 0 1,2 0-1,0 0 0,10 32 0,-5-44-1332,-8-15 1208,1 0 0,-1 0 0,0 0 0,0 0 0,0 0 0,0 0 0,1 0 1,-1 0-1,0 0 0,0 0 0,0 0 0,0 0 0,1 0 0,-1 0 0,0 0 0,0 0 1,0 0-1,1 0 0,-1 0 0,0 0 0,0 0 0,0 0 0,0 0 0,1 0 1,-1 0-1,0 0 0,0-1 0,0 1 0,0 0 0,0 0 0,0 0 0,1 0 1,-1 0-1,0 0 0,0-1 0,0 1 0,0 0 0,0 0 0,0 0 0,0 0 1,0-1-1,0 1 0,0 0 0,1 0 0,-1 0 0,0 0 0,0-1 0,0 1 0,0 0 1,0 0-1,0 0 0,0 0 0,0-1 0,-1 1 0,1 0 0,0 0 0,0 0 1,0 0-1,0-1 0,0 1 0,0 0 0,0 0 0,0 0 0,0 0 0,-1-1 1,1-8-3666</inkml:trace>
</inkml:ink>
</file>

<file path=ppt/ink/ink20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7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12288,'29'0'6143,"60"-9"-6527,-70 2 9216,51 0-8704,-19-2 0,20 2 0,-14-2 128,18-2-512,-18 3 128,3-3-512,-12 2 128,-11 5-1024,-8 1 0,-20 3-1920,-9 0 129</inkml:trace>
</inkml:ink>
</file>

<file path=ppt/ink/ink20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0:58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9472,'6'-20'4736,"8"4"-4352,-11 13 7167,17 15-6399,-6 4 128,-9 30 384,-5-3 0,-10 25-2048,1-13 128,0 30 1280,4-14 128,-1-9-896,3-10 0,17-18-768,0-9 0,27-18-3328,-7 5 0</inkml:trace>
</inkml:ink>
</file>

<file path=ppt/ink/ink20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3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59 5248,'1'-5'1386,"-1"-1"1,1 0 0,0 1-1,1-1 1,0 0 0,0 1-1,0 0 1,4-8-1,-5 12-148,0 3-1057,0 1 1,-1 0 0,1 0-1,-1 0 1,0 0-1,1 0 1,-1 0-1,0 0 1,-1 0 0,1 0-1,-2 4 1,0 13 1009,-18 125 1741,-2 14-1540,20-140-1321,2 0 0,0 1 0,2-1 0,0 0 0,1 0 0,6 21 0,-8-37-73,0 0-1,0 0 1,0 0-1,1 0 1,-1 0-1,1-1 1,-1 1-1,1 0 1,0-1-1,0 0 0,1 1 1,-1-1-1,0 0 1,1 0-1,-1 0 1,1-1-1,0 1 1,-1-1-1,1 1 0,0-1 1,0 0-1,0 0 1,0 0-1,0 0 1,6 0-1,2 0-60,-1-1-1,1 0 0,-1-1 1,1 0-1,-1 0 0,14-4 1,-1-1-551,0-1 0,-1-2 0,0 0 0,0-1 0,-1-1 0,-1-1 0,0 0 0,24-21 0,0 1-2714</inkml:trace>
</inkml:ink>
</file>

<file path=ppt/ink/ink20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4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10 12800,'-29'-9'6399,"1"18"-7423,23-9 10496,-27 7-9472,-2-3 128,-9 20-384,11 0 128,4-8-1664,5-6 128,32-13-1792,-1-1 128</inkml:trace>
</inkml:ink>
</file>

<file path=ppt/ink/ink20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4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8 8576,'-5'-7'4224,"-4"14"-1920,9-7 4351,-9 3-5759,3 1 128,-2 12 128,2-7 128,6 21-1792,0 2 128,14-5 896,-5 1 128,16 2-1152,-7-5 0,25-25-2816,-10 0 0</inkml:trace>
</inkml:ink>
</file>

<file path=ppt/ink/ink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3:53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10 1920,'11'-9'1267,"-6"12"197,-7 25-160,2-22-1521,-28 150 962,1-7-338,26-130-364,1-54-14,1 0-1,3 0 0,0-1 1,2 2-1,2-1 1,1 1-1,2 0 1,20-43-1,-30 76 57,14 2-67,0 0-1,0 1 0,0 0 0,0 2 0,-1-1 0,0 2 0,1 0 0,-2 0 0,1 2 0,-1 0 0,0 0 0,0 1 0,-1 1 0,17 14 0,-22-19-870,6 1-64</inkml:trace>
</inkml:ink>
</file>

<file path=ppt/ink/ink20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5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12288,'-38'11'6143,"62"-3"-9214,-16-8 9342,12 8-8959,-6-5 129,4 6-2817,-4-5 0</inkml:trace>
</inkml:ink>
</file>

<file path=ppt/ink/ink20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5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1 670 10368,'0'1'112,"0"-1"0,0 0 1,0 1-1,0-1 0,0 0 0,0 1 1,0-1-1,0 0 0,0 0 0,1 1 1,-1-1-1,0 0 0,0 0 1,0 1-1,1-1 0,-1 0 0,0 0 1,0 1-1,1-1 0,-1 0 0,0 0 1,0 0-1,1 1 0,-1-1 1,0 0-1,1 0 0,-1 0 0,0 0 1,1 0-1,-1 0 0,0 0 1,1 0-1,-1 0 0,0 0 0,1 0 1,-1 0-1,1 0 0,8 2 876,1-1 1,0 0-1,0 0 0,0-1 0,0 0 1,0-1-1,0 0 0,-1-1 0,12-2 0,-4-2-528,0 0-1,-1 0 0,0-1 0,24-16 0,5-8-546,-2-1 0,53-53 1,-94 83 157,7-6 11,58-59 288,-62 61-342,0-1 0,0 0 0,0-1 0,-1 1 0,0-1 0,0 0 0,-1 0 0,5-14 0,-6-1-52,-1 1 0,0-1 0,-2 0 0,-1 1 0,-1-1 0,0 1 0,-9-27 0,11 43 9,-2 0 0,1 0 0,-1 0 0,0 0-1,0 0 1,0 1 0,-1 0 0,0-1 0,0 1 0,0 0-1,-1 1 1,0-1 0,0 1 0,0 0 0,0 0 0,-1 1-1,1-1 1,-1 1 0,0 0 0,-10-3 0,9 4 12,-1 0 1,1 0-1,-1 0 1,0 1-1,0 0 1,1 1 0,-1 0-1,0 0 1,0 1-1,0 0 1,1 0-1,-1 0 1,0 1-1,1 1 1,-1-1-1,1 1 1,-11 6 0,7-2 23,1 0 0,0 1 0,1 0 0,0 1 1,0 0-1,1 0 0,0 1 0,-8 12 1,1 2 42,2 0 0,-17 37 1,22-41 8,1-1 0,1 1 0,0 1 0,2-1 0,0 1 0,1 0 0,1 0 0,2 0 0,0 0 0,3 29 0,0-35-17,0 0 0,0 0 0,2 0 0,0 0 0,0-1 0,2 0 0,-1 0-1,2-1 1,0 0 0,0 0 0,1-1 0,1 0 0,0 0 0,13 10 0,-2-3-117,1-1 0,1 0-1,0-2 1,1-1 0,1-1 0,29 12-1,-42-22-424,1 0 1,0 0-1,-1-1 0,1 0 0,0-2 1,18 2-1,-21-3-322,-1-1 1,1 0 0,-1 0-1,0-1 1,1 0-1,-1-1 1,0 0-1,0 0 1,13-7-1,17-8-2775</inkml:trace>
</inkml:ink>
</file>

<file path=ppt/ink/ink20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5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5 319 9728,'-1'-2'367,"0"-1"1,0 1 0,1 0 0,-1-1-1,1 1 1,0-1 0,-1 1-1,1-1 1,0 1 0,1-1 0,-1 1-1,0-1 1,1 1 0,-1-1-1,1 1 1,0 0 0,0-1 0,0 1-1,0 0 1,0 0 0,0 0 0,0-1-1,1 1 1,1-1 0,6-7 1111,0 0 1,0 1 0,17-12 0,3-4-2235,-11 8 891,1 1 0,0 1 1,1 0-1,0 2 0,1 0 1,1 1-1,34-13 0,-17 11 162,1 2 0,0 1 0,59-8 0,-83 18-241,0 1 0,1 0 0,-1 2 0,1-1 0,-1 2 0,0 0 0,0 1 0,-1 1 0,1 0 0,-1 1 0,0 1 0,0 0 0,-1 1 0,21 15 0,-24-15-56,0 0-1,-1 2 1,0-1-1,0 1 1,0 1 0,-2-1-1,14 22 1,-18-24-16,0 0-1,0-1 1,-1 2 0,0-1 0,0 0-1,-1 0 1,0 1 0,-1 0 0,1-1-1,-2 1 1,1 0 0,-2 16 0,-1-19 13,1 0 0,0 0 0,-1 0 0,0 0 0,-1 0 0,1-1 0,-1 1 1,0-1-1,-1 1 0,1-1 0,-1 0 0,0 0 0,0-1 0,-1 1 0,1-1 1,-1 0-1,0 0 0,0-1 0,0 1 0,-1-1 0,1 0 0,-1 0 0,0-1 1,-9 3-1,3-1-82,0-1 1,-1 0 0,1-1 0,0 0 0,-1-1-1,1-1 1,-1 0 0,1 0 0,-1-1 0,1-1-1,-14-3 1,20 3-54,1 0-1,0 0 1,-1 0-1,1-1 1,0 1-1,0-1 1,1-1-1,-1 1 1,0-1-1,1 1 1,-6-7-1,9 8-27,0 0 0,-1 0-1,1 0 1,0 0 0,0 0 0,0 0-1,0 0 1,0 0 0,1 0-1,-1 0 1,0 0 0,1-1 0,0 1-1,-1 0 1,1-1 0,0 1 0,0 0-1,1 0 1,-1-1 0,0 1 0,1 0-1,-1 0 1,1-1 0,0 1 0,0 0-1,0 0 1,0 0 0,0 0-1,0 0 1,0 0 0,1 1 0,2-4-1,26-24-2820,0 1-107</inkml:trace>
</inkml:ink>
</file>

<file path=ppt/ink/ink20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6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10752,'0'-12'3608,"2"19"-1284,1-2 2965,-3-5-3327,11 37 257,-3-15-2316,-2 1 209,2-2 1,1 1-1,1-1 1,1 0-1,15 22 1,-23-39-136,0 0 0,0 0 1,0-1-1,1 1 0,-1-1 1,1 1-1,0-1 0,0 0 0,0-1 1,1 1-1,-1-1 0,0 0 0,1 0 1,-1 0-1,1-1 0,0 1 1,0-1-1,0 0 0,0-1 0,-1 1 1,1-1-1,0 0 0,0 0 0,0 0 1,0-1-1,0 0 0,0 0 0,0 0 1,-1 0-1,1-1 0,4-2 1,2-1 9,-1 0 0,0-1 1,0 0-1,-1-1 1,0 0-1,0 0 0,0-1 1,-1 0-1,-1-1 0,1 0 1,-1 0-1,-1 0 1,1-1-1,-2 0 0,1 0 1,-1-1-1,-1 1 1,0-1-1,-1 0 0,0 0 1,3-19-1,-9 5 293,3 24-269,0 1 0,0 0-1,-1-1 1,1 1 0,0 0 0,0 0-1,-1-1 1,1 1 0,0 0-1,0 0 1,-1 0 0,1-1 0,0 1-1,-1 0 1,1 0 0,0 0-1,-1 0 1,1 0 0,0 0 0,-1 0-1,1-1 1,0 1 0,-1 0-1,1 0 1,-1 0 0,1 0 0,0 1-1,-1-1 1,1 0 0,0 0-1,-1 0 1,1 0 0,0 0 0,-1 1-1,-1 0 19,0 0 0,1 0 0,-1 1-1,0-1 1,1 1 0,0-1 0,-1 1 0,1 0-1,0 0 1,0-1 0,0 1 0,0 0 0,0 0-1,0 0 1,0 0 0,1 0 0,-1 3 0,0 2 5,0 0 1,1-1-1,0 1 1,1-1 0,-1 1-1,1-1 1,1 1-1,-1-1 1,1 1 0,0-1-1,0 0 1,1 0 0,0 0-1,0 0 1,1 0-1,-1-1 1,1 0 0,0 1-1,1-1 1,-1-1-1,1 1 1,0-1 0,8 6-1,0 0-237,1 0-1,0-2 0,0 0 0,1 0 1,0-1-1,1-1 0,-1 0 1,20 3-1,1-3-2783,-6-2-469</inkml:trace>
</inkml:ink>
</file>

<file path=ppt/ink/ink20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6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278 203 10624,'-24'-7'8893,"4"12"-3629,18-4-5027,-1 1 0,1 0 0,-1 0 0,1 0 0,0 0 0,0 0 0,0 0 0,0 1 0,0-1 0,0 1 0,0-1 0,-1 5 0,1-2-212,0-1 0,0 1 0,0 0 0,1 0 0,0 0 0,0 0 0,0 0 0,0 0 0,1 0 0,0 0 0,0 0 0,0 0 0,1 0 0,0 0 0,0 0 0,2 7 0,-1-8 32,0-1 0,0 0-1,0 1 1,1-1 0,0 0 0,-1 0-1,1 0 1,0 0 0,0-1-1,1 1 1,-1-1 0,0 0 0,1 0-1,4 2 1,58 18 591,-36-14-462,-13-3-135,1-1-1,-1 0 1,1-2-1,-1 0 0,1-1 1,0 0-1,-1-2 0,36-5 1,-39 4-27,-1-1 1,0-1-1,1 0 1,-2-1-1,1 0 0,0-1 1,-1 0-1,0-1 1,0 0-1,-1-1 1,16-14-1,-23 18-31,0-1 1,-1 1-1,1-1 0,-1 0 1,0 0-1,0 0 0,0 0 1,-1-1-1,0 1 0,0-1 1,0 1-1,-1-1 0,1 0 1,-1 0-1,-1 1 0,1-1 1,-1 0-1,0 0 0,-2-10 1,0 4-20,0 1 1,-1 0-1,0 0 1,-1 0-1,-1 0 1,1 0-1,-2 1 1,-9-16-1,10 19 13,-1 0-1,1 1 0,-1-1 1,-1 1-1,1 1 0,-1-1 0,0 1 1,0 0-1,0 1 0,-1-1 1,0 1-1,0 1 0,0 0 0,0 0 1,0 0-1,-1 1 0,-12-1 1,10 0 3,-9-2 8,-1 2 0,0 1 0,1 0 0,-1 1 0,0 2 0,0 0-1,0 1 1,1 1 0,-32 8 0,34-7-98,-1 1 0,1 1-1,0 0 1,0 2 0,0 0 0,1 0-1,1 2 1,-1 0 0,-24 21-1,33-25-206,1-1 0,0 2 0,0-1 0,0 0 0,1 1-1,0 1 1,0-1 0,0 1 0,1 0 0,1 0-1,-1 0 1,1 1 0,1-1 0,-4 13 0,-8 36-3299</inkml:trace>
</inkml:ink>
</file>

<file path=ppt/ink/ink20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7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62 242 5760,'-25'-25'2888,"7"6"2373,17 19-5188,1 0 0,-1 0 0,1-1 0,-1 1 0,1 0 0,-1 0 0,1 0 0,-1 0 0,1 0 0,-1 1 0,1-1 0,-1 0-1,1 0 1,0 0 0,-1 0 0,1 0 0,-1 1 0,1-1 0,-1 0 0,1 0 0,0 1 0,-1-1 0,1 0 0,-1 1 0,1-1 0,0 0 0,0 1 0,-1-1 0,1 0 0,0 1 0,-1-1 0,1 1 0,0-1 0,0 1 0,0-1 0,0 1 0,-1-1 0,1 1 0,0-1 0,0 0 0,0 1 0,0-1-1,0 1 1,0 0 0,-4 27 1102,4-7-446,1 0 0,1 0-1,1 0 1,0 0-1,2-1 1,0 1 0,2-1-1,15 33 1,-15-40-628,1 1 0,0-1 0,1-1 0,0 0 0,1 0 0,1-1 1,0 0-1,0 0 0,1-2 0,0 1 0,1-2 0,18 11 0,-23-15-91,-1-1 0,1 0-1,0 0 1,0-1 0,0 1-1,0-2 1,1 1 0,-1-1-1,0-1 1,1 1 0,-1-2-1,0 1 1,1-1 0,14-3 0,-16 3-6,4-1 11,-1 0 0,1-1 0,-1 0 0,1 0 0,-1-1 0,0-1 1,-1 1-1,1-2 0,-1 1 0,0-2 0,0 1 0,0-1 0,12-14 1,-4 7 6,5-7 21,0-1 0,-1 0-1,-2-2 1,0 0 0,16-29-1,-29 44-22,1-1 0,-2 0-1,0 0 1,0-1 0,-1 0-1,0 1 1,-1-1 0,0-1-1,0 1 1,-2 0 0,1-1-1,-1-20 1,-1 23-11,-1 1-1,1-1 1,-1 0-1,-1 0 1,0 0-1,0 1 1,-1-1-1,0 1 1,-1-1 0,1 1-1,-1 0 1,-1 1-1,0-1 1,-10-12-1,11 15-11,0-1 1,0 1-1,-1 0 0,1 1 0,-1-1 0,0 1 1,0 0-1,-1 0 0,1 1 0,-1-1 0,-10-3 0,4 3-11,0 1-1,0 0 1,0 1-1,-19-1 1,20 3-1,-1 0 0,1 0 0,0 1 0,-1 0 0,1 1 0,0 0 0,0 1 0,0 0 0,1 1 0,-1 0 0,1 0 0,-1 1 0,2 1 0,-13 8 0,6-5-16,-18 11-171,2 1 0,-48 39 0,68-50-146,1 1 1,0 1-1,0-1 1,2 2-1,-1 0 1,2 0-1,-1 0 1,-10 27-1,18-38 200,-1 1-1,1-1 0,0 1 1,0 0-1,0 0 1,1-1-1,-1 1 0,1 0 1,0 0-1,-1 0 0,1 0 1,1-1-1,-1 1 1,0 0-1,1 4 0,1-4-100,0 0-1,0-1 0,0 1 0,1 0 0,-1 0 0,1-1 1,-1 0-1,1 1 0,0-1 0,0 0 0,3 1 0,33 26-3077</inkml:trace>
</inkml:ink>
</file>

<file path=ppt/ink/ink20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8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10 3328,'-1'-8'3614,"1"6"2273,-4 12-903,1 0-4794,0-1 0,1 1 0,1-1 1,0 1-1,0 0 0,1 0 0,0-1 0,1 13 0,16 81 2557,-11-70-2747,28 211 1551,-20-119-1118,-8-76-352,43 297 52,-5-45-27,-44-295-139,0 0 0,1-1 0,-2 1 0,1 0 0,-1 0 0,0 0 0,0-1 0,-1 1 0,1 0 0,-6 9 0,6-13-47,0 0-1,0 0 0,0 0 0,0 0 0,-1-1 1,1 1-1,-1 0 0,1-1 0,-1 1 0,0-1 1,1 0-1,-1 1 0,0-1 0,0 0 0,0 0 1,0 0-1,0 0 0,0-1 0,0 1 0,-1-1 1,1 1-1,0-1 0,0 1 0,0-1 0,-1 0 1,1 0-1,0 0 0,0-1 0,-1 1 0,1 0 1,0-1-1,-3-1 0,-25-12-2650,5 0-340</inkml:trace>
</inkml:ink>
</file>

<file path=ppt/ink/ink20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8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1 148 9216,'47'-26'3833,"-5"3"-3134,0 4 3515,-7 3-3329,0 2 1,1 1-1,1 2 1,59-10-1,-86 19-805,-1 1 1,1 0-1,0 1 1,-1 0-1,1 0 1,0 1-1,0 1 0,-1-1 1,1 2-1,-1-1 1,0 1-1,1 1 1,-1-1-1,-1 2 0,1-1 1,-1 1-1,1 1 1,-1-1-1,-1 1 1,1 1-1,-1-1 0,0 1 1,10 14-1,-14-17-44,0 1-1,-1-1 0,1 1 1,-1 0-1,0 0 0,0 0 1,0 0-1,-1 1 1,0-1-1,0 0 0,0 1 1,-1-1-1,0 0 0,0 1 1,0-1-1,0 1 1,-1-1-1,0 0 0,0 1 1,-1-1-1,1 0 0,-1 0 1,0 0-1,-1 0 0,-4 7 1,3-5-9,-1 0 0,0-1 0,0 0 0,-1 0 0,0 0 1,0 0-1,0-1 0,0 0 0,-1-1 0,0 1 0,0-1 0,0-1 1,-1 1-1,1-1 0,-1 0 0,0-1 0,-15 3 0,-5-2 5,0-2 0,-1-1 0,1-1 0,0-1 0,-1-2 0,2 0 0,-55-18 0,32 12-929,48 9 668,0 1 0,0 0 0,1 0-1,-1 0 1,0 0 0,0 0-1,0 0 1,1 1 0,-1-1-1,0 0 1,1 1 0,-1 0 0,0-1-1,1 1 1,-1 0 0,0 0-1,1 0 1,-1 0 0,1 0 0,0 0-1,-1 0 1,1 0 0,-2 3-1,-6 14-3097</inkml:trace>
</inkml:ink>
</file>

<file path=ppt/ink/ink20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9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 10752,'-2'4'502,"2"0"1,-1 0 0,0 0 0,1 0 0,0 0-1,0 1 1,0-1 0,1 6 0,1-4-426,0 0 0,0 0 0,0 0 0,1 0 0,5 11 0,-1-4 717,33 82 5460,3 35-6792,-25-71 944,69 275-406,-68-248-25,-2-21-87,-4 1-1,9 128 1,-22-183-160,0 0 0,-1 0 0,-1 0 0,1 0 1,-7 19-1,6-26-117,1 0 0,-1 1 0,0-1 0,-1-1 0,1 1 0,0 0 0,-1 0 0,0-1 0,0 0 0,-4 4 1,-8 6-2428</inkml:trace>
</inkml:ink>
</file>

<file path=ppt/ink/ink20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9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1 164 8448,'0'-1'214,"0"-1"-1,-1 0 1,1 0 0,0 1 0,0-1-1,0 0 1,0 1 0,1-1 0,-1 0-1,0 0 1,1 1 0,-1-1 0,1 0 0,0 1-1,-1-1 1,1 1 0,0-1 0,0 1-1,0-1 1,0 1 0,0-1 0,0 1 0,1 0-1,-1 0 1,0 0 0,1 0 0,-1 0-1,0 0 1,1 0 0,-1 0 0,1 0 0,2 0-1,72-35 4187,-64 30-4484,49-15 991,93-21-1,-135 38-742,-1 1-1,1 1 1,0 0 0,0 2-1,0 0 1,0 1-1,0 1 1,-1 1-1,1 0 1,0 2-1,-1 0 1,0 1-1,-1 0 1,29 16 0,-41-19-98,1 0 1,-1 1 0,0 0 0,0 0-1,0 0 1,0 1 0,-1 0 0,1 0 0,-1 0-1,0 0 1,-1 1 0,0-1 0,1 1-1,-2 0 1,1 0 0,-1 0 0,0 0-1,0 1 1,1 10 0,-2-8-21,-1 1 1,0-1-1,-1 1 0,0-1 1,-1 0-1,1 1 0,-2-1 1,1 0-1,-2 0 0,1 0 1,-1-1-1,0 1 0,-8 10 1,4-6-22,0 0 1,-1 0-1,-1-1 1,-19 20-1,24-28-25,0 0 0,-1 0 0,1 0 0,-1-1 0,1 0 1,-1 0-1,0 0 0,0 0 0,-1-1 0,1 0 0,0-1 0,-1 0 0,1 1 0,-1-2 0,-7 1 0,5-2-84,0 0 0,0 0 1,0-1-1,0 0 0,0 0 1,0-1-1,1-1 0,-1 1 1,1-1-1,0-1 0,0 1 1,-12-11-1,10 7-684,0 0 0,1-1 0,0 0 0,1 0 0,-8-12 0,-2-1-2454</inkml:trace>
</inkml:ink>
</file>

<file path=ppt/ink/ink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07.1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553 730 2048,'-4'1'246,"-1"0"0,0-1 0,1 2 0,-1-1-1,1 0 1,0 1 0,-1 0 0,1 0 0,0 0 0,0 1 0,0-1 0,0 1 0,1 0 0,-1 0 0,1 1-1,0-1 1,0 1 0,0-1 0,-5 8 0,-4 9 135,0 0 1,-15 36-1,24-50-150,-5 13-78,1 1 0,0 0 0,1 0-1,2 1 1,0 0 0,1 0 0,1 0 0,1 0 0,0 0 0,2 0-1,1 0 1,0 0 0,7 22 0,-6-30-134,1 0 0,0-1 0,1 1 0,0-1 0,1 0 1,0-1-1,1 1 0,1-2 0,-1 1 0,2-1 0,0 0 0,0 0 0,0-1 0,1 0 0,1-1 0,-1 0 1,1-1-1,1 0 0,-1-1 0,1 0 0,24 8 0,-25-12-1,1 1 0,-1-2 0,1 0 0,-1 0 0,1-1 0,-1-1 0,1 0-1,-1 0 1,1-1 0,-1-1 0,0 0 0,0 0 0,0-1 0,0 0 0,14-9 0,0-1 19,0 0 1,-2-2-1,1 0 1,-2-2-1,25-25 1,-30 25-11,0-1 0,-2 0 0,0-2 0,-1 1 0,-1-2 0,-1 0 0,-1 0 0,-1-1 0,-1 0 0,10-41 0,-12 32 1,-2-1 0,-1 0 0,-2 1 0,-1-1 0,-1 0 0,-2 0 0,-10-51 0,3 42-2,-1 0-1,-3 1 1,-1 0 0,-2 1-1,-2 1 1,-1 0-1,-2 2 1,-2 0-1,-1 1 1,-2 2-1,-1 0 1,-56-51-1,64 69-23,0 1-1,-1 1 1,0 1-1,-1 1 1,0 1-1,-1 1 1,0 1-1,-1 0 1,0 2-1,0 1 1,-32-5-1,38 9-10,-1 0 1,0 1-1,1 1 1,-1 1-1,0 1 1,1 0-1,-1 1 0,1 1 1,0 0-1,0 2 1,1 0-1,-1 0 1,1 2-1,1 0 0,-1 1 1,-14 12-1,10-5-13,2 0 0,0 2 0,1 0-1,1 2 1,1-1 0,0 2-1,2 0 1,0 1 0,1 0 0,2 0-1,0 2 1,1-1 0,2 1 0,-9 46-1,13-51-14,1 0-1,1 0 1,0 0-1,2 0 1,0 0-1,1 0 1,1 0-1,10 34 0,-8-39-17,0 1 0,2-2 0,-1 1 1,2-1-1,0 0 0,0 0 0,1-1 0,1 0 0,0-1 0,1 0 0,0-1 0,12 10 0,9 2-509,0-2 0,1-1 0,1-2 1,1-1-1,0-1 0,60 15 0,-16-7-737</inkml:trace>
</inkml:ink>
</file>

<file path=ppt/ink/ink20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09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138 304 8832,'6'2'2726,"1"1"-1415,0-1 0,0 2 0,-1-1 0,1 1 0,-1 0 0,8 6 0,25 41 901,-33-41-2038,1-1 0,-1 0 1,1 0-1,1-1 0,0 0 0,0 0 0,15 10 1,-19-16-78,-1-1 1,0 0 0,1 0 0,-1 0-1,1-1 1,-1 0 0,1 1 0,0-1 0,-1 0-1,1 0 1,-1-1 0,1 1 0,-1-1-1,1 0 1,4-1 0,56-25 442,-39 16-490,-9 5-33,-1-1 0,1-1 0,-2 0 0,1-1 1,-1 0-1,-1-1 0,0 0 0,0-1 0,-1-1 0,0 0 0,-1-1 0,-1 0 0,0-1 0,9-16 0,-16 25-22,1 0 0,-1 0 0,-1 0 0,1-1 1,-1 1-1,0-1 0,0 0 0,-1 0 0,0 0 0,0 1 0,0-1 0,-1 0 0,1 0 0,-2 0 0,1 0 0,0 0 0,-1 0 1,0 0-1,-1 0 0,1 0 0,-1 1 0,0-1 0,-1 1 0,1-1 0,-7-7 0,3 4 14,0 1 0,-1 1 0,-1 0 0,1 0 0,-1 0 0,0 1-1,-1 0 1,0 0 0,1 1 0,-2 0 0,-9-3 0,3 3 5,-1 0 0,0 1 1,0 1-1,0 1 0,0 0 0,0 1 0,0 1 1,-27 3-1,7 7-50,1 1 1,0 2-1,1 2 1,1 1-1,-61 38 1,85-49-163,1 1 0,0 1 0,1-1 0,-1 1 0,1 0 1,0 1-1,1 0 0,0 1 0,0-1 0,-7 13 1,13-19 21,-1 0 0,1 0 1,0 0-1,0 1 0,0-1 1,0 0-1,0 0 0,0 1 1,1-1-1,-1 0 1,1 1-1,0-1 0,0 1 1,-1-1-1,2 0 0,-1 1 1,0-1-1,0 1 0,1-1 1,-1 0-1,1 1 1,0-1-1,0 0 0,0 1 1,0-1-1,0 0 0,0 0 1,0 0-1,4 4 0,14 19-3151</inkml:trace>
</inkml:ink>
</file>

<file path=ppt/ink/ink20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0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294 0 2176,'-10'2'539,"0"-2"6334,-7 1 2062,-5 4-10499,2 2 2059,1 1 0,0 1 0,0 1 0,1 1 0,0 0 0,0 1 0,2 1 0,0 0 0,-18 20 0,6 2-273,27-33-202,0-1 0,0 1 0,0-1-1,0 1 1,0-1 0,1 1 0,-1-1 0,0 1 0,1 0 0,0-1 0,-1 1 0,1 0-1,0-1 1,0 1 0,0 0 0,0 0 0,0-1 0,0 1 0,0 0 0,1 2 0,1-3 5,-1 1 1,1-1 0,-1 0-1,1 0 1,-1 0 0,1 0 0,-1 0-1,1-1 1,0 1 0,-1 0-1,1-1 1,0 1 0,0-1 0,0 0-1,-1 0 1,1 1 0,0-1-1,0 0 1,0 0 0,2-1 0,5 1 74,111 5 691,-90-6-653,0 2 0,1 1 0,36 7 1,-32 0-130,-1 0 0,0 3 0,44 20 1,-64-26-1,-1 1 0,0 1 1,0-1-1,-1 2 0,0 0 1,0 0-1,-1 1 0,-1 1 1,1 0-1,-2 0 1,11 15-1,-18-21-7,0 0 0,0 0 1,0 0-1,0 0 0,-1 0 1,0 0-1,0 0 0,0 1 0,-1-1 1,0 7-1,0-9-3,0-1 0,0 1 0,-1-1 0,1 1 0,0-1 0,-1 0 0,0 1 0,0-1 0,0 0 0,0 1 0,0-1 0,0 0 0,0 0 0,-1 0 0,1 0 1,-1 0-1,1-1 0,-1 1 0,0 0 0,0-1 0,0 1 0,0-1 0,0 1 0,0-1 0,-4 2 0,-3 0-10,0-1-1,0 0 1,-1 0-1,1-1 1,0 0 0,-1 0-1,1-1 1,-1-1 0,1 0-1,0 0 1,-1 0 0,-9-4-1,-14-5-128,1-2 1,-34-16-1,39 15-1193,-1 1 0,-54-15 1,80 27 1176,2 0 77,0-1 0,-1 1 0,1 0 0,0 0 0,0 0 0,-1-1 0,1 1 0,0 0 0,-1 0 0,1 0 0,0 0 0,-1 0 0,1 0 1,0 0-1,-1 0 0,1 0 0,0 0 0,-1 0 0,1 0 0,0 0 0,-1 0 0,1 0 0,-1 0 0,1 0 0,0 0 0,-1 0 0,1 0 0,0 0 0,0 1 0,-1-1 0,1 0 0,0 0 0,-1 0 0,1 1 0,0-1 0,0 0 0,-1 0 0,1 1 0,0-1 0,0 0 0,0 1 0,-1-1 0,1 0 0,0 1 1,0-1-1,0 0 0,0 0 0,0 1 0,0-1 0,0 1 0,0-1 0,0 0 0,0 1 0,0-1 0,0 0 0,0 1 0,0 0 0,0 11-2886</inkml:trace>
</inkml:ink>
</file>

<file path=ppt/ink/ink20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0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8448,'-47'16'4224,"42"7"-3712,5-19 7039,-9 21-6527</inkml:trace>
</inkml:ink>
</file>

<file path=ppt/ink/ink20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1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383 577 13952,'0'0'6911,"32"60"-6783,-22-49 7040,13 8-7424,-5-6 0,7-17-768,-7 4 128,5-28-128,-3 12 128,3-11-2560,-4-1 0</inkml:trace>
  <inkml:trace contextRef="#ctx0" brushRef="#br0" timeOffset="1">15 56 9216,'-15'-20'4608,"40"4"-5632,-16 13 6655,29 3-5119,-5 0 0,19 0 1024,-15 0 0,20 3-1664,-16 3 0,35 1 1024,-24-4 0,19-13-1152,-19 4 128,3-4-2944,-13 1 128</inkml:trace>
</inkml:ink>
</file>

<file path=ppt/ink/ink20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2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23 1664,'-11'-8'356,"12"5"1085,5-9 4314,-12 24-2149,3-7-3024,0 1 0,1-1 0,-1 1 0,1-1 0,0 1 0,-2 7-1,5-11-483,-1-1-1,0 1 0,0 0 0,1-1 1,-1 1-1,1 0 0,-1-1 0,1 1 1,0-1-1,0 1 0,0-1 0,-1 1 0,1-1 1,1 0-1,-1 1 0,1 0 0,10 17 320,-11-6-324,0 0 0,-1 0 0,-1 0 0,0-1 0,-1 1 0,0 0 0,0-1 0,-2 1 1,0-1-1,-6 15 0,9-24-93,-1 1 1,2-1-1,-1 1 0,0-1 1,1 1-1,-1-1 0,1 1 1,0-1-1,0 1 1,1-1-1,-1 1 0,1-1 1,0 1-1,1 4 1,25 50-27,-22-49 26,0 0-1,-1 1 1,0-1 0,0 1 0,3 16-1,-5-14 16,0-1-1,-2 0 0,1 1 0,-1-1 1,-1 1-1,0-1 0,-1 0 0,-3 12 0,3-14-66,0 1-1,1-1 0,0 1 0,1 0 1,0-1-1,0 1 0,1 0 0,0-1 0,1 1 1,0-1-1,0 1 0,1-1 0,1 0 1,-1 0-1,1 0 0,1-1 0,0 1 1,11 15-1,-12-16 29,0 0 0,-1 0 0,0 1 0,0-1 0,-1 1 0,0 0 0,-1 0 0,0 0 0,0 0 0,-1 11 0,2 8 10,-1-21 46,0 0 0,1 0-1,-1 1 1,1-1 0,1 0-1,-1-1 1,6 10 0,-7-15-139,-1 1-1,1-1 1,0 0 0,0 1 0,0-1 0,0 0 0,0 0 0,0 0 0,0 0 0,1 0 0,-1 0-1,0 0 1,0 0 0,1-1 0,-1 1 0,1 0 0,-1-1 0,1 1 0,-1-1 0,1 0 0,-1 1 0,1-1-1,-1 0 1,1 0 0,-1 0 0,1 0 0,-1 0 0,1 0 0,-1-1 0,1 1 0,-1 0 0,1-1-1,-1 1 1,1-1 0,-1 1 0,1-1 0,-1 0 0,0 0 0,1 0 0,-1 0 0,0 0 0,2-2 0,11-8-2197</inkml:trace>
</inkml:ink>
</file>

<file path=ppt/ink/ink20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2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212 175 7552,'-1'0'294,"1"0"0,-1 0 1,1 1-1,-1-1 0,1 0 0,-1 1 0,1-1 1,-1 0-1,1 1 0,-1-1 0,1 0 1,-1 1-1,1-1 0,0 1 0,-1-1 1,1 1-1,0-1 0,0 1 0,-1 0 1,1-1-1,0 1 0,0-1 0,0 1 1,0-1-1,-1 1 0,1 0 0,0-1 1,0 1-1,0-1 0,0 1 0,1 0 1,1 36 3535,14 31-2741,-12-59-963,0-1-1,1 1 0,0-1 1,0 0-1,1 0 0,0-1 1,1 0-1,0 0 0,0 0 1,0-1-1,1 0 0,-1 0 1,2-1-1,-1 0 0,0 0 1,1-1-1,0 0 0,0-1 1,0 0-1,1 0 0,-1-1 1,1 0-1,9 0 0,0-3-28,0-1-1,0 0 0,0-1 0,0-2 1,0 0-1,-1 0 0,0-2 1,0 0-1,27-16 0,-35 17-51,0 0 0,0 0 0,0-1 0,-1-1 0,0 1 0,-1-1 0,0-1 0,0 0 0,0 0 0,-1 0 0,-1-1 0,0 0 0,0 0 0,-1-1 0,0 0 0,6-18 0,-10 25-28,-1-1 1,1 1-1,-1-1 0,0 1 1,0 0-1,0-1 0,0 1 1,-1-1-1,0 1 0,1 0 0,-2 0 1,1-1-1,0 1 0,-1 0 1,0 0-1,0 0 0,0 0 0,-1 1 1,1-1-1,-1 0 0,-3-2 1,1-2 7,0 2-9,-1-1 0,1 1 0,-1 0 0,0 1 1,0 0-1,0 0 0,-1 0 0,0 0 0,0 1 1,0 1-1,0-1 0,-1 1 0,1 0 0,-14-3 1,-1-1-5,7 2-1,0 0 0,0 2-1,-1 0 1,1 0-1,-1 2 1,1 0 0,-1 1-1,0 0 1,0 1-1,1 1 1,-23 5-1,35-6-9,-25 4-198,0 1-1,0 1 0,1 1 0,0 2 1,1 1-1,-29 16 0,34-14-758,1 0 0,0 1 0,1 1-1,-20 21 1,-5 8-2500</inkml:trace>
</inkml:ink>
</file>

<file path=ppt/ink/ink20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3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5 309 10368,'0'1'137,"-1"-1"1,1 0 0,0 0 0,-1 0 0,1 0 0,0 1-1,0-1 1,-1 0 0,1 0 0,0 0 0,0 1-1,0-1 1,-1 0 0,1 1 0,0-1 0,0 0-1,0 0 1,0 1 0,0-1 0,0 0 0,-1 1-1,1-1 1,0 0 0,0 1 0,0-1 0,0 0-1,0 1 1,0-1 0,0 0 0,0 1 0,0-1-1,1 0 1,-1 1 0,0-1 0,0 0 0,0 1-1,0-1 1,0 0 0,0 0 0,1 1 0,-1-1 0,0 0-1,0 0 1,0 1 0,1-1 0,20 10 5304,6-4-2301,-9-3-3706,3-1 632,-1-1 0,1-1 0,0-1 0,-1 0 0,1-2 0,-1-1 0,1 0 0,-1-1 0,-1-1 0,1-1 0,-1-1 0,0-1 0,-1 0 0,0-2 0,0 0 0,-1 0 0,-1-2 0,0 0 0,-1-1 1,20-23-1,-30 31-49,-1 0 1,0 0 0,0-1-1,0 0 1,-1 1 0,0-1 0,-1-1-1,0 1 1,0 0 0,2-12-1,-3 15-11,-1 1 1,0-1-1,1 1 0,-1 0 0,0-1 0,-1 1 0,1-1 0,-1 1 1,1 0-1,-1-1 0,0 1 0,0 0 0,-1 0 0,1-1 0,-1 1 0,1 0 1,-1 1-1,0-1 0,0 0 0,0 0 0,-1 1 0,1-1 0,0 1 0,-4-2 1,3 2-3,0 0 0,0 1 1,0 0-1,0-1 1,0 1-1,-1 1 1,1-1-1,0 0 1,-1 1-1,1 0 1,0-1-1,-1 1 1,1 1-1,0-1 1,-1 0-1,1 1 1,0 0-1,-1 0 1,1 0-1,-4 1 1,-4 1 7,2 0-5,0 1 0,1-1 0,-1 1 0,1 1 1,0-1-1,0 2 0,0-1 0,1 1 0,0 0 0,0 0 1,0 1-1,-7 10 0,10-12-2,0 0 0,0 1 0,0-1 0,1 1 0,0 0 0,0 0 0,0 0 0,1 1-1,0-1 1,0 0 0,1 1 0,0-1 0,0 1 0,0 0 0,1-1 0,0 1 0,1 13 0,3-9-1,0 1 0,0-1-1,1 0 1,0 0 0,1-1 0,0 1 0,1-1 0,0-1-1,0 1 1,1-1 0,1-1 0,-1 1 0,1-1 0,1-1-1,17 11 1,-11-7-72,1-2-1,1 0 1,-1-1-1,2-1 1,-1 0-1,1-1 1,0-2-1,0 0 1,22 2 0,-34-5-306,1-1 0,-1 0 0,1-1 0,-1 1 0,0-1 1,1-1-1,-1 1 0,0-2 0,0 1 0,0-1 1,0 1-1,0-2 0,-1 1 0,1-1 0,-1 0 0,0-1 1,0 1-1,-1-1 0,1 0 0,5-7 0,13-13-2954</inkml:trace>
</inkml:ink>
</file>

<file path=ppt/ink/ink20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3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36 13056,'-5'-7'6527,"85"14"-9599,-55-7 12288,35-4-10240,-12 1 0,18-1-1536,-14 4 0,28-12 1152,-20-1 129</inkml:trace>
</inkml:ink>
</file>

<file path=ppt/ink/ink20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4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0 223 6144,'3'3'752,"0"-1"0,0 1 0,0 0 0,0-1 0,0 0 0,0 1-1,1-1 1,-1-1 0,8 4 0,11 7 1585,20 27-334,-33-29-1679,1-1-1,0 0 0,1 0 0,0-1 1,0 0-1,22 10 0,-16-11-69,0-1 0,0-1 0,0 0 0,0-2 0,1 0 0,0-1 0,0 0 0,-1-2 0,1 0 0,0-1 0,24-4 0,-33 4-205,-1-1-1,1 0 1,-1 0-1,1-1 1,-1 0-1,0 0 1,0-1-1,-1 0 1,1 0-1,-1-1 1,0 0-1,0-1 1,0 1-1,-1-1 1,0 0-1,0-1 1,0 1-1,-1-1 1,0-1-1,0 1 1,-1 0-1,0-1 1,-1 0-1,1 0 1,2-11-1,-5 13-34,0 1 0,-1-1 0,1 0 0,-1 1 0,-1-1 0,1 0 0,-1 0 0,0 1 0,0-1 0,0 1 0,-1-1 0,0 1 0,0-1 0,0 1 0,-1 0-1,0 0 1,0 0 0,-4-5 0,-4-4-41,-1 1-1,0 0 1,-1 0 0,-17-13-1,17 18-26,0 0 1,0 1-1,0 0 0,-1 1 0,0 0 0,0 1 0,0 1 0,-1 1 1,1-1-1,-1 2 0,0 0 0,0 1 0,0 1 0,0 0 0,-19 3 1,21-2-43,1 2 0,-1-1 1,0 1-1,1 1 0,0 0 1,0 1-1,-23 13 0,28-14 22,0 1 0,1 0-1,-1 0 1,1 0 0,0 1 0,1 0-1,0 0 1,-1 1 0,2-1 0,-1 1-1,1 0 1,0 0 0,-3 9 0,6-12 30,-1 0 0,1 0 0,0 0 0,1 0 0,-1 0 1,1 0-1,-1 0 0,1 0 0,0 0 0,1 0 0,-1 0 1,1 0-1,0 0 0,0 0 0,0-1 0,0 1 0,3 4 0,-1-1-54,1-1 0,0 0-1,0 0 1,1 0 0,0-1-1,0 0 1,0 0 0,0 0-1,8 5 1,0-2-106,1 1 1,-1-2-1,2 1 0,-1-2 1,1 0-1,0-1 1,0-1-1,28 5 0,-27-7 49,0-1-1,0 0 1,1-2-1,-1 0 1,0 0-1,-1-2 0,1 0 1,0-1-1,15-5 1,-22 5 249,0 0 1,0 0-1,0-1 1,0 0 0,-1 0-1,1-1 1,-2 0-1,1-1 1,-1 0-1,0 0 1,0-1 0,-1 1-1,0-1 1,0-1-1,6-11 1,-6-7 1302,-8 22-252,-5 17 899,4-3-1821,-1 0-1,2 0 0,-1 0 0,1 0 0,0 1 1,1-1-1,0 0 0,1 1 0,0-1 0,0 1 1,1-1-1,0 1 0,1-1 0,4 12 0,-4-13-186,1-1 0,0 0-1,1 0 1,0-1 0,0 1-1,0-1 1,1 1 0,0-1-1,0-1 1,0 1 0,1-1-1,0 0 1,0 0 0,0-1-1,1 0 1,-1 0 0,1 0-1,10 3 1,-4-1-45,1-1 1,0-1-1,0 0 1,22 3-1,-30-6-332,0-1-1,0 0 1,0 0 0,0-1-1,0 0 1,0 0 0,0 0 0,0 0-1,-1-1 1,1 0 0,-1 0-1,1-1 1,7-4 0,12-10-3009</inkml:trace>
</inkml:ink>
</file>

<file path=ppt/ink/ink20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5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10112,'-1'1'233,"0"0"1,0 0 0,0 0 0,0 0 0,0 0-1,0 1 1,0-1 0,0 0 0,1 0-1,-1 1 1,0-1 0,1 0 0,-1 1 0,1-1-1,0 1 1,-1-1 0,1 1 0,0-1 0,0 1-1,0-1 1,0 3 0,12 36 5338,-1-10-4170,5 22-602,1 0 0,3-1 0,52 95 0,-58-129-590,-4-16-49,-9-3-146,0 0 0,0 0-1,0 0 1,0 0 0,0-1 0,-1 1 0,1 0 0,0 0 0,-1-1 0,0 1 0,0 0 0,0-4 0,-3-83 9,3 86-37,-4-39 0,3-47 0,2 78 16,-1 1-1,2-1 1,-1 0-1,2 0 1,-1 0 0,1 1-1,1-1 1,0 1-1,8-14 1,-10 21 20,0 0 0,0 0 1,1 0-1,-1 0 1,1 0-1,-1 1 1,1-1-1,0 1 0,0 0 1,0 0-1,0 0 1,1 0-1,-1 1 1,1-1-1,-1 1 0,1 0 1,-1 0-1,7-1 1,-4 1 17,1 1 0,0 0 0,0 0 0,0 1 0,0 0 0,0 0 0,-1 1 0,1 0 0,8 3 0,8 5 44,-1 1 0,-1 1 0,0 1 0,27 22 0,-34-22-76,-1 1 1,0 0 0,-1 1 0,0 0-1,-1 1 1,-1 0 0,-1 0 0,0 1 0,12 35-1,5 7 0,-21-50-585,-1 1 0,0 0 0,-1-1 0,0 1 0,-1 0 0,0 1 0,0-1 0,-1 0 0,-1 1 0,1-1 0,-3 16 0,-2-19-2730,-2-4-43</inkml:trace>
</inkml:ink>
</file>

<file path=ppt/ink/ink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07.6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3072,'24'11'640,"-16"-2"1280,12 2-1920,3 8 128,0 10 128,6-3 128,4 3-384,5 1 0,4-2 256,-4 3 0,-6-3-128,-4-8 128,-3-1-384,-7-3 0,-9-2-768,-4-1 0</inkml:trace>
</inkml:ink>
</file>

<file path=ppt/ink/ink20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5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357 26 3456,'5'-6'671,"2"-4"214,-4 2 2593,-10 7 2789,-15 1-4981,15 0 14,-10 0-945,0 2 0,-1 0 0,1 1 0,0 0-1,0 2 1,1 0 0,-1 0 0,1 2 0,0 0-1,1 1 1,0 1 0,0 0 0,1 1 0,0 0-1,1 1 1,0 1 0,0 0 0,-20 26 0,31-35-300,-1 0 1,1 0-1,0 0 1,0 0-1,0 0 1,1 1-1,-1-1 0,1 1 1,-1-1-1,1 1 1,0 0-1,1 0 1,-1-1-1,1 1 1,-1 0-1,1 0 1,0 0-1,1-1 1,0 8-1,1-6-26,0 0 0,0-1 0,0 1 0,1-1 0,-1 0 0,1 0 0,0 0 0,1 0 0,-1 0 0,0-1-1,1 1 1,0-1 0,6 4 0,10 6 9,1 0 0,0-1 0,1-2-1,0 0 1,0-1 0,1-1 0,1-1 0,-1-1-1,1-2 1,0 0 0,0-1 0,1-2 0,35-1-1,-28-2-66,0-2 0,0-1-1,0-1 1,-1-2-1,0-1 1,0-2-1,-1-1 1,-1-1-1,43-26 1,-58 30-58,0 2-42,-8 26 110,-4-14 37,0 0-1,0 0 0,0 0 1,0 0-1,1 0 0,0 0 1,0-1-1,0 1 1,0-1-1,1 0 0,0 0 1,0-1-1,0 1 1,0-1-1,0 0 0,1 0 1,0 0-1,-1 0 0,10 3 1,2 1 45,2 0-1,-1-1 1,1 0 0,24 3 0,-22-7 11,0 0 0,0-2 0,1 0 0,-1-2 0,0 0 0,0-1 0,0-1 0,0 0 0,-1-2 0,0-1 0,0 0 0,0-1 0,-1-1 0,0-1 0,-1 0 0,20-16 0,-31 22-60,-1-1 0,1 0-1,-1-1 1,0 0 0,0 1-1,7-13 1,-10 15-12,0 0 0,0 0-1,-1-1 1,1 1 0,-1 0 0,0-1 0,0 1-1,-1-1 1,1 1 0,0-1 0,-1 1-1,0-1 1,0 1 0,0-1 0,0 0 0,-1 1-1,-1-5 1,0 2-2,-1 0 0,1 0 0,-2 0 0,1 1 0,-1-1 0,1 1 0,-1 0 0,-1 0 0,1 1 0,-1-1 0,0 1 0,-6-4 0,-2-2 0,-2 1 0,1 1 0,-24-10 0,20 11-8,-1 1 1,0 1-1,0 1 0,-1 1 0,1 0 1,-1 1-1,1 1 0,-1 1 0,0 1 1,-30 5-1,5 3-46,0 1 1,1 2 0,-57 25 0,84-31-58,-51 26-224,65-30 248,-1 0 0,1 0 0,0 1 0,0-1 0,0 1 0,0 0 0,0 0 1,1 0-1,-1 0 0,1 0 0,0 1 0,0-1 0,0 1 0,-2 6 0,3-9-8,1 0 0,0 1-1,-1-1 1,1 0 0,0 1 0,0-1-1,0 0 1,0 1 0,0-1 0,0 0-1,0 1 1,1-1 0,-1 0 0,0 1-1,1-1 1,-1 0 0,1 0 0,-1 1-1,1-1 1,0 0 0,-1 0 0,1 0-1,1 2 1,0-1-133,1 0 0,-1 0 0,1 0-1,0-1 1,-1 1 0,1-1 0,0 0 0,0 1 0,0-1-1,3 0 1,10 3-808,0-1-1,0-1 1,19 0 0,-23-2 527,51 4-2712</inkml:trace>
</inkml:ink>
</file>

<file path=ppt/ink/ink20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6.3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25 296 6016,'-2'-24'744,"0"7"7342,-6 36-3221,5-5-4615,0 0-1,0 0 1,2 0-1,-1 0 1,2 1-1,0-1 0,1 0 1,0 0-1,1 0 1,4 17-1,1-8 231,1 0-1,2 0 1,0-1-1,26 41 1,-10-29-143,-24-33-329,-1 0-1,0 0 1,1 0-1,-1 0 1,1-1 0,-1 1-1,1 0 1,-1-1-1,1 1 1,0-1 0,-1 1-1,1-1 1,0 0-1,-1 0 1,1 0-1,0 0 1,-1 0 0,1 0-1,0 0 1,-1-1-1,1 1 1,2-1 0,-3 0-7,0 0-1,0 0 1,0 0 0,0 0 0,0 0 0,-1 0 0,1-1 0,0 1 0,-1 0 0,1 0 0,-1 0 0,1-1 0,-1 1 0,0 0 0,1-1 0,-1 1 0,0 0 0,0-1 0,0 1 0,0 0 0,0-1-1,0 1 1,0 0 0,-1-1 0,1 1 0,-1-2 0,-11-43-69,-32-54 17,23 54-8,-23-70-1,39 100 53,1 0 0,1 0-1,0 0 1,2-1 0,0 0 0,0 1 0,2-1-1,3-23 1,-3 33-6,0 0 0,0 1 0,1-1 0,0 1-1,0 0 1,1 0 0,0 0 0,0 0 0,0 0-1,1 0 1,-1 1 0,2 0 0,-1-1 0,0 2 0,1-1-1,9-7 1,-9 9-15,0 0-1,0 1 0,0-1 1,0 1-1,1 1 0,-1-1 1,0 1-1,1 0 1,-1 0-1,1 0 0,0 1 1,-1 0-1,1 0 0,-1 0 1,1 1-1,-1 0 1,1 0-1,9 3 0,7 3-1682,0 1 0,-1 1 1,0 1-1,30 19 0,-26-16-1254</inkml:trace>
</inkml:ink>
</file>

<file path=ppt/ink/ink20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6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151 256 7424,'0'0'110,"0"0"0,0 1 0,0-1 0,0 0 0,0 0 1,-1 1-1,1-1 0,0 0 0,0 0 0,0 0 0,0 1 0,0-1 0,0 0 1,-1 0-1,1 0 0,0 0 0,0 1 0,0-1 0,-1 0 0,1 0 1,0 0-1,0 0 0,-1 0 0,1 0 0,0 0 0,0 0 0,0 0 0,-1 1 1,1-1-1,0 0 0,0 0 0,-1 0 0,1 0 0,0 0 0,0-1 1,-1 1-1,1 0 0,0 0 0,0 0 0,-1 0 0,1 0 0,0 0 0,0 0 1,0 0-1,-1 0 0,1-1 0,0 1 0,0 0 0,0 0 0,0 0 1,-1 0-1,1-1 0,0 1 0,0 0 0,0 0 0,0 0 0,0-1 0,-1 1 1,1 0-1,0 0 0,0 0 0,0-1 0,0 1 0,0 0 0,0 0 1,0-1-1,0 1 0,-2 26 6203,3-18-5917,1-1 0,1 1 1,-1 0-1,1 0 0,6 10 0,-7-15-326,0 0 0,1 0-1,-1 0 1,0-1 0,1 1-1,0-1 1,-1 0 0,1 1 0,0-1-1,0 0 1,0-1 0,0 1 0,1-1-1,-1 1 1,0-1 0,7 2 0,2-1 59,-1-1 0,1 0 1,0 0-1,-1-1 1,1-1-1,0 0 1,-1 0-1,14-4 0,4-3-69,1-1 0,27-13 0,-50 19-63,-1 0 1,0-1-1,0 0 1,0 0-1,-1 0 1,1-1-1,-1 1 1,0-1-1,-1-1 1,1 1-1,-1-1 1,0 0-1,0 0 1,-1 0-1,4-8 1,-5 9-38,0 0 1,0 0 0,-1 0 0,1 0 0,-1 0 0,-1 0 0,1 0 0,-1-1 0,0 1 0,0 0 0,0 0 0,-1 0 0,1-1 0,-1 1-1,-1 0 1,1 0 0,-1 0 0,0 0 0,0 1 0,0-1 0,-1 0 0,-2-4 0,-2 1-62,-1 0 0,1 1 0,-1-1-1,0 1 1,-1 1 0,0 0 0,-18-11 0,5 7-177,0 0 0,-36-11 0,37 15 49,1 1-1,0 1 1,-1 1-1,0 1 0,0 1 1,-35 2-1,48 0 68,0-1 1,0 2-1,0-1 0,0 1 0,0 0 1,0 1-1,1 0 0,-1 0 0,1 0 1,0 1-1,-1 0 0,2 1 0,-1-1 0,1 1 1,-1 1-1,1-1 0,1 1 0,-1 0 1,-6 10-1,11-14 93,0 0 0,0 0 1,1 0-1,-1 0 0,1 1 0,-1-1 1,1 0-1,0 0 0,-1 0 0,1 1 1,0-1-1,1 0 0,-1 0 0,0 1 1,1-1-1,-1 0 0,1 0 0,0 0 1,-1 0-1,1 0 0,0 0 1,0 0-1,1 0 0,-1 0 0,0 0 1,1-1-1,-1 1 0,1 0 0,-1-1 1,1 1-1,0-1 0,2 2 0,2 2-71,0-1 0,0 1 0,1-1 0,0 0 0,0-1 0,0 0 0,0 0 0,0 0 0,12 1 0,28 2 387,0-2 0,0-3 1,0-1-1,88-13 1,-133 12-153,0 1-1,0 0 1,0-1 0,-1 1 0,1 0-1,0 0 1,0 0 0,0 0 0,0 1-1,0-1 1,-1 0 0,1 1 0,0-1-1,0 1 1,0 0 0,-1-1 0,1 1 0,0 0-1,-1 0 1,1 0 0,2 3 0,-2-1 178,-1 0 1,1 0 0,0 1 0,-1-1 0,0 1 0,0-1 0,0 1-1,1 7 1,3 11 617,0-8-536,0-1 1,2 0-1,-1 0 1,2-1-1,-1 1 1,2-2-1,-1 1 1,2-1 0,-1-1-1,2 1 1,15 11-1,-21-18-464,1 0 0,0-1-1,0 0 1,0 0 0,1 0 0,-1 0-1,1-1 1,-1 0 0,1-1-1,0 1 1,0-1 0,0-1 0,7 1-1,6-1-1463,0-1-1,39-7 1,-10 0-1649</inkml:trace>
</inkml:ink>
</file>

<file path=ppt/ink/ink20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8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0 556 10112,'0'1'241,"0"0"0,1 0 0,-1 0 0,0 0 0,1 0 0,-1 0 1,1 0-1,-1 0 0,1 0 0,-1 0 0,1 0 0,0 0 0,-1 0 0,1-1 1,0 1-1,0 0 0,-1 0 0,1-1 0,0 1 0,0 0 0,0-1 0,0 1 1,0-1-1,0 0 0,0 1 0,2 0 0,-1-1 110,0-1 0,0 1 0,0 0 0,0 0 0,0-1 0,0 1 0,0-1-1,0 0 1,0 1 0,0-1 0,0 0 0,0 0 0,2-2 0,5-3 253,0-1 0,0-1-1,-1 1 1,13-16 0,-20 21-616,22-26 143,-1 0 0,21-37 0,-36 53-41,-1 0 0,0-1 0,-1 0-1,-1 0 1,0 0 0,-1-1 0,0 0 0,-1 1 0,1-19 0,-3 5 13,-1 1 0,-5-35 0,5 51-68,-1-1 0,-1 1 1,1 0-1,-2-1 0,1 2 0,-1-1 1,-1 0-1,0 1 0,-9-13 0,-5 7 91,19 15-124,0 0 1,0 0 0,0-1-1,-1 1 1,1 0 0,0 0-1,-1-1 1,1 1-1,0 0 1,0 0 0,-1 0-1,1 0 1,0-1-1,-1 1 1,1 0 0,0 0-1,-1 0 1,1 0 0,0 0-1,-1 0 1,1 0-1,-1 0 1,1 0 0,0 0-1,-1 0 1,1 0-1,0 0 1,-1 0 0,1 0-1,0 1 1,-1-1 0,1 0-1,0 0 1,-1 0-1,1 0 1,0 1 0,0-1-1,-1 0 1,1 0-1,0 0 1,0 1 0,-1-1-1,1 0 1,0 1 0,0-1-1,0 0 1,-1 1-1,1-1 1,0 0 0,0 0-1,0 1 1,0-1-1,0 1 1,0-1 0,0 0-1,0 1 1,0-1 0,1 2 10,1 0 0,0 0 1,0 0-1,0-1 0,0 1 1,0-1-1,1 0 0,-1 1 1,0-1-1,1 0 0,-1 0 1,1-1-1,-1 1 0,1 0 1,3 0-1,132 22 264,-84-13-191,1-2-1,106 1 0,-107-15 43,-43 4-81,-1 0 0,0 1 0,1 1 0,18 0 0,-24 5 121,-13 2-33,-17 7-8,23-13-131,-4 3 5,0 1-1,0 0 1,1 0-1,0 0 0,0 0 1,0 1-1,0 0 1,1 0-1,0 0 0,1 0 1,-1 1-1,1 0 0,-3 10 1,0-3-6,2 0 1,0 0-1,1 0 1,0 1 0,-1 27-1,4-36 5,0 0 0,1 0 0,0 0 0,-1-1 0,2 1 0,-1 0 0,1 0 0,0-1 0,0 1 0,0-1 0,1 0 0,0 0 0,0 1 0,0-2 0,1 1 0,0 0 0,0-1 0,0 0 0,0 0 0,1 0 0,-1 0 0,1-1 0,0 1 0,0-1 0,0-1 0,1 1 0,9 3 0,-2-2 0,1 0 0,0-1 0,0-1 0,0 0 0,0-1 0,1 0 0,-1-1 0,0-1 0,0 0 0,23-5 0,6-3 16,-10 2 21,0 0 1,42-17-1,-39 4-138,-34 19 94,-1 0 0,1 0 0,0 0 0,-1-1 0,0 1 0,1 0 0,-1-1 0,0 1 0,0-1 0,0 1 0,0-1 0,0 0 0,0 1 0,0-1 0,0 0 0,-1 0 0,1 0-1,0-2 1,-1 4 4,0-1 0,0 1 0,0 0 0,0 0 0,0-1 0,0 1 0,0 0 0,0 0 0,0-1 0,0 1 0,-1 0 0,1 0 0,0 0-1,0-1 1,0 1 0,0 0 0,0 0 0,-1 0 0,1-1 0,0 1 0,0 0 0,0 0 0,-1 0 0,1 0 0,0 0 0,0-1 0,0 1-1,-1 0 1,1 0 0,0 0 0,0 0 0,-1 0 0,1 0 0,0 0 0,0 0 0,-1 0 0,1 0 0,0 0 0,0 0 0,0 0 0,-1 0-1,1 0 1,0 0 0,0 0 0,-1 0 0,1 0 0,0 1 0,0-1 0,-1 0 0,1 0 0,0 0 0,0 0 0,0 0 0,-1 1 0,1-1-1,0 0 1,0 0 0,0 0 0,0 0 0,0 1 0,-1-1 0,1 0 0,0 0 0,0 1 0,0-1 0,0 0 0,0 0 0,0 0 0,0 1-1,-1 0 0,0 0 0,1 0 0,-1 0 0,0 0 0,1 0 1,-1 0-1,1 0 0,-1 0 0,1 0 0,-1 0 0,1 1 0,0-1 0,0 0 0,0 0 0,-1 0 0,1 0 0,0 1 0,0-1 0,1 0 0,-1 2 0,3 5-5,1-1 1,0 0 0,0-1-1,1 1 1,-1-1-1,1 0 1,1 0-1,-1 0 1,1 0 0,0-1-1,0 0 1,1-1-1,13 8 1,-6-4 13,0-1 1,1 0-1,0-1 1,1-1-1,23 6 0,-21-9 25,0 0 0,1-1 0,-1 0 0,0-2 0,1 0 0,32-7 0,103-37 251,-152 45-278,78-32 166,-74 29-171,0 0 0,-1-1 0,0 0 0,0 0 0,0 0 1,0 0-1,-1 0 0,1-1 0,-1 0 0,0 0 0,3-7 0,-5 9-3,0-1-1,-1 0 1,1 0-1,-1 0 1,0 0-1,0 0 0,0-1 1,-1 1-1,1 0 1,-1 0-1,0 0 0,-1-1 1,1 1-1,-1 0 1,1 0-1,-1 0 0,0 0 1,-1 0-1,1 0 1,-1 0-1,-3-7 0,-1-2-20,2 2 5,-1 1 0,0 0 0,-1-1 0,0 2 0,-1-1 1,0 1-1,0 0 0,-1 0 0,0 1 0,-1 0 0,0 1 0,0 0 0,-13-8 0,6 6-25,-1 1-1,0 0 1,0 1-1,-1 1 1,0 1-1,-35-6 1,32 7 21,1 2 0,-1 1 1,0 1-1,0 0 0,1 1 1,-1 2-1,0 0 1,1 1-1,0 1 0,0 1 1,0 1-1,-32 16 1,34-14-43,0 1 1,2 1-1,-1 0 1,1 1 0,1 1-1,0 1 1,1 0 0,-23 29-1,35-41 46,0 0-1,1 0 1,0 0-1,0 0 1,-1 0-1,1 0 1,0 0-1,1 0 0,-1 1 1,0-1-1,1 0 1,-1 1-1,1-1 1,0 0-1,-1 1 1,1-1-1,0 0 1,1 1-1,-1-1 1,0 0-1,1 1 1,-1-1-1,1 0 1,0 1-1,0-1 1,-1 0-1,2 0 1,-1 0-1,0 0 1,0 0-1,1 0 1,1 2-1,2 1-71,1 0 0,-1-1-1,1 0 1,0 0 0,0 0 0,0-1-1,0 1 1,0-1 0,14 3 0,5 2-372,1-2 0,0-1 0,0 0 0,1-2 1,-1-2-1,1 0 0,-1-1 0,1-2 1,-1-1-1,0-1 0,0-1 0,0-1 1,43-17-1,-46 13 543,-1 0 0,-1-2 1,0-1-1,0 0 0,23-21 0,-43 38 509,0-1 0,0 1-1,0-1 1,-1 1 0,1 0-1,-1-1 1,0 1-1,0-1 1,0 1 0,0 0-1,-1 3 1,3 55 800,0-54-1295,1 1 0,-1-1 1,1 1-1,1-1 0,0 0 1,0 0-1,0 0 0,1-1 1,0 0-1,0 0 0,1 0 0,0 0 1,0-1-1,1 0 0,0 0 1,0-1-1,0 0 0,1 0 1,-1-1-1,1 1 0,0-2 0,1 1 1,-1-1-1,14 3 0,-4-1-347,1-2-1,0 0 1,0 0-1,28-2 1,-20-1-1312,1-2 1,38-8 0,-6-2-2168</inkml:trace>
</inkml:ink>
</file>

<file path=ppt/ink/ink20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8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187 229 5888,'-1'0'210,"1"0"0,-1 0 0,1 0 0,-1 0 0,1 0 0,0 0 1,-1 1-1,1-1 0,-1 0 0,1 0 0,-1 1 0,1-1 0,-1 0 0,1 0 0,0 1 0,-1-1 1,1 0-1,-1 1 0,1-1 0,0 1 0,0-1 0,-1 0 0,1 1 0,0-1 0,0 1 1,-1-1-1,1 1 0,0-1 0,0 1 0,0-1 0,0 1 0,0-1 0,0 1 0,0-1 0,0 1 1,0-1-1,0 1 0,0 0 36,0 0 1,0 0-1,0 0 1,-1-1 0,1 1-1,0 0 1,0 0-1,0-1 1,-1 1-1,1 0 1,0 0 0,-1-1-1,1 1 1,-1 0-1,1-1 1,-1 1-1,1 0 1,-1-1-1,1 1 1,-1-1 0,1 1-1,-1-1 1,0 1-1,1-1 1,-1 0-1,0 1 1,0-1 0,1 0-1,-2 1 1,0-1-181,1 1 1,-1 0 0,0-1-1,0 1 1,1 0 0,-1 0 0,1 0-1,-1 0 1,1 0 0,-1 1-1,1-1 1,0 0 0,-1 1-1,1-1 1,0 1 0,0-1 0,0 1-1,0-1 1,0 1 0,1 0-1,-1-1 1,0 1 0,1 0-1,-1 0 1,1 0 0,0-1 0,0 1-1,-1 0 1,1 0 0,0 0-1,1 0 1,-1 0 0,0-1-1,0 1 1,1 0 0,-1 0 0,1 0-1,1 3 1,-1-1 46,1 0 0,0 1 0,0-1 0,0 0 0,0 0 0,0 0 0,1-1 0,0 1 0,0 0 0,0-1 0,0 0 0,0 0 0,1 0 0,0 0 0,-1 0 0,7 3 0,5-1-37,0 0 1,0-1-1,0 0 0,1-2 0,-1 1 1,1-2-1,0 0 0,-1-1 0,1-1 1,0 0-1,22-5 0,-10 0-1,-1-2 0,1 0 0,-1-2 0,-1-1 0,36-21 0,-57 29-63,0 0-1,0 0 0,0-1 1,-1 0-1,0 0 0,1 0 1,-1 0-1,-1-1 0,1 1 1,-1-1-1,0 0 0,0 0 1,0 0-1,-1-1 0,1 1 1,-1-1-1,-1 1 0,1-1 1,-1 0-1,0 1 0,0-1 1,0 0-1,-1 0 0,0 0 1,-1 0-1,1 0 1,-1 1-1,0-1 0,0 0 1,-1 0-1,-3-9 0,3 9-15,-1 0-1,1 1 1,-1-1-1,0 1 1,-1-1-1,1 1 1,-1 0-1,0 0 1,0 1-1,-1-1 0,1 1 1,-1 0-1,0 0 1,0 1-1,0-1 1,-1 1-1,-6-3 1,-10-7-21,9 5 23,-1 1 0,0 0 0,0 1 0,0 0 0,-1 1 0,0 1 0,0 0 0,0 1 0,-1 1 0,-29-1 0,23 1-73,1 2 1,-1 0-1,0 2 1,0 0-1,1 2 0,-1 0 1,1 1-1,-22 9 0,34-11 26,0 1-1,0 0 0,0 0 1,1 1-1,0 0 1,0 1-1,0 0 0,1 0 1,-1 0-1,1 1 1,1 0-1,0 1 0,0-1 1,0 1-1,1 0 1,0 1-1,0-1 0,1 1 1,-5 16-1,8-21-17,1 0-1,-1 0 1,1-1-1,0 1 0,0 0 1,0 0-1,1 0 1,-1 0-1,1-1 1,0 1-1,0 0 0,0 0 1,1-1-1,-1 1 1,1-1-1,0 1 1,0-1-1,0 0 1,0 0-1,1 0 0,-1 0 1,1 0-1,0 0 1,0-1-1,0 1 1,0-1-1,0 0 1,5 2-1,8 6-557,2-1 0,-1 0 0,37 11 1,-30-11-400,1-2 0,0-1 0,0-1 0,40 3 0,15-4-1941</inkml:trace>
</inkml:ink>
</file>

<file path=ppt/ink/ink20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9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1 8320,'11'6'2327,"-12"-3"-1357,-17-1-525,13-1-134,3-1-39,1 1 1,-1-1-1,0 1 1,1-1-1,-1 1 0,1 0 1,0 0-1,-1 0 0,1 0 1,0 0-1,-1 0 1,1 0-1,0 0 0,0 0 1,0 0-1,0 1 1,0-1-1,0 1 0,1-1 1,-1 0-1,0 1 1,1-1-1,-1 1 0,0 2 1,-8 35 767,9-34-378,-4 30-336,2 0 0,1 0 0,1 0 0,3 0 0,0 0 0,11 41 0,52 215 2021,-55-234-2309,7 30-185,-4 0-1,4 106 0,-18-194 92,0 1 0,0 0 0,0 0 0,1-1 0,-1 1 0,0 0 0,0 0 0,1 0 0,-1-1 0,0 1 0,1 0 0,-1 0 0,0 0 0,0 0 0,1 0 0,-1-1 0,0 1 0,1 0 0,-1 0 0,0 0 0,1 0 0,-1 0 0,0 0 0,1 0 0,-1 0 0,0 0 0,1 1 0,-1-1 1,0 0-1,1 0 0,-1 0 0,0 0 0,0 0 0,1 0 0,-1 1 0,0-1 0,1 0 0,-1 0 0,0 0 0,0 1 0,0-1 0,1 0 0,-1 0 0,0 1 0,0-1 0,0 0 0,1 1 0,-1-1 0,0 0 0,0 0 0,0 1 0,0-1 0,0 0 0,0 1 0,0-1 0,0 0 0,0 1 0,0-1 1,0 0-1,0 1 0,21-29-4103,-19 24 3774,13-17-2814</inkml:trace>
</inkml:ink>
</file>

<file path=ppt/ink/ink20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9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11 404 11392,'-10'4'5631,"35"8"-6910,-22-12 10366,11 15-9087,1-7 0,4 8-2432,-5-5 0,9-11 512,-5 0 129</inkml:trace>
  <inkml:trace contextRef="#ctx0" brushRef="#br0" timeOffset="1">49 1 13568,'-29'0'6783,"43"10"-12798,-8-10 11902,3 6-10238,0-3-1,-1-3-640,3 0 128</inkml:trace>
</inkml:ink>
</file>

<file path=ppt/ink/ink20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19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565 157 10496,'9'-15'1406,"-5"9"-394,0 0 0,-1 0 0,0-1 1,0 1-1,0-1 0,2-9 1,-5 14-828,1 0 0,-1 0 1,0 1-1,0-1 1,0 0-1,-1 1 1,1-1-1,0 0 1,-1 0-1,1 1 1,-1-1-1,1 1 1,-1-1-1,0 0 1,0 1-1,1-1 1,-1 1-1,0 0 1,0-1-1,-1 1 1,1 0-1,0-1 1,0 1-1,-1 0 1,1 0-1,-1 0 1,1 0-1,-1 0 1,1 1-1,-1-1 1,1 0-1,-4 0 1,-15-7-82,0 0 1,0 2 0,-1 0 0,0 2 0,0 0-1,0 1 1,0 1 0,0 1 0,-1 1 0,1 1-1,0 1 1,-1 1 0,1 0 0,0 2 0,1 0-1,-1 2 1,1 0 0,1 1 0,-1 1 0,1 1 0,1 0-1,-27 21 1,38-26-91,1 1-1,0 0 1,0 1-1,1-1 1,0 1-1,0 0 1,0 1-1,1-1 0,0 1 1,0-1-1,1 1 1,-5 17-1,7-20-4,0 1-1,0-1 1,0 1-1,1-1 1,0 1-1,0 0 1,0-1 0,1 1-1,0-1 1,0 1-1,0-1 1,0 1-1,1-1 1,0 0-1,0 0 1,1 0-1,0 0 1,-1 0-1,1 0 1,1-1-1,4 6 1,1-2-20,1 0 0,0 0 0,0-1 0,1-1 1,0 1-1,0-2 0,0 0 0,1 0 0,-1-1 0,1 0 1,0-1-1,21 2 0,14 1-781,90-1 0,-127-5 618,141-6-4668,-87 1 1492</inkml:trace>
</inkml:ink>
</file>

<file path=ppt/ink/ink20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20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106 336 10112,'9'-4'4390,"5"5"-3503,0 2 855,-2-4 2908,9-4-3987,1 0 0,-1-2 0,-1-1 1,1 0-1,-1-1 0,31-21 0,-44 26-652,0-1-1,-1 0 1,1 0-1,-1-1 1,-1 1-1,1-2 1,-1 1-1,0 0 1,0-1 0,-1 0-1,0 0 1,0 0-1,-1-1 1,0 1-1,0-1 1,0 0-1,-1 0 1,-1 0-1,1 0 1,0-16 0,-2 19-18,0 1 0,0 0 0,-1 0 0,1 0 0,-1 0 0,0 0 0,0 0 0,-1 0 0,1 0 0,-1 0 0,0 0 0,0 0 0,0 1 0,0-1 0,-1 1 0,1 0 0,-1 0 0,-6-6 0,4 5-3,0 1 0,0 0-1,0 0 1,-1 0 0,1 1-1,-1 0 1,0 0 0,1 0-1,-1 1 1,0 0 0,-10-1 0,7 2 8,1 0 1,0 1-1,-1 0 1,1 0-1,0 1 1,0 0-1,0 0 1,0 1-1,0 0 1,0 0 0,1 1-1,0 0 1,-1 1-1,2-1 1,-10 9-1,-2 2 3,1 1-1,1 1 0,0 0 1,-15 24-1,19-25 0,1 1 0,1 1 0,0-1 0,-11 30 0,18-38 0,0-1 0,1 1 0,0 0 0,0 1 0,1-1 0,0 0 0,1 0 0,0 1 0,0-1 0,1 0 0,3 14 0,-3-18-6,1 0 0,0 0 1,0 0-1,0 0 0,1 0 0,0-1 0,0 1 0,0-1 0,0 1 0,1-1 0,0 0 1,-1 0-1,1-1 0,1 1 0,-1-1 0,1 0 0,-1 0 0,1 0 0,8 3 0,4 0-196,0 0-1,0-1 1,1-1-1,24 3 1,-24-5-402,-1 0 1,1-1-1,-1-1 1,1-1 0,-1-1-1,18-3 1,34-5-2619</inkml:trace>
</inkml:ink>
</file>

<file path=ppt/ink/ink20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1:20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15232,'9'-7'7551,"23"11"-12671,-21-4 13440,-26 0-14848,5 0 129,10 0 6399</inkml:trace>
</inkml:ink>
</file>

<file path=ppt/ink/ink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08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 2048,'0'11'1283,"1"0"0,1-1 0,0 1 0,5 15-1,-4-15-1019,1 0 0,1-1 0,0 1 0,0-1 0,8 11 0,-10-17-258,-1 0 1,1 0-1,0 0 0,0-1 0,0 1 1,1-1-1,-1 0 0,1 0 0,0 0 1,0 0-1,0-1 0,0 0 0,0 1 1,0-2-1,1 1 0,-1 0 0,1-1 1,-1 0-1,1 0 0,0 0 0,-1-1 1,1 1-1,0-1 0,0 0 0,-1-1 0,1 1 1,0-1-1,-1 0 0,1 0 0,-1 0 1,1-1-1,-1 1 0,7-4 0,-9 4-1,1-1 0,-1 1-1,1-1 1,-1 0 0,1 1-1,-1-1 1,0 0 0,0 0-1,0 0 1,0-1 0,-1 1 0,1 0-1,0-1 1,-1 1 0,0-1-1,0 1 1,1-1 0,-1 0-1,0-3 1,0 1 11,0 0 0,-1-1 0,1 1 0,-1 0 0,-1 0-1,1-1 1,-1 1 0,0 0 0,0 0 0,-2-7 0,1 6 20,0 1-1,0-1 1,0 0 0,-1 1-1,0 0 1,0-1 0,0 1-1,-1 0 1,0 1-1,0-1 1,0 1 0,0-1-1,-1 1 1,0 1 0,0-1-1,0 1 1,0-1 0,-10-3-1,11 6-12,1 1-1,-1 0 1,0 0 0,1 0-1,-1 0 1,1 1-1,-1-1 1,0 1-1,1 0 1,-1 0-1,1 0 1,0 1 0,-1-1-1,1 1 1,0 0-1,0 0 1,0 0-1,0 0 1,0 0 0,0 1-1,1-1 1,-1 1-1,1 0 1,0 0-1,-3 4 1,0 0-11,-1 1 0,1 0 0,1 1 1,0-1-1,0 1 0,1-1 0,0 1 0,-4 15 1,7-21-16,-1-1 1,1 0-1,0 1 1,0-1 0,0 0-1,0 1 1,0-1-1,0 0 1,1 0-1,-1 1 1,1-1 0,-1 0-1,1 0 1,0 1-1,0-1 1,0 0-1,0 0 1,0 0 0,1 0-1,-1 0 1,1-1-1,-1 1 1,1 0-1,-1-1 1,1 1 0,0-1-1,0 1 1,0-1-1,0 0 1,0 0-1,0 0 1,0 0 0,0 0-1,1 0 1,-1-1-1,0 1 1,0-1-1,3 1 1,3 0 5,-1 0 1,1-1-1,0 0 1,-1 0-1,1-1 1,0 0-1,-1 0 1,1-1-1,-1 0 1,9-3-1,-6 0 13,0 1 0,0-1 1,0-1-1,0 0 0,-1 0 0,12-12 1,-17 15-10,-1-1-1,0 1 1,1-1 0,-2 0 0,1 0 0,0 0 0,-1 0 0,0-1 0,0 1 0,0-1 0,0 1 0,-1-1 0,0 0 0,0 0 0,0 1-1,0-1 1,-1-5 0,0 6 3,0 1 1,-1-1-1,1 1 0,-1-1 0,0 1 0,0-1 0,0 1 0,-1 0 0,1-1 1,-1 1-1,0 0 0,0 0 0,0 0 0,0 0 0,0 1 0,-1-1 0,1 1 1,-1-1-1,0 1 0,1 0 0,-1 0 0,0 0 0,0 0 0,-1 0 0,1 1 1,0-1-1,-4 0 0,2 0-14,0 1 0,0-1 1,0 1-1,0 0 0,-1 1 1,1-1-1,0 1 0,0 0 0,0 0 1,0 1-1,0-1 0,-1 1 1,1 1-1,0-1 0,1 0 0,-1 1 1,-7 4-1,3 0-22,0 1-1,0 0 1,1 1 0,0-1-1,1 2 1,0-1 0,-11 18-1,16-24 20,0 1-1,1 0 0,0-1 1,0 1-1,0 0 1,0 0-1,0 0 0,0 0 1,1 0-1,-1 0 0,1 0 1,0 0-1,0 0 1,1 5-1,-1-6 6,1 0 1,0 0 0,0 0-1,0 0 1,0 0-1,1 0 1,-1 0-1,0 0 1,1-1-1,0 1 1,-1 0-1,1-1 1,0 1-1,0-1 1,-1 0-1,1 1 1,0-1-1,1 0 1,-1 0-1,0-1 1,0 1-1,3 0 1,1 1 10,1 0 1,-1-1 0,1 1-1,0-2 1,-1 1 0,1-1-1,0 0 1,0 0 0,-1-1 0,1 0-1,0 0 1,-1-1 0,1 0-1,-1 0 1,0 0 0,1-1-1,-1 0 1,0 0 0,-1 0-1,1-1 1,0 0 0,-1 0 0,0-1-1,0 1 1,0-1 0,5-7-1,-10 11-6,1 0-1,0 1 0,-1-1 0,1 0 0,-1 0 1,0 0-1,1 1 0,-1-1 0,0 0 0,1 0 1,-1 0-1,0 0 0,0 0 0,0 0 0,0 0 1,0 0-1,0 0 0,0 0 0,0 0 1,0 1-1,0-1 0,0 0 0,-1 0 0,1 0 1,0 0-1,-1 0 0,1 0 0,-1 0 0,1 1 1,-1-1-1,1 0 0,-1 0 0,1 1 1,-1-1-1,0 0 0,1 1 0,-1-1 0,0 1 1,0-1-1,1 1 0,-1-1 0,0 1 0,0-1 1,0 1-1,0 0 0,0-1 0,0 1 0,1 0 1,-1 0-1,0 0 0,0 0 0,0 0 1,0 0-1,0 0 0,-2 0 0,-2 0-6,-1-1 0,0 1 0,0 1-1,1-1 1,-1 1 0,0 0 0,1 0 0,-8 3 0,-1 3-562,0 0 0,1 2 0,0-1 0,1 2 0,0-1 1,-20 22-1,25-24-969</inkml:trace>
</inkml:ink>
</file>

<file path=ppt/ink/ink20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1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165 295 7424,'1'-7'1457,"-1"0"0,2 1 0,-1-1 0,1 1 0,0 0 0,0-1 1,5-7-1,13-26 2455,-6 15-4122,-8 12 418,2 0-1,0 1 0,0 0 0,1 0 1,0 1-1,1 0 0,1 0 0,-1 1 1,2 1-1,15-11 0,-20 15-131,0 1-1,1 0 0,-1 0 1,1 1-1,0-1 0,0 2 1,0-1-1,0 1 1,1 0-1,-1 1 0,1 0 1,-1 0-1,1 1 0,-1 0 1,1 1-1,-1 0 0,0 0 1,15 4-1,-14-1-47,-1 0 1,1 1-1,-1 0 0,1 0 1,-2 1-1,1 0 0,-1 0 0,1 1 1,-2 0-1,1 1 0,-1-1 0,0 1 1,-1 0-1,6 11 0,1 3 41,-1 0 0,-2 1 0,0 0-1,7 31 1,-12-34 28,-1 1-1,-1-1 1,0 1 0,-2-1-1,-1 1 1,0-1 0,-1 1-1,-2-1 1,0 0 0,-1 0-1,-1 0 1,0-1-1,-2 0 1,0 0 0,-13 21-1,-5 3 231,-2-1-1,-1-1 1,-2-2-1,-70 68 1,85-92-248,0-1-1,0 0 1,-1-1 0,-1-1 0,-27 14 0,34-21-74,1-1 0,-2 0 0,1 0 0,0-1 0,-1-1 0,1 0 0,-1 0 0,0-1 0,1-1 0,-1 0 0,-18-2 0,24 1-11,0-1-1,-1 0 0,1 0 1,0-1-1,0 0 1,1 0-1,-1 0 1,0 0-1,1-1 1,0 0-1,0 0 1,0-1-1,1 1 1,-1-1-1,1 0 1,0 0-1,0-1 1,1 1-1,0-1 1,0 0-1,0 0 1,0 0-1,1 0 1,0 0-1,1 0 1,-1-1-1,1 1 1,0 0-1,1-1 1,-1 1-1,1-1 0,1 1 1,-1-1-1,1 1 1,2-8-1,-2 10 13,1 0-1,0 0 0,0 1 0,0-1 0,0 1 0,1-1 0,-1 1 0,1 0 1,0 0-1,0 0 0,0 0 0,0 0 0,1 1 0,-1-1 0,1 1 0,-1 0 0,1 0 1,0 0-1,0 1 0,0-1 0,0 1 0,0 0 0,0 0 0,0 0 0,0 1 1,0 0-1,1-1 0,-1 1 0,0 1 0,0-1 0,5 1 0,14 3 79,1 0 0,-1 1 0,-1 2 0,27 10-1,-29-10-26,24 6 158,1-2 0,68 7-1,-66-12-670,0 2-1,68 21 1,-93-21-688,24 7-4816,-31-11 1992</inkml:trace>
</inkml:ink>
</file>

<file path=ppt/ink/ink20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1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7296,'-18'0'3584,"18"0"-2048,0 0 3199,0 0-3839,0 0 128,15 0 1024,-7 0 128,21 0-2560,-6 0 0,29 6 1664,-15-3 0,20 1-512,-15-1 0,5 1-768,-8 1 0,-7 2-3328,-9 2 0</inkml:trace>
</inkml:ink>
</file>

<file path=ppt/ink/ink20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2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0 8192,'-1'15'2863,"0"0"0,-1 0 0,-8 24 1,1 5 786,4 0-3628,5-36-158,0-3 329,-1 1 0,2-1 0,-1 1-1,0-1 1,1 0 0,0 0 0,1 1 0,2 8 0,-3-13-23,-1-4-161,1-2 53,-1 1 0,1-1 0,-1 1 1,2-1-1,-1 1 0,0 0 0,1-1 0,2-5 1,-2 9-35,-1-1 1,1 1 0,-1-1 0,1 1-1,0 0 1,-1-1 0,1 1 0,0 0-1,0 0 1,0 1 0,0-1 0,0 0 0,0 1-1,0-1 1,0 1 0,0-1 0,0 1-1,0 0 1,0 0 0,0 0 0,0 0-1,0 0 1,3 1 0,11 1 28,0 0-1,-1 1 1,1 0 0,-1 1 0,1 1-1,-1 1 1,-1 0 0,1 1 0,-1 0-1,13 10 1,-20-13-55,-1 1-1,0 0 1,0 0-1,-1 0 1,0 1-1,0 0 1,0 0-1,0 0 1,-1 0 0,0 1-1,0 0 1,-1-1-1,0 1 1,0 1-1,-1-1 1,0 0-1,0 1 1,-1-1-1,1 1 1,-2-1 0,1 1-1,-1 0 1,-2 14-1,1-12 19,-1-1 0,-1 0-1,1 1 1,-2-1 0,1 0-1,-1 0 1,-1-1 0,1 1-1,-2-1 1,1 0 0,-1 0-1,0-1 1,-1 0 0,1 0-1,-1 0 1,-1-1 0,1 0-1,-1 0 1,0-1-1,-17 8 1,13-7-76,0-1-1,-1 0 1,1-1-1,-1-1 1,0 0-1,0-1 1,0 0-1,0-1 1,-1 0-1,1-1 1,0 0-1,0-2 1,-1 1-1,1-2 1,-15-4 0,7 4-717,-6-2-1643,18 1-1947,8 1 1014</inkml:trace>
</inkml:ink>
</file>

<file path=ppt/ink/ink20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2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4864,'3'16'3027,"-5"-19"3148,4-16-1023,7 4-6728,-4 11 1858,0-1-1,0 1 1,0 0-1,1 1 1,-1-1-1,1 1 1,0 0-1,0 1 1,0-1-1,1 1 1,-1 0-1,1 1 1,-1-1-1,1 1 1,-1 1-1,13-1 1,10 2 531,-1 2 0,49 9 1,6 1-61,-31-20-3207,-51 15-2260,-1 0 1621</inkml:trace>
</inkml:ink>
</file>

<file path=ppt/ink/ink20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3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8064,'5'-11'3968,"9"3"-1536,-14 8 4095,14 0-6143,1 0 128,17 0 384,-4 0 0,20 0-1152,-5 0 0,3 3 0,-9-3 128,1-3-2432,-5-1 128,-4-12-639,-6 5-1</inkml:trace>
</inkml:ink>
</file>

<file path=ppt/ink/ink20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4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47 5632,'-9'-4'2816,"9"1"-1280,0 3 4352,9-13-4865,-1 3 1,21 1 256,-6 2 128,29 7-1920,-10 0 0,1 7 512,-9 2 0,-8 10-2432,-1-8 1</inkml:trace>
</inkml:ink>
</file>

<file path=ppt/ink/ink20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24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0 684 7936,'1'1'327,"0"0"1,0 0-1,1-1 1,-1 1 0,0-1-1,0 1 1,0 0-1,1-1 1,-1 0-1,0 1 1,0-1 0,1 0-1,-1 0 1,0 1-1,1-1 1,-1 0 0,0 0-1,1-1 1,-1 1-1,0 0 1,0 0-1,1-1 1,-1 1 0,0 0-1,0-1 1,1 1-1,-1-1 1,0 0-1,1 0 1,51-24 4699,-41 18-5290,4-2 452,-1-2 1,0 0-1,0 0 0,-2-1 0,1-1 0,-2-1 0,13-16 0,-10 13 346,8-11-245,-2-1-1,-1-1 1,-2 0-1,-1-2 1,-1 0-1,-1 0 1,-2-1-1,-2-1 1,-1-1-1,-1 1 1,-2-1-1,-2-1 1,2-38-1,-4 43-199,0 42-107,-1 56-34,-2 67-788,6-1 0,35 208 0,-34-309 613,0 2 12,5 45-1,-11-69 127,-1-1 0,0 1 0,-1-1 0,1 1 0,-2-1-1,1 1 1,-1-1 0,-1 0 0,-5 14 0,7-21 61,-1-1-1,1 1 1,0-1 0,-1 1 0,0-1 0,1 0 0,-1 0 0,0 1 0,1-1 0,-1 0 0,0-1 0,0 1 0,0 0 0,0 0 0,0-1 0,0 1 0,0-1 0,0 0 0,0 1 0,0-1 0,0 0-1,-4-1 1,-55-4-8,41 3 31,-114-10 1050,177 22 618,190-8 1114,-119-3-5812,-75 1 196</inkml:trace>
</inkml:ink>
</file>

<file path=ppt/ink/ink20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7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69 10112,'-15'-25'4992,"30"2"-5120,-10 19 8063,4-3-7551,-4-2 128,0 13-128,-1-4 0,-4 16-2048,0 0 128,0 3-1280,0-6 1</inkml:trace>
</inkml:ink>
</file>

<file path=ppt/ink/ink20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8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334 1 13312,'-48'71'6655,"20"-5"-9855,24-54 12032,-35 47-11136,13-16 128,-83 70-4095,29-31-1</inkml:trace>
</inkml:ink>
</file>

<file path=ppt/ink/ink20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7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25 236 6784,'0'0'95,"-1"-1"1,1 1 0,0 0 0,-1 0-1,1 0 1,0 0 0,-1 0-1,1-1 1,0 1 0,-1 0-1,1 0 1,0-1 0,0 1 0,-1 0-1,1 0 1,0-1 0,0 1-1,-1 0 1,1-1 0,0 1-1,0 0 1,0-1 0,0 1-1,-1 0 1,1-1 0,0 1 0,0 0-1,0-1 1,0 1 0,0-1-1,0 1 1,0 0 0,0-1-1,0 1 1,0 0 0,0-1 0,0 1-1,0-1 1,1 1 0,-1-1-1,15-18 3605,38-23 1024,-36 28-4634,22-19 757,-23 18-404,0 1 0,1 0-1,0 1 1,1 1 0,0 1 0,38-17-1,-49 26-394,0 0-1,1 1 1,-1 0-1,1 0 0,-1 1 1,1 0-1,-1 0 1,1 0-1,-1 1 0,1 0 1,-1 1-1,1 0 1,-1 0-1,0 0 0,0 1 1,0 0-1,0 1 1,-1-1-1,1 1 0,-1 1 1,0-1-1,0 1 1,0 0-1,-1 0 0,0 1 1,6 7-1,3 5 65,-1 1 0,-1 0 0,0 1 0,-2 0 0,0 1 0,-1 0 0,8 33 0,-13-42-98,-1 1 1,-1 0-1,0-1 0,-1 1 0,0 0 1,-1 1-1,0-1 0,-1 0 0,0 0 0,-1-1 1,-1 1-1,0 0 0,-1-1 0,0 1 1,-1-1-1,0 0 0,-9 13 0,-19 27 125,-80 93 0,86-114-100,-2-1 0,-2-2 0,0 0 0,-2-2 0,-47 28 0,72-49-29,1-1 1,-1-1-1,0 1 0,1-1 0,-1-1 1,-1 0-1,1 0 0,0 0 0,0-1 0,-1 0 1,-10-1-1,16 0-5,0 0 0,0-1-1,-1 1 1,1-1 0,0 0 0,0 1 0,0-2 0,0 1-1,0 0 1,0-1 0,0 1 0,0-1 0,1 0 0,-1 0-1,1 0 1,-1 0 0,1 0 0,0 0 0,-1-1 0,1 0-1,1 1 1,-1-1 0,0 0 0,1 0 0,-1 1 0,1-1-1,0-1 1,0 1 0,0 0 0,0 0 0,0-5 0,0 6 7,1-1 0,-1 1 1,1-1-1,0 1 1,0-1-1,0 1 0,1-1 1,-1 1-1,0-1 1,1 1-1,0-1 0,-1 1 1,1 0-1,0-1 1,0 1-1,0 0 1,1 0-1,-1-1 0,1 1 1,-1 0-1,1 1 1,-1-1-1,1 0 0,0 0 1,0 1-1,0-1 1,0 1-1,0-1 0,0 1 1,1 0-1,-1 0 1,5-1-1,-1 0 16,0 0 0,1 0 0,-1 1 0,1 0 1,0 1-1,-1-1 0,1 1 0,-1 1 0,1-1 0,0 1 0,6 2 0,46 8 66,1-3-1,0-2 1,0-2-1,89-7 1,-29 1-434,-115 2 151,1 0 0,-1 0 0,0 1 0,1 0 0,-1 0 0,0 0 0,0 1-1,0 0 1,0 0 0,8 4 0,-10-4-362,1 1 0,-1-1 0,0 1 0,0 0 0,0 0 0,0 0 0,0 0-1,3 5 1,3 4-2905</inkml:trace>
</inkml:ink>
</file>

<file path=ppt/ink/ink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0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893 189 384,'2'-12'506,"0"-1"0,0 0 0,-2 0 1,1 0-1,-2 0 0,0 0 0,-4-21 0,4 30-462,1 1-1,-1 0 1,-1-1-1,1 1 0,0 0 1,-1 0-1,0 0 1,0 0-1,0 0 0,0 0 1,0 1-1,0-1 1,-1 0-1,1 1 0,-1 0 1,0 0-1,0 0 1,0 0-1,0 0 0,0 1 1,0-1-1,0 1 1,0-1-1,-1 1 0,1 1 1,0-1-1,-1 0 1,1 1-1,-1-1 1,1 1-1,-1 0 0,1 0 1,-6 1-1,-21 2 15,1 2 1,-1 0-1,1 2 0,1 2 1,-1 0-1,2 2 0,-1 0 1,-31 20-1,26-11 22,1 2 0,0 1 1,2 2-1,1 1 0,-47 54 0,43-39 50,2 1 0,2 1 0,2 1-1,2 2 1,2 0 0,2 2 0,2 0 0,2 2-1,-17 89 1,26-97 39,2 1 1,1 0-1,3 1 1,5 66-1,-2-94-116,2 1 0,0-1 0,0 0 0,2 0 0,0 0 0,1 0 0,0-1 0,1 0 0,1 0 0,0-1 1,1 0-1,1-1 0,0 1 0,20 19 0,-14-20 12,0 0-1,1-1 1,0 0 0,1-2 0,0 0 0,0-1 0,1 0 0,1-2 0,-1-1-1,1 0 1,0-1 0,0-1 0,1-1 0,-1-1 0,38-1 0,-34-2-2,0-1 0,-1-1 0,1-1 0,-1-1 0,0-2 0,-1 0 0,1-1 0,-1-1 0,-1-1 0,0-1 0,0-1 0,-1-1 0,27-23 0,-38 29-331,0-1 0,0 0 1,-1-1-1,0 0 1,-1 0-1,0-1 0,0 0 1,-1 0-1,0 0 0,7-20 1,-12 17-1269</inkml:trace>
</inkml:ink>
</file>

<file path=ppt/ink/ink20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7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8320,'0'-7'4096,"9"-6"-2432,-9 13 5375,11-3-6143,-3 3 0,16 0 256,-5 0 0,18 3-1664,-5 1 128,16-4 512,-10 0 128,4 0-1536,-10 0 128,11 0-2048,-9 0 1</inkml:trace>
</inkml:ink>
</file>

<file path=ppt/ink/ink20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8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9472,'9'-10'4736,"14"10"-3328,-13 0 4735,8 3-6015,-4 1 128,20 3-256,-11-2 128,15-5-896,-10 0 128,4-5-1792,-7 5 129,-2-4-513,-5 1 128</inkml:trace>
</inkml:ink>
</file>

<file path=ppt/ink/ink20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9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9216,'28'-13'4608,"15"6"-5504,-34 4 9087,23 6-8319,-8-3 0,0 7-2304,-7-1 129,8 1 895,-7 0 128</inkml:trace>
</inkml:ink>
</file>

<file path=ppt/ink/ink20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39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617 508 4224,'2'2'848,"-1"-1"0,0 0-1,1 0 1,-1 0 0,1 0 0,-1 0 0,1-1-1,-1 1 1,1 0 0,0-1 0,-1 1 0,1-1 0,0 1-1,-1-1 1,4 1 0,26-8 3583,-19 0-4798,-1 1-1,1-2 0,13-11 1,-5 4 2016,7-6-1030,-1-2 0,-1-1-1,-2-1 1,41-54 0,-56 70-557,-1-1 1,-1 0 0,1 0-1,-2-1 1,1 0 0,-2 0-1,1 0 1,-2 0 0,1-1-1,-1 0 1,-1 0 0,0 1-1,-1-1 1,0 0 0,-2-19-1,1 27-53,-1 0-1,0 0 1,1 1-1,-1-1 1,-1 0-1,1 1 1,0-1-1,-1 1 1,0-1-1,0 1 1,0 0-1,0-1 1,0 1-1,-1 0 1,0 1 0,1-1-1,-7-4 1,4 4-2,0-1 1,-1 1 0,1 1 0,-1-1 0,0 1 0,0 0 0,0 0 0,0 1 0,0 0 0,-10-1-1,5 1-7,0 1 0,-1 1-1,1-1 1,0 2-1,0 0 1,0 0-1,0 1 1,0 0 0,0 1-1,1 0 1,-1 0-1,-16 11 1,16-7-7,1 0 1,0 1-1,0 0 0,1 1 1,1 0-1,-1 0 0,2 0 1,-1 1-1,1 1 0,1-1 1,0 1-1,1 0 0,0 0 1,1 1-1,-5 22 0,5 1 37,3-1 0,1 1 0,1 0 0,9 51 0,11 44 61,34 268 266,-43-242-592,-10 191 0,-3-329 180,-1 0 0,-1 0 0,-9 33 0,10-46 54,0 1-1,-1-1 1,0 1 0,0-1 0,-1 0 0,0 0 0,0 0 0,0-1 0,0 0 0,-1 1 0,0-2 0,-8 7 0,8-8 15,-1 0 0,1 0 0,-1-1 0,1 0 1,-1 0-1,0-1 0,0 1 0,0-1 0,0 0 1,0-1-1,0 0 0,0 0 0,0 0 0,1-1 1,-1 1-1,0-1 0,0-1 0,-6-1 0,-15-5 57,1-2-1,-38-18 1,50 21-40,-14-6-6,2-2 0,0-1 1,0-1-1,2-1 0,0-1 1,1-1-1,1-2 0,1 0 0,1-1 1,1 0-1,1-2 0,1-1 1,2 0-1,0 0 0,-20-53 1,34 74-140,-1 0 0,1 0 1,0 0-1,0 0 0,0 0 1,1 0-1,-1 0 0,1-1 0,2-8 1,-2 11-55,1 1 1,0-1-1,0 1 1,0-1-1,1 1 1,-1 0 0,1-1-1,-1 1 1,1 0-1,0 0 1,0 0-1,0 0 1,0 0-1,0 0 1,0 1-1,0-1 1,1 1-1,-1 0 1,0-1 0,1 1-1,5-1 1,40-11-2991,1 2-297</inkml:trace>
</inkml:ink>
</file>

<file path=ppt/ink/ink20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0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0 279 9472,'28'19'13311,"6"-5"-11518,-29-11-1739,-1-1-1,1 0 0,-1 0 0,1-1 1,0 1-1,0-1 0,0 0 0,0 0 1,0-1-1,0 1 0,5-1 0,7-3 135,-1-1 0,1-1 1,-1 0-1,-1-1 0,1-1 0,-1 0 0,0-1 0,-1-1 0,1 0 0,14-13 1,-23 16-148,1 0 1,-1-1-1,0 0 1,-1 0-1,0 0 1,0-1-1,-1 1 1,1-1-1,-2 0 1,1-1-1,-1 1 1,0 0-1,1-12 1,-3 16-37,0 0 0,0 0 1,-1 0-1,1 0 0,-1 0 1,0 0-1,-1 0 0,1 0 1,-1 0-1,1 0 0,-1 0 1,0 0-1,-1 0 0,1 0 1,-1 0-1,0 0 0,1 1 1,-2-1-1,1 1 0,0-1 1,-1 1-1,1 0 0,-1 0 1,0 0-1,0 0 0,0 1 1,-1-1-1,1 1 0,-1 0 1,-5-3-1,1 2-2,-1 0-1,0 0 1,0 1 0,1 1-1,-1-1 1,-1 1 0,1 1-1,0 0 1,0 0 0,0 1-1,0 0 1,0 0 0,0 1-1,0 0 1,0 1 0,1 0-1,-1 0 1,1 1 0,0 0-1,0 1 1,0-1 0,1 1-1,-10 9 1,8-8 0,1 2 1,0-1-1,0 1 0,0 1 0,1-1 0,1 1 1,-1 1-1,1-1 0,1 1 0,0 0 0,0 0 1,1 0-1,0 1 0,1 0 0,0-1 0,1 1 1,0 0-1,1 0 0,0 15 0,2-13 16,1 0 1,0 0-1,1-1 0,0 1 0,1-1 0,1 0 1,0 0-1,0-1 0,14 22 0,-3-10 29,1-1 0,1 0 0,31 29 0,-40-44-144,0 0 0,0 0 0,1-1 0,-1-1 0,1 1 0,1-1 0,-1-1 0,1 0 0,0-1 0,0 0 0,0 0 0,0-1 0,0-1 0,1 0 0,19-1 0,-25 0-220,0 0 1,-1-1-1,1 1 0,0-1 1,-1-1-1,1 1 0,-1-1 0,1 0 1,-1 0-1,0-1 0,0 0 1,0 0-1,0 0 0,5-5 0,29-19-3268</inkml:trace>
</inkml:ink>
</file>

<file path=ppt/ink/ink20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0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7168,'-17'42'12915,"-4"53"-8426,17-69-4986,1 0 0,2 30 0,9 9 2781,-7-61-2303,1 0 1,-1 0 0,1-1-1,-1 1 1,1-1 0,0 1-1,1-1 1,-1 0 0,0 0-1,1 0 1,0 0 0,-1 0-1,1-1 1,0 1-1,1-1 1,-1 0 0,0 0-1,1 0 1,6 3 0,-6-4-304,-1 0 0,1 0 0,0 0 0,-1 0 0,1 0 0,0-1 0,0 0 0,0 0 1,0 0-1,-1 0 0,1 0 0,0-1 0,0 0 0,0 0 0,-1 0 0,1 0 0,0-1 0,-1 1 0,6-4 0,15-10-2877</inkml:trace>
</inkml:ink>
</file>

<file path=ppt/ink/ink20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1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0 12672,'-39'4'6271,"72"-4"-9342,-24 0 11518,5-4-10239,-14 4 0,9 0-4223,2 0-1</inkml:trace>
</inkml:ink>
</file>

<file path=ppt/ink/ink20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1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162 375 6784,'9'-14'11951,"-9"31"-7847,-9 28-3498,5-19-186,1 0 1,1 0-1,1-1 1,1 1-1,2 0 1,6 36 0,-8-57-400,1 0 1,0 0-1,0 0 1,0-1-1,1 1 1,-1 0-1,1-1 1,0 1-1,1-1 1,-1 1-1,1-1 1,0 0-1,0 0 1,0 0-1,0-1 1,1 1 0,0-1-1,0 0 1,0 0-1,0 0 1,8 4-1,-6-4-19,1-1 1,-1 0-1,1-1 0,-1 1 0,1-2 1,0 1-1,-1 0 0,1-1 0,0-1 1,-1 1-1,1-1 0,0 0 0,-1 0 1,1-1-1,-1 0 0,11-5 1,-1 2 41,-1-1 1,-1-1-1,1 0 1,-1-1 0,0-1-1,-1 0 1,0-1-1,0-1 1,-1 0 0,10-12-1,-13 7-1,-1 0-1,-1-1 1,0 1 0,-2-1-1,0-1 1,-1 1 0,0-1-1,1-20 1,-4 19-27,-1 0 0,-1 0 0,-1 0 0,0 1 0,-1-1 0,-1 0 0,-1 1 0,-1 0 0,0 0 0,-1 0 0,-1 1 0,-1 0 0,0 1 0,-1 0 0,-16-19 0,16 21-17,0 1-1,-1 0 1,-1 0 0,0 2-1,-1-1 1,0 2 0,0-1-1,-20-10 1,23 16-8,1 1 0,-1 0 0,0 0-1,0 1 1,0 1 0,0-1 0,-1 2 0,1-1 0,-1 2 0,1-1-1,-1 1 1,1 1 0,-1 0 0,-13 3 0,9-1-12,1 1 1,-1 0 0,1 1-1,-20 10 1,29-12 18,-1 0 0,1 0 0,0 1 1,0-1-1,0 1 0,1 0 1,-1 1-1,1-1 0,0 1 0,0 0 1,1 0-1,-1 0 0,1 0 1,-3 7-1,4-7-3,0 0 1,1 1-1,-1-1 0,1 0 1,0 0-1,0 1 0,1-1 1,0 0-1,0 1 0,0-1 1,1 0-1,-1 1 1,1-1-1,1 0 0,-1 0 1,5 10-1,-2-7 34,0 0 0,1 0 0,1-1 0,-1 1 0,1-1 0,0-1 0,1 1 0,-1-1 0,10 6 0,12 7 165,1-1 0,1-2 0,0-1 0,35 12 0,-63-26-181,43 15 239,0-2 0,1-2 0,1-2-1,48 4 1,-80-12-446,-1-1 1,1 0-1,-1-1 0,1-1 0,22-4 0,-28 3-657,0 0-1,0-1 1,-1 0-1,1 0 1,14-9-1,2-4-2988</inkml:trace>
</inkml:ink>
</file>

<file path=ppt/ink/ink20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2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0 10112,'-32'0'4992,"18"16"-4736,14-16 4991,4 7-6015,-4 6 128,10-13-2559,-1 0-1,9-16 2560,-4 7 0</inkml:trace>
</inkml:ink>
</file>

<file path=ppt/ink/ink20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3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706 0 11136,'19'59'5503,"4"-52"-7934,-14-7 10622,-18 36-8191,1-17 128,-49 36-128,14-12 128,-51 51-256,23-16 128,-70 49-384,38-38 0,-28 14-2432,31-30 1</inkml:trace>
</inkml:ink>
</file>

<file path=ppt/ink/ink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1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48 546 2816,'39'28'4373,"56"34"-3178,-78-55-1077,1 0 0,-1-1 0,1 0 0,0-2 0,0 0-1,0-1 1,1-1 0,-1 0 0,1-2 0,-1 0 0,1-1 0,-1-1 0,0 0 0,1-2 0,-1 0 0,23-9 0,-15 5 4,0-2 1,-1 0-1,0-2 0,38-23 0,-55 29-88,0 0 0,-1 0 0,1-1 0,-1 0-1,0-1 1,-1 1 0,0-1 0,0-1-1,-1 1 1,0-1 0,0 0 0,-1 0 0,0 0-1,-1 0 1,5-20 0,-6 15-9,0 0 0,0-1-1,-2 1 1,0-1 0,0 1 0,-2-1 0,0 1-1,0 0 1,-1 0 0,-1 0 0,0 0 0,-1 0 0,-1 1-1,0 0 1,-1 0 0,0 0 0,-1 1 0,0 0-1,-1 1 1,-10-11 0,6 9-30,0 0 1,-1 1-1,0 1 1,-1 0-1,0 1 1,0 0-1,-1 2 1,-1 0-1,1 0 0,-1 2 1,-1 0-1,1 1 1,-1 0-1,0 2 1,-29-3-1,23 6-41,0 0 0,1 2 0,-1 0 0,0 2 0,1 1 0,0 0 0,-35 14 0,46-14 25,0 0 0,0 0 0,0 2 0,1-1 0,0 1 0,0 1 0,1 0 0,-1 1 0,2 0 0,0 0 0,0 1 0,0 0 0,1 0 0,1 1 0,-8 14 0,13-20-7,-1 0 1,1 1-1,1-1 0,-1 1 1,1-1-1,0 1 0,0-1 1,0 1-1,1 0 0,0-1 1,0 1-1,0 0 0,1-1 0,0 1 1,0 0-1,0-1 0,1 0 1,-1 1-1,1-1 0,1 0 1,3 7-1,1-2-144,0-1 1,0 0-1,1 0 1,0 0-1,1-1 0,-1-1 1,2 1-1,-1-2 0,16 10 1,66 32-1237</inkml:trace>
</inkml:ink>
</file>

<file path=ppt/ink/ink20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3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247 173 7936,'3'-10'872,"1"1"0,0-1 0,0 1 0,1 1-1,1-1 1,-1 1 0,1 0 0,1 0 0,-1 0 0,1 1 0,0 0 0,10-7 0,-8 7-679,-1 1 0,2-1 1,-1 2-1,1-1 0,-1 1 0,2 0 1,-1 1-1,0 1 0,1-1 0,16-2 1,-22 6-136,1 0 0,-1 0 0,0 1 1,1 0-1,-1 0 0,0 0 0,1 0 0,-1 1 1,0 0-1,0 0 0,0 0 0,0 1 0,-1 0 1,1 0-1,-1 0 0,0 0 0,1 1 0,-1-1 1,-1 1-1,1 0 0,0 0 0,-1 1 0,0-1 1,0 1-1,-1 0 0,1-1 0,1 7 0,4 6 99,-1 0-1,-1 1 0,-1-1 0,0 1 1,-2 0-1,0 1 0,1 25 1,-4-15-84,-2 1 0,0-1 0,-2 1 0,-2-1 0,0 0 0,-2-1 0,-1 1 0,-1-2 0,-2 1 0,-1-2 0,-21 35 0,12-26 34,-2-1-1,-2-1 1,0-1-1,-3-2 0,0 0 1,-2-2-1,-53 37 1,60-48-51,-50 25 1,67-38-69,-1-1 1,1 0 0,-1-1 0,1 1 0,-1-2-1,0 1 1,1-1 0,-1 0 0,0-1 0,0 0-1,-12-1 1,18 1 1,1 0 0,-1 0 0,1 0 0,-1-1 0,1 1 0,-1 0 0,0-1-1,1 0 1,0 1 0,-1-1 0,1 0 0,-1 0 0,1 1 0,0-1 0,0 0 0,-1 0 0,1 0-1,0-1 1,0 1 0,0 0 0,0 0 0,0-1 0,0 1 0,1 0 0,-1-1 0,0 1 0,1-1-1,-1 1 1,1-1 0,-1 1 0,1-1 0,0 1 0,0-1 0,0 0 0,0 1 0,0-1 0,0 1 0,0-3-1,1-1-11,1 0 0,-1 0-1,1 0 1,0 0 0,0 0-1,0 0 1,1 1-1,-1-1 1,1 1 0,4-5-1,1 0-7,0 0 0,0 0 0,1 1 0,0 0-1,0 0 1,1 1 0,14-8 0,-18 12 50,1 0 0,1 1 1,-1-1-1,0 2 0,1-1 0,-1 1 0,1 0 1,-1 0-1,1 1 0,-1 0 0,1 1 0,11 1 1,19 6 325,55 17 0,-71-17-270,0-1 0,1-1 0,-1-1 0,1-1 0,0-1 1,0-1-1,37-2 0,51-17-1282,-99 14-66,0 0 0,-1 0 0,23-12 1,-15 6-1951</inkml:trace>
</inkml:ink>
</file>

<file path=ppt/ink/ink20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4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8448,'4'-4'4224,"19"-17"-2560,-18 17 5375,18 4-6783,-3 0 128,23 9 0,-11-2 128,16 9-1024,-11-9 0,6-1-768,-11-3 128,1-12-1664,-4 2 129</inkml:trace>
</inkml:ink>
</file>

<file path=ppt/ink/ink20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4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6144,'2'6'8570,"-1"9"-4215,5 92-2646,-6-96-1555,-1-4-90,1-1-1,0 1 1,1 0-1,-1 0 1,1 0-1,1 0 0,0-1 1,2 8-1,-3-12-54,0 0-1,-1 0 1,1 0-1,0 0 1,-1 0-1,0 0 1,1 0-1,-1 0 1,0 0-1,0 0 1,0 0-1,0 0 0,0 0 1,-1 0-1,1 0 1,-1 3-1,-2 17 232,8-22 13,7-13-91,9-13 85,-17 19-105,0 1 1,0 0-1,1 1 1,-1-1-1,2 1 1,-1 0-1,0 0 1,1 0 0,0 1-1,9-6 1,-12 9-81,1 0-1,-1 0 1,0 0 0,1 0 0,-1 0 0,0 1 0,1 0 0,-1 0-1,1 0 1,-1 0 0,1 0 0,-1 1 0,0-1 0,1 1 0,-1 0-1,0 0 1,1 0 0,-1 0 0,0 1 0,0-1 0,0 1 0,0 0-1,0 0 1,4 4 0,106 95 408,-107-95-452,0 0 1,0 0-1,0 0 1,-1 1-1,5 7 1,-9-12-20,0 1 1,1-1 0,-1 1 0,0-1 0,-1 1-1,1-1 1,0 1 0,-1 0 0,1-1 0,-1 1-1,0 0 1,0-1 0,0 1 0,0 0-1,0-1 1,-1 1 0,1 0 0,-1-1 0,1 1-1,-3 3 1,-4 8-4,0-1 0,-2 0 0,1-1 0,-2 0 0,1-1 0,-2 1 0,1-2-1,-2 0 1,1 0 0,-16 10 0,17-13-175,0-1-1,-1 0 0,0 0 1,1-1-1,-2 0 0,1-1 1,-1-1-1,1 0 0,-1 0 1,0-1-1,0 0 1,0-1-1,-16-1 0,23 0-244,-1-1-1,0 0 0,1-1 0,0 1 1,-1-1-1,1 0 0,0-1 1,0 1-1,0-1 0,0 0 0,1 0 1,-1-1-1,1 1 0,0-1 1,0 0-1,0 0 0,0 0 0,1-1 1,0 1-1,-1-1 0,-3-9 1,-8-13-2648</inkml:trace>
</inkml:ink>
</file>

<file path=ppt/ink/ink20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5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6912,'8'3'3456,"-2"-13"-3072,-6 10 5887,9-9-5247,-4 5 0,15 8 768,-8 1 128,22-1-2560,-11-4 128,25 0 1152,-11 0 128,15-4-1280,-15 4 0,0-5-2304,-3 1 1,-16 13-129,-4-5 0</inkml:trace>
</inkml:ink>
</file>

<file path=ppt/ink/ink20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5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8704,'5'-3'4352,"23"-1"-4480,-19 4 8575,14-5-8063,-3 1 0,3 1 384,-3-1 128,3 4-1152,-4 0 128,4 0-256,-5 0 0,2 0-2432,-6 0 0</inkml:trace>
</inkml:ink>
</file>

<file path=ppt/ink/ink20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5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11392,'32'3'5631,"11"-6"-5631,-34-1 8960,19-1-8704,-5 5 128,6-4 0,-6 1 0,2-10-1152,-7 6 0,1-9-2432,-1 9 0</inkml:trace>
</inkml:ink>
</file>

<file path=ppt/ink/ink20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6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867 496 8192,'6'0'7978,"50"-8"-4778,10-12-1892,-46 15-620,0-1 0,0-1 0,-1 0-1,0-2 1,0 0 0,19-13 0,-21 9-438,0 0 0,-1-1 0,0-1 0,-1 0 0,-1-2 0,-1 1 0,0-2 0,12-20 1,-21 31-244,0-1 1,0 1-1,0-1 1,-1 1-1,-1-1 1,1 0-1,-1 0 1,-1 0-1,1 0 1,-1 0-1,-1-1 1,1 1 0,-1 0-1,-1 0 1,0-1-1,0 1 1,0 0-1,-1 0 1,-1 0-1,1 0 1,-1 1-1,0-1 1,-7-11-1,7 16-6,1-1-1,-1 1 0,0 0 0,1 0 1,-2 0-1,1 1 0,0-1 0,0 1 1,-1-1-1,0 1 0,1 0 0,-1 1 0,0-1 1,0 0-1,0 1 0,0 0 0,0 0 1,0 0-1,0 1 0,-7-1 0,0 1-1,0 1 1,-1 0-1,1 0 0,-1 1 0,-19 7 0,14-4 30,-1 2-1,1 0 0,1 0 0,-1 2 1,1 0-1,1 1 0,0 1 0,0 0 0,1 1 1,1 0-1,0 1 0,0 1 0,1 0 0,1 0 1,1 1-1,0 1 0,1 0 0,0 0 1,1 1-1,1 0 0,1 0 0,0 1 0,2 0 1,0 0-1,1 0 0,0 0 0,2 0 0,0 1 1,1-1-1,4 34 0,40 149 273,-28-132-218,2 13-66,-3 1-1,-5 1 1,-2 0 0,-9 166 0,-4-193 119,-3 1 0,-2-2 0,-3 1 0,-2-2 1,-3 0-1,-2 0 0,-52 100 0,63-140 4,0 1 0,-1-2 0,0 1-1,-19 18 1,22-26-84,1-2-1,-1 1 1,-1-1-1,1 0 1,-1 0-1,0-1 1,0 0 0,0-1-1,0 1 1,0-2-1,-10 3 1,2-2 3,0-1 1,0-1 0,0 0-1,-1-2 1,1 0 0,0 0-1,0-1 1,1-1-1,-1-1 1,-24-9 0,7 1-22,0-2 1,2-2 0,-49-31-1,52 28-4,1 0 0,1-2-1,-45-46 1,62 57-90,0-1 1,1 1-1,0-2 0,0 1 1,1-1-1,1 0 0,0-1 1,1 0-1,0 0 0,1 0 1,-5-24-1,9 33-77,0 0-1,0 0 1,0 0-1,0 0 1,0 0-1,1 0 1,0 0-1,0 0 1,0 0-1,0 0 1,1 1-1,0-1 1,-1 0-1,1 1 1,1-1 0,-1 1-1,0 0 1,6-6-1,0 1-843,1 0-1,1 0 0,0 1 1,18-11-1,17-9-3118</inkml:trace>
</inkml:ink>
</file>

<file path=ppt/ink/ink20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7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25 7040,'1'0'193,"-1"0"0,1-1 1,-1 1-1,0-1 0,1 1 1,-1-1-1,0 1 0,1-1 1,-1 1-1,0-1 0,0 1 1,1-1-1,-1 1 0,0-1 1,0 1-1,0-1 0,0 0 1,0 1-1,0-1 0,0 1 1,0-1-1,0 0 0,0 1 1,0-1-1,0 1 0,0-1 1,0 1-1,-1-1 0,1 1 1,0-1-1,0 0 0,-1 1 1,1-1-1,0 1 0,-1 0 1,1-1-1,0 1 0,-1-1 1,1 1-1,-1-1 0,1 1 1,-1 0-1,1-1 0,-1 1 1,1 0-1,-1 0 0,1-1 0,-1 1 1,1 0-1,-1 0 0,1 0 1,-1 0-1,0 0 0,1 0 1,-1 0-1,1 0 0,-1 0 1,0 0-1,1 0 0,-1 0 1,1 0-1,-1 0 0,0 1 1,1-2-174,0 1 1,1 0-1,-1 0 1,1-1 0,-1 1-1,0 0 1,1 0-1,-1 0 1,1-1 0,-1 1-1,1 0 1,-1 0-1,1 0 1,-1 0-1,0 0 1,1 0 0,-1 0-1,1 0 1,-1 0-1,1 0 1,-1 0 0,1 1-1,-1-1 1,1 0-1,-1 0 1,0 0-1,1 0 1,0 1 0,3 3 320,-2-1-212,1-1 0,-1 1 0,0 0 0,-1-1 0,1 1 0,0 0-1,-1 0 1,0 0 0,1 1 0,-1-1 0,-1 0 0,1 0-1,0 1 1,-1-1 0,0 0 0,1 1 0,-1-1 0,0 0 0,-1 6-1,-9 62 773,5-55-665,-1 0 0,-13 27 1,1-9 312,20-37-549,0-1-1,1 2 1,0-1-1,0 0 1,0 0 0,0 1-1,0 0 1,1 0-1,-1-1 1,1 2-1,3-3 1,41-16 27,-40 17-20,1 1 0,0 0 1,0 1-1,0 0 1,0 0-1,0 0 0,0 2 1,0-1-1,0 1 1,-1 0-1,1 1 0,0 0 1,0 0-1,-1 1 1,1 0-1,-1 0 0,10 6 1,-7-3 0,0 1 1,-1 0-1,0 0 1,0 1-1,-1 0 1,0 0-1,0 1 0,-1 0 1,0 1-1,-1 0 1,12 21-1,-17-28-6,-1 0-1,1 0 0,-1 1 1,0-1-1,0 0 0,0 0 1,-1 1-1,1-1 0,-1 0 1,0 1-1,0-1 0,0 1 1,0-1-1,0 0 0,-1 1 1,1-1-1,-1 0 0,0 1 1,0-1-1,-3 5 0,1-2 4,-1-1 0,0 0-1,0 0 1,0 0 0,-1 0 0,0-1-1,0 1 1,0-1 0,0-1-1,-7 5 1,-11 4-8,1-2 0,-1 0 0,-1-1-1,-37 8 1,52-15-105,1 0 0,-1 0 0,1-1-1,-1-1 1,1 1 0,-1-1 0,1-1-1,-1 1 1,-14-5 0,16 3-501,0 0 0,0-1 1,1 0-1,-1 0 0,1 0 1,0-1-1,-8-6 0,-1-2-2590</inkml:trace>
</inkml:ink>
</file>

<file path=ppt/ink/ink20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7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8064,'0'16'3968,"0"0"-2560,0-16 5119,3 0-6399,3 0 128,17-5 128,-4 5 0,19-14-512,-10 5 128,24-2 128,-6 2 0,-3 2-1024,-10-2 128,-15 22-1920,2-1 129</inkml:trace>
</inkml:ink>
</file>

<file path=ppt/ink/ink20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8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1 383 8448,'23'-1'11895,"-3"2"-10777,36 5 750,-33-2-1561,0-2 0,0-1 1,0-1-1,0 0 0,44-8 1,-43 3-17,0 0 1,0-2-1,-1-1 1,0-1-1,27-14 1,-42 19-248,0-1-1,0 0 1,0-1 0,-1 0 0,0 0 0,0-1 0,0 1 0,-1-2 0,0 1 0,-1 0 0,0-1 0,0 0 0,0-1 0,-1 1 0,0-1 0,5-16-1,-8 20-34,-1 0 0,1 0-1,-1 1 1,0-1-1,0 0 1,0 0-1,0 0 1,-1 0 0,0 0-1,0 1 1,0-1-1,-1 0 1,0 1-1,0-1 1,0 1 0,0-1-1,-4-4 1,-2-2 8,0 1 0,0 0 0,-1 0 0,0 1 0,-13-10-1,15 15-7,0-1-1,0 1 0,0 0 0,-1 0 1,1 1-1,-1 0 0,0 1 0,0-1 0,0 1 1,0 1-1,0 0 0,0 0 0,0 0 1,-1 1-1,1 0 0,0 1 0,0 0 0,0 0 1,0 1-1,0 0 0,0 0 0,0 1 1,-14 7-1,9-4 4,0 1-1,0 0 1,1 1 0,0 1 0,1 0 0,0 0-1,0 1 1,1 1 0,0-1 0,1 2 0,0-1 0,1 1-1,-9 18 1,10-17-9,1 1 0,1 1 0,0-1 0,1 1-1,1 0 1,0 0 0,1 0 0,0 0 0,1 0 0,1 0 0,1 0 0,2 16-1,0-13 5,1 0 0,1 0 0,1 0 0,0-1 0,2 0 0,0 0 0,1-1 0,0 0 0,23 29 0,-21-30 9,1 0 0,0 0 0,1-2 0,0 0 0,1 0 0,1-1 0,0-1 0,1 0 0,0-1 0,0-1 0,27 11 0,-30-16-171,1 0 0,0 0 0,0-1-1,19 1 1,-26-3-141,0-1 0,0 0 0,0-1-1,0 1 1,0-1 0,0 0 0,-1-1-1,1 0 1,0 0 0,-1-1 0,10-4-1,23-25-2967,-4 2-320</inkml:trace>
</inkml:ink>
</file>

<file path=ppt/ink/ink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2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310 51 1152,'0'-10'182,"0"7"33,1 0-1,-1 1 0,0-1 1,0 0-1,-1 1 0,1-1 0,0 0 1,-1 1-1,0-1 0,1 0 1,-3-4-1,1 7-141,1-1 0,0 0 0,-1 1 0,1-1 0,-1 1-1,1 0 1,-1 0 0,1-1 0,-1 1 0,1 0 0,-1 0 0,1 1 0,-1-1 0,1 0 0,-1 0 0,1 1 0,-1-1 0,1 1 0,-1-1 0,1 1 0,0-1 0,-1 1 0,1 0 0,0 0 0,-2 1-1,-8 4-23,1 0 0,0 1 0,0 0 0,0 0 0,1 1 0,-14 15 0,-47 63 486,46-54-431,18-26-80,-6 8 43,1 0 0,1 0-1,0 1 1,1 1-1,0-1 1,-8 24-1,16-37-61,0 0 0,1-1-1,-1 1 1,0 0-1,1 0 1,0 0 0,0 0-1,-1 0 1,1 0-1,0 0 1,0 0 0,1 0-1,-1-1 1,0 1-1,1 0 1,-1 0-1,1 0 1,0 0 0,-1 0-1,1-1 1,0 1-1,0 0 1,0-1 0,0 1-1,1-1 1,-1 1-1,0-1 1,0 1 0,1-1-1,-1 0 1,1 0-1,0 0 1,-1 0-1,1 0 1,0 0 0,-1 0-1,1 0 1,0-1-1,0 1 1,3 0 0,8 1 34,-1 0 0,1 0 0,0-1 0,25-2 0,-28 0-39,68-2 31,-7-1 8,-1 3 1,120 14 0,-178-11-30,1 1 1,-1 0 0,0 0-1,-1 2 1,1-1 0,-1 1-1,1 1 1,-2 0 0,1 1-1,-1 0 1,0 0 0,0 1-1,15 16 1,-24-22 0,0 0 0,0 0 1,0-1-1,0 1 0,0 0 0,-1 0 0,1 0 1,-1 1-1,1-1 0,-1 0 0,0 0 0,0 0 1,0 0-1,0 0 0,0 0 0,0 0 0,-1 0 1,1 1-1,-1-1 0,0 0 0,1 0 0,-1 0 0,0-1 1,0 1-1,0 0 0,0 0 0,0 0 0,-1-1 1,1 1-1,0 0 0,-1-1 0,-2 2 0,-5 6 48,-1 0 0,0-1-1,-21 12 1,28-17-44,-27 14 142,0 0 0,-57 22 0,73-34-121,0 0-1,0-1 0,0-1 1,-1 0-1,1-1 0,-1 0 0,0-2 1,-27-1-1,39 1-35,0-1 1,0 1-1,0-1 1,1 0-1,-1 0 0,0 0 1,1 0-1,-1 0 0,1 0 1,-1-1-1,1 1 0,0-1 1,0 0-1,0 0 1,0 0-1,-3-3 0,4 4-32,0 0 1,1-1-1,-1 1 0,0-1 0,1 1 0,-1-1 0,1 1 1,-1-1-1,1 1 0,0-1 0,0 1 0,0-1 0,0 0 0,0 1 1,0-1-1,0 1 0,0-1 0,1 1 0,-1-1 0,0 1 1,1-1-1,0 1 0,-1-1 0,1 1 0,0-1 0,0 1 0,-1 0 1,3-2-1,13-15-736</inkml:trace>
</inkml:ink>
</file>

<file path=ppt/ink/ink20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9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6656,'0'-2'430,"1"1"0,-1 0 1,0 0-1,1-1 1,-1 1-1,1 0 0,0 0 1,-1 0-1,1 0 0,0-1 1,-1 1-1,1 0 0,0 0 1,0 0-1,0 1 0,2-2 1,4 14 6652,-4 17-3013,-3-1-5793,-3 41 3123,1-44-954,0 0-1,2 1 0,1-1 0,8 49 1,-9-72-521,1 0 0,0 0 1,-1 0-1,1 0 0,0 0 1,1 0-1,-1 0 1,0 0-1,0-1 0,1 1 1,-1 0-1,1-1 1,-1 1-1,1-1 0,0 0 1,0 1-1,-1-1 1,1 0-1,0 0 0,0 0 1,0 0-1,0-1 1,0 1-1,1 0 0,-1-1 1,0 0-1,0 1 1,0-1-1,4 0 0,-1 0-373,0 0 0,1-1 0,-1 0 0,0 0 0,1 0-1,-1-1 1,0 1 0,0-1 0,0 0 0,5-4 0,20-13-2902</inkml:trace>
</inkml:ink>
</file>

<file path=ppt/ink/ink20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49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 12288,'-23'0'6143,"23"4"-7551,0-4 10624,0 0-9216,0 0 0,0 0-1408,0 0 0,0-4-1152,0 1 0,0 3-639,0 0-1</inkml:trace>
</inkml:ink>
</file>

<file path=ppt/ink/ink20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50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0 5376,'-5'0'8775,"-3"9"-3700,-9 24-2403,-2 17-4024,13-25 3483,-1 1-1327,5-20-684,0-1 0,1 0-1,0 1 1,0-1-1,0 0 1,0 1 0,1-1-1,0 1 1,0-1-1,0 1 1,2 7 0,1-13-105,0-1-1,-1 1 1,1-1 0,-1 1 0,1-1 0,-1 0 0,1 0 0,-1 0 0,4-2 0,18-13 86,-20 13-75,0 0 0,0 0-1,1 0 1,-1 1 0,0 0 0,1 0-1,-1 0 1,1 0 0,0 1-1,7-2 1,-12 3-25,10-1 80,-1-1 0,1 2 0,0-1-1,17 3 1,-18-1-10,0 1-1,0 0 1,0 1 0,0 0-1,14 7 1,34 10 17,-53-19-74,1 0 1,-1 0-1,1 0 0,-1 1 0,1-1 1,-1 1-1,0 0 0,0 0 0,0 1 0,0-1 1,0 1-1,-1 0 0,1 0 0,-1 0 1,1 1-1,-1-1 0,0 1 0,-1-1 0,1 1 1,-1 0-1,1 0 0,-1 1 0,0-1 1,-1 0-1,1 1 0,-1-1 0,0 0 0,0 1 1,0 0-1,-1-1 0,1 1 0,-1 0 1,0-1-1,0 1 0,-1-1 0,0 1 0,1 0 1,-2-1-1,1 1 0,0-1 0,-1 0 1,0 1-1,0-1 0,-3 5 0,0-2 19,-1 0-1,0 0 1,0 0 0,0-1-1,-1 0 1,0-1 0,0 1-1,0-1 1,-1 0 0,1-1-1,-1 0 1,-16 5 0,-3 0 78,0-2-1,-45 6 1,53-10-100,3-1 53,0-1-1,0-1 0,-1-1 1,-20-3-1,6 1-2912,0 2-4859,30 1 4381</inkml:trace>
</inkml:ink>
</file>

<file path=ppt/ink/ink20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50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3584,'7'-12'9269,"23"-4"-4653,27 2-1328,32 3 57,-22 2-3102,-1 5-5389,-57 4 2075</inkml:trace>
</inkml:ink>
</file>

<file path=ppt/ink/ink20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2:51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206 333 7040,'-1'-1'186,"1"1"-1,0 0 1,-1-1 0,1 1-1,-1 0 1,1 0 0,-1-1 0,1 1-1,-1 0 1,1 0 0,-1 0-1,1-1 1,-1 1 0,1 0 0,-1 0-1,1 0 1,-1 0 0,1 0-1,-1 0 1,1 0 0,-1 0 0,1 0-1,-1 1 1,1-1 0,-1 0-1,1 0 1,-1 0 0,1 1 0,-1-1-1,1 0 1,-1 0 0,1 1-1,0-1 1,-1 0 0,1 1 0,-1-1-1,1 1 1,0-1 0,-1 0-1,1 1 1,0-1 0,0 1 0,-1-1-1,1 1 1,0 0 0,-1 30 8200,2-13-8590,-1 7 475,-1-2 400,1 0 0,6 36 0,-6-54-614,1-1 0,0 1 0,0 0 0,0-1 1,1 1-1,0-1 0,0 1 0,0-1 0,0 0 1,1 0-1,-1 0 0,1 0 0,0 0 0,0 0 0,1-1 1,-1 0-1,1 0 0,6 5 0,7 1 27,-1-1 1,1 0-1,25 7 0,-37-14-67,1 1-1,-1-1 1,0 0-1,1 0 1,-1-1 0,1 0-1,0 0 1,-1 0-1,1-1 1,-1 1-1,1-1 1,-1 0 0,0-1-1,1 0 1,-1 0-1,10-4 1,-13 4-14,10-4-1,-1-1 0,-1 0-1,1-1 1,-1 0 0,0 0 0,-1-1 0,0-1 0,0 1-1,12-20 1,-16 17 10,0 0-1,-1-1 1,0 1 0,-1-1-1,0 0 1,-1 0 0,0 0-1,-1 0 1,-2-21 0,0 9-10,-2 0 0,-1 0 1,-1 0-1,-9-25 0,11 40-2,-2-1 0,0 1 0,0 0 0,0 1 0,-2-1 0,1 1 0,-1 0 0,0 1 0,-1 0 0,-12-12 0,-1 4 0,0 0 0,-1 1 0,-27-13 0,34 21 31,0 0-1,-1 2 1,1 0 0,-1 0-1,0 2 1,-1 0 0,1 1-1,0 0 1,-1 1 0,1 1-1,-1 1 1,1 1 0,0 0-1,0 1 1,-32 9 0,43-10-30,-1 1 1,0-1-1,1 1 1,-1 0-1,1 1 1,0 0 0,-6 5-1,9-7 6,0-1-1,1 1 1,-1 0-1,0-1 1,1 1 0,0 0-1,-1 0 1,1 0-1,0 1 1,0-1 0,0 0-1,0 0 1,1 0-1,-1 1 1,1-1 0,-1 0-1,1 1 1,0-1-1,0 1 1,0-1 0,0 0-1,0 1 1,1 2-1,2 4 67,1 0 0,0-1 0,0 0 0,1 1 0,0-1 0,1-1 0,0 1 0,0-1-1,0 0 1,1 0 0,0-1 0,0 0 0,1 0 0,0-1 0,0 0 0,0 0 0,11 4-1,14 6 208,1-2 0,0-1 0,38 8 0,-50-15-151,-1-1-1,1-2 0,0 0 1,0-1-1,31-3 0,107-21 269,-34 3-70,-120 20-443,-15 4-271,-34 8-2556,6-2-4192,23-4 3145</inkml:trace>
</inkml:ink>
</file>

<file path=ppt/ink/ink20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3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18 7552,'0'-13'3712,"5"8"-1664,-5 5 3839,0 0-5503,0 0 128,0 5 256,0-2 0,0 4-1024,0 5 0,-5-6 640,5-2 0,-5 1-1024,1-2 0,-9 0-2176,0 0 129</inkml:trace>
</inkml:ink>
</file>

<file path=ppt/ink/ink20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4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692 1 5248,'0'28'2560,"0"-7"0,0-16 1792,-10 20-3456,2-10-1,-27 33 385,9-20 128,-35 35-1792,18-16 128,-45 25 1024,17-12 0,-29 28-1152,26-27 128,-27 2-2304,26-13 129</inkml:trace>
</inkml:ink>
</file>

<file path=ppt/ink/ink20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5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0 748 6272,'4'-4'579,"-1"1"1,1 0 0,0 0-1,0 0 1,0 0-1,0 1 1,1-1-1,-1 1 1,1 0 0,-1 1-1,1-1 1,0 1-1,0 0 1,0 0-1,5 0 1,-1-1-265,-1 0 0,0 0 0,0-1-1,0 0 1,0 0 0,14-8 0,4-11 211,-1-2 0,-1 0 0,38-52 1,57-96 1465,-102 145-1951,23-40 325,-3-2-1,36-95 0,-64 144-181,1 0 202,-10 20-380,0 0 0,0 0 0,0 0 1,0 0-1,0-1 0,0 1 0,0 0 0,0 0 0,0 0 0,0 0 0,0 0 1,1 0-1,-1 0 0,0 0 0,0 0 0,0 0 0,0 0 0,0 0 1,0 0-1,0 0 0,0 0 0,1-1 0,-1 1 0,0 0 0,0 0 1,0 0-1,0 0 0,0 0 0,0 0 0,0 0 0,0 0 0,1 0 1,-1 0-1,0 1 0,0-1 0,0 0 0,0 0 0,0 0 0,0 0 0,0 0 1,0 0-1,0 0 0,1 0 0,-1 0 0,0 0 0,0 0 0,0 0 1,0 0-1,0 0 0,0 1 0,0-1 0,0 0 0,0 0 0,0 0 1,0 0-1,0 0 0,0 0 0,0 0 0,0 0 0,0 0 0,0 1 1,0-1-1,0 0 0,0 0 0,0 0 0,0 0 0,0 0 0,0 37 592,-1-12-612,-22 599-93,20-460-2325,2-163 2121,1 0-1,-1 0 0,1 0 0,-1 0 1,0 0-1,1 0 0,-1 0 0,0 0 1,0 0-1,1 0 0,-1 0 0,0-1 1,0 1-1,0 0 0,0-1 1,0 1-1,0 0 0,0-1 0,-1 1 1,1-1-1,0 0 0,0 1 0,0-1 1,0 0-1,-1 0 0,1 0 0,0 0 1,-3 0-1,3 0 9,-8 1-2513</inkml:trace>
</inkml:ink>
</file>

<file path=ppt/ink/ink20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5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5504,'17'4'2688,"14"-11"-1408,-22-1 4608,14 8-5760,-7 0 128,11 8-128,-6-8 0,6-8-512,-6 8 128,3-7-640,-8 4 128,11 3-1280,-9 0 128</inkml:trace>
</inkml:ink>
</file>

<file path=ppt/ink/ink20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5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5760,'13'0'2816,"12"-7"-1408,-15 2 4224,6 10-5632,-3-5 128,9 7-128,-4-4 0,4 6-640,-4-6 0,12 3-1280,-7-2 0</inkml:trace>
</inkml:ink>
</file>

<file path=ppt/ink/ink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2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7 640,'-9'-7'256,"12"37"1664,3-17-1664,-6 3 384,0 7 0,0 13 256,3-1 0,8 4-1280,3-12 128,4 5 768,10-5 128,6 1-512,4-14 0,-1-1-896,6-1 0</inkml:trace>
</inkml:ink>
</file>

<file path=ppt/ink/ink20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7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0 417 1280,'0'11'686,"0"-18"207,3-3 752,-3 10-1587,0 0 1,0 0 0,0 0 0,0 0 0,0 0-1,1 0 1,-1-1 0,0 1 0,0 0 0,0 0 0,0 0-1,1 0 1,-1 0 0,0 0 0,0 0 0,0 0 0,0 0-1,1 0 1,-1 0 0,0 0 0,0 0 0,0 0 0,1 0-1,-1 0 1,0 0 0,0 0 0,0 0 0,0 0 0,1 1-1,-1-1 1,0 0 0,0 0 0,0 0 0,0 0 0,0 0-1,1 0 1,-1 0 0,0 1 0,0-1 0,0 0 0,0 0-1,0 0 1,0 0 0,0 1 0,0-1 0,0 0 0,0 0-1,1 0 1,-1 1 0,0-2 143,0 0 0,0 1 0,0-1 0,0 1 0,0-1 0,0 0 0,0 1 0,1-1 0,-1 1 0,0-1 0,1 1 0,-1-1 0,0 1 0,1-1 0,-1 1 0,0-1 0,1 1 0,-1-1 0,1 1 0,-1-1 0,1 1 0,-1 0 0,1-1 0,-1 1 0,1 0 0,-1 0 0,1-1 0,0 1 0,-1 0 0,1 0 0,-1 0 0,1 0 0,0 0 0,-1 0 0,1 0 0,1 0 0,0-1-50,0 0 0,0 1 0,0-1 0,1 1 0,-1 0 0,0 0 0,1 0 0,-1 0 0,0 0 0,0 0 0,1 1 0,2 0 0,2-1-86,-1 0-1,0 0 1,0-1-1,1 0 0,-1 0 1,0-1-1,0 1 0,0-1 1,-1-1-1,1 1 0,8-5 1,5-1 45,41-8 206,-47 14-205,0-1-1,0-1 1,0 0-1,21-10 1,-24 9-66,5-3 54,0 0 0,0-1 0,0-1-1,20-17 1,-32 24-99,0 0-1,0 0 0,0-1 1,-1 1-1,1-1 0,-1 1 1,0-1-1,0 0 1,0 0-1,0 0 0,-1 0 1,1 0-1,-1 0 1,0 0-1,0 0 0,-1-1 1,1 1-1,-1 0 0,0-1 1,0 1-1,-1 0 1,1 0-1,-1-1 0,-1-3 1,-1-3 42,0 1 0,-1 0-1,0 1 1,0-1 0,-1 1 0,0-1 0,-1 1 0,-7-8 0,9 13-38,1 0 1,-1 0-1,0 1 1,0-1-1,0 1 1,0 0-1,-1 0 1,1 1-1,-1 0 1,0-1-1,0 1 1,0 1-1,0-1 1,0 1-1,0 0 1,0 0-1,0 0 1,-8 1-1,-28-9-25,-5-1 241,44 10-186,0 0 1,0 0-1,0 0 1,0 0-1,0 0 1,0 1-1,0-1 1,0 1-1,0-1 1,0 1-1,0 0 1,0 0-1,0 0 1,0 0-1,1 0 1,-1 0-1,0 0 1,-2 3-1,-7 7 57,1 1-1,0 0 1,1 0 0,1 1 0,-1 0-1,2 0 1,0 1 0,1 0 0,-5 16-1,6-9 9,1 1 1,1-1-1,1 1 0,1 0 0,3 41 0,-2 31-61,-5 1-103,11 142 0,-6-235 64,1 0 0,-1 1 0,1-1 0,-1 0 0,1 1-1,0-1 1,0 0 0,0 0 0,0 0 0,0 0 0,0 0 0,1 0-1,-1 0 1,1 0 0,-1-1 0,1 1 0,0 0 0,0-1-1,2 2 1,1 0-33,-1-1 0,1 0 0,-1 0 0,1-1 0,0 1 0,-1-1 0,1 0 0,0 0 0,5 0 0,4-1-209,-1 0 0,1-1 0,-1 0 0,0-1 1,0 0-1,19-6 0,13-10-932,-5 2-106</inkml:trace>
</inkml:ink>
</file>

<file path=ppt/ink/ink20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8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3072,'0'0'188,"0"-1"1,1 1 0,-1-1-1,1 1 1,-1-1-1,0 1 1,1-1 0,-1 1-1,1 0 1,-1-1-1,1 1 1,-1 0 0,1-1-1,-1 1 1,1 0-1,0 0 1,-1-1-1,1 1 1,-1 0 0,1 0-1,0 0 1,-1 0-1,1 0 1,-1 0 0,1 0-1,0 0 1,-1 0-1,2 0 1,8 1 4859,-12 5-4312,-1 1 0,1-1 0,1 1 0,-1 0 0,0 13 0,-7 249 1309,9-243-2106,0-22-28,0 0-1,0 0 1,0-1 0,1 1 0,-1 0 0,1 0-1,0-1 1,1 1 0,-1 0 0,0-1 0,1 0 0,0 1-1,0-1 1,0 0 0,4 6 0,-4-7-236,1 0 0,-1 0 0,0-1-1,1 1 1,0 0 0,-1-1 0,1 0 0,0 1 0,0-1 0,-1 0 0,1 0 0,6 0 0,9 2-2107</inkml:trace>
</inkml:ink>
</file>

<file path=ppt/ink/ink20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09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 10112,'-27'-4'4992,"35"16"-5888,-8-12 9087,14 7-8319,-4-4 128,-2 5-1920,-3 2 0,-15-10 128,2 0 129</inkml:trace>
</inkml:ink>
</file>

<file path=ppt/ink/ink20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1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280 1 2048,'-8'6'5598,"-3"1"-3329,-13 9-46,14-7-1685,1 2-1,0-1 0,-9 16 1,-15 17 22,17-19-120,1 0 1,1 0-1,2 1 1,0 1 0,1 0-1,-6 28 1,1-11-198,-7 46-446,10-31 556,10-36-203,0 1 0,1-1 1,1 1-1,2-1 0,3 31 1,-3-39-93,2 3-89,0 0 1,2 0-1,0 0 1,0-1 0,2 1-1,0-1 1,1-1-1,0 0 1,1 0-1,17 21 1,10 19 151,-28-37-158,-7-15 18,-1-1-1,1 1 1,0-1 0,0 1-1,0-1 1,0 1-1,0-1 1,1 1 0,-1-1-1,1 0 1,0 0 0,-1 0-1,1 0 1,0 0 0,0 0-1,0-1 1,1 1-1,2 2 1,-4-4-856,-1 0-383,0 0-918,0 0-149</inkml:trace>
</inkml:ink>
</file>

<file path=ppt/ink/ink20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2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45 3200,'-1'0'185,"1"0"-1,0 0 1,0 0 0,0-1-1,-1 1 1,1 0 0,0 0-1,0 0 1,0 0 0,-1 0-1,1 0 1,0 0 0,0 0-1,-1-1 1,1 1 0,0 0-1,0 0 1,-1 0 0,1 0-1,0 0 1,0 0 0,-1 1-1,1-1 1,0 0 0,0 0-1,-1 0 1,1 0 0,0 0 0,0 0-1,0 0 1,-1 0 0,1 1-1,0-1 1,0 0 0,0 0-1,-1 0 1,1 0 0,0 1-1,0-1 1,0 0 0,0 0-1,-1 0 1,1 1 0,0-1-1,0 0 1,0 0 0,0 1-1,0-1 1,-5 22 2660,3 30-1676,2-48-259,-1 50 887,-1-31-1502,2 0 0,1-1-1,5 40 1,-4-54-297,0 0 0,1-1 0,-1 1-1,1-1 1,1 0 0,-1 0 0,1 0 0,0 0 0,1-1-1,0 0 1,0 0 0,0 0 0,1 0 0,11 8 0,-9-9 7,-1 0-1,1-1 1,0 0 0,1 0 0,-1-1 0,0 0 0,1-1 0,0 0-1,-1 0 1,1-1 0,0 0 0,0 0 0,0-1 0,0 0-1,0-1 1,0 0 0,0 0 0,-1-1 0,1 0 0,0-1 0,9-4-1,0 0-23,-12 6 26,0-1 1,0 1-1,-1-2 0,1 1 1,-1 0-1,1-1 1,-1 0-1,0-1 0,0 1 1,0-1-1,-1 0 0,0 0 1,1 0-1,-1-1 1,0 1-1,-1-1 0,1 0 1,-1 0-1,4-10 0,-3 6-2,0 1-1,-1-1 0,-1 0 0,1 0 0,-2-1 0,1 1 1,-1 0-1,-1-1 0,1 1 0,-2-1 0,1 1 0,-1 0 0,-1-1 1,0 1-1,-5-16 0,2 12 48,-1 0 0,0 1 0,-1-1 0,-1 1 1,1 1-1,-2 0 0,0 0 0,0 0 0,-1 1 0,-14-11 0,17 15-42,-1 0-1,1 1 0,-2 0 0,1 0 1,0 1-1,-1 0 0,0 0 0,0 1 1,0 0-1,0 1 0,-1 0 0,1 0 0,0 1 1,-1 0-1,0 1 0,1 0 0,-1 1 1,-14 2-1,14-1-250,0 1 0,0 0 0,0 0 0,0 1 0,0 1 0,1 0 0,0 0 1,0 1-1,0 0 0,-14 13 0,-24 34-2236,43-49 1995,1 0 1,1 0-1,-1 1 0,1 0 1,-1-1-1,1 1 1,1 0-1,-1 0 1,1 0-1,0 0 1,-1 10-1,2 3-1587</inkml:trace>
</inkml:ink>
</file>

<file path=ppt/ink/ink20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3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530 0 4352,'-22'39'8918,"-67"100"-6359,68-107-2312,-33 47 154,4 2 0,-45 100 0,-27 46 444,93-177-559,11-27-125,14-19-224,1-1 0,0 1 0,0-1 0,0 1 0,1 0 0,0 0 0,-1 0 0,1 1 0,-2 6 0,4-10-727,26-22-6740,-17 13 5333</inkml:trace>
</inkml:ink>
</file>

<file path=ppt/ink/ink20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3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2816,'8'0'1408,"5"0"-640,-13 0 2048,14 0-2176,-6 0 0,10 0 384,-5 0 128,9 8-1408,-4-4 128,12-1 640,-4 0 128,14 2-1024,-13-1 0,2-1-1024,-2 0 0,-6 1-256,-2 0 0</inkml:trace>
</inkml:ink>
</file>

<file path=ppt/ink/ink20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4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5120,'-1'3'7518,"-1"6"-3953,-2 36-4131,2-30 1142,1 31-97,1 0-1,9 66 1,1 39-5307,-10-145 2759</inkml:trace>
</inkml:ink>
</file>

<file path=ppt/ink/ink20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5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47 156 5632,'0'-7'8339,"11"-14"-5268,16-10-1980,-3 15-718,0 1 0,1 1 1,0 1-1,1 2 0,42-14 1,-65 24-365,0 1 1,0-1-1,0 1 0,-1-1 1,1 1-1,0 0 1,0 0-1,0 1 1,0-1-1,0 0 1,0 1-1,0 0 0,-1 0 1,1 0-1,0 0 1,-1 0-1,1 0 1,0 1-1,-1-1 1,4 4-1,-3-2-6,0 1 0,0-1 0,0 1 1,0 0-1,-1 0 0,0 0 0,0 0 0,0 1 0,0-1 1,0 0-1,1 9 0,-1 1-19,0 0 0,0 0-1,-2 0 1,0 1 0,0-1 0,-1 0 0,-5 20-1,-1 0-4,-2-1 0,-1 0 0,-21 46 0,25-67 73,-1 1-1,-1-1 0,0-1 1,-1 1-1,0-2 1,0 1-1,-1-1 1,-1 0-1,1-1 1,-2 0-1,-12 7 1,15-10 12,-1 1 27,1-1-1,-1 0 1,0 0 0,-1-1-1,1 0 1,-1-1 0,0 0-1,0-1 1,-1 0-1,1-1 1,-18 2 0,28-4-89,0 0-1,0 1 1,0-1 0,0 0 0,-1 0 0,1 0 0,0 0 0,0 0 0,0 0 0,0-1 0,0 1 0,-1 0-1,1 0 1,0-1 0,0 1 0,0-1 0,0 1 0,0-1 0,0 0 0,0 1 0,0-1 0,0 0 0,0 1-1,1-1 1,-1 0 0,0 0 0,0 0 0,1 0 0,-1 0 0,0 0 0,1 0 0,-1 0 0,1 0 0,0 0 0,-1 0-1,1 0 1,0-1 0,-1 1 0,1 0 0,0 0 0,0 0 0,0 0 0,0-1 0,0 1 0,0 0 0,1 0-1,-1 0 1,0 0 0,1 0 0,0-2 0,2-7-41,1 1-1,0 0 1,1 0-1,9-13 1,-10 16 11,-2 3 27,1 0 0,0 1 0,0-1 0,0 0 0,0 1 0,1 0 0,-1 0 0,0 0 0,1 0 0,0 0 0,0 1 0,-1-1 0,1 1 0,0 0 0,0 0 0,0 1-1,0-1 1,0 1 0,0 0 0,0 0 0,0 0 0,5 1 0,3 0 2,0 1-1,1 0 0,-1 1 1,0 0-1,0 1 0,11 5 0,8 10-109,5 2-2068,-34-20 1822,0-1-1,0 1 1,0-1 0,0 0-1,0 1 1,0-1 0,1 0-1,-1 0 1,0 0 0,0-1-1,0 1 1,1 0 0,-1-1-1,0 0 1,0 1 0,0-1-1,2-1 1,12-6-2226</inkml:trace>
</inkml:ink>
</file>

<file path=ppt/ink/ink20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5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12 4864,'-3'-8'2432,"6"5"-2304,-3 3 3456,0 0-2688,0 0 0,0 3 256,0-3 128,0 15-1664,0-4 128,0 21 896,0-9 128,0 20-129</inkml:trace>
</inkml:ink>
</file>

<file path=ppt/ink/ink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2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47 5120,'-57'-46'2560,"95"60"-3456,-19-14 4736,1 0-4224,-6 5 128,-5 10-2304,-9 4 0</inkml:trace>
</inkml:ink>
</file>

<file path=ppt/ink/ink20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5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1 273 4864,'2'-8'1758,"1"1"0,0-1-1,1 0 1,-1 1 0,9-12 0,0-2-1041,20-23 396,-28 39-1018,1 0 0,-1 0 1,0-1-1,0 1 0,5-12 1,-7 13-8,1 1 1,-1 0-1,1 0 0,0 0 1,0 0-1,0 1 0,0-1 1,1 1-1,-1-1 1,1 1-1,-1 0 0,1 1 1,0-1-1,0 1 0,0-1 1,7 0-1,14-7 244,1-1-424,-1 2 0,1 1-1,0 1 1,0 1-1,42-3 1,-33 2-1542,16-2-5713,-41 8 4915</inkml:trace>
</inkml:ink>
</file>

<file path=ppt/ink/ink20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6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0 3968,'1'2'8126,"0"2"-4018,2 29-2455,6 427 225,-11-414-1800,-10 54 0,6-55-1447,-1 52 0,7-96 1157,-1-1-1,1 1 0,0-1 1,-1 0-1,1 1 0,-1-1 0,1 0 1,0 0-1,-1 1 0,1-1 0,-1 0 1,1 0-1,-1 0 0,1 0 0,-1 0 1,1 0-1,-1 1 0,1-1 1,-1 0-1,1 0 0,-1-1 0,1 1 1,-1 0-1,1 0 0,-1 0 0,1 0 1,-1 0-1,1 0 0,-1-1 0,1 1 1,-1 0-1,1 0 0,-1-1 1,1 1-1,-1-1 0,-3-2-1984</inkml:trace>
</inkml:ink>
</file>

<file path=ppt/ink/ink20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7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3072,'4'6'7352,"11"-10"-3898,9-11-1247,-23 14-2111,-1 1 0,1 0 0,-1 0 0,1 0 0,-1 0 0,0-1 0,1 1 0,-1 0 0,1 0 0,-1 0 0,1 0 0,-1 0-1,1 0 1,-1 0 0,1 0 0,-1 0 0,1 0 0,-1 0 0,0 1 0,1-1 0,-1 0 0,1 0 0,-1 0 0,1 1 0,-1-1 0,0 0 0,1 0 0,-1 1 0,0-1 0,1 0 0,-1 1 0,0-1 0,1 0 0,-1 1 0,0-1 0,0 1 0,1-1 0,-1 0 0,0 1 0,0-1 0,0 1 0,1-1 0,-1 1 0,0-1 0,0 1 0,0-1 0,0 1-1,5 21 227,-5-5-141,0 0 0,2-1 0,0 1 0,1 0 0,1-1 0,0 0 0,10 24 0,-10-31-177,0-1 1,1 1-1,0-1 1,0 0-1,1-1 0,0 1 1,0-1-1,1 0 1,0-1-1,0 1 1,1-2-1,0 1 0,0-1 1,13 7-1,-16-10-87,-1 0 0,2 0 0,-1 0 0,0-1 0,0 0 0,0 0 0,1 0 0,-1 0 0,0-1 0,1 0 0,-1 0 0,0-1 0,1 1 0,9-4 0,-11 3-302,0 0 0,0-1-1,0 0 1,-1 0 0,1 0 0,-1 0 0,1 0 0,-1-1 0,0 0 0,0 1 0,5-6 0,5-7-2324</inkml:trace>
</inkml:ink>
</file>

<file path=ppt/ink/ink20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8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0 5376,'1'0'106,"-1"0"0,0 0 0,0 1 0,0-1 0,0 0 0,0 0 0,0 0 0,0 0 0,0 1 0,1-1 0,-1 0 0,0 0 0,0 0 0,0 0 0,0 1 0,0-1 0,0 0 0,0 0 0,0 0 0,0 0 0,0 1 0,0-1 0,0 0 0,0 0 0,0 0 0,0 0 0,0 1 0,-1-1 0,1 0 0,0 0 0,0 0 0,0 0 0,0 0 0,0 1 1,0-1-1,0 0 0,0 0 0,-1 0 0,1 0 0,0 0 0,0 0 0,0 1 0,0-1 0,0 0 0,-1 0 0,1 0 0,0 0 0,0 0 0,0 0 0,0 0 0,-1 0 0,1 0 0,0 0 0,0 0 0,0 0 0,0 0 0,-1 0 0,1 0 0,0 0 0,0 0 0,0 0 0,0 0 0,-1 0 0,1 0 0,0 0 0,0 0 0,0 0 0,-1-1 0,6 10 4203,-8 1-4414,-2 1 482,0-1-1,1 1 0,1 0 0,0 1 1,1-1-1,0 0 0,-1 16 0,-8 37 1009,-44 105-404,34-120-1048,20-47 33,0 0 1,0 0-1,0 0 1,-1 0 0,1-1-1,0 1 1,-1 0 0,1-1-1,-1 1 1,1-1 0,-1 0-1,0 1 1,1-1 0,-1 0-1,0 0 1,0 0 0,0 0-1,0 0 1,0-1 0,-2 1-1,3-1-130,0-1-1,0 1 1,0-1-1,0 1 0,0-1 1,0 0-1,0 0 0,0 1 1,1-1-1,-1 0 1,0 0-1,1 0 0,-1 0 1,1 0-1,-1 0 1,1 0-1,-1 0 0,1 0 1,-1 0-1,1 0 1,0 0-1,0 0 0,0-1 1,0 1-1,0 0 1,0 0-1,0 0 0,0 0 1,0-2-1,0 2-17,0-12-2505</inkml:trace>
</inkml:ink>
</file>

<file path=ppt/ink/ink20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8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 5248,'0'0'193,"1"-1"0,-1 1 0,1 0 0,-1-1 1,1 1-1,-1 0 0,1 0 0,-1-1 0,1 1 0,-1 0 1,1 0-1,-1 0 0,1 0 0,-1 0 0,1 0 0,-1 0 1,1 0-1,0 0 0,-1 0 0,1 0 0,-1 0 0,1 0 0,-1 0 1,1 0-1,-1 1 0,1-1 0,-1 0 0,1 0 0,-1 1 1,1-1-1,-1 0 0,1 1 0,-1-1 0,1 0 0,-1 1 1,0-1-1,1 1 0,-1-1 0,0 1 0,1-1 0,-1 1 0,0-1 1,0 1-1,1-1 0,-1 1 0,0-1 0,0 1 0,0-1 1,0 1-1,0-1 0,0 1 0,0 0 0,0-1 0,0 1 1,-5 12 161,0 0 1,1 0-1,0 1 0,1-1 1,0 1-1,1 0 1,1 0-1,0-1 1,1 1-1,0 0 1,1 0-1,6 25 1,-1-11-421,17 44 0,17 26-5194,-39-93 2699</inkml:trace>
</inkml:ink>
</file>

<file path=ppt/ink/ink20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19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43 3328,'-14'-7'1668,"14"7"-1483,-1 0 0,1 0 0,-1 0 0,0 0 0,1-1 0,-1 1 0,1 0 0,-1 0 0,0-1 0,1 1 0,-1 0 0,1-1 0,-1 1 0,1 0 0,-1-1 0,1 1 0,0-1 0,-1 1 0,1-1 0,-1 1 0,1-1 0,0 1 0,-1-1 0,1 1 0,0-1 0,0 0 0,-1 0 0,1 1 28,0 0 107,0 0 363,0 0 85,0 0 0,0 0 0,0 0 21,24 0 1600,219-12 2207,8 0-3261,-233 11-1226,0 1 0,0 1 1,-1 0-1,1 2 0,0 0 1,-1 0-1,27 10 0,-43-12-208,0-1-1,0 1 0,1-1 0,-1 1 1,0 0-1,0 0 0,0-1 1,0 1-1,0 0 0,0 0 0,0 0 1,0 0-1,-1 0 0,1 0 1,0 0-1,-1 0 0,1 1 1,0-1-1,-1 0 0,1 0 0,-1 1 1,0-1-1,1 0 0,-1 0 1,0 1-1,0-1 0,0 0 0,0 1 1,0-1-1,0 0 0,0 1 1,-1-1-1,1 0 0,0 0 1,-1 1-1,1-1 0,-1 0 0,1 0 1,-1 0-1,1 1 0,-1-1 1,0 0-1,0 0 0,0 0 0,-1 2 1,-7 3-2866</inkml:trace>
</inkml:ink>
</file>

<file path=ppt/ink/ink20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0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3712,'3'-1'1231,"1"0"1,0 0-1,0 1 1,-1 0-1,1 0 0,0 0 1,0 0-1,6 2 1,16 2 740,-11 1-1773,0 1-1,0 0 0,-1 1 0,0 1 1,0 0-1,-1 1 0,0 0 0,0 1 0,-1 1 1,-1 0-1,0 0 0,0 1 0,-1 0 0,11 19 1,6 11-137,-2 1 0,-2 1 0,24 66 0,-30-64 230,-3 1 1,-1 0-1,-3 1 1,-2 0 0,-2 0-1,1 69 1,-9-91-54,-1 0 0,-1-1-1,-1 0 1,-1 0 0,-1 0 0,-1-1 0,-2 0 0,0-1 0,-1 0 0,-2 0 0,0-1 0,-1-1 0,-2 0 0,-34 35 0,44-49-162,-1-2 0,-1 1 0,1-1 0,-1 0 0,0-1 1,0 0-1,0 0 0,-13 3 0,-26-1-895,42-6 239,0 0 0,0-1-1,1 0 1,-1 0 0,0 0 0,1-1 0,-9-3-1,3 0-2620</inkml:trace>
</inkml:ink>
</file>

<file path=ppt/ink/ink20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3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212 509 4352,'0'8'10150,"1"-6"-9996,0 0 0,1 0-1,-1 0 1,0 0-1,0 0 1,1-1-1,-1 1 1,1-1 0,0 1-1,-1-1 1,1 1-1,0-1 1,0 0-1,0 0 1,0 0 0,0 0-1,0 0 1,0 0-1,0-1 1,3 2-1,6-5 96,-1 1-1,0-1 0,0-1 0,0 0 0,0 0 0,-1-1 0,0 0 1,0 0-1,13-12 0,-5 6-84,33-20 267,-17 12-68,0-2-1,42-37 1,-67 51-316,0-1 0,-1 1 0,0-2 0,0 1 0,-1 0-1,0-1 1,-1 0 0,1-1 0,-2 1 0,0-1 0,0 0 0,0 0 0,3-17 0,-7 18-26,1 1 0,-1-1 1,-1 1-1,1 0 0,-2-1 1,1 1-1,-1 0 0,0 0 1,0 0-1,-1 0 0,-1 0 1,1 1-1,-1-1 0,0 1 1,-1 0-1,1 0 0,-2 0 1,1 1-1,-1 0 0,0 0 1,0 0-1,0 1 0,-1 0 1,0 0-1,0 0 0,0 1 1,0 0-1,-1 1 0,0 0 1,0 0-1,0 0 0,0 1 1,0 0-1,-17-1 0,21 4-12,0 0 0,0 0 0,0 0 0,0 0-1,0 1 1,0 0 0,1 0 0,-1 0 0,0 0 0,1 1-1,-1-1 1,1 1 0,0 0 0,0 0 0,0 0 0,1 0-1,-1 0 1,1 1 0,-1-1 0,1 1 0,0 0 0,-1 4-1,-5 8-58,1 0-1,0 1 0,-7 28 0,7-12 23,2 0 0,1 0 0,1 1 0,2 36 0,17 134 50,-11-161-32,5 42 55,11 202 188,-66 428 641,43-694-831,-1 1 0,-1-1-1,-1 0 1,-1 0 0,-9 23-1,14-41-22,-1 0 0,1 0 0,-1-1 0,1 1 0,-1 0 0,0-1 0,0 1 0,0-1 0,0 0 0,-1 0 0,1 0 0,-1 0 0,1 0 0,-1 0-1,0-1 1,0 1 0,1-1 0,-1 0 0,-4 2 0,1-2 27,0 0 0,0 0 1,1-1-1,-1 0 0,0 0 0,0 0 0,0-1 0,0 0 1,-10-2-1,1-2 48,0 0 0,0-1 0,1-1 0,-1 0 0,1-1 0,-20-15 0,27 17-64,0 0 1,0 0-1,1 0 0,0-1 0,0 0 1,0 0-1,1-1 0,0 1 0,-5-13 0,8 16-155,1 0-1,-1 0 0,1 1 0,0-1 0,1 0 0,-1 0 0,1 0 0,0 0 1,0-1-1,0 1 0,0 0 0,1 0 0,-1 0 0,1 0 0,0 0 0,0 1 1,1-1-1,-1 0 0,1 0 0,0 1 0,0-1 0,4-5 0,33-44-5101,-17 24 2005</inkml:trace>
</inkml:ink>
</file>

<file path=ppt/ink/ink20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4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 4608,'-3'-1'6817,"3"8"-3246,10 22-2332,1 12 147,-10-25-856,-1-6-272,1 1 1,-2-1-1,1 1 1,-1-1-1,-1 1 1,0-1-1,0 0 0,-1 0 1,-5 11-1,12-25-130,0 1 0,1-1 0,-1 1 0,1-1 0,0 1 0,0 1 0,0-1 0,0 1 0,0 0 0,0 0 0,1 0 0,6-1 0,-6 2-138,0-1-1,1 1 0,-1 0 1,0 0-1,1 1 0,-1 0 1,1 0-1,-1 1 0,0 0 1,1 0-1,-1 0 0,0 0 1,0 1-1,0 1 0,0-1 1,0 1-1,0-1 0,0 2 1,-1-1-1,0 1 0,6 4 1,-2 1 7,1-1-65,0 1-1,-1 0 1,-1 1-1,14 17 1,-21-24 65,1 0 1,-1 0 0,1-1-1,-1 1 1,0 0-1,0 0 1,0 0-1,0 1 1,-1-1 0,0 0-1,1 0 1,-1 0-1,0 0 1,0 1 0,0-1-1,-1 0 1,1 0-1,-1 0 1,0 0-1,0 0 1,0 0 0,0 0-1,-1 0 1,-1 4-1,-1-1 60,0 1 0,-1-1-1,1 0 1,-1 0 0,-1 0-1,1 0 1,-1-1 0,0 0-1,0 0 1,0-1 0,-1 1-1,0-2 1,-13 7 0,15-8-58,-1-1 1,1 1 0,-1-1 0,1-1 0,-1 1 0,0-1-1,1 0 1,-1 0 0,1-1 0,-1 1 0,0-1-1,1-1 1,-1 1 0,1-1 0,0 0 0,0 0-1,-1 0 1,1-1 0,1 1 0,-6-5 0,-1-1-391,-21-12-1003,10 14-4266,12 6 2844</inkml:trace>
</inkml:ink>
</file>

<file path=ppt/ink/ink20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5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 3072,'-5'-8'3001,"11"9"303,21 14 1929,-14-8-4505,-6-5-520,0 0 1,-1-1-1,1 1 0,0-1 0,1-1 1,-1 0-1,0 0 0,0 0 0,0-1 0,0 0 1,0 0-1,0 0 0,0-1 0,-1 0 1,13-6-1,-11 4-470,-1 2 1,0-1-1,1 1 1,-1 0-1,1 0 0,0 1 1,0 0-1,-1 0 1,1 1-1,0 0 1,0 1-1,0-1 1,-1 2-1,1-1 0,10 4 1,0 5-2043,-1 0-21</inkml:trace>
</inkml:ink>
</file>

<file path=ppt/ink/ink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8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0 130 2944,'4'-5'153,"1"-1"0,-1 1 0,1 0 0,0 0 0,0 1 0,1 0 0,-1 0 0,1 0 0,0 0 0,8-3 0,72-25 2041,-61 23-1805,9 0-198,-1 1-1,1 1 0,0 2 0,1 2 1,-1 0-1,1 3 0,-1 1 0,1 1 0,-1 2 1,0 2-1,61 17 0,-81-19-129,0 1 0,0 1 0,0 0-1,-1 1 1,0 1 0,-1-1 0,0 2 0,0 0 0,13 12-1,-22-17-39,1-1-1,-1 1 0,1-1 0,-1 1 1,0 0-1,-1 0 0,1 0 1,-1 0-1,0 1 0,0-1 1,0 1-1,0-1 0,-1 1 0,0 0 1,0 0-1,0-1 0,0 1 1,-1 0-1,0 0 0,0 0 0,0 0 1,-1 0-1,1-1 0,-1 1 1,0 0-1,-1 0 0,1-1 0,-1 1 1,0-1-1,-4 8 0,-2 0 38,0 0-1,-1-1 0,0 0 1,-1 0-1,0-1 1,-1-1-1,0 1 0,0-2 1,-1 1-1,0-2 0,0 0 1,-1 0-1,0-1 1,0-1-1,-1 0 0,1 0 1,-1-2-1,0 0 1,0 0-1,-1-1 0,1-1 1,0 0-1,0-1 0,-1-1 1,1 0-1,0-1 1,0-1-1,-16-4 0,24 5-67,1 0-1,0 0 1,1-1-1,-1 0 1,0 1-1,1-2 0,-1 1 1,1 0-1,0-1 1,0 0-1,-3-4 1,6 7-54,0 0 1,0 0-1,0 0 0,0 0 1,1 0-1,-1 0 1,0-1-1,1 1 0,-1 0 1,1 0-1,-1 0 1,1-1-1,-1 1 0,1 0 1,0-1-1,0 1 1,0 0-1,0-1 0,0 1 1,0 0-1,0-1 1,0 1-1,0 0 0,1-1 1,-1 1-1,1 0 1,-1 0-1,1-1 0,-1 1 1,1 0-1,-1 0 1,1 0-1,0 0 0,0-1 1,0 1-1,0 0 1,0 1-1,0-1 0,0 0 1,0 0-1,0 0 1,0 1-1,0-1 0,0 0 1,1 1-1,-1-1 1,0 1-1,0-1 0,3 1 1,19-5-1473</inkml:trace>
</inkml:ink>
</file>

<file path=ppt/ink/ink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3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0 1408,'-6'6'640,"-8"13"512,10-12 640,-6 9-1536,-4 14 128,-4-1 256,-2 10 0,11 7-640,9 2 0,20-5 512,17-11 128,29-9-128,28-19 0,24-27-1408,22-6 0</inkml:trace>
</inkml:ink>
</file>

<file path=ppt/ink/ink20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7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1 436 4352,'23'-1'8884,"-8"-2"-7123,-12 2-1643,0 0 0,-1 0 0,1 0 0,0 0 1,0 0-1,0 0 0,-1 1 0,1 0 0,0-1 0,0 1 1,0 0-1,0 0 0,6 1 0,27-2 1214,-8-5-892,-1-2 0,-1-1 0,0-2 0,0 0 0,-1-2 0,0 0 0,38-29 0,-56 37-368,-1-1 0,1 0-1,-1 0 1,0 0-1,-1 0 1,1-1-1,-1 0 1,7-12 0,-11 15-54,1-1 1,-1 1 0,0 0 0,0-1 0,0 1 0,-1-1 0,0 1 0,0-1-1,0 1 1,0-1 0,-1 1 0,1 0 0,-1-1 0,0 1 0,0-1-1,-1 1 1,1 0 0,-4-6 0,0 1 16,0 0 0,0 0 0,-1 0 1,0 1-1,0 0 0,-1 0 0,0 0 0,-1 1 0,-16-12 0,9 8 108,-1 2 1,-1 0-1,0 0 0,-32-10 0,47 19-123,0-1 1,0 1 0,0-1 0,0 1 0,0 0-1,0-1 1,0 1 0,-1 0 0,1 1 0,0-1-1,0 0 1,0 0 0,0 1 0,0 0 0,0-1-1,0 1 1,0 0 0,0 0 0,-3 2 0,1-1-1,1 1 0,-1 1 1,1-1-1,-1 0 0,1 1 0,0 0 1,0 0-1,-3 6 0,-2 5-20,1 1 0,0 1-1,-8 32 1,9-28 34,1 1 0,1-1 0,2 1 0,0 0 1,1-1-1,1 1 0,1 0 0,0 0 0,2-1 0,1 1 0,1-1 1,0 0-1,2 0 0,15 34 0,-10-31 31,0 0 0,1-1 0,2-1 0,0 0 1,2-1-1,0-1 0,20 18 0,-30-32-113,0 0 1,0 0-1,1-1 1,0 0 0,0 0-1,0-1 1,0 0-1,1 0 1,-1-1-1,1 0 1,0-1-1,0 0 1,0 0-1,0-1 1,1 0-1,-1 0 1,0-1-1,0-1 1,1 1-1,-1-2 1,0 1-1,0-1 1,15-5-1,-11 2-611,0 0-1,0-1 1,0-1-1,0 0 1,-1 0-1,0-1 1,-1-1-1,0 0 0,0-1 1,-1 0-1,12-15 1,6-13-2434</inkml:trace>
</inkml:ink>
</file>

<file path=ppt/ink/ink20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7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11 7296,'2'-11'6042,"-4"23"737,0-7-6633,1 1 0,-1 0 0,1 0 1,0 0-1,-1 12 0,-1 9 491,0-18-496,1 0-1,0 1 1,1 0 0,0-1-1,1 1 1,-1 0-1,2 0 1,0-1-1,0 1 1,0 0-1,1-1 1,1 1-1,0-1 1,0 0 0,0 0-1,7 10 1,-6-9-88,2 0 0,-1-1 0,1 0 0,10 12 0,-14-19-148,-1 0 1,1 0-1,0 0 0,0 0 0,0 0 1,0-1-1,0 1 0,0-1 1,0 0-1,1 1 0,-1-1 0,1 0 1,-1 0-1,0-1 0,1 1 1,0 0-1,-1-1 0,1 1 0,-1-1 1,1 0-1,0 0 0,-1 0 1,1 0-1,-1-1 0,5 0 0,0-2-902,0 1 0,-1-1-1,1 0 1,-1-1 0,0 1 0,0-1-1,8-8 1,4-7-1968</inkml:trace>
</inkml:ink>
</file>

<file path=ppt/ink/ink20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8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7 6784,'-13'-6'3328,"34"9"-5632,-16-3 5760,-5 0-5632,0 0 128,0 0-768,0 0 128</inkml:trace>
</inkml:ink>
</file>

<file path=ppt/ink/ink20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8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5248,'0'27'11119,"-8"22"-7632,-5 60-2094,13-102-1265,1-9-105,0 0 0,0 0 0,0 0 0,0 0 0,1 0 0,-1 0 0,1 0 0,0 0 0,-1 1 0,1-1 0,0 1 0,0-1-1,0 1 1,3-2 0,32-18 124,-24 18-96,1 0 0,-1 1 0,1 1-1,0 0 1,0 1 0,0 0 0,-1 1 0,1 1 0,0 0 0,-1 0 0,1 2-1,15 5 1,-23-6-32,-1-1 0,0 1 0,0 0 0,0 0 0,-1 0 0,1 0-1,-1 1 1,1 0 0,-1 0 0,0 0 0,-1 1 0,1-1 0,-1 1-1,0 0 1,0 0 0,0 0 0,-1 0 0,0 1 0,3 10 0,-1-3 157,-1 0 1,-1 0 0,0 0 0,-1 1 0,-1-1 0,0 0-1,-2 17 1,1-27-106,0 0 0,0 0 0,-1 0 0,1-1 0,-1 1 0,1-1-1,-1 1 1,0-1 0,0 0 0,0 1 0,-1-1 0,1 0 0,0 0 0,-1-1-1,1 1 1,-1 0 0,0-1 0,0 0 0,1 1 0,-1-1 0,-5 1 0,-67 17 268,63-17-403,-4 1-153,-1 0 1,-1-1 0,1-1-1,0 0 1,0-1 0,-28-4-1,36 1-501,-1-1-954,2 3-4705,8 1 3305</inkml:trace>
</inkml:ink>
</file>

<file path=ppt/ink/ink20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29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 3712,'5'-8'6087,"15"-5"-3115,18-2-661,-25 13-1733,-1 1 1,1 0-1,-1 1 0,1 0 0,0 1 0,19 4 0,34 1-1468,-19-6-5808,-37 0 4245</inkml:trace>
</inkml:ink>
</file>

<file path=ppt/ink/ink20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0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175 223 5632,'0'0'210,"0"1"1,0-1-1,0 0 0,0 0 1,0 0-1,-1 0 1,1 0-1,0 1 0,0-1 1,0 0-1,0 0 0,0 0 1,0 0-1,0 0 1,-1 0-1,1 0 0,0 0 1,0 0-1,0 0 1,0 1-1,-1-1 0,1 0 1,0 0-1,0 0 0,0 0 1,0 0-1,-1 0 1,1 0-1,0 0 0,0 0 1,0 0-1,0 0 1,-1 0-1,1-1 0,0 1 1,0 0-1,0 0 0,0 0 1,0 0-1,-1 0 1,1 0-1,0 0 0,0 0 1,0 0-1,0-1 1,0 1-1,-4 35 3010,1 50-265,3-76-2696,-1 16 226,2 0 0,0-1-1,2 1 1,8 35 0,-10-53-460,1-1 1,1 0-1,-1 1 1,1-1-1,0 0 1,1 0-1,-1-1 1,1 1-1,0-1 0,1 1 1,-1-1-1,1-1 1,0 1-1,0-1 1,1 0-1,-1 0 1,1 0-1,0-1 1,0 1-1,0-2 0,11 5 1,-6-4-34,0 1-1,0-2 1,1 0 0,0 0 0,-1-1 0,1 0-1,0-1 1,0 0 0,12-3 0,-18 2 6,1 0 1,-1-1 0,0 0-1,0 0 1,1-1 0,-1 0-1,-1 0 1,1 0-1,0-1 1,-1 0 0,0 0-1,0 0 1,0-1 0,0 0-1,-1 0 1,0 0 0,7-11-1,-6 7 24,-1-1 0,0 0-1,-1 1 1,0-1 0,0 0-1,-1-1 1,-1 1 0,0 0-1,0-1 1,-1 1 0,0 0-1,-1-1 1,0 1 0,-1 0-1,-4-17 1,1 8-4,-1 0 0,0 0 0,-2 1 0,0 0 0,-1 1 0,-1 0 0,-20-27 0,4 15 54,-55-45 0,51 48-45,17 16-30,0 1 0,-1 0 1,0 0-1,0 1 0,-1 1 1,0 1-1,-1 0 0,1 1 1,-1 0-1,0 1 0,0 1 1,-1 1-1,1 0 0,0 1 1,-18 1-1,32 0 1,-1 0 1,1 0 0,0 0-1,-1 1 1,1-1-1,0 1 1,0-1-1,-1 1 1,1 0-1,0-1 1,0 1 0,0 0-1,0 1 1,0-1-1,0 0 1,0 1-1,0-1 1,0 1-1,1-1 1,-1 1 0,1 0-1,-1 0 1,-1 2-1,2-1 0,1 0 0,-1-1 0,1 1 0,-1 0 0,1 0 0,0 0 0,0-1 0,1 1 0,-1 0 0,0 0 0,1-1 0,0 1 0,0 0 0,0 0 0,0-1 0,2 4 0,5 9-5,0-1 1,1 0 0,1-1 0,0 0-1,17 17 1,-7-10 19,1 0-1,1-2 1,0 0-1,2-1 0,35 19 1,-47-30-12,0-1-1,1 0 1,-1-1 0,1 0-1,-1-1 1,1-1 0,0 0 0,0 0-1,0-2 1,1 1 0,-1-2-1,0 0 1,0 0 0,20-6 0,37-14-416,17-5-1491,-27 20-3517,-42 6 2330</inkml:trace>
</inkml:ink>
</file>

<file path=ppt/ink/ink20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0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4352,'10'3'9565,"18"-6"-6337,31-11-3179,-41 7 609,1 1 0,25-5 0,-37 10-837,-1 0 0,0 0 1,1 1-1,-1 0 0,1 0 1,-1 0-1,1 1 0,-1 0 1,1 0-1,-1 1 0,8 3 0,-13-5 9,0 1-1,1-1 0,-1 1 1,0 0-1,0-1 1,1 1-1,-1 0 0,0 0 1,0 0-1,0 0 0,0 0 1,0 0-1,0 0 0,-1 1 1,1-1-1,0 0 0,0 0 1,-1 1-1,1-1 0,-1 0 1,1 1-1,-1-1 0,1 3 1,4 12-2262</inkml:trace>
</inkml:ink>
</file>

<file path=ppt/ink/ink20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1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7552,'3'-9'3712,"20"3"-3200,-20 2 6527,21 4-6783,-8 0 0,6 0 0,-4 0 0,8 0-512,-9 0 128,9-8-128,-7 5 128,2 0-1024,-3-1 0,-4-1-1279,-6 2-1</inkml:trace>
</inkml:ink>
</file>

<file path=ppt/ink/ink20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3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1 320 3584,'1'1'130,"-1"-1"1,0 0-1,0 0 0,1 0 1,-1 0-1,0 1 1,0-1-1,0 0 0,1 0 1,-1 1-1,0-1 1,0 0-1,0 0 0,0 1 1,1-1-1,-1 0 1,0 0-1,0 1 0,0-1 1,0 0-1,0 1 1,0-1-1,0 0 0,0 0 1,0 1-1,0-1 0,0 0 1,0 1-1,0-1 1,0 0-1,0 0 0,0 1 1,0-1-1,0 0 1,-1 1-1,1-1 0,0 0 1,0 0-1,0 1 1,0-1-1,-1 0 0,1 0 1,0 0-1,0 1 1,0-1-1,-1 0 0,1 0 1,0 0-1,0 1 0,-1-1 1,1 0-1,41 12 5401,-25-8-6066,29 19 1445,-39-19-671,0 0-1,1-1 1,-1 0 0,1 0 0,0 0 0,-1-1-1,1 0 1,0 0 0,0 0 0,1-1 0,9 0-1,2-2 8,0 0 0,0-2 0,0 0 0,-1-1 0,1-1 0,-1-1 0,27-12 0,-31 12-185,0-1 1,-1-1-1,0 0 1,0-1 0,-1 0-1,0 0 1,-1-2 0,0 1-1,-1-1 1,11-15 0,-18 22-49,0-1 0,0 0 0,0 0 0,-1-1 0,0 1 0,0-1 1,0 1-1,0-1 0,-1 1 0,0-1 0,-1 0 0,1 0 0,-1 1 0,0-1 1,0 0-1,-1 0 0,1 1 0,-2-1 0,1 0 0,0 1 0,-1-1 1,0 1-1,0-1 0,-1 1 0,0 0 0,1 0 0,-2 0 0,1 0 0,0 1 1,-1-1-1,0 1 0,0 0 0,-1 0 0,1 1 0,-1-1 0,1 1 0,-1 0 1,-10-5-1,4 1 18,0 1 0,0 0 0,-1 1 0,1 0 0,-1 1 0,0 1 0,0-1 0,0 2 0,-1 0 0,-17-1 0,25 4-24,0 0 1,1 0-1,-1 0 1,1 1-1,0 0 1,-1 0-1,1 0 1,0 0-1,0 1 0,0 0 1,1-1-1,-1 1 1,1 1-1,-1-1 1,1 0-1,0 1 1,-4 6-1,0 0 42,0 1 0,1 0-1,1 0 1,0 1 0,-4 11 0,1 6 109,1 1 0,1-1 0,2 1 1,1 0-1,1 0 0,2 0 0,1 0 0,1 0 1,2 0-1,1-1 0,12 42 0,-13-58-137,1 0 0,1 0-1,0-1 1,1 0 0,0 0-1,1 0 1,0-1 0,1 0 0,0-1-1,1 0 1,15 12 0,-11-10-47,1-1 1,1-1 0,-1-1 0,2 0 0,-1-1-1,1-1 1,1 0 0,18 4 0,-28-9-164,0-1 1,0-1-1,1 1 1,-1-1-1,0 0 1,0-1-1,1 0 1,-1-1 0,0 1-1,0-1 1,15-7-1,-2 0-1788,-1 0 1,36-24-1,-16 10-1116</inkml:trace>
</inkml:ink>
</file>

<file path=ppt/ink/ink20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3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 3072,'0'0'60,"0"-1"1,-1 1-1,1 0 1,-1 0-1,1-1 0,0 1 1,-1 0-1,1 0 1,-1 0-1,1 0 1,-1 0-1,1-1 0,-1 1 1,1 0-1,-1 0 1,1 0-1,-1 1 1,1-1-1,-1 0 0,1 0 1,0 0-1,-1 0 1,1 0-1,-1 0 0,1 1 1,-1-1-1,1 0 1,0 0-1,-1 1 1,0-1-1,-3 17 3443,4-16-2586,2 14 3147,1 2-3435,-1 1 221,1 0 1,0 0-1,1 0 0,1 0 0,1-1 0,8 20 1,10 28-382,-21-54-664,1 0 0,0 0 1,11 18-1,12 6-3249,-27-34 3355,0-1 1,0 0 0,0 1 0,0-1 0,1 0-1,-1 1 1,0-1 0,0 0 0,1 0 0,-1 1-1,0-1 1,1 0 0,-1 0 0,0 1 0,1-1-1,-1 0 1,0 0 0,1 0 0,-1 1-1,0-1 1,1 0 0,-1 0 0,1 0 0,-1 0-1,0 0 1,1 0 0,-1 0 0,0 0 0,1 0-1,-1 0 1,1 0 0,-1 0 0,0 0 0,1 0-1,-1-1 1,1 1 0,-1 0 0,0 0 0,1 0-1,-1-1 1,0 1 0,1 0 0,-1 0 0,0 0-1,0-1 1,1 1 0,-1 0 0,0-1 0,0 1-1,1 0 1,-1-1 0,0 1 0,0 0 0,0-1-1,0 1 1,1 0 0,-1-1 0,0 0 0,0 1 65,8-12-2558</inkml:trace>
</inkml:ink>
</file>

<file path=ppt/ink/ink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4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355 21 256,'-2'-2'24,"0"0"0,-1 0 0,0 0 0,1 0 0,-1 1 0,0-1-1,0 1 1,0 0 0,0 0 0,0 0 0,0 0 0,0 0 0,0 1 0,-1-1 0,1 1 0,0 0 0,0 0 0,-1 0-1,1 0 1,0 1 0,0-1 0,0 1 0,0 0 0,0 0 0,0 0 0,0 0 0,0 0 0,0 1 0,0 0 0,0-1-1,1 1 1,-4 3 0,-26 18 549,1 2-1,2 1 1,0 1-1,2 2 0,-47 63 1,70-87-469,0 0 0,1 0 1,0 1-1,0-1 0,0 1 1,1 0-1,-1 0 0,1 0 0,1 0 1,-1 0-1,1 0 0,0 0 1,1 1-1,-1-1 0,2 13 0,0-12-49,1-1-1,0 1 1,0 0 0,1 0-1,0-1 1,0 1-1,1-1 1,-1 0-1,1 0 1,1-1-1,-1 1 1,1-1-1,9 9 1,-2-5 14,-1 0 0,1-1 0,1 0 0,-1-1 0,1 0 0,0-1 0,1-1 0,0 0 0,0-1 0,0 0 0,0-1 0,0-1 0,1 0 0,-1-1 0,21-1 0,18-3-133,0-1-1,90-21 1,-141 24 49,89-17-753,-5-4-128</inkml:trace>
</inkml:ink>
</file>

<file path=ppt/ink/ink20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4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3 9856,'-29'4'4864,"29"-4"-7168,0 0 10495,0 0-8447,0 0 128,0 0-2816,0 0 129,8-4 1791,0 1 0</inkml:trace>
</inkml:ink>
</file>

<file path=ppt/ink/ink20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4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277 10 2688,'-3'-4'-501,"3"4"650,0 0 0,0-1 0,0 1-1,0 0 1,0-1 0,0 1-1,0 0 1,-1 0 0,1-1-1,0 1 1,0 0 0,0 0-1,-1-1 1,1 1 0,0 0-1,0 0 1,0 0 0,-1-1 0,1 1-1,0 0 1,0 0 0,-1 0-1,1 0 1,0 0 0,-1-1-1,1 1 1,0 0 0,-1 0-1,1 0 1,0 0 0,0 0-1,-1 0 1,1 0 0,0 0-1,-1 0 1,1 0 0,0 0 0,-1 0-1,1 0 1,0 1 0,0-1-1,-1 0 1,1 0 0,0 0-1,0 0 1,-1 0 0,1 1-1,0-1 1,0 0 0,-1 0-1,1 0 1,0 1 0,-1-1-1,-8 7 537,-9 6 467,0 0 0,2 2 0,-20 19 0,21-15-719,0 1 0,1 0 0,1 0 0,1 2 0,1-1 0,1 1 0,1 1 0,1 0 0,-8 35 0,15-55-419,-34 183 853,33-165-733,0 0-1,1 0 0,1 0 0,2 1 0,0-1 0,9 38 1,-4-35-72,2-1-1,1-1 1,0 0 0,2 0 0,0-1 0,2-1 0,0 0 0,1-1-1,28 27 1,-33-36-417,38 32 1074,-45-39-1166,0-1 1,1 1 0,-1-1 0,1 0-1,0 0 1,0-1 0,0 1-1,0-1 1,0 0 0,0 0 0,8 1-1,-11-2-2112,-1 0-129</inkml:trace>
</inkml:ink>
</file>

<file path=ppt/ink/ink20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5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87 4480,'0'1'116,"-1"-1"0,1 0 0,-1 0-1,1 0 1,-1 0 0,1 0 0,-1 0 0,0 0 0,1 0 0,-1 0 0,1 0-1,-1 0 1,1 0 0,-1 0 0,1 0 0,-1 0 0,1 0 0,-1-1 0,1 1 0,-1 0-1,1 0 1,-1-1 0,1 1 0,0 0 0,-1-1 0,1 1 0,-1 0 0,1-1 0,0 1-1,-1-1 1,-7-2 3481,-14 0-888,17 5-2519,1 0 0,-1 1 0,1-1-1,0 1 1,0 0 0,0 0 0,1 0 0,-1 1-1,1-1 1,-1 1 0,1 0 0,0 0 0,1 0-1,-1 0 1,1 0 0,0 1 0,0-1 0,0 1-1,0 0 1,1-1 0,0 1 0,0 0 0,0 0-1,1 0 1,-1 6 0,1 2-6,0 1 0,1 0 0,1 0 0,0 0 1,0-1-1,2 1 0,0-1 0,6 15 0,-5-17-181,1 1 0,0-1 0,1-1 0,0 1 0,1-1 1,0 0-1,0-1 0,1 0 0,0 0 0,1-1 0,0 0 0,0-1 0,17 9 0,-20-12-15,1 0-1,0 0 0,0-1 1,0 0-1,0-1 0,1 0 1,-1 0-1,1-1 1,-1 0-1,1 0 0,-1-1 1,1 0-1,0-1 0,-1 0 1,1 0-1,-1-1 1,1 0-1,-1 0 0,0-1 1,0 0-1,10-6 0,-9 5 47,0-1-1,-1 0 1,1-1-1,-2 0 1,1 0 0,0 0-1,-1-1 1,-1-1-1,1 1 1,-1-1-1,0 0 1,-1 0-1,7-13 1,-8 6-16,-1 0 1,0 0 0,-1 0-1,-1 0 1,-1-1 0,0 1-1,0-1 1,-2 1 0,0 0-1,-1 0 1,0 0 0,-1 0-1,-1 0 1,0 1 0,-8-14-1,10 21-17,0 0-1,-1 1 1,0 0-1,0 0 0,-1 0 1,1 0-1,-1 1 1,-1 0-1,1 0 0,-1 0 1,0 1-1,0-1 1,0 1-1,0 1 1,-11-5-1,7 4 17,0 1 0,0 1-1,0-1 1,-1 2 0,1-1 0,-1 1-1,1 1 1,-1 0 0,-21 3 0,16 0-110,-1 0-1,1 1 1,0 1 0,1 0 0,-1 1-1,1 1 1,0 1 0,0 0 0,1 1 0,0 0-1,1 1 1,0 0 0,-18 20 0,24-22-469,0 0 1,1 0 0,0 0-1,0 1 1,1 0 0,0 1 0,0-1-1,1 1 1,1 0 0,-1 0-1,2 0 1,-1 0 0,1 0-1,1 1 1,-1 12 0,2 11-2127</inkml:trace>
</inkml:ink>
</file>

<file path=ppt/ink/ink20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6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580 1 2816,'-2'20'9756,"0"-12"-9313,-1 0 1,1 0-1,-1 0 0,-1 0 0,-6 10 1,-155 256 3139,33-61-2542,83-131-823,22-35-200,14-24-17,0 0-1,-2 0 1,-1-1-1,0-1 1,-37 37-1,51-57-23,-35 35-700,36-34 353,-1 0-1,0 0 1,1 0 0,0 0 0,-1 1 0,1-1-1,0 0 1,0 1 0,0-1 0,1 0 0,-1 1 0,0-1-1,1 1 1,0-1 0,-1 1 0,1 4 0,1 3-2062</inkml:trace>
</inkml:ink>
</file>

<file path=ppt/ink/ink20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6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5632,'17'9'7987,"8"-6"-4715,29-4-3301,-34 0 596,11-2-396,0 0 0,-1-2 0,0-1 0,47-16 0,-35 9-1612,46-7 0,-86 19 965,1 1 0,-1 0 1,0 0-1,0-1 0,1 1 0,-1 0 0,0 1 0,1-1 0,-1 0 0,0 1 0,0-1 1,3 2-1,-5-2-1700</inkml:trace>
</inkml:ink>
</file>

<file path=ppt/ink/ink20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7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5888,'0'12'2944,"0"-12"-3328,0 0 5888,0 10-5248,0 1 128,5 17-128,-2-9 128,7 17-512,-1-9 0,-4 9 256,-2-11 128,7 5-256,-7-9 0,-3 6-768,0-6 0,5-11-1152,-5-2 128</inkml:trace>
</inkml:ink>
</file>

<file path=ppt/ink/ink20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7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82 5504,'8'-4'725,"-1"1"1,0-1-1,-1 0 0,1 0 1,-1-1-1,11-10 1,-11 10-21,0-1 0,1 1 0,0 0 0,0 0 0,0 1 1,13-6-1,-18 10-619,1-1-1,0 0 1,0 1 0,0 0 0,0-1 0,0 1 0,0 0-1,0 1 1,0-1 0,-1 0 0,1 1 0,0 0 0,0 0 0,0-1-1,-1 2 1,1-1 0,0 0 0,-1 0 0,1 1 0,-1 0 0,0-1-1,1 1 1,3 4 0,-2-1-9,-1-1 0,0 1 1,1 0-1,-2 0 0,1 1 0,-1-1 0,1 1 0,-2-1 1,1 1-1,0 0 0,-1-1 0,0 1 0,-1 0 0,1 0 1,-1 0-1,0 0 0,-1 0 0,1-1 0,-1 1 0,0 0 1,-2 6-1,-2 10-93,-1 0 1,-1 0 0,-1-1 0,-12 23-1,12-27 122,0-1-1,-1 0 1,-1-1-1,-1 0 0,0-1 1,-1 0-1,0-1 1,-1 0-1,-1-1 1,0 0-1,-1-1 0,0-1 1,0 0-1,-1-2 1,0 1-1,-21 6 0,34-14-64,-1 0 0,1-1 0,0 1 0,-1-1 0,1 0-1,-1 0 1,1 0 0,0-1 0,-1 1 0,1-1 0,0 0-1,-1 0 1,1 0 0,0 0 0,-5-3 0,7 4-34,0-1 0,0 1 0,-1-1 0,1 0 0,0 1 1,0-1-1,0 0 0,0 0 0,0 0 0,0 0 0,0 0 0,0 0 1,0 0-1,0 0 0,0 0 0,1-1 0,-1 1 0,0 0 0,1 0 0,-1-1 1,1 1-1,0 0 0,-1-1 0,1 1 0,0 0 0,0-1 0,0 1 0,0 0 1,0-1-1,0 1 0,0-1 0,0 1 0,0 0 0,1-1 0,-1 1 1,1-2-1,0 1 8,1-1 0,-1 1 0,0-1 0,1 1 0,-1-1-1,1 1 1,0 0 0,0 0 0,0 0 0,0 0 0,0 0 0,1 0 0,-1 1 0,0-1 0,1 1 0,-1-1 0,1 1 0,0 0 0,-1 0 0,1 0 0,0 0 0,0 1 0,-1-1 0,1 1 0,0 0 0,0 0 0,4 0 0,5 2-52,0 0 0,0 1 1,-1 1-1,1 0 0,16 8 1,-19-7-505,0-1 1,1 0 0,0-1-1,0 0 1,0-1-1,15 2 1,27 0-4324,-29-1 2155</inkml:trace>
</inkml:ink>
</file>

<file path=ppt/ink/ink20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8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8 3328,'0'0'154,"0"-1"1,0 1-1,0 0 1,0 0-1,0 0 1,0-1-1,0 1 1,1 0-1,-1 0 1,0 0-1,0-1 1,0 1-1,0 0 1,0 0-1,0 0 1,0-1-1,0 1 1,-1 0 0,1 0-1,0 0 1,0-1-1,0 1 1,0 0-1,0 0 1,0 0-1,0-1 1,0 1-1,0 0 1,-1 0-1,1 0 1,0 0-1,0 0 1,0-1-1,0 1 1,0 0-1,-1 0 1,1 0-1,0 0 1,0 0-1,0 0 1,-1 0-1,1 0 1,0-1-1,0 1 1,0 0-1,-1 0 1,1 0-1,0 0 1,0 0-1,0 0 1,-1 0-1,1 0 1,-11 12 2791,9-9-2738,0 0 0,0 0 0,0 1 0,0-1 0,1 1 0,-1 0 0,-1 7 1,16 127 2628,1 140-2240,-14-96-1706,4-268-1203,-2 65 2718,0 1 1,2-1 0,0 1-1,1 0 1,14-31 0,-15 43-231,0 1 0,1 0 1,0 0-1,1 0 0,-1 1 1,1 0-1,1 0 0,-1 0 1,14-8-1,5-1-89,41-19 0,-8 6 24,-37 15-182,1 2 0,0 1-1,26-8 1,-36 14-563,0 1 0,-1 1-1,1 0 1,22 0 0,-33 2 459,1-1 0,-1 1 0,0 0 0,1 0 0,-1 1 0,0-1 0,1 0 0,-1 0 0,0 1 1,1-1-1,-1 0 0,0 1 0,0 0 0,1-1 0,-1 1 0,0 0 0,0-1 0,0 1 0,0 0 0,0 0 0,0 0 0,0 0 0,0 0 1,1 1-1,7 6-2385</inkml:trace>
</inkml:ink>
</file>

<file path=ppt/ink/ink20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8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4864,'2'1'1030,"1"0"-1,-1 1 1,0-1 0,1 1 0,-1 0 0,0-1-1,0 1 1,0 0 0,-1 0 0,1 1 0,2 2-1,3 14-949,-2-4 227,0 1 0,1-1-1,1-1 1,0 1 0,17 24 0,-20-34-238,0 1 0,0-1 0,1 0 0,0 0 0,0-1 0,0 1-1,0-1 1,1-1 0,0 1 0,0-1 0,0 1 0,0-2 0,0 1 0,0-1 0,14 3 0,-2-1-883,0-2-1,1 0 1,-1-2 0,1 0 0,24-3 0,-16-1-1746</inkml:trace>
</inkml:ink>
</file>

<file path=ppt/ink/ink20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9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10 6144,'8'-10'3786,"-2"14"438,-5-2-3947,0 0-1,0 0 1,-1 1-1,0-1 1,1 0-1,-1 0 1,0 0-1,0 1 1,0-1-1,0 0 1,0 0-1,-2 5 1,-9 34 317,-2 0-1,-2-1 1,-1-1 0,-3 0 0,-24 38-1,10-44-969,26-30-3002,12-17-1358,0 3 2155</inkml:trace>
</inkml:ink>
</file>

<file path=ppt/ink/ink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4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1152,'-2'12'233,"0"0"0,1 0 0,0 0-1,1 0 1,0 0 0,1 0 0,4 17 0,4 55 1808,-5 204-74,18 211-585,-15-433-1059,-1-7 77,1 0 1,3-1-1,3 0 1,27 75-1,-21-100 26,-19-32-414,1-1-1,-1 0 1,0 1-1,1-1 1,-1 0 0,0 0-1,1 1 1,-1-1-1,0 0 1,1 0 0,-1 0-1,1 1 1,-1-1-1,1 0 1,-1 0 0,0 0-1,1 0 1,-1 0-1,1 0 1,-1 0 0,1 0-1,-1 0 1,0 0-1,1 0 1,-1 0 0,1 0-1,0-1 1,10-17 261,29-132-2,-29 97-141,3 1 0,37-89 1,-34 104-189,2 2 0,1 0 0,2 1 0,1 2 0,2 0 0,34-34 0,-53 61 1,0-1-1,0 1 1,0 1-1,1-1 0,0 1 1,10-5-1,-15 8 46,0 0-1,1 0 0,-1 1 0,0-1 1,1 0-1,-1 1 0,0 0 1,1 0-1,-1 0 0,1 0 0,-1 0 1,0 0-1,1 1 0,-1-1 0,1 1 1,-1-1-1,0 1 0,0 0 0,1 0 1,-1 0-1,0 0 0,0 1 1,0-1-1,0 0 0,0 1 0,1 1 1,8 8 7,-1 1 1,-1 0-1,0 1 1,-1 0-1,0 0 1,-1 0 0,-1 1-1,0 0 1,-1 0-1,0 1 1,-1 0-1,-1 0 1,0 0 0,0 16-1,0 15 278,-1-1-1,-3 1 1,-9 67 0,9-103-185,1-5-12,-1-1-1,1 0 0,-1 1 1,1-1-1,-1 0 0,0 0 1,-1 1-1,1-1 0,-1 0 1,-3 5-1,4-13-305,0 0 0,0 0 0,0 0 0,1-1 0,0 1 0,-1 0 0,1-1 1,2-8-1,5-9-1434</inkml:trace>
</inkml:ink>
</file>

<file path=ppt/ink/ink20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9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8320,'2'0'7241,"1"5"-3489,-1 1-3531,-1-1 1,1 1-1,-1 0 1,-1-1-1,1 1 1,-1 9-1,-2 11-96,1 0 0,1 1 0,2-1 0,0 0 0,2 0 0,9 34 0,-13-59-146,3 11 25,0 0-1,1 0 1,0 0-1,10 17 1,-13-26-232,1 0 1,0 0-1,0 0 1,0-1 0,0 1-1,1-1 1,-1 1-1,1-1 1,-1 0 0,1 0-1,0 0 1,0-1-1,0 1 1,0-1 0,0 1-1,0-1 1,0 0-1,0 0 1,1 0-1,-1-1 1,0 1 0,1-1-1,3 1 1,5-1-2482</inkml:trace>
</inkml:ink>
</file>

<file path=ppt/ink/ink20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39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3840,'0'0'211,"0"-1"0,0 1-1,0-1 1,0 1 0,1 0 0,-1-1 0,0 1 0,0-1-1,0 1 1,0 0 0,1-1 0,-1 1 0,0 0 0,0-1-1,1 1 1,-1 0 0,0-1 0,1 1 0,-1 0 0,0 0-1,1-1 1,-1 1 0,0 0 0,1 0 0,-1 0 0,1-1 0,-1 1-1,0 0 1,1 0 0,-1 0 0,1 0 0,-1 0 0,0 0-1,1 0 1,-1 0 0,1 0 0,-1 0 0,1 0 0,-1 0-1,0 0 1,1 0 0,-1 1 0,1-1 0,26-1 3141,73 14-1542,51 2 9,-128-15-2829,0-1-1,35-5 0,-21-1-1442,-5 2-128</inkml:trace>
</inkml:ink>
</file>

<file path=ppt/ink/ink20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40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4480,'0'0'222,"0"0"0,0 1 0,0-1 1,1 1-1,-1-1 0,0 0 0,0 1 0,0-1 0,0 1 1,1-1-1,-1 0 0,0 1 0,0-1 0,1 0 0,-1 1 1,0-1-1,1 0 0,-1 1 0,0-1 0,1 0 0,-1 0 1,1 1-1,-1-1 0,0 0 0,1 0 0,-1 0 0,1 0 1,-1 0-1,0 1 0,1-1 0,-1 0 0,1 0 1,0 0-1,29 9 1460,-3-1-934,-7 1-61,-2 1 0,1 0 0,-1 2 0,-1 0 0,25 22 0,74 77 1054,-109-104-1717,23 24 429,-1 1-1,-1 1 1,-2 2-1,38 65 0,-55-83-190,-1-1 0,-1 1 0,-1 0 0,0 1 1,-1 0-1,-1 0 0,-1 0 0,0 0 0,-1 0 0,-1 1 0,-1-1 0,-1 0 0,-5 35 0,-11 12 111,-2-1 1,-3 0-1,-32 62 0,26-79-2072,0-26-3002,15-16 1245</inkml:trace>
</inkml:ink>
</file>

<file path=ppt/ink/ink20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41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4608,'5'-7'7424,"15"-1"-5863,26-5-1650,11 6 656,0 3 0,1 2 0,-1 2 1,80 11-1,-72-4-2380,1-3 0,-1-3 0,66-8 0,-81-1-235</inkml:trace>
</inkml:ink>
</file>

<file path=ppt/ink/ink20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42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63 2304,'-7'-2'2011,"13"0"1044,19-1 1671,342-27 1316,-269 17-6669,0 4-1,176 6 1,-186 4-3213,-50-2 1536</inkml:trace>
</inkml:ink>
</file>

<file path=ppt/ink/ink20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42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8064,'1'0'153,"0"-1"1,0 1-1,0-1 0,0 1 1,0-1-1,0 1 0,0 0 1,0 0-1,0-1 1,0 1-1,0 0 0,0 0 1,0 0-1,0 0 1,0 0-1,1 1 0,-1-1 1,0 0-1,0 0 1,1 1-1,19 6 1748,-2 0 1,1 2-1,33 19 1,-6 3-1700,-12-7 120,2-1 0,0-2 0,77 32 0,-84-40 160,-17-7-241,-1 0-1,0 0 0,-1 1 0,0 0 0,0 1 0,0 1 0,-1 0 1,13 14-1,-19-19-160,-1 1 1,0-1 0,0 1 0,0-1 0,0 1-1,-1 0 1,0 0 0,0 0 0,0 0 0,-1 1-1,0-1 1,0 0 0,0 1 0,-1-1 0,1 1-1,-1-1 1,0 1 0,-1-1 0,0 0 0,1 1-1,-2-1 1,1 0 0,-1 1 0,-2 6 0,-2-2-75,0 1 1,0-1 0,-1 0 0,0-1 0,-1 0-1,0 0 1,0 0 0,-1-1 0,0-1 0,0 1-1,-1-1 1,0-1 0,-12 6 0,1 1-87,-35 29 1,40-29-689,0-1 0,-1-1 0,0 0 0,-1-2 0,-29 13 0,14-10-2326</inkml:trace>
</inkml:ink>
</file>

<file path=ppt/ink/ink20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43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447 789 4608,'4'2'364,"1"-1"1,-1 1 0,1-1-1,-1 0 1,1-1-1,-1 1 1,1-1-1,-1 1 1,1-1 0,0-1-1,-1 1 1,7-2-1,64-14 2065,-41 7-1405,-1-2 0,0-2 0,0 0 0,-2-3-1,0 0 1,37-27 0,-29 16-533,-2-1 0,-1-2-1,-1-2 1,-2-1 0,36-46-1,-64 72-479,-1 0 0,0-1 0,0 1 0,0-1 0,-1 0 0,0 0 0,-1-1 0,0 1 0,0 0 0,-1-1 0,0 0 0,0 1 0,-1-1 0,0 1 0,0-1 0,-1 0 0,0 1 0,-1-1 0,0 1 0,0 0 0,-1-1 0,0 1 0,-5-8 0,-2-5 52,-1 1 0,-2 1 0,0 0 0,0 1 0,-2 0 0,0 1 0,-29-25 0,38 37-9,-1 0 0,1 0-1,-1 0 1,0 1-1,0 0 1,-1 0 0,1 1-1,-1 0 1,0 1 0,1-1-1,-1 1 1,0 1 0,0 0-1,-1 0 1,-9 0-1,12 1-14,-1 1-1,1 0 0,0 0 0,-1 1 0,1-1 0,0 1 1,0 1-1,0-1 0,0 1 0,0 0 0,0 0 0,1 1 0,0 0 1,0 0-1,0 0 0,0 1 0,0-1 0,1 1 0,-7 9 1,-16 32-18,-31 70 0,57-114-21,-16 37 52,2 1 0,2 0 0,1 1 0,2 1 0,2 0 0,2 0 0,-2 74 0,10-32 108,4-1 0,30 152 0,-25-180-67,-3 0-1,-2 1 0,-3 0 1,-2 0-1,-10 92 0,4-117-1,-1 0 0,-1-1 0,-1 0-1,-2 0 1,-2 0 0,0-2-1,-2 1 1,-1-2 0,-1 0-1,-1-1 1,-31 36 0,47-61-90,-12 15 91,-1-1 0,0-1 0,-1 0 0,-20 14 0,30-25-69,-1 0 0,1 0 0,-1 0-1,0 0 1,0-1 0,0 0 0,0 0 0,0-1 0,0 1 0,0-1 0,0-1 0,-1 1-1,1-1 1,0 0 0,0-1 0,-1 1 0,1-1 0,-11-3 0,-1-4-147,-1 0 0,2-1 1,-1-1-1,1-1 0,1 0 0,0-1 1,0-1-1,1-1 0,-25-29 1,36 39-302,0-1 0,1 0 1,0 0-1,0 0 1,0 0-1,0 0 1,1-1-1,0 1 1,-2-8-1,-6-17-3031</inkml:trace>
</inkml:ink>
</file>

<file path=ppt/ink/ink20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2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4992,'-1'1'7701,"1"1"-3609,-4 19-2424,1 97 1275,2-70-2115,0-37-306,1-12 177,1-1-648,0-1 0,1 1 1,-1 0-1,1 0 1,0 0-1,0 0 1,-1 0-1,1 1 0,0-1 1,1 0-1,-1 1 1,0 0-1,0-1 1,1 1-1,-1 0 0,1 0 1,-1 0-1,1 1 1,-1-1-1,1 0 1,2 1-1,71-17-301,-70 15 265,2 1-11,-1 0 0,0 0 0,1 0 1,-1 1-1,1 0 0,-1 0 0,0 1 1,1 0-1,-1 0 0,0 1 1,1 0-1,-1 0 0,0 1 0,-1-1 1,1 2-1,0-1 0,-1 1 0,0 0 1,0 0-1,0 1 0,0-1 0,-1 2 1,1-1-1,-1 0 0,-1 1 1,1 0-1,-1 0 0,0 0 0,4 10 1,11 12-25,7 16 16,-25-42 5,0 0 0,-1 0 0,1 0 0,-1 0 0,0 0 0,1 0 0,-1 0 0,0 1 0,0-1 0,-1 0 0,1 0 0,0 0 0,-1 0 0,1 0 0,-1 0 0,0 0 1,1 0-1,-1 0 0,0-1 0,0 1 0,0 0 0,-2 2 0,-9 11 237,1-1 0,-2-1 0,0 0 0,0 0 1,-30 19-1,39-29-173,-1 0 0,0 0 0,-1 0 0,1-1-1,0 1 1,-1-2 0,1 1 0,-1 0 0,0-1 0,1 0 0,-1 0 0,0-1 0,0 0 0,0 0 0,0 0 0,1-1 0,-1 0 0,0 0-1,0 0 1,1-1 0,-1 1 0,-9-6 0,0-1-87,-41-19-116,20 15-3051,31 12 1872,4 0 1063,1 0 1,-1 0-1,1 0 0,-1 0 0,1-1 0,-1 1 0,1 0 0,-1 0 0,1 0 0,-1 0 0,1-1 0,-1 1 0,1 0 0,-1 0 1,1-1-1,0 1 0,-1 0 0,1-1 0,0 1 0,-1 0 0,1-1 0,0 1 0,-1 0 0,1-1 0,0 1 0,0-1 0,-1 0 1,-4-6-3075</inkml:trace>
</inkml:ink>
</file>

<file path=ppt/ink/ink20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2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37 5376,'-13'9'4436,"16"-11"584,9-5-1694,3-1-3970,-8 5 817,1-1 0,-1 1 1,1 1-1,-1-1 0,1 2 0,0-1 0,-1 1 1,1 0-1,0 0 0,0 1 0,0 0 0,0 0 0,0 1 1,0 0-1,0 1 0,9 2 0,-6 1-161,0-2 0,1 1 1,-1-2-1,1 1 0,-1-2 0,1 1 0,0-2 1,0 0-1,0 0 0,-1-1 0,1 0 0,0-1 1,14-4-1,40-16-6472,-57 20 4707,1 1-935</inkml:trace>
</inkml:ink>
</file>

<file path=ppt/ink/ink20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3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5248,'0'-5'2560,"19"-1"-1792,-19 6 4224,21-4-4608,-8-4 128,19 5 128,-11 0 128,14-1-1024,-3 1 0,-3 3 384,-2 0 128,-6 3-1280,-3-3 128,-4 4-1152,-1-1 0</inkml:trace>
</inkml:ink>
</file>

<file path=ppt/ink/ink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5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0 403 2944,'15'7'547,"-1"-2"0,1 0 0,1 0-1,-1-2 1,0 0 0,1 0 0,0-2 0,0 0 0,-1 0 0,25-4 0,-19 0-479,1 0 1,-1-2-1,0 0 0,-1-1 1,0-2-1,0 0 1,0-1-1,-1 0 0,0-2 1,27-20-1,-37 24-38,-1 1 0,1-2 0,-1 1-1,0-1 1,-1-1 0,1 1 0,-2-1 0,1 0-1,-1-1 1,-1 0 0,0 1 0,0-2 0,-1 1-1,0-1 1,-1 1 0,0-1 0,-1 0 0,0 0-1,-1 0 1,0 0 0,-1-20 0,-1 25-23,1 0 0,-2 0 1,1 0-1,-1 0 1,0 0-1,0 1 0,0-1 1,-1 1-1,0-1 1,0 1-1,0 0 0,-8-8 1,9 10-7,-1 1 0,0-1 1,1 1-1,-1 0 0,0 0 1,0 0-1,0 1 0,-1-1 1,1 1-1,0-1 0,-1 1 1,1 0-1,0 1 0,-1-1 1,1 0-1,-1 1 0,1 0 1,-1 0-1,1 0 0,-1 0 1,0 1-1,1-1 0,-5 2 1,-2 1 10,0 1-1,0 0 1,1 1 0,-1 0 0,1 1 0,0 0 0,0 0-1,1 0 1,0 1 0,0 1 0,1 0 0,0 0 0,0 0 0,0 0-1,1 1 1,1 0 0,-9 19 0,3-4 37,1 0 0,1 1-1,2 0 1,0 1 0,2-1 0,-4 35-1,8-42 76,0 1-1,1-1 0,1 0 1,0 1-1,2-1 1,0 0-1,1 0 0,0-1 1,2 1-1,14 31 1,-13-37-30,0 1 0,1-1 1,0 0-1,1-1 1,1 0-1,0 0 0,0-1 1,1 0-1,0-1 1,1 0-1,-1-1 0,2 0 1,-1-1-1,19 7 1,-17-7-128,0-2 1,1 0-1,0-1 1,0-1-1,0 0 1,1-1-1,-1 0 1,0-1-1,1-1 1,-1-1-1,1 0 1,-1-1 0,0 0-1,0-1 1,0-1-1,0-1 1,0 0-1,-1-1 1,0 0-1,0-1 1,0-1-1,14-10 1,32-21-1653</inkml:trace>
</inkml:ink>
</file>

<file path=ppt/ink/ink20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3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61 5632,'8'-3'2816,"5"3"-2048,-13 0 4352,18-3-4736,-4-4 0,15-4 0,-2 4 128,8-5-896,-4 6 0,-1-2-1152,-4 4 0,-4 4-512,-4 0 128</inkml:trace>
</inkml:ink>
</file>

<file path=ppt/ink/ink20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4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0 522 7424,'17'-14'3108,"1"1"1,26-15-1,23-15 2070,-31 7-6092,-33 32 930,22-27 456,35-58-1,-54 78-387,0 0-1,-1 0 0,0-1 0,-1 1 1,-1-1-1,0 0 0,0 0 0,-1 0 0,1-23 1,-3-89 2198,-6 140-1758,4-14-515,1 0-1,0 0 1,0 0 0,0 0-1,0 1 1,0-1-1,1 0 1,-1 1 0,0-1-1,1 4 1,-1 69 76,10 89 1,-3-92-92,-2 1 1,-3-1 0,-12 93-1,2-124-3300,9-41 3197,0 0 1,0 0 0,0 0-1,0 0 1,0 0 0,0 0-1,-1 0 1,1 0 0,0 0-1,0 1 1,0-1 0,0 0-1,0 0 1,0 0 0,0 0-1,0 0 1,0 0 0,0 0-1,0 0 1,0 0 0,0 0-1,0 0 1,0 0 0,0 1-1,0-1 1,0 0 0,0 0-1,0 0 1,0 0 0,0 0-1,0 0 1,0 0 0,0 0-1,0 0 1,0 0 0,0 0-1,0 1 1,0-1 0,0 0-1,0 0 1,0 0 0,0 0-1,0 0 1,1 0 0,-1 0-1,0 0 1,0 0-1,0 0 1,0 0 0,0 0-1,-5 0-3090</inkml:trace>
</inkml:ink>
</file>

<file path=ppt/ink/ink20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4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3456,'1'-1'309,"-1"0"-1,1 0 1,0 0 0,0 1-1,0-1 1,0 0 0,0 1-1,0-1 1,0 1-1,0-1 1,0 1 0,0 0-1,0-1 1,0 1 0,0 0-1,0 0 1,0-1 0,0 1-1,1 0 1,-1 0 0,1 1-1,44-4 2096,-21 1-2382,222-14 3967,-64 6-5802,-64 7-4182,-100 3 4182</inkml:trace>
</inkml:ink>
</file>

<file path=ppt/ink/ink20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5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76 4224,'8'-4'8614,"15"-2"-4834,69-11-3984,-78 15 1347,66-9 249,127 0 0,-101 7-2555,-89 3-536,1-1-1,34-9 1,-30 4-861</inkml:trace>
</inkml:ink>
</file>

<file path=ppt/ink/ink20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5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5632,'87'6'9850,"-58"-1"-8483,-1 1 0,34 13-1,130 65 22,-185-81-1246,0 0 1,0 1-1,0 1 0,-1-1 1,0 1-1,0 0 0,0 0 1,0 0-1,5 8 0,-9-10-80,0 0-1,0 0 0,-1 1 0,1-1 0,-1 0 1,1 1-1,-1-1 0,0 1 0,-1 0 1,1-1-1,0 1 0,-1-1 0,0 1 1,0 0-1,0 0 0,0-1 0,-1 1 1,1 0-1,-1-1 0,-2 5 0,-2 10 25,-2-1-1,0 0 0,-2 0 1,1-1-1,-2 0 0,0-1 1,-1 0-1,-21 22 0,7-12 75,-2-2 0,0-1 0,-44 26 0,-13 7-4490,67-45 1236</inkml:trace>
</inkml:ink>
</file>

<file path=ppt/ink/ink20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6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735 587 2944,'-9'3'3763,"2"-1"2555,16-2-954,-3 0-5165,1-1 1,-1 1-1,0-2 1,0 1 0,0-1-1,0 0 1,0 0-1,0-1 1,-1 1-1,1-1 1,5-4-1,60-50 1879,-15 11-1324,-31 29-586,0-2 0,-2 0 0,0-1 0,-2-1 0,0-2 0,-1 0 0,32-49 0,-49 68-163,0-1-1,-1 1 1,1 0 0,-1-1-1,0 1 1,0-1-1,-1 0 1,0 1-1,0-1 1,0 0 0,0 0-1,0 0 1,-1 0-1,0 0 1,0 0-1,-1 0 1,1 0 0,-1 1-1,0-1 1,-1 0-1,1 0 1,-1 1-1,1-1 1,-2 1 0,1-1-1,0 1 1,-5-6-1,0 0-20,-1 1 0,-1 0 0,1 0 0,-2 1 0,1 0 0,-1 1 0,0 0 0,0 1 0,-1 0 0,0 0 0,0 1 0,0 0 0,-1 1 0,0 1 0,-16-4 0,19 5 4,-1 1 0,0 0 0,1 0-1,-1 1 1,0 0 0,1 1 0,-1 0 0,0 1 0,1 0-1,0 0 1,-1 1 0,1 0 0,0 0 0,0 1-1,1 1 1,-1-1 0,1 1 0,0 1 0,0 0-1,-7 6 1,8-3 12,0 0 0,0 0 0,1 1 0,0 0 0,1 0 0,0 1 0,0-1 0,1 1 0,1 0 0,0 0 0,0 0 0,1 1 0,1-1 0,-1 20 0,1 21 0,12 100 0,-11-150 0,36 457 453,-35-373-305,-3 0 0,-4 1 0,-23 114 1,18-147 59,0-1 264,-30 91 0,35-127-334,-1 0 1,-1-1 0,-1-1-1,0 1 1,-1-1 0,0-1-1,-2 0 1,1 0 0,-19 16-1,18-20-8,0 0 0,0 0-1,-1-1 1,0-1 0,0 0 0,-1-1 0,0-1-1,-1 0 1,1 0 0,-1-2 0,-18 4-1,27-8-92,0 0-1,1 0 0,-1-1 1,0 0-1,1 0 0,-1 0 1,0-1-1,1 0 0,0 0 1,-1 0-1,1-1 0,0 1 1,0-1-1,0-1 0,-6-4 1,-4-5 103,-1-1 1,-22-27-1,-76-105-1047,100 124 483,1 0-1,1 0 1,1-2-1,-17-48 1,28 70 140,-1 1 0,1-1 1,0 0-1,0 0 0,0 1 1,-1-1-1,2 0 0,-1 0 0,0 0 1,0 1-1,0-1 0,1 0 1,-1 0-1,1 1 0,0-1 0,-1 0 1,1 1-1,0-1 0,0 1 1,0-1-1,0 1 0,0-1 0,0 1 1,1 0-1,-1-1 0,0 1 1,1 0-1,-1 0 0,1 0 1,-1 0-1,1 0 0,-1 0 0,1 1 1,0-1-1,0 0 0,-1 1 1,3-1-1,-1 0 142,29-15-3697</inkml:trace>
</inkml:ink>
</file>

<file path=ppt/ink/ink20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7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5376,'3'0'2688,"23"0"-1024,-17 0 3840,14-3-5120,-7 3 128,16-3 255,-6-2 129,-1-2-1280,-2 0 128,4 2 128,-6 2 0,-4-3-1279,1-3-1,-10 6-896,2 3 0</inkml:trace>
</inkml:ink>
</file>

<file path=ppt/ink/ink20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7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7296,'9'-14'3584,"12"5"-2816,-16 3 6655,8 6-7039,-4 0 0,20-4 0,-5 1 0,15 6-1024,-9-3 0,-3 0-1024,-11 0 129,2-8-1025,-4 1 0</inkml:trace>
</inkml:ink>
</file>

<file path=ppt/ink/ink20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5:58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0 412 7680,'1'-3'524,"1"1"1,-1 0 0,0 0-1,1 0 1,-1 0-1,1 0 1,0 1-1,0-1 1,0 0 0,0 1-1,0-1 1,0 1-1,0 0 1,3-2-1,47-21 5354,-17 7-5417,-11 1-178,0 0 0,-2-1-1,0-1 1,-1-2-1,23-26 1,-38 39-168,0 0-1,-1-1 1,0 1 0,0-2-1,-1 1 1,1 0 0,-2-1-1,0 0 1,0 1 0,0-2-1,-1 1 1,0 0 0,-1 0-1,0 0 1,-1-1 0,1 1 0,-2 0-1,1-1 1,-4-12 0,4 22-95,-1-1 0,1 0 1,0 1-1,-1-1 1,1 0-1,0 1 1,-1-1-1,1 0 1,0 0-1,0 1 0,0-1 1,0 0-1,-1 1 1,1-1-1,0 0 1,1 0-1,-1 1 0,0-1 1,0 0-1,0 0 1,0 1-1,0-1 1,1 0-1,-1 0 1,0 1-1,1-1 0,-1 0 1,0 1-1,1-1 1,-1 1-1,1-1 1,-1 1-1,2-2 1,-1 3-11,0 0 0,0-1 0,0 1 0,0 0 0,0 0 0,0 0 0,0 0 0,0 0 0,-1 0 0,1 0 0,0 0 0,-1 0 0,1 1 0,0-1 0,-1 0 0,0 0 0,1 1 0,-1-1 0,1 2 1,2 14 57,-1 0 0,0 0 0,-1 1 1,-1-1-1,-1 1 0,0-1 1,-8 34-1,2-3 111,-36 292-414,42-327-430,-3 17-885,-4-11-2997,5-11 1069</inkml:trace>
</inkml:ink>
</file>

<file path=ppt/ink/ink20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0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628 0 2816,'6'0'3324,"-17"2"1392,-15 0 296,15 1-5776,-36 29 2619,11-6-255,6-6-693,1 2 0,1 0 0,-48 51-1,25-25-287,31-27-418,1 0 0,1 1 0,0 1 0,2 1 0,1 0 0,1 1 0,-21 53 0,5 3-56,-27 118 0,41-118-52,3 0-1,-3 85 1,14-113 25,2 1 1,3-1 0,13 79 0,-9-103-101,0 0 0,2-1 0,1 0 0,1-1 0,1 0-1,2 0 1,26 39 0,3 6-2400,-32-53-1870,-11-19 4131,0 1 0,0-1-1,0 0 1,1 1 0,-1-1 0,0 0 0,0 1 0,1-1 0,-1 0 0,0 0 0,0 1 0,1-1 0,-1 0-1,0 0 1,1 0 0,-1 0 0,0 1 0,1-1 0,-1 0 0,0 0 0,1 0 0,-1 0 0,0 0 0,1 0-1,-1 0 1,1 0 0,-1 0 0,0 0 0,1 0 0,-1 0 0,0 0 0,1 0 0,-1 0 0,0-1 0,1 1-1,-1 0 1,0 0 0,1 0 0,-1 0 0,0-1 0,1 1 0,-1 0 0,0 0 0,0-1 0,1 1 0,-1 0-1,0 0 1,1-1 0,0 0-110,8-6-2841</inkml:trace>
</inkml:ink>
</file>

<file path=ppt/ink/ink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4:25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3840,'51'86'1920,"123"4"-512,-108-77 1024,14-3-2304,4-10 128,10-7 128,5-12 128,-4-20-2048,8-13 128</inkml:trace>
</inkml:ink>
</file>

<file path=ppt/ink/ink20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1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289 495 7296,'7'-6'8340,"9"-2"-3854,87-32-2699,-82 33-1697,-1-2 0,0-1 1,0 0-1,-1-2 0,0 0 1,-1-1-1,-1-1 0,0 0 1,-1-1-1,0-1 1,-2-1-1,1 0 0,-2-1 1,-1 0-1,0-1 0,9-21 1,-19 35-95,0 0 1,0 0-1,-1 0 0,1 0 1,-1 0-1,-1 0 1,1 0-1,-1 0 1,0-1-1,0 1 0,0 0 1,-1 0-1,0 0 1,0 0-1,0-1 1,-1 1-1,1 1 1,-1-1-1,0 0 0,-1 0 1,1 1-1,-1-1 1,0 1-1,0 0 1,0 0-1,-7-7 1,5 7 19,0 0 0,0 0 0,0 0 0,0 1 0,-1-1 0,1 1 0,-1 1 0,0-1 0,0 1 0,0 0 0,0 0 0,-1 1 0,1 0 0,0 0 0,-1 0 0,1 1 0,0 0 0,-1 0 0,1 0 0,-1 1 0,-6 2 0,-5 1 96,12-3-56,0 1 0,0-1 1,0 1-1,1 0 0,-1 1 0,0-1 1,-9 7-1,12-6-30,0 0 1,1 0-1,-1 0 1,1 1-1,0-1 1,0 1-1,0 0 1,0-1 0,1 1-1,-1 0 1,1 0-1,0 0 1,0 0-1,0 6 1,-18 144 178,6 1 0,8 183 0,1-10 391,-1-228 174,-24 121 1,26-205-634,-1 0 1,-1 0 0,0 0 0,-2-1 0,0 1 0,0-2 0,-1 1 0,-14 18 0,18-28-92,1 0 0,-1 0-1,0-1 1,0 1 0,-1-1 0,1 0 0,-1 0-1,0-1 1,0 1 0,0-1 0,0 0-1,-1-1 1,1 1 0,-1-1 0,0 0 0,1 0-1,-1-1 1,0 0 0,0 0 0,0 0 0,0-1-1,0 0 1,0 0 0,0 0 0,-10-2-1,8-1-71,-1-1-1,1 0 0,0 0 0,0 0 0,0-1 0,1 0 0,-1 0 0,1-1 1,1 0-1,-1-1 0,1 1 0,0-1 0,0 0 0,-7-13 0,8 11-406,0 0-1,0 0 1,1 0-1,0-1 1,-4-15-1,7 19-200,0 1 0,0-1 0,0 0 0,1 0 0,-1 0 1,2 0-1,-1 0 0,1 0 0,2-10 0,6-11-3100</inkml:trace>
</inkml:ink>
</file>

<file path=ppt/ink/ink20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1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497 81 4736,'-13'-13'1189,"6"4"497,0 1 0,0 1 1,-1 0-1,0 0 0,-18-11 0,22 16-1252,0 0 1,0 0-1,0 1 1,0 0-1,0 0 0,0 0 1,-7 0-1,4 1-558,1 0 0,-1 0 0,0 1 0,1 0 0,-12 3 0,-3 2 571,0 2 1,0 0 0,1 2 0,1 0-1,-1 1 1,2 0 0,-1 2-1,2 0 1,-27 27 0,33-29-303,0 0 0,1 1 1,1 0-1,0 1 0,0 0 0,1 1 1,1 0-1,1 0 0,0 0 0,0 1 1,1 0-1,1 0 0,1 0 0,-3 31 1,6-32-122,0 0 1,1 0 0,1 0 0,1 0 0,0 0 0,0 0 0,1-1 0,1 1 0,1-1 0,-1 0-1,2-1 1,0 0 0,1 0 0,17 21 0,-15-21-148,1 0 1,0-1-1,1 0 0,1-1 1,0 0-1,0-1 0,0-1 1,1 0-1,1-1 0,-1 0 1,1-1-1,0-1 0,17 4 1,-21-7-486,0 0 0,0-1 0,0 0 0,0-1 0,0 0 0,0-1 0,0 0 0,0-1 0,0 0 0,0-1 0,11-4 0,6-4-2485</inkml:trace>
</inkml:ink>
</file>

<file path=ppt/ink/ink20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2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5248,'35'-18'2560,"13"3"-128,-35 12 2432,19 0-3968,-11 3-1,10 0 257,-6 0 0,15 6-1664,-9-3 128,4 6-256,-5-3 128,-3-2-1791,-1-4-1</inkml:trace>
</inkml:ink>
</file>

<file path=ppt/ink/ink20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2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17 6784,'-7'-9'716,"-2"1"8016,8 28-4399,23 505 915,-6-94-8214,-15-428 2214,-1 0 0,1 0 0,-1 0 0,0 0 0,0 0 0,-1 0 0,1 0 0,0 0 1,-1 0-1,0 0 0,-2 6 0,0 2-2448</inkml:trace>
</inkml:ink>
</file>

<file path=ppt/ink/ink20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3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6144,'4'51'11944,"10"18"-8554,3 17-4175,5 142 2363,-14-112-1334,2 164-104,-10-261-162,-2-1-1,-5 28 0,6-41-171,0 0-1,-1 0 0,1 0 0,-1 0 1,0 0-1,-1-1 0,1 1 0,-1-1 1,0 1-1,0-1 0,0 0 0,-1 0 0,-5 4 1,9-7 44,0-1 0,-1 1 0,1-1-1,-1 1 1,1-1 0,-1 0 0,0 1 0,1-1 0,-1 0 0,1 1 0,-1-1 0,0 0 0,1 0 0,-1 1 0,0-1 0,1 0 0,-1 0 0,0 0 0,1 0-1,-1 0 1,0 0 0,1 0 0,-1 0 0,0 0 0,1 0 0,-1-1 0,0 1 0,0 0 0,-8-1-2559</inkml:trace>
</inkml:ink>
</file>

<file path=ppt/ink/ink20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3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0 251 4992,'67'-57'9828,"-21"20"-7219,-30 25-2410,2 0 0,-1 2 0,1 0 0,1 1 0,-1 1 0,1 1 0,32-8 0,-10 1 619,3 0-100,1 2 0,50-6 0,-92 17-696,34-5 250,1 1-1,0 2 0,0 2 0,0 1 0,0 2 1,61 11-1,-57-5-79,0 1 1,-1 2-1,67 28 0,-89-32-192,-1 2 0,-1 0 0,1 2 0,-2-1 0,1 2-1,-2 0 1,1 1 0,-2 1 0,0 0 0,17 22 0,-25-26-29,-1 0 1,0 1 0,0 0-1,-1 0 1,-1 0-1,0 1 1,0-1-1,-1 1 1,-1 0-1,0-1 1,0 16 0,-2-19 18,0 1 0,-1-1 0,0 0 0,0 0 0,0 0 0,-1 0 0,0 0 1,-1 0-1,0-1 0,0 1 0,0-1 0,-9 9 0,-6 9-2,-43 38-1,55-55 17,-34 31 145,-1-2 0,-81 55 0,103-79 24,0-1 0,-1-2 0,0 0 0,-1-1 0,0-1 0,-1 0 0,0-2-1,0-1 1,-25 2 0,44-7-131,-1 0 0,1-1 0,-1 1 0,1-1 0,-1 0 0,1 0 0,0 0 0,-1-1 0,1 1 0,0-1 0,0 0 0,0 0 0,0-1 0,1 1 0,-7-6 0,8 6-24,0 0 0,0 1 0,0-1-1,0 0 1,0 0 0,1-1 0,-1 1-1,1 0 1,0 0 0,-1-1 0,1 1-1,0-1 1,0 1 0,1-1 0,-1 1 0,0-1-1,1 1 1,0-1 0,-1 0 0,1 1-1,0-1 1,1 0 0,-1 1 0,0-1 0,1 0-1,1-4 1,-2 6-17,0 0 1,1 0-1,-1 0 0,1 0 0,-1 0 0,1 0 1,0 0-1,-1 0 0,1 0 0,0 0 0,0 0 1,-1 0-1,1 0 0,0 1 0,0-1 0,0 0 1,0 1-1,0-1 0,0 1 0,0-1 0,0 1 1,1 0-1,-1-1 0,0 1 0,0 0 0,0 0 1,0-1-1,0 1 0,1 0 0,0 1 0,2-1 8,0 1 0,-1 0-1,1 0 1,0 1-1,-1-1 1,1 1-1,-1 0 1,0 0-1,5 3 1,6 5 29,-1 1 1,-1 1 0,12 13-1,15 19 103,75 81 476,-97-110-491,0 0 0,1-1 1,0-1-1,1 0 0,27 12 0,-20-12-58,8 4-236,1-2-1,52 16 1,-77-28-385,1-1 1,-1 0 0,1 0-1,0-1 1,0-1 0,-1 1-1,1-2 1,0 0-1,0 0 1,0-1 0,-1 0-1,1-1 1,11-4 0,19-11-3182</inkml:trace>
</inkml:ink>
</file>

<file path=ppt/ink/ink20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4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 4992,'17'-3'2432,"1"-12"384,-13 12 1024,8-2-3200,-5 5 128,11-3 0,-8 3-1,21 0-1279,-11 0 129,24 0-1,-10 0 0,13 0-1792,-14 0 128</inkml:trace>
</inkml:ink>
</file>

<file path=ppt/ink/ink20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4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4864,'32'7'8839,"-9"12"-3482,-20-14-5014,1 0-1,-2 0 1,1 0-1,-1 1 1,1-1-1,-1 1 1,-1-1-1,1 1 1,0 7 0,0 10-392,0 0 1,-2 0 0,-5 42 0,-4-4 187,-2 27-1537,11-87 1191,0 0 0,0 0 1,0 0-1,0-1 0,0 1 0,0 0 0,0 0 1,0 0-1,0 0 0,1 0 0,-1-1 0,0 1 1,0 0-1,1 0 0,-1 0 0,0-1 0,1 1 0,-1 0 1,1-1-1,-1 1 0,1 0 0,0-1 0,-1 1 1,1-1-1,0 1 0,-1 0 0,1-1 0,0 0 1,-1 1-1,1-1 0,0 1 0,0-1 0,0 0 1,-1 0-1,3 1 0,5-1-2502</inkml:trace>
</inkml:ink>
</file>

<file path=ppt/ink/ink20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5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5120,'0'-1'308,"0"1"-1,0-1 1,1 0 0,-1 1-1,0-1 1,0 1 0,0-1 0,1 1-1,-1-1 1,0 1 0,1-1-1,-1 1 1,1 0 0,-1-1 0,0 1-1,1-1 1,-1 1 0,1 0 0,-1-1-1,1 1 1,-1 0 0,1 0-1,-1-1 1,1 1 0,-1 0 0,1 0-1,-1 0 1,1 0 0,0-1-1,-1 1 1,1 0 0,-1 0 0,1 0-1,-1 0 1,1 0 0,0 1-1,37 4 2375,34 22-1902,-37-4-244,0 1 0,-2 1-1,57 58 1,-87-80-503,51 48 394,-3 2 0,-2 3-1,-2 1 1,-3 3 0,49 89-1,-81-125-332,-1 0-1,-1 0 0,-2 1 1,0 1-1,-2-1 0,-1 1 1,4 44-1,-7-42-3,0 1 0,-2 0-1,-1 0 1,-2-1 0,0 1 0,-2-1 0,-1 0-1,-2 0 1,0 0 0,-2-1 0,-1-1 0,-1 0 0,-1 0-1,-1-1 1,-2-1 0,0 0 0,-1-1 0,-41 41 0,34-44-4,-1-1 1,0-1 0,-1-1 0,-49 24 0,27-16-138,-76 41-895,42-29-3377,45-23 867</inkml:trace>
</inkml:ink>
</file>

<file path=ppt/ink/ink20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08.2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22 2560,'-2'2'1552,"1"0"2716,22-16-3048,0 10 3476,17 5-2336,-2-1-1993,95-8-879,-123 10 6,-7 4-3574,-1-6 2139</inkml:trace>
</inkml:ink>
</file>

<file path=ppt/ink/ink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3:35.284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4 1041,'-3'0,"6"0,16-4,7-1,80-16,4871-946,-4754 924,-224 43</inkml:trace>
</inkml:ink>
</file>

<file path=ppt/ink/ink20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1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267 0 5248,'6'7'8084,"0"7"-3585,-1-1-3915,-1 0-1,-1 1 1,0 0 0,-1-1-1,1 21 1,-3-26-457,0 32 189,0 1 0,-3-1 0,-1 1-1,-11 43 1,10-70-223,-3 15-7,8-29-74,0 0 0,1 0 1,-1 0-1,0 0 1,0-1-1,0 1 1,1 0-1,-1 0 0,0 0 1,0 0-1,0 0 1,1 0-1,-1 0 1,0 0-1,0 0 1,1 0-1,-1 0 0,0 0 1,0 0-1,1 0 1,-1 0-1,0 0 1,0 0-1,0 0 0,1 0 1,-1 0-1,0 0 1,0 0-1,0 1 1,1-1-1,-1 0 1,0 0-1,0 0 0,0 0 1,1 0-1,-1 1 1,0-1-1,0 0 1,0 0-1,0 0 0,0 1 1,0-1-1,1 0 1,-1 0-1,0 0 1,0 1-1,0-1 1,0 0-1,0 0 0,0 0 1,0 1-1,0-1 1,0 0-1,0 0 1,0 1-1,0-1 0,0 0 1,0 0-1,0 1 1,0-1-1,0 0 1,0 0-1,0 0 1,-1 1-1,1-1 0,0 0 1,0 0-1,5-3 57,0 1-1,0-1 1,1 1-1,-1 0 1,1 0-1,0 0 0,-1 1 1,1 0-1,0 0 1,0 0-1,0 1 1,6 0-1,23-2-62,-16-1 14,0 1 1,0 1-1,0 1 0,0 1 0,0 1 0,22 4 0,-34-4-21,0 0-1,0 0 0,0 1 0,-1 0 1,1 1-1,-1-1 0,0 1 1,0 0-1,0 1 0,0-1 0,-1 1 1,0 0-1,0 1 0,0-1 1,-1 1-1,1 0 0,-1 0 0,-1 0 1,5 10-1,-5-9 4,0-1 1,-1 1 0,0 0-1,0 0 1,0 0-1,-1 0 1,0 0 0,-1 1-1,1-1 1,-1 0-1,-1 0 1,1 0 0,-1 1-1,-1-1 1,1 0-1,-1 0 1,-4 10 0,0-5 67,0 0 1,-1 0 0,-1 0-1,0-1 1,0 0 0,-1-1-1,0 0 1,-15 12 0,10-9 79,0 0 1,-1-1 0,0-1-1,0 0 1,-2-1 0,1-1-1,-1-1 1,0 0 0,-1-1-1,0-1 1,0 0-1,0-1 1,-1-2 0,1 0-1,-35 2 1,-30-11 41,61 4-486,0 0-1,0 1 1,0 1 0,-32 5-1,33 3-1130,-4 1-5320,24-9 3417,1 0-21</inkml:trace>
</inkml:ink>
</file>

<file path=ppt/ink/ink20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2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4480,'17'-12'10252,"9"-6"-5081,-6 9-4381,1 2 0,0 0 0,24-5 0,-20 7-1388,0 2 0,42 0 0,-65 2 287,0 1 0,0 0 0,0 1 0,0-1 0,0 0 1,0 1-1,0-1 0,0 1 0,0-1 0,0 1 0,0 0 1,0 0-1,2 2 0,5 3-2654</inkml:trace>
</inkml:ink>
</file>

<file path=ppt/ink/ink20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3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265 369 7168,'-8'3'2513,"-3"4"7033,8 2-6621,2 7-3616,-1 4 777,-3 35 755,2 0 1,9 103-1,-5-144-729,1 0 1,1 0-1,0 0 1,1 0-1,0-1 1,1 1-1,1-1 1,0 0-1,1-1 1,0 0-1,1 0 1,0 0-1,1-1 1,0 0-1,1 0 1,16 12-1,-20-19-110,1 0 0,-1 0 0,1-1 0,0 0 0,0 0 0,0-1 0,1 0-1,-1 0 1,1-1 0,-1 0 0,1 0 0,-1-1 0,9 0 0,5-1-3,1-1-1,-1-1 1,26-7 0,-41 8-1,-1 0 0,0 0 0,0-1 1,-1 1-1,1-1 0,-1 0 1,1-1-1,-1 1 0,0-1 1,0 1-1,0-1 0,-1-1 1,1 1-1,5-9 0,20-22 6,16-27-4,-39 55-2,-1 0 0,1 0 0,-1-1 1,0 0-1,-1 0 0,0 0 0,0 0 0,-1 0 0,0-1 0,0 0 0,-1 1 0,0-1 0,0-15 1,-1 2 2,-1 0 0,-1 1 0,-1-1 0,-7-33 0,3 33 0,-2-1 1,0 1-1,-1 0 1,-2 1-1,0 0 1,-1 0 0,-1 1-1,-1 1 1,0 0-1,-2 1 1,0 1-1,-1 0 1,-21-15-1,0 4 84,-62-35 0,42 29-20,-84-50 106,137 82-165,1 1 0,-1 0 1,0 0-1,0 1 0,1 0 1,-1-1-1,0 2 0,0-1 1,1 0-1,-1 1 0,0 0 1,0 0-1,1 1 0,-1-1 1,1 1-1,0 0 0,-1 0 1,1 0-1,0 1 1,-5 3-1,-9 6 19,0 1 1,1 0-1,-19 21 0,32-30-19,0 1 0,0 0 1,0 1-1,1-1 0,-1 1 0,1 0 0,0 0 0,1 0 0,0 0 0,0 0 1,0 0-1,1 1 0,-1-1 0,2 1 0,-1-1 0,1 1 0,0-1 0,0 1 1,0-1-1,1 1 0,0-1 0,1 0 0,-1 1 0,1-1 0,1 0 0,2 6 1,6 13 32,2 0 0,1-1 1,0 0-1,32 38 1,-34-49-13,0 0 0,0-1 1,1 0-1,1 0 0,0-2 1,1 0-1,-1 0 0,2-2 1,-1 0-1,1 0 0,1-1 1,-1-2-1,1 1 0,0-2 0,0 0 1,1-1-1,-1-1 0,1 0 1,-1-2-1,1 0 0,0-1 1,-1 0-1,1-2 0,24-6 0,265-77-382,-301 84 327,1 0-250,-1-1 0,0 1 0,0-1-1,0-1 1,0 1 0,6-6 0,-10 8-220,0-1 0,0 1 0,0-1-1,0 0 1,0 0 0,0 0 0,-1 0-1,1 0 1,-1 0 0,0 0 0,1-1-1,-1 1 1,0-1 0,0 1 0,-1 0-1,1-1 1,0 0 0,-1-3 0,0-9-2830</inkml:trace>
</inkml:ink>
</file>

<file path=ppt/ink/ink20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4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5632,'0'0'138,"0"0"1,-1 0-1,1 0 1,-1 1-1,1-1 0,0 0 1,-1 0-1,1 0 1,0 1-1,-1-1 1,1 0-1,0 0 0,0 1 1,-1-1-1,1 0 1,0 1-1,0-1 0,-1 0 1,1 1-1,0-1 1,0 0-1,0 1 1,-1-1-1,1 1 0,0-1 1,0 0-1,0 1 1,0-1-1,0 1 1,0-1-1,0 0 0,0 1 1,0 0-1,13 4 5165,9-3-1575,-5-2-3744,-14 0-906,170-10 1927,-128 6-1626,-40 3 299,-4 1 160,1 0-1,-1-1 1,0 1-1,0 0 1,1 0-1,-1 0 0,0 0 1,1 0-1,-1 0 1,0 0-1,1 0 1,-1 1-1,0-1 0,1 0 1,-1 1-1,0-1 1,0 1-1,0 0 0,1-1 1,-1 1-1,0 0 1,0-1-1,1 2 1,3 6-2270</inkml:trace>
</inkml:ink>
</file>

<file path=ppt/ink/ink20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4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7808,'5'-3'3840,"35"3"-2432,-32 0 6015,19 3-7039,-6 0 0,19 6 0,-14-6 128,9 0-768,-8 1 0,12-4 128,-9 0 128,1-4-1152,-4 4 0,-10-3-1663,-4 0 127</inkml:trace>
</inkml:ink>
</file>

<file path=ppt/ink/ink20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5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13 272 4480,'-1'-1'223,"0"0"1,0-1 0,0 1-1,0 0 1,0-1-1,0 1 1,0-1-1,0 1 1,0-1 0,1 1-1,-1-1 1,1 0-1,-1 1 1,1-1-1,-1 0 1,1 1 0,0-1-1,0 0 1,0 0-1,0 1 1,0-1 0,1 0-1,-1 1 1,0-1-1,1 0 1,-1 1-1,1-1 1,-1 0 0,1 1-1,0-1 1,0 1-1,0-1 1,0 1-1,1-2 1,3-6 328,1 1-1,0 0 1,0 1 0,0-1 0,8-6 0,8-7 155,2 2 0,0 0 0,2 1 0,-1 2 1,2 1-1,35-15 0,-51 25-585,0 1 1,1 1-1,-1-1 0,1 2 1,0 0-1,0 0 0,0 1 1,0 1-1,0 0 0,0 0 0,0 1 1,0 1-1,0 0 0,0 1 1,0 0-1,-1 0 0,0 2 1,17 7-1,-22-8-90,0 1-1,0 0 1,0 0 0,-1 0-1,0 0 1,0 1 0,0 0-1,0 0 1,-1 0 0,0 1-1,-1-1 1,1 1 0,-1 0-1,0 0 1,-1 0 0,0 1-1,0-1 1,-1 1 0,2 14-1,-2-8 8,0 0 0,-1 1 1,-1-1-1,0 0 0,0 1 0,-2-1 0,0 0 0,0 0 0,-11 26 0,-6-4 29,-1-1 0,-2-1 1,-1-1-1,-1-1 0,-2-1 1,-1-2-1,-2 0 0,-1-2 0,-59 41 1,78-60-39,0-1 0,0 1 1,-22 8-1,30-15-23,0 1 0,0-1 0,0 0 0,0 0 0,0 0 0,0-1 1,0 1-1,-1-1 0,1 0 0,0 0 0,0 0 0,0-1 0,0 0 0,-1 1 0,-4-3 0,7 2-6,0 0-1,1 0 1,-1 0 0,1 0-1,-1 0 1,1 0-1,-1 0 1,1 0-1,0-1 1,-1 1 0,1-1-1,0 1 1,0-1-1,0 1 1,0-1-1,0 1 1,1-1 0,-1 0-1,0 0 1,1 1-1,-1-1 1,1 0-1,0 0 1,-1 0 0,1 0-1,0 1 1,0-1-1,0 0 1,1 0-1,-1 0 1,0 0 0,1 1-1,0-3 1,0 0 14,0 0 1,1 0 0,-1 0 0,1 0 0,0 0-1,0 1 1,1-1 0,-1 1 0,1-1-1,0 1 1,-1 0 0,2 0 0,-1 0-1,4-2 1,-1 1 45,0 0 0,0 1 0,1 0 0,0 1 0,-1-1 0,1 1 0,0 1 0,0-1 0,0 1 0,0 0 0,0 1 0,1-1 0,-1 2 0,0-1 0,0 1 0,0 0 0,10 3 0,9 4 159,-1 1 0,0 1 0,34 19 0,25 11-278,18-11 8,-19-7-390,-63-9-636,-9-7-3522,-7-20 416,-4-2 833</inkml:trace>
</inkml:ink>
</file>

<file path=ppt/ink/ink20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6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5 7936,'-1'0'155,"1"0"0,0 0 0,0 0-1,0-1 1,0 1 0,0 0 0,0 0 0,0 0 0,0 0 0,0-1 0,1 1 0,-1 0 0,0 0 0,0 0 0,0-1 0,0 1-1,0 0 1,0 0 0,0 0 0,0 0 0,0 0 0,1-1 0,-1 1 0,0 0 0,0 0 0,0 0 0,0 0 0,0 0 0,1 0 0,-1 0-1,0-1 1,0 1 0,0 0 0,0 0 0,1 0 0,-1 0 0,0 0 0,0 0 0,0 0 0,1 0 0,-1 0 0,0 0 0,0 0-1,0 0 1,0 0 0,1 0 0,-1 0 0,0 0 0,0 0 0,0 0 0,1 0 0,-1 1 0,0-1 0,0 0 0,0 0 0,0 0 0,0 0-1,1 0 1,-1 0 0,0 0 0,0 1 0,0-1 0,0 0 0,0 0 0,6 8 2928,-2 4-3330,6 181 2494,-6-87-1763,-13 268 970,-1-208-1138,11-133-316,0-25 0,-1 0 0,0 0 0,0 1 0,-1-1 0,0 0 0,-3 15 0,4-23 0,-1 0 0,1 1 1,0-1-1,-1 0 0,1 1 0,0-1 0,-1 0 0,1 1 0,0-1 0,-1 0 0,1 0 1,-1 0-1,1 0 0,0 1 0,-1-1 0,1 0 0,-1 0 0,1 0 0,-1 0 1,1 0-1,0 0 0,-1 0 0,1 0 0,-1 0 0,1 0 0,-1 0 0,1 0 0,0 0 1,-1 0-1,1-1 0,-1 1 0,1 0 0,0 0 0,-1 0 0,1-1 0,0 1 0,-1 0 1,1 0-1,0-1 0,-1 1 0,1 0 0,0-1 0,-1 1 0,1 0 0,0-1 1,-17-19-28,13 11 14,-1 0 1,2-1 0,-1 1-1,1-1 1,0 0-1,1 1 1,1-1-1,-1 0 1,1 0 0,1-1-1,0 1 1,0 0-1,1 0 1,1 0-1,-1 0 1,6-17-1,-1 8 93,1-1 0,0 1 0,1 0 0,1 0-1,1 1 1,1 0 0,17-22 0,-7 17 82,1 0 0,1 2 0,1 0 0,1 2 0,1 0 0,0 2 0,1 1 1,1 1-1,0 1 0,2 2 0,-1 1 0,1 1 0,0 1 0,38-4 0,-48 9-656,1 1 0,0 0 0,-1 2 0,1 1-1,36 4 1,-57-4 304,1-1-1,-1 1 1,0 0-1,1 0 1,-1 0 0,1 0-1,-1 0 1,1 0-1,-1 0 1,1 0-1,-1 0 1,0 1 0,1-1-1,-1 0 1,1 0-1,-1 0 1,1 0-1,-1 1 1,0-1 0,1 0-1,-1 0 1,0 1-1,1-1 1,-1 0-1,0 1 1,1-1 0,-1 0-1,0 1 1,0-1-1,1 0 1,-1 1-1,0-1 1,0 1-1,0-1 1,1 0 0,-1 1-1,0-1 1,0 1-1,0-1 1,0 1-1,-5 4-3136</inkml:trace>
</inkml:ink>
</file>

<file path=ppt/ink/ink20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6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25 7552,'0'-1'188,"-1"0"0,1 1 0,0-1 0,-1 1 0,1-1 0,0 0 0,0 1 0,0-1 0,0 0 0,0 1 0,0-1 0,0 0 0,0 0 0,0 1 0,0-1 0,0 0 0,0 1 0,0-1 0,1 0 0,-1 1 0,0-1 0,0 1 0,1-1 0,-1 0 0,1 1 0,-1-1 0,0 1 0,1-1 0,-1 1 0,1-1 0,-1 1 0,1-1 0,-1 1 0,1-1 0,0 1 0,-1 0 0,1-1 0,-1 1 0,1 0 0,1-1 0,0 1 160,-1 0 0,1 0 0,-1-1 0,1 1 0,0 0 0,-1 0 1,1 1-1,0-1 0,-1 0 0,1 1 0,0-1 0,-1 0 0,1 1 0,-1 0 0,1-1 0,-1 1 1,1 0-1,-1 0 0,0 0 0,3 2 0,11 13 88,0 1 0,0 1 0,-2 1 0,0 0 0,-1 0 0,13 32 0,-10-21 18,2-1 1,32 45 0,-34-55-272,1-1 1,1 0 0,0-1-1,33 23 1,-45-36-354,1 0 0,-1 0 1,1-1-1,0 0 0,0 0 0,1-1 1,-1 1-1,0-1 0,1-1 0,-1 1 1,1-1-1,0-1 0,-1 1 0,1-1 0,0 0 1,0 0-1,-1-1 0,1 0 0,0 0 1,-1-1-1,1 1 0,10-6 0,27-20-2966,-3 1-320</inkml:trace>
</inkml:ink>
</file>

<file path=ppt/ink/ink20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7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6 113 4736,'16'-25'3266,"-12"18"-2435,0-1 1,1 1 0,0 0 0,0 0 0,1 1 0,0 0-1,0 0 1,0 0 0,1 0 0,0 1 0,0 0 0,9-4-1,-15 9-775,-1-1-1,1 1 0,0 0 0,0-1 0,0 1 1,-1 0-1,1 0 0,0 0 0,0 0 0,0 0 1,0 0-1,0 0 0,-1 0 0,1 0 0,0 0 0,0 1 1,0-1-1,-1 0 0,1 0 0,0 1 0,0-1 1,0 1-1,-1-1 0,1 0 0,0 1 0,-1 0 1,1-1-1,0 2 0,10 25 1765,-11 41 562,-4-17-2147,-3 0-1,-1 0 1,-3-1 0,-2 0-1,-3-1 1,-24 55 0,40-102-387,-1-1 0,0 1 0,1 0 1,-1-1-1,0 1 0,0-1 1,0 1-1,0-1 0,0 0 1,-1 1-1,1-1 0,0 0 0,0 0 1,-1 0-1,1 0 0,-1 0 1,1 0-1,-1 0 0,0 0 1,1 0-1,-1-1 0,0 1 0,1-1 1,-1 1-1,0-1 0,-3 0 1,4-2-277,1-1 0,-1 0 0,1 1 0,0-1 0,0 0 0,0 1 0,0-1 0,0 0 0,1 1 0,-1-1 0,1 0 0,0 1 0,0-1 0,0 1 0,1-3 0,13-22-2345,-1 4-43</inkml:trace>
</inkml:ink>
</file>

<file path=ppt/ink/ink20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7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 8448,'-8'5'7645,"-3"2"-1576,10-6-5972,0 1-1,1-1 1,-1 0 0,0 1-1,0-1 1,1 0 0,-1 1-1,1-1 1,-1 1-1,1-1 1,0 1 0,-1-1-1,1 1 1,0-1 0,0 1-1,0-1 1,0 1-1,0-1 1,0 1 0,1 2-1,2 30 336,1 1-1,1-1 0,19 64 1,-19-83-368,1 0 0,1 0 1,0-1-1,0 0 0,2 0 0,0-1 0,0 0 1,1 0-1,1-1 0,21 19 0,-28-28-231,0 0 0,1 0 0,-1-1 0,1 1 0,0-1 0,0 0 0,0 0 1,0-1-1,0 1 0,0-1 0,0 0 0,0-1 0,1 1 0,8-1 0,-11 0-224,0 0 0,1-1 0,-1 1 0,0-1 0,0 0 0,0 0-1,0 0 1,0 0 0,0 0 0,0-1 0,-1 1 0,1-1 0,0 0 0,-1 0 0,1 0 0,-1 0 0,0 0 0,0 0 0,0-1 0,0 1 0,0-1 0,0 1 0,0-1 0,-1 0 0,2-4 0,6-18-2809</inkml:trace>
</inkml:ink>
</file>

<file path=ppt/ink/ink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3:44.9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64 2176,'4'-25'4288,"1"-12"-4352,-5 35 192,0 2 0,-10 36 3349,8-36-3331,-13 6 2065,14-5-2159,1-1 1,-1 0-1,1 0 0,0 0 1,-1 0-1,1 0 1,0 0-1,-1-1 0,1 1 1,0 0-1,-1 0 1,1 0-1,0 0 0,-1 0 1,1 0-1,0-1 1,-1 1-1,1 0 0,0 0 1,-1-1-1,1 1 0,0 0 1,0 0-1,-1-1 1,1 1-1,0 0 0,0 0 1,0-1-1,-1 1 1,1 0-1,0-1 0,0 1 1,0 0-1,0-1 1,0 1-1,0-1 0,0 1 1,0 0-1,0-1 1,0 1-1,0 0 0,0-1 1,0 1-1,0-1 1,-1 15 154,0-8-168,0-1 1,1 0-1,-1 1 0,1-1 1,1 0-1,-1 1 0,1-1 1,0 0-1,0 1 0,2 4 1,2 12-87,5 8-34,-8-30 80,-1 0 1,1 0 0,-1 0 0,1 0 0,-1 0 0,1-1 0,-1 1 0,1 0 0,-1-1 0,1 1 0,-1-1 0,1 1-1,-1-1 1,0 0 0,1 0 0,-1 1 0,0-1 0,1 0 0,-1 0 0,0 0 0,0 0 0,1-2 0,27-27 23,-29 29-34,1 0-1,-1 0 1,1 1 0,-1-1 0,0 0-1,1 0 1,-1 0 0,0 0 0,1 1-1,-1-1 1,0 0 0,0 0-1,0 0 1,0 0 0,0 0 0,0 0-1,0 0 1,0 0 0,0 1 0,-1-1-1,1 0 1,0 0 0,0 0 0,-1 0-1,1 0 1,-1 1 0,0-2 0,-23-1-571,9 4 690,15-1-111,-1 0 0,1 0 0,0 0 1,0 0-1,-1 0 0,1 1 1,0-1-1,-1 0 0,1 0 0,0 0 1,0 0-1,-1 1 0,1-1 1,0 0-1,0 0 0,0 1 1,-1-1-1,1 0 0,0 0 0,0 1 1,0-1-1,0 0 0,0 1 1,-1-1-1,1 0 0,0 1 0,0-1 1,0 0-1,0 1 0,0-1 1,0 0-1,0 1 0,0-1 0,0 0 1,0 0-1,0 1 0,0-1 1,1 0-1,-1 1 0,0-1 1,0 0-1,0 1 0,0-1 0,0 0 1,1 0-1,-1 1 0,0-1 1,0 0-1,0 0 0,1 1 0,7 13 14,0-7-45,17 15-81,-25-21 105,1 0 1,0-1 0,0 1-1,-1 0 1,1-1-1,0 1 1,0-1 0,0 1-1,0-1 1,0 0-1,0 1 1,-1-1 0,1 0-1,0 0 1,0 0-1,0 1 1,0-1-1,0 0 1,0 0 0,0 0-1,0-1 1,0 1-1,0 0 1,1 0 0,0-2 22,-1 0 0,1 0 0,-1 0 0,0 0 0,1 0 0,-1 0 0,0 0 1,0 0-1,0 0 0,-1-1 0,1 1 0,-1 0 0,1-1 0,-1 1 0,0 0 1,1-1-1,-1 1 0,0 0 0,-1-1 0,1 1 0,0 0 0,-1-1 1,1 1-1,-1 0 0,0-1 0,0 1 0,0 0 0,0 0 0,0 0 0,0 0 1,-1 0-1,1 0 0,0 0 0,-1 0 0,0 1 0,1-1 0,-1 1 0,-2-2 1,0 0 152,0 1 1,0 1-1,0-1 1,0 0 0,0 1-1,-1 0 1,1 0 0,0 0-1,-1 1 1,-8-1 0,12 1-147,-1 1 1,1-1 0,-1 0 0,1 1-1,-1-1 1,1 1 0,-1 0 0,1-1 0,0 1-1,-1 0 1,1 0 0,0 0 0,0 0 0,0 0-1,0 0 1,0 0 0,0 0 0,0 1-1,0-1 1,0 0 0,0 1 0,1-1 0,-1 0-1,0 1 1,1-1 0,-1 1 0,1-1 0,0 1-1,-1-1 1,1 1 0,0-1 0,0 1-1,0-1 1,0 1 0,1 2 0,0-2-49,0-1 1,0 1-1,0-1 1,0 1-1,0-1 1,1 0 0,-1 0-1,0 1 1,1-1-1,-1 0 1,1 0-1,0 0 1,-1-1-1,1 1 1,0 0-1,-1-1 1,1 1-1,3 0 1,37 9-2054,-41-10 1994,0 0-1,0 0 1,1 0-1,-1 0 1,0 0 0,0 0-1,1 0 1,-1-1-1,0 1 1,0 0-1,1-1 1,-1 1 0,0-1-1,0 1 1,0-1-1,0 1 1,1-1-1,-1 0 1,0 0 0,0 0-1,-1 1 1,1-1-1,0 0 1,1-1-1,-2 1 32,0-1-1,1 1 0,-1 0 0,0 0 0,0 0 1,0 0-1,0 0 0,0 0 0,0 0 1,0 0-1,0 0 0,-1 0 0,1 0 0,0-1 1,-1 1-1,1 0 0,0 0 0,-1 0 1,0 1-1,1-1 0,-2-2 0,1 2 63,0-1 0,0 1-1,-1-1 1,1 1 0,0-1-1,-1 1 1,1 0 0,-1 0-1,1 0 1,-1 0 0,0 0-1,1 0 1,-1 0-1,0 1 1,1-1 0,-1 0-1,0 1 1,0 0 0,0-1-1,0 1 1,0 0 0,0 0-1,1 0 1,-1 0 0,0 0-1,0 1 1,0-1 0,0 0-1,0 1 1,1-1 0,-1 1-1,0 0 1,-2 1 0,1 1-140,0 1 0,0-1 0,0 1 0,0 0 1,1 0-1,0 0 0,0 0 0,0 0 0,0 0 1,-1 5-1,-1 3-1274</inkml:trace>
</inkml:ink>
</file>

<file path=ppt/ink/ink20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8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6 3200,'-6'-4'2659,"5"3"2468,3 1-4809,-1 0 0,1 0 0,0 1 0,-1-1 0,1 1 0,-1-1 0,1 1 0,-1 0 0,1-1 0,-1 1 0,0 0 0,1 0 0,-1 0-1,0 0 1,0 0 0,0 0 0,1 0 0,-1 1 0,0-1 0,1 2 0,14 11 962,7-9-807,0-2-1,0 0 0,0-2 0,1-1 0,-1 0 0,33-6 0,24 1 319,275 22 1747,-12-1-5588,-340-16 2434,8 0-303,-7 3-2772,-4 1 470</inkml:trace>
</inkml:ink>
</file>

<file path=ppt/ink/ink20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9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80 2816,'0'-1'194,"-1"0"1,1 0 0,0 1-1,-1-1 1,1 0-1,0 0 1,-1 0 0,1 0-1,0 0 1,0 0-1,0 0 1,0 1-1,0-1 1,0 0 0,0 0-1,0 0 1,1 0-1,-1 0 1,0 0 0,0 0-1,1 0 1,-1 1-1,0-1 1,1 0-1,-1 0 1,1 1 0,-1-1-1,1 0 1,0 0-1,-1 1 1,1-1 0,0 0-1,1 0 1,34-1 6378,-12 3-6642,57-5 2016,105-18 1,-35 3-1534,-87 15-734,0 3 0,0 3 0,91 14 0,-72-12-4416,-61-4 2283</inkml:trace>
</inkml:ink>
</file>

<file path=ppt/ink/ink20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19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1152,'23'0'7347,"32"-8"-3918,-16 2-3304,12 2 1627,-1 2 0,64 6 1,68-2-1378,-105-6-1295,-43 3-615,-1-1 0,46-9 0,-28 0-769</inkml:trace>
</inkml:ink>
</file>

<file path=ppt/ink/ink20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0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3456,'3'-1'1771,"56"-12"8119,-48 13-9617,-1 0 0,1 1 0,-1 0 0,0 1 0,1 0 0,-1 0 0,18 7 0,45 21 1530,93 52 0,-46-20-1228,-80-43-477,91 49 523,-117-60-374,0 2 1,-1-1 0,0 2 0,0 0 0,-1 1-1,18 21 1,-27-29-171,-1 0-1,1 0 0,-1 0 0,1 1 1,-1-1-1,-1 1 0,1-1 1,-1 1-1,1 0 0,-1 0 1,-1-1-1,1 1 0,-1 0 1,1 0-1,-2 7 0,-1 2 72,-1-1-1,0 0 1,-1 1-1,-7 13 1,2-2-59,-4 5 18,-14 2-86</inkml:trace>
</inkml:ink>
</file>

<file path=ppt/ink/ink20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0.5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8064,'0'0'3968,"-5"0"-11776,5 0 3968</inkml:trace>
</inkml:ink>
</file>

<file path=ppt/ink/ink20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1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413 477 4864,'-5'-17'2576,"2"15"1690,0 29 4378,1 8-7555,-2-8-437,2 0 0,1 0 0,1 0 0,1 0 0,1 0 0,12 50-1,-11-65-605,1 1-1,0-1 0,0 1 1,1-1-1,1 0 0,0-1 1,1 0-1,0 0 0,0 0 0,2-1 1,-1 0-1,1 0 0,0-1 1,1 0-1,0-1 0,14 9 1,-18-13-35,0-1 1,0-1 0,0 1-1,0-1 1,1-1 0,-1 1-1,0-1 1,1 0 0,-1 0 0,1-1-1,-1 1 1,1-2 0,-1 1-1,1-1 1,-1 0 0,12-3-1,2-3 29,0 0 0,-1-2-1,31-18 1,-28 15-13,-11 5-13,0-1 1,-1 0 0,0-1-1,0 0 1,-1-1 0,0 0-1,-1 0 1,0-1 0,-1 0-1,0 0 1,-1-1-1,0 0 1,-1 0 0,0 0-1,5-20 1,-4 9-34,-1-2-1,-1 1 1,-1 0-1,-1-1 0,-2 0 1,0 1-1,-1-1 1,-2 1-1,0-1 1,-2 1-1,-14-46 1,13 53 6,0 1 0,-1 0 0,0 0 0,-2 0 1,0 1-1,0 0 0,-2 1 0,0 0 0,-13-13 1,9 9-1,-1 2 1,-1 0-1,-1 1 1,0 0-1,-1 1 1,0 2-1,-1 0 1,0 1 0,-1 0-1,0 2 1,-30-9-1,15 7-57,-1 1-1,1 2 0,-73-7 1,83 13 15,0 1 1,0 2 0,1 0 0,-1 2 0,0 0 0,-44 14 0,60-14 8,1 1 0,-1 0 0,1 0 0,0 1 0,1 1 0,-1-1 0,1 1 0,-11 10 0,17-14 56,0 0-1,0 1 1,-1-1-1,1 1 1,1 0 0,-1-1-1,0 1 1,1 0-1,-1 0 1,1 0 0,0 0-1,0 0 1,0 0-1,1 0 1,-1 1 0,1-1-1,-1 0 1,1 0-1,0 0 1,1 1 0,-1-1-1,0 0 1,1 0-1,0 0 1,-1 1 0,1-1-1,1 0 1,-1 0-1,0 0 1,1-1 0,1 4-1,10 13 117,1 0-1,1-1 1,0-1-1,2 0 1,-1-1 0,2-1-1,0 0 1,1-2-1,1 0 1,0-1-1,0-1 1,1-1 0,1-1-1,22 7 1,-2-3-30,1-2 1,0-2 0,0-2-1,1-1 1,-1-3 0,70-3-1,114-1 52,-112 2-1718,-1-5-4325,-90 2 2460,-6-2-148</inkml:trace>
</inkml:ink>
</file>

<file path=ppt/ink/ink20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1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47 5504,'-8'-3'2688,"21"-12"0,-8 11 3071,12-2-4991,-4-2 0,18 1 256,-4 4 128,11 3-1664,-7 0 128,17 0 896,-8 0 0,3 0-1024,-3 0 128,-6 0-1024,-7 0 128,-6 0-1279,-2 0-1</inkml:trace>
</inkml:ink>
</file>

<file path=ppt/ink/ink20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1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8448,'39'0'4224,"18"18"-5504,-43-15 7295,12 7-6143,-4-2 128,8-1-895,-7 1 127,11-5-1024,-12 1 128</inkml:trace>
</inkml:ink>
</file>

<file path=ppt/ink/ink20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2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4 182 5248,'3'-7'1163,"0"1"0,1-1 1,0 1-1,0 0 0,0 0 0,8-8 0,42-31 1450,-32 30-2230,1 0 0,43-18-1,-55 29-189,0 0 0,0 0 0,0 1 0,1 1 0,-1 0 0,1 0 0,-1 1-1,1 1 1,0 0 0,-1 1 0,1 0 0,-1 0 0,18 5 0,-22-4-140,0 1-1,0-1 1,-1 1 0,1 0 0,-1 1-1,1 0 1,-1 0 0,0 0 0,-1 0-1,1 1 1,-1 0 0,0 1 0,0-1 0,0 1-1,-1 0 1,0 0 0,0 0 0,0 0-1,-1 1 1,0-1 0,4 14 0,-4-5 15,0 0 0,0 0 0,-2 0 0,0 0 0,0 0 0,-2 0 0,0 0 0,0 0 1,-2 0-1,1 0 0,-2 0 0,0-1 0,-1 0 0,-1 1 0,0-2 0,0 1 0,-2-1 1,1 0-1,-2 0 0,0-1 0,0 0 0,-1-1 0,-1 0 0,0 0 0,-21 15 0,-114 75 1146,129-90-1064,-2-2-1,1 0 1,-1-1 0,-1-1-1,1 0 1,-27 4 0,43-11-148,1 1-1,-1-1 1,0 0 0,0 1 0,1-1 0,-1-1 0,0 1 0,0 0 0,0-1 0,1 1 0,-1-1 0,0 0 0,1 0 0,-1 0 0,1 0 0,-1 0 0,1-1-1,-1 1 1,1-1 0,0 1 0,-4-5 0,6 5 2,0 0-1,0 0 0,0-1 1,0 1-1,0 0 0,1 0 1,-1 0-1,0 0 0,1-1 1,-1 1-1,1 0 0,-1 0 0,1 0 1,-1 0-1,1 0 0,0 0 1,-1 0-1,1 1 0,0-1 1,0 0-1,0 0 0,0 0 1,0 1-1,0-1 0,0 0 1,2 0-1,30-22 153,-32 22-146,6-2 43,0 0 0,0 1 0,0 0 0,0 0-1,0 1 1,0-1 0,0 2 0,0-1 0,0 1-1,13 1 1,69 9 390,-89-10-443,130 29-23,-12-2-1733,-38-17-2587,-48-9 1121</inkml:trace>
</inkml:ink>
</file>

<file path=ppt/ink/ink20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3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9 7296,'0'-9'4119,"-2"18"708,-2 28 2415,2-18-8071,-6 63 1633,5 0-1,3 0 0,16 128 1,-4-61-796,-9-117-68,14 54 1,-2-7-313,-14-78 297,-1 0 0,0 0 0,1 0 0,-1 0 0,0 1 0,0-1 0,0 0 0,0 0 1,0 0-1,0 0 0,0 0 0,0 0 0,0 0 0,-1 0 0,1 0 0,0 0 0,-1 0 0,1 0 0,0 0 0,-1 0 0,1 0 0,-1 0 1,-1 1-1,1-2 31,1 0 0,-1-1 0,0 1 0,1 0 0,-1-1 0,0 1 0,1 0 0,-1-1 0,0 1 0,1-1-1,-1 1 1,1-1 0,-1 0 0,1 1 0,-1-1 0,1 1 0,0-1 0,-1 0 0,1 1 0,0-1 0,-1 0 0,1 0 0,0 1 0,0-1 0,0 0 0,-1-1 0,-7-25-636,-28-96-552,32 108 1295,2 0 0,0-1-1,0 0 1,1 1 0,3-29-1,0 36 15,0 0 0,0 1-1,1-1 1,0 1-1,0 0 1,1 0-1,0 0 1,0 0 0,1 0-1,6-6 1,59-60 1015,-49 52-723,-5 7-83,0 0-1,1 1 1,1 0-1,0 1 1,0 2-1,1 0 1,1 0-1,35-10 1,-25 11-583,1 1 0,0 2 1,0 1-1,1 1 0,37 1 1,-31 5-2285,-22 3-4075,-16-2 3456</inkml:trace>
</inkml:ink>
</file>

<file path=ppt/ink/ink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3:46.2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2944,'5'-1'6478,"-4"1"-6405,1 0 0,-1 0 0,1 0 0,-1 1 0,1-1 0,-1 0 0,0 0 0,1 1 0,-1-1 0,1 1 0,-1-1 0,0 1 0,0 0 0,2 1 0,4 8-25,0 1 0,-1 0 0,0 0 0,6 21 0,11 19 587,8 4-226,-3 0 1,-2 3-1,-3 0 1,25 95 0,-45-138-951,-1 0 1,0 0-1,-1 1 1,-1-1-1,0 0 1,-1 0 0,-1 0-1,-7 29 1,9-42 328,0-2 122,0 1 0,0-1 0,-1 1 0,1-1 1,0 1-1,0-1 0,0 1 0,0-1 1,-1 1-1,1-1 0,0 1 0,0-1 0,-1 1 1,1-1-1,0 1 0,-1-1 0,1 0 0,0 1 1,-1-1-1,1 0 0,-1 1 0,1-1 1,-1 0-1,1 0 0,0 1 0,-1-1 0,1 0 1,-2 0-1,-2 0-1318</inkml:trace>
</inkml:ink>
</file>

<file path=ppt/ink/ink20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3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8704,'5'-3'4352,"8"10"-3968,-13-7 8063,8 24-7807,1 0 0,14 22 384,-7-13 128,11 25-1408,-6-13 0,11 3 896,-3-17 0,11-1-512,-8-12 128,6-3-1024,-2 0 128,-1-27-2816,-9 6 128</inkml:trace>
</inkml:ink>
</file>

<file path=ppt/ink/ink20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4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47 4224,'1'-2'424,"-1"-1"0,0 1 0,0 0 1,1 0-1,-1-1 0,1 1 0,0 0 0,0 0 1,0 0-1,0-1 0,0 1 0,0 0 0,0 0 1,1 1-1,-1-1 0,3-2 0,-3 3-245,0 0 0,0 0-1,0 1 1,0-1-1,0 0 1,0 1 0,0-1-1,0 1 1,1-1 0,-1 1-1,0 0 1,0-1-1,1 1 1,-1 0 0,0 0-1,0 0 1,1 0 0,-1 0-1,0 0 1,1 0 0,-1 0-1,0 1 1,0-1-1,1 0 1,-1 1 0,0-1-1,0 1 1,0-1 0,0 1-1,0 0 1,2 1-1,-2-1-71,1 1 0,-1 0 0,0 0 0,0 0-1,0 0 1,0 0 0,0 1 0,0-1 0,-1 0-1,1 0 1,-1 0 0,1 1 0,-1-1-1,0 0 1,0 1 0,0-1 0,-1 3 0,-3 47 1937,2-42-1915,-3 27 478,-2 0-1,-2-1 1,-17 45 0,13-41-495,5-11-65,6-19-160,0 0-1,-1 0 1,-1 0-1,1-1 1,-2 1 0,-5 9-1,12-33-3208,7-13-395,-2 11 1029,2 0-128</inkml:trace>
</inkml:ink>
</file>

<file path=ppt/ink/ink20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4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7936,'-3'4'12513,"3"16"-9783,4 31-3510,-2-18 1262,3 0-1,0-1 0,15 45 1,-15-61-452,1 0 0,1 0 0,0 0 1,2-1-1,-1 0 0,2 0 0,0-1 0,17 18 1,-25-29-111,1-1 1,0 1 0,1-1 0,-1 0 0,0 0-1,1 0 1,-1 0 0,1-1 0,0 1 0,-1-1-1,1 0 1,4 1 0,-7-2-81,0 0-1,0 1 1,0-1 0,1 0-1,-1 0 1,0 0 0,0 0-1,0 0 1,0 0 0,0-1-1,0 1 1,0 0-1,0-1 1,0 1 0,0 0-1,0-1 1,0 1 0,0-1-1,0 0 1,0 1 0,0-1-1,0 0 1,-1 1 0,1-1-1,0 0 1,0 0-1,-1 0 1,1 0 0,-1 0-1,1 0 1,-1 1 0,1-1-1,-1-1 1,1 1 0,-1 0-1,0 0 1,1 0 0,-1 0-1,0 0 1,0 0 0,0 0-1,0 0 1,0-2 0,0-11-2912</inkml:trace>
</inkml:ink>
</file>

<file path=ppt/ink/ink20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4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7 3840,'0'0'253,"-1"0"0,1 0 0,0 0 1,-1 0-1,1 1 0,0-1 0,-1 0 1,1 0-1,0 0 0,0 0 0,-1 0 0,1 0 1,0 0-1,-1 1 0,1-1 0,0 0 0,0 0 1,0 0-1,-1 1 0,1-1 0,0 0 0,0 0 1,0 1-1,-1-1 0,1 0 0,0 0 0,0 1 1,0-1-1,0 0 0,0 1 0,0-1 0,0 0 1,-1 0-1,1 1 0,0-1 0,0 0 0,0 1 1,12 6 3366,18-1-2655,163-7 2949,-161 0-3604,171-11 1730,-77 3-1476,1 5 1,207 20 0,-294-11-1219,-13-3-1226,-22-1-496,-8 0-1418,-6-1 573</inkml:trace>
</inkml:ink>
</file>

<file path=ppt/ink/ink20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6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6 194 3456,'-6'10'5899,"8"-5"-2281,5-10-2618,-3 2-706,-1 1 0,0-1-1,1 1 1,-1 0 0,1 0 0,0 0 0,0 1 0,0-1 0,-1 1-1,1 0 1,1 0 0,-1 0 0,0 1 0,0-1 0,5 1-1,6 1 32,-1 0-1,1 2 1,14 3-1,36 3 205,-36-10-251,53-10 1,-61 7-244,0 1 0,0 1 0,0 0 0,0 2 1,23 2-1,-12 0 91,1-1-1,0-1 1,47-7 0,31-1-373,-101 9 167,0 0 1,-1 1 0,1 0 0,17 6-1,-17-5 2,-1 0-1,1-1 1,-1 0-1,20 1 0,-15-3 79,0-1 0,1 0 0,-1-1 0,0-1 0,0 0 0,19-7 0,-8 4 8,0 1 0,0 1 0,1 2-1,39 0 1,10-1 81,-62 1-66,1-1-1,-1 0 1,0 0 0,0-2-1,13-5 1,-11 4 33,0 0 1,1 1 0,18-3 0,2 5-25,1 1 0,0 2 0,41 5 0,31 0 117,4-1 33,-67-1-62,-1-2 0,0-1 0,76-12 0,-80 6-133,0 2 0,58 1 0,22-2-98,7 0 111,-92 5 0,0-1 0,0-2 0,43-9 0,56-9-86,-33 7 44,-57 5-3,-20 3-316,1 1-1,45-3 0,-57 11-3116,-9 1 791</inkml:trace>
</inkml:ink>
</file>

<file path=ppt/ink/ink20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7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267 0 8448,'-1'2'644,"1"0"1,-1-1 0,1 1 0,-1 0-1,1 0 1,0 0 0,-1 0 0,1 0-1,0-1 1,0 1 0,0 0-1,1 0 1,-1 0 0,0 0 0,1 0-1,-1-1 1,2 4 0,3 24 421,-5 4-431,-2 1 0,-1 0-1,-9 40 1,11-73-611,1-1 0,0 1 1,0-1-1,0 0 0,-1 1 0,1-1 0,0 1 1,0-1-1,0 1 0,0-1 0,0 1 0,0-1 1,0 0-1,0 1 0,0-1 0,0 1 0,0-1 1,0 1-1,0-1 0,1 0 0,-1 1 1,0-1-1,0 1 0,0-1 0,1 1 0,-1-1 1,0 0-1,0 1 0,1-1 0,-1 0 0,0 1 1,1-1-1,14-4 209,20-23-356,-32 24 153,15-12-21,2 1 1,-1 1 0,1 1 0,1 1-1,24-10 1,-37 17 18,1 1 1,-1 0-1,1 0 0,0 1 1,0 0-1,0 0 0,1 1 1,-1 0-1,0 1 0,0 0 1,1 1-1,-1 0 1,0 0-1,0 0 0,15 6 1,-12-1 9,-2 0 1,1 1 0,-1 1 0,0 0 0,0 0-1,-1 0 1,0 1 0,-1 1 0,0 0 0,8 12-1,11 19-60,25 54 0,-47-84 2,-1-5 51,-1 0 1,0 0-1,-1 0 0,0 1 0,0-1 1,0 1-1,0 0 0,-1-1 0,0 1 1,-1 0-1,0 0 0,0 0 0,0-1 1,-1 1-1,0 0 0,0 0 0,0-1 0,-1 1 1,0-1-1,-1 1 0,1-1 0,-1 0 1,0 0-1,-1 0 0,0 0 0,0-1 1,-5 7-1,-1 0 17,-1-1 0,0-1 0,-1 0 0,0 0 0,0-1 1,-1 0-1,0-1 0,-1-1 0,0 0 0,0-1 0,0-1 0,-24 7 0,-6-2-12,0-1 0,0-2-1,-52 1 1,74-8-177,-1 0-1,1-1 1,-1-1 0,1-1-1,0-1 1,0-1 0,-39-15-1,-14 0-2796,10 3-5131,48 10 4741</inkml:trace>
</inkml:ink>
</file>

<file path=ppt/ink/ink20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7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0 146 3840,'2'-4'8117,"10"-7"-4774,38-27-2942,-40 32-78,0 1 1,1 0-1,-1 1 1,1 0 0,0 0-1,0 1 1,0 0-1,1 1 1,-1 1-1,1 0 1,-1 0-1,1 1 1,-1 0-1,1 1 1,-1 1 0,0-1-1,15 6 1,-16-6-335,0 1 0,-1-2-1,1 1 1,0-2 0,-1 1 0,1-1 0,0 0 0,-1-1 0,11-3 0,0-2-1367,0 0 0,35-18-1,-18 6-1436</inkml:trace>
</inkml:ink>
</file>

<file path=ppt/ink/ink20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8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0 7936,'-1'3'769,"0"0"1,0 0-1,1 0 1,-1 0-1,1 0 1,0 0-1,0 0 0,0 0 1,0 0-1,1 0 1,0 4-1,9 47 2929,-6-33-4086,11 80 747,-5 1-1,-4 0 1,-4 0-1,-21 181 0,19-281-351,-10 41 283,0-33-140,9-10-146,0-1-1,0 1 0,0 0 0,0-1 1,0 1-1,1-1 0,-1 1 0,0-1 1,0 1-1,0-1 0,1 0 0,-1 1 1,0-1-1,1 0 0,-1 0 0,1 0 1,-1 1-1,1-1 0,-1-1 0,-2-4 18,0 0-1,1 0 1,-1 0-1,2 0 1,-1 0-1,1-1 0,-1 1 1,2-1-1,-1-10 1,4-60 355,-2 62-295,0-9 8,2 0 0,0-1 0,2 1 0,1 1 0,0-1 0,2 1 1,1 0-1,1 1 0,0 0 0,2 0 0,0 2 0,2-1 0,0 1 1,1 1-1,1 1 0,1 0 0,1 1 0,0 1 0,1 1 0,0 0 1,2 1-1,0 2 0,0 0 0,1 1 0,0 1 0,1 1 0,43-11 1,-15 7-1482,0 3 0,0 1 0,91-2 0,-140 11 1091,-1 0-1,1 0 1,0 0 0,-1 0 0,1 0 0,-1 1 0,1-1-1,-1 0 1,1 1 0,-1-1 0,1 1 0,-1-1 0,1 1-1,-1 0 1,1 0 0,1 1 0,6 5-2792</inkml:trace>
</inkml:ink>
</file>

<file path=ppt/ink/ink20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8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5632,'2'-1'301,"-1"0"-1,0 0 1,1-1 0,-1 1 0,1 0-1,-1 0 1,1 1 0,0-1 0,-1 0-1,1 0 1,0 1 0,0-1 0,-1 1-1,1 0 1,0-1 0,0 1 0,0 0-1,0 0 1,-1 0 0,1 0 0,0 0-1,0 1 1,0-1 0,0 1 0,-1-1-1,1 1 1,0-1 0,-1 1 0,1 0-1,0 0 1,-1 0 0,3 1 0,20 21 3353,-5 2-3345,-17-22-608,174 232 2091,-169-224-1777,2 3-31,0 0 1,1-1 0,23 23 0,-31-34-236,1 0 0,-1 0 0,0 0 1,0 0-1,1-1 0,-1 1 1,1-1-1,0 1 0,-1-1 0,1 0 1,0 0-1,0 0 0,0-1 0,-1 1 1,1-1-1,0 1 0,0-1 1,0 0-1,0 0 0,0 0 0,0-1 1,0 1-1,0-1 0,0 1 0,-1-1 1,1 0-1,0 0 0,2-2 1,14-8-2310</inkml:trace>
</inkml:ink>
</file>

<file path=ppt/ink/ink20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9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5760,'8'-12'2816,"22"2"-1536,-20 5 4352,12 2-5248,-6 0 128,16 3 511,-11 0 1,14 3-1408,-9 0 128,6 6-512,-6-6 1,-4 4-1409,-6-2 128</inkml:trace>
</inkml:ink>
</file>

<file path=ppt/ink/ink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3:47.1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0 223 3456,'27'-14'5820,"11"-17"-3447,-29 22-2096,0 1 0,0 1 0,1 0 0,12-7 0,25-7 529,0 3-1,1 1 0,53-10 1,-41 5-239,11-2 1007,-66 23-1454,0 0 0,1 0 1,-1 0-1,0 1 0,1 0 0,-1 0 0,1 1 1,-1-1-1,0 1 0,1 1 0,7 2 0,-5-2-92,-1 0 0,1-1-1,0 0 1,0 0-1,0-1 1,1 0 0,-1 0-1,10-2 1,16 0-21,-32 2-8,0 1 0,0-1-1,0 0 1,0 1-1,0-1 1,0 1-1,0 0 1,0-1-1,0 1 1,0 0 0,0 0-1,-1 0 1,1 1-1,0-1 1,-1 0-1,1 1 1,-1-1-1,1 1 1,1 1 0,22 41-85,-23-38 82,1 0 0,0 0-1,0-1 1,1 1-1,0-1 1,0 1-1,5 4 1,-5-6-20,0 1-1,0-1 1,-1 1-1,0 0 1,1 0 0,-2 0-1,1 1 1,0-1-1,-1 1 1,0-1 0,-1 1-1,1 0 1,-1 0-1,0 0 1,0 11-1,0-8 17,-1-1 0,0 0-1,-1 0 1,0 1 0,0-1-1,0 0 1,-1 0 0,-1 0-1,1 0 1,-1-1 0,-6 11-1,5-12-7,-1 0 0,0-1-1,0 1 1,0-1 0,-1-1-1,0 1 1,-10 6 0,-15 12-88,14-10 124,-1-2 0,0 0 0,-1 0 0,0-2 0,-35 12 0,31-11 116,11-7 4,1 0-1,-1 0 1,0-1 0,1 0 0,-1-1 0,0-1 0,-14 0-1,13-1-72,-1 1 0,0 1 0,-27 5 0,40-5-213,-1-1 0,1 1 0,0-1-1,-1 1 1,1-1 0,0 1 0,-1 0-1,1 0 1,0-1 0,0 1 0,-1 0-1,1 0 1,0 0 0,0 1 0,0-1 0,1 0-1,-1 0 1,-1 3 0,1-4 2,-8 12-2437</inkml:trace>
</inkml:ink>
</file>

<file path=ppt/ink/ink20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29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9856,'31'-10'4864,"57"-5"-6784,-66 12 8831,21-6-7039,-7 6 128,12 0-640,-10-1 0,-1 4 256,-8 0 0,-7 0-2047,-4 0 127,-13 4-128,-2-1 128</inkml:trace>
</inkml:ink>
</file>

<file path=ppt/ink/ink20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0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182 337 7936,'-1'0'719,"0"1"0,0 0 0,0 0-1,0 0 1,0 0 0,0 0 0,0 0 0,0 1 0,0-1 0,0 0 0,1 0 0,-1 1 0,0-1 0,1 0 0,-1 2 0,0 24 3575,17 29-4378,-12-46 626,0-2-454,1 0 0,0-1-1,0 0 1,0 0 0,1 0-1,0 0 1,0-1 0,0 0-1,1-1 1,0 1 0,0-1-1,1 0 1,-1-1 0,17 7 0,-19-8-102,5 1 91,0 1 1,1-1 0,-1-1 0,1 0 0,0-1 0,0 0-1,0-1 1,18 1 0,83-9 224,-98 6-276,0-1-1,-1 0 0,1-1 1,0-1-1,-1 0 0,0-1 1,0-1-1,0 1 0,-1-2 1,0 0-1,0-1 0,0 0 1,-1 0-1,0-1 0,9-11 1,-16 15-27,0 0 1,-1 0 0,0 0-1,0 0 1,0-1 0,0 1 0,-1-1-1,0 0 1,0 0 0,-1 0 0,1 0-1,-1 0 1,-1 0 0,1 0 0,-1 0-1,0 0 1,0 0 0,-1 0 0,-1-8-1,-2-2-23,-1 0 0,0 0 0,-1 0 0,0 1 0,-12-20 0,9 19 14,-1 0 0,0 1 1,-1 0-1,-1 1 0,0 0 0,-1 1 0,0 0 0,-1 1 1,-1 1-1,0 0 0,0 1 0,-28-13 0,27 14 22,-1 2-1,1 0 1,-2 0-1,1 2 1,-1 0-1,1 1 1,-1 1-1,0 1 1,-1 0-1,1 1 1,0 1-1,-35 5 1,38-2-59,0 0 1,0 1 0,1 1 0,0 1 0,-1 0 0,2 1 0,-1 0 0,1 1 0,0 0 0,1 1 0,0 1 0,0 0 0,1 0 0,1 1 0,-19 25 0,23-28-247,1 1 0,0 0 0,1 0 1,0 0-1,0 1 0,1 0 0,0-1 1,1 1-1,0 0 0,-1 16 0,2-16-300,2-1 0,-1 1 0,2 0 0,-1-1-1,1 1 1,0-1 0,1 1 0,0-1-1,1 0 1,0 0 0,0 0 0,7 9 0,17 27-2735</inkml:trace>
</inkml:ink>
</file>

<file path=ppt/ink/ink20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0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255 0 10496,'0'0'5248,"3"27"-7424,2-20 10495,-5 22-8319,0-7 0,-21 32-256,3-10 0,-39 22-512,13-15 128,-26 7-2176,17-13 129</inkml:trace>
</inkml:ink>
</file>

<file path=ppt/ink/ink20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0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0 506 8576,'64'-30'12705,"-28"3"-11587,-5-2-870,66-47-1,-66 54-63,-1-1-1,44-44 1,-60 51-119,0-1-1,-1 0 1,18-32 0,-27 42-19,-1 0-1,0 0 1,0 0-1,-1 0 0,0 0 1,0-1-1,0 1 1,-1 0-1,0-1 1,-1 1-1,0-1 1,0 0-1,-2-11 1,2 18-32,0 0 0,-1 0 0,1 0 0,0 0 0,0 1 1,-1-1-1,1 0 0,0 0 0,-1 0 0,1 1 1,-1-1-1,1 0 0,-1 0 0,1 1 0,-1-1 0,1 1 1,-1-1-1,0 0 0,1 1 0,-1-1 0,0 1 0,0-1 1,1 1-1,-1 0 0,0-1 0,0 1 0,0 0 1,0 0-1,1-1 0,-2 1 0,1 0-4,0 0 0,0 1 1,0-1-1,0 0 0,0 1 0,0-1 1,0 1-1,0-1 0,0 1 0,0-1 0,0 1 1,0 0-1,1-1 0,-1 1 0,0 0 0,0 0 1,1 0-1,-1-1 0,0 1 0,1 0 0,-1 0 1,1 0-1,-1 0 0,1 0 0,0 0 1,-1 0-1,1 2 0,-6 20-39,2 0 1,0 1-1,1-1 1,1 28-1,8 105-78,-2-78 122,0-18-11,-1-28-65,-1 0 0,-2 0 0,-1 1 0,-1-1 0,-8 39 0,9-68 37,1-1 0,-1 1 1,0-1-1,0 0 1,0 1-1,0-1 1,0 0-1,-1 1 0,1-1 1,0 0-1,-1 0 1,0 0-1,0 0 0,1 0 1,-1-1-1,0 1 1,0-1-1,-1 1 1,1-1-1,0 0 0,0 1 1,-1-1-1,-2 1 1,-2-1-132,0 0 1,-1 0-1,1-1 1,-1 0 0,1 0-1,-11-2 1,-20-1-397,37 3 538,-1 0 1,1 0-1,-1-1 0,0 1 0,1 0 0,-1-1 0,1 1 1,-1-1-1,1 1 0,0-1 0,-1 0 0,1 0 0,0 0 0,-1 0 1,1 0-1,0 0 0,0 0 0,0 0 0,0 0 0,0 0 1,0-1-1,0 1 0,-1-2 0,2 3 23,0-1 0,0 0 0,0 1 0,-1-1 1,1 1-1,0-1 0,0 1 0,0-1 0,0 0 0,0 1 0,0-1 0,0 1 0,0-1 1,1 0-1,-1 1 0,0-1 0,0 1 0,0-1 0,0 1 0,1-1 0,-1 1 0,0-1 0,1 1 1,0-2-1,0 1 19,0 0 0,1 0 1,-1 0-1,0 1 0,1-1 1,-1 0-1,1 1 0,-1-1 0,1 1 1,-1-1-1,1 1 0,0 0 1,-1-1-1,3 1 0,21-1 66,1 1 1,0 2-1,26 3 0,46 3-5852,-80-8 2814</inkml:trace>
</inkml:ink>
</file>

<file path=ppt/ink/ink20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1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251 1 10624,'-4'18'5248,"4"51"-5632,0-57 9087,-5 31-8703,0-10 0,-29 25-1280,4-17 0,-15 6-512,10-11 0,-18-6-1151,14-5-1</inkml:trace>
</inkml:ink>
</file>

<file path=ppt/ink/ink20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1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1 186 3456,'0'-3'768,"0"-1"0,0 1 1,1 0-1,0 0 0,-1 0 0,1 0 0,0-1 1,1 1-1,-1 0 0,0 1 0,4-6 0,-2 3-142,1 1 0,0-1-1,0 1 1,1 0-1,8-7 1,4 0-376,0 1 0,34-15 0,-27 14 641,2 1 26,1 0 0,0 1 1,1 2-1,52-8 0,-76 14-859,0 1-1,-1-1 0,1 1 0,0-1 0,0 1 1,-1 0-1,1 1 0,0-1 0,-1 1 1,1-1-1,0 1 0,-1 0 0,1 0 0,-1 1 1,1-1-1,-1 1 0,0 0 0,1-1 1,-1 2-1,0-1 0,0 0 0,0 0 0,-1 1 1,1 0-1,-1 0 0,1-1 0,-1 1 1,0 0-1,0 1 0,0-1 0,-1 0 1,1 1-1,-1-1 0,1 1 0,0 5 0,0 3 19,0 0 0,0 0-1,-2 0 1,1 0-1,-2 0 1,1 1-1,-2-1 1,0 0 0,-4 15-1,-5 9-32,-2 0 0,-2-1-1,-1-1 1,-1 0 0,-36 50-1,36-63-43,0 0 0,-2-1-1,0 0 1,-1-2-1,-1 0 1,0-2 0,-27 16-1,-42 34 376,90-66-371,-1 0-1,1 0 1,-1 1 0,1-1 0,-1 0-1,1 0 1,-1 1 0,1-1 0,-1 0-1,1 1 1,0-1 0,-1 0-1,1 1 1,0-1 0,-1 1 0,1-1-1,0 1 1,-1-1 0,1 1 0,0-1-1,0 1 1,0-1 0,-1 1 0,1-1-1,0 1 1,0-1 0,0 1 0,0-1-1,0 1 1,0-1 0,0 1 0,0-1-1,0 1 1,0-1 0,0 1-1,0 0 1,1-1 0,-1 1 0,0-1-1,0 1 1,1-1 0,-1 0 0,0 1-1,0-1 1,1 1 0,-1-1 0,0 1-1,1-1 1,-1 0 0,1 1 0,-1-1-1,1 0 1,-1 1 0,1-1-1,-1 0 1,0 0 0,1 0 0,-1 1-1,1-1 1,0 0 0,-1 0 0,1 0-1,-1 0 1,1 0 0,-1 0 0,1 0-1,-1 0 1,1 0 0,0 0 0,39 1-24,29-21 1,-45 12-9,1 0 0,27-3 0,66 1-2633,-52 6-3679,-47 3 3142</inkml:trace>
</inkml:ink>
</file>

<file path=ppt/ink/ink20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2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272 1 9984,'0'8'4992,"0"29"-5760,0-31 8831,-13 17-8063,0-1 0,-27 21-640,10-7 0,-18 12-1664,12-14 1,-16-1-385,13-8 0</inkml:trace>
</inkml:ink>
</file>

<file path=ppt/ink/ink20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2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5760,'8'-4'1333,"0"-1"1,0 1-1,0 1 1,0 0-1,1 0 0,-1 0 1,1 1-1,15-2 1,27-2 2538,-8 4-4620,-7 0 1051,0 2 0,1 1 0,57 10 0,-83-9-203,-1 0 0,0 1 0,-1 1 0,1 0 0,0 0 0,-1 1 0,14 9 0,-18-11-57,-1 1 1,0 0 0,1 0-1,-1 0 1,-1 1 0,1-1-1,-1 1 1,1 0 0,-2 0-1,1 0 1,0 0-1,-1 1 1,0-1 0,2 9-1,-3-7 2,-1 0-1,0-1 0,0 1 1,0-1-1,-1 1 0,0-1 1,0 1-1,-1-1 0,0 0 1,0 1-1,0-1 0,-1 0 0,0 0 1,0-1-1,-1 1 0,1-1 1,-1 1-1,0-1 0,-7 6 1,-12 14 198,-1-2 0,-39 30 0,48-41-173,1 0 36,0-2 1,-1 0 0,0 0-1,0-2 1,-1 0 0,0 0-1,-23 6 1,29-13-43,9-6 6,15-7 52,1 7-89,0 0 1,0 2-1,0-1 1,1 2-1,-1 0 0,1 1 1,-1 1-1,25 2 1,-2-1 70,-12 0-31,1 2 0,-1 1 1,1 1-1,-1 1 0,-1 2 0,31 12 0,-49-17-52,1-1 0,-1 1 1,0 1-1,-1-1 0,1 1 0,-1 0 0,1 1 0,-1 0 0,0 0 1,-1 0-1,1 0 0,-1 1 0,0 0 0,-1 0 0,6 9 0,-8-9 9,1 0-1,-2 0 0,1 0 1,0 0-1,-1 0 1,-1 0-1,1 1 0,-1-1 1,0 0-1,0 1 0,0-1 1,-1 0-1,0 0 0,-1 1 1,1-1-1,-1 0 0,0 0 1,-3 6-1,-4 9 190,0 0-1,-20 31 1,24-45-164,0 0-1,0 0 1,-1-1 0,0 0 0,0 0 0,0-1 0,-1 0-1,0 0 1,0 0 0,-13 6 0,-79 27 226,90-35-480,0 0 0,0-1 1,0 0-1,-1 0 0,1-1 0,-1 0 0,1-1 1,-1 0-1,-13-2 0,21 1-75,1 1 0,-1 0 1,1-1-1,-1 0 0,0 1 0,1-1 0,0 0 0,-1 0 0,1 0 0,-1 0 0,1 0 1,0 0-1,0 0 0,0-1 0,0 1 0,0 0 0,0-1 0,0 1 0,0-1 0,0 1 1,0-1-1,1 1 0,-1-1 0,1 1 0,-1-1 0,1 0 0,0 1 0,-1-1 1,1 0-1,0-2 0,0-12-3331</inkml:trace>
</inkml:ink>
</file>

<file path=ppt/ink/ink20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3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229 1 11520,'-48'15'5759,"3"28"-6910,37-35 10366,-6 20-9215,1-10 0,-8 24-2688,4-14 0,-19 12 896,9-10 1</inkml:trace>
</inkml:ink>
</file>

<file path=ppt/ink/ink20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4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297 6 5760,'10'-3'2205,"-3"1"2294,-10 4-171,-16 14-1579,1 4-1936,0 1 0,1 0 0,2 1 0,-23 40 0,-38 103 1206,17-32-1298,44-105-627,11-23-70,1 1 0,0-1-1,0 1 1,0 0 0,1 0 0,0 0 0,0 0 0,0 0 0,1 1 0,0-1 0,0 0 0,1 9 0,-4 27 108,3-40-128,0 0 0,0 0 0,1 1 0,-1-1 0,1 0 0,-1 1-1,1-1 1,0 0 0,0 1 0,0-1 0,1 1 0,-1-1 0,0 0 0,1 1-1,0-1 1,-1 0 0,1 0 0,0 1 0,0-1 0,0 0 0,0 0-1,1 0 1,-1 0 0,0 0 0,1-1 0,0 1 0,-1 0 0,1-1 0,0 1-1,0-1 1,3 3 0,1-1 9,-1 0 0,1-1 1,0 1-1,-1-1 0,1 0 0,0-1 0,0 0 0,1 0 0,-1 0 0,6 0 1,66-4 197,-51 1-183,95-9-499,-85 6-25,1 1-1,0 1 1,0 3-1,0 1 1,0 1-1,50 11 1,-77-9-2576,-6-1-278</inkml:trace>
</inkml:ink>
</file>

<file path=ppt/ink/ink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3:48.7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1280,'0'-3'640,"0"22"-128,0-15 640,0-1-1024,0 3 0,0-3 0,0-3 0,3 11-384,-3-2 0,0-9-128,0 0 128,0 0-256,0 0 128</inkml:trace>
</inkml:ink>
</file>

<file path=ppt/ink/ink20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4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13 8832,'-3'-13'4352,"-6"38"-2432,9-22 5887,-5 20-6911,0-4 0,-3 17 256,3-5 0,-8 32-1536,5-15 0,-1 17 896,4-10 128,0-7-640,2-9 128,-2-12-1024,2-9 128,-7-11-2688,2-4 0</inkml:trace>
</inkml:ink>
</file>

<file path=ppt/ink/ink20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8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1 178 6656,'1'-6'9022,"20"-18"-6014,21-14-3113,-25 24 512,0 1 0,1 1 0,0 1 1,1 1-1,1 0 0,-1 1 0,2 2 0,-1 0 1,27-6-1,-39 12-341,0 0 1,0 0-1,-1 0 1,1 1-1,0 0 1,0 1-1,0 0 1,0 0-1,0 1 0,-1 0 1,1 0-1,0 0 1,-1 1-1,0 0 1,0 1-1,0 0 1,0 0-1,0 0 1,-1 1-1,0 0 0,0 0 1,0 1-1,-1 0 1,0 0-1,0 0 1,8 12-1,-3 2-26,0-1 0,-2 1 0,0 0-1,-1 1 1,-1 0 0,6 38 0,-5-11-52,0 85 1,-8-110 58,-1-1 0,-2 0 0,0 1 0,-1-2-1,-1 1 1,-1-1 0,-1 0 0,-1 0 0,0-1 0,-24 37 0,18-36 55,0 0 0,0-1 0,-2-1 0,-1-1 0,0 0 0,-1-1 0,-1-1 0,-1-1 0,-28 17 0,37-26-40,0 0 0,-1 0-1,1-2 1,-1 1 0,-1-2-1,-25 5 1,34-7-63,0-1 0,0 0 0,1 0-1,-1 0 1,0 0 0,0-1 0,0 0-1,0 0 1,1 0 0,-1-1 0,0 1 0,1-1-1,0 0 1,-1 0 0,1-1 0,0 0 0,0 1-1,0-1 1,0 0 0,1-1 0,-6-5 0,7 7 0,1-1 1,-1 1-1,1 0 1,0-1-1,0 0 1,0 1 0,0-1-1,0 1 1,1-1-1,-1 0 1,1 1-1,-1-1 1,1 0 0,0 0-1,0 1 1,1-1-1,-1 0 1,0 0-1,2-3 1,-2 5 7,1-1-1,-1 1 1,1-1 0,0 1 0,0-1-1,-1 1 1,1 0 0,0-1 0,0 1 0,0 0-1,1 0 1,-1 0 0,0 0 0,0 0-1,1 0 1,-1 0 0,0 0 0,1 0-1,-1 1 1,1-1 0,-1 0 0,1 1-1,-1 0 1,1-1 0,-1 1 0,1 0-1,0 0 1,-1-1 0,1 1 0,-1 1-1,1-1 1,0 0 0,-1 0 0,1 0-1,1 2 1,42 5 265,58 2-1,44 7 82,-110-7-509,-1 1-1,0 2 1,0 2-1,-1 1 1,35 21 0,-68-35-121,-1 0 1,1 1-1,0-1 1,0-1 0,0 1-1,0 0 1,0 0-1,0-1 1,0 1 0,0-1-1,0 0 1,0 1-1,0-1 1,0 0 0,0 0-1,0 0 1,0-1-1,0 1 1,0 0 0,0-1-1,0 0 1,3 0-1,9-7-3179</inkml:trace>
</inkml:ink>
</file>

<file path=ppt/ink/ink20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8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7936,'10'-7'3968,"12"29"-1664,-19-22 4863,23 10-6527,-2-2 128,19 2 0,-12 2 128,12-9-1280,-8 2 0,18-10 768,-13 2 0,11-1-896,-11 1 128,-6 3-1920,-7 0 0,-14 10-767,-3 1 127</inkml:trace>
</inkml:ink>
</file>

<file path=ppt/ink/ink20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9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9600,'-21'5'4736,"17"1"-4480,4-6 4735,9 3-4735,-1 2 0,10-1 256,-5-1 128,17 4-768,-8 1 128,22-1 256,-9-4 128,18 2-384,-13-2 128,-2-3-1152,-2 0 128,-11 3-1920,-2 1 129</inkml:trace>
</inkml:ink>
</file>

<file path=ppt/ink/ink20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9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12 5888,'-3'18'2944,"29"-8"-384,-18-10 2943,14 0-4479,-4 0 0,25 0 384,-11 0 128,19-3-1920,-6-1 128,3-4 1024,-14 5 0,1-7-1408,-3 1 0,-6 6-2176,-9 3 1</inkml:trace>
</inkml:ink>
</file>

<file path=ppt/ink/ink20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39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0 772 10752,'51'-38'10416,"-2"-2"-5312,-3-4-5029,-2-3-1,56-74 0,-80 94 10,-1-2 0,-1 0 0,-2 0 0,0-2 0,11-36-1,-22 53-44,0 0 0,-1 0 0,-1-1-1,0 1 1,-1-1 0,-1 0-1,0 0 1,-1 0 0,-1 0 0,0 1-1,-1-1 1,-1 0 0,-7-25-1,-9 5 223,19 35-256,0 0-1,0-1 1,-1 1-1,1 0 1,0 0 0,0-1-1,-1 1 1,1 0-1,0 0 1,-1-1 0,1 1-1,0 0 1,0 0-1,-1 0 1,1-1-1,0 1 1,-1 0 0,1 0-1,-1 0 1,1 0-1,0 0 1,-1 0-1,1 0 1,0 0 0,-1 0-1,1 0 1,0 0-1,-1 0 1,1 0-1,-1 0 1,-6 20 211,3 51 13,8 106-1,0-56-173,-4 270-26,0-225-4260,0-158 1905</inkml:trace>
</inkml:ink>
</file>

<file path=ppt/ink/ink20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0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15 15488,'-18'-10'7679,"28"5"-9855,-10 5 11904,3 5-10752,-3-5 128,0 7-5120,0-1 128,-13-1 5504,0 2 1</inkml:trace>
</inkml:ink>
</file>

<file path=ppt/ink/ink20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0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348 44 7168,'7'-11'1426,"4"-5"-438,-3 0 8117,-47 20-6161,-58 30-839,69-23-1355,-43 12 1,59-21-664,0 1 0,1 0 0,-1 1 1,1 0-1,0 1 0,0 0 0,0 1 1,0 0-1,1 1 0,-12 10 1,21-16-89,1-1 0,-1 1 1,1-1-1,0 1 0,-1 0 1,1-1-1,0 1 0,-1-1 1,1 1-1,0 0 0,0-1 1,0 1-1,-1 0 0,1 0 1,0-1-1,0 1 0,0 0 1,0-1-1,0 1 0,0 0 1,1-1-1,-1 1 0,0 0 1,0-1-1,0 1 1,1 0-1,-1-1 0,0 1 1,1 0-1,-1-1 0,0 1 1,1-1-1,-1 1 0,1-1 1,-1 1-1,1-1 0,-1 1 1,1-1-1,-1 0 0,1 1 1,0-1-1,-1 1 0,1-1 1,-1 0-1,1 0 0,0 1 1,-1-1-1,2 0 0,41 13-62,-36-11 52,101 21-230,-43-11 93,0 3 0,-2 3 0,0 3 0,74 34 0,-127-49 180,0 0 1,0 0-1,-1 1 1,0 0-1,-1 1 1,1 0-1,-1 0 1,-1 1 0,8 11-1,-13-17 2,0 0-1,0 0 0,0 0 1,-1 0-1,1 0 0,-1 0 1,0 0-1,0 1 0,0-1 1,0 0-1,-1 1 1,1-1-1,-1 0 0,0 1 1,0-1-1,0 1 0,0-1 1,-1 0-1,1 1 0,-1-1 1,0 0-1,0 1 1,0-1-1,-1 0 0,1 0 1,-1 0-1,1 0 0,-1 0 1,0 0-1,0-1 0,-1 1 1,1 0-1,0-1 1,-6 4-1,-2 1 24,0 0 1,-1-1-1,1-1 0,-1 1 1,-1-2-1,1 0 1,-1 0-1,0-1 0,1 0 1,-1-1-1,-1 0 1,1-1-1,0-1 0,-14 0 1,-20-3-285,0-2 0,-56-14 0,99 19 196,-6-2-171,0-1-1,0 0 0,0 0 1,0 0-1,1-1 1,-14-9-1,19 12-13,1 0 0,0-1 0,0 1-1,0-1 1,0 0 0,0 0 0,0 1-1,0-1 1,1 0 0,-1-1 0,1 1 0,-1 0-1,1 0 1,0-1 0,0 1 0,0 0-1,0-1 1,0 1 0,1-1 0,-1 1 0,1-1-1,-1 0 1,1 1 0,0-1 0,1-4-1,4-16-3238</inkml:trace>
</inkml:ink>
</file>

<file path=ppt/ink/ink20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0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149 236 10368,'-40'3'5120,"32"19"-5632,8-19 8319,-5 23-7295,2-7 0,6 17 128,2-11 128,17 5-1152,-4-9 128,12-9-640,-4 1 0,22-13-2176,-8 0 0</inkml:trace>
  <inkml:trace contextRef="#ctx0" brushRef="#br0" timeOffset="1">32 12 9728,'-32'-11'4864,"77"22"-9472,-37-11 7168,14 4-5632,-4-4 0</inkml:trace>
</inkml:ink>
</file>

<file path=ppt/ink/ink20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0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10240,'0'4'1255,"0"-1"1,1 1 0,-1-1-1,1 1 1,-1-1 0,1 0-1,0 1 1,0-1 0,3 5-1,0 6 1036,1 4-1665,1 1 0,13 27 0,10 32-338,-27-72-223,-1-1 0,0 1 0,-1-1 0,1 1-1,-1 0 1,0-1 0,0 1 0,-1-1 0,0 1 0,0 0-1,-3 9 1,4-14-65,0 0 0,0-1 0,-1 1 0,1 0 0,0 0 0,0-1 0,-1 1 0,1 0 0,0 0 0,-1-1 0,1 1 0,0 0 0,-1-1 0,1 1 0,-1-1 0,1 1 0,-1-1 0,0 1 0,1-1 0,-1 1 0,1-1 0,-1 1 0,0-1 0,0 0 0,1 1 0,-1-1 0,0 0 0,1 1 0,-1-1 0,0 0 0,0 0 0,-1 0 0,0-1-10,1 1 0,-1-1 1,1 0-1,0 0 0,-1 0 1,1-1-1,0 1 0,0 0 1,0 0-1,-1-1 0,1 1 1,0 0-1,-1-4 0,-22-50-216,22 46 211,-1-1 0,2 1 0,-1-1 0,1 1 0,1-1 0,-1 0 0,2 0 0,-1 1 1,2-1-1,-1 0 0,1 1 0,0-1 0,1 1 0,0 0 0,1 0 0,6-12 0,-6 14 21,1 0-1,0 0 1,0 1-1,1-1 1,0 1-1,0 0 1,1 1-1,-1 0 1,1 0-1,0 0 0,1 1 1,-1 0-1,1 0 1,-1 1-1,1 0 1,0 0-1,1 1 1,14-3-1,-10 3 44,1 1-1,-1 1 1,1 0-1,-1 1 1,1 0-1,-1 1 1,0 0-1,1 1 1,-1 1-1,0 0 0,-1 1 1,1 0-1,13 9 1,-6-2 93,-1 0 0,0 2-1,-1 0 1,0 1 0,-1 1 0,-1 0 0,15 21-1,-25-30 0,0 1-1,-1 1 1,0-1-1,0 1 1,-1 0-1,0 0 1,0 0 0,-1 1-1,3 18 1,-5-24-183,-1 1 1,0 0 0,1 0 0,-2-1 0,1 1 0,-1 0-1,1 0 1,-1-1 0,-1 1 0,1 0 0,-1-1 0,-2 6-1,2-6-298,0 0-1,-1-1 0,0 1 0,1-1 0,-1 0 0,0 1 0,-1-1 1,1-1-1,-5 4 0,-4 3-3264,2-2-257</inkml:trace>
</inkml:ink>
</file>

<file path=ppt/ink/ink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29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128 437 2048,'-1'1'94,"0"-1"0,0 1 0,1 0-1,-1 0 1,0 0 0,0-1 0,1 1 0,-1 0 0,0 0 0,1 0-1,-1 0 1,1 0 0,-1 0 0,1 0 0,0 0 0,-1 0 0,1 0-1,0 1 1,0-1 0,0 0 0,0 0 0,0 0 0,0 0 0,0 0 0,0 0-1,0 1 1,0-1 0,1 0 0,0 1 0,4 39 2210,-3-35-2254,0 0 1,0 1-1,0-1 1,1 0-1,0 0 1,0-1-1,0 1 1,1-1-1,0 1 1,0-1-1,0 0 0,1-1 1,-1 1-1,1-1 1,0 0-1,1 0 1,-1 0-1,1-1 1,-1 1-1,1-2 1,0 1-1,0 0 1,0-1-1,1-1 1,-1 1-1,1-1 1,10 1-1,-6 0 39,-1-2 0,1 0-1,-1 0 1,1-1 0,-1 0 0,1 0 0,-1-1-1,0-1 1,0 0 0,0 0 0,0-1-1,0 0 1,-1-1 0,1 0 0,-1-1 0,15-11-1,-16 9-65,0 1 0,0-1 0,-1-1 0,0 1 0,-1-1-1,1-1 1,-2 1 0,1-1 0,-2 0 0,1 0 0,-1 0 0,-1-1-1,1 0 1,-2 1 0,0-1 0,0 0 0,-1 0 0,0 0 0,-1 0-1,0-1 1,-1 1 0,0 0 0,-1 0 0,0 0 0,-1 1 0,0-1-1,-7-15 1,1 6-22,-1 1-1,0 0 0,-2 1 1,0 1-1,-1-1 1,-1 2-1,-1 0 0,0 0 1,-1 2-1,-1 0 0,-26-17 1,31 23-20,-1 0 0,-1 1 0,1 1 0,-1 0 0,0 1-1,-1 1 1,-25-5 0,30 7-7,1 1 0,-1 1-1,0 0 1,0 0 0,1 1-1,-1 0 1,0 1 0,1 0-1,0 1 1,-1 0-1,1 0 1,-15 8 0,20-9 15,1 0 0,-1 0 1,0 1-1,1-1 0,0 1 1,-1 0-1,1 0 0,0 0 1,1 0-1,-1 0 0,0 1 1,1-1-1,0 1 0,0 0 1,0 0-1,0 0 0,1 0 1,-1 0-1,1 0 0,0 0 1,0 0-1,1 0 0,-1 1 1,1-1-1,0 0 0,0 1 1,1-1-1,-1 0 0,1 0 1,0 0-1,0 1 0,1 3 1,1 1-10,1-1 1,-1 0 0,1 0 0,1 0 0,-1 0 0,1-1-1,1 1 1,-1-1 0,1-1 0,1 1 0,-1-1-1,1 0 1,0-1 0,14 9 0,22 8 35,1-1 0,2-3 0,58 16 0,149 24 48,-249-58-64,1 1 0,0 0 0,-1 0 0,1 1 0,-1-1 0,1 1 0,-1 0 0,0 0 0,0 1 0,0-1 0,0 1 0,0 0 0,4 4 0,-6-5 0,-1 1 0,1-1 0,-1 0 0,0 1 0,0 0 0,0-1 0,0 1 0,-1-1 0,1 1 0,-1 0 0,1 0 0,-1-1 0,0 1 0,0 0 0,0-1 0,-1 1 0,1 0 0,-1 0 0,1-1 0,-1 1 0,0-1 0,0 1 0,0-1 0,-2 4 0,-3 10 16,0 0 0,0 0 0,-4 30 0,9-41-13,0 0 1,1 0-1,-1 1 1,1-1-1,0 0 1,1 0 0,-1 0-1,1 0 1,0 0-1,1 0 1,-1 0-1,1 0 1,0 0-1,0-1 1,0 1 0,1-1-1,3 5 1,-3-6-132,1 0 0,-1-1 0,1 0 0,0 0 0,0 0 0,0 0 0,0 0 0,1-1 0,-1 0 0,0 0 0,1 0 0,-1 0 0,1-1 0,-1 0 0,0 0 0,6 0 0,17-3-1024</inkml:trace>
</inkml:ink>
</file>

<file path=ppt/ink/ink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3:52.4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 2176,'0'0'1024,"14"-21"-768,-9 17 1152,4-7-1280,2-1 0,7 24 128,-4-8 0,14-4-384,-8 0 128,8 4-512,-4-4 0</inkml:trace>
</inkml:ink>
</file>

<file path=ppt/ink/ink20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1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639 101 2944,'-12'-44'7415,"12"40"-6852,-1-1-1,0 1 1,0-1 0,0 1 0,0 0-1,-1 0 1,0-1 0,-3-5 0,4 9-451,0 0 1,-1 0-1,1 0 1,0 0-1,-1 0 1,1 0-1,-1 0 1,1 1 0,-1-1-1,1 1 1,-1-1-1,0 1 1,1-1-1,-1 1 1,0 0-1,1 0 1,-1 0-1,0 0 1,1 0 0,-1 0-1,0 0 1,1 0-1,-1 1 1,0-1-1,1 1 1,-1-1-1,1 1 1,-2 0-1,-26 10 244,1 1 0,1 2 0,0 0-1,1 2 1,-36 27 0,24-16 69,16-10-205,2 1-1,0 1 1,1 1-1,0 0 0,-16 26 1,8-11 127,7-9-127,1 1 0,1 1 0,2 1 0,1 1 0,1 0 0,2 1-1,0 0 1,3 0 0,0 2 0,-5 49 0,9-36-14,2 0 0,2 0 0,2 0 0,2 0 0,2 0 0,19 81 1,-3-51 126,3-1 1,45 99 0,-55-143-75,2 0-1,2-1 1,0-1 0,2-1 0,1-1 0,1 0 0,46 41-1,-57-60-97,1 0 0,0-2 0,1 1 0,14 5 0,38 20 342,-62-30-541,1 1-1,-1-1 1,0 1-1,0 0 0,0 0 1,0 0-1,0 0 1,-1 0-1,1 0 1,-1 1-1,0-1 1,0 1-1,2 5 0,-3-7-92,-1 0-1,0 0 0,1 0 0,-1 0 0,0 0 1,0 0-1,-1 0 0,1 0 0,0 0 0,-1 0 0,1 0 1,-1 0-1,0 0 0,1 0 0,-1 0 0,0 0 1,-2 3-1,-24 27-5175,13-14 1445</inkml:trace>
</inkml:ink>
</file>

<file path=ppt/ink/ink20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2.1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41 5376,'-1'-2'554,"1"0"0,0 0 1,-1 1-1,1-1 0,-1 0 1,0 1-1,0-1 0,1 0 1,-1 1-1,0-1 0,0 1 1,-1-1-1,1 1 0,0 0 0,0 0 1,-1-1-1,1 1 0,-1 0 1,1 0-1,-1 0 0,-1-1 1,-2 0-246,1 1 0,0 0 1,-1 0-1,1 0 0,-1 0 1,1 0-1,-1 1 0,-7 0 1,-3 1-17,1 1 1,-1 1 0,1 0 0,-29 10-1,26-6 75,0 0 0,0 2 0,1 0 0,0 1 0,0 0 0,1 1 0,0 1 0,1 1 0,1 0 0,0 0 0,-12 18 0,17-20-255,1 0 0,0 0 0,1 1 0,0 0 0,1 0 0,0 1 0,1-1 0,0 1 0,1 0 0,0 0-1,1 0 1,1 1 0,0-1 0,1 0 0,0 1 0,4 20 0,-1-22-110,0 0-1,1 0 1,0-1-1,1 0 1,0 0 0,0 0-1,1 0 1,1-1-1,0 0 1,0-1-1,1 1 1,0-1-1,1-1 1,0 0 0,0 0-1,1 0 1,0-1-1,0-1 1,1 0-1,-1 0 1,1-1-1,1 0 1,-1-1 0,17 4-1,-11-4-6,0 0 1,0-1-1,0 0 0,0-2 0,0 0 1,1-1-1,-1-1 0,0 0 0,0-1 0,0-1 1,0-1-1,0 0 0,-1-1 0,1-1 1,-1 0-1,27-16 0,-31 13-8,1 0 0,-1-1 1,-1 0-1,0-1 0,-1 0 0,1 0 0,-2-1 0,10-17 0,-18 28 14,-1 0-1,0 0 0,1 0 0,-1 0 0,1 0 0,-1 0 0,1 0 0,0 1 0,-1-1 0,1 0 0,0 0 0,0 0 0,-1 1 0,1-1 0,0 0 1,0 1-1,0-1 0,0 1 0,0-1 0,0 1 0,0-1 0,0 1 0,0 0 0,0-1 0,0 1 0,0 0 0,0 0 0,0 0 0,0 0 0,0 0 1,0 0-1,1 0 0,-1 0 0,0 0 0,0 0 0,0 1 0,0-1 0,0 0 0,0 1 0,0-1 0,0 1 0,0-1 0,0 1 0,-1 0 0,3 0 1,2 5 49,0 0 0,1 0 0,-2 1 1,1-1-1,4 10 0,2 2 104,-4-9-51,1 0 0,-1 0-1,1-1 1,1 0-1,-1-1 1,2 0 0,-1 0-1,1-1 1,-1 0-1,2-1 1,-1 0 0,1-1-1,-1 0 1,1 0-1,0-1 1,21 3 0,-18-5-15,0 0 0,0-1 1,0 0-1,1-1 0,-1-1 1,0 0-1,0-1 0,0 0 1,-1-1-1,1-1 0,-1 0 1,24-14-1,-24 12-73,0-1 1,-1 0-1,0 0 0,0-1 1,-1-1-1,0 0 0,12-16 1,-19 21-13,-1 0 0,0-1 0,0 1 0,0-1 0,-1 0 1,0 1-1,0-1 0,0 0 0,-1 0 0,0-1 0,0 1 0,0 0 0,-1 0 1,0 0-1,0-1 0,-1 1 0,0 0 0,0 0 0,-3-11 0,2 9-10,-1 0 0,0 1 0,0-1 0,0 0-1,-1 1 1,0 0 0,-1 0 0,0 0-1,0 0 1,0 1 0,-1 0 0,0 0 0,-12-9-1,8 8 8,-1 1-1,0 0 0,0 1 0,0 0 0,-1 1 0,0 0 1,1 0-1,-2 2 0,-23-3 0,7 2-12,-1 1 0,1 2 0,-1 1 1,1 2-1,-1 1 0,1 1 0,0 1 0,-29 10 0,57-15 9,-32 11-136,-44 24-1,70-32-18,-1 0 0,1 1 1,0 0-1,1 0 0,-1 1 0,1-1 0,0 1 1,1 1-1,-1-1 0,1 1 0,-5 9 0,9-15 39,0 1-1,1-1 0,-1 1 0,0-1 1,1 1-1,0 0 0,-1-1 0,1 1 1,0 0-1,0-1 0,0 1 0,0 0 0,0-1 1,0 1-1,0 0 0,1 0 0,-1-1 1,1 1-1,-1-1 0,1 1 0,1 2 1,0-1-222,0 1 1,1-1-1,-1 0 1,1 0-1,0-1 1,0 1 0,0-1-1,0 1 1,4 1-1,8 5-1051,1-2-1,-1 0 1,23 7-1,-34-13 1205,56 19-3651</inkml:trace>
</inkml:ink>
</file>

<file path=ppt/ink/ink20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2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421 30 8704,'1'-2'850,"0"1"0,0-1 1,0 0-1,0 1 0,0-1 1,-1 0-1,1 0 0,-1 0 0,1 1 1,-1-1-1,0 0 0,0 0 1,0-4-1,-14 6 4799,-7 7-6435,-63 25 586,-114 51 1510,193-80-1307,-1 1 1,1-1 0,0 1 0,-1 0 0,2 0 0,-1 0 0,0 1 0,1-1 0,0 1 0,-5 7 0,8-10-8,1-1 0,-1 1 1,0 0-1,1 0 0,-1 0 0,1-1 1,-1 1-1,1 0 0,0 0 0,0 0 1,0 0-1,0 0 0,0 0 0,0 0 1,0-1-1,1 1 0,-1 0 0,1 0 1,-1 0-1,1 0 0,0-1 0,0 1 1,-1 0-1,1-1 0,1 1 0,-1-1 1,0 1-1,0-1 0,0 1 0,1-1 1,-1 0-1,1 0 0,-1 1 0,1-1 1,-1 0-1,1 0 0,0-1 0,0 1 1,2 1-1,31 15-100,68 24 1,7 1 331,-87-31-100,0 0 0,0 2 0,-1 0 0,-1 2 0,0 0 0,-2 2 0,1 0 0,-2 1 0,0 0 0,-2 2 0,0 0 0,16 27 0,-30-44-61,-1 0-1,1 1 1,-1 0 0,1-1-1,-1 1 1,0 0 0,0-1-1,-1 1 1,1 0-1,-1 0 1,0 0 0,0 0-1,0-1 1,-1 1 0,1 0-1,-1 0 1,0 0 0,0-1-1,0 1 1,-1 0-1,1-1 1,-1 1 0,0-1-1,0 0 1,0 1 0,0-1-1,0 0 1,-4 3 0,-7 7 212,-1 0 0,0-2 1,0 1-1,-27 14 0,24-15-131,-6 3 3,0-1 0,-1-1 0,0-1-1,-1-1 1,-39 11 0,48-17-156,0-1 0,-1 0 0,1-1-1,-1-1 1,1-1 0,-1 0 0,1-1 0,-1-1 0,-31-7 0,35 5-288,-30-11-1252,20-4-2334,9 1-111</inkml:trace>
</inkml:ink>
</file>

<file path=ppt/ink/ink20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3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100 202 3328,'-1'-1'381,"0"0"-1,0 1 1,0-1 0,0 0 0,0 0 0,0 0-1,0 0 1,0 0 0,1 0 0,-1 0 0,0-1-1,0 1 1,1 0 0,-1 0 0,1-1 0,-1 1-1,1 0 1,0-1 0,0 1 0,-1 0 0,1-1-1,0 1 1,0 0 0,0-1 0,0 1 0,1-2-1,0 0-97,0-1-1,0 1 1,1-1 0,-1 1-1,1 0 1,0-1-1,0 1 1,0 0-1,4-4 1,2-2-185,0 1 0,1 0 0,0 0 0,1 1 0,10-7 0,16-5 848,0 2 0,53-16 0,-85 31-889,1 1 0,-1-1 0,0 1 0,1 0 0,-1 0 0,1 1 0,-1-1 0,1 1 0,0 0 0,-1 1 0,1-1 1,-1 1-1,1 0 0,-1 0 0,0 0 0,1 0 0,-1 1 0,0 0 0,0 0 0,0 0 0,0 0 0,0 0 0,0 1 0,-1 0 0,1 0 0,-1 0 0,0 0 1,1 1-1,-2-1 0,1 1 0,0 0 0,-1-1 0,0 1 0,0 1 0,0-1 0,0 0 0,0 0 0,-1 1 0,1 5 0,3 25 181,-1 0 0,-2 1-1,-2-1 1,-1 1 0,-2-1 0,-14 70-1,13-92-121,0 1-1,-1-1 1,-1 0-1,0 0 1,-1-1-1,0 0 1,0 0-1,-2-1 1,1 0-1,-2 0 1,1-1-1,-1 0 1,-1 0-1,0-1 1,0-1-1,-1 0 1,-17 9-1,15-10-37,1 0 0,-2-1 0,1-1 0,0 0 0,-1-1 1,0-1-1,0 0 0,0-1 0,-1-1 0,1 0 0,0-1 0,-1 0 0,1-2 0,0 1 0,-26-8 0,39 8-78,-1 1-1,1-1 1,0 0-1,0 0 1,0-1-1,0 1 1,-1 0-1,2-1 1,-1 1 0,0-1-1,0 0 1,0 1-1,1-1 1,-1 0-1,1 0 1,-2-3-1,3 5 2,-1-1 0,1 1-1,0-1 1,0 0 0,0 1-1,0-1 1,0 1 0,0-1-1,0 1 1,0-1-1,0 1 1,0-1 0,0 0-1,0 1 1,0-1 0,0 1-1,0-1 1,0 1 0,1-1-1,-1 1 1,0-1 0,0 1-1,1-1 1,-1 1 0,0-1-1,1 0 1,1 0 6,-1 0 0,1 0 0,-1 1 0,1-1-1,-1 0 1,1 0 0,0 1 0,-1-1 0,1 1 0,0 0 0,-1-1 0,1 1 0,3 0 0,13 1 9,0 1 1,0 1-1,-1 0 1,1 1-1,-1 1 1,1 1-1,28 14 1,5 0 0,-31-14-45,-6 1-206,1-1 0,0-1 0,1-1 0,-1 0 0,1-1 0,0 0-1,-1-2 1,1 0 0,0 0 0,0-2 0,24-3 0,16-13-2817,-6 1-405</inkml:trace>
</inkml:ink>
</file>

<file path=ppt/ink/ink20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4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52 7296,'-1'-2'246,"1"0"0,-1 0 0,1 0 0,0 0 0,0 0 0,0 0 0,0 1 0,0-1 0,0 0 0,1 0 0,-1 0 0,1 0 0,-1 0 0,1 0 0,0 1 0,0-1 0,-1 0 0,3-2 0,13-9 9031,-12 27-6567,1 25-2275,-1 1 0,-3 0 0,-4 58 0,0-38 278,0 93 54,-20 324-20,-2-350-1514,51-279-1211,31-164 52,-54 301 2070,1 0 1,1 1 0,0-1-1,1 1 1,1 0-1,0 1 1,1-1 0,1 1-1,-1 1 1,2 0 0,0 0-1,0 1 1,1 0 0,1 1-1,20-15 1,-16 15-302,1 0-1,0 1 1,1 0 0,0 2-1,0 0 1,1 1 0,0 1-1,0 1 1,0 1 0,1 0 0,34 0-1,3 0-4578,-38 3 1537</inkml:trace>
</inkml:ink>
</file>

<file path=ppt/ink/ink20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4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5760,'6'-6'747,"0"1"0,1 0 0,-1 0 0,1 0 0,1 1 1,10-6-1,-14 9-316,-1-1 1,1 1 0,0 0 0,0 0 0,0 0-1,0 0 1,0 1 0,0-1 0,0 1-1,0 0 1,0 0 0,0 0 0,0 1 0,-1 0-1,7 1 1,-6 0-227,-1 0 0,1 1 0,0-1-1,-1 1 1,1 0 0,-1 0 0,0 0 0,0 0-1,0 0 1,-1 1 0,1-1 0,-1 1 0,1 0-1,-1 0 1,-1 0 0,3 7 0,4 10-54,-1 1 1,3 22-1,-2-9 1204,-5-22-1146,1 0 0,0-1 0,1 1 0,1-1 0,0 0 0,1-1 0,12 18 0,-15-24-447,0-1 0,0 0 0,0 0 0,0-1-1,1 1 1,-1-1 0,1 0 0,0 0 0,0-1 0,0 1 0,1-1 0,-1 0 0,0 0 0,1-1-1,-1 0 1,1 0 0,0 0 0,-1 0 0,1-1 0,6 0 0,23-5-2856</inkml:trace>
</inkml:ink>
</file>

<file path=ppt/ink/ink20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5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1 9344,'3'3'634,"-1"0"0,1 0 0,-1 0 0,0 1 0,-1-1 0,1 1 0,0-1 0,-1 1 0,0 0 0,0 0 1,0-1-1,0 1 0,-1 0 0,1 0 0,-1 0 0,0 0 0,-1 5 0,1 7 717,-2 1 0,-6 31 0,4-35-1357,0-1 1,-1 1-1,0-1 1,-1 0-1,-1 0 1,0 0-1,0-1 0,-1 0 1,-12 12-1,-12 10 315,-49 40 0,15-15-1980,53-51-351,13-18-1423,13-21-1072,7-2 1424</inkml:trace>
</inkml:ink>
</file>

<file path=ppt/ink/ink20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5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9344,'-2'8'1490,"-1"0"0,2 0 0,-1 1 0,1-1 0,1 0 0,-1 1 0,1-1 0,1 1 0,1 12 0,0 12-1521,-2-21 110,7 167 1015,-4-160-955,0 0 0,1 0-1,0 0 1,2 0-1,0 0 1,1-1 0,11 18-1,-16-31-201,1 0 0,0-1 0,1 1 0,-1-1 0,1 0-1,8 7 1,-11-10-116,0 0 0,1 0 0,-1 0 0,0 0 0,1 0 0,0 0 0,-1-1 0,1 1-1,-1-1 1,1 1 0,0-1 0,-1 0 0,1 1 0,0-1 0,-1 0 0,1 0 0,0 0-1,-1 0 1,1-1 0,0 1 0,-1 0 0,1-1 0,-1 1 0,1-1 0,2-1 0,13-11-3043</inkml:trace>
</inkml:ink>
</file>

<file path=ppt/ink/ink20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5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7168,'16'0'3584,"77"-24"-512,-58 15 3327,18 3-5887,8-3 128,8 9 512,6 5 128,-9-1-1536,-10-1 0,-3 0 768,-10 1 128,-6-4-1408,-7-4 0,-4-6-2304,-4-13 0</inkml:trace>
</inkml:ink>
</file>

<file path=ppt/ink/ink20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6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64 179 2688,'-9'-2'434,"7"1"-311,1 1-1,-1 0 1,1-1-1,-1 1 1,1-1-1,-1 1 1,1-1-1,-1 0 1,1 0-1,-1 1 1,1-1 0,0 0-1,0 0 1,-1-1-1,1 1 1,-2-2-1,-4-1 82,-9 3 6926,11 1-1068,19-4-4568,-2 1-1251,1 2 0,0-1 1,0 1-1,-1 1 0,18 2 0,34-2 48,11-6-167,175-7 93,326 9 3196,-557 2-3377,0 0 0,-1-1 0,0-1 0,0 0 0,28-11 0,-26 7-58,0 2 0,1 1 0,34-5 0,-43 10 44,1 0-1,0 1 0,0 1 1,-1 0-1,1 1 1,15 5-1,-18-4-3,-1-1 0,0-1 0,1 0 0,0 0 0,0 0 0,-1-2 0,1 1 0,0-1 0,0 0 0,0-1 0,0 0 0,17-5 0,-14 1-27,1 0-1,-1 0 0,1 2 0,0-1 1,1 2-1,-1 0 0,0 1 1,1 0-1,-1 1 0,23 3 1,-4 1 123,0-1 0,0-2 0,42-3 0,55 1-186,-100 3 546,0-2 1,0-2-1,59-10 1,-9 9-347,-79 3-212,0 0 0,0 0 0,0 0-1,0 0 1,0-1 0,0 1 0,0 0 0,0 0 0,0-1 0,0 1-1,0-1 1,0 1 0,0-1 0,0 1 0,-1-1 0,1 1-1,0-1 1,0 0 0,-1 0 0,1 1 0,0-1 0,-1 0-1,1 0 1,0 0 0,-1 0 0,0 0 0,1 0 0,-1 1-1,1-1 1,-1 0 0,0-2 0,1-21-4369,-2 13 975</inkml:trace>
</inkml:ink>
</file>

<file path=ppt/ink/ink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3:53.8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28 3328,'0'0'55,"0"0"0,0 0 0,0 0 0,-1 0 0,1 0 0,0 0 0,0 0 0,-1 0 0,1 0 0,0 0 0,0 0 0,0 0 0,-1 0 0,1 0 0,0 0 0,0 0 0,0 0 0,0 0 0,-1 0 0,1-1 0,0 1 0,0 0 0,0 0 0,0 0 0,-1 0 0,1 0 0,0 0 0,0-1 0,0 1 0,0 0 0,0 0 0,0 0 0,0-1 0,0 1 0,-1 0 0,1 0 0,0 0 0,0-1 0,0 1 0,0 0 0,0 0 0,0 0 0,0-1 0,0 1 0,0 0 0,0 0 0,0 0 0,0-1 0,0 1 0,0 0 0,1 0 0,-1 0 0,0 0 0,0-1 0,0 1 0,0 0 0,0 0 0,0 0 0,0 0 0,1-1 0,0-7 2862,-1 8-2907,0 0 1,0 0 0,0 1 0,1-1 0,-1 0-1,0 0 1,0 0 0,0 0 0,1 0-1,-1 1 1,0-1 0,0 0 0,1 0-1,-1 0 1,0 0 0,0 0 0,1 0-1,-1 0 1,0 0 0,0 0 0,1 0-1,-1 0 1,0 0 0,0 0 0,1 0-1,-1 0 1,0 0 0,0 0 0,1 0-1,-1 0 1,0 0 0,0-1 0,1 1-1,-1 0 1,0 0 0,0 0 0,0 0 0,1 0-1,-1-1 1,0 1 0,0 0 0,0 0-1,0 0 1,1-1 0,-1 1 0,0 0-1,0 0 1,0-1 0,0 1 0,0 0-1,0 0 1,0-1 0,0 1 0,0 0-1,0 0 1,0-1 0,0 1 0,0 0-1,0 0 1,0-1 0,0 1 0,0 0-1,0 0 1,0-1 0,0 1 0,0 0 18,0-1 0,0 1 0,0 0 0,0 0 0,0 0 0,0 0 0,0-1 0,0 1 1,0 0-1,0 0 0,0 0 0,0 0 0,0-1 0,0 1 0,0 0 0,0 0 0,0 0 0,0 0 0,0-1 0,1 1 1,-1 0-1,0 0 0,0 0 0,0 0 0,0 0 0,0 0 0,0-1 0,1 1 0,-1 0 0,0 0 0,0 0 1,0 0-1,0 0 0,1 0 0,-1 0 0,0 0 0,0 0 0,0 0 0,0 0 0,1 0 0,-1 0 0,0 0 0,0 0 1,0 0-1,1 0 0,-1 0 0,0 0 0,0 0 0,0 0 0,0 0 0,1 0 0,-1 0 0,0 0 0,0 1 0,0-1 1,0 0-1,0 0 0,1 0 0,-1 0 0,0 0 0,0 0 0,0 0 0,0 1 0,0-1 0,0 0 0,0 0 1,1 1-1,3-4 1674,6 11-458,-9-7-1148,1 1 0,-1-1 1,0 1-1,0 0 0,1-1 0,-1 1 0,0 0 1,-1 0-1,1 0 0,0 0 0,0 0 0,-1 0 1,1 2-1,-1-2-72,0 1 0,1-1-1,-1 0 1,0 0 0,1 0 0,0 0 0,-1 0 0,1 1 0,0-1 0,0 0-1,0-1 1,0 1 0,1 0 0,-1 0 0,1 0 0,-1-1 0,1 1 0,-1-1 0,4 3-1,-3-2-19,0-1 0,0 1 0,0 0-1,-1 0 1,1 0 0,0 0 0,-1 1-1,1-1 1,-1 0 0,0 1 0,2 3-1,5 36-217,-2 0 0,-1 0-1,-3 0 1,-1 0 0,-9 80 0,6-82 217,1-15 47,-9 48 0,5-54 147,1 2-32,-1 0-1,-1 0 0,-1 0 0,-10 19 0,11-27 166,-1-3-1949,6-18-1148,1-1 697</inkml:trace>
</inkml:ink>
</file>

<file path=ppt/ink/ink20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7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1 6784,'0'0'266,"0"-1"-1,0 1 1,-1 0 0,1 0 0,0 0 0,0 0-1,0 0 1,-1 0 0,1 0 0,0 0 0,0 0-1,-1 0 1,1 0 0,0 1 0,0-1 0,0 0-1,-1 0 1,1 0 0,0 0 0,0 0 0,0 0-1,-1 0 1,1 1 0,0-1 0,0 0 0,0 0-1,-1 0 1,1 0 0,0 1 0,0-1 0,0 0-1,0 0 1,0 0 0,0 1 0,0-1 0,0 0-1,-1 0 1,1 0 0,0 1 0,0-1 0,0 0-1,0 1 1,-3 18 4123,3 30-4517,0-37 971,-2 51 55,1-38-190,0-1 0,1 1-1,2 0 1,6 39 0,11-84-639,1 1 0,0 0 1,26-16-1,-39 31-47,1 0-1,-1 0 1,1 1 0,0-1-1,0 2 1,0-1 0,0 1-1,0 1 1,12-2 0,-15 3 17,0 1-1,-1-1 1,1 1 0,0 0 0,0 1 0,-1-1 0,1 1 0,0 0 0,-1 0 0,0 0 0,1 0 0,-1 1 0,0 0 0,0 0 0,0 0 0,-1 0 0,6 6-1,35 44 218,74 110 0,-117-161-225,1 1-1,-1 0 0,0 0 0,0 0 0,0 0 1,-1 0-1,1 0 0,-1 0 0,0 1 0,1-1 1,-1 0-1,-1 0 0,1 0 0,0 0 0,-1 0 1,0 1-1,1-1 0,-1 0 0,0 0 0,-1-1 1,1 1-1,0 0 0,-1 0 0,0-1 0,0 1 1,1 0-1,-1-1 0,-1 0 0,1 1 0,-4 2 1,-6 6 79,0-1 1,0 0 0,-1 0-1,0-2 1,-19 11-1,9-8-187,-1 0-1,0-2 1,0 0-1,-1-1 1,0-2-1,-1-1 0,0-1 1,1-1-1,-1-1 1,-45-2-1,64-2-306,-1 1-1,1-1 1,0 0 0,-1-1 0,1 0-1,-10-5 1,14 6-224,0 1-1,0-1 1,1 0-1,-1 0 1,0 0-1,1 0 1,-1-1-1,1 1 1,0-1-1,0 1 1,0-1-1,0 0 1,0 0-1,1 0 1,-1 0-1,-1-6 1,-1-9-3253</inkml:trace>
</inkml:ink>
</file>

<file path=ppt/ink/ink20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7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 3968,'1'0'11402,"5"-2"-5832,44-9-5707,-37 9 2395,125-18 151,114-22-1960,-144 13-6251,-85 21 2452</inkml:trace>
</inkml:ink>
</file>

<file path=ppt/ink/ink20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8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1 128,'-3'0'0</inkml:trace>
</inkml:ink>
</file>

<file path=ppt/ink/ink20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8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15 142 7808,'-15'2'11495,"23"-3"-6101,8-5-6369,68-21 1979,100-19 1,-74 20-625,-65 15-678,0 1-1,81-6 0,-83 17-678,-41-1 688,0 0 0,0 0 1,-1 0-1,1 0 0,0 0 1,0 1-1,-1-1 0,1 1 1,0-1-1,-1 1 0,1 0 1,0 0-1,-1-1 0,1 1 1,-1 0-1,1 1 0,-1-1 0,0 0 1,1 0-1,0 3 0,-1-1-2910</inkml:trace>
</inkml:ink>
</file>

<file path=ppt/ink/ink20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9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 7936,'-2'0'215,"1"0"-1,0-1 1,0 1 0,0 0-1,0 0 1,0 0 0,0 1 0,0-1-1,0 0 1,0 0 0,0 1 0,0-1-1,0 0 1,0 1 0,0-1 0,0 1-1,0-1 1,0 1 0,1 0 0,-1-1-1,0 1 1,0 0 0,0 0 0,-2 28 8748,3-15-8062,2 16-493,1 0 0,1 0 0,2-1 1,15 47-1,-4-18 452,-14-47-899,-1 0-1,0 0 0,-1 0 0,0 0 1,-1 0-1,-1 16 0,1-22-444,-1-1-1,0 1 0,0 0 0,0-1 0,-1 1 1,0-1-1,0 1 0,0-1 0,0 0 1,-5 6-1,-3 5-2609</inkml:trace>
</inkml:ink>
</file>

<file path=ppt/ink/ink20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49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78 349 10624,'-13'-3'5248,"10"36"-3969,3-30 7937,0 27-9088,0-5 128,0 33 128,0-10 0,8 10-512,0-10 0,10 0 128,-4-12 128,15-14-1152,-5-7 128</inkml:trace>
  <inkml:trace contextRef="#ctx0" brushRef="#br0" timeOffset="1">78 10 16000,'-78'-10'7935,"78"13"-9343,0-3 10880,14 4-11264,-6-4 0,0 0-6272,10 6 129</inkml:trace>
</inkml:ink>
</file>

<file path=ppt/ink/ink20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3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489 14 5632,'0'-1'381,"-1"0"0,0 0 0,0 0 1,0 0-1,1 0 0,-1 1 0,0-1 0,0 0 1,0 0-1,0 1 0,0-1 0,-1 0 0,1 1 0,0-1 1,0 1-1,0-1 0,0 1 0,-1 0 0,1 0 1,0-1-1,0 1 0,-1 0 0,0 0 0,-17 11 1584,11-5-2433,-10 7 999,0 2 1,1 0 0,1 1-1,1 0 1,0 1 0,1 1-1,0 0 1,-17 33 0,0 11-47,-34 97 1,6-12 264,39-99-415,3 0-1,1 2 0,2 0 1,-10 77-1,-4 208 80,27-317-452,-1 28 233,1 1-1,3 0 0,1-1 1,3 1-1,1-1 0,3 0 1,1-1-1,27 68 1,72 166-25,-32-94 598,-73-171-679,1 0 1,1 0-1,0-1 0,1 0 1,1 0-1,0-1 0,0 0 1,1-1-1,1 0 0,0 0 1,0-1-1,1-1 0,0 0 1,1 0-1,14 7 0,-24-15-150,0 1-1,1-1 0,-1 1 0,-1 0 0,1 0 1,0 1-1,0-1 0,-1 0 0,1 1 1,-1 0-1,0-1 0,0 1 0,0 0 0,0 0 1,0 0-1,-1 1 0,1-1 0,-1 0 0,0 0 1,0 1-1,0-1 0,-1 1 0,1-1 0,-1 1 1,1-1-1,-1 1 0,0-1 0,-1 6 1,-4 4-1241</inkml:trace>
</inkml:ink>
</file>

<file path=ppt/ink/ink20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4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15 3456,'-1'-2'1748,"1"2"-1377,0-1 1,0 1-1,0-1 0,0 0 0,0 1 0,0-1 1,0 1-1,0-1 0,0 1 0,1-1 1,-1 1-1,0-1 0,0 1 0,1-1 0,-1 1 1,0-1-1,1 1 0,-1-1 0,0 1 1,1-1-1,-1 1 0,1 0 0,-1-1 0,0 1 1,2-1-1,10 10 517,18 32 2880,-5-8-2670,-1 0-1,31 62 1,0 33-85,62 214 0,-110-306-956,-1 1 0,-1-1-1,-2 1 1,-2-1-1,-4 47 1,1-2-13,-1-2-131,-18 101-1,1-23 7,6-60 137,-48 177-1,34-167-38,11-53 53,-2-2-1,-2 0 0,-47 84 1,12-18 190,-26 43-264,69-142-1745,4-8-2244,9-11 3975,-4 4-3204</inkml:trace>
</inkml:ink>
</file>

<file path=ppt/ink/ink20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5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668 1 2688,'-3'0'5725,"-12"1"-1423,9 0-3909,-1-1 0,1 2 0,0-1 0,0 1 0,-1 0 0,-5 2 0,-4 6 241,1 0 0,0 0 0,1 1 0,0 1 0,0 1 0,1 0-1,-13 17 1,-74 115 871,52-72-1148,-3 2 136,4 2 0,-39 88 0,64-115-255,3 2-1,1 0 1,3 1-1,-15 101 1,25-112-193,-25 258 135,29-251 6,2 0-1,2 0 0,2-1 1,15 63-1,-11-78-81,1-1 1,1-1-1,2 0 1,1-1 0,2 0-1,1-1 1,1 0-1,1-2 1,29 33-1,14 18 263,-33-39 449,3 0 1,36 34-1,-62-69-718,-1 1-1,1-1 1,0-1-1,1 1 0,-1-1 1,13 5-1,7-1-2272,-24-6-556,-5-3-1723,-5-2 3032,7 3 386,-8-7-2803</inkml:trace>
</inkml:ink>
</file>

<file path=ppt/ink/ink20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6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117 205 4608,'0'-6'1200,"1"1"1,0-1-1,0 1 0,0-1 1,0 1-1,1-1 0,4-8 1,-2 5-543,2-1 0,-1 1 0,2 0 0,-1 1 0,1-1 0,11-10 0,-8 10-293,0 0 0,1 0-1,0 1 1,1 1 0,0-1 0,0 2 0,0 0 0,21-7 0,-30 12-261,0 0 1,0 0-1,0 1 0,0-1 1,0 1-1,0 0 1,0 0-1,0 0 0,0 0 1,0 1-1,0-1 1,0 1-1,0 0 1,0 0-1,0 0 0,0 0 1,-1 0-1,1 0 1,0 1-1,-1 0 1,4 2-1,-2 0 8,0 0 1,0 1-1,0-1 1,-1 1-1,0 0 1,0 0-1,0 0 0,-1 0 1,1 0-1,2 11 1,-2-3-44,1 1 1,-2 0-1,0 0 1,-1 0-1,0 0 1,-1 0-1,0 1 1,-5 25 0,0-26-42,1-1 0,-2 0 1,0 0-1,0 0 0,-1-1 1,-1 0-1,0 0 1,-15 16-1,-7 4 164,-45 39 1,66-63-115,-2 0 1,1-1-1,-1 0 1,0-1 0,0 0-1,-1 0 1,-16 4 0,21-7-44,0-1 1,0-1 0,-1 1 0,1-1 0,-1 0 0,0-1-1,1 0 1,-1 0 0,1 0 0,-1-1 0,1 0 0,-1-1-1,-8-2 1,15 3-33,0 1 0,-1-1 0,1 1 0,0-1-1,0 1 1,-1-1 0,1 0 0,0 0 0,0 1 0,0-1 0,0 0 0,0 0-1,0 0 1,0 0 0,0 0 0,0 0 0,1-1 0,-1 1 0,0 0-1,1 0 1,-1-1 0,1 1 0,-1 0 0,1-1 0,-1 1 0,1 0 0,0-1-1,0 1 1,0 0 0,0-1 0,0 1 0,0-1 0,0 1 0,0 0-1,1-1 1,-1 1 0,0 0 0,1-1 0,-1 1 0,1 0 0,0-1 0,-1 1-1,1 0 1,0 0 0,0 0 0,0-1 0,2-2-11,0 1 0,-1 0 0,1-1 0,0 2 0,0-1 0,0 0 0,1 0 0,-1 1 1,1 0-1,0 0 0,-1 0 0,1 0 0,0 0 0,0 1 0,0 0 0,5-1 0,12 1 22,0 1-1,0 1 1,1 2 0,-1 0-1,-1 1 1,1 0-1,27 12 1,-26-9-615,1 0 1,0-2-1,-1 0 0,2-1 1,-1-2-1,42 0 0,-29-7-2599,-3 1-384</inkml:trace>
</inkml:ink>
</file>

<file path=ppt/ink/ink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05.5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33 1152,'-2'-4'817,"5"5"546,3 2 640,-3-14-1834,-3-11 5422,0 32-1705,0 3-4574,0-12 880,0-1 21,0 0-42,13-1 240,-12 1-404,-1 0-1,1 0 0,0 0 0,-1 0 0,1 0 1,-1 0-1,1 0 0,0 0 0,-1 0 0,1 0 0,-1 1 1,1-1-1,-1 0 0,1 0 0,0 1 0,-1-1 1,1 0-1,-1 1 0,1-1 0,-1 0 0,0 1 1,1-1-1,-1 1 0,1-1 0,-1 1 0,0-1 1,1 1-1,-1-1 0,1 2 0,9 2 21,-10-4-27,1 0 0,-1 0-1,0 0 1,1 0 0,-1 0 0,0 0 0,1 0 0,-1 0 0,0 0-1,0 0 1,1 0 0,-1 1 0,0-1 0,0 0 0,1 0 0,-1 0 0,0 0-1,0 1 1,1-1 0,-1 0 0,0 0 0,0 0 0,1 1 0,-1-1-1,0 0 1,0 0 0,0 1 0,0-1 0,0 0 0,1 0 0,-1 1 0,0-1-1,0 0 1,0 1 0,0-1 0,0 0 0,0 1 0,0-1 0,0 1 0,8 29 21,-7-26 30,1-1 1,-1 1-1,1-1 0,0 1 1,0-1-1,1 0 1,-1 0-1,1 0 0,-1 0 1,6 5-1,-6-7-20,1 1 0,-1 0 0,-1 0 0,1 0 0,0 0 0,0 0-1,-1 0 1,1 1 0,-1-1 0,0 0 0,1 1 0,-1-1 0,0 1-1,-1-1 1,1 1 0,0-1 0,-1 1 0,1 3 0,0 13 391,1-1 1,1 1 0,1-1-1,9 25 1,2 13 130,-14-52-507,0-1-1,0 1 0,1-1 0,-1 1 0,1-1 0,0 0 1,0 0-1,0 0 0,0 0 0,1 0 0,-1 0 1,1 0-1,0-1 0,-1 1 0,1-1 0,7 4 0,-9-6-49,0 1-1,1 0 0,-1 0 0,0 0 0,0 0 0,1 0 0,-1 0 1,0 0-1,0 0 0,0 1 0,0-1 0,0 0 0,-1 1 0,1-1 1,0 0-1,-1 1 0,1-1 0,-1 1 0,1-1 0,-1 1 1,0-1-1,1 1 0,-1-1 0,0 1 0,0 0 0,0 1 0,7 20 8,-1-13-3,0 0 0,-1 1-1,7 19 1,-9-21 4,0 0-1,1 0 1,1 0 0,-1-1 0,9 12 0,-1-5 8,-2 0-1,0 0 1,-1 1 0,0 1 0,-1-1 0,-1 1 0,-1 1 0,8 33-1,-1-27-11,-11-23 0,-1 1 0,1 0 0,-1 0 0,0 0 0,1 0 0,-1 1 0,0-1 0,-1 0 0,1 0 0,0 1 0,-1-1 0,1 0 0,-1 1 0,1 3 0,-1-2 2,0 0 0,1 0 0,-1 0 0,1-1 1,0 1-1,0 0 0,0 0 0,1-1 0,-1 1 0,1-1 0,0 1 0,0-1 0,4 5 0,7 13-31,16 47-99,-23-56 128,-1 0 0,0 0 0,-1 1 0,6 25 0,2 4 0,15 28 22,-16-25-65,-10-40 42,1 1-1,-1-1 1,0 1 0,0 0-1,-1-1 1,0 1 0,0 0-1,-1 7 1,4 36 34,16 34-33,-16-70 3,-1 0 0,-1-1-1,0 25 1,1 17-120,8 13 117,-8-55 62,2 12 173,0 1 1,0 35-1,-4-59-641,-4-4-2666,3 2 513</inkml:trace>
</inkml:ink>
</file>

<file path=ppt/ink/ink20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6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0 7168,'2'8'10834,"-1"5"-8997,-2 167 713,-41 305-1,33-448-2619,5-35-278,5-24-279,2-25-162,3 1 1,15-58-1,-17 88 789,1 0 0,0 0-1,0 1 1,2 0 0,0 0 0,1 1 0,0 0-1,1 0 1,1 1 0,13-15 0,-9 16 276,0 0-1,1 1 1,1 1 0,0 0 0,0 1 0,1 1 0,0 0 0,31-8 0,-22 9-737,45-7 0,26 8-6604,-78 6 4100</inkml:trace>
</inkml:ink>
</file>

<file path=ppt/ink/ink20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6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 5760,'16'-20'1313,"16"-5"4851,-30 25-5990,-1-1 0,0 0-1,0 1 1,0-1 0,1 1 0,-1-1 0,0 1-1,1-1 1,-1 1 0,0 0 0,1 0 0,-1 0 0,0 0-1,1 0 1,-1 0 0,0 0 0,1 0 0,-1 0-1,0 1 1,1-1 0,-1 1 0,0-1 0,0 1-1,0-1 1,1 1 0,-1 0 0,0-1 0,0 1 0,0 0-1,0 0 1,0 0 0,0 0 0,0 0 0,0 0-1,0 0 1,-1 0 0,1 0 0,0 0 0,-1 1-1,1-1 1,-1 0 0,1 0 0,-1 2 0,21 58 1570,-12-32-862,1-1 1,1-1-1,28 50 0,-35-70-930,1-1-1,0 1 1,0-1-1,0 0 1,1 0-1,0-1 1,0 0-1,1 0 1,-1 0-1,1-1 1,0 0-1,0 0 1,0 0-1,1-1 1,-1 0-1,1-1 1,0 0-1,14 2 1,-15-3-312,1-1 1,-1 0 0,0 0 0,0 0 0,0-1-1,0 0 1,0-1 0,0 0 0,0 0 0,10-5-1,-1 1-552,35-9-2438</inkml:trace>
</inkml:ink>
</file>

<file path=ppt/ink/ink20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7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6 3584,'8'-6'14534,"-1"8"-12102,0 5-3505,-5 2 1472,0-1 1,-1 1 0,1 0 0,-2-1-1,1 1 1,-1 0 0,-1-1-1,1 1 1,-4 16 0,1-8 83,-1 7-41,-1-1 1,-1 0-1,-1 0 1,-1-1-1,-1 0 1,-1 0-1,-16 24 1,8-13-421,-24 65 0,42-98-84,0 0 0,0 0 1,0 0-1,1 0 0,-1 0 1,0 0-1,0 0 0,0 0 1,0 0-1,1 0 0,-1 0 1,0 0-1,0 0 0,0 0 1,0 0-1,0 0 1,1 0-1,-1 0 0,0 0 1,0 0-1,0 0 0,0 0 1,0 1-1,1-1 0,-1 0 1,0 0-1,0 0 0,0 0 1,0 0-1,0 1 1,0-1-1,0 0 0,0 0 1,0 0-1,0 0 0,0 0 1,1 1-1,-1-1 0,0 0 1,0 0-1,17-20-3635,-10 12 2498,12-13-2279</inkml:trace>
</inkml:ink>
</file>

<file path=ppt/ink/ink20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7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9344,'-3'6'1596,"0"0"-1,1-1 1,0 1 0,0 0 0,0 0 0,1 1 0,-2 8 0,2 55 1673,4-50-3165,0 0-1,1 1 1,1-2-1,10 29 1,-12-40-61,1-1-1,-1 0 1,1 0 0,1 0 0,-1 0-1,1-1 1,0 0 0,0 0-1,1 0 1,0-1 0,0 0 0,12 8-1,-10-8-420,1-1 0,-1 0 0,1-1 0,-1 0 0,1 0 0,17 3 0,-25-6 162,1 0 0,0 0 0,-1 1 0,1-1 0,-1 0 0,1 0 0,-1-1-1,1 1 1,-1 0 0,1 0 0,-1-1 0,1 1 0,-1-1 0,1 1 0,-1-1 0,1 0-1,-1 0 1,0 0 0,1 1 0,-1-1 0,0 0 0,2-2 0,10-8-3005</inkml:trace>
</inkml:ink>
</file>

<file path=ppt/ink/ink20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8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5760,'143'-4'13485,"1"-4"-8330,-10-1-5899,161 11-1,-287-1 461,-4-1-110,-1 0 0,1 0 0,0 1 0,-1 0 0,1 0 0,0 0 0,-1 0 0,1 0 0,5 4 0,5 2-2677</inkml:trace>
</inkml:ink>
</file>

<file path=ppt/ink/ink20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8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4 256,'-24'-3'128</inkml:trace>
</inkml:ink>
</file>

<file path=ppt/ink/ink20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9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0 221 3968,'3'-16'8706,"3"9"-3681,18 6-1771,-6 2-2832,253-11 2891,-78 1-2935,99-3 27,-223 6-436,-1-3 0,97-26-1,-125 26 126,-14 5-47,-1 1-1,1 2 0,-1 0 1,47 6-1,-46-2-16,1-2 1,-1 0-1,0-2 1,31-5-1,-34 2-31,57-13-41,0 3-1,124-4 1,-11 6 42,281 2-256,-367 13 281,-48 0 26,107-10 1,-117-5-48,-40 9-17,0 0-1,0 1 0,0 0 1,15-1-1,-23 3-284,-1 1 41,-1-1 0,1 1 0,-1-1 0,0 1 0,1-1 0,-1 0 0,0 1 0,1-1 1,-1 1-1,0-1 0,1 0 0,-1 0 0,0 1 0,0-1 0,1 0 0,-1 0 1,0 0-1,0 0 0,0 0 0,1 0 0,-1 0 0,0 0 0,0 0 0,1 0 0,-2-1 1,-1 1-511,-13 0-2432</inkml:trace>
</inkml:ink>
</file>

<file path=ppt/ink/ink20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6:59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37 4608,'1'-3'656,"-1"1"0,1 1 0,0-1 0,0 0 0,-1 0 0,1 0 0,0 0 0,1 0 0,-1 1 0,0-1 0,0 0 0,1 1 0,-1 0 0,1-1 0,0 1 0,-1 0 0,1-1 0,0 1-1,-1 0 1,1 0 0,0 0 0,0 1 0,3-2 0,-4 5-430,0 0 0,0 1 0,0-1-1,0 0 1,-1 0 0,0 1 0,1-1 0,-1 0-1,0 1 1,-1-1 0,0 7 0,-28 104 2876,18-78-2477,-9 57 0,12-62-383,3-8 31,19-41-319,-7 7 38,0 2 0,1-1 0,0 1 0,1 0 1,0 1-1,0 0 0,1 0 0,0 1 0,0 0 0,1 1 1,0 0-1,0 1 0,0 0 0,1 1 0,-1 0 0,17-3 0,-5 2-4,1 1-1,-1 1 0,1 1 1,-1 2-1,1 0 1,-1 1-1,41 8 0,-54-6 18,0 1 0,0-1 0,-1 2 0,0 0 0,0 0 0,0 0-1,0 1 1,-1 1 0,0-1 0,0 1 0,7 9 0,1 2 17,0 0 1,-1 2 0,21 34-1,-34-50-12,1 1-1,-1-1 0,1 1 0,-1 0 0,0 0 0,-1 0 0,0 0 0,1 0 0,-1 0 0,-1 0 0,1 0 0,-1 0 0,0 1 0,0-1 0,0 0 1,-1 0-1,0 0 0,0 0 0,0 0 0,-1 0 0,0 0 0,0 0 0,0 0 0,0-1 0,-1 1 0,1-1 0,-1 1 0,0-1 0,-1 0 0,1 0 1,-1-1-1,0 1 0,0-1 0,0 0 0,0 1 0,0-2 0,-1 1 0,1-1 0,-9 4 0,-23 7-340,-1-1 1,-1-2-1,0-2 1,0-1-1,-1-2 0,1-2 1,-1-1-1,0-2 0,-74-9 1,107 7-136,-1 1 1,1-1-1,0 0 1,0 0-1,0-1 1,0 0-1,0 0 1,1 0 0,-1-1-1,-9-8 1,-5-10-3012</inkml:trace>
</inkml:ink>
</file>

<file path=ppt/ink/ink20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0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7168,'3'-4'3584,"23"8"-1408,-7-4 4095,-3 0-5503,7-4 0,4 1 640,7 0 128,14 3-2048,9 0 128,4-12 1024,0 2 128,0-1-1152,1-1 0,-9-3-2048,-9 5 128,-9 2-767,-18 13-1</inkml:trace>
</inkml:ink>
</file>

<file path=ppt/ink/ink20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1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7936,'0'0'335,"-1"0"0,1 0 0,-1 0 0,1-1 0,-1 1 0,1 0 0,-1 0 0,1 0 0,-1 0 1,1 1-1,-1-1 0,1 0 0,-1 0 0,1 0 0,-1 0 0,1 0 0,-1 1 0,1-1 0,0 0 0,-1 0 0,1 1 0,-1-1 1,1 0-1,0 1 0,-1-1 0,1 0 0,0 1 0,-1-1 0,1 1 0,0-1 0,0 0 0,-1 1 0,1-1 0,0 1 0,0 0 1,8 18 1918,24 11-2854,-14-19 856,-1 0 0,-1 1 1,1 0-1,-2 2 1,0 0-1,-1 1 1,0 0-1,-1 1 0,12 19 1,29 32 251,-23-28-441,-1 1 0,-2 2 0,-1 1 1,-3 0-1,-1 2 0,-3 1 1,-2 1-1,-1 1 0,-3 0 0,-2 0 1,-2 2-1,5 65 0,-14-108-67,16 266 0,-17-230 0,-1 1 0,-2-1 0,-2 1 0,-14 52 0,11-57 3,1 1-1,2 0 0,1 67 1,4-65 171,-2 1 1,-15 77 0,13-107-73,-1-1 1,0 1 0,-1-1 0,-1 0 0,0 0 0,-9 11 0,-8 15 201,14-21-69,-2-1 1,-19 22 0,5-7 208,-1-7 1052,12-17-2572,4-10-5487,7-1 2829</inkml:trace>
</inkml:ink>
</file>

<file path=ppt/ink/ink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34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14 144 1024,'0'0'95,"-1"-1"0,1 1 1,-1-1-1,1 1 0,-1-1 0,1 0 1,-1 1-1,1-1 0,0 1 0,-1-1 0,1 0 1,0 1-1,0-1 0,-1 0 0,1 0 0,0 1 1,0-1-1,0 0 0,0 1 0,0-1 1,0 0-1,0 0 0,0 0 0,-1-3 1060,-2 16-883,2-9-213,0 1-1,0-1 1,1 1 0,-1-1-1,1 1 1,0-1 0,0 1-1,0-1 1,1 1 0,-1-1-1,1 0 1,0 1-1,0-1 1,0 0 0,0 1-1,1-1 1,-1 0 0,1 0-1,0 0 1,0 0 0,0 0-1,0 0 1,0-1 0,1 1-1,-1-1 1,1 0 0,5 4-1,-5-2-38,1-1-1,0 0 0,-1 0 1,2 0-1,-1 0 0,0-1 0,0 0 1,1 0-1,-1 0 0,1 0 1,0-1-1,5 2 0,-9-3-13,1 0 0,-1 0 0,0 0 0,1-1 0,-1 1 0,0 0-1,0 0 1,1-1 0,-1 1 0,0-1 0,0 1 0,1-1 0,-1 0 0,0 1-1,0-1 1,0 0 0,0 0 0,2-1 0,-1 0-2,-1-1-1,1 0 1,0 1-1,-1-1 1,1 0-1,-1 0 1,0 1 0,0-1-1,0 0 1,-1 0-1,1-4 1,1-7 1,0-1-1,-1 1 1,-1 0 0,-1-1 0,-3-24 0,3 33 38,0 0 1,0 0-1,-1 0 1,0-1-1,0 1 1,-1 1-1,1-1 1,-1 0-1,0 1 1,-1-1 0,1 1-1,-1 0 1,0 0-1,-1 1 1,-5-6-1,9 9-36,1 0 1,-1 1-1,0-1 0,-1 0 1,1 1-1,0-1 0,0 1 0,0-1 1,0 1-1,0-1 0,-1 1 0,1 0 1,0-1-1,0 1 0,0 0 1,-1 0-1,1 0 0,0 0 0,0 0 1,-1 0-1,1 1 0,0-1 1,0 0-1,-1 1 0,-1 0 0,1 0 0,1 1-1,-1-1 0,0 1 0,1-1 0,-1 1 0,1 0 1,0 0-1,-1-1 0,1 1 0,0 0 0,0 0 0,0 0 1,-1 3-1,-1 4-24,1 1 1,-1 0-1,2-1 1,-1 1-1,1 14 1,1-19 22,-1 3 23,2 1 0,-1-1 1,1 1-1,3 13 1,-4-20-26,1 0 1,0 0-1,0 0 1,-1 0-1,1-1 1,1 1-1,-1 0 1,0 0-1,0-1 1,0 1-1,1 0 1,-1-1-1,1 0 1,0 1-1,-1-1 1,1 0-1,0 0 1,-1 0-1,1 0 1,0 0-1,0 0 1,0 0-1,0-1 1,3 1-1,-5-1-3,1 0-1,0 0 1,-1 0-1,1 0 1,0 0-1,0 0 1,-1-1-1,1 1 1,0 0-1,-1-1 1,1 1-1,-1 0 1,1-1-1,0 1 1,-1-1-1,1 1 1,-1-1-1,1 1 1,-1-1-1,1 1 1,-1-1-1,0 0 1,1 1-1,-1-1 1,0 1-1,1-1 1,-1 0-1,0 0 1,7-30 9,-7 30-8,0 0 0,0-1 0,0 1 0,0 0 0,0 0 0,0-1-1,-1 1 1,1 0 0,0 0 0,-1 0 0,1-1 0,-1 1 0,1 0 0,-1 0 0,0 0 0,1 0 0,-1 0 0,-1-1-1,1 1 1,0 1-1,0 0 0,0-1 1,0 1-1,0 0 0,0 0 1,0 0-1,0 0 0,0 0 1,0 0-1,0 0 0,0 0 1,0 1-1,0-1 0,0 0 1,0 0-1,0 1 0,0-1 1,1 1-1,-1-1 0,0 1 1,0-1-1,0 1 0,0-1 0,1 1 1,-1 0-1,0 0 0,0 0 1,-4 2-35,1 1-1,0-1 1,0 1 0,0 0 0,0 0 0,0 0 0,1 0 0,0 1 0,0-1-1,0 1 1,1 0 0,-1 0 0,1 0 0,-2 6 0,4-11 12,0 1 0,0-1 0,0 0 0,0 1 0,0-1 0,0 0 0,0 1 0,0-1 0,0 1 0,0-1 0,0 0 0,0 1 0,0-1 0,0 0 0,0 1 0,0-1 0,0 1 0,1-1 0,-1 0 0,0 1 0,0-1 0,0 0 0,1 1 0,-1-1 0,0 0 0,0 0 0,1 1-1,-1-1 1,0 0 0,1 0 0,-1 1 0,0-1 0,0 0 0,1 0 0,-1 0 0,1 1 0,-1-1 0,0 0 0,1 0 0,-1 0 0,0 0 0,1 0 0,-1 0 0,1 0 0,-1 0 0,0 0 0,1 0 0,-1 0 0,0 0 0,1 0 0,-1 0 0,1 0 0,-1-1 0,0 1 0,1 0 0,-1 0 0,0 0 0,1-1 0,-1 1 0,0 0 0,1 0 0,-1-1 0,10-14-895</inkml:trace>
</inkml:ink>
</file>

<file path=ppt/ink/ink20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2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18 768,'3'-3'557,"1"1"0,-1 0 0,1 1-1,-1-1 1,1 1 0,0-1 0,-1 1 0,1 0 0,0 0 0,0 1-1,0-1 1,0 1 0,0 0 0,-1 0 0,1 0 0,0 0 0,0 1-1,0 0 1,0-1 0,0 2 0,-1-1 0,1 0 0,0 1 0,-1-1-1,1 1 1,-1 0 0,0 0 0,6 5 0,23 21 420,-2 1 1,-1 2-1,-1 1 1,-1 1-1,25 41 1,104 196-1010,-139-239 236,14 30 183,-3 2 0,-3 1 0,-2 0 0,-3 2 0,15 93 0,-25-99-250,-3 0 1,-3 0 0,-2 0-1,-3 1 1,-3-1 0,-16 86-1,-2-61-59,-4-2 0,-68 148 1,48-125-58,40-91 8,0 0-1,-1 0 1,-1 0-1,0-1 0,-1 0 1,0 0-1,-1-1 1,-19 18-1,-160 166 1116,90-89-240,90-99-1019,0-1 0,-1 0 0,-18 11-1,25-17-484,-1 0-1,1 0 1,0-1-1,-1 1 0,1-1 1,-1 0-1,0 0 0,-7 1 1,1-4-3006</inkml:trace>
</inkml:ink>
</file>

<file path=ppt/ink/ink20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4.1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89 157 6144,'-34'-41'6050,"-7"-12"2411,39 51-8343,0-1 0,1-1 1,-1 1-1,1 0 1,0 0-1,0 0 0,0-1 1,0 1-1,1-1 0,-1 1 1,1 0-1,0-1 1,0 1-1,0-1 0,1-6 1,4 6 1699,0 15-1210,3 16-240,9 258 722,-4-41-793,-8-189-286,-2-11 50,3 0 0,1 0 1,24 82-1,-23-110-18,-19-100-193,-1 25-116,3 0-1,-3-96 0,11 139 221,2 1 0,0-1 0,1 0 0,0 0 0,1 1 0,1-1 0,0 1 0,1 0 0,1 0 0,1 1 0,0-1 0,0 1 0,1 1 0,1 0 0,11-13 0,7-3-105,2 1 0,1 2-1,0 1 1,2 2 0,1 0-1,1 3 1,50-23 0,-59 32-49,0 1 0,0 2 1,1 1-1,0 1 1,1 1-1,-1 1 1,1 1-1,0 2 1,0 1-1,0 0 1,47 9-1,-36 0-2723,-6-4-276</inkml:trace>
</inkml:ink>
</file>

<file path=ppt/ink/ink20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4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7168,'1'-1'220,"1"0"1,-1 0-1,0 0 1,1 0-1,-1 0 0,1 1 1,-1-1-1,1 1 1,-1-1-1,1 1 1,-1-1-1,1 1 0,0 0 1,2-1-1,15-1 1780,1 1-1,30 2 0,-45-1-1695,1 0-1,-1 0 1,0 1-1,1 0 0,-1 0 1,0 1-1,0 0 1,0 0-1,0 0 1,0 0-1,0 1 1,0-1-1,-1 1 1,1 0-1,-1 1 1,8 7-1,0 9 56,-1 1 1,-1 0-1,0 0 0,12 45 0,-12-34 468,25 54 0,-30-78-790,-1 1 1,1-1-1,1 0 1,0-1-1,0 1 1,0-1-1,1 0 0,0 0 1,1-1-1,11 8 1,-5-8-609,0 0 1,1-1 0,0 0 0,0-1 0,0-1 0,0 0-1,0-2 1,1 1 0,-1-2 0,24-1 0,14-7-2523</inkml:trace>
</inkml:ink>
</file>

<file path=ppt/ink/ink20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4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9344,'24'-4'4608,"53"4"-5504,-55 0 6911,4-5-6527,-3-5 0,2 7-2559,-2-2 127,4-1 2304,-6-3 128</inkml:trace>
</inkml:ink>
</file>

<file path=ppt/ink/ink20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5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10368,'26'13'5120,"102"-26"-7168,-88-2 9855,8 7-8831,21-2 0,-8-9-4223,-8 8-1</inkml:trace>
</inkml:ink>
</file>

<file path=ppt/ink/ink20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5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71 326 6656,'-2'0'463,"1"0"1,0 0-1,0 0 1,0 0-1,0 0 0,0 1 1,0-1-1,0 0 1,-1 0-1,1 1 1,0-1-1,0 1 0,0-1 1,0 1-1,0-1 1,1 1-1,-1 0 1,0 0-1,0-1 0,0 1 1,0 0-1,1 0 1,-1 0-1,0 0 0,1 0 1,-1 0-1,1 0 1,-1 1-1,0 1-106,0 0 0,1 0 0,-1 0-1,1 0 1,0 0 0,0 0 0,0 0 0,0 1 0,1-1-1,0 4 1,1 2-375,1-1-1,0 1 0,0-1 1,0 0-1,1-1 0,0 1 1,9 11-1,-5-10 144,1-1 0,0 0-1,1-1 1,0 0 0,0 0-1,0-1 1,1-1 0,0 1-1,0-2 1,0 0 0,1 0-1,-1-1 1,1 0 0,0-1-1,0 0 1,0-1 0,0-1-1,0 0 1,0 0 0,0-1-1,14-3 1,-5 1-91,0-1 1,-1-2 0,1 0-1,-1-1 1,0 0-1,0-2 1,-1-1-1,0 0 1,-1-1-1,0-1 1,18-16 0,-30 23-40,-1 0 1,0 0-1,0 0 1,0 0 0,0-1-1,-1 0 1,0 0-1,0 0 1,-1 0 0,0-1-1,0 1 1,0-1-1,-1 0 1,0 0 0,0 0-1,-1 0 1,0 0-1,0 0 1,-1 0 0,0-1-1,0 1 1,0 0-1,-1 0 1,0 0 0,-1 0-1,1 0 1,-1 0 0,-1 0-1,1 0 1,-1 0-1,0 1 1,-1 0 0,-7-10-1,-1-1-25,-2 2 0,0 0 0,-1 1 0,0 0 0,-1 1 1,-1 1-1,0 0 0,0 1 0,-1 1 0,0 1 0,-37-13 0,33 15-19,0 1 0,-1 0 1,1 2-1,-1 0 0,0 2 0,0 0 0,0 2 1,-1 1-1,1 0 0,-32 7 0,48-6-13,0 0 0,0 0 0,0 0 0,0 1 0,1 0 1,-1 0-1,1 1 0,0 0 0,0 0 0,0 0 0,-9 9 0,13-10-34,1-1 0,-1 0 1,0 1-1,0-1 0,1 1 0,0-1 1,-1 1-1,1 0 0,0-1 0,0 1 0,1 0 1,-1 0-1,0 0 0,1 0 0,0 0 1,0 0-1,0 0 0,0 0 0,0 0 1,0 0-1,1-1 0,0 1 0,-1 0 1,1 0-1,0 0 0,0 0 0,1-1 1,-1 1-1,1-1 0,2 4 0,3 5-487,1-2 0,1 1 0,0-1 0,0-1 0,1 1 0,0-1 0,0-1 0,17 9-1,49 21-2615</inkml:trace>
</inkml:ink>
</file>

<file path=ppt/ink/ink20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5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592 0 12800,'-43'36'6399,"-5"37"-8447,29-58 12288,-24 18-10624,-31 10 128,-11 9-1792,-11-8 128,0 3-384,9-14 128</inkml:trace>
</inkml:ink>
</file>

<file path=ppt/ink/ink20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6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15 494 9856,'0'0'226,"-1"-1"1,0 1-1,0-1 1,0 1 0,0-1-1,0 1 1,0-1-1,1 0 1,-1 1-1,0-1 1,0 0 0,1 0-1,-1 1 1,1-1-1,-1 0 1,1 0-1,-1 0 1,1 0-1,-1 0 1,1-1 0,15-7 6773,17-7-4764,20-15-1375,73-32 1,-90 48-697,-1-1 0,0-2 1,-1-1-1,-2-2 0,0-1 1,37-34-1,-60 47-132,0 0 1,-1 0-1,0-1 0,-1 0 1,0 0-1,7-17 0,-11 23-24,0 0-1,-1 1 0,0-1 1,0 0-1,0 0 1,0 0-1,0 0 0,-1 0 1,0 0-1,0 0 1,0 1-1,0-1 0,-1 0 1,1 0-1,-1 0 1,0 0-1,0 0 0,0 0 1,-1 1-1,0-1 1,1 0-1,-5-5 1,6 9-5,-1-1 0,1 0 0,-1 0 0,0 0 0,1 0 0,-1 0 1,0 1-1,0-1 0,0 0 0,1 1 0,-1-1 0,0 0 0,0 1 1,0-1-1,0 1 0,0 0 0,0-1 0,0 1 0,0 0 0,0-1 1,0 1-1,0 0 0,0 0 0,0 0 0,0 0 0,-1 0 0,1 0 1,0 0-1,0 0 0,0 1 0,0-1 0,0 0 0,0 1 0,0-1 1,0 1-1,0-1 0,0 1 0,0-1 0,1 1 0,-1-1 0,0 1 1,0 0-1,0 0 0,1-1 0,-1 1 0,0 0 0,0 2 0,-2 0 9,1 1 0,-1 0 0,1 0 0,0 0 0,0 1 0,1-1 0,-1 0 0,1 1 0,0-1 0,-1 7 0,2 41-18,2 0 0,11 71 0,3 64-322,-16-183 344,1 20-223,-2-1 1,0 0 0,-1 1 0,-11 44 0,11-62 114,0-1-1,0 0 1,0 0-1,0 0 1,-1 0 0,0 0-1,0-1 1,0 1-1,0-1 1,-1 0 0,0 0-1,0 0 1,0 0-1,0-1 1,0 1 0,-1-1-1,0 0 1,0-1-1,1 1 1,-2-1 0,1 0-1,0 0 1,0 0-1,-1-1 1,1 0 0,-11 1-1,15-2 88,-17 3-159,-1-2 0,1 0 0,0-1 0,-1-1 1,-31-5-1,50 6 171,-1 0 0,1 0-1,0 0 1,-1 0 0,1 0 0,0 0 0,-1 0 0,1 0-1,0-1 1,-1 1 0,1 0 0,0 0 0,-1 0 0,1 0-1,0-1 1,-1 1 0,1 0 0,0 0 0,0 0 0,-1-1-1,1 1 1,0 0 0,0-1 0,0 1 0,-1 0 0,1-1-1,0 1 1,0 0 0,0 0 0,0-1 0,0 1 0,0-1-1,-1 1 1,1 0 0,0-1 0,0 1 0,0 0 0,0-1-1,0 1 1,0 0 0,0-1 0,1 1 0,-1 0 0,0-1-1,0 1 1,0 0 0,0-1 0,0 1 0,0 0 0,1-1-1,-1 1 1,0 0 0,0 0 0,1-1 0,-1 1 0,0 0-1,0 0 1,1-1 0,-1 1 0,0 0 0,1 0 0,21-14 359,31 2-418,0 2 0,0 3 0,1 2-1,71 2 1,-112 3-815,1 0 0,-1 2 0,0-1 0,20 7 0,-8-1-2227</inkml:trace>
</inkml:ink>
</file>

<file path=ppt/ink/ink20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6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224 0 11392,'-18'36'5631,"28"19"-6143,-15-40 9472,-4 0-9088,-14 10 0,-7-4-1280,-9 9 0,4-8-128,4-4 0,6-7-1663,7-4 127</inkml:trace>
</inkml:ink>
</file>

<file path=ppt/ink/ink20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7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97 8704,'-1'0'193,"1"-1"1,-1 1 0,1-1-1,0 0 1,-1 1 0,1-1-1,0 1 1,-1-1-1,1 0 1,0 1 0,0-1-1,-1 0 1,1 1 0,0-1-1,0 0 1,0 1 0,0-1-1,0 0 1,0 0-1,0 1 1,0-1 0,0 0-1,0 1 1,1-1 0,-1 0-1,0 1 1,0-1 0,1 0-1,-1 1 1,1-1-1,21-17 4373,42-5-876,-54 20-4103,17-6 672,1 2 1,0 1-1,30-3 1,-45 8-122,1 0 1,0 1-1,0 1 0,-1 0 0,1 1 1,0 0-1,-1 1 0,19 7 0,-29-9-109,1 1-1,-1-1 1,0 1-1,1 0 1,-1 0-1,0 1 1,0-1-1,0 1 1,0-1-1,-1 1 0,1 0 1,-1 0-1,0 0 1,0 0-1,0 1 1,0-1-1,0 0 1,-1 1-1,1-1 1,-1 1-1,0 0 1,0-1-1,0 1 1,-1 0-1,1 0 1,-1 0-1,0-1 1,0 1-1,0 0 1,-1 0-1,1 0 0,-1-1 1,-1 5-1,-2 9 17,-1 0-1,-1-1 1,0 1 0,-1-1-1,-1-1 1,-10 16-1,-12 12 52,-2-2 0,-2-1 0,-45 41 0,2-1 11,-61 59 21,135-137-133,1 0-1,-1 1 1,1-1 0,0 0-1,0 1 1,0 0 0,1-1-1,-1 1 1,0 0 0,1 0-1,0 0 1,-2 6 0,3-8 4,0 0 0,0 0 0,0 0 0,0 0 0,0 1 0,1-1 0,-1 0 0,0 0 0,1 0 0,-1 0 0,0 0 0,1 0 0,0 0 0,-1 0 1,1 0-1,-1 0 0,1-1 0,0 1 0,0 0 0,0 0 0,-1-1 0,1 1 0,0 0 0,0-1 0,0 1 0,0-1 0,0 1 0,0-1 0,0 1 1,0-1-1,0 0 0,0 1 0,1-1 0,-1 0 0,0 0 0,0 0 0,0 0 0,0 0 0,2 0 0,26 2-397,0-1 0,-1-2 1,1 0-1,42-9 0,111-32-3223,-153 33 399</inkml:trace>
</inkml:ink>
</file>

<file path=ppt/ink/ink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37.6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90 150 640,'0'0'39,"0"1"0,0-1 0,0 0-1,0 0 1,0 0 0,0 0 0,0 0 0,1 0 0,-1 0 0,0 0-1,0 0 1,0 0 0,0 0 0,0 0 0,0 0 0,1 0 0,-1 1-1,0-1 1,0 0 0,0 0 0,0 0 0,0 0 0,0-1 0,1 1-1,-1 0 1,0 0 0,0 0 0,0 0 0,0 0 0,0 0 0,0 0-1,1 0 1,-1 0 0,0 0 0,0 0 0,0 0 0,0 0 0,0 0-1,0 0 1,0-1 0,1 1 0,-7 23 1934,3-11-1861,0 0-1,1 0 1,0 0-1,1 1 1,0-1 0,1 1-1,2 16 1,-1 1-2,-2-16-57,2-1 1,-1 1-1,2-1 0,0 1 0,4 13 1,-5-23-38,1 0 0,-1 0 0,1 0 0,0 0 0,0-1 0,1 1 0,-1 0 0,1-1 0,-1 0 0,1 0 0,0 0 0,0 0 0,1 0 0,-1 0 0,1-1 0,-1 0 0,1 1 0,0-1 0,7 2 0,-2-1-13,11 6 51,0-2 1,1 0-1,0-1 1,0-1-1,0-1 0,26 1 1,-45-5-53,0-1-1,0 1 1,0 0 0,-1-1-1,1 0 1,0 1 0,0-1 0,-1 0-1,1 0 1,-1 0 0,1 0 0,-1 0-1,1 0 1,-1 0 0,1 0-1,-1-1 1,0 1 0,0-1 0,0 1-1,0-1 1,0 1 0,1-3 0,19-47 65,-10 21-46,-5 17-11,-1-1 1,0 1 0,-1-1-1,-1 0 1,0 0 0,-1 0-1,-1-1 1,0 1 0,0 0-1,-2-1 1,-3-22 0,-2 9 207,-2 0 1,-1 1 0,-16-37-1,22 59-186,1-1-1,-1 1 1,0 0-1,0 0 0,0 0 1,0 1-1,-1-1 0,0 1 1,0-1-1,0 1 0,-1 1 1,0-1-1,-9-5 0,10 7 28,-1 0 0,0 1-1,1-1 1,-1 1-1,0 0 1,0 1-1,0-1 1,0 1 0,1 0-1,-1 0 1,0 1-1,0-1 1,0 1-1,0 0 1,1 0 0,-1 1-1,-5 2 1,-3 0-69,0-1 0,-1 0 0,1-1 0,-15 1 0,-2 0 17,24-2-8,1 0 1,-1 0-1,0 1 0,1 0 1,0 0-1,-1 0 0,1 1 0,0-1 1,0 1-1,1 1 0,-1-1 1,0 1-1,1-1 0,0 1 0,0 1 1,0-1-1,1 0 0,-1 1 1,1 0-1,0 0 0,0 0 0,1 0 1,0 0-1,0 1 0,0-1 1,0 1-1,1-1 0,0 1 0,-1 11 1,2-13-4,0 1 0,1-1-1,-1 1 1,1-1 0,0 0 0,0 1 0,1-1 0,-1 0 0,1 0 0,0 0 0,0 0 0,0 0 0,1 0 0,-1 0 0,1-1-1,5 5 1,-2-2-12,0-1-1,1 0 1,-1 0-1,1-1 0,1 0 1,-1 0-1,0-1 1,13 4-1,-2-1-6,1-2-1,0 0 1,0-1 0,0-1-1,0 0 1,0-2 0,21-2-1,-34 1 30,-1 0 0,1-1 0,-1 1 0,0-1 0,0-1 0,0 1 0,0-1 0,0 1 0,-1-1 0,1-1 0,-1 1 0,0-1 0,0 0 0,0 0 0,0 0 0,-1 0 0,4-5 0,-3 3-268,1 1 0,-1-1 0,1 1 0,1 0 0,-1 1 0,1-1 1,0 1-1,0 0 0,0 1 0,7-4 0,5-1-655</inkml:trace>
</inkml:ink>
</file>

<file path=ppt/ink/ink20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7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0 13056,'-40'8'6527,"13"50"-8447,24-48 10880,-2 8-9216,0 6 0,2 0-2816,-2-2 128,-8-4 1280,-5 5 0</inkml:trace>
</inkml:ink>
</file>

<file path=ppt/ink/ink20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8.3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73 7040,'-1'-1'202,"0"1"0,0 0 0,0 0 0,0-1 0,0 1 1,0 0-1,1-1 0,-1 1 0,0-1 0,0 1 0,0-1 0,0 0 0,1 1 1,-1-1-1,0 0 0,1 1 0,-1-1 0,0 0 0,1 0 0,-1 0 0,1 1 1,-1-1-1,1 0 0,0 0 0,-1 0 0,1-1 0,0 0 56,0 1-1,1 0 0,-1 0 1,1 0-1,0 0 0,-1 0 1,1 0-1,0 0 0,0 0 1,-1 0-1,1 0 0,0 0 0,0 1 1,0-1-1,0 0 0,0 0 1,2 0-1,7-4 161,-1 1 1,1-1-1,0 2 0,11-3 1,0 1-192,2 2 1,-1 0-1,0 1 1,1 2-1,-1 0 1,0 1 0,1 2-1,-1 0 1,0 1-1,0 1 1,-1 2-1,0 0 1,0 1-1,36 19 1,-53-25-177,-1 0 0,1 0-1,-1 1 1,0 0 0,0-1 0,0 1 0,0 0 0,0 1 0,-1-1-1,1 0 1,-1 1 0,0 0 0,2 4 0,-3-6-26,-1 0-1,1 0 1,-1 1 0,0-1 0,0 0 0,0 0 0,0 1 0,0-1-1,0 0 1,-1 0 0,1 1 0,-1-1 0,0 0 0,0 0 0,1 0 0,-1 0-1,-1 0 1,1 0 0,0 0 0,0 0 0,-1 0 0,1 0 0,-1-1-1,1 1 1,-1-1 0,0 1 0,-2 1 0,-9 6 21,1 0-1,-1-1 1,-1 0 0,0-1-1,-20 8 1,-82 23 76,53-19-6,36-11-95,63-10-16,-1 2-1,1 1 0,0 2 0,46 11 1,-68-11 61,0 1 0,0 0 0,-1 1 1,1 1-1,-1 0 0,-1 0 1,1 2-1,-1 0 0,0 0 1,0 1-1,-1 0 0,11 13 0,-10-8 64,-2-1-1,0 2 0,0-1 1,-2 1-1,1 1 0,-2 0 0,0 0 1,-1 0-1,7 31 0,-10-33-49,1 1-1,-1-1 0,-1 1 0,-1 0 1,0 24-1,-2-35-77,0 1-1,0-1 1,0 0-1,0 1 1,0-1 0,-1 0-1,0 0 1,0 0-1,0 0 1,-1 0-1,1 0 1,-1-1 0,0 1-1,0-1 1,0 0-1,0 0 1,-1 0-1,1 0 1,-1 0-1,1-1 1,-1 1 0,-6 1-1,-14 7-48,0-1-1,-1-2 1,0 0 0,0-2-1,-35 5 1,-18-6-4383,78-5 4272,1 0 0,-1 0 0,0 0 1,0 0-1,0-1 0,0 1 0,0 0 1,0 0-1,0 0 0,0-1 0,0 1 0,0 0 1,0 0-1,0 0 0,0 0 0,0-1 1,0 1-1,0 0 0,0 0 0,0 0 1,0-1-1,0 1 0,0 0 0,0 0 1,0 0-1,-1 0 0,1-1 0,0 1 0,0 0 1,0 0-1,0 0 0,0 0 0,0 0 1,-1 0-1,1-1 0,0 1 0,0 0 1,0 0-1,-1 0 0,2-1-59,11-7-3132</inkml:trace>
</inkml:ink>
</file>

<file path=ppt/ink/ink20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8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408 0 11392,'-12'8'5631,"-27"25"-6782,25-29 11390,-12 2-10111,-14 13 128,-13-1-384,2 8 0,6-8-1024,2 1 0,-2-6-2048,6-8 0</inkml:trace>
</inkml:ink>
</file>

<file path=ppt/ink/ink20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9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252 3 8576,'-2'0'402,"1"-1"0,-1 1 0,1 0 0,-1-1 0,0 1 0,1 0 0,-1 0 0,1 0 1,-1 0-1,1 0 0,-1 0 0,1 1 0,-1-1 0,1 1 0,-1-1 0,1 1 0,-1-1 0,1 1 0,0 0 1,-1-1-1,1 1 0,0 0 0,0 0 0,-1 0 0,1 0 0,-1 2 0,-38 39 5298,26-26-6235,-6 6 764,0 1 0,1 1 1,1 0-1,-17 33 0,28-44-125,0 0-1,1 1 0,1 0 0,0 0 1,1 0-1,0 0 0,1 0 0,1 1 1,0 0-1,1 27 0,1-37-95,1 0 0,0-1 0,0 1 0,0 0 0,0 0 0,1 0 0,-1-1-1,1 1 1,0-1 0,1 1 0,-1-1 0,1 0 0,0 0 0,0 0 0,0 0 0,5 4 0,-2-3-14,0-1 1,1 0 0,-1 0 0,1-1 0,-1 1 0,1-1-1,0-1 1,0 1 0,14 1 0,3 0-155,1-2 1,0 0-1,0-2 1,0-1-1,33-6 1,15-3-1499,81-22 1,-129 25 247,0-1 0,0-1 0,0-2 1,-2 0-1,1-2 0,35-24 0,-31 12-1299</inkml:trace>
</inkml:ink>
</file>

<file path=ppt/ink/ink20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7:09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26 7040,'0'0'70,"-1"-1"1,1 1-1,-1 0 1,1 0-1,-1-1 1,1 1 0,-1 0-1,1 0 1,0-1-1,-1 1 1,1-1-1,-1 1 1,1 0-1,0-1 1,0 1-1,-1-1 1,1 1 0,0-1-1,0 1 1,-1-1-1,1 1 1,0-1-1,0 1 1,0-1-1,0 1 1,0-1-1,0 1 1,0-1-1,0 1 1,0-1 0,0 1-1,0-1 1,0 1-1,0-1 1,1 0-1,17-7 3893,-16 8-3595,1-1-1,-1 1 1,0 0 0,0 0-1,1 0 1,-1 0 0,0 0-1,0 1 1,1-1 0,-1 1 0,0-1-1,0 1 1,0 0 0,0 0-1,0 0 1,0 0 0,0 0 0,0 1-1,0-1 1,0 0 0,2 4-1,-1 1-190,0 0-1,-1 0 0,0 1 0,0-1 0,-1 1 0,1-1 1,-2 1-1,1-1 0,-1 14 0,-8 63 644,1-51-408,-2 1 0,-1-1 0,-2 0 0,-1-1 1,-1-1-1,-21 34 0,2-3-1527,32-59 982,-8 20-1317,8-21 1360,1-1 0,0 1 0,0-1 0,0 1-1,0-1 1,0 1 0,0-1 0,0 1 0,0-1 0,0 1 0,0 0-1,0-1 1,0 1 0,0-1 0,0 1 0,0-1 0,1 1 0,-1-1-1,0 0 1,0 1 0,0-1 0,1 1 0,-1-1 0,0 1 0,1-1 0,-1 0-1,0 1 1,1-1 0,-1 0 0,1 1 0,-1-1 0,1 0 0,-1 1-1,0-1 1,1 0 0,-1 0 0,1 0 0,0 1 0,23-4-3260</inkml:trace>
</inkml:ink>
</file>

<file path=ppt/ink/ink20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49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27 5248,'0'1'112,"0"-1"1,0 0-1,-1 0 0,1 0 1,0 0-1,0 1 1,-1-1-1,1 0 1,0 0-1,-1 0 0,1 0 1,0 0-1,0 0 1,-1 0-1,1 0 0,0 1 1,-1-1-1,1 0 1,0 0-1,-1-1 0,1 1 1,0 0-1,0 0 1,-1 0-1,1 0 0,0 0 1,-1 0-1,1 0 1,0 0-1,0 0 1,-1-1-1,1 1 0,0 0 1,0 0-1,-1 0 1,1-1-1,0 1 0,0 0 1,0 0-1,-1-1 1,10-10 6030,11-2-1475,-10 12-5881,-7 3 1469,0 1-1,1 0 0,-1 0 0,0 1 0,-1-1 1,1 0-1,-1 1 0,1 0 0,-1 0 0,0-1 1,0 1-1,-1 0 0,1 1 0,-1-1 0,2 7 1,11 77 978,-11-64-920,15 176 922,-13-120-850,23 237 264,4 45-1386,-32-360 657,0 67-2011,-6-37-823,6-31 2703,0-1 1,0 1 0,-1 0 0,1-1 0,0 1-1,-1 0 1,1-1 0,-1 1 0,1 0 0,0-1 0,-1 1-1,1-1 1,-1 1 0,0-1 0,1 1 0,-1-1 0,1 1-1,-1-1 1,0 0 0,1 1 0,-1-1 0,0 0 0,1 1-1,-1-1 1,0 0 0,-1 0 0,-8 0-3140</inkml:trace>
</inkml:ink>
</file>

<file path=ppt/ink/ink20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49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1 339 7936,'0'-8'1031,"0"0"-1,1 0 1,1 0 0,-1 1-1,1-1 1,0 0 0,1 1 0,0-1-1,0 1 1,1 0 0,0 0 0,6-9-1,-1 4-535,1 1-1,0 0 1,1 1-1,0 0 1,0 1-1,14-9 0,11-4-389,0 3 0,1 1 0,61-21-1,-70 28 190,2 1-1,0 2 0,0 1 1,0 1-1,0 1 0,1 2 1,42 1-1,-48 3-214,1 1-1,-1 2 1,0 0 0,0 2 0,0 1 0,-1 0 0,0 2-1,0 1 1,-1 1 0,42 27 0,-48-27-44,-1 1-1,0 1 1,-1 0-1,0 1 1,-1 1 0,-1 0-1,0 1 1,-2 0 0,1 1-1,-2 0 1,0 1 0,-1 0-1,-1 1 1,7 23-1,-14-36 24,0 0-1,0 1 1,0-1-1,0 1 0,-1-1 1,0 1-1,-1-1 1,0 0-1,0 1 1,0-1-1,0 1 0,-1-1 1,0 0-1,-1 0 1,1 0-1,-1 0 0,0-1 1,-1 1-1,1-1 1,-1 0-1,0 1 0,0-2 1,-1 1-1,1 0 1,-10 6-1,-8 5 157,0-1-1,-1-1 0,0 0 1,-42 15-1,32-14-94,-2-2 0,0-2 0,0-1 0,-1-2 0,0-1-1,-51 2 1,-117 1 18,180-11-241,-1-1-1,1 0 0,0-2 0,0-1 0,0 0 0,-35-15 0,53 18-116,1-1-1,0 0 1,0 0-1,0 0 1,1-1-1,-1 0 1,-5-5-1,10 9 114,-1-1-1,1 1 0,-1-1 1,1 1-1,0-1 0,-1 0 1,1 1-1,-1-1 0,1 1 1,0-1-1,0 0 0,-1 0 0,1 1 1,0-1-1,0 0 0,0 1 1,0-1-1,0 0 0,0 0 1,0 1-1,0-2 0,1 1-55,-1 0-1,1 0 0,0 0 0,-1 1 1,1-1-1,0 1 0,0-1 1,-1 0-1,1 1 0,0-1 0,0 1 1,0 0-1,0-1 0,0 1 1,0 0-1,0-1 0,0 1 0,0 0 1,0 0-1,0 0 0,1 0 1,17-4-3826</inkml:trace>
</inkml:ink>
</file>

<file path=ppt/ink/ink20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0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1 491 10624,'24'-13'10429,"0"0"-6501,13-9-2789,-12 8-752,-1 0 0,40-34-1,-59 44-294,-1-1-1,1 1 1,-1-1-1,1 0 1,-1 0-1,-1 0 1,1-1-1,-1 1 1,0-1-1,0 0 1,-1 0-1,0 0 1,0 0-1,0 0 1,-1-1-1,1 1 1,-1-11-1,-1 12-35,-1 1 0,0-1-1,0 0 1,0 0 0,0 1-1,-1-1 1,0 0 0,0 1 0,0 0-1,0-1 1,-1 1 0,0 0-1,0 0 1,-7-6 0,8 7-21,-1 0-1,1 1 1,-1-1 0,0 1 0,0 0-1,0 0 1,0 0 0,-1 0-1,1 1 1,0-1 0,-1 1 0,1 0-1,-1 0 1,0 0 0,1 1 0,-1-1-1,0 1 1,1 0 0,-1 0 0,0 0-1,-4 1 1,3 0-24,0 1 0,-1-1 1,1 1-1,0 0 0,0 1 0,0-1 0,0 1 1,1 0-1,-1 0 0,1 1 0,0-1 0,-1 1 1,2 0-1,-1 0 0,-5 8 0,5-5-14,-1 0 1,1 1-1,1 0 0,-1 0 0,2 0 0,-1 0 1,1 1-1,0-1 0,-1 14 0,2-11-3,0 0-1,1-1 1,0 1 0,1 0-1,0-1 1,1 1 0,0-1-1,1 1 1,0-1-1,0 0 1,1 0 0,1 0-1,0 0 1,0-1-1,1 0 1,12 16 0,-9-16 7,0-2 1,0 1-1,1-1 1,0 0 0,0-1-1,1 0 1,0-1-1,0 0 1,0-1 0,0 0-1,1-1 1,-1 0-1,1-1 1,0 0 0,0-1-1,0 0 1,0-1-1,0 0 1,0-1-1,20-4 1,-19 2 17,0 0-1,0-1 0,-1 0 1,1-1-1,-1 0 1,0-1-1,-1-1 1,1 0-1,-1 0 1,0-1-1,-1-1 1,0 1-1,0-2 0,-1 1 1,-1-1-1,1-1 1,-1 0-1,11-22 1,-11 16-2,0-1 1,-2 0-1,-1-1 0,0 1 1,-1-1-1,2-25 1,-5 36-11,0 0 0,0 0 1,-1 0-1,-1-1 1,1 1-1,-1 0 1,0 0-1,-1 0 1,0 0-1,0 0 1,-1 0-1,0 1 0,0-1 1,-1 1-1,0 0 1,0 0-1,-7-8 1,38 49 34,-17-28-16,-1-1 0,1-1 0,0 0 0,1-1 0,-1 1 0,1-2 0,-1 0 0,1 0 0,0-1-1,0 0 1,0-1 0,-1 0 0,20-3 0,-5-1 44,0 0 0,-1-2-1,1-1 1,-2-1 0,1-1 0,-1-1 0,0-1 0,-1-1-1,0-1 1,23-19 0,-41 30-62,-1 0-1,0 0 1,0 0-1,0-1 1,0 1-1,-1-1 1,1 0-1,-1 1 1,1-1-1,-1-1 1,0 1-1,0 0 1,-1 0-1,1-1 1,-1 1-1,2-5 1,-38 36 13,25-20-13,1 1 0,0 0-1,0 0 1,1 1 0,0 0-1,1 0 1,0 1 0,1 0 0,0 0-1,0 1 1,2 0 0,-1 0-1,1 0 1,1 0 0,0 0-1,1 1 1,0-1 0,1 1-1,1 24 1,0-28-6,1 1 1,0 0-1,1 0 0,0-1 0,0 1 0,1-1 1,0 0-1,1 0 0,0 0 0,0 0 0,1-1 1,0 1-1,1-1 0,0-1 0,0 1 0,0-1 1,1 0-1,0 0 0,1-1 0,-1 0 0,1 0 1,0-1-1,1 0 0,-1 0 0,1-1 0,10 4 1,-10-5-150,1-1-1,-1 0 1,0 0 0,1-1 0,0 0 0,-1 0 0,1-1 0,17-3 0,-13 1-856,-1-1 1,0-1-1,1 0 1,-1-1-1,-1 0 1,1-1-1,-1-1 1,0 0-1,14-10 1,15-16-2988</inkml:trace>
</inkml:ink>
</file>

<file path=ppt/ink/ink20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1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33 12928,'-4'-6'1280,"-9"-16"1763,13 22-2978,0 0 0,0-1 0,-1 1 1,1 0-1,0-1 0,-1 1 0,1 0 1,0-1-1,-1 1 0,1 0 0,0 0 1,-1-1-1,1 1 0,-1 0 0,1 0 1,0 0-1,-1 0 0,1 0 0,-1-1 1,1 1-1,-1 0 0,1 0 0,-1 0 1,1 0-1,0 0 0,-1 0 0,1 1 1,-1-1-1,1 0 0,-1 0 0,1 0 1,0 0-1,-1 0 0,1 1 0,-1-1 1,1 0-1,0 0 0,-1 1 0,0-1 1,-4 9 8169,4 10-7500,1-1 44,-9 91 991,6 200-1642,16 19 843,-9-290-948,2 0 0,1 0 0,3-1 0,1 0-1,1 0 1,22 43 0,-31-73-73,0 0 0,1 0 0,0-1 0,0 0 0,0 1 0,1-1 0,0-1 0,0 1 0,1-1 0,0 0 0,-1 0 0,2 0 0,-1-1 0,0 0 0,1 0 0,0-1 0,0 0 0,0 0 0,0 0 0,0-1 0,1 0 0,-1-1 0,1 1-1,-1-2 1,1 1 0,-1-1 0,1 0 0,14-2 0,-1-2-1323,0 0-1,-1-2 0,0 0 0,29-14 0,-12 4-2722</inkml:trace>
</inkml:ink>
</file>

<file path=ppt/ink/ink20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1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11648,'8'-7'5759,"18"7"-5503,-16 0 8448,20 0-8704,-8 0 128,22 0-128,-4 0 0,3 7-640,-8-4 128,0 9-1536,-9-6 128,-4 6-1408,-4-5 1</inkml:trace>
</inkml:ink>
</file>

<file path=ppt/ink/ink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39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1 237 1024,'3'1'152,"0"0"-1,1 0 1,-1 0 0,1 0-1,-1-1 1,1 0 0,-1 0 0,1 0-1,-1 0 1,1 0 0,-1 0-1,1-1 1,-1 0 0,1 0-1,-1 0 1,0 0 0,0 0 0,1-1-1,-1 0 1,0 1 0,0-1-1,0 0 1,-1 0 0,1-1 0,0 1-1,-1-1 1,1 1 0,2-5-1,4-7 52,0 0-1,-1-1 0,0 0 1,10-29-1,-2 6 403,-14 33-577,-1 0 0,0 0 0,0-1 0,0 1 0,-1 0-1,1 0 1,-1 0 0,-1-7 0,1-1-2,-1 11 59,0 2-81,1 0-1,0 0 0,-1 0 0,1 0 1,-1 0-1,1 0 0,0 0 0,-1 0 1,1 0-1,-1 0 0,1 1 0,-1-1 1,1 0-1,0 0 0,-1 0 0,1 0 1,0 1-1,-1-1 0,1 0 0,0 0 1,-1 1-1,1-1 0,0 0 0,-1 0 1,1 1-1,0-1 0,0 0 0,-1 1 1,1-1-1,0 1 0,0-1 0,0 0 0,-1 1 1,1-1-1,0 1 0,0-1 0,0 0 1,0 1-1,0-1 0,0 1 0,0-1 1,0 0-1,0 1 0,0-1 0,0 1 1,0-1-1,0 1 0,1-1 0,-3 24-18,2-23 21,3 34 12,1 1 0,2-1 1,1 0-1,1-1 0,3 0 0,17 41 1,-28-74-68,0 0-1,1 0 1,-1 0 0,0 0 0,1 0 0,-1 0-1,1 0 1,-1 0 0,1 0 0,-1 0 0,1-1 0,0 1-1,-1 0 1,1 0 0,0-1 0,-1 1 0,1 0-1,0-1 1,0 1 0,0-1 0,0 1 0,0-1 0,0 0-1,0 1 1,0-1 0,0 0 0,0 1 0,0-1-1,0 0 1,0 0 0,0 0 0,0 0 0,0 0 0,0 0-1,1 0 1,0-1-868</inkml:trace>
</inkml:ink>
</file>

<file path=ppt/ink/ink20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2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54 7680,'-13'-1'2402,"13"1"-2035,-1 0 0,1-1 0,-1 1 0,1 0 0,0 0 0,-1 0 0,1 0 0,-1 0 0,1 0 0,-1 0 0,1 0 0,-1 0 0,1 0 0,-1 0 0,1 0 0,-1 0 0,1 0 0,-1 1 0,1-1 0,-1 0 0,1 0 0,-1 1 0,1-1 0,-1 0 0,1 0 0,0 1 0,-1-1 0,1 0 0,-1 2 0,1 9 3560,2 11-4136,0-13 333,0-1 0,1 1 0,0-1 0,0 1 0,1-1 0,0 0 0,0 0 0,1-1 0,0 1 0,1-1 0,-1 0 0,1 0 0,1-1 0,-1 0 0,1 0 0,0 0 0,0-1 0,1 0 0,13 7 0,-13-9-69,-1 1-1,1-1 0,-1 0 1,1-1-1,0 0 1,0 0-1,0-1 1,0 0-1,1 0 1,-1-1-1,0 0 1,0-1-1,0 1 1,0-2-1,0 1 1,0-1-1,0 0 1,0-1-1,0 0 1,-1 0-1,1 0 1,7-6-1,4-4 45,0 0 1,-1-1-1,-1-1 0,16-18 1,-29 29-45,0 0 0,-1 0 1,1 0-1,-1-1 1,0 1-1,0-1 0,-1 0 1,1 0-1,-1 0 1,0 0-1,0 0 0,-1-1 1,1 1-1,-1 0 1,-1-1-1,1 1 0,-1-1 1,0 1-1,0-1 1,0 1-1,-1-1 0,-1-6 1,-10-9 340,11 21-381,1 0 0,0 0 0,-1 0-1,1 0 1,0 0 0,-1-1 0,1 1-1,-1 0 1,1 0 0,0 0 0,-1 0-1,1 0 1,-1 0 0,1 0 0,0 0-1,-1 0 1,1 1 0,0-1 0,-1 0 0,1 0-1,0 0 1,-1 0 0,1 0 0,0 1-1,-1-1 1,1 0 0,0 0 0,-1 1-1,1-1 1,0 0 0,0 0 0,-1 1-1,0 1 20,-1 1 0,1-1 0,0 0 0,-1 1-1,1-1 1,0 1 0,1-1 0,-1 1-1,0-1 1,1 1 0,0-1 0,-1 5-1,3 6-5,0-1 0,0 0 0,1-1 0,1 1-1,0 0 1,1-1 0,0 0 0,0 0 0,1 0 0,1-1-1,0 0 1,0 0 0,1 0 0,0-1 0,1-1 0,0 1-1,0-1 1,1-1 0,0 0 0,0 0 0,1-1 0,17 8-1,-22-13-213,1 1-1,0-1 0,-1 0 0,1-1 0,0 0 0,0 0 1,0 0-1,-1-1 0,1 0 0,8-3 0,37-11-4947,-29 7 1038</inkml:trace>
</inkml:ink>
</file>

<file path=ppt/ink/ink20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2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7680,'0'0'3712,"0"0"42,0 4 1259,-7 38-604,-2 22-1104,6-33-3333,2 48 1,13 184 3184,-12-258-3123,4 61 361,2 0 0,16 76-1,-18-126-431,0 0 0,1 0 0,0-1 0,1 1 0,1-1 0,0 0-1,1-1 1,1 0 0,0 0 0,1-1 0,1 0 0,0 0 0,0-1 0,15 10-1,-19-17-290,0 0-1,1-1 1,0-1-1,0 1 1,0-1-1,1-1 1,-1 1-1,0-1 1,1-1-1,0 0 0,-1 0 1,1 0-1,0-1 1,0-1-1,8 0 1,-2-1-874,0-1 1,0 0-1,-1-1 1,1-1-1,-1 0 1,0-1-1,23-13 0,8-11-2765</inkml:trace>
</inkml:ink>
</file>

<file path=ppt/ink/ink20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2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8192,'0'6'4096,"30"9"-2816,-20-15 7295,20 7-7551,-9 1 0,19 2 256,-5 2 128,39-9-1920,-21-3 0,35-10 896,-19 2 0,6-2-1920,-17-2 128,-10 1-2048,-9 4 128</inkml:trace>
</inkml:ink>
</file>

<file path=ppt/ink/ink20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3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12416,'-2'4'8581,"2"0"-3338,0 3-2318,0 5-2773,1 14 141,-3 21 220,0 287 1313,4-302-1777,2-1-1,1 0 0,1 0 0,1 0 0,2-1 0,1 0 1,2-1-1,21 42 0,-28-64-213,-1-1 0,1 1 0,0-1 0,0 0 0,1-1 0,0 1 0,0-1 0,0 0 0,0 0 0,1-1 0,0 0 0,13 6 0,-14-8-348,1 1 0,0-2 1,-1 1-1,1-1 1,0 0-1,0 0 0,0 0 1,0-1-1,0 0 0,-1-1 1,1 0-1,0 0 0,13-4 1,17-7-3478</inkml:trace>
</inkml:ink>
</file>

<file path=ppt/ink/ink20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3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91 13184,'13'5'6527,"62"-2"-7807,-59-3 10880,34-3-9600,-12-2 0,41-16-896,-17 6 0,25-17-2176,-21 9 128</inkml:trace>
</inkml:ink>
</file>

<file path=ppt/ink/ink20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3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5 368 13184,'-5'18'6527,"24"9"-7679,-16-24 9856,15 18-8704,-5-2 0,9 2-1792,-4-3 128,7-6-896,-2 3 128</inkml:trace>
  <inkml:trace contextRef="#ctx0" brushRef="#br0" timeOffset="1">9 0 256,'0'19'128</inkml:trace>
</inkml:ink>
</file>

<file path=ppt/ink/ink20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4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108 263 9984,'-3'-2'8563,"-2"8"-3354,-7 23-1831,-3 35-3611,15-59 280,0-1 1,1 1-1,-1 0 1,1 0-1,0-1 1,0 1 0,0-1-1,1 1 1,0-1-1,0 1 1,0-1 0,0 0-1,1 0 1,0 0-1,-1 0 1,1-1 0,1 1-1,-1-1 1,0 1-1,1-1 1,0 0-1,0-1 1,0 1 0,0-1-1,0 1 1,0-1-1,1 0 1,-1-1 0,1 1-1,-1-1 1,1 0-1,0 0 1,-1 0 0,1-1-1,0 0 1,-1 0-1,1 0 1,8-1-1,3-2 47,0 0-1,0-1 0,-1-1 1,1-1-1,-1 0 0,0 0 1,-1-2-1,16-10 0,-1-1 196,-1-1 0,48-45 0,-67 56-216,0-1-1,-1 0 1,0-1-1,0 1 1,8-18 0,-13 22-58,0 0 1,0 0 0,-1 0 0,0-1-1,0 1 1,0-1 0,-1 0-1,0 1 1,-1-1 0,1 0 0,-1 0-1,-1-6 1,0 6-2,-1 0 0,0 1 1,0-1-1,-1 1 0,1 0 0,-1 0 0,-1 0 0,1 0 1,-1 1-1,0-1 0,0 1 0,-1 0 0,1 0 0,-1 0 1,0 1-1,-1 0 0,1 0 0,-1 0 0,0 1 0,0-1 1,0 1-1,0 1 0,0-1 0,-1 1 0,1 0 1,-8-1-1,-6-1-46,-1 0 0,1 2 0,-1 0 0,1 1 1,-1 1-1,0 1 0,-25 5 0,22-2-181,0 1 0,1 1 0,-42 16 1,58-19 0,-1 1 0,0 0 0,1 0 0,-1 1 0,1 0 0,1 0 0,-1 1 0,1 0 0,0 0 0,0 1 0,1-1 0,-1 1 0,-5 10 1,9-14-34,1 0 1,-1 0 0,1 1 0,-1-1 0,1 0 0,0 0 0,0 1 0,1-1 0,-1 1-1,1-1 1,-1 0 0,1 1 0,0-1 0,0 1 0,1-1 0,-1 1 0,1-1 0,0 1-1,0-1 1,2 5 0,-1-4-131,0-1-1,1 1 0,-1-1 1,1 0-1,0 0 1,0 0-1,0 0 1,1-1-1,-1 1 0,0-1 1,1 0-1,0 0 1,-1 0-1,1 0 0,6 1 1,31 12-3230</inkml:trace>
</inkml:ink>
</file>

<file path=ppt/ink/ink20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4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875 0 7296,'-30'11'13605,"-3"7"-9730,31-16-3865,-1-1-1,1 1 0,-1 0 0,1 0 1,0 0-1,0 0 0,0 1 1,0-1-1,0 0 0,0 1 0,1 0 1,-1-1-1,1 1 0,0 0 1,0 0-1,0-1 0,0 1 0,0 0 1,1 0-1,-1 0 0,1 5 1,4 9 208,1-1 1,0-1 0,1 1-1,1-1 1,1 0 0,0 0-1,16 21 1,102 111 580,-115-136-788,10 12 129,-1 1 0,-1 0 0,-2 2 0,0 0 0,-2 1 0,0 0-1,-2 1 1,18 59 0,-28-74-29,0 1 0,-1-1 0,0 1 0,-1 0 0,-1-1 0,0 1 0,-1 0 1,-1 0-1,-5 25 0,1-17 80,-1 0 1,-2-1 0,0 0 0,-20 34-1,21-41-82,-1-1 0,-1-1 0,-1 1 0,0-1 0,0-1 0,-1 0 0,0-1-1,-19 12 1,26-18-86,-13 9 37,0-2 1,-1 0-1,-1-1 1,0 0-1,0-2 1,-1 0-1,0-2 1,0 0-1,-1-1 0,1-1 1,-26 0-1,9-1-54,1-1 1,-1-3-1,1 0 0,-1-3 0,1-1 0,-69-19 0,79 14 6,0 0-1,1-2 1,0-1 0,1 0-1,1-2 1,0-1-1,1-1 1,1-1 0,0-1-1,-36-43 1,48 51-9,0-2-1,1 1 1,-12-21 0,18 28-8,1-1 1,-1 0-1,1 1 1,0-1-1,1 0 1,-1 0 0,1-1-1,0 1 1,1 0-1,-1 0 1,1-9-1,2 5-63,0 1 0,1 0 0,-1 0 0,2 0-1,-1 0 1,1 0 0,1 0 0,0 1 0,0 0-1,0 0 1,1 0 0,0 1 0,1 0 0,9-8-1,5-4-944,1 2-1,1 0 1,38-20-1,-36 23-445,0 2 0,2 1 0,-1 1 0,36-8-1,17-4-2635</inkml:trace>
</inkml:ink>
</file>

<file path=ppt/ink/ink20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5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4736,'0'-1'136,"0"0"-1,0 0 1,1 1 0,-1-1-1,0 0 1,0 1 0,1-1-1,-1 0 1,0 1 0,1-1 0,-1 0-1,1 1 1,-1-1 0,1 1-1,-1-1 1,1 0 0,-1 1-1,1 0 1,-1-1 0,1 1 0,0-1-1,-1 1 1,1 0 0,0-1-1,-1 1 1,1 0 0,0 0-1,-1-1 1,1 1 0,0 0 0,0 0-1,-1 0 1,1 0 0,0 0-1,0 0 1,6-5 4455,6-20-2515,-13 24-1511,0 0-377,0 0 0,1 1 0,-1-1 0,0 1 0,0-1 0,0 0 0,1 1 0,-1-1 0,0 1 0,1-1-1,-1 1 1,0-1 0,1 1 0,-1-1 0,1 1 0,-1-1 0,1 1 0,-1-1 0,1 1 0,-1 0 0,1-1 0,-1 1 0,1 0 0,0 0 0,-1-1 0,2 1 0,5 13 891,0 44 1641,-3 83 370,-4-69-2307,3-1 1,14 81-1,-16-147-781,34 150 364,-30-139-474,0 0 1,0 0 0,1-1 0,1 0 0,0-1-1,1 1 1,1-1 0,12 14 0,-19-25-87,-1 0 0,1-1 0,0 1 0,0-1 0,0 1 0,0-1 0,0 0 0,0 0 0,1 1 0,-1-2 0,0 1 0,1 0 0,-1 0 0,0-1 1,1 1-1,-1-1 0,1 0 0,-1 0 0,1 0 0,-1 0 0,1 0 0,3-1 0,-1-1-648,0 1-1,0-1 1,0 0-1,-1-1 1,1 1-1,-1-1 1,1 0 0,-1 0-1,7-6 1,7-9-3019</inkml:trace>
</inkml:ink>
</file>

<file path=ppt/ink/ink20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5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30 352 13056,'-29'39'6527,"37"19"-9343,-3-46 13056,3 6-10624,0-3 128,14 13-2304,-4-6 128,14-7 512,-8-7 0</inkml:trace>
  <inkml:trace contextRef="#ctx0" brushRef="#br0" timeOffset="1">171 1 15488,'-66'3'7679,"49"12"-12671,12-12 13952,14-3-15744,-4 0 129</inkml:trace>
</inkml:ink>
</file>

<file path=ppt/ink/ink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2.9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1152,'2'2'149,"1"0"-1,0-1 1,-1 1 0,1-1-1,0 0 1,0 0-1,0 0 1,0-1 0,0 1-1,1-1 1,-1 1 0,0-1-1,4 0 1,28 6-75,2 19 67,-32-21-140,-1 0 0,1 0 0,0-1 0,1 1 1,-1-1-1,7 2 0,-4-1 31,-1 0-1,1 0 1,-1 0 0,0 1 0,0 0-1,0 1 1,0-1 0,-1 1-1,9 11 1,42 65 291,-57-81-323,20 48 0,1 2 0,-13-37-13,-1 1 1,-1-1-1,0 1 1,-1 1-1,4 16 1,-4-12-6,1 0 1,12 26-1,-10-26 179,0 0 0,-2 1 0,0 0 0,4 39 0,-3-24-49,-2 2-12,-2-1 1,-2 47-1,-1-66-59,-2 4-36,-1-1 0,0 1 1,-12 34-1,14-52 3,-1 0-1,1 0 1,-1-1 0,0 1-1,-1-1 1,1 0 0,0 1-1,-1-1 1,-4 4 0,-15 21 43,15-13-346,14-23-1202,1-3 857</inkml:trace>
</inkml:ink>
</file>

<file path=ppt/ink/ink20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6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93 211 8448,'-2'-7'885,"3"0"5623,2 7-283,-2 12-3097,-1 1-2899,0 0 0,1 0 0,0 0 0,1-1 0,1 1 0,0 0 0,7 17 0,-6-23-138,-1 0 0,1 0 1,0-1-1,1 0 0,0 1 0,0-2 0,0 1 1,1 0-1,-1-1 0,1 0 0,1-1 0,-1 1 0,1-1 1,12 6-1,-1-3 15,1-1 1,0 0 0,0-2-1,0 0 1,0-1 0,1-1-1,-1-1 1,1-1 0,-1 0-1,1-2 1,-1 0 0,1-1-1,-1-1 1,0 0 0,31-13-1,-38 12-29,0 0 0,0 0 0,-1-1 0,0 0-1,0-1 1,-1 0 0,1-1 0,-2 0 0,1 0-1,-1-1 1,0-1 0,-1 1 0,0-1 0,-1-1-1,0 1 1,0-1 0,-1-1 0,-1 1 0,6-16-1,-10 21-60,0 1 0,-1 0-1,1-1 1,-1 1-1,0-1 1,-1 1-1,1-1 1,-1 1 0,0 0-1,-1-1 1,1 1-1,-1 0 1,0 0-1,0 0 1,0 0 0,-1 0-1,0 1 1,0-1-1,0 1 1,-1-1-1,1 1 1,-1 0 0,0 1-1,0-1 1,-6-3-1,-7-6-19,-1 0 0,0 1 0,-1 2 0,-37-17-1,42 21-5,-1 1 0,0 0-1,0 1 1,-1 1 0,1 0-1,-1 1 1,-22 0 0,1 4-78,-68 12 0,81-10 48,7-2-33,0 1 0,0 1 0,0 0 0,0 1 0,0 1 0,1 1 1,0 0-1,0 1 0,1 0 0,0 2 0,-13 10 0,24-17 10,1 0 0,0 0-1,0 0 1,0 1 0,1-1-1,-1 1 1,1-1 0,0 1 0,-4 7-1,6-9 34,-1 0-1,1 0 0,0-1 0,0 1 0,-1 0 0,1 0 1,0 0-1,1 0 0,-1-1 0,0 1 0,0 0 1,1 0-1,-1-1 0,1 1 0,0 0 0,-1-1 0,1 1 1,0 0-1,0-1 0,0 1 0,0-1 0,0 1 1,0-1-1,1 0 0,-1 0 0,0 1 0,1-1 0,-1 0 1,2 1-1,13 5-182,0 0 1,0-1 0,0-1-1,1 0 1,-1-2-1,1 1 1,22 0 0,-27-3 140,39 3-111,0-3 0,0-2 1,0-2-1,-1-2 0,1-3 0,60-17 0,-74 14 212,-30 8 179,1 1 1,0-1-1,0 1 1,0 1 0,14-2-1,-13 36 2114,-3-5-1252,0-13-916,0-1-1,2 0 1,-1 0-1,2-1 1,0 1-1,0-2 1,1 0-1,1 0 1,12 11-1,-11-12-501,1-1 0,1 0-1,-1 0 1,1-2 0,17 8-1,-29-15-54,1 0-1,-1 0 0,1 0 0,0 0 0,-1-1 1,1 1-1,0-1 0,0 0 0,-1 0 0,1 0 1,0 0-1,-1-1 0,4 0 0,16-2-3564</inkml:trace>
</inkml:ink>
</file>

<file path=ppt/ink/ink20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7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67 638 6912,'-3'4'2333,"10"6"-1927,16 8 2231,-14-14-1944,0-2 0,0 1 0,0-1 0,1-1 1,-1 0-1,0 0 0,1-1 0,-1 0 0,1 0 0,-1-1 1,19-4-1,-12 0-62,-1 0 0,1-1 0,-1-1 0,0 0 0,0-1 0,17-12 0,-4-1-87,-1-1 0,-1-2 0,-1 0 0,-1-2 0,36-48 0,-51 60-477,0 0-1,-1-1 1,0 0 0,-1 0-1,-1 0 1,0-1 0,4-18-1,-8 24-32,0 1 0,-1-1 0,0 0 0,0 0 0,-1 0 0,0 1 0,-1-1 0,0 0-1,0 0 1,-1 0 0,-1 1 0,0-1 0,0 1 0,0 0 0,-1 0 0,-1 0-1,0 1 1,0-1 0,0 1 0,-1 0 0,0 0 0,-1 1 0,0 0 0,0 0-1,0 1 1,-1-1 0,0 2 0,0-1 0,0 1 0,-1 0 0,0 1 0,0 0 0,-18-5-1,11 5 31,0 0 0,0 2 0,-1-1 0,1 2 0,-1 1 0,1 0 0,-1 0 0,1 2 0,-1 0 0,1 1 0,0 1 0,0 0 0,-24 11 0,30-10-27,0 0 0,0 0-1,1 2 1,0-1-1,0 1 1,0 0-1,1 1 1,0 0 0,0 0-1,1 1 1,0 0-1,1 0 1,-10 19-1,8-15-3,0 0 0,0 1 0,1 1-1,1-1 1,1 1 0,0 0-1,0 1 1,2-1 0,0 1-1,1-1 1,0 1 0,1 0 0,1 0-1,4 31 1,1-14 22,2-1-1,1 0 1,1 0-1,2-1 1,1 0-1,2-1 1,0 0-1,32 45 1,-31-53-62,0-1 0,1-1 0,2-1-1,0 0 1,0-1 0,2-1 0,0-1 0,1-1 0,1 0 0,0-2 0,37 16-1,-50-25-165,0 0 0,0-1 0,1-1 0,-1 1-1,20 1 1,-25-4-102,-1 0-1,0-1 0,1 1 1,-1-1-1,1 1 1,-1-1-1,0 0 0,0 0 1,0-1-1,1 1 1,-1-1-1,0 1 1,-1-1-1,1 0 0,0 0 1,0 0-1,-1 0 1,1-1-1,-1 1 0,3-5 1,13-19-3416,-1 3-277</inkml:trace>
</inkml:ink>
</file>

<file path=ppt/ink/ink20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7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10496,'-1'0'119,"1"0"0,-1 0 0,1 1 0,-1-1 0,1 0 0,-1 0 0,1 0 0,-1 0 0,1 1 0,-1-1 0,1 0 0,-1 1 0,1-1 0,0 0 0,-1 1 0,1-1 0,-1 0 0,1 1 0,0-1 0,-1 1 0,1-1 0,0 1 0,0-1 0,-1 1 0,1-1 0,0 1 0,0-1 0,0 1 0,-1-1 0,1 1 0,0-1 0,0 1 0,0-1 0,0 1 0,0-1 0,0 1 0,0 0 0,7 28 1467,-3-14 1633,-1 0 0,3 30 0,3 205-41,-1-35-2464,-5-190-633,1 0 0,1-1-1,1 1 1,2-1 0,0-1 0,15 30 0,-20-46-271,1 0 0,0 0 0,1-1 0,-1 1 0,1-1 0,0 0 0,1-1 0,-1 1-1,12 7 1,-13-11-174,-1 0-1,1 0 1,-1 0-1,1-1 1,0 0-1,0 1 1,-1-1-1,1-1 1,0 1-1,0-1 1,0 1-1,0-1 1,0 0-1,0 0 1,0-1-1,0 1 1,0-1-1,-1 0 1,1 0-1,0 0 1,4-3-1,24-14-3411,-4 3-63</inkml:trace>
</inkml:ink>
</file>

<file path=ppt/ink/ink20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7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11648,'24'8'5759,"72"2"-7422,-75-10 11390,40 0-9215,-13 0 0,27 0 0,-19 0 128,32 0-1152,-27 0 0,10 0-896,-18 0 0,-5 0-2048,-10 0 128</inkml:trace>
</inkml:ink>
</file>

<file path=ppt/ink/ink20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8.1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37 126 12032,'-1'3'764,"-1"0"0,1 0 0,0 1 1,0-1-1,1 1 0,-1-1 0,1 1 1,0-1-1,-1 1 0,2-1 0,-1 0 1,0 1-1,1 3 0,12 57 6432,-7-32-7684,0-1 631,1 0-1,14 40 1,-10-33 410,-3-14-270,-7-19-170,-3-10-62,-12-19-92,0-1-77,0-2 0,2 0 1,0 0-1,2-1 0,-8-39 0,15 54 76,1-1 0,1 1 0,0-1-1,1 1 1,0-1 0,3-15 0,-2 22 14,0 0 0,1 0 0,0 0 0,1 0 0,-1 1 0,1-1 0,0 1 0,1 0 0,0 0 0,0 0 0,0 0 0,8-7 0,-6 8 4,1 0 1,-1 1-1,1 0 0,0 0 0,1 0 0,-1 1 0,1 0 0,-1 1 0,1 0 0,0 0 0,0 0 0,0 1 0,0 1 0,0-1 0,0 1 0,10 1 1,60 10-2117,-12 11-4145,-48-15 2679</inkml:trace>
</inkml:ink>
</file>

<file path=ppt/ink/ink20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8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0 330 11008,'13'0'5503,"17"7"-4991,-21-7 8960,4 15-8960,-3 0 0,1-5 0,-1-2 128,3 14-1152,-4-1 0,9-3-1152,-5 0 128,9-6-2048,-6-2 0</inkml:trace>
  <inkml:trace contextRef="#ctx0" brushRef="#br0" timeOffset="1">262 1 13440,'-22'18'6655,"35"0"-13822,-8-13 11774,9-1-8958,-6-1-1</inkml:trace>
</inkml:ink>
</file>

<file path=ppt/ink/ink20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0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120 441 4352,'3'-6'834,"1"-1"1,-1 0-1,-1-1 0,0 1 1,0 0-1,0-1 0,-1 0 1,1-13-1,-2 19-687,0 1 1,0 0-1,0-1 0,0 1 1,0-1-1,0 1 0,0 0 0,-1-1 1,1 1-1,0 0 0,-1-1 1,1 1-1,-1 0 0,1 0 1,-1-1-1,0 1 0,0 0 1,0 0-1,1 0 0,-1 0 1,0 0-1,0 0 0,0 0 1,-1 0-1,1 0 0,0 1 0,0-1 1,0 0-1,0 1 0,-1-1 1,1 1-1,0-1 0,-1 1 1,1-1-1,0 1 0,-1 0 1,1 0-1,-1 0 0,1 0 1,0 0-1,-1 0 0,1 0 1,-3 1-1,1 0 130,-1 1 1,1-1-1,0 1 1,1-1-1,-1 1 1,0 0-1,0 0 1,1 1-1,-1-1 1,1 0-1,0 1 1,-1 0-1,1-1 1,1 1-1,-1 0 1,0 0-1,-2 6 1,0 2 190,0 1 0,1 0 0,1 0 0,-3 24 0,5-30-363,0 0 1,0 1-1,0-1 1,1 0-1,0 1 1,0-1 0,1 0-1,0 0 1,0 0-1,0 0 1,1 0-1,3 6 1,-1-5-66,0-1 0,0 0 1,1 0-1,0-1 0,0 1 1,0-1-1,1 0 0,-1-1 1,1 0-1,0 0 0,0 0 1,1-1-1,-1 0 0,1-1 0,0 1 1,-1-2-1,16 3 0,-5-2-55,0-1 0,0-1 0,1 0-1,-1-1 1,0-2 0,31-6-1,-33 4 30,0-1 0,-1 0 0,0-1 0,0-1 0,-1 0 0,0-1 0,0-1 0,-1 0 0,0-1 0,-1 0 0,0-1 0,-1 0 0,0-1 0,-1 0 0,-1-1-1,15-27 1,-17 29 21,-1 1 0,-1-1 0,0-1 0,-1 1-1,0-1 1,-1 1 0,-1-1 0,0 0 0,0 0-1,-1 0 1,-1 0 0,0 0 0,-1 0 0,-1-1-1,0 2 1,0-1 0,-1 0 0,-1 0 0,0 1 0,-1 0-1,-9-18 1,10 23-26,-1 0 0,0 0 1,-1 1-1,0 0 0,0 0 0,0 0 0,0 1 0,-1 0 0,0 0 1,0 0-1,0 1 0,-1 0 0,-13-5 0,5 2-9,5 2-26,0 0-1,-1 1 1,1 0-1,-1 1 1,0 1 0,0-1-1,0 2 1,-1 0-1,1 0 1,0 1 0,-1 1-1,1 0 1,0 0-1,0 1 1,0 1 0,0 0-1,0 1 1,1 0-1,-1 1 1,-15 9-1,7-2-193,2 1 0,-1 1-1,2 1 1,0 0-1,1 1 1,0 1-1,1 1 1,-21 33 0,32-46-12,1 1 0,-1 0 0,1 0 0,0 0 0,1 0 1,0 0-1,0 1 0,0-1 0,1 1 0,0 0 1,0-1-1,0 1 0,1 0 0,1 10 0,-1-13-23,0-1 0,0 1 0,0 0 0,1 0 0,0-1 0,0 1 0,0-1 0,0 1 0,0-1 0,1 1 0,-1-1 0,1 0-1,0 0 1,0 1 0,1-1 0,-1-1 0,0 1 0,1 0 0,0-1 0,-1 1 0,1-1 0,6 4 0,27 18-3094</inkml:trace>
</inkml:ink>
</file>

<file path=ppt/ink/ink20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0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424 18 8832,'1'-18'8090,"1"24"-4000,4 42-2891,-1-6-883,3-16 31,1-1-1,1 0 1,2-1 0,0 0-1,2 0 1,17 22-1,-25-37-318,148 268 1614,-146-262-1538,0 1 0,-1 0 0,-1 1 0,-1-1 0,0 1 0,-1 1 0,-1-1 0,-1 0 0,0 1 0,-1-1 0,-1 1 0,-1-1 0,0 1 0,-2-1 0,1 1 0,-2-1 0,-1 0 0,0 0 0,-1-1 0,0 0 0,-2 0 0,0 0 0,0-1 0,-2 0 0,0 0 0,0-1 0,-2-1 0,1 0 0,-2 0 0,0-1 0,-20 14 0,23-19-61,-1 0-1,0 0 1,0-1-1,0-1 1,-1 0-1,1 0 1,-1-1 0,-1-1-1,1 0 1,0 0-1,-1-1 1,-22 0-1,18-3 39,1 0-1,-1-1 0,0 0 0,1-2 0,0 0 0,0 0 0,0-2 0,0 0 1,-16-9-1,16 7-29,1-1 1,0 0 0,1-1 0,0-1-1,0 0 1,1-1 0,1 0 0,0-1-1,1 0 1,0-1 0,1-1 0,0 1-1,1-1 1,1-1 0,1 0-1,0 0 1,1 0 0,0-1 0,-3-23-1,7 25-166,1 0-1,1 1 0,0-1 0,1 0 0,0 1 1,7-27-1,-6 34 38,0 1 0,0-1 0,0 0 1,1 1-1,0-1 0,0 1 0,1 0 0,0 0 1,0 0-1,0 1 0,1 0 0,0-1 0,0 2 1,0-1-1,1 0 0,6-3 0,180-86-9500,-143 70 5716</inkml:trace>
</inkml:ink>
</file>

<file path=ppt/ink/ink20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1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10880,'-9'14'5376,"14"15"-5376,-5-25 8703,0 22-8575,0-4 0,14 17 0,-6 1 128,13-3-384,-2-11 0,2-4-896,-3-8 128,9-7-2304,-6-2 128</inkml:trace>
</inkml:ink>
</file>

<file path=ppt/ink/ink20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1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19 13568,'-48'0'6783,"91"0"-15486,-33 0 11647,11-7-6528,-3-4 0</inkml:trace>
</inkml:ink>
</file>

<file path=ppt/ink/ink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4.6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52 1152,'2'0'134,"-1"1"1,0 0-1,0 0 1,0 0-1,0 0 0,0 0 1,0 0-1,0 0 1,0 0-1,0 1 0,0-1 1,-1 0-1,1 1 1,0-1-1,-1 0 0,1 1 1,-1-1-1,0 1 0,1 1 1,-1 266 1166,-3-258-1141,-4-18 50,-5-22 167,8-2-329,2 0 0,2 1 0,0-1 0,2 0 0,2 0 0,0 1 0,14-46 0,-18 75-48,0 0 0,0 0 0,0 0 0,0 0 0,0 0 0,0 0 0,0 0 0,0 0 0,0 1 0,0-1 0,1 0 0,-1 0 0,0 0 0,1 0 0,-1 0 0,1 1 0,-1-1 0,0 0 0,1 0 0,0 0 0,-1 1 0,1-1 0,-1 0 0,1 1 0,0-1 0,0 1 0,-1-1 0,1 1 0,0-1 0,0 1 0,1-1 0,-1 0-5,0 1 1,0-1-1,0 1 0,1-1 1,-1 1-1,0-1 0,0 1 1,1 0-1,-1-1 0,0 1 1,1 0-1,-1 0 0,0 0 1,1 0-1,-1 0 0,0 1 1,1-1-1,-1 0 1,0 1-1,0-1 0,1 0 1,-1 1-1,0 0 0,0-1 1,2 2-1,-1-1-2,7 2 7,0 0 0,0-1 0,0 0 0,1 0 0,-1-1 0,0-1 0,19 0 0,-15-1 0,-1 2 0,1-1 0,20 5 0,20 19-2,1-1 25,-53-23-9,1 0 0,-1 0-1,1 0 1,-1 0 0,1 0 0,-1 0-1,1-1 1,-1 1 0,1-1-1,-1 1 1,1-1 0,-1 0 0,3-1-1,-3 2-86,0-1-1,0 0 0,0 1 1,0-1-1,0 1 0,0-1 0,0 1 1,0 0-1,1-1 0,-1 1 1,0 0-1,0 0 0,0 0 1,1 0-1,-1 0 0,0 0 0,0 0 1,0 0-1,1 0 0,-1 0 1,2 1-1,4 4-694</inkml:trace>
</inkml:ink>
</file>

<file path=ppt/ink/ink20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2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108 319 11264,'-1'19'4663,"-3"-1"-3981,2-6 607,6 11 7772,-1-17-8809,1 0-1,-1-1 0,1 0 1,0 0-1,0 0 0,1 0 0,5 5 1,-5-6-211,0 0 0,0-1 0,1 0 1,-1 0-1,1-1 0,0 1 0,-1-1 1,1 0-1,0-1 0,0 1 0,0-1 0,0 0 1,13 0-1,-9-2 45,0 0 0,1 0 0,-1-1-1,0 0 1,0-1 0,0 0 0,18-9 0,-13 5-40,-1-2 0,1 1 0,-1-2 0,-1 0 0,0 0 0,0-2 0,-1 1 0,-1-2 0,0 1 0,12-19 0,-19 24-80,0-1-1,-1 0 1,0 0-1,-1-1 1,0 1-1,0-1 1,0 1-1,-1-1 1,-1 1-1,1-1 1,-1 0-1,-1 1 1,0-1-1,0 0 1,-1 1-1,0-1 1,0 1-1,-1 0 1,0 0-1,0 0 1,-1 0-1,0 0 1,0 1-1,-1 0 1,0 0-1,0 0 1,-1 0-1,0 1 1,0 0-1,-1 0 1,1 1-1,-1-1 1,-15-7-1,7 6-68,0 0 0,-1 1-1,0 0 1,0 2 0,0 0 0,-27-3-1,31 6 19,-1 0-1,1 0 1,0 1-1,-1 1 1,1 0-1,0 1 0,0 0 1,0 1-1,0 0 1,-16 7-1,18-5 16,0 1 0,1 0 0,-1 1 0,1-1 0,0 2 0,1-1 0,-10 13 0,14-16 37,0 0 0,1 1 0,0-1 0,0 1 0,0 0 1,1 0-1,-1 0 0,1 0 0,0 0 0,1 0 0,-1 1 0,1-1 1,0 1-1,0-1 0,1 1 0,0-1 0,0 10 0,1-9 8,0 0-1,1-1 1,-1 1 0,1 0-1,0-1 1,0 0 0,1 1-1,0-1 1,0 0 0,0 0-1,0 0 1,1-1-1,0 1 1,0-1 0,0 0-1,7 6 1,-4-6 7,1 1 0,-1-1 0,1-1 0,0 1 0,0-1 1,0-1-1,1 1 0,-1-2 0,1 1 0,10 0 0,3-1 29,0-1-1,0-1 1,0-1-1,-1-1 1,1-1-1,-1-1 1,0-1-1,24-10 1,-13 2 131,-1-2 0,35-23 1,-63 37-78,-1 0 1,1 1 0,0-1 0,-1 1-1,1 0 1,0-1 0,0 1 0,0 1-1,0-1 1,3 0 0,-5 1-26,0 0 0,-1 0 0,1 0 0,0 0 0,0 0 0,-1 0 0,1 1 0,0-1 0,-1 0 0,1 0 0,0 1 0,-1-1 0,1 0 0,-1 1 0,1-1 0,0 1 0,-1-1 0,1 1 0,-1-1 0,1 1 0,-1-1 0,1 1 0,-1-1 0,0 1 0,1 0 0,-1 0 0,2 6 231,-1-1-1,0 1 0,0 0 0,-1-1 0,0 1 0,0 0 0,-1 8 0,0 30 309,2-30-408,2 1-1,0 0 0,0-1 1,1 0-1,1 0 0,10 20 0,-13-29-171,1-1-1,0 0 0,0 0 0,1 0 0,-1 0 1,1-1-1,0 1 0,0-1 0,0 0 0,1 0 0,-1-1 1,1 1-1,0-1 0,0 0 0,0-1 0,1 1 0,-1-1 1,1 0-1,-1 0 0,1 0 0,6 0 0,-3-1-213,0-1-1,0-1 0,0 1 1,0-2-1,-1 1 0,1-1 1,15-5-1,30-18-3882,-18 6 108</inkml:trace>
</inkml:ink>
</file>

<file path=ppt/ink/ink20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2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15616,'4'51'7807,"79"-11"-9471,-65-33 12416,51 8-10880,-16-4 128,30-14-1280,-22 3 128,5-12-256,-13 1 128,-23-3-2688,-7-1 0</inkml:trace>
</inkml:ink>
</file>

<file path=ppt/ink/ink20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2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73 9600,'1'-4'451,"1"-1"0,0 1-1,-1 0 1,2 0 0,-1 0 0,0 0 0,1 0 0,-1 0 0,1 1 0,0-1 0,1 1 0,-1 0 0,7-5 0,24-7 7209,-33 15-7571,0 0 1,0 0-1,0 0 1,1 0-1,-1 0 1,0 1-1,0-1 1,0 0-1,0 0 1,1 1-1,-1-1 1,0 1-1,0-1 1,0 1-1,0-1 1,0 1-1,0 0 1,0 0-1,0-1 1,0 1-1,-1 0 1,1 0-1,0 0 1,0 0-1,-1 0 1,1 0-1,0 0 1,-1 0-1,1 0 1,-1 0-1,0 0 1,1 1-1,-1-1 1,0 0-1,0 0 1,1 2-1,7 47 697,-7-47-915,1 65 1119,-3 0 1,-10 83-1,8-120-911,-23 339 1521,23-308-1522,3 0 0,3 1 1,3-2-1,2 1 0,29 109 0,-35-164-174,1-1 0,0 1 0,1-1 0,-1 0 0,1 1 0,1-2 0,-1 1 0,1 0 0,0-1 0,0 0 0,0 0 0,1 0 0,0-1 0,0 0 0,0 0 0,0-1 0,1 1 0,-1-1 0,1-1 0,0 1 0,0-1 0,0 0 0,0-1 0,0 1 0,0-2 0,0 1 0,1-1 0,-1 0 0,0 0 0,0-1 0,13-2 0,-4-5-1027,0 0-1,0-1 1,-1-1-1,-1 0 1,0-1-1,0-1 1,-1 0-1,18-21 1,15-20-2866</inkml:trace>
</inkml:ink>
</file>

<file path=ppt/ink/ink20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3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73 11520,'8'-8'5759,"24"19"-6015,-24-11 10624,14 15-9984,-4-8 0,43-4 0,-13 1 0,43-8-768,-20 1 128,25-19-512,-21 8 128,-9-8-1408,-15 4 0,-11 3-1536,-5 8 1</inkml:trace>
</inkml:ink>
</file>

<file path=ppt/ink/ink20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3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122 278 11136,'0'13'4650,"29"70"4836,-7-25-5038,-12-27-5881,-3-7 1512,1-1 0,1 1 0,16 29 0,-19-42 2,0 0 0,1-1 0,1 1 0,-1-2 0,2 1 0,-1-1 0,1 0 0,14 10 0,-22-18-72,0 0 0,-1-1 0,1 1 0,0-1 0,0 1 0,-1 0 0,1-1 0,0 1 0,0-1 0,0 1-1,0-1 1,0 0 0,0 0 0,0 1 0,0-1 0,0 0 0,0 0 0,0 0 0,0 0 0,0 0 0,0 0 0,0 0-1,0 0 1,0 0 0,0 0 0,0-1 0,-1 1 0,1 0 0,0-1 0,0 1 0,0-1 0,0 1 0,1-2-1,-1 1-2,-1-1-1,0 0 0,1 1 0,-1-1 0,0 0 0,0 1 0,0-1 1,0 0-1,0 1 0,0-1 0,-1 0 0,1 1 0,-1-1 1,1 1-1,-1-1 0,1 0 0,-1 1 0,0-1 0,0 1 0,0 0 1,1-1-1,-2 1 0,-1-3 0,-24-31-216,-46-45 0,6 9 78,-66-100 5,128 164 125,0-1-1,0-1 1,1 1-1,0-1 1,-5-16-1,8 21 11,0 0-1,0 0 1,0-1 0,1 1-1,0 0 1,0 0 0,0-1-1,1 1 1,-1 0 0,1 0-1,0-1 1,0 1 0,0 0-1,1 0 1,3-6 0,1 0 4,1 1 0,0 0 1,0 1-1,1 0 0,0 0 0,0 1 1,1 0-1,0 0 0,0 1 0,1 0 1,-1 0-1,1 1 0,19-6 0,-1 1-98,1 1 0,-1 2 0,1 1 0,36-3 0,-50 8-332,42-3-799,-19 9-2990,-19 1 496</inkml:trace>
</inkml:ink>
</file>

<file path=ppt/ink/ink20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4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49 298 7680,'7'5'12756,"-1"11"-7550,3 22-5110,-8-33 171,1 2-110,1 0 0,1-1 1,-1 1-1,1-1 1,0 0-1,1 0 1,-1 0-1,1 0 1,0-1-1,1 0 1,-1 0-1,1 0 0,0-1 1,0 0-1,0 0 1,1 0-1,0-1 1,-1 0-1,1 0 1,12 2-1,-7-2-68,0 0 1,0-1-1,0-1 0,0 0 0,0 0 1,0-1-1,1-1 0,-1 0 0,0-1 0,0 0 1,0-1-1,-1 0 0,1-1 0,-1 0 1,14-7-1,-4 0-37,1 0 0,-2-2 0,1-1 0,-2 0 0,0-1 0,23-25 0,-33 31-49,-1 0-1,0 0 1,-1-1 0,0 0-1,0 0 1,-1-1 0,8-20-1,-12 26 3,0 1 0,-1-1 0,0 1 0,0-1-1,0 1 1,-1-1 0,1 1 0,-1-1 0,0 0 0,0 1-1,-1-1 1,1 1 0,-1-1 0,0 1 0,-1-1-1,1 1 1,-1 0 0,1-1 0,-1 1 0,-1 0 0,-3-6-1,3 4-3,0 0-1,-1-1 0,0 1 0,0 0 0,-1 1 0,0-1 0,0 1 0,0 0 0,0 0 0,-1 0 0,0 1 0,0-1 0,0 2 0,-1-1 0,1 1 0,-1 0 0,-12-4 0,6 1 0,-2 0 5,0 1 1,0 0-1,0 1 0,-1 1 1,1 0-1,-30-1 0,16 4 18,-1 2 1,-48 9-1,51-6-18,1 1 1,-46 17-1,66-21-119,-1 0 0,1 1 0,0 0 0,0 0 1,0 0-1,0 1 0,1 0 0,0 0 0,-1 0 0,1 1 0,1 0 0,-1 0 0,1 0 0,0 0 1,0 1-1,-5 10 0,8-14-74,1-1 0,-1 1 0,1 0 0,-1 0 0,1 0 0,0-1 0,0 1 0,0 0 0,0 0 0,0 0 0,0-1 0,1 1 0,-1 0 0,0 0 0,1 0 0,0-1 0,-1 1 0,1 0 0,0-1 0,0 1 0,0-1 0,0 1 0,0-1 0,0 1 0,0-1 0,1 0 0,-1 1 0,0-1 0,1 0 0,1 1 0,3 2-492,1 0 0,-1-1 0,1 0 0,-1 0-1,10 2 1,-15-5 626,49 16-3913</inkml:trace>
</inkml:ink>
</file>

<file path=ppt/ink/ink20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4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29 279 9216,'-2'-1'3785,"2"11"-59,3 25 2155,0-4-4532,-3-4-948,2 0 1,1 0 0,1 0 0,1-1-1,11 33 1,-12-48-224,1-2 0,-1 1 0,2 0-1,-1-1 1,1 0 0,1 0 0,-1-1-1,2 0 1,-1 0 0,1-1 0,0 1-1,0-2 1,1 1 0,0-1 0,0-1 0,1 1-1,18 6 1,-22-10-137,-1 0 0,1 0-1,-1-1 1,1 0 0,0 0 0,0 0-1,0-1 1,-1 0 0,1 0-1,0 0 1,0-1 0,0 1 0,0-2-1,-1 1 1,1-1 0,-1 1 0,1-2-1,8-3 1,-1-1 4,1-1 1,-2 0-1,1-1 0,-1-1 0,18-17 0,-16 13-31,-1-1-1,0 0 0,-1-1 0,-1 0 0,0-1 0,-1 0 0,7-19 0,-12 26-5,-1-1 0,-1 0-1,0-1 1,-1 1 0,0 0 0,0-1-1,-1 1 1,-1-1 0,0 0 0,-1 1-1,0-1 1,-1 1 0,-4-20 0,0 14 8,0 1 0,0-1 1,-2 1-1,0 0 0,-1 1 1,-1 0-1,0 0 0,-1 1 1,0 0-1,-1 1 0,-1 0 0,0 1 1,0 1-1,-1 0 0,-1 1 1,-28-16-1,25 18 4,1 1-1,-1 1 1,0 0 0,-1 1 0,1 1-1,-1 0 1,0 2 0,0 0-1,0 2 1,0 0 0,0 0-1,-30 7 1,42-6-20,1 1 0,1 0 0,-1 0 0,0 1 0,-10 6 0,15-9 0,1 0 0,-1 0 0,1 1 0,-1-1 0,1 0 0,-1 1 0,1-1 0,-1 1 0,1-1 0,0 1 0,-1-1 0,1 1 0,0-1 0,-1 1 0,1-1 0,0 1 0,0-1 0,-1 1 0,1-1 0,0 1 0,0 0 0,0-1 0,0 1 0,0-1 0,0 1 0,0 1 0,1-1 0,0 0 0,-1 0 0,1 0 0,0 0 0,0 0 0,1 0 0,-1-1 0,0 1 0,0 0 0,0-1 0,0 1 0,1 0 0,-1-1 0,0 1 0,1-1 0,-1 0 0,3 1 0,14 3 5,1 0-1,-1-2 1,1 0 0,0-1 0,28-2-1,95-17 28,-109 12-59,1 1-1,-1 1 0,1 2 0,0 1 0,44 5 0,-40 7-448,-37-10 317,1-1 0,-1 1 1,1-1-1,-1 1 0,0-1 1,1 1-1,-1 0 0,0 0 0,1 0 1,-1 0-1,0 0 0,0 0 1,0 0-1,0 0 0,0 0 1,0 0-1,0 0 0,-1 1 1,1-1-1,0 0 0,0 3 0,-1-3 5,0-1 0,0 1-1,0-1 1,0 1-1,0-1 1,-1 1 0,1-1-1,0 0 1,0 1-1,-1-1 1,1 1 0,0-1-1,-1 0 1,1 1-1,0-1 1,-1 0-1,1 1 1,0-1 0,-1 0-1,1 1 1,-1-1-1,1 0 1,0 0 0,-1 0-1,1 1 1,-1-1-1,1 0 1,-1 0 0,1 0-1,-1 0 1,1 0-1,-1 0 1,1 0-1,-1 0 1,0 0 0,-2 0-815,-15 4-2893</inkml:trace>
</inkml:ink>
</file>

<file path=ppt/ink/ink20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5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119 256 11136,'0'0'95,"0"0"1,0 0-1,0 0 1,0 0 0,-1-1-1,1 1 1,0 0 0,0 0-1,0 0 1,-1 0-1,1 0 1,0 0 0,0 0-1,0 0 1,-1 0-1,1 0 1,0 0 0,0 0-1,-1 0 1,1 0-1,0 0 1,0 0 0,0 0-1,-1 0 1,1 0-1,0 0 1,0 0 0,0 0-1,-1 0 1,1 0-1,0 1 1,0-1 0,0 0-1,-1 0 1,1 0-1,0 0 1,0 0 0,0 1-1,0-1 1,0 0 0,-1 0-1,1 0 1,0 1-1,0-1 1,0 0 0,0 0-1,0 0 1,0 1-1,0-1 1,0 0 0,0 0-1,0 0 1,0 1-1,0-1 1,0 0 0,0 0-1,0 1 1,0-1-1,0 0 1,0 0 0,0 0-1,0 1 1,0-1-1,0 0 1,0 0 0,1 0-1,-1 1 1,0-1-1,0 35 6518,3 7-2248,0-15-4511,-2-21 208,1 0 0,-1-1 0,1 1 0,0-1 0,0 1 0,1-1 0,0 0 0,-1 0 0,2 0 0,-1 0 0,1 0 0,-1-1 0,1 1 0,1-1 0,-1 0 0,6 4 0,-3-4 50,0 0 0,0 0 1,0-1-1,1 0 0,0 0 1,-1-1-1,1 0 0,0 0 1,0-1-1,14 1 0,-7-2-15,0 0-1,0-1 0,0-1 1,0 0-1,-1-1 0,1-1 1,-1 0-1,0-1 0,0-1 1,-1 0-1,1 0 0,18-14 1,-16 9-52,-1-1 0,-1-1 1,0 0-1,14-17 0,-23 24-36,0 0 1,-1-1-1,0 1 0,0-1 0,-1 1 0,0-1 0,0 0 0,-1-1 0,1 1 0,-1 0 0,-1-1 0,0 1 0,0-1 0,0-12 0,-2 11-27,0-1 0,0 0 0,-1 0 0,0 1-1,-1-1 1,0 1 0,-1-1 0,0 1 0,0 0 0,-1 1-1,0-1 1,-1 1 0,1 0 0,-2 0 0,1 1 0,-1 0-1,0 0 1,-1 0 0,1 1 0,-1 0 0,-1 1 0,1-1-1,-1 2 1,0-1 0,0 1 0,-10-3 0,-6 0-99,1 2 1,-1 0-1,1 2 1,-1 0-1,-1 2 1,-45 3-1,56-1-33,1 1-1,0 0 1,0 0-1,0 2 1,1 0-1,-1 0 1,1 1-1,0 1 1,0 0-1,0 1 1,1 0-1,0 1 1,-19 17-1,29-24 105,0 0-1,1 1 1,0-1 0,-1 1-1,1-1 1,0 1 0,0-1-1,-1 1 1,1 0 0,1 0-1,-1-1 1,0 1 0,0 0-1,1 0 1,-1 0 0,1 0-1,-1 0 1,1 0 0,0 0-1,0 0 1,0 0-1,0 3 1,1-3 0,0 0-1,0-1 0,0 1 1,0 0-1,0-1 1,1 1-1,-1-1 1,0 1-1,1-1 1,-1 0-1,1 0 1,0 1-1,-1-1 1,1 0-1,0-1 0,0 1 1,0 0-1,1 0 1,6 2-78,0 0-1,1-1 1,-1 0 0,0-1 0,0 0 0,1 0-1,16-2 1,113-27-868,-99 19 696,0 1 0,0 1 0,53 0 0,-91 6 324,0 1-1,1 0 1,-1 0 0,0 1-1,1-1 1,-1 0-1,0 1 1,1-1 0,-1 1-1,0 0 1,0 0-1,0 0 1,0 0 0,0 0-1,0 0 1,0 1-1,0-1 1,0 0 0,-1 1-1,1 0 1,0-1-1,1 4 1,-1-2 82,-1 1 1,1-1-1,-1 1 0,0-1 1,0 1-1,-1-1 0,1 1 1,-1 0-1,0-1 0,0 1 1,0 0-1,-1 6 1,-2 17 667,1-1-1,2 1 1,0 0 0,7 45 0,-5-63-663,0 0-1,0-1 0,0 1 0,1-1 0,1 1 0,-1-1 0,2 0 0,-1 0 1,1 0-1,0-1 0,0 0 0,1 0 0,0 0 0,0-1 0,1 0 1,0 0-1,0 0 0,8 4 0,-4-4-175,0-1 1,1 0-1,-1-1 1,1-1-1,1 1 1,-1-2-1,0 0 1,0 0-1,1-1 0,21-1 1,-15-1-1320,-1-1 0,1-1 0,31-8 0,-3-4-2610</inkml:trace>
</inkml:ink>
</file>

<file path=ppt/ink/ink20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5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8064,'0'0'219,"0"-1"-1,0 1 1,0-1 0,0 0 0,0 1 0,0-1 0,0 1 0,0-1 0,1 0-1,-1 1 1,0-1 0,0 1 0,1-1 0,-1 1 0,0-1 0,1 1 0,-1-1-1,0 1 1,1-1 0,-1 1 0,1-1 0,-1 1 0,1 0 0,-1-1 0,1 1-1,-1 0 1,1-1 0,-1 1 0,1 0 0,0 0 0,-1 0 0,1 0 0,-1-1-1,1 1 1,0 0 0,-1 0 0,2 0 0,-1 0 6,0 1-1,-1-1 1,1 0 0,0 0 0,0 1-1,0-1 1,-1 0 0,1 1 0,0-1-1,0 1 1,-1-1 0,1 1 0,0 0-1,-1-1 1,1 1 0,-1 0-1,1-1 1,-1 1 0,1 0 0,-1-1-1,1 1 1,-1 0 0,0 0 0,1 0-1,-1 0 1,0-1 0,0 1 0,1 0-1,-1 0 1,0 0 0,0 1 0,15 225 5129,-14-184-4654,8 197 1459,12-33-1472,-14-165-640,1 0 0,2-1-1,16 41 1,-24-76-91,0-1-1,1 0 1,0 0-1,-1 1 1,1-2-1,1 1 0,-1 0 1,1-1-1,0 1 1,0-1-1,0 0 1,1 0-1,-1-1 0,1 0 1,8 5-1,-8-6-163,0 0 0,0-1-1,0 1 1,1-1 0,-1-1-1,0 1 1,1-1-1,-1 0 1,0 0 0,0 0-1,1-1 1,-1 0 0,0 0-1,0 0 1,0-1 0,1 0-1,-2 0 1,6-2-1,45-28-3438,-5 0-343</inkml:trace>
</inkml:ink>
</file>

<file path=ppt/ink/ink20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6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13184,'8'13'6527,"40"-8"-7807,-35-5 10368,35 7-9088,-8-4 0,29-3-512,-16 0 128,27-15-896,-19 2 128,0-5-2304,-13 3 128</inkml:trace>
</inkml:ink>
</file>

<file path=ppt/ink/ink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6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49 204 1280,'9'43'3425,"5"59"-2221,-13-91-1152,1 0 0,1 1 0,-1-1 1,2 0-1,0-1 0,0 1 0,1 0 0,0-1 0,1 0 0,0-1 0,1 1 0,8 9 0,-1-4 32,0-1-1,2 0 0,0-1 0,0-1 0,1 0 0,19 9 0,-30-19-81,1 0-1,0 0 1,-1 0 0,1-1 0,0 0-1,0 0 1,0 0 0,-1-1 0,1 0 0,0-1-1,7-1 1,-8-2 105,-4 2-92,0-1 0,0 0 1,0 0-1,-1 0 0,1-1 0,-1 1 1,0 0-1,0 0 0,0-1 0,0 1 1,-1-1-1,1 1 0,-1-1 0,0 1 1,0-1-1,0-3 0,0 4-15,-1 0-1,1 0 1,0-1 0,1 1-1,-1 0 1,1 0 0,-1 0-1,1 0 1,2-4 0,0-4 14,-1 0 0,1 0 0,-2 0 0,1 0 0,-2 0 1,0-22-1,1-19 271,0 35-164,-1 0 0,-1 1-1,0-1 1,-1 0 0,-5-17 0,3 15 21,1-1 1,-1-26-1,4 39-122,0 0 1,-1 0 0,0 0 0,-1 1-1,1-1 1,-1 0 0,-1 0-1,1 1 1,-1-1 0,0 1-1,-1 0 1,1 0 0,-1 0 0,0 0-1,-1 1 1,-8-9 0,9 10-8,-1 0 0,1 1 0,-1 0 0,0 0 0,1 0 0,-1 1 0,0-1 0,-1 1 1,1 0-1,0 1 0,-1-1 0,1 1 0,0 0 0,-1 0 0,0 1 0,1 0 0,-1 0 0,1 0 0,-1 0 1,1 1-1,-10 2 0,2 0-13,1 0 0,-1 1 0,1 0 0,0 1 0,0 1 0,1 0 0,0 0 0,0 1 0,0 0 0,-12 12 0,17-13-3,-1 0-17,1 0 0,0 1 1,0 0-1,0 0 0,1 1 1,-5 8-1,9-14 17,1 0 0,-1-1-1,0 1 1,1 0 0,-1 0-1,1 0 1,0 0 0,-1 0-1,1 0 1,0 1 0,0-1 0,1 0-1,-1 0 1,0 0 0,1 0-1,-1 0 1,1-1 0,0 1-1,-1 0 1,1 0 0,0 0 0,0 0-1,0-1 1,0 1 0,1 0-1,-1-1 1,0 1 0,1-1-1,-1 1 1,1-1 0,-1 0 0,1 0-1,0 0 1,1 1 0,11 7 4,1-2 1,-1 1-1,1-2 1,0 0-1,0-1 1,1-1-1,0 0 1,0-1-1,0 0 1,0-2-1,0 0 1,0 0 0,28-4-1,-35 0 48,1-1 0,-1 0-1,0 0 1,-1-1 0,1 0 0,-1-1 0,0 0-1,0 0 1,-1 0 0,0-1 0,0 0 0,9-12-1,19-17-42,-30 32-49,-4 2 8,1 0 0,-1 1 0,1-1 0,-1 0 0,1 1 0,0 0 0,0-1 0,0 1 0,-1 0 0,1 0 0,1 0 1,-1 0-1,0 0 0,0 0 0,0 1 0,0-1 0,1 1 0,-1-1 0,0 1 0,0 0 0,1 0 0,-1 0 0,0 0 0,4 1 0,-5-2-1117,3-1-128</inkml:trace>
</inkml:ink>
</file>

<file path=ppt/ink/ink20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6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10 442 11392,'25'20'3967,"-19"-17"-3597,0-1 1,0 1-1,0-1 1,0-1-1,0 1 1,1-1-1,8 0 1,-14-1-305,33 1 6874,4-11-6156,-10 1-274,-6 3-414,-1-1 0,-1-1 0,1-1 0,-1-1 0,-1 0 0,0-2 0,0 0 0,-1-1 0,26-24 0,-37 30-51,-1 0 0,1-1-1,-2 0 1,1 1 0,-1-2 0,0 1-1,0-1 1,-1 0 0,0 0-1,3-14 1,-5 16-32,-1 0 1,0 0-1,-1-1 0,0 1 0,0 0 1,0 0-1,-1 0 0,0 0 0,-1 0 1,1 0-1,-1 0 0,-1 0 0,1 0 1,-1 1-1,-7-12 0,6 11-1,-1 0-1,-1-1 0,1 2 1,-1-1-1,0 1 1,0 0-1,-1 0 1,0 1-1,0 0 0,0 0 1,-1 0-1,0 1 1,-8-4-1,3 4 33,0-1 0,-1 1 0,1 1 0,-1 1 0,1 0 0,-1 0 0,-14 1 0,17 2 15,0 0-1,1 0 1,-1 1 0,0 0-1,1 1 1,0 0 0,0 1-1,0 0 1,0 1 0,0 0-1,1 0 1,0 1 0,0 0-1,0 1 1,1 0 0,0 0-1,0 1 1,1 0 0,0 0-1,1 0 1,-1 1 0,2 0-1,-10 19 1,12-20-17,0 1 1,1-1-1,-1 0 0,2 1 0,-1 0 0,2-1 1,-1 1-1,1 0 0,0-1 0,1 1 1,0 0-1,0-1 0,1 1 0,0-1 0,0 1 1,1-1-1,0 0 0,1 0 0,0 0 1,0 0-1,0-1 0,1 0 0,11 13 0,-2-4 50,0 0-1,2 0 0,0-2 0,0 0 1,1-1-1,1-1 0,0 0 0,35 15 1,-36-20-526,1-1 1,0 0 0,0-2-1,0 0 1,1-1 0,-1-1-1,1 0 1,0-2 0,-1 0-1,1-1 1,0-1 0,-1-1 0,1 0-1,-1-2 1,27-9 0,14-8-3557</inkml:trace>
</inkml:ink>
</file>

<file path=ppt/ink/ink20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6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47 15616,'-44'-36'7807,"40"41"-23806,4-5 13183,35-8 1664,-5 1 0</inkml:trace>
</inkml:ink>
</file>

<file path=ppt/ink/ink20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8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853 271 5632,'-1'-1'198,"1"0"1,-1-1 0,0 1 0,1-1-1,-1 1 1,1-1 0,-1 1-1,1-1 1,0 1 0,-1-1-1,1 1 1,0-1 0,0 1-1,0-1 1,0 1 0,1-1-1,-1 0 1,0 1 0,1-1-1,0-2 1,18-39 3750,-1-4-1297,-17 42-2391,0 1 1,-1-1 0,0 0-1,0 0 1,0 0-1,-1 0 1,1 0-1,-1 0 1,0 0 0,-1 1-1,1-1 1,-1 0-1,0 1 1,0-1 0,0 1-1,-1 0 1,-3-6-1,1 6-51,1-1 0,-1 1 0,0 0-1,0 0 1,0 0 0,-1 1 0,1 0-1,-1 0 1,0 0 0,0 0 0,0 1-1,-6-1 1,-6-1 49,0 1 0,0 1 0,-1 0 1,1 2-1,0 0 0,0 1 0,-1 1 0,1 0 0,-21 7 0,-11 7 91,1 2 0,0 3 0,2 1 0,-69 45-1,87-47-122,1 1-1,1 2 0,1 0 0,-37 45 0,52-56-144,0 1-1,1 0 0,1 1 1,0 0-1,1 1 1,0 0-1,1 0 1,1 1-1,0-1 1,-3 21-1,6-24-35,1 0 0,0 1-1,1-1 1,0 0 0,1 1-1,1-1 1,0 1 0,0-1 0,1 0-1,1 1 1,0-1 0,1 0-1,5 11 1,-2-5-15,0-1 1,2-1-1,-1 1 1,2-2-1,1 1 1,0-1-1,0-1 1,2 0-1,15 15 0,-4-8 9,1-1-1,1-2 1,0 0 0,35 16-1,-24-16 0,0-1 0,2-2 0,0-2 0,0-2 1,68 11-1,-73-15-6,0-2 0,1-1 0,0-2 0,0-1 1,0-2-1,0-1 0,0-2 0,43-10 0,-71 12-39,-1-1 0,1 1-1,-1-1 1,0 0-1,0-1 1,0 0 0,0 0-1,-1 0 1,1 0 0,-1-1-1,6-7 1,-9 9 3,0 1 0,0-1 0,0 0 0,0 0 0,0 0 0,-1 0 0,0 0 0,0 0-1,1 0 1,-2 0 0,1 0 0,0-1 0,-1 1 0,1 0 0,-1-1 0,0 1 0,0 0 0,0-1 0,-1 1 0,1 0 0,-1-1 0,0 1 0,-2-6 0,7 19 37,0 0 0,0-1 0,1 0 0,0 1 0,1-2 0,0 1 0,0-1 0,1 0-1,0 0 1,0 0 0,1-1 0,0-1 0,1 1 0,-1-1 0,1-1 0,0 1 0,0-1 0,1-1 0,0 0 0,0 0 0,10 1 0,0 1-16,0-2 1,0-1-1,0 0 1,0-2-1,1 0 1,-1-1-1,1-1 1,-1-1-1,0-1 1,0-1-1,0-1 1,0 0-1,-1-1 1,26-13-1,-38 16-22,1-1 0,-1-1-1,0 1 1,0-1 0,0 0 0,-1-1 0,0 0-1,0 0 1,0 0 0,-1 0 0,0-1 0,0 0 0,6-12-1,-9 15 2,0-1-1,0-1 0,-1 1 0,1 0 0,-1 0 1,-1-1-1,1 1 0,0 0 0,-1-1 1,0 1-1,-1-1 0,1 1 0,-1 0 0,0-1 1,0 1-1,-1 0 0,1 0 0,-1 0 1,0 0-1,-1 0 0,1 0 0,-1 0 0,-4-4 1,-2-4-12,-1 1 1,0 0 0,0 1 0,-2 0 0,1 1-1,-1 0 1,-1 1 0,-26-16 0,17 15-5,0 1 1,-1 0 0,0 2 0,0 0-1,0 2 1,-38-5 0,37 10-26,0 1 0,1 1 1,-1 1-1,1 1 0,-1 1 1,-25 10-1,38-12-69,0 1 0,0 0-1,0 1 1,1 1 0,0-1-1,0 1 1,0 1 0,1 0-1,0 0 1,0 1 0,1 0-1,0 1 1,1-1 0,-13 19-1,19-25 21,-1 1 1,1-1-1,-1 1 0,1-1 0,0 1 0,0-1 0,0 1 0,1 0 0,-1 0 0,0-1 0,1 1 0,0 0 0,0 0 0,0 0 0,0 0 0,0 0 0,0-1 0,1 1 0,-1 0 0,1 0 0,0-1 1,0 1-1,0 0 0,0-1 0,0 1 0,1-1 0,-1 1 0,1-1 0,0 0 0,0 1 0,-1-1 0,1 0 0,1 0 0,-1-1 0,0 1 0,0 0 0,1-1 0,-1 1 0,1-1 0,-1 0 0,5 2 1,18 6-1523,0-2 1,1 0 0,0-2 0,0 0 0,45 0-1,3 0-1968</inkml:trace>
</inkml:ink>
</file>

<file path=ppt/ink/ink20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8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478 37 10624,'0'-1'270,"1"0"-1,-1 0 1,0-1 0,0 1 0,0 0 0,0 0 0,0 0-1,0-1 1,0 1 0,0 0 0,0 0 0,-1-1 0,1 1 0,-1 0-1,1 0 1,-1 0 0,1 0 0,-1 0 0,1 0 0,-1-1-1,0 1 1,0 1 0,1-1 0,-1 0 0,0 0 0,0 0 0,0 0-1,0 1 1,0-1 0,0 0 0,0 1 0,0-1 0,-1 1-1,1-1 1,0 1 0,0-1 0,0 1 0,-1 0 0,1 0 0,0 0-1,0 0 1,-1 0 0,1 0 0,0 0 0,0 0 0,-2 0-1,-31 6 3987,3 3-3949,26-7-1041,-327 121 2803,293-100-1340,38-23-720,1 0 0,0 0 0,0 0-1,0 1 1,-1-1 0,1 0 0,0 0 0,0 1 0,0-1-1,0 0 1,0 1 0,0-1 0,0 0 0,0 0 0,-1 1-1,1-1 1,0 0 0,0 1 0,0-1 0,0 0 0,1 1 0,-1-1-1,0 0 1,0 0 0,0 1 0,0-1 0,0 0 0,0 1-1,0-1 1,0 0 0,1 0 0,-1 1 0,0-1 0,1 1 0,18 8 104,14 0-49,1-3-1,53 5 1,-7-1-255,-13 2 94,122 40-1,-155-40 277,-1 2-1,1 1 0,-2 2 0,0 1 1,31 25-1,-61-43-151,-1 2 0,1-1 0,0 0 1,-1 0-1,1 0 0,-1 1 0,0-1 0,1 1 0,-1-1 0,0 1 1,0-1-1,0 1 0,0 0 0,0-1 0,0 1 0,-1 0 0,1 0 0,0 0 1,-1 0-1,0 0 0,1 0 0,-1 2 0,-1-2-5,1 0-1,-1 0 1,0 0 0,0-1-1,0 1 1,0 0-1,0 0 1,0-1 0,0 1-1,-1-1 1,1 1 0,-1-1-1,1 0 1,-1 1-1,1-1 1,-1 0 0,-3 2-1,-9 4 36,-1 0 0,-1-1-1,1-1 1,-18 4-1,24-7-51,-32 7-60,-2-2 1,1-1-1,-1-3 0,0-1 0,0-3 0,-43-5 0,82 5-150,-39-4-926,42 5 838,0 0 1,0-1-1,0 1 0,-1 0 1,1 0-1,0-1 1,0 1-1,0 0 0,0-1 1,0 1-1,-1-1 0,1 0 1,0 1-1,0-1 1,1 0-1,-1 0 0,0 1 1,0-1-1,0 0 1,0 0-1,1 0 0,-1 0 1,0 0-1,1 0 1,-1 0-1,0-2 0,1-5-3675</inkml:trace>
</inkml:ink>
</file>

<file path=ppt/ink/ink20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8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0 10496,'5'0'5248,"-5"7"-3713,0-7 7937,-5 22-8192,5-4 0,-13 23 128,4-1 128,4 21-2176,2-10 0,16 1 1408,-4-13 0,22-12-896,-9-9 128,31-23-1408,-15 2 0,28-34-2688,-18 4 128</inkml:trace>
</inkml:ink>
</file>

<file path=ppt/ink/ink20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19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0 188 14592,'4'21'7295,"110"-17"-8831,-88-4 11648,57-18-10496,-17 8 128,30-42-2304,-21 13 128,-14-13 0,-13 11 128</inkml:trace>
</inkml:ink>
</file>

<file path=ppt/ink/ink20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9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8064,'1'0'597,"0"1"1,0-1 0,0 0-1,0 0 1,0 0 0,0 1-1,0-1 1,-1 1 0,1-1-1,0 1 1,0-1 0,0 1-1,0-1 1,0 1 0,-1 0-1,1-1 1,0 1 0,0 1-1,12 21 3222,-9-12-3265,-1 0-1,-1 0 0,0 0 0,1 13 1,10 204-42,-7-111 627,5 191-103,-7-268-1067,-1-39-2,-2-21-31,-3-5 25,-2-1-1,0 0 0,-2 1 0,-15-42 1,3 10-19,14 37 58,1 0 0,1 0 0,0 0 0,2 0 0,0 0 0,1 0 0,1 0 0,1 0 0,1 0 0,0 0 0,2 1 0,0 0 0,11-24 0,-11 32 20,0 1 0,0-1-1,1 2 1,0-1 0,1 1 0,0 0-1,0 0 1,1 1 0,0 0-1,1 1 1,0 0 0,0 0-1,0 1 1,1 0 0,0 1-1,0 0 1,15-4 0,26-6-59,1 1 1,87-10 0,-57 11-351,-26 1-322,26-4-1823,-34 11-2135,-41 10 1191,-4 2-105</inkml:trace>
</inkml:ink>
</file>

<file path=ppt/ink/ink20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9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11648,'9'-3'5759,"35"3"-7038,-35 0 11390,25 8-9855,-7-2 128,13 21 384,-9-9 0,12 22-896,-3-12 128,-5 8 384,-9-9 0,-4 6-640,-4-8 128,-5 1-2304,0-7 0,12-6-1280,-2 2 1</inkml:trace>
</inkml:ink>
</file>

<file path=ppt/ink/ink20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39:59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563 74 7808,'0'-1'111,"0"0"0,0 1-1,0-1 1,0 0 0,0 0 0,0 1 0,1-1 0,-1 0 0,0 0 0,0 1 0,1-1 0,-1 0 0,0 1-1,1-1 1,-1 0 0,0 1 0,1-1 0,-1 1 0,1-1 0,-1 0 0,1 1 0,0-1 0,-1 1 0,1 0 0,-1-1-1,1 1 1,0-1 0,1 1 0,-2-1 44,1 1-1,-1 0 1,1 0 0,0-1-1,-1 1 1,1 0 0,-1-1-1,1 1 1,-1 0 0,0-1-1,1 1 1,-1-1 0,1 1-1,-1-1 1,0 1-1,1-1 1,-1 1 0,0-1-1,1 1 1,-1-1 0,0 1-1,0-1 1,0 0 0,0 1-1,1-1 1,-1 1 0,0-1-1,0 0 1,-1-1 30,0 0 0,1 1 0,-1-1 0,0 1 0,0-1 0,0 1-1,0-1 1,0 1 0,-1-1 0,1 1 0,0 0 0,0 0 0,-1 0 0,1 0 0,-1 0 0,1 0 0,-1 0 0,0 0 0,1 1 0,-4-2 0,-39-11 603,23 12-156,-1 1 0,0 0 0,1 2 0,-1 0 0,1 2 0,0 0 0,-30 11 0,25-4-316,0 2 0,1 2 1,1 0-1,0 1 1,-35 32-1,47-37-230,0 1 0,1 0 0,0 1-1,1 0 1,0 1 0,2 0 0,-1 0 0,1 1-1,1 0 1,1 0 0,-6 21 0,10-28-74,-1 0 0,2 0 0,-1 0 0,1 0 0,0 0 0,1 0 0,0 0 0,0 1 1,1-1-1,0 0 0,0 0 0,1 0 0,0 0 0,0 0 0,1-1 0,0 1 0,0 0 0,1-1 0,0 0 1,0 0-1,1 0 0,0-1 0,0 1 0,1-1 0,6 6 0,6 1-166,0-1 1,2 0-1,-1-2 0,1 0 0,1-1 0,-1-1 1,25 6-1,-9-5-973,0 0 0,1-3 0,62 4 0,-47-14-2031,-7 0-297</inkml:trace>
</inkml:ink>
</file>

<file path=ppt/ink/ink20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0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 10496,'9'0'5248,"43"0"-4992,-38 0 8447,34-13-8575,-5 5 0,18 5-128,-13-1 0,-3 4-1664,-11 0 0,-4 0-1408,-7 0 129</inkml:trace>
</inkml:ink>
</file>

<file path=ppt/ink/ink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8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0 334 1152,'1'-3'187,"-1"-1"-1,1 0 1,0 0 0,0 1 0,1-1-1,-1 0 1,1 1 0,0-1-1,0 1 1,0 0 0,0 0-1,1 0 1,-1 0 0,5-4 0,43-35 1215,-44 38-1299,0 0 0,1 0 0,0 1 0,0 0 0,0 0 0,0 1 0,0 0 0,0 0 0,1 1 0,-1-1 0,1 2 0,13-1 0,-17 1-76,0 1 0,-1-1 0,1 1 0,0 0-1,-1 0 1,1 0 0,0 0 0,-1 1 0,0 0-1,1-1 1,-1 1 0,0 0 0,0 1 0,0-1-1,0 0 1,0 1 0,-1 0 0,1 0 0,-1-1 0,1 1-1,-1 1 1,0-1 0,0 0 0,-1 0 0,1 1-1,-1-1 1,2 7 0,9 40 450,9 75-1,-4-17-42,-14-91-428,-2-9 13,0 1 1,1-1 0,0 0 0,1 0 0,0 0 0,5 10 0,-6-14-13,1-1 0,0 0 0,0 1 0,0-1 0,0 0-1,0-1 1,1 1 0,-1 0 0,1-1 0,0 0 0,0 0 0,0 0 0,0 0 0,0-1 0,6 2 0,14 3 102,0-1 1,0-2 0,0 0 0,1-2-1,-1 0 1,46-6 0,-61 3-86,-1 0-1,0-1 1,0 0 0,0-1 0,-1 1 0,1-2-1,-1 1 1,0-1 0,0 0 0,0 0 0,-1-1 0,1 0-1,-2 0 1,9-11 0,3-4 73,-2-1 1,0-1-1,14-30 0,-12 19-2,-1-1 0,-2-1 0,-1 0 0,9-43 0,-19 67-70,-1 1-1,0-1 1,-1 0-1,-1 1 1,0-1 0,0 0-1,-1 0 1,0 1-1,-1-1 1,-1 0 0,0 1-1,0 0 1,-1 0-1,0 0 1,-1 0-1,-1 0 1,-12-17 0,12 19-117,2 2-230,-1 1 0,0 0 0,0 0-1,-13-10 1,18 15 283,-1 0 0,0 1 0,0-1 0,0 1-1,1-1 1,-1 1 0,0 0 0,0-1 0,0 1-1,0 0 1,0-1 0,0 1 0,0 0 0,0 0-1,0 0 1,0 0 0,0 0 0,0 0 0,0 0-1,0 0 1,0 0 0,0 1 0,0-1 0,0 0-1,0 1 1,0-1 0,0 1 0,1-1 0,-1 1-1,0-1 1,0 1 0,0-1 0,1 1 0,-1 0-1,0-1 1,0 1 0,1 0 0,-1 0 0,1 0-1,-1-1 1,1 1 0,-1 0 0,1 0 0,0 0-1,-1 0 1,1 0 0,-1 1 0,-2 9-1369</inkml:trace>
</inkml:ink>
</file>

<file path=ppt/ink/ink20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0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4 103 10752,'-1'0'171,"1"-1"1,0 0 0,-1 1-1,1-1 1,0 0 0,0 1 0,-1-1-1,1 0 1,0 0 0,0 1-1,0-1 1,0 0 0,0 1-1,0-1 1,0 0 0,0 0-1,0 1 1,0-1 0,0 0 0,0 0-1,1 1 1,-1-1 0,0 0-1,0 1 1,1-1 0,-1 0-1,0 1 1,1-1 0,-1 0-1,1 1 1,-1-1 0,1 1 0,-1-1-1,1 1 1,0-1 0,0 1-1,37-19 4931,51 1-1497,-84 17-3923,90-17 1209,-67 11-716,2 2-1,-1 0 0,1 2 0,0 1 1,-1 1-1,40 5 0,-56-3-27,1 2 0,-1 0 0,0 0 0,0 1 0,0 1 0,0 0 0,-1 0 0,0 2 0,0-1-1,16 13 1,-22-13-81,1 0 0,-1 1-1,0 0 1,0 0-1,-1 0 1,0 1-1,-1-1 1,1 1 0,-2 0-1,1 1 1,-1-1-1,0 1 1,-1-1-1,0 1 1,0 0 0,1 17-1,-3-18-32,-1 0 1,1 0-1,-2 0 0,1 0 0,-1-1 1,0 1-1,0 0 0,-1-1 1,0 0-1,-1 1 0,-7 11 0,-7 9 61,-30 36 0,28-39-20,6-7-9,-2-1 0,0 0 0,0-1 0,-2-1-1,-37 25 1,-19 15 165,-267 215 645,328-261-872,-8 9 85,21-18-90,0 0 0,0 1 1,-1-1-1,1 0 0,0 1 1,0-1-1,0 0 1,0 1-1,0-1 0,0 1 1,0-1-1,0 0 0,0 1 1,0-1-1,1 0 1,-1 1-1,0-1 0,0 0 1,0 1-1,0-1 0,0 0 1,1 1-1,-1-1 1,0 0-1,0 0 0,1 1 1,-1-1-1,0 0 1,0 0-1,1 1 0,-1-1 1,0 0-1,1 0 0,-1 0 1,0 1-1,1-1 1,-1 0-1,0 0 0,1 0 1,-1 0-1,0 0 0,1 0 1,-1 0-1,0 0 1,1 0-1,-1 0 0,0 0 1,1 0-1,-1 0 0,1 0 1,-1 0-1,0 0 1,1 0-1,-1 0 0,1-1 1,56 6-31,105-5 0,-29-2 10,145 10-2026,-230-11-3221,-29-1 1301</inkml:trace>
</inkml:ink>
</file>

<file path=ppt/ink/ink20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1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764 4 10112,'-1'0'231,"1"0"-1,-1-1 1,0 1 0,1 0 0,-1-1 0,1 1 0,-1 0-1,0-1 1,1 1 0,-1 0 0,0 0 0,1 0 0,-1 0-1,0 0 1,1 0 0,-1 0 0,0 0 0,0 0 0,1 0-1,-1 0 1,0 0 0,1 0 0,-1 1 0,0-1 0,1 0-1,-1 1 1,1-1 0,-1 0 0,0 1 0,1-1 0,-1 1-1,-22 23 5294,-10 38-1917,31-59-3847,-166 326 1498,-31 5 257,183-310-1558,-107 157 799,99-149-1158,-1-1-1,-2-2 1,-42 38 0,50-57-2777,5-6-533</inkml:trace>
</inkml:ink>
</file>

<file path=ppt/ink/ink20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1.6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61 239 10240,'-14'-7'4938,"10"17"3468,-2 10-6199,3-11-2034,1-1 1,0 0-1,1 0 0,0 1 0,0-1 0,1 0 0,0 1 0,0-1 1,1 1-1,0-1 0,0 0 0,1 1 0,0-1 0,1 0 0,4 9 1,-5-11-101,1-1 0,0 1 0,0-1 0,1 0 0,-1 0 0,1 0 0,0-1 0,0 1 0,1-1 0,0 0 0,-1-1 0,1 1 0,0-1 0,1 1 0,-1-2 0,1 1 0,-1-1 0,1 1 0,0-1 0,0-1 0,0 1 0,0-1 0,7 0 0,14-1 126,0-2 0,1-1 0,-1-1 0,0-1 0,46-16 0,-52 14-96,-1-2 1,0 0-1,-1-1 0,0-1 0,31-24 0,-40 27-68,-1 1 0,0-1 0,0-1 0,-1 1 0,0-1-1,-1-1 1,0 1 0,0-1 0,-1-1 0,8-17 0,-11 22-29,-1 0 0,0 0 1,0 0-1,0 0 0,-1 0 0,0 0 1,0 0-1,0 0 0,-1-1 0,0 1 1,-1 0-1,1 0 0,-1-1 0,0 1 1,0 0-1,-1 0 0,0 0 0,0 0 1,0 0-1,-4-5 0,0 2-16,1 0 0,-2 0 0,1 1 0,-1 0 0,0 0 0,-1 1 0,0 0 0,0 0 0,0 0 0,-15-7 0,14 9 2,0 1 0,-1 0 0,1 0 0,-1 1-1,1 0 1,-1 1 0,0 0 0,0 1 0,0 0 0,0 1-1,0-1 1,-1 2 0,-12 1 0,7 0-6,-4-1-80,-1 1 0,1 2 0,0 0-1,0 1 1,0 1 0,0 1 0,1 0 0,1 2-1,-1 0 1,1 1 0,-33 24 0,42-27-95,0 1 1,1-1 0,-1 1-1,1 1 1,1 0-1,0 0 1,-10 16 0,15-22 51,0-1 0,1 1 1,0 0-1,-1 0 0,1 0 1,0 0-1,0 0 1,1 0-1,-1 0 0,1 1 1,0-1-1,-1 0 0,1 0 1,1 0-1,-1 1 1,0-1-1,1 0 0,0 0 1,-1 0-1,1 0 0,1 0 1,-1 0-1,0 0 1,1 0-1,-1 0 0,1-1 1,0 1-1,0-1 0,0 1 1,0-1-1,0 0 1,5 4-1,47 24-3490,-3-4-341</inkml:trace>
</inkml:ink>
</file>

<file path=ppt/ink/ink20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2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24 10624,'2'-24'2594,"-7"30"3851,-4 20 676,3-8-5981,-7 49-73,2-1 0,-2 84-1,7-69-1302,-6 159 1368,15-22-646,-1-182-592,3 0 1,0 0-1,3-1 0,12 41 1,-19-74-59,0 1 1,0 0-1,0-1 0,0 1 1,0-1-1,1 1 1,-1-1-1,1 0 0,-1 0 1,1 1-1,0-1 1,0 0-1,0-1 0,0 1 1,0 0-1,1 0 1,-1-1-1,0 1 0,1-1 1,-1 0-1,1 0 1,0 0-1,-1 0 0,1 0 1,0-1-1,-1 1 1,1-1-1,5 1 1,1-2-810,0-1 1,0 1 0,0-1-1,0-1 1,-1 0 0,1 0 0,9-6-1,23-7-2994</inkml:trace>
</inkml:ink>
</file>

<file path=ppt/ink/ink20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2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11520,'48'6'5759,"23"6"-6271,-54-12 10752,49 3-10112,-18-3 128,32-3-256,-19-1 128,30-7-1792,-20 4 0,-15-4-1664,-8 4 0</inkml:trace>
</inkml:ink>
</file>

<file path=ppt/ink/ink20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2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0 11520,'-2'1'510,"0"-1"0,1 1 1,-1 0-1,0-1 1,0 1-1,0 0 0,1 1 1,-1-1-1,0 0 1,1 0-1,-1 1 0,1-1 1,0 0-1,-1 1 1,1 0-1,0-1 0,0 1 1,0 0-1,0-1 1,0 1-1,0 0 0,1 0 1,-1 0-1,0 3 1,-22 65 5099,20-57-6552,-3 19 1121,1 1 0,2 0 0,1 1 0,1-1-1,2 0 1,9 52 0,-10-83-151,5 45 294,3-1-1,1-1 0,16 46 0,-20-76-449,0 0-1,1 0 1,1-1 0,0 0-1,1 0 1,0 0 0,2-1-1,-1 0 1,1-1 0,1 0-1,0-1 1,14 11-1,-22-20-67,0 0 0,0-1 0,0 1 0,0-1 0,0 1 0,1-1 0,-1 0-1,0 0 1,0-1 0,1 1 0,-1-1 0,1 1 0,-1-1 0,1 0-1,5-1 1,48-16-5340,-49 14 4739,25-9-3065</inkml:trace>
</inkml:ink>
</file>

<file path=ppt/ink/ink20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3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29 8320,'-30'-4'4096,"25"19"-3072,5-15 5631,5 4-5503,-2-1 128,19-3 384,-4 0 0,27-3-2304,-7-1 128,28-4 1408,-13 1 0,48-7-1408,-27 7 128,1 4-1664,-19 3 0,-16 6-1280,-10-2 129</inkml:trace>
</inkml:ink>
</file>

<file path=ppt/ink/ink20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3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97 241 12800,'5'5'649,"0"0"0,0-1 1,0 1-1,1-1 1,-1-1-1,1 1 1,0-1-1,0 0 0,0 0 1,1-1-1,-1 0 1,0 0-1,1 0 1,0-1-1,-1 0 0,1 0 1,0-1-1,0 0 1,-1 0-1,13-2 1,-11 1-139,0-1 0,0 0 0,0 0 0,0-1 1,-1 0-1,1 0 0,10-7 0,-12 6-589,0 0 0,0-1 0,-1 1-1,0-1 1,1-1 0,-1 1 0,-1-1-1,7-9 1,-8 10 105,-1 1 0,0 0 0,0 0 0,-1-1 0,1 1 0,-1-1 0,0 0 0,0 1 0,-1-1 0,1 0 0,-1 1 0,0-1 0,0 0 0,-1 1 1,1-1-1,-1 0 0,0 1 0,-1-1 0,1 1 0,-1-1 0,1 1 0,-1-1 0,-1 1 0,1 0 0,-1 0 0,-4-5 0,1 1-54,0 1 0,-1-1 0,0 1 0,0 1 0,-1 0 0,0 0 0,0 0 0,0 1 0,-1 0-1,0 1 1,-14-6 0,19 9 37,-1 0 0,1 0-1,-1 0 1,0 0-1,1 1 1,-1 0-1,0 0 1,0 0 0,1 1-1,-1 0 1,0-1-1,1 2 1,-1-1 0,1 0-1,-1 1 1,1 0-1,0 0 1,-1 0-1,1 1 1,0-1 0,1 1-1,-6 4 1,-5 3 25,2-2 20,0 0-1,1 0 1,0 2-1,1-1 1,0 1 0,0 1-1,1-1 1,-8 14-1,14-19-7,0 1 0,0-1 0,0 1 0,0 0 0,1 0 0,0 1 0,0-1 0,1 0 0,0 1 0,0-1 0,1 1 0,-1-1 0,1 1 0,1-1 0,-1 1 0,3 10 0,1-2 40,0-1 0,1 0 0,1 0 0,0-1 0,1 1 0,9 13 0,-11-19-207,1 1 0,0-1-1,0 0 1,1-1 0,0 1 0,1-1 0,0-1-1,0 0 1,0 0 0,0 0 0,1-1 0,0 0-1,0-1 1,0 0 0,1 0 0,0-1 0,19 4-1,-18-6-692,-1 0-1,1-1 0,0 0 1,-1 0-1,1-1 0,-1-1 0,1 0 1,-1 0-1,1-1 0,15-6 1,15-7-3177</inkml:trace>
</inkml:ink>
</file>

<file path=ppt/ink/ink20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4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0 249 9344,'18'22'10931,"13"28"-6867,11 15-3721,-42-65-343,5 6 281,-1-1 0,0 1 0,-1 1 0,1-1-1,2 8 1,-8-9 373,-8-10-287,-8-9-87,12 4-244,1 0 0,0 0 0,1 0-1,-1 0 1,2-1 0,0 1 0,0-1-1,1 0 1,-2-21 0,3 9 29,0 0 0,2 0 1,5-37-1,-4 52-48,0-1 0,1 1-1,0-1 1,1 1 0,0 0-1,0 0 1,0 1 0,1-1-1,1 1 1,-1 0 0,1 0-1,0 1 1,0 0 0,1 0 0,0 0-1,0 1 1,0 0 0,1 0-1,0 1 1,0 0 0,0 0-1,10-3 1,-8 5 8,-1-1-1,1 2 1,0-1-1,-1 1 1,1 1-1,0 0 1,0 0-1,0 1 1,0 0-1,-1 1 1,1 0-1,-1 1 1,1 0-1,-1 0 1,0 1-1,0 0 1,11 7-1,-2-1 15,0 1-1,-1 1 0,0 0 0,-1 1 0,0 1 0,-1 1 1,18 22-1,-27-27-74,1 1 1,-2 0-1,1 0 1,-1 1 0,-1-1-1,0 1 1,-1 0-1,0 0 1,0 13-1,0 0-3343,-2-4-3340,-1-28 3114</inkml:trace>
</inkml:ink>
</file>

<file path=ppt/ink/ink20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4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5 330 12416,'3'0'6143,"2"28"-7807,0-20 11392,-10 14-9728,0-4 128,2 19-128,-2-13 0,5 18-768,0-11 0,18-13-2560,-6-3 128</inkml:trace>
  <inkml:trace contextRef="#ctx0" brushRef="#br0" timeOffset="1">114 15 13952,'-31'-14'6911,"49"32"-10879,-15-18 11520,11 3-11520,-1 2 0,5-5-2175,-5 0 127</inkml:trace>
</inkml:ink>
</file>

<file path=ppt/ink/ink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49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39 383 3328,'17'-4'939,"0"0"-1,-1-1 1,1-1-1,-1-1 1,27-14 0,-30 13-838,0 0 0,0-1 0,-1 0 0,-1-1 0,1 0 0,-1-1 0,-1 0 0,0-1 0,11-17 0,-16 22-36,-1 0-1,0 1 1,0-1 0,-1 0-1,0-1 1,0 1 0,0-1-1,-1 1 1,-1-1 0,1 0-1,-1 0 1,0 0 0,-1 0 0,0 1-1,0-1 1,-1 0 0,0 0-1,0 0 1,-4-14 0,3 19-50,0-1 1,0 1 0,-1-1 0,1 1-1,-1 0 1,1 0 0,-1 0 0,0 0-1,0 1 1,0-1 0,-1 1 0,1 0-1,0 0 1,-1 0 0,0 0 0,1 0-1,-1 1 1,0 0 0,0 0 0,0 0-1,0 0 1,0 0 0,-7 1 0,3-1 2,1 1 1,-1 0-1,0 1 1,1-1-1,-1 2 1,1-1-1,-1 1 1,1 0-1,0 0 1,0 1-1,0 0 1,-11 7-1,7-2 5,0 2 0,1-1 0,1 1 0,-1 1 0,1-1-1,1 2 1,0-1 0,1 1 0,0 0 0,1 1 0,0-1 0,1 1-1,0 1 1,1-1 0,1 0 0,0 1 0,1 0 0,0 0 0,1 0-1,1 0 1,0 0 0,1-1 0,0 1 0,1 0 0,1 0 0,0-1-1,10 27 1,-5-26 50,1 0 1,0 0-1,1-1 0,0 0 0,1-1 0,0 0 1,1-1-1,1 0 0,0 0 0,0-2 0,1 0 0,16 8 1,-17-9-269,2-1 1,-1-1-1,1 0 1,0-1-1,0-1 1,0 0 0,1-1-1,-1-1 1,1 0-1,-1-1 1,1-1 0,0 0-1,16-3 1,11-6-1470</inkml:trace>
</inkml:ink>
</file>

<file path=ppt/ink/ink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0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2176,'1'-3'149,"1"0"0,-1 0-1,1 0 1,0 1 0,0-1 0,0 0 0,0 1 0,0-1 0,1 1-1,-1 0 1,1 0 0,-1 0 0,1 0 0,0 0 0,0 1-1,0-1 1,0 1 0,0 0 0,0 0 0,6-2 0,8 0 551,1-1 0,31 0 0,-27 3-337,0-1-491,1-1 334,1 1 0,-1 1 0,1 1 0,45 7-1,-62-5-143,-1-1 0,1 1 0,-1 1 0,0-1 0,0 1 0,0 0 0,0 0 0,-1 1 0,1-1 0,-1 1-1,0 1 1,0-1 0,0 1 0,0 0 0,-1 0 0,0 0 0,0 1 0,-1-1 0,1 1 0,-1 0 0,0 0-1,3 10 1,-1-4 11,-1 1-1,-1 0 1,0 0-1,0 1 1,-1-1-1,-1 0 1,0 1-1,-1-1 1,-3 26 0,1-29-34,0-1 1,-1 1 0,0-1 0,-1 0 0,0 0 0,0 0-1,-1-1 1,0 1 0,0-1 0,-1 0 0,0-1-1,-1 1 1,0-1 0,-10 8 0,-35 26 192,-59 34 0,-1 1 51,107-71-267,-1 0 1,0-1 0,-1 0 0,1 0-1,-1-1 1,1 0 0,-1 0 0,0 0-1,0-1 1,-1 0 0,1 0 0,0-1 0,-15 1-1,21-2-11,0-1 0,0 0 0,0 1 0,0-1-1,0 0 1,0 1 0,0-1 0,0 0 0,1 0-1,-1 0 1,0 0 0,1 0 0,-1 0 0,0 0-1,1 0 1,-1 0 0,1 0 0,0 0 0,-1 0 0,1 0-1,0-1 1,0 1 0,-1 0 0,1 0 0,0 0-1,0-1 1,0 1 0,1 0 0,-1 0 0,0 0-1,0 0 1,1-2 0,0-2-6,-1 0 0,1 0 0,1 1-1,-1-1 1,1 1 0,-1-1 0,4-5 0,-2 7-8,0 0 0,0 0 1,0 1-1,0-1 0,0 1 0,1-1 1,-1 1-1,1 0 0,0 1 1,-1-1-1,1 0 0,0 1 1,0 0-1,0 0 0,0 0 0,0 1 1,0-1-1,0 1 0,0 0 1,0 0-1,1 0 0,-1 1 1,0 0-1,0-1 0,7 4 0,13 2-60,-1 2 0,0 0 0,24 13-1,-32-14 62,31 12 100,0-2 1,68 16-1,-110-33-167,0 0 0,0 0 1,1-1-1,-1 0 0,0 0 0,0 0 0,6-3 0,7-6-1610,-16 10 1611,-1 0 0,0-1 0,0 1-1,0 0 1,1 0 0,-1-1 0,0 1 0,0 0 0,0-1 0,0 1 0,0 0-1,0 0 1,0-1 0,1 1 0,-1 0 0,0-1 0,0 1 0,0 0 0,0-1 0,0 1-1,0 0 1,-1-1 0,1 1 0,0 0 0,0-1 0,0 1 0,0 0 0,0-1-1,0 1 1,0 0 0,-1-1 0,1 1 0,0 0 0,0 0 0,0-1 0,-1 1-1,1 0 1,0 0 0,0 0 0,-1-1 0,1 1 0,-13-7-1462</inkml:trace>
</inkml:ink>
</file>

<file path=ppt/ink/ink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9.1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14 1280,'-1'0'29,"1"0"0,-1-1 0,1 1 0,0 0 0,-1 0 0,1 0 0,0 0 0,-1-1 0,1 1 1,0 0-1,0 0 0,-1-1 0,1 1 0,0 0 0,0-1 0,-1 1 0,1 0 0,0-1 0,0 1 0,0 0 0,-1-1 0,1 1 0,0 0 0,0-1 0,0 1 1,0-1-1,0 1 0,0 0 0,0-1 0,0 1 0,0 0 0,0-1 0,0 1 0,0-1 0,0 1 0,0 0 0,0-1 0,0 1 0,1 0 0,-1-1 0,2 2 764,-7 8-196,3-4-505,1 0-1,-1 0 0,1 0 1,0 0-1,1 0 1,-1 0-1,1 0 0,0 0 1,1 0-1,-1 0 0,1 0 1,0 0-1,2 7 1,-1 2 15,18 288 1349,-5-44-1014,-5 151-276,-11-265-76,6-57-175,-5-86-448,0-1-150,2-2-170,9-7-43</inkml:trace>
</inkml:ink>
</file>

<file path=ppt/ink/ink21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4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0 281 9600,'7'5'13487,"7"6"-10932,-6-2-2387,0-1 0,0 0 0,1-1 0,0 0 1,0 0-1,1-1 0,0-1 0,0 1 0,1-2 0,-1 1 1,1-1-1,0-1 0,0 0 0,0 0 0,0-2 0,19 2 0,-1-4 22,0-1 0,-1-2-1,1-1 1,-1-1 0,0-1-1,0-2 1,0-1-1,25-13 1,-49 21-204,1-1 0,-1 0-1,0 0 1,0 0 0,0 0 0,0 0 0,-1-1-1,1 0 1,-1 0 0,0 0 0,0 0-1,-1 0 1,1-1 0,-1 1 0,0-1 0,0 1-1,0-1 1,-1 0 0,0 0 0,1 0-1,-1-9 1,-1 7-43,0 0 0,-1 0 1,1 0-1,-2 0 0,1 0 0,-1 0 0,0 1 0,0-1 0,-1 1 0,0-1 0,0 1 1,-1 0-1,1 0 0,-1 1 0,-1-1 0,-5-5 0,1 1-33,-2 0 0,0 1 0,0 0 1,0 1-1,-1 1 0,0 0 0,-1 0 0,1 1 0,-1 0 0,-1 2 0,1-1 0,-1 1 0,-17-2 0,3 2-76,0 1-1,0 1 1,-43 3-1,63-1 134,-1 1 0,1 0 0,0 0 0,0 1 0,-1 1 0,1-1 0,0 1 0,1 0 0,-1 1 0,1 0 0,-1 0 0,1 1 0,0 0 0,1 0 0,-11 10 0,15-12 4,-1 0-1,1 0 1,0-1 0,0 1-1,1 0 1,-1 0 0,1 1 0,-1-1-1,1 0 1,0 0 0,0 1-1,1-1 1,-1 1 0,1-1 0,-1 1-1,1-1 1,0 1 0,0-1-1,1 1 1,-1-1 0,1 0 0,0 1-1,0-1 1,0 0 0,0 1-1,0-1 1,1 0 0,-1 0 0,1 0-1,3 5 1,0-3-58,-1 1-1,1-1 1,0 0 0,1 0 0,-1-1-1,1 0 1,0 1 0,0-2 0,0 1-1,0-1 1,1 0 0,-1 0 0,1-1-1,0 0 1,7 2 0,11-1-154,0 0 1,0-2-1,0-1 1,1-1 0,-1-1-1,0-1 1,0-1-1,0-2 1,-1 0-1,46-19 1,-70 25 279,0 0-1,1 0 1,-1-1 0,0 1 0,1 0 0,-1 0-1,1 0 1,-1-1 0,0 1 0,1 0 0,-1 0 0,1 0-1,-1 0 1,1 0 0,-1 0 0,1 0 0,-1 0 0,0 0-1,1 0 1,-1 0 0,1 0 0,-1 0 0,1 0 0,-1 1-1,0-1 1,1 0 0,-1 0 0,1 0 0,-1 1 0,0-1-1,1 0 1,-1 0 0,0 1 0,1-1 0,-1 0 0,0 1-1,1-1 1,-1 0 0,0 1 0,0-1 0,1 0-1,-1 1 1,0 0 0,1 26 1978,1 12-46,0-31-1778,0-1 0,1 1 0,0-1 0,0 1 0,0-1 0,1 0 0,0 0 0,1 0 0,-1-1 0,1 0 0,0 0 0,1 0 0,0 0 0,0-1 0,0 0 0,0 0 0,1 0 0,0-1 0,-1 0 0,15 5 0,1 0-289,1-2 1,0 0-1,34 5 1,-40-10-1299,0 0 0,0-1-1,-1 0 1,1-2 0,33-4 0,-8-4-2702</inkml:trace>
</inkml:ink>
</file>

<file path=ppt/ink/ink21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5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10752,'2'15'5167,"8"1"-3523,1-3 400,-4 1 2263,3 14-3835,-2 1 1,0 0-1,5 43 0,4 20 92,-11-50 380,-7-31-221,-8-26-470,8 11-237,-9-20 41,1 0 0,2 0-1,-8-45 1,14 61-54,0 1 0,1-1 0,0 1 1,0-1-1,1 0 0,0 1 0,0-1 0,1 1 0,0-1 0,0 1 0,1 0 0,0 0 0,0 0 0,0 0 1,1 1-1,0-1 0,7-8 0,-1 6 84,1 0 1,-1 0-1,1 0 1,1 2-1,0-1 1,0 2-1,0-1 0,1 2 1,13-6-1,-16 9-14,0 0 0,0 1 0,0 0 0,0 0 0,0 1 0,0 0 0,0 1 0,1 0 0,-2 1 0,1 0 0,0 0 0,0 1 0,-1 1 0,1-1 0,-1 1 0,12 8-1,-6-4 5,-1 1 0,-1 0-1,1 1 1,-2 1-1,1 0 1,-2 0-1,1 1 1,-1 1-1,10 17 1,-16-23-62,-1 1 0,0 0 0,-1 1 0,0-1 1,0 1-1,-1-1 0,0 1 0,1 11 0,-2-15-5,-1 1-1,0-1 1,0 1-1,0-1 0,-1 1 1,1-1-1,-1 0 0,-1 1 1,1-1-1,-1 0 1,0 1-1,0-1 0,0 0 1,-4 5-1,-2 3-15,7-11-14,-1 1 1,1-1 0,0 1 0,-1-1 0,0 0-1,0 0 1,1 0 0,-1 0 0,0 0 0,-1 0-1,1 0 1,-3 1 0,4-3-3,1-1 0,-1 1 1,1-1-1,-1 0 0,1 1 0,-1-1 1,1 1-1,-1-1 0,1 0 0,0 1 0,-1-1 1,1 0-1,0 0 0,0 1 0,0-1 1,-1 0-1,1 0 0,0 1 0,0-1 0,0 0 1,0 0-1,0 0 0,0 1 0,0-1 1,1 0-1,-1 0 0,0 1 0,0-1 0,1 0 1,-1 1-1,0-1 0,1 0 0,-1 0 0,0 1 1,1-1-1,11-29-453,21-44-350,-19 40 527,27-48-1,-36 74 321,0 1 1,0 0-1,1-1 1,-1 1 0,2 1-1,-1 0 1,1-1-1,0 2 1,0-1-1,0 1 1,11-5-1,-14 8 24,1 0 0,-1 0 0,1 1 0,0 0 0,0 0 0,0 0 0,-1 0 0,1 1-1,0 0 1,0 0 0,0 0 0,0 0 0,0 1 0,0 0 0,6 2 0,-3 0 28,1 0-1,-1 1 1,0 0 0,-1 0 0,1 1 0,-1 0-1,0 0 1,7 7 0,0 2 39,0 1 0,-1 0 0,-1 1 1,0 0-1,-2 0 0,0 2 0,9 19 0,16 28-16,3 10 20,-35-55-2698,-7-43-5163,4 6 3882</inkml:trace>
</inkml:ink>
</file>

<file path=ppt/ink/ink21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6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136 294 12544,'-2'3'745,"0"0"0,0 1 0,0-1 0,0 1 0,1 0 0,0-1-1,0 1 1,0 0 0,0 0 0,0 0 0,1 0 0,-1-1 0,1 1 0,0 0 0,1 0 0,-1 0 0,1 0 0,1 7 0,-1-8-561,0 1 1,0-1-1,0 0 0,1 0 0,-1 1 0,1-1 0,0 0 0,0 0 1,0-1-1,0 1 0,0 0 0,1-1 0,-1 1 0,5 2 0,3 2-103,1-1-1,0-1 0,1 0 0,-1 0 0,1-1 0,0-1 0,0 0 0,19 3 0,9-2 584,52-2-1,-77-2-597,0-2 0,0 0 0,0-1-1,0 0 1,0-1 0,0-1-1,-1 0 1,0-1 0,0-1-1,-1 0 1,0-1 0,0 0 0,19-16-1,-25 18-62,0 0-1,0-1 1,-1 1 0,0-1-1,0-1 1,0 1-1,-1-1 1,0 0-1,-1 0 1,0 0-1,0-1 1,0 0 0,-1 1-1,-1-1 1,0-1-1,0 1 1,0 0-1,-1 0 1,-1 0-1,1-1 1,-2 1 0,1 0-1,-3-15 1,1 15-10,0 1 0,-1-1 1,1 1-1,-2-1 0,1 1 1,-1 0-1,0 0 0,-1 1 1,1-1-1,-2 1 0,1 0 1,-1 1-1,0-1 0,0 1 1,-8-6-1,-1 5 7,-1 0 0,0 1 0,0 1 0,0 0 0,0 1 0,-1 1 0,-22-1 0,4 1 0,-1 2 0,-55 5 0,64-1-57,-1 1 1,1 2-1,1 1 0,-35 12 1,48-13-402,1-1 0,-1 2 0,1 0-1,0 0 1,0 1 0,1 0 0,0 1 0,0 1 0,-15 17 0,25-26 293,-1 0-1,1 1 1,0-1-1,0 0 1,0 0-1,0 1 1,0-1-1,0 1 1,1-1-1,-1 1 1,0-1-1,1 1 1,-1-1-1,1 1 1,0-1 0,-1 1-1,1 0 1,0-1-1,0 1 1,0 0-1,0-1 1,1 4-1,0-2-137,1-1-1,0 1 1,0-1-1,0 0 0,1 0 1,-1 0-1,1 0 1,-1 0-1,1 0 1,3 1-1,-2 0 25,37 25-3688</inkml:trace>
</inkml:ink>
</file>

<file path=ppt/ink/ink21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7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1 620 6144,'17'-4'2337,"-11"3"-1601,0 0 0,0 0 0,-1 0-1,1-1 1,-1 0 0,1 0 0,-1-1 0,0 0 0,0 0 0,0 0 0,0 0 0,0-1 0,-1 1 0,1-1 0,-1-1 0,0 1-1,0 0 1,3-7 0,7-10-377,-1-1 1,-1 0-1,-1-1 0,-1 0 0,-1-1 0,-1 0 0,-1-1 0,-1 1 0,-1-1 0,-2 0 0,0-1 1,-2 1-1,0 0 0,-2-1 0,-1 1 0,-1 0 0,-11-45 0,10 58-192,-4-26 74,8 38-231,0-1 0,-1 0 1,1 0-1,0 0 0,0 0 1,0 0-1,1 0 0,-1 1 1,0-1-1,0 0 0,0 0 0,1 0 1,-1 0-1,0 1 0,1-1 1,-1 0-1,1 0 0,-1 1 0,1-1 1,-1 0-1,1 0 0,-1 1 1,1-1-1,0 1 0,-1-1 0,1 1 1,0-1-1,-1 1 0,1-1 1,0 1-1,0-1 0,0 1 1,-1 0-1,2-1 0,14 0 72,0 0 0,0 1 0,0 1 0,26 4 0,12 0 20,293 3 922,-346-8-1019,0 0 0,1 0 0,-1 0 0,0 0 0,0 0-1,0 0 1,0 0 0,0 0 0,0 1 0,0-1 0,0 0 0,0 1 0,0-1 0,0 0-1,0 1 1,0-1 0,0 1 0,0 0 0,0-1 0,-1 1 0,1 0 0,1 0 0,-2 0 0,0 0 1,0 0-1,0 0 0,0 0 1,0 0-1,0 0 1,0 0-1,0 0 0,0-1 1,0 1-1,0 0 1,0 0-1,-1 0 1,1 0-1,0 0 0,-1-1 1,1 1-1,-1 0 1,1 0-1,-2 1 1,-42 46 157,27-32-148,10-7-15,0 1 0,0-1-1,1 1 1,0 0-1,1 0 1,0 1 0,0 0-1,2 0 1,-1 0 0,1 0-1,1 1 1,0-1-1,-1 15 1,3-19-5,0 1-1,0-1 1,1 0 0,-1 0-1,2 0 1,-1-1 0,1 1-1,0 0 1,0 0 0,1-1-1,0 1 1,0-1 0,0 0-1,1 0 1,0 0 0,0-1-1,1 1 1,-1-1 0,1 0-1,1 0 1,-1-1 0,8 6-1,-1-3 6,1-1-1,-1-1 0,1 0 0,0-1 1,0 0-1,0-1 0,1 0 0,-1-1 0,1-1 1,-1 0-1,1-1 0,23-2 0,-3-2 25,-1-1-1,1-2 0,-1-1 1,33-14-1,-59 20-32,-1-1 0,1 0 0,0 0-1,-1-1 1,0 0 0,0 0 0,0 0 0,0-1 0,-1 0 0,0 0-1,0 0 1,0-1 0,7-10 0,-10 9-11,-5 11-24,3-2 40,-1-1 0,1 0 0,-1 1 0,1 0 0,-1-1 0,1 1 0,0-1 0,0 1 0,0-1 0,0 1 0,0-1 0,0 1 0,0 0 0,1-1 0,0 3 0,2 2 4,0 1-1,0-1 1,1 0-1,0 0 1,0 0-1,1 0 1,0-1-1,0 0 1,0 0 0,0 0-1,7 4 1,6 4 9,0-2-1,28 14 1,-29-18 29,0 0 0,0-1-1,1-1 1,-1 0 0,1-2-1,1 0 1,-1-1 0,0 0-1,1-2 1,-1 0-1,0-1 1,1-1 0,-1-1-1,0-1 1,0 0 0,24-9-1,-36 10-38,0 1-1,0-1 0,0 0 0,-1-1 1,1 1-1,-1-1 0,1 0 0,-1 0 0,0-1 1,-1 0-1,1 0 0,-1 0 0,0 0 1,0-1-1,-1 1 0,0-1 0,0 0 1,0 0-1,2-7 0,-3 4-34,0 0 1,0 0-1,-1 0 1,-1 0-1,1 0 1,-2 0-1,1 0 0,-1 0 1,0 0-1,-1 0 1,0 0-1,-1 0 1,-5-14-1,7 22 33,-3-11-50,0 1 0,-1 0 0,-1-1 0,0 1 0,-1 1 0,0 0 0,0 0 0,-1 0 0,-16-15 0,6 15-31,1 0 1,-2 2-1,1 0 1,-1 1-1,0 1 0,-1 0 1,1 2-1,-1 0 1,0 1-1,0 2 1,-37 0-1,40 2-12,-1 0 0,0 1 0,1 1 0,0 1 0,-1 0 0,1 1 0,-28 13 0,36-14 14,0 1 1,0 0-1,0 0 0,0 1 0,-12 11 0,19-15 50,0 0-1,-1 1 1,1-1-1,0 1 1,0-1-1,0 1 1,0 0-1,1 0 1,-1 0-1,1 0 1,0 0-1,0 0 1,0 0-1,0 1 1,0-1-1,1 0 1,-1 1-1,1-1 1,0 0-1,1 5 1,0-3-34,1 1 0,0-1 0,0 0 0,1 0 0,-1 0 0,1 0 0,0-1 0,1 1 0,-1-1 1,1 1-1,0-1 0,0 0 0,0-1 0,0 1 0,1-1 0,-1 1 0,1-2 0,0 1 0,0 0 0,0-1 0,9 3 0,11 4-382,1 0 0,51 9 0,-39-12-208,-1-1 0,1-3 0,0 0 0,0-3 0,0-1 0,-1-1 0,41-10 0,-41 1 328,-36 12 352,0 0 1,0 0-1,0 0 1,0 0-1,-1 0 1,1-1 0,0 1-1,0 0 1,0-1-1,-1 1 1,1-1-1,0 1 1,0-1 0,-1 1-1,1-1 1,-1 1-1,1-1 1,0 1 0,-1-1-1,1 0 1,-1 0-1,1 1 1,-1-1-1,0 0 1,1 0 0,-1 1-1,0-1 1,1-2-1,-23 16 2152,18-10-1897,0 0 0,0 1 0,0-1-1,1 1 1,-1-1 0,1 1 0,0 0 0,0 0-1,0 1 1,0-1 0,1 1 0,0-1 0,0 1-1,0 0 1,0 0 0,1 0 0,0 0-1,0 0 1,-1 7 0,2-8-192,1 0 1,-1 0-1,1 0 1,-1 0-1,1 0 1,0 0-1,1 0 1,-1 0-1,1-1 1,0 1-1,0 0 1,0-1-1,0 0 1,0 1-1,1-1 1,0 0-1,-1 0 1,1 0-1,0 0 1,1-1-1,-1 1 1,0-1-1,1 0 1,-1 0-1,5 2 1,20 6-734,0-1 1,1-2 0,58 8-1,-74-13-326,0 0 0,1-1 0,0-1 0,-1 0 0,1-1 0,15-3-1,16-3-2995</inkml:trace>
</inkml:ink>
</file>

<file path=ppt/ink/ink21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8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28 374 11136,'-12'18'4820,"4"3"-4389,5-12 611,2-7-444,0 1 0,1-1 1,-1 1-1,1-1 0,-1 1 0,1 0 1,0-1-1,0 1 0,0-1 0,0 1 0,1 2 1,12 19 1769,-8-20-2343,0 0 0,0 0 0,0 0 1,0-1-1,1 0 0,8 3 0,-12-5 108,8 3-56,1 0 0,0-1 0,-1 0 0,1-1 0,0 0 0,1-1 0,-1 0 0,15-1 0,89-12 1059,-96 9-1046,-4 1-5,0 0-1,-1-1 0,0-1 0,0 0 0,0 0 0,0-2 0,-1 0 1,0 0-1,0-1 0,0-1 0,-1 0 0,0-1 0,-1 0 0,0 0 1,0-2-1,-1 1 0,14-19 0,-20 23-67,0-1 1,0 1-1,-1-1 1,0 0-1,0 0 1,-1 0-1,1-1 0,-2 1 1,1 0-1,-1-1 1,0 1-1,-1-1 1,1 0-1,-1 1 0,-1-1 1,0 1-1,-2-10 1,0 3-23,-1 0 1,-1 0-1,0 1 1,-1-1-1,-1 1 0,0 1 1,-14-20-1,15 24-3,0 0 0,-1 1 0,0 0-1,0 0 1,0 0 0,-1 1 0,0 0-1,0 1 1,-1 0 0,1 0 0,-1 1-1,0 0 1,0 0 0,-18-3 0,22 5 3,-7-2-27,-1 0 0,0 1 0,-1 0 0,1 1 0,0 1 0,-1 0 0,1 1 0,-1 0 0,1 1 0,-1 1 0,-17 4 0,21-5-29,-1 1 0,1 1 0,1 0 0,-1 0-1,0 1 1,1 0 0,0 1 0,0 0 0,0 1-1,0-1 1,1 2 0,0-1 0,0 1 0,1 0-1,0 1 1,0 0 0,-11 16 0,15-17-53,-1 1 1,1-1-1,0 1 1,1 0-1,0-1 1,0 1-1,0 1 1,1-1-1,0 0 1,1 0-1,0 0 1,0 0-1,1 0 1,0 1-1,0-1 1,1 0-1,0 0 1,1-1-1,-1 1 1,2 0-1,-1-1 1,5 8 0,-3-8-132,0 1 1,0-1 0,1 0 0,0 0 0,1 0 0,-1-1 0,1 0 0,0-1 0,1 1 0,-1-1 0,16 7 0,-5-3-711,1-2 1,-1 0-1,1-1 1,24 4-1,16 0-2372</inkml:trace>
</inkml:ink>
</file>

<file path=ppt/ink/ink21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8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0 12416,'-3'1'413,"0"0"1,1-1 0,-1 1 0,1 0 0,-1 0 0,1 1 0,0-1-1,-1 0 1,1 1 0,0-1 0,0 1 0,0 0 0,0 0-1,0 0 1,0 0 0,1 0 0,-1 0 0,0 0 0,1 1 0,0-1-1,0 1 1,0-1 0,0 1 0,0-1 0,-1 4 0,-4 13 1200,0 0 1,-3 25 0,6-30-2116,-8 59 1100,4 0 0,2 118 0,2-41 420,9 62-138,-1-135-2548,-2 2-3797,-3-74 1730</inkml:trace>
</inkml:ink>
</file>

<file path=ppt/ink/ink21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8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5 402 13952,'-5'55'6911,"27"-30"-9727,-14-22 11008,5 15-9216,-3-6 128,20 0-4096,-8-3 1,17-15 4735,-7 3 0</inkml:trace>
  <inkml:trace contextRef="#ctx0" brushRef="#br0" timeOffset="1">293 0 13568,'-8'0'6783,"38"12"-16382,-20-12 13439,-2 3-7424,0-3 0</inkml:trace>
</inkml:ink>
</file>

<file path=ppt/ink/ink21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9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532 100 11008,'1'-2'507,"0"-1"0,-1 1 0,1 0 0,-1-1 0,1 1 0,-1-1 0,0 1 1,0 0-1,0-1 0,0 1 0,0-1 0,-1 1 0,1-1 0,-1 1 0,0 0 1,1-1-1,-1 1 0,0 0 0,0 0 0,-1 0 0,1 0 0,0 0 0,-1 0 0,-1-2 1,0 1-301,1 0 0,-1 0 0,0 0 0,-1 1 1,1-1-1,0 1 0,-7-3 0,2 1-97,0 1 1,0 1-1,0 0 0,-1 0 0,1 0 0,-1 1 0,1 1 1,-11 0-1,-71 7-258,60-4 584,6 0-211,0 0 0,0 2-1,0 1 1,1 0 0,-22 10-1,37-12-145,0-1 0,0 1 0,0 0 0,1 1-1,0 0 1,0 0 0,0 0 0,1 1 0,-1 0-1,1 0 1,1 1 0,-1-1 0,1 1 0,0 1-1,1-1 1,-5 11 0,7-15-38,1 0-1,0 0 0,0 1 1,0-1-1,1 0 1,-1 1-1,1-1 1,0 0-1,0 1 0,0-1 1,0 0-1,0 1 1,1-1-1,0 0 1,-1 1-1,1-1 0,0 0 1,1 0-1,2 6 1,-1-4-24,1-1 1,-1 0 0,1 0 0,0 0-1,0 0 1,0-1 0,1 0 0,-1 0-1,1 0 1,0 0 0,6 2-1,12 4-280,0-2-1,0 0 0,1-1 0,30 3 0,-47-8 71,131 17-4948,-83-14 1301</inkml:trace>
</inkml:ink>
</file>

<file path=ppt/ink/ink21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09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6 344 12928,'-5'14'6399,"5"33"-7551,0-39 10112,0 20-8832,0-10 128,5 12 0,-5 0 0,16-5-768,-2 1 128,20-19-1792,-7 0 128,13-11-1408,-6 1 1</inkml:trace>
  <inkml:trace contextRef="#ctx0" brushRef="#br0" timeOffset="1">277 11 15744,'-18'-10'7807,"53"25"-17662,-25-15 15102,-20-5-9982,7 1 127,3 4 4608,0 0 0</inkml:trace>
</inkml:ink>
</file>

<file path=ppt/ink/ink21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0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5 876 8576,'0'0'103,"0"0"0,0 0 1,-1 0-1,1 0 0,0 0 1,0 0-1,0 0 0,-1 0 1,1 0-1,0 0 0,0 0 1,0 0-1,0 0 0,-1 0 1,1 0-1,0 0 1,0 0-1,0 1 0,0-1 1,0 0-1,-1 0 0,1 0 1,0 0-1,0 0 0,0 1 1,0-1-1,0 0 0,0 0 1,0 0-1,0 0 0,0 0 1,0 1-1,0-1 0,-1 0 1,1 0-1,0 0 0,0 1 1,0-1-1,0 0 0,0 0 1,0 0-1,1 0 0,-1 1 1,0-1-1,0 0 0,0 0 1,0 0-1,0 1 0,0-1 1,0 0-1,0 0 0,0 0 1,0 0-1,0 0 0,1 1 1,-1-1-1,0 0 0,0 0 1,0 0-1,0 0 0,0 0 1,1 0-1,-1 0 0,0 1 1,21 1 6137,11-3-2046,0-4-3621,24-12-402,71-34-1,-90 36 340,-7 1-246,0-1 1,-1-1 0,-1-1-1,-1-2 1,0-1 0,-2-1-1,0-1 1,-1-1 0,-2-1-1,26-34 1,-37 44-237,-1-1-1,-1 0 0,0 0 1,0 0-1,-2-1 1,0-1-1,-1 1 1,-1-1-1,0 0 1,-1 0-1,-1-1 0,-1 1 1,0-1-1,-1 1 1,-1-1-1,-1 1 1,-5-34-1,4 41-36,-1 0 1,0 0-1,-1 0 1,0 0-1,0 1 0,-1-1 1,-1 1-1,1 0 0,-1 1 1,-1 0-1,0-1 1,0 2-1,-12-11 0,9 9-1,-1 1-1,0 0 1,0 0-1,-1 1 1,0 1 0,-1 0-1,1 0 1,-1 2-1,0-1 1,0 2-1,-1-1 1,1 2-1,-1 0 1,1 1-1,-1 0 1,0 1-1,-18 2 1,21-2 4,-1 1 1,0 1 0,0 0 0,1 0-1,-1 1 1,1 1 0,0 0 0,0 0-1,0 1 1,1 1 0,0 0 0,0 0-1,0 1 1,1 0 0,0 1-1,0 0 1,0 0 0,1 1 0,1 0-1,0 0 1,0 1 0,1 0 0,0 0-1,-6 13 1,7-6 20,0 1 1,1 0-1,1 0 0,-2 35 1,4 74 157,4-90-125,1-1 0,1 1 0,3-1 0,0 0 0,3-1 0,21 51 0,111 191-1278,-134-260 984,12 29-1090,-20-44 901,0 0-1,0 1 0,0-1 1,-1 1-1,1-1 0,-1 1 0,1-1 1,-1 1-1,0-1 0,0 1 1,0-1-1,0 1 0,-1-1 0,1 1 1,-1-1-1,-1 5 0,-3 1-3405</inkml:trace>
</inkml:ink>
</file>

<file path=ppt/ink/ink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9.6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38 1280,'2'4'796,"-2"-3"-731,0-1 0,0 1-1,0 0 1,0-1 0,0 1 0,1-1 0,-1 1 0,0-1 0,0 1 0,0 0 0,1-1 0,-1 1 0,0-1 0,0 1 0,1-1 0,-1 0-1,0 1 1,1-1 0,-1 1 0,1-1 0,-1 0 0,1 1 0,-1-1 0,1 0 0,-1 1 0,1-1 0,-1 0 0,1 0 0,-1 1 0,1-1-1,-1 0 1,1 0 0,0 0 0,-1 0 0,1 0 0,-1 0 0,1 0 0,0 0 0,19 1 76,-1-1 1,1-1 0,-1-1-1,1-1 1,-1-1-1,0 0 1,0-1-1,-1-1 1,1-1 0,19-10-1,-36 16-195,0 0 0,-1 0 0,1 0-1,0 0 1,0 1 0,0-1 0,0 1 0,0-1 0,0 1-1,0 0 1,0 0 0,0 0 0,3 0 0,-3 0-233,2 0-481</inkml:trace>
</inkml:ink>
</file>

<file path=ppt/ink/ink21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0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69 286 11264,'15'23'4613,"15"-8"-3265,-25-14-760,30 5 6347,12-14-6467,-19 1 86,-10 3-387,-1 0-1,1 0 1,-1-2-1,-1 0 1,1-1 0,27-16-1,-37 19-104,-1-1 0,1-1 0,-1 1 0,0-1 0,0 0 0,-1 0 0,0 0 0,0-1 0,0 0 0,-1 0 0,0 0 0,0 0 0,-1-1 0,0 0 0,0 0 0,-1 1 0,2-14 0,-3 17-34,-1 0 0,0-1 0,0 1 0,0 0 0,0 0 0,-1-1 0,0 1 0,0 0 0,0 0 0,0 0 0,-1 0 0,0 0 0,0 0 0,0 0 0,0 0 0,0 1 0,-1-1 0,0 1 0,1 0 0,-1-1 0,0 1 0,-1 1 0,1-1 0,-8-4 0,4 2 21,0 1 0,0 0 0,0 1 0,-1-1 0,0 2 0,0-1 0,1 1 1,-1 0-1,-1 1 0,1-1 0,0 2 0,0-1 0,-9 2 0,2 1 49,-1 0-1,1 2 1,0 0 0,1 0-1,-1 1 1,1 1-1,0 1 1,0 0 0,0 1-1,1 0 1,1 1 0,-1 0-1,-15 17 1,20-18-31,0-1 0,1 2 0,0-1 0,0 1 0,1 0 1,0 0-1,1 1 0,0 0 0,1 0 0,0 0 0,0 0 0,1 1 0,0-1 1,1 1-1,0 0 0,1 0 0,0 0 0,1 0 0,1 19 0,0-24-53,1 1-1,-1-1 1,1 0-1,0 0 1,1-1-1,-1 1 1,1 0-1,0-1 0,1 0 1,-1 1-1,1-1 1,0-1-1,0 1 1,7 5-1,-2-2 19,0-2-1,1 1 1,0-2-1,0 1 1,0-1-1,1-1 0,15 6 1,6-2-490,1-1 1,0-2-1,0-1 0,57-1 1,-23-5-3084,-9 1-449</inkml:trace>
</inkml:ink>
</file>

<file path=ppt/ink/ink21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1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0 585 9344,'0'0'110,"1"1"-1,-1-1 1,0 0 0,0 0 0,0 1 0,1-1 0,-1 0 0,0 0 0,0 0-1,1 1 1,-1-1 0,0 0 0,1 0 0,-1 0 0,0 0 0,1 0 0,-1 0-1,0 0 1,1 0 0,-1 0 0,0 0 0,1 0 0,-1 0 0,0 0-1,1 0 1,-1 0 0,0 0 0,1 0 0,-1 0 0,0 0 0,0 0 0,1 0-1,-1 0 1,0-1 0,1 1 0,-1 0 0,0 0 0,1-1 0,12-13 3439,10-9 1182,-12 16-4411,1 0 0,-1-1 0,-1 0 0,1 0 0,-1-1 0,-1-1 0,10-12 0,54-73 810,-63 79-739,0-1 1,-1 0-1,0 0 0,-2-1 0,0 0 0,-1-1 1,7-35-1,-11 46-301,-1 0-1,0 0 1,-1 0 0,0-1-1,0 1 1,-1 0 0,0 0-1,0 0 1,-1 0 0,0 0-1,0 0 1,-1 0 0,0 0 0,0 1-1,-1 0 1,0 0 0,0 0-1,-1 0 1,0 0 0,-10-10-1,11 14-44,1 0 0,-1 0 0,0 0 0,0 0 0,0 1 0,-1-1-1,-5-1 1,9 3-40,-1 1 0,1-1 0,0 1-1,0 0 1,0 0 0,-1-1 0,1 1 0,0 0-1,0 0 1,0 0 0,-1 0 0,1 1-1,0-1 1,0 0 0,-1 0 0,1 1 0,0-1-1,0 0 1,0 1 0,0 0 0,0-1 0,0 1-1,0 0 1,0-1 0,0 1 0,0 0-1,0 0 1,0 0 0,0 0 0,0 0 0,0 1-1,0-1 0,1 0 0,0-1 0,0 1 0,0 0-1,0 0 1,0-1 0,1 1 0,-1 0 0,0 0-1,0-1 1,0 1 0,1 0 0,-1-1 0,0 1-1,1 0 1,-1-1 0,0 1 0,1 0 0,-1-1 0,1 1-1,-1-1 1,1 1 0,-1-1 0,1 1 0,0-1-1,-1 1 1,1-1 0,0 0 0,-1 1 0,1-1-1,0 0 1,1 1 0,34 13 84,-12-10-78,1 0 0,0-2 0,0-1 0,0-1 0,30-3 1,124-27 166,-74 10-31,-59 21-51,-46-1-90,1 0 0,0 0 0,-1 0 0,1 0 0,0 0 0,-1 0 0,1 0-1,-1 1 1,1-1 0,0 0 0,-1 0 0,1 1 0,-1-1 0,1 1 0,-1-1 0,1 0 0,-1 1 0,1-1 0,-1 1 0,1-1-1,-1 1 1,0-1 0,1 1 0,-1-1 0,0 1 0,1 0 0,-1-1 0,0 1 0,0-1 0,0 1 0,1 0 0,-1-1-1,0 1 1,0 0 0,0-1 0,0 1 0,0 0 0,0-1 0,0 1 0,0-1 0,-1 1 0,1 0 0,0-1 0,0 1 0,0 0-1,-1-1 1,1 1 0,0-1 0,-1 1 0,1-1 0,0 1 0,-1-1 0,1 1 0,-1-1 0,1 1 0,-1-1 0,1 1-1,-1-1 1,1 0 0,-1 1 0,1-1 0,-2 0 0,-50 50 230,38-39-221,1 1 0,0 1 0,0 0 1,1 1-1,1 0 0,0 1 0,1 0 0,-14 28 1,19-31-35,1 1 0,0-1 0,1 1 1,-3 22-1,5-29 18,1 0 0,0-1 0,0 1 0,1 0 0,-1-1 0,1 1 0,1-1 0,-1 1 0,1-1 0,0 1 0,0-1 1,0 0-1,1 0 0,6 9 0,-3-6-5,2 0 0,-1 0 0,1-1 0,0 1 1,0-2-1,1 1 0,0-2 0,0 1 0,1-1 1,12 5-1,-4-3 18,0-1 0,1-1 0,-1-1 0,1 0 0,29 1 1,-23-3-24,-1-2 0,0-1 0,1-1 0,-1-1 0,0-1 0,0-1 0,0-1 0,-1-1 0,37-17 0,-38 12-47,-1-2 0,-1 0 1,34-31-1,-35 16 118,-18 28-58,-1 1 1,0-1 0,1 1 0,-1-1-1,0 1 1,0-1 0,1 0-1,-1 1 1,0-1 0,0 1 0,0-1-1,0 1 1,0-1 0,1 0-1,-1 1 1,0-1 0,-1 1-1,1-1 1,0 1 0,0-1 0,0 0-1,0 1 1,0-1 0,-1 1-1,1-1 1,0 1 0,0-1 0,-1 1-1,1-1 1,0 1 0,-1-1-1,1 1 1,0-1 0,-1 1 0,1-1-1,-1 1 1,1 0 0,-1-1-1,1 1 1,-1 0 0,1 0 0,-1-1-1,1 1 1,-1 0 0,0 0-1,1 0 1,-1 0 0,1-1 0,-1 1-1,1 0 1,-1 0 0,-1 0-1,1 1 4,1-1 0,-1 0 0,0 1 0,0-1 0,0 0-1,0 1 1,1-1 0,-1 1 0,0-1 0,0 1 0,1-1-1,-1 1 1,0 0 0,1-1 0,-1 1 0,1 0 0,-1 0-1,1-1 1,-1 1 0,1 0 0,-1 0 0,1 0 0,0-1-1,-1 1 1,1 0 0,0 0 0,0 0 0,0 0 0,0 0-1,0 0 1,0 0 0,0 0 0,0 0 0,0-1 0,0 1-1,0 0 1,1 0 0,0 2 0,8 33 62,-6-31-67,1 1-1,-1-1 0,1 0 0,1 0 0,-1 0 0,1-1 1,-1 0-1,1 0 0,1 0 0,-1 0 0,0-1 1,1 0-1,0 0 0,0 0 0,0-1 0,0 1 0,0-2 1,0 1-1,11 1 0,1-1 0,0 0 0,0-1 0,0 0 1,0-2-1,27-4 0,-23 2 3,0-1 1,0-1-1,0-1 0,0 0 1,-1-2-1,0-1 1,-1 0-1,36-24 0,-51 30-7,-1 0 0,0 0 0,0 0 0,0 0 0,0-1-1,-1 0 1,0 0 0,1 0 0,-1 0 0,-1 0-1,1-1 1,-1 1 0,1-1 0,-1 0 0,-1 0 0,1 1-1,-1-1 1,0 0 0,0 0 0,0-1 0,0 1 0,-1 0-1,-1-9 1,0 6-22,-1 0 0,0 1 1,0 0-1,-1-1 0,0 1 0,-1 0 0,1 0 0,-1 0 0,-1 1 0,1-1 0,-1 1 0,0 0 0,0 1 1,-1-1-1,-12-8 0,1 2-30,-1 2 1,0 0 0,-1 1 0,0 0 0,-1 2-1,0 1 1,0 0 0,0 1 0,0 1-1,-27-1 1,-4 0-194,-59 3 0,97 2 161,0 1 0,-1 1 1,1 0-1,0 0 1,0 2-1,0-1 0,1 2 1,-1 0-1,-17 9 0,28-13 60,0 0 0,0 1-1,0-1 1,0 1-1,0-1 1,0 1-1,0-1 1,0 1 0,1 0-1,-1 0 1,1 0-1,-1 0 1,1 0-1,0 0 1,0 0 0,0 1-1,0-1 1,0 0-1,0 0 1,1 1 0,-1-1-1,1 1 1,-1-1-1,1 1 1,0-1-1,0 1 1,0-1 0,1 0-1,-1 1 1,0-1-1,1 1 1,1 3-1,0-3-12,1 1 0,-1 0 0,1-1 0,0 1 0,0-1-1,0 0 1,0 0 0,1 0 0,-1-1 0,1 1 0,0-1-1,0 0 1,0 0 0,0 0 0,0 0 0,0-1 0,0 0-1,1 0 1,-1 0 0,0 0 0,7 0 0,56 4-51,-1-3 1,81-6-1,-124 1 118,69-2 355,-87 5-293,1 0 0,0 1 0,-1-1 0,0 1 0,1 0 0,-1 1 0,1-1 0,-1 1 0,0 0 0,0 1 0,0-1 0,7 6 0,-8-4 34,-1 0-1,0 1 0,0-1 1,0 1-1,0 0 0,-1 0 1,0 0-1,0 0 0,0 0 1,-1 0-1,0 1 1,0-1-1,0 0 0,0 1 1,-1 5-1,1-2 53,0 1 0,1-1 1,0 0-1,0 0 0,6 13 1,-5-16-144,0 0 1,1-1-1,-1 1 0,1-1 1,0 0-1,1 0 1,-1 0-1,1-1 1,0 1-1,0-1 0,0 0 1,1-1-1,-1 1 1,9 3-1,-4-3-538,1-1 0,-1 0 0,0-1-1,1 0 1,0 0 0,-1-1 0,1-1 0,13 0-1,22-1-3480</inkml:trace>
</inkml:ink>
</file>

<file path=ppt/ink/ink21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2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228 320 7680,'-16'2'4396,"14"-1"-3548,-1-1-1,1 0 0,0 1 1,-1-1-1,1 1 1,0 0-1,-1 0 1,1 0-1,0 0 0,0 0 1,-3 2-1,4-2-700,0 0 0,0 0 0,1 0 0,-1 1-1,0-1 1,0 0 0,1 1 0,-1-1-1,0 0 1,1 1 0,-1-1 0,1 1 0,0-1-1,-1 3 1,1 0-84,0 0 0,-1 0 0,2 0 0,-1 0 0,0 0 0,1 0 0,0 0-1,-1 0 1,2 0 0,-1 0 0,0-1 0,1 1 0,0 0 0,0-1 0,0 1 0,2 3 0,1-1 118,1 0 0,-1-1 0,1 0 0,-1 0 0,1 0 1,1 0-1,-1-1 0,9 4 0,0-1 29,0-1-1,0 0 1,0-1 0,1-1-1,0 0 1,-1-1-1,1-1 1,22 1 0,-18-5-96,1 0-1,-1-1 1,0-1 0,0 0 0,-1-2-1,1 0 1,-1-2 0,0 0 0,-1-1 0,0-1-1,0 0 1,-1-1 0,-1-1 0,29-27-1,-40 35-92,0-1-1,1 0 1,-2 0-1,1 0 0,-1-1 1,1 0-1,-2 0 1,1 0-1,-1 0 0,1 0 1,-2-1-1,1 0 1,-1 1-1,0-1 0,0 0 1,-1 0-1,0 0 1,0 0-1,-1 0 1,0 0-1,0-1 0,-2-11 1,-2 7-20,-1 1 0,0-1 1,-1 1-1,0 0 0,-1 0 1,0 1-1,-1 0 0,1 0 1,-2 1-1,0 0 0,0 0 1,0 1-1,-1 0 0,-1 1 1,-15-9-1,11 7-39,-1 2-1,1-1 1,-1 2 0,0 0-1,-1 1 1,1 1-1,-1 0 1,0 1 0,-28-1-1,44 4 39,-22-2-114,0 1 1,0 1-1,-1 2 0,1 0 0,0 1 0,0 1 1,0 1-1,1 1 0,0 1 0,0 1 1,-32 17-1,41-18-83,1 0 0,0 1 0,0 0-1,0 1 1,1 0 0,1 1 0,-1 0 0,-11 16 0,18-22 47,0 1 0,1 1 0,0-1 0,0 0-1,0 1 1,1 0 0,0-1 0,0 1 0,0 0 0,1 0 0,-1 0 0,2 0-1,-1 1 1,1-1 0,-1 0 0,2 0 0,-1 0 0,1 1 0,0-1 0,0 0 0,1 0-1,2 6 1,-1-5-164,0-1 0,0 0 0,1 0 0,0 0-1,0 0 1,1-1 0,-1 0 0,1 0 0,1 0 0,-1 0-1,0-1 1,1 0 0,8 5 0,1-1-504,0-1-1,1 0 1,0-1-1,17 5 1,45 12-2531</inkml:trace>
</inkml:ink>
</file>

<file path=ppt/ink/ink21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2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17 8960,'0'-1'166,"0"0"0,0 1 0,0-1 0,-1 0 0,1 0 0,0 1 0,0-1 0,-1 0 0,1 1 0,-1-1 0,1 0 0,0 1 0,-1-1 0,1 0 0,-1 1 0,1-1 0,-1 1 0,0-1 0,1 1 1,-1-1-1,0 1 0,1-1 0,-1 1 0,0 0 0,1-1 0,-1 1 0,0 0 0,0 0 0,1 0 0,-1-1 0,0 1 0,0 0 0,0 0 0,-1 2 291,1-1 0,0 0-1,0 1 1,0-1 0,0 1 0,0-1 0,1 1-1,-1-1 1,0 1 0,1-1 0,-1 1-1,1 0 1,-1 3 0,-5 38 4547,3-6-3531,2-30-2177,-8 391 2751,37-9 44,4-194-1773,4 35-625,-27-78-4482,-1-169-1505,-2 2 2455</inkml:trace>
</inkml:ink>
</file>

<file path=ppt/ink/ink21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3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27 282 13696,'-16'37'6783,"6"17"-9087,10-47 12672,0 37-10496,0-10 128,5 2-1664,0-3 0,8-20-1024,0-1 0</inkml:trace>
  <inkml:trace contextRef="#ctx0" brushRef="#br0" timeOffset="1">93 1 16256,'-8'11'8063,"56"-7"-14591,-35-4 14080,4 3-11008,-4 0 0,0-9-2815,-4 2-1</inkml:trace>
</inkml:ink>
</file>

<file path=ppt/ink/ink21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3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432 109 10624,'-7'-43'12096,"6"39"-11575,-1-1 0,0 1 0,0 0 0,0-1 0,-1 1 0,-5-7 0,6 8-498,-1 1 0,1-1 1,-1 1-1,0 0 0,1 0 0,-1 0 0,0 0 0,0 1 0,-1-1 0,1 1 0,0-1 1,0 1-1,-1 0 0,1 1 0,-1-1 0,1 0 0,0 1 0,-1 0 0,1 0 0,-1 0 1,1 0-1,-1 1 0,-5 0 0,-18 6 484,0 2-1,0 0 1,1 1-1,1 2 1,0 1 0,0 1-1,-39 29 1,55-35-387,0 0-1,0 1 1,1 0 0,-11 16 0,16-21-93,0 1 0,1-1 1,-1 0-1,1 1 0,0 0 1,0-1-1,1 1 0,-1 0 1,1 0-1,0 0 0,1 0 1,-1 0-1,1 7 0,1-6-20,0-1 0,1 1 0,-1 0 0,1 0 0,1-1 1,-1 1-1,1-1 0,0 0 0,0 0 0,1 0 0,-1 0 0,1-1 0,0 1 0,0-1 0,1 0 0,-1 0 0,1 0 0,0-1 0,0 0 0,0 0 0,1 0 0,-1 0 0,7 2 0,6 2-28,1-1 0,-1-1 0,1-1 0,0 0 0,35 2 0,-19-5-214,-1-1 1,1-2-1,0-1 0,-1-2 1,0-1-1,0-2 0,-1-1 1,0-1-1,0-3 0,-1 0 1,39-23-1,-61 30 227,0 0 1,0-1-1,-1 0 1,0 0-1,0-1 0,-1 0 1,0 0-1,0-1 1,-1 0-1,0-1 0,-1 0 1,0 0-1,6-12 0,-12 22 26,0-1 0,0 1-1,0 0 1,-1 0 0,1 0 0,0 0-1,0-1 1,0 1 0,0 0-1,0 0 1,0 0 0,0 0-1,-1 0 1,1 0 0,0-1-1,0 1 1,0 0 0,0 0-1,0 0 1,-1 0 0,1 0-1,0 0 1,0 0 0,0 0-1,0 0 1,-1 0 0,1 0-1,0 0 1,0 0 0,0 0-1,-1 0 1,1 0 0,0 0-1,0 0 1,0 0 0,0 0-1,-1 0 1,1 0 0,0 0-1,0 0 1,0 0 0,0 0-1,-1 0 1,1 0 0,0 1 0,0-1-1,0 0 1,0 0 0,0 0-1,0 0 1,-1 0 0,1 0-1,0 1 1,0-1 0,0 0-1,0 0 1,0 0 0,0 0-1,0 1 1,0-1 0,0 0-1,0 0 1,0 0 0,0 0-1,0 1 1,0-1 0,0 0-1,0 0 1,0 1 0,-2 3 87,0 0 1,1 1 0,0-1-1,0 0 1,0 1-1,1-1 1,-1 1 0,1 0-1,0-1 1,0 1 0,0-1-1,1 1 1,0-1-1,0 1 1,0-1 0,0 1-1,1-1 1,0 0 0,3 7-1,-1-5-87,0 1 0,0 0-1,1-1 1,-1 0 0,1 0 0,1-1-1,-1 1 1,1-1 0,0 0 0,0-1-1,7 5 1,20 10-248,17 10-919,-13-19-3082,-15-6 241</inkml:trace>
</inkml:ink>
</file>

<file path=ppt/ink/ink21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4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28 15616,'-53'-25'7807,"61"22"-13439,-8 3 12288,5 3-12672,-5-3 1</inkml:trace>
</inkml:ink>
</file>

<file path=ppt/ink/ink21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4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0 419 9728,'1'-5'885,"0"-1"0,0 1 1,0 0-1,1 0 1,0 0-1,0 1 0,0-1 1,0 0-1,1 1 0,0-1 1,0 1-1,0 0 1,7-7-1,6-10 927,-1 3-1290,1 1 0,1 0 0,0 1-1,1 1 1,27-17 0,4-5-687,-26 16 387,1 2 0,0 0 1,1 2-1,1 1 1,1 1-1,53-22 1,-61 30-91,0 2 0,1 0 1,-1 1-1,1 1 0,0 1 0,1 0 1,-1 2-1,0 0 0,0 2 1,28 4-1,-40-4-92,1 0 0,-1 1 0,0 0 0,1 0 0,-1 0 1,0 1-1,-1 0 0,1 1 0,-1 0 0,0 0 0,0 1 0,-1-1 1,1 2-1,-1-1 0,0 1 0,-1-1 0,0 2 0,0-1 0,0 0 0,-1 1 1,0 0-1,-1 0 0,0 0 0,0 1 0,0-1 0,1 11 0,-2-3-2,-1-1 0,0 0 0,-1 0 0,-1 1 0,0-1 0,-1 0 0,-1 0 0,0 0 0,-1 0 0,0-1 0,-2 1 0,1-1 0,-2 0 0,-8 14 0,9-17-69,-1-1 0,0 0 0,0-1 0,0 1 0,-2-1 0,1-1 0,-1 0-1,0 0 1,0-1 0,-1 0 0,0 0 0,-1-1 0,1 0 0,-1-1 0,0-1-1,0 1 1,-1-2 0,-16 4 0,24-6-114,1-1-1,-1 1 1,1-1 0,-1 0-1,1 0 1,0 0-1,-1-1 1,1 1 0,-1-1-1,1 0 1,0 0-1,0 0 1,-4-2 0,6 2-67,-1 0 1,1 0 0,0 0-1,0 0 1,0 0 0,0 0-1,0 0 1,0 0 0,0-1-1,0 1 1,0 0-1,0-1 1,1 1 0,-1-1-1,1 1 1,-1-1 0,1 1-1,-1-1 1,1 1 0,0-1-1,0 1 1,0-1 0,0 0-1,0 1 1,1-4 0,-1-15-3651</inkml:trace>
</inkml:ink>
</file>

<file path=ppt/ink/ink21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4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47 204 12800,'-3'1'424,"1"0"0,-1-1 0,1 1 1,0 0-1,-1 0 0,1 1 1,0-1-1,0 1 0,0-1 0,0 1 1,0-1-1,0 1 0,0 0 1,0 0-1,1 0 0,-1 0 0,1 0 1,-1 0-1,1 1 0,0-1 1,0 0-1,0 1 0,0-1 0,1 1 1,-1-1-1,0 1 0,1-1 1,0 1-1,0-1 0,0 1 0,0-1 1,0 1-1,0 0 0,1-1 1,0 4-1,0 2-348,0 0-1,0 0 1,1 0 0,0 0-1,1 0 1,0-1 0,0 1-1,1-1 1,-1 0 0,2 0-1,-1 0 1,1 0 0,0-1 0,0 0-1,1 0 1,0 0 0,0-1-1,0 1 1,1-2 0,-1 1-1,1-1 1,0 0 0,1 0 0,-1-1-1,1 0 1,-1 0 0,1-1-1,0 0 1,0 0 0,9 0-1,10 1 44,-1-1-1,1-2 0,0 0 1,0-2-1,0-2 0,0 0 1,34-10-1,-48 10-74,-1-1-1,1 0 1,-1 0 0,0-1 0,-1-1 0,0 0-1,19-15 1,-25 17-34,1 0 1,-1-1-1,0 0 0,0 0 1,-1 0-1,0 0 0,0-1 0,0 0 1,-1 0-1,0 0 0,0 0 0,-1 0 1,0-1-1,1-10 0,-1 9 0,-1 0-1,-1 0 0,1 0 1,-2 0-1,1 0 1,-1-1-1,-1 1 1,1 0-1,-2 1 1,1-1-1,-1 0 1,0 1-1,-1-1 1,0 1-1,-1 0 1,1 0-1,-1 1 1,-1-1-1,0 1 1,0 0-1,0 1 1,0-1-1,-1 1 1,-1 0-1,1 1 1,-16-9-1,7 7-33,-1 0 1,-1 1-1,1 1 0,-1 1 0,0 1 0,0 0 1,0 1-1,0 1 0,0 0 0,-33 4 1,36-1-44,1 0 1,-1 0-1,1 1 1,0 1-1,0 1 1,0 0-1,1 0 1,-1 1-1,1 1 1,1 0-1,-1 1 1,1 1-1,1 0 1,-15 14-1,24-22-90,0 1 0,0 0 0,1 0-1,-1 0 1,1-1 0,-1 1-1,1 0 1,0 1 0,0-1-1,0 0 1,0 0 0,0 0 0,0 1-1,1-1 1,-1 1 0,1-1-1,-1 0 1,1 1 0,0-1-1,0 1 1,0-1 0,0 1 0,1-1-1,-1 0 1,2 4 0,0-2-190,0-1 0,0 1 1,1-1-1,-1 0 0,1 0 0,0 0 1,0 0-1,0 0 0,0-1 0,1 0 1,-1 1-1,5 1 0,34 22-3621</inkml:trace>
</inkml:ink>
</file>

<file path=ppt/ink/ink21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5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74 5504,'2'-3'446,"1"0"0,0 1 1,-1-1-1,1 1 0,0-1 1,0 1-1,0 0 0,7-3 1,-9 4-85,0 0 0,0 1 1,0-1-1,0 0 1,0 1-1,0-1 1,0 1-1,1-1 0,-1 1 1,0 0-1,0-1 1,0 1-1,1 0 0,-1 0 1,0 0-1,1 0 1,-1 0-1,0 0 1,0 0-1,1 0 0,-1 1 1,0-1-1,0 0 1,1 1-1,1 0 0,-3 4 5,1 0-1,-1 0 0,0-1 1,-1 1-1,1 0 1,-1-1-1,0 1 0,-2 8 1,0 1 943,0 15 285,2 0-1,4 39 1,24 119 874,-22-162-2277,-7-29 64,-7-46 64,4 20-321,1 1-1,1-1 0,1 0 0,2-1 0,6-54 1,-5 77 3,1 1 0,0-1-1,0 1 1,0 0 0,1-1 0,0 1 0,0 0 0,1 0 0,0 1 0,0-1 0,1 1 0,0 0-1,0 0 1,0 1 0,1-1 0,-1 1 0,1 0 0,1 1 0,-1-1 0,1 1 0,-1 0 0,1 1 0,0 0-1,1 0 1,-1 0 0,0 1 0,16-2 0,-4 1 42,0 2 1,0 0-1,1 1 1,-1 1-1,0 1 1,0 1-1,0 0 1,-1 1-1,1 1 0,-1 1 1,19 9-1,-25-10-71,-1 1 0,0 1 0,0 0-1,0 0 1,-1 1 0,0 0 0,0 0-1,-1 1 1,-1 1 0,1 0 0,-1 0-1,-1 0 1,0 1 0,0 0-1,-1 1 1,-1-1 0,0 1 0,0 0-1,-2 0 1,1 1 0,-1-1 0,-1 1-1,0 0 1,-1 0 0,0-1 0,-1 1-1,-1 0 1,0 0 0,-1 0 0,0-1-1,0 1 1,-2-1 0,1 1 0,-2-1-1,-6 13 1,6-19-3890,9-17 730,5 0-909</inkml:trace>
</inkml:ink>
</file>

<file path=ppt/ink/ink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49.9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2176,'5'-7'1024,"11"-2"-512,-6 6 1280,2 0-1792,7 3 128,2 3 0,-2-3 0,-3 0-128,11 3 0,-3-3 128,-8 4 0,3 1-128,-2-5 128,-4 0-384,0 7 128,1-7-640,-6 0 0</inkml:trace>
</inkml:ink>
</file>

<file path=ppt/ink/ink21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6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106 349 12672,'-1'1'518,"1"1"0,0-1 0,0 0 0,0 1 0,0-1 0,0 1 0,1-1 0,-1 0 0,0 1 0,1-1 0,-1 0 1,1 1-1,-1-1 0,1 0 0,0 0 0,-1 1 0,1-1 0,0 0 0,0 0 0,1 2 0,26 40 4794,-22-35-5178,0-1-1,0 0 0,1 0 1,0 0-1,0 0 1,1-1-1,0-1 1,0 1-1,0-1 1,1-1-1,14 6 1,-8-5-11,0 0 0,0-1 1,1-1-1,-1 0 0,1-2 1,25 1-1,-10-3-23,-1-2 0,0-1 0,1-2 0,-2 0-1,1-2 1,-1-1 0,28-14 0,-43 17-86,1-1-1,-1-1 1,-1-1 0,1 0 0,-2 0-1,15-14 1,-21 17-12,0-1 1,0 1-1,-1-1 1,1 0-1,-2-1 1,1 1-1,-1-1 1,0 0-1,-1 0 1,0 0-1,0 0 1,2-11-1,-4 14-2,-1 0 0,0-1 0,0 1 0,0 0 0,0-1 0,-1 1 0,0 0 0,0-1 0,0 1 0,-1 0 0,1 0 0,-1 0 0,-1 0 0,1 0 0,-1 1 0,1-1 0,-1 1 0,-1-1 0,1 1 0,-1 0 0,1 0 0,-6-3 0,3 0 0,-6-5 2,1 0 0,-2 1-1,0 0 1,0 1 0,-1 1 0,0 0-1,0 1 1,-1 1 0,-21-8 0,31 13 1,-21-9 15,-1 1-1,0 1 1,0 2-1,0 1 1,-1 1-1,0 1 1,0 1-1,0 2 0,-1 1 1,-32 4-1,41-3-139,0 2 0,0 0 0,0 1 0,1 1-1,0 1 1,0 1 0,1 1 0,-1 0 0,2 1 0,-28 18-1,43-26-19,0 1 0,0-1-1,0 0 1,0 1-1,0-1 1,0 1 0,0 0-1,0 0 1,1-1-1,-1 1 1,1 0-1,-1 0 1,1 1 0,0-1-1,0 0 1,0 0-1,0 1 1,0-1 0,0 0-1,1 1 1,-1-1-1,1 1 1,0-1 0,0 1-1,-1-1 1,2 1-1,-1-1 1,0 1 0,0-1-1,1 1 1,0-1-1,-1 1 1,1-1-1,0 0 1,0 0 0,2 4-1,11 33-3953</inkml:trace>
</inkml:ink>
</file>

<file path=ppt/ink/ink21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7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0 5888,'-1'1'374,"1"-1"1,-1 1-1,1-1 1,0 1-1,-1-1 1,1 1-1,0 0 1,-1-1-1,1 1 1,0 0-1,0-1 1,0 1-1,-1 0 0,1-1 1,0 1-1,0 0 1,0-1-1,0 1 1,0 0-1,1 0 1,-1-1-1,0 1 1,0 0-1,0-1 1,0 1-1,1 0 1,-1-1-1,0 1 1,1-1-1,0 2 1,0 1 281,0 0 1,-1 0 0,1 0-1,0 0 1,-1 0 0,0 0-1,1 0 1,-1 1 0,-1 4-1,-16 75-120,-13 84 4944,21-108-3816,13-64-1633,0 1 0,0-1-1,0 0 1,-1 0 0,1-1 0,-1 1 0,-1-1 0,5-10-1,-6 12-35,0 0-1,1 0 0,0 0 1,0 0-1,0 1 0,0-1 1,1 1-1,0-1 0,-1 1 1,1 0-1,0 0 0,0 0 1,1 0-1,-1 1 0,1-1 1,-1 1-1,1 0 0,0 0 1,0 0-1,0 0 0,0 1 1,0 0-1,0 0 0,0 0 1,0 0-1,1 0 0,-1 1 1,7 0-1,6-1 12,0 2 0,-1-1 0,1 2 0,-1 0 0,28 8 0,-18-3 28,0 2-1,0 1 0,30 16 1,-44-19-22,0 0 1,0 1 0,-1 1-1,0 0 1,-1 0 0,0 1-1,15 19 1,-21-23-13,0 0 0,0 1 1,-1-1-1,0 1 0,0-1 0,-1 1 1,0 0-1,0 0 0,0 0 0,-1 0 0,0 0 1,0 0-1,-1 0 0,0 1 0,0-1 0,-1 0 1,0 0-1,0 0 0,0 0 0,-1 0 0,0 0 1,-1 0-1,0 0 0,-4 8 0,1-5-1,0 0-1,0 0 0,-1 0 0,0-1 0,-1 0 1,0-1-1,0 0 0,-1 0 0,0 0 1,0-1-1,-1-1 0,1 0 0,-2 0 0,-17 7 1,2-4-113,-1 0 0,-1-2 0,-53 6 0,65-11-419,0-1 1,-1-1-1,1-1 1,0 0 0,-1-1-1,1-1 1,0 0-1,-20-7 1,6-6-3009,6 0-321</inkml:trace>
</inkml:ink>
</file>

<file path=ppt/ink/ink21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7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34 158 7424,'-8'-2'1444,"-14"-4"642,18 2 1114,11-1 3296,56-14-3577,-14 8-2469,52-4 0,65 4 1365,-117 10-2131,0-3 0,0-1 0,-1-2-1,60-17 1,-105 23-44,-1 0-25,0 1 0,0 0 0,1-1 0,-1 0 0,0 1 0,0-1 0,0 0 0,0 0 0,0 0 0,-1 0 0,1 0 0,0 0 0,0-1 0,-1 1 0,1-1 0,-1 1 0,1-1 0,-1 0 0,0 1 0,1-1 0,-1 0 0,1-3 0,-1-7-2943</inkml:trace>
</inkml:ink>
</file>

<file path=ppt/ink/ink21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7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647 1 15488,'-64'36'7679,"-21"52"-12031,72-73 16640,-78 53-17408,20-23 128,-116 46-2687,51-25 127</inkml:trace>
</inkml:ink>
</file>

<file path=ppt/ink/ink21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8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1090 11264,'19'-4'2325,"-1"1"-1,1 1 1,28 1 0,-25 1-506,0-1 0,0-1 0,25-6 0,-6-4-1568,1-2-1,-2-1 1,0-3 0,-1-1-1,-1-1 1,-1-3 0,39-30-1,-58 39-138,-2-1 0,0 0 0,0-2 0,-2 0 0,0 0 0,-1-1 0,14-27 0,-15 26-64,-2 0 0,0-1 0,-2 0 0,0-1 0,-1 1 0,-1-1 0,5-33 0,-8 35-35,-1 0 0,-1 0 0,-1 0 0,0 0-1,-1 0 1,-1 0 0,-1 0 0,-1 1 0,-9-29-1,6 23 4,0 0-1,-2 1 0,-1 0 0,-1 0 1,-1 1-1,-17-24 0,21 34-15,-1 0 0,0 0 0,-1 1 0,-1 1 0,1 0 0,-2 0 0,1 1 0,-1 1 0,-23-13 0,28 17 2,-1 0 0,1 1 0,-1 0 0,0 0-1,0 1 1,0 0 0,-1 0 0,1 1 0,0 0 0,-1 1 0,1 0 0,0 0 0,-1 0-1,1 1 1,-1 1 0,-14 3 0,10 0 9,0 0-1,0 1 1,1 0 0,-1 1-1,1 0 1,1 1 0,0 0-1,-19 18 1,20-16 13,1 1 0,0-1 1,1 1-1,0 1 0,1-1 0,0 1 1,1 1-1,0-1 0,1 1 0,-6 25 0,9-32-13,-8 29 64,1-1 0,2 2-1,1-1 1,2 1 0,2 0-1,1 0 1,5 46 0,7 57 63,45 223 1,-54-357-157,3 14-105,-1 0 0,-1 0 0,0 1 0,-1-1 0,-1 0-1,-1 1 1,-5 36 0,5-54-5,-1-1-1,1 1 1,-1 0-1,1-1 1,-1 1-1,0-1 1,0 1-1,0-1 0,1 0 1,-1 1-1,-1-1 1,1 0-1,0 1 1,0-1-1,0 0 1,-1 0-1,1 0 1,0 0-1,-1-1 0,-2 2 1,3-1-146,0-1 0,-1 0 0,1 0 0,0 1 0,-1-1 1,1 0-1,0 0 0,-1 0 0,1-1 0,0 1 0,-1 0 0,1 0 0,0-1 0,-1 1 1,1-1-1,0 1 0,0-1 0,-1 0 0,1 1 0,0-1 0,-2-2 0,-11-8-3822</inkml:trace>
</inkml:ink>
</file>

<file path=ppt/ink/ink21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8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1 189 12160,'5'1'1398,"1"1"0,0-1 0,-1 0-1,1 0 1,0-1 0,0 0 0,-1 0 0,12-2 0,2 1 356,33 1-1025,-1-2-1,1-3 0,54-12 1,-84 12-534,-1 0 0,-1-2 0,1 0 0,-1-2 0,0 0 0,-1-1 0,0-1 0,-1-1 0,28-22 0,-45 33-187,-1 0 0,1 1-1,0-1 1,0 0 0,-1 1 0,1-1 0,0 0 0,-1 0-1,1 0 1,-1 0 0,1 0 0,-1 1 0,0-1-1,1 0 1,-1 0 0,0 0 0,1 0 0,-1 0-1,0 0 1,0 0 0,0 0 0,0 0 0,0 0-1,0 0 1,0 0 0,-1 0 0,1 0 0,0 0-1,0 0 1,-1 0 0,0-2 0,-1 1 14,1 0-1,-1 1 1,0-1 0,0 0-1,0 0 1,0 1 0,0-1-1,0 1 1,-1 0 0,1 0 0,0 0-1,-1 0 1,1 0 0,-1 0-1,1 0 1,-5 0 0,-19-2 45,0 2 1,-1 0-1,1 2 1,-1 0-1,-44 10 1,58-9-51,1 2-1,-1-1 1,0 2-1,1 0 1,0 0 0,0 1-1,0 0 1,-20 16-1,27-19-9,1 1-1,0 0 1,-1 0-1,2 0 0,-1 0 1,0 0-1,1 1 1,0 0-1,0-1 0,0 1 1,0 0-1,1 1 1,0-1-1,0 0 0,1 1 1,-1-1-1,1 1 1,0-1-1,0 10 0,1-9-3,0 0 0,0 0 0,0 0 0,1 0 0,-1 0 0,2 0 0,-1 0 0,1 0 0,-1 0 0,2-1 0,-1 1 0,1-1-1,-1 1 1,2-1 0,-1 0 0,0 0 0,1-1 0,0 1 0,0-1 0,1 1 0,-1-1 0,6 4 0,11 7 7,1 0-1,0-1 1,38 17 0,-53-27-10,15 8-261,2 0-1,-1-2 1,1 0 0,0-2-1,1-1 1,0-1 0,39 5-1,12-17-2879,-68 5 2741,66-9-3696</inkml:trace>
</inkml:ink>
</file>

<file path=ppt/ink/ink21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29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1 9984,'0'2'995,"1"1"1,-1-1-1,1 0 1,-1 0-1,1 0 1,0 1 0,0-1-1,0 0 1,0 0-1,2 3 1,10 26 2047,-10 17-1925,-4 64 0,-1-32 336,1-67-1229,-1 0-1,0 0 0,-7 20 0,5-13 138,12-25-366,-1 1 0,1-1 0,1 1 0,-1 1-1,0-1 1,1 1 0,0 1 0,13-3 0,0 1-19,0 2 0,29-1-1,-45 3 18,0 1-1,1 0 1,-1 1 0,1-1-1,-1 1 1,0 0-1,0 1 1,0-1-1,0 1 1,-1 0-1,1 1 1,-1-1-1,0 1 1,0 0-1,5 6 1,10 10 79,-1 1 1,20 28 0,-29-35 64,1 0 2,1 1 78,0 0 0,-2 1 0,11 19 0,-19-31-153,0 0-1,0 0 1,-1 0-1,1 0 1,-1 0 0,0 0-1,0 0 1,-1 0-1,1 0 1,-1 1-1,0-1 1,0 0 0,0 0-1,0 1 1,-1-1-1,0 0 1,0 0 0,0 0-1,0 0 1,-3 7-1,-9 7 66,0-1 0,0 0-1,-2-1 1,0-1-1,-1 0 1,0-1-1,-28 19 1,4-7-156,-1-1 1,-55 24-1,79-41-215,0-1-1,0 0 0,-1-2 0,1 0 0,-1-1 1,-29 3-1,40-7-238,0 1-1,1-2 1,-1 1 0,1-1 0,-1 0 0,0-1 0,1 1 0,0-1-1,-1 0 1,1-1 0,0 0 0,0 0 0,0 0 0,1-1 0,-1 1-1,1-1 1,0-1 0,0 1 0,0-1 0,-6-7 0,-15-22-3510</inkml:trace>
</inkml:ink>
</file>

<file path=ppt/ink/ink21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0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15 11008,'-8'-15'5503,"11"19"-6142,-3-4 9342,10 8-8447,-2-1 128,14 11 256,-4 0 0,25 0-896,-3-6 128,8-2 256,-14 1 128,19-11-2048,-8 0 128,-2-21-1664,-8 6 1</inkml:trace>
</inkml:ink>
</file>

<file path=ppt/ink/ink21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1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 6016,'67'-12'9213,"17"-3"1047,-20 13-9488,32 9-1215,91 0 1728,-162-8-1009,-1-1-1,1-2 1,-1 0-1,0-1 1,37-13-1,-36 7 62,-11 5 63,-33 18 293,-13 6-455,2 2-1,0 1 1,-35 33 0,49-39-191,0 1 0,1 0 0,0 2 0,2-1 0,0 2 0,-20 37 0,30-46-38,-1-1 0,1 0 1,1 1-1,0 0 0,0 0 1,1-1-1,0 1 0,1 0 1,0 0-1,0 0 0,1 0 1,3 15-1,-2-18-2,0 0-1,0-1 1,0 1 0,1-1 0,0 1-1,0-1 1,1 0 0,-1 0 0,1 0-1,1 0 1,-1-1 0,1 0 0,0 0-1,0 0 1,1 0 0,-1-1-1,1 0 1,0 0 0,10 4 0,-5-3-14,1-1 0,-1 0 1,1-1-1,1 0 0,-1-1 1,0-1-1,0 0 0,1 0 1,-1-1-1,1-1 0,-1 0 1,0-1-1,0 0 0,1-1 1,11-4-1,15-6-20,-1-1 1,0-3-1,69-40 0,-107 57 28,1-1-1,-1 1 1,0-1-1,1 1 1,-1 0-1,1-1 1,0 1-1,-1-1 1,1 1-1,-1 0 0,1 0 1,0-1-1,-1 1 1,1 0-1,0 0 1,-1 0-1,1 0 1,0 0-1,-1 0 1,1-1-1,0 2 0,-1-1 1,1 0-1,-1 0 1,1 0-1,0 0 1,-1 0-1,1 0 1,0 1-1,-1-1 1,1 0-1,1 1 1,7 22 98,5 7 0,-9-24-95,0 0 1,1 0 0,-1 0 0,1-1-1,1 0 1,-1-1 0,1 1 0,0-1-1,0 0 1,0-1 0,16 6 0,-1-2 26,1-1-1,43 5 1,-51-10-31,-1-1 0,0 0 0,0-1 0,1 0 0,-1-1 0,0-1 0,0-1 0,-1 0 0,1 0 0,-1-1 0,14-8 0,-1-1 0,0 0 0,-1-3 0,46-37 0,-65 50 0,-1-2 0,0 1 0,0 0 0,-1-1 0,1 0 0,-1 0 0,-1 0 0,1 0 0,-1-1 0,0 0 0,0 1 0,-1-1 0,0 0 0,0 0 0,-1 0 0,0-1 0,0 1 0,0 0 0,-1 0 0,0-1 0,-1 1 0,0 0 0,0 0 0,0 0 0,-1-1 0,-4-10 0,4 13 0,0 0 0,0 0 0,0 0 0,-1 0 0,0 1 0,0-1 0,0 1 0,0 0 0,-1 0 0,0 0 0,0 0 0,0 0 0,0 1 0,0 0 0,-1 0 0,1 0 0,-1 1 0,-5-3 0,0-1 0,0 1-9,1 1 1,-1-1-1,0 2 0,0-1 1,0 1-1,-1 1 0,1 0 1,-1 1-1,1-1 0,-1 2 1,1 0-1,-16 1 0,13 0-6,-9 0-66,0 1 1,0 2-1,0 0 0,0 1 0,1 1 0,0 1 1,0 1-1,1 1 0,0 0 0,0 2 1,1 0-1,1 2 0,-29 24 0,37-29-79,2 0-1,-1 1 1,1 0-1,0 1 1,1 0-1,0 0 1,-6 13-1,12-21 107,0 0 0,0 1 0,0-1 0,1 0 0,-1 1 0,0-1 0,1 1 0,0-1 0,-1 1 1,1-1-1,0 1 0,0 0 0,1-1 0,-1 1 0,0-1 0,1 1 0,0 1 0,1-1-3,-1-1 1,1 0-1,-1 0 1,1-1-1,0 1 1,0 0-1,0 0 1,0-1-1,0 1 1,0-1-1,0 0 1,0 0-1,0 0 1,1 0-1,-1 0 1,0 0-1,1 0 1,-1-1-1,1 1 1,-1-1-1,4 0 1,18 3-354,0-2 0,0-1 1,0-1-1,0-1 0,40-9 1,121-38-1826,-7-19 933,-178 68 1356,1 0-1,-1-1 0,0 1 0,1 0 0,-1-1 1,1 1-1,-1 0 0,1-1 0,-1 1 0,1 0 1,-1 0-1,1 0 0,-1-1 0,1 1 0,-1 0 1,1 0-1,-1 0 0,1 0 0,-1 0 0,1 0 1,-1 0-1,1 0 0,-1 0 0,1 0 0,-1 1 1,1-1-1,-1 0 0,1 0 0,-1 0 0,1 1 1,-1-1-1,1 0 0,-1 0 0,1 1 0,-1-1 1,1 0-1,-1 1 0,0-1 0,1 1 0,-2 24 3756,0-21-3479,0 0 0,1-1 0,-1 1 0,1 0 0,0-1 0,0 1 0,0 0 0,1 0 0,1 6 0,1-4-214,0 0 0,0 0 0,0-1-1,1 0 1,0 1 0,0-2-1,1 1 1,-1 0 0,1-1 0,0 0-1,0 0 1,0 0 0,7 3-1,1 0 15,0-1-1,1-1 1,0 0-1,-1-1 1,23 5-1,7-3-1411,1-2-1,85-3 1,-82-3-2387,-10-2-321</inkml:trace>
</inkml:ink>
</file>

<file path=ppt/ink/ink21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1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85 329 10880,'0'0'127,"0"0"1,0 0-1,0 0 1,-1 0 0,1 0-1,0 0 1,0 0-1,0 0 1,0 0-1,0 0 1,-1 0-1,1 0 1,0 0 0,0 0-1,0 0 1,0 0-1,0 0 1,-1 0-1,1 0 1,0 0 0,0 0-1,0 0 1,0 0-1,0 0 1,0 0-1,-1 0 1,1 0 0,0 0-1,0 0 1,0 0-1,0 1 1,0-1-1,0 0 1,0 0 0,0 0-1,-1 0 1,1 0-1,0 0 1,0 0-1,0 1 1,0-1-1,0 0 1,0 0 0,0 0-1,0 0 1,0 0-1,0 1 1,0-1-1,0 0 1,0 0 0,0 0-1,0 0 1,3 13 5543,4 17-3746,-8-24-1813,1 0 0,0 0 0,0 0 0,1 0 1,0 0-1,0 0 0,0 0 0,1 0 0,-1 0 1,2 0-1,-1-1 0,0 1 0,1-1 0,0 0 0,1 0 1,-1 0-1,1 0 0,0 0 0,0-1 0,0 1 1,0-1-1,1 0 0,0-1 0,0 1 0,0-1 1,6 3-1,8 0 118,0-1 0,0 0 0,1-2-1,-1 0 1,1-1 0,-1-1 0,1-1 0,29-4 0,-30 2-125,0-1-1,0-1 1,-1-1-1,0-1 1,1 0-1,26-14 1,-27 11-48,5 0 15,-1-1 0,-1-1-1,0-1 1,0-1-1,-1-1 1,-1-1 0,0 0-1,-1-1 1,-1-2 0,0 1-1,-2-2 1,0 0-1,19-33 1,-31 47-66,0 0 0,0 0 0,-1 0 0,0 0 0,0-1 1,0 1-1,-1-1 0,0 1 0,0-1 0,0 0 0,-1 0 0,0 1 0,0-1 0,0 0 0,-1 1 1,0-1-1,0 0 0,0 1 0,0-1 0,-4-5 0,4 6-11,-1 0 1,0-1-1,0 1 0,0 1 1,-1-1-1,0 0 0,0 1 1,0-1-1,0 1 1,-1 0-1,1 0 0,-1 0 1,0 1-1,-1-1 0,1 1 1,0 0-1,-1 0 0,0 0 1,0 1-1,-5-2 0,1-1-4,-1 0-6,0 1 0,0-1 0,-1 2-1,1 0 1,-1 0 0,0 1 0,0 0 0,0 0-1,0 2 1,0-1 0,0 1 0,0 1-1,-19 3 1,2-1-28,6-1 3,0 1 0,1 1 0,-1 1-1,0 1 1,1 1 0,-33 15 0,13 1-66,1 1 1,-38 30 0,42-28-158,-46 44 0,72-60 104,0 0-1,0 1 0,2 0 1,-1 1-1,1 0 0,1 0 1,0 1-1,-8 19 0,13-26 22,0 0-1,1-1 1,-1 1-1,1 0 1,0 0-1,0 0 1,1 0-1,0 0 1,0 0-1,1 7 1,0-10 20,0 0 0,0 1 0,0-1 0,1 0 0,-1-1 1,1 1-1,0 0 0,0 0 0,0-1 0,0 1 0,0-1 1,0 1-1,1-1 0,-1 0 0,1 0 0,0 0 0,-1-1 1,1 1-1,0 0 0,0-1 0,0 0 0,0 0 0,4 1 1,9 2-530,1 0 1,-1-2-1,1 0 1,0 0-1,0-2 1,19-1 0,4-3-1646,61-11 0,-5-5-1164</inkml:trace>
</inkml:ink>
</file>

<file path=ppt/ink/ink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51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1 243 1152,'21'0'3328,"-19"2"-3266,1 0-1,-1 0 1,0 1 0,0-1-1,0 1 1,0-1-1,0 1 1,-1 0 0,1-1-1,-1 1 1,0 0 0,1 0-1,-1 0 1,-1 0 0,2 6-1,5 55 509,-6-46-462,14 146 553,-14-154-632,0 1-1,1-1 0,0 0 1,0 0-1,1 0 1,1 0-1,0-1 1,0 1-1,1-1 1,0 0-1,11 14 1,-11-17-4,0 0 0,1-1 0,-1 0 0,1 0 0,0-1 0,1 0 0,-1 0 0,1 0 0,0 0 0,0-1 1,0-1-1,0 1 0,1-1 0,-1 0 0,0-1 0,10 1 0,-11 0 59,1-1 0,0 0 0,0-1 0,0 1 0,0-1 0,0-1-1,0 1 1,-1-1 0,1-1 0,0 1 0,0-1 0,-1 0 0,1 0 0,7-5 0,3-3-29,10-11 124,-11 1-163,-1-1 0,-2 0 0,0-1 0,-1-1 0,-1 0 0,-1 0 0,-1-1 0,10-47 0,-15 52 3,0 0-1,-2 0 0,0 0 1,-1 0-1,-1 0 1,-1 0-1,0 0 1,-2 0-1,0 0 1,-1 1-1,-1-1 1,-11-27-1,3 24-4,-1 0 1,-30-36-1,44 57-14,-5-4 0,1 0-1,-1 0 1,0 0-1,0 0 1,-1 1-1,1 0 1,-1 0-1,0 1 1,0-1-1,0 1 1,-1 0-1,1 1 1,-1 0-1,0 0 1,1 0-1,-1 1 1,0 0-1,0 0 1,0 1-1,0 0 1,0 0-1,0 0 1,0 1-1,0 0 1,1 0-1,-1 1 1,0 0-1,1 0 1,-1 1-1,1 0 1,0 0-1,0 0 1,0 1-1,0 0 1,0 0-1,1 0 1,0 1-1,0 0 1,0 0-1,0 0 1,1 0-1,-4 8 1,1-6-22,1 2 1,1-1 0,-1 0-1,1 1 1,1 0 0,0 0-1,0 1 1,1-1 0,0 1-1,0-1 1,-1 17 0,5-23 21,0 0 0,0 1 1,0-1-1,0 0 1,0 0-1,1 0 0,0 0 1,-1 0-1,1 0 0,0 0 1,1 0-1,-1-1 1,5 5-1,38 32-20,-41-36 13,6 5 19,1-1 0,0 0-1,0 0 1,0-1 0,1 0-1,0-1 1,0-1-1,0 0 1,1 0 0,-1-1-1,1-1 1,0 0 0,0-1-1,-1 0 1,1-1 0,0-1-1,0 0 1,0 0-1,0-1 1,-1-1 0,14-4-1,42-9 34,-26 6-4,72-24 1,-96 22 52,-16 11-248,1-1 1,-1 0-1,1 0 1,-1 1-1,1-1 1,0 1-1,0 0 0,0 0 1,-1 0-1,1 0 1,4 0-1,-7 1-1019</inkml:trace>
</inkml:ink>
</file>

<file path=ppt/ink/ink21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2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0 10624,'-5'3'600,"0"0"0,0 0 0,0 0 0,0 1 0,1 0 0,0 0 0,0 0 0,0 0 1,0 1-1,0 0 0,1 0 0,0 0 0,0 0 0,0 0 0,1 0 0,0 1 0,0-1 0,0 1 1,0 0-1,1-1 0,0 1 0,0 11 0,-1-2-275,-2 77 1569,31 161-1236,-22-216-293,47 333 1875,-35-193-1641,-9-78-482,21 102-1,-29-200-131,19 66-214,-18-65 91,-1 0 0,1 0 0,0-1 0,0 1 0,-1 0 0,1 0 1,1 0-1,-1 0 0,0-1 0,0 1 0,0 0 0,1-1 0,-1 1 0,1-1 0,-1 0 0,1 0 1,0 1-1,0-1 0,-1 0 0,1 0 0,0 0 0,0-1 0,0 1 0,0 0 0,0-1 0,3 1 1,-3-1-82,0-1 1,0 1 0,0-1 0,0 0 0,0 1-1,-1-1 1,1 0 0,0 0 0,-1 0 0,1 0 0,-1-1-1,1 1 1,-1 0 0,0-1 0,1 1 0,-1-1-1,0 1 1,0-1 0,0 0 0,0 1 0,0-1 0,1-3-1,3-4-906,18-28-2609</inkml:trace>
</inkml:ink>
</file>

<file path=ppt/ink/ink21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2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9 333 12160,'0'40'6015,"-8"-14"-6143,8-22 10496,5 20-9984,-2-5 128,7 17 0,3-9 128,1 12-1024,-6-9 128,18-2-256,-4-10 0,13-9-3328,-4-6 128</inkml:trace>
  <inkml:trace contextRef="#ctx0" brushRef="#br0" timeOffset="1">123 0 15104,'-56'12'7551,"60"-9"-12159,-4-3 12288,13 4-14080,0-4 1</inkml:trace>
</inkml:ink>
</file>

<file path=ppt/ink/ink21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3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0 10240,'-20'15'7946,"19"-13"-7669,-1 0-1,1 0 1,-1-1-1,0 1 0,0-1 1,0 1-1,0-1 1,0 0-1,0 0 1,0 0-1,-4 1 0,-161 35 3180,152-34-3177,1 1 0,0 1 1,0 0-1,0 1 0,1 1 0,0 0 0,0 1 0,0 0 0,1 1 0,1 0 0,-17 16 0,23-20-217,1-1 0,-1 1 0,1 0 0,0 0 0,0 1 0,1-1 0,0 1-1,0 0 1,0 0 0,0 0 0,1 0 0,0 0 0,0 0 0,1 1 0,0-1-1,0 0 1,0 1 0,1-1 0,0 1 0,0-1 0,1 1 0,0-1-1,0 1 1,2 5 0,0-4-28,1 0-1,-1 0 1,1-1 0,1 0-1,-1 0 1,1 0-1,0 0 1,1-1 0,0 0-1,0 0 1,0 0-1,1-1 1,-1 0 0,1 0-1,1-1 1,-1 0-1,0 0 1,1-1-1,8 3 1,12 3-133,-1-1 1,1-2-1,0 0 0,1-2 1,-1-2-1,1 0 1,0-2-1,-1-1 0,57-9 1,-46 2-334,0-2 0,0-1 0,-1-2 0,-1-2 0,0-1 0,57-35 0,-69 31-136,11-5 48,-35 25 542,-1 0 1,1 0-1,-1 1 1,0-1 0,1 0-1,-1 1 1,1-1 0,-1 0-1,1 1 1,-1-1 0,0 1-1,1-1 1,-1 0-1,0 1 1,1-1 0,-1 1-1,0-1 1,0 1 0,0-1-1,1 1 1,-1 0 0,0-1-1,0 1 1,0-1 0,0 1-1,0-1 1,0 1-1,0-1 1,0 1 0,0 0-1,2 29 1256,-1-20-783,-1-6-393,1 0 1,-1 0-1,1-1 0,0 1 1,1 0-1,-1-1 0,1 1 0,0-1 1,-1 0-1,1 1 0,1-1 0,-1 0 1,0 0-1,1 0 0,0-1 0,-1 1 1,6 3-1,-2-2-63,-1-1 0,1 0-1,0-1 1,0 1 0,0-1 0,0-1-1,0 1 1,1-1 0,10 1 0,3-1-1026,0-1 1,0-1-1,0-1 1,0-1-1,29-7 1,-12-2-2748</inkml:trace>
</inkml:ink>
</file>

<file path=ppt/ink/ink21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3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7 14336,'-43'-4'7167,"55"1"-10751,-12 3 11648,18 0-13568,-5 0 129,5 7-1025,-6 1 0</inkml:trace>
</inkml:ink>
</file>

<file path=ppt/ink/ink21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4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66 258 10496,'-12'12'621,"7"-8"414,0 0 0,1 0 0,0 0 0,0 0 1,0 1-1,0-1 0,1 1 0,0 0 0,0 1 1,0-1-1,1 0 0,-1 1 0,1-1 0,-2 11 1,4 41-148,0-54-884,0 1 0,1-1 0,0 1 0,0-1 1,0 0-1,0 1 0,0-1 0,1 0 1,0 0-1,-1 0 0,1 0 0,0 0 1,0 0-1,1 0 0,-1-1 0,5 5 1,5 0 62,1 0 1,0 0-1,0-1 1,1-1 0,-1 0-1,1-1 1,0-1 0,1 0-1,-1-1 1,0 0 0,1-1-1,-1-1 1,1 0 0,26-4-1,-10-1-37,0-1 0,0-1 0,0-2 0,-1-1 0,49-23 0,-62 24-32,-1 0 0,0-2 0,0 1 0,-1-2 0,-1 0 0,0-1 1,-1 0-1,0-1 0,15-22 0,-21 26-29,-1 1 0,0-1 0,0-1 1,-1 1-1,-1-1 0,0 0 0,0 0 0,-1 0 1,0 0-1,-1-1 0,-1 1 0,1-1 1,-2 0-1,0 1 0,-2-21 0,1 27 5,0 0 0,-1 0-1,1 1 1,-1-1 0,0 1-1,-1-1 1,1 1 0,-1 0 0,1-1-1,-1 1 1,0 1 0,-1-1-1,1 0 1,-1 1 0,0 0-1,0 0 1,0 0 0,0 0 0,0 0-1,0 1 1,-9-4 0,5 2-15,4 1 23,0 1-1,0 0 0,0 0 1,-1 0-1,1 1 0,0-1 1,-1 1-1,1 0 0,-1 0 1,1 1-1,-1-1 0,1 1 1,-1 0-1,1 0 1,-7 1-1,-22 6-100,1 1 0,0 1 1,0 2-1,-41 20 0,52-21-156,1 1-1,-1 0 1,2 1 0,-1 2-1,2 0 1,0 0 0,1 2-1,-17 19 1,29-29-96,0 1 1,1-1-1,-1 1 1,1 0-1,1 0 1,-1 1-1,1-1 0,-3 14 1,5-18 164,1 0 0,-1 0 0,1 0 0,0 0 0,0 0 0,1 0 0,-1 0 1,0 0-1,1 0 0,0 0 0,0-1 0,0 1 0,0 0 0,0 0 0,0-1 0,1 1 0,-1-1 0,1 1 0,0-1 1,0 0-1,0 1 0,0-1 0,2 2 0,28 25-3015</inkml:trace>
</inkml:ink>
</file>

<file path=ppt/ink/ink21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4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9600,'-1'0'239,"0"0"1,0 1 0,1-1-1,-1 1 1,0 0 0,1-1-1,-1 1 1,1-1 0,-1 1-1,1 0 1,-1 0 0,1-1-1,-1 1 1,1 0 0,0 0-1,-1-1 1,1 1 0,0 0 0,-1 1-1,-1 25 781,2-24-7,-4 72 8134,5 17-8087,1-17 231,3 271-523,-4-280-344,11 234 1062,-7-244-1515,3-1-1,2 0 1,21 65-1,-28-111-227,0-1-1,0 0 1,1 0-1,0 0 1,1-1-1,0 0 1,0 1-1,6 5 1,-9-11 1,-1 0 0,1 0 1,0-1-1,0 1 1,0 0-1,0-1 1,0 0-1,0 0 1,0 1-1,0-1 1,0 0-1,1-1 1,-1 1-1,0 0 1,1-1-1,-1 1 1,0-1-1,1 0 1,-1 1-1,1-1 0,-1-1 1,1 1-1,-1 0 1,0 0-1,1-1 1,-1 0-1,0 1 1,1-1-1,3-2 1,20-12-3607</inkml:trace>
</inkml:ink>
</file>

<file path=ppt/ink/ink21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4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36 403 15104,'-35'58'7551,"56"8"-11391,-12-56 14208,17 20-11520,-4-12 128,14 0-3968,-11 1 128,11-19 4224,-11 0 1</inkml:trace>
  <inkml:trace contextRef="#ctx0" brushRef="#br0" timeOffset="1">211 1 14208,'-40'26'7039,"32"-4"-20094,8-19 13567,13 9-2688,-5-6 0</inkml:trace>
</inkml:ink>
</file>

<file path=ppt/ink/ink21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5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0 231 7296,'8'-31'1067,"-5"23"281,0 1 1,1-1-1,0 1 1,0 0-1,1 0 1,0 0-1,0 1 1,9-9-1,18-15 787,-13 15-1475,2 0-1,0 1 1,33-17 0,-49 27-548,1 1 0,-1 1 1,1-1-1,0 1 0,0 0 1,0 0-1,0 1 0,0 0 1,0 0-1,0 0 0,1 1 1,-1-1-1,0 2 0,0-1 1,1 1-1,-1 0 0,0 0 1,0 0-1,10 5 0,-13-4-45,-1 0-1,1 0 1,-1 0-1,0 1 1,1-1-1,-1 1 1,0 0-1,0 0 1,-1 0-1,1 0 1,-1 0-1,1 0 1,-1 0-1,0 0 1,1 6-1,8 56 578,-8-42-432,-1-16-147,2 15 108,0-1 0,1 1 0,1-1 0,12 30 0,-15-46-171,-1-1 1,1 0-1,0 0 0,0-1 1,1 1-1,-1 0 1,1-1-1,0 1 1,0-1-1,0 0 0,0 0 1,0 0-1,1 0 1,-1-1-1,1 1 1,0-1-1,0 0 1,0 0-1,0 0 0,0-1 1,0 0-1,1 1 1,-1-1-1,0-1 1,1 1-1,-1-1 0,0 1 1,1-1-1,4-1 1,10-2-31,0-1 1,0-1-1,-1-1 1,1 0-1,-1-2 1,19-10-1,-2-1 7,64-47 0,-82 53 29,-2 0 0,1-1 0,19-24-1,-31 33 7,0 0-1,0 0 1,-1 0 0,1-1-1,-1 1 1,0-1-1,-1 0 1,1 0-1,-1 0 1,0 0 0,-1-1-1,0 1 1,0 0-1,1-12 1,-3 16-10,1 0 0,-1 0 1,1 1-1,-1-1 0,0 0 1,1 0-1,-1 0 0,0 1 1,0-1-1,0 0 0,-1 1 1,1-1-1,0 1 0,0 0 1,-4-3-1,5 3-3,-1 1 0,0-1 0,0 1 0,1-1 0,-1 1 0,0 0 0,0-1 0,0 1-1,1 0 1,-1-1 0,0 1 0,0 0 0,0 0 0,0 0 0,0 0 0,1 0 0,-1 0 0,0 0 0,0 0 0,0 0 0,0 0 0,0 0 0,1 1-1,-1-1 1,0 0 0,0 1 0,0-1 0,1 0 0,-1 1 0,0-1 0,1 1 0,-1 0 0,0-1 0,1 1 0,-1-1 0,0 1 0,1 0 0,-1-1-1,0 2 1,0 1-6,-1 0-1,0-1 0,1 1 0,-1 0 0,1 1 0,0-1 1,0 0-1,0 0 0,1 0 0,-1 1 0,1-1 1,-1 0-1,1 1 0,0-1 0,1 0 0,-1 1 0,0-1 1,2 4-1,0 1-33,1-1 0,0 1 0,0-1 0,1 1 1,-1-1-1,2 0 0,6 9 0,1-2-117,0 0 0,0-1 0,2 0-1,0-1 1,0 0 0,23 13 0,-19-17-1194,0-1 0,1-1-1,0 0 1,21 3 0,-31-7 442,28 6-2804</inkml:trace>
</inkml:ink>
</file>

<file path=ppt/ink/ink21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5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8704,'-4'5'888,"1"1"1,0-1 0,1 1-1,0 0 1,-1 0 0,2 0-1,-1 0 1,1 0 0,0 0-1,0 0 1,1 0 0,-1 1-1,1-1 1,1 0-1,-1 0 1,2 7 0,9 48 2918,3-13-4802,-10-33 1096,1-1-1,0 0 1,1 0-1,0 0 1,1-1 0,1 0-1,0 0 1,1-1-1,0 0 1,1 0-1,0-1 1,1 0 0,13 9-1,-24-20-97,0 0 1,0-1-1,0 1 0,0-1 0,-1 1 1,1-1-1,0 1 0,0-1 0,0 1 0,0-1 1,0 1-1,0 0 0,0-1 0,1 1 1,-1-1-1,0 1 0,0-1 0,0 1 1,0 0-1,0-1 0,1 1 0,-1-1 1,0 1-1,0 0 0,1-1 0,-1 1 0,0 0 1,1-1-1,-1 1 0,0 0 0,1-1 1,-1 1-1,0 0 0,1 0 0,-1-1 1,1 1-1,-1 0 0,1 0 0,-1 0 1,0 0-1,1 0 0,-1 0 0,1-1 0,-1 1 1,1 0-1,-1 0 0,1 0 0,-1 1 1,0-1-1,1 0 0,-1 0 0,1 0 1,-1 0-1,1 0 0,-1 0 0,0 1 1,1-1-1,-1 0 0,1 0 0,-1 1 0,0-1 1,1 0-1,-1 0 0,0 1 0,1-1 1,-1 0-1,1 1 0,-13-47 114,9 37-91,-7-22 7,2 8-47,2 0 0,0 0 0,1 0 0,-3-40 0,8 57 12,0 1 0,0-1 1,0 0-1,1 1 0,0-1 0,0 1 0,1-1 0,-1 1 0,1-1 0,0 1 1,1 0-1,-1 0 0,1 0 0,0 0 0,0 1 0,1-1 0,-1 1 0,1-1 1,0 1-1,0 1 0,0-1 0,1 0 0,0 1 0,-1 0 0,8-3 0,-5 3 32,0 0-1,0 0 0,0 1 0,1 0 0,-1 1 0,1-1 1,-1 1-1,1 1 0,-1 0 0,1 0 0,0 0 0,7 2 0,11 3 187,-1 1 0,29 10 0,-31-9-91,-13-3-54,1 1-1,0-1 0,-1 2 0,0-1 1,-1 2-1,1-1 0,-1 1 0,0 0 0,-1 1 1,0 0-1,0 1 0,-1-1 0,0 2 1,0-1-1,-1 1 0,0 0 0,9 20 0,-7-7-196,0 0 0,-1 0 0,-1 1 0,-1 0 0,-1 0 0,-2 0 0,1 33 0,-4-47-790,2 12-1959,7-12-1931,0-7 966</inkml:trace>
</inkml:ink>
</file>

<file path=ppt/ink/ink21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6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 11136,'-23'39'5503,"19"4"-5375,4-31 9216,0 54-9088,0-15 0,4 69 0,-4-29 128,0 59-640,0-40 128,5 35 128,-1-36 0,-4 9-640,0-24 0,4-17-1408,1-18 128,-14-16-1408,0-10 1</inkml:trace>
</inkml:ink>
</file>

<file path=ppt/ink/ink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52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1 308 1280,'0'0'44,"0"0"-1,0 0 1,0 0-1,0 0 1,0 0 0,0 0-1,1 0 1,-1 0-1,0 0 1,0 0 0,0 0-1,0 0 1,0 0-1,0 0 1,0 0 0,0 0-1,0 0 1,1 0-1,-1 0 1,0 0 0,0 0-1,0 0 1,0-1-1,0 1 1,0 0-1,0 0 1,0 0 0,0 0-1,0 0 1,0 0-1,0 0 1,0 0 0,0 0-1,0 0 1,0-1-1,0 1 1,0 0 0,0 0-1,0 0 1,0 0-1,0 0 1,0 0 0,0 0-1,0 0 1,0-1-1,0 1 1,0 0 0,0 0-1,0 0 1,0 0-1,0 0 1,0 0 0,0 0-1,0 0 1,0 0-1,0 0 1,-1 0 0,1-1-1,0 1 1,0 0-1,0 0 1,0 0 0,0 0-1,1 0 65,1 0 0,-1 0 0,1 0-1,-1 0 1,0 0 0,1-1 0,-1 1-1,0-1 1,1 1 0,-1-1 0,0 1 0,1-1-1,-1 0 1,0 1 0,0-1 0,0 0-1,0 0 1,0 0 0,0 0 0,0 0 0,0 0-1,1-2 1,14-18 386,-1 0 0,0-1 0,-2-1-1,-1 0 1,13-33 0,16-31-300,-40 87-192,-1-1 0,1 0 0,0 1 0,-1-1 0,1 0 0,-1 0 0,0 1 0,1-1 0,-1 0 0,0 0 0,1 0 0,-1 0-1,0 1 1,0-1 0,0 0 0,0 0 0,0 0 0,0 0 0,0 0 0,0 1 0,0-1 0,0 0 0,0 0 0,-1 0 0,1 0 0,0 0-1,0 1 1,-1-1 0,1 0 0,-1 0 0,1 1 0,-1-1 0,1 0 0,-1 0 0,1 1 0,-1-1 0,0 1 0,1-1 0,-1 1 0,0-1-1,1 1 1,-1-1 0,0 1 0,0-1 0,0 1 0,-1-1 0,1 1 0,0 0 1,0-1-1,-1 1 0,1 0 0,0 0 1,0 0-1,0 0 0,-1 0 0,1 0 1,0 0-1,0 0 0,-1 1 0,1-1 1,0 0-1,0 1 0,0-1 0,0 1 1,0-1-1,-1 1 0,1-1 0,0 1 1,0 0-1,0 0 0,0-1 0,-1 3 1,-2 9-14,1 1 1,0-1 0,1 1 0,0 0 0,1 0-1,0 0 1,1 0 0,1 0 0,2 18-1,1 29-14,-4 160 89,0-220-384,0 0-150,0 0-319,6 0-1259,6-3 875</inkml:trace>
</inkml:ink>
</file>

<file path=ppt/ink/ink21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6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1 190 10624,'24'-16'3680,"-3"-2"-2829,5-3-100,7 0 4249,18-3-2845,76-24-1,-96 39-1872,0 1 0,1 2 0,39-4 0,-45 7-364,-5 1 204,1 0 1,0 1 0,0 1-1,0 1 1,0 1 0,-1 0-1,1 2 1,-1 1 0,0 1-1,0 0 1,24 12-1,-34-13-7,-1 0-1,1 1 0,-1 0 0,0 1 0,-1 0 0,0 0 0,0 1 1,0 0-1,8 12 0,-12-13-52,0 0 0,0 0-1,-1 0 1,0 1 0,-1 0 0,0 0 0,0 0 0,0 0 0,-1 0-1,0 1 1,-1-1 0,0 1 0,0-1 0,-1 10 0,-1-6 1,-1 0 1,1 0-1,-2 0 1,0 0-1,0-1 0,-1 1 1,-1-1-1,0 0 1,0 0-1,-1 0 1,0-1-1,-1 0 1,0 0-1,-1-1 1,-15 16-1,16-19-61,0 0 1,0 0-1,-1 0 0,1-1 1,-1 0-1,0-1 0,-1 0 1,1 0-1,-1 0 0,0-1 1,0-1-1,0 0 0,0 0 1,0 0-1,0-1 0,-1-1 1,1 1-1,0-2 0,0 1 1,-1-1-1,-8-2 0,-16-8-1010,0-1 0,-63-31 0,69 29-874,14 5-1553,4-2-405</inkml:trace>
</inkml:ink>
</file>

<file path=ppt/ink/ink21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7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171 207 8704,'-1'0'374,"0"0"1,0 0 0,0 1 0,0-1-1,0 0 1,0 1 0,0-1 0,0 0-1,0 1 1,0-1 0,0 1 0,0 0-1,0-1 1,1 1 0,-1 0 0,0-1-1,0 1 1,1 0 0,-1 0 0,0 0-1,1-1 1,-1 1 0,1 0 0,-1 0-1,1 0 1,0 0 0,-1 1 0,-1 3 330,1 0-1,0 0 1,0 0 0,1 0 0,-1 0 0,1 9 0,1-6-582,-1 0 1,1 0-1,1 0 0,-1 0 1,1 0-1,1 0 0,0 0 1,0-1-1,5 11 1,-4-12 73,1-1 1,-1 1 0,1-1 0,0 0 0,1-1 0,-1 1 0,1-1 0,0 0-1,0 0 1,0-1 0,0 0 0,1 0 0,10 3 0,-6-3-30,-1-1 0,1 0 1,0-1-1,0 0 1,0-1-1,0 0 0,1 0 1,11-3-1,1-2-10,0-1-1,0-2 1,-1 0-1,0-1 1,0-1 0,-1-1-1,31-21 1,-42 25-146,0-2 0,0 1 0,-1-2-1,0 1 1,15-20 0,-22 25-13,0 0-1,0-1 1,0 1-1,-1-1 1,1 0 0,-1 1-1,0-1 1,-1 0-1,1 0 1,-1-1 0,0 1-1,0 0 1,0 0-1,-1 0 1,0-1-1,0 1 1,0 0 0,-1-1-1,-1-6 1,-1 4-7,0 0 0,0 0 1,0 1-1,-1-1 1,0 1-1,-1 0 0,1 0 1,-1 0-1,-1 1 1,1 0-1,-1 0 0,0 0 1,-11-7-1,4 5 0,-1 0-1,-1 1 0,1 1 1,-1 0-1,0 1 1,0 1-1,-1 0 1,1 1-1,-29-2 1,11 7-152,0 1 0,1 2 0,0 2 0,-42 12 0,57-14-243,-1 1 1,1 1 0,1 0-1,-1 1 1,1 1-1,1 1 1,0 0-1,0 1 1,1 0 0,-15 15-1,25-20-100,0 0 1,0 0-1,1 0 0,0 0 0,0 0 0,-3 10 0,-8 26-3337</inkml:trace>
</inkml:ink>
</file>

<file path=ppt/ink/ink21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7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1005 2176,'0'-8'1359,"1"9"2645,0 0-3624,-1-1 0,0 1 0,1 0 0,-1-1 0,0 1 0,1-1 0,-1 1 1,1-1-1,-1 1 0,1-1 0,-1 0 0,1 1 0,-1-1 0,1 0 0,0 1 0,-1-1 0,1 0 0,-1 1 1,1-1-1,0 0 0,-1 0 0,1 0 0,0 0 0,-1 0 0,1 0 0,0 0 0,-1 0 0,1 0 0,0 0 1,-1 0-1,1 0 0,-1 0 0,1 0 0,0-1 0,52-19 1256,-1-2-1,54-31 1,-54 18-1180,-2-2 1,-2-1-1,-1-3 1,73-84-1,-100 103-456,-2 0 0,-1-2 0,-1 0 0,-1-1 0,18-40 0,-28 53-20,0-1 1,-1 1-1,0-1 0,-1 0 1,0 0-1,-1 0 0,0 0 1,-1-1-1,-1 1 0,0 0 1,-1 0-1,-3-15 0,3 16 0,0 0 0,-2 0-1,1 0 1,-2 0 0,1 1 0,-1-1-1,-1 1 1,0 0 0,-1 0-1,0 0 1,-1 1 0,0 0 0,0 0-1,-1 1 1,-1 0 0,1 0 0,-1 1-1,-1 0 1,-10-7 0,8 8-21,0-1 0,-1 2 1,0 0-1,0 0 0,0 1 0,0 1 1,-1 0-1,1 1 0,-1 1 1,-16-2-1,11 6 38,0 2-1,0 0 1,0 1 0,1 0-1,0 2 1,0 0 0,1 1 0,0 1-1,0 0 1,1 1 0,0 1-1,-21 20 1,27-21 14,0 0 0,1 1-1,0 0 1,0 0 0,2 1-1,-1 1 1,1-1 0,1 1-1,1 0 1,0 1 0,-5 16-1,4-10 23,1-1-1,1 1 0,1 0 1,1-1-1,0 2 0,2-1 1,2 37-1,-1-45-13,2 38 126,2-1 0,3 0 0,1 0 0,27 79 0,109 288-103,-138-395-346,16 48-913,-21-65 771,0 0 0,0 0 1,0 0-1,0 0 0,1-1 0,0 1 0,-1-1 0,1 0 1,0 1-1,1-1 0,-1-1 0,6 5 0,9-1-3138</inkml:trace>
</inkml:ink>
</file>

<file path=ppt/ink/ink21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8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48 252 13184,'-39'22'6527,"30"56"-9215,9-65 11392,5 32-9728,-1-12 0,9 3-1920,-3 1 128,19-23 1536,-7-4 129</inkml:trace>
  <inkml:trace contextRef="#ctx0" brushRef="#br0" timeOffset="1">316 26 13312,'-48'-7'6655,"43"7"-9983,5 0 12288,5-3-12672,-5 3 0,4-9-2687,-4 3 127</inkml:trace>
</inkml:ink>
</file>

<file path=ppt/ink/ink21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8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83 6144,'18'-11'5094,"-18"11"-4917,0 0 1,1 0-1,-1 0 0,0 0 0,0 0 0,0 0 1,1 0-1,-1 0 0,0 0 0,0 0 0,1 0 0,-1 1 1,0-1-1,0 0 0,1 0 0,-1 0 0,0 0 0,0 0 1,0 1-1,0-1 0,1 0 0,-1 0 0,0 0 0,0 0 1,0 1-1,0-1 0,0 0 0,1 0 0,-1 1 1,0-1-1,0 0 0,0 0 0,0 0 0,0 1 0,0-1 1,0 0-1,0 0 0,0 1 0,-5 37 10553,0-14-12707,4 9 3037,2 0 1,8 55-1,-5-62-1063,-4-40-72,1 1-1,0-1 1,1 1-1,1 0 1,0 0-1,7-21 1,-4 15-37,-1 3 54,0 1 0,1-1-1,0 1 1,1 1 0,1-1 0,1 1 0,12-16-1,-18 26 72,1-1 0,0 1 0,0 1 0,0-1 0,0 0 0,0 1 0,1 0 0,0 0 0,-1 0 0,1 1 0,0-1 0,0 1 0,0 0 0,1 1 0,-1-1 0,0 1 0,1 0 0,-1 1 0,1-1 0,-1 1 0,1 0 0,-1 0 0,1 1 0,-1 0 0,6 1 0,3 2 85,-1 1 0,1 0 0,-1 1 0,0 0 0,-1 1 0,1 1 1,-2 0-1,20 16 0,-15-9 11,-1 0-1,0 1 1,-2 0 0,1 1 0,12 24 0,-22-35-105,0 1 1,-1 1-1,0-1 0,-1 0 1,0 1-1,0-1 0,0 1 0,-1 0 1,0 0-1,-1-1 0,1 1 1,-1 0-1,-1 0 0,0 0 1,0-1-1,-2 9 0,1-10-629,0 0 1,0 0-1,-1 0 0,0 0 0,0 0 1,0 0-1,-1-1 0,0 1 0,0-1 1,0 0-1,-10 8 0,5-4-3215</inkml:trace>
</inkml:ink>
</file>

<file path=ppt/ink/ink21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39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39 221 5120,'-6'0'9876,"-5"4"-7955,-7 15 3539,17-18-5339,1 1 0,-1 0 0,1 0 0,-1 0-1,1 0 1,0 0 0,-1 0 0,1-1 0,0 1 0,0 0 0,0 0 0,1 0 0,-1 0 0,0 0 0,2 2-1,-1 0-24,1 0 0,-1 0 0,1 0-1,0-1 1,1 1 0,-1-1 0,0 1-1,1-1 1,0 0 0,5 5 0,8 5 852,1-1 0,0 0 1,25 12-1,-28-18-796,-1-1 0,1 0-1,0-1 1,0-1 0,0 0 0,1-1 0,-1 0 0,1-1 0,18-2-1,-4 0-68,0-2-1,-1-1 0,0-2 1,1 0-1,-2-2 0,49-20 0,-53 17-74,-1 0-1,-1-1 1,30-22-1,-46 30-15,0 1 1,-1-1-1,0 0 0,0 0 0,0-1 0,0 1 0,-1-1 0,0 0 0,0 0 0,0 0 0,0 0 1,-1-1-1,0 1 0,0-1 0,0 1 0,-1-1 0,0 0 0,0 1 0,0-7 0,-1 7 3,0 0-1,-1 0 0,0 0 0,0 0 1,0 0-1,-1 0 0,1 0 0,-1 1 1,0-1-1,-1 1 0,1-1 0,-1 1 0,0 0 1,0 0-1,0 0 0,0 0 0,-1 1 1,1-1-1,-8-4 0,2-1-7,1 2 4,-1 0-1,0 1 1,0 0-1,0 0 1,-1 1-1,0 0 1,0 0-1,0 1 1,0 0-1,-1 1 1,1 1 0,-14-3-1,3 1-16,-3 0-11,1 0 1,-1 2-1,1 0 1,-1 2-1,0 1 1,-45 7-1,49-6-2,0 2-1,1 0 0,-1 1 1,1 1-1,0 1 1,-18 9-1,29-12-34,1 0 0,0 1 0,0 0 0,0 0 0,0 0 0,1 0 0,0 1 0,0 0 0,1 1 0,0-1-1,0 1 1,0 0 0,1 1 0,0-1 0,0 0 0,-2 9 0,5-14 4,0 1 0,0-1-1,1 1 1,-1-1 0,1 1-1,-1-1 1,1 1 0,0-1-1,0 1 1,0-1 0,0 1 0,1-1-1,-1 1 1,1-1 0,-1 1-1,1-1 1,0 1 0,0-1 0,2 3-1,0-1-152,0 0 0,0 0 0,1-1 0,0 1 0,0-1 0,0 0-1,5 3 1,5 4-404,1 1-205,0-1 0,1-1 0,0 0 0,0-2 0,1 1 0,0-2 0,29 7 0,42 11-2901</inkml:trace>
</inkml:ink>
</file>

<file path=ppt/ink/ink21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0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9856,'14'46'6127,"12"44"2128,-15-35-8152,-4 1 496,-1-26-92,-2-1 1,-2 1-1,0 0 0,-5 55 0,3-84-492,0 0 0,0 1 0,-1-1 0,1 0 0,0 1 0,0-1 0,-1 0 0,1 1 0,-1-1 0,1 0 0,-1 0 0,0 1 0,1-1 0,-1 0 0,0 0 0,-1 1 0,-6-13 296,-1-39 62,10 33-386,0-1-1,1 1 1,1 0 0,1 0-1,1 0 1,0 0 0,1 0-1,1 1 1,14-26 0,-14 29 4,1 1 1,1 0-1,0 0 1,0 1 0,1 0-1,0 1 1,1 0-1,0 0 1,1 1-1,0 1 1,25-14-1,-31 19 38,0 1 0,1-1 0,-1 1-1,0 1 1,1-1 0,-1 1-1,1 0 1,0 1 0,-1 0-1,1 0 1,0 0 0,-1 1 0,1 0-1,-1 0 1,1 0 0,-1 1-1,1 0 1,-1 0 0,0 1-1,0 0 1,0 0 0,-1 0-1,1 1 1,-1 0 0,1 0 0,-1 0-1,0 1 1,-1-1 0,1 1-1,4 7 1,1 2 62,0-1 0,-1 1 1,-1 0-1,-1 1 0,0 0 0,-1 0 0,0 1 1,-1 0-1,-1 0 0,0 0 0,1 20 0,-3 51-22,-3-80-92,1-1-1,-1 0 1,0 1-1,0-1 1,-1 0-1,1 0 1,-1 0-1,-1 0 1,1 0-1,-1-1 1,-6 10-1,8-14 6,1 0 1,0-1-1,-1 1 0,1-1 0,0 1 0,-1-1 1,1 0-1,-1 1 0,1-1 0,-1 1 1,1-1-1,-1 0 0,1 1 0,-1-1 1,1 0-1,-1 0 0,0 0 0,1 1 0,-1-1 1,1 0-1,-1 0 0,0 0 0,1 0 1,-1 0-1,1 0 0,-1 0 0,0 0 1,1 0-1,-1 0 0,0 0 0,1 0 0,-1-1 1,1 1-1,-1 0 0,1 0 0,-1-1 1,0 0-1,-15-24-828,4-33-171,12 40 899,2 0 1,0 1-1,0-1 1,2 1 0,0 0-1,1 0 1,1 0 0,0 0-1,2 1 1,-1 0 0,12-16-1,-14 25 137,-1 0-1,1 1 0,0 0 0,1-1 0,0 2 0,-1-1 1,2 1-1,-1 0 0,1 0 0,0 1 0,0-1 1,0 2-1,0-1 0,1 1 0,-1 0 0,1 0 0,0 1 1,0 0-1,0 1 0,0 0 0,0 0 0,0 1 0,0-1 1,0 2-1,0-1 0,9 3 0,0 0 75,0 1 0,-1 0 0,1 1-1,-1 1 1,0 1 0,0 0 0,-1 1 0,0 1-1,0 0 1,18 17 0,-22-16-23,0 1-1,-1 1 1,0 0-1,-1 0 1,-1 1 0,0 0-1,0 1 1,-2-1-1,1 1 1,-2 1 0,8 29-1,-10-32-75,0 0-1,-1 0 1,-1 0 0,1 18-1,-3-26-142,1-1-1,0 1 1,-1-1-1,0 1 0,1-1 1,-2 1-1,1-1 1,0 0-1,-2 4 1,2-6-120,0 1 0,0-1 0,0 1 0,-1-1 1,1 1-1,0-1 0,-1 0 0,1 0 1,-1 0-1,1 0 0,-1 0 0,1 0 0,-1 0 1,0 0-1,1-1 0,-1 1 0,0-1 0,-2 1 1,-2-2-3146,2-3-169</inkml:trace>
</inkml:ink>
</file>

<file path=ppt/ink/ink21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0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12544,'-13'18'6271,"8"41"-8830,5-49 11902,0 17-9471,0-6 128,5 12-256,-5-4 128,5 0-512,-2-4 0,23-13-2560,-4-4 128</inkml:trace>
</inkml:ink>
</file>

<file path=ppt/ink/ink21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0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19 13952,'-34'-18'6911,"24"23"-9983,10-5 11904,5 0-12288,0 0 0,3 0-3199,-8 0 127</inkml:trace>
</inkml:ink>
</file>

<file path=ppt/ink/ink21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1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131 208 9600,'1'-1'461,"0"0"0,0 0 0,1 0 1,-1 0-1,0 0 0,0 1 0,1-1 0,-1 0 1,0 1-1,1-1 0,-1 1 0,1-1 1,-1 1-1,0 0 0,1 0 0,-1 0 0,1 0 1,-1-1-1,1 2 0,-1-1 0,1 0 1,-1 0-1,1 0 0,-1 1 0,0-1 0,1 1 1,1 0-1,0 2 93,0 0 0,-1 0 0,1 1 1,-1-1-1,1 1 0,-1-1 0,-1 1 0,4 5 1,-3-3-900,6 11 790,1 0 0,17 23 0,-22-34-321,0-1-1,1 0 0,0 0 1,0-1-1,0 1 0,0-1 1,1 0-1,-1-1 0,1 1 1,0-1-1,7 3 0,-2-3-69,0 0 0,0 0-1,0-1 1,0 0 0,0-1 0,1 0-1,-1-1 1,0 0 0,1-1-1,-1 0 1,0-1 0,0 0-1,0-1 1,15-6 0,-11 3-9,0-1 0,0 0 1,-1-1-1,-1 0 0,1-2 1,-1 1-1,-1-2 0,0 1 1,17-20-1,-26 26-45,-1 1 0,1-1 0,0 1 0,-1-1 0,0 0 0,0 0 0,0 0 0,0 0 0,-1 0 0,0-1 0,0 1 0,0 0 0,0-1 0,0 1 0,-1-1 0,0 1 0,0 0 0,0-1 0,-1 1 0,1-1 0,-1 1 0,0 0 0,0-1 0,-3-4 0,1 1 0,-1 0 0,-1 1 0,1-1 0,-1 1 0,-1 0 0,1 0 0,-1 0 0,0 1 0,-1 0 0,-10-8 0,5 6 0,1 1 0,-1 1 0,0 0 0,-1 0 0,1 1 0,-1 0 0,0 2 0,0-1 0,-25-2 0,20 3 0,-2-1-208,0 2 0,0 0 0,0 2 0,-1 0 0,1 1 0,0 1 0,0 1 0,0 0 0,1 2 0,-1 0 0,1 1 0,0 2 0,1-1 0,0 2 0,-33 21 0,45-27-240,1 1 0,-1-1 0,1 1 0,0 1 0,0-1 0,0 1 0,1-1 0,-1 1 0,1 1 0,0-1 0,1 1 0,-1-1 0,-3 10 0,-7 14-3392</inkml:trace>
</inkml:ink>
</file>

<file path=ppt/ink/ink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54.0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0 768,'1'5'1327,"12"0"-225,23 2 45,-28-5-1246,-1-1 190,8 4 13,0-1 1,0-1-1,1 0 0,-1-1 0,1 0 0,-1-2 1,1 0-1,-1 0 0,1-2 0,23-4 1,-16-2-150,41-10 365,-60 18-391,-1-1-1,1 1 1,0-1-1,0 1 1,-1 0-1,1 0 1,0 1-1,0-1 1,-1 1-1,1 0 1,0 0-1,-1 0 1,8 3-1,-3 2-589</inkml:trace>
</inkml:ink>
</file>

<file path=ppt/ink/ink21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1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111 235 10624,'-1'0'300,"1"-1"0,-1 1 0,0 0 0,0-1 0,0 1 0,1 0 0,-1 0 0,0-1 0,0 1 0,0 0 0,0 0 0,0 0 0,0 0 0,0 0 0,1 0 0,-1 0 0,0 0 0,0 1 0,0-1 0,0 0 0,0 0 0,1 1 0,-1-1 0,0 1 0,0-1 0,1 0 0,-1 1 0,0 0 0,0-1 0,1 1 0,-1-1 0,1 1 0,-1 0 0,0-1 1,1 1-1,-1 0 0,1 0 0,0-1 0,-1 1 0,1 0 0,0 0 0,-1 0 0,1 1 0,-4 19 3411,4-1-4474,2-15 805,-1 1 1,1-1 0,0 0 0,1 1 0,-1-1-1,1 0 1,0 0 0,0-1 0,1 1 0,-1-1-1,8 8 1,0-2 16,0-1-1,1 0 0,15 9 0,-19-13-11,0-1 0,0-1 0,0 0 0,1 0 0,-1 0 1,1-1-1,-1 0 0,1-1 0,0 0 0,0 0 0,0-1 0,15-2 0,0-1-3,0-1 1,0-1-1,26-10 0,-21 6 1,-1-1 1,47-24-1,-65 29-23,-1-1 1,1-1 0,-1 0 0,0 0-1,-1 0 1,0-1 0,0 0 0,-1-1-1,12-16 1,-17 21-10,1-1 1,-1 1-1,0-1 0,0 1 0,-1-1 1,1 0-1,-1 0 0,0 0 1,-1 0-1,1 0 0,-1 0 0,0 0 1,0 0-1,0 0 0,-1 0 0,0 0 1,0 0-1,0 0 0,0 1 0,-1-1 1,0 0-1,0 1 0,0-1 1,-5-6-1,0 1 9,0 0 1,-1 0-1,0 1 0,-1 0 1,0 0-1,-1 1 1,1 0-1,-17-9 0,15 11-21,0 0-1,-1 0 0,0 1 0,0 1 0,0 0 0,-1 0 0,0 2 0,1-1 0,-1 2 1,0-1-1,0 2 0,-21 1 0,32-1-2,-18 0-193,0 0-1,1 2 0,-1 0 0,1 1 1,-1 1-1,1 1 0,0 1 0,0 0 1,1 1-1,0 1 0,1 1 0,-1 1 1,1 0-1,1 1 0,0 1 0,-24 23 1,37-31-81,-1-1 1,1 1 0,0 0-1,0 0 1,0 0 0,0 0 0,1 0-1,-1 1 1,1-1 0,0 1-1,1-1 1,-1 1 0,1 0-1,0 0 1,0-1 0,1 1 0,-1 0-1,1 0 1,0 0 0,1 9-1,4 35-3308</inkml:trace>
</inkml:ink>
</file>

<file path=ppt/ink/ink21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1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176 32 3584,'10'-31'3468,"-11"36"4973,-8 26-548,0-6-8986,-94 308 3759,49-77-381,50-217-2192,0 0 1,3 0-1,1 0 1,8 59-1,-6-85-201,1 0 0,0-1 1,0 1-1,2-1 0,0 0 0,0 0 0,1 0 0,11 17 0,-11-21-610,0-1-1,1 1 1,-1-1-1,1 0 0,1-1 1,-1 1-1,12 5 0,3 1-2737</inkml:trace>
</inkml:ink>
</file>

<file path=ppt/ink/ink21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2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27 426 12672,'-26'18'6271,"52"23"-8447,-17-34 10624,9 11-10624,-5 0 128,9-3-4223,-4 0 127</inkml:trace>
  <inkml:trace contextRef="#ctx0" brushRef="#br0" timeOffset="1">142 0 13312,'-19'28'6655,"46"-1"-22142,-19-24 11391</inkml:trace>
</inkml:ink>
</file>

<file path=ppt/ink/ink21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2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32 239 9472,'-2'8'1679,"0"0"1,0 0 0,1 0-1,0 0 1,1 1-1,0-1 1,0 0 0,2 13-1,-1 1-1692,-1-18 58,0 0-1,0 0 0,1 0 1,-1 0-1,1 0 0,0 0 1,0 0-1,0 0 0,1-1 1,0 1-1,-1 0 0,1-1 1,0 1-1,0-1 0,1 0 1,-1 0-1,1 0 0,4 4 1,-2-3 42,0-1 0,0 1 0,1-1 1,-1 0-1,1 0 0,0-1 1,0 0-1,0 0 0,0 0 1,12 1-1,1-2 82,0 0 1,-1-1-1,1 0 0,0-2 1,0 0-1,0-1 0,26-8 0,-14 1-123,-1-1 0,0-1 0,-1-2-1,0-1 1,-1-1 0,28-21-1,-49 32-46,-1 0-1,1 0 0,-1-1 0,0 0 0,-1 0 0,0 0 0,0-1 1,0 0-1,-1 0 0,0 0 0,0 0 0,0-1 0,-1 1 1,0-1-1,-1 0 0,0 0 0,0 0 0,-1 0 0,0 0 0,0-1 1,-1 1-1,-1-12 0,0 14-8,0-1 0,-1 1 0,0-1 0,0 1 0,-1 0 0,0 0 0,0 0 0,0 0 0,-1 0 0,0 1 0,0 0 0,0 0 0,-1 0 0,-9-9 0,2 7-49,-1 0-1,0 1 0,0 0 1,0 1-1,0 1 0,-1 0 0,0 0 1,0 2-1,-18-2 0,3 4-446,-1 2-1,1 0 0,0 3 1,-57 14-1,69-14-340,0 0-1,1 1 1,-1 1-1,1 1 1,1 0-1,0 1 1,0 1-1,0 0 1,-24 23-1,7-2-2479</inkml:trace>
</inkml:ink>
</file>

<file path=ppt/ink/ink21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3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682 3 8320,'-50'-2'3650,"26"1"4347,27 29-4946,84 116-1046,14 53-277,-90-173-1672,-1 1-1,-2 0 1,0 0-1,-2 1 1,0 0-1,-2 0 1,-1 1-1,-1-1 1,-1 0-1,-2 1 1,-5 43 0,4-55 59,-1 0 1,0 0-1,-1 0 1,-1 0-1,0-1 1,-1 0 0,-1 0-1,0 0 1,0-1-1,-2 0 1,1-1-1,-2 0 1,1 0-1,-2 0 1,0-2 0,0 1-1,-1-1 1,0-1-1,0 0 1,-27 13-1,26-17 20,-1 0-1,0-1 0,1 0 1,-1-1-1,-1-1 0,1 0 0,0-1 1,0-1-1,-27-2 0,15-1-18,0-1-1,0-2 1,1 0-1,-28-12 0,30 8-90,0 0 0,1-2-1,0-1 1,1 0 0,1-2-1,0 0 1,1-2 0,0 0-1,2-1 1,0 0 0,1-2-1,-15-23 1,22 31-107,1-1-1,1 0 1,0 0 0,0-1-1,2 0 1,0 0 0,0 0-1,1-1 1,1 1 0,1-1 0,0 0-1,1 0 1,0 0 0,1 0-1,1 0 1,0 0 0,1 0-1,1 0 1,0 1 0,11-29-1,-11 36-27,1-1-1,0 1 1,0 0-1,1 0 1,0 0-1,0 0 1,0 1-1,1 0 1,0 0-1,1 1 1,-1-1-1,1 1 1,0 1-1,0-1 0,8-3 1,0 2-482,0 1 1,0 0-1,1 1 1,-1 1-1,1 0 1,21 0-1,50-5-3248</inkml:trace>
</inkml:ink>
</file>

<file path=ppt/ink/ink21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3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0 350 6016,'3'-7'505,"0"0"0,1 0 0,0 0 0,0 0 0,0 1 0,1-1 0,0 1 0,6-6 1,-7 9 73,-1 0 1,1 0 0,0 1 0,-1-1 0,1 1 0,1 0 0,-1 0-1,0 0 1,0 0 0,1 1 0,-1 0 0,1-1 0,-1 2 0,1-1 0,7 0-1,-11 2-480,0-1-1,0 0 0,0 1 0,0-1 1,0 1-1,0-1 0,0 1 0,0 0 1,0-1-1,0 1 0,-1 0 0,1 0 1,0-1-1,0 1 0,-1 0 0,1 0 0,-1 0 1,1 0-1,-1 0 0,1 0 0,-1 0 1,1 0-1,-1 0 0,0 0 0,1 2 1,6 31 102,-6-28 521,7 34 1047,14 39 0,-13-52-1564,1 0 1,1-1-1,2 1 0,20 29 1,-32-54-209,0 0 0,0-1 0,0 1 1,0 0-1,0-1 0,1 1 0,-1-1 0,1 0 1,-1 1-1,1-1 0,-1 0 0,1 0 0,0 0 1,0 0-1,-1 0 0,1 0 0,0-1 0,0 1 0,0-1 1,0 1-1,0-1 0,0 0 0,2 1 0,-3-2 1,-1 1 0,1 0 0,-1 0 0,1-1 0,-1 1-1,1 0 1,-1-1 0,1 1 0,-1 0 0,1-1 0,-1 1 0,1 0-1,-1-1 1,0 1 0,1-1 0,-1 1 0,0-1 0,1 1-1,-1-1 1,0 0 0,0 1 0,1-1 0,-1 1 0,0-1-1,0 1 1,0-1 0,0 0 0,0-2 4,0 0 0,0 1 0,0-1 0,-1 0 1,1 0-1,-1 1 0,1-1 0,-1 0 0,-2-4 0,-15-29-3,-33-51 0,2 6 24,24 38 29,6 13 62,-27-62 0,43 85-98,0-1 1,0 0 0,1 0-1,0-1 1,0 1-1,1 0 1,0-1 0,0 1-1,1-1 1,0 1 0,1-1-1,0 1 1,3-13-1,-2 16-8,0 1-1,1-1 0,-1 0 0,1 1 0,0 0 0,0 0 0,1 0 0,-1 0 0,1 0 0,0 1 0,0-1 0,0 1 0,0 0 0,1 0 0,-1 1 0,1-1 0,0 1 0,0 0 1,0 0-1,0 1 0,0 0 0,0-1 0,9 1 0,10-3-135,1 2 0,0 1 1,35 3-1,-54-1 64,4-1-166,1 1-1,-1 1 0,1 0 1,-1 0-1,0 1 1,0 0-1,0 1 1,-1 0-1,12 7 1,-14-7-394,0 0 0,-1 1 0,1 1 0,-1-1 1,-1 1-1,1 0 0,6 10 0,11 14-2960</inkml:trace>
</inkml:ink>
</file>

<file path=ppt/ink/ink21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3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84 281 10752,'0'2'517,"-1"-1"-1,1 1 1,-1 0 0,1-1 0,-1 1 0,1 0 0,0-1 0,0 1 0,0 0 0,0-1-1,0 1 1,0 0 0,0 0 0,0-1 0,1 1 0,-1 0 0,1-1 0,-1 1 0,1 0-1,0-1 1,-1 1 0,1-1 0,0 1 0,2 1 0,14 27 2953,-1-9-3628,-10-15 189,0-1 0,1-1 0,-1 1 0,1-1 1,0-1-1,1 1 0,-1-1 0,0 0 0,1-1 0,0 0 0,0 0 0,-1 0 1,1-1-1,0-1 0,0 1 0,0-1 0,0 0 0,0-1 0,0 0 1,0 0-1,0-1 0,8-3 0,-3 2-43,-1-1 1,0 0-1,1-1 1,-2 0-1,1-1 1,-1-1-1,0 0 1,0 0-1,-1-1 1,0 0-1,0-1 1,-1 0-1,13-16 1,-20 22-33,1-1 0,-1 0 0,0 0 1,0 0-1,-1 0 0,1 0 0,-1 0 1,0-1-1,0 1 0,0-1 0,-1 1 1,1 0-1,-1-1 0,0 1 0,-1-1 1,1 1-1,-1 0 0,1-1 0,-1 1 1,-3-7-1,-1-1-84,0 0 0,-1 1 1,-1-1-1,0 1 0,-13-16 0,9 15-84,0 1-1,-1 0 1,0 1-1,-1 0 1,0 1 0,0 0-1,-1 1 1,0 1-1,-1 0 1,0 1-1,0 1 1,0 0 0,0 1-1,-1 0 1,0 1-1,1 1 1,-1 1-1,0 0 1,0 1-1,0 1 1,0 0 0,0 1-1,-17 5 1,30-7 27,0 1 1,0-1 0,1 1-1,-1 0 1,0 0 0,0 0 0,1 0-1,-1 0 1,0 1 0,1-1-1,0 1 1,-1 0 0,1 0-1,0 0 1,0 0 0,0 0-1,0 0 1,0 0 0,0 1-1,1-1 1,-1 0 0,1 1-1,0 0 1,-2 4 0,-8 20-2781</inkml:trace>
</inkml:ink>
</file>

<file path=ppt/ink/ink21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4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133 10 9856,'-23'-10'4864,"-15"10"-3584,28 0 8447,-6 4-9087,-3-1 0,6 19 256,0-8 0,18 26-1152,0-10 0,46 3 640,-11-8 0,21 1-1408,-13-7 128,18-13-2816,-18-2 128</inkml:trace>
</inkml:ink>
</file>

<file path=ppt/ink/ink21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4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96 271 8576,'-4'5'774,"1"0"0,1 1 1,-1-1-1,1 1 1,0-1-1,0 1 0,1 0 1,-1 0-1,1 0 0,1 0 1,-1 0-1,1 0 0,0 0 1,0 0-1,3 11 1,-3-12-624,1-1 0,0 1 0,1-1 0,-1 1 0,1-1 0,0 1 0,0-1 0,0 0 0,1 0 0,-1 0 0,1 0 0,0-1 0,0 1 0,4 3 0,1 0-66,1-1-1,1 0 1,0 0-1,-1 0 1,2-1-1,-1-1 1,0 0-1,1 0 1,0-1-1,0 0 1,15 1-1,-9-3 125,0 0-1,1-1 0,-1-1 0,0 0 0,1-2 0,30-7 0,-15-1 91,1-1 1,-2-2-1,0-1 0,0-2 0,-2 0 0,55-43 0,-78 54-245,0 0-1,0-1 0,0 0 0,-1 0 0,0-1 0,0 0 0,6-13 0,-9 17-42,-1-1-1,0 1 0,0 0 0,-1-1 0,1 0 0,-1 1 0,0-1 1,-1 0-1,1 0 0,-1 0 0,0 1 0,0-1 0,0 0 0,0 0 1,-1 0-1,-2-6 0,-1 1-1,-1 1 0,0-1-1,0 1 1,-1 1 0,-1-1 0,1 1 0,-1 0 0,-1 1 0,1-1 0,-1 1 0,-12-8-1,-6 3-78,1 0 0,-2 2-1,1 1 1,-2 1-1,1 1 1,-1 1 0,1 2-1,-2 1 1,-35 0-1,46 3-193,0 0 0,1 1 0,-1 1-1,0 0 1,1 1 0,-1 1-1,1 1 1,0 1 0,1 0 0,-1 1-1,1 1 1,1 0 0,-1 1-1,2 1 1,-1 1 0,1 0 0,-24 25-1,35-34 71,0 1 0,0 0 0,1 0-1,0 0 1,-1 1 0,1-1 0,0 0 0,1 1-1,-1 0 1,1-1 0,-1 1 0,1 0 0,0 0-1,0-1 1,1 1 0,-1 0 0,1 0 0,0 0-1,0 0 1,0 0 0,1 0 0,-1 0 0,1 0-1,0-1 1,0 1 0,0 0 0,1 0 0,1 3-1,12 44-3260</inkml:trace>
</inkml:ink>
</file>

<file path=ppt/ink/ink21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5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57 9984,'-39'-49'3882,"39"49"-3805,0-1 0,0 1 0,-1-1 0,1 1 0,0-1 0,-1 1 0,1-1 0,0 1 0,-1 0 0,1-1 0,-1 1 0,1 0 0,0-1 1,-1 1-1,1 0 0,-1-1 0,1 1 0,-1 0 0,1 0 0,-1 0 0,1 0 0,-1-1 0,1 1 0,-1 0 0,1 0 0,-1 0 0,0 0 0,1 0 0,-1 0 0,1 0 0,-1 0 0,1 1 0,-1-1 0,1 0 0,-1 0 0,1 0 0,-1 0 0,1 1 0,-1-1 0,1 0 0,-1 1 0,1-1 0,0 0 0,-1 1 0,1-1 0,0 0 0,-1 1 0,1-1 0,0 1 0,-1-1 0,1 0 0,0 1 0,-1-1 0,1 2 0,-4 34 3558,3-29-4359,-28 281 3262,3 104-490,20-289-1727,-2 170-228,10-222-1708,14 78 0,-16-128 1585,1 4-426,0 0 0,0 0-1,0 0 1,0 0 0,1 0 0,0 0 0,0 0 0,0-1 0,1 1 0,-1-1 0,5 5-1,7 10-2870</inkml:trace>
</inkml:ink>
</file>

<file path=ppt/ink/ink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54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1 1024,'-5'69'5103,"1"-26"-4884,2 0 0,4 69 0,9-53 37,18 61 0,-25-86-1792,-4-34 640</inkml:trace>
</inkml:ink>
</file>

<file path=ppt/ink/ink21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5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137 221 12288,'-1'1'276,"0"0"0,1 1 0,-1-1 0,1 0 0,0 1 0,-1-1 0,1 0 1,0 1-1,0-1 0,0 0 0,0 1 0,0-1 0,0 0 0,0 1 0,1-1 1,-1 0-1,0 1 0,1-1 0,-1 0 0,2 2 0,16 37 5340,-6-14-4060,-4-6-1296,-6-12-207,1 0 0,0-1 0,0 1 0,1-1 0,0 0 0,0 0 0,1 0 0,-1 0 0,2-1 0,-1 0 0,9 8 0,-9-10 2,1 1 0,-1-1 0,1-1 0,0 1 0,-1-1 1,2 0-1,-1-1 0,0 1 0,0-1 0,1 0 0,0-1 0,-1 0 0,1 0 0,-1 0 1,1-1-1,0 0 0,0 0 0,-1 0 0,1-1 0,0 0 0,-1-1 0,1 1 0,10-5 0,0 0 12,0-1 0,0-1 0,-1-1 0,0 0-1,28-22 1,-35 24-63,-1 0 0,-1-1 0,1 0 0,-1-1 0,0 1 0,-1-1 0,0 0 0,-1-1 0,0 0 0,0 1 0,5-17-1,-8 18 14,-1 0-1,1 0 1,-1 0-1,0 0 1,-1 0-1,0 0 0,0 0 1,-1 0-1,0 0 1,0 0-1,-1 0 0,0 0 1,0 0-1,-1 1 1,0-1-1,-1 1 0,1 0 1,-8-10-1,6 9 26,-1 0 0,-1 0 0,0 1 0,0 0-1,0 0 1,-1 1 0,0-1 0,0 2 0,-1-1 0,0 1 0,1 1-1,-2 0 1,1 0 0,0 0 0,-13-2 0,-4 2 67,1 0 0,-1 2 0,1 1 0,-1 1 0,-47 5 0,55-2-375,0 0 0,0 1 0,0 0 0,0 2 0,1 0 0,0 1 0,0 0 0,1 2 0,-23 14 1,36-21 3,1-1 0,-1 1 1,0 0-1,0 0 1,1 1-1,-1-1 1,1 1-1,0-1 0,0 1 1,0 0-1,0-1 1,0 1-1,0 0 1,1 0-1,0 0 1,-1 1-1,1-1 0,0 0 1,1 0-1,-1 1 1,0-1-1,1 7 1,0 23-3473</inkml:trace>
</inkml:ink>
</file>

<file path=ppt/ink/ink21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6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0 10880,'-9'7'1299,"0"1"0,1 0-1,0 0 1,1 0 0,0 1 0,0 0 0,1 1 0,0-1 0,0 1 0,-7 19 0,-7 41 2713,13 1-5161,7-70 1170,0-1 0,0 1 0,0 0 0,0-1 0,0 1 0,0 0-1,0-1 1,0 1 0,0 0 0,0 0 0,1-1 0,-1 1 0,0 0 0,0-1 0,1 1 0,-1-1-1,0 1 1,1 0 0,-1-1 0,1 1 0,-1-1 0,0 1 0,1-1 0,-1 1 0,1-1-1,0 1 1,-1-1 0,1 0 0,-1 1 0,1-1 0,0 0 0,-1 0 0,1 1 0,0-1 0,-1 0-1,1 0 1,0 0 0,-1 0 0,1 0 0,0 0 0,-1 0 0,1 0 0,0 0 0,0 0 0,-1 0-1,1 0 1,0 0 0,-1 0 0,1-1 0,0 1 0,-1 0 0,1-1 0,-1 1 0,2-1 0,42-25 446,-32 17-292,30-17 224,-23 14-227,1 0 1,30-12-1,-41 20-136,0 1 1,1 0-1,0 1 1,-1 0-1,1 1 0,0 0 1,0 0-1,0 1 1,10 1-1,-6 0-10,-1 0 0,1 1 0,0 1 0,-1 0 0,0 0-1,1 1 1,-1 1 0,-1 0 0,1 1 0,-1 1 0,0 0 0,0 0 0,12 11 0,-8-4-7,-2 0 1,0 0-1,0 2 0,-2-1 1,0 2-1,12 19 1,-19-26-18,1 1 1,-1-1 0,-1 1-1,0-1 1,0 1 0,-1 1-1,-1-1 1,0 0 0,0 0-1,-1 1 1,-1-1 0,-1 21-1,0-29 3,-1 1 1,1-1-1,-1 1 0,1-1 0,-1 0 0,0 0 0,-1 0 0,1 0 0,0 0 1,-1 0-1,0-1 0,1 1 0,-1-1 0,0 0 0,0 0 0,-1 0 0,1 0 0,0 0 1,-1-1-1,1 1 0,-5 0 0,-12 6-1,-1-2 0,-26 5 0,45-11-1,-33 6-344,-1-3 0,0 0-1,0-3 1,0-1 0,-56-8-1,82 7-226,0 1-1,0-1 0,1-1 0,-1 0 0,1 0 0,0-1 0,0 0 0,-9-6 1,-14-5-3294</inkml:trace>
</inkml:ink>
</file>

<file path=ppt/ink/ink21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6.4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46 9984,'-13'-4'4992,"21"8"-4736,-8-4 6271,14 0-6399,-5 0 128,13-4 512,-5-1 0,31-5-768,-9-1 128,36 4 384,-17-1 128,24 8-640,-15 0 128,10 8-2688,-15-5 128,-4 4-768,-15-2 1</inkml:trace>
</inkml:ink>
</file>

<file path=ppt/ink/ink21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8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505 54 6272,'-54'-24'5748,"48"19"-5079,-1 2 1,1-1-1,-1 1 1,-1 0-1,1 0 0,0 1 1,0 0-1,-1 1 1,0-1-1,1 1 0,-15 0 1,-6 6 62,0 0 1,0 2-1,1 1 0,0 1 1,-51 26-1,69-31-536,0 1 0,0 1 0,1 0 0,0 0 1,0 0-1,0 1 0,0 0 0,1 0 0,1 1 0,-1 0 0,1 1 0,1-1 0,-1 1 0,1 0 0,1 0 0,0 1 0,0-1 0,1 1 0,0 0 0,-2 14 0,4-17-116,0 1-1,1 0 0,0 0 1,0-1-1,1 1 0,0 0 1,0-1-1,1 1 0,0-1 1,0 1-1,0-1 0,1 0 1,1 0-1,-1 0 0,7 9 1,-2-4 10,1-1 0,1 1-1,0-2 1,0 1 0,1-1 0,21 14 0,-19-15-53,1-1 1,0 0-1,1-1 1,-1-1-1,1 0 1,1-1-1,20 4 0,9-2 0,54 3 0,-82-9-26,1 1-30,0-2 0,-1 0-1,1-1 1,0-1 0,-1 0 0,1-1 0,-1-1-1,0-1 1,32-14 0,-38 14 8,-1 0-1,-1-1 1,1-1 0,-1 0 0,0 0-1,0 0 1,-1-1 0,0-1-1,-1 1 1,0-1 0,0-1 0,0 1-1,-2-1 1,1 0 0,-1 0-1,5-15 1,-1 39 75,1 0 0,0-1 0,1 0 0,0-1 0,24 20 0,-10-18 26,0-2 0,1-1 0,1 0 0,0-2 0,33 6 0,-38-10-48,0-1 0,1-1-1,0-1 1,0-1 0,0-1 0,-1-1 0,28-5 0,-41 4-41,0 0 0,0-1 0,-1 0 1,1 0-1,-1-1 0,0 0 0,0-1 1,0 0-1,-1 0 0,0 0 1,0-1-1,0 0 0,0-1 0,-1 1 1,0-1-1,7-12 0,-10 15-5,-1 0 1,0 0-1,0 0 0,0 0 0,0 0 1,-1 0-1,1 0 0,-1 0 1,-1-1-1,1 1 0,0 0 0,-1-1 1,0 1-1,0-1 0,0 1 1,-1 0-1,1-1 0,-1 1 0,0 0 1,0-1-1,-1 1 0,1 0 1,-1 0-1,0 0 0,0 0 1,0 0-1,-1 1 0,-2-5 0,-5-3 1,0 0 1,-1 1-1,0 0 0,0 1 0,-1 0 0,-22-12 0,15 10-7,0 1-1,0 1 1,-1 1 0,0 1-1,-27-7 1,2 6-50,-59-3-1,92 10 52,6 0-14,-22-2-236,-1 0 0,0 2 0,0 1 1,0 1-1,0 2 0,-54 12 0,41 2-870,40-15 947,0-1 0,0 1 0,1 0-1,-1-1 1,0 1 0,1 0 0,0 0 0,-1 0 0,1 1 0,0-1 0,0 0 0,0 0-1,0 1 1,0 3 0,0-4-6,1 0 0,-1 0 1,1 0-1,0 0 0,0 0 0,-1-1 0,2 1 0,-1 0 0,0 0 0,0 0 1,1 0-1,-1 0 0,1 0 0,-1 0 0,1 0 0,0 0 0,0 0 0,-1-1 1,2 1-1,-1 0 0,0-1 0,0 1 0,0-1 0,1 1 0,-1-1 0,1 0 0,-1 1 1,1-1-1,-1 0 0,1 0 0,3 2 0,3 2-562,28 22-3111</inkml:trace>
</inkml:ink>
</file>

<file path=ppt/ink/ink21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8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22 100 12544,'-3'2'424,"1"1"0,0 0 0,0 0 0,0 0 0,1 0 0,-1 0 0,1 1 0,-1-1 0,1 0 1,0 1-1,0-1 0,1 0 0,-1 7 0,1 57 5978,3-20-4491,-3-38-1742,4 97 476,-3-96-552,1 0 1,0-1-1,0 1 1,1-1-1,0 1 1,0-1 0,1 0-1,1-1 1,6 11-1,-11-18-87,0-1 1,0 1-1,0-1 0,1 1 0,-1-1 0,0 1 0,0-1 1,1 1-1,-1-1 0,1 0 0,-1 1 0,0-1 1,1 1-1,-1-1 0,1 0 0,-1 1 0,1-1 1,-1 0-1,1 0 0,-1 1 0,1-1 0,-1 0 1,1 0-1,-1 0 0,1 0 0,-1 1 0,1-1 1,0 0-1,-1 0 0,1 0 0,-1 0 0,1 0 1,-1-1-1,1 1 0,0 0 0,-1 0 0,1 0 0,-1 0 1,1-1-1,-1 1 0,1 0 0,-1 0 0,1-1 1,-1 1-1,1 0 0,-1-1 0,0 1 0,1-1 1,-1 1-1,1 0 0,-1-1 0,0 1 0,1-1 1,-1 1-1,0-1 0,0 1 0,0-1 0,1 1 1,-1-1-1,0 0 0,0 0 0,9-35 250,-7 10-383,-1-1 0,-2 0 0,-1 1-1,-8-42 1,6 47 17,1 0 0,0-1 1,2 1-1,0-1 0,1 0 0,2 1 0,6-38 0,-7 56 143,0-1 0,0 1 0,1 0 0,-1 0-1,1 0 1,0 0 0,0 0 0,0 0-1,0 0 1,0 0 0,1 1 0,-1-1 0,1 1-1,0 0 1,-1 0 0,1 0 0,0 0-1,0 0 1,1 0 0,-1 1 0,0 0 0,0 0-1,1 0 1,-1 0 0,1 0 0,-1 0-1,1 1 1,-1 0 0,1 0 0,6 0 0,-2 1 72,0 0 1,1 0-1,-1 1 1,0 0 0,-1 0-1,1 1 1,0 0 0,-1 0-1,1 1 1,-1 0-1,0 0 1,13 11 0,-11-5-62,0 0 1,-1 0 0,0 1-1,0 1 1,-1-1 0,-1 1-1,0 0 1,0 1 0,-1-1-1,-1 1 1,0 0 0,-1 0-1,0 0 1,-1 1 0,-1-1-1,0 0 1,-1 1 0,0-1-1,-1 1 1,0-1 0,-1 1-1,-1-1 1,0 0 0,-1 0-1,0 0 1,-1-1 0,-1 1-1,0-1 1,0 0 0,-1-1-1,-17 22 1,15-30-341,13-20-219,118-214-1746,-111 206 2240,2 0-1,1 1 1,1 0 0,1 1-1,28-31 1,-42 51 81,1 0 0,-1 0 0,1 0 0,0 1 0,0-1 0,0 1 0,0 0 0,0 0 0,0 0 0,0 1 0,1-1 0,-1 1 0,1-1 0,-1 1 0,1 0 0,-1 0 0,1 1 0,0-1 0,-1 1 0,1 0 0,0 0 0,6 1 0,-5 0 51,0 1 0,0 0 0,0 0 0,0 1 1,-1 0-1,1-1 0,-1 1 0,0 1 0,0-1 0,0 1 0,0 0 0,-1-1 0,1 2 0,-1-1 0,4 7 0,6 10 8,0 0 0,-1 1-1,-2 1 1,0-1 0,-1 2-1,-2 0 1,7 31 0,-11-41-102,-1 1 1,-1-1 0,0 0 0,-1 0 0,0 0-1,-1 1 1,-1-1 0,0 0 0,-1 0-1,0 0 1,-1-1 0,-1 1 0,0-1 0,-10 18-1,0-13-82,15-19 29,0 1 1,0 0 0,0 0 0,0-1 0,0 1 0,0 0 0,0 0 0,0-1 0,0 1-1,0 0 1,0 0 0,0-1 0,0 1 0,0 0 0,-1 0 0,1-1 0,0 1 0,0 0-1,0 0 1,0 0 0,-1-1 0,1 1 0,0 0 0,0 0 0,0 0 0,-1 0 0,1-1-1,0 1 1,0 0 0,0 0 0,-1 0 0,1 0 0,0 0 0,0 0 0,-1 0 0,1 0 0,0 0-1,-1 0 1,1 0 0,0 0 0,0 0 0,-1 0 0,1 0 0,0 0 0,0 0 0,-1 0-1,1 0 1,0 0 0,0 0 0,-1 0 0,1 0 0,0 1 0,0-1 0,0 0 0,-1 0-1,1 0 1,0 0 0,0 1 0,0-1 0,-1 0 0,1 0 0,0 0 0,0 1 0,0-1-1,0 0 1,0 0 0,-1 1 0,8-21-4391,-4 15 3242,6-11-2806</inkml:trace>
</inkml:ink>
</file>

<file path=ppt/ink/ink21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49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97 317 10624,'5'2'1351,"1"0"-1,0 0 1,-1 1 0,1 0 0,9 6 0,-9-5-455,-1 0 0,1-1 0,0 0 0,1 0 0,-1 0 1,0-1-1,9 2 0,0-2-810,0 0 0,0-1 0,-1-1 0,1-1 0,0 0 0,-1 0 0,1-2 0,0 0 0,-1 0 0,0-2 0,0 0 0,0 0 0,-1-1 0,21-12 1,-27 13-52,0 1 1,1-1 0,-2 0 0,1 0 0,-1-1 0,1 0 0,-2 0 0,1 0 0,-1-1 0,0 0 0,0 0 0,0 0 0,-1-1 0,-1 1 0,1-1 0,-1 0 0,0 0 0,-1-1 0,0 1 0,0 0-1,-1-1 1,0 1 0,-1-1 0,0 1 0,0-1 0,-1-8 0,0 12-26,0 0-1,-1 0 0,1 0 1,-1 0-1,0 1 1,0-1-1,0 1 0,-1-1 1,0 1-1,0 0 1,0 0-1,0 0 1,0 0-1,-1 1 0,0-1 1,-6-4-1,1 3 41,0-1 1,0 2-1,-1-1 0,0 1 1,1 1-1,-15-4 0,16 5-10,1 1-1,-1-1 1,0 2-1,0-1 1,1 1-1,-1 0 1,0 1-1,0 0 1,1 0-1,-1 1 1,0 0-1,1 0 1,0 0-1,-12 7 1,0-2 28,2-1 15,0 2 0,0 0 0,1 0 0,0 2 0,0 0-1,1 1 1,1 0 0,0 1 0,0 1 0,1 0-1,1 1 1,0 0 0,1 1 0,0 0 0,2 1 0,-14 28-1,20-37-78,1 0 0,-1 0 0,1 0-1,1 0 1,0 0 0,0 1 0,0-1-1,1 1 1,0-1 0,0 1-1,0-1 1,1 0 0,1 1 0,-1-1-1,1 0 1,0 0 0,1 0 0,0 0-1,0 0 1,0 0 0,1-1-1,0 0 1,0 1 0,1-2 0,0 1-1,0 0 1,0-1 0,7 6 0,1 0-474,0 0 0,1 0 0,1-1 1,28 14-1,-24-15-1034,0-1 0,0-1 1,32 8-1,14-3-2294,-7 2-41</inkml:trace>
</inkml:ink>
</file>

<file path=ppt/ink/ink21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0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 6784,'-8'-6'5722,"8"14"2590,2 3-4802,-1 5-3988,4 56 1545,2-1 1,33 135-1,-12-78-472,-28-126-598,1-1-1,-1 1 1,1 0 0,-1 0-1,1-1 1,-1 1 0,0 0-1,0 0 1,0 0-1,0-1 1,0 1 0,0 0-1,-1 0 1,1 0 0,-1-1-1,1 1 1,-1 0 0,-1 2-1,1-5 1,0-1-1,-1 1 1,1 0 0,-1-1-1,1 1 1,0-1 0,0 0-1,0 1 1,0-1-1,0 0 1,0 1 0,1-1-1,-1 0 1,1 0 0,-1 0-1,1 0 1,0 0 0,-1-3-1,-4-20 0,1 1 1,0-1-1,2 0 0,1 0 1,1 0-1,2 0 0,0 0 0,1 0 1,9-30-1,-10 42 7,2 1 0,0 0 0,0 0 0,1 0 0,0 0-1,1 1 1,0 0 0,1 0 0,0 0 0,1 1 0,0 0 0,1 1 0,0 0 0,1 0 0,-1 1 0,1 0 0,1 1 0,0 0 0,16-8-1,-21 13 25,0 0-1,-1 0 1,1 1-1,0 0 1,0 0-1,0 0 1,0 1-1,-1 0 1,1 0-1,0 0 1,0 1-1,0 0 1,0 0-1,7 3 1,-4-1 17,0 1 1,0 0-1,0 1 1,0 0 0,-1 1-1,0-1 1,14 15-1,-6-5 38,-2 2 0,0 0 0,-1 0-1,0 1 1,-2 1 0,0 0 0,9 23-1,-9-15 103,0 0-1,9 45 0,-18-64-303,-1 0 0,1 0 0,-1 1 0,-1-1 0,0 0 0,0 0 0,-1 0 0,0 0 0,0 1 0,-1-1 0,0 0 0,0-1 0,-6 14 0,8-21-13,0 1 0,0-1 0,0 1 0,0-1 0,-1 1-1,1-1 1,0 1 0,0-1 0,-1 1 0,1-1 0,0 1 0,-1-1 0,1 1 0,0-1 0,-1 0 0,1 1 0,-1-1 0,1 1 0,-1-1 0,1 0 0,-1 0-1,1 1 1,-1-1 0,1 0 0,-1 0 0,1 0 0,-1 1 0,1-1 0,-1 0 0,1 0 0,-1 0 0,1 0 0,-1 0 0,0 0 0,0 0 0,-9-16-3674,5-2 202</inkml:trace>
</inkml:ink>
</file>

<file path=ppt/ink/ink21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1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78 437 10112,'91'-27'4636,"-68"20"-3896,-16 5 314,1-1 0,0 0 1,-1-1-1,0 1 0,7-6 1,44-41-585,-36 29 413,-3 5-635,-1-1-1,-1-1 1,28-37-1,-42 50-168,1 0-1,-1 0 1,0 0-1,0-1 1,0 1-1,-1-1 1,0 0-1,0 0 1,0 0-1,-1 0 1,0 0-1,0 0 1,0 0-1,-1 0 1,0 0-1,0-1 1,-1 1-1,0 0 1,-2-11-1,1 13-14,0 0-1,0 0 1,0 0-1,-1 0 0,1 0 1,-1 0-1,0 1 1,0 0-1,0-1 1,-1 1-1,1 1 0,-1-1 1,0 0-1,1 1 1,-1 0-1,0-1 1,-9-2-1,4 2 15,-1 0-1,0 1 1,-1 0 0,1 0-1,0 1 1,-14 0-1,12 2 7,0 0-1,0 0 0,0 1 0,1 1 0,-1 0 0,0 1 1,1 0-1,0 0 0,-12 8 0,16-9-40,-4 3 31,0 0 0,0 2 0,0-1 0,1 1-1,0 1 1,0 0 0,1 0 0,1 1 0,-1 0 0,2 1 0,-1 0 0,1 0-1,1 0 1,0 1 0,1 0 0,0 0 0,-4 18 0,6-20-39,0 0 0,1 0 0,1 0 0,-1 1-1,2-1 1,-1 0 0,2 0 0,-1 1 0,1-1 0,1 0 0,0 0 0,0 0 0,1 0 0,0 0 0,1 0 0,0-1 0,1 1 0,0-1 0,0-1 0,1 1 0,0-1-1,11 13 1,-2-8-64,0-1-1,0-1 1,1-1-1,0 0 0,1-1 1,0 0-1,18 5 1,-8-4-1023,-1-2 0,32 6 1,-52-13 547,0 0 1,0 0 0,0 0 0,1-1 0,-1 0 0,0-1 0,0 1 0,0-1 0,0 0 0,0-1-1,11-3 1,18-7-3209</inkml:trace>
</inkml:ink>
</file>

<file path=ppt/ink/ink21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2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24 907 10112,'-1'-1'194,"0"0"0,1-1 1,-1 1-1,0 0 0,1-1 1,-1 1-1,1 0 1,-1-1-1,1 1 0,0 0 1,-1-1-1,1 1 0,0-1 1,0 1-1,0 0 0,0-1 1,0 1-1,1-1 0,-1 1 1,0-1-1,1 1 0,-1 0 1,1-1-1,-1 1 0,1 0 1,-1 0-1,1-1 1,0 1-1,0 0 0,0 0 1,0 0-1,0 0 0,0 0 1,0 0-1,0 0 0,0 0 1,0 0-1,0 0 0,1 1 1,-1-1-1,0 1 0,0-1 1,1 1-1,-1-1 1,1 1-1,-1-1 0,2 1 1,33-19 2102,2-12-1819,-2-2 0,-1-1 0,-2-1-1,-2-2 1,-1-1 0,-1-2 0,-3 0 0,-1-2 0,21-52 0,-39 80-415,-1-2 0,-1 1 1,0 0-1,-1-1 1,-1 0-1,0 0 0,-1 0 1,-1 0-1,-1 0 1,-1-23-1,0 31-42,-1 0-1,1 0 1,-1 0 0,-1 0-1,0 1 1,0-1-1,0 0 1,-1 1 0,0 0-1,0 0 1,-1 0 0,0 1-1,0 0 1,0-1-1,-1 2 1,0-1 0,0 1-1,-1 0 1,0 0 0,-12-7-1,15 11-7,0-1-1,0 0 0,0 1 1,0 0-1,0 0 1,-1 0-1,1 1 0,0-1 1,0 1-1,-1 0 1,1 0-1,0 0 0,-1 1 1,1 0-1,0 0 0,0 0 1,0 0-1,0 0 1,0 1-1,0 0 0,0 0 1,0 0-1,-3 3 1,-8 5 31,1 1 1,0 1 0,1 0 0,-12 15 0,21-23-34,-10 12 71,0 1 0,2 0 0,0 1 0,1 0 0,1 1 0,-9 19 0,14-26-37,-6 10 46,1 1 0,2 0 1,0 1-1,1 0 0,2 0 0,0 0 0,2 0 0,0 1 0,2 0 1,3 47-1,2-38 43,1-1 0,1 0 0,2 0 0,2-1 0,1 0 0,18 38 0,-24-61-98,0-1-1,1 1 0,0-1 0,0 0 0,1 0 1,0-1-1,0 0 0,1 0 0,0-1 1,0 0-1,1-1 0,0 1 0,0-1 0,15 5 1,0-1 7,0-1 1,1-2 0,0 0-1,35 2 1,-35-5-20,0-1-1,0-1 1,-1-1 0,1-2 0,0 0-1,0-2 1,-1 0 0,45-16-1,-22 5-113,-1-2-1,0-3 1,-1-1-1,-2-2 0,0-2 1,-2-2-1,58-49 0,-75 54-102,-1 0-1,-1-1 0,-2-2 0,0 0 0,24-42 0,-33 47 10,0-1 1,-2 0-1,0 0 0,-2-1 1,0-1-1,-2 1 0,0-1 1,2-31-1,-6 28 42,-1 1 0,-1-1-1,-2 1 1,0 0 0,-2-1 0,0 1 0,-2 1-1,-13-32 1,18 49 135,-1 0 0,-1 1 0,1 0 0,-1-1 0,0 1 0,0 1-1,-1-1 1,0 1 0,0-1 0,0 1 0,-1 1 0,1-1 0,-1 1 0,0 0 0,-1 0-1,1 1 1,-12-5 0,13 5 8,0 1 0,0 0 0,0 1 0,0-1 0,0 1 0,-1 0 0,1 0 0,0 1 0,0-1-1,-1 1 1,1 0 0,0 1 0,-1-1 0,1 1 0,0 0 0,0 0 0,0 1 0,0 0 0,0-1 0,0 2 0,0-1 0,-4 3 0,1-1 15,0 1 1,0-1 0,0 1-1,1 1 1,0-1 0,0 1-1,0 1 1,1-1 0,0 1-1,0 0 1,1 0 0,-6 11-1,-1-1 24,0-2 15,1 1 0,1 1 0,1 0 0,0 0 0,1 1 0,1 0 0,0 0 0,2 1 1,0 0-1,1 0 0,-3 37 0,6-32 88,0-1-1,2 1 1,1 0 0,1-1 0,0 0-1,2 1 1,1-1 0,1-1 0,1 0-1,0 0 1,2 0 0,23 37 0,-16-35-35,2 0 1,0-2 0,1 0-1,2-1 1,0 0-1,1-2 1,1-1 0,44 25-1,-45-31-1067,1 0-1,0-2 1,1 0 0,0-2-1,0-1 1,31 5-1,-54-12 710,0 1-1,0-1 1,0 1-1,0-1 1,0 0 0,0 0-1,0 0 1,0 0-1,1-1 1,-1 1-1,0 0 1,0-1-1,0 1 1,0-1-1,0 0 1,-1 0-1,1 0 1,0 0 0,0 0-1,0 0 1,-1 0-1,1-1 1,-1 1-1,1 0 1,-1-1-1,3-2 1,13-15-3227</inkml:trace>
</inkml:ink>
</file>

<file path=ppt/ink/ink21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2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 13568,'-5'69'6783,"10"34"-9727,0-85 13568,-5 43-11008,0-13 0,-10 37-5504,7-24 129,-24 20 5375,6-20 0</inkml:trace>
</inkml:ink>
</file>

<file path=ppt/ink/ink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56.6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182 205 1536,'-4'14'807,"0"0"0,1 1 0,1-1 0,0 1 0,1 17 0,1-18-702,-2 9 16,2 0 0,1 0 0,1 0 1,0 0-1,2-1 0,1 1 0,1-1 0,11 30 0,32 65 1116,-49-116-1229,1 0 0,-1 0-1,1 0 1,-1 0 0,1-1-1,-1 1 1,1 0 0,-1 0-1,1 0 1,0-1 0,-1 1-1,1 0 1,0-1 0,-1 1-1,1-1 1,0 1 0,0-1-1,0 1 1,0-1 0,0 0-1,-1 1 1,1-1 0,0 0-1,0 0 1,0 1 0,0-1-1,1 0 1,32-8 423,-29 6-376,0 0 1,0-1 0,0 1 0,-1-1-1,1-1 1,-1 1 0,0 0 0,0-1 0,0 0-1,5-7 1,14-27-48,-15 24 11,0 0-1,12-28 1,-16 28-2,-1-1-1,0 0 1,-1 0 0,-1 0-1,0 0 1,-1 1 0,-4-27-1,-3-6 35,-14-50 0,15 79-51,-1 0 0,0 1 0,-2 0 0,0 0 0,0 1 0,-16-18 0,8 9 0,3-2 0,13 24 0,0 0 0,0 0 0,0 0 0,-1 0 0,1 0 0,-1 1 0,0-1 0,0 0 0,0 1 0,0-1 0,0 1 0,-1 0 0,1 0 0,-1 0 0,1 0 0,-1 0 0,0 0 0,0 1 0,1-1 0,-1 1 0,0 0 0,-1 0 0,-2-1 0,-7 1-22,0 0 1,0 1 0,0 0-1,0 1 1,0 1 0,0 0-1,1 0 1,-1 2 0,1-1-1,-15 8 1,21-8 16,0 0 0,0 1 0,1 0 0,0 0 0,-1 0 0,2 1 0,-1 0 0,0 0 0,1 0 0,0 0 0,0 1 0,1-1 0,0 1 0,-1 0-1,2 0 1,-1 0 0,-1 9 0,2-11 3,1 1 0,0 0-1,0 0 1,0-1 0,1 1-1,0 0 1,0 0 0,0 0-1,0 0 1,1 0 0,0-1-1,0 1 1,0 0 0,1-1-1,-1 1 1,1-1-1,0 1 1,0-1 0,1 0-1,-1 1 1,1-1 0,0-1-1,0 1 1,6 5 0,1-3 21,0-1 0,0 0 1,1-1-1,0 0 0,0 0 0,19 3 1,-21-5-6,11 1 110,0 0 0,-1-2 0,1 0 0,0-1 0,0-1 0,-1-1 0,37-8 0,-32 5-92,39-2 87,-47 6-72,-1 0-1,1-1 0,-1-1 1,0 0-1,1-1 1,-2-1-1,28-12 1,-40 16-47,0 0 9,0 0 0,0 0 0,0 0 1,0 0-1,0 1 0,0-1 0,0 1 0,0-1 0,1 1 0,-1 0 0,0 0 0,0-1 1,3 2-1,-1-5 0,-11 8-1917,5-2 1487,2-2 376,0 1 1,0-1 0,0 0-1,0 0 1,0 0 0,-1 0-1,1 1 1,0-1 0,0 0-1,0 0 1,0 0 0,-1 0-1,1 0 1,0 0 0,0 1-1,0-1 1,0 0 0,-1 0-1,1 0 1,0 0 0,0 0-1,0 0 1,-1 0-1,1 0 1,0 0 0,0 0-1,0 0 1,-1 0 0,1 0-1,0 0 1,0 0 0,0 0-1,-1 0 1,1 0 0,0 0-1,0-1 1,0 1 0,-1 0-1,1 0 1,0 0 0,0 0-1,0 0 1,0 0 0,0 0-1,-1-1 1,1 1 0,0 0-1,0 0 1,0 0 0,0 0-1,0-1 1,0 1-1,0 0 1,-12-11-1385</inkml:trace>
</inkml:ink>
</file>

<file path=ppt/ink/ink21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2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6 288 8832,'0'1'171,"0"-1"0,0 0 1,0 0-1,0 0 1,0 0-1,0 1 0,0-1 1,0 0-1,0 0 0,0 0 1,0 0-1,-1 1 0,1-1 1,0 0-1,0 0 0,0 0 1,0 0-1,0 0 0,0 0 1,0 1-1,0-1 1,-1 0-1,1 0 0,0 0 1,0 0-1,0 0 0,0 0 1,-1 0-1,1 0 0,0 0 1,0 0-1,0 0 0,0 1 1,-1-1-1,1 0 1,0 0-1,0 0 0,0 0 1,0 0-1,-1 0 0,1 0 1,0-1-1,0 1 0,0 0 1,15 20 2079,-10-17-2055,1 1 0,0-1 0,0 0 0,0 0 0,0-1 0,1 0 0,-1 0 0,0-1 0,1 1 0,0-1 0,-1-1-1,1 1 1,-1-1 0,12-1 0,-6-1 21,-1 0-1,0-1 1,0 0-1,0-1 1,0 0-1,-1-1 0,1 0 1,9-7-1,-2 0-24,-1-1 0,0 0 0,-1-1 0,-1-1-1,0 0 1,-1-1 0,0-1 0,-2 0-1,12-20 1,-20 29-175,0 0 1,0-1-1,0 0 0,-1 0 1,-1 0-1,4-18 0,-6 26-14,0-1-1,0 0 1,1 0 0,-1 0-1,-1 0 1,1 1 0,0-1-1,0 0 1,-1 0 0,1 0-1,-1 1 1,1-1 0,-1 0-1,0 1 1,0-1-1,0 0 1,1 1 0,-2-1-1,1 1 1,0 0 0,0-1-1,0 1 1,-1 0 0,1-1-1,-1 1 1,1 0 0,-1 0-1,1 0 1,-1 1-1,1-1 1,-1 0 0,0 0-1,0 1 1,1-1 0,-1 1-1,0 0 1,0-1 0,0 1-1,1 0 1,-1 0 0,0 0-1,-3 1 1,-3 0 26,-1 0 1,1 0 0,0 1-1,0 0 1,-1 1-1,2 0 1,-1 0-1,0 0 1,1 1-1,-1 0 1,1 1 0,0 0-1,1 0 1,-1 0-1,1 1 1,0 0-1,0 0 1,1 1-1,0-1 1,0 1 0,0 0-1,1 1 1,-5 10-1,5-9 9,0-1-1,0 1 1,1 0 0,1 0-1,-1 0 1,1 0-1,1 0 1,0 1-1,0-1 1,1 0 0,0 1-1,0-1 1,1 0-1,0 1 1,1-1-1,0 0 1,1 0 0,0 0-1,0 0 1,1-1-1,8 15 1,-4-12-13,1 0 0,0-1 1,0 0-1,1-1 0,1 0 0,0 0 0,0-1 1,0-1-1,1 0 0,0 0 0,1-1 1,-1-1-1,1 0 0,0-1 0,0 0 0,17 2 1,-11-3-389,-1-1 1,1 0-1,-1-2 1,35-2-1,-36-1-597,0 0-1,-1 0 1,1-2-1,-1 0 1,19-9-1,2-1-2495</inkml:trace>
</inkml:ink>
</file>

<file path=ppt/ink/ink21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3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196 1 13440,'-1'2'621,"0"0"1,0 0 0,0 0 0,0 0-1,0 0 1,1 0 0,-1 0 0,1 0 0,-1 1-1,1-1 1,0 0 0,0 0 0,0 1-1,0 1 1,-2 18 2458,1-20-3142,1-1-1,-1 0 1,1 1 0,-1-1 0,0 0 0,0 0 0,0 0 0,0 0 0,0 1 0,0-1 0,0 0 0,0-1 0,0 1 0,0 0 0,-3 1 0,-109 72 680,109-72-594,-2 1 60,0 0 0,1 0 0,-1 0-1,1 1 1,0 0 0,-5 5-1,9-8-57,1 0-1,-1 0 0,0 0 0,0 0 1,0 1-1,1-1 0,-1 0 0,1 0 1,-1 1-1,1-1 0,-1 0 0,1 1 0,0-1 1,0 1-1,0-1 0,0 0 0,0 1 1,0-1-1,0 1 0,0-1 0,0 0 1,1 1-1,-1-1 0,0 0 0,1 1 0,-1-1 1,1 0-1,0 1 0,-1-1 0,1 0 1,0 0-1,0 0 0,0 0 0,1 1 1,2 3 8,1 0 0,0 0 0,1-1 0,-1 0 0,1 0 0,-1-1 0,1 1 0,0-1 0,0 0 0,1-1 0,11 4 0,77 12 129,-75-15-158,1 0 31,156 29 380,-151-26-301,1 2-1,-1 0 0,-1 2 0,34 18 0,-52-23-48,1 0 0,-1 0 0,1 0 0,-1 1 0,-1 0 0,9 10 0,-14-14-29,1 0 0,-1-1-1,1 1 1,-1 0 0,0 0 0,1 0 0,-1 0 0,0 0 0,0 0 0,-1 1 0,1-1 0,0 0 0,-1 0 0,1 1-1,-1-1 1,0 0 0,0 1 0,0-1 0,0 0 0,0 1 0,-1-1 0,1 0 0,0 1 0,-1-1 0,0 0 0,0 0-1,0 0 1,0 1 0,0-1 0,0 0 0,-2 2 0,-5 4 83,0 1 1,-1-2-1,0 1 0,0-1 0,0-1 0,-1 0 1,0 0-1,-1-1 0,1 0 0,-1-1 1,0 0-1,0 0 0,0-2 0,-21 4 0,11-3-426,-1-1 0,-38-2-1,40-1-1225,-1-2 0,-32-7 0,49 9 1098,1 1 1,0-1-1,-1 0 0,1-1 0,0 1 1,0 0-1,0-1 0,0 0 0,0 0 1,0 0-1,0 0 0,1 0 0,-1 0 1,1-1-1,-1 1 0,1-1 0,-2-3 0,-9-14-3533</inkml:trace>
</inkml:ink>
</file>

<file path=ppt/ink/ink21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3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1 328 11008,'4'4'4373,"1"-1"-3403,1 1 1,-1-1 0,1 0-1,-1 0 1,1-1-1,0 1 1,0-1-1,9 1 1,-3 0-576,1-2 0,-1 1 1,1-2-1,14 0 0,-12-1-438,0-1 0,-1 0 0,0-1 1,0 0-1,0-2 0,0 1 0,0-2 0,-1 0 0,13-7 0,-7-1 147,0 0-1,-2-2 1,0 0 0,0 0-1,-2-2 1,14-19 0,-26 33-74,0 0 1,0 0 0,-1 0 0,0-1 0,0 1-1,0-1 1,0 0 0,0 1 0,-1-1 0,0 0-1,0 0 1,-1 0 0,1 0 0,-1 0 0,0 0 0,0 0-1,-1 0 1,1 0 0,-1 0 0,0 0 0,-1 1-1,1-1 1,-1 0 0,0 1 0,0-1 0,0 1-1,-1-1 1,1 1 0,-1 0 0,0 0 0,-1 0 0,1 1-1,-1-1 1,1 1 0,-1 0 0,0 0 0,0 0-1,0 0 1,-1 1 0,1-1 0,-1 1 0,1 0 0,-1 1-1,-9-3 1,0 2 68,0 0-1,0 1 1,0 1-1,0 1 0,-1 0 1,1 0-1,1 1 1,-1 1-1,0 0 1,0 1-1,1 1 1,-21 10-1,25-10-39,-1 0 0,1 1 0,0 0 0,0 1 0,1 0 0,0 0 0,0 1 0,1 0 0,0 0 0,0 1 0,1 0 0,-6 9 0,12-17-58,-7 10 61,1 0 0,0 0 0,1 1 0,0 0 0,0 0 0,2 0 0,-1 0 0,2 1 0,-1 0 0,2-1 0,-1 25 0,3-27-36,-1 0-1,2 0 1,-1 0-1,1 0 1,1 0-1,0 0 1,0-1-1,1 0 1,0 1-1,0-1 1,1-1-1,1 1 1,-1-1-1,1 0 1,14 14-1,-7-11-45,1 0 1,1-1-1,-1-1 0,1-1 1,1 0-1,0 0 0,0-2 1,0 0-1,1-1 0,0-1 0,0 0 1,24 1-1,-8-2-685,-1-1 0,1-2-1,40-6 1,-50 3-595,0-2 0,0 0-1,0-1 1,40-18 0,1-4-2562</inkml:trace>
</inkml:ink>
</file>

<file path=ppt/ink/ink21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4.6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14 11264,'-11'-11'2396,"16"9"1441,-3 2-3504,0 1 1,0 0-1,0-1 1,-1 1-1,1 0 0,0 0 1,0 0-1,-1 1 1,1-1-1,-1 0 0,1 1 1,-1-1-1,3 3 1,10 20 182,0 0 1,-2 1-1,-1 1 1,15 52-1,-14-42 358,28 60 0,-28-72-458,1 0 0,2-1 0,19 24 0,-51-131-288,13 67-67,1 1-1,0-1 1,1 0 0,1 0-1,0 0 1,1 1 0,5-33-1,-4 42-30,0 0-1,1 0 0,0 0 1,0 0-1,1 0 0,0 1 1,0-1-1,0 1 0,1 0 1,0 0-1,0 0 0,0 0 1,1 1-1,0 0 0,0 0 1,1 0-1,-1 0 0,1 1 1,0 0-1,0 0 0,9-4 1,2 4 100,1-1 1,0 2 0,0 1-1,0 0 1,0 1 0,0 1-1,31 3 1,-37-1-92,-1 1-1,1-1 1,-1 2-1,1 0 1,-1 0 0,0 1-1,-1 0 1,1 1 0,-1 1-1,0-1 1,-1 1-1,1 1 1,-1 0 0,-1 0-1,0 1 1,0 0-1,0 0 1,8 15 0,-11-16-28,0 1 1,0-1 0,-1 1-1,0 0 1,0 0 0,-1 1-1,0-1 1,-1 1 0,0-1 0,-1 1-1,0 0 1,0 0 0,-1-1-1,0 1 1,-1 0 0,0 0 0,-1-1-1,0 1 1,0-1 0,-1 1-1,0-1 1,-7 14 0,10-23-20,0 0 0,-1 1 0,1-1 1,0 0-1,0 0 0,0 0 0,-1 0 1,1 0-1,0 1 0,0-1 0,0 0 1,-1 0-1,1 0 0,0 0 0,0 0 1,-1 0-1,1 0 0,0 0 0,0 0 1,-1 0-1,1 0 0,0 0 0,0 0 1,-1 0-1,1 0 0,0 0 0,0 0 1,-1 0-1,1 0 0,0 0 0,0 0 1,-1 0-1,1-1 0,0 1 0,0 0 1,0 0-1,-1 0 0,1 0 0,0-1 1,0 1-1,0 0 0,0 0 0,-1 0 1,1-1-1,0 1 0,0 0 0,0 0 1,0-1-1,0 1 0,0 0 0,0 0 1,0-1-1,0 1 0,0 0 0,-1 0 1,1-1-1,0 1 0,1 0 0,-1 0 0,0-1 1,0 1-1,-6-20-429,4 2 119,1 0 0,1 1 0,0-1 0,2 0 0,0 1 0,8-33 0,-6 38 287,0 1-1,0 1 1,1-1 0,1 0-1,-1 1 1,2 0 0,-1 1-1,2-1 1,-1 1 0,1 1-1,17-15 1,-13 13 136,1 1 0,0 0 0,0 1 0,1 1 1,0 0-1,1 1 0,-1 0 0,1 1 0,0 1 0,1 0 0,-1 1 0,1 1 1,16-1-1,-18 4 20,0-1 0,0 2 0,0 0 0,0 1 1,0 0-1,-1 1 0,1 0 0,-1 1 0,-1 1 0,1 0 0,-1 0 1,0 2-1,0-1 0,19 18 0,-9-6 37,-2 1 0,0 1 0,30 41 1,-43-52-177,-1 0 1,0 1 0,0 0 0,-1 0 0,-1 0 0,1 1-1,-2-1 1,0 1 0,0 0 0,-1 0 0,1 21 0,-8-6-2059,-2-10-2405,2-5 487</inkml:trace>
</inkml:ink>
</file>

<file path=ppt/ink/ink21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5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13184,'-1'0'145,"0"0"0,1 0 0,-1 0 0,0 0 1,0 0-1,1 0 0,-1 0 0,0 0 0,1 0 0,-1 0 1,0 1-1,1-1 0,-1 0 0,0 0 0,1 1 0,-1-1 1,0 0-1,1 1 0,-1-1 0,1 1 0,-1-1 1,1 1-1,-1-1 0,1 1 0,-1-1 0,1 1 0,0 0 1,-1-1-1,1 1 0,0-1 0,-1 1 0,1 0 1,0-1-1,0 1 0,-1 1 0,-3 57 1519,8-7 4463,13 4-5228,5 13-992,53 324-13,-40 35 63,-35-422 31,0 363-2024,0-365 1757,-7 48-2055,7-51 2087,0 1-1,0 0 1,0-1 0,0 1-1,-1-1 1,1 1-1,0-1 1,-1 1 0,0-1-1,1 1 1,-1-1-1,0 0 1,0 1 0,1-1-1,-1 0 1,0 1-1,0-1 1,-1 0 0,1 0-1,0 0 1,0 0-1,0 0 1,-1 0 0,1 0-1,-3 0 1,-9-1-2974</inkml:trace>
</inkml:ink>
</file>

<file path=ppt/ink/ink21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5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1 138 10752,'54'-33'4370,"-2"2"-2897,-1 9 5633,-12 8-6194,50-12 1,-72 22-905,0 1-1,0 1 0,1 0 1,-1 2-1,1 0 0,22 3 1,-26-1 18,0 1 1,0 0-1,-1 1 0,0 1 1,0 0-1,0 0 1,-1 2-1,1-1 0,-1 2 1,-1 0-1,15 12 1,-20-14 16,0-1 1,-1 1 0,0 0 0,0 1 0,0-1-1,-1 1 1,0 0 0,0 0 0,-1 0-1,0 1 1,0-1 0,-1 1 0,0 0 0,0-1-1,-1 1 1,0 0 0,0 0 0,-1 0 0,0 0-1,0 0 1,-3 14 0,1-11 21,-1 0 0,-1 0 0,1 0 0,-2-1 0,0 1 0,0-1 0,0-1 0,-2 1 0,1-1 0,-1 0-1,0 0 1,-1-1 0,0 0 0,0 0 0,-1-1 0,0 0 0,0 0 0,-1-1 0,-15 7 0,12-6-166,-1-1 1,0-1-1,-1 0 0,1-1 0,-1 0 0,0-1 0,0-1 0,0 0 1,0-1-1,0-1 0,0-1 0,-1 0 0,1 0 0,-17-5 1,30 5-62,0 1 0,0 0 0,1-1 1,-1 1-1,0-1 0,1 1 1,-1-1-1,0 0 0,1 0 0,-1 0 1,1 0-1,-1 0 0,1 0 1,0 0-1,-1 0 0,1-1 0,0 1 1,0 0-1,0-1 0,0 1 0,0-1 1,0 1-1,0-1 0,0-2 1,1 2-171,0 0 1,0-1 0,0 1 0,0 0-1,0-1 1,1 1 0,-1 0 0,1-1 0,0 1-1,0 0 1,0 0 0,0 0 0,0 0-1,0 0 1,1 0 0,-1 0 0,3-2-1,14-19-3123</inkml:trace>
</inkml:ink>
</file>

<file path=ppt/ink/ink21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5.8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57 358 13056,'-27'36'6527,"24"22"-9726,3-43 13054,8 18-10111,1-3 128,9 7-640,-5-4 0,22-15 384,-9 0 0,27-29-2944,-13 4 128</inkml:trace>
  <inkml:trace contextRef="#ctx0" brushRef="#br0" timeOffset="1">14 0 9984,'-14'22'4992,"54"-19"-16000,-32-3 7296</inkml:trace>
</inkml:ink>
</file>

<file path=ppt/ink/ink21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6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136 343 11264,'-1'1'201,"0"-1"1,0 1-1,1 0 0,-1 0 1,0 0-1,1-1 1,-1 1-1,1 0 0,-1 0 1,1 0-1,-1 0 1,1 0-1,0 0 1,-1 0-1,1 0 0,0 0 1,0 0-1,0 0 1,0 0-1,0 0 1,0 0-1,0 0 0,0 0 1,0 1-1,0-1 1,1 1-1,15 38 5986,10 2-1520,-4-14-3787,-16-22-816,1 1 0,1-2 0,-1 1 0,1-1 0,0-1 0,0 1 0,1-1 0,-1-1 0,1 1 0,0-2 0,0 1 0,0-1 0,0 0 0,0-1 0,0 0 0,0-1 0,10 0 0,-3-1 38,-1 0 0,1-1-1,-1-1 1,1 0-1,-1-1 1,0-1 0,0 0-1,-1-1 1,0 0 0,25-16-1,-21 10-96,-1-1 0,0 0 0,-1-2 0,0 0 0,-1 0 0,25-34-1,-35 41-5,0 1-1,0-1 0,-1 0 1,0 0-1,-1-1 1,1 1-1,-2-1 0,1 0 1,-1 0-1,-1 0 0,1 0 1,-1-17-1,-1 18 2,1 0 0,-2 0 0,1 0 0,-1 0 0,0 1 0,-1-1 0,0 0 0,0 1 0,-1-1 0,1 1 0,-2 0 0,1 0 0,-1 0 0,0 0 0,-10-12 0,9 13 7,1-1 0,-2 1 0,1 1-1,-1-1 1,1 1 0,-2 0 0,1 0 0,0 0 0,-1 1 0,0 0-1,0 1 1,0-1 0,-1 1 0,1 1 0,-1-1 0,-14-1 0,15 2 4,-6-2 0,1 2 0,-1 0 0,0 0 0,0 1 0,0 1 0,0 0-1,0 1 1,0 0 0,0 1 0,0 0 0,0 1 0,-16 7 0,15-6-4,-9 2-62,0 1-1,0 1 0,1 1 0,1 1 0,0 1 1,0 1-1,1 1 0,1 1 0,0 0 0,1 2 1,0 0-1,-22 27 0,32-34-286,1 1 1,0 0-1,0 0 0,1 1 1,1-1-1,0 1 0,-7 21 1,10-25-36,1 0 1,0 0 0,0 0 0,0 0 0,1 0 0,0 0-1,0 0 1,1 1 0,0-1 0,0 0 0,0 0 0,1 0-1,3 7 1,18 38-3592</inkml:trace>
</inkml:ink>
</file>

<file path=ppt/ink/ink21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6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50 10624,'-6'-50'4416,"8"50"1769,2 9-4898,5 25-1229,0 81 1137,9 237-1025,47 230-2532,-60-547 1674,3 60-4048,-8-64 1771</inkml:trace>
</inkml:ink>
</file>

<file path=ppt/ink/ink21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6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1 146 11136,'22'-41'3572,"-16"33"-3272,1 2 1,-1-1 0,1 1 0,1 0 0,-1 0 0,1 1 0,11-6 0,-16 9-115,43-20 5638,-2 8-3585,-19 10-2406,-1 0 0,50 1 0,-60 3 647,15-1-463,-1 2 0,1 2 0,-1 0 0,0 2 0,41 12 0,-55-13 25,-1 1-1,0 0 0,0 1 1,0 1-1,-1 0 0,0 0 1,0 1-1,-1 1 1,0 0-1,0 1 0,-1 0 1,12 16-1,-18-21 11,-1 1 0,0 0 0,0 0 0,-1 0 0,0 0 1,0 1-1,0-1 0,-1 1 0,0-1 0,0 1 0,-1 0 0,0-1 0,0 1 0,0-1 0,-1 1 0,0 0 0,0-1 0,-1 0 0,1 1 0,-2-1 0,1 0 0,-1 0 0,0 0 0,-5 9 1,4-9-7,1-1 0,-1 0 1,0 0-1,0 0 1,0-1-1,0 1 1,-1-1-1,0 0 1,0 0-1,0-1 1,0 1-1,-1-1 1,-5 2-1,-1 0 1,1-1 0,-1-1 0,1 1-1,-1-2 1,0 0 0,-17 1 0,4-3-267,0 0 0,0-2 0,0-1 0,0-1 0,-48-14 0,27 0-1377,45 17 1381,-1 1 0,1-1 0,-1 0-1,1 0 1,0 0 0,-1 0 0,1 0-1,0 0 1,-1 0 0,1-1 0,0 1-1,0 0 1,0-1 0,0 1 0,1-1-1,-1 1 1,0-1 0,0 1 0,1-1-1,-1 1 1,1-1 0,-1-1 0,1-9-3262</inkml:trace>
</inkml:ink>
</file>

<file path=ppt/ink/ink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6:58.7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69 896,'5'16'5248,"-7"11"-5106,-1 0 1,-7 32 0,-3 26-38,10-56 52,-2 0-1,-14 50 0,19-79-155,0 0-1,0 1 1,0-1-1,0 0 1,0 0-1,0 1 1,0-1-1,0 0 1,0 0-1,0 1 1,0-1-1,0 0 0,0 0 1,0 1-1,0-1 1,0 0-1,0 0 1,0 0-1,-1 1 1,1-1-1,0 0 1,0 0-1,0 0 0,0 1 1,-1-1-1,1 0 1,0 0-1,0 0 1,0 0-1,-1 0 1,1 1-1,0-1 1,0 0-1,-1 0 1,1 0-1,0 0 0,0 0 1,0 0-1,-1 0 1,1 0-1,0 0 1,0 0-1,-1 0 1,1 0-1,0 0 1,0 0-1,-1 0 1,1 0-1,0 0 0,0 0 1,-1 0-1,1-1 1,0 1-1,0 0 1,0 0-1,-1 0 1,1-1-1,0 1 0,-1-1 0,1 1-1,0-1 1,0 0 0,0 1 0,-1-1 0,1 0-1,0 1 1,0-1 0,0 0 0,0 1 0,0-1-1,0 0 1,1 1 0,-1-1 0,0 0 0,0 1-1,0-1 1,1 0 0,-1 1 0,0-1 0,1 1-1,-1-1 1,0 0 0,1 0 0,8-12 2,-1-2 0,-1 1 1,-1-1-1,0 0 0,-1 0 1,0 0-1,-1-1 0,-1 1 1,2-27-1,-1-16 33,-3-67 0,-2 75 0,1 54-11,1 0-1,0 0 1,0 0 0,0 0-1,1 0 1,0 0 0,-1-1 0,1 1-1,0 0 1,1-1 0,-1 0 0,1 1-1,-1-1 1,1 0 0,4 3-1,52 43-26,-49-42 11,68 39 109,-11-6 22,-44-14-1270,-10-16 214</inkml:trace>
</inkml:ink>
</file>

<file path=ppt/ink/ink21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7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230 328 12672,'-2'1'299,"-1"0"1,0 1-1,1-1 1,-1 1-1,1-1 1,0 1-1,0 0 1,-1 0 0,1 0-1,0 0 1,1 0-1,-1 0 1,-2 3-1,4-3-174,0-1-1,-1 0 1,1 0 0,0 1-1,0-1 1,0 0-1,0 1 1,1-1 0,-1 0-1,0 1 1,0-1-1,1 0 1,-1 0 0,1 1-1,-1-1 1,2 2 0,13 20 4677,39 41-4368,4-2-1,83 69 1,-140-130-434,48 49-38,-48-49 35,1 1 1,-1 0-1,0-1 1,1 1-1,-1 0 1,0 0-1,0-1 1,-1 1-1,1 0 1,0 0-1,-1 0 1,1 0-1,-1 0 0,1 0 1,-1 0-1,0 0 1,0 0-1,0 1 1,0-1-1,0 0 1,0 0-1,-1 0 1,1 0-1,-1 0 1,0 0-1,0 2 1,-1-2 0,0 0 1,0 0 0,1-1 0,-1 1 0,0 0-1,-1-1 1,1 0 0,0 1 0,0-1 0,-1 0-1,1 0 1,0 0 0,-1 0 0,1-1 0,-1 1-1,1-1 1,-6 1 0,-1 0-3,0-1 0,-1 0-1,1-1 1,-15-2 0,-2-4-73,1-1-1,0-1 1,0-1 0,1-1-1,0-1 1,0-1 0,-24-19-1,31 18-33,1 0 0,0 0 0,0-2 0,2 0 0,0-1 0,1 0 0,0-1-1,2 0 1,0-1 0,1 0 0,1-1 0,0 0 0,2-1 0,1 1 0,0-1 0,1-1-1,2 1 1,0-1 0,1 1 0,1-1 0,1 0 0,1 0 0,8-39 0,-8 52 156,2-1 0,-1 1 0,1 0 1,1 0-1,0 0 0,0 0 0,1 0 0,0 1 1,0 0-1,1 0 0,0 0 0,0 1 1,1 0-1,0 0 0,0 1 0,1 0 1,0 0-1,0 1 0,0 0 0,1 0 0,-1 0 1,1 2-1,0-1 0,10-2 0,-12 4 5,0 1-1,0 0 1,0 0-1,1 0 1,-1 1 0,0 0-1,0 0 1,0 1-1,0 0 1,0 0-1,0 1 1,0 0-1,0 0 1,0 0-1,0 1 1,5 4-1,4 1-765,-2 2 0,1-1-1,-2 2 1,1 0 0,17 19-1,-8-3-2354</inkml:trace>
</inkml:ink>
</file>

<file path=ppt/ink/ink21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7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53 399 9984,'5'3'651,"1"0"1,-1-1-1,0 1 0,1-1 1,-1 0-1,1 0 1,0-1-1,0 1 0,0-1 1,-1-1-1,1 1 1,0-1-1,0 0 0,0 0 1,0-1-1,0 0 1,0 0-1,8-3 1,52-17 2492,-8-6-3306,-40 17 180,-1-1 1,1-1-1,-2 0 0,0-1 0,19-19 0,-29 25 49,1 0 0,-1-1 0,0 0 0,-1 0 0,0 0-1,0-1 1,0 0 0,-1 0 0,-1 0 0,0 0 0,0-1 0,0 1 0,0-14 0,-2 18-33,-1 0 1,0 0 0,0 0 0,0 0 0,-1 0 0,0 0 0,0 0 0,0 1 0,0-1-1,-1 0 1,0 1 0,0-1 0,0 1 0,-1 0 0,1-1 0,-1 1 0,0 0 0,0 1-1,0-1 1,-1 0 0,-7-5 0,4 4 33,0 0 0,-1 1 0,1 0 0,-1 0 0,0 1 0,-1 0-1,1 0 1,0 1 0,-1 0 0,-13-1 0,8 2 33,-1 1 1,0 1-1,0 0 0,0 1 0,1 1 0,-1 0 1,1 1-1,0 0 0,0 1 0,0 1 1,1 0-1,-1 1 0,-15 11 0,20-13-27,0 1-1,1 1 1,0-1 0,0 2-1,0-1 1,1 1 0,0 0-1,0 0 1,1 1-1,0 0 1,1 0 0,0 0-1,0 1 1,1 0 0,0 0-1,1 0 1,0 0-1,-2 18 1,5-22-47,0 0 0,1 1 0,0-1-1,0 0 1,0 0 0,1 0 0,0 0 0,0 0 0,1-1 0,-1 1-1,1 0 1,0-1 0,1 0 0,0 0 0,-1 0 0,2 0-1,-1-1 1,0 1 0,1-1 0,8 6 0,7 4-3,1 0 1,0-1-1,38 16 0,-34-18-265,1-1 0,0-2 0,0 0 0,1-2 0,27 3-1,69-2-4476,-67-7 878</inkml:trace>
</inkml:ink>
</file>

<file path=ppt/ink/ink21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8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470 125 8448,'2'-6'967,"0"0"1,1 1 0,0-1 0,0 1-1,0 0 1,4-6 0,15-28 2135,-22 38-3041,0-1 0,0 1 0,0 0 0,0 0 0,0 0 0,0 0 0,0-1 0,0 1 0,0 0 0,-1 0 0,1 0 0,0 0 0,-1 0 0,1 0 0,-1 0 0,1-1 0,-1 1 0,0 0 0,1 1 1,-1-1-1,0 0 0,0 0 0,1 0 0,-1 0 0,0 1 0,0-1 0,0 0 0,0 1 0,0-1 0,0 0 0,0 1 0,0 0 0,0-1 0,0 1 0,-2-1 0,-39-7 1074,41 8-1049,-12-1 295,1 1 1,-1 1-1,0 0 1,0 0-1,0 2 1,1-1-1,-1 2 1,-15 5-1,-5 5 585,-47 26 0,65-32-777,-1 1 1,1 0-1,1 1 1,0 1 0,0 0-1,1 1 1,0 0 0,1 1-1,1 1 1,0 0 0,1 0-1,0 1 1,1 0 0,1 1-1,-7 17 1,14-29-157,-1 1-1,1 0 1,0 0 0,1-1-1,-1 1 1,1 0 0,0 0-1,0 0 1,0 0 0,1 0-1,0 0 1,0-1 0,0 1-1,0 0 1,1-1-1,0 1 1,0-1 0,0 1-1,0-1 1,1 0 0,0 0-1,0 0 1,0 0 0,0 0-1,6 4 1,1 1-61,1 0 1,0-1-1,0-1 0,0 0 0,1 0 1,0-1-1,26 9 0,-11-7-349,0-1-1,1-1 0,0-1 0,0-1 0,0-2 0,0-1 0,0-1 0,29-4 0,48-9-3036,-16 2-427</inkml:trace>
</inkml:ink>
</file>

<file path=ppt/ink/ink21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8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229 219 10752,'23'19'7062,"28"23"1610,-47-39-8619,0-1 0,-1 0 1,1 0-1,0 0 0,1 0 0,-1-1 1,0 1-1,0-1 0,1 0 0,-1 0 0,1-1 1,5 1-1,1-3-26,0 0 1,0-1 0,0 0-1,0-1 1,-1 0-1,0-1 1,0 0 0,0 0-1,0-1 1,-1 0 0,0-1-1,0 0 1,0-1-1,-1 1 1,-1-2 0,12-14-1,-17 21-19,0-1-1,-1 1 1,1-1-1,-1 1 1,0-1 0,0 0-1,0 0 1,0 1-1,0-1 1,-1 0-1,1 0 1,-1 0 0,1 0-1,-1 0 1,0 0-1,-1 0 1,1 0-1,0 0 1,-1 0 0,0 0-1,1 0 1,-1 1-1,0-1 1,0 0-1,-1 0 1,1 1 0,-1-1-1,1 1 1,-1-1-1,-4-3 1,0-4 13,2 3-2,-1 0 0,0 1 0,0 0 1,-1 0-1,1 0 0,-1 0 0,-1 1 0,1 0 0,-1 1 0,0-1 0,0 1 0,0 0 1,0 1-1,-1 0 0,1 0 0,-1 1 0,-8-2 0,-1 1 60,0 0 0,-1 2 0,1 0 0,0 1-1,-1 0 1,-24 5 0,24-2 26,0 0 0,1 2 0,-1 0 1,1 1-1,0 0 0,-29 17 0,38-18-43,0 0 0,0 1-1,1-1 1,-1 1 0,2 1 0,-1-1 0,1 1 0,0 1 0,0-1 0,1 1 0,0 0-1,0 0 1,1 0 0,-4 10 0,6-12-20,0 0 0,0 1 0,1-1 0,0 0 0,0 1 0,1-1 0,-1 1 0,1 0 0,1-1 0,-1 1 0,1-1 0,0 1 0,1-1 0,0 0 0,2 7 0,0-4-11,1-1 0,-1 0 0,2 1 0,-1-2 0,1 1 0,0-1-1,1 0 1,-1 0 0,12 8 0,0-2-346,0 0 1,2-1-1,-1-1 1,1-1-1,1-1 0,0-1 1,42 10-1,-34-12-1152,1-1 1,0-2-1,42-1 1,3-2-2396</inkml:trace>
</inkml:ink>
</file>

<file path=ppt/ink/ink21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9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71 275 10880,'-1'2'1089,"0"1"1,0-1-1,0 1 0,0-1 1,0 1-1,1-1 1,0 1-1,-1 0 1,1-1-1,0 1 1,0 0-1,1 5 1,2 22 234,-1-24-1267,0 0 0,1 1 0,-1-1-1,1 0 1,1-1 0,-1 1 0,1 0 0,0-1-1,0 0 1,1 0 0,0 0 0,-1-1 0,1 1-1,10 5 1,-3-3-32,0 0-1,1-1 1,-1-1-1,1 0 1,0-1 0,14 3-1,-12-4 17,-1-1 0,0-1 0,1 0 0,-1 0 0,1-1 0,-1-1 0,0-1-1,19-4 1,-22 5-25,11-4 27,-1 0 1,1-1-1,-1-1 0,0-1 1,0-1-1,-1 0 0,0-2 1,27-19-1,-37 23 4,1-1 1,-2 0 0,1-1-1,-1 0 1,0-1 0,-1 0-1,0 0 1,-1 0 0,0-1-1,-1 0 1,0-1 0,0 1-1,-1-1 1,-1 0-1,4-17 1,-7 24-18,0-1 0,-1 1 0,0 0-1,0 0 1,0-1 0,0 1 0,-1 0 0,0 0-1,0 0 1,0 0 0,-1 0 0,0 0 0,0 0-1,0 0 1,0 0 0,-1 1 0,0-1 0,0 1 0,0 0-1,0 0 1,-1 0 0,1 0 0,-1 1 0,0-1-1,-8-4 1,-3-2 42,0 2 0,-1 0 1,0 1-1,0 0 0,-1 1 0,-17-3 0,14 3-78,1 2 0,-1 0 0,1 1 0,-1 1 0,0 1 0,0 1-1,0 1 1,0 0 0,0 2 0,1 0 0,-1 1 0,1 1 0,-33 13 0,33-12-231,1 1 1,0 1-1,1 1 1,0 0 0,0 1-1,1 1 1,1 0-1,0 1 1,0 1-1,1 0 1,-17 21 0,27-29-42,1 1 1,-1-1-1,1 1 1,1-1-1,-1 1 1,1 0-1,0 0 1,0 0-1,1 1 1,-1 6-1,2-10 30,0 1 0,0-1 0,0 1 0,0-1-1,1 1 1,-1-1 0,1 0 0,0 1 0,0-1 0,1 0-1,-1 0 1,1 0 0,-1 0 0,1 0 0,0 0 0,0 0 0,0 0-1,0-1 1,1 1 0,-1-1 0,5 3 0,1 0-362,-1 0 0,1-1 0,0 0 0,13 3 0,-12-3 119,51 20-3093</inkml:trace>
</inkml:ink>
</file>

<file path=ppt/ink/ink21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9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8704,'-4'13'3740,"9"-1"-3106,3 1 1966,-3 3 3140,-1 10-4659,0 0 0,0 34 0,-3 291 1287,-11 79-1451,9-351-737,-3 44-420,17 161 1,-2-231-2014,-11-52 2132,0-1 0,0 1 1,1 0-1,-1-1 0,0 1 0,0 0 0,0-1 0,0 1 0,1-1 0,-1 1 0,0 0 0,0-1 0,1 1 1,-1-1-1,1 1 0,-1-1 0,0 1 0,1-1 0,-1 1 0,1-1 0,-1 1 0,1-1 0,-1 0 1,1 1-1,0-1 0,-1 0 0,1 0 0,-1 1 0,1-1 0,0 0 0,-1 0 0,1 0 0,0 0 0,-1 0 1,1 1-1,0-1 0,-1-1 0,1 1 0,0 0 0,-1 0 0,1 0 0,0 0 0,-1 0 0,1 0 1,-1-1-1,1 1 0,0 0 0,-1-1 0,1 1 0,-1 0 0,1-1 0,-1 1 0,1-1 0,-1 1 0,1-1 1,-1 1-1,1-1 0,-1 1 0,0-1 0,1 1 0,-1-1 0,0 1 0,0-1 0,1-1 0,11-13-3462</inkml:trace>
</inkml:ink>
</file>

<file path=ppt/ink/ink21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0:59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79 196 11520,'12'2'4486,"-2"10"-3934,1 3 887,4-6 4371,2-2-4580,-8-2-1033,0-1 0,1 0 0,-1-1 0,1 0 0,0 0 0,0-1 0,0 0 0,0-1 0,19 0 0,-16-3-143,-1 0 0,1 0 0,-1-2 0,0 1-1,0-2 1,0 0 0,0 0 0,20-13 0,-28 15-10,1 0-1,-1-1 1,0 1 0,0-1 0,0 1 0,-1-1-1,0 0 1,1-1 0,-1 1 0,-1-1 0,1 1-1,-1-1 1,1 0 0,-1 0 0,-1 0 0,1 0-1,-1 0 1,0 0 0,0 0 0,0-1 0,-1 1 0,1 0-1,-2-11 1,0 12-27,0 0 0,0-1 0,-1 1 0,1 0 0,-1 0 0,0 0 0,0 0 1,0 0-1,0 1 0,-1-1 0,0 0 0,0 1 0,0 0 0,0 0 0,0 0 0,0 0 0,-1 0 0,0 1 0,1 0 0,-6-3 0,0 0 42,-1 1-1,-1 0 1,1 0-1,0 1 1,-1 0 0,-17-2-1,18 4-19,1 1 0,-1 0 0,1 0-1,-1 1 1,0 0 0,1 1 0,0-1 0,-1 2-1,1 0 1,0 0 0,-12 6 0,7-3 7,4-3-7,0 1 1,1 1-1,-1 0 0,1 0 1,0 1-1,1 0 0,-1 0 0,1 1 1,0 0-1,1 0 0,0 1 1,0 0-1,0 0 0,1 1 1,1 0-1,-1 0 0,1 0 0,-6 18 1,8-18-20,1-1-1,0 1 1,1 0 0,0 0 0,0 0 0,0-1 0,1 1 0,1 0-1,0 0 1,0 0 0,0 0 0,1-1 0,1 1 0,-1 0-1,1-1 1,1 0 0,0 0 0,0 0 0,0 0 0,1-1 0,0 1-1,1-1 1,-1-1 0,1 1 0,13 10 0,-4-5-494,1 0 1,-1-2-1,2 0 1,0-1-1,0 0 0,0-2 1,1 0-1,0 0 1,0-2-1,37 6 1,18-2-3389</inkml:trace>
</inkml:ink>
</file>

<file path=ppt/ink/ink21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0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0 108 10880,'0'-1'359,"0"1"0,0-1 0,0 0 0,0 1 0,0-1 0,1 0 0,-1 0 1,0 1-1,0-1 0,0 0 0,1 1 0,-1-1 0,0 1 0,1-1 0,-1 0 1,1 1-1,-1-1 0,1 1 0,-1-1 0,1 1 0,-1-1 0,1 1 0,-1 0 1,1-1-1,0 1 0,-1 0 0,1-1 0,0 1 0,-1 0 0,1 0 0,0-1 0,-1 1 1,2 0-1,0 1-151,-1 0 1,0 0-1,0 0 0,1 0 1,-1 0-1,0 0 1,0 0-1,0 1 1,-1-1-1,1 0 0,0 1 1,0-1-1,0 3 1,17 50-234,-7 39 1070,0 169-1,-11-251-701,0-14-317,-1-50 254,3 1 0,14-91 0,-14 129-263,2-1 1,0 1 0,0 0-1,2 0 1,-1 1 0,2 0-1,0 0 1,0 0 0,1 1-1,1 0 1,0 0 0,0 1-1,2 0 1,17-15 0,-16 17 3,1 1 1,1 0 0,-1 1-1,2 0 1,-1 1 0,0 0-1,1 1 1,0 1 0,0 1-1,1 0 1,-1 1 0,20-1-1,-23 3-5,1 0 0,-1 1 1,0 0-1,0 1 0,0 0 0,0 1 0,0 0 0,0 1 0,-1 1 0,0 0 0,0 0 0,0 1 0,0 0 0,-1 1 0,0 0 0,9 9 0,-14-11 14,1 1 0,-1 0 0,0 0 0,-1 0-1,1 1 1,-1-1 0,-1 1 0,1 0 0,-1 0-1,0 1 1,-1-1 0,0 1 0,2 9 0,-2 3 4,-1 0 0,0 1 0,-4 31 0,1-30-1100,1 1 0,3 40-1,1-57-2325,2-2-448</inkml:trace>
</inkml:ink>
</file>

<file path=ppt/ink/ink21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0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4 12544,'-1'-1'215,"-1"0"0,0 1 0,1 0 1,-1-1-1,1 1 0,-1 0 0,0 0 0,1 0 1,-1 0-1,1 0 0,-1 0 0,0 0 1,1 0-1,-1 1 0,1-1 0,-1 1 0,0-1 1,1 1-1,-1-1 0,1 1 0,-2 1 1,2 0 98,0 0 0,1 0 0,0 1 0,-1-1 0,1 0 0,0 0 0,0 0 0,0 0 0,0 0 0,1 0 1,-1 0-1,0 0 0,2 3 0,2 24 729,0 154 1999,-3-58-1796,8 228 2338,-9-318-3400,4 202 900,0-186-1030,1 1-1,20 79 1,-23-123-137,0-1 0,1 1-1,0-1 1,0 0 0,1 0 0,-1 0-1,2 0 1,-1-1 0,1 0-1,0 1 1,8 7 0,-10-12-112,0 1 1,1-1-1,-1 0 0,0 0 0,1 0 1,-1-1-1,1 1 0,0-1 1,0 0-1,-1 0 0,1 0 1,0-1-1,0 1 0,0-1 1,0 0-1,0 0 0,0 0 1,0 0-1,0-1 0,-1 0 1,1 0-1,0 0 0,0 0 1,6-3-1,28-22-3432,-7-4-341</inkml:trace>
</inkml:ink>
</file>

<file path=ppt/ink/ink21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1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22 10496,'-45'-8'5248,"85"19"-4864,-32-11 7807,28 8-7679,-11-1 0,55 0 0,-19 4 128,71-11-896,-32 0 0,40-15-128,-39 9 0,-10-6-2304,-20 1 128,-9 4-768,-14 0 1</inkml:trace>
</inkml:ink>
</file>

<file path=ppt/ink/ink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4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749 223 2304,'0'0'79,"0"0"0,0-1 0,0 1 1,0 0-1,0 0 0,0-1 0,0 1 0,0 0 1,0 0-1,0 0 0,0-1 0,0 1 0,-1 0 0,1 0 1,0 0-1,0-1 0,0 1 0,0 0 0,0 0 0,-1 0 1,1-1-1,0 1 0,0 0 0,0 0 0,0 0 1,-1 0-1,1 0 0,0 0 0,0-1 0,0 1 0,-1 0 1,1 0-1,0 0 0,0 0 0,-1 0 0,1 0 0,0 0 1,0 0-1,0 0 0,-1 0 0,1 0 0,0 0 1,0 0-1,-1 0 0,1 0 0,0 0 0,0 0 0,0 0 1,-1 1-1,1-1 0,0 0 0,1-7 79,1-1 1,-1 0-1,0 1 0,-1-1 0,0 1 0,0-1 1,-1 0-1,0 1 0,0-1 0,0 1 1,-1-1-1,0 1 0,-1 0 0,0 0 0,0 0 1,0 0-1,-1 0 0,0 1 0,0-1 0,-1 1 1,0 0-1,0 1 0,-11-11 0,8 11-103,1 0-1,0 1 1,-1 0-1,0 0 0,0 1 1,0 0-1,0 0 1,0 1-1,-1 0 0,1 1 1,-1 0-1,1 0 1,-1 0-1,0 1 0,1 1 1,-15 2-1,9-1-16,0 1 0,0 1-1,0 0 1,1 1-1,-1 0 1,1 1 0,0 1-1,1 0 1,-16 11 0,-18 21 52,-55 59 0,63-59-36,17-18-33,1 1-1,1 1 1,1 1-1,1 0 1,2 1-1,0 1 1,1 1-1,-17 50 1,24-57-13,2 1 1,1 0 0,0 0 0,1 1 0,2-1-1,0 0 1,1 1 0,1-1 0,1 1 0,1-1-1,1 0 1,12 37 0,-8-31 9,3 0 1,0-1-1,1 0 1,2-1-1,25 36 1,-30-50-18,0 1 0,2-2 1,-1 1-1,1-2 0,1 1 1,-1-1-1,2-1 0,-1 0 1,1-1-1,0 0 0,0-1 1,22 6-1,-2-4 66,0-1 0,1-2-1,0-1 1,0-2 0,0-1 0,0-2 0,0-1 0,0-1 0,-1-3-1,1 0 1,-1-2 0,0-2 0,-1-1 0,37-18 0,-55 22-496,0-1 0,-1-1-1,-1 0 1,0-1 0,0 0 0,16-18 0,-22 22 233,17-17-1468</inkml:trace>
</inkml:ink>
</file>

<file path=ppt/ink/ink21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1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1 348 12672,'0'0'161,"-1"1"1,1 0 0,0 0-1,0 0 1,0 0 0,0-1-1,0 1 1,0 0-1,0 0 1,1 0 0,-1-1-1,0 1 1,0 0 0,0 0-1,1-1 1,-1 1 0,1 0-1,-1 0 1,0-1 0,1 1-1,-1 0 1,1-1 0,0 1-1,-1-1 1,1 1-1,-1 0 1,2 0 0,27 6 4892,44-14 321,-64 6-5739,18-5 407,0-1-1,-1-1 1,0-1 0,0-1-1,-1-2 1,-1 0 0,0-2-1,40-29 1,-57 38-42,-1 0 0,0 0 0,-1 0 0,1 0-1,-1-1 1,0 0 0,0 0 0,-1-1 0,1 1 0,-2-1 0,1 0-1,-1 0 1,0 0 0,0 0 0,-1-1 0,0 1 0,0-1 0,-1 0-1,0 1 1,0-1 0,-1 0 0,0 0 0,0 1 0,-2-12-1,1 15 5,1 1-1,-1 0 0,0 0 0,0 0 0,0-1 0,0 1 0,0 0 0,-1 1 0,1-1 0,-1 0 0,0 0 0,0 1 0,0-1 0,0 1 0,-1-1 0,1 1 0,0 0 0,-1 0 0,0 0 0,1 0 0,-1 1 0,0-1 0,0 1 0,0-1 0,0 1 1,0 0-1,-1 0 0,1 1 0,0-1 0,0 0 0,0 1 0,-6 0 0,-5 0 68,1 1 1,0 0-1,0 1 0,0 1 1,0 0-1,-24 9 0,18-5 86,1 1-1,0 1 0,0 0 0,1 1 1,0 1-1,1 1 0,-24 22 0,32-26-54,1-1 0,0 2-1,0-1 1,1 1 0,0 0-1,0 0 1,1 1 0,0-1 0,1 1-1,0 0 1,1 0 0,0 1 0,0-1-1,1 1 1,-1 16 0,3-17-45,0 0 1,1 0 0,0 0-1,1 0 1,0-1 0,0 1-1,1-1 1,1 1 0,-1-1-1,1 0 1,1 0 0,0 0-1,0-1 1,0 0 0,1 0-1,1 0 1,-1-1 0,1 1-1,12 8 1,-1-1-251,0-2 0,1 0 0,0 0 0,1-2 0,0-1 0,38 14 0,-44-20-635,0 0 0,0-1 1,0 0-1,0-1 1,1-1-1,-1 0 0,0-1 1,1-1-1,-1 0 1,0-1-1,18-5 0,18-4-3141</inkml:trace>
</inkml:ink>
</file>

<file path=ppt/ink/ink21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2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78 284 10240,'-3'0'490,"1"0"1,0 0 0,0 0-1,0 1 1,0-1 0,-1 1-1,1 0 1,0 0-1,0 0 1,0 0 0,0 0-1,1 0 1,-1 0 0,0 0-1,0 1 1,1-1 0,-1 1-1,1-1 1,-1 1 0,1 0-1,0 0 1,-2 2-1,-19 48 4105,18-38-5115,2-7 581,0 0 1,1 1-1,0-1 0,0 1 0,0-1 1,1 1-1,0-1 0,1 1 0,0-1 0,0 1 1,0-1-1,1 1 0,0-1 0,1 0 0,0 0 1,0 0-1,0 0 0,1-1 0,0 1 1,0-1-1,0 0 0,10 9 0,-8-9 28,0-1-1,0 0 1,1 0 0,-1 0-1,1-1 1,0 0-1,1-1 1,-1 1 0,1-1-1,-1-1 1,1 0-1,0 0 1,0 0 0,0-1-1,0 0 1,0-1-1,16 0 1,8-2 112,1-1 0,58-14-1,-44 4-33,1-1-1,70-33 0,-108 43-153,18-8 55,-1-1-1,0-2 1,-1 0-1,31-25 0,-47 33-55,-1-1 0,-1-1 0,1 1 0,-1-1-1,-1-1 1,0 1 0,0-1 0,-1-1 0,0 1 0,0-1-1,-2 0 1,8-22 0,-11 28-17,0-1-1,0 1 1,0-1-1,0 0 1,-1 1-1,0-1 1,0 0-1,-1 0 1,0 1-1,0-1 1,0 1-1,0-1 1,-1 1-1,0-1 1,0 1-1,-1 0 1,1 0 0,-1 0-1,0 0 1,-1 0-1,-6-7 1,7 8-3,-3-5-9,0 1 1,-1 0-1,-1 0 1,1 1-1,-1 0 0,0 0 1,-1 0-1,0 1 0,0 1 1,0 0-1,0 0 1,-1 0-1,0 1 0,-16-4 1,21 6 9,-14-4-21,0 0 0,-1 1 0,1 1 0,-1 0-1,0 2 1,-27 0 0,12 3-48,0 3-1,-56 12 0,68-11-20,-9 1-51,-45 16 0,69-20 73,0 2 1,0-1-1,0 1 0,0 0 0,1 1 0,0 0 1,0 0-1,0 1 0,0-1 0,-8 11 0,13-14 11,1 0 0,-1-1-1,1 1 1,-1 0-1,1 0 1,0 0-1,0 0 1,0 0-1,0 1 1,0-1 0,0 0-1,0 0 1,1 1-1,-1-1 1,1 0-1,0 1 1,0-1-1,0 1 1,0-1-1,0 0 1,0 1 0,0-1-1,1 0 1,-1 1-1,1-1 1,0 0-1,0 0 1,0 1-1,0-1 1,0 0-1,0 0 1,1 0 0,-1 0-1,0 0 1,1-1-1,0 1 1,-1 0-1,1-1 1,0 1-1,0-1 1,0 1 0,0-1-1,0 0 1,0 0-1,0 0 1,4 1-1,19 6-903,0 0 0,0-2 0,1 0 0,0-2 0,0-1 0,0-1 0,26-2 0,37 0-2487</inkml:trace>
</inkml:ink>
</file>

<file path=ppt/ink/ink21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2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1 10112,'-61'34'7359,"60"-33"-6890,0 0 0,0 0 0,0 0 0,-1 0-1,1 0 1,0 0 0,1 0 0,-1 0 0,0 1-1,0-1 1,0 0 0,1 1 0,-1-1 0,0 0-1,1 1 1,-1 1 0,2 26 2012,22 24-3093,-20-47 1098,26 45-470,-21-39-30,0 1 0,-1-1-1,-1 1 1,0 1-1,0-1 1,-2 1 0,1 0-1,-2 0 1,4 29-1,-7-36-668,0 8-1048,0-15 1665,0 0-1,0 1 1,0-1 0,0 0-1,1 0 1,-1 0 0,0 0-1,0 1 1,0-1 0,0 0-1,0 0 1,0 0 0,0 0-1,1 0 1,-1 0 0,0 0-1,0 1 1,0-1 0,0 0-1,0 0 1,1 0 0,-1 0-1,0 0 1,0 0 0,0 0-1,0 0 1,1 0 0,-1 0-1,0 0 1,0 0-1,0 0 1,0 0 0,1 0-1,-1 0 1,0 0 0,0 0-1,0 0 1,0 0 0,0 0-1,1 0 1,-1 0 0,0 0-1,0-1 1,0 1 0,0 0-1,0 0 1,1 0 0,-1 0-1,0 0 1,0 0 0,0 0-1,0-1 1,0 1 0,0 0-1,0 0 1,0 0-1,1 0 1,-1 0 0,0-1-1,0 1 1,0 0 0,5-7-3412</inkml:trace>
</inkml:ink>
</file>

<file path=ppt/ink/ink21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2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84 423 12416,'-3'3'500,"1"0"0,-1 1 0,0 0 0,1-1 0,0 1-1,0 0 1,0 0 0,1 0 0,-1 0 0,1 0 0,0 1 0,0-1 0,0 0 0,1 1 0,-1 4 0,1 1 402,1 0 0,-1 1 0,2-1 0,0 0 0,0-1 0,6 17 0,-2-10-78,0-1 0,2 0 0,14 23 0,-15-28-1035,0 0 0,1-1 0,0 0 0,16 15 0,-11-14 281,0-1 1,0-1 0,0 0-1,1 0 1,1-1 0,-1-1-1,27 7 1,-31-10-35,1-1 0,-1 0 0,1-1-1,0 0 1,-1-1 0,1 0 0,0-1 0,-1 0-1,1 0 1,0-1 0,-1-1 0,0 0 0,12-5-1,-10 4-84,-1-2-1,0 1 0,0-2 0,0 1 1,-1-2-1,0 1 0,0-1 0,-1-1 0,0 0 1,0 0-1,-1 0 0,0-1 0,-1-1 1,0 1-1,-1-1 0,0 0 0,5-14 0,-8 7-72,0 0 0,0 0 0,-2-1 0,0 1 0,-2-1-1,0 1 1,-1-1 0,0 1 0,-2 0 0,-10-33-1,7 31 42,-1 2 0,-1-1 0,0 1 0,-2 0 0,0 1-1,-1 1 1,-20-23 0,29 35 69,-14-14-25,-1 0-1,0 1 0,-1 1 1,-1 1-1,0 0 1,-1 2-1,0 0 0,-1 1 1,-37-13-1,28 14 147,-1 1-1,0 1 1,0 2-1,-1 1 1,0 2 0,-43 0-1,67 6 108,17 2 101,57 3 419,92-4 0,-131-3-650,83-1-80,58 0-2034,-4 9-4547,-108-2 2841</inkml:trace>
</inkml:ink>
</file>

<file path=ppt/ink/ink21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3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3 323 7552,'-1'0'182,"1"1"1,0-1-1,0 1 1,-1 0-1,1-1 0,0 1 1,0-1-1,0 1 1,0-1-1,0 1 1,0 0-1,0-1 1,0 1-1,0-1 0,0 1 1,0-1-1,0 1 1,0 0-1,1-1 1,-1 1-1,0-1 1,0 1-1,0-1 1,1 1-1,-1-1 0,0 1 1,1-1-1,-1 0 1,1 1-1,0 0 1,20 6 4841,34-8-2137,-4-8-1970,-1-1-1,55-19 1,-87 23-694,0-2 0,-1 1 0,1-2 0,-1-1 0,-1 0 0,0-1 0,0 0 0,25-26 1,-37 32-124,1 0 1,-1 0-1,0-1 1,0 1-1,-1-1 0,0 0 1,0 0-1,0 0 1,-1 0-1,0 0 1,0-1-1,1-10 1,-2 13-74,-1 0 0,0 1 0,0-1-1,0 1 1,-1-1 0,1 1 0,-1-1 0,0 1 0,0-1 0,0 1 0,-1-1-1,1 1 1,-1 0 0,1 0 0,-1 0 0,0 0 0,-1 0 0,1 0 0,0 1 0,-1-1-1,1 1 1,-1-1 0,0 1 0,0 0 0,-4-3 0,0 2 3,0 0 0,0 0 0,-1 1 0,1 0 0,0 0 0,-1 0 1,1 1-1,-1 1 0,-10-1 0,-1 1 12,1 1 0,-30 5-1,36-3-29,2 0 0,-1 1-1,0 0 1,1 1 0,0 0-1,0 1 1,0 0 0,0 0-1,1 1 1,0 0-1,1 1 1,0 0 0,0 0-1,0 1 1,1 0 0,1 0-1,-1 1 1,2 0 0,-1 0-1,1 0 1,-6 19-1,7-20-12,1 0 0,1 0 0,-1 0 0,2 0 0,-1 0 0,1 0 0,0 0 0,1 0 0,0 1 0,0-1 0,1 0 0,1 0 0,-1 0 0,1 0-1,1 0 1,0 0 0,0 0 0,1-1 0,7 15 0,-2-11-28,-1 0-1,2 0 1,-1 0-1,2-1 1,-1-1 0,2 0-1,-1 0 1,1-1-1,1-1 1,-1 0 0,19 9-1,-20-12-426,-1-1-1,1 0 0,0-1 1,1 0-1,-1 0 1,0-1-1,1-1 0,0 0 1,-1 0-1,1-1 1,-1-1-1,1 0 0,-1 0 1,1-1-1,17-6 1,12-7-3022</inkml:trace>
</inkml:ink>
</file>

<file path=ppt/ink/ink21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3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57 499 12800,'-1'1'241,"0"-1"0,0 0 0,0 1 0,0-1 0,0 0 0,0 1 0,0-1-1,0 1 1,0 0 0,0-1 0,0 1 0,0 0 0,1-1 0,-1 1 0,0 0 0,1 0 0,-1 0 0,0 0 0,1-1 0,-1 1 0,1 0 0,-1 0 0,1 0 0,0 0 0,-1 2 0,-1 38 5313,21 45-1329,-17-77-5017,2 5 854,1-1 0,0 0 0,1-1 0,0 1-1,1-1 1,1 0 0,0-1 0,0 0 0,1 0-1,0-1 1,1 0 0,19 15 0,-22-20-18,-1 0-1,1-1 1,-1 0 0,1 0 0,0 0 0,1-1-1,-1 0 1,1-1 0,-1 0 0,1 0 0,0 0 0,-1-1-1,1 0 1,0-1 0,0 0 0,0 0 0,0 0-1,0-1 1,-1-1 0,1 1 0,0-1 0,-1 0-1,1-1 1,9-4 0,-8 2-45,0 0 0,-1-1 0,1 0 1,-1 0-1,-1-1 0,1 0 0,-1-1 0,0 1 0,0-1 0,-1-1 1,-1 1-1,1-1 0,-1 0 0,5-12 0,-5 7-69,0 0-1,-1-1 0,-1 1 1,0-1-1,-1 0 1,0 1-1,-1-1 1,-1 0-1,0 0 0,-3-18 1,-3-3-105,-1 1 0,-1 0 0,-2 0 0,-2 1 0,-1 0 0,-1 1 0,-31-51 0,34 66 135,0 1 0,-2 0-1,0 1 1,-1 0-1,0 2 1,-1-1 0,-1 2-1,0 0 1,-1 0-1,0 2 1,-1 0 0,0 1-1,-1 1 1,-38-13-1,49 21 71,1-1-1,-1 1 0,0 1 0,0 0 0,0 0 0,-11 2 0,17-2-6,0 0-1,-1 0 1,1 0-1,0 1 1,0-1 0,0 1-1,-1-1 1,1 1-1,0 0 1,0 0-1,0 0 1,0 0 0,0 0-1,0 0 1,1 0-1,-1 1 1,0-1-1,0 1 1,1-1 0,-1 1-1,1 0 1,0 0-1,-1-1 1,0 4-1,2-3 6,1-1 0,-1 0-1,1 0 1,0 0 0,-1 1-1,1-1 1,0 0 0,0 0-1,0 0 1,0 0 0,0 0-1,0 0 1,0 0 0,0-1-1,0 1 1,0 0 0,0-1-1,1 1 1,-1 0 0,0-1-1,1 0 1,-1 1 0,0-1-1,1 0 1,-1 1-1,3-1 1,57 6 559,75-3-1,6-10-42,-103 3-986,0 2 1,0 1-1,0 2 1,47 8-1,-84-9 233,0 0-1,0 0 0,0 0 0,1 1 0,-1-1 0,0 1 0,0 0 0,0-1 0,0 1 0,0 0 0,0 0 1,0 0-1,0 0 0,-1 1 0,1-1 0,0 0 0,-1 1 0,1-1 0,-1 1 0,1 0 0,-1 0 0,0-1 0,0 1 1,2 2-1,5 12-3524</inkml:trace>
</inkml:ink>
</file>

<file path=ppt/ink/ink21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4.4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9 351 11392,'-1'3'802,"0"0"1,0 0 0,0 0-1,1 0 1,-1 1 0,1-1-1,0 0 1,0 0 0,0 0-1,0 0 1,0 1 0,1-1-1,-1 0 1,3 6 0,9 11 3419,5 0-3285,-7-9-2115,-2-2 1231,0 0 1,0-1 0,1 0-1,0 0 1,0-1 0,18 10-1,-20-14-23,0 0-1,0-1 0,0 1 0,0-1 0,1-1 0,-1 1 0,0-1 0,1-1 0,-1 1 1,1-1-1,14-2 0,-6 0-41,0-1 0,0-1-1,-1 0 1,1-1 0,-1 0 0,0-1 0,0-1 0,-1-1 0,0 0 0,-1 0 0,1-2-1,-2 0 1,1 0 0,17-20 0,-22 21-69,0-1 1,-1 0-1,-1 0 0,0 0 0,0-1 1,-1 0-1,0 0 0,-1 0 0,0-1 1,-1 1-1,0-1 0,-1 0 0,-1 0 1,0 0-1,0 0 0,-1 0 0,0 0 1,-1 0-1,-1 0 0,-3-15 1,3 20 39,0-1 0,-1 1 0,0 0 0,0 0 0,-1 0 0,0 1 0,0-1 0,0 1 0,-1 0 0,0 0 0,0 0 0,0 1 0,-1 0 0,0 0 0,0 0 0,0 0 0,-13-6 0,2 3-10,-1 1-1,1 0 1,-1 1 0,0 1 0,-35-5-1,33 7 35,0 1-1,0 1 0,0 1 0,0 0 1,-21 4-1,31-2 29,1 0-1,-1 0 1,1 1 0,-1 0-1,1 0 1,0 1-1,0 1 1,1 0 0,-1 0-1,1 0 1,-12 11 0,18-14-18,-1 0-1,1 0 1,0 0 0,0 0 0,0 0 0,0 0 0,1 1 0,-1-1 0,0 1 0,1-1 0,0 1 0,0 0 0,0-1 0,0 1 0,0 0 0,0 0 0,1-1 0,-1 1 0,1 0 0,0 0-1,0 0 1,0 5 0,2-4-35,-1 0-1,1-1 1,-1 1-1,1-1 0,0 1 1,1-1-1,-1 0 1,0 0-1,1 0 1,0 0-1,0-1 0,0 1 1,0-1-1,5 4 1,8 3-191,0 0 0,0-1 0,1-1 1,0-1-1,33 9 0,-8-8-334,0-2-1,-1-2 0,80-3 0,-37-2 1069,-83 2-421,1 0 1,-1 0 0,0 0 0,1 1 0,-1-1-1,0 0 1,1 0 0,-1 1 0,0-1-1,1 1 1,-1-1 0,0 1 0,0 0-1,0-1 1,1 1 0,-1 0 0,0 0-1,0 0 1,0 0 0,0 0 0,0 0 0,-1 0-1,1 0 1,0 0 0,0 0 0,-1 1-1,1-1 1,0 0 0,-1 0 0,0 1-1,1-1 1,-1 0 0,0 1 0,1-1-1,-1 0 1,0 1 0,0-1 0,0 1 0,-1 0-1,1 10 521,-1 0 0,-1-1 0,0 1 0,-4 11 0,-1 6 310,5-18-585,0 1-1,0 0 1,2-1 0,-1 1 0,2 0-1,2 21 1,-2-30-359,0 1 0,1 0 1,-1-1-1,1 0 0,0 1 1,0-1-1,0 0 0,0 0 0,1 0 1,-1 0-1,1 0 0,0-1 1,0 1-1,0-1 0,0 0 0,0 0 1,0 0-1,1 0 0,-1 0 1,1-1-1,-1 1 0,1-1 1,0 0-1,-1 0 0,6 0 0,52 6-3294,-1-4-535</inkml:trace>
</inkml:ink>
</file>

<file path=ppt/ink/ink21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5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9984,'-16'3'5203,"18"11"3854,5 6-7403,-6-12-1512,56 197 1714,-46-173-1645,1 0-1,2 0 1,2-2-1,24 38 0,-39-66-201,1 1 0,0-1-1,-1 1 1,1-1 0,0 0-1,0 0 1,1 0-1,-1 0 1,0 0 0,1-1-1,-1 1 1,4 1-1,-6-3-5,1 0-1,-1 0 0,1 0 0,0 0 0,-1 0 0,1 0 0,-1 0 0,1 0 0,-1 0 0,1 0 0,-1 0 0,1 0 0,0 0 0,-1-1 1,1 1-1,-1 0 0,1 0 0,-1-1 0,1 1 0,-1 0 0,0-1 0,1 1 0,-1 0 0,1-1 0,-1 1 0,1-1 0,8-26 22,-7-1-38,-1-1-1,-2 1 1,-1 0-1,-10-53 1,3 19 1,8 56 14,0-1 0,0 1 0,1 0 1,-1-1-1,1 1 0,1-1 0,-1 1 0,1 0 0,0-1 0,1 1 0,0 0 1,0 0-1,0 0 0,0 0 0,1 0 0,0 1 0,0-1 0,6-7 0,-2 8 31,0-1 0,1 1-1,0 1 1,0-1 0,0 1 0,0 1-1,1 0 1,-1 0 0,1 0-1,0 1 1,0 0 0,0 1-1,0 0 1,0 0 0,13 2-1,14 1 86,0 1 1,50 12-1,-76-13-101,17 3 35,0 1 0,-1 2 0,1 0 0,-2 2 0,26 13-1,-41-17-34,-1-1-1,1 1 0,-1 1 0,0 0 0,-1 0 1,0 1-1,0 0 0,0 0 0,-1 1 0,0 0 1,-1 0-1,0 0 0,-1 1 0,7 15 0,-10-19-4,-1 0-1,1 0 0,-1-1 1,-1 1-1,1 0 1,-1 0-1,0 0 0,0 0 1,-1 0-1,0 0 0,0 0 1,0 0-1,0-1 0,-1 1 1,0 0-1,-4 7 0,0-2 11,0 0 0,-1 0-1,0 0 1,-1-1-1,0 0 1,-17 16-1,22-24-52,0 1 0,-1-1 0,1 0 0,-1 0 0,0 0 0,1 0 0,-1 0 0,-7 1 0,10-2 20,0-1 0,0 0 0,0 0 0,0 1 0,0-1 0,0 0 0,0 0 0,0 0 0,0 0 0,0 0 0,0 0 0,0 0 0,0 0 0,0-1 0,0 1 0,0 0 0,0-1 0,0 1 0,1 0 0,-1-1 0,0 1 0,0-1 0,0 1 0,0-1 0,1 0 0,-1 1 0,0-1 0,0 0 0,1 0 0,-1 1 0,1-1 0,-1 0 0,0 0 0,1 0 0,0 0 0,-1 0 0,1 0 0,0 0 0,-1-2 0,0-2-68,1 0 0,0 0-1,0 0 1,0 0 0,1 0-1,-1 0 1,1 0-1,0 0 1,1 0 0,-1 0-1,1 0 1,0 1 0,3-7-1,44-63-820,-31 51 691,1 1-1,1 0 1,1 2 0,1 0 0,1 2-1,33-22 1,-39 30 264,0 0 1,1 0-1,-1 2 0,2 0 0,-1 2 1,1 0-1,0 0 0,1 2 1,-1 1-1,33-3 0,-45 6 35,0 0-1,-1 1 0,1-1 1,0 1-1,-1 1 0,1-1 1,-1 1-1,0 0 0,1 0 1,-1 1-1,0 0 0,0 0 1,-1 1-1,1-1 1,-1 1-1,1 0 0,5 6 1,-5-2 24,-1-1 1,1 1-1,-1 0 1,0 0-1,-1 1 1,0-1 0,-1 1-1,1 0 1,-2 0-1,4 17 1,-1 11-97,-3-1 1,0 1-1,-3 0 0,-1-1 1,-7 38-1,8-66-58,-2 15-1324,3-23 1281,0 0 0,0 0 0,0 0 0,0 1 0,0-1 0,0 0-1,0 0 1,-1 0 0,1 1 0,0-1 0,1 0 0,-1 0 0,0 0-1,0 1 1,0-1 0,0 0 0,0 0 0,0 0 0,0 1 0,0-1-1,0 0 1,0 0 0,0 0 0,0 1 0,1-1 0,-1 0 0,0 0-1,0 0 1,0 0 0,0 0 0,1 1 0,-1-1 0,0 0 0,0 0-1,0 0 1,0 0 0,1 0 0,-1 0 0,0 0 0,0 0 0,0 0-1,1 0 1,-1 0 0,0 0 0,0 0 0,1 0 0,-1 0 0,0 0-1,0 0 1,0 0 0,1 0 0,-1 0 0,0 0 0,0 0 0,0 0-1,1 0 1,-1 0 0,0 0 0,0 0 0,0-1 0,0 1 0,1 0-1,-1 0 1,0 0 0,0 0 0,0 0 0,0-1 0,0 1 0,1 0-1,7-7-3755</inkml:trace>
</inkml:ink>
</file>

<file path=ppt/ink/ink21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5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104 224 10624,'-2'5'716,"-1"1"1,1-1 0,1 1 0,-1-1-1,1 1 1,0-1 0,0 1-1,0 0 1,1-1 0,0 1-1,0 0 1,0-1 0,1 1 0,0 0-1,0-1 1,0 1 0,4 8-1,-2-6 6,0-1-1,1 1 0,0-1 1,0 1-1,7 7 0,-7-9-687,1-1-1,1 1 0,-1-1 1,1 0-1,12 9 0,-3-6 44,0 0 0,1-1 0,1-1 0,-1-1 0,1 0 0,0-1 0,0 0 1,0-2-1,0 0 0,0-1 0,1 0 0,-1-2 0,0 0 0,1-1 0,-1-1 0,28-7 0,-24 4-6,-1 0 0,0-2 0,0 0 0,-1-1 0,0-1 0,0-1 0,-1 0 0,-1-1 0,0-1 0,-1-1 0,0-1 0,-1 0 0,18-22 0,-29 32-63,-1-1-1,1 1 1,-1-1 0,0 0-1,0 0 1,0 0-1,-1 0 1,0-1-1,0 1 1,-1-1-1,0 1 1,0-1-1,0 1 1,-1-1-1,0 0 1,-2-11-1,2 13 5,-1 0 0,0-1-1,0 1 1,0 0-1,-1 0 1,1 0-1,-1 0 1,-1 0-1,1 0 1,-1 0 0,0 1-1,0-1 1,0 1-1,0 0 1,-1 0-1,0 0 1,0 0-1,0 1 1,-9-7 0,5 3 12,-1 0 8,0 1 0,0 0-1,0 0 1,-1 1 0,1 0-1,-1 1 1,0 0-1,-1 0 1,1 1 0,-1 1-1,1 0 1,-1 0-1,-16 0 1,5 0 16,-9-1-5,-1 1-1,0 2 1,0 1 0,1 1-1,-1 2 1,1 1 0,0 2-1,0 1 1,-31 12 0,35-11-192,-50 23 0,69-28-59,0 1 1,0 0-1,1 0 0,0 0 1,0 1-1,0 0 1,1 0-1,0 1 1,0-1-1,-5 9 0,10-13 58,-1 0-1,1-1 0,0 1 1,0-1-1,0 1 0,0 0 1,0 0-1,0 0 0,1-1 1,-1 1-1,1 0 0,-1 0 1,1 0-1,0 0 0,0 0 1,-1 0-1,1 0 0,1 0 1,-1 0-1,0 0 0,0 0 1,1 0-1,-1 0 0,1 0 1,0 0-1,-1 0 0,1-1 1,0 1-1,0 0 0,0 0 1,0-1-1,1 1 0,-1-1 1,0 1-1,1-1 0,-1 1 1,1-1-1,2 2 0,-4-3 118,24 31-3935</inkml:trace>
</inkml:ink>
</file>

<file path=ppt/ink/ink21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6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1010 7424,'9'8'4020,"-6"-7"-3625,0 0 0,0 0 0,0-1 0,0 1 0,0-1 0,1 0 0,-1 0-1,6-1 1,7 1 4745,17-1-3469,0-1 0,46-10 0,-38 3-1308,56-20 0,-50 11-238,77-42 1,-90 42 113,4-1 8,-2-1 0,0-1 0,-1-2 0,-1-2-1,-2-1 1,56-57 0,-73 66-220,-1 0-1,-1-1 1,0-1 0,-1 0-1,-1-1 1,-1 0 0,-1-1-1,-1 0 1,0 0 0,-2-1-1,6-31 1,-11 42-35,0 0 0,0 0 0,-1 1 0,0-1 0,-1 0 0,-1 0 0,1 1 0,-2-1 0,1 1 0,-2-1 0,1 1 0,-1 0 0,-1 0 0,0 1 0,-8-14 0,5 9-17,0 0-1,0 1 1,-1-1 0,-1 2-1,0-1 1,0 2 0,-2-1-1,1 1 1,-1 1 0,-1 0-1,0 1 1,0 0 0,-1 1-1,0 1 1,-24-10 0,23 12 10,-1 0 0,1 1 1,-1 1-1,0 1 0,0 0 1,-1 1-1,1 0 0,0 2 1,0 0-1,0 1 0,0 0 1,0 1-1,0 1 1,0 0-1,-19 9 0,21-6 40,0 0 1,1 1-1,0 0 0,0 1 0,1 1 0,0 0 1,1 1-1,0 0 0,0 0 0,-15 24 0,15-21 32,0 2 0,1-1 0,1 1 0,0 1 0,2-1 0,0 1 0,0 1 0,2-1-1,0 1 1,1 0 0,1 1 0,1-1 0,0 0 0,2 32 0,3-16 56,1 0 0,1-1 1,19 62-1,48 101 307,0 6-995,-62-174-111,12 46-559,-21-40-2206,-2-32 2963,1 0 1,-1-1 0,1 1-1,-1 0 1,0 0 0,1-1-1,-1 1 1,0 0 0,0-1-1,0 1 1,-1-1 0,1 1-1,0-1 1,-2 2 0,-6 4-3097</inkml:trace>
</inkml:ink>
</file>

<file path=ppt/ink/ink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0.3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2304,'14'-8'1152,"4"24"-640,-9-21 1792,30 14-1920,7-2 0,6 2 256,-1-5 0,1-1-896,-1-3 0,-8-3 256,-9 3 0,-11-4-896,-4 4 128,-1 4-384,-18 3 128</inkml:trace>
</inkml:ink>
</file>

<file path=ppt/ink/ink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5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110 229 3200,'-1'0'103,"0"1"1,1-1-1,-1 0 1,1 0-1,-1 0 1,0 1-1,1-1 0,-1 0 1,1 1-1,-1-1 1,1 0-1,-1 1 1,1-1-1,-1 1 1,1-1-1,0 0 1,-1 1-1,1-1 0,0 1 1,-1 0-1,1-1 1,0 1-1,-1-1 1,1 1-1,0-1 1,0 1-1,0 1 0,-5 27 1585,8 32-33,-3-60-1644,2 10 80,0 1 0,1-1-1,1 1 1,-1-1-1,2 0 1,0 0 0,0-1-1,1 1 1,0-1-1,0 0 1,1-1-1,1 0 1,0 0 0,0 0-1,0-1 1,1-1-1,1 1 1,-1-1 0,1-1-1,13 7 1,-13-7 0,-1-2 1,1 1 0,0-1-1,0-1 1,0 0 0,0 0-1,1-1 1,-1 0 0,1-1-1,-1 0 1,1-1 0,0 0-1,-1 0 1,1-1 0,-1-1-1,1 0 1,-1 0 0,0-1-1,0 0 1,0-1 0,0 0-1,17-10 1,-14 4 29,0 0 1,-1 0-1,0-2 1,0 1-1,-2-1 1,1-1-1,-1 0 1,-1 0-1,0-1 1,-1 0-1,9-24 1,-12 27-65,-1-1-1,0 0 1,-1 0 0,0 0 0,-1 0 0,-1-1 0,0 1 0,0 0 0,-1-1 0,-1 1-1,0-1 1,0 1 0,-2 0 0,1 0 0,-8-21 0,5 25-48,0-1 1,0 1 0,0 0-1,-1 0 1,-1 1 0,1-1-1,-1 1 1,0 1-1,-1-1 1,1 1 0,-1 1-1,-1 0 1,1 0 0,-1 0-1,-9-3 1,-1 0 4,-1 1 1,1 0 0,-1 2-1,-1 0 1,1 1-1,-23-1 1,26 5-31,0 0 0,-1 1 0,1 1 0,0 0 0,0 1 1,0 1-1,0 1 0,1 1 0,0 0 0,0 0 0,0 2 0,-18 12 0,25-15-12,0 1 0,0 1-1,1-1 1,0 1-1,1 1 1,0 0-1,0 0 1,0 0-1,1 1 1,0-1 0,1 2-1,0-1 1,0 0-1,1 1 1,0 0-1,1 0 1,0 0 0,1 1-1,0-1 1,0 1-1,1 13 1,1-20-17,0 0 0,0 0 0,1 0 1,-1 0-1,1 0 0,0 0 0,0-1 0,1 1 0,-1 0 1,1-1-1,0 1 0,0-1 0,0 0 0,0 0 0,0 1 1,1-1-1,0-1 0,-1 1 0,1 0 0,0-1 0,0 1 1,1-1-1,-1 0 0,5 2 0,4 2-344,1-1 0,1 0 0,-1-1-1,0-1 1,26 4 0,51 3-1424</inkml:trace>
</inkml:ink>
</file>

<file path=ppt/ink/ink21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6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11 380 12032,'0'2'260,"0"0"1,0 0 0,0 0 0,1 0 0,-1 0 0,1 0 0,-1 0-1,1 0 1,0-1 0,0 1 0,-1 0 0,1 0 0,1-1 0,-1 1-1,0 0 1,0-1 0,1 1 0,-1-1 0,0 0 0,1 1 0,-1-1-1,4 2 1,1 0 424,-1-1 0,0 0-1,1 0 1,-1 0 0,1-1 0,-1 0-1,13 1 1,45-2 2574,-15-5-3916,-19-1 750,1 0-1,-1-2 1,0-2-1,-1 0 0,46-25 1,-62 29-74,0-1-1,-1 0 1,0 0 0,-1-2-1,1 1 1,-2-1 0,1-1-1,-1 0 1,-1 0 0,0 0-1,0-1 1,-1-1 0,0 1-1,-1-1 1,5-13 0,-10 20-22,1-1 1,-1 1-1,-1 0 1,1-1 0,-1 1-1,0-1 1,0 1 0,0 0-1,-1-1 1,0 1-1,0-1 1,-1 1 0,1 0-1,-1 0 1,0 0 0,0 0-1,-1 0 1,0 0-1,1 1 1,-2-1 0,1 1-1,0 0 1,-1 0 0,0 0-1,0 0 1,-5-3 0,4 2 16,-1 0 0,0 0 0,0 1 0,-1-1 1,1 1-1,-1 1 0,0 0 0,0 0 0,0 0 1,0 0-1,-1 1 0,1 1 0,-1-1 0,1 1 1,-14 0-1,6-1 15,-3 0 20,0 1 1,-1 1 0,1 0 0,0 1-1,0 1 1,1 1 0,-1 1 0,0 0-1,1 1 1,0 1 0,0 1 0,0 0 0,1 1-1,0 1 1,1 0 0,0 1 0,-15 14-1,25-20-50,0 0-1,0 0 1,0 1-1,0 0 0,1 0 1,0 0-1,0 1 0,0-1 1,1 1-1,0 0 0,0 0 1,0 0-1,1 0 1,0 1-1,0-1 0,0 1 1,1-1-1,0 1 0,0 0 1,1-1-1,0 1 0,0 0 1,1-1-1,-1 1 0,3 8 1,1-5-81,0 1 0,1-1 0,0 0 0,1-1 1,0 1-1,0-1 0,1 0 0,0-1 0,0 1 0,1-2 1,0 1-1,1-1 0,0 0 0,0-1 0,11 7 0,9 3-1121,1-1 0,0-1 0,57 18-1,-5-5-2252</inkml:trace>
</inkml:ink>
</file>

<file path=ppt/ink/ink21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7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16 301 10368,'0'0'119,"0"0"0,0 0 0,0 0 1,0 0-1,0 0 0,0 0 0,0 0 1,0-1-1,0 1 0,0 0 0,0 0 1,0 0-1,0 0 0,0 0 0,0 0 1,0 0-1,0 0 0,0 0 0,0 0 1,0-1-1,0 1 0,0 0 0,0 0 1,0 0-1,0 0 0,-1 0 0,1 0 1,0 0-1,0 0 0,0 0 0,0 0 1,0 0-1,0 0 0,0-1 0,0 1 1,0 0-1,0 0 0,0 0 0,0 0 1,0 0-1,-1 0 0,1 0 0,0 0 1,17-11 4098,39-23 460,-28 18-4848,87-62 987,-76 49-396,1 2 0,1 2 0,1 1 0,46-17 0,-82 38-296,1 1 0,0 0 0,0 0 1,0 1-1,1 0 0,13 0 0,-19 1-82,0 0-1,0 0 1,0 0-1,0 1 1,0-1 0,0 1-1,-1-1 1,1 1 0,0 0-1,0 0 1,0 0-1,-1 0 1,1 0 0,0 0-1,-1 0 1,1 0 0,-1 1-1,0-1 1,1 1-1,-1-1 1,0 1 0,0 0-1,0-1 1,0 1 0,0 0-1,0 0 1,0-1-1,-1 1 1,2 3 0,-1 7 87,-1-1 1,1 1 0,-2 0-1,0-1 1,0 1 0,-1-1-1,-6 20 1,2-14-81,-1 0-1,-1 0 1,0 0 0,-1-1-1,-1 0 1,-1-1 0,-21 25-1,2-1 66,11-16-27,-1 0 1,-1-2-1,0 0 0,-41 30 1,-102 57 422,141-94-440,13-7-34,-44 23 60,51-29-89,0 0 1,0 0-1,0 0 1,0 0-1,0 0 1,0-1-1,0 1 0,0-1 1,0 0-1,0 0 1,0 0-1,0 0 1,0 0-1,0-1 0,0 1 1,-4-2-1,7 2-7,0 0 0,-1 0 0,1-1 0,0 1 0,-1 0 0,1 0 0,0 0 0,-1 0 0,1 0 0,0-1 0,0 1 0,-1 0 0,1 0 0,0 0 0,0-1 0,-1 1 0,1 0 0,0 0 0,0-1 0,-1 1 0,1 0 0,0 0 0,0-1 0,0 1 0,0 0 0,0-1 0,0 1 0,-1 0 0,1-1 0,0 1 0,0 0 0,0-1 0,0 1 0,0 0 0,0-1 0,0 1 0,0 0 0,0-1 0,1 1 0,11-11-54,24-5-62,-30 15 115,-1-1 0,1 1 0,0 0 0,0 1 0,0-1-1,-1 1 1,1 0 0,0 1 0,0-1 0,0 1 0,-1 1-1,1-1 1,0 1 0,-1 0 0,1 0 0,-1 0 0,0 1-1,1 0 1,-1 0 0,7 5 0,1 4 40,0 1-1,0 0 1,-1 0 0,0 1-1,10 18 1,-15-23-50,-1-1 0,2 1-1,-1-2 1,1 1 0,0-1 0,1 0 0,0-1-1,0 1 1,0-2 0,1 0 0,0 0 0,0 0-1,0-1 1,0-1 0,1 0 0,-1 0 0,1-1-1,0-1 1,0 1 0,0-2 0,0 0 0,13-1-1,-7 0-440,0-1-1,0-1 0,0 0 0,0-2 1,0 0-1,-1 0 0,0-2 0,23-12 0,-25 12-90,79-35-3447</inkml:trace>
</inkml:ink>
</file>

<file path=ppt/ink/ink21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9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14 851 5248,'-1'1'147,"0"0"-1,-1 0 1,1 0 0,0 0-1,0 0 1,0 1 0,0-1-1,1 0 1,-1 0 0,0 1-1,0-1 1,1 1 0,-1-1-1,0 3 1,2-4 103,0 1-1,0 0 1,0 0 0,1-1 0,-1 1 0,0-1-1,0 1 1,0-1 0,1 0 0,-1 1-1,0-1 1,0 0 0,1 0 0,-1 0-1,0 0 1,1 0 0,-1 0 0,0 0-1,0 0 1,2-1 0,1 0 121,-1 0-1,1 0 1,-1-1-1,0 1 1,1-1 0,-1 0-1,0 0 1,0 0 0,0 0-1,-1-1 1,4-3 0,34-35 215,-11 8 429,-2-2 0,-2-1 0,-1-1-1,-2 0 1,-1-2 0,21-57 0,-34 75-924,-1-1 0,-1 0 1,-1 0-1,-1-1 1,-1 0-1,-1 1 1,-1-1-1,0 0 1,-2 0-1,-1 0 1,-1 1-1,-1-1 1,-12-40-1,11 51-22,0-1 0,0 1 0,-2 0-1,1 1 1,-13-17 0,15 23-30,0 0 0,0 0-1,-1 1 1,0-1 0,0 1 0,0 0 0,0 1-1,-1-1 1,0 1 0,1 0 0,-1 0 0,-10-3 0,14 6-23,0 0 0,-1 0 1,1 0-1,0 0 1,-1 0-1,1 0 1,0 1-1,-1-1 1,1 1-1,0 0 1,0-1-1,0 1 1,-1 0-1,1 0 1,0 1-1,0-1 1,0 0-1,1 1 1,-1-1-1,0 1 1,0-1-1,1 1 1,-1 0-1,1 0 1,0 0-1,-2 3 1,0-2 1,1 1 1,0 0 0,0-1 0,0 1 0,1 0 0,-1 0-1,1 0 1,0 0 0,0 0 0,1 0 0,-1 1 0,1-1 0,0 0-1,0 0 1,1 8 0,0-8 15,0 1-1,1 0 0,0-1 1,0 1-1,0-1 1,0 0-1,1 0 0,-1 0 1,1 0-1,0 0 1,0 0-1,1-1 1,-1 0-1,1 1 0,7 4 1,-2-3 19,-1-1 0,1 1 0,0-2 1,0 1-1,1-1 0,-1-1 0,15 3 0,12-1 57,0-2 0,0-1-1,46-5 1,-68 3-101,31-1 86,0-2-1,0-2 1,0-2-1,-1-2 0,-1-2 1,76-31-1,-93 24 260,-24 14-158,-16 13-20,1 1-175,1 1-1,0 1 1,1 0 0,0 1 0,1 0 0,1 0 0,-1 1 0,2 0-1,0 1 1,0 0 0,2 0 0,0 1 0,0 0 0,1 0 0,1 0-1,0 0 1,2 1 0,-1 0 0,2-1 0,0 1 0,1 0 0,1 0-1,0 0 1,5 21 0,-4-29 4,1-1-1,0 0 1,0 0-1,1 0 1,0-1-1,0 1 1,1-1-1,-1 0 1,1 0-1,1 0 1,-1-1-1,11 9 1,-1-4 13,0 1 0,1-2 0,0 0 0,18 7 0,-18-11-12,-1 0 0,2 0 0,-1-2 0,0 0 1,1-1-1,0 0 0,-1-1 0,1-1 0,0-1 0,19-3 0,-21 2-23,0-1 1,0-1 0,0 0 0,-1 0 0,1-2 0,-1 1-1,0-2 1,-1 0 0,0-1 0,0 0 0,13-11-1,-22 13 9,1 1 0,-1-1 0,0 0 0,-1 0 0,0 0 0,0 0 0,0-1 0,0 1 0,-1-1 0,0 0 0,-1 0 0,1 1 0,-1-1 0,-1 0 0,0-12 0,2 28 72,0 0-1,1 1 0,0-1 1,0 0-1,1 0 0,0-1 1,0 1-1,11 15 0,-7-12-14,-5-6-25,1 0-1,1 0 1,-1 0 0,1 0-1,0-1 1,0 0 0,1 0-1,-1 0 1,1 0 0,0-1-1,1 0 1,-1-1 0,1 1-1,13 4 1,-10-5-11,0-1-1,0 0 1,0-1 0,1 0-1,-1 0 1,0-1 0,0-1-1,1 0 1,18-3 0,-10-1-3,0-1 1,1-1-1,-2 0 1,1-1-1,-1-1 1,-1-1-1,0-1 1,0 0-1,-1-1 1,22-21-1,-31 26-39,1-2 1,-1 1-1,0-1 0,-1 0 0,0-1 0,-1 1 0,0-1 0,7-19 0,-10 22-7,0 1 0,-1-1 0,0 0 0,0 0 0,0 0-1,-1 0 1,0 0 0,0 0 0,-1 0 0,0 0 0,0 0-1,-1 0 1,0 0 0,0 1 0,0-1 0,-4-7 0,-2 2-18,1 0 0,-1 0 0,-1 1 0,0 1 1,0-1-1,-1 1 0,-1 1 0,0 0 0,0 0 0,0 1 0,-1 1 1,0 0-1,-1 0 0,1 1 0,-1 1 0,-1 0 0,1 1 1,-1 1-1,1 0 0,-28-3 0,20 6 3,-1 1-1,1 0 1,0 2-1,-1 0 1,1 1-1,0 1 1,1 2-1,-1 0 1,1 0 0,1 2-1,0 1 1,0 0-1,0 2 1,2 0-1,-1 0 1,-29 31-1,43-40 14,1 1-1,0-1 0,0 1 0,1 0 0,-1 0 0,1 0 0,0 0 0,0 0 0,0 1 0,0-1 1,1 0-1,0 1 0,0 0 0,0-1 0,1 1 0,-1 8 0,1-10 10,0 0 0,1-1 0,-1 1-1,1 0 1,-1-1 0,1 1 0,0-1 0,0 1-1,0-1 1,0 1 0,1-1 0,-1 0-1,1 0 1,-1 1 0,1-1 0,0 0 0,0 0-1,0-1 1,0 1 0,0 0 0,0-1 0,0 1-1,1-1 1,-1 1 0,0-1 0,1 0 0,0 0-1,-1 0 1,1-1 0,3 1 0,3 2-95,1-2 1,0 1-1,0-2 0,0 1 1,0-1-1,16-3 1,32-8-590,-1-2 1,108-42-1,-81 25 419,-80 29 349,0-1 0,0 1 1,0 0-1,0 0 0,1 0 1,-1 0-1,0 1 0,1 0 0,-1 0 1,0 0-1,0 0 0,6 2 1,-8-1 52,0 0 1,1 0 0,-1 1 0,0-1-1,0 1 1,0-1 0,-1 1-1,1 0 1,0 0 0,-1 0-1,1 0 1,-1 0 0,1 0 0,-1 0-1,0 0 1,0 1 0,0-1-1,0 0 1,-1 1 0,1-1-1,-1 0 1,1 1 0,-1 4 0,4 31 933,-4-30-847,0 0 0,1 0 0,0 0 1,0 0-1,0 0 0,1 0 1,0-1-1,1 1 0,0-1 0,0 1 1,1-1-1,-1 0 0,9 10 0,-3-9-102,0 0-1,1-1 0,0-1 0,0 1 0,0-2 0,1 0 0,0 0 0,0 0 1,0-2-1,0 1 0,24 3 0,-24-6-890,-1 1-1,1-1 1,0-1-1,-1 0 1,1 0 0,0-1-1,-1-1 1,15-3 0,-3-3-3192</inkml:trace>
</inkml:ink>
</file>

<file path=ppt/ink/ink21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09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128 315 7936,'-2'1'336,"1"-1"1,-1 0-1,0 1 1,1-1-1,-1 1 1,1-1-1,-1 1 0,1 0 1,-1 0-1,1 0 1,0 0-1,0 0 1,-1 0-1,1 0 1,0 0-1,0 0 1,0 0-1,0 1 1,0-1-1,0 0 0,0 1 1,1-1-1,-1 1 1,0-1-1,1 1 1,-1-1-1,1 1 1,0 0-1,-1-1 1,1 1-1,0-1 0,0 1 1,0 0-1,0 2 1,0 12 1781,0 0-1,5 27 1,-3-27-2712,-1-11 691,0-1 1,0 1-1,1-1 0,-1 1 1,1-1-1,0 0 0,0 0 0,1 1 1,-1-2-1,1 1 0,0 0 0,0 0 1,0-1-1,0 0 0,1 1 0,-1-1 1,8 4-1,-6-4 38,0 0 1,1 0-1,-1 0 1,1 0-1,0-1 1,-1 0 0,1 0-1,0-1 1,0 0-1,1 0 1,-1 0-1,0-1 1,10 0-1,6-4-28,-1-2-1,0 0 1,0-1 0,0-2-1,-1 0 1,-1-1 0,26-16-1,-29 16-97,0-1-1,0-1 1,-1 0 0,0-1-1,-1-1 1,-1 0-1,0 0 1,-1-2-1,0 1 1,-2-2-1,0 1 1,0-2-1,-2 1 1,10-29-1,-16 39-18,0 0 0,-1-1 0,0 1-1,0 0 1,-1 0 0,0 0 0,0-1-1,-1 1 1,0 0 0,0 0-1,0 0 1,-1 0 0,0 0 0,-1 0-1,0 0 1,0 1 0,0-1 0,-1 1-1,1 0 1,-2 0 0,1 0-1,-1 0 1,0 1 0,0 0 0,0 0-1,-10-7 1,6 6-10,0 1 1,-1 0-1,1 0 0,-1 1 1,0 0-1,0 1 0,-1 0 0,1 1 1,0 0-1,-17-1 0,8 2-9,0 1 0,1 1 0,-1 1 0,-35 7-1,33-3-2,1 0 0,-1 1 0,1 2 0,1 0 0,-1 1 0,2 0 0,-28 22 0,36-26-22,1 1-1,-1 0 0,2 1 0,-1 0 0,1 0 0,0 1 0,1 0 1,-1 0-1,2 1 0,0 0 0,0 0 0,1 1 0,-6 15 0,7-18-66,1 0-1,1 1 0,0-1 1,0 0-1,1 1 0,0-1 0,0 1 1,1-1-1,0 1 0,0-1 1,1 1-1,0-1 0,1 1 0,0-1 1,0 0-1,6 15 0,-5-15-162,0 0-1,0-1 1,1 0-1,0 1 1,0-1 0,1 0-1,0-1 1,0 1-1,1-1 1,-1 0-1,1-1 1,1 1 0,-1-1-1,1 0 1,0-1-1,0 0 1,11 5-1,51 34-3299</inkml:trace>
</inkml:ink>
</file>

<file path=ppt/ink/ink21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0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8 7808,'0'0'115,"0"0"1,0-1-1,0 1 0,0 0 1,0-1-1,0 1 1,0 0-1,0-1 1,0 1-1,0 0 0,-1 0 1,1-1-1,0 1 1,0 0-1,0 0 0,-1-1 1,1 1-1,0 0 1,0 0-1,-1-1 1,1 1-1,0 0 0,0 0 1,-1 0-1,1 0 1,0-1-1,0 1 1,-1 0-1,1 0 0,0 0 1,-1 0-1,1 0 1,0 0-1,-1 0 0,1 0 1,0 0-1,-1 0 1,1 0-1,0 0 1,-1 0-1,1 0 0,0 0 1,-1 0-1,1 0 1,0 0-1,0 1 1,-1-1-1,1 0 0,0 0 1,-1 0-1,1 0 1,0 1-1,0-1 0,0 0 1,-1 0-1,1 1 1,0-1-1,0 0 1,0 0-1,-1 1 0,1-1 1,-14 33 5803,2 11-2314,5-14-3390,2-4 281,2 0-1,-2 44 1,4-34-575,-1 26 533,2 1-1,17 124 1,-12-145-151,45 263 726,-40-262-1222,1-1 1,3-1-1,1 0 0,2 0 0,28 48 0,-43-87 45,-1 1-1,0-1 1,1 1-1,-1-1 1,1 0-1,0 0 1,0 1-1,0-1 1,0 0-1,0-1 0,0 1 1,1 0-1,-1 0 1,1-1-1,-1 0 1,1 1-1,-1-1 1,1 0-1,4 1 1,-4-3-228,0 1 1,0-1-1,0 0 0,0 0 1,-1 0-1,1 0 0,0 0 1,-1-1-1,1 1 1,-1-1-1,1 0 0,-1 1 1,0-1-1,0 0 1,0-1-1,0 1 0,0 0 1,0-1-1,0 1 0,2-5 1,16-27-2974,-2 2 21</inkml:trace>
</inkml:ink>
</file>

<file path=ppt/ink/ink21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0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17 434 13440,'-17'40'6655,"21"11"-9599,-4-36 14720,10 13-11392,-2-1 0,18-9-512,-4-3 0,31-5-896,-13 5 0,16-33-2560,-13 6 128</inkml:trace>
  <inkml:trace contextRef="#ctx0" brushRef="#br0" timeOffset="1">201 7 14208,'-62'15'7039,"62"-23"-10367,0 8 11520,27-7-14592,-6 1 1</inkml:trace>
</inkml:ink>
</file>

<file path=ppt/ink/ink21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1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460 57 7552,'0'-3'298,"-1"1"0,0-1 0,1 1 1,-1 0-1,0-1 0,0 1 0,0 0 0,-1-1 1,1 1-1,-1 0 0,1 0 0,-1 0 1,0 0-1,1 0 0,-1 1 0,0-1 0,0 0 1,0 1-1,-3-2 0,0 1 442,0 0-1,0 0 1,-1 0 0,1 0-1,0 1 1,-1 0 0,1 0-1,-9 1 1,-49 4 3734,13 7-5058,33-5 862,1 1-1,0 1 0,0 0 1,1 1-1,0 0 0,0 1 1,1 1-1,1 1 0,0-1 1,0 2-1,-18 24 0,24-29-200,0 0-1,1 1 1,0-1 0,0 1-1,1 0 1,0 1-1,0-1 1,1 1 0,1 0-1,0 0 1,0 0-1,1 1 1,0-1 0,1 1-1,0-1 1,0 1-1,1-1 1,1 1 0,0-1-1,0 1 1,4 11-1,-4-18-75,1 1-1,-1 0 0,1-1 0,1 1 1,-1-1-1,1 1 0,-1-1 0,1 0 1,0 0-1,1 0 0,-1-1 0,1 1 1,-1-1-1,1 0 0,0 0 0,0 0 1,1 0-1,-1-1 0,7 3 0,2 3-26,6 1-76,0 0 0,0-1 0,1 0 0,0-2 0,0 0 0,1-2 1,-1 0-1,1-1 0,0-1 0,0-1 0,0-1 0,0-1 0,0-1 0,30-6 0,-2-3-539,-1-2-1,-1-3 1,-1-1 0,87-46-1,-128 61 591,6-3-234,-1-1 0,-1 1 0,1-2 1,-1 1-1,14-14 0,-21 19 294,0-1 0,-1-1 0,1 1 0,-1 0 0,1 0 0,-1-1 0,0 1-1,0-1 1,0 1 0,0-1 0,0 1 0,-1-1 0,1 1 0,-1-1 0,0 0 0,1 1-1,-1-1 1,0 0 0,-1 1 0,1-1 0,0 0 0,-1 1 0,0-1 0,1 1 0,-1-1-1,0 1 1,0-1 0,-1 1 0,-1-3 0,-12-8 1412,15 13-1375,-1 0 1,1 0-1,0 0 1,-1 0-1,1 0 0,-1 0 1,1 0-1,0 1 0,-1-1 1,1 0-1,-1 0 1,1 0-1,0 0 0,-1 1 1,1-1-1,0 0 0,-1 0 1,1 1-1,0-1 1,0 0-1,-1 1 0,1-1 1,0 0-1,0 1 0,-1-1 1,1 0-1,0 1 1,0-1-1,0 0 0,0 1 1,0-1-1,0 1 0,-1-1 1,1 0-1,0 1 1,0-1-1,0 1 0,0-1 1,0 0-1,1 1 0,-1-1 1,0 1-1,0-1 0,0 0 1,0 1-1,0-1 1,0 0-1,1 1 0,-1-1 1,0 1-1,0-1 0,1 0 1,-1 1-1,1 2 128,-1 1-34,1 0 0,0 0 0,0 0 0,0 0 0,0 0 0,1 0 0,0-1 0,0 1 0,0-1 0,0 1 0,0-1 0,1 0-1,4 6 1,10 4-157,0-1-1,1 0 0,0-2 0,1 0 1,0-1-1,28 9 0,-32-12-889,1-2 0,1 0-1,-1-1 1,0 0 0,23 0 0,7-3-2827</inkml:trace>
</inkml:ink>
</file>

<file path=ppt/ink/ink21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1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 15232,'-57'25'7551,"74"14"-12927,-12-34 13056,11 2-13952,-2 1 129</inkml:trace>
</inkml:ink>
</file>

<file path=ppt/ink/ink21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1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41 291 6144,'-1'1'444,"0"1"0,0-1-1,0 0 1,0 1 0,0-1 0,0 1 0,0-1 0,1 1 0,-1 0-1,0-1 1,1 1 0,0 0 0,-1-1 0,1 1 0,0 0 0,0 0 0,0-1-1,0 1 1,0 0 0,0 0 0,1-1 0,-1 1 0,0 0 0,1-1-1,1 4 1,9 31 5125,0-19-4844,-1-8-553,1-1 0,0 0 0,0 0 1,1-1-1,0 0 0,0-1 0,1-1 0,0 0 1,0-1-1,0 0 0,0-1 0,1 0 0,24 1 1,-27-3-109,0-1 1,1-1-1,-1 0 1,0 0-1,0-1 1,0 0-1,0-1 1,0-1-1,12-5 1,0-2 54,0-1 0,37-26 0,-51 32-119,0-1 0,0 0 0,-1 0 0,1-1 0,-2 0 0,1-1 0,-1 0 0,0 0 0,-1 0 0,0-1 0,-1 0 0,0 0 0,0 0 0,-1-1 0,-1 1 0,1-1 0,-2 0 0,1 0 0,-2-1 0,1-13 0,-2 19 0,0 0 0,-1-1-1,1 1 1,-1 0 0,-1 0 0,1 1-1,-1-1 1,0 0 0,-1 0-1,1 1 1,-1-1 0,0 1 0,-1 0-1,1 0 1,-1 0 0,0 1 0,0-1-1,0 1 1,-6-5 0,-1 2 3,1 0 1,-1 0-1,0 1 0,0 1 1,-1 0-1,1 0 0,-21-4 1,17 5 6,0 1 1,-1 1 0,1 0-1,-1 1 1,0 1 0,1 0-1,-1 1 1,1 1 0,-25 6-1,26-6-167,0 1-1,1 1 1,-1 1-1,1-1 1,0 2-1,1 0 1,-1 1 0,1 0-1,0 0 1,1 2-1,0-1 1,0 1-1,1 1 1,0 0-1,0 0 1,1 1-1,1 0 1,0 1-1,0 0 1,-10 24 0,16-32-46,0-1 0,0 1 1,0 0-1,1 0 0,-1 1 1,1-1-1,0 0 0,1 0 1,-1 1-1,1-1 0,-1 0 1,1 1-1,1-1 0,-1 0 1,1 1-1,-1-1 0,1 0 1,0 1-1,1-1 0,-1 0 1,1 0-1,0 0 0,0 0 1,0 0-1,4 5 0,22 41-3252</inkml:trace>
</inkml:ink>
</file>

<file path=ppt/ink/ink21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2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8704,'0'0'142,"-1"0"1,0 0 0,1 0-1,-1 1 1,1-1-1,-1 0 1,1 0 0,-1 1-1,1-1 1,-1 0 0,1 1-1,0-1 1,-1 0 0,1 1-1,-1-1 1,1 1-1,0-1 1,-1 0 0,1 1-1,0-1 1,0 1 0,-1-1-1,1 1 1,0-1-1,0 1 1,0 0 0,-1-1-1,1 1 1,0-1 0,0 1-1,0-1 1,0 1-1,0 0 1,1 30 5147,0-9-3248,-3 35-900,3-1 0,10 70 0,-9-116-1240,39 314 1527,-32-266-1229,25 138 512,-26-158-1207,2-1 0,2-1 1,18 41-1,-28-73 148,0 1-1,0-1 1,0 1 0,1-1-1,0 0 1,0 0-1,0 0 1,0 0-1,0-1 1,1 1 0,0-1-1,0 0 1,7 5-1,12 5-2979</inkml:trace>
</inkml:ink>
</file>

<file path=ppt/ink/ink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6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415 29 3328,'-3'-3'399,"1"0"1,-1 1-1,0-1 0,0 1 1,0 0-1,0 0 0,-1 0 1,1 1-1,0-1 1,-1 1-1,0 0 0,1 0 1,-1 0-1,-6-1 0,2 2-208,-1-1-1,0 1 1,1 1-1,-1 0 1,1 0-1,-10 3 1,-7 3-166,1 1 0,0 1 0,-34 18 0,37-16 85,0 2 0,1 0 0,0 1 1,1 1-1,-23 23 0,40-37-109,1 0 1,-1 0-1,1 1 1,0-1-1,0 1 1,0-1-1,0 0 1,0 1-1,0 0 0,0-1 1,0 1-1,1 0 1,-1-1-1,1 1 1,-1 0-1,1 0 1,0-1-1,-1 1 0,1 0 1,0 0-1,0 0 1,0-1-1,1 5 1,0-4 0,0 0 0,1 0 0,-1 0 0,0 0 0,1 0 1,0 0-1,-1-1 0,1 1 0,0 0 0,0-1 0,0 1 1,0-1-1,0 0 0,0 0 0,3 2 0,10 3 6,0-1-1,1 0 1,-1-2-1,19 4 1,13-2 27,87-1 1,21 1 21,-145-4-56,25 3 63,58 14 1,-83-16-53,-1 1 0,0 0 1,-1 1-1,1 0 0,-1 0 0,1 1 1,-1 0-1,0 0 0,-1 1 0,0 0 1,11 11-1,-16-15 4,0 0 0,-1 0-1,1 1 1,-1-1 0,1 0 0,-1 1 0,0-1-1,0 1 1,0 0 0,0-1 0,-1 1 0,1 0-1,-1-1 1,1 1 0,-1 0 0,0-1 0,0 1 0,0 0-1,0 0 1,-1-1 0,1 1 0,-1 0 0,0-1-1,0 1 1,0 0 0,0-1 0,0 1 0,0-1-1,-1 0 1,1 1 0,-1-1 0,1 0 0,-1 0-1,0 0 1,-4 3 0,-7 8 96,-1-2 0,-1 0 0,0 0-1,-22 11 1,24-15-88,-7 4 54,0-1 1,0-1 0,-1-1-1,-1-1 1,1 0-1,-26 3 1,31-7-74,0-1-1,-1-1 1,1 0 0,0-1 0,0-1-1,0-1 1,0 0 0,0-1 0,-21-6-1,36 9-17,0-1 0,0 1-1,0 0 1,0 0 0,0-1-1,0 1 1,0 0 0,0-1-1,0 1 1,0-1 0,0 1-1,0-1 1,0 1 0,1-1-1,-1 0 1,0 0 0,0 1-1,1-1 1,-1 0 0,1 0-1,-1 0 1,0 1 0,1-1-1,0 0 1,-1 0 0,1 0-1,0 0 1,-1 0 0,1 0-1,0 0 1,0 0 0,0 0-1,0 0 1,0 0 0,0 0-1,0 0 1,0 0 0,0 0-1,0 0 1,0 0 0,1 0-1,-1 0 1,1 0 0,-1 0-1,0 0 1,1 0 0,0 0-1,-1 0 1,1 0 0,-1 1-1,1-1 1,1-1 0,5-5-236,0-1 1,0 1-1,1 0 1,10-6 0,-11 7 42,66-42-2354,-28 21 896</inkml:trace>
</inkml:ink>
</file>

<file path=ppt/ink/ink21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2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19 409 13312,'-18'40'6655,"36"11"-9215,-13-44 11904,16 16-10368,-4-5 0,14-11-3968,-4 0 1,16-32 4607,-9 10 128</inkml:trace>
  <inkml:trace contextRef="#ctx0" brushRef="#br0" timeOffset="1">171 7 14592,'-48'-6'7295,"53"20"-14206,-5-7 14590,13-14-13311,0 4 1</inkml:trace>
</inkml:ink>
</file>

<file path=ppt/ink/ink21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3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12 235 9600,'-1'-1'255,"0"1"0,0-1 0,0 0 0,1 0 0,-1 1 0,0-1 0,0 0 0,1 0 0,-1 0 0,1 0 0,-1 1 0,1-1-1,-1 0 1,1 0 0,-1 0 0,1 0 0,0 0 0,-1-1 0,1 1 0,0 0 0,0 0 0,0 0 0,0 0 0,0 0 0,0 0 0,0 0 0,1 0 0,-1 0 0,0 0 0,0 0 0,1 0 0,-1 0 0,1 0 0,-1 0 0,1 0 0,-1 0 0,1-1 0,35-31 4206,-23 22-5044,18-14 1163,1 1-1,59-34 1,-80 51-366,1 1 0,0 0 1,1 0-1,-1 2 0,1 0 0,0 0 0,1 1 1,-1 1-1,0 0 0,1 0 0,21 2 0,-30 0-143,-1 1-1,0 0 0,1 0 0,-1 0 0,0 1 0,1-1 0,-1 1 1,0 0-1,0 0 0,-1 1 0,1-1 0,0 1 0,-1 0 0,1 0 0,-1 0 1,0 0-1,0 1 0,0-1 0,-1 1 0,1-1 0,-1 1 0,0 0 0,0 0 1,2 7-1,2 9 78,-1-1-1,0 1 1,-2 0 0,1 30 0,-3-30-126,2 0 1,8 36-1,-10-51-67,1 1-1,1-1 0,-1 0 0,1 0 0,-1-1 0,2 1 1,-1 0-1,0-1 0,1 0 0,0 0 0,0 0 0,0 0 1,0-1-1,1 1 0,-1-1 0,1 0 0,0 0 1,0-1-1,0 0 0,0 0 0,0 0 0,1 0 0,-1-1 1,1 0-1,-1 0 0,1 0 0,-1-1 0,7 0 0,8 0-72,0-1 1,1-2-1,-1 0 0,-1-1 0,1-1 0,35-14 0,-26 7 4,-1 0 0,0-3-1,43-29 1,-59 36 88,0-1-1,0 0 1,-1-1 0,-1 0-1,0-1 1,0 0 0,-1-1-1,0 0 1,-1 0 0,7-16-1,-13 25 40,-1 0-1,1 0 1,-1 0 0,0 0-1,0 0 1,0 0-1,-1 0 1,1 0 0,-1-1-1,0 1 1,0 0-1,0 0 1,0-1 0,0 1-1,-1 0 1,0 0-1,1 0 1,-1 0 0,0 0-1,-1 0 1,-2-6 0,4 9-5,0-1 0,-1 1 0,1 0 1,0-1-1,0 1 0,-1 0 0,1-1 1,0 1-1,-1 0 0,1-1 0,-1 1 1,1 0-1,0 0 0,-1 0 1,1-1-1,-1 1 0,1 0 0,-1 0 1,1 0-1,-1 0 0,1 0 0,0 0 1,-1 0-1,1 0 0,-1 0 1,1 0-1,-1 0 0,1 0 0,-1 0 1,1 0-1,0 0 0,-1 0 0,1 1 1,-1-1-1,1 0 0,-1 0 0,1 1 1,-15 18 245,-3 35 73,16-46-334,1 1-1,0 0 0,0 0 1,1-1-1,0 1 0,1 0 1,0 0-1,0 0 0,1-1 1,0 1-1,1-1 0,-1 1 1,2-1-1,-1 0 0,1 0 1,0 0-1,1-1 0,0 1 1,0-1-1,1 0 0,0-1 1,0 1-1,0-1 0,13 9 0,-5-3-449,2 0-1,22 13 0,-32-22-85,0 0-1,0 0 1,1-1 0,-1 1-1,0-2 1,1 1 0,-1-1 0,1 1-1,0-2 1,-1 1 0,10-1-1,32-11-2912,-6-1 1</inkml:trace>
</inkml:ink>
</file>

<file path=ppt/ink/ink21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3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77 12416,'-1'7'825,"0"-1"0,1 0 1,0 1-1,0-1 0,0 1 1,0-1-1,1 0 1,0 1-1,1-1 0,-1 0 1,1 0-1,4 9 0,6 11 2308,24 39-1,-15-28-4340,-4-6 1274,-9-14-36,0-1-1,2 0 0,0 0 1,14 15-1,-24-30-28,0-1-1,0 0 1,0 1-1,0-1 0,0 0 1,1 0-1,-1 1 1,0-1-1,0 0 1,0 0-1,0 1 1,1-1-1,-1 0 1,0 0-1,0 0 0,1 1 1,-1-1-1,0 0 1,0 0-1,1 0 1,-1 0-1,0 1 1,0-1-1,1 0 1,-1 0-1,0 0 0,1 0 1,-1 0-1,0 0 1,1 0-1,-1 0 1,0 0-1,0 0 1,1 0-1,-1 0 1,0 0-1,1 0 1,-1 0-1,0 0 0,1 0 1,-1-1-1,1 1 1,-2-17 42,-12-32 22,13 48-65,-5-12 8,0-1 0,2 1-1,-1-1 1,2 0 0,0 0 0,1 0-1,0-1 1,1 1 0,0 0 0,5-23-1,-1 24-5,0 0 0,2 0 0,-1 1 0,2 0 0,-1 0 0,2 0 0,-1 1 0,2 0 0,0 0-1,17-16 1,-22 23 43,1 1 0,-1-1 0,1 1 0,0-1 0,0 1 0,0 1 0,0-1-1,1 1 1,-1 0 0,1 0 0,-1 0 0,1 1 0,0 0 0,0 0 0,-1 0 0,1 1-1,0 0 1,0 0 0,0 1 0,0-1 0,-1 1 0,1 1 0,0-1 0,-1 1 0,1 0-1,-1 0 1,1 0 0,6 5 0,0 1 93,0 0 0,-1 1 1,0 0-1,0 1 0,-1 0 0,0 1 0,-1 0 0,12 18 0,3 12 270,25 55-1,-29-55-412,33 53 0,-20-54-941,-9-19-4124,-14-16 1102</inkml:trace>
</inkml:ink>
</file>

<file path=ppt/ink/ink21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4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7 8576,'0'-1'143,"0"1"1,0-1-1,-1 1 1,1 0-1,0-1 1,-1 1-1,1 0 1,0-1-1,-1 1 1,1 0-1,0-1 1,-1 1-1,1 0 0,-1 0 1,1 0-1,-1-1 1,1 1-1,0 0 1,-1 0-1,1 0 1,-1 0-1,1 0 1,-1 0-1,1 0 1,-1 0-1,1 0 1,-1 0-1,1 0 1,0 0-1,-1 0 1,1 0-1,-1 0 1,1 0-1,-1 1 1,0 18 4767,21 44 1344,-12-40-6700,87 331 1747,-12 17 42,-58-228-1458,7 185 0,-27-119-8170,-5-190 4935</inkml:trace>
</inkml:ink>
</file>

<file path=ppt/ink/ink21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4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0 325 6656,'3'-6'280,"1"-1"-1,0 0 1,0 1 0,1-1 0,0 1 0,0 0 0,0 1-1,1-1 1,-1 1 0,1 0 0,0 1 0,12-8-1,16-10 2334,45-37 1030,62-39 550,-123 87-3899,1 2 1,0 0 0,1 1-1,0 1 1,0 0 0,27-4 0,-36 10-130,0 1 0,0 0 1,1 0-1,-1 1 0,0 0 1,0 1-1,0 0 0,0 1 1,0 0-1,-1 1 0,1 0 1,-1 1-1,0 0 0,0 0 1,-1 1-1,1 1 0,-1-1 1,15 16-1,-14-13-35,-1 0 0,-1 1 0,1 0 1,-2 0-1,1 0 0,-1 1 0,-1 0 0,0 1 1,-1-1-1,0 1 0,-1 0 0,0 1 0,-1-1 1,0 1-1,-1-1 0,1 18 0,-3-24-135,0 1-1,-1-1 1,0 0-1,0 1 1,-1-1-1,1 0 1,-1 1-1,-1-1 1,1 0-1,-1-1 1,0 1-1,0 0 0,-1-1 1,-8 10-1,5-7-20,-1 0 0,-1-1-1,0 0 1,0 0 0,0-1-1,-1-1 1,-20 10 0,4-5-71,-1-1 0,-1-1 0,0-2 0,0 0 0,-48 2 1,51-7-362,1 0 0,-30-5 1,47 4-49,0-1 1,-1-1-1,1 1 1,0-1-1,0-1 1,0 1-1,1-1 1,-1 0-1,0-1 1,-11-8-1,0-4-2950</inkml:trace>
</inkml:ink>
</file>

<file path=ppt/ink/ink21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5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137 323 9728,'-10'27'8757,"11"7"-3331,12 28-2842,-10-55-2535,0 0-1,0-1 0,1 1 1,0-1-1,0 0 0,1 0 1,-1 0-1,1-1 0,1 0 1,-1 0-1,1 0 0,0 0 1,0-1-1,0 0 1,1-1-1,-1 1 0,1-1 1,0 0-1,0-1 0,0 1 1,0-1-1,0-1 0,0 0 1,1 0-1,-1 0 0,1-1 1,-1 0-1,1 0 0,13-3 1,8-2 5,-1-2 0,0-1 1,0-2-1,-1 0 0,0-2 1,-1 0-1,-1-2 0,0-1 1,-1-1-1,37-32 0,-55 44-55,-1-1 0,0 0 0,0 0 1,-1 0-1,1 0 0,-1 0 0,0-1 0,-1 0 0,1 0 0,-1 0 0,0 0 0,-1-1 1,0 1-1,0-1 0,0 0 0,0 1 0,-1-1 0,-1 0 0,1 0 0,-1 0 0,0 0 1,0 1-1,-3-13 0,0 5 11,-2 0 1,1 0 0,-2 1-1,0-1 1,0 1 0,-1 0-1,-1 1 1,0 0 0,-1 0-1,0 1 1,-1 0 0,0 0-1,-20-15 1,23 21 14,-1-1 1,0 1-1,0 1 0,-1-1 1,1 1-1,-1 1 0,0 0 1,0 0-1,0 0 0,0 1 1,-1 1-1,1 0 0,-1 0 1,1 1-1,-17 1 0,9-1 17,-1 2-1,0 0 0,0 1 1,1 0-1,0 2 0,0 0 1,0 1-1,-29 14 0,38-17-29,-17 8-37,1 2-1,0 0 0,0 1 1,-36 30-1,53-38-286,-1 1 0,1-1 0,0 2 0,0-1 0,1 1 0,0 0 0,1 1 0,0-1 0,0 1 0,0 0 0,1 0 0,1 1 1,0-1-1,0 1 0,-2 12 0,0 31-3422</inkml:trace>
</inkml:ink>
</file>

<file path=ppt/ink/ink21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5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1008 6912,'22'-1'11584,"6"-4"-6637,61-14-3921,-66 12-781,-1 0 0,-1-2 1,1 0-1,38-25 1,65-54 1449,-100 70-1538,-1-1 1,-1-1-1,0-1 0,-2-1 1,-1-1-1,0 0 0,27-46 1,-37 53-152,-1 0 0,-1 0 0,-1-1-1,0 0 1,-1 0 0,-1-1 0,0 0 0,-2 0 0,0 0 0,0 0 0,-2 0 0,-1-1 0,0 1 0,-1 0 0,-1-1 0,-1 1 0,-7-27-1,5 29-43,-1 1 0,0 0-1,-1 0 1,-1 0-1,0 1 1,-1 0 0,-1 1-1,0 0 1,-14-14-1,11 15-28,-1 1 0,0 0 0,-1 1 0,0 0-1,-1 1 1,0 1 0,0 0 0,0 2 0,-1 0-1,0 0 1,0 2 0,-1 0 0,0 1 0,1 1 0,-1 0-1,0 1 1,0 2 0,0-1 0,-20 5 0,22-2 12,-1 1 0,1 1 1,0 1-1,1 0 1,-1 1-1,1 1 1,0 0-1,-26 21 1,23-12 73,2 0 1,0 2 0,1 0-1,0 1 1,2 0-1,1 1 1,0 0-1,2 1 1,0 0-1,1 1 1,-6 28 0,9-21 127,1 1 0,1 0 0,1 0 1,2 0-1,4 45 0,-2-73-134,4 54 197,2-1 1,3 0-1,3-1 1,1 0 0,4-1-1,1-1 1,33 62 0,42 50-1757,-76-138 767,-18-25 601,1-1 0,-1 0 0,1 1 0,0-1 1,-1 0-1,1 1 0,0-1 0,0 0 1,0 0-1,0 0 0,0 0 0,0 0 0,1 0 1,-1 0-1,0 0 0,0 0 0,1-1 1,1 2-1,-2-3-317,0 0 0,0 0 0,0 0 0,0 0 0,0 0 0,0 0 0,0-1 0,0 1 0,0 0 0,-1 0 0,1-1 0,0 1 0,-1 0-1,1-1 1,-1 0 0,1 0 146,5-13-2744</inkml:trace>
</inkml:ink>
</file>

<file path=ppt/ink/ink21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6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59 282 13568,'-37'48'6783,"21"17"-9727,11-54 14080,5 36-11392,0-14 128,8 8-1792,2-13 0,20-1-512,-4-14 128,9-26-1279,-9 1 127</inkml:trace>
  <inkml:trace contextRef="#ctx0" brushRef="#br0" timeOffset="1">163 1 12160,'-27'21'6015,"41"-6"-14462,-9-15 12415,8-7-7296,-5 4 0</inkml:trace>
</inkml:ink>
</file>

<file path=ppt/ink/ink21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6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2 314 7296,'0'-2'203,"-1"1"0,1-1 0,0 0 0,0 0 0,-1 0 0,1 1 0,0-1 0,0 0 0,1 0-1,-1 1 1,0-1 0,1 0 0,-1 0 0,1 1 0,-1-1 0,1 0 0,0 1 0,0-1 0,0 0 0,0 1 0,0 0 0,0-1 0,0 1 0,0-1 0,0 1 0,1 0 0,1-1 0,0 0 351,-1 1 0,1-1 0,0 1 0,0 0 1,1 0-1,-1 0 0,0 0 0,0 1 0,0-1 0,1 1 0,-1 0 1,0 0-1,0 0 0,1 0 0,-1 1 0,5 0 0,-3 1-372,-1 0 1,1 1-1,-1-1 0,1 1 0,-1-1 0,0 1 0,0 1 0,0-1 1,-1 0-1,1 1 0,-1 0 0,0 0 0,0 0 0,0 0 0,0 1 1,-1-1-1,0 1 0,0-1 0,0 1 0,2 8 0,1 1 262,-1 1-1,0-1 0,-1 1 1,-1 0-1,1 21 0,-5-17 110,-3-28-360,-2-27-235,2 7-168,2 0-1,1 0 0,1-1 0,1 1 0,2 0 0,6-36 0,-6 55 192,0 0 0,1 0 0,0 1 0,0-1 0,1 1 0,0 0 0,0 0 0,1 0-1,1 1 1,-1-1 0,2 1 0,-1 1 0,1-1 0,0 1 0,0 0 0,1 1 0,0 0-1,0 0 1,0 0 0,19-8 0,-22 13 76,1-1-1,-1 1 1,1 0-1,-1 0 1,1 0-1,0 1 1,0 0-1,-1 0 1,1 0-1,0 1 0,-1 0 1,1 0-1,0 0 1,-1 1-1,0 0 1,1 0-1,-1 0 1,0 1-1,0 0 1,0 0-1,0 0 1,6 6-1,5 4 162,-1 0-1,0 2 0,-1 0 0,-1 1 0,12 18 1,-17-23-99,-1 1 0,0 0 0,-1 1 0,-1 0 0,0 0 0,-1 0 0,0 0 0,3 18 0,-3 6-1593,1 72-1,0-120-3922,0 3 1557</inkml:trace>
</inkml:ink>
</file>

<file path=ppt/ink/ink21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7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150 180 13312,'0'6'655,"0"0"1,0 0 0,1 1-1,0-1 1,1 0-1,-1 0 1,1 0 0,0 0-1,1 0 1,-1 0 0,1-1-1,1 1 1,-1-1-1,5 6 1,3 2 351,0 0 0,1-1 0,1 0 0,17 13-1,-23-21-984,-1 0 0,0 0 0,1-1 0,0 0 0,0 0 0,0 0 0,0-1-1,0 0 1,1-1 0,-1 1 0,1-1 0,10-1 0,1 0-3,0-1 1,0-1 0,26-6-1,-25 4 77,-1-1-1,1-1 0,-1-1 1,0 0-1,-1-1 1,23-14-1,-34 17-45,0 0-1,-1 0 0,1 0 1,-1 0-1,-1-1 1,1 0-1,-1-1 0,0 1 1,0-1-1,-1 0 1,1 0-1,-2-1 0,1 1 1,-1-1-1,0 1 1,-1-1-1,2-9 0,-3 13-14,-1-1-1,0 0 0,0 0 0,-1 0 0,1 1 0,-1-1 0,0 0 1,0 0-1,0 1 0,-1-1 0,0 1 0,0-1 0,0 1 1,0 0-1,-1 0 0,1 0 0,-1 0 0,0 0 0,0 1 0,-1-1 1,1 1-1,-1 0 0,0 0 0,1 0 0,-9-4 0,-4-3 28,-1 1 0,1 1 0,-1 0-1,-1 1 1,-20-4 0,12 4-142,-1 2 1,1 2-1,-1 0 0,0 1 1,0 2-1,-1 1 1,1 1-1,1 1 0,-1 1 1,0 2-1,1 1 0,0 1 1,1 1-1,-32 15 0,47-19-725,0 0 1,0 1-1,0 0 0,-15 14 0,22-18 412,0 1 0,1 0 1,-1 0-1,1-1 0,0 2 1,-1-1-1,1 0 0,1 0 1,-1 1-1,0-1 0,1 1 1,0-1-1,0 1 0,0-1 0,0 1 1,0 0-1,1 4 0,0 23-3574</inkml:trace>
</inkml:ink>
</file>

<file path=ppt/ink/ink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6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10 3072,'0'-1'161,"0"1"0,0 0-1,0-1 1,0 1 0,0-1 0,-1 1 0,1 0 0,0-1-1,0 1 1,0 0 0,0 0 0,0-1 0,0 1 0,-1 0-1,1-1 1,0 1 0,0 0 0,0-1 0,-1 1 0,1 0-1,0 0 1,0 0 0,-1-1 0,1 1 0,0 0 0,-1 0-1,1 0 1,0-1 0,0 1 0,-1 0 0,1 0 0,0 0-1,-1 0 1,1 0 0,0 0 0,-1 0 0,1 0 0,-1 0-1,1 0 1,0 0 0,-1 0 0,1 0 0,0 0 0,-1 0 0,-7 18 1147,-1 29-1278,8-26 149,0 0 0,2 0 0,0 0 0,2 0 1,0 0-1,1-1 0,1 1 0,1-1 0,1 0 1,1-1-1,0 0 0,1 0 0,2-1 0,18 28 1,-25-42-204,0 0 0,0 0 0,0-1 0,1 1 0,-1-1 0,1 0 0,0 0 0,0 0 0,0-1 0,0 0 0,1 0 0,-1 0 0,0-1 0,1 1 0,-1-1 0,1 0 0,-1-1 0,8 0 0,-3 0-260,-1-1-1,1 0 1,0-1 0,-1 0-1,0-1 1,0 0-1,1 0 1,-2-1 0,1 0-1,9-6 1,19-14-1508</inkml:trace>
</inkml:ink>
</file>

<file path=ppt/ink/ink21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8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 7168,'1'0'293,"-1"0"1,0 1-1,1-1 0,-1 0 1,1 0-1,-1 1 1,0-1-1,1 0 0,-1 0 1,1 1-1,-1-1 1,0 0-1,0 1 0,1-1 1,-1 0-1,0 1 1,1-1-1,-1 1 0,0-1 1,0 0-1,0 1 1,0-1-1,1 1 1,-1-1-1,0 1 0,0-1 1,0 0-1,0 1 1,0-1-1,0 1 0,0-1 1,0 1-1,0-1 1,0 1-1,-1-1 0,1 1 1,0 0-1,2 36 6807,-2-14-5894,9 36-719,2-1-1,3-1 0,2 0 1,38 89-1,-54-146-486,0 0 0,0 0-1,0 0 1,0 0 0,0 1-1,0-1 1,0 0 0,0 0-1,0 0 1,0 0 0,0 1 0,0-1-1,0 0 1,0 0 0,0 0-1,0 0 1,0 1 0,0-1-1,0 0 1,0 0 0,0 0 0,1 0-1,-1 0 1,0 1 0,0-1-1,0 0 1,0 0 0,0 0-1,0 0 1,0 0 0,1 0 0,-1 1-1,0-1 1,0 0 0,0 0-1,0 0 1,0 0 0,1 0-1,-1 0 1,0 0 0,0 0 0,0 0-1,0 0 1,1 0 0,-1 0-1,0 0 1,0 0 0,0 0-1,0 0 1,1 0 0,-1 0 0,0 0-1,0 0 1,0 0 0,0 0-1,1 0 1,-1 0 0,0 0-1,0-1 1,0 1 0,0 0 0,0 0-1,1 0 1,-1 0 0,0 0-1,0-1 1,5-18-44,-3-40-20,-6-2 114,4-1 0,13-116-1,-12 171 0,1 1-1,0-1 0,0 1 1,0 0-1,1 0 0,0 0 1,0 1-1,1-1 1,-1 1-1,1-1 0,0 1 1,1 0-1,-1 1 0,1-1 1,0 1-1,0 0 0,1 0 1,-1 0-1,1 1 0,0 0 1,0 0-1,0 0 0,0 1 1,0 0-1,0 0 0,9-1 1,-3 1 39,0 0-1,0 1 1,0 0 0,0 1 0,0 0 0,0 1 0,0 0 0,-1 1 0,1 0 0,0 1 0,0 0 0,-1 1 0,0 1-1,11 5 1,-11-4-62,0 0-1,0 1 0,-1 0 1,0 0-1,-1 1 0,0 1 1,0 0-1,-1 0 0,0 1 1,0-1-1,-1 2 0,0-1 1,-1 1-1,0 0 0,-1 0 1,0 1-1,-1-1 0,-1 1 1,1 0-1,-2 1 0,0-1 1,0 0-1,-1 0 0,0 1 1,-1-1-1,-1 1 0,0-1 1,-1 1-1,0-1 0,-1 0 1,-4 12-1,7-22-46,-1 0 1,1 0-1,0-1 1,-1 1-1,0 0 0,1 0 1,-1-1-1,0 1 0,0 0 1,0-1-1,0 1 1,0-1-1,-1 0 0,1 1 1,0-1-1,-1 0 0,1 0 1,-1 1-1,1-1 1,-1 0-1,1 0 0,-1-1 1,0 1-1,1 0 0,-1-1 1,0 1-1,0-1 1,1 1-1,-4-1 0,4 0-5,0 0-1,0-1 1,1 1-1,-1-1 1,0 1-1,0-1 1,0 0 0,1 1-1,-1-1 1,0 0-1,1 0 1,-1 1-1,1-1 1,-1 0-1,1 0 1,-1 0-1,1 0 1,-1 0-1,1 0 1,0 1-1,-1-1 1,1 0-1,0 0 1,0 0-1,0 0 1,0 0-1,0-2 1,-2-36-555,4 10 143,1-1 1,1 1 0,11-36-1,-11 54 389,0 0 0,1 0 0,0 0 0,0 1 0,1 0 0,1 0 0,0 1-1,0 0 1,0 0 0,1 1 0,1-1 0,0 2 0,0-1 0,0 1 0,1 1-1,0 0 1,0 0 0,0 1 0,1 0 0,0 1 0,0 0 0,0 1-1,22-4 1,-20 4 91,1 1 0,-1 1 0,0 0 0,1 1 0,-1 0 0,1 1 0,-1 1 0,0 0 0,0 0 0,0 2 0,0-1-1,0 2 1,-1 0 0,1 0 0,-1 1 0,-1 1 0,1 0 0,-1 0 0,0 1 0,16 16 0,-20-16 10,0 0 0,0 0 1,-1 1-1,0 0 0,0 1 1,-1-1-1,0 1 0,-1 0 0,0 0 1,0 1-1,-1-1 0,-1 1 1,0-1-1,2 20 0,-4-21-71,-1-1 0,0 1 0,0-1 0,0 0 0,-1 1 0,-1-1 0,1 0 1,-1 0-1,-1-1 0,1 1 0,-1-1 0,-1 1 0,1-1 0,-1 0 0,0-1 0,-1 1 0,0-1 0,0 0 0,-11 8 0,-9 2-1618,26-16 1533,1 0 0,-1-1 0,0 1 0,0 0 0,0-1 0,0 1-1,0 0 1,1 0 0,-1-1 0,0 1 0,0 0 0,0-1 0,0 1 0,0 0 0,0-1 0,0 1 0,0 0 0,0-1-1,0 1 1,0 0 0,0-1 0,0 1 0,-1 0 0,1-1 0,0 1 0,0 0 0,0 0 0,0-1 0,-1 1 0,1 0-1,0-1 1,0 1 0,0 0 0,-1 0 0,1 0 0,0-1 0,0 1 0,-1 0 0,1 0 0,0 0 0,-1 0 0,1-1-1,0 1 1,0 0 0,-1 0 0,1 0 0,0 0 0,-1 0 0,1 0 0,0 0 0,-1 0 0,1 0 0,0 0 0,-1 0-1,1 0 1,0 0 0,-1 0 0,1 0 0,0 0 0,-1 0 0,1 1 0,0-1 0,-1 0 0,5-9-3630</inkml:trace>
</inkml:ink>
</file>

<file path=ppt/ink/ink21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8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62 432 13056,'-40'37'6527,"35"12"-8959,5-41 11520,5 17-9088,-5-3 0,-5 16-896,2-10 0,11-10 128,0-3 0,19-12-2560,-6 1 129</inkml:trace>
  <inkml:trace contextRef="#ctx0" brushRef="#br0" timeOffset="1">78 5 14592,'-69'10'7295,"61"-7"-10495,8-3 13312,13 0-11520,-2 0 0,13 0-4224,-8 0 129,11-10 5375,-6 2 0</inkml:trace>
</inkml:ink>
</file>

<file path=ppt/ink/ink21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9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54 157 6272,'-8'1'6297,"5"0"817,0 15-4632,2 3-1902,0 0 1,1 0-1,1 0 1,1 0-1,0 0 1,10 32-1,-10-43-404,0 0-1,1 0 1,1-1-1,-1 1 1,1-1-1,1 0 1,-1 0-1,1 0 0,0-1 1,1 0-1,-1 0 1,1 0-1,0 0 1,1-1-1,0 0 1,-1 0-1,1-1 1,1 0-1,12 5 1,5-2-67,1-1 0,0-1 1,-1-2-1,1 0 0,1-2 1,-1-1-1,46-5 0,-52 2-68,0 0 0,0-1 0,-1-1 0,1-1 0,-1 0 0,0-2 0,-1 0 0,0-1-1,0-1 1,-1 0 0,18-15 0,-24 15-12,0 0 0,-1-2 0,0 1 0,-1-1 0,0 0 0,-1-1 0,0 0 0,-1 0 0,0-1 0,-1 0 0,-1 0-1,0-1 1,4-19 0,-8 29-10,0-1 1,-1 0-1,1 0 0,-1 1 0,0-1 0,0 0 0,-1 0 0,1 1 0,-1-1 0,-1 0 0,-2-7 0,0 4 7,-1 1 0,0 0 0,-1 0 0,1 0 0,-10-9-1,10 11-8,0 1 0,-1 0 0,1 0 0,-1 0 0,0 1 0,0 0 0,-1 0 0,1 0 0,-1 1 0,0 0 0,1 0 0,-2 1 0,1 0 0,0 0-1,0 1 1,0 0 0,-1 0 0,1 0 0,-1 1 0,-11 1 0,0-1 11,-1 0-2,1 0-1,-1 2 0,0 0 0,0 1 1,1 2-1,0 0 0,0 0 0,0 2 1,-35 18-1,44-21-22,-20 10-76,2 0 0,0 2 0,1 2 0,0 0 0,2 2 0,-26 24-1,41-35-251,0 0 1,0 0-1,1 1 0,0 1 0,1-1 0,0 1 0,1 1 0,0-1 0,1 1 0,0 0 0,1 1 0,-4 15 0,7-24 78,1 0-1,0 1 0,0-1 0,0 0 0,0 1 0,1-1 0,0 0 0,0 1 0,0-1 1,1 1-1,-1-1 0,1 0 0,0 1 0,0-1 0,3 6 0,-1-5-123,1 0-1,0 0 1,0 0 0,0-1-1,0 0 1,1 1 0,0-2-1,0 1 1,8 5 0,47 29-3618</inkml:trace>
</inkml:ink>
</file>

<file path=ppt/ink/ink21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19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59 310 6784,'0'0'148,"0"-1"1,0 1-1,0 0 1,0-1-1,0 1 0,0 0 1,0 0-1,0-1 1,0 1-1,0 0 1,1-1-1,-1 1 0,0 0 1,0 0-1,0-1 1,1 1-1,-1 0 1,0 0-1,0 0 0,0-1 1,1 1-1,-1 0 1,0 0-1,1 0 1,-1 0-1,0 0 1,0 0-1,1-1 0,-1 1 1,0 0-1,1 0 1,-1 0-1,0 0 1,0 0-1,1 0 0,-1 0 1,0 0-1,1 0 1,-1 0-1,0 0 1,1 0-1,-1 1 0,0-1 1,0 0-1,1 0 1,-1 0-1,0 0 1,1 0-1,-1 1 0,0-1 1,0 0-1,0 0 1,1 0-1,-1 1 1,0-1-1,0 0 1,0 0-1,1 1 0,-1-1 1,0 1-1,1 0 345,0 1 0,0-1 0,0 1 0,-1 0 0,1 0-1,0-1 1,-1 1 0,1 0 0,-1 0 0,0 0 0,0-1 0,1 1 0,-1 0-1,-1 3 1,0 17 432,1 0-1,6 41 1,-5-58-889,0 0 1,1 1-1,-1-1 1,1 0 0,0 0-1,1 0 1,-1 0 0,1 0-1,0-1 1,0 1 0,1-1-1,-1 0 1,1 0-1,0 0 1,0 0 0,7 5-1,0-2 177,0-1 0,0 1-1,1-2 1,0 0 0,21 7-1,-17-8-149,0-1 0,0 0-1,0-1 1,1 0 0,-1-2-1,0 0 1,1 0 0,18-5-1,-8 1-37,-1-2-1,0-2 0,47-18 0,-51 15 28,-1 0 0,0-1 0,-1-1 0,-1-1 0,0 0-1,22-23 1,-32 29-12,0 0-1,-1-1 0,0 0 1,0-1-1,-1 0 0,-1 0 1,1 0-1,-2-1 1,1 0-1,-1 0 0,-1 0 1,4-16-1,-6 20-16,0 0-1,-1 0 1,0 0-1,0 0 1,0 0-1,-1-1 1,0 1-1,-1 0 1,0 0-1,0 0 1,0 0-1,-1 0 1,0 0-1,0 0 1,-1 0-1,0 1 1,0-1-1,0 1 1,-1 0-1,-6-8 1,1 3 12,-1 1 0,0 0 0,0 1 1,-1 0-1,0 1 0,-1 0 0,0 0 0,-24-10 0,21 11-13,-1 1-1,-1 1 0,1 0 1,-1 2-1,0-1 0,0 2 1,0 0-1,0 2 0,0-1 1,-23 4-1,35-3-21,-20 2-64,1 1 0,-1 0 0,1 2 0,0 1 0,0 1 0,1 1 0,-37 18 0,46-20-128,0 0 0,1 1 0,-1 1 0,2 0 0,-1 1 0,1 0 0,0 1 0,1 0 0,0 1 0,1 0 0,-14 21 0,18-26-100,1 0-1,1 0 1,-1 0 0,1 1-1,1 0 1,-1 0-1,1 0 1,0 0 0,1 1-1,-1-1 1,2 1 0,-1 0-1,1-1 1,0 1-1,0 0 1,2 15 0,-1-19 45,0 0 0,1 1 1,-1-1-1,1 0 1,0 0-1,0 0 1,1 0-1,-1 0 0,1 0 1,0 0-1,0 0 1,0-1-1,1 1 0,5 6 1,-2-5-256,0 0 0,1 0 0,0 0 0,1-1 0,11 6 0,-14-7 301,60 29-3532</inkml:trace>
</inkml:ink>
</file>

<file path=ppt/ink/ink21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0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10368,'1'1'335,"1"-1"0,0 1 0,-1-1 1,1 1-1,-1 0 0,1-1 1,-1 1-1,1 0 0,-1 0 0,0 0 1,1 0-1,-1 0 0,0 0 0,0 1 1,0-1-1,0 0 0,0 1 0,0-1 1,0 0-1,0 1 0,0-1 0,-1 1 1,1 0-1,-1-1 0,1 1 0,-1-1 1,1 4-1,10 62 1947,-9 214 384,-25 77-1194,12-235-825,-8 168-1336,19-280-182,1 0 1,0 0-1,0 1 1,4 10 0,1 1-2480</inkml:trace>
</inkml:ink>
</file>

<file path=ppt/ink/ink21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0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19 609 14208,'-18'22'7039,"23"41"-9855,-5-53 11904,5 13-11904,-2-2 0,15 1-3967,-5-1 127</inkml:trace>
  <inkml:trace contextRef="#ctx0" brushRef="#br0" timeOffset="1">194 15 14208,'-56'-15'7039,"56"37"-12670,0-19 12286,17 15-12159,-4-3 129</inkml:trace>
</inkml:ink>
</file>

<file path=ppt/ink/ink21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0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36 235 9216,'-1'0'384,"0"0"0,-1 0 0,1 0 1,0 0-1,0 0 0,0 0 0,0 0 1,0 1-1,0-1 0,0 0 0,0 1 0,0-1 1,0 0-1,0 1 0,1-1 0,-1 1 1,0-1-1,0 1 0,0 0 0,0-1 0,1 1 1,-1 0-1,0 0 0,1-1 0,-1 1 1,0 0-1,1 0 0,-1 0 0,1 0 0,0 0 1,-1 0-1,1 1 0,-2 4 151,0 0-1,0 0 1,1 0-1,0 0 1,1 1-1,-1 6 1,1 8-292,1 0 1,7 35-1,-6-49-126,1 1 0,0-1 0,0 0 0,1 0 0,0 0-1,0-1 1,1 1 0,-1-1 0,1 0 0,1 0 0,-1-1 0,1 1-1,0-1 1,0-1 0,1 1 0,-1-1 0,1 0 0,0 0 0,0-1 0,0 0-1,1 0 1,14 3 0,-11-3-72,0-1 0,0 0 1,0 0-1,0-1 0,0-1 0,0 0 0,0 0 0,0-1 1,0 0-1,14-4 0,-15 3-30,9-1-2,0 0-1,-1-2 0,1 0 1,-1-1-1,0-1 1,0-1-1,-1 0 1,0-1-1,0-1 1,-1-1-1,19-16 0,-18 13-1,0 0 0,-2-1-1,1 0 1,-2-1 0,0-1-1,-1 0 1,-1-1 0,-1-1-1,15-32 1,-23 45-26,0 0 0,-1-1 0,0 1 0,-1-1 0,0 0 0,0 1 0,0-1 0,-1 0 0,0 0 0,0 0 0,0 1 0,-1-1 0,0 0 0,-1 1 0,1-1 0,-1 0 0,0 1 0,-1 0 0,0-1 0,0 1 0,0 0 0,-1 1 0,0-1 0,0 1 0,0-1 0,-8-6 0,4 6-30,-1 0 0,0 1 1,-1 0-1,1 0 1,-1 1-1,0 0 0,0 1 1,0 0-1,-19-3 0,11 4-143,-1 0 0,1 2 0,0 0 0,-35 4 0,25 0-316,0 2 0,0 1 0,1 0 0,-27 13 0,45-16 83,0 0 1,0 0-1,1 1 0,0 0 0,-1 1 0,2 0 1,-1 0-1,1 1 0,0 0 0,0 0 1,1 1-1,0-1 0,0 1 0,-5 12 0,-12 29-3162</inkml:trace>
</inkml:ink>
</file>

<file path=ppt/ink/ink21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1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768 1 8064,'-1'11'8046,"-2"0"-3561,-14 23-2880,3-8-382,8-14-1078,1 1 0,0-1 0,1 1 0,0 0-1,1 0 1,0 0 0,1 1 0,1-1 0,0 0 0,1 1 0,0-1-1,1 1 1,1-1 0,0 0 0,1 1 0,0-1 0,1 0-1,8 18 1,2 3 5,2-1-1,1-1 0,25 35 1,-26-46-165,-1 1 1,-1 1 0,-1 1 0,-1-1-1,-1 2 1,-1 0 0,-1 0 0,9 45 0,-16-60 28,-1 1 1,0-1 0,-1 0-1,0 0 1,-1 0 0,0 0-1,-1 0 1,0 0 0,0 0-1,-7 18 1,-1-8 137,0 1-1,0-1 1,-22 28 0,21-33-24,-1-1 1,-1 0-1,0 0 1,-1-2-1,0 0 1,-1 0-1,0-1 1,-1-1-1,0-1 1,-1 0-1,0-1 1,0-1-1,-1 0 1,0-1-1,0-2 1,0 1-1,-1-2 1,1-1-1,-38 1 1,34-3-35,0-1 1,0 0 0,1-2 0,-1-1-1,0-1 1,1 0 0,0-2 0,0 0 0,1-1-1,0-2 1,1 0 0,-1-1 0,2 0-1,0-2 1,0 0 0,-23-24 0,25 20-19,1-2-1,0 0 1,2-1 0,0 0 0,1-1 0,-14-35-1,21 45-170,1 0-1,0-1 0,1 1 0,0-1 0,1 0 0,0 0 1,1 0-1,1 0 0,-1 0 0,2 0 0,0 0 0,0 1 1,1-1-1,1 0 0,4-13 0,-5 20-262,0 0-1,1-1 1,0 1 0,0 0-1,0 1 1,0-1-1,1 1 1,0-1 0,0 1-1,0 0 1,1 1-1,-1-1 1,1 1 0,10-6-1,26-17-3737</inkml:trace>
</inkml:ink>
</file>

<file path=ppt/ink/ink21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2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100 341 6016,'0'-32'5418,"0"31"-2687,0 1-1536,0 0-235,0 0 789,1 14 640,11 16 123,21 43-1,-10-32-1748,46 64 0,-55-87-741,1-2-1,0 1 0,1-2 1,1 0-1,32 21 0,-81-83 1,-84-82 90,-15-17-138,120 131 12,1 0-1,0-1 1,1 0 0,0 0-1,2-1 1,0 0 0,0 0-1,-3-21 1,8 32 2,1 0 0,0 0-1,1 0 1,0 0 0,0-1 0,0 1 0,0 0 0,1 0-1,0 0 1,0 0 0,1 0 0,0 0 0,0 0 0,0 0-1,5-7 1,-3 6 4,1 1 0,0 0 0,0 1 0,0-1 0,1 1 0,-1 0 0,1 1 0,1-1 0,-1 1 0,1 0 0,-1 1 0,14-6 0,-1 3-160,0 1-1,0 0 1,1 2-1,-1 0 0,1 1 1,0 1-1,27 2 1,-25 0-1074,-1 1 1,0 2-1,38 9 1,-22 0-1981</inkml:trace>
</inkml:ink>
</file>

<file path=ppt/ink/ink21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2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134 411 8320,'6'-4'1050,"-1"0"433,-1 1 0,1 1-1,-1-1 1,1 1 0,0 0-1,7-2 1,-11 3-1311,-1 1 0,1 0 0,0 0 0,-1 0 0,1 0 0,-1 0 0,1 0 0,0 0 0,-1 0 0,1 1 0,0-1 0,-1 0 0,1 0 0,-1 0 0,1 1 0,-1-1 0,1 0 0,0 1 0,-1-1 0,1 0 0,-1 1 0,1 0 0,5 22-176,-6-21-4,5 67 1606,-4-65-1450,-1 0 1,1 0 0,1-1-1,-1 1 1,1 0-1,-1 0 1,1-1 0,0 1-1,0-1 1,1 1-1,-1-1 1,1 0 0,-1 0-1,1 0 1,5 3-1,-3-2-91,1 0-1,1-1 0,-1 0 0,0 0 1,1 0-1,0-1 0,-1 0 0,1 0 0,0-1 1,0 0-1,0 0 0,0-1 0,10 0 0,-4-1-23,0-1 0,0 0 0,0-1 0,-1-1 0,1 0-1,20-10 1,-3-2-36,0-1 1,-2-1-1,0-2 0,43-40 0,-62 52-10,0-1 1,0 0-1,-1-1 0,-1 0 0,0 0 0,0 0 1,-1-1-1,0 0 0,7-21 0,-10 26 3,-2 0-1,1-1 0,-1 1 1,0 0-1,0-1 1,0 1-1,-1-1 1,0 1-1,-1 0 1,1-1-1,-1 1 1,0-1-1,-1 1 1,0 0-1,0 0 0,0 0 1,0 0-1,-1 0 1,0 0-1,0 1 1,-1-1-1,-4-4 1,-2-3-8,-1 2 0,0-1 1,-1 1-1,0 1 0,-1 0 1,0 1-1,-21-11 0,19 12-7,0 1 0,0 0 0,0 1 0,-1 1 0,0 1 0,0 0-1,-18-2 1,7 4-20,0 1-1,0 2 0,-42 5 0,48-4 2,0 1-1,0 1 0,1 0 1,-1 2-1,1 0 1,0 2-1,1 0 0,0 1 1,0 1-1,-25 17 1,40-23 2,0 0 1,0 0-1,0 0 1,0 0 0,0 0-1,1 1 1,0 0-1,-5 9 1,7-12 15,0 0-1,1 1 1,-1-1 0,1 0-1,-1 0 1,1 0 0,0 1 0,0-1-1,0 0 1,0 0 0,0 0-1,1 1 1,-1-1 0,1 0-1,-1 0 1,1 0 0,0 0-1,0 0 1,0 0 0,0 0-1,0 0 1,0 0 0,1 0-1,-1-1 1,0 1 0,1 0 0,3 2-1,5 4-162,1 0-1,0-1 1,1 0 0,0-1-1,0 0 1,0-1 0,1-1-1,0 0 1,0 0-1,0-1 1,22 2 0,22 1-937,75-3 0,-122-3 1000,62-2-829,-1-3 0,0-4 1,130-32-1,-209 43 2004,0 0 1,0 1-1,0 0 0,0 0 1,0 1-1,-13 8 0,19-11-938,1 1-1,-1-1 0,1 0 0,-1 1 1,1-1-1,0 1 0,-1-1 1,1 1-1,0 0 0,0-1 1,0 1-1,1 0 0,-1 0 1,0 0-1,1 0 0,-1 0 1,1 0-1,-1 0 0,1 0 1,0 0-1,0 0 0,0 0 1,0 0-1,0 0 0,1 0 1,-1 0-1,0 0 0,1 0 1,0 0-1,-1-1 0,1 1 1,0 0-1,0 0 0,0 0 0,0-1 1,0 1-1,0 0 0,2 1 1,5 6 49,0 0 0,0 0 1,1-1-1,1 0 1,-1 0-1,1-1 0,0 0 1,1-1-1,-1 0 0,16 6 1,-2-3-412,0 0 1,0-2 0,1 0-1,28 3 1,-14-8-3099,-6-2-513</inkml:trace>
</inkml:ink>
</file>

<file path=ppt/ink/ink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6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5 141 4480,'-5'0'2176,"39"32"-1280,-16-28 2944,10 12-3328,9 3 128,6 8 384,0-7 0,8-1-1280,6-3 128,9-12 896,3-17 128,-12-10-768,-5-4 128,-10-28-1536,-8 0 0,-25-7-768,-18 0 128</inkml:trace>
</inkml:ink>
</file>

<file path=ppt/ink/ink21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3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12 256,'-13'-12'128</inkml:trace>
</inkml:ink>
</file>

<file path=ppt/ink/ink21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3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219 139 10368,'-2'0'504,"1"0"0,-1 0 0,0 0 0,0 1 1,1-1-1,-1 0 0,0 1 0,1 0 0,-1-1 1,0 1-1,1 0 0,-1 0 0,1 0 0,-1 0 0,1 0 1,0 0-1,-1 0 0,1 1 0,0-1 0,0 0 1,0 1-1,0-1 0,0 1 0,0-1 0,0 1 1,0 1-1,-12 47 4238,12-38-5690,-1-2 963,1 0 0,0 0 0,0 1 0,1-1 0,1 1 1,0-1-1,0 0 0,1 0 0,1 0 0,-1 0 0,1 0 0,1 0 0,0-1 0,0 1 0,1-1 0,7 11 0,-7-14 1,0 0 0,0 0 0,0-1 0,1 1 0,0-1 0,0 0 0,0-1 0,0 0 0,1 0 0,0 0 0,0 0 0,0-1 0,0 0 0,0-1 0,11 3 0,-1-2 5,1 0 1,-1-2-1,1 0 0,0-1 1,23-2-1,-21 0 4,0-1 1,0-1-1,0-1 0,-1 0 1,0-1-1,0-2 0,0 0 1,-1 0-1,0-2 0,-1 0 1,0-1-1,-1-1 0,0-1 1,-1 0-1,15-16 0,-25 24 12,-1 0-1,1-1 0,-1 1 1,0-1-1,0 0 1,-1 0-1,1 0 0,-1-1 1,-1 1-1,1-1 0,-1 1 1,0-1-1,-1 0 0,0 0 1,0 0-1,0 0 0,-1 0 1,0 0-1,0 0 0,-1 0 1,0 0-1,0 0 0,-1 0 1,1 1-1,-2-1 0,-2-7 1,-1 4 16,0 0 0,-1 1 1,0-1-1,-1 1 0,0 1 1,0 0-1,-1 0 0,0 0 1,-1 1-1,1 1 0,-20-10 1,-6 4-33,0 3 0,-1 0 1,0 3-1,0 1 0,-1 1 1,1 2-1,-62 5 0,78-1-178,-1 1-1,1 1 0,-1 1 0,1 0 0,1 2 0,-37 17 0,45-18-141,0 0 0,1 0 0,-1 1 0,2 1 0,-1 0 0,1 0 0,0 1 0,1 0 0,0 0 1,1 1-1,0 0 0,-8 14 0,13-21 103,0 0 0,1 1 0,-1-1 0,1 0 0,0 1 0,-1-1 0,1 1 0,1-1 0,-1 1 0,1-1 0,-1 1 0,1-1 0,0 1 0,0 0 0,1-1 0,-1 1 0,1-1 0,-1 1 0,1 0 0,0-1 0,1 0 0,-1 1 0,1-1 0,-1 0 0,1 0 0,0 0 0,0 0 0,0 0 0,1 0 0,-1 0 0,4 2 0,30 40-3537</inkml:trace>
</inkml:ink>
</file>

<file path=ppt/ink/ink21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3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11264,'-1'0'159,"0"0"-1,0 0 1,0 0 0,0 0 0,0 0 0,0 0 0,0 0 0,0 1 0,0-1 0,0 0 0,0 1-1,0-1 1,0 1 0,0-1 0,0 1 0,1-1 0,-1 1 0,0 0 0,0-1 0,1 1-1,-1 0 1,0 0 0,1-1 0,-1 1 0,1 0 0,-1 0 0,1 0 0,-1 0 0,1 0 0,0 0-1,-1 0 1,1-1 0,0 3 0,0 1 488,1 0 0,1 0-1,-1 0 1,0 0 0,1 0 0,0 0-1,3 5 1,16 39 1406,-7 13-880,10 94 0,-19-94-810,-2 0 0,-3 0-1,-10 73 1,-7 20 313,-8 124-2419,25-267 1328,0-9 168,0 1-1,-1 0 0,1-1 1,0 1-1,1-1 1,-1 1-1,0-1 0,1 1 1,-1-1-1,1 1 0,0-1 1,0 1-1,0-1 0,0 0 1,0 1-1,0-1 1,1 0-1,2 3 0,9 7-3336</inkml:trace>
</inkml:ink>
</file>

<file path=ppt/ink/ink21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4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151 241 13056,'-1'1'286,"0"0"0,0 0 0,0 1 0,0-1 0,0 0 0,0 1 0,0-1 1,0 1-1,0-1 0,1 1 0,-1 0 0,0-1 0,1 1 0,0-1 0,-1 1 0,1 0 1,0 0-1,0 3 0,0-1-226,1 0 1,0 1-1,1-1 0,-1 0 1,1 0-1,0 0 0,0 0 1,4 7-1,-1-3 787,18 44 7260,-20-44-8035,0 0 1,1 0-1,0-1 1,0 1-1,0-1 1,1 0-1,0 0 1,1-1-1,7 8 1,-4-6-18,1-1 1,1 0-1,-1 0 0,1-1 1,0 0-1,0-1 0,1-1 1,0 0-1,0 0 0,0-1 1,0 0-1,0-1 0,0-1 1,1 0-1,-1 0 1,1-1-1,-1-1 0,1 0 1,-1-1-1,22-6 0,-22 5-32,-1 0 0,0-1-1,0 0 1,0-1 0,0 0-1,-1-1 1,0 0 0,0-1-1,-1 0 1,0 0 0,0-1-1,0 0 1,-1-1 0,0 0-1,-1 0 1,0-1 0,-1 1-1,0-2 1,0 1 0,-1-1-1,0 1 1,-1-1 0,3-12-1,-4 13-48,-1 1 0,-1-1 0,0 0-1,0 0 1,-1 0 0,0 0 0,0 1-1,-1-1 1,-1 0 0,0 0 0,0 1-1,-5-15 1,0 11 15,0 1 1,0 1-1,-1-1 0,0 1 1,-1 1-1,-1-1 0,1 1 1,-2 1-1,1 0 0,-1 0 1,-14-7-1,1 6 13,-1 2 0,0 1 0,0 1 0,0 1 0,0 1 0,-1 2 0,0 0 0,1 2 0,-1 0-1,-41 7 1,53-5-25,-1 0 0,1 1 0,0 1 0,0 0 0,0 1 0,0 0 0,1 1 0,0 1-1,0 0 1,0 1 0,-11 9 0,18-13-63,0 1-1,0-1 1,0 1-1,1 0 1,0 1-1,0-1 1,0 1-1,1 0 1,0 0 0,0 1-1,1-1 1,0 1-1,0 0 1,0 0-1,1 0 1,0 0-1,0 0 1,-1 12-1,2-13-122,0 1 0,1 0 0,0 0 0,0-1 0,0 1 0,1 0 0,0 0 0,0-1 0,1 1 0,0-1 0,0 1 0,1-1 0,-1 0 0,1 0 0,1 0 0,-1 0 0,1-1 0,0 1 0,0-1 0,8 8 0,-1-3-427,0-1 0,1 0 0,0-1 1,0 0-1,0-1 0,1-1 0,0 0 1,17 6-1,51 14-3097</inkml:trace>
</inkml:ink>
</file>

<file path=ppt/ink/ink21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4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4 168 12032,'-1'0'81,"1"0"1,0-1 0,0 1 0,0 0 0,-1 0 0,1-1 0,0 1-1,0 0 1,0 0 0,0-1 0,-1 1 0,1 0 0,0 0 0,0-1-1,0 1 1,0 0 0,0-1 0,0 1 0,0 0 0,0 0 0,0-1-1,0 1 1,0 0 0,0-1 0,0 1 0,0 0 0,0-1 0,0 1-1,0 0 1,0 0 0,1-1 0,-1 1 0,0 0 0,0 0 0,0-1-1,0 1 1,1 0 0,-1 0 0,0-1 0,0 1 0,0 0 0,1 0-1,-1 0 1,0 0 0,0-1 0,1 1 0,-1 0 0,0 0 0,1 0-1,-1 0 1,0 0 0,0 0 0,1 0 0,-1 0 0,0 0 0,1 0-1,-1 0 1,0 0 0,0 0 0,1 0 0,-1 0 0,0 0 0,1 0-1,35-8 5207,-10 2-2887,116-46-1457,-81 27-970,-33 13 260,1 1 1,1 1 0,-1 1-1,2 2 1,-1 1 0,57-3-1,-80 9-121,-1 0 1,0 1-1,1-1 0,-1 1 1,0 1-1,13 4 0,-17-5-60,0 0 0,1 0-1,-1 0 1,0 0 0,0 1-1,0-1 1,0 1-1,0 0 1,0-1 0,0 1-1,0 0 1,-1 0 0,1 0-1,-1 1 1,0-1 0,1 0-1,-1 0 1,0 1 0,0-1-1,1 4 1,-3 6 108,0-1 0,0 0 0,-1 0 0,0 1 0,-1-1 1,0-1-1,-1 1 0,-7 16 0,9-24-161,-9 21 132,-1-1-1,-2 0 1,0-1-1,-2-1 0,0 0 1,-28 28-1,-2-4 103,-72 54-1,-5 4 37,-31 22-135,128-115-305,66-25-71,1 1 1,0 3-1,50-8 1,-75 17 110,0 0 1,0 1-1,0 1 1,1 1-1,-1 0 0,0 1 1,0 0-1,0 2 0,0 0 1,-1 0-1,30 14 0,22 19-4499,-40-21 789</inkml:trace>
</inkml:ink>
</file>

<file path=ppt/ink/ink21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1:25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15872,'-24'12'7935,"27"6"-9983,2-15 13056,-5 4-13056,0-4 0,-5-6-6144,5 0 129</inkml:trace>
</inkml:ink>
</file>

<file path=ppt/ink/ink21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3.5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8 8576,'-9'-7'4224,"-4"22"-1536,13-15 4223,-10 21-5887,7-6 0,-7 25 384,7-7 128,11 25-2176,0-15 128,24 17 1024,-11-14 0,14-10-1152,-9-2 0,27-23-1920,-18-4 128,13-22-1024,-13 2 1</inkml:trace>
</inkml:ink>
</file>

<file path=ppt/ink/ink21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4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7 12160,'-21'-7'6015,"34"7"-8702,-13 0 11390,18 15-11135,-10 3 0,1 7-3583,-4-6-1</inkml:trace>
</inkml:ink>
</file>

<file path=ppt/ink/ink21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4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178 558 7936,'0'0'325,"-1"1"1,0-1 0,0 0-1,0 1 1,1-1 0,-1 1-1,0-1 1,1 1 0,-1 0-1,0-1 1,1 1 0,-1-1-1,1 1 1,-1 0 0,1 0-1,-1-1 1,1 1 0,-1 0-1,1 0 1,0 0 0,-1-1-1,1 1 1,0 0 0,0 0-1,0 0 1,0 0 0,0 0-1,0-1 1,0 1 0,0 2-1,0 36 4192,0-28-4794,1 4 408,1-1 0,0 1 0,1 0 0,0-1 0,2 0 0,-1 0 0,2 0 0,0 0 0,0-1 0,2 0 0,-1 0 1,2-1-1,-1 0 0,2 0 0,0-1 0,0 0 0,14 10 0,-17-14-84,0-1 0,1 0 1,-1-1-1,1 0 1,0 0-1,1-1 0,-1 0 1,1 0-1,0-1 1,0 0-1,0-1 1,0 0-1,1 0 0,-1-1 1,0 0-1,1-1 1,-1 0-1,1 0 0,-1-1 1,0-1-1,1 1 1,-1-1-1,0-1 1,0 0-1,0 0 0,0-1 1,-1 0-1,10-5 1,-9 3-4,0 0 1,0-1-1,0 0 1,-1-1 0,0 1-1,-1-1 1,1-1-1,-2 0 1,1 0 0,-1 0-1,0-1 1,-1 1-1,0-1 1,-1-1 0,0 1-1,-1-1 1,0 1-1,0-1 1,-1 0 0,-1 0-1,1-15 1,-5-1 14,0 0 0,-2 0 1,-1 1-1,-1-1 0,-2 2 0,0-1 1,-2 1-1,-23-42 0,15 33-41,-1 0 1,-2 0-1,-1 2 0,-1 1 1,-2 1-1,-38-35 0,39 44-42,0 2-1,-2 0 1,0 2-1,-39-19 0,52 29 11,-1 0 0,0 1 0,0 1 0,-1 1 0,0 0 0,1 1 0,-1 0 0,0 1 0,0 1 0,-31 2 0,28 5-86,29 0 87,44 3 147,175 9 399,8 21 115,-140-20-549,-63-11-547,0 1 0,41 18-1,-55-19-616,-19-8 841,1 1 0,-1-1 1,0 1-1,0-1 1,0 1-1,0-1 1,1 0-1,-1 1 1,0-1-1,1 0 1,-1 0-1,0 0 1,0 0-1,1 0 1,-1 0-1,0-1 1,0 1-1,1 0 0,-1 0 1,0-1-1,0 1 1,2-2-1,6-2-3360</inkml:trace>
</inkml:ink>
</file>

<file path=ppt/ink/ink21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4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54 317 9344,'3'-1'1299,"1"-1"1,-1 1-1,1 0 1,0 0-1,-1 0 1,1 0-1,0 1 1,0 0-1,6 0 1,18-3-216,-13-2-954,-1-1-1,0 0 0,0-1 0,-1 0 1,1-1-1,-2 0 0,1-2 1,-1 1-1,0-1 0,20-23 1,-28 27-125,1 0 0,-1 0 0,1 0 0,-2 0 0,1-1 0,-1 0 1,0 0-1,0 0 0,-1 0 0,3-14 0,-4 17 4,-1 0 0,0 0 0,0-1-1,0 1 1,-1 0 0,0 0 0,0 0 0,0 0-1,0-1 1,0 2 0,-1-1 0,0 0 0,0 0 0,0 0-1,0 1 1,0-1 0,-1 1 0,1 0 0,-1-1-1,-4-2 1,4 3 14,-1 0 0,0 0 0,0 1 0,0 0 0,0-1 0,0 1 0,-1 1 0,1-1 0,-1 1 0,1-1 0,-1 1 0,1 0 0,-1 1 0,0-1-1,1 1 1,-1 0 0,0 0 0,1 1 0,-1-1 0,0 1 0,-6 2 0,-1 0 70,1 1-1,-1 0 0,1 1 1,0 0-1,1 1 1,-19 12-1,20-10-34,0 0 1,1 0-1,0 1 0,1 0 0,0 0 0,0 0 0,1 1 1,0 0-1,1 1 0,0-1 0,0 1 0,1 0 1,1 0-1,0 0 0,1 1 0,0-1 0,0 1 0,1-1 1,1 1-1,0 0 0,2 20 0,0-22-45,0 0 0,0 0 0,0 0 0,2 0 0,-1 0 0,1-1 0,0 1 0,1-1-1,0 0 1,1 0 0,7 8 0,-3-5-18,1 0-1,0 0 0,1-1 1,1 0-1,-1-1 0,28 15 1,-24-16-251,-1-1 1,2-1-1,-1-1 1,1 0 0,0-1-1,22 3 1,-27-6-254,0 0 0,0-2 0,0 1 0,0-2 0,-1 1 0,1-2 0,0 1 0,0-2 0,16-4 0,18-12-2841</inkml:trace>
</inkml:ink>
</file>

<file path=ppt/ink/ink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7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488 86 2816,'0'-49'2304,"0"48"-2129,0 0 0,0 0 0,0 0 0,-1 0 0,1 0 0,0 0 0,-1 1 1,1-1-1,0 0 0,-1 0 0,1 0 0,-1 0 0,1 0 0,-1 1 0,0-1 0,1 0 0,-1 1 0,0-1 0,1 0 1,-2 0-1,-25-10 645,26 11-645,-13-3-90,1 1-1,-1 1 1,0 0 0,0 1 0,0 0 0,0 1 0,0 1 0,0 0-1,1 1 1,-1 0 0,1 1 0,-1 0 0,1 1 0,1 1-1,-1 0 1,1 1 0,-13 10 0,7-5-45,0 2-1,1 0 1,1 1-1,1 0 1,0 1-1,1 1 1,0 1 0,2 0-1,0 0 1,-11 25-1,19-34-52,0-1-1,1 1 0,0 0 0,1 0 1,0 0-1,0 1 0,1-1 1,0 10-1,1-15 8,0-1 0,0 1 1,1 0-1,-1 0 0,1 0 0,0 0 0,0-1 1,0 1-1,1 0 0,-1-1 0,1 1 1,0-1-1,0 0 0,0 1 0,0-1 1,1 0-1,-1 0 0,1 0 0,0-1 1,0 1-1,0-1 0,4 3 0,5 1-8,1 0-1,-1-1 0,1-1 0,0 0 0,1-1 1,-1 0-1,0-1 0,1-1 0,17 0 1,9-1-201,77-11 1,145-50-3668,-189 39 2474</inkml:trace>
</inkml:ink>
</file>

<file path=ppt/ink/ink21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5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45 232 11136,'-1'7'663,"0"0"0,0 0 1,1 0-1,0-1 1,0 1-1,1 0 1,-1 0-1,2 0 0,-1 0 1,1-1-1,0 1 1,0 0-1,1-1 0,0 0 1,0 0-1,0 0 1,1 0-1,6 8 0,12 16 530,2-1-1,30 30 0,-40-45-1992,0 1 778,26 26 121,-37-38-86,-1-1-1,0 0 1,1 0 0,0 0 0,-1-1-1,1 1 1,0-1 0,0 1 0,0-1-1,0 0 1,0 0 0,0-1 0,4 2 0,-7-2-11,1-1 0,-1 1 0,0 0 0,0 0 0,1 0 0,-1 0 0,0-1 0,0 1 0,0 0 0,0 0 0,1-1 0,-1 1 0,0 0 0,0 0 1,0-1-1,0 1 0,0 0 0,0-1 0,1 1 0,-1 0 0,0 0 0,0-1 0,0 1 0,0 0 0,0-1 0,0 1 0,0 0 0,0 0 0,-1-1 0,1 1 1,0 0-1,0-1 0,0 1 0,0 0 0,0 0 0,0-1 0,0 1 0,-1 0 0,1 0 0,0-1 0,0 1 0,0 0 0,-1 0 0,1 0 0,0-1 0,0 1 1,-1 0-1,1 0 0,0 0 0,0 0 0,-1 0 0,1 0 0,0-1 0,-1 1 0,-23-23-30,-8 0-7,4 3-1,-45-42 0,60 50 45,1-1-1,0-1 1,1 0-1,0-1 1,1 0-1,1 0 1,0-1-1,2 0 1,-1-1 0,2 0-1,0 0 1,1 0-1,1 0 1,-2-24-1,5 34 16,1 1 0,0-1 0,1 1 0,0-1-1,0 1 1,0 0 0,1-1 0,0 1 0,0 0 0,0 0 0,1 0-1,0 0 1,0 0 0,1 1 0,-1 0 0,1-1 0,0 1-1,1 1 1,-1-1 0,1 1 0,0-1 0,0 1 0,0 1 0,1-1-1,0 1 1,-1 0 0,1 0 0,11-4 0,-1 2-62,0 0 0,0 1 1,1 1-1,-1 0 0,1 1 1,0 1-1,-1 0 0,1 1 1,0 1-1,23 5 0,-26-4-803,0 0 0,0 2-1,-1 0 1,1 0-1,-1 1 1,1 1-1,-2 0 1,16 10-1,0 6-2613</inkml:trace>
</inkml:ink>
</file>

<file path=ppt/ink/ink21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5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68 7296,'-1'-3'437,"0"0"0,1-1 1,-1 1-1,1-1 0,0 1 1,-1-1-1,1 1 0,1-1 1,-1 1-1,1 0 0,-1-1 1,1 1-1,0-1 0,0 1 1,2-4-1,0-3 5625,-8 13-3282,-9 14-1084,9-5-1604,0-1 0,1 1-1,0 0 1,1 0 0,0 0 0,1 0-1,0 1 1,1-1 0,1 18 0,3 295 2446,-1-266-2394,3 0 0,2-1 0,3 0 0,2 0 0,3-1 0,2 0 0,36 78 0,-48-124-217,1 1 1,0-1-1,1-1 0,1 1 1,-1-1-1,1 0 0,1-1 1,10 9-1,-13-13-330,1 0 1,0 0-1,1 0 1,-1-1-1,1-1 0,0 1 1,0-1-1,0 0 1,0-1-1,0 0 0,1-1 1,8 2-1,-14-3 86,0 0 0,0 0 0,0 0 1,0 0-1,0 0 0,0 0 0,0-1 0,0 0 0,0 0 0,-1 1 0,1-2 0,0 1 0,0 0 0,-1 0 0,1-1 0,0 0 0,-1 1 0,0-1 0,1 0 0,3-4 0,21-19-3266</inkml:trace>
</inkml:ink>
</file>

<file path=ppt/ink/ink21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6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48 9216,'19'-6'4608,"34"-13"-4480,-40 14 8319,30 2-7679,-8 0 0,18 6 256,-14 0 128,39 9-1664,-20-5 128,16-7 384,-17 0 128,27-7-1536,-19-5 128,6 2-2048,-20 2 129</inkml:trace>
</inkml:ink>
</file>

<file path=ppt/ink/ink21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6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22 262 10496,'-22'26'5248,"44"11"-6016,-14-27 8575,14 16-7935,-4-8 128,-2 12-2176,3-8 128,2-1 256,-3-6 129</inkml:trace>
  <inkml:trace contextRef="#ctx0" brushRef="#br0" timeOffset="1">139 19 7936,'-3'-15'3968,"28"11"-4352,-15 4 5248,3 4-7936,-5-1 0,-3 0-1024,-1-3 0</inkml:trace>
</inkml:ink>
</file>

<file path=ppt/ink/ink21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7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555 62 7168,'-4'-5'1130,"0"1"1,0-1-1,0 1 1,-1 0-1,1 0 1,-1 1-1,0-1 1,-1 1-1,1 0 1,-9-3-1,5 2-535,-1 1-1,0 0 1,0 1-1,0 0 1,-18 0-1,-3 2-552,-1 1 0,1 2 0,-40 9 0,50-8 274,-1 1-1,0 1 1,1 1-1,-22 10 1,32-11-182,1-1 0,0 1-1,0 1 1,0 0 0,1 0 0,0 1 0,1 0 0,0 0 0,0 1 0,-7 10 0,13-15-110,0-1 1,0 1 0,1 0-1,-1-1 1,1 1 0,-1 0-1,1 0 1,1 0 0,-1 0-1,0 0 1,1 1 0,0-1-1,0 0 1,0 0 0,1 0-1,-1 0 1,1 0 0,0 0 0,0 0-1,2 5 1,2 3-5,0 0 0,1-1 1,1 1-1,0-1 0,9 11 1,-8-13-31,0-1 0,0 0 0,1 0 0,0-1 0,1 0 0,0-1 0,0 0 0,0 0 0,0-1 0,1 0 0,0-1 0,0-1 0,0 1 0,1-2 0,17 3 0,2-1-240,1-2 0,-1-1 1,0-1-1,46-7 1,-54 4-77,0 0 0,0-2 0,-1 0 0,0-2 1,0 0-1,0-2 0,-1 0 0,0-1 0,-1-1 0,25-18 1,-12-12-403,-30 35 825,1 1-1,-1 0 0,1 0 0,0 0 0,1 0 1,-1 1-1,1 0 0,-1 0 0,7-4 0,-10 7-16,0 1 0,0 0 0,0 0-1,-1 0 1,1 0 0,0 0 0,0 0 0,0 0-1,-1 1 1,1-1 0,0 0 0,0 0 0,0 0-1,-1 1 1,1-1 0,0 1 0,0-1-1,-1 0 1,1 1 0,0-1 0,-1 1 0,1 0-1,-1-1 1,1 1 0,-1-1 0,1 1 0,-1 0-1,1-1 1,-1 1 0,1 0 0,-1 0-1,0-1 1,1 1 0,-1 0 0,0 0 0,0 0-1,0-1 1,0 1 0,0 0 0,1 0-1,-2 1 1,8 39 1020,-6-39-1049,0 6-36,1-1 0,0 0 1,0 0-1,1 0 1,0 0-1,0-1 1,0 1-1,1-1 0,0 0 1,1 0-1,-1 0 1,1 0-1,0-1 1,0 0-1,1 0 1,0 0-1,0-1 0,0 0 1,10 6-1,-9-7-374,-1 0 0,1 0-1,0-1 1,-1 1 0,1-1 0,0-1-1,0 1 1,14 0 0,-16-2-200,0-1 0,-1 1 0,1 0-1,0-1 1,-1 0 0,1 0 0,-1-1 0,1 1 0,-1-1 0,1 0 0,-1 0 0,0 0 0,7-6 0,12-11-2790</inkml:trace>
</inkml:ink>
</file>

<file path=ppt/ink/ink21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7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36 14720,'-48'-33'7295,"65"30"-12287,-17 3 15616,13 8-16512,-5-4 1,6 10-1025,-4-4 128</inkml:trace>
</inkml:ink>
</file>

<file path=ppt/ink/ink21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8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63 414 8576,'0'0'203,"-1"0"0,1-1 0,0 1 0,-1 0 0,1 0 0,0 0 0,-1 0 0,1 0 0,0 0 0,-1 0 0,1 0 0,0-1 0,-1 1 0,1 0 0,0 0 0,-1 0 0,1-1 0,0 1 0,0 0 0,-1 0 0,1-1 1,0 1-1,0 0 0,0-1 0,-1 1 0,1 0 0,0-1 0,0 1 0,0 0 0,0-1 0,0 1 0,0 0 0,-1-1 0,1 0 0,-1 0 4691,-8 13-2111,6-6-2651,1 0-1,-1 0 0,1 0 0,0 0 1,0 1-1,1-1 0,0 0 1,0 1-1,1-1 0,-1 1 0,2-1 1,-1 1-1,0-1 0,1 1 0,1-1 1,-1 1-1,1-1 0,0 0 1,0 0-1,1 0 0,-1 0 0,2 0 1,-1 0-1,0-1 0,6 6 1,-1-4-89,1 0 1,0-1-1,1 0 1,0 0-1,0-1 1,0-1 0,0 1-1,1-2 1,0 1-1,-1-1 1,1-1-1,1 0 1,-1-1 0,0 0-1,0-1 1,0 0-1,0 0 1,1-1-1,-1-1 1,16-4 0,14-5-17,0-1 0,-1-2 0,74-37 0,-96 42-8,1-2-1,-1 1 0,-1-2 1,0 0-1,-1-1 0,28-29 0,-38 35-10,0 1 0,0-1-1,-1 0 1,0-1-1,-1 1 1,1-1-1,-1 0 1,-1 0-1,0 0 1,0-1-1,0 1 1,-1-1-1,0 1 1,-1-1-1,0 0 1,0-14-1,-1 13 0,0 1 0,0-1-1,-1 0 1,0 1 0,-1-1-1,0 0 1,-1 1 0,0 0-1,0 0 1,-1 0 0,0 0-1,0 0 1,-1 1 0,-1-1-1,-10-12 1,10 12-13,-2 0-1,1 0 1,-1 1 0,0 0-1,-1 0 1,1 1-1,-1 0 1,-1 1 0,0 0-1,0 0 1,0 1-1,0 0 1,-1 1 0,0 0-1,-16-3 1,20 5 1,-9-3-16,0 1 0,-1 1-1,0 0 1,0 1 0,0 1-1,0 0 1,0 2 0,1 0-1,-1 1 1,0 0 0,-26 8-1,24-6-56,0 2-1,0 0 0,0 1 0,1 0 0,0 2 0,1 0 0,-1 1 0,2 1 0,-20 16 0,29-23-35,0 1-1,1 0 1,-1 0-1,1 1 1,0 0-1,0 0 1,1 1-1,0-1 0,0 1 1,1 0-1,-1 0 1,1 1-1,1-1 1,0 1-1,0 0 1,0 0-1,1 0 1,-1 9-1,2-10-159,0 0 0,1 0 0,0 0 1,0 0-1,0 0 0,1 0 0,0 0 0,1 0 0,0 0 0,0-1 0,0 1 0,1 0 0,0-1 0,0 0 0,0 0 0,1 0 1,0 0-1,0 0 0,1-1 0,5 6 0,0-2-316,0 0 1,0-1-1,1 0 1,0-1-1,1 0 1,0-1-1,0 0 1,0-1-1,14 4 1,53 14-2739</inkml:trace>
</inkml:ink>
</file>

<file path=ppt/ink/ink21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8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0 9344,'-1'0'182,"-1"0"1,1 0-1,-1 0 1,1 0 0,0 0-1,-1 1 1,1-1-1,0 0 1,-1 1 0,1-1-1,0 1 1,-1-1-1,1 1 1,0-1-1,0 1 1,-1 0 0,1 0-1,0 0 1,0 0-1,0-1 1,0 2-1,0-1 1,0 0 0,0 1-1,-1 2 379,0 0 0,0 0 0,0 0 0,1 1 0,-1-1 0,1 0 0,0 1 0,0 4 0,-1 18 1561,1-1 0,4 33 0,-1-24-2976,-45 887 2987,43-912-2202,-11 123-25,11-43-3562,1-86 3276,-2-3 203,1 0 0,0 0 0,0 0 0,0 0 0,0-1 0,0 1 0,0 0 0,0 0 0,1 0 0,-1 0 0,0 0 0,0 0 0,1 0 0,-1-1 0,1 1 0,-1 0 0,0 0 0,1 0 0,-1-1 0,1 1 0,0 0 0,-1-1 1,1 1-1,0 0 0,-1-1 0,1 1 0,0-1 0,0 1 0,-1-1 0,2 1 0,7 5-3044</inkml:trace>
</inkml:ink>
</file>

<file path=ppt/ink/ink21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8.9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27 383 12928,'-27'-6'6399,"27"78"-11006,0-60 12542,5 21-8191,-2-11 0,7 21-1536,-6-7 128,14-3-128,-5-11 1</inkml:trace>
  <inkml:trace contextRef="#ctx0" brushRef="#br0" timeOffset="1">162 22 13312,'-79'-21'6655,"76"32"-9983,3-11 11904,21 14-11904,1-6 128,4-2-2943,-4 3-1</inkml:trace>
</inkml:ink>
</file>

<file path=ppt/ink/ink21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9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1 392 7168,'3'-12'1993,"1"1"1,1-1 0,0 1-1,12-18 1,36-40 902,-20 34-2342,55-42 1,-52 46 453,-5 6 653,56-38 0,-84 61-1547,-1 0-1,1 0 1,0 1-1,-1-1 1,1 1-1,0 0 1,0-1 0,0 2-1,0-1 1,0 0-1,0 0 1,0 1-1,1 0 1,-1-1-1,0 1 1,5 1-1,-8-1-82,1 1 0,0-1-1,0 1 1,0-1-1,0 1 1,-1 0 0,1-1-1,0 1 1,0 0 0,-1 0-1,1-1 1,0 1-1,-1 0 1,1 0 0,-1 0-1,0 0 1,1 0-1,-1 0 1,1 1 0,1 33 221,-6 16 4,1-22-203,1 0 1,2 35-1,1-53-54,0-1 0,1 1 0,1 0 0,0-1-1,0 1 1,1-1 0,0 0 0,0 0 0,11 14 0,-12-19 1,1 0 0,0 0 0,0-1 0,1 1 0,0-1 0,-1 0 0,1-1 0,1 1 0,-1-1 0,0 0 0,1 0 0,-1-1 0,1 1 0,0-1 0,0-1 0,0 1 0,11 1 0,6-1 0,0-1 0,0-1 0,30-3 0,-46 2 0,-1 1-8,-1 0-1,0-1 1,0 1 0,0-1-1,1-1 1,-1 1-1,0-1 1,-1 1 0,1-1-1,0-1 1,0 1 0,-1-1-1,0 0 1,1 0-1,-1 0 1,0 0 0,0-1-1,-1 0 1,1 0-1,-1 0 1,5-8 0,-5 5-7,0 0 0,-1 0 1,1 0-1,-2-1 0,1 0 0,-1 1 1,0-1-1,-1 0 0,1 1 0,-2-1 1,1 0-1,-1 1 0,0-1 1,-3-10-1,-1-1-20,1-6-32,-2 1 1,-16-40-1,22 64 70,1 0 0,-1 0 0,0 1 0,0-1 0,-1 0 0,1 0 0,0 1-1,0-1 1,0 0 0,0 0 0,0 0 0,0 1 0,0-1 0,0 0 0,0 0 0,0 0 0,0 0 0,-1 1-1,1-1 1,0 0 0,0 0 0,0 0 0,0 0 0,0 0 0,-1 1 0,1-1 0,0 0 0,0 0 0,0 0 0,-1 0-1,1 0 1,0 0 0,0 0 0,0 0 0,-1 0 0,1 0 0,0 0 0,0 0 0,0 0 0,-1 0 0,1 0-1,0 0 1,0 0 0,0 0 0,-1 0 0,1 0 0,0 0 0,0 0 0,0 0 0,-1 0 0,1 0 0,0 0-1,0-1 1,0 1 0,0 0 0,-1 0 0,1 0 0,-2 17 84,4 5-44,1 0-1,1 0 1,1 0 0,1 0-1,1-1 1,0 0 0,2 0-1,22 38 1,-28-54-218,1 1-1,0-1 1,0 0-1,0-1 1,1 1 0,-1-1-1,1 1 1,0-1-1,1-1 1,-1 1 0,1-1-1,7 4 1,-4-4-996,0 0 0,0-1 0,0 1 0,0-2 0,0 1 0,0-1 0,14-1 0,-1 0-2412</inkml:trace>
</inkml:ink>
</file>

<file path=ppt/ink/ink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28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3200,'0'0'66,"0"1"0,0-1-1,0 0 1,0 0 0,0 0 0,0 0 0,0 0-1,0 1 1,0-1 0,0 0 0,0 0 0,0 0 0,0 0-1,0 0 1,0 0 0,-1 1 0,1-1 0,0 0-1,0 0 1,0 0 0,0 0 0,0 0 0,0 0 0,0 0-1,-1 0 1,1 0 0,0 1 0,0-1 0,0 0-1,0 0 1,0 0 0,-1 0 0,1 0 0,0 0 0,0 0-1,0 0 1,0 0 0,0 0 0,-1 0 0,1 0-1,0 0 1,0 0 0,0 0 0,0 0 0,0-1 0,-1 1-1,1 0 1,0 0 0,0 0 0,0 0 0,0 0-1,0 0 1,0 0 0,-1 0 0,1 0 0,0 0 0,0-1-1,0 1 1,1 26 1418,10 34-601,84 197 384,-13-39-208,-48-118-686,31 106 43,-59-182-372,5 21 292,-1 1-1,-3 0 1,3 56 0,-13-111 40,-1-6-324,0 0 1,1 0 0,1 0 0,-1-17 0,4 8-72,2 0 0,0 0 1,2 1-1,0-1 1,2 1-1,18-43 0,-22 59 35,0 0-1,1 1 0,0-1 0,0 1 0,1 0 0,0 0 0,0 1 0,0 0 0,1-1 0,-1 2 0,1-1 1,0 1-1,1-1 0,-1 2 0,1-1 0,0 1 0,0 0 0,0 0 0,0 1 0,0 0 0,0 0 0,1 1 1,-1 0-1,1 0 0,-1 1 0,10 0 0,-12 0 20,1 1 0,0 0 0,-1 0 1,1 0-1,0 0 0,-1 1 0,0 0 0,1 0 0,-1 1 1,0-1-1,0 1 0,0 0 0,-1 1 0,1-1 0,7 8 1,-7-5 17,1 1 0,-1 0 0,0 0 0,0 1 0,-1 0 0,0-1 0,-1 1 0,1 1 0,2 12 0,-2-4 42,-1 0 1,0 1-1,-1 0 1,-2-1-1,1 1 1,-2 0-1,0-1 1,-1 1-1,-8 28 1,8-36-220,-1 0 0,0 0 1,-1 0-1,0 0 0,-1-1 0,0 0 1,0 0-1,-1 0 0,-13 14 1,18-22-1477,7-10-2368,-1-1 1792</inkml:trace>
</inkml:ink>
</file>

<file path=ppt/ink/ink21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0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7 158 10112,'-1'1'350,"1"0"1,-1 0-1,1-1 1,-1 1-1,0 0 1,1 0-1,0 0 1,-1 0-1,1 0 1,-1 0-1,1 0 1,0-1-1,0 1 1,0 0-1,0 0 1,-1 0-1,1 0 1,1 0-1,-1 0 1,0 0-1,0 0 1,0 0-1,0 0 1,1 0-1,-1 1 1,11 38 6221,-4-18-7004,-3-6 627,2 0 1,0-1 0,1 1 0,0-1 0,1-1 0,1 0 0,0 0 0,1 0-1,1-1 1,22 21 0,-36-37-201,1 1 0,0-1 0,-1 1 0,1-1 0,1 0 0,-1 1 0,0-1 0,1 0 0,-1 0 0,1-1 0,0 1 0,-1-6 0,-9-50-114,6 32 69,4 17 37,0 0 1,0 0-1,1 0 1,0 0-1,1 0 1,0 0 0,0 0-1,1 0 1,1 1-1,0-1 1,0 1 0,0-1-1,6-9 1,-2 5-1,1 1 0,0-1 0,1 1 0,0 1 0,1 0 0,1 0 0,16-15 0,-21 23 42,0 0-1,0 1 0,0-1 1,0 1-1,1 1 1,-1-1-1,1 1 1,0 0-1,0 0 0,0 1 1,0 0-1,0 0 1,0 1-1,0 0 1,0 0-1,0 1 0,0-1 1,0 2-1,0-1 1,0 1-1,12 5 1,5 2 170,-1 1 0,0 1 0,-1 1 0,40 29 0,-44-27-124,-1 0-1,-1 1 1,0 1-1,-1 0 0,0 1 1,-1 1-1,-2 0 0,0 1 1,10 20-1,-16-28-15,-1 1 1,0-1-1,-1 1 1,0 0-1,-1 0 1,-1 0-1,0 0 0,0 1 1,-1-1-1,0 1 1,-2-1-1,1 1 1,-1-1-1,-1 1 0,0-1 1,-1 0-1,-8 21 1,-14 17 59,14-34-1621,13-25-2598,3-9 260</inkml:trace>
</inkml:ink>
</file>

<file path=ppt/ink/ink21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1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100 140 3712,'-29'-52'9330,"14"13"-6522,14 33-2215,-1 1 0,0-1-1,-1 1 1,1 0 0,-1 0 0,-4-7-1,7 12-518,0 0 0,-1-1 0,1 1 0,0 0 0,-1-1 0,1 1 0,0 0 0,-1-1 0,1 1 0,0 0 0,-1 0-1,1-1 1,-1 1 0,1 0 0,-1 0 0,1 0 0,0 0 0,-1 0 0,1 0 0,-1 0 0,1-1 0,-1 1 0,1 0 0,-1 1 0,1-1-1,-1 0 1,1 0 0,0 0 0,-1 0 0,0 0 0,-1 2 25,1-1-1,0 0 1,-1 1-1,1-1 1,0 0 0,0 1-1,0-1 1,0 1-1,0 0 1,0-1-1,1 1 1,-2 3 0,0 7 57,0 1 0,0-1-1,1 0 1,1 1 0,0-1 0,2 15 0,-1 5-95,8 175-60,37 210 0,-5-60 103,-27 21-82,-14-377-19,0 0 0,0 0 0,0 1 0,1-1 0,-1 0 0,0 0 0,1 0 0,-1 0 1,1 0-1,-1 0 0,1 1 0,0-1 0,-1 0 0,1-1 0,0 1 0,0 0 0,0 0 1,0 0-1,-1 0 0,1-1 0,0 1 0,0 0 0,2 0 0,34 10 120,-24-9-82,0-1 1,-1-1-1,21-1 0,116-11-1330,-92 10-104,70-13 1,-89 7-422</inkml:trace>
</inkml:ink>
</file>

<file path=ppt/ink/ink21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2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91 350 6528,'8'-1'9526,"14"-2"-5485,47-7-2995,-52 7-787,0-1 0,0-1 1,0 0-1,0-1 0,-1-1 1,18-9-1,-26 11-105,1 0 0,-1-1 0,0 1 1,0-2-1,-1 1 0,0-1 0,0 0 0,0-1 0,-1 1 0,-1-1 0,1 0 0,6-13 0,-11 18-126,0 0 1,0 0-1,0 0 0,-1 0 0,1 0 0,-1 0 1,0 0-1,0 0 0,0 0 0,0 0 1,0 0-1,-1 0 0,1 0 0,-1 0 0,0 0 1,0 0-1,0 0 0,0 0 0,0 0 0,-1 1 1,1-1-1,-4-4 0,-2-2 26,0 1-1,-1 0 1,0 0 0,-15-11 0,12 11-1,-1 0 0,0 1 0,-1 0 1,1 1-1,-1 0 0,-1 1 1,1 1-1,-1 0 0,1 1 0,-1 0 1,0 1-1,0 1 0,-15 0 1,22 1-35,1 0 0,-1 0 0,1 1 1,-1 0-1,1 0 0,-1 1 1,1 0-1,0 0 0,0 0 0,0 1 1,0 0-1,0 0 0,0 0 1,1 1-1,-1 0 0,1 0 0,0 0 1,1 0-1,-1 1 0,1 0 1,-1 0-1,2 0 0,-1 1 0,0-1 1,1 1-1,0 0 0,1 0 1,-1 0-1,1 0 0,-2 8 0,2 0-7,0-1-1,0 1 0,1-1 0,1 1 1,1 0-1,-1-1 0,2 1 0,0-1 1,1 1-1,0-1 0,1 0 0,1 0 1,0 0-1,0-1 0,1 0 0,1 0 1,0 0-1,1-1 0,0 0 0,10 10 1,-2-2-63,2-2 1,0-1-1,0 0 0,2-1 1,0-1-1,0 0 1,1-2-1,1-1 1,0 0-1,39 11 1,-60-21-97,0 0 1,1-1 0,-1 1-1,1-1 1,-1 0 0,0 1 0,1-1-1,-1 0 1,1 0 0,-1 0-1,1 0 1,-1 0 0,1 0 0,-1 0-1,1-1 1,-1 1 0,0 0-1,1-1 1,-1 1 0,1-1 0,-1 0-1,0 1 1,0-1 0,1 0 0,-1 0-1,0 0 1,1-1 0,12-10-3204</inkml:trace>
</inkml:ink>
</file>

<file path=ppt/ink/ink21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3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1 111 7936,'0'1'252,"1"-1"0,-1 1 0,0-1 0,1 1 0,-1-1 0,0 1 0,1-1 0,-1 1 0,1-1 0,-1 0 0,1 1 0,-1-1 0,1 0 0,-1 0 0,1 1 0,-1-1 0,1 0 0,0 0 0,-1 0 0,1 1-1,-1-1 1,1 0 0,-1 0 0,1 0 0,0 0 0,-1 0 0,1 0 0,-1 0 0,1 0 0,0-1 0,-1 1 0,1 0 0,-1 0 0,2-1 0,40-4 3818,-9 2-3882,-7 0 58,-1-1-1,0-1 1,34-11 0,7-1 307,50-15 774,1 0 226,-88 32-1195,-29 0-349,0 1 0,0-1 1,0 0-1,0 1 0,1-1 0,-1 0 1,0 1-1,0-1 0,0 0 0,0 1 1,0-1-1,0 0 0,0 1 0,0-1 1,0 0-1,0 1 0,0-1 0,0 0 1,0 1-1,0-1 0,0 0 0,-1 1 1,1-1-1,0 0 0,0 1 0,0-1 1,0 0-1,-1 1 0,1-1 0,0 0 1,0 0-1,-1 1 0,1-1 0,0 0 1,0 0-1,-1 1 0,1-1 1,-39 29 346,31-24-335,-1 0 1,1 1-1,0 0 0,0 0 0,1 1 1,0 0-1,0 0 0,0 1 0,1 0 0,0 0 1,1 1-1,0-1 0,0 1 0,1 0 1,-5 15-1,3-5 7,1 1-1,1 0 1,1-1 0,1 1-1,0 0 1,3 32 0,-1-43-20,2 1-1,-1-1 1,1 0 0,0 0 0,1 0 0,0-1 0,1 1 0,-1-1 0,2 1 0,-1-1 0,1 0 0,0-1 0,1 1 0,0-1 0,0 0 0,0 0 0,1-1 0,0 0 0,0 0 0,1-1 0,0 0 0,0 0 0,0-1 0,10 4 0,-4-2-25,0 0 0,1-2-1,0 1 1,0-2 0,1 0-1,-1-1 1,0-1 0,1 0-1,-1-1 1,1 0 0,-1-2-1,1 0 1,27-7 0,-23 3-16,-1-2-1,0 0 1,30-18 0,-42 22 25,-1 0 1,1 0 0,-1 0 0,0-1-1,0 0 1,0 0 0,-1-1 0,0 0-1,0 0 1,0 0 0,-1 0 0,0-1-1,4-9 1,-6 3 86,-7 14 104,4 0-165,1 0 1,-1 1 0,0-1 0,1 0 0,-1 1-1,1-1 1,-1 1 0,1-1 0,0 1 0,-1-1-1,1 1 1,0-1 0,0 1 0,0-1 0,0 1-1,0-1 1,1 1 0,-1 1 0,2 5 1,0 0-1,0 0 1,0-1 0,1 1 0,0-1-1,1 1 1,0-1 0,0 0 0,0 0-1,1-1 1,0 1 0,0-1 0,1 0-1,-1-1 1,1 1 0,1-1 0,-1 0-1,1-1 1,0 1 0,0-1 0,0-1-1,0 1 1,1-1 0,-1-1 0,1 1-1,8 0 1,5 1 0,0-1 0,0-1 0,0 0 0,0-2-1,0-1 1,0-1 0,-1 0 0,31-8 0,-36 6-3,0 0 1,-1-1-1,0 0 0,0-1 1,0-1-1,-1 0 1,1-1-1,-2-1 1,1 0-1,-1 0 1,-1-1-1,15-16 0,-23 21-8,1 1-1,-1-1 0,0 0 0,0 0 0,-1 0 0,0 0 1,1 0-1,-2-1 0,1 1 0,-1-1 0,0 1 0,0-1 0,0 0 1,-1 1-1,1-1 0,-2 0 0,1 1 0,-1-1 0,-1-6 0,0 2 0,-1 0 0,-1 0 0,0 0 0,0 0 0,-1 1 0,0 0 0,0 0 0,-14-16 0,12 17 18,-1-1 0,0 1 0,-1 1 0,0 0 0,0 0 0,0 0 0,-1 1 0,0 1 0,0 0 0,-1 0 0,1 1 0,-1 0 0,-13-2 0,5 2 53,0 1 0,0 1 0,-1 1 0,1 0 0,-1 2 0,-25 3 0,23-1-26,0 1 0,1 1 0,-1 1 0,1 1 0,0 0 0,-23 13 0,37-17-63,0 1-1,1 0 1,-1 0-1,1 1 0,0 0 1,0 0-1,0 0 1,0 1-1,1 0 1,0 0-1,1 0 1,-1 1-1,1-1 1,0 1-1,1 0 0,-1 0 1,2 1-1,-1-1 1,1 1-1,-2 7 1,3-11-37,1 0 0,0 0 0,-1 1 0,1-1 0,1 0 0,-1 0 0,1 0 0,-1 1 0,1-1 0,0 0 0,1 0 0,-1 0 0,1 0 0,-1-1 0,1 1 1,1 0-1,-1-1 0,0 1 0,1-1 0,0 0 0,-1 0 0,1 0 0,0 0 0,1 0 0,-1-1 0,1 1 0,-1-1 0,1 0 0,-1 0 0,1 0 0,0-1 0,0 1 0,0-1 0,7 1 0,5 2-73,-1-1-1,1-1 0,0-1 0,0 0 0,0-1 1,0-1-1,0 0 0,19-5 0,1-2-56,1-3 1,-2-1-1,0-1 0,0-2 0,-1-1 1,41-27-1,-77 46 422,1 0 0,0 0 1,-1 0-1,1 0 0,0 1 1,1-1-1,-1 0 0,0 1 1,1-1-1,0 0 0,0 1 1,0-1-1,0 1 0,1 2 0,-1 0-98,1 1-1,0-1 1,0 0-1,0-1 1,1 1-1,0 0 1,0 0-1,0-1 1,1 1-1,5 9 0,1-6-24,-1 0 0,2-1-1,-1 0 1,1 0-1,0-1 1,1 0 0,0-1-1,0 0 1,0-1-1,16 6 1,2-2-121,-1-1 1,1-1 0,43 5-1,-70-12-56,76 6-1573,-25-8-2982,-30-1 642</inkml:trace>
</inkml:ink>
</file>

<file path=ppt/ink/ink21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4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192 296 8320,'0'9'8686,"-1"3"-3305,-1 13-1750,2-18-3761,0 0 0,0 0 1,1 1-1,0-1 0,0 0 1,1 0-1,3 11 1,-2-11 216,0-1 1,0 0-1,1 0 1,0 0-1,0 0 1,0-1-1,0 0 1,1 1-1,0-2 1,0 1-1,0 0 1,1-1-1,0 0 1,0-1-1,10 6 1,-2-4 4,0 0 1,0 0-1,1-1 1,0-1-1,0-1 1,19 1 0,-18-3-27,0-1 1,-1-1 0,1 0 0,-1-1 0,0-1 0,0 0-1,0-1 1,-1-1 0,1 0 0,-1-1 0,-1 0 0,1-1-1,-1-1 1,23-20 0,-30 24-5,0 0 0,0 0 0,0-1 0,0 1-1,-1-1 1,0-1 0,-1 1 0,1-1 0,-1 1 0,0-1 0,-1-1 0,0 1-1,0 0 1,0-1 0,-1 1 0,0-1 0,-1 0 0,0 0 0,1-16-1,-4 16-13,0 0-1,0 1 0,-1-1 0,0 0 1,0 1-1,-1-1 0,0 1 1,0 0-1,-1 0 0,0 1 0,-6-8 1,-6-4 75,-1 0 1,-24-18 0,26 23-89,-1 1-1,-1 1 1,0 1 0,-1 0-1,0 1 1,0 2 0,-31-10-1,30 11-68,0 1-1,-1 0 0,0 2 1,1 0-1,-1 1 0,0 2 1,-25 1-1,35-1-52,0 1 0,-1 0 0,1 1 0,0 1 0,0-1 0,1 2 0,-1-1 0,1 1 0,-1 1 0,1 0 0,1 1 0,-13 8 0,16-10-62,0 0 0,0 1-1,0-1 1,1 1 0,0 1-1,0-1 1,0 1 0,1 0-1,0 0 1,0 0 0,0 0-1,1 1 1,0-1 0,0 1 0,0 0-1,1 0 1,0 0 0,1 0-1,0 1 1,0-1 0,0 0-1,1 0 1,0 1 0,0-1-1,3 15 1,1-11-534,0 1 1,1-1-1,1 0 0,8 14 1,22 36-3052</inkml:trace>
</inkml:ink>
</file>

<file path=ppt/ink/ink21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4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10 8448,'-8'-9'3224,"4"10"1557,4 21 3851,2 5-8651,7 185 1662,41 224-1,45-10-1962,-94-419-161,1 0 0,1 0 0,-1 0-1,1 0 1,1 0 0,-1-1 0,1 1 0,8 9 0,-12-16 336,0 0 0,1 1 0,-1-1 0,1 0 0,-1 0 0,0 0 0,1 0 0,-1 0 0,1 0 0,-1 0 0,0 0 0,1 0 0,-1 0 0,0 0 0,1 0 0,-1-1 0,1 1 0,-1 0 0,0 0 0,1 0 1,-1 0-1,0-1 0,1 1 0,-1 0 0,0 0 0,0-1 0,1 1 0,-1 0 0,0-1 0,1 1 0,-1 0 0,0 0 0,0-1 0,0 1 0,0-1 0,1 1 0,-1 0 0,0-1 0,0 1 0,0 0 0,0-1 0,0 1 0,0-1 1,0 1-1,0 0 0,0-1 0,0 1 0,0-1 0,8-28-3679,-6 22 3082,8-16-2458</inkml:trace>
</inkml:ink>
</file>

<file path=ppt/ink/ink21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4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1 348 9728,'8'3'4864,"-16"34"-5632,8-31 10367,3 27-9215,2-11 128,8 26 0,1-15 0,12 10-1152,-9-7 0,9-9-1024,1-2 0,3-32-1536,-7 2 129</inkml:trace>
  <inkml:trace contextRef="#ctx0" brushRef="#br0" timeOffset="1">49 0 13696,'-40'22'6783,"75"-17"-10367,-27-5 13056,10 6-14848,-4 1 1,25 4-1153,-12 1 0</inkml:trace>
</inkml:ink>
</file>

<file path=ppt/ink/ink21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5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411 79 7552,'0'-3'564,"0"0"1,0-1 0,0 1-1,-1 0 1,1 0 0,-1-1-1,0 1 1,0 0-1,0 0 1,0 0 0,-1 0-1,1 0 1,-1 0 0,0 0-1,0 0 1,0 1 0,0-1-1,0 1 1,0-1-1,-1 1 1,1 0 0,-1 0-1,-4-3 1,4 4-324,-1 0 0,1-1 0,-1 1 0,1 0 0,-1 1 0,0-1 0,1 1 0,-1 0 0,0-1 0,1 2 0,-1-1 0,0 0 0,1 1 0,-1 0 0,-4 1 0,-15 6-49,1 2 0,0 1 0,0 0 0,1 2 0,1 0 0,0 1 0,1 1 0,0 1 0,-28 32 0,37-37-132,1 0-1,0 1 0,0 0 1,2 0-1,-1 1 1,-7 18-1,13-27-49,1 1-1,0-1 0,-1 1 1,2-1-1,-1 1 0,0 0 1,1-1-1,0 1 0,0 0 1,0-1-1,1 1 0,-1 0 1,1-1-1,0 1 0,1 0 1,-1-1-1,1 0 0,0 1 1,0-1-1,0 0 0,0 0 1,1 0-1,4 5 0,0-1-102,1 0 0,0 0 1,0-1-1,1 0 0,0-1 0,0 0 0,0-1 0,1 1 0,0-2 0,0 1 0,15 3 1,-6-3-337,1 0 1,-1-2-1,1-1 1,0 0-1,38-2 1,-24-3-181,0-1 1,0-2-1,-1-1 0,1-2 1,-2-1-1,1-1 0,35-19 1,-62 27 175,0-1 1,0 0-1,-1 0 1,1 0-1,-1-1 1,0 0-1,0 0 1,0 0-1,-1 0 1,0-1-1,0 0 1,0 0-1,5-12 1,-2-2-240,0 1 1,-1-1-1,3-26 1,-1 11 1540,-8 35-780,0 1 0,0-1 0,0 1 0,1-1 0,-1 1 0,0-1 0,0 0 1,1 1-1,-1-1 0,0 1 0,1-1 0,-1 0 0,0 1 0,1-1 0,-1 0 0,1 1 0,-1-1 0,1 0 0,-1 0 0,1 1 0,-1-1 1,1 0-1,-1 0 0,1 0 0,-1 0 0,1 0 0,-1 0 0,1 0 0,-1 0 0,1 0 0,-1 0 0,1 0 0,-1 0 0,1 0 0,-1 0 1,1 0-1,-1 0 0,1-1 0,-1 1 0,1 0 0,-1 0 0,1-1 0,-1 1 0,0 0 0,1 0 0,-1-1 0,1 1 0,-1-1 0,0 1 1,1 0-1,-1-1 0,0 1 0,0-1 0,1 1 0,-1-1 0,0 1 0,0-1 0,1 1 0,-1-1 0,0 1 0,0-1 0,0 1 0,0-1 1,0 1-1,0-1 0,0 1 0,0-1 0,22 41 2778,-20-36-2661,3 7 125,1 0-1,0 0 1,1 0-1,0-1 1,1 0-1,0 0 1,1-1-1,0 0 1,16 12-1,-18-16-663,0-1 0,0 0 0,0 0-1,1 0 1,-1-1 0,1-1 0,0 1 0,0-1-1,0 0 1,0-1 0,0 0 0,1 0-1,-1-1 1,0 0 0,12-2 0,9-1-2632</inkml:trace>
</inkml:ink>
</file>

<file path=ppt/ink/ink21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5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7 13568,'-40'-6'6783,"53"24"-10367,-8-15 12544,8 12-13056,-4 0 128,4 13-2431,0-5 127</inkml:trace>
</inkml:ink>
</file>

<file path=ppt/ink/ink21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6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19 10240,'-17'-11'3035,"5"4"477,9 7 3636,27 302-2757,-3-91-3193,-12-52-684,-3-29-330,5-1 1,37 172-1,-45-286-345,2 0 1,0 0-1,0-1 0,14 25 1,-17-36 12,0 1 0,0-1 0,1 1 0,-1-1 0,1 0 1,0 0-1,0 0 0,0 0 0,0-1 0,0 1 0,0-1 0,1 0 1,-1 0-1,1 0 0,0 0 0,-1-1 0,1 0 0,0 1 0,0-1 1,0 0-1,0-1 0,0 1 0,7-1 0,3-3-1129,0 0 0,0-1-1,0-1 1,0 0 0,-1-1-1,0 0 1,21-15 0,7-8-2200</inkml:trace>
</inkml:ink>
</file>

<file path=ppt/ink/ink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5:45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0 338 1280,'80'-36'4736,"-57"28"-4549,20-4 1055,-38 11-1124,1 0 1,-1-1-1,1 0 0,-1 0 0,0 0 1,0 0-1,0-1 0,0 0 0,0 0 1,8-7-1,45-46 466,-35 32-336,-4 6-126,-7 8-9,-1 0 1,-1 0 0,0-1 0,0 0-1,-1-1 1,13-21 0,-22 31-102,1 1 0,0 0-1,-1-1 1,1 1 0,-1-1 0,0 1 0,1-1 0,-1 1 0,0-1 0,0 1 0,0-1 0,0 1 0,0-1 0,0 1 0,0-1-1,-1 1 1,1-1 0,0 1 0,-1-1 0,1 1 0,-1 0 0,0-1 0,1 1 0,-1 0 0,0-1 0,-2-1 0,1 1 12,0 1 1,0-1 0,-1 1 0,1 0-1,-1-1 1,1 1 0,-1 0 0,0 0 0,1 1-1,-1-1 1,0 0 0,0 1 0,-4 0-1,0-1 35,1 1-1,-1 0 1,1 1-1,-1-1 1,1 1-1,-1 1 1,1-1-1,-1 1 1,1 0-1,0 1 1,0-1-1,-9 6 1,8-1 6,0 0-1,1 1 1,-1 0-1,1 0 1,1 0-1,0 1 1,0-1 0,1 1-1,0 1 1,0-1-1,1 0 1,0 1-1,1 0 1,0-1 0,0 1-1,0 11 1,1 3 43,1-1 1,1 1-1,1-1 1,1 1 0,11 41-1,-11-54-70,1-1-1,0 0 0,0 0 1,1 0-1,0 0 1,1-1-1,0 1 1,0-1-1,1-1 0,1 0 1,-1 0-1,12 9 1,-7-7 1,1-1 0,1 0 0,0-1 0,0-1 0,0 0 0,1-1 0,30 9 0,-21-10-317,-1 0 0,1-2 0,0-1 0,0 0 0,1-2-1,-1-1 1,0 0 0,0-2 0,0-1 0,-1-1 0,32-11 0,23-20-1514</inkml:trace>
</inkml:ink>
</file>

<file path=ppt/ink/ink21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6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9 7680,'-5'-9'3840,"23"9"-2816,-18 0 6655,35 0-7295,-9 0 128,22 0 0,-13 0 128,31 4-1024,-13 1 0,17 1-1408,-18 1 128,0-14-1023,-8 7-1</inkml:trace>
</inkml:ink>
</file>

<file path=ppt/ink/ink21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7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119 301 10624,'-2'2'535,"1"0"0,0 1 0,0-1 0,-1 1 0,1-1 0,1 1 0,-1-1 0,0 1 0,1 0 0,-1-1 0,1 1 0,0 0 0,0-1 0,0 1 0,0 0 0,0 0 0,1-1 0,-1 1 0,2 3 0,15 64 4668,-13-56-6237,3 6 1127,1 0 0,0-1 0,2 0 0,0 0 0,1-1 0,1 0 0,1-1 0,0-1 0,1 0 0,32 28 1,-46-44-92,0 0 0,0-1 0,0 1 0,0 0 0,0 0 0,0 0 0,0 0 0,0 0 0,0 0 0,0-1 0,0 1 0,0 0 0,0 0 0,0 0 0,0 0 0,0 0 1,0 0-1,0 0 0,0-1 0,0 1 0,0 0 0,0 0 0,0 0 0,1 0 0,-1 0 0,0 0 0,0 0 0,0 0 0,0 0 0,0-1 0,0 1 0,0 0 0,1 0 1,-1 0-1,0 0 0,0 0 0,0 0 0,0 0 0,0 0 0,0 0 0,0 0 0,1 0 0,-1 0 0,0 0 0,0 0 0,0 0 0,0 0 0,-11-23 13,-18-25 0,-46-54 104,38 53 40,-42-70-1,70 105-89,2-1 1,0 0-1,0 0 1,2-1-1,0 1 0,0-1 1,2-1-1,0 1 1,-1-29-1,4 40-41,0-1-1,0 1 1,1 0-1,-1-1 1,1 1-1,1 0 1,-1 0-1,1 0 1,0 0-1,0 0 1,0 0 0,0 0-1,1 1 1,0-1-1,0 1 1,7-8-1,-4 7 9,-1 1 0,1 0 0,0 0 1,0 1-1,0-1 0,0 1 0,1 0 0,-1 1 0,1 0 0,0 0 0,10-1 0,6 0-366,1 1 1,0 2-1,-1 0 0,1 2 0,0 0 0,33 9 0,-4 6-4768,-35-9 1620</inkml:trace>
</inkml:ink>
</file>

<file path=ppt/ink/ink21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7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156 380 9472,'32'46'10272,"-6"-4"-5545,-22-38-4687,-1 0 0,1-1 0,0 1 0,0-1 0,0 0 0,0 0 0,0 0 0,7 3 0,5 2 46,0-1-1,1 0 0,0-2 1,0 0-1,0-1 0,1 0 1,-1-1-1,1-1 0,30-1 1,-15-8 50,-1-1 1,-1-2-1,0-1 1,38-19-1,-61 26-123,-1 1 0,1-1 0,0 0-1,-1-1 1,0 0 0,0 0 0,-1-1 0,1 0-1,-1 0 1,0 0 0,-1-1 0,1 1 0,-1-1-1,-1-1 1,1 1 0,-1-1 0,-1 0 0,1 0-1,2-10 1,-4 9 9,-1 0-1,0 0 0,0 0 1,-1 0-1,0 0 0,-1-1 1,0 1-1,0 0 0,-1 0 1,0 1-1,-1-1 0,-6-14 1,1 8 37,-1 0 1,0 1 0,-1 1-1,-1 0 1,0 0 0,-1 1 0,0 0-1,-1 1 1,-16-10 0,5 8 37,0 1 0,-2 1 0,1 2 0,-1 0 0,0 2 0,-1 1 0,1 1 0,-1 1 0,0 1-1,-44 2 1,55 2-66,1 0-1,-1 1 0,1 0 0,0 2 1,0 0-1,0 0 0,0 1 0,1 1 0,-1 1 1,1 0-1,-14 10 0,20-13-150,1 1 0,-1 0 0,1 0 0,0 1 0,0 0 0,1 0 0,0 0 0,0 1 0,0 0 0,1 0 0,0 1 0,0 0 0,1-1 0,0 2 0,-4 11 0,5-14-154,1-1 0,0 1 0,1 0 0,0 0 0,-1 0-1,2 0 1,-1 0 0,1 0 0,0 0 0,0 0 0,1-1 0,-1 1 0,1 0-1,1 0 1,-1 0 0,1 0 0,0-1 0,0 1 0,5 8 0,21 43-3332</inkml:trace>
</inkml:ink>
</file>

<file path=ppt/ink/ink21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8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152 415 9472,'-1'1'567,"-1"0"1,1 0-1,0 0 0,0 0 1,0 0-1,0 1 1,0-1-1,0 0 0,0 1 1,0-1-1,0 0 1,1 1-1,-1-1 1,1 1-1,-1-1 0,1 1 1,-1 0-1,1-1 1,0 3-1,11 35 2784,-9-34-3651,7 16 395,0 0 0,1-1 0,1-1-1,1 0 1,21 27 0,-23-35 10,0 0 0,0-1 1,1 0-1,0-1 0,1 0 1,0-1-1,0 0 0,1-1 0,22 9 1,-29-15-76,-1 0 0,1 0 1,-1 0-1,1-1 0,-1 1 1,1-2-1,0 1 1,-1 0-1,1-1 0,-1 0 1,1 0-1,-1-1 1,1 0-1,-1 0 0,0 0 1,0 0-1,0-1 0,0 0 1,0 0-1,-1 0 1,1-1-1,-1 1 0,0-1 1,0 0-1,0 0 1,-1-1-1,1 1 0,-1-1 1,0 0-1,-1 0 0,1 0 1,3-8-1,-2-3 34,0 1 0,-1-1-1,-1 0 1,0 0-1,-1 0 1,-1 0 0,0 0-1,-2 0 1,1 0 0,-2 0-1,0 1 1,-1-1 0,-1 1-1,0 0 1,-11-22 0,-2 0 39,-1 1 1,-3 0-1,0 2 1,-48-56-1,56 74-83,-1 1 0,0 1 0,-1 0 0,0 1 0,-1 0 0,-1 2 0,-20-11 0,30 18-15,0 0 1,-1 0-1,0 1 0,0 0 1,0 0-1,0 1 0,0 1 1,0-1-1,0 2 0,-1-1 1,1 1-1,0 0 0,0 1 1,-1 0-1,1 1 0,0 0 1,-16 6-1,23-8-8,0 1 0,0 0 1,0-1-1,1 1 0,-1 0 0,0 0 0,1 0 0,-1 0 0,1 1 0,-1-1 1,1 0-1,-2 3 0,3-3-1,-1 0 1,1 0-1,0 0 0,0 0 1,0 1-1,0-1 0,0 0 1,0 0-1,0 0 0,0 1 1,0-1-1,0 0 0,1 0 1,-1 0-1,1 0 0,-1 0 1,1 0-1,0 2 0,0-1-2,1 0 0,-1 0-1,0 0 1,1 0-1,0 0 1,-1 0-1,1-1 1,0 1-1,0-1 1,0 1 0,0-1-1,0 0 1,1 0-1,-1 0 1,0 0-1,1 0 1,-1 0 0,5 1-1,53 5-127,95-7 178,35 1 266,-168 1-635,1 1 1,0 1-1,-1 1 0,1 1 0,-1 1 0,24 11 1,-41-16 2,-4-1 70,1-1-1,-1 1 1,0 0-1,1-1 0,-1 1 1,0 0-1,1 0 1,-1 0-1,0 0 1,0 0-1,0 0 1,0 0-1,0 0 0,0 0 1,0 0-1,0 1 1,0-1-1,1 3 1,1 7-3226</inkml:trace>
</inkml:ink>
</file>

<file path=ppt/ink/ink21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8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35 319 10240,'0'-1'298,"-1"1"0,1 0 0,-1-1 1,1 1-1,-1 0 0,0 0 0,1 0 0,-1 0 1,1-1-1,-1 1 0,0 0 0,1 0 0,-1 0 1,1 0-1,-1 0 0,0 1 0,1-1 0,-1 0 1,1 0-1,-1 0 0,0 0 0,1 1 1,-1-1-1,1 0 0,-1 0 0,1 1 0,-1-1 1,1 1-1,-1-1 0,1 0 0,-1 1 0,1-1 1,-1 1-1,1-1 0,0 1 0,-1-1 1,1 1-1,0-1 0,0 1 0,-1 0 0,1 2-10,1-1-1,-1 0 1,1 1-1,-1-1 1,1 0-1,0 0 0,0 0 1,0 1-1,0-1 1,0 0-1,2 2 1,3 5-341,0 0 0,1-1 0,0 0 1,0 0-1,13 10 0,-10-11 188,-3-1-43,0-1 0,1 0 0,0 0 0,0 0 0,0-1 0,0 0 0,1-1 0,0 0 0,-1 0 0,1-1 0,0 0 0,0-1 0,1 1 0,9-1 0,7-5-37,0-1 1,0-1-1,-1-1 1,37-16-1,-56 21-48,0-1-1,1 1 1,-1-2-1,0 1 1,-1-1-1,1 0 1,-1 0-1,1 0 1,-1-1-1,-1 0 1,1 0-1,-1 0 1,1 0-1,-2-1 1,1 0-1,0 0 1,-1 0 0,0 0-1,-1 0 1,1-1-1,-1 1 1,-1-1-1,1 0 1,-1 1-1,0-1 1,-1 0-1,1 0 1,-1 1-1,-1-1 1,1 0-1,-1 0 1,0 0-1,-1 1 1,0-1-1,-4-10 1,-1 2-5,-1 1 1,-1 0-1,0 0 1,-1 0-1,0 1 1,-1 1-1,-1 0 1,0 0-1,0 1 1,-1 1-1,-1 0 1,-28-16-1,31 20-8,0 0-1,-1 1 1,1 0-1,-1 1 1,-1 0-1,1 0 1,0 2-1,-1-1 0,0 2 1,1 0-1,-1 0 1,0 1-1,0 1 1,1 0-1,-1 0 1,1 2-1,-24 6 0,32-7-1,0-1-1,0 1 0,0 0 0,0 0 0,1 0 1,-1 0-1,0 1 0,1-1 0,0 1 0,0 0 1,0 0-1,0 1 0,0-1 0,1 0 0,-1 1 1,1-1-1,0 1 0,0 0 0,1 0 0,-1 0 1,1 0-1,-1 0 0,0 6 0,2-4-12,0 0-1,0 0 1,1 1-1,-1-1 1,1 0 0,1 0-1,-1-1 1,1 1-1,0 0 1,0 0-1,1-1 1,0 1-1,0-1 1,0 0-1,0 0 1,8 8 0,-3-4-39,1-1 0,0 0 1,1 0-1,0-1 0,0 0 1,1 0-1,0-1 0,0-1 1,0 0-1,1 0 1,0-1-1,-1-1 0,1 0 1,16 2-1,0-1-40,1-1 0,-1-2 1,1-1-1,-1-1 0,37-7 0,4-9-76,-54 12 340,1 0-1,0 2 0,0 0 0,24-2 0,-40 7-71,0-1 0,0 0-1,1 1 1,-1-1 0,0 1-1,0-1 1,0 1 0,-1-1-1,1 1 1,0-1 0,0 0 0,-1 1-1,1-1 1,-1 0 0,0 1-1,1-1 1,-1 0 0,0 1-1,1-1 1,-1 0 0,-2 1 0,-13 43 919,16-33-903,1-1 0,-1 1 0,2-1 0,0 1 0,0-1-1,1 0 1,0 0 0,1 0 0,0-1 0,1 1 0,0-1-1,0 0 1,13 16 0,-13-18-310,1 0-1,0-1 1,1 0-1,-1 0 1,1-1 0,0 0-1,1 0 1,0-1 0,0 0-1,0 0 1,0-1-1,1 0 1,0 0 0,0-1-1,0 0 1,0 0 0,11 0-1,-17-2-97,0-1 1,0 1-1,0-1 0,-1 0 1,1 0-1,0-1 0,0 1 0,0 0 1,0-1-1,-1 0 0,1 0 0,0 0 1,0 0-1,-1 0 0,1 0 1,-1-1-1,1 1 0,-1-1 0,3-2 1,18-17-3435</inkml:trace>
</inkml:ink>
</file>

<file path=ppt/ink/ink21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9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 9984,'-1'0'155,"1"0"1,0 0-1,0-1 0,0 1 1,-1 0-1,1 0 1,0 0-1,0-1 1,0 1-1,0 0 1,-1 0-1,1-1 0,0 1 1,0 0-1,0 0 1,0-1-1,0 1 1,0 0-1,0 0 1,0-1-1,0 1 0,0 0 1,0 0-1,0-1 1,0 1-1,0 0 1,0-1-1,0 1 0,0 0 1,0 0-1,0-1 1,0 1-1,1 0 1,-1 0-1,0-1 1,0 1-1,0 0 0,0 0 1,1 0-1,-1-1 1,0 1-1,0 0 1,0 0-1,1 0 1,-1 0-1,0-1 0,0 1 1,1 0-1,-1 0 1,0 0-1,0 0 1,1 0-1,-1 0 1,0 0-1,0 0 0,1 0 1,-1 0-1,9 8 6219,-6 5-5124,0 62 947,29 164-1450,-6 81 1088,14-25-1260,-29-240-543,2 0 0,3-1 1,33 77-1,-45-124-53,-2 0-53,2 0 0,-1 0 0,1 0 0,0-1 0,1 1 0,6 7 0,-9-12-65,-1-1 0,1 0-1,0 0 1,-1 1 0,1-1 0,0 0 0,0-1 0,-1 1-1,1 0 1,0-1 0,0 1 0,0-1 0,0 1 0,0-1 0,0 0-1,0 0 1,0 0 0,0 0 0,0 0 0,0 0 0,0 0-1,0-1 1,0 1 0,0-1 0,0 0 0,0 1 0,0-1-1,-1 0 1,1 0 0,0 0 0,2-2 0,26-20-3402,-2 4-321</inkml:trace>
</inkml:ink>
</file>

<file path=ppt/ink/ink21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19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34 8320,'-17'-7'4096,"21"11"-1920,-4-4 4607,13 0-6015,-5 0 128,32-4 128,-9 4 0,31-5-1536,-14 2 128,43 0 512,-25-1 0,13-4-1280,-17 5 128,-10 3-2176,-13 0 129</inkml:trace>
</inkml:ink>
</file>

<file path=ppt/ink/ink21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0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1 293 11008,'2'3'609,"1"0"0,0-1 0,0 1 0,0 0 1,0-1-1,0 0 0,0 1 0,0-1 0,1 0 1,-1-1-1,1 1 0,0-1 0,-1 1 0,1-1 1,0 0-1,0-1 0,0 1 0,0-1 0,0 1 1,7-2-1,43-1 3022,-9-11-4376,-33 7 741,1-1 0,-1-1-1,0 0 1,0-1-1,-1 0 1,-1-1 0,1 0-1,16-22 1,-24 28 17,0 0 0,0-1 0,0 1 1,-1 0-1,0-1 0,0 0 0,0 1 0,-1-1 0,1 0 0,-1 0 0,0 0 1,0 0-1,-1 0 0,0 0 0,0 0 0,0 0 0,0 0 0,-1 0 0,0 0 0,0 0 1,0 0-1,0 1 0,-1-1 0,0 0 0,0 1 0,0-1 0,-1 1 0,-4-7 1,2 4 59,-1 0 0,0 0 0,-1 1 0,0-1 0,-11-7 0,14 11-5,0 1-1,0-1 1,0 1 0,0 0 0,0 0-1,0 1 1,-1-1 0,1 1 0,0 0-1,-1 0 1,1 0 0,-1 1-1,-7-1 1,3 3 28,-1 0-1,1 1 1,0 0-1,0 0 1,1 1 0,-1 0-1,1 1 1,0 0-1,0 0 1,0 1-1,1 0 1,-1 0 0,2 0-1,-1 1 1,1 0-1,0 1 1,0-1-1,1 1 1,0 0 0,0 1-1,1-1 1,0 1-1,0 0 1,-2 12-1,3-2-6,1 0 0,1 0 0,1 0 0,1-1 0,0 1 0,2 0 0,0 0-1,1-1 1,1 1 0,0-1 0,14 30 0,-10-29-93,1 1 1,1-2-1,1 1 1,0-1-1,1-1 1,1-1-1,1 1 1,0-2-1,1 0 0,35 24 1,-35-29-726,0 0 1,0-1 0,1-1-1,0-1 1,1 0-1,0-1 1,33 6 0,0-4-3262</inkml:trace>
</inkml:ink>
</file>

<file path=ppt/ink/ink21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0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44 521 4736,'0'-14'2011,"-2"1"0,1 0 1,-2-1-1,0 1 0,0 0 0,-1 1 1,-9-19-1,0-4-1590,12 33-372,1 0 0,0-1 0,-1 1 0,1-1-1,0 1 1,0 0 0,1-1 0,-1 1 0,0-1 0,1 1-1,-1 0 1,1-1 0,0 1 0,0 0 0,0 0 0,0 0-1,0-1 1,2-1 0,29-36 1486,-27 33-1566,9-7 235,1 0 1,0 2-1,1-1 0,0 2 0,29-16 0,90-38 384,-110 54-481,33-13 259,91-23 1,-138 44-332,16-5 105,1 1 1,1 2-1,55-3 0,-74 7-103,1 1 0,0 1 1,0 0-1,0 0 0,0 1 1,0 1-1,-1 0 0,1 0 0,-1 1 1,0 0-1,0 1 0,15 10 1,-21-13-26,-1 1 1,1 0-1,-1 0 1,0 1 0,0-1-1,0 0 1,0 1 0,-1 0-1,0 0 1,1 0 0,-1 0-1,-1 0 1,1 0 0,0 0-1,-1 1 1,0-1 0,1 8-1,-2-2 13,1-1-1,-2 1 0,1-1 1,-2 1-1,1-1 0,-1 0 1,-6 19-1,-5 3 25,0 0 0,-3-2 0,-31 49 0,37-63-130,-1-1 1,-1 0-1,1-1 0,-2 0 0,0-1 1,-1 0-1,0-1 0,0 0 0,-1-2 1,-1 0-1,0 0 0,0-1 0,-20 6 1,10-12-1456,6-2-150</inkml:trace>
</inkml:ink>
</file>

<file path=ppt/ink/ink21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1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6 415 7552,'-6'-1'5810,"8"0"984,6 4-2115,2 6-5216,-4 0 696,1-1 1,-1 1-1,2-1 1,-1-1-1,1 1 1,0-1-1,1-1 0,0 0 1,0 0-1,0 0 1,1-1-1,-1-1 1,1 0-1,0 0 0,1-1 1,-1 0-1,0 0 1,15 0-1,-5 0-93,0-2 0,0 0 0,0-1 0,0-1 0,-1-1 0,1-1 0,30-8 0,-41 8-49,1 0 0,-1 0 0,-1-1 0,1 0 0,0-1-1,-1 1 1,0-2 0,0 1 0,0-1 0,-1 0 0,0-1 0,0 0 0,-1 0 0,0 0-1,0-1 1,0 0 0,8-16 0,-12 17-20,1 0-1,-1 0 0,-1-1 1,1 1-1,-1 0 1,-1-1-1,1 1 1,-1 0-1,0-1 1,-1 1-1,0 0 0,0-1 1,0 1-1,-1 0 1,0 0-1,-1 0 1,-5-12-1,-1 1-9,-1 0 1,-1 1-1,0 0 0,-25-28 0,23 30-3,-2 0 0,1 1 0,-2 0 0,0 1 0,0 1-1,-1 0 1,-1 1 0,-32-14 0,42 22 11,1 0 1,-1 0-1,0 1 1,0 1-1,0-1 0,0 1 1,0 0-1,0 1 1,0 0-1,0 0 0,0 1 1,0 0-1,0 0 0,1 1 1,-1 0-1,0 1 1,0-1-1,1 1 0,0 1 1,0-1-1,0 1 0,0 1 1,-10 7-1,11-7-35,0 0-1,0 0 1,1 0-1,0 0 1,0 1 0,0 0-1,0 0 1,1 1-1,0-1 1,0 1 0,1 0-1,0 0 1,0 0-1,1 0 1,0 1-1,0-1 1,0 1 0,0 14-1,4-13-256,0-1-1,0 0 1,1 0-1,1 0 1,-1 0-1,1 0 1,0-1-1,1 1 1,0-1-1,0-1 1,0 1-1,1-1 1,0 0 0,0 0-1,1 0 1,0-1-1,8 6 1,27 19-3053</inkml:trace>
</inkml:ink>
</file>

<file path=ppt/ink/ink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9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0 885 3840,'28'-1'7189,"116"-14"-6186,-62-3-184,0-4 0,-2-4 0,0-3 0,142-74 1,-193 87-619,-2-1 1,0-2 0,-1 0 0,-1-2 0,-1-1 0,0 0 0,36-48 0,-51 57-125,-1 0 0,0 0-1,0 0 1,-2-1 0,1-1-1,-2 1 1,0-1-1,-1 0 1,0 0 0,-1 0-1,-1 0 1,0-1 0,-1 1-1,-1-1 1,0 1 0,-1-1-1,-1 1 1,-4-18-1,3 24-60,0 0 0,0 0 0,-1 0 0,0 0 0,0 1 0,-1 0 0,0 0 0,-1 0 0,0 0 0,0 1 0,-1 0-1,1 0 1,-2 1 0,1 0 0,-1 0 0,0 1 0,0 0 0,0 0 0,-1 0 0,1 1 0,-1 1 0,0 0 0,0 0 0,-12-2-1,10 3-53,0 0 0,-1 0 0,1 2 0,-1-1 0,0 1 0,1 1 0,-1 0 0,1 0 0,-1 2 0,1-1 0,0 1 0,0 1 0,0 0 0,0 0 0,1 1 0,0 1 0,0 0 0,0 0 0,-17 15 0,8-2-50,1 1 1,1 0 0,1 2 0,0 0-1,2 1 1,1 0 0,0 1 0,2 0-1,1 1 1,1 0 0,1 1 0,1 0-1,1 0 1,1 1 0,2 0-1,1-1 1,1 1 0,1 0 0,1 0-1,2 0 1,8 40 0,1-11 101,3-1 0,41 102 0,-40-120-302,2-2 0,1 0 0,2-2 0,1 0 1,31 35-1,-51-66 99,0 0 1,0 0 0,0 0-1,0 0 1,0 0 0,0-1 0,1 1-1,-1-1 1,1 1 0,-1-1 0,1 0-1,-1 0 1,1 0 0,0 0-1,-1 0 1,1-1 0,0 1 0,0-1-1,-1 0 1,1 0 0,0 0-1,0 0 1,3-1 0,-2 0-123,0 0 1,1-1 0,-1 0-1,0 0 1,0 0-1,0 0 1,0-1-1,0 1 1,-1-1-1,1 0 1,-1 0 0,5-6-1,21-23-1502</inkml:trace>
</inkml:ink>
</file>

<file path=ppt/ink/ink21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1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9856,'-1'0'299,"1"0"-1,-1 0 1,1 0 0,-1 0 0,0 0 0,1 0 0,-1 0-1,1 0 1,-1 0 0,1 0 0,-1 0 0,1 0 0,-1 0 0,1 1-1,-1-1 1,1 0 0,-1 1 0,1-1 0,-1 0 0,1 1 0,-1-1-1,1 0 1,-1 1 0,1-1 0,0 1 0,-1-1 0,1 0-1,0 1 1,-1-1 0,1 2 0,1 22 7309,0-8-8843,6 49 1661,3-1 1,2-1 0,3 0-1,36 94 1,-45-144-291,-6-18-23,-8-28-2,3 12-173,-3-19 52,4 24-20,0 0 1,2-1-1,-1 0 0,2 0 1,0 1-1,1-1 0,1 0 1,6-32-1,-5 39 8,1 0 0,0 0 0,0 0 0,1 1 0,1-1 0,0 1 0,0 0 0,1 0 0,11-13 0,-13 17 13,1 1 0,-1-1 0,1 1 0,1 1 0,-1-1 0,0 1-1,1-1 1,0 2 0,0-1 0,0 1 0,0-1 0,0 2 0,0-1 0,0 1 0,1 0-1,-1 0 1,12 0 0,-7 1 34,1 1-1,0 0 0,0 1 1,-1 0-1,1 1 0,-1 0 1,1 1-1,-1 0 1,0 1-1,-1 0 0,1 1 1,-1 0-1,0 0 1,0 1-1,-1 0 0,0 1 1,-1 0-1,1 1 0,-1 0 1,13 19-1,-2-1 83,-1 2 0,20 41-1,-34-59-154,0-1 0,0 1 0,-1 0 0,0 0 0,-1 0 0,0 0 0,-1 1 0,0-1 0,-1 0 0,0 1 0,-3 14 0,-8 3-832,11-29 758,-1 1 0,1-1-1,0 1 1,0-1-1,0 0 1,-1 1-1,1-1 1,0 1-1,0-1 1,-1 1 0,1-1-1,0 0 1,-1 1-1,1-1 1,-1 0-1,1 1 1,0-1-1,-1 0 1,1 0 0,-1 1-1,1-1 1,-1 0-1,1 0 1,-1 0-1,1 0 1,-1 1 0,1-1-1,-1 0 1,1 0-1,-1 0 1,1 0-1,-1 0 1,1 0-1,-1 0 1,1-1 0,-1 1-1,1 0 1,-1 0-1,1 0 1,-1 0-1,1-1 1,-1 1-1,1 0 1,0 0 0,-1-1-1,0 1 1,-4-5-3356</inkml:trace>
</inkml:ink>
</file>

<file path=ppt/ink/ink21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22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135 337 10496,'17'32'9462,"6"-2"-3934,-13-20-4785,0 0 1,1-1 0,15 11 0,-6-8-805,1 0 1,0-1 0,0-1-1,29 9 1,-40-17 155,0 0-1,0 0 1,0-1-1,0 0 1,0-1 0,1 0-1,-1-1 1,0 0-1,0 0 1,0-1-1,0 0 1,0-1 0,-1 0-1,1-1 1,-1 0-1,11-6 1,-9 4-39,-1 0 0,0-1-1,0 0 1,-1 0 0,0-1 0,0 0 0,-1 0-1,0-1 1,0 0 0,-1-1 0,0 0 0,-1 0 0,9-19-1,-12 21-40,1 0-1,-2 0 0,1-1 0,-1 1 1,0-1-1,-1 1 0,0-1 0,-1 0 0,0 1 1,0-1-1,-2-15 0,-1 12 9,-1 1 0,0 0 0,-1 0 1,0 0-1,0 0 0,-1 1 0,-1 0 0,0 0 0,0 1 0,-1 0 0,-9-10 0,-1 6 29,-1 1-1,0 0 1,-1 2 0,0 0-1,0 1 1,-1 1-1,0 1 1,-1 1-1,0 1 1,0 1-1,-31-3 1,36 7-50,0 0 1,0 1-1,-1 1 1,2 0-1,-1 2 0,0 0 1,1 0-1,-29 13 0,33-12-93,1 0 0,-1 1 0,1 1 0,1-1 0,-1 2 0,1-1 0,1 1 0,-1 1 0,-10 12-1,16-16-198,0 0 0,1 0 0,-1 1 0,1-1 0,0 1 0,0-1 0,1 1 0,0 0 0,0 0 0,0 0 0,1 0 0,0 0 0,0 1 0,1-1 0,-1 0 0,1 0 0,1 1 0,1 11 0,7 28-3678</inkml:trace>
</inkml:ink>
</file>

<file path=ppt/ink/ink21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1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8576,'-2'2'353,"-1"0"0,1-1 1,0 1-1,-1 0 0,1 0 1,0 0-1,0 0 0,0 1 1,0-1-1,0 1 0,1-1 1,-1 1-1,1-1 1,0 1-1,-2 5 0,1 0 418,0-1 0,1 1-1,-1 0 1,2 0 0,-1 15 0,4 8 507,1 0 0,10 39-1,-9-44-1949,61 248 1440,-23-104-362,32 207 810,-74-375-1221,30 202 410,-27-162-1541,-1 0 0,-6 84 0,2-117 546,1-7 323,0 1 0,0-1 0,0 0 0,-1 0 0,1 1 0,-1-1-1,1 0 1,-1 0 0,0 1 0,0-1 0,0 0 0,0 0 0,0 0 0,0 0 0,-1 0 0,1 0 0,-3 2 0,-9 6-2805</inkml:trace>
</inkml:ink>
</file>

<file path=ppt/ink/ink21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1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0 308 7936,'1'-7'572,"0"0"0,0 0 1,0 0-1,1 0 0,0 0 1,1 1-1,-1-1 0,1 1 1,1-1-1,-1 1 0,1 0 1,0 0-1,1 0 0,-1 1 1,6-6-1,11-9 1079,1 0 0,31-21 0,-31 24-2044,-6 5 578,1 1 0,1 1 1,-1 0-1,2 2 0,-1 0 1,23-7-1,-31 12-202,8-3 110,0 1 0,0 1 1,1 0-1,0 1 0,0 1 1,0 1-1,35 3 0,-40-2 24,1 1 0,-1 1 0,0 1 0,0 0-1,0 1 1,0 0 0,-1 1 0,0 0 0,0 2 0,0-1-1,0 1 1,-1 1 0,0 0 0,-1 1 0,0 0-1,0 1 1,-1 0 0,-1 1 0,1 0 0,9 16 0,-14-19-79,-1 0 0,0 1 0,0 0 1,-1 0-1,0 0 0,-1 0 1,0 0-1,0 0 0,-1 1 0,0-1 1,0 0-1,-2 15 0,-1-6 29,-1 0-1,-1 0 0,0 0 1,-1-1-1,-10 23 1,13-34-47,-1 0 1,0-1 0,-1 1 0,1-1 0,-1 1 0,0-1 0,-1 0 0,1-1 0,-1 1 0,0-1 0,0 0 0,0 0 0,-1-1 0,1 1 0,-13 4 0,7-4 17,0 0 1,0-1 0,0 0 0,-1-1 0,1 0 0,-1-1-1,0 0 1,-21-2 0,18 0-48,1-1 0,-1 0 1,1-1-1,0-1 0,-1-1 0,-24-11 0,31 12-66,0 0 0,0-1 0,0 0 0,1 0 0,0 0 0,0-1 0,1 0 0,-1-1 0,1 0 0,1 0 0,-7-9 0,-5-24-1465,17 39 1415,-1 1 0,1-1 0,0 1 0,-1-1 0,1 1 0,0-1 0,0 1 0,0-1 0,-1 0-1,1 1 1,0-1 0,0 1 0,0-1 0,0 0 0,0 1 0,0-1 0,0 1 0,0-1-1,0 0 1,0 1 0,0-1 0,0 1 0,1-1 0,-1 0 0,0 1 0,0-1 0,1 1-1,-1-1 1,0 1 0,1-1 0,-1 1 0,0-1 0,1 1 0,-1-1 0,1 1 0,-1 0 0,1-1-1,-1 1 1,1 0 0,-1-1 0,1 1 0,-1 0 0,1-1 0,0 1 0,-1 0 0,1 0-1,-1 0 1,1 0 0,0 0 0,-1 0 0,1 0 0,0 0 0,8 0-3224</inkml:trace>
</inkml:ink>
</file>

<file path=ppt/ink/ink21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2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31 454 9472,'-1'0'111,"1"1"0,0-1 0,0 0 0,0 1 0,0-1 0,-1 0 0,1 1 0,0-1 0,0 0 0,0 1 0,0-1 0,0 1 0,0-1 0,0 0 1,0 1-1,0-1 0,0 0 0,0 1 0,0-1 0,0 0 0,0 1 0,1-1 0,-1 1 0,0-1 0,0 0 0,0 0 0,1 1 0,-1-1 0,0 0 0,0 1 0,0-1 0,1 0 0,-1 0 1,0 1-1,1-1 0,-1 0 0,0 0 0,1 0 0,-1 1 0,23 2 3734,39-12 1,-46 7-4310,-8 0 544,0 0 0,0 0 0,-1-1 0,1 0 0,-1 0 0,1 0 1,-1-1-1,0 0 0,-1-1 0,1 0 0,8-7 0,2-6 142,0 0 0,18-25 1,-34 43-209,19-27 571,29-47-1,-44 65-481,0 0 0,-1-1 0,0 1 0,-1-1-1,0 0 1,0 1 0,-1-1 0,0-1 0,0-14 0,-2 20-68,0 0 1,0 1-1,-1-1 1,0 0-1,0 0 1,0 1 0,0-1-1,-1 1 1,1-1-1,-1 1 1,0 0 0,-1-1-1,1 1 1,-1 0-1,0 0 1,0 1-1,0-1 1,0 1 0,-1-1-1,1 1 1,-1 0-1,0 0 1,-6-3 0,3 3-5,0 0 1,0 0 0,0 1 0,0 0 0,-1 0 0,1 1 0,-1 0 0,1 0 0,-1 1 0,1 0 0,-1 0 0,1 1 0,0 0 0,-1 0 0,-8 3 0,3 1 6,-1 0 0,1 0 0,0 2 0,0-1 0,1 2 0,0-1 1,0 2-1,1 0 0,0 0 0,0 1 0,1 0 0,0 1 0,-10 15 0,15-19-27,0-1 0,0 2-1,1-1 1,0 1 0,0-1-1,1 1 1,0 0 0,0 0-1,1 1 1,0-1 0,0 0-1,1 1 1,0-1 0,1 1-1,-1-1 1,2 1-1,-1 0 1,1-1 0,1 0-1,-1 1 1,6 12 0,-2-7-16,2 0 0,0 0-1,1 0 1,0-1 0,1 0 0,1-1 0,0 0 0,1 0 0,0-1-1,0-1 1,1 0 0,1 0 0,-1-1 0,2-1 0,-1 0 0,1 0-1,0-2 1,24 8 0,-17-7 13,1-1-1,-1-2 1,1 0-1,0-1 1,0-1-1,0-1 1,1-2-1,-1 0 1,0-1-1,0-1 1,0-1-1,41-13 1,-47 12-5,-1-1-1,0 0 1,0-1 0,24-16 0,-35 20 4,0-1 1,0 1-1,0-1 1,0 0-1,0 0 1,-1 0-1,1 0 1,-1-1-1,0 1 1,0-1-1,-1 0 1,0 0 0,0 0-1,0 0 1,0 0-1,-1 0 1,2-9-1,-3 9-33,5-25 402,-2 26-64,2 15-78,-3-3-183,1-1 0,0 0-1,0 0 1,0-1 0,1 1 0,0-1 0,0 0-1,1 0 1,-1 0 0,1 0 0,11 9 0,-5-6-46,0-1 0,1 0 0,0 0 0,1-1 0,15 6 0,-23-11-13,1 0 0,-1-1 1,1 0-1,0 0 0,0-1 0,0 1 0,0-1 1,-1 0-1,1-1 0,0 1 0,10-4 0,64-21-37,-61 18 56,-5 1-7,0-1 0,0-1 0,-1 0 0,0 0-1,0-2 1,-1 1 0,0-2 0,-1 1 0,12-16 0,-17 19 13,0 0 0,-1-1 1,0 1-1,0-1 0,-1-1 0,0 1 1,4-13-1,-7 16 12,0 1 0,0-1 0,-1 1 0,1-1 0,-1 1 0,0-1 0,0 0 0,0 1 0,-1-1-1,1 1 1,-1-1 0,-1 1 0,1-1 0,0 1 0,-3-6 0,3 9-8,1 0-1,-1 0 0,1 0 1,-1-1-1,0 1 1,1 0-1,-1 0 1,0 0-1,0 0 0,0 0 1,0 1-1,0-1 1,0 0-1,0 0 1,0 0-1,0 1 0,0-1 1,0 1-1,0-1 1,-1 1-1,1-1 1,0 1-1,0 0 0,0-1 1,-1 1-1,1 0 1,0 0-1,-1 0 1,1 0-1,0 0 0,0 0 1,-1 0-1,1 1 1,0-1-1,-2 1 1,1 0 13,0 0 0,-1 0 0,1 1 1,0-1-1,1 1 0,-1-1 0,0 1 1,0 0-1,1-1 0,-1 1 1,1 0-1,-1 0 0,1 0 0,0 0 1,0 1-1,0-1 0,0 0 0,-1 3 1,1 0 9,-1 1 0,2-1 1,-1 0-1,0 1 0,1-1 1,0 1-1,0-1 0,1 1 1,0-1-1,0 1 0,0-1 0,0 0 1,1 0-1,2 7 0,1-3 4,-1-1-1,2 0 0,-1 0 0,1 0 0,0 0 1,0-1-1,12 10 0,-4-5-124,1 0 0,0-2 0,0 1 0,1-2 0,1 0 0,-1-2 0,31 11 0,-30-13-539,-1-2 0,0 0-1,20 1 1,-7-4-2281,-1 0-1,37-7 1,-24 3-1070</inkml:trace>
</inkml:ink>
</file>

<file path=ppt/ink/ink21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2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9216,'1'-8'1166,"3"3"5379,0 13 54,-2 5-5336,14 153 1518,-3-28-2171,19 194 1502,-29-299-2008,23 172 426,-20-172-516,2 0 0,0 0 0,3 0 0,13 30 0,-20-56-53,0 0 0,0 0 0,0-1 0,1 0 0,0 1 0,0-2 0,1 1 0,-1-1 0,1 1 0,0-2 0,1 1 0,-1-1 0,1 0 0,0 0 0,0 0 0,0-1 0,1-1 0,11 4 0,-10-4-290,1 0 1,0-1-1,0 0 0,-1 0 1,1-1-1,11-1 1,-10-1-620,-1 0 1,0 0 0,0-1 0,1 0 0,15-8-1,6-6-2892</inkml:trace>
</inkml:ink>
</file>

<file path=ppt/ink/ink21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3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6912,'8'-3'3456,"19"6"256,-19-3 3199,5 0-6143,-5 0 128,37 9 256,-10-3 128,34-2-1792,-16-1 0,27 2 256,-24-2 0,5-3-2816,-13 0 128</inkml:trace>
</inkml:ink>
</file>

<file path=ppt/ink/ink21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3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61 354 11392,'-1'1'236,"1"0"-1,-1 0 1,0 0 0,0 0 0,0-1 0,0 1 0,1 0 0,-1 1 0,0-1 0,1 0 0,-1 0 0,1 0 0,0 0 0,-1 0-1,1 0 1,0 1 0,-1-1 0,1 0 0,0 0 0,0 0 0,0 1 0,0-1 0,0 0 0,0 0 0,1 1 0,-1 1-1,2-1 289,-1 1 0,1 0-1,-1 0 1,1-1-1,0 1 1,0-1 0,0 0-1,0 1 1,0-1-1,4 3 1,32 19 2947,-6-12-3968,-14-9 532,0 0-1,0-2 0,1 0 0,-1-1 1,0-1-1,1 0 0,-1-2 1,0 0-1,0-1 0,-1-1 1,1 0-1,-1-2 0,0 0 1,0 0-1,-1-2 0,0 0 1,-1-1-1,0-1 0,0 0 1,-1-1-1,-1 0 0,16-19 1,-22 23-36,-1 0 1,-1 0 0,0 0 0,0-1 0,0 0 0,-1 0 0,-1 0 0,1-1 0,-1 1 0,-1-1 0,2-10-1,-4 14-13,1 0 0,-1 0 0,0 0 0,0 0 0,-1 0-1,0 0 1,0 0 0,0 0 0,-1 0 0,0 1 0,0-1-1,0 0 1,-1 1 0,0 0 0,0 0 0,0-1 0,-1 2-1,1-1 1,-1 0 0,-6-4 0,0 0-16,0 1 0,-1 1-1,-1 0 1,1 0 0,-1 1 0,0 1 0,0 0 0,-1 0-1,0 2 1,0-1 0,0 2 0,0-1 0,0 2 0,0 0-1,0 0 1,-22 3 0,15 0-20,1 0-1,-1 2 1,0 0 0,1 1-1,0 1 1,0 1 0,0 1-1,1 0 1,0 2 0,-30 20-1,41-25-57,0 1 0,0 0 0,0 0 1,1 0-1,0 1 0,1 0 0,-1 0 0,1 0 0,1 1 0,-1 0 0,1 0 0,1 0 0,-1 0 0,1 1 0,1-1 1,-4 18-1,6-23 22,0 0 1,0 0 0,0 0-1,1 1 1,-1-1 0,1 0-1,-1 0 1,1-1 0,0 1 0,0 0-1,0 0 1,1 0 0,-1-1-1,1 1 1,-1 0 0,1-1-1,0 1 1,0-1 0,0 0-1,0 0 1,1 0 0,-1 0-1,0 0 1,1 0 0,0-1 0,-1 1-1,1-1 1,0 1 0,0-1-1,4 1 1,5 2-374,0-1 0,0 0 1,1-1-1,-1-1 0,25 1 0,-12-3-349,-1 0-1,1-2 1,-1-1-1,0 0 1,0-2-1,25-10 1,-5-2-463,0-2 0,42-27 1,-72 39 1062,19-10 1631,-33 18-1344,0-1 1,1 1-1,-1 0 1,0 0-1,1 0 1,-1-1-1,1 1 0,-1 0 1,1 0-1,-1 0 1,0 0-1,1 0 0,-1 0 1,1 0-1,-1 0 1,1 0-1,-1 0 1,0 0-1,1 0 0,-1 0 1,1 0-1,-1 0 1,1 0-1,-1 1 0,0-1 1,1 0-1,-1 0 1,1 0-1,-1 1 1,0-1-1,1 0 0,-1 1 1,0-1-1,1 0 1,-1 1-1,0-1 0,0 0 1,1 1-1,-1-1 1,0 0-1,0 1 1,0-1-1,0 1 0,1-1 1,-1 0-1,0 1 1,0-1-1,0 1 0,0-1 1,0 1-1,0-1 1,0 1-1,0 0 1,0-1-16,4 90 7511,-3-83-7236,1 0 0,-1 0 1,1 0-1,0 0 0,1 0 0,-1-1 0,1 1 0,1-1 1,-1 1-1,7 7 0,-3-6-147,1 0-1,0-1 1,0 1-1,0-2 1,1 0 0,0 0-1,0 0 1,1-1 0,0 0-1,-1-1 1,16 4 0,7 0 8,1-1 0,45 3 0,-38-5-3239,40 9-1,-67-10-544</inkml:trace>
</inkml:ink>
</file>

<file path=ppt/ink/ink21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4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148 380 9472,'0'0'206,"-1"0"-1,0 0 1,0 0 0,0 0 0,0 0 0,0 0-1,0 0 1,1 0 0,-1 0 0,0 1 0,0-1-1,0 0 1,1 0 0,-1 1 0,0-1 0,0 1-1,0-1 1,1 0 0,-1 1 0,0-1-1,1 1 1,-1 0 0,0-1 0,1 1 0,-1 0-1,1-1 1,-1 1 0,1 0 0,-1-1 0,1 3-1,-2 0 397,1 0 0,1 0-1,-1 0 1,0 1 0,1-1-1,0 0 1,0 1 0,0 5-1,1 0-120,0-1-1,1 0 0,-1 0 0,1 0 1,1 0-1,0-1 0,6 14 1,-5-16-472,0-1 0,0 0 1,0 0-1,0 0 0,1 0 1,-1-1-1,1 0 0,0 0 1,0 0-1,0 0 0,1-1 1,-1 0-1,1 0 0,-1 0 1,1-1-1,-1 0 0,1 0 1,6 0-1,13 1 311,0-1 0,43-4 0,-64 2-327,12 0 48,1-1 0,-1-1 0,1 0 0,-1-2 0,0 0 0,-1 0 0,1-1 0,-1-1 0,-1-1 0,1 0 0,-1-1 0,0-1 0,-1 0 0,0 0 0,-1-2 0,0 1 0,-1-1-1,0-1 1,-1 0 0,-1-1 0,0 0 0,0 0 0,-2-1 0,9-21 0,-12 29-30,-1 0 0,-1-1-1,1 1 1,-1-1-1,0 0 1,-1 0 0,0 1-1,0-1 1,0 0 0,-1 0-1,-1 0 1,1 0 0,-1 0-1,0 0 1,-1 1 0,0-1-1,0 0 1,-1 1 0,0 0-1,0-1 1,-9-12 0,0 7-26,-1 2-1,0-1 1,-1 2 0,0-1 0,-1 2-1,0 0 1,-1 1 0,1 1 0,-1 0-1,-1 1 1,1 0 0,-1 2 0,-19-3 0,18 3-89,-1 2 0,1 0 0,0 2 0,-1 0 0,1 0 1,-1 2-1,1 1 0,0 0 0,0 1 0,0 1 0,0 0 1,1 2-1,0 0 0,-25 14 0,26-12-226,1 1-1,1 0 0,-1 0 0,2 2 1,0 0-1,-17 19 0,24-25-51,2 1 0,-1-1 0,1 1 0,-1-1-1,2 1 1,-1 0 0,1 1 0,0-1 0,1 1-1,0-1 1,0 1 0,0 0 0,1-1 0,0 1-1,1 0 1,0 0 0,1 12 0,18 35-2493,-16-48 2529,20 50-2854</inkml:trace>
</inkml:ink>
</file>

<file path=ppt/ink/ink21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4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743 1 7552,'9'104'12432,"-6"-81"-12427,1-1 189,1-1 1,0 1 0,2-1 0,19 40 0,50 83 558,-39-77-176,-31-55-494,107 225 1161,-102-209-1016,-2-1 0,-1 2 0,-1 0 0,-2-1 0,0 2-1,0 43 1,-6-59-100,-1 0 0,0 0 0,0 0 0,-2 0 0,0 0 0,0-1 0,-1 1 0,-1-1 0,0 0 0,-1-1 0,0 0 0,-1 0 0,-1 0 0,0-1 0,0 0 0,-1-1 0,0 0 0,-18 13 0,20-17-30,0-1-1,0 0 1,-1 0 0,0-1-1,0 0 1,0-1-1,0 0 1,-1 0 0,1-1-1,-1 0 1,1-1 0,-1 0-1,0 0 1,0-1-1,0-1 1,-18-2 0,-1-2 60,1-2 1,0-1 0,0-1 0,-28-14-1,28 11-31,0-1-1,0-2 0,1-1 1,-27-22-1,13 4 38,-57-63 0,53 48-139,2-3-1,3-1 1,2-2-1,2-2 0,2-1 1,-29-73-1,62 129-65,1 1 0,-1 0 1,1 0-1,-1 0 0,1-1 0,0 1 0,0 0 1,-1 0-1,1-1 0,0 1 0,0 0 0,0 0 1,0-1-1,1 1 0,-1 0 0,0 0 0,1-2 0,-1 2-152,1 1-1,0-1 1,-1 1-1,1-1 1,0 1-1,0-1 1,-1 1-1,1-1 1,0 1-1,0-1 1,0 1-1,0 0 1,-1 0-1,1-1 1,0 1-1,0 0 1,0 0-1,0 0 1,0 0-1,0 0 1,1 0-1,18 0-3646</inkml:trace>
</inkml:ink>
</file>

<file path=ppt/ink/ink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9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215 1 5632,'-26'58'2816,"-22"60"-4224,42-76 6144,-6 10-4864,-2 14 128,-6-11-2560,-3 4 128,-11-1 2176,2-13 128</inkml:trace>
</inkml:ink>
</file>

<file path=ppt/ink/ink21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5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137 220 2304,'0'-1'249,"1"1"0,-1-1 1,1 1-1,-1-1 0,1 1 0,-1 0 0,1-1 1,-1 1-1,1 0 0,0-1 0,-1 1 1,1 0-1,-1 0 0,1-1 0,0 1 0,-1 0 1,1 0-1,0 0 0,-1 0 0,1 0 1,0 0-1,-1 0 0,1 0 0,0 0 0,-1 0 1,1 0-1,0 1 0,-1-1 0,1 0 1,-1 0-1,1 1 0,0 0 0,10 26 7185,-8-17-7071,0 0-1,0-1 1,1 1 0,0-1-1,1 0 1,0 0 0,0 0-1,1-1 1,0 1 0,1-1-1,0-1 1,0 0 0,1 0-1,-1 0 1,1-1 0,1 0-1,-1 0 1,18 8 0,-10-8-150,-1 0 0,1-2 1,0 1-1,1-2 0,-1 0 1,0-1-1,1-1 0,18 0 1,-22-1-169,0-1 0,-1-1 1,1 0-1,-1 0 1,1-1-1,-1-1 0,0 0 1,0-1-1,-1 0 1,1 0-1,-1-1 0,14-11 1,-17 11-29,-1 1-1,0-2 1,0 1 0,0-1 0,-1 0-1,0-1 1,0 1 0,-1-1-1,0 0 1,0-1 0,-1 1 0,0-1-1,-1 0 1,0 0 0,0 0-1,1-12 1,-3 14-3,-1 1-1,0-1 0,-1 0 1,1 1-1,-1 0 0,-1-1 1,1 1-1,-1-1 1,0 1-1,-1 0 0,1 0 1,-1 0-1,0 1 0,-1-1 1,1 1-1,-1-1 1,0 1-1,-1 0 0,1 1 1,-1-1-1,-7-5 0,-2-1 3,0 1 0,-1 0 0,0 1 0,-1 1 0,0 0 0,-32-11-1,21 12-43,1 1-1,-1 1 0,0 1 0,-1 1 0,1 2 0,0 0 0,-1 2 0,1 1 0,0 2 0,0 0 0,0 2 0,0 1 0,-29 11 0,49-15-97,0-1-1,-1 2 1,1-1-1,0 1 1,0 0-1,1 0 1,-1 1-1,1 0 1,0 0-1,0 0 1,1 1-1,0 0 1,-8 11 0,10-13-130,0 1 0,1 0 1,-1 0-1,1 0 0,0 0 1,1 1-1,-1-1 0,1 0 1,0 1-1,1-1 0,-1 1 1,1-1-1,0 1 0,0 0 1,1-1-1,0 1 0,0-1 1,0 0-1,4 11 0,0-2-687,2 1 0,0-1 0,0 0-1,1-1 1,15 19 0,18 19-2385</inkml:trace>
</inkml:ink>
</file>

<file path=ppt/ink/ink21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5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5760,'5'-12'3678,"-3"21"1434,-1 42 4184,0-12-8951,5 11 329,22 94 1,-21-120-449,1 0 1,1 0 0,1-1 0,0 0 0,25 36 0,-15-40-8,-15-20-162,-9-12 29,-33-55 98,17 32-150,-22-53 0,38 78-23,0 0 1,0 0-1,1-1 0,1 1 0,0-1 0,1 0 0,0 0 0,1 0 0,1-15 0,0 21-7,0 0 0,1 0 0,0 1 0,0-1 0,0 0 0,0 1 0,1 0 1,0 0-1,0 0 0,1 0 0,-1 0 0,1 0 0,0 1 0,0 0 0,1 0 0,-1 0 0,1 0 0,0 1 0,0-1 1,9-3-1,-7 3 15,1 1 1,-1 0 0,1 0 0,0 1 0,0 0 0,0 1 0,0-1 0,0 1 0,1 1-1,-1 0 1,0 0 0,0 1 0,0-1 0,12 4 0,-5 0 2,-1 1 0,1 0-1,-1 1 1,0 1 0,-1 0 0,1 1 0,-2 0 0,1 1 0,21 20-1,-21-15 3,0 0-1,-2 1 0,0 0 1,0 1-1,-2 0 0,0 1 1,13 32-1,-18-37-258,-1 0 1,0 1-1,-1-1 0,0 1 1,-1-1-1,-1 1 1,0-1-1,0 1 0,-1 0 1,-4 15-1,0-19-3698,5-9 3840,0 0 0,0 0 0,0 0-1,0 0 1,-1 0 0,1 0 0,0 0 0,0 0 0,0 0 0,0 0-1,0 0 1,-1 0 0,1 0 0,0 0 0,0 0 0,0 0-1,0 0 1,0 0 0,0 0 0,-1 0 0,1 0 0,0 0-1,0 0 1,0 0 0,0 0 0,0 0 0,0 0 0,0-1 0,-1 1-1,1 0 1,0 0 0,0 0 0,0 0 0,0 0 0,0 0-1,0 0 1,0-1 0,0 1 0,0 0 0,0 0 0,0 0-1,0 0 1,0 0 0,0-1 0,0 1 0,0 0 0,0 0 0,0 0-1,0 0 1,0 0 0,0 0 0,0-1 0,0 1 0,0 0-1,0 0 1,0 0 0,0 0 0,0 0 0,0-8-3384</inkml:trace>
</inkml:ink>
</file>

<file path=ppt/ink/ink21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6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202 271 10752,'-1'4'882,"0"0"0,0 1 0,0-1 1,1 1-1,0-1 0,-1 1 0,2-1 1,-1 1-1,0-1 0,3 9 0,-2-7-390,1 1 0,1-1-1,-1 0 1,1 0 0,0 0 0,8 11-1,-6-10-445,1 0 0,0-1-1,0 1 1,0-1 0,1 0 0,0-1-1,0 1 1,1-1 0,-1-1 0,1 0-1,12 5 1,-5-4 135,1-2 0,-1 0 1,1 0-1,0-2 0,0 0 0,0-1 0,0 0 0,0-1 0,28-6 0,-20 2-59,0-1-1,-1-1 0,0-1 0,0-2 1,37-20-1,-52 26-99,0-1 1,0-1 0,-1 1-1,0-1 1,0-1 0,0 1-1,-1-1 1,0 0-1,0-1 1,-1 1 0,0-1-1,0 0 1,-1 0 0,5-13-1,-7 14-7,0 1-1,-1 0 1,0-1 0,0 1-1,-1-1 1,0 0 0,0 1-1,0-1 1,-1 1 0,0-1-1,-1 1 1,1-1-1,-1 1 1,0 0 0,-1 0-1,1 0 1,-1 0 0,0 0-1,-1 0 1,1 1 0,-7-8-1,-2 0 45,-1 1-1,0 0 1,-1 1-1,0 0 1,-1 1-1,0 0 0,0 2 1,-1-1-1,0 2 1,-1 0-1,1 1 1,-1 1-1,-1 1 1,1 0-1,0 1 1,-1 1-1,-27-1 1,21 3 22,1 0 1,-1 1-1,1 1 1,0 1-1,-1 2 1,2 0-1,-1 1 1,1 2-1,0 0 1,0 1-1,1 1 1,-38 24-1,48-25-215,-1 0 1,2 0-1,-1 1 1,1 0-1,-14 21 0,20-25-218,0 1-1,0-1 0,1 1 0,-1 0 1,2 0-1,-1 0 0,1 1 1,0-1-1,1 1 0,0-1 0,-1 16 1,8 36-3382</inkml:trace>
</inkml:ink>
</file>

<file path=ppt/ink/ink21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7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7 192 8576,'-7'-13'2876,"7"11"5964,11 9-2648,3-3-6970,34 0 1175,1-2 0,0-3 0,52-6 0,-95 6-406,42-5 121,-2-2-1,1-3 1,-2-1 0,1-2 0,-2-3 0,0-1 0,72-42 0,-105 55-87,-8 4-17,0-1 0,-1 1 0,1 0 0,0-1 0,-1 0 0,1 0 0,-1 1 0,0-1 0,0-1 0,0 1 0,0 0 0,3-5-1,-6 2 116,-12 6-50,-23 15 115,5 10-17,1 1 0,1 2-1,2 1 1,0 1 0,-26 42-1,43-58-122,1 0-1,1 1 0,0 0 0,1 0 1,0 1-1,2 0 0,0 0 0,1 0 1,-2 19-1,5-29-51,1-1 0,0 0 1,0 1-1,0-1 0,1 0 0,-1 1 0,2-1 1,-1 0-1,1 0 0,0 0 0,0 0 1,0 0-1,1 0 0,0 0 0,0-1 0,1 1 1,0-1-1,0 0 0,0 0 0,0-1 0,1 1 1,-1-1-1,1 0 0,0 0 0,1 0 0,-1-1 1,1 0-1,9 4 0,19 3-28,1-1 0,0-2 0,58 5 0,-65-11-25,0 0-1,0-2 1,0-1-1,-1-1 1,1-1-1,0-2 1,-1-1 0,0-1-1,-1-1 1,0-1-1,0-2 1,29-17-1,-49 25 38,0 0-1,0 0 0,0 0 0,0 0 0,-1-1 1,0 0-1,0 0 0,-1-1 0,8-10 0,-10 13 17,-1-1-1,1 1 0,-1 0 0,0 0 0,0-1 0,0 1 0,-1-1 1,1 1-1,-1-1 0,0 1 0,0-1 0,0 1 0,0-1 0,-1 1 0,1-1 1,-1 1-1,0 0 0,0-1 0,0 1 0,-1 0 0,1-1 0,-3-2 0,-1-2-24,0 0-1,-1 0 0,0 0 0,-1 1 0,1-1 0,-1 2 0,-1-1 1,1 1-1,-1 0 0,0 1 0,-1-1 0,1 2 0,-1-1 0,-14-4 0,20 9 32,-1-1-1,1 1 0,-1 0 0,1 0 0,0 1 0,-1-1 0,1 1 0,0-1 0,-1 1 0,1 0 0,0 1 0,0-1 0,0 0 0,0 1 0,0 0 0,0-1 0,0 1 0,0 1 1,1-1-1,-1 0 0,1 0 0,0 1 0,0 0 0,-1-1 0,2 1 0,-3 3 0,-2 3 70,0 0 0,1 0 0,0 0 0,1 1 0,0-1 1,0 1-1,-3 17 0,5-18 1,1 1 0,0-1 0,1 1 0,0-1 0,1 1 1,-1-1-1,2 1 0,0-1 0,0 1 0,0-1 0,1 0 0,1 0 0,-1 0 1,1 0-1,1-1 0,0 0 0,0 0 0,0 0 0,1 0 0,13 12 0,-4-7-93,1-1 0,0-1-1,0 0 1,1-1 0,1-1-1,0-1 1,0 0 0,0-1-1,1-1 1,0-1 0,0-1-1,1 0 1,-1-2 0,1 0-1,0-1 1,-1-1 0,1-1-1,0 0 1,-1-2 0,38-9-1,-33 6-27,1 1-1578,0-2 1,31-13-1,-51 18 809,-1 0 0,1 0 0,-1 0 0,1-1 0,-1 0 0,0 0 0,0 0 0,0-1-1,-1 1 1,1-1 0,-1 0 0,0 0 0,0 0 0,0 0 0,0-1 0,3-7 0,-15 31 663,9-19 154,0 0 0,0 0 1,0 0-1,0 0 0,0-1 1,0 1-1,0 0 0,0 0 0,0 0 1,0 0-1,0 0 0,0 0 1,0 0-1,0 0 0,0 0 0,0 0 1,0 0-1,0 0 0,0 0 1,0 0-1,0-1 0,0 1 0,0 0 1,0 0-1,-1 0 0,1 0 0,0 0 1,0 0-1,0 0 0,0 0 1,0 0-1,0 0 0,0 0 0,0 0 1,0 0-1,0 0 0,0 0 1,0 0-1,0 0 0,-1 0 0,1 0 1,0 0-1,0 0 0,0 0 1,2-5 221,0-1 1,0 1 0,1-1 0,0 1-1,0 0 1,7-9 0,-9 13 2125,1 5 5270,7 6-4751,3 3-1552,-5-5-1162,0 0 1,1-1 0,0 1 0,1-2 0,-1 1 0,1-1 0,1 0 0,-1-1 0,1 0 0,0-1 0,0 0 0,0 0 0,1-1 0,-1-1 0,1 1 0,0-2 0,0 1 0,-1-2 0,21 0 0,-12-1-94,-1 0 0,1-1 1,0-1-1,-1-1 0,0-1 1,0 0-1,0-1 0,-1-1 1,1-1-1,28-17 0,-41 22-56,-1-1 0,1 1-1,-1-1 1,0 0-1,0 0 1,0 0-1,0 0 1,-1-1 0,1 1-1,-1-1 1,-1 0-1,1 0 1,-1 0-1,1 0 1,-1-1 0,-1 1-1,1-1 1,-1 1-1,0-1 1,0 1 0,-1-7-1,0 3-26,-1 1 1,0 0-1,-1 0 0,0-1 1,0 1-1,-1 0 0,0 1 1,0-1-1,-1 0 0,0 1 1,0 0-1,-1 0 0,0 0 0,-7-7 1,-3-2-43,-1 2 0,-1 0 0,0 1 0,0 1 0,-1 1 0,-1 0 0,0 1 0,0 1 0,-1 1 0,-31-9 0,33 13 6,0 0 0,-1 1 0,1 0 0,-1 2 0,0 0 0,1 1-1,-1 1 1,0 1 0,1 0 0,-36 10 0,43-8-53,0 0 1,0 0-1,0 1 1,1 0-1,-1 1 0,2 0 1,-1 1-1,1 0 1,0 1-1,0-1 1,0 2-1,1-1 0,1 1 1,0 0-1,0 1 1,1 0-1,-11 20 1,15-25-94,0 0 0,1 0 0,-1 0 0,1 0 0,0 0 0,0 1 0,0-1 1,1 0-1,0 1 0,0-1 0,0 0 0,1 0 0,0 1 0,0-1 1,0 0-1,1 0 0,-1 0 0,5 9 0,-2-7-383,1 0 0,-1 0 0,2 0 1,-1-1-1,0 1 0,1-2 0,0 1 0,1 0 0,-1-1 0,14 8 0,21 13-2866</inkml:trace>
</inkml:ink>
</file>

<file path=ppt/ink/ink21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8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582 1 8192,'34'23'9385,"-1"-1"-3969,-1 10-4218,-6 4-936,-2 2 0,-1 0 1,-2 1-1,-2 1 0,-1 1 0,-3 1 0,20 81 0,-24-70-13,-3 1 0,-2 0 0,-3 1 0,-2-1 0,-2 1 0,-9 54 0,8-90-39,-2 1 0,0-1 0,-1 0-1,-1 0 1,-1 0 0,-14 29 0,16-40-103,0 0-1,-1 0 1,0 0 0,0 0 0,0-1 0,-1 0 0,0 0 0,0-1 0,-1 0-1,0 0 1,0-1 0,0 0 0,-1 0 0,1-1 0,-16 5 0,6-5-10,0-2 1,0 0 0,0-1 0,0 0 0,0-2-1,-1 0 1,1-1 0,0 0 0,0-2-1,1 0 1,-19-8 0,9 3-73,0-1 0,2-1 0,-1-1 0,1-2-1,-34-24 1,28 16-25,1-1 0,1-1 0,1-1 0,2-2 0,0-1 0,2-1 0,-39-60 0,60 84-45,0 1 1,0-1-1,1 0 0,-1-1 0,1 1 0,1 0 0,-1 0 1,-1-12-1,3 15-47,0-1-1,0 1 1,0-1 0,0 1 0,1-1-1,-1 1 1,1-1 0,0 1 0,0-1-1,0 1 1,0 0 0,0-1 0,0 1 0,1 0-1,-1 0 1,1 0 0,-1 0 0,1 0-1,0 1 1,0-1 0,0 0 0,0 1 0,0-1-1,2 0 1,37-13-3470,0 4-428</inkml:trace>
</inkml:ink>
</file>

<file path=ppt/ink/ink21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8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152 256 6016,'-8'-10'2324,"8"10"-1990,0 0 0,-1 0 0,1 0 0,0 0 1,0 1-1,0-1 0,0 0 0,0 0 0,0 0 0,0 0 0,0 0 0,0 1 1,-1-1-1,1 0 0,0 0 0,0 0 0,0 0 0,0 0 0,0 0 0,-1 0 0,1 0 1,0 0-1,0 0 0,0 1 0,0-1 0,-1 0 0,1 0 0,0 0 0,0 0 1,0 0-1,0 0 0,-1 0 0,1 0 0,0 0 0,0-1 0,0 1 0,0 0 0,-1 0 1,1 0-1,0 0 0,0 0 0,0 0 0,0 0 0,0 0 0,-1 0 0,-1 14-1750,2-10 1596,-1 0 0,1 0 0,1 0 0,-1 0 0,1 0 0,-1 0 1,1 0-1,0-1 0,1 1 0,-1 0 0,1 0 0,-1-1 0,1 1 1,0-1-1,0 0 0,1 0 0,-1 1 0,4 2 0,1 1 44,-1 0 1,1-1-1,0 0 0,0 0 0,0-1 0,12 6 0,-9-6-157,0-1-1,0-1 1,1 0-1,0 0 1,-1-1-1,1 0 1,0-1-1,0 0 1,0-1-1,12-1 1,10-3 68,61-13 1,-78 13-66,0-1 0,0 0-1,0-1 1,-1-1 0,1 0-1,-2-1 1,1 0 0,-1-2-1,0 1 1,-1-2 0,-1 0-1,1 0 1,-2-1 0,21-27-1,-29 36-43,-1-1 0,1 1-1,-1-1 1,0 1 0,0-1-1,0 0 1,-1 0 0,1 0-1,-1 0 1,0 0 0,0 0-1,-1 0 1,1-1 0,-1 1-1,0 0 1,0 0 0,0 0-1,0-1 1,-1 1 0,0 0-1,0 0 1,0 0 0,0 0-1,-1 0 1,1 0 0,-1 0-1,0 0 1,0 1 0,-4-5-1,0 0 24,-2-1 0,1 1 0,-1 0 0,-1 1 0,1 0 0,-1 0-1,0 1 1,-1 0 0,-14-7 0,10 8-35,0-1 1,0 2-1,0 0 0,0 0 1,-1 1-1,0 1 0,1 1 0,-1 0 1,0 1-1,-23 2 0,24-1-22,-11 1-42,0 1-1,0 0 0,1 3 1,0 0-1,0 1 0,0 1 1,-24 12-1,31-13-131,0 1-1,1 0 1,0 1-1,0 0 1,1 2-1,0 0 0,1 0 1,-16 18-1,26-26-25,0 0-1,1 0 0,-1 0 0,1 1 0,0 0 0,0-1 0,1 1 0,-1 0 1,1 0-1,0 1 0,0-1 0,0 0 0,1 1 0,-1-1 0,1 1 0,0-1 0,0 1 1,1 0-1,-1-1 0,1 1 0,0 0 0,0-1 0,2 9 0,3 37-3631</inkml:trace>
</inkml:ink>
</file>

<file path=ppt/ink/ink21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9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58 757 10624,'27'-2'4701,"-3"-8"-3592,0 0 870,2 2 2818,-3 5-3441,-11 2-1183,0-1 0,-1-1 0,19-5 0,7-9-2,0-1-1,-1-1 1,-1-3 0,-1 0-1,-1-2 1,-1-2 0,36-36-1,-58 52-107,0-1-1,-1 0 0,0 0 1,0-1-1,-1-1 1,-1 1-1,0-1 0,-1 0 1,8-25-1,-11 29-47,-1 0 0,-1 0-1,0 0 1,0 0 0,0 0 0,-1-1-1,-1 1 1,0 0 0,0 0 0,0 0-1,-1 0 1,-1 0 0,1 0 0,-2 0-1,1 1 1,-9-15 0,4 9-14,-2 1 1,0-1-1,0 2 1,-1-1-1,0 2 1,-1-1-1,-1 1 1,0 1 0,0 1-1,-1 0 1,0 0-1,0 1 1,-21-7-1,18 9-1,0 0 0,-1 2 0,1 0 0,-1 1 0,0 0 0,0 2 0,0 0 0,0 1 0,0 1 0,0 0 0,0 2 0,0 0 0,0 1 0,-24 9 0,33-10 10,0 1 1,1 1-1,0-1 0,0 1 0,0 0 1,0 1-1,1 0 0,0 0 1,0 1-1,1 0 0,0 0 0,0 0 1,0 1-1,1 0 0,0 0 0,1 0 1,0 1-1,0-1 0,1 1 0,0 0 1,0 0-1,1 0 0,-1 15 0,-2 19 80,3 0-1,1 0 0,9 84 1,-6-109-75,43 307 283,6-126-265,-43-174-198,1-1-1,2 0 1,0 0-1,2-1 1,22 32-1,-32-51-161,-1 0-1,1-1 0,0 1 0,0 0 0,1-1 0,-1 0 1,1 0-1,-1 0 0,1 0 0,0 0 0,0-1 0,0 0 0,1 0 1,-1 0-1,0 0 0,1-1 0,0 1 0,6 0 0,11-2-3256</inkml:trace>
</inkml:ink>
</file>

<file path=ppt/ink/ink21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39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128 334 11136,'27'38'10819,"-5"-14"-6374,-5-6-4606,-12-13 230,0 0-1,1-1 0,-1 1 1,1-1-1,0 0 0,1-1 1,-1 0-1,1 0 0,-1 0 1,1 0-1,0-1 0,0 0 1,0-1-1,0 0 0,0 0 1,0 0-1,13-1 0,-5-1 61,1 0 0,-1-1 0,0 0 0,0-1 0,1-1 0,-2-1 0,19-7-1,-25 9-112,0-1 0,0 0 0,0 0-1,0-1 1,-1 0 0,1 0 0,-1-1-1,-1 0 1,1 0 0,-1 0-1,0-1 1,0 0 0,-1-1 0,0 1-1,0-1 1,-1 0 0,0 0-1,4-11 1,-7 10-17,1-1 0,-1 1 0,-1-1 1,0 0-1,0 1 0,-1-1 0,0 1 0,0-1 0,-1 1 0,-1-1 0,0 1 0,0 0 1,0 0-1,-1 0 0,-1 1 0,1-1 0,-2 1 0,1 0 0,-1 1 0,0-1 0,0 1 1,-1 0-1,-14-11 0,9 8 1,0 1 0,-1 0 0,0 1 0,0 0 0,-1 1 0,0 1 0,0 0 0,-1 1 0,1 0 0,-1 1 0,0 1 0,0 0 0,-1 2 0,1-1 0,0 2 0,-1 0 0,1 1 0,-25 4 0,29-2-35,-1 1 0,1 1 0,0 0 0,0 0 0,0 1 0,1 0-1,0 1 1,0 0 0,0 1 0,1 0 0,1 1 0,-1-1 0,1 2 0,1-1 0,-1 1 0,2 0 0,0 1 0,0-1 0,0 1 0,2 0 0,-1 1 0,1-1 0,1 1 0,0 0 0,1 0 0,0 0 0,0 17-1,2-23-35,0-1-1,0 1 0,1-1 0,-1 0 0,1 1 0,1-1 0,-1 0 0,1 1 0,0-1 0,0 0 0,0 0 0,1 0 0,-1-1 0,1 1 0,1-1 0,-1 1 0,1-1 0,-1 0 0,1 0 0,0 0 0,0-1 0,1 0 0,-1 0 0,7 4 0,1-2-290,0 0 0,1-1 0,-1 0 0,1-1 1,0 0-1,0-1 0,0-1 0,0 0 0,21-1 0,-10-1-592,1-2 1,-1 0-1,0-1 0,0-1 1,22-9-1,-31 9 366,-1-1-1,1 0 1,-2-1 0,1-1 0,-1 0-1,0-1 1,-1 0 0,0-1-1,13-13 1,-16 14 297,0 0 83,-1-1 0,0 0-1,13-20 1,-19 26 484,0 0 1,0 0 0,-1 0-1,1 0 1,-1 0 0,0 0 0,0 0-1,-1-1 1,1-5 0,-1 9-163,0 1-1,0-1 1,0 0 0,0 1 0,0-1 0,0 1 0,0-1 0,0 0 0,0 1 0,0-1 0,0 0 0,0 1 0,-1-1 0,1 1 0,0-1 0,0 1-1,-1-1 1,1 0 0,0 1 0,-1-1 0,1 1 0,-1-1 0,1 1 0,0 0 0,-1-1 0,1 1 0,-1-1 0,1 1 0,-1 0 0,0-1-1,1 1 1,-1 0 0,1 0 0,-1-1 0,0 1 0,1 0 0,-1 0 0,1 0 0,-1 0 0,0 0 0,1 0 0,-1 0 0,0 0 0,1 0 0,-1 0-1,1 0 1,-1 0 0,0 0 0,1 1 0,-1-1 0,1 0 0,-1 0 0,0 1 0,1-1 0,-1 0 0,1 1 0,-1 0 0,-1 0 200,0 0 1,0 1 0,0-1-1,0 1 1,1-1 0,-1 1-1,0 0 1,1 0-1,0 0 1,-1 0 0,1 0-1,0 0 1,0 0 0,0 0-1,0 0 1,0 1 0,1-1-1,-2 5 1,2 2-134,1 0-1,0 0 1,0 0 0,1 0 0,0 0 0,0 0-1,1 0 1,0 0 0,1-1 0,0 0 0,0 0-1,1 0 1,0 0 0,0 0 0,1-1-1,0 0 1,0 0 0,1-1 0,7 6 0,20 17-592,1-2 1,64 38 0,-83-55 30,6 4-2670,-5-6-428</inkml:trace>
</inkml:ink>
</file>

<file path=ppt/ink/ink21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0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1 122 7552,'5'-5'1066,"0"1"-1,0 0 1,0 0 0,1 0 0,-1 1 0,1 0 0,0 0 0,7-2 0,23-14 3698,-32 16-4545,1 0 1,0 1-1,-1-1 1,1 1 0,0 0-1,0 1 1,1-1-1,-1 1 1,0 0 0,0 0-1,1 1 1,-1-1-1,8 2 1,5 1-64,-1 0 1,31 10-1,20 3 823,-55-13-914,0-1 1,1 0-1,-1-1 0,1-1 0,-1 0 1,0-1-1,1 0 0,-1-1 0,0-1 1,-1 0-1,1 0 0,-1-2 0,1 1 1,-2-1-1,1-1 0,17-13 0,-29 20-61,1 0 0,-1-1 0,1 1-1,-1 0 1,1-1 0,-1 1-1,1-1 1,-1 1 0,0-1-1,1 1 1,-1-1 0,1 1-1,-1-1 1,0 1 0,0-1-1,1 1 1,-1-1 0,0 0-1,0 1 1,0-1 0,1 0-1,-1 1 1,0-1 0,0 1-1,0-1 1,0 0 0,-15-2 61,9 4-37,0 1 0,-1-1 1,1 1-1,0 0 0,1 1 1,-9 4-1,-10 8 52,1 1 0,1 2-1,0 0 1,1 1 0,2 2 0,-32 39-1,42-47-51,1 0 0,0 0 0,1 1 0,0 0 0,1 0 0,-5 18 0,9-24-25,0 1 0,0 0 0,1-1 0,1 1 0,-1 0 0,1 0 0,1-1 0,-1 1-1,2 0 1,-1-1 0,5 15 0,-4-19-1,-1 0 0,1 0-1,0-1 1,0 1 0,1-1-1,-1 1 1,1-1 0,-1 0-1,1 0 1,0 0-1,0 0 1,1 0 0,-1-1-1,8 4 1,-3-1-24,1-1 1,0-1-1,0 0 1,0 0-1,0 0 0,12 0 1,2 0-235,0-1-1,0-2 1,1 0 0,32-6-1,19-4-1401,66-12-6283,-101 14 4464</inkml:trace>
</inkml:ink>
</file>

<file path=ppt/ink/ink21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0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3 260 9472,'-1'0'186,"1"1"0,0-1 1,0 0-1,0 1 1,-1-1-1,1 1 0,0-1 1,0 1-1,0-1 1,0 1-1,0-1 0,0 0 1,-1 1-1,1-1 0,0 1 1,1-1-1,-1 1 1,0-1-1,0 1 0,0-1 1,0 1-1,0-1 0,0 1 1,0-1-1,1 0 1,-1 1-1,0-1 0,0 1 1,1-1-1,-1 0 0,0 1 1,1-1-1,-1 0 1,0 1-1,1-1 0,0 1 1,24 11 5479,6-4-2408,-7-4-3588,-24-4 327,13 3 57,1-2 1,-1 0-1,1 0 0,0-1 0,0-1 1,-1 0-1,1-1 0,0-1 0,-1 0 0,0 0 1,0-2-1,0 1 0,0-2 0,-1 0 1,1 0-1,-2-1 0,1-1 0,-1 0 0,0 0 1,-1-1-1,1 0 0,-2-1 0,17-22 1,-23 28-34,-1 0 0,1-1 1,-1 1-1,0-1 0,-1 1 1,1-1-1,-1 0 0,0 0 1,0 0-1,0 0 0,-1 0 1,0 0-1,0 0 0,0 0 1,0 1-1,-1-1 0,0 0 1,0 0-1,0 0 0,-1 0 1,0 1-1,0-1 0,0 1 1,0-1-1,0 1 0,-1 0 1,0 0-1,0 0 0,0 0 1,-1 0-1,1 1 0,-1-1 1,0 1-1,-8-5 0,9 6 31,-1 0-1,0 0 1,0 0-1,0 1 1,0-1-1,0 1 1,0 0 0,-1 1-1,1-1 1,0 1-1,-1 0 1,1 0-1,0 0 1,0 0-1,-1 1 1,1-1 0,0 1-1,0 0 1,0 1-1,-8 3 1,-5 0 145,8-2-108,0 0-1,0 1 0,0 0 1,1 0-1,-1 1 1,1 0-1,0 0 1,1 1-1,-1 0 0,1 1 1,0-1-1,1 2 1,0-1-1,-8 11 1,5-6 13,0-1 5,1 0 0,1 1-1,-1 0 1,2 0 0,0 1-1,0 0 1,1 0 0,1 0-1,0 1 1,1 0 0,1 0-1,-2 21 1,2-22-56,1-1 0,0 1 1,1 0-1,0-1 0,1 1 0,0-1 0,1 1 1,1-1-1,0 0 0,0 0 0,2 0 0,-1 0 1,1-1-1,9 14 0,-9-15-98,1 0 1,0-1-1,0 0 0,1 0 1,0-1-1,1 0 0,0 0 1,0 0-1,1-1 0,0-1 1,0 1-1,0-2 0,1 1 1,0-1-1,19 7 0,-15-7-288,-1 0-1,1 0 0,-1-1 1,1-1-1,0-1 0,0 0 0,1 0 1,-1-2-1,0 1 0,0-2 1,1 0-1,-1-1 0,17-4 1,-26 5 171,105-15-3826</inkml:trace>
</inkml:ink>
</file>

<file path=ppt/ink/ink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0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0 535 3328,'1'10'5413,"12"15"-3862,21 27-1454,-25-43 41,1 0 1,-1-1-1,2 0 1,-1 0-1,1-1 0,0-1 1,1 0-1,-1 0 1,1-1-1,1-1 1,-1 0-1,0 0 0,1-1 1,0-1-1,0 0 1,-1-1-1,25-1 0,-18 0 26,0-2 0,0 0 0,0-2 0,0 0 0,-1-1 0,1 0 0,-1-2 0,-1 0 0,1-1 0,-1-1 0,22-16 0,-23 14-44,-1-1 0,-1-1 1,0-1-1,-1 0 0,0-1 1,-1 0-1,-1 0 0,0-2 1,-1 1-1,-1-1 0,0-1 1,7-23-1,-12 28-41,0 0 1,-1-1-1,0 1 0,-1-1 1,-1 0-1,0 1 0,-1-1 1,0 0-1,-1 0 0,-1 1 1,0-1-1,0 0 0,-2 1 1,0 0-1,0 0 0,-1 0 1,-1 0-1,-8-14 0,6 16-55,-1-1-1,0 1 1,0 1-1,-1 0 1,-1 0-1,1 1 0,-2 0 1,1 1-1,-1 0 1,0 1-1,-1 0 1,1 1-1,-1 0 0,-1 1 1,1 1-1,-1 0 1,0 1-1,0 0 1,-23-1-1,21 3-66,0 1 1,0 0-1,0 1 1,0 0-1,0 2 0,1 0 1,-1 0-1,1 2 0,-1 0 1,1 0-1,0 2 1,1 0-1,0 0 0,0 1 1,1 1-1,0 0 0,-17 17 1,17-14-107,1 1 0,0 0 1,1 1-1,1 1 0,0 0 0,-13 26 1,20-32 9,-1 0 1,1 0 0,1 0 0,0 0-1,0 0 1,1 0 0,0 1 0,0-1 0,1 0-1,0 1 1,1-1 0,0 1 0,1-1-1,4 15 1,-1-8-347,1 0 0,1-1-1,10 16 1,32 47-1584</inkml:trace>
</inkml:ink>
</file>

<file path=ppt/ink/ink21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6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8576,'-8'16'8715,"0"6"-3668,-5 33-2467,-3 53-3051,14-91 446,1 1-1,0-1 0,2 0 1,0 0-1,0 0 1,2 0-1,0 0 0,1 0 1,1 0-1,0-1 1,1 0-1,1 0 0,0-1 1,11 16-1,-16-28-236,-1-1 0,1 0-1,0 0 1,0 0 0,0 0 0,1 0-1,-1 0 1,1 0 0,-1-1 0,1 1-1,-1-1 1,1 0 0,0 1 0,-1-1-1,1-1 1,3 2 0,17 3-2959</inkml:trace>
</inkml:ink>
</file>

<file path=ppt/ink/ink21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6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27 11136,'-9'-26'5503,"5"29"-8318,4-3 8958,0 18-11134,0-6 127</inkml:trace>
</inkml:ink>
</file>

<file path=ppt/ink/ink21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6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482 49 9600,'-4'-5'698,"0"1"0,0 0 1,0 0-1,0 1 0,-1-1 1,0 1-1,1 0 0,-1 0 1,0 1-1,-1-1 0,1 1 1,0 0-1,-9-1 0,-32 0 2982,-7 13-3483,-5 5 549,0 4 1,-85 39 0,140-57-689,0 1 0,-1-1 0,1 1 0,0 0 0,0 0 0,0 1 0,0-1 0,0 1 0,1-1 0,-1 1 0,1 0 0,0 0 0,-1 0 0,1 0 0,-1 4 0,3-6-49,-1 0 0,1-1 0,0 1-1,0 0 1,0 0 0,0 0 0,1 0 0,-1 0-1,0 0 1,0 0 0,0 0 0,1-1 0,-1 1-1,0 0 1,1 0 0,-1 0 0,1-1 0,-1 1 0,1 0-1,-1 0 1,1-1 0,0 1 0,1 1 0,1 0-15,0 0 0,1 1 0,0-1 0,0 0 1,-1-1-1,1 1 0,0-1 0,5 2 1,181 40-571,-164-38 476,0 1 0,-1 1 1,0 1-1,-1 2 1,0 0-1,0 2 1,-1 0-1,23 18 1,-37-24 116,0 1 1,0 1 0,-1 0 0,0 0 0,-1 0-1,1 1 1,-2 0 0,1 1 0,-1-1 0,-1 1-1,7 17 1,-9-21 93,0 1 0,-1-1-1,0 1 1,-1-1 0,1 1-1,-1 0 1,-1 0 0,1-1 0,-1 1-1,0 0 1,-1 0 0,0-1-1,0 1 1,0 0 0,-1-1 0,0 1-1,0-1 1,0 1 0,-1-1-1,-5 8 1,5-10 1,1-1-1,-1 0 1,0 0-1,0-1 1,-1 1-1,1-1 1,-1 1-1,1-1 1,-1 0-1,0-1 1,1 1-1,-1 0 0,0-1 1,0 0-1,-4 1 1,-6 0 194,0 0 0,1 0 0,-26-2 0,-65-8 324,-38-2-506,123 9-872,1 2 0,-1 0 0,1 1 0,0 1 1,-23 6-1,38-8 333,0 1 0,0-1 0,0 0 1,0 1-1,1 0 0,-1 0 0,0 0 0,-3 4 1,-17 17-3576</inkml:trace>
</inkml:ink>
</file>

<file path=ppt/ink/ink21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7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589 151 5248,'-3'0'557,"1"-1"1,0 1-1,0 0 1,0-1-1,0 1 1,0-1-1,1 1 1,-1-1-1,0 0 0,0 0 1,0 0-1,0 0 1,1 0-1,-1-1 1,1 1-1,-1 0 1,1-1-1,-3-1 1,-21-38 2434,-4-3-2262,26 40-551,0 0-1,0 0 1,-1 1-1,0-1 1,1 1-1,-1 0 1,0 0 0,0 0-1,-1 1 1,1-1-1,-1 1 1,1 0-1,-1 1 1,0-1 0,1 1-1,-1 0 1,0 0-1,0 0 1,0 1-1,0-1 1,0 1-1,0 1 1,0-1 0,0 1-1,0-1 1,-8 4-1,-14 3 106,1 1-1,0 2 1,1 0-1,1 2 0,-1 1 1,-22 16-1,20-10-116,1 1 0,-29 30 1,48-43-146,1 0 0,0 0 0,0 1 0,1 0 1,0 0-1,0 0 0,1 1 0,0-1 1,1 1-1,0 0 0,-4 16 0,7-20-14,-1 0 0,1 0 0,0 1 0,0-1 0,0 0-1,1 0 1,0 0 0,0 0 0,0 0 0,0 0 0,1 0 0,0 0-1,0 0 1,0 0 0,1-1 0,0 1 0,0-1 0,0 0 0,0 0 0,0 0-1,7 5 1,0-1-45,0 0-1,0 0 0,1-1 1,0 0-1,1-1 0,0-1 1,14 6-1,22 4-1267,1-3-1,1-1 0,0-2 1,89 3-1,-70-8-2150</inkml:trace>
</inkml:ink>
</file>

<file path=ppt/ink/ink21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7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94 283 10880,'-1'3'620,"0"-1"0,1 1 0,-1 0 0,1 0 1,0 0-1,0 0 0,0 0 0,0 0 0,0 0 1,1 0-1,-1 0 0,1 0 0,0 0 0,0 0 0,0 0 1,0-1-1,2 4 0,32 53 4549,-15-29-6248,5 12 1109,-18-33 12,0 1 0,-1-1-1,-1 1 1,1 0 0,-2 1 0,1-1 0,-1 1 0,-1 0-1,0 0 1,2 14 0,-5-24-42,0-1 0,0 1 0,0 0 0,0-1 0,0 1 0,0-1 0,0 1 0,0-1 0,-1 1 0,1-1 0,0 1 0,0-1 0,0 1 0,0-1 0,-1 1 0,1-1 0,0 1 0,-1-1 0,1 1 0,0-1 0,-1 1 0,1-1 0,0 0 0,-1 1 0,1-1 0,-1 0 0,1 1 0,-1-1 0,1 0 0,-1 0 0,0 1 0,-20-5 0,14 0 0,0 0 0,0-1 0,1 1 0,-1-1 0,-7-8 0,-3-4-25,1-1-1,1 0 1,1-2-1,0 1 1,2-2-1,0 0 1,1 0-1,-11-33 1,16 37 3,1-1 0,1 0 1,1 0-1,0 0 0,1 0 0,1-1 0,1 1 1,1 0-1,0-1 0,1 1 0,8-29 1,-8 41 31,0 0 0,0-1 0,0 1 0,1 0 0,0 0 0,1 1 1,-1-1-1,1 1 0,0 0 0,0 0 0,1 0 0,-1 0 0,1 1 1,0-1-1,1 1 0,-1 1 0,0-1 0,1 1 0,0 0 0,0 0 1,0 1-1,0-1 0,1 1 0,-1 1 0,11-2 0,-4 1-96,1 1 0,0 0 0,0 1 0,0 1 0,-1 0 0,1 1 0,0 1 0,-1 0 0,1 0 1,-1 2-1,16 6 0,32 13-4138,-38-13 1002</inkml:trace>
</inkml:ink>
</file>

<file path=ppt/ink/ink21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8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12288,'-3'21'6143,"11"26"-7167,-4-39 9856,-4 17-8832,0-7 128,5 18-384,-1-9 0,5 6-1280,-1-12 128,10-11-1920,-5-1 129</inkml:trace>
</inkml:ink>
</file>

<file path=ppt/ink/ink21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8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7 7296,'-13'-7'3584,"31"32"-10880,-14-22 4224</inkml:trace>
</inkml:ink>
</file>

<file path=ppt/ink/ink21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8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62 8448,'-9'-47'4224,"14"36"-1792,-5 11 4223,0-3-5759</inkml:trace>
  <inkml:trace contextRef="#ctx0" brushRef="#br0" timeOffset="1">80 1274 15360,'0'0'7679,"0"59"-7807,0-52 7680,8 4-7552,-5-1 0,16-1 0,-6 0 128,8-5-512,-2-4 128,15-10-640,-4 7 0,6-24-1536,-11 9 0,20-25-1408,-15 13 129</inkml:trace>
</inkml:ink>
</file>

<file path=ppt/ink/ink21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49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 8832,'13'-25'4352,"22"20"-2816,-27 5 6783,11 0-7551,-6 0 0,8 12 256,-2-1 128,2 11-1920,-4-4 0,9 3-2048,-3-6 0</inkml:trace>
</inkml:ink>
</file>

<file path=ppt/ink/ink21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0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58 3200,'-1'0'167,"1"0"-1,-1 0 1,1 0 0,0 0-1,-1 0 1,1 0 0,-1 0-1,1-1 1,0 1 0,-1 0-1,1 0 1,0-1 0,-1 1-1,1 0 1,0 0-1,0-1 1,-1 1 0,1 0-1,0-1 1,0 1 0,-1 0-1,1-1 1,0 1 0,0 0-1,0-1 1,-1 1 0,1-1-1,0 1 1,0 0 0,0-1-1,0 1 1,0-1 0,0 1-1,0 0 1,0-1 0,0 1-1,0-1 1,0 1 0,0 0-1,1-1 1,1-28 4438,4 13-1112,-3 40 7,-6 23-1858,2-33-1412,0-1-1,0 1 1,3 21-1,7 16 53,-2 1-1,-3-1 1,-1 1 0,-9 87-1,0-86-110,2 1 0,5 103-1,0-126-117,-1 1 0,-2-1 0,-1 1-1,-7 30 1,-2 18 46,6 132 441,7-134-653,0-77 108,-1 0 1,0 0 0,0 0 0,1 0-1,-1 0 1,1 0 0,-1 0 0,1 0 0,-1-1-1,1 1 1,-1 0 0,1 0 0,0-1 0,-1 1-1,1 0 1,0-1 0,0 1 0,0-1 0,-1 1-1,1-1 1,0 1 0,0-1 0,0 1 0,0-1-1,0 0 1,0 0 0,0 1 0,0-1 0,0 0-1,0 0 1,0 0 0,0 0 0,0 0 0,0 0-1,0-1 1,1 1 0,45-7-70,-40 6 26,17-4-613,0-2 0,-1 0 0,31-15 0,18-17-6039,-54 28 3373</inkml:trace>
</inkml:ink>
</file>

<file path=ppt/ink/ink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0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3072,'-13'19'1536,"2"36"-1920,11-46 3072,0 11-2688,0 7 128,6 5 0,-1-2 0,-1 5-128,5-3 0,1-12 128,4-9 0,1 5-512,2-8 0,-2-4-512,8-4 0</inkml:trace>
</inkml:ink>
</file>

<file path=ppt/ink/ink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0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3200,'1'15'4858,"3"66"-3039,5 370 38,-4 261 617,-6-697-2517,-4 55-110,5-67 61,0 1 0,-1-1 0,1 0 1,-1 0-1,0 1 0,0-1 0,0 0 1,0 0-1,0 0 0,-1 0 0,1 0 1,-1-1-1,0 1 0,0 0 0,-3 2 1,4-4 4,1-1 1,-1 0 0,0 0 0,1 1 0,-1-1-1,0 0 1,1 0 0,-1 0 0,0 0 0,0 0-1,1 0 1,-1 0 0,0 0 0,1 0-1,-1 0 1,0-1 0,1 1 0,-1 0 0,0 0-1,1-1 1,-1 1 0,1 0 0,-1-1 0,0 1-1,1 0 1,-1-1 0,1 1 0,-1-1 0,0 0-1,0 0-142,-13-11-1563</inkml:trace>
</inkml:ink>
</file>

<file path=ppt/ink/ink21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0.7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0 8576,'-5'5'5194,"3"14"-201,3 32 1290,0-32-6604,-1 256 2241,-17 38 575,8-227-2022,1-35-222,3 1 0,3 0 0,1 0 0,8 59 0,-6-104-283,0 0-1,1 0 1,0 0-1,0 0 0,1 0 1,0-1-1,0 1 1,0-1-1,1 0 0,4 7 1,-5-10-92,0 0 0,0-1 0,0 1 0,0 0 0,1-1 0,-1 0 0,1 0 0,0 0 0,-1 0 0,1 0 1,0-1-1,0 0 0,0 0 0,0 0 0,0 0 0,0 0 0,0-1 0,0 0 0,8 0 0,0-2-733,0 0-1,0 0 0,0-1 1,-1-1-1,1 0 1,-1 0-1,0-1 1,0-1-1,20-13 0,6-7-2981</inkml:trace>
</inkml:ink>
</file>

<file path=ppt/ink/ink21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1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 10240,'18'-12'5120,"38"12"-4736,-42 0 8703,38-3-8703,-12-4 0,25 7 0,-16 0 128,26 7-1280,-19-4 0,14-3-2304,-17 0 0</inkml:trace>
</inkml:ink>
</file>

<file path=ppt/ink/ink21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1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27 262 9728,'-1'0'292,"0"-1"1,0 1 0,1 0 0,-1-1 0,0 1-1,0 0 1,0 0 0,1 0 0,-1 0-1,0 0 1,0 0 0,0 0 0,1 0-1,-1 0 1,0 0 0,0 0 0,0 1 0,1-1-1,-1 0 1,0 0 0,0 1 0,1-1-1,-1 1 1,0-1 0,1 1 0,-1-1-1,0 1 1,1-1 0,-1 1 0,1-1 0,-1 1-1,1 0 1,-1-1 0,1 1 0,-1 0-1,1 0 1,-1 18 5450,4-3-5577,-2-12-886,1 3 813,0 1 0,1-1 0,0 0 0,0 0 0,1 0 0,0 0 0,0-1 0,1 0 0,-1 0 1,1 0-1,1 0 0,-1-1 0,1 0 0,11 9 0,-8-8 43,-1-1 0,1 1 0,0-2 0,0 1 0,0-1 0,1 0 0,-1-1 1,1 0-1,0-1 0,0 0 0,14 1 0,-6-3-33,0-1 0,-1-1 0,1-1-1,0 0 1,-1-1 0,1-1 0,-1-1 0,-1 0 0,1-1 0,16-11 0,-22 12-59,0 0 0,0-1 0,-1-1-1,0 1 1,-1-2 0,0 1 0,0-1 0,-1-1 0,0 0 0,0 0 0,-1 0 0,-1-1 0,0 0 0,0 0-1,5-18 1,-9 23-36,-2 0-1,1 0 0,-1 0 0,0 0 1,0 0-1,0 0 0,-1 0 0,0 0 1,0 0-1,-1 0 0,1 0 0,-1 0 1,-1 1-1,1-1 0,-1 1 0,0-1 1,0 1-1,0 0 0,-1 0 0,0 1 0,-6-7 1,-3-3 8,-1 1 0,0 0 0,-1 1 0,-1 0 0,-22-12 0,31 20-9,0 0 0,0 1 0,-1 0 0,1 1 0,-1-1 0,0 1-1,1 1 1,-1-1 0,0 2 0,0-1 0,0 1 0,0 0 0,0 0-1,0 1 1,0 0 0,0 1 0,-9 2 0,6-2-3,-3 1-68,1 0 0,-1 1 0,1 0 0,0 1 0,0 0 0,0 1 0,1 1 0,0 0 0,-21 17 0,26-20-186,1 0 0,1 1 0,-1 0 0,1 0 0,-1 0 0,1 1 0,1-1 0,-1 1 0,1 1 0,0-1 0,1 0 0,-1 1 0,1 0-1,1 0 1,-1 0 0,1 0 0,-1 8 0,-11 42-3590</inkml:trace>
</inkml:ink>
</file>

<file path=ppt/ink/ink21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2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15 12800,'-27'-15'6399,"40"23"-8063,-13-8 10368,14 0-8832,-1 0 128,10 0-2688,-6 0 0,1 0 768,-2 0 0</inkml:trace>
</inkml:ink>
</file>

<file path=ppt/ink/ink21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1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 10752,'-4'-7'5376,"4"39"-2945,0-27 5377,0 23-7680,0-2 128,8 57-128,2-17 128,24-11-1408,-7-7 128,21-41-2304,-13-4 128</inkml:trace>
</inkml:ink>
</file>

<file path=ppt/ink/ink21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2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76 110 9216,'-1'14'10150,"-1"3"-4978,0-5-5034,0 1 0,1 0-1,1-1 1,0 1 0,4 25 0,0-22 134,-2-12-181,-1 0 0,0 0 1,0 0-1,0 0 1,0 0-1,-1 1 0,1-1 1,-1 0-1,0 0 0,0 0 1,-1 0-1,1 1 0,-1-1 1,-2 5-1,2-8-87,0-1-1,0 0 1,0 0 0,0 1-1,0-1 1,-1 0 0,1 0-1,0 0 1,0 0 0,0 0-1,-1 0 1,1-1 0,0 1-1,0 0 1,0-1 0,0 1-1,0 0 1,-1-1 0,1 1-1,0-1 1,0 0 0,0 1-1,0-1 1,1 0 0,-1 0-1,0 0 1,0 1 0,0-1-1,1 0 1,-1 0 0,0 0-1,1 0 1,-1 0-1,0-2 1,-5-8-18,0 1-1,1-1 0,0 0 1,0 0-1,2 0 0,-1-1 1,1 1-1,1-1 1,0 0-1,1 0 0,0 0 1,1 1-1,1-16 0,0 20 23,0 1 0,0-1 0,1 1 0,0 0 0,0 0 0,1 0 0,0 0-1,0 0 1,0 0 0,0 1 0,1-1 0,0 1 0,0 0 0,1 0 0,-1 0-1,1 1 1,0 0 0,0 0 0,1 0 0,-1 0 0,1 1 0,0 0 0,0 0-1,0 1 1,10-4 0,-10 5 14,0 0-1,1 0 1,-1 0 0,0 0-1,0 1 1,1 0 0,-1 1-1,0-1 1,1 1 0,8 3-1,61 23 169,-45-14-85,-8-3-68,0 0-1,-1 2 0,0 0 1,-1 1-1,-1 2 0,0 0 0,-1 1 1,0 1-1,29 35 0,-44-47-53,0 1-1,0 0 1,-1 0 0,0 0 0,0 0-1,-1 0 1,0 1 0,0 0-1,0-1 1,-1 1 0,0 0-1,0 0 1,0-1 0,-1 1-1,-1 7 1,0-1-763,-1 1 0,-1-1-1,0-1 1,-1 1 0,0 0 0,-9 18 0,-1-3-2698</inkml:trace>
</inkml:ink>
</file>

<file path=ppt/ink/ink21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3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0 179 6656,'9'-20'9165,"12"-2"-4931,37-19-3410,-30 22-306,-14 9-273,1 0 0,1 1-1,-1 0 1,1 1 0,27-9 0,-35 14-70,-1 1 0,0 0 1,1 0-1,-1 1 0,1-1 0,-1 2 0,1-1 0,0 1 0,-1 0 0,1 1 0,-1-1 0,1 2 0,0-1 0,12 5 1,-17-4-109,0 0 1,-1 0-1,1 0 1,-1 0-1,1 1 1,-1-1-1,0 1 1,0-1-1,0 1 1,0 0-1,-1 0 1,1 0 0,-1 0-1,1 0 1,-1 0-1,0 0 1,0 1-1,-1-1 1,1 0-1,-1 1 1,1 4-1,-1 6 74,1-1-1,-2 0 1,-3 25-1,-1-11 46,-1 7 30,-2 45 0,7-72-197,1 1 1,0 0 0,1 0-1,0-1 1,0 1 0,0 0-1,1-1 1,0 1 0,1-1-1,0 1 1,5 8 0,-6-13-19,0 0-1,1 0 1,-1-1 0,1 1-1,0-1 1,0 0 0,-1 0 0,1 0-1,1 0 1,-1 0 0,0-1-1,0 1 1,1-1 0,-1 0 0,1 0-1,-1 0 1,1 0 0,-1-1-1,1 0 1,-1 1 0,1-1 0,0 0-1,-1-1 1,1 1 0,3-2-1,10-1-23,-1 0-1,0-2 0,28-11 0,-41 15 15,22-10-25,-2-1-1,1-1 0,-2-1 0,0-1 0,-1-1 0,27-25 0,-43 36 23,4-3 9,-1 0 0,0-1 0,0 0 0,-1 0 0,-1-1 0,1 0 0,5-14-1,-9 18 6,0 0 0,0 0 0,-1-1 0,0 0-1,0 1 1,-1-1 0,0 0 0,0 0 0,-1 0-1,1 0 1,-1 0 0,-1 1 0,-1-11-1,-5 4 87,1 18-63,-2 33 76,6-2-96,1 0 0,1 0 1,2 1-1,2-1 0,1 0 1,2-1-1,12 38 0,-17-68-135,0-1-1,0 0 0,0 0 1,0 0-1,0 0 0,1 0 0,0-1 1,0 1-1,0-1 0,0 0 0,0 0 1,1 0-1,-1 0 0,1 0 1,0-1-1,0 1 0,5 1 0,-6-3-273,0 0 0,0 0 0,0 0 0,0-1 0,0 1-1,1-1 1,-1 0 0,0 0 0,0 0 0,0 0 0,1 0-1,-1-1 1,0 1 0,0-1 0,0 0 0,0 0 0,0 0-1,0-1 1,0 1 0,0-1 0,-1 1 0,1-1 0,4-4 0,11-10-3180</inkml:trace>
</inkml:ink>
</file>

<file path=ppt/ink/ink21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3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8832,'4'4'11640,"0"6"-6669,8 42-5136,-9-41 1532,57 262-88,-58-247-1176,-10-35-94,-11-38-121,17 31 87,0 0 0,0-1 0,2 1 0,0 0-1,1 0 1,1-1 0,0 1 0,1 0 0,0 1-1,7-17 1,-7 23 13,0 1 0,0-1-1,1 1 1,0-1 0,0 1-1,1 0 1,1 0 0,-1 1-1,1 0 1,0 0 0,1 0-1,-1 1 1,1 0 0,1 0-1,-1 0 1,1 1 0,0 0-1,10-4 1,-11 7 38,0 0-1,0 0 1,0 0 0,0 1 0,0 0-1,0 0 1,1 0 0,-1 1 0,0 1 0,1-1-1,-1 1 1,0 0 0,0 1 0,0 0-1,0 0 1,0 0 0,0 1 0,0 0-1,-1 0 1,1 1 0,-1 0 0,0 0-1,5 5 1,5 4 50,-1 2 0,0-1 1,-1 2-1,-1 0 0,-1 0 0,11 19 0,54 113 209,-59-112-314,8 29-276,-18-24-3443,-11-39 484,-2-2-320</inkml:trace>
</inkml:ink>
</file>

<file path=ppt/ink/ink21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4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518 96 7296,'-22'-32'3334,"5"6"2569,14 22-5706,0 1 0,0 0 0,0 0 0,0 0 0,-1 1 0,1-1 0,-1 1 0,1 0 0,-1 0 0,0 0 0,0 0 0,0 0 0,0 1 0,0 0 0,-1 0 0,1 0-1,0 1 1,0-1 0,-1 1 0,-7 0 0,-6 2 237,1 0 0,0 1 0,-28 8 0,30-7 94,-1 0-337,1 0 0,0 1 0,0 0 0,0 1 0,1 1 0,-1 0 0,2 1 0,-1 1 0,1 0 0,1 1 0,-1 0 0,2 1 0,-1 0 0,2 1 0,-1 0 0,2 1 0,0 0 0,0 0 0,1 1 0,1 0 0,-9 25 0,14-34-163,0 0-1,1 0 1,0 0-1,1 0 1,-1 0-1,1 0 1,0 0-1,0 1 1,0-1-1,1 0 1,0 0-1,0 0 1,0 0-1,0 0 0,1 0 1,0 0-1,4 7 1,-4-8-11,1 2-12,0 0 0,1 0 0,-1-1 0,1 1 0,1-1 0,-1 0 1,1 0-1,0 0 0,0-1 0,0 0 0,1 0 0,-1 0 0,1-1 0,0 1 0,0-1 0,0-1 0,1 1 0,11 2 0,3 0-178,0-1 1,1-1-1,-1-1 0,30 0 0,86-11-2591,-8-12-3432,-79 11 2741</inkml:trace>
</inkml:ink>
</file>

<file path=ppt/ink/ink21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4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150 286 8448,'6'-6'1301,"0"0"0,0 0 1,1 0-1,0 1 0,0 0 1,0 0-1,1 1 0,-1 0 0,1 0 1,0 1-1,12-4 0,-13 5-1216,0 0-1,0 0 0,0 0 0,-1-1 1,1 0-1,0 0 0,-1-1 1,0 0-1,0 0 0,0 0 1,-1-1-1,1 0 0,-1 0 0,0 0 1,-1-1-1,7-8 0,-9 10-80,0 1-1,-1-1 0,1 1 1,-1-1-1,1 0 0,-1 1 1,0-1-1,-1 0 0,1 0 0,-1 0 1,0 0-1,0 0 0,0 0 1,0 1-1,0-1 0,-1 0 1,0 0-1,0 0 0,0 0 1,0 1-1,-1-1 0,1 1 1,-1-1-1,0 1 0,0-1 1,0 1-1,-1 0 0,1 0 1,-1 0-1,-4-4 0,3 4-11,-1-1 0,1 0 0,-1 1 0,0 0 0,-1 0 0,1 1 0,0-1 0,-1 1 1,1 0-1,-1 1 0,0-1 0,1 1 0,-12-1 0,2 1 4,-1 1-1,1 1 1,-26 4 0,30-3 4,0 0 0,-1 1 0,1 1 0,0 0 0,1 0 0,-1 1 0,-13 9 0,20-11 0,-1-1 0,1 1 0,0 0 0,1 0 0,-1 1 0,0-1 0,1 1 0,0 0 0,0 0 0,0 0 0,0 0 0,0 0 0,1 1 0,0-1 0,0 1 0,0 0 0,1 0 0,0-1 0,-1 1 0,2 0 0,-2 10 0,0-5 0,1 2 22,0 0-1,1-1 0,0 1 0,1 0 1,0-1-1,1 1 0,0 0 0,1-1 1,0 0-1,0 0 0,2 0 1,-1 0-1,1 0 0,1-1 0,0 0 1,0 0-1,1-1 0,1 0 1,-1 0-1,1 0 0,17 13 0,-9-8-189,1-1-1,0-1 0,1 0 0,37 17 1,-38-21-683,2 0-1,-1-2 1,1 0 0,0-2 0,22 4 0,-8-3-2243</inkml:trace>
</inkml:ink>
</file>

<file path=ppt/ink/ink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1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3456,'7'-5'364,"0"0"1,1 1 0,0-1-1,0 2 1,17-6-1,-16 5 257,1 1 0,0-1-1,-1-1 1,12-7-1,-7 5-433,-1 0 0,1 2-1,0-1 1,1 2-1,-1 0 1,1 1-1,0 0 1,16-1-1,2 2-105,1 1-1,52 6 0,-59-2 49,1 1 0,-1 1 0,0 1 0,-1 2 0,40 16-1,-55-19-59,-1 0 0,0 1 0,0 0 1,0 1-1,-1 0 0,0 0 0,0 1 0,-1 0 0,0 1 0,0 0 0,-1 0 0,0 0 0,-1 1 0,0 0 0,9 19 0,-13-23-12,0 0 0,0 0 1,-1 0-1,0 0 0,0 0 1,0 0-1,-1 1 0,0-1 1,0 0-1,0 0 0,-1 0 1,0 1-1,0-1 0,-4 11 1,1-8 14,0-1 0,0 1 0,-1-1 0,0 0 0,-1 0 0,0 0 0,0-1 0,-14 14 0,8-11 1,-1 1 1,0-2-1,0 0 1,-1 0-1,-1-2 0,1 1 1,-1-2-1,0 0 1,-1-1-1,1 0 0,-19 2 1,22-6-146,-1 0 0,1-1 1,-1-1-1,0 0 0,1 0 0,0-1 1,-1-1-1,1 0 0,0-1 0,-23-10 1,34 14 15,0 0 0,0-1 1,0 1-1,0-1 1,0 1-1,0-1 1,1 0-1,-1 1 0,0-1 1,0 0-1,0 0 1,1 1-1,-1-1 1,0 0-1,1 0 0,-1 0 1,0 0-1,1 0 1,0 0-1,-1 0 1,1 0-1,-1 0 0,1 0 1,0 0-1,0 0 1,0 0-1,0 0 1,0-1-1,0 1 0,0 0 1,0 0-1,0 0 1,0 0-1,0 0 1,1 0-1,-1 0 0,0 0 1,1 0-1,-1 0 1,1 0-1,-1 0 1,1 0-1,0 0 0,1-1 1,4-5-521,0 0 0,0 0 0,1 1 0,11-8 0,-12 9 133,34-25-1349</inkml:trace>
</inkml:ink>
</file>

<file path=ppt/ink/ink21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5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9 265 8576,'0'-1'351,"0"1"1,0 0-1,1-1 0,-1 1 1,0-1-1,0 1 1,0 0-1,0-1 1,1 1-1,-1-1 1,0 1-1,0 0 0,1-1 1,-1 1-1,0 0 1,1 0-1,-1-1 1,0 1-1,1 0 1,-1 0-1,1-1 0,-1 1 1,0 0-1,1 0 1,-1 0-1,1 0 1,-1 0-1,0 0 1,1-1-1,-1 1 0,1 0 1,-1 0-1,1 0 1,-1 0-1,1 1 1,10 12 3463,4 27-3834,-14-38 744,80 226 1248,-39-118-1536,-40-94-586,-20-36-129,-2-10 50,0-1-1,2-1 0,2 0 0,1-1 0,1-1 0,2 0 1,1-1-1,2-1 0,1 1 0,-3-40 0,11 65 220,-1 0-1,1 0 1,1 0-1,0 1 1,0-1 0,1 0-1,0 1 1,1-1-1,0 1 1,0-1-1,1 1 1,0 0-1,1 1 1,0-1-1,0 1 1,1 0 0,12-14-1,-12 16 30,0 1-1,0-1 0,1 1 1,0 1-1,0-1 0,0 1 1,1 0-1,-1 1 0,1 0 1,0 0-1,0 0 1,0 1-1,0 0 0,0 1 1,0 0-1,1 0 0,-1 1 1,0 0-1,1 0 0,-1 1 1,11 2-1,35 10-1388,-2 4-4302,-31-9 2472</inkml:trace>
</inkml:ink>
</file>

<file path=ppt/ink/ink21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6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442 33 6784,'-1'-2'776,"-1"-1"0,0 1 0,-1 0 0,1 0 0,0 0 0,-1 0 0,1 1 0,-1-1 1,1 1-1,-1-1 0,-5-1 0,-38-5 2618,22 8-3213,-1 1 1,-24 5 0,43-6-16,-15 3 418,1 1 0,0 0-1,0 2 1,0 0 0,-26 12 0,38-14-408,0 1-1,0-1 1,0 1 0,1 0 0,0 1-1,0 0 1,0 0 0,1 1-1,0-1 1,0 1 0,1 1 0,0-1-1,0 1 1,0 0 0,-3 9 0,7-13-144,0 0 1,0 0 0,0 0 0,0 0 0,1 0 0,-1 1 0,1-1 0,0 0-1,1 0 1,-1 0 0,1 0 0,0 0 0,0 1 0,0-1 0,0-1 0,1 1 0,-1 0-1,1 0 1,0 0 0,0-1 0,4 5 0,1 1-46,-1-2 0,1 1 0,1-1 0,-1 0-1,1 0 1,0-1 0,11 7 0,-3-4-242,1-1-1,1-1 1,-1 0 0,1-1-1,0-1 1,1-1 0,-1 0-1,1-2 1,32 2 0,-21-4-1180,1-1 0,-1-2 0,1-1 0,57-15 0,-22-3-2020</inkml:trace>
</inkml:ink>
</file>

<file path=ppt/ink/ink21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6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8 9728,'-28'-7'2045,"27"7"-1914,1 0-1,-1 0 0,0 0 1,1 0-1,-1 0 1,0 0-1,1 0 0,-1 0 1,1 1-1,-1-1 1,1 0-1,-1 0 0,0 1 1,1-1-1,-1 0 1,1 1-1,-1-1 0,1 1 1,0-1-1,-1 1 1,1-1-1,-1 1 0,1-1 1,0 1-1,-1 0 1,0 5 800,0 1 0,0 0 0,0-1 0,1 1 0,0 0 0,0 0 1,2 9-1,-1-2-485,0 1 294,0 0 0,8 31 0,35 108-974,43 229 2218,-60-177-1163,0 307 0,-32-481-668,5-30-110,4-15-90,19-82-210,-21 79 190,1 2-1,0-1 1,1 0-1,0 1 1,1-1-1,1 1 1,0 0 0,1 1-1,1 0 1,0 0-1,17-20 1,-19 26 40,1 1 0,-1 0 0,2 0 0,-1 0 0,0 1 1,1 0-1,0 1 0,0 0 0,1 0 0,15-4 0,-20 7 66,0 0-1,0 0 0,0 1 0,0-1 1,0 1-1,1 0 0,-1 0 0,0 1 1,0-1-1,0 1 0,0 0 1,0 0-1,0 0 0,0 1 0,0-1 1,0 1-1,0 0 0,-1 0 0,1 0 1,-1 1-1,0-1 0,1 1 1,-1 0-1,4 5 0,-1-1 73,-1 0 0,0 1 0,0-1 0,-1 1 0,0 0 0,-1 0 0,0 0 0,0 1 0,0-1 0,-1 1 0,-1 0 0,1-1 0,-1 1 0,-1 13 0,-1 3-47,-1-1 0,-2 1-1,-12 46 1,8-26-545,8-42 242,-1-1-1,1 1 1,0 0-1,0-1 0,0 1 1,1 0-1,-1-1 1,0 1-1,1 0 0,0-1 1,0 1-1,-1-1 1,2 1-1,1 3 1,-3-6 88,0 0 0,1 1 0,-1-1 0,1 0 0,-1 1 0,1-1 0,-1 0 0,1 0 0,-1 0 0,1 1 0,-1-1 0,1 0 0,0 0 1,-1 0-1,1 0 0,-1 0 0,1 0 0,-1 0 0,1 0 0,-1 0 0,1 0 0,0 0 0,-1 0 0,1-1 0,-1 1 0,1 0 0,-1 0 1,1 0-1,-1-1 0,1 1 0,-1 0 0,1-1 0,-1 1 0,0 0 0,1-1 0,-1 1 0,1-1 0,-1 1 0,1-1 0,8-8-3688</inkml:trace>
</inkml:ink>
</file>

<file path=ppt/ink/ink21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7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13 534 11136,'-13'39'5503,"16"3"-7038,2-36 9214,-5 16-7807,0-1 128,19 3-1536,-6-10 128,22 0-640,-6 4 1</inkml:trace>
  <inkml:trace contextRef="#ctx0" brushRef="#br0" timeOffset="1">202 49 13696,'8'-12'6783,"14"-16"-10623,-17 20 12160,8 13-10496,-5-2 0,1 3-3967,-4 6 127</inkml:trace>
</inkml:ink>
</file>

<file path=ppt/ink/ink21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7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56 147 8064,'-18'-3'9090,"4"10"-3569,12-5-5188,0 1-1,0-1 1,0 1 0,1-1-1,-1 1 1,1 0 0,-1-1-1,1 1 1,0 0-1,-1 5 1,0 0-201,1 0 0,0 0 0,0 0 1,0 0-1,1 0 0,1 0 0,1 12 0,0-11 2,1 0 0,0 0 1,1-1-1,-1 1 0,2-1 0,-1 0 0,1-1 0,0 1 0,1-1 1,0 0-1,0 0 0,1 0 0,-1-1 0,1 0 0,1-1 0,-1 1 1,1-1-1,0-1 0,13 6 0,4 0 200,1-1 0,1-1-1,0-1 1,53 5 0,-66-10-288,1-1 1,-1 0-1,1-1 1,0-1-1,-1 0 1,1-1-1,-1-1 0,0 0 1,1-1-1,-1 0 1,-1-1-1,1-1 1,-1 0-1,0-1 0,0 0 1,21-18-1,-28 21-38,0-1 0,-1 0 0,0 0 0,0 0 0,0 0 0,0-1 0,-1 0 0,0 0 0,0 0 0,-1-1 0,0 1 0,0-1 0,0 0 0,-1 0 0,0 0 0,-1 0 0,1 0 0,-1 0 0,0 0 0,-1-1 0,0 1 0,0 0 0,-2-13 0,-1 8-39,-1 1 0,1-1 0,-2 0 0,0 1 0,0 0 0,-1 0 0,0 1-1,-1 0 1,0 0 0,0 0 0,-2 1 0,1 0 0,-1 0 0,0 1 0,0 0 0,-1 1-1,-17-10 1,19 13-12,0-1 0,0 1-1,-1 1 1,1 0 0,-1 0-1,0 1 1,0-1 0,0 2-1,0 0 1,-1 0 0,1 0-1,0 1 1,0 1 0,0 0-1,-1 0 1,1 0 0,0 1-1,0 1 1,1 0 0,-1 0-1,1 0 1,-1 1 0,-15 10-1,18-10-372,-1 0 0,1 1 0,-1 0 0,1 1 0,1-1 0,-1 1 0,1 0 0,0 0 1,0 1-1,1-1 0,-5 10 0,-9 25-3574</inkml:trace>
</inkml:ink>
</file>

<file path=ppt/ink/ink21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8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44 222 7040,'-26'17'8926,"12"7"-3543,13-19-5036,0 1 0,0-1 0,0 1 0,1 0 0,0-1 0,0 1 0,1 0-1,-1 0 1,2 5 0,3 8-139,0 1-1,2-1 0,0-1 1,12 23-1,-13-32-174,0 1 0,0-1 0,1 0 0,0-1 0,0 0 0,1 0 0,1 0 0,-1-1 0,1 0 1,0-1-1,0 0 0,1 0 0,0-1 0,0 0 0,0-1 0,1 0 0,0-1 0,-1 0 0,1 0 0,0-1 0,0-1 0,0 0 0,0 0 0,1-1 0,-1-1 0,0 0 0,0 0 0,0-1 0,0-1 0,19-6 0,-6 0-84,0-1-1,-1-2 0,0 0 1,-1-1-1,21-17 1,-34 23 47,0-1 0,0 0 0,-1 0 1,0-1-1,0 0 0,-1-1 0,-1 1 0,1-1 1,-1-1-1,-1 1 0,0-1 0,-1 0 0,4-14 1,-5 15 27,-1-1 1,0 0 0,-1 0 0,0 0 0,-1-1 0,-1 1 0,1 0 0,-2 0 0,1 0-1,-1 0 1,-1 1 0,0-1 0,-1 0 0,0 1 0,0 0 0,-1 0 0,-1 0 0,0 1-1,0-1 1,0 1 0,-1 1 0,-1-1 0,-14-12 0,11 12-2,-1 2 0,0-1 1,0 1-1,0 1 0,-1 0 0,1 1 1,-2 0-1,1 1 0,0 1 1,-23-3-1,19 6-39,-1 1 1,1 1-1,-1 1 0,1 0 1,0 2-1,0 0 0,1 0 1,-1 2-1,1 0 0,0 1 1,1 0-1,0 1 0,0 1 1,-23 21-1,28-23-203,2 1-1,-1 0 1,1 0-1,0 1 1,1 0 0,0 0-1,1 0 1,0 1-1,0 0 1,1 0 0,1 1-1,0 0 1,-3 16-1,4-16-226,0 0-1,1 0 1,1 0-1,0 0 1,1 0-1,0 0 1,1 0 0,0 0-1,1 0 1,0 0-1,1 0 1,0 0-1,10 21 1,19 53-2903</inkml:trace>
</inkml:ink>
</file>

<file path=ppt/ink/ink21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8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17 9344,'-14'-7'2362,"-1"-1"-936,11 7 2007,4 4 3489,19 55-6264,-2 1 0,11 77-1,-20-94-112,8 46 383,7 144-1,-13 103-244,-10-332-683,-1 95-565,19 155 0,-17-246 444,13 57-1570,-1-42-866,-12-21 2408,-1-1 1,1 0-1,-1 1 0,1-1 0,-1 0 0,1 1 1,0-1-1,-1 0 0,1 0 0,0 1 0,-1-1 1,1 0-1,0 0 0,-1 0 0,1 0 0,-1 0 1,1 0-1,0 0 0,-1 0 0,1 0 0,0-1 1,-1 1-1,1 0 0,0 0 0,-1 0 0,1-1 1,-1 1-1,1 0 0,-1-1 0,2 0 0,12-10-3434</inkml:trace>
</inkml:ink>
</file>

<file path=ppt/ink/ink21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9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65 423 11008,'5'41'5503,"17"-8"-6654,-17-29 9726,3 17-8575,2-6 0,1 10-1024,-1-7 0,17-10-1408,-6-1 0</inkml:trace>
  <inkml:trace contextRef="#ctx0" brushRef="#br0" timeOffset="1">83 1 15104,'-74'21'7551,"66"4"-12543,8-20 13568,21 8-15104,-3 11 129,20 0-129,-6-5 0</inkml:trace>
</inkml:ink>
</file>

<file path=ppt/ink/ink21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3:59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9472,'31'7'11109,"0"7"-9099,-18-3-1565,18 12 412,-14-15-802,1 0 1,0-2 0,0 0 0,0-1 0,1-1-1,0 0 1,-1-2 0,1 0 0,37-1 0,-31-4-6,0 0 0,-1-1 0,1-1 1,-1-2-1,0 0 0,-1-2 0,28-13 1,-41 17-21,-9 5-18,1-1 0,0 1 0,-1-1-1,1 0 1,-1 1 0,1-1 0,-1 0 0,1 0 0,-1 0 0,0 0 0,1-1-1,-1 1 1,0 0 0,0 0 0,0-1 0,0 1 0,0-1 0,1-1 0,-3-3 242,-8 10-90,-21 21 164,-42 47 259,-77 100 0,145-166-566,0-1 1,0 1 0,0 0-1,1-1 1,0 2 0,0-1-1,1 0 1,-1 1 0,1-1-1,1 1 1,-1-1 0,1 1-1,0 12 1,1-15-21,0-1-1,1 1 1,0-1-1,0 1 1,0-1-1,0 0 1,0 0 0,0 0-1,1 1 1,0-1-1,0-1 1,0 1-1,0 0 1,0 0 0,0-1-1,1 1 1,-1-1-1,1 0 1,0 0-1,-1 0 1,1 0 0,0 0-1,0 0 1,0-1-1,1 1 1,-1-1-1,0 0 1,7 1 0,15 3-297,0 0 1,0-2-1,0-1 1,0-1-1,43-3 1,-35-1-1390,-1-2 1,33-8-1,-26 0-1536,-2-5-128</inkml:trace>
</inkml:ink>
</file>

<file path=ppt/ink/ink21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0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124 409 6144,'27'-4'3699,"4"1"5719,-30 3-9288,0 0 1,0 0-1,0 1 1,0-1 0,0 0-1,0 1 1,0-1-1,0 1 1,0-1-1,0 1 1,0-1-1,-1 1 1,1 0 0,0 0-1,0-1 1,-1 1-1,1 0 1,0 0-1,-1 0 1,1-1 0,-1 1-1,1 0 1,-1 0-1,1 0 1,0 2-1,6 20 1465,-5-15-1285,0 0-1,0 0 1,1 0 0,0-1 0,1 1-1,-1-1 1,2 1 0,-1-1 0,1 0 0,0-1-1,11 12 1,-9-14-241,0 0-1,1 0 1,-1-1-1,1 0 1,-1-1 0,1 1-1,0-2 1,0 1-1,0-1 1,0 0 0,0-1-1,0 0 1,0 0-1,1 0 1,-1-1-1,0-1 1,0 1 0,-1-1-1,1-1 1,0 1-1,7-5 1,17-7 55,-1-2 0,-1-1 0,41-31 0,-61 42-110,-1-1-1,1 0 0,-2 0 1,1-1-1,-1 0 0,-1 0 1,1-1-1,-1 0 0,-1 0 1,0 0-1,0-1 0,0 0 1,-2-1-1,1 1 0,5-20 1,-10 21-32,1 1 0,-1 0 1,0 0-1,-1-1 0,0 1 0,0 0 1,-1 0-1,0 0 0,0 0 1,-1 0-1,-7-15 0,3 10-25,0 1 1,-2-1-1,1 1 0,-2 1 0,-13-15 0,13 17 2,0 0 0,-1 0 0,0 2-1,0-1 1,0 1 0,-1 1 0,0 0-1,0 0 1,-1 2 0,0-1 0,-26-4-1,34 7 25,-15-2-40,1 1 0,-1 0 0,1 1 0,-1 1 0,0 1 0,0 1 0,0 1 0,1 1 0,-1 0 0,1 1 0,-24 9 0,28-8-43,1 1 1,0 0-1,1 1 1,-1 0 0,1 1-1,0 0 1,1 1-1,0 1 1,1 0 0,0 0-1,0 1 1,1 1-1,1 0 1,-14 22 0,20-30 0,1 0 0,0 1 0,0-1 0,1 1 0,-1 0 0,1-1 0,0 1 1,0 0-1,0 10 0,1-13 9,0 1 0,0 0 0,1 0 0,0-1 0,-1 1-1,1 0 1,0-1 0,0 1 0,1-1 0,-1 1 0,0-1 0,1 0 0,-1 0 0,1 1 0,0-1 0,0 0 0,0 0 0,0-1 0,0 1 0,4 2 0,3 1-367,0 0 0,0-1 0,1 0 0,-1-1 0,1 0 0,19 3 0,64 6-3576,-29-6 812</inkml:trace>
</inkml:ink>
</file>

<file path=ppt/ink/ink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2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3 306 3328,'-1'0'65,"1"1"0,0-1 0,0 1 0,-1-1 0,1 1-1,0-1 1,0 1 0,0 0 0,0-1 0,-1 1 0,1-1 0,0 1 0,0 0 0,0-1 0,1 1 0,-1-1 0,0 1 0,0 0 0,0-1 0,0 1-1,0-1 1,1 1 0,-1-1 0,0 1 0,1-1 0,-1 1 0,0-1 0,1 1 0,-1-1 0,0 1 0,1-1 0,-1 1 0,1-1 0,0 1 0,21 15 2910,-1-10-2199,-16-4-708,-1-1 1,0 1-1,0-1 1,1 0-1,-1 0 1,1 0-1,-1-1 1,1 1-1,0-1 1,-1 0-1,1 0 1,-1-1-1,1 0 0,-1 1 1,1-2-1,-1 1 1,0 0-1,1-1 1,-1 0-1,0 0 1,5-3-1,22-16 573,-4 3 13,0-1-1,35-33 1,-55 46-541,0-1 0,-1-1 1,0 0-1,0 1 0,-1-2 1,0 1-1,0-1 0,-1 1 1,0-1-1,0-1 0,-1 1 1,3-19-1,-5 25-93,0-1 1,-1 1-1,1-1 1,-1 1-1,0-1 1,0 1-1,-1-1 1,1 1-1,-1-1 1,1 1-1,-1-1 1,0 1 0,0-1-1,-1 1 1,1 0-1,-1 0 1,0-1-1,1 1 1,-2 0-1,1 1 1,0-1-1,0 0 1,-1 1-1,1-1 1,-1 1-1,0 0 1,0 0-1,0 0 1,0 0-1,0 0 1,0 1-1,-1-1 1,1 1-1,0 0 1,-1 0-1,1 0 1,-1 0-1,-5 0 1,1 1-13,0-1-1,1 1 1,-1 0 0,0 1-1,0-1 1,1 2 0,-1-1-1,1 1 1,-1 0 0,1 1 0,0-1-1,0 1 1,0 1 0,0 0-1,0 0 1,1 0 0,-9 8 0,6-2-15,0 0 0,0 1 1,1 1-1,1-1 1,0 1-1,0 0 1,2 1-1,-1 0 1,-5 22-1,4-9-27,2-1 0,1 1 1,1 0-1,0 36 0,4-49 28,0 0 0,1 0 0,0 0 0,1 0 0,1 0 0,0-1 0,1 1 0,0-1 0,1 0 0,0-1 0,1 1 0,0-1 0,1-1 0,0 1 0,1-1 0,0-1 0,0 1 0,1-2 0,0 1 0,1-1 0,0-1 0,0 0 0,1-1 0,23 10 1,-7-4 59,2-2 1,-1-1 0,52 7-1,-66-14-22,0-1-1,0 0 1,1-1-1,-1-1 1,0-1-1,0 0 0,0-1 1,0 0-1,24-9 1,-22 6 22,-1-1 0,1 0 1,-1-1-1,-1-1 0,0-1 1,0 0-1,-1 0 0,0-2 1,-1 1-1,17-20 0,-11 4 15,0-1 1,-2 0-1,-1-2 0,-1 0 1,-2 0-1,-1-1 0,12-47 1,-23 71-64,0 1-1,-1-1 1,0 1 0,0-1 0,-2-11 0,-6 0-84,7 17 74,0 1 0,1 0 0,-1 0-1,1 0 1,-1 0 0,0 0 0,1 0 0,-1 0 0,0 0 0,1 0 0,-1 0 0,0 1-1,1-1 1,-1 0 0,1 0 0,-1 0 0,0 1 0,1-1 0,-1 0 0,1 1-1,-1-1 1,1 1 0,-1-1 0,1 0 0,-1 1 0,1-1 0,0 1 0,-1-1-1,1 1 1,-1 0 0,0 0-6,1 0 1,0 0-1,-1 0 0,1 0 0,-1 0 1,1 0-1,0 0 0,0 0 0,0 0 0,0 0 1,-1 0-1,1 0 0,0 0 0,1 0 1,-1 0-1,0 0 0,0 0 0,0 0 1,1 0-1,-1 0 0,0 0 0,1 0 1,-1 0-1,1 0 0,-1 0 0,1 0 0,0 0 1,23 29-124,-16-20 70,-2-4 70,0 0 0,1 0 0,0 0 0,0-1 0,0 0 0,0-1 0,1 1 0,0-1 0,0-1 0,0 1 0,0-2 0,0 1 0,1-1 0,-1 0 0,1-1 0,0 0 0,-1 0 0,1-1 0,11 0 0,17-3 166,1-2 1,-2 0-1,42-14 1,-71 18-134,4-2 59,-1-1-1,0 0 1,-1 0-1,1-1 1,15-10-1,-20 12-25,0 0 0,0-1 0,-1 0-1,0 0 1,0 0 0,0 0-1,0 0 1,-1-1 0,1 1-1,-1-1 1,0 0 0,2-6-1,-5 10-62,0 1 0,1-1-1,-1 1 1,0-1 0,0 1 0,0-1-1,0 1 1,0-1 0,0 1-1,0-1 1,0 1 0,0-1-1,0 1 1,0-1 0,0 1-1,0-1 1,0 1 0,0-1-1,0 1 1,0-1 0,-1 1-1,1-1 1,0 1 0,0-1-1,-1 1 1,1 0 0,0-1-1,-1 1 1,1-1 0,0 1-1,-1 0 1,1-1 0,-1 1 0,0 0-1,-21-3 184,-26 12-65,48-9-126,-9 3 3,-1 0 0,2 1 1,-1 0-1,0 0 0,1 0 1,0 1-1,0 1 0,0 0 1,0 0-1,1 0 0,0 1 0,1 0 1,-1 0-1,1 0 0,1 1 1,-6 9-1,8-11-10,0 0 1,0 1-1,1-1 0,-1 1 1,1 0-1,1 0 0,0 0 1,0-1-1,0 1 0,1 0 1,-1 0-1,2 0 1,-1 0-1,1 0 0,0 0 1,1 0-1,-1 0 0,1 0 1,1-1-1,-1 1 0,1-1 1,0 0-1,4 7 0,2-1 8,-1 0 0,2-1-1,-1 0 1,2-1 0,-1 1-1,1-2 1,1 0 0,0 0-1,0-1 1,1 0 0,0-1-1,0-1 1,0 0 0,1-1-1,16 4 1,-20-6-48,-1-1 1,1 0 0,0-1-1,-1 0 1,1 0-1,0-1 1,0-1-1,-1 0 1,1 0 0,0-1-1,-1 0 1,1 0-1,-1-1 1,0 0-1,0-1 1,0 0-1,0-1 1,-1 1 0,0-2-1,1 1 1,-2-1-1,1 0 1,11-14-1,9-16-549,-23 28 405,1 0-1,0 0 1,1 0 0,-1 1-1,2 0 1,10-9-1,-17 17 182,1 1 0,-1-1 0,0 1-1,1 0 1,-1-1 0,0 1-1,0 0 1,0 0 0,0 0-1,-1 0 1,1 0 0,0 0-1,-1 0 1,1 3 0,-1-4 4,4 9 68,0-1 0,0 1 0,1-1 0,0 1 0,1-1 0,0-1 0,1 1 0,-1-1 0,1 0 0,1-1 0,0 0 0,0 0-1,0 0 1,1-1 0,0 0 0,0-1 0,0 0 0,1-1 0,-1 1 0,1-2 0,0 0 0,21 4 0,-3-1 176,0-2 0,0-1 0,1-2 1,-1-1-1,1 0 0,-1-3 0,36-6 0,-55 8-203,-1-1 0,1 1 0,-1-2 0,0 1 0,1-1-1,-1 0 1,0-1 0,-1 0 0,1 0 0,-1-1 0,0 0 0,0 0-1,0-1 1,0 0 0,-1 0 0,0 0 0,-1-1 0,1 0-1,-1 0 1,-1 0 0,8-14 0,-8 9-22,0 0 1,0 0-1,-1 0 0,-1-1 0,0 1 0,-1-1 1,0 1-1,-1-1 0,0 1 0,-1-1 1,0 1-1,-1-1 0,-1 1 0,0 0 1,0 0-1,-1 0 0,-1 0 0,0 1 1,-1-1-1,0 1 0,0 1 0,-1-1 1,-1 1-1,0 0 0,0 1 0,-1 0 0,0 0 1,0 1-1,-1 0 0,0 1 0,-1 0 1,1 0-1,-1 1 0,-15-5 0,14 7-83,-1 0 0,1 1 1,0 1-1,-1 0 0,0 1 0,1 0 0,-1 1 0,0 0 0,0 1 0,1 1 0,-1 0 0,1 1 0,-1 0 0,1 0 0,0 2 0,0-1 0,1 2 0,-1-1 0,1 2 0,0-1 0,1 2 0,0-1 1,0 1-1,0 1 0,1 0 0,-15 19 0,12-11-220,1 0 0,1 1 0,0 0 0,1 0 0,1 1 0,1 1 0,1-1 0,-6 29 0,11-42 180,0 1 0,1 0 0,-1-1 1,1 1-1,0-1 0,1 1 0,0 0 1,0-1-1,0 1 0,1-1 1,0 0-1,0 0 0,1 1 0,-1-1 1,1 0-1,1-1 0,-1 1 1,1-1-1,0 1 0,0-1 0,0 0 1,1-1-1,0 1 0,0-1 1,0 0-1,1 0 0,-1 0 0,1-1 1,9 4-1,-5-3-10,0 0 1,1-1-1,0 0 0,0 0 1,0-1-1,0-1 0,0 0 1,0-1-1,0 0 0,0 0 1,0-1-1,0-1 0,13-3 1,5-2 11,0-2 1,0-1-1,43-23 1,-57 25 314,-1-1 1,0-1-1,-1-1 0,0 0 1,0 0-1,-1-1 1,-1-1-1,0 0 1,0 0-1,9-18 1,-18 47 493,1 0 1,1 0 0,0 0 0,1-1-1,8 18 1,5 19-169,-15-46-509,-1 1 0,2-1 0,-1 0 0,1 0 0,-1 0 0,2 0 0,-1-1 0,1 0 0,-1 0 0,1 0 0,1 0 0,-1-1 0,1 0 0,0 0 0,-1 0 0,2-1 0,-1 0 0,8 3 0,12 3-911,2 0 0,-1-1 1,29 3-1,-52-10 709,-1-1-53,0 1 1,1-1 0,-1 0-1,0 1 1,0-1 0,1-1 0,-1 1-1,0 0 1,4-2 0,20-14-2097</inkml:trace>
</inkml:ink>
</file>

<file path=ppt/ink/ink21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0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12416,'-21'3'6143,"21"15"-7167,0-14 11392,8 11-10240,0-4 128,19 22 512,-4-5 0,25-1-896,-14 1 0,19 2 384,-14 0 128,18-9-768,-14 1 128,10-11-3584,-10-1 0</inkml:trace>
</inkml:ink>
</file>

<file path=ppt/ink/ink21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1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92 10496,'-2'-1'350,"1"1"1,-1-1 0,0 1 0,0 0-1,1-1 1,-1 1 0,0 0 0,0 0-1,0 0 1,1 0 0,-1 1 0,0-1-1,0 0 1,1 1 0,-1-1 0,0 1-1,0 0 1,1 0 0,-2 0 0,1 2 209,0 0 0,0-1 0,1 1 1,-1 0-1,1 0 0,0 0 1,0 0-1,0 0 0,0 0 0,1 0 1,-1 6-1,-1 0-431,1 0 0,1 1-1,0 0 1,0-1 0,1 1 0,0-1 0,1 0-1,0 1 1,0-1 0,1 0 0,0 0 0,1 0 0,0-1-1,7 13 1,-6-14-80,-1 0 0,1-1-1,0 1 1,1-1 0,0 0 0,0 0-1,0 0 1,0-1 0,1 0 0,0-1-1,0 1 1,1-1 0,-1-1 0,1 1 0,-1-1-1,1 0 1,0-1 0,9 2 0,2-2-17,0 0 0,1-1 0,-1-1 0,20-3 0,-28 2-23,-1-1 1,1 0-1,-1 0 1,0-1 0,0 0-1,0-1 1,0 0-1,0-1 1,15-10 0,-16 8-16,-2 0 0,1-1 0,-1 1 1,0-1-1,-1-1 0,1 1 1,-2-1-1,1-1 0,-2 1 1,1 0-1,-1-1 0,0 0 1,-1 0-1,3-15 0,-5 19 6,0 1 0,-1-1 0,0 0 0,0 1 0,0-1 0,0 0 0,-1 1-1,0-1 1,0 1 0,-1-1 0,0 1 0,0 0 0,0-1 0,0 1 0,-1 0 0,0 0 0,0 1 0,0-1 0,0 1-1,-6-6 1,1 2 3,-1 0 0,-1 0 0,0 1 0,0 0 0,0 1 0,-1 0 0,-22-9 0,26 12-24,0 1 1,0 0 0,0 0 0,0 1 0,0 0 0,0 0 0,-1 1 0,1 0 0,0 0 0,0 0 0,-1 1 0,1 0 0,0 1 0,0 0-1,-8 3 1,-6 3-262,1 2 0,0 1-1,-28 20 1,36-23-134,0 0 1,0 1 0,-15 17-1,23-22 65,1 0-1,0 0 1,0 0 0,0 0-1,0 1 1,1 0 0,-1-1-1,1 1 1,1 0 0,-1 0-1,1 0 1,-2 8 0,-2 18-2998</inkml:trace>
</inkml:ink>
</file>

<file path=ppt/ink/ink21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1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639 14 7936,'0'0'123,"0"-1"0,0 1 0,0-1 1,0 1-1,0-1 0,0 1 0,0-1 1,1 0-1,-1 1 0,0-1 0,0 1 0,0-1 1,1 1-1,-1-1 0,0 1 0,1 0 0,-1-1 1,0 1-1,1-1 0,-1 1 0,1 0 1,-1-1-1,0 1 0,1 0 0,-1-1 0,1 1 1,-1 0-1,1 0 0,-1-1 0,1 1 1,-1 0-1,1 0 0,0 0 0,-1 0 0,1 0 1,-1 0-1,1 0 0,0 0 0,26 4 4809,-24-3-4280,-2 0-481,0 0-1,0 1 1,0-1 0,0 0 0,0 1-1,0-1 1,-1 1 0,1 0 0,0-1-1,-1 1 1,1 0 0,-1-1 0,1 1 0,-1 0-1,0 0 1,0 2 0,5 17 1022,24 51-225,4-1 0,76 124 0,22 42-32,-121-216-830,-1-1 1,-1 2 0,-1-1-1,0 1 1,-2 0 0,-1 1-1,0-1 1,-2 1 0,0 0-1,-2 0 1,-4 38-1,2-50-14,0 0-1,-1-1 0,-1 0 0,1 1 1,-2-1-1,1-1 0,-1 1 0,-1-1 1,0 0-1,0 0 0,-1 0 0,0-1 0,-9 8 1,1-2 79,-2-1 0,1 0 0,-2-2 0,1 0 0,-31 14 0,29-17-49,0-1 0,0 0-1,-1-2 1,0 0-1,0-1 1,0-1 0,-36 1-1,47-3-91,-23 1 17,1-1 0,-1-2 0,1-1 0,-1-1 0,1-2 0,0-1 0,1-1 0,-1-2-1,-30-13 1,24 8-148,0-2 0,-53-31-1,77 39 43,0 0-1,1-1 0,0 0 1,1-1-1,0 0 1,0-1-1,1 0 0,1-1 1,0 0-1,-8-15 0,15 24-29,0 0 0,1 0 0,0 0 0,0 0 0,0-1 0,0 1 0,0-1 0,1 1 0,-1-1 0,1 1-1,0 0 1,0-1 0,0 1 0,1-1 0,-1 1 0,1-1 0,0 1 0,0 0 0,0-1 0,2-3 0,0 1-317,1 0-1,-1 1 1,1 0 0,1-1 0,-1 1 0,1 1 0,0-1 0,6-4 0,-2 2-232,0 0 0,0 1 0,1 1 0,0-1 0,0 2 0,0-1 0,0 2 0,1-1 0,13-2 0,0 0-384,59-18-2711</inkml:trace>
</inkml:ink>
</file>

<file path=ppt/ink/ink21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2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34 267 9344,'-2'-5'1291,"2"4"-979,-1-1 0,1 1 1,-1 0-1,1 0 0,-1 0 0,1-1 1,-1 1-1,0 0 0,0 0 0,1 0 1,-1 0-1,0 0 0,0 0 0,0 0 1,0 1-1,0-1 0,-2-1 1,3 7 6500,8 11-5819,8 25-82,-15-36-838,1 1 0,-1-1 0,1 0-1,0 0 1,1 0 0,-1-1 0,1 1 0,0-1-1,0 1 1,0-1 0,1 0 0,-1 0-1,1 0 1,0-1 0,0 1 0,1-1-1,6 5 1,7-1 100,1-1 0,-1-1-1,1 0 1,0-1 0,0-1-1,36 1 1,-43-4-145,-1 0 0,1-1-1,-1 0 1,0-1 0,1 0 0,-1-1-1,0 0 1,0-1 0,-1 0 0,20-11-1,-11 4 11,0-2 1,-2 0-1,1 0 0,21-24 0,-30 27-9,1 0 0,-2 0-1,0-1 1,0 0 0,6-13 0,-11 20-13,-1-1 0,0 1 0,0-1 0,0 0 0,-1 0 0,0 0 0,0 0 0,0 0 1,-1 0-1,1 0 0,-1 0 0,0 0 0,-1 0 0,1 0 0,-1 0 0,-2-7 0,1 5-7,-1 1 0,0 0-1,-1 0 1,1 0-1,-1 0 1,0 0-1,0 1 1,-1 0-1,0 0 1,0 0-1,0 0 1,-11-6-1,5 3-1,-1 2 0,0-1 0,0 2 0,-1 0-1,-18-5 1,16 6-68,-1 1 0,1 0 0,-1 2 0,0 0 1,0 1-1,0 0 0,0 1 0,0 1 0,0 1 0,-28 8 0,23-5-249,1 2-1,0 0 0,1 1 1,0 1-1,0 1 0,1 1 1,-23 19-1,34-26-49,1 1-1,0-1 0,1 1 1,-1 1-1,1-1 0,-7 13 1,10-16 104,1-1 0,0 1 0,0 0 0,0 0 0,0 0 0,0 0 0,1 0 0,-1 0 0,1 0 1,0 0-1,0 0 0,0 0 0,0 0 0,1 0 0,-1 0 0,1 0 0,-1 0 0,1 0 0,2 4 0,11 27-3200</inkml:trace>
</inkml:ink>
</file>

<file path=ppt/ink/ink21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2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405 3 8576,'-17'-2'684,"17"2"-368,0 0 1,0 0-1,0 0 0,0 0 0,0 1 0,0-1 1,0 0-1,0 0 0,0 0 0,0 0 1,0 0-1,0 0 0,0 1 0,0-1 0,0 0 1,0 0-1,0 0 0,0 0 0,0 0 1,0 0-1,0 1 0,-1-1 0,1 0 1,0 0-1,0 0 0,0 0 0,0 0 0,0 0 1,0 0-1,-1 0 0,17 15 2338,23 17-794,-29-25-1861,0 1 0,-1 0 1,0 1-1,0 0 0,9 13 1,23 37 384,-2 2 0,-3 2 0,-3 1 0,-3 1 0,29 93 0,-48-122-266,-2-1 0,-2 2 0,-1-1 0,-2 1 0,-1 0 0,-2-1 1,-2 1-1,-1 0 0,-2 0 0,-2-1 0,-1 1 0,-19 58 1,22-84-17,0 0 1,-1 0 0,0 0 0,-1 0 0,0-1 0,-1 0-1,0 0 1,0-1 0,-1 0 0,0 0 0,-1-1 0,0 0 0,0 0-1,-1-1 1,0 0 0,0-1 0,0 0 0,-1 0 0,0-1 0,0-1-1,0 0 1,-1-1 0,0 0 0,1 0 0,-1-1 0,0-1 0,-19 0-1,7-2-31,0-1-1,0-1 1,0-1-1,0-2 0,1 0 1,0-1-1,0-2 1,0 0-1,-38-23 0,44 22-53,0-2-1,0-1 0,1 0 1,1 0-1,0-2 0,1 0 1,1-1-1,-23-33 0,31 40-50,0 0-1,0 0 0,1 0 1,0-1-1,1 0 0,0 1 1,1-1-1,0 0 0,0 0 0,1 0 1,0-1-1,1 1 0,0 0 1,0 0-1,1 0 0,1-1 1,0 1-1,6-19 0,-5 22-22,1 0-1,0 0 1,0 0-1,1 1 1,-1 0-1,2-1 1,-1 2-1,1-1 1,-1 0-1,1 1 1,1 0-1,-1 1 1,1-1 0,8-3-1,9-4-380,-1 2 0,46-14 0,-22 11-1679,0 1 0,0 3 0,72-5-1,-68 11-1465</inkml:trace>
</inkml:ink>
</file>

<file path=ppt/ink/ink21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7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95 4736,'-1'0'166,"1"1"1,-1 0-1,0-1 1,1 1-1,-1-1 1,0 1-1,0-1 1,0 1-1,0-1 0,1 1 1,-1-1-1,0 0 1,0 0-1,0 1 1,0-1-1,0 0 1,0 0-1,0 0 1,0 0-1,0 0 1,0 0-1,0 0 0,0 0 1,0-1-1,0 1 1,1 0-1,-1-1 1,0 1-1,0 0 1,0-1-1,0 1 1,0-1-1,1 1 1,-1-1-1,0 1 0,0-1 1,1 0-1,-1 1 1,1-1-1,-1 0 1,0 0-1,1 0 1,-1 1-1,1-1 1,0 0-1,-1-1 0,0-1 233,0 0-1,0 1 0,1-1 0,-1 0 0,1 1 0,0-1 0,0 0 0,0 1 1,0-1-1,0 0 0,1 1 0,-1-1 0,1 0 0,0 1 0,0-1 0,2-4 0,21-24 1456,-24 31-1799,1-1 0,-1 1 0,1-1 0,-1 1 0,1-1 0,-1 1-1,1-1 1,-1 1 0,1 0 0,0 0 0,-1-1 0,1 1 0,0 0 0,-1 0 0,1-1 0,0 1 0,-1 0 0,1 0 0,0 0 0,-1 0 0,1 0 0,0 0 0,-1 0 0,1 0 0,0 1 0,-1-1 0,1 0 0,0 0 0,-1 0 0,1 1-1,-1-1 1,1 0 0,0 1 0,-1-1 0,1 1 0,-1-1 0,1 0 0,-1 1 0,1-1 0,-1 1 0,1-1 0,-1 1 0,0 0 0,1-1 0,-1 1 0,0-1 0,1 1 0,-1 0 0,0-1 0,0 1 0,0 0 0,1-1 0,-1 2 0,3 11 579,-1 0-1,-1-1 1,1 1 0,-2 0 0,0 0 0,-2 20 0,0-11-122,-2 33 254,1-25-270,1 1-1,3 50 1,0-73-469,0 0 1,1 0-1,-1 1 1,1-1 0,1 0-1,0-1 1,0 1-1,0 0 1,1-1-1,0 0 1,1 0 0,0 0-1,0 0 1,9 9-1,-11-14-83,-1 0-1,0 0 0,1-1 0,-1 1 0,1-1 0,0 0 0,-1 0 1,1 0-1,0 0 0,0 0 0,-1-1 0,1 1 0,0-1 1,0 0-1,0 0 0,0 0 0,0 0 0,0 0 0,-1 0 0,1-1 1,0 0-1,0 1 0,5-3 0,2-1-679,0-1 0,0 0 0,0 0-1,-1-1 1,9-8 0,62-55-7072,-44 32 3841</inkml:trace>
</inkml:ink>
</file>

<file path=ppt/ink/ink21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8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61 13312,'-17'-30'6655,"25"8"-10494,-3 14 13438,-5 8-13183,0 0 0,0 8-2815,0-1 127</inkml:trace>
</inkml:ink>
</file>

<file path=ppt/ink/ink21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8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49 358 10496,'7'36'12998,"7"8"-10125,-6-27-2674,1 1 0,0-2 0,2 1 0,-1-1-1,17 17 1,-22-28-135,-1 1 0,2-2 1,-1 1-1,0 0 0,1-1 0,0 0 0,0-1 0,0 1 0,1-1 0,-1 0 0,1-1 0,0 1 0,-1-1 0,1-1 0,0 1 1,0-1-1,0 0 0,9-1 0,0-1 22,0 0 0,0-1-1,0-1 1,-1-1 0,1 0 0,-1-2 0,0 1 0,0-2 0,0 0 0,-1 0 0,0-2 0,0 1-1,-1-2 1,-1 0 0,1 0 0,11-15 0,-14 15-7,-1-1 0,-1-1 1,1 1-1,-2-1 0,0-1 0,-1 1 1,0-1-1,0 0 0,-2-1 0,1 1 0,-2-1 1,0 0-1,-1 0 0,0 0 0,-1 0 0,0 0 1,-1 0-1,-4-25 0,2 30-53,0-1-1,0 1 1,-1 0-1,0 0 0,-1 0 1,0 0-1,0 1 1,-1-1-1,0 1 1,-1 0-1,0 1 1,0-1-1,0 1 1,-11-8-1,16 14-23,-7-7 9,-1 0-1,1 0 1,-2 1 0,1 1-1,-1-1 1,0 1 0,0 1-1,-1 0 1,1 1 0,-1 0-1,0 0 1,-1 1 0,-11-1-1,14 1-4,0 1 0,-1 1 0,1 0 0,0 0 0,-1 1 0,1 0 0,0 0 0,-1 1 0,1 0 0,0 1 0,-1 0-1,1 1 1,0 0 0,1 0 0,-1 0 0,1 2 0,-13 6 0,8-3-57,0 0-1,0 0 1,1 1 0,0 1-1,0 0 1,1 1-1,1 0 1,0 0 0,0 1-1,1 0 1,-9 18-1,15-26 29,-4 7-341,-1 0-1,2 1 1,-1 0 0,2 0 0,-1 1-1,2-1 1,0 1 0,0 0-1,1 0 1,1 1 0,0-1-1,0 21 1,-1 53-3732</inkml:trace>
</inkml:ink>
</file>

<file path=ppt/ink/ink21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09.2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0 520 7296,'7'0'1436,"0"0"-1,0 0 1,0-1 0,-1 0 0,1-1-1,0 0 1,0 0 0,11-5 0,9-9 1151,57-41-1523,-43 31-31,0-3 0,46-43 0,-74 59-788,0 0 0,-1-1 0,-1-1 0,0 0 0,-1-1 0,0 0 0,-2 0 0,0-1 0,10-31 0,-14 37-105,0 0-1,-1 0 1,0-1 0,-1 1 0,0-1 0,-1 1 0,-1-1 0,0-17-1,-2 27 7,-1 10-111,0 16-66,7 41-255,20 112 0,-12-109-441,5 122-1,-17-171 663,1-8 5,-1 1-1,0-1 1,-1 1-1,0-1 1,-6 22-1,6-31 56,1 0-1,-1 0 0,0 0 1,0 0-1,0 0 1,-1 0-1,1 0 0,0-1 1,-1 1-1,1 0 1,-1-1-1,1 1 1,-1-1-1,0 0 0,0 1 1,0-1-1,1 0 1,-1 0-1,0 0 1,0-1-1,0 1 0,-1 0 1,1-1-1,0 1 1,0-1-1,0 0 1,0 1-1,-1-1 0,1 0 1,0-1-1,0 1 1,0 0-1,0-1 0,0 1 1,-1-1-1,1 1 1,-3-3-1,-27-8 87,2-2 0,0-1 0,1-1 0,-32-23 0,57 36 175,30 13 363,8-1-395,0-1 0,1-1 0,0-2 0,0-2 0,1-1 0,40-2 0,24 2-235,-57 7-2240,-40-8 1349,0-1-1,0 1 0,0 0 0,0 0 1,0 0-1,-1 0 0,1 0 1,0 1-1,-1-1 0,3 4 0,0 3-2936</inkml:trace>
</inkml:ink>
</file>

<file path=ppt/ink/ink21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0.2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1 248 9472,'9'1'1396,"1"0"1,-1 1-1,1 0 1,-1 1-1,0 0 0,0 0 1,0 1-1,11 6 1,-10-4-918,0-1 1,1-1 0,0 0-1,0 0 1,0-1-1,0 0 1,21 2 0,6-6-395,0-2 0,58-12 1,-87 13 29,-1 0 1,0-1 0,0 0 0,0 0 0,-1-1-1,1 0 1,-1 0 0,1-1 0,-2 1 0,1-2-1,0 1 1,-1-1 0,0 0 0,0 0 0,-1-1-1,0 0 1,0 0 0,0 0 0,-1 0 0,5-14-1,-7 17-58,0 1 0,-1 0 0,1-1-1,-1 1 1,0-1 0,0 1-1,0-1 1,-1 0 0,1 1-1,-1-1 1,0 0 0,0 0 0,0 1-1,0-1 1,-1 0 0,0 1-1,0-1 1,0 0 0,0 1-1,-2-6 1,0 5 9,0 0-1,0 1 0,0-1 1,0 0-1,0 1 1,-1 0-1,0 0 1,0 0-1,0 0 0,0 1 1,0-1-1,0 1 1,0 0-1,-6-1 0,0-1-6,0 1 0,0 1-1,-1 0 1,1 0-1,0 1 1,-1 0-1,1 1 1,-1 0 0,1 1-1,-1 0 1,1 0-1,0 2 1,0-1-1,-16 6 1,19-5-49,1 0-1,0 0 0,1 1 1,-1 0-1,0 0 1,1 0-1,0 0 1,0 1-1,0 0 1,1 0-1,0 0 1,0 1-1,0-1 1,0 1-1,1 0 1,0 0-1,0 0 1,1 0-1,0 1 1,0-1-1,0 1 1,1 0-1,0-1 1,0 1-1,0 0 1,1 7-1,2-6-13,0-1 0,0 1 0,1 0 0,0 0 0,0-1 0,1 0 0,0 1 0,0-2 0,1 1 0,0 0 0,0-1 0,1 0 0,-1 0 0,1 0 0,0-1 0,10 7 0,8 4-43,1-1 0,1-1 0,34 14 0,-42-20 8,0-1 1,0-1-1,1-1 1,0-1-1,0 0 1,0-2-1,0 0 1,0-1-1,35-2 1,-42 0 39,0-1 0,0-1 1,0 0-1,0 0 0,-1-1 1,0 0-1,1-1 0,-1-1 1,-1 0-1,1 0 0,-1-1 1,-1 0-1,1-1 0,-1 0 1,0 0-1,10-14 0,7-13 234,-25 33-107,14 29 235,-9-19-357,0-1 1,1 1-1,0-2 1,0 1-1,1-1 1,0 0-1,0 0 1,0-1-1,0-1 1,1 1-1,0-1 1,0 0-1,0-1 1,0 0-1,1-1 1,-1 0-1,1 0 1,0-1-1,-1 0 1,1-1-1,14-1 1,-2-1-18,0-1-1,0-1 1,0 0 0,0-2 0,0-1 0,-1-1 0,-1 0 0,24-14-1,-39 20 21,0-1 0,-1 0 0,1-1 0,-1 1 0,0-1-1,0 0 1,0 0 0,0 0 0,-1 0 0,0-1 0,1 1-1,-2-1 1,1 0 0,0 0 0,-1 0 0,0 0 0,0 0-1,-1-1 1,0 1 0,2-7 0,-3 5 0,0 0 0,0 0 0,0 0 1,-1 0-1,0 0 0,0 0 0,-1 0 0,0 0 0,0 1 1,0-1-1,-1 1 0,0-1 0,-1 1 0,1 0 0,-1 0 1,-9-10-1,4 5-19,0 1 0,-1 0 1,0 1-1,0-1 0,-1 2 0,0 0 1,-1 0-1,0 1 0,0 1 1,-1-1-1,1 2 0,-1 0 1,0 1-1,-1 0 0,1 1 1,-1 0-1,0 1 0,1 1 0,-1 0 1,0 1-1,-16 1 0,12 3-248,0 1 0,0 0 1,1 1-1,0 1 0,0 0 0,1 1 0,0 1 0,0 1 0,1 0 0,-23 20 0,33-25-55,0-1 0,0 1 0,1-1 1,0 1-1,0 1 0,0-1 0,0 1 0,1-1 0,0 1 0,0 0 0,0 0 1,1 0-1,0 1 0,0-1 0,1 0 0,-1 1 0,1 7 0,-5 40-3655</inkml:trace>
</inkml:ink>
</file>

<file path=ppt/ink/ink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3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374 125 3200,'9'-11'1459,"0"0"0,1 1 0,13-11 0,-13 12-1096,2 1 0,-1 0 1,1 0-1,0 2 0,0-1 0,19-5 0,-24 9-310,-1 1 0,1 0 0,0 0 1,0 1-1,1-1 0,-1 2 0,0-1 0,0 1 0,0 0 0,1 1 0,-1-1 1,0 1-1,0 1 0,0 0 0,0 0 0,0 0 0,-1 1 0,1-1 1,-1 2-1,1-1 0,-1 1 0,0 0 0,0 0 0,7 8 0,-8-6 1,0 0-1,-1 0 0,0 1 0,0 0 0,0 0 1,-1 0-1,0 0 0,-1 1 0,0-1 1,0 1-1,0 0 0,-1-1 0,0 1 0,-1 0 1,1 0-1,-2 0 0,1-1 0,-1 1 1,0 0-1,-4 13 0,0 0 25,-1 0 0,0 0 0,-2-1 0,0 0 0,-2 0 0,-12 20 0,7-19-33,0-1 0,-1 0-1,-1-2 1,-1 0 0,-1 0 0,0-2-1,-1 0 1,-31 17 0,20-15 1,0-2 1,-1-1 0,-1-2-1,0-1 1,-45 9 0,60-17-13,-1-1 0,0-1 1,0-1-1,-32-2 0,46 1-36,-1 0-1,0 0 1,0-1 0,1 0 0,-1 0-1,1-1 1,-1 0 0,1 0 0,-1 0-1,1 0 1,0-1 0,0 0-1,0 0 1,0 0 0,1 0 0,-1-1-1,1 0 1,-8-9 0,11 11-2,-1 0 0,1 0 1,0 0-1,0 0 0,0 0 0,0 0 1,0-1-1,1 1 0,-1 0 0,0-1 1,1 1-1,0 0 0,0-1 0,0 1 1,0-1-1,0 1 0,0 0 0,0-1 1,1 1-1,-1 0 0,1-1 0,0 1 1,0 0-1,0 0 0,0-1 0,0 1 1,0 0-1,0 0 0,1 0 0,-1 0 1,1 1-1,-1-1 0,1 0 0,0 0 1,0 1-1,0 0 0,0-1 0,0 1 1,0 0-1,0 0 0,0 0 0,4-1 1,4-3 7,2 1 0,-1 1 0,0 0 0,1 0 0,-1 1 1,1 1-1,17-1 0,-5 4 45,0 1 0,-1 1 0,0 1 0,0 1 0,0 1 0,25 12 0,-21-9 47,0 0-1,1-2 1,44 7-1,-13-4-11,-41-7-404,0-1 1,30 2 0,-45-6-80,1 0 0,-1 1 0,1-1 0,-1 0 0,1-1 0,-1 1 0,0-1 0,0 1 0,0-1 0,0 0 0,5-4 0,-4 3-424,9-5-1118</inkml:trace>
</inkml:ink>
</file>

<file path=ppt/ink/ink21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0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8192,'0'-1'499,"0"1"1,0-1-1,0 0 1,0 0-1,0 0 0,0 1 1,0-1-1,0 0 1,0 0-1,0 1 1,1-1-1,-1 0 1,0 0-1,0 1 1,1-1-1,-1 0 0,0 0 1,1 1-1,-1-1 1,1 1-1,-1-1 1,1 0-1,-1 1 1,1-1-1,0 1 0,-1-1 1,1 1-1,0-1 1,0 1-410,-1-1 1,1 1-1,0 0 1,-1 0-1,1-1 1,0 1-1,-1 0 1,1 0-1,0 0 1,-1 0-1,1 0 1,0 0-1,-1 0 1,1 0-1,0 0 1,-1 0-1,1 0 1,-1 0 0,1 1-1,0-1 1,-1 0-1,1 0 1,0 1-1,-1-1 1,1 0-1,-1 1 1,1-1-1,0 1 1,4 4-77,-1-1 1,1 1 0,-1 0 0,0 1 0,0-1 0,0 1 0,-1-1 0,0 1 0,3 9 0,20 69 1372,-10-6-214,8 126 0,-21-137-525,-10 123 1,2-121-303,-6 35 131,5-58-287,2 1 1,2-1-1,1 0 1,8 51-1,-6-91-199,0 1-1,1-1 1,0 0 0,0 0-1,1-1 1,0 1 0,0 0-1,7 9 1,-8-12-149,0-1 1,0 1-1,0-1 0,1 1 1,-1-1-1,1 0 0,0 0 0,0 0 1,-1 0-1,1 0 0,0-1 1,0 0-1,1 1 0,-1-1 1,0 0-1,0 0 0,5 0 0,-6-1-63,0 0-1,0 0 0,0 0 0,-1-1 0,1 1 0,0-1 1,0 1-1,0-1 0,0 1 0,-1-1 0,1 0 1,0 0-1,-1 0 0,1 0 0,0 0 0,-1 0 0,0-1 1,1 1-1,-1 0 0,0-1 0,1 1 0,0-3 0,4-3-819,16-16-2949</inkml:trace>
</inkml:ink>
</file>

<file path=ppt/ink/ink21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1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9 322 8064,'0'0'82,"-1"-1"1,1 1 0,-1 0 0,1 0-1,-1 0 1,1-1 0,-1 1 0,1 0-1,-1-1 1,1 1 0,0 0 0,-1-1-1,1 1 1,0 0 0,-1-1 0,1 1-1,0-1 1,0 1 0,-1 0 0,1-1-1,0 1 1,0-1 0,0 1-1,-1-1 1,1 1 0,0-1 0,0 1-1,0-1 1,0 1 0,0-1 0,0 1-1,0-1 1,0 1 0,0-1 0,1 1-1,-1-2 1,17-17 4497,40-13 2888,-49 28-7090,31-19 260,-1-2 0,51-43 0,25-17 883,-97 73-1192,-13 8-196,1 0 0,0 1 0,0-1 0,0 1 1,0 0-1,0 1 0,1-1 0,-1 1 0,1 0 0,0 0 0,-1 1 0,1-1 0,0 1 0,12 0 0,-17 1-103,0 0-1,-1 1 1,1-1-1,0 0 1,0 1-1,-1-1 1,1 0-1,0 1 1,0-1-1,-1 1 1,1 0-1,0-1 1,-1 1-1,1-1 1,-1 1-1,1 0 1,-1-1-1,1 1 1,-1 0-1,0 0 1,1-1-1,-1 1 0,0 0 1,1 0-1,-1 1 1,0 29 496,-19 36 49,16-58-502,-1 3-24,0 1 0,1 0 0,0 0 0,1 0 0,0 0 0,1 0 0,1 0-1,0 1 1,3 15 0,-2-23-48,0 0 0,1 0 0,0 0 1,0 0-1,0 0 0,1 0 0,0-1 0,0 1 0,1-1 0,-1 0 0,1 0 0,0 0 1,1 0-1,-1-1 0,1 0 0,0 0 0,0 0 0,0 0 0,0-1 0,7 4 0,0-2-26,0 0 0,1 0 0,0-1 0,0-1-1,0 0 1,0-1 0,0 0 0,0-1 0,0-1-1,1 0 1,-1 0 0,0-2 0,1 1 0,-1-2-1,0 0 1,-1 0 0,1-1 0,0-1 0,-1 0 0,23-14-1,-19 10 26,0-1 0,-1-1-1,0-1 1,-1 0 0,-1 0 0,0-2-1,0 0 1,-2 0 0,1-1-1,-2 0 1,0-1 0,-1 0 0,-1-1-1,10-24 1,-15 21 136,-10 19 110,6 2-221,-1 0 1,1 0-1,-1 0 1,1 1-1,0-1 1,0 0-1,0 1 0,0-1 1,0 1-1,0 0 1,0-1-1,0 1 1,1 0-1,-1-1 1,0 4-1,-1 12 55,0 1 0,1 0-1,1 0 1,1 0 0,0 0-1,7 28 1,-6-34-144,1 0 0,1 0-1,-1 0 1,2 0 0,0-1-1,0 0 1,1 0 0,0-1 0,1 1-1,12 14 1,-16-22-252,0-1 1,0 1-1,0-1 0,1 1 0,-1-1 1,1 0-1,-1 0 0,1 0 1,0-1-1,-1 1 0,1-1 0,0 0 1,0 0-1,8 0 0,19 3-3652</inkml:trace>
</inkml:ink>
</file>

<file path=ppt/ink/ink21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2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98 10496,'-1'-1'299,"0"-1"0,1 1 0,-1-1 0,1 1 1,-1-1-1,1 1 0,0-1 0,-1 1 0,1-1 0,0 0 1,0 1-1,0-1 0,1 1 0,-1-1 0,1-2 1,-1 4-174,0-1 1,0 1-1,0-1 1,1 1 0,-1-1-1,0 1 1,0-1 0,1 1-1,-1 0 1,0-1 0,1 1-1,-1 0 1,1-1-1,-1 1 1,0 0 0,1-1-1,-1 1 1,1 0 0,-1 0-1,1 0 1,-1-1 0,1 1-1,-1 0 1,1 0-1,-1 0 1,1 0 0,13 3 5256,-12-1-5217,0-1 1,0 1 0,0-1 0,0 1 0,-1 0 0,1 0 0,-1 0-1,1 0 1,-1 0 0,0 0 0,1 0 0,-1 0 0,0 1 0,-1-1-1,2 5 1,7 38 294,-7-33-647,13 65 1288,3 0 0,40 108 0,-54-178-897,-4-12-23,-6-25 89,0 0-161,3-1-61,2 0 0,1 0 0,1 0 0,10-54 1,-8 68-64,1-1 0,0 2 0,1-1 0,1 0 0,1 1 0,1 0 0,0 1 0,0 0 1,21-25-1,-25 35 5,0 1 0,1 0 0,-1 1-1,1-1 1,0 1 0,1 0 0,-1 0 0,0 0 0,1 1 0,-1 0 0,1 0 0,0 0 0,0 1 0,0 0 0,0 0 0,0 0 0,0 1 0,0 0-1,0 0 1,-1 1 0,1-1 0,0 1 0,0 1 0,0-1 0,0 1 0,-1 0 0,1 0 0,-1 1 0,1-1 0,-1 1 0,0 0 0,0 1 0,0-1-1,0 1 1,-1 0 0,0 0 0,0 1 0,0-1 0,6 10 0,-1 0 37,-2-1-1,1 1 1,-2 0 0,0 0-1,-1 1 1,0 0 0,-1-1-1,4 32 1,-3 8-1030,-2 68-1,-3-102 199,0-19 706,1 6-1797,3-10-1872,1-5-73</inkml:trace>
</inkml:ink>
</file>

<file path=ppt/ink/ink21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2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27 281 10368,'-1'2'588,"0"0"0,0 0 0,0 0 0,0 0 0,0 0 0,1 0 0,-1 0 0,1 0-1,0 0 1,-1 0 0,1 0 0,0 0 0,0 0 0,0 1 0,1-1 0,-1 0 0,1 0 0,-1 0 0,1 0 0,-1 0 0,1 0 0,0 0 0,1 2 0,10 26 3449,-1-10-4394,-2-2 912,-2-4-467,1-1 1,0 1-1,11 12 0,-15-22-5,-1 0 0,1-1 0,0 1-1,0-1 1,1 1 0,-1-1 0,1 0-1,-1-1 1,1 1 0,0-1 0,0 0-1,10 2 1,-3-2 8,1-1-1,0 0 1,0-1-1,0 0 1,-1-1-1,1 0 1,0-1-1,-1-1 1,1 0-1,-1-1 1,0 0-1,0 0 1,0-2-1,-1 1 1,17-12 0,-19 11-78,-1 0 1,1 0-1,-1-1 1,-1 0-1,1-1 1,-1 1-1,-1-2 1,10-13-1,-12 16-18,-1 0 0,-1 0 0,1 0 0,-1 0 0,0 0 0,0 0-1,-1 0 1,0-1 0,0 1 0,0 0 0,-1-1 0,0 1 0,0-1-1,-2-9 1,0 9-11,0 0-1,0 0 1,0 0-1,-1 0 1,0 1-1,0-1 1,0 1-1,-1 0 0,0 0 1,0 0-1,-10-9 1,1-1-42,-2-3-56,-1 1 1,0 0-1,-1 1 0,-1 2 0,-1-1 0,0 2 0,-1 1 0,-22-12 0,35 21 32,1 1 1,-1 0-1,0 0 0,1 1 0,-1 0 1,0 0-1,-1 1 0,1 0 0,0 0 1,0 0-1,-1 1 0,1 0 1,0 1-1,0 0 0,-1 0 0,1 0 1,0 1-1,0 0 0,0 0 0,1 1 1,-1 0-1,0 0 0,1 1 1,0-1-1,0 1 0,0 1 0,0-1 1,1 1-1,-9 9 0,11-10 34,0-1-1,0 1 1,1 0 0,-1 0-1,1 0 1,0 0-1,0 0 1,1 0 0,-1 0-1,1 0 1,0 1-1,0-1 1,0 1 0,1-1-1,0 1 1,-1-1-1,2 1 1,-1-1 0,0 1-1,1-1 1,0 1 0,0-1-1,0 0 1,3 6-1,-1-2-83,1 1-1,0-1 1,1 0 0,0 0-1,0 0 1,1-1-1,0 0 1,0 0-1,1 0 1,12 9 0,-14-13-40,0 0 1,1 0-1,-1-1 0,1 0 1,-1 0-1,1 0 1,0 0-1,0-1 1,-1 0-1,1 0 1,0-1-1,0 0 1,0 0-1,0 0 1,0-1-1,12-2 1,9-3-624,0-2 0,36-14 0,-19 6 592,-26 9 375,14-2 1097,-31 9-1164,-1 0 0,1 1 0,0-1 0,0 0 0,0 1 0,-1-1 0,1 1 1,0 0-1,0-1 0,-1 1 0,1-1 0,-1 1 0,1 0 0,0 0 0,-1-1 0,1 1 1,-1 0-1,0 0 0,1 0 0,-1 0 0,0-1 0,1 1 0,-1 0 0,0 0 0,0 0 1,0 0-1,0 0 0,0 0 0,0 0 0,0 0 0,0-1 0,0 1 0,0 0 0,-1 1 1,2 11 303,0 0 0,0-1 0,1 1 0,1-1 0,0 1 0,1-1 0,0 0 0,1 0 0,0-1 0,1 1 1,0-1-1,1-1 0,0 1 0,0-1 0,1 0 0,10 9 0,-10-12-393,0-1 0,0 0 0,1 0-1,0 0 1,0-1 0,0-1 0,1 1 0,-1-2 0,1 1 0,19 3 0,-20-5-652,0-1 1,1 0 0,-1 0 0,1-1 0,-1 0 0,1-1 0,11-2 0,11-5-3355</inkml:trace>
</inkml:ink>
</file>

<file path=ppt/ink/ink21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3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9 233 9472,'-7'-10'5730,"6"8"-217,1 5-641,2 6-2297,-1 6-3986,0-3 1548,1 1 0,0-1 1,0 0-1,1-1 0,1 1 0,0 0 0,0-1 0,1 0 0,1 0 1,-1 0-1,2-1 0,0 0 0,0 0 0,1-1 0,0 0 0,0 0 1,1 0-1,0-1 0,1-1 0,20 13 0,-19-13-78,0-1-1,0 0 1,0-1 0,1 0-1,-1-1 1,1 0 0,0-1-1,1 0 1,-1-1 0,0 0-1,1-1 1,-1-1 0,1 0-1,-1 0 1,1-1 0,-1-1-1,1 0 1,-1-1 0,15-5-1,-8 0-39,-1-2 0,0 0 0,0-1 0,-1 0 0,0-2 0,-1 0 0,-1-1 0,14-15 0,-24 24-16,0 0 0,0 0 1,-1-1-1,0 1 0,0-1 0,0 0 0,-1 0 0,0 0 0,0 0 1,-1-1-1,0 1 0,0-1 0,0 1 0,-1-1 0,1 0 1,-2 0-1,1 0 0,-1 0 0,0 1 0,-1-1 0,1 0 1,-1 0-1,-1 0 0,1 1 0,-1-1 0,-5-10 0,-3 0-9,0 2-1,-1 0 1,-1 0-1,0 1 1,-1 0-1,-1 1 0,0 1 1,0 0-1,-2 1 1,1 0-1,-1 2 1,-30-14-1,33 17-48,-1 1 0,0 1 0,0 0 1,0 1-1,-1 1 0,1 0 0,-1 1 0,1 1 0,-1 0 1,1 0-1,-1 2 0,1 0 0,-1 0 0,1 2 0,0-1 0,0 2 1,1 0-1,-1 1 0,1 0 0,-18 12 0,24-14-54,1 0-1,0 0 1,0 0-1,0 1 1,0 0-1,1 1 1,0-1-1,0 1 1,0 0-1,1 0 0,0 1 1,0-1-1,0 1 1,-2 7-1,5-10-14,-1 0 0,1-1 0,1 1-1,-1 0 1,0 0 0,1 0-1,0 0 1,0 0 0,0 0 0,1 0-1,-1 0 1,1 0 0,0 0-1,0-1 1,0 1 0,0 0 0,1-1-1,0 1 1,0 0 0,0-1-1,0 0 1,0 0 0,0 1 0,1-1-1,0-1 1,-1 1 0,1 0-1,0-1 1,1 1 0,2 1 0,11 8-851,0-1 1,0-1-1,1 0 1,27 9-1,28 10-2608</inkml:trace>
</inkml:ink>
</file>

<file path=ppt/ink/ink21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3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12 9856,'0'-1'354,"0"1"1,0-1-1,0 1 1,0-1-1,0 1 1,0-1-1,0 1 1,-1-1 0,1 1-1,0 0 1,0-1-1,-1 1 1,1-1-1,0 1 1,-1 0-1,1-1 1,0 1-1,-1 0 1,1-1-1,0 1 1,-1 0-1,1-1 1,-1 1 0,1 0-1,-1 0 1,1 0-1,0-1 1,-1 1-1,1 0 1,-1 0-1,1 0 1,-1 0-1,1 0 1,-1 0-1,-8 16 2796,1 48-2111,31 171-613,-15-178 80,19 197 609,-43 238-1029,16-491-212,-1 1-1,1 0 1,0 0 0,0 0 0,-1-1 0,1 1 0,0 0-1,1 0 1,-1 0 0,0 0 0,0-1 0,1 1-1,-1 0 1,1 0 0,-1-1 0,1 1 0,0 0-1,0-1 1,0 1 0,2 2 0,-2-4-139,0 0 0,1-1 0,-1 1 0,0 0 0,0-1 0,1 1-1,-1-1 1,0 1 0,0-1 0,1 0 0,-1 1 0,0-1 0,0 0 0,0 0 0,0 0 0,0 0 0,0 0 0,0 0 0,0 0 0,-1 0 0,1 0-1,1-2 1,12-13-3318</inkml:trace>
</inkml:ink>
</file>

<file path=ppt/ink/ink21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4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39 358 12928,'-35'22'6399,"32"39"-8191,3-49 11648,3 21-9984,2-4 128,16 14-1408,-2-13 128,20-5-1408,-4-7 0</inkml:trace>
  <inkml:trace contextRef="#ctx0" brushRef="#br0" timeOffset="1">179 4 13952,'-56'-3'6911,"99"9"-12798,-30-6 11262,1 9-10366,4-6 127</inkml:trace>
</inkml:ink>
</file>

<file path=ppt/ink/ink21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4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0 224 10240,'11'-2'1476,"-1"2"1,1-1 0,-1 1-1,0 1 1,1 0 0,-1 0-1,0 1 1,0 0 0,12 4-1,-9-2-1029,1-1 0,0 0 1,0-1-1,26 0 0,-30-3-388,0-1-1,-1 0 1,1 0-1,-1-1 1,1 0 0,-1-1-1,0 0 1,-1-1 0,1 0-1,-1 0 1,0-1 0,0 0-1,0 0 1,-1-1 0,10-10-1,-15 14-18,0 0 0,0 0 0,0 1 0,0-1 0,-1-1-1,1 1 1,-1 0 0,0 0 0,0-1 0,0 1 0,0 0-1,-1-1 1,1 1 0,-1-1 0,0 1 0,0-1 0,0 1-1,0-1 1,-1 1 0,1 0 0,-1-1 0,-2-4-1,2 3 3,-1 0-1,0 0 0,0 0 1,0 0-1,-1 1 0,1-1 1,-1 1-1,0 0 0,-1 0 1,1 0-1,-1 0 0,0 0 1,1 1-1,-9-6 0,3 5 33,-1 1-1,1 0 0,-1 0 0,0 1 0,0 0 0,0 1 0,0 0 1,0 0-1,0 1 0,0 1 0,0-1 0,0 2 0,-16 3 0,21-4-43,0 1-1,0-1 0,0 1 1,1 0-1,-1 0 0,0 1 1,1 0-1,0-1 0,-1 1 0,1 1 1,0-1-1,1 1 0,-1-1 1,1 1-1,-1 0 0,1 0 1,0 1-1,1-1 0,-5 9 1,2-4 2,0-1-7,1 1 0,-1 0 1,2 0-1,-1 0 0,1 0 0,1 1 0,0-1 0,0 1 0,1-1 1,0 1-1,1 0 0,0-1 0,2 19 0,0-15 19,1 0 0,1 0 0,0 0-1,1 0 1,0 0 0,1-1 0,0 0-1,1 0 1,11 14 0,-8-13-331,0 0-1,2 0 1,0-1-1,0 0 1,1-1 0,0-1-1,1 0 1,0-1-1,1 0 1,-1-1 0,2-1-1,-1 0 1,1-1-1,0-1 1,0-1 0,26 5-1,15-11-3296,-7-1-384</inkml:trace>
</inkml:ink>
</file>

<file path=ppt/ink/ink21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5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397 36 12160,'1'-1'314,"0"0"1,0 0 0,0 0-1,0 0 1,-1 0 0,1-1-1,0 1 1,-1 0 0,1 0-1,-1-1 1,1 1 0,-1 0-1,0 0 1,1-1 0,-1 1-1,0 0 1,0-1 0,0 1-1,0 0 1,0-2 0,-1 2-61,1 0 1,-1 1 0,0-1-1,1 0 1,-1 1 0,0-1-1,1 1 1,-1-1 0,0 1-1,1-1 1,-1 1 0,0 0-1,0-1 1,0 1 0,1 0-1,-1 0 1,0-1 0,0 1-1,0 0 1,0 0 0,0 0-1,-1 0 1,-29 3 3423,2 3-3607,25-5-649,-78 22 1059,-81 35 0,145-51-312,-21 14-73,38-21-94,-1 1-1,1 0 1,0 0-1,-1 0 1,1 0-1,0 0 1,-1 0-1,1 1 1,0-1-1,0 0 1,0 1-1,0-1 1,0 1-1,0-1 1,0 1-1,1-1 1,-1 1 0,1-1-1,-1 1 1,0 2-1,2-1-3,0-1-1,0 1 1,1 0-1,-1-1 1,1 1-1,-1 0 1,1-1 0,0 0-1,0 1 1,0-1-1,0 0 1,0 0-1,0 0 1,1 0-1,-1-1 1,1 1 0,-1-1-1,1 1 1,0-1-1,3 1 1,73 26-85,-66-25 76,48 15-52,3-2 26,-1 4-1,0 2 0,105 54 0,-161-71 74,0 0-1,0 0 0,0 1 0,-1 0 1,1 0-1,-2 0 0,1 1 0,-1 0 0,0 0 1,6 12-1,-10-17-4,1 0 1,-1 1-1,-1-1 0,1 1 1,0-1-1,0 1 0,-1-1 1,1 1-1,-1 0 1,0-1-1,0 1 0,0-1 1,0 1-1,-1 0 1,1-1-1,0 1 0,-1-1 1,0 1-1,0-1 0,0 1 1,0-1-1,0 0 1,0 1-1,-1-1 0,1 0 1,-1 0-1,1 0 0,-1 0 1,0 0-1,0 0 1,0-1-1,0 1 0,0 0 1,0-1-1,0 0 1,0 1-1,-1-1 0,1 0 1,-5 1-1,-10 4 154,0-2-1,0 0 1,0 0 0,0-2-1,-1 0 1,1-1 0,-1-1-1,1 0 1,-29-5 0,20 3-1154,0 0 1,0 2 0,-48 6-1,74-6 845,0 0 0,0 0-1,0 0 1,0 0-1,0 0 1,0 0-1,0 0 1,0 0-1,0 0 1,0 0-1,0 0 1,0 0 0,0 0-1,0 0 1,0 1-1,0-1 1,0 0-1,0 0 1,0 0-1,0 0 1,0 0 0,0 0-1,0 0 1,-1 0-1,1 0 1,0 0-1,0 0 1,0 0-1,0 0 1,12 2-1492,-2-2 182,17 4-2556</inkml:trace>
</inkml:ink>
</file>

<file path=ppt/ink/ink21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5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299 83 10752,'-1'0'286,"-1"-1"1,1 0-1,0 1 1,0-1-1,0 0 1,0 0 0,0 0-1,0 1 1,0-1-1,0 0 1,0 0-1,0-1 1,0 1-1,1 0 1,-1 0-1,0 0 1,1 0 0,-1-1-1,1 1 1,-1 0-1,1 0 1,0-1-1,-1 1 1,1 0-1,0-1 1,0 1 0,0-1-1,0 1 1,0 0-1,1-2 1,-1 1-153,0 0 1,0 0 0,0 1-1,0-1 1,0 0 0,0 1-1,0-1 1,-1 0 0,1 0 0,0 1-1,-1-1 1,0 0 0,1 1-1,-1-1 1,0 1 0,0-1-1,0 1 1,0-1 0,0 1-1,0 0 1,0-1 0,0 1-1,-1 0 1,1 0 0,0 0-1,-1 0 1,1 0 0,-1 0-1,1 0 1,-1 1 0,0-1 0,1 0-1,-1 1 1,0-1 0,1 1-1,-3 0 1,-11 0 58,1 1 0,0 1 0,0 0 0,0 1 0,0 0 0,1 1 0,-19 8 0,-12 3 652,38-13-731,0 0 1,1 0-1,0 1 0,-1 0 1,1 0-1,0 0 0,1 0 0,-1 1 1,-6 6-1,10-9-101,0 0 1,0 0 0,0 0-1,0 0 1,0 1 0,0-1-1,0 0 1,1 0-1,-1 1 1,1-1 0,-1 1-1,1-1 1,-1 1-1,1-1 1,0 0 0,-1 1-1,1-1 1,0 1-1,0-1 1,0 1 0,0-1-1,1 1 1,-1-1 0,0 1-1,0-1 1,1 1-1,-1-1 1,1 1 0,0-1-1,-1 0 1,1 1-1,0-1 1,0 0 0,0 0-1,0 1 1,0-1-1,0 0 1,0 0 0,0 0-1,0 0 1,0-1 0,3 2-1,20 11-175,1-1 0,0-1 0,1-1 0,34 7-1,51 9-493,-64-17 119,62 21 0,-97-25 494,0-1 1,0 2 0,0-1-1,-1 2 1,0-1-1,-1 1 1,1 1 0,-1 0-1,16 18 1,-23-24 74,-1 1 0,0 0 0,1 0 0,-1 0 0,0 1 0,0-1 0,-1 0 0,1 1 0,-1-1 0,0 1 0,0-1 0,0 1 0,0 0 0,0-1 0,-1 1 0,0 0 0,0 0 0,0-1 0,0 1 0,0 0 0,-1-1 0,0 1 0,1 0 0,-1-1 0,-3 7 0,0-2 62,-1-1 1,0 0-1,0 0 0,0-1 0,-1 1 0,0-1 1,0 0-1,-1-1 0,1 0 0,-1 0 0,-12 6 0,8-4-171,-2-2-1,1 0 0,-1 0 1,1-1-1,-1 0 0,-1-1 1,1-1-1,0 0 0,0-1 0,-1 0 1,1-1-1,-1-1 0,-23-4 1,32 4-137,4 1 81,1 0 1,-1 0-1,0 0 0,0 0 0,0 0 0,0 0 0,0 0 0,0-1 0,0 1 1,0 0-1,0-1 0,1 1 0,-1 0 0,0-1 0,0 0 0,1 1 0,-1-1 1,0 1-1,0-1 0,1 0 0,-1 1 0,1-1 0,-1 0 0,1 0 0,-1 1 1,1-1-1,-1 0 0,1 0 0,0 0 0,-1 0 0,1 0 0,0 0 0,0 1 1,-1-3-1,1-9-3345</inkml:trace>
</inkml:ink>
</file>

<file path=ppt/ink/ink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3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22 4352,'-2'0'78,"1"-1"1,0 1-1,0-1 1,-1 1 0,1-1-1,0 0 1,0 1-1,0-1 1,0 0-1,0 0 1,0 0-1,0 0 1,0 0-1,0 0 1,1 0-1,-1 0 1,0-2 0,1 2 11,0 1 0,1-1 1,-1 1-1,1 0 1,-1-1-1,1 1 1,0 0-1,-1-1 1,1 1-1,-1 0 1,1-1-1,0 1 0,-1 0 1,1 0-1,0 0 1,-1 0-1,1 0 1,0 0-1,-1 0 1,1 0-1,0 0 1,-1 0-1,2 0 1,60 10 2361,288 65-1151,-217-62-5695,-111-11 2986</inkml:trace>
</inkml:ink>
</file>

<file path=ppt/ink/ink21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5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1 229 12416,'88'2'12711,"-9"0"-9078,-54-2-3708,0-1 0,0-1-1,0-2 1,-1 0 0,37-11-1,-51 11 83,7-1-13,-1-1 0,1 0 1,25-15-1,-38 18-19,0 1 0,0-1 1,-1 0-1,1 0 0,-1 0 0,0 0 1,0 0-1,0-1 0,0 1 0,0-1 0,-1 0 1,0 0-1,0 0 0,0 0 0,0 0 1,-1 0-1,1-1 0,-1 1 0,1-9 0,-2 10 22,0 1 0,0-1-1,-1 1 1,1-1-1,-1 1 1,1-1 0,-1 1-1,0 0 1,0-1-1,0 1 1,0 0 0,0 0-1,-1 0 1,1-1-1,-1 1 1,0 1 0,1-1-1,-1 0 1,-3-2-1,1 0 39,-1 1 0,0 0-1,1 0 1,-1 0-1,0 0 1,0 1-1,-1 0 1,1 0-1,-6-1 1,-4 0 114,0 0 0,-1 2 1,1-1-1,-1 2 0,1 0 1,-1 1-1,1 1 0,0 0 1,-1 1-1,1 0 0,0 1 1,1 1-1,-1 1 0,1 0 1,-24 14-1,30-14-27,0 1 0,0 0 0,0 0 0,1 1 0,0 0 1,1 0-1,0 1 0,0-1 0,1 1 0,-5 10 0,8-12-82,-1-1 0,1 1 1,0 0-1,0 0 0,1 0 0,0 1 1,0-1-1,1 0 0,0 0 0,0 0 0,0 1 1,1-1-1,0 0 0,1 0 0,0 0 0,3 10 1,3-3 0,0 0 0,1 0-1,0-1 1,1 0 0,0 0 0,1-1 0,1-1 0,25 20 0,-14-13-430,2 0-1,0-2 1,1-1-1,33 15 1,-21-19-3131,-6-5-576</inkml:trace>
</inkml:ink>
</file>

<file path=ppt/ink/ink21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6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10 229 9600,'0'1'217,"-1"-1"1,1 0-1,-1 0 1,1 0-1,0 0 1,-1 0-1,1 0 1,-1 1-1,1-1 1,-1 0-1,1 0 0,0 1 1,-1-1-1,1 0 1,0 0-1,-1 1 1,1-1-1,0 1 1,-1-1-1,1 0 1,0 1-1,0-1 1,-1 0-1,1 1 1,0-1-1,0 1 1,0-1-1,0 1 1,0-1-1,-1 1 1,14 6 5354,36 1-432,-37-7-5955,41 7 1725,95 2-1,-134-10-724,0-1 0,0 0 0,0 0 0,0-2 0,0 0 0,0 0 0,0-2 0,-1 1 0,0-2 0,0 0 0,0 0 0,12-9 0,-20 12-147,0-1-1,0 0 1,-1-1 0,1 1-1,-1-1 1,0 0-1,-1 0 1,1 0 0,-1 0-1,0-1 1,0 0 0,3-8-1,-5 11-24,0-1 0,0 0-1,-1 0 1,0 0 0,1 1-1,-1-1 1,0 0 0,-1 0-1,1 0 1,-1 0 0,0 1-1,0-1 1,0 0 0,0 0-1,-1 1 1,1-1 0,-1 1-1,0-1 1,0 1 0,0 0-1,-5-6 1,1 3 9,1 1 0,-1 0-1,0 0 1,0 0 0,-1 0 0,1 1-1,-1 0 1,0 1 0,0-1 0,-1 1-1,1 1 1,-1-1 0,1 1 0,-1 1-1,-13-2 1,9 2 22,0 1 0,0 0 0,0 1 1,0 0-1,0 0 0,0 2 0,1-1 0,-1 2 0,-21 8 0,27-9-30,0 1-1,0-1 0,0 1 1,0 0-1,1 1 1,0 0-1,-1 0 0,2 0 1,-1 0-1,0 1 0,1-1 1,0 1-1,1 0 1,-1 0-1,1 1 0,0-1 1,1 1-1,0 0 0,0-1 1,0 1-1,1 0 0,0 0 1,0 0-1,0 0 1,1 1-1,1-1 0,1 12 1,0 2 0,1-1 1,2 1-1,0-1 1,1 1-1,1-2 1,1 1-1,19 33 1,-16-33-42,2 0 1,0-1-1,1-1 1,1 0-1,1-1 1,0-1-1,36 27 1,-43-37-307,-1-1 0,1 0 1,0 0-1,0-1 0,1-1 1,-1 1-1,1-1 1,16 2-1,-18-4-356,0-1 1,-1 0-1,1 0 0,0 0 0,-1-1 1,1 0-1,-1-1 0,1 0 0,-1 0 1,1-1-1,-1 0 0,10-5 0,18-10-3406</inkml:trace>
</inkml:ink>
</file>

<file path=ppt/ink/ink21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7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0 266 10880,'22'-10'8004,"3"-2"-521,-1 5-7266,1-2 0,-2 0 0,1-2 0,35-22-1,-2 1-297,10-4 578,-17 8 197,1 2 1,56-20 0,-104 45-639,0 0 0,0 0 0,0 0 0,0 0 0,0 1 0,0-1 0,0 1 0,0 0 0,0 0 0,0 0 0,0 0 0,0 0 0,0 1 0,0 0 0,0-1 0,0 1 0,0 0 0,0 0 0,-1 1 0,6 1 0,-6 0-24,0-1 1,0 0 0,0 1 0,-1-1 0,1 1 0,-1 0 0,1 0 0,-1-1-1,0 1 1,0 0 0,0 0 0,0 0 0,0 0 0,-1 0 0,0 0-1,1 0 1,-1 0 0,0 1 0,-1-1 0,1 0 0,-1 5 0,-4 15 61,-2-1 1,-14 38 0,9-29-81,-68 173 129,64-172-103,-1-1 0,-2 0-1,0-2 1,-30 34 0,2-8 17,-2-3-1,-66 55 1,89-79-87,26-22-150,16-13 6,26-21-42,-29 18 113,1 1-1,0 0 0,0 1 1,1 0-1,0 2 0,0-1 1,18-3-1,-30 9 111,0 1 0,-1 0 0,1 0 0,0 0 0,0 0 0,0 0 0,0 1 0,-1-1 0,1 1 0,0 0 0,0 0 0,-1 0 0,1 0 0,0 0 0,-1 1 0,0-1 0,1 1 0,-1 0 0,4 3 0,33 17 88,-4-10-74</inkml:trace>
</inkml:ink>
</file>

<file path=ppt/ink/ink21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7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52 8832,'-5'-9'6146,"3"1"6429,8 6-9852,7 0-5522,122-3 6008,56-5-4285,-167 7-484,29-6-5733,-42 6 3431</inkml:trace>
</inkml:ink>
</file>

<file path=ppt/ink/ink21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7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12 10112,'-6'1'9456,"5"1"-3659,10 5-1840,15 4-3200,-4-6-555,0-2-1,1 0 1,-1-1 0,1-1 0,-1-1-1,1-1 1,-1-1 0,28-5-1,38-16-2123,-75 20 800,6-1-983,-12-2-2731,-5 6 846</inkml:trace>
</inkml:ink>
</file>

<file path=ppt/ink/ink21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8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11136,'29'-18'5503,"56"15"-4735,-69 3 8704,19 0-9216,-8 0 0,34-3 0,-13-2 0,0 5-640,-12 0 0,7 0-640,-11 0 0,-3-7-2560,-2 4 128</inkml:trace>
</inkml:ink>
</file>

<file path=ppt/ink/ink21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19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0 575 9088,'2'-3'673,"0"1"0,0 1 1,1-1-1,-1 0 1,0 0-1,1 1 0,-1 0 1,1-1-1,0 1 0,-1 0 1,1 0-1,4 0 0,44-11 6724,-29 7-6758,-7 1-279,1-1 1,-1 0 0,0-2-1,-1 0 1,1 0 0,-2-1 0,1-1-1,-1 0 1,0-1 0,14-15-1,30-23 797,-42 37-1004,-2 0 1,0-1-1,21-23 1,-22 19-124,0-1-1,0 0 1,-2 0-1,0-1 1,-1 0-1,-1-1 1,0 0-1,-2-1 1,0 1-1,-1-1 1,-1 0-1,1-22 1,-5 37-4,0 1-1,-1-1 0,0 0 1,0 0-1,0 1 1,0-1-1,-1 1 1,1-1-1,-4-4 1,5 9-21,0-1 0,-1 0 0,1 0 0,-1 1 1,1-1-1,-1 0 0,1 1 0,-1-1 0,1 1 0,-1-1 1,0 0-1,1 1 0,-1-1 0,0 1 0,1 0 0,-1-1 1,0 1-1,0 0 0,1-1 0,-1 1 0,0 0 0,0 0 0,0-1 1,0 1-1,1 0 0,-1 0 0,0 0 0,0 0 0,0 0 1,0 1-1,1-1 0,-1 0 0,0 0 0,0 0 0,0 1 1,1-1-1,-1 0 0,0 1 0,0-1 0,1 1 0,-1-1 0,0 1 1,1-1-1,-1 1 0,0-1 0,1 1 0,-1 0 0,1-1 1,-1 1-1,1 0 0,-1-1 0,1 1 0,-1 1 0,-2 3 5,0 1 0,0 0-1,0 0 1,0 0 0,1 0 0,0 0-1,1 0 1,-1 1 0,1-1-1,0 1 1,1 10 0,2 82-29,1-61 28,-23 448-9,19-476 6,0 0 0,0 0 0,-1 0 0,0 0 0,-1 0 0,-4 10 0,6-18-7,0 0 0,0 0-1,-1 0 1,1 0 0,0 0 0,-1 0-1,0-1 1,1 1 0,-1-1-1,0 1 1,0-1 0,1 0 0,-1 1-1,-1-1 1,1 0 0,0 0-1,0 0 1,0-1 0,0 1 0,-1 0-1,1-1 1,0 0 0,0 1 0,-1-1-1,1 0 1,0 0 0,-1 0-1,1-1 1,0 1 0,0 0 0,-1-1-1,-2 0 1,-64-19-474,49 13 318,-1 1 1,0 1-1,-1 1 0,-21-2 0,89 3 502,64-10-1,-75 6-226,0 2 0,1 2 1,-1 1-1,64 6 0,-74 0-141,37 4-342,-59-7-41,0-1-1,0 0 1,0-1 0,0 1-1,0 0 1,-1-1 0,1 1-1,0-1 1,0 0 0,0 0 0,-1 0-1,1-1 1,0 1 0,-1 0-1,1-1 1,2-2 0,4-4-3584</inkml:trace>
</inkml:ink>
</file>

<file path=ppt/ink/ink21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25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735 38 2944,'-1'-2'649,"-1"-1"0,0 1 0,0-1-1,0 1 1,0 0 0,0 0 0,-1 0 0,1 0 0,-1 0 0,1 0 0,-1 1 0,-4-3-1,1 2-266,0 1 0,1-1-1,-1 1 1,0 0-1,0 0 1,0 1-1,0 0 1,0 0-1,0 0 1,-8 2-1,2 0-26,0 0 1,1 1-1,-1 1 0,0 0 0,1 1 0,0 0 0,0 0 1,-11 9-1,-60 53 1323,3 3 0,-101 117 0,157-162-1454,2 2 0,1 0 0,-30 56 0,40-64-171,1 0-1,1 0 1,1 1-1,1-1 1,0 2-1,2-1 1,0 0-1,2 1 1,0 0-1,1 0 0,1-1 1,1 1-1,1 0 1,0 0-1,2-1 1,0 1-1,14 34 1,8 9 98,4-1 0,2-1 0,75 107 0,-73-117-36,15 34 111,-37-62-117,1-1 0,1 0 0,29 36 0,-41-58-151,-1 1 1,0-1 0,1 0-1,-1 1 1,1-1 0,-1 0-1,1 0 1,0 0 0,-1-1 0,1 1-1,0 0 1,0 0 0,0-1-1,-1 1 1,1-1 0,0 0 0,0 0-1,0 1 1,0-1 0,0 0-1,0-1 1,0 1 0,0 0-1,-1-1 1,1 1 0,3-1 0,-2-1-555,1 0 1,-1 1 0,1-1 0,-1 0-1,0-1 1,1 1 0,-1-1 0,0 1-1,-1-1 1,1 0 0,0 0 0,3-5-1,2-3-2731</inkml:trace>
</inkml:ink>
</file>

<file path=ppt/ink/ink21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0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0 3840,'1'6'7477,"-2"8"-3454,-3 72-1060,-19 168-1222,9-127 77,4 237-1,11-350-1825,6 59-206,-6-69 192,0 0-1,0 1 1,0-1 0,1 0 0,0 1-1,0-1 1,0 0 0,0 0-1,0 0 1,1-1 0,-1 1 0,7 5-1,-9-8 12,0-1 0,0 0-1,0 0 1,0 0 0,1 0-1,-1 1 1,0-1 0,0 0-1,0 0 1,0 0 0,1 0-1,-1 0 1,0 0 0,0 1-1,0-1 1,1 0 0,-1 0-1,0 0 1,0 0 0,1 0-1,-1 0 1,0 0 0,0 0-1,0 0 1,1 0 0,-1 0-1,0 0 1,0 0 0,1 0-1,-1 0 1,0 0 0,0 0-1,0-1 1,1 1 0,-1 0-1,0 0 1,0 0 0,0 0-1,1 0 1,-1 0 0,0-1-1,0 1 1,0 0 0,0 0-1,0 0 1,1 0 0,-1-1-1,0 1 1,0 0 0,0 0-1,0 0 1,0-1 0,0 1-1,0 0 1,0 0 0,0-1-1,0 1 1,0 0 0,0 0 0,0-1-1,0-25-431,-11-34-236,-11-7 16,14 46 370,1 0 0,0-1 0,-5-38 0,12 53 317,-1 1 1,1-1 0,0 0 0,1 1 0,-1-1 0,1 1 0,1-1 0,-1 1 0,1-1 0,0 1 0,1 0 0,0 0 0,0 0 0,0 0 0,0 1 0,1-1-1,5-5 1,99-97 1236,-19 22-708,-78 75-521,0 1 0,1 0 1,0 1-1,0 1 0,1 0 1,0 0-1,27-10 0,-16 9 19,-1 2 0,1 0-1,0 1 1,28-2 0,-27 6-340,1 2 1,40 3 0,6 1-5503,-63-4 3082</inkml:trace>
</inkml:ink>
</file>

<file path=ppt/ink/ink21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0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17 4864,'0'0'74,"-1"0"0,1-1 1,0 1-1,0 0 0,0 0 0,-1 0 1,1-1-1,0 1 0,0 0 0,0 0 1,-1 0-1,1-1 0,0 1 0,0 0 1,0-1-1,0 1 0,0 0 0,0 0 1,-1-1-1,1 1 0,0 0 0,0-1 1,0 1-1,0 0 0,0 0 0,0-1 0,0 1 1,0 0-1,1-1 0,-1 1 0,0 0 1,0 0-1,0-1 0,0 1 0,0 0 1,0-1-1,0 1 0,1-1 0,13-3 4094,-11 3-3785,0 1 1,0 0 0,0 0 0,0 0 0,1 0 0,-1 1-1,0-1 1,0 1 0,5 2 0,-2 1-78,0 1-1,0 0 1,-1 0 0,0 0-1,0 1 1,0-1 0,0 1-1,-1 1 1,5 7 0,32 69 2383,-28-55-2185,11 18 104,3-1 0,1-1 0,50 59 0,-74-99-859,-1 0 0,1 0-1,0 0 1,0-1 0,0 1 0,7 4-1,-9-7-48,0 0-1,0-1 1,0 1-1,0 0 1,0-1-1,0 1 1,0-1-1,1 1 1,-1-1-1,0 0 1,0 0-1,0 0 1,0 0-1,1 0 1,-1-1-1,0 1 1,3-2-1,12-2-2770</inkml:trace>
</inkml:ink>
</file>

<file path=ppt/ink/ink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4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5888,'3'27'2944,"-3"53"-3584,0-53 6016,0 19-5376,0-10 128,0 15 0,6 4 0,3-5-384,1-11 0,-1-3-1024,5-8 0,-5-21-512,-3-14 128</inkml:trace>
</inkml:ink>
</file>

<file path=ppt/ink/ink21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0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 5248,'-18'10'2560,"36"-1"-256,-10-13 2688,6 4-4608,2 0 0,16 0 511,2 0 1,1-5-1024,10 2 0,3 0 512,-5-1 128,-3 4-1024,-6-3 0,-7 6-1791,-9-3-1</inkml:trace>
</inkml:ink>
</file>

<file path=ppt/ink/ink21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1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7936,'16'-10'3968,"64"-17"-2816,-59 24 6015,14-3-6911,2 6 0,1 6 0,11-3 128,3 2-1152,1 2 0,-14 0-1792,1 1 129</inkml:trace>
</inkml:ink>
</file>

<file path=ppt/ink/ink21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1.6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84 280 6784,'-1'-1'240,"-38"-26"4365,21 23 1493,16 4-6003,1 0-1,0 0 0,0 1 1,-1-1-1,1 1 0,0-1 1,0 1-1,0 0 0,-1 0 0,1-1 1,0 1-1,0 0 0,0 0 1,0 0-1,1 0 0,-1 0 0,0 0 1,0 0-1,1 0 0,-1 0 1,0 1-1,1-1 0,-1 0 1,1 0-1,-1 1 0,1-1 0,0 0 1,0 0-1,0 1 0,-1-1 1,1 0-1,0 1 0,1-1 0,-1 3 1,5 46-25,0-37 100,0 0-1,1 0 1,1 0 0,0-1-1,0 0 1,1 0 0,1 0 0,0-1-1,1-1 1,0 0 0,0 0-1,1-1 1,0 0 0,1-1-1,0 0 1,0-1 0,0 0-1,1-1 1,0 0 0,1-1 0,23 5-1,-25-7-150,1-2 0,-1 1 0,1-1 0,-1-1-1,1-1 1,-1 0 0,1 0 0,-1-1 0,0 0-1,1-1 1,-1-1 0,-1 0 0,1-1 0,-1 0 0,1 0-1,10-8 1,-14 7-10,-1 0 0,1 0-1,-1 0 1,0-1 0,0 0 0,-1 0-1,0-1 1,0 0 0,-1 0 0,0 0-1,-1-1 1,0 0 0,0 0-1,0 0 1,-1 0 0,-1 0 0,0-1-1,0 1 1,-1-1 0,0 0 0,0-9-1,-2 1-21,0 1 0,-1-1 0,-1 1 0,0 0 0,-1 0 1,-1 0-1,-1 1 0,-1-1 0,0 2 0,-1-1 0,0 1 0,-1 0 0,-13-16 0,17 25-3,-1-1 0,1 2-1,-1-1 1,0 0 0,0 1 0,-1 0 0,1 1 0,-1-1-1,0 1 1,0 1 0,-1-1 0,1 1 0,-1 0-1,1 1 1,-1 0 0,0 0 0,0 1 0,0 0 0,0 0-1,0 1 1,-1 0 0,1 0 0,0 1 0,0 0 0,0 1-1,0-1 1,1 2 0,-1-1 0,0 1 0,-8 4 0,3 1-331,1 0 0,0 0 0,0 1 0,1 0 0,0 1 0,1 1 0,0 0-1,0 0 1,2 1 0,-1 0 0,1 0 0,1 1 0,0 0 0,-6 16 0,-11 42-2724</inkml:trace>
</inkml:ink>
</file>

<file path=ppt/ink/ink21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2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45 6016,'-1'-1'286,"1"-1"0,-1 0 0,1 1 0,-1-1-1,1 0 1,0 1 0,0-1 0,0 0 0,0 1 0,0-1 0,0 0 0,0 1 0,0-1 0,1 0 0,-1 1 0,0-1 0,1 0-1,0 1 1,-1-1 0,1 1 0,1-3 0,18-3 4868,3 9-4503,-6 2-392,0 0-1,0 1 0,-1 1 1,1 1-1,-1 0 0,-1 1 1,1 1-1,-1 0 0,14 12 1,9 10 486,68 69 1,-75-66-490,-2 0 0,-1 2 1,-2 1-1,-2 1 0,-1 1 0,-2 1 0,-2 1 0,25 78 1,-34-85-218,-2 1 0,-1 0 0,-2 1 0,-1-1-1,-2 1 1,-2 0 0,-1 0 0,-2 0 0,-1-1 0,-1 1 0,-17 54 0,11-59-213,0-1-1,-2-1 1,-1 0-1,-2 0 1,-1-2-1,0 0 0,-2-1 1,-2-1-1,0 0 1,-27 23-1,9-21-2513,-1-7-384</inkml:trace>
</inkml:ink>
</file>

<file path=ppt/ink/ink21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4:32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14 14592,'-67'-6'7295,"81"9"-16766,-6-13 12799</inkml:trace>
</inkml:ink>
</file>

<file path=ppt/ink/ink21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32:24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369 1 3072,'4'3'1536,"-8"4"-256,4-4 1536,0 6-2432,-5 2 128,-3 3 128,-5 16 128,-6 18-1024,-11-1 128,-19 27 384,-9 18 0,-21 12-1536,-28 3 0</inkml:trace>
</inkml:ink>
</file>

<file path=ppt/ink/ink21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5:05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36 8960,'-32'-21'-4608,"37"11"3072,0 5 896,-1 5 0</inkml:trace>
</inkml:ink>
</file>

<file path=ppt/ink/ink21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6:07.18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0,'1614'0,"-1134"0,-10 0,81 0,4568 0,-4684 0,88 0,11 0,-52 0,-46 0,1785 0,-2098 0,-41 0</inkml:trace>
</inkml:ink>
</file>

<file path=ppt/ink/ink21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6:12.764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50,'0'-50,"0"7337,0-7222</inkml:trace>
</inkml:ink>
</file>

<file path=ppt/ink/ink21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7:09.37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98,'10'-32,"0"0,1-1,-19 58,2-7,10-30,0 0,-9 28,6-21,1-1</inkml:trace>
</inkml:ink>
</file>

<file path=ppt/ink/ink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4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6784,'-23'3'3328,"27"36"-4992,-4-33 6656,0-3-5888,0 1 0,-4-1-2432,-5 6 128</inkml:trace>
</inkml:ink>
</file>

<file path=ppt/ink/ink21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7:12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72 4736,'0'-17'5176,"0"12"658,0 12 73,22 22-3497,-22-28-2410,0 0-1,1 0 0,-1 0 1,0 1-1,1-1 0,0 0 0,-1 0 1,1 0-1,0 0 0,-1 0 1,1 0-1,0 0 0,0 0 1,0 0-1,0-1 0,0 1 1,0 0-1,0-1 0,0 1 1,0 0-1,0-1 0,0 1 1,1-1-1,1 1 0,-2-2-19,0 0-1,-1 0 1,1 0 0,0 0 0,-1 0-1,1 0 1,0 0 0,-1 0-1,1 0 1,-1 0 0,0 0-1,1 0 1,-1 0 0,0-1-1,0 1 1,1 0 0,-1 0-1,0 0 1,-1-3 0,2-1 47,-1-1 0,0 0-1,0 1 1,-1-1 0,0 0 0,0 1 0,0-1 0,-1 1 0,0-1-1,-4-9 1,-12 2 652,18 13-662,-1 0-1,1 0 1,-1 0-1,1 0 0,-1 1 1,1-1-1,0 0 1,-1 0-1,1 0 0,-1 0 1,1 0-1,-1 1 1,1-1-1,0 0 0,-1 0 1,1 1-1,-1-1 1,1 0-1,0 1 0,-1-1 1,1 0-1,0 1 1,-1-1-1,1 1 0,0-1 1,-1 1-1,-8 40 252,9-40-271,-1 59-82,0-58 58,11-2 32,49-35-303,-58 34 106,-1 1 42,0 0 22,-1-4 123,-1-1 0,1 0 0,-1 1-1,-1-1 1,1 1 0,0-1 0,-1 1 0,0 0-1,0 0 1,-1 0 0,1 0 0,-8-5 0,1-3 222,9 12-212,1 0 1,0 0 0,0 0-1,0 0 1,0 0 0,0-1 0,-1 1-1,1 0 1,0 0 0,0 0-1,0 0 1,0 0 0,-1 0 0,1 0-1,0 0 1,0 0 0,0 0-1,0 0 1,-1 0 0,1 0 0,0 0-1,0 0 1,0 0 0,-1 0 0,1 0-1,0 0 1,0 0 0,0 0-1,0 0 1,-1 0 0,1 0 0,0 0-1,0 0 1,0 0 0,0 0-1,-1 0 1,1 1 0,0-1 0,0 0-1,0 0 1,0 0 0,0 0-1,0 0 1,-1 1 0,1-1 0,0 0-1,0 0 1,0 0 0,0 0-1,0 1 1,0-1 0,0 0 0,0 0-1,0 0 1,0 0 0,0 1-1,0-1 1,0 0 0,-5 22 94,4 27-196,1-47 88,1 3-62,-1 0 0,1-1-1,0 1 1,0 0 0,0 0 0,0-1-1,1 1 1,2 4 0,-3-7-143,12-46-4139,-9 28 1386</inkml:trace>
</inkml:ink>
</file>

<file path=ppt/ink/ink21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0:00.80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0 148,'0'-60,"0"45,0 39,0-47,0 16,0 15,0 14,0-13,0-19,0-69,0 63,0 56,0-2,0-20</inkml:trace>
</inkml:ink>
</file>

<file path=ppt/ink/ink21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0:03.9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0 4608,'0'21'1997,"0"-10"1659,0-10-2269,-6-14 2687,5 15-3716,0-1 0,0 1-1,0 0 1,0-1 0,1 1-1,-1 0 1,1 0 0,-1 0 0,1 0-1,-1 0 1,1 0 0,0-1-1,0 1 1,0 0 0,0 0 0,0 0-1,1 0 1,-1 0 0,0 0-1,2 3 1,-1-1-183,0 0-1,0 0 1,0 0 0,1 0-1,-1 0 1,1 0 0,0-1-1,0 1 1,4 5 0,-5-9-182,-1 1 1,0-1 0,0 0 0,1 1-1,-1-1 1,0 0 0,1 1 0,-1-1-1,1 0 1,-1 0 0,0 1 0,1-1-1,-1 0 1,1 0 0,-1 0 0,1 0-1,-1 0 1,0 1 0,1-1 0,-1 0-1,1 0 1,-1 0 0,1 0 0,-1 0-1,1 0 1,-1 0 0,1-1 0,-1 1-1,1 0 1,-1 0 0,0 0 0,1 0 0,-1-1-1,1 1 1,-1 0 0,8-18-81,-7 13 132,-1-1-1,1 1 1,-1 0-1,-1 0 1,1 0-1,-2-9 1,2 13-1,0 0 0,0-1 0,-1 1 0,1 0 0,-1-1 0,1 1 0,0 0 0,-1 0 0,0-1 0,1 1 0,-1 0 0,0 0 0,0 0 0,0 0 0,1 0 0,-1 0 0,0 0 0,0 0 0,0 0 0,-1 1 0,1-1 0,0 0 0,0 1 0,0-1 0,-2 0 0,1 1 14,1 1 0,0-1 0,-1 1 0,1-1 0,0 1 1,0 0-1,-1 0 0,1-1 0,0 1 0,0 0 0,0 0 0,0 0 0,0 0 0,0 0 1,1 1-1,-1-1 0,0 0 0,-1 3 0,-4 7 120,1 0-1,0 0 1,1 1-1,-3 12 0,6-20-168,0 1 0,0-1-1,1 1 1,-1-1-1,1 1 1,1 8-1,-1-12-31,0 0 0,0 0 0,1 0 0,-1 0 0,0 0 0,1 0 0,-1 0 0,1 0 0,-1 0-1,1-1 1,-1 1 0,1 0 0,-1 0 0,1 0 0,0-1 0,0 1 0,-1 0 0,1-1 0,0 1-1,0-1 1,0 1 0,0-1 0,-1 1 0,1-1 0,0 0 0,0 1 0,0-1 0,0 0 0,0 0 0,0 0-1,0 0 1,0 0 0,2 0 0,-2 0-37,0-1 1,0 0-1,1 0 0,-1 0 0,0 0 0,0 0 1,0 0-1,0 0 0,0 0 0,0 0 0,0 0 0,-1-1 1,1 1-1,0 0 0,-1-1 0,1-1 0,2-12-1677,-9 11-2293,1 4 830</inkml:trace>
</inkml:ink>
</file>

<file path=ppt/ink/ink21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0:29.37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40,'0'6,"0"-12,0-12,0 12,0 18,0-36,0 21,0 19,0 22,0-37,0-24,0 7,0 29,0-11,0-4</inkml:trace>
</inkml:ink>
</file>

<file path=ppt/ink/ink21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0:39.12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13,'0'-13,"0"19,0 3,0-11,0 0,0 20,0 3994,0-4040,0-3</inkml:trace>
</inkml:ink>
</file>

<file path=ppt/ink/ink21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9:18.26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16 11,'-15'-11,"19"14,28 20,-33-24,-8-5,24 17,30 21,-38-26</inkml:trace>
</inkml:ink>
</file>

<file path=ppt/ink/ink21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9:20.9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69 7808,'0'-35'7594,"0"33"-6868,-1 1-87,0 2-593,1-1-1,-1 0 1,1 0-1,-1 0 1,1 0-1,-1 0 1,1 0-1,-1 1 1,1-1-1,-1 0 0,1 1 1,-1-1-1,1 0 1,-1 1-1,1-1 1,0 0-1,-1 1 1,1-1-1,0 1 0,-1-1 1,1 0-1,0 1 1,-1-1-1,1 1 1,0-1-1,0 1 1,0-1-1,-1 1 0,1 0 1,0-1-1,0 1 1,0-1-1,0 1 1,0-1-1,0 2 1,-6 20 1859,8-20-1857,-1-1 1,1 1 0,-1-1-1,1 0 1,-1 1 0,1-1-1,0 0 1,0 0-1,-1 0 1,1-1 0,0 1-1,0 0 1,0-1 0,0 1-1,0-1 1,0 0 0,0 1-1,0-1 1,0 0-1,0 0 1,0 0 0,0-1-1,0 1 1,3-1 0,1-1 66,-3 1-127,-4-7 37,-1-1 55,-1 0 0,-1 1 0,1 0 0,-10-16 0,12 23-57,1 0 0,-1 0 0,0 0-1,1 0 1,-1 1 0,0-1 0,0 0 0,0 0-1,1 1 1,-1-1 0,0 0 0,0 1 0,0-1-1,0 1 1,0-1 0,0 1 0,0 0-1,-1-1 1,1 1 0,0 0 0,-2 0 0,2 0 12,-1 1-1,1 0 1,-1-1 0,0 1 0,1 0 0,-1 0 0,1 0 0,0 0 0,-1 0 0,1 0 0,0 1-1,0-1 1,0 0 0,0 1 0,0-1 0,0 1 0,0-1 0,0 1 0,-1 2 0,1-3-27,1 1 1,-1 0-1,0-1 1,0 1-1,0 0 1,1-1 0,-1 1-1,1 0 1,0 0-1,-1 0 1,1-1-1,0 1 1,0 0 0,0 0-1,0 0 1,0 0-1,1-1 1,-1 1-1,0 0 1,1 0 0,0-1-1,-1 1 1,1 0-1,0-1 1,0 1-1,0 0 1,0-1 0,0 1-1,0-1 1,0 0-1,2 3 1,-1-3-15,0 0 0,1 0 0,-1 1-1,0-1 1,0 0 0,0-1 0,1 1 0,-1 0 0,0-1 0,1 1 0,-1-1 0,1 0 0,-1 0 0,1 0-1,-1 0 1,0 0 0,1 0 0,-1-1 0,1 1 0,-1-1 0,0 0 0,1 1 0,2-3 0,0 0-210,-1 0 0,1-1 0,-1 1 0,1-1 0,-1 0 0,-1-1 0,5-5 0,-42 10-702,13 5 827,7-2-1809,14-3 1803,0 1 0,0-1 0,-1 1 0,1-1 0,0 1 0,0-1 0,0 0 0,0 1-1,0-1 1,0 1 0,0-1 0,0 1 0,0-1 0,0 1 0,0-1 0,0 0 0,1 1-1,-1-1 1,0 1 0,0-1 0,0 0 0,0 1 0,1-1 0,-1 1 0,0-1 0,0 0-1,1 1 1,-1-1 0,0 0 0,1 1 0,0-1 0,3 8-2356</inkml:trace>
</inkml:ink>
</file>

<file path=ppt/ink/ink21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0:50.33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4 1371,'-3'1,"15"-5,16-6,3915-1348,-3951 1361</inkml:trace>
</inkml:ink>
</file>

<file path=ppt/ink/ink21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1:14.24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20 27,'-19'-27,"27"39,2371 3262,-2374-3267</inkml:trace>
</inkml:ink>
</file>

<file path=ppt/ink/ink21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6:26.434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4 0,'43'0,"-86"0,39 0,8 0,6 0,-12 0,-2 0,1 0,15 0,-4 0,2 0</inkml:trace>
</inkml:ink>
</file>

<file path=ppt/ink/ink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4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106 410 2688,'3'21'5063,"-2"-15"-4832,0 0 0,0 0 0,-1 0 0,0 0 0,0 0 1,0 0-1,-2 10 0,1-12-146,0 0 0,0 0 0,1 0 0,-1 1 0,1-1 0,0 0 0,0 0 0,0 0 0,1 1 0,0-1 0,-1 0 0,2 0 1,-1 0-1,0 0 0,1 0 0,0 0 0,3 5 0,-2-4 27,1-1 0,0 1 0,0-1 0,1 0 0,-1 1 0,1-2 1,0 1-1,0-1 0,1 0 0,10 5 0,-2-2 79,1-1-1,-1-1 1,1 0-1,0-1 1,0-1 0,0 0-1,1-1 1,28-1 0,-20-3 63,0-1 0,1-1 0,-1-1 0,-1-1 0,1-1 0,32-16 0,-47 20-174,1-1 1,-1 0-1,0-1 0,0 0 0,-1 0 0,0-1 0,0 0 0,0-1 1,-1 1-1,0-1 0,-1-1 0,0 1 0,0-1 0,0 0 0,-1-1 1,-1 1-1,6-17 0,-7 11-46,0 0 0,-1 0-1,-1 0 1,0 0 0,-1 0 0,-1 0 0,0 0 0,-1 0 0,-1 0 0,0 0 0,-1 0-1,0 1 1,-2 0 0,1 0 0,-2 0 0,0 0 0,0 1 0,-1 0 0,-1 1-1,0 0 1,-1 0 0,0 1 0,-1 0 0,0 1 0,-1 0 0,0 1 0,0 0-1,-1 1 1,0 1 0,0 0 0,-1 0 0,0 1 0,-27-7 0,23 8-122,-1 1 1,0 1 0,0 1 0,0 0-1,0 1 1,0 1 0,0 1-1,0 1 1,0 0 0,0 1 0,-31 11-1,40-11-113,0 0-1,1 1 0,-1 1 1,1-1-1,0 2 0,1-1 0,-1 1 1,1 0-1,0 1 0,1 0 1,-1 0-1,1 1 0,1 0 1,0 0-1,0 0 0,0 1 1,1 0-1,0 0 0,1 0 1,0 1-1,1 0 0,0-1 1,-3 16-1,4-17-91,1 1 1,1-1-1,-1 1 1,1-1-1,1 1 1,1 8-1,1-5-219,0-1 1,1 1-1,9 16 1,-13-27 488</inkml:trace>
</inkml:ink>
</file>

<file path=ppt/ink/ink21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6:27.15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5 0,'-5'0,"10"0,-5 0,9 0,-4 0,3 0,0 0,0 0,2 0,-6 0,1 0,-5 0,0 0</inkml:trace>
</inkml:ink>
</file>

<file path=ppt/ink/ink21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6:27.53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5 0,'-5'0,"5"0,0 0,0 0,0 0,5 0,-1 0,-4 0,0 0,5 0,-5 0,0 0,0 0,0 0,0 0</inkml:trace>
</inkml:ink>
</file>

<file path=ppt/ink/ink21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46:28.45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24 0,'-10'0,"4"0,12 0,-3 0,-15 0,23 0,-26 0,32 0,-12 0,-13 0,-2 0</inkml:trace>
</inkml:ink>
</file>

<file path=ppt/ink/ink21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46:30.8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60 7424,'4'-12'803,"6"-16"2695,-8 8 1822,21 60-990,-21-14-4278,0 0 0,-2 0 0,-1 0 0,-6 42-1,6-58-75,-2 10-232,-1 10-279,3-58 451,0 7 128,-1 0 0,-1 1 0,-7-23-1,5 23 138,1 0-1,1-1 0,0-21 0,3 42-158,-1-1-1,1 0 0,0 0 1,0 1-1,0-1 0,0 0 1,0 1-1,0-1 0,0 0 1,0 0-1,0 1 0,1-1 1,-1 0-1,0 1 0,0-1 1,1 0-1,-1 1 0,0-1 1,1 0-1,-1 1 0,1-1 1,-1 1-1,0-1 0,1 1 1,0-1-1,-1 1 0,1-1 1,-1 1-1,1-1 0,-1 1 1,1 0-1,0-1 0,-1 1 1,1 0-1,0-1 0,1 1 1,-1 0 23,0 1 1,0-1 0,0 1 0,0-1 0,0 1 0,0-1-1,-1 1 1,1-1 0,0 1 0,0 0 0,0 0-1,-1-1 1,1 1 0,0 0 0,-1 0 0,1 0 0,-1 0-1,1 0 1,-1 0 0,1 0 0,-1 0 0,0 0 0,1 0-1,-1 0 1,0 0 0,0 1 0,1 2 58,-1 0-1,0 0 1,0-1 0,-1 1-1,1 0 1,-1-1 0,1 1-1,-1-1 1,0 1 0,-1 0-1,-1 2 1,-3 14-1922,3 0-4733,3-15 3586</inkml:trace>
</inkml:ink>
</file>

<file path=ppt/ink/ink21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1:50.45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3034,'151'-186,"2149"-2654,-2311 2853,20-24,-1 1,-23 29,4-6</inkml:trace>
</inkml:ink>
</file>

<file path=ppt/ink/ink21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2:52:04.88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25 7,'-24'-6,"39"10,4033 1005,-4051-1010</inkml:trace>
</inkml:ink>
</file>

<file path=ppt/ink/ink21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10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53 179 9728,'-22'83'8290,"3"-13"-2336,10-28-5223,7-24-603,1 0 0,1-1 0,1 1 0,1 0 0,0 0 0,1-1 0,1 1 0,1-1 0,9 24 0,-11-33-74,1 0 0,0 0-1,0 0 1,1-1 0,0 1 0,0-1-1,1 0 1,-1-1 0,1 1 0,1-1-1,0 0 1,-1-1 0,2 0 0,-1 0-1,1 0 1,-1-1 0,1 0 0,0 0-1,1-1 1,-1 0 0,0-1 0,1 0-1,0 0 1,0-1 0,14 1 0,2-1-11,0-2 1,0 0 0,0-2 0,-1 0 0,1-2 0,-1-1-1,1-1 1,23-10 0,-35 13 13,-1-1-1,0-1 1,0 0-1,0 0 1,-1-1-1,0-1 1,0 0-1,-1 0 1,0-1-1,-1 0 1,0-1 0,0 0-1,-1 0 1,0-1-1,-1 0 1,0-1-1,-1 1 1,0-1-1,6-18 1,-8 15-1,-1 0 1,0-1-1,-1 1 0,0-1 1,-1 1-1,-1-1 0,-1 0 1,0 0-1,-1 1 1,-1-1-1,0 1 0,-1 0 1,-10-26-1,8 27-21,-1 0 0,0 0-1,-1 1 1,0 0 0,-1 1-1,-1-1 1,0 2 0,0-1-1,-1 2 1,-21-17 0,30 26-33,-6-7-19,-1 1 1,0 0-1,0 0 0,-1 1 0,0 0 1,0 1-1,0 0 0,-1 0 0,0 2 0,0-1 1,0 1-1,0 1 0,-18-3 0,22 4-145,-1 0-1,1 1 0,-1 0 0,1 0 0,-1 0 1,1 1-1,-1 0 0,1 1 0,0-1 0,0 1 1,-1 1-1,1-1 0,0 1 0,1 1 0,-1-1 1,1 1-1,-1 0 0,-9 9 0,10-9-227,0 0 0,-1 1-1,2 0 1,-1 0 0,0 0 0,1 1-1,0-1 1,0 2 0,1-1 0,0 0-1,0 1 1,0 0 0,1 0-1,0 0 1,0 0 0,-2 10 0,-13 45-3343</inkml:trace>
</inkml:ink>
</file>

<file path=ppt/ink/ink21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11.7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 7552,'-17'14'7084,"18"-14"-6878,-1 1 1,0-1-1,0 0 0,0 1 1,0-1-1,0 1 0,0-1 1,0 0-1,1 1 0,-1-1 1,0 1-1,0-1 0,0 0 1,1 1-1,-1-1 0,0 0 0,1 1 1,-1-1-1,0 0 0,1 0 1,-1 1-1,0-1 0,1 0 1,-1 0-1,0 0 0,1 1 1,-1-1-1,1 0 0,19 5 3121,-1-3-4212,56-2 2270,77 10 0,-123-6-1185,1 2-1,-1 1 1,-1 1-1,0 1 1,37 19 0,-11-4-83,-33-16-64,0 1 1,-1 0-1,-1 2 0,0 0 1,0 1-1,32 28 0,-50-39-53,-1 1 0,1-1 0,0 0 0,0 1 0,-1-1 0,1 1 0,0 0 0,-1-1 0,0 1 0,1-1 0,-1 1 0,0 0 0,0-1 0,0 1 0,0 0 0,0-1 0,0 1 0,0-1 0,-1 1 0,1 0 0,-1-1 0,1 1 0,-1-1 0,1 1 0,-1-1 0,0 1 0,0-1 0,0 1 0,0-1 0,0 0 0,-1 2 0,-40 41 0,-171 129-357,175-146 164,-1-2-1,-1-2 1,-84 36 0,120-58-132,1 1 0,-1-1 0,0 1 0,1-1 0,-1-1 0,0 1 0,0 0 0,0-1 0,0 0 0,0 0 0,0 0 1,-4-1-1,-11-3-3025</inkml:trace>
</inkml:ink>
</file>

<file path=ppt/ink/ink21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12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10112,'13'7'4992,"6"34"-4608,-16-34 6783,7 11-6655,-2-3 128,14 18 0,-4-15 128,12 10-1152,-7-10 128,12 9 256,-9-12 128,4 3-1536,-9-3 0,-2-2-1792,-6-1 129</inkml:trace>
</inkml:ink>
</file>

<file path=ppt/ink/ink21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12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398 1 13696,'-70'61'6783,"-17"5"-9471,70-54 12416,-41 24-11264,15-11 128,-28 20-5376,20-17 1</inkml:trace>
</inkml:ink>
</file>

<file path=ppt/ink/ink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5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 2688,'0'0'77,"0"0"0,-1 0-1,1 0 1,-1-1 0,1 1 0,-1 0 0,1 0 0,0 0-1,-1 0 1,1 0 0,-1 0 0,1 0 0,-1 0 0,1 0-1,-1 1 1,1-1 0,0 0 0,-1 0 0,1 0 0,-1 0-1,1 1 1,0-1 0,-1 0 0,1 0 0,0 1 0,-1-1-1,1 0 1,0 1 0,-1-1 0,1 0 0,0 1 0,0-1 0,-1 0-1,1 1 1,0-1 0,0 1 0,0-1 0,-1 0 0,1 1-1,0-1 1,0 1 0,0-1 0,0 1 0,0-1 0,0 1-1,0-1 1,0 0 0,0 1 0,0-1 0,0 1 0,0-1-1,1 1 1,-1-1 0,0 1 0,-1 24 902,-6 5-412,2 0 0,0 1 0,3-1 0,0 1 0,2 0 0,5 45 0,2-33 185,2 0-1,1-1 1,32 81 0,-32-102-315,-10-21-429,0 0-1,0 0 1,0 0-1,0-1 1,0 1 0,0 0-1,0 0 1,0 0-1,0 0 1,0 0 0,0 0-1,0 0 1,0 0-1,0-1 1,0 1 0,0 0-1,0 0 1,0 0-1,0 0 1,0 0-1,0 0 1,0 0 0,0 0-1,0 0 1,0-1-1,0 1 1,0 0 0,0 0-1,0 0 1,0 0-1,0 0 1,0 0 0,0 0-1,1 0 1,-1 0-1,0 0 1,0 0-1,0 0 1,0-1 0,0 1-1,0 0 1,0 0-1,0 0 1,0 0 0,0 0-1,1 0 1,-1 0-1,0 0 1,0 0 0,0 0-1,0 0 1,0 0-1,0 0 1,0 0-1,0 0 1,1 0 0,-1 0-1,0 0 1,0 0-1,0 1 1,0-1 0,0 0-1,0 0 1,-4-44 797,0 15-656,6-3 2,1 0 1,15-63-1,1-6-50,-18 90-92,1 1 1,0-1-1,1 0 0,0 1 1,1 0-1,0 0 1,8-16-1,-10 23-12,-1 1 1,1 0-1,0-1 0,0 1 0,0 0 1,0 0-1,0 0 0,0 1 0,0-1 1,1 0-1,-1 1 0,1 0 0,-1-1 0,1 1 1,-1 0-1,1 0 0,0 1 0,0-1 1,-1 0-1,1 1 0,0 0 0,0-1 1,0 1-1,0 0 0,-1 1 0,1-1 1,0 0-1,0 1 0,-1 0 0,1-1 1,0 1-1,0 0 0,-1 1 0,6 2 0,7 4 9,0 1 0,-1 1 0,0 1 0,0 0 0,-1 0 0,0 1 0,-1 1 0,-1 0 0,0 1 0,-1 0-1,0 1 1,13 27 0,-17-31-9,0 0 0,-1 0 0,-1 1 1,0 0-1,0 0 0,-1 0 0,-1 0 0,0 1 0,-1-1 0,0 0 0,-1 1 0,0-1 0,-1 1 0,0-1 0,-1 0 1,-1 1-1,0-1 0,-7 19 0,9-28-98,0-1 0,-1 1 1,1-1-1,-1 0 0,1 1 0,-1-1 1,0 0-1,0 0 0,0 0 1,0 0-1,-1 0 0,1 0 0,-4 1 1,5-2-20,0-1 0,0 0 0,0 0 0,0 0 0,0 0 0,0 0 1,0 0-1,-1 0 0,1 0 0,0 0 0,0 0 0,0 0 0,0-1 1,0 1-1,0 0 0,0-1 0,0 1 0,0-1 0,0 1 0,0-1 0,0 0 1,0 1-1,0-1 0,1 0 0,-1 0 0,0 1 0,0-1 0,1 0 1,-1 0-1,0 0 0,1 0 0,-1 0 0,1 0 0,-1 0 0,1 0 1,-1-2-1,-2-10-1992,5 3-64</inkml:trace>
</inkml:ink>
</file>

<file path=ppt/ink/ink21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13.2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315 17 3072,'11'-16'4531,"-17"24"1562,3-5-5950,1 1 1,-1-1 0,0 0 0,0-1 0,0 1 0,0 0-1,0-1 1,0 0 0,-6 4 0,4-4 80,1 1 0,-1 0 1,1 0-1,0 1 0,0-1 0,-6 8 0,-5 10 116,-1 0-1,-1 0 0,0-2 0,-2 0 0,0-1 1,-1-1-1,-1-1 0,-1-1 0,-30 17 0,27-26-339,19-8 0,13-5 0,15-9 37,-2 0 0,26-27-1,-28 25 37,42-31 0,-11 15 113,-35 22-36,0 1 0,1 1 0,1 1 0,0 0 0,0 0 0,0 2 0,1 0 0,25-6 0,-37 13 2,1-1 0,-1 1 0,1 0-1,-1 1 1,0 0 0,1-1 0,-1 2 0,0-1-1,1 1 1,-1-1 0,0 1 0,7 4-1,59 41 538,-36-23-833,63 58-1385,-83-68-9166,-28-25 7858</inkml:trace>
</inkml:ink>
</file>

<file path=ppt/ink/ink21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13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7296,'6'3'4369,"20"9"5236,-11 2-8710,1 11-523,-1 0 529,1 0 0,33 36 0,-45-56-811,1 0 0,0 0 0,0-1 0,0 0 1,0 0-1,1 0 0,0 0 0,0-1 0,0 0 0,0 0 1,0-1-1,0 0 0,1 0 0,-1 0 0,1-1 0,13 1 1,-15-2-70,1-1 1,-1 0-1,0-1 1,1 1 0,-1-1-1,0 0 1,0-1 0,0 1-1,0-1 1,0 0 0,-1 0-1,1 0 1,-1-1 0,7-7-1,10-11-2,28-37 0,-21 24-40,-17 19-80,-2 5 240,-1 29 100,-4-5-166,0 0 0,1 0 1,1-1-1,0 0 0,0 0 0,1 0 0,1-1 0,0 0 0,0 0 1,1-1-1,0 0 0,1-1 0,12 9 0,-13-10 21,1 0-1,-1 1 1,-1 0 0,10 13-1,-16-19-37,0-1 0,0 1 0,-1 0 0,1 1 0,-1-1 0,1 0 0,-1 0 0,0 0 0,0 1 0,-1-1 0,1 1-1,-1-1 1,1 0 0,-1 1 0,0-1 0,-1 1 0,1-1 0,0 1 0,-1-1 0,-2 7 0,-3 3 71,-1 1 0,0-1 1,-1 0-1,-1-1 0,0 0 1,-1 0-1,0-1 0,0 0 1,-1-1-1,-1 0 0,0 0 1,0-2-1,-15 9 1,1-2-529,-1-2 1,0 0 0,-1-2 0,-1-1-1,-44 9 1,61-16-311,0-1 0,-1 0 0,1-1 0,0-1 0,-1 0 0,1 0-1,-1-2 1,-15-2 0,-23-6-3257</inkml:trace>
</inkml:ink>
</file>

<file path=ppt/ink/ink21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31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1 1536,'-13'22'768,"4"-8"-128,9-14 768,-5 4-1408,2 1 0,-2 1-128,5 1 128,-8 5-256,3-1 0,-4 7-256,5-8 128,-5 20 0,4-5 128,-3 20-128,0-12 0,-2 16 128,2-4 0</inkml:trace>
</inkml:ink>
</file>

<file path=ppt/ink/ink21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37.1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495 4437 1024,'1'-16'3588,"2"-5"-2291,-3 22-1254,0-1 170,-13-27 2198,4 3-1307,6 19-842,0-1 0,1 0 0,0 0 0,0-1 0,1 1 0,-1 0 0,1-10 0,0 13-224,1 0 1,-1 0-1,0 0 1,0 0-1,0 1 1,0-1-1,0 0 1,0 1 0,-1-1-1,-2-2 1,3 2 29,-1 1 0,1 0 0,-1-1 0,1 0 0,0 1 0,0-1 0,0 0 1,0 1-1,0-1 0,0-4 0,-9-39 913,10 45-831,-25-25 106,23 22-211,0 0 1,0 1 0,1-1-1,0-1 1,-1 1 0,1 0 0,1 0-1,-1 0 1,0-1 0,1 1-1,0-8 1,1 7 2,-1 0-1,-1 0 1,1 1-1,-1-1 1,0 0-1,0 0 1,0 0-1,-1 1 1,-1-6 0,1 7-16,1-1 1,-1 0-1,1 0 1,1 0-1,-1 0 1,0 0-1,1 0 1,0 0-1,0 0 1,0 0-1,1-7 1,0 7 28,0 0 0,-1-1 1,0 1-1,0 0 0,0 0 0,-1-1 0,0 1 1,1 0-1,-3-5 0,-1-3-72,0 0-1,1-1 1,1 1-1,-2-19 1,3 21 19,0 0 1,-1 0 0,0 0 0,0 0-1,-1 1 1,0-1 0,-1 1 0,-8-16 0,9 20 22,1 0 1,0 0 0,0 0 0,0 0 0,0-1 0,0-5 0,1 6-29,0 0 1,0 0-1,-1 1 0,1-1 0,-1 1 1,0-1-1,0 1 0,-1 0 0,-2-5 0,-1 0 33,0-1 0,1 0-1,1 0 1,-1 0-1,2 0 1,-1-1 0,2 0-1,-4-18 1,-6-21 49,0 13 3,-15-54 698,23 60-490,2 16-253,0 1 1,-1 0-1,0 0 0,-10-23 0,5 15 86,1 0 0,1-1 0,1 1 0,1-1 0,-2-24 0,-2-10-263,-2 20 171,8 32-24,0-1 0,0 0 0,1 0 0,0 0 0,0 0 0,0-8 0,-13-123 9,12 107-38,-1-1 1,-2 1-1,-1 1 1,-11-31-1,-7-38 72,22 80-66,0 0 0,2 0 0,1-19 1,0 21 17,-1 0-1,-1 0 1,0 0 0,-3-15 0,1 14-20,1 0 0,1 0-1,1-30 1,1 28-7,-1-1 0,-4-30 0,-4-18 66,3 0 0,6-111-1,1 62-186,3-128 886,8 120-746,-8-142 0,-4 249 0,1 1 0,1 0 0,6-22 0,3-19 0,2-5-352,-10 48 218,0-1-1,-1 1 1,-1 0 0,0-18-1,-1 26 125,0-1-1,0 1 0,0 0 1,1-1-1,0 1 0,0 0 1,1 0-1,0 0 0,8-12 1,-10 15-9,1 1 0,-1-1 0,0 1 0,0-1 0,-1 0 0,1 0-1,0-7 1,4-22-106,60-113 104,-63 140 24,0 1-1,0-1 1,0 0 0,1 1-1,0 0 1,0-1 0,6-6-1,5-21-75,-14 29 7,1 1-1,0 0 1,0-1-1,0 1 1,1 0 0,-1 0-1,1 0 1,0 0 0,0 0-1,0 0 1,0 0 0,0 1-1,5-5 1,-3 4 122,-1 0-1,0 0 1,0 0 0,0 0-1,0-1 1,-1 0 0,1 1-1,-1-1 1,0 0 0,0 0 0,0 0-1,0 0 1,-1-1 0,0 1-1,0 0 1,0-1 0,1-8-1,-3 10-48,2 1 0,-1-1 0,0 0 0,1 0 0,-1 1 1,1-1-1,0 1 0,-1-1 0,2 0 0,-1 1 0,0-1 0,0 1 0,1 0 0,2-5 0,7-12 37,-4-15-1324,-7 33 1279,0 1 0,0-1 0,1 0 0,-1 1 0,0-1 0,1 1 0,-1-1 0,1 1 0,-1-1 0,0 1 0,1-1 0,-1 1 0,1-1 0,0 1 0,-1 0 0,1-1 0,-1 1 0,1 0 0,0-1 0,-1 1 0,1 0 0,1 0 0,-2-1 1,0 1 0,1 0 0,-1 0 0,1 0 0,-1 0 0,0 0 0,1 0 0,-1-1 0,0 1 0,1 0 0,-1 0 0,0 0 0,1-1 0,-1 1 0,0 0 0,0-1 0,1 1 1,-1 0-1,0 0 0,0-1 0,1 1 0,-1-1 0,0 1 0,0 0 0,0-1 0,0 1 0,0 0 0,1-1 0,-1 1 0,0-1 0,0 1 0,0 0 0,0-1 0,0 0 0,14-53 0,-14 48 20,0 0 0,1 0 0,0 0 0,0 0-1,0 0 1,1 1 0,0-1 0,0 0-1,1 1 1,5-10 0,18-11-951,-24 24 564,1 1 0,-1 0 0,1-1-1,-1 1 1,1 1 0,0-1 0,0 0 0,-1 1-1,1-1 1,0 1 0,3 0 0,-1 0-1681</inkml:trace>
</inkml:ink>
</file>

<file path=ppt/ink/ink21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47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2176,'1'1'642,"-1"-2"-507,0 0 0,1-1 0,-1 1 0,0 0 0,1 0 0,-1 0 0,1 0 0,-1 0 0,1 0 0,0 0 0,0 0 0,-1 0 0,1 1 0,0-1 0,0 0 0,0 0 1,0 0-1,0 1 0,-1-1 0,1 1 0,1-1 0,-1 1 0,0-1 0,0 1 0,0-1 0,0 1 0,0 0 0,0 0 0,2-1 0,-2 1 57,25 33 832,-10-18 292,-10-21-228,-6 5-1058,1 0 0,-1 1 0,0-1 0,1 0 0,-1 0 0,1 0 0,-1 1 0,1-1 1,-1 0-1,1 1 0,0-1 0,-1 0 0,1 1 0,0-1 0,-1 1 0,1-1 0,0 1 0,0-1 1,0 1-1,-1-1 0,1 1 0,0 0 0,0 0 0,0-1 0,0 1 0,0 0 0,0 0 0,-1 0 1,2 0-1,3 1-44,-1 0 1,0 0 0,-1 0-1,1 0 1,0 1 0,0 0-1,0 0 1,-1 0 0,1 0 0,5 5-1,-5-4 32,0 0 0,1 0 0,-1 0 0,1-1 0,0 1-1,8 2 1,-10-5-15,7 2 16,1 0-1,-1 0 0,0 1 0,0 1 1,0-1-1,0 2 0,18 10 1,-16-9 290,1 0 1,0 0 0,0-1 0,0-1 0,17 4-1,-11-3-162,-9-2-149,0 1 0,-1 0 0,0 1-1,17 11 1,-17-11 13,0 1 0,0-1-1,0-1 1,17 6 0,-25-9 12,1 0 0,0-1 0,0 1 1,-1 0-1,1 0 0,0 1 0,-1-1 1,0 0-1,1 0 0,-1 1 0,1-1 1,-1 1-1,0-1 0,1 3 0,-1-2-12,0-1-1,0 0 0,0 1 0,0-1 1,0 0-1,0 0 0,0 0 0,0 0 1,0 0-1,1 0 0,-1 0 0,0 0 1,1 0-1,-1 0 0,1-1 0,-1 1 1,4 0-1,-3 0-7,1 1 1,-1-1-1,1 0 0,-1 1 1,1 0-1,-1 0 0,0-1 1,0 1-1,0 1 0,0-1 1,0 0-1,0 0 0,-1 1 1,1-1-1,-1 1 0,2 3 1,0-1-31,-1-2 1,0 1 0,1 0-1,0 0 1,0-1-1,6 6 1,-4-6 65,0 1 0,-1-1 1,0 0-1,0 1 0,0 0 1,0 0-1,0 0 0,-1 1 1,0-1-1,0 1 0,0 0 0,0 0 1,-1 0-1,0 0 0,0 0 1,0 0-1,-1 1 0,2 10 1,0-8-63,0 0 0,0 0 1,1 0-1,0-1 1,0 1-1,1-1 1,0 0-1,0 0 1,1-1-1,11 12 1,-9-10 14,12 12-20,-15-15 17,0-1-1,0 1 1,-1 0 0,1 0 0,-1 1 0,0-1 0,-1 1 0,4 6 0,-6-7 16,1-1 0,0 0 1,0 0-1,0 1 0,0-1 1,0-1-1,1 1 0,0 0 1,0-1-1,0 1 0,0-1 1,1 0-1,-1 0 0,1 0 1,0-1-1,-1 1 0,1-1 1,0 0-1,7 3 0,14-3 26,-23-2-32,0 0-1,0 0 1,0 0 0,0 0 0,0 0 0,0 0 0,0 1 0,0-1 0,0 1 0,0-1 0,0 1 0,0 0-1,0 0 1,-1 0 0,1 0 0,0 0 0,0 0 0,-1 0 0,1 0 0,-1 1 0,1-1 0,-1 1 0,0-1 0,1 1-1,-1 0 1,0-1 0,2 5 0,45 71-105,-23-54 106,2 6-768,-21-22 632,0-1 1,0 1 0,0-1-1,1 0 1,0 0 0,12 7 0,-11-8 141,-2 0 0,1 0 1,-1 0-1,0 1 0,0 0 1,0 0-1,5 7 1,52 70-114,-63-82 107,1 0 0,-1-1 0,0 1 0,1-1 0,-1 1 0,1 0 0,-1-1 0,1 1 0,-1-1 0,1 1-1,-1-1 1,1 1 0,-1-1 0,1 0 0,0 1 0,-1-1 0,1 0 0,0 1 0,-1-1 0,1 0 0,0 0 0,0 1 0,-1-1 0,1 0 0,0 0 0,0 0 0,-1 0 0,1 0 0,0 0 0,0-1 0,23 7-20,-14 1 116,-1 0 0,0 1 0,-1 0 0,1 0 0,-2 1 0,1 0 0,6 12 0,51 105 1984,-20-33-1238,-40-87-827,-1 0 0,1 0 0,0-1 0,0 1 0,1-1 1,8 6-1,8 9 28,-13-12-43,0-1 0,0 0 0,1 0 0,0-1 0,0 0 1,20 7-1,-29-12-1,1 0 1,0 0 0,-1 0 0,1 1 0,-1-1 0,1 0 0,-1 1 0,0-1 0,1 1 0,-1-1 0,0 1-1,0 0 1,0-1 0,0 1 0,0 0 0,-1 0 0,1 0 0,-1-1 0,1 4 0,0-3 1,-1-1 0,0 1-1,1-1 1,-1 0 0,0 1 0,1-1 0,0 1 0,-1-1 0,1 0 0,0 1 0,0-1-1,-1 0 1,1 0 0,0 1 0,0-1 0,1 0 0,-1 0 0,0 0 0,0 0 0,0-1-1,1 1 1,-1 0 0,0 0 0,1-1 0,2 2 0,-2-1 32,1 1 1,-1 1-1,0-1 1,1 0-1,-1 0 1,0 1-1,0-1 1,-1 1-1,1 0 1,0 0-1,1 4 1,13 18 182,-8-16-124,-2 1-1,1 0 0,-1 1 0,-1-1 0,0 1 0,0 0 0,4 20 0,-6-23 76,15 35 957,-18-41-1121,1-1-1,0 1 1,0 0-1,0-1 0,0 1 1,0 0-1,0-1 0,0 1 1,0-1-1,1 0 0,-1 1 1,1-1-1,-1 0 0,1 0 1,-1 0-1,1 0 0,0 0 1,-1 0-1,1-1 0,2 2 1,-2 0 5,0 1 0,0 0 0,0 0 1,0 0-1,-1 0 0,1 0 0,-1 0 0,2 6 1,8 17 23,17-4-5,-25-20-30,0-1 0,0 1 0,0 0 0,0 0 0,-1 0 0,1 0 0,-1 1 0,4 3 0,24 40 205,-18-25 250,2 0 0,17 19 0,4 12-367,-31-48-99,0-1 0,-1 1 1,1 1-1,-1-1 0,0 0 0,-1 1 0,1 0 1,-1-1-1,0 1 0,0 0 0,0 0 0,-1 0 1,1 0-1,-1 1 0,-1-1 0,1 7 0,1-5 34,0 0-1,1 0 1,-1-1-1,1 1 1,0-1-1,7 10 0,14 31-155,-18-28 143,2-1 1,14 28-1,-10-26 277,11 24 157,-18-28-416,-1 0 10,1 0 0,0 0 0,2 0 0,0-1 0,16 27 0,-14-30-59,-1 0 0,-1 0 0,0 1 0,0 0 0,8 27 0,-11-27-1,1-1-1,1 1 1,0-1 0,0 0 0,1 0 0,11 13 0,-14-20-11,-1 0 0,1 1 0,-1-1 0,0 0 0,-1 1 0,0 0 0,4 10-1,6 17 155,-5-22-26,-1 1-1,-1 0 1,-1 0 0,1 1 0,-2-1-1,0 1 1,0 0 0,-1 0 0,0 14-1,-2-22-79,1 0-1,0 0 1,-1-1-1,2 1 1,-1 0 0,1 0-1,1 4 1,0-4-5,-2 0 0,1-1 0,0 1 0,-1 1 0,0-1 0,0 0 1,-1 6-1,1-5-4,0 1 1,0-1-1,0 1 1,1-1-1,4 11 1,-4-11-50,1 0 0,-1 1-1,-1-1 1,1 1 0,0 11 0,-1 4 36,1 1 0,5 22 0,-3-22 55,0 0 1,-1 25-1,-3-23 201,-2 45-2021,2-62 768,-2-1 1,1 1-1,-1-1 1,0 1-1,-1-1 0,-6 14 1,-1-2-1682</inkml:trace>
</inkml:ink>
</file>

<file path=ppt/ink/ink21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52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2384 1 1024,'-2'6'410,"-1"0"0,0 0 0,0-1 0,0 1 0,0 0 0,-1-1 0,0 0 0,-7 7 1,10-11 250,1 28 2411,-1-21-2998,-1 1 1,0-1-1,-1 1 0,0-1 1,0 0-1,-1 0 1,0 0-1,-7 11 1,1-3 535,4-4-257,1 1 0,0 0-1,0 0 1,1 0 0,-2 17 0,3-17-294,0-5-34,0-1 0,-1 1 1,0-1-1,0 1 0,-1-1 1,0 0-1,0 0 0,-9 8 1,-19 28 108,12 6 51,19-43-205,0 0 1,0 0 0,-1 0 0,1 0-1,-1-1 1,0 1 0,-1-1 0,1 0-1,-1 0 1,0 0 0,-1 0-1,1 0 1,-8 5 0,4-4-119,0 0 0,1 1 0,0 0 0,1 0 0,-1 1-1,1 0 1,1 0 0,-1 0 0,2 1 0,-1-1 0,-5 16 0,-15 24-274,17-33 303,1 1 1,1-1-1,0 1 1,1 0-1,1 1 1,-4 20-1,-15 53-390,1-33 990,20-52-412,0 1 0,-1 0-1,0-1 1,0 1 0,-1-1 0,1 0 0,-1 0 0,-9 8 0,-2 5-277,-29 26 90,35-36 95,0 0 1,1 0-1,0 0 1,-11 16-1,-4 9 7,13-20 15,1 1 1,0 0 0,1 1 0,-7 16 0,10-17 211,0-1 0,-1 0 0,-1 0 0,0 0 0,-1-1 0,0 0 0,0 0 0,-2-1 0,1-1 1,-23 20-1,25-22-6,0 0 0,1 0 0,0 1 1,0 0-1,-8 19 0,4-8 30,-11 12 1046,-2-1 0,-52 57 0,50-60-557,10-11-438,1 1-1,1 0 0,0 1 0,2 0 0,-12 27 0,9-24 130,0 0 1,-1-1-1,-1 0 1,-33 31-1,-5 9-120,23-24-215,14-16 181,0 0 0,1 0-1,-22 40 1,-18 19 241,48-66-512,-1 0 0,-1 0 0,-20 23 0,-9-10 150,3 2-30,31-26-137,1 0 0,-1 0 0,1 0-1,0 1 1,0 0 0,-5 5 0,-47 35-5,48-33 31,-1-1 1,-1-1-1,0 0 0,-12 9 0,15-12 3,-1 0-1,1 0 1,0 1-1,0 0 1,1 0-1,0 0 1,0 1-1,-9 16 1,9-14-4,-1 0 1,-1 0-1,1-1 1,-1 0-1,-1-1 1,0 1-1,0-2 1,-1 1-1,0-1 1,0-1-1,-18 9 1,-25 19-26,36-22-20,-1-2 0,-30 13 0,29-14 67,1 0 0,-30 20 0,41-23-98,5-4 6,0 0 0,0 0-1,0 0 1,0-1 0,0 1 0,-1-1 0,1 1 0,0-1 0,-1 0-1,1 1 1,-1-1 0,1-1 0,-1 1 0,1 0 0,-1-1 0,0 1-1,0-1 1,1 0 0,-1 0 0,0 0 0,1 0 0,-1 0 0,0 0-1,-4-2 1,-4-1-627,0 2 0,0-1 0,0 1 0,0 1 0,0 0 0,0 0 0,0 1 0,-17 4 0,22-5 235,3 1 225,0 0 1,0-1 0,0 1-1,0 1 1,0-1 0,0 0 0,0 1-1,0-1 1,0 1 0,0 0 0,1 0-1,-1 0 1,1 0 0,0 0-1,-1 1 1,1-1 0,-2 4 0,-1 1-250,-19 19-1975</inkml:trace>
</inkml:ink>
</file>

<file path=ppt/ink/ink21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54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1024,'0'-7'512,"0"-4"-384,0 11 512,5-7-1152,-5 7 128,0 0-256,0 0 128</inkml:trace>
</inkml:ink>
</file>

<file path=ppt/ink/ink21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56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1152,'3'-5'733,"-1"22"5958,11-13-4525,-12-4-2138,-1 0-1,1 0 1,0 0 0,0 0 0,-1 0-1,1 0 1,0 0 0,0 0 0,0 1 0,-1-1-1,1 0 1,0 1 0,0-1 0,-1 0-1,1 1 1,0-1 0,-1 1 0,1-1 0,-1 1-1,1-1 1,0 1 0,-1-1 0,1 1 0,-1-1-1,1 1 1,-1 0 0,1 1 0,4 16 534,-4-11-437,1 0-1,0 0 0,0-1 1,1 1-1,-1-1 0,2 1 1,4 7-1,-1-5-64,1 0 0,0 0 0,18 13 0,4 6-87,-2 2-167,-22-22 224,1-1-1,0 0 1,0 0 0,1 0-1,0-1 1,0 0-1,14 7 1,-15-8 10,-1-1-1,1 1 1,0 1 0,-1-1 0,0 1-1,-1 0 1,1 0 0,-1 1-1,5 7 1,-7-8 10,0-1-1,1 0 0,-1-1 1,1 1-1,0 0 1,1-1-1,-1 0 1,1 0-1,0 0 0,-1-1 1,2 0-1,-1 0 1,0 0-1,1 0 0,-1-1 1,9 3-1,0-2 17,0 0 0,-1 2 1,1 0-1,-1 0 0,0 1 0,0 1 0,-1 0 0,0 1 0,17 14 1,-22-17 62,1 0 0,-1-1 1,1 0-1,0-1 1,0 1-1,14 3 1,25 11 350,-27-9-152,0-1 0,25 6 0,-26-8 71,-1 0 1,1 2-1,18 9 0,-10-4-132,1-1-1,1-1 1,0-1-1,0-2 0,45 7 1,-37-8 395,0 2-1,58 22 1,-10 6 857,-37-14-971,2-2 0,0-2 1,77 17-1,-101-32-391,0 1-1,-1 1 1,0 1-1,-1 2 0,0 0 1,0 1-1,-1 2 1,42 26-1,-55-31-128,0-2-1,1 1 1,-1-1 0,1-1-1,0 0 1,0-1-1,1 0 1,-1 0 0,1-1-1,-1-1 1,22 0 0,-17 0-3,0 0 1,0 1 0,-1 1 0,1 0 0,-1 1-1,16 7 1,10 9 66,-28-13-26,-1-1-1,1 0 0,-1-1 1,1 0-1,1-1 1,-1 0-1,1-1 1,-1-1-1,18 1 1,-22-3-43,22 0-29,51 6-1,-72-5 134,1 2 0,0 0 0,-1 0 0,1 0-1,-1 2 1,0-1 0,-1 1 0,13 9 0,-17-11-67,-1-1 1,1 1 0,0-1 0,0 0-1,0 0 1,0 0 0,0 0 0,0-1-1,0 0 1,0 0 0,1-1 0,9 1-1,-1-3-32,0 1 1,-1-2-1,20-5 0,-21 4 29,0 1 0,0 0 0,0 1 0,0 1 0,1 0 0,15 0 0,-2 4 239,-4 0-229,0-1 1,0-1-1,0-1 1,0-1-1,-1 0 1,43-10-1,-55 9-49,-1 0 0,1 1 0,0 0 1,-1 0-1,1 1 0,0 0 0,-1 1 0,1 0 0,0 0 0,-1 1 0,1 0 1,-1 0-1,14 6 0,-22-7-16,14 1-2,1 1-1,-1-1 1,0-1 0,1-1 0,-1 0-1,20-3 1,-20 1 3,1 1 1,0 1-1,0 0 0,0 1 1,0 1-1,19 4 0,-25-5-4,-1 0-1,0-1 1,1 0-1,-1 0 1,0-1-1,1 0 1,-1 0-1,0-1 1,0 0 0,0-1-1,0 0 1,10-5-1,-6 3 2,1 1-1,-1 0 1,24-3-1,31 5 132,-50 3-164,1-1 1,-1-1-1,34-6 0,-15-1 33,1 1 0,0 2 0,55 0 0,-79 4-35,0 0 0,1-1-1,-1-1 1,16-5 0,-16 4 19,1 1 0,-1 0 0,1 1 0,18-1 0,-23 2-33,0 0 0,0-1 0,1-1 0,-1 1 1,-1-2-1,1 1 0,0-1 0,-1 0 0,10-7 0,-8 5-9,0 1 0,0 0 0,0 0 0,1 1-1,0 1 1,15-4 0,-12 6-82,0-1 0,0 0 0,-1-1 1,1-1-1,-1 0 0,0 0 0,0-2 0,19-10 0,19-7-664,-38 18 525,0 0 0,-1-1 0,16-11 0,50-40-4167,-6 4-3139,-40 33 4108</inkml:trace>
</inkml:ink>
</file>

<file path=ppt/ink/ink21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41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1684 1408,'-1'-6'217,"1"6"-171,0-1-1,0 1 0,-1 0 1,1-1-1,0 1 0,0-1 1,0 1-1,0-1 0,0 1 1,0-1-1,0 1 1,0-1-1,0 1 0,0 0 1,0-1-1,0 1 0,0-1 1,0 1-1,0-1 0,0 1 1,1-1-1,-1 1 1,0 0-1,0-1 0,0 1 1,1-1-1,-1 1 0,0 0 1,1-1-1,-1 1 0,0 0 1,1-1-1,-1 1 1,0 0-1,1 0 0,-1-1 1,1 1-1,-1 0 0,0 0 1,1 0-1,-1 0 0,1-1 1,-1 1-1,1 0 1,0 0-1,21-65 3112,-22 64-3135,3-2 135,-1 0 0,0-1-1,0 1 1,-1-1 0,1 1 0,-1-1 0,0 0 0,0 0 0,0 0 0,0 0 0,-1 1 0,1-1 0,-1-5 0,2 1 109,1 0 1,0 0 0,0 0-1,1 0 1,0 1 0,0-1-1,1 1 1,-1 0 0,8-6-1,82-92-244,-83 97 34,0 0 1,0 1-1,0 0 1,18-6-1,-21 10 81,0-1-1,0 0 1,0 0-1,-1 0 0,1-1 1,-1 0-1,-1 0 1,1-1-1,-1 0 1,0 0-1,9-12 1,-11 13-85,0 0 0,0 1 1,1-1-1,0 1 1,-1 0-1,7-3 0,14-14-141,1 1 42,-22 18 37,-1-1 0,1 1-1,-1 0 1,0-1 0,0 0 0,0 0 0,4-4 0,-4 4 23,1 0 1,0 0-1,0 1 0,0-1 1,0 1-1,0 0 0,0 0 1,0 0-1,1 1 0,-1 0 1,1-1-1,8 0 0,27-9 177,-30 6-190,-4 3 0,-1-1 0,1 1 0,-1-1 0,1-1 0,-1 1 0,0-1 0,8-7 0,-7 4 13,-3 3 24,0 1 0,0-1 0,1 1 0,-1 0 0,1 0 0,0 0 0,-1 0 0,1 1 1,7-4-1,-4 3 48,0-1 0,0-1 1,0 1-1,0-1 0,-1 0 1,0-1-1,0 1 0,6-9 1,-11 13-63,8-9 100,0 0 1,1 0-1,-1 1 0,19-12 1,0-3-131,6-4 120,-5 13-95,-22 10 7,0 1 1,0 0-1,0 1 1,0-1-1,1 2 1,0-1 0,-1 1-1,1 0 1,0 0-1,11 0 1,-6 1 29,1-1-1,-1 0 1,0-1 0,0-1 0,0 0 0,0-1 0,-1 0-1,0-1 1,0 0 0,17-13 0,-12 9-1,1 0 1,0 1-1,0 1 0,23-7 0,-26 9 46,0 0-1,0 0 0,0-2 0,18-11 1,27-15 427,-45 29-513,0 0 0,0 0 0,0 2-1,20-3 1,-19 4 49,0-1 0,-1 0 0,1-1 0,17-8 0,45-26 333,52-22-301,7 13 822,-1-2-405,-61 6-512,-48 26-74,-22 13 66,1 1 0,-1 0 1,0 0-1,1 0 1,0 1-1,10-3 0,37-5 8,-41 8 0,-1 0 0,1 0 0,0-1 0,-1 0 0,1-1 0,12-7 0,161-81-128,-110 67 256,-47 15-160,0 2-1,1 0 0,34-3 1,25-6 34,169-35-2,-164 35 0,-78 14-12,0 1-1,0 1 1,29 0-1,30-4-65,-39 1 78,1 1 0,0 1 0,0 2 0,57 8 0,-22-8-85,-60-1 93,0 1 0,0-1 0,0 2-1,0-1 1,0 2 0,0-1-1,0 1 1,0 1 0,-1 0 0,15 6-1,-15-4-36,1 0-1,0-1 0,0 0 0,14 2 0,-17-4 51,32 2 23,-35-4-40,0 0 1,0 0-1,1 0 1,-1 1-1,0 0 1,0 0-1,0 0 1,0 1-1,0 0 1,0 0-1,0 0 1,-1 0 0,9 6-1,-11-7-14,-1 0-1,1 1 1,0-1 0,1 0-1,-1 0 1,0 0-1,0 0 1,0-1 0,1 1-1,-1-1 1,0 1 0,0-1-1,1 0 1,-1 0 0,0 0-1,1 0 1,-1 0-1,3-1 1,-2 1 17,0-1-1,0 1 0,1 0 1,-1 0-1,0 0 1,0 1-1,0-1 1,0 1-1,0 0 1,1 0-1,-1 0 0,-1 0 1,5 2-1,-4 1 21,-2-3-23,0 0-1,0 0 1,-1 0 0,1 0-1,0-1 1,0 1-1,0 0 1,0-1 0,0 1-1,0 0 1,0-1-1,0 1 1,1-1 0,-1 0-1,0 1 1,0-1 0,0 0-1,0 0 1,1 1-1,-1-1 1,0 0 0,0 0-1,0-1 1,1 1 0,-1 0-1,0 0 1,2-1-1,7 1-117,16 1 327,-14-2-3234,-12 1 568</inkml:trace>
</inkml:ink>
</file>

<file path=ppt/ink/ink21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43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12 1024,'-4'-12'512,"8"20"-384,-4-8 640,0 0-896,0 0 128,0 0 0,0 0 128,0 14 128,0 0 0,4-2 0,1-5 128,-5-7-128,0 0 128,0 3-640,0-3 0</inkml:trace>
</inkml:ink>
</file>

<file path=ppt/ink/ink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5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0 284 4224,'16'-1'2247,"62"6"5276,-69-4-7333,-1-1 1,1 0-1,-1 0 0,0 0 0,1-1 1,-1-1-1,0 1 0,0-1 0,1-1 0,-2 1 1,14-8-1,-15 6-47,0-2 1,0 1 0,-1 0-1,0-1 1,0 0 0,-1 0-1,1-1 1,-1 1 0,-1-1-1,1 0 1,-1 0-1,-1 0 1,3-9 0,-1 3-17,-1-1 0,0 0 0,-1 0 1,-1 1-1,0-1 0,-1-18 0,-1 29-115,1 1 0,0-1 0,-1 1 0,1-1 0,-1 1 0,1-1 0,-1 1 0,0-1 0,0 1 0,-1 0 0,1-1 0,0 1 0,-1 0 0,1 0 0,-1 0 0,0 0 0,1 0 0,-1 1 0,0-1 0,0 0 0,-1 1 0,1-1 0,0 1 0,0 0-1,-1 0 1,1 0 0,0 0 0,-1 0 0,1 1 0,-1-1 0,1 0 0,-1 1 0,1 0 0,-1 0 0,0 0 0,1 0 0,-1 0 0,1 0 0,-1 1 0,1-1 0,-1 1 0,1 0 0,-1 0 0,1 0 0,-1 0 0,1 0 0,0 0 0,0 1 0,0-1 0,0 1 0,0-1 0,0 1 0,0 0 0,0 0 0,0 0 0,-1 2 0,-7 10 16,0 1 0,0 0 0,2 1 1,0 0-1,1 0 0,0 1 0,1 0 0,1 0 1,-5 34-1,6-12-40,1 0 0,2 0 0,6 57 0,-2-72-49,2 1-1,0-1 0,2 0 0,0-1 0,2 0 0,1 0 0,0-1 0,2 0 1,23 34-1,-33-54-69,-1 1 0,1 0 0,0-1 0,0 1 0,0-1 0,0 0 1,0 1-1,0-1 0,1 0 0,-1 0 0,1-1 0,-1 1 0,1 0 0,0-1 0,0 0 1,0 1-1,0-1 0,0 0 0,0-1 0,0 1 0,0 0 0,0-1 0,6 0 1,-5 0-122,0-2 0,0 1 0,0 0 0,0-1 0,0 0 0,0 0 0,0 0 0,0 0 0,-1 0 0,1-1 0,-1 0 1,1 0-1,-1 0 0,0 0 0,0 0 0,3-5 0,31-45-2201</inkml:trace>
</inkml:ink>
</file>

<file path=ppt/ink/ink21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2:59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1116 70 2432,'-1'-7'2527,"13"-12"-2845,4-8 2677,-12 11 5638,-2 27-6471,0 9-535,-8 6-219,-17 43-1,-1 1-373,-9 47 264,25-92-433,-1 0 1,-1 0 0,-26 45-1,20-41-69,-20 53-1,10-16-158,15-40-55,-13 44 0,-50 166 54,65-210 0,-52 125 0,32-83 0,-29 101 0,36-76 1,12-42-65,-26 72-1,31-110 57,-11 28-16,1 0 0,2 0 0,2 1 0,-10 86 0,14-58 31,-4 0 1,-25 93-1,-26 58-29,50-180 155,-2 0 0,-38 76 0,-1 2 599,11 1-82,26-66-391,-3-2 0,-2 0 0,-39 67-1,51-102 130,0 0-1,1 1 1,1 0-1,1 0 1,-7 33 0,-3-11-1488,15-39 957,1-1-1,0 1 0,0 0 0,0-1 1,-1 1-1,1 0 0,0-1 0,0 1 0,-1-1 1,1 1-1,-1-1 0,1 1 0,-1-1 0,1 1 1,0-1-1,-1 1 0,0-1 0,1 0 1,-1 1-1,1-1 0,-1 0 0,1 1 0,-1-1 1,0 0-1,1 0 0,-1 1 0,0-1 1,1 0-1,-1 0 0,0 0 0,1 0 0,-1 0 1,0 0-1,1 0 0,-1 0 0,0 0 0,1 0 1,-1-1-1,1 1 0,-1 0 0,0 0 1,1-1-1,-1 1 0,1 0 0,-1-1 0,0 1 1,1 0-1,-1-1 0,1 1 0,-1-1 1,0 0-1,-7-9-3077</inkml:trace>
</inkml:ink>
</file>

<file path=ppt/ink/ink21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00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1 492 6656,'7'-1'1247,"0"0"0,0 0 0,-1-1 0,1 1 0,0-2 0,-1 1 0,1-1 0,-1 0 0,1 0 0,6-5 0,89-55 1803,-85 50-2699,0-2 0,0 1 0,-2-2 0,0 0-1,-1-1 1,0-1 0,-2 0 0,17-31 0,-18 30 92,-1-1 0,-1-1 0,0 0 1,-2 0-1,0 0 0,-2-1 0,0 0 0,2-34 1,-7 54-167,0 31 107,-17 599-2816,16-622 2461,0-1 0,0 0-1,0 0 1,-1 1 0,0-1 0,0-1 0,-1 1-1,1 0 1,-1 0 0,0-1 0,0 0-1,-1 1 1,1-1 0,-1 0 0,0-1-1,0 1 1,0-1 0,-8 6 0,-2 0 66,0 0 1,0-1-1,-1-1 1,-30 12-1,4-12 119,39-7-189,1 0 0,-1 0 0,0 0 0,1-1 0,-1 1 0,0 0 0,1-1 0,-1 1 0,1-1 0,-1 0 0,1 0 0,-1 1 0,1-1 0,0 0 0,-1 0 0,1 0 0,0 0 0,0-1 0,-1 1 0,1 0 0,0 0 0,-1-3 0,2 3 3,0 1-1,0-1 1,0 0-1,0 0 0,0 0 1,0 0-1,1 0 1,-1 1-1,0-1 1,0 0-1,1 0 0,-1 0 1,0 1-1,1-1 1,-1 0-1,1 1 0,-1-1 1,1 0-1,-1 1 1,1-1-1,0 0 0,-1 1 1,1-1-1,0 1 1,-1-1-1,1 1 0,0 0 1,0-1-1,-1 1 1,1 0-1,0-1 1,0 1-1,0 0 0,1 0 1,39-13 378,-21 10-447,-1 2 1,30 1 0,39-2-5194,-57-6 1266</inkml:trace>
</inkml:ink>
</file>

<file path=ppt/ink/ink21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05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1777 9344,'-53'-54'6933,"51"52"-6218,0-1 0,0 1 0,0-1 0,0 0 0,0 0 1,0 0-1,1 0 0,-2-6 0,-8-45 624,9 35-432,-46-234 523,41 199-843,-3-88 1,10 113-505,-1 23-62,-2-62 252,2 0 0,3 0 0,4 0 1,14-72-1,7 41 212,4 1 0,4 1 1,87-167-1,-113 244-426,2 1-1,0 1 1,1 0 0,1 0-1,21-23 1,-31 38-54,1 0 0,-1 1 0,0-1 0,1 0 0,0 1 0,-1 0 0,1 0 0,0 0 0,0 0 0,0 1 0,1 0 0,-1-1 0,0 1 0,0 1 0,1-1 0,-1 1 0,0 0 0,1 0 0,-1 0 0,1 0 0,-1 1 0,0-1 0,0 1 0,1 1 0,-1-1 0,0 0 0,0 1 0,0 0 0,0 0 0,0 0 0,5 5 0,3 2 2,0 0 0,0 1-1,-1 1 1,-1 0 0,0 1 0,0 0 0,11 18-1,48 95 64,-57-101-66,5 9-4,28 53 117,44 125 1,-59-121-69,-4 2 1,14 96 0,-30-111-111,-3 1-1,-4 0 1,-2 0 0,-5 0-1,-3-1 1,-3 1 0,-34 129-1,42-200-175,0 0 0,-1 0-1,0-1 1,0 1 0,0 0-1,-1-1 1,0 0 0,-9 10-1,12-14-43,0-1 0,-1 0-1,1 0 1,0 1 0,-1-1 0,1 0-1,-1 0 1,0-1 0,1 1-1,-1 0 1,0 0 0,0-1 0,1 1-1,-1-1 1,0 1 0,0-1-1,0 0 1,1 0 0,-1 0 0,0 0-1,0 0 1,0 0 0,0-1-1,1 1 1,-1 0 0,0-1 0,0 0-1,1 1 1,-1-1 0,0 0-1,1 0 1,-1 0 0,1 0 0,-1 0-1,1 0 1,-3-2 0,-13-12-3580</inkml:trace>
</inkml:ink>
</file>

<file path=ppt/ink/ink21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05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11264,'25'6'5631,"54"6"-5887,-61-12 10240,17 3-9856,-5 1 128,36-4 0,-13 0 0,22-10-384,-19-2 0,10-6-384,-13 3 128,-2 2-1280,-11-2 0,-14 7-1792,-4 4 129</inkml:trace>
</inkml:ink>
</file>

<file path=ppt/ink/ink21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06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10 929 6016,'-5'1'24,"0"2"6734,16 0-975,28-1-1965,-24-5-3381,-1-1 1,1 0-1,-1-1 1,0-1-1,13-7 0,-11 6-86,0-2 0,-1 0 0,0-1-1,-1 0 1,0-1 0,0-1 0,-1 0 0,14-19-1,19-30 61,-3-3 0,-3-1-1,33-71 1,-65 119-391,0 0-1,-2-1 1,1 0-1,-2 0 1,-1 0-1,0 0 1,-1-1 0,-1 1-1,0-1 1,-2 0-1,-2-28 1,0 34-34,-1 1-1,0 0 1,-1 0 0,0 0 0,-1 0-1,0 0 1,-1 1 0,0 0 0,-1 0 0,0 1-1,-1 0 1,0 0 0,-1 1 0,-15-14-1,20 19 19,-1 0 0,0 0 0,0 1 0,0-1-1,0 1 1,0 0 0,-1 1 0,1-1 0,-1 1 0,0 1-1,0-1 1,0 1 0,0-1 0,0 2 0,0-1-1,0 1 1,0 0 0,0 0 0,0 0 0,0 1-1,0 0 1,0 1 0,0-1 0,1 1 0,-1 0-1,0 0 1,-8 6 0,3-1 7,0 0 1,1 1-1,0 0 0,0 1 1,1 0-1,0 1 0,-12 17 1,6-6 50,1 1 0,-20 44 0,25-45-9,1 0-1,1 0 0,0 1 1,2 0-1,-3 26 0,4-3 90,5 70 0,1-73-47,2-1 0,2 0 0,1 0 0,2-1 0,2 0 0,2-1 0,1 0 0,2-1 0,2 0 0,26 41 0,-16-35-60,35 47-99,-57-83-78,0-1 0,1-1 0,0 1-1,0-1 1,0 0 0,1-1 0,0 0 0,0 0 0,10 4-1,-15-8-184,1 0 0,-1 0 0,1-1 0,-1 1 0,1-1 0,-1 0 0,1 0 0,-1 0-1,1-1 1,-1 1 0,1-1 0,-1 0 0,0 0 0,1 0 0,-1 0 0,0-1 0,0 1 0,1-1-1,-1 0 1,2-2 0,18-9-3641</inkml:trace>
</inkml:ink>
</file>

<file path=ppt/ink/ink21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06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41 9984,'4'-21'937,"2"1"7951,-6 21-8695,0-1 1,0 0-1,0 0 0,0 0 0,0 0 0,0 0 0,0 0 0,0 0 0,0 0 1,0 0-1,0 0 0,0 0 0,0 0 0,0 0 0,0 0 0,0 0 0,1 0 1,-1 0-1,0 1 0,0-1 0,0 0 0,0 0 0,0 0 0,0 0 1,0 0-1,0 0 0,0 0 0,0 0 0,0 0 0,0 0 0,0 0 0,0 0 1,1 0-1,-1 0 0,0 0 0,0 0 0,0 0 0,0 0 0,0 0 0,-2 23 1477,-12 151 284,10-97-1476,-3 31-227,4 0 0,5 0-1,31 204 1,-30-298-248,0 0-1,0 0 1,1 0-1,1 0 1,1-1 0,0 1-1,0-1 1,17 24-1,-18-32-72,-1 0-1,1 0 1,0 0-1,1 0 1,-1-1-1,1 0 1,0 0-1,0 0 1,0-1-1,0 0 1,1 0-1,-1-1 1,1 0-1,0 0 1,-1 0-1,1-1 1,0 0-1,0 0 1,12-1-1,-6-1-762,1 0-1,-1-1 1,1 0-1,-1-2 1,0 1-1,0-1 1,0-1-1,0-1 1,-1 0-1,0 0 1,0-1-1,-1 0 1,20-17-1,10-10-3261</inkml:trace>
</inkml:ink>
</file>

<file path=ppt/ink/ink21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07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10 12160,'-14'0'6015,"66"-7"-7295,-39 4 11392,27 3-9728,-6 0 128,14 0 384,-11 0 128,46 7-1280,-22 4 128,18-11 128,-14 0 128,1 7-2304,-13-7 128,-13 0-1792,-10 0 0</inkml:trace>
</inkml:ink>
</file>

<file path=ppt/ink/ink21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0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8704,'30'-1'9475,"3"-1"-4503,-1 5-3910,-11 0-794,0-1 1,42-1 0,-11 0 205,27 4 357,-9 1-308,112-7 0,-154-3-482,-28 4-40,0 0 1,0 0-1,0 0 0,0 0 0,0 0 0,-1 0 1,1 0-1,0 0 0,0 0 0,0-1 0,0 1 1,0 0-1,0 0 0,0 0 0,0 0 0,0 0 1,0 0-1,0 0 0,0 0 0,0 0 0,0 0 1,0 0-1,0-1 0,0 1 0,0 0 0,0 0 1,0 0-1,0 0 0,0 0 0,0 0 0,0 0 1,0 0-1,0 0 0,1 0 0,-1 0 0,0 0 1,0-1-1,0 1 0,0 0 0,0 0 0,-5 0 6,1 1 0,0-1-1,-1 1 1,1 0-1,-1 0 1,1 0-1,0 1 1,-8 3-1,-113 76 250,112-71-229,0 1 0,1 0 0,0 0 0,1 2 0,0-1-1,1 1 1,-15 26 0,21-32-16,0 1 1,0-1-1,1 1 0,0-1 0,0 1 0,1 0 1,0 0-1,0 0 0,1 0 0,0 0 0,1 0 1,0 0-1,0 1 0,0-1 0,1 0 0,4 14 0,-4-17-27,1-1 0,0 0-1,1 0 1,-1 0-1,1 0 1,-1 0-1,1-1 1,1 1-1,-1-1 1,0 0-1,1 0 1,-1 0-1,1 0 1,0-1-1,0 1 1,0-1 0,0 0-1,1 0 1,-1 0-1,0-1 1,1 0-1,-1 0 1,1 0-1,-1 0 1,1-1-1,0 1 1,-1-1-1,1-1 1,6 0-1,7 0-585,1-2-1,-1 0 0,1-1 0,-1 0 0,-1-2 0,22-9 0,3-5-2640,-5 1-341</inkml:trace>
</inkml:ink>
</file>

<file path=ppt/ink/ink21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0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26 173 10880,'5'12'1556,"6"3"5768,3 5-1463,-4-1-5653,2-1 0,0 0 0,1-1 0,1 0 0,0-1 0,2-1 0,23 19 0,-29-27-131,0-1 0,0 0 0,0 0 0,1-1 0,0 0 0,0-1 0,1 0 0,-1-1 0,1-1 0,-1 1 0,1-2 1,0 0-1,0 0 0,0-1 0,0 0 0,-1-1 0,23-5 0,-22 4-26,1-1 1,-1 0-1,1-1 1,-1-1-1,0 0 0,-1 0 1,1-1-1,-1-1 1,0 1-1,-1-2 0,1 0 1,-2 0-1,1-1 1,-1 0-1,0 0 0,10-16 1,-15 19-17,-1-1 1,1 0-1,-1 0 1,-1-1 0,1 1-1,-1-1 1,0 1-1,-1-1 1,0 1-1,0-1 1,0 0-1,-1 0 1,-1 1 0,-1-16-1,1 17-28,-1 1-1,1 0 1,-1 0 0,0 0-1,0 0 1,-1 0 0,1 0-1,-1 0 1,0 1 0,0-1-1,-1 1 1,1 0 0,-1 0-1,0 0 1,0 1 0,0-1-1,-1 1 1,-4-3 0,-3-3-6,0 1-1,0-1 0,-1 2 0,-1 0 0,1 0 0,-1 1 0,0 1 0,0 0 0,-1 1 0,-19-3 0,29 6 0,-12-3 2,-1 1-1,0 1 1,0 1 0,0 1-1,0 0 1,1 1 0,-1 1-1,0 1 1,0 0 0,1 1-1,-22 9 1,29-9-143,0 0-1,0 0 1,0 2-1,1-1 1,0 1 0,0 0-1,0 1 1,1 0-1,0 0 1,0 1 0,1 0-1,0 0 1,1 1-1,-1 0 1,2 0 0,-1 1-1,1-1 1,-7 21 0,11-27-67,0-1 0,0 1 1,0 1-1,0-1 1,0 0-1,1 0 0,-1 0 1,1 0-1,0 0 1,0 1-1,0-1 0,0 0 1,1 0-1,-1 0 1,1 0-1,0 0 1,0 0-1,0 0 0,0 0 1,1 0-1,-1 0 1,1 0-1,0-1 0,0 1 1,3 3-1,21 28-3504</inkml:trace>
</inkml:ink>
</file>

<file path=ppt/ink/ink21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1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16 242 8704,'-1'0'176,"1"0"-1,-1 0 1,0 1 0,1-1 0,-1 0 0,0 0-1,1 0 1,-1 0 0,0 1 0,1-1-1,-1 0 1,1 1 0,-1-1 0,1 0 0,-1 1-1,0-1 1,1 1 0,0-1 0,-1 1 0,1-1-1,-1 1 1,1-1 0,0 1 0,-1-1 0,1 1-1,0 0 1,-1-1 0,1 1 0,0-1 0,0 1-1,0 0 1,0-1 0,-1 1 0,1 0 0,0-1-1,0 1 1,0 0 0,0-1 0,1 1 0,-1 0-1,0-1 1,0 1 0,0 0 0,0-1 0,1 1-1,-1-1 1,0 1 0,1 0 0,-1-1 0,0 1-1,1-1 1,-1 1 0,1-1 0,-1 1 0,1-1-1,-1 1 1,1-1 0,-1 0 0,1 1 0,0 0-1,22 14 3617,5-5-3332,-12-7-285,0 0 0,0-1 0,0-1 0,0 0 0,0-1 0,0-1 0,1-1 0,-1 0 0,0-1 0,-1-1-1,1 0 1,-1-1 0,1-1 0,24-13 0,-25 12-54,-1-1 0,0-1 0,0-1 0,-1 0-1,0-1 1,-1 0 0,13-15 0,-23 23-96,1 1 0,0-1 1,-1-1-1,0 1 0,0 0 1,0 0-1,0-1 0,0 0 1,-1 1-1,1-1 0,-1 0 0,0 1 1,0-1-1,-1 0 0,1 0 1,-1 0-1,0 0 0,0 0 0,0 0 1,0 0-1,-1 0 0,1 1 1,-1-1-1,0 0 0,-1 0 1,1 1-1,0-1 0,-1 0 0,0 1 1,0-1-1,0 1 0,0 0 1,-1 0-1,1 0 0,-4-3 0,2 2 17,0 0 0,0 1 0,-1 0 0,1-1 0,-1 1 0,0 1 0,0-1 0,0 1 0,0 0-1,0 0 1,-1 0 0,1 1 0,0 0 0,-12-1 0,6 1 42,-1 2-1,1-1 1,-1 1 0,1 1-1,-22 6 1,25-6-65,0 0 1,1 0-1,-1 1 0,1 0 1,0 0-1,-1 1 0,2 0 1,-1 1-1,0-1 0,1 1 0,0 0 1,0 1-1,0-1 0,1 1 1,0 1-1,0-1 0,0 1 1,1-1-1,0 1 0,-4 10 0,4-4 12,1 1-1,0-1 1,1 1-1,1 0 0,0 0 1,1-1-1,0 1 0,1 0 1,0 0-1,2 0 0,-1-1 1,2 1-1,0-1 1,0 0-1,1 0 0,1 0 1,0-1-1,1 0 0,12 18 1,-9-17-129,0 0 1,0-1 0,1 0 0,0-1 0,1 0-1,1-1 1,-1 0 0,2-1 0,-1 0 0,1-1-1,0-1 1,1 0 0,0-1 0,0-1 0,0 0-1,27 4 1,-33-8-400,0 0 0,-1-1 0,1 0 0,-1-1 0,1 0 0,-1 0 0,1-1 0,-1 0 0,13-5 0,16-4-3237</inkml:trace>
</inkml:ink>
</file>

<file path=ppt/ink/ink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1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31 3456,'-9'-31'1664,"27"35"-2432,-8 0 2816,-6-4-3584,1 7 0</inkml:trace>
</inkml:ink>
</file>

<file path=ppt/ink/ink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8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2560,'2'-2'219,"0"1"0,-1 0 0,1-1 0,0 1 0,0 0 0,0 0 0,0 0 0,0 1 0,0-1 0,0 0 0,0 1 0,0 0 0,0-1 0,1 1 0,-1 0 0,0 0 0,4 0 0,0 0 43,0-1 0,0 1 0,0 1-1,0-1 1,0 1 0,0 0 0,7 2 0,0 5 64,-1 1-1,0 0 0,-1 1 1,0 0-1,0 0 1,-1 1-1,-1 1 1,0 0-1,13 22 1,-7-11 318,34 37 1,268 229 806,-298-268-2686,-19-21 1144,0 1 0,0-1 0,0 1 0,-1 0 0,1-1 0,0 1 0,0-1 0,-1 1 0,1-1 0,0 1 0,-1-1 0,1 1 0,-1-1 0,1 1 0,0-1 0,-1 1 0,1-1 0,-1 0 0,1 1 0,-1-1 0,0 0 0,1 0 0,-1 1 0,1-1 0,-1 0 0,1 0 0,-1 0 0,0 1 0,1-1 0,-1 0 0,0 0 0,1 0-1,-1 0 1,1 0 0,-1 0 0,0-1 0,0 1 0,-12 5-1615,3 6-86</inkml:trace>
</inkml:ink>
</file>

<file path=ppt/ink/ink21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2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289 36 9728,'-1'-2'626,"0"0"-1,0-1 1,0 1 0,0 0 0,0 0 0,0 0 0,-1 0-1,1 0 1,-1 1 0,1-1 0,-1 0 0,0 1 0,1-1-1,-1 1 1,0 0 0,0-1 0,-4-1 0,-15 2 2701,-5 7-3690,11-1 479,0 0 1,0 2 0,-24 14-1,-4 3 164,37-22-230,0 0 0,1 1 0,-1 0-1,1 0 1,0 0 0,0 1 0,0 0-1,0 0 1,0 0 0,1 1 0,0-1 0,0 1-1,0 0 1,1 0 0,-1 0 0,1 1-1,-2 5 1,4-9-39,1 0 0,0-1 0,0 1 0,1-1 0,-1 1 0,0-1 0,0 1 0,1-1 0,-1 1 0,1-1 0,-1 1 0,1-1 0,0 0 0,0 1 0,-1-1 0,1 0 0,0 1 0,0-1 0,0 0 0,1 0 0,-1 0 0,0 0 0,0 0 0,0 0 0,1 0 0,-1 0 0,0-1 0,1 1 0,-1-1 0,1 1 0,-1-1 0,1 1 0,-1-1 0,1 0 0,2 1 0,12 2 74,0 0 0,27 0 0,-40-2-74,226 12 629,-189-10-525,7 1 66,52 10 1,-87-12-115,0 1 0,0 1 1,0 0-1,0 0 0,-1 1 1,0 1-1,0 0 1,0 0-1,11 10 0,-19-14-29,0 0-1,-1 0 1,1 0-1,0 1 1,-1-1-1,1 1 1,-1 0-1,0 0 0,0-1 1,0 1-1,0 1 1,-1-1-1,1 0 1,-1 0-1,0 1 0,0-1 1,0 0-1,0 1 1,-1-1-1,1 1 1,-1-1-1,0 8 0,-1-7 25,-1 1-1,0-1 0,0 0 1,0 0-1,0 0 0,0 0 1,-1 0-1,0 0 1,0-1-1,0 1 0,0-1 1,0 0-1,-1 0 0,-7 5 1,-8 4 131,0-1 1,-1 0 0,0-2 0,-1 0 0,-31 8-1,-200 38 575,190-47-832,60-7-111,0-1 1,-1 0-1,1 0 0,-1 0 1,1-1-1,-1 1 0,1-1 0,-1 1 1,1-1-1,0 0 0,-1 0 1,1 0-1,0 0 0,0 0 0,0 0 1,0-1-1,0 1 0,0-1 1,0 1-1,-2-3 0,3 3 28,1 0-1,-1 1 1,1-1-1,0 0 1,0 0-1,-1 1 1,1-1-1,0 0 1,0 0-1,0 1 1,0-1-1,0 0 1,0 0-1,0 1 1,0-1-1,0 0 1,0 0-1,0 1 1,0-1-1,0 0 1,1 0-1,-1 1 1,0-1-1,1 0 1,-1 1-1,0-1 1,1 0-1,-1 1 1,1-1-1,-1 1 1,1-1-1,-1 0 1,1 1-1,0-1 1,-1 1-1,1 0 1,0-1-1,1 0 1,2-3-757,15-14-3064</inkml:trace>
</inkml:ink>
</file>

<file path=ppt/ink/ink21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2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57 144 7296,'14'9'3017,"0"0"0,-1 1 0,13 12 0,16 12 2387,-15-18-6215,-15-10 1077,1-1 1,-1 0-1,1-1 1,-1 0-1,1-1 1,0 0-1,0-1 1,1-1-1,21 0 1,-28-2-177,0 0-1,0-1 1,0 0 0,0 0-1,-1 0 1,1-1 0,-1 0-1,1 0 1,-1-1 0,0 0-1,0 0 1,0 0 0,-1-1-1,0 0 1,0 0 0,0 0-1,0-1 1,-1 1-1,4-7 1,-4 7-72,0-1-1,-1 1 0,0 0 1,0-1-1,0 0 1,-1 0-1,0 1 1,0-1-1,0-1 1,-1 1-1,0 0 1,0 0-1,0-1 0,-1 1 1,0 0-1,0 0 1,-1-1-1,0 1 1,0 0-1,0 0 1,-4-10-1,4 13-8,-1 0 0,0 0 0,1 1 0,-1-1 0,0 0 0,-1 1 0,1 0 1,0-1-1,-1 1 0,1 0 0,-1 0 0,0 0 0,1 1 0,-1-1 0,0 1 0,0-1 0,0 1 0,0 0 0,-1 0 0,-5-1 0,-5-2 57,5 1-23,0 1 0,0-1 0,-1 2 0,1 0-1,0 0 1,-1 0 0,1 1 0,-1 0 0,1 1 0,-17 4 0,13-3-3,-2 0-1,0 2 0,0 0-1,0 1 1,1 0 0,0 2-1,0-1 1,1 1 0,0 1 0,0 1-1,1 0 1,0 0 0,0 1 0,1 1-1,0 0 1,1 0 0,0 1 0,-9 16-1,13-19-35,0 0 0,1 1 0,0 0 0,1 0-1,0 0 1,0 1 0,1-1 0,0 1 0,1 0 0,0 0-1,1 0 1,1 0 0,-1 0 0,2 0 0,-1 0 0,1 0-1,1 0 1,0 0 0,1-1 0,0 1 0,1-1 0,0 1-1,0-1 1,6 9 0,-1-5 3,1 0 0,1-1 0,0-1 0,0 0 0,1 0 0,0-2 0,1 1 0,1-1 0,-1-1 0,2 0 0,-1-1 0,1-1 0,27 10 0,-16-9-517,0 0 0,51 7 0,-44-11-2082,63-1 1,-46-3-1142</inkml:trace>
</inkml:ink>
</file>

<file path=ppt/ink/ink21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3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65 7808,'-23'-1'3002,"22"1"-2658,1 0 1,-1 0 0,0 1-1,0-1 1,0 0 0,1 1-1,-1-1 1,0 0-1,0 1 1,1-1 0,-1 1-1,0-1 1,1 1-1,-1-1 1,1 1 0,-1 0-1,0-1 1,1 1 0,-1 0-1,1-1 1,0 1-1,-1 0 1,1 0 0,-1 1-1,2 27 6297,7-2-7150,2-1 706,1 0 1,20 31 0,16 37 1448,-31-73-1198,-13-19-80,-10-9 288,0 0-617,2-1-1,-1 0 0,1 0 0,0 0 0,0 0 1,1-1-1,0 0 0,1 1 0,0-2 1,0 1-1,1 0 0,0 0 0,-1-19 0,2 14-33,0 0 0,1 0-1,0 0 1,1 0-1,1 0 1,0 0-1,1 0 1,9-27-1,-11 38 14,1-1-1,0 0 1,0 0-1,0 1 1,0-1-1,0 1 1,1 0-1,0-1 0,-1 1 1,1 1-1,0-1 1,1 0-1,-1 1 1,0-1-1,1 1 1,0 0-1,-1 0 0,1 0 1,7-1-1,-6 2 15,1 0 0,0 0 0,0 1-1,0 0 1,-1 0 0,1 1 0,0 0 0,0 0-1,-1 0 1,1 0 0,0 1 0,8 4-1,-1 0-9,0 1 0,-1 0 0,0 1 0,-1 0 0,1 0 0,-1 2 0,-1-1-1,0 1 1,-1 1 0,17 22 0,-13-11-30,-7-14-3,0 1 0,0-1 0,-1 1 0,-1 0 0,0 1 0,0-1 1,-1 1-1,0 0 0,0 0 0,2 18 0,-5-40 20,1 0 1,1 0-1,0 0 1,0 1-1,2-1 1,-1 1-1,1 0 0,1 0 1,0 0-1,0 0 1,1 1-1,1 0 0,0 0 1,0 1-1,1 0 1,9-9-1,-9 10 3,0 1 0,0 0-1,1 0 1,0 1 0,0 1 0,1-1 0,0 1-1,-1 1 1,2 0 0,-1 0 0,0 1 0,1 1-1,-1-1 1,1 2 0,0-1 0,0 2-1,-1-1 1,13 2 0,2 2 89,0 1 0,-1 1 0,1 1 0,-1 1 0,30 14 0,-41-16-44,-1 1-1,0 1 0,-1 0 0,0 1 0,0 0 0,0 0 0,-1 1 0,0 1 1,-1-1-1,0 2 0,10 15 0,-15-19-30,0 1 0,-1 1 0,-1-1 0,1 0 0,-1 1 0,0-1 0,-1 1 0,0 0 0,-1-1 0,1 1 0,-2 11-1,-1-1-305,0 0-1,-1 0 1,-11 37-1,10-48-2661,3-11 867,2-9-1035,-1 0-880</inkml:trace>
</inkml:ink>
</file>

<file path=ppt/ink/ink21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3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11264,'0'-5'5631,"23"38"-5631,-20-29 8448,15 44-8192,-1-15 128,6 58 256,-6-22 0,4 84-768,-3-47 0,-4 54 384,-6-36 128,0 12-512,5-38 128,-8 1-1024,-5-29 128,0-27-2560,0-13 0</inkml:trace>
</inkml:ink>
</file>

<file path=ppt/ink/ink21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4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1 158 12160,'29'-32'4863,"39"-18"-3028,-25 22 3959,-8 15-4741,-12 7-775,-1-1-226,0 1 0,0 1-1,0 1 1,1 1 0,0 0 0,-1 2-1,1 1 1,0 1 0,35 6-1,-49-6-17,-1 1 0,1 0 0,-1 1 0,0 0-1,0 0 1,0 1 0,0 0 0,-1 1-1,1-1 1,-1 1 0,0 1 0,-1-1 0,1 1-1,-1 0 1,0 1 0,-1-1 0,1 1-1,-1 1 1,-1-1 0,1 0 0,-1 1 0,-1 0-1,1 0 1,-1 0 0,-1 1 0,4 15 0,-5-13 55,1 1 1,-2-1 0,1 1-1,-2-1 1,1 0 0,-2 1-1,1-1 1,-2 0 0,1 0 0,-2 0-1,1 0 1,-1 0 0,-1-1-1,0 0 1,-1 0 0,-12 18-1,13-21-66,-1-1 0,1 1 0,-1-1-1,0 0 1,-1-1 0,0 1 0,0-2-1,0 1 1,0-1 0,-1 0 0,1 0-1,-1-1 1,0 0 0,0 0 0,-1-1-1,1 0 1,0 0 0,-1-1-1,1 0 1,-1-1 0,1 0 0,-16-1-1,18-1-113,0 1 0,0-1-1,0 0 1,0 0 0,0-1-1,1 1 1,-1-1-1,1-1 1,-1 1 0,1-1-1,0 0 1,1 0-1,-1 0 1,1-1 0,0 0-1,-5-6 1,6 8-234,1-1 1,0 0-1,-1 1 1,1-1-1,1 0 0,-1-1 1,0 1-1,1 0 1,0 0-1,0-1 0,0 1 1,1 0-1,0-1 1,-1 1-1,1-1 0,1 1 1,-1-1-1,1 1 1,0 0-1,0-1 1,0 1-1,0 0 0,3-7 1,10-15-3154</inkml:trace>
</inkml:ink>
</file>

<file path=ppt/ink/ink21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4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22 402 12800,'-21'11'6399,"26"59"-7935,-5-60 11136,3 31-9472,-3-13 0,10 23 0,-2-11 0,10 2-384,-4-14 0,20-5-768,-7-5 128,21-29-2560,-10-1 128</inkml:trace>
  <inkml:trace contextRef="#ctx0" brushRef="#br0" timeOffset="1">145 1 13184,'-52'12'6527,"79"1"-11134,-19-13 10750,5 5-11390,-4-5 127</inkml:trace>
</inkml:ink>
</file>

<file path=ppt/ink/ink21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5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63 10240,'-1'62'9718,"9"-1"-3804,-5-45-5246,1-1 1,0-1-1,1 1 1,1-1-1,15 27 1,-16-32-583,1-1 1,0 1-1,1-1 1,-1 0-1,2-1 1,-1 1-1,1-2 1,0 1-1,0-1 1,1 0-1,0-1 1,0 0-1,0 0 1,1-1-1,0 0 1,-1 0-1,1-2 1,0 1-1,1-1 1,-1 0-1,20 0 1,-16-2-56,0 0 0,0 0-1,0-2 1,0 1 0,-1-2 0,1 0 0,-1-1 0,1 0 0,-1-1 0,-1 0 0,1-1 0,-1 0 0,0-1 0,0-1 0,-1 0 0,0 0 0,0-1-1,-1-1 1,14-15 0,-21 21-32,0 0 0,-1 0 0,1 0-1,-1-1 1,0 1 0,0-1-1,-1 1 1,0-1 0,1 1 0,-1-1-1,-1 0 1,1 1 0,-1-1 0,1 0-1,-2 0 1,1 0 0,0 1 0,-1-1-1,0 0 1,0 1 0,0-1 0,-1 0-1,1 1 1,-5-7 0,0-2-13,-2 1 0,1 1 0,-1-1 1,-1 2-1,0-1 0,-19-16 0,18 18 5,-1 0-1,0 1 1,-1 1-1,0 0 0,0 0 1,0 1-1,-1 1 1,1 0-1,-1 1 1,-1 0-1,1 1 0,-25-3 1,32 5 5,-18-3-200,0 1-1,-1 1 1,1 1 0,-1 1-1,1 2 1,-1 0-1,1 2 1,0 0-1,0 2 1,0 0 0,-44 19-1,-25 22-3251,15-7-512</inkml:trace>
</inkml:ink>
</file>

<file path=ppt/ink/ink21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6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54 365 8704,'-1'-4'710,"1"1"0,0-1 1,0 0-1,0 0 0,0 0 1,1 0-1,0 0 0,-1 0 1,1 1-1,1-1 0,-1 0 1,1 1-1,-1-1 0,1 1 1,4-7-1,3-4 337,1 0 0,20-22 0,-4 6-951,0 1 355,0 0 0,2 2 0,1 1 0,43-29 0,-66 50-385,2 0-1,-1 1 1,0 0-1,1 1 1,0-1-1,0 1 1,0 1-1,0-1 0,0 2 1,0-1-1,1 1 1,-1 0-1,0 1 1,1-1-1,-1 2 1,1-1-1,-1 1 1,0 1-1,1 0 0,-1 0 1,0 0-1,0 1 1,0 0-1,-1 1 1,15 8-1,-14-6-40,-1 0-1,1 0 0,-1 1 1,-1 0-1,1 1 0,-1-1 1,-1 1-1,1 0 1,-1 1-1,-1-1 0,0 1 1,5 14-1,-2-2 19,-1 0 1,-1 1-1,0 0 0,0 27 0,-4-20 73,-1 1-1,-2-1 0,0 0 0,-2 0 0,-2 0 0,0 0 0,-2-1 1,-1 0-1,-2-1 0,-21 42 0,14-35 79,-2-1-1,-2 0 1,0-2 0,-2 0-1,-2-2 1,0-1 0,-48 39-1,59-55-163,-1 0-1,0-1 1,0-1 0,-1 0-1,-1-1 1,0-1-1,0-1 1,0 0-1,-1-1 1,0-1-1,0-1 1,-35 3-1,5-12-122,48 5 80,-1 0-1,0-1 0,1 1 1,-1-1-1,0 0 0,1 1 1,-1-1-1,1 0 0,-1 0 1,1 0-1,-1 0 0,1 0 1,0-1-1,0 1 1,-1 0-1,1-1 0,0 1 1,0-1-1,0 1 0,1-1 1,-1 1-1,0-1 0,0 1 1,1-1-1,-1-3 0,0 2-26,1-1-1,-1 0 0,1 0 0,1 0 0,-1 0 0,0 0 0,1 0 1,0 0-1,0 0 0,0 1 0,0-1 0,1 0 0,-1 1 0,1-1 0,0 1 1,0-1-1,0 1 0,5-6 0,-1 4-8,0-1-1,0 1 1,1-1-1,0 2 1,-1-1-1,2 1 1,-1 0 0,15-5-1,-10 4 49,-1 1 0,1 1-1,-1 0 1,1 1 0,0 0 0,0 1 0,0 0-1,0 1 1,0 0 0,0 1 0,0 0-1,23 6 1,-20 0 79,1 1-1,-2 1 1,1 0-1,-1 0 1,16 15-1,-14-11 63,0-1 0,2-1-1,20 12 1,-28-19-113,0 1 0,0-1 0,1-1-1,-1 0 1,1 0 0,0-1 0,0 0 0,0-1-1,0-1 1,0 1 0,0-2 0,11-1 0,-9 0-681,0-1 1,0-1 0,0 0 0,-1-1 0,0 0-1,13-7 1,-24 11 393,0 1 0,1-1-1,-1 0 1,0 1 0,0-1 0,0 0-1,1 0 1,-1 0 0,0 0 0,0 0-1,0 0 1,0-1 0,-1 1 0,1 0-1,0 0 1,0-1 0,-1 1 0,1 0-1,-1-1 1,1 1 0,-1 0 0,0-1-1,1 1 1,-1-3 0,1-14-3601</inkml:trace>
</inkml:ink>
</file>

<file path=ppt/ink/ink21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6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9344,'31'0'4608,"12"7"-3328,-34-7 7423,17 3-8319,-4 0 128,27 6 0,-11-3 0,15 3-1024,-8-6 128,-2 0-512,-8 1 0,0-8-2304,-4 1 0</inkml:trace>
</inkml:ink>
</file>

<file path=ppt/ink/ink21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6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285 34 9472,'0'-3'1232,"4"-23"2370,5 22 5409,-9 6-8806,0 0 0,-1 0 0,1 1 1,-1-1-1,1 0 0,-1 0 0,0 0 1,0 0-1,0 0 0,0 0 0,0 0 1,-3 3-1,4-3-185,-92 131 2134,58-88-1667,2 1-1,2 2 0,2 1 1,-28 67-1,54-111-460,-1 0 0,2 0-1,-1-1 1,0 1 0,1 0 0,0 1 0,1-1-1,-1 0 1,1 0 0,0 0 0,0 0-1,1 9 1,0-11-15,1-1 0,-1 1 0,1-1 0,0 0 0,-1 0 0,1 0 0,0 0-1,0 0 1,1 0 0,-1 0 0,0 0 0,0-1 0,1 1 0,-1-1 0,1 0 0,0 0 0,-1 0 0,1 0-1,0 0 1,-1-1 0,1 1 0,0-1 0,0 1 0,0-1 0,5-1 0,140 3 139,-117-5-250,1 3-1,-1 0 0,0 2 0,0 1 1,0 2-1,48 13 0,-79-18 95,52 14-1045,-49-13 660,-1-1-1,1 0 0,0 0 1,0 0-1,-1 0 0,1 0 1,0 0-1,0-1 0,-1 1 1,1-1-1,0 0 1,-1 0-1,1 0 0,-1 0 1,1 0-1,-1-1 0,3-1 1,8-7-3471</inkml:trace>
</inkml:ink>
</file>

<file path=ppt/ink/ink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8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658 0 2816,'-9'7'725,"0"0"0,-1-1-1,-17 9 1,-23 15 1389,21-10-1775,-83 59-68,4 5 0,-152 153 0,257-234-408,1-1-30,1 0-1,-1 0 1,0 0-1,0 0 1,0 0-1,0 0 1,-1 0 0,1-1-1,0 1 1,-1-1-1,1 0 1,-1 0-1,1 1 1,-1-2 0,-3 2-1,4-2-1005</inkml:trace>
</inkml:ink>
</file>

<file path=ppt/ink/ink21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7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0 9600,'-5'9'4736,"-8"16"-3456,13-22 6271,-8 20-6655,-1-8 0,-4 16 256,3-7 128,2 25-1664,3-7 0,5 4 1024,0-1 128,10-2-768,-7-14 0,7 8-1152,-2-12 128,1 1-2560,-4-8 0</inkml:trace>
</inkml:ink>
</file>

<file path=ppt/ink/ink21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7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 10880,'0'0'130,"0"0"0,-1 0 0,1 0 0,0 0 0,-1 0 0,1 0-1,0 0 1,0 0 0,-1 0 0,1 0 0,0 0 0,0 0 0,-1 0 0,1 0 0,0 0 0,0 0 0,-1 0 0,1 1 0,0-1 0,0 0 0,-1 0 0,1 0 0,0 0 0,0 1 0,0-1 0,-1 0 0,1 0 0,0 0 0,0 1 0,0-1 0,0 0 0,0 0 0,-1 1 0,1-1 0,0 0 0,0 0 0,0 1 0,0-1 0,0 0 0,0 1 0,0-1 0,12 7 4391,24 4-1491,-34-10-3347,56 9 1075,0-1 1,1-4 0,0-2 0,88-6 0,81 3-1865,-193 7-3524,-24-5 1174</inkml:trace>
</inkml:ink>
</file>

<file path=ppt/ink/ink21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7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13 8192,'-2'-12'4827,"7"20"1399,3 15-1065,-5-9-5482,4 433 4544,-6-390-4926,-1-35-1656,0-22-3816,0-11 2720</inkml:trace>
</inkml:ink>
</file>

<file path=ppt/ink/ink21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8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11008,'0'-3'5503,"22"6"-4991,-14-3 8320,19 0-8704,-4 0 128,25 0 0,-13 0 128,21 0-512,-8 0 0,10 0 0,-15 0 0,15 0-896,-20 0 0,-2 0-2176,-11 0 0,-12 0-255,-3 0 127</inkml:trace>
</inkml:ink>
</file>

<file path=ppt/ink/ink21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9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10880,'32'-30'5376,"32"30"-8064,-50 0 11263,20-3-8447,-7 3 0,8 8 128,-9-5 0,1 4-896,-6 1 128,2 2-2176,-1-2 1</inkml:trace>
</inkml:ink>
</file>

<file path=ppt/ink/ink21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19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0 356 9600,'2'-2'729,"-1"1"-1,1 0 1,-1-1 0,1 1 0,-1 0 0,1 0 0,0 0 0,0 0 0,0 1-1,-1-1 1,1 0 0,0 1 0,0-1 0,0 1 0,0 0 0,4-1 0,-6 2-461,1-1 0,0 1 0,-1-1 0,1 1 0,-1 0 0,1-1 0,-1 1 0,1 0 0,-1-1 1,1 1-1,-1 0 0,0 0 0,1-1 0,-1 1 0,0 0 0,0 0 0,1 0 0,-1-1 0,0 1 1,0 1-1,1 23-391,-2-11 280,1 1 0,1-1 0,0 1 0,0-1 0,2 0 0,0 0 0,0 0 1,1 0-1,1 0 0,10 19 0,-9-22-70,1-1 1,0 0 0,1-1 0,0 1-1,1-1 1,0-1 0,0 0-1,1 0 1,0-1 0,0 0-1,1-1 1,0 0 0,0-1 0,0 0-1,1-1 1,-1 0 0,14 3-1,-3-5-79,0-1-1,1-1 0,-1 0 0,0-2 0,0-1 0,0 0 0,0-2 0,27-9 0,-12 1 9,-2-1-1,0-2 0,0-1 0,-2-2 1,0-1-1,51-41 0,-75 54-23,-1 1-1,0-1 1,0 0 0,0-1 0,-1 0-1,-1 0 1,1-1 0,-1 0-1,0 0 1,-1 0 0,0 0-1,-1-1 1,0 0 0,0 0 0,-1 0-1,0-1 1,1-10 0,-4 9-5,-1-1 1,0 1-1,0 0 1,-1-1-1,-1 1 0,0 0 1,-1 0-1,0 1 1,-1-1-1,0 1 1,-1 0-1,0 0 1,0 1-1,-2 0 1,1 0-1,-18-18 0,15 17-3,-1 0-1,0 0 1,0 1-1,-1 1 0,0 0 1,-1 0-1,0 1 1,-1 1-1,1 0 0,-1 1 1,-1 1-1,1 0 1,-1 1-1,0 0 1,0 1-1,0 1 0,-18-1 1,7 2-63,0 0 1,-1 1 0,1 2 0,0 1-1,-33 7 1,44-6-226,0 0-1,0 1 1,0 1-1,1 0 1,0 1-1,0 1 1,0 0 0,1 1-1,0 0 1,-19 19-1,-10 28-3129,10-9-300</inkml:trace>
</inkml:ink>
</file>

<file path=ppt/ink/ink21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3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48 12672,'-26'-48'6271,"47"57"-9598,-16-9 11902,9 10-10623,-1 1 128,-10 7-4095,-3-6 127</inkml:trace>
</inkml:ink>
</file>

<file path=ppt/ink/ink21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3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307 1 15360,'-66'73'7679,"36"-4"-10879,25-57 14208,-35 36-13696,11-12 128,-51 34-5120,24-12 129</inkml:trace>
</inkml:ink>
</file>

<file path=ppt/ink/ink21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4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248 225 9984,'0'-1'257,"0"0"1,0 0 0,0 0 0,0 0 0,0 0-1,0 0 1,1 0 0,-1 0 0,0 0-1,1 0 1,-1 0 0,1 0 0,-1 0 0,1 0-1,0 1 1,-1-1 0,1 0 0,0 0-1,-1 1 1,1-1 0,0 0 0,0 1-1,1-2 1,28-16 3167,-16 10-3159,59-51 186,-55 42-218,2 1-1,21-13 0,-29 21 3,0 1 0,1 0 0,0 1 0,0 1 1,1 0-1,-1 0 0,1 2 0,0-1 0,0 2 1,0 0-1,1 1 0,-1 0 0,16 2 0,-28-1-186,0 0-1,-1 1 1,1-1-1,0 0 1,-1 1-1,1 0 1,-1-1 0,1 1-1,-1 0 1,1 0-1,-1 0 1,1 0-1,-1 0 1,0 0-1,1 0 1,-1 1-1,0-1 1,0 0-1,0 1 1,0-1-1,0 1 1,0-1 0,-1 1-1,1-1 1,0 1-1,-1 0 1,1-1-1,-1 1 1,0 0-1,1-1 1,-1 3-1,0 6 142,0 0 0,0 0 0,-1 0 0,0 0 0,-5 16 0,-83 241 811,74-226-965,-3-2 0,-1 0-1,-2-1 1,-1-1-1,-2-1 1,-50 56-1,63-81-16,0 0 0,-1-1 0,0 0 0,-1-1 0,0 0 0,0-1 0,-1-1 0,0 0 0,0-1 0,-1 0-1,0-1 1,-23 4 0,29-7-16,1 0-1,-1-1 1,0 0 0,0-1-1,0 0 1,0 0-1,0-1 1,0 0 0,0-1-1,0 1 1,0-2-1,1 0 1,-1 0-1,1 0 1,0-1 0,0 0-1,0 0 1,1-1-1,-1 0 1,1-1 0,0 0-1,-9-9 1,15 14-6,0 0 0,0 0 0,1 0 0,-1 0 0,0 0 0,0 0 0,1 0 0,-1-1 0,0 1 0,1 0 0,-1 0-1,1 0 1,0-1 0,-1 1 0,1 0 0,0-1 0,0 1 0,0 0 0,0 0 0,0-1 0,0 1 0,0 0 0,0-1 0,1 1 0,-1 0 0,1-2 0,0 0-4,1 1 0,0 0 0,-1 0 0,1 0 0,0 1 0,0-1 0,0 0 0,0 1 0,0-1 0,0 1 0,0 0 0,5-2-1,5-2-13,0 1 0,0 0 0,0 1-1,22-3 1,-18 5 77,-1 0 0,1 2 0,0 0 0,-1 0 0,0 2 1,1 0-1,-1 0 0,0 2 0,19 7 0,-3 2 61,-1 1 1,0 2 0,32 23-1,-56-36-470,0 0 0,1 0 0,-1-1 0,1 0 0,0 0 0,11 3 0,-16-5-37,1-1-1,-1 1 1,1-1 0,0 0-1,-1 0 1,1 0 0,-1 0-1,1 0 1,-1 0 0,1-1 0,-1 1-1,1-1 1,-1 0 0,1 1-1,-1-1 1,1-1 0,-1 1 0,0 0-1,0 0 1,1-1 0,1-2-1,10-10-3193</inkml:trace>
</inkml:ink>
</file>

<file path=ppt/ink/ink21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4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9856,'17'-3'4864,"9"3"-5248,-16 0 8447,7 0-7423,-4 0 0,18 0 128,-6 0 128,15 0-1408,-9 0 0,12 0-512,-11 0 128,-6-12-2176,-4 9 1</inkml:trace>
</inkml:ink>
</file>

<file path=ppt/ink/ink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8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3712,'4'3'629,"0"-1"0,0 0 0,0 0 1,1-1-1,-1 1 0,0-1 0,1 0 0,-1 0 1,8 1-1,20 5-116,-6-1-383,-1-2-1,1-1 1,0-1 0,49-2-1,-11 0 311,-33 0-512,0 0 0,-1-2 0,1-2 0,-1-1 0,0-1 0,0-1 0,40-16 0,-69 23-33,0-1 1,0 1-1,0-1 0,0 1 1,0 0-1,0 0 1,0-1-1,0 1 0,0 0 1,0 0-1,0 0 0,0 0 1,0 0-1,0 0 1,1 1-1,-1-1 0,0 0 1,0 0-1,0 1 0,1 0 1,3 4-1432</inkml:trace>
</inkml:ink>
</file>

<file path=ppt/ink/ink21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4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1 12544,'13'3'6271,"13"9"-8191,-17-12 10752,9 0-9088,-5 0 128,9 3-2304,-6 0 128,7-6 384,-6 0 128</inkml:trace>
  <inkml:trace contextRef="#ctx0" brushRef="#br0" timeOffset="1">0 319 13056,'19'-4'6527,"55"-11"-8575,-57 12 11136,41-8-9088,-7 4 128,23-5-1792,-16 4 128,-6 8-1024,-13 0 0</inkml:trace>
</inkml:ink>
</file>

<file path=ppt/ink/ink21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5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501 418 11264,'2'2'582,"-1"-1"1,1 0-1,-1 0 1,1 0 0,0 0-1,0 0 1,-1 0 0,1 0-1,0 0 1,0-1-1,0 1 1,0-1 0,0 1-1,0-1 1,0 0-1,3 0 1,42 0 5181,-30-1-6158,-1 1 560,1-1-1,-1-1 1,0-1 0,0 0 0,-1-1-1,1 0 1,-1-1 0,0-1 0,0-1-1,0 0 1,25-17 0,-22 11-8,-1-2 0,0 1 1,-1-2-1,0 0 0,-1-1 0,-1-1 1,-1 0-1,13-24 0,-22 35-145,0 0 0,-1 0-1,1 0 1,-2 0 0,1-1 0,-1 1 0,0-1-1,-1 0 1,1 0 0,-2 0 0,1 1 0,-1-1-1,0 0 1,-1 0 0,0 0 0,0 0 0,0 0-1,-1 1 1,-5-13 0,6 18-18,0 0 0,0 0 0,0 0 0,-1 0 0,1 0 0,-1 1 0,1-1 1,-1 0-1,0 1 0,1-1 0,-1 1 0,0 0 0,0 0 0,0-1 0,0 1 0,0 0 0,0 1 0,0-1 0,-1 0 0,1 1 0,0-1 0,0 1 0,-1-1 0,1 1 0,0 0 1,-1 0-1,1 0 0,0 1 0,0-1 0,-4 1 0,-4 1-34,0 1 1,1 0-1,-1 0 1,1 0 0,-15 9-1,5 1 1,0 0-1,0 1 1,1 1-1,1 1 1,1 1 0,0 0-1,1 1 1,1 0 0,-13 21-1,18-23 23,0 0 0,1 1 0,0-1 0,1 1 0,1 1 0,1-1 0,-3 20 0,6-32 16,-5 34-8,1 0 0,1 0-1,3 78 1,22 121-54,-1-2 29,-18-182 145,-2-1 0,-3 1 0,-15 75 0,13-102-48,-1-1 0,-1 0 0,-1 0 0,-2-1 0,0 0 0,-2-1 0,0 0 0,-30 38 0,39-57-22,0-1 0,0 1 1,0-1-1,-1-1 0,0 1 0,1 0 0,-1-1 1,-1 0-1,1 0 0,0-1 0,-1 0 0,1 0 1,-1 0-1,1 0 0,-7 0 0,3-1 6,0 0 0,0-1-1,0 0 1,0-1-1,0 0 1,0 0 0,0-1-1,0 0 1,-10-4-1,2-1 11,0 0 0,0-2-1,1 0 1,1 0 0,0-2-1,0 1 1,1-2 0,0 0-1,-22-26 1,20 17-91,0-1 0,1 0 1,1-1-1,1 0 0,-13-33 0,23 46-207,0 1 0,0 0 0,1-1 0,1 0 0,-1 1-1,1-1 1,1 0 0,0-10 0,1 14-158,0 1-1,0 0 1,0 0-1,0 0 1,1 0 0,0 0-1,0 0 1,0 0 0,1 1-1,-1-1 1,1 1 0,0 0-1,1 0 1,-1 0-1,1 0 1,4-4 0,19-12-3592</inkml:trace>
</inkml:ink>
</file>

<file path=ppt/ink/ink21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6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1 144 9984,'1'-1'308,"0"0"1,0-1 0,0 1-1,1 0 1,-1 0 0,0 0-1,0 1 1,1-1-1,-1 0 1,1 0 0,-1 1-1,1-1 1,-1 1 0,1-1-1,-1 1 1,1 0 0,-1 0-1,1-1 1,0 1-1,-1 0 1,1 0 0,2 1-1,40 3 5251,-41-3-5267,229 39 1990,-226-40-2143,1-1 0,0 1 0,0-1 0,-1-1 0,1 1-1,-1-1 1,1 0 0,-1 0 0,1-1 0,-1 0 0,9-6 0,-14 9-97,1-1 1,0 0-1,0 0 1,-1 0 0,1 0-1,-1 0 1,1-1 0,-1 1-1,1 0 1,-1-1-1,0 1 1,1-1 0,-1 0-1,0 1 1,0-1-1,0 0 1,0 1 0,-1-1-1,1 0 1,0 0-1,-1 0 1,1 0 0,-1 0-1,0 0 1,0 0-1,1 0 1,-1 0 0,-1 0-1,1 0 1,0 0 0,0 1-1,-1-1 1,1 0-1,-1 0 1,1 0 0,-1 0-1,0 0 1,0 1-1,0-1 1,0 0 0,0 1-1,0-1 1,-2-1-1,-2-4 22,0 1 0,-1 0 0,1 0 0,-1 1 0,0 0 0,-1 0 0,1 0 0,-1 1 0,0-1 0,0 2 0,0-1 0,-1 1 0,1 0 0,-1 1 0,0 0 0,1 0 0,-11-1 0,10 3-52,-1 0-1,1 1 0,-1 0 0,1 0 0,-1 1 0,1 0 0,0 0 1,0 1-1,0 0 0,0 0 0,0 1 0,1 0 0,0 1 1,0-1-1,-9 9 0,6-5 0,2 1 0,-1 1 1,1-1-1,1 1 0,0 1 1,0-1-1,1 1 0,0 0 1,1 1-1,-4 12 0,4-10-8,1 0 0,0 1 0,1-1 0,1 1 0,0-1 0,1 1 0,1 0 0,0 0 0,1-1 0,0 1 0,1 0 0,1-1 0,1 1 0,0-1 0,0 0 0,2 0 0,-1-1 0,2 1 0,8 13 0,-8-19-99,0 1 0,1-1 0,-1-1 0,1 1 1,1-2-1,0 1 0,-1-1 0,2 0 0,13 6 0,-17-9-218,1 0-1,-1-1 1,1 1 0,0-1-1,0-1 1,0 1 0,0-1-1,1-1 1,-1 1-1,0-1 1,0 0 0,0-1-1,0 0 1,14-3 0,54-25-6236,-44 15 2839</inkml:trace>
</inkml:ink>
</file>

<file path=ppt/ink/ink21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6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1 11392,'-13'3'5631,"-5"22"-6143,18-22 10624,-14 27-9984,6-12 128,-9 30 0,4-11 128,0 39-512,3-21 0,10-7-128,0-9 128,23-9-1408,-6-12 128,18-29-2048,-9 4 0</inkml:trace>
</inkml:ink>
</file>

<file path=ppt/ink/ink21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6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9 12800,'-40'-8'6399,"59"13"-11518,-15-5 11006,5 3-10878,-1 1 127</inkml:trace>
</inkml:ink>
</file>

<file path=ppt/ink/ink21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7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151 262 10368,'-1'6'1437,"0"-1"1,0 0-1,0 0 1,-1-1-1,1 1 1,-1 0-1,-1 0 1,1-1-1,0 1 1,-6 6-1,-8 16-972,9-10-263,0 0 1,1 0 0,1 0-1,1 1 1,0-1-1,1 1 1,1 0 0,1 0-1,0 0 1,2 0 0,3 32-1,-3-47-152,0 1 0,0-1 0,0 1 0,1-1 0,-1 0-1,1 1 1,-1-1 0,1 0 0,0 0 0,0 0-1,1 0 1,-1-1 0,0 1 0,1-1 0,0 1-1,0-1 1,4 3 0,-2-2 7,1-1 0,-1 0 0,1 0 0,-1 0 0,1 0 0,0-1 0,0 0 0,-1 0 0,1-1 0,6 0 0,7-1 12,0-1 0,-1 0 0,0-2-1,0 0 1,0-1 0,24-10 0,-12 2-65,-2-1 0,0-2 1,0 0-1,36-30 0,-56 38-56,1 0 0,-1 0 0,0-1 0,-1 0-1,0-1 1,0 1 0,-1-1 0,0-1 0,-1 1 0,0-1 0,-1 0 0,0 0-1,-1 0 1,0-1 0,0 1 0,-2-1 0,2-23 0,-3 18-41,-1 0 1,-1 0-1,0 0 1,-2 1-1,0-1 1,0 1 0,-2 0-1,0 0 1,0 0-1,-2 1 1,-13-21-1,16 28 58,0 1-1,0 0 0,-1 1 1,0 0-1,0 0 1,0 0-1,-1 0 1,0 1-1,0 0 1,-1 1-1,1 0 0,-1 0 1,0 0-1,0 1 1,0 0-1,0 1 1,-9-2-1,0 0 23,1 0-1,0 2 1,-1 0-1,1 1 1,-1 0-1,1 1 1,-1 1-1,1 1 1,-1 0-1,1 1 1,0 1-1,0 1 1,0 0-1,1 1 1,-1 0 0,2 1-1,-1 1 1,-13 10-1,18-13 38,1 1 0,1 1 0,-1 0 0,1 0 0,0 0 0,1 1 0,-11 15 0,15-20-9,1 1-1,-1 0 1,1 0-1,1 0 1,-1 0-1,0 0 1,1 0-1,0 0 1,0 0 0,0 1-1,1-1 1,-1 0-1,1 1 1,0-1-1,0 0 1,1 1-1,-1-1 1,1 0-1,0 1 1,0-1 0,2 5-1,0-4 25,1 0 1,-1 0-1,1 0 0,0 0 1,1 0-1,-1-1 0,1 0 1,0 0-1,0 0 0,0 0 1,0-1-1,1 0 0,-1 0 1,1-1-1,0 1 0,12 2 1,7 2 128,0 0 0,42 4 0,136 3-1173,-73-13-3131,-56-1 424</inkml:trace>
</inkml:ink>
</file>

<file path=ppt/ink/ink21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7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13184,'5'-15'6527,"25"15"-8191,-20 0 9984,-2 7-10880,-3-2 128,-5 2-3967,0 4-1</inkml:trace>
</inkml:ink>
</file>

<file path=ppt/ink/ink21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7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893 0 14208,'-96'206'7039,"61"-97"-7807,30-91 12416,-35 48-11648,10-16 0,-26 28-896,11-20 128,-47 11 256,27-14 128,-18-12-1024,17-7 0,-22-21-2048,19 0 0,-2-30-127,19 5-1</inkml:trace>
</inkml:ink>
</file>

<file path=ppt/ink/ink21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8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1 460 4864,'0'-1'1008,"10"15"9469,2-13-9013,-4-2-1063,-1 1 1,1 0-1,0 1 0,-1-1 1,16 5-1,12 0 945,-8-5-1026,-1 0 0,1-2 0,0-1 0,-1-1 0,0-1 0,0-2 0,0 0 0,-1-2 0,0 0 0,-1-2 0,0-1 0,0-1 0,-1-1 0,-1-1 0,-1 0 0,0-2 0,-1-1 0,27-30 0,-41 41-307,-1-1 0,0 0 0,0 0 0,-1 0 1,0 0-1,0-1 0,-1 0 0,0 0 0,-1 0 0,0 0 0,0 0 0,-1 0 0,0-1 0,-1 1 0,0 0 0,0-1 0,-4-17 0,3 22-8,0 0-1,-1 0 1,1 0-1,-1 0 1,0 0-1,-1 0 1,1 1-1,-1-1 1,0 1-1,0 0 1,0 0-1,-1 0 1,1 0 0,-1 0-1,0 1 1,0-1-1,0 1 1,0 0-1,-1 1 1,0-1-1,1 1 1,-1 0-1,0 0 1,0 0-1,0 0 1,0 1-1,0 0 1,0 0-1,-1 1 1,1-1-1,0 1 1,-10 1-1,4 0-2,0 0 0,-1 1 0,1 1 0,0-1-1,0 2 1,1-1 0,-1 2 0,1-1 0,-1 2 0,2-1 0,-1 1-1,0 1 1,1 0 0,1 0 0,-1 0 0,-7 10 0,6-5-3,1-1 0,0 1 0,1 0 0,0 1 0,1 0 1,0 0-1,2 1 0,-1 0 0,2 0 0,-1 0 0,-3 29 0,5-27 80,1 1-1,1-1 0,1 1 0,0 0 1,1 0-1,1-1 0,0 1 0,1-1 0,1 1 1,1-1-1,0 0 0,1-1 0,1 1 1,0-1-1,1-1 0,1 1 0,0-1 0,1-1 1,0 0-1,1 0 0,0-1 0,1 0 1,20 14-1,-22-19-9,0 0 0,1-1 0,-1-1 0,1 0 0,0 0 0,1-1 0,-1-1 0,1 0 0,-1 0 0,1-1 0,0 0 0,0-1 0,0-1 0,13-1 0,6-2-178,0-1 0,0-1 0,-1-2 0,37-13 0,-61 17-240,0 0-1,1 0 0,-1 0 0,-1-1 1,1 0-1,0 0 0,9-9 1,9-7-3189,1 2-324</inkml:trace>
</inkml:ink>
</file>

<file path=ppt/ink/ink21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9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 7936,'-3'-4'9518,"1"8"-3958,-1 19-2582,2 25-3452,1-47 577,0 29 725,0 7-29,1-1 0,6 45 0,-5-72-741,-1 0 0,2 0 0,-1 0 0,1 0 0,0-1 0,1 1 0,0-1 0,0 0 0,1 0 0,0 0 0,0-1 0,1 0 0,0 0 0,7 7 0,-11-12-193,1 0 1,-1-1-1,1 1 0,0-1 0,0 1 0,-1-1 0,1 0 0,0 0 0,0 0 0,0 0 0,0 0 0,5 0 0,22-6-4404,-12-3 827</inkml:trace>
</inkml:ink>
</file>

<file path=ppt/ink/ink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19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3328,'-3'14'5236,"-3"40"-3667,5-38-1441,-8 71 962,0-16-354,3-1-1,4 1 0,6 76 1,9-15-629,-13-116-1025,-9-21-945,-1-1 100,-4-1-29</inkml:trace>
</inkml:ink>
</file>

<file path=ppt/ink/ink21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9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16 5248,'-5'-15'2560,"-3"15"1792,8 0 639,-8 0-3839,3 0 128,-3 5 768,-1-5 128,4 3-2688,0 0 0,5 1 1664,0-1 128,10-3-1024,-6 0 128,4-3-2816,2 3 0,3-4-896,-5 1 129</inkml:trace>
</inkml:ink>
</file>

<file path=ppt/ink/ink21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355 11 3200,'-35'-11'8195,"6"15"-4640,24-1-3282,0 0 1,1 0-1,-1 1 1,1-1-1,0 1 1,0 0-1,0 0 1,0 1-1,-5 8 1,-33 44 1100,3 1 0,2 2 0,-34 76 1,61-112-1119,1 0 1,1 1-1,1-1 1,1 2 0,1-1-1,1 1 1,1 0-1,2 0 1,1 0-1,0 0 1,9 50 0,-2-54 112,1 0 0,0 0 0,2-1 0,0 0 0,2-1 0,0 0 0,1-1 0,1 0 0,32 32 0,-42-47-249,-1 0-1,1 0 0,0 0 1,0-1-1,1 0 1,-1 0-1,1 0 0,0 0 1,-1-1-1,1 0 1,0 0-1,0 0 1,7 1-1,0-1 40,1-1 0,-1-1 0,0 0 0,16-2 0,19 0-2,-46 2-183,-1 0 0,0 0-1,0 0 1,0 0 0,1 0 0,-1-1 0,0 1 0,0 0-1,0 0 1,1 0 0,-1 0 0,0 0 0,0 0 0,1 0-1,-1 1 1,0-1 0,0 0 0,0 0 0,1 0 0,-1 0-1,0 0 1,0 0 0,0 0 0,0 0 0,1 0-1,-1 1 1,0-1 0,0 0 0,0 0 0,0 0 0,1 0-1,-1 0 1,0 1 0,0-1 0,0 0 0,0 0 0,0 0-1,0 1 1,0-1 0,0 0 0,0 0 0,0 0 0,0 1-1,1-1 1,-1 0 0,0 0 0,0 0 0,0 1 0,-1-1-1,1 0 1,0 0 0,0 1 0,0-1 0,0 0-1,0 0 1,0 0 0,0 0 0,0 1 0,0-1 0,0 0-1,0 0 1,-1 0 0,1 1 0,0-1 0,0 0 0,0 0-1,0 0 1,-1 0 0,1 1-227,-1-1 1,1 1-1,-1-1 1,1 0-1,-1 1 1,1-1-1,-1 0 1,0 1-1,1-1 0,-1 0 1,1 0-1,-1 0 1,0 1-1,1-1 1,-1 0-1,0 0 0,1 0 1,-1 0-1,0 0 1,1 0-1,-1 0 1,0-1-1,1 1 0,-1 0 1,1 0-1,-1 0 1,0-1-1,0 1 1,-3-1-3738</inkml:trace>
</inkml:ink>
</file>

<file path=ppt/ink/ink21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0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162 18 6912,'13'-7'6581,"7"-3"1037,-20 10-7581,0 0 1,0 0 0,1 0 0,-1 0 0,1 0-1,-1 0 1,0 0 0,1 0 0,-1 0 0,0 0 0,1 0-1,-1 0 1,0 0 0,1 0 0,-1 0 0,0 0-1,1 0 1,-1 0 0,0 1 0,0-1 0,1 0 0,-1 0-1,0 0 1,1 1 0,-1-1 0,0 0 0,0 0-1,0 1 1,1-1 0,-1 0 0,0 0 0,0 1 0,0-1-1,1 0 1,-1 1 0,0-1 0,0 0 0,0 1-1,0-1 1,0 0 0,0 1 0,0-1 0,0 0 0,0 1-1,0-1 1,0 0 0,0 1 0,0-1 0,0 0-1,0 1 1,-1 6 337,0-1 0,-1 1 0,1-1 0,-1 1 0,-5 9 0,-4 17 575,-4 48 338,-15 63-170,25-129-1051,1 0 0,-2-1 1,0 0-1,-1 0 0,0-1 1,-1 0-1,-11 15 0,-18 3 95,16-23-886,20-8 634,0 0 1,1 0 0,-1 0 0,1 0 0,-1 0-1,1 0 1,-1 0 0,1 0 0,-1 0 0,1 0-1,-1 0 1,0-1 0,1 1 0,-1 0-1,1 0 1,0-1 0,-1 1 0,1 0 0,-1-1-1,1 1 1,-1 0 0,1-1 0,0 1 0,-1-1-1,1 1 1,0-1 0,-1 1 0,1 0 0,0-1-1,-1 0 1,1-1-246,1 1 0,-1-1 0,0 1 0,1-1 0,-1 1 0,1 0 0,-1-1 0,1 1 0,-1 0 0,1-1 0,0 1 0,0 0 0,0 0 0,0 0 0,0-1 0,0 1 0,0 0 0,2-1 0,5-7-1876,5-14-1372</inkml:trace>
</inkml:ink>
</file>

<file path=ppt/ink/ink21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1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7808,'0'2'7572,"5"11"3070,-2 2-12046,1 33 2776,-2-7-1049,3 0 1,1 0 0,15 52 0,2-46-143,-21-45-351,-1 0 0,0 1 0,1-1 0,0 0 0,-1 0 0,1 0-1,0 0 1,0-1 0,0 1 0,0 0 0,0-1 0,0 1 0,1-1 0,-1 0-1,0 0 1,1 0 0,-1 0 0,4 1 0,-6-2-26,1 0 1,-1-1-1,0 1 0,1 0 1,-1 0-1,1 0 0,-1 0 1,0 0-1,1-1 0,-1 1 1,0 0-1,0 0 1,1-1-1,-1 1 0,0 0 1,1-1-1,-1 1 0,0 0 1,0 0-1,0-1 0,1 1 1,-1-1-1,0 1 0,0 0 1,0-1-1,0 1 0,0 0 1,0-1-1,0 1 1,0-1-1,0 1 0,0 0 1,0-1-1,3-8-2154,8-5-978</inkml:trace>
</inkml:ink>
</file>

<file path=ppt/ink/ink21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1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39 3456,'-13'0'773,"-2"-4"6465,14-3-765,13-2-4574,-2 5-1541,0 1-1,0 0 0,0 0 1,0 1-1,0 0 0,1 1 0,-1 0 1,17 1-1,90 11 897,-88-7-860,14 3 209,48 15 0,-57-13-287,0-1 0,70 6 1,40-10 433,-114-4-4177,1 0-3859,-34 0 3831</inkml:trace>
</inkml:ink>
</file>

<file path=ppt/ink/ink21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2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11 5632,'-8'6'3650,"8"-10"81,0 3-3604,1 0 1,0 1-1,-1-1 1,1 0-1,0 1 0,-1-1 1,1 0-1,0 1 1,0-1-1,0 1 0,-1 0 1,1-1-1,0 1 1,0-1-1,0 1 1,0 0-1,0 0 0,0 0 1,0 0-1,0-1 1,0 1-1,-1 0 0,1 0 1,0 1-1,2-1 1,28 1 569,22 7 1207,-14-1-519,0-3 0,65 1 0,165-34-1300,-262 29-2268,-8 2 120,-15 8-1581,-6 3 271,12-2 685</inkml:trace>
</inkml:ink>
</file>

<file path=ppt/ink/ink21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2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6912,'0'0'243,"0"0"1,0 0-1,0 0 1,0 0-1,0 0 1,0 1-1,0-1 1,0 0 0,0 0-1,0 0 1,0 0-1,0 0 1,0 0-1,0 0 1,0 0-1,0 0 1,0 0-1,0 1 1,0-1-1,0 0 1,0 0-1,0 0 1,0 0-1,0 0 1,0 0 0,0 0-1,0 0 1,-1 0-1,1 0 1,0 0-1,0 0 1,0 0-1,0 0 1,0 1-1,0-1 1,0 0-1,0 0 1,0 0-1,0 0 1,0 0-1,0 0 1,0 0 0,-1 0-1,1 0 1,0 0-1,0 0 1,0 0-1,0 0 1,0 0-1,0 0 1,0 0-1,0 0 1,0 0-1,4 17 3045,5 30-4754,-7-26 3475,-10 347 2129,16-329-3293,-3-25-1829,-4-12-1402,-1-5-1851,-1-8 759</inkml:trace>
</inkml:ink>
</file>

<file path=ppt/ink/ink21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3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135 210 3200,'-2'0'319,"1"-1"0,-1 1 0,0 0 0,0-1 0,0 0 0,0 1-1,0-1 1,1 0 0,-1 0 0,0 0 0,0 0 0,1 0 0,-1-1 0,1 1 0,-1 0 0,1-1 0,0 1 0,0-1 0,-1 1 0,1-1 0,0 0 0,-1-2 0,0-23 3756,7 4-4265,-3 16 627,1 0 0,0 0 1,0 1-1,0-1 0,1 1 0,0 0 1,0 0-1,0 0 0,1 1 0,0 0 0,0 0 1,1 0-1,-1 0 0,1 1 0,0 0 1,0 0-1,0 0 0,1 1 0,10-4 1,-4 2-150,0 1 0,-1 0 0,2 1 0,-1 0 0,0 1 1,1 1-1,-1 0 0,1 1 0,19 1 0,-29 0-258,-1-1-1,0 1 1,0 0-1,0 0 1,0 0 0,0 0-1,0 0 1,-1 0-1,1 1 1,0-1-1,-1 1 1,1 0 0,-1 0-1,1 0 1,-1 0-1,0 1 1,0-1-1,0 0 1,0 1 0,0-1-1,-1 1 1,1 0-1,-1 0 1,0 0-1,0-1 1,0 1 0,0 0-1,0 0 1,0 0-1,-1 1 1,0-1-1,1 0 1,-1 0 0,0 0-1,-1 4 1,0 12 1,-2 1-1,0 0 1,-1 0 0,-9 25 0,9-28-34,-5 12 74,0 0 0,-2-1 0,-1 0 1,-1-1-1,-2 0 0,0-1 0,-2 0 0,-22 26 0,32-45-52,0-1-1,-1 1 1,0-1 0,0-1-1,0 0 1,-1 0 0,0 0-1,1-1 1,-2 0 0,1-1-1,-18 5 1,22-7-12,0 0-1,-1 0 1,1-1 0,0 0-1,0 0 1,0 0 0,-1 0-1,1-1 1,0 0 0,0 0-1,0 0 1,0-1 0,0 1-1,0-1 1,1-1 0,-1 1-1,0 0 1,1-1 0,0 0-1,-1 0 1,1-1 0,1 1-1,-7-8 1,8 10-7,1-1 0,0 1-1,-1-1 1,1 1 0,0-1 0,0 0 0,0 0-1,0 1 1,1-1 0,-1 0 0,0 0-1,1 0 1,0 0 0,-1 0 0,1 0-1,0 0 1,0 0 0,0 0 0,0 0-1,0 0 1,0 0 0,1-3 0,0 4 1,0 0-1,0 0 1,0 0 0,0 0 0,0 0 0,0 0-1,1 1 1,-1-1 0,0 0 0,0 1 0,1-1 0,-1 0-1,0 1 1,1 0 0,-1-1 0,1 1 0,-1 0-1,0 0 1,1-1 0,-1 1 0,1 0 0,-1 1-1,0-1 1,1 0 0,-1 0 0,1 1 0,-1-1-1,0 0 1,1 1 0,-1-1 0,0 1 0,2 1-1,29 10 561,56 31 0,23 10 237,-94-46-721,1-1-1,37 7 1,-48-12-66,0 0 0,0-1 0,1 0 0,-1 0 0,0 0 0,1-1 1,-1-1-1,0 1 0,0-1 0,0 0 0,7-4 0,-6 3-568,0 0 0,0-1 1,0 0-1,0 0 0,-1 0 0,0-1 1,0-1-1,0 1 0,-1-1 0,1 0 0,-1-1 1,-1 1-1,1-1 0,-1 0 0,0-1 1,-1 1-1,0-1 0,0 0 0,3-11 0,7-14-3282</inkml:trace>
</inkml:ink>
</file>

<file path=ppt/ink/ink21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4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46 5248,'-8'-22'4512,"0"-1"3075,15 38-3857,-4-1-3405,0 1 0,-1-1 0,-1 1 1,0 0-1,-1 0 0,0 0 0,-2 0 1,-2 16-1,1-4-10,-19 592 3141,23-607-3413,-2 0-1,1 0 1,-1 0 0,-1 0-1,0 0 1,-1-1 0,0 1-1,-9 19 1,8-28-499,5-16-656,7-18-1544,9-5-3082,-12 10 2261</inkml:trace>
</inkml:ink>
</file>

<file path=ppt/ink/ink21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4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4 276 6272,'0'0'265,"0"0"-1,-1 0 1,1-1 0,0 1 0,0 0 0,-1 0 0,1-1-1,0 1 1,0 0 0,0-1 0,-1 1 0,1 0-1,0-1 1,0 1 0,0-1 0,0 1 0,0 0 0,0-1-1,0 1 1,0 0 0,0-1 0,0 1 0,0-1-1,0 1 1,0 0 0,0-1 0,0 1 0,0-1 0,0 1-1,0 0 1,1-1 0,-1 1 0,0 0 0,0-1-1,0 1 1,1 0 0,-1-1 0,0 1 0,0 0 0,1 0-1,-1-1 1,0 1 0,1 0 0,25-16 2606,32-7-3357,3 6 1858,-34 10-628,-1-1 1,41-19-1,130-64 2526,-161 77-3351,1 1-1,0 2 0,60-9 1,-73 13-927,6-1-1174,-15 9-2415,-15 1 1291,-7 2-43</inkml:trace>
</inkml:ink>
</file>

<file path=ppt/ink/ink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1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2816,'8'-30'4320,"-4"24"-1812,-2 20-1400,-3 204 500,3 243 3695,3-382-4913,3-1-1,3 0 0,26 92 1,-36-166-377,1 1 0,-1-1 0,0 0 0,1 0 0,0 0-1,0 0 1,0 0 0,1-1 0,-1 1 0,1 0 0,0-1 0,0 0 0,0 0 0,0 0 0,1 0 0,-1 0 0,1-1 0,6 4 0,-5-4-5,0 0-1,0-1 1,0 0 0,0 0 0,1 0-1,-1 0 1,0-1 0,1 0 0,-1 0 0,0-1-1,1 1 1,-1-1 0,0 0 0,10-4-1,138-54-1671,-150 59 1339,1-1-1,-1 1 0,1-1 0,-1 1 0,1 0 0,-1 0 0,1 1 0,-1-1 0,0 1 1,1-1-1,-1 1 0,1 0 0,-1 1 0,0-1 0,4 3 0,3 0-1222,3 2-777</inkml:trace>
</inkml:ink>
</file>

<file path=ppt/ink/ink21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4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4608,'-1'-2'708,"1"0"0,0 0-1,1 0 1,-1 0 0,0 0 0,0 0 0,1 0-1,0 0 1,-1 0 0,1 0 0,0 0 0,0 0 0,0 0-1,0 0 1,0 1 0,2-3 0,-2 2-475,1 2 0,-1-1 0,0 0 0,1 0 0,-1 0 0,0 1-1,1-1 1,-1 0 0,1 1 0,-1-1 0,1 1 0,-1 0 0,1 0 0,-1-1 0,1 1 0,0 0 0,1 0 0,2 1-28,-1 0-1,0 0 1,1 0 0,-1 0 0,0 1-1,0 0 1,0 0 0,0 0 0,0 0 0,0 0-1,0 1 1,-1 0 0,6 5 0,7 10 374,-2 0 1,0 2-1,-2-1 1,13 26-1,-12-21-279,1 0 0,24 30 0,-35-50-307,0-1 0,0 0 0,1 1 1,-1-1-1,1-1 0,0 1 0,0 0 0,0-1 1,0 0-1,1 0 0,-1 0 0,0-1 0,1 1 1,-1-1-1,1 0 0,0 0 0,-1-1 0,1 1 1,6-1-1,-5 0-658,1-1 0,-1 0-1,1 0 1,-1-1 0,0 1 0,1-1 0,-1-1 0,6-3-1,2 2-2790</inkml:trace>
</inkml:ink>
</file>

<file path=ppt/ink/ink21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5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37 3200,'0'-1'292,"0"-1"1,1 1 0,-1-1-1,0 1 1,1-1-1,-1 1 1,1-1 0,-1 1-1,1 0 1,0-1-1,-1 1 1,1 0 0,0-1-1,0 1 1,0 0-1,0 0 1,0 0-1,0 0 1,1 0 0,-1 0-1,0 0 1,0 1-1,1-1 1,-1 0 0,0 1-1,1-1 1,-1 0-1,1 1 1,-1 0 0,3-1-1,3-2 1155,-5 3 110,-4 25 1814,-78 222 2922,68-199-5642,-34 86-1,31-113-2923,8-12-1576,3-5 627</inkml:trace>
</inkml:ink>
</file>

<file path=ppt/ink/ink21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5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5632,'0'4'9862,"0"9"-4425,0 9-3081,0 18-3079,0 2 2116,0-31-1280,0 28 899,8 66-1,-7-95-1248,1 0 1,0 0-1,0 0 1,1-1-1,1 1 1,0-1-1,0 0 1,0 0-1,1 0 1,1-1-1,-1 1 1,9 8-1,-16-37-6134,2 13 4721,-1-10-1443</inkml:trace>
</inkml:ink>
</file>

<file path=ppt/ink/ink21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6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4864,'-1'-3'5448,"12"-4"-808,13-4-2185,36-1-163,75-4-1,-41 11-1190,111 9-1,-156 2-587,13 2-4610,-53-8 1025</inkml:trace>
</inkml:ink>
</file>

<file path=ppt/ink/ink21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4480,'4'-2'740,"0"0"0,0 1 0,0-1 0,0 1 0,0 0 0,0 0 0,0 0 0,1 0 0,-1 1 0,0 0 0,1-1 0,-1 2 0,0-1 0,1 0 0,-1 1 0,6 2 0,-5-1-375,1 0-1,-1 1 1,1 0-1,-1 0 1,0 0 0,-1 1-1,1 0 1,0 0 0,-1 0-1,6 8 1,5 8 169,-2 0 1,0 1-1,-2 1 1,16 40-1,117 304 2069,-128-328-2353,-1 0 0,-2 2 0,-1-1-1,8 60 1,-17-82-100,-2 1 0,0-1 0,-1 1 0,-1-1 0,-1 1 0,0-1 0,-1 0 0,-1 1 0,-1-2 0,0 1 0,-1 0 0,-1-1 0,-9 16 0,5-11 42,-1-1 0,0-1 0,-2 0 0,0 0 0,-24 23 0,32-38-1141,3-4-3456,3 0 543</inkml:trace>
</inkml:ink>
</file>

<file path=ppt/ink/ink21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7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48 4224,'0'1'192,"0"-1"0,0 0 0,-1 0 0,1 0 0,0 0 0,0 0 0,0 0 0,0 0 0,-1 1 0,1-1 0,0 0 0,0 0 0,0 0 0,0 0 0,0 1 0,0-1 0,-1 0 0,1 0 0,0 0 0,0 0 0,0 1 0,0-1 1,0 0-1,0 0 0,0 0 0,0 1 0,0-1 0,0 0 0,0 0 0,0 0 0,0 1 0,0-1 0,0 0 0,0 0 0,0 0 0,0 1 0,0-1 0,0 0 0,0 0 0,1 0 0,-1 1 0,0-1 0,0 0 0,0 0 0,0 0 0,0 0 0,1 1 0,13 6 3683,26 2-3293,4-9 558,1-2 1,61-10-1,-16 1-678,176 2-12,-51 2-964,-112-5-445,-35-4-4653,-56 13 3138,-3 2-86</inkml:trace>
</inkml:ink>
</file>

<file path=ppt/ink/ink21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8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5632,'25'-5'2602,"56"2"1708,41-1 793,-56-2-5193,364-26 2116,-253 24-1492,-121 6-1162,38-3-4781,-76 4 2849</inkml:trace>
</inkml:ink>
</file>

<file path=ppt/ink/ink21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8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3200,'15'8'10007,"46"25"-6297,-16-13-1492,81 49 1,17 9-1046,-104-60-593,51 31-1,-78-42-385,-1 1-1,0 0 1,0 0 0,-1 1-1,0 1 1,-1 0-1,0 0 1,11 16 0,-18-22-170,-1-1 1,1 1 0,-1 0 0,1-1 0,-1 1-1,0 0 1,-1 0 0,1 0 0,-1 0 0,1 0-1,-1 0 1,0 0 0,-1 0 0,1 0 0,-1 0 0,0 0-1,0 0 1,0 0 0,0 0 0,-1-1 0,1 1-1,-1-1 1,0 1 0,0-1 0,-3 4 0,-7 9-15,0-1 0,-2 0 1,-28 24-1,21-20 8,-216 239 637,112-115-52,105-120-624,-24 27 467,42-48-606,-1 0-1,0 1 1,1-1-1,-1 0 0,0 0 1,0 0-1,0-1 1,0 1-1,0-1 0,0 0 1,-1 1-1,1-2 0,0 1 1,-6 1-1,5-3-2825,3-5-364</inkml:trace>
</inkml:ink>
</file>

<file path=ppt/ink/ink21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59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745 646 4480,'3'-6'13522,"4"0"-9607,3 0-3381,13-7-2573,-11 7 4026,18-8-1357,0-1-1,0-2 0,-1-2 0,-2 0 1,0-2-1,40-39 0,-56 49-500,-1-2-1,0 1 1,0-1-1,-2-1 1,0 1 0,0-2-1,5-15 1,-9 20-72,-1 0 0,0-1 1,-1 1-1,0-1 1,-1 0-1,0 1 1,-1-1-1,0 0 1,0 0-1,-1 1 0,-4-17 1,2 17-43,0 0-1,-1 0 1,0 1 0,-1-1 0,0 1-1,0 0 1,-1 0 0,0 1-1,-1 0 1,0 0 0,0 0 0,-1 1-1,0 0 1,0 1 0,0-1 0,-18-8-1,19 10-6,-1 1-1,0 1 1,0-1-1,-1 1 0,1 1 1,-1-1-1,1 2 0,-1-1 1,0 1-1,1 0 0,-1 1 1,0 0-1,0 0 1,0 1-1,1 0 0,-1 1 1,0 0-1,1 0 0,-1 1 1,-11 5-1,8-1 15,-1 0 0,1 2 0,0-1 0,1 1-1,0 1 1,1 0 0,0 1 0,0 0 0,-16 24 0,14-15 60,0 2-1,2 0 1,0 0 0,1 0 0,-9 38-1,9-18 34,2 0 1,2 0-1,1 0 0,3 1 0,1-1 0,10 73 0,44 162 162,-44-230-250,-2 1-1,-2 1 1,-1 62 0,-5-61-10,-3-1 0,-2 0 0,-2 0-1,-2-1 1,-29 92 0,29-116 53,0-1 0,-1-1 0,-2 0 0,0 0 0,-1-1 0,-1-1 0,-1 0 1,-1-1-1,0 0 0,-2-2 0,0 0 0,-1-1 0,0 0 0,-23 12 0,28-20-26,-1 0 0,0-1 0,-1-1 1,1 0-1,-1-1 0,0-1 1,0 0-1,-1-1 0,-26 1 0,34-4-26,0 0-1,-1-1 0,1 0 1,0-1-1,0 0 0,0 0 1,0 0-1,1-2 0,-1 1 1,1-1-1,0 0 0,0 0 1,0-1-1,0 0 0,1-1 1,0 0-1,0 0 0,0 0 1,-6-9-1,10 11-54,0 0 1,0-1-1,0 0 1,0 0-1,1 1 1,0-2-1,0 1 0,0 0 1,0 0-1,1 0 1,0-1-1,0 1 1,0-7-1,1 9-4,0 0 0,1 0 0,-1 0 0,0-1 0,1 1 0,0 0 0,0 0 0,0 0 0,0 0 0,0 0 0,0 1 1,1-1-1,0 0 0,-1 1 0,1-1 0,0 1 0,0-1 0,0 1 0,1 0 0,-1 0 0,0 0 0,1 0 0,0 0 0,3-2 0,34-18-5079,-19 9 1024</inkml:trace>
</inkml:ink>
</file>

<file path=ppt/ink/ink21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30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4224,'6'-16'2845,"4"1"5895,-10 15-8608,0 0 1,0 0 0,0 0-1,1 0 1,-1 0 0,0 0-1,0 0 1,0 0 0,1 0-1,-1 0 1,0-1 0,0 1-1,0 0 1,0 0 0,1 0-1,-1 0 1,0 0 0,0 0-1,0 1 1,1-1 0,-1 0-1,0 0 1,0 0 0,0 0-1,0 0 1,1 0 0,-1 0-1,0 0 1,0 0 0,0 0-1,0 1 1,1-1-1,-1 0 1,0 0 0,0 0-1,0 0 1,0 0 0,0 1-1,0-1 1,0 0 0,0 0-1,1 0 1,-1 0 0,0 1-1,0-1 1,0 0 0,4 24 158,5 180 1213,-18 219 0,3-353-1760,-3-50-1439,3-13-1198,3-11-1713,3 0 1641</inkml:trace>
</inkml:ink>
</file>

<file path=ppt/ink/ink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1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31 3200,'-1'-1'60,"1"0"1,-1 1-1,1-1 1,-1 1-1,1-1 0,0 0 1,-1 1-1,1-1 1,0 0-1,-1 0 1,1 1-1,0-1 0,0 0 1,0 1-1,0-1 1,0 0-1,0 0 1,0 1-1,0-1 0,0 0 1,0 0-1,0 1 1,0-1-1,1 0 1,-1 0-1,0 1 1,0-1-1,1 0 0,0 0 1,20-7 2261,32 11 199,35 10-1664,-1-4 1,168-4-1,-180-5-528,-27-3-201,-35 1-1029,1 1-1,-1 1 1,28 3 0,-31 1-699,-1 7-64</inkml:trace>
</inkml:ink>
</file>

<file path=ppt/ink/ink21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31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550 123 4608,'18'-37'7982,"-13"-5"-4363,-5 40-3508,0 0 1,0 0-1,0 0 0,0 1 0,-1-1 0,1 0 0,-1 0 0,1 1 0,-1-1 0,0 0 1,1 1-1,-1-1 0,0 1 0,0-1 0,0 1 0,0-1 0,-1 1 0,1 0 0,0-1 0,0 1 1,-1 0-1,1 0 0,-1 0 0,1 0 0,-1 0 0,1 0 0,-1 1 0,0-1 0,0 0 1,1 1-1,-1-1 0,0 1 0,0 0 0,1 0 0,-1 0 0,0-1 0,0 2 0,1-1 0,-1 0 1,0 0-1,0 0 0,0 1 0,-2 0 0,-17 4 350,1 2 0,-1 0 0,1 1 0,0 1 0,1 1 0,-25 16 0,8-2-72,1 1 0,-39 39 1,51-41-282,2 1 1,1 1 0,-22 35 0,10-14-160,23-32 57,1 1 1,0 0 0,0 0 0,2 1 0,0 0 0,1 0 0,0 1 0,1-1 0,1 1 0,-1 20 0,2 5 6,2 0 0,1 0 0,8 42 0,-8-74-21,1-1 1,-1 1-1,2-1 1,-1 0-1,1 0 1,1 0-1,0-1 1,0 1-1,0-1 1,1 0-1,0 0 1,1 0-1,0-1 1,0 1-1,1-2 1,-1 1-1,2-1 1,-1 0-1,1 0 1,-1-1-1,2 0 1,-1 0-1,0-1 1,1 0-1,0-1 1,0 0-1,0 0 1,0-1-1,0 0 1,1 0-1,-1-1 1,1-1-1,-1 1 1,1-1-1,-1-1 1,11-2-1,-8 1 51,0-2-1,-1 1 1,0-1-1,0-1 1,0 0-1,0-1 1,15-10-1,-24 14-16,1 1-1,-1-1 1,0 1-1,0-1 0,0 0 1,1 0-1,-2 0 1,1 0-1,0-1 0,0 1 1,-1 0-1,1-1 1,-1 1-1,0-1 0,0 0 1,0 1-1,0-1 1,0 0-1,-1 0 0,1 1 1,-1-1-1,1 0 1,-1 0-1,0 0 0,0 0 1,-1 1-1,1-1 1,0 0-1,-1 0 0,0 0 1,0 1-1,0-1 1,0 0-1,0 1 0,0-1 1,-2-2-1,0 1 13,-1 1 0,1-1 0,0 1 0,-1 0 0,0 0 0,1 0 0,-1 1 0,0 0 0,0-1 0,-1 1 0,1 0 0,0 1 0,-1-1 0,-9-1 0,6 1 0,-1 1 0,0-1 0,-1 2 0,1-1 0,0 1 1,0 1-1,-12 1 0,3 4-4,0-1 1,0 2 0,0 0-1,1 2 1,1-1 0,-1 2-1,-14 12 1,26-19-220,0 1 0,1-1 0,-1 1 0,1 1 0,0-1-1,1 0 1,-1 1 0,1 0 0,-1 0 0,2 0 0,-1 0 0,0 1 0,1-1 0,0 1-1,0-1 1,1 1 0,0 0 0,0 0 0,0 0 0,0-1 0,1 1 0,0 0 0,1 0-1,-1 0 1,1 0 0,0 0 0,0-1 0,1 1 0,0 0 0,3 6 0,13 23-3293</inkml:trace>
</inkml:ink>
</file>

<file path=ppt/ink/ink21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74 305 8192,'0'-7'616,"0"-1"1,1 1-1,0-1 0,0 1 1,1-1-1,0 1 1,1 0-1,-1 0 0,1 0 1,0 1-1,1-1 1,0 0-1,0 1 0,8-9 1,6-8 866,1 2 0,33-30 0,-40 42-1191,0 1 0,0-1 1,1 2-1,0 0 0,0 0 0,1 1 0,18-5 0,4 1 908,59-10-1,-88 19-1136,0 1 0,0 0 0,0 0 1,0 0-1,0 1 0,0 0 0,0 1 0,0-1 0,-1 1 0,1 1 0,0-1 0,-1 1 0,0 0 0,0 1 0,0-1 1,0 1-1,10 9 0,-7-5-17,-1 0 0,0 1 0,0 0 0,-1 0 0,0 1 0,-1 0 0,0 0 1,0 0-1,-1 1 0,6 17 0,-7-8 7,0 0 0,0 0 1,-2 1-1,-1 0 0,-1-1 1,0 1-1,-1 0 0,-2-1 1,-8 36-1,5-27 56,-2-1 1,0 0-1,-2-1 0,-1 0 1,-2 0-1,0-2 0,-27 39 1,25-43-8,-2 0 0,-1 0 0,-1-2-1,0 0 1,-2-1 0,0-2 0,0 0 0,-46 25 0,45-31-65,0 0 0,-1-1 0,0-2 0,-42 9 0,56-14-74,0-1 1,0 0-1,0-1 0,0 0 0,0 0 0,0-1 0,0 0 0,0 0 0,0-1 0,0-1 0,0 0 0,1 0 0,-1 0 1,1-1-1,-10-6 0,15 9 10,1-1-1,-1 0 1,1 0 0,0 0 0,-1 0 0,1 0 0,0 0 0,0 0 0,0-1 0,1 1-1,-1-1 1,0 0 0,1 1 0,0-1 0,-2-4 0,3 5-1,-1-1 0,1 1 1,0 0-1,0 0 0,0 0 1,1-1-1,-1 1 0,0 0 1,1 0-1,-1 0 0,1 0 1,0 0-1,0 0 0,0 0 1,0 0-1,2-3 0,1-1-21,1 1 0,0 0 0,0 0 0,0 0 0,1 1 0,0-1 0,-1 1 0,2 1 0,-1-1 0,0 1 0,8-3-1,9-2 55,-1 1 0,2 0 0,-1 2-1,1 1 1,31-2 0,-40 5 56,-1 1 0,1 1 0,0 0 1,-1 2-1,0-1 0,0 1 0,1 1 0,-2 1 0,21 8 0,-2 3-196,9 5 600,1-1-1,64 19 1,-91-35-796,-1-1 0,1 0 0,0-1 0,25 0 0,-31-3-350,0 0-1,0 0 1,0 0 0,0-1 0,0 0-1,0-1 1,0 0 0,12-7 0,1-1-3053</inkml:trace>
</inkml:ink>
</file>

<file path=ppt/ink/ink21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0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11008,'48'-12'5503,"35"12"-6526,-65 0 8190,30 0-7167,-13 0 0,30 9-384,-16-3 128,13 6-1024,-11 1 128,-11-5-1664,-9-1 1</inkml:trace>
</inkml:ink>
</file>

<file path=ppt/ink/ink21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0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1 10880,'-22'10'12089,"-1"14"-7922,-15 36-4646,31-49 1362,-13 20-177,2 2-1,-28 67 0,42-88-582,0 0-1,1 0 1,0 1 0,1-1 0,0 1 0,1 0-1,0-1 1,1 1 0,1 0 0,0-1 0,1 1 0,3 15-1,-4-25-115,1 1 0,-1-1 0,1 0 0,0 1 0,0-1 0,0 0 0,0 0 0,0 0 0,1 0 0,-1 0-1,1-1 1,0 1 0,0-1 0,0 0 0,0 0 0,0 0 0,0 0 0,1 0 0,-1-1 0,1 1 0,-1-1 0,5 1 0,5 1-14,0-1 1,1 0 0,-1 0 0,22-2-1,12-2-137,1-2 0,82-19 0,-13 2-1749,-82 21-194,-22 3-1486,-16-1-2265,-5-1 2105</inkml:trace>
</inkml:ink>
</file>

<file path=ppt/ink/ink21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1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29 7680,'-1'-9'-198,"1"-7"6305,0 12 603,1 19-2647,-20 284-778,-2-148-9045,16-132 2304</inkml:trace>
</inkml:ink>
</file>

<file path=ppt/ink/ink21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1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10752,'5'-10'5376,"34"5"-4609,-30 5 7681,30-4-8448,-4 1 0,18 6 0,-10 1 128,18 11-1280,-13-7 128,0 2-2176,-13 1 128</inkml:trace>
</inkml:ink>
</file>

<file path=ppt/ink/ink21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1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10496,'5'-18'5248,"34"7"-5632,-30 4 7807,25 14-7423,-7-4 128,16 12-128,-7-9 128,7 9-896,-8-3 0,13 0-2048,-13-6 1</inkml:trace>
</inkml:ink>
</file>

<file path=ppt/ink/ink21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36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35 5248,'-5'-8'443,"-3"-9"4402,7 8 572,10 14-1125,-5-3-4028,0 1 0,0-1 0,0 0 0,0 0 1,1 0-1,-1-1 0,0 0 0,1 0 0,-1 0 0,1 0 1,6 0-1,56-2 982,-41-1-916,164-9 993,-166 11-1417,0 1-1,0 2 1,0 1 0,-1 0 0,46 16 0,-32-14-1477,-8-1-3280,-20-2 1652</inkml:trace>
</inkml:ink>
</file>

<file path=ppt/ink/ink21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36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37 6784,'-3'-10'2705,"-1"-5"-543,3 5 2592,1 9-3090,5 13 2709,-5 28-3748,0-26 670,-2 390 2973,1-267-6837,-1-1-5573,2-136 4687</inkml:trace>
</inkml:ink>
</file>

<file path=ppt/ink/ink21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37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671 92 5120,'0'-5'1070,"0"1"0,0 0-1,-1-1 1,1 1 0,-1 0 0,0-1 0,0 1 0,-1 0-1,1 0 1,-1 0 0,-4-7 0,4 8-838,-1 0 0,1 1 0,-1-1 0,0 1 0,0-1 0,0 1-1,0 0 1,0 0 0,0 0 0,0 1 0,-1-1 0,1 1 0,0 0 0,-1-1 0,0 2 0,1-1 0,-1 0 0,1 1 0,-1-1 0,0 1 0,-3 1 0,-24 1 221,0 1 1,1 1 0,0 2 0,0 2 0,0 0-1,1 2 1,0 1 0,1 1 0,0 2 0,-31 20-1,41-21-407,0 0-1,2 0 0,0 2 0,0 0 1,1 1-1,1 0 0,1 1 0,0 1 1,1 0-1,1 1 0,1 0 0,0 0 0,2 1 1,0 0-1,1 1 0,1 0 0,1 0 1,1 0-1,1 1 0,1-1 0,1 1 0,0 0 1,2-1-1,5 32 0,-3-41-47,1-1 1,1 0-1,0 0 0,0 0 0,1 0 0,0-1 1,1 0-1,1-1 0,-1 1 0,1-1 1,1-1-1,-1 0 0,2 0 0,-1 0 0,1-1 1,0-1-1,13 7 0,-11-6 4,1-1 0,0 0 1,1 0-1,-1-2 0,1 0 0,0 0 0,0-1 0,1-1 0,-1 0 0,0-1 1,1-1-1,-1 0 0,0-1 0,16-3 0,-26 3 22,1 0 0,-1-1-1,1 1 1,-1-1 0,1 0 0,-1 0-1,0-1 1,0 1 0,0-1 0,0 0-1,-1 0 1,1 0 0,-1 0 0,0-1-1,1 1 1,-2-1 0,1 0 0,0 0-1,3-8 1,-5 8 2,1 0 0,-1 0 0,-1 0 0,1 0 0,-1 0 0,1 1 0,-1-1 0,0 0 0,-1 0 0,1 0 0,-1 0 1,1 0-1,-1 0 0,0 0 0,-1 0 0,1 1 0,-1-1 0,1 0 0,-1 1 0,0 0 0,-1-1 0,1 1 0,0 0 0,-1 0 0,-5-5 0,2 2 37,-1 0 0,0 0 0,0 0 0,-1 1 0,0 0 0,0 0 0,0 1 0,-11-4 0,14 6-25,0 0 1,0 1-1,0 0 1,0 0-1,-1 0 1,1 1-1,0 0 0,-1 0 1,1 0-1,0 0 1,0 1-1,-1 0 1,1 0-1,0 0 0,0 1 1,0 0-1,-7 3 1,-1 3-42,2-1 0,-1 2 1,1-1-1,0 2 1,1-1-1,0 2 0,0-1 1,1 1-1,-10 16 1,12-16-738,1 1 0,0-1 0,0 1 0,2 0 0,-1 0 0,-3 18 1,-1 10-3251</inkml:trace>
</inkml:ink>
</file>

<file path=ppt/ink/ink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2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25 342 2432,'14'8'2607,"-13"-7"-2410,1 0 0,-1 0-1,1-1 1,-1 1 0,1 0 0,-1 0-1,0 0 1,1 0 0,-1 1 0,0-1-1,0 0 1,0 1 0,0-1 0,0 0-1,0 1 1,1 1 0,34 96 2128,-27-71-1775,1-1-1,1 0 0,21 38 0,-11-30 6,30 44 789,-51-78-1321,1 0 1,-1-1 0,1 1-1,-1 0 1,1-1-1,-1 1 1,1 0-1,0-1 1,-1 1-1,1 0 1,0-1 0,-1 1-1,1-1 1,0 0-1,0 1 1,0-1-1,-1 1 1,1-1-1,0 0 1,1 1-1,2-14 514,-11-29 10,-7 12-341,-1 1 0,-2 0-1,-1 2 1,-21-27 0,-6-10-83,29 39-14,1-1-1,2 0 1,-15-38-1,23 50-42,1 1-1,0-1 1,1 0 0,0 0-1,1 0 1,1-1-1,0 1 1,3-27-1,-1 35-36,1 0 0,0 1 0,1-1 0,-1 0 0,1 1 0,0-1-1,0 1 1,1 0 0,0 0 0,0 0 0,0 0 0,0 1 0,1 0 0,0 0-1,0 0 1,0 0 0,0 1 0,0 0 0,1 0 0,0 0 0,7-2-1,11-4 32,0 0 0,0 2 0,42-7 0,-53 12-102,100-14 149,-100 15-366,-1 1 0,1 0 0,-1 1-1,1 0 1,-1 1 0,22 6 0,-29-6-524,1 0 0,0 1 0,-1 0 0,1 0 0,-1 1 0,0-1 0,0 1 1,-1 0-1,7 7 0,-1 1-1649</inkml:trace>
</inkml:ink>
</file>

<file path=ppt/ink/ink21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8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99 217 5888,'-1'-2'209,"0"0"-1,1 1 1,0-1 0,-1 0-1,1 1 1,0-1 0,0 0 0,0 0-1,0 1 1,0-1 0,0 0 0,1 1-1,-1-1 1,1 0 0,-1 1 0,1-1-1,-1 1 1,1-1 0,0 1-1,0-1 1,0 1 0,0-1 0,0 1-1,0 0 1,0-1 0,0 1 0,1 0-1,-1 0 1,0 0 0,1 0 0,-1 0-1,1 0 1,-1 0 0,1 1-1,2-2 1,29-22 2495,-12 4-1825,2 1 0,0 2 0,1 0-1,0 1 1,28-12 0,-43 24-612,1 0 0,0 0 0,-1 1 1,1 1-1,0 0 0,0 0 0,1 1 0,10 0 0,-15 1-183,1 0 1,-1 1-1,0 0 0,0 1 0,0-1 0,0 1 0,0 0 0,0 1 0,-1-1 0,1 1 0,-1 0 0,1 0 0,-1 1 0,7 6 1,-6-4-50,-1 0 1,0 0 0,0 0 0,0 1 0,-1 0 0,0 0 0,0 0 0,-1 0 0,0 1 0,0 0-1,-1-1 1,0 1 0,0 0 0,-1 0 0,0 0 0,0 0 0,-1 0 0,0 0 0,0 0-1,-1 0 1,0 0 0,-3 9 0,-3 17 89,-3 0 1,-1-1-1,-24 52 0,32-78-107,-16 34 46,-1-2 0,-2-1 0,-2-1 0,-2 0 0,-1-2 0,-1-1 0,-2-2 0,-1-1 0,-43 33 0,64-55-86,-1-1 1,0 0 0,-1 0-1,1-1 1,-1-1 0,-1 0-1,1-1 1,-1 0 0,0-1-1,0 0 1,-1-1 0,-24 2-1,37-5 13,1 0-1,-1 0 0,1 1 1,-1-1-1,1 0 0,-1 0 1,0 0-1,1 0 1,-1 0-1,1 0 0,-1 0 1,0 0-1,1-1 1,-1 1-1,1 0 0,-1 0 1,1 0-1,-1-1 0,1 1 1,-1 0-1,1-1 1,-1 1-1,1 0 0,-1-1 1,1 1-1,-1 0 1,1-1-1,0 1 0,-1-1 1,1 1-1,0-1 0,-1 1 1,1-1-1,-1 0 1,13-18-289,-6 13 224,1 0 1,0 1-1,0 0 0,13-7 1,-12 9 71,1 0 0,0 0 0,-1 1 0,1 0 0,0 1 0,0 0 0,0 0 0,0 1 0,1 0 0,-1 1 0,0 0 0,11 3 0,-3 0 7,0 1-1,0 1 0,-1 0 0,0 1 0,22 14 1,-19-11-15,0-1 0,0 0 1,1-2-1,0 0 1,1-1-1,33 5 1,-37-9-925,-1 0 0,1-1 0,0-1 1,33-4-1,-45 3 362,-1 1-1,0-1 1,0-1 0,0 1 0,0 0 0,0-1 0,-1 0 0,1 0 0,0 0 0,5-5 0,9-6-2628</inkml:trace>
</inkml:ink>
</file>

<file path=ppt/ink/ink21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8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9344,'5'-24'4608,"56"14"-5248,-48 7 9215,22-8-8319,-9 4 128,31 2 512,-13-2 0,21 19-1152,-12-9 128,-5 12-128,-8-5 128,-14 8-2048,-4 1 128,-17-11-1151,0-5 127</inkml:trace>
</inkml:ink>
</file>

<file path=ppt/ink/ink21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9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16 8320,'5'-2'1353,"1"-1"0,-1 1 0,1 0 0,0 0 1,0 1-1,6-2 0,-11 3-1140,0 0 1,0 0-1,-1 0 0,1 0 1,0 0-1,0 0 1,-1 0-1,1 0 0,0 1 1,0-1-1,0 0 1,-1 0-1,1 1 0,0-1 1,-1 0-1,1 1 1,0-1-1,-1 1 0,1-1 1,0 1-1,-1-1 1,1 1-1,0 1-76,-1-1 0,1 0 0,-1 0 0,0 1-1,0-1 1,1 0 0,-1 0 0,0 1 0,0-1 0,0 0 0,0 1-1,-1-1 1,1 0 0,0 1 0,-1-1 0,1 0 0,0 0 0,-2 2 0,-9 20 321,0-1 0,-2 0 0,-22 29 0,31-45-264,-16 22 362,-64 102 1117,75-113-1540,0 0 0,2 1-1,0-1 1,1 1-1,1 1 1,-3 24-1,7-41-123,1 1-1,-1-1 1,1 1-1,0-1 1,0 1-1,0-1 1,0 1-1,1-1 1,-1 0-1,1 1 0,-1-1 1,1 1-1,0-1 1,0 0-1,0 0 1,0 1-1,0-1 1,1 0-1,-1 0 1,0 0-1,1 0 1,0 0-1,-1-1 0,1 1 1,0 0-1,0-1 1,0 0-1,0 1 1,0-1-1,1 0 1,-1 0-1,0 0 1,0 0-1,1 0 1,-1-1-1,1 1 0,-1-1 1,1 1-1,4-1 1,10 1-20,0-1 0,1 0 0,-1-2 1,27-5-1,-26 5-39,103-21-419,12-1-5440,-130 23 5482,-1 1-29,0 0 1,0 0-1,0-1 0,0 1 1,0-1-1,0 1 1,0-1-1,-1 0 0,1 1 1,0-1-1,0 0 1,-1 0-1,4-3 0,3-3-3255</inkml:trace>
</inkml:ink>
</file>

<file path=ppt/ink/ink21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29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1 7552,'-1'0'747,"-1"0"-1,0 0 1,1 0 0,-1 0 0,0 0-1,1 1 1,-1-1 0,1 1 0,-1-1 0,0 1-1,1 0 1,-1 0 0,1-1 0,0 1 0,-2 1-1,-10 21 4249,12-14-4901,0 0 0,0 0 0,1 0 1,2 16-1,-1-1 689,-2 17 79,-1 0 1,-13 66 0,10-83-1554,-17 43 0,16-52-1109,0-1 0,-1 0-1,-16 23 1,17-32-1677,3-5 0</inkml:trace>
</inkml:ink>
</file>

<file path=ppt/ink/ink21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0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10112,'14'-8'4992,"20"-7"-5760,-24 12 9471,12-1-8319,-6 1 0,19 0 0,-8-6 0,9 9-1152,-11 0 128,-2 0-512,-6 0 0,-4 9-1792,0-9 129,-5 3-257,2 0 128</inkml:trace>
</inkml:ink>
</file>

<file path=ppt/ink/ink21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0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12544,'32'0'6271,"54"-10"-9342,-68 5 13822,22 5-10751,-10 0 128,28 8-256,-10-1 128,-5 1-896,-7-1 0,-6 1-2432,-9-1 128</inkml:trace>
</inkml:ink>
</file>

<file path=ppt/ink/ink21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1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646 513 10112,'-3'-4'4637,"20"8"-513,-8-2-3301,0 0 1,0 0 0,0-1 0,0 0 0,0-1-1,17-1 1,-10-5-589,-1-2 0,0 1-1,0-2 1,23-17-1,2-1 556,-13 9-352,-1-2 0,0 0 1,-2-1-1,44-49 0,-61 60-376,1 1 1,-2-1-1,0-1 1,0 1-1,-1-1 0,0 0 1,5-19-1,-8 24-53,-1-1-1,0 0 0,0 0 1,0 0-1,-1 1 0,0-1 1,-1 0-1,0 0 1,0 0-1,0 0 0,-1 1 1,0-1-1,0 1 0,-4-9 1,3 10-20,1 0 0,-1 0 0,0 0 0,0 1 0,-1-1 0,0 1 0,1 0 0,-1 0 1,-1 0-1,1 0 0,-1 1 0,1 0 0,-1 0 0,0 0 0,0 0 0,0 1 0,0 0 0,-1 0 0,1 0 0,-6 0 0,4 1-4,0 0 0,0 1-1,0 0 1,0 0 0,0 0-1,0 1 1,0 0-1,0 1 1,0 0 0,0 0-1,1 0 1,-1 1 0,1 0-1,0 0 1,-1 0-1,-6 6 1,-6 7 36,0 1 1,0 1-1,2 0 0,0 2 1,-24 36-1,25-29 69,1 2-1,2-1 1,0 2 0,2 0-1,2 0 1,0 1 0,2 0-1,-5 52 1,4 29 257,6 122-1,2-224-331,7 302 262,-6-268-217,-1 1 0,-3-1 0,-2 0 1,-2 0-1,-1-1 0,-3 0 0,-1 0 0,-2-1 0,-3-1 0,-33 63 0,38-83 42,-1-1 0,-1-1-1,-1 0 1,-1-1 0,-32 29-1,40-40-64,0-1-1,-1 1 0,1-1 0,-1-1 0,-1 1 0,1-2 0,-1 1 0,0-1 1,0-1-1,0 0 0,0 0 0,0-1 0,-1 0 0,-17 0 0,21-2-28,1-1-1,0 0 0,-1-1 0,1 0 0,0 0 0,0 0 1,0-1-1,1 1 0,-1-1 0,1-1 0,-1 1 1,1-1-1,0 0 0,-5-5 0,-3-4-34,1 0 0,1-1 0,-16-23 0,16 19 8,0 0 0,2 0 0,0-1 0,1-1 0,1 1 0,1-1 0,-7-37 0,11 43-241,1 0-1,0 0 1,1 1-1,1-1 1,2-18-1,-1 23-333,0 0 0,1 0 0,-1 0 0,2 0 0,-1 1 0,1 0 0,1-1 0,7-10 0,-9 15 41,1 0 1,-1 0-1,1 1 0,-1 0 0,1-1 0,0 1 1,0 1-1,1-1 0,-1 0 0,6-1 0,-1-1-384,22-13-2924</inkml:trace>
</inkml:ink>
</file>

<file path=ppt/ink/ink21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1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48 6656,'-9'-25'10913,"5"10"-4875,-1 7-6862,1 15 1452,0-1-1,0 0 0,1 1 1,0 0-1,-4 11 0,6-16-551,-61 132 1850,24-56-1548,33-67-368,0 1-1,1 0 1,0 0 0,1 0-1,0 1 1,1-1-1,1 1 1,0-1 0,1 17-1,0-25-8,0-1 0,0 1 0,1-1 0,0 1-1,-1-1 1,1 0 0,1 1 0,-1-1 0,0 0 0,1 0 0,0 0-1,-1 0 1,1 0 0,0 0 0,1-1 0,-1 1 0,0-1 0,1 1 0,-1-1-1,1 0 1,0 0 0,0 0 0,0 0 0,0 0 0,0-1 0,0 0-1,0 1 1,1-1 0,-1 0 0,0 0 0,1-1 0,-1 1 0,1-1 0,-1 0-1,1 0 1,3 0 0,44 0-244,-12 2-451,1-2 1,-1-2-1,1-2 0,45-10 0,-66 10-1444,-19 4 2039,1 0 1,-1 0 0,0-1 0,0 1-1,0 0 1,0 0 0,1 0 0,-1 0-1,0 0 1,0 0 0,0 0 0,0 0-1,1 0 1,-1 0 0,0 0 0,0 0-1,0 0 1,1 0 0,-1 0 0,0 0-1,0 0 1,0 0 0,0 0 0,1 0-1,-1 0 1,0 0 0,0 0-1,0 0 1,1 0 0,-1 0 0,0 0-1,0 0 1,0 0 0,0 1 0,1-1-1,-1 0 1,0 0 0,0 0 0,0 0-1,0 0 1,0 1 0,0-1 0,0 0-1,1 0 1,-1 0 0,0 0 0,0 1-1,0-1 1,0 0 0,0 0 0,0 0-1,0 1 1,0-1 0,0 0 0,0 0-1,0 0 1,0 0 0,0 1-1,-1 4-3100</inkml:trace>
</inkml:ink>
</file>

<file path=ppt/ink/ink21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2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9 8064,'-6'-9'8750,"-1"11"-3617,-9 21-2262,12-15-2826,1 0-1,0 0 1,0 0-1,1 0 1,0 0-1,0 10 1,6 38 417,2 19-1991,-12-30-3313,2-34 1621</inkml:trace>
</inkml:ink>
</file>

<file path=ppt/ink/ink21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2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5 260 8064,'-1'-1'202,"1"1"1,-1-1 0,1 0 0,-1 0-1,1 0 1,-1 0 0,1 0-1,0 0 1,0 0 0,0 0 0,-1 0-1,1-1 1,0 1 0,0 0 0,0 0-1,1 0 1,-1 0 0,0 0-1,0 0 1,0 0 0,1-1 0,0 1 45,-1 1 0,1-1 0,0 1 1,-1 0-1,1-1 0,0 1 0,0-1 1,-1 1-1,1 0 0,0 0 0,0-1 1,-1 1-1,1 0 0,0 0 0,0 0 0,0 0 1,0 0-1,-1 0 0,1 0 0,0 0 1,1 1-1,55 16 6314,-42-11-7814,7 2 2164,7 2 621,43 10 0,-62-18-1354,0 0 0,0-1 0,0-1 0,1 0 0,-1 0 0,0-1 0,1 0 0,14-4 0,6-5 177,0-2 0,35-20-1,-59 27-315,0 0 0,0 0 0,0-1 0,-1 0 0,0-1 0,-1 1 0,1-1 0,-1 0 0,0 0 0,-1-1 0,0 1 0,0-1 0,0 0 0,-1 0 0,3-15 0,-5 19-42,0 1-1,-1 0 1,1 0-1,-1-1 1,0 1-1,0-1 1,0 1-1,0 0 1,-1-1-1,1 1 1,-1 0 0,0 0-1,0 0 1,0-1-1,-1 1 1,1 0-1,-1 0 1,1 0-1,-1 1 1,0-1-1,0 0 1,0 1-1,-1-1 1,1 1 0,-5-4-1,2 2-1,1 1 0,-1 0 0,0 0 0,0 0 0,-1 0 0,1 1 0,0 0 0,-1 0 0,1 0 0,-1 1 0,0 0 0,0 0 0,1 0 0,-1 1 0,-9 0 0,-4 3 23,1 1-1,0 0 1,1 2 0,-1 0-1,1 1 1,1 0 0,-30 19-1,34-18 3,1 0 0,0 1 0,1 0 0,0 0-1,0 1 1,1 1 0,0 0 0,1 0 0,1 0 0,-1 1-1,2 0 1,0 1 0,0-1 0,1 1 0,0 1-1,2-1 1,-1 0 0,2 1 0,-1 0 0,2 0-1,0-1 1,1 1 0,0 0 0,1 0 0,0 0 0,2 0-1,-1-1 1,2 1 0,-1-1 0,2 0 0,0 0-1,0 0 1,2-1 0,-1 0 0,1 0 0,1 0-1,0-1 1,1 0 0,0-1 0,13 12 0,-9-12-64,0 0 1,0-1-1,1 0 1,0-1 0,1-1-1,-1 0 1,2-1-1,-1-1 1,0 0-1,1-1 1,0-1-1,0 0 1,0-2 0,1 1-1,20-2 1,-22-1-707,0-1 0,0 0 0,0-1 0,0-1 0,0 0 0,-1-1 0,0 0 0,0-2 0,0 1 1,16-12-1,7-6-3113</inkml:trace>
</inkml:ink>
</file>

<file path=ppt/ink/ink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2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219 406 3328,'4'1'1536,"-2"-1"-1249,0 1-1,1-1 1,-1 1 0,0 0 0,0 0 0,1 0-1,-1 0 1,0 0 0,0 0 0,0 0 0,0 1-1,0-1 1,0 1 0,-1 0 0,1-1-1,1 3 1,20 38 1497,-20-34-1659,2 0-14,0-1 1,0 1-1,0-1 1,1 0-1,0-1 1,0 1-1,1-1 1,0 0-1,0-1 0,0 0 1,1 0-1,0 0 1,0-1-1,0 0 1,0-1-1,16 5 1,-7-3 132,-1-1 1,1 0-1,0-2 1,-1 0-1,1 0 1,0-2-1,0 0 1,19-3 0,-9-3 56,0-2 0,0 0 0,-1-2 1,0-1-1,-1-1 0,0-1 1,44-32-1,-62 40-218,1-1-1,-1 1 1,-1-2 0,1 1-1,-1-1 1,0 0 0,0 0-1,-1 0 1,0-1 0,-1 0-1,1 0 1,-1 0 0,-1-1-1,0 1 1,0-1 0,0 0-1,-1 0 1,-1 0 0,2-16-1,-3 13-30,-1 0 0,0 0 0,-1 0 0,0 1 0,-1-1 0,0 0 0,0 1 0,-2 0 0,1 0-1,-1 0 1,-1 0 0,0 1 0,0 0 0,-12-13 0,8 11-22,0 1 0,-1 0 1,-1 1-1,1 0 0,-2 1 0,1 0 1,-1 1-1,0 0 0,-1 1 0,0 1 0,0 0 1,-24-6-1,17 7-13,0 1 0,0 2-1,0 0 1,0 1 0,-1 1 0,1 1 0,0 0-1,-31 8 1,22-2-47,1 1-1,-1 1 1,1 2 0,1 1-1,0 1 1,1 1 0,0 2-1,1 1 1,1 0-1,1 2 1,0 1 0,-35 39-1,49-47-87,0 0-1,1 1 1,1 0-1,0 1 1,-12 26-1,19-36 64,-1 0 1,1 1-1,-1-1 0,1 1 0,0 0 0,1-1 0,-1 1 1,1 0-1,0 0 0,0-1 0,1 1 0,-1 0 1,1-1-1,0 1 0,0 0 0,1-1 0,-1 1 1,1-1-1,0 0 0,0 0 0,1 1 0,-1-1 1,5 5-1,0-3-30,-1 1 0,1-2 0,1 1 0,-1-1 0,1 0 1,0 0-1,0-1 0,0 0 0,0-1 0,1 1 0,0-2 0,-1 1 1,1-1-1,0-1 0,0 1 0,19-1 0,-6-1-37,1-1 0,0-1 0,0-1-1,-1-1 1,40-12 0,334-120 506,-383 132-208,-1 0 0,1 1 0,-1 1 0,1 0 0,0 1 0,0 0-1,18 2 1,-23 0 15,0 0-1,-1 1 1,1-1-1,-1 2 1,1-1-1,-1 1 1,0 0-1,0 1 1,0 0-1,-1 0 1,1 0-1,-1 1 1,10 9-1,29 26 760,2-2-1,1-2 0,98 55 1,-138-86-1529,2-1 1,-1 0 0,0-1 0,1 0-1,-1 0 1,15 2 0,-21-5 353,0 1 0,0-1 1,0 0-1,1 0 1,-1 0-1,0 0 0,0 0 1,1-1-1,-1 1 0,0-1 1,0 0-1,0 0 0,0 0 1,0 0-1,0-1 1,0 1-1,0-1 0,0 0 1,-1 0-1,1 0 0,-1 0 1,1 0-1,-1 0 0,3-4 1,15-37-2869</inkml:trace>
</inkml:ink>
</file>

<file path=ppt/ink/ink21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3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10112,'-6'10'10793,"2"6"-5494,1 7-3899,1 15-3576,0-7 2902,-2 10-198,-4 62 665,8-93-1231,0-1 1,1 1 0,0-1 0,0 1 0,1-1 0,1 0 0,-1 0 0,7 12 0,-9-19-143,1-1 0,0 1 0,0-1 0,-1 1 0,1-1 1,0 0-1,0 1 0,1-1 0,-1 0 0,0 0 1,0 0-1,1 0 0,-1 0 0,0 0 0,1 0 1,-1-1-1,1 1 0,-1 0 0,1-1 0,-1 1 1,1-1-1,0 1 0,-1-1 0,1 0 0,0 0 1,-1 0-1,1 0 0,-1 0 0,1 0 0,0 0 1,-1-1-1,1 1 0,0 0 0,1-2 0,16-5-3276</inkml:trace>
</inkml:ink>
</file>

<file path=ppt/ink/ink21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3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13696,'13'0'6783,"-8"0"-9343,-5 0 11904,0 0-11136,0 0 128,-5 0-5120,2 0 129</inkml:trace>
</inkml:ink>
</file>

<file path=ppt/ink/ink21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3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220 19 9856,'-4'-19'11195,"-6"23"-6633,-13 32-4437,18-26 398,-27 38 415,2 1 1,3 1-1,2 2 1,-31 89 0,54-135-926,1-1-1,-1 0 1,1 1 0,0-1 0,1 1 0,-1-1 0,1 1-1,0 0 1,1 7 0,0-11-13,0 0 0,0 0 0,0 0 0,0 0 0,0-1 0,0 1 0,0 0 0,1-1 0,-1 1 0,1 0 0,-1-1 0,1 0 0,0 1 0,-1-1 0,1 0 0,0 0 0,0 0 0,0 0 0,0 0 0,-1-1 0,1 1 0,1 0 0,-1-1 0,0 0 0,0 1 0,0-1 0,4 0 0,187 7-1966,-159-7 497,-33 0 1380,1-1-317,0 1-1,0 0 0,0 0 0,0 1 1,0-1-1,0 0 0,0 1 1,-1-1-1,1 1 0,0-1 1,0 1-1,1 1 0,6 4-3433</inkml:trace>
</inkml:ink>
</file>

<file path=ppt/ink/ink21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4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27 5120,'25'-24'12454,"-11"21"-7902,-14 4-4499,0 0 0,0 0 0,0 0 0,1 0 0,-1 0 1,0 0-1,0 0 0,-1 0 0,1 0 0,0 0 0,0 1 0,0-1 1,-1 0-1,1 0 0,0 0 0,-1-1 0,1 1 0,-1 0 0,-1 2 1,-44 110 4007,38-91-3820,2 0-1,0 1 0,1 0 1,2 0-1,-2 43 0,10-33-737,-5-33 414,0 1 0,0-1 0,0 0 0,0 1 0,0-1 0,0 1 0,0-1 0,0 0 0,0 1 0,0-1 0,0 1 0,0-1 0,0 0 0,0 1 0,1-1-1,-1 0 1,0 1 0,0-1 0,0 0 0,1 1 0,-1-1 0,0 0 0,1 0 0,-1 1 0,0-1 0,0 0 0,1 0 0,-1 1 0,0-1 0,1 0 0,-1 0 0,1 0 0,-1 0 0,0 0 0,1 0 0,-1 1 0,0-1 0,1 0 0,-1 0 0,1 0 0,-1 0 0,0 0 0,1 0 0,-1 0-1,1-1 1,-1 1 0,0 0 0,1 0 0,-1 0 0,0 0 0,1 0 0,-1-1 0,0 1 0,1 0 0,-1 0 0,0-1 0,1 1 0,-1 0 0,0 0 0,0-1 0,1 1 0,-1 0 0,0-1 0,0 1 0,1 0 0,-1-1 0,0 1 0,4-9-3523</inkml:trace>
</inkml:ink>
</file>

<file path=ppt/ink/ink21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35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179 407 6272,'-3'0'3294,"0"5"5837,-2 6-2293,-2-1-8438,0-2 1914,2 1 0,-1 0 0,1 1 1,1-1-1,-1 1 0,2 0 0,-1 0 0,2 0 0,-1 1 0,1-1 0,1 1 0,0-1 0,0 1 0,1 0 0,0-1 0,1 1 0,3 15 0,-1-17-232,0 0-1,1 0 1,0 0-1,1 0 1,0-1-1,0 0 1,0 0-1,11 12 1,-13-17-71,0 0 0,1 0 1,-1 0-1,0 0 0,1-1 0,0 1 1,0-1-1,-1 0 0,1 0 0,0-1 1,1 1-1,-1-1 0,0 1 1,0-1-1,1-1 0,-1 1 0,1-1 1,-1 1-1,0-1 0,1-1 0,6 0 1,8-3-22,-1 0 0,1-2 0,-1 0 0,0-1 0,29-17-1,-39 20 7,1-2-1,-1 1 0,0-1 0,-1-1 0,1 1 0,-1-1 1,0 0-1,-1-1 0,0 0 0,0 0 0,-1 0 0,0-1 1,8-16-1,-10 11-3,0 0-1,0 0 1,-1-1 0,-1 1 0,-1 0 0,0-1-1,0 1 1,-2 0 0,1-1 0,-2 1-1,0 0 1,-8-21 0,2 9-56,-2 0 0,0 1 0,-1 1 0,-2 0 0,0 1 0,-2 0 0,-1 1 0,0 1 0,-1 0 0,-2 2 0,0 0 0,-1 1 0,0 1 0,-2 1 0,-30-17 0,45 30 19,1-1-1,0 1 1,-1 1 0,1-1-1,-1 1 1,0 0 0,1 1-1,-1 0 1,0 0 0,0 1-1,-15 1 1,19-1 36,0 1 0,0 1 0,0-1 0,0 0 0,0 1 0,0 0 0,1 0 0,-1 0 0,0 0 0,1 1 0,0-1 0,0 1 1,0 0-1,0 0 0,0 0 0,0 0 0,1 0 0,-1 1 0,1-1 0,0 1 0,0 0 0,0-1 0,1 1 0,-2 6 0,0 0 21,0-1-1,0 1 1,2 0-1,-1 0 1,1 1-1,0-1 1,1 0-1,1 0 1,-1 0-1,2 0 1,-1 1-1,1-2 1,1 1-1,0 0 1,0 0-1,1-1 1,0 1-1,0-1 1,1 0-1,10 12 1,-6-9 63,1 0 1,1-1 0,0 0-1,1-1 1,0 0 0,0-1 0,1 0-1,0-1 1,1-1 0,-1 0-1,1-1 1,1 0 0,17 4-1,13 2-32,2-1 0,91 7 0,-61-18-3523,-2-8-4816,-48 2 4563</inkml:trace>
</inkml:ink>
</file>

<file path=ppt/ink/ink21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57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7 5632,'-13'-6'2816,"-5"17"128,18-11 2943,-14 7-4991,6 5 0,-5-2 256,5-2 128,-1 7-1792,-1-9 0,2 1 768,3 5 0,5-9-2432,0 0 0,0-3-511,0 5-1</inkml:trace>
</inkml:ink>
</file>

<file path=ppt/ink/ink21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3:57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727 1 9344,'-39'58'4608,"14"14"-5120,20-60 8959,-17 39-8319,4-11 0,-30 30-128,-5-4 0,-12 10-384,-14 3 0,0-4-1024,-9 8 0,-11-10-1407,-7-7-1</inkml:trace>
</inkml:ink>
</file>

<file path=ppt/ink/ink21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49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63 3072,'0'0'258,"0"-1"-1,0 1 1,0 0 0,0-1 0,-1 1-1,1 0 1,0-1 0,0 1 0,0 0-1,0 0 1,0-1 0,0 1 0,0 0-1,-1 0 1,1-1 0,0 1 0,0 0-1,0 0 1,-1-1 0,1 1 0,0 0-1,0 0 1,-1 0 0,1-1 0,0 1-1,0 0 1,-1 0 0,1 0 0,0 0-1,-1 0 1,1 0 0,0-1 0,-1 1 0,1 0-1,0 0 1,0 0 0,-1 0 0,1 0-1,0 0 1,-1 0 0,1 1 0,-1-1-1,-4-1 4625,3-3-5082,6 3 382,0-1 1,0 1-1,0-1 1,0 1-1,0 0 1,0 1-1,1-1 1,5 0-1,196 1 1098,-195 0-1280,-1-2 0,1 0 0,-1 0 0,0-1 0,18-6 0,18-6 0,-28 10-959,-15 3-1611,-10 1-172,-1 1 54</inkml:trace>
</inkml:ink>
</file>

<file path=ppt/ink/ink21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49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11 2816,'10'-11'5063,"-4"12"1907,-4 11-615,-2 0-5910,0-5-2255,-11 218 2791,0-5-938,13-183-100,-1-27-40,1-1 1,-2 1-1,0 0 0,0 0 1,0-1-1,-1 1 0,-1 0 1,0-1-1,-6 18 0,8-26-863,0-1-1280,1 0-1132,1 0 1625,-2 0-813</inkml:trace>
</inkml:ink>
</file>

<file path=ppt/ink/ink21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1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517 29 4864,'-12'-3'9172,"1"-5"-6366,9 6-2676,1 1 0,-1 0 1,0 0-1,0-1 0,1 1 0,-1 0 0,0 0 0,0 1 0,0-1 0,0 0 1,0 1-1,0-1 0,0 1 0,-3-1 0,-45 0 1892,29-1-1082,0 2 1,-33 3 0,47-2-820,0 1 0,0 0-1,0 0 1,0 0 0,0 1 0,1 0-1,-1 0 1,1 0 0,0 1 0,0 0-1,-9 8 1,-6 6 109,0-1-1,-2 0 0,-26 14 1,42-26-188,1-1 0,-1 1 0,1 0 0,0 1 0,0 0 0,1 0 0,-1 0 1,1 1-1,-8 13 0,5-5 39,0 1 1,1 0-1,-8 27 0,13-37-81,1 1 0,0 0 0,1-1 0,0 1 0,0 11 0,-1 18 0,0-23 13,0 0-1,0 0 1,2 0-1,-1 0 0,2 0 1,0 0-1,0-1 1,1 1-1,1-1 1,0 1-1,6 11 1,-6-18-22,0 0 0,1 0 0,0 0 0,0-1 0,0 1 0,1-1 1,-1 0-1,1-1 0,0 0 0,1 0 0,-1 0 0,11 4 1,16 12-27,-31-19 36,0 1 0,1 0-1,-1 0 1,0-1 0,0 0 0,1 1 0,-1-1-1,1 0 1,-1 0 0,1 0 0,0 0-1,-1-1 1,1 1 0,0-1 0,-1 0-1,1 1 1,0-1 0,-1 0 0,1-1-1,0 1 1,0 0 0,-1-1 0,1 0-1,-1 1 1,1-1 0,0 0 0,3-2 0,25-10 72,-28 13-69,0-1 0,0 0 0,0 0 1,0 0-1,0 0 0,-1 0 0,1 0 0,0-1 1,-1 1-1,1-1 0,-1 0 0,5-3 1,-2-1-4,0 0 1,0 1 0,-1-2 0,0 1 0,0 0 0,-1-1 0,1 0 0,-1 1-1,-1-1 1,1-1 0,-1 1 0,0 0 0,-1 0 0,0-1 0,0 1 0,-1-1 0,0 1-1,0-1 1,0 1 0,-1-1 0,0 1 0,-1 0 0,0-1 0,0 1 0,0 0-1,-1 0 1,0 0 0,-1 0 0,1 1 0,-1 0 0,0-1 0,-1 1 0,-5-6 0,1 1-15,-24-23-170,31 33 173,0 0 1,0 0 0,0 0 0,-1 0-1,1 0 1,0 1 0,-1-1-1,1 1 1,-1-1 0,1 1 0,-1 0-1,1 0 1,-1 0 0,1 0 0,0 1-1,-1-1 1,-4 2 0,-23 6-53,-46 19 0,68-24 48,1 1-1,-1-1 0,0 2 1,1-1-1,0 1 1,0 0-1,1 0 1,-1 1-1,1 0 0,0 0 1,-5 7-1,9-5-388,0 0 0,0 0 0,1 0-1,0 0 1,0 1 0,1-1 0,0 0 0,0 0-1,3 11 1,-2 10-4375,-1-17 1514,0-1 43</inkml:trace>
</inkml:ink>
</file>

<file path=ppt/ink/ink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3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28 410 2944,'-7'-11'4187,"10"31"-1612,-2-11-2429,0-1-1,0 1 0,1-1 0,0 0 1,1 1-1,0-1 0,0 0 0,0 0 1,1-1-1,1 1 0,-1-1 0,1 0 1,0 0-1,1 0 0,0-1 0,0 0 1,0 0-1,9 6 0,-3-3 2,-1 0-1,2-1 1,-1-1 0,1 0-1,0-1 1,0 0 0,1-1 0,0-1-1,0 0 1,17 3 0,-10-6-34,-1 0 0,0-1 1,0-1-1,0-1 1,0-1-1,0-1 1,-1-1-1,1 0 0,-1-1 1,0-2-1,-1 0 1,19-10-1,-13 4 65,-1 0-1,0-2 1,-1 0-1,-1-2 1,0 0-1,-2-1 0,0-1 1,21-29-1,-32 38-71,-1 1 0,0-2 0,-1 1 0,-1-1-1,1 0 1,-2 0 0,0 0 0,0-1-1,2-14 1,-6 19-53,1 0-1,-1 0 1,0 0-1,0 0 1,-1 0 0,0 0-1,-1 0 1,0 0-1,0 0 1,-1 0-1,1 1 1,-2-1-1,1 1 1,-1 0 0,-9-13-1,6 10-11,-2 0 0,1 1 0,-1 0-1,0 0 1,-1 1 0,0 0 0,0 0 0,-1 1 0,0 1-1,0 0 1,-24-9 0,18 9-37,0 2 0,-1 0 0,0 1 0,0 0 0,1 2 0,-1 0 0,-34 3 0,23 1-71,1 2 1,0 1-1,0 1 0,1 2 0,0 0 0,0 2 0,1 1 0,0 1 0,1 1 1,-35 26-1,48-30-40,1 0 1,0 0-1,0 1 0,1 0 1,1 1-1,0 0 0,0 0 1,1 1-1,1 0 1,-6 14-1,10-20-33,1 0 0,-1 0 0,2 0 0,-1 0 0,1 0 0,0 1-1,0-1 1,1 0 0,0 1 0,0-1 0,1 0 0,0 1 0,0-1 0,1 0 0,0 0 0,0 0 0,1 0 0,0 0 0,0-1-1,0 1 1,1-1 0,7 10 0,-3-7-233,1 0 0,0 0-1,0-1 1,1 0 0,0 0-1,0-1 1,1-1 0,0 0-1,0 0 1,1-1 0,0-1-1,0 0 1,0 0 0,0-1-1,20 2 1,57 4-1696</inkml:trace>
</inkml:ink>
</file>

<file path=ppt/ink/ink21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1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3840,'23'-2'9587,"10"-4"-6234,0 0-3381,46-2 1,-46 13-93,-28-4-289,1 0 0,-1 0 0,1-1 0,-1 1 0,1-1 0,-1 0 0,11-2 0,-3-1-1660</inkml:trace>
</inkml:ink>
</file>

<file path=ppt/ink/ink21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2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37 5248,'-5'8'2560,"15"-13"-512,-10 5 3072,12 0-4608,-2 0 0,11-10 767,-2 2 129,5-2-1664,0-2 0,15 12 896,-14 0 128,7 0-384,-11 0 128,-3 7-1024,-5 1 128,-4-4-2176,-1-1 129</inkml:trace>
</inkml:ink>
</file>

<file path=ppt/ink/ink21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2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59 2688,'1'-3'713,"0"-1"1,-1 0-1,1 1 1,-1-1-1,1 0 1,-1 0-1,0 1 1,-1-1-1,1 0 1,-2-6-1,2 9-576,0 1 0,-1-1-1,1 1 1,0-1 0,0 1-1,0-1 1,0 1 0,-1-1-1,1 0 1,0 1 0,-1-1-1,1 1 1,0 0 0,-1-1-1,1 1 1,-1-1 0,1 1 0,0 0-1,-1-1 1,1 1 0,-1 0-1,1-1 1,-1 1 0,1 0-1,-1 0 1,0-1 0,0 2-25,0-1 0,0 0 0,-1 1 0,1 0 0,0-1 0,0 1 0,1-1 1,-1 1-1,0 0 0,0 0 0,0 0 0,0-1 0,1 1 0,-1 0 0,0 0 0,1 0 1,-1 0-1,1 0 0,-2 2 0,-4 9 473,1-1 0,0 2 0,0-1 0,1 0 1,1 1-1,0 0 0,1 0 0,-1 15 0,3 111 695,2-66-765,-23 172 863,11-169-1177,9-60-235,-7 32 333,7-46-393,1-1 0,-1 0 1,1 1-1,-1-1 0,0 0 1,0 1-1,0-1 0,0 0 0,0 0 1,0 0-1,0 0 0,0 0 0,0 0 1,0 0-1,0 0 0,-1 0 0,1 0 1,0 0-1,-1-1 0,1 1 0,-1-1 1,1 1-1,-1-1 0,1 0 0,-1 1 1,1-1-1,-1 0 0,-1 0 0,3 0-40,-1 0-1,1-1 1,0 1-1,-1 0 1,1 0-1,0-1 1,-1 1-1,1 0 1,0-1-1,-1 1 1,1 0-1,0-1 1,0 1-1,-1-1 1,1 1-1,0 0 1,0-1-1,0 1 1,-1-1-1,1 1 1,0-1-1,0 1 1,0 0-1,0-1 1,0 1-1,0-1 1,0 1-1,0-1 1,0 1-1,0-1 1,0 1-1,1 0 1,-1-1-1,0 1 1,0-1-1,0 1 1,0-1-1,1 1 1,-1-1-1,7-20-3332,-6 19 3227,3-14-2576</inkml:trace>
</inkml:ink>
</file>

<file path=ppt/ink/ink21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4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556 90 4608,'-9'-11'9452,"-8"-23"-7371,8 16 465,7 16-2384,0-1 0,0 1 0,0 0 0,-1 0 0,1 0 0,-1 1 0,1-1 0,-1 0 0,1 1 0,-1 0 0,0 0 0,0-1 0,0 2 0,0-1 0,0 0 0,0 1 0,0-1 0,0 1 0,-4 0 0,-65 1 887,63-1-1007,0 1-56,0-1 0,0 2-1,0-1 1,0 1 0,0 0 0,0 1-1,1 0 1,-1 0 0,1 1 0,0 0 0,0 1-1,0 0 1,0 0 0,-8 8 0,-42 36-409,33-29 415,-35 37 1,53-49 36,1 0 0,-1 0 0,2 0-1,-1 1 1,1 0 0,0 0 0,1 1 0,0-1-1,-2 11 1,1-3 156,2-1-1,0 1 0,1 0 0,0 0 0,2 0 1,1 18-1,-1-27-113,2 0 1,-1 0-1,1 0 0,0-1 1,0 1-1,1-1 1,0 0-1,0 1 0,1-1 1,0-1-1,0 1 1,1-1-1,-1 1 0,1-1 1,8 7-1,6 5 111,-15-13-161,1 0 0,-1-1 0,1 1 0,-1-1-1,1 0 1,1 0 0,-1-1 0,0 0-1,1 0 1,0 0 0,-1 0 0,1-1 0,0 0-1,0 0 1,1-1 0,-1 1 0,0-1 0,1-1-1,-1 1 1,12-1 0,-8-2-21,-1 2-18,-1 0 0,0-1 0,1 0 0,-1-1-1,0 0 1,0 0 0,0-1 0,0 0 0,0 0 0,-1-1 0,1 0 0,10-8 0,-14 8 23,0 1 0,0 0 1,-1-1-1,0 0 0,0 1 0,0-2 0,0 1 0,0 0 0,-1 0 0,0-1 1,0 1-1,0-1 0,-1 0 0,1 1 0,-1-1 0,0 0 0,0 0 0,-1 0 0,1 0 1,-1 0-1,-1 0 0,1 0 0,0 0 0,-1 0 0,0 0 0,0 1 0,-1-1 1,1 0-1,-1 1 0,0-1 0,0 1 0,-1-1 0,1 1 0,-1 0 0,0 0 1,0 0-1,-1 0 0,1 1 0,-1-1 0,1 1 0,-1 0 0,0 0 0,0 0 0,-1 1 1,1-1-1,-1 1 0,1 0 0,-1 0 0,-5-1 0,-17-4-19,12 3-20,0 0 0,0-1 1,-14-7-1,24 10 13,0 0 0,-1 1 1,1 0-1,-1 0 0,1 0 1,-1 1-1,0 0 0,1 0 0,-1 0 1,1 1-1,-1 0 0,1 0 1,-1 0-1,1 1 0,-1-1 0,1 1 1,0 1-1,0-1 0,-9 6 1,4-2-3,0 1 0,0 0 1,0 0-1,1 1 0,0 0 0,1 0 1,0 1-1,-9 13 0,15-20 13,1 0-1,-1-1 0,1 1 1,0 0-1,0 0 0,0 0 1,0 0-1,1 0 0,-1 0 1,0 1-1,1-1 0,0 0 1,-1 0-1,1 0 0,0 1 1,0-1-1,0 0 0,0 0 1,1 0-1,-1 1 0,0-1 1,1 0-1,0 0 0,1 4 1,0-3-399,0-1 1,0 1-1,0-1 1,1 1-1,-1-1 0,0 0 1,1 0-1,0 0 1,5 3-1,6 5-2663</inkml:trace>
</inkml:ink>
</file>

<file path=ppt/ink/ink21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5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33 240 4608,'-6'-5'1884,"-6"-3"6039,12 6-4812,10 3-2526,6 1 14,-1 1 0,1-2-1,-1 0 1,1-1-1,-1 0 1,24-4-1,-30 2-463,-1 0 0,1 0 0,-1 0 0,0-1 0,0-1 0,0 1 0,0-1 0,-1-1 0,1 0 0,-1 0 0,0 0 0,0 0 0,7-9 0,-12 11-91,1-1-1,-1 1 0,0 0 1,0-1-1,0 1 0,-1-1 1,1 0-1,-1 1 0,0-1 1,0 0-1,0 0 1,0 0-1,-1 0 0,0 0 1,0 0-1,0 1 0,0-1 1,0 0-1,-1 0 0,0 0 1,0 0-1,0 0 0,0 0 1,0 1-1,-1-1 1,0 1-1,0-1 0,0 1 1,0-1-1,0 1 0,-1 0 1,1 0-1,-1 0 0,0 1 1,-3-4-1,2 3-44,1-1 0,0 1 1,-1 0-1,0 0 0,1 1 0,-1-1 0,0 1 0,-1 0 1,1 0-1,0 0 0,0 0 0,-1 1 0,1 0 0,-1 0 1,0 0-1,1 0 0,-1 1 0,1 0 0,-1 0 1,0 0-1,1 0 0,-1 1 0,0 0 0,1 0 0,-1 0 1,1 1-1,0-1 0,-1 1 0,-5 3 0,-39 15 1,43-16 3,1 1 0,0 0-1,0 0 1,1 0 0,-1 0 0,1 1-1,0-1 1,1 1 0,-1 0 0,1 1-1,1-1 1,-1 0 0,1 1 0,0-1-1,-2 12 1,0 11 20,0 1 0,2 42 0,0-8-8,0-47 41,1 0 0,1 0 0,4 32 0,-3-43-37,0 0 1,1 0-1,0 0 0,0-1 0,0 1 0,1-1 1,-1 1-1,2-1 0,-1 0 0,0 0 0,1-1 1,0 1-1,0-1 0,7 7 0,-4-5-2,0 0 0,0-1 0,0 0 0,0 0 0,1-1 0,0 1-1,0-2 1,0 1 0,1-1 0,-1 0 0,1-1 0,-1 0 0,1-1 0,0 1 0,0-2-1,0 1 1,0-1 0,0-1 0,-1 1 0,1-2 0,0 1 0,0-1 0,13-5 0,-8 3-57,1-1 0,-1-1 1,21-12-1,0-8-1586,-11-5-3288,-16 16 1735,2 3-148</inkml:trace>
</inkml:ink>
</file>

<file path=ppt/ink/ink21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6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9 4736,'-2'-9'6953,"-3"11"-2741,-9 21-1422,-10 33-1642,18-34-463,1 0 0,1 0 0,-3 45 0,7-61-637,1-1-1,-1 1 1,1-1 0,0 1-1,0-1 1,0 1 0,1-1-1,0 0 1,4 9-1,-4-12-76,-1 1 0,1 0-1,0-1 1,1 0 0,-1 1-1,0-1 1,1 0 0,-1 0-1,1 0 1,-1 0 0,1-1-1,0 1 1,0-1 0,0 1-1,0-1 1,0 0 0,6 1-1,-7-2-226,1 1 0,-1-1 0,0 0 0,1 0 0,-1 0 0,0 0 0,1 0 0,-1 0 0,0-1 0,0 1 0,1-1 0,-1 0 0,3-1 0,12-6-2559</inkml:trace>
</inkml:ink>
</file>

<file path=ppt/ink/ink21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7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42 7808,'-4'-5'3840,"4"-2"-2304,0 7 4607,0-7-6015,0-1 0,4 1-768,1-1 128,-5 8-1152,0 0 1,0 0-769,0 0 0</inkml:trace>
</inkml:ink>
</file>

<file path=ppt/ink/ink21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7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315 1 4992,'-2'0'507,"0"-1"1,0 1 0,0 0-1,1 0 1,-1 0 0,0 0-1,0 0 1,0 1-1,1-1 1,-1 0 0,0 1-1,0-1 1,1 1 0,-1 0-1,0-1 1,-2 3-1,-33 21 800,11-7 404,17-11-1385,0-1 0,0 1 0,0 1 0,0 0 0,1 0 0,0 0 0,1 1-1,0 0 1,0 1 0,-6 9 0,-7 15 122,-24 52-1,40-76-361,-6 10 5,1 1 1,1 1-1,1-1 1,1 1-1,1 1 0,-5 41 1,10-53-2,0-1 0,0 1-1,0 0 1,2-1 0,-1 1 0,1-1 0,0 0-1,1 1 1,0-1 0,1 0 0,0 0 0,0-1-1,0 1 1,1-1 0,1 0 0,0-1 0,0 1-1,11 10 1,1-3 314,1-1-1,1-1 1,0 0 0,32 14-1,14 8 182,-64-34-1012,-37-38-6463,22 23 3669</inkml:trace>
</inkml:ink>
</file>

<file path=ppt/ink/ink21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8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9 5120,'-8'-9'1830,"11"9"-742,7 8 5338,-12 2-5133,2-10-1265,1 1-1,-1 0 0,0-1 0,0 1 1,0 0-1,0-1 0,0 1 0,0-1 0,0 1 1,0 0-1,0-1 0,0 1 0,-1 0 0,1-1 1,0 1-1,0-1 0,0 1 0,-1 0 1,1-1-1,0 1 0,-1-1 0,0 2 0,-3 3 110,1 1 0,0 0 0,0-1-1,0 2 1,0-1 0,1 0 0,0 0-1,1 1 1,-2 10 0,-11 31 906,-33 34 640,39-71-7696,11-22 3453</inkml:trace>
</inkml:ink>
</file>

<file path=ppt/ink/ink21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8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5120,'4'0'9984,"-4"0"-9916,-1 1 1,0-1-1,0 1 1,1-1-1,-1 0 1,0 1 0,1 0-1,-1-1 1,0 1-1,1-1 1,-1 1-1,1 0 1,-1-1 0,1 1-1,-1 0 1,1 0-1,0-1 1,-1 1 0,1 0-1,0 0 1,0 0-1,-1-1 1,1 1-1,0 0 1,0 0 0,0 0-1,0 0 1,0-1-1,0 1 1,0 0 0,0 0-1,0 0 1,1 0-1,3 40 232,-2-31-372,-3 69 1773,0-62-1641,0 1 0,2 0 1,3 26-1,-2-35-627,-1-9 442,-1 0 0,0 0 0,1 0 1,-1 1-1,0-1 0,0 0 0,1 0 1,-1 1-1,0-1 0,0 0 1,0 1-1,1-1 0,-1 0 0,0 1 1,0-1-1,0 0 0,0 1 1,0-1-1,0 0 0,0 1 0,0-1 1,0 0-1,0 1 0,0-1 0,0 1 1,0-1-1,0 0 0,0 1 1,0-1-1,0 0 0,0 1 0,0-1 1,-1 0-1,1 1 0,0-1 0,0 0 1,0 1-1,-1-1 0,1 0 1,0 0-1,0 1 0,-1-1 0,1 0 1,0 0-1,0 1 0,-1-1 0,1 0 1,0 0-1,-1 0 0,1 0 1,0 0-1,-1 1 0,1-1 0,0 0 1,-1 0-1,-4 0-2200</inkml:trace>
</inkml:ink>
</file>

<file path=ppt/ink/ink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3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3072,'4'4'649,"1"-1"0,-1 1 0,1 1 0,-1-1 0,-1 0 0,1 1 0,0 0 0,3 7 0,21 54 1249,-16-19-2021,7 55 0,-15-79 416,39 305 1755,45 218 662,-80-512-2628,1 6 25,2 0 1,2-1-1,20 45 1,-34-90-599,1 0 1,-1-1 0,1 1 0,1 0-1,-1 0 1,1 0 0,0 0 0,0 0-1,4-11 1,-3 9-239,4-21-1319</inkml:trace>
</inkml:ink>
</file>

<file path=ppt/ink/ink21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9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 3968,'-2'9'3184,"6"-11"186,-2 0-3179,0 1 1,0-1 0,1 1-1,-1-1 1,0 1 0,1 0-1,-1 0 1,1 1 0,-1-1-1,1 0 1,0 1 0,-1-1-1,5 1 1,162 7 4804,4 1-3678,-124-11-1549,-34 1-330,1 1 1,0 0-1,27 4 0,-42-3 441,-1 0-1,1-1 1,-1 1 0,1 0 0,-1 0 0,1 0-1,-1 0 1,0 0 0,1 0 0,-1 0 0,1 1-1,-1-1 1,1 0 0,-1 0 0,0 0-1,1 0 1,-1 1 0,1-1 0,-1 0 0,0 0-1,1 1 1,-1-1 0,0 0 0,1 0 0,-1 1-1,0-1 1,1 0 0,-1 1 0,0-1 0,0 1-1,0-1 1,1 0 0,-1 1 0,0-1 0,0 1-1,0-1 1,0 0 0,0 1 0,0-1-1,0 1 1,0-1 0,0 1 0,0-1 0,0 1-1,0-1 1,0 0 0,0 1 0,0-1 0,0 1-1,0-1 1,0 1 0,-1-1 0,1 0 0,0 1-1,0-1 1,0 0 0,-1 1 0,1-1 0,0 1-1,-1-1 1,1 0 0,-1 1 0,-3 3-2056</inkml:trace>
</inkml:ink>
</file>

<file path=ppt/ink/ink21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59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3968,'2'0'372,"-1"1"0,0-1 0,1 0 0,-1 0 1,0 0-1,1 0 0,-1 0 0,0 0 0,1 0 0,-1-1 0,0 1 0,1 0 1,-1-1-1,0 1 0,0-1 0,1 0 0,-1 1 0,0-1 0,0 0 0,0 1 1,2-3-1,31-9 2107,30 19-2151,-52-5-97,0 0 0,0 0 0,1-2 0,-1 1 0,0-1 0,0-1 0,16-3 0,-14 1-278,70-18-214,-34 2-3676,-41 10-31,-9 6 1899</inkml:trace>
</inkml:ink>
</file>

<file path=ppt/ink/ink21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0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9 3584,'-9'-8'3152,"16"8"2434,9 8-585,-9-2-5493,-4 1 794,-1 1 0,-1-1 0,0 1-1,0-1 1,0 1 0,-1 0-1,0-1 1,-2 15 0,1 2-116,-3 39 177,2-49-403,1 1 0,0-1 1,1 0-1,1 0 0,0 0 1,4 20-1,-4-22-1563,-1-8-1231,0-4 381</inkml:trace>
</inkml:ink>
</file>

<file path=ppt/ink/ink21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0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85 169 2304,'-1'-2'254,"1"0"1,0 1-1,0-1 1,0 0-1,0 0 0,0 0 1,1 1-1,-1-1 0,0 0 1,1 1-1,-1-1 1,1 0-1,0 1 0,1-4 1,1-6 3481,-3 10-3627,-1 1 1,1-1-1,-1 0 1,1 0-1,0 1 0,-1-1 1,1 0-1,0 0 1,-1 0-1,1 1 1,0-1-1,0 0 1,0 0-1,0 0 1,0 0-1,0 1 0,0-1 1,0 0-1,0 0 1,0 0-1,1 0 1,-1 1-1,0-1 1,1 0-1,-1 0 1,0 0-1,1 1 1,-1-1-1,1-1 0,14-29 2026,-9 25-1833,0 0 0,0 1 0,1 0 0,-1 0 0,1 0 0,11-4 0,12-10 336,-28 18-562,0-1 0,0 1 0,1 0 0,-1 0 0,0-1 0,1 1 1,-1 1-1,1-1 0,-1 0 0,1 1 0,0-1 0,-1 1 0,1 0 0,0 0 0,-1 0 0,1 0 0,-1 0 0,1 0 0,0 1 0,-1 0 0,5 1 0,-2 0 29,-1 1-1,0-1 0,0 1 0,0 0 0,0 0 0,-1 0 0,1 0 0,-1 1 0,0-1 1,0 1-1,4 6 0,-3-3-72,1 0 0,-1 1 0,-1-1 0,1 1 0,-1 0 0,-1 0 0,1 0 0,-1 0 0,-1 1 0,1-1 0,-2 0 0,1 1 0,-1 12 0,-6-4-35,-1-1 1,0 0 0,0 0-1,-2-1 1,0 0-1,-1 0 1,0-1 0,-15 16-1,10-16 16,-1 0 0,1-1 0,-2-1 0,0 0-1,0-2 1,-1 0 0,-1-1 0,1 0 0,-33 9-1,19-17-40,32-2 31,-1 1 0,1 0 0,-1 0 1,1 0-1,-1 0 0,1 0 0,-1-1 1,1 1-1,0 0 0,-1 0 0,1-1 1,-1 1-1,1 0 0,0-1 0,-1 1 0,1 0 1,0-1-1,-1 1 0,1-1 0,0 1 1,0-1-1,-1 1 0,1 0 0,0-1 1,0 1-1,0-1 0,0 1 0,0-1 1,-1 1-1,1-1 0,0 1 0,0-1 0,0 1 1,0-1-1,0 1 0,1-1 0,-1 1 1,0-1-1,0 1 0,0-1 0,0 1 1,0-1-1,1 1 0,-1-1 0,0 1 1,1 0-1,-1-1 0,0 1 0,0-1 0,1 1 1,-1 0-1,1-1 0,-1 1 0,1-1 1,4-2 46,0-1 1,0 1-1,0 0 0,1 1 1,-1-1-1,1 1 1,0 0-1,-1 0 1,1 1-1,0-1 1,0 1-1,10 0 0,-7 0 41,57-5 790,-51 6-806,0-1 0,0-1 1,20-4-1,-28 3-976,0 1 0,0-1 0,0 0 0,-1 0 0,12-8 0,-5 3-2042</inkml:trace>
</inkml:ink>
</file>

<file path=ppt/ink/ink21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1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12 4480,'-9'-12'9194,"3"30"-1946,3-5-8331,-4 24 1385,3 1-1,1-1 1,1 1-1,3 0 1,0-1-1,9 47 1,-2-15-237,-8-58-115,0 0-1,-1 0 0,0 0 0,0 0 0,-1 0 1,-1 0-1,1-1 0,-2 1 0,0-1 0,0 0 0,-9 15 1,5-8-215,4-6-1281,8-14-2657,8-18-1461,-7 9 3232</inkml:trace>
</inkml:ink>
</file>

<file path=ppt/ink/ink21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1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0 252 3456,'6'-11'1753,"21"-8"8784,-1 5-10454,40-42 3326,-53 43-3140,0 1-1,1 1 1,0 0 0,1 1 0,0 0 0,19-8-1,35-11 236,-20 8-2216,-16 8-3351,-25 9 2375</inkml:trace>
</inkml:ink>
</file>

<file path=ppt/ink/ink21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2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3456,'0'0'158,"0"0"-1,0 0 1,0 0 0,0-1 0,0 1-1,0 0 1,0 0 0,0 0 0,0 0 0,0 0-1,0-1 1,0 1 0,0 0 0,0 0-1,1 0 1,-1 0 0,0 0 0,0-1-1,0 1 1,0 0 0,0 0 0,0 0-1,0 0 1,0 0 0,0 0 0,0 0-1,0 0 1,1-1 0,-1 1 0,0 0 0,0 0-1,0 0 1,0 0 0,0 0 0,0 0-1,1 0 1,-1 0 0,0 0 0,0 0-1,0 0 1,0 0 0,0 0 0,1 0-1,-1 0 1,0 0 0,0 0 0,0 0 0,0 0-1,0 0 1,1 0 0,-1 0 0,0 0-1,0 0 1,0 0 0,0 0 0,0 0-1,0 0 1,0 0 0,1 1 0,-1-1-1,0 0 1,0 0 0,0 0 0,22 3 2520,-18-2-2595,0 0 1,1 0 0,-1 0 0,0 1-1,0 0 1,0 0 0,-1 0-1,1 0 1,0 0 0,3 4-1,-1 2 418,-1 0-1,0 0 0,0 1 0,0 0 0,-1 0 0,4 14 0,-6-14-466,1-1 0,0-1 0,1 1 0,-1 0 0,1-1 0,1 0 0,-1 0 0,1 0-1,7 6 1,-12-12-214,1-1 0,0 1 0,-1-1 0,1 1 0,0-1 0,0 0 0,-1 1 0,1-1 0,0 0 0,0 0 0,-1 1-1,1-1 1,0 0 0,0 0 0,0 0 0,0 0 0,-1 0 0,1 0 0,0 0 0,0-1 0,0 1 0,-1 0 0,1 0 0,0 0 0,0-1-1,-1 1 1,1-1 0,0 1 0,-1 0 0,1-1 0,0 1 0,-1-1 0,2 0 0,3-4-2529</inkml:trace>
</inkml:ink>
</file>

<file path=ppt/ink/ink21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2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13 4992,'0'0'90,"0"0"-1,0-1 1,0 1 0,-1-1 0,1 1-1,0 0 1,0-1 0,0 1 0,0 0-1,0-1 1,0 1 0,0-1 0,0 1-1,0 0 1,0-1 0,0 1 0,1-1-1,-1 1 1,0 0 0,0-1 0,0 1-1,0 0 1,1-1 0,-1 1 0,0 0-1,0-1 1,1 1 0,-1 0 0,0 0-1,0-1 1,1 1 0,-1 0 0,0 0-1,1-1 1,-1 1 0,0 0 0,1 0-1,-1 0 1,1 0 0,-1 0 0,0-1-1,1 1 1,-1 0 0,0 0 0,1 0-1,-1 0 1,1 0 0,-1 0 0,0 0-1,1 0 1,-1 1 0,1-1 0,-1 0-1,0 0 1,1 0 0,8 1 5636,-13 7-2642,-7 17-2696,9-20-405,-62 110 2633,-7 15-2864,66-108-5319,0-18 2751</inkml:trace>
</inkml:ink>
</file>

<file path=ppt/ink/ink21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2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20 4608,'0'-1'494,"0"0"0,-1 0-1,1 0 1,0 0 0,0 0 0,-1 0 0,1-1 0,-1 1 0,1 0 0,-1 0-1,1 0 1,-1 0 0,0 1 0,1-1 0,-1 0 0,0 0 0,0 0-1,-1-1 1,-7 7 4454,3 6-5818,-2 30 2887,3-9-1368,0-15-682,1-1 0,0 1 0,1 0 0,1 0-1,1 0 1,0 0 0,1 0 0,4 27 0,-3-42-181,1 0 1,-1 1 0,1-1-1,-1 0 1,1 0 0,0 0 0,0 0-1,0 0 1,0 0 0,0-1-1,0 1 1,1-1 0,3 3-1,19 4-6868,-20-8 4778</inkml:trace>
</inkml:ink>
</file>

<file path=ppt/ink/ink21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3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60 3712,'-5'-2'-366,"-17"-6"4575,17 4-1113,10 3-926,-1 0-2032,0 1 0,-1-1 0,1 0 0,-1 0 0,1 0 0,-1-1 0,1 1-1,-1-1 1,0 0 0,4-2 0,-4 1 95,1 1-1,-1 0 1,1 0-1,-1 1 1,1-1-1,0 1 1,0 0-1,0 0 1,0 0-1,5 0 0,154-3 4011,1 1-6288,-141-1-1795,-14 3 1259</inkml:trace>
</inkml:ink>
</file>

<file path=ppt/ink/ink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1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42 209 2304,'0'8'1059,"1"58"3710,0-47-4504,0-1-1,1 0 1,1 0-1,1 0 1,0 0-1,9 20 1,-3-12 246,-8-18-369,0 0 1,1 0 0,0-1-1,1 1 1,-1-1 0,1 0 0,1 0-1,-1 0 1,1-1 0,0 0 0,1 1-1,0-2 1,0 1 0,0-1 0,13 9-1,-10-10-34,-1 1 0,1-2 0,0 1 0,0-1 1,1-1-1,-1 0 0,1 0 0,-1 0 0,1-1 0,-1-1 0,1 0 0,0 0 0,-1-1 0,1 0 0,14-4 0,2-2 33,-1-2-1,0 0 1,0-2 0,29-17-1,-39 20-94,0-2 0,-1 1 1,0-2-1,-1 0 0,0 0 0,-1-2 0,0 1 0,-1-1 0,0-1 0,11-19 0,-18 26-35,0 0 0,0 0 0,-1-1 0,0 1 0,0-1 0,0 0-1,-1 0 1,-1 0 0,1 0 0,-1-1 0,-1 1 0,0 0 0,0 0 0,0-1-1,-1 1 1,0 0 0,-1 0 0,0 0 0,0 0 0,0 0 0,-1 0-1,-1 1 1,-4-10 0,-1 3-22,-1 0-1,-1 1 1,0 0 0,0 1-1,-1 0 1,-1 1-1,0 0 1,-1 1 0,0 0-1,0 1 1,-1 1-1,0 1 1,0 0 0,-1 0-1,0 2 1,0 0-1,-26-4 1,21 5-38,-1 2-1,1 0 1,0 1 0,-1 1-1,1 1 1,0 1 0,0 1-1,0 1 1,0 1 0,0 1-1,1 0 1,0 2 0,-25 12-1,40-17 26,1-1-1,-1 1 0,1-1 0,0 1 1,0 1-1,0-1 0,0 1 1,0-1-1,1 1 0,-5 6 1,7-8 15,0 0 0,0 1 0,1-1 1,-1 0-1,1 0 0,-1 1 0,1-1 1,0 0-1,-1 1 0,1-1 0,0 0 1,1 0-1,-1 1 0,0-1 0,1 0 0,-1 1 1,1-1-1,0 0 0,0 0 0,0 0 1,0 0-1,0 1 0,0-1 0,2 1 1,4 7-103,0 0 1,1-1-1,0 0 1,1-1-1,0 1 1,1-2-1,-1 1 1,1-1-1,20 10 1,-8-7-478,0 0 0,1-1 0,45 12 1,21-6-1205</inkml:trace>
</inkml:ink>
</file>

<file path=ppt/ink/ink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4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38 458 4992,'33'-7'1619,"-23"7"-1140,-1-2 0,1 1 0,-1-1-1,1-1 1,-1 0 0,0 0 0,0-1-1,0 0 1,-1 0 0,1-1 0,-1 0-1,0-1 1,-1 0 0,1 0 0,6-8 0,-3 1-348,-1 0 1,0-1 0,-1-1 0,-1 1-1,-1-1 1,0-1 0,0 0 0,-2 0-1,0 0 1,-1 0 0,0-1 0,-1 1-1,-1-1 1,-1 0 0,-1 0 0,-1-24-1,0 36-96,0 1 0,0-1-1,0 1 1,-1 0 0,1 0-1,-1-1 1,0 1 0,0 0-1,0 0 1,-1 1 0,0-1-1,1 1 1,-1-1 0,0 1-1,-1 0 1,1 0 0,0 0-1,-1 0 1,0 1-1,0-1 1,0 1 0,0 0-1,0 0 1,0 1 0,-7-3-1,5 2 7,0 1-1,0 0 0,0 0 0,-1 1 0,1 0 0,0 0 0,0 0 1,0 1-1,0-1 0,0 2 0,0-1 0,0 1 0,0 0 1,0 0-1,0 0 0,1 1 0,-1 0 0,-7 5 0,3 0 10,1 0 0,0 1 0,1 0 0,0 1 0,0-1-1,1 2 1,0-1 0,1 1 0,0 0 0,0 0-1,2 0 1,-1 1 0,1 0 0,1 0 0,0 0 0,1 0-1,-1 21 1,2-17-30,0 0 0,2 0 0,0 0-1,1-1 1,0 1 0,1-1 0,1 1-1,1-1 1,0 0 0,1-1-1,0 1 1,1-1 0,15 22 0,-4-11 40,1 0 1,2 0 0,0-2-1,2-1 1,37 29 0,-47-42-73,1 0 1,0-1-1,0 0 0,1-1 1,0-1-1,0 0 1,0-1-1,1-1 0,0 0 1,0-1-1,0-1 1,25 0-1,-30-1-416,0-1 1,0 0-1,0-1 0,0 0 0,0-1 1,0 0-1,-1-1 0,1 0 1,-1-1-1,0 0 0,0-1 0,0 0 1,-1 0-1,1-1 0,-1 0 1,0-1-1,-1 1 0,0-2 0,9-9 1,11-25-2005</inkml:trace>
</inkml:ink>
</file>

<file path=ppt/ink/ink21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04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2688,'0'0'315,"0"-1"1,0 1-1,0-1 1,0 1-1,0-1 1,0 1-1,0 0 1,1-1-1,-1 1 1,0-1-1,0 1 1,0 0-1,1-1 1,-1 1-1,0-1 1,0 1-1,1 0 1,-1 0-1,0-1 0,1 1 1,-1 0-1,0-1 1,1 1-1,-1 0 1,0 0-1,1 0 1,-1-1-1,1 1 1,-1 0-1,0 0 1,1 0-1,0 0 1,20 0 4129,32 15-3170,-40-10-105,-2-1-981,-1 0 0,0 2 1,0-1-1,-1 1 0,0 0 1,0 1-1,0 0 0,-1 1 1,0-1-1,0 2 0,-1-1 1,0 1-1,-1 0 0,0 0 1,6 13-1,-1 20 431,-11-37-572,1 1-1,0-1 0,0 0 0,1 0 0,-1 0 1,1 0-1,0 0 0,5 8 0,-1-3-21,0 1-1,0-1 0,-1 1 1,0 0-1,-1 1 0,-1-1 1,0 1-1,0-1 0,1 21 1,-2-12 56,-1 0 0,-1 0 0,-1 0 0,-1 0 1,-5 21-1,0-16-11,5-19-58,0 0 0,0 0 0,1 0 0,0 0 0,0 10 0,-1-5-4,1 0 0,-2-1-1,1 0 1,-1 1-1,-1-1 1,0-1 0,0 1-1,-1 0 1,0-1 0,-10 13-1,-20 45 537,31-57-481,0 0 0,-1 0 0,0 0 0,-1-1 0,0 0 0,0 0 0,-1-1 0,0 0 0,-1 0 0,0 0 0,0-1 0,0 0 0,-12 7 0,4 2-136,-12 10-148,12-18-3178,12-8 176</inkml:trace>
</inkml:ink>
</file>

<file path=ppt/ink/ink21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38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133 935 3200,'-8'3'3431,"8"-5"2814,10-2-696,2 4-6247,1 1 1264,0 0-1,1-1 0,-1-1 1,0 0-1,0 0 0,1-2 0,-1 0 1,0 0-1,-1-1 0,16-7 1,13-8 255,62-39 0,-76 41-426,-1 1-317,-1-1 0,0-2 0,-1 0 1,-1-2-1,-2-1 0,0 0 0,-1-2 0,-1 0 0,-1-1 0,19-36 0,-29 47-65,-1-1 1,0 0-1,-1 0 0,-1 0 1,0 0-1,-2-1 0,1 0 1,-2 0-1,0 0 0,-1 0 1,0 0-1,-2-1 0,0 1 1,0 0-1,-2 0 0,0 0 1,-1 1-1,0-1 0,-1 1 1,-1 0-1,-8-16 0,2 9 5,-1 1 1,-1 1-1,0 0 0,-1 0 1,-2 1-1,-34-30 0,49 47-23,-2 0 1,1 1-1,0-1 0,0 1 0,-1 0 1,1 0-1,0 0 0,-1 0 0,1 0 0,-1 1 1,1 0-1,-1-1 0,1 1 0,-1 1 1,0-1-1,1 0 0,-1 1 0,1 0 0,0 0 1,-1 0-1,1 0 0,0 0 0,-1 1 1,1-1-1,0 1 0,0 0 0,0 0 1,-4 4-1,-4 2 6,0 1 1,1 0-1,0 0 1,1 1-1,0 0 1,-9 14-1,-4 12 40,2 2 0,2 0-1,1 1 1,2 0 0,1 1-1,3 1 1,-10 60 0,9-16 184,4 1 1,4 143 0,41 76 16,-23-224-95,-3 1 0,0 128-1,-20 343 1561,7-516-1760,-1 1-1,-14 66 1,14-91 52,0-1 0,-1 1 0,-1-1 0,1 0 0,-2-1 1,0 1-1,0-1 0,-1 0 0,0 0 0,-1-1 0,-15 16 0,21-25 12,0 1-1,1-1 0,-1 0 0,0 0 1,0 1-1,0-1 0,0 0 0,0-1 0,0 1 1,-1 0-1,1 0 0,0-1 0,0 0 1,-1 1-1,1-1 0,0 0 0,0 0 1,-1 0-1,1 0 0,0-1 0,0 1 0,-1 0 1,1-1-1,0 0 0,0 1 0,0-1 1,0 0-1,0 0 0,0 0 0,0-1 0,0 1 1,0 0-1,0-1 0,1 1 0,-1-1 1,0 0-1,-1-2 0,-6-6 35,0-1 1,1-1-1,0 0 0,-9-19 1,16 29-43,-16-32 61,1-2 0,3 0 0,0 0 0,3-1 0,1-1 0,1 0 0,-3-54 0,11 88-92,-1 0-1,1 0 1,0 0-1,0 0 1,1 0-1,-1-1 1,1 1-1,0 0 1,0 0 0,0 1-1,2-5 1,-1 6-43,-1 0-1,0 0 1,0 1 0,1-1 0,-1 1 0,1-1 0,-1 1 0,1 0 0,0-1 0,0 1 0,-1 0-1,1 0 1,0 0 0,0 0 0,0 1 0,0-1 0,0 0 0,0 1 0,0-1 0,4 1-1,9-5-3319,7-8-471</inkml:trace>
</inkml:ink>
</file>

<file path=ppt/ink/ink21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39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198 22 6400,'-1'-8'7245,"1"-5"-131,-9 25-5794,-13 32 163,-37 55 0,38-67-1035,1 0 0,2 1 0,-25 64 0,42-94-442,0-1 1,1 0 0,-1 1 0,0-1 0,1 0-1,0 1 1,0-1 0,-1 0 0,1 1 0,1-1-1,-1 1 1,0-1 0,1 0 0,-1 1 0,1-1-1,-1 0 1,1 1 0,0-1 0,0 0 0,0 0-1,1 0 1,1 4 0,0-3-5,0-1 1,1 1-1,-1-1 1,0 1-1,1-1 1,0 0-1,-1 0 0,1-1 1,0 1-1,0-1 1,0 0-1,5 1 1,12 1-14,1 0 1,-1-2 0,43-3-1,-58 2 14,-3 0-10,39-2-197,-1-1 0,77-17 0,-36 10-2356,-82 10 2411,0 0 0,1 0-1,-1 1 1,0-1 0,0 0-1,0 0 1,0 0 0,1 0-1,-1 0 1,0 0 0,0 0-1,0 0 1,1 0 0,-1 0-1,0 0 1,0 0 0,0 0-1,0 1 1,1-2 0,-1 1-1,0 0 1,0 0 0,0 0-1,1 0 1,-1 0 0,0 0-1,0 0 1,0 0 0,1 0-1,-1 0 1,0 0 0,0 0-1,0 0 1,0-1 0,1 1-1,-1 0 1,0 0 0,0 0-1,0 0 1,0 0 0,0-1-1,0 1 1,0 0 0,1 0-1,-1 0 1,0 0 0,0-1-1,0 1 1,0 0 0,0 0-1,0 0 1,0-1 0,0 1-1,0 0 1,0 0 0,0 0 0,0-1-1,0 1 1,0 0 0,0 0-1,0 0 1,0-1 0,0 1-1,-1 0 1,5-7-2944</inkml:trace>
</inkml:ink>
</file>

<file path=ppt/ink/ink21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39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18 3584,'-2'-18'7248,"-3"26"1046,-5 10-8967,3-7 1057,1 1 0,0 0-1,1 0 1,1 0 0,0 1 0,0-1 0,1 1 0,1 0 0,0 0 0,0 0 0,2 0 0,-1 0-1,4 23 1,3 9 359,3-1-1,21 68 1,-28-105-687,-2-6-69,0-1 0,0 1 0,0 0-1,0-1 1,0 1 0,0 0 0,0 0 0,0-1-1,0 1 1,0 0 0,0-1 0,0 1 0,0 0-1,-1-1 1,1 1 0,0 0 0,0-1 0,-1 1-1,1 0 1,0-1 0,-1 1 0,1-1 0,-1 1-1,1-1 1,-1 1 0,1-1 0,-1 1 0,1-1-1,-1 1 1,0-1 0,1 0 0,-1 1 0,0-1-1,1 0 1,-1 1 0,0-1 0,1 0 0,-1 0-1,0 0 1,1 0 0,-1 0 0,0 0 0,-1 0-1,1 0-410,-1 1 0,1-1 0,-1 0-1,1 0 1,-1 0 0,0-1-1,1 1 1,-1 0 0,1-1 0,-1 1-1,1 0 1,-1-1 0,1 0-1,-1 1 1,1-1 0,0 0 0,-1 0-1,1 0 1,-1-1 0,-2-2-2797</inkml:trace>
</inkml:ink>
</file>

<file path=ppt/ink/ink21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0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5 623 6144,'-4'-8'9904,"7"5"-4574,20 5-3243,20 2-1382,5-16-355,0-2 1,0-2-1,-2-2 1,0-2-1,-1-2 1,59-39-1,-95 54-346,1 0 0,-1-1-1,-1 0 1,1 0 0,-1-1 0,-1 0 0,1 0-1,-2-1 1,1 0 0,-1 0 0,-1 0-1,0-1 1,0 0 0,-1 0 0,-1 0-1,5-22 1,-6 19 1,0 0-1,-1 0 1,-1-1-1,0 1 1,-1 0 0,0 0-1,-1 0 1,-1 0-1,0 0 1,-1 1-1,-1-1 1,0 1 0,-8-17-1,10 26 3,1-1-1,-1 1 0,0 0 1,0 0-1,0 0 0,0 0 1,-1 1-1,0-1 0,1 1 1,-1 0-1,-1 0 0,1 0 1,0 1-1,-1-1 0,-6-2 1,7 4-1,0 0 0,1 1 0,-1-1 0,0 1 0,0 0 0,1 0 0,-1 0 0,0 1 0,0-1 0,1 1 0,-1 0 0,0 0 0,1 0 0,-1 0 0,1 0 0,-1 1 1,1 0-1,0 0 0,0 0 0,0 0 0,-4 3 0,-11 11-14,0 1 0,1 1 0,1 0-1,1 1 1,1 1 0,0 0 0,1 1 0,2 0 0,0 1 0,1 1 0,1-1-1,-10 42 1,11-29 75,1 1-1,2 0 1,1 0-1,2 0 1,2 1-1,1-1 1,12 70 0,-9-86 7,0-1 0,1 0 1,2 0-1,0-1 1,1 0-1,18 32 1,-19-40-50,0 0 1,0-1-1,1 0 1,0 0-1,1-1 1,0 0-1,0 0 1,1-1 0,0 0-1,0-1 1,0 0-1,15 6 1,-13-8-27,0 1 1,0-2-1,0 0 1,0 0-1,0-1 1,1 0-1,-1-1 1,1-1-1,-1 0 1,1 0-1,-1-2 1,0 1-1,1-2 1,12-3 0,-13 2-552,1-2 1,-1 1-1,1-1 1,-2-1-1,1 0 1,-1-1-1,0 0 1,12-12-1,14-20-2754,-5 3-172</inkml:trace>
</inkml:ink>
</file>

<file path=ppt/ink/ink21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1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52 4864,'-1'0'125,"1"0"-1,-1 1 1,1-1 0,-1 0-1,1 0 1,-1 1 0,1-1-1,-1 0 1,1 0 0,-1 0-1,1 0 1,-1 0 0,0 0-1,1 1 1,-1-2 0,1 1-1,-1 0 1,1 0 0,-1 0-1,0 0 1,1 0 0,-1 0-1,1 0 1,-1-1 0,1 1-1,-1 0 1,1-1 0,-1 1-1,1 0 1,-1-1 0,1 1-1,-1 0 1,1-1 0,-6-20 5562,7-4-428,0 21-4679,-5 118 4118,1-78-4269,1 1 0,2-1 1,1 0-1,2 0 1,11 48-1,-13-78-405,2-1-1,-1 0 0,0 1 1,1-1-1,0 0 1,0 0-1,1-1 1,6 8-1,-10-11-103,1 0 1,0 0-1,0 0 0,0 0 1,0 0-1,0 0 0,0 0 1,0 0-1,0 0 1,0-1-1,0 1 0,1 0 1,-1-1-1,0 1 0,1-1 1,-1 0-1,0 1 0,0-1 1,1 0-1,-1 1 0,1-1 1,-1 0-1,0 0 0,1 0 1,-1-1-1,0 1 0,1 0 1,-1 0-1,0-1 0,1 1 1,-1-1-1,0 1 1,1-1-1,-1 1 0,0-1 1,0 0-1,2-1 0,24-24-5530,-13 16 2133</inkml:trace>
</inkml:ink>
</file>

<file path=ppt/ink/ink21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1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18 10240,'0'-11'5120,"-4"4"-4608,4 7 8447,0 0-8575,0 0 128,0 0 0,0 0 0,4 0-1280,1 0 128,3 7-1792,-3-1 0,3 6-896,-3-6 1</inkml:trace>
</inkml:ink>
</file>

<file path=ppt/ink/ink21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2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216 1 6656,'-6'13'9796,"-2"3"-4782,-25 59-2801,15-30-1038,-40 70 0,51-103-1007,0-1-81,-6 11 123,1 1-1,1 0 0,0 1 1,2 0-1,-11 42 0,20-64-201,-1 0 0,1 0 0,-1 0-1,1 0 1,0 0 0,0 0-1,0 0 1,0 0 0,0 0 0,0 0-1,0 0 1,1 1 0,-1-1-1,1-1 1,0 1 0,-1 0-1,1 0 1,0 0 0,0 0 0,0 0-1,0-1 1,0 1 0,1 0-1,-1-1 1,1 1 0,-1-1-1,1 0 1,-1 1 0,3 0 0,1 0-6,1-1 1,-1 0-1,1 0 1,-1 0-1,1-1 1,-1 0-1,1 0 1,0-1-1,6-1 0,32-2-6,0 2 0,1 1 0,-1 3-1,50 7 1,-84-8-130,0 0 0,0-1-1,0 0 1,0 0 0,0-2 0,0 1-1,0-1 1,-1 0 0,1-1-1,-1 0 1,1-1 0,-1 0 0,0 0-1,0-1 1,-1 0 0,11-8 0,-11 6-461,-10 7-1693,-17 11-3210,11-6 4386,-6 3-1960</inkml:trace>
</inkml:ink>
</file>

<file path=ppt/ink/ink21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2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3584,'-1'-18'3470,"13"3"6181,4-3-4319,-15 21-5057,0 0 0,-1 0 0,1 0 0,-1 0 0,1 0 0,-1 0 0,0 0 0,0 0 0,-1 0 0,1 0 0,-1 3 0,-1 15 435,4 16 75,11 65 0,-2-37-392,-12-34-270,1-30-130,0-1 0,0 1-1,0 0 1,0 0 0,-1-1 0,1 1 0,0-1 0,0 1-1,-1 0 1,1-1 0,-1 1 0,1-1 0,-1 1-1,1-1 1,-1 1 0,1-1 0,-1 1 0,1-1 0,-1 1-1,1-1 1,-1 0 0,0 1 0,1-1 0,-1 0-1,0 1 1,1-1 0,-1 0 0,0 0 0,1 0-1,-1 0 1,-1 0 0,1 0-633,11-13-3584,-2 2 768</inkml:trace>
</inkml:ink>
</file>

<file path=ppt/ink/ink21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3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206 248 4352,'-3'-9'10178,"3"3"-6533,0 6-3176,-5 14 342,-5 15 342,0 0 0,3 0 0,0 1 0,2-1 0,-3 42-1,8-60-1096,-1 0-1,2 0 1,-1 1-1,1-1 1,1 0-1,0 0 0,1 0 1,0-1-1,0 1 1,1-1-1,1 1 0,0-1 1,0-1-1,1 1 1,0-1-1,0 0 0,12 12 1,-15-18-34,0 0 0,0-1 0,0 0 0,0 0-1,1 0 1,-1 0 0,0 0 0,1-1 0,0 0 0,-1 1 0,1-1 0,0-1 0,-1 1 0,1 0 0,0-1 0,5 0 0,-2 0-6,0-1 1,0 0-1,0-1 0,0 0 1,-1 0-1,1 0 1,0 0-1,8-6 1,0-1-16,-1 0 1,0-1-1,-1 0 1,0-1-1,0-1 1,-1 0 0,10-14-1,-11 13 13,-2 0 1,0-1-1,0-1 0,-1 1 0,-1-1 0,-1-1 1,0 1-1,6-28 0,-10 34-7,0 0 0,-2 0 0,1 0 1,-1 0-1,0 1 0,-1-1 0,0 0 0,0 0 0,-1 0 0,0 1 0,0-1 0,-1 1 1,-1 0-1,1-1 0,-1 1 0,-1 1 0,-9-15 0,-27-27 70,-68-63 0,101 104-82,0 1-5,-1-1 0,0 1-1,-1 0 1,1 1-1,-1 0 1,-1 1-1,1 0 1,-1 1-1,0 0 1,0 0-1,0 1 1,-14-2-1,18 4 22,-1 0 0,1 1 1,0 0-1,-1 0 0,1 0 0,-1 1 0,1 0 0,0 1 0,-1-1 0,1 1 0,0 1 0,0 0 0,0 0 0,1 0 0,-1 0 1,1 1-1,-1 0 0,1 1 0,-8 7 0,8-5 86,0 0 0,0 1 0,1-1 0,0 1 1,0 0-1,1 0 0,0 1 0,1-1 0,0 1 0,-3 11 0,5-15-17,-1 0 0,1 0-1,1 1 1,-1-1-1,1 0 1,0 1 0,0-1-1,0 1 1,1-1 0,0 0-1,0 1 1,1-1-1,-1 0 1,1 0 0,0 0-1,0 0 1,1 0-1,3 5 1,-2-6-69,0 0-1,0-1 1,0 1-1,0-1 1,1 0-1,-1-1 1,1 1-1,0-1 1,0 0-1,0 0 1,0 0-1,9 1 1,70 10 39,-71-12-2,29 3 25,1-1 1,0-3-1,-1-1 1,1-2-1,-1-2 1,0-2-1,0-1 1,80-29-1,19-26 311,-138 62-1543,-12 5-1591,7-3 2256,1 0 0,-1 0 1,0 1-1,1-1 0,-1 0 0,0 0 0,1 1 1,0-1-1,-1 1 0,1 0 0,-2 2 1,-1 7-3497</inkml:trace>
</inkml:ink>
</file>

<file path=ppt/ink/ink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5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621 717 3456,'1'-1'64,"-1"1"0,0-1 0,0 1 0,1 0 0,-1-1 0,0 1 0,1 0 0,-1-1 1,0 1-1,1 0 0,-1-1 0,1 1 0,-1 0 0,1 0 0,-1 0 0,0-1 0,1 1 0,-1 0 0,1 0 0,-1 0 0,1 0 1,-1 0-1,1 0 0,-1 0 0,1 0 0,-1 0 0,1 0 0,-1 0 0,1 0 0,-1 0 0,1 0 0,-1 1 0,23-1 531,-22 0-360,28 1 774,0-1 1,0-1 0,0-2 0,54-13-1,-50 7-704,0-2-1,-1 0 1,-1-3 0,0-1-1,-1-1 1,-1-1 0,-1-2-1,0 0 1,-1-2-1,-1-2 1,34-36 0,-50 47-204,0-1 1,0 0-1,-1 0 1,-1-1-1,-1 0 1,1-1 0,-2 1-1,0-1 1,-1-1-1,-1 1 1,0-1-1,-1 0 1,2-22-1,-5 29-72,0 1 0,0-1 0,-1 0-1,0 1 1,-1-1 0,0 1-1,0-1 1,0 1 0,-1 0 0,-1 0-1,1 0 1,-2 0 0,1 0-1,-1 1 1,0 0 0,0 0 0,0 0-1,-1 1 1,-1 0 0,1 0 0,-1 0-1,0 1 1,0 0 0,0 0-1,-1 1 1,-8-4 0,-3 0-25,1 1 1,-1 1 0,-1 1-1,1 1 1,-1 0-1,0 2 1,1 0-1,-1 1 1,0 1 0,0 1-1,0 1 1,0 1-1,1 0 1,-1 2 0,1 0-1,0 1 1,0 1-1,-25 13 1,27-12-23,0 1-1,0 1 1,1 1 0,0 0 0,1 1 0,0 1-1,1 0 1,0 1 0,1 0 0,1 1-1,1 0 1,0 1 0,0 1 0,2 0 0,0 0-1,1 1 1,1 0 0,0 0 0,-4 21-1,5 1 91,2 0 0,2 0 0,1 1 0,2-1 0,2 1 0,15 76-1,83 234 1303,-80-287-1096,101 282 756,-78-224-660,-28-78-195,-1 2 0,-3-1 0,-2 2 0,-2 0-1,-2 0 1,-1 0 0,-3 0 0,-2 1 0,-3-1 0,-1 0 0,-2 1-1,-17 61 1,20-95-123,-2 0-1,1-1 1,-2 0-1,0 0 1,0 0-1,-1-1 1,-1 0-1,0 0 0,0-1 1,-2 0-1,1 0 1,-1-1-1,-1-1 1,1 1-1,-2-2 1,1 0-1,-1 0 1,-1-1-1,1 0 1,-1-1-1,0 0 1,0-2-1,-1 1 0,0-1 1,0-1-1,0-1 1,0 0-1,0 0 1,-16-2-1,1-1-101,-1-1 0,1-2 0,1-1-1,-1-2 1,1 0 0,0-2 0,0-1-1,1-1 1,-49-29 0,55 28-242,2 0 0,-1-2 1,2-1-1,0 0 0,0-1 1,2-1-1,0 0 0,1-2 1,0 0-1,2 0 0,0-1 0,-18-42 1,26 48-175,0 0 1,2 0-1,-1 0 1,2-1-1,0 1 1,1-1-1,0 0 1,1 1-1,1-1 1,1 0-1,4-23 1,1 11-774,2 0-1,0 0 1,1 1 0,2 1 0,20-33 0,9-11-941</inkml:trace>
</inkml:ink>
</file>

<file path=ppt/ink/ink21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4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82 2944,'-8'-3'-4,"8"3"231,0 0 1,0 0-1,-1 0 0,1 0 1,0-1-1,0 1 0,-1 0 1,1 0-1,0 0 0,0 0 1,0-1-1,-1 1 0,1 0 1,0 0-1,0-1 0,0 1 1,0 0-1,0 0 0,-1-1 1,1 1-1,0 0 0,0 0 1,0-1-1,0 1 0,0 0 1,0 0-1,0-1 0,0 1 1,0 0-1,0-1 0,0 1 1,0 0-1,0 0 0,0-1 1,0 1-1,0 0 1,0 0-1,1-1 0,-1 1 1,0 0-1,0 0 0,0-1 1,0 1-1,0 0 0,1 0 1,-1 0-1,0-1 0,1 1 1,0-1 1350,-1 1-1364,23-4 2900,36-6-570,81-13-84,-76 14-2679,82 0-1,-111 3-915,-3 1-4236,-23 5 2406</inkml:trace>
</inkml:ink>
</file>

<file path=ppt/ink/ink21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6:44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6912,'0'0'3456,"22"-4"-1792,-18 1 4607,18 3-5631,-4 0 128,17 0 256,-9 0 0,31-3-1408,-9-6 128,5-4 768,-10 5 128,-4 5-512,-7-1 0,-6 1-1792,-4-2 0,-6 2-1151,-2-1-1</inkml:trace>
</inkml:ink>
</file>

<file path=ppt/ink/ink21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10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30 726 5376,'-3'2'311,"1"1"0,-1-1 0,1 1 0,0-1-1,0 1 1,0 0 0,0 0 0,0 0 0,0 0 0,1 0 0,-1 0 0,0 5 0,-1 17 5887,8-26-5765,0 1 1,1-1 0,-1 0 0,0 0-1,-1-1 1,1 1 0,0-1 0,5-3-1,20-15 555,-2-2 0,0-1-1,-1-1 1,-1-1-1,29-38 1,-8 11-322,-11 14-370,-1-2 0,-2-1 0,49-82 0,-72 104-224,0-1 0,-1 0 0,0 0 0,-2-1 0,-1 0 0,0 0 0,-2-1 0,0 0 0,-2 1 0,0-1 0,-2-36 0,-6 39-32,-3 27 48,-6 39 40,-29 417-11,36-362-106,4-64-54,0 3 89,2 49-1,2-78-105,1 1 0,1-1 1,0 0-1,0 0 0,2 0 0,-1 0 0,1-1 0,9 18 0,-11-23-1857,-11-12-2226,-9-12-2468,8 4 3134</inkml:trace>
</inkml:ink>
</file>

<file path=ppt/ink/ink21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11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573 128 5376,'2'-8'1429,"-1"-1"-1,2 1 1,-1 0 0,1 0-1,0 0 1,1 1 0,0-1-1,0 1 1,6-9 0,-1 2-1509,-9 13 139,0 1-1,0-1 1,1 1-1,-1 0 1,0-1-1,0 1 1,0-1-1,0 1 0,0-1 1,0 1-1,1 0 1,-1-1-1,0 1 1,0-1-1,0 1 1,0-1-1,-1 1 1,1-1-1,0 1 0,0-1 1,0 1-1,0 0 1,0-1-1,-1 1 1,1-1-1,0 1 1,0 0-1,0-1 0,-1 1 1,1 0-1,0-1 1,-1 1-1,0-1 1,-17-7 1421,-21 4-190,32 5-1194,1 1 1,-1-1-1,1 1 1,-1 0-1,1 0 1,0 1 0,0 0-1,0 0 1,0 0-1,1 1 1,-1-1 0,1 2-1,-7 6 1,-12 7 279,-4 4-72,1 1 0,1 2 0,-45 55 0,41-37-193,1 3 0,2 0 1,3 1-1,1 2 1,3 0-1,2 1 0,2 1 1,-18 103-1,31-133-143,1 1 0,1-1 0,1 0 0,1 0 0,0 0 0,2 1 0,0-1 0,2-1 0,0 1 0,1-1 0,15 32 0,-19-47 8,1 0-1,0 1 1,0-1 0,1-1-1,-1 1 1,1-1-1,0 1 1,0-1 0,1 0-1,-1 0 1,1-1-1,0 1 1,0-1 0,0 0-1,0-1 1,0 1-1,1-1 1,-1 0-1,1 0 1,0-1 0,-1 1-1,1-1 1,0-1-1,0 1 1,0-1 0,10-1-1,-4 1 17,-1-1 1,0-1-1,1 0 0,-1 0 0,0-1 1,0 0-1,-1-1 0,1 0 0,-1-1 0,0 0 1,0-1-1,0 0 0,10-9 0,-14 10 32,0-1-1,0 0 0,0 0 1,-1 0-1,0-1 0,0 0 1,-1 0-1,1 0 0,-2 0 1,1-1-1,-1 1 1,0-1-1,-1 0 0,0 0 1,0 0-1,0 0 0,-1-1 1,-1 1-1,1 0 0,-2-11 1,-2 10-6,0 1 1,0-1 0,-1 1-1,0 0 1,-1 0 0,0 0-1,0 0 1,-1 1 0,0 0-1,0 0 1,0 1 0,-1-1-1,0 1 1,0 1 0,-13-8-1,14 9-9,0 0 0,0 1 0,0 0-1,0 0 1,-1 1 0,1-1 0,-1 2-1,0-1 1,0 1 0,1 0 0,-1 0-1,0 0 1,0 1 0,0 0 0,0 1-1,0 0 1,-8 1 0,3 2-13,0 0 1,0 1-1,0 0 0,0 1 1,1 0-1,0 1 0,-16 13 0,13-10-188,1 1 0,1 0 0,0 1 1,0 1-1,1 0 0,1 0 0,-11 20 0,-16 28-1238</inkml:trace>
</inkml:ink>
</file>

<file path=ppt/ink/ink21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07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35 5632,'-3'-13'4932,"3"12"-4599,0 0 0,0 0 0,-1 0 0,1 0-1,0 0 1,0 0 0,0 0 0,0 1-1,-1-1 1,1 0 0,-1 0 0,1 0-1,0 1 1,-1-1 0,1 0 0,-1 0 0,0 1-1,1-1 1,-1 0 0,1 1 0,-1-1-1,-1 0 1,1 0-248,-1 1-1,1-1 1,-1 1-1,0 0 1,1 0-1,-1-1 1,1 1-1,-1 0 1,0 0-1,1 0 0,-1 1 1,1-1-1,-1 0 1,0 1-1,1-1 1,-1 0-1,1 1 1,-1 0-1,1-1 1,0 1-1,-1 0 1,1 0-1,-1 0 1,1 0-1,0 0 1,0 0-1,0 0 1,0 1-1,0-1 1,0 0-1,-1 3 1,-35 44 646,22-20-357,1 0 1,1 1-1,2 1 1,1 0-1,2 0 1,0 1-1,2 0 1,-2 34-1,-4 36-160,12-98-202,-1-1-3,1 0 0,0 0-1,0 0 1,0 1 0,0-1-1,1 0 1,-1 0 0,0 0-1,1 1 1,0-1 0,1 3-1,0-3-10,-1-1 0,1 0 0,0 0-1,0 0 1,0 0 0,0 0 0,0 0-1,0-1 1,0 1 0,0-1 0,0 1-1,0-1 1,4 1 0,23 2-56,1-2 0,0 0-1,31-5 1,22 1 35,-68 3-26,39 0-33,56 7 0,-55-10-23,-16-1-473,-64 15-4393,25-11 4778,-1 0-1,1-1 1,-1 1-1,1 0 1,-1 0-1,0 0 0,1 0 1,-1-1-1,1 1 1,0 0-1,-1 0 1,1-1-1,-1 1 0,1 0 1,-1-1-1,1 1 1,0-1-1,-1 1 1,1 0-1,0-1 0,-1 1 1,1-1-1,0 1 1,0-1-1,-1 1 0,1-1 1,-1-1-2644</inkml:trace>
</inkml:ink>
</file>

<file path=ppt/ink/ink21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08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9 6016,'0'0'192,"0"0"1,-1 0 0,1 0-1,0 0 1,0 0-1,0-1 1,0 1-1,-1 0 1,1 0 0,0 0-1,0 0 1,0-1-1,0 1 1,0 0-1,0 0 1,-1 0 0,1-1-1,0 1 1,0 0-1,0 0 1,0 0-1,0-1 1,0 1 0,0 0-1,0 0 1,0-1-1,0 1 1,0 0-1,0 0 1,0 0-1,0-1 1,0 1 0,0 0-1,0 0 1,1 0-1,-1-1 1,0 1-1,0 0 1,0 0 0,0 0-1,0-1 1,0 1-1,1 0 1,-1 0-1,0 0 1,0 0 0,0 0-1,1-1 1,-1 2-22,1 0 1,0 0-1,-1 0 0,1 0 1,-1 0-1,1 0 1,-1 0-1,0 0 1,1 0-1,-1 0 0,0 0 1,0 0-1,0 0 1,0 0-1,0 0 0,0 0 1,0 1-1,0 0 1,4 147 1917,-3 101 1198,-5-222-2716,4-28-668,0 0 0,0 1 0,0-1 0,0 1-1,0-1 1,0 1 0,0-1 0,0 0 0,0 1 0,0-1 0,0 1 0,0-1-1,0 0 1,0 1 0,0-1 0,0 1 0,-1-1 0,1 0 0,0 1-1,0-1 1,-1 1 0,1-1 0,0 0 0,0 1 0,-1-1 0,1 0-1,0 0 1,-1 1 0,1-1 0,0 0 0,-1 0 0,1 1 0,0-1 0,-1 0-1,1 0 1,-1 0 0,1 0 0,0 0 0,-1 1 0,1-1 0,-1 0-1,0 0 1,-3-6-2975</inkml:trace>
</inkml:ink>
</file>

<file path=ppt/ink/ink21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08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3328,'0'-1'479,"0"1"1,1-1-1,-1 0 1,1 1-1,-1-1 0,1 0 1,-1 1-1,1-1 1,0 1-1,-1-1 1,1 0-1,0 1 1,-1 0-1,1-1 0,0 1 1,0-1-1,-1 1 1,1 0-1,0 0 1,0-1-1,0 1 0,0 0 1,-1 0-1,3 0 1,27-4 1411,-26 4-2243,101-17 3326,-70 10-2991,0 2 0,48-2-1,-79 7-113,32 2-1000,-35-2 1032,0 0-1,-1 0 0,1 1 0,-1-1 1,1 0-1,0 0 0,-1 0 0,1 0 0,-1 0 1,1 1-1,0-1 0,-1 0 0,1 0 0,-1 1 1,1-1-1,-1 1 0,1-1 0,-1 0 1,0 1-1,1-1 0,-1 1 0,1-1 0,-1 1 1,0-1-1,1 1 0,-1-1 0,0 1 1,0-1-1,0 1 0,1-1 0,-1 1 0,0 0 1,0-1-1,0 1 0,0-1 0,0 1 0,0 0 1,0-1-1,0 1 0,0-1 0,0 1 1,0 0-1,0-1 0,-1 1 0,1-1 0,0 2 1,-5 8-2461</inkml:trace>
</inkml:ink>
</file>

<file path=ppt/ink/ink21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09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6656,'0'-7'3328,"4"4"-2176,1-1 4991,3-4-5631,10 2 128,4 2 256,9-4 128,4-4-1280,8 6 0,-3 2 768,-6 1 0,-2-2-384,-6 5 128,-9 0-1024,-4 0 0,-5 0-1920,-8 0 129</inkml:trace>
</inkml:ink>
</file>

<file path=ppt/ink/ink21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1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3712,'14'-4'6980,"23"4"-6322,-32 0 152,263 8 2758,-129-2-2718,213-16 1,-264-3-935,-45 6 51,69-3 0,-106 11-96,1 0-1,-1 0 0,1 1 0,-1 0 1,0 0-1,1 0 0,-1 1 0,0 0 0,-1 0 1,1 1-1,5 4 0,-4-4-936,0 0-897,-2-8-106</inkml:trace>
</inkml:ink>
</file>

<file path=ppt/ink/ink21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2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4352,'0'0'72,"0"0"1,0 0 0,0 1-1,0-1 1,0 0-1,0 0 1,0 0-1,-1 0 1,1 0-1,0 0 1,0 1 0,0-1-1,0 0 1,0 0-1,0 0 1,0 0-1,0 0 1,0 1 0,0-1-1,0 0 1,0 0-1,0 0 1,0 0-1,0 0 1,0 1-1,0-1 1,1 0 0,-1 0-1,0 0 1,0 0-1,0 0 1,0 0-1,0 1 1,0-1 0,0 0-1,0 0 1,0 0-1,1 0 1,-1 0-1,0 0 1,0 0 0,0 0-1,0 0 1,0 0-1,0 1 1,1-1-1,-1 0 1,0 0-1,0 0 1,0 0 0,0 0-1,0 0 1,1 0-1,-1 0 1,0 0-1,0 0 1,0 0 0,1 0-1,18 5 2993,24-2-854,-19-6-1927,0 2 1,0 1 0,0 1-1,30 5 1,45 2 745,-9-8-323,225-6 271,-238 5-1424,-54 1-205,1 0 0,-1-2 0,36-6 0,-32 4-1418,-3 3-235</inkml:trace>
</inkml:ink>
</file>

<file path=ppt/ink/ink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5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4736,'68'16'8969,"-24"-11"-8467,0-1-1,82-5 1,-46-4-1483,-31-8-3008,-26 7 2069</inkml:trace>
</inkml:ink>
</file>

<file path=ppt/ink/ink21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3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3456,'-1'9'879,"2"-10"2740,0 0-3347,0 0-1,0 0 1,0 1 0,0-1 0,0 1 0,0-1 0,0 1 0,0 0 0,1-1 0,-1 1 0,0 0 0,0 0-1,0 0 1,1-1 0,-1 1 0,0 1 0,0-1 0,0 0 0,1 0 0,-1 0 0,0 1 0,2 0 0,32 4 215,-1 2 1,0 2-1,0 1 1,0 1 0,-2 2-1,53 29 1,-7 2-94,-34-19 188,70 49-1,-112-72-545,1 0-1,-1 1 1,1-1-1,-1 0 1,0 1-1,0-1 1,0 1-1,-1-1 1,1 1 0,0 0-1,-1 0 1,0 0-1,0 0 1,0 0-1,0 0 1,0 0-1,-1 0 1,1 5-1,-1-2-21,0 0 0,-1-1 0,0 1 0,0-1 0,0 1 0,-1-1 0,0 1 0,0-1 0,-5 9 0,-3 4 6,-1-1 1,-1-1-1,-1 0 1,-24 24-1,5-8-13,11-9 55,-1-1 1,-1-2-1,-37 26 0,17-14 106,0 1 0,-52 55 0,-22 17 118,94-88-274,-6 5-4504,25-21 1911</inkml:trace>
</inkml:ink>
</file>

<file path=ppt/ink/ink21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4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430 514 5248,'0'-2'444,"1"1"1,0 0-1,0-1 1,0 1 0,0 0-1,1 0 1,-1 0-1,0 0 1,0 0-1,1 0 1,-1 0-1,0 0 1,1 0-1,-1 1 1,1-1-1,-1 0 1,1 1 0,0 0-1,-1-1 1,1 1-1,-1 0 1,4 0-1,26-5 4775,-16 4-5580,6 1 1168,0-2 0,0 0-1,0-1 1,29-8 0,-34 6-658,-1 0 0,1-2 0,-1 0 0,0 0 1,-1-1-1,0-1 0,0-1 0,0 0 0,-2 0 0,14-15 1,-22 21-141,-1 1 1,0-1 0,0 0 0,0-1 0,0 1 0,-1 0 0,0-1 0,0 1 0,0-1 0,-1 0 0,1 0 0,-1 0 0,0 1 0,0-1 0,-1-6 0,0 3-3,0-1 1,-1 1-1,0 0 1,-1-1-1,1 1 1,-2 0-1,1 0 1,-6-11-1,0 3-6,-1 0 0,0 1 0,-1 0 0,-1 0 0,0 1 0,-1 1 0,-24-23 0,25 28-9,0 0 0,0 1 0,0 0 0,-1 0 0,0 1 0,0 1 0,-15-5 0,22 8 5,0 1 0,0 0 0,0 0 1,-1 0-1,1 0 0,0 1 0,0 0 0,-1 0 0,1 0 0,0 1 0,0 0 0,0 0 0,-1 0 0,1 0 1,0 1-1,1 0 0,-1 0 0,0 0 0,0 1 0,1 0 0,-7 4 0,-1 5-3,1 1-1,0 0 1,0 0 0,2 1-1,0 0 1,0 1-1,1 0 1,1 0 0,-6 19-1,4-7-6,0 1 1,3 0-1,0 0 0,-4 53 0,11 8 28,4-1-1,30 166 0,-19-166 0,-3 1 0,0 162 1,-14-211 10,-1 4 181,-11 78 0,11-110-175,-1 0 0,0-1 1,-1 1-1,0-1 0,-1 0 0,0 0 0,0-1 0,-2 1 0,1-1 0,-1 0 0,-12 13 0,10-14 71,0-1 0,0 0 0,-1 0 0,-20 13 0,24-18-67,-1-1 0,1 1 0,0-1 0,-1-1 0,1 1 1,-1-1-1,0 0 0,1 0 0,-1-1 0,-10-1 0,8 0-19,1 0 0,-1-1 0,0 0-1,1 0 1,0-1 0,-1 0 0,1-1 0,0 0 0,1 0-1,-1 0 1,1-1 0,0-1 0,0 1 0,0-1 0,1 0-1,0 0 1,0-1 0,1 0 0,-1 0 0,-3-8 0,2 3-93,0 1 1,1-1-1,0-1 1,1 1-1,1-1 1,0 0 0,1 0-1,0 0 1,1 0-1,0-1 1,1 1-1,1-20 1,0 28-262,1 1 1,0 0-1,0-1 1,0 1-1,0 0 1,1 0-1,-1 0 0,1 0 1,0 0-1,0 0 1,0 0-1,1 1 1,0-1-1,-1 1 0,1 0 1,6-6-1,12-9-3118</inkml:trace>
</inkml:ink>
</file>

<file path=ppt/ink/ink21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4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47 4480,'-8'-5'3956,"9"3"134,16 2 663,-10 0-5243,38-2 1390,1-2-1,74-17 1,-112 19-911,66-7-1223,-26 7-4081,-47 2 2883</inkml:trace>
</inkml:ink>
</file>

<file path=ppt/ink/ink21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52 5504,'-5'-3'2688,"23"-9"-768,-9 12 4096,4-3-5377,5 0 129,4-6 256,9 9 128,4-6-1536,-5 6 128,1-8 640,-5 4 0,1 4-1408,-6 0 128,1 0-1663,-4-3-1</inkml:trace>
</inkml:ink>
</file>

<file path=ppt/ink/ink21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7:16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251 216 4480,'-1'-3'578,"0"-1"-1,0 0 1,0 0 0,1 0-1,-1 0 1,1 0 0,0 0-1,0 0 1,1 0 0,-1 0-1,1 1 1,0-1 0,0 0 0,2-5-1,-1 3-167,1 1 0,0-1 0,0 1 0,1 0 0,0-1 0,0 2 0,0-1 0,6-5 0,2 0 92,0 1 0,1 0 1,0 1-1,0 0 1,1 1-1,22-8 0,-6 3 241,-22 8-596,0 0 0,1 1 0,-1 1 1,1-1-1,-1 1 0,1 1 0,17-2 0,-11 3 44,-9-1-123,-1 1 0,1 0-1,0 1 1,0-1 0,-1 1 0,11 3 0,-13-3-44,-1 0 1,1 1-1,-1-1 1,0 1-1,0 0 1,0-1-1,1 1 1,-2 0-1,1 0 1,0 1-1,0-1 1,-1 0-1,1 0 0,-1 1 1,1-1-1,-1 1 1,0-1-1,0 4 1,3 5 20,-1 0 1,-1 0-1,0 0 0,0 1 0,-1-1 1,-1 0-1,0 1 0,-1-1 1,0 1-1,-3 13 0,-5 18 97,-20 54-1,20-69-111,3-12 8,0 1 0,-1 0 0,-1-1 0,-1-1 0,0 1 0,0-2 0,-2 1 0,-23 24 0,16-22 8,-1 0 0,-1-2 0,-1 0 0,0-1 0,-41 19 0,16-11-40,-2-2-1,0-2 0,-74 17 1,88-33-27,17-5 58,17 3-35,0 0 0,0 0 0,-1 0 0,1 0 0,0-1 0,0 1 0,-1 0 1,1 0-1,0 0 0,0-1 0,0 1 0,0 0 0,-1 0 0,1-1 0,0 1 0,0 0 0,0 0 1,0-1-1,0 1 0,0 0 0,0 0 0,0-1 0,0 1 0,0 0 0,0-1 0,0 1 1,0 0-1,0 0 0,0-1 0,0 1 0,0 0 0,0 0 0,0-1 0,0 1 0,0 0 0,0-1 1,0 1-1,1 0 0,-1 0 0,0 0 0,0-1 0,1 1 0,3-4-5,1 1 0,0 0 0,0 0 0,0 0 0,0 1 0,1-1 0,-1 1 1,7-1-1,13-7-77,-14 4 116,0 1 0,1 1 0,-1-1 0,14-1 0,-22 5-5,0 0 0,1 0 0,-1 1 0,0 0 0,1-1 0,-1 1 0,1 0 0,-1 1 0,0-1-1,1 1 1,-1 0 0,1-1 0,-1 1 0,0 1 0,0-1 0,0 0 0,0 1 0,3 1 0,-1 1 87,0 1 1,-1-1 0,0 1-1,0 0 1,0-1 0,0 2-1,3 5 1,15 20 212,-14-24-277,0-1 0,0 1 1,1-1-1,-1-1 1,1 0-1,1 0 1,-1-1-1,1 0 1,0-1-1,0 0 1,0 0-1,0-1 1,0 0-1,14 0 1,15 1 135,0-2-1,57-5 1,-66 0-164,0-1-1,0-2 1,0-1 0,50-21-1,-74 26-121,1 0 0,-1 0 0,0 0-1,0-1 1,0 0 0,-1-1 0,0 1 0,1-1-1,-1 0 1,-1 0 0,1 0 0,-1-1 0,0 0 0,3-6-1,-1 1-446,-1 0-1,0-1 1,-1 1-1,0-1 0,-1 0 1,3-18-1,-4 16-333,-1-1 0,-1 0-1,0 0 1,0 0 0,-2 0-1,0 0 1,-4-17 0,-8-29-2600</inkml:trace>
</inkml:ink>
</file>

<file path=ppt/ink/ink21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16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1 554 3072,'0'-1'5502,"8"-7"-2588,18-8 1342,26-17 863,-36 26-4696,-1-1 0,0 0 0,0-1 0,-1-1 0,0 0 0,15-15-1,-5 3-128,-2-2-1,24-30 0,-27 28-261,-1-1 0,0-1 0,-3 0 0,0-1 0,-2-1 0,-1 0 0,14-53 0,-26 82-25,1 0 0,-1 0 0,0 0 0,1 0 0,-1 0-1,0 0 1,1 0 0,-1 0 0,0 0 0,0 0 0,0 0 0,0 0 0,0 0-1,0 0 1,0 0 0,0-1 0,0 1 0,-1 0 0,1 0 0,0 0 0,-1 0-1,1 1 1,-1-1 0,1 0 0,-1 0 0,1 0 0,-1 0 0,1 0 0,-1 0-1,0 1 1,0-1 0,1 0 0,-1 1 0,0-1 0,0 0 0,0 1 0,0-1-1,0 1 1,0 0 0,0-1 0,0 1 0,0 0 0,0-1 0,0 1 0,0 0-1,0 0 1,0 0 0,-2 0 0,1 0 4,0 1 1,0-1-1,0 1 0,0-1 0,0 1 1,0 0-1,0 0 0,0 0 1,0 0-1,0 0 0,0 1 0,1-1 1,-1 0-1,0 1 0,1 0 0,-1-1 1,1 1-1,0 0 0,-1-1 1,1 1-1,0 0 0,0 0 0,0 0 1,0 3-1,-4 15 9,2 0 0,0-1 0,2 1 0,0 0 0,3 34 0,-1 37 9,-24 128-76,7-92-268,15-121 221,0 1 0,1-1 0,0 0 0,0 0 0,1 1 0,-1-1 1,1 0-1,1 0 0,-1 0 0,1 0 0,0 0 0,0 0 0,1 0 0,0-1 1,0 1-1,0-1 0,1 0 0,-1 0 0,7 6 0,-8-9-1356,-12-12-3180,2 5 1559</inkml:trace>
</inkml:ink>
</file>

<file path=ppt/ink/ink21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17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563 18 5504,'1'0'183,"0"0"1,0 0 0,0-1-1,-1 1 1,1 0-1,0 0 1,0-1-1,0 1 1,-1-1 0,1 1-1,0-1 1,-1 1-1,1-1 1,0 0-1,-1 1 1,1-1-1,0 0 1,-1 1 0,1-1-1,-1 0 1,0 0-1,1 1 1,-1-1-1,0 0 1,1 0 0,-1-1-1,-22 1 4802,-15 6-1835,10 1-3698,21-4 749,-27 6 960,-53 20 1,74-23-1030,0 1 1,1 1-1,-1 0 1,1 0 0,0 1-1,1 0 1,-16 17-1,-16 28 279,3 1-1,-60 111 0,86-142-361,1-1 11,1 1 0,2 1 0,0-1-1,2 2 1,0-1 0,2 1-1,0 0 1,2 0 0,1 0 0,1 45-1,2-57-47,1-1-1,0 0 0,0 1 0,2-1 1,-1 0-1,1 0 0,1 0 1,0-1-1,1 0 0,8 14 0,-8-18-43,0 0-1,0 0 0,0-1 0,1 1 0,0-1 1,0-1-1,1 1 0,-1-2 0,1 1 0,0-1 0,0 0 1,1 0-1,-1-1 0,1 0 0,13 2 0,-15-3-4,-1-1 0,1 0-1,0 0 1,0-1 0,-1 0-1,1 0 1,0-1 0,0 0-1,-1 0 1,1 0 0,0-1-1,-1 0 1,0 0 0,1-1-1,-1 1 1,0-1 0,0-1-1,0 1 1,-1-1 0,1 0-1,-1-1 1,0 1 0,0-1-1,8-10 1,-8 8 34,-1 0-1,0 0 1,0 0 0,-1-1-1,1 1 1,-2-1 0,1 0 0,-1 0-1,-1 0 1,1 0 0,-1 0-1,0 0 1,-1 0 0,0-1-1,-1 1 1,1 0 0,-1 0 0,-1 0-1,0 0 1,-3-11 0,2 12 7,0-1 1,0 1 0,0 0-1,-1 0 1,0 1-1,0-1 1,0 1 0,-1 0-1,0 0 1,-1 0 0,1 1-1,-1-1 1,0 2 0,0-1-1,0 0 1,-1 1-1,0 0 1,0 1 0,0 0-1,0 0 1,0 0 0,-14-2-1,18 4-22,-1 1-1,1-1 0,0 1 0,-1 0 1,1 0-1,0 0 0,-1 1 0,1-1 1,0 1-1,-1 0 0,1 0 1,0 0-1,0 0 0,0 1 0,0-1 1,0 1-1,0 0 0,0-1 0,0 1 1,1 1-1,-1-1 0,1 0 1,-5 6-1,2-1-354,-1 1 0,1-1-1,0 1 1,1 1 0,0-1 0,0 0 0,-4 16 0,-5 23-2336</inkml:trace>
</inkml:ink>
</file>

<file path=ppt/ink/ink21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1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863 47 4224,'-12'-13'1293,"10"11"-874,0-1-1,0 1 1,-1-1-1,1 1 1,0 0-1,-1-1 1,1 1-1,-1 1 1,0-1-1,0 0 1,0 1-1,0-1 1,0 1-1,0 0 1,0 0-1,0 0 1,0 0 0,0 1-1,-7-1 1,-5 2-146,1 1 0,-1 0 0,1 1 0,-1 0 1,1 2-1,-20 7 0,-76 42 1356,75-34-1285,1 2 0,1 2 1,1 1-1,1 1 0,-34 37 0,-123 161 663,171-200-914,1 1-1,1 0 1,1 2 0,1 0 0,2 0 0,1 1 0,1 0 0,1 1 0,-6 42-1,8-25-54,1 1-1,3-1 0,2 1 0,2 0 0,8 50 1,-4-71-3,0 1 0,2-1 0,1-1 0,1 1 0,1-2 0,1 1 1,2-2-1,0 0 0,1 0 0,1-1 0,1-1 0,1-1 0,1-1 1,1 0-1,1-1 0,39 26 0,14-10 242,-86-35-3781,-10-6-1418,13 1 2085</inkml:trace>
</inkml:ink>
</file>

<file path=ppt/ink/ink21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2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398 463 5120,'24'3'10809,"0"-3"-7684,-20 0-3364,46 2 1453,-34 0-936,0-2 0,0 0 0,0-1-1,17-3 1,-19 2-213,-1-2-1,0 0 1,1 0 0,-1-1 0,-1-1-1,1 0 1,-1-1 0,0 0-1,-1-1 1,1-1 0,-2 1 0,1-2-1,-1 1 1,12-16 0,-16 18-37,-1-1 0,0 0 1,0 0-1,-1 0 0,0-1 0,0 1 1,-1-1-1,0 0 0,0 0 1,-1-1-1,-1 1 0,1 0 0,-2 0 1,1-1-1,-1 1 0,0-1 1,-1 1-1,0 0 0,-1-1 0,0 1 1,0 0-1,-8-17 0,7 17-7,-1 1-1,0 0 0,0 0 1,-1 0-1,0 1 1,-1 0-1,1 0 0,-1 0 1,-1 0-1,1 1 1,-1 0-1,0 1 0,-1-1 1,1 1-1,-1 1 1,-10-5-1,11 6 2,0 1 0,-1 0 0,0 0 0,1 0 1,-1 1-1,0 1 0,0-1 0,1 1 0,-1 1 0,0-1 0,0 1 1,1 0-1,-1 1 0,0 0 0,1 0 0,-1 1 0,1 0 0,0 0 0,-10 7 1,9-5-6,0 1 0,1 1 0,-1-1 1,1 1-1,0 1 0,1-1 0,0 1 1,0 0-1,0 1 0,1-1 0,1 1 1,-1 0-1,1 0 0,1 1 0,0-1 1,-2 11-1,-1 5 16,2 1 0,0-1 0,2 1-1,1 0 1,2 35 0,16 114-3,-6-72 19,-2 186 0,-13-233 29,-21 104-1,19-136-41,-1-1 0,0 1-1,-2-2 1,0 1 0,-2-1 0,-25 40 0,32-57 4,0 1 0,0-1 1,-1 0-1,0-1 1,0 1-1,0-1 1,0 0-1,0 0 1,-1-1-1,0 1 1,0-1-1,0 0 1,0-1-1,0 0 0,0 0 1,-1 0-1,1-1 1,-1 1-1,0-2 1,1 1-1,-1-1 1,1 0-1,-1 0 1,0-1-1,1 0 0,-1 0 1,1 0-1,-1-1 1,1 0-1,0 0 1,0-1-1,0 0 1,-7-3-1,3 0 6,-1 0 0,0-1 0,1-1-1,1 1 1,-1-1 0,1-1 0,0 0 0,1 0 0,0-1-1,1 0 1,0 0 0,0 0 0,1-1 0,1 0 0,-1-1-1,-6-22 1,11 29-163,0-1-1,0 1 1,0 0 0,0 0-1,1 0 1,0 0-1,0-1 1,1 1 0,-1 0-1,1 0 1,3-9 0,-3 11-301,1 1 0,-1-1 0,1 0 0,0 1 0,0-1 0,0 1 0,0 0 0,1 0 0,-1 0 1,1 0-1,-1 0 0,1 0 0,0 1 0,-1-1 0,1 1 0,0 0 0,0-1 0,0 1 1,0 1-1,0-1 0,4 0 0,30-6-2931</inkml:trace>
</inkml:ink>
</file>

<file path=ppt/ink/ink21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2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457 128 3456,'10'-41'9196,"-8"38"-8944,-1 0-1,0 0 0,0-1 1,1 1-1,-2-1 1,1 1-1,0-1 0,-1 1 1,0-1-1,1 1 1,-2-1-1,1 1 0,0-1 1,-1 1-1,1-1 1,-1 1-1,0-1 0,-3-6 1,1 8-85,0 0 1,0 1-1,-1-1 1,1 1-1,-1-1 1,0 1-1,1 0 1,-1 0-1,0 1 1,1-1-1,-1 1 0,0 0 1,0 0-1,1 0 1,-6 1-1,5-1-30,-16 1-65,0 1 1,0 0-1,1 2 1,-1 1-1,1 0 1,-1 1-1,2 1 1,-1 1-1,1 1 1,0 1-1,1 0 1,0 1-1,1 0 1,0 2-1,-21 20 1,28-23-37,0 0 1,0 1 0,1-1-1,1 2 1,0-1-1,0 1 1,1 0-1,1 0 1,0 1 0,-5 19-1,8-21 56,0-1 0,1 1 0,0 0 1,1 0-1,0-1 0,1 1 0,0 0 0,1 0 0,0-1 0,0 1 0,1-1 0,1 0 0,0 0 1,6 13-1,-3-12 25,0 0 1,1 0-1,0-1 1,0 0-1,1 0 1,1-1-1,-1 0 1,2-1-1,-1 0 1,1-1-1,0 0 1,1 0-1,-1-1 1,14 4-1,6 2-320,0-2 0,0-1 0,1-2-1,47 5 1,-74-11-67,0 0 1,0-1-1,1 0 0,-1 0 0,0-1 0,0 1 0,1-1 0,-1 0 1,0-1-1,0 1 0,0-1 0,8-4 0,-4 0-1147,0 0 0,0-1 0,-1 0 0,0 0 0,7-10 0,1 3-1292</inkml:trace>
</inkml:ink>
</file>

<file path=ppt/ink/ink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5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16 4736,'-11'-12'2304,"22"8"-1920,-11 4 3712,0 7-3840,0 6 0,0 3 256,0 10 128,3-3-768,8 17 0,-2-8 384,0-6 0,2-6-1024,-3-4 0,7-4-896,2 1 0</inkml:trace>
</inkml:ink>
</file>

<file path=ppt/ink/ink21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3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7040,'0'0'3456,"22"-10"-3840,-14 5 6783,5-2-5503,10-8 0,4 9 128,8-3 0,-1 6-1536,6 0 128,-2 6 128,-2 9 0,-6 3-2176,-3-6 1</inkml:trace>
</inkml:ink>
</file>

<file path=ppt/ink/ink21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3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48 5760,'0'-4'-379,"-4"-32"7805,-5 28-2335,-9 17-3470,16-7-1616,-1 1-1,1 0 1,0 0 0,0 0-1,0 0 1,0 0-1,0 0 1,1 1-1,-1-1 1,1 1-1,0-1 1,0 1-1,-1 5 1,-2 50 727,4-42-632,1 99 484,20 150 0,-10-159-429,21 389-1008,-29-471-213,7-13-2497,-10-12 3460,0 0 0,1 0 0,-1 0 0,0 0 0,1 0 1,-1 0-1,0 0 0,1 0 0,-1 0 0,0 0 1,0 0-1,1 0 0,-1 0 0,0-1 0,1 1 1,-1 0-1,0 0 0,0 0 0,0 0 0,1-1 1,-1 1-1,0 0 0,0 0 0,0-1 0,1 1 1,-1 0-1,0 0 0,0-1 0,0 1 0,0 0 0,0-1 1,0 1-1,1 0 0,-1 0 0,0-1 0,0 1 1,0 0-1,0-1 0,0 1 0,0 0 0,0-1 1,0 1-1,0-2-575,4-9-1903</inkml:trace>
</inkml:ink>
</file>

<file path=ppt/ink/ink21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4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 5248,'0'0'195,"0"0"1,-1 0-1,1-1 1,0 1-1,-1 0 1,1 0-1,-1 0 1,1-1-1,0 1 1,-1 0-1,1 0 1,-1 0-1,1 0 1,0 0-1,-1 0 1,1 0-1,-1 0 0,1 0 1,-1 0-1,1 0 1,0 0-1,-1 0 1,1 1-1,-1-1 1,1 0-1,0 0 1,-1 0-1,1 0 1,0 1-1,-1-1 1,1 0-1,-1 1 1,-5 16 5163,3-8-6396,-3 20 1344,1 1 0,2 0 0,1-1 0,1 2 0,6 54 0,-4-59 91,9 65 252,4-1 0,29 99 0,10 64-360,-52-245-367,-1-1 0,0 1 0,0 0 0,0-1 0,-1 1 0,-1 0 0,1-1 0,-1 1 0,0-1 0,-5 11 0,6-16-87,0 1 0,0-1 0,0 1 0,0-1 0,-1 0 1,1 0-1,-1 0 0,1 0 0,-1 0 0,0 0 0,1 0 0,-1 0 0,0-1 0,-1 1 0,1-1 0,0 1 0,0-1 0,-1 0 0,1 0 0,0 0 0,-1 0 0,1 0 0,-1-1 0,1 1 0,-1-1 0,1 0 0,-1 0 0,0 1 0,1-2 0,-1 1 0,1 0 0,-1 0 1,-2-1-1,-7-7-2247,5-6-42</inkml:trace>
</inkml:ink>
</file>

<file path=ppt/ink/ink21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5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8 240 3712,'-1'-1'117,"0"0"1,0 0-1,0 0 1,1-1-1,-1 1 1,1 0-1,-1 0 1,1-1-1,-1 1 1,1 0-1,0-1 1,0 1-1,-1-1 1,1 1-1,0 0 1,0-1-1,0 1 1,1 0-1,-1-1 0,0 1 1,1-1-1,-1 1 1,0 0-1,1 0 1,0-1-1,-1 1 1,2-2-1,31-24 3660,-7 8-2331,-14 11-927,-1 0 1,2 1-1,-1 0 1,1 1-1,0 1 1,0 0 0,16-4-1,104-19 231,-60 15-195,117-20 461,-133 24-752,-17 2-68,-1 2 1,1 2 0,0 1 0,0 2-1,0 2 1,0 1 0,0 2 0,40 11-1,-61-12-70,1 2-1,-1 0 0,0 0 1,-1 2-1,0 0 0,0 1 1,31 22-1,-40-21-83,-1-1-1,0 2 1,0-1-1,-1 1 1,0 0-1,-1 1 1,-1-1-1,0 1 1,0 0-1,-1 1 1,-1-1 0,0 1-1,0-1 1,-2 1-1,1 0 1,-2 0-1,0 0 1,-3 25-1,2-20-32,-1 1 0,-1-1 0,-1 0 0,-1 0 0,0-1 0,-1 0 0,-1 0-1,-1 0 1,0-1 0,-1 0 0,-19 25 0,2-11 0,-1-2-1,-2-1 1,0-2-1,-64 43 1,70-55-12,0-1 0,-1 0 1,0-2-1,-1-1 1,0-1-1,-1 0 1,0-3-1,-34 5 0,22-7 4,-1-1-1,1-2 1,-1-2-1,-67-12 0,100 13 0,-1 0 0,0 0 0,0 0 0,0-1 0,0 0 0,0 0 0,0-1 0,1 0 0,-1 0 0,1 0 0,-10-8 0,15 11-2,0-1 0,0 1 0,1-1 0,-1 0 0,0 1 0,1-1-1,-1 0 1,1 0 0,-1 0 0,1 1 0,-1-1 0,1 0 0,-1 0 0,1 0-1,0 0 1,-1 0 0,1 0 0,0 0 0,0 0 0,0 0 0,0 0 0,0 0-1,0 0 1,0 0 0,0 0 0,0 0 0,0 0 0,1 0 0,-1 0 0,0 0-1,1 1 1,-1-2 0,2-1 0,0 1-1,0 0 0,0-1 1,0 1-1,0 0 1,0 0-1,0 0 0,1 1 1,-1-1-1,1 1 0,-1-1 1,1 1-1,4-2 1,12-2 76,0 0 1,-1 1 0,2 1-1,-1 0 1,0 2 0,20 1-1,13 1 358,56 9 0,-96-8-350,0 1 0,-1 0 0,1 1 0,-1 0 0,0 1 0,0 0 0,0 1 0,-1 0 0,0 1-1,0 0 1,-1 0 0,0 1 0,0 0 0,-1 1 0,0 0 0,0 0 0,-1 1 0,0 0 0,-1 0 0,0 1 0,-1 0-1,0 0 1,0 0 0,3 16 0,-2-10-27,0 0-1,0-1 0,2 1 1,0-2-1,1 1 0,21 27 1,-25-37-46,1 1 0,0-1 0,0-1 0,0 1 0,1-1 0,0 0 0,0-1 0,1 1 0,-1-1 0,1-1 0,0 0 0,0 0 0,0 0 0,0-1 0,0 0 0,12 1 0,-2-2-345,-1 0 0,1-2 0,22-2 0,-24 0-667,-1 0 1,0-1-1,0 0 0,0-2 1,0 1-1,-1-2 0,18-10 0,24-18-2324</inkml:trace>
</inkml:ink>
</file>

<file path=ppt/ink/ink21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5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 5376,'6'-9'8042,"8"5"-5022,24 4-3474,-25 1 1109,74-3 604,0-4 0,132-26-1,-211 30-1356,0 0 1,0 0-1,-1-1 0,1 0 0,12-7 0,-18 9-343,1-1 0,0 0-1,-1 0 1,0 0 0,1 0 0,-1 0 0,0-1 0,0 1 0,0 0 0,2-6 0,-3 7-1991,-1 1-128</inkml:trace>
</inkml:ink>
</file>

<file path=ppt/ink/ink21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5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52 4736,'-1'0'132,"0"-1"1,1 1-1,-1 0 0,0-1 1,1 1-1,-1 0 0,0-1 1,1 1-1,-1-1 1,1 1-1,-1-1 0,1 1 1,-1-1-1,1 1 0,-1-1 1,1 1-1,0-1 0,-1 0 1,1 1-1,0-1 1,-1 0-1,1 1 0,0-1 1,0 0-1,0 1 0,-1-1 1,1 0-1,0 0 1,0 1-1,0-1 0,0 0 1,0 0-1,1 1 0,-1-1 1,0 0-1,0 1 0,0-1 1,1 0-1,-1 1 1,0-1-1,1 0 0,-1 1 1,0-1-1,1 1 0,-1-1 1,1 0-1,0 0 1,1-1 187,0 0 0,0 0 0,0 0 1,1 0-1,-1 0 0,0 1 0,1-1 1,-1 1-1,1 0 0,0-1 0,-1 1 1,6-1-1,-7 2-284,-1 0 0,1 0 1,-1 0-1,1 0 0,-1 0 0,1 0 1,-1 0-1,1 0 0,-1 0 0,1 1 1,-1-1-1,0 0 0,1 0 0,-1 0 1,1 1-1,-1-1 0,0 0 1,1 0-1,-1 1 0,1-1 0,-1 0 1,0 1-1,0-1 0,1 0 0,-1 1 1,0-1-1,0 1 0,1-1 0,-1 0 1,0 1-1,0-1 0,0 1 0,1 0 1,2 26 1103,-8 27 263,-3-26-754,-17 42 0,13-41-348,-12 50 1,22-70-245,0 1 0,1 0 1,0-1-1,1 1 1,0-1-1,0 1 0,1 0 1,0-1-1,5 16 0,-4-19-130,0-1 0,0 0 0,0 1 0,1-1 0,0-1 0,0 1 0,7 8 0,-8-11-329,1 1 0,-1-1 0,1 0 0,-1 0 0,1 0 0,0 0 0,0 0 0,5 1 0,1-1-2179</inkml:trace>
</inkml:ink>
</file>

<file path=ppt/ink/ink21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26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237 27 6912,'0'0'150,"-1"-1"-1,1 1 1,0-1 0,-1 0 0,1 1-1,0-1 1,0 0 0,-1 1 0,1-1-1,0 0 1,0 0 0,0 1 0,0-1-1,0 0 1,0 0 0,0 1 0,0-1-1,0 0 1,0 1 0,1-1 0,-1 0 0,0 0-1,0 1 1,1-1 0,-1 1 0,0-1-1,1 0 1,-1 1 0,1-1 0,-1 1-1,0-1 1,1 0 0,0 1 0,-1-1-1,1 1 1,-1 0 0,1-1 0,0 1-1,-1 0 1,1-1 0,-1 1 0,1 0 0,0-1-1,0 1 1,-1 0 0,1 0 0,0 0-1,-1 0 1,2 0 0,1-1 113,0 1 0,-1 0 0,1 0 0,0 1 0,0-1 0,-1 0 0,1 1 0,0 0 1,0-1-1,-1 1 0,6 3 0,28 21 671,-1 1 1,-1 2-1,59 62 1,-47-38 449,64 93 0,-86-110-1164,-2 2 0,-1 0-1,-2 1 1,-1 1 0,-3 1 0,-1 0-1,-1 1 1,-3 1 0,8 60 0,-13-41-139,-2-1 1,-3 1 0,-3 0-1,-18 109 1,12-126-24,-2-1 1,-2-1-1,-2 0 0,-1-1 0,-3 0 1,-1-2-1,-36 54 0,42-74 0,-1-1-1,-1 0 1,-1-1 0,0-1-1,-1 0 1,0-2-1,-2 0 1,-31 17 0,-14 2 85,-99 34-1,-3 0-1095,131-46-1970,13-9-533</inkml:trace>
</inkml:ink>
</file>

<file path=ppt/ink/ink21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4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409 22 8192,'-4'-10'2801,"10"9"-1899,-2 0 1950,-2-2 4032,-2 3-6845,0 0-1,0 0 0,0 0 0,1-1 0,-1 1 1,0 0-1,0 0 0,0 0 0,0-1 1,0 1-1,0 0 0,0 0 0,0 0 0,0-1 1,0 1-1,0 0 0,-1 0 0,1 0 1,0-1-1,0 1 0,0 0 0,0 0 0,0 0 1,0-1-1,0 1 0,0 0 0,-1 0 1,1 0-1,0 0 0,0 0 0,0-1 0,0 1 1,0 0-1,-1 0 0,1 0 0,0 0 1,0 0-1,0 0 0,-1 0 0,1 0 1,0 0-1,0 0 0,0 0 0,-1 0 0,1 0 1,0 0-1,0 0 0,-12 8 1410,-12 25 69,7-3-1051,3-4-166,-2 0 0,-22 27-1,-27 27-128,4 2 0,-58 102-1,113-176-171,1 0-1,0 0 1,0 1-1,1 0 1,0 0-1,0 0 1,1 0-1,0 1 1,1-1-1,0 1 1,1-1-1,0 1 1,0 13-1,2-21 4,-1 0 0,1 0-1,0 0 1,0 0 0,0 0 0,1 0 0,-1-1-1,0 1 1,1-1 0,-1 1 0,1-1-1,-1 1 1,1-1 0,0 0 0,0 0 0,-1 1-1,1-1 1,0-1 0,0 1 0,0 0-1,0 0 1,0-1 0,0 1 0,0-1 0,1 0-1,-1 1 1,0-1 0,3-1 0,73 1 68,-62-1-64,475-48-3974,-489 49 3475,0 0 1,0 0-1,0 0 0,0-1 0,0 1 1,0-1-1,-1 1 0,1-1 0,0 1 0,0-1 1,-1 0-1,1 0 0,-1 0 0,1 0 0,-1 0 1,1-1-1,-1 1 0,1 0 0,0-2 1,-1 1-2836</inkml:trace>
</inkml:ink>
</file>

<file path=ppt/ink/ink21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4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1 9216,'5'8'12131,"-5"11"-9025,-4 16-3819,4-33 1548,-35 326 1192,32-304-1982,3-14-84,-1-1 1,0 1-1,0 0 1,-1-1-1,-1 1 0,1-1 1,-1 0-1,-1 0 0,-8 15 1,12-23-22,0-1 0,0 0 0,0 1 0,0-1 0,0 0 0,-1 0 0,1 1 0,0-1 0,0 0 0,0 1 0,-1-1 0,1 0 0,0 0 0,0 1 0,-1-1 0,1 0 1,0 0-1,-1 0 0,1 1 0,0-1 0,-1 0 0,1 0 0,0 0 0,-1 0 0,1 0 0,0 0 0,-1 0 0,1 0 0,0 0 0,-1 0 0,1 0 0,0 0 0,-1 0 0,1 0 1,-1 0-1,1 0 0,0 0 0,-1 0 0,1 0 0,0-1 0,-1 1 0,-3-15-5742,4 8 2453</inkml:trace>
</inkml:ink>
</file>

<file path=ppt/ink/ink21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5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301 318 4992,'2'-8'1565,"4"-16"1256,2 10 2627,-7 13-3635,-1 1-554,0 0 448,-5 36 1599,-11 24 534,11-41-2972,0-1-1,-4 29 1,5-3-98,-2 8 134,1 85-1,5-122-848,1 1 0,1-1-1,1 1 1,0-1 0,1 0-1,1 0 1,0-1-1,1 1 1,0-1 0,9 13-1,-9-18-44,1-1 0,-1 0-1,1-1 1,1 0 0,-1 0-1,1 0 1,1-1 0,-1 0-1,1-1 1,0 0 0,10 4-1,-12-6-9,-1 0-1,0-1 1,1 0-1,0 0 1,0 0-1,-1-1 1,1 0-1,0-1 1,0 1-1,0-1 1,0-1-1,0 1 1,0-1-1,-1 0 1,1-1-1,0 0 1,10-4-1,1-2 9,-1-2-1,0 0 1,0-2-1,-1 1 1,0-2-1,-1 0 1,0-1-1,-1-1 1,-1 0-1,-1 0 1,0-1-1,-1-1 1,0 0-1,-1-1 1,-2 0-1,13-35 1,-12 20-24,-1 0 0,-2-1 0,3-51 0,-9 70 10,0-1 0,-1 1 1,0 0-1,-1 0 0,-1 0 0,-1 0 0,0 0 0,-1 1 1,0 0-1,-9-17 0,5 15 24,-12-23 1,-2 0-1,-29-37 1,44 66-25,0 0 0,-1 1 0,0 0-1,-1 0 1,0 1 0,0 0 0,-1 1 0,0 0 0,-1 0-1,1 2 1,-19-8 0,-2 3 6,-63-13 0,81 21 0,1 1 0,0 0 0,-1 1 0,1 1 0,0 0 0,0 1 0,-17 4 0,-15 5 8,9-3 27,-52 20 0,77-24-29,1 1-1,-1 0 1,1 1-1,1 0 1,-1 0-1,1 1 1,0 1-1,-16 16 1,23-20-6,-1 0 0,1 1 0,0-1 0,1 1 0,-1-1 0,1 1 0,0-1 0,0 1 0,0 0 0,0 0 0,1-1 0,0 1 0,0 0 0,2 8 0,-1-1 0,1 0 0,0 0 0,1-1 0,7 21 0,-5-22 0,1 0 0,0-1 0,0 1 0,1-2 0,0 1 0,1-1 0,0 0 0,0 0 0,1-1 0,0 0 0,0-1 0,0 0 0,1 0 0,0-1 0,0 0 0,13 3 0,2 1 0,1-1 0,0-1 0,1-2 0,-1-1 0,43 2 0,278-20 0,-343 13-66,0 1 1,0-1-1,0-1 0,0 1 1,0 0-1,-1-1 1,1 0-1,-1 0 0,1 0 1,-1 0-1,1-1 0,3-4 1,-5 6-2389,-1-1-1898,1-5 2824,-2 6 497,5-7-2959</inkml:trace>
</inkml:ink>
</file>

<file path=ppt/ink/ink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6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13 7168,'-43'13'3584,"63"-26"-5248,-12 13 6400,7 0-7680,4 4 0,-5-8-512,1-8 128</inkml:trace>
</inkml:ink>
</file>

<file path=ppt/ink/ink21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6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12 6016,'-13'-1'6657,"19"-1"1724,15-1-1831,-6 3-7595,75 4 1355,156-12-1,-243 7-491,18 1-1738,-20 0 1793,-1 0-1,0 0 0,1 0 1,-1 0-1,1 0 0,-1 0 1,0 1-1,1-1 0,-1 0 0,0 0 1,1 1-1,-1-1 0,0 0 1,1 0-1,-1 1 0,0-1 1,1 0-1,-1 1 0,0-1 1,0 0-1,1 1 0,-1-1 1,0 0-1,0 1 0,0-1 1,0 1-1,0-1 0,1 0 0,-1 1 1,0-1-1,0 1 0,0-1 1,0 1-1,0-1 0,0 8-3328</inkml:trace>
</inkml:ink>
</file>

<file path=ppt/ink/ink21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6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9344,'5'-4'2047,"1"1"0,0 0 0,0 0 0,1 0 0,-1 0 0,9-1 0,-9 2-995,15-4-393,0 1 1,0 1 0,0 1 0,1 0 0,-1 2 0,34 2 0,33-2-565,-65-4-1851,-19 4 754,0-1 0,-1 0 0,1 0 0,-1 0 0,1-1 0,-1 1 0,0-1 0,0 0 0,5-5 0,2-3-2837</inkml:trace>
</inkml:ink>
</file>

<file path=ppt/ink/ink21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7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462 23 7808,'2'0'623,"-1"0"0,1 0 0,-1-1 0,1 1 0,-1-1 0,1 1 0,-1-1 0,1 0 0,-1 1 0,1-1 0,-1 0 0,0 0 0,1 0 0,-1 0 0,0 0 0,0 0 0,0 0 0,0-1 0,0 1 0,2-3 0,1 1 4740,-3 17-5890,-4 2 753,0 0 0,-1 0 0,0 0-1,-2-1 1,0 0 0,0 0 0,-1 0 0,-13 19-1,11-20-209,8-11 4,-121 201 1020,108-184-1073,-1-1-1,0 0 0,-1-1 0,-2-1 0,1 0 0,-2-1 0,-29 19 0,43-33-73,0 1-1,-1-1 0,1 0 0,-1 0 0,1-1 0,-1 1 0,1-1 0,-1-1 0,0 1 0,0-1 1,-7 0-1,10 0-209,-1 0 0,0-1 1,0 1-1,1-1 1,-1 0-1,0 0 0,1 0 1,-1-1-1,1 1 1,-1-1-1,1 0 0,0 0 1,0 0-1,0 0 1,0-1-1,-5-5 0,7 8 177,1 0 0,-1-1 0,1 1-1,-1-1 1,1 1 0,0-1-1,-1 1 1,1-1 0,0 1 0,-1-1-1,1 0 1,0 1 0,0-1 0,-1 0-1,1 1 1,0-1 0,0 1 0,0-1-1,0 0 1,0 1 0,0-1 0,0 0-1,0 1 1,0-1 0,0 0 0,0 1-1,1-1 1,-1 1 0,0-1-1,0 0 1,1 1 0,-1-1 0,0 1-1,1-1 1,-1 1 0,0-1 0,1 1-1,-1-1 1,2 0 0,6-10-3081</inkml:trace>
</inkml:ink>
</file>

<file path=ppt/ink/ink21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7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62 7808,'0'-9'2382,"-4"-32"8892,-4 30-7626,8 11-3698,-1 0 0,0 0 1,0 0-1,0 0 1,1 1-1,-1-1 0,0 0 1,0 0-1,1 1 1,-1-1-1,0 1 1,1-1-1,-1 0 0,0 1 1,1 0-1,-1-1 1,1 1-1,-1-1 0,1 1 1,-1-1-1,0 2 1,-17 20 998,1 0 0,1 0 0,1 2 0,2 0 0,-14 31 0,20-38-834,1-1 1,1 1-1,0 0 0,1 1 1,1-1-1,1 1 0,0 0 1,1-1-1,2 23 0,0-34-121,0 0 1,0 0-1,0-1 0,0 1 0,1-1 0,0 1 0,0-1 0,0 0 0,1 1 0,0-1 0,0 0 1,0-1-1,1 1 0,-1-1 0,1 1 0,0-1 0,1 0 0,-1-1 0,1 1 0,-1-1 0,8 5 0,-6-6-155,1 1-1,-1-1 1,0 0-1,1 0 1,-1-1-1,1 0 0,0 0 1,-1 0-1,1-1 1,0 0-1,-1 0 1,1-1-1,0 0 0,-1 0 1,1 0-1,-1-1 1,1 0-1,6-3 0,1-1-409,4-1-1279,0-1 1,0 0-1,-1-1 1,0-1-1,25-19 1,-15 3-1735</inkml:trace>
</inkml:ink>
</file>

<file path=ppt/ink/ink21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8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3712,'0'0'117,"0"0"-1,0 0 1,1 0-1,-1 0 1,0 0 0,0 0-1,1 0 1,-1 0 0,0 0-1,1-1 1,-1 1 0,0 0-1,0 0 1,0 0 0,1 0-1,-1 0 1,0-1-1,0 1 1,1 0 0,-1 0-1,0 0 1,0-1 0,0 1-1,0 0 1,0 0 0,1-1-1,-1 1 1,0 0-1,0 0 1,0-1 0,0 1-1,0 0 1,0 0 0,0-1-1,0 1 1,0-1 212,0 1 1,0-1-1,1 1 0,-1 0 1,0-1-1,0 1 0,0-1 0,0 1 1,0 0-1,1-1 0,-1 1 1,0 0-1,0-1 0,1 1 1,-1 0-1,0-1 0,1 1 1,-1 0-1,0 0 0,1-1 0,-1 1 1,0 0-1,1 0 0,-1 0 1,1-1-1,-1 1 0,0 0 1,1 0-1,-1 0 0,1 0 1,-1 0-1,0 0 0,1 0 0,-1 0 1,1 0-1,0 0 0,128-7 5815,78 10-4125,144-3 1679,-337 0-4359,-1 0 0,1-2-1,0 0 1,0 0 0,-1-1-1,1-1 1,-1 0 0,16-7 0,-15 3-3201</inkml:trace>
</inkml:ink>
</file>

<file path=ppt/ink/ink21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8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59 5376,'-1'-1'173,"1"0"-1,-1 1 1,1-1 0,0 0 0,-1 0 0,1 0-1,0 0 1,-1 0 0,1 0 0,0 0 0,0 0-1,0 0 1,0 0 0,0 0 0,0 0 0,0 0-1,1 0 1,-1 0 0,0 0 0,0 0 0,1 0-1,-1 0 1,1 1 0,-1-1 0,1 0 0,-1 0-1,1 0 1,-1 0 0,1 1 0,0-1-1,-1 0 1,1 1 0,0-1 0,0 0 0,-1 1-1,3-1 1,-1-2 435,1 1 0,-1-1-1,1 1 1,0 0 0,-1 0-1,1 0 1,0 0-1,1 1 1,-1-1 0,0 1-1,0 0 1,5-1 0,19 1 279,1 1 0,0 1 0,33 7 0,33 1 1879,-48-6-2175,0 2-402,1-3 0,0-1 0,-1-3 0,88-14 0,-129 15-219,31-7-1010,-23 10-1037,-12-2 1972,-1 1 0,0-1-1,0 0 1,0 0 0,1 0 0,-1 1 0,0-1-1,0 0 1,0 1 0,0-1 0,0 0 0,0 0-1,0 1 1,0-1 0,0 0 0,1 1 0,-1-1-1,0 0 1,-1 1 0,1-1 0,0 0 0,0 0-1,0 1 1,0-1 0,0 0 0,0 1-1,0-1 1,0 0 0,0 0 0,-1 1 0,1-1-1,0 0 1,0 0 0,0 1 0,0-1 0,-1 0-1,-3 8-3350</inkml:trace>
</inkml:ink>
</file>

<file path=ppt/ink/ink21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9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33 7168,'-11'-11'2362,"11"10"-2117,0 1 0,-1-1-1,1 0 1,0 1 0,0-1 0,0 0 0,0 0-1,0 1 1,0-1 0,0 0 0,0 1-1,0-1 1,1 0 0,-1 1 0,0-1-1,0 0 1,1 1 0,-1-1 0,0 0-1,1 1 1,-1-1 0,1 1 0,-1-1-1,0 1 1,1-1 0,-1 1 0,1-1 0,0 1-1,-1-1 1,1 1 0,-1 0 0,1-1-1,0 1 1,-1 0 0,1-1 0,0 1-1,-1 0 1,1 0 0,0 0 0,-1 0-1,1 0 1,0-1 0,-1 1 0,1 1-1,0-1 1,1 0 0,0 9 3275,4 20-2860,0-1 0,-3 1 1,1 50-1,-10 95 944,8-108-1299,0-19-4663,-2-46 1115,0-1-341</inkml:trace>
</inkml:ink>
</file>

<file path=ppt/ink/ink21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39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132 224 8320,'2'-4'955,"-1"0"1,1-1 0,0 1 0,0 0-1,0 0 1,0 1 0,1-1 0,0 0-1,-1 1 1,1 0 0,1-1 0,-1 1-1,0 0 1,7-4 0,7-8 963,0-2-1686,2 0-1,0 2 1,1 0-1,1 1 1,0 2-1,0 0 1,1 1-1,1 1 1,39-12 0,-57 20-180,0 1 1,1 0-1,-1 1 1,1-1-1,-1 1 1,1 0-1,-1 1 1,0-1-1,1 1 1,-1 0-1,0 0 1,1 1-1,-1 0 1,0 0 0,0 0-1,0 0 1,0 1-1,-1-1 1,1 1-1,-1 1 1,0-1-1,1 1 1,-2-1-1,1 1 1,0 0-1,-1 0 1,1 1-1,3 6 1,-2-3-26,-1 1 1,1-1-1,-2 1 0,1 1 0,-1-1 1,0 0-1,-1 1 0,0-1 1,0 1-1,-1-1 0,-1 1 1,0 0-1,0 0 0,0-1 0,-5 20 1,-7 9 72,-2-1 0,-1-1 1,-33 57-1,28-63 44,0-1 0,-2-1 0,-1-1 0,-1 0 0,-2-2 0,0-1 1,-2-2-1,0 0 0,-2-2 0,0-1 0,-1-1 0,0-2 0,-2-1 0,-37 12 0,66-26-137,1 0-1,0 0 1,-1-1-1,1 1 1,-1-1 0,1 0-1,-1 1 1,1-2-1,-1 1 1,1 0 0,0-1-1,-1 1 1,1-1 0,-1 0-1,1 0 1,-4-2-1,6 2-7,0 0 0,0 0 0,-1 0 0,1 0 0,0 0 0,0 0 0,0 0 0,0-1 0,1 1 0,-1 0 0,0-1 0,0 1 0,1-1 0,-1 1 0,1 0 0,-1-1 0,1 1 0,0-1 0,0 1 0,-1-1 0,1 0 0,0 1 0,0-1 0,1 1 0,-1-1 0,0 1-1,0-1 1,1 1 0,-1-1 0,1 1 0,-1-1 0,1 1 0,0 0 0,-1-1 0,1 1 0,0 0 0,0 0 0,0-1 0,2 0 0,1-4 3,1 0-1,0 0 1,1 1-1,-1 0 1,1 0-1,0 1 1,0 0-1,1 0 1,-1 0-1,1 1 1,0 0-1,8-3 1,5-1 21,1 1-1,-1 0 1,24-2 0,8 3 8,0 3 0,0 1 0,101 13 0,-121-6-28,-20-4-56,0 0 0,0 0 0,0-1 0,15-1 0,3-3-335,-18 3-524,-1-1 0,1 0 1,-1-1-1,1 0 0,-1-1 0,13-4 1,3-5-2952</inkml:trace>
</inkml:ink>
</file>

<file path=ppt/ink/ink21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0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131 0 11008,'-2'2'579,"0"-1"1,-1 1 0,1-1-1,0 1 1,1 0 0,-1 0-1,0 0 1,1 0 0,-1 0-1,1 0 1,-1 0-1,1 1 1,0-1 0,0 0-1,0 1 1,0-1 0,0 1-1,1-1 1,-1 4 0,-1 53 5284,3-37-6917,11 162 1759,-3-66-260,-6-65-120,2 164 615,-7-182-900,0 1-1,-3-1 1,-16 66 0,19-94-195,0 0 1,-1 0 0,0 0 0,0-1-1,-7 12 1,9-16-36,-1 0 0,1-1 1,-1 1-1,0 0 0,1 0 0,-1-1 0,0 1 0,0-1 1,0 1-1,0-1 0,0 0 0,-1 0 0,1 0 0,0 0 1,0 0-1,-1-1 0,1 1 0,-1-1 0,1 1 0,-4-1 1,4 0-2,1-1 0,0 1 1,-1-1-1,1 0 0,-1 1 1,1-1-1,0 0 0,0 0 1,0 1-1,-1-1 1,1 0-1,0 0 0,0-1 1,0 1-1,0 0 0,0 0 1,1 0-1,-1-1 1,0 1-1,1 0 0,-1-1 1,0 1-1,1 0 0,0-1 1,-1 1-1,1-1 0,0 1 1,-1-3-1,-3-44-3291,5 32 2855,0 1 1,0-1-1,2 1 1,8-30-1,-4 24 1282,2 0 1,0 1-1,1 0 0,1 1 0,17-24 0,9-4 2538,3 1-1,67-60 0,-23 29-762,101-72 1,-168 139-2329,0 1 0,0 1-1,1 0 1,36-10-1,-14 4-380,-32 12-86,-1 0 1,1 1-1,-1 0 1,1 0-1,-1 0 0,1 1 1,0 0-1,14 2 0,15 0-10549,-33-2 7052</inkml:trace>
</inkml:ink>
</file>

<file path=ppt/ink/ink21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0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11136,'13'-6'621,"-4"1"1615,0 0 0,1 1 0,-1 0-1,1 1 1,20-5 0,10 8 943,-30 1-3026,0 1-1,0 0 0,0 1 1,0 0-1,0 0 0,-1 1 1,1 0-1,-1 1 1,0 0-1,-1 0 0,1 1 1,-1 0-1,0 1 0,0 0 1,-1 0-1,0 0 1,0 1-1,-1 0 0,0 1 1,8 14-1,7 13 125,-1 1 1,-2 1-1,15 44 0,-31-75-292,0-1-1,0 1 1,1 0 0,0-1-1,1 0 1,-1 0-1,8 9 1,-10-13-103,1 0 1,0 0-1,0-1 1,0 1-1,0-1 1,0 1-1,0-1 1,1 0-1,-1 0 1,0 0-1,1 0 1,-1 0-1,1 0 1,-1-1-1,1 1 1,-1-1-1,1 0 1,-1 0-1,1 0 1,-1 0-1,1 0 1,0 0-1,-1-1 1,1 1-1,2-2 1,36-15-3510,-4-1-469</inkml:trace>
</inkml:ink>
</file>

<file path=ppt/ink/ink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6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52 2816,'-14'-12'1820,"-1"-9"1373,15 21-3158,0 0 0,0 0 0,0-1 0,0 1 0,-1 0 0,1 0 0,0-1 0,0 1 0,0 0-1,0 0 1,0-1 0,0 1 0,-1 0 0,1 0 0,0 0 0,0 0 0,0-1 0,0 1 0,-1 0 0,1 0 0,0 0 0,0 0 0,-1 0 0,1-1 0,0 1-1,0 0 1,-1 0 0,1 0 0,0 0 0,0 0 0,-1 0 0,1 0 0,0 0 0,0 0 0,-1 0 0,1 0 0,0 0 0,0 0 0,-1 0 0,1 0-1,0 0 1,0 1 0,-1-1 0,-7 12 393,-2 21 146,9-11-190,1 1 1,2 0 0,0-1 0,1 1-1,1-1 1,1 0 0,10 27 0,10 56 654,-26-87-679,-8-17 178,6-3-484,1 1 0,0-1 0,0 1 0,0-1 0,0 0 1,0 0-1,0 0 0,0 0 0,1 0 0,-2-3 0,-3-4-23,1-1 1,0 0-1,0 0 0,1-1 1,1 1-1,0-1 0,0 0 1,1 0-1,1 0 0,-1 0 0,2-22 1,1 24-44,0 1 0,1 0 0,0-1 0,0 1-1,1 0 1,0 0 0,0 0 0,1 0 0,0 1 0,1-1 0,-1 1 0,1 0 0,1 0 0,-1 1 0,1 0 0,8-7 0,-3 4 3,1 0 0,0 0 0,0 1 0,1 1 0,0 0 0,0 1 0,1 0 1,0 1-1,0 1 0,0 0 0,0 1 0,16-2 0,-19 4 7,-1 1 0,1-1 0,0 2 1,0-1-1,-1 2 0,1-1 0,0 2 0,-1-1 0,0 1 0,1 1 1,-1 0-1,0 0 0,-1 1 0,1 0 0,-1 1 0,0 0 0,8 8 1,-11-9 18,-1 1 1,0 1 0,0-1 0,-1 1 0,1 0 0,-1 0 0,-1 0 0,0 1 0,0-1-1,0 1 1,-1-1 0,0 1 0,0 0 0,-1 0 0,0 0 0,0 0 0,-1 10 0,0-10-222,-1-1 0,1 1 0,-1 0 0,0 0 0,-1 0 0,0-1 0,0 1 0,-1-1 0,0 0 0,0 1 0,0-1 0,-1-1 0,0 1 0,-1 0 0,1-1 0,-1 0 0,-10 9 0,7-11-1673,6-13-64</inkml:trace>
</inkml:ink>
</file>

<file path=ppt/ink/ink21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1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188 12 7040,'19'-12'4518,"-19"12"-4238,1 0-1,-1 0 1,1 0-1,-1 0 1,1 0-1,-1 0 1,1 1-1,-1-1 1,1 0-1,-1 0 1,1 0-1,-1 1 1,1-1-1,-1 0 1,1 1-1,-1-1 1,0 0-1,1 1 1,-1-1-1,0 0 1,1 1-1,-1-1 1,0 1-1,1-1 1,-1 1-1,6 23 6038,-7-6-6990,-11 39 1127,-1-1 0,-3-1 0,-3-1 0,-1 0 0,-4-2 0,-29 51 0,45-87-667,5-9-173,0 0 0,0-1 0,-1 1 0,0-1 0,0 0 0,0 0 0,-1 0 0,0 0 0,0-1 1,-9 7-1,13-13-1,1-1 0,-1 0-1,1 1 1,-1-1 0,1 0 0,0 1 0,0-1 0,0 0 0,0 1 0,0-1 0,0 0 0,0 0 0,1-1 0,-1-1-338,1-25-2624</inkml:trace>
</inkml:ink>
</file>

<file path=ppt/ink/ink21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1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11264,'-8'52'10100,"6"5"-4981,4-20-4843,2 0 0,1 0-1,1 0 1,3-1 0,12 37 0,-17-63-282,0-1-1,1 1 1,0-1 0,0-1-1,1 1 1,0-1 0,0 0-1,1 0 1,12 11 0,-14-16-656,-1 1 1,1-1-1,1 1 1,-1-1 0,0-1-1,7 3 1,-10-4 219,-2-1 340,0 1-1,0-1 0,1 0 0,-1 0 1,0 0-1,0 0 0,0 1 1,1-1-1,-1 0 0,0 0 0,0 0 1,0 0-1,1 0 0,-1 0 0,0 0 1,0 0-1,1 1 0,-1-1 0,0 0 1,1 0-1,-1 0 0,0 0 0,0 0 1,1 0-1,-1-1 0,0 1 1,0 0-1,1 0 0,-1 0 0,0 0 1,0 0-1,1 0 0,-1 0 0,0 0 1,0-1-1,0 1 0,1 0 0,-1 0 1,0 0-1,0 0 0,0-1 1,0 1-1,1 0 0,-1 0 0,0 0 1,0-1-1,0 1 0,0 0 0,0 0 1,0-1-1,0 1 0,1 0 0,-1 0 1,0-1-1,0 1 0,0 0 0,0-1 1,0-6-3375</inkml:trace>
</inkml:ink>
</file>

<file path=ppt/ink/ink21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1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3584,'2'-3'514,"1"0"1,0 0 0,1 0-1,-1 0 1,0 1-1,1-1 1,-1 1 0,1 0-1,0 0 1,0 0-1,0 1 1,0 0 0,6-2-1,30-14 5465,-33 14-5532,0 0 0,0 1 0,0 0 0,1 0 0,-1 0-1,1 1 1,-1 0 0,1 1 0,-1 0 0,1 0-1,-1 1 1,1-1 0,-1 2 0,1-1 0,11 5-1,35 2 1536,4-5-748,0-3 1,113-16-1,-16 1-2271,-150 15 960,3-1-440,0 0-1,0 1 0,0 0 1,0 1-1,0-1 0,0 2 1,-1-1-1,13 5 1,8 8-3217</inkml:trace>
</inkml:ink>
</file>

<file path=ppt/ink/ink21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2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1 256,'-14'3'128</inkml:trace>
</inkml:ink>
</file>

<file path=ppt/ink/ink21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2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97 5376,'-32'1'2820,"29"0"-2395,-1 0-1,1 0 0,0-1 0,0 0 0,-1 1 0,1-1 1,0 0-1,0-1 0,-1 1 0,1 0 0,0-1 0,0 0 1,0 0-1,-1 0 0,1 0 0,0 0 0,0-1 0,-3-1 1,6 2-370,0 1 0,-1 0 1,1-1-1,0 1 0,0 0 1,0 0-1,0-1 0,0 1 1,-1 0-1,1-1 0,0 1 1,0 0-1,0-1 1,0 1-1,0 0 0,0-1 1,0 1-1,0 0 0,0-1 1,0 1-1,0 0 0,0 0 1,1-1-1,-1 1 0,0 0 1,0-1-1,0 1 1,0 0-1,0-1 0,1 1 1,-1 0-1,0 0 0,0-1 1,0 1-1,1 0 0,-1-1 1,17-6 1453,27 0 907,157 10 1604,-49 0-3176,-19-3-567,-77 0-256</inkml:trace>
  <inkml:trace contextRef="#ctx0" brushRef="#br0" timeOffset="1">904 1 256,'0'0'128</inkml:trace>
</inkml:ink>
</file>

<file path=ppt/ink/ink21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2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3584,'2'-3'790,"0"0"0,0 0-1,0 0 1,1 0 0,-1 1 0,1-1 0,-1 1-1,1-1 1,0 1 0,0 0 0,4-2 0,-1 1 21,0 1 1,0-1 0,0 1-1,1 0 1,10-1 0,6 1-14,0 1 0,37 2-1,-23 1-237,200 3 3206,9 1-4189,-80-13-7784,-138 6 5114</inkml:trace>
</inkml:ink>
</file>

<file path=ppt/ink/ink21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3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78 7296,'28'-24'3223,"-23"19"-2427,0 0 0,1 0 1,-1 0-1,1 1 0,0 0 1,0 0-1,1 0 0,-1 1 1,1 0-1,-1 0 0,1 1 0,0 0 1,0 0-1,7-1 0,3 3-501,0 1 0,0 0 0,0 1 0,0 0 0,-1 2 0,1 0-1,-1 1 1,28 12 0,4 5 480,72 46-1,-75-38-27,0 1-1,58 55 1,-92-76-537,0 0 1,-1 1 0,-1 0 0,0 1-1,13 20 1,-19-27-144,-1 1 1,1 0-1,-1 0 1,-1 0-1,1 0 1,-1 0-1,0 1 0,0-1 1,0 0-1,-1 0 1,0 1-1,0-1 1,-1 0-1,0 1 0,0-1 1,-3 8-1,-1-1-14,0-1 0,-1 1 0,0-1 0,-1-1 0,-1 1 0,0-1 0,-16 18 0,-74 67 77,93-91-129,-14 12-97,0 0 0,-1-2 1,-1 0-1,-39 20 0,-8-8-4267,68-27 4188,-1 0 1,0 1 0,1-1 0,-1 0-1,1 1 1,-1-1 0,1 0 0,-1 0 0,0 1-1,1-1 1,-1 0 0,1 0 0,-1 0-1,0 0 1,1 0 0,-1 0 0,0 0 0,1 0-1,-1 0 1,1 0 0,-1 0 0,0 0 0,1-1-1,-1 1 1,1 0 0,-1 0 0,0-1-1,1 1 1,-1 0 0,1-1 0,-1 1 0,1-1-1,-1 1 1,1 0 0,0-1 0,-1 1-1,1-1 1,-1 1 0,1-1 0,0 0 0,-1 0-1,0-6-3792</inkml:trace>
</inkml:ink>
</file>

<file path=ppt/ink/ink21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4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549 421 7936,'1'-2'310,"1"0"0,0 0 1,-1 0-1,1 0 0,0 0 1,0 1-1,0-1 0,0 1 0,0-1 1,0 1-1,1 0 0,-1 0 1,0 0-1,1 0 0,-1 0 1,3 0-1,-4 0-50,1 1 0,-1 0 0,0-1 0,0 1-1,1 0 1,-1 0 0,1 0 0,-1 0 0,0 0 0,1 0 0,-1 0 0,0 1 0,0-1 0,1 0 0,-1 1 0,0-1 0,0 1 0,1-1 0,-1 1-1,0 0 1,0-1 0,0 1 0,0 0 0,0 0 0,0 0 0,0 0 0,0 0 0,0 0 0,0 0 0,1 2 0,-1 4-19,-1 1 1,1-1-1,-1 0 1,-1 0 0,1 1-1,-1-1 1,0 0-1,-1 0 1,0 0-1,-3 9 1,1-3 685,0 6-411,0 1 0,1 0 0,0 0 1,2 0-1,1 0 0,0 0 0,1 1 1,2-1-1,5 23 0,-6-25-415,2-1-1,0 0 1,1 0 0,0-1-1,2 1 1,8 15-1,-12-26-88,1 0-1,0-1 0,0 0 0,0 0 0,0 0 0,1-1 0,0 1 1,0-1-1,0 0 0,1 0 0,-1-1 0,1 0 0,0 0 1,0 0-1,0-1 0,0 0 0,0 0 0,1 0 0,-1-1 1,8 1-1,2-1 5,0 0 0,-1-2-1,1 0 1,0 0 0,-1-2 0,0 0 0,1 0 0,-1-2 0,0 0 0,-1 0 0,1-2 0,-1 0 0,0 0 0,-1-1 0,0-1-1,21-18 1,-16 11-26,0-1 0,-1 0 0,0-2 0,-2 0 0,0 0 0,-2-2 0,0 0 0,-1 0 0,17-44 0,-25 53-1,0 0 0,-1 0-1,-1 0 1,0 0-1,0 0 1,-1 0-1,-1-1 1,0 1 0,-1 0-1,0-1 1,-1 1-1,-5-19 1,6 30 10,-2-15-29,-1 1 0,-1 0-1,-1 0 1,0 0 0,-1 0 0,0 1 0,-1 0-1,-1 1 1,0 0 0,-1 0 0,-15-15-1,6 7-8,-2 2 0,0-1 0,-2 2 0,0 1 0,0 1 0,-38-18 0,58 32 35,-23-13-34,-2 1-1,0 1 1,0 2-1,-47-13 1,26 15-5,-99-8 1,73 13-84,-90 5 1,140 0 47,1 2 0,-1 0 0,1 2 0,0 1 0,0 0 0,0 2 0,-41 20 0,60-26 46,1 0 0,0 0 0,0 1 0,0 0 0,0-1 0,0 1 0,0 1 0,1-1 0,0 1 0,0-1 0,0 1 0,0 0 0,0 0 0,1 0 0,-3 5 0,5-7 25,-1 0 1,1 0-1,-1 0 0,1 0 0,0 0 0,0 1 1,0-1-1,0 0 0,0 0 0,1 0 1,-1 0-1,0 0 0,1 1 0,0-1 0,-1 0 1,1 0-1,0 0 0,0-1 0,0 1 1,1 0-1,-1 0 0,0 0 0,1-1 0,1 3 1,7 6 80,0-1 0,0 0 1,14 9-1,35 18 449,102 49-1,-125-68-298,1-1 0,0-1 0,1-2 0,0-2 0,49 7 0,-32-9-27,1-3-1,0-2 0,0-3 0,68-6 0,-83 0-1065,0-2 1,45-14-1,-48 9-2500,-1-2 0,52-27-1,-52 22-597</inkml:trace>
</inkml:ink>
</file>

<file path=ppt/ink/ink21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4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44 10496,'-5'3'5248,"36"-6"-5504,-22 3 9215,22 3-8703,-5 1 128,9-4 128,-8 0 0,24-7-768,-11 0 128,18-4-256,-15-1 128,-4 2-1024,-9 7 0,-12 10-2048,-4-1 129</inkml:trace>
</inkml:ink>
</file>

<file path=ppt/ink/ink21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4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0 130 10880,'10'-5'5376,"52"-13"-4993,-49 15 8961,22-7-8960,-9-2 128,30-6 128,-11 3 0,11-3-1024,-11 6 128,-2 2-512,-8 2 128,-9 8-2816,-4 0 128</inkml:trace>
</inkml:ink>
</file>

<file path=ppt/ink/ink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7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5120,'-5'8'2560,"-4"42"-2816,9-30 4096,5 8-3840,-1 2 0,1 6 0,4-4 128,2 7-256,1-12 128,8 5-384,3-16 0,-3-9-1024,8 2 0</inkml:trace>
</inkml:ink>
</file>

<file path=ppt/ink/ink21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5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20 8576,'0'-1'373,"0"1"1,1-1 0,-1 0 0,0 0-1,0 0 1,1 0 0,-1 0-1,1 0 1,-1 0 0,1 0 0,-1 1-1,1-1 1,-1 0 0,1 0-1,0 1 1,-1-1 0,1 0-1,0 1 1,-1-1 0,1 1 0,0-1-1,0 1 1,0-1 0,0 1-1,0 0 1,0-1 0,-1 1 0,1 0-1,0 0 1,0-1 0,0 1-1,2 0 1,5 11 4299,-10 14-4655,-4-3 87,-1-1 0,-1 0 0,-1 0 0,-1-1 0,-1-1 0,-23 34 0,-97 102 291,88-107-1527,33-39-2293,25-27 232,26-32-1455,-9 16 1447</inkml:trace>
</inkml:ink>
</file>

<file path=ppt/ink/ink21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5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9472,'-5'7'4736,"-3"11"-5248,8-15 9087,-5 12-7679</inkml:trace>
  <inkml:trace contextRef="#ctx0" brushRef="#br0" timeOffset="1">80 471 14336,'0'0'7167,"13"27"-7167,-10-24 7168,10 12-7168,-3-5 128,7-7 0,-4 2 0,5-13-512,-4 1 0,-1-1-1280,0-2 128,-10-12-2048,2-1 0</inkml:trace>
</inkml:ink>
</file>

<file path=ppt/ink/ink21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6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4992,'98'-25'13887,"-74"20"-11515,48-4-1,87 6 162,-90 3-764,76-3-2,384-16 562,-515 18-2337,23-2-558,1 1 0,53 5 0,-91-3 436,0 0 0,0 0 1,-1 0-1,1 1 1,0-1-1,0 0 0,0 0 1,0 0-1,0 0 0,0 0 1,0 0-1,0 1 0,0-1 1,0 0-1,0 0 1,0 0-1,0 0 0,0 1 1,0-1-1,0 0 0,0 0 1,0 0-1,0 0 0,0 0 1,0 1-1,0-1 1,0 0-1,0 0 0,0 0 1,0 0-1,0 0 0,0 1 1,0-1-1,1 0 0,-1 0 1,0 0-1,0 0 1,0 0-1,0 0 0,0 0 1,0 0-1,1 1 0,-1-1 1,0 0-1,0 0 0,0 0 1,0 0-1,0 0 1,1 0-1,-1 0 0,0 0 1,-9 3-3861</inkml:trace>
</inkml:ink>
</file>

<file path=ppt/ink/ink21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6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3 4224,'0'0'199,"-1"-1"-1,1 1 1,-1 0 0,1 0-1,-1 0 1,1-1 0,-1 1 0,1 0-1,-1 0 1,1 0 0,-1 0-1,1 0 1,-1 0 0,0 0-1,1 0 1,-1 0 0,1 0 0,-1 0-1,1 0 1,-1 1 0,1-1-1,-1 0 1,1 0 0,-1 0-1,1 1 1,-1-1 0,1 0 0,-1 1-1,1-1 1,0 0 0,-1 1-1,1-1 1,0 1 0,-1-1 0,1 0-1,0 1 1,-1-1 0,1 1-1,0-1 1,0 1 0,-1-1-1,1 1 1,0-1 0,0 1 0,0-1-1,0 1 1,0 0 0,0-1-1,0 1 1,0-1 0,0 1 0,0-1-1,0 1 1,0 0 0,4 18 3741,4-1-3279,-2-9-419,-1 1 0,0 0 0,0 0 0,-1 0 0,0 1 1,-1-1-1,0 1 0,-1 0 0,0 0 0,-1 0 0,0 0 0,0 0 0,-3 20 0,-3 2-358,-1-1 0,-2 1 0,-14 38-1,10-34-290,12-37 342,-1 1 0,1 0 0,-1-1 0,1 1 0,0 0 0,-1 0 0,1-1 0,0 1 0,0 0-1,-1 0 1,1 0 0,0-1 0,0 1 0,0 0 0,0 0 0,0 0 0,0-1 0,1 1 0,-1 0 0,0 0 0,0 0 0,0-1-1,1 1 1,-1 0 0,0 0 0,1-1 0,-1 1 0,1 0 0,-1-1 0,1 1 0,-1 0 0,1-1 0,-1 1 0,1-1-1,0 1 1,-1-1 0,1 1 0,0-1 0,-1 1 0,1-1 0,0 0 0,0 1 0,0-1 0,-1 0 0,1 0 0,0 0-1,0 0 1,0 1 0,-1-1 0,1 0 0,0 0 0,0 0 0,0-1 0,-1 1 0,1 0 0,0 0 0,0 0 0,1-1-1,17 1-2877</inkml:trace>
</inkml:ink>
</file>

<file path=ppt/ink/ink21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7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927 2 8192,'11'-1'7221,"-6"1"2504,-8 6-7805,-6 4-3869,-16 17 2756,-2-1 0,-35 27 0,12-12-157,-110 93 833,-255 164 0,354-254-2369,48-32 330,-1-1-1,-1 0 1,0-1 0,0-1 0,-1-1 0,-20 8 0,30-14-2163,7-6-1068,0 3-74</inkml:trace>
</inkml:ink>
</file>

<file path=ppt/ink/ink21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7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431 3 10496,'-4'-2'9127,"-5"5"-3760,-19 14-2360,-31 31-3016,-117 130 784,150-147-423,1 1 1,2 0 0,1 2 0,-24 49 0,44-79-343,0-1 1,1 1-1,-1 0 0,1 0 0,0 0 1,0 0-1,0 0 0,0 0 1,1 0-1,-1 0 0,1 0 0,0 1 1,2 6-1,-1-9-8,0 0 0,0 0-1,0 0 1,0 0 0,1 0 0,-1 0 0,1 0-1,-1-1 1,1 1 0,0-1 0,0 1-1,0-1 1,0 0 0,0 0 0,0 1 0,0-2-1,0 1 1,0 0 0,0 0 0,1-1-1,-1 1 1,0-1 0,0 1 0,1-1-1,-1 0 1,4 0 0,79 4-1508,0-4 0,1-4 0,-1-3 0,98-22 0,-152 25-2228</inkml:trace>
</inkml:ink>
</file>

<file path=ppt/ink/ink21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7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0 10496,'1'1'5258,"2"4"-3102,-3-1 3933,-37 91-3488,25-68-2065,1 0-1,1 0 1,-6 30-1,14-48-1050,1 1 1,0-1-1,1 1 0,-1-1 1,3 13-1,-1-15-484,0 0 0,1 0 1,0 0-1,0 0 0,1 0 0,0-1 0,7 13 0,-5-12-2456</inkml:trace>
</inkml:ink>
</file>

<file path=ppt/ink/ink21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8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5504,'6'-5'10619,"17"1"-5387,34 2-4401,176 5 2967,-169-7-4556,104-21 1,-127 20-761,-40 4 1302,0 1 0,0 0 0,0 0 0,1-1 0,-1 1 0,0 0 0,0 0 0,0 0 0,0 0 0,0 1 0,0-1 0,0 0 0,0 0 0,0 0 0,0 1 0,0-1 0,0 1 0,0-1 0,0 1 0,0-1 0,0 1 0,0-1 0,0 1 0,-1 0 0,1 0 0,0-1 0,0 1 0,-1 0 0,1 0 0,0 1 1,-1 2-2985</inkml:trace>
</inkml:ink>
</file>

<file path=ppt/ink/ink21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8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8832,'-8'47'14239,"1"-1"-10118,3 5-3577,3-21-1684,4 50 0,10-13 3033,8-13-1841,4 10-374,-19-21-2694,-6-43 2760,0 1 0,0 0 0,1-1 0,-1 1 0,-1 0 0,1-1 0,0 1 0,0 0 0,0-1 0,0 1 0,0 0 0,0-1 0,-1 1 0,1 0 0,0-1 0,-1 1 0,1-1 0,0 1 0,-1-1 0,1 1 0,-1 0 0,-3 0-3199</inkml:trace>
</inkml:ink>
</file>

<file path=ppt/ink/ink21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9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1 8192,'-2'13'13410,"-6"14"-10131,-12 48-4225,10-10 1981,-3 126 0,2-17-651,8-145-371,0 2-24,-1 1 1,-9 32-1,11-57-32,0 0 0,0 0 1,-1 0-1,0-1 0,0 1 0,-1-1 0,1 0 0,-1 1 0,-1-2 1,1 1-1,-1 0 0,0-1 0,0 0 0,-10 7 0,15-12 41,0 0 0,0 0-1,-1 0 1,1 1-1,0-1 1,0 0 0,-1 0-1,1 0 1,0 0 0,0 0-1,-1 1 1,1-1 0,0 0-1,-1 0 1,1 0 0,0 0-1,-1 0 1,1 0 0,0 0-1,-1 0 1,1 0 0,0 0-1,0-1 1,-1 1 0,1 0-1,0 0 1,-1 0 0,1 0-1,0 0 1,0 0 0,-1-1-1,1 1 1,0 0 0,0 0-1,-1 0 1,1-1 0,0 1-1,0 0 1,0 0 0,-1-1-1,-3-16-125,5-26-32,4 15 281,0 0-1,2-1 0,1 2 1,1-1-1,2 1 0,0 1 1,2 0-1,1 1 1,1 0-1,1 1 0,1 1 1,1 0-1,37-35 1,-38 45 24,0 0 1,0 2 0,1 0-1,1 1 1,0 1 0,0 1 0,24-7-1,28-13 332,-12 5-207,1 2 1,99-20-1,-76 29-1254,-77 12 58,1 0 0,-1 0 0,1 1 0,-1-1-1,0 2 1,9 1 0,-5 1-2786</inkml:trace>
</inkml:ink>
</file>

<file path=ppt/ink/ink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7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7808,'-9'9'3840,"42"18"-5504,-24-24 7424,6 6-7296,-1-5 0,4 7-2304,1-6 0</inkml:trace>
</inkml:ink>
</file>

<file path=ppt/ink/ink21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49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8448,'3'-3'3984,"-3"3"-3860,1 0-1,0 0 1,-1 0-1,1 0 1,-1 0-1,1 0 1,0 0 0,-1 0-1,1 0 1,0 0-1,-1 0 1,1 0-1,0 0 1,-1 0-1,1 1 1,0-1-1,-1 0 1,1 0-1,-1 1 1,1-1-1,-1 1 1,2 0-1,3 6 4955,31 75-621,9 16-3132,-23-57-559,1-1 0,2-1 0,39 45 0,-54-73-581,1 0 0,0 0 0,0-1 0,1-1 0,1 0 0,-1 0-1,2-1 1,-1-1 0,1 0 0,0-1 0,0 0 0,1-1 0,25 5 0,-39-10-227,44 3-203,-44-3 93,0 0 0,0 0 0,0 0 0,0 0 0,0 0 0,0 0 0,-1 0 0,1-1 0,0 1-1,0 0 1,0-1 0,0 1 0,-1 0 0,1-1 0,0 1 0,0-1 0,-1 1 0,1-1 0,-1 0-1,1 1 1,0-1 0,-1 0 0,1 1 0,-1-1 0,1 0 0,-1 0 0,0 1 0,1-1 0,-1 0 0,0 0-1,1 0 1,-1 0 0,0 0 0,0 1 0,0-1 0,0 0 0,0 0 0,0 0 0,0 0 0,0 0-1,0 0 1,-1-1 0,0-11-3816</inkml:trace>
</inkml:ink>
</file>

<file path=ppt/ink/ink21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0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176 0 7040,'3'16'12857,"-8"8"-9992,-21 52-904,-41 85 0,27-69 47,36-83-2279,-18 41 1184,12-39-2895,6-29-4251,4 6 2521</inkml:trace>
</inkml:ink>
</file>

<file path=ppt/ink/ink21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0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10880,'6'23'9887,"2"5"-3860,-5-9-5665,1 0-1,2 0 1,13 32 0,-1 0 196,-7-19-84,-6-18-297,0 0 0,-1 0 0,-1 0 0,0 0 0,1 28 0,-3-33-148,-1 0-1,2 0 1,-1-1 0,1 1 0,4 8-1,10 9-1037,-16-26 888,1 1 0,0-1 0,0 1 0,-1-1 1,1 1-1,0-1 0,0 0 0,0 1 0,0-1 0,-1 0 0,1 0 0,0 1 0,0-1 0,0 0 0,0 0 0,0 0 0,0 0 0,0 0 0,-1-1 0,1 1 0,0 0 0,0 0 0,0 0 0,0-1 0,0 1 0,-1-1 0,2 0 0,-1 1-137,0-1 0,0 1-1,0-1 1,0 0 0,-1 0 0,1 1 0,0-1-1,0 0 1,-1 0 0,1 0 0,0 0-1,-1 0 1,1 0 0,-1 0 0,0 0-1,1 0 1,-1 0 0,0 0 0,1 0-1,-1-2 1,1-2-825,4-11-2650</inkml:trace>
</inkml:ink>
</file>

<file path=ppt/ink/ink21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1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2688,'6'-3'3273,"-2"-7"5754,-1 0-3289,4 6-7734,-1 2 2586,1 1 1,0 0-1,0 0 0,-1 1 0,1 0 1,11 1-1,28 1 739,94-11 1537,127-5 476,37 24-1785,-293-9-1552,0 0 0,0 0 0,-1-1-1,1-1 1,0 0 0,-1 0 0,1-1-1,13-4 1,-23 5-70,1 1 0,0 0 1,0-1-1,-1 1 0,1 0 0,0 0 1,0 1-1,-1-1 0,1 0 0,0 0 0,-1 1 1,4 1-1,-3-2-1268,-7-4-1762,-3-2-211,4 2-662</inkml:trace>
</inkml:ink>
</file>

<file path=ppt/ink/ink21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1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1301 13 9600,'2'-11'3462,"-5"10"1225,-10 13 2911,2 0-8220,-19 11 957,-1 0 0,-1-2 0,-48 23 0,38-21 351,-275 143 1959,-328 120-2218,636-282-842,-36 17-163,43-21 273,1 1 0,-1 0-1,1-1 1,-1 1 0,0-1 0,1 1-1,-1-1 1,1 0 0,-1 0-1,0 0 1,1 0 0,-1 0 0,0 0-1,1 0 1,-1 0 0,0-1-1,1 1 1,-1-1 0,1 1 0,-1-1-1,1 0 1,-1 1 0,-1-2-1,-2-3-3534</inkml:trace>
</inkml:ink>
</file>

<file path=ppt/ink/ink21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2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254 230 10880,'-13'7'2799,"9"-3"809,8-3 3830,22-21-6445,-20 14-920,42-43 505,-33 32-469,0 1 1,1 1-1,1 1 1,0 0-1,1 1 1,30-16-1,-27 19 99,1 0 0,34-9-1,-46 16-100,-1 1-1,1 0 0,-1 1 0,1 0 0,0 0 1,0 1-1,-1 0 0,1 1 0,10 2 0,-15-2-52,-1 1 0,1 0 0,-1 0 0,0 0 0,0 0 0,0 1 0,0-1 0,-1 1 0,1 0 0,-1 1 0,0-1 0,1 0-1,-1 1 1,-1 0 0,1-1 0,-1 1 0,1 0 0,-1 0 0,0 1 0,0-1 0,-1 0 0,1 1 0,-1-1 0,0 1 0,-1-1 0,1 1-1,-1 0 1,1-1 0,-2 8 0,1 0 11,0 0-1,-1 0 0,-1 0 0,0 0 1,-1-1-1,0 1 0,0 0 1,-1-1-1,-1 0 0,0 0 0,-7 11 1,-3-2-6,-1 0-1,0-1 1,-1-1 0,-1-1 0,-1 0 0,-40 26-1,20-18 58,-1-2 0,-1-1 0,-45 16-1,20-15 63,0-3 0,-120 19 0,163-31-163,21-2-2,18-3 87,117 4-214,1-7 0,162-20 0,-250 15-268,23-3-1832,-2-9-3637,-39 6 1861</inkml:trace>
</inkml:ink>
</file>

<file path=ppt/ink/ink21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2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210 1 8192,'-4'11'13084,"1"3"-10073,1 4-3320,-6 85 2101,-1 158-1301,14-126 496,-2-94-851,-1 1-1,-2 0 0,-2 0 0,-10 59 0,11-95-183,0-1-1,-1 0 0,0 1 1,0-1-1,0 0 0,-1 0 1,1 0-1,-1 0 0,-1 0 1,1 0-1,-5 4 0,7-8 6,-1 1-1,0-1 0,1 0 0,-1 0 1,0 0-1,0 0 0,0 0 0,0 0 1,0 0-1,0-1 0,0 1 0,-1-1 1,1 1-1,0-1 0,0 0 0,0 0 1,0 0-1,-1 0 0,1 0 0,0-1 1,0 1-1,0-1 0,0 1 0,0-1 1,0 0-1,0 0 0,0 1 1,0-1-1,0-1 0,0 1 0,-1-1 1,-4-3-81,1 0 1,0-1 0,0 1 0,0-1 0,1 0 0,0-1 0,0 1 0,0-1-1,1 0 1,0 0 0,0 0 0,1-1 0,0 1 0,1-1 0,-1 0 0,1 0 0,1 0-1,-2-12 1,2 8 100,0 1-1,1 0 1,1 0-1,-1-1 1,2 1-1,-1 0 1,2 0-1,-1 0 0,2 0 1,-1 0-1,1 1 1,10-17-1,1 4 401,2 2-1,1 0 1,0 0-1,2 2 1,0 1-1,1 0 1,1 1-1,0 2 1,1 0-1,1 1 1,31-13-1,7 1 431,1 3-1,1 2 1,92-17-1,-100 26-734,-13 1-342,1 3-1,0 1 1,0 1-1,76 2 1,-95 10-2052,-25-5 2193,0-1 1,1 0-1,-1 1 0,0-1 1,0 1-1,1-1 0,-1 0 1,0 1-1,0-1 0,1 1 1,-1-1-1,0 1 0,0-1 1,0 1-1,0-1 0,0 1 1,0-1-1,0 0 0,0 1 1,0-1-1,0 1 0,0-1 0,0 1 1,0-1-1,0 1 0,-1-1 1,1 1-1,0-1 0,0 1 1,0-1-1,-1 0 0,1 1 1,0-1-1,-1 1 0,0 0 1,-7 12-3734</inkml:trace>
</inkml:ink>
</file>

<file path=ppt/ink/ink21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3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8064,'16'-10'1576,"-1"1"1,2 1-1,-1 0 1,1 1-1,0 1 1,36-8-1,-46 13-1104,1 1-1,0-1 0,0 1 1,0 0-1,0 1 0,0 0 1,0 0-1,8 3 1,-10-2-436,1 0 1,-1 1-1,0 0 1,0 0-1,0 1 1,0-1-1,-1 1 1,1 1-1,-1-1 1,7 9-1,-2-1 523,-2 0-1,0 1 1,0 0-1,-1 0 1,-1 1-1,0 0 1,6 25-1,-6-22-140,0 0 0,1 0 0,0 0 0,1-1 0,11 16 0,-13-25-372,1-1-1,0 0 1,-1 0 0,2 0-1,-1-1 1,1 0 0,0 0-1,0-1 1,0 0 0,0-1 0,1 1-1,-1-2 1,11 3 0,5 1-1433,0-2 1,-1-1-1,44 1 1,-34-6-2284,-5-3-298</inkml:trace>
</inkml:ink>
</file>

<file path=ppt/ink/ink21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3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11520,'13'-18'5759,"27"14"-6399,-32 1 9472,29-9-8832,-12 9 0,11 3-1280,-11 0 0,-2 0-768,-6 0 0,-17 7-1151,0 4 127</inkml:trace>
</inkml:ink>
</file>

<file path=ppt/ink/ink21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3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12416,'40'10'6143,"34"-14"-8830,-56 4 12414,44-3-9983,-14 0 128,13-9-2304,-13 5 0,-5 7 512,-8 0 128</inkml:trace>
  <inkml:trace contextRef="#ctx0" brushRef="#br0" timeOffset="1">1328 0 16384,'-18'58'8191</inkml:trace>
</inkml:ink>
</file>

<file path=ppt/ink/ink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7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3328,'0'0'1643,"0"0"84,0 0 300,35 11 896,4 8-2457,-23-11-43,0 0 0,0-1 0,1-1 0,24 5 0,-11-6-280,-1-1 0,1-2-1,49-2 1,-64-1-49,0 0 1,0-2-1,0 0 0,-1 0 1,1-1-1,-1-1 0,1-1 1,-1 0-1,13-8 1,-26 13-76,0 1 1,0-1 0,0 1 0,0-1 0,0 0 0,0 1 0,0-1 0,0 0 0,0 0 0,0 0 0,0 0 0,0 0 0,-1 0 0,1 0 0,0 0 0,0-2 0,-1 3-9,0-1 0,-1 1 0,1-1 0,0 1 1,0 0-1,-1-1 0,1 1 0,-1 0 0,1 0 1,0-1-1,-1 1 0,1 0 0,-1 0 0,1-1 1,0 1-1,-1 0 0,1 0 0,-1 0 1,1 0-1,-1 0 0,1 0 0,-1 0 0,1 0 1,-1 0-1,1 0 0,-1 0 0,0 0 0,-45 7 339,27 1-295,0 0 0,0 1 1,1 1-1,1 1 0,-22 17 0,29-19-39,0 0 0,1 0 0,1 1 0,-1 0 0,2 1 0,0 0 0,0 0 0,0 1 0,-6 18 0,8-19-33,1 0 0,1-1 0,0 1 1,0 0-1,1 1 0,0-1 0,1 0 1,1 1-1,0-1 0,0 0 0,1 1 0,2 11 1,-1-16 9,1 0 1,-1-1 0,1 1 0,0-1 0,1 1 0,-1-1 0,1 0-1,1 0 1,-1-1 0,1 1 0,0-1 0,0 0 0,0 0-1,1-1 1,0 1 0,0-1 0,0-1 0,0 1 0,13 4-1,-9-4-55,1-1 0,-1 0 0,1-1 0,0 0 0,0 0 0,0-2 0,0 1 0,0-1 0,0-1 0,0 0 0,0 0 0,20-6 0,-5-1-886,-1 0 0,-1-2 0,1 0 0,27-18 0,-19 4-1057,-3-6-43</inkml:trace>
</inkml:ink>
</file>

<file path=ppt/ink/ink21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4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67 313 5888,'-4'-2'8921,"-13"9"-3863,-10 14-862,25-17-4035,-1 0-1,1-1 0,0 1 1,0 0-1,1 0 0,-1 0 1,1 0-1,0 1 0,0-1 1,0 0-1,1 0 0,-1 1 1,1-1-1,0 0 0,0 1 1,1-1-1,-1 0 0,1 1 1,1 4-1,1-3 14,0 1 0,0-1 0,0 0 0,0 0 0,1 0 0,0-1 0,1 1 0,-1-1-1,1 0 1,0 0 0,8 6 0,-4-4-35,1 0 1,0 0-1,1-1 0,0-1 0,0 1 0,0-2 0,0 1 0,1-2 1,-1 0-1,1 0 0,0-1 0,0 0 0,0-1 0,17 0 0,3-8 24,-1 0-1,1-2 0,-1-1 0,53-26 0,-70 30-136,-1-1 0,0 0 0,0 0 0,0-1 0,-1-1-1,0 0 1,-1-1 0,0 0 0,0-1 0,-1 0 0,-1 0 0,0-1 0,10-17 0,-15 20-38,0 0 1,0-1 0,-1 1 0,-1-1 0,1 0-1,-2 0 1,1 0 0,-1 0 0,-1 0-1,0 0 1,0 0 0,-1 0 0,0-1-1,-1 1 1,0 1 0,-1-1 0,0 0 0,-7-17-1,5 19-9,0-1 0,-1 1 0,1 0 0,-2 0 1,1 0-1,-1 1 0,0 0 0,0 0 0,-1 1 0,0 0 0,0 0 0,-1 1 0,1 0 0,-1 1 0,-14-6 0,3 3-94,-1 1 0,0 1 1,1 1-1,-2 1 0,-35-2 0,37 5-75,1 0 0,0 1 0,-1 1 0,1 1 0,-31 8-1,40-8-44,1 1-1,-1 0 1,1 0-1,0 1 1,0 0-1,0 0 0,1 1 1,0 0-1,0 1 1,0 0-1,-10 13 0,15-16-51,0 0 0,0 0 0,1 0 0,0 0 0,0 0 0,0 1-1,1-1 1,-1 1 0,1-1 0,0 1 0,0 0 0,1-1-1,-1 1 1,1 0 0,0 0 0,0-1 0,1 1 0,-1 0 0,3 7-1,0-2-548,0 0-1,1-1 0,0 1 0,1-1 1,0 0-1,0-1 0,13 16 1,14 15-2620</inkml:trace>
</inkml:ink>
</file>

<file path=ppt/ink/ink21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4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390 1 14208,'-25'13'7039,"-12"50"-11263,34-51 15104,-23 27-11264,4-10 128,-31 22-640,10-10 128,-15 6-256,10-14 128,5-3-2560,12-17 128</inkml:trace>
</inkml:ink>
</file>

<file path=ppt/ink/ink21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5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6 342 11136,'-4'8'819,"2"2"6415,15-8 61,7-10-6366,52-24 171,80-50 1,-127 67-827,-1-2-1,0 0 1,-1-2 0,-1 0-1,-1-2 1,34-41 0,-52 58-246,0 0 1,0-1-1,-1 1 0,0 0 1,0-1-1,0 0 1,-1 1-1,1-1 1,-1 0-1,0 0 1,0-9-1,-1 14-26,0 0 1,0-1-1,0 1 0,0 0 0,0 0 1,0-1-1,0 1 0,-1 0 0,1 0 0,0-1 1,0 1-1,0 0 0,0 0 0,0 0 1,0-1-1,-1 1 0,1 0 0,0 0 1,0 0-1,0-1 0,-1 1 0,1 0 1,0 0-1,0 0 0,-1 0 0,1 0 1,0 0-1,0-1 0,-1 1 0,1 0 1,0 0-1,0 0 0,-1 0 0,1 0 1,0 0-1,0 0 0,-1 0 0,1 0 1,0 0-1,-1 0 0,1 0 0,0 0 1,0 1-1,-1-1 0,1 0 0,0 0 1,0 0-1,-1 0 0,1 0 0,0 0 1,0 1-1,0-1 0,-1 0 0,1 0 1,0 0-1,0 1 0,0-1 0,0 0 1,-1 0-1,1 1 0,0-1 0,0 0 1,0 0-1,0 1 0,-22 23 87,12-9-79,1 1 0,0 0 0,1 1 0,1 0 0,0 0 0,1 1 0,1 0 0,-3 24 0,1 14 25,0 79-1,7-89-63,-3 1 0,-1-1-1,-13 56 1,16-97-10,-1 0 0,0-1 0,0 1 0,-1 0 0,1-1 0,-1 0 0,0 1-1,0-1 1,-1 0 0,1-1 0,-1 1 0,0-1 0,0 1 0,0-1 0,0 0 0,0-1-1,-1 1 1,1-1 0,-1 0 0,0 0 0,0 0 0,1 0 0,-11 1 0,7-2-88,0 1 1,0-1-1,-1-1 0,1 1 1,0-2-1,-1 1 1,1-1-1,0 0 1,0-1-1,0 0 0,0 0 1,0-1-1,0 1 1,-9-6-1,17 7 112,-1 1 0,0 0-1,0 0 1,0-1 0,0 1 0,1 0-1,-1-1 1,0 1 0,0 0 0,1-1-1,-1 0 1,0 1 0,1-1 0,-1 1 0,0-1-1,1 0 1,-1 1 0,1-1 0,-1 0-1,1 1 1,0-1 0,-1 0 0,1 0-1,0 0 1,-1 1 0,1-1 0,0 0-1,0 0 1,0 0 0,0 0 0,0 0-1,0 1 1,0-1 0,0 0 0,0 0-1,0 0 1,0 0 0,0 0 0,1 1 0,-1-1-1,0 0 1,1 0 0,-1 1 0,0-1-1,1 0 1,-1 0 0,1 1 0,-1-1-1,1 0 1,1 0 0,1-2 4,0 1 0,0 0 0,1-1 1,-1 1-1,1 1 0,0-1 0,-1 1 0,7-2 0,29-4-588,1 2-1,0 1 1,69 4-1,-57 0-2633,-11 0-245</inkml:trace>
</inkml:ink>
</file>

<file path=ppt/ink/ink21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5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308 0 13568,'-27'40'6783,"31"0"-7423,1-28 10880,-14 17-9984,-1-4 0,-24 12-1024,7-4 0,-24-4-2688,6-4 0,-21-10-256,18-5 1</inkml:trace>
</inkml:ink>
</file>

<file path=ppt/ink/ink21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6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200 188 11648,'-1'-1'158,"1"0"0,-1 1 0,1-1 0,0 0 0,0 0 0,0 0 0,-1 0 0,1 1 0,0-1 0,0 0 0,0 0 0,0 0 0,0 0 0,1 0 0,-1 1 1,0-1-1,0 0 0,0 0 0,1 0 0,-1 1 0,0-1 0,1 0 0,-1 0 0,1 1 0,-1-1 0,1 0 0,-1 1 0,1-1 0,0 0 0,27-20 4796,-5 5-1828,-9 4-2877,1 1 1,0 1-1,1 1 1,-1 0 0,2 1-1,-1 1 1,21-7 0,124-28 696,-153 40-816,1 1 0,-1 0 0,0 0-1,1 1 1,-1 0 0,1 1-1,-1 0 1,1 0 0,12 4-1,-18-4-101,0 0 0,-1 0 0,1 0-1,0 0 1,0 1 0,-1-1 0,1 1-1,-1 0 1,0 0 0,1 0-1,-1 0 1,0 0 0,0 1 0,-1-1-1,1 1 1,0-1 0,-1 1 0,1-1-1,-1 1 1,0 0 0,0 0 0,0 0-1,0 0 1,0-1 0,-1 1 0,1 0-1,-1 0 1,0 0 0,0 0 0,0 1-1,0-1 1,-1 0 0,0 3-1,-3 13-6,0-1-1,-2 1 0,0-1 0,-1 0 0,0-1 0,-2 0 0,0 0 1,-21 29-1,-12 9 38,-54 55 1,58-72-19,-2-1-1,-2-2 1,-1-2 0,-2-1-1,-1-3 1,-55 26-1,35-26 73,62-28-105,0 1-1,-1-1 0,1 0 0,-1 0 0,1 0 0,-1 0 0,1-1 1,-1 0-1,1 0 0,-1 0 0,1 0 0,-7-2 0,13 0-28,0 0 6,1 0 1,-1 1 0,1-1-1,-1 1 1,1 0-1,0-1 1,0 1 0,-1 0-1,1 0 1,5 0-1,17 3 206,1 2-1,-1 0 0,0 2 1,0 0-1,-1 2 0,0 1 1,33 17-1,-49-23-282,1 0 1,-1-1-1,1 1 1,0-2-1,0 1 0,0-1 1,10 0-1,-3-2-1445,0 0 0,28-5 1,-2-2-2453</inkml:trace>
</inkml:ink>
</file>

<file path=ppt/ink/ink21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6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216 0 9856,'3'22'4864,"-3"32"-1665,0-42 5249,5 19-7808,-5-8 0,-18 21 128,5-5 0,-14-2-1664,6-8 128,-14-7-1536,5-7 128,-14-15-1408,9 0 1</inkml:trace>
</inkml:ink>
</file>

<file path=ppt/ink/ink21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6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70 103 8448,'3'-5'1040,"0"0"1,0 0 0,0 0-1,1 0 1,0 1 0,0-1-1,0 1 1,0 0-1,0 0 1,1 1 0,0-1-1,6-2 1,27-8 620,-11 6-1130,1 2 0,0 0 0,0 2 0,0 1 1,0 1-1,0 2 0,0 1 0,0 1 0,46 9 0,-23 5 269,-48-15-764,-1 0 0,0 0 1,0 0-1,0 1 1,0-1-1,0 1 0,0-1 1,-1 1-1,1 0 1,0 0-1,-1 0 0,0 0 1,1 0-1,-1 0 1,0 0-1,0 0 0,0 0 1,0 1-1,0-1 1,-1 0-1,1 3 0,0 1-20,-1-1 0,0 1-1,0 0 1,-1-1 0,1 1-1,-1-1 1,0 1 0,-1-1-1,1 0 1,-1 1-1,0-1 1,-1 0 0,1 0-1,-7 9 1,2-4 22,-1-1 0,0 0 0,-1 0 0,1-1 1,-2 0-1,-15 11 0,2-5 13,0-1 1,-1-1-1,-1-1 1,1-1-1,-47 12 1,59-19-52,-12 3 0,1-1 0,-43 4 0,52-12 28,19-3 40,29-7 92,-7 9-72,-1 0 0,1 2-1,0 1 1,0 1 0,-1 1 0,1 1 0,0 2-1,33 8 1,-38-7-66,0 2-1,-1 0 0,0 1 0,0 1 1,-1 1-1,0 1 0,-1 1 0,0 0 1,-1 1-1,24 23 0,-36-29-21,0 0 0,-1 0 0,1 0 0,-1 1 0,-1 0 0,1 0 0,-1 0 0,-1 1 0,0-1 0,0 1 0,0 0 0,-1 0 0,-1 0 0,1 0 0,-2 0 0,1 0 0,-1 0 0,-2 14 0,1-16 4,-1-1-1,0 1 1,0-1-1,-1 0 1,1 1 0,-1-1-1,-1 0 1,1-1-1,-1 1 1,0-1 0,-1 1-1,1-1 1,-1 0 0,0-1-1,-6 5 1,-13 10 19,0-2 0,-27 14-1,39-24-20,-21 12-2,-1-2 0,0-1 0,-2-2 0,-68 19 0,58-23 0,-76 6 0,75-10 0,41-5-256,1 0 0,-1-1 0,0 1 0,0-1 0,0 0 0,1-1 0,-1 1 0,0-1 0,1-1 0,-1 1 0,1-1 0,-1 1 0,1-2 0,-1 1 0,-7-5 0,-23-9-3840</inkml:trace>
</inkml:ink>
</file>

<file path=ppt/ink/ink21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8:59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106 268 5888,'-1'-1'352,"1"-1"0,-1 0 1,1 0-1,0 1 0,0-1 1,-1 0-1,1 0 0,0 1 0,0-1 1,1 0-1,-1 0 0,0 1 1,1-1-1,-1 0 0,1 1 1,-1-1-1,1 0 0,0 1 0,-1-1 1,1 1-1,0-1 0,0 1 1,0-1-1,3-1 0,36-46 4581,-24 32-4594,-6 4-374,-1 2 271,0-1 1,1 1-1,0 1 1,1 0-1,0 0 0,1 1 1,18-11-1,-14 11 132,-1 1-1,2 1 0,-1 0 1,1 1-1,31-7 0,-43 13-304,0-1 0,-1 0 0,1 1 0,0 0 0,-1 0 0,1 0 0,0 1 0,-1 0 0,1 0 0,0 0 0,-1 0 0,1 1 0,-1-1 0,0 1 0,1 0 0,-1 1 0,0-1 0,0 1 0,-1 0-1,1 0 1,0 0 0,-1 0 0,0 1 0,0-1 0,0 1 0,5 7 0,-3-1-5,0 1-1,-1-1 0,-1 1 1,1 0-1,-2 0 0,1 0 1,-2 0-1,1 0 1,-1 0-1,-1 0 0,0 1 1,-1-1-1,0 0 0,-1 0 1,-5 22-1,-4 3 98,-1 0-1,-1-1 1,-30 55-1,22-53 18,-1 0 0,-1-2 0,-52 60 0,60-79-100,-1 0 0,0-1 0,-1 0 0,-1-2 0,0 0 0,0-1 0,-2 0 0,1-2 0,-28 11 0,40-19-59,1 0 1,-1 0-1,0-1 0,0 0 1,0 0-1,1-1 0,-1 1 0,0-2 1,-12 0-1,16 0-14,1 1 1,0-1-1,0 0 0,0 0 0,-1 1 0,1-1 1,0-1-1,0 1 0,0 0 0,1 0 0,-1-1 1,0 1-1,0-1 0,1 1 0,-1-1 0,1 0 1,-1 0-1,1 0 0,0 0 0,0 0 0,0 0 1,0 0-1,0 0 0,0 0 0,0 0 0,1-1 1,-1 1-1,1 0 0,0 0 0,-1-1 0,1 1 1,1-4-1,-1-1-7,1-1 1,0 0 0,1 1-1,0-1 1,0 1 0,1-1-1,0 1 1,0 0 0,0 0-1,1 0 1,0 1-1,1-1 1,-1 1 0,1 0-1,9-8 1,-11 10 8,0 1 0,1 0 0,-1 0 1,1 1-1,-1-1 0,1 1 0,0-1 0,0 1 0,0 0 1,0 1-1,0-1 0,1 1 0,-1 0 0,1 0 0,-1 0 1,0 0-1,1 1 0,-1 0 0,1 0 0,-1 0 0,1 0 1,-1 1-1,1 0 0,-1 0 0,1 0 0,-1 0 0,7 4 0,8 7 26,-1 0 0,0 2-1,-1 0 1,30 31-1,-35-31 12,0-1-1,2-1 0,-1 0 1,2 0-1,-1-2 1,2 0-1,-1-1 0,26 12 1,-24-16-34,0-1 1,1 0-1,0-2 0,0 0 1,0 0-1,-1-2 1,1 0-1,0-1 1,0-1-1,26-6 0,-30 4-782,0 0 0,0 0 0,0-2 0,0 0 0,-1 0 0,0-1 0,0-1-1,11-9 1,-10 0-2742,-4-1-191</inkml:trace>
</inkml:ink>
</file>

<file path=ppt/ink/ink21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0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37 5376,'0'0'314,"-1"0"-1,1-1 1,-1 1 0,1 0 0,-1-1 0,1 1-1,-1 0 1,1-1 0,-1 1 0,1-1 0,-1 1-1,1-1 1,0 1 0,-1-1 0,1 1 0,0-1-1,0 0 1,-1 1 0,1-1 0,0 1 0,0-1-1,0 0 1,0 1 0,0-1 0,0 1 0,0-1-1,0 0 1,0 1 0,0-1 0,0 0 0,0 0-1,18-10 4630,33 3-3757,70 16 2212,-14-1-2962,-86-6-2233,0-2 0,41-6 0,-34 2-1425</inkml:trace>
</inkml:ink>
</file>

<file path=ppt/ink/ink21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0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9216,'5'0'4608,"25"-6"-3840,-20 2 6399,7-1-6911,-4 5 128,22 0 256,-9 0 0,6 0-896,-11 0 128,6 5 0,-6-1 128,1-1-1408,-4-3 128,-2 0-1792,-2 0 1</inkml:trace>
</inkml:ink>
</file>

<file path=ppt/ink/ink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8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35 250 3456,'3'3'679,"1"0"0,0 0 1,-1-1-1,1 1 0,0-1 0,0 0 1,1 0-1,7 2 0,44 6 979,-38-9-1471,0-1-1,0-1 1,0 0-1,19-5 1,-29 4-17,1-1 0,-1 0 0,0-1 0,0 0 0,0 0 0,-1-1 1,1 0-1,-1 0 0,0 0 0,-1-1 0,1 0 0,-1-1 0,0 1 1,-1-1-1,0 0 0,0-1 0,5-9 0,-8 13-111,0 0 0,0 0 0,0 0 0,-1 0 1,1-1-1,-1 1 0,0 0 0,0 0 0,-1-1 0,1 1 0,-1-1 0,0 1 0,-1 0 0,1-1 0,-1 1 0,1-1 0,-1 1 0,0 0 0,-1 0 0,1 0 0,-1 0 1,0 0-1,0 0 0,0 0 0,-1 0 0,1 1 0,-1-1 0,0 1 0,0-1 0,0 1 0,0 0 0,0 1 0,-1-1 0,0 0 0,1 1 0,-5-2 0,0-1 2,-1 1 0,1 0 0,-1 1 0,0 0-1,0 0 1,0 1 0,0 0 0,0 1 0,-1 0-1,1 0 1,0 1 0,-1 0 0,1 1 0,0 0-1,-1 0 1,1 1 0,0 0 0,0 1 0,0 0-1,0 0 1,1 1 0,-1 0 0,1 0 0,0 1-1,0 0 1,1 1 0,0 0 0,0 0 0,0 0-1,0 1 1,1 0 0,0 1 0,1-1 0,-1 1-1,2 0 1,-1 0 0,1 0 0,0 1 0,-5 17-1,6-14-60,0 0 0,0 1 0,1-1 0,1 1 0,0 0 0,1-1 0,0 1 0,1 0 0,0-1 0,1 1 0,1-1 0,0 0 0,0 1 0,2-1 0,-1-1 0,1 1 0,1-1 0,0 0 0,1 0 0,0 0 0,0-1 0,1 0 0,0-1 0,18 16 0,-9-9-30,2 0-1,0-1 1,1 0-1,1-2 1,0-1-1,1 0 1,27 10-1,-34-17-165,0 0 0,0-1 0,1-1 0,-1 0-1,1-1 1,0-1 0,0-1 0,0 0 0,-1 0-1,1-2 1,0 0 0,16-5 0,-17 3-299,-2 2-67,0-1 0,0 0 0,0-2 0,0 1 0,0-2 0,-1 1 0,0-2 0,0 1 0,-1-2 0,12-9 0,22-35-1870</inkml:trace>
</inkml:ink>
</file>

<file path=ppt/ink/ink21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0.9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12800,'26'-6'6399,"44"6"-8447,-54 0 12032,16-4-9984,-6-1 0,1 10-4096,-6-5 0,6 0 2688,-6 0 129</inkml:trace>
</inkml:ink>
</file>

<file path=ppt/ink/ink21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172 273 5248,'-1'0'358,"1"0"0,0 0 1,-1-1-1,1 1 0,-1 0 1,1 0-1,0 0 0,0-1 0,-1 1 1,1 0-1,0 0 0,-1-1 1,1 1-1,0 0 0,0-1 1,-1 1-1,1 0 0,0-1 0,0 1 1,0 0-1,-1-1 0,1 1 1,0 0-1,0-1 0,0 1 0,0-1 1,0 1-1,0 0 0,0-1 1,0 1-1,0-1 0,0 1 1,0 0-1,0-1 0,0 0 0,5-26 3833,-3 20-3466,0 0 0,1 0 0,0 0 0,0 1 0,9-14 0,2 3-208,2 0 0,0 2-1,1-1 1,1 2 0,0 0 0,1 1-1,0 1 1,32-14 0,-43 22-457,2-1 4,-1 0 0,1 1 1,-1 0-1,1 1 0,0 0 1,1 1-1,-1 0 1,0 0-1,1 1 0,13 0 1,-12 2-46,0 0 1,0 1 0,0 1 0,0-1 0,0 2 0,22 9-1,-30-11-17,0-1-1,-1 1 0,1 1 1,0-1-1,-1 0 0,1 1 1,-1 0-1,0 0 0,0 0 1,0 0-1,0 0 0,-1 1 1,1-1-1,-1 1 0,0-1 1,0 1-1,0 0 0,0 0 1,-1 0-1,0 0 0,0 0 1,0 1-1,1 3 0,0 29 165,-4 63 1,1-89-165,0-1 1,-1 1 0,-1 0 0,0-1-1,0 1 1,-1-1 0,0 0 0,0 0-1,-2 0 1,-5 9 0,-71 103-12,59-83-11,-2-2 1,-1 0-1,-2-2 1,-54 53-1,-98 53 127,168-135-119,0-1 1,0 0-1,0-1 0,-1 0 1,0-1-1,0 0 1,0-1-1,0-1 0,0 0 1,-16-1-1,28 1 10,0-1 1,-1 0-1,1 0 0,0 1 0,-1-1 1,1 0-1,0 0 0,-1-1 0,1 1 1,0 0-1,-1 0 0,1-1 0,0 1 1,-1 0-1,1-1 0,0 1 0,0-1 1,0 0-1,-1 1 0,1-1 1,0 0-1,0 0 0,0 0 0,0 0 1,0 0-1,0 0 0,1 0 0,-1 0 1,0 0-1,0 0 0,1 0 0,-1-1 1,1 1-1,-1 0 0,1 0 0,-1-1 1,1 1-1,0 0 0,0-1 0,-1 1 1,1 0-1,0-1 0,0 1 1,1 0-1,-1-1 0,0 1 0,1-2 1,0-3 8,1 1 1,0-1-1,1 1 1,0-1 0,-1 1-1,2 0 1,-1 0-1,0 1 1,1-1-1,4-4 1,-4 5-4,0 0 1,0 0-1,0 0 0,1 0 0,-1 1 1,1-1-1,0 1 0,0 0 0,0 1 1,0-1-1,1 1 0,-1 0 0,1 1 1,-1-1-1,1 1 0,0 0 1,-1 0-1,1 1 0,0 0 0,0 0 1,-1 0-1,1 1 0,0 0 0,-1 0 1,1 0-1,0 0 0,-1 1 0,0 0 1,9 4-1,-4 1 7,-1 0 0,1 1 0,-2 0 0,1 0 0,12 15-1,-13-12 3,1-2-1,0 1 1,1-1-1,19 14 1,-20-17-20,0-1 0,1 1 0,-1-1 0,1-1-1,0 0 1,0 0 0,0-1 0,1 0 0,-1-1 0,1 0 0,-1-1 0,1 0 0,0-1-1,17-1 1,-1-3 1,0-1 0,-1-2 0,31-11-1,-47 14 10,1 0-1,0-1 0,-1-1 0,0 0 1,-1 0-1,1-1 0,-1 0 1,0 0-1,-1-1 0,8-9 0,-13 13-73,-2 1 0,1 0 0,0-1 0,-1 1 0,1-1 0,-1 1 0,0-1-1,0 0 1,-1 1 0,1-1 0,-1 0 0,0 0 0,0 1 0,0-1 0,0 0 0,-1 0-1,1 0 1,-1 1 0,0-1 0,0 0 0,0 1 0,-1-1 0,1 1 0,-1 0 0,0-1 0,-4-5-1,6 9-11,0 0-1,-1 0 0,1 0 1,0 0-1,0 0 1,0 0-1,0-1 0,-1 1 1,1 0-1,0 0 0,0 0 1,0 0-1,0 0 0,0-1 1,0 1-1,-1 0 0,1 0 1,0 0-1,0 0 0,0-1 1,0 1-1,0 0 1,0 0-1,0 0 0,0-1 1,0 1-1,0 0 0,0 0 1,0 0-1,0-1 0,0 1 1,0 0-1,0 0 0,0 0 1,0-1-1,0 1 1,1 0-1,-1 0 0,0 0 1,0 0-1,0-1 0,0 1 1,0 0-1,0 0 0,0 0 1,1 0-1,-1 0 0,0-1 1,0 1-1,0 0 0,0 0 1,1 0-1,-1 0 1,0 0-1,0 0 0,1 0 1,1-2-1165,3-3-2742</inkml:trace>
</inkml:ink>
</file>

<file path=ppt/ink/ink21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785 95 5376,'0'-5'587,"1"0"0,-1 1 1,1-1-1,0 0 0,1 1 1,-1 0-1,4-7 0,-3 7 154,0-1-1,-1 1 1,0 0 0,1-1-1,-1 1 1,-1-1 0,2-6 0,-24 4 1690,18 6-2185,0 0-1,0 1 0,0-1 0,0 1 0,0 0 0,0 1 0,0-1 0,0 1 0,0-1 0,0 1 0,0 0 0,0 1 0,0-1 0,-4 3 0,-59 28 1606,55-25-1596,-26 15 137,0 2 0,1 1 0,2 2 0,1 1 0,1 2 0,1 1 0,-28 38 0,12-11-105,-69 110 1,91-124-181,3 2 0,1 0-1,3 1 1,-14 52 0,20-53 115,2 1 0,2 1-1,3 0 1,-2 66 0,8-85-94,1-1 0,1 1 0,1 0 0,2-1 0,1 1 0,1-1 0,1-1 0,13 29 0,2-5 74,1-1-1,3 0 0,2-2 1,3-1-1,1-2 1,2-1-1,2-2 1,45 40-1,-62-63-191,11 9 35,0 0-1,60 38 1,-80-59-38,1-1 0,0-1 0,0 0 0,0 0 0,0-1 0,1 0 0,-1-1 0,1-1 0,0 0 0,0-1 0,0 0 0,22-2 0,-6-2-188,50-13-1,-77 16-458,-4 3-256,0 1 0,-1 0 0,1-1 0,-1 1 1,0-1-1,0 0 0,0 0 0,-1 0 0,1-1 0,-7 5 0,-3 2-3094</inkml:trace>
</inkml:ink>
</file>

<file path=ppt/ink/ink21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6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358 80 9472,'2'-5'1296,"-1"-1"-1,0 1 1,1-1 0,-2 0 0,1 1 0,-1-10-1,0 14-1096,0 0-1,0-1 0,0 1 0,0 0 0,0 0 1,-1-1-1,1 1 0,0 0 0,-1 0 1,1 0-1,-1-1 0,1 1 0,-1 0 0,0 0 1,1 0-1,-1 0 0,0 0 0,0 0 1,0 0-1,0 0 0,0 0 0,0 1 0,0-1 1,0 0-1,0 1 0,0-1 0,0 0 1,0 1-1,-1-1 0,1 1 0,0 0 0,0-1 1,-1 1-1,1 0 0,0 0 0,-3 0 1,-8 0 17,-1 0 1,0 1 0,1 1 0,0 0 0,-1 0 0,1 1 0,0 1 0,0 0-1,0 1 1,1 0 0,0 0 0,0 1 0,0 1 0,1 0 0,0 1 0,0 0 0,-16 16-1,8-5 434,-31 43 0,43-54-553,1 1 1,0 1-1,0-1 0,1 1 1,0-1-1,1 1 1,0 0-1,-3 19 0,4-15-42,2 0-1,0 1 0,0-1 0,2 0 0,3 18 1,-4-25-40,1 0-1,0 0 1,0 0 0,1 0 0,0 0 0,0 0 0,1-1 0,0 0-1,0 0 1,0 0 0,1 0 0,-1 0 0,9 6 0,1-2-8,1-1 0,0-1 0,0 0 0,0-2 0,1 1 0,0-2 0,0 0 0,1-1 0,-1-1 0,1 0 1,27 1-1,-20-3 1,0-1 0,-1-1 0,1-1 0,0-1 0,-1-2 0,0 0 0,42-15 0,-14 0-8,-34 15 0,-1-1 0,0 0 0,0-1 0,0-1 0,-1-1 0,0 0 0,0-1 0,-1-1 0,20-19 0,-33 30 5,0-1 0,0 1 0,0 0 0,0 0 0,0 0 0,0 1 0,0-1 0,0 0 0,0 0 0,0 1 0,0-1 1,0 0-1,0 1 0,0-1 0,0 1 0,-1-1 0,1 1 0,0-1 0,0 1 0,0 0 0,-1-1 0,1 1 0,0 0 0,0 1 0,17 10-24,6-1 5,0-2 0,0-1 0,1-1 0,0-1 0,0-1 0,0-1 0,1-1 0,49-2 0,-54-1 25,0-2-1,0-1 1,-1 0-1,1-2 1,-1 0-1,0-1 0,0-1 1,-1-1-1,0-1 1,0-1-1,27-18 1,-41 24-15,0 0 1,0 0-1,0 0 1,-1 0-1,1-1 1,-1 0 0,0 0-1,-1 0 1,1 0-1,-1 0 1,0-1-1,0 0 1,-1 1-1,1-1 1,-1 0 0,-1 0-1,1-1 1,-1 1-1,0 0 1,0 0-1,-1-1 1,0 1 0,0 0-1,-1 0 1,1-1-1,-1 1 1,-1 0-1,1 0 1,-1 0-1,-3-7 1,-1 3 3,0 0 0,0 1 0,-1-1 0,0 2 0,-1-1 0,0 1 0,0 0 0,-1 1 0,0 0 0,-20-12 0,11 10 0,-1 0 0,0 1 0,-1 1 0,1 1 0,-1 1 0,0 1 0,-36-3 0,33 8 1,0 1 0,1 1 0,-1 1-1,1 2 1,0 0 0,1 1 0,-35 16 0,39-15-77,0 1 1,0 0 0,0 2-1,2 0 1,-1 0 0,1 2-1,1 0 1,0 0 0,-19 26-1,30-36-18,1 1 0,0-1-1,0 1 1,0-1-1,0 1 1,1-1-1,-1 1 1,1 0 0,0 0-1,0 0 1,0 0-1,1 0 1,-1 0 0,1 0-1,0 0 1,0 0-1,1 0 1,-1 0 0,1 0-1,-1 0 1,3 4-1,-1-3-223,0-1 0,1 0 0,-1 0 0,1 0-1,0 0 1,0 0 0,1 0 0,-1-1 0,1 1 0,0-1-1,-1 0 1,2 0 0,-1-1 0,0 1 0,8 3 0,39 16-3672</inkml:trace>
</inkml:ink>
</file>

<file path=ppt/ink/ink21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6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342 22 9856,'-16'-10'4424,"-1"0"2518,-1 8-5167,-2 2-1310,0 1 0,0 1 0,0 1 0,0 0-1,0 2 1,-19 6 0,30-8-337,0 1-1,0 0 0,0 1 0,1-1 0,0 1 0,0 1 1,0 0-1,1 0 0,0 0 0,0 1 0,1 0 1,-1 1-1,2-1 0,-10 17 0,13-23-115,1 1-1,0 0 1,0 0-1,1-1 1,-1 1-1,0 0 1,1 0-1,-1 0 1,1 0-1,-1 0 1,1 0-1,0 0 1,0 0-1,0 0 1,0 0 0,0 0-1,1 0 1,-1 0-1,0 0 1,1 0-1,0 0 1,-1 0-1,1 0 1,0 0-1,0 0 1,0 0-1,0-1 1,0 1-1,1 0 1,-1-1-1,0 1 1,1-1-1,-1 0 1,1 1-1,0-1 1,-1 0-1,1 0 1,0 0 0,0 0-1,0 0 1,-1 0-1,1-1 1,0 1-1,0-1 1,3 1-1,13 4 94,0-1-1,0 0 1,1-2 0,19 1-1,-28-2-26,53 3 110,-9-2 142,55 11 0,-94-11-249,0 1 0,0 1 0,0 1 1,-1 0-1,1 1 0,-1 1 0,-1 0 0,19 12 0,-28-16-43,1 0 0,-1 0-1,-1 0 1,1 1-1,0-1 1,-1 1-1,1 0 1,-1 0-1,0 0 1,-1 0 0,1 1-1,-1-1 1,0 1-1,0-1 1,0 1-1,0 0 1,-1 0 0,0 0-1,0 0 1,0 0-1,-1 0 1,0 0-1,0 0 1,0 0-1,0 0 1,-1 0 0,0 0-1,0 0 1,0 0-1,-1 0 1,1 0-1,-1-1 1,0 1 0,-1-1-1,1 1 1,-1-1-1,0 0 1,0 0-1,0 0 1,0 0-1,-1 0 1,0-1 0,0 0-1,0 0 1,-6 4-1,-5 2-20,0 0 0,-1-2-1,-1 1 1,1-2 0,-1 0-1,0-2 1,-1 1 0,1-2-1,-1 0 1,1-1 0,-19-1-1,11-1-254,1-1 0,-1-1-1,1-1 1,-1-1 0,1-1-1,0-1 1,-33-14 0,47 13-3261,5-1-597</inkml:trace>
</inkml:ink>
</file>

<file path=ppt/ink/ink21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7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657 34 8576,'-13'-9'2162,"10"6"-1256,-1 0 1,1 1-1,-1-1 1,0 1-1,0 0 0,0 0 1,0 0-1,0 1 1,-9-3-1,9 4-800,0 0 0,0 0 1,0 0-1,1 1 0,-1-1 0,0 1 0,0 0 0,0 0 0,-5 2 0,-16 10 345,1 0 0,0 1-1,1 2 1,0 1 0,1 0-1,1 1 1,-26 30 0,17-15 496,-45 61 1,58-71-689,-10 15 195,1 2-1,3 1 0,-19 44 0,24-49-175,2 1-1,2 0 0,1 0 1,2 2-1,2-1 0,2 1 1,-4 53-1,8-59-157,2 1 1,1-1-1,2 1 0,1-1 0,2 0 0,1 0 1,2 0-1,1-1 0,1 0 0,21 43 1,119 174 313,-26-50-207,-113-179-227,8 15 0,26 35 0,-44-69 2,-1 0 0,1 0 0,-1 0 0,1 0 0,0 0 0,-1 0 0,1 0 0,0 0 0,0-1 0,0 1 0,0 0 0,-1-1 0,1 1 0,0 0 0,0-1 0,0 1 1,0-1-1,0 0 0,0 1 0,1-1 0,-1 0 0,0 1 0,0-1 0,0 0 0,0 0 0,0 0 0,0 0 0,0 0 0,3-1 0,-3 0-32,1 0-1,0 0 1,-1-1 0,1 1-1,-1-1 1,1 1 0,-1-1-1,0 1 1,0-1-1,0 0 1,0 0 0,0 0-1,0 0 1,1-3 0,10-38-2559,-8 9-3750,-4 18 2349</inkml:trace>
</inkml:ink>
</file>

<file path=ppt/ink/ink21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8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276 18 6144,'2'-7'172,"0"-2"9789,-1 7-2640,-1 9-5810,-2 1-1091,-1 0 0,0 0 1,0 0-1,0 0 1,-1 0-1,0-1 1,0 0-1,-8 9 1,2-1-131,-57 107 912,-63 105 753,129-224-1978,-1 0 1,0-1-1,1 1 0,-1 0 0,0-1 0,0 1 0,-1-1 0,1 1 1,-1-1-1,1 0 0,-1 0 0,0 0 0,-4 2 0,7-7-86,0-1-1,1 0 1,0 1-1,-1-1 0,1 1 1,1-1-1,-1 1 1,0 0-1,1-1 1,0 1-1,3-5 0,2-5-345,14-31-1623,31-48 1,-42 77 1552,0 1 0,1 0 0,1 1 0,0 0 0,1 0 0,27-19 1,12-4 1590,-50 35-106,-3 23 2432,-1 6-2915,0 0-1,2 0 0,1 0 1,1 0-1,2 0 1,1-1-1,1 1 1,11 32-1,-16-57-649,0 0 0,0 0 0,0 0-1,0 0 1,0 0 0,1-1 0,-1 1 0,1 0-1,0-1 1,0 0 0,0 1 0,0-1 0,0 0 0,1 0-1,-1 0 1,0 0 0,1 0 0,0-1 0,-1 1 0,1-1-1,0 0 1,0 1 0,0-1 0,0-1 0,0 1 0,0 0-1,0-1 1,0 1 0,0-1 0,0 0 0,0 0 0,0 0-1,0-1 1,0 1 0,0-1 0,0 1 0,0-1 0,0 0-1,0 0 1,0-1 0,0 1 0,-1 0 0,1-1 0,0 0-1,-1 0 1,1 1 0,-1-1 0,0-1 0,0 1-1,4-5 1,8-8-3795</inkml:trace>
</inkml:ink>
</file>

<file path=ppt/ink/ink21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8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9600,'12'4'11568,"-1"-4"-8204,-8 0-4067,72 5 5716,-59-2-4915,-1-2 0,1 0 0,-1-1 0,31-3 0,33-10 517,1 4-1,1 3 1,-1 4-1,102 9 0,-175-6-902,0 0 0,-1 0 0,1 0 0,-1 1 0,1 0 0,-1 0 0,0 0 0,0 1 0,0 0 0,0 1 0,10 7 0,-8-8-1968,-7-6-1503,-1-4-231</inkml:trace>
</inkml:ink>
</file>

<file path=ppt/ink/ink21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9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1139 15 8064,'14'-15'5935,"-21"16"2065,-13 9-2219,8-3-7962,-6 3 2305,-168 106 2952,-86 71-943,-287 157-2303,530-327-689,-16 10-4298,41-23 1680,4 0-257</inkml:trace>
</inkml:ink>
</file>

<file path=ppt/ink/ink21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09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476 5 7936,'-2'-5'9507,"-5"9"-5099,-11 16-3604,2-1 796,-53 43-963,-110 114 3697,158-152-3997,-10 10 213,1 1 0,2 1 1,-34 58-1,60-91-520,1 0 0,-1 1 0,1-1 0,-1 0 0,1 1 0,0-1 0,0 1 0,1-1 0,-1 1 0,1 0 0,0-1 0,0 8 0,1-10-19,-1 0 1,1 1-1,0-1 0,-1 0 0,1 1 0,0-1 0,0 0 1,0 0-1,0 0 0,0 0 0,0 0 0,0 0 0,1 0 0,-1 0 1,0 0-1,0 0 0,1-1 0,-1 1 0,0-1 0,1 1 0,-1-1 1,1 1-1,-1-1 0,1 0 0,-1 1 0,1-1 0,-1 0 0,1 0 1,-1 0-1,1-1 0,1 1 0,36 3 128,-31-2-141,-1 0 0,0 0 0,1-1 1,-1 0-1,14-2 0,93-13-130,-37 7 136,-29 2-58,3-3 20,1 3-1,-1 2 1,94 5-1,-130 3-515,-12-2-6622,-3-2 3182</inkml:trace>
</inkml:ink>
</file>

<file path=ppt/ink/ink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2.9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0 553 2432,'3'20'5304,"18"95"-4635,-16-92-485,2-1 1,0 1-1,1-1 0,1-1 0,1 0 1,0 0-1,2-1 0,23 30 0,-28-40-134,1-1 0,1 0-1,-1-1 1,1 0 0,1 0 0,0-1-1,0 0 1,0-1 0,1 0-1,0-1 1,0 0 0,0 0-1,0-1 1,1-1 0,0 0 0,0-1-1,0 0 1,14 1 0,-12-4 7,-1 0 0,0 0 0,0-2 0,-1 1 0,1-2 0,0 1 0,-1-2 1,0 0-1,0 0 0,0-1 0,-1-1 0,0 1 0,0-2 0,0 0 0,-1 0 0,0-1 1,-1 0-1,10-13 0,0 0 74,-2-2 0,0 0 0,-2 0 0,-1-1 0,0-1 0,-2-1 0,11-36 0,-17 42-103,-2 0-1,0-1 1,-1 1-1,-1-1 1,-1 1 0,-1-1-1,-1 1 1,-1-1-1,-1 1 1,-1-1 0,0 1-1,-2 0 1,-1 1-1,0-1 1,-1 1 0,-1 1-1,-1 0 1,-1 0-1,-1 1 1,0 0 0,-1 1-1,-1 0 1,-1 1-1,0 1 1,-1 0 0,-1 2-1,0-1 1,-1 2 0,0 0-1,-1 2 1,0 0-1,-1 0 1,-21-6 0,15 8-108,0 1 0,0 1 0,0 1 0,-1 2 0,1 0 0,-1 2 0,-31 2 0,55-1 36,-1 1 0,0 0 0,1 0 0,-1 1 0,1-1 0,-1 1 0,1-1 0,-6 5 0,9-6 36,0 0 0,-1 0 0,1 1 0,0-1 0,-1 0 0,1 0 0,0 1 0,-1-1 0,1 0 0,0 1 0,0-1 0,-1 0 0,1 1 0,0-1 0,0 0 0,0 1 0,0-1 0,-1 1 0,1-1 0,0 0 0,0 1-1,0-1 1,0 1 0,0-1 0,0 1 0,0-1 0,0 0 0,0 2 0,19 7-131,1-6 99,0 0 1,1-2-1,-1 0 0,0-1 1,24-4-1,102-20 265,-139 23-212,302-44-184,-247 48-3754,-47 0 2261</inkml:trace>
</inkml:ink>
</file>

<file path=ppt/ink/ink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6:38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 2688,'-1'-38'5300,"1"39"-3139,2 21-1708,69 557 2598,-53-440-2933,-8-79-67,-2 0-1,-3 0 0,-5 91 1,0-149-98,0 0 1,0 0-1,0 1 0,-1-1 0,1 0 1,-1 0-1,1 0 0,-1 0 1,0 0-1,0 0 0,0 0 0,0 0 1,0 0-1,-2 2 0,2-4-29,1 1-1,-1-1 0,1 1 1,-1-1-1,0 0 0,1 0 0,-1 1 1,0-1-1,1 0 0,-1 0 1,0 0-1,0 1 0,1-1 0,-1 0 1,0 0-1,1 0 0,-1 0 1,0-1-1,0 1 0,1 0 1,-1 0-1,0 0 0,1 0 0,-1-1 1,0 1-1,1 0 0,-1-1 1,0 1-1,-3-3-259,1 0-1,-1 0 1,1 0 0,0 0 0,0-1 0,0 1-1,1-1 1,-1 0 0,1 1 0,0-1 0,0 0-1,-2-6 1,-6-24-1349</inkml:trace>
</inkml:ink>
</file>

<file path=ppt/ink/ink21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0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1 11520,'-3'1'772,"-1"1"1,1 0-1,-1 0 1,1 0-1,0 0 1,0 1-1,0-1 1,0 1-1,0 0 1,1 0 0,-1 0-1,1 0 1,0 0-1,-1 1 1,2-1-1,-1 1 1,0-1-1,1 1 1,-2 4-1,-13 41 3609,7-5-4394,-3 39-41,-3 108 1,15-189-486,-1 8-145,-2-7-3575,-2-3 269</inkml:trace>
</inkml:ink>
</file>

<file path=ppt/ink/ink21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1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12 8192,'-16'8'3086,"1"6"6350,15-14-9217,0 1 0,0-1-1,0 1 1,0-1 0,0 1 0,0-1 0,-1 1 0,1-1 0,0 1 0,1-1 0,-1 1 0,0-1 0,0 1 0,0-1 0,0 1-1,0-1 1,0 1 0,1-1 0,-1 1 0,0-1 0,0 0 0,0 1 0,1-1 0,-1 1 0,0-1 0,1 0 0,-1 1 0,0-1 0,1 0-1,0 1 1,15 6-1842,2-3 2024,-1 0 1,1-2-1,0 0 1,0-1 0,35-3-1,89-17 1229,-108 13-1467,-32 6-152,272-38-1323,-269 37 897,30 0-2477,-16 8-2334,-14-3 1365</inkml:trace>
</inkml:ink>
</file>

<file path=ppt/ink/ink21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1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 8576,'0'0'365,"-1"0"0,1 0 0,-1 0 1,1 0-1,-1 0 0,1 0 0,-1 0 1,1 0-1,-1 1 0,1-1 0,-1 0 1,1 0-1,-1 1 0,1-1 0,0 0 1,-1 1-1,1-1 0,-1 0 0,1 1 1,0-1-1,-1 1 0,1-1 0,0 0 1,0 1-1,-1-1 0,1 1 0,0-1 1,0 1-1,0-1 0,-1 1 0,1-1 1,0 1-1,0-1 0,0 1 0,0 0 1,-2 34 3812,11 38-3908,-9-71-54,3 26 97,0 0 0,-2 1 1,-1-1-1,-2 1 0,-1-1 1,-7 34-1,0-18-1666,-22 60 1,29-99 700,1 1-236,1-1-2948,1-5 358</inkml:trace>
</inkml:ink>
</file>

<file path=ppt/ink/ink21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2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7 11008,'1'-1'233,"0"1"0,0-1 0,0 0 0,0 1 0,0-1 0,0 1 1,0-1-1,1 1 0,-1 0 0,0-1 0,0 1 0,0 0 0,0 0 0,0 0 1,0 0-1,1 0 0,-1 0 0,0 0 0,0 0 0,0 0 0,0 1 0,0-1 1,0 0-1,1 1 0,-1-1 0,0 1 0,0-1 0,0 1 0,0 0 1,0-1-1,-1 1 0,1 0 0,0 0 0,0-1 0,0 1 0,-1 0 0,1 0 1,0 0-1,-1 0 0,1 0 0,-1 0 0,1 0 0,-1 0 0,1 0 0,-1 0 1,0 0-1,0 1 0,1-1 0,-1 0 0,0 0 0,0 2 0,2 10 1147,0 0 0,-1 0 0,-1 21-1,-1-25-1997,15 261 2460,0-48-292,-10-152-1326,2 38 68,-6-97-329,0 1 0,-2 0 0,1-1-1,-1 1 1,-1-1 0,-6 19 0,8-28-6,1-1 1,-1 0-1,1 1 0,-1-1 1,1 0-1,-1 1 1,0-1-1,1 0 0,-1 0 1,0 0-1,0 0 0,0 0 1,0 0-1,0 0 0,0 0 1,0 0-1,-1 0 0,1-1 1,0 1-1,0 0 0,-1-1 1,1 1-1,0-1 1,0 1-1,-1-1 0,1 0 1,-1 0-1,1 1 0,0-1 1,-1 0-1,1 0 0,-1 0 1,1-1-1,0 1 0,-1 0 1,1 0-1,-1-1 1,1 1-1,0-1 0,0 1 1,-1-1-1,1 0 0,0 1 1,0-1-1,0 0 0,-1 0 1,1 0-1,0 0 0,-1-2 1,-3-1-106,0-1 1,0 0-1,0 0 1,1-1-1,0 1 1,1-1-1,-1 0 1,1 0-1,0 0 1,-2-7-1,1 0 86,2 1 0,-1 0-1,2-1 1,-1 1 0,2-1-1,0 1 1,0-1 0,1 1-1,1-1 1,0 1 0,5-18-1,0 11 271,0 0 1,1 1-1,1 0 0,1 0 0,0 1 0,21-26 0,-1 8 353,3 1 0,0 2 0,2 1 0,2 1 0,59-36 0,-64 45-657,0 2 0,1 2 0,1 1 0,1 1 0,0 2 0,1 1 0,61-11 0,-46 22-3388,-49 1 3210,-1 0 0,0 0 0,0 1 0,1-1 0,-1 0 0,0 0 0,0 1 1,0-1-1,0 0 0,1 1 0,-1-1 0,0 1 0,0 0 0,0-1 0,0 1 1,0 0-1,0 0 0,0 0 0,0-1 0,-1 1 0,1 0 0,0 0 1,0 0-1,-1 0 0,1 0 0,0 1 0,-1-1 0,0 0 0,1 0 0,-1 0 1,1 0-1,-1 3 0,0 14-3715</inkml:trace>
</inkml:ink>
</file>

<file path=ppt/ink/ink21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2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11136,'0'-1'248,"-1"0"0,1 0 0,0 0 0,0-1 0,0 1 0,0 0 0,1 0 0,-1 0 0,0-1 0,0 1 0,1 0 0,-1 0 0,1 0 0,-1 0 0,1 0 0,-1 0 0,1 0 0,0 0 0,-1 0 0,1 0 0,0 0 0,0 0 0,0 0 0,0 1 0,0-1 0,0 0 0,0 1 0,0-1 0,1 0 0,1 0 376,-1 1-1,1 0 1,0 0-1,-1 0 1,1 0-1,0 0 1,-1 1-1,1-1 1,0 1-1,-1-1 1,1 1-1,3 2 1,36 19 4577,-12-2-6472,11 14 1861,-3 1-1,46 54 0,2 1-330,-83-87-344,-1-1 1,0 1-1,0-1 0,1 0 1,-1 0-1,1 0 0,0 0 1,0 0-1,0-1 0,-1 1 0,2-1 1,-1 0-1,0 1 0,0-2 1,0 1-1,0 0 0,1-1 1,-1 1-1,0-1 0,0 0 1,5 0-1,-3-2-601,1 0 1,-1-1-1,0 1 1,-1-1-1,1 0 0,0 0 1,-1-1-1,1 0 0,-1 1 1,0-1-1,3-5 1,12-10-3305</inkml:trace>
</inkml:ink>
</file>

<file path=ppt/ink/ink21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3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1 12288,'1'0'212,"0"0"1,-1 0 0,1 0 0,-1 0 0,1-1 0,0 1-1,-1 0 1,1 1 0,-1-1 0,1 0 0,-1 0-1,1 0 1,0 0 0,-1 0 0,1 1 0,-1-1 0,1 0-1,-1 0 1,1 1 0,-1-1 0,1 0 0,-1 1 0,1-1-1,-1 1 1,1-1 0,-1 1 0,0-1 0,1 0-1,-1 1 1,0-1 0,1 1 0,-1 0 0,3 27 6439,-7 5-2042,-2-4-3711,5-23-1759,-17 58 1296,-51 123-1,69-186-431,-20 34-538,9-22-825,11-13 1310,0 0 0,0 0-1,-1 0 1,1 0 0,0 0 0,0 0 0,0 0 0,0 0-1,0 0 1,-1 0 0,1 0 0,0 0 0,0 0-1,0 0 1,0 0 0,-1 0 0,1 0 0,0 0-1,0 0 1,0 0 0,0 0 0,-1 0 0,1 0 0,0 0-1,0 0 1,0-1 0,0 1 0,0 0 0,0 0-1,-1 0 1,1 0 0,0 0 0,0 0 0,0 0-1,0-1 1,0 1 0,0 0 0,0 0 0,0 0 0,0 0-1,0 0 1,-1-1 0,1 1 0,0 0 0,0 0-1,0 0 1,0 0 0,0-1 0,0 1 0,0 0-1,0 0 1,0 0 0,0 0 0,1-1 0,-1 1 0,0 0-1,0 0 1,0 0 0,0 0 0,0 0 0,0-1-1,0 1 1,5-27-4874,-2 18 3574,6-14-2618</inkml:trace>
</inkml:ink>
</file>

<file path=ppt/ink/ink21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3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11136,'2'35'16834,"-4"-2"-15237,-2-16-1443,0 1 1,2 0-1,0-1 0,1 1 0,1 0 1,1 0-1,0 0 0,1 0 0,1 0 1,1-1-1,0 1 0,12 28 0,-14-42-200,5 11 96,1 0-1,0-1 1,18 24 0,-24-36-83,0 1 0,0-1 1,0 0-1,1 0 0,-1 0 1,1 0-1,0 0 0,-1 0 1,1 0-1,0-1 0,5 2 1,-6-2-36,0-1 1,-1 0 0,1 0-1,0 0 1,-1 0 0,1 0-1,0 0 1,-1-1 0,1 1-1,0 0 1,-1-1 0,1 1-1,0-1 1,-1 0 0,1 1-1,-1-1 1,0 0-1,1 0 1,-1 0 0,1 0-1,-1 0 1,0-1 0,2-1-1,-2 2-216,0 0 0,0-1-1,0 1 1,0 0-1,-1 0 1,1 0-1,0 0 1,-1-1 0,1 1-1,-1 0 1,0-1-1,1 1 1,-1 0-1,0-1 1,0 1-1,1 0 1,-2-4 0,1-9-3578</inkml:trace>
</inkml:ink>
</file>

<file path=ppt/ink/ink21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3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13312,'18'-15'6655,"65"15"-6655,-65 0 10240,25-3-9600,-8 3 0,53-8 0,-22 4 0,51 1-1024,-21 3 128,5-8 128,-21 4 0,-27 8-768,-13-1 0,-16 9-2176,0-1 128,-34 4-1152,6-5 1</inkml:trace>
  <inkml:trace contextRef="#ctx0" brushRef="#br0" timeOffset="1">942 682 128,'18'-46'0</inkml:trace>
</inkml:ink>
</file>

<file path=ppt/ink/ink21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4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1051 0 10624,'-74'39'10352,"14"-9"-4811,-256 167-2107,194-125-2485,-210 90 1,224-130-1740,69-21-6569,49-14 3369</inkml:trace>
</inkml:ink>
</file>

<file path=ppt/ink/ink21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4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83 183 11520,'-13'2'3556,"10"-7"-58,19-19 2611,13-5-2367,-7 9-3792,-22 20-38,18-13 287,1 0-1,0 2 1,0 0-1,1 1 1,1 1-1,-1 1 1,2 1 0,-1 0-1,1 2 1,-1 1-1,2 0 1,38 0-1,-8 9 260,-51-4-448,0-1 1,0 1-1,-1-1 0,1 1 1,0-1-1,0 1 0,-1 0 1,1 0-1,-1 0 0,1 0 1,-1 0-1,1 0 0,-1 1 1,1-1-1,-1 0 0,0 1 1,0-1-1,0 1 0,0-1 0,0 1 1,0 0-1,0-1 0,0 1 1,-1 0-1,1 0 0,-1-1 1,1 4-1,-1 3 12,0 0 0,-1 0 0,0 0 0,-1 0 0,0-1 1,0 1-1,-1-1 0,1 1 0,-2-1 0,1 0 0,-1 0 0,-5 8 0,-6 6 53,-1 0 0,-34 36 0,18-26 34,0-2 1,-60 41-1,75-59-91,-1 0 0,0-1 0,-1-1 1,0 0-1,0-1 0,0-2 0,-1 0 0,-22 4 0,38-10-17,1 0 1,-1 1 0,0-2 0,0 1 0,1 0-1,-1-1 1,0 1 0,1-1 0,-1 0-1,1 0 1,-1-1 0,-4-1 0,7 2-2,0 1 0,0-1 0,0 0 0,0 1 0,0-1 0,0 0-1,0 0 1,0 1 0,1-1 0,-1 0 0,0 0 0,1 0 0,-1 0 0,0 0 0,1 0 0,-1 0 0,1 0 0,-1-1 0,1 1 0,0 0 0,0 0 0,-1 0 0,1 0 0,0 0 0,0-1 0,0 1 0,0 0-1,0 0 1,0 0 0,1 0 0,-1-1 0,0 1 0,1 0 0,-1 0 0,0 0 0,2-2 0,-1 2 0,0 0 0,0 0 0,0 0 0,0 0 0,0 0 0,0 0 0,1 0 0,-1 0 0,0 0 0,1 1 0,-1-1 0,1 0 0,-1 1 0,1-1 0,-1 1 0,1 0 0,-1-1 0,1 1 0,-1 0 0,1 0 0,-1 0 0,1 0 0,-1 0 0,1 1 0,1-1 0,44 11 0,-40-10 0,59 17 56,82 11-1,-117-25-59,0-2 0,1-1-1,-1-1 1,0-1 0,37-8-1,-23 1-714,-1-3 0,47-18-1,-69 21-1220,-1-2-1,0 0 1,28-19 0,-18 6-2050</inkml:trace>
</inkml:ink>
</file>

<file path=ppt/ink/ink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6:39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0 198 2176,'1'-6'250,"-1"0"1,1 0 0,0 0-1,0 0 1,1 0-1,0 0 1,0 1-1,0-1 1,1 1-1,-1-1 1,2 1-1,-1 0 1,0 0-1,1 0 1,0 1-1,0-1 1,0 1-1,1 0 1,-1 0-1,1 0 1,0 1-1,10-6 1,7-2-72,0 1 0,0 1-1,1 1 1,28-6 0,-22 7 45,0 1 1,0 1 0,1 1-1,0 2 1,0 1 0,-1 2-1,1 1 1,0 1 0,34 8-1,-42-6-156,-2 1 1,1 1-1,-1 1 0,0 0 0,-1 2 0,1 0 0,-2 2 0,0 0 0,0 0 0,-1 2 0,-1 0 0,0 1 1,18 24-1,-27-30 1,-1 0 1,0 0-1,-1 1 0,0 0 1,0 0-1,-1 0 1,-1 1-1,0-1 1,0 1-1,-1 0 1,1 12-1,-2-17-2,-1 1 0,1-1 0,-1 1 1,-1 0-1,0-1 0,0 1 0,0-1 0,0 1 0,-1-1 0,0 0 0,-1 0 1,1 0-1,-1 0 0,-1 0 0,1 0 0,-1-1 0,0 1 0,0-1 0,-9 9 1,-4-2 65,0 0 0,-1-1 0,0 0 0,-1-2 0,0 0 0,0-1 0,-1-1 0,0-1 0,0 0 0,0-2 0,-1-1 0,0 0 0,0-1 0,0-1 0,1-2 0,-43-4 0,37 1-200,-1-1 1,1-2 0,0 0-1,0-1 1,1-2 0,0-1-1,1-1 1,-31-20 0,110 48-5417,-24-3 3542</inkml:trace>
</inkml:ink>
</file>

<file path=ppt/ink/ink21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5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10624,'2'-1'571,"-1"0"1,1 1-1,-1-1 1,1 1 0,0-1-1,-1 1 1,1 0-1,-1 0 1,1 0 0,0-1-1,-1 2 1,1-1-1,0 0 1,-1 0-1,1 0 1,-1 1 0,1-1-1,2 2 1,48 13 4461,-41-9-4760,2 0 83,-1 1 1,0 0-1,0 1 0,0 0 0,13 14 0,69 68 167,116 141-1,-181-196-247,-2 2 0,-1 0-1,-3 2 1,0 1 0,-3 1-1,-1 0 1,12 46 0,-19-53-233,-2 1 1,-2 0 0,-1 1-1,-2-1 1,-1 1 0,-2 0-1,-1 1 1,-2-1 0,-2 0-1,-13 64 1,6-59-35,-2-1 0,-2 0 0,-2-1 0,-2-1 0,-25 42 0,26-52-126,-1-1 0,-1-1 0,-2-1 0,0-1 0,-2-1 0,0 0 0,-39 27 0,60-49 118,-53 32-2594,54-32 2390,0 0-1,0-1 0,0 1 1,0 0-1,0-1 1,0 1-1,0-1 0,0 0 1,0 1-1,0-1 1,0 0-1,0 1 0,0-1 1,0 0-1,0 0 1,0 0-1,0 0 0,-1 0 1,1 0-1,0-1 1,0 1-1,0 0 0,0 0 1,0-1-1,0 1 1,0-1-1,0 1 0,0-1 1,0 1-1,0-1 1,0 0-1,0 1 0,1-1 1,-1 0-1,0 0 1,0 1-1,1-1 0,-1 0 1,0 0-1,1 0 1,-1 0-1,0-1 0,-4-14-3890</inkml:trace>
</inkml:ink>
</file>

<file path=ppt/ink/ink21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5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13568,'13'-3'6783,"48"-15"-7935,-48 6 12800,30 9-11392,-6-1 0,27 1 128,-16 0 128,18 3-768,-13 0 0,4-8-128,-13 1 128,-6 7-1408,-1 0 0,-16 7-2432,-4-7 128</inkml:trace>
</inkml:ink>
</file>

<file path=ppt/ink/ink21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5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12800,'3'26'12566,"-1"-12"-8102,-3-1-4599,-3 22 1354,1 59-1,1-32-1351,-6 288-614,7-346 431,3 7-918,5-8-2357,3-3-505</inkml:trace>
</inkml:ink>
</file>

<file path=ppt/ink/ink21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6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0 9984,'0'9'4992,"0"49"-2177,0-47 5505,-3 11-7552,-2-1 128,-3 27 384,-2-15 0,1 29-1792,5-14 128,8 3 1024,-4-8 0,19-10-1152,-6-3 128,12-20-2688,-2-2 128,3-23-896,-9 4 1</inkml:trace>
</inkml:ink>
</file>

<file path=ppt/ink/ink21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6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0 13696,'-74'27'6783,"100"4"-13694,-17-26 13054,12 5-11134,-3 2 127</inkml:trace>
</inkml:ink>
</file>

<file path=ppt/ink/ink21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6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54 11648,'-9'-40'5525,"1"34"2026,-27-1-7145,7 7-203,0 1-1,0 1 1,0 2 0,0 1-1,1 1 1,0 1 0,0 2-1,1 0 1,-37 20 0,59-28-162,1 1 1,0-1 0,0 1 0,0 0 0,0-1 0,1 1-1,-1 1 1,0-1 0,1 0 0,-1 1 0,-2 2 0,7 8 286,17-1-7,7-3 14,0-1 0,1-1 0,28 3 0,15 3 96,-22 0 60,86 33 0,-114-36-396,1 0-1,-1 1 0,-1 1 1,0 0-1,-1 2 0,19 17 1,-33-27-67,1 1 1,-1-1-1,0 1 1,0 0-1,0 1 1,-1-1-1,0 1 1,0-1-1,0 1 0,-1 0 1,3 8-1,-4-10-10,-1 1 0,1-1 0,-1 0-1,0 1 1,0-1 0,0 0 0,-1 0-1,0 1 1,0-1 0,0 0 0,0 0-1,0 0 1,-1 0 0,0 0 0,0 0 0,0 0-1,-5 6 1,2-2-6,-1-1 0,-1 1 0,1-2 0,-1 1 0,0-1 0,0 0 0,-1 0 0,0-1-1,0 0 1,0 0 0,-14 4 0,9-4 37,-1-1-1,0 0 1,-1-1-1,1-1 1,-1 0-1,-25-1 1,-8-4-308,-1-3 0,1-1 0,-69-21 0,76 17-447,-8 0-4947,35 7 1557</inkml:trace>
</inkml:ink>
</file>

<file path=ppt/ink/ink21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7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 7808,'-36'3'3840,"24"0"896,12-3 3839,-5 22-7679,0-2 0,5 11 768,0-8 0,5 14-2176,-5-9 128,22 12 896,-4-10 0,12-4-1536,-9-8 128,6-14-3072,-4-1 128</inkml:trace>
</inkml:ink>
</file>

<file path=ppt/ink/ink21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7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5760,'0'15'2816,"40"-4"-7296,-32-11 896</inkml:trace>
</inkml:ink>
</file>

<file path=ppt/ink/ink21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8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13568,'17'-2'5449,"4"7"-5525,-11-1 1038,-7-4-365,0 1 0,0 0 0,0 0-1,-1 1 1,1-1 0,0 0 0,0 1-1,-1 0 1,1 0 0,-1-1 0,1 2-1,-1-1 1,0 0 0,0 0 0,3 4-1,-2-1-345,0-1 0,-1 1 0,0 0 0,1 0 0,-1 0 0,-1 0 0,1 1 1,0 7-1,-1-7-240,0 0 1,0 0 0,-1 0 0,0 0 0,0 0 0,-1-1 0,1 1 0,-1 0 0,-1 0 0,1 0 0,-1-1 0,0 1 0,0-1 0,-1 0 0,1 1 0,-7 8 0,6-12-14,0 1 0,-1 0 0,1-1 0,-1 1 1,1-1-1,-1 0 0,0 0 0,0-1 0,0 1 1,0-1-1,0 0 0,0 0 0,-6 1 0,9-2-8,0 0 0,-1 0 0,1 0 0,0 0 0,0 0 0,-1 0 0,1-1 0,0 1 0,0 0 0,0 0 0,-1-1 0,1 1 0,0-1 0,0 1 0,0-1 0,0 0 0,0 1 0,0-1 0,0 0 0,-1-1 0,1 0-1,0 1 0,0-1 0,1 0-1,-1 1 1,0-1 0,1 0 0,0 0 0,-1 0-1,1 1 1,0-1 0,0 0 0,0 0 0,0 0 0,0 0-1,0 1 1,1-1 0,-1 0 0,1-2 0,3-7 0,0 0 0,0 0 0,0 1 1,2 0-1,-1 0 0,1 0 0,1 1 1,0 0-1,0 0 0,0 1 0,1 0 1,1 0-1,-1 0 0,1 1 0,0 1 0,16-9 1,-15 9 64,1 0 0,0 1 0,0 0 0,1 1 0,-1 0 0,1 1 0,0 0 1,0 1-1,0 1 0,0-1 0,0 2 0,1 0 0,-1 0 0,0 1 0,17 4 0,-26-4-41,0 0 0,-1 0-1,1 0 1,0 1 0,0-1-1,-1 1 1,1 0-1,-1 0 1,0 0 0,1 0-1,-1 0 1,0 1 0,0-1-1,0 0 1,-1 1-1,1 0 1,-1-1 0,1 1-1,-1 0 1,0 0 0,0 0-1,0 0 1,0 0 0,-1 0-1,1 6 1,3 5 21,28 125 336,-24-92-1515,18 54 0,-26-101 1057,0 0 0,0 0-1,0-1 1,1 1 0,-1 0-1,0 0 1,0 0 0,0 0 0,0-1-1,1 1 1,-1 0 0,0 0-1,0 0 1,0 0 0,1 0 0,-1 0-1,0 0 1,0 0 0,0 0-1,1-1 1,-1 1 0,0 0 0,0 0-1,1 0 1,-1 0 0,0 0-1,0 1 1,0-1 0,1 0 0,-1 0-1,0 0 1,0 0 0,1 0-1,-1 0 1,0 0 0,0 0 0,0 0-1,0 0 1,1 1 0,-1-1-1,0 0 1,0 0 0,0 0 0,0 0-1,1 1 1,-1-1 0,0 0-1,0 0 1,0 0 0,0 0 0,0 1-1,0-1 1,0 0 0,0 0-1,0 1 1,1-1 0,-1 0 0,0 0-1,0 0 1,0 1 0,0-1-1,0 0 1,0 0 0,-1 1 0,5-9-3902</inkml:trace>
</inkml:ink>
</file>

<file path=ppt/ink/ink21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8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732 40 6656,'-1'-14'1623,"1"13"-1434,1 0 1,-1 0 0,0 1 0,0-1 0,0 0 0,0 0 0,1 1 0,-1-1-1,0 0 1,-1 0 0,1 0 0,0 1 0,0-1 0,0 0 0,0 0 0,-1 1-1,1-1 1,0 0 0,0 0 0,-1 1 0,1-1 0,-1 1 0,1-1-1,-1 0 1,1 1 0,-1-1 0,1 1 0,-1-1 0,1 1 0,-1-1 0,0 1-1,1-1 1,-1 1 0,0 0 0,1-1 0,-1 1 0,0 0 0,0 0 0,1-1-1,-1 1 1,0 0 0,0 0 0,1 0 0,-1 0 0,0 0 0,0 0 0,0 0-1,1 0 1,-1 0 0,0 0 0,0 1 0,1-1 0,-1 0 0,0 1 0,0-1-1,1 0 1,-1 1 0,1-1 0,-1 1 0,0 0 0,-24 10 354,1 2 0,0 1 0,2 1 0,-1 1 0,2 1 0,0 1 0,-27 30 0,-66 84 1774,93-106-1970,-20 30 718,-69 120 0,105-167-1001,-35 65 821,-54 147-1,80-184-736,1 1 1,2 1-1,1 0 0,2 0 1,2 0-1,2 1 0,1 0 1,2 0-1,5 41 0,-1-46-102,2-1-1,2 0 0,1 0 0,1 0 0,20 45 1,-18-55-29,1-1 1,0 0 0,2-1-1,0 0 1,2-1 0,0-1-1,38 36 1,-16-24-62,2-2 1,63 38-1,-101-68-2,-1 1 0,1 1 0,-1-1 0,1 0 0,-1 0 0,1 1 0,-1-1 0,1 1 0,-1-1 0,0 1-1,0-1 1,0 1 0,0 0 0,0-1 0,0 1 0,-1 0 0,1 0 0,0 0 0,-1 0 0,0 0 0,1 0 0,-1 2 0,0-3-50,0-1-1,0 1 1,0-1-1,0 1 1,0 0 0,-1-1-1,1 1 1,0-1-1,0 1 1,-1-1 0,1 1-1,0-1 1,0 1 0,-1-1-1,1 1 1,-1-1-1,1 1 1,0-1 0,-1 0-1,1 1 1,-1-1 0,1 0-1,-1 1 1,-1 0-1,1-1-184,0 0-1,0 0 0,-1 0 0,1 0 0,-1 0 0,1 0 0,0 0 1,-1 0-1,1 0 0,0-1 0,0 1 0,-1 0 0,1-1 0,0 1 0,-3-2 1,-10-5-3710</inkml:trace>
</inkml:ink>
</file>

<file path=ppt/ink/ink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6:58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99 261 2816,'-1'1'286,"-1"0"-1,1-1 1,-1 1-1,0-1 1,1 0 0,-1 0-1,1 1 1,-1-1-1,1 0 1,-1 0 0,1-1-1,-1 1 1,0 0 0,1 0-1,-1-1 1,1 1-1,-1-1 1,1 1 0,0-1-1,-1 0 1,1 1-1,-2-2 1,-3-1-327,5 6 137,0 1 0,0-1 0,1 0 0,0 1 0,0-1 0,0 0 0,0 1 0,0-1 0,0 1 0,1-1 0,1 6 0,9 24 210,-4-11-101,0 0 1,2 0-1,14 27 0,-18-42-174,0 0 1,0 0-1,0 0 1,1-1-1,0 0 1,0 0-1,1 0 0,-1-1 1,1 0-1,1 0 1,-1 0-1,14 5 1,-7-5 27,0 0 0,0-1 0,0 0 0,0-1 1,0-1-1,1 0 0,-1-1 0,1-1 1,-1 0-1,1-1 0,0-1 0,-1 0 0,0-1 1,0 0-1,0-1 0,0-1 0,0 0 1,19-11-1,-21 10 14,0-1-1,0-1 1,-1 0 0,-1 0 0,1-1 0,-1 0-1,-1-1 1,0 0 0,0-1 0,-1 0 0,0 0-1,-1-1 1,-1 1 0,1-2 0,-2 1 0,0-1-1,0 0 1,-1 0 0,4-26 0,-7 29-24,0 0 0,-1 0-1,0 0 1,-1 0 0,0 1 0,-1-1 0,1 0 0,-2 0-1,0 1 1,0-1 0,0 1 0,-1 0 0,-1 0-1,1 0 1,-2 1 0,1 0 0,-1 0 0,0 0 0,-1 0-1,1 1 1,-2 0 0,1 1 0,-1 0 0,-15-10 0,9 8-8,1 0 0,-1 1 0,-1 1 0,1 0 0,-1 2 0,0-1 0,0 2 0,-1-1 0,1 2 0,-1 1 0,0 0 0,1 0 0,-1 2 0,1 0 0,-20 4 0,15-1-36,2 1-1,-1 1 1,0 1 0,1 1-1,0 0 1,1 1-1,0 1 1,0 1 0,1 0-1,1 2 1,-25 23-1,34-29-31,0-1-1,0 1 0,1 0 1,0 0-1,0 1 0,1 0 1,-1 0-1,2 0 0,-1 0 1,1 0-1,1 1 1,0-1-1,0 1 0,0 0 1,1 0-1,1 0 0,-1-1 1,1 1-1,1 0 0,0 0 1,0 0-1,0 0 0,1-1 1,1 1-1,-1-1 0,2 1 1,-1-1-1,6 9 1,-5-10-115,0 0 0,1 0 0,-1-1 1,2 1-1,-1-1 0,1 0 0,0-1 1,0 1-1,0-1 0,1 0 0,0-1 1,0 1-1,0-1 0,0-1 0,1 0 1,7 3-1,1-2-213,-1 0 0,1-1 0,0-1 1,-1-1-1,1 0 0,0-1 0,23-3 1,89-14-1566</inkml:trace>
</inkml:ink>
</file>

<file path=ppt/ink/ink21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9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223 5 11392,'7'-1'4497,"14"-2"1444,-20 3-5836,-1 0 0,1 0 0,-1 0 0,1 1-1,-1-1 1,1 0 0,-1 1 0,1-1-1,-1 0 1,1 1 0,-1-1 0,1 1 0,-1-1-1,1 0 1,-1 1 0,0-1 0,1 1 0,-1-1-1,0 1 1,0 0 0,1-1 0,-1 1 0,0-1-1,0 1 1,0-1 0,1 1 0,-1 0 0,0-1-1,0 1 1,0-1 0,0 1 0,0 0 0,0-1-1,-1 1 1,1-1 0,0 1 0,0 0 0,-5 21 233,-1-1 0,-1 0 0,0 0 1,-2 0-1,0-1 0,-20 30 0,14-25-121,-1-1-1,-2-1 1,0-1-1,-1 0 0,-1-2 1,-45 36-1,49-48-832,14-12-377,12-12-1323,88-109-8201,-66 72 6912</inkml:trace>
</inkml:ink>
</file>

<file path=ppt/ink/ink21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9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0 13824,'-27'41'8774,"4"0"-3350,15-26-4486,2 1 0,0 0 0,-6 24 0,9-29-949,1 0 1,1 1-1,0-1 0,0 0 1,1 1-1,1-1 1,0 1-1,0-1 0,1 0 1,1 0-1,0 0 1,0 0-1,1 0 1,6 12-1,-5-14 25,0 0 0,1-1 0,0 1 1,0-1-1,1-1 0,-1 1 0,2-1 0,-1 0 0,12 8 0,-16-13-173,1 0 0,-1-1 0,0 1 0,0 0-1,1-1 1,-1 0 0,1 0 0,-1 0 0,1 0-1,-1-1 1,1 1 0,5-1 0,-6-1-196,0 1 0,0-1 0,0 1 0,0-1-1,0 0 1,0-1 0,-1 1 0,1 0 0,0-1 0,-1 1 0,1-1 0,-1 0 0,0 0 0,1 0 0,-1 0-1,0 0 1,2-3 0,10-14-3613</inkml:trace>
</inkml:ink>
</file>

<file path=ppt/ink/ink21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19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12032,'26'-10'6015,"70"20"-5759,-73-10 9472,42-6-8832,-7-1 0,51-5 256,-26 6 0,31 1-1664,-26 2 128,-5-1 768,-22 1 128,-3-9-896,-20 9 128,-12 3-1152,-3 0 128,-23 15-2816,0-8 0</inkml:trace>
</inkml:ink>
</file>

<file path=ppt/ink/ink21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0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1104 0 10880,'4'1'14141,"-4"4"-10374,-7 5-4375,-14 8 914,0 0-1,-1-1 1,-28 16-1,8-6 265,-81 50 687,-222 104-1,171-96-1123,114-53-189,-150 67-2150,204-96 1720,5-3 357,1 0-1,-1 1 1,1-1 0,-1 1 0,1-1 0,-1 0 0,1 0-1,-1 1 1,1-1 0,-1 0 0,1 0 0,-1 0 0,0 0-1,1 1 1,-1-1 0,1 0 0,-1 0 0,0 0 0,1 0-1,-1 0 1,1-1 0,-1 1 0,0 0 0,1 0 0,-1 0 0,1 0-1,-1-1 1,1 1 0,-1 0 0,1-1 0,-1 1 0,1 0-1,-1-1 1,1 1 0,-1 0 0,1-1 0,-1 1 0,1-1-1,-1 0 1,-4-7-3967</inkml:trace>
</inkml:ink>
</file>

<file path=ppt/ink/ink21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0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21 8704,'1'-1'382,"0"1"1,-1 0 0,1-1 0,0 1 0,-1-1-1,1 1 1,-1-1 0,1 1 0,-1-1-1,1 0 1,-1 1 0,1-1 0,-1 1-1,1-1 1,-1 0 0,0 0 0,1 1-1,-1-1 1,0 0 0,0 0 0,1 1-1,-1-2 1,0 2-235,0 0 0,0-1 0,0 1 0,-1 0 0,1-1 0,0 1 0,0 0 0,0 0 0,0-1 0,0 1 0,-1 0 1,1 0-1,0-1 0,0 1 0,0 0 0,-1 0 0,1 0 0,0 0 0,0-1 0,-1 1 0,1 0 0,0 0 0,-1 0 0,1 0 0,0 0 0,0 0 0,-1 0 0,1-1 0,0 1 0,-1 0 0,1 0 0,0 0 0,-1 0 0,1 0 0,0 0 0,0 1 0,-1-1 0,1 0 0,0 0 0,-1 0 0,1 0 0,0 0 0,0 0 0,-1 0 0,1 1 0,0-1 0,0 0 0,-1 0 0,1 0 0,0 1 0,0-1 0,0 0 0,-1 0 0,1 1 0,0-1 0,0 0 0,0 0 0,0 1 0,-1-1 1,-47 37 871,1 1 0,1 3 1,3 2-1,1 1 1,-41 58-1,79-97-1007,0-1 0,0 1-1,1 1 1,0-1 0,0 1 0,0-1 0,0 1-1,1 0 1,0 0 0,1 0 0,-1 0 0,1 0-1,0 0 1,1 0 0,-1 1 0,1-1 0,1 0-1,-1 0 1,2 9 0,-1-13-13,0 0 0,0-1 0,0 1 0,1 0 0,-1-1 0,0 1 0,1-1 0,-1 1 0,1-1 0,-1 0 0,1 0 0,0 0 0,-1 0 0,1 0 0,0 0 0,0 0 0,0 0 0,0-1 0,0 1 0,0-1 0,0 1 0,0-1 0,0 0 0,0 0 0,2 0 0,6 2 0,46 10-1301,1-2-1,0-2 1,0-3 0,1-3 0,-1-1-1,74-11 1,-103 3-2624,-6-3-64</inkml:trace>
</inkml:ink>
</file>

<file path=ppt/ink/ink21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0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0 12416,'-5'12'6143,"5"3"-7167,0-15 11520,0 18-9728,0-3 0,-4 24 128,-1-2 0,-13 14-1280,5-11 0,-4 11 768,4-11 0,8 0-896,2-11 0,24-10-2304,-4-1 0,9-15-1152,-2 2 128</inkml:trace>
</inkml:ink>
</file>

<file path=ppt/ink/ink21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1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55 9984,'-20'3'4636,"27"-1"1227,18-3-1236,-9 1-5290,368-36 3330,-195 15-4246,-123 19-1257,-42 2-1048,-15 0 429</inkml:trace>
</inkml:ink>
</file>

<file path=ppt/ink/ink21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1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9472,'9'-11'4736,"17"16"-5376,-18-5 7423,2 13-5631,-1-1 0,-14 21 512,1-12 0,-14 31-2176,5-13 128,0 27 1280,4-14 128,9-1-896,0-8 128,0-10-1536,0-8 128,9-13-2304,-1-2 0</inkml:trace>
</inkml:ink>
</file>

<file path=ppt/ink/ink21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1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0 14080,'-12'34'5727,"12"-30"-5710,0 0 1,0 0-1,0 0 1,1-1-1,-1 1 0,1 0 1,0 0-1,2 4 0,3 15 1770,-2 8 4259,-2 22-4298,-7 75 0,1-71-1736,4 77 0,7-57 336,-1-35-115,-3 0-1,-3 78 1,0-118-233,0-1 0,0 1 0,-1-1-1,1 1 1,0 0 0,0-1 0,-1 1 0,1-1 0,-1 0 0,0 1 0,1-1 0,-1 1 0,0-1 0,0 0 0,-1 2 0,2-3-6,0 0 0,-1 0-1,1 0 1,-1 0 0,1 0 0,-1 0 0,1 0 0,0 0-1,-1 0 1,1 0 0,-1 0 0,1-1 0,-1 1 0,1 0 0,0 0-1,-1 0 1,1-1 0,0 1 0,-1 0 0,1 0 0,-1-1-1,1 1 1,0 0 0,0-1 0,-1 1 0,1 0 0,0-1 0,0 1-1,-1-1 1,1 1 0,0-1 0,-19-43-415,16 26 328,1 0 0,1 0 0,1 0 0,1 0 0,0 0 0,1 0-1,1 0 1,1 0 0,0 1 0,8-19 0,-7 22 104,0 0-1,1 0 1,1 1 0,1 0 0,-1 0-1,2 0 1,0 1 0,1 1-1,0-1 1,0 2 0,1-1-1,0 1 1,1 1 0,1 0-1,18-10 1,-11 9 132,0 0 0,0 1 0,2 1 0,-1 1 0,1 1-1,-1 0 1,2 2 0,-1 1 0,41-1 0,33 11-1178,-32 7-5290,-41-7 2229</inkml:trace>
</inkml:ink>
</file>

<file path=ppt/ink/ink21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2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12544,'8'6'6271,"14"-9"-5631,-14 0 9472,10 18-9344,-5-2 0,22 23 0,-8-6 0,29 3-1152,-11-3 0,24 7 768,-16-9 0,8-20-1664,-13 2 128,5-20-2944,-13 5 128</inkml:trace>
</inkml:ink>
</file>

<file path=ppt/ink/ink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6:58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17 3840,'0'0'32,"0"0"1,0 0-1,0 0 0,0 1 1,0-1-1,0 0 0,0 0 1,0 0-1,0 0 1,0 0-1,0 0 0,-1 0 1,1 1-1,0-1 0,0 0 1,0 0-1,0 0 1,0 0-1,0 0 0,0 0 1,0 0-1,0 0 0,0 0 1,-1 0-1,1 1 1,0-1-1,0 0 0,0 0 1,0 0-1,0 0 0,0 0 1,0 0-1,-1 0 1,1 0-1,0 0 0,0 0 1,0 0-1,0 0 0,0 0 1,0 0-1,0 0 1,-1 0-1,1 0 0,0 0 1,0 0-1,0 0 0,0 0 1,0 0-1,0-1 0,0 1 1,-1 0-1,1 0 1,0 0-1,0 0 0,0 0 1,0 0-1,0 0 0,0 0 1,0 0-1,0 0 1,0-1-1,0 1 0,0 0 1,0 0-1,-1 0 0,1 0 1,0 0-1,1-11 2512,0 5-733,-6 13-1263,-1 6-241,1-1 1,0 1-1,1-1 1,1 1-1,0 0 0,1 1 1,-2 25-1,6 102 669,0-91-678,7 139 356,8 0 0,69 310 0,-83-485-585,0 1 0,2 0 0,-1-1-1,2 0 1,0 0 0,1-1 0,0 0-1,14 19 1,-19-30-45,0 0 1,1-1-1,-1 1 1,1-1-1,0 1 0,-1-1 1,1 0-1,0 0 0,0 0 1,0-1-1,0 1 0,-1-1 1,1 1-1,0-1 0,0 0 1,0 0-1,0 0 0,0-1 1,0 1-1,3-2 0,69-19 23,-43 11-200,82-31-3141,-67 22-323,-19 8 1441</inkml:trace>
</inkml:ink>
</file>

<file path=ppt/ink/ink21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2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16 8832,'-6'-16'8678,"3"24"-318,0 8-5041,-6 6-5501,-15 19 3188,-2-1 1,-53 63-1,24-33-3150,119-139-6517,-33 41 4928</inkml:trace>
</inkml:ink>
</file>

<file path=ppt/ink/ink21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2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0 12416,'-5'3'805,"-9"6"2129,1 1 0,-1 0 0,-19 19 0,29-25-2444,1 1-1,-1-1 1,1 0 0,0 1-1,1 0 1,-4 7 0,4-8-554,1 0 1,0 0 0,0 0 0,1 0 0,-1 0 0,1 0-1,0 0 1,0 0 0,0 0 0,1 4 0,1 3 52,1-1 0,0 1 1,1-1-1,0 0 0,1 0 1,0 0-1,0-1 0,1 1 0,0-1 1,1-1-1,0 1 0,0-1 1,1 0-1,0-1 0,0 0 0,1 0 1,15 8-1,-17-10-411,1-1 0,0-1 1,1 1-1,-1-1 0,0-1 0,1 1 0,0-1 0,10 0 1,-18-1 261,-1-1 1,1 0 0,0 0 0,0 0 0,-1 0 0,1 0 0,0 0 0,0 0-1,-1 0 1,1 0 0,0 0 0,0 0 0,-1 0 0,1-1 0,0 1 0,0 0-1,-1-1 1,1 1 0,0 0 0,-1-1 0,1 1 0,-1-1 0,1 1-1,-1-1 1,1 1 0,0-1 0,-1 1 0,0-1 0,1 0 0,-1 1 0,1-1-1,-1 0 1,0 1 0,1-1 0,-1 0 0,0-1 0,4-6-3318</inkml:trace>
</inkml:ink>
</file>

<file path=ppt/ink/ink21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3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10368,'17'-8'5120,"35"4"-4736,-33 1 9087,24-5-8703,-9 1 0,41 7 896,-17 0 0,43 0-2048,-23 0 0,41-3 768,-28-5 128,5 4-1280,-25 1 128,-28 3-1536,-8 0 128,-25 18-1920,-2-6 0</inkml:trace>
</inkml:ink>
</file>

<file path=ppt/ink/ink21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3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1092 2 7936,'0'0'196,"1"-1"0,-1 1 1,1 0-1,0 0 0,-1 0 0,1-1 1,0 1-1,-1 0 0,1 0 0,0 0 1,-1 0-1,1 0 0,0 1 0,-1-1 1,1 0-1,-1 0 0,1 0 1,0 0-1,-1 1 0,1-1 0,-1 0 1,1 1-1,0-1 0,-1 0 0,1 1 1,-1-1-1,1 1 0,-1-1 0,1 0 1,-1 1-1,0 0 0,1-1 1,-1 1-1,0-1 0,1 1 0,-1-1 1,0 1-1,0 0 0,1-1 0,-1 1 1,0-1-1,0 1 0,0 0 0,0-1 1,0 1-1,0 0 0,0-1 1,0 1-1,0 0 0,0-1 0,0 1 1,0 0-1,-1-1 0,1 1 0,0-1 1,0 1-1,-1 0 0,1-1 0,0 1 1,-1-1-1,1 1 0,-1-1 1,1 1-1,-1-1 0,1 1 0,-1 0 1,-20 22 4164,-3-2-4315,18-16 20,-22 18-302,-43 26 0,-24 3 1516,-122 50 0,-191 52-491,376-144-1571,0-2-1,-33 6 1,-19-8-5702,61-6 2751</inkml:trace>
</inkml:ink>
</file>

<file path=ppt/ink/ink21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3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353 50 12672,'1'0'383,"-1"-1"0,1 0 0,0 1 1,-1-1-1,1 0 0,0 1 0,-1-1 1,1 1-1,0-1 0,0 1 0,-1-1 1,1 1-1,0 0 0,0-1 0,0 1 1,0 0-1,0 0 0,0-1 0,-1 1 1,1 0-1,0 0 0,0 0 0,1 0 1,44-7 6276,-16 2-6370,-16 0 80,59-15 105,-67 19-383,0 0 1,1 0 0,-1 1-1,0-1 1,0 1 0,1 1-1,-1-1 1,0 1-1,8 2 1,-13-3-85,0 1-1,-1-1 0,1 0 1,0 1-1,0-1 1,-1 0-1,1 1 1,0-1-1,-1 1 1,1-1-1,0 1 1,-1 0-1,1-1 1,-1 1-1,1-1 1,-1 1-1,1 0 1,-1 0-1,1-1 1,-1 1-1,0 0 0,1 0 1,-1-1-1,0 1 1,0 0-1,0 0 1,1 0-1,-1 0 1,0-1-1,0 1 1,0 0-1,0 0 1,0 0-1,-1 0 1,1-1-1,0 1 1,0 0-1,-1 0 1,1 0-1,0-1 1,-1 1-1,1 0 0,0-1 1,-1 1-1,1 0 1,-1-1-1,0 2 1,-28 32 14,26-31-19,-50 43-3,-2-2 0,-2-2 0,-2-3 0,-72 35 0,105-61 73,0-1 0,-1-1 0,0-1 1,0-1-1,-1-2 0,-36 5 0,61-12 265,11-1-151,24-5-95,8-1-48,41-8 49,108-6 0,-151 20-46,-1 2 0,0 1 1,0 2-1,0 1 0,43 13 1,-45-7-6,-23-7-274,0 0 0,1 0-1,-1-1 1,1-1 0,-1 0 0,1-1-1,0 0 1,22-2 0,16-13-3203,-5-1-533</inkml:trace>
</inkml:ink>
</file>

<file path=ppt/ink/ink21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4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9472,'1'0'340,"-1"-1"0,0 0-1,1 1 1,-1 0 0,1-1 0,-1 1 0,1-1 0,-1 1 0,1-1 0,-1 1 0,1 0 0,-1-1-1,1 1 1,0 0 0,-1 0 0,1 0 0,-1-1 0,1 1 0,0 0 0,-1 0 0,1 0 0,-1 0-1,1 0 1,0 0 0,-1 0 0,1 0 0,0 0 0,-1 0 0,1 0 0,-1 1 0,1-1 0,0 0 0,0 1-1,28 7 3059,10 12-1765,72 52 0,-54-34-654,-29-20-427,4 2-90,-1 0-1,-1 2 0,-2 2 0,32 32 1,-29-24-351,-2 1 0,-1 2 0,-2 1 1,-2 0-1,-1 2 0,25 55 0,-37-65-69,-1-1 0,-2 2-1,0-1 1,-2 1 0,-1 0 0,-1 0-1,-2 1 1,-1-1 0,-1 1-1,-7 48 1,4-57-53,-1 0 1,-1-1-1,-1 0 0,-1 0 1,-1 0-1,0-1 0,-2 0 1,0 0-1,-1-1 0,-1-1 1,-24 30-1,13-19-565,22-27-491,1-5-4180,0 1 1257</inkml:trace>
</inkml:ink>
</file>

<file path=ppt/ink/ink21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5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10752,'6'1'669,"1"-1"1,0 1-1,-1 1 1,1-1-1,0 1 1,-1 0-1,0 1 1,1-1-1,-1 1 1,6 4-1,-6-4 116,5 3 1197,-1 1 0,0-1-1,16 16 1,39 50-1324,-41-44 420,14 19-758,-3 2 0,-2 1 0,-1 1 0,-4 2 0,30 73 0,-41-88-90,-1 1-1,-2 1 0,-2 0 1,-1 0-1,-3 2 0,-1-1 1,2 44-1,-7-23-179,-2-1 0,-3 1-1,-3-1 1,-2 0 0,-3 0 0,-3-1-1,-2 0 1,-36 85 0,33-110-50,-1 0 0,-33 42 0,31-46 0,18-26-272,0 1 0,0 0 0,-1-1 0,0 0 0,0 0 0,0 0 0,-1-1 0,1 0 0,-1 0 0,0 0 0,-7 3 0,10-6 95,1-1 0,-1 1 0,1 0 0,-1-1 0,1 1 0,-1-1 0,0 0 0,1 0 0,-1 0-1,1 0 1,-1 0 0,0-1 0,1 1 0,-1-1 0,1 0 0,-1 1 0,1-1 0,-1 0 0,1-1 0,0 1 0,0 0 0,-1-1 0,1 1 0,0-1 0,0 1 0,0-1-1,0 0 1,1 0 0,-4-4 0,-13-14-3919</inkml:trace>
</inkml:ink>
</file>

<file path=ppt/ink/ink21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6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11 10624,'-15'-3'3780,"31"-2"1219,-12 4-4409,0 1 1,0-1-1,0 1 1,0 0-1,0 0 0,0 0 1,0 0-1,0 1 1,0-1-1,7 3 1,-7 0-509,-1 0 0,0-1 0,0 2 0,0-1 0,0 0 0,0 0 0,-1 1 0,0 0 0,1-1 0,-1 1 0,-1 0 0,3 5 1,11 48 599,-9-21-490,-2 1 0,-1-1 0,-2 1 0,-6 57 0,-30 146 1233,23-172-1229,10-52-169,-65 309 181,64-311-219,9-19-15,8-25-44,-3-45 152,-4 24-103,24-92-1,-25 126 16,0 0 0,1 1 0,0 0 0,2 0 0,0 1 0,0 0 0,2 1 0,-1 0 0,17-15 0,0 7 28,1 1-1,1 1 0,58-29 1,-66 38 20,4-4 6,1 2 0,0 1 0,1 1 0,0 1 0,1 1 0,0 2 0,32-5 0,-53 12-60,0-1-1,0 1 1,0 0 0,-1 0 0,1 1-1,0 0 1,0 0 0,-1 1-1,8 2 1,-12-3-151,0 0 0,1 0-1,-1 0 1,0 1 0,0-1-1,0 1 1,0-1 0,0 1 0,0 0-1,-1 0 1,3 2 0,-2-1-336,-1-1 1,0 1-1,0 0 1,0-1-1,0 1 1,0 0 0,0-1-1,-1 1 1,1 0-1,-1 0 1,0 5-1,0 7-3341</inkml:trace>
</inkml:ink>
</file>

<file path=ppt/ink/ink21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6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83 8192,'2'-5'529,"0"0"1,0 1 0,0-1-1,1 1 1,-1-1-1,1 1 1,0 0 0,0 0-1,0 0 1,1 0-1,0 1 1,-1 0 0,1-1-1,0 1 1,1 1-1,-1-1 1,0 0 0,1 1-1,0 0 1,-1 0-1,1 1 1,10-3 0,-13 3-354,-1 1 0,1 0 0,0-1 0,0 1 0,-1 0 0,1 0 0,0 0 0,0 0 0,0 0 0,-1 1 0,1-1 0,0 0 0,0 1 0,-1-1 0,1 1 0,0 0 0,-1-1 0,1 1 0,-1 0 0,1 0 0,-1 0 0,3 2 0,-1 1-32,1-1 0,-1 1 0,0 0 0,0 0 0,-1 0 0,1 1 0,-1-1 0,2 6 0,3 7 242,-2 1 1,0 0 0,3 24-1,-4-18 18,0 0 0,2 0-1,1 0 1,1-1 0,1 0-1,0-1 1,2 0 0,1 0-1,1-1 1,0-1 0,2 0-1,17 19 1,-26-33-404,0 0-1,1 0 1,0-1 0,0 0-1,0 0 1,1 0-1,0-1 1,-1 0 0,14 4-1,0-2-545,1 0 0,31 3-1,-49-9 189,1 1 0,-1-1-1,1 1 1,-1-1-1,1-1 1,-1 1 0,0-1-1,1 1 1,-1-1-1,1 0 1,-1-1 0,0 1-1,0-1 1,5-2 0,19-9-3632</inkml:trace>
</inkml:ink>
</file>

<file path=ppt/ink/ink21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6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9984,'48'-7'4992,"5"0"-2561,-40 7 6017,3 0-8064,3 0 128,7 0 0,-9 0 0,9 7-1536,-4-4 128,9-3-2176,-14 0 0,-4-10-383,0 5 127</inkml:trace>
</inkml:ink>
</file>

<file path=ppt/ink/ink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6:59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45 3712,'-1'-4'450,"-5"-19"588,4 5 3127,30 24-1648,58 31-1840,-54-22-341,1-2 1,37 11-1,-47-19-1416,-1-2 0,1-1 0,0 0 0,24-2 1,-30 0 611,6 0-1217</inkml:trace>
</inkml:ink>
</file>

<file path=ppt/ink/ink21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7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12928,'14'-6'6399,"65"6"-9342,-62 0 13310,27-12-10111,-9 5 0,26-4 0,-13 4 128,5 1-768,-13-3 0,-10 6-2176,-4 0 0,-12 3-896,-1 0 129</inkml:trace>
</inkml:ink>
</file>

<file path=ppt/ink/ink21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7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23 349 10752,'2'-2'523,"1"1"0,-1 0 1,0 0-1,1 0 1,-1 0-1,0 1 0,1-1 1,-1 0-1,1 1 1,-1 0-1,5 0 0,-7 0-371,1 0 0,0 0-1,-1 0 1,1 0 0,0 0-1,-1 0 1,1 0 0,0 0-1,-1 1 1,1-1 0,0 0-1,-1 0 1,1 1 0,-1-1-1,1 0 1,-1 1 0,1-1-1,-1 1 1,1-1 0,-1 1-1,1-1 1,-1 1 0,1-1-1,-1 1 1,0-1 0,1 1-1,-1-1 1,0 1 0,0 0-1,1-1 1,-1 1 0,0 0-1,0-1 1,0 1 0,0 0-1,0-1 1,0 1 0,0 0-1,0-1 1,0 1 0,0 0-1,0-1 1,0 1 0,-1 0-1,1-1 1,0 1 0,0-1-1,-1 1 1,1 0 0,-1 0-1,-5 12 946,3-8-690,0 1 0,1-1 0,0 1 0,0 0 0,0 0 1,-1 8-1,0 2-417,1 1-1,1-1 1,0 1 0,1-1 0,5 30 0,-4-38 134,1-1 0,0 1 0,0-1 0,1 0 0,-1 0 0,2 0 0,-1 0 0,1 0 0,0-1 0,1 1 0,-1-1 0,1 0 1,0-1-1,1 1 0,-1-1 0,11 7 0,-4-5-8,0-1 1,1-1 0,-1-1-1,1 1 1,0-2-1,0 0 1,1-1 0,-1 0-1,0 0 1,1-2 0,-1 0-1,1 0 1,-1-1-1,18-4 1,-9 1-99,0-1 0,0 0 0,-1-2 0,0-1 0,-1 0 1,31-18-1,-34 18-17,7-5 2,0-2 0,0 0 0,-2-1 0,0-1 0,-1-2 0,22-23 0,-32 32 6,-2 0 0,1-1 0,-1 0 0,-1-1 0,0 0 0,-1 0 0,0 0-1,-1-1 1,-1 0 0,1 0 0,3-19 0,-7 24-9,0 0 0,-1-1 0,0 1 0,0-1 0,-1 1 0,0-1 0,0 1 0,-1-1 0,-1 1 0,1-1 0,-1 1 0,0 0 0,-1 0 0,0 0 0,0 0 0,-1 1 0,-9-15 0,12 19 0,-5-7-7,0 0 0,-1 0 0,0 0 0,-1 0-1,0 1 1,0 1 0,-1-1 0,0 1 0,0 1 0,-1 0 0,0 0 0,0 1 0,0 0-1,-15-5 1,10 3 5,0 2 1,-1 0-1,0 1 0,-1 0 0,1 1 0,-1 1 0,0 1 0,0 0 1,0 2-1,-28 1 0,35-1 1,-11 1-39,0 0-1,0 1 1,0 1 0,1 1 0,-1 1-1,1 1 1,0 1 0,-30 14-1,33-13-105,0 0 0,1 2 0,0 0 0,1 1 0,0 0 0,-18 19 0,26-23-248,0 0 0,0 1 0,1 0 0,1 0 0,-1 1 0,1-1 0,1 1 0,0 0 0,0 1 0,0-1 0,1 1 1,-3 19-1,6-26 130,-1 1 0,1 0 0,0-1 1,0 1-1,1-1 0,-1 1 0,1 0 1,-1-1-1,1 1 0,0-1 0,1 1 1,-1-1-1,1 0 0,-1 0 0,1 0 1,0 1-1,0-1 0,0-1 0,0 1 1,1 0-1,-1-1 0,1 1 0,0-1 1,0 0-1,0 0 0,0 0 0,4 2 1,-7-3 224,41 30-3950</inkml:trace>
</inkml:ink>
</file>

<file path=ppt/ink/ink21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7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517 0 14336,'-5'13'7167,"23"54"-9215,-13-56 14336,-18 26-12160,0-4 0,-45 31 0,15-12 128,-28 20-896,19-14 128,-32 2-2688,19-17 0,-9-17-896,13-4 128</inkml:trace>
</inkml:ink>
</file>

<file path=ppt/ink/ink21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8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1 530 8576,'1'2'1199,"1"0"1,-1-1-1,1 1 1,0-1-1,0 0 1,0 0-1,0 1 1,0-1-1,0-1 1,0 1-1,0 0 1,4 1-1,13 3 1917,-1-7-2914,-1-1 1,1-1-1,-1-1 1,1 0 0,-2-1-1,1-1 1,24-13 0,-17 8 479,17-7-303,0-2 0,-2-2-1,-1-1 1,62-52 0,-81 59-262,-1 0-1,-1-2 1,-1 1 0,-1-2 0,0 0 0,-1-1 0,-2-1-1,0 0 1,-1 0 0,8-25 0,-17 40-117,0 1 0,-1 0 0,0-1 0,0 1 0,0-12 0,0 17 0,-1 0 0,0 0 0,0 0 0,0-1 0,0 1 0,-1 0 0,1 0 0,0 0 0,0 0 0,-1 0 0,1 0 0,0 0 0,-1 0 0,1 0 0,-1 0 0,1 0 0,-1 0 0,0 0 0,1 0 0,-1 1 0,0-1 0,0 0 0,0 0 0,1 1 0,-1-1 0,0 0 0,0 1 0,0-1 0,0 1 0,0 0 0,0-1 0,0 1 0,0-1 0,0 1 0,0 0 0,-1 0 0,0 0 0,0 0 0,0 0 0,0 1 0,1 0 0,-1-1 0,0 1 0,1 0 0,-1 0 0,0 0 0,1 0 0,-1 0 0,1 0 0,-1 0 0,1 0 0,0 1 0,-1-1 0,1 0 0,0 1 0,0-1 0,0 1 0,-1 1 0,-20 42 0,12-16-23,1 0 1,1 0-1,-6 57 0,1 98-182,11-124 124,-2 0 1,-3 0-1,-18 72 0,23-124 13,-1 0-1,0 0 0,-1 0 0,0 0 0,0 0 1,0-1-1,-1 1 0,0-1 0,-11 11 0,14-16 36,-1 1-1,1-1 0,-1 0 1,0 0-1,1 0 1,-1-1-1,0 1 0,0-1 1,-1 1-1,1-1 0,0 0 1,0 0-1,-1 0 0,1-1 1,0 1-1,-1-1 0,1 0 1,0 0-1,-1 0 0,1 0 1,-1-1-1,1 1 0,0-1 1,-1 0-1,1 0 0,0 0 1,0 0-1,-4-3 0,6 4 38,1 0 0,-1 0 0,1-1 0,0 1 0,-1 0 0,1 0 0,-1-1 0,1 1 0,0 0 0,-1 0 0,1-1 0,0 1 0,-1 0 0,1-1 0,0 1 0,-1-1 0,1 1 0,0 0 0,0-1 0,0 1 0,-1-1 0,1 1 0,0-1 0,0 1 0,0-1 0,0 1 0,0 0 0,0-1-1,0 1 1,0-1 0,0 1 0,0-2 0,12-12 278,-6 10-205,0 0 0,0 0 0,1 1 0,-1 0 0,9-2 0,218-53 584,-225 56-902,35-8-468,-42 10 501,0-1 0,0 1 0,0 0 0,0 0 0,0 0 0,0 0 0,0 0 0,1 0 0,-1 0 0,0 0 0,0 0 0,0 0 0,0 1 0,0-1 1,0 0-1,0 1 0,0-1 0,0 1 0,0-1 0,0 1 0,0-1 0,-1 1 0,1 0 0,0-1 0,0 1 0,0 0 0,-1 0 0,1 0 0,1 1 0,1 13-3888</inkml:trace>
</inkml:ink>
</file>

<file path=ppt/ink/ink21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8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291 1 16384,'-32'63'8191,"-11"-2"-11647,35-49 14336,-50 17-13824,15-4 128,-18 2-5120,16-2 1</inkml:trace>
</inkml:ink>
</file>

<file path=ppt/ink/ink21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9.1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115 195 1280,'22'-12'5815,"0"-2"0,28-23 0,3-2-1786,9 4-4426,-38 24 1406,0 1 1,1 2 0,0 0 0,0 2-1,48-6 1,-67 11-904,0 0 0,0 1 0,0 0 0,0 0-1,0 0 1,0 1 0,1 0 0,-1 0 0,0 1 0,0 0-1,-1 0 1,1 0 0,0 0 0,-1 1 0,1 0 0,-1 0-1,0 1 1,0-1 0,0 1 0,-1 0 0,1 1 0,-1-1 0,0 1-1,0 0 1,3 5 0,-2-1-49,-1 0-1,0 0 1,-1 1 0,0-1-1,-1 1 1,0-1-1,0 1 1,-1 0 0,0-1-1,-1 1 1,0 0 0,0 0-1,-1 0 1,0 0 0,-1-1-1,0 1 1,-1-1-1,0 1 1,-1-1 0,-5 12-1,-12 19 9,-1-2 0,-1-1 0,-39 48-1,61-84-61,-22 28 1,0-1-1,-2-1 1,-1-1 0,-1-1 0,-48 33 0,59-47-4,-1 0 0,0-2-1,-1 0 1,0-1 0,0-1 0,-1-1 0,0 0 0,0-1 0,0-2-1,-1 0 1,1 0 0,-30-2 0,40-1 0,6 0 0,0 0 0,-1 0 0,1 0 0,0 0 0,0 0 0,-1-1 0,1 0 0,0 1 0,0-1 0,0-1 0,0 1 0,0 0 0,0-1 0,0 1 0,-3-4 0,5 5 0,1 0 0,-1 0 0,1-1 0,0 1 0,-1 0 0,1-1 0,-1 1 0,1 0 0,0-1 0,-1 1 0,1-1 0,0 1 0,0-1 0,-1 1 0,1 0 0,0-1 0,0 1 0,0-1 0,-1 1 0,1-1 0,0 1 0,0-1 0,0 1 0,0-1 0,0 1 0,0-1 0,0 1 0,0-1 0,0 0 0,0 1 0,1-1 0,-1 1 0,0 0 0,0-1 0,0 1 0,1-1 0,-1 1 0,0-1 0,0 1 0,1-1 0,0 0 0,25-13 0,36 0 0,-17 11 0,1 3 0,-1 1 0,0 3 0,0 1 0,53 14 0,47 5 0,-130-22-64,0 0 0,0-2 0,0 0-1,0 0 1,0-2 0,0 0 0,17-4 0,23-16-5289,-36 14 1363</inkml:trace>
</inkml:ink>
</file>

<file path=ppt/ink/ink21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29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281 1 15872,'-14'48'7935,"6"40"-9727,8-75 12544,-40 38-10752,9-14 0,-7 2-640,6-1 0,-7-13-896,9 0 128,3-17-2688,6-1 128</inkml:trace>
</inkml:ink>
</file>

<file path=ppt/ink/ink21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2:59:30.0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88 9472,'2'-4'557,"-1"0"0,1 0-1,0 1 1,0-1 0,0 0 0,0 1 0,1-1 0,-1 1 0,1 0 0,0 0 0,0 0-1,0 0 1,1 0 0,-1 1 0,1 0 0,-1-1 0,1 1 0,0 0 0,-1 1 0,1-1 0,0 1-1,6-2 1,9-2 405,0 1-1,0 1 0,26-1 1,-44 4-977,14-1 362,15-2 7,0 2 0,0 1 1,39 4-1,-63-3-242,0-1 1,0 1 0,-1 1-1,1-1 1,-1 1-1,1 0 1,-1 0-1,0 1 1,1-1-1,-1 1 1,0 0-1,-1 1 1,1-1-1,-1 1 1,1 0-1,-1 0 1,0 0-1,0 1 1,-1-1 0,0 1-1,1 0 1,3 9-1,-5-9-43,0 0 0,-1 0-1,0 0 1,0 0 0,0 1-1,-1-1 1,0 0 0,0 0 0,0 0-1,-1 1 1,1-1 0,-1 0 0,-1 0-1,1 0 1,-1 0 0,1 0 0,-1 0-1,-4 5 1,0 0-15,0 0 0,-1 0 1,0-1-1,-1 0 0,0 0 0,-13 10 0,-6 2 21,-1-1 0,-1-1-1,-1-2 1,-47 21 0,-4 2 42,79-39-119,9-5 16,25-6 81,0 8-104,1 1 0,-1 1 0,1 2 0,0 1 0,-1 2 0,0 1 0,0 1 1,-1 2-1,0 1 0,0 1 0,44 25 0,-65-31 8,-1 1 1,1 0-1,-1 0 1,-1 1-1,1 0 1,-1 1-1,-1 0 0,1 0 1,-2 1-1,1 0 1,-1 0-1,0 0 1,-1 1-1,0 0 0,4 11 1,-7-13 5,0-1-1,-1 0 1,0 1 0,0-1 0,-1 1 0,0 0 0,0-1-1,-1 1 1,0-1 0,0 1 0,0-1 0,-1 0 0,-1 0-1,1 1 1,-1-1 0,0-1 0,-1 1 0,1 0 0,-1-1-1,-1 0 1,1 0 0,-1 0 0,-7 7 0,-12 10-2,-2-1 1,0-1-1,0-1 1,-2-1-1,-51 25 1,38-24-132,-60 26-1165,91-43 961,0 0 1,0 0-1,0-1 0,0 0 1,0 0-1,-1-1 0,-19-1 0,-11-4-3657</inkml:trace>
</inkml:ink>
</file>

<file path=ppt/ink/ink21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3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18 6144,'-8'-14'3072,"0"10"-1152,8 4 3200,0 0-4353,0 0 1,0 4 512,0-1 0,0 8-1536,0 4 0,8 15 1408,0-5 0,5 33-256</inkml:trace>
</inkml:ink>
</file>

<file path=ppt/ink/ink21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3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13696,'0'0'6783,"-5"129"-6783,5-108 6912,0 31-6912,0-13 0,0 23 0,0-14 0,0 3-384,0-3 128,0-12-512,0-11 0,-3 12-768,-2-8 0,0-7-1920,1-7 129</inkml:trace>
</inkml:ink>
</file>

<file path=ppt/ink/ink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6:59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72 394 4864,'31'32'2353,"-23"-25"-1732,0 1-1,-1-1 0,0 1 0,-1 0 1,0 1-1,0-1 0,-1 1 0,6 12 1,67 141 1533,-72-145-1711,-13-15-118,-20-22-26,2-9-242,2-1 1,1-1-1,1 0 1,2-2-1,1 0 0,2-2 1,1 1-1,2-2 1,1 0-1,2 0 1,2-1-1,-5-38 0,12 68-53,1 0 0,-1 1-1,1-1 1,0 0-1,1 0 1,-1 0-1,1 0 1,1 0-1,-1 1 1,1-1 0,1 1-1,-1-1 1,1 1-1,0 0 1,0 0-1,1 0 1,0 0-1,0 1 1,0-1 0,0 1-1,1 0 1,0 0-1,0 1 1,1-1-1,-1 1 1,1 0-1,0 1 1,0 0 0,0 0-1,0 0 1,1 0-1,-1 1 1,1 0-1,0 0 1,12-1-1,26-2-208,0 1 0,0 2 0,1 2-1,-1 2 1,0 3 0,0 1-1,51 13 1,-94-18-34,1 0-1,-1-1 1,1 1 0,-1 0 0,0 0-1,1 0 1,-1 1 0,0-1 0,0 1 0,0-1-1,0 1 1,0 0 0,2 1 0,6 8-1937</inkml:trace>
</inkml:ink>
</file>

<file path=ppt/ink/ink21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3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5 397 6272,'-2'-9'1121,"1"0"1,0 0 0,1 0-1,0 0 1,0 0-1,1 0 1,0 0 0,4-15-1,-1 12-532,0 1-1,1 0 1,0 0 0,0 1-1,13-19 1,-3 9-297,1 2 1,1-1-1,1 2 1,0 1-1,31-22 1,-36 29 59,1 1-1,1 0 1,-1 1 0,1 0 0,28-8 0,-27 10-159,5-2 105,0 1 0,1 1 1,0 1-1,-1 1 0,1 0 1,30 2-1,-40 1-219,0 1 0,1 1 0,-1 0 0,0 1 0,0 0 0,0 1 0,0 0-1,-1 1 1,1 0 0,-1 1 0,-1 0 0,17 12 0,-11-4-30,-1 0 0,0 1 0,-1 0 0,-1 1 0,-1 1 1,0 0-1,-1 1 0,0 0 0,-2 0 0,0 1 0,-1 1 0,-1-1 0,-1 1 0,-1 0 0,-1 1 0,0-1 0,-2 1 0,0 0 0,-2 36 0,0-50 6,-1 0-1,0 0 0,0 0 0,0 0 0,-1-1 0,0 1 0,0 0 0,-1-1 0,0 0 0,0 0 0,0 1 0,-1-2 0,0 1 0,0 0 0,-1-1 0,1 0 0,-1 0 0,0 0 0,0-1 0,-1 1 0,0-1 0,1-1 0,-1 1 1,0-1-1,-1 0 0,1 0 0,-1-1 0,1 0 0,-9 2 0,-26 4 173,-1-3 1,-80 1-1,99-6-235,1-2 0,0-1-1,0 0 1,0-2-1,1 0 1,-26-11-1,-116-60-4991,160 75 4790,-3-2-675,-4-3-728,9 6 1527,1 0-1,0-1 0,0 1 1,0 0-1,0 0 1,0 0-1,0 0 0,0-1 1,0 1-1,0 0 0,0 0 1,0 0-1,-1-1 1,1 1-1,0 0 0,0 0 1,0 0-1,0 0 0,1-1 1,-1 1-1,0 0 1,0 0-1,0 0 0,0-1 1,0 1-1,0 0 1,0 0-1,0 0 0,0 0 1,0-1-1,0 1 0,1 0 1,-1 0-1,0 0 1,0 0-1,0 0 0,0-1 1,0 1-1,1 0 0,-1 0 1,0 0-1,0 0 1,0 0-1,0 0 0,1 0 1,-1 0-1,0 0 0,10-7-3624</inkml:trace>
</inkml:ink>
</file>

<file path=ppt/ink/ink21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4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1 380 7040,'12'4'8776,"-2"-1"-3670,0-4-5421,13-5 979,0-2-1,0-1 0,-1-1 1,0-1-1,-1-1 0,40-28 1,-51 32-522,-1 0-1,1-1 1,-1 0 0,-1 0 0,1-1-1,-2 0 1,1 0 0,-2-1 0,1 0 0,-1 0-1,-1-1 1,0 0 0,-1 0 0,0 0-1,2-13 1,-6 21-128,1 0 0,-1-1 0,0 1 0,-1 0 0,1-1 1,-1 1-1,0 0 0,0 0 0,0 0 0,0 0 0,-1 0 0,0 0 0,0 0 0,0 0 0,0 0 0,-1 1 0,1-1 0,-1 1 0,0 0 0,0 0 0,0 0 0,0 0 1,-1 0-1,1 1 0,-1-1 0,1 1 0,-1 0 0,0 0 0,0 1 0,0-1 0,0 1 0,0 0 0,0 0 0,-1 0 0,1 0 0,0 1 0,0-1 0,-1 1 1,1 1-1,0-1 0,-1 0 0,1 1 0,-7 2 0,4 1-4,0 0 0,0 0 0,1 1 0,-1 0 0,1 0 0,1 0 0,-1 1 0,-6 9 0,-37 53 49,40-53-49,1 0 0,1 0 0,0 1 0,1 0 0,1 0 0,0 1 0,2 0 0,0-1 0,0 1 0,2 0 0,0 1 0,1-1 0,0 0 0,4 20-1,-1-25-3,0-1-1,0 1 0,1-1 0,0 0 0,1 0 0,1-1 0,0 1 0,0-1 0,1 0 0,0-1 0,0 0 0,1 0 0,0 0 0,1-1 0,0 0 0,0-1 0,1 0 0,0-1 0,0 1 0,1-2 0,-1 0 0,17 6 0,-9-4-5,0-1-1,0-1 0,1-1 1,0 0-1,0-2 0,0 0 1,0 0-1,0-2 0,0-1 1,1 0-1,-1-1 0,-1-2 1,26-6-1,-30 5 1,1-1 0,-1-1 0,0-1 0,-1 0 0,0 0 0,0-1 0,-1-1 0,0 0 0,15-16 0,-10 10 0,-3 2 0,-1 0 0,-1-1 0,0 0 0,-1 0 0,-1-1 0,12-25 0,-17 31 0,0 0 0,-1 0 0,-1 0 0,0-1 0,0 1 0,-1-1 0,0 0 0,-1 0 0,0 0 0,-1 1 0,0-1 0,-4-22 0,4 33 3,0 0-1,0-1 1,0 1-1,0-1 1,0 1-1,0-1 1,0 1-1,-1-1 1,1 1-1,0-1 1,0 1-1,-1-1 1,1 1-1,0 0 1,0-1 0,-1 1-1,1 0 1,0-1-1,-1 1 1,1 0-1,-1-1 1,1 1-1,-1 0 1,1 0-1,0-1 1,-1 1-1,1 0 1,-1 0-1,1 0 1,-1 0-1,0 0 12,1 0 0,-1 1 0,1-1 0,-1 1 0,1-1 0,-1 0 0,1 1 0,0-1 0,-1 1 0,1-1 0,0 1 0,-1-1 0,1 1 0,0 0 0,0-1 0,-1 1 0,1-1 0,0 1 0,0 0 0,0-1 0,0 1 0,0-1 0,0 1 0,0 0 0,0-1 0,0 1 0,0 0 0,0-1 0,0 1 0,1 0 0,-1 3 41,1 1-1,0-1 0,0 0 1,0 1-1,0-1 0,1 0 1,0 0-1,0 0 1,0 0-1,0-1 0,1 1 1,-1-1-1,1 1 1,0-1-1,0 0 0,0 0 1,0 0-1,1 0 1,-1 0-1,1-1 0,5 3 1,-1-1 23,0-1 0,0 0 0,0 0 0,1-1 0,-1 0 0,1 0 0,-1-1 0,1 0 0,-1-1 0,1 0 0,16-2 0,0-1-7,0-2 1,-1-1-1,1 0 0,-1-2 0,-1-1 0,0-1 0,0-1 0,-1-1 0,0-1 0,-1 0 1,0-2-1,-1 0 0,-1-2 0,24-25 0,-35 32 274,-21 24-272,-33 43 0,19-18-90,-34 69 1,51-90 6,2 2-1,0-1 0,1 1 1,1 0-1,1 0 1,-4 33-1,9-46 7,0 1 0,1-1 0,-1 0 0,2 1 0,-1-1 0,1 0 0,0 0 0,0 0 0,1 0 0,0 0 0,1 0 0,-1-1 0,1 0-1,0 1 1,1-2 0,-1 1 0,1 0 0,1-1 0,-1 0 0,1 0 0,-1 0 0,1-1 0,1 0 0,-1 0 0,1-1 0,-1 1 0,1-2 0,0 1 0,0-1 0,0 0 0,0 0 0,1 0 0,-1-1 0,0-1 0,1 1 0,8-1 0,15-4-622,-1-1 0,46-13 0,2 0-3085,-18 7-279</inkml:trace>
</inkml:ink>
</file>

<file path=ppt/ink/ink21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6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4992,'3'33'6429,"3"17"-3301,1-16-2931,-2 0 1,-1 1 0,-2 0-1,-1-1 1,-5 39-1,3 61-315,31 321-10,-30-399-570,-3-1 1,-11 71 0,13-120 613,1 0-262,0-3 97,-1 0 0,1-1 0,0 1 0,-1-1 0,0 1-1,1-1 1,-1 0 0,0 1 0,0-1 0,0 0 0,-1 1 0,-2 3 0,-4 4-1671</inkml:trace>
</inkml:ink>
</file>

<file path=ppt/ink/ink21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5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118 258 5248,'-2'0'591,"0"0"0,0 0 1,0 1-1,0-1 0,0 1 0,0 0 1,0 0-1,0 0 0,1 0 0,-1 0 1,0 0-1,0 0 0,1 0 0,-1 1 1,1-1-1,-1 1 0,1-1 0,0 1 1,-1-1-1,1 1 0,0 0 0,0 0 0,-1 2 1,-7 10-297,15 6 2057,-4-15-1910,2 7-160,1 0 0,1 0-1,0 0 1,0-1 0,1 0-1,0 0 1,1-1-1,0 0 1,1 0 0,0-1-1,1 0 1,0-1 0,0 0-1,1 0 1,11 6 0,-12-8-215,-1-1 0,1-1 0,0 1 0,1-1 0,-1-1 0,0 0 0,1-1 0,0 0 0,-1 0 1,1-1-1,0-1 0,0 0 0,0 0 0,0-1 0,0 0 0,-1-1 0,1 0 0,16-6 0,-5-2 107,-1-1-1,1-1 0,-2-1 1,0-1-1,-1-1 0,0 0 1,18-21-1,-31 30-114,1-1 0,-2-1 0,1 1 0,-1-1 0,-1 0 1,1 0-1,-1-1 0,-1 1 0,1-1 0,-1 0 0,-1 0 0,2-10 0,-2 12-22,-1 0 0,0 0 0,-1 0 0,0 0 1,0 0-1,0 0 0,-1 0 0,0 0 0,0 0 0,0 1 0,-1-1 0,0 0 0,-1 1 0,0-1 0,0 1 1,-5-9-1,4 8-7,-1-2-16,0 0 0,-1 0 0,0 1 0,0 0 0,-1 0 0,0 0 0,-1 1 0,1 0 1,-1 1-1,-1 0 0,1 0 0,-1 0 0,0 1 0,0 1 0,-16-6 0,5 3-83,0 2 0,-1 0 1,0 1-1,1 1 1,-1 1-1,-25 1 0,29 1-74,-1 2 0,1 0-1,0 1 1,-1 0-1,1 1 1,0 1 0,1 1-1,0 1 1,0 0-1,0 1 1,1 0 0,0 2-1,0-1 1,1 2-1,0 0 1,1 1 0,-21 24-1,30-31-2,0-1 0,0 1 0,1 0 0,0 1 0,0-1 1,0 0-1,1 1 0,-1 0 0,1 0 0,1-1 0,-2 8 0,2-9 7,1-1 1,0 1-1,0 0 1,0-1-1,1 1 0,-1-1 1,1 1-1,0 0 1,0-1-1,0 0 1,0 1-1,0-1 0,1 0 1,0 1-1,0-1 1,0 0-1,0 0 1,0 0-1,0-1 0,1 1 1,3 3-1,7 2-643,0 1-1,0-2 0,1 0 0,-1-1 1,2 0-1,-1-1 0,1 0 0,0-1 1,0-1-1,0-1 0,0 0 0,22 0 1,41-2-2546</inkml:trace>
</inkml:ink>
</file>

<file path=ppt/ink/ink21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5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518 1 9216,'4'2'877,"0"0"0,0 0 0,0 1 1,-1 0-1,1 0 0,-1 0 0,0 0 0,1 0 1,-2 1-1,1-1 0,4 8 0,28 49 3845,-28-45-5485,24 48 1290,27 81 1,-42-100-175,10 25 431,24 106 0,-43-141-513,-2 1 0,-1 0 0,-1 1-1,-4 66 1,0-90-180,0-1-1,0 1 0,-1-1 1,0 0-1,-1 0 0,-1 0 1,0 0-1,0 0 0,-1-1 1,0 0-1,-1 0 0,0 0 1,0-1-1,-1 0 0,-1 0 1,-10 10-1,5-7 26,-2-1 0,1-1 0,-1 0 0,0-1 0,-1-1 0,0-1 0,-1 0 0,1-1 0,-1 0 0,-1-2 0,1 0 0,-1 0 0,1-2 0,-1 0 0,-32-2 0,23-3-66,0 0 0,0-2-1,0-1 1,1-1 0,0-2 0,0 0-1,1-2 1,-47-26 0,60 30-50,1-1 0,0 0 0,1-1 0,0 0 0,0-1 0,1 0 0,0 0 0,0-1 0,1 0 0,-12-24 0,16 28-39,0 0-1,0-1 1,1 0-1,1 0 1,-1 0-1,1 0 1,0 0 0,1-1-1,0 1 1,1 0-1,-1-1 1,1 1-1,1-1 1,0 1-1,0 0 1,1-1 0,4-13-1,-1 10-283,1 0-1,0 0 1,1 0 0,1 0-1,-1 1 1,2 1 0,0-1-1,0 1 1,1 1 0,15-13-1,33-22-3217,-6 2-427</inkml:trace>
</inkml:ink>
</file>

<file path=ppt/ink/ink21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7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76 4864,'1'-31'2403,"10"-14"6969,-10 60-3733,-1 28-4302,15 273 1863,17 64-1984,-21-123-581,14 109 671,-23-350-1149,2-1 0,0 1 0,11 28 0,-14-41-146,0 0 1,0 0 0,1 1-1,-1-1 1,1 0-1,0 0 1,0-1 0,0 1-1,0 0 1,0-1-1,1 1 1,-1-1 0,1 1-1,0-1 1,-1 0-1,1 0 1,0-1 0,0 1-1,1-1 1,-1 1-1,0-1 1,0 0 0,1 0-1,5 1 1,2-4-142,-1 1 0,0-2 0,0 1-1,0-2 1,0 1 0,0-1 0,0-1 0,15-9 0,3-3-1098,39-31 0,-33 21-371,-16 14-972,-1-1 1,-1 0-1,18-21 0,-16 16-778</inkml:trace>
</inkml:ink>
</file>

<file path=ppt/ink/ink21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8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4 392 8448,'-3'28'4224,"3"31"-4096,0-49 7807,0 9-7807,0-5 0,3 13-384,2-9 0,8 0-1664,-5 1 128,11-19-767,-6 0 127</inkml:trace>
  <inkml:trace contextRef="#ctx0" brushRef="#br0" timeOffset="1">9 1 4352,'0'25'2176,"48"-7"-6400,-35-13 2432</inkml:trace>
</inkml:ink>
</file>

<file path=ppt/ink/ink21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9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54 205 7168,'-3'2'655,"1"1"0,0 0 0,-1-1 1,1 1-1,0 0 0,0 1 0,1-1 0,-1 0 0,1 0 1,-1 1-1,1-1 0,0 1 0,1-1 0,-1 1 1,0-1-1,1 1 0,0 6 0,4 30 3397,8-3-4943,-7-29 1101,1 0 0,0 0 0,0 0 0,1-1 1,-1 0-1,2 0 0,-1-1 0,1 0 0,0 0 0,0 0 0,0-1 0,1-1 1,0 0-1,0 0 0,13 4 0,5 0-4,0-1 1,0-2-1,1 0 1,32 0 0,-48-5-105,0-1 1,-1 0 0,1-1-1,0 0 1,0-1 0,-1 0-1,1-1 1,-1 0-1,0-1 1,0 0 0,-1-1-1,0 0 1,0-1 0,0 0-1,16-15 1,-21 17-35,1-1 0,-1 0 0,0 0 0,0-1 0,-1 0-1,0 1 1,0-2 0,-1 1 0,1 0 0,-2-1 0,1 1 0,-1-1 0,0 0-1,-1 0 1,0 0 0,0 0 0,0 0 0,-1 0 0,-1 0 0,1 0 0,-1 0-1,0 1 1,-1-1 0,0 0 0,0 0 0,-1 1 0,0-1 0,0 1 0,-1 0-1,0 0 1,0 0 0,-10-11 0,1 4-39,-1 1-1,0 0 0,-1 1 1,-1 1-1,0 1 1,0 0-1,-1 0 1,0 2-1,-1 0 1,0 1-1,-28-7 0,26 9-100,0 1-1,1 1 0,-1 0 0,0 2 0,-1 0 0,1 1 0,-35 5 0,48-4-27,0 0-1,1 1 0,-1 0 1,0 0-1,1 0 1,-1 1-1,1 0 0,0 0 1,0 1-1,0-1 0,0 1 1,1 1-1,0-1 0,-1 1 1,2 0-1,-1 0 0,1 0 1,-1 1-1,1 0 0,1 0 1,-1 0-1,1 0 0,0 0 1,1 1-1,-3 7 0,4-9-10,1-1 0,-1 0 0,1 0-1,0 0 1,0 1 0,1-1 0,-1 0-1,1 0 1,0 0 0,0 0 0,1 0-1,-1 0 1,1 0 0,0 0 0,0 0-1,0-1 1,0 1 0,0-1 0,1 0-1,0 1 1,0-1 0,0 0 0,4 3-1,6 5-407,0-1-1,1 0 0,0 0 0,20 9 0,-18-12 87,1 1 0,0-2 0,0-1 0,1 0 0,-1-1 0,1 0 0,0-2 0,0 0 0,0-1 0,0-1 0,25-3 0,10-4 657,0-3 1,75-24 0,-128 33-95,1 1 0,0-1 1,0 1-1,-1 0 0,1-1 0,0 1 1,0 0-1,0 0 0,-1 0 1,1 0-1,0-1 0,0 1 0,0 0 1,0 0-1,-1 1 0,1-1 0,0 0 1,0 0-1,0 0 0,0 0 1,-1 1-1,1-1 0,0 0 0,0 1 1,1 0-1,-4 18 3681,-2 3-2220,4-15-1422,0-1 0,0 0 0,1 0 0,0 1 0,0-1 0,1 0 1,-1 0-1,2 0 0,-1 0 0,0-1 0,1 1 0,5 8 0,-1-6-53,0 1-1,1-2 1,0 1 0,0-1-1,1 0 1,16 10 0,-13-9-121,4 2-21,0 0 1,1 0 0,23 9-1,-34-17-521,1 0 0,-1-1 0,1 1 0,-1-1 0,1 0 0,-1-1 0,1 1 0,0-1 0,-1-1 0,1 1 0,0-1 0,-1-1 0,10-2 0,9-5-3187</inkml:trace>
</inkml:ink>
</file>

<file path=ppt/ink/ink21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49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1212 7808,'3'1'624,"0"0"0,1 0 1,-1 0-1,1 0 0,0-1 1,-1 1-1,1-1 0,-1 0 1,1 0-1,0-1 0,-1 1 1,1-1-1,-1 1 0,1-1 1,-1 0-1,1-1 0,-1 1 0,4-2 1,14-3 1102,2-3-1205,0 0 0,-1-1 1,0-1-1,-1-2 1,0 0-1,-1-1 1,20-17-1,-24 19-755,16-16 489,0-1 0,-2-2 0,-1-1 0,-2-1 0,-1-1 0,-2-1 0,22-44 0,-31 56-171,-2-1 1,-1 0-1,-1-1 0,-1-1 1,-1 0-1,-1 0 0,-2 0 1,0-1-1,2-36 0,-7 42-70,0 1-1,-2-1 0,0 0 0,-2 0 1,0 1-1,-1-1 0,-1 1 0,-1 0 0,-1 0 1,0 1-1,-21-37 0,17 40-24,0 0 0,-1 1-1,-1 0 1,0 1 0,-1 1 0,-1 0-1,0 0 1,0 2 0,-1 0 0,-1 1-1,0 0 1,0 2 0,-1 0 0,0 0 0,0 2-1,-1 1 1,1 0 0,-1 1 0,0 1-1,-1 1 1,1 0 0,0 2 0,-1 0-1,-25 4 1,40-4 22,-1 1-1,0-1 1,1 1-1,-1 0 1,1 1-1,-1 0 1,1 0-1,0 0 1,0 0-1,0 1 0,0 0 1,0 0-1,0 0 1,1 0-1,-1 1 1,1 0-1,0 0 1,0 0-1,1 1 1,-1-1-1,1 1 1,0-1-1,0 1 1,0 0-1,-3 11 1,1 14 176,2 1 1,1-1-1,1 1 1,2-1-1,8 58 0,3-14 313,22 75-1,-5-29-7,-24-101-435,72 347 822,-49-194-643,24 119-4,-51-286-254,1 6 53,1 0-1,1 0 1,7 19-1,-10-29-48,-1 1 0,1-1 0,0 1 0,0-1 0,-1 1 0,1-1-1,0 1 1,0-1 0,0 0 0,0 0 0,1 1 0,-1-1-1,0 0 1,0 0 0,1 0 0,-1 0 0,0-1 0,1 1-1,-1 0 1,1-1 0,0 1 0,-1 0 0,1-1 0,-1 0-1,1 1 1,0-1 0,-1 0 0,1 0 0,-1 0 0,1 0 0,0 0-1,-1 0 1,1-1 0,0 1 0,2-1 0,5-5-466,-1 0 0,0 0 1,0 0-1,0-1 1,-1 0-1,0-1 0,-1 1 1,1-1-1,-2-1 1,1 1-1,5-11 0,12-17-2194,10-11-1227,-5 9-85</inkml:trace>
</inkml:ink>
</file>

<file path=ppt/ink/ink21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0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9600,'-5'79'14511,"5"-6"-11111,0-67-3754,0 360 2785,0-5 23,1-290-2286,5 109 121,-3-154-261,0 1 0,2-1 0,1 0 0,14 40 0,-18-60-41,1 0 1,-1 0-1,1 0 0,1 0 1,-1-1-1,1 0 0,0 0 1,0 0-1,1 0 0,-1 0 1,1-1-1,0 0 1,0 0-1,1 0 0,-1-1 1,1 0-1,-1 0 0,1 0 1,0-1-1,0 0 0,13 3 1,-12-4-212,0 0 0,0-1 0,0 0 0,0-1 0,0 1 0,-1-1 0,1-1 0,0 1 0,0-1 0,-1 0 1,1-1-1,-1 0 0,12-6 0,12-12-3239,-1-1 0,44-43 0,-34 27-526</inkml:trace>
</inkml:ink>
</file>

<file path=ppt/ink/ink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0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1 434 3072,'13'3'599,"1"-1"0,0-1 0,0 0 0,0 0 0,0-1 0,0-1 0,0-1 0,0 0 0,-1 0-1,1-2 1,-1 1 0,19-9 0,-6-3-185,-1-2-1,0 0 0,-1-2 1,-1 0-1,-1-2 0,-1 0 1,33-43-1,-49 57-302,-1 1 0,1-1 0,-1 0 1,0 0-1,-1-1 0,0 1 0,0-1 0,0 1 0,-1-1 1,0 0-1,-1 0 0,1 0 0,-2 0 0,1-1 0,-1 1 1,-1-10-1,0 14-75,1 0 1,-1 0 0,0 0-1,-1 0 1,1 0 0,0 1-1,-1-1 1,0 0 0,0 1-1,0-1 1,-1 1 0,1 0-1,-1 0 1,1 0 0,-1 0-1,0 0 1,0 0-1,0 1 1,-1 0 0,1-1-1,-1 1 1,1 0 0,-1 1-1,0-1 1,0 1 0,1-1-1,-1 1 1,0 1 0,0-1-1,0 0 1,0 1-1,0 0 1,-8 0 0,3 0 4,0 1 0,0-1 0,0 2 0,0-1 0,1 1 1,-1 0-1,1 1 0,-1 0 0,1 0 0,0 1 0,0 0 0,0 1 0,1 0 1,0 0-1,-10 8 0,9-5-31,0 1-1,1-1 1,0 1 0,1 1 0,-1-1-1,2 1 1,-1 1 0,2-1 0,-1 0-1,1 1 1,-2 12 0,2-9-18,1 0 0,1 0 0,0 0 0,1 1 1,0-1-1,2 1 0,-1-1 0,2 0 0,0 1 1,1-1-1,0 0 0,1 0 0,0-1 0,1 1 1,1-1-1,0 0 0,1 0 0,0-1 0,13 17 0,-2-10 96,1 0-1,1-1 0,0 0 0,2-2 0,0-1 0,0-1 0,1 0 0,1-2 1,0-1-1,31 10 0,-39-16-190,0 0 0,1-1 0,-1-1 0,1 0 0,0-2 0,0 0 0,0 0 0,0-2 0,0 0 0,0-1 0,0-1 0,-1 0 0,1-1 0,-1-1 0,0 0 0,0-2 0,17-9-1,-21 9-484,-1-1-1,0-1 0,0 0 0,-1-1 1,0 0-1,-1 0 0,0-1 0,-1 0 0,0-1 1,-1 0-1,0 0 0,0 0 0,-2-1 1,7-19-1,4-19-1843</inkml:trace>
</inkml:ink>
</file>

<file path=ppt/ink/ink21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0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11136,'22'11'5503,"39"2"-5886,-48-13 10366,35 9-9727,-8-6 128,31-3 0,-14 0 128,25-12-1024,-20 6 128,17-16-1408,-18 11 0,-8 4-1664,-10-1 128</inkml:trace>
</inkml:ink>
</file>

<file path=ppt/ink/ink21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0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3 278 8448,'-2'-5'2327,"3"8"-4,7 18 1992,8 24-116,-4-8-3390,0 12 65,2 0 1,2-1 0,3-1-1,43 82 1,-48-109-573,-10-17-223,-1 1-1,0 0 1,0 0 0,0 1 0,-1-1-1,5 10 1,-7-23-52,1 1-1,-2-1 0,1 1 1,-1-1-1,0 1 1,0-1-1,-1 1 1,-1 0-1,1 0 0,-1 0 1,-7-12-1,5 4 20,-23-52-8,14 35-56,1-1 0,1 0 0,-11-57 0,22 80 12,-1-1 0,2 0 0,-1 1 0,2-1 0,-1 1 0,2-1 1,-1 1-1,2 0 0,-1-1 0,2 1 0,-1 0 0,1 1 0,1-1 1,0 1-1,11-17 0,-7 15-57,1 1 0,0 0 1,0 0-1,1 1 0,0 0 0,1 1 1,0 0-1,1 1 0,0 0 0,0 1 1,18-6-1,2 0-1759,1 2-1,0 2 1,56-9-1,-45 12-1632</inkml:trace>
</inkml:ink>
</file>

<file path=ppt/ink/ink21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1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12928,'-8'99'6399,"21"-49"-8447,-9-38 11520,14 6-9728,-5-3 0,5-4-3968,-1-1 128,4-20 2944,-3 5 129</inkml:trace>
</inkml:ink>
</file>

<file path=ppt/ink/ink21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1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 15488,'-53'7'7679,"61"11"-17918,-3-18 14974,30 0-9214,-4 0 127</inkml:trace>
</inkml:ink>
</file>

<file path=ppt/ink/ink21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2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 7424,'-11'0'4605,"11"-3"822,1 6-5097,0-1 1,1 0-1,-1 0 0,0 1 0,-1-1 1,1 1-1,0-1 0,-1 1 1,1-1-1,-1 1 0,0-1 1,0 1-1,0-1 0,0 1 0,-1 3 1,14 222 863,-1 132 1409,-11 220-1345,-1-580-1255,1 1 0,-1-1 0,0 0-1,0 1 1,0-1 0,0 1-1,0-1 1,1 1 0,-1-1-1,0 1 1,0-1 0,0 1 0,0-1-1,0 1 1,0-1 0,-1 1-1,1-1 1,0 1 0,0-1-1,0 1 1,0-1 0,-1 0-1,1 1 1,0-1 0,0 1 0,-1-1-1,1 0 1,0 1 0,-1-1-1,1 1 1,0-1 0,-1 1-1,-12-31 144,2-4-61,1-1 1,2 0-1,1 0 0,1-1 1,0-45-1,6 38 0,2 1 1,2 0-1,1 0 0,3 0 1,18-59-1,-18 75-23,2 1 0,1 0 0,0 1 0,2 0-1,1 1 1,1 1 0,1 0 0,1 1 0,24-24 0,4 2 109,1 2 0,1 2 0,63-39 0,-80 60-361,1 0 1,0 2-1,1 1 1,0 2-1,2 1 1,-1 2-1,45-8 1,-73 17-242,0 0 1,0 0 0,1 1-1,-1 0 1,0 0-1,1 0 1,-1 0-1,0 1 1,0 0 0,1 0-1,-1 0 1,0 1-1,0 0 1,0 0 0,0 0-1,5 4 1,7 5-3304</inkml:trace>
</inkml:ink>
</file>

<file path=ppt/ink/ink21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2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8704,'1'-1'279,"0"0"1,-1 0-1,1 0 0,0 0 1,0 0-1,-1 0 1,1 0-1,0 1 1,0-1-1,0 0 1,0 1-1,0-1 0,0 1 1,0-1-1,0 1 1,0-1-1,0 1 1,1 0-1,-1 0 0,0-1 1,0 1-1,0 0 1,0 0-1,0 0 1,1 0-1,-1 0 0,0 1 1,0-1-1,0 0 1,0 0-1,0 1 1,0-1-1,1 1 0,-1-1 1,0 1-1,0-1 1,0 1-1,-1 0 1,1-1-1,2 2 1,22 16 3718,-10-1-3304,23 47 392,50 75 1243,-76-123-2024,0 0-1,1-1 0,1-1 1,0 0-1,1-1 1,21 14-1,-16-15-283,1-1 0,1 0 0,0-1 0,0-2 0,1 0 0,38 7 0,-38-11-1317,0-1 1,1-1 0,45-2 0,-14-4-2567</inkml:trace>
</inkml:ink>
</file>

<file path=ppt/ink/ink21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3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53 126 8704,'0'0'250,"-1"0"-1,1-1 1,0 1 0,0 0 0,-1 0 0,1 0-1,0 0 1,-1 0 0,1 0 0,0-1 0,0 1-1,-1 0 1,1 0 0,0 0 0,-1 0 0,1 0-1,0 0 1,-1 0 0,1 0 0,0 0 0,-1 0-1,1 0 1,0 1 0,0-1 0,-1 0 0,1 0-1,0 0 1,-1 0 0,1 0 0,0 1 0,0-1-1,-1 0 1,1 0 0,0 0 0,0 1 0,-1-1-1,1 0 1,0 0 0,0 1 0,0-1 0,0 0-1,-1 0 1,1 1 0,0-1 0,0 0 0,0 1-1,0-1 1,0 0 0,0 1 0,0-1 0,0 1-1,-1 28 3461,10 32-3620,-5-49 57,0 0 1,0-1 0,1 1 0,1-1 0,0 1 0,0-2 0,1 1-1,1-1 1,-1 0 0,2 0 0,-1-1 0,1 0 0,1-1 0,0 0-1,0-1 1,0 1 0,1-2 0,0 0 0,0 0 0,1-1 0,0 0-1,-1-1 1,2 0 0,-1-1 0,0-1 0,1 0 0,-1 0 0,20-1-1,-5-3 3,0-2-1,-1 0 0,0-2 1,0 0-1,0-2 0,-1-1 1,29-15-1,-41 18-82,0-1-1,0 0 1,0-1 0,-1-1-1,0 0 1,-1 0 0,14-15-1,-21 19-51,0 0-1,0-1 0,0 1 0,0-1 0,-1 0 1,0 0-1,0 0 0,-1 0 0,0-1 1,0 1-1,0-1 0,-1 1 0,0-1 0,0 1 1,0-1-1,-1 0 0,-1-7 0,1 9-13,-1 0-1,0 0 1,-1-1-1,1 1 1,-1 1-1,0-1 1,0 0-1,0 0 0,-1 1 1,0-1-1,0 1 1,0 0-1,0 0 1,-1 0-1,1 0 1,-1 1-1,0-1 0,0 1 1,-9-5-1,6 2-9,-4-2-1,0 1 0,-1 0 0,0 1 0,0 0-1,0 1 1,0 0 0,-1 1 0,0 0 0,0 1-1,-21-2 1,12 1-6,-7-2-84,0 2 0,0 1 0,0 1-1,0 1 1,0 2 0,0 1 0,0 1-1,0 1 1,-35 11 0,54-13-83,1 1-1,-1 0 1,1 1 0,0 0 0,0 0-1,0 1 1,1 1 0,-1-1 0,1 1 0,1 0-1,-1 1 1,1 0 0,0 0 0,0 1 0,1-1-1,-10 18 1,14-21-48,1-1-1,0 1 0,1 0 1,-1-1-1,1 1 0,-1 0 1,1-1-1,0 1 0,0 0 1,1-1-1,-1 1 0,1 0 1,0-1-1,0 1 1,0-1-1,0 1 0,1-1 1,-1 1-1,1-1 0,0 0 1,0 0-1,0 0 0,0 0 1,1 0-1,-1 0 0,1-1 1,0 1-1,0-1 1,4 4-1,9 6-908,0-1-1,1-1 1,0 0 0,20 8 0,35 14-2337</inkml:trace>
</inkml:ink>
</file>

<file path=ppt/ink/ink21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3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12 10368,'-3'-2'-622,"-7"-3"2093,-8 1 5386,17 4-6520,0 0 1,0 0-1,1 0 0,-1 0 0,0 0 1,0 1-1,0-1 0,1 0 0,-1 0 1,0 1-1,0-1 0,1 0 0,-1 1 1,0-1-1,1 1 0,-1-1 0,0 1 1,1-1-1,-1 1 0,0 1 0,-5 14 1536,-2 71 537,-2 190-1514,19-45 636,-4-151-1101,-4-70-396,2 54 110,14 66 0,-14-115-146,0 0 1,1 0-1,1 0 1,0 0-1,1-1 1,1 0-1,0-1 1,1 1-1,20 25 1,-26-38-88,0 1 1,0-1 0,0 0 0,0 1 0,0-1-1,1 0 1,-1 0 0,1-1 0,-1 1 0,1-1-1,0 1 1,-1-1 0,1 0 0,0 0-1,0 0 1,0 0 0,0 0 0,0-1 0,0 1-1,1-1 1,-1 0 0,0 0 0,0 0 0,0-1-1,0 1 1,0 0 0,0-1 0,0 0-1,3-1 1,-1-1-649,0 0 1,0 0-1,-1-1 0,1 1 0,-1-1 1,1 0-1,-1-1 0,-1 1 0,1 0 1,-1-1-1,1 0 0,-1 0 0,-1 0 1,4-7-1,4-12-3253</inkml:trace>
</inkml:ink>
</file>

<file path=ppt/ink/ink21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3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29 8576,'-13'-13'4224,"61"4"-4480,-35 6 7167,19 0-6271,-11 3 0,27 3 896,-13 0 128,31-3-2048,-15 0 128,16 0-128,-14 0 0,8-3-2304,-13 0 0</inkml:trace>
</inkml:ink>
</file>

<file path=ppt/ink/ink21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4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 9600,'-3'-7'4642,"7"10"21,-2-1-4422,-1 0 0,0 0 1,0 0-1,0 1 1,0-1-1,0 0 1,0 0-1,0 1 1,-1-1-1,1 0 1,0 5-1,7 225 2724,-6-145-2110,5 131 1575,-7-216-2409,30 259 2074,-22-215-1915,2-1 1,2-1-1,26 66 1,-36-105-269,0 0 1,0 0 0,0-1 0,1 0-1,-1 1 1,1-1 0,0 0 0,0 0-1,1 0 1,6 5 0,15 2-1044</inkml:trace>
</inkml:ink>
</file>

<file path=ppt/ink/ink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1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3200,'33'-3'2157,"27"0"2897,-57 3-4979,-1 1-1,1-1 1,0 1-1,-1-1 1,1 1 0,-1 0-1,0 0 1,1 0 0,-1 0-1,0 0 1,1 1 0,-1-1-1,0 1 1,0-1-1,0 1 1,0 0 0,0 0-1,-1 0 1,4 4 0,16 34 586,-1 1 0,-2 0 1,-1 2-1,-3 0 0,13 66 1,-24-96-408,-2-15 173,-9-20 22,1 6-387,0-1 1,1 1-1,1-1 0,0 0 0,1-1 0,1 1 1,1-1-1,0-25 0,2 36-81,0 0-1,1 0 1,0-1 0,0 1 0,1 1-1,0-1 1,0 0 0,1 0-1,0 1 1,5-9 0,-6 11 0,1 0-1,0 0 1,0 1 0,1-1 0,-1 1 0,1 0-1,0 0 1,0 0 0,0 1 0,0-1 0,0 1-1,0 0 1,1 0 0,-1 1 0,0-1 0,10-1-1,-2 1-11,-1 1-1,1 1 0,-1-1 1,1 2-1,-1-1 0,1 2 1,-1 0-1,1 0 0,-1 1 1,0 0-1,0 1 0,0 0 1,-1 1-1,1 0 0,9 7 1,5 4 34,-1 1 0,-1 2 0,-1 0 1,33 37-1,-47-48 35,-1 0-1,0 1 1,-1-1 0,0 1 0,0 0-1,-1 1 1,0-1 0,0 1 0,-2 0-1,1 0 1,-1 1 0,4 20-1,-7-29-23,0-1 0,0 1 0,0 0-1,-1 0 1,1 0 0,0 0 0,-1-1-1,1 1 1,-1 0 0,1 0 0,-1-1-1,0 1 1,0 0 0,0-1-1,-1 3 1,1-3 8,0-1 0,0 1 1,1 0-1,-1-1 0,0 1 0,0-1 0,0 1 0,0-1 0,0 0 1,0 1-1,0-1 0,0 0 0,0 0 0,0 0 0,0 0 0,0 0 1,0 0-1,0 0 0,0 0 0,-1 0 0,-2-1 34,0 0-1,0-1 1,0 1 0,1-1-1,-1 0 1,0 0 0,1 0-1,0 0 1,0-1 0,-1 1-1,1-1 1,-3-4-1,3 3-60,0 0-1,1 0 0,-1 0 0,1 0 1,-1-1-1,1 1 0,1-1 0,-1 0 0,1 1 1,0-1-1,0 0 0,0 0 0,0 0 1,1 0-1,0 0 0,0 0 0,0 0 0,1 0 1,0 0-1,0 1 0,0-1 0,0 0 1,1 0-1,0 1 0,0-1 0,0 1 0,0-1 1,4-3-1,0-2-72,1 0 0,0 0 0,0 1 0,1 0 1,0 1-1,1-1 0,0 2 0,0-1 0,1 1 0,19-11 0,-17 14 59,0-1-1,1 1 0,-1 1 0,1 1 0,-1-1 0,1 2 0,0 0 0,0 1 0,0 0 0,-1 0 0,1 2 1,0-1-1,-1 2 0,1 0 0,12 4 0,-2 1 212,0 1-1,0 1 1,0 0 0,-2 2 0,1 1 0,36 30-1,-53-39-109,0 0 0,0 1-1,-1 0 1,0 0 0,0 0-1,0 1 1,-1 0 0,1-1-1,-2 1 1,1 0 0,0 0-1,-1 1 1,0-1-1,-1 0 1,2 11 0,-1 4 68,-2 1 1,0 0 0,-4 29-1,0 19-1568,4-69 1236,0 0 0,0-1 0,0 1-1,0 0 1,0 0 0,0 0 0,1-1 0,-1 1-1,0 0 1,1 0 0,-1 0 0,0-1 0,1 1-1,-1 0 1,1-1 0,-1 1 0,1 0 0,0-1-1,-1 1 1,1-1 0,-1 1 0,1-1 0,0 1-1,0-1 1,-1 1 0,1-1 0,0 0 0,0 1-1,-1-1 1,1 0 0,0 0 0,0 0 0,0 0 0,0 1-1,-1-1 1,3-1 0,-10-18-2271</inkml:trace>
</inkml:ink>
</file>

<file path=ppt/ink/ink21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4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8704,'23'15'4352,"33"3"-2304,-42-15 4351,29 1-6271,-7 1 128,15-14 0,-6 6 0,20-8-1792,-12 4 0,5-8-1152,-15 5 129</inkml:trace>
</inkml:ink>
</file>

<file path=ppt/ink/ink21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4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1 313 9984,'47'-16'8686,"0"3"-3949,-20 6-4375,-1-1 0,-1 0-1,1-2 1,-1-2 0,38-22 0,-57 30-335,13-8 228,-2-1 0,1 0-1,-1-1 1,17-20 0,-32 32-241,-1 1 0,1-1 0,-1 0 1,0 1-1,1-1 0,-1 0 0,0 0 0,0 0 0,0 0 0,-1 0 0,1 0 0,0 0 0,-1-1 1,1 1-1,-1 0 0,0 0 0,0 0 0,0 0 0,0-1 0,0 1 0,0 0 0,0 0 0,-1 0 1,0-4-1,-1 3 7,0 1 0,0-1 0,0 0 0,0 0 0,-1 1 0,1-1 1,-1 1-1,1 0 0,-1 0 0,0 0 0,0 0 0,0 0 0,-6-2 0,-3-1 54,-1 0 0,0 1 0,0 1 0,0 0 0,-1 1 0,-21-2 0,24 5-7,0 0-1,-1 0 0,1 1 0,0 1 0,0 0 0,0 0 0,1 1 0,-1 0 0,1 1 0,0 0 0,0 1 0,0 0 0,1 1 0,0 0 0,0 0 0,1 0 0,0 1 0,0 1 0,1 0 0,0 0 0,0 0 0,1 0 1,1 1-1,-1 0 0,2 1 0,-1-1 0,1 1 0,1 0 0,0 0 0,1 0 0,0 0 0,0 0 0,1 0 0,1 1 0,0-1 0,0 0 0,1 1 0,1-1 0,0 0 0,0 0 0,8 21 0,-6-22-79,0 0 0,1 0 0,0 0 0,0-1 0,1 0 0,0 0 0,1 0 0,0-1 0,0 0 0,1 0 0,0-1 0,0 0 0,1-1 0,0 1 0,19 8 0,-5-7-777,0-2 0,1 0-1,0-2 1,0 0 0,1-2 0,-1-1-1,0 0 1,46-7 0,9-6-3073</inkml:trace>
</inkml:ink>
</file>

<file path=ppt/ink/ink21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5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 3712,'1'-1'318,"-1"0"0,1-1 1,0 1-1,0 0 0,-1 0 1,1-1-1,0 1 0,0 0 0,0 0 1,0 0-1,0 0 0,0 0 0,0 1 1,1-1-1,-1 0 0,0 0 1,0 1-1,1-1 0,-1 1 0,0-1 1,2 0-1,-2 1-98,0 0 1,-1 0-1,1-1 1,0 1-1,-1 0 1,1 0-1,0 0 1,0 0-1,-1 0 1,1 0-1,0 0 1,-1 0-1,1 0 1,0 0-1,0 0 1,-1 0-1,1 0 1,0 0-1,-1 1 1,1-1-1,0 0 0,-1 1 1,1-1-1,-1 0 1,1 1-1,0-1 1,-1 1-1,1-1 1,-1 1-1,1-1 1,-1 1-1,1-1 1,-1 1-1,0 0 1,1-1-1,-1 1 1,0 0-1,1-1 1,-1 1-1,0 0 1,0-1-1,0 1 1,0 0-1,1-1 1,-1 1-1,0 0 1,0 0-1,0-1 1,-1 2-1,4 55 1090,2-1 0,2 0-1,3 0 1,23 78 0,-17-104-935,-16-30-373,0 0 0,0 1 1,0-1-1,0 0 0,0 0 0,0 0 1,0 0-1,0 0 0,0 0 1,0 0-1,0 1 0,1-1 0,-1 0 1,0 0-1,0 0 0,0 0 1,0 0-1,0 0 0,0 0 1,0 0-1,1 0 0,-1 0 0,0 0 1,0 0-1,0 1 0,0-1 1,0 0-1,0 0 0,1 0 0,-1 0 1,0 0-1,0 0 0,0 0 1,0 0-1,0 0 0,0 0 1,1-1-1,-1 1 0,0 0 0,0 0 1,0 0-1,0 0 0,0 0 1,0 0-1,0 0 0,1 0 0,-1 0 1,0 0-1,0 0 0,0 0 1,0 0-1,0-1 0,0 1 1,0 0-1,0 0 0,0 0 0,0 0 1,1 0-1,-3-23 0,-12-44-52,8 41-24,0 0 0,2 0 0,1 0 0,0-42-1,3 61 54,1 0-1,0 0 1,0 0-1,1 0 0,-1 0 1,2 1-1,-1-1 1,1 0-1,0 1 0,0 0 1,1 0-1,-1 0 1,2 0-1,-1 0 0,0 1 1,1 0-1,0 0 1,0 0-1,1 0 0,0 1 1,11-7-1,-9 7 13,0 1-1,0 0 1,1 1-1,-1 0 1,0 0 0,1 1-1,-1 0 1,1 1-1,0-1 1,-1 2 0,1-1-1,-1 1 1,1 0-1,-1 1 1,0 0 0,13 5-1,4 2-9,-1 1 0,0 0 0,0 2-1,22 16 1,-33-20-310,0 1 0,-1 0 0,0 1 0,-1 1 0,0-1-1,-1 2 1,0-1 0,-1 2 0,0-1 0,-1 1 0,0 0 0,-1 1-1,0 0 1,-1 0 0,-1 0 0,-1 1 0,0 0 0,0 0 0,-2 0 0,2 19-1,-4-18-3126</inkml:trace>
</inkml:ink>
</file>

<file path=ppt/ink/ink21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5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0 263 12416,'5'15'6143,"12"28"-7935,-12-35 10496,3 14-8704,0 0 128,11 7-256,-6-4 128,5 2-512,-1-6 0,4-3-2688,-3-8 128</inkml:trace>
  <inkml:trace contextRef="#ctx0" brushRef="#br0" timeOffset="1">154 8 14592,'-44'-8'7295,"75"23"-11007,-23-15 12544,14 0-15616,-4 0 129</inkml:trace>
</inkml:ink>
</file>

<file path=ppt/ink/ink21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6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76 286 3072,'-2'0'123,"1"1"1,-1 0-1,0 0 0,1 0 1,-1 0-1,1 0 0,-1 0 1,1 0-1,-1 0 0,1 1 1,0-1-1,0 1 1,0-1-1,-1 1 0,1-1 1,1 1-1,-1-1 0,0 1 1,0 0-1,1 0 0,-1-1 1,0 4-1,-9 10 9029,9-15-9047,0 1 1,0 0-1,0-1 0,1 1 0,-1 0 1,0 0-1,1 0 0,-1-1 1,1 1-1,-1 0 0,1 0 0,-1 0 1,1 0-1,0 0 0,-1 0 1,1 0-1,0 0 0,0 0 0,0 0 1,-1 0-1,1 0 0,0 0 1,1 0-1,-1 0 0,0 0 0,0 0 1,0 0-1,0 0 0,1 0 1,0 1-1,1 4 375,0 1 1,0-1 0,1 0-1,0 0 1,1 0 0,-1 0-1,1-1 1,0 0-1,1 1 1,8 7 0,0-2-16,0 0-1,1-1 1,15 9 0,-20-14-340,1-1 0,-1 1 0,1-2 0,0 1 0,0-1 0,0-1 0,1 0 0,-1 0 0,20 0 0,-11-3-12,0 0-1,0-1 1,1 0 0,20-7 0,-26 5-45,0-1 0,0 0 0,-1-1 0,1 0 1,-1-1-1,-1-1 0,1 0 0,-1 0 1,-1-2-1,1 1 0,18-23 0,-22 23-63,0-1 1,-1 0-1,0 0 0,-1-1 0,0 1 0,-1-1 0,0-1 0,-1 1 1,0-1-1,-1 0 0,0 0 0,-1 0 0,0 0 0,0-14 0,-2 19-13,-1 0-1,0 0 0,0 0 0,0 0 0,-1 1 1,0-1-1,0 1 0,-1-1 0,0 1 0,0 0 1,0 0-1,-1 0 0,0 0 0,0 0 0,0 1 1,-1 0-1,0 0 0,0 0 0,0 1 0,-1-1 1,-8-4-1,-3-1-37,0 1 1,-1 0-1,0 1 1,0 1-1,-1 1 1,-20-4 0,11 4-64,-1 0 1,0 2 0,-54-1-1,66 6 30,1 0-1,0 1 0,1 1 0,-1 0 0,0 1 0,1 1 0,0 0 0,-16 8 1,26-11 44,0 1 1,1 0 0,-1-1 0,1 1 0,-1 1 0,1-1 0,0 1 0,1-1 0,-1 1 0,0 0 0,1 1 0,0-1 0,0 1 0,1-1 0,-1 1 0,1 0 0,0 0 0,0 0 0,0 0 0,1 0 0,0 0 0,0 0 0,0 1 0,1-1-1,-1 0 1,1 1 0,1-1 0,-1 0 0,1 1 0,0-1 0,0 0 0,0 0 0,1 0 0,-1 0 0,2 0 0,-1 0 0,0 0 0,1 0 0,0-1 0,0 1 0,0-1 0,0 0 0,1 0 0,0 0 0,0-1 0,4 4 0,10 5-98,1-1-1,0-1 1,0-1 0,1 0 0,0-2 0,0 0 0,1-2 0,-1 0 0,1-1 0,1-1 0,-1-1 0,39-1 0,-16-2-73,-1-3 1,1-1-1,-1-2 1,0-3-1,54-18 1,-92 26 233,2 1 42,-1-1 1,0 0-1,0 0 1,0-1 0,0 1-1,0-1 1,-1-1 0,1 1-1,-1-1 1,0 0-1,0 0 1,8-9 0,-13 12-46,0 1 0,0 0 1,0-1-1,0 1 0,0 0 1,0-1-1,0 1 0,0 0 1,0-1-1,0 1 0,0 0 1,0 0-1,0-1 0,0 1 1,0 0-1,-1-1 0,1 1 1,0 0-1,0 0 0,0-1 1,0 1-1,-1 0 0,1 0 1,0-1-1,0 1 0,-1 0 1,1 0-1,0 0 0,0 0 1,-1-1-1,1 1 0,0 0 1,-1 0-1,1 0 0,0 0 1,-1 0-1,1 0 0,0 0 1,0 0-1,-1 0 0,1 0 1,0 0-1,-1 0 0,1 0 1,0 0-1,-1 0 0,1 0 1,-1 0-1,-20 5 988,17-2-857,0 0 0,1 0 1,-1 1-1,1-1 1,0 1-1,0 0 0,0 0 1,0 0-1,1 0 1,-1 1-1,1-1 0,0 1 1,1-1-1,-1 1 1,1 0-1,0-1 0,0 1 1,0 0-1,1 0 1,0 6-1,-1-3-41,1-1 0,1 0 0,-1 0 0,1 1-1,0-1 1,1 0 0,0 0 0,0 0 0,1 0 0,-1-1 0,1 1 0,1-1 0,7 12-1,-2-8-64,0-1 0,1 0 0,0-1 0,1 0 0,0 0 0,0-1 0,0-1 0,1 0 0,0 0 0,15 4 0,-8-4-799,1 0 1,1-1-1,-1-1 0,1-1 1,33 0-1,19-3-3092</inkml:trace>
</inkml:ink>
</file>

<file path=ppt/ink/ink21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7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1 129 8064,'-1'16'11581,"4"-2"-8035,-2-8-4210,22 101 3853,-14-66-2495,-1-1-1,5 65 0,-19-204-485,3 69-202,1 0-1,2 0 1,0 1 0,6-38 0,-4 58-3,0 1 0,0-1 0,1 1 0,0 0 0,1 0 1,-1 1-1,1-1 0,1 0 0,-1 1 0,1 0 0,1 0 0,-1 1 0,1 0 0,1 0 1,-1 0-1,1 0 0,0 1 0,0 0 0,9-4 0,-8 4 73,1 1 0,0 0 1,0 1-1,0-1 0,1 2 0,-1 0 0,1 0 0,-1 0 1,1 1-1,-1 1 0,1-1 0,0 2 0,11 1 0,-9 0 27,1 1 0,-1 1-1,0 0 1,0 0-1,0 1 1,-1 1-1,0 0 1,0 0-1,11 10 1,-1 1-1,-2 0 0,0 2 1,-1 0-1,0 1 0,-2 1 1,-1 0-1,0 1 0,-2 1 0,14 29 1,7 38-13,-32-84-85,0 0-1,-1 0 1,0 0-1,0 0 1,0 1-1,0-1 1,-1 0-1,0 0 1,-1 1 0,1-1-1,-1 0 1,-3 11-1,4-17-3,0 1-1,-1 0 0,1-1 1,0 1-1,0-1 1,-1 1-1,1-1 1,0 1-1,-1-1 1,1 1-1,0-1 1,-1 0-1,1 1 1,-1-1-1,1 1 1,-1-1-1,1 0 0,-1 0 1,1 1-1,-1-1 1,1 0-1,-1 0 1,1 1-1,-1-1 1,0 0-1,1 0 1,-1 0-1,1 0 1,-1 0-1,1 0 1,-1 0-1,0 0 0,1 0 1,-1 0-1,1 0 1,-1 0-1,1-1 1,-1 1-1,0 0 1,1 0-1,-1-1 1,1 1-1,-1 0 1,1 0-1,-1-1 1,1 1-1,0-1 0,-1 1 1,1 0-1,-1-1 1,1 1-1,0-1 1,-1 1-1,1-1 1,0 1-1,-1-2 1,-17-29-7,16 21-32,0 1 0,0-1 0,1 0 0,1 1 0,-1-1 0,2 0 0,-1 0 1,1 1-1,1-1 0,-1 0 0,5-11 0,0 3-80,2 1 0,-1 0 0,2 1 0,18-28 0,-22 37 86,1 0-1,-1 1 1,1-1-1,0 2 1,0-1-1,1 1 1,-1 0-1,1 0 1,1 0-1,-1 1 1,0 0-1,1 1 1,0 0-1,0 0 1,0 1-1,0-1 1,0 2-1,1-1 1,-1 1-1,14 0 0,-9 2 19,1 0-1,-1 0 0,0 1 0,-1 1 1,1 0-1,0 1 0,-1 0 0,1 1 1,-1 0-1,-1 1 0,1 0 0,19 15 0,-11-6 80,-2 0 0,30 31 0,-41-38-23,-1 0 1,0 0-1,-1 1 0,1-1 1,-2 2-1,1-1 1,-1 0-1,-1 1 1,5 18-1,-4-9-16,-1 0-1,-1 0 1,-1 1-1,-1-1 1,0 0 0,-1 1-1,-2-1 1,0 0-1,-8 29 1,4-37-1774,2-12-2701,1-15-724,4 0 1312</inkml:trace>
</inkml:ink>
</file>

<file path=ppt/ink/ink21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7.8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124 265 11008,'8'7'2443,"0"0"1,0 1 0,-1 0 0,1 0-1,10 18 1,-9-13-1566,1 0 1,1-1-1,11 12 0,-11-16-794,-1-1 0,1 0 1,1-1-1,-1 0 0,1-1 0,0 0 0,0-1 0,1 0 0,-1-1 1,1 0-1,0-1 0,0-1 0,0 0 0,0 0 0,0-1 0,0-1 1,18-3-1,-22 2-39,0 1 0,0-1 0,-1 0 0,1-1-1,-1 0 1,0 0 0,0-1 0,0 0 0,0-1 0,-1 1 0,0-1 0,0-1 0,0 1 0,-1-1 0,1-1 0,-1 1 0,-1-1 0,1 0 0,-1 0 0,0-1 0,-1 1 0,0-1 0,0 0 0,-1 0-1,0 0 1,0-1 0,2-13 0,-3 15-52,-1-1-1,0 1 0,-1-1 1,0 1-1,0 0 1,0-1-1,-1 1 0,0 0 1,0-1-1,-1 1 1,0 0-1,0 0 0,-7-14 1,0 9-17,1-1-1,-2 1 1,0 1 0,0 0 0,-1 0 0,0 1-1,-1 1 1,0-1 0,-1 2 0,0 0 0,0 0 0,-1 2-1,1-1 1,-29-7 0,23 9-46,1 1 0,-1 1 0,0 1 0,-1 1 0,1 0-1,0 2 1,0 0 0,0 1 0,0 1 0,0 1 0,1 0 0,-1 1 0,-20 10 0,26-10-92,0 2 0,0 0 0,1 0 0,0 1 0,0 1 0,-11 11 0,17-15-243,1 0 0,0 1 0,0 0 0,1 0 0,-1 1 0,1-1 0,1 1 0,-4 9 0,5-13 70,1 1 0,0 0 0,0 0-1,1 0 1,-1 0 0,1 0 0,0 0-1,0 0 1,0 0 0,0 0 0,1 0-1,0 0 1,-1-1 0,1 1 0,1 0 0,-1 0-1,1 0 1,-1-1 0,1 1 0,5 5-1,15 33-3503</inkml:trace>
</inkml:ink>
</file>

<file path=ppt/ink/ink21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1:59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0 104 9088,'9'2'1878,"0"-1"0,0-1 0,0 0 0,0 0 0,11-2 1,57-6 1465,49-12-2502,428-50 3158,-529 70-3895,-13-1 344,-33-3-214,11 3-184,0 1-1,0 0 0,0 0 1,0 1-1,0 1 0,0-1 1,0 2-1,0-1 0,0 1 0,1 1 1,0 0-1,0 0 0,0 1 1,0 0-1,0 0 0,1 1 1,0 0-1,-11 12 0,6-6-7,1 1 0,0 0 0,1 0 1,1 2-1,0-1 0,1 1 0,1 0 0,0 1 0,-9 25 0,14-33-19,1 0-1,0 0 1,0 0 0,1 0-1,0 0 1,1 1 0,-1-1-1,2 0 1,-1 1 0,1-1-1,0 0 1,4 12 0,-3-15-14,0 0 0,0 0 0,1 0 1,0 0-1,0 0 0,1-1 0,-1 1 0,1-1 1,0 0-1,0 0 0,0 0 0,1-1 1,-1 1-1,1-1 0,0 0 0,0 0 0,0-1 1,0 0-1,7 3 0,13 2 38,-1-1 0,1-1 1,0-1-1,0-1 0,38 0 0,-21-4 62,0-1 0,70-14 0,-99 13-107,0-1 1,0-1-1,0 0 0,-1-1 1,16-10-1,41-18 19,-68 34-20,0 0-1,-1 0 0,1-1 1,0 1-1,-1 0 0,1 0 1,0 0-1,-1 0 1,1 0-1,0 0 0,-1 0 1,1 0-1,0 0 0,-1 0 1,1 0-1,0 1 0,-1-1 1,1 0-1,0 0 0,-1 1 1,1-1-1,-1 0 1,1 1-1,-1-1 0,1 1 1,-1-1-1,2 1 0,8 20 36,-9-18-34,0 0-1,0-1 0,1 1 0,-1 0 1,0 0-1,1-1 0,0 1 0,0-1 1,0 1-1,0-1 0,0 0 1,0 0-1,3 2 0,13 5 26,0-1 0,0 0 0,1-2-1,0 0 1,0-1 0,0-1 0,1-1 0,32 1 0,-7-3 66,0-2 0,77-11 0,-112 10-79,0 0 0,-1 0-1,1-1 1,0 0-1,-1-1 1,1 0-1,-1-1 1,0 1 0,-1-2-1,9-6 1,-13 9-24,0 0 0,-1-1 0,1 1 0,-1-1 1,0 0-1,0 0 0,0 0 0,-1-1 0,1 1 0,-1-1 1,0 1-1,0-1 0,-1 0 0,0 1 0,1-1 0,-2 0 1,1 0-1,0 0 0,-1 0 0,0 0 0,0 0 1,-2-8-1,1 2-32,-1 1 0,0 0 0,-1 0 0,0 1 0,-1-1 0,0 0 0,0 1 1,-1 0-1,0 0 0,-1 0 0,-7-8 0,-3 2-15,-1 1 0,-1 1-1,0 0 1,0 1 0,-1 1 0,-1 1-1,1 1 1,-2 1 0,1 0 0,-30-6-1,36 11 16,0 0-1,-1 1 1,1 0-1,-1 1 1,1 1-1,-1 0 1,1 1-1,-1 1 0,1 0 1,0 1-1,0 1 1,0 0-1,0 0 1,1 2-1,-1-1 1,1 2-1,1 0 1,-22 15-1,30-18 9,0-1 1,1 1-1,0-1 0,-1 1 0,2 0 1,-1 1-1,0-1 0,1 0 0,-1 1 1,1-1-1,1 1 0,-1 0 0,0 0 1,1 0-1,0 0 0,1 0 0,-1 0 1,1 0-1,0 0 0,0 0 0,0 0 1,0 0-1,1 0 0,0 0 0,0-1 1,1 1-1,-1 0 0,1 0 1,0-1-1,0 1 0,1-1 0,0 1 1,-1-1-1,1 0 0,0 0 0,1 0 1,-1-1-1,1 1 0,0-1 0,0 0 1,0 0-1,7 4 0,9 4-40,1 0-1,0-2 1,0-1 0,1 0-1,0-2 1,1-1 0,-1 0-1,1-2 1,38 2 0,-34-5 55,1-1 0,-1-1 1,0-1-1,0-2 0,0-1 1,0-1-1,47-19 0,-72 25 66,-1 0-1,1 0 0,0 0 0,0 1 0,-1-1 1,1 0-1,0 1 0,0-1 0,0 1 0,0 0 0,0 0 1,0-1-1,0 1 0,0 1 0,-1-1 0,1 0 0,0 0 1,0 1-1,0-1 0,0 1 0,0-1 0,-1 1 0,1 0 1,0 0-1,0 0 0,-1 0 0,1 0 0,-1 0 0,1 0 1,-1 1-1,3 2 0,0 3 196,0 0-1,0 0 1,-1 1 0,0-1 0,-1 1 0,3 13-1,6 16 283,-6-22-415,-4-9-82,1-1 1,0 1 0,0 0 0,0-1 0,0 0-1,1 0 1,0 1 0,0-2 0,1 1 0,3 4-1,5 0-98,1-1 0,0-1-1,0 0 1,0-1-1,1-1 1,0 0 0,0 0-1,0-1 1,23 2-1,-27-4-469,0-2 0,1 1-1,-1-1 1,0-1-1,1 0 1,-1 0-1,0-1 1,18-5 0,17-4-3450</inkml:trace>
</inkml:ink>
</file>

<file path=ppt/ink/ink21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0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263 292 9856,'-11'14'11049,"6"8"-7594,3 21-3312,2-38 719,0 7-767,0 0 0,1 0 0,0 0 0,1 0 1,1 0-1,0 0 0,8 19 0,-8-25-32,0 1 0,1-1 0,0 1 0,1-1 0,-1-1 0,1 1 0,0-1 0,0 1 0,1-1 0,0-1 0,0 1 0,0-1 0,0 0 0,9 4 0,0-2 62,0 0 0,1 0-1,0-2 1,0 0 0,0 0 0,0-2-1,1 0 1,-1-1 0,1 0-1,-1-2 1,1 0 0,-1-1 0,22-4-1,-18 1 28,-1 0-1,0-2 1,0 0 0,-1-1-1,0-1 1,0 0-1,-1-1 1,0-1-1,-1-1 1,24-22-1,-34 28-126,1-1-1,-2 0 0,1 0 0,-1 0 0,0-1 0,-1 0 1,1 1-1,-2-2 0,1 1 0,-1 0 0,0-1 1,-1 1-1,0-1 0,1-14 0,-1 15-61,-1-1-1,0 1 1,-1-1-1,0 1 1,-1 0-1,1-1 1,-1 1-1,-1-1 1,0 1-1,0 0 0,-1 0 1,0 0-1,0 0 1,-1 1-1,1-1 1,-9-10-1,12 18 36,-6-11-77,-1 1-1,0-1 1,-1 2 0,0-1-1,0 1 1,-1 0-1,0 1 1,-1 0 0,0 1-1,0-1 1,0 2-1,-21-10 1,12 6-20,0-1-17,-1 1 0,-1 1 0,0 1 0,0 1 0,-1 0 0,0 2-1,0 1 1,-40-3 0,37 5 23,-1 1-1,1 1 1,0 1 0,-1 1-1,1 2 1,0 0 0,-38 13 0,48-13 44,0 1 1,0 0-1,0 1 1,1 1-1,0 0 1,0 1-1,1 1 1,0 0-1,0 0 1,-17 18-1,24-21-8,1 0 0,0-1 0,0 2 1,0-1-1,1 0 0,0 1 0,0 0 0,0 0 0,1 0 0,-3 10 0,5-11-9,0-1 0,0 1 0,1 0-1,-1 0 1,1 0 0,1-1 0,-1 1 0,1 0-1,0 0 1,0-1 0,1 1 0,-1-1 0,1 1-1,1-1 1,3 8 0,0-3-67,0 0-1,0 0 1,1-1 0,0 0-1,0-1 1,1 1 0,0-2-1,1 1 1,-1-1 0,2 0-1,13 8 1,19 0-681,0-1 0,0-2-1,1-2 1,1-2 0,79 5 0,-82-13-440,1-1 1,-1-2 0,72-16 0,-3-1-1435</inkml:trace>
</inkml:ink>
</file>

<file path=ppt/ink/ink21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0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176 49 10624,'-5'-4'516,"2"0"-256,0 1-1,0-1 1,0 1 0,0 0 0,-1 0 0,1 0 0,-1 0 0,0 1-1,0-1 1,0 1 0,0 0 0,0 0 0,0 1 0,0-1 0,-1 1 0,1 0-1,-1 0 1,1 0 0,-1 1 0,-4-1 0,-8 10 6616,5 9-4743,-1 21-2756,11-30 1517,-4 12-685,1 0 1,0 1 0,2 0-1,-1 38 1,0 11 86,-10 348 1922,32 326-938,-17-676-1470,-2-49-306,1 1-1,1-1 1,7 37-1,-8-57 451,0 1 0,0-1 0,0 0 0,0 1 0,0-1-1,0 0 1,0 0 0,0 1 0,0-1 0,0 0 0,0 1 0,0-1 0,0 0-1,0 1 1,0-1 0,0 0 0,0 0 0,1 1 0,-1-1 0,0 0 0,0 1-1,0-1 1,0 0 0,1 0 0,-1 0 0,0 1 0,0-1 0,1 0 0,-1 0-1,0 0 1,0 1 0,1-1 0,-1 0 0,0 0 0,1 0 0,-1 0 0,0 0 0,0 0-1,1 0 1,-1 0 0,0 0 0,1 0 0,-1 0 0,0 0 0,1 0 0,-1 0-1,0 0 1,0 0 0,1 0 0,-1 0 0,0 0 0,1 0 0,-1 0 0,0-1-1,0 1 1,1 0 0,-1 0 0,15-20-4367,-6 8 2435,9-10-1755</inkml:trace>
</inkml:ink>
</file>

<file path=ppt/ink/ink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2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3328,'6'26'6549,"74"359"-3093,-47-290-2621,-23-71-388,-2 0 0,9 38 0,-90-343 2113,70 265-2516,0 1 0,1-1 0,1 0 1,1 0-1,0 0 0,1 1 0,1-1 0,3-17 1,-3 27-62,0 0 0,0 1 0,0-1 1,0 1-1,1-1 0,0 1 0,0 0 0,1 0 1,-1 0-1,1 1 0,0-1 0,0 1 1,1 0-1,-1 0 0,1 0 0,0 1 1,0 0-1,0 0 0,0 0 0,1 0 1,-1 1-1,1 0 0,-1 0 0,10-2 0,-7 3-3,1-1-1,-1 1 0,0 1 0,0 0 0,1 0 0,-1 0 1,0 1-1,1 0 0,-1 1 0,0 0 0,0 0 0,0 1 1,9 4-1,-5-1 12,0 1 0,0 1 0,0 0 0,-1 0 0,0 1 0,-1 0 0,12 15 0,-2 0 94,-1 2 1,-1 0-1,-1 1 1,-2 0-1,-1 2 1,13 34-1,-22-49-31,0-3 51,0 1 0,-1-1 1,-1 1-1,0 0 0,0 0 1,-1 0-1,0 20 0,-2-31-98,1 0 1,-1-1-1,0 1 1,0-1-1,0 1 0,0-1 1,0 1-1,0 0 0,0-1 1,-1 1-1,1-1 1,0 1-1,0-1 0,0 1 1,0-1-1,-1 1 0,1 0 1,0-1-1,-1 0 0,1 1 1,0-1-1,-1 1 1,1-1-1,0 1 0,-1-1 1,1 0-1,-1 1 0,1-1 1,-1 0-1,1 1 1,-1-1-1,1 0 0,-1 0 1,1 1-1,-1-1 0,1 0 1,-1 0-1,0 0 0,1 0 1,-1 0-1,1 0 1,-1 0-1,1 0 0,-1 0 1,0 0-1,1 0 0,-1 0 1,1 0-1,-1 0 1,1-1-1,-1 1 0,1 0 1,-1 0-1,0-1 0,1 1 1,0 0-1,-1-1 0,1 1 1,-1 0-1,1-1 1,-1 1-1,1-1 0,-1 0 1,-26-29 309,23 23-333,-1-1 0,1 1 0,0-1 0,1 0 0,0-1 0,0 1-1,1 0 1,0-1 0,0 0 0,1 1 0,0-1 0,1 0 0,-1 0 0,2 1-1,0-1 1,0 0 0,0 0 0,1 1 0,0-1 0,1 1 0,0 0 0,0-1-1,1 1 1,0 1 0,0-1 0,1 1 0,0-1 0,0 1 0,0 0-1,1 1 1,1 0 0,-1 0 0,1 0 0,0 1 0,0 0 0,0 0 0,1 0-1,-1 1 1,1 0 0,9-2 0,0 1-12,0 1 0,1 1 0,-1 1 0,0 0-1,1 1 1,-1 1 0,1 1 0,-1 0 0,1 2 0,-1 0 0,0 0 0,0 2 0,0 0-1,-1 1 1,0 1 0,0 0 0,0 1 0,-1 1 0,0 0 0,-1 1 0,24 21-1,-31-24 9,1 0-1,-1 1 1,0 0-1,0 0 0,-1 1 1,0 0-1,-1 0 0,0 0 1,0 1-1,-1-1 1,0 1-1,-1 0 0,0 0 1,0 1-1,-1-1 0,-1 1 1,0-1-1,0 1 1,-1-1-1,0 1 0,-1-1 1,0 1-1,-1-1 0,0 1 1,-1-1-1,0 0 1,0 0-1,-1 0 0,-10 18 1,9-26-1651,2-13 69,3-14-1269,2 22 2455,-1-1 0,1 1 0,0-1 0,0 1 0,0 0 0,0 0 0,0 0 0,1 0 0,5-4 0,-7 5 203,19-14-1963</inkml:trace>
</inkml:ink>
</file>

<file path=ppt/ink/ink21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0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19 508 10624,'-8'22'5248,"-2"47"-5120,10-54 8831,5 3-8703,0-4 0,8 19 0,-5-12 128,10 2-1920,-6-8 0,24-15-1536,-9 0 0</inkml:trace>
  <inkml:trace contextRef="#ctx0" brushRef="#br0" timeOffset="1">309 30 16128,'-40'-30'8063,"27"38"-11391,13-8 15104,16 0-12928,-3 0 0,14 0-6912,-4 0 1</inkml:trace>
</inkml:ink>
</file>

<file path=ppt/ink/ink21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1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475 79 10368,'-9'-14'1164,"7"9"91,-1 0 1,0 0-1,0 1 1,-1-1-1,1 1 0,-1-1 1,0 1-1,-8-6 1,-15-2 1192,15 10-2268,0 0 0,0 1-1,0 0 1,0 1 0,0 1-1,0 0 1,1 0 0,-1 2-1,0-1 1,1 1 0,-1 1 0,-14 6-1,0 1 88,1 2 0,0 0-1,1 2 1,-23 18-1,38-27-176,1 1-1,0 0 1,1 1-1,-1-1 1,1 2-1,1-1 1,0 1-1,-10 18 1,14-24-84,1 1 0,-1-1 0,1 1 0,0 0 0,0-1 0,0 1 0,1 0 0,-1 0 0,1-1 0,0 1 1,0 0-1,0 0 0,1 0 0,-1 0 0,1-1 0,0 1 0,0 0 0,0-1 0,1 1 0,-1 0 0,1-1 0,0 0 0,0 1 0,0-1 0,0 0 1,0 0-1,1 0 0,3 3 0,4 2-15,1 0 0,0 0 0,1-2 0,-1 1 0,1-1 0,0-1 0,1 0 0,-1-1 0,1 0 1,0-1-1,20 3 0,15 0-108,87 0-1,-84-6-303,1-2 0,0-2-1,88-20 1,-130 22 265,-1-2-1,1 1 0,-1-1 1,0 0-1,0-1 0,0 0 1,-1-1-1,0 0 1,0 0-1,13-14 0,-2-1-282,-2-1 0,23-36-1,-38 54 431,6-6 460,-10 16 413,-6 31 381,10-26-1076,0 0 0,0 0 0,1 0 0,0 0 0,1-1 0,0 1 0,1-1 0,0 0 0,0 0 0,1 0 0,1-1 0,0 0 0,0 0 0,0-1 1,15 12-1,-16-14-374,0-1 1,0 0-1,1 0 1,0 0 0,0-1-1,1 0 1,-1-1-1,1 0 1,0 0 0,0 0-1,0-1 1,0 0-1,0-1 1,0 1-1,0-2 1,1 1 0,-1-1-1,0 0 1,1-1-1,-1 0 1,13-4 0,-16 4-204,-1 0 0,0-1 0,0 0 0,0 0 0,0-1 1,0 1-1,0-1 0,0 1 0,-1-1 0,0 0 0,1-1 1,-1 1-1,0 0 0,0-1 0,-1 0 0,3-4 0,17-23-3431</inkml:trace>
</inkml:ink>
</file>

<file path=ppt/ink/ink21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1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11 14208,'-13'11'7039,"34"-14"-12926,-12-5 14078,17 1-14079,-4 4 1</inkml:trace>
</inkml:ink>
</file>

<file path=ppt/ink/ink21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2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74 379 6912,'0'0'252,"0"1"0,0-1 0,-1 0 0,1 0 0,0 0 0,0 1-1,0-1 1,0 0 0,-1 0 0,1 0 0,0 0 0,0 0 0,0 0 0,0 1 0,-1-1 0,1 0 0,0 0 0,0 0 0,0 0 0,-1 0 0,1 0 0,0 0 0,0 0 0,-1 0 0,1 0 0,0 0 0,0 0 0,0 0 0,-1 0 0,1 0-1,0 0 1,0 0 0,-1 0 0,1 0 0,0 0 0,0 0 0,0-1 0,-1 1 0,1 0 0,0 0 0,0 0 0,0 0 0,0 0 0,-1-1 0,1 1 0,0 0 0,0 0 0,0 0 0,0 0 0,0-1 0,0 1 0,-1 0 0,1-1 0,-11 20 1373,5-12-1425,1-1-1,-1 2 1,2-1-1,-1 0 0,1 1 1,0 0-1,0 0 1,1 0-1,0 1 1,1-1-1,0 1 0,0 0 1,1-1-1,0 1 1,0 0-1,1 0 0,0-1 1,1 1-1,2 13 1,-1-15-118,0 0 1,0 0-1,0 0 1,1 0 0,0 0-1,1 0 1,-1-1-1,1 0 1,0 0 0,1 0-1,0 0 1,0 0-1,0-1 1,0 0-1,1 0 1,0-1 0,0 1-1,0-1 1,0-1-1,1 1 1,0-1 0,11 4-1,-3-3-67,0-1 0,-1 0-1,1-1 1,0-1 0,0 0 0,0-1-1,0-1 1,0 0 0,0-1 0,-1 0-1,1-2 1,-1 1 0,1-2 0,-1 0-1,0-1 1,-1 0 0,22-14 0,-13 6 86,-1-1 0,0-1 1,-1-1-1,-1-1 1,0 0-1,-1-2 1,-2 0-1,0-1 1,16-27-1,-26 38-96,1-1 0,-2 0 0,1 0 0,-2 0 0,1-1 0,-2 0 0,1 0 0,-2 0 0,0 0 0,0 0 0,-1 0 0,0-1 0,-1 1 0,-1 0 0,0-1 0,-4-17 0,1 15-50,0-1 0,-2 1 0,0 0 0,0 1 0,-2 0 0,1 0 0,-2 0 0,-18-22 0,16 26-38,-2 0 0,1 1 0,-1 1-1,-1 0 1,0 0 0,0 2 0,0 0 0,-1 0-1,-24-5 1,28 10 23,0 0 0,0 1 0,1 1 0,-1 0 0,0 0 0,0 1-1,1 0 1,-1 1 0,-18 8 0,10-3-46,1 1 0,1 0 0,0 2 0,-20 15 1,27-19-113,1 1 1,0 0 0,0 1 0,1 0 0,0 0 0,1 1 0,-1-1 0,2 2 0,0-1 0,0 1 0,1 0 0,0 0 0,1 1 0,0-1 0,1 1 0,0 0 0,1 0 0,0 0 0,1 0 0,1 0 0,0 0 0,1 17 0,-1-25-58,0 1 1,1-1-1,-1 1 1,1-1 0,0 0-1,0 0 1,0 1-1,0-1 1,1 0 0,0 0-1,0 0 1,0 0-1,0-1 1,0 1-1,1 0 1,0-1 0,0 0-1,0 0 1,0 0-1,0 0 1,4 3 0,26 19-3054</inkml:trace>
</inkml:ink>
</file>

<file path=ppt/ink/ink21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3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564 0 9984,'-2'2'375,"1"-1"0,0 0 0,0 1 0,0-1 1,0 1-1,0-1 0,0 1 0,0 0 0,0-1 0,1 1 1,-1 0-1,0 0 0,1 0 0,0-1 0,-1 1 0,1 0 1,0 0-1,0 0 0,0 0 0,0-1 0,0 1 1,1 2-1,1-1 374,0 1-1,0-1 1,0-1 0,0 1 0,1 0 0,-1 0 0,1-1 0,0 0 0,3 3-1,21 19-610,130 171 1192,-141-174-1252,4 10 107,0 2 1,-2 0-1,-1 1 0,-2 0 1,-1 1-1,-2 1 0,-2 0 1,-1 1-1,-1 0 0,-3 0 1,0 1-1,-3 0 0,-1-1 1,-2 1-1,-6 38 0,2-47 30,-2 0-1,0 0 0,-18 39 0,19-54-143,-1 0 0,0 0-1,-1 0 1,0-1 0,-1-1 0,-1 1-1,0-1 1,-20 18 0,18-21-33,-1-1 0,0-1 0,0 0 0,0-1 0,-1-1 0,0 0 0,0 0 0,0-1 1,-1-1-1,1-1 0,-1 0 0,0-1 0,-21 0 0,12-2-17,-1-1 1,1-1-1,-1-1 0,1-1 1,-46-16-1,48 14-21,1-1 0,0-1 0,1-1 0,-1-1 0,2-1 0,0 0 0,1-2 0,0 0 0,1-1 0,0-1 0,-26-32 0,27 28 0,1 0 0,0-1 0,2-1 0,0 0 0,-11-29 0,19 37 0,0 0 0,0-1 0,1 1 0,1-1 0,1 0 0,0 0 0,1 0 0,0 0 0,1 0 0,3-20 0,-1 29-21,0-1 1,0 1-1,0 0 0,1-1 0,0 1 1,0 0-1,0 1 0,1-1 1,0 1-1,0-1 0,1 1 1,-1 0-1,11-8 0,4-2-171,1 1-1,27-16 1,-46 30 184,29-15-810,0 1 0,2 1 0,-1 2 0,54-11 0,-18 4-2515,-7-1-657</inkml:trace>
</inkml:ink>
</file>

<file path=ppt/ink/ink21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3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 11392,'-14'-4'5631,"14"4"-5247,0 0 8064,0 27-8192,0-14 0,0 32 512,0-9 0,14 1-896,-6-4 0,18 10 512,-2-13 0,14-6-1280,-7-5 0,-1-29-2688,-4-2 128</inkml:trace>
</inkml:ink>
</file>

<file path=ppt/ink/ink21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3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12 15616,'-78'7'7807,"78"-7"-12031,0 0 13568,22-4-15232,-6 1 0,24-5-1151,-9 4-1</inkml:trace>
</inkml:ink>
</file>

<file path=ppt/ink/ink21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4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5 297 10368,'-1'3'681,"0"0"0,1 0 0,-1 0 0,0 1 0,1-1 0,0 0 1,-1 1-1,1-1 0,1 0 0,-1 0 0,0 1 0,1-1 0,0 0 0,0 0 0,2 6 1,23 59 5344,-19-51-6801,-2-8 859,0 1 0,1-1 0,1 0 0,-1-1 0,1 1 0,1-1 1,0 0-1,0-1 0,0 0 0,1-1 0,0 1 0,0-2 0,1 1 1,-1-1-1,1-1 0,0 1 0,16 3 0,-16-6 31,0 0 0,0-1 0,0 0 0,0-1 0,1 0 0,-1 0 0,0-1 0,0-1 0,0 1 0,0-2 0,0 1 0,9-5 0,6-3 60,-1 0 1,0-2 0,25-16-1,-37 21-134,1-2-1,-1 1 1,0-1-1,-1-1 1,0 0-1,-1 0 0,0-1 1,0-1-1,-1 0 1,-1 0-1,0-1 0,-1 1 1,0-2-1,-1 1 1,0-1-1,-1 0 1,-1 0-1,4-18 0,-8 24-39,1 1 0,-1 0-1,0-1 1,0 1-1,-1 0 1,0-1 0,0 1-1,-1 0 1,0 0 0,0 0-1,0 0 1,-1 0-1,0 0 1,-1 1 0,1 0-1,-1-1 1,-1 1 0,-9-10-1,3 4-5,-2 0 1,1 1-1,-1 1 0,-1 0 1,0 0-1,-30-13 0,29 17-49,0 0 0,-1 1-1,0 1 1,0 0 0,0 1 0,0 1 0,-1 1-1,1 0 1,0 1 0,-1 1 0,1 0-1,0 1 1,0 1 0,0 1 0,0 0 0,0 1-1,1 0 1,0 2 0,0-1 0,0 2-1,1 0 1,0 1 0,-17 14 0,28-21 12,0 1-1,0 0 1,0 0 0,1 0 0,-1 0 0,1 1 0,0-1 0,0 1-1,0-1 1,0 1 0,1 0 0,-1 0 0,1 0 0,0 0-1,0 0 1,0 0 0,0 4 0,1-4-4,1-1 1,-1 1-1,1 0 1,0-1-1,0 1 0,0-1 1,1 0-1,-1 1 1,1-1-1,-1 0 0,1 0 1,0 0-1,0 0 1,1 0-1,-1 0 0,4 2 1,1 1-27,1 1 0,0-2 1,1 1-1,-1-1 0,1 0 0,0-1 1,1 0-1,-1 0 0,1-1 0,-1-1 0,1 1 1,0-1-1,17 0 0,10-2-62,0-1 0,0-2 1,0-2-1,58-15 0,147-55-328,-233 71 463,-9 4 30,1 0 0,0-1 1,-1 1-1,1 0 1,-1-1-1,1 1 1,0 0-1,-1-1 0,1 1 1,0 0-1,-1 0 1,1 0-1,0 0 0,0 0 1,-1 0-1,1 0 1,0 0-1,-1 0 1,1 0-1,0 0 0,-1 0 1,1 1-1,0-1 1,-1 0-1,1 0 1,0 1-1,-1-1 0,1 0 1,0 1-1,-1-1 1,1 1-1,-1-1 1,1 1-1,-1-1 0,1 1 1,-1-1-1,1 1 1,-1-1-1,0 1 1,1 0-1,-1-1 0,0 1 1,0-1-1,1 1 1,-1 0-1,0 1 1,-4 40 1582,-1-11-802,5-20-675,0 0-1,1 0 1,0 0 0,1-1-1,0 1 1,1-1-1,0 1 1,0-1-1,1 0 1,0 0-1,1 0 1,0-1-1,1 1 1,6 7-1,-4-10-104,-1 0 1,1 0-1,0-1 0,1-1 0,-1 1 0,1-1 0,0-1 0,0 0 0,1 0 1,18 5-1,-19-7-283,0-1 1,0 1 0,0-1 0,0-1 0,14-1-1,-16 1-325,-1-1-1,1-1 1,-1 1 0,0-1-1,0 0 1,1 0-1,-1-1 1,6-4 0,16-11-3414</inkml:trace>
</inkml:ink>
</file>

<file path=ppt/ink/ink21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4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9 14592,'-22'-8'7295,"97"34"-8959,-57-22 11520,30 14-9856,-9-3 0,36 6-768,-19-6 0,14-11-640,-17-1 0,16-21-2304,-16-1 0</inkml:trace>
</inkml:ink>
</file>

<file path=ppt/ink/ink21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5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13056,'-4'3'639,"1"0"-1,0 1 1,0-1 0,0 1 0,1-1 0,-1 1 0,1 0 0,0 0 0,0 0 0,0 0 0,0 0-1,1 0 1,0 1 0,0-1 0,0 0 0,0 1 0,1-1 0,0 1 0,-1-1 0,2 5 0,-1 21 2479,9 56 1,-4-51-4598,52 368 2691,-32-243-1123,-17-103-36,25 123 15,-29-164-81,1 0 0,1-1-1,0 0 1,1 0-1,0 0 1,1-1-1,1 0 1,16 20-1,-22-32-75,0 1-1,-1-1 1,1 0 0,0-1-1,0 1 1,0 0-1,0-1 1,1 0-1,-1 0 1,0 0 0,0 0-1,1 0 1,-1 0-1,1-1 1,-1 0-1,1 0 1,-1 0-1,0 0 1,1 0 0,-1-1-1,1 1 1,-1-1-1,0 0 1,1 0-1,-1 0 1,0-1 0,0 1-1,4-3 1,13-6-1353,0-2 1,-1 0-1,22-17 1,-20 13-461,25-16-2194</inkml:trace>
</inkml:ink>
</file>

<file path=ppt/ink/ink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02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1 379 4352,'2'-1'220,"0"0"-1,0 0 1,0 0 0,0 0-1,0 1 1,0-1 0,1 1 0,-1-1-1,0 1 1,0 0 0,0 0-1,1 0 1,-1 0 0,0 0 0,0 1-1,0-1 1,1 0 0,-1 1-1,0 0 1,0 0 0,0-1-1,0 1 1,0 1 0,2 0 0,56 31 2644,-58-32-2923,17 9 287,1-1 1,0 0-1,0-1 0,1-2 0,-1 0 0,1-1 0,1-1 1,-1-1-1,1-1 0,-1-1 0,1-1 0,-1 0 0,1-2 1,-1-1-1,1 0 0,-1-2 0,0 0 0,0-1 0,-1-2 1,0 0-1,0-1 0,24-15 0,-37 20-172,-1 0 0,1-1 0,-1 0 0,0 0 0,-1 0 1,1-1-1,-1 0 0,0 0 0,0 0 0,-1-1 0,0 1 0,0-1 0,0 0 0,-1 0 0,0-1 0,-1 1 0,0-1 0,0 1 0,0-1 0,-1 0 1,0 0-1,0 1 0,-1-1 0,0 0 0,-2-11 0,0 8-10,0 1-1,-1-1 1,0 1-1,-1 0 1,0 0 0,-1 0-1,0 1 1,0-1 0,-1 1-1,-1 0 1,1 1 0,-1 0-1,-1 0 1,1 0 0,-1 1-1,-1 0 1,1 1 0,-13-8-1,7 7-32,0 0 0,0 0 0,-1 2 0,0 0 0,0 1 0,-1 0 0,1 1 0,-1 1 0,1 0 0,-1 1-1,0 1 1,0 0 0,1 1 0,-1 1 0,0 1 0,1 0 0,0 1 0,-1 0 0,-25 12 0,25-9-67,1 1 0,1 0 0,-1 1 0,1 0 0,1 1 0,0 1 0,0 0 0,1 0 0,1 1 0,0 1 0,0 0 0,1 1 0,1 0-1,0 0 1,1 1 0,1 0 0,0 0 0,-7 25 0,12-30-108,0 0 0,1 0 0,0 0 0,0 1 0,1-1-1,0 0 1,1 0 0,0 0 0,1 0 0,0 0 0,0 0-1,6 11 1,-2-5-375,2 0 0,0-1 1,0 0-1,2-1 0,-1 0 0,17 18 0,29 24-1788</inkml:trace>
</inkml:ink>
</file>

<file path=ppt/ink/ink21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5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12672,'21'-6'6271,"50"17"-6911,-54-11 10624,28 14-9856,-11-6 0,36 2 384,-17-2 128,13-5-1408,-18-3 0,13-6-2560,-13-3 0,5 3-256,-13-2 1</inkml:trace>
</inkml:ink>
</file>

<file path=ppt/ink/ink21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5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1 311 3584,'0'0'260,"0"0"1,1 0-1,-1 0 1,0 0-1,0-1 1,0 1-1,1 0 1,-1 0-1,0 0 0,1 0 1,-1 0-1,0 0 1,0 0-1,1 0 1,-1 0-1,0 0 1,0 0-1,1 0 1,-1 0-1,0 0 1,0 0-1,1 0 0,-1 0 1,0 0-1,1 0 1,-1 0-1,0 1 1,0-1-1,1 0 1,-1 0-1,0 0 1,0 0-1,0 1 0,1-1 1,-1 0-1,0 0 1,0 0-1,1 1 1,9 15 4061,4 18-2097,-13-32-1395,54 166 2385,-41-118-1971,2 0 1,2-1-1,27 52 0,-53-128-668,2 0 0,-7-47 0,-17-210-384,24 240-136,3-1-1,1 0 0,3 1 1,9-72-1,-10 112-52,0 1 0,1 0 0,-1-1 0,1 1-1,0 0 1,0-1 0,0 1 0,0 0 0,1 0-1,-1 0 1,1 0 0,0 0 0,0 1 0,0-1-1,0 0 1,0 1 0,1-1 0,-1 1 0,1 0 0,-1 0-1,1 0 1,0 0 0,0 0 0,0 1 0,0-1-1,0 1 1,0 0 0,0 0 0,1 0 0,-1 0-1,0 1 1,0-1 0,1 1 0,-1 0 0,1 0-1,-1 0 1,6 1 0,16 2-862,0 1 0,1 1 0,36 14 0,23 15-8761,-62-23 5653</inkml:trace>
</inkml:ink>
</file>

<file path=ppt/ink/ink21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6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158 314 9856,'0'0'151,"0"0"0,0 0 0,0 1 1,0-1-1,0 0 0,0 0 0,0 0 0,0 0 1,0 0-1,0 0 0,-1 0 0,1 0 0,0 0 1,0 0-1,0 0 0,0 0 0,0 1 0,0-1 1,0 0-1,-1 0 0,1 0 0,0 0 0,0 0 1,0 0-1,0 0 0,0 0 0,0 0 0,-1 0 1,1 0-1,0-1 0,0 1 0,0 0 0,0 0 1,0 0-1,0 0 0,0 0 0,-1 0 0,1 0 1,0 0-1,0 0 0,0 0 0,0 0 0,0 0 1,0 0-1,0-1 0,0 1 0,0 0 0,0 0 1,-1 0-1,1 0 0,0 0 0,0 0 0,0 0 1,0-1-1,0 1 0,0 0 0,0 0 0,0 0 1,-3 9 6286,5 1-4902,-1-3-1383,1 1 0,1 0 0,-1-1 0,2 1 0,-1-1-1,1 0 1,0 0 0,0 0 0,0-1 0,1 1 0,0-1 0,1 0 0,-1-1 0,1 1-1,0-1 1,1 0 0,-1-1 0,1 1 0,0-1 0,0-1 0,0 1 0,1-1 0,9 3-1,5-2-65,1-1 0,-1-1 0,1-1 0,-1-1 0,1-1 0,-1-1-1,1 0 1,-1-2 0,0-1 0,0-1 0,0 0 0,-1-2 0,32-16-1,-44 20-80,0-1-1,0 0 1,0 0 0,-1-1-1,0 0 1,0-1-1,0 0 1,-1 0-1,0-1 1,-1 1 0,1-2-1,-1 1 1,-1-1-1,0 1 1,0-1-1,-1-1 1,0 1 0,0-1-1,-1 0 1,-1 1-1,0-1 1,2-11-1,-4 15-11,0 0-1,0 0 0,0 0 0,-1 0 1,0 0-1,0 0 0,0 1 0,-1-1 1,0 0-1,0 0 0,-1 1 1,1-1-1,-1 1 0,0 0 0,-1 0 1,1 0-1,-8-7 0,7 7 0,-2-4 6,-1 1-1,0 1 1,-1-1-1,0 1 1,0 1-1,0-1 1,-1 1-1,0 1 1,0 0-1,0 0 0,-1 1 1,-17-6-1,16 6 1,-5-3 1,-1 2 0,0 0 0,0 1 0,0 0 0,0 1 0,0 2 0,-1-1 0,1 2 0,-1 0 0,1 1 0,0 1 0,-1 1 0,1 0 0,-22 8 0,11-2 32,1 1-1,0 1 1,1 1-1,-37 24 1,51-29-99,0 1 1,0 1-1,1 0 1,1 0-1,-1 1 1,1 0-1,1 1 1,0 0-1,1 1 1,0 0 0,-9 17-1,17-28 18,-1 0 0,0 1 0,1-1 0,-1 0 0,1 0 0,-1 1 0,1-1 0,0 0 0,-1 1 0,1-1-1,0 1 1,0-1 0,0 0 0,0 1 0,0-1 0,1 0 0,-1 1 0,0-1 0,0 0 0,1 1 0,-1-1 0,1 0 0,-1 1 0,1-1 0,0 0 0,-1 0 0,1 0 0,0 0 0,0 0 0,0 0-1,0 0 1,0 0 0,0 0 0,0 0 0,2 1 0,3 1-248,0-1 0,1 0-1,-1 0 1,1 0-1,-1-1 1,8 1 0,6 2-592,64 14-3079</inkml:trace>
</inkml:ink>
</file>

<file path=ppt/ink/ink21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7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2 328 8576,'-1'7'1570,"1"0"0,-1 0 0,1 0 0,0 0 0,1 0 0,0 0 0,0 0 1,3 10-1,1 8-470,-3-12-874,2 0 0,-1 1 0,2-1 0,-1-1 0,2 1 0,0-1 0,0 0 0,15 21 0,-6-13 295,1-1 0,0-1 0,36 31-1,-45-44-454,1 1 0,1-1-1,-1 0 1,1 0-1,0-1 1,0 0 0,0-1-1,0 0 1,0-1-1,1 1 1,-1-2-1,1 1 1,0-1 0,0-1-1,-1 0 1,1 0-1,0-1 1,-1 0-1,1-1 1,0 0 0,-1-1-1,0 0 1,0 0-1,0-1 1,0 0 0,8-5-1,-3-1-16,-1 0-1,-1-1 1,0-1-1,-1 0 1,0 0-1,0-1 0,-2 0 1,0-1-1,0 0 1,7-16-1,-10 18-34,-1 0 0,0 0 0,0-1 0,-2 1-1,1-1 1,-1 0 0,-1 0 0,-1 0 0,1-1-1,-2 1 1,0 0 0,-1 0 0,0-1 0,-1 1-1,0 0 1,-7-19 0,3 17-14,-2 0 0,0 1 0,0 0 0,-1 0 0,-1 1 0,-17-17 0,5 6 0,-1 2 0,-35-25 0,41 35-17,1 1-1,-1 1 1,-1 1-1,0 1 0,0 0 1,-35-9-1,40 14 4,0 0 0,0 1 0,0 0 0,0 1 0,0 1 0,0 0 0,0 1 0,0 0 0,0 1 0,-23 6 0,11 6-126,25-14 138,0 0 0,-1 1 0,1-1 0,0 0-1,0 1 1,0-1 0,0 0 0,-1 1 0,1-1 0,0 1 0,0-1 0,0 0-1,0 1 1,0-1 0,0 1 0,0-1 0,0 0 0,0 1 0,0-1-1,0 1 1,0-1 0,1 0 0,-1 1 0,0-1 0,0 0 0,0 1 0,0-1-1,1 0 1,-1 1 0,0-1 0,0 0 0,1 1 0,-1-1 0,0 0-1,1 1 1,2 1 11,1 0 1,0 0-1,0 0 0,0 0 0,0-1 0,0 1 0,0-1 1,0 0-1,1 0 0,-1-1 0,5 1 0,163 1 298,-112-3-209,42 0 100,-43-1-790,0 2 0,103 15 0,-133-8-2821,-11 1-449</inkml:trace>
</inkml:ink>
</file>

<file path=ppt/ink/ink21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7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224 381 11008,'-4'6'1254,"1"1"0,0-1 0,0 1-1,1 0 1,-4 11 0,6-16-889,0 0 0,0 1 0,-1-1-1,1 0 1,0 0 0,1 1-1,-1-1 1,0 0 0,1 0 0,-1 0-1,1 0 1,-1 0 0,1 1-1,0-1 1,0 0 0,0-1 0,0 1-1,1 0 1,-1 0 0,0 0-1,1-1 1,-1 1 0,4 2-1,3 2-277,1 0-1,0 0 0,0-1 1,0-1-1,0 1 0,1-1 0,0-1 1,0 0-1,0 0 0,0-1 0,0-1 1,1 1-1,-1-2 0,0 1 0,1-1 1,-1-1-1,0 0 0,1 0 0,-1-1 1,0-1-1,0 0 0,12-5 0,7-3 51,-2-2-1,0-1 1,0-1 0,45-36-1,-63 45-136,-1-1 0,-1-1 0,1 0 0,-1 0 0,-1 0 0,1-1 0,-1 0 0,-1 0 0,0 0 0,7-18 0,-9 20-28,-1 1 0,0-1 1,0 0-1,0 0 0,-1-1 0,0 1 0,-1 0 0,1 0 1,-1 0-1,-1-1 0,1 1 0,-1 0 0,-1 0 0,1 0 0,-1 0 1,0 0-1,-1 0 0,0 0 0,-4-7 0,0 3-35,0 0-1,-1 0 0,0 0 0,-1 1 0,0 1 1,0-1-1,-1 1 0,-21-14 0,20 17 18,0-1-1,0 1 1,0 1 0,-1 0-1,0 1 1,0 0-1,-1 1 1,1 0-1,-1 1 1,1 0-1,-1 1 1,-22 1-1,22-1 11,-10 0-33,0 1-1,-1 1 0,1 1 1,0 1-1,0 1 0,0 1 1,0 1-1,1 1 0,0 1 1,0 1-1,1 1 0,0 0 1,1 2-1,-28 21 0,43-30 28,0 0-1,0 1 0,1-1 1,0 1-1,-1 1 0,1-1 1,1 0-1,-1 1 0,1 0 1,-1 0-1,1 0 0,1 0 1,-1 1-1,1-1 0,0 1 1,0-1-1,-1 7 0,3-9 14,-1-1 0,1 0-1,0 0 1,0 0 0,0 0 0,0 1-1,1-1 1,-1 0 0,0 0 0,1 0-1,0 0 1,-1 0 0,1 0 0,0 0-1,0 0 1,0 0 0,0 0 0,1 0-1,1 2 1,1-1-20,-1 0 0,0 0 1,1 0-1,0-1 0,-1 0 0,1 0 0,0 0 1,0 0-1,6 1 0,8 2-118,0-1 1,1-1-1,29 1 0,-40-4 115,75 2-422,-1-4-1,1-3 0,153-31 1,-232 35 495,42-6 161,-44 7-136,-1 0 1,1-1-1,-1 1 1,1 0 0,-1 0-1,1 0 1,-1 0 0,1 0-1,-1 1 1,1-1 0,-1 0-1,1 1 1,-1-1 0,1 1-1,-1-1 1,0 1 0,1 0-1,-1 0 1,0-1 0,1 1-1,-1 0 1,0 0 0,2 2-1,-2 4 265,0-1 0,-1 1 0,0 0-1,0 0 1,0-1 0,-1 1 0,-2 10-1,-2 44 1577,7-49-1613,0-1-1,1 1 0,0-1 0,1 0 0,0 0 0,1 0 0,0-1 0,1 1 0,13 18 0,-12-22-198,-1 0-1,1-1 1,0 0-1,1 0 1,0 0-1,0-1 1,0 0-1,0 0 1,1-1 0,0 0-1,0-1 1,0 0-1,0 0 1,1-1-1,-1 0 1,0-1-1,16 1 1,2-1-530,0-1 0,-1-1 1,1-1-1,0-2 0,28-7 0,-42 8-615,0-1 0,0 0 0,-1-1 0,1 0-1,15-11 1,10-7-3026</inkml:trace>
</inkml:ink>
</file>

<file path=ppt/ink/ink21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8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 8192,'0'-2'221,"0"0"1,0 0-1,1 0 1,-1 0-1,1 0 1,0 0-1,0 0 1,-1 0 0,1 0-1,0 0 1,0 0-1,1 1 1,-1-1-1,0 0 1,1 1-1,-1-1 1,1 1-1,-1-1 1,1 1-1,0 0 1,-1 0-1,1 0 1,0 0-1,0 0 1,0 0 0,3-1-1,12-6 3781,-17 8-3878,1-1-1,-1 1 1,1 0-1,-1 0 1,1 0-1,-1 0 0,1 0 1,-1 0-1,1 0 1,0 0-1,-1 0 1,1 0-1,-1 0 0,1 0 1,-1 0-1,1 0 1,-1 0-1,1 0 1,-1 1-1,1-1 0,-1 0 1,1 0-1,-1 1 1,0-1-1,1 0 1,-1 1-1,1-1 0,-1 0 1,0 1-1,1-1 1,-1 1-1,0-1 1,1 0-1,-1 1 0,0-1 1,0 1-1,1-1 1,-1 1-1,0-1 1,0 1-1,0-1 0,0 1 1,0-1-1,0 1 1,1 0-1,-1-1 1,0 1-1,-1-1 0,1 1 1,0 0-1,2 48 1011,-2-34-1395,8 251 5018,23 79-2538,-23-252-2078,18 150 75,-20-206-296,2 1 0,2-2 0,0 1 0,21 44 0,-29-78-26,0 1 0,0 0 0,0-1 0,0 1 0,0-1 0,1 0 1,0 0-1,-1 0 0,1 0 0,0 0 0,1 0 0,-1-1 0,0 0 0,1 0 0,-1 0 0,1 0 0,0 0 0,-1 0 0,1-1 0,0 0 0,0 0 0,0 0 0,0 0 0,6 0 0,0-2-704,-1 1-1,0-1 1,1-1 0,-1 0 0,0 0 0,0-1-1,0 0 1,-1 0 0,14-8 0,11-7-3180</inkml:trace>
</inkml:ink>
</file>

<file path=ppt/ink/ink21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8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10240,'8'-6'5120,"50"12"-4352,-45-6 7935,35 8-8319,-10-4 128,37-4 128,-17 0 128,43-4-1024,-27 1 128,14-2-384,-14 2 128,-12-7-2944,-14 5 0</inkml:trace>
</inkml:ink>
</file>

<file path=ppt/ink/ink21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8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70 318 12416,'22'16'5414,"9"-10"-4593,-22-5 282,35-2 5906,-3-13-5541,30-29-2263,-65 39 1198,6-4-400,-1-1 0,0 0 1,-1-1-1,0 0 0,0 0 0,-1-1 0,11-18 0,-17 26 6,-1 0 0,0-1-1,0 1 1,0-1-1,-1 0 1,0 0-1,1 1 1,-1-1-1,0 0 1,-1 0-1,1 0 1,-1 0 0,1 0-1,-1 0 1,-1 0-1,1 0 1,0 0-1,-1 0 1,0 0-1,0 0 1,0 0-1,-1 0 1,1 0-1,-1 1 1,0-1 0,0 1-1,0-1 1,0 1-1,0 0 1,-1 0-1,-5-5 1,-2 0 6,0 1 1,-1 1-1,0 0 1,-1 0-1,1 1 1,-1 0-1,0 1 1,0 1-1,0 0 1,-23-2-1,27 4 22,1 0-1,-1 1 1,0 1-1,0-1 1,0 1-1,0 1 1,0-1-1,1 1 0,-1 0 1,1 1-1,-1 0 1,1 0-1,0 1 1,0 0-1,1 0 0,-1 1 1,1-1-1,0 1 1,0 1-1,-6 6 1,4-3 42,1 0 0,0 1 0,0 0 0,1 0 0,0 1 0,1 0 0,0 0 0,1 0-1,0 0 1,1 1 0,0-1 0,-1 15 0,3-20-37,1 1-1,0 0 0,1 0 1,0-1-1,0 1 0,0-1 0,1 1 1,-1-1-1,2 1 0,-1-1 1,1 0-1,0 0 0,0 0 1,1 0-1,-1-1 0,8 9 0,1-1 31,0-1-1,0 0 1,1-1-1,0 0 1,19 10-1,-17-12-193,0-1 0,0 0 0,0-2 0,1 1 0,1-2 0,-1 0 0,1-1 0,32 3-1,43-6-3124,1-13-3649,-56 4 3035</inkml:trace>
</inkml:ink>
</file>

<file path=ppt/ink/ink21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9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237 1 16256,'-13'96'8063,"-32"13"-12415,37-91 16256,-27 47-14848,9-21 128,-36 11-4992,14-12 1</inkml:trace>
</inkml:ink>
</file>

<file path=ppt/ink/ink21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09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52 210 10112,'-3'2'864,"0"0"0,1 0 0,-1 0 1,1 0-1,0 1 0,-1-1 0,1 1 1,1 0-1,-1-1 0,0 1 0,1 0 1,-3 5-1,-10 40 4029,10-29-4744,3-15-86,0 0 0,0-1 0,1 1 0,0 0 1,0-1-1,0 1 0,0 0 0,1 0 1,-1-1-1,1 1 0,0 0 0,0-1 1,0 1-1,1-1 0,-1 0 0,1 1 0,0-1 1,-1 0-1,5 5 0,3 6-69,-5-6 69,1 0 0,0-1 0,1 0-1,0 0 1,0 0 0,0-1 0,1 0 0,0 0-1,0-1 1,1 1 0,0-2 0,-1 1-1,2-1 1,10 4 0,-1-2 189,1 0 0,0-1 0,0-2 0,0 0 0,24 1-1,-22-4-152,1 0 1,-1-2-1,0 0 0,0-2 0,0 0 0,0-1 0,-1-1 0,1-1 0,-1-1 0,-1-1 0,0 0 0,0-2 0,32-23 0,-42 28-97,0-1 0,-1 1-1,0-2 1,0 1 0,0-1 0,-1 0-1,0-1 1,-1 1 0,0-1 0,0-1 0,5-12-1,-8 17-1,-1 0 0,0 0 0,0 0 0,-1 0 0,1-1 0,-1 1 0,0 0 0,-1-1 0,1 1 0,-1 0 0,0-1 0,0 1 0,-1-1 0,0 1 0,0 0 0,0-1 0,0 1 0,-1 0 0,0 0 0,0 0 0,0 0 0,-6-8 0,4 5-7,0 0-1,-1 0 1,0 0-1,0 1 0,-1 0 1,0 0-1,-1 0 1,1 1-1,-1 0 1,0 0-1,-1 1 0,1 0 1,-1 0-1,-15-7 1,7 3-8,-5-2-6,-1 1 0,1 0-1,-2 2 1,1 0 0,-1 1-1,-42-5 1,49 9-49,-1 1 0,0 0 0,0 2 0,0 0 0,0 1 1,0 0-1,0 2 0,1 0 0,-1 0 0,1 2 0,0 0 0,0 1 0,0 1 0,1 0 0,0 1 0,0 1 0,-22 16 0,35-23 37,0 0 0,0 0-1,0 0 1,0 0-1,0 0 1,1 0 0,-1 0-1,0 1 1,1-1 0,0 0-1,0 1 1,-1 0-1,2-1 1,-1 1 0,0 0-1,0-1 1,0 7-1,2-7 4,-1 1 0,1-1 0,-1 1 0,1-1 0,0 0 0,0 1 0,0-1 0,0 0 0,0 0 0,1 1 0,-1-1 0,1 0 0,-1 0-1,1 0 1,0-1 0,0 1 0,0 0 0,0-1 0,0 1 0,0-1 0,0 0 0,1 0 0,3 2 0,17 5-132,1-1 1,0-1-1,1-1 1,-1-1-1,1-1 1,48-1-1,2-4 6,0-4-1,143-29 1,-210 34 255,0-1 0,0 1 1,0 0-1,0 1 0,11 1 1,-18-1-62,0 0 0,0 0 0,0 0 0,0 0 0,0 1 0,0-1 1,0 0-1,-1 1 0,1-1 0,0 0 0,0 1 0,-1-1 1,1 1-1,0-1 0,0 1 0,-1 0 0,1-1 0,-1 1 1,1 0-1,1 1 0,-2-1 5,0 0 0,0 0 0,0 1 1,0-1-1,0 0 0,0 0 0,0 1 1,0-1-1,-1 0 0,1 0 0,0 0 0,-1 1 1,1-1-1,-1 0 0,1 0 0,-1 0 0,1 0 1,-1 0-1,-1 2 0,-3 5 101,1 0 0,0 0 0,1 0-1,0 1 1,0-1 0,1 1 0,0 0 0,1 0 0,0 0 0,0 0-1,1 0 1,0 0 0,0 0 0,1-1 0,0 1 0,1 0-1,0 0 1,1 0 0,-1-1 0,1 1 0,1-1 0,0 0 0,0 0-1,1 0 1,0-1 0,0 0 0,0 1 0,9 7 0,-7-7-340,1-1 0,0 0 0,0 0 0,0 0 0,0-1 0,1 0 0,0-1 0,1 0 0,-1-1 0,19 7 0,-21-9-521,0 0 0,1-1 1,-1 0-1,1 0 1,-1-1-1,1 0 0,-1 0 1,0 0-1,1-1 0,-1 0 1,0-1-1,1 0 1,-1 0-1,0 0 0,13-8 1,4-1-3273</inkml:trace>
</inkml:ink>
</file>

<file path=ppt/ink/ink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3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0 266 2304,'0'0'34,"0"-1"0,0 1 0,0 0 0,0-1 0,0 1 0,0-1 0,0 1 0,0-1 0,0 1-1,0-1 1,0 1 0,1 0 0,-1-1 0,0 1 0,0-1 0,0 1 0,1 0 0,-1-1 0,0 1 0,0 0 0,1-1 0,-1 1 0,0 0 0,1-1 0,-1 1 0,0 0 0,1 0 0,-1-1 0,0 1 0,1 0 0,-1 0-1,1 0 1,-1-1 0,0 1 0,1 0 0,-1 0 0,1 0 0,-1 0 0,1 0 0,-1 0 0,0 0 0,1 0 0,-1 0 0,1 0 0,39-8 1068,12-5-234,-42 7-669,0 0-1,0-1 0,-1 0 0,0-1 0,-1 0 0,0 0 0,0 0 0,-1-1 0,1-1 0,-2 1 0,0-1 1,0 0-1,-1-1 0,0 1 0,-1-1 0,0 0 0,0 0 0,-1 0 0,-1-1 0,2-21 0,-3 32-186,-1 1 0,0-1-1,0 1 1,0-1-1,0 1 1,0-1-1,0 1 1,0-1 0,0 1-1,0-1 1,0 1-1,0-1 1,0 1 0,0-1-1,0 1 1,-1-1-1,1 1 1,0-1-1,0 1 1,-1-1 0,1 1-1,0-1 1,0 1-1,-1 0 1,1-1 0,0 1-1,-1-1 1,1 1-1,-1 0 1,1-1-1,0 1 1,-1 0 0,1 0-1,-1-1 1,1 1-1,-1 0 1,1 0 0,-1 0-1,1 0 1,-1 0-1,1-1 1,-1 1-1,1 0 1,-1 0 0,1 0-1,-1 0 1,0 0-1,1 1 1,-1-1 0,1 0-1,-1 0 1,1 0-1,-1 0 1,1 1-1,0-1 1,-1 0 0,1 0-1,-1 1 1,1-1-1,-1 0 1,1 1 0,0-1-1,-1 0 1,1 1-1,-1 0 1,-29 26 118,29-25-107,-13 12 47,1 1 0,0 1 0,1 0 0,1 1 0,1 0 0,0 0 0,1 1 0,-9 26 0,15-33-56,1 0-1,0-1 1,0 1-1,1 0 1,0 0-1,1 0 1,0 0 0,1 0-1,0 0 1,1 0-1,0-1 1,1 1-1,0 0 1,1-1 0,0 0-1,0 0 1,6 10-1,-6-13 3,1 0 0,-1-1 0,1 1 0,0-1 0,1 0 0,-1 0 0,1-1 0,1 1 1,-1-1-1,1-1 0,-1 1 0,1-1 0,1 0 0,-1-1 0,0 0 0,10 3 0,-3-2-13,1-1 0,0-1-1,-1 0 1,1-1 0,0-1 0,0 0 0,-1-1 0,18-3 0,113-16-3864,-120 13 2325</inkml:trace>
</inkml:ink>
</file>

<file path=ppt/ink/ink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5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3072,'-1'-4'4404,"7"13"-2600,8 23-396,-1 42-1192,16 69 1232,-3-36-975,-3 1 1,-6 0-1,-4 1 1,-3 190 0,-18-207-1882,8-90 1313,0-1 1,0 0 0,-1 1-1,1-1 1,0 0 0,0 1 0,-1-1-1,1 0 1,0 1 0,-1-1 0,1 0-1,-1 0 1,0 0 0,1 1-1,-1-1 1,0 0 0,0 0 0,0 0-1,0 0 1,0 0 0,0-1 0,0 1-1,0 0 1,0 0 0,0 0-1,0-1 1,-1 1 0,1-1 0,0 1-1,-3 0 1,-14-7-1719</inkml:trace>
</inkml:ink>
</file>

<file path=ppt/ink/ink21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0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141 428 9728,'-11'-6'2854,"23"6"180,-9 0-2613,0 1-1,1 0 1,-1-1-1,0 1 1,0 0-1,0 1 1,-1-1-1,1 0 1,0 1-1,0 0 1,-1-1-1,1 1 1,2 3-1,22 34 1472,-23-32-1563,1 0-1,-1 0 1,1 0 0,0 0-1,1-1 1,0 0 0,0 0-1,0 0 1,0-1 0,1 0-1,0 0 1,0-1 0,1 0-1,-1 0 1,1 0 0,-1-1-1,14 3 1,-1-2-151,0 0 0,0-2-1,1-1 1,-1 0 0,1-1 0,-1-1 0,1-1-1,-1-1 1,0-1 0,0-1 0,38-14-1,-39 10-145,0-1 0,0-1 0,-1 0 0,0-2 0,-1 0 0,0-1 0,-1 0 0,-1-1 0,19-24 0,-29 32-32,0-1 0,0 0 0,0 0 0,-1 0 0,0 0 0,-1-1 0,0 1 0,0-1 0,-1 0 0,0 0 0,0 0 0,-1 0 0,0-13 0,-1 16-6,0-1 1,0 1-1,0-1 0,-1 1 0,0-1 0,-1 1 0,1 0 0,-1-1 0,0 1 0,-1 0 0,1 0 0,-1 0 0,-1 1 0,1-1 1,-1 1-1,0-1 0,0 1 0,0 0 0,-7-5 0,4 2-4,-3-3-1,-1 1-1,1 0 0,-1 1 1,-1 0-1,0 1 0,0 0 0,-1 1 1,1 0-1,-2 1 0,-16-6 1,13 6-10,-4-3-56,-1 2-1,0 0 1,0 1 0,-1 2-1,1 0 1,-1 1 0,-45 1-1,48 2-35,0 1-1,0 1 0,0 1 0,0 1 1,0 0-1,1 2 0,0 0 0,-34 17 0,38-17-52,0 1 0,1 1-1,0 1 1,1 0-1,0 0 1,0 1 0,1 1-1,0 0 1,-11 14-1,17-17-1,-1-1-1,2 1 0,-1 1 0,1-1 0,0 1 0,1 0 0,0 0 1,-3 10-1,6-13 53,-1 0 0,1 0 1,1 0-1,-1 0 0,1 0 1,0 0-1,0 0 0,1 0 1,0 0-1,0 0 0,0-1 1,1 1-1,-1 0 0,2 0 1,2 6-1,4 2-298,1-1-1,0 1 1,1-2 0,1 0 0,0 0 0,0-1-1,1 0 1,1-1 0,0-1 0,0 0 0,30 14-1,-27-17-241,0 0 0,1-1 0,0 0 0,-1-2 0,2 0 1,-1-1-1,20 0 0,40 1-2160</inkml:trace>
</inkml:ink>
</file>

<file path=ppt/ink/ink21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0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6656,'3'-16'2759,"9"17"-548,-6 6 4282,-5 13-5036,-2-11-148,-7 109 3939,0 218-3990,31 70 2369,21-79-2512,-20-168-844,-22-145-253,1-2-7,-1 0 0,-1-1 0,0 1 0,0 0 0,-1 0 0,-1 0 0,0 0 0,-1-1 0,-3 16 0,5-27-51,0 1-1,0-1 0,0 1 0,0-1 0,0 1 1,0-1-1,-1 1 0,1-1 0,0 1 0,0-1 1,0 0-1,0 1 0,-1-1 0,1 1 0,0-1 1,-1 1-1,1-1 0,0 0 0,-1 1 0,1-1 1,0 0-1,-1 1 0,1-1 0,0 0 0,-1 1 1,1-1-1,-1 0 0,1 0 0,-1 0 0,1 1 1,-1-1-1,1 0 0,-1 0 0,1 0 0,-1 0 1,1 0-1,-1 0 0,1 0 0,-1 0 0,1 0 1,-1 0-1,1 0 0,-1 0 0,1-1 0,-1 1 1,1 0-1,-1 0 0,1 0 0,0-1 0,-1 1 1,1 0-1,-1 0 0,1-1 0,0 1 0,-1 0 1,1-1-1,-1 1 0,1-1 0,0 1 0,-1-1 1,0-1-567,-1-1 0,1 1 0,-1-1 0,1 1 1,0-1-1,0 1 0,0-1 0,1 0 0,-1 1 1,1-1-1,-1-4 0,4-17-3468,1 2-20</inkml:trace>
</inkml:ink>
</file>

<file path=ppt/ink/ink21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1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1 309 10240,'0'-2'301,"0"0"0,0 0 0,0 0 0,0 0 0,0 0 0,1 0 1,-1 0-1,1 0 0,-1 0 0,1 0 0,0 0 0,0 1 0,0-1 0,0 0 0,0 1 1,0-1-1,0 0 0,0 1 0,1-1 0,-1 1 0,1 0 0,-1-1 0,1 1 1,0 0-1,-1 0 0,1 0 0,0 0 0,0 0 0,-1 1 0,1-1 0,4 0 0,2 1 487,-1 0-1,1 1 0,0 0 0,0 0 0,-1 1 0,16 5 0,0-1-1255,-2 0 514,26 6 1252,82 12 1,-116-22-1052,0-1 0,0-1 0,1 0 1,-1 0-1,0-2 0,0 0 1,0 0-1,0-1 0,0 0 0,0-2 1,16-6-1,-15 3-44,-1 1 1,0-2-1,19-15 0,-27 20-176,-1 0 1,0-1-1,0 1 0,0-1 0,0 0 1,-1 0-1,0 0 0,0 0 0,0-1 1,-1 1-1,0-1 0,0 0 0,2-7 1,-3 6-17,0-1 0,-1 0 1,0 0-1,0 1 1,0-1-1,-1 0 0,0 0 1,-1 1-1,-4-15 1,5 18-5,-1-1 1,0 0 0,-1 1 0,1 0 0,-1-1 0,1 1 0,-1 0 0,0 1 0,-1-1 0,1 0-1,-1 1 1,1 0 0,-1 0 0,0 0 0,0 0 0,-1 1 0,-7-5 0,5 5 0,-1 1 0,1-1 0,0 1 1,-1 0-1,1 0 0,-1 1 0,1 0 1,-1 1-1,1 0 0,-1 0 0,1 0 0,-1 1 1,1 0-1,0 0 0,0 1 0,0 0 1,0 0-1,1 1 0,-1 0 0,-10 8 0,3-1 8,-1 0 0,2 1 0,0 1-1,0 0 1,1 1 0,1 0 0,-14 23-1,21-30-4,-1 1-1,1 0 0,0 0 0,0 1 0,1-1 0,0 1 0,1 0 1,0 0-1,0 0 0,1 0 0,0 0 0,1 0 0,0 0 1,0 0-1,1 0 0,0 0 0,1 0 0,-1 0 0,2 0 1,3 8-1,-2-7-15,1 0 1,0 0 0,1 0 0,0-1-1,1 0 1,-1-1 0,2 1-1,-1-1 1,1 0 0,1-1-1,-1 0 1,1-1 0,0 1 0,1-2-1,-1 1 1,1-1 0,0-1-1,1 0 1,10 3 0,12 1-768,1-1 0,0-2-1,0-1 1,66-2 0,-87-2-270,0 0 1,0-1-1,0-1 0,0 0 0,19-7 1,4-1-2949</inkml:trace>
</inkml:ink>
</file>

<file path=ppt/ink/ink21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1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24 12160,'0'-1'337,"0"-1"0,-1 1 0,1 0 0,0 0 0,-1 0 0,1 0 0,0 0 0,-1 0 0,0 0 1,1 0-1,-1 0 0,0 1 0,1-1 0,-1 0 0,0 0 0,0 0 0,1 1 0,-1-1 0,0 0 0,0 1 1,0-1-1,0 1 0,0-1 0,0 1 0,0-1 0,0 1 0,-2 0 0,-1-1-21,-1 0 1,1 1-1,0 0 0,0 0 0,0 1 1,-1-1-1,-6 2 0,-5 3-167,-1 0 0,-26 12 0,19-5 30,8-6 51,0 0-1,1 2 1,0 0 0,1 0-1,0 2 1,0-1-1,1 2 1,0 0-1,-14 16 1,26-26-215,0-1 1,1 1 0,-1 0-1,1 0 1,-1-1 0,1 1-1,0 0 1,-1 0 0,1 0-1,0 0 1,-1-1 0,1 1-1,0 0 1,0 0 0,0 0-1,0 0 1,0 0-1,0 0 1,0 0 0,0-1-1,0 1 1,0 0 0,0 0-1,1 0 1,-1 0 0,0 0-1,1 0 1,0 1 0,0-1 3,1 1 0,0 0 0,0 0 0,-1-1 0,1 1 0,0-1 1,0 0-1,1 1 0,-1-1 0,4 1 0,66 17 123,-63-18-95,111 20 371,-47-10-111,93 27-1,-145-32-178,0 1-1,-1 1 0,0 1 0,-1 1 0,0 1 0,0 0 1,-1 2-1,32 27 0,-48-37-100,1-1 0,-1 0 0,0 0 0,0 1 0,0 0 0,0-1 0,0 1 0,0 0 0,-1 0 0,1 0 1,-1 0-1,0 0 0,0 0 0,0 0 0,0 0 0,-1 1 0,1-1 0,-1 0 0,0 0 0,0 1 0,0-1 0,0 0 0,-1 1 0,1-1 0,-2 4 0,-1-1 23,1 0 0,-1-1 0,-1 1 0,1-1-1,-1 0 1,0 0 0,0 0 0,0 0 0,-1-1 0,0 1 0,-7 4-1,-4 3 40,0-2 0,-1 0 0,0 0 0,-1-2 0,0 0 0,0-1 0,0-1 0,-1-1 0,0 0 0,0-2 0,-36 3 0,27-5-238,0-2-1,0-1 1,1-1-1,-1-1 1,1-2-1,0 0 1,-46-19-1,66 22 19,4 2-174,-1 0 0,0 0 0,1 0 0,0-1 0,-1 0-1,1 0 1,0 0 0,0 0 0,0 0 0,0 0 0,0-1 0,0 0 0,1 1-1,-1-1 1,-1-3 0,-5-9-3791</inkml:trace>
</inkml:ink>
</file>

<file path=ppt/ink/ink21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2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49 237 8576,'1'-1'391,"1"0"0,-1 0 0,1 1 0,-1-1 1,1 1-1,-1-1 0,1 1 0,-1-1 0,1 1 0,-1 0 1,1 0-1,0 0 0,-1 0 0,1 0 0,-1 0 0,1 0 1,-1 0-1,1 1 0,-1-1 0,1 1 0,2 0 0,41 13 3797,-40-12-4032,14 4 239,-1-1 0,0-1 0,1-1-1,0-1 1,0 0 0,-1-2 0,1 0 0,19-2 0,-23 0-90,-1 0 1,1-1-1,-1 0 0,0-1 0,0-1 0,-1 0 1,1-1-1,-1-1 0,0 0 0,20-14 0,-29 17-238,0 1-1,0-1 0,-1 1 1,0-1-1,1 0 0,-1-1 1,-1 1-1,1 0 0,-1-1 0,1 0 1,-1 1-1,0-1 0,-1 0 1,0 0-1,1 0 0,-1 0 0,0-6 1,-1 7-45,0 0 0,-1 0 0,1 1 1,-1-1-1,1 0 0,-1 0 0,0 1 0,-1-1 1,1 1-1,0-1 0,-1 1 0,0-1 0,0 1 1,0 0-1,0 0 0,-1 0 0,1 0 0,-1 0 1,0 1-1,0-1 0,0 1 0,0-1 0,0 1 1,0 0-1,-5-2 0,-8-2 29,1-1 1,-1 2-1,0 1 0,-1 0 0,1 0 1,-1 2-1,1 0 0,-1 1 1,0 1-1,0 0 0,0 1 0,1 1 1,-25 6-1,27-5-25,1 0-1,-1 1 1,1 1-1,0 0 1,0 1-1,0 0 1,1 1-1,0 1 1,0 0-1,1 0 1,0 1-1,1 0 1,0 1-1,0 0 1,1 1 0,-13 19-1,19-25-11,0 0 0,1 0 1,-1 0-1,1 1 0,0-1 0,1 1 0,-1-1 1,1 1-1,1-1 0,-1 1 0,1 0 0,-1-1 1,2 1-1,-1 0 0,1 0 0,0-1 0,2 8 1,0-4-4,0-1 0,1 0 0,0 0 0,0-1 1,1 1-1,0-1 0,1 0 0,-1 0 0,1-1 1,10 9-1,3 0-21,1 0 0,1-1 0,0-2 0,1 0 0,0-1 0,1-1 0,39 12 0,116 21-1452,-139-36-1658,46 1 1,-49-7-743</inkml:trace>
</inkml:ink>
</file>

<file path=ppt/ink/ink21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2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11 13696,'-3'3'458,"0"0"1,0 1 0,1 0 0,-1 0 0,1 0 0,0 0 0,0 0 0,0 0 0,0 0 0,1 1 0,-1-1-1,1 1 1,1-1 0,-2 7 0,4 64 4950,-1-55-4006,0-4-1289,1-1 0,1 1-1,0 0 1,1-1 0,1 1 0,0-1-1,14 26 1,-14-32 33,0 0 0,1 0 0,0-1-1,1 0 1,-1 0 0,2 0 0,-1-1 0,1 0-1,0-1 1,0 0 0,1 0 0,0-1 0,12 6-1,-21-11-129,0 1 1,1-1-1,-1 0 0,0 0 0,0 0 0,1 0 0,-1 0 0,0 0 0,1 0 0,-1 1 0,0-1 0,0 0 0,1 0 0,-1 0 0,0 0 0,1 0 0,-1 0 0,0-1 0,0 1 0,1 0 0,-1 0 0,0 0 0,0 0 0,1 0 1,-1 0-1,0 0 0,1-1 0,-1 1 0,0 0 0,0 0 0,0 0 0,1 0 0,-1-1 0,0 1 0,0 0 0,1-1 0,1-15 304,-10-34-238,3 26-136,1 1 13,1-1 0,1 1 0,1 0 0,1-1 1,5-38-1,-4 53 33,1 1 1,0-1-1,1 1 1,0 0-1,0 0 1,1 0-1,0 0 1,1 1-1,-1 0 1,1-1-1,1 2 1,-1-1-1,1 1 1,0 0-1,1 0 1,-1 0-1,1 1 1,14-8-1,-16 10 16,-1 1 0,1 0 1,0 0-1,0 0 0,0 1 0,0 0 0,0 0 0,0 0 1,0 1-1,0-1 0,0 1 0,0 0 0,0 1 0,10 1 1,-6 0 20,0 1 0,0 0 0,-1 1 0,1-1 0,-1 2 1,1-1-1,12 11 0,-7-4 39,-1 0 1,-1 0-1,0 1 0,0 1 1,-2 0-1,1 1 0,-2 0 0,16 29 1,-18-22-12,0 0 0,-2 0 0,0 1 0,-2-1 1,0 1-1,-2 0 0,0 0 0,-1 0 0,-2 0 0,-3 23 1,1-27-37,1-26-43,1-26-66,3 18 1,1 0 0,1 0-1,0 0 1,1 0 0,1 0-1,11-24 1,1-3-99,-11 24 72,1 0 0,1 1 0,1 0 0,15-23 0,-21 36 103,1-1 0,0 1 0,0 0 0,1 1 0,-1-1 0,1 1 0,0 0 0,0 0-1,0 0 1,1 0 0,-1 1 0,1 0 0,0 1 0,0-1 0,0 1 0,0 0-1,12-2 1,-9 3 56,0 1-1,0 0 0,0 1 0,0-1 1,0 2-1,-1-1 0,1 1 0,0 1 1,-1 0-1,1 0 0,-1 0 1,0 1-1,0 0 0,0 1 0,-1 0 1,1 0-1,11 11 0,4 8 133,0 0 0,-1 2-1,27 41 1,-12-15-82,-15-23-64,-7-12-30,-1 0 0,-1 1-1,-1 1 1,0 1 0,12 29-1,-22-32-1050,-2-11-3043,0-6-4</inkml:trace>
</inkml:ink>
</file>

<file path=ppt/ink/ink21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3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12672,'-1'1'223,"0"-1"1,0 1-1,1 0 1,-1 0-1,0-1 1,0 1-1,0 0 1,0 0-1,1 0 1,-1 0-1,0 0 1,1 0-1,-1 0 1,1 0 0,-1 0-1,1 0 1,-1 0-1,1 0 1,0 0-1,0 1 1,-1-1-1,1 1 1,-1 28 125,7 77 7821,-5-96-8263,16 405 755,-12 107-442,-5-358-590,0-145-195,0 0 0,-1 0-1,-1 0 1,0-1 0,-8 27-1,10-46 439,0 1 1,0 0-1,0-1 0,0 1 0,0-1 0,-1 1 1,1 0-1,0-1 0,0 1 0,-1 0 0,1-1 1,0 1-1,0-1 0,-1 1 0,1-1 0,-1 1 1,1 0-1,-1-1 0,1 0 0,0 1 0,-1-1 1,0 1-1,1-1 0,-1 0 0,1 1 0,-1-1 1,1 0-1,-1 1 0,0-1 0,1 0 0,-1 0 0,0 0 1,1 0-1,-1 1 0,0-1 0,1 0 0,-1 0 1,0 0-1,1-1 0,-1 1 0,0 0 0,1 0 1,-1 0-1,1 0 0,-1-1 0,-1 1 0,-17-22-3171,1-7 77</inkml:trace>
</inkml:ink>
</file>

<file path=ppt/ink/ink21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3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0 100 9984,'6'-7'932,"-1"1"0,1 0 0,1 1 0,-1-1 0,1 1 0,0 0 1,0 1-1,0 0 0,0 0 0,1 1 0,0-1 0,13-2 0,42-10 3826,-4 6-4171,-46 8-1388,15-2 1029,0 2 1,46 2 0,-50 0-297,-2 1 141,0 1 0,0 1 1,0 0-1,0 2 0,0 1 0,-1 0 0,0 2 0,26 12 0,-40-16-2,0 0 0,1 1 0,-1 0-1,-1 0 1,1 1 0,-1 0-1,0 0 1,0 0 0,-1 1 0,8 11-1,-10-13-35,-1 1 0,1 0 0,-1-1-1,0 1 1,-1 0 0,1 0-1,-1 0 1,0 0 0,-1 0 0,0 1-1,0-1 1,0 0 0,0 0 0,-1 0-1,0 0 1,-3 7 0,2-4 11,-2 0-1,1 0 1,-1-1 0,-1 0 0,1 0-1,-1 0 1,-1 0 0,1-1 0,-1 0-1,-1 0 1,1-1 0,-1 0 0,0 0-1,-1 0 1,1-1 0,-1 0 0,0 0-1,-1-1 1,1 0 0,-10 3 0,1-1-48,0-1-1,0 0 1,-1-2 0,0 0 0,1-1-1,-1 0 1,0-2 0,0 0 0,-27-3-1,40 2-125,-1 1 0,0-1 0,0 0 0,1 0 0,-1-1 0,1 0 0,-1 0 0,1 0 0,0-1 0,-1 1 0,1-1 0,1 0 0,-1-1 0,0 1 0,1-1 0,0 0 0,0 0 0,0 0 0,0-1 0,1 1 0,-1-1 1,1 0-1,-3-6 0,6 9-22,-1 1 1,1-1 0,0 0 0,-1 1-1,1-1 1,0 1 0,0-1 0,0 0-1,0 1 1,0-1 0,1 1 0,-1-1 0,0 1-1,1-1 1,-1 0 0,1 1 0,0 0-1,-1-1 1,1 1 0,0-1 0,0 1 0,0 0-1,0-1 1,0 1 0,0 0 0,0 0-1,1 0 1,-1 0 0,0 0 0,3-1 0,2-2-744,0 1 0,0 0 0,1 0 0,-1 0 0,13-2 0,14-3-2584</inkml:trace>
</inkml:ink>
</file>

<file path=ppt/ink/ink21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4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24 366 12928,'-18'37'6399,"13"17"-9470,5-47 12542,5 19-9471,-5-1 0,13-3-1024,0-4 128,9-10-1920,-4 2 128</inkml:trace>
  <inkml:trace contextRef="#ctx0" brushRef="#br0" timeOffset="1">80 0 13184,'-35'15'6527,"40"25"-13310,-1-32 10622,9-1-8062,-5 0 127</inkml:trace>
</inkml:ink>
</file>

<file path=ppt/ink/ink21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4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104 275 7424,'5'-10'9630,"16"11"-4630,15 19-1455,1 14-3447,-29-25 207,0-1-1,0 0 1,1 0 0,0-1 0,1 0 0,0-1 0,0 0 0,0 0 0,0-1 0,1 0 0,0-1 0,0 0 0,0-1 0,16 2 0,1-4-158,1-2 0,0-1 1,0-1-1,-1-2 0,0-1 0,0-1 0,0-1 1,-1-1-1,32-16 0,-54 23-134,0 0 1,-1-1-1,0 1 1,1-1-1,-1 0 1,0 0-1,0 0 0,-1 0 1,1-1-1,-1 1 1,1-1-1,-1 0 1,0 0-1,-1 0 1,1-1-1,-1 1 0,0-1 1,0 1-1,0-1 1,0 0-1,-1 0 1,0 0-1,0 1 0,0-1 1,-1 0-1,0-10 1,-1 8-5,-1 0 0,0 0 0,-1-1 0,0 1 0,0 1 1,0-1-1,-1 0 0,0 1 0,-1 0 0,1 0 0,-1 0 0,0 0 1,-10-8-1,-11-3-36,0 1 0,-2 2 1,0 1-1,0 0 0,-1 3 1,0 0-1,-42-8 0,43 12-287,-1 1 0,1 1 0,-1 1 0,0 1-1,0 2 1,0 1 0,0 1 0,0 2 0,0 1 0,-53 16-1,75-19 100,-31 16-1626,37-17 1643,0 0 0,-1 0 0,1 1 0,0-1 0,0 0 0,0 1 0,0-1 0,0 1 0,1 0 0,-1-1 0,0 1 1,1-1-1,-1 1 0,1 0 0,0 0 0,-1-1 0,1 1 0,0 0 0,0 3 0,0 22-3664</inkml:trace>
</inkml:ink>
</file>

<file path=ppt/ink/ink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5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1 186 4608,'3'-8'209,"1"1"-1,0-1 1,1 1 0,0 0 0,0 0-1,0 1 1,1 0 0,0 0 0,0 0 0,1 1-1,-1-1 1,1 2 0,10-7 0,-14 10-103,10-7 743,0 1 0,0 0 0,22-7 0,-8 6-619,52-8 1,-32 8 456,-5-1-482,0 3 1,1 1-1,-1 2 0,66 4 0,-86 1-59,-1 1-1,1 1 0,-1 1 0,0 1 1,-1 0-1,0 2 0,0 0 0,0 1 0,-1 1 1,34 25-1,-45-30-82,0 1-1,-1 0 1,0 1 0,0 0-1,-1 0 1,0 0 0,0 1 0,-1-1-1,0 1 1,0 1 0,-1-1-1,0 1 1,-1 0 0,1 0-1,-2 0 1,1 0 0,-1 0 0,-1 0-1,1 1 1,-2-1 0,1 1-1,-1-1 1,-1 1 0,0-1 0,0 1-1,-1-1 1,0 0 0,-1 0-1,0 0 1,0 0 0,-1 0-1,-6 11 1,0-4 89,-2-1 0,0 0 0,0 0-1,-2-1 1,1-1 0,-2 0 0,0-1 0,0-1-1,-1 0 1,-1-1 0,1-1 0,-19 8 0,1-4-8,-1-1 0,0-2-1,0-2 1,-1 0 0,-52 2 0,84-9-155,0-1 0,0 0 0,-1 0-1,1 0 1,0-1 0,-1 1 0,1-1-1,0 0 1,0 0 0,0-1 0,-7-2-1,10 3-30,0 0-1,0 0 1,0 0-1,0 0 1,0 1-1,0-1 1,0 0-1,1-1 1,-1 1-1,0 0 1,1 0 0,-1 0-1,0 0 1,1-1-1,-1 1 1,1 0-1,0 0 1,-1-1-1,1 1 1,0 0-1,0-1 1,0 1-1,0 0 1,0-1-1,0 1 1,0 0-1,1-1 1,-1 1-1,0 0 1,1-1-1,-1 1 1,1 0-1,-1 0 1,1 0-1,0-1 1,-1 1-1,1 0 1,0 0-1,1-1 1,3-5-460,1 1 0,-1 0 1,1 0-1,1 1 0,-1 0 1,1 0-1,0 0 0,0 1 1,13-7-1,-7 4-198,37-20-1732</inkml:trace>
</inkml:ink>
</file>

<file path=ppt/ink/ink21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4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2 9344,'-2'-1'3274,"3"8"314,1 2-2353,-1 0 0,0 0 0,0 0 0,-1 0-1,0 10 1,-22 228 1389,1 109-1450,21-240-855,2-38-463,-4-1 0,-3 1 0,-17 82 0,19-146-235,-1 0-1,-1-1 0,0 1 0,0-1 0,-2 0 0,-12 19 0,14-25-468,-1 0 0,0 0-1,0 0 1,0-1 0,-1 0 0,-12 9-1,0-1-2606</inkml:trace>
</inkml:ink>
</file>

<file path=ppt/ink/ink21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5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84 10112,'16'-10'1032,"0"0"0,0 1 0,0 1 0,1 0 0,1 1 0,-1 1 0,1 1 0,0 1 0,30-4 1,-5 3-83,0 2 0,1 2 1,54 7-1,-59-1-763,0 2-1,-1 2 1,71 26 0,-103-33-127,-1 1-1,1-1 1,-1 1 0,1 1 0,-1-1 0,0 1 0,0 0 0,0 0 0,-1 0 0,0 1 0,1-1 0,-2 1 0,1 0 0,0 0 0,-1 1 0,0-1-1,0 1 1,-1-1 0,0 1 0,0 0 0,0 0 0,0 0 0,-1 0 0,0 0 0,-1 1 0,1-1 0,-1 0 0,0 0 0,-1 0 0,1 1 0,-1-1 0,0 0-1,-1 0 1,0 0 0,0 0 0,0 0 0,0-1 0,-1 1 0,0-1 0,0 1 0,-7 7 0,-2 2-15,0-1 1,-1 0 0,-1-1-1,0-1 1,0 0-1,-1-1 1,-1-1 0,0 0-1,-22 10 1,22-13-97,1 0-1,-1-1 1,-1-1 0,1 0 0,-1-2 0,1 0 0,-1 0 0,0-2-1,0 0 1,-33-3 0,43 1-121,0 0 0,1-1 0,-1 0-1,0 0 1,0-1 0,1 0 0,0 0 0,-1 0 0,-9-8-1,14 9 15,-1 1-1,1-1 0,1 0 0,-1 0 0,0 0 1,0 0-1,1 0 0,-1-1 0,1 1 1,-1 0-1,1-1 0,0 1 0,0-1 0,0 1 1,1-1-1,-1 0 0,0 1 0,1-1 1,0 0-1,0 1 0,-1-1 0,2 0 0,-1 1 1,0-1-1,0 0 0,1 1 0,0-1 1,-1 0-1,3-3 0,27-35-3084,1 6-212</inkml:trace>
</inkml:ink>
</file>

<file path=ppt/ink/ink21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5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1 271 10624,'1'2'364,"1"0"0,-1 0 0,1 0 0,0 0 0,0 0 0,-1 0 0,1-1 0,0 1 0,1-1 0,-1 0 0,0 1 0,0-1 0,1 0 0,-1 0 0,0-1 0,1 1 1,2 0-1,50 5 6563,-35-5-5816,12 2-905,0-2 1,0-2-1,0-1 0,0-1 0,0-2 1,32-9-1,-49 11-115,0-2 1,-1 0-1,0-1 1,0-1-1,-1 0 1,1 0-1,-2-1 1,1-1-1,-1 0 1,0-1-1,-1 0 1,0-1-1,-1 0 1,13-19-1,-20 27-78,-1-1 0,0 1 0,-1-1 0,1 0 0,-1 1-1,1-1 1,-1 0 0,0 0 0,-1 0 0,1 0 0,-1 0 0,1 0 0,-1 0 0,0 0-1,-1 0 1,1 1 0,-1-1 0,0 0 0,0 0 0,0 0 0,0 0 0,0 1 0,-1-1-1,0 0 1,0 1 0,0-1 0,0 1 0,-1 0 0,1 0 0,-1 0 0,1 0 0,-1 0-1,0 1 1,0-1 0,-1 1 0,1 0 0,0 0 0,-1 0 0,1 0 0,-1 0 0,0 1-1,0 0 1,1 0 0,-1 0 0,0 0 0,0 0 0,-5 1 0,-7-1-12,0 0 0,0 1 0,1 1 0,-1 1 0,0 1 1,1 0-1,-1 0 0,1 2 0,0 0 0,0 0 0,1 2 0,-1 0 0,1 0 1,1 1-1,0 1 0,0 1 0,0-1 0,-14 17 0,24-23-3,1 0 0,-1 0 0,0 1 0,1-1-1,0 1 1,0 0 0,0 0 0,1 0 0,-1 0 0,1 0-1,0 0 1,0 0 0,0 0 0,1 0 0,-1 1 0,1-1-1,0 0 1,1 8 0,1-4 25,0 0 1,0-1-1,1 1 0,0-1 0,0 0 1,0 0-1,1 0 0,0 0 1,9 10-1,0-2 67,1 0 1,0-1 0,1 0 0,1-1-1,0-1 1,1 0 0,18 9-1,-14-11-32,1 0 0,0-2-1,1 0 1,0-2-1,0 0 1,0-1 0,1-2-1,-1 0 1,1-2-1,0-1 1,-1 0 0,1-2-1,0 0 1,-1-2-1,0-1 1,1-1 0,-2 0-1,1-2 1,26-13-1,-34 13-103,0-1 1,-1 0-1,0-1 0,0 0 0,-1-2 0,0 1 0,14-19 0,5-9-154,30-48-1,-54 74 201,-1 2 52,0 1 0,0 0 0,1 0 0,16-15-1,-20 22-38,-1 0 0,1 1 0,0 0 0,-1 0 0,1 0 0,0 0-1,0 1 1,0-1 0,1 1 0,-1 0 0,0 1 0,0-1 0,1 1 0,-1-1-1,0 1 1,0 0 0,9 2 0,12 0 64,1-1 0,-1-2 1,0 0-1,0-2 0,39-8 0,-36 6-28,-28 5-43,0 0 0,0 0 0,-1 1 0,1-1 1,0 0-1,0 0 0,0 1 0,-1-1 0,1 0 0,0 0 0,0 1 0,0-1 0,0 0 1,0 1-1,-1-1 0,1 0 0,0 1 0,0-1 0,0 0 0,0 1 0,0-1 0,0 0 1,0 1-1,0-1 0,0 0 0,0 1 0,1-1 0,-1 0 0,0 1 0,0-1 0,0 0 0,0 1 1,0-1-1,0 0 0,1 0 0,-1 1 0,0-1 0,0 0 0,1 0 0,-1 1 0,0-1 1,0 0-1,1 0 0,-1 0 0,0 1 0,0-1 0,1 0 0,-1 0 0,0 0 0,1 0 1,-1 0-1,0 0 0,1 1 0,-1-1 0,0 0 0,1 0 0,-1 0 0,0 0 0,1 0 0,-1 0 1,0-1-1,1 1 0,-25 27 275,21-25-286,-51 47 315,38-36-238,1 1 0,1 0 0,-15 18 0,16-15-19,0 0 0,1 0 0,1 1 0,1 1 0,0-1 0,2 2-1,-12 38 1,18-52-53,0 1-1,1-1 1,0 0-1,1 0 0,-1 1 1,1-1-1,0 0 1,1 1-1,0-1 1,0 0-1,0 0 0,1 1 1,-1-1-1,1 0 1,1-1-1,-1 1 0,1 0 1,0-1-1,1 1 1,-1-1-1,1 0 0,0 0 1,0 0-1,1-1 1,-1 1-1,1-1 0,0 0 1,0-1-1,1 1 1,5 2-1,2 1-243,-1-2-1,1 0 1,0 0-1,0-1 1,0-1 0,1 0-1,-1-1 1,1 0 0,0-1-1,-1-1 1,1 0-1,16-2 1,-27 2 136,67-8-3497,-10-3-385</inkml:trace>
</inkml:ink>
</file>

<file path=ppt/ink/ink21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6.5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7 10624,'0'0'111,"0"-1"1,0 1 0,0 0-1,0-1 1,0 1 0,0 0-1,0 0 1,0-1 0,0 1 0,1 0-1,-1 0 1,0-1 0,0 1-1,0 0 1,0 0 0,0-1-1,1 1 1,-1 0 0,0 0-1,0 0 1,0-1 0,1 1-1,-1 0 1,0 0 0,0 0-1,1 0 1,-1 0 0,0-1-1,0 1 1,1 0 0,-1 0 0,0 0-1,1 0 1,-1 0 0,0 0-1,0 0 1,1 0 0,-1 0-1,0 0 1,1 0 0,-1 0-1,0 0 1,8 13 4866,-1 22-423,-16 236-2869,-13 69-1004,22-217-441,2-67-149,-3 0 1,-2 0 0,-2 0-1,-14 61 1,18-117-93,1 0 0,0 1 0,0-1 1,0 0-1,0 1 0,0-1 0,0 0 0,0 1 0,0-1 0,-1 0 0,1 0 0,0 1 0,0-1 1,0 0-1,-1 1 0,1-1 0,0 0 0,0 0 0,-1 0 0,1 1 0,0-1 0,0 0 0,-1 0 0,1 0 1,0 1-1,-1-1 0,1 0 0,0 0 0,-1 0 0,1 0 0,0 0 0,-1 0 0,1 0 0,0 0 1,-1 0-1,1 0 0,0 0 0,-1 0 0,1 0 0,0 0 0,-1 0 0,1 0 0,0 0 0,-1-1 1,1 1-1,0 0 0,-1 0 0,1 0 0,0 0 0,0-1 0,-1 1 0,1 0 0,0 0 0,0-1 1,-1 1-1,1 0 0,0-1 0,-22-31 101,12 7-93,1-1 1,1 1-1,2-2 1,-7-50-1,12 63 18,1 0-1,0 0 0,1 0 0,1 0 0,0 0 0,1 1 0,0-1 0,9-20 0,-10 27-16,3-7 37,1 0 1,0 0-1,1 0 0,0 1 1,1 0-1,1 1 0,0 0 0,1 0 1,0 1-1,14-13 0,-7 10 60,0 1-1,1 1 1,0 1-1,1 0 1,0 1-1,30-10 1,2 4 80,0 3-1,1 2 1,1 2-1,101-4 1,10 3-3,-17 0-2826,-55 8-9339,-96 2 8249</inkml:trace>
</inkml:ink>
</file>

<file path=ppt/ink/ink21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6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12800,'27'10'4613,"4"6"-4201,-17-9 344,15 15 7114,-3 19-7327,-11-11 68,105 147 1018,-100-152-1357,1 0-1,1-2 0,1-1 1,48 37-1,-63-54-339,1 0 0,0-1 1,0 0-1,0 0 0,11 2 0,-18-5-129,1 0 0,-1-1 0,1 0 0,-1 1 0,1-1 0,-1 0 0,1 0 1,-1 0-1,1-1 0,-1 1 0,4-1 0,-5 0-19,0 1 0,-1-1 1,1 1-1,0-1 0,0 1 0,0-1 1,-1 0-1,1 1 0,0-1 1,0 0-1,-1 0 0,1 1 0,-1-1 1,1 0-1,-1 0 0,1 0 1,-1 0-1,1 0 0,-1 0 0,0 0 1,0 0-1,1 0 0,-1 0 1,0 0-1,0 0 0,0 0 0,0-2 1,0-5-3647</inkml:trace>
</inkml:ink>
</file>

<file path=ppt/ink/ink21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7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4 10496,'69'-4'5248,"14"8"-6400,-65-4 8063,17 0-7423,-9 0 128,-4 0-2432,-1 0 129,-2-4 1535,-6 4 128</inkml:trace>
  <inkml:trace contextRef="#ctx0" brushRef="#br0" timeOffset="1">1 234 12672,'39'-5'6271,"36"10"-10494,-59-5 12158,56 0-8319,-21 0 0,23-5-896,-16 2 0,4-1 768,-11 4 128,-15-3-2431,-11 0 127</inkml:trace>
</inkml:ink>
</file>

<file path=ppt/ink/ink21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8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343 1 9600,'-26'13'5750,"23"-12"-5167,0 0 0,1 0-1,-1 0 1,0 1 0,1-1 0,-1 0-1,1 1 1,-1 0 0,1 0 0,0 0-1,0 0 1,0 0 0,-2 3 0,-21 24 918,-36 34 1,41-45-961,1 1 0,1 1 0,1 1 1,1 0-1,-22 37 0,26-35-210,1 0-1,1 1 1,0 0 0,2 0-1,-7 37 1,15-58-318,0 0 0,0-1 0,1 1 0,-1-1-1,1 1 1,-1-1 0,1 1 0,0-1 0,0 1 0,0-1 0,1 0 0,-1 0 0,0 1-1,1-1 1,-1 0 0,1 0 0,0 0 0,0 0 0,0-1 0,0 1 0,3 1-1,48 29 107,-48-30-116,19 6-1,-1 0-1,2-2 0,-1-1 1,1-1-1,-1-1 0,1-1 1,36-2-1,-40 0-33,125 4-879,-33-1-1855,2-1-5205,-88-2 4003</inkml:trace>
</inkml:ink>
</file>

<file path=ppt/ink/ink21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8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1 12288,'-21'10'6143,"12"38"-7167,9-42 11136,-8 31-9216,3-4 0,-3 36 256,-2-14 0,10 18-1536,0-10 0,0-5 896,0-10 128,-3-12-896,-2-11 0,-4-17-1792,1-5 128,-10-17-2048,5 2 0</inkml:trace>
</inkml:ink>
</file>

<file path=ppt/ink/ink21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9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7 106 7808,'22'-39'3681,"17"-27"6803,-39 65-9418,-8 78 2470,-1-1-1995,-4 193 806,-4 50-1116,12-251-1011,1-12-183,-4 27 71,4 1 0,4 0 0,12 94 0,-11-166-124,2-1 1,-1 0-1,1 1 0,1-1 0,9 19 1,-12-27 5,1 0 0,0 0 0,0 0 0,0 0 0,0 0 0,1-1 1,-1 1-1,1-1 0,0 0 0,-1 0 0,1 0 0,0 0 0,0 0 0,0-1 1,1 1-1,-1-1 0,0 0 0,1 0 0,-1 0 0,0 0 0,1-1 0,-1 1 0,1-1 1,3 0-1,13-1-450,-1 0 0,1-2 0,-1 0-1,1-2 1,-1 0 0,33-13 0,-18 3-3643,-1-2 0,54-35 0,-55 32 135</inkml:trace>
</inkml:ink>
</file>

<file path=ppt/ink/ink21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19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12160,'14'10'6015,"4"11"-7934,-15-16 12542,24-2-10623,-6 1 0,37 4 128,-15-1 0,28-4-256,-20 0 0,24-3-768,-17 0 128,-2-10-2304,-11 2 128,-10-2-511,-9-2 127</inkml:trace>
</inkml:ink>
</file>

<file path=ppt/ink/ink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6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21 3712,'-10'-15'1347,"13"9"1605,-1 7-2791,-1-1 0,0 1 0,0-1 0,1 1 0,-1 0 0,0 0 0,0 0 0,0 0 0,0 0 0,0 0 0,0 0 0,0 0 0,0 0 0,0 0 0,0 0 0,0 0 0,-1 1 0,1-1 0,-1 0 0,1 2 0,7 19 300,-2-1 0,0 1 0,-2 0 0,0 1 0,1 34 0,1 5 506,19 122 2542,81 305 0,-94-452-3338,1 0 0,2 0-1,2-2 1,33 54 0,-49-87-274,1 0 1,-1 0-1,1 0 0,-1 0 1,1 0-1,0 0 1,0-1-1,0 1 1,0-1-1,0 1 0,0-1 1,0 0-1,1 0 1,-1 0-1,0 0 1,1 0-1,-1 0 1,0-1-1,1 1 0,-1-1 1,1 1-1,0-1 1,-1 0-1,1 0 1,-1 0-1,1-1 1,-1 1-1,1-1 0,-1 1 1,0-1-1,1 0 1,-1 0-1,1 0 1,-1 0-1,3-2 1,9-5-1073,-1-1 0,0 0 0,-1-1 0,18-19 0,-11 11 139,5-4-1630,1 5-22</inkml:trace>
</inkml:ink>
</file>

<file path=ppt/ink/ink21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0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124 282 10880,'8'17'2168,"1"0"1,0-1 0,1 0-1,13 15 1,-9-12 409,22 40 0,-14-18-2150,20 47 616,-48-96-894,0-1-1,0 1 1,0 1 0,-1-1-1,0 1 1,-1 0-1,-10-7 1,-21-22-24,7 6-64,2-2 1,-40-54-1,62 76-20,1 0 0,1-1-1,-1 1 1,2-1-1,0 0 1,0-1-1,1 1 1,0-1-1,1 0 1,0 0-1,1 0 1,1 0-1,0 0 1,0-18-1,3 26-26,-1 0-1,0 0 1,1 1-1,0-1 1,0 1-1,0-1 1,0 1-1,1-1 0,-1 1 1,1 0-1,0 0 1,0 1-1,0-1 1,0 0-1,0 1 0,1 0 1,-1 0-1,1 0 1,-1 0-1,6-1 1,11-6 2,0 2 1,28-8 0,-40 13-12,45-10-509,1 3 0,78-5-1,-24 4-5282,-76 6 1946</inkml:trace>
</inkml:ink>
</file>

<file path=ppt/ink/ink21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0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3 354 11392,'0'2'322,"-1"0"1,1-1-1,-1 1 1,1 0-1,0-1 0,0 1 1,-1 0-1,2 0 1,-1-1-1,0 1 1,0 0-1,0-1 1,1 1-1,-1 0 1,1-1-1,-1 1 1,1 0-1,0-1 0,-1 1 1,1-1-1,0 1 1,0-1-1,2 2 1,33 29 5974,-10-10-5080,-17-13-1062,-1 0 0,1 0 1,1 0-1,0-1 1,0-1-1,0 0 0,1 0 1,0-1-1,0 0 1,1-1-1,0-1 1,-1 1-1,2-2 0,-1 0 1,0 0-1,1-1 1,-1-1-1,1 0 1,0-1-1,-1 0 0,1 0 1,-1-2-1,1 0 1,-1 0-1,1-1 1,-1 0-1,19-9 0,-10 3 38,2 0-61,-1-2-1,-1 0 1,25-17-1,-40 24-113,0-1-1,0 0 1,0 0-1,-1-1 1,0 0-1,0 0 1,0 0-1,-1 0 1,0-1-1,0 0 1,-1 0-1,0 0 1,0 0-1,2-10 1,-3 4-27,0-1 1,-1 1 0,-1-1 0,0 1 0,-1 0-1,0-1 1,-1 1 0,-1 0 0,0-1 0,-1 2-1,0-1 1,-8-15 0,7 17-14,-1 1 1,0 0-1,-1 0 1,0 0-1,-1 1 1,1 0-1,-2 1 0,1 0 1,-1 0-1,-11-7 1,10 7 2,2 1 2,-1 1 0,1 0 0,-1 1 0,0 0 0,-1 0 0,1 1 0,-1 0 0,0 1-1,0 0 1,0 0 0,0 1 0,-1 1 0,1-1 0,-19 2 0,15 0-56,-1 0-1,1 1 1,-1 1-1,1 1 1,-1 0-1,1 0 1,0 2-1,1 0 1,-1 0-1,1 1 1,0 1-1,0 0 1,1 1 0,-18 14-1,22-16-306,0 1-1,0 0 1,1 0 0,0 1 0,0 0-1,1 0 1,0 1 0,1-1 0,0 1-1,0 0 1,1 1 0,0-1 0,0 1-1,1 0 1,1 0 0,-1 0-1,2 0 1,-1 0 0,1 0 0,1 15-1,5 21-3459</inkml:trace>
</inkml:ink>
</file>

<file path=ppt/ink/ink21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1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226 266 10880,'-1'4'812,"0"0"0,0 1 1,1-1-1,-1 1 0,1-1 0,0 1 1,1-1-1,-1 1 0,1-1 0,-1 0 1,2 1-1,-1-1 0,0 0 1,3 6-1,3 13 1211,32 163-231,-38-180-1725,1 0 0,0 0-1,0-1 1,0 1 0,1-1 0,0 1 0,0-1-1,0 0 1,0 0 0,1-1 0,0 1-1,0-1 1,0 1 0,1-1 0,-1 0-1,1-1 1,0 1 0,0-1 0,0 0-1,0 0 1,1-1 0,-1 0 0,1 0 0,0 0-1,0 0 1,5 0 0,-2-1 38,0 0 0,0-1 0,0 1 0,0-2 0,-1 0 0,1 0 0,0 0 0,0-1 0,-1 0 0,1-1 0,-1 0 0,0 0 0,0-1-1,0 0 1,0 0 0,0-1 0,-1 0 0,9-8 0,2-3-51,-1-1-1,-1-1 0,0-1 1,-1 0-1,-1-1 0,14-26 1,-24 38-45,1-1 0,-1 1 0,0-1 0,-1 0 0,0 0 0,0-1 0,-1 1 0,0-1 0,-1 1 0,0-1 0,-1 1 1,0-1-1,0 0 0,-1 1 0,0-1 0,-1 1 0,0-1 0,0 1 0,-7-16 0,-4 5-9,-1 1 0,-1 1 0,0 0 0,-1 1 0,-1 0 0,-1 2 0,0 0 0,-33-20 0,36 25 5,0 2 1,-1 0-1,1 0 0,-1 1 1,-1 1-1,-24-5 0,8 5 18,-1 2 1,-44-1-1,59 3-19,-1 1 0,1 1 1,0 1-1,-1 1 0,1 1 0,0 0 1,0 1-1,0 1 0,-20 9 0,12 7 75,27-21-78,0 0 0,-1 1 0,1-1 0,0 1 0,0-1 0,-1 0 0,1 1 0,0-1 0,0 1 0,0-1 0,0 0 0,0 1 0,-1-1 0,1 1 0,0-1 0,0 1 0,0-1 0,0 1 0,0-1 0,0 0 0,1 1 0,-1-1 0,0 1 0,0-1 0,0 1 0,0-1 0,0 0 0,1 1 0,-1 0 0,1 0 0,1 0 0,-1 0 1,1 0-1,-1-1 1,0 1-1,1 0 1,-1-1-1,1 1 0,0-1 1,-1 1-1,1-1 1,-1 1-1,4-1 0,25 2 113,1-1 0,32-4 0,259-17 291,-217 10-322,-59 5-365,0 1 0,0 2 0,71 7 0,-75 7-1565,-33-4-3047,-9-5 904</inkml:trace>
</inkml:ink>
</file>

<file path=ppt/ink/ink21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1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10880,'-10'21'5376,"20"49"-3841,-7-60 7425,2 23-8576,0-3 128,4 13 512,-4-10 128,11 7-1408,-3-14 0,14-19 0,-6-4 0,11-21-3328,-6 5 128</inkml:trace>
</inkml:ink>
</file>

<file path=ppt/ink/ink21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2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16000,'-21'25'7935,"56"5"-15614,-27-27 12926,15 0-10494,-6 1-1</inkml:trace>
</inkml:ink>
</file>

<file path=ppt/ink/ink21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2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149 293 9984,'-2'2'350,"0"0"1,0-1 0,0 1 0,0 0-1,0 0 1,1 0 0,-1 1 0,0-1-1,1 0 1,0 0 0,-1 1 0,1-1-1,0 1 1,0-1 0,1 1-1,-1 0 1,0-1 0,1 1 0,0 0-1,-1-1 1,1 1 0,0 0 0,1 0-1,-1-1 1,0 1 0,1 0 0,-1-1-1,1 1 1,0-1 0,0 1-1,0 0 1,0-1 0,3 4 0,-2-1-17,6 16 425,2 0 1,20 31-1,-26-46-648,0 0-1,0-1 1,1 1-1,-1-1 1,1 0-1,1 0 1,-1-1-1,1 0 1,0 0-1,-1 0 1,2-1-1,-1 1 1,12 3 0,-1-4 78,0 0 1,1-2-1,-1 0 1,1 0 0,-1-2-1,1 0 1,-1-1 0,24-6-1,-22 3-104,-1 0 1,0-1-1,0-1 0,0 0 1,-1-1-1,0-1 0,-1-1 1,0-1-1,0 0 0,-1-1 1,14-14-1,-22 20-38,48-45 280,-51 47-293,0-1 0,0 0 0,-1 0 0,1 0 0,-1-1-1,0 1 1,0-1 0,-1 1 0,0-1 0,2-9 0,-2 5-1,-2 0 0,0 0 0,0-1 0,-1 1 0,0 0 0,0-1 0,-2 1 0,1 0 0,-1 0 0,0 1 0,-6-12 0,3 8 0,-1 1 0,0 0 0,0 0 1,-1 0-1,-1 1 0,0 0 0,-20-18 0,21 23-45,-1-1 0,0 1 0,0 1-1,0-1 1,-1 2 0,0-1 0,0 1 0,0 1 0,-1 0 0,1 0-1,-1 1 1,1 1 0,-1-1 0,0 2 0,-19 0 0,14 0-29,-4-1-48,-1 1-1,1 2 1,-1 0-1,1 1 0,-1 1 1,1 1-1,1 0 1,-1 2-1,-18 9 0,21-9-52,1 1-1,0 1 0,0 1 0,1 0 0,1 1 0,-1 0 0,2 1 0,0 1 0,-17 20 0,21-24-41,1 1 0,0 0-1,0 1 1,1-1 0,0 1 0,1 1 0,0-1-1,1 1 1,0 0 0,-2 13 0,5-21 98,2 0 0,-1 0 1,0 0-1,1 0 0,-1 1 1,1-1-1,1 0 1,-1 0-1,0 0 0,1 0 1,0 1-1,0-1 0,0 0 1,1 0-1,-1 0 1,1-1-1,0 1 0,0 0 1,0-1-1,0 1 0,1-1 1,-1 0-1,1 1 1,0-1-1,0-1 0,0 1 1,7 4-1,1 0-126,1-1 0,-1 0-1,1-1 1,0 0 0,0-1-1,0-1 1,24 5 0,-12-5 30,0-2 1,0 0-1,0-1 1,0-1-1,0-2 1,-1 0 0,43-12-1,156-64-93,-164 55 316,-33 15 44,-2 1 438,0-2 0,-1 0 0,31-20-1,-59 34 137,0 0 0,-1 0 0,2 1 0,-1-1 0,0 1 0,1 1 0,0-1 0,-8 12 0,12-15-559,-1 1-1,1 0 1,0 0 0,0 0 0,0 0-1,0 0 1,0 0 0,1 0 0,-1 1-1,1-1 1,0 0 0,0 0-1,0 0 1,0 0 0,0 1 0,1-1-1,0 0 1,-1 0 0,1 0 0,0 0-1,1 0 1,-1 0 0,0 0 0,1-1-1,0 1 1,3 4 0,0-1-13,1-1-1,0 0 1,0-1 0,0 1-1,0-1 1,1 0 0,0-1-1,-1 0 1,1 0 0,0 0-1,13 2 1,1 0-107,-1-2 0,0 0 0,1-2 0,0 0 0,20-2 0,58-12-4916,-67 7 968</inkml:trace>
</inkml:ink>
</file>

<file path=ppt/ink/ink21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3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46 11136,'0'-2'270,"-1"1"1,0-1-1,1 1 1,-1-1-1,1 1 1,-1-1-1,1 1 1,0-1-1,0 0 1,-1 1 0,1-1-1,0 0 1,0 1-1,1-1 1,-1 1-1,0-1 1,1 0-1,-1 1 1,1-1-1,-1 1 1,2-3-1,0 3 20,-1 0-1,1 0 1,-1 0 0,1 0-1,0 0 1,0 1-1,-1-1 1,1 1-1,0-1 1,0 1-1,0 0 1,0-1-1,0 1 1,-1 0-1,1 0 1,0 1-1,0-1 1,0 0-1,0 1 1,2 0-1,0 0-157,1 1 0,-1-1 1,0 1-1,1 0 0,-1 1 0,0-1 0,0 1 0,0-1 0,-1 1 0,1 0 0,-1 1 0,1-1 0,-1 1 1,3 3-1,33 55 446,-14-7 411,-2 1 0,-2 0 0,20 97 0,-15-56 282,-30-121-1225,1-1 0,1 1 0,1-1 1,1 0-1,4-29 0,-3 33 14,1 1 0,1-1 0,1 1 0,1-1 0,1 1 0,0 1 0,12-25 0,-14 36-35,1 1-1,-1 0 1,1 0 0,0 0 0,1 1-1,-1-1 1,1 1 0,1 1 0,-1-1-1,1 1 1,0 0 0,0 1-1,0 0 1,1 0 0,0 0 0,-1 1-1,1 0 1,1 0 0,-1 1 0,0 1-1,11-2 1,4 3 21,1 1 0,0 1 1,0 1-1,-1 1 0,26 8 0,-39-9-40,1 1-1,-1 1 1,0-1-1,0 2 1,-1 0-1,0 0 1,0 0 0,0 1-1,-1 0 1,0 1-1,0 0 1,-1 0-1,0 1 1,0 0-1,-1 0 1,0 1-1,-1-1 1,0 1-1,0 0 1,3 15-1,2 4-6,-1 1 0,-2 0-1,-2 0 1,0 1 0,-2 0-1,-1 34 1,-1-109-8,2-1 0,17-83 0,-16 108-1,1 0 0,1 0 0,0 1 0,2 0-1,0 0 1,2 1 0,0 0 0,0 0 0,25-29 0,-31 43 10,0 0 0,0 0-1,0 1 1,1 0 0,0-1 0,-1 2-1,1-1 1,0 0 0,0 1-1,1 0 1,-1 0 0,0 1 0,1-1-1,-1 1 1,1 0 0,-1 1 0,1-1-1,-1 1 1,1 0 0,0 1 0,-1-1-1,1 1 1,-1 0 0,1 1 0,-1-1-1,0 1 1,0 0 0,1 0 0,-1 1-1,7 4 1,7 5 14,-1 0 1,-1 1-1,0 0 0,-1 2 1,-1 0-1,0 1 0,15 20 1,9 22-8,-2 1 0,56 126 0,-91-180 0,-1 0 0,1 0 0,-1 0 0,0 0 0,0 0 1,-1 0-1,0 0 0,1 1 0,-2-1 0,0 7 0,1-11-58,0 1 1,0-1-1,0 0 0,-1 1 0,1-1 1,0 0-1,-1 1 0,1-1 0,-1 0 1,0 0-1,1 0 0,-1 1 0,0-1 1,0 0-1,1 0 0,-1 0 0,0 0 1,0 0-1,0 0 0,0-1 0,-1 1 1,1 0-1,0 0 0,0-1 0,0 1 1,-1-1-1,1 1 0,0-1 1,-1 1-1,1-1 0,0 0 0,-1 0 1,1 1-1,0-1 0,-1 0 0,1 0 1,0-1-1,-1 1 0,1 0 0,-1 0 1,1-1-1,0 1 0,-3-1 0,3 0-202,1 0 0,-1 0 0,0 1-1,0-1 1,0 0 0,1 0 0,-1 0-1,0 0 1,1 0 0,-1 0 0,0 0 0,1 0-1,0 0 1,-1 0 0,1-1 0,0 1-1,-1 0 1,1 0 0,0 0 0,0 0-1,0-1 1,0 1 0,0 0 0,0 0-1,0 0 1,1 0 0,-1-1 0,1 0-1,8-35-5841,-1 15 2106</inkml:trace>
</inkml:ink>
</file>

<file path=ppt/ink/ink21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3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233 315 13824,'4'10'1261,"0"0"1,1 0 0,0-1 0,1 0 0,0 0 0,0 0 0,1 0 0,0-1 0,0 0 0,1-1 0,12 10-1,21 22 748,-35-33-1972,1 0 1,0 0-1,0-1 1,0 0-1,0 0 0,1-1 1,0 0-1,0 0 1,0-1-1,1 0 0,-1-1 1,1 0-1,-1 0 1,1 0-1,0-1 0,-1-1 1,1 1-1,0-2 1,0 1-1,14-3 0,-7 0 22,0-1-1,0 0 1,-1-1 0,0-1-1,0 0 1,0-1-1,-1-1 1,0 0-1,0-1 1,16-13-1,-21 15-43,1-1 0,-2 0 0,1 0-1,-1-1 1,0 1 0,-1-2 0,0 1-1,0-1 1,-1 0 0,0-1 0,-1 1 0,7-22-1,-9 23-22,-2 1 0,1 0 0,-1-1 0,-1 1-1,0-1 1,0 1 0,0-1 0,-1 1-1,0 0 1,-1-1 0,0 1 0,-4-12 0,-1 9-4,0 1 0,0 0 0,-1 0 0,0 1 0,-1 0 0,0 0 0,0 1 0,-1 0 0,-10-6 0,1 2-11,-1 0-1,0 2 1,-41-15-1,41 18 10,-1 2 0,0 0 0,0 1-1,0 2 1,-1 0 0,1 1 0,0 1 0,-33 4-1,34-2-20,0 0 0,1 1 0,-1 1 0,1 1 0,-1 0 0,2 2 0,-1 0 0,1 1 0,0 1 0,0 0 0,1 2 0,1 0 0,-28 24 0,33-26-108,1 1 0,0 1 0,1 0 1,0 0-1,1 1 0,-14 24 0,19-30-50,0 0 0,1 0-1,0 0 1,0 0 0,0 1 0,1-1-1,0 0 1,0 1 0,1-1-1,0 1 1,0-1 0,0 1 0,1-1-1,0 0 1,0 1 0,0-1-1,1 0 1,3 8 0,31 38-3370,0-6-405</inkml:trace>
</inkml:ink>
</file>

<file path=ppt/ink/ink21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4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135 257 7040,'0'0'280,"-1"-1"0,1 1-1,0 0 1,0 0 0,0 0 0,0-1 0,0 1 0,-1 0 0,1 0 0,0 0 0,0 0-1,0 0 1,-1 0 0,1-1 0,0 1 0,0 0 0,0 0 0,-1 0 0,1 0 0,0 0-1,0 0 1,0 0 0,-1 0 0,1 0 0,0 0 0,0 0 0,0 0 0,-1 0 0,1 0-1,0 0 1,0 0 0,-1 0 0,1 0 0,0 0 0,0 1 0,0-1 0,-1 0-1,1 0 1,0 0 0,0 0 0,0 0 0,0 0 0,-1 1 0,-3 12 3855,3 14-3540,2-20-347,0 0 0,0 0 0,1 0-1,0-1 1,1 1 0,0-1 0,0 1 0,0-1 0,1 0 0,-1-1 0,1 1 0,1 0 0,-1-1 0,1 0 0,0 0 0,0 0 0,11 7 0,-2-4 65,0 0 0,1 0 1,0-1-1,0-1 0,0-1 0,22 6 0,-19-8-177,0 0 0,0 0 0,0-2 0,0 0-1,0-2 1,1 1 0,32-7 0,-19-1-61,-1 0 0,1-2 0,34-16 0,-44 17-49,-1-2 0,0 0-1,0-2 1,-1 0 0,24-21 0,-35 25-16,0 1 0,-1-1 0,0 0 1,0-1-1,-1 0 0,0 0 0,-1-1 1,0 1-1,-1-2 0,0 1 0,5-17 0,-9 24-5,0-1-1,-1 1 0,1 0 1,-1 0-1,1 0 0,-1-1 1,0 1-1,-1 0 0,1 0 1,-1-1-1,0 1 0,0 0 0,0 0 1,-1 0-1,1 0 0,-1 0 1,0 0-1,0 1 0,0-1 1,-1 1-1,1-1 0,-1 1 1,0 0-1,-3-4 0,1 2-5,0-1-4,0 0-1,-1 1 1,0 0-1,0 0 1,0 0-1,0 0 1,-1 1 0,0 0-1,0 1 1,0 0-1,0 0 1,-1 0-1,1 1 1,-1 0-1,0 0 1,1 1 0,-13-1-1,-8-2-24,2-1-13,0 2-1,0 2 1,0 0-1,0 1 1,-1 2-1,1 1 1,-30 7 0,45-8 27,-28 5-137,0 2-1,0 2 1,1 1-1,-52 25 0,72-29-47,1 1-1,0 1 1,0 0-1,1 1 1,1 0 0,0 2-1,0-1 1,-16 20-1,26-26-6,-1 0 0,1 0 0,1 1 0,-1-1 0,-6 14 0,10-16 62,0-1 0,0 0 1,1 0-1,-1 1 0,1-1 0,0 0 1,0 0-1,0 1 0,0-1 0,0 0 1,1 1-1,0-1 0,-1 0 0,4 6 1,-3-5-84,1 0 0,0 0 0,0 0 0,0 0 0,0-1 0,1 0 1,-1 1-1,1-1 0,0 0 0,0 0 0,0 0 0,1 0 0,-1-1 1,1 0-1,-1 1 0,1-1 0,0 0 0,0-1 0,-1 1 0,1-1 1,1 0-1,4 1 0,2 2-395,52 16-3109</inkml:trace>
</inkml:ink>
</file>

<file path=ppt/ink/ink21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4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7552,'4'12'12644,"3"17"-7335,16 77-4575,-12-23 242,-5 0 1,-3 0-1,-9 103 0,-50 243 1153,55-426-2126,-8 49 90,4-28-155,1 1 0,0 0 1,2 0-1,1-1 1,4 48-1,-3-71 0,0 0 0,0-1-1,0 1 1,0 0 0,0-1-1,0 1 1,0 0 0,0 0 0,0-1-1,1 1 1,-1 0 0,0 0 0,0-1-1,1 1 1,-1 0 0,0-1 0,1 1-1,-1-1 1,1 1 0,-1-1 0,1 1-1,-1 0 1,1-1 0,-1 0 0,1 1-1,0-1 1,-1 1 0,1-1-1,0 0 1,0 1 0,0-2-187,-1 1-1,1-1 1,0 1 0,-1-1-1,1 0 1,-1 0 0,1 1-1,-1-1 1,1 0-1,-1 0 1,0 1 0,1-1-1,-1 0 1,0 0 0,0 0-1,0 0 1,0 0 0,1 1-1,-1-1 1,0 0 0,0 0-1,-1 0 1,1-1 0,0-13-3741</inkml:trace>
</inkml:ink>
</file>

<file path=ppt/ink/ink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6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10 118 3200,'-9'-20'1536,"41"-6"-384,-13 22 2560,4-8-3328,6-1 0,8-1 640,15 9 0,10-2-1280,7 3 128,-3 1 640,-9-3 128,-6 6-640,1-3 128,-15 12-1152,-3 1 128,-5-1-896,-6 14 128</inkml:trace>
</inkml:ink>
</file>

<file path=ppt/ink/ink21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5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6016,'2'-4'529,"-1"0"0,1 0 0,0 0 0,1 0 0,-1 0 0,1 1 0,0-1 0,-1 1 0,2 0 0,-1 0 0,0 0 0,1 0 0,-1 0 1,1 1-1,0 0 0,-1-1 0,1 1 0,0 1 0,1-1 0,-1 0 0,0 1 0,0 0 0,1 0 0,-1 1 0,0-1 0,1 1 0,-1 0 0,1 0 0,7 1 0,-10 0-394,-1 0 0,0 0 0,1 0 0,-1 1 0,0-1 1,0 0-1,0 1 0,0-1 0,0 1 0,0-1 0,0 1 0,0 0 0,0-1 0,-1 1 0,1 0 0,-1 0 0,1-1 0,-1 1 0,0 3 0,5 41 2527,-4-39-2649,4 45 1918,24 103-1,-28-151-1912,0 1 0,1-1-1,0 1 1,0-1 0,0 0 0,0 0-1,1 0 1,0 0 0,-1 0-1,1 0 1,1-1 0,-1 1 0,0-1-1,1 0 1,0 0 0,0-1-1,8 5 1,-5-4 15,1 0-1,-1 0 1,1-1 0,0 0-1,0-1 1,0 0 0,0 0-1,0-1 1,15-1 0,-3-1 11,0-1 1,1-1 0,-2-1-1,1-1 1,0 0 0,-1-2-1,27-14 1,-27 12-57,-1-1 1,0 0-1,0-1 0,-2-1 1,1-1-1,-2-1 1,0 0-1,0 0 0,-2-2 1,20-28-1,-32 43 9,0 1-1,0-1 1,-1 1 0,1-1-1,0 0 1,-1 1-1,1-1 1,-1 0 0,1 0-1,-1 1 1,0-1 0,0 0-1,0 0 1,0 0-1,0 1 1,0-1 0,0 0-1,-1-2 1,-8 2-41,-3 14 24,10-9 20,1 1 0,-1 0 0,1-1 0,0 1 0,0 0 0,0 0 0,1 0-1,-1-1 1,1 1 0,0 0 0,0 0 0,0 0 0,0 0 0,1 0 0,0 0 0,0-1 0,0 1 0,0 0 0,0 0 0,1-1-1,0 1 1,0-1 0,0 0 0,2 4 0,5 6 5,-1-1-1,1 0 1,1-1 0,19 18-1,-4-9 15,0-2-1,1 0 0,1-2 1,1-1-1,0-1 0,49 17 0,-55-24-4,0-1 0,1-1 0,0-2 0,0 0-1,0-1 1,0-1 0,0-1 0,0-1 0,0-1-1,0-1 1,0-2 0,0 0 0,-1-1 0,0-1-1,0-1 1,23-12 0,-39 16-19,1 0 0,-1 0 0,0 0 0,0-1 0,0 0 0,-1 0 0,1 0-1,-1-1 1,-1 0 0,1 0 0,-1 0 0,0 0 0,0-1 0,-1 0 0,0 1 0,0-1 0,0-1 0,-1 1 0,2-12 0,-3 9-5,-1 0 1,0 0-1,0 0 1,-1 1-1,-1-1 1,1 0-1,-2 0 0,1 1 1,-1-1-1,-1 1 1,1 0-1,-2 0 1,-9-16-1,10 19 5,1 1-1,-1 0 0,0 0 0,0 0 1,-1 0-1,1 0 0,-1 1 0,0 0 1,0 0-1,-1 0 0,1 1 0,-1 0 1,0 0-1,0 0 0,0 1 0,0 0 1,0 0-1,0 0 0,-1 1 0,1 0 1,-1 0-1,1 1 0,-1-1 1,1 1-1,-13 2 0,7 1 6,1 0 0,-1 1 0,1 0 0,-1 1 0,1 0 0,0 0 0,1 2 0,-1-1 0,-17 16 0,16-9 10,2 0 0,0 1-1,0 0 1,1 1 0,1 0 0,1 1-1,-8 19 1,11-23 5,0 0 0,0 1 0,1-1-1,1 1 1,0-1 0,1 1 0,0 0 0,1-1 0,1 1-1,0 0 1,3 15 0,-1-16 0,1 1 0,1-1 1,0 0-1,1-1 0,0 1 0,0-1 1,1 0-1,1-1 0,0 0 0,0 0 1,1 0-1,1-1 0,-1-1 0,1 1 1,1-2-1,-1 1 0,1-1 0,1-1 1,-1 0-1,22 7 0,-18-9-165,-1-1 1,1 0-1,0-1 1,-1-1-1,1 0 1,0-1-1,0-1 0,0 0 1,20-5-1,-8-1-1274,0-1-1,0-1 1,-1-1-1,28-16 1,0 0-2566</inkml:trace>
</inkml:ink>
</file>

<file path=ppt/ink/ink21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7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1130 10368,'-1'1'246,"1"0"0,0-1 0,0 1 0,0 0 0,-1-1 1,1 1-1,0 0 0,0-1 0,0 1 0,0 0 0,0-1 0,0 1 1,1 0-1,-1 0 0,0-1 0,0 1 0,0 0 0,1-1 0,-1 1 1,0-1-1,1 1 0,-1 0 0,0-1 0,1 1 0,-1-1 1,1 1-1,-1-1 0,1 1 0,-1-1 0,1 1 0,-1-1 0,1 0 1,0 1-1,-1-1 0,1 0 0,-1 1 0,1-1 0,0 0 0,-1 0 1,1 0-1,0 1 0,0-1 0,-1 0 0,1 0 0,0 0 0,0 0 1,22 3 3308,-1-4-3384,-12-1 76,2 0 83,-1 0 1,0-1-1,1-1 0,13-5 1,110-62-225,-38 11 854,115-92 0,-175 122-832,-1-2 0,-2-1 0,-1-1 0,-1-2 0,-3-2 0,0 0 0,34-65 0,-58 92-133,1 1 0,-2-1-1,1 0 1,-2 0 0,1-1-1,-2 1 1,1-1 0,-2 0-1,0 0 1,0 1 0,-1-1-1,0 0 1,-1 0 0,0 0-1,-1 0 1,0 1 0,-1-1-1,-1 1 1,0 0 0,0 0-1,-1 0 1,0 0 0,-1 1-1,0 0 1,-1 0 0,0 1-1,0-1 1,-1 1 0,-1 1-1,1 0 1,-12-8 0,6 7-10,-2 1-1,1 1 1,-1 0 0,0 1 0,0 0-1,-1 2 1,0 0 0,0 1 0,0 0-1,0 2 1,0 0 0,0 0 0,-24 4-1,25-1 14,1 1 0,-1 0 0,1 1 0,0 0 0,0 2 0,1-1-1,0 2 1,0 0 0,-23 15 0,25-13 6,1-1 0,0 1 0,0 1 0,0 0-1,2 1 1,-1 0 0,1 0 0,1 1 0,0 0 0,1 0 0,0 1 0,-6 15 0,2 3 62,0-1 1,3 1 0,0 1-1,-2 32 1,7-44-10,1 0 1,2-1-1,-1 1 0,2 0 0,1 0 1,7 34-1,3-13 101,2-1 0,21 45 0,-19-50-60,2-1 1,2-1 0,0-1-1,2 0 1,2-2 0,1 0-1,43 39 1,-47-50-50,1-1 0,1-1 0,1-1 0,0-2 0,1 0 0,0-1 0,1-2 1,1 0-1,35 9 0,-26-13-46,-1-1 0,1-1 0,-1-2 0,1-2 0,0-1 0,52-7 0,-64 3-3,-1-2 0,0 0 0,-1-1 0,1-1 0,-1-1 0,-1-2 0,28-16 0,-19 9-21,0-2-1,-1-1 1,0-2 0,46-48-1,-38 31-36,-1-2 0,-3-1-1,34-57 1,-57 85 35,24-40-112,-3-1 0,42-105 0,-61 131 47,-2 0-1,-1 0 1,-2-1 0,-1 0-1,-1 0 1,1-44-1,-5 57 36,-1 0 0,0 0-1,-2 1 1,0-1 0,-1 0-1,0 1 1,-2 0 0,0 0-1,-9-20 1,11 30 37,0 1-1,0 0 1,0 0-1,-1 0 1,0 1-1,0-1 1,0 1-1,-1 0 1,0 0-1,0 1 1,0-1-1,-1 1 1,1 0-1,-1 1 1,0-1-1,0 1 1,0 0-1,0 1 1,-1-1-1,1 1 1,-13-2-1,7 1 9,1 0 0,-1 1-1,0 1 1,0-1-1,0 2 1,1 0-1,-1 0 1,0 1 0,0 1-1,0 0 1,1 0-1,-1 1 1,-20 9 0,18-8-3,-12 5 11,2 1 0,-1 0-1,2 2 1,-1 1 0,2 1-1,-1 1 1,-31 28 0,47-37 2,-15 12 30,0 1 0,2 1 0,0 1 0,2 1 0,0 0 0,1 2 0,-20 37 0,24-37 23,0 1 0,2 0 0,1 1 0,1 0 0,1 0 0,-9 55-1,14-65-13,2 0 0,-1 1 0,2-1 0,0 1 0,1-1 0,1 1 0,1-1-1,0 1 1,1-1 0,0 0 0,13 28 0,-8-19 11,1-1-1,1-1 1,1 1-1,1-2 1,1 0-1,1-1 1,1 0-1,1-1 1,1-1 0,0 0-1,35 26 1,-14-14-15,2-2-1,1-1 1,1-3 0,1-1 0,1-2 0,1-2 0,0-3-1,2-1 1,0-2 0,75 11 0,-116-24-39,0 0-1,1-1 1,-1 0-1,0 0 1,0 0 0,0-1-1,0 0 1,0 0-1,0-1 1,0 0 0,0 0-1,-1-1 1,1 0-1,-1 0 1,1 0 0,-1-1-1,6-5 1,-1-1-9,-1 0 1,0 0-1,-1-1 0,-1-1 1,0 1-1,0-1 1,6-15-1,25-38 32,-22 108 193,-13-34-207,1-1 0,0 1 0,0-1 0,1 0 0,0 0 1,0 0-1,1-1 0,0 0 0,0 0 0,1-1 0,-1 0 1,1 0-1,1-1 0,-1 0 0,1-1 0,0 1 0,0-2 1,1 1-1,-1-1 0,1-1 0,-1 0 0,1 0 0,11 0 0,-11-1-12,0 0-1,0-1 1,1 0-1,-1 0 0,0-1 1,0-1-1,0 0 1,-1 0-1,1-1 0,0 0 1,-1-1-1,1 0 0,-1 0 1,0-1-1,-1 0 1,1-1-1,-1 0 0,0 0 1,-1-1-1,1 0 1,-1 0-1,9-12 0,-11 11-3,-1 0 0,0-1 0,-1 1 0,0-1 0,0 0 0,0 1 0,-1-1 0,-1-1 0,1 1 0,-2 0 0,1 0 0,-1 0 0,-2-15 0,0 5 5,-2 0 0,0 0 0,-1 0 1,0 1-1,-10-21 0,9 27-7,0 1 1,0 0-1,-1 0 0,-1 0 1,0 1-1,0 1 0,-1-1 1,0 1-1,0 1 0,-1 0 1,-16-10-1,16 11-8,0 0 1,-1 1-1,1 0 0,-2 1 1,1 1-1,0-1 0,-1 2 1,0 0-1,0 0 0,0 1 1,0 0-1,-22 1 0,22 0 6,-7-1-72,0 2-1,0 0 1,0 0 0,0 2-1,1 1 1,-1 0 0,0 1-1,1 1 1,0 1 0,0 0-1,1 1 1,-1 1 0,2 1-1,-1 0 1,1 2 0,1-1-1,-25 24 1,33-28-23,0 1 1,1-1-1,0 1 0,1 1 0,0-1 1,0 1-1,-5 10 0,8-13 19,0 0 0,1 0 0,0 0 0,-1 0 0,2 1 0,-1-1 0,1 0 0,-1 0 0,1 0 0,1 1 0,-1-1 0,1 0 0,0 0 0,2 8 0,-1-7-28,1 0 1,-1 0 0,1 0 0,0 0-1,0 0 1,1-1 0,-1 1-1,1-1 1,1 0 0,-1 0 0,1-1-1,0 1 1,0-1 0,0 0-1,11 6 1,-6-5-25,1 0 0,0 0 0,1-1 0,-1-1 0,1 0-1,0 0 1,-1-1 0,16 0 0,3-1-55,0-2 1,-1-1-1,1-1 0,-1-2 0,0-1 0,42-14 1,-27 2 315,37-15 729,-77 31-705,0 1-1,0 0 1,0 0-1,0 0 0,0 0 1,1 1-1,-1 0 0,0 0 1,0 0-1,0 0 1,0 0-1,1 1 0,-1 0 1,0 0-1,4 2 0,-1 2 164,0 0-1,-1 1 0,1 0 1,-1 0-1,-1 1 0,1 0 0,-1 0 1,0 0-1,-1 1 0,0-1 0,5 14 1,-3-10-37,0 1 1,0-1-1,15 18 1,-13-21-259,0 0 0,0-1 0,1 0 0,0 0 0,0-1 0,1 0 0,0-1 0,16 7 0,-17-9-816,0 0-1,1 0 0,-1-1 0,0 0 0,1-1 0,12 0 1,5-1-3186</inkml:trace>
</inkml:ink>
</file>

<file path=ppt/ink/ink21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7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10496,'0'0'198,"1"0"1,0 0 0,-1 0 0,1 0-1,0 0 1,0 0 0,-1 0 0,1 0-1,0 0 1,0 1 0,-1-1 0,1 0-1,0 1 1,-1-1 0,1 0 0,-1 1-1,1-1 1,0 1 0,-1-1 0,1 1-1,-1-1 1,1 1 0,-1-1 0,1 1-1,-1-1 1,0 1 0,1 0 0,-1-1-1,0 1 1,1 0 0,7 23 1117,-7-20-111,17 52 6228,-9 25-7549,-8-55 799,13 366 682,-6 35-789,-6-312-549,0-27-1278,-13 138 1,10-220 971,1-4 16,0 1 1,0-1 0,0 1-1,-1-1 1,1 1 0,-1-1 0,0 0-1,1 1 1,-1-1 0,0 0-1,0 0 1,-1 1 0,1-1-1,0 0 1,-1 0 0,1 0-1,-1-1 1,0 1 0,-2 2-1,-15 9-3321</inkml:trace>
</inkml:ink>
</file>

<file path=ppt/ink/ink21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7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1 181 10880,'3'-9'760,"1"-1"0,0 2 1,1-1-1,0 0 0,1 1 1,-1 0-1,2 0 0,-1 0 0,13-11 1,-9 12 37,1 0-1,-1 1 1,1 0 0,1 1 0,-1 0 0,1 1 0,0 0-1,16-3 1,31-5-307,1 3 0,64-2-1,-76 9-344,1 2-1,-1 3 0,72 12 1,-106-13-39,0 1 1,0 1 0,-1 0-1,0 1 1,1 1 0,-2 0-1,1 0 1,-1 1 0,0 1-1,0 0 1,-1 1 0,0 0-1,-1 1 1,0 0-1,16 21 1,-22-26-69,-1 0 0,0 0-1,0 1 1,-1-1 0,0 1 0,0-1 0,0 1-1,0 0 1,-1 0 0,0 0 0,-1 0-1,1 0 1,-1 0 0,0 0 0,0 0 0,-1 0-1,0 0 1,-3 10 0,1-5 24,-1-1-1,-1 1 1,0-1 0,-1 0-1,0 0 1,0-1 0,-1 1 0,-12 11-1,7-9-17,0-2 0,0 0 0,-1 0 0,-1-1-1,0-1 1,0 0 0,0-1 0,-1-1 0,0 0-1,-1-1 1,1 0 0,-1-2 0,-29 4 0,30-5-126,0 0 1,1-1 0,-1-1 0,0-1 0,0 0-1,0-1 1,0-1 0,0 0 0,1-1-1,-1 0 1,1-1 0,0-1 0,1 0 0,-23-14-1,29 14-108,0-1 1,0 0-1,0-1 0,1 1 0,-8-12 0,12 16-179,0 0 0,0 1-1,1-1 1,-1 0 0,1 0 0,-1 0 0,1 0 0,0 0 0,0-1 0,0 1 0,0 0-1,1 0 1,-1-1 0,1 1 0,0 0 0,0-1 0,0 1 0,1-4 0,4-2-3366</inkml:trace>
</inkml:ink>
</file>

<file path=ppt/ink/ink21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8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47 338 9856,'10'1'707,"0"0"0,0-1 0,0 0 0,0-1 0,0 0 0,0-1 0,0 0 0,-1-1 0,1 0 0,-1 0 0,1-1 0,-1 0 0,12-8 1,-9 6-484,-2 0 1,1-1 0,-1-1 0,0 0 0,0 0 0,-1-1 0,0 0 0,-1-1 0,0 1 0,9-16 0,-14 20-98,-1 1 0,0-1 1,0 0-1,-1 0 1,1 0-1,-1-1 0,0 1 1,0 0-1,-1 0 1,0-1-1,0 1 0,0 0 1,0-1-1,-1 1 1,0 0-1,0 0 0,0 0 1,-1-1-1,0 1 1,0 1-1,0-1 0,0 0 1,-1 0-1,0 1 1,0 0-1,-6-7 0,4 5-41,0 1-1,0 0 0,-1 0 0,0 1 0,0-1 0,0 1 0,-1 1 0,1-1 0,-1 1 0,0 0 0,0 1 0,0-1 0,0 2 0,0-1 0,0 1 1,-1 0-1,1 0 0,0 1 0,-10 0 0,10 0-65,1 1 1,-1 0-1,1 0 1,-1 1-1,1-1 1,0 1-1,0 1 1,0-1-1,0 1 1,0 0-1,0 1 1,1-1 0,0 1-1,0 0 1,0 0-1,0 1 1,0-1-1,1 1 1,0 0-1,0 0 1,0 1-1,1-1 1,-1 1-1,2 0 1,-4 8-1,2-3 53,1 1-1,0-1 1,1 1 0,0 0-1,1 0 1,1-1 0,0 1-1,0 0 1,1 0 0,0 0-1,1-1 1,1 1 0,0-1-1,0 1 1,1-1 0,1 0-1,0 0 1,0-1 0,1 0-1,0 0 1,1 0 0,0 0-1,1-1 1,-1 0 0,2-1-1,-1 0 1,1 0 0,1-1-1,-1 0 1,1-1 0,15 8-1,-16-10-23,-1-1-1,1 0 1,0 0-1,0-1 1,0 0-1,0 0 0,0-1 1,0 0-1,0-1 1,1 0-1,-1-1 0,0 1 1,10-4-1,4 2 21,6-1-51,-1-1 0,0-1 0,0-2 0,-1-1 0,0-1 0,38-18-1,-46 18-65,-1-2-1,0 0 0,-1-1 0,-1-1 0,0 0 1,0-1-1,-1-1 0,-1 0 0,14-20 0,-14 13 41,-9 15 3,-1-1 1,1 1-1,1 0 0,9-9 0,-13 14 11,0 1 0,0-1 0,0 1 0,0-1 0,1 1-1,-1 0 1,0 0 0,1 0 0,-1 0 0,1 1 0,-1-1 0,1 0 0,-1 1-1,1 0 1,-1 0 0,1-1 0,-1 2 0,1-1 0,5 1 0,23 2 124,0-1 0,0-1 0,0-2 0,1-1 0,-1-2 0,52-12 0,8 0 261,-61 15-256,-30 1-133,0 1 1,1-1 0,-1 0-1,0 0 1,0 0 0,0 0-1,1 0 1,-1 0-1,0 0 1,0 1 0,0-1-1,1 0 1,-1 0 0,0 0-1,0 1 1,0-1 0,0 0-1,1 0 1,-1 0 0,0 1-1,0-1 1,0 0 0,0 0-1,0 1 1,0-1 0,0 0-1,0 0 1,0 1 0,0-1-1,0 0 1,0 0 0,0 1-1,0-1 1,0 0 0,0 0-1,0 1 1,0-1-1,0 0 1,0 0 0,0 1-1,0-1 1,-1 0 0,1 0-1,0 0 1,0 1 0,-34 31 141,25-25-140,-8 10 25,1 0-1,1 1 1,0 0-1,2 2 1,0-1-1,1 2 0,1 0 1,-9 24-1,15-34-20,1 1 0,0-1-1,1 1 1,0-1 0,1 1 0,0 0-1,1 0 1,0 18 0,1-24-6,1 0-1,-1 0 1,1 0 0,0 0 0,1 0 0,-1 0 0,1 0 0,1-1-1,-1 1 1,1-1 0,0 1 0,0-1 0,0 0 0,1 0 0,0 0 0,0-1-1,0 1 1,0-1 0,9 6 0,0-3-166,0 0 0,1 0 0,0-1-1,0-1 1,0 0 0,31 4 0,98 10-2320,-134-18 2298,-1-1-432,0 1-1,0-1 0,0-1 1,0 0-1,0 0 1,-1 0-1,1-1 0,0 0 1,-1-1-1,11-4 0,23-9-3477</inkml:trace>
</inkml:ink>
</file>

<file path=ppt/ink/ink21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9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16 7936,'6'-9'958,"-4"2"5938,-7 13 634,1 7-5443,-2 16-1753,2 0-1,1 0 1,1 0 0,1 0-1,4 30 1,-2-20 309,16 309 1512,-13-297-1989,6 73 60,-8 169 1,-4-277-253,1 1 1,-2-1-1,0 0 0,-7 20 1,9-33 7,0 0 1,0 1 0,0-1-1,-1 0 1,1 0 0,-1 0-1,1 0 1,-1-1-1,0 1 1,0 0 0,0-1-1,0 1 1,-1-1-1,1 0 1,-1 1 0,1-1-1,-1-1 1,0 1 0,0 0-1,0-1 1,0 1-1,0-1 1,0 0 0,0 0-1,-1 0 1,-5 1-1,6-3-2,1 1-1,-1 0 0,0-1 1,1 0-1,-1 1 0,1-1 0,-1 0 1,1 0-1,-1-1 0,1 1 1,-1 0-1,1-1 0,0 0 0,0 1 1,0-1-1,0 0 0,0 0 1,0 0-1,1 0 0,-1-1 0,0 1 1,1 0-1,0-1 0,-2-3 1,-1-3-43,1 0 0,-1-1 0,2 1-1,-1-1 1,0-11 0,2 8 40,0-1 0,1 1 0,0-1 0,1 1 0,5-22 0,-3 15 33,1 2 36,1 0 0,0 0-1,2 0 1,0 1 0,1-1-1,0 2 1,2 0 0,0 0-1,0 0 1,2 1 0,0 1-1,18-18 1,15-9 261,0 2 0,70-45 0,-51 41 130,141-71 1,-140 83-174,114-36 0,-141 56-412,1 1-1,0 2 1,0 2 0,67-2-1,-89 8-201,-1 1 0,0 0 0,0 2 0,19 4 1,11 13-2492,-42-18 2113,0 1 1,-1 0 0,1 0 0,-1 0 0,0 0-1,0 0 1,0 1 0,4 6 0,3 4-3262</inkml:trace>
</inkml:ink>
</file>

<file path=ppt/ink/ink21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29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8320,'15'-10'739,"15"-2"4778,-29 11-5196,1 1 1,0-1-1,-1 1 0,1 0 0,0-1 1,0 1-1,-1 0 0,1 0 0,0 0 0,-1 1 1,1-1-1,0 0 0,0 1 0,-1-1 0,1 1 1,-1-1-1,1 1 0,0 0 0,-1-1 0,1 1 1,-1 0-1,0 0 0,1 0 0,-1 0 1,0 1-1,0-1 0,1 0 0,-1 0 0,1 3 1,4 9 180,-1 0 0,0 0 0,-1 1 0,-1-1 0,0 1 0,-1 0 0,1 27 0,6 31-657,-9-71 171,10 53 1460,28 91 0,-34-132-1352,1 0 1,0 0-1,1 0 1,0-1-1,1 0 1,0 0-1,1-1 1,1 0-1,0 0 1,0-1-1,1 0 1,19 15-1,-24-22-220,0 0 0,0 0 0,0-1 0,0 1 0,0-1 0,0-1 0,1 1 0,-1-1 0,0 0 0,1 0 0,0 0 0,-1-1 0,1 0 0,-1 0 0,1 0 0,-1-1 0,1 0 0,-1 0 0,1 0 0,-1-1 0,0 0 0,0 0 0,1 0 0,-1-1 0,6-4 0,-2-2-909,-1 0 0,-1-1 0,1 0 0,-2 0 0,1-1 0,-2 1 0,1-2 0,3-11 0,9-19-3091</inkml:trace>
</inkml:ink>
</file>

<file path=ppt/ink/ink21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0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79 12032,'17'-5'6015,"76"-2"-7551,-72 4 10496,49-9-8960,-17 5 128,21-1-128,-18 2 128,2-6-256,-10 9 0,-13-1-1024,-8 1 128,-9 0-2176,-5-2 128</inkml:trace>
</inkml:ink>
</file>

<file path=ppt/ink/ink21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0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13440,'78'-15'6655,"36"15"-8831,-87 0 11648,21-5-9472,-14 5 0,24 0-640,-20 0 128,-6-3-768,-11-4 0,-7-1-2176,-1 1 128</inkml:trace>
</inkml:ink>
</file>

<file path=ppt/ink/ink21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1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325 310 11264,'1'1'2981,"9"15"9270,-10 16-10353,-8 6-1917,3-19 323,1 0 1,0 0-1,2 0 0,0 0 1,1 0-1,3 26 1,0-32-161,1 0 1,1 0-1,0-1 0,1 1 1,0-1-1,1 0 1,0 0-1,1-1 0,1 0 1,-1 0-1,2-1 1,11 12-1,-13-15-123,1 0 0,0 0 1,1-1-1,0 0 0,0 0 0,0-1 1,0-1-1,1 1 0,0-1 0,0-1 1,19 4-1,-19-4-20,3 0-1,0 0 0,1-1 0,-1 0 0,0-1 0,1-1 0,0 0 0,-1-1 0,1-1 0,-1 0 0,0 0 0,24-8 0,-28 7 0,15-4 0,-1-1 0,0-1 0,0-1 0,-1-1 0,0-1 0,-1 0 0,25-21 0,-45 32 0,17-12 0,-1 0 0,0 0 0,-1-2 0,0 0 0,-1-1 0,-1 0 0,-1-1 0,12-21 0,-19 30 1,-1-1 0,0 0 0,-1 0 0,0-1 1,-1 1-1,0-1 0,0 1 0,-1-1 0,0 0 0,-1 0 0,0 0 0,-1 0 1,0 0-1,0 0 0,-1 0 0,0 0 0,-1 0 0,-3-11 0,2 10 5,0 0 0,0 0 0,-1 0 0,-1 1 0,0-1 0,0 1 1,-1 0-1,0 0 0,-1 1 0,0 0 0,-1 0 0,1 1 0,-2 0 0,1 0 0,-1 1 0,-17-11 0,-2-4-2,10 7-4,-2 1 0,0 1 0,0 1 0,-1 0 0,-1 2 0,1 0 0,-2 2 0,1 0 0,-1 2 0,-1 0 0,-24-2 0,18 3-69,0 1 1,0 1-1,0 2 0,-1 1 0,1 1 1,0 2-1,0 1 0,-52 13 0,50-10-245,0 1 1,1 2-1,0 1 0,1 1 0,1 2 0,-44 26 0,63-33 10,0-1 0,0 1 0,1 1 0,0 0 0,-12 12 0,18-15-22,0 0 0,0 0-1,0 0 1,0 1 0,1-1 0,0 1 0,0-1-1,1 1 1,-1 0 0,1 0 0,-1 10 0,-3 47-3664</inkml:trace>
</inkml:ink>
</file>

<file path=ppt/ink/ink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6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4608,'-9'4'2304,"29"32"-2560,-16-24 3712,1 8-3328,0-1 128,-1 17 0,-4-1 128,0 8-512,5-4 0,-1-9-384,6-1 128,5-17-1024,-1-8 128</inkml:trace>
</inkml:ink>
</file>

<file path=ppt/ink/ink21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1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37 16384,'-8'-3'8191,"39"3"-17150,-22 0 14590,-28-18-10878,6 3-1</inkml:trace>
</inkml:ink>
</file>

<file path=ppt/ink/ink21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2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87 7040,'-1'0'95,"0"0"1,1 0-1,-1 0 0,0 0 1,1 0-1,-1 0 1,1-1-1,-1 1 0,1 0 1,-1 0-1,0 0 1,1-1-1,-1 1 0,1 0 1,-1-1-1,1 1 1,-1 0-1,1-1 0,-1 1 1,1-1-1,0 1 0,-1-1 1,1 1-1,0-1 1,-1 1-1,1-1 0,0 1 1,-1-1-1,1 1 1,0-1-1,0 0 0,0 1 1,0-1-1,0 1 1,0-1-1,-1 0 0,1 1 1,0-1-1,1 1 1,-1-1-1,0 0 0,0 1 1,0-1-1,0 1 1,0-1-1,1 1 0,-1-2 1,28-22 4740,-7 9-2838,13-10-121,-32 24-682,-13 12 2837,7 4-3626,1 1 1,0 0-1,2 0 1,-1 0-1,2 1 1,0-1 0,1 0-1,1 0 1,6 29-1,-6-33-312,51 245 960,-31-170-1035,-5 2 0,-3 0 1,3 110-1,-17 53 386,1-249-400,-1 0-1,1 0 0,0 0 0,-1 0 0,1 0 0,1-1 1,-1 1-1,0 0 0,1-1 0,-1 1 0,1-1 0,0 1 1,0-1-1,0 0 0,0 0 0,0 1 0,1-2 0,-1 1 1,1 0-1,-1 0 0,1-1 0,-1 1 0,1-1 0,0 0 1,0 0-1,0 0 0,-1 0 0,1-1 0,0 1 0,0-1 1,4 1-1,3 0 7,0 1 0,0-2 0,1 1 1,-1-1-1,0-1 0,0 0 1,1 0-1,11-4 0,46-17-385,0 0-1167,75-14 0,-140 35 1293,-2 1 34,0 0 0,0-1 1,0 1-1,0 0 1,0 0-1,0 0 0,0 0 1,0 0-1,0 0 0,0 0 1,0 0-1,0 0 0,-1 0 1,1 0-1,0 0 0,0 1 1,0-1-1,0 0 1,0 1-1,0-1 0,0 1 1,-1-1-1,3 2 0,1 2-3626</inkml:trace>
</inkml:ink>
</file>

<file path=ppt/ink/ink21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2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106 311 10752,'18'-6'5090,"7"8"-4567,-16-1 541,-3-2-203,1 1 0,-1-1 0,0 0 1,1 0-1,-1-1 0,0 0 0,12-5 0,-9 2-568,0 0-1,0 0 0,0-1 0,10-10 0,-7 5-343,0-1 0,-1 0-1,-1 0 1,0-2 0,12-19-1,-19 27 101,1-1-1,-1 0 0,-1 0 1,1 0-1,-1-1 0,0 1 1,-1-1-1,1-11 0,-1 16-38,-1 0-1,0-1 1,0 1-1,-1 0 0,1 0 1,-1 0-1,1 0 1,-1 0-1,0 0 1,0 0-1,0 0 0,-1 0 1,1 0-1,-1 0 1,0 0-1,1 1 1,-1-1-1,0 1 0,0 0 1,-1-1-1,1 1 1,-1 0-1,-3-2 1,1 1 45,-1 0 0,0 1 1,0 0-1,0 1 1,0-1-1,0 1 1,-1 0-1,1 0 1,0 1-1,-1 0 1,1 0-1,0 0 0,0 1 1,-1 0-1,1 0 1,0 1-1,0 0 1,0 0-1,0 0 1,0 1-1,-10 6 1,1 0 150,0 0 1,1 1-1,0 1 1,0 0 0,1 1-1,-18 21 1,22-21-62,0 0 0,1 0 0,0 1 0,1 0 1,0 0-1,1 1 0,1 0 0,0 0 0,1 0 0,0 1 0,1 0 0,1-1 0,-1 16 0,3-19-72,0 0 1,0 0-1,1-1 0,1 1 0,0 0 1,0-1-1,1 1 0,1-1 0,0 0 1,0 0-1,1 0 0,0-1 0,0 0 0,1 0 1,0 0-1,1 0 0,14 13 0,-10-12-99,0-1 0,1-1-1,0 1 1,0-2 0,1 0-1,0 0 1,0-1 0,0-1 0,1 0-1,0-1 1,21 4 0,-22-6-802,0-1 1,0 0 0,0-1 0,0-1 0,0 0 0,0 0-1,22-6 1,2-3-3269</inkml:trace>
</inkml:ink>
</file>

<file path=ppt/ink/ink21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4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1 104 7680,'2'0'4346,"11"0"-2074,-8 0 2736,15 1-3574,0 0-1,24 7 1,-22-4-1245,1-1-1,-1-1 1,25 0 0,46-10 574,0-4-1,0-4 1,122-38 0,-211 53-753,0 0 1,0 0-1,0-1 1,0 1 0,0-1-1,-1 0 1,1 0 0,0 0-1,-1 0 1,1-1 0,2-2-1,-5 5-8,-1 0 0,0-1 0,0 1-1,0 0 1,1 0 0,-1 0-1,0 0 1,0 0 0,0-1 0,0 1-1,0 0 1,0 0 0,1 0 0,-1-1-1,0 1 1,0 0 0,0 0-1,0-1 1,0 1 0,0 0 0,0 0-1,0 0 1,0-1 0,0 1-1,0 0 1,0 0 0,0-1 0,0 1-1,0 0 1,0 0 0,0-1-1,0 1 1,0 0 0,0 0 0,-1 0-1,1-1 1,0 1 0,0 0-1,0 0 1,0 0 0,0-1 0,-1 1-1,1 0 1,0 0 0,0 0-1,0 0 1,0 0 0,-1 0 0,1-1-1,0 1 1,0 0 0,-1 0-1,1 0 1,0 0 0,0 0 0,0 0-1,-1 0 1,1 0 0,0 0-1,0 0 1,-1 0 0,1 0 0,0 0-1,0 0 1,-1 0 0,1 0-1,0 0 1,-1 0 0,-30 7 114,12 1-7,-1 1 0,1 2 0,1 0 0,0 0 0,0 2-1,2 0 1,-1 1 0,-21 25 0,29-29-29,0 0 0,1 1-1,1 0 1,0 1 0,0 0 0,1 0-1,1 0 1,0 1 0,0-1-1,1 1 1,1 0 0,0 1 0,1-1-1,-1 21 1,4-27-46,-1 0 1,1-1-1,0 1 0,1 0 0,-1 0 1,1-1-1,1 1 0,-1-1 0,1 0 0,0 0 1,1 0-1,-1 0 0,1 0 0,0-1 1,1 1-1,-1-1 0,1 0 0,0-1 1,0 1-1,1-1 0,-1 0 0,1 0 1,0-1-1,0 1 0,0-2 0,1 1 1,-1 0-1,9 1 0,3 1-10,0-1 0,0 0 0,0-1 1,0-1-1,0-1 0,0-1 0,1 0 0,-1-2 0,0 0 1,21-5-1,-3-3-8,0-2 1,0-1 0,-1-2-1,-1-1 1,-1-2-1,0-1 1,-2-2-1,55-46 1,-85 66-10,0 1-1,0-1 1,0 1-1,-1-1 1,1 1 0,0-1-1,0 0 1,-1 0 0,1 1-1,0-1 1,-1 0-1,1 0 1,-1 0 0,1 0-1,-1 1 1,1-1-1,-1 0 1,1 0 0,-1 0-1,0 0 1,0 0 0,0 0-1,1 0 1,-1-2-1,-1 4 1,0-1 0,1 0-1,-1 1 1,1-1-1,-1 1 1,1-1-1,-1 1 1,1-1 0,-1 1-1,1-1 1,0 1-1,-1 0 1,1-1-1,0 1 1,-1 0 0,1-1-1,0 1 1,0 0-1,0-1 1,0 1 0,-1 0-1,1-1 1,0 1-1,0 0 1,0 0-1,0-1 1,1 1 0,-1 0-1,0 0 1,0 3 6,1-1 0,-1 1 0,1-1 0,-1 0 0,1 1 0,0-1 0,1 0 0,-1 1 0,0-1 0,1 0 0,0 0 1,0 0-1,0 0 0,0 0 0,0-1 0,1 1 0,-1-1 0,1 1 0,-1-1 0,1 0 0,0 0 0,4 2 0,4 2 8,-1-1 0,1 0 0,0-1 0,0-1 0,16 4 0,0-2 9,1 0-1,0-2 0,1-1 1,-1-1-1,0-2 0,0-1 1,1-1-1,-1-1 0,-1-2 1,1 0-1,-1-2 0,0-1 1,-1-1-1,0-2 0,35-20 1,-56 29-24,0 0 1,0-1-1,0 1 1,0-1 0,-1 0-1,0 0 1,0 0-1,0-1 1,0 0-1,-1 0 1,1 0 0,3-9-1,-6 11-14,0 0 1,0-1-1,-1 1 0,0-1 1,1 1-1,-1 0 0,0-1 1,-1 1-1,1-1 0,-1 1 1,1-1-1,-1 1 0,0 0 1,0 0-1,0-1 0,-1 1 0,1 0 1,-1 0-1,0 0 0,0 0 1,0 1-1,0-1 0,0 0 1,-4-2-1,-10-10-35,-1 2 1,-1 0-1,0 1 0,-1 0 1,0 2-1,0 0 0,-1 2 1,-32-11-1,27 11-19,0 2 0,-1 0 0,0 1 1,0 2-1,0 1 0,0 0 0,0 2 0,0 2 0,-41 6 0,41-5 16,1 2-1,-1 1 0,1 1 1,-35 15-1,51-18 18,0 1 1,1 0-1,0 0 0,-1 0 1,2 1-1,-14 12 1,18-15-1,0 1 0,1-1 0,-1 1 0,1-1 0,-1 1 0,1 0 0,0 0 0,1 0 1,-1 0-1,1 0 0,-1 0 0,1 1 0,0-1 0,1 0 0,-1 8 0,1-9 10,1 0-1,-1 0 1,1-1-1,0 1 0,0 0 1,0-1-1,0 1 0,0-1 1,1 1-1,-1-1 1,1 1-1,0-1 0,0 0 1,-1 0-1,1 0 1,1 0-1,-1 0 0,0 0 1,0 0-1,1-1 0,-1 1 1,1-1-1,2 1 1,5 3-42,0-1 1,0 0 0,0-1 0,0 0 0,20 2-1,9-1-239,0-3 1,-1-1-1,1-2 0,65-11 0,158-49-1102,-254 60 1360,37-8 183,-45 10-115,1 0-1,-1-1 1,1 1 0,0 0-1,-1 0 1,1 0 0,-1 0-1,1 0 1,0 0 0,-1 0-1,1 0 1,0 0 0,-1 0-1,1 1 1,0-1 0,-1 0-1,1 0 1,-1 0 0,1 1-1,-1-1 1,1 0 0,-1 1-1,1-1 1,-1 1 0,1-1-1,-1 0 1,1 1 0,-1-1-1,1 1 1,-1-1 0,0 1-1,1 0 1,-1-1 0,0 1-1,0-1 1,1 1 0,-1-1-1,0 1 1,0 0 0,0-1-1,0 1 1,0 0 0,1-1-1,-1 1 1,0-1 0,-1 1-1,1 0 1,0-1 0,0 1-1,0 1 1,-3 13 315,0 0 1,2 0-1,0 0 0,1 1 1,0-1-1,1 0 0,1 0 1,7 30-1,-6-36-282,1-1 0,-1 1-1,1-1 1,1 0 0,0 0 0,0 0 0,0 0-1,1-1 1,0 0 0,1-1 0,-1 1-1,1-1 1,0 0 0,1-1 0,0 1 0,-1-2-1,2 1 1,-1-1 0,0 0 0,1-1 0,16 5-1,-7-3-360,1-1 0,-1 0 0,1-1 0,0-1 0,0-1 0,0-1-1,0 0 1,0-2 0,34-6 0,2-10-3218,-8 2-448</inkml:trace>
</inkml:ink>
</file>

<file path=ppt/ink/ink21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4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131 246 9728,'-14'-7'2146,"8"6"5692,10 14-1268,-2-7-6508,2 1 1,-1-1-1,1 0 1,0 0-1,0-1 1,1 1-1,-1-1 0,1 0 1,1 0-1,-1 0 1,1-1-1,9 6 1,1-1 363,0 0 0,0-1 1,26 8-1,-21-10-343,0-1 1,0-1-1,1-1 0,-1-1 0,1-1 0,0 0 1,-1-2-1,1-1 0,-1 0 0,1-1 0,-1-2 0,0 0 1,-1-1-1,1-1 0,-1-1 0,0-1 0,-1-1 1,0 0-1,24-19 0,-35 23-109,-1 1 1,0-1-1,0-1 1,0 1-1,-1-1 0,0 0 1,0-1-1,-1 1 1,7-14-1,-9 15 0,-1 0 1,0 0-1,0 1 1,0-1-1,-1 0 0,0-1 1,0 1-1,-1 0 1,1 0-1,-2 0 0,1 0 1,0-1-1,-1 1 1,-3-11-1,2 12 0,1 1 0,-1 0 0,-1-1 0,1 1 0,0 0 0,-1 0-1,0 0 1,0 1 0,0-1 0,0 1 0,-1 0 0,1-1 0,-1 2 0,0-1 0,0 0 0,0 1 0,0-1-1,0 1 1,0 1 0,-10-4 0,-3-2-66,4 0 23,-1 2-1,0 0 1,0 1 0,0 0-1,-1 2 1,1-1-1,-1 2 1,0-1 0,-26 3-1,23-1 17,-14 0-25,0 1 0,0 1 0,0 2 0,0 1-1,1 2 1,0 1 0,0 1 0,-48 22-1,60-23-15,0 2-1,1 0 0,-32 24 0,43-28 36,0 0 0,1 0 0,0 0 0,0 1 0,1-1 0,-1 1 0,2 1 0,-1-1 0,1 1 0,0 0 0,-6 15 0,10-20 20,-1 1 0,0-1 0,0 0 0,1 1 0,0-1 0,0 1 0,0-1 0,0 1 0,0-1 0,1 1 0,0-1 0,-1 0 0,1 1 0,0-1 0,1 0 0,-1 0 0,1 1 0,-1-1 0,1 0 0,3 3 0,-1-1-58,0-1 0,1 0 0,-1 0 0,1 0 0,0 0 0,0-1 0,0 0 0,0 0 0,1 0 0,0-1 1,-1 0-1,1 0 0,9 2 0,14 1-739,1-2 1,0-1 0,55-2 0,95-19-3142,-59-1 778</inkml:trace>
</inkml:ink>
</file>

<file path=ppt/ink/ink21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5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 9984,'0'-1'172,"-1"1"0,1 0 0,-1 0 0,1 0-1,-1 0 1,1 0 0,-1 0 0,1 0 0,0 0 0,-1 0 0,1 0 0,-1 0 0,1 0 0,-1 0 0,1 0 0,-1 0 0,1 1 0,0-1 0,-1 0 0,1 0 0,-1 0 0,1 1 0,0-1 0,-1 0 0,1 0-1,0 1 1,-1-1 0,1 0 0,0 1 0,0-1 0,-1 0 0,1 1 0,-7 21 5216,6 39 1162,1-39-6989,1 83 1334,19 137 1,24 101 918,4 80-1708,-47-410-189,5 46-150,-6-57 94,1 1 0,-1-1 0,0 0 0,1 0 0,0 0 1,-1 1-1,1-1 0,0 0 0,0 0 0,0 0 1,1 0-1,-1 0 0,0 0 0,1-1 0,-1 1 0,1 0 1,-1-1-1,1 1 0,2 1 0,-2-3-121,0 1 0,-1-1-1,1 0 1,0 0 0,0 0-1,-1 0 1,1 0 0,0 0-1,0 0 1,-1-1 0,1 1 0,0 0-1,-1-1 1,1 0 0,-1 1-1,1-1 1,-1 0 0,1 0 0,-1 0-1,3-2 1,-3 2-12,18-13-3590</inkml:trace>
</inkml:ink>
</file>

<file path=ppt/ink/ink21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5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27 368 12160,'-22'30'6015,"17"3"-5759,5-30 9856,0 27-9600,0-12 0,9 19 0,-4-4 128,13-2-1536,-2-8 0,24-9-2688,-8-6 0</inkml:trace>
  <inkml:trace contextRef="#ctx0" brushRef="#br0" timeOffset="1">184 1 12288,'0'28'6143,"45"-20"-19454,-32-8 8447</inkml:trace>
</inkml:ink>
</file>

<file path=ppt/ink/ink21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5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476 50 7552,'1'-2'753,"1"0"0,-1 1 0,0-1 0,1 0 0,-1 0 1,0 1-1,0-1 0,0 0 0,0 0 0,0 0 0,-1 0 0,2-4 0,-9-5 3265,-13 4-3491,0 5-110,1 1-1,-1 1 0,1 0 0,-1 2 1,1 0-1,0 2 0,0 0 0,0 0 1,-29 13-1,21-9 157,12-3-388,1 0-1,-1 0 0,1 2 1,1-1-1,-1 2 0,1 0 1,1 0-1,-1 1 1,2 1-1,-1 0 0,1 1 1,1 0-1,-12 15 0,19-21-134,-1 0-1,2 1 1,-1-1-1,0 0 1,1 1-1,0-1 1,1 1-1,-1 0 1,1-1-1,0 1 1,0 0-1,1 0 1,0 0-1,0 0 1,0 0-1,1 0 1,-1 0-1,1-1 1,1 1-1,-1 0 1,1-1-1,0 1 1,1-1-1,4 9 1,-2-8-10,1 1 1,0-1 0,0 0-1,0-1 1,1 1 0,0-1-1,0-1 1,1 1 0,-1-1-1,10 4 1,3 0 30,1-1 1,36 8-1,-18-8-56,0-1 0,1-3 0,-1-1 0,1-1 0,74-10 0,-85 4-181,0 0-1,0-2 1,-1-1-1,0-1 1,0-2-1,-1 0 1,0-2 0,34-23-1,-47 26 0,-1 0 0,0 0 0,-1-1 0,0-1 0,17-23-1,-26 40 764,-4 17-212,-4 19 44,3-29-277,1 1 0,1-1 0,0 1 0,0-1 0,1 1-1,1-1 1,0 1 0,1-1 0,0 0 0,1 0 0,0 0-1,8 15 1,-8-20-219,-1-1 0,1-1 0,0 1 0,1 0 0,-1-1 0,1 0 0,0 0 0,0-1 0,0 1 0,8 3 0,-8-5-236,-1 0 0,1-1 0,0 0 0,1 0 0,-1-1-1,0 1 1,0-1 0,1 0 0,-1-1 0,1 1 0,-1-1 0,0 0-1,1 0 1,5-2 0,26-2-3664</inkml:trace>
</inkml:ink>
</file>

<file path=ppt/ink/ink21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6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 15232,'-48'11'7551,"66"7"-12671,-5-14 11648,4 4-12544,9-1 1</inkml:trace>
</inkml:ink>
</file>

<file path=ppt/ink/ink21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6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25 502 5632,'-2'-1'542,"1"1"0,-1-1 1,1 0-1,0 1 0,0-1 0,-1 0 0,1 0 1,0 0-1,0 0 0,0 0 0,0 0 1,0 0-1,0 0 0,0-1 0,0 1 0,0 0 1,1-1-1,-1 1 0,0 0 0,1-1 1,-1 1-1,1-1 0,-1-1 0,1-1-80,0 0-1,0-1 1,0 1 0,0 0-1,0-1 1,1 1 0,0 0-1,1-6 1,5-9-246,1 0 0,16-30-1,-24 48-111,14-22 169,0 2-1,1 0 1,1 1-1,1 0 1,36-33-1,-15 21 357,2 1-1,49-28 0,-74 50-532,1 1-1,0 0 0,0 1 1,0 1-1,1 0 1,0 1-1,0 1 1,0 1-1,30-2 0,-37 4-73,1 2 0,-1-1-1,0 1 1,0 0 0,0 1-1,0 1 1,0-1-1,0 1 1,-1 1 0,1 0-1,-1 0 1,0 1 0,0 0-1,-1 1 1,1 0 0,-1 0-1,0 1 1,7 7-1,-4-1 28,-1 1-1,1 0 0,-2 0 0,0 1 0,-1 0 0,-1 1 0,0 0 0,-1 0 1,-1 0-1,0 1 0,5 33 0,-9-40 27,0 1 0,0-1 0,-1 1 0,-1 0 0,1-1 0,-2 1 1,1 0-1,-2-1 0,1 0 0,-1 1 0,-1-1 0,0 0 0,0-1 0,-1 1 0,0-1 1,-1 0-1,0 0 0,0 0 0,-1-1 0,-12 12 0,14-17-45,0 1 1,-1 0-1,1-1 1,-1 0-1,0-1 0,0 1 1,0-1-1,0 0 1,0 0-1,0-1 0,-1 0 1,1 0-1,0-1 1,-1 1-1,1-1 0,-1-1 1,-6 0-1,1-1-162,1 0 0,0 0 1,0-1-1,1-1 0,-1 0 0,1 0 0,-1-1 0,-17-11 0,27 15 72,0 1 1,0-1-1,0 0 0,0 1 0,0-1 0,0 0 1,0 0-1,0 1 0,0-1 0,0 0 0,0 0 1,1 0-1,-1 0 0,0 0 0,1 0 1,-1-1-1,1 1 0,-1 0 0,1 0 0,0 0 1,-1 0-1,1-1 0,0 1 0,0 0 0,0 0 1,0 0-1,0-1 0,0 1 0,0 0 1,0 0-1,0-1 0,1 1 0,-1 0 0,0 0 1,1 0-1,-1 0 0,1-1 0,-1 1 0,2-1 1,1-2-432,0 1 1,0 0-1,1 0 1,-1-1-1,1 2 1,0-1 0,0 0-1,0 1 1,6-3-1,29-13-3349</inkml:trace>
</inkml:ink>
</file>

<file path=ppt/ink/ink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7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 8064,'-37'28'3968,"62"-5"-7680,-21-16 7936,1 13-7296,-10 0 0</inkml:trace>
</inkml:ink>
</file>

<file path=ppt/ink/ink21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7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163 454 11520,'-22'7'3198,"22"-6"-3019,-1-1 0,1 0 0,0 1 0,-1-1 0,1 1 0,0-1 0,0 1 0,-1-1 0,1 1 0,0-1 1,0 1-1,0-1 0,0 1 0,-1-1 0,1 1 0,0-1 0,0 1 0,0-1 0,0 1 0,0-1 0,1 1 0,-1-1 0,0 1 0,0-1 0,0 1 0,0 0 0,4 5 875,0 0 1,0 0-1,0 0 0,0 0 0,8 7 0,-12-13-1054,16 18 505,-12-12-372,0 0 0,1 0 0,0 0 0,1-1 0,-1 0 0,1 0 0,0 0 0,0-1 0,0 0 0,1 0 0,-1-1 0,1 1 0,9 2 0,-1-3 53,0-1-1,0 0 0,0-1 1,0-1-1,0 0 0,0-1 1,0 0-1,0-2 0,0 1 1,-1-2-1,19-6 0,-16 4-119,-1-1 0,0 0-1,0-1 1,-1 0-1,0-2 1,-1 1 0,1-2-1,-2 0 1,17-17-1,-24 20-61,-1 0-1,1 0 1,-1 0-1,-1-1 0,0 1 1,0-1-1,0 0 0,-1-1 1,-1 1-1,1 0 1,-2-1-1,1 0 0,-1 1 1,-1-1-1,0 0 0,0 1 1,-1-1-1,0 0 1,0 1-1,-4-11 0,1 5-41,0-1 1,-1 1-1,-1 1 0,0-1 0,-1 1 0,-1 0 0,0 1 0,-1-1 0,0 2 0,-1-1 0,-17-15 0,14 16-7,0 1-1,-1 0 0,0 1 0,-1 0 0,0 1 0,0 1 0,-29-11 1,34 17 20,1-1-1,-1 1 1,1 0 0,-1 1 0,0 0 0,0 1 0,1 0 0,-1 0 0,0 1 0,0 1 0,1-1 0,-1 2 0,1-1 0,0 1-1,-13 6 1,4 0-95,0 2-1,1 0 0,0 0 1,0 2-1,2 0 0,0 1 1,0 0-1,1 1 0,1 1 1,-12 18-1,13-17-532,2 1-1,0-1 1,1 2-1,0-1 1,-10 40 0,4 38-2825</inkml:trace>
</inkml:ink>
</file>

<file path=ppt/ink/ink21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7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9984,'1'-2'507,"0"0"0,1 0-1,-1 0 1,1 0 0,-1 0 0,1 1 0,0-1 0,0 1 0,0-1 0,0 1 0,0 0 0,4-2 0,-6 3-290,1-1 0,0 1 0,0 0 0,-1 0 0,1 0 0,0 0 0,0 0 0,-1 0 1,1 1-1,0-1 0,-1 0 0,1 0 0,0 0 0,0 1 0,-1-1 0,1 0 0,-1 1 0,1-1 1,0 1-1,-1-1 0,1 0 0,-1 1 0,1-1 0,-1 1 0,1 0 0,-1-1 0,1 2 1,11 28 3745,-8 12-3721,-10 182 612,0-26 1513,4-178-2036,0-44-193,2-29-169,-2 6-128,3 1 1,11-85-1,-10 120 133,0 1 0,1-1-1,0 1 1,0-1 0,1 1-1,0 0 1,1 0 0,0 0-1,1 1 1,0 0 0,0 0-1,1 0 1,0 1-1,1 0 1,0 1 0,0-1-1,14-9 1,-18 15 17,0 0-1,-1 0 0,1 1 1,0-1-1,0 1 1,0 0-1,0-1 1,0 2-1,0-1 1,0 1-1,1-1 0,-1 1 1,0 0-1,0 0 1,0 1-1,0-1 1,5 2-1,-3 1-11,1-1 0,-1 1 0,0 0-1,0 0 1,0 0 0,-1 1 0,1 0 0,-1 1-1,9 8 1,-1 1-11,-2 0 0,0 0 0,-1 2 0,0-1 0,-1 1 0,-1 0 0,9 25 0,-6-4-565,-2 0-1,-1 1 1,-2-1 0,-2 1 0,-1 59-1,-3-94-2602,0-3-384</inkml:trace>
</inkml:ink>
</file>

<file path=ppt/ink/ink21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8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2 331 12288,'0'1'283,"0"-1"0,0 1 1,-1 0-1,1-1 0,0 1 1,0 0-1,0-1 0,0 1 1,0 0-1,0-1 0,0 1 0,0 0 1,0-1-1,1 1 0,-1 0 1,0-1-1,0 1 0,0 0 1,1-1-1,-1 1 0,0-1 1,1 1-1,-1-1 0,1 1 1,-1-1-1,1 1 0,-1-1 1,1 1-1,21 21 4897,-5-6-5051,-8-5 71,1-1 0,-1 0 1,2-1-1,-1 0 0,2 0 1,-1-2-1,1 1 0,0-1 1,0-1-1,1 0 0,0-1 1,0 0-1,0-1 0,1 0 1,-1-2-1,1 1 0,0-1 1,0-1-1,-1-1 0,1 0 1,0-1-1,21-3 0,-20 2-135,-1-1 0,0-1-1,1 0 1,-1-1-1,-1 0 1,1-1-1,-1 0 1,0-2 0,0 1-1,-1-2 1,0 1-1,0-2 1,11-11-1,-15 13-61,-2 0 0,1-1 0,-1 0 0,0 0 0,-1 0 0,0-1 0,0 0 0,-1 1 0,0-2 0,-1 1 0,0 0 0,-1-1 0,0 1 0,-1-1 0,0 0 0,0 0-1,-1 1 1,-2-19 0,0 22-2,1 0-1,-1-1 0,0 1 0,0 0 1,-1 0-1,0 0 0,0 1 0,-1-1 1,0 1-1,0 0 0,0 0 1,-1 0-1,0 0 0,0 1 0,0 0 1,-1 0-1,-10-7 0,12 8-5,-6-4 4,0 1-1,-1 0 0,1 1 1,-1 0-1,0 0 1,-1 1-1,1 0 0,-1 1 1,0 1-1,0 0 0,0 0 1,-20 0-1,13 0-59,-1 1-1,1 1 1,0 1 0,-1 0-1,1 2 1,-1 0 0,-28 8-1,34-7-205,0 1-1,0 1 0,0 0 1,-24 13-1,32-15-81,0 1 0,1-1 0,-1 2 0,1-1 0,0 0 1,0 1-1,1 0 0,-1 0 0,1 1 0,0-1 0,-6 12 0,10-16 195,-1 1 1,1-1-1,-1 0 0,1 1 0,-1-1 1,1 1-1,0-1 0,0 1 0,0-1 1,0 1-1,0-1 0,0 1 0,0-1 0,0 1 1,1-1-1,-1 0 0,1 1 0,-1-1 1,1 1-1,-1-1 0,1 0 0,0 1 0,1 1 1,35 30-3709</inkml:trace>
</inkml:ink>
</file>

<file path=ppt/ink/ink21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8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13440,'-13'6'6655,"26"52"-8447,-13-24 11776,3 10-9856,-3 6 128,5 4-256,0-5 128,12-10-256,14-9 0,4-8-896,8-22 128,2-15-2816,-6-17 128</inkml:trace>
</inkml:ink>
</file>

<file path=ppt/ink/ink21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9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52 14080,'-57'-51'7039,"79"59"-10879,-1-1 11520,6-7-13952,4-7 129</inkml:trace>
</inkml:ink>
</file>

<file path=ppt/ink/ink21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39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171 414 9856,'-5'-7'1562,"1"-1"465,10 8 734,5 0 1555,-11 1-4176,1-1-1,0 1 1,-1-1 0,1 1-1,0-1 1,-1 1 0,1-1-1,0 1 1,-1 0 0,1 0-1,-1-1 1,0 1 0,1 0-1,-1-1 1,1 1 0,-1 0 0,0 0-1,0 0 1,1 0 0,-1-1-1,0 1 1,0 0 0,0 0-1,0 0 1,0 0 0,0 0-1,0-1 1,0 1 0,-1 1-1,-2 34 611,3-30-847,-2 11 556,2 1 1,3 32 0,-2-44-316,0 1 1,0-1 0,1 0-1,0 0 1,0 0-1,1 0 1,-1 0 0,1-1-1,0 1 1,1-1 0,4 6-1,-1-4-72,-1-1 0,1 1-1,0-2 1,1 1 0,-1-1 0,1 0 0,0-1-1,1 1 1,-1-2 0,1 1 0,-1-1-1,1-1 1,0 1 0,0-1 0,0-1 0,1 0-1,-1 0 1,0-1 0,0 0 0,0-1-1,1 0 1,-1 0 0,0-1 0,14-4-1,-15 4-60,0-1-1,0-1 0,-1 1 0,1-1 1,-1 0-1,0-1 0,0 0 0,0 0 0,-1 0 1,1-1-1,-1 0 0,-1 0 0,1-1 1,-1 0-1,0 1 0,-1-2 0,0 1 0,0 0 1,0-1-1,-1 0 0,0 0 0,-1 0 0,1 0 1,-2 0-1,1-1 0,-1 1 0,0 0 1,-1-10-1,-2-2-6,-1 0 0,0 0 1,-2 0-1,0 0 0,-1 1 0,-1 0 1,-1 0-1,-1 1 0,-19-32 0,13 29 3,-1 1-1,0 0 0,-2 1 1,0 1-1,-1 1 0,-1 0 0,-1 2 1,0 0-1,-1 1 0,0 2 0,-1 0 1,0 1-1,-1 1 0,0 1 1,-1 2-1,-34-7 0,20 7-35,27 4 9,-1 0 0,0 2 1,-1-1-1,-14 1 0,28 1 20,0 0 0,0 0 0,1 0 0,-1 0 0,0 0 0,0 1 0,1-1 0,-1 0 0,0 0 0,0 0 0,1 0 0,-1 0 0,0 0 0,0 0 0,1 1 0,-1-1 0,0 0 0,0 0 0,0 0 0,0 1 0,1-1 0,-1 0 0,0 0 0,0 0 0,0 1 0,0-1 0,0 0 0,0 0 0,0 1 0,1-1 0,-1 0 0,0 0 0,0 1 0,0-1 0,0 0 0,0 0 0,0 1 0,0-1 0,0 0 0,0 0 0,0 1 0,-1-1 0,1 0 0,0 0 0,0 1 0,0-1 0,0 0 0,0 0 0,0 1 0,0-1 0,-1 0 0,1 0 0,0 0 0,0 1 0,0-1 0,-1 0 0,1 0 0,0 0 0,0 0 0,0 0 0,-1 1 0,1-1 0,0 0 0,0 0 0,-1 0 0,1 0 0,0 0 0,-1 0 0,21 7 31,0-1-1,1-1 1,0-1-1,-1-1 1,26 0 0,8 3 41,89 10-264,249-4 0,-353-17-1375,-15-4-2988,-10 2 693</inkml:trace>
</inkml:ink>
</file>

<file path=ppt/ink/ink21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0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4 396 9600,'0'-1'158,"0"0"0,0 1 0,0-1 0,0 0 0,0 0 1,1 1-1,-1-1 0,0 0 0,0 1 0,1-1 0,-1 0 1,0 1-1,1-1 0,-1 1 0,1-1 0,-1 1 0,1-1 0,-1 1 1,1-1-1,-1 1 0,1-1 0,-1 1 0,1 0 0,0-1 1,-1 1-1,1 0 0,0-1 0,-1 1 0,1 0 0,0 0 0,1-1 1,36-7 5509,-1 0-2126,-7-2-2918,0-2-1,-1-1 1,-1-1 0,40-26-1,-55 31-547,-1 1 1,0-2-1,0 0 0,-1 0 0,0-1 0,0 0 0,-2-1 0,1 0 1,-2-1-1,1 1 0,9-23 0,-17 32-76,0 0 0,0 0 0,0 0 0,0-1 0,0 1 0,-1 0 0,0 0 0,1 0 0,-1-1-1,0 1 1,-1 0 0,1 0 0,-1-1 0,1 1 0,-1 0 0,0 0 0,0 0 0,0 0 0,-1 0 0,1 0 0,-1 0 0,1 0 0,-1 1 0,0-1-1,-5-4 1,3 3 2,0 0 0,-1 1 0,0 0-1,0 0 1,0 0 0,0 0 0,-1 1 0,1-1-1,-1 2 1,1-1 0,-1 0 0,-10 0-1,4 1 44,1 0 0,-1 1 0,0 1-1,1 0 1,-1 1 0,1 0-1,-1 0 1,1 1 0,0 1-1,0 0 1,0 1 0,1 0-1,-1 0 1,1 1 0,-14 11-1,11-7 29,1 0 0,0 1-1,1 0 1,1 1 0,0 1 0,0-1-1,1 1 1,1 1 0,0 0-1,-10 24 1,16-33-67,1 0 0,-1 1 0,1-1 0,0 1 0,0 0 1,1-1-1,0 1 0,0 0 0,0-1 0,0 1 0,1 0 0,0-1 0,0 1 0,4 9 0,-1-6-40,0 0 1,1 0-1,0 0 1,1 0-1,-1-1 0,2 0 1,13 14-1,-8-10-475,1 0 0,1-2 0,0 1 0,0-2-1,1 0 1,1 0 0,-1-1 0,1-1 0,29 8 0,8-7-2776,-4-4-193</inkml:trace>
</inkml:ink>
</file>

<file path=ppt/ink/ink21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0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83 276 13184,'-6'1'361,"1"1"1,0-1-1,1 1 0,-1 0 1,0 0-1,0 0 1,1 1-1,-1-1 1,1 1-1,0 0 1,0 0-1,0 1 1,0-1-1,1 1 1,-1 0-1,1 0 1,-3 5-1,4 14 7325,15 10-8247,-8-22 1180,12 22-489,2 0 1,2-1-1,1-1 1,1-2-1,44 45 1,-49-55 24,-14-14-159,0 0-1,1 0 1,-1-1-1,1 1 1,0-1-1,1 0 0,-1-1 1,1 1-1,0-1 1,0 0-1,0 0 1,0-1-1,12 3 0,-18-4-1,0-1 0,1 0-1,-1 0 1,0 0-1,0 0 1,1 0-1,-1 0 1,0 0 0,0 1-1,1-1 1,-1 0-1,0 0 1,0 0-1,1 0 1,-1 0 0,0 0-1,1 0 1,-1-1-1,0 1 1,0 0-1,1 0 1,-1 0-1,0 0 1,0 0 0,1 0-1,-1 0 1,0 0-1,0-1 1,0 1-1,1 0 1,-1 0 0,0 0-1,0-1 1,0 1-1,1 0 1,-1 0-1,0 0 1,0-1-1,0 1 1,0 0 0,-6-13-207,-23-17-55,22 23 223,-31-35-142,2-3 1,2 0-1,-45-81 1,69 109 216,1 0 0,1-1 1,0 0-1,2 0 1,0-1-1,1 0 1,0 0-1,-1-22 1,6 34 39,0-1 1,0 0 0,0 1-1,1-1 1,0 1 0,1-1-1,0 1 1,0-1-1,0 1 1,1 0 0,0 0-1,0 0 1,1 0 0,0 1-1,0-1 1,1 1-1,0 0 1,0 0 0,0 1-1,1 0 1,-1 0 0,9-6-1,-2 4-45,0 1 0,1 0 0,0 0 1,0 2-1,0-1 0,1 2 0,-1 0 0,1 0 0,0 2 0,0-1 0,0 2 0,0 0 0,0 0 0,-1 1 1,1 1-1,18 5 0,3 5-3246,-7 8-513</inkml:trace>
</inkml:ink>
</file>

<file path=ppt/ink/ink21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0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13056,'-4'4'691,"0"0"0,1 0 0,-1 0 0,1 0 0,0 1 0,0-1 0,-4 9 0,4-5-494,0 0 1,1 0-1,0 0 1,0 1-1,0 9 0,0-5 642,-3 34 5210,8-12-5001,0-6-849,38 724 420,-39-732-622,1 1 1,0 0-1,2-1 0,14 41 1,-17-56-77,1 1 0,0 0 0,1-1 0,0 0-1,0 0 1,0 0 0,1 0 0,0-1 0,0 0 0,0 0 0,0 0 0,1 0 0,0-1 0,0 0 0,0 0 0,1-1 0,-1 0 0,9 3 0,-1-1-647,0-1-1,1 0 0,0-2 1,-1 0-1,1 0 0,0-1 1,0-1-1,0 0 0,-1-1 1,1-1-1,0-1 0,0 0 1,-1 0-1,0-1 1,15-7-1,27-15-2750</inkml:trace>
</inkml:ink>
</file>

<file path=ppt/ink/ink21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1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51 6784,'-61'-6'3328,"84"9"-4992,-7-3 6016,16-3-2816,19-1 0,15-4 1279,14 8 129,8-3-3456,-24 3 0,59-3 2176,-26-1 0,16-1-1408,-12 2 0,-22 0-2944,-13-6 0,-23 6-639,-8 6 127</inkml:trace>
</inkml:ink>
</file>

<file path=ppt/ink/ink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7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70 303 2432,'0'-1'39,"0"1"-1,0 0 1,0 0 0,0-1 0,0 1-1,0 0 1,0-1 0,0 1-1,0 0 1,0-1 0,0 1 0,0 0-1,0 0 1,-1-1 0,1 1 0,0 0-1,0 0 1,0-1 0,0 1-1,0 0 1,-1 0 0,1-1 0,0 1-1,0 0 1,-1 0 0,1 0-1,0-1 1,0 1 0,0 0 0,-1 0-1,1 0 1,0 0 0,-1 0 0,1 0-1,0 0 1,0-1 0,-1 1-1,1 0 1,0 0 0,-1 0 0,1 0-1,0 0 1,0 0 0,-1 0 0,1 0-1,0 1 1,-1-1 0,1 0-1,0 0 1,0 0 0,-1 0 0,1 0-1,0 0 1,0 1 0,-1-1 0,-19 18 3025,0 2-1193,18-18-1824,0 0 1,0 1 0,1-1-1,-1 0 1,1 0 0,-1 1-1,1-1 1,0 1 0,0-1-1,0 1 1,1 0 0,-1-1-1,0 1 1,1 0 0,0 0-1,0-1 1,-1 1 0,2 0-1,-1-1 1,0 1 0,0 0-1,1 0 1,0-1 0,0 1-1,-1 0 1,1-1 0,1 1-1,-1-1 1,0 0 0,1 1-1,2 3 1,1 3 132,1-1 0,0 0 0,0 0 0,1 0 0,0-1 0,0 0 0,11 8 0,-5-7-89,0-1 0,1 0-1,0-1 1,0 0 0,0-1 0,1-1 0,-1 0-1,1-1 1,0-1 0,0 0 0,0-1 0,1-1-1,-1 0 1,0-1 0,0-1 0,16-3 0,8-4-8,-1-1 1,0-2 0,0-2 0,66-34 0,-80 35-37,0-1 1,0-1 0,-2-1 0,0-1 0,-1 0-1,25-28 1,-40 38-27,0-1 0,0 0-1,0 0 1,-1 0 0,0-1-1,-1 0 1,0 0-1,0 0 1,2-12 0,-5 15-7,0-1 0,0 1 0,-1-1 0,0 1 1,0-1-1,0 1 0,-1-1 0,0 1 0,0 0 1,-1-1-1,1 1 0,-2 0 0,1 0 0,-1 0 0,-4-7 1,3 6 3,0 0 0,-1 0 1,0 1-1,0 0 1,0 0-1,-1 0 0,0 1 1,0 0-1,-1 0 0,1 0 1,-1 1-1,0 0 1,-14-6-1,9 6-5,-1 0 1,1 1-1,-1 0 0,1 1 0,-1 1 0,0 0 1,0 1-1,-14 1 0,-1 2-25,0 1-1,0 2 1,0 1-1,1 1 1,0 1 0,1 1-1,-34 19 1,29-12-13,0 1 1,1 2-1,-43 37 1,63-48-44,1 1 1,0-1 0,1 2 0,0-1 0,-11 20-1,16-24-21,0 0 0,0-1-1,1 2 1,0-1-1,0 0 1,1 0-1,0 1 1,0-1 0,0 0-1,1 1 1,0-1-1,1 10 1,0-10-71,0 0 1,1 0-1,0 0 0,0-1 1,0 1-1,1-1 0,-1 1 1,2-1-1,-1 0 0,0 0 1,1 0-1,7 7 0,-1-3-295,0 0 0,0-1 0,1 0-1,21 11 1,44 16-1358</inkml:trace>
</inkml:ink>
</file>

<file path=ppt/ink/ink21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1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27 280 10624,'26'42'5248,"4"16"-6784,-20-43 10367,-7 13-8831,2-2 0,0 14-1664,-5-4 128,14-14-512,2-14 1</inkml:trace>
  <inkml:trace contextRef="#ctx0" brushRef="#br0" timeOffset="1">19 1 13440,'-19'3'6655,"81"-3"-18942,-44 3 11775,-2 4-1280,-6 4 0</inkml:trace>
</inkml:ink>
</file>

<file path=ppt/ink/ink21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2.4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507 112 5120,'64'-40'3771,"-59"37"-3051,-1-1 1,0 0-1,0 0 0,0 0 1,0 0-1,-1-1 1,1 0-1,-1 1 0,0-1 1,-1 0-1,3-6 0,-5 10-647,1 1 0,-1-1 1,0 1-1,0 0 0,0-1 0,0 1 0,0-1 0,0 1 0,0 0 0,0-1 0,0 1 0,0-1 0,0 1 0,0 0 0,0-1 0,0 1 0,0-1 0,0 1 0,0 0 0,-1-1 0,1 1 0,0 0 0,0-1 0,0 1 0,-1 0 0,1-1 0,0 1 0,-1 0 0,1-1 0,0 1 0,0 0 0,-1 0 0,1 0 0,-1-1 0,1 1 0,0 0 0,-1 0 0,1 0 0,0 0 0,-1-1 0,1 1 0,-1 0 0,1 0 0,0 0 0,-2 0 0,-30 3 513,-40 18-191,68-20 23,-220 82 2939,187-66-2857,0 1-1,2 2 0,-63 46 0,90-60-427,2 0 0,-1 0 0,1 1 0,0 0 0,0 0 0,0 0 0,-7 15 0,12-20-55,-1 1 0,1 0 1,0-1-1,0 1 1,0 0-1,0 0 0,1 0 1,-1 0-1,1 0 1,0 0-1,-1 0 0,1 0 1,1 0-1,-1 0 1,0 0-1,1 0 0,-1 0 1,1 0-1,0 0 1,0 0-1,0-1 0,1 1 1,-1 0-1,1-1 1,-1 1-1,4 3 0,2 1 8,-1-1-1,1-1 0,0 1 1,1-1-1,-1 0 0,1-1 1,0 0-1,0 0 0,15 4 0,83 18-71,-99-25 43,57 11-361,0-3 0,0-2-1,1-4 1,0-2 0,0-3 0,-1-3-1,90-19 1,-135 20 8,-1-2 0,-1 0 0,1-1 0,32-18 0,-44 22 288,0-1-1,0 0 1,0 0-1,-1 0 1,0-1 0,1 0-1,-1 0 1,-1 0-1,1 0 1,-1-1-1,0 0 1,0 0-1,-1 0 1,0 0 0,0-1-1,3-8 1,-6 1 542,-8 16 244,-9 24 567,16-20-1169,0 0 0,0 0 0,1 1 0,0-1-1,0 0 1,0 1 0,1-1 0,0 0 0,0 0-1,1 0 1,-1 0 0,1 0 0,1 0 0,-1 0 0,1 0-1,0-1 1,0 1 0,1-1 0,-1 0 0,1 0 0,1 0-1,-1-1 1,0 1 0,1-1 0,10 7 0,-4-3-170,0 0 0,0-1 0,1 0 0,0-1 0,0 0 0,1-1 0,-1 0 0,1-1 0,0-1 0,0 0 0,18 2-1,-23-5-441,-1 1 0,1-1 0,-1 0-1,0-1 1,1 0 0,-1 0-1,0-1 1,0 1 0,1-2-1,-1 1 1,-1-1 0,1 0-1,0 0 1,-1-1 0,13-9-1,8-15-3085</inkml:trace>
</inkml:ink>
</file>

<file path=ppt/ink/ink21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2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14080,'5'4'7039,"51"4"-18558,-42-5 13183,7 9-4480,-3-9 128</inkml:trace>
</inkml:ink>
</file>

<file path=ppt/ink/ink21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3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177 391 7808,'-12'-15'1287,"-5"3"5196,16 12-6250,0 0-1,1 0 1,-1 0 0,1 0-1,-1 0 1,0 1-1,1-1 1,-1 0 0,0 0-1,1 0 1,-1 0-1,1 1 1,-1-1-1,0 0 1,1 1 0,-1-1-1,1 0 1,-1 1-1,1-1 1,-1 1 0,1-1-1,-1 1 1,1-1-1,0 1 1,-1-1 0,1 1-1,-9 19 693,7-13-792,0 1 1,1-1-1,-1 1 0,2-1 0,-1 1 0,1-1 0,0 1 1,1-1-1,0 1 0,0-1 0,1 0 0,0 1 0,0-1 1,0 0-1,1 0 0,0 0 0,1-1 0,-1 1 1,1-1-1,0 1 0,1-1 0,0-1 0,0 1 0,0-1 1,1 1-1,-1-2 0,1 1 0,0 0 0,1-1 0,-1-1 1,1 1-1,13 5 0,-3-5-76,0 0 0,0-2 0,0 1-1,0-2 1,0-1 0,0 0 0,0-1 0,0 0 0,0-2 0,0 0 0,0-1-1,-1 0 1,1-2 0,20-9 0,-14 4-26,0-1 0,-1-1 0,0-2-1,-1 0 1,-1-1 0,0-1 0,-2 0 0,30-36-1,-42 45-25,0 1 0,0-1-1,-1 0 1,-1 0 0,1-1-1,-1 1 1,-1-1 0,1 0-1,-2 0 1,1-1-1,-1 1 1,-1 0 0,1-1-1,-2 1 1,1-1 0,-1 1-1,-1-1 1,0 1 0,0-1-1,-1 1 1,0 0-1,-3-11 1,-2 8-11,1-1 0,-2 1-1,1 0 1,-2 0 0,0 1-1,0 1 1,-1-1 0,0 1 0,0 1-1,-1 0 1,-1 0 0,0 1 0,0 1-1,0 0 1,-1 1 0,-19-8-1,16 9-17,1 0 0,-1 1 0,0 0 0,-1 2-1,1 0 1,0 0 0,-1 2 0,1 0-1,-1 1 1,-26 4 0,38-4 13,-18 2-114,-1 0-1,2 2 1,-1 1-1,1 1 0,-1 1 1,-30 15-1,38-15-40,1 1 0,1 0 0,-1 1 0,1 0 0,1 1 1,0 0-1,0 1 0,1 0 0,-13 21 0,19-28 65,1 1-1,1 0 1,-1 0 0,1 0 0,0 0 0,1 1 0,0-1 0,0 1 0,0 0 0,1 0 0,-1-1 0,2 1 0,-1 0 0,1 0 0,0 0 0,0 0 0,1 0 0,2 11 0,-1-11-109,0 0 1,0 0-1,1-1 1,0 1-1,0 0 1,0-1 0,1 0-1,0 0 1,0 0-1,1 0 1,-1-1-1,1 1 1,0-1-1,1 0 1,-1-1 0,1 1-1,0-1 1,0 0-1,12 5 1,2 0-586,1-1 0,0 0-1,0-2 1,0 0 0,33 4 0,47-1-1914</inkml:trace>
</inkml:ink>
</file>

<file path=ppt/ink/ink21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3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82 9984,'-5'-7'1502,"-19"-36"-52,23 23 352,2 19-1553,-1 1 0,0-1 1,1 0-1,-1 0 0,1 1 1,-1-1-1,1 0 0,0 1 1,-1-1-1,1 1 1,0-1-1,-1 1 0,1-1 1,0 1-1,0-1 0,0 1 1,-1-1-1,1 1 0,0 0 1,0 0-1,1-1 0,-2 1-200,1 0-1,-1 1 0,0-1 0,1 0 0,-1 0 0,0 0 1,1 1-1,-1-1 0,0 0 0,1 0 0,-1 1 0,0-1 1,0 0-1,1 1 0,-1-1 0,0 0 0,0 0 0,0 1 1,1-1-1,-1 1 0,0-1 0,0 0 0,0 1 1,0-1-1,0 0 0,0 1 0,0-1 0,0 1 0,0-1 1,0 0-1,0 1 0,0-1 0,0 1 0,0-1 0,0 1 1,-1 19 996,1-18-987,-7 66 471,-29 443 2469,34-398-3072,5-1 1,26 171-1,-8-186-1486,-4-35-3837,-16-57 4674,0-2-2604</inkml:trace>
</inkml:ink>
</file>

<file path=ppt/ink/ink21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3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1 479 12288,'5'85'6143,"38"-21"-10878,-33-52 11134,-2-1-10110,5-4 127,1-7-1408,12 0 128</inkml:trace>
  <inkml:trace contextRef="#ctx0" brushRef="#br0" timeOffset="1">163 1 12928,'-3'15'6399,"41"18"-22398,-25-23 13055</inkml:trace>
</inkml:ink>
</file>

<file path=ppt/ink/ink21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4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0 298 9984,'3'-15'2447,"0"-1"0,1 1-1,10-24 1,-2 5 2635,-10 29-4956,1-1 0,0 1 0,0 0 0,0 0 0,1 0 0,0 0 0,0 1 0,0-1 0,0 1-1,6-5 1,50-33 300,-56 39-467,18-11 327,0 1 0,0 1 0,1 1 0,38-13-1,-60 24-267,-1 0 0,1-1-1,0 1 1,-1 0 0,1 0-1,-1 0 1,1 0 0,0 0-1,-1 0 1,1 0 0,0 0-1,-1 0 1,1 0 0,0 0-1,-1 0 1,1 0 0,-1 0-1,1 1 1,0-1-1,-1 0 1,1 0 0,-1 1-1,1-1 1,-1 0 0,1 1-1,-1-1 1,1 1 0,-1-1-1,1 1 1,-1-1 0,1 1-1,4 24 413,-16 40 120,8-53-452,0 4-37,0-1 0,1 0-1,1 1 1,1-1 0,0 1 0,1-1 0,0 1-1,1-1 1,8 29 0,-7-37-42,0 0 0,0 1 0,1-1 0,0 0 0,0-1 0,0 1-1,1-1 1,0 0 0,0 0 0,1 0 0,0-1 0,0 1 0,0-1 0,0-1 0,1 1 0,0-1 0,0-1-1,0 1 1,0-1 0,0 0 0,10 2 0,2-2-3,0 0 0,0-1 0,0-1 0,0-1 0,1 0 0,-1-2 0,29-5 0,-33 3-21,1-1 1,-1 0-1,0-1 1,0-1-1,-1 0 1,1-1-1,-2-1 1,1 0-1,-1-1 0,-1 0 1,0-1-1,0 0 1,16-21-1,-14 15-1,-1-1-1,-1 0 1,-1-1-1,0 0 1,-2 0 0,0-1-1,-1-1 1,-1 1-1,7-37 1,-13 27 17,-1 30-11,0 0 1,-1 0 0,1 0-1,0 0 1,0 0-1,-1 0 1,1 0-1,0 0 1,-1 0 0,1 0-1,0 0 1,0 0-1,-1 0 1,1 0 0,0 0-1,-1 0 1,1 0-1,0 0 1,0 0 0,-1 0-1,1 0 1,0 0-1,0 0 1,-1 1 0,1-1-1,0 0 1,0 0-1,0 0 1,-1 1 0,1-1-1,0 0 1,0 0-1,0 0 1,-1 1 0,1-1-1,0 0 1,0 0-1,0 1 1,0-1-1,0 0 1,0 0 0,0 1-1,0-1 1,-1 1-1,-1 4 8,-1 0 0,0 0 0,1 1-1,0-1 1,0 1 0,1 0-1,0-1 1,-1 10 0,1 17-39,2 0 1,2 0-1,1-1 1,1 1-1,2-1 1,10 31-1,-14-56-154,-1 0 0,1-1 0,0 1 0,1-1 1,-1 1-1,1-1 0,0 0 0,9 8 0,-9-10-368,0 1 1,1-1-1,0 0 1,0 0-1,0 0 1,0-1 0,0 0-1,1 0 1,7 2-1,15 3-3287</inkml:trace>
</inkml:ink>
</file>

<file path=ppt/ink/ink21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5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11008,'0'3'632,"1"0"0,-1-1 1,1 1-1,0-1 1,0 1-1,0-1 0,0 1 1,1-1-1,-1 0 0,1 0 1,-1 1-1,1-1 1,3 3-1,13 23 4466,48 194-2772,-56-180-1777,-9-41-535,-1 1 0,0-1 0,0 1 0,1-1 1,-1 1-1,0-1 0,0 1 0,-1 0 0,1-1 0,0 1 0,0-1 1,-1 1-1,1-1 0,-1 1 0,1-1 0,-1 0 0,0 1 0,1-1 1,-1 0-1,0 1 0,0-1 0,-2 2 0,3-3-15,-1 1 1,1-1-1,-1 0 0,1 0 0,0 0 0,-1 0 1,1 0-1,-1 1 0,1-1 0,-1 0 1,1 0-1,-1 0 0,1 0 0,-1 0 0,1 0 1,0-1-1,-1 1 0,1 0 0,-1 0 1,1 0-1,-1 0 0,1 0 0,0-1 0,-1 1 1,1 0-1,-1 0 0,1-1 0,0 1 1,-1 0-1,1-1 0,0 1 0,-1 0 0,1-1 1,0 1-1,-1-1 0,-9-22-67,1-27-92,8 33 124,1 0 1,0 0-1,1 0 0,1 0 0,1 1 1,0-1-1,1 0 0,1 1 0,1 0 1,10-22-1,-12 30 55,1 0 0,0 1-1,0-1 1,1 1 0,0 0 0,0 1 0,1-1 0,-1 1 0,1 1-1,1-1 1,-1 1 0,1 1 0,0-1 0,0 1 0,0 0-1,1 1 1,-1 0 0,1 0 0,0 1 0,-1 0 0,15 0-1,-16 2 39,-1 0 0,1 0-1,-1 1 1,1 0 0,-1 0-1,1 1 1,-1 0 0,0 0-1,0 0 1,0 1-1,0 0 1,-1 0 0,1 1-1,-1-1 1,10 9 0,4 6 58,0 0 1,24 32 0,-42-49-111,27 37 124,-2 1 1,-1 1-1,22 52 0,24 39-1094,-70-129 484,7 7-2798,1-13-3393,3-11 2961</inkml:trace>
</inkml:ink>
</file>

<file path=ppt/ink/ink21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6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142 302 5376,'-12'0'8717,"7"7"-3369,9 20-1641,22 26-2386,-18-41-1097,0 0 0,1-1 0,0 0 0,0 0 0,1-1 0,1 0 0,0-1 0,0-1 0,1 1 0,0-2 0,0 0 0,1 0-1,0-1 1,0 0 0,0-2 0,1 1 0,26 4 0,-26-8-137,-1 0-1,1-1 1,0 0 0,-1-1-1,1 0 1,-1-1-1,0-1 1,0 0-1,0-1 1,0-1-1,0 1 1,-1-2-1,0 0 1,0-1-1,0 0 1,-1 0-1,19-17 1,-20 14-45,-1 0 1,0-1 0,0 0-1,-1 0 1,-1-1 0,0 0-1,-1 0 1,0-1 0,0 1-1,-2-2 1,0 1 0,4-19-1,-7 26-41,-1-1-1,1 1 1,-1-1-1,-1 1 0,1-1 1,-1 1-1,0 0 1,-1-1-1,1 1 0,-1 0 1,-1 0-1,1 0 1,-1 0-1,0 0 0,0 1 1,-1-1-1,-6-8 1,6 8-9,-5-6-15,1 1 0,-2 1 0,1-1-1,-1 1 1,-1 1 0,0 0 0,0 1-1,-1 0 1,0 0 0,-24-10-1,19 9-40,0 1 0,-1 1 0,-1 1 0,1 1 0,-1 0 0,0 1 0,-32-2 0,34 4 7,0 2-1,0-1 0,1 2 0,-1 0 0,0 1 0,0 1 0,0 0 0,1 2 0,0-1 0,0 2 0,0 0 1,1 1-1,-18 11 0,24-13 2,1 0 1,-1 0-1,1 1 1,1 0-1,-1 1 1,1 0 0,0 0-1,0 0 1,1 1-1,0 0 1,0 0-1,1 1 1,0 0-1,1 0 1,0 0-1,0 0 1,1 1-1,0-1 1,-2 15-1,4-17-18,1-1 0,-1 0 0,1 1 0,1-1 0,-1 0 0,1 1-1,0-1 1,0 0 0,1 0 0,0 0 0,0 0 0,1 0-1,-1 0 1,6 7 0,-3-5-124,2 0-1,-1 0 1,1 0-1,0-1 1,1 0-1,0 0 1,0-1-1,10 6 1,8 3-600,1-2-1,0-1 1,1-1-1,57 15 1,-49-17-749,0-2 0,1-2 0,52 2 1,-74-6 961,-1-2 0,0 1 0,1-2 0,-1 0 1,0 0-1,0-2 0,0 1 0,-1-2 0,1 0 1,-1-1-1,22-12 0,-29 13 702,0-1 1,0 1-1,-1-1 1,1-1-1,-1 1 0,-1-1 1,1 0-1,-1 0 0,0 0 1,-1-1-1,5-13 0,-6 18 344,-1-1 0,0 1 0,0 0 0,0-1 0,0 1 0,0-1 0,-1 1 0,0-1 0,0 1 0,0-1 0,0 0-1,0 1 1,-1-1 0,1 1 0,-1-1 0,0 1 0,0 0 0,0-1 0,-1 1 0,1 0 0,-1-1 0,0 1 0,0 0 0,0 0 0,0 1-1,0-1 1,-5-4 0,7 7-406,0 1 0,1-1 0,-1 0 0,0 1 0,0-1 0,0 1 0,0-1 0,0 0 0,1 1 0,-1-1-1,0 1 1,0-1 0,0 0 0,0 1 0,0-1 0,0 1 0,0-1 0,-1 0 0,1 1 0,0-1 0,0 1 0,0-1-1,0 0 1,0 1 0,-1-1 0,1 0 0,0 1 0,0-1 0,0 0 0,-1 1 0,1-1 0,0 0 0,-1 1 0,1-1-1,0 0 1,-1 0 0,1 0 0,0 1 0,-1-1 0,1 0 0,0 0 0,-1 0 0,1 0 0,-1 0 0,1 1 0,0-1-1,-1 0 1,1 0 0,-1 0 0,1 0 0,0 0 0,-1 0 0,1 0 0,-1-1 0,1 1 0,0 0 0,-1 0 0,1 0-1,-1 0 1,1 0 0,0-1 0,-1 1 0,1 0 0,0 0 0,-1 0 0,1-1 0,0 1 0,0 0 0,-1-1 0,8 32 993,-7-31-1055,12 52 732,-2 0 0,6 90 0,-17 306 1453,-7-122-1305,9-109-2772,-1-216 1744,0 0-1,0 1 0,0-1 0,0 1 1,0-1-1,0 1 0,0-1 0,-1 0 1,1 1-1,0-1 0,-1 0 0,1 1 1,-1-1-1,1 0 0,-1 1 0,0-1 1,0 0-1,1 0 0,-1 0 0,0 1 1,-2 0-1,2-2-102,0 1-1,0-1 1,-1 0 0,1 0-1,0 0 1,0 0 0,-1 0-1,1 0 1,0 0 0,0 0 0,-1-1-1,1 1 1,0 0 0,0-1-1,0 1 1,-1-1 0,1 1 0,0-1-1,0 0 1,0 1 0,-1-2-1,-17-9-3709</inkml:trace>
</inkml:ink>
</file>

<file path=ppt/ink/ink21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7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28 285 7552,'-1'-1'674,"-1"1"0,0 0-1,0-1 1,0 0 0,0 1 0,1-1 0,-1 0 0,0 0 0,1 0 0,-1 0 0,1 0 0,-1-1 0,1 1-1,-1 0 1,-1-3 0,8-7 4445,18-2-4893,74-24 1061,1 4 0,135-26 0,-221 57-1165,22-2 573,-30 10-312,-12 10-47,4-10-284,0 0 0,1 1 0,0-1 0,0 1 0,1-1 0,0 1 0,0 0 0,0 0 0,1 0-1,0 0 1,0 0 0,1 0 0,0 0 0,0 0 0,1 0 0,0 0 0,0 0 0,0 0-1,1 0 1,0 0 0,1 0 0,-1-1 0,1 1 0,1-1 0,5 9 0,-2-4 24,0-1-1,1 0 1,0 0 0,0-1 0,1 0 0,0-1-1,1 0 1,0 0 0,0-1 0,1 0 0,0-1-1,0 0 1,20 7 0,-23-10-81,1 0 0,0-1 0,0 0-1,0-1 1,0 0 0,0 0 0,0-1 0,0 0 0,0-1 0,0 0-1,0 0 1,0-1 0,0 0 0,0-1 0,-1 0 0,1 0-1,-1-1 1,0 0 0,0 0 0,0-1 0,0 0 0,-1 0 0,0-1-1,0 0 1,-1 0 0,1-1 0,-1 0 0,5-7 0,4-9-25,-1 0 1,-1-1 0,-1 0-1,-1 0 1,-2-2 0,0 1-1,8-42 1,-15 48 116,-5 25 87,-4 32-30,9-20-124,0-1-1,1 1 1,0-1 0,2 1-1,0-1 1,1 0-1,0-1 1,2 0-1,0 0 1,1 0-1,12 16 1,-17-27-21,0 0 1,1-1-1,0 1 1,-1-1-1,2 0 1,-1 0-1,0-1 1,1 0-1,0 0 1,-1 0-1,1 0 0,1-1 1,-1 0-1,0-1 1,0 1-1,1-1 1,-1 0-1,0-1 1,1 1-1,-1-1 1,1-1-1,-1 1 1,1-1-1,-1 0 0,13-4 1,2-1-41,0-2 1,0 0-1,0-1 0,-1-1 1,0 0-1,22-17 0,-33 20-58,0 1-1,-1-1 1,1-1-1,-1 1 1,10-15-1,-18 22 98,0 0 0,1 0 1,-1 0-1,0 0 0,0-1 0,0 1 0,0 0 1,1 0-1,-1 0 0,0 0 0,0 0 0,1 0 1,-1 0-1,0 0 0,0-1 0,1 1 0,-1 0 1,0 0-1,0 0 0,1 0 0,-1 0 0,0 0 1,0 0-1,1 0 0,-1 1 0,0-1 0,0 0 1,0 0-1,1 0 0,-1 0 0,0 0 0,0 0 1,1 0-1,-1 0 0,0 1 0,0-1 0,0 0 1,1 0-1,-1 0 0,0 1 0,0-1 0,0 0 1,0 0-1,0 0 0,1 1 0,-1-1 0,0 0 1,0 0-1,0 0 0,0 1 0,0-1 0,0 0 1,0 0-1,0 1 0,0-1 0,9 24 141,-3-9-49,0-3-50,0 0-1,2-1 1,-1 0-1,1 0 1,1 0-1,0-1 1,1 0-1,0-1 1,0 0-1,1-1 1,0 0-1,0 0 1,1-1-1,0-1 1,0 0 0,25 8-1,-25-10-9,-1-1 1,1-1-1,0 1 1,0-2-1,0 0 0,0 0 1,-1-1-1,1-1 1,0 0-1,0 0 0,0-1 1,0-1-1,-1 0 1,1 0-1,-1-2 0,0 1 1,0-1-1,0-1 1,19-13-1,-22 13-43,0 0 0,0 0-1,-1-1 1,1 0 0,-2 0 0,1-1 0,-1 0-1,0 0 1,-1-1 0,0 1 0,0-1 0,-1 0-1,0-1 1,-1 1 0,0-1 0,0 1 0,-1-1-1,0 0 1,-1 0 0,1-20 0,-3 21-19,0-1 0,0 1 0,-1 0 0,0-1 0,-1 1 0,0 0 0,-1 0 0,1 1 0,-2-1 0,1 1 0,-10-14 0,0 10-6,0 0 0,0 0 0,-2 2 1,1 0-1,-1 0 0,0 2 1,-1 0-1,0 0 0,-1 2 0,1 0 1,-1 1-1,-34-4 0,18 3 3,0 1 1,0 2-1,0 2 0,0 1 1,-1 1-1,1 2 0,-39 9 1,58-8 17,0 0 1,1 1-1,0 1 1,-19 9-1,27-11-17,0-1 0,0 1 0,1 0 0,-1 1 0,1-1 0,0 1 0,0 0 0,1 1 0,-1-1 0,1 1 0,-4 8 0,6-12-16,1 1 0,0 0 0,1 0-1,-1 0 1,0 0 0,1 0 0,0 0 0,-1 0 0,1 0-1,0 0 1,1 0 0,-1 0 0,0 0 0,1 0 0,0 0-1,0 0 1,0 0 0,0-1 0,0 1 0,0 0 0,1-1 0,-1 1-1,1 0 1,0-1 0,0 0 0,0 1 0,0-1 0,0 0-1,0 0 1,1 0 0,-1-1 0,6 4 0,7 5-363,0-1 0,1 0 0,34 13 1,-13-8-612,2-1 0,0-2 1,62 10-1,-76-17 326,-1-2 0,1-1 0,0-1 0,0-1 0,0-1 0,45-10-1,-67 11 682,1 0-1,0 0 0,-1-1 0,1 1 0,0-1 0,-1 0 0,0 0 0,1 0 0,-1 0 0,0 0 0,0-1 0,0 1 1,-1-1-1,1 0 0,-1 0 0,3-3 0,-4 5 82,-1 0 0,0 0 0,1 0 0,-1 0 0,0 1 0,0-1 1,1 0-1,-1 0 0,0 0 0,0 0 0,0 0 0,0 0 0,0 0 0,0 0 0,-1 0 0,1 0 1,0 1-1,0-1 0,-1 0 0,1 0 0,0 0 0,-1 0 0,1 0 0,-2-1 0,1 1 164,-1-1-1,0 0 0,0 0 1,0 1-1,-1 0 0,1-1 0,0 1 1,-1 0-1,1 0 0,0 0 0,-1 0 1,1 0-1,-4 0 0,5 1-107,0-1 0,0 1 0,0-1 0,-1 1 0,1-1 0,0 1 0,0 0 0,-1 0 0,1-1 0,0 1 0,0 0 0,-1 0 0,1 0 0,0 0 0,0 1 0,-1-1 0,1 0 0,0 0 0,0 1 0,-1-1 0,1 1 0,0-1 0,0 1-1,0 0 1,0-1 0,0 1 0,0 0 0,0 0 0,0 0 0,0-1 0,0 1 0,0 0 0,0 0 0,1 1 0,-1-1 0,0 0 0,1 0 0,-1 0 0,1 0 0,-1 0 0,1 1 0,0-1 0,-1 0 0,1 0 0,0 1 0,0 2 0,0 0 21,0 1 0,1 0 0,-1-1 0,1 1 0,0 0 0,1-1 0,-1 1 0,1-1-1,0 1 1,4 5 0,12 19 116,2-2-1,1 0 1,24 24-1,-39-44-249,1-1-1,0 0 1,0 0-1,0-1 1,1 0-1,0 0 1,0-1 0,0 0-1,1 0 1,-1-1-1,1 0 1,0 0-1,0-1 1,0 0-1,18 1 1,-23-4-415,1 1 0,0-1 1,-1 0-1,1 0 0,-1 0 0,1-1 1,-1 1-1,0-1 0,1 0 0,-1 0 0,0-1 1,0 1-1,-1-1 0,1 0 0,0 0 1,-1 0-1,0 0 0,0-1 0,0 1 0,0-1 1,0 0-1,-1 0 0,0 0 0,0 0 0,3-6 1,13-37-3454</inkml:trace>
</inkml:ink>
</file>

<file path=ppt/ink/ink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7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3328,'2'2'177,"0"1"0,0-1 0,0 0 0,0 0 0,0 1 0,-1-1 0,1 1 0,-1-1 0,1 1 0,-1 0 0,0 0 0,0 0 0,0-1 0,0 7 0,2 1 474,13 56 3052,-7 30-2835,-6-56-20,19 330 567,42 347 1351,-63-711-2773,1 7-6,0-1 0,1 0 0,0 0 0,1 0 0,10 21 0,-14-32-19,0-1 0,0 1 0,1-1 0,-1 1 0,0-1 1,0 1-1,1-1 0,-1 1 0,0-1 0,1 1 0,-1-1 0,1 1 0,-1-1 0,1 0 1,-1 1-1,1-1 0,-1 0 0,1 1 0,-1-1 0,1 0 0,-1 0 0,1 1 0,-1-1 1,1 0-1,-1 0 0,1 0 0,0 0 0,-1 0 0,1 0 0,-1 0 0,1 0 0,0 0 1,-1 0-1,1 0 0,-1 0 0,1-1 0,-1 1 0,1 0 0,-1 0 0,1 0 0,-1-1 1,1 1-1,-1 0 0,1-1 0,-1 1 0,1-1 0,-1 1 0,1 0 0,-1-1 0,0 1 1,1-1-1,-1 1 0,0-1 0,1 1 0,-1-1 0,0 1 0,0-1 0,1 1 0,-1-1 1,0 0-1,0 0 0,18-45-2025,-15 37 1355,10-25-1239,1 2-107</inkml:trace>
</inkml:ink>
</file>

<file path=ppt/ink/ink21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8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278 330 4480,'-3'1'948,"0"-1"1,0 0-1,-1 0 1,1 1-1,0 0 1,0 0-1,-1 0 0,1 0 1,0 0-1,0 1 1,0-1-1,1 1 1,-4 2-1,2-1-588,1 0 0,0 1 0,-1-1 1,2 0-1,-1 1 0,0 0 0,1 0 0,0 0 0,0 0 0,0 0 0,0 0 0,0 1 0,1-1 0,-1 7 0,1-6-396,0 1 0,1 0 0,-1-1 0,1 1 0,0-1 0,1 1 0,0 0 0,0-1 0,0 1 0,0-1 0,1 0 0,2 6 0,-2-7 295,0 0-1,0-1 1,0 1-1,1-1 1,-1 0-1,1 0 1,0 0 0,-1 0-1,2 0 1,4 4-1,3-1-170,0 0 0,0-1-1,0 0 1,1 0 0,-1-1-1,1-1 1,0 0 0,0-1 0,0 0-1,0-1 1,1 0 0,-1-1-1,0 0 1,0-1 0,1 0-1,-1-1 1,18-6 0,-6 2-24,0-2-1,-1 0 1,-1-2 0,30-16-1,-40 19-53,-1 0 0,0-1 0,-1 0 0,0 0-1,0-1 1,-1-1 0,0 1 0,0-2 0,-2 1 0,12-18-1,-15 21 8,0-1 0,-1 1 0,0-1 0,0 0-1,0 0 1,-1 0 0,0 0 0,-1 0-1,0 0 1,0-1 0,-1 1 0,0 0-1,-1-14 1,-5 6 3,-1 1 0,0 0 0,-1 1-1,-1 0 1,0 0 0,-1 1 0,0 0 0,-1 1-1,-1 0 1,0 1 0,0 0 0,-1 1 0,-18-11-1,14 11-37,0 0-1,-1 2 0,0 0 0,0 1 0,-1 1 0,1 1 0,-1 1 0,-1 0 0,1 1 0,0 1 0,-1 1 0,0 1 0,1 1 0,-1 0 0,1 1 0,0 1 0,-1 2 0,2-1 0,-1 2 0,0 0 0,1 2 0,0 0 0,1 1 0,0 0 0,0 2 0,-18 14 0,29-21-63,0 2-1,-1-1 0,2 0 0,-1 1 0,1 0 1,-1 1-1,2-1 0,-1 1 0,1 0 0,0 0 0,0 0 1,1 1-1,0-1 0,1 1 0,-1 0 0,-1 10 1,3-10-141,0-1 1,0 1 0,1-1-1,0 0 1,0 1 0,1-1-1,0 0 1,0 1 0,1-1-1,-1 0 1,2 0 0,-1 0-1,1 0 1,0 0 0,0-1-1,1 1 1,7 9 0,0-3-563,0 0 1,0 0-1,1-2 1,1 1-1,0-1 1,21 12-1,34 20-2542</inkml:trace>
</inkml:ink>
</file>

<file path=ppt/ink/ink21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8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98 8576,'-2'-6'405,"0"0"0,0 0 0,1 0 1,0 0-1,0 0 0,0-1 0,1 1 1,1-11-1,-1 15-257,0 1 0,1-1-1,-1 1 1,1-1 0,0 1 0,-1-1-1,1 1 1,0-1 0,0 1 0,0 0 0,0-1-1,0 1 1,0 0 0,0 0 0,0 0 0,0 0-1,1 0 1,-1 0 0,0 0 0,1 0-1,-1 1 1,1-1 0,-1 0 0,1 1 0,-1-1-1,1 1 1,0 0 0,-1-1 0,1 1-1,-1 0 1,1 0 0,0 0 0,-1 0 0,1 0-1,-1 0 1,1 1 0,0-1 0,-1 1 0,1-1-1,2 2 1,-2-1 14,0 0 1,-1 0-1,1 0 0,0 0 0,-1 0 1,1 0-1,-1 1 0,0-1 0,1 1 0,-1-1 1,0 1-1,0-1 0,0 1 0,0 0 1,0-1-1,0 1 0,0 0 0,-1 0 1,1 0-1,-1 0 0,1 0 0,-1 0 0,0 0 1,1-1-1,-1 5 0,0 60-400,0-54 503,-66 590 2907,1-16-456,65-548-2947,1-29 60,0 0 0,-1-1 0,0 1 0,0 0 0,-1 0 0,-1-1 0,1 1 0,-6 15 0,7-24 105,0 0 0,0 1 0,0-1 0,0 0 0,0 0 1,0 0-1,-1 1 0,1-1 0,0 0 0,0 0 0,0 0 1,0 0-1,0 0 0,0 1 0,0-1 0,0 0 0,-1 0 1,1 0-1,0 0 0,0 0 0,0 1 0,0-1 1,0 0-1,-1 0 0,1 0 0,0 0 0,0 0 0,0 0 1,0 0-1,-1 0 0,1 0 0,0 0 0,0 0 0,0 0 1,-1 0-1,1 0 0,0 0 0,0 0 0,0 0 0,-1 0 1,1 0-1,0 0 0,0 0 0,0 0 0,0 0 1,-1 0-1,1 0 0,0 0 0,0-1 0,0 1 0,0 0 1,0 0-1,-1 0 0,1 0 0,0 0 0,0 0 0,0-1 1,0 1-1,0 0 0,0 0 0,0 0 0,-1 0 0,1-1 1,0 1-1,0 0 0,0 0 0,0 0 0,0-1 1,0 1-1,-5-13-3412</inkml:trace>
</inkml:ink>
</file>

<file path=ppt/ink/ink21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8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1 389 11392,'0'1'159,"0"-1"0,0 1 0,0 0 1,0 0-1,0-1 0,0 1 0,0 0 1,0-1-1,0 1 0,0 0 0,0-1 0,1 1 1,-1 0-1,0-1 0,1 1 0,-1-1 1,0 1-1,1 0 0,-1-1 0,0 1 1,1-1-1,-1 1 0,1-1 0,-1 1 0,1-1 1,-1 0-1,2 1 0,19 23-157,-6-9 1576,-2 0 0,0 1 1,0 1-1,18 33 0,-4 15-220,-16-38-1154,0 0 1,2 0 0,21 32-1,-72-273-780,32 171 522,3-1 0,1 1 0,6-59-1,-2 74 126,2 1 0,1 0-1,2 0 1,0 0-1,2 1 1,16-36 0,-22 56-27,-1 0 1,2 1 0,-1-1-1,0 1 1,1 0 0,0 0 0,1 0-1,-1 0 1,1 1 0,0 0-1,0 0 1,7-5 0,-9 8-87,1-1 0,0 1 0,0 0 0,0 0 0,0 0 0,0 1 1,0-1-1,0 1 0,0 0 0,0 0 0,0 0 0,0 1 0,0-1 0,0 1 0,0 0 0,0 0 0,-1 1 1,1-1-1,0 1 0,5 3 0,3 1-958,-1 1 1,0 1-1,0 0 1,-1 0-1,0 1 0,18 20 1,-9 0-2222</inkml:trace>
</inkml:ink>
</file>

<file path=ppt/ink/ink21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9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35 294 10368,'-5'24'4475,"10"2"-3997,-3-16 520,-1-6-147,0-1 0,0 0 0,1 0 0,-1 0-1,0 0 1,1 0 0,0 0 0,4 5-1,-1-2-532,2 0-1,-1 0 1,1 0-1,0-1 1,0 0-1,0-1 1,12 6 0,-9-5-312,1-1 0,0-1 0,0 0 1,0 0-1,0-1 0,0-1 1,0 0-1,0 0 0,1-1 1,15-2-1,-7-1 100,0 0-1,0-1 1,-1-1-1,38-15 1,-51 17-105,-1 1 0,1-1 1,0 0-1,-1-1 0,0 1 1,0-1-1,0 0 0,0 0 1,-1 0-1,0-1 0,0 0 1,0 0-1,0 0 0,-1 0 1,1 0-1,-1-1 0,-1 1 1,1-1-1,-1 0 0,3-12 1,-4 10-11,0 0 1,-1 0 0,1-1-1,-2 1 1,1 0-1,-1 0 1,-1 0-1,1-1 1,-1 1 0,-1 1-1,1-1 1,-2 0-1,1 0 1,-1 1 0,-5-9-1,-2 1-14,0 1 0,0 1-1,-2-1 1,1 2 0,-2 0 0,1 1-1,-2 0 1,1 1 0,-2 0-1,1 1 1,-1 1 0,0 1 0,-1 0-1,0 1 1,0 1 0,0 0 0,-1 1-1,1 2 1,-1-1 0,0 2-1,-34 1 1,48 0-16,0 0 1,0 1-1,0-1 0,0 1 0,0 0 0,0 0 0,0 0 1,0 1-1,1-1 0,-1 1 0,0 0 0,1 0 0,-1 0 1,1 1-1,0-1 0,0 1 0,0 0 0,0 0 1,0 0-1,-4 6 0,5-5-16,1-1 0,1 0 0,-1 1 1,0-1-1,1 1 0,0-1 0,0 0 1,0 1-1,0-1 0,0 1 0,1-1 0,0 1 1,-1-1-1,1 0 0,1 1 0,-1-1 0,0 0 1,1 0-1,-1 0 0,1 0 0,0 0 0,0 0 1,0-1-1,1 1 0,4 4 0,8 10-150,2-1-1,0-1 1,0 0-1,1-2 1,1 0-1,1 0 1,0-2 0,0-1-1,1 0 1,0-1-1,1-2 1,0 0-1,0-1 1,0-1-1,1-2 1,-1 0-1,1-1 1,43-2-1,-46-6 630,-7 3 1534,-12 17 375,-3-8-2102,1 1 0,1 0-1,-1-1 1,1 1 0,0 0 0,1-1 0,0 1-1,0 0 1,0-1 0,1 1 0,0-1 0,0 1 0,0-1-1,1 0 1,5 9 0,-5-9-286,1-1 0,0 1 1,0-1-1,1 1 0,-1-1 0,1-1 0,0 1 0,1-1 1,-1 0-1,1 0 0,-1 0 0,1-1 0,1 0 0,-1 0 1,9 3-1,11-5-2868,-4-8-533</inkml:trace>
</inkml:ink>
</file>

<file path=ppt/ink/ink21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49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27 12416,'-22'-27'6143,"30"64"-8318,-3-23 8574,4 20-5631,-18 20 128,4 31 0,2 9 128,-2 9-1536,0 9 128,5 37 640,5-25 0,0-36-896,-2-22 0,2-18-1920,-5-23 128,-8-13-895,-2-17 127</inkml:trace>
</inkml:ink>
</file>

<file path=ppt/ink/ink21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0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12672,'79'-25'6271,"110"7"-8191,-128 7 12288,35 4-10112,13-1 0,6 8 128,-1 0 128,-23 0-768,-12 5 128,-13-2-512,-18 0 0,-13 1-2432,-13-1 128,-9-3-640,0 8 1</inkml:trace>
</inkml:ink>
</file>

<file path=ppt/ink/ink21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0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195 403 9856,'-1'1'302,"0"0"0,0 0 0,0 0 1,0 0-1,0 0 0,0 0 0,0 0 1,0 0-1,1 0 0,-1 0 0,0 0 0,1 1 1,-1-1-1,1 0 0,-1 0 0,1 1 1,0-1-1,-1 0 0,1 1 0,0-1 0,0 0 1,0 1-1,0-1 0,0 0 0,0 1 1,0-1-1,1 0 0,-1 1 0,0-1 1,1 0-1,-1 1 0,1-1 0,-1 0 0,1 0 1,0 0-1,0 1 0,-1-1 0,1 0 1,0 0-1,0 0 0,0 0 0,2 1 0,30 20 5749,-11-14-7157,-2-2 1318,1 0 0,-1-2 0,1-1 0,0 0 0,0-2 0,0 0 0,0-1 0,0-2 0,0 0 0,0-1-1,-1-1 1,1-1 0,-1 0 0,34-15 0,-45 14-266,-1 1-1,1-1 1,-1 0-1,0-1 1,-1 0-1,0 0 1,0 0-1,0-1 1,-1 0-1,0-1 1,-1 1-1,1-1 1,-2 0 0,1 0-1,-2-1 1,1 1-1,-1-1 1,0 0-1,-1 0 1,0 0-1,-1 0 1,0 0-1,-1-1 1,0 1-1,0 0 1,-1 0-1,0 0 1,-1 0 0,0 0-1,-1 0 1,0 0-1,-1 1 1,1-1-1,-2 1 1,0 0-1,0 0 1,0 0-1,-1 1 1,0 0-1,-1 0 1,0 1-1,0-1 1,0 1 0,-1 1-1,0 0 1,-13-8-1,1 4 74,0 1-1,0 1 1,0 1 0,-1 0-1,0 2 1,-1 0 0,1 2-1,-1 0 1,-41 1 0,40 2 101,-1 1 0,1 1 0,0 2 0,0 0 0,0 1 0,0 2 0,1 0 0,0 1 0,-22 12 0,33-14-42,1 0 1,1 0 0,-1 1-1,1 0 1,0 1-1,-11 12 1,18-18-122,0 0 1,0 1-1,0-1 1,1 1-1,-1 0 1,1-1-1,-1 1 1,1 0-1,0 0 1,0 0-1,0 0 1,1 0-1,-1 0 1,1 0-1,-1 0 1,1 0-1,0 0 1,0 0-1,1 0 1,-1 0-1,1 0 1,-1 0-1,1 0 1,0 0-1,0 0 1,0 0-1,0 0 0,1 0 1,2 3-1,3 3-362,0 0 0,1-1-1,0 1 1,1-2 0,0 1 0,0-1-1,0-1 1,1 0 0,0 0-1,0-1 1,1 0 0,15 5-1,79 18-3434</inkml:trace>
</inkml:ink>
</file>

<file path=ppt/ink/ink21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1.2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123 164 7296,'0'0'21,"-6"-2"247,0 0-1,1 0 1,0-1-1,-1 1 1,1-1-1,-8-6 1,11 7-555,1 0 1,-1 0-1,1 0 1,-1-1-1,1 1 0,0 0 1,0-1-1,0 1 1,0-1-1,0 1 1,1-1-1,-1 1 1,1-1-1,-1 1 1,1-1-1,0 0 0,1-3 1,-3 1 67,-12 14 225,-32 30 335,96-113 1259,-46 68-1205,0 0 0,-1-1 0,0 1 0,0-1 0,4-13 0,-6 9 1674,-2 17 2729,-2 18-2730,-11 101 5129,12-86-5397,3 54-1,-1-78-1624,1-1-1,1 1 1,0-1 0,1 0-1,1 0 1,0 0-1,1 0 1,1-1 0,0 1-1,0-1 1,1-1 0,1 1-1,0-1 1,1-1-1,14 15 1,-21-23-274,1 0 0,1-1 1,-1 1-1,0-1 0,1 1 0,-1-1 0,1 0 0,-1-1 0,1 1 1,0 0-1,0-1 0,0 0 0,0 0 0,0 0 0,0-1 1,0 1-1,0-1 0,1 0 0,-1 0 0,0 0 0,0-1 0,0 0 1,5-1-1,-2 0-498,0-1 0,0-1 0,-1 1 0,1-1 0,-1-1 0,0 1 0,0-1 0,0 0 0,-1 0 0,1 0 0,8-13 0,16-26-3243</inkml:trace>
</inkml:ink>
</file>

<file path=ppt/ink/ink21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1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0 12160,'-34'3'6015,"25"16"-7934,9-16 10494,-5 0-8831,0 2 128,2 2-3072,3 4 0,3-7 1792,7 2 1</inkml:trace>
</inkml:ink>
</file>

<file path=ppt/ink/ink21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1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393 0 10496,'-71'29'4299,"-72"35"2047,-9 0-6496,127-48 101,23-8-36,17-3-15,7-3 119,34 1 294,0 2 0,-1 3 1,1 2-1,-2 3 0,59 21 0,-77-19-11,114 50 953,-135-57-1132,0 1 0,0 0-1,-1 1 1,-1 0 0,1 2-1,-2-1 1,14 16 0,-23-24-90,-1 0-1,1 0 1,-1 1-1,0-1 1,0 1 0,0-1-1,-1 1 1,1 0 0,-1-1-1,0 1 1,0 0 0,0 0-1,-1 0 1,1 0-1,-1 6 1,0-8 3,-1 1 0,0 0-1,0-1 1,0 1 0,0-1-1,0 1 1,0-1 0,-1 0-1,1 0 1,-1 1 0,1-1 0,-1 0-1,0 0 1,0-1 0,0 1-1,0 0 1,0-1 0,-1 1 0,1-1-1,0 0 1,-1 1 0,1-1-1,-1 0 1,1-1 0,-4 2 0,-60 16 557,-1-3 1,0-3 0,-1-3 0,0-3-1,-97-3 1,150-3-592,10 0-123,0 1 1,0-1 0,0-1 0,0 1 0,0-1 0,1 1-1,-8-3 1,12 2 52,0 1-1,-1 0 1,1 0 0,0 0-1,0 0 1,0 0-1,0 0 1,-1 0-1,1 0 1,0 0 0,0-1-1,0 1 1,0 0-1,0 0 1,0 0 0,0 0-1,-1-1 1,1 1-1,0 0 1,0 0 0,0 0-1,0 0 1,0-1-1,0 1 1,0 0 0,0 0-1,0 0 1,0-1-1,0 1 1,0 0 0,0 0-1,0 0 1,0 0-1,0-1 1,0 1 0,0 0-1,0 0 1,0 0-1,0 0 1,0-1 0,1 1-1,-1 0 1,0 0-1,0 0 1,0 0 0,0-1-1,0 1 1,0 0-1,1 0 1,-1 0 0,0 0-1,0 0 1,15-11-2280,17-5-1065,7 3-448</inkml:trace>
</inkml:ink>
</file>

<file path=ppt/ink/ink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28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4 694 4864,'-4'26'2432,"41"35"-3072,-22-51 4352,8 10-3968,5-8 128,4-8-2432,11-4 128</inkml:trace>
  <inkml:trace contextRef="#ctx0" brushRef="#br0" timeOffset="1">240 0 8448,'-85'0'4224,"65"27"-4992,26-18 8191,8 1-8319,5 15 128,4-14-3839,-5 9-1</inkml:trace>
</inkml:ink>
</file>

<file path=ppt/ink/ink21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2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566 87 2944,'1'-5'615,"-1"0"0,0 0 1,-1 0-1,1 0 0,-1 1 0,0-1 1,0 0-1,-1 0 0,1 0 0,-4-5 1,4 8-234,-1 0 0,1 0 1,0 1-1,-1-1 1,1 1-1,-1-1 1,0 1-1,0 0 1,1-1-1,-1 1 1,0 0-1,0 0 1,-3-1-1,-25-4 402,16 6 124,0 0-1,-1 1 1,-22 3-1,15 1-597,0 1 1,0 1-1,-32 14 0,16-2 669,1 2 0,-64 46 0,88-57-630,0 0 1,0 1-1,1 0 0,1 1 1,0 0-1,1 1 0,-13 19 1,21-28-305,0 0 0,0 0 1,0 0-1,0 1 1,1-1-1,-1 1 0,1-1 1,0 1-1,1-1 1,-1 1-1,1 0 1,0-1-1,0 1 0,0 0 1,1-1-1,-1 1 1,1 0-1,1-1 0,-1 1 1,0-1-1,1 0 1,0 1-1,0-1 1,0 0-1,1 0 0,-1 0 1,1-1-1,0 1 1,0 0-1,5 4 0,3 1-28,0-1-1,0 0 0,0-1 0,1 0 1,0-1-1,1 0 0,-1-1 0,1 0 0,0-1 1,0-1-1,1 0 0,19 2 0,16 0-321,-1-2 0,58-5 1,-68 0-1219,66-13 0,33-22-5415,-83 23 3461</inkml:trace>
</inkml:ink>
</file>

<file path=ppt/ink/ink21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2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94 388 12928,'0'0'212,"-1"1"0,1 0 0,-1 0 0,0-1 0,1 1 1,-1 0-1,1 0 0,0 0 0,-1 0 0,1-1 0,0 1 0,0 0 1,-1 0-1,1 0 0,0 0 0,0 0 0,0 0 0,0 0 1,0 0-1,0 0 0,0 0 0,0 0 0,1-1 0,-1 3 1,17 28 4888,38 31 21,-41-48-6186,15 15 1109,50 38 0,-45-40-79,35 36 0,-68-63 26,-1 1 1,1-1-1,0 1 1,-1 0-1,1-1 1,-1 1 0,1 0-1,0-1 1,-1 1-1,0 0 1,1-1-1,-1 1 1,1 0 0,-1 0-1,0 0 1,0 0-1,1-1 1,-1 1 0,0 0-1,0 0 1,0 1-1,-14 3-397,-29-14-434,21 1 559,0-2 1,1 0 0,0-1-1,0-1 1,1-1 0,1-1 0,0-1-1,1 0 1,1-2 0,1 0-1,0 0 1,-25-37 0,32 42 282,2-1 0,-1 0 0,1 0 0,1 0 0,1-1 0,0 0 1,0 0-1,2 0 0,-1-1 0,2 1 0,0-1 0,1 1 0,0-1 0,1 0 0,1 0 0,0 1 1,1-1-1,1 0 0,0 1 0,1 0 0,8-21 0,-7 25 136,0-1 0,0 1-1,1 1 1,0-1 0,1 1 0,0 0 0,1 0 0,-1 1-1,2 0 1,14-11 0,-10 11 43,1 0 1,0 1-1,0 1 1,0 0-1,0 1 1,1 1-1,20-4 1,-18 5-6,0 0 0,0 1 0,0 1 0,26 0 0,-37 2-464,-1-1 1,0 1-1,1 0 0,-1 0 0,0 1 0,0-1 0,0 1 0,0 0 0,0 0 0,0 1 1,0 0-1,-1 0 0,1 0 0,-1 0 0,0 0 0,0 1 0,0 0 0,5 6 0,9 18-3041</inkml:trace>
</inkml:ink>
</file>

<file path=ppt/ink/ink21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3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11648,'8'10'5759,"37"53"-5887,-37-51 9344,5 6-8960,0 3 0,1 12 0,-1-1 0,3 4-1024,6-13 128,4-4-2560,6-16 128,3-6-383,-1-12-1</inkml:trace>
</inkml:ink>
</file>

<file path=ppt/ink/ink21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3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 13440,'-48'0'6655,"51"25"-12414,7-21 13694,-2 6-13567,-3 5 129</inkml:trace>
</inkml:ink>
</file>

<file path=ppt/ink/ink21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3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22 10368,'-1'-2'221,"0"1"1,0-1 0,-1 1 0,1-1 0,0 1 0,-1 0-1,1-1 1,-1 1 0,1 0 0,-1 0 0,1 0-1,-1 0 1,0 0 0,0 1 0,1-1 0,-1 0-1,0 1 1,0 0 0,0-1 0,0 1 0,0 0-1,-2 0 1,4 0-59,-1 1 0,0-1-1,0 1 1,1-1 0,-1 1 0,0 0-1,1 0 1,-1-1 0,0 1-1,1 0 1,-1 0 0,1 0 0,-1 0-1,1-1 1,0 1 0,-1 0-1,1 0 1,0 2 0,-4 35 6513,4-21-6373,-1 9 70,1 0-1,2-1 1,1 1-1,0-1 1,9 27-1,72 173 703,-54-154-637,-3 1 0,22 94 0,-4 83-502,-45-247-83,1 1-1,-1-1 0,0 1 0,1-1 1,-1 1-1,1-1 0,0 0 0,-1 1 1,1-1-1,0 0 0,1 0 0,-1 0 0,0 0 1,1 0-1,-1 0 0,1 0 0,-1 0 1,1 0-1,0-1 0,0 1 0,0 0 1,0-1-1,0 0 0,0 0 0,0 1 1,1-1-1,-1 0 0,0-1 0,1 1 1,-1 0-1,0-1 0,1 1 0,-1-1 0,1 0 1,3 0-1,7-1-1104,0-1-1,-1 0 1,1-1 0,-1-1 0,20-7-1,-26 8 881,47-16-3467</inkml:trace>
</inkml:ink>
</file>

<file path=ppt/ink/ink21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4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48 10496,'-18'-7'5248,"79"-16"-6144,-29 20 10239,8 3-8831,11-7 128,20 7 0,-1-3 128,-1-2-1408,2 5 0,-6 0-640,-7 0 0,-20 5-2048,-7 2 1</inkml:trace>
</inkml:ink>
</file>

<file path=ppt/ink/ink21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4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 10368,'4'-39'3769,"-3"38"-3649,-1 0 0,1 0 0,-1 0 0,1 0 0,-1 0 0,1 0 0,0 0 0,0 0 0,-1 0 0,1 1 0,0-1 0,0 0 1,0 0-1,0 1 0,0-1 0,0 1 0,0-1 0,0 1 0,0-1 0,0 1 0,1-1 0,-1 1 0,0 0 0,0 0 0,2 0 0,7 4 6678,-9 13-6071,-2-12-167,-11 209 2730,4-128-3015,4 103 0,9-88 273,4-1-1,37 160 1,-44-253-580,0 1 1,1-1 0,-1 0 0,2 0-1,-1 0 1,1 0 0,0-1-1,0 0 1,1 1 0,0-1 0,0-1-1,0 1 1,1-1 0,0 0-1,0 0 1,0-1 0,0 0 0,1 0-1,0 0 1,8 3 0,-3-3-477,-1-1 1,1 0 0,0-1-1,0 0 1,0-1-1,0-1 1,0 1 0,0-2-1,0 0 1,0 0-1,0-1 1,14-4 0,30-13-3355</inkml:trace>
</inkml:ink>
</file>

<file path=ppt/ink/ink21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4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76 6272,'0'0'3072,"79"4"1280,-52-8 1791,24 1-5119,15 3 128,9-8 128,21 1 128,5-1-2304,4-10 128,-5 4-384,-13 3 128,-15 4-1920,-21 7 1</inkml:trace>
</inkml:ink>
</file>

<file path=ppt/ink/ink21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5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267 319 11008,'-3'10'1223,"-1"-1"-1,-1 0 1,1 0 0,-12 16 0,12-20-595,1 0 0,-1 0-1,1 1 1,0-1 0,0 1-1,1 0 1,0 0 0,0 0 0,0 0-1,1 0 1,-1 1 0,2-1-1,-1 0 1,1 13 0,0-14-553,0-1 0,1 1 0,0-1 1,-1 0-1,2 0 0,-1 1 0,0-1 0,1 0 0,0 0 1,0 0-1,0-1 0,0 1 0,0 0 0,1-1 0,0 1 1,0-1-1,5 5 0,-3-4-9,0-1 0,1 0 0,0 0 0,-1 0 0,1 0 0,0-1 0,0 0 0,1 0 0,-1-1 0,12 2 0,4-2 55,0-1-1,1 0 1,-1-2-1,0-1 0,0 0 1,22-8-1,-22 5-57,0-1 0,-1-1-1,0 0 1,-1-2 0,0-1-1,0 0 1,31-25-1,-45 31-101,1 0-1,-1-1 0,0 1 0,-1-1 0,1 0 1,-1-1-1,0 1 0,-1-1 0,0 0 1,0 0-1,0-1 0,-1 1 0,0-1 0,0 0 1,-1 1-1,0-1 0,-1 0 0,0 0 1,0-1-1,0 1 0,-1 0 0,0 0 0,-1 0 1,0 0-1,-2-9 0,0 6-8,-1-1 0,-1 1 0,1-1 0,-2 1 0,0 1 0,0-1 0,-1 1 0,0 0 1,-1 1-1,-11-12 0,4 7-36,0 1 0,-1 1 0,0 1 0,-1 0 0,0 1 0,-19-8 0,11 7 16,0 1 0,-1 1 1,-1 1-1,0 2 0,1 1 1,-2 1-1,1 1 0,0 1 1,-43 3-1,46 1-13,0 2 1,1 0-1,-38 13 0,53-15-62,1 1 0,-1 0 0,0 1 0,1 0 0,0 0 0,0 1 0,0-1 0,0 2 0,1-1 0,0 1 0,0 0 0,0 0 0,-7 11 0,11-14-66,1 0 0,-1 0 1,1 0-1,0 0 0,0 0 0,0 0 1,0 0-1,0 0 0,1 1 0,0-1 1,-1 0-1,1 0 0,1 7 0,17 46-3119</inkml:trace>
</inkml:ink>
</file>

<file path=ppt/ink/ink21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5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75 282 7424,'5'-5'3712,"-5"10"-512,0-2 3455,0 4-5503,-5 8 128,-3 18 256,3 18 128,1 7-2304,4-3 128,0-7 1280,9-2 128,4-1-768,17-20 0,9-7-1024,6-13 0,-2-17-2560,5-18 128</inkml:trace>
  <inkml:trace contextRef="#ctx0" brushRef="#br0" timeOffset="1">35 7 11136,'-35'-7'5503,"70"29"-7166,-22-19 7934,-3 2-7935,7 2 0,4 0-3583,6 1 127</inkml:trace>
</inkml:ink>
</file>

<file path=ppt/ink/ink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1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42 443 1152,'-9'14'609,"5"-9"-180,0 0 0,1 0 1,0 0-1,0 1 0,0 0 0,0-1 1,1 1-1,0 0 0,1 0 0,-1 0 1,0 9-1,2-14 189,0-26 1089,1 20-1531,1-1 0,-1 1 1,1-1-1,0 1 0,0 0 0,4-6 0,6-17 191,0-6-188,2 2 0,1 0 0,1 1-1,2 0 1,1 2 0,1 0 0,2 1 0,1 1 0,1 1 0,1 2 0,1 0-1,44-31 1,-62 50-124,-1 1-1,0 0 1,1 0-1,0 0 0,0 1 1,0 0-1,0 1 1,0 0-1,1 0 1,10-1-1,-15 3-32,0 0 0,0 1 0,0-1 0,0 1 1,-1 0-1,1-1 0,0 2 0,0-1 0,0 0 0,-1 1 0,1 0 0,-1 0 0,1 0 0,-1 0 1,0 0-1,0 1 0,0 0 0,0-1 0,0 1 0,0 0 0,-1 0 0,1 1 0,-1-1 0,0 0 0,2 5 1,14 35 45,-1 2 0,-2-1 0,-2 2 0,13 89 0,-7-38-24,-5-12 77,-9-53 21,17 65 0,-16-166 242,-6 62-389,-1-42 2,3-1-1,9-52 1,-9 89-7,0 1 1,1-1-1,1 1 1,0 0-1,0 0 0,1 0 1,1 1-1,0-1 1,0 1-1,1 1 0,1-1 1,0 1-1,15-15 1,-20 22 5,1 1 1,0-1 0,0 1 0,0 0 0,0 0-1,0 0 1,0 0 0,0 1 0,1 0 0,-1 0-1,0 0 1,1 0 0,-1 1 0,1-1 0,-1 1-1,1 0 1,-1 1 0,1-1 0,-1 1 0,1 0 0,-1 0-1,0 0 1,0 0 0,1 1 0,-1 0 0,0 0-1,0 0 1,0 0 0,-1 1 0,1 0 0,5 4-1,4 5 1,0-1-1,0 2 0,-2-1 1,1 2-1,-2 0 0,16 25 1,-8-8 21,-1-4 34,-1 0-1,-2 1 1,0 1 0,16 56 0,-29-75 64,-5-13-42,-6-19-8,7-1-54,2 0 0,0 0-1,2 0 1,1 0 0,0 0 0,2 0 0,0 0 0,10-26 0,-10 36-11,1 0 0,1 0 0,0 0 0,0 1 0,1 0 1,17-20-1,-18 24-12,0 1 1,1 0 0,-1 0-1,2 1 1,-1 0-1,1 0 1,0 1-1,0 0 1,0 0-1,15-5 1,-17 9 13,-1 0-1,1 0 1,0 0 0,0 1 0,0 0-1,0 0 1,0 1 0,0 0-1,0 0 1,-1 0 0,1 1 0,0-1-1,-1 1 1,1 1 0,-1-1 0,0 1-1,8 5 1,9 7 60,0 0 0,29 28 0,-45-38-45,21 21 123,-2 1 1,0 1-1,-2 1 0,-1 1 0,-1 0 1,-2 2-1,29 64 0,-38-71-8,-2 0-1,0 1 0,-1 0 1,3 29-1,-10-55-125,0 0 0,0 0 1,0 1-1,0-1 0,0 0 1,0 1-1,0-1 0,0 0 1,0 0-1,0 1 1,0-1-1,0 0 0,0 0 1,0 1-1,0-1 0,-1 0 1,1 0-1,0 0 0,0 1 1,0-1-1,0 0 0,-1 0 1,1 0-1,0 1 0,0-1 1,0 0-1,-1 0 0,1 0 1,0 0-1,0 0 0,0 1 1,-1-1-1,1 0 0,0 0 1,0 0-1,-1 0 0,1 0 1,0 0-1,0 0 0,-1 0 1,1 0-1,0 0 0,-1 0 1,1 0-1,0 0 0,0 0 1,-1 0-1,1 0 0,0 0 1,0-1-1,0 1 0,-1 0 1,1 0-1,0 0 0,0 0 1,-1 0-1,1-1 0,0 1 1,0 0-1,0 0 0,-1-1 1,-26-19-1354,20 15 422,0-1 0,1-1 0,0 1-1,1-1 1,0 0 0,-9-14 0,9 0-1444,1-8 43</inkml:trace>
</inkml:ink>
</file>

<file path=ppt/ink/ink21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6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39 146 11264,'0'-1'117,"0"1"1,0 0-1,1-1 1,-1 1 0,0 0-1,0 0 1,1 0-1,-1-1 1,0 1 0,1 0-1,-1 0 1,0 0-1,1 0 1,-1-1 0,0 1-1,1 0 1,-1 0 0,0 0-1,1 0 1,-1 0-1,0 0 1,1 0 0,-1 0-1,0 0 1,1 0-1,-1 0 1,0 0 0,1 0-1,-1 0 1,0 0-1,1 1 1,-1-1 0,0 0-1,1 0 1,-1 0-1,0 0 1,0 1 0,1-1-1,11 4 996,0 1 0,0 0 0,-1 1 0,1 0 0,-1 1 1,-1 0-1,18 15 0,-23-17-728,0 0 1,0 1 0,0-1 0,0 1 0,-1 1 0,0-1 0,3 8-1,-5-10-444,0 0 0,-1 1 0,1-1-1,-1 1 1,0 0 0,-1 0 0,1-1-1,-1 1 1,0 0 0,0 0 0,0-1-1,-1 7 1,0-9 89,0 0 1,0 1-1,0-1 0,0 0 0,0 0 0,0 1 0,0-1 1,-1 0-1,1-1 0,-1 1 0,0 0 0,1 0 0,-1-1 1,0 1-1,0-1 0,0 1 0,0-1 0,0 0 0,-1 0 1,1 0-1,0 0 0,0 0 0,-1 0 0,1 0 1,-1-1-1,1 0 0,0 1 0,-1-1 0,1 0 0,-1 0 1,1 0-1,-1 0 0,1-1 0,-1 1 0,-2-2 0,-2 1 10,-1 0-1,1-1 0,0 1 0,0-2 1,0 1-1,1-1 0,-1 0 0,0-1 1,1 1-1,0-1 0,-7-6 0,8 6-39,1 0 0,0 0 0,0-1 0,1 1-1,-1-1 1,1 0 0,0 0 0,0 0 0,0-1-1,1 1 1,0-1 0,0 1 0,1-1-1,-1 0 1,1 0 0,0 1 0,1-1 0,-1 0-1,1 0 1,1 0 0,-1 0 0,1 0 0,0 1-1,0-1 1,0 0 0,1 0 0,0 1-1,0-1 1,1 1 0,-1 0 0,7-10 0,-1 4 3,1 0 1,0 0 0,0 0 0,1 2 0,0-1-1,1 1 1,0 0 0,0 1 0,1 1 0,0 0 0,1 0-1,21-7 1,-20 9 55,1 0-1,0 2 1,0 0 0,0 0-1,1 1 1,-1 1 0,1 1-1,-1 0 1,0 1 0,1 1-1,-1 0 1,0 1 0,0 0-1,0 2 1,0-1 0,-1 2-1,0 0 1,0 1 0,0 0-1,-1 1 1,0 1 0,-1 0-1,22 19 1,-10-6 4,-1 0 1,-1 1-1,-1 2 1,29 44-1,-39-51-2593,-2 0-1,12 31 1,-12-29-1332</inkml:trace>
</inkml:ink>
</file>

<file path=ppt/ink/ink21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6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0 137 9088,'4'-9'749,"0"1"0,1 0 0,0 0 1,0 1-1,1 0 0,6-8 0,15-18 6721,-23 29-7209,0 0-1,0 0 1,1 1-1,-1-1 1,1 1-1,0 0 1,0 1-1,0-1 1,0 1-1,1 0 1,-1 0-1,1 1 1,-1 0-1,1 0 1,-1 0-1,1 0 1,6 1-1,11-1-209,0 1 0,42 6 1,-58-4 4,0-1 0,0 1 0,0 0 0,0 1 1,0 0-1,-1 0 0,1 0 0,-1 1 0,0 0 1,0 0-1,0 0 0,-1 1 0,0 0 0,0 0 1,0 1-1,0-1 0,-1 1 0,6 9 1,4 9 6,-2 1 1,0 1 0,11 38 0,-13-36-1,-6-16-12,1 5 20,1-1 0,1 0-1,1 0 1,15 25-1,-20-37-58,1 1-1,0-1 0,0 0 1,0 0-1,0 0 0,1-1 0,0 1 1,-1-1-1,1 0 0,0-1 1,1 1-1,-1-1 0,0 0 0,1 0 1,-1-1-1,1 1 0,-1-1 1,10 0-1,0-1-2,0 0 1,0-1-1,0-1 1,-1 0 0,1-1-1,-1-1 1,1 0-1,-1-1 1,0-1-1,-1 0 1,0-1-1,0 0 1,0-1 0,0 0-1,-2-1 1,15-13-1,-14 11-10,0 0 0,-1-1 1,-1 0-1,0 0 0,0-1 0,-1-1 0,-1 1 0,0-1 0,-1-1 0,-1 1 1,0-1-1,-1-1 0,0 1 0,4-29 0,-12-9-8,-7 30 30,9 22-18,1 1 1,-1-1 0,1 1 0,-1 0-1,0-1 1,1 1 0,-1 0 0,1-1 0,-1 1-1,0 0 1,1 0 0,-1 0 0,0-1-1,1 1 1,-1 0 0,0 0 0,1 0-1,-1 0 1,0 0 0,0 0 0,1 0-1,-1 0 1,0 1 0,1-1 0,-1 0-1,0 0 1,1 0 0,-1 1 0,1-1-1,-2 1 1,-1 1 6,0 1 1,1 0-1,-1 0 0,0-1 1,1 2-1,0-1 0,0 0 0,0 0 1,0 1-1,0-1 0,1 1 0,0-1 1,-1 1-1,1 0 0,0-1 1,1 1-1,-1 0 0,1 0 0,0 0 1,0-1-1,0 1 0,0 0 1,1 0-1,0 5 0,1 7 15,1-1 1,0 1-1,1 0 1,9 22-1,-8-29-45,0 0-1,0 0 1,1 0 0,0-1-1,1 0 1,-1 0 0,2-1-1,-1 1 1,1-2 0,0 1-1,0-1 1,1 0 0,0-1-1,0 0 1,0-1 0,1 1-1,-1-2 1,13 4 0,-13-4-586,1-1 0,0 0 0,0-1 0,0 0 0,0 0 0,0-1 0,0-1 0,0 1 0,0-1 0,0-1 0,15-4 0,11-8-3128</inkml:trace>
</inkml:ink>
</file>

<file path=ppt/ink/ink21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7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11264,'12'34'14027,"4"18"-11905,-6-16-1909,1-1 0,3 0 0,0-1 1,3 0-1,0-1 0,42 57 1,-51-77-189,-11-10-35,-19-20-91,17 10 91,1 0 0,-1 0 0,1 0 0,1-1 0,-1 1-1,1-1 1,1 0 0,-1 0 0,1 0 0,1 0-1,-1-1 1,2 1 0,-1 0 0,1-1 0,0 1 0,0 0-1,1-1 1,1 1 0,-1 0 0,1 0 0,1 0-1,-1 0 1,1 0 0,1 0 0,-1 1 0,1-1 0,1 1-1,-1 0 1,1 1 0,8-9 0,-7 8 24,-1 0 0,1 1 0,1 0 0,-1 1 0,1-1 0,0 1 0,0 0 0,1 1 1,-1 0-1,1 0 0,0 1 0,0 0 0,0 0 0,0 1 0,1 0 0,-1 0 0,1 1 0,-1 0 0,1 0 0,0 1 0,-1 0 1,1 1-1,-1 0 0,1 0 0,-1 1 0,1 0 0,-1 1 0,0-1 0,13 7 0,0 4 162,-1 1-1,0 0 1,0 2-1,-2 0 1,0 1 0,-1 1-1,-1 0 1,0 1-1,-1 1 1,-2 1 0,0 0-1,16 36 1,-21-36-361,-2 0 0,0 0 0,-1 1 0,2 30 0,-3-22-4095,-1-21 418</inkml:trace>
</inkml:ink>
</file>

<file path=ppt/ink/ink21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7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535 107 7936,'-10'-27'3507,"8"22"-2532,1 0-1,-1 0 0,0 1 0,0-1 0,0 0 0,-1 1 1,0-1-1,0 1 0,0 0 0,-7-7 0,6 9-810,0-1-1,0 1 1,0 0-1,0 0 0,0 0 1,0 0-1,-1 1 0,1 0 1,-1 0-1,-4-1 1,-8 1-28,0 0 0,0 0 0,0 2 0,-1 0 0,1 1 0,0 1 0,0 0 0,-21 8 0,10-2 276,1 2 0,-1 1 1,2 1-1,-27 17 0,44-24-296,1 0 0,1 0 1,-1 0-1,1 1 0,0 0 1,1 1-1,-1 0 0,2-1 1,-1 2-1,1-1 0,0 1 1,1 0-1,0 0 0,-5 14 1,8-16-57,-1 0 0,1 0 1,0 0-1,0 0 0,1 0 1,0 0-1,0 0 0,1 0 1,0 0-1,0 0 0,0 0 0,1-1 1,0 1-1,0 0 0,1-1 1,0 1-1,0-1 0,1 0 1,-1 0-1,1 0 0,7 7 1,0-2 2,1-1 1,0 0 0,1 0-1,0-1 1,0-1 0,1 0 0,0-1-1,0 0 1,1-1 0,29 7-1,-3-3-246,1-1-1,80 4 0,-84-11-733,0-2 0,48-5 1,-67 2-471,1 0 0,-1-2 0,27-9 0,-2-9-2475</inkml:trace>
</inkml:ink>
</file>

<file path=ppt/ink/ink21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8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62 339 9728,'0'-1'259,"-1"0"0,1 0 0,0 1 0,0-1 0,0 0 0,-1 0 0,1 0 1,0 0-1,0 0 0,0 0 0,0 0 0,1 1 0,-1-1 0,0 0 0,0 0 0,0 0 1,1 0-1,-1 0 0,0 1 0,1-1 0,-1 0 0,1 0 0,-1 1 0,1-1 0,-1 0 1,1 0-1,0 1 0,-1-1 0,1 1 0,0-1 0,-1 1 0,1-1 0,0 1 0,0-1 1,0 1-1,-1 0 0,1-1 0,0 1 0,0 0 0,0 0 0,1-1 0,49-3 5140,-28 3-5681,-16 0 321,43-5 386,88-24 0,-126 27-362,-1 0 0,0-1 0,1-1 0,-1 0 0,-1 0 0,1-1 0,-1-1 0,0 0 0,-1 0 0,1-1 0,-1 0 0,-1 0 0,11-14 0,-17 20-59,-1-1 0,1 1 0,-1-1 0,0 1 0,0-1 0,0 0 0,0 1 0,0-1 0,-1 0 0,1 0 0,-1 0 0,0 0 0,0 1 0,0-1-1,0 0 1,0 0 0,0 0 0,-1 0 0,0 0 0,1 1 0,-1-1 0,0 0 0,0 1 0,-1-1 0,1 0 0,0 1 0,-1 0 0,0-1 0,1 1 0,-1 0 0,0 0 0,0 0 0,0 0 0,-1 0 0,-1-2 0,-8-4 1,1-1-1,-1 2 1,-1 0-1,0 0 1,-22-8-1,21 10 7,-1 1-1,0 0 0,0 1 0,0 0 0,0 1 0,-1 1 0,1 1 0,-1 0 0,1 1 0,0 0 0,-18 5 0,21-4-1,0 1 0,0 1 0,1 0 0,-1 1 0,1 0 0,0 1 0,0 0 0,1 0 0,-1 1 0,1 1 0,1 0 0,0 0 0,0 1 0,-8 10 0,14-15-1,1 0-1,-1 1 0,1-1 0,0 1 0,0 0 0,0 0 0,1-1 1,0 1-1,0 0 0,0 0 0,0 0 0,1 0 0,0 0 0,0 0 1,0 0-1,1 0 0,0 0 0,0 0 0,0 0 0,0 0 0,1 0 1,0 0-1,0-1 0,0 1 0,0-1 0,5 7 0,3 5 18,1-1 0,1-1 0,0 0-1,0 0 1,26 20 0,-21-20-200,0-2 1,1 0-1,0-1 0,0-1 1,1-1-1,0-1 1,31 10-1,-35-14-718,-1-1-1,1 0 1,-1-1 0,1-1-1,0 0 1,-1-1 0,1 0-1,0-2 1,0 1 0,-1-2-1,20-5 1,7-7-2584</inkml:trace>
</inkml:ink>
</file>

<file path=ppt/ink/ink21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8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59 311 13184,'-1'0'161,"1"0"0,-1 0 0,0 0 0,0 1 0,0-1 0,0 0 0,1 1 0,-1-1 0,0 1 0,0-1 0,1 1 0,-1-1 0,0 1 0,1-1 0,-1 1 0,0 0 0,1-1 0,-1 1 0,1 0 0,-1-1 0,1 1 0,0 0 0,-1 0 0,1 0 0,0-1 0,-1 1 0,1 0 0,0 0 0,0 0 0,0 1 0,3 57 949,7-21 7176,12 2-7859,-6-11-138,9 37-125,-18-43-190,2-2 0,20 40-1,-55-121-975,1 16 713,1 0 0,3-2 0,2 0 0,-14-51 0,29 79 287,0-1 0,1 0 0,1 1 0,1-1-1,2-37 1,0 45 44,1 0-1,0 0 0,1-1 1,0 2-1,1-1 0,0 0 1,0 1-1,1 0 0,1 0 1,12-17-1,-15 23 8,1 0-1,0 0 1,0 0 0,0 1-1,0 0 1,1-1-1,-1 2 1,1-1-1,0 0 1,0 1 0,0 0-1,0 0 1,0 1-1,0-1 1,1 1 0,-1 0-1,0 1 1,1-1-1,-1 1 1,1 0-1,-1 0 1,0 1 0,1 0-1,-1 0 1,9 2-1,-5 0-220,1 0 1,-1 0-1,0 1 0,-1 0 0,1 1 0,8 6 0,-10-7-491,-1 1-1,1 1 0,-1-1 0,0 1 0,-1 0 0,10 13 1,4 14-2687</inkml:trace>
</inkml:ink>
</file>

<file path=ppt/ink/ink21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9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368 39 10752,'-15'-8'2541,"1"1"0,-1 1 0,-1 0 1,-15-3-1,-15 6 1408,-5 17-4136,39-9 234,-1 0-1,2 1 0,-1 1 0,1 0 1,0 0-1,0 1 0,1 1 0,0 0 1,0 0-1,1 1 0,0 0 0,1 0 0,0 1 1,-6 13-1,10-17-9,1 0 1,0 0-1,1 0 0,-1 1 1,2-1-1,-1 1 0,1 0 1,0 0-1,0-1 0,1 1 1,0 0-1,1 0 0,0 0 1,0-1-1,0 1 0,1 0 0,0-1 1,1 1-1,0-1 0,0 0 1,0 0-1,1 0 0,0 0 1,0-1-1,7 8 0,-4-6-42,1-1 0,0 0 0,0 0 0,1-1 0,0 0 0,0 0 0,0-1 0,1 0 0,-1-1 0,1 0 0,0 0 0,1-1 0,-1 0 0,1-1-1,15 1 1,-2 0-269,0-2-1,0 0 1,0-1-1,0-2 1,43-8 0,-43 4-537,1 0 0,-1-2 1,-1-1-1,1-1 0,23-14 1,31-27-2796</inkml:trace>
</inkml:ink>
</file>

<file path=ppt/ink/ink21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9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 10624,'-2'0'185,"0"0"0,0 1 0,1-1 0,-1 1 0,0-1 0,1 1 0,-1-1 1,1 1-1,-1 0 0,1 0 0,-1 0 0,1 0 0,-1 0 0,1 0 0,0 0 0,0 1 1,0-1-1,-1 0 0,1 1 0,0-1 0,1 1 0,-1-1 0,0 1 0,0-1 0,1 1 1,-1 0-1,1-1 0,-1 1 0,1 0 0,0-1 0,-1 1 0,1 0 0,0-1 0,1 5 1,-1 10 1594,1 1 1,1-1 0,5 21 0,1 12-109,3 33-1151,4 0 0,4-1 0,33 91 0,-7-52 143,82 153 1,-116-254-585,3 8 60,0 1 0,-2 0 0,12 37 0,-23-63-125,-1-1 1,1 1-1,-1 0 0,1 0 0,-1 0 1,0 0-1,0 0 0,0-1 0,0 1 0,0 0 1,0 0-1,0 0 0,-1 0 0,1 0 1,-1 0-1,1-1 0,-1 1 0,0 0 1,1 0-1,-3 1 0,3-3-10,-1 1 0,0-1 1,0 0-1,0 1 0,0-1 0,0 0 0,0 0 1,0 0-1,0 0 0,0 0 0,0 0 0,0 0 1,0 0-1,0-1 0,0 1 0,0 0 0,1-1 0,-1 1 1,0 0-1,0-1 0,0 1 0,0-1 0,1 1 1,-1-1-1,0 0 0,0 1 0,1-1 0,-1 0 1,0 1-1,1-1 0,-1 0 0,1 0 0,-1 0 1,1 1-1,-1-1 0,0-2 0,-4-4-30,1 0 0,-1 0 0,1-1 0,0 0-1,1 1 1,0-1 0,0-1 0,1 1 0,0 0 0,0-1 0,1 1-1,0-1 1,0 1 0,1-1 0,0 1 0,1-1 0,0 0 0,0 1-1,1-1 1,0 1 0,0 0 0,1 0 0,0 0 0,1 0 0,0 0-1,0 1 1,10-14 0,-8 11-17,2 1 1,-1 0-1,2 0 1,-1 0-1,1 1 1,0 1-1,1-1 0,0 2 1,0-1-1,0 1 1,1 1-1,0 0 0,0 0 1,0 1-1,0 1 1,1 0-1,0 0 0,-1 1 1,20-1-1,-20 3 78,-1 0-1,0 1 1,0 0-1,1 0 1,-1 1-1,0 0 1,-1 1 0,1 1-1,0-1 1,-1 1-1,0 1 1,0 0-1,0 0 1,0 1-1,-1 0 1,0 0 0,0 1-1,-1 0 1,1 0-1,-2 1 1,1 0-1,-1 0 1,0 1-1,-1-1 1,0 1 0,0 1-1,-1-1 1,0 0-1,-1 1 1,0 0-1,-1 0 1,3 20-1,-4-19 30,0 1-1,-2-1 1,1 1-1,-1-1 1,-1 1-1,0-1 1,0 1-1,-1-1 1,-1 0-1,-5 11 0,6-15-633,-1 0-1,0-1 0,0 0 1,-1 1-1,-9 8 0,11-12-2510,7-9-112,8-4-648</inkml:trace>
</inkml:ink>
</file>

<file path=ppt/ink/ink21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2:59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13312,'-13'11'6655,"21"41"-9215,-3-42 11904,-5 4-9472,5 1 0,3 0-768,10 0 0,-1-2-512,4-4 128,2-9-2048,7-4 1</inkml:trace>
</inkml:ink>
</file>

<file path=ppt/ink/ink21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0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37 13056,'-16'-37'6527,"42"52"-9726,-18-15 11902,6 4-9983,4-4 128,-6 3-3712,1 2 129,0 5 4607,5 1 0</inkml:trace>
</inkml:ink>
</file>

<file path=ppt/ink/ink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4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14 2432,'-1'-13'1165,"5"18"474,3 27-283,1 135 628,35 200 1,-38-333-1709,49 252 702,-42-241-828,2-1 0,2 0 0,1-1 0,30 49 0,-44-85-140,1 0 0,0 0 0,1-1 0,-1 1 0,1-1 0,1 0 0,-1-1 1,1 1-1,0-1 0,0 0 0,1 0 0,-1-1 0,1 0 0,0 0 0,0-1 0,1 0 0,-1 0 0,1 0 0,-1-1 0,1 0 1,0-1-1,0 0 0,0 0 0,0 0 0,0-1 0,-1-1 0,1 1 0,0-1 0,0 0 0,0-1 0,0 0 0,-1 0 0,1-1 0,-1 0 1,12-6-1,3-2-1111,-1 0 0,0-1 0,-1-1 1,27-23-1,-13 2-691</inkml:trace>
</inkml:ink>
</file>

<file path=ppt/ink/ink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1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25 149 1408,'13'-2'1016,"-9"2"929,-3 13 107,-1-1-1682,0 0-1,1-1 1,1 1-1,0 0 1,0-1-1,2 0 1,-1 1-1,1-1 1,1 0-1,0-1 1,0 1-1,1-1 1,0 0 0,1 0-1,0-1 1,17 17-1,-12-16-245,-1-1 1,2 0-1,0-1 0,0 0 0,0 0 0,1-2 1,0 0-1,0 0 0,0-2 0,1 1 1,0-2-1,0 0 0,15 1 0,-1-1-9,0-2-1,0-1 0,1-1 1,-1-1-1,46-10 1,-57 8-59,-1-1 0,0-1-1,0 0 1,-1-1 0,0-1 0,0-1 0,0 0 0,-1-1 0,-1 0 0,19-18 0,-29 24-33,0 0 0,1 0 0,-1 0 1,-1-1-1,1 0 0,-1 0 1,0 0-1,0 0 0,0 0 0,0-1 1,-1 1-1,0-1 0,0 1 1,-1-1-1,0 0 0,0 0 0,0 0 1,-1 0-1,1 0 0,-1 0 1,-1 1-1,1-1 0,-1 0 0,0 0 1,-1 0-1,1 0 0,-1 1 1,0-1-1,0 1 0,-1-1 0,-4-6 1,-1 1 3,1 0 1,-2 1-1,0 0 1,0 0-1,-1 1 1,0 0-1,0 1 1,-1 0-1,0 1 1,0 0 0,-1 0-1,0 1 1,-15-5-1,2 3-40,0 1 1,-1 1-1,0 1 0,0 2 0,0 0 0,0 1 1,-1 2-1,1 1 0,0 1 0,0 1 0,0 1 1,0 2-1,1 0 0,0 2 0,0 1 0,0 0 1,1 2-1,1 1 0,-25 17 0,40-24-31,1 1-1,0 0 1,0 1 0,0 0-1,1 0 1,0 0 0,0 1-1,1 0 1,0 0-1,0 0 1,1 1 0,-5 13-1,8-18-47,0 0 0,0 0 0,0 0 0,0 0-1,1 0 1,0 0 0,0 0 0,0 0 0,0 0-1,0 0 1,1 0 0,0 0 0,0 0 0,0 0 0,1 0-1,-1 0 1,1 0 0,0-1 0,0 1 0,0-1-1,0 1 1,1-1 0,-1 0 0,1 0 0,0 0 0,0 0-1,0 0 1,0-1 0,0 1 0,8 3 0,8 4-545,1-1 1,0-1-1,0-1 1,1-1-1,30 5 1,34 2-1305</inkml:trace>
</inkml:ink>
</file>

<file path=ppt/ink/ink21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0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163 313 8832,'17'-6'2575,"7"-4"5960,-48 11-4648,19 0-3775,0 0 0,0 0 0,0 1 0,0-1 0,0 1 0,0 0 0,0 1 0,1-1 0,-1 1 0,1 0 0,-1 0 0,1 0 0,0 0 0,1 1 0,-1 0 0,0-1 0,1 2 0,0-1 0,0 0 0,0 0 0,1 1 0,-1 0 0,1-1 0,0 1 0,0 0 0,1 0 0,0 0 0,0 1 0,0-1 0,0 0 0,1 0 0,-1 0-1,2 1 1,-1-1 0,0 0 0,1 0 0,0 0 0,0 1 0,1-1 0,-1 0 0,1-1 0,0 1 0,0 0 0,1 0 0,0-1 0,-1 0 0,2 1 0,-1-1 0,0 0 0,1 0 0,0-1 0,-1 1 0,1-1 0,1 0 0,6 5 0,2-2-28,1 0-1,0-1 0,-1 0 0,1-1 0,1 0 0,-1-1 1,1-1-1,-1 0 0,1-1 0,26-2 0,-15-1-68,-1 0-1,0-2 1,1-1 0,-1-1-1,32-13 1,-35 11-4,-1-1 0,-1-1 1,1-1-1,28-21 0,-43 28-15,-1 0 0,1 0 0,-1-1 1,0 0-1,-1 0 0,1-1 0,-1 1 0,0-1 0,0 0 0,-1 0 1,0 0-1,0-1 0,0 1 0,-1-1 0,0 1 0,0-1 0,-1 0 0,0 0 1,1-10-1,-3 5-12,-1 0 0,0 0 0,-1 0 0,0 1 0,-1-1-1,0 1 1,-1 0 0,0 0 0,-1 0 0,0 1 0,-1 0 0,0 0 0,0 1 0,-1-1 0,0 2 0,-1-1 0,0 1 0,-12-9 0,1 2-7,0 1-1,-1 1 1,0 0 0,-1 2 0,0 1 0,-1 0-1,-47-12 1,52 18-19,1 1 0,-1 1-1,1 0 1,-1 1 0,0 1-1,0 1 1,1 1 0,-25 5 0,31-5-273,0 1 1,1 1-1,-1 0 1,1 1-1,-1 0 0,1 0 1,1 1-1,-1 0 1,1 1-1,0 0 1,1 1-1,0 0 1,0 0-1,-7 10 1,-20 39-3420</inkml:trace>
</inkml:ink>
</file>

<file path=ppt/ink/ink21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1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75 278 7936,'0'-33'5847,"0"17"2641,1 24-8191,0-1 0,-1 0 0,2 1 0,-1-1-1,1 0 1,1 0 0,-1 0 0,1 0 0,0-1-1,0 1 1,1-1 0,0 0 0,0 0-1,1 0 1,0 0 0,0-1 0,0 0 0,9 7-1,-4-4-202,0-1 0,1-1-1,-1 0 1,1 0 0,1-1-1,-1 0 1,1-1-1,-1 0 1,1-1 0,1-1-1,18 3 1,-13-4-55,0 0 1,0-1-1,0-1 1,0-1-1,0 0 0,27-8 1,-36 8-57,0-2 0,1 1 1,-1-1-1,-1-1 0,1 1 1,-1-2-1,0 1 0,0-1 1,0 0-1,-1-1 0,0 0 1,0 0-1,10-13 0,-15 16 4,1 0-1,-1 0 1,0 0-1,0 0 0,0 0 1,0-1-1,-1 1 0,0 0 1,0-1-1,0 1 0,0-1 1,-1 1-1,0-1 1,0 1-1,0-1 0,-1-5 1,-1 2-9,0 1-1,0 0 1,0 0 0,-1 0 0,0 1 0,-1-1 0,1 1 0,-1-1 0,-6-6 0,-4-3-29,0 1 0,-2 0-1,1 1 1,-2 1 0,1 1 0,-21-12 0,22 15-2,-1 1 0,1 1 1,-2 0-1,1 2 0,-1-1 1,0 2-1,0 0 0,0 1 0,-24-1 1,29 4-36,-1 0 1,1 0 0,0 1 0,0 1-1,0 0 1,0 1 0,0 0-1,0 1 1,0 0 0,1 1-1,0 0 1,0 1 0,-18 13 0,24-16-42,0 1 1,1 0 0,0 0 0,0 0 0,0 1-1,0-1 1,1 1 0,0 0 0,0 0 0,0 0-1,0 1 1,1-1 0,0 0 0,0 1 0,1 0 0,-1-1-1,1 1 1,0 0 0,1 0 0,0 0 0,-1 0-1,2 0 1,-1-1 0,1 1 0,0 0 0,0 0-1,0-1 1,5 12 0,-2-8-280,0 1 1,1-1-1,0 0 1,1 0-1,-1-1 0,2 1 1,-1-1-1,1-1 0,0 1 1,1-1-1,0 0 0,0-1 1,0 0-1,1 0 0,16 7 1,45 11-2814</inkml:trace>
</inkml:ink>
</file>

<file path=ppt/ink/ink21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1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0 12800,'-6'5'723,"1"0"0,0 0 1,0 1-1,0 0 1,1 0-1,0 0 0,0 0 1,0 0-1,1 1 1,0 0-1,0-1 1,1 1-1,-3 12 0,-1 13 2484,-5 61-1,5-38-3747,-12 171 1069,10 231-1,9-316-921,-6-82-844,1-5-4094,4-48 1791,0-11-192</inkml:trace>
</inkml:ink>
</file>

<file path=ppt/ink/ink21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1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14 536 12544,'-13'15'6271,"22"10"-8447,-5-10 11392,1 3-9344,0 4 128,3 4-2432,0-1 128,6-7 256,4-3 128</inkml:trace>
  <inkml:trace contextRef="#ctx0" brushRef="#br0" timeOffset="1">264 0 13824,'0'8'6911,"48"29"-12798,-38-27 12030,-7 8-11262,-6 8-1</inkml:trace>
</inkml:ink>
</file>

<file path=ppt/ink/ink21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2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1 136 8192,'1'0'456,"0"-1"-1,0 0 1,0 0 0,0 1 0,0-1 0,0 0-1,0 1 1,0-1 0,0 1 0,0-1 0,0 1 0,1 0-1,-1 0 1,0-1 0,0 1 0,0 0 0,1 0-1,-1 0 1,0 0 0,0 0 0,1 0 0,-1 1 0,2 0-1,48 7 7264,-22-3-8223,17-2 734,1-1 0,0-3 0,0-1 0,-1-3-1,0-1 1,0-3 0,0-1 0,68-26 0,-108 33-208,0 2 7,0-1 1,0 0-1,0 0 1,0-1-1,-1 0 1,1 0-1,-1 0 1,1-1-1,-1 0 1,0 0-1,-1 0 1,6-6-1,-10 10-22,0 0 0,0 0 0,0-1-1,0 1 1,0 0 0,0-1-1,0 1 1,0 0 0,0 0-1,0-1 1,0 1 0,0 0 0,-1 0-1,1-1 1,0 1 0,0 0-1,0 0 1,0-1 0,0 1 0,-1 0-1,1 0 1,0 0 0,0-1-1,0 1 1,0 0 0,-1 0-1,1 0 1,0 0 0,0 0 0,-1-1-1,1 1 1,0 0 0,0 0-1,-1 0 1,1 0 0,0 0-1,0 0 1,-1 0 0,1 0 0,0 0-1,-1 0 1,1 0 0,0 0-1,0 0 1,-1 0 0,1 0-1,0 0 1,0 0 0,-1 0 0,-16 1 148,1 2-72,0 1-1,1 0 1,-1 1-1,1 1 1,0 0-1,0 1 1,1 1-1,0 0 0,0 1 1,1 1-1,0 0 1,1 0-1,0 2 1,-19 22-1,27-28-68,-1 1 0,2 0 0,-1 0 0,1 1 0,0-1 0,0 1 0,1 0 0,0-1 0,1 1 0,-1 0 0,1 0 0,1 0 0,0 0 0,0 0 0,0 0 0,1 0-1,0 0 1,1 0 0,5 15 0,-3-10 11,0-1 0,1 0 0,1 0-1,0 0 1,0 0 0,2-1 0,-1 0-1,1 0 1,1-1 0,0 0 0,15 12-1,-14-14-18,-1 0 0,2-2 0,-1 1 0,1-1 0,0-1 0,0 0 0,1 0 0,0-1 0,-1-1 0,1 0 0,1 0-1,-1-1 1,0-1 0,0 0 0,1-1 0,-1 0 0,16-3 0,-5 1-6,21-3 0,47-11 0,-76 12 0,0-1 0,-1 0 0,1-1 0,-1 0 0,0-1 0,23-17 0,-36 24 0,-1 0 0,0 0 0,0 0 0,1-1 0,-1 1 0,0 0-1,0 0 1,1 0 0,-1 0 0,0 0 0,0 0 0,1 0 0,-1 0 0,0 0 0,0 0 0,1 0 0,-1 0-1,0 0 1,0 0 0,1 0 0,-1 0 0,0 0 0,0 0 0,1 0 0,-1 1 0,0-1 0,0 0 0,1 0-1,-1 0 1,0 0 0,0 0 0,0 1 0,1-1 0,-1 0 0,0 0 0,0 0 0,0 1 0,0-1 0,1 0 0,-1 0-1,0 1 1,0-1 0,0 0 0,0 0 0,0 1 0,6 18 1,-1-4 23,2-3-11,1 0 0,0-1 0,1 0 0,1-1-1,-1 0 1,1 0 0,1-1 0,0 0 0,0-1-1,1 0 1,0-1 0,0-1 0,1 1 0,0-2-1,0 0 1,0-1 0,1 0 0,-1-1 0,1 0-1,0-1 1,0 0 0,0-2 0,0 1 0,0-2-1,0 0 1,-1 0 0,1-2 0,0 1 0,17-7-1,-8 2 15,-1 0 0,1-1-1,-2-1 1,1-1 0,-1-2-1,-1 0 1,20-15 0,-33 22-26,-1 0 1,0-1 0,0 0 0,0 0-1,-1-1 1,1 0 0,-2 0 0,1 0 0,-1 0-1,0-1 1,-1 0 0,0 0 0,0 0 0,0 0-1,-1 0 1,0 0 0,-1-1 0,0 1-1,0 0 1,-1-1 0,0 1 0,-1-1 0,-1-11-1,-1 3-20,-2 0 0,1 0-1,-2 0 1,0 0-1,-1 1 1,-1 0-1,-1 0 1,0 1 0,-1 0-1,0 1 1,-1 0-1,-1 1 1,0 0-1,-1 0 1,0 2 0,-1-1-1,0 2 1,-1 0-1,-17-9 1,12 8-62,-1 1 0,-1 1 1,0 1-1,0 1 0,-1 1 0,1 1 1,-1 1-1,0 1 0,0 1 0,-1 1 0,1 1 1,0 0-1,-1 2 0,-26 6 0,37-4-38,-1 0-1,1 0 0,0 1 0,1 1 1,-1 0-1,1 1 0,-15 11 1,23-15 50,-1 1 1,1 0-1,0 0 0,0 0 1,0 0-1,0 1 1,1 0-1,-6 9 1,8-11 24,0 0 0,0 0 0,0 0-1,0 0 1,1 0 0,-1 0 0,1 0 0,0 0 0,-1 0 0,1 0 0,1 0 0,-1 0 0,0 0 0,1 0 0,0 0 0,-1 0 0,3 5-1,3 3-64,1-1-1,0 1 0,1-1 0,0 0 1,0-1-1,1 0 0,0 0 1,0-1-1,1 0 0,0-1 0,15 9 1,6 2-370,2-1 1,57 22 0,-48-24-185,0-3 1,74 13 0,-90-21 321,0-2 0,0 0 0,0-2 0,0-1 1,48-8-1,-69 8 353,0-1 0,1 0-1,-1 0 1,0 0 0,0-1 0,0 1 0,-1-1 0,1-1 0,-1 1 0,0-1 0,1 1 0,-2-1 0,1 0-1,6-9 1,-9 12 72,0-1-1,0 0 0,0 1 1,0-1-1,-1 0 0,1 1 1,-1-1-1,1 0 1,-1 0-1,1 0 0,-1 0 1,0 0-1,0 1 0,0-1 1,0 0-1,0 0 0,-1 0 1,0-2-1,0 1 59,0 1 0,0 0 0,0 0 0,-1 0 0,1 0-1,-1 0 1,0 1 0,1-1 0,-1 0 0,0 1 0,0-1 0,0 1 0,0 0 0,0 0 0,0-1 0,-1 1-1,1 1 1,-3-2 0,2 1 37,0 0 0,0 0-1,-1 0 1,1 1 0,0-1 0,0 1-1,-1 0 1,1 0 0,0 0-1,0 0 1,-1 1 0,1-1 0,0 1-1,0 0 1,0 0 0,0 0-1,0 0 1,0 0 0,-6 4 0,8-4-125,-1 1 0,1-1 1,-1 0-1,1 1 0,-1-1 0,1 1 1,0-1-1,0 1 0,0-1 1,0 1-1,0 0 0,0 0 0,0 0 1,0 0-1,1-1 0,-1 1 1,1 0-1,0 0 0,-1 0 1,1 0-1,0 0 0,0 0 0,0 0 1,0 0-1,1 0 0,-1 0 1,0 0-1,1 0 0,0 0 0,-1 0 1,3 3-1,2 4 48,1 0 0,1 0 0,0-1 1,0 1-1,1-2 0,-1 1 0,17 11 0,2 3-66,-2 0-543,-8-6 653,1-1-1,0 0 1,33 19-1,-44-30-636,1-1-1,0 0 0,0 0 1,0-1-1,0 0 1,9 1-1,-10-2-615,1 0-1,-1-1 1,1 0-1,-1 0 1,1-1 0,-1 0-1,1 0 1,5-2-1,6-1-2859</inkml:trace>
</inkml:ink>
</file>

<file path=ppt/ink/ink21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3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41 336 9088,'0'0'28,"-2"-1"933,-1 0 0,1 1 0,-1-1 0,1 1 1,-1 0-1,1 0 0,-1 0 0,0 0 0,1 0 1,-1 0-1,-2 1 0,-2 9 3327,6 13-4779,3-14 567,-1 0-1,1-1 1,1 1-1,-1 0 1,2-1-1,-1 0 1,1 0-1,0 0 1,1 0-1,0 0 1,0-1-1,0 0 1,1 0-1,0 0 1,1-1-1,-1 0 1,1 0-1,1-1 1,-1 0-1,12 6 1,-3-2 55,0-1 1,1-1-1,0-1 1,0 0 0,1-1-1,-1-1 1,1 0-1,0-2 1,22 1 0,-20-3-91,0-1 0,-1-1 1,0 0-1,1-2 0,-1 0 1,0-1-1,-1-1 1,1-1-1,-1-1 0,-1 0 1,19-12-1,-29 16-43,0-1 1,0 0-1,0-1 0,0 1 0,-1-1 1,1 0-1,-2-1 0,1 1 0,-1-1 1,0-1-1,0 1 0,-1-1 1,0 1-1,0-1 0,-1 0 0,0 0 1,0-1-1,-1 1 0,0-1 0,-1 1 1,0-1-1,0 0 0,-1 1 0,0-1 1,0 0-1,-1 0 0,-2-10 0,-1 2-13,-1 0 0,-1 1-1,0-1 1,-1 1 0,-1 0-1,0 1 1,-1 0 0,-1 0-1,-1 1 1,-18-20-1,20 24-45,-2 0 0,1 0 0,-1 2 0,-1-1 0,1 1 0,-1 1 0,-1 0 0,0 1 0,0 0 0,0 1 0,0 1 0,-1 0 0,-26-4 0,35 7-32,0 0 1,0 1 0,0 0 0,0 0 0,0 1-1,0-1 1,0 1 0,1 0 0,-1 1 0,0-1 0,0 1-1,1 0 1,-1 0 0,1 0 0,-1 1 0,1-1 0,0 1-1,0 0 1,0 1 0,0-1 0,1 0 0,-6 8 0,7-7-130,0-1 1,0 1-1,0 0 1,0-1 0,1 1-1,0 0 1,0 0-1,0 0 1,0 1-1,0-1 1,1 0 0,0 0-1,0 0 1,0 0-1,0 0 1,1 1-1,0-1 1,-1 0 0,2 0-1,-1 0 1,0 0-1,1-1 1,0 1-1,-1 0 1,2 0 0,-1-1-1,4 5 1,3 2-739,-1 0 0,2-1 0,0 0 0,0-1 0,18 13 0,17 8-2005</inkml:trace>
</inkml:ink>
</file>

<file path=ppt/ink/ink21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3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610 0 10368,'0'0'426,"-1"1"1,1-1-1,-1 1 0,0-1 1,1 1-1,-1 0 1,1-1-1,-1 1 1,1-1-1,0 1 1,-1 0-1,1-1 1,0 1-1,-1 0 0,1 0 1,0-1-1,0 1 1,-1 0-1,1 0 1,0-1-1,0 1 1,0 1-1,6 22 3982,23 28-3214,-20-38-519,23 39-364,-3 2 0,-1 1 1,-4 2-1,31 105 1,-53-155-252,0 1 0,-1-1 0,0 1 0,-1 0 0,0-1 0,0 1 0,-1 0 1,0-1-1,0 1 0,-1-1 0,0 1 0,-1-1 0,1 0 0,-2 0 0,-4 10 0,1-8 25,0 0 0,0-1 1,0 0-1,-2 0 0,1-1 0,-1 0 0,0 0 0,0-1 0,-1 0 0,-11 6 1,-8 1 60,0-1 1,-1-1 0,-1-1 0,0-1-1,0-2 1,-1-2 0,-40 4 0,51-8-122,-1-1-1,1-2 1,0 0 0,0-1 0,0-1-1,0-1 1,0 0 0,0-2 0,1-1 0,0 0-1,-20-11 1,30 13-56,1 0 1,0 0-1,1-1 0,-1 0 1,1-1-1,0 0 0,1 0 1,0 0-1,0-1 0,0 0 1,1-1-1,1 1 0,-1-1 1,1 0-1,1 0 0,-1-1 1,2 0-1,-1 1 0,1-1 1,1-1-1,0 1 0,0 0 1,1 0-1,0-16 0,2 14-74,1-1-1,0 0 0,0 0 0,1 1 1,1 0-1,0-1 0,1 1 0,0 1 0,0-1 1,2 1-1,-1 0 0,9-11 0,-11 17-35,0-1 1,1 1-1,0 0 0,0 0 0,0 1 0,0-1 0,0 1 0,1 0 0,0 1 0,0-1 0,0 1 0,0 0 0,1 1 0,-1-1 1,1 1-1,-1 0 0,1 1 0,0 0 0,0 0 0,0 0 0,-1 1 0,1 0 0,14 2 0,-7 2-832,0 0 1,0 1-1,0 1 0,26 13 0,8 7-2483</inkml:trace>
</inkml:ink>
</file>

<file path=ppt/ink/ink21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4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46 268 7552,'0'0'221,"0"0"0,0 0 1,0 0-1,0 1 0,0-1 1,0 0-1,0 0 0,0 0 1,0 0-1,0 1 0,0-1 0,0 0 1,0 0-1,0 0 0,0 1 1,0-1-1,0 0 0,0 0 1,-1 0-1,1 1 0,0-1 1,0 0-1,0 0 0,0 0 0,0 0 1,0 0-1,-1 1 0,1-1 1,0 0-1,0 0 0,0 0 1,0 0-1,0 0 0,-1 0 1,1 0-1,0 0 0,0 0 0,0 1 1,-1-1-1,1 0 0,0 0 1,0 0-1,-1 0 0,11 18 6230,-12-3-6362,-13 6 802,11-18-679,1 1 1,0 0-1,1 0 0,-1 0 1,1 0-1,-1 0 0,1 1 1,1-1-1,-1 1 0,1-1 1,-1 1-1,1 0 0,0 0 1,1-1-1,-1 1 0,1 5 1,1-4-136,0-1 0,0 0 1,0 0-1,1 1 0,-1-1 0,1 0 1,1 0-1,-1-1 0,1 1 0,0 0 1,0-1-1,0 1 0,0-1 0,1 0 1,-1 0-1,1-1 0,0 1 0,1-1 1,-1 0-1,1 0 0,-1 0 0,1 0 1,0-1-1,0 0 0,0 0 0,0 0 1,5 1-1,7 1 23,0 0 0,-1-1 1,1 0-1,0-1 0,1-1 1,-1-1-1,23-2 0,-25-1-88,0 1 0,0-2 1,-1 0-1,1 0 0,-1-2 0,0 0 0,0 0 1,-1-1-1,0-1 0,0 0 0,-1-1 0,0 0 1,14-15-1,-20 18-21,0 0 0,-1 0 0,1-1 0,-1 1 0,-1-1 0,0-1 0,0 1 0,0-1 0,-1 1 0,0-1 0,0 0-1,-1 0 1,0 0 0,0 0 0,-1-1 0,0 1 0,-1-1 0,1 1 0,-2 0 0,1-1 0,-1 1 0,-1 0 0,1 0 0,-1-1 0,-4-7 0,-1 1-50,0 1 1,-1 0-1,-1 0 0,-1 1 1,0 0-1,0 0 0,-1 1 1,-1 0-1,0 1 0,-1 1 1,0 0-1,0 1 0,-1 0 1,0 1-1,-1 0 0,1 1 1,-2 1-1,1 1 0,-1 0 1,1 0-1,-1 2 0,0 0 1,-1 1-1,1 1 0,0 0 1,-1 1-1,-18 3 0,29-2-37,-1 0 1,1 1-1,-1 1 0,1-1 0,0 1 0,0 0 0,0 0 0,0 0 0,1 1 0,-1 0 0,1 0 0,0 1 0,0-1 0,-8 11 0,11-12-18,0 0 1,0 0-1,0 1 0,1-1 1,-1 0-1,1 1 0,0-1 1,0 1-1,0-1 0,0 1 1,0 0-1,1-1 0,0 1 1,0 0-1,0-1 0,0 1 1,0 0-1,1-1 0,0 1 1,-1-1-1,1 1 0,1-1 1,-1 1-1,0-1 0,1 1 1,0-1-1,0 0 0,2 3 1,5 5-460,0-1 0,1 0 1,0-1-1,1 0 0,0-1 0,0 0 1,1 0-1,19 8 0,109 45-5475,-114-51 4963,28 8-994,-38-14 1979,-1 1-1,0 1 1,0 0-1,24 14 1,-37-18 624,0 1 0,0-1 1,0 1-1,0 0 0,-1-1 0,1 1 1,-1 0-1,0 0 0,1 0 0,-1 0 1,-1 0-1,1 0 0,0 1 1,-1-1-1,1 0 0,-1 0 0,0 0 1,0 1-1,0-1 0,-1 0 0,1 0 1,-2 5-1,1-2-98,1 0 0,-1-1 0,1 1 0,1 0 0,-1 0 0,1 0 0,1 5 0,17 34 545,2-1 1,2-1-1,52 72 1,-1 0 6,-70-109-927,0 1 1,-1 0-1,0 0 0,0 0 1,-1 0-1,0 0 1,0 1-1,-1-1 0,0 0 1,0 1-1,-1-1 1,1 1-1,-2 0 1,1-1-1,-1 1 0,0-1 1,-3 10-1,1-8-24,-1 0-1,0-1 1,0 0-1,-1 1 1,0-2-1,0 1 1,0 0-1,-1-1 0,-1 0 1,1-1-1,-1 1 1,0-1-1,0-1 1,-9 6-1,-2-1 8,0 0-1,-1-2 1,0 0-1,0-1 1,-1-1-1,1-1 1,-1-1-1,-1 0 1,1-2-1,0 0 0,-1-1 1,-22-3-1,21 1-48,1-1 1,0-1-1,0-1 0,1-1 0,-1 0 0,1-2 0,0 0 0,1-2 0,-1 0 0,2-1 0,-30-21 0,41 26-63,0-1-1,1 0 0,0 0 0,0-1 0,1 0 1,0 0-1,0 0 0,1-1 0,-1 0 1,2 0-1,-1 0 0,1 0 0,0 0 1,1-1-1,0 1 0,0-1 0,1 0 0,0 1 1,1-1-1,0 0 0,0 0 0,1 1 1,0-1-1,0 0 0,1 1 0,4-13 1,-2 7-156,1 0 0,1 0 1,1 0-1,0 1 0,0 0 1,1 0-1,1 1 0,0 0 1,1 0-1,0 1 0,1 0 1,0 1-1,1 0 0,20-12 1,-15 13-10,0 0 0,1 2 0,0 0 0,0 1 1,1 1-1,0 1 0,0 0 0,0 2 0,30-1 1,-10 3-1103,1 2 0,-2 1 0,68 16 0,-65-10-1364</inkml:trace>
</inkml:ink>
</file>

<file path=ppt/ink/ink21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4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11 588 14080,'-10'4'7039,"36"35"-9599,-16-39 12800,-6 12-10240,1 6 0,-2 10 0,7 6 128,-7 5-640,7-6 0,-2-3-1792,6-12 128,7-11-1408,1-2 1</inkml:trace>
  <inkml:trace contextRef="#ctx0" brushRef="#br0" timeOffset="1">107 37 13184,'-5'-36'6527,"18"64"-10878,-5-20 11902,19 25-13311,4 4 129</inkml:trace>
</inkml:ink>
</file>

<file path=ppt/ink/ink21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5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90 349 4992,'-21'-9'9241,"2"12"-3311,16-2-5570,1 1 1,0-1-1,-1 1 0,1-1 0,0 1 1,0 0-1,0 0 0,0 0 1,0 0-1,0 0 0,1 1 0,-3 3 1,1 0-363,0 0 1,0 0 0,0 1 0,1-1-1,0 1 1,1-1 0,0 1-1,0 0 1,0-1 0,1 1 0,0 7-1,1-7 141,1 1-1,0-1 0,0 0 0,1 0 1,0 0-1,0 0 0,1-1 1,0 1-1,0-1 0,1 0 1,-1 0-1,1-1 0,0 1 1,1-1-1,0 0 0,-1 0 0,1-1 1,1 0-1,-1 0 0,1 0 1,-1-1-1,15 5 0,-6-2-54,-1-2-1,1 1 0,0-2 0,0 0 0,0-1 0,0 0 0,0-1 1,1-1-1,-1 0 0,27-5 0,-26 1-67,0-2 0,-1 1 0,1-2 0,-2 0 0,1-1 0,-1-1 0,0 0 0,-1 0 0,0-2 0,0 1 0,-1-2 0,-1 0 0,0 0 0,0-1 0,16-27 0,-20 28-2,-1 1 0,-1-1 0,0 0 0,0 0 0,-2-1 0,1 1 0,-1-1 0,-1 0 0,-1 0 0,1 0 0,-2 0 0,0 0 0,-1 0 0,0 0 0,-6-25 0,5 26 1,-1 1 0,-1 0 1,0 1-1,0-1 0,-1 1 0,-1-1 0,0 2 0,0-1 1,-1 1-1,0-1 0,0 2 0,-1-1 0,0 1 0,-1 1 0,0-1 1,0 1-1,0 1 0,-16-9 0,11 10 10,1 0-1,-1 0 0,0 1 1,0 1-1,-1 1 1,1 0-1,0 0 1,-1 2-1,1 0 0,-1 0 1,1 1-1,-1 1 1,1 1-1,0 0 1,0 0-1,0 2 0,-20 8 1,24-9-69,0 1 0,0 1 0,1-1 0,-1 1-1,1 1 1,1 0 0,-1 0 0,1 1 0,0 0 0,1 0 0,0 1 0,0 0 0,1 0-1,0 0 1,1 1 0,0 0 0,0 0 0,1 0 0,0 1 0,1 0 0,0-1 0,1 1 0,-2 18-1,4-19-110,0-1-1,1 1 1,0 0-1,0 0 1,1-1 0,1 1-1,-1-1 1,2 1-1,7 17 1,-1-10-865,1 1 1,0-2 0,24 29 0,18 14-2715</inkml:trace>
</inkml:ink>
</file>

<file path=ppt/ink/ink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2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101 359 2688,'-1'0'689,"-16"19"5445,10 3-5640,6-16-413,1-1 0,0 0-1,0 0 1,1 0 0,-1 0 0,1 0 0,0 1-1,0-1 1,1-1 0,0 1 0,0 0 0,0 0-1,0 0 1,1-1 0,-1 0 0,1 1 0,0-1 0,1 0-1,-1 0 1,1-1 0,0 1 0,0-1 0,0 0-1,0 0 1,0 0 0,1 0 0,-1-1 0,1 1-1,0-1 1,0-1 0,-1 1 0,9 1 0,13 3 144,1-1 0,0-1 0,37 0 0,-49-4-135,0-1 0,0-1 0,0 0 0,-1-1 0,1-1 1,-1 0-1,25-11 0,-26 9-43,0 0 1,0-1 0,-1-1-1,0 0 1,-1 0-1,1-1 1,-2-1 0,1 0-1,-1 0 1,-1-1-1,9-13 1,-13 16-22,0 0 0,-1 0 0,-1 0 0,1-1 0,-1 1 1,0-1-1,-1 0 0,0 0 0,-1 0 0,0 0 0,0 0 0,-1 0 0,0 0 0,0 0 0,-1 0 0,0 0 0,-1 0 0,-5-15 1,2 10-8,-1 0 1,-1 1 0,0-1-1,-1 2 1,0-1 0,-1 1-1,-1 0 1,0 0 0,0 1-1,-1 1 1,-1 0 0,-17-12 0,20 15-30,-1 1 1,0 0 0,-1 1 0,1 0-1,-1 0 1,0 1 0,0 1 0,-1 0 0,1 0-1,-1 1 1,1 1 0,-1 0 0,0 0 0,1 1-1,-1 1 1,0 0 0,1 0 0,-1 1 0,1 1-1,-1 0 1,1 0 0,0 1 0,-19 10-1,16-7-44,0 0-1,0 2 0,1-1 0,-1 2 1,2 0-1,0 0 0,0 1 0,1 1 1,0 0-1,1 0 0,0 1 0,1 0 1,1 1-1,0 0 0,1 1 0,-11 28 1,16-36-103,0 1 1,0 0 0,1 0 0,0 0-1,0 0 1,1 1 0,0-1 0,0 0-1,1 0 1,0 0 0,0 0 0,1 0 0,0 0-1,1 0 1,-1-1 0,2 1 0,-1-1-1,1 0 1,0 0 0,0 0 0,1 0-1,0-1 1,0 1 0,1-1 0,-1-1 0,1 1-1,1-1 1,-1 0 0,1 0 0,0-1-1,0 0 1,0 0 0,14 4 0,47 11-1572,8-13-64</inkml:trace>
</inkml:ink>
</file>

<file path=ppt/ink/ink21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6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12 316 9344,'-1'-4'819,"0"0"-1,0-1 1,0 1 0,0 0 0,1-1 0,0 1 0,0-1 0,0 1-1,0 0 1,1-1 0,0 1 0,0-1 0,0 1 0,0 0 0,0 0-1,1 0 1,0 0 0,4-8 0,24-21-506,-8 14-118,1 0-1,0 1 0,2 2 1,0 0-1,0 2 0,2 1 1,0 0-1,46-13 1,-32 14 312,76-11 1,-107 21-439,0 1 0,0 0 1,1 0-1,-1 1 0,0 1 0,0 0 0,0 0 0,1 1 1,-1 0-1,-1 1 0,1 0 0,0 1 0,13 6 0,-19-7-34,0 1-1,0-1 0,0 1 0,-1 0 0,1 0 0,-1 0 0,0 0 0,0 0 0,-1 1 1,1-1-1,-1 1 0,0 0 0,0 0 0,-1 0 0,1 0 0,-1 0 0,0 0 1,-1 0-1,1 0 0,-1 0 0,0 1 0,0-1 0,-1 0 0,0 6 0,-4 15 57,0 0 0,-2 0-1,-15 38 1,9-26-48,5-15-42,-2-1 0,0 0 0,-1 0 0,-2-1 0,0-1 0,-1 0 0,-1-1 0,0-1 0,-2 0 0,0-1 0,-1-1-1,-1 0 1,-32 20 0,-12 2 55,-2-3-1,-1-3 0,-82 28 1,95-42-93,49-17-54,8-2-19,28-9-143,-1 2 108,0 2 1,0 1-1,1 1 0,0 2 0,0 1 1,-1 1-1,1 2 0,0 1 0,-1 2 1,1 1-1,-1 1 0,-1 1 0,54 24 0,35 9-2329,1-12-6315,-87-22 5312</inkml:trace>
</inkml:ink>
</file>

<file path=ppt/ink/ink21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3:06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74 13696,'31'3'6783,"25"-3"-7679,-34-3 14080,-1-4-13184,3-1 0,-3 1 0,-4-8 0,-4 9-128,-3-6 128,-15 1-4096,-13 4 0</inkml:trace>
</inkml:ink>
</file>

<file path=ppt/ink/ink21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3:20.230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98 0,'-97'0,"6539"0,-4483 0,1459 0,-814 0,-2567 0</inkml:trace>
</inkml:ink>
</file>

<file path=ppt/ink/ink21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3:41.71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24,'0'-6,"0"-11,0 41,0 8966,0-8965</inkml:trace>
</inkml:ink>
</file>

<file path=ppt/ink/ink21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4:33.52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52 24,'17'-20,"-12"17,-16 15,-9 8,46-47,-48 49,20-19,5-6,-31 30,25-23,18-19,-38 38,14-14,15-15,1-1</inkml:trace>
</inkml:ink>
</file>

<file path=ppt/ink/ink21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4:39.70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33 32,'-6'6,"7"-7,12-12,-5 5,-26 26,31-32,-12 14,-17 16,-5 5,13-14,10-9,16-16,-6 7,-36 35,67-67,-30 30,-43 43,18-18,7-7,11-11,1-1</inkml:trace>
</inkml:ink>
</file>

<file path=ppt/ink/ink21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5:01.05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0,'37'0,"2048"0,569 0,-2667 0</inkml:trace>
</inkml:ink>
</file>

<file path=ppt/ink/ink21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5:34.330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77,'0'-9,"0"-56,0 63,0 6,0 23,0 4849,0-4873,0-10,0 20,0-7,0-11,0-6</inkml:trace>
</inkml:ink>
</file>

<file path=ppt/ink/ink21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8:05.799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1,'0'4813,"0"-4831,0 10</inkml:trace>
</inkml:ink>
</file>

<file path=ppt/ink/ink21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8:19.12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29 1,'-26'0,"23"0,6 0,2 0,-1 0,4848 0,-4847 0</inkml:trace>
</inkml:ink>
</file>

<file path=ppt/ink/ink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3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2176,'2'-5'2675,"-1"5"-2626,0 1 0,-1-1-1,1 1 1,-1-1 0,1 1 0,-1 0 0,1-1-1,-1 1 1,1 0 0,-1-1 0,1 1-1,-1 0 1,0 0 0,1-1 0,-1 1 0,0 0-1,0 0 1,1 0 0,-1-1 0,0 1 0,0 0-1,0 1 1,26 164 2545,7 264 0,-21-226-1382,-4-133-748,3-1 0,4 0 0,44 129 0,-55-185-412,2 0 1,-1-1-1,2 1 0,0-1 1,16 22-1,-21-32-38,0 0-1,0-1 1,0 1-1,0 0 1,1-1-1,-1 0 1,1 0-1,-1 0 1,1 0-1,0 0 1,0 0-1,0-1 1,0 1-1,0-1 1,0 0-1,1 0 1,-1 0-1,0 0 1,0-1-1,1 1 1,-1-1-1,1 0 1,-1 0-1,0 0 1,1-1-1,-1 1 1,0-1 0,1 1-1,-1-1 1,0 0-1,5-2 1,13-10 18,-1 0 0,-1-1 0,0 0 1,0-2-1,-1-1 0,-2 0 1,30-38-1,24-23-34,-70 78 2,0-1 0,1 1 0,-1-1 0,0 1 0,1-1 0,-1 1 0,1-1 0,-1 1 0,1-1 0,-1 1 0,1 0 0,-1-1 0,1 1 0,-1 0 0,1-1 0,0 1 0,-1 0 0,1 0 1,-1 0-1,1 0 0,0-1 0,-1 1 0,1 0 0,-1 0 0,1 0 0,0 0 0,-1 0 0,2 1 0,1 15-3,-11 33 16,7-44-3,-1 6 26,1-1 0,1 0 1,0 1-1,0-1 0,1 1 1,1-1-1,-1 0 0,2 0 0,-1 0 1,1 0-1,8 16 0,-10-21-24,1-1 0,0 1 0,1-1 0,-1 0 0,1 0-1,0 0 1,0 0 0,0 0 0,0-1 0,0 1 0,1-1 0,0 0 0,0 0 0,0 0-1,0-1 1,0 1 0,0-1 0,1 0 0,-1 0 0,1-1 0,-1 1 0,1-1-1,0 0 1,-1 0 0,1-1 0,0 1 0,7-1 0,4-3 21,-1-1-1,1 0 1,-1-1 0,0-1 0,0 0-1,-1-1 1,0-1 0,0 0 0,0 0-1,-1-2 1,-1 0 0,21-20 0,-22 19 8,0 1 0,-1-2 0,-1 1 0,0-2 1,0 1-1,-1-1 0,-1 0 0,0-1 0,-1 0 1,0 0-1,-2 0 0,1 0 0,4-29 0,-9 5 115,0 37-131,0-1-1,0 1 1,0 0-1,0-1 1,0 1-1,0 0 1,0 0-1,0-1 1,-1 1-1,1 0 1,-1 0-1,1-1 1,-1 1-1,1 0 1,-1 0-1,0 0 1,0 0-1,1 0 1,-1 0-1,0 0 1,0 0-1,0 0 1,0 0-1,-2-1 0,2 2 1,0 0-1,1 1 1,-1-1-1,0 0 1,0 1-1,1-1 1,-1 1-1,0-1 1,1 1-1,-1-1 1,1 1-1,-1-1 1,0 1-1,1-1 1,-1 1-1,1 0 1,-1-1-1,1 1 1,0 0-1,-1 0 1,1-1-1,0 1 1,0 0-1,-1 0 1,1 0-1,0-1 1,0 1-1,0 0 0,0 0 1,0 1-1,-4 32 371,3-28-269,-1 13 92,0 1 0,2-1-1,0 0 1,1 0-1,1 0 1,1 0 0,6 22-1,-5-27-140,1 0-1,1-1 1,0 0-1,1 0 0,0-1 1,1 0-1,0 0 0,1-1 1,1 0-1,11 11 1,-1-2-4,2 0 1,0-1 0,2-1-1,0-2 1,1 0-1,26 12 1,-40-23-354,1-1 0,-1 0 0,1 0 0,0-1 1,0-1-1,0 0 0,0 0 0,1-1 0,-1-1 0,0 0 0,1-1 0,-1 0 1,0-1-1,0 0 0,0-1 0,0-1 0,12-4 0,40-24-2365,-1-17-64</inkml:trace>
</inkml:ink>
</file>

<file path=ppt/ink/ink21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8:39.0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9 12672,'-8'0'6271,"8"-9"-5119,0 9 6400,0 0-7552,0 0 0,0 0-640,0 0 0,-13 12-512,3-5 128,-3-11-2432,4 4 0</inkml:trace>
</inkml:ink>
</file>

<file path=ppt/ink/ink21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3:57.28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58 57,'-40'-39,"25"24,12 12,6 5,8230 8231,-8158-8157</inkml:trace>
</inkml:ink>
</file>

<file path=ppt/ink/ink21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00.1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154 77 9216,'-17'24'8935,"1"4"-4320,-20 63-3688,22-53 83,6-17-750,2 0-1,0 0 1,1 1-1,2 0 1,0 0-1,1 0 1,1 25-1,1-36-236,1 0-1,0 0 0,0 1 0,1-1 1,1 0-1,0 0 0,0 0 0,1-1 1,0 1-1,1-1 0,0 0 0,1 0 0,0-1 1,0 0-1,12 13 0,-13-18-63,1 0 1,-1 0-1,1-1 0,0 0 0,-1 0 1,2 0-1,-1-1 0,0 0 0,0 0 1,1 0-1,-1-1 0,1 0 0,-1-1 1,1 1-1,-1-1 0,1 0 0,0-1 1,-1 1-1,1-1 0,-1-1 0,1 1 1,-1-1-1,10-4 0,7-4-117,0 0-1,-1-1 1,0-1-1,34-25 1,-38 24 225,0-1 1,-1-1 0,-1-1 0,-1-1 0,0 0 0,-1 0 0,-1-2 0,0 0-1,-2 0 1,18-39 0,-25 49 8,-1 0 0,0 0-1,0-1 1,-1 1 0,0-1 0,-1 1-1,0-1 1,0 1 0,-1-1 0,0 0-1,-1 1 1,0-1 0,0 1-1,-1-1 1,-1 1 0,1-1 0,-2 1-1,1 0 1,-6-9 0,3 8 27,0-1-1,-1 1 1,-1 0 0,1 1 0,-2-1 0,1 2-1,-1-1 1,-1 1 0,1 0 0,-12-6-1,-2 4-26,0 2 0,-1 0-1,1 2 1,-1 0 0,-1 2-1,1 0 1,0 2 0,-1 1-1,0 0 1,-30 5-1,45-3-321,0 0-1,0 1 0,0 0 0,0 0 0,0 1 0,1 1 0,-1 0 1,1 0-1,0 1 0,0 0 0,1 0 0,-1 1 0,-9 9 1,-29 23-3232</inkml:trace>
</inkml:ink>
</file>

<file path=ppt/ink/ink21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01.1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387 32 4352,'1'-2'835,"-1"0"0,1 0 0,-1 0 0,0-1-1,1 1 1,-1 0 0,0 0 0,0 0 0,0-1 0,-1 1 0,0-4 0,-6 4 3772,-5 15-5388,-121 149 5666,70-84-3627,-41 54-127,64-87-1008,39-44-123,0-1 1,0 1-1,0 0 1,0 0-1,0 0 1,-1-1-1,1 1 1,0 0-1,0-1 1,0 1-1,-1-1 1,1 1-1,0-1 1,0 0-1,-3 1 1,3-2-1,1 1 0,-1-1-1,0 0 1,1 1 0,-1-1 0,1 1 0,-1-1 0,1 0 0,-1 1 0,1-1 0,0 0 0,-1 0 0,1 1 0,0-1 0,0 0-1,0 0 1,-1 0 0,1 1 0,0-1 0,0 0 0,0 0 0,0 0 0,0 1 0,0-1 0,0 0 0,1 0 0,-1 0-1,0 1 1,0-1 0,1-1 0,2-12 0,1-1 1,0 1-1,1 0 0,0 0 0,1 0 0,1 1 1,0 0-1,1 0 0,0 0 0,1 1 0,0 1 0,12-12 1,21-19-3,79-60 1,-114 96 1,58-36 278,-64 42-266,0-1 1,0 0 0,0 1 0,0-1 0,0 1-1,1-1 1,-1 1 0,0-1 0,0 1 0,0 0 0,0 0-1,1 0 1,-1-1 0,0 1 0,0 0 0,0 0-1,1 1 1,-1-1 0,0 0 0,0 0 0,0 0 0,0 1-1,1-1 1,-1 1 0,0-1 0,0 1 0,0-1-1,0 1 1,2 1 0,30 31 514,-11-9-350,50 24-233,-61-42 44,0 0 0,0 0 0,-1 1 0,0 0 0,-1 1-1,1 0 1,-1 1 0,-1 0 0,0 0 0,0 0 0,-1 1-1,9 14 1,-2-2-2100,-6-14 192,-4-11 64,-4-5-1472</inkml:trace>
</inkml:ink>
</file>

<file path=ppt/ink/ink21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02.4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13 5760,'10'-13'11297,"1"19"-7998,-9-3-3313,-1 1-1,1-1 0,0 0 0,-1 1 0,1-1 1,-1 0-1,0 1 0,0 4 0,9 60 2424,-4-16-1100,18 65-1,-20-103-1245,0-1-1,0 1 1,2-1 0,0 0 0,0-1-1,1 0 1,1 0 0,0 0 0,16 18 0,-22-29-63,-1 0 1,0 1 0,0-1-1,1 0 1,-1 0 0,1 0-1,-1-1 1,1 1 0,-1 0-1,1-1 1,0 1-1,-1 0 1,1-1 0,0 0-1,-1 1 1,1-1 0,0 0-1,0 0 1,-1 0 0,1 0-1,3-1 1,-1 0-2,-1 0 1,1-1-1,0 1 0,-1-1 1,1 0-1,-1 0 1,0 0-1,0 0 0,5-4 1,5-8-7,0 0 0,0 0 0,12-20 0,-17 23 5,-6 8 3,13-18 247,23-39-1,-35 55-206,-1 1 0,1-1 0,-1 0 0,-1 0 0,1 0 0,0 1 0,-1-2 0,0 1 0,-1 0 0,1 0 0,-1 0 0,0 0 0,0 0 0,0 0 0,-2-9 0,2 14-20,0-1 0,0 1 0,0-1 0,0 1 0,0 0-1,-1-1 1,1 1 0,0-1 0,0 1 0,0-1 0,-1 1 0,1 0 0,0-1-1,0 1 1,-1-1 0,1 1 0,0 0 0,-1-1 0,1 1 0,0 0 0,-1 0 0,1-1-1,0 1 1,-1 0 0,1 0 0,-1-1 0,1 1 0,-1 0 0,1 0 0,0 0-1,-1 0 1,0 0 0,-10 11 524,-2 22-115,13-27-416,0 0 0,0-1 0,1 1 0,-1 0 0,2-1 0,-1 1 0,0 0 0,1-1 0,4 8 0,27 52-66,-14-30-15,-12-19 46,10 21-28,-1 0 0,12 47 0,-25-71 100,0 1-1,-1-1 0,-1 0 0,0 1 0,0-1 1,-2 1-1,1-1 0,-2 1 0,0-1 0,-6 23 0,-5-4 270,-1-1 0,-2 0 0,-19 28 0,26-47-184,0 0 0,-2 0 0,1-1-1,-1 0 1,-1 0 0,0-2 0,0 1-1,-1-2 1,0 1 0,-1-2 0,0 0-1,0 0 1,0-2 0,-20 6-1,24-8-224,0 0-1,0-1 1,0 0-1,0 0 0,-1-1 1,1 0-1,-1-1 0,1 0 1,0-1-1,-1 0 0,1-1 1,0 0-1,0-1 1,0 0-1,0 0 0,0-1 1,1 0-1,0-1 0,-1 0 1,2 0-1,-16-13 0,16 3-3429,3 0-471</inkml:trace>
</inkml:ink>
</file>

<file path=ppt/ink/ink21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03.5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1 7808,'-19'1'10199,"2"4"-6325,16-4-3778,0 0 0,0 0 0,0 0 0,0 0-1,1-1 1,-1 1 0,0 0 0,0 0 0,1 1 0,-1-1 0,1 0-1,-1 0 1,1 0 0,-1 0 0,1 0 0,0 1 0,0-1 0,0 0-1,-1 0 1,1 0 0,0 1 0,0-1 0,1 0 0,-1 0 0,0 1 0,0-1-1,1 0 1,-1 0 0,0 0 0,1 0 0,-1 1 0,2 0 0,0 3 57,0-1 1,0 0 0,1 0 0,0 0 0,-1 0 0,2 0 0,-1-1 0,0 1-1,1-1 1,-1 0 0,1 0 0,0 0 0,5 3 0,63 29 410,-38-20-552,1 1-4,-11-5-135,-1 0 1,29 20-1,-46-28 128,-2 1 0,1 0-1,0 0 1,-1 0-1,1 0 1,-1 1-1,0 0 1,-1 0 0,1 0-1,-1 0 1,0 0-1,-1 1 1,1-1-1,-1 1 1,2 6-1,-4-6 69,0-1 0,0 1 0,0-1-1,-1 1 1,0-1 0,0 1 0,0-1-1,-1 1 1,1-1 0,-1 0-1,-1 0 1,1 0 0,-1 0 0,0 0-1,0-1 1,0 1 0,-8 7-1,-4 5 281,0-1 0,-35 28-1,36-34-231,0-1 0,0 0 0,-1-1 0,0 0 0,0-2-1,-24 8 1,-95 15 85,106-23-177,14-4-82,1 1 0,0 1 0,0 0 0,0 1 0,1 0 0,-1 1 0,1 0 0,1 1 0,-16 11 0,22-13-669,-1 0-1,1 1 1,0-1 0,0 1 0,0 0 0,-5 10 0,10-16 560,0 0-1,0 0 0,0 0 1,0 1-1,0-1 1,0 0-1,1 0 0,-1 0 1,0 0-1,0 0 1,0 0-1,0 0 0,0 0 1,0 0-1,0 0 1,0 0-1,0 1 0,0-1 1,0 0-1,0 0 0,1 0 1,-1 0-1,0 0 1,0 0-1,0 0 0,0 0 1,0 1-1,0-1 1,2-2-1019,7-2-2526</inkml:trace>
</inkml:ink>
</file>

<file path=ppt/ink/ink21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03.9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15872,'21'26'-384,"-16"-23"8959,17 16-8575,-4-1 0,9 12-128,-11-6 128,7 13-128,-6-4 128,4-5-384,-2-1 128,-6-6-640,-5-3 0,2-3-2176,-7-3 129</inkml:trace>
</inkml:ink>
</file>

<file path=ppt/ink/ink21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04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541 1 12032,'-19'0'1792,"16"0"5375,-15 8-6143,5 2 0,-27 26 640,5-2 128,-21 35-2048,11-14 128,-43 24 896,24-13 128,-24-8-3968,17-13 0</inkml:trace>
</inkml:ink>
</file>

<file path=ppt/ink/ink21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42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59 5376,'4'-19'1970,"0"1"11314,-3 22-7948,-1 15-4295,1-15-990,-1 0 1,1 1-1,0-1 0,0 0 0,0 0 0,1 1 1,-1-1-1,1 0 0,0 0 0,0-1 0,1 1 1,-1 0-1,1-1 0,-1 1 0,1-1 0,0 0 1,1 0-1,-1 0 0,0 0 0,1-1 0,0 1 1,-1-1-1,1 0 0,0 0 0,0 0 0,0-1 1,0 1-1,1-1 0,6 1 0,-10-2-51,-1 0 1,1 1-1,-1-1 0,1 0 1,-1 0-1,1 0 0,-1 0 0,1 0 1,-1 0-1,1 0 0,-1 0 1,1 0-1,-1 0 0,1 0 0,-1 0 1,1 0-1,-1-1 0,1 1 1,-1 0-1,1 0 0,-1 0 0,1-1 1,-1 1-1,1 0 0,-1-1 0,0 1 1,1 0-1,-1-1 0,0 1 1,1-1-1,-1 1 0,0 0 0,1-1 1,-1 1-1,0-1 0,0 1 1,1-1-1,-1 0 0,-2-26 104,-16-21 293,-6 16 153,23 31-535,0 1 0,1-1 0,-1 1 0,0-1 0,0 1 0,0-1-1,0 1 1,0 0 0,1-1 0,-1 1 0,0 0 0,0 0 0,0-1 0,0 1 0,0 0-1,0 0 1,0 0 0,0 0 0,0 0 0,0 1 0,0-1 0,0 0 0,0 0 0,0 1-1,0-1 1,0 0 0,1 1 0,-1-1 0,0 1 0,0-1 0,0 1 0,0 0-1,1-1 1,-1 1 0,0 0 0,1-1 0,-1 1 0,0 1 0,-6 7 10,1 1 0,1-1-1,0 1 1,0 0 0,1 0 0,0 1 0,1-1 0,0 1 0,1 0 0,0-1 0,-1 17-1,3-26-28,0 1-1,0-1 1,1 0-1,-1 1 1,0-1-1,0 0 1,1 1-1,-1-1 1,1 0-1,-1 1 0,1-1 1,0 0-1,-1 0 1,1 0-1,0 0 1,0 0-1,0 1 1,0-1-1,0-1 1,0 1-1,0 0 1,0 0-1,0 0 0,0 0 1,0-1-1,1 1 1,-1-1-1,0 1 1,0-1-1,1 1 1,-1-1-1,0 0 1,1 0-1,-1 1 1,1-1-1,-1 0 0,0 0 1,1 0-1,-1-1 1,0 1-1,3-1 1,8 0-61,0-1 1,0-1 0,21-7-1,-17 5 108,-12 4-48,-1-1 0,0 1 0,1 0 0,-1-1 0,0 1 0,0-1-1,0 0 1,0 0 0,0-1 0,-1 1 0,1 0 0,-1-1 0,1 1 0,-1-1 0,0 0 0,2-4 0,-3 6 7,-1 0 0,1 0 0,-1 0 1,1 0-1,-1-1 0,0 1 0,0 0 1,0 0-1,1 0 0,-1 0 0,0-1 1,-1 1-1,1 0 0,0 0 0,0 0 1,0 0-1,-1 0 0,1-1 0,0 1 1,-1 0-1,1 0 0,-1 0 0,1 0 1,-1 0-1,0 0 0,1 0 0,-1 1 1,0-1-1,0 0 0,0 0 0,0 0 0,0 1 1,0-1-1,1 0 0,-2 1 0,1-1 1,0 1-1,0-1 0,0 1 0,0 0 1,0-1-1,0 1 0,0 0 0,0 0 1,-1 0-1,1 0 0,-2 0 0,-46-7 311,40 7-184,1-1 0,-1 0 0,1 0 0,0-1 0,-1-1 0,1 1-1,-10-5 1,18 7-125,0-1 0,0 1 0,0 0 0,-1 0 0,1 0-1,0 0 1,0-1 0,0 1 0,0 0 0,-1 0 0,1 0 0,0 0-1,0 0 1,0 0 0,-1-1 0,1 1 0,0 0 0,0 0 0,0 0-1,-1 0 1,1 0 0,0 0 0,0 0 0,0 0 0,-1 0 0,1 0-1,0 0 1,0 0 0,-1 0 0,1 0 0,0 0 0,0 1 0,0-1-1,-1 0 1,1 0 0,0 0 0,0 0 0,0 0 0,0 0 0,-1 0-1,1 1 1,0-1 0,0 0 0,0 0 0,0 0 0,0 0-1,-1 1 1,1-1 0,5 13 87,11 12-51,15-9-44,-30-16 2,0 1 0,0 0 0,0-1 0,1 1 1,-1-1-1,0 1 0,1-1 0,-1 0 0,0 1 1,1-1-1,-1 0 0,1 0 0,-1 0 0,0 0 1,1 0-1,-1-1 0,1 1 0,-1 0 0,0 0 0,3-2 1,-2-4-5,0 0 0,-1 0 1,0 0-1,0-1 1,0 1-1,-1 0 0,0-1 1,0 1-1,0-1 1,-1 1-1,0 0 0,-1 0 1,1-1-1,-1 1 0,0 0 1,0 0-1,-1 0 1,-4-7-1,6 13 5,1-1 1,0 1-1,0 0 1,-1-1-1,1 1 1,0 0-1,0-1 0,-1 1 1,1 0-1,0-1 1,-1 1-1,1 0 1,-1 0-1,1 0 1,0-1-1,-1 1 0,1 0 1,-1 0-1,1 0 1,0 0-1,-1 0 1,1 0-1,-1 0 0,1 0 1,-1 0-1,1 0 1,0 0-1,-1 0 1,1 0-1,-1 0 0,1 0 1,-1 0-1,1 0 1,0 0-1,-1 1 1,1-1-1,-1 0 0,1 0 1,0 0-1,-1 1 1,1-1-1,0 0 1,-1 1-1,1-1 0,0 0 1,-1 1-1,-11 18-88,11-17 77,-5 9 161,-10 25-4354,16-35 3934,-1 0 0,1 0-1,0 0 1,-1 1 0,1-1 0,0 0 0,0 0 0,0 0 0,0 0 0,0 0-1,0 0 1,1 1 0,-1-1 0,0 0 0,1 0 0,-1 0 0,0 0 0,1 0-1,-1 0 1,1 0 0,0 0 0,-1 0 0,1 0 0,0 0 0,-1-1 0,1 1 0,1 1-1,12 8-3695</inkml:trace>
</inkml:ink>
</file>

<file path=ppt/ink/ink21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4:44.3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11 10880,'0'0'122,"-8"14"8662,6-7-4598,12 4-2628,6-1-358,1 9-623,3 4-253,-11-25-198,-2-18 42,-7 15-70,0 0 0,0 0 0,0 0 0,-1-1 0,0 1 0,1 0 0,-2 0 0,-2-8 0,4 12-84,0 0 0,0 0 1,-1 0-1,1 0 0,0 0 1,-1 1-1,1-1 0,0 0 1,-1 0-1,1 0 0,-1 1 1,1-1-1,-1 0 0,1 1 1,-1-1-1,0 0 0,1 1 1,-1-1-1,0 1 0,0-1 1,1 1-1,-1-1 0,0 1 1,0 0-1,0-1 0,1 1 1,-1 0-1,0 0 0,0-1 1,0 1-1,0 0 0,0 0 1,0 0-1,1 0 0,-1 0 1,0 0-1,0 1 0,0-1 1,0 0-1,0 0 0,0 1 1,1-1-1,-1 0 0,0 1 1,0-1-1,0 1 0,1-1 1,-1 1-1,0-1 0,1 1 1,-1-1-1,0 1 0,1 0 1,-1-1-1,1 1 0,-1 0 1,1 0-1,-1 0 0,-2 4-15,0 0 0,0 1-1,1-1 1,-1 0 0,1 1-1,1-1 1,-3 12 0,3-13 4,0-1 0,0 0 1,1 0-1,0 0 0,-1 0 1,1 0-1,0 1 0,0-1 1,1 0-1,-1 0 0,1 0 1,0 1-1,-1-1 0,1 0 1,2 4-1,-2-7-8,-1 0 0,0 1 0,1-1-1,-1 1 1,1-1 0,-1 0 0,1 1 0,-1-1-1,1 0 1,-1 0 0,1 1 0,-1-1 0,1 0 0,-1 0-1,1 0 1,-1 0 0,1 0 0,-1 0 0,1 0-1,-1 0 1,1 0 0,0 0 0,-1 0 0,1 0-1,-1 0 1,1 0 0,-1 0 0,1 0 0,-1 0 0,1-1-1,0 1 1,17-18-385,12-33-418,-26 43 721,-3 8 60,0-1 0,-1 0 0,1 0 0,-1 1 0,1-1 0,0 0 0,-1 0-1,0 0 1,1 0 0,-1 0 0,0 0 0,1 0 0,-1 1 0,0-1 0,0 0-1,0 0 1,0 0 0,0 0 0,0 0 0,0 0 0,0 0 0,0 0 0,0 0-1,0 0 1,-1 0 0,1 0 0,0 0 0,-1 0 0,1 0 0,-1 1 0,0-3-1,-1 3 19,1-1 0,-1 1 0,0 0 0,1-1 0,-1 1 0,0 0 1,0 0-1,1 0 0,-1 0 0,0 0 0,0 1 0,1-1 0,-1 0 0,0 1 0,-1 0 0,-49 22-2777,54-23 2526,-1-1 0,1 1 0,0 0 0,-1-1 0,1 1 0,0-1 0,-1 0-1,1 1 1,0-1 0,-1 0 0,0 0 0,1 0 0,-1 0 0,1 0 0,-1 0 0,0-1 0,0 1-1,2-3 1,0 1-558,20-16-2509</inkml:trace>
</inkml:ink>
</file>

<file path=ppt/ink/ink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4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1388 2304,'36'-2'6317,"47"-1"-5978,-39-6 139,-1-1 0,0-3 1,0-1-1,-2-2 0,0-2 0,0-2 1,60-40-1,-35 15-128,-2-4 0,-3-2 0,73-78 0,-99 92-156,-2-2-1,-2-1 1,-1-1-1,-3-2 0,36-73 1,-47 81-102,-3 0 0,0-1 1,-2 0-1,-2-1 0,-2 0 0,-1-1 1,2-72-1,-8 98-84,0 0 1,-1 0-1,0 0 0,-1 0 1,-1 1-1,0-1 0,-1 0 1,0 1-1,0 0 1,-1 0-1,-1 0 0,0 1 1,0 0-1,-1 0 0,0 0 1,-1 1-1,-13-13 1,13 16-16,0-1 1,-1 1 0,0 1 0,0 0 0,0 0 0,0 1-1,-1 0 1,0 0 0,0 1 0,0 0 0,0 1 0,0 0-1,-1 1 1,1 0 0,0 1 0,-1 0 0,1 0 0,-1 1 0,1 1-1,-10 2 1,-2 2-18,0 2 0,0 0-1,1 2 1,1 0 0,0 1 0,0 1-1,1 1 1,1 0 0,0 2-1,1 0 1,0 1 0,1 0 0,1 2-1,-21 31 1,15-19 67,2 1 0,1 2 0,1 0-1,2 0 1,1 2 0,2-1 0,1 2 0,-8 50 0,14-48 110,2 1 1,1-1-1,2 0 1,2 1-1,1-1 1,2 0 0,1 0-1,3-1 1,1 0-1,1 0 1,2-1 0,2 0-1,1-2 1,28 46-1,-26-50-35,2-1-1,0 0 0,2-2 1,1 0-1,1-2 0,1-1 1,1 0-1,1-2 0,49 29 1,-75-50-171,0 0 1,0-1-1,0 1 1,0 0-1,1-1 1,-1 1 0,0-1-1,0 0 1,1 0-1,-1 1 1,0-1-1,0 0 1,1 0-1,-1 0 1,0 0-1,0 0 1,1 0 0,-1-1-1,0 1 1,1 0-1,-1-1 1,0 1-1,0 0 1,0-1-1,0 0 1,1 1-1,-1-1 1,0 0-1,0 0 1,0 1 0,0-1-1,0 0 1,-1 0-1,1 0 1,0 0-1,0 0 1,0 0-1,-1 0 1,2-2-1,2-7-743,1 0-1,-1 0 0,-1-1 0,3-12 0,6-14-2229,4 5 594</inkml:trace>
</inkml:ink>
</file>

<file path=ppt/ink/ink21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8:24.6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0 273 4480,'9'-38'9387,"20"-23"-8394,-14 31 936,-9 20-1775,-1 0 1,1 1 0,0-1-1,1 2 1,0-1 0,1 1-1,0 0 1,0 0 0,0 1-1,1 0 1,0 1 0,1 0-1,-1 0 1,1 1 0,0 0-1,1 1 1,-1 0 0,1 1-1,0 0 1,0 0 0,0 1-1,0 1 1,14-1 0,-23 3-123,0-1-1,0 1 1,0-1 0,0 1 0,0 0 0,0 0-1,0 0 1,0 0 0,0 0 0,0 0 0,0 1 0,-1-1-1,1 1 1,0-1 0,-1 1 0,1 0 0,-1-1 0,0 1-1,0 0 1,1 0 0,-1 0 0,0 0 0,-1 0 0,1 0-1,0 0 1,-1 0 0,1 4 0,13 69 369,-12-57-413,0 9 10,-1 0 0,-1 0 0,-1 0 1,-1-1-1,-1 1 0,-2 0 0,-1-1 0,-1 0 1,-1-1-1,-1 1 0,-20 37 0,24-54 26,0 1 1,-1-2-1,0 1 0,-1-1 0,0 0 0,0 0 0,-1-1 0,-11 9 0,12-10 15,6-6-33,1 1 0,0 0 0,-1-1 0,1 1 0,-1-1 0,1 1 0,-1-1 0,0 1 0,1-1 0,-1 0 0,1 1 0,-1-1-1,0 0 1,1 1 0,-1-1 0,0 0 0,0 0 0,1 1 0,-1-1 0,0 0 0,1 0 0,-1 0 0,0 0 0,0 0 0,1 0 0,-1 0 0,0 0-1,1-1 1,-1 1 0,0 0 0,0 0 0,1 0 0,-1-1 0,0 1 0,1 0 0,-2-2 0,1 1 2,0-1 0,0 0 1,0 0-1,0 0 0,1 0 1,-1 0-1,1 0 0,-1 0 0,1 0 1,0 0-1,0 0 0,-1 0 0,2-3 1,-2 2 7,1-1 0,0 1 1,1 0-1,-1-1 0,1 1 1,-1 0-1,1-1 0,0 1 0,0 0 1,0 0-1,1 0 0,-1 0 1,1 0-1,-1 0 0,1 0 0,0 0 1,0 0-1,1 1 0,2-3 1,-1 4 47,1 1 1,-1-1 0,1 1-1,-1 0 1,1 0-1,-1 1 1,1-1 0,0 1-1,-1 0 1,0 0-1,1 1 1,-1 0 0,0-1-1,0 1 1,5 3 0,37 12 522,-40-16-627,0 1-1,0-2 1,0 1-1,0-1 1,0 1 0,0-2-1,0 1 1,0-1 0,0 0-1,0 0 1,0 0-1,0-1 1,0 0 0,0 0-1,-1-1 1,0 1-1,1-1 1,-1-1 0,0 1-1,0-1 1,0 1 0,-1-1-1,0-1 1,1 1-1,-1-1 1,-1 1 0,6-9-1,23-37-2647,0 6-384</inkml:trace>
</inkml:ink>
</file>

<file path=ppt/ink/ink21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8:26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77 3584,'3'-1'837,"-5"-7"3817,2 9-4444,0-1 0,0 0 0,0 0 0,0 0 0,-1 0 0,1 0 0,0 0 0,0 0 0,0 1-1,0-1 1,0 0 0,-1 0 0,1 0 0,0 0 0,0 0 0,0 0 0,0 0 0,0 0 0,-1 0 0,1 0 0,0 0 0,0 0 0,0 0 0,0 0 0,-1 0 0,1 0 0,0 0 0,0 0 0,0 0 0,0 0 0,0 0 0,-1 0 0,1 0 0,0 0 0,0-1 0,0 1 0,0 0 0,0 0 0,-1 0 0,1 0 0,0 0 0,0 0 0,0 0 0,0-1-1,0 1 1,0 0 0,-6 5 2180,5-5-2270,1 1 0,-1-1-1,1 0 1,-1 1-1,0-1 1,1 0 0,-1 1-1,1-1 1,-1 1-1,1-1 1,-1 0-1,1 1 1,-1-1 0,1 1-1,0 0 1,-1-1-1,1 1 1,0-1 0,-1 1-1,1 0 1,0-1-1,0 1 1,0 0 0,-1-1-1,1 1 1,0-1-1,0 2 1,0-1-94,0 1 0,0-1 0,0 0 0,0 1 0,0-1 0,0 0 0,0 1 0,0-1 0,1 0 0,-1 1 0,0-1 0,1 0 0,-1 0 0,1 0 0,0 1 0,-1-1 0,1 0 0,0 0 0,0 0 0,0 0 0,0 0 0,-1 0 0,1 0 0,1 0 0,-1-1 0,0 1 0,0 0 0,0-1 0,0 1 0,0 0 0,1-1 0,-1 0 0,0 1 0,0-1 0,1 0 0,1 1 0,2-1-29,1 0 1,-1-1-1,1 0 0,-1 0 1,1 0-1,-1 0 1,0-1-1,6-2 1,-9 3 9,-1 0 1,1 0-1,0 0 1,-1 0-1,1 0 1,-1 0-1,0 0 1,1-1-1,-1 1 1,0 0-1,0-1 1,0 1-1,0-1 1,0 1-1,0-1 1,0 0-1,0 0 1,-1 1-1,1-1 1,0 0-1,-1 0 1,0 1-1,1-1 1,-1 0-1,0 0 1,0 0-1,0 0 1,0 0-1,-1 1 1,1-1-1,0 0 1,-1 0-1,1 0 1,-1 1 0,0-1-1,1 0 1,-1 0-1,0 1 1,0-1-1,-2-1 1,2 0 42,0 0 0,-1 0 0,1 0 0,-1 1 0,0-1 0,0 1 0,0-1 0,0 1 0,0 0 0,0 0 0,-1 0 0,1 0 0,-1 0 0,1 0 0,-1 1 0,0-1 0,0 1 0,1 0 0,-1 0 0,0 0 0,-5-1 0,6 3-14,-1 1 1,1-1 0,0 1-1,0-1 1,0 1 0,0 0-1,1 0 1,-1 0 0,0 0 0,1 0-1,-1 0 1,1 1 0,0-1-1,0 0 1,0 1 0,0-1-1,0 1 1,0-1 0,1 1 0,-1 2-1,-1 1-50,1-1-1,0 1 1,0-1-1,0 1 1,0 0-1,1-1 1,0 1-1,2 8 0,-2-12 11,1-1 0,0 0-1,0 0 1,-1 0-1,1 0 1,0 0 0,0-1-1,0 1 1,0 0-1,0 0 1,0-1-1,1 1 1,-1 0 0,0-1-1,0 1 1,0-1-1,1 0 1,-1 1 0,0-1-1,0 0 1,1 0-1,-1 0 1,0 0 0,1 0-1,-1 0 1,0 0-1,1 0 1,1-1-1,44-9-132,-36 8 125,-8 1 2,0 1 0,0-1 0,0 0 0,0 0 0,0 0 0,0 0-1,-1-1 1,1 1 0,0-1 0,0 1 0,-1-1 0,0 0 0,1 0 0,-1 0 0,0-1-1,0 1 1,0 0 0,3-4 0,-5 5 4,0-1-1,1 1 0,-1 0 1,0 0-1,0 0 1,0 0-1,0-1 0,0 1 1,0 0-1,0 0 1,0 0-1,0 0 0,0-1 1,-1 1-1,1 0 1,0 0-1,-1 0 0,1 0 1,-2-2-1,0 0 1,0 1 0,0-1 0,-1 0 0,1 1 0,-1-1 0,0 1 0,1 0 0,-1 0 0,-4-2 0,0 0 95,-1 0 1,0 0-1,0 1 0,-1 0 0,-14-2 0,21 4-113,-1 1-1,1 0 0,-1-1 1,1 1-1,-1 0 1,0 1-1,1-1 0,-1 0 1,1 1-1,0-1 1,-5 2-1,6-1-97,0 0-1,0-1 1,0 1-1,0 0 1,0 0-1,0 0 1,0 0-1,1 0 1,-1 0-1,0 0 1,0 0 0,1 0-1,-1 0 1,1 0-1,-1 0 1,1 0-1,-1 0 1,1 1-1,0-1 1,0 0 0,-1 0-1,1 0 1,0 1-1,0-1 1,0 2-1,0 11-3205</inkml:trace>
</inkml:ink>
</file>

<file path=ppt/ink/ink21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8:28.6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72 148 3584,'-4'-6'179,"3"5"642,0-1-1,0 0 1,0 0 0,0 1-1,0-1 1,1 0 0,-1 0 0,0 0-1,1 0 1,-1 0 0,1 0-1,0 0 1,0-3 0,-3-3 2016,-2 16 581,0 25 119,7-23-3209,11 56 680,-13-64-997,1 1-1,0-1 1,0 0-1,0 0 1,0 0-1,0 0 1,0 0-1,0 0 1,1 0-1,-1 0 1,1 0-1,-1 0 1,1-1 0,0 1-1,0-1 1,-1 1-1,1-1 1,0 0-1,0 0 1,0 0-1,1 0 1,-1 0-1,0 0 1,4 0 0,-4-1-3,1 0 0,0-1 0,0 0 1,0 1-1,-1-1 0,1 0 1,0-1-1,-1 1 0,1 0 0,-1-1 1,1 1-1,-1-1 0,0 0 1,0 0-1,0 0 0,0 0 1,0 0-1,0 0 0,0-1 0,-1 1 1,1 0-1,-1-1 0,0 1 1,2-5-1,0 1 71,0-1 1,0 0 0,0 0-1,-1 0 1,0 0-1,-1 0 1,0 0-1,0 0 1,0-11-1,-1 7 22,-2 1 0,1 0-1,-1 0 1,-1 0 0,0 1 0,0-1 0,-1 1-1,-8-16 1,11 23-69,-1-1-1,1 1 0,-1 0 1,0 0-1,0 0 1,0-1-1,0 2 0,0-1 1,0 0-1,0 0 1,-1 1-1,1-1 1,-1 1-1,1 0 0,-1-1 1,0 1-1,1 1 1,-1-1-1,0 0 0,0 1 1,0-1-1,1 1 1,-1 0-1,0 0 0,0 0 1,0 0-1,0 0 1,1 1-1,-1-1 1,0 1-1,0 0 0,1 0 1,-1 0-1,0 0 1,1 0-1,-4 3 0,2-1-6,0 0 0,0 0 0,1 0 0,-1 1-1,0-1 1,1 1 0,0 0 0,0 0-1,0 0 1,1 1 0,-1-1 0,1 1-1,0-1 1,0 1 0,1 0 0,-1 0 0,1-1-1,0 1 1,0 10 0,0-10-50,0-1 1,1 1-1,0 0 0,0 0 1,0 0-1,1 0 1,-1 0-1,1-1 0,0 1 1,1 0-1,-1-1 1,1 1-1,0-1 0,0 1 1,0-1-1,1 0 1,-1 0-1,1 0 0,0 0 1,4 4-1,-6-7 4,1 0 0,-1-1-1,1 1 1,-1 0 0,1-1 0,0 1-1,-1-1 1,1 1 0,0-1 0,-1 0-1,1 1 1,0-1 0,-1 0-1,1 0 1,0-1 0,-1 1 0,1 0-1,0 0 1,-1-1 0,1 1 0,-1-1-1,1 1 1,2-2 0,36-24-343,-30 19 235,37-32-1044,-54 39 1044,0 0 0,0 1-1,0 0 1,0 0 0,1 1 0,-1-1-1,0 2 1,1-1 0,0 1 0,-1 0-1,1 0 1,0 1 0,1-1 0,-1 1-1,1 1 1,-8 6 0,11 0-2644,2-3-449</inkml:trace>
</inkml:ink>
</file>

<file path=ppt/ink/ink21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08:29.8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0 4736,'0'5'2168,"-2"0"-1,1 0 1,-1 0 0,1-1-1,-1 1 1,-5 8 0,3-6-1354,0 0 1,1 0-1,0 1 1,1 0-1,-1-1 1,-1 11-1,4-15-743,0-1 0,0 1-1,0-1 1,0 1 0,1-1-1,-1 0 1,1 1 0,-1-1-1,1 0 1,0 1 0,0-1-1,0 0 1,0 0 0,0 0-1,1 1 1,-1-1 0,1-1-1,-1 1 1,1 0 0,0 0-1,0-1 1,-1 1 0,1-1-1,0 1 1,0-1 0,4 2-1,0-2-53,-1 0 0,0 0 0,0-1 0,1 1 0,-1-1-1,0-1 1,1 1 0,-1-1 0,0 0 0,0 0 0,1 0 0,-1-1 0,0 0 0,0 0-1,-1 0 1,1 0 0,0-1 0,-1 0 0,0 0 0,1 0 0,-1-1 0,0 1 0,4-6-1,-8 8 28,1-1 0,0 0-1,0 0 1,-1 0-1,1 0 1,-1 0-1,0 0 1,0 1-1,1-1 1,-1 0-1,0 0 1,-1 0-1,1 0 1,0 0-1,0 0 1,-1 0-1,1 0 1,-1 0-1,0 0 1,0 1-1,1-1 1,-1 0-1,0 0 1,0 1-1,-1-1 1,1 1-1,0-1 1,0 1-1,-1 0 1,1-1-1,-3-1 1,0 1 64,0-1 0,0 1 0,0-1-1,0 1 1,0 0 0,0 1 0,0-1 0,-1 1 0,1 0-1,-1 0 1,1 0 0,-8 0 0,8 1-81,0 1 0,0 0-1,0 1 1,0-1 0,1 1 0,-1-1-1,1 1 1,-1 0 0,1 0 0,0 1-1,0-1 1,0 1 0,0 0 0,0-1-1,0 1 1,1 0 0,-1 1 0,1-1-1,0 0 1,0 1 0,0-1 0,1 1-1,-1 0 1,1-1 0,0 1 0,-2 6 0,1-4-40,1-1 0,-1 1 0,1 0 0,0-1 0,0 1 0,1 0 0,-1 0 0,1 0 1,1-1-1,-1 1 0,1 0 0,0 0 0,0-1 0,1 1 0,0 0 0,0-1 1,4 9-1,-5-12 6,1-1 0,-1 0 0,0 0 1,1 0-1,-1 0 0,1 0 0,-1 0 1,1 0-1,-1 0 0,1-1 0,0 1 1,-1 0-1,1-1 0,0 1 0,-1-1 1,1 0-1,0 0 0,0 0 0,-1 0 1,1 0-1,0 0 0,0 0 0,-1 0 1,1-1-1,0 1 0,0-1 0,-1 1 1,1-1-1,0 0 0,-1 1 0,1-1 1,-1 0-1,1 0 0,-1 0 0,2-2 1,7-4-55,0-1 0,-1 0 0,14-16 0,-19 20 57,-3 3 5,0 0 0,0 0-1,0 0 1,-1 0 0,1 0 0,0 0 0,-1 0-1,1 0 1,0-1 0,-1 1 0,1 0 0,-1 0-1,0 0 1,0-1 0,1 1 0,-1 0 0,0-1-1,0 1 1,0 0 0,0-1 0,0 1 0,0 0-1,-1 0 1,1-1 0,0 1 0,-1 0 0,1 0-1,-1-1 1,1 1 0,-1 0 0,1 0 0,-1 0-1,0 0 1,0 0 0,0 0 0,1 0-1,-1 0 1,0 0 0,0 0 0,0 0 0,0 1-1,-1-1 1,1 0 0,0 1 0,0-1 0,-2 0-1,-6-4 14,-1 0 0,0 1 0,0 0 0,-14-3 0,23 6-8,0 1 1,-1-1 0,1 1-1,0-1 1,-1 1 0,1 0 0,0 0-1,-1 0 1,1 0 0,0 0-1,-1 0 1,1 0 0,-1 0-1,1 0 1,0 1 0,-1-1-1,1 1 1,0-1 0,0 1-1,-1-1 1,1 1 0,0 0-1,0-1 1,0 1 0,0 0 0,-2 2-1,1 0-35,-1 1-1,2 0 1,-1 0-1,0 0 1,1 0-1,-1 0 0,1 0 1,-1 5-1,2-9-30,0 1-1,0-1 0,-1 0 1,1 1-1,0-1 0,0 1 0,-1-1 1,1 1-1,0-1 0,0 0 0,0 1 1,0-1-1,0 1 0,0-1 1,0 1-1,0-1 0,0 1 0,0-1 1,0 1-1,0-1 0,0 1 0,0-1 1,0 0-1,0 1 0,0-1 1,1 1-1,-1-1 0,0 1 0,0-1 1,0 0-1,1 1 0,-1-1 1,0 0-1,1 1 0,-1-1 0,0 0 1,1 1-1,-1-1 0,0 0 0,1 0 1,-1 1-1,1-1 0,-1 0 1,1 0-1,-1 0 0,0 1 0,1-1 1,-1 0-1,1 0 0,-1 0 1,1 0-1,-1 0 0,1 0 0,-1 0 1,1 0-1,-1 0 0,0 0 0,1 0 1,-1-1-1,1 1 0,-1 0 1,1 0-1,-1 0 0,1 0 0,-1-1 1,30-16-4949,-27 15 4916,20-13-3747</inkml:trace>
</inkml:ink>
</file>

<file path=ppt/ink/ink21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10:18.60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6417,'6407'-6407,"-6397"6397</inkml:trace>
</inkml:ink>
</file>

<file path=ppt/ink/ink21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4:22.59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55,'29'-29,"-27"27,-4 3,-17 19,57-59,-32 33,-30 31,16-17,11-12,0 2,-5 4,22-22,-16 16,-5 5,-25 25,31-31</inkml:trace>
</inkml:ink>
</file>

<file path=ppt/ink/ink21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4:23.47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21 22,'-16'15,"34"-32,-5 4,-7 7,-8 8,-17 17,0-1,18-16,8-9,3-3</inkml:trace>
</inkml:ink>
</file>

<file path=ppt/ink/ink21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04:23.99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32 1,'-22'22,"17"-17,5-5,-2 2,0 0,7-8,-5 6,9-8,-2 0</inkml:trace>
</inkml:ink>
</file>

<file path=ppt/ink/ink21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27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45 388 5120,'-23'-33'8508,"19"25"-7419,0 0-1,1 0 1,0-1-1,1 1 0,0-1 1,-1-8-1,4 37-1031,2 1-1,0-1 1,1 1-1,2-1 1,0 0 0,1-1-1,0 1 1,2-1-1,0-1 1,2 0-1,0 0 1,0-1-1,2 0 1,0-1-1,1-1 1,0 0-1,2-1 1,-1 0-1,26 15 1,-41-28-64,1 0 0,0-1 0,-1 1-1,1-1 1,0 1 0,-1-1 0,1 0 0,0 1 0,0-1 0,-1 0 0,1 1-1,0-1 1,0 0 0,-1 0 0,1 0 0,0 0 0,0 0 0,0 0 0,-1 0-1,1 0 1,0 0 0,0 0 0,0 0 0,-1 0 0,1 0 0,0-1 0,0 1-1,-1 0 1,1-1 0,0 1 0,0 0 0,-1-1 0,1 1 0,0-1 0,-1 1-1,1-1 1,-1 1 0,1-1 0,-1 0 0,1 1 0,-1-1 0,1 0 0,0-1-1,-1 0 12,1 0-1,-1-1 1,0 1-1,0 0 0,1 0 1,-2-1-1,1 1 1,0 0-1,0-1 0,-1 1 1,1 0-1,-1 0 0,0-1 1,0 1-1,1 0 1,-3-3-1,-16-28 45,2-2 0,2 0 0,1-1 1,1-1-1,-14-72 0,25 97-11,1 1 0,-1-1-1,2 0 1,0 0 0,0 0 0,1 0 0,0 0 0,1 1-1,1-1 1,0 1 0,0-1 0,1 1 0,1 0 0,0 0 0,0 1-1,1-1 1,0 1 0,1 0 0,0 1 0,1 0 0,0 0 0,0 0-1,12-8 1,-14 12 25,0 1-1,1 0 0,-1 1 0,1-1 1,0 1-1,0 1 0,0-1 1,1 1-1,-1 1 0,0-1 1,10 0-1,7 1 168,0 1 1,27 3-1,12 1-117,-56-5-123,0 0 0,0 0-1,0 0 1,0-1 0,0 0-1,13-6 1,-14 6-234,0-1 1,1 1-1,-1 0 0,1 0 1,-1 1-1,13-1 0,-19 2 176,0 0-1,1 0 0,-1 0 0,0 0 1,0 0-1,1 0 0,-1 0 0,0 0 1,0 0-1,0 0 0,1 0 0,-1 0 1,0 0-1,0 0 0,1 0 1,-1 0-1,0 0 0,0 0 0,0 0 1,1 0-1,-1 1 0,0-1 0,0 0 1,0 0-1,0 0 0,1 0 0,-1 0 1,0 1-1,0-1 0,0 0 0,0 0 1,0 0-1,1 1 0,-1-1 1,0 0-1,0 0 0,0 0 0,0 1 1,0-1-1,0 0 0,0 0 0,0 1 1,0-1-1,0 0 0,0 0 0,0 1 1,0-1-1,0 0 0,0 0 1,0 0-1,0 1 0,0-1 0,-1 0 1,1 0-1,0 0 0,0 1 0,0-1 1,0 0-1,0 0 0,0 0 0,-1 1 1,1-1-1,0 0 0,0 0 0,0 0 1,0 0-1,-1 0 0,1 0 1,0 1-1,-16 13-5139,3-5 2244</inkml:trace>
</inkml:ink>
</file>

<file path=ppt/ink/ink21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27.9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64 145 4992,'1'0'274,"0"0"1,1 0-1,-1-1 1,0 1-1,0 0 1,0-1-1,0 1 1,0-1-1,0 1 1,0-1-1,-1 0 1,1 1-1,0-1 1,0 0-1,0 0 1,-1 1-1,1-1 1,0 0-1,-1 0 1,1 0-1,0 0 1,-1 0-1,1 0 1,-1 0-1,1-2 1,21-34 2593,-18 27-2585,1 1 1,0 0 0,1 0-1,0 0 1,0 0-1,1 1 1,8-8-1,-14 15-213,0 0-1,0 0 1,0 1-1,0-1 1,1 0-1,-1 0 1,0 1-1,1-1 1,-1 1-1,1-1 1,-1 1-1,0-1 1,1 1-1,-1 0 1,1 0-1,-1 0 1,1 0-1,-1 0 1,1 0-1,-1 0 1,3 1-1,-1 0 15,-1 1 0,1-1 1,-1 1-1,0 0 0,0-1 0,0 1 0,0 0 0,0 1 0,0-1 0,0 0 0,-1 0 0,1 1 0,-1-1 0,0 1 0,0-1 0,1 4 0,3 6-12,-2 1 0,0 0-1,0 0 1,-1 0-1,-1 0 1,0 0-1,-1 0 1,-1 0-1,1 0 1,-5 16 0,0 5-79,-2 0 1,-20 56-1,23-80 12,1 0 0,-2-1-1,1 0 1,-1 0 0,-1 0 0,0 0-1,0-1 1,-12 13 0,16-19 7,-1 1 0,0-1 0,0 0 0,0 0 1,0 0-1,0-1 0,0 1 0,0-1 0,0 1 1,-1-1-1,1 0 0,-1 0 0,1-1 1,-1 1-1,1-1 0,-1 0 0,1 0 0,-1 0 1,1 0-1,-1 0 0,1-1 0,-1 0 0,1 1 1,-1-1-1,1 0 0,0-1 0,-7-2 0,7 2 0,0 1 0,0 0 0,0-1-1,0 0 1,0 0 0,1 0 0,-1 0 0,0 0-1,1 0 1,-1-1 0,1 1 0,0-1-1,0 1 1,0-1 0,-2-5 0,4 7-6,0-1-1,0 0 1,0 0 0,0 1 0,1-1 0,-1 0-1,1 1 1,-1-1 0,1 0 0,-1 1 0,1-1-1,0 1 1,0-1 0,0 1 0,0-1 0,0 1-1,0 0 1,0-1 0,1 1 0,-1 0 0,0 0 0,1 0-1,-1 0 1,1 0 0,-1 0 0,1 1 0,-1-1-1,1 0 1,3 0 0,5-4 3,1 0 1,0 1-1,0 0 1,0 1-1,0 0 0,0 0 1,16 0-1,3 2-670,48 4 0,-72-2 500,6-1-884,0 0-1,0-1 1,1 0 0,11-3 0,0 0-1643</inkml:trace>
</inkml:ink>
</file>

<file path=ppt/ink/ink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4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17 424 4608,'0'4'681,"1"0"-1,0-1 1,0 1-1,0-1 1,1 1 0,-1-1-1,1 1 1,2 3 0,-2-3-375,1 1 0,-1-1 0,-1 0 1,1 1-1,0-1 0,-1 1 0,1 4 1,-2-3-258,1 1 0,0-1 0,0 1 1,1-1-1,0 0 0,0 0 0,0 0 1,1 0-1,0 0 0,0-1 0,0 1 1,1-1-1,0 0 0,0 0 1,0 0-1,1 0 0,-1-1 0,1 0 1,0 1-1,1-2 0,-1 1 0,0-1 1,1 0-1,10 4 0,-5-3 35,0-1 0,1 0 1,0 0-1,-1-1 0,1-1 0,0 0 0,0-1 0,0 0 0,0 0 0,-1-2 1,1 1-1,22-7 0,-9 1 86,-1-2 0,0 0-1,0-2 1,-1 0 0,-1-2 0,0 0 0,0-1 0,-1-2 0,35-33-1,-48 40-96,0 1-1,0-2 0,-1 1 1,0-1-1,-1 0 0,0 0 1,0-1-1,-1 0 0,-1 0 1,0 0-1,0-1 0,-1 1 1,-1-1-1,0 0 0,0 0 1,-1 0-1,-1 1 0,0-1 1,-1 0-1,0 0 0,0 0 1,-2 0-1,-4-17 0,3 17-37,0 1-1,-1-1 0,0 1 0,0 0 1,-1 1-1,-1-1 0,0 1 1,0 1-1,-1-1 0,0 1 0,-1 0 1,0 1-1,0 0 0,-1 1 0,0 0 1,0 0-1,-1 1 0,1 0 0,-2 1 1,1 0-1,0 1 0,-1 0 0,0 1 1,0 0-1,0 1 0,0 0 0,0 1 1,0 0-1,-1 1 0,1 1 1,0 0-1,-20 4 0,14 0-8,0 2 0,0 0 0,0 0 0,1 2 0,0 0 0,1 1 0,0 1 0,1 1 0,0 0 0,0 0 0,1 2 0,-15 18 0,19-19-53,0-1 1,1 2-1,0-1 1,1 1 0,1 0-1,0 1 1,1 0-1,1 0 1,0 0-1,1 1 1,0 0-1,2-1 1,0 1 0,0 0-1,2 17 1,0-25-157,2 1 1,-1-1-1,1 1 1,0-1-1,1 0 1,0 0 0,0 0-1,1 0 1,0 0-1,0-1 1,0 0-1,1 0 1,1 0-1,-1 0 1,1-1-1,0 0 1,0 0-1,12 7 1,6 3-669,0-1 0,1-1 0,1-1-1,33 11 1,-36-15 12,1 0 0,31 6 0,-24-11-388,53 1 1</inkml:trace>
</inkml:ink>
</file>

<file path=ppt/ink/ink21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28.3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 7424,'21'8'3712,"24"-1"-2944,-32-7 5887,4 8-6655,-4-8 0,9 0 128,-4 0 0,8-12-256,-4 9 128,4-5-512,-4 1 0,-1 4-1151,-3 0 127,-9-2-896,-4 1 128</inkml:trace>
</inkml:ink>
</file>

<file path=ppt/ink/ink21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28.6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6144,'5'12'3072,"0"-17"-2944,-5 5 5120,12 5-4992,-2-2 0,-2 7 128,-3 2 0,-2 24-512,2-6 0,0-2 384,-5-5 0,0 14-256,0-9 128,0-2-896,0-7 0,0-1-1280,0-8 0</inkml:trace>
</inkml:ink>
</file>

<file path=ppt/ink/ink21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29.0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4 194 8064,'-3'-3'3968,"6"28"-4992,-3-20 6783,5 16-5375,0-2 128,-2 17 128,2-3 0,4-5-1024,1-5 0,1 2 128,-1-7 0,7-6-2047,-7-2-1,3-10-128,0 0 128</inkml:trace>
  <inkml:trace contextRef="#ctx0" brushRef="#br0" timeOffset="1">70 1 10368,'-29'8'5120,"40"-13"-9728,-11 5 11135,10 0-9470,3 0-1,-4-3-1408,-4 3 0</inkml:trace>
</inkml:ink>
</file>

<file path=ppt/ink/ink21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29.4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0 231 8832,'10'10'3792,"-4"8"-3613,-3-6 1130,3 2 3309,24 57-2967,32 66-1304,-54-123-349,0 1 0,1-1 0,1-1 0,0 0 0,1 0 0,23 20 0,-33-32-2,0 0-1,0 0 1,0 1 0,1-1 0,-1 0-1,0-1 1,1 1 0,-1 0-1,0 0 1,1 0 0,-1-1-1,1 1 1,-1-1 0,1 1-1,-1-1 1,1 0 0,0 0-1,-1 1 1,1-1 0,-1 0 0,1 0-1,2-1 1,-3 0 3,0 1 0,0-1 0,-1 0 1,1 0-1,0 0 0,0 0 0,-1 0 0,1 0 0,0 0 0,-1-1 1,1 1-1,-1 0 0,1 0 0,-1 0 0,0 0 0,0-1 0,1 1 1,-1 0-1,0 0 0,0-1 0,0 0 0,-1-10 8,1 1-1,-2 0 1,1-1-1,-5-14 1,-14-39 102,4 12-54,-16-88 0,29 126-42,2 0 0,0 0 0,0-1 0,1 1 0,1 0 0,1-1 0,0 1 0,1 0 0,1 0 0,8-23 0,-9 33 9,0 0-1,0 0 1,0 1 0,1-1-1,-1 1 1,1-1-1,0 1 1,1 0-1,-1 1 1,1-1-1,-1 1 1,1 0 0,0 0-1,0 0 1,1 1-1,-1 0 1,0 0-1,1 0 1,-1 1-1,1-1 1,0 1 0,-1 1-1,8-1 1,15 0-72,0 0 1,0 2-1,40 7 1,-52-6-207,58 3-4927,-56-5 2495</inkml:trace>
</inkml:ink>
</file>

<file path=ppt/ink/ink21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0.1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1 164 6912,'0'-3'356,"1"0"1,-1 0 0,1 0-1,0 1 1,0-1-1,0 0 1,0 1-1,0-1 1,0 0 0,1 1-1,-1 0 1,1-1-1,0 1 1,0 0-1,2-3 1,41-33 4755,-7 7-3492,-30 21-788,23-24-773,-31 33-35,1 1 0,-1-1 1,1 1-1,-1-1 0,1 1 0,-1-1 0,1 1 0,-1 0 0,1-1 0,-1 1 1,1 0-1,-1 0 0,1-1 0,0 1 0,-1 0 0,1 0 0,0 0 1,-1 0-1,1 0 0,0 0 0,-1 0 0,1 0 0,-1 0 0,1 0 0,0 0 1,-1 0-1,1 0 0,0 0 0,-1 1 0,1-1 0,-1 0 0,1 0 0,0 1 1,-1-1-1,1 0 0,-1 1 0,1-1 0,-1 1 0,1-1 0,-1 1 1,0-1-1,1 1 0,-1-1 0,1 1 0,-1-1 0,0 1 0,0 0 0,1-1 1,-1 1-1,0-1 0,0 1 0,0 0 0,0-1 0,1 2 0,2 12 138,0 0 0,-1 0 0,-1 0-1,0 0 1,-1 0 0,0 1 0,-1-1 0,-1 0-1,0 0 1,-1 0 0,-5 16 0,-2 0 153,-1-1 1,-2 0 0,0-1-1,-21 31 1,33-58-292,0 1 0,0-1 0,0 0 0,0 1 0,0-1 0,0 0-1,-1 0 1,1 0 0,0 0 0,0 0 0,-1 0 0,1 0 0,-1 0 0,1 0-1,-1-1 1,1 1 0,-1-1 0,0 1 0,-1 0 0,2-1-20,0-1 0,0 1 0,1 0 1,-1 0-1,0 0 0,0 0 0,1-1 0,-1 1 0,0 0 1,1-1-1,-1 1 0,0 0 0,1-1 0,-1 1 0,0-1 0,1 1 1,-1-1-1,1 1 0,-1-1 0,1 0 0,-1 1 0,1-1 1,0 0-1,-1 1 0,1-1 0,0 0 0,-1 1 0,1-1 1,0 0-1,0 0 0,0 1 0,0-1 0,0 0 0,0 0 1,0 1-1,0-1 0,0 0 0,0-1 0,0 1-2,0 0-1,1 0 0,-1 0 0,0 0 1,0 0-1,1 0 0,-1 0 0,1 1 1,-1-1-1,1 0 0,-1 0 1,1 0-1,0 1 0,-1-1 0,1 0 1,0 1-1,-1-1 0,1 0 1,0 1-1,0-1 0,0 1 0,0-1 1,0 1-1,-1 0 0,1-1 1,0 1-1,0 0 0,0 0 0,0-1 1,0 1-1,0 0 0,2 0 1,40 0 263,-30 1-82,16-2-58,1 0 1,-1-2-1,0-2 0,0 0 1,-1-2-1,0-1 0,33-14 1,-52 19-978,-1 0 1,1-1 0,-1 0 0,0 0 0,-1-1-1,1 0 1,-1-1 0,0 1 0,8-9 0,3-9-2626</inkml:trace>
</inkml:ink>
</file>

<file path=ppt/ink/ink21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1.1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1 245 7296,'6'17'9882,"6"37"-7242,-1-8-2725,0-8 94,35 105 690,-39-126-671,1 1 0,0-2-1,1 1 1,0-1 0,20 24-1,-16-28-27,-12-20 0,-13-22 0,11 27 0,-20-45 97,3-1 0,-18-74-1,31 100-36,1 0 0,1 1 0,2-1-1,0 0 1,1 0 0,1 0 0,8-45-1,-7 61-21,-1-1 0,1 1 1,1 0-1,-1-1 0,1 1 0,0 0 0,1 1 0,0-1 0,0 0 0,0 1 0,1 0 0,0 0 0,0 0 0,1 1 0,-1 0 0,1 0 0,0 0 1,0 1-1,1 0 0,0 0 0,-1 0 0,1 1 0,0 0 0,10-3 0,9 1 14,0 1 0,0 1-1,1 1 1,-1 1 0,41 4 0,2-1-525,-61-3-43,0 0 0,0 0 0,0 0 0,-1-1 1,1 0-1,0-1 0,13-6 0,-1 0-1906,-2 1-394</inkml:trace>
</inkml:ink>
</file>

<file path=ppt/ink/ink21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1.7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21 145 4864,'0'0'297,"-1"0"1,0-1-1,1 1 0,-1-1 1,0 1-1,1-1 1,-1 1-1,1-1 1,-1 0-1,1 1 0,-1-1 1,1 1-1,0-1 1,-1 0-1,1 0 0,0 1 1,-1-1-1,1 0 1,0 1-1,0-1 0,0 0 1,0 0-1,0 0 1,-1 1-1,1-1 0,1 0 1,-1 0-1,0 1 1,0-1-1,0-1 0,16-30 2802,-10 24-2692,0 0 0,1 1 1,0 0-1,0 0 1,12-9-1,-10 10-113,1 1-1,0 0 1,1 1-1,-1 0 1,1 0-1,0 1 1,0 1 0,16-3-1,-24 5-272,0-1 1,0 1-1,0 0 1,1 0-1,-1 0 1,0 1-1,0-1 0,0 1 1,0-1-1,1 1 1,-1 0-1,0 0 1,-1 1-1,1-1 0,0 1 1,0-1-1,0 1 1,-1 0-1,1 0 1,-1 0-1,0 0 0,1 0 1,-1 1-1,0-1 1,0 1-1,0-1 1,-1 1-1,1 0 0,-1 0 1,1 0-1,-1 0 1,0 0-1,0 0 1,1 5-1,-1 2-2,0 1-1,-1-1 1,0 1 0,-1 0 0,0-1-1,0 1 1,-1-1 0,-1 0-1,1 0 1,-2 0 0,1 0 0,-2 0-1,-8 16 1,1-7 112,1 0-1,-2-1 1,-1 0-1,0-1 1,-28 25-1,-34 14 371,38-31-490,19-14-31,19-11 20,0 0-1,0 0 0,0 0 1,-1 0-1,1 0 0,0 0 1,0 0-1,0 0 0,0 0 0,0 0 1,0 0-1,0 0 0,0 0 1,-1 0-1,1 0 0,0 0 1,0 0-1,0 0 0,0 0 1,0-1-1,0 1 0,0 0 1,0 0-1,0 0 0,-1 0 1,1 0-1,0 0 0,0 0 1,0 0-1,0 0 0,0 0 1,0-1-1,0 1 0,0 0 1,0 0-1,0 0 0,0 0 0,0 0 1,0 0-1,0 0 0,0-1 1,0 1-1,0 0 0,0 0 1,0 0-1,0 0 0,0 0 1,0 0-1,0 0 0,0 0 1,0-1-1,0 1 0,0 0 1,0 0-1,0 0 0,1 0 1,-1 0-1,0 0 0,0 0 1,0 0-1,0 0 0,0 0 1,0-1-1,0 1 0,22-24-63,-7 15 64,0 1 0,1 0 0,0 1 0,0 1 0,1 1 0,-1 0 0,1 1 0,0 1 0,1 0 0,25 0 0,-36 4-182,-1-1-1,1 2 1,-1-1 0,1 1-1,-1-1 1,0 2 0,0-1-1,0 1 1,0 0-1,0 0 1,6 5 0,22 11-1192,-33-19 1096,0 1 1,0-1 0,0 0-1,0 1 1,0-1 0,0 0-1,0 0 1,1 0 0,-1 0-1,0 0 1,0 0 0,0 0-1,0 0 1,0 0 0,0-1-1,1 1 1,0-1 0,7-2-2688</inkml:trace>
</inkml:ink>
</file>

<file path=ppt/ink/ink21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2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8320,'5'-4'4096,"25"-25"-3712,-20 22 7039,6 10-7167,-3-3 128,19 4 0,-11-1 0,9 5-1280,-7 2 0,-6-2-1664,-4-1 129</inkml:trace>
</inkml:ink>
</file>

<file path=ppt/ink/ink21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2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1 224 9344,'0'4'9112,"0"8"-4062,0 45-3648,0-23-1073,0-14-467,-1 4 315,2 0 0,4 30-1,-4-49-218,0 0 1,0 1-1,0-1 0,1 0 0,0 0 0,0 0 0,0 0 0,1 0 0,0-1 0,-1 1 1,2-1-1,-1 1 0,0-1 0,1 0 0,5 4 0,-7-7-123,0 0-1,-1 0 0,1 0 0,0 0 1,0 0-1,0-1 0,0 1 0,0 0 1,-1-1-1,1 0 0,0 1 1,0-1-1,0 0 0,0 0 0,0 0 1,0-1-1,0 1 0,0 0 0,0-1 1,0 1-1,0-1 0,0 1 1,3-3-1,1 0-729,1-1 1,-1 0 0,0 0-1,0-1 1,6-5 0,10-9-2306</inkml:trace>
  <inkml:trace contextRef="#ctx0" brushRef="#br0" timeOffset="1">75 0 12544,'-13'5'6271,"36"-2"-10238,-15-3 12542,1 0-10623,-9 0 0,10-3-3711,-2 3-1</inkml:trace>
</inkml:ink>
</file>

<file path=ppt/ink/ink21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3.0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1 286 9472,'2'2'2661,"1"1"-1740,0-1 1,-1 1 0,1 0 0,0 0-1,-1 0 1,0 1 0,0-1-1,0 1 1,0-1 0,2 6-1,8 50-793,2-1 0,3 0 0,28 63 0,-15-73 22,-28-67 309,-3-8-534,-9-38-214,-2-75 0,11 111 327,2 0 1,0 1 0,2-1 0,14-55 0,-14 73 95,1-1 1,1 0 0,0 1 0,0 0 0,1 0-1,1 1 1,0 0 0,0 0 0,1 0 0,0 1-1,0 0 1,1 1 0,1 0 0,-1 0 0,1 1 0,0 0-1,1 1 1,21-10 0,-14 9-122,-1 1 0,1 0 0,0 2 1,33-5-1,-25 7-1054,-1 1 0,1 1 0,26 3 1,-4 1-4741,-29-4 2581</inkml:trace>
</inkml:ink>
</file>

<file path=ppt/ink/ink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5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0 577 2944,'0'2'204,"0"0"1,0 0-1,0-1 1,0 1 0,1 0-1,-1 0 1,0 0-1,1-1 1,0 1-1,-1 0 1,1-1-1,0 1 1,-1 0-1,1-1 1,0 1-1,0-1 1,1 0-1,-1 1 1,0-1-1,0 0 1,1 1 0,-1-1-1,2 1 1,0-1 18,0 0 0,0 1 0,0-2 1,0 1-1,0 0 0,0 0 0,0-1 1,0 0-1,0 0 0,0 0 1,0 0-1,5-1 0,3 0 33,1-2-1,-1 0 1,0 0-1,0-1 1,0 0-1,16-9 1,38-28 853,-1-3 0,-2-3 1,60-58-1,-90 74-629,-1-1 0,-1-2 0,-2-1 0,-1-1 0,41-75 0,-67 109-444,0-1 0,1 1 0,-1-1 0,0 1 1,0-1-1,0 0 0,-1 1 0,1-1 0,-1 0 0,1 1 1,-1-1-1,0 0 0,0 0 0,0 1 0,-1-1 0,1 0 1,-1 0-1,1 1 0,-1-1 0,0 1 0,0-1 0,0 0 0,-2-3 1,2 5-26,0 0 1,0 1-1,1-1 1,-1 1-1,0-1 1,0 0-1,0 1 1,0-1-1,0 1 1,1 0-1,-1-1 1,0 1-1,0 0 1,0 0-1,0-1 1,0 1 0,0 0-1,0 0 1,0 0-1,0 0 1,0 0-1,0 0 1,-1 1-1,-1 0-2,0 0 0,1 0 0,-1 0-1,1 0 1,-1 1 0,1-1 0,0 1-1,-1 0 1,1-1 0,0 1 0,0 0 0,-1 3-1,-7 7-1,2 0 0,-1 1-1,2 1 1,0-1-1,0 1 1,2 0 0,0 0-1,0 1 1,1 0 0,1 0-1,0 0 1,0 25-1,1-1-27,2 0-1,2-1 1,12 75-1,16 13 22,-17-76 11,14 95 0,-27-141-1,0-1 1,0 1 0,0-1 0,0 1 0,-1 0-1,0-1 1,1 1 0,-1-1 0,0 1 0,-1-1-1,1 0 1,0 1 0,-1-1 0,0 0-1,0 0 1,0 0 0,0 0 0,0 0 0,-1-1-1,1 1 1,-1-1 0,0 1 0,0-1-1,0 0 1,0 0 0,0 0 0,0-1 0,0 1-1,0-1 1,-1 0 0,1 1 0,-1-2 0,1 1-1,-7 1 1,-8 0 29,1 0 0,-1-1 1,1 0-1,-1-2 0,-30-4 0,-14-3-40,-123-22 0,184 28-21,7 0 45,22-3 122,46-5 304,-65 9-387,460-74 2652,-297 46-1910,-132 32-840,-29 2-639,-23 2-943,0-5 640,-3 2-300,0-1 0,-1 0 0,0-1 0,0-1 0,-21-1 0,-27-12-1923</inkml:trace>
</inkml:ink>
</file>

<file path=ppt/ink/ink21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3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86 153 7424,'6'-32'7788,"10"-3"-3876,-11 27-3650,-1 0 0,1 1 1,1 0-1,-1 0 0,1 0 1,1 1-1,-1 0 0,1 0 0,0 1 1,0 0-1,10-6 0,-14 10-208,0 1-1,-1-1 0,1 1 1,0-1-1,0 1 0,-1 0 1,1 0-1,0 0 0,0 1 1,0-1-1,-1 1 0,1-1 1,0 1-1,-1 0 0,1 0 1,-1 0-1,1 0 0,-1 1 1,1-1-1,-1 0 0,0 1 1,1 0-1,-1 0 0,0 0 1,0 0-1,-1 0 0,1 0 1,0 0-1,-1 0 0,1 1 1,-1-1-1,0 1 0,1-1 1,-1 1-1,0-1 0,-1 1 1,1 0-1,0 0 0,-1-1 1,0 1-1,1 0 0,-1 0 1,0-1-1,-1 1 0,1 0 1,0 0-1,-2 5 0,-4 8-16,0-1-1,-2 1 1,1-1 0,-2 0-1,0-1 1,-1 0-1,0 0 1,-1-1-1,0 0 1,-1-1 0,-1-1-1,0 0 1,-25 17-1,-50 29 455,69-39-470,19-11-21,14-7 22,80-7 768,-66 6-508,0-1 1,0-2-1,30-7 0,-25 3-109,30-11-1165,-59 17 512,0 0-1,0 0 1,0-1 0,-1 0 0,1 1 0,-1-1 0,1 0 0,-1-1 0,0 1 0,-1 0 0,1-1-1,4-7 1,3-8-2976</inkml:trace>
</inkml:ink>
</file>

<file path=ppt/ink/ink21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5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52 5632,'-12'6'5248,"12"-6"-5107,0 0 1,0 0-1,1 1 0,-1-1 1,0 0-1,0 0 0,1 0 1,-1 0-1,0 1 0,1-1 0,-1 0 1,0 0-1,0 0 0,1 0 1,-1 0-1,0 0 0,1 0 1,-1 0-1,0 0 0,1 0 1,-1 0-1,0 0 0,1 0 1,-1 0-1,0 0 0,1 0 1,-1-1-1,0 1 0,0 0 1,1 0-1,-1 0 0,0 0 1,1-1-1,-1 1 0,0 0 1,0 0-1,0 0 0,1-1 1,-1 1-1,5-2-48,0 0 0,0 1 0,-1 0 1,1 0-1,0 0 0,0 1 0,0-1 0,0 1 0,0 1 1,0-1-1,6 1 0,37 0 773,33-24-35,-66 17-1151,-1 1 0,1 1 0,1 0 0,-1 1 0,0 0 1,1 2-1,27 0 0,-43 0 228,0 1 1,1 0-1,-1 0 0,1 0 1,-1 0-1,1 0 0,-1 0 1,1 0-1,-1 1 1,1-1-1,-1 0 0,1 0 1,-1 0-1,1 0 0,-1 1 1,0-1-1,1 0 0,-1 0 1,1 1-1,-1-1 1,0 0-1,1 1 0,-1-1 1,0 0-1,1 1 0,-1-1 1,0 0-1,0 1 1,1-1-1,-1 1 0,0-1 1,0 0-1,0 1 0,0-1 1,1 1-1,-1-1 1,0 1-1,0-1 0,0 1 1,0-1-1,0 1 0,0-1 1,0 1-1,0-1 0,-1 1 1,1 0 61,0 7-2402</inkml:trace>
</inkml:ink>
</file>

<file path=ppt/ink/ink21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6.3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1 209 2688,'3'6'6187,"7"8"-3414,28 35-1600,-22-28-779,-1 1-1,-1 1 1,-1 0 0,-1 1 0,16 44-1,0-2-88,-16-41-244,-7-11-30,1 0 0,1 0 1,0 0-1,1-1 0,0 0 0,1 0 1,1-1-1,0-1 0,0 1 1,19 14-1,-73-88 481,19 19-259,4 10-46,2 0-1,1-2 0,-21-60 1,35 82-195,1 0 0,1 0 0,0 0 0,0 0 0,1-1 0,1 1 0,1 0 0,0 0 0,0-1 0,1 1 0,1 0 0,0 1 0,1-1-1,8-20 1,-5 17 60,1 0-1,0 0 0,1 1 1,1 0-1,1 0 0,0 1 0,13-13 1,-18 22-51,0-1 1,0 1 0,0 1-1,1-1 1,0 1-1,0 0 1,0 0 0,0 1-1,0 0 1,1 1 0,0-1-1,-1 1 1,1 1 0,0 0-1,0 0 1,0 0-1,0 1 1,10 1 0,-8 0-282,-1 1 0,0 0-1,1 1 1,15 6 0,-5-1-2620,-10-4 576</inkml:trace>
</inkml:ink>
</file>

<file path=ppt/ink/ink21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6.9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0 204 256,'9'-68'7424,"-4"55"-6373,1 0 1,0 1-1,1 0 0,0 0 1,1 1-1,16-18 1,-20 25-782,0 1 1,0-1-1,1 1 1,-1 0 0,1 1-1,0-1 1,0 1-1,0 0 1,0 0 0,0 1-1,1-1 1,7 0-1,-10 2-205,0-1 1,0 1-1,1 0 0,-1 0 0,0 1 0,0-1 0,0 1 0,1-1 0,-1 1 0,0 0 0,0 0 0,0 0 0,0 1 0,0-1 0,-1 1 0,1 0 0,0-1 0,-1 1 1,1 0-1,-1 1 0,3 2 0,0 1-28,-1-1 1,0 1 0,0 0 0,-1 0-1,0 0 1,0 0 0,0 1 0,-1-1-1,0 1 1,0-1 0,-1 1-1,0 0 1,0 0 0,0 10 0,-2-7 17,0 0 1,0-1-1,-1 1 1,0 0-1,-1-1 1,0 0-1,-1 1 1,0-1-1,-6 10 1,-4 3 109,-1 0 1,-1-1 0,-1-1 0,0 0 0,-2-2 0,-32 27 0,49-44-38,26-25-128,-19 20-11,0 0 0,0 0 0,0 1 0,0 0 0,1 0 0,-1 1-1,1 0 1,0 0 0,0 0 0,-1 0 0,10 0 0,69-1-340,-5 1-6012,-69-1 3739,-6-2-64</inkml:trace>
</inkml:ink>
</file>

<file path=ppt/ink/ink21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7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7936,'8'21'3968,"1"-24"-4352,-9 3 7423,13 3-6911,-3 1 0,11 11-128,-4-9 128,6 3-256,-7-3 128,6-2-256,-4 0 0,0-4-768,-6 0 1,1-8-1281,-3 2 0</inkml:trace>
</inkml:ink>
</file>

<file path=ppt/ink/ink21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7.6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 4992,'0'-5'2432,"5"5"-384,-5 0 2816,4 15-4480,-4-7 0,0 23 256,0-1 0,5 6-896,-5-2 128,8 17 512,-3-15-1,3 4-639,2-7 129,-2-11-1281,-4-7 128,6-12-768,-7-3 0</inkml:trace>
</inkml:ink>
</file>

<file path=ppt/ink/ink21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7.9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4992,'6'5'3836,"-2"0"1416,22 58-999,1 42-2966,6 15-534,-33-119-830,0 0 1,0-1 0,0 1-1,0 0 1,0-1 0,0 1-1,0-1 1,1 1-1,-1 0 1,0-1 0,0 1-1,1 0 1,-1-1 0,1 1-1,-1-1 1,0 1 0,1-1-1,-1 1 1,1-1-1,-1 1 1,1-1 0,-1 0-1,1 1 1,-1-1 0,1 0-1,0 1 1,-1-1 0,1 0-1,0 0 1,-1 1-1,1-1 1,0 0 0,-1 0-1,1 0 1,0 0 0,0 0-1,1-1-163,-1 0-1,0 0 0,0 0 0,0 0 1,0 0-1,0 0 0,0 0 0,0 0 1,0-1-1,-1 1 0,1 0 0,0-1 1,-1 1-1,1 0 0,0-3 1,3-12-2320</inkml:trace>
</inkml:ink>
</file>

<file path=ppt/ink/ink21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8.3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34 10240,'-13'-7'5120,"26"-14"-9216,-9 16 9983,-4 5-8830,0 0-1,-4 0-1280,4 0 128</inkml:trace>
</inkml:ink>
</file>

<file path=ppt/ink/ink21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8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5 207 6912,'-1'1'142,"1"-1"0,0 1 0,-1-1 0,1 1 0,0-1 0,-1 1 0,1 0-1,0-1 1,0 1 0,-1-1 0,1 1 0,0 0 0,0-1 0,0 1 0,0 0 0,0-1 0,0 1 0,0 0 0,0-1 0,0 1 0,0-1 0,0 1 0,0 0 0,0-1 0,1 1 0,-1 0 0,0-1 0,0 1 0,1-1 0,-1 1 0,1-1 0,-1 1-1,0-1 1,1 1 0,-1-1 0,1 1 0,-1-1 0,1 1 0,-1-1 0,1 0 0,-1 1 0,1-1 0,-1 0 0,2 1 0,0 0 196,-1 0 0,1 0-1,0 0 1,-1 1 0,1-1 0,-1 0 0,1 1 0,-1 0-1,0-1 1,1 1 0,-1 0 0,0 0 0,0-1 0,1 4-1,43 95 1439,18 48-650,-49-101-794,-8-28-260,0 1-1,2-2 1,10 23-1,-14-130-71,-19-88-324,9 138 210,2 1-1,2-1 1,1 1 0,7-69-1,-5 99 117,0 0-1,1 0 0,0 1 1,0-1-1,1 0 0,5-11 1,-6 17-8,0-1-1,0 1 1,0-1 0,1 1 0,-1 0 0,1 0 0,-1 0 0,1 0 0,0 0 0,-1 1 0,1-1-1,0 1 1,0 0 0,0 0 0,0 0 0,0 0 0,1 0 0,4 0 0,100-20-7055,-89 17 4501</inkml:trace>
</inkml:ink>
</file>

<file path=ppt/ink/ink21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39.1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25 146 5888,'-1'-2'399,"0"1"0,1-1 1,-1 1-1,1-1 0,0 1 0,0-1 1,-1 0-1,1 1 0,0-1 0,0 1 1,0-1-1,1 0 0,-1 1 1,0-1-1,1 1 0,-1-1 0,1 0 1,-1 1-1,1-1 0,0 1 0,1-3 1,23-34 3018,-19 31-3330,1-1 0,0 1 0,1 0 0,-1 1 0,1 0 0,0 0 1,1 1-1,11-6 0,-18 10-70,0 0 1,-1 0-1,1 0 1,0 0-1,0 1 1,0-1-1,0 1 1,0-1-1,0 1 0,0 0 1,0 0-1,0 0 1,0 0-1,0 0 1,0 0-1,0 0 1,0 1-1,0-1 1,0 1-1,0-1 1,-1 1-1,1 0 1,0 0-1,0 0 1,0 0-1,-1 0 1,1 0-1,-1 0 1,1 1-1,-1-1 1,1 1-1,-1-1 1,0 1-1,1-1 0,-1 1 1,0 0-1,0 0 1,0-1-1,-1 1 1,1 0-1,0 0 1,-1 0-1,1 0 1,-1 0-1,1 3 1,0 3 23,0 1 0,-1-1 0,0 1 0,0-1 0,-1 0 0,0 1 0,-1-1 1,1 0-1,-2 0 0,1 0 0,-1 0 0,-4 8 0,-7 14 196,-27 42 1,-79 98 635,119-169-857,0-1-1,0 1 0,1 0 0,-1 0 0,0 0 1,0 0-1,1 0 0,-1 0 0,0 1 0,1-1 1,-1 0-1,1 0 0,-1 0 0,1 0 0,0 1 1,0-1-1,-1 0 0,1 0 0,0 1 0,0-1 1,0 0-1,0 0 0,0 1 0,1-1 0,-1 0 1,0 0-1,1 1 0,-1-1 0,0 0 0,1 0 1,0 0-1,-1 0 0,1 0 0,0 0 0,-1 0 1,1 0-1,0 0 0,0 0 0,0 0 0,0 0 1,0 0-1,0-1 0,0 1 0,0 0 0,0-1 1,0 1-1,0-1 0,0 1 0,2 0 0,3 1 70,0-1-1,-1 1 1,1-1-1,0 0 0,0 0 1,0-1-1,0 0 1,0 0-1,11-2 0,10-4 229,32-4 290,-54 10-655,-1-1 0,1 0 0,0 0 1,0 0-1,-1-1 0,1 1 1,0-1-1,-1 0 0,9-5 0,11-5-3025,-7 4 110</inkml:trace>
</inkml:ink>
</file>

<file path=ppt/ink/ink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6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1664,'6'-14'1797,"-3"12"1910,0 6-3624,-1 0-1,0 1 1,0 0 0,-1-1-1,1 1 1,-1 0 0,0 0 0,0 0-1,0 9 1,1 2 263,14 76 922,12 52 280,8-30-140,-36-114-1384,1 1 1,-1 0 0,0 0-1,1 0 1,-1 0-1,0 0 1,0 0-1,0 0 1,1 0-1,-1 0 1,0 0-1,0 0 1,-1 0-1,1 0 1,0 0-1,0 0 1,0 0-1,-1 0 1,1 0-1,0 0 1,-1 0-1,1 0 1,-1 0 0,1 0-1,-1 0 1,0 0-1,1-1 1,-1 1-1,0 0 1,1 0-1,-1-1 1,0 1-1,0-1 1,-1 2-1,1-2-3,0 0-1,-1 0 0,1 0 1,0 0-1,-1 0 0,1 0 1,0 0-1,0 0 0,-1 0 0,1-1 1,0 1-1,0 0 0,0-1 1,-1 1-1,1-1 0,0 0 1,0 1-1,0-1 0,0 0 1,0 1-1,0-1 0,0 0 1,0 0-1,0 0 0,0-1 1,-5-6-1,1 0 1,0 0-1,1 0 1,0-1-1,0 1 1,1-1-1,0 0 1,0 0 0,1 0-1,1 0 1,-1-1-1,1 1 1,1 0-1,0-1 1,0 1 0,1-1-1,0 1 1,1 0-1,0 0 1,0 0-1,1 0 1,0 0-1,8-16 1,-6 13-12,2 0 0,-1 0 0,2 1 1,-1-1-1,2 1 0,-1 1 0,1 0 0,1 0 0,0 1 1,0 0-1,1 1 0,0 0 0,0 1 0,1 0 0,22-10 1,-24 14 22,1 0 1,-1 0 0,0 1 0,1 1 0,-1 0 0,1 0 0,-1 1 0,1 0 0,-1 1-1,1 0 1,-1 0 0,1 1 0,-1 1 0,0 0 0,0 0 0,0 1 0,-1 0 0,1 1-1,-1 0 1,0 1 0,0 0 0,-1 0 0,15 13 0,-1 5 44,-1 1-1,-1 1 1,-1 0 0,-1 2 0,-2 0 0,-1 1-1,-1 0 1,-1 1 0,16 60 0,-28-85-43,0 1 0,-1 0 0,0 0 0,0-1 0,0 1 0,-2 9 0,2-14-49,0-1-1,0 1 0,0 0 0,0-1 1,0 1-1,-1 0 0,1-1 0,0 1 0,0-1 1,-1 1-1,1 0 0,0-1 0,-1 1 1,1-1-1,0 1 0,-1-1 0,1 1 1,-1-1-1,1 1 0,-1-1 0,1 0 0,-2 1 1,1-1-39,0 0 1,1-1-1,-1 1 1,0-1-1,0 1 1,0-1-1,0 1 1,1-1-1,-1 1 1,0-1-1,1 0 1,-1 0-1,0 1 1,1-1-1,-1 0 1,1 0-1,-1 0 1,1 1-1,0-1 1,-1 0-1,1-2 1,-6-8-947,1 0 1,0 0 0,1 0 0,0-1 0,-4-20 0,8 17-942</inkml:trace>
</inkml:ink>
</file>

<file path=ppt/ink/ink21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0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51 1536,'-18'14'2965,"9"-8"1210,-4-18-1225,2-1-2600,11 13-205,1 0 0,-1 0-1,0 0 1,0 0 0,0 0 0,0 0 0,0 0-1,0 0 1,0 0 0,0 0 0,0 0 0,0 0-1,0 0 1,1-1 0,-1 1 0,0 0-1,0 0 1,0 0 0,0 0 0,0 0 0,0 0-1,0 0 1,0 0 0,0 0 0,0 0 0,0 0-1,0-1 1,0 1 0,0 0 0,0 0-1,0 0 1,0 0 0,0 0 0,0 0 0,0 0-1,0 0 1,0 0 0,0-1 0,0 1 0,0 0-1,0 0 1,0 0 0,20 0 1791,29-3-782,-29 2-1514,1 0 0,24-6 0,-37 5-683,1 0-1,-1-1 1,0 0-1,-1 0 1,9-5 0,-2-2-1645</inkml:trace>
</inkml:ink>
</file>

<file path=ppt/ink/ink21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0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6 226 5248,'-6'-36'2008,"14"65"4069,6 25-3053,19 22-2907,1 1 390,56 151-337,-81-202-176,-21-66 119,-31-115-92,25 104-43,-21-94 0,35 129 14,2 0 1,0 0-1,1 0 0,1 0 1,0 0-1,1 0 1,1 0-1,0 0 1,1 0-1,6-18 0,-6 29 11,-1-1 0,1 1-1,0 0 1,0 0-1,1 0 1,0 0-1,-1 0 1,2 1 0,-1 0-1,0-1 1,1 2-1,0-1 1,0 0-1,0 1 1,11-5-1,-8 5-93,0 0 0,0 0 0,0 0 0,0 1 0,1 1 0,-1-1 0,1 1 0,-1 1 0,1 0 1,10 1-1,13 4-1744,-4 2-234</inkml:trace>
</inkml:ink>
</file>

<file path=ppt/ink/ink21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1.4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6 179 5376,'-1'-1'207,"0"0"1,1 0-1,-1 0 0,1 0 1,-1 0-1,1 0 0,-1 0 1,1 0-1,0-1 0,0 1 1,-1 0-1,1 0 0,0 0 1,0-1-1,0 1 0,0 0 1,1 0-1,-1 0 0,0 0 1,0-1-1,1 1 0,-1 0 1,1 0-1,-1 0 0,1 0 1,-1 0-1,1 0 1,0 0-1,-1 0 0,3-2 1,33-33 3491,-15 16-3458,-4-6 236,-12 19-399,0-1 1,0 1-1,1-1 0,-1 2 0,13-12 0,-16 17-38,-1 0-1,0 0 0,0 1 1,1-1-1,-1 1 0,0-1 1,1 1-1,-1-1 0,1 1 1,-1 0-1,0-1 0,1 1 1,-1 0-1,1 0 1,-1 0-1,1 0 0,-1 0 1,1 1-1,-1-1 0,0 0 1,1 1-1,-1-1 0,0 1 1,1-1-1,-1 1 0,0 0 1,1-1-1,-1 1 0,0 0 1,0 0-1,0 0 0,0 0 1,0 0-1,0 0 0,0 0 1,0 0-1,0 1 0,-1-1 1,1 0-1,1 3 0,4 6 48,-1 0 0,0 0 0,0 1 0,-1 0 0,0 0 0,-1 0-1,0 0 1,-1 0 0,0 1 0,-1-1 0,0 1 0,-1-1 0,-1 1-1,1-1 1,-2 1 0,1-1 0,-2 0 0,1 1 0,-2-1 0,1 0-1,-2-1 1,1 1 0,-1-1 0,-1 0 0,0 0 0,0 0 0,-15 15-1,9-11-76,-35 31 107,44-43-112,1 0 1,-1 0-1,0 0 1,0-1-1,0 1 1,0-1-1,0 0 0,0 0 1,0 0-1,0 0 1,-1 0-1,1-1 0,0 1 1,-1-1-1,-5 0 1,9 0-7,0 0 1,-1 0 0,1 0 0,0 0 0,0 0-1,-1 0 1,1 0 0,0 0 0,0 0-1,-1 0 1,1 0 0,0 0 0,0 0 0,-1 0-1,1 0 1,0 0 0,0 0 0,-1 0-1,1 0 1,0 0 0,0-1 0,0 1-1,-1 0 1,1 0 0,0 0 0,0 0 0,0 0-1,-1-1 1,1 1 0,0 0 0,0 0-1,0 0 1,0-1 0,0 1 0,-1 0 0,1 0-1,0-1 1,0 1 0,0 0 0,0 0-1,0-1 1,0 1 0,0 0 0,0 0 0,0-1-1,0 1 1,0 0 0,0 0 0,0-1-1,0 1 1,0 0 0,0 0 0,0 0-1,0-1 1,0 1 0,1 0 0,-1 0 0,0-1-1,18-14-28,28-10-14,-36 21-28,0 0-1,0 1 1,-1 1-1,2-1 0,-1 2 1,0-1-1,0 1 0,1 1 1,-1 0-1,0 1 1,1-1-1,-1 2 0,17 4 1,-24-6-144,-1 1 1,0-1 0,1 0-1,-1 0 1,0 0 0,1-1 0,-1 1-1,0 0 1,1-1 0,-1 1-1,0-1 1,0 0 0,1 0-1,2-2 1,19-4-3483,-11 6 1116</inkml:trace>
</inkml:ink>
</file>

<file path=ppt/ink/ink21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1.8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7680,'13'-6'3840,"-5"-6"-3712,-8 12 7039,9-3-7039,1-1 128,1 1-896,3 3 128,-1-8-1407,0 4-1,-3 4-384,-10 0 0</inkml:trace>
</inkml:ink>
</file>

<file path=ppt/ink/ink21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2.1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6016,'-5'9'207,"3"-7"4963,-4 12 2530,4-6-7525,1 0 1,0 0 0,0 0-1,1 0 1,0 0 0,1 1-1,0-1 1,0 0 0,0 0-1,4 10 1,-1-5-4,1 1 1,0-1-1,1 0 1,14 24-1,-19-36-300,0 0 0,0 0 0,0 0 0,-1 0 0,1 0 0,0 0 0,0 0 0,0 0 0,1 0 0,-1 0 0,0-1 0,0 1 0,0 0 0,1-1 0,-1 1 0,0-1 0,1 1 0,-1-1 0,0 0 0,1 1 0,-1-1 0,0 0 0,1 0 0,-1 0 0,1 0 0,-1 0 0,0 0 0,1-1 0,-1 1 0,1 0 0,-1-1 0,0 1 0,0-1 0,1 1 0,-1-1 0,0 0 0,0 0 0,0 1 0,1-1 0,-1 0 0,0 0 0,1-2 1,12-11-2689</inkml:trace>
</inkml:ink>
</file>

<file path=ppt/ink/ink21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2.4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 11008,'-14'11'5503,"23"-4"-9214,-9-7 9854,8 0-9214,-3 0 127,-5 3-1792,0-3 128</inkml:trace>
</inkml:ink>
</file>

<file path=ppt/ink/ink21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2.8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6 374 6400,'-6'-2'9012,"20"17"-6441,-2 2-2140,-1 2 0,0-1 0,-1 1 0,-1 1 0,12 37 0,-10-26 111,24 47 0,-34-76-513,0 0 0,0 1 0,0-1 0,1 0 0,-1 0 0,1 0 0,-1 0 0,1 0 0,0 0 0,-1-1 0,1 1 1,0 0-1,0-1 0,1 1 0,-1-1 0,0 0 0,0 0 0,1 0 0,2 1 0,-3-2-36,-1-1 0,1 1 1,-1-1-1,0 1 0,1-1 0,-1 0 0,0 1 0,1-1 1,-1 0-1,0 0 0,0 0 0,0 0 0,0 0 0,0 0 1,0 0-1,0-1 0,0 1 0,0 0 0,0 0 0,-1-1 1,1 1-1,0 0 0,-1-1 0,1 1 0,-1-1 0,0 1 0,1-1 1,-1 1-1,0-1 0,0 1 0,0-3 0,3-13-290,-1-1 1,-1 1-1,-1-1 0,0 0 0,-1 1 0,-1-1 0,-1 1 0,0-1 0,-1 1 1,-1 0-1,-7-18 0,-20-48-227,20 55 581,1 1-1,1-2 1,2 1-1,0-1 1,2 0-1,-2-34 1,8 59 22,0 0 1,0-1-1,0 1 1,1 0 0,0 0-1,0 0 1,0 0-1,0 0 1,0 0-1,1 0 1,0 0-1,0 0 1,0 1 0,0-1-1,1 1 1,-1 0-1,1-1 1,0 1-1,5-4 1,-4 4 12,1 0 1,-1 1 0,1 0-1,-1 0 1,1 0-1,0 0 1,0 1-1,0 0 1,0 0-1,0 0 1,0 0-1,0 1 1,0 0 0,0 0-1,10 2 1,91 6-683,-37-7-6009,-56-3 3911,-4-2 0</inkml:trace>
</inkml:ink>
</file>

<file path=ppt/ink/ink21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0:43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86 4992,'-1'-2'349,"2"0"0,-1 1 1,0-1-1,0 0 0,1 0 1,-1 0-1,1 0 0,-1 1 0,1-1 1,0 0-1,-1 0 0,1 1 0,0-1 1,0 1-1,0-1 0,1 1 1,-1-1-1,0 1 0,1 0 0,-1-1 1,0 1-1,1 0 0,0 0 1,1-1-1,42-30 2055,-42 30-2328,-1 0 1,0 1 0,1 0 0,-1-1 0,1 1-1,-1 0 1,1 0 0,0 0 0,-1 1 0,1-1 0,0 1-1,0-1 1,-1 1 0,1 0 0,0 0 0,0 0 0,0 1-1,-1-1 1,1 1 0,0-1 0,-1 1 0,1 0 0,0 0-1,-1 0 1,1 0 0,-1 1 0,1-1 0,-1 1 0,0-1-1,0 1 1,0 0 0,0 0 0,0 0 0,0 0 0,0 0-1,0 0 1,-1 0 0,1 1 0,-1-1 0,0 1 0,2 4-1,1 3 25,0-1-1,0 1 0,-1 0 1,-1 0-1,0 0 0,0 0 1,-1 0-1,0 0 0,-1 1 1,-1 12-1,0-10-32,-2 1 0,1-1 0,-2 0 0,0-1 0,0 1 0,-1 0 0,-1-1 1,0 0-1,0-1 0,-1 1 0,-1-1 0,0 0 0,-1-1 0,0 0 0,0 0 0,-1-1 0,0 0 0,-1-1 0,1 0 0,-21 10 0,12-9 316,29-16 496,27-14 54,-22 15-660,1 1 1,-1 0 0,1 1 0,0 1 0,18-2 0,26-6-2692,-43 5-421,-3-1-362</inkml:trace>
</inkml:ink>
</file>

<file path=ppt/ink/ink21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3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18 264 5248,'1'-5'-794,"1"-2"4147,0-2 6206,-7 14-5976,3-2-3297,-1 1 1,1-1-1,1 1 1,-1-1-1,1 1 1,-1 0 0,1 0-1,0 0 1,0 0-1,1 0 1,-1 0-1,1 0 1,0 0 0,0 0-1,0 0 1,0 0-1,1 0 1,0 0-1,0 0 1,0 0-1,0-1 1,1 1 0,-1 0-1,3 3 1,0-1-151,-1 0-1,1 0 1,1 0 0,-1-1 0,1 1 0,0-1 0,0-1 0,0 1 0,1-1 0,0 0-1,0 0 1,0 0 0,13 5 0,-6-5-100,0 0-1,0 0 1,0-1 0,1-1-1,-1 0 1,1-1 0,0-1-1,-1 0 1,1 0 0,-1-2-1,1 0 1,-1 0 0,1-1-1,-1-1 1,0 0 0,0-1-1,20-10 1,-19 7-24,0 0 0,-1 0 0,0-2 0,-1 0-1,0 0 1,0-1 0,-1 0 0,0-1 0,-1-1 0,-1 1 0,0-2 0,0 1-1,-2-1 1,1 0 0,5-18 0,-10 23-12,0 0 0,-1 0 0,0 0 0,-1-1 0,1 1 0,-1-13 0,-1 18 6,-1-1 1,1 1-1,-1-1 0,0 1 1,0 0-1,0-1 0,0 1 0,-1 0 1,1 0-1,-1 0 0,0 0 0,-1 0 1,1 1-1,-1-1 0,1 1 0,-6-6 1,1 4 1,0 0-1,0 0 1,0 0 0,-1 1 0,1 0 0,-1 1 0,0-1 0,0 2 0,0-1-1,-13-1 1,1 0-24,-1 2 0,0 0-1,-22 1 1,26 2-76,0 0-1,-1 1 1,1 1-1,0 1 1,0 0-1,0 1 1,1 1 0,0 1-1,0 0 1,0 1-1,1 0 1,0 2-1,1-1 1,-23 21-1,36-29 62,-1 0-1,0 1 1,0-1-1,1 0 1,-1 1-1,1-1 0,0 1 1,-1 0-1,1-1 1,0 1-1,0 0 1,0 0-1,0 0 0,0 0 1,0 0-1,1 0 1,-1 0-1,1 0 1,-1 0-1,1 0 0,0 0 1,0 0-1,0 0 1,0 1-1,0-1 1,0 0-1,0 0 0,1 0 1,-1 0-1,1 0 1,0 0-1,-1 0 1,1 0-1,0 0 0,0 0 1,0-1-1,1 1 1,-1 0-1,0-1 1,1 1-1,-1 0 0,1-1 1,-1 0-1,1 1 1,0-1-1,-1 0 0,1 0 1,0 0-1,2 1 1,12 4-146,0-1 0,1-1 0,-1 0 0,1-1 0,0-1-1,-1-1 1,1 0 0,0-1 0,27-4 0,20-5-267,0-3-1,71-23 1,-45 10 433,-57 13 207,-28 10-107,0-1-1,0 1 0,0 0 1,1 1-1,-1-1 0,1 1 0,-1 0 1,1 0-1,-1 1 0,1-1 1,0 1-1,6 1 0,-12 0-28,1 0 0,0-1 0,-1 1-1,1 0 1,-1 0 0,1 0 0,-1 0 0,1 0-1,-1 0 1,0 0 0,1 0 0,-1 0-1,0 0 1,0 0 0,0 0 0,0 0 0,1 0-1,-1 0 1,-1 0 0,1 0 0,0 0 0,0 0-1,0 0 1,-1-1 0,1 1 0,0 0 0,-1 0-1,0 2 1,-13 39 937,9-30-784,2-2-24,0-1 0,1 1 0,0 0-1,0-1 1,2 1 0,-1 0 0,2 17 0,-1-22-139,1 0 0,0 0 1,1 0-1,0 0 1,-1 0-1,1 0 1,1 0-1,-1 0 1,1-1-1,0 1 0,0-1 1,0 0-1,0 0 1,1 0-1,0 0 1,6 4-1,-1-1-34,0-1 0,0-1 0,1 0 0,-1 0 0,1-1 0,1 0 0,-1 0 0,1-1 0,-1-1 0,1 0 0,14 1 0,8-1-599,0-2 0,54-7 0,-77 6-236,-1-1 1,1 0 0,0-1-1,-1 0 1,0 0-1,0-1 1,0 0 0,0-1-1,0 0 1,8-7-1,6-7-3149</inkml:trace>
</inkml:ink>
</file>

<file path=ppt/ink/ink21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4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58 6784,'-1'-3'482,"1"-1"1,-1 0 0,1 1-1,0-1 1,0 1-1,0-1 1,0 1 0,1-1-1,-1 0 1,2-3-1,10-7 5601,-12 13-4867,0 1 768,9 280 4949,9 123-5013,-17-385-1847,21 227 548,-14-196-525,1-1 0,29 86 0,-19-91-70,-6-27-28,-13-16 2,0 1 0,0-1 0,1 0-1,-1 0 1,0 0 0,0 0 0,1 1 0,-1-1 0,0 0 0,0 0 0,1 0 0,-1 0 0,0 0 0,1 0 0,-1 0 0,0 0 0,1 1-1,-1-1 1,0 0 0,1 0 0,-1-1 0,0 1 0,1 0 0,-1 0 0,0 0 0,1 0 0,-1 0 0,0 0 0,0 0 0,1 0 0,-1-1-1,0 1 1,1 0 0,-1 0 0,0 0 0,0-1 0,1 1 0,0-3 0,0 0 0,1 0 0,-1 1 0,-1-1 0,1 0 0,0 0 0,-1-1 0,1 1 0,-1 0 0,0 0 0,0 0 0,0 0 0,-1-4 0,-6-39 0,6 41-3,0 0-1,0 0 1,1-1 0,-1 1-1,1 0 1,0 0-1,1-1 1,-1 1 0,1 0-1,0 0 1,0 0 0,1 0-1,0 0 1,0 0 0,0 0-1,0 0 1,1 1-1,-1-1 1,1 1 0,0-1-1,1 1 1,-1 0 0,1 1-1,0-1 1,0 1-1,0-1 1,0 1 0,0 0-1,1 0 1,-1 1 0,1 0-1,0 0 1,0 0 0,0 0-1,0 1 1,0-1-1,9 0 1,55-8 131,0 3 0,1 3 0,74 6 0,-117-1-59,0 1-1,0 2 1,40 10-1,-60-12-49,1 0 0,-1 0 0,0 1 1,-1 0-1,1 0 0,0 0 0,-1 1 0,0 0 0,0 0 1,0 1-1,0 0 0,-1 0 0,0 0 0,0 0 0,0 1 0,-1 0 1,6 9-1,-8-11-12,-1 0 0,0 0 0,0 1 0,0-1 0,0 0 0,-1 0 0,0 1 1,0-1-1,0 0 0,0 0 0,-1 1 0,1-1 0,-1 0 0,0 0 0,0 0 1,-1 0-1,1 0 0,-1 0 0,0 0 0,0 0 0,0 0 0,-1-1 0,1 1 0,-1-1 1,-3 3-1,-3 4 24,-1 0 1,0-1-1,-1 0 1,0-1-1,0 0 1,-15 7-1,10-7-55,-1 0-1,0-1 1,0-1-1,0-1 1,-1 0 0,0-2-1,0 0 1,0-1 0,0 0-1,0-2 1,-1 0-1,1-1 1,0 0 0,0-2-1,0 0 1,0-2 0,1 1-1,-1-2 1,1-1-1,-24-11 1,39 16-137,0 1 0,0 0 0,0 0 0,0-1 0,0 1 0,0-1 0,0 0 0,0 1-1,1-1 1,-1 0 0,1 0 0,-1 0 0,1 0 0,0 0 0,0-1 0,0 1 0,0 0 0,0-1 0,-1-3 0,2 3-540,0 1 1,0-1 0,0 1-1,0-1 1,0 1-1,0-1 1,1 1-1,0-1 1,-1 1 0,1-1-1,2-4 1,2-7-3290</inkml:trace>
</inkml:ink>
</file>

<file path=ppt/ink/ink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7.3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1 236 2304,'38'31'1880,"-33"-27"-1395,0 1 0,0-1 0,1 0 0,-1 0 0,1-1 0,0 0 0,7 3 0,14 6 930,-18-7-1304,1 0 0,-1-1-1,1 0 1,0 0 0,0-1-1,0 0 1,0-1 0,1-1-1,-1 1 1,1-2 0,-1 1 0,1-1-1,10-2 1,-1-1 264,-1-1 0,0-1 0,0-1 0,0 0 0,28-15 0,-43 19-318,1-1 0,-1 0 0,0 1 0,0-1 0,0-1 1,-1 1-1,1-1 0,-1 1 0,0-1 0,0 0 0,0 0 0,0 0 0,-1-1 0,1 1 0,-1-1 0,0 1 0,-1-1 0,1 0 0,-1 0 0,0 1 0,0-1 0,0 0 0,-1 0 0,0 0 0,0 0 0,0 0 0,0 0 0,-2-5 0,0-1 16,-1 1 0,0 0-1,0 0 1,-1 0 0,0 1 0,-1-1 0,0 1 0,0 0 0,-1 1-1,0-1 1,-1 1 0,0 0 0,0 1 0,-12-11 0,15 15-42,0 0 1,0 0 0,0 1 0,-1-1 0,1 1 0,-1 0 0,1 0-1,-1 0 1,0 1 0,0-1 0,0 1 0,0 0 0,0 1 0,0-1-1,0 1 1,0 0 0,0 0 0,0 1 0,0 0 0,0 0-1,0 0 1,0 0 0,1 1 0,-1-1 0,0 1 0,1 0 0,-1 1-1,1-1 1,0 1 0,0 0 0,-7 6 0,2-1 45,1 0 1,0 1 0,0 0-1,1 0 1,0 1 0,1-1-1,0 2 1,1-1 0,-1 1 0,2 0-1,-6 20 1,6-14 3,0 0 1,2 0-1,0 1 1,1-1-1,1 0 0,0 1 1,5 30-1,-2-32-71,0 0 0,0-1 0,2 1 0,0-1 0,1 0-1,0-1 1,1 1 0,0-1 0,2 0 0,-1-1 0,2 0 0,0 0-1,0-1 1,1-1 0,1 1 0,0-2 0,0 0 0,26 16-1,-24-19-248,0-2-1,0 1 0,1-2 0,0 0 0,0-1 0,0 0 0,1-1 0,-1-1 0,30-1 0,-35 0-174,0-1-1,0 0 0,0-1 0,-1 0 0,1-1 1,0 0-1,-1-1 0,1 1 0,-1-2 1,0 1-1,-1-1 0,1-1 0,-1 0 0,0 0 1,0 0-1,6-8 0,13-22-1910</inkml:trace>
</inkml:ink>
</file>

<file path=ppt/ink/ink21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5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10496,'7'32'10396,"-4"-11"-9763,19 246 3185,4-16-2282,-12-138-427,50 316 2017,-39-273-2774,-22-142-324,-2 1 1,1-1-1,-2 1 0,0 0 1,-1-1-1,0 1 1,-1-1-1,-7 28 1,9-42-29,0 1 0,0-1 1,0 1-1,0-1 0,0 1 1,0-1-1,0 1 1,0-1-1,0 0 0,0 1 1,0-1-1,-1 1 0,1-1 1,0 1-1,0-1 0,0 0 1,-1 1-1,1-1 0,0 0 1,0 1-1,-1-1 1,1 0-1,0 1 0,-1-1 1,1 0-1,0 1 0,-1-1 1,1 0-1,0 0 0,-1 0 1,1 1-1,-1-1 0,1 0 1,0 0-1,-1 0 1,1 0-1,-1 0 0,1 0 1,-1 0-1,1 1 0,0-2 1,-1 1-1,1 0 0,-1 0 1,1 0-1,-1 0 0,1 0 1,-1 0-1,1 0 1,0 0-1,-1-1 0,1 1 1,-1 0-1,1 0 0,0-1 1,-1 1-1,1 0 0,0 0 1,-1-1-1,1 1 1,0 0-1,0-1 0,-1 1 1,1 0-1,0-1 0,0 1 1,-1-1-1,1 1 0,0-1 1,-1-2-3,-1 0 0,1 0-1,0 0 1,0 0 0,0 0 0,1 0 0,-1-1 0,1 1 0,0 0 0,0 0 0,0-4 0,3-9-38,0 0 0,1 1 1,1-1-1,0 1 0,1 0 1,1 0-1,17-27 0,-9 19 10,1 2-1,0-1 1,2 2 0,22-20-1,-29 30 38,1 1-1,0 0 1,1 0 0,0 2-1,0-1 1,1 2-1,-1 0 1,2 0-1,-1 1 1,0 1-1,1 0 1,0 1-1,0 1 1,27-1-1,-32 3 6,-1 1-1,0-1 1,1 1-1,-1 1 1,0 0-1,0 0 0,0 1 1,0 0-1,0 1 1,-1 0-1,0 0 1,1 1-1,-1 0 1,-1 0-1,1 1 0,-1 0 1,0 0-1,0 0 1,-1 1-1,0 0 1,0 1-1,-1-1 0,0 1 1,5 10-1,-4-5 25,0 1 0,-1 0-1,-1 1 1,0-1-1,-1 0 1,-1 1-1,0 0 1,-1 0 0,0 0-1,-3 20 1,2-27-10,-1 0-1,0-1 1,-1 1 0,0 0 0,0-1 0,0 0 0,-1 1 0,0-1-1,0 0 1,-1-1 0,0 1 0,0-1 0,-1 1 0,0-1-1,0 0 1,0-1 0,-1 1 0,0-1 0,0 0 0,0-1-1,-13 8 1,6-6-11,-1-2 0,1 1 0,-1-2 0,0 0 0,0 0 0,0-1 0,0-1 0,-1 0 0,1-1 0,-17-3 0,-14-2-76,-85-23 0,121 25-12,1 1 0,0-1-1,1 0 1,-1-1 0,0 0 0,1 0-1,0-1 1,0 0 0,-7-6 0,12 9-49,0 0 1,0 0 0,0 0-1,0-1 1,0 1 0,0 0-1,1-1 1,-1 0-1,1 1 1,0-1 0,0 0-1,0 1 1,0-1 0,0 0-1,1 0 1,-1 0 0,1 0-1,0 0 1,0 0-1,0 0 1,0 0 0,0 0-1,1 0 1,-1 0 0,1 0-1,0 1 1,0-1 0,0 0-1,2-4 1,3-2-1098,1 0 1,0 0 0,0 1-1,1 0 1,0 1 0,0 0-1,1 0 1,16-10 0,8-5-2643</inkml:trace>
</inkml:ink>
</file>

<file path=ppt/ink/ink21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5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0 313 13056,'27'-3'6527,"-35"11"-9982,8-8 13310,0 10-9983,0 2 128,0 9 128,0 1 0,0 22-128,0-16 128,4 14-256,0-14 0,6-2-2048,-7-7 128,15-16-1280,-1 0 129</inkml:trace>
  <inkml:trace contextRef="#ctx0" brushRef="#br0" timeOffset="1">14 43 12800,'-9'4'6399,"41"-14"-18430,-24 6 11903,14-19-1536,-4 13 0</inkml:trace>
</inkml:ink>
</file>

<file path=ppt/ink/ink21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6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138 317 10496,'1'3'9674,"2"5"-4688,20 39-3263,-17-38-1598,0 0-1,1-1 0,0 1 1,0-1-1,1-1 1,0 0-1,0 0 1,1 0-1,-1-1 1,2 0-1,-1-1 0,0 0 1,1-1-1,0 0 1,0 0-1,1-1 1,-1 0-1,0-1 1,1 0-1,0 0 0,-1-2 1,1 1-1,0-1 1,0-1-1,-1 0 1,1 0-1,0-1 1,-1 0-1,16-6 0,-4 0 0,-1 0 0,0-1 0,0-1 0,0-2 0,-1 0 0,27-22 1,-42 30-130,0 0 1,0 0-1,0-1 1,-1 0 0,0 0-1,0 0 1,0-1 0,-1 1-1,0-1 1,0 0 0,0 0-1,-1 0 1,1 0 0,-2 0-1,1-1 1,-1 1 0,0-1-1,0 1 1,0-1 0,-1 1-1,0-1 1,-1 1 0,1-1-1,-1 1 1,0-1 0,-1 1-1,-4-13 1,-1 5-28,0 0 0,-1 0 0,-1 1 0,0 0 0,-1 0 0,0 1 0,-1 0 0,0 1 0,-1 0 0,0 1 0,-24-15 0,25 18 1,-1 1 1,0 0-1,0 1 0,0 0 1,-1 1-1,0 1 1,1 0-1,-1 0 0,0 2 1,0-1-1,-18 2 0,24-1 15,-12 1-47,0 0-1,-1 2 1,1 0-1,0 1 1,1 0-1,-1 2 0,0 0 1,-27 13-1,33-12-18,0 0 0,1 1 0,-1 1 0,1 0 0,1 0 0,0 1-1,0 1 1,0 0 0,1 0 0,1 1 0,-13 19 0,19-27 41,1 0-1,0 0 1,0 1 0,0-1 0,1 1-1,-1-1 1,1 1 0,-1 0 0,1 0-1,0-1 1,1 1 0,-1 0 0,1 0-1,0 0 1,0 0 0,0 0 0,0 0-1,1 0 1,-1 0 0,1 0 0,0-1-1,0 1 1,1 0 0,-1 0 0,1-1-1,0 1 1,0-1 0,0 0 0,0 1 0,0-1-1,1 0 1,-1 0 0,1 0 0,0-1-1,0 1 1,0-1 0,0 0 0,1 1-1,-1-1 1,1-1 0,-1 1 0,1 0-1,0-1 1,4 1 0,7 4-21,1-2 0,0 0 0,1-1-1,-1-1 1,1 0 0,-1-1 0,1-1 0,-1-1 0,1 0 0,23-5 0,13-7-50,96-34 0,-5-1 614,-143 48-473,0-1 0,0 1 0,1 0 1,-1-1-1,0 1 0,0 0 1,0 0-1,0 0 0,0 0 1,1-1-1,-1 2 0,0-1 1,0 0-1,0 0 0,0 0 1,0 1-1,1-1 0,-1 0 1,0 1-1,0-1 0,0 1 1,0-1-1,0 1 0,1 1 1,7 27 1209,-4-3-545,-2-15-626,0 0 0,1-1 0,0 0 1,1 0-1,0 0 0,0 0 0,1-1 0,1 0 0,-1 0 0,2 0 0,-1-1 1,1 0-1,0-1 0,1 1 0,-1-2 0,1 1 0,1-1 0,-1-1 1,1 0-1,0 0 0,0-1 0,1 0 0,-1 0 0,1-2 0,0 1 0,0-1 1,0-1-1,0 0 0,0 0 0,16-2 0,-5-1-1551,-1-1 1,1-1-1,-1-1 1,0-1-1,28-11 0,-7-6-2613</inkml:trace>
</inkml:ink>
</file>

<file path=ppt/ink/ink21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7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 6144,'-9'-3'8560,"12"6"-3381,-1 0-4974,0-1 0,0 0-1,0 1 1,0 0 0,0-1-1,0 1 1,-1 0 0,1 0-1,0 3 1,27 120 4698,7 65-1700,-30-151-2558,-6-34-300,-1-23-163,0 5-180,0 8 10,-3-38 6,1-44-1,3 75-4,0 0-1,1 1 0,1-1 1,0 0-1,0 1 0,1-1 0,0 1 1,1 0-1,8-17 0,-9 24 9,0 0 0,0 0-1,0 0 1,0 0-1,1 0 1,-1 0 0,1 1-1,-1 0 1,1 0 0,0 0-1,0 0 1,0 0-1,0 1 1,0 0 0,1-1-1,-1 2 1,0-1-1,1 0 1,-1 1 0,0 0-1,1 0 1,-1 0 0,0 1-1,8 1 1,13 2 62,0 2 0,0 0 0,25 11 0,-46-16-77,43 17 18,-17-6-25,44 11-1,-63-21 1,-1 1 1,1 0-1,-1 0 0,0 1 1,0 0-1,-1 1 0,17 10 1,-24-13 1,1 0-1,-1 0 1,0 0 0,0 0 0,0 0 0,0 0 0,0 1 0,0-1 0,-1 1 0,1-1-1,-1 1 1,0 0 0,0 0 0,0 0 0,0-1 0,0 1 0,-1 0 0,1 0 0,-1 0-1,0 0 1,0 0 0,0 0 0,0 0 0,0 0 0,-1 0 0,1 0 0,-1 0 0,0 0-1,-1 3 1,-1 3 6,-1-1 1,1 0-1,-1 0 0,-1 0 0,1-1 0,-2 1 0,1-1 0,-1-1 0,0 1 0,0-1 1,0 0-1,-1 0 0,0 0 0,0-1 0,-1-1 0,0 1 0,-10 4 0,17-9-7,1 0-1,-1 1 0,0-1 1,0 0-1,1 0 0,-1 0 1,0 0-1,1 0 0,-1 0 1,0 0-1,0-1 1,1 1-1,-1 0 0,0 0 1,1 0-1,-1-1 0,0 1 1,1 0-1,-1-1 0,0 1 1,1 0-1,-1-1 0,1 1 1,-1-1-1,1 1 0,-1-1 1,1 1-1,-1-1 0,1 0 1,0 1-1,-1-1 0,1 0 1,0 1-1,-1-1 1,1 0-1,0 1 0,0-1 1,-1 0-1,1 1 0,0-1 1,0 0-1,0 0 0,0 1 1,0-1-1,0 0 0,0 1 1,0-1-1,1 0 0,-1 0 1,2-43-117,4 22 64,0 0-1,1 0 1,1 0 0,2 1-1,0 1 1,1-1 0,1 2-1,0 0 1,22-25 0,-29 38 39,0 1 0,1-1 0,0 1 0,0 1 0,0-1 0,1 1 0,-1 0 0,1 0 0,0 1 0,0 0 0,0 0 0,1 1 1,-1-1-1,1 2 0,-1-1 0,1 1 0,0 0 0,-1 1 0,1 0 0,0 0 0,0 1 0,-1-1 0,1 2 0,0-1 0,13 6 0,4 1 51,-1 2-1,0 0 1,-1 2-1,0 1 1,-1 0 0,27 22-1,-42-29-20,-1 1 0,0-1 0,0 1 0,0 0 0,-1 0 0,0 1-1,0 0 1,-1 0 0,0 0 0,-1 0 0,0 0 0,0 1 0,0 0 0,-1-1 0,-1 1 0,2 15 0,-1 9 71,-1 1 0,-2-1 0,-5 36 0,4-50-149,-1 10-372,-1 0-1,-8 28 0,-2-114-10082,9 35 6550</inkml:trace>
</inkml:ink>
</file>

<file path=ppt/ink/ink21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7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83 258 12032,'-1'5'873,"0"0"1,0-1 0,1 1 0,0 0-1,0 0 1,0-1 0,0 1-1,1 0 1,0-1 0,0 1 0,0 0-1,0-1 1,1 1 0,0-1-1,0 1 1,4 6 0,13 15 1271,5-6-3400,-9-11 1489,-1-1 0,1-1-1,1 0 1,-1-2 0,1 1 0,0-2-1,1 0 1,-1-1 0,0 0 0,34-1 0,-21-2-2,1-3 1,-1 0 0,0-2 0,0-1-1,36-12 1,-55 15-206,-1 0 0,0-1 0,0 0 0,0-1 0,0 0 0,-1 0 0,1-1 0,-1 0 0,-1 0 0,1-1-1,-1 0 1,-1 0 0,1-1 0,-1 0 0,0 0 0,-1-1 0,0 1 0,6-14 0,-10 18-27,0 0 0,0 0 0,0 0 0,-1 0 0,1-1 0,-1 1 0,0 0 0,0 0 0,0-1 0,-1 1 0,1 0 0,-1 0 0,0 0 0,0 0 0,-1 0 0,1 0 0,-1 0 0,0 0 0,0 0 0,-5-5 0,2-1 0,0 0 0,-1 0 0,-1 1 0,0 0 0,0 0 0,-1 0 0,0 1 0,0 1 0,-1-1 0,0 1 0,0 1 0,-16-10 0,17 11 0,-7-4-14,1 1 0,-1 0-1,0 0 1,-1 2 0,0 0 0,0 0-1,0 2 1,-1 0 0,1 1 0,-1 0 0,0 2-1,0 0 1,0 1 0,-20 2 0,13 1-114,0 1 0,0 1 1,1 1-1,0 1 1,-36 16-1,51-20-211,-1 1 0,1 0-1,1 1 1,-1 0 0,1 0 0,0 0 0,0 1-1,0 0 1,1 1 0,0-1 0,0 1 0,1 0-1,0 0 1,0 1 0,0 0 0,1 0 0,1 0-1,-6 17 1,0 12-3629</inkml:trace>
</inkml:ink>
</file>

<file path=ppt/ink/ink21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8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8 10112,'-1'-7'10158,"-1"10"-3941,-3 26-2112,-4 40-4725,3 17 629,-28 841 2777,34-916-2844,1 0 0,0 0 1,1 0-1,0 0 0,1 0 0,0 0 1,1-1-1,0 1 0,0-1 0,1 0 0,10 15 1,-11-20-10,0-1 1,0 1 0,0-1-1,1 0 1,0 0 0,-1 0-1,2-1 1,-1 1 0,0-1 0,0 0-1,1-1 1,0 1 0,-1-1-1,1-1 1,0 1 0,0-1-1,0 0 1,0 0 0,0 0-1,1-1 1,-1 0 0,11-2-1,-1-1-1712,0-1 0,0-1 0,0 0 0,21-12 0,-9 6-2211</inkml:trace>
</inkml:ink>
</file>

<file path=ppt/ink/ink21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8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7680,'13'-15'3840,"17"36"-1280,-22-17 4863,18 1-6143,-2-2 128,27 7 128,-11-2 128,39-1-2304,-18 1 0,27-8 512,-18 0 0,-9-8-2688,-13 1 0,-22-1-640,-4 5 1</inkml:trace>
</inkml:ink>
</file>

<file path=ppt/ink/ink21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8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102 231 11136,'5'16'2324,"0"0"1,1-1-1,0 0 1,1 0-1,1 0 1,12 17-1,10 22-1423,-19-34-653,0 0 0,2 0 0,0-2 0,1 1 0,1-2 0,0 1 0,33 26 0,-36-29 141,-12-14-368,1 0 1,-1 0-1,0 0 0,1-1 0,-1 1 0,1 0 0,-1 0 1,1-1-1,-1 1 0,1 0 0,0 0 0,-1-1 0,1 1 0,0-1 1,-1 1-1,1-1 0,0 1 0,0-1 0,0 1 0,-1-1 0,1 0 1,0 1-1,0-1 0,0 0 0,0 0 0,1 0 0,-2-1-10,0 0 0,0-1 0,0 1 0,-1 0-1,1-1 1,0 1 0,-1 0 0,1-1 0,-1 1-1,1 0 1,-1 0 0,0-1 0,1 1 0,-1 0-1,0 0 1,0 0 0,0 0 0,0 0 0,0 0-1,0 0 1,-1-1 0,1 1 7,-71-82-45,-110-114-202,181 197 229,-11-10-21,1-1 0,0-1 0,0 1 0,1-2 0,-12-19 0,20 29 16,1 0 0,-1 0 0,1-1 0,-1 1 0,1-1 0,0 1 0,1-1 0,-1 0 0,0 1 0,1-1 0,0 0 0,0 1 0,0-1 0,0 0 0,1 1 0,0-1 0,-1 0 0,1 1 0,0-1-1,1 1 1,-1 0 0,1-1 0,-1 1 0,1 0 0,0 0 0,0 0 0,1 0 0,-1 0 0,5-4 0,4-3 23,0 0-1,1 1 1,1 0 0,-1 1-1,1 1 1,0 0 0,1 1-1,26-9 1,-15 7 40,1 1 0,0 2-1,0 0 1,37-1 0,2 10-363,-62-3-50,0-1 0,0 1 0,1 0-1,-1-1 1,0 1 0,0 1 0,0-1 0,0 0-1,-1 1 1,1 0 0,0-1 0,0 1 0,-1 0-1,1 0 1,-1 1 0,0-1 0,3 4 0,0 6-3507</inkml:trace>
</inkml:ink>
</file>

<file path=ppt/ink/ink21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9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27 290 9856,'10'15'9825,"10"16"-4518,-2-5-3800,-11-13-1247,1 0-1,0-1 1,1 0-1,0 0 1,1-1-1,0 0 1,1-1 0,0 0-1,1-1 1,0 0-1,14 7 1,-11-10-121,-1 0 1,1-2-1,0 0 0,0 0 1,0-1-1,0-1 0,1-1 1,-1 0-1,0-1 0,1-1 1,-1 0-1,1-1 1,-1 0-1,25-8 0,-19 2-83,1-1 0,-1 0 0,-1-2 0,0 0 0,-1-2 0,0 0 0,22-19 0,-35 27-42,-1-1-1,0 1 0,0 0 1,-1-1-1,1 0 0,-1 0 1,-1-1-1,1 1 0,-1-1 1,0 0-1,0 0 0,-1 0 1,0 0-1,0 0 0,-1 0 1,0 0-1,0-1 0,-1 1 1,0 0-1,0-1 0,0 1 1,-1 0-1,-3-11 0,-1 4-25,-1 0-1,-1 1 0,0-1 0,-1 2 0,0-1 1,-1 1-1,0 0 0,-1 1 0,-1 0 0,1 1 1,-2 0-1,1 1 0,-1 0 0,-17-9 0,16 10 4,0 1-1,0 0 0,-1 1 0,-1 0 0,1 1 0,-1 1 0,1 0 1,-21-2-1,5 4-16,0 1 0,0 1 0,-33 5 0,39-3-44,1 2-1,-1 0 0,1 2 0,-35 13 0,50-16-47,0 1 0,1 0 0,0 0 0,0 0 0,0 1 0,0 0 0,-7 7 0,12-9-43,-1 0 0,0 0 1,1 0-1,0 0 0,0 1 0,0-1 0,0 1 1,1-1-1,-1 1 0,1 0 0,0-1 0,0 1 1,0 0-1,0 0 0,1 0 0,0 4 0,0-6-4,0 0 0,0 0 0,0 0-1,1 0 1,-1 0 0,1 0 0,0 0-1,-1 0 1,1 0 0,0 0 0,0 0-1,0 0 1,1 0 0,-1-1 0,0 1-1,1 0 1,-1-1 0,1 1 0,-1-1-1,1 0 1,0 1 0,0-1 0,-1 0-1,1 0 1,0 0 0,0 0 0,0-1-1,0 1 1,0 0 0,0-1-1,4 1 1,5 3-712,35 15-3091</inkml:trace>
</inkml:ink>
</file>

<file path=ppt/ink/ink21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0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157 411 9856,'-7'24'10166,"1"4"-4721,1 14-3239,4-23-2303,1 0 0,1 0 0,3 19 0,-2-28 262,1 0 1,-1-1 0,2 1 0,-1-1 0,2 0 0,-1-1 0,1 1 0,0-1 0,8 10 0,-10-14-113,0 0 0,0-1 0,0 1 0,1-1 0,-1 0 0,1 0 0,0 0 0,0-1 0,0 1 1,0-1-1,0 0 0,0 0 0,1 0 0,-1-1 0,1 1 0,-1-1 0,1 0 0,-1-1 0,1 1 0,0-1 0,0 0 0,8-1 0,-5 0-14,0-1-1,1-1 0,-1 0 0,0 0 0,-1 0 0,1-1 0,-1 0 0,1-1 1,-1 0-1,-1 0 0,1 0 0,-1-1 0,0 0 0,0 0 0,0 0 0,-1-1 1,0 0-1,0 0 0,6-14 0,-5 9-24,-1 0-1,-1-1 1,1 1-1,-2-1 1,0 0-1,-1-1 1,0 1-1,0 0 1,-2-1-1,0 1 1,0-1 0,-4-18-1,-2 5-31,-1 0-1,-2 1 1,0-1 0,-2 2 0,-1 0-1,-27-43 1,26 49-40,0 1-1,-1 0 1,-1 1 0,-1 1 0,0 0-1,-1 2 1,-1-1 0,0 2-1,-1 1 1,0 0 0,-1 1-1,-1 1 1,1 1 0,-28-8-1,3 12 35,44 5 25,-1-1 0,1 1 0,-1 0 0,0 0 0,1 1 0,-1-1 0,1 0 0,-1 0 0,1 1 0,-1-1 0,1 1 0,0-1 0,-1 1 0,1 0 0,0 0 0,-1-1 0,1 1 0,0 0 0,0 0 0,-1 0 0,1 0 0,0 0-1,0 1 1,-1 1 0,2-2 16,0 1-1,0 0 1,1 0-1,-1-1 1,0 1-1,1 0 0,-1-1 1,1 1-1,-1 0 1,1-1-1,0 1 1,0-1-1,0 1 0,0-1 1,0 1-1,0-1 1,0 0-1,0 1 0,0-1 1,1 0-1,-1 0 1,0 0-1,1 0 1,-1 0-1,1 0 0,-1-1 1,1 1-1,0 0 1,1 0-1,56 23 436,-54-22-394,50 16 290,0-2 0,1-3 0,83 9 0,-86-18-3017,101-4 0,-138-3-1043,-2 0-278</inkml:trace>
</inkml:ink>
</file>

<file path=ppt/ink/ink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8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43 877 2560,'1'-1'84,"-1"-1"0,1 1 0,-1 0 0,1 0 0,0 0 0,-1-1 0,1 1 0,0 0 0,0 0 0,0 0 0,0 0 0,0 0 1,0 1-1,0-1 0,0 0 0,0 0 0,0 1 0,0-1 0,1 0 0,-1 1 0,0-1 0,1 1 0,1-1 0,41-2 1790,3-1-624,-7-13-810,0-1 0,-2-2 0,38-25 0,-57 33-67,-3 3-201,0-2 0,-1 0 0,0-1-1,-1 0 1,0-1 0,-1-1 0,-1 0 0,0-1-1,-1 0 1,0-1 0,16-33 0,-21 34-63,-1 0-1,0-1 1,0 0 0,-2 0 0,0 0-1,-1 0 1,0-1 0,-2 1 0,0-1-1,0 1 1,-2-1 0,0 1 0,-9-32-1,7 32-28,-2 0 0,0 0 0,-1 0-1,0 0 1,-2 1 0,1 1 0,-2 0 0,0 0-1,-1 0 1,0 1 0,-1 1 0,-14-12 0,19 18-50,0 1 0,-1 0 0,1 0 0,-1 0 1,-1 1-1,1 1 0,0-1 0,-1 1 0,0 1 0,1-1 1,-1 1-1,0 1 0,0 0 0,-1 0 0,1 1 1,0 0-1,0 1 0,0-1 0,0 2 0,0-1 0,0 2 1,0-1-1,1 1 0,-12 5 0,8-1-12,1 0 0,-1 0 0,1 1 0,1 1-1,0 0 1,0 0 0,0 1 0,2 0 0,-1 1 0,1 0 0,1 0-1,-1 1 1,-6 17 0,1-1 39,1 0-1,1 2 1,2-1 0,-10 54 0,16-56-3,0-1 0,2 0 0,0 0 0,2 1 0,1-1 0,1 0 0,2 0 0,0 0 0,2 0 0,0-1 0,2 0 0,1-1 0,1 0 0,1 0 1,25 36-1,-23-41-23,0 0 0,2 0 1,0-2-1,2 0 0,-1-1 1,2-1-1,0 0 0,1-2 1,0 0-1,1-1 0,1-1 1,0-1-1,0-1 0,0-1 1,1-1-1,1-1 0,27 3 1,-15-6 23,-1-2-1,1-1 1,0-2 0,0-1 0,-1-2 0,1-2-1,-1-1 1,-1-1 0,0-2 0,0-2 0,-1-1-1,-1-1 1,0-2 0,-1-1 0,51-40 0,-54 36 36,-1-2 0,-1-1 0,-1-1 1,-1-1-1,-1-1 0,34-57 0,-43 60-50,-1 0-1,-2-1 1,0-1-1,-2 0 0,0 0 1,-2 0-1,-1-1 1,-2 0-1,2-30 1,-6 39-30,0 0 0,-1 0 0,-1 0 0,0 1 0,-2-1 1,0 1-1,-1 0 0,-1 0 0,0 0 0,-18-32 0,18 39-17,-1 1-1,0 1 0,0-1 0,-1 1 0,0 0 0,0 1 1,-1 0-1,0 0 0,-1 1 0,0 0 0,0 1 1,0 0-1,-1 0 0,0 1 0,0 1 0,0 0 1,-23-5-1,23 7-19,1 2 1,0-1-1,0 1 1,0 1-1,0 0 0,0 0 1,0 1-1,0 1 1,0-1-1,0 2 1,1-1-1,0 1 1,-1 1-1,2-1 1,-1 2-1,0-1 0,-9 9 1,4-3 3,0 1-1,1 1 1,0 0-1,1 1 1,0 0 0,2 1-1,-1 0 1,-11 24-1,12-17 39,2 0 0,0 1 0,1 0 0,1 1 0,1-1 0,2 1 0,0 0 0,1 0-1,4 48 1,1-37 68,2 1 0,2-1 0,1-1 0,2 1 0,1-2 0,19 39 0,-13-39-33,1 0-1,2-2 1,1 0 0,1-1-1,2-2 1,1 0 0,38 32-1,-50-50-20,0 0-1,0-1 1,1-1-1,0 0 1,1-1-1,-1-1 1,1 0-1,1-1 1,-1-1-1,1 0 0,0-1 1,0 0-1,0-2 1,0 0-1,0 0 1,0-2-1,0 0 1,0-1-1,0 0 1,23-7-1,-31 6-16,0 0 0,0 0 0,0-1 0,0 0 0,0-1 0,-1 0 0,0 0 0,0 0 0,0-1 0,-1 0 0,1 0 0,-1-1 0,7-10 0,2-5 11,0-1 0,-2-1 0,11-25-1,-20 43-26,2-23-100,-6 29 102,0 0 1,0 0 0,0 0-1,0 0 1,1 1 0,-1-1-1,0 0 1,0 0 0,0 0-1,0 0 1,0 0 0,0 0-1,0 1 1,1-1 0,-1 0-1,0 0 1,0 0 0,0 0-1,0 0 1,0 0 0,1 0-1,-1 0 1,0 0 0,0 0-1,0 0 1,0 0-1,1 0 1,-1 0 0,0 0-1,0 0 1,0 0 0,0 0-1,1 0 1,-1 0 0,0 0-1,0 0 1,0 0 0,0 0-1,0 0 1,1 0 0,-1 0-1,0 0 1,0-1 0,0 1-1,0 0 1,0 0 0,1 0-1,-1 0 1,0 0 0,0 0-1,0 0 1,0-1 0,0 1-1,0 0 1,0 0 0,0 0-1,0 0 1,0-1 0,0 1-1,0 0 1,0 0 0,1 0-1,-1 0 1,0-1 0,0 1-1,0 0 1,-1 0 0,7 9 1,10 27 0,-14-29 1,1 1 0,0 0 0,1-1 0,0 1 0,0-1 0,0 0 0,1-1 1,0 1-1,6 5 0,55 42 130,-59-50-120,0 0 1,0 0-1,0 0 0,0-1 1,0 0-1,1 0 1,-1-1-1,1 0 0,8 1 1,-4-2 12,1 0 1,0-2 0,-1 1-1,1-2 1,-1 1-1,0-2 1,1 0 0,-1 0-1,0-1 1,-1 0-1,1-1 1,-1-1-1,0 0 1,0 0 0,0-1-1,-1 0 1,0-1-1,-1 0 1,0-1 0,0 0-1,0 0 1,-1-1-1,-1 0 1,10-17 0,-14 19-16,0 0 0,-1 0 1,0 0-1,-1-1 0,0 1 1,0 0-1,0-1 0,-1 1 1,-1-1-1,1 1 0,-2-1 1,1 1-1,-1 0 0,0 0 1,0 0-1,-1 0 0,-1 0 0,1 0 1,-1 1-1,-7-12 0,5 9-17,-1 0-1,0 0 0,0 1 0,-1 0 0,-1 0 0,1 1 0,-1 0 1,0 0-1,-1 1 0,0 1 0,0-1 0,-1 2 0,-19-9 0,15 10-50,0 1 0,0 0 0,0 2 0,-1-1-1,1 2 1,0 0 0,-1 1 0,1 0 0,0 2 0,0-1-1,0 2 1,0 0 0,0 1 0,1 0 0,0 1-1,0 1 1,0 0 0,1 1 0,0 0 0,1 1 0,-23 21-1,34-29 12,-1 1-1,1 0 0,-1 0 1,1 0-1,0 0 1,0 0-1,0 0 0,0 1 1,0-1-1,0 0 0,1 0 1,-1 1-1,1-1 0,-1 0 1,1 1-1,0-1 0,0 0 1,0 1-1,0-1 0,1 1 1,-1-1-1,1 0 1,-1 1-1,1-1 0,0 0 1,0 0-1,0 0 0,0 1 1,0-1-1,0 0 0,0 0 1,1-1-1,2 4 0,1 0-62,-1 0-1,1 0 0,0-1 1,0 0-1,0 0 0,0 0 1,1-1-1,-1 1 0,1-1 1,10 3-1,7-1-120,-1-2 0,1 0 0,0-1 0,0-2 0,39-3 0,6 0 145,-1 2 145,-33-1 241,-1 1 0,0 2 0,48 8 0,-71-6-124,-1 1 1,0 0 0,0 0-1,0 1 1,0 0 0,-1 1-1,0 0 1,0 0 0,0 1-1,-1 0 1,0 0 0,9 12-1,0 2 77,0 1-1,-1 1 1,15 32-1,-28-51-517,0 0 0,1 0 0,0 0 0,0 0 0,0 0 0,0-1 0,0 1 0,1-1 0,0 0 0,-1 0 0,1 0 0,0-1 0,0 1 0,1-1 0,-1 0 0,0 0 0,1-1 0,0 1 0,-1-1 0,1 0 0,0 0 0,-1 0 0,1-1 0,0 0 0,6 0 0,10-13-2188</inkml:trace>
</inkml:ink>
</file>

<file path=ppt/ink/ink21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0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169 278 8576,'-1'5'1694,"0"1"1,1 0 0,-1 0-1,1 0 1,1 0 0,-1 0-1,1 0 1,2 9-1,15 20 3039,11-9-3695,-24-23-1185,1 0 0,0 0 0,0-1 0,1 1 0,-1-1 0,0-1 0,1 1 0,-1-1 0,1 0 0,8 0 0,-7-1 501,0-1-1,0 0 0,-1 0 0,1 0 0,10-4 0,-3 0-245,0-1 0,-1 0-1,1-2 1,-1 1 0,-1-2-1,1 0 1,21-20-1,-27 22-104,0 0 0,-1-1-1,0 0 1,-1 0 0,0-1 0,0 0-1,-1 0 1,0 0 0,0 0-1,-1-1 1,0 0 0,2-12-1,-5 16-8,0 0-1,-1 0 0,0 0 0,0 1 0,0-1 0,-1 0 0,0 0 0,0 1 1,-1-1-1,1 0 0,-1 1 0,0-1 0,-1 1 0,1 0 0,-1 0 1,0 0-1,-1 0 0,-6-7 0,1 2-14,0 0 0,0 1 0,-2 1 0,1 0 0,-1 0 0,-21-11 0,23 14 4,0 1 0,0 1 0,-1 0 0,1 0 0,-1 1 0,1 0 0,-1 0 0,0 1 0,0 1 0,0-1 0,1 2 0,-21 2 0,13-2 3,17-1 15,-39 3-105,-66 13 1,95-14 54,1 1 0,0 0 1,0 0-1,0 1 1,0 0-1,0 1 1,1 0-1,0 0 1,0 0-1,0 1 1,-13 14-1,19-19 30,1 1 1,-1 0-1,1-1 0,0 1 0,-1 0 0,1 0 1,0 0-1,0 0 0,0 0 0,0 0 1,0 0-1,1 0 0,-1 1 0,1-1 1,-1 0-1,1 0 0,0 5 0,1-5 3,-1 1 0,1-1 0,1 0 0,-1 1-1,0-1 1,1 0 0,-1 0 0,1 0 0,-1 0 0,1 0-1,0-1 1,0 1 0,0 0 0,0-1 0,0 1-1,0-1 1,0 0 0,1 0 0,1 1 0,11 5-15,1-1-1,0-1 1,0 0 0,0-1 0,0-1 0,0 0 0,1-1-1,-1-1 1,1-1 0,-1 0 0,33-5 0,14-6-148,105-32 0,-126 31 164,18-8 58,-59 20-33,-1 0 0,0 0-1,1 0 1,-1 0 0,0 0 0,0 0 0,1 0 0,-1 0 0,0 0-1,0 0 1,1 0 0,-1 0 0,0 0 0,0 1 0,1-1 0,-1 0-1,0 0 1,0 0 0,0 0 0,1 0 0,-1 1 0,0-1 0,0 0-1,0 0 1,1 0 0,-1 1 0,0-1 0,0 0 0,0 0 0,0 0-1,0 1 1,0-1 0,0 0 0,1 0 0,-1 1 0,0-1 0,0 0-1,0 0 1,0 1 0,0-1 0,0 0 0,0 1 0,0-1 0,0 0-1,0 0 1,0 1 0,0-1 0,-1 0 0,1 0 0,0 1 0,0-1-1,0 0 1,0 0 0,0 0 0,0 1 0,-1-1 0,1 0 0,0 0-1,0 0 1,0 1 0,-1-1 0,1 0 0,0 0 0,0 0 0,0 0-1,-1 0 1,1 1 0,-10 14 322,7-11-248,-1 1 0,0-1 0,1 1 0,0 0-1,0 0 1,1 0 0,-1 0 0,1 1 0,0-1-1,0 1 1,1-1 0,0 1 0,0 0 0,0-1-1,1 1 1,-1 0 0,1 0 0,1-1 0,-1 1-1,1 0 1,0-1 0,0 1 0,1 0 0,0-1-1,0 0 1,0 1 0,1-1 0,-1 0 0,1 0-1,5 6 1,-2-3-58,1-1-1,0 1 0,1-2 1,0 1-1,0-1 0,0 0 1,0-1-1,1 1 1,0-2-1,0 1 0,1-2 1,-1 1-1,1-1 1,0 0-1,0-1 0,18 2 1,-20-4-303,1 1 0,-1-1 0,1 0 0,-1-1 0,0 0 0,1 0 0,-1-1 0,9-3 0,-11 3-517,0-1 1,0 0-1,0 0 1,-1-1-1,1 0 1,-1 0 0,0 0-1,0 0 1,0-1-1,7-9 1,6-9-3197</inkml:trace>
</inkml:ink>
</file>

<file path=ppt/ink/ink21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1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18 103 10624,'-5'-10'1134,"-7"-21"1288,12 31-2497,0-1 0,0 0 0,0 0 0,0 0 0,0 1 1,0-1-1,0 0 0,0 0 0,1 0 0,-1 0 0,0 1 0,0-1 1,1 0-1,-1 0 0,0 1 0,1-1 0,-1 0 0,1 1 0,-1-1 0,2-1 1,-1 2 171,5-7 1017,2 1 0,-1 0-1,1 0 1,0 1-1,0-1 1,10-3 0,-18 10-1036,1-1 0,0 1 0,0-1 0,0 0 0,-1 1 1,1 0-1,0-1 0,-1 1 0,1-1 0,0 1 0,-1 0 0,1 0 1,-1-1-1,1 1 0,-1 0 0,0 0 0,1-1 0,-1 1 0,1 0 1,-1 0-1,0 0 0,0 0 0,0 0 0,0 0 0,1 1 0,1 38 2499,-21 195 2777,14-159-4701,-7 184 550,11-224-1172,-1 39 107,3 0 0,15 96 0,-14-152-180,2 0-1,0-1 1,1 0-1,1 1 1,0-2-1,2 1 1,0-1-1,0 0 1,2-1-1,0 0 1,1 0-1,1-1 1,0-1-1,23 22 1,-33-35-63,0 1-1,1-1 1,-1 0 0,1 1-1,-1-1 1,1 0 0,-1-1-1,1 1 1,0 0 0,0-1-1,-1 1 1,1-1 0,0 0-1,-1 0 1,1 0 0,0 0-1,0-1 1,-1 1 0,1-1-1,5-1 1,50-26-4199,-54 26 3930,5-4-573,1-1 0,0 0 0,-1 0 0,-1-1 0,1 0 0,11-15 0,-7 8-126,33-36-2894</inkml:trace>
</inkml:ink>
</file>

<file path=ppt/ink/ink21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1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11392,'45'-7'5631,"72"7"-6143,-85 0 11136,32 0-9856,-11 0 128,26 7 0,-17 1 128,12 10-1920,-18 0 128,-3 1-768,-13-6 0,-23-5-2176,1-4 0</inkml:trace>
</inkml:ink>
</file>

<file path=ppt/ink/ink21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1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127 397 10624,'0'1'284,"1"-1"0,-1 1 0,0-1 0,1 1 0,-1-1 0,1 0 0,-1 1 0,1-1 0,-1 0 0,1 1 0,0-1 0,-1 0-1,1 1 1,-1-1 0,1 0 0,-1 0 0,1 0 0,0 0 0,-1 0 0,1 0 0,0 1 0,-1-1 0,1-1 0,-1 1 0,1 0 0,0 0 0,-1 0 0,1 0 0,0 0 0,-1 0 0,1-1 0,0 1 0,0-1-7,0 1-1,0-1 1,0 1-1,-1 0 1,1 0 0,0 0-1,0-1 1,0 1-1,0 0 1,0 0 0,0 0-1,0 0 1,0 0-1,0 1 1,-1-1-1,1 0 1,0 0 0,0 1-1,0-1 1,0 0-1,0 1 1,-1-1-1,1 1 1,0-1 0,0 1-1,-1-1 1,1 1-1,0 0 1,-1-1-1,1 1 1,-1 0 0,1-1-1,0 1 1,-1 0-1,0 0 1,1 1-1,6 14 83,1-1 0,0 0 0,1 0-1,16 19 1,-23-31-336,1 1 0,-1-1 0,1 0 0,0 0 0,0 0-1,0-1 1,1 1 0,-1-1 0,1 0 0,-1 1 0,1-2 0,0 1 0,-1 0 0,1-1 0,0 0 0,0 1-1,0-2 1,0 1 0,1 0 0,-1-1 0,0 0 0,0 0 0,0 0 0,0 0 0,8-2 0,3-5-21,0 0 1,-1-1 0,0 0-1,0-1 1,-1-1 0,0 0-1,-1 0 1,0-2 0,0 1-1,-2-2 1,1 1 0,-2-1-1,1-1 1,-2 0 0,14-28-1,-19 34-9,-1 1 0,0-1 0,0 1 0,0-1-1,-1 0 1,0 0 0,-1 1 0,1-1 0,-2 0-1,1 0 1,-1 0 0,0 0 0,-1 1 0,0-1-1,0 1 1,0-1 0,-6-9 0,2 4-7,0 1 0,-2 0 0,1 0 0,-2 0 0,0 1-1,0 0 1,-1 1 0,-14-12 0,11 12-45,-1 0 1,-1 1-1,1 0 0,-2 2 0,1-1 0,-1 2 0,0 0 0,0 1 0,-1 1 0,1 0 0,-1 2 0,0-1 0,0 2 0,0 0 1,0 1-1,0 1 0,0 1 0,0 0 0,0 1 0,-28 9 0,40-10-52,0 0-1,0 0 1,1 1 0,-1-1-1,1 1 1,-1 0 0,1 0-1,0 1 1,0-1 0,0 1-1,0 0 1,1 0 0,0 0-1,-4 6 1,5-7-83,1 0 1,-1 1-1,1-1 1,0 0-1,0 1 0,0-1 1,0 1-1,1-1 1,-1 1-1,1-1 1,0 1-1,0 0 0,0-1 1,0 1-1,1-1 1,0 1-1,0-1 0,0 1 1,0-1-1,0 1 1,0-1-1,4 5 1,36 40-3455,0-6-214</inkml:trace>
</inkml:ink>
</file>

<file path=ppt/ink/ink21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2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448 1 15232,'-27'54'7551,"-52"52"-10111,66-84 14080,-52 39-11520,12-13 128,-64 43-8064,24-21 129</inkml:trace>
</inkml:ink>
</file>

<file path=ppt/ink/ink21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1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16 245 5504,'-2'-2'819,"0"0"1,1 0-1,-1 0 1,1-1-1,0 1 0,0 0 1,0-1-1,0 1 1,0-1-1,0 1 1,0-5-1,1 7-731,0 0 0,0 0 0,0 0 0,0 0 0,0 0 0,0-1 0,0 1 0,0 0-1,0 0 1,0 0 0,0 0 0,0 0 0,0-1 0,0 1 0,0 0 0,0 0 0,0 0 0,0 0 0,0 0 0,0-1 0,0 1 0,0 0 0,1 0 0,-1 0 0,0 0-1,0 0 1,0 0 0,0 0 0,0-1 0,0 1 0,0 0 0,0 0 0,1 0 0,-1 0 0,0 0 0,0 0 0,0 0 0,0 0 0,0 0 0,1 0 0,-1 0 0,0 0-1,0 0 1,0 0 0,0 0 0,0 0 0,1 0 0,-1 0 0,0 0 0,0 0 0,0 0 0,0 0 0,14 14-97,-4 4 424,-1 1 1,0 0 0,-2 0 0,0 0 0,-1 1-1,6 39 1,1-1-20,88 253 915,-11-41-1107,-66-191-285,6 19 68,28 162 0,-56-249 65,-1-1 0,0 1 0,-1-1-1,0 1 1,-1-1 0,-2 16 0,3-26-49,0 1-1,-1-1 1,1 0-1,0 1 1,0-1 0,0 0-1,-1 0 1,1 1-1,0-1 1,0 0 0,-1 0-1,1 1 1,0-1-1,-1 0 1,1 0 0,0 0-1,-1 0 1,1 1 0,0-1-1,-1 0 1,1 0-1,0 0 1,-1 0 0,1 0-1,-1 0 1,1 0-1,0 0 1,-1 0 0,1 0-1,0 0 1,-1 0-1,1 0 1,0 0 0,-1-1-1,1 1 1,0 0 0,-1 0-1,1 0 1,0 0-1,-1-1 1,1 1 0,0 0-1,-1 0 1,1-1-1,0 1 1,0 0 0,-1 0-1,1-1 1,0 1-1,0 0 1,0-1 0,0 1-1,-1 0 1,1-1 0,0 0-1,-15-22 108,1-6-36,2-2 1,-15-51-1,-1-3 2,9 32 25,3-1 0,1 0 0,4-1 0,1 0 0,3-1 0,1-101 0,9 81-12,3 1 0,4 1 0,3-1 0,33-102 0,-35 141 17,2 0 1,1 1 0,2 1 0,20-33 0,-29 56-72,-1 0-1,2 1 1,-1 0-1,2 0 1,-1 1 0,1 0-1,1 0 1,-1 1-1,1 0 1,1 1 0,-1 0-1,1 0 1,1 2-1,-1-1 1,14-3-1,-18 7-22,-1 1 0,1 1-1,1-1 1,-1 1-1,0 1 1,0-1-1,0 1 1,-1 0-1,13 4 1,57 26 64,-60-23-38,0 2 0,-1 0 0,-1 0 0,1 2 0,-2 0-1,25 27 1,-14-10 2,-2 2 0,21 36-1,-20-26 41,-1 1-1,-2 1 0,27 89 1,-39-109-56,19 63-3,24 126 0,-45-162 76,-2 0 0,-4 95-1,-2-88-23,-3 49-137,-24 146 0,16-209-1434,3-31-1456,10-12 2813,-1 0 0,1 0-1,-1-1 1,1 1 0,-1 0-1,1 0 1,-1-1 0,1 1 0,0 0-1,-1-1 1,1 1 0,0 0-1,-1-1 1,1 1 0,0-1 0,-1 1-1,1-1 1,0 1 0,0 0-1,-1-1 1,1 1 0,0-1 0,0 1-1,0-1 1,0 1 0,0-1-1,0 1 1,0-1 0,0 0 0,0 0-1,-4-17-3570</inkml:trace>
</inkml:ink>
</file>

<file path=ppt/ink/ink21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1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38 222 7040,'5'3'561,"0"0"1,-1 0-1,1-1 1,1 1-1,-1-1 1,0 0-1,0-1 0,1 1 1,-1-1-1,1 0 1,-1 0-1,1-1 1,-1 0-1,1 0 1,-1 0-1,1 0 1,-1-1-1,8-2 1,0-1 35,-1 0 0,0-1 0,-1-1 0,1 0 0,-1 0 0,20-16 0,-26 17-403,0 0-1,0-1 0,0 0 0,-1 0 0,1 0 1,-1-1-1,-1 1 0,0-1 0,1 0 1,3-14-1,-6 19-113,0-1 1,0 0-1,0-1 1,0 1-1,0 0 1,-1 0-1,0 0 0,1 0 1,-1 0-1,0-1 1,0 1-1,-1 0 1,1 0-1,-1 0 1,0 0-1,1 0 0,-1-1 1,-1 1-1,1 1 1,0-1-1,-1 0 1,1 0-1,-1 0 1,0 1-1,0-1 1,0 1-1,0 0 0,-4-4 1,0 3-16,0 0-1,-1 1 1,1-1 0,-1 1-1,1 1 1,-1-1 0,0 1-1,0 0 1,1 0 0,-1 1-1,0 0 1,0 0 0,0 1-1,0 0 1,1 0 0,-1 1-1,0-1 1,1 1 0,-1 1-1,1-1 1,0 1 0,0 0-1,0 1 1,-11 7 0,9-5-6,0 0 1,0 1-1,0 0 1,1 0-1,0 0 1,1 1-1,0 0 1,0 0-1,0 1 1,1 0-1,0 0 1,1 0-1,0 0 1,1 1-1,0 0 1,0-1-1,-2 14 1,4-5-48,1 0 1,0 0 0,1 0-1,1 0 1,0 0-1,2 0 1,0 0 0,1-1-1,1 1 1,0-1-1,1-1 1,1 1 0,1-1-1,0-1 1,1 0-1,1 0 1,0-1 0,1 0-1,1-1 1,0 0-1,25 19 1,-32-28-32,-1-1-1,1 0 1,0 0 0,-1 0-1,1-1 1,1 0 0,-1 0 0,0 0-1,0-1 1,1 0 0,-1 0-1,1 0 1,-1-1 0,10-1-1,-6 0-134,-1-1 0,0 0 0,1-1 0,-1 0 0,0-1 0,0 1 0,0-2 0,14-9 0,-2-1-969,0-2 0,-1 0 0,-1-1 1,-1-1-1,0-1 0,15-24 0,-7 7-2141,-4 6-191</inkml:trace>
</inkml:ink>
</file>

<file path=ppt/ink/ink21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1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3 333 9216,'-2'-6'8681,"4"9"-2206,-2 4-4949,0 30-734,2 0 1,1 1-1,9 37 1,-10-65-802,0 1 0,0-2 0,2 1 1,-1 0-1,1-1 0,0 1 0,1-1 0,0 0 1,1-1-1,0 1 0,0-1 0,1 0 1,0-1-1,0 1 0,16 11 0,-19-16-195,0-1 1,1 0-1,-1 0 1,0-1-1,0 0 0,1 1 1,-1-1-1,1-1 0,-1 1 1,1-1-1,0 1 0,-1-1 1,1-1-1,-1 1 1,7-2-1,-6 1-287,-1 0-1,0 0 1,1-1 0,-1 1 0,0-1 0,0 0-1,0-1 1,0 1 0,4-4 0,14-13-3243</inkml:trace>
  <inkml:trace contextRef="#ctx0" brushRef="#br0" timeOffset="1">88 1 13568,'-27'18'6783,"54"-18"-11774,-19 0 12030,10-7-12671,-5-1 129</inkml:trace>
</inkml:ink>
</file>

<file path=ppt/ink/ink21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2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45 282 8064,'-17'1'4960,"-4"1"5979,15 13-11073,7-4 312,0 0 0,1-1 0,0 1 0,1 0 0,0-1 0,0 0 0,1 0 0,1 0 1,0 0-1,0 0 0,1-1 0,0 0 0,1 0 0,-1-1 0,2 0 0,-1 0 0,1-1 0,1 0 1,-1 0-1,17 10 0,-12-9-189,-1-1 1,1 0 0,0 0-1,1-2 1,0 1-1,0-2 1,0 0-1,0-1 1,1 0 0,-1-1-1,1-1 1,0 0-1,0-1 1,27-3-1,-26-1 40,0 0-1,0-1 0,-1-1 0,0 0 0,0-2 0,0 1 0,-1-2 0,0 0 1,-1 0-1,0-2 0,0 1 0,-1-2 0,20-23 0,-25 26 39,0 0-1,0-1 1,-1 0-1,0 0 1,-1 0 0,0-1-1,-1 1 1,0-1-1,0 0 1,-1 0 0,-1-1-1,0 1 1,-1-1-1,0 1 1,0-1 0,-1 1-1,-1-1 1,0 1-1,0-1 1,-4-12-1,2 16-17,-1-1 0,1 1 0,-1 0 0,-1 1 0,1-1 0,-1 1 0,-1 0 0,1 0 0,-1 1 0,-1-1 0,1 1 0,-1 0 0,0 1 0,0 0 0,0 0 0,-10-4 1,-4-2-17,-1 2 1,0 0 0,0 2 0,-39-9 0,40 12-61,0 0 0,0 2-1,-41 0 1,51 2-9,1 1 0,0 1 0,-1 0 0,1 0 0,0 1 0,0 0 0,1 0 0,-1 1 0,-17 10 0,18-7-136,1 0 0,0 1 0,0-1 0,1 1 1,0 1-1,0 0 0,1 0 0,0 0 0,0 0 0,1 1 0,0 0 1,1 0-1,0 1 0,1-1 0,0 1 0,1-1 0,-2 22 1,3-25-114,1 0 1,-1-1 0,2 1 0,-1 0 0,1 0 0,0-1 0,1 1 0,-1-1 0,1 1 0,0-1 0,1 1 0,0-1 0,0 0 0,0 0 0,1 0 0,0-1-1,0 1 1,5 4 0,28 40-3300</inkml:trace>
</inkml:ink>
</file>

<file path=ppt/ink/ink21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3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11 8448,'-2'-10'5315,"6"10"1449,3 10-2221,-3 9-5891,31 332 5294,10-8-3114,7-121-683,-40-183-111,1-2-1,3 0 1,33 61-1,-45-92-44,-1-1 0,1 1 0,0-1 0,1 0 0,-1 0 0,1 0 0,0-1 0,0 1 0,0-1 0,1 0 0,-1-1 0,1 1 0,0-1 0,11 4 0,-12-6 11,1 0 0,0 0-1,0 0 1,0-1-1,0 0 1,0 0 0,-1 0-1,1-1 1,0 0 0,0 0-1,0-1 1,-1 1 0,1-1-1,-1 0 1,1-1 0,9-5-1,0-1-53,-1-1-1,0 0 0,-1-1 0,0 0 1,-1-1-1,0-1 0,-1 1 0,0-2 1,14-23-1,-10 11 63,-1-1 0,-2 0 0,0-1 0,12-46-1,-24 71 224,0 6-167,0 20 98,0-1 0,2 0 0,0 1 0,7 23 0,-8-42-188,0 1 0,0-1 0,0 0 0,1 0 0,-1 0-1,1 0 1,0 0 0,0-1 0,1 1 0,-1-1-1,1 1 1,0-1 0,0 0 0,0 0 0,0 0 0,0 0-1,1 0 1,-1-1 0,1 0 0,0 0 0,0 0 0,0 0-1,0 0 1,0-1 0,0 0 0,0 1 0,8-1-1,1 0 9,1-1-1,0-1 0,-1 0 0,1-1 0,-1-1 1,0 0-1,0 0 0,0-2 0,0 0 0,20-10 0,-7 1 51,-1-1-1,-1-1 1,44-39-1,-62 51-15,-1 0 0,0-1 0,-1 0 0,1 0 0,-1 0 0,0 0 0,0-1 0,-1 0 0,0 1 1,0-1-1,0 0 0,-1-1 0,1 1 0,-2 0 0,1-1 0,-1 0 0,0 1 0,0-1 0,0 1 0,-1-1 0,0 0 0,-1 1 0,0-1 0,0 0 0,0 1 0,0-1 0,-1 1 0,0-1 0,-1 1 0,0 0 0,1 0 0,-8-10 0,10 16-11,0-1 0,-1 1 0,1 0 0,0 0 0,0 0-1,0 0 1,0-1 0,0 1 0,-1 0 0,1 0 0,0 0-1,0 0 1,0 0 0,-1 0 0,1 0 0,0-1 0,0 1-1,0 0 1,-1 0 0,1 0 0,0 0 0,0 0 0,0 0-1,-1 0 1,1 0 0,0 0 0,0 0 0,-1 0 0,1 0-1,0 0 1,0 0 0,0 1 0,-1-1 0,1 0 0,0 0-1,0 0 1,0 0 0,0 0 0,-1 0 0,1 0 0,0 1-1,0-1 1,0 0 0,0 0 0,-1 0 0,1 0 0,0 1-1,0-1 1,0 0 0,0 0 0,0 0 0,0 1 0,0-1-1,0 0 1,0 0 0,0 0 0,0 1 0,-1-1 0,1 0-1,0 0 1,0 0 0,1 1 0,-3 24 416,10-1-292,0-1 0,2 0 1,0 0-1,2-1 0,1-1 1,0 0-1,18 21 0,-21-28-95,1-1-1,1 0 0,0 0 0,1-1 0,0-1 1,1 0-1,25 15 0,-34-24-152,0 1 0,1-1 0,-1 0 1,1 0-1,-1-1 0,1 0 0,-1 0 0,1 0 0,0-1 1,0 1-1,5-2 0,-5 1-215,-1-1-1,0-1 1,-1 1-1,1-1 1,0 1-1,0-1 1,-1-1-1,1 1 1,-1-1-1,1 0 1,-1 0 0,0 0-1,0 0 1,3-5-1,24-22-3637</inkml:trace>
</inkml:ink>
</file>

<file path=ppt/ink/ink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39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1 405 3584,'0'-3'328,"0"-1"-1,-1 0 1,1 0 0,0 1 0,1-1-1,-1 0 1,1 1 0,-1-1-1,1 1 1,0-1 0,1 1 0,-1-1-1,0 1 1,1 0 0,0-1 0,0 1-1,0 0 1,0 0 0,5-5 0,16-28-206,-12 18-7,1 1 0,0 1 0,2 0 0,0 1-1,0 1 1,27-21 0,-20 17 212,-2 1-115,2 1 1,-1 1-1,2 0 1,0 2 0,1 1-1,0 0 1,0 2-1,2 1 1,30-8-1,-44 14-124,0 1-1,0 0 1,0 1-1,0 0 1,0 1-1,0 0 0,1 1 1,-1 0-1,0 1 1,0 0-1,0 0 0,0 1 1,-1 1-1,1 0 1,-1 0-1,0 1 1,0 1-1,-1-1 0,1 2 1,-1-1-1,0 1 1,-1 1-1,13 13 1,-8-6-47,-1 0 0,0 0 1,-1 1-1,-1 1 1,0 0-1,-2 1 1,0-1-1,-1 1 1,0 1-1,-2 0 1,0-1-1,-1 2 1,-1-1-1,-1 0 1,0 1-1,-2-1 1,-1 24-1,1-40-39,0 0-1,-1 0 1,1 0-1,-1 0 0,1-1 1,-1 1-1,0 0 1,0 0-1,0 0 1,0-1-1,-1 1 1,1 0-1,-1-1 0,1 1 1,-1-1-1,0 0 1,0 1-1,0-1 1,0 0-1,0 0 1,-1-1-1,-3 4 1,1-3 7,0 0 0,-1 0 0,1-1 0,0 0 0,0 0 1,-1 0-1,1 0 0,0-1 0,-1 0 0,1 0 0,-10-1 0,-1-2 19,1 0-1,-1-1 1,1 0-1,0-2 1,0 1-1,1-2 0,-25-14 1,37 20-31,0 0 0,1 0 0,-1 0 0,0 0 0,1 0 0,-1 0 0,1 0 0,0-1 0,-1 1 0,1 0 0,0-1 0,0 1 0,0-1 0,0 0-1,0 1 1,0-1 0,0 0 0,0 1 0,1-1 0,-1 0 0,1 0 0,-1 0 0,1 0 0,0 0 0,0 1 0,0-1 0,0-3 0,1 3-1,0 0-1,1 0 0,-1 1 1,1-1-1,-1 0 0,1 0 1,0 1-1,0-1 0,-1 1 1,1 0-1,0-1 0,0 1 0,0 0 1,1 0-1,-1 0 0,0 1 1,0-1-1,0 0 0,1 1 1,-1 0-1,0-1 0,3 1 1,152-16-147,-60 9 153,104 1 140,-133 7 32,97-11 0,-150 8-143,-1-1-1,1-1 0,-1 0 1,0-1-1,-1 0 1,17-10-1,-26 13-15,-1 0 0,1 0 1,-1-1-1,0 1 0,0-1 0,0 0 1,0 0-1,0 0 0,0-1 0,-1 1 0,4-6 1,-5 7-11,0-1 0,-1 1 1,1 0-1,-1-1 0,1 1 0,-1-1 1,0 1-1,0 0 0,0-1 1,0 1-1,0-1 0,0 1 1,-1-1-1,1 1 0,-1 0 0,0-1 1,0 1-1,0 0 0,0 0 1,0 0-1,-2-3 0,-5-7 24,-1 0 1,0 1-1,-1 1 0,0 0 0,-1 0 1,0 1-1,0 0 0,-1 1 0,0 0 0,0 1 1,-1 0-1,0 1 0,0 0 0,-1 1 1,1 1-1,-1 0 0,0 1 0,0 1 1,-1 0-1,1 0 0,0 2 0,-1 0 1,1 0-1,0 2 0,-1-1 0,-22 7 0,28-4 25,0 1-1,0-1 1,1 1-1,-1 1 0,1-1 1,1 2-1,-1-1 0,1 1 1,0 0-1,0 0 0,1 1 1,0 0-1,1 0 1,-9 16-1,9-16-3,1 1 1,0 0-1,0 1 1,1-1-1,0 1 1,0-1-1,1 1 1,1 0-1,-1 0 0,2 0 1,-1 0-1,1 0 1,1 0-1,2 14 1,0-13-22,1-1 1,0 0-1,0 0 1,1 0-1,0 0 1,1-1-1,0 1 1,0-1-1,1-1 1,1 1-1,-1-1 1,1-1-1,0 0 1,1 0 0,0 0-1,0-1 1,0 0-1,1-1 1,13 6-1,-7-5-291,-1-1 0,2 0 0,-1-1 0,0 0 0,1-2 0,0 0 0,-1-1 0,1 0 0,0-2 0,0 0 0,-1 0 0,20-6 0,-29 6-117,-1-1 0,1 0 1,-1 0-1,1-1 0,-1 0 0,0 0 1,0 0-1,0-1 0,0 0 0,9-9 1,-6 4-507,-1 0 1,0-1 0,-1 0 0,0 0-1,6-15 1,13-20-1569</inkml:trace>
</inkml:ink>
</file>

<file path=ppt/ink/ink21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4.3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68 284 9344,'32'0'8213,"23"1"-1463,-39-2-6314,-1 0-1,1-1 1,20-4-1,-29 4-368,0 0-1,0 0 0,0-1 0,0 0 1,0-1-1,-1 1 0,1-1 0,-1 0 1,0-1-1,0 1 0,-1-1 0,1 0 1,-1-1-1,0 1 0,-1-1 0,1 0 1,5-11-1,-6 11 16,-1 0 0,0 0 0,-1 0 0,0-1 0,1 1 0,-2-1 0,1 1 0,-1-1 0,0 0 0,-1 0 0,1 1 0,-1-1 0,-1 0 0,0-7 0,0 9-53,-1 1 1,1 0-1,-1 0 1,0 0 0,0 0-1,0 0 1,-1 1 0,1-1-1,-1 1 1,0-1 0,0 1-1,0 0 1,0 0 0,-1 0-1,1 1 1,-1-1 0,1 1-1,-1 0 1,0 0 0,0 0-1,0 0 1,0 1-1,-8-2 1,-3-1 62,-1 2 0,0 0-1,0 1 1,0 0 0,0 1-1,1 1 1,-1 1 0,0 0 0,-23 7-1,34-8-59,0 1 0,-1 0 0,1 0 0,0 0 0,0 1 0,0-1 0,1 1 0,-1 0-1,1 1 1,0-1 0,-1 1 0,1 0 0,1 0 0,-1 0 0,1 1 0,-1-1 0,1 1-1,1 0 1,-5 10 0,6-15-30,-3 8 38,1 0-1,0 0 1,0 0-1,0 0 1,1 0-1,0 1 1,1-1-1,-1 0 1,2 1-1,-1 0 1,1-1-1,1 1 1,0-1-1,0 1 1,0-1-1,1 0 1,0 1-1,1-1 1,0 0-1,0 0 1,9 14-1,-6-11-19,1-1 1,0 1-1,1-1 0,0 0 0,1-1 1,0 0-1,0-1 0,1 0 0,0 0 0,0-1 1,1 0-1,0-1 0,19 9 0,-1-5-84,13 7 109,1-2 0,48 9 0,-78-21-434,0-1-1,-1-1 1,1 0-1,0 0 1,0-1-1,0-1 1,-1-1 0,1 1-1,0-2 1,-1 0-1,1 0 1,12-6 0,9-15-3217,-6-4-362</inkml:trace>
</inkml:ink>
</file>

<file path=ppt/ink/ink21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4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16384,'4'15'8191</inkml:trace>
</inkml:ink>
</file>

<file path=ppt/ink/ink21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5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454 148 7936,'-3'-36'6281,"4"30"-5105,-1 0-1,-1 0 1,1 0 0,-1 1-1,0-1 1,0 0 0,-4-10 0,4 13-1180,-1 1 0,1-1 0,-1 1 0,0 0 0,1 0 1,-1-1-1,0 1 0,0 0 0,-1 1 0,1-1 0,0 0 0,-5-2 1,-1 0 220,0 0 1,-1 1-1,1 0 1,-1 0 0,1 1-1,-1 0 1,0 1 0,0 0-1,0 0 1,0 1-1,1 0 1,-1 0 0,0 1-1,0 0 1,0 1-1,-12 4 1,1 0 79,1 2 0,0 0 1,0 2-1,1 0 0,-30 22 0,38-25-219,1 1 1,0 0-1,1 1 0,0 0 1,0 0-1,1 1 0,0 0 0,1 0 1,0 0-1,1 1 0,0 0 1,0 0-1,1 1 0,1-1 0,-4 21 1,5-23-56,1 0 1,1 0-1,-1 0 1,1-1-1,1 1 1,0 0 0,0 0-1,0 0 1,1-1-1,1 1 1,-1-1-1,2 1 1,-1-1-1,1 0 1,0 0-1,0 0 1,1-1 0,0 0-1,1 0 1,0 0-1,12 12 1,-4-9-13,0-1-1,0 1 1,1-2 0,0 0 0,1-1 0,-1-1 0,1 0 0,1-1 0,-1-1 0,1 0-1,-1-1 1,1-1 0,27 0 0,-13-3-11,0 0-1,-1-2 1,1-2-1,-1 0 1,1-2-1,47-18 1,-62 18 0,-1 0 0,0 0 0,25-18 0,-37 22 0,1 0 0,-1 1 0,0-1 0,1-1 0,-1 1 0,-1 0 0,1-1 0,4-7 0,-7 10 0,1 0 0,-1-1 0,1 1 0,-1 0 0,1-1 0,-1 1 0,0 0 0,0-1 0,0 1 0,0-1 0,0 1 0,0 0 0,0-1 0,0 1 0,-1-1 0,1 1 0,0 0 0,-1-1 0,1 1 0,-1 0 0,0 0 0,1-1 0,-1 1 0,0 0 0,0 0 0,-1-2 0,2 3 0,0 0 0,0 0 0,0 1 0,0-1 0,0 0 0,0 0 0,0 0 0,0 1 0,0-1 0,0 0 0,0 0 0,0 0 0,0 1 0,-1-1 0,1 0 0,0 0 0,0 0 0,0 0 0,0 1 0,0-1 0,0 0 0,-1 0 0,1 0 0,0 0 0,0 0 0,0 1 0,0-1 0,0 0 0,-1 0 0,1 0 0,0 0 0,0 0 0,0 0 0,-1 0 0,1 0 0,0 0 0,0 0 0,0 0 0,-1 0 0,1 0 0,0 0 0,0 0 0,0 0 0,-1 0 0,1 0 0,0 0 0,0 0 0,0 0 0,0 0 0,-1 0 0,1 0 0,0 0 0,0 0 0,0-1 0,0 1 0,-1 0 0,1 0 0,0 0 0,0 0 0,0 1 0,0 1 0,1 0 0,-1-1 0,1 1 0,-1 0 0,1-1 0,-1 1 0,1-1 0,0 1 0,0-1 0,0 1 0,2 2 0,58 38 0,-36-25 0,-14-10 5,0-1 1,0 0-1,0-1 0,1 0 1,-1 0-1,1-1 0,0-1 0,1 0 1,-1-1-1,0 0 0,1-1 1,13 0-1,12-2 64,0-2 1,58-12-1,-86 13-41,0 1-1,0-2 0,0 1 0,0-1 1,0-1-1,0 0 0,-1 0 0,0-1 1,0 0-1,0-1 0,0 0 0,-1 0 1,0-1-1,0 0 0,-1 0 1,0-1-1,12-16 0,-17 20-21,0 1 1,0-1-1,-1 1 0,1-1 1,-1 0-1,1 0 0,-1 0 1,-1 0-1,1 0 0,0 0 1,-1 0-1,0 0 0,0 0 1,0 0-1,0 0 0,-1 0 1,0 0-1,1 0 0,-2 0 1,-2-7-1,0 2-4,-1 0 1,0 0-1,-1 1 0,0-1 1,0 1-1,-15-14 0,12 14 8,-1 0-1,0 0 0,0 1 0,-1 0 0,0 1 1,0 0-1,0 1 0,-1 0 0,0 1 0,0 0 0,-15-3 1,0 3-32,0 0 0,0 2-1,0 1 1,-28 3 0,39-2 15,0 2-1,0 0 1,0 0-1,1 2 1,-1 0-1,1 1 1,0 0-1,0 1 1,1 1-1,-1 0 1,1 1-1,1 1 0,0 0 1,0 0-1,1 2 1,-15 15-1,24-22-6,0-1 0,0 2-1,0-1 1,1 0 0,-1 0-1,1 1 1,1-1-1,-1 1 1,0 0 0,1-1-1,0 1 1,0 0 0,1 0-1,-1 0 1,1 0 0,0 0-1,0-1 1,1 1-1,1 6 1,-1-7-3,0 0 0,0 0 1,1-1-1,0 1 0,0 0 0,0-1 0,0 0 0,0 1 0,1-1 1,-1 0-1,1 0 0,0 0 0,0-1 0,0 1 0,0-1 1,0 1-1,1-1 0,-1 0 0,1-1 0,0 1 0,-1 0 0,1-1 1,0 0-1,0 0 0,6 1 0,3 0-109,0-1 0,0 0 1,1 0-1,-1-1 0,0-1 0,0-1 0,1 0 1,-1 0-1,-1-1 0,1-1 0,17-7 0,-9 2-123,-1-2-1,0 0 0,0-2 1,-1 0-1,32-30 0,-10 11-111,12-13 722,-52 44-345,-1 1 1,0 0-1,1-1 0,-1 1 0,0 0 0,0 0 1,1 0-1,-1-1 0,0 1 0,1 0 1,-1 0-1,0 0 0,1 0 0,-1 0 0,1-1 1,-1 1-1,0 0 0,1 0 0,-1 0 1,0 0-1,1 0 0,-1 0 0,1 0 0,-1 0 1,0 0-1,1 1 0,-1-1 0,0 0 0,1 0 1,-1 0-1,1 0 0,-1 0 0,0 1 1,1-1-1,-1 0 0,15 18 608,15 41 528,-11-20-547,-11-29-509,0 0-1,0 0 0,1-1 0,0 0 1,0 0-1,1-1 0,1-1 0,-1 0 0,1 0 1,0-1-1,0 0 0,1-1 0,0 0 1,0-1-1,0 0 0,0-1 0,1 0 0,21 1 1,-18-3-257,1-1-1,-1 0 1,1-2 0,-1 1 0,30-9 0,-29 5-684,0 0 1,-1-2 0,1 0-1,-1 0 1,20-14 0,9-10-3146</inkml:trace>
</inkml:ink>
</file>

<file path=ppt/ink/ink21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6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359 48 9984,'-2'-4'1138,"0"0"0,0 0 0,0 1 0,0-1 0,0 1 0,-1 0 0,0 0 0,1-1 0,-1 2 0,-1-1 0,-5-5 0,-17 6 2292,-11 13-3877,6 5 692,1 1 0,1 2 1,1 1-1,-47 42 0,53-43-84,18-16-130,0 0 0,0 0 0,0 1 1,1 0-1,-1-1 0,1 1 0,0 0 0,0 1 0,0-1 1,0 0-1,1 1 0,-3 6 0,6-11-31,-1 1 0,0 0 0,0-1 0,0 1 0,0-1 0,0 1 0,1-1 0,-1 1 0,0-1 0,0 1 0,1-1 0,-1 1 0,0-1 0,1 1 0,-1-1 0,0 0 0,1 1 0,-1-1 0,1 1 0,-1-1 0,1 0 0,-1 0 0,1 1 0,-1-1 0,1 0 0,-1 0 0,1 1 0,-1-1 0,1 0 0,-1 0 0,1 0 0,0 0 0,-1 0 0,2 0 0,30 2 0,1-4 21,55-3 545,98 6 0,-159 1-438,0 1 0,0 1 0,0 1 0,-1 2-1,0 0 1,0 2 0,-1 1 0,29 16 0,-47-22-73,-1 0 0,0 1 0,-1-1 0,1 1 0,-1 1 0,0-1 0,0 1 0,-1 0 0,0 0 0,0 0 0,5 11 0,-7-14-29,0 1 0,-1 0 0,1 0 0,-1 0 0,0 1 0,0-1 0,0 0 0,-1 0 0,0 0 0,1 1 0,-2-1 0,1 0 0,0 0 0,-1 1 0,0-1 0,0 0 0,0 0 0,0 0 0,-1 0 1,1 0-1,-1 0 0,-3 4 0,0-1 8,-1 0 0,0-1 1,-1 0-1,1 0 0,-1-1 1,0 0-1,0 0 0,-1-1 0,0 1 1,1-2-1,-1 1 0,-1-1 1,1 0-1,0-1 0,-12 2 1,-17 2 4,1-1 1,-49-1-1,70-4-45,-24 1 6,-47-4 0,85 3-13,0 0 0,0 0-1,0 0 1,-1 0 0,1-1 0,0 1 0,0 0-1,0 0 1,0-1 0,-1 1 0,1-1 0,0 1-1,0-1 1,0 1 0,0-1 0,0 0 0,0 1-1,0-1 1,0 0 0,1 0 0,-1 0 0,0 0 0,0 0-1,1 0 1,-1 0 0,-1-2 0,2 1-79,0 1 1,0-1 0,0 0-1,1 0 1,-1 0 0,0 1-1,1-1 1,-1 0 0,1 0-1,0 1 1,0-1-1,-1 0 1,1 1 0,0-1-1,2-2 1,8-8-1139,0-1-1,0 2 1,14-12 0,-17 16 33,63-55-6845,-34 31 4053</inkml:trace>
</inkml:ink>
</file>

<file path=ppt/ink/ink21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6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24 10624,'-13'-19'2920,"9"15"4331,3 23-3121,1-17-4138,0 35 1072,2 0 1,8 49-1,-8-76-1004,0 1 0,0-1 0,1 0 0,0-1 0,1 1 0,0 0-1,1-1 1,0 0 0,0 0 0,1-1 0,0 1 0,0-1 0,11 10-1,-15-17-218,-1 1-1,1-1 0,-1 0 1,1 0-1,-1 0 0,1 0 0,0 0 1,-1-1-1,1 1 0,0 0 0,0-1 1,0 1-1,-1-1 0,1 0 1,0 0-1,0 1 0,0-1 0,0 0 1,0-1-1,-1 1 0,1 0 0,0 0 1,0-1-1,0 1 0,0-1 1,-1 0-1,1 1 0,2-3 0,1 0-637,0-1 0,0 0 1,-1 0-1,0 0 0,0-1 0,0 1 0,4-7 0,12-16-2936</inkml:trace>
</inkml:ink>
</file>

<file path=ppt/ink/ink21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7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0 16000,'-40'10'7935,"62"-1"-15103,-17-9 16640,11-12-16000,-3 5 1</inkml:trace>
</inkml:ink>
</file>

<file path=ppt/ink/ink21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7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7936,'2'10'12111,"3"15"-8668,6 25-1952,24 251 1047,-17 48-42,0 76-1937,-14-133-6280,-4-291 5645,-1 12-2233,-3-23-1194,-1-1-102</inkml:trace>
</inkml:ink>
</file>

<file path=ppt/ink/ink21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7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1 161 9600,'-1'-2'414,"1"0"1,0 0-1,0 1 1,0-1-1,0 0 1,0 0-1,1 0 1,-1 0-1,0 0 1,1 0-1,-1 1 0,1-1 1,0 0-1,0 0 1,0 1-1,0-1 1,0 0-1,0 1 1,0-1-1,0 1 1,0 0-1,1-1 1,-1 1-1,3-2 1,42-41 3772,-32 34-3983,1 1 0,-1 1 1,1 1-1,1 0 1,-1 0-1,1 2 1,1 0-1,-1 1 1,0 0-1,1 2 0,0 0 1,0 0-1,0 2 1,-1 0-1,1 1 1,0 1-1,0 0 1,-1 1-1,1 1 0,-1 1 1,0 0-1,0 1 1,21 11-1,-29-13-124,-1 1 1,0 0-1,1 0 1,-2 0-1,1 1 0,-1 0 1,1 0-1,-2 1 0,1 0 1,-1 0-1,0 0 1,0 0-1,-1 1 0,0 0 1,0 0-1,2 11 0,-4-15-35,-1 0 0,0 1-1,0-1 1,0 0-1,-1 1 1,1-1-1,-1 0 1,0 1 0,0-1-1,-1 1 1,1-1-1,-1 0 1,0 1-1,0-1 1,-1 0 0,1 0-1,-1 0 1,0 0-1,0 0 1,0 0-1,-1 0 1,1-1 0,-1 1-1,0-1 1,0 0-1,0 0 1,0 0-1,-1 0 1,1 0 0,-1-1-1,1 0 1,-7 4-1,-4 0 22,-1 0-1,0-1 0,0 0 0,0-1 0,-1-1 0,1 0 0,-1-2 0,0 1 1,0-2-1,1 0 0,-32-5 0,21 1-198,-1-2 0,1-1 0,0-1 0,1-2 0,0 0 0,-27-16 0,52 26 87,0 0 0,1 0 1,-1 0-1,0 0 0,0 0 0,0 0 1,0 0-1,0 0 0,0 0 0,1 0 0,-1 0 1,0-1-1,0 1 0,0 0 0,0 0 0,0 0 1,0 0-1,1 0 0,-1 0 0,0 0 1,0 0-1,0 0 0,0 0 0,0-1 0,0 1 1,0 0-1,0 0 0,0 0 0,0 0 1,1 0-1,-1 0 0,0-1 0,0 1 0,0 0 1,0 0-1,0 0 0,0 0 0,0 0 0,0 0 1,0-1-1,0 1 0,0 0 0,0 0 1,0 0-1,0 0 0,0 0 0,0-1 0,-1 1 1,1 0-1,0 0 0,0 0 0,0 0 1,0 0-1,0 0 0,0 0 0,0-1 0,22 0-4005,-9 0 1902,11 0-1841</inkml:trace>
</inkml:ink>
</file>

<file path=ppt/ink/ink21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8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115 223 9984,'-10'-6'4450,"7"10"1128,7 19 2269,0-9-9339,2 20 1634,2-1 1,1 0-1,2 0 0,1-1 0,1 0 1,2-1-1,2-1 0,27 40 0,-20-34 52,-24-35-179,1 0 1,0-1 0,-1 1-1,1 0 1,0 0-1,-1 0 1,1 0-1,-1 0 1,1 0 0,-1 0-1,0 0 1,1 0-1,-1 0 1,0 0 0,0 0-1,0 0 1,0 0-1,0 1 1,0-1 0,0 0-1,0 0 1,0 0-1,0 0 1,-1 0 0,1 0-1,0 0 1,-1 0-1,1 0 1,-1 1-1,-1-2 11,0-1-1,0 1 0,0-1 0,0 0 0,0 0 1,1 0-1,-1 0 0,0 0 0,1 0 0,-1-1 0,1 1 1,-1-1-1,1 1 0,0-1 0,-1 1 0,0-3 1,-15-12 164,7 7-120,-3-2 40,0-1 1,1 0-1,-18-24 1,4 0 73,2 0 1,-24-50-1,39 69-115,1 0 0,1-1 0,1 0 0,1-1 0,0 1 0,1-1 0,1 0-1,0-22 1,3 34-55,0 0 0,1 1 0,0-1 0,0 1-1,1-1 1,0 1 0,0-1 0,1 1-1,-1 0 1,1 0 0,0 0 0,1 1 0,0-1-1,0 1 1,0 0 0,0 0 0,1 0 0,0 0-1,0 1 1,0 0 0,0 0 0,1 0-1,0 1 1,0 0 0,0 0 0,0 0 0,8-2-1,17-5-75,1 1 0,-1 2 0,2 1-1,40-2 1,-56 6-34,3 0-288,-1 0 0,1 2 0,20 2 0,-31-1-854,-1 0 1,1 1 0,0 0 0,-1 1 0,12 5-1,-11-1-2474,-3 0-127</inkml:trace>
</inkml:ink>
</file>

<file path=ppt/ink/ink21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8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28 353 10240,'10'3'1669,"1"-1"-1,0-1 1,0 0 0,0 0 0,0-1 0,0-1 0,17-2-1,-16 1-1002,1-1 0,-1-1-1,0 0 1,0-1 0,21-11-1,-16 6-385,-1-2-1,0 1 1,-1-2 0,0 0-1,-1-1 1,0 0-1,-2-1 1,16-22-1,-25 32-215,-1 0-1,0 0 0,0 0 0,0-1 1,0 1-1,-1 0 0,0-1 0,0 1 1,0-1-1,-1 1 0,0-1 0,0 0 0,0 1 1,-1-1-1,0 1 0,0-1 0,0 1 1,-1 0-1,1-1 0,-1 1 0,-1 0 1,1 0-1,-1 0 0,0 0 0,0 1 1,0-1-1,-7-7 0,7 10-53,1-1 1,-1 0-1,0 1 0,0 0 0,0 0 1,0 0-1,0 0 0,0 0 1,-1 0-1,1 1 0,0-1 0,-1 1 1,1 0-1,-1 0 0,0 1 0,1-1 1,-1 1-1,0 0 0,1 0 1,-1 0-1,-7 1 0,-3-1 20,4 0-18,1 1 0,0 0-1,0 0 1,0 1 0,0 0 0,0 1-1,1 0 1,-1 0 0,1 1 0,0 0-1,-12 8 1,9-6-4,0 0 6,1 1 0,0 0-1,0 0 1,1 1 0,0 0-1,1 1 1,0 0 0,0 0-1,0 1 1,2 0 0,-9 15 0,12-19-6,0 0 0,0 1 1,1 0-1,-1-1 1,2 1-1,-1 0 1,1 0-1,0 0 0,0 0 1,1 1-1,0-1 1,0 0-1,1 0 1,0 0-1,0 0 0,1 0 1,0 0-1,0 0 1,0-1-1,7 12 1,-2-7-1,0 0 0,1-1 1,1 0-1,-1 0 0,2-1 1,-1 0-1,1 0 0,1-1 1,-1-1-1,1 0 1,1 0-1,-1-1 0,1 0 1,0-1-1,1-1 0,14 4 1,3-1-197,0 0 1,1-2 0,-1-2 0,1-1 0,61-3-1,-75-1-1060,1 0 0,-1-1 0,28-8 1,-9-1-2743</inkml:trace>
</inkml:ink>
</file>

<file path=ppt/ink/ink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4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2560,'6'0'1280,"22"7"-1024,-15-2 2048,1-1-2048,0 6 128,11-1 128,12-5 128,9-1-768,17 3 128,-8-6 384,-4 0 0,6 3-256,-5-6 0,-4-3-1280,-2 3 128,-3 3-128,-15 9 128</inkml:trace>
</inkml:ink>
</file>

<file path=ppt/ink/ink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0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465 411 2688,'-17'10'631,"14"-8"-261,1-1-1,-1 1 1,0-1-1,1 1 0,-1-1 1,0 0-1,0 0 0,0 0 1,0 0-1,0-1 0,0 1 1,0-1-1,-5 0 0,7 0-321,1 0-1,-1 0 1,1 0-1,-1 0 0,1 0 1,-1 0-1,1 0 0,-1 0 1,1 0-1,-1 0 1,1 0-1,-1 0 0,1 0 1,0 1-1,-1-1 1,1 0-1,-1 0 0,1 0 1,-1 1-1,1-1 0,0 0 1,-1 1-1,1-1 1,0 0-1,-1 1 0,1-1 1,0 0-1,-1 1 1,1-1-1,0 1 0,0-1 1,-1 1-1,1-1 1,0 0-1,0 2 0,6 18 99,19 12 136,-21-29-203,0 0 1,0 1-1,0-2 1,1 1 0,-1 0-1,0-1 1,1 0-1,0 0 1,-1 0-1,1 0 1,0-1 0,0 0-1,0 0 1,0 0-1,0-1 1,8 1 0,2-2 46,1-1 0,-1-1 0,29-8 0,-15 3 43,-8 3-61,0-1 1,-1-1-1,0-1 0,0-1 0,-1 0 0,0-2 1,33-24-1,-41 26-25,-1 0 0,0-1 0,0 0 0,-1-1-1,0 0 1,-1-1 0,0 1 0,0-2 0,-2 1 0,0-1 0,0 0 0,-1 0 0,4-16 0,-7 21-53,0 0-1,-1 0 1,1 0 0,-2-1 0,1 1 0,-1 0-1,0-1 1,-1 1 0,0 0 0,0 0 0,-1-1 0,-5-14-1,4 16-5,-1 1 0,0 0 0,0 0-1,0 0 1,0 0 0,-1 0 0,0 1 0,0 0-1,-1 0 1,0 1 0,1-1 0,-1 1 0,-1 0-1,1 1 1,-9-4 0,5 2-20,0 0-1,0 1 1,-1 0 0,1 1 0,-1 0-1,0 1 1,0 0 0,0 1 0,0 0 0,0 1-1,0 0 1,0 1 0,0 0 0,0 0-1,1 1 1,-16 5 0,4 1-91,0 1 0,0 1 0,-20 13 0,33-17-47,-1 0-1,1 0 1,1 1-1,-1 1 1,1-1 0,1 1-1,-1 1 1,-10 15 0,17-22 66,-1 0 0,1 1 1,0-1-1,0 0 1,-1 1-1,2-1 1,-1 1-1,0-1 1,0 1-1,1 0 1,-1-1-1,1 1 0,0 0 1,0-1-1,0 1 1,0 0-1,1-1 1,-1 1-1,1 0 1,-1-1-1,1 1 0,0-1 1,0 1-1,0-1 1,0 1-1,1-1 1,-1 0-1,1 1 1,-1-1-1,1 0 1,0 0-1,0 0 0,0-1 1,2 3-1,3 1-107,1 0-1,0 0 0,-1-1 0,2 0 0,-1 0 0,0-1 1,1 0-1,17 3 0,86 11-92,-75-13 591,0 1 0,0 2 0,66 22 0,-95-25-187,-1 0-1,0 0 1,0 1-1,0 0 1,0 0-1,-1 1 1,1 0-1,-2 0 1,1 0-1,-1 1 1,0 0 0,0 0-1,0 0 1,-1 0-1,-1 1 1,1 0-1,-1-1 1,0 2-1,2 10 1,3 15 207,-2 1 0,-2-1 0,1 45 0,-4-64-266,9 169 787,-21 281 0,7-434-669,0-1 0,-2 0-1,-1 0 1,-17 43 0,18-58-76,-1 0 0,0-1 0,-1 0 0,-1-1 0,0 0 0,-1 0 0,0-1 0,-1 0 0,0 0-1,-17 12 1,15-14-26,0 0 0,-1-1 0,0-1-1,0 0 1,-1 0 0,0-2-1,0 0 1,-1 0 0,1-2 0,-1 0-1,-1 0 1,1-2 0,0 0-1,-1-1 1,1 0 0,0-2 0,-1 0-1,1-1 1,0 0 0,-1-1-1,1-1 1,1-1 0,-1 0 0,1-1-1,-21-11 1,-9-5 5,2-3 0,1-1 1,-71-59-1,93 68-112,1-1 0,1 0 1,0-2-1,2 0 0,0-1 1,1-1-1,1 0 0,1-1 1,-10-25-1,21 40-21,0 1 1,0 0-1,0-1 0,1 1 0,0-1 1,1 1-1,0-1 0,0 1 1,1-1-1,-1 1 0,2-1 0,-1 1 1,1 0-1,0-1 0,0 1 1,1 0-1,0 0 0,1 1 0,-1-1 1,1 1-1,0-1 0,1 1 1,0 0-1,0 1 0,7-8 0,7-4-406,1 0 1,0 0-1,2 2 0,-1 1 0,2 1 0,24-11 0,14-2-2080,93-27-1,-68 26 205,-8-2-264</inkml:trace>
</inkml:ink>
</file>

<file path=ppt/ink/ink21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9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438 36 9728,'0'-1'371,"0"0"1,0 0-1,0-1 1,0 1-1,0 0 0,-1 0 1,1-1-1,0 1 1,-1 0-1,1 0 1,-1 0-1,1-1 1,-1 1-1,0 0 1,1 0-1,-1 0 0,0 0 1,0 0-1,0 0 1,0 1-1,0-1 1,0 0-1,0 0 1,0 1-1,0-1 0,0 0 1,0 1-1,0-1 1,0 1-1,-1 0 1,1-1-1,0 1 1,0 0-1,-1 0 1,1 0-1,0-1 0,0 1 1,-1 1-1,1-1 1,-2 0-1,-13-2-1137,-4 0 1024,1 1 1,0 1-1,-1 0 0,1 2 0,0 0 0,0 1 0,0 1 0,0 1 0,-27 11 1,34-11-26,1 0 1,0 1 0,0 0 0,0 1 0,1 0 0,0 1 0,1 0 0,-1 0 0,2 1 0,-1 0 0,1 1 0,-13 20 0,17-24-183,1 0 0,-1 1-1,2-1 1,-1 1 0,1-1-1,0 1 1,0 0 0,1-1 0,-1 1-1,2 0 1,-1 0 0,1 0-1,0 0 1,0 0 0,1 0-1,0 0 1,0 0 0,1 0 0,0-1-1,0 1 1,1 0 0,-1-1-1,1 0 1,8 12 0,-3-7-47,1 0 0,1 0 1,0-1-1,1 0 0,-1-1 1,2 0-1,-1-1 0,1 0 1,1-1-1,-1 0 0,1-1 0,1-1 1,-1 0-1,1 0 0,-1-2 1,1 1-1,17 0 0,-11-1-295,-1-2 1,1 0-1,0-1 0,0-1 0,21-4 0,-23 1-661,-1 0-1,0 0 1,0-2 0,0 0 0,26-14 0,-7 0-2910</inkml:trace>
</inkml:ink>
</file>

<file path=ppt/ink/ink21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09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155 298 5376,'4'-1'1348,"1"1"1,0 0-1,-1 0 0,1 0 1,0 0-1,0 1 0,-1 0 1,1 0-1,-1 0 0,9 3 1,-6-1-501,0-1 1,1 0 0,-1-1 0,0 1 0,10-1 0,-4-1-606,-1-1 1,1-1-1,0 0 1,0 0-1,-1-1 1,1-1 0,-1 0-1,20-11 1,-26 13-117,-1-1 0,1-1 0,-1 1 1,0-1-1,0 0 0,0 0 0,0 0 1,-1-1-1,0 0 0,0 0 0,0 0 0,0 0 1,-1 0-1,0-1 0,0 0 0,0 1 1,-1-1-1,0 0 0,0 0 0,1-8 0,-3 9-89,1-1 0,-1 1 0,-1-1 0,1 1 0,-1-1 0,0 1 0,0 0 0,0-1 0,-1 1 0,0 0 0,0 0 0,0 0 0,-1 0 0,1 0-1,-1 1 1,0-1 0,-1 1 0,1 0 0,-1 0 0,0 0 0,-6-5 0,0 1 4,1 1 1,-1 1-1,0 0 1,-1 0-1,1 1 0,-1 0 1,0 1-1,-19-5 0,19 7-14,-1 0-1,1 1 0,-1 0 1,1 1-1,-1 0 1,1 1-1,-1 0 0,1 1 1,-1 0-1,1 1 0,0 0 1,0 1-1,0 0 0,1 1 1,-1 0-1,1 0 1,0 1-1,1 1 0,-1 0 1,1 0-1,1 1 0,-1 0 1,1 0-1,1 1 0,-1 0 1,1 0-1,1 1 0,0 0 1,0 0-1,1 0 1,1 1-1,-1 0 0,2 0 1,-1 0-1,2 0 0,-1 0 1,2 1-1,-1-1 0,2 1 1,-1-1-1,2 1 1,-1-1-1,2 1 0,0-1 1,6 23-1,-5-26-27,1 1 0,1-1 0,0 0 0,0-1 0,0 1 0,1-1 0,0 0 0,0 0 0,1 0 0,0-1 0,0 0 0,1-1 0,-1 0 0,1 0 0,11 5 0,9 3 0,0-1 0,0-2 0,36 9 0,-40-13-207,1 0 0,0-2-1,1 0 1,-1-2 0,0-1-1,1-1 1,36-5 0,-42 1-803,0 0 1,1-2-1,-2 0 0,1-1 1,-1-1-1,0-1 1,-1 0-1,0-2 0,18-13 1,11-7-2981</inkml:trace>
</inkml:ink>
</file>

<file path=ppt/ink/ink21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0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186 323 3200,'-1'0'42,"1"0"1,0 0-1,0 0 0,-1 0 0,1 0 1,0 0-1,0 0 0,-1 0 1,1 0-1,0 0 0,0 0 1,-1 0-1,1 0 0,0 0 0,0-1 1,0 1-1,-1 0 0,1 0 1,0 0-1,0 0 0,0 0 1,-1 0-1,1-1 0,0 1 0,0 0 1,0 0-1,0 0 0,0-1 1,-1 1-1,1 0 0,0 0 1,0 0-1,0-1 0,0 1 0,0 0 1,0 0-1,0-1 0,0 1 1,0 0-1,0 0 0,0-1 1,0 1-1,0 0 0,0 0 0,0 0 1,0-1-1,0 1 0,0 0 1,0 0-1,0-1 0,0 1 1,0 0-1,0 0 0,1 0 0,-1-1 1,0 1-1,0 0 0,0 0 1,3-1 3030,-5 12 5693,1-3-8366,0-1 0,0 1-1,1-1 1,0 1-1,0-1 1,1 1 0,0 0-1,0-1 1,1 0-1,0 1 1,0-1-1,0 0 1,1 0 0,0 0-1,1 0 1,0-1-1,0 1 1,0-1-1,0 0 1,1 0 0,0 0-1,1-1 1,-1 0-1,1 0 1,10 7-1,-4-6-305,-1-1-1,1 1 0,0-2 1,0 0-1,0 0 0,1-1 1,-1-1-1,1 0 0,0-1 1,-1 0-1,1-1 0,0 0 1,0-1-1,0 0 0,12-4 1,-3-4 19,-1-1-1,0-1 1,-1-1 0,0-1 0,-1-1-1,32-30 1,-42 37-66,-1-1 1,0 0-1,0 0 1,-1-1-1,0 0 1,0 0-1,-1 0 0,-1-1 1,0 0-1,0-1 1,0 1-1,-2-1 0,1 1 1,-1-1-1,-1 0 1,0-1-1,0-10 0,-2 11-31,-1 1 0,0-1 0,-1 1 0,0 0 0,-1 0 0,0-1 0,-1 2 0,0-1 0,0 0 0,-1 1 0,-1 0 0,1 0 0,-1 0 0,-1 1 0,1 0 0,-2 0 0,1 0 0,-1 1 0,-14-10 0,14 11-15,-1 1-1,1 0 1,-1 0 0,-1 1-1,1 0 1,-1 1-1,1 0 1,-1 0-1,0 1 1,0 0-1,0 1 1,-1 0 0,1 0-1,-19 3 1,18-2-10,-11 0-39,0 2 0,0 0 0,0 1 0,0 2 0,1 0 0,-1 1 0,-38 17 0,44-16-129,-1 0-1,1 1 0,1 1 0,-1 1 1,2 0-1,-1 0 0,1 2 0,1 0 0,0 0 1,1 1-1,0 1 0,1 0 0,1 1 1,0 0-1,1 0 0,0 1 0,-11 29 0,19-41-48,0 0-1,-1 0 0,2 1 0,-1-1 0,0 0 1,1 0-1,0 1 0,0-1 0,0 0 0,0 0 1,1 1-1,0-1 0,-1 0 0,2 0 0,-1 0 1,0 0-1,1 0 0,0 0 0,0 0 0,0 0 1,0-1-1,1 1 0,-1-1 0,1 0 0,0 1 1,0-1-1,0-1 0,0 1 0,1 0 0,-1-1 1,1 1-1,0-1 0,-1 0 0,1-1 0,0 1 1,0 0-1,6 0 0,3 1-622,-1-1-1,1 0 1,18 0-1,-25-2 579,62 5-3334</inkml:trace>
</inkml:ink>
</file>

<file path=ppt/ink/ink21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0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 6912,'0'-1'318,"-1"1"1,1 0 0,0-1 0,-1 1-1,1 0 1,-1-1 0,1 1-1,0 0 1,-1 0 0,1 0-1,-1-1 1,1 1 0,0 0-1,-1 0 1,1 0 0,-1 0 0,1 0-1,-1 0 1,1 0 0,-1 0-1,1 0 1,-1 0 0,1 0-1,-1 0 1,1 0 0,0 0-1,-1 0 1,1 1 0,-1-1-1,0 0 1,-4 14 4009,5 33-2991,1-33-92,3 42-759,3 0 0,2-1 1,2 0-1,27 75 1,62 234 1839,-85-304-2050,61 290 380,-63-271-512,-4 1 0,-1 123 0,-9-185-462,2 33-4014,-1-51 4282,0 1 0,0-1 0,0 0 0,0 0 0,0 0 0,1 1 0,-1-1 0,0 0 0,0 0 0,0 0 0,0 0 0,0 1 0,0-1 0,0 0 0,1 0 0,-1 0 0,0 0 0,0 0 0,0 0 0,0 1 0,0-1 0,1 0 0,-1 0 0,0 0 0,0 0 0,0 0 0,1 0 0,-1 0 0,0 0 0,0 0-1,0 0 1,0 0 0,1 0 0,-1 0 0,0 0 0,0 0 0,0 0 0,1 0 0,-1 0 0,0 0 0,0 0 0,0 0 0,1 0 0,-1 0 0,0 0 0,0 0 0,0-1 0,0 1 0,1 0 0,-1 0 0,0 0 0,0 0 0,0 0 0,0-1 0,18-24-2127,-5 3-1557</inkml:trace>
</inkml:ink>
</file>

<file path=ppt/ink/ink21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1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1 317 12288,'2'7'4400,"8"-2"-3314,13 2-1476,-21-6 1075,12 3 610,0-1 0,1-1 0,-1 0 0,29 0 0,-25-3-973,-1 0 1,0-1-1,0-1 1,0-1-1,0 0 1,-1-1-1,18-8 1,-24 9-218,0-1 0,0 0 0,-1 0 0,1-1 1,-1 0-1,-1 0 0,1-1 0,-1-1 0,0 1 1,-1-1-1,0 0 0,0-1 0,-1 0 0,0 0 0,0 0 1,-1-1-1,0 0 0,-1 0 0,0 0 0,4-17 0,-7 23-55,-1 0 0,0 0 0,0 0-1,-1 0 1,1 0 0,-1 0 0,0 0-1,0 0 1,0 1 0,0-1-1,-1 0 1,1 1 0,-1-1 0,0 1-1,0-1 1,0 1 0,-1 0-1,1 0 1,-1 0 0,0 0 0,-3-3-1,-3-1 33,1 0-1,-1 1 1,-1-1-1,1 2 1,-1-1-1,-13-4 0,15 8-54,1 0 0,0 0-1,-1 1 1,0 0 0,1 0-1,-1 1 1,1 0 0,-1 1-1,0-1 1,1 1 0,-1 1-1,1-1 1,0 2-1,-1-1 1,-7 4 0,-2 1-13,1 1 0,1 0 1,0 2-1,0-1 0,-16 15 0,23-17-4,1 0-1,0 1 0,0 0 0,0 0 0,1 1 0,1 0 0,-1 0 0,1 0 1,1 1-1,0-1 0,-4 13 0,4-5-6,0 0 0,0 1 0,2 0 0,0-1 0,2 28 0,0-36 4,1 1 0,0-1 0,1 0 0,0 1 0,1-1-1,0 0 1,0-1 0,1 1 0,0 0 0,1-1 0,0 0 0,0 0-1,0 0 1,1-1 0,0 0 0,1 0 0,0 0 0,0-1 0,0 0-1,1 0 1,0-1 0,0 0 0,0-1 0,0 1 0,18 5-1,-5-3-454,-1 0-1,2-1 0,-1-2 1,1 0-1,-1-1 0,1-1 1,0-1-1,0-1 1,0-1-1,23-5 0,-21 2-1057,0-1 0,-1-2 0,0 0 0,32-16 0,9-8-2355</inkml:trace>
</inkml:ink>
</file>

<file path=ppt/ink/ink21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1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8 170 10880,'-7'-17'5580,"19"16"546,9 11-2136,-5 1-4817,-7-2 950,-1 0 0,-1 1 0,0 0 0,0 0 0,0 0 0,-2 1 0,1 0 0,-1 0 0,-1 1 0,3 12 0,5 22 739,7 59 0,-12-62-292,15 76 1500,-24-212-2022,-1 44 25,3 0 0,1-1 0,12-68 0,-10 105-61,0-1-1,1 1 0,0-1 1,1 1-1,1 0 0,0 1 1,1 0-1,0 0 0,0 0 1,2 0-1,-1 2 0,1-1 1,1 1-1,0 0 0,0 1 1,20-14-1,-20 17-5,1 1 0,-1-1-1,1 2 1,0 0 0,0 0 0,0 1 0,0 0-1,1 1 1,-1 1 0,1-1 0,-1 2 0,1 0-1,0 0 1,-1 1 0,1 0 0,-1 1 0,1 1-1,-1 0 1,0 0 0,0 1 0,0 0 0,17 10-1,-15-7 1,-1 0-1,0 1 0,0 1 1,-1 0-1,0 0 0,0 1 1,-1 0-1,0 1 0,-1 0 1,0 1-1,-1 0 0,-1 0 1,0 1-1,0 0 0,-1 0 1,-1 0-1,0 1 0,3 14 1,-4-7-358,-1 1 0,-1-1 0,0 0 0,-2 0 0,-1 1 0,0-1 0,-6 25 0,6-43-2549,-1-10-1868,2-10 3298,0 15 543,-1-24-2933</inkml:trace>
</inkml:ink>
</file>

<file path=ppt/ink/ink21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2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30 11008,'-13'-16'5599,"13"16"-5479,-1-1-1,1 1 1,0 0-1,0 0 1,0-1-1,-1 1 1,1 0-1,0-1 1,0 1-1,0 0 1,0-1-1,0 1 1,0 0-1,0-1 1,0 1-1,0 0 1,0-1-1,0 1 1,0 0-1,0-1 1,0 1-1,0 0 1,0-1-1,0 1 1,0 0-1,0-1 1,1 1-1,-1 0 1,0-1-1,0 1 1,0 0-1,1 0 1,-1-1-1,0 1 1,0 0-1,1 0 1,-1-1-1,0 1 1,0 0-1,1 0 1,-1 0-1,0 0 1,1-1-1,-1 1 1,0 0-1,1 0 1,-1 0-1,0 0 1,1 0-1,-1 0 1,0 0-1,1 0 1,-1 0-1,0 0 1,1 0-1,-1 0 1,0 0-1,1 0 1,0 1 2,0 0-1,0 0 1,0-1 0,0 1-1,0 0 1,-1 0-1,1 0 1,0 0 0,0 1-1,-1-1 1,1 0 0,-1 0-1,1 0 1,-1 0 0,0 1-1,1-1 1,-1 0 0,0 0-1,0 1 1,0-1-1,0 2 1,1-1-89,40 259 4511,21 71-3051,-39-201-1398,-10-50-28,3-1 0,3-1 0,47 123 0,-61-189-172,2 0-1,0 0 1,13 18 0,-18-28 61,0 0 0,0 0-1,1 0 1,-1-1 0,1 1 0,-1-1 0,1 0 0,0 0 0,0 0 0,0 0 0,0 0 0,0-1 0,0 1 0,1-1 0,-1 0 0,0 0 0,1 0-1,6 1 1,-7-3-234,1 0 0,-1 0 0,0 0-1,0 0 1,0-1 0,0 1 0,0-1-1,0 0 1,0 0 0,-1 0 0,1 0-1,-1 0 1,1 0 0,-1-1 0,0 0-1,0 1 1,0-1 0,0 0 0,0 0-1,-1 0 1,1 0 0,1-5 0,14-34-3584</inkml:trace>
</inkml:ink>
</file>

<file path=ppt/ink/ink21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2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13056,'0'0'6527,"77"22"-5375,-58-17 6656,50-5-7424,-8 0 128,40-12-512,-21-3 128,-2 9-1152,-17-3 128,-13-1-1152,-8 2 0,-14 1-1792,-8 1 129</inkml:trace>
</inkml:ink>
</file>

<file path=ppt/ink/ink21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2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9856,'14'13'4864,"12"21"-3968,-18-31 7935,1 38-8191,1-16 128,1 20 256,-1-14 128,3 17-1536,-4-11 0,9-8 256,-5 0 0,4-21-3328,-4-5 128</inkml:trace>
</inkml:ink>
</file>

<file path=ppt/ink/ink21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13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5 16128,'-27'-5'8063,"40"10"-14719,-13-5 13824,0 0-13312,0 0 1</inkml:trace>
</inkml:ink>
</file>

<file path=ppt/ink/ink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1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24 156 2688,'2'-5'574,"10"-16"-146,2 15 3732,-25 35-2666,10-27-1446,-8 20 884,0 1 1,-9 45-1,16-60-806,1 0-1,1 0 1,0 0 0,0 0 0,0 0-1,1 0 1,0 0 0,0 0 0,1 0-1,0-1 1,1 1 0,6 14 0,-5-13-50,1 1 1,1-1 0,-1 0 0,2 0-1,-1 0 1,1-1 0,0 0-1,1 0 1,9 7 0,-12-12-62,0 0 1,1 0-1,-1 0 1,1-1-1,0 0 1,0 0-1,0 0 0,0-1 1,0 1-1,0-2 1,0 1-1,0-1 1,0 1-1,1-2 1,-1 1-1,0-1 0,9-2 1,4-1 13,-1 0 1,0-2-1,-1 0 1,1-1-1,-1-1 1,-1 0-1,1-1 1,-1-1-1,-1-1 0,0 0 1,-1-1-1,0 0 1,0-1-1,-2-1 1,1 0-1,-2-1 1,0 0-1,-1-1 1,0 0-1,8-21 1,-6 10 44,-1 0 0,8-37 1,-16 55-70,-1 0-1,0 0 1,-1 0 0,0-1 0,-1 1 0,0-1 0,0 1 0,-1-1 0,0 1 0,-5-17 0,6 25-3,0 0 0,0 1 0,0-1 0,0 0 0,-1 1-1,1-1 1,0 1 0,0-1 0,-1 0 0,1 1 0,0-1 0,-1 1 0,1-1 0,-1 1 0,1-1 0,-1 1 0,1 0 0,-1-1 0,1 1 0,-1 0 0,1-1-1,-1 1 1,0 0 0,1-1 0,-1 1 0,1 0 0,-1 0 0,0 0 0,1 0 0,-1 0 0,0 0 0,1 0 0,-1 0 0,0 0 0,1 0 0,-1 0 0,1 0-1,-1 0 1,0 0 0,1 0 0,-1 1 0,1-1 0,-1 0 0,0 0 0,1 1 0,-1-1 0,1 1 0,-1-1 0,1 0 0,-1 1 0,1-1 0,-1 1-1,1-1 1,0 1 0,-1-1 0,1 1 0,0-1 0,-1 2 0,-21 30-9,17-18 6,1 0 1,0 1 0,1-1 0,0 1 0,1-1 0,1 1 0,0 0-1,1 0 1,0-1 0,2 1 0,0 0 0,0-1 0,7 22 0,1-4 4,2-1 1,1 0 0,2 0-1,32 50 1,-39-65-121,17 25-419,-25-39 286,1-1-1,0 0 0,0 1 1,-1-1-1,1 0 0,0 0 1,0 0-1,1 0 0,-1 0 0,0 0 1,0 0-1,0 0 0,1 0 1,-1 0-1,0-1 0,1 1 1,-1 0-1,1-1 0,-1 0 0,1 1 1,1-1-1,7-3-1691</inkml:trace>
</inkml:ink>
</file>

<file path=ppt/ink/ink21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3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6 497 8576,'-1'3'1122,"0"0"0,0 0 0,0 1 0,0-1 0,1 0 0,0 1-1,-1-1 1,1 0 0,0 1 0,1 3 0,-1-6-886,1 0 0,-1 0 0,0 0-1,0 0 1,1 0 0,-1 0 0,1 0-1,-1 0 1,1-1 0,-1 1 0,1 0 0,0 0-1,-1 0 1,1-1 0,0 1 0,0 0-1,0-1 1,-1 1 0,1-1 0,0 1-1,2 0 1,20 0-1957,-13-4 1938,0 0-1,-1 0 1,0-1-1,0-1 0,0 0 1,0 0-1,-1 0 1,1-1-1,-1 0 0,-1-1 1,1 0-1,10-13 1,0-1-9,-2-1 1,0 0 0,18-34-1,-29 47-156,0-1 0,0 0 0,-1 0 0,-1 0 1,0-1-1,0 1 0,-1-1 0,0 0 0,-1 0 0,0-11 0,-1 15-32,-1 1 1,0-1-1,0 0 0,0 1 0,-1-1 1,0 0-1,-1 1 0,1 0 0,-1 0 1,0 0-1,-1 0 0,1 0 0,-1 0 1,-1 1-1,1 0 0,-6-6 0,9 10-17,-49-40 221,48 39-202,0 0 1,0 1 0,0 0-1,0-1 1,-1 1 0,1 0-1,0 0 1,-1 0-1,1 1 1,-1-1 0,1 0-1,-1 1 1,1 0-1,-1 0 1,0 0 0,1 0-1,-1 0 1,1 0 0,-1 0-1,1 1 1,-1-1-1,-2 2 1,4-2-16,1 0 0,-1 0 0,1 1 0,0-1 0,-1 0 0,1 0 0,-1 0-1,1 1 1,0-1 0,-1 0 0,1 0 0,0 1 0,-1-1 0,1 0 0,0 0 0,0 1 0,-1-1 0,1 0-1,0 1 1,0-1 0,-1 1 0,1-1 0,0 0 0,0 1 0,0-1 0,0 1 0,0-1 0,0 0 0,0 1 0,0-1-1,0 1 1,0-1 0,0 0 0,0 1 0,0-1 0,0 1 0,0-1 0,0 1 0,0-1 0,0 0 0,0 1 0,1-1-1,-1 0 1,0 1 0,0-1 0,0 1 0,1-1 0,-1 0 0,0 0 0,1 1 0,-1-1 0,0 0 0,1 1 0,-1-1-1,0 0 1,1 0 0,-1 0 0,0 1 0,1-1 0,-1 0 0,1 0 0,33 11 183,16-8-126,94-8 0,-74 1-43,-33 2 25,-1-1 1,1-2-1,-1-2 0,0-2 0,51-18 0,-53 16 75,1 2 0,67-10 0,-102 20-118,0-1 1,-1 0-1,1 1 0,0-1 1,0 0-1,-1 1 0,1-1 1,0 0-1,0 1 0,0-1 1,0 0-1,-1 1 0,1-1 1,0 1-1,0-1 0,0 0 1,0 1-1,0-1 0,0 1 1,0-1-1,0 0 0,0 1 1,0-1-1,0 1 0,1-1 1,-1 0-1,0 1 0,0-1 1,0 1-1,0-1 0,1 0 0,-1 1 1,0-1-1,0 0 0,1 1 1,-1-1-1,0 0 0,0 0 1,1 1-1,-1-1 0,0 0 1,1 0-1,-1 1 0,0-1 1,1 0-1,-1 0 0,1 0 1,-1 0-1,0 0 0,1 0 1,-1 1-1,1-1 0,-1 0 1,0 0-1,1 0 0,-1 0 1,1 0-1,-1-1 0,0 1 1,1 0-1,-1 0 0,1 0 1,-1 0-1,0 0 0,1 0 1,-1-1-1,0 1 0,1 0 1,0-1-1,-31 38 192,12-17-111,-8 14 26,1 0 0,2 1 1,-23 48-1,41-72-90,0 0 1,1 1-1,0-1 1,1 1-1,0 0 0,1 0 1,0 0-1,1 0 1,1 1-1,0-1 1,0 0-1,1 0 1,1 1-1,0-1 1,7 22-1,-8-30-22,1 0 0,0-1 0,0 1 0,0-1 0,0 1 0,0-1 0,1 0 0,0 0 1,-1 0-1,1 0 0,0-1 0,1 1 0,-1-1 0,0 0 0,1 1 0,-1-2 0,1 1 0,0 0 0,-1-1 0,1 1 0,0-1 0,0 0 0,0-1 0,0 1 0,0-1 0,0 1 0,0-1 1,7-1-1,-1 0-18,0 0 0,1 0 0,-1-1 0,0-1 0,0 1 0,-1-2 0,1 1 0,-1-1 0,16-9 0,11-11-209,-1-2 0,44-42 0,-64 54 126,-1-1-1,0-1 1,-1 0-1,-1-1 1,0 0-1,-2-1 1,10-20-1,-12 2 184,-8 27 108,-7 20 35,5-4-163,1 1 0,-1-1 1,1 0-1,0 0 0,1 1 0,0-1 1,0 0-1,0 1 0,1-1 0,0 0 0,1 0 1,0 1-1,0-1 0,0 0 0,4 7 0,0 0-3,1 1-1,1-1 0,0 0 1,1-1-1,17 20 0,-18-25-158,0 1 1,1-1-1,0-1 0,1 0 0,0 0 0,0-1 0,19 9 0,-25-13-283,1 0-1,0 0 0,0-1 0,0 1 0,0-1 0,0 0 1,0 0-1,0-1 0,0 0 0,0 0 0,0 0 1,0 0-1,0-1 0,0 0 0,0 0 0,0 0 1,0 0-1,0-1 0,0 0 0,6-4 0,27-29-3624,-7 0 21</inkml:trace>
</inkml:ink>
</file>

<file path=ppt/ink/ink21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3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 16128,'-48'69'8063,"66"-62"-14079,-15-7 16640,19 3-16384,-4 2 0,3-13-1407,-2 1 127</inkml:trace>
</inkml:ink>
</file>

<file path=ppt/ink/ink21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4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451 1 10240,'-3'0'320,"1"0"1,-1 0 0,0 0-1,0 1 1,1-1-1,-1 1 1,1-1 0,-1 1-1,0 0 1,1 0 0,-1 0-1,1 0 1,0 1-1,-1-1 1,1 1 0,0-1-1,0 1 1,0 0 0,0 0-1,-2 2 1,1-1-8,0 0 1,0 0-1,0-1 1,-1 1 0,1-1-1,-1 0 1,1 0-1,-1 0 1,0 0-1,0-1 1,-5 2-1,-32 5 388,27-6-293,0 0 1,0 1-1,0 1 1,0 0-1,1 1 0,-1 0 1,-21 13-1,16-6 133,-11 8 343,-32 28 1,55-42-822,0 1 1,1-1-1,0 1 0,0 0 1,0 1-1,1 0 1,0-1-1,1 2 1,-6 12-1,9-20-57,0 1-1,1 0 1,-1-1 0,1 1-1,-1-1 1,1 1 0,0 0-1,-1-1 1,1 1 0,0 0-1,0-1 1,0 1 0,0 0-1,1-1 1,-1 1 0,0 0-1,1-1 1,-1 1 0,1-1-1,-1 1 1,1 0 0,0-1-1,0 1 1,0-1 0,0 0-1,0 1 1,0-1 0,0 0-1,0 0 1,0 0 0,3 2-1,-1-1 1,0-1 0,1 1 0,-1-1-1,1 0 1,0 0 0,-1 0 0,1 0-1,0-1 1,0 0 0,-1 1 0,1-1-1,5-1 1,162-26-6,-61 8 0,-61 11-15,-21 3 59,0 1 0,0 2-1,51 1 1,-74 1 4,1 0-1,0 1 1,-1 0 0,1 0-1,-1 1 1,1-1-1,-1 1 1,0 0-1,0 1 1,1-1-1,-1 1 1,-1 0-1,1 0 1,0 1 0,-1-1-1,0 1 1,0 0-1,0 0 1,0 1-1,-1-1 1,1 1-1,-1 0 1,5 9-1,-7-9 10,1 0-1,-1 0 0,1 0 0,-1 0 0,-1 0 1,1 0-1,-1 0 0,0 1 0,0-1 0,0 0 1,-1 0-1,0 0 0,0 0 0,0 0 0,-3 8 1,0-1 46,1-3-23,0 0 1,-1 0-1,0 0 0,-1-1 1,0 1-1,0-1 0,-1 0 0,0-1 1,0 1-1,-1-1 0,0 0 1,0-1-1,-1 0 0,1 0 0,-1-1 1,-1 1-1,1-2 0,-18 8 1,-9 2 82,-1-2 1,-1-2 0,-51 9 0,78-17-148,-11 2-139,-1-1 0,0-1 0,0 0-1,0-2 1,0-1 0,0 0 0,0-2-1,-42-10 1,48 9-1968,17 3-1961,1 2 3113,3-1-3051</inkml:trace>
</inkml:ink>
</file>

<file path=ppt/ink/ink21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4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11008,'-1'0'135,"1"0"0,-1 0 0,1 0 0,-1 0 0,1 0 1,-1 0-1,1 0 0,-1 0 0,1 0 0,-1 0 0,1 1 1,-1-1-1,1 0 0,-1 0 0,1 1 0,0-1 0,-1 0 0,1 1 1,-1-1-1,1 0 0,0 1 0,-1-1 0,1 1 0,0-1 1,0 0-1,-1 1 0,1-1 0,0 1 0,0-1 0,-1 1 0,1-1 1,0 1-1,0-1 0,0 1 0,0-1 0,0 1 0,0-1 1,0 1-1,0-1 0,0 1 0,0-1 0,0 1 0,0-1 0,0 1 1,1-1-1,-1 2 0,13 32 5705,-5-14-4315,46 205 1503,-38-148-3134,-7-35 59,61 317 1459,8 268-452,-76-605-1184,2 87-895,-4-101 681,-1 0 0,0 0-1,0 0 1,-1 0-1,0 0 1,0 0 0,-1-1-1,1 1 1,-2-1 0,-4 9-1,8-15 298,-1 0 0,1 0 0,-1 0 0,1 0-1,-1 0 1,1 0 0,-1-1 0,1 1 0,-1 0 0,0 0 0,0-1-1,1 1 1,-1 0 0,0-1 0,0 1 0,0-1 0,1 1-1,-1-1 1,0 1 0,0-1 0,0 0 0,0 1 0,0-1-1,0 0 1,0 0 0,0 0 0,0 0 0,0 0 0,0 0 0,0 0-1,0 0 1,0 0 0,0 0 0,0 0 0,0-1 0,0 1-1,0 0 1,0-1 0,0 1 0,1-1 0,-1 1 0,0-1-1,0 1 1,0-1 0,1 0 0,-2 0 0,-16-14-3592</inkml:trace>
</inkml:ink>
</file>

<file path=ppt/ink/ink21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5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0 288 11520,'1'-8'584,"0"1"0,0 0 0,1 0 0,0 0 0,0 0 0,1 0 0,0 0 0,0 0 1,0 1-1,1 0 0,0 0 0,0 0 0,1 0 0,0 0 0,0 1 0,0 0 0,10-7 0,12-10 543,2 1-1,44-23 0,-70 42-1216,17-10 134,2-1 57,0 1 1,36-14 0,-50 23-12,0 0 0,1 1 0,-1 0 0,1 1 0,0-1 0,-1 2 0,1-1 0,0 1 0,-1 1 0,1 0 0,14 3 0,-10 0 38,-1 0 0,1 1 0,-1 0-1,-1 1 1,1 1 0,-1 0 0,0 0-1,0 1 1,-1 0 0,0 1 0,-1 0 0,0 1-1,0 0 1,-1 0 0,0 1 0,-1 0-1,10 21 1,-12-23-53,-1 0 0,-1 0 0,1 0-1,-1 1 1,-1-1 0,0 1 0,0 0 0,-1 0 0,-1-1-1,1 1 1,-1 0 0,-1 0 0,0 0 0,0 0 0,-1-1-1,0 1 1,-1-1 0,0 1 0,-1-1 0,0 0 0,0 0-1,0 0 1,-12 14 0,9-15-31,1-1 0,-2-1 0,1 1 0,-1-2 0,0 1 0,0-1 0,-1 0 0,0 0 0,1-1 1,-2 0-1,1-1 0,0 0 0,-1-1 0,1 1 0,-1-2 0,0 0 0,1 0 0,-1 0 0,-18-2 0,0-1-362,1-2 1,-1 0 0,1-2-1,0 0 1,-51-21-1,76 26 197,1 1 0,-1-1 0,0 0 0,1 1 0,-1-1 0,1 0 0,0 0 0,-1 0 0,1 0 0,0-1 0,-1 1 0,1 0 0,-1-2 0,2 3-11,0-1 1,-1 1-1,1-1 0,0 0 1,0 1-1,0-1 1,0 1-1,0-1 0,0 1 1,0-1-1,0 1 1,0-1-1,0 0 1,0 1-1,0-1 0,0 1 1,0-1-1,0 1 1,1-1-1,-1 1 0,0-1 1,0 1-1,1-1 1,-1 1-1,1-1 1,1-2-395,1 1 1,-1 0 0,1-1 0,0 1-1,-1 1 1,1-1 0,0 0 0,0 1 0,7-3-1,21-7-3441</inkml:trace>
</inkml:ink>
</file>

<file path=ppt/ink/ink21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5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96 350 10752,'7'-2'1273,"1"0"1,-1 0 0,0-1 0,0 0-1,0-1 1,0 0 0,0 0 0,-1 0-1,0-1 1,9-7 0,30-19-160,-33 25-1008,-1-1 1,0 0 0,-1-1-1,0 0 1,0-1 0,0 0-1,-2-1 1,1 0 0,-1 0-1,0-1 1,-1 0-1,10-20 1,-15 26-12,1 0-1,-1 1 1,-1-1 0,1 0-1,-1 0 1,0 0 0,0-1-1,0 1 1,-1 0 0,1 0-1,-1 0 1,-1-1 0,1 1-1,-3-10 1,3 12-57,-1 1 0,0-1 0,0 0 0,-1 1 0,1-1 0,0 0 0,-1 1 0,0 0 0,1-1 0,-1 1 0,0 0 0,0 0 0,0 0 0,-1 0 0,1 0 0,0 1 0,-1-1 0,1 0 0,-1 1 0,0 0 0,1 0 0,-1 0 0,0 0 0,0 0 0,1 1 0,-1-1 0,0 1 0,0-1 0,-4 1 0,-4 1 37,-1 0-1,0 1 1,0 1 0,1-1-1,-1 2 1,1 0 0,0 0-1,0 1 1,0 0 0,1 1-1,-1 0 1,2 1 0,-14 11-1,11-8-7,0 1 0,1 0 0,0 1-1,1 1 1,0-1 0,1 2 0,0-1-1,1 1 1,1 0 0,0 1 0,1 0-1,-6 24 1,10-32-54,0 0-1,0 1 1,1-1 0,0 1 0,1-1-1,0 1 1,0-1 0,0 1 0,1-1-1,0 1 1,1-1 0,-1 0 0,1 0-1,1 1 1,-1-1 0,1-1 0,1 1-1,-1 0 1,1-1 0,0 1 0,1-1-1,-1-1 1,1 1 0,1 0 0,-1-1-1,1 0 1,-1 0 0,11 5 0,-3-3-5,-1-2 1,1 0-1,0 0 1,0-1 0,1-1-1,-1 0 1,1-1-1,25 1 1,6-2-410,65-7-1,-51-8-1244,-49 10 770,0 0 0,-1-1-1,0 0 1,0-1 0,0 0 0,-1 0-1,0-1 1,0 0 0,-1-1 0,10-11-1,15-17-3090</inkml:trace>
</inkml:ink>
</file>

<file path=ppt/ink/ink21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6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33 6912,'-2'-25'2125,"1"17"1333,0 19 8046,10 261-6427,26 83-2474,-27-213-2254,-3-28-107,35 197-1,-39-306-243,18 55 70,-18-57-78,1-1 1,-1 1 0,1-1 0,-1 1 0,1-1 0,0 1 0,0-1 0,0 0 0,0 0 0,0 0 0,1 0 0,-1-1 0,1 1 0,-1 0 0,1-1 0,0 0-1,-1 0 1,5 2 0,1-2-231,1 0-1,-1 0 1,1-1-1,-1 0 1,1 0-1,-1-1 0,0 0 1,1 0-1,-1-1 1,0 0-1,0-1 1,0 1-1,0-2 0,13-7 1,5-4-2874,-1-1 1,41-35-1,-34 27-853</inkml:trace>
</inkml:ink>
</file>

<file path=ppt/ink/ink21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6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9 8448,'-8'4'2771,"15"6"12,-5-8-2412,0-1-1,0 1 0,0-1 0,0 0 0,0 0 1,0 0-1,0 0 0,0 0 0,1 0 1,-1 0-1,0-1 0,3 1 0,82-9 3937,-8 1-3366,39 0-228,-84 3-133,1 2 0,36 2 1,-21 4-495,11 1-1295,-22-4-2788,-38-1 3855,-1 0 0,1 0 0,-1 1 1,0-1-1,1 0 0,-1 0 0,1 0 1,-1 0-1,1 0 0,-1 0 0,0 0 0,1 0 1,-1 0-1,1 0 0,-1 0 0,0 0 1,1 0-1,-1-1 0,1 1 0,-1 0 0,0 0 1,1 0-1,-1-1 0,0 1 0,1 0 1,-1 0-1,0-1 0,1 1 0,-1 0 0,0 0 1,1-1-1,-1 1 0,0 0 0,0-1 1,0 1-1,1-1 0,-1 1 0,0 0 1,0-1-1,0 1 0,0-1 0,0 1 0,0 0 1,1-1-1,-1 1 0,0-1 0,0 0 1,0-7-3315</inkml:trace>
</inkml:ink>
</file>

<file path=ppt/ink/ink21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6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9984,'1'-9'1190,"-2"7"-986,1 1 0,0-1 1,0 0-1,0 1 1,0-1-1,0 0 0,0 1 1,1-1-1,-1 0 0,0 1 1,1-1-1,-1 1 0,1-1 1,0 1-1,-1-1 0,1 1 1,0-1-1,0 1 0,0 0 1,0-1-1,0 1 0,0 0 1,0 0-1,1 0 0,-1 0 1,0 0-1,3-2 0,2 8 8624,6 25-7565,-10 51 1275,-2 210-1855,-1-175 119,10 211 572,-7-307-1343,1-1 0,0 1 0,2-1 1,0 0-1,1 0 0,1 0 0,14 25 0,-17-37-54,0 0 0,0-1 0,1 1 0,0-1 0,1 0 0,-1-1 0,1 1 0,0-1 0,0 0 1,1-1-1,-1 0 0,1 0 0,0 0 0,0-1 0,0 1 0,1-2 0,-1 1 0,1-1 0,0 0 0,-1-1 0,10 1 0,-9-2-262,0 0 0,0-1 0,0 0 0,0 0 0,0-1 0,0 0 0,0 0 0,0 0 0,-1-1 0,14-8 0,-9 5-892,-1-1 1,0 0 0,-1-1-1,0 0 1,0-1-1,8-10 1,5-5-2814</inkml:trace>
</inkml:ink>
</file>

<file path=ppt/ink/ink21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7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0 131 11264,'5'-15'5631,"43"15"-6270,-35 0 9726,35-6-8703,-13 1 128,31-8 256,-13-2 0,43-7-1024,-26 7 0,4 4 128,-16-4 128,-10 8-1536,-8 1 0,-10 9-1920,-4 0 0</inkml:trace>
</inkml:ink>
</file>

<file path=ppt/ink/ink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2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181 238 3072,'10'-3'4759,"47"-13"-3630,-35 9-999,0-1 0,0-1 0,33-18 1,-48 23-87,-1 0 0,0-1 0,-1 1 0,1-1 0,-1 0 0,0 0 0,5-8 0,-8 11-3,0 0 1,-1-1 0,1 0-1,-1 1 1,0-1 0,0 0-1,0 0 1,0 0-1,0 1 1,-1-1 0,1 0-1,-1 0 1,0 0 0,0 0-1,0 0 1,0 0-1,-1 0 1,0-3 0,0 2 7,-1 0 1,1 0-1,-1 1 0,0-1 1,-1 1-1,1-1 1,0 1-1,-1 0 1,0 0-1,0 0 0,0 0 1,0 0-1,0 0 1,0 1-1,-1 0 1,0 0-1,1 0 0,-1 0 1,0 0-1,0 1 1,0 0-1,0-1 1,0 1-1,0 1 1,0-1-1,0 1 0,-7 0 1,-1-1 76,0 1 0,-1 0 0,1 1-1,-1 0 1,1 1 0,0 1 0,0 0 0,-13 5 0,12-2-54,1 1 1,0 0-1,0 1 1,1 0 0,0 1-1,0 1 1,1-1-1,0 2 1,1-1-1,0 1 1,0 1-1,2 0 1,-1 0-1,1 0 1,-5 15-1,2-5-39,2 0-1,0 0 0,2 1 0,0 0 1,1 0-1,2 1 0,0-1 0,1 31 1,3-47-58,-1-1 0,1 0 0,0 1 0,1-1 0,-1 0 0,1 0 1,1 0-1,-1 0 0,1 0 0,0-1 0,0 1 0,1-1 1,-1 0-1,1 0 0,0 0 0,1 0 0,-1-1 0,1 1 0,0-1 1,0 0-1,8 4 0,-6-4-244,0 0 0,0-1 0,1 0 0,0 0 0,-1-1 0,1 0 0,0 0 0,0-1 0,0 0 0,0 0 0,0-1 0,0 0 0,1-1 0,-1 0 0,0 0 0,12-3 0,22-11-1523</inkml:trace>
</inkml:ink>
</file>

<file path=ppt/ink/ink21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7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22 369 9856,'13'22'4864,"0"17"-3584,-8-30 7295,9 9-8063,-6 0 128,5 12 0,-5-9 128,11 8-1152,-6-11 0,0-13-768,0-2 0,0-15-2176,1 3 128</inkml:trace>
  <inkml:trace contextRef="#ctx0" brushRef="#br0" timeOffset="1">35 0 15360,'-35'18'7679,"35"0"-12543,0-13 13952,9-1-14464,-4-1 0,16-10-1407,-3 2 127</inkml:trace>
</inkml:ink>
</file>

<file path=ppt/ink/ink21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8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61 453 9984,'-5'12'13732,"5"24"-9886,10 43-4187,-6-67 600,1 1 1,0 0 0,0-1 0,1 0-1,1-1 1,0 1 0,1-1 0,0 0 0,0-1-1,13 12 1,-16-18-218,0 1-1,1 0 1,0-1 0,0 0 0,1-1-1,-1 1 1,1-1 0,-1 0-1,1-1 1,0 0 0,0 0-1,0 0 1,1-1 0,-1 0 0,0 0-1,0-1 1,1 0 0,-1 0-1,0-1 1,13-2 0,-8-1-35,1 0 1,-1-1 0,0 0 0,-1-1-1,1-1 1,-1 0 0,0 0 0,-1-1-1,0 0 1,0-1 0,0 0 0,-1 0-1,-1-1 1,0-1 0,0 1-1,-1-1 1,0 0 0,-1-1 0,0 0-1,6-20 1,-6 18-9,-2 0 1,0-1-1,0 1 0,-2-1 1,1 1-1,-2-1 0,0 0 1,-1 0-1,0 0 0,-1 0 1,-1 1-1,0-1 0,-1 0 1,-1 1-1,0 0 0,-1 0 0,-1 0 1,-10-19-1,5 17 1,-1 1 0,0 0 0,-1 1 0,-1 0 0,0 1 0,-1 1 0,-1 0 0,0 1 0,0 1 0,-23-11 0,5 6-43,-1 1 1,-1 2-1,0 2 0,-1 1 1,-69-7-1,79 8 41,27 8 4,0 0 0,0-1 0,0 1 0,0 0 0,0-1 0,0 1 1,0-1-1,0 1 0,0 0 0,0 0 0,1-1 0,-1 1 0,0 0 1,0-1-1,0 1 0,0 0 0,1-1 0,-1 1 0,0 0 0,0 0 1,1 0-1,-1-1 0,0 1 0,0 0 0,1 0 0,-1 0 0,0-1 1,1 1-1,-1 0 0,0 0 0,1 0 0,-1 0 0,0 0 0,1 0 1,-1 0-1,1 0 0,44-12 177,-19 9-89,1 2-1,-1 0 1,0 2-1,1 1 1,-1 1 0,0 2-1,0 0 1,-1 2-1,37 14 1,-50-17-51,0-1 0,0 0 0,0-1 0,0 0 0,0-1 0,0 0 1,0 0-1,0-2 0,18-2 0,0-3-525,0-1 0,38-15 0,9-2-3460,-51 19 277,-7 5-321</inkml:trace>
</inkml:ink>
</file>

<file path=ppt/ink/ink21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8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339 384 7296,'-20'-8'3967,"-5"0"4991,24 8-8892,0 0 0,1 0 0,-1 0-1,1 1 1,-1-1 0,0 0 0,1 0 0,-1 0-1,1 1 1,-1-1 0,0 0 0,1 0-1,-1 1 1,1-1 0,-1 0 0,1 1 0,-1-1-1,1 1 1,0-1 0,-1 1 0,1-1 0,-1 1-1,1-1 1,0 1 0,-1-1 0,1 1-1,0-1 1,0 1 0,0 0 0,-1-1 0,1 1-1,0 0 1,0-1 0,0 1 0,0-1 0,0 2-1,0 7 245,-1 0 0,2 0 0,0 0 0,0 1 0,0-1 0,1 0 0,0-1 0,1 1 0,0 0 0,1-1 0,0 1 0,0-1 0,0 0 0,1 0 0,0-1-1,1 0 1,0 1 0,0-2 0,0 1 0,9 5 0,-8-4-225,1-2 1,0 1-1,1-1 0,-1 0 0,1-1 0,0 0 1,1 0-1,-1-1 0,1-1 0,0 1 0,0-1 1,0-1-1,0 0 0,1 0 0,-1-1 0,0-1 1,17 0-1,-15-3-31,-1 0 0,0-1 0,0 0 0,0 0 0,0-1 0,-1-1 0,1 0 0,-1 0 0,-1-1 0,1 0 0,12-14 0,-3 2-13,0-1-1,-1-1 1,25-40-1,-35 50-41,-1-1 0,-1 0 0,0-1 0,0 0 0,-1 0 0,-1 0 0,0 0 0,-1-1 0,-1 1 0,0-1 0,0 0 0,-1 0 0,-1 0-1,-1 0 1,0 1 0,0-1 0,-2 0 0,1 1 0,-8-20 0,7 25-5,-1 0 0,1 1 0,-1 0 0,-1 0-1,0 0 1,0 1 0,0-1 0,0 1 0,-1 0 0,0 1 0,-1-1 0,1 1-1,-1 0 1,0 1 0,-14-7 0,13 6-3,-3-1 1,0 0 0,1 1 0,-2 1-1,1 0 1,-1 0 0,1 1 0,-1 1-1,0 0 1,0 0 0,0 1 0,0 1-1,0 0 1,0 1 0,-16 2-1,22-2 5,-24 1-17,0 2 0,1 1-1,-1 2 1,2 1 0,-1 1-1,1 1 1,0 2 0,1 1-1,-37 23 1,40-22-101,1 2 0,1 0 0,-34 33 0,50-43 69,0 0-1,0 0 1,0 1-1,1 0 1,0 0-1,0 0 1,1 1-1,0 0 1,0 0-1,1 0 1,0 0-1,1 0 1,0 1-1,0-1 1,-1 16-1,3-22 27,-1 1 1,2 0-1,-1 0 0,0 0 1,1 0-1,-1-1 0,1 1 1,0 0-1,0 0 0,0-1 0,0 1 1,0-1-1,1 1 0,-1-1 1,1 0-1,0 1 0,-1-1 1,1 0-1,0 0 0,0 0 0,1 0 1,-1 0-1,0-1 0,0 1 1,1-1-1,-1 1 0,1-1 1,0 0-1,-1 0 0,1 0 0,4 0 1,5 1-41,0 0 1,0-1-1,0-1 1,0 0-1,0 0 1,-1-1-1,15-4 0,13-3 38,1-3-1,-2-1 0,0-2 0,60-31 0,-51 19 43,-20 10 6,0 1 0,1 1 0,1 1 1,0 2-1,30-8 0,-57 19-4,0-1 1,-1 1-1,1 0 0,0 0 1,0 0-1,0 0 0,-1 0 1,1 0-1,0 0 1,0 0-1,-1 1 0,1-1 1,0 1-1,0-1 0,-1 1 1,1 0-1,0-1 0,-1 1 1,1 0-1,-1 0 0,1 0 1,-1 0-1,0 1 0,1-1 1,-1 0-1,0 1 0,0-1 1,0 0-1,0 1 0,0-1 1,0 1-1,0 0 0,-1-1 1,1 1-1,0 0 0,-1-1 1,0 1-1,1 0 0,-1 2 1,2 12 203,0-1 1,-1 1-1,-1 0 1,-1 15 0,0 20 223,2-46-395,0 0 0,0 0 0,1 1 0,0-1 0,0 0 0,0 0 0,1-1 0,-1 1 0,1 0 0,0-1 0,0 1 0,1-1 0,-1 0 0,1 0 0,0-1 0,0 1 0,0-1 0,1 0 0,-1 0 0,1 0 0,0 0 0,0-1 0,0 0 0,0 0 0,0 0 0,7 1 0,16 3-42,1-1 0,-1-1 1,54 0-1,-39-2-389,-36-2-209,1 0 0,0 0 0,-1 0 0,1-1 0,-1-1 0,1 1 1,12-6-1,7-4-3398</inkml:trace>
</inkml:ink>
</file>

<file path=ppt/ink/ink21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29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7296,'-2'1'641,"0"1"0,0 0 1,0 0-1,0 0 1,0 0-1,0 0 0,0 1 1,1-1-1,-1 0 0,1 1 1,0-1-1,0 1 0,0-1 1,0 1-1,0 0 0,0 3 1,3 17 3577,5 5-3455,-2-14-1909,78 307 7736,-77-298-6306,0-3 65,0 1 0,-2 0 1,2 28-1,-8-46 85,-3-8-288,-3-7-68,2-11-28,1 1 1,1-1-1,1 0 0,0-31 1,2 26-32,0 12-19,1 0 0,0 1 0,1-1 0,1 1 0,0-1 0,2 1 0,-1 0 0,2 0 0,0 0 0,1 0 0,0 1 0,1 0 0,1 0 0,13-18 0,-13 22 3,1 0 0,-1 1 0,2 0-1,-1 1 1,1 0 0,0 0-1,1 1 1,0 1 0,0 0-1,0 0 1,1 1 0,0 0 0,0 1-1,0 0 1,0 1 0,1 1-1,-1 0 1,17 0 0,-18 2 5,0 0 0,1 1 0,-1 1 0,0 0 0,0 0 0,-1 1 0,1 0 0,0 1 0,-1 1 0,0-1 0,0 2 0,0-1 0,-1 1 0,0 1 0,0 0-1,0 0 1,-1 0 0,0 1 0,0 1 0,-1-1 0,0 1 0,-1 0 0,9 18 0,-5-9 6,-1 1 0,0-1-1,-2 1 1,0 1-1,-1 0 1,-2-1 0,0 2-1,0-1 1,-2 0-1,-1 1 1,0-1-1,-4 29 1,-4-28 60,6-20-74,1-1-1,0 0 1,-1 0-1,1 0 1,0 1 0,0-1-1,-1 0 1,1 0-1,-1 0 1,1 0-1,0 0 1,-1 0-1,1 0 1,0 0-1,-1 0 1,1 0 0,0 0-1,-1 0 1,1 0-1,-1 0 1,1 0-1,0 0 1,-1 0-1,1 0 1,0 0-1,-1-1 1,1 1 0,0 0-1,-1 0 1,1 0-1,0-1 1,-1 1-1,-1-2-9,0-1 1,0 1-1,0 0 0,0-1 0,1 0 0,-1 1 1,1-1-1,-1 0 0,1 0 0,0 0 0,0 0 1,0-4-1,-3-8-24,0-1-1,1 0 1,1 0 0,1 0 0,0 0 0,1 0-1,1 0 1,0 0 0,2 0 0,-1 1 0,2-1-1,0 0 1,1 1 0,1 0 0,0 0 0,1 1 0,8-15-1,-11 24 33,1 0-1,0 0 1,0 0-1,0 0 1,0 1-1,1 0 1,-1 0-1,1 0 1,0 1-1,0 0 1,1 0-1,-1 0 0,1 1 1,-1 0-1,1 0 1,0 1-1,0 0 1,-1 0-1,1 0 1,0 1-1,8 1 1,0-1 15,-1 1 0,1 0 0,-1 2 0,0-1 0,1 2 0,-1 0 0,-1 1 0,1 0 0,22 12 0,-19-6 35,-1 1 0,0 0 0,-1 1-1,0 0 1,-1 2 0,0-1 0,-1 2 0,-1 0 0,12 20 0,-16-22-17,0 1 0,-1-1 0,-1 2 0,0-1 0,-1 1 1,0-1-1,-1 1 0,-1 1 0,-1-1 0,0 0 1,-1 29-1,-2-39-83,1 5-109,0 0 0,-1 0-1,-1 0 1,0-1 0,0 1-1,-1 0 1,0-1 0,-9 20-1,12-31 94,0 1-1,0 0 0,0 0 1,0 0-1,0 0 0,0-1 0,0 1 1,0 0-1,0 0 0,0 0 1,0 0-1,-1-1 0,1 1 0,0 0 1,0 0-1,0 0 0,0 0 1,0 0-1,0-1 0,0 1 1,-1 0-1,1 0 0,0 0 0,0 0 1,0 0-1,0 0 0,0 0 1,-1 0-1,1 0 0,0-1 0,0 1 1,0 0-1,0 0 0,-1 0 1,1 0-1,0 0 0,0 0 0,0 0 1,0 0-1,-1 0 0,1 0 1,0 0-1,0 0 0,0 0 1,0 1-1,-1-1 0,1 0 0,0 0 1,0 0-1,0 0 0,0 0 1,-1 0-1,1 0 0,0 0 0,0 0 1,0 1-1,0-1 0,0 0 1,0 0-1,0 0 0,-1 0 0,1 0 1,0 1-1,0-1 0,0 0 1,-1-1-606,-3-8-3295</inkml:trace>
</inkml:ink>
</file>

<file path=ppt/ink/ink21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0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15 400 10112,'1'2'388,"0"0"1,1 0 0,0-1-1,-1 1 1,1-1 0,0 1-1,0-1 1,0 1 0,0-1-1,0 0 1,0 0 0,0 0-1,0 0 1,0 0 0,0-1 0,5 2-1,2-1 693,0 1-1,0-2 1,0 1-1,13-2 0,7-2 336,-1-1-1,33-9 0,-47 9-1259,0-1 0,0 0 0,0-1-1,-1 0 1,0-1 0,0 0 0,-1-1 0,0-1 0,0 0-1,-1-1 1,-1 0 0,1 0 0,-1-1 0,-1 0 0,0-1-1,-1 0 1,0-1 0,-1 0 0,0 0 0,-1 0-1,0-1 1,5-22 0,-10 31-108,0 0-1,0 1 1,-1-1-1,0 0 1,0 0 0,0 0-1,0 0 1,-1 0-1,0 1 1,0-1-1,0 0 1,0 0 0,-1 1-1,0-1 1,0 1-1,0-1 1,0 1 0,-5-6-1,2 4-9,-1 1-1,1-1 1,-1 1-1,0 0 1,-1 1 0,1 0-1,-1-1 1,0 2-1,-14-6 1,13 5-19,0 2 0,0-1 0,-1 1 0,1 1 0,-1 0 0,0 0-1,1 0 1,-1 1 0,0 0 0,1 1 0,-1 0 0,1 0 0,-1 1 0,-10 4 0,1 0 26,0 2 1,0 0 0,0 2-1,-29 20 1,37-23-30,1 1 0,0 1 0,0-1 0,0 1 0,1 1 0,1-1 0,-1 1 0,2 1 0,-1-1 0,2 1 0,-1 0 0,1 1 0,1-1 0,0 1 0,1 0 0,0 0 0,-1 13 0,3-14-5,0 0 0,0 0 1,1 0-1,1 0 0,0 0 0,0 0 0,1 0 1,1 0-1,0 0 0,0-1 0,1 1 0,0-1 1,1 0-1,0-1 0,0 1 0,1-1 0,1 0 1,0 0-1,10 11 0,-4-9-128,0 0-1,0-1 1,1 0 0,0-1-1,1-1 1,0 0 0,1-1-1,-1-1 1,1 0 0,0-1-1,30 5 1,-32-8-62,1-1 0,0 0-1,-1 0 1,1-1 0,0-1 0,-1-1 0,1 0 0,-1-1-1,0-1 1,1 0 0,-1 0 0,-1-2 0,1 1-1,13-9 1,-20 9-424,0 0 0,0 0 0,-1-1 0,1 0-1,-1 0 1,0-1 0,-1 1 0,1-1 0,-1 0 0,4-9 0,14-23-3387</inkml:trace>
</inkml:ink>
</file>

<file path=ppt/ink/ink21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0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9984,'-1'-7'1144,"2"-21"1196,5 30-271,7 17 3428,-3-2-4487,-1 0 1,-1 0-1,8 29 0,21 114 35,-29-114 92,25 81 0,-28-119-154,-2-14-610,-3-24 169,-2-4-357,1 0 0,2 0 0,1 1 0,12-60 0,-11 81-169,0 1 1,1-1-1,0 1 0,1 0 0,0 0 0,1 1 0,0 0 1,1 0-1,0 0 0,0 1 0,1 0 0,0 0 1,1 1-1,0 0 0,0 1 0,1-1 0,14-7 0,-12 9 13,0 0 0,1 1 0,0 0-1,0 1 1,0 0 0,0 1-1,1 1 1,-1 0 0,1 1 0,0 0-1,-1 1 1,1 1 0,0 0-1,21 5 1,-26-4-11,0 0-1,-1 1 1,1 0 0,-1 1-1,0 0 1,0 0-1,0 0 1,-1 1 0,1 1-1,-1-1 1,-1 1-1,1 0 1,-1 0 0,0 1-1,0 0 1,-1 0-1,1 1 1,-2-1 0,1 1-1,-1 0 1,-1 0-1,1 1 1,2 10 0,-1 4 24,-1 1 0,-1 0 0,0 0 0,-2 0 0,-3 25 0,-2 6-605,-12 64-1,10-106-837,0-19-2243,-4-24-2156,10 29 5787,-5-22-3977</inkml:trace>
</inkml:ink>
</file>

<file path=ppt/ink/ink21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1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11136,'12'-12'4597,"-3"-4"-4484,-6 9 723,7-4 4465,-9 11-5177,-1 0 0,1 0-1,0 0 1,0 0 0,-1 0 0,1 0-1,0 0 1,0 0 0,-1 0-1,1 0 1,0 0 0,0 0 0,-1 1-1,1-1 1,0 0 0,0 0-1,-1 1 1,1-1 0,0 1 0,-1-1-1,1 1 1,18 22 1816,-15-13-1790,0 0 1,-1 1 0,-1-1 0,0 1-1,0 0 1,-1-1 0,-1 1 0,1 0 0,-3 14-1,2 10 70,-12 308 2767,9-259-2468,-1 4-107,9 102 1,19 6-334,-18-163-110,2 0 1,0 0 0,26 59-1,-29-82-15,0-1 1,1 0-1,0 0 0,0-1 0,14 13 0,-18-18-77,0 0 0,1-1 0,0 1 0,0-1 0,0 0 0,0 0 0,0 0 0,0 0 0,0-1 0,0 1 0,1-1 0,-1 0 0,1 0 0,-1 0 0,1 0 0,-1-1 0,1 1 0,-1-1 0,1 0 0,7-1 0,-3-2-662,0 0 1,0-1 0,-1 0-1,1 0 1,-1-1-1,0 1 1,0-2 0,-1 1-1,1-1 1,-1 0 0,-1-1-1,8-9 1,13-19-3205</inkml:trace>
</inkml:ink>
</file>

<file path=ppt/ink/ink21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1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10752,'44'-27'5376,"52"24"-4993,-74 0 9601,39 6-9344,-13 0 0,27 15 384,-17-6 0,19-2-1408,-10-5 0,2-5 256,-16 0 128,-5-15-1536,-8 7 0,-14-6-2304,-4 0 0</inkml:trace>
</inkml:ink>
</file>

<file path=ppt/ink/ink21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1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0 244 8704,'3'4'1136,"1"-1"0,-1 0 0,1 0 0,-1 0 0,1-1 0,0 1 1,0-1-1,0 0 0,0 0 0,8 2 0,-3-2-449,-1 0-1,1-1 1,-1 0-1,1 0 1,10-1 0,-2-1-397,1-1 0,-1-1 1,0 0-1,31-11 1,-31 8 56,0-1 0,0-1 1,0-1-1,-1 0 1,0-1-1,23-20 0,-36 27-311,0 0-1,-1 0 0,1 0 0,-1-1 0,0 1 1,0-1-1,0 1 0,-1-1 0,0 0 0,1 0 1,-1 0-1,0 0 0,-1 1 0,1-1 0,-1-1 1,1 1-1,-1 0 0,0 0 0,-1 0 0,1 0 1,-1 0-1,0 0 0,0 1 0,0-1 0,0 0 1,-1 0-1,0 0 0,1 1 0,-1-1 0,-1 1 1,1 0-1,0-1 0,-1 1 0,0 0 0,1 0 1,-1 1-1,0-1 0,-1 1 0,-4-4 0,2 1 13,-1 1-1,-1 0 0,1 0 0,-1 1 0,1 0 0,-1 0 0,0 0 0,0 1 0,0 1 1,0-1-1,0 1 0,-1 1 0,1-1 0,0 1 0,-1 1 0,1 0 0,0 0 0,0 0 0,0 1 1,0 0-1,0 1 0,0 0 0,-13 6 0,15-4-2,-1 0 0,1 0 0,1 0 0,-1 1-1,1-1 1,-1 1 0,2 1 0,-1-1 0,1 1 0,0-1 0,0 1 0,1 1 0,0-1-1,-4 12 1,5-7-23,-1 0 1,1 0-1,1 0 0,0 0 0,1 1 0,0-1 0,1 0 0,1 0 0,2 13 0,-1-10-22,1 0 0,1-1 1,0 1-1,1-1 0,0 0 0,1 0 0,1 0 0,0-1 0,1-1 0,0 1 0,1-1 0,1-1 1,-1 0-1,2-1 0,-1 0 0,14 9 0,-5-9-35,-1 0-1,1-1 1,0-2 0,1 0 0,-1-1-1,1-1 1,1-1 0,-1 0-1,40 0 1,-44-5-709,-1 1-1,0-2 1,0 0 0,28-9-1,11-3-2732</inkml:trace>
</inkml:ink>
</file>

<file path=ppt/ink/ink21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3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246 32 13568,'-5'-31'6783,"-8"67"-6143,13-29 6912,-17 26-7808,4-8 128,-35 48-1920,11-14 0,-27 29-384,16-24 0</inkml:trace>
</inkml:ink>
</file>

<file path=ppt/ink/ink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2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0 2688,'0'15'4885,"0"32"-3528,0-28-666,-3 31-170,-2-1 0,-13 62 0,-3 14 455,20-115-882,1-6-51,0 0 1,0-1 0,0 1 0,-1 0-1,0 0 1,0 0 0,0 0-1,0 0 1,0-1 0,-1 1 0,-3 6-1,5-10-37,0 0 1,0 0-1,-1 0 0,1 0 0,0 0 0,0 0 0,0 0 0,0 0 0,0 0 1,-1 0-1,1 0 0,0 0 0,0 0 0,0 0 0,0 0 0,-1 0 0,1 0 1,0 0-1,0 0 0,0 0 0,0 0 0,0 0 0,-1 0 0,1 0 0,0 0 1,0 0-1,0 0 0,0 0 0,0 0 0,-1 0 0,1 0 0,0-1 0,0 1 1,0 0-1,0 0 0,0 0 0,0 0 0,0 0 0,-1 0 0,1-1 0,0 1 1,0 0-1,0 0 0,0 0 0,0 0 0,0 0 0,0-1 0,0 1 0,0 0 1,-3-15 259,2-15 57,7-7-221,2 1 0,1 1 0,2-1 0,1 1 0,2 1 0,1 0 0,2 2 0,28-44 0,-42 72-82,-1 0 1,1 0-1,0 0 1,0 0-1,1 0 1,-1 1-1,1 0 1,0-1-1,0 1 1,0 1-1,0-1 1,0 0-1,1 1 1,-1 0-1,1 0 1,-1 1-1,1-1 1,0 1-1,0 0 1,-1 0-1,1 0 1,0 1-1,0 0 1,0 0-1,7 1 1,-8 0 9,0 0 0,0 1 0,-1-1 0,1 1 0,-1 0 1,1 0-1,-1 0 0,0 1 0,0-1 0,0 1 0,0 0 0,0 0 0,-1 0 0,1 0 1,-1 0-1,0 0 0,0 1 0,0-1 0,0 1 0,1 5 0,6 12 92,-1 0-1,6 27 0,-14-47-114,18 69 107,-4 1 0,10 127 1,-23-154-1940,-5 59 0,3-101 1584,1-1-1,0 1 1,0 0 0,0 0-1,1-1 1,-1 1 0,0-1-1,1 1 1,-1 0 0,1-1-1,-1 1 1,1-1 0,0 1-1,0-1 1,0 2 0,1-1-1807</inkml:trace>
</inkml:ink>
</file>

<file path=ppt/ink/ink21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3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6 965 10880,'0'0'168,"0"0"1,-1 0 0,1 0 0,0 0 0,-1 0 0,1 1-1,0-1 1,0 0 0,-1 0 0,1 0 0,0 1-1,0-1 1,-1 0 0,1 0 0,0 1 0,0-1-1,0 0 1,-1 0 0,1 1 0,0-1 0,0 0 0,0 1-1,0-1 1,0 0 0,0 1 0,0-1 0,0 0-1,0 1 1,0-1 0,0 0 0,0 1 0,0-1 0,0 0-1,0 1 1,0-1 0,0 0 0,0 1 0,0-1-1,0 0 1,1 0 0,-1 1 0,0-1 0,0 0-1,1 1 1,18 10 5181,33 4-2104,-47-14-3951,4 0 734,1 1-1,-1-1 1,1-1-1,0 0 1,-1 0-1,1-1 0,-1 0 1,1 0-1,16-6 1,3-2 50,44-21 0,-57 22 12,17-9 65,-2-1 0,0-2 1,-1-2-1,-2 0 1,0-2-1,-1-1 1,-1-1-1,38-52 0,24-39 495,-79 102-573,-1-1 0,0 0-1,-1 0 1,-1 0 0,0-1-1,3-20 1,-5 22-44,-2 0 1,0 0-1,-1 0 1,0-1-1,-1 1 0,-1 0 1,-1 0-1,0 0 0,-1 0 1,0 0-1,-1 0 1,-1 1-1,0 0 0,-1 0 1,-1 0-1,0 0 0,-15-21 1,11 21-99,0 1 0,-1 0 0,-1 1 0,0 0 0,0 0 0,-1 2 0,0 0 0,-1 0 0,0 2 0,-1 0 0,0 0 0,0 2 0,0 0 0,-1 0 0,-31-4 0,36 8 60,-1 1-1,1 0 1,-1 1 0,1 0-1,-1 1 1,1 0 0,-1 1 0,1 1-1,-22 7 1,21-2 40,0 1-1,0 0 1,1 1-1,1 0 1,-1 1-1,2 1 1,-1 0 0,2 0-1,0 1 1,0 0-1,1 0 1,1 1-1,0 0 1,-9 27-1,8-18 90,0 0-1,2 1 0,0 0 0,2 0 0,0 0 0,2 0 0,1 1 0,0-1 0,2 1 1,8 44-1,6-7 56,3-2-1,2 0 1,3-1 0,3-1 0,2-1 0,47 70-1,3-18-1139,-77-108 828,-1 0 0,1 0 0,0 0-1,0 0 1,-1 0 0,1 0 0,0 0-1,-1 0 1,1 0 0,-1 0-1,0 0 1,1 1 0,-1-1 0,0 0-1,0 0 1,1 0 0,-1 0 0,0 1-1,0-1 1,0 0 0,-1 0 0,1 0-1,0 1 1,0-1 0,-1 0 0,1 0-1,0 0 1,-1 0 0,1 0-1,-1 0 1,0 0 0,1 0 0,-1 0-1,-1 2 1,-8 8-3836</inkml:trace>
</inkml:ink>
</file>

<file path=ppt/ink/ink21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34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55 374 11136,'6'4'943,"-1"-1"1,0-1-1,1 1 1,0-1-1,0 0 1,0 0-1,0-1 1,0 1 0,0-1-1,10 0 1,-7-1-372,0-1 1,0 0 0,0 0 0,-1-1-1,1 0 1,13-5 0,3-4-448,-1-1 0,0-1 1,37-28-1,-36 24 495,-12 8-455,0 0 1,-1 0 0,-1-1-1,1-1 1,-2 0 0,1-1 0,-2 1-1,1-2 1,-2 0 0,0 0 0,0 0-1,9-24 1,-16 34-128,0 1 0,0-1 0,0 1 0,-1-1-1,1 1 1,0-1 0,-1 0 0,0 1 0,0-1 0,0 0 0,0 1 0,0-1-1,0 0 1,-1 1 0,1-1 0,-1 0 0,0 1 0,0-1 0,0 1-1,0 0 1,0-1 0,0 1 0,-1 0 0,1-1 0,-1 1 0,0 0 0,1 0-1,-1 0 1,0 0 0,-3-1 0,-2-2 26,-1 0 0,0 1 0,0 0 0,0 1 0,0-1 0,0 2-1,-15-4 1,6 3 5,0 1-1,0 0 0,-1 2 0,1 0 1,0 0-1,0 2 0,-1 0 1,1 1-1,1 1 0,-1 0 0,0 2 1,1 0-1,0 0 0,-27 17 0,34-18-39,0 1-1,0 0 0,0 0 0,1 1 0,0 0 1,1 0-1,0 1 0,0 0 0,0 0 1,1 1-1,1 0 0,-1 0 0,1 0 0,1 1 1,-1-1-1,2 1 0,0 0 0,0 0 0,0 1 1,1-1-1,1 0 0,0 1 0,0 0 1,1-1-1,1 1 0,-1-1 0,2 1 0,-1-1 1,2 0-1,5 19 0,-2-16-55,0 0-1,1-1 1,0 0-1,1 0 1,0-1-1,1 0 1,0 0 0,1-1-1,0 0 1,1-1-1,0 0 1,0 0-1,1-1 1,0-1 0,0 0-1,1-1 1,0 0-1,0-1 1,0 0-1,1-1 1,-1-1 0,1 0-1,0-1 1,0 0-1,0-1 1,0-1-1,23-2 1,-22 1-829,-1 0 0,0-1 0,23-6-1,-31 6-113,-1 0-1,1 0 1,-1-1-1,1 0 1,-1 0-1,7-5 1,2-3-3020</inkml:trace>
</inkml:ink>
</file>

<file path=ppt/ink/ink21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2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163 22 8064,'-1'-1'761,"1"0"-1,0 0 1,0 0 0,0 0 0,0 0-1,0 1 1,0-1 0,0 0 0,0 0-1,0 0 1,0 0 0,0 0 0,0 1-1,1-1 1,-1 0 0,0 0 0,1 0-1,-1 0 1,0 1 0,2-2 0,-1 0 884,-70 337 3517,62-313-4839,4-29-92,3 3-202,1 0 0,-1 0 0,1 0 0,-1 0 1,1 1-1,0-1 0,1 0 0,-1 1 0,1-1 1,3-6-1,0 5-27,0 0 1,0 0 0,1 0-1,-1 1 1,1 0 0,0 0-1,0 1 1,0-1 0,1 1 0,-1 1-1,1-1 1,0 1 0,-1 0-1,1 1 1,12-2 0,15-1-11,67 2 0,-76 2 2,-16 0 13,-1 1 0,1 0 0,-1 0 1,1 1-1,-1 0 0,0 1 0,0 0 0,0 0 0,0 1 0,-1 0 0,1 0 1,-1 0-1,0 1 0,0 0 0,-1 1 0,1 0 0,-1 0 0,0 0 0,-1 0 1,0 1-1,0 0 0,0 0 0,-1 1 0,0-1 0,6 16 0,-7-15 14,-1 0 0,1 0 0,-1 1-1,-1-1 1,1 1 0,-1-1 0,-1 1 0,0-1-1,0 1 1,0 0 0,-1-1 0,-1 1 0,1-1-1,-2 0 1,1 1 0,-1-1 0,0 0 0,0 0-1,-1-1 1,0 1 0,-1-1 0,0 0-1,0 0 1,0 0 0,-1-1 0,-8 8 0,-8 4 23,0-1 0,-1-1 0,-1 0 0,-1-2 0,0-1 0,-47 17 0,51-23-111,-1-1 0,0 0 0,0-2 0,-1-1 0,1 0-1,-1-2 1,0 0 0,1-2 0,-26-3 0,47 4-205,-25-5-456,13-2-5952,13 7 2584</inkml:trace>
</inkml:ink>
</file>

<file path=ppt/ink/ink21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2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3584,'21'-13'14847,"-19"14"-14518,0-1 0,0 1-1,0-1 1,0 1-1,0 0 1,-1 0-1,1 0 1,0 0-1,0 0 1,-1 1 0,1-1-1,0 0 1,-1 1-1,1-1 1,-1 1-1,0 0 1,0-1-1,1 1 1,-1 0 0,1 2-1,-1-1-171,0-1-1,1 0 0,-1 0 0,1 1 1,0-1-1,-1 0 0,1 0 1,0-1-1,0 1 0,0 0 1,1-1-1,-1 1 0,0-1 1,0 0-1,1 1 0,-1-1 1,1 0-1,-1-1 0,5 2 1,6-3 32,0 0 0,0 0 0,0-2 0,-1 1 0,24-9 0,15-4-1737,-2 9-4225,-35 6 2061</inkml:trace>
</inkml:ink>
</file>

<file path=ppt/ink/ink21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4.1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50 9856,'0'0'216,"-1"0"0,1 0 0,-1 1-1,1-1 1,0 0 0,-1 1 0,1-1 0,0 0 0,-1 1 0,1-1 0,0 0 0,0 1 0,-1-1 0,1 1 0,0-1 0,0 0 0,0 1 0,0-1 0,0 1 0,-1-1 0,1 1-1,0-1 1,0 1 0,0-1 0,0 1 0,0-1 0,0 0 0,0 1 0,0-1 0,1 1 0,-1-1 0,0 1 0,0-1 0,0 1 0,0-1 0,1 0 0,-1 1 0,0-1 0,0 1-1,1-1 1,-1 0 0,0 1 0,1-1 0,-1 0 0,0 1 0,1-1 0,-1 0 0,1 0 0,-1 1 0,0-1 0,1 0 0,-1 0 0,1 0 0,-1 0 0,1 1 0,0-1 0,26 16 2984,-18-14-3074,1 1 0,-1-2 1,1 1-1,0-1 0,-1-1 0,1 0 1,0 0-1,0-1 0,18-4 1,88-25 961,-96 24-901,38-14 226,-44 14-262,0 0 0,0 2-1,1-1 1,-1 2 0,1 0-1,0 0 1,0 2 0,0 0-1,19 1 1,-34 0-133,1 0 0,0 0 0,0 0 0,-1 0 0,1 0 0,0 0 0,-1 0 0,1 1 0,0-1 0,-1 0 0,1 0 0,0 1 0,-1-1 0,1 1 0,0-1 1,-1 0-1,1 1 0,-1-1 0,1 1 0,-1 0 0,1-1 0,-1 1 0,1-1 0,-1 1 0,0 0 0,1-1 0,-1 1 0,0 0 0,1-1 0,-1 1 0,0 0 0,0-1 0,0 1 0,0 0 0,0 0 0,0-1 0,0 1 0,0 0 0,0 0 0,0-1 0,0 1 0,0 0 0,0 0 0,-1-1 0,1 1 0,0 0 0,0-1 0,-1 1 0,0 0 0,-1 3 46,0 0-1,0-1 1,-1 1-1,1-1 0,-1 0 1,0 0-1,0 0 1,-4 3-1,-15 8 52,0-1 0,-1-1 1,0-2-1,-27 10 0,46-18-96,0 0-1,0 0 1,0 1-1,0-1 0,1 1 1,-1 0-1,1 0 1,0 0-1,0 0 1,0 1-1,0-1 1,0 1-1,1 0 1,0 0-1,-3 5 1,-20 65 189,23-65-179,-5 16 17,2 0 0,1 0 0,1 1 0,0 44 0,3-57-35,1-1 0,1 1 0,0-1 0,0 1 0,1-1 0,1 0 0,0 0 1,1 0-1,0-1 0,0 1 0,10 12 0,-13-21-12,1 1-1,0-1 1,0 0 0,1 0-1,-1 0 1,1-1 0,-1 1-1,1-1 1,0 0 0,0 0-1,0 0 1,0 0 0,0-1-1,8 3 1,-1-2-6,0-1-1,0 0 1,0 0 0,0-1-1,20-3 1,-5-1-6,0-1 0,-1-1 1,1-1-1,28-14 0,-32 11 13,1 1 0,-1 1 0,1 1 0,1 1 0,-1 0 0,1 2 0,28-1 0,-50 5 0,0 1 0,0-1 0,0 1 0,0 0 0,0 0 0,0 0 0,0 0 0,0 0 0,0 0 0,0 0 0,-1 1 0,1-1 0,0 0 0,-1 1 0,1 0 0,-1-1 0,0 1 0,3 3 0,19 18 0,-5-15 29,0-1 0,0 0 0,37 8 0,-32-10-17,3 1-12,-1-1 0,0-2 0,1-1 0,0 0 0,-1-2 0,1-1 0,43-8 0,-50 6 0,1-2 0,-1 0 0,0-1 0,0-1 0,-1 0 0,0-2 0,0 0 0,-1-1 0,0 0 0,22-19 0,-36 26 0,1 0 0,0 0 0,-1 0 0,1-1 0,-1 1 0,0-1 0,0 0 0,-1 0 0,1 0 0,-1 0 0,0 0 0,0-1 0,0 1 0,0-1 0,-1 1 0,0-1 0,0 0 0,0 1 0,0-1 0,-1 0 0,0 0 0,0 1 0,0-1 0,-2-8 0,-1 5 0,0 0 0,0 0 0,-1 0 0,0 0 0,0 1 0,-1-1 0,0 1 0,0 0 0,-1 1 0,0-1 0,0 1 0,-9-7 0,-6 1 0,-1 1 0,0 0 0,-1 2 0,0 0 0,-1 2 0,1 0 0,-1 2 0,-42-4 0,48 8-14,1 2 0,-1 0-1,0 1 1,1 1 0,0 0 0,0 2-1,0 0 1,0 0 0,1 2 0,-1 0 0,2 1-1,-1 0 1,1 2 0,1 0 0,-1 0-1,2 1 1,-1 1 0,2 0 0,0 1 0,-17 23-1,26-32-9,0 1-1,1-1 1,-1 1-1,1 0 1,0 0-1,1 0 1,-1 0-1,1 0 1,0 0-1,0 0 1,1 1-1,0 6 0,0-9 9,0-1-1,1 1 0,-1-1 0,1 1 0,0-1 1,0 1-1,0-1 0,0 1 0,0-1 0,1 0 1,-1 0-1,1 0 0,-1 1 0,1-1 0,0-1 1,0 1-1,0 0 0,0 0 0,0-1 0,0 1 1,0-1-1,1 0 0,-1 0 0,0 1 0,1-2 1,-1 1-1,5 1 0,9 2-144,-1-1 0,1-1 1,0 0-1,0-1 0,0-1 0,0 0 0,0-1 0,0-1 0,0-1 1,-1 0-1,17-6 0,24-9-828,90-45 0,-59 24 225,-58 33 1109,-28 6-315,-1 0 1,1 1-1,0-1 0,-1 0 0,1 0 1,0 1-1,-1-1 0,1 0 0,0 0 0,-1 1 1,1-1-1,-1 1 0,1-1 0,-1 1 1,1-1-1,-1 1 0,1-1 0,-1 1 1,0-1-1,1 1 0,-1-1 0,0 1 1,1 1-1,0 3 208,0 0 0,-1 1 0,0-1 1,0 0-1,0 0 0,-1 1 0,-1 8 0,1-7 25,0 1-1,0-1 0,1 1 1,1 14-1,0-16-191,0 0 0,1 0 0,0 0 1,1 0-1,-1 0 0,1 0 0,0 0 0,0-1 0,1 1 0,0-1 1,0 0-1,0 0 0,0-1 0,1 1 0,0-1 0,0 0 0,7 5 1,-3-5-74,-1 0 0,1 0 0,0-1 0,0 0 0,0 0 1,0-1-1,0 0 0,1-1 0,-1 0 0,0 0 0,20-2 1,90-14-1900,-40-2-4966,-55 8 2814,-5-2 64</inkml:trace>
</inkml:ink>
</file>

<file path=ppt/ink/ink21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4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250 352 9856,'-11'-7'572,"10"7"-43,0-1 0,0 1 0,0-1-1,0 1 1,0-1 0,0 1 0,0 0 0,0-1-1,0 1 1,0 0 0,-1 0 0,1 0 0,0 0-1,0 0 1,0 0 0,0 0 0,0 0 0,0 0-1,-1 1 1,1-1 0,0 0 0,0 1 0,0-1-1,0 1 1,-1 0 0,-13 14 1192,11-10-1649,1 0 0,0 0 0,1 0 0,-1 1 0,1 0 1,0-1-1,0 1 0,1 0 0,-1 0 0,1 0 0,1 0 0,-1 0 0,1 0 1,0 0-1,0 0 0,1 0 0,0 0 0,0 0 0,0-1 0,1 1 0,0 0 0,0 0 1,0-1-1,1 1 0,0-1 0,0 0 0,5 7 0,-3-4 18,1-1 0,-1-1-1,1 1 1,0-1 0,1 0 0,-1 0-1,1 0 1,0-1 0,1 0 0,-1-1-1,1 0 1,0 0 0,0-1 0,1 1-1,-1-2 1,0 1 0,1-1 0,0-1-1,-1 1 1,11-1 0,9-4 41,0-1 0,0-1 0,-1-1 0,0-2 0,0-1 0,33-15 0,-43 16-88,0 0-1,-1-1 1,-1-1 0,0-1-1,0 0 1,-1 0 0,0-2-1,-1 0 1,0 0 0,-1-1-1,-1-1 1,0 0 0,-1 0-1,15-34 1,-21 41-27,-1-1 0,0 1-1,0-1 1,-1 0 0,0 0 0,-1 0-1,0 0 1,0 0 0,-1-1 0,0 1-1,0 0 1,-1 0 0,-1 0 0,1 0 0,-2 0-1,1 0 1,-1 1 0,0-1 0,-1 1-1,0-1 1,0 1 0,-8-10 0,0 6-6,1 0 1,-2 1 0,1 0-1,-1 1 1,-1 0 0,0 1-1,0 1 1,-1 0 0,0 1-1,-1 1 1,1 0 0,-1 1-1,0 1 1,0 0 0,-32-2-1,30 5 0,0 1 0,0 0-1,0 2 1,0 0 0,1 1 0,-1 0-1,1 2 1,0 0 0,0 1-1,-29 14 1,20-7-65,0 0 0,1 1 0,1 2 1,0 0-1,1 2 0,-23 23 0,36-33-32,1 1 0,0 0 0,0 0 0,1 1 0,0 1 0,1-1 0,0 1 0,0 0 0,1 1 0,1-1 0,0 1 0,-4 17 0,6-22-21,1 0 0,1 0-1,-1 0 1,1 1 0,0-1-1,1 1 1,0-1-1,0 0 1,0 1 0,1-1-1,0 1 1,1-1 0,-1 0-1,2 0 1,-1 0-1,1 0 1,0 0 0,0 0-1,1-1 1,-1 0 0,2 1-1,-1-1 1,1-1 0,5 7-1,-1-5-239,-1-1-1,1 0 0,0-1 1,0 0-1,0 0 0,1-1 1,0 0-1,0 0 0,0-1 1,0-1-1,0 0 1,1 0-1,-1-1 0,21 0 1,-3-2-1060,0-1 1,0-1 0,0-2-1,35-10 1,11-4-1814</inkml:trace>
</inkml:ink>
</file>

<file path=ppt/ink/ink21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5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6 12160,'-12'-2'2009,"8"1"-1808,0 0 0,0 0 1,0 1-1,-1 0 1,1 0-1,0 0 1,-6 1-1,-4 8 2096,5 13 4585,5 13-6021,2 1 0,1 1 0,3 36-1,17 114 598,-8-92-578,15 278 827,-21-194-1531,12 198-32,-17-375-192,0 0-1,0 0 1,0 0 0,1 0-1,-1 0 1,1 0 0,-1 0-1,1 0 1,-1 0 0,1 0-1,0 0 1,0 0 0,0 0-1,0 0 1,3 2 0,-3-4-2,0 0 1,0 0 0,0 0-1,0 1 1,0-1 0,0 0-1,0-1 1,0 1 0,0 0-1,1 0 1,-1 0 0,0-1-1,0 1 1,0 0 0,0-1-1,0 1 1,0-1 0,0 1-1,0-1 1,-1 0 0,1 1-1,0-1 1,0 0 0,0 0-1,-1 1 1,1-1 0,1-2-1,23-23-3206,0-1-1,22-34 0,28-30-3057,-63 78 6041,-7 6 431,1 1-1,0 0 1,0 0 0,1 1 0,-1 0 0,14-8 0,-20 13-90,1 0 1,-1-1-1,0 1 1,0 0-1,1 0 1,-1 0-1,0 0 1,0 0-1,1 0 1,-1 0-1,0 0 1,0 0 0,1 1-1,-1-1 1,0 0-1,0 0 1,1 0-1,-1 0 1,0 0-1,0 0 1,1 0-1,-1 1 1,0-1-1,0 0 1,0 0 0,1 0-1,-1 0 1,0 1-1,0-1 1,0 0-1,0 0 1,0 1-1,0-1 1,1 0-1,-1 0 1,0 0-1,0 1 1,0-1 0,0 0-1,0 0 1,0 1-1,0-1 1,0 1-1,3 22 3046,-4 45 1934,0-25-3810,2-37-1227,0 0 1,0 0-1,1 0 0,-1-1 1,1 1-1,0 0 0,1-1 1,0 1-1,0-1 0,0 0 0,7 9 1,-7-10-322,0-1 0,0 0 0,1 0 0,0 0 0,0 0 1,-1 0-1,2-1 0,-1 1 0,0-1 0,0 0 0,1 0 0,-1-1 0,9 3 1,24 0-3297</inkml:trace>
</inkml:ink>
</file>

<file path=ppt/ink/ink21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5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0 15872,'-66'42'7935,"26"16"-10367,32-47 13824,3 3-12288,0 4 128,15-10-4096,-7-5 0,15-6 3584,0 0 128</inkml:trace>
</inkml:ink>
</file>

<file path=ppt/ink/ink21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6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439 151 5248,'0'-2'395,"0"-1"0,1 0 0,0 0 0,-1 0 0,1 0 0,0 1 0,0-1 1,1 0-1,-1 1 0,1-1 0,-1 1 0,1-1 0,3-3 0,-3 5-98,-1-1 0,1 1 0,-1-1 0,0 0 0,1 0 0,-1 0-1,0 0 1,0 0 0,0 0 0,-1 0 0,1 0 0,0 0 0,-1 0 0,1 0 0,-1-1 0,0 1 0,1 0 0,-1 0-1,0-1 1,-1 1 0,1 0 0,0 0 0,-1 0 0,1-1 0,-1 1 0,1 0 0,-2-3 0,-3-4 532,4 6-688,0 0 1,0 0-1,-1 0 1,1 0-1,-1 0 0,0 0 1,0 0-1,0 1 1,0-1-1,-4-2 1,4 4-2,0 0 1,0 0-1,-1 0 1,1 1-1,-1-1 1,1 1 0,0-1-1,-1 1 1,1 0-1,-1 0 1,1 0 0,-1 0-1,1 1 1,-1-1-1,1 1 1,0-1-1,-1 1 1,-2 1 0,-25 8 451,2 2 0,-1 1 0,2 1 0,0 1 0,0 2-1,2 1 1,0 0 0,1 2 0,1 1 0,1 1 0,-35 44 0,51-60-547,1 1 0,0-1 0,1 2 0,-1-1-1,1 0 1,1 1 0,-1 0 0,1-1 0,1 1-1,0 1 1,0-1 0,0 0 0,1 0 0,0 1-1,1-1 1,0 1 0,0-1 0,0 0 0,4 14-1,-2-18-35,0 1-1,0-1 1,0 1-1,1-1 0,0 0 1,-1 0-1,2 0 1,-1-1-1,0 1 0,1-1 1,0 1-1,-1-1 0,1 0 1,1-1-1,-1 1 1,0-1-1,1 0 0,-1 0 1,6 2-1,6 2 6,-1-1-1,2-1 0,-1-1 1,18 3-1,1-3-63,0-2 0,0-1-1,-1-1 1,69-12 0,-75 7-663,0-2 0,34-13 0,-43 13-1052,0-1 0,-1-1 0,28-20 0,-22 14-2225</inkml:trace>
</inkml:ink>
</file>

<file path=ppt/ink/ink21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6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12288,'-13'18'6143,"5"22"-6527,8-33 9728,-5 19-9088,1-1 0,4 15 0,0-2 128,14 5-768,-1-13 128,12-5-768,-7-7 128,8-18-2688,-9 0 128</inkml:trace>
</inkml:ink>
</file>

<file path=ppt/ink/ink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2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5376,'25'0'2688,"4"4"-2560,-3-4 5248,8 3-5504,-5-3 128,-6 0-768,0-3 0,0-1-512,2 1 128,-2-6-512,-5-2 0</inkml:trace>
</inkml:ink>
</file>

<file path=ppt/ink/ink21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6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7 16256,'-22'-7'8063,"57"10"-12927,-27-3 14464,11 0-16768,-6 0 1</inkml:trace>
</inkml:ink>
</file>

<file path=ppt/ink/ink21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7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272 344 9600,'-3'0'343,"1"0"0,0 0 0,0 0-1,0 0 1,0 0 0,0 0 0,0 1 0,0-1 0,0 1 0,0 0 0,0-1 0,0 1 0,0 0 0,0 0 0,1 0 0,-1 1 0,0-1 0,1 0 0,-3 2-1,0 2 721,-1 0-1,0 0 1,1 1-1,0-1 1,0 1 0,-3 7-1,-15 45 3969,20-52-5083,1 0 0,0 0 0,0 1 1,1-1-1,-1 0 0,2 7 0,0-6 162,1 0 0,0 0-1,0-1 1,0 1-1,1 0 1,0-1 0,0 0-1,1 0 1,0 0-1,0 0 1,0-1 0,0 1-1,1-1 1,0 0-1,0 0 1,1-1 0,-1 0-1,1 0 1,0 0-1,0 0 1,1-1 0,-1 0-1,1-1 1,9 4-1,-3-2-67,0-1 0,1 0 0,-1-1 0,0 0 0,1-1 0,-1-1 0,1 0 0,-1-1 0,1 0 0,-1-1 0,0 0 0,22-8 0,-8-2 4,-1-2 0,-1 0 0,0-2 1,0-1-1,40-36 0,-55 44-29,1-1 0,-1 0 0,0 0 0,-1-1 0,0 0 0,-1 0 0,0-1 1,-1 0-1,0-1 0,-1 1 0,0-1 0,-1 0 0,-1-1 0,4-18 0,-6 21-2,0 0-1,-1-1 1,-1 1-1,0 0 1,-1-1 0,0 1-1,0 0 1,-1 0-1,-1 0 1,0 0 0,0 0-1,-1 1 1,0-1-1,-1 1 1,0 0 0,-1 0-1,0 1 1,-8-10-1,7 11-6,-2 0 0,1 0 0,-1 1 0,0 0 0,0 1 0,0-1 0,-1 2 0,0-1 0,-1 2 0,1-1 0,-1 1 0,-15-3 0,5 0-5,5 2-12,-1 1 0,0 0 0,1 1 1,-1 1-1,0 1 0,-1 0 0,1 2 0,0 0 0,0 0 0,0 2 1,-19 4-1,35-7 8,-20 4-45,-1 0 0,1 2 0,0 0 1,0 1-1,1 1 0,0 1 0,1 1 0,0 1 0,0 0 0,1 1 0,0 1 0,-27 27 0,36-31-56,1 1-1,1 0 1,-1 0 0,2 0-1,-1 1 1,2-1-1,-1 2 1,-7 21 0,12-27 14,-1 0 1,1 0 0,0 0 0,0 0-1,1 0 1,-1 0 0,1 0 0,1 0-1,-1 0 1,1 1 0,0-1 0,1 0-1,-1-1 1,1 1 0,0 0 0,1 0-1,-1-1 1,1 1 0,6 8-1,-3-8-83,-1 0 0,0-1 0,1 0 0,0 0 0,1 0 0,-1-1 0,1 0-1,-1 0 1,15 5 0,-2-2-346,1 0-1,25 4 1,-26-7 32,0-2 0,1 0 0,-1-1 0,0-1 0,0-1 0,23-4 0,107-28-4581,-131 28 4311,50-14-2466</inkml:trace>
</inkml:ink>
</file>

<file path=ppt/ink/ink21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7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202 1 7936,'-2'0'257,"1"0"-1,0 0 1,0-1 0,-1 1 0,1 1 0,0-1 0,-1 0 0,1 0-1,0 0 1,0 1 0,-1-1 0,1 0 0,0 1 0,0 0-1,0-1 1,0 1 0,0-1 0,0 1 0,0 0 0,0 0 0,0 0-1,0 0 1,0 0 0,-1 1 0,0 1 5140,2-3-3904,5-16 811,-4 17-2223,0 0 0,-1 0-1,1-1 1,0 1 0,-1 0-1,1 0 1,0 0 0,-1 0-1,1 0 1,-1 0 0,1 0-1,-1 0 1,0 0 0,1 0-1,-1 0 1,0 0 0,0 0-1,1 0 1,-1 0 0,0 0-1,0 0 1,0 0 0,-1 0-1,1 1 1,0 0 0,-7 39 1365,4-25-809,-9 97 1442,2 160 0,8-140-1565,1 258-151,0-382-400,-1 0-1,1 1 1,-2-1 0,1 0-1,-1 0 1,-1 0 0,1-1-1,-1 1 1,-1-1 0,0 0-1,0 0 1,-7 8 0,4-6-108,-1 1 0,0-2 1,0 1-1,-1-1 0,0-1 1,0 1-1,-22 11 0,30-21-4123,5-5 2712,6-7-427,5-7-2007</inkml:trace>
</inkml:ink>
</file>

<file path=ppt/ink/ink21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8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1 327 11136,'0'-7'11433,"7"-3"-6704,17-14-4821,-12 12 1301,12-15-784,-2-1-27,2 1 1,1 1-1,1 2 1,1 0 0,51-33-1,-72 54-324,-1 0 0,1 1 0,0-1 0,0 2 0,0-1 0,0 0 0,0 1 0,0 0 0,0 1 0,11-1 0,-15 1-60,1 1 1,-1-1 0,1 1 0,-1-1 0,1 1 0,-1 0-1,1 0 1,-1 0 0,0 0 0,0 0 0,1 1 0,-1-1-1,0 1 1,0-1 0,0 1 0,0 0 0,-1 0 0,1 0-1,0 0 1,-1 0 0,0 0 0,1 0 0,-1 1 0,0-1-1,0 0 1,0 1 0,0-1 0,-1 1 0,2 3 0,-1 7 8,1 0 0,-2 0 0,0 1 0,-3 26 0,1-22-10,1 0 0,2 32 0,0-46-13,-1 1-1,1 0 1,0 0 0,1 0-1,-1-1 1,1 1 0,0-1-1,0 1 1,0-1 0,1 0-1,-1 0 1,1 0 0,0 0-1,6 6 1,-5-8-13,-1 0 0,1 0 0,-1 0 0,1 0 0,0 0 0,0-1 0,0 0 0,0 0 0,0 0 0,0 0 0,0 0 0,0-1 0,0 0 0,0 0 0,0 0 0,0 0 0,0-1 0,0 0 0,0 1 0,0-1 0,0-1 0,0 1 0,5-3 0,7-2-151,-1-1 0,0-1 1,-1-1-1,16-11 0,-7 3-117,0-2 0,-2-1 0,-1 0 0,0-2-1,-2 0 1,0-1 0,-1-1 0,-2-1 0,-1 0-1,21-48 1,-29 62 372,-3 11 428,1 19 864,0 4-1051,4-4-170,0 0-1,1-1 1,1 0-1,0-1 1,2 0 0,0 0-1,0-1 1,30 28-1,-29-32-617,1 0 1,0-1-1,1-1 1,0 0-1,31 15 0,-41-22-186,1-1 0,-1 0-1,0-1 1,1 0 0,-1 1-1,1-2 1,-1 1 0,10 0-1,12-1-3325</inkml:trace>
</inkml:ink>
</file>

<file path=ppt/ink/ink21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8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11136,'8'18'5503,"23"16"-6782,-22-31 8190,9 12-6399,-5-2 128,9 17 256,-6-12 0,11-3-1408,-4-5 128,2 1-1664,-2-4 128,-2-17-1152,-4-1 129</inkml:trace>
</inkml:ink>
</file>

<file path=ppt/ink/ink21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8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5 16000,'-70'-5'7935,"60"10"-13439,10-5 16000,10 4-17024,-1-1 129,9-3-769,-5 0 0</inkml:trace>
</inkml:ink>
</file>

<file path=ppt/ink/ink21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9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1 123 6656,'2'-2'386,"-1"1"0,1-1 1,0 0-1,-1 1 1,1-1-1,0 1 0,0 0 1,0-1-1,1 1 0,-1 0 1,0 0-1,0 1 0,1-1 1,-1 0-1,0 1 0,1-1 1,-1 1-1,0 0 0,1 0 1,-1 0-1,1 0 0,-1 0 1,3 1-1,-1 0 18,0 1 1,0 0-1,-1 0 1,1 0-1,-1 0 0,0 0 1,1 1-1,-1-1 0,0 1 1,0 0-1,-1 0 0,5 6 1,2 4 408,-1 1 1,0 0-1,0 1 1,-2 0-1,0 0 1,4 16-1,2 22 606,-8-33-776,0 1-1,2-1 1,12 32-1,-16-81-244,2 6-198,3-87 98,-7 99-262,1-1-1,-1 1 0,2 0 0,-1 0 0,2 0 0,-1 0 1,9-20-1,-8 24-22,1 1 1,0-1-1,0 1 1,0 0-1,1 0 0,0 1 1,0 0-1,1-1 1,-1 2-1,1-1 0,0 1 1,1 0-1,8-5 1,26-9 70,79-22 0,-110 37-82,1 0 16,1 0 0,-1 1 0,1 1-1,0 0 1,0 1 0,0 0 0,-1 0-1,22 5 1,-27-4-14,0 0 0,1 1 0,-1 0 0,0 0 0,0 0 0,0 1 0,0-1 0,-1 2 0,1-1-1,-1 1 1,0-1 0,0 1 0,0 1 0,0-1 0,-1 1 0,0 0 0,0 0 0,4 6 0,-4-3 6,-1 0-1,1 0 1,-2 1 0,1 0-1,-1-1 1,-1 1 0,1 0-1,-1 0 1,-1 0 0,-1 17-1,-2 6-39,-14 55-1,2-10-142,8-54-108,3-11-1513,10-18-2381,2-7 185</inkml:trace>
</inkml:ink>
</file>

<file path=ppt/ink/ink21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9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8832,'1'-2'394,"1"1"0,-1 0 0,1-1 0,-1 1 1,1 0-1,0 0 0,-1 0 0,1 0 0,0 0 0,0 0 1,0 0-1,0 1 0,0-1 0,0 1 0,0-1 0,0 1 0,0 0 1,0 0-1,0 0 0,0 0 0,3 1 0,-4-1-102,0 1 0,1-1 0,-1 1 0,0-1 0,0 1 0,0 0 1,0-1-1,1 1 0,-1 0 0,0 0 0,-1 0 0,1 0 0,0 0 0,0 0 0,0 0 0,0 0 0,-1 0 0,1 1 0,-1-1 0,1 0 0,-1 0 0,1 1 0,-1-1 0,0 0 0,1 1 0,-1-1 0,0 0 0,0 1 0,0-1 0,0 0 0,0 1 0,0-1 0,-1 0 0,1 1 0,0-1 0,-1 1 0,-45 338 3521,38-239-3554,8 135 0,2-214-218,0 0 0,1 0-1,1 0 1,1-1 0,1 1 0,1-1 0,1-1-1,16 30 1,-20-43-106,0 0-1,1-1 1,0 1-1,0-1 1,0 0 0,1-1-1,0 0 1,0 1-1,1-2 1,-1 1-1,10 4 1,-9-6-213,-1-1 0,1 0 0,-1 0 0,1 0 1,0-1-1,-1 0 0,1 0 0,0-1 0,0 0 0,0 0 0,0-1 1,-1 0-1,1 0 0,0 0 0,6-3 0,-7 2-352,0-1 1,0 1-1,0-1 0,0 0 0,-1 0 1,1-1-1,-1 0 0,0 0 0,6-6 1,-5 5-92,26-22-3269</inkml:trace>
</inkml:ink>
</file>

<file path=ppt/ink/ink21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49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8448,'2'-3'677,"0"-1"0,0 1 1,1 0-1,-1 0 0,1 1 1,0-1-1,0 0 0,0 1 0,0 0 1,0-1-1,1 1 0,-1 1 1,0-1-1,1 0 0,0 1 1,-1 0-1,6-2 0,34-9 3800,-11 5-4890,6 4 1525,1 2 0,0 1 0,74 10-1,-5 1-1209,-83-10-1906,0-1-1,30-4 1,-32 1-1836</inkml:trace>
</inkml:ink>
</file>

<file path=ppt/ink/ink21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0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86 244 11392,'3'2'615,"0"0"1,0 1 0,0-1 0,0-1-1,0 1 1,1 0 0,-1-1 0,0 0-1,1 1 1,0-1 0,-1-1 0,1 1-1,-1 0 1,1-1 0,0 0 0,0 0-1,-1 0 1,1 0 0,0-1 0,-1 1-1,1-1 1,6-2 0,39-14 2803,-7-6-3828,-29 14 396,4-1 164,-1-1 0,19-16 1,-32 24-82,0 0 1,0 0 0,0 0-1,0 0 1,0 0 0,-1-1 0,0 1-1,0-1 1,0 1 0,0-1 0,0 0-1,-1 0 1,1 0 0,-1 0 0,0 0-1,1-8 1,-3 9-29,1-1 0,-1 1 0,0 0 0,0-1 1,0 1-1,0 0 0,-1 0 0,1 0 0,-1 0 0,0 0 0,0 0 0,0 0 0,0 0 0,-1 1 0,1-1 1,0 1-1,-1 0 0,0 0 0,0 0 0,0 0 0,0 0 0,-5-2 0,-2-1 53,0 0 0,-1 1-1,1 1 1,0 0-1,-21-4 1,21 6-57,0 0 0,0 1 0,0 0 1,-1 0-1,1 1 0,0 1 0,0-1 0,0 2 0,0-1 1,0 1-1,1 1 0,-1 0 0,1 0 0,0 1 0,0 0 1,1 1-1,-9 6 0,11-7-24,0 1 1,0 0-1,1 0 0,-1 1 1,2-1-1,-1 1 0,1 0 1,0 1-1,0-1 0,1 1 1,0 0-1,0-1 0,1 1 1,0 0-1,0 1 1,1-1-1,0 0 0,0 0 1,1 1-1,0-1 0,2 12 1,0-9-18,0 0-1,1 0 1,0-1 0,1 1 0,0-1 0,0 0 0,2 0 0,-1 0 0,1 0 0,0-1-1,1 0 1,0 0 0,0-1 0,1 0 0,0 0 0,1-1 0,10 7 0,7 4-59,2-1 1,0-2 0,1-1-1,52 18 1,-74-30-127,1 1 0,-1-2 1,1 1-1,0-1 0,0 0 0,-1 0 0,1-1 1,10-1-1,-10 0-407,-1 0 0,1-1-1,0 0 1,-1 0 0,1-1 0,-1 0 0,1 0 0,-1-1 0,-1 0 0,1 0-1,12-10 1,14-15-3373</inkml:trace>
</inkml:ink>
</file>

<file path=ppt/ink/ink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3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8448,'146'64'4224,"-91"-64"-8192,-30 0 9216,3 4-8704,-5-8 128</inkml:trace>
</inkml:ink>
</file>

<file path=ppt/ink/ink21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1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181 405 11264,'1'2'516,"-1"-1"0,1 0 0,-1 0 1,1 1-1,-1-1 0,0 0 1,0 1-1,1-1 0,-1 0 0,0 1 1,0-1-1,0 0 0,-1 1 0,1-1 1,0 0-1,0 1 0,-1-1 0,1 0 1,-1 2-1,-16 28 6227,0 1-5593,16-27-1083,0 0 0,1 0 0,0 0 0,0 0 0,0 0 0,0 0 0,1 0 0,-1 0 0,1-1 0,1 1 0,-1 0 0,3 4 0,-3-6 3,0 1-1,1-2 0,-1 1 0,1 0 0,0 0 1,0 0-1,0-1 0,0 1 0,0-1 1,1 0-1,-1 1 0,1-1 0,-1 0 0,1-1 1,0 1-1,0 0 0,0-1 0,0 0 1,0 1-1,4 0 0,16 2 5,0-2 0,-1 0 0,1-1 0,0-2 0,0 0 0,0-1 0,-1-2-1,38-9 1,-26 3-62,-1-2 0,0-1 0,0-1 0,55-34 0,-74 39-5,0 0-1,-1-1 0,0-1 0,-1 0 1,0 0-1,0-1 0,-1-1 1,-1 0-1,0-1 0,-1 0 0,-1 0 1,0-1-1,0 0 0,-2 0 0,0 0 1,5-21-1,-9 28-6,0 0 0,-1 1 0,0-1 0,-1 0 0,1 0 0,-1 0 0,-1 0 0,1 0 0,-2 0 0,1 0 0,-1 1 0,0-1 0,0 1 0,-1-1 0,0 1 0,-1 0 0,1 0 0,-1 0 0,-1 0 0,1 1 0,-1 0 0,0 0 0,-12-11 0,3 7 0,0 1 0,-1 0 0,-1 0 0,1 2 0,-1 0 0,0 1 0,-1 0 0,1 1 0,-18-2 0,-1 5-26,0 1 0,-1 1 0,1 3 0,0 0 0,1 3 0,-1 1-1,1 1 1,-35 14 0,43-12-72,0 1 0,1 2 0,1 0 0,-32 24 0,45-29-32,0 1 0,1 0 0,1 0 0,0 1 0,0 0 0,1 0 0,0 1 0,0 1 0,2-1 0,-10 21 0,14-29 57,1 1-1,0-1 1,0 0-1,0 1 1,1-1-1,-1 0 1,1 1-1,-1-1 1,1 1-1,0-1 1,1 1-1,-1-1 1,0 1-1,1-1 1,0 0-1,0 1 1,0-1-1,0 0 1,1 0-1,-1 1 1,1-1-1,0 0 1,-1-1-1,2 1 1,-1 0-1,0 0 1,0-1-1,1 1 1,3 2-1,1 0-179,1 0 0,-1-1 0,1 0 0,0 0 0,0 0 0,1-1 0,-1-1 0,1 1 0,17 1 0,-6-1-454,1-1 0,0-2 1,0 0-1,0-1 0,38-7 1,-23 3-324,74-10-2554</inkml:trace>
</inkml:ink>
</file>

<file path=ppt/ink/ink21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1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69 4992,'-2'-8'2158,"-1"1"1,2-1 0,-1 0-1,1 1 1,0-17-1,2 17 3904,0 47-3380,-11 284 2267,9-291-4765,-1 0-1,-2 0 0,-11 47 1,-5 30 42,-7 175-183,21-235-43,2-1 0,2 1 0,2-1 0,11 80 0,-9-110 6,1 0 19,0-1-1,0 0 0,2 0 1,10 25-1,-15-42-33,0-1 0,0 1-1,0 0 1,0-1 0,1 1 0,-1-1 0,0 1-1,0-1 1,1 0 0,-1 1 0,0-1-1,1 1 1,-1-1 0,1 0 0,-1 1 0,1-1-1,-1 0 1,0 1 0,1-1 0,-1 0 0,1 1-1,-1-1 1,1 0 0,0 0 0,-1 0 0,1 0-1,-1 0 1,1 0 0,-1 1 0,1-1 0,-1 0-1,1 0 1,-1-1 0,1 1 0,0 0-1,-1 0 1,1 0 0,-1 0 0,1 0 0,-1-1-1,1 1 1,-1 0 0,1 0 0,-1-1 0,1 1-1,-1 0 1,0-1 0,1 1 0,-1 0 0,1-1-1,-1 1 1,0-1 0,1 1 0,-1-1 0,1 0-1,25-37-1345,-16 21 410,20-19-4751,36-35 0,-34 38 1601</inkml:trace>
</inkml:ink>
</file>

<file path=ppt/ink/ink21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2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24 8320,'-7'-23'5705,"5"34"2217,1 24-178,2-12-6316,-1-13-3983,0 11 2576,7 138 2676,-5-140-2720,1-1 1,1 0-1,1 0 1,1 0-1,0-1 1,13 25-1,-9-31-1044,-5-6-1053,-2-1-4314,-3-4 2466</inkml:trace>
</inkml:ink>
</file>

<file path=ppt/ink/ink21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2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13568,'-13'0'6783,"30"8"-10623,-12-8 12160,3-5-10368,-8 5 128,0 0-1408,0 0 129,5-3 2687,-5 3 128</inkml:trace>
</inkml:ink>
</file>

<file path=ppt/ink/ink21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3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1 371 10624,'39'5'9812,"1"-9"-3958,-28 1-5137,0 0 1,1-1-1,-1 0 0,17-9 1,-13 4-913,0-1 0,-1 0-1,0-1 1,18-16 0,-2-6 2141,-21 19-1818,-1-1 0,0 0 0,-1 0 1,-1-1-1,-1 0 0,0 0 0,0 0 0,4-33 0,-1 14 20,-9 2 5,-4 29-20,0 20-56,0 31 23,5 87 0,1-64-44,9 297-184,-9-344 133,-1-21-14,0 1 0,-1-1 0,1 1 0,-1 0-1,0-1 1,1 1 0,-1 0 0,-1-1 0,1 1 0,0 0 0,-1-1 0,1 1 0,-1-1 0,0 1 0,0-1 0,-1 4 0,-24-24-503,-2 4 96,-54-18-1,72 29 413,-1 0-1,0 1 0,0 0 1,1 0-1,-1 1 0,0 0 0,0 1 1,-20 2-1,31-1 13,0-1 0,0 0 0,1 0 1,-1 0-1,0 0 0,0 0 0,0 0 0,0 1 0,1-1 0,-1 0 0,0 0 1,0 0-1,0 1 0,0-1 0,0 0 0,0 0 0,0 0 0,0 1 0,0-1 1,1 0-1,-1 0 0,0 0 0,0 1 0,0-1 0,0 0 0,0 0 0,0 0 0,0 1 1,0-1-1,0 0 0,-1 0 0,1 1 0,0-1 0,0 0 0,0 0 0,0 0 1,0 1-1,0-1 0,0 0 0,0 0 0,-1 0 0,1 0 0,0 1 0,0-1 1,0 0-1,0 0 0,-1 0 0,1 0 0,0 0 0,0 1 0,0-1 0,-1 0 1,1 0-1,0 0 0,0 0 0,0 0 0,-1 0 0,27 8 268,22-4-27,-1-3-1,79-6 1,-35-5-172,-48 4-113,-1 2 1,1 2 0,68 5 0,-109-1-1679,-11 0-850,-22 2-2286,23-3 3995,-20 2-3135</inkml:trace>
</inkml:ink>
</file>

<file path=ppt/ink/ink21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1:59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522 98 7424,'-1'-8'9713,"-2"-14"-5596,3 18-4012,0 1 0,-1-1 0,0 1 1,0 0-1,0-1 0,0 1 0,0 0 0,-1 0 0,1 0 0,-1 0 0,0 0 0,0 0 0,0 0 1,0 1-1,-1-1 0,1 1 0,-4-3 0,3 3 9,0 1 1,1-1-1,-1 1 0,0 0 0,-1 0 1,1 0-1,0 0 0,0 1 1,0-1-1,0 1 0,-1 0 1,1 0-1,0 0 0,0 0 0,-1 1 1,1-1-1,0 1 0,0 0 1,0 0-1,0 0 0,0 0 1,-5 3-1,-1 2 52,0 0 0,0 0 1,0 1-1,1 0 0,-9 10 1,-32 34 518,3 2 0,-47 70 1,68-85-440,1 2-1,3 0 1,1 2 0,-22 68 0,11 1 31</inkml:trace>
</inkml:ink>
</file>

<file path=ppt/ink/ink21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0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16256,'7'12'6719,"2"6"-5532,8 11-87,8 5 4762,-5-11-5605,0 0-1,1-1 1,1-1-1,46 32 1,-55-44-279,1-1 1,-1 0-1,1-2 1,1 1-1,0-2 1,-1 0-1,2 0 0,-1-2 1,0 0-1,1 0 1,25-1-1,33-10-291,-59 6-452,-1 0 0,1 0 0,-1 1 0,23 2 0,-36 1-6928,-12 3 4399,-2-1-673</inkml:trace>
</inkml:ink>
</file>

<file path=ppt/ink/ink21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0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130 440 9600,'8'-15'11581,"-7"32"-7917,-5 27-2376,-36 393 2748,22-204-2910,15-200-1110,-2 0 0,0 0 0,-20 60 0,25-93-16,0 0 0,0 1 0,0-1 0,0 0 0,0 1 0,0-1 0,0 0 0,0 1 0,0-1 0,0 0 0,0 1 0,0-1 0,0 0 0,0 1 0,0-1 0,-1 0 0,1 1 0,0-1 0,0 0 0,0 1 0,0-1 0,-1 0 0,1 0 0,0 1 0,0-1 0,-1 0 0,1 0 0,0 1 0,-1-1 0,1 0 0,0 0 0,-1 0 0,1 0 0,0 0 0,-1 1 0,1-1 0,0 0 0,-1 0 0,1 0 0,0 0 0,-1 0 0,1 0 0,0 0 0,-1 0 0,1 0 0,0 0 0,-1 0 0,1 0 0,-1-1 0,-8-22 0,-1-44 0,9 60 0,-4-68 0,2 0 0,10-98 0,16-40 160,-18 187-123,2 0 1,0 0-1,2 0 0,1 1 1,22-42-1,-32 65-21,1 1-1,0-1 1,-1 0 0,1 1-1,0-1 1,0 1 0,0-1-1,0 1 1,1-1-1,-1 1 1,0 0 0,1-1-1,-1 1 1,0 0 0,1 0-1,0 0 1,-1 0 0,1 0-1,1 0 1,-1 2 13,0-1 0,0 1 0,0 1 0,0-1 0,0 0-1,0 0 1,0 1 0,-1-1 0,1 1 0,0 0 0,-1-1 0,0 1 0,1 0 0,1 3 0,97 121 118,169 194-145,-257-308 4,0 0 0,0-1 0,1 0 0,0-1 0,1-1 1,21 11-1,-26-15-3,1-2 1,0 1-1,0-1 1,1-1-1,-1 0 1,0 0 0,1-1-1,-1 0 1,1-1-1,-1 0 1,15-2-1,-17 1-13,0 0-1,0 0 0,0-1 1,0 0-1,0-1 0,0 1 1,-1-2-1,1 1 0,-1-1 1,0 0-1,0 0 0,-1-1 1,1 0-1,-1 0 0,0 0 1,0-1-1,-1 0 0,1 0 1,-1-1-1,-1 1 0,6-11 1,2-3-42,-1-1 1,-1 0-1,-1-1 0,-1 0 1,-1 0-1,0 0 1,-2-1-1,-1 0 1,-1 0-1,-1-1 1,-1-42-1,-2 32 1,-2-1 0,-1 1-1,-1 0 1,-16-51 0,-1 28-141,-2 1 0,-2 1 0,-62-93 0,80 135 6,-2 1 0,1 0 0,-2 1 0,1 0 0,-2 0-1,1 1 1,-16-9 0,20 14-208,0 1 0,0 1 0,0-1-1,0 1 1,-1 1 0,1-1 0,-1 1-1,0 0 1,0 1 0,1 0 0,-1 0-1,0 1 1,0 0 0,-13 1 0,-26 6-3468</inkml:trace>
</inkml:ink>
</file>

<file path=ppt/ink/ink21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1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198 1 5632,'-4'9'1914,"3"-11"-449,1 2-1380,0 0-1,0 0 1,0 0 0,0-1-1,-1 1 1,1 0-1,0 0 1,0 0-1,0 0 1,0-1 0,0 1-1,0 0 1,0 0-1,0 0 1,0 0 0,0 0-1,-1-1 1,1 1-1,0 0 1,0 0-1,0 0 1,0 0 0,0 0-1,-1 0 1,1 0-1,0 0 1,0 0 0,0 0-1,0 0 1,-1-1-1,1 1 1,0 0 0,0 0-1,0 0 1,0 0-1,-1 0 1,1 0-1,0 0 1,0 1 0,0-1-1,0 0 1,-1 0-1,1 0 1,0 0 0,0 0-1,0 0 1,0 0-1,-1 0 1,1 0-1,0 0 1,0 0 0,0 1-1,0-1 1,0 0-1,0 0 1,-1 0 0,1 0-1,0 0 1,0 1-1,0-1 1,0 0-1,0 0 1,0 0 0,0 0-1,0 1 1,0-1-1,0 0 1,0 0 0,-1 1 17,1-1 1,-1 1 0,0-1 0,1 1 0,-1-1-1,0 1 1,0-1 0,1 1 0,-1-1 0,0 0 0,0 0-1,0 1 1,1-1 0,-1 0 0,0 0 0,0 0-1,0 0 1,1 0 0,-1 0 0,0 0 0,0 0 0,0 0-1,0 0 1,1-1 0,-2 1 0,1-1-27,0 1 0,0 0 0,0 0 0,0 0 0,1-1 0,-1 1 0,0 0 0,0 0 0,0 0 0,0 0 0,1 0 0,-1 1 0,0-1 0,0 0 0,0 0 0,1 0 0,-1 1 0,0-1 0,0 0 0,0 1 0,1-1 0,-1 1 1,0-1-1,1 1 0,-1-1 0,0 1 0,1-1 0,-1 1 0,1 0 0,-1-1 0,1 1 0,-1 0 0,1 0 0,0-1 0,-1 1 0,1 0 0,0 0 0,-1 0 0,1-1 0,0 1 0,0 1 0,-43 117 2962,22-66-2566,2 0 0,3 2 0,2 0-1,-9 73 1,22-113-564,2 0-1,-1 0 0,2 0 1,0 0-1,1 0 1,0 0-1,1 0 1,1-1-1,0 1 0,1-1 1,0-1-1,1 1 1,1-1-1,0 0 1,14 16-1,-13-19-736,0 0 0,1 0-1,0-1 1,0 0 0,1-1 0,0 0 0,1-1-1,0 0 1,0 0 0,23 7 0,1-2-2392</inkml:trace>
</inkml:ink>
</file>

<file path=ppt/ink/ink21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1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12800,'0'0'6399,"13"8"-9982,-13-8 13182,0 13-11135,0-1 0,-4 9-2048,-1-6 129,5 0 2815,0-3 0</inkml:trace>
</inkml:ink>
</file>

<file path=ppt/ink/ink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4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 2688,'2'-3'121,"-1"1"0,1-1 1,1 1-1,-1 0 0,0 0 0,0 0 0,1 0 1,-1 1-1,1-1 0,0 0 0,-1 1 0,6-2 1,-5 2 145,1-1 0,-1 1 0,0-1 0,1 0 0,-1 0 0,0-1 0,5-4 0,-5 5-98,-1 0 0,1-1 0,0 1 0,-1 1 0,1-1 0,0 0 0,0 1 0,0 0 1,0-1-1,1 1 0,4-1 0,-7 2-112,0 0 0,1 0 1,-1-1-1,0 1 0,0 0 0,1 0 1,-1 0-1,0 1 0,0-1 0,1 0 1,-1 0-1,0 1 0,0-1 0,0 1 1,1-1-1,-1 1 0,0-1 0,0 1 1,0 0-1,0-1 0,0 1 0,0 0 1,0 0-1,0 0 0,-1 0 0,1 0 1,0 0-1,0 0 0,-1 0 1,1 0-1,0 2 0,16 47 1207,-3 1 0,-1 1 0,6 65 0,-1-6-134,15 88-69,-15-77-418,53 189 0,-67-297-618,0-1-3,1 1 1,0-1-1,7 13 1,-11-23-8,1-1 1,-1 1-1,1 0 0,0-1 0,0 1 1,0-1-1,0 0 0,1 1 1,-1-1-1,1 0 0,-1 0 0,1-1 1,0 1-1,0 0 0,-1-1 1,1 0-1,0 0 0,6 2 0,12 0-83,0-1-1,1-1 1,-1-1-1,0-1 1,0-1-1,23-5 1,-13 0-1636,0-1 0,-1-1 0,41-20 0,-47 20 163,-17 6 880,1 0 1,-1 0 0,0-1-1,12-7 1,7-19-1665</inkml:trace>
</inkml:ink>
</file>

<file path=ppt/ink/ink21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2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 10880,'-3'0'362,"1"1"1,-1 0-1,1 0 1,-1 0-1,1 0 1,0 0-1,-1 0 1,1 0-1,0 1 1,0-1-1,0 1 1,0 0-1,0 0 1,0 0-1,1 0 1,-1 0-1,-2 4 1,2-1 309,1 1 0,-1-1 1,1 1-1,0-1 0,1 1 0,-1-1 1,1 1-1,0 0 0,2 6 0,38 317 1311,-1-22-3880,-37-293 734,2 8-749,-6-15-2309,-3-7 1000</inkml:trace>
</inkml:ink>
</file>

<file path=ppt/ink/ink21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2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 12544,'14'-9'2423,"0"0"1,1 1 0,0 1 0,22-8-1,-30 13-1855,0 1-1,1-1 0,-1 1 0,0 1 0,9 0 0,-8 0-667,0 1-1,1 0 0,-1 1 1,17 5-1,-9-1 140,-1 1 1,1 1 0,-1 0-1,0 1 1,-1 0-1,0 1 1,-1 1-1,0 0 1,0 1-1,-1 0 1,18 25 0,-24-29-18,0 0 0,-1 1 0,0 0 0,-1 0 0,0 0 0,0 0 0,-1 1 0,0-1 0,-1 1 0,0 0 0,0 0 0,-1 0 0,0 0 0,-1 0 0,0 0 0,-1 0 1,0 0-1,0 0 0,-1 0 0,-1 0 0,-5 15 0,2-13 63,-1 0 0,0-1 1,0 0-1,-1 0 0,-1-1 1,1 0-1,-2 0 0,1-1 1,-1-1-1,-1 1 0,0-2 1,0 1-1,0-1 0,-1-1 1,0 0-1,-20 6 0,22-7 415,16-1 85,29-4-70,30-7-369,1 3 0,0 3 0,76 9-1,-122-6-130,0 0 1,1 2-1,-1 1 0,0 1 0,-1 0 0,0 1 1,0 1-1,0 1 0,-1 1 0,0 1 0,-1 0 0,0 1 1,-1 1-1,23 22 0,-31-25-4,1 1-1,-2 0 1,1 0 0,-2 1-1,1 0 1,-1 0 0,-1 1 0,-1-1-1,1 1 1,1 15 0,-4-22-6,-1 0 1,0 0-1,-1 0 1,0 1-1,0-1 1,0 0-1,0 0 1,-1 0-1,0 0 1,-1 1-1,1-1 1,-1-1 0,0 1-1,-1 0 1,1 0-1,-1-1 1,0 1-1,-1-1 1,1 0-1,-1 0 1,0 0-1,0-1 1,0 1-1,-8 5 1,-10 3-6,-2-1 0,1 0 0,-1-2 0,-1 0 0,0-2 0,-31 6 0,28-8-9,0-1 0,0-1 0,0-2 0,-1 0 1,1-2-1,-1-2 0,1 0 0,0-2 0,0-1 0,0-1 0,-37-14 0,62 19-117,1 1-1,0-1 0,0 0 1,0 1-1,0-1 1,0 0-1,0 0 0,0-1 1,0 1-1,0 0 0,0-1 1,0 1-1,1-1 1,-3-2-1,4 3-80,0-1 1,1 1 0,-1 0-1,1 0 1,-1 0-1,1 0 1,-1 0-1,1-1 1,0 1-1,0 0 1,-1 0-1,1 1 1,0-1-1,0 0 1,0 0-1,0 0 1,0 0 0,0 1-1,0-1 1,0 1-1,0-1 1,0 1-1,1-1 1,1 0-1,24-16-3889</inkml:trace>
</inkml:ink>
</file>

<file path=ppt/ink/ink21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3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40 16384,'-22'-3'8191,"14"-4"-11135,8 7 14080,8 0-11648,-8 0 0,0 0-4096,0 0 0,-3-15 3072,-2 0 128</inkml:trace>
</inkml:ink>
</file>

<file path=ppt/ink/ink21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3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74 10624,'0'-2'383,"0"1"0,1-1 1,-1 0-1,0 0 0,1 0 1,0 1-1,-1-1 0,1 0 1,0 0-1,0 1 1,0-1-1,0 1 0,0-1 1,1 1-1,-1-1 0,0 1 1,1 0-1,-1 0 0,0-1 1,1 1-1,0 0 0,-1 0 1,1 1-1,0-1 0,-1 0 1,1 0-1,0 1 0,0-1 1,0 1-1,-1 0 1,1-1-1,3 1 0,-2 0-173,1-1 0,0 1 0,-1 0 0,1 1 0,0-1 0,-1 0 0,1 1 0,-1 0 0,1 0 0,-1 0 0,0 0 0,1 0 0,-1 1-1,0 0 1,0 0 0,0 0 0,0 0 0,4 3 0,4 7-117,0 1 0,-2 0-1,0 0 1,0 1 0,-1 0-1,-1 1 1,8 19 0,28 112 2045,-33-101-1242,27 66 0,-37-108-884,1-1-1,0 1 0,0-1 1,1 1-1,-1-1 1,0 0-1,1 0 1,-1 0-1,1 0 1,3 4-1,-4-6-8,-1 0-1,1 0 0,-1 0 0,0 0 1,1 0-1,-1 0 0,0 0 1,1 0-1,-1 0 0,0 0 1,1 0-1,-1 0 0,1 0 1,-1 0-1,0 0 0,1-1 0,-1 1 1,0 0-1,1 0 0,-1 0 1,0 0-1,1-1 0,-1 1 1,0 0-1,0 0 0,1-1 1,-1 1-1,0 0 0,0-1 1,0 1-1,1 0 0,-1-1 0,0 1 1,0 0-1,0-1 0,0 1 1,0 0-1,0-1 0,1 1 1,-1-1-1,9-57 93,-8 47-91,2-101 28,-5 94-20,1 1 0,1 0-1,1-1 1,0 1 0,2-1 0,0 1-1,1 0 1,0 0 0,10-22-1,-10 32 1,0 0-1,1 1 0,0-1 1,0 1-1,1 0 0,0 1 0,0-1 1,0 1-1,1 0 0,0 1 1,0 0-1,0 0 0,8-3 0,12-5 15,0 2-1,34-8 1,-52 16-20,0-1-1,0 1 1,0 1-1,0 0 1,0 0 0,1 1-1,-1 0 1,0 0 0,1 1-1,-1 0 1,0 1-1,0 0 1,0 1 0,0 0-1,0 0 1,-1 0-1,1 1 1,13 9 0,-10-3-4,1 1 1,-2 0 0,0 1 0,0 0 0,-1 0-1,0 1 1,-1 0 0,-1 1 0,0 0-1,-1 1 1,0-1 0,5 21 0,0 4-44,-1 1 0,-2 0 0,5 71 0,-14-71-108,-5-26-1380,4-14 1399,1 0 0,0 0 0,-1 1 0,1-1 0,0 0 0,-1 0 0,1 0 0,-1 0 0,1 0 0,0 0 0,-1 0 0,1 0 0,0 0 0,-1 0 0,1 0 0,0 0 0,-1 0 0,1-1 0,-1 1 0,1 0 0,0 0 0,-1 0 0,1 0 0,0-1 0,0 1 0,-1 0 0,1 0 0,0-1 0,-1 1 0,1 0 0,0 0 0,0-1 0,0 1 0,-1 0 0,1-1 1,-8-8-3861</inkml:trace>
</inkml:ink>
</file>

<file path=ppt/ink/ink21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4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81 313 11264,'0'0'221,"0"0"0,0 1-1,0-1 1,0 0 0,0 0 0,0 1 0,0-1 0,0 0 0,0 1 0,0-1 0,0 0 0,0 0 0,0 1 0,0-1 0,0 0 0,0 1 0,0-1 0,1 0 0,-1 0 0,0 1-1,0-1 1,0 0 0,0 0 0,1 0 0,-1 1 0,0-1 0,0 0 0,0 0 0,1 0 0,-1 1 0,0-1 0,0 0 0,1 0 0,-1 0 0,0 0 0,0 0 0,1 0 0,-1 0-1,0 0 1,1 1 0,-1-1 0,0 0 0,1 0 0,15 10 5086,-4 13-4037,-9-15-1130,-1 0 0,1-1 1,1 1-1,0-1 0,0 1 1,0-1-1,1 0 0,0-1 0,0 1 1,1-1-1,0 0 0,0 0 0,0-1 1,1 0-1,0 0 0,0 0 1,0-1-1,0 0 0,1 0 0,-1-1 1,1 0-1,0-1 0,0 1 1,0-1-1,1-1 0,-1 0 0,0 0 1,1 0-1,-1-1 0,0-1 0,1 1 1,10-3-1,4-1-82,0-1 0,-1-1-1,0 0 1,0-2 0,-1-1 0,0 0 0,39-25 0,-48 26-59,0-1 0,-1 0-1,0-1 1,-1 0 0,0 0 0,0-1 0,-1-1 0,0 1 0,-1-2 0,-1 1 0,0-1 0,0 0 0,6-21 0,-11 28 1,0 0 0,0 0 0,-1 0 0,0 0 0,-1-1 0,1 1 0,-1 0 0,0 0 0,0 0 0,-1 0 0,0-1 0,0 1 0,-1 0 0,1 0 0,-1 0 0,-5-9 0,5 9 0,-1 1 0,0-1 0,0 1 0,-1 0 0,1 0 0,-1 0 0,0 1 0,0-1 0,-1 1 0,1 0 0,-1 0 0,0 1 0,0-1 0,0 1 0,-1 0 0,1 1 0,-12-5 0,-3-3 0,6 4 5,0 1 1,0 0-1,0 1 1,0 0-1,-1 2 0,1-1 1,-1 2-1,0 0 1,1 0-1,-1 1 1,0 1-1,0 1 0,1 0 1,-19 5-1,4 2-18,0 0-1,0 2 1,1 1-1,1 1 1,-48 31-1,59-34-180,0 2-1,1-1 1,-19 20 0,30-27-43,0 1 0,0 0 0,0 0 0,1 0 0,0 0 0,0 1 0,0-1-1,0 1 1,1 0 0,0-1 0,0 1 0,1 0 0,-2 9 0,2-12-10,1 0 0,0 0 1,0-1-1,0 1 0,0 0 0,0-1 0,1 1 0,-1 0 0,1-1 1,0 1-1,-1 0 0,1-1 0,0 1 0,1-1 0,-1 1 1,0-1-1,1 0 0,-1 0 0,1 0 0,0 1 0,0-1 0,0-1 1,0 1-1,0 0 0,0 0 0,0-1 0,5 3 0,20 16-3849</inkml:trace>
</inkml:ink>
</file>

<file path=ppt/ink/ink21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4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 8064,'0'-1'335,"1"-1"0,-1 1 1,1-1-1,0 1 0,-1-1 1,1 1-1,0 0 0,0-1 0,-1 1 1,1 0-1,0-1 0,1 1 1,-1 0-1,0 0 0,0 0 0,0 0 1,1 0-1,-1 0 0,0 0 1,1 1-1,-1-1 0,1 0 1,-1 1-1,1-1 0,-1 1 0,1 0 1,-1-1-1,1 1 0,0 0 1,-1 0-1,3 0 0,-2 1 102,0 0-1,0 0 1,0 0-1,-1 0 1,1 0 0,-1 1-1,1-1 1,-1 0-1,1 1 1,-1-1-1,0 1 1,0 0 0,2 2-1,10 24 834,2 19-461,-3 0 0,10 71 0,-14-63 356,27 92 0,-31-132-1081,8 21 44,-12-35-124,0 0 1,1 0-1,-1 0 1,0 0-1,1 0 1,-1 0 0,1 0-1,0 0 1,-1 0-1,1-1 1,0 1-1,-1 0 1,1 0-1,0 0 1,0-1-1,0 1 1,0-1-1,0 1 1,0 0-1,0-1 1,0 0-1,0 1 1,1 0-1,-1-2 1,0 1-1,0 0 1,0-1-1,0 1 0,0-1 1,-1 1-1,1-1 1,0 1-1,0-1 1,0 0-1,-1 1 0,1-1 1,0 0-1,-1 0 1,1 1-1,-1-1 0,1 0 1,-1 0-1,1 0 1,-1 0-1,0 0 1,1 0-1,-1 0 0,0 0 1,0 0-1,1 0 1,-1-1-1,5-36 55,-4 31-28,3-62 46,-2 34 33,1-1-1,13-62 0,-15 94-91,0 1 0,0 0 0,0-1 0,1 1 0,-1-1 0,1 1-1,0 0 1,0 0 0,0 0 0,0 0 0,1 0 0,-1 1 0,1-1 0,-1 1 0,1-1 0,0 1 0,0 0 0,0 0-1,6-2 1,-4 2 0,0 1-1,1-1 0,-1 1 1,1 1-1,-1-1 0,1 1 1,-1 0-1,1 0 1,0 0-1,-1 1 0,9 2 1,10 4 26,-1 1 1,0 0-1,-1 2 1,35 21-1,-20-11-158,-11-7 199,-2 1-1,1 1 1,-2 1 0,28 24 0,-46-36-177,-1 1 1,1-1-1,-1 1 1,-1 0-1,1 0 1,0 0-1,-1 0 1,0 0-1,-1 1 1,1 0-1,-1-1 1,0 1-1,0 0 1,-1 0-1,1 0 1,-1 0-1,-1 0 1,1 1-1,-1-1 1,0 0-1,-1 0 1,1 0 0,-1 0-1,-1 0 1,-1 8-1,2-12-218,0 0 0,1 0 0,-1 0 1,0 0-1,0 0 0,0 0 0,0 0 0,0-1 0,0 1 0,-1 0 0,1-1 0,-1 1 1,1-1-1,-1 1 0,1-1 0,-1 0 0,0 0 0,-2 1 0,-10 9-3786</inkml:trace>
</inkml:ink>
</file>

<file path=ppt/ink/ink21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5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339 125 3072,'5'-1'552,"-1"0"-1,0-1 1,0 0 0,0 0-1,0 0 1,0 0 0,-1-1 0,1 0-1,-1 1 1,0-1 0,1-1-1,-1 1 1,0 0 0,-1-1 0,1 1-1,-1-1 1,1 0 0,-1 0-1,0 0 1,-1 0 0,1 0-1,-1 0 1,0-1 0,0 1 0,0 0-1,0-1 1,-1 1 0,1-7-1,-2 9-419,0 0 0,0 1 0,0-1-1,-1 1 1,1-1 0,0 1-1,-1 0 1,1 0 0,0 0-1,-1-1 1,1 1 0,-1 0-1,0 1 1,1-1 0,-1 0 0,0 0-1,1 1 1,-1-1 0,0 1-1,0-1 1,0 1 0,0 0-1,1 0 1,-1 0 0,0 0-1,0 0 1,0 0 0,0 1 0,-2 0-1,-6 0 564,1 1-1,-1 0 1,0 0 0,-14 7-1,-6 7 644,-50 33 0,50-30-942,17-10-203,-1 1 0,2 0 0,0 1 0,0 0 1,0 1-1,2 0 0,0 1 0,0 0 0,1 1 0,0 0 0,-8 19 0,14-25-175,-1 0 0,1 1 0,1-1-1,-1 0 1,2 1 0,-1 0 0,1-1 0,0 1 0,1 0-1,0-1 1,0 1 0,1 0 0,0 0 0,1-1 0,0 1-1,0-1 1,1 1 0,0-1 0,0 0 0,1 0 0,9 15-1,-5-14-155,-1 1 0,2-1 1,-1 0-1,1-1 0,1 0 0,0 0 0,0-1 0,0 0 0,1-1 0,0 0 0,0-1 0,0 0 0,1-1 0,20 5 0,-25-7-194,0-1 1,0 0-1,1 0 0,-1 0 1,0-1-1,0-1 0,0 1 1,1-1-1,-1 0 0,0 0 1,0-1-1,0 0 0,9-4 1,-10 4-18,49-15-3619</inkml:trace>
</inkml:ink>
</file>

<file path=ppt/ink/ink21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5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1 13952,'0'5'6911,"17"31"-7551,-12-29 10880,-5 37-10752,0-12 0,-8 34-2816,-2-18 128,-33 35 1280,8-24 0</inkml:trace>
</inkml:ink>
</file>

<file path=ppt/ink/ink21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6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0 370 12800,'1'1'297,"0"0"1,0 1 0,0-1 0,0 0 0,0 0 0,0 0-1,0 0 1,1 0 0,-1 0 0,0 0 0,1-1 0,-1 1 0,0 0-1,1-1 1,-1 1 0,1-1 0,-1 1 0,1-1 0,-1 0-1,1 0 1,-1 1 0,1-1 0,-1 0 0,1 0 0,2-1-1,47-4 5937,-43 4-5471,21-3-443,1-1 0,0-1 0,-1-1 0,-1-2 0,34-15 0,-22 5-22,65-44 0,-93 55-146,0-1 0,-1-1 0,0 0 0,0 0-1,-1-1 1,-1 0 0,0-1 0,14-25 0,-21 35-133,0 0-1,-1-1 0,0 1 1,1-1-1,-1 0 1,0 1-1,0-1 1,-1 0-1,1 0 1,0 0-1,-1 1 1,0-1-1,0 0 1,0 0-1,0 0 1,0 0-1,0 0 1,-1 1-1,1-1 1,-1 0-1,0 0 0,0 0 1,0 1-1,0-1 1,0 1-1,-1-1 1,1 1-1,-1-1 1,0 1-1,0 0 1,-3-4-1,-2 1 19,1 1 0,-1 0 0,0 0 0,-1 1 0,1 0-1,-1 0 1,1 0 0,-1 1 0,-13-2 0,13 3-24,1 0-1,-1 1 1,0 0 0,0 1-1,0-1 1,0 1-1,1 1 1,-1-1 0,0 2-1,1-1 1,-1 1 0,1 0-1,-11 6 1,3 0 3,1 0-1,0 1 1,0 1 0,-23 23 0,30-25-14,0 0 0,0 0-1,1 0 1,0 1 0,1 0 0,0 1-1,0-1 1,1 1 0,0 0 0,1 0-1,1 0 1,0 0 0,0 0 0,1 1-1,0-1 1,1 0 0,0 1 0,1-1 0,0 0-1,1 1 1,4 12 0,-4-15-23,1 0-1,0-1 1,0 1 0,1-1 0,0 0 0,0 0 0,1 0-1,0 0 1,0-1 0,1 0 0,0 0 0,0 0-1,1-1 1,0 0 0,0 0 0,0-1 0,1 0-1,0 0 1,0-1 0,0 0 0,0 0 0,1-1-1,-1 0 1,1-1 0,0 1 0,17 1 0,-13-4-429,0 0 1,0-1 0,0 0-1,0-1 1,0-1 0,0 0-1,0 0 1,-1-1 0,17-8-1,-9 2-1382,-1 0 0,-1-1 1,1 0-1,27-25 0,-5 1-2157</inkml:trace>
</inkml:ink>
</file>

<file path=ppt/ink/ink21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6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52 16256,'-21'81'8063,"143"-71"-12287,-95-10 16896,56 0-12928,-17 0 128,35-10-1408,-24-2 0,21-21-512,-23 12 0,-11-16-2048,-11 7 128</inkml:trace>
</inkml:ink>
</file>

<file path=ppt/ink/ink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4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4 2816,'-12'-3'2166,"11"5"-696,24 16 36,43 20 392,-53-34-1534,0 0 1,1-1-1,-1 0 0,1-1 1,0-1-1,-1 0 1,1-1-1,23-2 0,7-4 212,58-17 0,23-3-1018,-121 25 231,-1 0 0,1 1 0,-1 0 1,1-1-1,-1 1 0,1 1 0,-1-1 0,0 0 1,1 1-1,-1 0 0,1-1 0,-1 1 0,0 1 0,0-1 1,1 0-1,2 3 0,5 6-1602</inkml:trace>
</inkml:ink>
</file>

<file path=ppt/ink/ink21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7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5 509 10880,'-1'-3'309,"1"1"1,-1-1-1,0 1 0,1-1 1,-1 0-1,1 1 1,0-1-1,0 0 1,0 0-1,0 1 1,0-1-1,1 0 0,-1 1 1,1-1-1,0 0 1,-1 1-1,1-1 1,0 1-1,1-1 1,-1 1-1,2-3 1,7-8 1391,-1 0 0,24-22 1,-3 3-708,132-148 969,-140 155-1671,2 1 1,47-36-1,-59 50-36,1 2 0,1 0-1,0 1 1,0 0-1,0 1 1,1 1 0,26-7-1,-35 11-160,0 0 0,0 0 0,0 1-1,1 0 1,-1 0 0,0 1 0,0-1 0,0 2-1,0-1 1,0 0 0,0 1 0,0 0 0,-1 1-1,1-1 1,6 5 0,-2 0 24,0 0 0,0 0 0,-1 1 0,-1 0 1,1 0-1,-1 1 0,11 17 0,-7-9-66,-1 2-1,-1-1 1,-1 2 0,0-1-1,-1 1 1,-2 0 0,0 1-1,7 41 1,-13-56-50,1 1 0,-1-1 1,0 1-1,0-1 0,-1 1 0,0-1 0,0 1 1,-1-1-1,0 0 0,0 1 0,0-1 0,0 0 1,-1 0-1,0-1 0,-1 1 0,-4 6 0,1-5 2,0 0 0,0 0 0,0-1-1,-1 0 1,0 0 0,0-1 0,-1 0-1,1 0 1,-1-1 0,-15 5 0,3-2-92,0-1-1,0 0 1,-39 4 0,49-9-209,0 0 0,0-1 1,0-1-1,-1 0 0,1 0 0,0-1 0,0 0 1,0-1-1,-12-5 0,21 8 149,1 0 1,0 0-1,-1-1 0,1 1 1,0 0-1,-1-1 0,1 1 1,0-1-1,-1 0 1,1 1-1,0-1 0,0 0 1,0 0-1,0 0 0,0 0 1,0 0-1,0 0 0,0 0 1,0 0-1,0 0 0,1 0 1,-1 0-1,0-1 0,1 1 1,-1 0-1,1 0 0,-1-1 1,1 1-1,0 0 0,-1-1 1,1 1-1,0 0 0,0-1 1,0 1-1,0-1 0,0 1 1,0 0-1,1-1 0,0-2 1,2-21-3716</inkml:trace>
</inkml:ink>
</file>

<file path=ppt/ink/ink21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7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31 293 12032,'-6'26'8538,"2"1"-3416,5 29-1914,-1-51-3173,1 0-1,0 0 1,1 0 0,-1 0 0,1 0 0,0 0 0,0 0-1,0-1 1,1 1 0,-1-1 0,1 0 0,1 0-1,-1 0 1,0 0 0,1 0 0,0-1 0,0 0 0,0 1-1,0-1 1,5 2 0,5 2 24,1-1 0,1-1 0,-1 0 0,1-1 0,0-1 0,0 0 0,0-1 0,0-1 0,0 0 0,0-1 0,0-1 0,0-1 0,0 0 0,0-1 0,26-8 0,-23 5-8,-1 0-1,1-2 0,-1 0 1,-1-1-1,0-1 1,0 0-1,0-2 1,-2 0-1,1 0 1,-2-1-1,0-1 1,21-26-1,-31 34-51,0 1 0,-1 0 0,1-1 1,-1 0-1,0 0 0,0 0 0,-1 0 0,0 0 0,0 0 1,-1-1-1,1 1 0,-1-1 0,-1 1 0,1-1 0,-1 1 0,0-1 1,-1 1-1,0-1 0,0 1 0,0-1 0,-1 1 0,1-1 0,-2 1 1,-4-11-1,-1 4-7,0-1 0,-1 2 1,0-1-1,-1 1 1,0 1-1,-1 0 0,-1 0 1,1 1-1,-2 1 1,1 0-1,-1 0 0,0 1 1,-15-6-1,15 9-5,0 0 0,0 1 1,0 0-1,0 1 0,-1 0 0,1 1 0,-1 1 1,0 0-1,-24 2 0,27 0-46,-1 0 0,1 1 0,-1 1 0,1 0 0,0 0 0,0 1 0,1 0 0,-1 1 0,1 0 0,0 1 0,-12 9 0,5-3-374,2 2 0,0-1 0,0 2 0,2 0 0,-17 23-1,25-32 49,1 0 0,-1 1-1,1 0 1,0 0-1,1 0 1,0 0 0,0 0-1,1 1 1,0-1-1,0 1 1,0 0 0,1 0-1,0 0 1,1 11-1,0 33-3454</inkml:trace>
</inkml:ink>
</file>

<file path=ppt/ink/ink21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8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99 948 13440,'47'-22'5370,"10"12"-4779,-38 7 359,-18 3-826,73-11 6375,18-8-4462,-63 11-2159,-1-2-1,1-1 1,34-18 0,-24 6 156,-1-1 0,-1-2 0,-1-2 0,56-55 0,-80 70 21,-1 0-1,0-1 1,-1-1 0,0 1-1,-1-2 1,-1 1-1,0-1 1,5-18-1,-9 24-20,0 0 0,-2 0 0,1 0 0,-1 0 0,-1-1 0,0 1 0,0-1 0,-1 1 0,0-1-1,-1 1 1,0-1 0,-1 1 0,0 0 0,0 0 0,-1-1 0,-1 1 0,0 1 0,0-1 0,-1 1 0,0-1 0,-8-9 0,-3-4 11,-1 2 0,-2 0 0,0 1 0,-1 0 0,-1 2 0,0 1 0,-1 0 0,-42-22 0,46 29-56,-1 1 1,0 0-1,-1 2 0,1 0 1,-1 2-1,-1 0 0,1 1 1,-1 1-1,1 1 0,-1 0 1,0 2-1,0 1 0,-21 3 1,29-4 0,0 2 0,0 0 1,0 0-1,0 2 0,0-1 1,1 2-1,-1-1 0,1 2 0,0 0 1,-18 12-1,19-8 20,0 1 0,0 0 0,1 1 0,1 0 0,0 1-1,0 0 1,-12 27 0,9-14 40,2 1-1,0-1 1,-7 42-1,8-30 42,3 1 0,1-1-1,1 1 1,3 0 0,1 0-1,1 0 1,14 73 0,-4-58-37,2-2 1,2 0 0,3-1-1,1 0 1,3-2-1,54 89 1,-52-102-1917,1-1-1,57 58 1,-82-93 1749,0 0 1,0-1-1,0 1 1,0 0-1,0 0 1,0-1 0,0 1-1,0 0 1,0 0-1,1 0 1,-1-1-1,0 1 1,0 0 0,0 0-1,0 0 1,0-1-1,1 1 1,-1 0-1,0 0 1,0 0-1,0 0 1,0 0 0,1-1-1,-1 1 1,0 0-1,0 0 1,1 0-1,-1 0 1,0 0 0,0 0-1,0 0 1,1 0-1,-1 0 1,0 0-1,0 0 1,1 0 0,-1 0-1,0 0 1,0 0-1,1 0 1,-1 0-1,0 0 1,0 0 0,0 0-1,1 0 1,-1 1-1,0-1 1,0 0-1,0 0 1,1 0 0,-1 0-1,0-3-568,0-8-3180</inkml:trace>
</inkml:ink>
</file>

<file path=ppt/ink/ink21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8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128 338 13440,'0'1'243,"-1"0"1,1-1-1,-1 1 1,1 0-1,0-1 1,-1 1 0,1 0-1,0 0 1,0-1-1,-1 1 1,1 0 0,0 0-1,0 0 1,0-1-1,0 1 1,0 0-1,0 0 1,0 0 0,0 0-1,0-1 1,1 1-1,-1 0 1,0 0 0,0-1-1,1 1 1,-1 1-1,18 30 5362,5-1-2471,-6-11-3965,-9-13 922,0 0-1,1 0 0,0-1 0,0 0 0,1 0 0,-1-1 0,1 0 0,0-1 0,1 0 0,-1-1 0,1 0 0,-1-1 0,1 0 0,0 0 0,0-1 0,0-1 0,0 1 0,17-4 0,-5 1 141,0-2 1,0-1 0,0-1-1,-1 0 1,0-2-1,0-1 1,31-17-1,-40 19-190,0-1 1,-1 0-1,0-1 0,-1 0 1,0-1-1,-1 0 0,1 0 1,-2-1-1,0-1 0,0 0 1,-1 0-1,0 0 0,-1-1 1,-1 0-1,9-25 0,-13 32-34,-1 0-1,0-1 0,0 1 0,0-1 1,-1 0-1,0 1 0,0-1 0,0 1 1,-1-1-1,0 1 0,0-1 0,-1 1 1,0-1-1,0 1 0,-1 0 0,-3-7 1,4 7-7,-1 0 0,0 0 0,-1-1 0,1 1 0,-1 1 0,-1-1 0,1 0 0,-1 1 0,0 0 0,0 0 0,0 1 0,0-1 0,-1 1 0,0 0 0,0 1 0,0-1 0,-1 1 0,1 0 0,-12-3 0,3 0 0,1 0 6,1 1 1,-1 1-1,0 0 1,0 0-1,-1 2 0,1 0 1,0 0-1,-1 2 1,-14 0-1,3 3-19,1 1 0,0 1 1,0 1-1,-36 14 0,29-8-285,1 1 0,0 2-1,-51 32 1,69-39-264,1 1 0,0 0 0,1 1 1,0 0-1,0 1 0,1 0 0,1 1 0,0 0 0,0 0 0,2 1 0,-10 18 0,16-27 168,-1 0-1,1 1 0,1-1 1,-1 1-1,0-1 0,1 1 1,0-1-1,0 1 0,1 5 1,4 29-3595</inkml:trace>
</inkml:ink>
</file>

<file path=ppt/ink/ink21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9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237 176 11136,'4'-7'1617,"-1"0"1,1 0-1,1 0 1,-1 1 0,10-11-1,36-26 2564,-22 25-3626,51-27 1,-73 42-495,0 0 1,1 0-1,-1 1 1,0 0-1,1 0 1,-1 1-1,1 0 1,0 0 0,0 0-1,-1 1 1,1 0-1,0 1 1,7 0-1,-10 0 18,1 1 0,-1-1 0,0 1 0,0-1 0,1 1-1,-1 1 1,0-1 0,-1 1 0,1-1 0,0 1-1,-1 0 1,1 0 0,-1 1 0,0-1 0,0 1 0,0-1-1,-1 1 1,1 0 0,-1 0 0,3 7 0,-1-1 63,-1 2 0,0-1 1,0 0-1,-1 1 0,-1-1 0,0 1 1,0-1-1,-1 1 0,-1-1 1,0 1-1,-5 22 0,-1-2 235,-2 0-1,-25 58 1,22-64-319,-2 0-1,-1-1 1,-1-1-1,-1 0 1,-1-1 0,0-1-1,-2-1 1,-1 0-1,-1-2 1,0 0 0,-2-2-1,0 0 1,0-2-1,-2-1 1,0-1 0,0 0-1,-1-3 1,0 0-1,-41 8 1,63-16-84,0-1 0,1 0 0,-1-1 0,0 1 0,0-1 1,0 0-1,0 0 0,0-1 0,0 1 0,0-1 0,0 0 0,0-1 0,-7-2 0,11 4 20,0 0-1,0-1 1,0 1-1,0 0 1,0-1-1,1 1 1,-1 0-1,0-1 1,0 1-1,0-1 1,0 1-1,1-1 1,-1 0-1,0 1 1,1-1-1,-1 0 1,0 0-1,1 1 1,-1-1-1,1 0 1,-1 0-1,1 0 1,-1 0-1,1 1 1,0-1 0,-1 0-1,1 0 1,0 0-1,0 0 1,0 0-1,0 0 1,0 0-1,0 0 1,0 0-1,0 0 1,0 0-1,0 0 1,0 0-1,1 0 1,-1 0-1,0 0 1,1 0-1,-1 1 1,1-1-1,-1 0 1,1 0-1,-1 0 1,1 1-1,0-1 1,0-1-1,4-3-37,-1 1 0,1-1 0,0 1 0,0 0 0,0 1-1,10-6 1,4-1 52,1 1 0,-1 1-1,2 1 1,-1 1 0,1 0-1,42-4 1,-54 9 22,0 0-1,1 1 1,-1 0 0,0 1 0,0 0-1,0 0 1,0 1 0,0 0 0,0 0-1,0 1 1,-1 1 0,1-1 0,-1 1-1,0 1 1,0-1 0,0 2 0,-1-1-1,8 8 1,1 2 27,0 0 0,1-1 0,0-1 0,1-1 0,1 0-1,33 15 1,-43-23-388,0 0-1,1-1 1,-1 0 0,0-1-1,1 0 1,-1-1-1,1 1 1,0-2-1,-1 1 1,1-2-1,0 1 1,0-1-1,-1-1 1,1 0 0,-1 0-1,1 0 1,9-6-1,1-5-3316,-7 3-320</inkml:trace>
</inkml:ink>
</file>

<file path=ppt/ink/ink21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9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12 8576,'-8'-8'4224,"39"13"-3200,-22-5 5247,4-5-5759,0 2 0,4 3 1024,-4 0 128,10 3-1920,-6-3 128,14 0 384,-6 0 128,15 5-2432,-9-2 128,-1-6-1408,-4 3 129</inkml:trace>
</inkml:ink>
</file>

<file path=ppt/ink/ink21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09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12416,'0'-7'6143,"35"11"-8063,-25-4 11904,19 0-10112,-2 0 128,13 0-1280,-1 0 0,-4 0-256,-8 0 128,-6 0-1920,-3 0 129</inkml:trace>
</inkml:ink>
</file>

<file path=ppt/ink/ink21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0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12800,'17'-11'6399,"62"1"-9342,-60 5 12158,42 2-9343,-18-1 128,13 1-1152,-11 3 128,-5 0-1536,-6 0 128,-20 7-767,-6-4 127</inkml:trace>
</inkml:ink>
</file>

<file path=ppt/ink/ink21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0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0 559 11392,'0'0'162,"1"1"0,-1-1 1,0 1-1,0-1 1,0 1-1,1-1 1,-1 1-1,0-1 0,1 0 1,-1 1-1,0-1 1,1 1-1,-1-1 0,1 0 1,-1 0-1,1 1 1,-1-1-1,0 0 0,1 0 1,-1 1-1,1-1 1,-1 0-1,1 0 0,-1 0 1,1 0-1,-1 0 1,1 0-1,-1 0 0,1 0 1,-1 0-1,1 0 1,0 0-1,0 0 1,24-10 5011,27-32-745,-18 6-4228,-1-2 0,-3 0 0,0-2 0,-3-1 0,-1-2 0,38-86 0,-62 123-172,1 1-1,-1-1 0,-1 0 0,1 0 0,-1 0 0,0-1 0,0 1 0,-1 0 1,1 0-1,-1-1 0,-1 1 0,1 0 0,-1 0 0,0 0 0,-1 0 0,0 0 1,0 0-1,0 0 0,0 0 0,-1 0 0,-5-7 0,8 12-19,-1 1-1,1-1 0,0 0 1,-1 1-1,0-1 1,1 1-1,-1-1 1,1 1-1,-1-1 1,1 1-1,-1-1 1,0 1-1,1 0 0,-1-1 1,0 1-1,0 0 1,1 0-1,-1-1 1,0 1-1,0 0 1,1 0-1,-1 0 0,0 0 1,0 0-1,1 0 1,-1 0-1,0 0 1,0 0-1,1 0 1,-2 1-1,0 0 8,0 0-1,0 1 0,0-1 1,1 0-1,-1 1 1,1 0-1,-1-1 1,1 1-1,-1 0 1,1-1-1,-1 4 0,-3 3 10,1 0-1,1 0 1,0 1-1,0-1 1,0 1-1,0 10 1,0 24-44,2 1 1,2-1 0,2 1 0,2-1-1,13 56 1,-6-39-31,-3 0 0,1 71 1,-13-95-43,-2 0 0,-1 0 1,-14 45-1,20-78 55,-1 0 1,0 1-1,-1-1 0,1 0 0,0 0 0,-1 0 1,0 0-1,0-1 0,0 1 0,0 0 0,0-1 1,0 1-1,0-1 0,-1 0 0,0 1 0,1-1 1,-1-1-1,0 1 0,0 0 0,0-1 0,0 1 1,0-1-1,0 0 0,0 0 0,-4 1 1,-7-1-140,1 1 0,-1-2 1,1 0-1,-1 0 1,-14-4-1,14 3 148,-6-4 352,31-2 478,55-7 1195,-33 7-1199,-27 5-745,26-10-60,0 2 1,1 1 0,0 1-1,1 2 1,40-2-1,-70 8-408,-1 0 0,1 0-1,-1 0 1,1 1-1,-1 0 1,1-1-1,-1 1 1,5 2-1,-7-2 174,0-1 0,0 1-1,0-1 1,0 1 0,0 0-1,-1-1 1,1 1 0,0 0-1,0 0 1,-1 0 0,1 0-1,0-1 1,-1 1 0,1 0-1,-1 0 1,1 0-1,-1 0 1,1 1 0,-1-1-1,0 0 1,1 0 0,-1 0-1,0 0 1,0 0 0,0 2-1,0 15-3726</inkml:trace>
</inkml:ink>
</file>

<file path=ppt/ink/ink21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1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488 160 7936,'-1'-1'555,"-1"-1"0,1 0 0,0 0 0,0 0 0,0 0 0,0 0 0,0 0 0,1-1 0,-1 1 1,0 0-1,1 0 0,0 0 0,0-1 0,-1 1 0,1 0 0,1 0 0,-1-4 0,0 1-195,0 0-1,0 0 0,-1 0 1,0 0-1,0 0 1,0 0-1,0 0 1,-3-5-1,0 5-179,1 0 0,-1 0 0,0 0 0,0 1 0,-1-1 0,1 1 0,-1 0 0,0 0 0,0 0 0,-1 1 1,1 0-1,-1 0 0,1 0 0,-1 1 0,0 0 0,0 0 0,0 0 0,0 1 0,-1 0 0,1 0 0,0 0 0,0 1 0,-1 0 0,-9 1 0,-10 7 125,1 1-1,-1 1 1,1 1-1,1 1 1,0 2-1,1 0 1,1 1-1,0 1 0,1 2 1,-34 34-1,51-46-268,0-1-1,1 1 0,-1 0 1,2 0-1,-1 0 0,1 0 0,-1 1 1,2-1-1,-1 1 0,1-1 1,0 1-1,0-1 0,1 1 0,0 0 1,0-1-1,0 1 0,1 0 0,0-1 1,0 1-1,1-1 0,0 1 1,0-1-1,1 0 0,-1 0 0,5 7 1,6 2-2,1-1 1,1 0 0,0-1-1,1 0 1,0-2 0,1 0-1,26 13 1,-19-12-71,0-2-1,0 0 0,1-2 1,0-1-1,1-1 1,28 4-1,-34-8 9,-1 0-1,1-1 1,0-1-1,0-1 1,-1-1-1,1 0 1,-1-2 0,31-9-1,-41 10 33,0-1-1,-1-1 1,0 1-1,0-1 1,0-1-1,0 1 1,-1-1 0,11-13-1,-13 15-5,-1 0 0,-1-1 0,1 0 0,-1 0-1,0 0 1,0 0 0,0-1 0,-1 1 0,0-1 0,0 0 0,0 1 0,-1-1-1,0 0 1,1-10 0,-2 14-126,1 6 113,0 0 0,0 0 0,1-1 0,-1 1 0,1-1 1,0 1-1,0-1 0,0 1 0,4 3 0,-6-7 13,8 12-17,0-1 0,0-1-1,1 0 1,1 0 0,0 0 0,0-1-1,1-1 1,0 0 0,0 0 0,14 6-1,-4-5 100,1-2 0,0 0 0,1-2-1,0 0 1,0-2 0,0 0 0,0-1 0,0-2-1,0 0 1,26-5 0,-31 3-12,-1-1 0,-1-1 0,1 0 0,0-1 0,-1-1 0,0-1 0,0 0 0,-1-1 1,0-1-1,0 0 0,-1-1 0,-1-1 0,1 0 0,15-18 0,-26 27-64,-1-1-1,0 0 1,0 0-1,0 0 1,0 0-1,0 0 1,-1 0 0,0 0-1,1-1 1,-1 1-1,0-1 1,0 1-1,-1-1 1,1 1-1,-1-1 1,0 1 0,0-1-1,0 1 1,0-1-1,-1 1 1,1-1-1,-1 1 1,0-1-1,0 1 1,0-1 0,-3-4-1,0-1 1,-2 1-1,1 0 1,-1 0-1,0 1 1,0-1-1,-1 1 1,0 1-1,-9-8 1,6 7-4,0 0 0,-1 0 0,0 1 0,0 1 0,0-1 0,-1 2 0,1 0 0,-1 0 0,0 1 0,-13-2 0,19 4 0,-15-3-14,1 1 1,0 1-1,-1 1 0,0 0 0,1 2 1,-1 0-1,1 2 0,-1 0 1,1 1-1,-32 11 0,7-3-48,13-5-417,0 1 1,0 1-1,1 2 1,0 2-1,1 0 1,-49 31-1,76-41 338,-1-1-142,0 1-1,0 0 0,0 0 0,1 0 0,0 0 1,-1 0-1,-2 6 0,5-8 100,0 1 0,1 0 1,-1-1-1,1 1 0,0 0 0,-1 0 0,1-1 0,0 1 1,0 0-1,0 0 0,1 0 0,-1-1 0,0 1 0,1 0 1,-1 0-1,1-1 0,-1 1 0,1-1 0,0 1 1,1 2-1,12 30-3550</inkml:trace>
</inkml:ink>
</file>

<file path=ppt/ink/ink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5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1 285 2944,'4'1'380,"1"0"1,-1 0-1,1-1 1,-1 0-1,1 0 1,0 0-1,-1 0 1,1-1-1,8-2 1,8 0 806,-5 1-866,-1 0 1,1-2-1,-1 1 0,1-2 1,-1 0-1,-1-1 1,1-1-1,-1 0 0,21-14 1,-30 18-204,0 0 0,0-1 1,0 0-1,-1 0 0,1 0 1,-1 0-1,0-1 1,0 0-1,-1 0 0,1 0 1,-1 0-1,0-1 0,0 1 1,-1-1-1,0 1 0,0-1 1,0 0-1,0 0 0,-1 0 1,0 0-1,-1 0 0,1 0 1,-1-1-1,0 1 1,-1 0-1,1 0 0,-3-9 1,1 11-80,1 0 0,-1 1 1,0-1-1,0 0 1,-1 1-1,1-1 1,-1 1-1,1 0 0,-1 0 1,0 0-1,0 0 1,-1 1-1,1-1 1,-1 1-1,1 0 1,-1-1-1,0 2 0,1-1 1,-1 0-1,0 1 1,0 0-1,0 0 1,0 0-1,-1 0 0,1 1 1,0 0-1,0-1 1,0 2-1,-1-1 1,1 0-1,0 1 0,-4 1 1,-2 1-11,0 1-1,1 0 1,0 1 0,0 0-1,0 0 1,0 1 0,1 0 0,0 1-1,0 0 1,1 0 0,0 0-1,0 1 1,0 0 0,1 1-1,1-1 1,-1 1 0,1 0 0,1 1-1,0-1 1,0 1 0,-4 17-1,5-15-1,1 0-1,0 0 0,1 0 1,0 1-1,0-1 0,2 0 0,-1 0 1,2 0-1,0 1 0,0-1 0,1-1 1,0 1-1,1 0 0,1-1 0,-1 0 1,2 0-1,0 0 0,9 12 0,-5-10 19,1 0 0,1-1 0,0 0 0,0-1 0,2 0 0,-1-1 0,1-1 0,0 0 0,1-1 0,0 0 0,1-1-1,29 8 1,-31-11-320,0 0 0,0-2 0,1 0 0,0 0 0,-1-2 0,1 0 0,-1 0 0,1-1 0,0-1 0,-1-1 0,0 0 0,1-1 0,-1 0 0,26-12 0,2-6-1815,-1 2-86</inkml:trace>
</inkml:ink>
</file>

<file path=ppt/ink/ink21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2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23 10880,'-13'-6'5570,"12"6"1053,6 8-2205,-1 8-5520,2 8 1276,0-1 1,1 1 0,2-1 0,14 28 0,15 42 337,-17-31-235,-20-57-154,-9-15-39,-10-29 51,15 25-133,2 0 0,0 0 0,1 0 0,0 0 0,1 0 0,0 0 0,2 0 0,-1 0 0,2 0 0,0 1 0,0-1 0,12-23 0,-13 31-2,0 1 0,0-1 0,0 0 0,1 1 0,-1 0-1,1 0 1,1 0 0,-1 0 0,1 1 0,-1-1 0,1 1-1,0 0 1,1 1 0,-1-1 0,1 1 0,0 0 0,-1 1-1,1-1 1,0 1 0,1 0 0,-1 1 0,0-1 0,0 1-1,1 1 1,-1-1 0,1 1 0,-1 0 0,0 0 0,1 1-1,-1 0 1,9 2 0,-4 0 53,0 1 0,0 0 0,0 1 0,-1 0 0,1 1 0,-1 0 0,-1 1 0,1 0 0,-1 0 0,0 1 1,-1 0-1,0 0 0,0 1 0,-1 0 0,0 0 0,-1 1 0,10 18 0,-7-8 71,-1 0-1,-1 1 1,0 0 0,-2 0 0,0 0 0,-2 1 0,0 0 0,0 37-1,-6-48-66,-2-16-476,-3-27-413,6 11 594,2-1 1,1 1 0,0 0-1,2 0 1,0 0 0,2 0-1,8-27 1,-9 39 219,-1 0 0,1 0 0,1 1 0,0-1-1,0 1 1,1 0 0,-1 1 0,2 0 0,-1 0 0,1 0 0,0 0 0,0 1-1,1 1 1,0-1 0,0 1 0,0 0 0,1 1 0,0 0 0,9-3 0,-10 5 57,-1 0 0,1 0 0,-1 1 0,1 0 0,0 1 0,-1-1 0,1 2 0,0-1 0,-1 1 1,1 0-1,-1 1 0,1-1 0,-1 2 0,0-1 0,0 1 0,0 0 0,0 0 0,0 1 1,0 0-1,-1 0 0,0 1 0,0-1 0,0 1 0,-1 1 0,1-1 0,-1 1 0,0 0 1,-1 0-1,0 0 0,0 1 0,0 0 0,-1 0 0,1 0 0,-2 0 0,4 11 0,1 12 153,-2 0-1,-1 0 0,-1 0 0,-1 0 1,-3 35-1,0-23-571,4-32-4388,3-22 65,-2 0 970</inkml:trace>
</inkml:ink>
</file>

<file path=ppt/ink/ink21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3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0 204 10752,'13'2'1626,"-1"0"0,1 1 0,20 7 0,-19-5-169,1-1-1,0 0 1,22 3-1,-14-6-1142,0 0-1,0-1 1,-1-1-1,1-2 1,0 0 0,24-7-1,-32 6-116,-1-1-1,1 0 1,-1-1-1,0 0 0,0-2 1,-1 1-1,0-2 1,0 0-1,22-20 1,-34 28-171,1-1 1,0 1-1,-1-1 0,1 0 1,0 1-1,-1-1 0,0 0 1,0 0-1,1 0 0,-1 0 1,0 0-1,0 0 0,-1 0 1,1 0-1,0 0 0,-1-1 1,1 1-1,-1 0 0,0 0 1,0-1-1,0 1 0,0 0 1,0 0-1,0-1 0,0 1 1,-1 0-1,1 0 0,-1-1 1,0 1-1,0 0 0,0 0 1,0 0-1,0 0 0,0 0 1,0 0-1,-1 1 0,-1-3 1,-3-2 20,0 0 1,0 1 0,-1 0-1,0 0 1,0 1-1,0 0 1,0 0 0,-12-4-1,8 5 9,1 0 1,0 1-1,-1 0 0,0 1 1,0 0-1,1 1 1,-1 0-1,0 0 0,0 1 1,-18 5-1,2 0 128,0 1 1,-48 22-1,65-25-116,1 1 0,0 0 0,0 0 0,0 1 0,1 0 0,0 1 0,0 0-1,0 0 1,1 0 0,-9 13 0,13-17-46,0 1 0,0 0 0,1-1 0,-1 1 1,1 0-1,0 1 0,0-1 0,0 0 0,1 1 0,0-1 0,-1 1 0,2-1 0,-1 1 0,0-1 1,1 1-1,0 0 0,0-1 0,0 1 0,1 4 0,1-2-2,1 0 0,-1-1 0,1 1 1,0-1-1,0 0 0,1 0 0,-1 0 0,2 0 0,-1-1 0,0 0 0,9 8 1,4 1-83,1 0 1,0-1 0,1 0 0,0-2 0,1 0 0,37 14 0,-33-17-660,0-1 1,0 0-1,50 5 0,-48-10-1214,0-2 0,0 0 0,40-6-1,-17-1-2031</inkml:trace>
</inkml:ink>
</file>

<file path=ppt/ink/ink21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3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96 2048,'4'0'541,"0"-1"-1,0 0 1,1 0-1,-1-1 1,0 1-1,0-1 1,0 0 0,0 0-1,-1 0 1,5-3-1,-5 3 24,0 0 0,0 0 0,1 0 0,-1 0-1,0 1 1,1 0 0,-1 0 0,1 0 0,3-1 0,-6 2-452,1 0 0,-1 1 0,1-1 0,-1 1 0,1-1 1,-1 1-1,1-1 0,-1 1 0,0 0 0,1 0 0,-1-1 0,0 1 1,0 0-1,0 0 0,1 0 0,-1 0 0,0 1 0,0-1 1,-1 0-1,1 0 0,0 1 0,0-1 0,-1 0 0,1 1 1,0-1-1,0 4 0,14 48 4881,-7 31-1652,-3-17-1435,-3-53-1531,-2-5-118,1 0 0,1-1 1,0 1-1,0-1 0,1 0 0,6 15 0,-9-23-247,0 0 0,0 1 0,0-1 0,0 0-1,0 0 1,0 0 0,0 1 0,0-1 0,0 0 0,0 0-1,0 0 1,1 1 0,-1-1 0,0 0 0,0 0-1,0 0 1,0 1 0,0-1 0,1 0 0,-1 0-1,0 0 1,0 0 0,0 0 0,1 0 0,-1 1-1,0-1 1,0 0 0,0 0 0,1 0 0,-1 0-1,0 0 1,0 0 0,1 0 0,-1 0 0,0 0-1,0 0 1,0 0 0,1 0 0,-1 0 0,0 0 0,0 0-1,1 0 1,-1 0 0,0 0 0,0 0 0,0-1-1,1 1 1,-1 0 0,0 0 0,6-16 213,-2-29-211,-9-162-482,5 203 470,0-1-1,0 0 1,0 1-1,1-1 0,0 0 1,0 1-1,0-1 1,0 1-1,1-1 1,-1 1-1,1 0 0,0-1 1,1 1-1,-1 0 1,1 0-1,-1 1 0,1-1 1,0 0-1,1 1 1,-1 0-1,1 0 0,-1 0 1,1 0-1,0 0 1,0 1-1,0 0 0,0 0 1,1 0-1,-1 0 1,0 1-1,1-1 1,0 1-1,-1 0 0,1 1 1,7-1-1,15 1-11,0 2 0,0 2 1,0 0-1,0 2 0,-1 0 0,0 2 0,0 1 0,44 22 0,-61-27 23,0 1 0,0 0 0,-1 1 0,1 0 0,-1 0 0,-1 0 0,1 1 0,-1 0 0,0 1 0,0 0 0,-1 0 0,0 0 0,-1 1 0,0 0 0,0 0 0,-1 0 0,0 0 0,0 1 0,-1 0 0,-1 0 0,0-1 0,0 2 0,0-1 0,-2 0 0,1 0 0,-1 0 0,-1 0 0,0 1 0,0-1 0,-1 0 0,0 0-1,-1-1 1,0 1 0,-5 11 0,7-19-124,-32 60-411,32-60 262,0 0 1,-1 1-1,1-2 0,-1 1 0,1 0 0,-1 0 0,0 0 1,1-1-1,-1 1 0,0-1 0,0 1 0,0-1 0,0 0 0,-1 0 1,1 0-1,0 0 0,0 0 0,-1 0 0,1-1 0,0 1 1,-1-1-1,1 0 0,-1 0 0,1 1 0,-4-2 0,-8-2-3450</inkml:trace>
</inkml:ink>
</file>

<file path=ppt/ink/ink21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4.2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1 201 12032,'26'1'4392,"-2"0"-3589,3 0-54,6 0 4186,29-2-3637,68-9 1,-107 7-1256,0-1 1,0-1-1,-1-1 1,0-1-1,0-1 1,28-15 0,-48 23-42,0-1 0,0 0 1,0 0-1,0 0 1,0 0-1,0 0 0,-1 0 1,1-1-1,0 1 0,-1 0 1,1-1-1,-1 1 1,0-1-1,1 0 0,-1 1 1,0-1-1,0 0 1,0 0-1,0 0 0,0 0 1,-1 0-1,1 0 1,-1 0-1,1 0 0,-1 0 1,0 0-1,1 0 1,-1 0-1,0 0 0,0 0 1,-1 0-1,1 0 1,0 0-1,-1 0 0,1-1 1,-1 1-1,0 1 1,0-1-1,1 0 0,-1 0 1,0 0-1,-1 0 1,1 1-1,0-1 0,0 0 1,-1 1-1,1-1 0,-4-1 1,-1-3 1,0 1 0,-1-1 0,0 2 0,0-1 0,0 1 0,0 0 1,-1 1-1,1-1 0,-1 2 0,0-1 0,0 1 0,-12-2 0,5 3 44,-1 1-1,1 0 1,-1 2-1,1 0 1,-1 0 0,1 1-1,0 1 1,0 1-1,0 0 1,1 1-1,-26 14 1,33-16-19,0 0 0,0 0 1,0 1-1,1 0 0,0 0 0,0 0 0,0 1 1,1 0-1,0 0 0,0 1 0,0-1 1,1 1-1,0 0 0,0 0 0,1 1 0,0-1 1,0 1-1,1-1 0,0 1 0,0 0 1,1 0-1,0 0 0,0 0 0,1 13 1,1-14-2,1-1 0,0 0 0,0 0 1,0 0-1,1 0 0,0-1 1,0 1-1,0-1 0,1 0 1,0 0-1,0 0 0,0 0 1,0 0-1,1-1 0,0 0 1,0 0-1,0 0 0,6 3 1,11 7 5,2-1-1,43 17 1,-52-23-270,1-1-1,0 0 1,1-2-1,-1 0 1,1-1-1,0 0 1,0-1-1,0-1 1,0-1-1,0 0 1,0-1-1,-1-1 1,1-1-1,0 0 1,-1-1-1,1-1 1,-1-1-1,0 0 1,-1-1-1,0 0 1,0-2-1,20-13 1,132-123-4479,-160 139 4917,0-1-1,0 0 1,-1 0-1,0 0 1,-1-1-1,1 1 0,-2-1 1,6-11-1,-10 19-119,0 0 1,-1 0-1,1 1 0,0-1 0,-1 0 0,1 1 0,-1-1 0,1 0 0,-1 0 0,1 0 0,0 0 0,-1 1 0,1-1 0,-1 0 1,1 0-1,-1 0 0,1 0 0,-1 0 0,1 0 0,-1 0 0,1 0 0,-1 0 0,1 0 0,0-1 0,-1 1 0,1 0 0,-1 0 1,1 0-1,-1 0 0,1-1 0,0 1 0,-1 0 0,1 0 0,-1-1 0,1 1 0,0 0 0,-1-1 0,1 1 0,0 0 1,0-1-1,-1 1 0,1-1 0,0 1 0,0 0 0,0-1 0,-1 1 0,1-1 0,0 1 0,0-1 0,0 1 0,0-1 0,0 1 1,0-1-1,0 1 0,0-1 0,0 1 0,0 0 0,0-1 0,-5 6 177,0 1 1,1 0-1,-1 1 0,1-1 1,1 1-1,-1-1 1,1 1-1,1 0 0,-1 1 1,1-1-1,0 0 1,0 1-1,1-1 0,0 1 1,1-1-1,0 1 1,0 0-1,0-1 0,1 1 1,0-1-1,1 1 1,3 10-1,-3-12-266,1 0 1,-1 0-1,1 0 1,1-1-1,-1 0 0,1 1 1,0-1-1,0 0 0,1-1 1,-1 1-1,1-1 1,0 0-1,0 0 0,1-1 1,-1 1-1,1-1 1,-1 0-1,1-1 0,0 1 1,0-1-1,1 0 1,-1-1-1,0 0 0,0 0 1,1 0-1,-1 0 1,9-1-1,-3-2-497,0 0 1,0 0-1,0-1 0,0 0 1,-1-1-1,1 0 0,-1-1 1,0 0-1,-1-1 0,1 0 1,-1-1-1,0 0 0,-1-1 0,0 0 1,0 0-1,-1-1 0,9-10 1,19-22-3359</inkml:trace>
</inkml:ink>
</file>

<file path=ppt/ink/ink21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4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 11392,'-93'6'5631,"63"6"-5503,25-12 9472,5 3-9600,0 0 128,19 2-1152,-6 2 0,25-7-1792,-2 0 0</inkml:trace>
</inkml:ink>
</file>

<file path=ppt/ink/ink21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5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1 442 5248,'10'0'1820,"3"0"1257,1 0-1,0-1 1,17-3-1,3-10 353,-30 12-3496,-1 0 1,1-1-1,-1 1 1,0-1 0,0 0-1,0 0 1,3-5-1,5-8 624,0 0 0,-1 0 0,-1-1-1,0-1 1,-2 0 0,9-28 0,-13 33-479,0-1 0,-1 1 0,-1 0 0,0-1 1,-1 1-1,0 0 0,-1-1 0,-1 1 0,0 0 0,-7-22 1,7 30-49,-1-1 0,0 1 0,0 0 1,-1 0-1,1 0 0,-7-7 1,-11-2 38,20 14-63,1 0 1,-1 0 0,0 0 0,1 0-1,-1 0 1,0 0 0,0 0 0,1 0-1,-1 0 1,0 0 0,1 0 0,-1 0-1,1 1 1,-1-1 0,0 0 0,1 1 0,-1-1-1,1 0 1,-1 1 0,0-1 0,1 1-1,-1-1 1,1 1 0,0-1 0,-1 1-1,1-1 1,-1 1 0,1-1 0,0 1-1,-1 0 1,1 2 21,1-1-1,-1 0 1,1 0 0,0 0-1,0-1 1,0 1 0,0 0-1,0 0 1,0 0 0,0-1-1,0 1 1,1 0 0,-1-1-1,1 1 1,-1-1 0,1 0-1,0 0 1,-1 1 0,1-1-1,0 0 1,0 0 0,0-1-1,0 1 1,0 0 0,0-1-1,3 2 1,24 1 36,0-1 0,1-1 0,-1-2 0,0 0 0,30-7 1,148-35 78,-160 32-117,-24 3 60,0 1 123,-21 11 17,-11 10 128,-35 31 227,30-34-468,1 2 0,1 0 0,0 0 0,1 1 0,-13 23 0,22-33-107,0 0-1,0 0 0,0 0 1,1 0-1,0 0 0,0 1 1,0-1-1,0 0 0,1 1 0,-1-1 1,1 1-1,1-1 0,-1 1 1,0-1-1,1 1 0,0-1 1,0 0-1,0 0 0,1 1 1,0-1-1,-1 0 0,1 0 1,1 0-1,-1 0 0,0-1 0,1 1 1,4 4-1,2 1-8,0 0 1,1 0-1,0-1 1,1 0-1,0 0 1,0-2-1,1 1 0,-1-1 1,1-1-1,1 0 1,-1-1-1,1 0 0,0-1 1,-1 0-1,1-1 1,24 1-1,-4-2-71,0-2-1,0-1 1,0-2-1,0 0 1,53-16-1,-75 17-54,0 0-1,-1-1 0,1 0 0,-1 0 1,0-1-1,0-1 0,0 1 0,-1-1 0,0-1 1,0 0-1,14-15 0,-22 20 77,0 0 0,1 0 0,-1-1 0,0 1 0,0-1 0,-1 1 0,1 0 0,0-1-1,-1 1 1,0-1 0,1 0 0,-1 1 0,0-1 0,0 1 0,-1-1 0,1 1 0,0-1 0,-1 1 0,0-1 0,1 1 0,-1-1-1,0 1 1,0 0 0,-1-1 0,1 1 0,0 0 0,-1 0 0,1 0 0,-4-4 0,1 1 17,0 1-1,0-1 1,-1 1 0,0-1 0,1 1 0,-1 1 0,-1-1-1,1 1 1,0 0 0,-1 0 0,-10-4 0,6 5 91,0 1 1,0 0 0,0 0-1,0 1 1,0 0 0,0 1-1,0 0 1,0 1 0,0 0 0,1 0-1,-1 1 1,1 0 0,-1 1-1,1 0 1,0 0 0,0 1-1,-11 8 1,14-8 24,0 0 0,1 1 0,0 0-1,-1 0 1,2 0 0,-1 0 0,1 1 0,0-1-1,0 1 1,1 0 0,0 1 0,0-1 0,1 0-1,0 1 1,0 0 0,0-1 0,1 1 0,1 0-1,-1 0 1,1-1 0,0 1 0,1 0 0,0 0-1,0-1 1,1 1 0,4 14 0,-1-11-26,0 0 0,0-1 1,1 1-1,1-1 0,-1-1 0,2 1 1,-1-1-1,1 0 0,1-1 1,-1 0-1,2 0 0,-1-1 0,1 0 1,0 0-1,0-1 0,1-1 1,18 8-1,-15-8-122,0-1 0,1 0 0,-1-1 0,1 0 0,0-1 0,-1-1 0,1 0 0,0-1 0,0-1 0,0 0 0,-1-1 0,1-1 0,-1 0 0,16-6 0,-22 6-164,-1-1 0,1 0-1,-1 0 1,-1 0 0,1-1-1,0 0 1,-1-1 0,0 1 0,-1-1-1,1 0 1,-1 0 0,7-11-1,-6 7-963,0 0-1,0-1 1,-1 0-1,5-18 1,0-4-2538</inkml:trace>
</inkml:ink>
</file>

<file path=ppt/ink/ink21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6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152 281 9728,'-22'20'2782,"19"-17"-1988,0-1 0,0 1 0,0 0 0,0 1 0,1-1 0,0 0 1,-1 1-1,1 0 0,1-1 0,-1 1 0,0 0 0,1 0 0,0 0 0,0 0 0,-1 6 0,4-6-734,0-1-1,0 1 1,0-1-1,1 1 1,-1-1-1,1 0 1,0 0-1,0 0 1,0 0-1,0-1 1,1 1-1,6 3 1,-1 1 446,10 9 44,-9-6-395,1 0 1,0-1 0,1 0-1,0-1 1,0 0-1,1-1 1,0-1 0,0 0-1,1 0 1,14 3-1,-15-7-137,1 0-1,0-1 1,0 0-1,0-2 0,0 1 1,0-2-1,-1 0 0,1 0 1,-1-2-1,1 1 0,-1-2 1,0 0-1,0 0 0,-1-1 1,1-1-1,-2 0 0,21-15 1,-24 15-31,-1 1-1,1-1 1,-1 0 0,-1-1 0,1 0 0,-1 0 0,-1 0 0,1-1-1,-1 0 1,-1 0 0,0 0 0,0 0 0,-1-1 0,0 1 0,0-1-1,-1 0 1,-1 0 0,1 0 0,-2 0 0,1 0 0,-2 0 0,1 0-1,-1 0 1,-1 0 0,0 0 0,-3-11 0,1 8 71,0 0-1,-1 1 1,0-1 0,-1 1 0,-1 0 0,0 1 0,0-1-1,-16-16 1,17 21-11,-1 1-1,-1-1 0,1 1 1,-1 1-1,0-1 0,-1 1 1,1 1-1,-1-1 1,0 2-1,0-1 0,0 1 1,-1 1-1,1-1 0,-12 0 1,-5 1 55,0 1 0,1 1 0,-1 1-1,0 2 1,1 0 0,0 2 0,0 1 0,-38 13 0,38-9-129,1 2 1,0 0-1,-39 27 0,59-38-5,1 1 0,0 0 0,0 0 0,0 1 0,1-1 0,-1 0 0,0 1 0,1 0 0,0-1 0,0 1 0,0 0 0,0 0 0,0 0 0,0 1 0,1-1 0,-1 0 0,1 1 0,0-1 0,0 1 0,0-1 0,1 1 0,-1-1 0,1 8 0,0-8-10,0 0-1,1 0 1,-1-1-1,0 1 1,1 0-1,0 0 1,0 0 0,0-1-1,0 1 1,0 0-1,1-1 1,-1 1-1,1-1 1,-1 0-1,1 1 1,0-1-1,0 0 1,0 0-1,0 0 1,3 2-1,1 0-81,1-1 0,0 1 0,0-1 0,0 0 0,0 0 0,0-1-1,0 0 1,1 0 0,7 0 0,68 9-2862,0-4-1,1-3 0,154-14 1,-187-4 902,-50 14 2076,-1 0-1,1 0 1,-1-1-1,1 1 1,0 0-1,-1-1 1,1 1 0,-1 0-1,1-1 1,-1 1-1,1-1 1,-1 1-1,1-1 1,-1 1-1,1-1 1,-1 1 0,0-1-1,1 1 1,-1-1-1,0 0 1,1 1-1,-1-1 1,0 0-1,0 1 1,0-2 0,0 1 149,-1 0 0,1-1 1,-1 1-1,0 0 1,0 0-1,0 0 1,0 0-1,0 0 0,0 0 1,0 0-1,0 0 1,0 0-1,0 1 1,0-1-1,-1 0 1,1 1-1,0-1 0,-3 0 1,0-1 288,0 0 0,0 1 0,0 0 1,0 0-1,0 0 0,0 0 0,0 0 0,-1 1 1,1 0-1,0 0 0,0 0 0,-1 0 0,1 1 0,0 0 1,0 0-1,0 0 0,-8 3 0,10-3-317,1 0-1,-1 0 1,0 0-1,1 0 0,-1 1 1,0-1-1,1 1 1,0-1-1,-1 1 1,1 0-1,0-1 1,0 1-1,0 0 0,0 0 1,0 0-1,0 0 1,0-1-1,1 1 1,-1 0-1,1 1 0,-1-1 1,1 0-1,0 0 1,0 0-1,0 0 1,0 0-1,0 0 1,0 0-1,1 0 0,-1 0 1,1 0-1,-1 0 1,1 0-1,0 0 1,0 0-1,2 3 0,7 20-3,2-1-1,0-1 0,2 0 1,1 0-1,0-2 0,2 0 1,0 0-1,1-2 0,2 0 1,0-2-1,0 0 0,36 22 0,-52-36-468,0-1-1,0-1 0,0 1 1,-1 0-1,2-1 0,-1 0 0,0 0 1,0 0-1,0 0 0,6 0 1,8-1-3246</inkml:trace>
</inkml:ink>
</file>

<file path=ppt/ink/ink21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6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167 874 12032,'43'-28'4939,"-37"25"-4756,1 1-1,-1 0 1,1 0 0,-1 1 0,12-2-1,23-5 1952,-5-3 2134,-9-1-3781,0-2 0,-2 0 1,0-1-1,33-27 1,85-79-133,-140 118-353,18-16 45,-1 0-1,-1-2 1,-1 0-1,27-42 0,-37 49 14,0-1-1,-1 0 1,0 0 0,-1-1-1,-1 0 1,-1 0-1,0 0 1,3-28-1,-7 34-51,1 1 1,-2-1-1,1 1 0,-1-1 0,-1 1 0,0 0 1,0-1-1,-1 1 0,0 0 0,0 1 0,-1-1 1,0 0-1,-1 1 0,0 0 0,-6-8 1,1 4-22,0 1 1,0 0 0,-1 1 0,-1 0-1,1 1 1,-2 1 0,1 0 0,-21-10-1,20 12 3,0 0 0,-1 1-1,0 1 1,0 0-1,0 1 1,0 1-1,0 0 1,-1 1 0,-25 1-1,5 3 3,0 2 0,-54 15 0,72-16 43,0 1 0,0 0 0,0 2 0,1 0 0,-1 0 0,2 2 0,-1 0 0,1 1 0,1 0 0,0 1-1,0 1 1,1 0 0,1 1 0,0 0 0,1 1 0,0 0 0,1 1 0,0 0 0,2 1 0,0 0 0,-6 17-1,5-4 110,2 0 0,0 0 0,3 1 0,0 0 0,2 0 0,1 0 0,1 0 0,2 0 0,1 0 0,1 0 0,2 0 0,1-1 0,1 0 0,2-1 0,16 38 0,69 122 621,-36-76-955,45 126-1,-101-231 74,11 27-867,-14-34 941,0 1 0,0-1 0,0 1 0,0-1-1,0 1 1,0-1 0,0 0 0,1 1 0,-1-1-1,0 1 1,0-1 0,0 0 0,1 1 0,-1-1-1,0 0 1,1 1 0,-1-1 0,0 0 0,1 1-1,-1-1 1,0 0 0,1 0 0,-1 0 0,0 1-1,1-1 1,-1 0 0,1 0 0,-1 0-1,0 0 1,1 0 0,-1 1 0,1-1 0,-1 0-1,1 0 1,-1 0 0,1 0 0,-1 0 0,0-1-1,1 1 1,-1 0 0,1 0 0,-1 0 0,0 0-1,1 0 1,-1-1 0,1 1 0,-1 0 0,0 0-1,1 0 1,-1-1 0,0 1 0,1 0 0,-1-1-1,1 0 1,19-24-3059,33-32 0,18-21 986,-61 63 1984,21-26 373,-30 39-88,1 0 1,-1 0-1,1 1 0,0-1 0,-1 0 0,1 1 1,0 0-1,0-1 0,0 1 0,0 0 0,0 0 1,0 0-1,0 0 0,0 0 0,5 0 0,-6 1 0,-1 1-1,1-1 0,0 1 0,0-1 1,0 1-1,0-1 0,0 1 0,-1 0 0,1 0 1,0-1-1,-1 1 0,1 0 0,0 0 1,-1 0-1,1 0 0,-1-1 0,1 1 1,-1 0-1,0 0 0,1 0 0,-1 0 1,0 0-1,0 0 0,0 0 0,0 0 0,0 0 1,0 0-1,0 0 0,0 2 0,0 43 2067,0-32-1688,0-2-292,-1-2-33,1 0 1,0 0-1,1 0 0,1 0 0,3 15 0,-4-22-256,-1-1 1,1 0-1,0 0 0,0 0 1,0 0-1,0 0 0,1 0 1,-1 0-1,1 0 0,-1 0 1,1-1-1,-1 1 0,1-1 1,0 1-1,0-1 0,0 0 1,0 1-1,0-1 0,0 0 1,0 0-1,0 0 0,0-1 1,1 1-1,-1 0 0,0-1 1,1 0-1,-1 1 0,0-1 1,0 0-1,5-1 0,4 0-851,0-1-1,0-1 0,0 0 0,-1 0 0,0-1 1,1 0-1,-1-1 0,-1 0 0,1 0 1,11-10-1,17-11-2959</inkml:trace>
</inkml:ink>
</file>

<file path=ppt/ink/ink21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7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9 13056,'-51'0'6527,"41"3"-9343,20-3 12544,3 0-10880,4 0 0,1-3-2560,-2 3 0,-2-8 2817,-1 8-1</inkml:trace>
</inkml:ink>
</file>

<file path=ppt/ink/ink21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7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7808,'4'2'508,"0"-1"0,0 1 0,0-1 1,0 1-1,1-1 0,-1 0 0,1-1 0,-1 1 1,7-1-1,16 3 2095,1 6 2810,10 10-3762,0 1 1,0 1-1,61 49 0,-56-35-1389,-2 2 0,-1 2 0,-3 1 0,59 82-1,-78-95 49,-1 0-1,-2 1 0,-1 1 1,-1 0-1,-1 1 0,-2 0 1,11 53-1,-14-51-200,-1 1 1,-1-1-1,-2 1 1,-2 0-1,0 0 0,-3 0 1,0 0-1,-9 37 0,7-50-77,-2-1-1,0 1 0,0-1 0,-2 0 0,-1-1 0,0 0 0,-1 0 0,-1-1 0,-1 0 0,0-1 0,-1-1 0,-1 0 1,0 0-1,-30 22 0,15-16-21,0-1 0,-49 23 0,67-38-446,0 0 0,-1 0-1,0-1 1,0-1 0,0 0-1,0 0 1,-1-1 0,1-1-1,-1 0 1,1-1 0,-14-1 0,-21-11-3554</inkml:trace>
</inkml:ink>
</file>

<file path=ppt/ink/ink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6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25 488 2176,'-1'0'145,"0"1"0,0-1 0,1 0 0,-1 0-1,0 0 1,0 0 0,0 0 0,1 0 0,-1 0 0,0 0 0,0 0 0,0 0 0,1 0-1,-1-1 1,0 1 0,0 0 0,1-1 0,-1 1 0,0 0 0,1-1 0,-1 1 0,0-1 0,1 1-1,-1-1 1,0 1 0,1-1 0,-1 1 0,1-1 0,-1 0 0,1 1 0,0-1 0,-1 0 0,1 1-1,0-1 1,-1 0 0,1 0 0,0 1 0,0-1 0,-1 0 0,1 0 0,0 0 0,0 1-1,0-1 1,0 0 0,0 0 0,0 0 0,0 1 0,1-2 0,7-48 323,-5 40 284,5-27 99,2 1 1,1 0 0,32-68-1,-35 87-652,1 1-1,1 0 1,0 1-1,1 0 0,1 1 1,1 0-1,-1 1 1,2 0-1,0 1 0,16-11 1,-26 20-171,0 0 0,1 1 1,-1-1-1,0 1 0,1 0 0,-1 0 0,1 0 1,0 1-1,0 0 0,0 0 0,-1 0 1,1 0-1,0 1 0,0 0 0,0 0 1,0 0-1,0 1 0,0-1 0,0 1 1,0 1-1,-1-1 0,1 0 0,0 1 0,-1 0 1,1 0-1,-1 1 0,0-1 0,0 1 1,0 0-1,0 0 0,0 0 0,0 0 1,5 8-1,16 26 52,-3 0 1,23 50-1,-24-42 45,41 60-1,-22-43 86,36 48 860,-80-117-988,-1-1 0,1 1-1,0-1 1,1 1 0,0-1-1,0 0 1,0 0 0,1-1-1,1 1 1,-1 0 0,1-9-1,0 3-59,0 0-1,1 1 1,1-1-1,0 1 1,1-1 0,6-23-1,-5 27-15,1 0-1,0 0 1,0 0 0,1 0-1,1 1 1,-1 0 0,1 0 0,1 0-1,0 1 1,0 0 0,0 0-1,10-7 1,-10 10 15,1 0-1,0 1 1,-1 0 0,2 0-1,-1 0 1,0 1 0,1 0 0,-1 1-1,1 0 1,0 0 0,-1 1 0,1 0-1,0 1 1,0 0 0,9 1-1,-3-1 13,0 2 0,-1 0-1,1 0 1,-1 2-1,0-1 1,0 2-1,0 0 1,0 1-1,-1 0 1,0 1 0,0 0-1,-1 1 1,0 1-1,0 0 1,-1 0-1,0 1 1,-1 1-1,17 20 1,-20-21-15,-2-3 13,0-1 1,0 1-1,-1 0 1,0 0-1,-1 0 1,1 1-1,-1-1 1,-1 1-1,1 0 0,-1 0 1,-1 0-1,2 11 1,-3-18-29,0-1 0,0 0 1,0 1-1,0-1 0,0 0 1,0 1-1,0-1 0,0 0 1,0 1-1,0-1 1,0 1-1,0-1 0,0 0 1,-1 1-1,1-1 0,0 0 1,0 1-1,0-1 0,0 0 1,-1 1-1,1-1 0,0 0 1,0 0-1,-1 1 0,1-1 1,0 0-1,-1 0 0,1 1 1,0-1-1,-1 0 1,1 0-1,0 0 0,-1 0 1,1 0-1,0 1 0,-1-1 1,-15-6 109,13 4-97,0 0 1,0 0-1,0 0 0,0-1 0,1 1 1,-1-1-1,1 0 0,-3-4 1,2 1-3,2 0 1,-1 0 0,1 0 0,0 0 0,0 0-1,0 0 1,1 0 0,0 0 0,0-1-1,1 1 1,0 0 0,0 0 0,0 0-1,1 0 1,-1 0 0,2 0 0,-1 0 0,1 1-1,-1-1 1,1 1 0,1 0 0,6-9-1,-2 4 65,1 0 1,0 0-1,0 1 0,1 0 0,0 1 0,0 0 0,1 1 0,0 0 0,24-10 0,-14 9 39,0 2-1,1 1 0,-1 0 1,1 2-1,0 0 0,0 2 1,0 0-1,0 2 0,0 0 1,0 1-1,0 2 0,0 0 1,0 1-1,-1 1 0,0 1 1,-1 1-1,1 1 0,-1 1 1,-1 0-1,0 2 0,0 0 1,-2 1-1,20 18 0,-23-16-79,-2 1 0,1 1-1,-2 0 1,-1 1 0,0 0 0,-1 0-1,-1 1 1,0 0 0,-2 0 0,0 1-1,-1 0 1,3 34 0,0 1-721,-20-62-6043,-22-6 2713,29 11 3041,-19-11-2228</inkml:trace>
</inkml:ink>
</file>

<file path=ppt/ink/ink21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19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7 375 5248,'-1'0'86,"1"0"0,0 0 0,0 0 0,-1 0 1,1 0-1,0 0 0,0 0 0,0 0 0,-1 0 0,1 0 1,0 0-1,0 0 0,-1-1 0,1 1 0,0 0 0,0 0 1,0 0-1,-1 0 0,1 0 0,0 0 0,0 0 0,0-1 1,0 1-1,-1 0 0,1 0 0,0 0 0,0-1 0,0 1 1,0 0-1,0 0 0,0 0 0,-1-1 0,1 1 0,0 0 1,0 0-1,0 0 0,0-1 0,0 1 0,0 0 0,0 0 1,0-1-1,0 1 0,0 0 0,0 0 0,0 0 0,0-1 1,0 1-1,0 0 0,1 0 0,-1 0 0,0-1 0,0 1 1,0 0-1,0 0 0,0 0 0,0-1 0,0 1 0,1 0 1,-1 0-1,0 0 0,0 0 0,1-1 0,-1 1 262,1 0 0,0-1-1,-1 1 1,1 0 0,0-1-1,0 1 1,-1 0 0,1 0-1,0 0 1,0 0 0,-1 0-1,1 0 1,0 0-1,0 0 1,-1 0 0,1 0-1,0 0 1,0 1 0,-1-1-1,1 0 1,1 1 0,16 8 131,0-1 0,0-1 0,0-1 0,1 0 0,0-1 1,0-1-1,1-1 0,-1-1 0,1-1 0,-1 0 0,1-1 0,0-2 0,-1 0 1,30-6-1,-33 3-354,1 1 1,-1-2 0,0 0-1,0-1 1,-1-1-1,1 0 1,-2-1 0,1-1-1,-2 0 1,1-1-1,-1 0 1,-1-1 0,0 0-1,0-1 1,-2-1 0,19-28-1,-26 35-110,0 0-1,0 0 1,0-1 0,-1 1-1,0-1 1,-1 1-1,1-1 1,-1 0 0,-1 0-1,0 1 1,0-1-1,0 0 1,-1 0 0,0 0-1,-1 1 1,0-1-1,-3-9 1,4 13-11,-1 0 0,0 0-1,0 0 1,0 0 0,0 0 0,-1 0 0,1 1-1,-1-1 1,0 1 0,0 0 0,0 0-1,0 0 1,-1 0 0,1 0 0,-1 1 0,0 0-1,0 0 1,0 0 0,0 0 0,0 0 0,0 1-1,0 0 1,0 0 0,-1 0 0,1 0-1,0 0 1,-1 1 0,1 0 0,-1 0 0,1 0-1,-7 2 1,7-1 5,-1 0 1,1 1-1,0-1 0,0 1 0,0 0 0,0 0 1,0 0-1,1 1 0,-1-1 0,0 1 1,1 0-1,0 0 0,0 0 0,0 1 0,0-1 1,0 1-1,1-1 0,0 1 0,-1 0 1,1 0-1,1 0 0,-1 0 0,0 0 0,1 1 1,0-1-1,0 0 0,1 1 0,-1 4 1,-1 6 68,1 0 1,0 0-1,1 0 1,1 0-1,0 0 1,1 0 0,5 17-1,5 9 178,1 0 0,2-2 0,34 65 0,-40-87-169,1 0 0,1-1 1,0 0-1,2-1 0,-1 0 1,2-1-1,0 0 0,0-1 0,1-1 1,24 15-1,-35-25-177,0 0-1,0 0 1,0 0 0,0 0-1,1-1 1,-1 1 0,1-1 0,-1-1-1,1 1 1,-1 0 0,1-1-1,0 0 1,-1 0 0,1-1-1,-1 1 1,1-1 0,5-1-1,-6 0-270,0 1 0,0-1 0,0-1 0,-1 1-1,1 0 1,0-1 0,-1 0 0,1 0-1,-1 0 1,0 0 0,0 0 0,0-1-1,-1 1 1,1-1 0,-1 0 0,0 0 0,2-5-1,11-30-3478</inkml:trace>
</inkml:ink>
</file>

<file path=ppt/ink/ink21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0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1171 9856,'9'1'4160,"15"-7"-2266,-1-2 1,0-1-1,-1 0 0,0-2 1,22-14-1,-8 6-2295,37-26 763,-1-3 1,-3-3 0,89-85-1,-125 106-273,-1-1 0,-1-1 0,-2-1 0,-2-2-1,-1-1 1,24-43 0,-42 65-78,-1-1-1,0 1 1,-1-2-1,0 1 1,-1-1-1,-1 0 1,-1 0-1,0 0 1,-1 0-1,-1-1 1,0 1-1,-1 0 1,-1-1-1,-1 1 1,0 0-1,-1 0 1,0 0-1,-2 0 1,-11-27-1,8 27-13,0 0-1,-1 1 0,-1 0 1,-1 1-1,0 0 1,-1 0-1,0 2 0,-26-22 1,33 30 0,0 0 1,0 1-1,0-1 1,0 1-1,-1 0 1,1 1-1,-1-1 1,1 1 0,-1 0-1,0 0 1,0 1-1,0 0 1,0 0-1,0 1 1,0-1-1,0 1 1,0 0-1,-1 1 1,1 0-1,0 0 1,0 0-1,1 0 1,-1 1-1,0 0 1,0 0-1,1 1 1,-1 0-1,1 0 1,-8 5 0,4 1 42,0 0 1,1 0 0,-1 0 0,2 1 0,0 1 0,0-1 0,0 1 0,2 0 0,-1 1 0,1-1 0,1 1 0,0 0 0,1 0 0,-3 19 0,-2 22 223,3-1 1,0 57-1,8 44 398,7-1-1,43 224 0,-47-346-600,1 0-1,21 54 0,-23-71-115,1 1-1,1-2 0,0 1 1,1-1-1,1 0 0,-1 0 1,2-1-1,11 11 0,-20-21-47,0 0-1,-1 0 0,1 0 1,0 0-1,0-1 0,0 1 1,0 0-1,0-1 0,0 1 1,1 0-1,-1-1 0,0 0 1,0 1-1,0-1 0,1 1 1,-1-1-1,0 0 0,0 0 1,1 0-1,-1 0 0,0 0 1,0 0-1,0 0 0,1 0 1,-1-1-1,0 1 0,0 0 0,1-1 1,-1 1-1,0-1 0,0 1 1,0-1-1,0 0 0,0 1 1,0-1-1,0 0 0,0 0 1,0 1-1,1-3 0,2-2-842,-1 0-1,1 0 1,-1 0-1,0-1 1,-1 1-1,5-11 0,5-14-2892</inkml:trace>
</inkml:ink>
</file>

<file path=ppt/ink/ink21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0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0 298 11136,'8'-2'732,"-1"0"0,1-1 0,-1 0 0,0-1 0,0 0 0,0 0-1,-1 0 1,0-1 0,8-7 0,-7 6 241,0 1 0,1-1 0,-1 1 0,1 0 0,0 1 0,0 0 0,15-5 0,195-43 819,-215 52-1771,0 0-1,0-1 0,0 1 1,0-1-1,-1 0 1,1 0-1,0 0 0,-1-1 1,1 1-1,0 0 1,-1-1-1,0 0 0,1 1 1,-1-1-1,0 0 1,0 0-1,0-1 0,0 1 1,0 0-1,-1-1 1,1 1-1,-1-1 0,0 1 1,1-1-1,-1 1 1,1-6-1,-2 4-29,0 1 0,-1-1 0,0 1 0,1-1-1,-1 1 1,0-1 0,-1 1 0,1 0 0,-1 0 0,1 0 0,-1 0 0,0 0 0,0 0-1,0 0 1,-1 0 0,1 1 0,-1-1 0,1 1 0,-1 0 0,0 0 0,0 0 0,-4-2-1,-1-1 34,0 0 0,0 0-1,0 1 1,-1 0 0,1 1-1,-1 0 1,0 0 0,0 1-1,0 0 1,-1 1 0,1 0-1,0 0 1,-1 1 0,1 0-1,0 1 1,-1 0 0,1 0-1,0 1 1,0 0-1,0 1 1,0 0 0,0 0-1,1 1 1,0 0 0,-1 0-1,1 1 1,1 0 0,-1 1-1,1 0 1,0 0 0,0 0-1,0 1 1,1 0 0,0 0-1,1 1 1,0 0 0,0 0-1,0 0 1,1 0 0,0 1-1,1-1 1,0 1-1,0 0 1,1 0 0,-2 13-1,3-10 80,0-1 0,1 0-1,0 1 1,0-1-1,1 0 1,1 1-1,0-1 1,1 0-1,0 0 1,0 0 0,1-1-1,1 1 1,-1-1-1,2 0 1,0 0-1,0-1 1,0 1-1,1-1 1,1-1 0,-1 1-1,12 8 1,-8-8-99,1 0 0,-1-1 0,2 0 0,-1-1 0,1 0 0,0-1 0,0 0 0,1-1 0,0-1 0,0 0 0,0-1 0,0-1 0,0 0 1,1-1-1,-1 0 0,19-2 0,-19 1-718,-1-2 0,1 0 1,0 0-1,-1-1 0,1-1 1,-1 0-1,0-1 0,-1 0 1,1-1-1,22-14 0,-10-9-3382</inkml:trace>
</inkml:ink>
</file>

<file path=ppt/ink/ink21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1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427 39 6912,'9'-19'1773,"-2"0"5536,-11 23 150,-7 17-5419,-2 2-1704,-1 0 0,-2-1 0,0 0 0,-25 25 0,-27 35 1290,-114 169 1083,170-235-2639,1 1-1,1 0 0,1 1 1,0 0-1,1 1 0,-6 23 1,12-37-56,1 0 0,1 1 1,-1-1-1,0 0 0,1 0 1,0 0-1,1 1 1,-1-1-1,1 0 0,0 0 1,0 0-1,3 8 0,-2-9-10,0-1 0,0 1 0,0-1 0,1 0 0,-1 0 0,1 0 0,0 0 0,0 0 0,0-1 0,0 1 0,1-1 0,-1 0-1,0 0 1,1 0 0,0 0 0,-1-1 0,1 1 0,6 1 0,6 1-4,0-1 0,1 0 0,-1-1 0,1-1 0,0-1 0,18-1 0,108-18 0,-98 11 0,79-4 0,-76 15-936,38 0-2848,-82-3 3537,0 0-1,1 0 0,-1-1 1,0 0-1,0 0 0,0 0 1,0-1-1,0 1 0,0-1 1,0 0-1,0 0 0,-1 0 1,1 0-1,-1-1 0,5-4 1,2-10-3743</inkml:trace>
</inkml:ink>
</file>

<file path=ppt/ink/ink21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1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10880,'-9'8'5376,"14"25"-4225,-1-23 7809,1 12-8576,-2 14 0,2-3 128,0 4 0,3-1-768,-3-3 128,-2-3 384,-3-5 0,0 1-1280,-3-7 128,-2-4-2688,10-6 128</inkml:trace>
</inkml:ink>
</file>

<file path=ppt/ink/ink21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3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25 578 2304,'-12'2'2461,"0"-7"7556,11-6-1872,10 1-9014,20-14 3856,44-46 0,-55 50-2446,-1-1 1,0 0-1,15-30 1,-24 38-499,-1 0 0,-1 0 0,0 0 1,-1-1-1,-1 0 0,0 0 0,0 0 1,-2 0-1,1-1 0,-2 1 0,0-1 0,-1 1 1,0-1-1,-2 0 0,1 1 0,-8-29 0,7 38-67,0-1 0,-1 1 0,1 0-1,-1 0 1,0 0 0,-1 0 0,1 0-1,-1 1 1,0-1 0,-5-4 0,8 8 19,0 0-1,-1 0 1,1 0 0,0 0 0,0 0 0,-1 0-1,1 0 1,-1 0 0,1 1 0,-1-1 0,1 1-1,-1-1 1,0 1 0,1-1 0,-1 1 0,0 0-1,1 0 1,-1 0 0,0 0 0,1 0 0,-1 0-1,1 0 1,-1 0 0,0 1 0,1-1 0,-1 1-1,1-1 1,-1 1 0,0 0 0,1 0 0,0-1-1,-1 1 1,1 0 0,0 0 0,-1 0 0,1 0-1,0 1 1,-2 1 0,3-3 5,0 0 1,-1 1-1,1-1 0,0 0 1,0 1-1,-1-1 1,1 0-1,0 1 0,0-1 1,0 1-1,0-1 0,-1 1 1,1-1-1,0 0 0,0 1 1,0-1-1,0 1 0,0-1 1,0 1-1,0-1 0,0 1 1,0-1-1,0 1 0,0-1 1,1 0-1,-1 1 0,0-1 1,0 1-1,0-1 1,0 1-1,1-1 0,-1 0 1,1 1-1,17 11 40,27 2 151,-42-13-157,25 5 37,1-1-1,1-2 0,-1-1 0,0-1 0,1-1 0,32-5 0,171-40-197,-125 21 126,-103 23-1,4-1 5,-1 0 0,1 1 0,0 0-1,12 1 1,-20-1 0,0 1 0,0 0 0,0 0-1,0 1 1,0-1 0,0 0 0,0 0 0,0 0-1,0 1 1,0-1 0,0 0 0,0 1 0,-1-1-1,1 1 1,0-1 0,0 1 0,0-1 0,0 1-1,-1 0 1,1 0 0,0-1 0,-1 1 0,1 0-1,0 0 1,-1-1 0,1 1 0,-1 0 0,0 0-1,1 0 1,-1 0 0,1 0 0,-1 0 0,0 0-1,0 0 1,0 0 0,0 0 0,0 0 0,0 0-1,0 0 1,0 0 0,0 0 0,0 0 0,0 0-1,0 0 1,-1 0 0,1 0 0,0 0 0,-2 1-1,-8 25 70,-2-1-1,-29 47 0,-7 14 35,44-77-106,-7 11-10,2 0 0,1 0 0,0 1 0,-7 42 0,14-58 10,0 1-1,1 0 0,0-1 1,0 1-1,1 0 0,0-1 1,0 1-1,0-1 1,1 0-1,0 1 0,0-1 1,1 0-1,0 0 0,0 0 1,0 0-1,0-1 1,1 1-1,0-1 0,1 0 1,-1 0-1,9 7 0,-3-4 18,0-1 0,0 0 0,1 0 0,0-1 0,0 0 0,1-1 0,0 0-1,0-1 1,0-1 0,0 0 0,0 0 0,1-1 0,-1-1 0,1 0 0,0 0 0,-1-2-1,20-2 1,-12 0 8,0-1 0,0 0 0,-1-2-1,1 0 1,-1-1 0,-1-1-1,1-1 1,-1-1 0,-1 0 0,20-17-1,-28 20-48,0-1 0,-1 0-1,0 0 1,-1-1-1,0 0 1,0-1 0,-1 1-1,0-1 1,-1 0 0,0-1-1,0 1 1,-1-1-1,2-13 1,-6 31-65,-1 0 1,1 0-1,0 0 0,0-1 1,3 15-1,-3-17 97,1 1 0,0-1 0,1 1 0,-1-1 0,1 1-1,0-1 1,0 0 0,0 1 0,1-1 0,-1 0 0,1-1 0,0 1 0,0 0 0,1-1 0,5 5 0,3 0-6,1-1 0,0-1 0,0 0 0,1-1 0,0 0 0,-1-1 0,2-1 0,-1 0 0,0-1 0,0-1 0,1 0 0,21-1 0,-5-2-3,1-2 0,-1 0 0,0-2 0,53-18 0,-79 23-5,0-1 0,0 0 0,-1 0 0,1 0 0,0-1 0,-1 0 0,1 0 0,-1 0 0,0 0 0,0-1 0,0 1 0,-1-1 0,1 0 0,-1-1 0,0 1 0,0 0 0,0-1 0,-1 0 0,1 1 0,-1-1 0,0 0 0,-1 0 0,1 0 0,-1 0 0,0-1 0,0 1 0,-1 0 0,1 0 0,-1-1 0,-1 1 0,0-6 0,0-1-19,-1 0 1,-1 0-1,0 0 1,-1 0-1,0 1 0,-1 0 1,0-1-1,-1 2 1,0-1-1,-1 1 0,0 0 1,-13-14-1,8 12-56,0 0 1,-1 2-1,-1-1 1,0 2-1,0 0 0,-1 0 1,0 1-1,0 1 0,-1 1 1,0 0-1,0 1 0,0 1 1,-1 0-1,0 1 1,-22 0-1,20 2-8,0 1 0,1 0-1,-1 2 1,1 0 0,-1 1 0,1 1 0,0 1 0,0 0-1,1 2 1,0 0 0,0 1 0,0 0 0,-28 20-1,39-23 83,0 0 0,0 0 0,0 0 0,1 1-1,0 0 1,0 0 0,0 0 0,1 0 0,0 1-1,0-1 1,1 1 0,0 0 0,0 1-1,1-1 1,-3 11 0,4-14 24,1 1 0,0-1 0,0 1 0,0 0 0,0-1 0,1 1 1,0 0-1,0-1 0,0 1 0,1-1 0,-1 0 0,1 1 0,0-1 0,0 0 0,1 0 0,-1 0 0,1 0 0,0-1 0,0 1 1,0-1-1,0 0 0,1 1 0,-1-1 0,1-1 0,0 1 0,0-1 0,4 3 0,9 3 55,-1-1 0,1 0 0,0-2 0,0 0-1,1-1 1,-1 0 0,1-1 0,0-2 0,0 0 0,19-1-1,5-1 36,1-3-1,-1-2 1,43-10-1,-36 4-151,47-19 1,-79 25 11,-1-1 0,0 0 0,-1-2 0,0 0 0,0 0 0,19-17 0,-23 15 113,-13 11 433,0 1-441,1 1 0,-1 0 0,1 0 1,0 0-1,-1 0 0,1 1 0,0-1 0,0 0 0,0 1 1,0 2-1,0 2 19,1 0 0,0 0 1,0 0-1,1 0 0,0 0 0,0 0 1,1-1-1,-1 1 0,1 0 1,1-1-1,0 0 0,0 1 0,6 10 1,-4-9-54,1 1 1,-1-1-1,1 1 1,1-2 0,0 1-1,0-1 1,0 0-1,1 0 1,9 6 0,-7-8-59,0-1 1,0 0-1,0-1 1,0 0-1,1 0 1,0-1-1,-1 0 1,1-1-1,0 0 1,14-2-1,-18 1-284,0-1-1,0 0 0,-1 0 0,1-1 0,0 0 0,-1 0 0,13-6 0,-16 6-121,1 0 0,-1 0 0,0-1 0,0 1 0,1-1 0,-2 0 0,1 0-1,0 0 1,0 0 0,-1 0 0,0-1 0,0 1 0,0-1 0,2-3 0,6-35-3564</inkml:trace>
</inkml:ink>
</file>

<file path=ppt/ink/ink21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3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175 299 10368,'-1'0'297,"0"-1"0,0 1 0,0-1 0,0 1 0,0 0 0,0-1 0,0 1 1,0 0-1,-1 0 0,1 0 0,0 0 0,0 0 0,0 0 0,0 0 0,0 0 0,-1 0 0,1 0 1,0 1-1,0-1 0,0 0 0,0 1 0,0-1 0,0 1 0,0-1 0,-1 2 0,0 0 399,-1 0-1,1 0 0,0 0 0,0 1 0,0-1 1,0 1-1,1-1 0,-1 1 0,-2 5 0,-8 33 3404,11-2-4934,2-32 896,0-1-1,1 1 0,0 0 0,1-1 0,0 1 0,0-1 0,0 0 1,1 1-1,-1-2 0,1 1 0,1 0 0,-1-1 0,1 0 0,0 0 1,0 0-1,1-1 0,-1 0 0,1 0 0,0 0 0,0 0 0,12 4 0,-6-3 20,1-1 0,-1 0 0,0-1 0,1 0 0,0-1 0,-1 0 0,1-1 0,0 0 0,0-1 0,0-1 0,15-2 0,-7-1-37,0-1 1,0-1-1,-1 0 0,1-2 0,-1 0 0,-1-2 1,0 0-1,0-1 0,20-15 0,-33 21-44,1 0-1,-1 0 0,-1-1 1,1 0-1,-1 0 0,0 0 0,0 0 1,-1-1-1,0 0 0,0 0 0,0 0 1,-1 0-1,0-1 0,-1 1 1,1-1-1,-1 0 0,-1 0 0,0 0 1,0 0-1,0 0 0,-1 0 0,0 1 1,-1-1-1,0 0 0,0 0 0,-1 0 1,-3-12-1,0 7-2,-1 0 0,0 1 0,-1 0 0,0 0 0,0 1 0,-1 0 0,-1 0 0,0 1 0,0 0 0,-16-12 0,7 7-10,-1 2 0,-1 0 0,0 1 0,0 0 0,-25-9 0,29 16-11,1-1-1,-1 2 1,0 0-1,0 1 1,0 0-1,0 2 1,-1 0-1,1 1 1,0 0-1,-1 1 1,1 1-1,-25 6 1,30-5-41,0 0 1,0 1-1,1 0 0,0 1 1,-1 0-1,2 1 0,-1 0 1,1 0-1,-1 1 0,2 0 1,-1 1-1,1 0 0,0 0 1,1 1-1,0 0 0,0 0 1,1 0-1,-7 16 0,10-19-38,0 0-1,1 0 0,0 1 0,0-1 0,1 1 0,0-1 0,0 1 0,0 0 0,1-1 0,0 1 0,0 0 0,0 0 0,1-1 1,0 1-1,1-1 0,0 1 0,0-1 0,0 1 0,0-1 0,1 0 0,0 0 0,1 0 0,-1-1 0,1 1 0,0-1 1,0 0-1,8 7 0,-2-2-377,0-1 1,1-1 0,0 0 0,1 0-1,0-1 1,0 0 0,1-1-1,-1-1 1,1 0 0,1-1 0,-1 0-1,19 3 1,55-2-2804,8-12-64</inkml:trace>
</inkml:ink>
</file>

<file path=ppt/ink/ink21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4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 11392,'-2'0'232,"0"-1"1,1 1-1,-1 0 0,0 0 1,0 0-1,1 0 1,-1 1-1,0-1 1,0 0-1,1 1 0,-1-1 1,0 1-1,0 0 1,1-1-1,-1 1 1,1 0-1,-1 0 0,1 0 1,-1 0-1,-1 2 1,2-1 355,1 1 0,-1 0 1,0-1-1,1 1 0,-1 0 1,1 0-1,0-1 0,0 1 0,0 0 1,0 0-1,1 2 0,-1 18 1573,12 416 417,-1-138-1466,-24 30-82,0-48-2316,13-282 1146,0 0 1,-1 0-1,1-1 0,0 1 0,0 0 0,0 0 1,0 0-1,0 0 0,0-1 0,1 1 0,-1 0 1,0 0-1,0-1 0,0 1 0,1 0 1,-1 0-1,1-1 0,-1 1 0,0 0 0,1 0 1,-1-1-1,1 1 0,0 0 0,11-10-2939,13-33-1368,-23 38 4022,38-69-5081,-15 29 3503,-26 77 2088,32-112 982,-29 75-896,-1 1 0,1-1 0,0 0 0,-1 1 1,2 0-1,-1-1 0,0 1 0,1 0 0,-1 0 1,6-5-1,-7 8-3,-1 0 1,1 0-1,-1-1 1,1 1-1,-1 0 1,1 0-1,0 0 1,-1 0-1,1-1 1,-1 1-1,1 0 1,0 0-1,-1 0 1,1 1-1,-1-1 1,1 0-1,0 0 1,-1 0-1,1 0 1,-1 0-1,1 1 1,-1-1-1,1 0 1,-1 1-1,1-1 1,-1 0-1,1 1 1,-1-1-1,1 0 1,-1 1-1,1-1 1,-1 1-1,0-1 1,1 1-1,-1-1 1,1 1-1,13 36 6532,-10-14-6414,-3-14-173,1-1 0,0 0 0,0 1 0,0-1 0,1 0 0,1 0 0,-1 0-1,1-1 1,10 15 0,-11-19-321,-1 0 0,1-1 0,-1 1 0,1-1 0,0 1-1,0-1 1,1 0 0,-1 0 0,0 0 0,1-1 0,-1 1 0,1-1-1,-1 0 1,1 0 0,0 0 0,-1 0 0,1-1 0,0 1 0,0-1-1,-1 0 1,1 0 0,0-1 0,0 1 0,5-2 0,26-10-3270</inkml:trace>
</inkml:ink>
</file>

<file path=ppt/ink/ink21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4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4 13568,'-61'-3'6783,"66"11"-9087,12-8 11136,1 0-8960,-2 3 128,6 1-1024,1-4 0,4 3-1792,-3-3 128</inkml:trace>
</inkml:ink>
</file>

<file path=ppt/ink/ink21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4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430 31 10880,'-45'-15'7883,"39"13"-6742,0-1 0,1 1 1,-1 0-1,0 0 0,0 1 0,-11-2 0,-4 2-807,0 2-1,0 0 1,1 1 0,-1 1-1,1 1 1,-1 1-1,-22 9 1,34-11-255,0 0 1,1 1 0,-1 0-1,1 0 1,0 1 0,0 0-1,1 1 1,-1-1-1,1 1 1,0 1 0,1-1-1,-1 1 1,1 1-1,1-1 1,0 1 0,0 0-1,0 0 1,-4 11-1,7-14-61,0 0-1,1 0 0,0 0 1,0 1-1,1-1 0,-1 0 1,1 0-1,0 0 0,0 1 1,1-1-1,0 0 0,-1 0 1,2 0-1,-1 0 0,1 0 1,0 0-1,2 5 0,0-4-23,0 1 1,0-1-1,1 0 0,0-1 0,0 1 0,1-1 0,-1 0 1,1 0-1,0-1 0,12 7 0,-2-3-132,0 0 0,0-2 1,0 0-1,1 0 0,0-2 0,0 0 0,0-1 0,1-1 1,28 0-1,-27-3-62,0-1 1,-1-1 0,1 0 0,-1-1-1,0-2 1,0 1 0,-1-2 0,0-1-1,32-18 1,-25 10 1,0-1 1,-1-1-1,-1-1 0,-1 0 1,31-40-1,-46 52 175,11-14 120,39-36 0,-56 57-85,0-1-1,0 1 1,0 0 0,0 0-1,0 0 1,0 0 0,0 0 0,1 0-1,-1 0 1,0-1 0,0 1 0,0 0-1,0 0 1,0 0 0,0 0-1,1 0 1,-1 0 0,0 0 0,0 0-1,0 0 1,0 0 0,0 0-1,1 0 1,-1 0 0,0 0 0,0 0-1,0 0 1,0 0 0,0 0 0,1 0-1,-1 0 1,0 0 0,0 0-1,0 0 1,0 0 0,0 0 0,0 0-1,1 1 1,-1-1 0,0 0-1,0 0 1,0 0 0,0 0 0,0 0-1,0 0 1,0 0 0,0 0 0,1 1-1,-1-1 1,0 0 0,0 0-1,0 0 1,0 1 0,1 13 492,-4 29 207,1-25-426,0 9 141,2 0 1,1 1-1,9 51 0,-9-70-376,1-1 1,0 0-1,1 1 0,0-1 1,0 0-1,0-1 0,1 1 0,1-1 1,-1 1-1,1-1 0,0 0 1,1-1-1,-1 0 0,1 1 0,1-2 1,12 11-1,-14-14-141,0 0 1,-1 0-1,1 0 0,0-1 1,0 1-1,0-1 0,0-1 1,0 1-1,0-1 0,1 1 1,-1-1-1,0-1 0,0 1 1,0-1-1,0 0 0,0 0 1,0-1-1,0 1 0,0-1 1,-1 0-1,1 0 1,4-3-1,0 0-486,0-1 1,-1 0-1,0 0 1,0 0-1,-1-1 1,1 0 0,-1-1-1,-1 1 1,0-1-1,8-14 1,14-38-3286</inkml:trace>
</inkml:ink>
</file>

<file path=ppt/ink/ink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5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1280,'-1'0'29,"1"0"0,0 0 0,-1 0 1,1 0-1,0 0 0,-1 0 0,1 0 0,0 0 0,-1 0 0,1 0 1,0 1-1,-1-1 0,1 0 0,0 0 0,-1 0 0,1 0 1,0 1-1,-1-1 0,1 0 0,0 0 0,0 0 0,-1 1 0,1-1 1,0 0-1,0 0 0,0 1 0,-1-1 0,1 0 0,0 1 1,0-1-1,0 0 0,0 1 0,0-1 0,-1 0 0,1 1 0,0-1 1,0 0-1,0 1 0,0 0 0,-1 25 1837,7 29 563,186 731 1859,-188-769-4211,42 156 347,-39-152-358,1-1-1,0-1 1,2 1-1,0-1 1,1-1-1,16 20 1,-25-35-82,0 0 1,1-1-1,-1 1 1,1 0-1,0-1 1,0 0-1,0 1 1,0-1-1,0 0 0,1-1 1,-1 1-1,0-1 1,1 1-1,-1-1 1,1 0-1,0 0 1,-1-1-1,1 1 0,0-1 1,0 0-1,-1 0 1,1 0-1,0 0 1,-1-1-1,1 1 1,0-1-1,-1 0 0,1 0 1,0 0-1,-1-1 1,0 1-1,1-1 1,-1 0-1,0 0 0,4-3 1,8-6-500,0-1 1,-1 0-1,0-2 0,-1 1 1,19-27-1,7-14-914</inkml:trace>
</inkml:ink>
</file>

<file path=ppt/ink/ink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6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33 128,'14'-32'0</inkml:trace>
</inkml:ink>
</file>

<file path=ppt/ink/ink21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5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0 111 16000,'9'7'7935,"44"-22"-10751,-37 8 14464,7-8-11648,-1 4 0,-9-2-3456,-10-6 0,-6 5 1152,-7-10 0</inkml:trace>
</inkml:ink>
</file>

<file path=ppt/ink/ink21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7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130 320 5120,'0'-4'741,"-3"-19"11283,-5 20-7338,-8 10-5242,8-3 867,1 0-1,-1 1 1,1 0-1,0 1 1,1 0-1,0 0 1,-1 0-1,2 1 1,-1 0-1,1 0 1,0 0-1,1 0 1,-1 1-1,-5 16 1,8-18-191,1 1 0,0 0 1,0 0-1,0-1 0,1 1 0,0 0 0,0 0 0,1 0 1,0-1-1,0 1 0,0 0 0,1-1 0,0 1 0,1-1 1,-1 0-1,1 1 0,0-1 0,1 0 0,6 8 0,-5-7-66,0 0-1,1 0 1,-1-1-1,2 0 0,-1 0 1,1-1-1,0 1 0,0-1 1,0-1-1,1 0 0,0 0 1,-1 0-1,2-1 0,11 4 1,-7-4-21,1-1 0,-1 0 0,0-1 0,1-1 0,-1 0 0,1 0 0,-1-2 0,24-4 0,-14 0-30,-1 0 0,0-2 0,0-1 0,-1 0 0,0-1 0,-1-2 0,0 0 0,-1-1 0,0-1 0,27-27 0,-40 35-1,-1 0-1,0 0 1,0-1-1,0 0 1,-1 0-1,0 0 1,-1-1 0,0 1-1,0-1 1,0 0-1,-1 0 1,0 0-1,-1 0 1,0 0 0,0 0-1,-1 0 1,0 0-1,0-1 1,0 1-1,-1 0 1,-1 0-1,0 0 1,-3-9 0,-1-1-8,0 1 0,-2 0 0,0 0 0,-1 1 0,-1 0 0,0 1 0,-1 0 1,-1 1-1,-14-14 0,12 13-33,-2 2 0,1 0 0,-2 1 0,0 0 0,0 1 0,-1 1 0,-34-13 0,44 20 18,0 0 1,0 1-1,0 1 1,-1-1-1,1 1 1,0 0-1,-1 1 1,1 0 0,-13 2-1,15-1 7,1 0-1,0 1 1,-1 0 0,1 0-1,0 0 1,0 1-1,0-1 1,0 1 0,1 0-1,-1 1 1,1-1 0,0 1-1,0 0 1,0 0-1,-5 7 1,4-5-1,1 1 0,0 0-1,0 0 1,1 0 0,-1 1 0,2-1 0,-1 1-1,1 0 1,0 0 0,1-1 0,0 1 0,0 0-1,0 0 1,1 1 0,1-1 0,-1 0 0,1 0-1,0 0 1,1-1 0,0 1 0,1 0 0,-1-1-1,1 1 1,1-1 0,4 8 0,0 0-75,1 0 0,1-1-1,1 0 1,0-1 0,0 0 0,1-1 0,1 0 0,0-1 0,1 0 0,25 15-1,-17-14-263,0-1 0,0-2 0,41 13-1,-54-19 198,-1-1-1,1 0 0,0-1 0,0 0 0,0 0 1,-1-1-1,1 0 0,0 0 0,0-1 0,0 0 0,0-1 1,-1 0-1,16-6 0,-23 8 198,0-1 0,1 1 0,-1-1-1,0 0 1,1 0 0,-1 1 0,0-1 0,0 0 0,0 0 0,0 0 0,0 0 0,0-1-1,0 1 1,0 0 0,0 0 0,-1 0 0,1-1 0,0 1 0,-1 0 0,1-1-1,-1 1 1,1-2 0,-9 58 3501,-3 302-1698,4-269-1540,-5 0 0,-25 92 0,23-127-131,-1 2-141,-13 91 1,28-144-73,0-1-1,-1 1 1,1-1-1,0 1 1,0 0 0,0-1-1,0 1 1,0-1-1,0 1 1,1 0 0,-1-1-1,0 1 1,1-1-1,1 4 1,-2-5-38,1 0-1,-1 0 1,0 0 0,1 0-1,-1 0 1,1 0 0,-1-1-1,1 1 1,-1 0 0,1 0-1,-1 0 1,1 0 0,-1-1 0,0 1-1,1 0 1,-1 0 0,1-1-1,-1 1 1,0 0 0,1-1-1,-1 1 1,0 0 0,1-1-1,-1 1 1,0 0 0,0-1-1,1 1 1,-1-1 0,0 1-1,0-1 1,3-4-716,0 0-1,0 0 0,-1 0 1,1-1-1,-1 1 1,-1-1-1,1 1 1,0-7-1,-1-28-3172</inkml:trace>
</inkml:ink>
</file>

<file path=ppt/ink/ink21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8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18 253 7552,'-1'0'361,"1"0"0,-1 0 0,0-1 1,0 1-1,0 0 0,1 0 0,-1-1 0,0 1 0,1 0 1,-1-1-1,0 1 0,0 0 0,1-1 0,-1 1 1,1-1-1,-1 1 0,0-1 0,1 0 0,-1 1 0,1-1 1,-1 0-1,1 1 0,0-1 0,-1 0 0,1 1 1,0-1-1,-1 0 0,1-1 0,0 0-90,0 1 0,0-1-1,1 0 1,-1 1 0,1-1-1,-1 1 1,1-1 0,0 1 0,0-1-1,-1 1 1,1 0 0,0-1-1,2-1 1,40-37 847,-42 40-991,63-60 801,14-9 893,-70 63-1605,0 1 0,0-1 0,0 2 0,1-1 0,0 1 0,0 1 0,0-1 0,14-2 0,-21 6-168,0-1-1,-1 1 1,1-1 0,0 1-1,-1 0 1,1 0 0,0 0-1,0 0 1,-1 0 0,1 0-1,0 1 1,0-1 0,-1 0-1,1 1 1,0-1-1,-1 1 1,1 0 0,-1-1-1,1 1 1,-1 0 0,1 0-1,-1 0 1,1 0 0,-1 1-1,0-1 1,0 0 0,0 0-1,0 1 1,0-1 0,0 1-1,0-1 1,0 1 0,0-1-1,0 1 1,-1-1 0,1 1-1,-1 0 1,1-1 0,-1 1-1,0 0 1,0 0 0,1-1-1,-2 3 1,2 11 190,-2 1 0,0-1-1,-1 0 1,-5 19 0,1 4-47,6-31-170,0 0-1,0 1 1,0-1 0,1 0 0,0 0-1,1 0 1,-1 0 0,1 0-1,1 0 1,-1 0 0,1-1 0,0 1-1,1-1 1,0 0 0,0 0-1,0 0 1,0 0 0,10 8 0,-9-10-32,0 0-1,0 0 1,1-1 0,-1 0 0,1 0 0,-1 0 0,1-1 0,0 0 0,0 0 0,0 0 0,0-1-1,1 0 1,-1 0 0,0-1 0,1 1 0,-1-2 0,0 1 0,0 0 0,1-1 0,-1 0 0,10-4-1,-1 0-39,0 0-1,0-1 0,-1-1 0,0-1 0,0 0 0,-1-1 0,0 0 1,-1-1-1,0 0 0,18-19 0,-22 20 54,-1 0 1,0-1-1,0 1 1,0-2-1,-2 1 1,1-1-1,-1 1 1,-1-2-1,0 1 1,0 0-1,-1-1 1,-1 0-1,0 1 1,1-21-1,-4 24 154,-2 9-36,-5 17 49,-4 32 111,12-35-265,1 0 0,0 0-1,1 0 1,1-1-1,1 1 1,0-1 0,0 0-1,2 0 1,-1 0-1,2-1 1,0 0 0,1 0-1,0-1 1,0 0-1,2 0 1,-1-1 0,2 0-1,17 15 1,-26-25-146,1 1 1,0-1-1,-1 0 1,1 0-1,0 0 1,0 0-1,0 0 1,0-1-1,5 1 1,15-2-3770,-9-6 38</inkml:trace>
</inkml:ink>
</file>

<file path=ppt/ink/ink21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8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156 353 5248,'-7'-2'855,"3"1"737,0 0 1,-1 0-1,1 0 1,0 0-1,0 1 0,-1 0 1,1 0-1,-5 0 0,8 0-1259,0 1-1,0-1 0,0 1 0,0-1 1,-1 0-1,1 1 0,0 0 0,0-1 1,1 1-1,-1 0 0,0-1 0,0 1 1,0 0-1,0 0 0,1 0 0,-1 0 1,0-1-1,0 3 0,-5 20-1736,6-18 1578,0-1 0,0 1 0,0 0 0,0-1-1,1 1 1,0-1 0,0 1 0,1-1 0,-1 1 0,1-1-1,0 0 1,0 1 0,0-1 0,0 0 0,1 0-1,0-1 1,0 1 0,0-1 0,0 1 0,0-1 0,1 0-1,0 0 1,-1 0 0,1-1 0,0 1 0,0-1 0,1 0-1,-1 0 1,0 0 0,6 1 0,1 0-109,1 0-1,-1-1 1,1 0 0,-1 0-1,1-1 1,0-1 0,0 0 0,-1 0-1,1-1 1,0-1 0,12-3-1,-8 1-45,-1-1 0,1-1 0,-1 0 0,0-1 0,-1-1 0,1 0 0,-1-1 0,-1-1 0,0 0 0,17-16 0,-25 20-18,-1 1 0,1 0 0,-1-1 0,0 0 0,-1 0 0,1 0 0,-1-1 0,0 1 0,-1-1 0,0 0 0,0 0 0,0 1 0,-1-1 0,0 0-1,0-1 1,0 1 0,-1 0 0,0 0 0,-1 0 0,0 0 0,0 0 0,0 0 0,-1 0 0,0 0 0,0 1 0,-5-10 0,0 2-2,0-1-1,-2 1 1,0 0 0,0 1-1,-1 0 1,-1 1 0,0 0-1,-1 0 1,0 1 0,0 1-1,-2 0 1,1 1 0,-24-12-1,26 15-9,-1 1 0,0 0-1,0 1 1,0 0 0,0 1-1,0 0 1,-1 1-1,0 1 1,1 0 0,-1 0-1,0 1 1,1 1 0,-1 0-1,0 1 1,1 0 0,0 1-1,-1 1 1,-12 5-1,19-7-6,-1 1 0,1 0 0,0 0 0,0 1 0,0 0 0,0 0 0,1 0 0,-1 1 0,1 0 0,0 0 0,1 0 0,-1 1 0,1-1 0,0 1 0,1 0 0,-1 0 0,-4 13 0,7-14-29,0 0-1,0 0 1,1 0 0,-1 0-1,1 0 1,1 1-1,-1-1 1,1 0-1,-1 0 1,2 0 0,-1 0-1,0 0 1,1-1-1,0 1 1,0 0-1,0-1 1,1 1 0,0-1-1,-1 0 1,2 0-1,-1 0 1,0 0-1,1 0 1,0-1 0,5 5-1,2 1-113,1-1 1,0 0-1,1-1 0,0 0 1,0 0-1,1-2 0,-1 0 0,1 0 1,0-1-1,0-1 0,1 0 1,-1-1-1,1-1 0,19 0 0,-3-2-198,-1-1 0,1-1 0,0-2 0,-1-1 0,56-20 0,-67 19 557,-16 5-71,0 1 0,0-1 1,0 1-1,0 0 0,0 0 0,0 0 0,0 1 0,0-1 0,6 1 0,-8 0-91,0 1 1,0-1 0,0 1 0,0-1-1,0 1 1,0 0 0,0 0 0,0 0 0,0 0-1,0-1 1,-1 1 0,1 0 0,0 0-1,-1 0 1,1 1 0,-1-1 0,1 0-1,-1 0 1,1 0 0,-1 0 0,0 0 0,1 1-1,-1-1 1,0 0 0,0 0 0,0 0-1,0 1 1,0-1 0,0 0 0,-1 0-1,1 3 1,0 5 218,0 1 1,1 0-1,1-1 0,0 1 1,0-1-1,0 0 0,1 1 0,1-1 1,0 0-1,0-1 0,1 1 1,0-1-1,10 13 0,-11-15-274,1-1-1,0 0 0,1 0 1,-1-1-1,1 1 0,0-1 1,0-1-1,9 5 0,-9-5-537,1-1 0,-1 0-1,1 0 1,0 0 0,-1-1 0,1 0-1,0-1 1,0 1 0,10-2-1,9-1-3410</inkml:trace>
</inkml:ink>
</file>

<file path=ppt/ink/ink21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9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58 10368,'-10'4'3233,"10"1"390,22 8 3472,14-1-2395,-7-6-5027,8-4 584,-1-1-1,1-2 1,52-8-1,-67 5-116,0-1 0,0 0 0,0-2 0,-1 0 0,0-2 0,37-20 0,-57 29-136,0 0-1,-1-1 1,1 1 0,-1 0 0,1-1 0,0 1 0,-1 0 0,1-1 0,-1 1 0,1 0-1,0-1 1,-1 1 0,1-1 0,-1 1 0,0-1 0,1 1 0,-1-1 0,1 0-1,-1 1 1,0-1 0,1 1 0,-1-1 0,0 0 0,0 1 0,0-1 0,1 0-1,-1 1 1,0-1 0,0 0 0,0 1 0,0-1 0,0 0 0,0 0 0,0 1-1,0-1 1,-1 0 0,1 1 0,0-1 0,0 0 0,-1 1 0,1-1 0,0 1 0,-1-2-1,-2 3 23,1 0-1,0 0 1,0 0-1,0 0 1,-1 1 0,1-1-1,0 1 1,1 0-1,-1-1 1,0 1-1,0 0 1,1 0-1,-1 0 1,-1 2-1,-3 4 62,-33 28 166,-79 85 381,107-108-596,1 1 1,0 0-1,1 0 1,0 1-1,1 0 1,1 1-1,-9 28 0,15-41-34,0 1 0,0-1-1,0 1 1,0 0-1,1-1 1,0 1-1,-1 0 1,1-1 0,1 1-1,-1 0 1,1-1-1,-1 1 1,1-1 0,0 1-1,0 0 1,0-1-1,1 0 1,0 1 0,3 5-1,-2-6 7,0 0 0,0 0 0,1 0-1,-1 0 1,1-1 0,0 1 0,0-1-1,0 0 1,0 0 0,0 0 0,0-1 0,1 1-1,8 1 1,6-1-262,0 0 0,0-1-1,1-1 1,-1-1 0,0-1-1,26-5 1,49-9-5102,-52 7 1364</inkml:trace>
</inkml:ink>
</file>

<file path=ppt/ink/ink21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29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24 8576,'13'-17'5235,"-7"10"3099,-9 21-3578,-14 43-3761,3 1 1,-11 86-1,2 121 1056,20-219-1990,-1 17 155,6 86-1,0-124-185,1 0 0,1-1 0,2 1-1,0-1 1,1 0 0,16 33 0,-21-52-70,0 0 1,1 0-1,0 0 1,0 0-1,0-1 1,1 1-1,0-1 0,-1 0 1,2 0-1,-1 0 1,0 0-1,1-1 0,-1 0 1,1 0-1,0 0 1,0 0-1,1-1 1,-1 0-1,10 3 0,-8-4-223,0-1 0,0 1-1,-1-1 1,1-1-1,0 1 1,0-1 0,0-1-1,-1 1 1,1-1 0,-1 0-1,1 0 1,-1-1-1,0 0 1,0 0 0,0-1-1,8-5 1,25-22-3406,-4-2-321</inkml:trace>
</inkml:ink>
</file>

<file path=ppt/ink/ink21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0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10752,'-13'10'5376,"13"1"-5632,8-11 7679,2 4-6655,-2-4 128,6 0 384,15 3 128,29-3-1792,17 0 0,-1-3 1024,9-1 0,-4-2-640,-9 1 128,-9 1-1280,-8 4 128,-13 0-2560,-19 4 0</inkml:trace>
</inkml:ink>
</file>

<file path=ppt/ink/ink21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0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1 397 9472,'24'-9'11566,"3"1"-7004,-12 3-4648,39-16 968,-1-3-1,81-49 1,-123 66-848,0-1 1,0 0-1,0-1 0,-1 0 1,0 0-1,-1-1 0,0 0 1,14-22-1,-21 29-36,0-1 0,0 1-1,0-1 1,0 0 0,0 1 0,-1-1 0,1 0-1,-1 0 1,0 0 0,0 0 0,-1 0 0,1 0 0,-1 0-1,0 0 1,0-1 0,0 1 0,-1 0 0,1 0-1,-1 0 1,0 0 0,0 0 0,-1 0 0,1 1 0,-1-1-1,0 0 1,0 0 0,0 1 0,0 0 0,0-1 0,-1 1-1,0 0 1,0 0 0,-5-4 0,4 4 5,-2 0 1,1 0 0,0 0-1,0 1 1,-1 0-1,1 0 1,-1 1 0,0-1-1,0 1 1,1 0-1,-1 1 1,0-1 0,0 1-1,0 1 1,0-1-1,1 1 1,-1 0 0,0 0-1,0 0 1,1 1-1,-1 0 1,1 0 0,-8 4-1,-3 1 98,1 1-1,0 1 0,0 0 1,1 1-1,0 1 1,-22 21-1,25-20 11,1 0 0,1 1-1,0 0 1,1 1 0,0 0 0,1 0 0,0 1-1,2 0 1,-1 0 0,2 0 0,0 1-1,1 0 1,0 0 0,0 24 0,3-31-53,0 0-1,0 0 1,1 0 0,0 0 0,0 0-1,1 0 1,0 0 0,1 0 0,0 0-1,0-1 1,1 0 0,0 1 0,1-1-1,-1-1 1,2 1 0,-1-1 0,1 0-1,0 0 1,0 0 0,1-1 0,0 0 0,0 0-1,0-1 1,1 0 0,0 0 0,12 5-1,-10-6-73,2-1 0,-1 1-1,0-2 1,0 1 0,1-2-1,-1 0 1,1 0 0,0-1 0,-1 0-1,1-1 1,-1 0 0,1-1-1,-1 0 1,1-1 0,-1 0-1,15-7 1,20-11-624</inkml:trace>
</inkml:ink>
</file>

<file path=ppt/ink/ink21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1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165 413 9856,'-3'0'1321,"-1"0"-1,1 0 1,-1 0 0,1 0 0,-1 1 0,1-1 0,-1 1 0,1 0 0,-1 0 0,-5 3-1,-1 11 4205,9 12-6764,3-19 1332,0-1 1,0 0-1,1 0 0,0 0 0,0-1 1,0 1-1,1-1 0,0 0 0,0 0 1,0 0-1,1 0 0,0-1 0,0 1 0,1-1 1,0-1-1,-1 1 0,1-1 0,1 0 1,-1 0-1,1-1 0,-1 0 0,1 0 1,0-1-1,0 1 0,8 0 0,1 1-22,1-1-1,-1 0 1,1-2-1,-1 0 1,1-1-1,0 0 1,-1-2-1,1 0 1,-1 0 0,22-7-1,-17 2-56,0-1 0,0 0 0,-1-2 0,0 0 0,-1-1 0,0-1 0,-1-1 0,0-1 0,18-17 1,-30 25-17,-1 0 1,1 0 0,-1 0 0,0-1-1,0 0 1,-1 0 0,0 0 0,-1-1 0,1 1-1,-1-1 1,-1 0 0,1 1 0,-1-1 0,-1 0-1,1-1 1,-1 1 0,-1 0 0,0 0 0,0-1-1,0 1 1,-1 0 0,0 0 0,-1 0 0,0 0-1,0 0 1,-1 0 0,-6-13 0,0 4-14,0 1 0,-1 0 0,0 0 1,-2 1-1,0 1 0,0 0 0,-1 0 1,-1 1-1,0 1 0,-1 0 0,-1 2 0,1-1 1,-2 2-1,1 0 0,-27-10 0,27 13-19,0 1 0,0 1 0,-1 0-1,1 1 1,-1 1 0,0 0-1,0 1 1,0 1 0,0 1 0,0 1-1,0 0 1,0 1 0,1 0-1,-1 2 1,1 0 0,0 1 0,-19 9-1,24-9-50,1 1 0,-1 0 0,1 0-1,1 1 1,-1 0 0,1 1 0,1 0-1,0 0 1,0 1 0,0 0 0,2 1-1,-1-1 1,-5 13 0,9-15-23,0-1 0,0 1 1,0 0-1,1 0 0,0 0 1,1 0-1,0 0 0,0 0 0,1 0 1,0 0-1,0 0 0,1 0 0,0 1 1,0-1-1,1 0 0,0-1 0,0 1 1,1 0-1,0 0 0,6 10 0,0-6-320,0 1 0,1-1 0,0 0-1,1-1 1,0 0 0,1-1 0,0 0-1,1-1 1,26 14 0,-28-17-140,0 0 0,1-1-1,-1 0 1,1-1 0,0-1 0,1 0 0,-1 0-1,0-1 1,1-1 0,-1 0 0,1-1 0,22-2 0,37-19-2760</inkml:trace>
</inkml:ink>
</file>

<file path=ppt/ink/ink21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1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120 164 12928,'-6'-60'2943,"1"5"-205,3 7 5127,-5 69-3224,-2 5-4248,-2 55-184,3 0 0,5 110 0,2-83-68,-55 748 222,51-834-523,-1 7 504,8-25-1619,7-11-1965,36-50-3543,-11 26 2793</inkml:trace>
</inkml:ink>
</file>

<file path=ppt/ink/ink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7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103 257 3456,'0'-1'5509,"18"22"-3850,-8-3-1074,1-1 1,1-1-1,0 0 1,1-1-1,1 0 0,1-1 1,25 20-1,-32-29-497,1 1-1,0-1 0,0-1 0,1 0 0,-1 0 0,1-1 0,0 0 1,0 0-1,0-1 0,0-1 0,0 0 0,1 0 0,-1-1 0,0 0 1,0-1-1,19-3 0,-10 0 32,1-1 0,-1-1 1,0-1-1,-1 0 0,0-1 1,0-1-1,32-22 0,-42 26-66,0-2-1,0 1 1,-1-1-1,1 0 0,-1-1 1,-1 1-1,0-1 1,0-1-1,0 1 1,-1-1-1,0 0 1,-1 0-1,0-1 1,-1 1-1,1-1 1,-2 0-1,3-13 0,-5 16-22,0-1-1,0 0 0,0 0 0,-1 1 0,0-1 0,-1 0 1,1 1-1,-2-1 0,1 1 0,-1 0 0,0 0 0,0 0 1,-1 0-1,0 0 0,0 1 0,-1-1 0,0 1 0,0 0 0,0 1 1,-1-1-1,0 1 0,-7-5 0,2 2-15,1 1 0,-1 1 0,0 0 0,-1 0 0,0 1 0,1 1 0,-2 0 0,1 1 1,0 0-1,-1 0 0,1 2 0,-26-2 0,9 5-52,0 1 0,0 1 1,0 1-1,0 2 0,1 1 1,-32 13-1,40-13-23,1 1 0,-1 1 0,2 1 0,-1 0-1,1 1 1,1 2 0,0-1 0,1 2 0,-14 16 0,26-27 27,0 1-1,1-1 1,0 1-1,0 0 0,0 0 1,1 0-1,-1 0 1,1 0-1,0 1 1,1-1-1,-2 8 1,2-11 26,1 1-1,1 0 1,-1-1 0,0 1 0,0 0 0,1-1 0,0 1-1,-1-1 1,1 1 0,0-1 0,0 1 0,1-1 0,-1 0-1,0 1 1,1-1 0,-1 0 0,1 0 0,0 0-1,0 0 1,-1 0 0,1-1 0,1 1 0,-1-1 0,4 3-1,6 3 9,1-1-1,0 0 1,0-1-1,0-1 1,1 0-1,-1 0 1,1-2-1,0 0 1,0 0-1,0-1 0,0-1 1,0 0-1,0-1 1,0-1-1,0 0 1,16-5-1,11-4 24,0-2 1,-1-1-1,-1-2 0,39-23 0,-55 27 10,0-1 0,38-31 0,-52 37 27,0-1 1,-1 0-1,0-1 0,-1 1 0,0-2 0,0 1 0,-1-1 0,10-19 0,-13 14 1,-7 12 114,3 4-160,1 0-1,-1 0 1,0 0-1,0 0 0,1 0 1,-1 0-1,1 1 1,-1-1-1,1 0 1,0 0-1,-1 0 1,1 1-1,0-1 1,0 0-1,0 0 1,0 1-1,0-1 1,0 0-1,0 0 1,0 1-1,1 0 1,1 14 109,2-1 0,0 0 0,1 0 0,0 0 1,1 0-1,1-1 0,0 0 0,1-1 0,1 1 1,0-2-1,0 1 0,1-1 0,1-1 0,0 0 0,1 0 1,0-1-1,17 11 0,-13-10-146,0-2-1,1 0 0,1 0 1,-1-2-1,1 0 1,20 5-1,-22-9-476,0 1-1,0-2 0,0 0 1,1-1-1,-1-1 0,0 0 1,21-4-1,-32 3 56,0-1 1,0 0-1,0 0 1,0 0 0,0 0-1,-1-1 1,1 1-1,-1-1 1,0-1-1,8-6 1,-10 9 308,31-28-2553</inkml:trace>
</inkml:ink>
</file>

<file path=ppt/ink/ink21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2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5 504 13952,'-5'30'6911,"10"34"-8319,-1-45 12800,1-1-12160,3-3 0,23-15-6912,9-7 129</inkml:trace>
  <inkml:trace contextRef="#ctx0" brushRef="#br0" timeOffset="1">285 26 16256,'-79'-25'8063,"102"31"-10367,-15-6 12928,-8 0-11264,0 4 128,-5-4-7680,-3-7 129</inkml:trace>
</inkml:ink>
</file>

<file path=ppt/ink/ink21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6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29 6912,'-16'-12'10698,"27"8"-6334,41 8-4631,-30-2 1002,275-17 3702,-233 13-3979,-35 0-1135,44 4 0,-73-2 596,0 0 0,0 0 0,-1 0 0,1 0 0,0 1 0,0-1 0,0 0 0,0 0 0,0 0 0,0 0 0,0 1-1,0-1 1,0 0 0,0 0 0,0 1 0,0-1 0,0 0 0,0 0 0,0 0 0,0 1 0,0-1 0,0 0 0,0 0 0,0 0 0,0 0 0,0 1-1,0-1 1,0 0 0,1 0 0,-1 0 0,0 1 0,0-1 0,0 0 0,0 0 0,0 0 0,1 0 0,-1 0 0,0 1 0,0-1 0,0 0 0,0 0 0,1 0-1,-1 0 1,0 0 0,0 0 0,0 0 0,1 0 0,-1 0 0,0 0 0,0 0 0,0 0 0,1 0 0,-1 0 0,0 0 0,0 0 0,0 0 0,1 0-1,-1 0 1,0 0 0,-8 10-3375</inkml:trace>
</inkml:ink>
</file>

<file path=ppt/ink/ink21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6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1 844 10240,'5'-4'1106,"0"-1"0,1 1 0,0 1 0,0-1 0,0 1 0,0 0 1,8-3-1,33-17 5020,33-23-4493,-54 33-1426,39-27 1,-26 11 5,-1-1 1,-1-2-1,-2-2 0,-2-1 0,55-75 1,-75 92-198,-1-1 0,-2 0 0,1-1 0,-2 0 0,-1 0 0,0-1 0,-2 0 0,0-1 0,-2 0 0,0 1 0,-1-1 0,-1 0 0,-2-1 0,0 1 0,-4-28 0,-5 12-14,9 37-6,0 0 1,0 0 0,-1 0-1,1 1 1,0-1 0,0 0-1,-1 0 1,1 0 0,0 1-1,-1-1 1,1 0 0,-1 0-1,1 1 1,-1-1 0,1 0 0,-1 1-1,1-1 1,-1 1 0,0-1-1,1 1 1,-1-1 0,0 1-1,0-1 1,1 1 0,-1 0-1,0-1 1,0 1 0,0 0-1,1-1 1,-1 1 0,0 0-1,0 0 1,0 0 0,0 0-1,0 0 1,1 0 0,-1 0-1,-1 0 1,0 3 4,0 0-1,1 0 0,0 0 1,-1 0-1,1 0 1,0 0-1,0 0 0,0 0 1,1 1-1,-1-1 1,1 0-1,0 0 0,0 1 1,0-1-1,0 0 1,2 6-1,-2 3 14,-12 271 390,-5 284 728,17-566-1131,0 0-1,0 0 1,0 0-1,0 0 1,0 0-1,0 0 1,0 0-1,0 0 1,0 0-1,0 0 1,0-1-1,0 1 1,-1 0-1,1 0 1,0 0-1,-1 0 1,1 0-1,-1-1 1,1 1-1,-1 0 1,1 0-1,-1-1 1,-1 2-1,1-2-23,1 0 0,-1 0 0,0 0 1,0-1-1,0 1 0,1 0 0,-1-1 0,0 1 0,1 0 0,-1-1 0,0 1 1,1-1-1,-1 1 0,0-1 0,1 0 0,-1 1 0,1-1 0,-1 0 0,0-1 1,-23-40-2242,21 16-2834,6 16 1364</inkml:trace>
</inkml:ink>
</file>

<file path=ppt/ink/ink21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7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687 171 5632,'7'-5'935,"-1"0"1,-1-1 0,1 0-1,-1 0 1,0 0 0,0-1-1,-1 1 1,0-1 0,0 0-1,5-14 1,-8 18-649,0 1 0,-1-1 1,1 1-1,-1-1 0,0 1 0,0-1 0,0 1 1,0-1-1,0 0 0,0 1 0,-1-1 0,1 1 1,-1-1-1,0 1 0,0 0 0,0-1 0,0 1 1,0 0-1,-2-3 0,1 2-201,-1 0 0,0 0 0,0 1 0,1-1-1,-1 1 1,-1-1 0,1 1 0,0 0 0,-1 0 0,-3-1 0,1 1 143,0 0-1,0 1 1,0 0 0,-1 0 0,1 0 0,0 1 0,-1 0-1,1 0 1,-1 1 0,1-1 0,-12 4 0,0 1 71,0 0 1,-28 12 0,9 1-120,1 1 1,0 2 0,1 1 0,2 1 0,0 2-1,2 2 1,-55 60 0,70-70-146,1 2 0,1 0-1,1 0 1,0 1 0,2 1 0,0 0-1,2 1 1,0 0 0,1 0 0,2 1-1,0-1 1,1 2 0,2-1 0,0 0-1,1 25 1,3-32-18,0 0 1,2 0-1,0 0 1,1-1-1,0 1 0,2-1 1,0 0-1,0 0 0,1-1 1,1 1-1,0-2 0,1 1 1,1-1-1,14 15 0,-18-22-13,0 1-1,1-1 0,0 0 0,1 0 0,-1-1 0,1 0 1,0 0-1,0-1 0,0 0 0,1-1 0,-1 0 1,1 0-1,0 0 0,0-1 0,0-1 0,0 1 0,0-2 1,1 1-1,-1-1 0,0-1 0,0 1 0,0-2 1,0 1-1,0-1 0,17-6 0,-20 5-17,1 1-1,-1-2 1,0 1-1,0-1 1,0 0-1,-1 0 1,1 0 0,-1-1-1,0 0 1,0 0-1,0 0 1,-1 0-1,0-1 1,0 0-1,4-9 1,-3 5-20,-1-1 0,0 0 0,-1 1 0,0-1 1,-1-1-1,0 1 0,-1 0 0,0 0 0,-1-12 0,-1 7-10,0 0-1,-1 0 1,0 1-1,-1-1 1,-1 1 0,-1-1-1,0 1 1,-1 1-1,0-1 1,-1 1-1,-1 0 1,0 1 0,-17-21-1,20 29 30,0 0 1,0 0-1,0 1 0,-1 0 0,1 0 0,-1 0 1,0 1-1,0-1 0,0 2 0,-1-1 0,1 1 1,-1 0-1,0 0 0,1 1 0,-1-1 1,-9 1-1,6 1 12,0 1 0,0 0 0,0 0 0,0 1 0,0 1 0,1-1 1,-1 2-1,1-1 0,0 1 0,-12 7 0,4 0 4,0 0 0,1 1 0,0 0-1,1 2 1,1 0 0,0 0 0,1 1 0,0 1 0,1 0 0,-15 27 0,24-36-61,-1 1 1,1-1 0,0 1 0,1-1 0,-1 1-1,2 0 1,-1 0 0,1 0 0,0 0 0,1 0-1,-1 0 1,3 10 0,-1-12-184,0-1-1,1 1 1,-1-1-1,2 1 1,-1-1 0,0 0-1,1 0 1,0 0-1,0 0 1,1 0-1,-1-1 1,1 0 0,0 1-1,0-1 1,1-1-1,-1 1 1,6 3 0,39 20-3108</inkml:trace>
</inkml:ink>
</file>

<file path=ppt/ink/ink21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2:37.8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 15872,'-26'5'7935,"56"13"-10751,-21-23 13952,0-1-15616,-1-9 128</inkml:trace>
</inkml:ink>
</file>

<file path=ppt/ink/ink21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50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13568,'-13'10'6783,"-1"13"-4607,14-17 6912,-5 9-9216,2-5 128,6-1-7936,2-3 129</inkml:trace>
</inkml:ink>
</file>

<file path=ppt/ink/ink21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09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809 83 6144,'16'-13'4519,"-17"3"-103,-30-4 1907,0 3-6008,19 5 47,-1 0 1,0 1 0,0 1-1,0 0 1,0 1 0,-1 0-1,0 1 1,1 1 0,-22 0-1,13 2-127,1 1-1,-1 1 1,1 1-1,-1 1 0,-32 12 1,23-4-110,0 1 1,1 1-1,0 2 1,2 0-1,0 2 1,1 2-1,-48 45 1,67-57-90,-25 25 81,-35 47 0,61-72-92,1-1 1,0 2-1,0-1 1,1 1-1,0 0 1,0 0-1,1 0 1,1 0-1,0 1 1,0 0-1,-2 19 1,5-28 16,1 1-1,-1 0 1,0-1 0,1 1 0,0-1 0,-1 1-1,1-1 1,0 1 0,0-1 0,1 0 0,-1 1-1,0-1 1,1 0 0,-1 0 0,1 0 0,0 0 0,0 0-1,0 0 1,0-1 0,0 1 0,0 0 0,0-1-1,0 0 1,1 1 0,3 0 0,6 3 80,-1-1-1,1-1 1,0 0 0,14 2 0,-8-2-48,140 25 617,103 26-272,-179-30-380,146 66 1,-195-74-18,-1 1 0,-1 2 0,-1 1 0,0 1 0,-1 2 0,-2 1 1,30 32-1,-50-48-7,-1 0 0,0 1 0,0 0 0,0 0 0,-1 0 0,-1 1 1,1-1-1,-1 1 0,-1 1 0,4 15 0,-7-20 5,1-1 0,-1 1-1,0-1 1,0 0 0,0 1 0,-1-1 0,0 1-1,0-1 1,0 0 0,0 0 0,-1 1 0,0-1-1,0 0 1,-1-1 0,1 1 0,-1 0 0,0-1-1,-1 1 1,1-1 0,-1 0 0,1 0 0,-1 0-1,0-1 1,-6 4 0,8-5-14,-12 9 25,0-2 0,0 1 1,-1-2-1,0 0 0,0 0 0,-1-2 1,-24 8-1,-14-1-12,-1-2-1,-1-3 1,0-2 0,0-2-1,0-3 1,0-2 0,-84-13-1,132 13-45,1-1 0,-1 0-1,1 0 1,0 0-1,0-1 1,0 0 0,0-1-1,0 0 1,1 0-1,-8-6 1,12 9-41,0-1 0,1-1 1,-1 1-1,1 0 0,0 0 0,-1 0 0,1-1 1,0 1-1,0-1 0,0 1 0,1-1 0,-1 1 1,1-1-1,-1 1 0,1-1 0,0 0 0,0 1 1,0-1-1,0 1 0,0-1 0,1 0 0,-1 1 1,1-1-1,0 1 0,0-1 0,0 1 1,0-1-1,0 1 0,0 0 0,1 0 0,-1 0 1,3-4-1,1 0-519,1-1 0,-1 1 1,1 0-1,0 0 1,0 0-1,1 1 0,-1 0 1,1 1-1,1-1 0,-1 1 1,0 0-1,1 1 0,15-5 1,15-4-3404</inkml:trace>
</inkml:ink>
</file>

<file path=ppt/ink/ink21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09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10368,'5'10'5120,"16"19"-5120,-16-25 7807,9 11-7935,-6-9 128,10 21-128,-1-3 128,4-2-896,-3-2 0,4-2-2048,-4-8 129</inkml:trace>
</inkml:ink>
</file>

<file path=ppt/ink/ink21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0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5 11392,'-44'25'5631,"62"-36"-10878,-18 11 9471,13-10-8192,-5 1 0</inkml:trace>
</inkml:ink>
</file>

<file path=ppt/ink/ink21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0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0 108 9856,'1'2'638,"0"-1"0,0 1 0,0 0 0,0 0 0,-1 0 0,1 0 1,-1 0-1,1 0 0,-1 0 0,0 0 0,0 0 0,0 0 0,0 4 0,2 21 4146,47 160-2586,-36-132-962,-17-70-698,0-1-1,-1 1 1,-1 0 0,-10-20-1,11 26-461,0-1 0,0 0 0,1 0 1,0 0-1,1-1 0,0 1 0,1-1 0,0 0 0,1 0 0,0 0 1,0 1-1,3-21 0,-2 25-50,2-1 0,-1 0 0,1 1 0,0-1 0,0 1 0,1 0 0,0 0 0,0 0 0,0 0 0,1 0 0,0 1 0,0-1 0,0 1 0,1 0 0,0 0 0,0 1 0,0-1 0,0 1 0,1 0 0,10-5 0,-3 3-10,-1 0 1,1 1-1,1 1 0,-1 0 0,1 1 1,0 0-1,-1 1 0,1 1 1,0 0-1,0 0 0,0 2 0,0 0 1,0 0-1,0 2 0,0-1 1,-1 2-1,1 0 0,-1 0 0,0 2 1,0-1-1,-1 1 0,1 1 1,-2 1-1,1-1 0,-1 2 0,0 0 1,0 0-1,-1 1 0,-1 0 0,1 0 1,-2 1-1,1 1 0,-2-1 1,0 1-1,0 1 0,-1-1 0,8 24 1,-10-16-27,-1 0 1,-1 0-1,0 0 1,-2 0-1,-1 0 1,0 0-1,-1 0 1,-7 27-1,4-36-1215,0-16-719,-5-24-2665,8 22 3278,-3-12-2637</inkml:trace>
</inkml:ink>
</file>

<file path=ppt/ink/ink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8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3 1536,'-26'-3'1928,"25"4"-1833,1-1 1,-1 0-1,1 0 0,0 0 1,-1 1-1,1-1 0,-1 0 1,1 1-1,0-1 0,-1 0 1,1 1-1,0-1 0,-1 0 1,1 1-1,0-1 0,0 1 1,-1-1-1,1 0 0,0 1 1,0-1-1,0 1 0,0-1 1,0 1-1,-1-1 0,1 1 1,0-1-1,0 1 0,0 0 1,1 5 545,1 0 0,-1 0 1,1 0-1,0 0 0,1 0 0,2 6 1,7 16-843,7 26 1170,1-2-1,3-1 1,2-1-1,48 72 1,-73-122-963,0 0 0,0 0 0,0 0 0,0 0 0,0 0-1,0 0 1,0 0 0,0-1 0,0 1 0,0 0 0,0 0 0,0 0 0,0 0 0,0 0 0,0 0 0,0 0 0,0 0 0,0 0 0,0 0 0,0 0 0,0 0 0,1 0 0,-1 0 0,0 0 0,0-1 0,0 1 0,0 0 0,0 0 0,0 0 0,0 0 0,0 0 0,0 0 0,0 0 0,0 0 0,0 0 0,1 0 0,-1 0 0,0 0 0,0 0 0,0 0 0,0 0 0,0 0 0,0 0 0,0 0 0,0 0 0,0 0 0,0 0 0,0 1 0,0-1 0,1 0 0,-4-16 140,-5-18 43,5 22-177,1-1 1,0 1 0,1-1 0,0 1 0,1-1 0,1 0 0,0 1 0,0-1 0,2 1 0,-1 0 0,1-1-1,1 1 1,0 0 0,1 1 0,0-1 0,1 1 0,0 0 0,1 0 0,0 1 0,1 0 0,0 0 0,0 1-1,1 0 1,0 0 0,1 1 0,0 0 0,0 1 0,1 0 0,0 1 0,0 0 0,0 1 0,1 0 0,0 0 0,0 1-1,0 1 1,0 0 0,14-1 0,1 3 66,-1 1 0,0 1 0,0 2 0,1 0 0,-2 2 0,1 0 0,-1 2 0,1 1 0,42 20-1,-60-23-1,1 0 0,-1 1 0,0 0 0,0 0 0,-1 1 0,0 0 0,0 0 0,0 1-1,-1 0 1,0 0 0,-1 0 0,0 1 0,0 0 0,-1 0 0,0 0 0,0 0-1,-1 1 1,-1 0 0,4 16 0,-4-13-50,-1 0 0,0 0 0,0 0 0,-2 0 0,1 0 0,-2 0-1,1 0 1,-2 0 0,0 0 0,0 0 0,-1-1 0,-1 0 0,0 0 0,-12 20 0,15-29-265,0-1 1,0 1-1,0-1 1,0 1-1,-1-1 1,1 0 0,-1 1-1,-4 1 1,7-3 152,-1-1 1,1 0-1,-1 0 0,1 0 1,0 1-1,-1-1 1,1 0-1,-1 0 1,1 0-1,-1 0 1,1 0-1,-1 0 1,1 0-1,-1 0 1,1 0-1,-1 0 0,1 0 1,-1 0-1,1 0 1,-1-1-1,1 1 1,-1 0-1,1 0 1,-1 0-1,1-1 1,-1 1-1,1 0 0,0-1 1,-1 1-1,1 0 1,0-1-1,-1 1 1,1 0-1,0-1 1,-1 1-1,1-1 1,0 1-1,0 0 0,-1-1 1,1 1-1,0-1 1,0 1-1,0-1 1,0 1-1,0-1 1,0 1-1,0-1 1,0 1-1,0-1 1,0 1-1,0-1 0,0 1 1,0-1-1,0 1 1,0-1-1,0 1 1,0-1-1,1 0 1,3-12-2156,5-1-64</inkml:trace>
</inkml:ink>
</file>

<file path=ppt/ink/ink21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0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103 134 6912,'1'0'416,"0"1"0,0-1 0,0 0 0,0 1 0,0-1 0,0 0 0,0 1 0,0-1 0,-1 1-1,1-1 1,0 1 0,0 0 0,0-1 0,0 1 0,-1 0 0,1 0 0,0-1 0,-1 1 0,1 0 0,-1 0 0,1 0 0,-1 0 0,1 1 0,11 30 5720,-4-10-4186,-1-11-1778,0 0 0,0-1 0,0 0 0,2-1 0,-1 1 0,1-1 1,0-1-1,1 0 0,0 0 0,0-1 0,1-1 0,0 1 0,0-2 0,0 1 1,1-2-1,0 1 0,0-2 0,0 0 0,0 0 0,1-1 0,-1 0 1,1-1-1,-1-1 0,1 0 0,-1 0 0,1-2 0,-1 1 0,20-6 0,-13 1-27,-1 0-1,0 0 1,-1-2 0,0 0-1,0-1 1,17-13-1,-28 18-105,1-1-1,-1 0 0,-1 0 1,1-1-1,-1 0 0,0 0 1,0 0-1,0 0 0,-1-1 1,0 0-1,-1 1 1,1-2-1,-1 1 0,-1 0 1,1-1-1,2-13 0,-5 18-25,0 0-1,0 0 1,0 0-1,0 0 1,0 0-1,-1 0 1,1 0-1,-1 0 1,0 0-1,0 0 1,0 0-1,0 0 1,-1 0-1,1 0 1,-1 1-1,0-1 1,-2-3-1,-1 1 1,0 0-1,0 1 0,0-1 0,0 1 0,-1 0 0,0 0 0,-9-4 0,-7-1 3,0 1 1,0 0-1,-30-5 0,51 13-14,-31-8 30,0 2 0,0 1-1,0 2 1,-1 1 0,1 2-1,-35 4 1,54-3-80,1 1 0,-1 0 1,1 1-1,0 1 1,0 0-1,0 1 0,0 0 1,1 1-1,-1 0 0,1 0 1,1 1-1,0 1 0,0 0 1,0 0-1,1 1 0,0 0 1,-13 19-1,18-24-141,1 0 1,0 1-1,1-1 0,-1 1 0,1 0 1,0 0-1,0 0 0,0 0 1,1 0-1,-1 0 0,1 0 1,1 0-1,-1 1 0,1-1 0,0 0 1,0 1-1,0-1 0,1 0 1,0 1-1,0-1 0,0 0 0,0 0 1,1 0-1,0 0 0,0 0 1,1 0-1,3 6 0,-1-5-561,1-1 0,0 1 0,0-1 1,12 8-1,23 16-3239</inkml:trace>
</inkml:ink>
</file>

<file path=ppt/ink/ink21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1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30 126 3840,'-4'-6'746,"1"0"1,0 0-1,0 0 1,0-1-1,1 1 1,-1-1-1,2 1 1,-1-1-1,0-7 1,-2-39 11569,4 52-11490,10 168 5001,-6-121-5190,22 223 835,30 262-1195,-54-512-279,0 0-1,1 0 0,0-1 1,2 1-1,0-1 0,1 0 1,15 30-1,-19-46 0,-1 0 1,0 0-1,1 0 0,-1-1 0,1 1 1,0 0-1,-1 0 0,1-1 0,0 1 1,0-1-1,0 0 0,0 1 0,0-1 1,1 0-1,-1 0 0,0 0 0,0-1 1,1 1-1,-1-1 0,0 1 1,1-1-1,-1 0 0,1 1 0,-1-1 1,1-1-1,-1 1 0,0 0 0,1 0 1,-1-1-1,4-1 0,7-2-195,0-1 0,0 0 0,0-1 1,15-10-1,-11 6-328,41-19-1315,39-24-6878,-73 38 4879</inkml:trace>
</inkml:ink>
</file>

<file path=ppt/ink/ink21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1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16 10240,'-9'21'5120,"31"-16"-4608,-14-5 8063,19 0-8063,-1 0 0,30 0 128,-11 0 0,29-11-1024,-17 4 128,12-1 384,-11 4 0,-10-2-1024,-8 1 128,-10 10-2560,-9-5 0</inkml:trace>
</inkml:ink>
</file>

<file path=ppt/ink/ink21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2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9472,'0'18'4736,"5"0"-3840,-5-14 6271,3 14-6271,2 0 128,0 7 128,-1-7 0,9 19-1664,-5-4 0,15-12 256</inkml:trace>
</inkml:ink>
</file>

<file path=ppt/ink/ink21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2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14208,'-27'0'7039,"41"10"-12798,-11-10 7038,-6 15-5502,3-7 127</inkml:trace>
</inkml:ink>
</file>

<file path=ppt/ink/ink21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3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496 72 6272,'-30'-31'8729,"0"8"-3553,24 20-4967,0 1-1,1-1 0,-1 1 0,0 0 1,0 0-1,-1 1 0,1 0 1,0 0-1,0 1 0,-1-1 0,-9 2 1,0 0 357,-1 1 0,1 1 0,-1 0 0,1 2 0,0-1 0,1 2 0,-1 0 0,-22 13 0,14-4-130,1 0 0,1 1 0,0 2 0,-22 22 0,39-35-407,0 1 0,0-1 0,1 1 0,0 0 1,0 0-1,0 0 0,1 0 0,0 0 0,1 1 0,-1 0 0,1-1 0,0 1 0,1 0 0,-1 0 0,1 0 1,1 0-1,0 1 0,0-1 0,0 0 0,1 0 0,-1 0 0,2 0 0,-1 0 0,1 0 0,0-1 0,1 1 1,-1 0-1,1-1 0,1 0 0,-1 1 0,1-1 0,5 5 0,1-2-119,0 0 0,0-1 0,0 0 0,1-1-1,1-1 1,-1 0 0,1 0 0,0-1 0,0 0 0,1-1 0,22 4 0,-5-2-611,1-2 1,0-1 0,56-2 0,-62-2-427,0-2 1,1 0-1,-1-2 1,32-10 0,11-9-2736</inkml:trace>
</inkml:ink>
</file>

<file path=ppt/ink/ink21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3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9856,'0'2'660,"0"0"0,1 1 1,-1-1-1,1 0 1,0 0-1,-1 0 0,1 1 1,0-1-1,0 0 0,0 0 1,1 0-1,-1-1 0,0 1 1,3 2-1,10 18 3514,55 180-374,-52-147-4016,69 241 1659,-77-263-1179,20 72 312,59 244 725,-85-337-1267,-1 0-1,0 1 1,0 0-1,-2-1 1,1 1-1,-4 24 1,3-37-34,0 0 0,0 1 1,0-1-1,0 0 1,-1 0-1,1 1 0,0-1 1,0 0-1,0 0 1,-1 1-1,1-1 0,0 0 1,0 0-1,-1 1 1,1-1-1,0 0 0,-1 0 1,1 0-1,0 0 0,0 0 1,-1 0-1,1 1 1,0-1-1,-1 0 0,1 0 1,0 0-1,-1 0 1,1 0-1,0 0 0,-1 0 1,1 0-1,0 0 0,-1 0 1,1-1-1,0 1 1,-1 0-1,1 0 0,0 0 1,-1 0-1,1 0 1,0-1-1,0 1 0,-1 0 1,1 0-1,0 0 1,0-1-1,-1 1 0,1 0 1,0 0-1,0-1 0,0 1 1,-1 0-1,1-1 1,0 1-1,0 0 0,0-1 1,0 1-1,0 0 1,0 0-1,0-1 0,-13-18 15,13 19-11,-6-11-13,1 0-1,1-1 1,0 0-1,0 1 1,1-1-1,1 0 1,0-1 0,0 1-1,2 0 1,-1 0-1,2-1 1,-1 1-1,2 0 1,0-1-1,0 1 1,1 0-1,0 1 1,1-1-1,1 0 1,0 1-1,0 0 1,1 0-1,0 1 1,1-1-1,0 1 1,14-14-1,-17 21 16,1-1 1,0 1-1,-1 0 0,1 0 0,0 0 0,0 1 0,1 0 0,-1 0 0,0 0 0,1 1 0,-1 0 0,1 0 0,-1 0 0,1 0 0,0 1 0,-1 0 1,1 0-1,0 1 0,-1-1 0,1 1 0,-1 1 0,1-1 0,-1 1 0,1 0 0,-1 0 0,0 0 0,0 1 0,6 4 0,0-1 19,0 1-1,0 1 1,-1 0-1,0 0 1,0 1-1,-1 0 0,0 1 1,-1 0-1,0 0 1,-1 1-1,9 16 1,-10-13-19,-2 1 0,1-1 0,-2 1-1,0 0 1,-1 0 0,-1 1 0,0-1 0,-1 0 0,0 0 0,-1 1 0,-5 20 0,0 56-3512,6-88 2964,0 2-1699,3-12-1248,2-1-479</inkml:trace>
</inkml:ink>
</file>

<file path=ppt/ink/ink21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3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17 244 9856,'37'3'11403,"-4"4"-8076,-20-4-3090,-1 0-1,0-1 1,0-1 0,17 0 0,-13-2-71,0 0-1,0-2 1,0 0 0,-1-1-1,1 0 1,-1-1 0,0-1 0,0 0-1,22-14 1,-31 17-67,-1 0 0,0-1 0,1 0 0,-2 0 0,1 0 0,0 0 0,-1-1 0,0 0 0,0 0 0,0 0 0,-1 0 0,0-1 0,0 1 0,0-1 0,-1 0 0,1 0 0,-1 0 0,-1 0 0,1 0 0,-1 0 0,0 0 0,-1 0 0,1-1 0,-1 1 0,-1 0 0,0-11 0,0 14-62,-1-1 0,1 1 0,0 0 1,-1 0-1,0 0 0,1 0 0,-1 0 0,0 1 0,0-1 0,-1 0 0,1 1 0,-1 0 0,1-1 0,-1 1 0,0 0 0,0 0 0,0 1 0,0-1 0,0 1 0,0-1 0,0 1 0,0 0 0,-1 0 0,1 0 0,0 1 0,-1-1 0,1 1 0,-5 0 0,-5-1 44,0 0 1,1 1-1,-1 1 0,0 0 1,1 1-1,-16 4 0,11-1-4,0 1-1,1 0 1,0 1-1,0 1 1,0 1-1,1 0 1,-25 21 0,33-24-54,0 0 0,0 0-1,1 1 1,0 0 0,0 1 0,1-1 0,-1 1 0,2 0 0,-1 0 0,1 0 0,1 1 0,-1 0 0,1 0 0,1 0 0,0 0 0,-2 12 0,4-11-23,0 0 0,0 0 0,1 0 0,0 0 0,1-1 0,0 1 0,0 0 0,1-1 0,1 1 0,-1-1 0,2 0 0,-1 0 0,1-1 0,0 1 0,1-1 0,0 0 0,0-1 0,1 1 0,0-1 0,0 0 0,1-1 0,-1 0 0,17 10 0,-7-9-72,-1 0 0,1-1 1,0-1-1,1 0 1,-1-1-1,1-1 0,0-1 1,0 0-1,0-2 0,0 0 1,0-1-1,19-3 1,-3-1-1431,60-17 0,27-22-5422,-72 22 2828</inkml:trace>
</inkml:ink>
</file>

<file path=ppt/ink/ink21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4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1 102 8576,'3'0'1182,"1"-1"1,0 1-1,0 1 1,-1-1-1,1 1 1,-1-1-1,1 1 0,0 0 1,-1 0-1,1 1 1,4 1-1,-6-1-915,1 0-1,-1 0 0,0 0 1,0 0-1,0 0 1,-1 1-1,1-1 0,0 0 1,-1 1-1,1-1 0,1 6 1,17 45 1063,-1 2-1,10 57 1,-27-106-1181,-1 0-1,0 0 0,-1 0 1,1-1-1,-1 1 1,-1 8-1,1-13-131,0 0 0,0-1 0,-1 1 0,1-1 1,0 1-1,0 0 0,0-1 0,-1 1 0,1 0 0,0-1 0,-1 1 0,1-1 0,-1 1 0,1-1 0,-1 1 0,1-1 1,-1 1-1,1-1 0,-1 0 0,1 1 0,-1-1 0,1 0 0,-2 1 0,1-1-11,-1 0 1,1 0-1,0 0 1,-1 0-1,1 0 0,-1 0 1,1 0-1,0-1 0,-1 1 1,1-1-1,0 1 1,0-1-1,-1 1 0,1-1 1,0 0-1,-2-1 0,-2-2 16,-1-1-1,1 0 0,-1 0 1,1-1-1,1 0 0,-1 1 1,1-1-1,0-1 0,1 1 1,-1-1-1,1 1 0,0-1 1,1 0-1,0 0 0,0 0 1,0-1-1,1 1 0,0 0 1,1-1-1,-1 1 0,1 0 1,2-12-1,1 5 1,1 1 0,0 1-1,1-1 1,1 1 0,0-1 0,0 2 0,1-1-1,1 1 1,0 0 0,0 0 0,1 1 0,0 0-1,1 1 1,0 0 0,1 1 0,0 0-1,13-7 1,-11 6-4,2 2 0,-1 0 0,1 1 0,0 0 0,0 1 0,0 1 0,1 0 0,0 1 0,0 1 0,-1 0 0,1 1 0,0 1-1,0 0 1,23 5 0,-30-4-14,0 1-1,1 1 1,-1 0-1,0 0 1,-1 1-1,1 0 1,-1 1-1,0 0 1,0 0-1,0 1 0,0-1 1,-1 2-1,0-1 1,-1 1-1,1 0 1,-1 1-1,0-1 1,-1 1-1,5 10 1,-2-3-1,-2 0 0,0 1 1,-1 0-1,0 0 1,-1 0-1,-1 0 0,-1 1 1,0-1-1,-1 1 1,-2 21-1,1-28-17,-1 6-302,0-1-1,0 1 1,-8 29-1,8-42-1475,1-25-4330,0 3 2132</inkml:trace>
</inkml:ink>
</file>

<file path=ppt/ink/ink21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5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178 259 11264,'1'6'874,"0"1"0,1-1 0,0 1 0,0-1 1,0 0-1,1 0 0,0 0 0,0 0 0,0 0 0,1-1 1,0 0-1,0 1 0,1-1 0,6 6 0,33 29 2123,-4-12-3725,-31-22 851,0-1 0,1-1 0,0 0 0,0 0 0,0-1 1,0 0-1,1-1 0,-1 0 0,1-1 0,0 0 0,-1 0 1,1-1-1,0-1 0,13-1 0,2-3 224,-1-1 1,1 0-1,-1-2 0,32-15 0,-47 20-264,-1-2-1,1 0 0,-1 0 0,1 0 0,-2-1 0,1-1 0,-1 1 0,1-1 1,-2-1-1,1 0 0,-1 0 0,0 0 0,-1-1 0,0 0 0,-1 0 0,1 0 1,-2-1-1,1 0 0,4-17 0,-8 23-76,0-1 1,0 0-1,-1 0 1,1 1-1,-1-1 1,0 0-1,-1 0 0,1 0 1,-1 1-1,0-1 1,0 0-1,0 1 1,-1-1-1,0 1 0,0-1 1,0 1-1,0 0 1,0 0-1,-1 0 1,0 0-1,-5-5 0,3 1 2,-1 0 0,0 0 1,-1 1-1,1 0 0,-1 0 0,0 1 0,-1 0 0,0 0 0,0 1 0,0 0 0,0 0 0,-1 1 0,0 0 0,0 1 0,-11-4 0,6 3-1,-11-5 14,-2 2 0,1 1 0,-1 1-1,0 1 1,-44-1 0,62 5-18,-20-1 2,0 1 0,1 1 0,-1 2 0,1 1 0,-44 11-1,59-11-91,0 0 0,1 0-1,-1 2 1,1 0-1,0 0 1,0 1 0,1 0-1,0 1 1,0 0-1,1 1 1,0 0 0,1 1-1,-12 14 1,19-21-45,0-1 0,0 1 1,0 0-1,0 1 0,0-1 1,1 0-1,-1 0 0,1 1 0,0-1 1,0 1-1,0-1 0,1 1 1,-1 0-1,1-1 0,0 1 1,0 3-1,1-4-100,0 0 1,0-1 0,0 1-1,0-1 1,0 1 0,1-1-1,-1 1 1,1-1 0,-1 0-1,1 0 1,0 0 0,0 0-1,0 0 1,0 0 0,0 0-1,1-1 1,-1 1 0,3 1-1,32 17-3736</inkml:trace>
</inkml:ink>
</file>

<file path=ppt/ink/ink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8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4480,'-9'0'2176,"24"20"-2048,-7-13 3712,1 12-3584,14 1 0,-3 12 128,3 4 0,6-6-512,-1 5 0,0 1 256,-4-4 128,-1-13-1024,0 1 128,-4-13-896,1-3 128</inkml:trace>
</inkml:ink>
</file>

<file path=ppt/ink/ink21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5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1 116 7552,'3'2'3349,"11"8"136,12 10 4936,-13 2-6290,-5 4-1611,-1 0-1,-1 1 1,2 32 0,-6-36 272,2 0-1,0 0 1,1 0-1,17 42 1,-22-64-781,0-1 1,0 0-1,0 0 0,0 0 1,0 1-1,0-1 0,0 0 0,0 0 1,0 0-1,0 1 0,0-1 1,0 0-1,0 0 0,0 0 1,0 1-1,0-1 0,0 0 0,0 0 1,1 0-1,-1 0 0,0 1 1,0-1-1,0 0 0,0 0 1,0 0-1,1 0 0,-1 0 0,0 1 1,0-1-1,0 0 0,0 0 1,1 0-1,-1 0 0,0 0 1,0 0-1,0 0 0,1 0 0,-1 0 1,0 0-1,0 0 0,1 0 1,-1 0-1,0 0 0,0 0 1,0 0-1,1 0 0,-1 0 0,0 0 1,0 0-1,0 0 0,1 0 1,-1-1-1,4-13 272,-2-19-141,-2-38 61,-1-4 15,10-91 1,-8 160-219,0 1 0,1 0 0,-1-1 0,1 1 0,0 0 0,1 0 0,-1 0 0,1 0 0,0 1 0,0-1 0,0 1 0,1 0 0,0 0 0,-1 0 0,2 0 0,-1 0 0,0 1 0,1 0 0,-1 0 0,1 0 0,0 1 0,0-1 0,0 1 0,0 0 0,0 1 0,1-1 0,-1 1 0,1 0 0,8 0 0,4-1 0,1 0 0,0 2 0,0 1 0,0 0 0,0 1 0,-1 1 0,37 11 0,-24-5 16,-1 2 0,1 2 0,46 25 0,-67-32-12,-1 0 1,0 0-1,0 1 0,-1 0 0,0 1 1,0-1-1,-1 1 0,0 1 0,0 0 1,-1 0-1,0 0 0,-1 1 0,0-1 1,8 21-1,-8-12-14,16 64-220,-20-78 197,-1 1 0,1-1 0,-1 1 0,0-1 0,0 1 0,0-1 0,-1 1 0,0-1 0,0 1 0,0-1 0,0 1 0,-1-1 0,1 0 0,-1 0 0,-3 5 0,2-7-1531,2-8-764,2 4 1356,-1-10-3124</inkml:trace>
</inkml:ink>
</file>

<file path=ppt/ink/ink21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6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602 67 10752,'-14'-17'7898,"0"3"-3558,7 10-3953,1 0-1,-1 1 1,0-1 0,0 1 0,0 0 0,0 1-1,0 0 1,-1 0 0,-13-1 0,1 0-143,0 2 0,0 0 0,0 1 0,-1 1 0,1 1 0,1 0 0,-1 2 0,0 0 0,1 2 0,0 0 0,0 1 1,-33 17-1,37-17-131,1 1 0,1 0 0,0 1 1,0 1-1,0 0 0,1 1 1,1 0-1,0 0 0,0 2 0,1-1 1,1 1-1,0 0 0,1 1 1,0 0-1,1 1 0,-10 29 0,15-37-119,1-1 0,0 1 0,0-1 0,0 1 0,1-1 0,0 1 0,0 0 0,0-1 0,1 1-1,0-1 1,0 1 0,1-1 0,0 1 0,0-1 0,1 0 0,-1 0 0,1 0 0,1 0 0,-1-1-1,1 1 1,0-1 0,0 0 0,0 0 0,1 0 0,0 0 0,0-1 0,9 6 0,-5-6-121,0 0 0,0 0 0,0-1 0,1 0 0,-1-1 0,1 0 0,19 1 0,68-4-1567,-75-2 589,0 0 0,0-2 0,0-1 0,39-15 0,8-4-2863</inkml:trace>
</inkml:ink>
</file>

<file path=ppt/ink/ink21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6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168 1 12544,'22'3'6271,"-17"55"-6271,-2-46 9856,-11 42-9728,-1-11 128,-9 27-640,2-16 0,-24 13-1792,8-19 0,-11-5-1408,12-10 0</inkml:trace>
</inkml:ink>
</file>

<file path=ppt/ink/ink21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7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1 313 10880,'36'5'12521,"20"11"-8553,12 3-3924,-38-18 250,1-2 0,-1 0 1,0-2-1,0-2 0,0 0 1,0-2-1,-1-2 1,0 0-1,51-25 0,-72 30-244,0 0-1,0-1 0,-1 0 0,1 0 1,-1 0-1,0-1 0,-1-1 0,1 1 0,-1-1 1,7-10-1,-10 13-35,-1 0 1,1 0-1,-1 0 1,0 0-1,0 0 1,-1-1-1,1 1 1,-1 0-1,0-1 1,0 1-1,0-1 1,-1 0-1,0 1 1,0-1-1,0 0 1,0 1-1,-1-1 1,0 1-1,0-1 1,0 1-1,0-1 1,-2-4-1,-1 2 9,1 0 0,-1 1 1,-1-1-1,1 1 0,-1 0 0,0 0 0,0 1 1,-1-1-1,0 1 0,0 0 0,0 1 0,0-1 1,-1 1-1,1 1 0,-1-1 0,0 1 0,0 0 1,-1 1-1,1-1 0,-1 2 0,1-1 0,-1 1 1,1 0-1,-1 0 0,0 1 0,1 0 0,-12 2 1,9-1 3,1 1 0,-1-1 1,1 2-1,0 0 1,0 0-1,0 0 0,1 1 1,-1 0-1,1 1 1,0 0-1,0 0 0,0 1 1,1 0-1,0 0 1,0 1-1,0 0 1,1 0-1,0 1 0,1-1 1,-1 1-1,2 1 1,-7 12-1,7-12-17,1-1 0,1 1 0,0 0-1,0-1 1,0 1 0,1 0 0,1 0 0,-1 0 0,2 0-1,-1 0 1,1 0 0,0 0 0,1 0 0,0 0 0,1-1 0,-1 1-1,2-1 1,-1 0 0,1 0 0,0 0 0,1 0 0,0 0-1,0-1 1,1 0 0,7 8 0,-3-5-28,1 0 0,0-1 0,0 0 0,0-1 0,1 0 0,1-1 0,-1 0 0,1-1 0,0-1-1,0 0 1,1 0 0,27 4 0,-23-6-256,0-1 0,1-1 0,-1-1 1,0 0-1,0-2 0,0 0 0,0-1 0,0 0 0,0-2 0,33-13 0,-33 10-1080,0-1 0,-1 0 1,0-2-1,-1 0 0,27-24 1,-7 0-2637</inkml:trace>
</inkml:ink>
</file>

<file path=ppt/ink/ink21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7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12544,'-22'7'6271,"39"36"-6655,-12-35 11008,16 17-9984,-3-3 0,49-2-128,-19-7 128,39-5-1536,-17-5 128,22-18-1152,-22 6 128,-17-11-2176,-15 1 128</inkml:trace>
</inkml:ink>
</file>

<file path=ppt/ink/ink21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8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15 359 8192,'-1'-1'284,"0"1"0,0-1 0,0 1 0,1-1 0,-1 0 0,0 1 0,0-1 0,0 0 0,1 0 0,-1 0 0,0 1 0,1-1 0,-1 0 0,1 0 0,-1 0 0,1 0 1,-1 0-1,1 0 0,-1 0 0,1 0 0,0 0 0,0 0 0,0-1 0,0 1 0,0 0 0,0 0 0,0 0 0,0 0 0,0 0 0,0 0 0,0 0 0,1 0 0,-1 0 0,0 0 0,1 0 0,-1 0 0,1 0 0,-1 0 1,1 0-1,0 0 0,-1 0 0,1 0 0,1 0 0,42-52 4923,-34 43-5377,21-21 763,1 2 0,2 1 0,1 2 0,55-32 0,-86 55-493,0 1 1,0 0-1,0 1 0,1-1 0,-1 1 0,0 0 0,1 0 0,-1 0 0,0 0 0,1 1 0,-1 0 0,1 0 0,-1 0 0,1 0 0,7 2 0,-9-1-34,0 1 0,0-1-1,0 0 1,0 1 0,0 0 0,-1 0 0,1-1 0,0 2-1,-1-1 1,0 0 0,1 0 0,-1 1 0,0-1 0,0 1-1,-1 0 1,1 0 0,-1-1 0,1 1 0,-1 0 0,0 0-1,0 0 1,2 7 0,-1 5-15,0-1-1,-1 1 1,0 26-1,-2-27-15,1 0 0,1-1 0,0 1 0,5 22-1,-4-32-29,0 1-1,0 0 0,0-1 0,0 1 0,0-1 1,1 1-1,0-1 0,0 0 0,0 0 1,1-1-1,-1 1 0,1-1 0,0 1 0,0-1 1,0 0-1,8 4 0,-3-2-3,0-1 1,0 0-1,1 0 1,0-1-1,-1 0 1,1-1-1,0 0 0,0-1 1,0 0-1,0 0 1,1-1-1,-1 0 1,13-3-1,-9 1 4,0-2 0,0 0 0,-1 0 0,1-1-1,-1-1 1,0 0 0,-1-1 0,22-15 0,-18 10 0,0-1-1,-1 0 1,-1-2-1,0 1 1,-1-2-1,-1 1 1,0-2 0,-1 0-1,-1 0 1,0-1-1,-2 0 1,0 0-1,8-30 1,-11 29-2,-3 13 9,0-1-1,0 0 1,-1 1-1,0-1 1,0 0-1,-1 0 1,0 1-1,-1-12 1,-2 16 28,-1 13 48,2 3-84,0 1 0,2-1 0,0 1 0,0-1 0,1 1 0,1 0 0,1-1 0,0 0 0,0 0 0,2 0 0,0 0 0,0 0 0,9 13 1,-9-17-28,0 0 1,1-1 0,1 0 0,-1 0 0,1 0 0,1-1 0,0 0 0,0-1 0,0 1 0,1-2 0,0 1 0,1-1-1,-1-1 1,1 0 0,0 0 0,0-1 0,1 0 0,16 4 0,-3-8-1551,-13-10-2592,-8 3 175</inkml:trace>
</inkml:ink>
</file>

<file path=ppt/ink/ink21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8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15 129 11264,'2'5'4949,"25"38"4650,-8-14-5606,-10-14-4999,11 26 1465,77 137 1215,-97-178-1663,1 1-1,-1-1 1,0 1-1,1-1 1,-1 1-1,0-1 1,1 1-1,-1-1 1,0 1-1,0 0 1,0-1-1,0 1 1,1-1-1,-1 1 1,0 0-1,0-1 1,0 1-1,0-1 1,0 1-1,-1 0 1,1-1-1,0 1 1,0-1-1,0 1 1,0 0-1,-1-1 1,1 1-1,0-1 1,0 1-1,-1-1 1,1 1-1,-1 0 0,0 0-1,0-1-1,0 0 1,0 1 0,0-1-1,0 0 1,0 1-1,0-1 1,0 0-1,0 0 1,0 0-1,0 0 1,0 0-1,0 0 1,0 0-1,0 0 1,0 0-1,0-1 1,0 1-1,0 0 1,0-1-1,-1 0 1,-8-3-9,1-1 1,0-1-1,0 1 1,0-2-1,1 1 0,0-1 1,0 0-1,0-1 1,1 0-1,1 0 1,-1 0-1,1-1 1,-7-14-1,5 7-46,0 0 0,2 0 0,0 0 0,1-1-1,0 0 1,2 0 0,-3-23 0,5 33 28,1 1 0,0-1 1,0 1-1,0-1 0,1 1 0,0-1 1,0 1-1,1 0 0,0 0 0,0-1 0,0 1 1,1 0-1,0 1 0,0-1 0,0 0 0,6-6 1,-3 5 14,1 1 1,-1 0 0,1 0 0,0 1-1,0 0 1,1 0 0,0 1 0,-1 0-1,1 0 1,16-4 0,-4 2 22,0 2 0,0 0 0,1 1 0,-1 1-1,1 1 1,0 1 0,-1 1 0,1 0 0,28 7 0,-35-5 5,-1 1 0,-1 0 0,1 0 0,-1 2 0,0-1 0,0 2 0,0-1 0,-1 2 0,0-1 0,13 13 0,-17-14-10,-1 1 0,-1-1 1,1 1-1,-1 0 0,0 1 0,-1-1 0,0 1 1,0 0-1,-1 0 0,0 0 0,0 0 0,0 1 1,-1-1-1,-1 1 0,0-1 0,1 19 0,-3 19-83,-7 47-1,-9-6-3612,16-84 182,1-8-2074,0-7 4164,0 11 605,0-17-2929</inkml:trace>
</inkml:ink>
</file>

<file path=ppt/ink/ink21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19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123 292 11008,'13'12'4224,"-3"6"-3567,-2-2 1796,1 0 0,0-1 0,20 23-1,6-10-1870,-23-22-439,0 0-1,0-1 1,1 0 0,0-1 0,0 0-1,0-1 1,0 0 0,1-1 0,-1-1 0,1 0-1,-1-1 1,18-2 0,-12-2 61,0 0 0,0-1 0,0-1 1,-1-1-1,0-1 0,0 0 0,-1-1 0,0-1 0,0-1 1,-1 0-1,-1-1 0,0-1 0,23-25 0,-35 34-190,0 0-1,-1 0 1,0 0 0,0 0-1,0 0 1,0-1-1,-1 1 1,0-1-1,0 1 1,0-1-1,0 0 1,-1 1 0,1-1-1,-1 0 1,-1 1-1,1-1 1,-1 0-1,1 1 1,-1-1-1,-1 1 1,1-1 0,0 1-1,-4-6 1,-1-2 9,0 0 1,-1-1 0,-1 2-1,0-1 1,-1 1-1,-10-11 1,8 12-36,0 0 1,0 1-1,-1 0 0,0 1 0,0 0 1,-1 0-1,0 2 0,0 0 1,-27-9-1,33 13 1,-10-5-30,-1 2 0,0 0 0,-1 0-1,1 2 1,-1 1 0,1 0 0,-1 1 0,0 1 0,1 1 0,-1 0-1,0 1 1,1 2 0,-23 6 0,26-6-112,0 2 0,1 0 0,-1 1 1,1 0-1,1 1 0,-1 1 0,2 0 0,-1 1 0,1 0 0,0 1 0,-9 12 0,18-21 65,1 0 0,-1 1-1,1-1 1,0 1-1,0 0 1,0 0-1,0-1 1,0 1-1,1 0 1,0 1-1,-1-1 1,1 0-1,0 0 1,0 1-1,1-1 1,-1 0-1,1 1 1,0-1 0,0 1-1,0-1 1,0 0-1,0 1 1,1-1-1,-1 0 1,1 1-1,0-1 1,0 0-1,0 0 1,1 1-1,-1-1 1,1 0-1,0 0 1,2 3 0,2 0-114,1 0 0,1 0 1,-1 0-1,1-1 0,0 0 1,0 0-1,0-1 1,1 0-1,-1 0 0,1-1 1,0 0-1,0-1 1,0 0-1,1 0 0,-1-1 1,0 0-1,11-1 1,11 0-226,-1-2 1,1-1 0,-1-1 0,36-10 0,-29 5 714,0-2 0,-1-2 0,56-28 0,-91 40-186,0 0 0,1 0 0,-1 0 0,0 0 0,1 0 0,-1 1 0,1-1 0,-1 0 0,1 1 1,-1-1-1,1 1 0,0 0 0,-1-1 0,1 1 0,-1 0 0,1 0 0,0 0 0,-1 0 0,1 0 0,0 0 1,-1 1-1,1-1 0,-1 0 0,1 1 0,2 1 0,-2 0 154,-1 1 0,0-1 0,0 1 1,1-1-1,-1 1 0,-1 0 0,1 0 0,0-1 0,-1 1 1,1 0-1,-1 5 0,2 6 96,0-3-84,1-1 0,0 1 0,1-1 0,0 0 0,0 0 0,1 0 0,1-1 0,-1 1 0,2-1 0,-1 0 0,12 10 0,-2-2-67,1-1 1,0-1-1,1-1 1,25 15-1,-35-25-308,0 1-1,0-1 1,1 0-1,0-1 0,-1 0 1,1 0-1,1-1 1,-1 0-1,14 0 1,-12-1-907,0-2 0,0 1 1,0-1-1,14-3 1,8-3-2977</inkml:trace>
</inkml:ink>
</file>

<file path=ppt/ink/ink21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0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1 494 7936,'0'1'348,"1"-1"0,-1 0 0,0 0 0,1 0 0,-1 0 0,0 0 0,1 0 0,-1 0 0,0 0 0,1 0 0,-1 0 0,1 0 0,-1 0 0,0 0 0,1 0 0,-1 0 0,0 0 0,1 0 0,-1 0 0,0 0 0,1 0 0,-1-1 0,0 1 0,1 0 0,-1 0 0,0 0 0,1-1 0,-1 1 0,0 0 0,0-1 0,1 1 0,-1 0 1,1-1-1,10-18 3834,6-32-4244,-14 41 1260,21-74 1252,-15 49-1767,1 1 0,1 1-1,27-53 1,-33 77-611,0 0-1,1 1 1,0-1 0,1 1-1,-1 1 1,2-1 0,-1 1 0,1 0-1,0 1 1,0 0 0,1 0-1,-1 1 1,1 0 0,1 0 0,-1 1-1,20-5 1,-23 7-65,0 1 0,0 0 1,0 0-1,0 1 0,0 0 0,0 0 1,0 0-1,0 1 0,0 0 0,0 0 0,0 0 1,0 1-1,7 3 0,-3 0-19,0 0 0,-1 0 0,0 1 1,0 0-1,-1 1 0,1 0 0,6 8 0,5 7-62,-1 1 1,-2 0-1,0 2 0,20 40 0,17 59-75,-52-117 129,0-1 0,-1 1 0,0-1 0,0 1 0,0 0 0,-1-1 0,-1 13 0,1-16 16,0-1 0,0 1 0,-1-1-1,1 1 1,0 0 0,-1-1 0,0 1 0,0-1-1,1 1 1,-2-1 0,1 0 0,0 1 0,0-1 0,-1 0-1,1 0 1,-1 0 0,0 0 0,1 0 0,-1 0 0,0 0-1,0 0 1,-4 1 0,5-3 6,0 0 0,0 0 0,0 0 0,0 0-1,0 0 1,0-1 0,0 1 0,0-1 0,-1 1 0,1 0 0,0-1 0,0 0 0,1 1-1,-1-1 1,0 0 0,0 1 0,0-1 0,0 0 0,1 0 0,-1 0 0,0 0-1,1 0 1,-1 1 0,0-1 0,1 0 0,-1-1 0,1 1 0,0 0 0,-1 0 0,1 0-1,0 0 1,0 0 0,-1-2 0,-8-41 62,8 21-64,1-1 0,1 0 0,1 0 0,1 0 0,1 1 0,9-30 0,-8 39 13,0 0-1,1 0 0,0 0 1,1 1-1,0 0 1,1 1-1,1-1 1,0 1-1,0 1 1,1 0-1,12-10 0,-17 17 16,-1 1 0,1-1 0,0 1 0,0 1 0,0-1-1,1 1 1,-1-1 0,0 1 0,1 1 0,0-1 0,-1 1 0,1 0-1,0 1 1,-1-1 0,1 1 0,0 0 0,0 0 0,0 1-1,-1 0 1,12 2 0,-7 0 14,0 0 0,1 1 0,-1 0-1,-1 1 1,1 0 0,-1 0 0,0 1-1,0 0 1,15 14 0,40 37 9,-35-32-32,-1 1 0,27 32 1,-49-50-19,1 0 1,-1 1-1,-1 0 1,0 0-1,0 0 1,0 1-1,-2-1 1,1 1-1,-1 0 1,0 0-1,-1 0 1,2 14-1,-4-20-1,0-1 0,-1 1 0,1 0 0,-1 0 0,0-1 0,1 1 0,-1-1 0,-1 1 0,1-1 0,-1 1 0,1-1 0,-1 0 0,0 0 0,0 0 0,0 0 0,-1 0 0,-3 4 0,5-6 0,-1 0 0,1 0 0,0 0 0,-1 0 0,1 0 0,-1-1 0,1 1 0,-1 0 0,1-1 0,-1 0 0,1 1 0,-1-1 0,0 0 0,1 1 0,-1-1 0,1 0 0,-1 0 0,0-1 0,1 1 0,-1 0 0,1 0 0,-1-1 0,0 1 0,1-1 0,-1 1 0,1-1 0,-1 0 0,1 0 0,0 1 0,-1-1 0,1 0 0,0 0 0,0 0 0,-1-1 0,1 1 0,0 0 0,0 0 0,0-1 0,0 1 0,1 0 0,-1-1 0,-1-1 0,-2-5-15,1 0 0,-1 0 0,2 0-1,-1 0 1,1 0 0,0-1 0,1 1 0,0-1 0,0 1-1,0-1 1,1 1 0,1-1 0,0 1 0,0-1 0,0 1-1,1-1 1,1 1 0,3-10 0,6-15-73,0 1 0,3 1 0,19-32 0,-29 54 81,0 1 0,0 0 1,1 0-1,0 0 0,1 0 0,0 1 0,0 0 1,0 1-1,1-1 0,0 2 0,0-1 0,0 1 1,1 0-1,0 1 0,10-4 0,-12 6 34,1 0 0,0 1 0,0 0 0,-1 0 1,1 1-1,0 0 0,0 0 0,0 1 0,-1 0 0,1 0 0,0 1 0,-1 0 0,1 0 0,-1 1 0,0 0 0,0 0 0,0 1 0,13 9 0,-1 0 43,-1 2-1,0 0 0,-1 1 1,0 0-1,-1 2 0,14 21 1,-20-26-31,-1 1 0,-1 0-1,0 0 1,-1 0 0,-1 1 0,0 0 0,-1 1 0,0-1 0,3 28 0,-7-42-99,-1 1 0,0-1 0,1 1 0,-1-1 0,0 1 0,0-1 1,0 1-1,0-1 0,0 1 0,-1-1 0,1 1 0,0-1 0,-1 1 0,1-1 0,-1 1 0,0 1 0,0-3-30,0 0-1,1 0 1,-1 0 0,1 0-1,-1-1 1,1 1-1,-1 0 1,1 0-1,-1 0 1,0-1-1,1 1 1,-1 0-1,1-1 1,0 1-1,-1 0 1,1-1-1,-1 1 1,1-1 0,-1 1-1,1-1 1,0 1-1,-1-1 1,1 1-1,0-1 1,0 1-1,-1-2 1,-2-3-519,0 1 1,1-2-1,-1 1 0,1 0 1,0 0-1,1-1 1,-1 1-1,0-9 1,2 2-3382</inkml:trace>
</inkml:ink>
</file>

<file path=ppt/ink/ink21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1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242 180 9344,'2'25'11455,"16"30"-8757,-11-35-1982,-2-1-708,-4-13 210,1 1 0,-1-1 0,1 0-1,0 0 1,0 0 0,1 0 0,0-1 0,0 1 0,0 0 0,1-1-1,0 0 1,0 0 0,0 0 0,1-1 0,-1 1 0,8 5-1,-4-5-37,1 0-1,0 0 0,-1-1 0,1 0 0,1-1 0,-1 0 0,0 0 1,1-1-1,0 0 0,-1 0 0,1-1 0,0-1 0,0 0 0,0 0 1,-1-1-1,19-3 0,-16 0-128,0 0 0,0 0 1,-1-1-1,0-1 0,0 0 0,0 0 1,0-1-1,-1-1 0,-1 1 1,1-2-1,-1 1 0,13-17 0,-19 21-46,-1 1-1,1 0 1,-1-1-1,0 0 1,0 1-1,0-1 1,0 0-1,-1 0 1,0 0-1,0 0 1,0 0-1,0 0 1,0-1-1,-1 1 1,0 0-1,0 0 1,0 0-1,-1-1 1,1 1-1,-1 0 1,0 0 0,0 0-1,0 0 1,-4-7-1,0-1-5,-2 0 0,0 1 0,0 0 1,-1 0-1,-1 1 0,-11-12 0,7 9-12,0 2 0,0 0 0,-1 0 0,0 2 0,-1 0-1,0 0 1,-33-12 0,46 19 11,-19-6-100,0 1 0,0 0-1,-1 2 1,1 0-1,-1 1 1,0 1 0,0 2-1,0 0 1,-1 1-1,1 1 1,0 1 0,0 1-1,0 1 1,-24 8-1,31-7-93,0 0-1,0 0 1,-20 12-1,32-16 136,0 1 1,0 0 0,0 0-1,0 1 1,0-1-1,0 1 1,1-1 0,-4 6-1,5-7 34,1 0 0,-1 0-1,1 0 1,-1 0-1,1 0 1,-1 0 0,1 0-1,0 0 1,0 0 0,-1 0-1,1 0 1,0 1-1,0-1 1,0 0 0,0 0-1,0 0 1,1 0 0,-1 0-1,0 0 1,0 1-1,1-1 1,-1 0 0,1 0-1,-1 0 1,1 0 0,0 1-1,0 0-2,1 0 0,0 0 0,-1-1 0,1 1 0,0 0 1,0-1-1,0 1 0,0-1 0,0 0 0,0 1 0,1-1 0,-1 0 0,0 0 0,0-1 0,1 1 0,-1 0 0,1-1 0,-1 1 0,1-1 0,-1 0 0,4 0 0,9 2-57,23 3 68,0-1 0,-1-3 1,46-2-1,-33-1 383,64 7-1,-100-3-83,1 0 1,0 1 0,-1 0-1,0 1 1,0 1 0,0 1 0,0 0-1,21 13 1,-27-13-71,-1 0-1,1 1 1,-1 0-1,-1 1 1,1-1-1,-1 1 0,9 17 1,-8-14-128,1 1 1,0-2-1,15 17 0,-5-12-250,1-1-1,1-1 1,1-1-1,-1 0 1,2-1-1,0-2 1,0 0-1,1-1 1,31 6-1,-17-9-3329,-4-2-492</inkml:trace>
</inkml:ink>
</file>

<file path=ppt/ink/ink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9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6528,'-29'14'3200,"38"18"-3328,-4-23 5760,4 1-5760,6 10 128,-7-4-1152,3-4 0,-2-1-128,9 9 0</inkml:trace>
</inkml:ink>
</file>

<file path=ppt/ink/ink21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1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5760,'1'0'629,"0"0"0,0 1 1,1-1-1,-1 0 0,0 0 1,0 1-1,1-1 0,-1 1 1,0-1-1,0 1 0,0-1 1,0 1-1,0 0 0,0 0 1,0-1-1,0 1 0,0 0 0,0 0 1,0 0-1,0 0 0,-1 0 1,1 0-1,1 2 0,5 26 3508,-3 20-3871,-2-31-338,-1 27 1740,-1-32-1248,-1 1 0,2-1-1,0 1 1,1-1 0,0 1 0,1-1 0,0 0 0,1 0 0,11 24-1,-14-36-401,0 0 0,0 0-1,-1-1 1,1 1 0,0 0-1,0 0 1,0-1 0,1 1-1,-1 0 1,0-1-1,0 1 1,0-1 0,0 0-1,0 1 1,1-1 0,-1 0-1,0 0 1,0 0 0,1 1-1,-1-1 1,0-1-1,0 1 1,1 0 0,-1 0-1,0 0 1,0-1 0,0 1-1,1 0 1,-1-1 0,0 1-1,0-1 1,0 0 0,0 1-1,0-1 1,0 0-1,0 0 1,0 1 0,0-1-1,0 0 1,-1 0 0,1 0-1,0 0 1,0 0 0,-1 0-1,1 0 1,-1 0-1,1-1 1,-1 1 0,1 0-1,-1 0 1,0-2 0,4-13 40,-2 0 0,0 0 0,-1-1 0,-1 1 0,0-1 0,-1 1 0,-5-25 0,3 19-3,1 0-1,1 0 1,2-43-1,0 62-52,0 0 1,0-1-1,0 1 0,1 0 0,-1-1 0,1 1 0,-1 0 0,1 0 1,0 0-1,0 1 0,0-1 0,1 0 0,-1 1 0,1-1 0,-1 1 0,1 0 1,0 0-1,0 0 0,0 0 0,0 0 0,0 1 0,0-1 0,1 1 0,-1 0 1,0 0-1,1 0 0,-1 1 0,1-1 0,-1 1 0,5 0 0,12-2 8,0 2 0,0 0 0,37 6 1,-47-5-11,29 3 0,72 19 0,-99-20 0,0 2 0,0-1 0,0 2 0,-1-1 0,0 2 0,0-1 0,0 1 0,-1 1 0,15 14 0,-21-18-15,0 1 0,0 0-1,-1 0 1,0 0 0,0 0 0,0 1-1,-1-1 1,1 1 0,-1 0 0,-1-1-1,1 1 1,-1 0 0,0 0 0,0 0-1,-1 0 1,1 0 0,-1 0 0,-1 0-1,1 0 1,-4 12 0,1-4-57,-1 0 0,0-1 0,-1 1 0,-1-1 0,0 0 0,-1 0 0,-15 21 0,6-6-655,16-28 641,0 0 0,0 0 0,0 0-1,0 1 1,0-1 0,0 0 0,1 0 0,-1 0-1,0 0 1,0 1 0,0-1 0,0 0 0,0 0-1,0 0 1,0 1 0,0-1 0,0 0 0,1 0-1,-1 0 1,0 0 0,0 0 0,0 1 0,0-1-1,0 0 1,1 0 0,-1 0 0,0 0-1,0 0 1,0 0 0,0 0 0,1 0 0,-1 0-1,0 0 1,0 0 0,0 1 0,1-1 0,-1 0-1,0 0 1,0 0 0,0 0 0,1-1 0,-1 1-1,0 0 1,0 0 0,0 0 0,1 0 0,-1 0-1,0 0 1,0 0 0,0 0 0,0 0-1,1 0 1,-1 0 0,0-1 0,0 1 0,0 0-1,1 0 1,3-3-927,1 0-1,-1 1 1,0-2 0,0 1-1,0 0 1,0-1-1,-1 0 1,6-6-1,9-15-2953</inkml:trace>
</inkml:ink>
</file>

<file path=ppt/ink/ink21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2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6 315 12672,'-5'22'6271,"5"-7"-7935,0-15 12800,0 25-10880,0 1 0,5 10 0,-5-6 0,13 13-512,-5-6 0,14-7-256,-4-2 128,17-20-2048,-9-5 128,6-21-1408,-8 3 129</inkml:trace>
  <inkml:trace contextRef="#ctx0" brushRef="#br0" timeOffset="1">49 37 14592,'-35'-6'7295,"56"6"-10239,-16 0 13952,14-7-12416,-6-1 128,3 1-6144,-2-1 1</inkml:trace>
</inkml:ink>
</file>

<file path=ppt/ink/ink21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2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0 232 10240,'2'4'521,"0"0"1,0 0 0,0-1 0,1 1-1,0 0 1,-1-1 0,1 1 0,0-1-1,1 0 1,-1 0 0,0 0 0,1-1-1,0 1 1,0-1 0,-1 0-1,1 0 1,1 0 0,-1 0 0,0-1-1,7 2 1,2 1-12,-1 0 0,0-1 1,1-1-1,0 0 0,0-1 0,24 0 0,-18-3-288,1-1-1,0-1 1,-1-1-1,0-1 1,0 0-1,0-2 1,19-10 0,-27 12 51,0 0 1,0-1 0,0-1 0,-1 0 0,0 0 0,-1-1 0,0-1 0,0 1 0,-1-1 0,0-1 0,-1 1-1,8-14 1,-14 21-225,1 1 0,-1-1 0,0 0-1,0 1 1,0-1 0,0 0 0,0 1-1,0-1 1,-1 0 0,1 0 0,-1 0 0,0 0-1,0 0 1,0 1 0,0-1 0,-1 0-1,1 0 1,-1 0 0,0 0 0,1 1-1,-1-1 1,0 0 0,-1 1 0,1-1-1,0 1 1,-1-1 0,0 1 0,1 0-1,-1-1 1,0 1 0,0 0 0,0 0 0,0 0-1,-5-2 1,-1-1-12,0 0-1,-1 0 1,0 1-1,0 0 1,0 1-1,-1 0 1,1 0-1,-1 1 1,0 0-1,1 1 1,-1 0-1,0 1 1,0 0 0,0 0-1,0 1 1,-16 3-1,14-1-20,-1 0 1,1 1-1,0 0 0,1 1 0,-1 0 0,1 1 1,0 0-1,0 0 0,1 2 0,0-1 1,0 1-1,-16 18 0,23-24-15,1 1 0,0 0 0,0 0 0,0 0 0,0 0 0,1 0 0,-1 0 0,1 1 0,0-1 0,0 0 1,0 1-1,0-1 0,1 1 0,-1-1 0,1 1 0,0-1 0,0 6 0,1-3 7,1 0 0,-1 0 0,1 0 0,0-1 0,0 1-1,1-1 1,0 1 0,0-1 0,5 7 0,7 7-23,0-2 0,2 0 0,0 0 0,20 13 0,-33-26-8,16 12-128,1-1-1,0 0 1,1-2 0,40 19-1,-51-28-357,0 0-1,0-1 0,0 0 0,0-1 1,17 2-1,-22-4-249,1 0 1,0 0-1,-1-1 0,1 0 1,-1 0-1,1 0 1,-1-1-1,0 0 1,1 0-1,7-4 0,13-9-3209</inkml:trace>
</inkml:ink>
</file>

<file path=ppt/ink/ink21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3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 9344,'18'12'15262,"2"2"-9769,-15-11-5631,1 1 1,-1-2 0,1 1 0,0 0-1,-1-1 1,1 0 0,0-1-1,9 2 1,9-1 426,0-1-1,0-1 1,1-1 0,-1-1-1,0-1 1,0-2-1,0 0 1,26-10 0,0-3 25,0-2 1,78-44-1,-113 53-239,-28 12 48,-30 13 42,27-6-165,1 1 0,0 1 0,0 0 0,1 1 0,0 0 0,1 1 0,0 1 0,-14 19 0,11-14 0,10-11 0,-1 1 0,2 0 0,-1 0 0,1 1 0,0 0 0,1 0 0,0 0 0,0 0 0,1 1 0,1-1 0,-1 1 0,2 0 0,-1 0 0,1 0 0,1 15 0,0-21-3,0-1 1,1 1-1,0-1 1,0 1-1,0-1 1,0 0-1,0 1 1,1-1-1,-1 0 0,1 0 1,0 0-1,0 0 1,0 0-1,1 0 1,-1-1-1,1 1 0,-1-1 1,1 1-1,0-1 1,0 0-1,0 0 1,0 0-1,0-1 1,4 2-1,7 4-10,0-2 0,0 0 1,1-1-1,19 4 0,1-3 13,0-2 0,0-1 0,1-1 0,-1-2 0,0-2 0,0-1 0,0-2 0,0-1 0,-1-2 0,59-23 0,-91 31 2,0-1 0,0 1-1,0 0 1,0 0 0,0 0 0,0 0-1,0 0 1,0 0 0,0 1 0,0-1 0,4 0-1,-6 4-2,0-1 0,0 0 0,0 1-1,0-1 1,0 0 0,1 1 0,-1-1 0,1 1-1,-1-1 1,1 0 0,0 0 0,0 1-1,0-1 1,0 0 0,0 0 0,4 4-1,28 30 2,-20-27 7,0 0 0,1-1 0,0 0 0,0-1 1,1-1-1,0 0 0,0-1 0,31 5 0,-16-5 9,0-2 0,0-1 0,54-4 0,-75 1-16,0 0 0,0-1 0,-1 0 0,1 0 0,0 0 0,-1-1 0,1-1 0,-1 0 0,14-8 0,-18 9 0,0 0 0,1 0 0,-2-1 0,1 1 0,0-1 0,-1 0 0,0 0 0,0 0 0,0-1 0,0 1 0,-1-1 0,1 1 0,-1-1 0,0 0 0,-1 0 0,1 0 0,-1 0 0,0 0 0,0-6 0,-1-1 0,0 1 0,-1-1 0,0 1 0,-1-1 0,-1 1 0,1 0 0,-2 0 0,0 0 0,0 0 0,-1 0 0,0 1 0,-1 0 0,0 0 0,-14-16 0,11 16-15,0 1 0,-1 0 0,0 1-1,-1 0 1,1 1 0,-1 0 0,-1 1 0,0 0 0,1 1-1,-2 0 1,1 1 0,0 0 0,-1 1 0,0 1 0,0 0-1,0 0 1,0 1 0,-20 1 0,22 0-2,-1 1 0,0 0 1,0 0-1,0 1 0,1 1 0,-1 0 1,1 0-1,0 1 0,0 1 0,0 0 1,1 0-1,-1 1 0,1 0 0,1 1 1,-1 0-1,1 1 0,0 0 0,1 0 1,0 1-1,-11 15 0,17-21-1,0 0 1,1 1-1,-1-1 0,1 0 1,0 1-1,0-1 0,0 1 1,0 0-1,1-1 0,-1 1 1,1 0-1,0-1 0,0 1 1,0 0-1,1-1 1,-1 1-1,1 0 0,0-1 1,0 1-1,0-1 0,1 1 1,-1-1-1,1 0 0,0 0 1,3 5-1,-2-3-17,1-1 1,0 1 0,0-1-1,1 0 1,-1 0-1,1-1 1,0 1-1,-1-1 1,2 0-1,-1 0 1,0-1-1,1 0 1,-1 0-1,1 0 1,-1 0-1,13 1 1,4-1-107,1-2 1,0 0 0,-1-1 0,1-1-1,-1-1 1,0-1 0,39-12-1,-9-2 103,-1-2 0,57-33-1,-98 47 130,-8 5-40,0 0-1,0-1 1,0 1-1,0 1 0,0-1 1,0 0-1,0 0 1,0 1-1,0-1 1,0 1-1,1-1 1,1 1-1,-22 38 1422,12-24-1400,1 1 0,1-1 0,0 1 0,1 0 0,0 1 0,2-1 0,-1 16 0,2-25-104,1 1-1,0 0 1,0-1-1,1 1 1,0-1-1,0 1 1,0-1 0,1 0-1,0 0 1,0 0-1,1 0 1,-1-1-1,1 1 1,1-1 0,-1 0-1,1 0 1,-1-1-1,1 1 1,1-1 0,-1 0-1,6 3 1,-4-3-425,0 0 0,0 0 0,0-1 0,0 0 0,0 0 0,0-1 0,1 1 0,0-2 0,-1 1 0,1-1 0,0 0 0,0-1 0,-1 0 0,1 0 0,0-1 1,0 0-1,10-2 0,27-12-3533</inkml:trace>
</inkml:ink>
</file>

<file path=ppt/ink/ink21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4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1 251 7296,'8'-7'10811,"13"-11"-6540,17-14-3076,-4 7-56,0 1 0,1 1 0,1 2 0,68-29 0,-49 25-307,-46 20-615,32-13 570,-40 18-748,1-1 0,-1 1 0,1-1 0,-1 1 0,1 0 0,-1 0 0,1-1 0,0 1 1,-1 0-1,1 0 0,-1 1 0,1-1 0,-1 0 0,1 0 0,-1 1 0,1-1 0,-1 1 0,1-1 0,-1 1 0,1 0 0,-1 0 1,0-1-1,2 3 0,-1-1-22,0 1 1,0 0-1,-1 0 1,1 0 0,-1 0-1,0 0 1,1 0-1,-2 1 1,1-1 0,0 0-1,-1 0 1,1 1-1,-1-1 1,0 0-1,0 1 1,0-1 0,-1 0-1,1 1 1,-2 4-1,-22 69 78,16-53-72,3-10-24,1 0 0,0 1 0,1 0 0,1-1 0,1 1 0,0 16 0,0-27 4,1 0 0,0-1 0,1 1 0,-1 0 0,1 0 0,-1-1 0,1 1 0,0-1 0,1 1 0,-1-1 1,1 1-1,-1-1 0,1 0 0,0 1 0,0-1 0,0 0 0,1 0 0,-1-1 0,1 1 0,0 0 0,-1-1 1,1 0-1,0 1 0,0-1 0,1-1 0,-1 1 0,0 0 0,1-1 0,6 3 0,3-2-10,0-1 0,0-1 0,0 0 0,0 0 0,0-1-1,0-1 1,0 0 0,0-1 0,0 0 0,-1-1 0,0 0 0,20-10 0,4-4 9,-1-1 1,56-41-1,-71 45 6,-2 0 1,1-1-1,20-24 0,-34 34-1,0 0 0,-1 0 0,1 0-1,-1-1 1,0 0 0,0 0 0,-1 0-1,0 0 1,-1 0 0,1-1 0,-1 1-1,-1-1 1,2-14 0,-2 21-6,-1 0-1,0 0 1,0 0 0,0 0 0,0 0-1,0 0 1,0 0 0,0 0 0,0 0-1,0 0 1,0 0 0,-1 0 0,1 0-1,0 0 1,0 0 0,-1 0 0,1 0-1,-1 1 1,1-1 0,-1 0 0,1 0-1,-1 0 1,0 1 0,1-1 0,-1 0-1,-1 0 1,1 1 1,0 0 1,0 0-1,-1 1 0,1-1 1,0 0-1,0 1 0,0-1 1,0 1-1,0-1 0,0 1 0,0-1 1,1 1-1,-1 0 0,0 0 1,0-1-1,0 1 0,1 0 1,-2 1-1,-28 44 62,28-40-65,0 0-1,1 0 1,0 1-1,1-1 1,-1 0 0,1 1-1,0-1 1,1 0-1,0 0 1,0 1 0,0-1-1,1 0 1,-1 0 0,1 0-1,1 0 1,-1 0-1,1-1 1,0 1 0,1-1-1,-1 1 1,1-1-1,9 9 1,5 5-18,1-1 0,1-1-1,0 0 1,26 14 0,16 2-1152,-29-26-1873,-32-7 2818,0 0 1,0 0 0,0-1-1,0 1 1,0 0-1,0 0 1,-1-1 0,1 1-1,0 0 1,0-1 0,0 1-1,-1-1 1,1 1-1,0-1 1,0 0 0,-1 1-1,1-1 1,-1 0-1,1 1 1,0-1 0,-1 0-1,1 0 1,-1 1-1,0-1 1,1 0 0,-1 0-1,0 0 1,1 0-1,3-14-3870</inkml:trace>
</inkml:ink>
</file>

<file path=ppt/ink/ink21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5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84 11520,'-4'3'10804,"6"6"-6138,12 17-4479,-2-4 1819,-10-18-2068,10 21 458,-2-1 0,0 2 0,-1-1 0,-2 2 0,0-1 0,2 29-1,-8-53-370,-1 0-1,0 0 0,0 0 0,0 0 0,0 0 0,0 0 0,0-1 1,0 1-1,-1 0 0,1 0 0,-1 0 0,1 0 0,-1-1 0,-1 4 1,1-5-22,1 1 1,-1-1-1,1 0 1,-1 0-1,1 0 0,0 1 1,-1-1-1,1 0 1,-1 0-1,1 0 1,-1 0-1,1 0 1,-1 0-1,1 0 1,-1 0-1,1 0 1,-1 0-1,1 0 1,-1 0-1,1-1 1,-1 1-1,1 0 1,-1 0-1,1 0 1,0-1-1,-1 1 1,1 0-1,-1-1 1,1 1-1,0 0 0,-1-1 1,1 1-1,-1-1 1,-2-3 7,-1 1-1,1-1 1,0 0-1,1 0 1,-1-1 0,1 1-1,0-1 1,0 1-1,0-1 1,-2-8 0,1-3-20,1-1 0,1 0 0,0 1 1,1-1-1,1 0 0,1 1 0,4-20 1,-4 24-4,1 1 0,0 0 0,0 0 0,2 1 0,-1-1 0,1 1 0,1 0 0,0 0 0,0 0 0,1 1 0,9-10 0,-9 14 21,-1 0-1,1 1 1,0-1-1,0 2 1,0-1-1,1 1 1,-1 0 0,1 1-1,-1 0 1,1 0-1,0 0 1,0 1-1,0 0 1,0 1-1,0 0 1,0 0-1,0 1 1,0 0-1,15 4 1,-8-2 21,-1 1 0,1 0-1,-1 1 1,0 1 0,0 0 0,-1 1 0,0 0 0,0 1 0,20 16 0,-29-19-37,1-1 1,-1 1 0,0 0-1,-1 0 1,1 1 0,-1-1 0,0 1-1,0 0 1,-1-1 0,1 1-1,-1 0 1,-1 1 0,1-1-1,-1 0 1,0 0 0,-1 1-1,1-1 1,-1 0 0,0 1 0,-1-1-1,0 0 1,0 1 0,0-1-1,-1 0 1,1 0 0,-7 12-1,6-12-229,-1 0-1,-1-1 1,1 1-1,-1-1 0,0 0 1,-1 0-1,1 0 0,-1 0 1,0-1-1,-7 5 0,8-6-254,4-3 282,-1 0 0,1 0 1,-1 1-1,1-1 0,-1 0 0,0 1 0,1-1 0,-1 1 0,1-1 1,-1 1-1,1-1 0,0 1 0,-1-1 0,1 1 0,0-1 0,-1 1 1,1 0-1,0-1 0,-1 1 0,1-1 0,0 1 0,0 0 0,0 0 1,0 3-3782</inkml:trace>
</inkml:ink>
</file>

<file path=ppt/ink/ink21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5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4 227 11648,'-4'12'5759,"13"6"-6015,-6-15 8320,-3 19-8064,0-7 0,0 18-128,0-8 0,0-4-384,0 2 0,5-9-1536,0 0 0,8-14-1152,0 0 129</inkml:trace>
  <inkml:trace contextRef="#ctx0" brushRef="#br0" timeOffset="1">139 0 15488,'22'9'7679,"22"-14"-13951,-35 5 15744,4 0-16128,-5 0 129</inkml:trace>
</inkml:ink>
</file>

<file path=ppt/ink/ink21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6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26 362 8576,'0'0'3456,"0"0"-1643,-1 1 6398,-7 11-6054,5-4-1960,0 1 0,1-1 0,-1 0 0,2 1 0,-1-1 0,1 1 0,0-1-1,1 1 1,0 0 0,0-1 0,1 1 0,0-1 0,3 10 0,-3-13-121,1 0-1,-1-1 0,1 1 0,0-1 1,0 0-1,1 1 0,-1-1 0,1 0 1,0-1-1,0 1 0,0 0 1,1-1-1,-1 0 0,1 1 0,0-2 1,0 1-1,0 0 0,0-1 0,0 1 1,1-1-1,-1-1 0,0 1 0,1 0 1,0-1-1,7 1 0,0 0 14,1-1 0,0 0 1,-1-1-1,1 0 0,0-1 0,0-1 0,-1 0 1,1-1-1,-1 0 0,0 0 0,0-2 0,16-6 1,-20 6-38,1 0 0,-1 0 0,1-1 1,-2 0-1,1 0 0,-1-1 0,0 0 1,0 0-1,-1 0 0,1-1 0,-2 0 1,1-1-1,-1 1 0,-1-1 1,0 0-1,4-11 0,-5 10-32,-1 1 1,-1-1-1,0 0 1,0 1-1,-1-1 0,0 0 1,0 0-1,-1 1 0,-1-1 1,-2-12-1,-5-9 60,-19-46 0,20 58-80,-1 1 0,0 0 0,-2 0 0,-22-29 0,26 39 0,1 1 0,-1-1 0,0 1 0,0 1 0,-1-1 0,0 1 0,0 1 0,-1-1 0,0 2 0,1-1 0,-13-4 0,19 9-3,0-1 1,0 0-1,0 1 1,0-1-1,0 1 1,-1-1-1,1 1 1,0 0-1,0 0 1,0 0-1,0 0 0,0 1 1,0-1-1,-1 0 1,1 1-1,0-1 1,0 1-1,0 0 1,0 0-1,1 0 0,-1 0 1,-3 2-1,5-3 2,-1 1-1,1-1 0,0 1 0,-1 0 0,1-1 0,0 1 1,0-1-1,0 1 0,0 0 0,-1-1 0,1 1 0,0-1 1,0 1-1,0 0 0,0-1 0,0 1 0,0 0 1,0-1-1,1 1 0,-1-1 0,0 1 0,0 0 0,0-1 1,1 1-1,-1-1 0,1 2 0,0 0-2,1 0 0,0 1 0,0-1 0,0 0-1,0 0 1,0-1 0,1 1 0,-1 0 0,5 2 0,4 1-5,0 0 1,0 0-1,1-1 1,0-1 0,-1 0-1,1 0 1,18 1-1,89-1-805,-90-3 181,-17 0 178,21 0-1738,-32-1 1909,0 1 0,-1 0 0,1 0 0,0 0 0,0 0 0,-1 0 0,1 0-1,0 0 1,-1 1 0,1-1 0,0 0 0,0 0 0,-1 0 0,1 1 0,0-1 0,-1 0 0,1 1 0,-1-1 0,1 1-1,0-1 1,-1 0 0,1 1 0,-1-1 0,1 1 0,-1 0 0,0-1 0,1 2 0,-1 2-3577</inkml:trace>
</inkml:ink>
</file>

<file path=ppt/ink/ink21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6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106 211 8320,'-14'19'11271,"6"4"-5389,7-18-5731,0-1 0,0 1 0,0 0 0,1-1 0,0 1 0,0 0 0,0 0 0,1-1 0,-1 1 0,1 0 0,0-1 1,1 1-1,-1-1 0,1 1 0,0-1 0,0 1 0,0-1 0,0 0 0,1 0 0,0 0 0,0-1 0,0 1 0,5 4 0,4 0-1,1-1 1,0 0-1,0-1 1,1-1-1,-1 0 1,1-1-1,1 0 1,-1-1-1,0-1 1,1 0-1,-1-1 1,1 0-1,0-1 1,24-4-1,-23 3-130,0-2 0,0 0 0,0 0 0,-1-1 1,0-1-1,0-1 0,0 0 0,-1-1 0,1-1 0,-2 0 0,1 0 0,-1-2 0,18-16 0,-29 23-13,1 0-1,-1 0 0,1 0 0,-1-1 1,0 1-1,-1-1 0,1 0 0,-1 1 1,1-1-1,-1 0 0,0 0 0,-1 0 1,1 0-1,-1 0 0,1 0 0,-1 0 1,0 0-1,-1 0 0,1 0 0,-1 0 1,1 0-1,-1 0 0,-1 1 0,1-1 1,0 0-1,-5-7 0,1 0 2,-2 1 1,1-1-1,-1 1 0,-1 0 0,0 0 1,0 1-1,-11-9 0,5 7-6,0 0 0,0 1 1,-1 1-1,-1 0 0,0 1 0,-28-11 0,34 15 4,-8-3-109,-1 0-1,1 1 0,-1 1 0,0 1 0,0 1 0,0 0 1,0 2-1,0 0 0,-1 1 0,1 1 0,0 1 1,-1 0-1,1 1 0,-31 11 0,46-13-20,-1 1-1,1 0 0,0 0 1,0 0-1,0 0 1,0 1-1,0 0 1,1 0-1,-6 5 1,8-7 8,-1 1 0,1-1 1,0 1-1,0-1 0,1 1 1,-1-1-1,0 1 1,0 0-1,1-1 0,-1 1 1,1 0-1,0 0 0,-1 0 1,1-1-1,0 1 0,0 0 1,0 0-1,0 0 1,0-1-1,1 1 0,-1 0 1,0 0-1,1-1 0,0 1 1,-1 0-1,1-1 0,0 1 1,0 0-1,1 1 1,29 29-3491,0-2-362</inkml:trace>
</inkml:ink>
</file>

<file path=ppt/ink/ink21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7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510 62 10112,'-14'-7'8306,"2"0"-5211,8 5-2954,1 0 0,0 0 0,-1 0 0,0 0 1,1 1-1,-1 0 0,0 0 0,-4-1 0,-55-14 1368,54 12-1288,0 1 1,0 1 0,0 0-1,0 0 1,-1 0 0,1 2-1,0-1 1,-1 1 0,1 0-1,-17 3 1,-1 2 566,0 1 0,1 1-1,-50 22 1,68-26-697,1 1 1,0 0-1,0 0 0,0 0 0,1 1 1,0 0-1,0 1 0,0-1 1,0 1-1,1 0 0,0 1 0,0-1 1,1 1-1,0 0 0,0 0 0,0 0 1,1 1-1,-3 10 0,5-14-82,0-1-1,1 1 1,-1 0-1,1 0 1,0 0-1,0 0 1,0 0-1,0 0 1,1 0-1,-1 0 1,1-1-1,0 1 1,0 0-1,1 0 1,-1-1-1,1 1 1,3 5-1,-1-4 0,0 1 1,1-1-1,0 0 1,0 0-1,0-1 1,0 1-1,1-1 1,0 0-1,8 4 1,3 0-7,1 0 1,0-2 0,0 0-1,1 0 1,-1-2-1,23 2 1,-11-1 11,1-3-1,-1 0 1,0-2-1,1-1 1,-1-2-1,0 0 1,0-2 0,0-2-1,-1-1 1,35-13-1,-60 19 2,0 1 0,-1-1 0,1 1 0,-1-1 0,1 0-1,-1-1 1,0 1 0,0-1 0,0 1 0,0-1 0,0 0-1,-1 0 1,1 0 0,-1 0 0,0-1 0,0 1 0,0-1-1,0 1 1,0-1 0,-1 1 0,0-1 0,1-4 0,-3 21 5,0-11-15,1 0 1,0 1-1,-1-1 1,1 0-1,0 0 0,0 0 1,0 0-1,1 1 1,-1-1-1,1 0 0,-1 0 1,1 0-1,0 0 1,-1 0-1,3 4 0,1 2-7,1 0 1,0 0-1,0-1 0,1 1 0,-1-1 0,2 0 0,-1-1 0,1 0 0,0 0 0,0 0 1,0-1-1,1 0 0,0 0 0,0-1 0,1 0 0,-1 0 0,1-1 0,-1 0 0,1 0 1,11 1-1,2-1 31,0-1 0,0-1 0,1-1-1,-1-1 1,0-1 0,0 0 0,28-8 0,-42 8-24,1-1 0,-1 1 0,1-1 0,-1-1 0,0 0-1,0 0 1,-1-1 0,1 1 0,-1-2 0,0 1 0,0-1 0,0 0-1,-1 0 1,0-1 0,-1 0 0,1 0 0,-1 0 0,-1-1-1,1 0 1,-1 0 0,5-13 0,-8 16-10,0 0 1,0 0-1,0 0 0,-1 1 1,1-1-1,-1 0 1,0 0-1,-1 0 0,1 0 1,-1 0-1,0 0 0,0 0 1,-1 1-1,1-1 0,-1 0 1,0 1-1,-1-1 1,1 1-1,-1 0 0,1 0 1,-1 0-1,-6-6 0,4 4-10,-1 1-1,0 0 0,0 0 1,0 0-1,-1 1 0,0 0 1,0 0-1,0 0 1,0 1-1,0 0 0,-1 1 1,1 0-1,-1 0 0,-10-1 1,-8 1-232,0 1 0,0 1 0,1 1 0,-28 6 0,42-6 52,1 1-1,-1 0 1,0 1-1,1 0 1,0 1-1,0 0 1,0 0-1,0 1 1,1 1-1,0 0 1,0 0-1,-14 13 1,21-18 133,1 1 1,-1-1-1,1 1 0,0-1 1,0 1-1,0-1 0,0 1 1,0 0-1,0 0 0,0-1 1,1 1-1,-1 0 0,0 0 1,1 0-1,0 0 1,-1 0-1,1 0 0,0 0 1,0 2-1,1-2-3,-1-1 0,1 1 0,0-1 0,0 1 0,-1-1 1,1 1-1,0-1 0,0 1 0,0-1 0,1 0 0,-1 0 0,0 0 0,0 0 0,1 1 0,-1-2 0,1 1 1,2 2-1,9 2-505,0 0 0,1-1 1,-1 0-1,23 3 1,-22-4-91,8 0-20,0-1 0,0 0 0,-1-2 0,1 0 0,0-2 0,0 0 0,23-7 0,-43 9 766,-1-1 0,1 1 0,0-1 0,-1 1-1,1 0 1,-1-1 0,1 1 0,0 0 0,-1 0 0,1 0 0,0 1 0,-1-1 0,1 0 0,0 0 0,-1 1 0,1-1 0,-1 1 0,1 0 0,-1-1 0,1 1-1,-1 0 1,1 0 0,-1 0 0,0 0 0,1 0 0,-1 0 0,0 0 0,0 0 0,0 1 0,0-1 0,0 0 0,0 1 0,1 1 0,1 5 835,-1 0 0,0 0 0,0 0 0,-1 1 1,1 15-1,-2-15-286,1 0 1,0 1-1,1-1 1,4 13-1,3-5-77,1 0 1,0-1-1,1 0 0,1-1 0,25 26 0,-29-34-668,-1 0 0,1-1 0,0 0 0,1 0 0,0-1 0,0 0 0,0 0 0,0-1 0,0-1 0,1 1 0,0-1 0,0-1 0,11 2 0,-12-3-581,1 0 0,-1-1 0,0 0 0,0 0 1,0-1-1,0-1 0,1 1 0,-1-1 0,-1-1 0,1 0 0,0 0 0,-1 0 0,1-1 1,9-7-1,19-18-3298</inkml:trace>
</inkml:ink>
</file>

<file path=ppt/ink/ink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49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1 433 3200,'0'-2'94,"0"1"0,1-1 0,-1 1 0,1-1 0,0 1 0,0 0 0,-1-1 0,1 1 0,0 0 0,0-1 0,0 1 0,1 0 0,-1 0 0,0 0 0,0 0 0,0 0 0,1 0 0,-1 0 0,1 0 0,-1 1 0,1-1 0,-1 0 0,1 1 0,-1-1 0,1 1 1,-1 0-1,1-1 0,-1 1 0,4 0 0,66-5 1195,-42 3-898,-8 0-155,0-2 0,-1 0 1,1-2-1,-1 0 0,-1-1 0,1-1 0,-1-1 1,-1-1-1,1 0 0,-2-1 0,1-1 0,-2-1 0,30-28 1,-42 35-131,-1 1 1,1-1 0,-1 1-1,1-1 1,-2 0-1,1 0 1,-1 0 0,0-1-1,0 1 1,0-1 0,-1 1-1,0-1 1,-1 1 0,1-1-1,-1 0 1,-1 1-1,1-1 1,-1 1 0,0-1-1,0 1 1,-1-1 0,0 1-1,0 0 1,-4-7 0,4 7-29,-1 1 0,0-1-1,0 1 1,-1-1 0,1 1 0,-1 0 0,0 1 0,-1-1 0,1 1 0,-1-1 0,0 1 0,0 1 0,0-1 0,-1 1 0,1 0 0,-1 0 0,0 0 0,0 1 0,0 0 0,0 0 0,0 1 0,0-1 0,0 1 0,0 1 0,-10-1 0,5 2-29,0 1 0,0 0 0,0 1 0,1 0 0,-1 0 0,1 1 0,0 1 1,0 0-1,0 0 0,0 1 0,1 0 0,0 1 0,1 0 0,-1 0 0,1 1 0,-14 17 0,14-15-25,0 1 0,0 0 0,1 0 0,0 0 0,1 1 0,0 0 0,1 1 0,1-1 0,0 1 0,0 0 0,2 0 0,-1 0 0,2 0 0,-1 16 0,3-16-3,0-1 0,2 1 0,-1 0 0,2-1 0,-1 1 0,2-1 0,0 0 0,0 0-1,1-1 1,0 0 0,1 0 0,0 0 0,1-1 0,0 0 0,1 0 0,0-1-1,1 0 1,12 9 0,-3-4 57,1-1-1,0 0 1,0-2 0,2 0-1,-1-2 1,1 0 0,0-2-1,1 0 1,26 4 0,-12-4 74,-10-1-14,2-2 0,-1 0 0,54-1 0,-79-4-322,0 1 0,-1-1 0,1 1 0,0-1 0,0 0 1,0 0-1,-1 0 0,1 0 0,-1 0 0,1-1 0,-1 1 0,1-1 0,-1 0 0,0 0 1,0 0-1,0 0 0,0 0 0,0 0 0,0 0 0,0-1 0,-1 1 0,3-6 1,10-11-2436,0 0 294</inkml:trace>
</inkml:ink>
</file>

<file path=ppt/ink/ink21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8.7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128 153 11392,'-9'12'1531,"0"0"1,0 1 0,1 0 0,1 0 0,0 0-1,1 1 1,0 0 0,-6 25 0,11-33-1268,0 0 0,0 0 0,1 0 0,0 0 0,0 0 0,1 0 1,-1 0-1,1 0 0,1 0 0,1 7 0,-1-7-299,1-1 1,0 0-1,-1 0 1,2 0-1,-1 0 1,1 0-1,-1-1 1,1 1-1,0-1 1,1 0-1,9 7 0,-9-8 91,1 1 0,-1-1 0,1-1-1,0 1 1,0-1 0,0 0-1,0 0 1,1-1 0,-1 1 0,0-2-1,13 1 1,0 1 22,14-1 4,0-1-1,-1-2 0,1-1 1,-1-1-1,0-2 1,0-2-1,0 0 1,-1-2-1,0-2 1,51-27-1,-70 33-25,0-1 0,-1-1 1,1 0-1,-2-1 0,1 0 0,-1 0 0,15-20 0,-21 25-25,-1 0-1,0-1 1,0 1 0,0-1-1,-1 0 1,0 0-1,0 0 1,0 0-1,0-1 1,-1 1-1,0 0 1,0-1 0,0 1-1,-1-1 1,0 1-1,0-1 1,0 1-1,-1-1 1,1 1-1,-1-1 1,-1 1 0,-2-8-1,1 5 6,-1 1 0,0-1 0,-1 1 0,0-1 1,0 1-1,0 0 0,-1 1 0,0 0 0,0 0 0,-1 0 0,0 0 0,-12-6 0,1 1-17,-2 2-1,1 0 0,-1 2 1,-1 0-1,1 1 0,-43-6 0,36 10-30,-2 1 0,1 2-1,0 1 1,1 1 0,-1 2-1,0 0 1,-44 16 0,55-15-27,1 1-1,-1 1 1,1 0 0,1 2-1,-28 20 1,34-23-35,1 1-1,0-1 1,1 1 0,0 1-1,0-1 1,1 1 0,0 1-1,1-1 1,0 1 0,-6 16-1,9-18-168,0-1-1,0 1 1,1-1-1,1 1 1,-1 0-1,1-1 1,0 1-1,1-1 0,0 1 1,0-1-1,1 1 1,0-1-1,0 1 1,0-1-1,1 0 1,0 0-1,1 0 1,-1-1-1,2 1 0,-1-1 1,0 0-1,1 0 1,8 8-1,-6-7-257,1 0-1,-1-1 1,1 1-1,1-1 0,-1-1 1,1 0-1,0 0 1,0-1-1,0 0 1,1 0-1,-1-1 0,1 0 1,14 1-1,-21-3 356,75 18-3693</inkml:trace>
</inkml:ink>
</file>

<file path=ppt/ink/ink21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9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9856,'-2'1'360,"1"0"0,-1 0 0,1 0 0,-1 0 0,1 0 0,-1 0 0,1 0 1,0 1-1,-1-1 0,1 0 0,0 1 0,0-1 0,0 1 0,0-1 0,1 1 0,-1-1 0,0 1 1,0 0-1,1-1 0,-1 1 0,1 0 0,0 0 0,0-1 0,-1 1 0,1 3 0,4 51 5707,-1-41-6649,7 44 1314,35 108 0,-31-121-20,66 287 1784,-61-217-2019,-9-50-196,2 0-1,3 0 1,27 69 0,-38-125-313,0-1 0,0 0 0,1 0 0,0-1 0,1 1 0,0-1 0,9 9 0,-13-15-118,0 0 0,0 0 0,1 0 0,-1-1 0,0 1 0,1-1 0,-1 1 0,1-1 0,-1 0 0,1 0 0,-1 0 0,1-1 0,0 1 0,0-1 0,-1 1 0,1-1 0,0 0 0,0 0 0,0 0 0,-1 0 0,1-1 0,0 1 0,0-1 0,-1 0 0,1 1 0,0-1 0,-1 0 0,1-1 0,-1 1 0,1 0 0,2-3 0,25-22-3370,-3 2-320</inkml:trace>
</inkml:ink>
</file>

<file path=ppt/ink/ink21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9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9 606 14208,'-8'58'7039,"24"-3"-9471,-11-44 12416,22 11-10880,-6-7 128,27-4-6400,-8-4 129</inkml:trace>
  <inkml:trace contextRef="#ctx0" brushRef="#br0" timeOffset="1">307 0 15872,'-48'33'7935,"56"-3"-10111,-3-27 13184,8 4-12288,1-2 0,7-5-6784,-8 0 129,14-12 8447,-6 6 128</inkml:trace>
</inkml:ink>
</file>

<file path=ppt/ink/ink21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29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1 290 9984,'7'4'8969,"4"6"-3834,30 36-2700,-19-22-1418,-16-19-850,0 0-1,1-1 0,-1 0 0,1 0 0,0 0 1,0-1-1,1 0 0,-1 0 0,1-1 0,-1 0 1,1 0-1,0 0 0,0-1 0,-1-1 0,1 1 1,0-1-1,9-2 0,11 0-50,0-2 0,-1-1 0,33-10 0,-43 10-96,-1 0 0,0-2-1,0 1 1,0-2 0,-1 0 0,0-1-1,0-1 1,-1 0 0,-1-1-1,0 0 1,0-1 0,20-25-1,-30 33-4,1-1-1,-1 0 1,1 1-1,-1-1 1,-1-1-1,1 1 1,-1 0-1,0-1 1,0 1-1,-1-1 1,1 1-1,-1-1 1,0 0-1,-1 1 1,1-1-1,-1 0 1,-1 0-1,1 0 1,-1 1-1,0-1 1,0 0 0,0 1-1,-1-1 1,-3-7-1,0 6 4,0 0 1,0 0-1,-1 1 0,0 0 0,0 0 1,0 1-1,-1 0 0,0 0 0,0 0 1,-14-6-1,6 4-7,0 1 0,0 0 0,-1 1 0,-25-4 0,27 7-96,0 0 1,0 1-1,0 1 0,0 0 1,0 1-1,1 0 0,-1 1 1,0 1-1,0 0 0,1 1 1,0 0-1,0 1 0,0 1 0,1 0 1,-1 0-1,1 1 0,1 1 1,-1 0-1,1 1 0,1 0 1,0 0-1,0 1 0,1 1 1,0 0-1,1 0 0,0 0 1,0 1-1,2 0 0,-1 1 1,2 0-1,0-1 0,-5 17 0,9-23-143,0 0-1,0 0 0,1 0 0,-1 0 0,1 0 1,1 0-1,-1-1 0,1 1 0,0 0 0,0 0 1,1 0-1,0-1 0,0 1 0,0-1 0,0 1 1,1-1-1,0 0 0,6 8 0,-2-5-424,0 0 0,1 0-1,0-1 1,1 0 0,-1 0 0,1-1-1,1-1 1,-1 1 0,11 3 0,34 15-3208</inkml:trace>
</inkml:ink>
</file>

<file path=ppt/ink/ink21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0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9728,'-1'0'73,"1"0"1,0 0-1,0 0 1,-1 0-1,1 0 1,0 0-1,0 0 1,-1 0-1,1 0 0,0 0 1,0 0-1,-1 0 1,1 0-1,0 0 1,0 0-1,-1 0 1,1 0-1,0 0 1,0 0-1,-1 0 1,1 0-1,0 0 1,0 1-1,-1-1 1,1 0-1,0 0 1,0 0-1,0 0 1,-1 1-1,1-1 1,0 0-1,0 0 1,0 1-1,0-1 0,0 0 1,-1 0-1,1 0 1,0 1-1,0-1 1,0 0-1,0 0 1,0 1-1,0-1 1,0 0-1,0 0 1,0 1-1,0-1 1,0 0-1,0 1 1,0-1-1,0 0 1,0 0-1,0 1 1,-2 30 1730,7 83 7886,0-54-9131,46 164 262,-24-119 0,36 125 1072,-35-141-1287,-5 2 1,17 121-1,-39-206-682,-1-1-1,0 0 0,0 0 1,0 1-1,-1-1 1,0 0-1,-2 10 1,-11 18-3642,14-32 3603,0-1 1,0 0-1,0 0 1,0 1-1,0-1 1,0 0 0,0 1-1,0-1 1,0 0-1,0 1 1,0-1-1,-1 0 1,1 0 0,0 1-1,0-1 1,0 0-1,0 0 1,-1 1 0,1-1-1,0 0 1,0 0-1,-1 0 1,1 1-1,0-1 1,0 0 0,-1 0-1,1 0 1,0 0-1,-1 0 1,1 1-1,0-1 1,0 0 0,-1 0-1,1 0 1,0 0-1,-1 0 1,1 0 0,0 0-1,-1 0 1,1 0-1,0 0 1,-1 0-1,1-1 1,0 1 0,0 0-1,-1 0 1,1 0-1,0 0 1,-1 0 0,1 0-1,0-1 1,0 1-1,-1 0 1,1-1-1,-4 0-3725</inkml:trace>
</inkml:ink>
</file>

<file path=ppt/ink/ink21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0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0 229 10496,'6'-3'523,"1"1"0,0 0 0,-1 1 0,1-1 1,0 1-1,-1 0 0,1 1 0,0 0 0,0 0 1,0 1-1,0-1 0,-1 1 0,9 3 0,-4-2 305,-1 0 0,0-1 0,1 0 0,-1-1 0,1 0-1,15-2 1,-15-1-656,0 1 0,0-2 0,0 1 0,-1-1 0,1-1 0,-1 0 0,0-1 0,-1 0 0,1 0 0,-1-1 0,0 0 0,-1 0 0,0-1 0,0-1 0,10-12 0,-15 17-52,-1 0-1,1 0 0,-1-1 1,0 1-1,0 0 0,-1-1 1,1 1-1,0-6 0,-1 9-94,-1-1-1,0 0 1,1 0-1,-1 0 1,0 0-1,0 1 1,0-1-1,0 0 0,-1 0 1,1 0-1,0 0 1,-1 1-1,1-1 1,-1 0-1,0 0 1,0 1-1,1-1 0,-1 0 1,0 1-1,0-1 1,-1 1-1,1-1 1,0 1-1,-3-3 0,-4-1 52,-1 0-1,0 1 0,0 0 0,0 1 0,-1 0 0,1 0 0,-1 1 0,0 0 1,0 0-1,1 1 0,-1 1 0,0 0 0,0 0 0,0 1 0,0 0 0,0 0 0,-9 4 1,11-4 2,-1 2 0,1-1 0,0 1 0,0 0 0,0 1 1,1 0-1,-1 0 0,1 0 0,0 1 0,0 0 0,0 1 1,1 0-1,0 0 0,0 0 0,1 0 0,-1 1 1,1 0-1,1 0 0,-1 1 0,1-1 0,-4 12 0,7-16-54,0 0 0,1 0-1,-1 0 1,1 0-1,0 0 1,-1 1-1,1-1 1,1 0 0,-1 0-1,0 0 1,1 0-1,0 0 1,-1 0-1,1 0 1,1 0 0,-1 0-1,0 0 1,1-1-1,1 4 1,2 1-1,0-1 0,1 0 0,-1 0 0,1 0 1,0-1-1,1 0 0,8 6 0,6 2-26,1-2-1,0 0 1,0-1 0,25 6-1,-24-9-100,1-1-1,0-1 0,0-1 1,29 2-1,-40-6-559,-1 0-1,1-1 1,0 0-1,-1-1 1,0-1-1,1 0 1,-1 0-1,0-1 1,18-9 0,3-3-3198</inkml:trace>
</inkml:ink>
</file>

<file path=ppt/ink/ink21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1.4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242 866 9856,'28'-4'12338,"5"-5"-10661,16-12-807,-2-2-1,0-2 1,65-47 0,-100 64-573,10-8 50,0-1-1,-2-1 1,0 0-1,28-36 1,-39 45-267,6-8 47,0-1-1,-1 0 1,-1-1-1,-1 0 1,0-1-1,-2 0 1,0-1-1,-1 0 1,-1 0-1,-2-1 1,0 0-1,-1-1 1,3-35-1,-8 47-123,0 1 1,-1 0-1,-1-1 1,0 1-1,0 0 1,-1 0-1,0 0 1,-1 0-1,0 1 0,0-1 1,-1 1-1,0 0 1,-1 0-1,0 1 1,0 0-1,-1 0 1,0 0-1,-1 1 1,1 0-1,-1 0 0,-15-8 1,15 9-13,-1 0 0,1 1 0,-2 0 0,1 1 1,0 0-1,-1 1 0,0-1 0,0 2 0,0 0 0,0 0 0,0 0 1,0 1-1,-1 1 0,1 0 0,0 0 0,0 1 0,-1 1 0,1-1 0,0 2 1,0-1-1,1 1 0,-14 6 0,12-3 9,1 1 0,0 0 0,1 0-1,0 1 1,0 0 0,0 1 0,1 0 0,-13 18 0,9-9 5,1 1 1,0 1 0,-15 38-1,17-32 38,2 0-1,1 1 0,0 0 0,2 0 0,0 54 0,4-78-39,-2 48 103,3 0 0,2-1-1,3 1 1,2-1 0,15 57 0,-11-54-15,97 387 314,-83-338-341,23 180 0,-42-211-64,-3 0 0,-10 128 0,4-174 0,-1-1 0,-1 1 0,-1-1 0,-1 0 0,-2 0 0,0-1 0,-2 0 0,0 0 0,-1-1 0,-2-1 0,-28 39 0,37-54-28,0-1-1,-1 0 1,0 0-1,0 0 1,0-1-1,-1 1 1,1-1-1,-1 0 1,0-1 0,0 0-1,-1 0 1,1 0-1,-1 0 1,1-1-1,-1 0 1,0-1-1,0 0 1,0 0 0,0 0-1,-11-1 1,7-1-173,-1-2 1,1 0 0,0 0-1,0-1 1,1 0 0,-1-1 0,1 0-1,0-1 1,0 0 0,0-1-1,1 1 1,-15-16 0,3 2-1076,2-1 1,1-1-1,0-1 1,-14-25 0,-5-10-2715</inkml:trace>
</inkml:ink>
</file>

<file path=ppt/ink/ink21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1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12160,'25'-5'6015,"49"-14"-6527,-56 16 9600,30-12-8704,-13 5 0,31-1 0,-13-4 128,-1 11-1280,-8 1 0,-14 18-1792,-7-8 0,-19 11-1024,0-3 129</inkml:trace>
</inkml:ink>
</file>

<file path=ppt/ink/ink21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2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1 252 13184,'0'7'6527,"18"59"-8447,-15-54 12800,7 24-10752,-7-11 0,7 23-1536,-6-12 128,9-14-1664,-3-4 0</inkml:trace>
  <inkml:trace contextRef="#ctx0" brushRef="#br0" timeOffset="1">171 1 14592,'-30'10'7295,"47"-20"-12543,-17 10 11776,0 0-12288,0 0 1</inkml:trace>
</inkml:ink>
</file>

<file path=ppt/ink/ink21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2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84 10752,'3'2'4480,"1"0"-3138,0 0 1,0 1 0,-1-1 0,1 1 0,-1 0-1,0 0 1,4 4 0,-4-2-1006,1 1 0,-1 0 0,0-1 1,0 1-1,0 0 0,-1 0 0,2 10 0,15 36 552,-15-43-732,-1 1-1,1-1 0,-1 1 1,-1 0-1,0 0 1,0 0-1,-1 0 1,0 0-1,-1 11 0,0-20-138,0 0-1,0 0 1,0 0-1,0 0 1,0 0-1,0 0 1,0 0-1,-1 0 1,1 0-1,0 0 1,-1 0-1,1 0 1,-1 0-1,1 0 1,-1 0-1,0 0 0,1 0 1,-1 0-1,0-1 1,1 1-1,-1 0 1,0 0-1,0-1 1,0 1-1,0-1 1,0 1-1,0-1 1,1 1-1,-1-1 1,0 1-1,0-1 1,-1 0-1,1 0 1,0 0-1,0 1 0,0-1 1,0 0-1,0 0 1,0 0-1,0 0 1,0-1-1,0 1 1,0 0-1,0 0 1,0-1-1,0 1 1,0 0-1,0-1 1,-1 0-1,-2-1-18,1 1-1,-1-1 1,1 0 0,0-1-1,0 1 1,0 0 0,0-1-1,0 0 1,1 1-1,-1-1 1,1 0 0,-1 0-1,1-1 1,-2-4 0,0-3-18,1 1 1,0-1-1,1 1 1,0-1-1,1 0 0,0 0 1,1 0-1,0 0 1,0 0-1,1 0 1,1 0-1,0 0 1,0 1-1,1-1 1,1 1-1,0 0 1,0-1-1,1 2 0,0-1 1,7-10-1,-8 15 9,-1-1-1,1 1 1,1 0-1,-1 0 1,1 0-1,-1 0 1,2 1-1,-1 0 1,0 0-1,1 0 1,-1 1-1,1 0 1,0 0-1,0 0 1,1 1-1,-1 0 1,0 0-1,1 0 1,0 1-1,-1 0 1,1 0-1,-1 1 1,1 0-1,0 0 1,-1 0-1,1 1 1,0 0-1,-1 1 1,1-1-1,-1 1 1,0 0-1,1 1 1,5 3-1,0 0-37,-1 1-1,0 0 0,0 1 1,-1 1-1,1-1 1,-2 2-1,0-1 1,0 1-1,14 21 1,-11-12-158,-1 1 0,0 0 0,-2 0 0,14 43 0,-22-61-106,-1 0 0,1 0 0,-1 0 0,1-1 0,-1 1 0,0 0 0,0 0 1,0 0-1,0 0 0,0 0 0,0 0 0,0-1 0,-1 1 0,1 0 0,-2 3 0,-3 7-3550</inkml:trace>
</inkml:ink>
</file>

<file path=ppt/ink/ink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50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4352,'3'-1'161,"-1"1"-1,0-1 1,0 1 0,0-1-1,0 1 1,1 0 0,-1 0 0,0 0-1,0 0 1,1 0 0,-1 1-1,0-1 1,0 1 0,0-1 0,0 1-1,3 1 1,3 0 435,50 5 3031,54 10-1921,-62-8-1058,1-1 1,1-3-1,-1-2 1,63-5 0,-89-4 15,-21 6 150,-8 6-111,-6 9-453,-11 16-106,2 0-1,1 2 0,2 0 0,-24 70 1,36-89-133,1 0 0,0 1 0,1 0 1,0 0-1,2 0 0,-1-1 0,2 1 1,0 0-1,1 0 0,0 0 0,1-1 0,1 1 1,0-1-1,1 0 0,9 18 0,-10-25 0,1 0 0,-1-1 0,1 0-1,1 0 1,-1 0 0,1-1 0,0 0-1,0 0 1,1 0 0,-1-1-1,1 0 1,0 0 0,0-1 0,0 0-1,1 0 1,-1 0 0,1-1 0,0-1-1,-1 1 1,1-1 0,0 0-1,8-1 1,1 1 31,-1-1-1,1 0 1,-1-2-1,1 0 0,-1-1 1,0 0-1,0-1 1,0-1-1,25-12 1,-13 4 118,-1-3 0,0 0 0,-1-1 0,-1-2 0,-1-1 0,0 0 0,31-37 0,-52 52-126,1 1 0,-1-1 0,0 0 0,0-1 0,0 1 0,-1 0 1,0-1-1,0 0 0,1-6 0,-3 12-32,0 1 0,0-1 0,-1 0 0,1 0-1,0 0 1,0 0 0,0 0 0,-1 0 0,1 0 0,0 0 0,0 0 0,0 0 0,0-1-1,-1 1 1,1 0 0,0 0 0,0 0 0,0 0 0,0 0 0,0 0 0,-1 0-1,1 0 1,0 0 0,0 0 0,0-1 0,0 1 0,0 0 0,0 0 0,-1 0 0,1 0-1,0 0 1,0-1 0,0 1 0,0 0 0,0 0 0,-8 23-49,8-14 47,1-1-1,1 1 0,-1-1 0,2 0 1,-1 0-1,1 1 0,0-2 0,0 1 0,1 0 1,0-1-1,1 0 0,0 0 0,0 0 1,0 0-1,1-1 0,0 0 0,0 0 1,1 0-1,-1-1 0,1 0 0,0-1 1,1 1-1,-1-1 0,1 0 0,0-1 1,0 0-1,9 2 0,11 3 72,-1-1 0,2-1 1,52 3-1,-69-9-42,0-1 0,0 0 0,0 0 0,0-1 0,0-1 0,-1 0 0,1 0-1,-1-1 1,0-1 0,0 0 0,0-1 0,11-7 0,-14 7-14,0 1 1,-1-1-1,1-1 0,-1 0 0,0 0 0,-1 0 1,0-1-1,0 0 0,-1 0 0,0 0 0,0-1 0,-1 0 1,0 0-1,0 0 0,-1 0 0,0 0 0,-1-1 0,0 0 1,-1 1-1,0-1 0,0 0 0,-1 1 0,0-1 0,-1 0 1,0 0-1,-4-15 0,1 7-9,-1 0 0,-1 0 1,-1 0-1,-1 0 0,0 1 0,-1 1 1,-1-1-1,0 1 0,-2 1 0,1 0 1,-2 1-1,-26-24 0,27 28-39,0 1 1,-1 1-1,0 0 0,0 1 1,-1 0-1,1 1 1,-2 1-1,1 0 0,-1 1 1,1 0-1,-1 1 1,0 1-1,0 0 0,-30 1 1,36 2-1,0 0 1,0 0-1,0 0 1,0 1-1,0 1 1,1 0 0,-1 0-1,1 0 1,0 1-1,0 0 1,0 1-1,0 0 1,1 0-1,0 1 1,0-1 0,0 2-1,1-1 1,0 1-1,0 0 1,1 0-1,0 0 1,0 1-1,0 0 1,1 0 0,1 0-1,-5 13 1,5-15 10,1 1 0,0-1 0,1 0 0,0 1 0,0-1 0,0 1 0,1 0 0,0-1 0,0 1 1,0-1-1,1 1 0,0-1 0,0 1 0,1-1 0,3 11 0,-2-12 8,0 0-1,1 0 1,-1-1-1,1 1 1,0-1-1,0 0 1,0 0-1,0 0 1,1-1-1,-1 0 1,1 1-1,0-2 1,0 1 0,0 0-1,1-1 1,-1 0-1,0 0 1,1-1-1,6 2 1,9 1 9,1-1 1,0 0-1,0-2 0,-1 0 1,32-3-1,107-24 30,-71 10 84,-79 14 16,0 1-1,0 0 0,0 0 1,0 2-1,0-1 0,1 1 0,-1 0 1,0 1-1,-1 0 0,1 1 1,0 0-1,-1 1 0,17 8 1,-12-3 196,0 1 0,0 0 0,-1 1 0,-1 0 0,0 1 0,0 1 0,13 19 1,21 32 739,-36-47-1043,1 0-1,1 0 1,1-2-1,0 1 1,1-1-1,1-1 1,0-1 0,1 0-1,18 12 1,4-11-2599,-5-16-385</inkml:trace>
</inkml:ink>
</file>

<file path=ppt/ink/ink21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2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22 347 12800,'5'11'6399,"13"21"-7807,-15-27 9600,2 23-8320,0-2 0,-1-7-256,1-6 0,3 10-128,2-8 0,1-5-2176,-1-2 128,4-1-639,-6-1-1</inkml:trace>
  <inkml:trace contextRef="#ctx0" brushRef="#br0" timeOffset="1">35 1 15744,'-35'18'7807,"80"-18"-11903,-37 0 16640,19-5-13824,-6 5 0,6-6-6656,-6-1 129</inkml:trace>
</inkml:ink>
</file>

<file path=ppt/ink/ink21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3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 7040,'47'-6'13973,"-36"2"-12970,0 1 1,-1 0 0,23-2-1,74 2-603,-39 2 284,57 0 1189,-92 3-1157,0-2-1,0-1 1,59-10 0,-141 42-76,-48 38 0,78-54-595,1 1 0,0 1 0,1 1 0,0 0 0,2 1 0,0 1 0,1 0 0,-20 40 0,31-53-32,0-1 0,1 0 0,-1 1 0,1 0 0,0 0 0,1-1 0,0 1 0,0 0 0,1 0 0,-1 0 0,1 0-1,2 12 1,-1-16-12,0 1 0,0-1 0,0 1 0,0-1 0,1 1 0,0-1 0,-1 1-1,1-1 1,0 0 0,1 0 0,-1 0 0,0 0 0,1-1 0,0 1 0,0-1 0,0 1-1,0-1 1,0 0 0,0 0 0,0 0 0,1-1 0,-1 1 0,0-1 0,1 0 0,0 0-1,5 1 1,7 1-107,0-1 0,0-1 0,0-1 0,1 0 0,-1-1 0,0-1 0,26-5 0,119-40-3570,-131 37 2462,16-7-2455,-9-2-321</inkml:trace>
</inkml:ink>
</file>

<file path=ppt/ink/ink21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3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39 296 9600,'0'2'718,"0"0"-1,1-1 1,-1 1 0,0 0 0,1-1 0,-1 1-1,1-1 1,0 1 0,-1-1 0,1 1 0,0-1 0,0 1-1,0-1 1,0 0 0,0 0 0,0 1 0,0-1 0,3 2-1,34 16 3718,-24-14-4212,1-1 0,0-1 0,16 2-1,-24-5-161,0 0-1,0 0 1,0-1-1,0 0 1,0 0-1,0-1 1,-1 0-1,1 0 1,0 0-1,-1-1 1,11-6-1,5-5 516,33-26 0,-49 35-555,5-3 66,-1-1 0,0-1 0,0 0 0,-1 0 0,-1 0 0,0-1 0,0-1 0,8-16-1,-13 23-78,0-1-1,-1 0 0,0 0 0,0-1 0,0 1 0,-1 0 0,0 0 0,0-1 0,-1 1 0,0-1 1,0 1-1,0 0 0,-1-1 0,0 1 0,0-1 0,-1 1 0,1 0 0,-6-12 0,5 15-2,0 0-1,0 0 0,-1 0 0,1 1 0,-1-1 0,1 1 1,-1-1-1,0 1 0,0 0 0,0 0 0,0 0 1,0 0-1,-1 1 0,1-1 0,-1 1 0,1 0 1,-1 0-1,1 0 0,-1 0 0,1 1 0,-1-1 0,0 1 1,1 0-1,-1 0 0,0 0 0,-6 2 0,-8 0-1,1 2 0,0-1 0,1 2 0,-19 7 0,16-4 18,0 0 0,0 1-1,1 2 1,0-1 0,1 2-1,0 1 1,1 0 0,0 1-1,-26 30 1,37-38-18,1 1 0,-1 0 1,1-1-1,0 2 0,1-1 0,0 0 1,0 1-1,0-1 0,1 1 0,0 0 1,1-1-1,-1 10 0,2-10-3,0-1 1,1 1-1,0-1 1,0 1-1,1-1 1,0 1-1,0-1 0,0 0 1,1 0-1,-1 0 1,2 0-1,-1 0 1,1-1-1,-1 0 0,2 1 1,5 5-1,-2-4-60,-1 0-1,1-1 0,0 0 0,0 0 0,1-1 1,-1 0-1,1-1 0,0 0 0,1 0 0,-1-1 1,12 2-1,14 3-2183,62 4 1,-63-9-498,2 1-1227</inkml:trace>
</inkml:ink>
</file>

<file path=ppt/ink/ink21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4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14976,'-13'66'7423,"13"14"-10367,0-69 12800,-25 44-17152,2-12 129</inkml:trace>
</inkml:ink>
</file>

<file path=ppt/ink/ink21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4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51 250 8960,'0'-1'659,"0"0"1,0-1-1,0 1 1,0 0-1,0-1 0,0 1 1,0 0-1,0 0 1,0-1-1,1 1 1,-1 0-1,0 0 1,1-1-1,-1 1 0,1 0 1,0 0-1,1-2 1,-2 3-474,1 0 1,-1 0 0,1 0-1,0 1 1,-1-1 0,1 0-1,0 0 1,-1 1 0,1-1-1,-1 0 1,1 1 0,-1-1-1,1 1 1,-1-1-1,1 1 1,-1-1 0,1 1-1,-1-1 1,0 1 0,1-1-1,-1 1 1,0-1 0,1 2-1,26 54 477,-26-53-438,2 6-22,1 0 1,-1-1 0,1 0 0,1 0 0,-1 0 0,1 0-1,1 0 1,0-1 0,0 0 0,0 0 0,1-1 0,-1 0 0,2 0-1,-1 0 1,1-1 0,-1 0 0,12 4 0,-4-2-133,-1-2 1,1 0-1,0 0 1,1-2-1,-1 0 1,1-1-1,0 0 1,-1-1 0,1-1-1,0 0 1,0-1-1,-1-1 1,1-1-1,-1 0 1,1-1-1,18-7 1,-11 0-35,0-2 0,-1 0 1,0-1-1,-2-2 0,1 0 1,-2-1-1,28-31 0,-39 39-25,0-1-1,-2 1 1,1-1 0,-1-1-1,8-16 1,-12 22-10,-1 1 0,1-1 0,-1 0 1,0 0-1,0 0 0,0 0 0,-1 0 0,0 0 0,0 0 1,0 0-1,0 0 0,-1 0 0,0 0 0,0 0 1,0 0-1,-3-4 0,1 1-2,-1 1 0,0 0 0,0 0 0,-1 0 0,0 1 0,0-1 0,-1 1 0,1 0 0,-1 1 0,0-1 0,-1 1 0,0 1 0,-12-8 0,0 6 0,0 0 0,0 1 0,-1 2 0,0-1 0,-28 1 0,7 1 0,-71 8 0,88-4-44,1 2 0,-1 0-1,2 2 1,-1 0 0,0 1 0,1 2 0,1 0 0,-1 1-1,2 1 1,-1 1 0,2 1 0,-1 1 0,-20 20-1,37-31 27,-23 26-253,26-28 250,-1 1-1,1-1 0,0 1 0,-1-1 0,1 1 1,0-1-1,0 1 0,0-1 0,0 1 1,0 0-1,1-1 0,-1 1 0,0-1 1,1 0-1,-1 1 0,1-1 0,-1 1 0,1-1 1,0 0-1,0 1 0,0 0 0,1 1-15,0-1 0,0 1 0,0-1-1,0 0 1,0 0 0,0 0-1,0 0 1,1 0 0,-1 0-1,1-1 1,-1 1 0,1-1-1,0 0 1,-1 1 0,1-1 0,0-1-1,0 1 1,0 0 0,0-1-1,0 1 1,0-1 0,4 0-1,9 2-149,21 3-211,0-1-1,0-2 1,0-2-1,0-1 1,54-10 0,-30 0-334,-2-2 0,82-30 0,-117 35 516,4-3 96,0 1 0,57-10 0,-84 20 154,-1-1 1,1 1-1,0 0 1,0 0 0,-1 0-1,1 0 1,0 0-1,-1 0 1,1 0 0,0 0-1,0 0 1,-1 0-1,1 0 1,0 1 0,-1-1-1,1 0 1,0 0-1,-1 1 1,1-1 0,0 0-1,-1 1 1,1-1-1,-1 1 1,1-1 0,-1 1-1,1-1 1,-1 1-1,1-1 1,-1 1 0,1-1-1,-1 1 1,0 0-1,1-1 1,-1 1 0,0-1-1,0 1 1,1 0-1,-1 0 1,0-1 0,0 1-1,0 0 1,0-1-1,0 1 1,0 0 0,0 0-1,0-1 1,0 1-1,0 0 1,-1 0 0,-13 44 1670,8-28-1002,3-6-436,0 0 1,1 1-1,0-1 0,1 1 0,0-1 1,1 1-1,0-1 0,1 1 0,0-1 1,1 1-1,4 15 0,-3-20-203,0 0-1,1 0 1,-1 0 0,1-1-1,1 1 1,-1-1-1,1 0 1,0 0 0,0-1-1,1 0 1,0 1-1,0-2 1,0 1 0,0-1-1,1 0 1,-1 0-1,15 5 1,-8-4-64,0-1 0,0 0 0,1 0 0,-1-2 0,27 3 0,-32-5-579,0 0-1,0 0 0,1 0 0,-1-1 0,0 0 0,0-1 0,0 0 0,0 0 0,0-1 0,12-6 1,8-6-3411</inkml:trace>
</inkml:ink>
</file>

<file path=ppt/ink/ink21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5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111 450 10368,'2'3'9307,"2"6"-3585,6 17-1883,13 29-4127,-21-52 309,0 1 0,1-1 0,0 0 0,0 0 0,0 0 0,0 0 0,0 0-1,0 0 1,1-1 0,-1 0 0,1 0 0,0 0 0,7 3 0,5 2 177,-5-2-87,0 0 0,-1-1 0,2 0 1,-1-1-1,0-1 0,1 0 0,-1 0 0,1-1 0,-1 0 0,14-2 0,-1-1 0,0 0-1,0-2 1,34-10-1,-36 6-93,-1-1 0,0 0 0,-1-2 0,0 0 0,0-1 0,-1-1 1,-1-1-1,-1-1 0,0 0 0,0-1 0,-2-1 0,0 0 0,-1-1 0,12-21 0,-19 31-6,-2-1-1,1 1 1,-1-1 0,-1 0-1,0-1 1,0 1 0,0-1-1,-1 0 1,-1 0 0,0 0-1,0 0 1,-1 0 0,0-20-1,-1 23-4,0-1 0,-1 1-1,0 0 1,0 1-1,0-1 1,-1 0 0,0 0-1,0 0 1,-1 1 0,0-1-1,0 1 1,-1 0-1,1 0 1,-1 0 0,-1 1-1,1-1 1,-1 1-1,-9-9 1,6 7-5,1-1 0,-1 2 0,0-1 0,-1 1 0,1 0 0,-1 1-1,-1 0 1,1 0 0,0 1 0,-1 0 0,0 1 0,0 0 0,-18-3 0,11 2 7,1 0-31,0 1 0,0 1 0,0 0 0,0 2 0,0-1 0,0 2 0,0 0-1,0 1 1,0 1 0,0 0 0,-24 8 0,18-4-105,0 1 0,1 0 0,-1 2 0,1 0 0,1 2 0,0 0 0,-33 28 0,33-25-75,1 1 0,0 1 0,2 0 0,0 1 0,-18 26 0,28-34 61,0 0-1,1 1 1,1 0-1,0 0 0,0 0 1,1 1-1,1-1 0,0 1 1,0 0-1,1 0 0,1 0 1,0 13-1,0-19 52,1 0-1,0 0 1,1 1-1,-1-1 1,1 0 0,0 0-1,1 0 1,0 0-1,0 0 1,0 0-1,1-1 1,-1 1 0,1-1-1,1 1 1,-1-1-1,1 0 1,0 0 0,0-1-1,0 1 1,1-1-1,-1 0 1,1 0-1,0 0 1,0-1 0,1 1-1,-1-1 1,8 2-1,15 3-673,1-2 0,-1-1-1,1-2 1,0 0 0,0-2-1,0-1 1,40-6 0,22-2-2328</inkml:trace>
</inkml:ink>
</file>

<file path=ppt/ink/ink21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5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 12288,'-2'1'262,"-1"0"1,1-1-1,0 2 1,0-1-1,-1 0 1,1 0-1,0 1 1,0-1-1,0 1 1,0 0-1,1 0 1,-1-1-1,0 1 1,1 0-1,-1 1 1,-1 2-1,4 23 2317,9 0 3179,19 57-3646,30 181-768,9 100 171,49 267 1066,-107-547-2816,-10-83-298,-5-20-2667,0-26-3434,5 19 2644</inkml:trace>
</inkml:ink>
</file>

<file path=ppt/ink/ink21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59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122 546 8576,'-5'4'7395,"3"-6"-2509,-4 9-2704,2 1-1937,0-1-1,0 1 1,1 0 0,0 0-1,1 0 1,0 1-1,0-1 1,-1 16-1,0 67 2492,3-85-2660,0 2 22,-1 60 562,3-1 0,20 131 0,-17-178-690,0 0 1,1 0-1,1-1 1,1 0-1,0 0 1,2 0-1,0-1 1,1-1-1,0 0 1,2 0-1,0-1 0,1-1 1,31 27-1,-37-35 30,0-1 0,0 0 0,0 0 0,1-1 0,0 0 0,0 0 0,0-1 0,0-1 0,1 1 0,0-2 0,-1 1 0,1-1 0,0-1 0,0 0 0,1 0 0,-1-1 0,0 0 0,0-1 0,0 0 0,15-3 0,9-7 124,-1-1 0,0-1 0,-1-2-1,43-26 1,-51 29-65,-1-2 1,0 0-1,-1-2 0,-1 0 0,0-1 1,-1-1-1,-2-1 0,19-23 0,-17 11 48,0-1 0,-2 0-1,-2-2 1,-1 0 0,-1-1-1,15-62 1,-19 53-43,-2-1 0,-2 0 0,1-66 0,-7 86-47,-1 1-1,0-1 1,-2 1-1,-1-1 1,-1 1 0,-1 0-1,-1 0 1,-16-35-1,14 38-5,-1 0 0,0 1-1,-2 0 1,0 0 0,-1 1-1,-2 1 1,1 0 0,-2 1-1,-33-28 1,32 30-9,-1 1 0,0 0 0,-1 2 1,-1 0-1,0 1 0,0 1 0,-1 1 0,-1 1 0,-38-10 0,40 13 8,0 1 0,-1 0-1,1 2 1,-1 0 0,1 2 0,-1 0-1,0 1 1,1 1 0,-1 1-1,-31 9 1,27-6-26,0 2 0,1 0 0,0 2 0,1 0 0,0 2 0,1 0 0,-34 26 0,46-31-23,-1 1-1,1 1 1,0 0-1,1 0 1,0 1 0,1 0-1,0 0 1,0 1 0,1 0-1,1 1 1,-1-1-1,-7 24 1,10-24-155,1-1 0,0 1 0,1 0 1,0 0-1,0 0 0,1 0 0,1 0 0,0 0 0,0 0 0,1 1 1,1-1-1,0 0 0,0-1 0,1 1 0,1 0 0,-1-1 0,2 1 0,-1-1 1,2 0-1,-1-1 0,1 1 0,14 16 0,3 0-1272,1-1 1,0-1-1,2-1 0,1-1 0,0-2 0,32 19 0,17 10-2373</inkml:trace>
</inkml:ink>
</file>

<file path=ppt/ink/ink21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0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30 437 7296,'-11'-11'9622,"3"11"-4030,7 1-5390,0 0-1,0 1 1,0-1-1,0 0 1,1 1-1,-1-1 1,0 1 0,1-1-1,-1 1 1,1-1-1,0 1 1,-1-1-1,1 1 1,0 1-1,-2 42-1611,4-21 3697,-1-11-2078,1 1 1,1-1-1,0 0 1,1 0-1,1 0 1,0-1-1,0 1 1,1-1-1,13 18 1,-14-23-189,0-1 0,0 0 0,1-1 0,-1 1 0,1-1 0,1 0 0,-1 0 1,1-1-1,0 0 0,0 0 0,0-1 0,0 0 0,1 0 0,-1 0 0,1-1 0,0 0 1,-1-1-1,9 1 0,-6-2-13,0 0-1,-1-1 1,1 0 0,0 0 0,-1-1 0,1-1-1,-1 1 1,0-1 0,0-1 0,0 0-1,0 0 1,-1-1 0,0 0 0,0 0 0,13-12-1,-7 5 55,0-1-1,0-1 1,-2 0-1,0-1 1,0 0-1,18-33 0,-26 38-25,0-1 0,-1 1-1,0-1 1,-1 1-1,0-1 1,0 0-1,-1 0 1,-1 0-1,0 0 1,0 0 0,-1 0-1,-1 0 1,0 1-1,0-1 1,-1 0-1,0 1 1,-9-19-1,6 14-1,0 1-1,-2 0 1,0 0-1,0 1 1,-1 0-1,-21-23 1,16 20-34,-18-21 1,-53-49 0,75 76-3,-1 1-1,-1 0 1,0 0 0,0 2-1,0-1 1,-1 2 0,0 0-1,-1 0 1,-18-4 0,30 9-3,0 1 0,0-1 1,1 1-1,-1 0 0,0 0 1,0 0-1,0 0 0,0 0 1,0 0-1,1 0 0,-1 1 1,0-1-1,0 0 0,0 1 1,-2 1-1,3-2 0,1 1 0,-1-1 0,0 1 0,1 0 0,-1-1-1,1 1 1,-1 0 0,1-1 0,-1 1 0,1 0 0,-1-1 0,1 1 0,0 0 0,-1 0-1,1 0 1,0-1 0,0 1 0,0 0 0,-1 0 0,1 0 0,0 0 0,0 0 0,0 1-1,1 0-1,-1 0 0,1 1 0,0-1 0,0 0-1,0 1 1,0-1 0,0 0 0,0 0 0,0 0 0,1 0-1,-1 0 1,1 0 0,0-1 0,-1 1 0,1 0-1,0-1 1,0 1 0,0-1 0,0 0 0,0 1-1,0-1 1,4 1 0,9 3 42,1-1-1,-1-1 1,0-1 0,1 0-1,-1-1 1,1 0 0,19-2-1,116-18 319,-104 12-343,-21 2-502,6-1 877,-24 6-3191,-11 6-3987,-2-1 3187</inkml:trace>
</inkml:ink>
</file>

<file path=ppt/ink/ink21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1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48 316 6144,'-18'-20'4289,"7"10"1725,10 10-4286,6 6 2916,-2 15-4740,-3-20 284,0 31 952,-1 8 14,2 0 0,10 63 1,-9-94-1122,0 1 1,0-1 0,1 1-1,0-1 1,0 0 0,1 0-1,1 0 1,0 0 0,0-1-1,0 0 1,1 0 0,0 0-1,1-1 1,-1 0 0,15 11-1,-17-16-33,0 0-1,0 0 0,0 0 0,1 0 1,-1-1-1,1 0 0,-1 0 0,1 0 1,-1-1-1,1 1 0,-1-1 0,1 0 1,0 0-1,-1-1 0,1 1 0,-1-1 1,1 0-1,-1 0 0,1-1 0,-1 1 1,0-1-1,0 0 0,1 0 0,-2-1 1,8-4-1,2-2 37,0 0 1,-1-1-1,-1-1 0,0 0 0,0 0 1,12-17-1,-17 19-14,-1 0 1,0 0-1,-1-1 0,1 0 0,-2 1 1,0-2-1,0 1 0,0 0 0,-2 0 1,1-1-1,-1 1 0,-1-1 0,1 1 1,-3-16-1,-2-3-4,-1 0 0,-1 0 0,-17-45-1,17 55-22,-1 1 0,-2 1 0,1-1 0,-2 1-1,0 1 1,-1-1 0,-20-20 0,23 27-12,-1 1 1,-1 1-1,0 0 1,0 0-1,0 1 1,-1 0-1,0 1 1,0 0-1,-1 0 1,0 1-1,0 1 1,-14-3-1,22 6 11,0 0-1,0 1 1,0 0-1,0 0 1,0 0 0,0 0-1,0 0 1,0 1-1,0 0 1,0 0-1,1 0 1,-1 0-1,0 1 1,1-1-1,-1 1 1,1 0-1,-1 0 1,1 1-1,0-1 1,0 0-1,0 1 1,-5 6-1,7-9 8,1 0 0,0 1 0,-1-1 0,1 1 0,0-1 0,-1 1 0,1-1 0,0 1 0,0-1 0,0 1 0,-1-1 0,1 1 0,0-1 0,0 1 0,0-1 0,0 1 0,0-1 0,0 1 0,0-1 0,0 1 0,0-1 0,0 1 0,0-1 0,0 1 0,1-1 0,-1 1 0,0-1 0,0 1 0,0-1 0,1 1 0,-1-1 0,0 1-1,1 0 1,20 7 89,27-7 192,76-23 736,17-2 18,-123 23-930,0 0 0,0 1-1,-1 1 1,1 0 0,35 8-1,-51-8-200,0-1 0,0 1 0,0 0 0,0 0-1,0-1 1,-1 1 0,1 0 0,0 0-1,-1 1 1,1-1 0,0 0 0,-1 0 0,3 4-1,-5-4-2953,-10-12-2040,3-3 1355,3-1-105</inkml:trace>
</inkml:ink>
</file>

<file path=ppt/ink/ink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54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4 257 2816,'-1'-6'617,"0"0"1,1 1-1,-1-1 1,1 0-1,0 0 1,0 0-1,2-7 1,-1-3 308,-1 15-371,0 1 42,0 0-63,20 23 874,-20-20-1369,2 0 0,-1 0 0,0 0 1,1 0-1,-1 0 0,1 0 0,0 0 0,0 0 1,0-1-1,0 1 0,1-1 0,-1 0 1,1 1-1,5 2 0,-6-4-10,0 0 0,0 0 0,0 0 0,0-1 0,0 1 0,0-1 0,0 0 0,0 1 0,1-1 1,-1 0-1,0 0 0,0 0 0,0-1 0,1 1 0,-1-1 0,0 1 0,3-2 0,1-1 9,-1 1 0,0-1 1,1-1-1,-1 1 0,-1-1 1,1 0-1,0 0 0,-1 0 0,0-1 1,0 0-1,0 1 0,-1-1 0,0-1 1,5-7-1,-3 2 60,-1 0 1,0-1-1,0 1 1,-1-1-1,-1 1 1,2-19-1,-4 26-66,1 1-1,-1-1 0,0 0 1,0 1-1,0-1 0,-1 1 1,1 0-1,-1-1 1,0 1-1,0-1 0,0 1 1,0 0-1,-1 0 0,0-1 1,1 1-1,-1 0 0,0 0 1,0 1-1,0-1 0,-1 0 1,1 1-1,-1-1 0,1 1 1,-1 0-1,0 0 1,-4-2-1,5 3-16,0 0 1,0 1-1,0-1 1,0 1-1,0 0 0,0-1 1,0 1-1,-1 0 1,1 0-1,0 0 0,0 1 1,0-1-1,0 0 1,0 1-1,-1 0 0,1-1 1,0 1-1,0 0 1,0 0-1,1 0 1,-1 0-1,0 0 0,0 1 1,0-1-1,1 0 1,-1 1-1,1-1 0,-1 1 1,1 0-1,0 0 1,-1-1-1,1 1 1,0 0-1,0 0 0,-1 2 1,-2 5-10,0-1 0,0 1 0,1-1 0,0 1 0,1 0 0,-3 16 0,4-20-150,0 0-1,1 0 1,0 1-1,0-1 1,0 0-1,1 0 1,0 0-1,0 0 1,0 0-1,0 0 1,1-1-1,0 1 1,0 0-1,0-1 1,0 1 0,1-1-1,0 0 1,0 1-1,0-1 1,0-1-1,6 6 1,27 10-1776</inkml:trace>
</inkml:ink>
</file>

<file path=ppt/ink/ink21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2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10 326 9984,'44'11'13421,"-10"-7"-11099,-26-6-2226,0-1-1,0 1 0,-1-1 0,1 0 1,-1-1-1,0 0 0,0 0 1,0-1-1,0 1 0,-1-2 0,0 1 1,0-1-1,0 1 0,-1-2 1,0 1-1,0-1 0,0 1 1,-1-1-1,4-10 0,-1 4 13,-1 0 0,-1 0 0,-1-1 0,0 1 0,0-1 0,-1 0 0,-1-1 0,0 1 0,-1 0 0,-1-16-1,-1 27-77,1 0 0,-1 0 0,1 0 0,-1 0-1,0 0 1,0 0 0,0 0 0,0 0 0,0 1-1,-1-1 1,1 1 0,-1-1 0,0 1 0,0-1 0,0 1-1,0 0 1,0 0 0,0 0 0,-1 0 0,1 0-1,-1 1 1,1-1 0,-1 1 0,0-1 0,1 1-1,-1 0 1,0 0 0,-3 0 0,1 0 12,0 0 0,0 0 0,0 1 0,0 0 0,0 0 0,0 0 0,0 1 0,0-1 0,0 1 0,0 0 0,0 1 0,0-1 0,1 1 1,-1 0-1,0 0 0,1 1 0,-8 5 0,3-1-4,0 1 1,0 0-1,1 1 1,1 0-1,-1 1 1,1-1-1,1 1 1,0 0-1,0 1 0,1 0 1,1-1-1,0 2 1,-4 16-1,5-20-17,1 1 0,0 0 0,1 1 1,0-1-1,1 0 0,0 0 0,0 0 0,1 1 0,0-1 0,1 0 0,0 0 0,0 0 0,1-1 0,0 1 0,0 0 0,1-1 0,9 14 0,-5-10-377,1-1 1,1 0-1,0 0 1,0-1-1,1-1 1,0 0-1,1 0 1,23 12-1,-27-17 36,-1-1 0,1 1 0,0-2 0,1 1 0,-1-1 0,0 0 0,1-1 0,-1 0 0,1 0 0,0-1 0,-1 0 0,1-1 0,-1 0 0,1 0 0,13-4 0,6-5-3520</inkml:trace>
</inkml:ink>
</file>

<file path=ppt/ink/ink21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2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34 206 10368,'0'4'9818,"4"6"-4743,16 29-4348,-12-25 314,6 13-615,1-2 1,1 0-1,1 0 1,1-2 0,1 0-1,1-1 1,1-1 0,36 27-1,-76-56 29,13 6-453,-1 0 0,1-1 0,0 1 0,0-1-1,0-1 1,0 1 0,-10-10 0,-6-7-39,1-1 0,1-1 1,0-1-1,2-1 1,1-1-1,-20-38 0,32 53 21,0 0 0,1 0-1,0-1 1,1 0 0,1 1-1,-1-1 1,2 0 0,-1 0-1,1-18 1,2 23 12,0 0 1,0-1-1,0 1 0,1 0 0,-1 0 1,1 0-1,1 1 0,-1-1 0,1 0 1,0 1-1,1 0 0,-1-1 1,1 1-1,0 1 0,0-1 0,1 1 1,-1-1-1,8-4 0,-5 4 29,1 0-1,1 1 1,-1-1-1,1 2 1,-1-1-1,1 1 1,0 0-1,0 1 1,1 0 0,16-1-1,10 1-961,55 4 0,-27 0-4883,-47-2 1980</inkml:trace>
</inkml:ink>
</file>

<file path=ppt/ink/ink21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2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1 330 11392,'-1'1'480,"1"0"0,0 0 0,0 0 1,0 0-1,1 1 0,-1-1 1,0 0-1,0 0 0,1 0 0,-1 0 1,0 0-1,1 0 0,-1 0 0,1 0 1,0 0-1,-1 0 0,1 0 1,0 0-1,-1 0 0,1 0 0,0 0 1,1 0-1,27 28 5830,-16-17-7027,-7-6 817,0 0-1,1-1 1,0 0-1,1 0 1,-1-1-1,1 1 1,-1-1-1,1-1 1,0 0-1,1 0 1,-1-1-1,10 2 1,0 0 153,0-2 0,1 0 1,-1-1-1,27-2 0,-29-1-146,0-2-1,-1 0 1,0-1 0,1-1-1,-2 0 1,1-1 0,-1-1-1,0 0 1,-1 0 0,0-2-1,15-13 1,-21 17-93,-1 0 0,1-1 0,-2 0-1,1-1 1,-1 1 0,0-1 0,0 0 0,-1 0 0,0 0 0,0-1 0,-1 0-1,0 1 1,-1-1 0,0 0 0,-1-1 0,1 1 0,-2 0 0,1 0-1,-2-10 1,1 11-4,-1 0 0,0 1-1,-1-1 1,0 1 0,0-1-1,-1 1 1,0-1 0,0 1-1,-1 0 1,1 1 0,-1-1-1,-1 1 1,0-1 0,0 1-1,0 1 1,0-1 0,-1 1-1,-7-6 1,4 4-8,0 0 1,-1 1-1,1 0 0,-1 1 0,-1 0 1,1 0-1,-1 1 0,0 1 1,1-1-1,-2 2 0,1 0 0,-16-1 1,15 2-47,1 1 0,0 1 0,-1 0 0,1 1 0,0 0 0,0 1 0,0 0 0,0 0 0,1 1 0,-1 1 1,1 0-1,0 0 0,0 1 0,1 0 0,0 1 0,-15 14 0,13-10-173,0 0 1,1 1-1,0 1 0,1 0 1,-8 16-1,14-24-104,1 0-1,0 0 1,0 0 0,0 1-1,1-1 1,-1 1 0,1-1-1,1 1 1,-1-1 0,1 1 0,0 0-1,0-1 1,1 1 0,-1-1-1,1 1 1,3 8 0,9 27-3669</inkml:trace>
</inkml:ink>
</file>

<file path=ppt/ink/ink21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3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150 198 9472,'-1'0'449,"0"0"-1,0 0 1,0-1 0,0 1 0,1 0 0,-1-1-1,0 1 1,0-1 0,1 1 0,-1-1 0,0 1-1,0-1 1,1 1 0,-1-1 0,1 0 0,-1 1-1,1-1 1,-1 0 0,1 0 0,-1 1 0,1-1-1,-1 0 1,1 0 0,0 0 0,-1 1 0,1-1-1,0-2 1,0 1-188,0 0 0,1 0 0,-1 0 0,1 0 0,-1 0 0,1 0 0,0 0 0,0 0 0,0 1 0,0-1 0,2-3 0,4-4-372,0 1-1,0 0 1,16-13 0,-14 14 372,11-10 227,0 1 0,1 2-1,40-22 1,-56 33-431,1 0-1,-1 1 1,1 0-1,0 0 1,0 1-1,-1-1 1,1 1-1,0 0 1,0 1-1,0 0 1,0 0-1,0 0 1,0 0-1,0 1 1,0 0-1,0 0 1,0 1-1,-1 0 1,1 0-1,0 0 1,9 6-1,-8-4 3,0 2 0,0-1 0,0 1 0,0 0 0,-1 0-1,0 0 1,0 1 0,-1 0 0,0 1 0,0-1 0,-1 1 0,1 0-1,-2 0 1,1 0 0,-1 0 0,-1 1 0,3 9 0,-1 7 57,-2 1 1,0-1 0,-2 0-1,-5 43 1,3-55-74,-1 1 0,0-1 0,-1 0 0,-1-1-1,0 1 1,0-1 0,-1 0 0,-1 0 0,0 0 0,-1-1-1,0 0 1,0-1 0,-17 16 0,-1-2 67,-1 0 1,0-2-1,-2-1 1,-36 19-1,43-27-57,-1-1 1,-49 17-1,63-26-46,1-1 1,-1 1-1,0-1 1,0-1-1,0 0 0,0 0 1,0-1-1,0 0 1,0-1-1,0 0 0,0 0 1,-12-4-1,19 5-8,0-1 0,0 0 0,0 0 0,0 0 1,0 0-1,0 0 0,0 0 0,0 0 0,1-1 0,-1 1 0,1-1 0,-1 1 0,1-1 0,-1 0 0,1 1 0,0-1 1,0 0-1,0 0 0,0 0 0,0 0 0,-1-3 0,2 1-2,-1 1-1,1-1 1,0 0 0,-1 1-1,2-1 1,-1 1-1,0-1 1,1 0 0,0 1-1,0-1 1,0 1-1,2-5 1,0 1-2,0 1 1,0 0-1,1-1 1,-1 1-1,2 0 1,-1 1-1,1-1 0,-1 1 1,2 0-1,-1 0 1,0 0-1,1 1 1,11-7-1,-9 9 17,0-1-1,0 1 1,0 0 0,0 1-1,0 0 1,1 0 0,-1 1-1,0 0 1,0 0 0,1 1-1,9 2 1,18 4 93,43 16 0,-34-9-71,-16-6-71,0-1 1,1-2-1,0 0 1,0-2-1,0-1 1,55-4-1,-58-2-194,-18 3-147,1-1 1,0 1 0,0 1 0,-1-1-1,1 2 1,0-1 0,0 2 0,16 3 0,-32-6-5033,-7 2 2164,4-1 1470,-10 0-1957</inkml:trace>
</inkml:ink>
</file>

<file path=ppt/ink/ink21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4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7936,'4'-1'16159,"14"5"-14228,6-1-1643,0-2 0,-1 0-1,1-2 1,0 0 0,-1-1 0,1-2 0,23-6 0,51-6-3295,-85 15-172,-4 1-405</inkml:trace>
</inkml:ink>
</file>

<file path=ppt/ink/ink21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4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34 6784,'0'-1'166,"0"1"0,0-1 1,0 0-1,0 0 0,0 0 1,1 0-1,-1 1 0,0-1 1,1 0-1,-1 0 0,0 0 1,1 1-1,-1-1 0,1 0 1,-1 1-1,1-1 0,-1 0 1,1 1-1,0-1 0,-1 1 1,1-1-1,0 1 0,-1-1 1,2 0-1,6-6 3252,-6-1 1827,-5 12-1935,2-1-3133,-1 1 1,1-1-1,-1 1 0,1 0 1,0-1-1,1 1 0,-1 0 1,0 7-1,11 255 1807,-10-264-2109,0 1-1,-1-1 0,1 0 1,-1 0-1,1 0 0,-1 1 1,0-1-1,0 0 0,0 0 1,-2 3-1,-11 8-3846,6-12 750</inkml:trace>
</inkml:ink>
</file>

<file path=ppt/ink/ink21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5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692 0 6784,'-18'23'7674,"4"-4"-1793,1-10-5869,1 0 177,-1 0 1,1 2-1,0-1 0,1 1 0,0 1 0,-10 14 0,-15 15 663,-18 10 28,-1-3 0,-2-2 0,-77 46 0,67-48-643,-59 36-3226,122-78 2413,3-1 454,1-1-1,0 1 1,-1-1 0,1 0-1,-1 1 1,1-1 0,0 0-1,-1 0 1,1 1-1,-1-1 1,1 0 0,-1 0-1,1 0 1,-1 1 0,1-1-1,-1 0 1,1 0-1,-1 0 1,1 0 0,-1 0-1,1 0 1,-1 0-1,1 0 1,-1 0 0,1 0-1,-1 0 1,1-1 0,-1 1-1,1 0 1,-1 0-1,1 0 1,-1-1 0,1 1-1,-1 0 1,1-1 0,0 1-1,-1-1 1,-3-3-3099</inkml:trace>
</inkml:ink>
</file>

<file path=ppt/ink/ink21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5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1 7424,'-14'3'3712,"6"5"-2432,8-8 5247,-8 4-6015,3-1 0,-8 12 384,4-4 128,-14 21-1024,7-9 128,-11 10 768,9-8 128,-7 11-384</inkml:trace>
</inkml:ink>
</file>

<file path=ppt/ink/ink21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5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11392,'0'0'5631,"5"5"-7422,-5-5 5630,0 0-8062,0 0 127,-5 0-640,2 0 128</inkml:trace>
</inkml:ink>
</file>

<file path=ppt/ink/ink21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6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9 10112,'-6'-7'6952,"4"5"-1737,-1 11-2563,0 6-3349,-6 20 1333,3 0 1,-5 60-1,10-80-534,1 0-1,0 0 0,1 0 1,1 0-1,0 0 0,1 0 1,1 0-1,0-1 0,7 17 1,2-10-436,-4-11-4964,-9-10 1948</inkml:trace>
</inkml:ink>
</file>

<file path=ppt/ink/ink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55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2560,'5'-2'5463,"15"14"-3525,11 13-1446,0 4 361,-22-18-640,2-2 1,-1 1-1,1-1 1,1-1-1,14 9 1,-23-16-166,0 1 1,1-1-1,-1 0 1,0 0-1,1 0 0,-1 0 1,1-1-1,-1 1 0,1-1 1,-1 0-1,1 0 1,-1 0-1,1 0 0,-1-1 1,1 1-1,-1-1 0,1 0 1,-1 0-1,0-1 1,1 1-1,-1-1 0,0 1 1,0-1-1,0 0 1,5-4-1,-6 4 6,0 0 0,1-1-1,-1 1 1,0-1 0,0 0 0,-1 0 0,1 1 0,0-1-1,-1 0 1,0 0 0,0-1 0,0 1 0,0 0-1,0 0 1,-1 0 0,1-1 0,-1 1 0,0 0 0,0-1-1,0 1 1,0 0 0,-1 0 0,1-1 0,-1 1 0,0 0-1,0 0 1,0 0 0,0 0 0,-1 0 0,1 0-1,-1 0 1,-2-4 0,1 2 64,-1-1 1,1 1-1,-1 0 0,0 0 0,0 1 0,0-1 1,-1 1-1,1 0 0,-1 0 0,0 1 0,0-1 1,-1 1-1,1 0 0,-1 0 0,1 1 0,-1 0 1,-6-2-1,8 3-72,0 1 1,0-1 0,0 1 0,0 0-1,0 0 1,0 0 0,0 1-1,0-1 1,0 1 0,0 0 0,0 0-1,1 1 1,-1-1 0,0 1-1,1-1 1,-1 1 0,1 0 0,0 1-1,-1-1 1,1 1 0,0-1-1,0 1 1,1 0 0,-1 0-1,1 0 1,-1 0 0,-2 6 0,3-4-173,-1 0 1,2 0 0,-1 1 0,0-1 0,1 0 0,0 1 0,0-1 0,1 1 0,-1 0-1,1-1 1,1 1 0,-1-1 0,1 1 0,0 0 0,0-1 0,0 0 0,1 1-1,0-1 1,3 6 0,-4-7-107,1 0-1,0 0 1,1-1-1,-1 1 1,1-1-1,-1 0 0,1 1 1,0-1-1,7 5 1,45 18-2221</inkml:trace>
</inkml:ink>
</file>

<file path=ppt/ink/ink21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6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26 6784,'0'0'3136,"0"0"-299,1-5 2556,1-15-1442,-17 44-240,-38 35-2977,33-37-187,8-6-313,1 0 0,-14 24 0,21-33-147,-16 14 137,11-8-74,34-9 30,-17-4-164,-1 0 0,0 1-1,0 0 1,0 1-1,0 0 1,0 0-1,6 3 1,11 3 115,-14-7-119,1-1-1,-1 0 0,0-1 0,0 0 0,0 0 0,0-1 0,0 0 1,0-1-1,-1 0 0,10-5 0,24-5-27,-12 8 80,0 2-1,57 0 1,16-2-63,-101 5-174,-1 0 0,1 0 0,0-1 0,-1 0 0,1 1 0,-1-1 0,1 0 0,-1 0 0,1 0 0,-1-1 0,0 1 0,0-1 0,1 1 0,1-3 0,-3 2-451,0 1-1,0 0 1,0-1-1,0 1 1,0 0-1,-1-1 1,1 1-1,0-1 1,-1 1 0,1-1-1,-1 0 1,0 1-1,0-1 1,1 1-1,-1-3 1,0-4-2853</inkml:trace>
</inkml:ink>
</file>

<file path=ppt/ink/ink21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7.1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3456,'0'4'1664,"0"-8"768,0 4 1152,0 0-2816,0 0 0,0 0 384,0 0 128,0 0-1664,0 0 0,5 4 512,0 0 0,-5 2-1920,0 3 128</inkml:trace>
</inkml:ink>
</file>

<file path=ppt/ink/ink21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8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0 235 10112,'1'0'202,"-1"0"0,0-1-1,1 1 1,-1 0 0,0 0 0,1 0 0,-1-1 0,0 1 0,1 0 0,-1 0 0,1 0 0,-1 0-1,0 0 1,1 0 0,-1 0 0,1 0 0,-1 0 0,0 0 0,1 0 0,-1 0 0,1 0 0,-1 0 0,0 0-1,1 0 1,-1 1 0,0-1 0,1 0 0,-1 0 0,0 0 0,1 1 0,-1-1 0,0 0 0,1 0 0,-1 1-1,0-1 1,1 0 0,-1 1 0,0-1 0,0 0 0,0 1 0,1-1 0,-1 1 0,21 24 5841,-2-3-5217,36 10 661,-51-30-1490,1 0 1,-1-1-1,0 0 1,0 0-1,1 0 0,-1 0 1,0-1-1,1 0 1,-1 0-1,1 0 1,-1 0-1,0-1 0,9-1 1,7-6 123,0-1 0,-1-1-1,0 0 1,0-2 0,-1 0 0,-1-1 0,0 0 0,-1-2 0,0 0 0,-1-1 0,-1 0-1,0-1 1,-2-1 0,19-32 0,-29 47-95,-1 1 0,0 0 0,1-1 0,-1 1 0,0-1 0,-1 0 0,1 1 0,0-1 0,-1 0 0,1 1 0,-1-1 0,0 0-1,0 1 1,0-1 0,0 0 0,-1 0 0,1 1 0,-1-1 0,0 0 0,1 1 0,-3-5 0,1 4 3,0 1 0,0 0 0,1 0 0,-1 0 0,-1 1 0,1-1 0,0 0 0,0 1 0,-1-1 1,1 1-1,-1 0 0,1 0 0,-1 0 0,1 0 0,-1 0 0,0 1 0,1-1 0,-1 1 0,-3-1 0,-3 1 31,0 0 0,0 0 0,1 0 0,-1 1 0,0 0 0,1 1 0,-1 0 0,1 0 0,0 1 0,-1 0 0,1 1 0,0-1 0,1 2 0,-1-1 0,1 1 0,0 0 0,0 0 0,0 1 0,1 0 0,0 0 0,0 1 0,-9 13 0,11-13-43,-1 0 0,2-1 1,-1 2-1,1-1 0,0 0 1,1 1-1,0-1 0,0 1 1,0 0-1,1 0 1,0 0-1,1 0 0,0 0 1,0 0-1,0-1 0,1 1 1,0 0-1,1 0 0,0 0 1,0-1-1,1 1 0,0-1 1,0 0-1,7 12 0,-5-11-123,0-1-1,1 1 1,0-1 0,0 0-1,0-1 1,1 0-1,0 0 1,1 0-1,-1-1 1,1 0 0,0 0-1,0-1 1,0 0-1,1 0 1,-1-1-1,1 0 1,0-1-1,0 0 1,0 0 0,0-1-1,0 0 1,1-1-1,-1 0 1,0 0-1,0-1 1,11-2-1,-10 1-428,0-1 0,0 0 0,-1 0 0,1-1 0,-1-1 0,1 1-1,-1-2 1,-1 1 0,1-1 0,-1 0 0,0-1 0,0 0 0,-1 0-1,13-16 1,12-22-3305</inkml:trace>
</inkml:ink>
</file>

<file path=ppt/ink/ink21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8.5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10496,'-24'28'5248,"27"13"-3969,-3-34 8065,26 8-8192,-4 3 128,26-18-128,-8 0 0,26-3-2304,-13 3 128,-5-18-128,-8 6 0,3-6-2688,-14 3 0</inkml:trace>
</inkml:ink>
</file>

<file path=ppt/ink/ink21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09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9 352 10112,'-1'0'145,"1"0"1,-1-1-1,1 1 1,-1 0-1,1 0 1,0-1-1,-1 1 1,1 0-1,-1 0 1,1-1-1,0 1 1,-1-1-1,1 1 1,0 0-1,-1-1 1,1 1-1,0-1 1,0 1-1,-1-1 1,1 1-1,0-1 1,0 1-1,0-1 1,0 1-1,-1-1 1,1 1-1,0-1 1,0 1-1,0-1 1,0 1-1,0-1 1,0 1-1,1-1 1,-1 1-1,0-2 1,14-24 4518,38-31 533,-38 42-5577,28-29 1250,0 1-1,3 3 0,76-54 0,-118 92-801,-1 1-1,1-1 1,0 0-1,-1 1 1,1-1-1,0 1 1,0 0-1,0 0 1,0 0-1,0 0 0,0 1 1,0-1-1,1 1 1,-1 0-1,0 0 1,0 0-1,0 0 1,6 2-1,-6-1-18,-1 0-1,1 1 1,-1-1-1,0 1 1,1 0 0,-1-1-1,0 1 1,0 0-1,0 0 1,-1 0-1,1 1 1,0-1 0,-1 0-1,1 1 1,-1-1-1,0 1 1,0-1-1,0 1 1,0 0 0,0-1-1,-1 1 1,1 0-1,-1 0 1,0 5-1,5 125 497,-7-108-509,2 0 0,0 0 0,2 0 0,1 0 0,1 0 0,1 0-1,14 39 1,-18-62-36,0 1 0,0-1 0,0 1 0,0-1 0,1 1 0,-1-1 0,1 1 0,-1-1 0,1 0 0,0 0 0,0 0 0,0 0 0,0 0 0,1-1 0,-1 1 0,0-1 0,1 1 0,3 1 0,-3-3-3,-1 1 1,1-1-1,0 0 1,-1 0 0,1 0-1,-1 0 1,1 0-1,-1-1 1,1 1 0,-1-1-1,1 0 1,-1 0 0,0 0-1,1 0 1,-1 0-1,4-2 1,7-7-14,0 0-1,-1-1 1,0 0 0,-1-1-1,11-14 1,-4 6 6,-1 2 41,-1-1 0,0 0-1,-1-1 1,-2 0 0,0-1 0,-1-1 0,-1 0 0,16-47-1,-26 68-17,-1 0-1,0-1 1,1 1 0,-1 0-1,0 0 1,0-1-1,0 1 1,0 0-1,0 0 1,0-1-1,0 1 1,0 0-1,-1 0 1,1-1-1,0 1 1,-1 0 0,1 0-1,-1 0 1,1 0-1,-1 0 1,0 0-1,0-1 1,-1 0-1,2 2-4,-1-1 0,0 1 0,0 0 0,0-1-1,0 1 1,0 0 0,1 0 0,-1 0 0,0 0-1,0 0 1,0 0 0,0 0 0,0 0 0,0 0-1,1 1 1,-1-1 0,0 0 0,0 0 0,0 1-1,0-1 1,1 1 0,-1-1 0,0 0 0,0 1-1,1 0 1,-1-1 0,0 1 0,1-1 0,-1 1-1,0 0 1,1-1 0,-1 1 0,1 0 0,-1 0-1,1-1 1,0 1 0,-1 1 0,-2 2-11,0 1 0,1-1 0,-1 1 0,1 0 0,0 0 1,0 0-1,1 0 0,-1 0 0,1 0 0,0 0 0,1 0 1,-1 1-1,1-1 0,1 9 0,0-4-1,1-1-1,0 1 1,1 0-1,0-1 1,0 0 0,1 0-1,6 13 1,1-4-125,1 0 0,0-1 0,2 0 0,-1-1-1,2-1 1,29 25 0,-39-36-129,0-1-1,-1 0 0,1 0 0,1 0 0,-1 0 0,0-1 0,0 0 0,9 2 1,-12-3 75,-1-1 1,0 0 0,0 0-1,1 0 1,-1 0 0,0 0 0,1 0-1,-1 0 1,0 0 0,0 0-1,1-1 1,-1 1 0,0 0 0,0-1-1,1 1 1,-1-1 0,0 0 0,0 1-1,0-1 1,0 0 0,0 0-1,0 1 1,0-1 0,0 0 0,0 0-1,0 0 1,-1 0 0,1 0-1,0 0 1,-1-1 0,1 1 0,-1 0-1,1 0 1,-1 0 0,1-1-1,-1 1 1,0 0 0,0 0 0,1-3-1,3-19-3785</inkml:trace>
</inkml:ink>
</file>

<file path=ppt/ink/ink21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0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9728,'-1'1'598,"1"1"1,0 0 0,-1 0 0,1-1-1,0 1 1,0 0 0,0 0 0,0-1-1,0 1 1,0 0 0,1 0-1,-1-1 1,1 1 0,-1 0 0,1-1-1,-1 1 1,1 0 0,0-1 0,0 1-1,1 1 1,5 17 2593,9 39-2405,2-1 0,3 0 0,49 95 1,-42-94 393,-87-148-413,50 72-780,2-1 1,0 0-1,1 0 1,1-1-1,0 0 0,1 0 1,2 0-1,0 0 0,0 0 1,3-22-1,-1 36 22,1 0 0,0 0-1,0 0 1,0 1 0,0-1 0,1 0-1,0 1 1,0-1 0,0 1 0,1 0-1,0-1 1,-1 1 0,1 0 0,1 1-1,6-8 1,-3 6 30,0 0-1,0 0 1,0 0-1,0 1 1,1 0-1,0 1 1,0 0-1,15-4 1,-11 4 6,0 0-1,1 1 1,-1 1 0,0 0 0,0 1-1,1 0 1,-1 0 0,0 2-1,0 0 1,1 0 0,-1 1 0,-1 0-1,14 6 1,-14-3 1,0 1-1,0 0 1,-1 1-1,0-1 1,-1 2-1,0 0 1,0 0-1,-1 0 1,0 1-1,0 0 1,-1 1-1,-1 0 1,0 0-1,0 0 1,-1 1-1,-1 0 1,0 0-1,3 14 1,2 17-167,-2 1 1,-3-1-1,0 82 0,-29-151-4004,18 19 2339,-14-21-5255,12 16 3073</inkml:trace>
</inkml:ink>
</file>

<file path=ppt/ink/ink21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0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111 318 9216,'-1'0'214,"1"0"1,0 0 0,-1 1 0,1-1-1,-1 0 1,1 0 0,0 1 0,-1-1-1,1 0 1,0 0 0,0 1-1,-1-1 1,1 0 0,0 1 0,0-1-1,-1 1 1,1-1 0,0 0 0,0 1-1,0-1 1,0 1 0,0-1-1,-1 0 1,1 1 0,0-1 0,0 1-1,0-1 1,0 1 0,0-1 0,0 0-1,0 1 1,1 0 0,2 26 6194,5 4-2145,2-8-3613,-7-19-561,0 1 1,1-1-1,-1 0 1,1 1 0,0-2-1,1 1 1,-1 0-1,1-1 1,-1 0-1,1 0 1,0 0-1,0-1 1,1 0-1,-1 0 1,0 0 0,1 0-1,-1-1 1,1 0-1,-1 0 1,1 0-1,0-1 1,-1 0-1,11-1 1,-4-1 57,0 0-1,0-1 1,-1 0 0,1-1 0,-1 0 0,0-1-1,-1-1 1,1 1 0,-1-2 0,0 1 0,12-11-1,-5 3-81,8-6 38,30-32-1,-48 45-103,-1 0 1,1-1-1,-2 1 1,1-1-1,-1-1 1,-1 1-1,0-1 1,0 0-1,5-14 1,-8 16-23,1 0 1,-1 0 0,0 0-1,-1 0 1,1 0 0,-2 0-1,1-1 1,-1 1 0,0 0-1,0 0 1,-1 0 0,0 0-1,0 1 1,0-1 0,-1 0-1,0 1 1,-1 0 0,1-1-1,-1 1 1,0 1 0,-1-1-1,1 1 1,-1-1 0,0 1-1,-1 1 1,1-1 0,-1 1-1,-11-7 1,3 5-32,0 0-1,-1 1 1,1 0 0,-1 1-1,0 1 1,0 0 0,-1 1-1,1 1 1,0 0 0,-1 1-1,1 1 1,0 0 0,-27 6-1,21-1-95,-1 0 0,0 1-1,1 1 1,1 1 0,-22 13-1,33-17 61,0 0-1,1 0 0,0 1 0,0 0 0,-9 10 0,14-12 33,0-1 0,1 0 0,0 1 0,-1 0 0,1-1 0,1 1 0,-1 0 0,0 0 0,1 0 0,0 0 1,0 0-1,0 0 0,1 1 0,-1-1 0,1 6 0,0-4-6,1 0 1,0 0-1,0 0 1,0 0-1,0 0 1,1 0-1,0 0 1,1-1 0,-1 1-1,1-1 1,0 1-1,0-1 1,1 0-1,0 0 1,0-1-1,0 1 1,0-1-1,1 0 1,-1 0-1,1 0 1,0 0-1,0-1 1,1 0-1,-1 0 1,1 0-1,-1-1 1,10 3 0,2-1 44,0-1 1,0-1-1,0 0 1,0-1-1,0-1 1,0-1-1,0 0 1,1-1-1,24-7 1,-12 1 52,1-2 0,-1 0 0,-1-3 0,40-21 0,-67 33-69,28-12 774,-29 13-680,0 0-1,0 1 0,0-1 0,0 0 0,-1 1 0,1-1 0,0 1 1,0-1-1,0 1 0,-1-1 0,1 1 0,0 0 0,-1-1 1,1 1-1,0 0 0,-1 0 0,1-1 0,-1 1 0,1 0 0,-1 0 1,0 0-1,1 0 0,-1 0 0,0-1 0,0 1 0,1 2 0,5 13 343,0 0 0,1 0 0,1-1 0,1 0 0,0-1-1,0 0 1,2 0 0,20 21 0,-24-29-513,0 0 1,1-1 0,-1 1-1,1-1 1,0-1 0,0 0-1,13 5 1,-13-6-506,1-1-1,-1 0 0,1-1 1,-1 0-1,1 0 0,0 0 1,-1-1-1,16-2 1,-1-2-3374</inkml:trace>
</inkml:ink>
</file>

<file path=ppt/ink/ink21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6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6 402 13696,'-5'-1'2889,"8"1"12,21 4 2512,38 4 247,-12-1-6140,-27-6 554,0 0 0,1-2 0,-1-1 1,0 0-1,0-2 0,0-1 0,0 0 0,-1-2 0,0 0 0,0-2 0,-1 0 0,0-2 0,-1 0 1,0-1-1,-1-1 0,0-1 0,-1-1 0,29-30 0,-43 40-45,1 0 1,-1 0-1,-1-1 0,1 0 0,-1 0 1,0 0-1,0 0 0,-1 0 0,1-1 1,-2 1-1,1-1 0,-1 1 0,0-1 1,0 0-1,0 1 0,-1-1 0,0 0 1,-1 0-1,1 1 0,-1-1 0,-1 0 1,1 1-1,-1-1 0,0 1 0,-1-1 1,0 1-1,0 0 0,0 0 0,0 0 1,-1 1-1,0-1 0,0 1 1,-1 0-1,-8-8 0,9 10-21,1 0-1,-1 0 1,-1 1-1,1-1 1,0 1 0,-1 0-1,1 0 1,-1 0 0,1 1-1,-1 0 1,0 0-1,1 0 1,-1 0 0,0 1-1,0-1 1,0 1 0,0 1-1,0-1 1,1 1-1,-9 1 1,0 2 6,1 0-1,-1 0 1,1 1 0,0 1 0,0 0-1,-11 8 1,15-9-17,0 1 0,0 0 0,1 0 0,-1 1 0,2-1 0,-1 2 0,1-1 0,0 1 0,0 0 0,1 0 0,0 1 0,1 0 0,-1 0 1,2 0-1,-1 0 0,2 0 0,-1 1 0,1-1 0,0 1 0,1 0 0,0 0 0,1-1 0,0 1 0,0 0 0,1 0 0,1-1 0,-1 1 0,2 0 0,-1-1 0,1 0 0,1 1 0,-1-1 0,2 0 0,-1-1 0,7 9 0,-5-7 0,0 0 0,1-1 0,0 0 0,1-1 0,0 1 0,0-2 0,1 1 0,0-1 0,0 0 0,1-1 0,0 0 0,0-1 0,20 8 0,-15-10-133,0-1 1,1-1 0,0 0-1,-1-1 1,1-1 0,-1 0-1,1-2 1,-1 1 0,1-2-1,-1 0 1,0-1 0,18-8 0,-20 7-888,1 0 0,-1-2 0,0 1 0,-1-1 0,1-1 0,-2-1 0,1 1 1,9-13-1,2-1-2967</inkml:trace>
</inkml:ink>
</file>

<file path=ppt/ink/ink21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6.7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251 1 12288,'-24'10'10130,"9"1"-6840,7-5-4017,-27 17 1105,1 2 1,0 2 0,-44 45-1,76-69-339,-1 0 1,1 0-1,-1 1 0,1-1 1,0 1-1,0-1 0,1 1 0,-1 0 1,-1 7-1,3-10-35,-1 1 0,1 0 0,0-1 1,0 1-1,0 0 0,0-1 0,0 1 0,1 0 0,-1-1 0,0 1 0,1-1 0,-1 1 0,1 0 1,0-1-1,-1 1 0,1-1 0,0 0 0,0 1 0,0-1 0,0 0 0,0 1 0,0-1 1,1 0-1,-1 0 0,0 0 0,0 0 0,1 0 0,2 1 0,8 4 6,0-1-1,1-1 0,19 4 1,4 2 102,92 26 523,31 10 237,-143-39-695,0 0 0,0 0 0,-1 2 0,0 0-1,-1 0 1,0 2 0,17 15 0,-25-20-70,0 0 0,-1 1 0,0-1 1,-1 1-1,6 10 0,-9-15-69,1 1 0,-1-1 0,0 1 0,0 0 0,0-1 0,0 1 0,-1 0 0,1 0 0,-1-1 0,1 1 0,-1 0 0,0 0 0,0 0 0,0 0 0,-1-1 0,1 1 0,-1 0 0,-1 3 0,-1-1 3,0-1-1,0-1 0,0 1 1,-1 0-1,1-1 0,-1 0 1,0 0-1,0 0 0,0 0 0,-1-1 1,-6 3-1,-51 21 159,17-13-135,0-1 0,-1-3 0,0-1 0,-1-3 0,-74 0 0,114-5-184,1 0 0,-1-1 1,0 0-1,0 0 0,1 0 0,-1-1 0,-10-4 1,15 5-186,-1 0 1,1-1 0,-1 1 0,1-1 0,0 1 0,-1-1 0,1 0 0,0 0 0,0 0 0,0 0 0,1 0 0,-1 0 0,0-1 0,1 1 0,-1-1-1,1 1 1,0-1 0,0 1 0,-1-6 0,-3-8-3792</inkml:trace>
</inkml:ink>
</file>

<file path=ppt/ink/ink21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7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73 290 9472,'0'1'295,"0"1"0,-1-1 0,1 0 0,0 1 0,0-1 0,0 1 0,0-1 0,0 0 0,1 1 0,-1-1 0,0 0 1,1 1-1,-1-1 0,1 0 0,-1 0 0,1 1 0,-1-1 0,1 0 0,0 0 0,0 0 0,0 0 0,0 0 0,0 0 0,0 0 0,0 0 0,0 0 1,0 0-1,0 0 0,0-1 0,0 1 0,0 0 0,1-1 0,-1 1 0,0-1 0,1 0 0,-1 1 0,0-1 0,1 0 0,-1 0 0,2 0 0,4 2 148,0-1-1,1 0 1,-1-1-1,0 0 0,0 0 1,0 0-1,13-3 1,-3-2-310,1 0 1,-1-2 0,0 0 0,0-1 0,29-18 0,-35 19 99,0-1 1,-1 0-1,-1 0 0,1-1 1,-1 0-1,-1 0 1,0-1-1,0-1 0,-1 1 1,7-14-1,-12 20-189,0 0 0,0 0 0,0 0 0,-1 0-1,0-1 1,0 1 0,0-1 0,0 1 0,-1-1 0,0 1-1,0-1 1,0 1 0,0-1 0,-1 1 0,1 0 0,-1-1 0,-1 1-1,1 0 1,0-1 0,-1 1 0,0 0 0,0 0 0,0 0 0,-1 0-1,1 1 1,-1-1 0,0 1 0,0-1 0,0 1 0,0 0-1,-1 0 1,1 0 0,-1 1 0,0-1 0,-6-2 0,1 1-23,0 1 0,0 1 0,-1 0 0,1 0 0,-1 1 0,1 0 0,-1 0 0,1 1 0,-1 1 0,0 0 0,1 0 0,-17 4 0,13-1 23,0 0-1,0 1 1,0 1 0,1 0 0,0 0-1,0 1 1,0 1 0,-16 14-1,18-13-7,1 0-1,0 0 0,1 0 1,0 1-1,0 1 0,1-1 1,1 1-1,0 1 0,-7 15 1,10-19-26,1 0 0,-1 1 0,2-1 1,-1 1-1,1-1 0,0 1 0,1-1 0,0 1 1,0 0-1,1-1 0,0 1 0,0 0 1,1-1-1,3 10 0,-2-11-29,0 1 1,1-2-1,-1 1 1,1 0-1,0-1 1,1 1-1,0-1 1,0-1-1,0 1 0,0-1 1,1 0-1,12 9 1,-7-7-68,1-1 0,0 0 0,0 0 0,1-1 0,-1-1 0,25 5 0,-5-3-171,1-3-1,-1 0 0,1-3 0,0 0 1,41-7-1,-60 6-598,0 0 0,0-2 1,-1 0-1,1 0 0,0-1 1,-1-1-1,0 0 0,13-7 1,2-7-2879</inkml:trace>
</inkml:ink>
</file>

<file path=ppt/ink/ink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59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2944,'16'45'6583,"-2"22"-4345,5 81-1467,-17-128-166,10 81 48,56 790 1318,-68-877-1977,-1 0-1,0-1 1,-1 1 0,-4 17 0,5-27-68,0-1 0,-1 0 0,1 0 0,0 0 1,-1 0-1,0 0 0,1 0 0,-1-1 0,0 1 1,-5 4-1,6-6-14,-1 0 1,1 0-1,0 0 1,-1 0-1,1-1 1,-1 1-1,1 0 0,-1-1 1,0 0-1,1 1 1,-1-1-1,1 0 1,-1 0-1,0 0 1,1 0-1,-1 0 1,0 0-1,1 0 1,-1 0-1,1-1 1,-1 1-1,0-1 0,-1 0 1,-1-1-169,1 0 0,0 1 0,0-2 0,0 1 0,0 0 0,0 0 0,1-1 0,-1 0 0,1 1 0,-1-1 0,1 0 0,-4-7 0,-5-17-1685</inkml:trace>
</inkml:ink>
</file>

<file path=ppt/ink/ink21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8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13824,'4'65'11738,"5"-2"-6933,36 115-4533,-42-170 64,4 19-169,1 0 0,2-1 0,0 0 0,2 0 1,18 29-1,-25-50 63,-3-7-82,-6-17-25,-9-25-70,12 41-47,-8-23 19,0 0 0,2-1 0,1 1 0,-3-40 0,9 59-26,-1 0 0,2 0 0,-1 0 0,1 0-1,0 0 1,1 0 0,-1 0 0,1 0 0,1 0 0,-1 0 0,1 1 0,0-1 0,1 1 0,0 0 0,0 0-1,0 0 1,0 1 0,1-1 0,0 1 0,0 0 0,11-7 0,-6 5 5,1 1 0,1 0-1,-1 1 1,1 0 0,0 1 0,0 0-1,0 1 1,0 0 0,1 1 0,-1 1-1,1 0 1,-1 0 0,1 1 0,0 1-1,-1 0 1,13 3 0,-12-2 0,-1 1 0,0 0-1,0 0 1,0 2 0,-1-1 0,1 1-1,-1 1 1,0 0 0,-1 0 0,0 1-1,0 1 1,0 0 0,-1 0 0,0 1-1,0 0 1,8 12 0,-9-9-4,-1 0 0,-1 0 0,0 0 0,-1 0 0,6 21 0,-9-27 0,-1 1 0,1-1 0,-2 1 0,1-1 0,-1 1 0,0 0 0,0-1 0,-1 1 0,0-1 0,0 1 0,0-1 0,-1 1 0,-3 8 0,-6 1-11,5-21-15,4-25-44,5 8 31,1-1-1,0 1 0,2-1 1,0 2-1,2-1 0,12-25 1,-16 39 25,0-1 0,1 1 0,0 0 0,0 0 1,1 0-1,0 1 0,0 0 0,1 0 1,0 0-1,0 1 0,1 0 0,-1 1 0,1-1 1,0 2-1,1-1 0,16-6 0,-16 9 23,-1 0 0,0 0 0,1 1 0,-1 1-1,1-1 1,-1 1 0,1 1 0,-1-1 0,1 1 0,-1 1-1,1 0 1,11 4 0,-8-1 17,-1 0 1,1 1-1,-1 0 0,0 1 1,-1 0-1,0 1 0,14 13 1,0 5 31,-1 1 1,-1 1 0,-1 1-1,31 59 1,-47-79-584,-1 1 0,0 0 1,-1 0-1,0 1 0,0-1 0,-1 1 1,-1-1-1,1 1 0,-1 13 0,-1-20 282,0-1 0,0 1 0,0 0-1,-1-1 1,1 1 0,-1 0 0,0-1 0,0 1-1,0-1 1,0 0 0,0 1 0,-1-1 0,0 0-1,0 0 1,0 0 0,0 0 0,0 0 0,0 0 0,-1 0-1,1-1 1,-1 1 0,0-1 0,0 0 0,0 0-1,0 0 1,0 0 0,0 0 0,-1-1 0,-3 2-1,-7 0-3851</inkml:trace>
</inkml:ink>
</file>

<file path=ppt/ink/ink21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8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13696,'-22'58'6783,"44"55"-9471,-17-95 13184,16 77-10496,-7-26 0,17 85-384,-9-38 128,4 38-128,-4-37 128,-6 39-512,-3-42 0,-8-8-768,0-23 0,-10-24-1920,0-15 129</inkml:trace>
</inkml:ink>
</file>

<file path=ppt/ink/ink21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8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0 107 10752,'31'-34'3822,"-26"31"-3677,0 0-1,0 0 1,0 0 0,1 1-1,-1 0 1,1 1 0,0-1 0,-1 1-1,1 0 1,0 0 0,0 1-1,10 0 1,55-8 6461,140-30-3940,-171 35-2485,-1 2-1,46 4 0,-78-3-187,3 0 52,0 1 1,-1-1-1,1 2 1,0 0-1,-1 0 1,1 0 0,-1 1-1,0 1 1,0 0-1,0 0 1,-1 1-1,1 0 1,-1 0 0,0 1-1,0 0 1,-1 0-1,0 1 1,0 0-1,0 0 1,-1 1 0,6 8-1,-9-9 27,1 1 1,-1 0-1,-1 0 0,1 0 0,-1 1 0,-1-1 1,1 0-1,-2 1 0,1-1 0,-1 1 0,0-1 1,-1 1-1,0-1 0,0 1 0,-1-1 0,0 0 1,0 0-1,-1 0 0,-6 14 0,-3 1 93,0 0-1,-1-1 1,-1-1 0,-1 0-1,-21 21 1,29-32-118,-1-1 0,0 0 0,-1-1 0,0 0 0,0 0 0,-1-1 0,0 0 0,0 0-1,-1-2 1,0 1 0,0-1 0,0-1 0,-1 0 0,-22 5 0,26-8-79,0-1 0,0 0 0,0-1-1,0 1 1,0-1 0,1-1 0,-1 0 0,0 0 0,1 0-1,0-1 1,-1 0 0,1-1 0,0 1 0,0-1 0,1-1-1,-9-6 1,11 7-90,-1 0 0,2 0-1,-1-1 1,1 1 0,-1-1-1,1 1 1,0-1 0,1 0-1,-1 0 1,1 0 0,0-1-1,0 1 1,1 0 0,0-1-1,-1 0 1,2 1 0,-1-1-1,1 1 1,0-1 0,0 0-1,0 1 1,1-1 0,0 1-1,2-9 1,-1 8-377,0-1 1,0 0-1,1 0 0,0 1 1,0-1-1,1 1 0,-1 0 1,1 0-1,1 0 0,-1 1 1,1 0-1,0-1 0,0 2 1,0-1-1,9-6 0,14-7-3084</inkml:trace>
</inkml:ink>
</file>

<file path=ppt/ink/ink21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9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58 322 13696,'-49'18'6783,"54"13"-9087,-5-26 12800,-5 32-10624,5-12 128,-4 19 0,-1-7 128,10 9-128,-1-13 0,9 0-384,0-3 128,10-20-1536,-6 2 0,9-34-1792,-4 4 0</inkml:trace>
  <inkml:trace contextRef="#ctx0" brushRef="#br0" timeOffset="1">168 1 12416,'-40'6'6143,"18"19"-9726,17-17 10366,0 2-11903,2-1 1,3-6-257,0 0 128</inkml:trace>
</inkml:ink>
</file>

<file path=ppt/ink/ink21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9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46 278 11008,'3'17'2344,"1"-1"1,0 0 0,2 0-1,-1 0 1,2-1-1,10 19 1,11 14-1073,-24-42-1152,1 0-1,-1-1 1,1 0-1,1 0 1,-1 0-1,1 0 1,0-1-1,0 0 1,0 0-1,12 6 1,69 22 357,-77-29-338,0-1 0,0 0 0,0-1-1,1 0 1,-1-1 0,0 0-1,1 0 1,-1-1 0,0-1 0,17-4-1,-6 0-13,-1-1 1,0 0-1,34-21 0,-45 23-113,0 0 1,0-1-1,-1 0 1,0-1-1,0 0 1,-1 0-1,1-1 1,-2 0-1,1 0 0,-1-1 1,6-11-1,-7 12-4,0 1 0,-1-2-1,0 1 1,0 0-1,-1-1 1,0 0 0,-1 0-1,0 0 1,0 0 0,-1 0-1,0 0 1,0 0-1,-2-15 1,1 14-8,-1 0 0,0-1 0,0 1 0,-1 0 0,-1 0 0,0 0 0,0 1 0,-1-1 0,0 0 0,0 1 0,-1 0 0,-10-12 0,11 13 0,-1-1 0,0 1 0,-1 0 0,0 0 0,0 0 0,-1 1 0,1 0 0,-2 0 0,1 1 0,-1 0 0,0 0 0,0 1 0,0 0 0,-1 0 0,0 1 0,0 0 0,0 1 0,0 0 0,-1 0 0,1 1 0,-1 0 0,0 1 0,-17-1 0,5 1-5,1 2-1,-1 0 1,1 1 0,-1 2-1,1 0 1,0 1 0,-27 10-1,32-8-196,0 1 1,0 1-1,1 0 0,1 0 0,0 2 0,0 0 0,1 0 1,0 1-1,1 1 0,0 0 0,1 1 0,-14 23 0,23-34-17,0 0 0,0 0-1,0 0 1,1 0-1,-1 0 1,1 0-1,0 1 1,0-1 0,0 0-1,1 1 1,-1-1-1,1 0 1,0 1 0,-1-1-1,2 1 1,-1-1-1,0 1 1,1-1-1,-1 1 1,1-1 0,0 0-1,0 1 1,1-1-1,-1 0 1,1 0-1,-1 0 1,3 4 0,19 28-3771</inkml:trace>
</inkml:ink>
</file>

<file path=ppt/ink/ink21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39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439 1 16384,'-45'94'8191,"-90"100"-11391,108-154 14592,-109 120-19584,40-42 128</inkml:trace>
</inkml:ink>
</file>

<file path=ppt/ink/ink21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41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24 733 9344,'-3'1'1204,"-13"3"1510,12 1 599,6 3 3535,-1-8-6714,1 1 0,-1-1 0,1 1 0,-1-1 0,1 0 0,-1 1 0,1-1 0,-1 0 0,1 0 0,-1 0 0,1 0-1,-1 0 1,1-1 0,-1 1 0,1 0 0,-1-1 0,0 1 0,1-1 0,-1 1 0,3-2 0,30-13 361,-32 14-581,58-29 1906,105-69 1,-136 77-1453,-1-1 1,0-1-1,-2-2 0,41-50 0,-36 36-127,39-65 0,-60 86-233,0-1 1,-2 0 0,0 0-1,-1 0 1,7-39-1,-9 31-15,-1-1 0,1-44 0,-20 113 71,-4 32 0,-25 279-116,21-126-3,6-154 62,16-67-32,-1-1 0,1 1 1,-1 0-1,0 0 1,0 0-1,0-1 0,-1 1 1,1-1-1,-1 0 1,0 0-1,0 0 0,0 0 1,0 0-1,-5 3 1,-5-4-1776,13-3 1654,0 1-1,0 0 0,0 0 1,0 0-1,-1 0 0,1 0 1,0-1-1,0 1 0,0 0 1,0 0-1,0 0 0,-1-1 1,1 1-1,0 0 0,0 0 1,0 0-1,0-1 0,0 1 1,0 0-1,0 0 0,0 0 0,0-1 1,0 1-1,0 0 0,0 0 1,0-1-1,0 1 0,0 0 1,0 0-1,0-1 0,0 1 1,0 0-1,0 0 0,1 0 1,-1-1-1,0 1 0,0 0 1,0 0-1,0 0 0,0 0 1,1-1-1,-1 1 0,5-7-3821</inkml:trace>
</inkml:ink>
</file>

<file path=ppt/ink/ink21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42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697 71 7680,'5'-29'2874,"-3"24"1228,-1 6 441,-1-1-2985,-14-26 1940,13 25-3381,-1-1 1,0 1-1,0 0 0,1 0 0,-1 0 0,0 0 0,0 0 0,0 1 0,0-1 0,0 0 1,0 1-1,0 0 0,0-1 0,0 1 0,0 0 0,-1 0 0,1 0 0,0 0 1,0 1-1,0-1 0,0 1 0,0-1 0,0 1 0,0 0 0,0-1 0,0 1 1,0 0-1,-2 2 0,-19 4 390,-14 2-110,1 2 0,0 2 0,1 1-1,1 1 1,0 3 0,1 0 0,0 2-1,2 1 1,-52 47 0,61-47-338,1 1 0,1 1 0,0 1 0,2 0-1,1 2 1,1 0 0,1 1 0,-19 47 0,27-57-60,1 1 0,1 0 0,0 0-1,1 0 1,1 0 0,1 0 0,1 1 0,0 0 0,1-1 0,1 1 0,1-1-1,1 1 1,0-1 0,1 0 0,10 25 0,-10-35 4,0-1 0,1 1-1,0 0 1,0-1 0,0 0 0,1-1-1,1 1 1,-1-1 0,1 0 0,0-1 0,0 1-1,0-1 1,1-1 0,0 1 0,0-1 0,0-1-1,0 0 1,1 0 0,-1 0 0,1-1-1,0 0 1,12 0 0,-11-1 0,1 0 1,-1 0-1,1-2 0,-1 1 1,1-1-1,-1-1 1,0 1-1,1-2 0,-1 0 1,0 0-1,-1-1 0,1 0 1,-1 0-1,1-1 1,-1 0-1,0-1 0,-1 0 1,14-13-1,-20 16-3,0 0 0,0 0 0,0 0 0,-1 0 0,1 0 0,-1 0 0,0-1 0,0 1 0,0-1 0,0 1 0,-1-1 0,1 1 0,-1-1 0,0 1 0,0-1 0,0 1 0,0-1 0,-1 1 0,0-1 0,1 1 0,-1-1 0,0 1 0,-1 0 0,1-1 0,-1 1 0,1 0 0,-5-6 0,-3-5 0,0 0 0,-1 1 0,0 0 0,-17-16 0,23 25-1,0 1 1,0 0-1,0 0 1,-1 0-1,1 0 1,-1 1-1,0 0 1,0-1-1,0 2 1,0-1-1,0 1 1,0-1-1,0 2 1,-9-2-1,5 2-2,-1 0 1,1 1-1,-1 0 0,1 0 1,-1 1-1,1 0 0,0 1 1,-10 3-1,10-3-2,0 1-1,0 0 1,1 1 0,-1 0-1,1 0 1,0 0 0,0 1-1,1 1 1,0-1 0,0 1-1,0 0 1,1 1 0,0-1-1,1 1 1,-1 1 0,1-1-1,-5 13 1,9-18-56,0 0 1,0 0-1,0 0 1,1 0-1,-1 1 1,1-1-1,0 0 0,-1 0 1,2 0-1,-1 1 1,0-1-1,1 0 0,-1 0 1,1 0-1,0 0 1,2 5-1,-2-6-79,1 0 0,-1 0 0,1 0 1,-1 0-1,1-1 0,0 1 0,0-1 0,0 0 0,0 1 0,0-1 0,0 0 0,0 0 0,1 0 0,-1 0 1,0-1-1,1 1 0,-1 0 0,0-1 0,1 0 0,2 1 0,82 2-6132,-45-3 2304</inkml:trace>
</inkml:ink>
</file>

<file path=ppt/ink/ink21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43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36 238 5760,'-23'3'9684,"11"-1"-2989,18-2-3683,7 0-1991,1 1-584,-1 0 0,1-1-1,-1-1 1,1 0-1,-1-1 1,1-1 0,-1 0-1,0-1 1,0 0-1,20-10 1,25-18 243,-37 21-427,38-25 0,-54 32-226,1-1 1,-1 1-1,-1-1 1,1 0-1,-1 0 0,1 0 1,-1 0-1,-1-1 1,1 0-1,-1 1 0,3-10 1,-3-27 98,-8 23-90,5 19-37,0 0 1,-1 0 0,1 0-1,0-1 1,0 1 0,-1 0-1,1 0 1,0 0 0,-1-1-1,1 1 1,0 0 0,-1 0 0,1 0-1,0 0 1,-1 0 0,1 0-1,0 0 1,-1 0 0,1 0-1,0 0 1,-1 0 0,1 0 0,0 0-1,-1 0 1,1 0 0,0 0-1,-1 0 1,1 0 0,0 1-1,-1-1 1,1 0 0,0 0-1,-1 0 1,1 1 0,0-1 0,0 0-1,-1 0 1,1 1 0,0-1-1,-1 1 1,0 1 3,-1 0-1,0 0 1,1 1-1,0-1 1,-1 0 0,1 1-1,0 0 1,0-1-1,0 1 1,1-1 0,-1 1-1,1 0 1,-1 5-1,-1 48 63,2-14-38,-36 182-155,34-217 63,2-4-12,0 0 1,0-1-1,0 1 0,-1 0 0,1 0 1,-1 0-1,0 0 0,0-1 0,0 1 0,0 0 1,0-1-1,-1 1 0,1-1 0,-1 0 1,0 1-1,1-1 0,-1 0 0,0 0 1,0 0-1,-1 0 0,1 0 0,0 0 1,-1-1-1,-4 3 0,-6 8-1499,-4 1-5850,12-12 3692</inkml:trace>
</inkml:ink>
</file>

<file path=ppt/ink/ink21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44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891 15 4608,'2'-2'545,"0"0"-1,1 1 1,-1 0 0,0-1-1,0 1 1,1 0 0,-1 0-1,1 0 1,-1 1 0,1-1-1,-1 1 1,1-1 0,0 1-1,-1 0 1,1 0 0,-1 0-1,1 0 1,2 1 0,14 1 4606,-30 0-44,4-2-4914,1 1 0,-1-1 0,0 1-1,1 1 1,-1-1 0,0 1 0,1 0-1,0 0 1,-1 1 0,1 0 0,0 0-1,0 1 1,1-1 0,-1 1 0,1 0-1,0 1 1,0 0 0,-7 7 0,-34 28 475,-169 91 750,133-84-1130,8-4 57,12-8-76,2 2 0,-97 80 0,147-109-242,0 2-35,0-1 0,0-1 0,-1 0 0,-1 0 0,-22 11 0,33-18-9,1-1 0,-1 0 0,0 1 0,0-1-1,0 0 1,1 1 0,-1-1 0,0 0 0,0 0 0,0 0 0,0 0 0,1 0-1,-1 0 1,0 0 0,0 0 0,0 0 0,0 0 0,1-1 0,-1 1 0,0 0 0,0 0-1,0-1 1,1 1 0,-1 0 0,0-1 0,0 1 0,1-1 0,-1 1 0,1-1 0,-1 0-1,0 1 1,1-1 0,-1 1 0,1-1 0,-1 0 0,1 0 0,-1 1 0,1-1-1,0 0 1,-1 0 0,1-1 0,-3-37-5528,3 32 2231,0 0-548</inkml:trace>
</inkml:ink>
</file>

<file path=ppt/ink/ink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0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463 85 3200,'-1'-5'205,"1"0"0,-1 0 0,0 0 0,-1 0 0,1 1 0,-1-1 0,0 0 0,0 1 0,0-1 0,-1 1 0,0 0 0,-3-5 1,3 7-90,0 0 0,0 0 0,-1 0 0,1 0 1,0 0-1,-1 1 0,1 0 0,-1-1 0,0 1 1,1 1-1,-1-1 0,0 0 0,1 1 0,-1 0 0,0 0 1,0 0-1,-6 1 0,-28 3 149,0 2 0,1 1 0,-1 2 1,1 1-1,1 2 0,-56 27 0,88-37-230,-1 1 1,1-1-1,-1 1 1,1 0-1,0 0 0,0 1 1,1-1-1,-1 1 1,-4 5-1,8-8-28,-1 0 0,0 0 0,1 0 1,-1 0-1,1 0 0,0 0 0,-1 0 0,1 0 0,0 0 0,-1 0 1,1 1-1,0-1 0,0 0 0,0 0 0,0 0 0,0 0 0,0 0 1,0 1-1,1-1 0,-1 0 0,0 0 0,1 0 0,-1 0 0,1 0 1,-1 0-1,1 0 0,-1 0 0,1 0 0,0 0 0,-1 0 1,1 0-1,0 0 0,0-1 0,0 1 0,-1 0 0,1-1 0,0 1 1,0 0-1,0-1 0,0 1 0,0-1 0,0 1 0,1-1 0,-1 0 1,2 1-1,40 13 109,0-1 0,1-3 0,1-1 0,49 3 0,-55-7-56,6 1 20,330 57 864,-317-51-693,-38-9 49,0 2 0,31 10 1,-50-15-274,0 0-1,0 0 1,0 1 0,0-1 0,0 0 0,-1 1 0,1-1 0,0 0 0,0 1 0,-1-1 0,1 1 0,0 0 0,0-1-1,-1 1 1,1-1 0,-1 1 0,1 0 0,-1 0 0,1-1 0,-1 1 0,1 0 0,-1 0 0,1-1 0,-1 1 0,0 0-1,0 0 1,1 0 0,-1 0 0,0 0 0,0 0 0,0-1 0,0 3 0,-1-1 36,0 0 0,0 0 0,0 0-1,0 0 1,-1 0 0,1 0 0,0 0 0,-1 0 0,1-1 0,-1 1 0,0 0-1,-2 1 1,-7 5 156,-1-1 0,0 1 0,-15 5 0,7-5-54,-1 0 0,0-2 1,-1-1-1,0-1 0,-39 3 0,-116-5 556,98-3-300,51 1-339,9 1-171,-1-1 0,1-1 0,0-1 0,-30-6 0,92 7-6438,-10-3 4223</inkml:trace>
</inkml:ink>
</file>

<file path=ppt/ink/ink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5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 2944,'-5'-12'1408,"44"8"-1152,-21 8 1920,15-4-2048,19 8 128,5-8 256,-2 4 128,7 7-768,4-6 0,-6-1 384,-3-4 128,-5 0-512,-9 0 128,-11 3-1152,-4-3 128</inkml:trace>
</inkml:ink>
</file>

<file path=ppt/ink/ink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7:59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30 411 1664,'-1'-3'175,"0"1"0,0-1 1,0 0-1,0 0 0,0 1 0,-1-1 1,1 1-1,-1-1 0,0 1 0,0-1 1,0 1-1,0 0 0,-4-4 0,5 5-72,1 0 1,-1 0-1,1 0 0,-1 0 0,1 0 0,-1 0 1,1-1-1,0 1 0,0 0 0,0 0 0,0 0 1,0-1-1,0 1 0,0 0 0,0 0 0,0-1 0,0 1 1,1 0-1,-1 0 0,1 0 0,-1 0 0,1 0 1,-1-1-1,2 0 0,13-27 858,1 4-724,1 2-1,1 0 1,2 1-1,0 1 0,1 0 1,1 2-1,0 1 0,2 0 1,0 2-1,1 1 0,0 0 1,2 2-1,-1 2 1,1 0-1,1 1 0,0 2 1,0 1-1,1 1 0,0 1 1,0 2-1,0 1 0,0 1 1,0 2-1,34 4 1,-44-2-191,1 2 0,-1 0 0,0 0 0,0 2 0,0 1 1,-1 0-1,0 1 0,-1 1 0,0 0 0,-1 2 1,0 0-1,-1 0 0,18 20 0,-14-13-6,-1 1 0,-1 1 0,-1 1 0,-1 1-1,-1 0 1,-1 0 0,-1 2 0,-1-1 0,10 33 0,-16-35 41,0 0 0,-1 0 1,-1 0-1,-2 0 0,0 1 0,-1-1 0,-1 0 1,-1 0-1,-8 39 0,6-45 87,-1 0-1,0-1 1,0 0 0,-2 0 0,0-1-1,0 0 1,-2 0 0,0-1-1,0 0 1,-1 0 0,0-1 0,-1 0-1,-1-1 1,-16 12 0,8-9 116,0-1 1,0-2 0,-2 0-1,1-1 1,-1-1-1,-1-1 1,1-1-1,-1-1 1,-1-1 0,1-1-1,-42 2 1,53-6-220,-1 0-1,1 0 1,0-2 0,0 1 0,0-2 0,0 1-1,0-2 1,0 0 0,1 0 0,-1-1 0,1 0 0,0-1-1,1 0 1,-1-1 0,1 0 0,1-1 0,-1 0-1,1 0 1,1-1 0,0 0 0,0-1 0,1 0-1,-13-21 1,17 26-104,-19-44 63,21 47-76,0-1 0,0 1 0,0-1 0,1 1 1,-1-1-1,1 1 0,-1-1 0,1 1 1,0-1-1,0 0 0,1 1 0,-1-1 0,0 1 1,1-1-1,0 1 0,1-5 0,-1 6-67,0 0 0,-1 0 0,1 0 0,0 1 0,0-1 0,0 0 0,0 1 0,0-1 0,0 1 0,0-1 0,0 1 0,0-1 0,0 1 0,0 0 0,0 0 0,1-1 0,-1 1-1,0 0 1,0 0 0,0 0 0,0 0 0,0 0 0,0 0 0,1 1 0,-1-1 0,0 0 0,0 1 0,0-1 0,0 0 0,0 1 0,0-1 0,0 1 0,2 1 0,33 23-3492,-12 8 902</inkml:trace>
</inkml:ink>
</file>

<file path=ppt/ink/ink22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44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340 1 9216,'-14'11'12832,"-6"2"-8367,-32 24-4077,-73 99 3259,96-109-3054,15-15-434,1 0 0,0 0 0,1 1 1,0 1-1,1 0 0,-9 16 0,19-29-151,1 0 1,-1 0-1,1 0 1,-1 0-1,1 0 0,-1 0 1,1 1-1,0-1 1,0 0-1,0 0 0,-1 0 1,1 0-1,0 0 1,1 1-1,-1-1 0,0 0 1,0 0-1,0 0 1,1 0-1,-1 0 0,0 0 1,1 0-1,-1 0 1,1 1-1,-1-1 0,1-1 1,1 3-1,0-2-5,0 1 1,0-1-1,0 1 0,0-1 0,0 0 0,1 0 0,-1 0 1,1 0-1,-1 0 0,1 0 0,3 0 0,6 1-2,0-1 0,-1-1 0,1 1 0,14-3-1,3-3 57,53-15 0,11-3-64,43 7-388,-77 14-2154,-58 2 2237,0 0 1,0 0-1,-1 0 0,1 1 1,0-1-1,0 0 0,0 0 1,0-1-1,0 1 0,0 0 1,0 0-1,0 0 0,0-1 1,0 1-1,-1 0 0,1-1 1,0 1-1,0-1 0,0 1 1,-1-1-1,1 1 0,0-1 1,0 1-1,-1-1 0,1 0 1,-1 1-1,1-1 0,0 0 1,-1 0-1,1 1 0,-1-1 1,0 0-1,1 0 1,-1 0-1,0 0 0,1 0 1,-1 0-1,0 1 0,0-1 1,0-1-1,0-6-3549</inkml:trace>
</inkml:ink>
</file>

<file path=ppt/ink/ink22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5:45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7040,'3'13'13474,"-1"15"-6301,-2 17-4307,-1 30-3716,1-24 2527,-2-11-1140,1-30-454,0 0 0,0-1 0,1 1 0,1 0 0,-1 0-1,2 0 1,-1 0 0,1-1 0,7 19 0,-9-27-92,0-1 0,0 1 1,0-1-1,0 1 1,1-1-1,-1 1 0,0-1 1,0 1-1,0-1 0,1 1 1,-1-1-1,0 0 1,0 1-1,1-1 0,-1 1 1,0-1-1,1 0 0,-1 1 1,1-1-1,-1 0 1,0 1-1,1-1 0,-1 0 1,1 0-1,-1 1 0,1-1 1,-1 0-1,1 0 0,-1 0 1,1 0-1,-1 0 1,1 0-1,-1 0 0,1 0 1,-1 0-1,1 0 0,-1 0 1,1 0-1,-1 0 1,1 0-1,-1 0 0,1 0 1,-1-1-1,1 1 0,-1 0 1,0 0-1,1 0 1,-1-1-1,1 1 0,-1 0 1,0-1-1,1 1 0,-1 0 1,1-1-1,-1 1 1,0-1-1,0 1 0,1 0 1,-1-1-1,0 1 0,1-1 1,2-14-3143,-8 4-5152,0 11 4313</inkml:trace>
</inkml:ink>
</file>

<file path=ppt/ink/ink22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0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1 128,'0'0'0</inkml:trace>
</inkml:ink>
</file>

<file path=ppt/ink/ink22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1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22 331 8192,'0'0'258,"1"0"0,-1 0 0,0-1-1,0 1 1,0 0 0,0 0 0,0-1 0,0 1 0,0 0 0,-1 0 0,1-1 0,0 1 0,0 0 0,0 0 0,0-1-1,0 1 1,0 0 0,0 0 0,0 0 0,-1-1 0,1 1 0,0 0 0,0 0 0,0 0 0,0-1 0,-1 1 0,1 0-1,0 0 1,0 0 0,0 0 0,-1 0 0,1 0 0,0-1 0,0 1 0,-1 0 0,1 0 0,0 0 0,0 0 0,-1 0-1,1 0 1,0 0 0,0 0 0,-1 0 0,1 0 0,0 0 0,0 0 0,-1 0 0,1 0 0,0 0 0,0 1-1,-1-1 1,1 0 0,0 0 0,-7 17 3975,1 22-4218,6-34 69,0 0 0,1 1 1,-1-1-1,1 0 0,0 0 0,1 0 0,-1 0 0,1 0 1,0-1-1,0 1 0,1 0 0,-1-1 0,1 0 0,0 1 1,0-1-1,1 0 0,-1-1 0,1 1 0,0-1 0,-1 1 0,2-1 1,-1 0-1,0-1 0,1 1 0,-1-1 0,1 1 0,0-2 1,0 1-1,5 1 0,3 0 24,-1 0-1,1-1 1,-1 0 0,1-1 0,-1-1 0,1 0 0,0-1-1,-1 0 1,1-1 0,-1 0 0,17-5 0,-3-5-11,0-1 1,-1 0-1,0-2 1,-1-1-1,-1-1 1,28-27-1,-34 29-70,0 0 0,-2-2 0,0 1-1,18-28 1,-27 34-15,0 0 1,0 0-1,-1-1 0,0 0 0,-1 0 0,-1-1 1,0 1-1,0-1 0,1-17 0,-3 25-7,-1-1 0,-1 1 0,1 0-1,-1-1 1,1 1 0,-1 0 0,0 0-1,-1-1 1,1 1 0,-1 0 0,0 0 0,0 0-1,0 1 1,0-1 0,-1 0 0,0 1-1,1 0 1,-1-1 0,0 1 0,-1 0-1,1 1 1,0-1 0,-1 0 0,0 1-1,0 0 1,1 0 0,-8-3 0,-4-1 12,0 1-1,-1 0 1,1 1 0,-1 1 0,-30-3 0,29 5-126,-1 1-1,0 0 1,1 1 0,-1 1-1,0 1 1,1 1 0,0 0-1,0 1 1,-32 14 0,38-14 18,0 1 1,0 0 0,1 1-1,0 0 1,0 0 0,1 1-1,0 0 1,1 1 0,0 0-1,0 0 1,0 1 0,2 0-1,-1 0 1,1 1 0,-5 12-1,10-20 17,0 0 0,0 0 0,0 0-1,0 0 1,1 0 0,0 0-1,-1 1 1,1-1 0,0 0 0,1 0-1,-1 0 1,0 0 0,1 1-1,0-1 1,0 0 0,0 0 0,0 0-1,0 0 1,1 0 0,-1-1-1,1 1 1,0 0 0,-1-1 0,1 1-1,1-1 1,-1 1 0,0-1-1,0 0 1,1 0 0,0 0 0,-1 0-1,1-1 1,4 3 0,3 1-179,0 0 0,0-1 0,0 0 0,1 0 0,0-1 0,0-1 0,0 1 0,0-2 0,13 1 0,-6-2-174,0-1 1,0-1 0,0 0 0,-1-2 0,0 0 0,21-7 0,100-49-2979,-75 31 2412,-63 29 997,24-13 40,-23 13 45,-1-1 0,1 1 0,0 0 0,-1-1 0,1 1 0,-1-1-1,1 1 1,-1 0 0,1-1 0,-1 1 0,1-1 0,-1 1 0,0-1 0,1 0 0,-1 1 0,0-1 0,1 1 0,-1-1 0,0 0-1,0 1 1,0-1 0,0 0 0,1 1 0,-1-1 0,0 0 0,0 1 0,0-1 0,0 0 0,0 1 0,-1-1 0,1 0 0,0 1-1,0-2 1,0 14 5796,1 18-4026,2-25-1666,-1-1-1,1 1 0,0-1 1,0 0-1,0 0 1,1 0-1,-1 0 1,1-1-1,0 1 0,0-1 1,0 0-1,1 0 1,8 4-1,66 25 893,-68-28-960,2 1-188,79 23 55,-86-27-713,1 0-1,0-1 1,-1 1 0,1-1 0,-1 0-1,14-2 1,-19 1 446,0 1 0,-1 0 1,1 0-1,0 0 0,0-1 0,0 1 0,0 0 0,0-1 0,0 1 1,-1-1-1,1 1 0,0-1 0,0 1 0,-1-1 0,1 0 0,0 1 1,-1-1-1,1 0 0,-1 1 0,1-1 0,-1 0 0,1 0 0,-1 0 1,1 1-1,-1-2 0,5-10-3586</inkml:trace>
</inkml:ink>
</file>

<file path=ppt/ink/ink22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1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9 9216,'-9'-8'3236,"8"9"5877,1 19-3991,-6 57-4972,25 192 2729,8 72-1727,-27-340-1155,21 314-967,-15-103-2814,-6-210 3672,0 1-237,0-1-1,0 0 1,0 1-1,0-1 1,0 1-1,-1-1 1,1 0-1,-1 1 1,1-1-1,-1 0 1,0 1-1,0-1 1,0 0-1,-2 3 1,-7 3-3129</inkml:trace>
</inkml:ink>
</file>

<file path=ppt/ink/ink22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2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100 173 10752,'-2'-3'369,"1"-1"1,1 1-1,-1 0 1,0 0-1,1 0 1,-1-1-1,1 1 0,0 0 1,0 0-1,0-1 1,1 1-1,-1 0 1,1 0-1,0-1 1,0 1-1,0 0 1,0 0-1,0 0 1,1 0-1,-1 0 1,1 0-1,0 1 1,0-1-1,0 1 1,0-1-1,1 1 0,-1-1 1,5-2-1,2-3 105,0 1-1,0 0 1,0 0-1,1 1 1,0 0-1,0 1 0,0 0 1,14-4-1,-4 3-230,1 1-1,-1 1 0,1 1 1,0 1-1,0 0 0,0 2 1,42 4-1,-55-3-137,0 0 0,-1 0 0,1 1 0,0 1 0,-1-1 0,1 1 0,-1 0 0,0 1 0,0 0 0,0 0 1,-1 0-1,0 1 0,1 0 0,-1 0 0,-1 1 0,1-1 0,-1 1 0,0 1 0,0-1 0,-1 1 0,0-1 0,0 1 0,-1 0 0,5 12 0,-6-9-36,0 1 0,-1-1 0,0 1 0,0-1 0,-1 1 1,-1 0-1,0-1 0,0 1 0,-1-1 0,0 1 0,-1-1 0,0 0 0,-1 0 0,0 0 0,0 0 0,-9 13 0,3-13-23,1 0 1,-1-1-1,-1 0 1,0-1-1,0 0 1,-1-1 0,0 0-1,0-1 1,0 0-1,-1-1 1,0-1-1,0 0 1,0 0-1,0-1 1,-1-1-1,1 0 1,-1-1 0,-19-1-1,0-1-93,-1-1 0,0-2 0,1-1 0,0-2 0,0-1-1,-45-18 1,52 13-1791,26 13 1708,-1 0 0,1-1 0,-1 1 0,1 0 0,0-1-1,-1 1 1,1-1 0,0 1 0,-1-1 0,1 1 0,0-1-1,-1 1 1,1-1 0,0 1 0,0-1 0,0 1 0,0-1 0,0 1-1,-1-1 1,1 1 0,0-1 0,0 1 0,0-1 0,0 1 0,0-1-1,1 0 1,-1 1 0,0-1 0,0 1 0,0-1 0,0 1-1,1-1 1,-1 1 0,0-1 0,0 1 0,1 0 0,0-2 0,7-8-3860</inkml:trace>
</inkml:ink>
</file>

<file path=ppt/ink/ink22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2.7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9344,'-1'0'273,"0"0"0,0 0 0,0 0 1,0 1-1,0-1 0,0 0 1,0 1-1,1-1 0,-1 1 0,0-1 1,0 1-1,0 0 0,0-1 0,1 1 1,-1 0-1,0-1 0,1 1 0,-1 0 1,0 0-1,1 0 0,-1 0 0,1-1 1,-1 1-1,1 0 0,0 0 0,-1 1 1,-7 31 6999,6-25-6543,0 22-269,0-1 1,2 0-1,0 1 1,3-1-1,6 33 0,-4-23-691,48 277 662,2 13-37,-49-269-559,-2-1 0,-3 1 0,-11 96 0,8-138-263,-1 0 1,0 0-1,-2 0 0,0-1 1,0 1-1,-14 25 0,19-41 323,0-1-13,-1-1 0,1 1 0,0 0 0,0 0 0,0-1 0,-1 1 0,1 0 1,0 0-1,0-1 0,-1 1 0,1 0 0,-1-1 0,1 1 0,-1-1 0,1 1 0,-1 0 1,1-1-1,-1 1 0,1-1 0,-1 1 0,0-1 0,1 0 0,-1 1 0,0-1 0,0 0 0,1 1 1,-1-1-1,0 0 0,0 0 0,1 1 0,-1-1 0,0 0 0,0 0 0,1 0 0,-1 0 1,0 0-1,0 0 0,0 0 0,1-1 0,-1 1 0,0 0 0,0 0 0,-1-1 0,-11-7-3338</inkml:trace>
</inkml:ink>
</file>

<file path=ppt/ink/ink22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3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0 130 10496,'16'-27'3477,"14"-3"-2517,12 10 921,-6 9 3235,-13 5-4048,11-4-264,1 2-1,0 1 1,69-3 0,-96 9-750,1 1 0,-1 1 0,0-1 0,1 1 0,-1 1 0,0 0 0,0 0 0,0 0 0,0 1 0,0 0 0,-1 1 0,1-1 0,-1 1 0,0 1 0,0 0 0,-1 0 0,1 0 0,-1 1 0,0-1 0,0 2 0,-1-1 0,9 14 0,-8-10-11,-2 0 1,1 0-1,-1 0 0,-1 0 0,0 1 0,0-1 1,-1 1-1,-1 0 0,0 0 0,0-1 0,-1 1 1,0 0-1,-1 0 0,0 0 0,-1 0 1,0-1-1,-1 1 0,0-1 0,0 1 0,-1-1 1,-1 0-1,0 0 0,0-1 0,-1 0 0,0 0 1,0 0-1,-1 0 0,0-1 0,-1 0 1,0-1-1,0 0 0,-1 0 0,1-1 0,-2 0 1,1 0-1,0-1 0,-1 0 0,-19 6 0,14-7-497,0 0 0,0-1 0,-1-1 0,0 0 0,1-1 0,-29-2 0,36 0 178,1 1 0,0-1-1,0-1 1,0 1 0,0-1 0,0 0 0,0-1 0,1 0 0,-1 0-1,1 0 1,-1-1 0,1 0 0,1 0 0,-1-1 0,0 1 0,1-1-1,-7-8 1,-1-3-3308</inkml:trace>
</inkml:ink>
</file>

<file path=ppt/ink/ink22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3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55 690 7808,'-1'0'98,"1"0"0,0 1 1,-1-1-1,1 0 0,-1 0 1,1 1-1,0-1 0,-1 0 0,1 0 1,0 1-1,-1-1 0,1 0 1,0 1-1,0-1 0,-1 0 1,1 1-1,0-1 0,0 1 0,0-1 1,-1 0-1,1 1 0,0-1 1,0 1-1,0-1 0,0 0 1,0 1-1,0-1 0,0 1 0,0-1 1,0 1-1,0-1 0,0 1 1,14 1 4409,25-11 817,-32 7-5057,11-3 179,-1-1-1,1 0 1,-1-2-1,0 0 0,-1-1 1,0 0-1,20-17 1,4-9-5,-1-2 1,-2-2 0,49-65-1,-79 94-401,0-2-1,-1 1 1,0 0 0,-1-1-1,0 0 1,-1-1-1,0 1 1,-1-1 0,-1 1-1,0-1 1,0 0-1,-1 0 1,-1 0-1,0 0 1,-3-14 0,2 18-32,-1 0 1,0 0 0,0 0 0,-1 1 0,-1-1-1,1 1 1,-1 0 0,0 0 0,-1 0 0,0 1-1,0-1 1,-1 1 0,0 0 0,0 1 0,-1 0-1,1 0 1,-1 0 0,-1 0 0,1 1-1,-1 1 1,0-1 0,-14-5 0,13 6 6,0 0 0,-1 1 0,0 0 1,1 1-1,-1 0 0,0 0 0,-1 1 1,1 0-1,0 1 0,0 0 0,0 1 0,0 0 1,0 0-1,0 1 0,0 0 0,0 1 0,0 0 1,1 1-1,0 0 0,-1 1 0,2-1 1,-1 2-1,0-1 0,-8 8 0,5-3 29,1-1 1,0 2-1,1-1 0,0 1 1,0 1-1,1 0 0,-14 25 1,14-10 4,1 1 1,1 0 0,1 1-1,2-1 1,1 1 0,1 0-1,2 31 1,1-35-25,1 1 0,1 0 0,1-1 0,1 0 0,1 0 1,2 0-1,0-1 0,13 24 0,12 19 4,47 71-1,-39-72-677,37 83 0,-48-77-3747,-26-67 1216,-3-4-277</inkml:trace>
</inkml:ink>
</file>

<file path=ppt/ink/ink22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3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18 345 12800,'-5'22'6399,"2"24"-8447,3-38 11136,-5 32-9088,0-10 128,15 13-128,-7-7 0,11-14-768,-1 1 0,5-20-2560,-5 0 128</inkml:trace>
  <inkml:trace contextRef="#ctx0" brushRef="#br0" timeOffset="1">119 27 14336,'-18'-18'7167,"36"18"-9855,-13 0 12160,7-3-12672,-2-2 128,-10 5-3839,0 0-1</inkml:trace>
</inkml:ink>
</file>

<file path=ppt/ink/ink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0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2944,'28'4'2453,"-26"-4"-2258,0 0 0,0 0-1,0 0 1,0 1 0,0-1 0,0 0 0,0 1-1,0-1 1,0 1 0,0 0 0,0-1-1,0 1 1,0 0 0,-1 0 0,1 0 0,0 1-1,-1-1 1,1 0 0,0 1 0,-1-1-1,0 1 1,2 1 0,4 9 150,1 0 0,-2 0-1,0 1 1,6 20 0,-7-20-46,0 0 1,1 0-1,0 0 0,1 0 1,10 13-1,-12-19-197,26 31 220,-3 2-1,25 45 1,-52-83-313,1 0 0,-1 0 1,0 1-1,0-1 1,0 1-1,0-1 0,0 1 1,0-1-1,-1 1 1,1-1-1,-1 1 0,0 0 1,0-1-1,0 1 1,0-1-1,0 1 0,-1 0 1,1-1-1,-1 1 1,1-1-1,-1 1 0,0-1 1,0 1-1,0-1 1,-1 0-1,1 1 0,0-1 1,-4 3-1,2-2-200,-1 0-1,0 0 0,0-1 0,0 0 1,0 0-1,-1 0 0,1 0 1,0-1-1,-1 0 0,1 0 1,-1 0-1,1 0 0,-1-1 0,0 1 1,-6-1-1,-3 0-1493,3 0-107</inkml:trace>
</inkml:ink>
</file>

<file path=ppt/ink/ink22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4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414 137 7040,'-3'-1'1462,"-43"-17"10510,-5 3-8402,43 14-3327,0-1 1,0 1-1,0 0 0,0 1 1,0 0-1,0 0 1,-1 1-1,1 0 0,0 0 1,1 1-1,-11 3 1,3 1-28,0 1 0,1 0 0,0 1 0,0 1 0,0 0 1,1 1-1,1 1 0,-1 0 0,2 0 0,0 1 0,0 1 1,1 0-1,0 0 0,-12 25 0,20-33-183,0-1-1,1 1 0,0 0 1,0 0-1,0 0 1,0 0-1,1 0 1,0 0-1,0 0 0,0 0 1,1 0-1,0-1 1,0 1-1,0 0 1,0 0-1,1 0 1,0-1-1,0 1 0,0-1 1,0 1-1,1-1 1,0 0-1,0 0 1,0 0-1,6 6 0,-1-3-27,0 1-1,1-1 1,0 0-1,0-1 0,0 1 1,1-2-1,0 0 1,0 0-1,0-1 0,1 0 1,12 3-1,14-2-4,0-2 0,1-1 0,-1-2 0,58-7 0,-62 2-15,-1-2 0,0-1 0,0-2 0,-1-1 0,0-1 0,-1-2 1,-1-1-1,0-2 0,31-22 0,-54 35-1,0-1 0,0 0 0,0 0 0,0 0 0,5-8 1,40-35 3,-51 50 17,0-1 1,0 0-1,0 1 0,0-1 1,0 1-1,0-1 0,0 1 1,1-1-1,-1 0 0,1 1 1,-1-1-1,1 0 0,0 0 1,-1 1-1,1-1 1,0 0-1,0 0 0,0 0 1,0 0-1,0 0 0,0 0 1,0 0-1,0 0 0,0 0 1,3 1-1,1 3-7,0 0 0,1-1 0,-1 1 1,1-1-1,8 4 0,-5-5-2,-1-1 0,1 0 0,0 0 0,0-1 0,0 0 0,-1 0-1,1-1 1,0 0 0,0-1 0,14-2 0,7-4-41,51-19 0,-8 2 52,-58 20-22,0-1-1,-1 0 1,0-1-1,26-14 1,-37 18-2,-1 1 1,1 0-1,-1-1 0,1 0 1,-1 1-1,0-1 1,0 0-1,0 0 1,0 0-1,0-1 1,0 1-1,-1 0 1,1-1-1,-1 1 0,1-1 1,-1 1-1,0-1 1,0 0-1,0 0 1,0 1-1,-1-1 1,1 0-1,-1 0 1,0 0-1,0 0 0,0 0 1,0 0-1,0 1 1,0-1-1,-1 0 1,0 0-1,1 0 1,-3-4-1,-1 0-33,0 1 0,0-1 0,-1 1 0,0 0 0,0 0 0,-1 1 0,0-1 0,-9-6 0,-52-33-268,50 37 254,1 1 0,-1 0 0,-1 2 0,1 0 0,-1 0 0,0 2 0,0 0 0,0 1 1,0 1-1,0 1 0,0 0 0,-34 6 0,39-4 21,-1 1 1,1 0-1,1 1 1,-1 1 0,0 0-1,1 0 1,0 1-1,-12 9 1,18-11-5,-1 1 0,1 0 0,1 0 0,-1 1-1,1-1 1,0 1 0,0 1 0,0-1 0,1 1 0,0-1 0,1 1 0,-1 0-1,1 1 1,-3 9 0,5-13-12,0 0-1,0-1 1,1 1-1,-1 0 1,1-1-1,0 1 1,0 0-1,0 0 1,0-1-1,0 1 1,1 0-1,0-1 1,0 1-1,0 0 1,0-1-1,0 1 1,1-1-1,0 0 1,-1 1 0,1-1-1,1 0 1,-1 0-1,0 0 1,6 4-1,-4-3-99,1 0 0,1-1 0,-1 0 0,0 0 0,1-1 0,0 0 0,-1 0 0,1 0 0,0 0 0,0-1 0,0 0-1,0 0 1,0-1 0,0 0 0,7 0 0,8-2-542,0 0 0,0-2 0,0 0-1,-1-2 1,1 0 0,-1-1 0,29-15-1,-18 6-268,-1-2-1,0-1 0,46-40 0,-65 47 2031,-13 8 1989,1 5-2796,0 0-1,0-1 1,0 1-1,0 0 1,0 0-1,0 0 1,1 0-1,-1 0 1,0 0-1,0 0 1,1 0-1,-1 0 1,1 0-1,-1 1 1,1-1-1,-1 0 1,1 0-1,0 1 0,0-1 1,-1 0-1,1 3 1,0 5 98,1 0 0,-1 1 0,2-1 0,-1 0 0,1 0 0,1 0 0,-1 0 0,2 0 0,-1-1 1,1 1-1,0-1 0,1 0 0,0 0 0,0 0 0,12 12 0,-2-3-218,0-1 0,0-1 0,2-1 1,-1 0-1,2-1 0,19 11 0,-31-21-588,0 0 0,0 0 0,0-1 0,1 0 0,-1 0-1,0 0 1,1-1 0,8 1 0,13 1-3385</inkml:trace>
</inkml:ink>
</file>

<file path=ppt/ink/ink22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5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83 222 7296,'-15'3'1384,"-17"8"3930,33-14-382,10-15-3741,27-17-199,2 2 0,2 2 0,76-44 0,-102 67-606,-1 1 0,1 1 1,27-8-1,-36 12-261,-1 1 1,0 0 0,1 0-1,-1 1 1,0-1 0,1 2-1,-1-1 1,0 1 0,1-1-1,-1 2 1,0-1 0,9 4-1,-13-4-80,1 1 0,-1-1-1,1 1 1,-1 0 0,0 0 0,1 0 0,-1 0-1,0 0 1,0 0 0,0 1 0,-1-1-1,1 1 1,-1-1 0,1 1 0,-1 0 0,0-1-1,0 1 1,0 0 0,0 0 0,-1 0-1,1 0 1,-1 0 0,1 0 0,-1 0-1,0 3 1,-1 8 53,1 1 0,-2-1 0,-5 24 0,7-38-97,-5 27 36,-2 0-1,0-1 1,-2 0-1,-1 0 0,-1-1 1,-1 0-1,-1-1 1,-1 0-1,-1-1 0,-1-1 1,-2 0-1,0-2 1,-1 0-1,0 0 0,-2-2 1,-30 21-1,1-3-34,39-27-14,-1 0 0,0 0 0,0-1 1,-1-1-1,1 0 0,-2 0 0,1-1 0,-1-1 1,0 0-1,-15 2 0,29-7 11,-1 1 0,0-1 0,1 0 0,-1 0 0,0 1 0,1-1 0,-1 0-1,0 0 1,1 0 0,-1 0 0,0 0 0,1 0 0,-1 0 0,0 0 0,1 0 0,-1 0 0,0 0 0,1 0 0,-1 0 0,0-1-1,1 1 1,-1 0 0,1 0 0,-1-1 0,0 1 0,1-1 0,-1 1 0,1 0 0,-1-1 0,1 1 0,-1-1 0,1 1 0,-1-1-1,1 1 1,0-1 0,-1 0 0,1 1 0,0-1 0,-1 1 0,1-1 0,0 0 0,0 1 0,0-1 0,-1 0 0,1 1 0,0-1-1,0 0 1,0 1 0,0-1 0,0 0 0,0 1 0,1-1 0,-1 0 0,0-1 0,2-2-4,0 0-1,0 0 1,0 0 0,0 0-1,1 0 1,0 1 0,-1-1 0,5-3-1,27-24 252,48-35-1,-77 63-206,0-1-1,0 1 1,1 0 0,-1 1-1,1 0 1,-1 0-1,1 0 1,0 0 0,0 1-1,0 0 1,0 0-1,0 0 1,0 1 0,0 0-1,0 0 1,0 1-1,0-1 1,0 2 0,-1-1-1,11 3 1,-8 0 6,0-1 1,0 1-1,-1 0 1,1 1-1,-1-1 1,0 2-1,-1-1 1,1 1-1,-1 0 1,0 0-1,0 1 1,-1-1-1,0 1 1,5 9-1,-6-9-104,-1-1-1,1-1 0,0 1 1,1 0-1,-1-1 1,1 0-1,0 0 0,0 0 1,1-1-1,8 6 0,-10-8 4,0 0 0,1-1-1,-1 1 1,0-1-1,1 0 1,-1 0-1,1 0 1,-1-1 0,1 0-1,-1 0 1,1 0-1,0 0 1,-1-1 0,1 1-1,-1-1 1,0 0-1,1-1 1,5-2-1,-1 1-427,-1-1-1,0-1 1,0 1-1,11-9 1,-16 11-97,-1 0 0,1-1 0,0 1 0,0-1 0,-1 1 1,0-1-1,1 0 0,-1 0 0,0 0 0,0 0 0,-1 0 0,1 0 0,-1-1 1,2-5-1,-2-11-3024</inkml:trace>
</inkml:ink>
</file>

<file path=ppt/ink/ink22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6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9856,'4'-6'4864,"40"-6"-3968,-35 9 8447,12-9-8703,-3 9 128,25-1 128,-8 1 0,31 3-1280,-18 0 0,-3 7 640,-10 4 0,-9-4-896,-9-4 0,-4 6-1792,-3-3 128,-10-12-1280,0 6 1</inkml:trace>
</inkml:ink>
</file>

<file path=ppt/ink/ink22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6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162 420 12672,'10'48'6271,"-10"24"-8191,0-57 11904,12 32-9984,-2-14 128,11 0-512,-2-3 128,2-12-512,-4-3 0,6-20-2560,-7 1 0</inkml:trace>
  <inkml:trace contextRef="#ctx0" brushRef="#br0" timeOffset="1">53 11 13824,'-53'-10'6911,"53"10"-8447,0 0 11520,10 0-10112,-2 0 0,6 3-256,-6 0 128,5-6-896,-4 0 128,4 3-2560,-3 0 0</inkml:trace>
</inkml:ink>
</file>

<file path=ppt/ink/ink22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7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139 299 5760,'-21'2'2105,"-7"-3"6632,3 0-3196,24 1-5487,0 0 1,0 1-1,1-1 0,-1 1 0,0-1 0,1 1 0,-1-1 0,0 1 0,1-1 1,-1 1-1,1-1 0,-1 1 0,1 0 0,-1-1 0,1 1 0,-1 0 0,1 0 1,0-1-1,-1 1 0,1 0 0,0 0 0,0-1 0,-1 1 0,1 0 1,0 0-1,0 0 0,0 0 0,0-1 0,0 1 0,0 0 0,0 0 0,1 1 0,1 30 424,-1-29-160,0 4-183,0 1 1,1 0 0,0-1-1,0 1 1,1-1 0,0 0-1,0 0 1,1 0 0,0 0-1,0-1 1,1 0 0,-1 1 0,1-2-1,1 1 1,-1 0 0,1-1-1,0 0 1,0-1 0,1 1-1,-1-1 1,1 0 0,0-1-1,0 1 1,0-2 0,1 1 0,9 2-1,-6-3-118,0 1 0,0-2 0,1 1 0,-1-2 0,1 1 0,-1-2 0,1 1-1,-1-2 1,0 1 0,1-2 0,-1 1 0,0-2 0,0 1 0,-1-2 0,1 1 0,-1-1 0,12-8-1,-11 5 51,0 1-1,-1-2 1,0 0-1,0 0 1,-1 0-1,0-1 1,-1-1 0,0 0-1,-1 0 1,0 0-1,0-1 1,-2 0-1,1 0 1,-1 0-1,-1-1 1,5-23-1,-8 26-4,-1-1-1,0 1 1,-1-1-1,0 1 1,-1-1-1,0 1 1,0 0-1,-1 0 0,0 0 1,-1 0-1,0 1 1,-1-1-1,0 1 1,0 0-1,-1 0 1,-11-13-1,10 14-33,0 1 0,-1 0 0,0 0 0,0 1-1,0 0 1,-1 0 0,0 1 0,0 0 0,0 0-1,-1 1 1,0 1 0,-10-4 0,13 5-27,-5-2-21,-1 1-1,1 0 1,-1 1-1,1 1 1,-1 0-1,0 1 1,1 0-1,-1 0 1,0 2 0,1-1-1,-1 2 1,1 0-1,-1 0 1,1 1-1,0 1 1,1 0 0,-1 0-1,1 1 1,0 1-1,0 0 1,1 0-1,0 1 1,-9 9-1,13-11-89,1-1 0,0 1 0,0 0 0,1 0 0,-1 0 0,1 0-1,1 1 1,-1 0 0,1 0 0,0 0 0,1 0 0,0 0-1,0 1 1,0-1 0,1 1 0,0-1 0,1 1 0,0 12 0,1-9-438,1 0 0,0 0 0,1 0 0,0 0 0,1-1 0,0 1 0,0-1 0,1 0 0,0 0 0,1-1 1,0 0-1,12 14 0,33 25-3186,-6-9-105</inkml:trace>
</inkml:ink>
</file>

<file path=ppt/ink/ink22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7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9600,'1'4'700,"0"-1"0,1 0 1,-1 0-1,1 0 0,-1 0 0,1 0 1,0 0-1,1 0 0,-1-1 0,0 1 1,1-1-1,3 4 0,18 21 4042,-2 21-4101,-1 0 0,-3 2-1,-2 0 1,12 65 0,-19-75 101,-8-38-715,0 0-1,-1 0 0,1 0 1,-1 0-1,1 0 1,-1 0-1,0 0 1,0 0-1,0 0 1,0 0-1,0 0 0,0 1 1,-1-1-1,0 2 1,1-4-17,-1 0 0,0 0 0,1 0 0,-1 0 0,0 0 0,1 0 0,-1-1 0,0 1 0,1 0 0,-1 0 0,1-1 0,-1 1 0,0 0 0,1-1 0,-1 1 0,1 0 0,-1-1 0,1 1 1,-1-1-1,1 1 0,-1-1 0,1 1 0,0-1 0,-1 1 0,1-1 0,-1 0 0,-33-52 218,26 36-204,1 1 0,1-1 0,1 0 0,1 0 0,0-1 0,1 1 0,1-1-1,0 0 1,2-24 0,0 34 25,1-1-1,0 1 0,1 0 0,0-1 1,0 1-1,0 0 0,1 0 1,0 0-1,1 1 0,0-1 0,0 1 1,1 0-1,0 0 0,0 0 0,0 1 1,1 0-1,0 0 0,0 0 1,1 1-1,-1-1 0,11-4 0,-11 6 20,1 1 0,0 0 0,0 1 0,1 0 0,-1 0 0,0 0 0,1 1 0,-1 0 0,1 0 0,-1 1 0,1 0 0,-1 0 0,1 1 0,-1 0 0,1 1 0,-1-1 0,0 1 0,1 1-1,-1-1 1,0 1 0,-1 0 0,1 1 0,-1 0 0,1 0 0,-1 0 0,10 10 0,11 34 124</inkml:trace>
</inkml:ink>
</file>

<file path=ppt/ink/ink22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7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0 124 12160,'0'0'6015,"22"-51"-11902,-14 41 6015,5-26-3200,-3 9 0</inkml:trace>
</inkml:ink>
</file>

<file path=ppt/ink/ink22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8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0 243 10496,'29'-2'4402,"-1"12"-3870,-3 0 1926,1-5 3525,0-2-5198,-1-2-1,1 0 1,-1-2-1,1-1 1,39-7-1,-54 6-690,-1 1 0,1-1 0,-1-1-1,1 0 1,-1 0 0,0-1 0,-1 0 0,1-1-1,-1 0 1,0 0 0,-1-1 0,1 0 0,-2-1-1,1 0 1,12-16 0,-18 21-68,-1 1 0,1-1 1,-1 1-1,0-1 0,1 0 0,-1 0 0,-1 0 1,1 0-1,0 0 0,-1 0 0,1 0 0,-1 0 0,0 0 1,0 0-1,0 0 0,0 0 0,-1 0 0,1 0 1,-1 0-1,0 0 0,0 1 0,-1-4 0,-1 0 27,-1-1 0,0 1-1,0 0 1,-1 0 0,1 1 0,-1 0-1,-11-9 1,12 10-21,-1 0 1,0 1-1,0 0 0,-1 0 0,1 0 0,0 1 1,-1 0-1,0 0 0,1 0 0,-1 1 1,0 0-1,0 0 0,0 0 0,0 1 1,0 0-1,0 0 0,-11 2 0,0 0 36,1 2-1,-1 1 1,1 0-1,-29 13 0,36-14-39,1 0-1,0 1 1,0 0-1,0 0 0,1 0 1,0 1-1,0 0 1,0 1-1,1-1 1,0 1-1,0 1 0,1-1 1,-9 15-1,9-14-15,0 0 0,1 0 0,0 0-1,0 0 1,0 1 0,1 0-1,0-1 1,1 1 0,0 0 0,1 0-1,0 1 1,0-1 0,1 0 0,0 0-1,0 0 1,1 1 0,0-1 0,1 0-1,5 17 1,1-12-10,-1-1-1,2 0 1,0-1 0,0 0-1,1 0 1,0-1-1,1 0 1,1-1 0,0-1-1,0 1 1,0-2 0,18 10-1,-16-11-175,0-1 0,1 0 0,-1 0-1,1-2 1,0 0 0,0 0 0,0-2-1,1 0 1,-1 0 0,1-2-1,-1 0 1,31-4 0,-25 1-997,-1-1 1,0-1 0,0-1-1,0-1 1,-1 0-1,0-2 1,-1 0-1,35-23 1,-3-5-2819</inkml:trace>
</inkml:ink>
</file>

<file path=ppt/ink/ink22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19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3968,'0'0'250,"0"0"-1,0 0 1,1 0 0,-1 0 0,0 0 0,0 0-1,0-1 1,0 1 0,0 0 0,0 0 0,0 0-1,0 0 1,1 0 0,-1 0 0,0 0 0,0 0-1,0 0 1,0-1 0,0 1 0,0 0 0,0 0-1,0 0 1,0 0 0,0 0 0,0 0-1,0 0 1,0-1 0,0 1 0,0 0 0,0 0-1,0 0 1,0 0 0,0 0 0,0 0 0,0-1-1,0 1 1,0 0 0,0 0 0,0 0 0,0 0-1,0 0 1,0 0 0,0 0 0,0-1 0,0 1-1,0 0 1,0 0 0,-1 0 0,1 0-1,0 0 1,24-9 3151,-22 8-3312,0 1 0,1-1 0,-1 0 1,0 1-1,1 0 0,-1-1 0,0 1 1,1 0-1,-1 0 0,1 1 0,-1-1 1,1 0-1,-1 1 0,0-1 1,1 1-1,-1 0 0,0 0 0,0 0 1,0 0-1,1 0 0,-1 1 0,0-1 1,2 3-1,-3-3 21,0 1-1,1-1 1,-1 1-1,0-1 1,1 1-1,-1-1 1,1 0 0,0 1-1,-1-1 1,1 0-1,0 0 1,0 0-1,0-1 1,0 1 0,3 1-1,10 3 58,-13-4-156,-1 0 0,1 0 0,-1 0-1,1 0 1,-1 0 0,0 0 0,1 1 0,-1-1 0,0 0 0,0 1-1,0-1 1,0 1 0,0-1 0,0 1 0,-1 0 0,1-1 0,0 1-1,-1 0 1,1-1 0,-1 1 0,0 0 0,1 3 0,-2 52 199,1-12-158,6-19-155,-2-14 103,-2 0-1,0 0 0,0 0 0,0 13 0,-7 32-7,3-45 57,0 1-1,2 0 1,-1 0-1,3 18 1,-1-20-284,-1 0 1,0 0-1,0 0 0,-1 0 1,0 0-1,-1 0 0,-1 0 1,0 0-1,0-1 0,-1 1 1,0-1-1,-1 0 0,-10 16 1,13-22-152,-5 16-3836,7-11 1257</inkml:trace>
</inkml:ink>
</file>

<file path=ppt/ink/ink22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0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12 8576,'5'-11'4224,"-10"26"-1280,5-12 4351,-3 5-6271,-2-1 0,0 33 768,5-7 128,10 26-2432,-7-16 128,19 12 1280,-4-10 0,26-9-1280,-9-11 128,13-28-2304,-8-1 0,-5-32-1280,-6 10 129</inkml:trace>
</inkml:ink>
</file>

<file path=ppt/ink/ink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0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403 0 2432,'-19'12'1352,"0"1"1,1 1-1,1 0 1,-29 30-1,32-29-1202,-1-1-1,-1 0 0,-1-1 1,0-1-1,0 0 0,-1-1 1,0-2-1,-1 1 0,0-2 1,-1-1-1,0 0 0,-30 5 1,27-9-741,34-4-776,37-4-1262,-25 2 1328</inkml:trace>
</inkml:ink>
</file>

<file path=ppt/ink/ink22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0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12928,'-31'23'6399,"44"-5"-10750,-8-15 11902,-1 4-9855,1-4 128,-5-3-3327,0 0-1</inkml:trace>
</inkml:ink>
</file>

<file path=ppt/ink/ink22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0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11264,'4'6'5282,"14"16"-3333,-1 2 5622,-5 16-6591,-2-9-635,-10-31-331,7 12 83,-1 0 0,-1 0 0,0 1 0,-1 0 0,0-1 0,-1 1 0,3 21-1,-14-43-74,1-1-1,0-1 0,0 1 1,-9-22-1,11 19 16,0-1 1,1 1-1,0-1 0,1 1 1,-2-28-1,5 35-12,-1 0-1,2 0 1,-1 0-1,1 0 0,-1-1 1,2 1-1,-1 0 1,1 1-1,0-1 1,0 0-1,0 0 1,1 1-1,0 0 1,0-1-1,0 1 1,6-6-1,-6 8 29,0 1 0,1 0-1,-1 0 1,0 0 0,1 0-1,-1 0 1,1 1 0,0 0-1,-1-1 1,1 1 0,0 1-1,0-1 1,0 1 0,0-1 0,-1 1-1,1 0 1,0 0 0,0 1-1,0-1 1,0 1 0,6 2-1,5 1 112,1 1-1,0 0 1,22 12-1,-25-10-151,0 0-1,-1 1 0,0 0 0,0 1 0,-1 1 0,-1 0 0,1 0 0,-1 1 1,-1 0-1,0 1 0,-1 0 0,0 0 0,-1 1 0,0 0 0,-1 0 0,-1 1 1,0-1-1,0 1 0,-2 0 0,1 1 0,-2-1 0,1 17 0,-2-24-185,-1-6 121,0 0 0,0 0 0,1 0-1,-1 0 1,0 0 0,0 1 0,0-1 0,0 0-1,0 0 1,-1 0 0,1 0 0,0 0 0,0 0-1,-1 0 1,1 0 0,-1 0 0,1 0 0,-1 0-1,1 0 1,-1-1 0,1 1 0,-1 0 0,0 0 0,1 0-1,-2 1 1,1-3-117,0 1-1,1 0 1,-1 0 0,1-1-1,-1 1 1,0 0 0,1 0 0,-1-1-1,1 1 1,-1-1 0,1 1-1,-1 0 1,1-1 0,0 1-1,-1-1 1,1 1 0,-1-1-1,1 0 1,0 1 0,-1-1-1,1 1 1,0-1 0,0 1-1,0-1 1,-1 0 0,1 1-1,0-1 1,0 0 0,0 1-1,0-1 1,0 0 0,0 1-1,0-1 1,0 1 0,1-1-1,-1-1 1,0-30-6328,5 11 2659</inkml:trace>
</inkml:ink>
</file>

<file path=ppt/ink/ink22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1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7936,'-1'-9'-193,"3"-2"7049,1 12 703,-2 15-2880,-2 116-4033,5 190 2197,-1-277-2491,2 0 0,2 0-1,2-1 1,29 82-1,-32-110-700,1-1-1,1 0 1,1-1-1,0 0 0,0 0 1,2-1-1,-1 0 0,14 11 1,-21-21 188,0 1 1,1-1 0,0 0-1,0 0 1,0 0 0,0 0-1,0-1 1,0 0 0,1 0-1,-1 0 1,1 0 0,0-1 0,-1 1-1,1-1 1,0-1 0,0 1-1,0-1 1,0 1 0,-1-1-1,1-1 1,0 1 0,0-1-1,0 0 1,0 0 0,-1 0-1,1-1 1,0 1 0,-1-1-1,1 0 1,-1 0 0,5-4-1,14-12-3807</inkml:trace>
</inkml:ink>
</file>

<file path=ppt/ink/ink22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1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11392,'8'4'5631,"66"-1"-5119,-56-3 8192,30 0-8192,-13 0 0,45-3 384,-19-1 128,22 1-1664,-17 3 128,-15 0 128,-1 0 128,-20 3-1664,-9 1 128,-16 7-2048,-5-8 129</inkml:trace>
</inkml:ink>
</file>

<file path=ppt/ink/ink22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1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44 218 12672,'-1'10'1053,"1"0"1,0 0 0,1 0 0,0-1 0,0 1-1,1 0 1,1 0 0,-1-1 0,2 0-1,-1 1 1,1-1 0,8 13 0,31 36 3042,11-7-4975,-26-19 944,-21-19 240,-23-17-77,3-5-260,1 0 0,0-1 1,0 0-1,1-1 0,0 0 0,1-1 1,0 0-1,-14-24 0,11 14-60,0 0 0,2-1 0,1-1-1,-12-38 1,20 55 87,0-1 0,1 0 0,0 0 0,0 0 0,1 0 0,0 0 0,0 0 0,1 1 0,0-1 0,0 0 0,1 0 0,0 0 0,0 1 0,1-1 0,0 1 0,0 0 0,1 0 0,0 0 0,0 0 0,1 1 0,0 0 0,0-1 0,0 2 0,1-1 0,-1 1 0,1 0 0,1 0 0,-1 0 0,1 1 0,0 0 0,0 0 0,0 1 0,0 0 0,1 0 0,-1 1 0,1 0 0,0 0 0,0 1 0,-1-1 0,1 2 0,0-1 0,0 1 0,0 1 0,0-1 0,0 1 0,13 4 0,53 21-3267,-53-18-197,-16-6-157,-4-2-107</inkml:trace>
</inkml:ink>
</file>

<file path=ppt/ink/ink22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2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1 444 13184,'13'26'6527,"0"11"-8575,-8-26 12416,-2 8-10496,2-6 128,4 13-384,1-7 0,6-5-512,-3-4 0,6-13-2688,-6 0 128</inkml:trace>
  <inkml:trace contextRef="#ctx0" brushRef="#br0" timeOffset="1">160 76 14208,'8'-21'7039,"5"-6"-12926,-10 21 12030,2-6-11518,0 2-1</inkml:trace>
</inkml:ink>
</file>

<file path=ppt/ink/ink22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2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79 8576,'-5'-6'4452,"6"7"3133,4 7-1211,-1 1-7676,11 60 1286,26 102 2122,-31-126-1935,-11-33-145,-9-30-95,3 2 53,1-1-1,0 0 1,1 0 0,1 0-1,1-1 1,1 0 0,0 0-1,1 1 1,1-1 0,1 0-1,3-25 1,-3 36 19,1 1 0,-1-1-1,1 0 1,1 1 0,-1-1 0,1 1 0,0 0-1,0 0 1,1 0 0,0 1 0,0-1 0,0 1-1,1 0 1,-1 0 0,1 0 0,1 1 0,-1-1-1,0 1 1,1 1 0,0-1 0,0 1 0,0 0-1,0 0 1,1 1 0,-1-1 0,1 1 0,0 1-1,-1 0 1,1 0 0,0 0 0,10 0-1,-7 1 24,0 0-1,-1 1 0,1 0 0,0 0 0,-1 1 0,1 0 0,-1 1 0,0 0 0,1 1 0,-2 0 0,1 0 1,0 1-1,-1 0 0,0 0 0,0 1 0,0 0 0,12 13 0,-12-10-21,0 1 1,-1 0-1,0 1 0,0-1 1,-1 1-1,-1 1 0,0-1 1,0 1-1,-1 0 0,-1 0 1,0 0-1,0 1 0,0 14 0,-2 60-82,-2-62-3065,6-61-1849,0 20 1536</inkml:trace>
</inkml:ink>
</file>

<file path=ppt/ink/ink22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3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295 1 9984,'-35'3'8480,"-4"9"-4177,22-6-4649,-21 7 1104,-65 33 1,51-20 390,51-27-1137,1 1-1,0 0 1,-1 0-1,1 0 1,-1 0-1,1 1 1,0-1-1,-1 0 1,1 0-1,0 0 1,-1 0-1,1 0 1,0 0-1,-1 0 1,1 1-1,0-1 0,-1 0 1,1 0-1,0 1 1,0-1-1,-1 0 1,1 0-1,0 1 1,0-1-1,-1 0 1,1 1-1,0-1 1,0 0-1,0 1 1,-1-1-1,1 0 1,0 1-1,0-1 1,0 0-1,0 1 1,0-1-1,0 0 1,0 1-1,0-1 1,0 1-1,0-1 1,0 0-1,0 1 1,0-1-1,0 0 1,0 1-1,0-1 1,1 1-1,22 8 105,35-2-141,-57-7 33,64 5 106,-9-2 267,104 20 0,-143-18-276,0-1-1,0 2 1,0 0-1,-1 1 1,0 1-1,-1 0 1,1 2 0,-2-1-1,1 2 1,15 14-1,-26-22-52,-1 0 0,0 0 0,0 1 0,0-1 0,0 1 0,-1-1-1,1 1 1,-1 0 0,0 0 0,0 0 0,-1 0 0,1 1 0,-1-1 0,0 0 0,0 1-1,0-1 1,0 1 0,-1-1 0,0 1 0,0-1 0,0 1 0,0-1 0,-1 0 0,0 1-1,0-1 1,0 1 0,0-1 0,-1 0 0,0 0 0,0 0 0,0 0 0,0 0 0,-1 0-1,1 0 1,-1-1 0,-4 5 0,-1-1 34,0 0-1,0-1 0,0 0 1,-1-1-1,1 0 1,-1 0-1,-1-1 0,1 0 1,-1-1-1,1 0 1,-1 0-1,0-1 1,0 0-1,0-1 0,0 0 1,-12-1-1,-4 1-366,1-2 0,0-1 0,0-1 0,0-2 0,-36-10-1,60 15 171,0 0 0,0 0-1,-1 0 1,1-1 0,0 1-1,0 0 1,0-1 0,0 1-1,0-1 1,0 1 0,0-1-1,0 1 1,0-1-1,0 0 1,1 0 0,-1 1-1,0-1 1,0 0 0,0 0-1,1 0 1,-1 0 0,1 0-1,-1 0 1,1 0-1,-1 0 1,1 0 0,-1 0-1,1 0 1,0 0 0,-1-3-1,2 3-165,-1-1-1,1 0 1,0 1-1,0-1 1,-1 1-1,1-1 1,0 1-1,0-1 1,0 1-1,1 0 1,-1-1-1,0 1 1,0 0-1,1 0 0,-1 0 1,1 0-1,-1 0 1,3-1-1,19-10-3562</inkml:trace>
</inkml:ink>
</file>

<file path=ppt/ink/ink22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3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22 213 11008,'0'2'264,"1"-1"0,-1 0 0,0 1 0,0-1 0,1 1 0,-1-1 0,1 0 0,-1 1 0,1-1 1,0 0-1,-1 0 0,1 1 0,0-1 0,0 0 0,0 0 0,0 0 0,0 0 0,0 0 0,0 0 0,0 0 0,0-1 1,1 1-1,-1 0 0,0 0 0,0-1 0,1 1 0,-1-1 0,0 0 0,1 1 0,-1-1 0,1 0 0,-1 1 0,1-1 1,-1 0-1,3-1 0,2 2 326,1 0 0,0-1 0,0 1 1,0-2-1,0 1 0,0-1 0,12-3 1,0-2-477,-1 0 1,0-2-1,0 0 1,-1 0 0,19-14-1,-28 16-45,0 0 0,0-1 0,0 0 0,-1 0 0,0-1 0,0 0 0,-1-1 0,0 1-1,-1-1 1,0 0 0,6-15 0,-10 23-40,0-1-1,0 0 1,0 0-1,0 0 1,0 0-1,-1 0 1,1 0-1,-1 0 0,0 0 1,1 0-1,-1 0 1,0 0-1,0 0 1,0 0-1,-1 0 1,1 0-1,0 0 1,-1 0-1,1 0 1,-1 0-1,0 0 1,0 0-1,1 0 1,-1 0-1,-1 0 1,1 1-1,0-1 0,0 1 1,-1-1-1,1 0 1,-2 0-1,-1-1 37,0 2-1,0-1 1,0 0-1,0 1 1,0 0-1,0 0 0,0 0 1,-1 0-1,1 1 1,0-1-1,-1 1 1,1 0-1,-6 1 0,-3 1 75,-1 0 0,1 1-1,0 0 1,0 2 0,0-1-1,0 1 1,1 1 0,0 0-1,0 1 1,0 0 0,1 1-1,0 0 1,1 1 0,0 0-1,0 1 1,1 0 0,0 0-1,1 1 1,0 0 0,1 1-1,0 0 1,0 0 0,-5 15-1,11-22-119,0 0-1,0-1 1,0 1-1,0 0 1,1 0 0,-1-1-1,1 1 1,1 0-1,-1 0 1,1 0-1,-1-1 1,1 1-1,1 0 1,-1-1-1,1 1 1,0-1-1,0 1 1,0-1-1,0 0 1,1 0 0,4 6-1,0-2-9,1 0 0,-1-1 1,1 0-1,1-1 0,-1 1 0,1-1 1,1-1-1,9 5 0,3 0-120,-1-1 0,2-1 1,-1-1-1,1-1 0,0-1 0,31 3 0,-39-7-551,0 0-1,-1-1 1,1-1-1,0 0 1,0-1-1,-1-1 0,1 0 1,-1 0-1,0-2 1,22-9-1,0-3-3305</inkml:trace>
</inkml:ink>
</file>

<file path=ppt/ink/ink22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4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19 10112,'-4'-3'1550,"0"1"1,0 0-1,-1 0 1,0 0-1,1 1 1,-1-1-1,-7 0 1,-41-1 2363,-53 15-4644,86-8 1781,0-1-787,1 2 0,-1 0 0,1 2-1,-1 0 1,2 1 0,-23 13 0,33-17-205,0 1 0,0 0 1,0 0-1,1 1 0,0 0 0,0 0 1,1 0-1,-1 1 0,2 0 0,-1 0 1,1 1-1,0 0 0,0 0 0,1 0 1,-6 16-1,9-19-50,0-1 1,1 1 0,0 0-1,0-1 1,0 1 0,0 0-1,1-1 1,0 1 0,0 0-1,0-1 1,1 1-1,-1-1 1,1 0 0,0 1-1,0-1 1,1 0 0,-1 0-1,1 0 1,0-1 0,0 1-1,0-1 1,0 1-1,1-1 1,-1 0 0,8 4-1,7 6 30,0-2 0,1 0-1,40 16 1,-33-18-21,-1-1 1,2-1-1,-1-1 0,1-2 1,0 0-1,0-2 0,0-1 0,0-1 1,0-1-1,0-1 0,0-2 1,0-1-1,-1-1 0,0-1 0,0-1 1,0-1-1,-1-2 0,-1 0 1,0-2-1,40-28 0,-40 17-18,-25 25 3,1 0 0,-1 0 0,1 0-1,0 1 1,-1-1 0,1 0 0,0 0 0,0 1 0,0-1 0,0 0-1,0 1 1,0-1 0,0 0 0,0 0 0,1 1 0,-1-1 0,0 0-1,1 0 1,-1 0 0,1 1 0,-1-1 0,1 0 0,1 1 0,0 1 2,1 0 0,0 0 0,-1-1 0,1 1 0,0-1 0,0 0 1,0 0-1,5 2 0,7 3 35,0-1 1,29 8 0,-40-13-22,23 4 10,-1-1-1,1-1 0,-1-2 1,1 0-1,0-2 1,-1-1-1,1-1 1,25-7-1,-32 6 9,-1 0 0,1-1 0,-1-1-1,-1 0 1,1-2 0,-1 0 0,-1-1 0,1-1 0,-1-1 0,28-23-1,-43 32-36,0 0 0,0 0 0,0-1 0,0 1 0,0-1 0,-1 1 0,0-1 0,1 1 0,-1-1 0,0 0 0,0 1 0,0-1 0,0 0 0,-1 0 0,1 0 0,-1 0 0,0 0 0,0 0 0,0 0 0,0 1 0,0-1 0,-1 0 0,1 0 0,-1 0 0,0 0 0,0 0 0,0 1 0,0-1 0,0 0 0,-3-3 0,-1-4-18,-1 0 0,0 1-1,-1 0 1,0 0 0,-1 0 0,-13-11-1,12 12 9,0 2 0,-1 0 0,0 0 0,0 1-1,0 0 1,-1 0 0,0 1 0,0 1 0,0 0 0,0 0-1,-1 1 1,-12 0 0,-10 0-38,0 1-1,-52 7 1,64-5-59,0 2 1,0 0-1,1 2 0,-1 0 1,1 1-1,0 2 0,1 0 1,0 1-1,0 1 0,1 0 1,-21 16-1,34-22 9,1 0-1,1 1 1,-1-1-1,1 1 1,0 0-1,-5 7 1,8-10 60,0-1 1,0 1-1,0-1 1,1 1-1,-1-1 1,0 1-1,1-1 1,-1 1 0,1 0-1,0-1 1,-1 1-1,1 0 1,0-1-1,0 1 1,0 0-1,0 0 1,1-1-1,-1 1 1,0 0-1,1-1 1,-1 1 0,1 0-1,-1-1 1,1 1-1,0-1 1,0 1-1,-1-1 1,1 1-1,2 1 1,1 0-91,1 1 0,0-1 0,0 0 1,1 0-1,-1 0 0,0-1 0,1 0 0,0 0 0,-1 0 1,1-1-1,0 0 0,0 0 0,0 0 0,0-1 1,0 0-1,11-1 0,10-1-328,1-1 0,31-8 0,228-43-78,-286 54 606,-1-1 0,1 1 0,0 0 0,0 0 0,-1 0 0,1 0 0,0 0 0,-1 0 0,1 0 0,0 0 0,0 0 0,-1 0 0,1 1 0,0-1 0,-1 0 0,1 0 0,0 1 0,-1-1 0,1 0 0,0 1 0,-1-1 0,1 1 0,-1-1 0,1 0 0,0 1 0,-1 0 0,1-1 0,-1 1 0,0-1 0,1 1 0,-1-1 0,1 1 0,-1 0 0,0-1 0,0 1 0,1 1 0,4 33 1725,-2-7-989,-1-24-727,0 0-1,0 0 0,0-1 0,0 1 0,1-1 0,-1 0 0,1 0 0,0 0 0,0 0 1,0 0-1,0 0 0,1-1 0,-1 0 0,1 0 0,0 0 0,-1 0 0,1 0 1,7 2-1,5 1 8,0-1-1,34 4 1,-44-7-82,19 2-541,0-1 0,0-1 0,37-3 0,-36-2-1653,0 0 0,49-16 1,-22 5-1675</inkml:trace>
</inkml:ink>
</file>

<file path=ppt/ink/ink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1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47 2688,'-21'6'1269,"16"-4"2017,19 5-992,-12-6-2253,5 2 65,1-1 0,0 0-1,-1 0 1,1-1 0,0 0-1,0 0 1,0-1-1,0 0 1,15-2 0,76-17 1397,-29 0-925,-45 11-381,-1 1 0,1 1 0,0 1 0,1 1 1,-1 1-1,1 2 0,34 1 0,-58 0-217,0 1 1,0-1-1,0 0 1,0 1-1,0 0 1,0-1-1,0 1 0,0 0 1,0 0-1,0 0 1,0 0-1,0 0 1,-1 1-1,1-1 1,0 0-1,-1 1 0,1-1 1,-1 1-1,0 0 1,3 2-1,-4-2-194,1 0 0,-1 0 0,0-1 0,1 1 0,-1 0 1,0 0-1,0 0 0,0-1 0,0 1 0,0 0 0,-1 0 0,1 0 0,0-1 0,-1 1 0,1 0 0,-1-1 0,0 1 0,0 0 0,0-1 0,1 1 0,-1-1 1,-1 1-1,1-1 0,0 1 0,-2 1 0,-7 5-1578</inkml:trace>
</inkml:ink>
</file>

<file path=ppt/ink/ink22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5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51 7168,'-3'-9'2028,"4"0"5159,1 11-560,-3 9-5595,-4 26-402,2 0 1,1 1-1,2-1 1,1 0-1,2 1 1,2-1-1,2 0 1,14 49-1,-21-86-622,0 0-1,0 1 0,0-1 0,0 0 0,0 1 1,0-1-1,0 0 0,0 0 0,1 1 0,-1-1 1,0 0-1,0 1 0,0-1 0,0 0 0,0 0 1,1 1-1,-1-1 0,0 0 0,0 0 0,1 0 1,-1 1-1,0-1 0,0 0 0,0 0 0,1 0 1,-1 0-1,0 0 0,1 1 0,-1-1 0,0 0 1,0 0-1,1 0 0,-1 0 0,0 0 0,1 0 1,-1 0-1,5-18 302,-17-80-264,7 69-35,-3-44-1,8 62-2,-1-7 41,2-1-1,-1 1 1,2 0-1,1 0 1,5-24-1,-6 38-36,0 0 1,-1 0-1,1 0 0,1 0 1,-1 0-1,0 0 0,1 0 1,0 1-1,0-1 0,0 1 1,0 0-1,1 0 0,-1 0 1,1 0-1,0 0 0,0 1 1,0 0-1,0 0 0,0 0 0,0 0 1,0 1-1,1-1 0,-1 1 1,1 0-1,-1 1 0,6-1 1,9-1 18,0 2 1,0 1-1,0 0 1,-1 1-1,1 1 1,-1 1-1,1 0 1,-1 2-1,0 0 1,-1 1-1,1 0 1,18 12-1,-27-14-10,-1 0 0,1 1 0,-1 0 0,0 0 0,0 1 0,-1 0 0,0 0 0,0 0 0,-1 1 0,0 0 0,0 0 0,-1 1 0,0 0 0,0 0 0,-1 0 0,0 0 0,-1 1 0,0 0 0,-1-1 0,0 1 0,0 0 0,-1 0 0,0 0 0,-1 18 0,-1-16-47,0 0 1,0 0 0,-2 0 0,1 0-1,-2 0 1,1 0 0,-1-1 0,-1 1-1,0-1 1,-1 0 0,0-1 0,-11 15-1,16-25 20,1 1-1,0-1 0,-1 1 0,1-1 1,0 0-1,-1 1 0,1-1 0,-1 1 1,1-1-1,-1 0 0,1 0 0,-1 1 1,1-1-1,-1 0 0,1 0 0,-1 1 1,1-1-1,-1 0 0,0 0 0,1 0 1,-1 0-1,1 0 0,-1 0 1,1 0-1,-1 0 0,1 0 0,-1 0 1,0 0-1,1-1 0,-1 1 0,1 0 1,-1 0-1,1 0 0,-1-1 0,1 1 1,-1 0-1,1-1 0,-1 1 0,1 0 1,0-1-1,-1 1 0,1-1 0,-1 1 1,1 0-1,0-1 0,-1 1 0,1-1 1,0 1-1,0-1 0,-1 1 0,1-1 1,0 0-1,0 1 0,0-1 0,0 1 1,0-1-1,0 1 0,0-1 0,0 0 1,0 1-1,0-1 0,-4-44-557,8 12 125,0-1 0,3 1 0,13-46 0,-14 63 351,0-1 0,1 1 0,0 0 0,1 0 1,1 1-1,1 1 0,0-1 0,14-14 0,-21 26 112,-1 0 1,1 1-1,0-1 0,0 1 1,0 0-1,0 0 0,0 0 0,0 0 1,1 0-1,-1 1 0,1-1 1,-1 1-1,1 0 0,-1 0 0,6 0 1,-4 1 53,1 0 0,-1 1 1,0-1-1,0 1 1,0 1-1,0-1 0,0 1 1,0 0-1,-1 0 1,1 0-1,6 5 0,11 7 179,-1 2 0,0 0 0,-1 2 0,-1 0 0,0 1 0,26 37 0,-39-48-227,-1 1 1,-1 0-1,0-1 0,0 2 0,0-1 0,-1 0 0,-1 1 0,0-1 0,0 1 0,-1 0 0,0-1 1,0 1-1,-1 0 0,-1 0 0,1 0 0,-2-1 0,1 1 0,-1 0 0,-6 14 0,4-12-116,0 0 0,-1 0 0,0-1 0,-1 0 0,0 0 0,-1 0 0,0-1 0,0 0 0,-1-1 0,-1 1 0,0-1 0,0-1 0,-1 0 0,1 0 0,-14 7 0,23-15 16,-1 1 0,0-1 0,1 1 1,-1-1-1,1 1 0,-1-1 0,0 0 0,1 1 1,-1-1-1,1 0 0,-1 0 0,0 1 0,0-1 1,1 0-1,-1 0 0,0 0 0,1 0 0,-1 0 1,0 0-1,1 0 0,-1 0 0,0 0 0,0 0 1,1-1-1,-1 1 0,0 0 0,1 0 0,-1-1 1,0 1-1,1 0 0,-1-1 0,1 1 1,-1 0-1,0-1 0,1 1 0,-1-1 0,1 1 1,-1-1-1,1 1 0,0-1 0,-1 0 0,0 0 1,-2-28-3297,3 27 3165,0-32-3660</inkml:trace>
</inkml:ink>
</file>

<file path=ppt/ink/ink22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6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26 230 7552,'10'0'10558,"14"2"-5016,137 2-3701,-139-5-1540,0-1 0,0-1 0,0-1 0,23-7 0,-40 10-282,-1 0 1,0-1-1,0 1 0,0-1 1,0 0-1,0 0 0,0 0 1,-1-1-1,1 1 0,-1-1 0,0 0 1,1 0-1,-1 0 0,0 0 1,-1-1-1,1 1 0,-1-1 0,1 0 1,-1 0-1,0 0 0,0 0 1,-1 0-1,1 0 0,-1 0 1,0 0-1,0-5 0,-1 5-10,0 0 0,-1 0-1,1 0 1,-1 1 0,0-1-1,0 0 1,-1 1 0,1-1 0,-1 1-1,0 0 1,0-1 0,0 1-1,0 0 1,0 0 0,-1 0 0,1 0-1,-1 1 1,0-1 0,0 1-1,0-1 1,-4-1 0,-6-5 7,0 1 0,0 1 0,-24-10 0,27 14 16,0 0 0,0 0 0,0 1 0,0 0 0,0 1 0,-1 0 0,1 0 0,0 1 0,-1 1 0,1 0 0,0 0 0,0 1 0,-1 0 0,1 1 0,1 0 0,-1 0 0,0 1 0,1 1 0,0-1 0,0 2 0,0-1 0,0 1 0,1 1 0,0-1 0,1 1 0,-1 1 0,-9 11 0,12-9 49,0 0 0,0-1 0,1 1 0,0 1 0,0-1 1,1 1-1,1-1 0,0 1 0,0 0 0,1 0 0,1-1 0,0 1 0,0 0 0,1 0 0,0 0 0,1 0 0,0-1 0,1 1 0,5 14 0,-3-16-77,0 0 1,1 0-1,0 0 0,0-1 0,1 0 0,0 0 0,1 0 0,0-1 0,0 0 0,0-1 0,1 0 0,0 0 0,0 0 0,0-2 0,1 1 0,0-1 1,0 0-1,0-1 0,0 0 0,18 2 0,-6-3-410,1-2 0,-1 0 0,0-1 0,0-1 0,43-10 0,-47 7-933,0 0 0,-1-1 0,0-1 0,24-12 0,-8-3-2501</inkml:trace>
</inkml:ink>
</file>

<file path=ppt/ink/ink22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6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10880,'2'7'4672,"9"64"7090,-6-36-11135,1 0 0,1 0 1,23 62-1,-23-85-407,-6-10-179,0-1 0,0 0-1,0 1 1,0-1 0,0 1 0,0-1-1,-1 1 1,1-1 0,0 1 0,-1 0 0,0-1-1,1 1 1,-1 0 0,0-1 0,1 1-1,-1 0 1,0-1 0,0 1 0,-1 0-1,1 0 1,0-1 0,-1 1 0,1 0 0,0-1-1,-2 3 1,1-5-41,0 1 0,1 0 0,-1 0 0,0 0 0,0 0 0,0-1 0,1 1 0,-1 0 0,0-1 0,0 1 0,0 0 0,1-1 0,-1 1 0,0-1 0,1 0 0,-1 1 0,0-1 0,1 1 0,-1-1 0,1 0 0,-1 1 0,1-1 0,-1 0 0,1 0 0,0 1 0,-1-1 0,1 0 0,0 0 0,0 0 0,-1 0 0,1 1 0,0-2 0,-12-30-107,10 22 13,0 0 0,0-1-1,1 1 1,0-1-1,1-18 1,1 23 44,0 1 1,1 0 0,-1 0-1,1-1 1,0 1-1,0 0 1,1 1-1,-1-1 1,1 0-1,0 1 1,1-1 0,-1 1-1,5-4 1,-3 1 63,1 1 0,0 0 0,0 0 1,0 1-1,1 0 0,0 0 0,0 0 1,1 1-1,-1 0 0,1 0 0,0 1 0,-1 0 1,2 1-1,-1-1 0,0 1 0,0 1 1,11-1-1,-4 3 140,-1 2 1,1-1 0,-1 2-1,0 0 1,-1 1 0,1 0-1,22 12 1,-29-13-101,1 0 1,-1 1-1,-1-1 0,1 1 0,-1 0 0,1 1 1,-2 0-1,1 0 0,0 0 0,-1 1 1,-1-1-1,1 1 0,-1 0 0,0 1 1,0-1-1,-1 1 0,0-1 0,-1 1 0,1 0 1,0 12-1,-1-8-33,-1 0-1,-1 1 1,-1-1 0,1 1-1,-2-1 1,0 1 0,0-1 0,-1 0-1,-1 0 1,0 0 0,0-1-1,-13 22 1,11-20-76,4-8-10,0-1 1,-1 1-1,1-1 1,-1 1-1,0-1 0,0 0 1,0 0-1,0 0 1,-1-1-1,1 1 0,-1-1 1,0 0-1,0 0 1,-5 3-1,9-6 24,0 0-1,-1 0 1,1 0 0,0 0-1,0 0 1,-1 0 0,1 0 0,0 0-1,0 0 1,0 0 0,-1-1-1,1 1 1,0 0 0,0 0-1,0 0 1,-1 0 0,1 0-1,0 0 1,0-1 0,0 1 0,-1 0-1,1 0 1,0 0 0,0 0-1,0-1 1,0 1 0,0 0-1,0 0 1,0 0 0,-1-1-1,1 1 1,0 0 0,0 0-1,0-1 1,0 1 0,0 0 0,0 0-1,0-1 1,0 1 0,0 0-1,0 0 1,0 0 0,0-1-1,0 1 1,0 0 0,1 0-1,-1-1 1,0 1 0,0 0-1,0 0 1,0-1 0,6-24-2298,9-20-1856,-1 10 205</inkml:trace>
</inkml:ink>
</file>

<file path=ppt/ink/ink22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7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10 11392,'18'-9'7741,"-9"12"-1728,-10 40-818,0-26-5585,-14 135 2737,-34 202-2646,37-288 571,-4 132 0,16-173-247,2-1 0,0 1 0,1 0 0,2-1-1,0 0 1,1 0 0,2-1 0,14 32 0,-20-49-70,1-1 0,0 0 0,1 1 0,-1-1 0,1-1 0,4 6 0,-6-8 14,0-1-1,-1 1 0,1-1 0,0 0 1,0 0-1,0 0 0,0 0 0,0 0 0,0 0 1,0 0-1,0-1 0,0 1 0,1-1 1,-1 1-1,0-1 0,0 0 0,0 0 1,1 0-1,-1 0 0,0 0 0,0-1 0,4 0 1,4-3-469,1-1 1,-1 0-1,0-1 1,-1 0-1,1 0 1,-1-1 0,0 0-1,-1-1 1,0 0-1,13-15 1,4-7-3773,36-59 1,-28 35 282</inkml:trace>
</inkml:ink>
</file>

<file path=ppt/ink/ink22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7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14080,'24'23'7039,"85"-2"-8959,-88-11 14592,22 2-12544,10 3 0,5-9 0,-6 3 128,5-3-640,-9-2 128,-5-8-640,-8-2 128,-8-6-2560,-6 1 0,-11-3-768,-2 9 129</inkml:trace>
</inkml:ink>
</file>

<file path=ppt/ink/ink22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7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0 234 12032,'1'1'271,"-1"1"1,1 0 0,0-1-1,-1 1 1,1-1 0,0 1-1,0-1 1,0 0 0,0 1-1,0-1 1,0 0 0,1 0-1,-1 0 1,0 0 0,1 0-1,-1 0 1,0 0 0,1 0-1,-1 0 1,1-1 0,-1 1-1,1 0 1,2 0 0,45 5 6011,-30-5-3578,0 1-2441,1-2 0,-1 0 0,0-1-1,1-1 1,-1 0 0,0-2-1,0 0 1,28-11 0,-36 11-197,0 0 1,-1-1-1,0 0 1,0-1-1,0 0 0,-1 0 1,0-1-1,0 0 1,-1-1-1,0 0 1,0 0-1,-1-1 1,0 0-1,0-1 0,-1 1 1,5-11-1,-10 18-61,1-1-1,-1 1 0,0-1 1,0 1-1,0-1 0,0 0 1,-1 1-1,1-1 0,-1 0 1,1 1-1,-1-1 0,0 0 1,0 0-1,0 1 0,0-1 1,-1 0-1,1 1 0,-1-1 1,0 0-1,0 1 0,0-1 1,0 1-1,0-1 0,0 1 1,-1-1-1,1 1 0,-1 0 1,1 0-1,-1 0 0,0 0 1,0 0-1,0 0 0,0 0 1,-1 1-1,1-1 0,0 1 1,-1-1-1,-4-1 1,-3-1 34,-1 1 1,1-1 0,-1 2 0,0 0 0,0 0 0,0 1 0,0 0-1,-16 1 1,10 1 4,1 1-1,-1 0 0,1 1 1,0 1-1,0 0 1,0 1-1,1 1 0,-17 9 1,26-13-29,1 1 1,0 0 0,0 1-1,0-1 1,1 1-1,-1 0 1,1 0 0,0 0-1,0 1 1,0 0 0,0 0-1,1 0 1,0 0 0,0 0-1,0 0 1,1 1 0,0-1-1,0 1 1,0 0 0,1 0-1,-1 0 1,2 0-1,-1 0 1,1 0 0,0 9-1,0-5-6,1-1-1,1 0 1,0 0 0,0 0-1,1-1 1,0 1-1,0 0 1,1-1-1,0 0 1,0 0 0,1 0-1,0 0 1,1-1-1,-1 0 1,1 0-1,14 11 1,-4-6-9,0-1 0,0 0 0,1-2 0,1 0 0,-1-1 0,2-1 0,19 6 0,-26-10-98,0 0 0,0 0-1,0-1 1,0-1 0,1 0 0,-1 0-1,1-1 1,-1-1 0,0 0 0,0-1 0,1 0-1,11-5 1,-13 4-465,0-2 0,0 0 0,0 0 0,0-1 0,-1 0 0,0-1 0,14-11 0,29-35-3534</inkml:trace>
</inkml:ink>
</file>

<file path=ppt/ink/ink22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8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12 6016,'-4'-12'9874,"6"26"-3442,2 2-5309,85 393 2540,-72-306-3585,7 208-1,-28-185-1345,-2-44-3693,3-66 1846,-2-4-212</inkml:trace>
</inkml:ink>
</file>

<file path=ppt/ink/ink22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9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3 333 8320,'-1'-6'535,"0"-1"0,0 1 1,1-1-1,0 1 0,0-1 0,1 1 1,0-1-1,0 1 0,0 0 0,1-1 1,0 1-1,0 0 0,0 0 0,1 0 1,0 1-1,0-1 0,1 0 0,-1 1 1,1 0-1,7-7 0,43-43 3195,-1 12-3831,-31 29 506,2 1 0,0 0 1,0 2-1,1 1 0,0 1 1,1 1-1,-1 2 0,2 0 1,-1 1-1,1 2 0,52 0 0,-65 3-325,0 1 0,0 0 0,-1 1-1,1 0 1,0 1 0,-1 1-1,0 0 1,0 1 0,0 0 0,0 1-1,-1 0 1,0 1 0,0 1 0,-1 0-1,0 0 1,0 1 0,-1 0-1,10 11 1,-19-18-50,0-1 1,0 1-1,0 0 0,0 0 1,0-1-1,0 1 0,-1 0 1,1 0-1,0 0 0,-1 0 1,0 0-1,1 0 0,-1 0 1,0 0-1,0 0 0,0 0 1,0 0-1,0 0 0,-1 0 1,1 0-1,-1 1 0,-1 2 56,0 0 0,0 0 0,-1 0-1,1 0 1,-1-1 0,0 1 0,-6 6-1,-1 0 54,-1-1 0,0 0 0,0-1 0,-22 14 0,13-10-195,-1-1 0,0-2-1,-1 0 1,0-1 0,0-1 0,-1-1-1,0-1 1,-1-1 0,1-1 0,-32 1-1,53-5-16,0 0 0,0 0 1,0 1-1,0-1 0,1-1 0,-1 1 0,0 0 0,0 0 0,0-1 0,0 1 0,0-1 0,1 0 0,-1 1 0,0-1 0,0 0 0,1 0 0,-1 0 0,1 0 0,-1 0 0,1-1 0,-1 1 0,1 0 1,0-1-1,-1 1 0,1-1 0,0 1 0,0-1 0,0 0 0,0 1 0,1-1 0,-1 0 0,0 0 0,1 1 0,-1-1 0,1 0 0,0 0 0,-1 0 0,1 0 0,0 0 0,0-3 0,1 0-422,0 1 0,0-1-1,0 1 1,0-1-1,1 1 1,0-1 0,0 1-1,0 0 1,0 0-1,1 0 1,-1 0-1,1 1 1,0-1 0,0 1-1,0-1 1,6-3-1,10-8-2959</inkml:trace>
</inkml:ink>
</file>

<file path=ppt/ink/ink22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9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161 276 5632,'0'0'462,"-1"1"1,1-1-1,0 0 1,-1 1-1,1-1 1,0 1-1,-1-1 1,1 0-1,0 1 0,-1-1 1,1 1-1,0-1 1,0 1-1,-1-1 1,1 1-1,0-1 1,0 1-1,0 0 1,0-1-1,0 1 1,0-1-1,0 1 1,0-1-1,0 1 0,0-1 1,0 1-1,0-1 1,0 1-1,1 0 1,10 21 4406,22 13-4029,-25-29-716,1-1-1,-1 0 0,1-1 1,0 0-1,0 0 1,1-1-1,13 3 0,-15-5-18,-1-1-1,0 0 0,1 0 0,-1-1 0,0 0 1,1 0-1,-1-1 0,0 0 0,0 0 0,12-6 1,-6 3-51,0-2 0,0 1 1,-1-2-1,0 0 1,0 0-1,-1-1 1,0 0-1,-1-1 1,0 0-1,12-16 1,-17 18 23,1 0 1,-1 0-1,0-1 1,-1 1-1,0-1 1,-1 0-1,0-1 1,0 1 0,-1-1-1,0 1 1,0-1-1,-1 0 1,-1 1-1,0-1 1,-1-17-1,0 22-39,1 1 0,-1 0 0,0-1-1,-1 1 1,1 0 0,-1 0-1,1 0 1,-1 0 0,0 0 0,-1 0-1,1 0 1,-1 1 0,1-1-1,-1 1 1,0 0 0,-1-1 0,1 2-1,0-1 1,-1 0 0,0 1-1,0-1 1,1 1 0,-1 0-1,0 0 1,-1 1 0,-4-2 0,-2 0 29,-1 1 1,0 0 0,0 1 0,1 0-1,-1 1 1,0 0 0,0 1 0,-12 3-1,3-2-14,1 1-1,-1 2 0,1 0 1,0 1-1,1 1 0,-1 0 1,2 2-1,-1 0 0,1 1 1,0 1-1,-19 16 0,27-18-191,-1 0-1,1 1 0,1 0 1,0 1-1,0 0 0,1 0 1,1 1-1,-1 0 0,2 0 1,0 1-1,1 0 0,0 0 1,-4 16-1,8-26-43,0 0 0,1 0 0,-1 0 0,1 0 0,0 1 0,0-1-1,0 0 1,0 0 0,1 0 0,-1 0 0,1 0 0,-1 0 0,1 0 0,0 0 0,1 0 0,-1 0 0,0 0-1,1 0 1,-1-1 0,1 1 0,0 0 0,0-1 0,0 0 0,0 1 0,1-1 0,-1 0 0,4 2 0,26 26-3680</inkml:trace>
</inkml:ink>
</file>

<file path=ppt/ink/ink22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29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10368,'0'8'5120,"29"-13"-3585,-20 5 6785,17-10-7936</inkml:trace>
</inkml:ink>
</file>

<file path=ppt/ink/ink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1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15 2688,'4'-15'2232,"4"16"344,-7 0-2452,1 0 0,-1 0 0,0 1 0,0-1 0,0 0 0,-1 1 0,1-1 0,0 1 0,0-1 0,-1 1 0,1-1 0,-1 1 0,1-1 0,-1 1 0,0 0 0,0-1 0,1 4 0,9 132 2690,-5-105-2467,-2 0 1,-1 0 0,-2 0-1,0 1 1,-3-1 0,-6 35 0,-10-21-97,18-44-249,0 0-1,0 0 0,0 0 0,-1 0 0,1-1 1,0 1-1,-1 0 0,1-1 0,-1 1 0,1-1 1,-1 0-1,0 1 0,0-1 0,0 0 1,1 0-1,-1 0 0,0 0 0,0-1 0,0 1 1,-3 0-1,-8-7-3094,21 0 1173</inkml:trace>
</inkml:ink>
</file>

<file path=ppt/ink/ink22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0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592 147 15488,'-7'-13'6442,"-24"-44"-3669,28 52-2483,1 0 1,-1 0-1,0 0 0,0 0 0,-1 1 0,0 0 0,1-1 0,-2 1 0,1 1 1,0-1-1,-1 1 0,1-1 0,-1 1 0,-7-3 0,4 3-2,0 1 0,0 0 0,0 0 0,-1 1 0,1 0 0,0 1 0,-11 0 0,8 1-287,0-1 1,0 2-1,-1 0 0,1 0 0,1 1 1,-1 0-1,0 1 0,1 0 0,-1 1 1,-14 9-1,17-10 6,-9 6 7,1 0 0,0 1 0,1 1 0,0 0 0,1 1 0,1 1 0,0 0 0,-13 19 0,22-28-12,-10 11 25,1 1-1,1 1 0,0 0 0,1 1 1,2 0-1,-1 0 0,2 1 0,1 0 1,0 1-1,2-1 0,0 1 0,-3 36 1,7-28-25,1 0 0,1 0 0,1 0-1,2 0 1,0-1 0,2 1 0,2-1 0,0 0 0,2-1 0,15 31 0,10 12-117,60 88 0,-62-110-1946,42 45 0,-75-92 1945,0-1 1,0 0-1,0 1 0,0-1 0,0 0 1,1 1-1,-1-1 0,0 0 0,0 1 1,1-1-1,-1 0 0,0 0 0,0 1 0,1-1 1,-1 0-1,0 0 0,1 1 0,-1-1 1,0 0-1,1 0 0,-1 0 0,0 0 1,1 0-1,-1 1 0,0-1 0,1 0 1,-1 0-1,0 0 0,1 0 0,-1 0 0,1 0 1,-1 0-1,0 0 0,1 0 0,-1 0 1,0-1-1,1 1 0,-1 0 0,1 0 1,-1 0-1,0 0 0,1 0 0,-1-1 1,0 1-1,0 0 0,1 0 0,-1-1 0,0 1 1,1 0-1,-1 0 0,0-1 0,0 1 1,0 0-1,1-1 0,-1 1 0,0 0 1,0-1-1,0 1 0,0 0 0,0-1 1,1 1-1,-1-1 0,0 1 0,0 0 1,0-1-1,0 1 0,0-1 0,1-23-3915,-2 3 447</inkml:trace>
  <inkml:trace contextRef="#ctx0" brushRef="#br0" timeOffset="1">518 840 11136,'8'-3'5503,"1"13"-6398,-5-10 11134,-4 33-9983,0-10 128,9 27 0,-4-14 0,8 19-768,0-14 0,9-4-640,-4-12 128,17-22-2560,-6 2 128</inkml:trace>
</inkml:ink>
</file>

<file path=ppt/ink/ink22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0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0 15360,'-35'19'7679,"51"-19"-10879,-11 0 13696,9-4-14592,-6-4 128,-8 8-3583,0 0-1</inkml:trace>
</inkml:ink>
</file>

<file path=ppt/ink/ink22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1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456 13 3328,'3'-4'1305,"-3"3"-953,0 1 0,0-1 0,0 1 0,1 0 0,-1-1-1,0 1 1,0-1 0,0 1 0,1 0 0,-1-1 0,0 1-1,0 0 1,1-1 0,-1 1 0,0 0 0,1-1 0,-1 1 0,0 0-1,1 0 1,-1-1 0,1 1 0,-1 0 0,0 0 0,1 0 0,-1 0-1,1 0 1,-1-1 0,1 1 0,-1 0 0,0 0 0,1 0 0,-1 0-1,1 0 1,-1 0 0,1 0 0,-1 1 0,1-1 0,8 9-53,-13 36 2752,9-8-2908,-3-34-138,-1 0 1,0 1-1,-1-1 1,1 0 0,-1 0-1,1 0 1,-1 1-1,0-1 1,0 0 0,0 0-1,0 1 1,-1-1 0,0 0-1,1 0 1,-1 0-1,0 0 1,0 1 0,-1-1-1,1-1 1,-1 1-1,1 0 1,-1 0 0,-4 4-1,1 1 8,0 0-1,0 0 0,1 0 1,0 1-1,1-1 1,0 1-1,0 0 0,1 0 1,-2 18-1,-6 16-29,6-32-172,-1-1 0,0 1-1,0-1 1,-1 0 0,-1-1 0,-8 12-1,-14 21 235,27-40-31,1 1 0,-1-1 0,1 0 0,-1 1 0,0-1 0,0 0 0,0 0 0,-1 0 0,1 0 0,0-1 0,-1 1 0,1 0 0,-1-1 0,1 0 0,-4 2 0,-43 1-28,41-4-47,2 1 7,0 0 0,1 1-1,-1-1 1,1 1 0,-1 0-1,1 1 1,0-1-1,0 1 1,0 0 0,0 1-1,1-1 1,-1 1 0,1 0-1,0 0 1,-6 8-1,-22 16-205,-69 56-3473,69-60 1301</inkml:trace>
</inkml:ink>
</file>

<file path=ppt/ink/ink22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2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11 357 9600,'-3'6'1218,"1"1"0,1-1 0,-1 0 0,1 1 0,1-1 0,-1 1-1,1 0 1,0-1 0,1 10 0,5 28 2493,2-6-3346,12 18-607,-19-52 305,1-1 0,0 1 1,0-1-1,0 0 0,0 0 0,1 0 0,-1 0 0,1 0 0,-1-1 0,1 1 0,0-1 0,0 0 0,1 1 0,5 2 0,-1-3-27,0 0-1,0-1 1,0 0-1,0 0 1,0 0-1,0-1 0,0-1 1,0 1-1,0-1 1,0-1-1,0 1 1,0-1-1,-1-1 1,1 1-1,0-1 1,-1-1-1,0 1 1,0-1-1,0 0 1,11-10-1,-6 5-13,0-1-1,-1 0 1,0 0-1,0-2 1,-1 1-1,-1-1 1,0-1-1,0 0 1,-1 0-1,7-17 0,-12 21-6,0 0-1,-1 0 1,0-1-1,0 1 1,-1-1-1,0 1 0,0-1 1,-1 1-1,-1-1 1,0 1-1,0-1 0,0 1 1,-1-1-1,-1 1 1,0 0-1,0 0 0,-1 0 1,0 0-1,0 1 1,-1-1-1,-7-9 0,-10-11 198,-1 1 0,-2 1-1,0 1 1,-31-23-1,54 47-178,-5-5 89,-40-30 437,45 36-501,0-1-1,0 1 0,0-1 1,0 1-1,0 0 0,-1 0 1,1 0-1,0 0 0,-1 1 1,1-1-1,-1 0 1,1 1-1,-1 0 0,1 0 1,-1 0-1,1 0 0,-1 0 1,-3 1-1,6-1-52,0 0 0,-1 0 0,1 0 0,0 0 0,-1 0 1,1 0-1,0 0 0,-1 0 0,1 0 0,0 1 0,0-1 0,-1 0 0,1 0 0,0 0 0,0 0 0,-1 1 0,1-1 1,0 0-1,0 0 0,-1 1 0,1-1 0,0 0 0,0 0 0,0 1 0,0-1 0,0 0 0,-1 1 0,1-1 0,0 0 1,0 1-1,0-1 0,0 0 0,0 1 0,0-1 0,0 0 0,0 1 0,11 9 159,19 1-4,-6-10-265,1-1-1,-1-1 1,0-1 0,0-2-1,34-8 1,-35 7-106,1 0 1,0 1-1,0 2 0,46 0 1,-55 7-2147,-19 4-1899,-4-2 394</inkml:trace>
</inkml:ink>
</file>

<file path=ppt/ink/ink22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3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90 371 12416,'2'5'1110,"1"0"1,-1 0-1,1 0 1,0 0 0,0 0-1,1-1 1,-1 1 0,1-1-1,0 0 1,8 6-1,18 13 2135,-3-6-3710,-23-15 509,1 0 0,-1 0-1,1 0 1,-1 0-1,1-1 1,0 1 0,0-1-1,0 0 1,0-1-1,-1 1 1,1-1 0,0 0-1,0-1 1,10 0-1,-7-2 38,0 1 0,0-1-1,0 0 1,0 0 0,0-1-1,0-1 1,12-8 0,3-6 202,-2 0 0,0-2 0,32-41 0,-47 55-219,0 1 0,-1-1 0,0-1 0,0 1 0,-1-1 0,0 0 0,-1 0 0,1 0 0,-1 0 0,-1 0 0,0-1 0,0 1 0,-1-1 0,0 0 0,0 0 0,-1 1 0,0-1 0,-2-17 0,-2 17-31,0 0 0,0-1-1,-1 1 1,0 1 0,0-1-1,-1 1 1,0 0-1,-1 0 1,0 1 0,0 0-1,0 0 1,-1 0 0,0 1-1,0 0 1,-1 1-1,-9-5 1,9 6-2,0 0 1,-1 1-1,1 0 0,-1 1 1,1 0-1,-1 0 0,0 1 0,0 0 1,1 1-1,-1 0 0,0 1 1,0 0-1,0 0 0,1 1 0,-1 0 1,0 1-1,1 0 0,0 1 1,0 0-1,-10 5 0,1 1-218,0 1 1,1 0-1,1 1 0,-1 1 0,2 1 0,0 0 1,1 1-1,-18 23 0,29-35-57,1 0 0,-1 0 0,1 0 0,0 0 0,0 0 0,0 0 1,0 1-1,0-1 0,1 1 0,0-1 0,0 1 0,0 0 0,0-1 0,0 1 0,1 0 0,-1 0 0,1-1 0,0 1 0,0 0 0,1 0 0,-1-1 0,2 5 1,7 27-3747</inkml:trace>
</inkml:ink>
</file>

<file path=ppt/ink/ink22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4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535 19 8832,'-2'-2'753,"1"1"0,-1-1 0,0 0 0,0 1 0,-1-1 0,1 1 0,0 0 1,0-1-1,-1 1 0,1 0 0,-1 0 0,1 1 0,-3-1 0,-38 1 3574,21 5-4282,1 1 0,-31 13 0,9-4 715,16-6-193,1 1 1,0 1-1,0 2 1,1 0-1,-46 33 1,61-38-430,1 0 0,-1 0-1,1 1 1,1 1 0,0-1 0,0 2 0,1-1 0,0 1-1,1 0 1,0 0 0,1 0 0,0 1 0,0 0-1,2 0 1,-5 22 0,6-19-72,0 0-1,1 0 1,0 0-1,3 28 1,-1-39-59,-1 0 1,1 0-1,0 0 1,1 1-1,-1-1 0,1 0 1,0-1-1,0 1 1,0 0-1,0 0 0,1-1 1,-1 1-1,1-1 1,0 0-1,0 0 0,0 0 1,1 0-1,-1-1 1,1 1-1,-1-1 0,7 3 1,2 0 1,-1-1 1,1-1 0,-1 0-1,1 0 1,0-1 0,0-1-1,0 0 1,0-1 0,0 0-1,0-1 1,0 0-1,0-1 1,0 0 0,0-1-1,-1 0 1,1-1 0,17-8-1,15-10 57,-2-1-1,-1-2 0,41-32 0,-60 42 13,-22 14-77,1 0 1,-1 0-1,1 1 1,0-1-1,-1 0 1,1 1-1,0-1 1,-1 1-1,1-1 0,0 1 1,0-1-1,-1 1 1,1-1-1,0 1 1,0 0-1,0-1 1,0 1-1,0 0 1,0 0-1,0 0 1,-1 0-1,1 0 1,0 0-1,0 0 1,0 0-1,0 0 1,0 0-1,0 0 1,0 0-1,0 1 1,-1-1-1,2 1 1,0 27 90,-2-23-94,-1 0 0,1-1 0,0 1 0,1-1 0,-1 1 1,2 8-1,0-9-2,0 0 0,1 0 1,-1 0-1,1 0 0,-1 0 1,1-1-1,0 1 1,1-1-1,-1 0 0,0 0 1,1 0-1,0-1 0,0 1 1,0-1-1,0 0 0,0 0 1,0 0-1,7 2 0,2 0-3,0-1-1,0 0 1,0-1 0,26 1-1,-18-4 23,-1-1 1,1 0-1,-1-1 0,1-2 1,-1 0-1,0-1 0,29-13 1,-17 5 22,0-3 1,0 0 0,37-29-1,-65 42-35,0 0 0,1 0 0,-1 0 0,-1-1-1,1 1 1,-1-1 0,0 0 0,0 0 0,0 0-1,0 0 1,-1-1 0,0 1 0,0-1 0,-1 0-1,1 1 1,-1-1 0,-1 0 0,1 0 0,-1 0 0,0 0-1,0 1 1,-1-1 0,1 0 0,-1 0 0,-1 0-1,1 1 1,-1-1 0,0 1 0,0-1 0,0 1-1,-1 0 1,0 0 0,0 0 0,-1 0 0,1 0-1,-1 1 1,-6-7 0,-2 0-1,0 1-1,-1 0 0,0 1 1,-1 0-1,0 1 1,0 1-1,0 0 1,-1 1-1,0 0 1,0 1-1,-1 1 1,0 1-1,-28-3 1,35 5-38,0 0 1,0 1-1,-1 0 0,1 1 1,0 0-1,0 0 1,0 1-1,0 0 1,1 1-1,-1 0 1,1 0-1,-1 1 1,1 0-1,0 0 1,0 1-1,1 0 1,-1 1-1,1-1 1,0 2-1,1-1 1,0 0-1,0 1 1,0 0-1,0 1 0,1-1 1,-6 13-1,5-7-163,1 0 0,0 1-1,1-1 1,0 1 0,1 0-1,0 0 1,0 28-1,2-38 58,1 0 0,0 0-1,1 0 1,-1 0 0,0 0-1,1-1 1,0 1 0,0 0-1,0 0 1,1 0-1,-1-1 1,1 1 0,0-1-1,0 1 1,0-1 0,0 0-1,1 0 1,0 0 0,-1 0-1,1 0 1,0-1 0,0 1-1,0-1 1,0 0-1,1 0 1,-1 0 0,1 0-1,-1 0 1,1-1 0,0 1-1,0-1 1,-1 0 0,1-1-1,0 1 1,7 0 0,3-1-605,0 0 1,1-1 0,-1 0 0,0-1-1,0-1 1,0 0 0,16-6 0,-5 0-1202,0-1 1,-1-1-1,26-17 1,-44 25 1677,-1-1 1,1 0-1,-1-1 1,0 1-1,0-1 1,-1 0-1,5-6 0,9-25 5755,0 38 3935,21 17-5827,-28-9-3102,-1 0 0,0 1 0,0 0 1,-1 0-1,0 1 0,10 20 0,-14-22-419,0 0-1,1-1 0,0 0 1,0 0-1,1-1 0,0 0 1,1 0-1,0 0 0,0-1 1,0-1-1,1 1 0,0-1 1,17 8-1,-23-13-195,-1-1 1,1 0-1,-1 0 1,1 0-1,-1 0 0,0-1 1,1 1-1,-1-1 1,1 1-1,-1-1 1,0 0-1,0 0 0,1 0 1,-1 0-1,0 0 1,0-1-1,0 1 0,0 0 1,0-1-1,0 0 1,2-3-1,39-42-4411,-38 40 3597,22-23-3030</inkml:trace>
</inkml:ink>
</file>

<file path=ppt/ink/ink22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4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34 15872,'-30'-4'7935,"44"-7"-10623,-14 11 14336,3-4-11648,-3 4 0,-3-6-2816,-2-2 128,-22 8 0,11 0 0</inkml:trace>
</inkml:ink>
</file>

<file path=ppt/ink/ink22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5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13312,'-34'41'6655,"42"10"-5887,-3-44 6784,8 36-7424,-5-10 128,11 45 256,-6-20 128,17 44-768,-9-22 128,6 19-256,-9-23 0,-5 9-768,-5-21 0,-8-1-1408,0-16 0,-8-14-1408,3-12 129</inkml:trace>
</inkml:ink>
</file>

<file path=ppt/ink/ink22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5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5 362 9344,'-1'-1'177,"1"0"0,-1 0 0,1 0 0,-1 0-1,1 0 1,0-1 0,0 1 0,-1 0 0,1 0 0,0 0 0,0-1 0,0 1 0,0 0 0,0 0 0,0 0 0,0 0 0,1-1 0,-1 1 0,0 0 0,1 0 0,-1 0 0,1 0 0,-1 0 0,1 0 0,-1 0 0,1 0 0,1-2-1,29-26 4826,-13 15-3801,47-41 830,77-47 1,-134 96-2149,13-8 303,1 2 0,1 0 0,0 1-1,0 1 1,43-12 0,-52 18-21,19-6 326,1 2 0,0 1-1,0 2 1,54-2-1,-73 6-327,0 1-1,0 1 0,0 0 0,0 1 0,0 1 0,0 0 0,16 6 1,-21-5-78,0 1 1,0 0 0,-1 0-1,1 1 1,-1 0 0,-1 1 0,1 0-1,-1 0 1,0 1 0,12 16-1,-9-8 1,0 0-1,-1 1 1,-1 0-1,-1 1 1,0 0-1,-1 0 1,-2 1-1,1-1 1,-2 1-1,4 34 1,-8-41-60,1 0 0,-1 0 0,-1 0 1,0 0-1,-1 0 0,-1 0 0,1-1 0,-7 16 1,6-20-8,0 0 1,-1 1-1,0-1 1,0-1 0,-1 1-1,0-1 1,0 1-1,-1-2 1,1 1 0,-1 0-1,-1-1 1,1 0-1,-9 4 1,6-3-7,-1-2 0,0 1 0,-1-1 1,1-1-1,0 0 0,-1 0 0,0-1 0,0-1 0,0 1 0,1-2 0,-1 0 1,-17-1-1,-18 1 51,-426 0-2091,448 1-489,19-1-1087,9-2 69,19-8 1539,5-5-1972</inkml:trace>
</inkml:ink>
</file>

<file path=ppt/ink/ink22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5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1 309 10112,'0'-2'455,"1"1"0,0-1 1,1 1-1,-1-1 0,0 1 1,0-1-1,1 1 0,-1 0 1,0 0-1,1 0 0,-1 0 1,1 0-1,0 0 0,-1 0 1,1 0-1,0 0 0,0 1 1,-1-1-1,1 1 0,0-1 1,3 1-1,37-20 4781,15-21-4426,-42 32-714,0 0 0,-1-1 0,0-1 0,-1 0 0,0-1 0,-1 0 0,0-1 0,-1-1 0,14-22 0,-23 34-78,-1 0 0,0 0 0,0 0 0,0 0 0,0 0-1,-1 0 1,1 0 0,-1 0 0,1 0 0,-1-1 0,0 1 0,1 0 0,-1 0-1,0 0 1,-1 0 0,1-1 0,0 1 0,-1 0 0,1 0 0,-1 0-1,1 0 1,-1 0 0,0 0 0,0 0 0,0 0 0,0 0 0,0 0 0,-1 1-1,1-1 1,0 0 0,-1 1 0,1-1 0,-1 1 0,0-1 0,1 1 0,-1 0-1,0 0 1,0 0 0,0 0 0,0 0 0,-4-1 0,0-1 72,0 2 0,0-1 0,0 0 0,0 1 0,-1 0 0,1 1-1,0-1 1,-1 1 0,1 0 0,-1 1 0,1 0 0,-11 2 0,8 1-41,1-1 1,-1 1-1,1 1 0,0-1 0,0 1 1,1 1-1,-1-1 0,1 1 0,1 1 0,-1-1 1,1 1-1,0 0 0,1 1 0,-1-1 1,2 1-1,-1 0 0,1 1 0,0-1 0,1 1 1,-1-1-1,2 1 0,-1 0 0,2 0 1,-1 0-1,0 16 0,1-14 0,1 1 0,0-1-1,1 0 1,0 0 0,1 0 0,0 0-1,1 0 1,0 0 0,0 0 0,1-1-1,1 1 1,0-1 0,0-1 0,1 1-1,0-1 1,1 1 0,0-2 0,1 1 0,-1-1-1,18 14 1,42 12-49</inkml:trace>
</inkml:ink>
</file>

<file path=ppt/ink/ink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2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238 691 2816,'5'22'5455,"-3"36"-3568,2 25-1272,2-38 126,2-1 0,2 0-1,2-1 1,29 68 0,-35-96-661,2 0 1,-1 0-1,2-1 1,0 0-1,0-1 1,1 1-1,1-2 1,0 0-1,1 0 1,0-1-1,1-1 1,0 0-1,1 0 1,0-1-1,26 11 1,-33-18-43,0 0 1,0-1 0,0 0-1,0 0 1,1 0-1,-1-1 1,0 0-1,1-1 1,-1 1 0,0-2-1,0 1 1,0-1-1,0 0 1,0 0-1,0-1 1,8-4-1,8-5 140,0 0-1,-2-2 1,23-18-1,-23 14-56,0 0-1,-2-2 1,0-1-1,-1 0 1,-1-1-1,-1-1 0,-1-1 1,-1 0-1,-2-1 1,12-30-1,-11 21-11,-1-1 0,-2 1 0,-2-2 0,-1 1 0,-2-1 0,-1 0 0,-2-52 0,-5 56-73,-1-1-1,-1 1 0,-2 0 0,-1 1 0,-2 0 0,0 0 0,-3 1 0,0 0 0,-27-41 1,24 45-20,-1 0 1,-1 2-1,-2 0 1,0 1-1,-2 1 1,0 2-1,-1 0 1,-1 1 0,-1 1-1,-33-18 1,43 28-10,-1 1 0,0 0 0,0 1 0,-1 1 0,1 1 0,-1 0 1,0 1-1,0 1 0,0 0 0,-1 1 0,1 1 0,0 1 0,0 0 0,0 2 0,0 0 1,0 0-1,0 2 0,1 0 0,-1 1 0,1 0 0,1 2 0,-1 0 0,1 0 0,1 1 1,0 1-1,0 1 0,1 0 0,0 0 0,-14 18 0,10-9-28,1 0 1,1 1-1,1 1 1,1 0-1,1 1 0,0 0 1,2 1-1,1 0 0,1 1 1,1 0-1,1 0 1,2 1-1,0-1 0,1 1 1,2 29-1,1-36-113,1-1-1,1 0 1,1 1 0,1-1-1,0 0 1,1 0 0,1-1-1,1 1 1,0-1 0,1-1-1,1 1 1,1-2 0,0 1-1,1-1 1,0-1 0,2 0-1,-1 0 1,2-1 0,0-1-1,0 0 1,32 18 0,-11-12-890,0-1 0,2-3 0,0 0 0,0-3 0,1-1 0,56 7 0,-23-5-1301</inkml:trace>
</inkml:ink>
</file>

<file path=ppt/ink/ink22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6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 15616,'-5'1'6506,"3"-1"-6140,0 1 0,0-1 0,0 1 0,1 0 0,-1 0 0,0 0 0,0-1 0,1 1 1,-1 1-1,1-1 0,-1 0 0,1 0 0,-1 1 0,1-1 0,0 1 0,0-1 0,-1 1 0,1-1 0,0 1 0,0 2 0,0-3-197,1 0-1,0 0 1,-1 0-1,1 0 1,0 1 0,0-1-1,0 0 1,0 0-1,0 0 1,0 1-1,1-1 1,-1 0-1,0 0 1,1 0 0,-1 0-1,1 2 1,1 0-267,-1-1 1,1 1-1,0-1 1,0 0 0,0 0-1,0 0 1,0 0-1,0 0 1,5 3-1,6 3 112,2 0 0,-1-1-1,1-1 1,0 0 0,0-1 0,1-1-1,-1 0 1,1-1 0,0-1-1,0 0 1,0-1 0,0-1-1,0 0 1,31-6 0,-19 2 32,0-2 0,-1-1 1,0-2-1,0 0 0,-1-2 1,0-1-1,42-25 0,-39 13 103,-50 27-78,-47 26-35,56-22-30,0 2 0,1-1 0,0 1 0,1 1-1,0 0 1,0 0 0,1 1 0,0 0 0,1 1-1,0 0 1,1 0 0,1 1 0,0 0 0,0 0-1,1 0 1,1 1 0,0-1 0,1 1 0,-2 15-1,4-18-5,0 0 0,1 0-1,0 0 1,0 0-1,2 0 1,-1 0 0,1 0-1,0 0 1,1-1 0,1 1-1,0-1 1,0 0 0,1 0-1,0 0 1,0-1-1,1 0 1,1 0 0,-1 0-1,2-1 1,-1 1 0,1-2-1,0 1 1,1-1-1,13 8 1,-16-11-24,1-1 1,0 0-1,0 0 0,0 0 1,0-1-1,0 0 0,1-1 1,-1 1-1,0-2 0,1 1 1,-1-1-1,1 0 0,-1 0 1,1-1-1,-1 0 0,12-3 1,-5 0-564,0-1 0,-1 0 0,0-1 0,0 0 0,0-1 0,-1-1 0,16-11 0,22-19-3403</inkml:trace>
</inkml:ink>
</file>

<file path=ppt/ink/ink22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6:37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17 409 2560,'-7'1'11219,"1"0"-8337,3 18-1730,25-20 5114,-18 0-6184,0 0-1,-1 0 0,1 0 0,0 0 0,0 1 0,-1 0 0,1 0 0,0 0 1,0 0-1,0 1 0,-1 0 0,1-1 0,7 4 0,-10-3-65,1-1 0,-1 1 0,1 0 0,-1-1 0,1 1-1,-1-1 1,1 1 0,-1-1 0,1 0 0,0 0 0,-1 1 0,1-1 0,-1 0-1,1-1 1,0 1 0,-1 0 0,1 0 0,0-1 0,-1 1 0,1-1 0,-1 1 0,1-1-1,-1 0 1,1 1 0,-1-1 0,2-1 0,33-25 67,23-34-83,-28 28-64,41-33 0,-68 62 64,-1 1 0,0-1 0,0 0 0,0 0 0,0 0 0,0-1 0,-1 1 0,0-1 0,3-8 0,14-51 0,-12 35 0,-5 23 7,-1 0-1,0 0 0,0-1 0,-1 1 1,1 0-1,-2-8 0,1-3-28,0 15-490,-5-19-8320,0 14 5739</inkml:trace>
</inkml:ink>
</file>

<file path=ppt/ink/ink22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0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19 548 4736,'-6'8'830,"5"-6"-602,-1-1-1,1 1 1,0-1 0,0 1-1,0-1 1,0 1 0,1 0-1,-1-1 1,0 1 0,1 0-1,-1 0 1,1-1 0,-1 1-1,1 2 1,0-2 2801,0-2-1706,8-2-812,1 0 0,-1 0 0,0 0-1,1-1 1,-1 0 0,-1-1 0,1 0 0,0 0 0,-1 0 0,0-1-1,0 0 1,0-1 0,-1 0 0,0 0 0,0 0 0,0-1 0,-1 1-1,9-15 1,-6 4-167,-1 0 0,0-1 0,-1 0 0,-1 0 0,-1-1-1,0 1 1,-2-1 0,1-21 0,-2-13 29,-8-81-1,5 116-312,-6-46 9,7 63-69,1-1-1,0 0 1,-1 1 0,1-1 0,-1 1 0,1-1 0,-1 1 0,0-1 0,0 1 0,1-1 0,-1 1 0,0 0 0,0-1 0,0 1 0,-1 0 0,1 0 0,0 0 0,0 0 0,-1 0 0,1 0 0,-1 0 0,1 0 0,-1 0 0,1 1 0,-1-1 0,1 1 0,-1-1 0,1 1 0,-3-1 0,64 16 0,-16-11 0,10 1 0,80 17 0,111 34-128,-239-55 135,0-1 0,0 0 1,0 0-1,0 0 0,0-1 0,0 0 0,0 0 0,8-4 0,-11 5-4,-1-1-1,0 1 0,0-1 1,0 0-1,0 1 0,0-1 1,-1 0-1,1 0 1,0-1-1,0 1 0,-1 0 1,1-1-1,0 1 0,-1-1 1,0 1-1,1-1 0,-1 0 1,0 1-1,0-1 1,0 0-1,0 0 0,0 0 1,0 0-1,0 0 0,-1 0 1,1-3-1,-2 5 2,0 0 1,0 0-1,0-1 0,0 1 1,0 0-1,0 0 0,0 0 0,-1 0 1,1 0-1,0 0 0,0 0 0,0 1 1,0-1-1,0 0 0,0 1 0,0-1 1,0 0-1,0 1 0,0 0 1,0-1-1,0 1 0,0-1 0,0 1 1,-1 1-1,-9 10-3,1 1 0,1 0 0,0 1 0,0-1 0,1 2 0,1-1 0,1 1 0,0 0 0,0 0 0,2 1 0,0 0 0,1 0 0,0 0 0,2 0 0,0 0 0,0 0 0,2 1 0,0-1 0,0 0 0,6 22 0,-4-32-1,-1 0-1,1 0 0,0-1 1,0 1-1,1 0 1,0-1-1,0 0 0,0 0 1,0 0-1,1-1 0,0 0 1,0 1-1,0-1 1,0-1-1,1 1 0,0-1 1,-1 0-1,1-1 1,0 1-1,1-1 0,-1 0 1,0 0-1,12 1 1,6 0-19,1 0 0,0-2 0,-1 0 0,1-2 0,28-4 0,-36 4 19,-1-1 0,1-1 0,-1 0 0,0-1 0,0-1 0,0-1 0,0 0 0,-1-1 0,0 0 0,-1-1 0,20-15 0,-20 11 27,0 0 0,-1-1 0,-1-1 0,0 0 0,16-27-1,-25 36-26,0-1-1,0 1 1,-1-1-1,1 0 1,-1 0-1,-1 0 0,1 0 1,-1 0-1,0-1 1,-1 1-1,1 0 1,-1 0-1,0-1 1,-1 1-1,0 0 0,0 0 1,0-1-1,0 1 1,-1 0-1,-4-9 1,4 12-2,1 0 0,-1 0 1,0 0-1,0 1 0,0-1 1,0 1-1,0-1 0,-1 1 1,1 0-1,-1 0 0,1 0 1,-1 0-1,0 0 0,0 0 1,0 1-1,0 0 0,0-1 1,0 1-1,0 0 0,0 1 1,0-1-1,-1 0 0,1 1 1,0 0-1,0 0 0,-1 0 1,-3 0-1,0 1-5,1 0 0,0 1 0,-1-1 1,1 1-1,0 0 0,0 1 0,0-1 0,1 1 0,-1 0 0,1 1 1,-1 0-1,1-1 0,0 1 0,-6 7 0,2 0 21,0 0-1,0 0 0,1 1 1,1 0-1,0 0 0,1 1 1,0 0-1,1 0 1,1 0-1,0 1 0,0-1 1,1 1-1,1 0 1,0 15-1,1-18 8,1-1 0,1 0 0,-1 0 0,2 0 0,0 1-1,0-1 1,0-1 0,2 1 0,-1 0 0,1-1 0,0 1 0,1-1 0,0 0 0,1-1 0,0 1 0,0-1 0,0 0-1,1-1 1,1 1 0,7 5 0,2-1-315,1-1-1,1-1 1,-1-1-1,1 0 1,1-2-1,0 0 1,0-1-1,32 5 1,17 6-4970,-44-12 1915</inkml:trace>
</inkml:ink>
</file>

<file path=ppt/ink/ink22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1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65 5888,'-1'0'601,"0"-1"0,-1 1 0,1 0 0,0 0 1,0 0-1,-1 0 0,1 0 0,0 0 0,-1 0 0,1 0 0,0 1 1,-1-1-1,1 0 0,0 1 0,-2 0 0,-5 14 3892,8-8-4260,1-1 1,-1 0 0,1 0 0,1 0 0,2 10 0,0-1 123,7 33 364,2-1 0,3-1 0,1 0 1,29 55-1,-45-99-359,-11-32 631,7 20-748,-4-15-16,1 0 0,1 0 0,1-1 0,-1-29 0,5 46-201,0 0-1,0 1 0,1-1 0,0 0 0,1 1 0,0-1 0,0 1 0,1 0 0,0-1 0,1 1 0,-1 1 0,1-1 0,1 0 0,0 1 0,9-11 0,-5 9 16,0 0 0,1 0-1,0 1 1,0 0 0,1 1-1,0 1 1,0-1 0,0 2-1,1-1 1,0 2 0,0 0 0,0 0-1,1 1 1,15-2 0,-18 4-18,0 0 1,0 1 0,0 0 0,0 1 0,0 0-1,0 1 1,0 0 0,-1 0 0,1 1 0,-1 0-1,1 1 1,-1 0 0,0 1 0,-1-1 0,1 2-1,-1-1 1,0 1 0,9 9 0,-9-7-8,-1 0 0,0 1 1,0 0-1,-1 0 0,0 0 0,-1 1 1,0 0-1,-1 0 0,0 0 0,0 0 1,-1 1-1,3 17 0,3 68-1361,-9-34-3039,0-37 1337,0-26-433</inkml:trace>
</inkml:ink>
</file>

<file path=ppt/ink/ink22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2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113 233 10112,'-4'4'1258,"0"0"0,0 0 0,0 0 0,0 0 0,1 1 1,-5 7-1,7-9-681,-1 0 0,1 1 0,-1-1 0,1 0 0,0 1 0,1-1 0,-1 1 0,0 6 1,1-6-381,0 0 0,1 1 0,0-1 1,-1 1-1,2-1 0,-1 0 1,0 1-1,1-1 0,0 0 0,0 0 1,0 0-1,0-1 0,1 1 1,4 6-1,-1-4-192,0 0-1,0 0 1,1-1 0,-1 1-1,1-1 1,0-1 0,1 1 0,-1-1-1,1-1 1,0 1 0,-1-1-1,2-1 1,-1 0 0,0 0-1,0 0 1,1-1 0,10 0 0,0-1 115,0-2 0,0 0 0,0-1 0,-1-2 0,1 1 0,-1-2-1,0 0 1,0-2 0,-1 0 0,0 0 0,0-2 0,-1 0 0,0-1 0,-1 0 0,27-28 0,-38 35-109,1 0-1,-1-1 0,0 0 0,-1 0 0,1 0 1,-1 0-1,0 0 0,0-1 0,-1 1 0,1-1 0,-1 0 1,-1 0-1,1 0 0,-1 0 0,0 0 0,0 0 0,-1 0 1,0-8-1,-1 7-10,0 0 0,-1-1 0,0 1-1,0 0 1,-1 0 0,0 1 0,0-1 0,0 1 0,-1-1 0,0 1 0,0 0 0,-1 0 0,0 1 0,0-1 0,-8-6-1,-1 2-30,0 0 0,-1 1 0,-1 0 0,1 1 0,-1 1 0,-1 0 0,1 1 0,-1 1 0,0 1 0,-25-4 0,27 6-9,0 1 0,1 0 1,-1 1-1,1 0 0,-1 2 0,1-1 0,-1 2 1,1 0-1,0 0 0,0 2 0,0 0 0,0 0 0,1 1 1,-20 13-1,23-13-100,1 0 0,0 1-1,1 0 1,-1 1 0,1 0 0,1 0 0,0 1 0,-7 9 0,11-14 24,1-1 1,0 1-1,0 0 1,0 0-1,0 0 1,0 0 0,1 0-1,0 0 1,-1 1-1,2-1 1,-1 0-1,0 1 1,1-1-1,0 0 1,0 1 0,0-1-1,1 0 1,-1 1-1,1-1 1,0 0-1,1 1 1,-1-1-1,4 7 1,-1-5-181,0 0 0,1-1-1,-1 0 1,1 0 0,0 0 0,0-1 0,1 1 0,0-1-1,-1-1 1,13 7 0,-4-4-708,0 0 0,0 0 0,28 6-1,17-1-2322</inkml:trace>
</inkml:ink>
</file>

<file path=ppt/ink/ink22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2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9344,'-3'-1'378,"-9"1"7229,13 13-1345,1-2-7112,55 241 3410,-2 146 447,-45-202-2189,-9 0 0,-34 276 0,29-443-1077,0-4-2464,8-39-1762,0 0 645</inkml:trace>
</inkml:ink>
</file>

<file path=ppt/ink/ink22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2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1 331 8448,'6'5'4199,"21"-3"-2179,-25-2-1306,37-3 6570,13-5-4978,-8 1-2190,-29 4 42,-1 0-1,1-1 0,-1-1 0,0 0 1,0-1-1,-1 0 0,1-1 1,-1-1-1,-1 0 0,20-16 1,-23 17-60,-1-1 0,1 0-1,-1 0 1,-1 0 0,1-1 0,-2 0 0,1-1 0,-1 1 0,0-1 0,-1-1 0,-1 1 0,1-1 0,-1 1 0,2-15 0,-5 22-89,-1-1 0,0 1-1,0 0 1,-1 0 0,1 0-1,-1 0 1,1 0 0,-1 0 0,0 0-1,0 0 1,-1 0 0,1 0 0,0 0-1,-1 1 1,0-1 0,0 0-1,1 1 1,-1 0 0,-1-1 0,1 1-1,0 0 1,-1 0 0,1 0-1,-1 0 1,1 1 0,-1-1 0,0 1-1,0-1 1,-4 0 0,1-1 22,0 1 0,0 0 0,-1 1-1,1 0 1,0 0 0,-1 0 0,1 0 0,0 1 0,-1 0 0,1 1 0,-1-1 0,1 1 0,0 0 0,-12 4-1,3 3-22,0 1-1,1 0 0,0 1 0,1 0 0,0 1 0,0 1 0,1 0 0,-19 25 0,25-27-6,0 0 0,1 1 0,0-1-1,0 1 1,1 0 0,1 0 0,0 1 0,1-1-1,0 1 1,0-1 0,1 1 0,1 0-1,0-1 1,0 1 0,1 0 0,4 15-1,-4-17-9,1 0 0,1-1 0,-1 1 0,1-1-1,1 0 1,0 0 0,0 0 0,1 0 0,0-1 0,0 0-1,1 0 1,0 0 0,1 0 0,0-1 0,0 0 0,0-1-1,1 0 1,0 0 0,16 9 0,-11-9-774,-1-2-1,2 1 1,-1-1 0,0-1 0,1-1 0,26 2-1,-4-4-2800</inkml:trace>
</inkml:ink>
</file>

<file path=ppt/ink/ink22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3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7680,'17'3'12212,"22"-5"-9734,-8 1-827,130 0 301,160-23-1,-315 24-1929,0-1-1,0 0 0,1-1 1,-1 1-1,0-1 0,-1 0 1,1-1-1,0 1 0,-1-1 1,8-5-1,-13 8-21,0 0 0,0-1 0,1 1 0,-1 0 0,0 0 0,0 0 0,0 0 0,0 0 0,0 0 0,0-1 0,0 1 0,0 0 0,0 0 0,0 0 0,0 0 0,0 0 0,0-1 0,0 1 0,0 0 0,0 0 0,0 0 0,0 0 0,0 0 0,0-1 0,0 1 0,0 0 0,0 0 0,0 0 0,0 0 0,0 0 0,0-1 0,0 1 0,0 0 0,0 0 0,0 0 0,0 0 0,0 0 0,-1 0 0,1 0 0,0-1 0,0 1 0,0 0 0,0 0 0,0 0 0,0 0 0,0 0 0,-1 0 0,1 0 0,0 0 0,0 0 0,0 0 0,0 0 0,0 0 0,-1 0 0,1 0 0,0 0 0,0 0 0,0 0 0,0 0 0,0 0 0,-1 0 0,1 0 0,-11-2 0,10 2 0,-11 0 16,1 2 0,-1-1-1,1 2 1,0-1 0,0 2 0,0-1-1,0 2 1,0-1 0,1 1-1,0 1 1,0 0 0,0 0 0,1 1-1,0 0 1,0 1 0,1 0 0,0 0-1,0 1 1,-8 13 0,4-6 27,1 0 0,1 2 0,1-1 0,0 1 1,1 0-1,1 1 0,1 0 0,0 0 0,2 0 0,-4 31 0,7-42 5,0 0-1,1 0 1,0 0-1,0 0 0,1-1 1,0 1-1,0 0 1,1 0-1,0-1 1,0 1-1,1-1 0,0 0 1,0 0-1,0 0 1,1 0-1,0 0 0,10 11 1,-7-12-46,0 0 0,0 0 0,1-1 0,-1 0 0,2 0 0,-1-1 0,0 0 0,1 0 0,-1-1 0,1 0 0,0-1 0,0 0 0,0 0 0,1-1 0,-1 0 0,17-1 0,3-2-1485,0-1 0,1-2 0,-1 0 0,29-11 0,-18 5-2251</inkml:trace>
</inkml:ink>
</file>

<file path=ppt/ink/ink22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4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12 970 4480,'-1'0'125,"1"0"0,-1 0 0,1 0 0,-1 1 1,1-1-1,-1 0 0,1 0 0,-1 0 0,1 1 0,-1-1 0,1 0 1,0 0-1,-1 1 0,1-1 0,-1 0 0,1 1 0,0-1 1,-1 1-1,1-1 0,0 0 0,-1 1 0,1-1 0,0 1 0,0-1 1,-1 1-1,1-1 0,0 1 0,0-1 0,0 1 0,0-1 0,0 1 1,0-1-1,0 1 0,0-1 0,0 1 0,0-1 0,0 1 0,0-1 1,0 1-1,0-1 0,0 1 0,1-1 0,-1 1 0,0-1 0,1 2 1,-1-2-123,7 3 4973,20 1-2407,-26-4-2157,17 2 230,1-1 0,-1 0 0,1-2 0,-1 0 0,1-1 0,-1-1 0,0 0 0,22-8 0,7-5 618,75-36 0,-102 43-1101,-1-1 0,0-1 0,-1-1 0,0 0 0,-1-1 0,-1-1 0,0-1 0,0 0 0,-2-1 0,21-29 0,-16 18-43,-2-1 0,-1-1 0,-1 0 0,-2-1-1,-1-1 1,10-38 0,-19 56-84,0 1 0,-2-1 0,1 0 0,-2 0 0,0 1 0,0-1 0,-1 0 0,-1 0 0,0 0 0,0 1 0,-6-15 0,4 13-15,0 0 1,-2 0-1,1 1 0,-2 0 1,0 0-1,0 0 0,-13-16 1,3 9 0,-1 0 1,-1 1 0,-23-17-1,25 22-35,1 2 0,-2 0-1,1 1 1,-1 1-1,-1 1 1,0 0-1,0 1 1,-1 2-1,0 0 1,-30-5-1,44 10 13,0 0-1,-1 1 0,1 0 0,0 0 1,-1 1-1,1-1 0,0 1 0,0 1 0,0-1 1,0 1-1,0 0 0,0 1 0,0-1 1,1 1-1,-1 1 0,1-1 0,0 0 1,0 1-1,0 0 0,-6 7 0,1 0 19,1 1-1,0 0 1,1 0-1,0 1 1,1 0-1,0 1 1,-5 16-1,3-3 28,1-1-1,1 1 1,2 0 0,1 0 0,-2 42-1,5-51-21,-4 47 106,4 0 0,2 1-1,3-1 1,12 65 0,-2-48 92,42 139 1,-45-188-257,1 1-1,2-1 0,1-1 1,2-1-1,1 0 1,40 52-1,-54-79-115,0 1 0,0-1 0,1 0 0,0 0 0,-1 0 0,10 5 0,-13-9 74,0 1 0,0-1 1,0 1-1,-1-1 0,1 1 0,1-1 0,-1 0 0,0 0 0,0 1 1,0-1-1,0 0 0,0 0 0,0 0 0,0 0 0,0 0 0,0 0 1,0-1-1,0 1 0,0 0 0,0 0 0,0-1 0,0 1 0,0-1 1,0 1-1,0-1 0,0 1 0,0-1 0,0 1 0,-1-1 0,1 0 1,0 0-1,0 1 0,-1-1 0,1 0 0,0 0 0,-1 0 0,1-1 1,8-14-1861</inkml:trace>
</inkml:ink>
</file>

<file path=ppt/ink/ink22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4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11 165 10496,'-1'1'141,"0"-1"0,1 0 0,-1 0 1,1 1-1,-1-1 0,1 0 0,-1 1 0,1-1 1,-1 0-1,1 1 0,-1-1 0,1 1 0,0-1 1,-1 1-1,1-1 0,0 1 0,-1-1 0,1 1 1,0 0-1,0-1 0,-1 1 0,1-1 0,0 1 1,0 0-1,0-1 0,0 1 0,0-1 0,0 1 1,0 1-1,14 10 4964,-12-10-4676,1-1-1,-1 1 1,0-1 0,1 1-1,-1 0 1,0 0-1,0 0 1,0 0 0,-1 1-1,1-1 1,2 4 0,6 20 427,-6-14-667,1-1 1,0 0-1,0-1 0,1 1 1,12 15-1,-15-22-136,0-1 1,1 0-1,-1 0 1,1 0-1,0 0 1,0-1-1,0 1 1,0-1-1,0 0 0,1 0 1,-1-1-1,0 1 1,1-1-1,0 0 1,-1 0-1,1-1 1,0 1-1,8-1 0,3-1 80,-1-1 0,1 0 0,-1-1 0,0 0 0,0-1 0,0-1 0,0 0 0,-1-1 0,16-9 0,-19 9-65,-1 0 0,1-1 1,-1-1-1,0 1 1,-1-1-1,0-1 1,0 0-1,-1 0 0,0-1 1,0 0-1,-1 0 1,6-12-1,-11 18-71,-1 0 0,1 0-1,-1 1 1,0-1 0,0 0-1,0-1 1,0 1 0,0 0-1,-1 0 1,0 0 0,0 0 0,0 0-1,-1-1 1,1 1 0,-1 0-1,0 0 1,-3-7 0,1 5-19,0 0 1,0 1 0,0 0-1,-1 0 1,0 0-1,0 0 1,0 1-1,-1-1 1,0 1 0,0 0-1,-5-3 1,-3-1-36,0 1 1,0 0-1,0 1 0,-1 0 1,0 1-1,0 1 1,0 0-1,-1 1 1,1 1-1,-18-1 0,20 3-46,0 1 0,0 0-1,0 0 1,1 1 0,-1 1-1,0 0 1,-22 10 0,31-12 46,0 0 1,0 0 0,0 1 0,0-1 0,1 1-1,-1 0 1,0 0 0,1 0 0,-1 0-1,1 0 1,-1 1 0,1-1 0,0 1 0,0 0-1,0-1 1,1 1 0,-1 0 0,1 0-1,-1 0 1,1 0 0,0 0 0,0 0 0,0 1-1,1-1 1,-1 0 0,1 0 0,0 1-1,0-1 1,0 0 0,0 1 0,0-1 0,1 0-1,-1 0 1,3 7 0,-1-5-25,0 0 0,0-1 0,1 1 0,0 0 0,-1-1 0,1 1 0,1-1 0,-1 0 0,1 0 0,0 0 0,0-1 0,0 1 0,0-1 0,0 0 0,1 0 0,-1 0 0,1-1 0,0 0 0,0 0 0,0 0 0,0 0 0,0-1 0,1 0 0,5 1 0,14 0-27,0 0 0,0-2 1,0 0-1,25-5 0,-1 1 176,-45 4-3,-1 0 0,1-1 0,0 2-1,0-1 1,0 0 0,-1 1 0,1 0 0,0 0 0,0 0 0,-1 0-1,1 0 1,-1 1 0,1 0 0,-1 0 0,0 0 0,1 0 0,-1 0-1,0 0 1,4 6 0,-2-2 144,0 2 0,-1-1 0,0 0 0,0 1 0,-1-1 0,0 1 0,0 0 0,2 11 1,-4-16-137,0 4 76,0 1 0,1-1 0,0 1-1,1-1 1,0 0 0,0 0 0,0 0 0,1 0-1,0-1 1,0 1 0,0-1 0,1 0-1,0 0 1,1-1 0,-1 1 0,1-1 0,10 7-1,-5-7-95,-1 0-1,1 0 1,0-2-1,1 1 0,-1-1 1,1-1-1,-1 0 0,1 0 1,0-2-1,-1 1 0,14-2 1,-8 0-887,-1-1 0,0-1 0,1 0 0,16-7 0,12-3-3006</inkml:trace>
</inkml:ink>
</file>

<file path=ppt/ink/ink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3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3200,'0'0'73,"0"-1"0,0 1-1,0-1 1,0 1 0,0-1 0,0 0 0,0 1 0,0-1-1,0 1 1,0-1 0,0 0 0,0 1 0,0-1 0,0 1-1,1-1 1,-1 1 0,0-1 0,0 1 0,1-1 0,-1 1-1,0-1 1,1 1 0,-1-1 0,1 1 0,-1-1 0,0 1-1,1 0 1,-1-1 0,1 1 0,-1 0 0,1-1 0,-1 1-1,1 0 1,0 0 0,-1-1 0,1 1 0,-1 0 0,1 0-1,-1 0 1,1 0 0,0 0 0,-1 0 0,1 0 0,-1 0-1,1 0 1,0 0 0,-1 0 0,1 0 0,-1 0 0,1 1-1,-1-1 1,1 0 0,-1 0 0,1 1 0,-1-1 0,1 0-1,-1 1 1,1-1 0,0 1 0,2 1 155,0 0 0,1 0 0,-1 0 0,-1 1-1,1-1 1,0 1 0,-1 0 0,4 4 0,98 178 2908,-38-75-1489,-26-48-688,-3 3-1,44 104 0,-80-168-944,-1 0 0,1 0 0,-1 0 0,1 1 0,-1-1-1,0 0 1,1 0 0,-1 0 0,0 0 0,0 0-1,0 0 1,0 1 0,0-1 0,0 0 0,0 0-1,0 0 1,0 0 0,0 1 0,-1-1 0,1 0-1,0 0 1,-1 0 0,1 0 0,-1 0 0,0 0-1,0 1 1,0-1-35,0-1-1,-1 1 1,1-1-1,0 1 1,-1-1 0,1 0-1,0 1 1,-1-1-1,1 0 1,-1 0-1,1 0 1,0 0-1,-1 0 1,1 0-1,-1-1 1,1 1-1,-3-1 1,-3-1-672,-1-1 0,1 0 0,0 0 0,0 0 0,0-1 1,-10-7-1,11 6-1611</inkml:trace>
</inkml:ink>
</file>

<file path=ppt/ink/ink22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5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15 344 7680,'-1'-1'307,"0"1"1,0-1-1,0 1 1,0-1-1,1 1 1,-1-1-1,0 0 1,0 1 0,1-1-1,-1 0 1,0 0-1,1 0 1,-1 1-1,0-1 1,1 0-1,-1 0 1,1 0-1,0 0 1,-1 0-1,1 0 1,0 0-1,0 0 1,-1 0 0,1 0-1,0 0 1,0 0-1,0 0 1,1-2-1,8-13 4292,1 5-4471,-6 7-952,-4 3 830,167-165 2559,-147 150-2146,1 0 0,0 1 0,1 1 0,1 1 0,1 1 0,40-14 0,-60 24-335,-1 1 1,1 0 0,0 0 0,0 0 0,0 0 0,0 1-1,0 0 1,6 0 0,-8 0-52,-1 0 1,1 1-1,-1 0 0,1-1 0,-1 1 1,1 0-1,-1 0 0,1-1 0,-1 1 1,0 0-1,0 0 0,0 1 0,1-1 1,-1 0-1,0 0 0,0 1 0,0-1 1,-1 0-1,1 1 0,0-1 0,0 1 1,-1-1-1,1 1 0,-1-1 0,0 1 1,1-1-1,-1 1 0,0 2 0,3 18 121,-1 0 0,-1 1 0,-1-1 0,-5 39-1,2-36-114,1 0-1,1 0 0,2 0 0,4 39 0,-4-60-43,1 1-1,-1-1 0,0 0 0,1 0 0,0 0 0,0 0 0,0 0 0,1 0 1,-1 0-1,1 0 0,0-1 0,0 0 0,0 1 0,0-1 0,1 0 0,-1-1 1,1 1-1,0 0 0,0-1 0,0 0 0,0 0 0,0 0 0,0-1 1,0 1-1,1-1 0,-1 0 0,0 0 0,1-1 0,-1 1 0,1-1 0,-1 0 1,6-1-1,5 1-1,1-1 0,-1-1 0,0-1 0,0 0 0,0-1 0,0 0 0,0-1 0,17-9 0,-13 4 9,0 0-1,-1-1 0,-1-1 0,0-1 0,0-1 0,-1 0 0,18-21 0,-29 29 30,1-1-1,-1 0 1,0-1-1,0 1 1,-1-1-1,0 0 1,-1 0-1,1 0 1,-1-1-1,-1 1 1,0-1-1,0 0 1,-1 1-1,0-1 1,0 0-1,-1 0 1,0 0-1,-1 0 1,-2-14-1,3 23-20,0 0 1,0-1-1,0 1 0,0 0 0,0-1 0,0 1 1,0-1-1,0 1 0,0 0 0,0-1 0,0 1 1,-1 0-1,1-1 0,0 1 0,0 0 0,0-1 1,0 1-1,-1 0 0,1-1 0,0 1 0,0 0 1,-1 0-1,1-1 0,0 1 0,0 0 1,-1 0-1,1-1 0,0 1 0,-1 0 0,1 0 1,0 0-1,-1 0 0,1 0 0,0-1 0,-1 1 1,1 0-1,0 0 0,-1 0 0,1 0 0,-1 0 1,1 0-1,0 0 0,-1 0 0,1 0 0,0 0 1,-1 1-1,1-1 0,0 0 0,-1 0 1,1 0-1,-1 0 0,1 0 0,0 1 0,0-1 1,-1 0-1,1 0 0,0 1 0,-1-1 0,1 0 1,0 0-1,-1 1 0,-11 15 253,9-10-242,1 0 0,-1 1 0,1-1 0,1 1 0,-1-1 0,1 1 0,0 0 0,1-1 0,-1 1 0,1 0 0,1 0 1,-1-1-1,1 1 0,1 0 0,-1-1 0,1 1 0,0-1 0,0 1 0,1-1 0,3 6 0,8 16 87,2-1 1,36 49 0,-50-74-109,8 13-648,2 0 0,-1-1 0,2 0 0,0-1 0,0-1 0,2 0 0,19 13 0,-26-23-2850,-7-2-236</inkml:trace>
</inkml:ink>
</file>

<file path=ppt/ink/ink22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6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80 7040,'0'3'9166,"2"4"-3429,0 6-2359,3 11-2870,3 14-866,4 8 1049,1 0 0,20 44 0,0-1 52,-32-88-615,-1-5-100,-1 0 1,1 0-1,-1-1 0,0 1 0,-1 0 1,1 0-1,0 0 0,-4-5 0,-8-27-26,9 21-2,2 1-1,0-1 1,0 0-1,1 0 1,1 0-1,1 0 0,0 1 1,0-1-1,2 0 1,0 0-1,1 1 1,10-26-1,-11 31 38,2 0-1,-1 0 0,1 1 0,1 0 0,-1 0 0,1 0 1,1 1-1,-1-1 0,1 2 0,0-1 0,1 1 1,0 0-1,0 0 0,0 1 0,1 0 0,-1 1 1,1 0-1,0 0 0,1 1 0,-1 0 0,10-2 0,-8 4 22,-1 0 0,0 0 0,1 1 0,-1 0-1,1 1 1,-1 0 0,1 1 0,-1 0 0,0 1-1,0 0 1,0 0 0,0 1 0,-1 0 0,1 1 0,-1 0-1,0 0 1,0 1 0,-1 0 0,0 1 0,0 0-1,-1 0 1,1 1 0,-1 0 0,-1 0 0,0 1-1,0-1 1,-1 1 0,0 1 0,0-1 0,4 14-1,-1-1-14,-2-1-1,-1 1 1,0 0-1,2 31 0,-7-40-222,0 0 0,-1 1 0,0-1 0,-1 0 0,-1 0 0,0 0 0,0 0 0,-9 19 0,12-31-45,-4 10 58,2-5-3024,2-6 481</inkml:trace>
</inkml:ink>
</file>

<file path=ppt/ink/ink22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6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15 323 10112,'-11'7'8860,"7"3"-3574,11 19-2166,-4-22-3201,0-1 0,1 1 0,0-1 0,0 0 0,1-1 0,-1 1 0,7 5 0,-1-3 227,0-1 0,0 0 1,0-1-1,1 0 0,0 0 1,0-1-1,0-1 0,1 0 1,-1-1-1,1 0 0,0 0 1,0-1-1,0-1 0,1 0 1,21-2-1,-15-1-56,-1-1 0,0-1 0,0 0 0,0-1 1,-1-1-1,0-1 0,0-1 0,0 0 0,28-20 0,-38 24-110,-1-1 0,0 1 0,0-1 0,0 0 0,-1-1 0,1 0 0,-1 1 0,-1-2 0,1 1 0,-1 0 0,0-1 0,-1 0 0,1 0 0,-1 0 0,-1 0 0,1-1 0,-1 1 0,-1-1 0,1 1 0,-1-1 0,-1 0 0,1 1-1,-1-1 1,-1 0 0,1 1 0,-1-1 0,-1 0 0,1 1 0,-1-1 0,-1 1 0,1 0 0,-6-11 0,0 5-37,-1 0-1,0 0 1,-1 1-1,-1 1 1,1 0 0,-2 0-1,1 1 1,-2 1-1,1 0 1,-1 0-1,0 1 1,-17-7-1,18 9 19,0 1 0,0 0 0,-1 0-1,0 1 1,0 1 0,0 0 0,-1 1 0,1 1-1,-1 0 1,1 0 0,-1 2 0,-21 2-1,27-2 27,0 1 0,0 0-1,0 1 1,0 0 0,0 0 0,1 1-1,0-1 1,-1 2 0,2-1-1,-1 1 1,0 0 0,1 0 0,0 1-1,0 0 1,1 0 0,-1 0-1,1 1 1,1 0 0,-1 0-1,-5 13 1,7-14 9,1-1 1,1 0-1,-1 0 0,1 1 0,0-1 1,0 1-1,1-1 0,-1 1 1,1-1-1,0 1 0,1-1 0,-1 1 1,1-1-1,3 9 0,-1-5 0,0 0-1,1 0 1,0-1-1,1 1 1,0-1 0,0 0-1,0 0 1,8 7-1,-3-4 3,1-1-1,-1 0 0,2 0 1,-1-1-1,1-1 0,1 0 1,-1-1-1,1 0 0,0-1 0,1 0 1,20 5-1,-23-8 34,1-1-1,0-1 0,0 1 1,0-2-1,0 0 0,0 0 1,0-1-1,0 0 0,0-1 1,-1-1-1,1 0 0,-1 0 1,1-1-1,-1-1 1,0 0-1,0 0 0,-1-1 1,0-1-1,0 1 0,0-2 1,-1 1-1,0-1 0,-1-1 1,1 1-1,8-13 0,-17 20-1,0 0 0,0 1 0,1-1 0,-1 0-1,0 1 1,1-1 0,-1 1 0,0-1-1,1 1 1,-1-1 0,1 0 0,-1 1-1,1 0 1,-1-1 0,1 1 0,-1-1-1,1 1 1,-1 0 0,1-1 0,-1 1-1,1 0 1,0-1 0,-1 1 0,1 0 0,0 0-1,-1 0 1,1 0 0,0 0 0,-1 0-1,1 0 1,0 0 0,0 0 0,1 22 1247,-1 6-963,0-15-152,1-1 1,0 1-1,1-1 0,0 0 1,1 0-1,0 0 0,1-1 0,12 22 1,-14-29-215,0 0 0,0 0 0,1 0 0,-1 0 0,1-1 0,0 1 0,0-1 0,0 0 0,1 0 0,-1-1 0,1 1 0,-1-1 0,1 0 0,0 0 1,0-1-1,0 1 0,0-1 0,0 0 0,0-1 0,0 1 0,0-1 0,1 0 0,-1 0 0,7-1 0,-8 0-242,-1 1-1,1-1 1,-1 1 0,1-1 0,-1 0-1,0 0 1,1-1 0,-1 1-1,0-1 1,0 0 0,0 1 0,0-1-1,0-1 1,-1 1 0,1 0-1,0-1 1,-1 1 0,4-6 0,17-16-3695</inkml:trace>
</inkml:ink>
</file>

<file path=ppt/ink/ink22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7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396 900 7808,'0'2'987,"0"-1"0,0 1 0,-1-1 0,1 0 0,0 1 0,0-1 0,1 1 0,-1-1 0,0 0 0,0 1 0,1-1 0,-1 0 0,1 1 0,0 1 0,5-1-805,0 0 1,-1-1 0,1 0 0,0 0-1,0-1 1,0 1 0,0-1 0,-1-1-1,1 1 1,0-1 0,0 0 0,0 0-1,6-3 1,75-28-262,-71 25 608,10-4-173,-1-2 0,-1 0 1,36-27-1,-46 30-267,11-8 28,-1-1-1,-1-1 0,-1-1 1,-1-1-1,0 0 0,-2-2 1,-1-1-1,-1 0 0,-1-1 1,16-35-1,-27 50-106,-1 0 1,0 0-1,0 0 1,-1-1-1,-1 1 0,0-1 1,-1 1-1,0-1 0,0 0 1,-2 1-1,1-1 0,-4-14 1,1 8-12,-2 1 0,0 0 0,-1 0 0,0 1 0,-2-1 0,-17-28 0,17 33-5,0 0 0,-1 1 1,-1 0-1,0 1 0,0 0 0,-1 0 0,0 1 0,-20-13 0,-3 3-29,-66-26 0,62 29 30,31 13-3,0 0 1,0 1-1,-1 0 0,0 0 0,1 0 0,-1 1 1,0 0-1,0 1 0,1-1 0,-1 2 0,0-1 1,-9 2-1,12 0 0,-1-1 0,0 1 0,1 0 0,0 1 1,-1-1-1,1 1 0,0 0 0,0 1 0,0-1 0,1 1 1,-1 0-1,1 0 0,0 0 0,0 1 0,0-1 0,-4 8 0,4-5 16,0 0 0,0 1 0,1 0-1,0 0 1,0 0 0,1 0 0,0 0-1,0 0 1,1 1 0,0 15-1,0-9 15,0 6 29,0 0 0,2-1 0,1 1-1,0 0 1,2-1 0,10 37 0,-10-45-23,15 55 240,49 114 0,-13-46 71,103 302 471,-120-325-651,25 127 0,-51-172-84,-2 1 0,-3 1 1,-2 76-1,-6-124-23,0 1 1,-2 0-1,0-1 1,-2 0-1,0 0 1,-1 0-1,-1 0 0,-1-1 1,-14 26-1,17-37-29,-1 0 0,0 0 0,-1 0-1,0-1 1,0 0 0,0 0 0,-1 0-1,0-1 1,-1-1 0,0 1 0,0-1 0,0-1-1,-1 0 1,1 0 0,-1-1 0,0 0 0,-1-1-1,1 0 1,-1 0 0,-17 1 0,-3-3-2,0-2 0,1-2 1,-1 0-1,1-2 0,0-2 1,-45-14-1,45 11-23,1-1-1,1-1 1,0-1 0,0-2-1,1 0 1,1-2-1,1-1 1,-25-23 0,37 28-28,0-1 1,1 0-1,1-1 1,0-1 0,1 1-1,0-2 1,-7-17-1,14 28-8,1 0 1,0 0-1,0-1 0,1 1 0,0 0 0,0 0 0,0-1 0,1 1 0,0-1 0,0 1 0,1-8 0,0 10-15,0 0 1,1 1-1,-1-1 0,1 0 0,-1 0 0,1 1 0,0-1 0,1 1 0,-1 0 0,1 0 0,-1 0 0,1 0 0,0 0 0,0 0 0,0 1 0,1-1 0,-1 1 0,0 0 0,6-3 0,20-6-1315,0 0 0,0 2 0,1 2 0,47-7 0,-36 7-1647,4-1-719</inkml:trace>
</inkml:ink>
</file>

<file path=ppt/ink/ink22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8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52 9600,'-5'0'4736,"26"6"-3968,-11-6 7167,17 0-7167,-6 0 0,40-3 128,-13 0 128,27-6-1408,-19 6 0,24-4 512,-24-1 128,-11-2-1152,-11 5 0,-12-1-2432,-4 2 0</inkml:trace>
</inkml:ink>
</file>

<file path=ppt/ink/ink22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8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7 8448,'0'0'128,"0"0"-1,0 0 1,0 0 0,0 0 0,-1 0 0,1 0 0,0 0-1,0 0 1,0 0 0,0 0 0,0-1 0,0 1 0,-1 0-1,1 0 1,0 0 0,0 0 0,0 0 0,0-1 0,0 1-1,0 0 1,0 0 0,0 0 0,0 0 0,0-1-1,0 1 1,0 0 0,0 0 0,0 0 0,0 0 0,0 0-1,0-1 1,0 1 0,0 0 0,0 0 0,0 0 0,0 0-1,0-1 1,0 1 0,0 0 0,0 0 0,0 0 0,0 0-1,1 0 1,-1-1 0,0 1 0,0 0 0,0 0 0,0 0-1,0 0 1,0 0 0,1 0 0,-1 0 0,0 0 0,0-1-1,0 1 1,0 0 0,0 0 0,1 0 0,-1 0 0,0 0-1,0 0 1,1 0 72,-1 0 0,1 0 0,-1 0 0,1 0 1,-1 0-1,1 1 0,-1-1 0,1 0 0,-1 0 0,1 0 0,-1 1 0,1-1 0,-1 0 0,0 0 0,1 1 0,-1-1 0,1 0 0,-1 1 0,0-1 0,1 0 1,-1 1-1,0-1 0,1 1 0,-1-1 0,0 1 0,0-1 0,1 0 0,-1 1 0,0-1 0,0 1 0,0-1 0,0 2 0,21 73 1712,-17-54-1449,1-1 0,2 0 0,0 0 0,15 30 0,-18-44-418,0 0-1,0 0 1,0-1 0,1 0 0,-1 1 0,1-2-1,1 1 1,-1-1 0,1 1 0,0-1-1,0-1 1,0 1 0,0-1 0,0 0-1,1-1 1,-1 0 0,1 0 0,8 2-1,-2-2-32,-1-1 0,1 0-1,0-1 1,0 0 0,0-1-1,-1-1 1,1 0-1,-1 0 1,1-2 0,-1 1-1,0-1 1,0-1-1,0 0 1,-1-1 0,1 0-1,10-9 1,-9 6 0,-1 0-1,0 0 1,-1-1 0,-1-1 0,1 1 0,-1-2-1,-1 0 1,0 0 0,-1 0 0,0-1 0,-1 0 0,-1-1-1,6-16 1,-7 14 44,-9 24 80,-8 25 184,11-24-276,-1 0-1,1 0 1,1 0 0,0 0-1,0 0 1,1 0 0,0 0-1,0-1 1,1 1-1,0 0 1,1-1 0,0 1-1,0-1 1,1 0 0,0 0-1,0 0 1,1 0 0,0-1-1,0 1 1,1-1-1,12 11 1,-10-10 5,1 0 0,0-1 0,1 0 0,-1-1 0,1 0 0,1 0 0,-1-1 0,1 0 0,0-1-1,0 0 1,0-1 0,1 0 0,-1-1 0,1 0 0,-1-1 0,16 0 0,-18-1-85,0-1 1,0 0-1,1-1 0,-1 1 0,0-2 0,0 1 1,-1-1-1,1 0 0,0-1 0,-1 0 1,0-1-1,0 0 0,0 0 0,-1 0 1,0-1-1,12-12 0,-8 5-53,-2 0 0,1-1 0,-2 0 1,0-1-1,0 0 0,-2 0 0,1-1 0,5-24 0,-8 26-105,12-36-180,-16 50 377,0 0 0,0 0-1,0 1 1,0-1 0,0 0 0,0 0-1,0 0 1,0 0 0,0 0 0,0 0 0,1 0-1,-1 0 1,0 0 0,0 0 0,0 0 0,0 0-1,0 0 1,0 0 0,0 0 0,0 0 0,0 0-1,1 0 1,-1 0 0,0 0 0,0 0-1,0 0 1,0 0 0,0 0 0,0 0 0,0 0-1,0 0 1,1 0 0,-1 0 0,0 0 0,0 0-1,0 0 1,0 0 0,0 0 0,0 0 0,0 0-1,0 0 1,0 0 0,0 0 0,1 0-1,-1 0 1,0 0 0,0-1 0,0 1 0,0 0-1,0 0 1,0 0 0,0 0 0,0 0 0,0 28 414,-2-15-318,2 0-1,-1 1 0,2-1 1,0 0-1,0 0 1,1 0-1,1 0 1,0 0-1,1-1 1,0 1-1,1-1 1,0 0-1,1 0 1,0-1-1,1 0 0,0 0 1,1 0-1,0-1 1,1 0-1,0-1 1,1 0-1,0 0 1,0-1-1,1 0 1,12 7-1,-19-12-90,-1-1 1,1 0-1,-1 0 1,1 0-1,0 0 1,0 0-1,0-1 0,0 1 1,0-1-1,1 0 1,-1 0-1,0-1 0,0 1 1,1-1-1,-1 0 1,0 0-1,1-1 0,-1 1 1,0-1-1,0 0 1,0 0-1,0 0 1,1-1-1,-2 0 0,1 1 1,0-1-1,0 0 1,0-1-1,-1 1 0,1-1 1,-1 0-1,0 1 1,0-1-1,5-7 0,1-2-28,0 0-1,-1-1 0,0 0 0,-1 0 0,0-1 0,-1 0 0,-1 0 1,6-26-1,-6 19-16,1 3-3,-2 0 1,0-1-1,-2 0 1,2-37-1,-4 56 42,0 0 0,0 0 0,-1-1 0,1 1 0,0 0 0,0 0 0,-1-1 0,1 1 0,0 0 0,0 0 0,-1 0 0,1-1 0,0 1 0,-1 0 0,1 0 0,0 0 0,-1 0 0,1 0 0,0-1 0,-1 1 0,1 0 0,0 0 0,-1 0 0,1 0 0,0 0 0,-1 0 0,1 0 0,0 0 0,-1 0 0,1 1 0,0-1 0,-1 0 0,1 0 0,0 0 0,0 0 0,-1 0 0,1 1 0,0-1 0,-1 0 0,1 0 0,0 0 0,0 1 0,-1-1 0,1 0 0,0 0 0,0 1 0,0-1 0,-1 0 0,1 0 0,0 1 0,0-1 0,0 0 0,0 1 0,0-1 0,-1 0 0,1 1 0,0-1 0,0 0 0,0 1 0,0-1 0,0 0 0,0 1 0,0-1 0,-4 17 52,0-1 1,2 1-1,-1-1 0,2 1 1,0 0-1,1 0 0,1-1 1,1 1-1,0 0 0,1-1 1,0 1-1,12 29 1,-9-28-41,1-1 0,0 0 0,2 0 0,0 0 0,1-1 0,0-1 0,1 0 0,1 0 0,0-1 0,2-1 0,23 21 0,-29-29-70,0-1 0,0 1 0,0-1 0,0-1 0,1 0 0,0 0 0,-1-1 0,14 3 0,-16-4-167,-1-1 0,0 1-1,1-1 1,-1 0 0,1 0 0,-1-1 0,1 1 0,-1-1-1,1-1 1,-1 1 0,0-1 0,0 1 0,0-2-1,0 1 1,8-5 0,21-31-3361,-6 7-384</inkml:trace>
</inkml:ink>
</file>

<file path=ppt/ink/ink22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09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0 225 7552,'12'-11'12577,"5"-6"-8814,27-26-4210,-12 21 828,1 2 1,0 1-1,1 1 1,1 2 0,0 2-1,1 1 1,1 2 0,41-7-1,-71 17-331,0 0 0,0 0 0,1 1 0,-1 0-1,0 0 1,0 1 0,0 0 0,0 0 0,0 1 0,0 0 0,-1 0-1,1 0 1,9 6 0,-11-6-28,-1 1-1,0 0 1,0 0 0,0 0-1,-1 1 1,1-1-1,-1 1 1,0 0 0,0 0-1,0 0 1,0 0 0,-1 0-1,1 1 1,-1-1-1,0 1 1,-1 0 0,1-1-1,-1 1 1,0 0 0,1 7-1,-2 2 0,0 1-1,-1 0 0,0-1 1,-1 0-1,-1 1 0,0-1 1,-1 0-1,0 0 0,-1-1 1,-13 25-1,1-6 20,-2-1 0,-1-1 0,-31 36 0,32-46-38,-1-1 0,-1-1 1,-1-2-1,0 0 0,-1-1 0,-1-1 0,0-1 0,0-1 0,-40 12 0,64-24-1,0 0-1,0 0 0,1 0 0,-1 0 0,0 0 0,0-1 0,0 1 1,0 0-1,0 0 0,0 0 0,0 0 0,0 0 0,0-1 0,0 1 1,-1 0-1,1 0 0,0 0 0,0 0 0,0 0 0,0-1 1,0 1-1,0 0 0,0 0 0,0 0 0,0 0 0,0 0 0,0 0 1,-1 0-1,1-1 0,0 1 0,0 0 0,0 0 0,0 0 0,0 0 1,0 0-1,-1 0 0,24-17-27,80-36-80,-96 50 88,-1 1 1,1-1-1,-1 1 0,1 0 0,-1 1 0,1 0 0,0 0 0,0 0 0,0 1 0,12 1 0,72 15 252,-1 0-2157,-83-15 1269,1-1 0,-1 0 0,1 0 1,-1-1-1,1 0 0,-1 0 0,0-1 0,1 0 1,10-4-1,4-5-2822</inkml:trace>
</inkml:ink>
</file>

<file path=ppt/ink/ink22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0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34 10240,'-23'15'5120,"23"3"-5504,0-18 7935,10 3-7039,-2 1 128,22-4 0,-3 0 0,21-7-1024,-9-4 128,19-8 0,-15 9 0,5-1-1664,-8 4 128,-9-1-1408,-9 8 129</inkml:trace>
</inkml:ink>
</file>

<file path=ppt/ink/ink22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0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0 255 9472,'4'15'4736,"6"28"-5120,-7-35 8191,7 11-7679,-2-6 0,9 13-256,-4-1 128,13-2-1024,-4 2 128,4-13-1792,-7-6 129</inkml:trace>
  <inkml:trace contextRef="#ctx0" brushRef="#br0" timeOffset="1">149 0 11008,'9'13'5503,"7"2"-9854,-11-15 9214,0 0-8702,-5 0-1,0 0-384,0 0 128</inkml:trace>
</inkml:ink>
</file>

<file path=ppt/ink/ink22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0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0 350 9600,'0'1'311,"0"-1"0,0 0 0,0 1 1,1-1-1,-1 1 0,0-1 0,0 0 1,0 1-1,0-1 0,1 0 0,-1 1 1,0-1-1,1 0 0,-1 1 0,0-1 1,0 0-1,1 1 0,-1-1 0,1 0 1,-1 0-1,0 1 0,1-1 0,-1 0 1,0 0-1,1 0 0,-1 0 0,1 0 1,-1 1-1,1-1 0,-1 0 0,0 0 1,1 0-1,-1 0 0,1 0 0,-1 0 1,1 0-1,0-1 0,9 3 2667,0 2-3384,44 35 2432,-37-26-1850,0 0 0,0-2 0,1 0 0,0-1 0,1 0 1,0-2-1,34 10 0,-29-11-42,0-2 1,0 0-1,1-2 0,0-1 1,0-1-1,0-1 1,0-1-1,-1-1 0,27-6 1,-33 3-105,0-1 0,-1 0-1,0-1 1,0-1 0,-1-1 0,0 0 0,-1-2 0,0 1 0,15-15-1,-26 22-28,-1-1-1,1-1 0,-1 1 0,0 0 1,0-1-1,0 1 0,-1-1 0,0 0 1,0 0-1,0 0 0,0 0 0,-1 0 1,0 0-1,0-1 0,0 1 1,-1 0-1,0-1 0,0 1 0,0 0 1,-2-10-1,-1 2-4,-1 0 0,0 0 0,-1 0 1,0 0-1,-1 1 0,-11-16 0,9 14-7,-1 0-1,-1 0 1,0 1-1,-1 1 1,0 0-1,-1 0 1,0 1-1,-1 1 1,0 0-1,0 1 1,-1 0-1,-28-12 1,27 14-10,0 1 0,-1 1 1,1 0-1,-1 1 1,0 1-1,-30-2 0,36 4-5,1 1 0,-1 0 0,1 1-1,-1 0 1,1 1 0,-1 0 0,1 1-1,0-1 1,0 2 0,0-1 0,1 1-1,-1 0 1,-14 11 0,14-8-28,1 0 0,0 0 0,0 1 1,1 0-1,0 1 0,0 0 0,-8 15 0,12-19-81,0 1 0,0-1 0,1 1-1,0 0 1,1 0 0,-1-1-1,1 1 1,0 0 0,0 0-1,1 0 1,0 1 0,0-1-1,0 0 1,1 0 0,0 0 0,2 8-1,24 37-2978,0-6-364</inkml:trace>
</inkml:ink>
</file>

<file path=ppt/ink/ink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3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12 2688,'0'0'59,"-1"0"0,1 0 0,0 0 0,0 0 0,0 0 0,0 0 1,-1 0-1,1-1 0,0 1 0,0 0 0,0 0 0,0 0 0,0 0 0,0 0 0,0-1 0,-1 1 0,1 0 0,0 0 1,0 0-1,0-1 0,0 1 0,0 0 0,0 0 0,0 0 0,0 0 0,0-1 0,0 1 0,0 0 0,0 0 1,0 0-1,0-1 0,0 1 0,0 0 0,0 0 0,0 0 0,1-1 0,-1 1 0,0 0 0,0 0 0,0 0 0,0 0 1,0-1-1,0 1 0,0 0 0,1 0 0,-1 0 0,0 0 0,0 0 0,0 0 0,0 0 0,1-1 0,-1 1 0,0 0 1,0 0-1,0 0 0,0 0 0,1 0 0,-1 0 0,0 0 0,0 0 0,0 0 0,1 0 0,-1 0 0,24-4 1765,30 5-752,79 35 1055,15 2-499,-123-32-1998,-24-6 315,-1 1-1,0-1 1,0 0 0,1 0 0,-1 1-1,0-1 1,0 0 0,0 0-1,0 1 1,1-1 0,-1 0 0,0 1-1,0-1 1,0 0 0,0 1 0,0-1-1,0 0 1,0 1 0,0-1 0,0 0-1,0 1 1,0-1 0,0 0-1,0 1 1,0-1 0,0 0 0,0 1-1,0-1 1,0 0 0,-1 1 0,1-1-1,0 0 1,0 1 0,0-1 0,0 0-1,-1 0 1,1 1 0,0-1-1,0 0 1,-1 0 0,1 1 0,0-1-1,-1 0 1,1 0 0,0 0 0,0 1-1,-1-1 1,1 0 0,0 0 0,-1 0-1,1 0 1,0 0 0,-1 0-1,1 0 1,-1 0 0,0 0 0,-8 8-1609</inkml:trace>
</inkml:ink>
</file>

<file path=ppt/ink/ink22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1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13 158 3584,'-3'-6'713,"-7"-21"609,14 10 4472,-4 17-5686,1-1 0,-1 1 0,1 0-1,-1-1 1,1 1 0,-1 0 0,1 0 0,-1-1 0,1 1 0,-1 0-1,1 0 1,0 0 0,-1 0 0,1 0 0,-1 0 0,1 0 0,0 0-1,-1 0 1,1 0 0,-1 0 0,1 1 0,-1-1 0,1 0 0,-1 0-1,1 0 1,0 1 0,-1-1 0,1 0 0,-1 1 0,0-1 0,1 0-1,-1 1 1,1-1 0,-1 1 0,1-1 0,-1 1 0,1 0 0,15 17 2747,-10-8-2154,-1 0-1,0 0 1,0 0-1,-1 1 1,0-1-1,-1 1 1,2 12-1,10 87 1290,-7-40-965,-6-60-902,-2-8-78,0 1 0,0 0 0,1 0-1,0-1 1,-1 1 0,1 0 0,0-1 0,0 1 0,0 0-1,1-1 1,1 4 0,-7-87 574,0 53-608,2-2 0,1 1 0,1 0 0,4-34 0,-2 51-11,0 1-1,0 0 0,2 0 0,-1 0 0,1 0 0,1 0 0,-1 1 0,2 0 0,0 0 0,0 0 0,1 0 0,0 1 0,12-12 0,-15 18 11,1-1 0,0 1-1,0 0 1,0 0 0,0 0-1,0 1 1,1 0-1,-1 0 1,1 0 0,-1 1-1,1 0 1,0 0 0,0 0-1,-1 1 1,1-1-1,0 2 1,0-1 0,0 0-1,-1 1 1,11 3 0,-8-2 19,0 0 1,0 1 0,-1 0 0,1 0-1,-1 0 1,0 1 0,0 0 0,0 1-1,0 0 1,-1 0 0,0 0 0,0 1-1,9 11 1,-5-3 55,0 0 1,-2 1-1,0 0 0,0 1 1,-2 0-1,0 0 0,-1 0 1,0 1-1,-1-1 0,-1 1 1,-1 0-1,0 0 0,-2 1 1,-1 23-1,2-10-110,0-27-140,-1-1-1,1 1 1,-1 0 0,0 0 0,0 0 0,0 0 0,0-1 0,-1 1 0,0 0 0,0 0 0,0-1 0,0 1 0,0 0 0,-1-1 0,-2 5-1,4-8 36,0 0 0,0 0 0,-1 0 0,1 0 0,0 1 0,0-1 0,-1 0 0,1 0 0,0 0 0,0 0 0,-1 0 0,1 0 0,0 0 0,-1 0 0,1 0 0,0 0 0,0 0 0,-1 0 0,1 0 0,0 0 0,0 0 0,-1-1 0,1 1 0,0 0 0,0 0 0,-1 0 0,1 0 0,0 0 0,0-1 0,0 1 0,-1 0 0,1 0 0,0 0 0,0 0 0,0-1 0,0 1-1,0 0 1,-1 0 0,1-1 0,0 1 0,0 0 0,0 0 0,0-1 0,0 1 0,0 0 0,0 0 0,0-1 0,0 1 0,0 0 0,0 0 0,0-1 0,0 1 0,0 0 0,0 0 0,0-1 0,0 1 0,0 0 0,0 0 0,0-1 0,0 1 0,1 0 0,-1-1 0,0-10-3603</inkml:trace>
</inkml:ink>
</file>

<file path=ppt/ink/ink22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1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0 169 7424,'4'4'1127,"-1"1"1,0-1 0,1 0 0,0 0-1,0 0 1,0-1 0,0 1-1,1-1 1,-1 0 0,9 4 0,56 26 2722,-59-29-3738,1 0-1,0-1 1,-1-1-1,1 1 1,0-1 0,0-1-1,0 0 1,1-1-1,-1 0 1,0-1-1,20-3 1,-15-1 120,1 0 1,-1 0-1,0-2 0,0 0 1,0-1-1,26-18 1,-37 22-209,0 0 0,0 0 0,0-1 0,0 0 0,-1 0 0,0 0 1,0 0-1,0-1 0,-1 1 0,0-1 0,0 0 0,2-6 0,-3 8-10,-1 0-1,0 1 0,0-1 0,0 0 1,-1 1-1,1-1 0,-1 0 0,0 0 1,0 1-1,0-1 0,-1 0 0,1 0 1,-1 1-1,0-1 0,0 0 0,0 1 1,0-1-1,-1 1 0,1-1 0,-1 1 1,0 0-1,-4-5 0,3 4 18,-1 0-1,0 1 0,0 0 1,0 0-1,0 0 1,-1 0-1,1 1 1,-1-1-1,1 1 0,-1 0 1,0 1-1,0-1 1,0 1-1,0 0 1,0 0-1,0 1 0,0-1 1,0 1-1,0 0 1,0 1-1,0-1 0,0 1 1,0 0-1,0 0 1,0 1-1,-6 2 1,-3 1 106,1 0 0,0 1 1,0 1-1,0 0 0,1 1 0,0 0 1,-20 19-1,26-22-72,0 1 0,1-1 0,0 1 0,0 0 0,1 0 0,-1 0 0,1 1 0,1 0-1,-1 0 1,1 0 0,0 0 0,1 0 0,-1 1 0,2-1 0,-1 1 0,1-1 0,0 1 0,1 0 0,-1-1 0,1 1 0,1 0-1,1 9 1,0-6-8,0 0-1,1 0 0,0 0 0,1-1 1,0 1-1,0-1 0,1 0 0,1 0 1,0 0-1,11 14 0,-7-15-81,0 0 0,1 0-1,0-1 1,0 0 0,1-1 0,0 0 0,1-1-1,-1 0 1,1-1 0,19 5 0,-1-3-637,0-1 1,0-1 0,0-2-1,0-2 1,45-2 0,-36-5-1009,43-12 0,-75 16 1405,108-25-3597</inkml:trace>
</inkml:ink>
</file>

<file path=ppt/ink/ink22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3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194 220 4864,'0'-1'328,"0"0"-1,0 0 1,0-1 0,0 1 0,0 0-1,-1 0 1,1 0 0,0 0 0,-1-1-1,1 1 1,-1 0 0,1 0-1,-1 0 1,1 0 0,-1 0 0,0 0-1,0 0 1,0 0 0,1 1 0,-1-1-1,0 0 1,0 0 0,0 1 0,0-1-1,0 0 1,-2 0 0,-17 7 5048,2 7-5650,1 1 726,1 0-1,1 1 0,0 1 0,1 0 0,1 1 0,-17 27 0,27-39-339,1 0 0,-1-1 0,1 1 0,0 0-1,1 0 1,-1 0 0,1 0 0,0 1 0,0-1-1,1 0 1,-1 0 0,1 1 0,1-1 0,-1 0 0,1 1-1,-1-1 1,2 0 0,-1 0 0,0 0 0,1 0-1,0 0 1,0 0 0,1 0 0,-1-1 0,1 1-1,0-1 1,0 0 0,0 0 0,1 0 0,0 0 0,0 0-1,8 5 1,-1 0-51,0-2 1,1 1-1,0-2 0,0 0 0,1 0 0,-1-1 1,1 0-1,0-1 0,25 4 0,-2-4 98,0 0-1,53-3 1,-66-2-123,-1-1 1,0-2-1,0 0 0,0-1 1,0-1-1,-1-1 0,0-1 0,0 0 1,26-17-1,-34 19-23,0-2 0,-1 1 0,0-2 0,0 0 0,-1 0 1,0-1-1,0 0 0,-1-1 0,-1 0 0,0-1 0,0 0 0,7-15 1,-12 21-11,-1-1 0,0 0 0,-1-1 0,1 1 0,-1 0 0,-1-1 1,0 1-1,0-1 0,0 0 0,-1 1 0,0-1 0,0 0 0,-1 1 1,0-1-1,-1 1 0,1-1 0,-1 1 0,-1 0 0,1-1 1,-1 1-1,-6-10 0,1 4 0,-1 0 1,0 1-1,-1 0 0,0 1 1,0 0-1,-1 0 1,-1 1-1,0 0 0,0 1 1,-20-10-1,13 8-5,0 0-1,-1 2 0,0 0 0,0 2 1,-1 0-1,0 1 0,-24-4 1,25 9-35,1 1 1,0 1 0,-1 0-1,1 1 1,0 2-1,0 0 1,0 0-1,1 2 1,-1 0 0,1 1-1,1 1 1,-19 12-1,28-16-83,1 0 0,0 1 0,1 0-1,-1 0 1,1 0 0,0 1-1,0 0 1,1 0 0,0 1-1,0-1 1,0 1 0,1 0 0,0 1-1,0-1 1,1 1 0,0 0-1,0-1 1,1 1 0,0 0 0,0 1-1,1-1 1,0 0 0,1 0-1,-1 1 1,2-1 0,-1 0-1,1 1 1,0-1 0,1 0 0,4 12-1,-4-11-295,1-1 0,1 1 0,0-1 0,0 0 0,0 0 0,1 0 0,0-1 0,1 0 0,0 0 0,0 0 0,10 8 0,25 23-2911</inkml:trace>
</inkml:ink>
</file>

<file path=ppt/ink/ink22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3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7168,'2'-18'4687,"3"26"651,-1 12-1648,-2-3-3944,1 42 1181,14 76 0,-7-70-93,27 149 1263,-16-114-1357,8 47-106,60 314-10,-85-430-2042,0 57-1,-3-86-1251,2-12 979,-2 7 932,4-15-2696</inkml:trace>
</inkml:ink>
</file>

<file path=ppt/ink/ink22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4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15 285 8832,'-5'10'1394,"4"-9"-1091,0 1 0,0 0 1,0 0-1,0 0 0,0 0 0,0 0 1,1 0-1,-1 0 0,1 0 0,-1 0 0,1 0 1,0 0-1,0 0 0,0 0 0,0 0 1,0 3-1,16 25 7191,-11-22-7208,1 1-1,1-1 1,-1-1-1,1 1 1,1-1-1,8 7 1,-6-7-197,1 0 1,0-1-1,0 0 1,0-1-1,1 0 0,0-1 1,0 0-1,0-1 1,0 0-1,1-1 1,-1 0-1,1-1 0,-1-1 1,1 0-1,-1 0 1,1-2-1,-1 1 0,1-1 1,17-6-1,-12 2 15,0-1 0,-1 0-1,1-1 1,-1-1 0,-1 0-1,0-2 1,0 0 0,-1 0-1,0-2 1,-1 0-1,-1 0 1,18-24 0,-26 32-94,0-1 0,0-1 0,-1 1-1,0-1 1,0 1 0,-1-1 0,0-1 0,0 1 0,0 0 0,-1 0 0,0-1 0,-1 0 0,1 1-1,-2-1 1,1 0 0,-1 1 0,0-1 0,0 0 0,-1 0 0,0 1 0,-1-1 0,0 1 0,0-1 0,0 1-1,-1 0 1,0-1 0,-5-7 0,4 8-2,0 0 1,-1-1-1,1 2 0,-2-1 0,1 0 0,-1 1 1,0 0-1,0 0 0,0 1 0,-1 0 0,0 0 1,-10-5-1,7 6 2,0 2-1,-1-1 1,1 1 0,-1 1 0,1 0 0,-1 0 0,0 1-1,-19 3 1,11-1 7,-1 2-1,1 0 1,0 2-1,-18 7 0,17-6-48,1 2 0,0 1-1,1 0 1,0 1 0,-27 22-1,40-29-169,0 1 0,0 0 0,0-1 0,0 2 0,1-1 0,0 0 0,0 1 0,0 0 0,1 0 0,0 0 0,0 0 0,1 1 0,-1-1 0,1 1 0,1-1 0,-1 1-1,1 0 1,0 0 0,1-1 0,0 12 0,12 15-3062,2-10-320</inkml:trace>
</inkml:ink>
</file>

<file path=ppt/ink/ink22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4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1408,'3'-5'534,"11"-25"522,0 21 7594,-12 39-2016,61 294-1599,0 34-2433,-18-155-2104,18 112 220,-63-311-704,1 2 23,0 1 0,0 0 0,-1 0 0,0 0 0,0 0 0,-1-1 0,1 1 0,-2 0 0,-2 9 0,-2-7 19,1-15-16,3-20-8,13-2-65,1 0-1,1 1 1,2 1-1,0 0 1,2 1-1,21-25 1,-30 42 52,0 0 1,0 1-1,1 0 1,0 0 0,0 1-1,0 0 1,1 0 0,0 1-1,0 1 1,1-1 0,-1 2-1,1-1 1,0 2 0,-1-1-1,1 1 1,1 1 0,-1 0-1,0 1 1,0 0-1,0 0 1,0 2 0,0-1-1,0 1 1,0 1 0,0 0-1,0 0 1,-1 1 0,0 0-1,0 1 1,0 0 0,0 1-1,-1 0 1,0 1 0,0-1-1,0 2 1,-1-1-1,8 10 1,-11-10 27,0-1-1,0 1 1,-1 0 0,0 0-1,0 1 1,0-1 0,-1 1-1,0 0 1,2 8-1,-5-13-9,1 0-1,-1 1 0,1-1 0,-1 0 0,0 0 0,0 0 0,-1 0 1,1 1-1,-1-1 0,1 0 0,-1 0 0,0 0 0,0 0 1,0 0-1,-1 0 0,1 0 0,-1-1 0,0 1 0,1 0 0,-1-1 1,0 1-1,0-1 0,-1 0 0,1 0 0,-1 0 0,1 0 0,-1 0 1,-3 2-1,-19 8 30,0-2 0,0 0 0,-1-2 0,0-1 0,0-1 1,-1-1-1,0-1 0,0-1 0,-44-2 0,66-1-375,-1 0-1,0-1 1,1 1-1,-1-1 1,1 0-1,-8-3 1,12 4 134,1 0 1,-1-1-1,0 1 0,0-1 1,0 1-1,1 0 1,-1-1-1,0 1 1,0-1-1,1 0 1,-1 1-1,0-1 1,1 0-1,-1 1 1,1-1-1,-1 0 1,1 0-1,-1 1 0,1-1 1,-1 0-1,1 0 1,0 0-1,0 0 1,-1 0-1,1 0 1,0 1-1,0-1 1,0 0-1,0 0 1,0 0-1,0 0 1,0 0-1,0 0 0,0 0 1,1 0-1,-1 1 1,0-1-1,1 0 1,-1 0-1,1-1 1,7-17-3560</inkml:trace>
</inkml:ink>
</file>

<file path=ppt/ink/ink22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5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94 4864,'-29'-21'1834,"28"19"-1804,0 0-1,0 1 1,0-1-1,0 0 1,0 0-1,1 0 0,-1 0 1,0-1-1,1 1 1,0 0-1,-1 0 1,1 0-1,0 0 0,0 0 1,0-1-1,0 1 1,1 0-1,0-4 0,0-9 2207,-8 1 2030,8 42 449,15 72-1622,40 200 43,14 40-1301,-39-195-1525,17 89 105,-46-223-376,-1 0 0,0 0 1,0 0-1,-1 0 0,-2 16 0,2-27-39,0 0 1,0 0-1,0 0 0,-1 0 1,1 0-1,0 0 1,0 0-1,-1 0 0,1 0 1,0 0-1,0 0 0,-1 0 1,1 0-1,0 0 1,0 0-1,0 0 0,-1 0 1,1 0-1,0 0 1,0-1-1,-1 1 0,1 0 1,0 0-1,0 0 1,0 0-1,0 0 0,-1-1 1,1 1-1,0 0 0,0 0 1,0 0-1,0-1 1,0 1-1,-1 0 0,1 0 1,0 0-1,0-1 1,0 1-1,0 0 0,0 0 1,0-1-1,0 1 1,0 0-1,0 0 0,0 0 1,0-1-1,0 1 0,0 0 1,0 0-1,0-1 1,0 1-1,0 0 0,0 0 1,1-1-1,-3-17 0,2-1 0,0 0 0,1 0 0,2 1 0,-1-1 0,2 1 0,8-24 0,-9 33 8,1 1-1,0 0 1,0 0 0,1 0-1,0 0 1,0 1 0,1-1-1,0 2 1,0-1 0,0 1-1,1-1 1,0 2 0,1-1-1,-1 1 1,11-5 0,-1 1 14,0 2 0,0 0 0,0 1 0,0 0 0,1 2 0,26-4 0,-33 8 0,0 0-1,0 0 0,0 1 1,-1 1-1,1 0 0,0 0 1,-1 1-1,1 0 0,-1 1 0,0 0 1,0 1-1,0 0 0,-1 0 1,0 1-1,0 1 0,14 11 0,-8-5 6,-1 1-1,0 0 0,-1 1 0,-1 0 0,0 1 0,-1 0 1,0 1-1,12 27 0,-19-33-42,31 85 306,-33-88-224,0-1 0,0 0 0,-1 1 0,0-1 0,-1 1 0,0-1 0,0 1 0,0-1 0,-1 1 0,0-1 0,-3 9 0,3-12-44,-1-1 0,0 1 0,-1 0 0,1-1 0,-1 1 0,1-1-1,-1 0 1,0 0 0,0 0 0,-1 0 0,1 0 0,0-1-1,-1 1 1,0-1 0,1 0 0,-1 0 0,-6 2 0,-3 0 23,1 0 0,-1 0 0,0-1 0,-16 1 0,14-3-134,1-1-1,-1 0 1,0-1 0,0-1-1,1 0 1,-1-1 0,1 0-1,0-1 1,-1-1 0,2-1-1,-1 1 1,1-2 0,0 0-1,0-1 1,-14-11 0,24 16-20,0 1-1,1-1 1,-1 0 0,1 0-1,0 0 1,0 0 0,0 0 0,0 0-1,1-1 1,-1 1 0,1 0 0,0-1-1,0 1 1,0-1 0,0 0-1,1 1 1,0-1 0,-1 0 0,1 1-1,1-1 1,-1 0 0,0 1-1,1-1 1,0 1 0,0-1 0,0 1-1,0-1 1,0 1 0,1-1 0,-1 1-1,1 0 1,0 0 0,0 0-1,4-5 1,5-6-1148,1 1-1,0 0 0,1 0 1,0 1-1,20-14 0,4 0-2069</inkml:trace>
</inkml:ink>
</file>

<file path=ppt/ink/ink22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6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9728,'-5'0'4864,"19"22"-5248,-9-17 8447,-2 13-7423,2-5 0,0 23 128,-2-9 128,6 16-1280,0-10 0,5-18 128,-1 0 0,8-9-2816,-4 6 0</inkml:trace>
</inkml:ink>
</file>

<file path=ppt/ink/ink22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6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12416,'-48'8'6143,"44"14"-11646,4-19 9982,0-3-8830,0 0-1</inkml:trace>
</inkml:ink>
</file>

<file path=ppt/ink/ink22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6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97 355 3840,'-5'1'1615,"0"2"6926,10 10-1658,1 2-7368,-2-6 991,-1-1-171,0 1 1,1 0-1,0-1 0,1 0 0,0 0 0,0 0 1,0-1-1,1 1 0,0-1 0,1-1 0,0 1 1,13 9-1,-4-7-217,0-1 1,1-1-1,0-1 0,0 0 1,1-1-1,0-1 0,0 0 1,0-2-1,0 0 0,0-1 1,0 0-1,1-2 0,-1 0 1,0-1-1,32-8 0,-36 7-89,0-1 0,0 0-1,0-1 1,0-1 0,-1 0-1,0 0 1,0-1 0,-1-1 0,0 0-1,0-1 1,-1 0 0,0-1-1,0 0 1,-1-1 0,-1 0-1,0-1 1,0 0 0,-1 0-1,-1 0 1,12-26 0,-16 29-11,0-1 0,-1 1 1,0-1-1,0 1 0,-1-1 1,0 1-1,-1-1 0,0 0 0,-1 1 1,0-1-1,0 0 0,-1 1 1,0-1-1,-1 1 0,0 0 0,0 0 1,-1 0-1,0 0 0,-1 1 1,0-1-1,0 1 0,0 0 0,-1 1 1,-1-1-1,1 1 0,-1 0 1,-8-5-1,3 2-18,-1 0 0,0 1 0,-1 1 0,1 0 0,-1 1 0,-1 0 0,0 1 0,0 1 0,-26-6 0,3 7-52,0 1 0,1 1 0,-1 3 1,0 1-1,1 1 0,-54 13 0,80-14 6,1 1 1,-1 1-1,1-1 0,0 2 1,0-1-1,1 1 0,-1 1 0,1 0 1,0 0-1,1 1 0,0 0 1,0 0-1,-10 12 0,12-12-34,0 0-1,0 0 1,0 1 0,1-1-1,0 1 1,-5 14-1,8-18 38,1-1 0,0 1-1,0-1 1,0 1 0,1-1-1,0 1 1,-1 0 0,1-1-1,0 1 1,1 0 0,-1-1-1,1 1 1,-1 0 0,1-1-1,0 1 1,0-1 0,1 1 0,-1-1-1,4 6 1,-1-3-37,1-1 1,-1 1-1,1-1 0,0 0 1,1 0-1,-1-1 0,1 0 1,0 0-1,0 0 0,0 0 1,12 4-1,0-1-118,1-1-1,-1 0 1,23 3 0,5-4-43,1-1 1,-1-3-1,1-1 1,0-3-1,-1-1 1,1-3-1,-1-1 1,-1-3-1,0-2 1,76-31-1,-128 53 2378,-1 0-1617,0 1 0,1 0 0,1 0-1,-9 17 1,14-22-430,0 0 1,0 0-1,0 0 0,1 0 1,-1 0-1,1 0 0,1 0 0,-1 0 1,1 1-1,-1-1 0,2 0 1,-1 0-1,0 0 0,1-1 0,0 1 1,0 0-1,5 6 0,-3-4 5,1-1-1,1 1 1,-1-1-1,1 0 1,0-1-1,1 0 1,-1 1-1,1-2 1,0 1-1,11 4 1,-6-3-362,0-1 1,1 0-1,0-1 1,0 0-1,0-1 1,0-1-1,1 0 1,-1-1-1,1 0 1,-1-1-1,1 0 1,-1-1-1,27-6 1,5-10-2934,-8 1-278</inkml:trace>
</inkml:ink>
</file>

<file path=ppt/ink/ink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3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 5120,'10'-32'2560,"56"2"-2432,-43 21 4224,11 2-4096,3 4 128,6 3 0,3 3 0,1 4-512,-5 2 0,-4-2-128,-10 6 128,-8 3-1536,-6-6 128</inkml:trace>
</inkml:ink>
</file>

<file path=ppt/ink/ink22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7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8320,'0'5'1338,"1"-1"1,-1 0 0,1 1-1,0-1 1,0 0 0,0 1-1,1-1 1,0 0 0,3 6-1,3 12-1007,12 47 1119,3-1 1,61 126 0,-83-188-986,-7-9-135,-9-11-123,8 5-199,2-2 0,-1 1 0,2-1 0,-1 0 0,1 0 0,1 0-1,0 0 1,1 0 0,0-1 0,1 0 0,0 1 0,0-1 0,2 1 0,-1-1 0,1 0 0,1 1-1,0-1 1,1 1 0,0 0 0,1 0 0,6-15 0,-5 17 19,-1 1 0,1 0 0,1-1 0,-1 2 0,1-1 0,1 1 0,-1 0 0,1 0 0,1 0 0,-1 1-1,1 0 1,0 1 0,0 0 0,1 0 0,-1 1 0,1 0 0,0 0 0,1 1 0,-1 0 0,0 1 0,1 0 0,-1 1 0,1 0 0,0 0 0,17 1 0,-11 3 27,-1 0 1,0 0 0,1 2-1,-2 0 1,1 1-1,-1 0 1,1 1 0,-2 1-1,1 0 1,-1 1-1,-1 0 1,1 1 0,-1 0-1,19 24 1,-21-24-5,-2 1 0,1 1 1,-1-1-1,-1 1 0,0 1 0,-1-1 0,8 24 1,-11-28-38,-1 0 0,-1 0 1,1 0-1,-1 1 0,-1-1 1,1 0-1,-1 1 1,-1-1-1,0 0 0,0 1 1,0-1-1,-1 0 0,-4 12 1,4-16-32,1 0 0,-1 0 0,0 0 0,-1 0 0,1-1 0,-1 1 1,1-1-1,-1 1 0,-6 4 0,9-7 13,-1-1 1,1 1-1,-1-1 1,1 0-1,-1 1 1,1-1-1,-1 0 0,0 0 1,1 1-1,-1-1 1,0 0-1,1 0 1,-1 0-1,0 0 1,1 0-1,-1 0 1,0 0-1,1 0 0,-1 0 1,0 0-1,1 0 1,-1 0-1,0-1 1,0 1-1,0-1 23,-1 0 1,1 0-1,0 0 0,0-1 1,0 1-1,0 0 0,0 0 0,0-1 1,1 1-1,-1 0 0,0-1 1,1 1-1,-1-1 0,1 1 0,-1-3 1,-1-4-13,0-1 0,1 0-1,0 0 1,1 1 0,0-1 0,0 0 0,1 0 0,0 0 0,4-14-1,0 4-14,1 1 0,0 0-1,13-24 1,-13 30 2,1-1 0,1 2 0,0-1 0,1 1 0,0 0-1,0 0 1,1 1 0,20-16 0,-24 22 10,1 0 1,-1 0-1,1 0 1,0 1-1,-1 0 0,1 1 1,1-1-1,-1 1 0,0 0 1,1 1-1,-1 0 1,0 0-1,1 1 0,-1 0 1,1 0-1,-1 0 0,1 1 1,9 3-1,0 0 62,-1 1 0,0 1 0,0 0 0,-1 1 0,0 1 0,0 1 0,-1 0 0,0 1 0,0 0 0,-1 1 0,14 15 1,-18-16-61,0 0 1,-1 0 0,-1 1 0,0 0 0,0 1 0,-1 0 0,-1 0 0,0 0 0,0 0-1,-1 1 1,-1-1 0,0 1 0,-1 0 0,0 0 0,0 18 0,-2-26-210,0 0 1,-1 0 0,1 0-1,-1 0 1,0 0 0,0 0-1,0-1 1,-1 1-1,0-1 1,0 1 0,0-1-1,0 1 1,-1-1 0,-3 5-1,3-9-2225,4-7 693,0 3 419,0-11-2417</inkml:trace>
</inkml:ink>
</file>

<file path=ppt/ink/ink22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8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48 294 9472,'4'18'9822,"4"4"-4949,30 50-4340,-27-52 260,-6-13-688,1 0 0,0 0 1,0-1-1,1 1 1,0-1-1,0-1 0,0 1 1,1-1-1,-1-1 1,1 1-1,0-1 0,1-1 1,-1 1-1,1-1 1,-1-1-1,10 2 1,-10-2-18,-1 0 1,0-1-1,1 0 1,-1 0-1,1-1 1,-1 0 0,1 0-1,-1-1 1,1 0-1,11-3 1,1-2 195,0-2 1,25-11-1,-35 14-213,-1 0-4,-1 0 1,1 0-1,-1 0 0,0-1 1,-1 0-1,1-1 0,-1 0 0,0 0 1,-1-1-1,0 1 0,0-1 1,-1-1-1,0 1 0,0-1 0,-1 0 1,4-9-1,-6 10-43,1 1-1,-2-1 1,1 0 0,-1 0 0,0 0-1,0 0 1,-1 0 0,0 0 0,-1 0-1,0 0 1,0 0 0,0 0 0,-1 0-1,0 0 1,-1 1 0,0-1 0,0 1-1,-1 0 1,1 0 0,-10-13 0,-4 1-35,0 1 0,-1 1 1,-1 1-1,-1 1 0,0 0 1,0 1-1,-43-20 0,54 30-18,-1 0-1,-1 1 1,1 0-1,0 1 1,-1 0-1,1 0 1,-1 1-1,0 0 1,1 1-1,-1 1 0,0-1 1,-13 4-1,16-3-63,0 1-1,0-1 1,0 2-1,0-1 1,1 1-1,-1 0 0,1 1 1,-1-1-1,1 2 1,0-1-1,0 1 1,1 0-1,0 0 0,0 1 1,0 0-1,-6 8 1,6-7-476,1 1-1,0 1 1,0-1 0,1 1 0,0 0 0,0 0 0,-4 18 0,-3 16-3165</inkml:trace>
</inkml:ink>
</file>

<file path=ppt/ink/ink22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8.9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393 15 5760,'-1'-1'219,"1"0"0,0 0 1,-1 0-1,1 1 0,-1-1 1,1 0-1,-1 0 0,1 1 1,-1-1-1,0 0 0,1 1 1,-1-1-1,0 1 0,0-1 1,1 1-1,-1-1 0,0 1 1,0-1-1,0 1 0,0 0 1,1-1-1,-1 1 0,-2 0 0,-29 1 4430,-47 22 457,47-12-5917,12-5 1217,0 0-1,0 2 0,1 1 1,0 0-1,0 1 0,1 1 1,0 1-1,1 1 0,1 0 1,-21 21-1,37-34-386,-1 1 0,1-1 1,-1 1-1,0-1 0,1 1 0,-1-1 1,1 1-1,-1-1 0,1 1 0,-1 0 0,1-1 1,-1 1-1,1 0 0,0-1 0,0 1 1,-1 0-1,1-1 0,0 1 0,0 0 1,0 0-1,-1 0 0,1-1 0,0 1 1,0 0-1,0 0 0,0-1 0,1 1 0,-1 0 1,0 0-1,0-1 0,0 1 0,1 0 1,-1 0-1,0-1 0,1 1 0,-1 0 1,0-1-1,1 1 0,-1 0 0,1-1 1,-1 1-1,1-1 0,0 1 0,-1-1 0,1 1 1,-1-1-1,1 1 0,0-1 0,1 1 1,49 11 191,174 4 323,-171-15-394,0 3 0,88 18 1,-125-18-114,0 1 0,0 0 0,-1 2 0,0-1 0,0 2 1,-1 0-1,0 1 0,0 0 0,-1 2 0,0-1 0,22 24 0,-31-29-13,-1 0 1,1 0-1,-1 1 0,0-1 0,-1 1 1,1 0-1,-1 0 0,0 0 0,-1 1 0,1-1 1,-1 1-1,-1-1 0,1 1 0,-1 0 1,0 0-1,-1-1 0,1 1 0,-1 0 0,-1 0 1,1 0-1,-1 0 0,0-1 0,-1 1 1,0 0-1,0-1 0,-4 10 0,4-12 6,-1-1 0,1 1 0,-1 0 0,0-1 0,0 1 0,0-1 0,0 0 0,-1 0 0,1 0 0,-1-1 0,0 1 0,0-1 0,0 0 0,0 0 0,0 0 0,0 0 0,0-1 0,-1 0 0,1 0 0,0 0 0,-8 0 0,-5 3 73,-28 6 166,-1-1 0,-54 3 0,83-11-260,0-1 0,1 0 0,-1-2 0,0 1 1,0-2-1,1 0 0,0-1 0,0-1 0,-17-7 0,31 11-45,1 1 0,0-1 0,0 1 0,0-1 0,0 1-1,0-1 1,-1 0 0,1 0 0,0 1 0,0-1-1,1 0 1,-1 0 0,0 0 0,0 0 0,0 0 0,1 0-1,-1-1 1,0 1 0,1 0 0,-1 0 0,1 0-1,0-1 1,-1 1 0,1 0 0,0 0 0,0-1 0,-1 1-1,1 0 1,0-1 0,0 1 0,1 0 0,-1 0 0,0-1-1,0 1 1,1 0 0,-1 0 0,0-1 0,1 1-1,0-1 1,1-2-288,1 0 0,-1 0-1,1 1 1,-1-1-1,1 1 1,0 0 0,1 0-1,-1 0 1,0 0 0,6-3-1,81-39-5937,-40 20 2817</inkml:trace>
</inkml:ink>
</file>

<file path=ppt/ink/ink22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9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52 336 9856,'6'1'638,"1"0"0,-1-1-1,0 0 1,1 0 0,-1 0 0,0-1 0,1 1 0,-1-2 0,0 1 0,0-1 0,0 0 0,0 0 0,0 0-1,0-1 1,-1 0 0,1 0 0,-1-1 0,8-6 0,45-38 3541,-15 0-5097,-38 41 1066,-1 0 1,0-1 0,-1 1 0,0-1-1,0 1 1,0-1 0,-1 0 0,0 0-1,-1 0 1,2-11 0,-3 15-103,0-1 1,0 1-1,0 0 1,0 0-1,0 0 1,-1 0-1,0 0 1,0 0-1,0 0 1,0 0-1,-1 0 1,0 1-1,1-1 1,-1 0-1,-1 1 1,1-1-1,0 1 1,-1 0-1,0 0 1,1 0-1,-1 0 1,-1 0-1,-5-3 0,3 2-5,0 1-1,-1 1 1,1-1-1,-1 1 1,0 0-1,1 1 1,-1-1-1,0 1 1,0 1-1,0-1 1,0 1-1,0 1 0,0-1 1,0 1-1,0 0 1,0 1-1,0-1 1,1 1-1,-1 1 1,1-1-1,-1 1 1,1 1-1,0-1 0,0 1 1,0 0-1,1 0 1,-1 0-1,-4 6 1,1-1 41,1 1 1,1 0 0,-1 0-1,2 0 1,-1 1 0,-8 20 0,13-25-43,0 0 0,0-1 0,0 1 0,1 0 0,0 0 0,0 0 1,1 0-1,-1 0 0,1 1 0,1-1 0,-1 0 0,1 0 0,0 0 0,0 0 1,1 0-1,0-1 0,2 7 0,3 0 40,0-1 1,1 1-1,0-2 0,1 1 0,0-1 1,1 0-1,0-1 0,0 0 1,1-1-1,0 0 0,0-1 0,1 0 1,0 0-1,1-1 0,-1-1 0,21 6 1,-8-4-425,0 0 0,1-2 0,-1-1 0,1-1 0,0-1 0,0-2 0,48-4 0,-74 4 340,1 0-144,0 1 1,0-1-1,0 0 1,-1 0-1,1 0 0,0 0 1,0 0-1,0 0 0,0 0 1,-1 0-1,1-1 1,0 1-1,0 0 0,0 0 1,-1-1-1,1 1 1,0 0-1,-1-1 0,1 1 1,0-1-1,-1 1 0,1-1 1,0 1-1,-1-1 1,1 1-1,-1-1 0,1 0 1,-1 1-1,1-1 0,-1 0 1,1 0-1,-1 1 1,0-1-1,1 0 0,-1 0 1,0 1-1,0-1 1,0 0-1,1-1 0,-1-9-3820</inkml:trace>
</inkml:ink>
</file>

<file path=ppt/ink/ink22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19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19 812 3456,'-15'1'1372,"11"1"5417,17-5-1260,0-5-6398,20-16 3024,0 1 0,37-19 0,-14 9-599,115-81 1025,-161 106-2562,0-2 0,0 1 0,-1-1 0,0 0 0,0-1 0,-1 0-1,-1-1 1,0 1 0,-1-1 0,0-1 0,0 1 0,-2-1 0,1 0 0,-2 0 0,0 0-1,0-1 1,-1 1 0,-1-1 0,0 0 0,-1 1 0,0-1 0,-2 1 0,1-1 0,-1 1 0,-1-1-1,-1 1 1,0 0 0,0 0 0,-1 1 0,-1-1 0,0 1 0,-1 0 0,0 1 0,-14-18-1,8 14-10,0 1-1,0 0 1,-1 1-1,-24-17 1,31 25-2,0 1-1,0 0 1,-1 0 0,0 0 0,0 1-1,0 0 1,0 1 0,0 0 0,0 0 0,-1 0-1,-14 0 1,18 3-5,0-1 0,1 1 1,-1 0-1,1 0 0,-1 0 0,1 0 0,-1 1 0,1 0 1,0 0-1,-1 0 0,1 0 0,0 1 0,1 0 0,-1 0 1,0 0-1,1 0 0,0 0 0,-1 1 0,1-1 0,1 1 0,-1 0 1,-3 7-1,-3 6 23,1 0 1,1 0-1,0 1 1,-3 20-1,-2 9 96,3 2 0,1-1 0,3 1 0,2 0-1,2 0 1,7 58 0,1-47 28,2-1 0,3 0 0,2-1 0,38 98 0,-44-136-277,2 0 0,0-1 0,15 23 0,-21-37-143,-1 0 0,1-1-1,0 0 1,0 1 0,1-1-1,-1-1 1,10 7 0,-12-9-18,0 0 1,0 0 0,0 0 0,0-1 0,0 1-1,0 0 1,0-1 0,0 1 0,1-1 0,-1 0-1,0 0 1,0 0 0,1 0 0,-1 0 0,0-1-1,0 1 1,0 0 0,0-1 0,1 0 0,2-1-1,13-7-3294</inkml:trace>
</inkml:ink>
</file>

<file path=ppt/ink/ink22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0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28 359 10752,'-1'1'180,"1"-1"1,0 0-1,-1 1 1,1-1 0,0 1-1,-1-1 1,1 1-1,0-1 1,0 1 0,-1-1-1,1 1 1,0-1-1,0 1 1,0-1 0,0 1-1,0-1 1,-1 1-1,1-1 1,0 1-1,0 0 1,0-1 0,1 1-1,-1-1 1,0 1-1,0-1 1,0 1 0,0-1-1,0 1 1,1-1-1,-1 1 1,0-1 0,1 1-1,-1-1 1,0 1-1,1-1 1,-1 1 0,1 0-1,26 16 5478,8-4-2608,-11-8-4007,-12-6 1018,1 0 1,-1-1 0,0-1 0,0 0 0,0 0 0,-1-1-1,1 0 1,-1-1 0,0-1 0,0 0 0,0 0-1,17-15 1,-20 15 25,0 0 0,-1-1 0,0 0 0,0 0 0,-1 0 0,0-1 0,0 0 0,-1-1 0,0 1 0,0-1 0,-1 0 0,0 0 0,0 0 0,-1-1 0,-1 1 0,2-12 0,-3 14-38,-1 1-1,-1-1 1,1 1 0,-1-1-1,0 1 1,-1-1 0,0 1-1,0 0 1,0 0 0,0 0-1,-1 0 1,0 0-1,-6-7 1,1 1 20,-1 1-1,0 0 1,-1 1 0,-21-19-1,24 25-63,0 0 1,0 0-1,0 0 0,-1 1 1,1 1-1,-1-1 0,0 1 1,1 0-1,-1 1 0,0-1 1,0 2-1,0-1 0,0 1 1,0 0-1,-1 1 0,1 0 1,1 0-1,-1 1 0,0 0 1,0 0-1,1 1 0,-1 0 1,-13 8-1,16-8 3,0 0 0,1 0 0,-1 0 0,1 1 0,0 0 0,0-1 0,0 2 0,0-1-1,1 0 1,0 1 0,0 0 0,0-1 0,0 1 0,1 0 0,-4 10 0,2-6-7,2-2 4,-1 0-1,1 0 1,0 0-1,0 1 1,1-1 0,0 0-1,0 1 1,1-1-1,0 0 1,0 1-1,1-1 1,0 1 0,3 11-1,0-6 5,1 0 0,0 0 1,1-1-1,0 0 0,1 0 0,9 13 0,-7-15-293,-1-1 0,2 0 0,-1 0 0,1 0 0,1-1 0,-1-1 0,1 0-1,1 0 1,-1-1 0,1-1 0,0 0 0,0 0 0,1-2 0,23 6 0,-23-6-122,1-1 1,-1-1-1,1 0 0,-1 0 1,1-1-1,-1-1 0,1 0 0,-1-1 1,0-1-1,0 0 0,1 0 1,-2-1-1,1-1 0,14-8 1,1-5-3200</inkml:trace>
</inkml:ink>
</file>

<file path=ppt/ink/ink22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0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4 205 9216,'-1'-6'1196,"0"0"0,0 0 0,1 0 0,0 0 0,0 0 0,0 0 0,0 0 0,1 0 0,0 0 0,2-6 0,-1 9-1059,0-1 1,0 0-1,0 1 0,0-1 1,1 1-1,-1 0 1,1 0-1,0 0 0,0 0 1,0 0-1,4-2 1,13-8 78,1 0 0,1 2 0,0 1 0,0 0 0,1 2 0,0 0 0,41-7 0,-7 11 343,-53 5-525,-1-1 0,0 0 1,1 1-1,-1-1 0,0 1 1,0 0-1,0 0 1,0 0-1,0 1 0,0-1 1,0 1-1,0-1 1,0 1-1,-1 0 0,4 3 1,-1 2 11,0 0 1,0 1-1,-1 0 1,0 0-1,0 0 1,-1 0-1,0 1 0,-1-1 1,0 1-1,0-1 1,0 1-1,-1 0 1,-1 15-1,1 0 26,-2 1 0,-1-1 0,-9 42 0,5-44 15,0 1-1,-2-1 1,-1-1-1,-1 1 1,0-2-1,-2 1 1,0-1-1,-2-1 1,0 0-1,-1-1 0,0-1 1,-2 0-1,0-1 1,-1-1-1,0-1 1,-1 0-1,-1-2 1,-24 13-1,38-22-55,-1-1-1,1 1 0,0-1 1,-1 0-1,1-1 0,-1 1 1,0-2-1,-10 2 1,16-2-37,0 0 1,-1 0-1,1 0 0,0 0 1,-1 0-1,1 0 1,0 0-1,-1 0 0,1-1 1,0 1-1,0 0 1,-1-1-1,1 1 1,0-1-1,0 0 0,0 1 1,-1-1-1,1 0 1,0 0-1,0 1 0,0-1 1,0 0-1,1 0 1,-1 0-1,0 0 1,0 0-1,0 0 0,1-1 1,-1 1-1,1 0 1,-1 0-1,1 0 0,-1-1 1,1 1-1,0 0 1,-1-1-1,1 1 1,0 0-1,0-1 0,0 1 1,0 0-1,0-1 1,0 1-1,1 0 0,-1 0 1,0-1-1,1 1 1,0-2-1,0 0 3,0-1 0,0 1 0,0-1-1,0 1 1,1 0 0,0-1 0,0 1 0,0 0 0,0 0 0,0 0-1,0 1 1,1-1 0,-1 0 0,1 1 0,0 0 0,0-1-1,0 1 1,5-2 0,-3 1-9,1 2 0,-1-1 0,1 0 0,0 1 0,-1 0 0,1 1 0,0-1 0,0 1 0,-1 0 0,11 1 0,7 3-26,-1 1-1,1 2 1,-1 0 0,34 15-1,-5 4-912,-37-18 15,0 0 0,1-1 0,0-1 0,27 8 0,-38-13 763,0 0 1,-1-1 0,1 1-1,0-1 1,0 0 0,-1 0-1,1-1 1,0 1 0,-1-1 0,1 1-1,0-1 1,-1 0 0,1-1-1,-1 1 1,1-1 0,-1 1-1,0-1 1,0 0 0,0 0-1,0-1 1,0 1 0,0-1-1,0 1 1,-1-1 0,3-3-1,9-10-3410</inkml:trace>
</inkml:ink>
</file>

<file path=ppt/ink/ink22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1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10240,'-8'19'5120,"29"-6"-5888,-11-8 8703,12 8-7423,-6-5 128,29 2 128,-10-1 128,18-6-1280,-10-3 128,15-3 128,-10-1 128,-5 4-1920,-8 0 0,-14 4-1280,-3-1 129</inkml:trace>
</inkml:ink>
</file>

<file path=ppt/ink/ink22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1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11264,'3'-3'5631,"21"39"-6398,-21-26 10238,7 23-9343,-2-3 128,-5 25-128,2-16 128,9 9-512,-6-11 128,15-1-512,-6-8 128,9-16-2048,-4-5 128,4-26-896,-4 6 129</inkml:trace>
</inkml:ink>
</file>

<file path=ppt/ink/ink22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1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0 11392,'-34'4'5631,"25"-4"-6910,9 0 10750,0 0-9471,0 0 0,14-4-1536,-6 4 0,5 0-512,-5 0 0,6 0-1023,-4 0-1</inkml:trace>
</inkml:ink>
</file>

<file path=ppt/ink/ink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2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87 1664,'0'-4'271,"1"1"0,-1 0 0,1 0 0,0 0-1,1 0 1,-1 0 0,0 0 0,1 0 0,-1 1 0,1-1 0,0 0 0,0 1 0,0-1 0,1 1-1,-1 0 1,0 0 0,1 0 0,-1 0 0,1 0 0,0 0 0,0 1 0,-1-1 0,5 0 0,2-3 14,1 1 0,1 0 0,-1 1 1,0 0-1,18-2 0,-11 3-106,0 2-1,0 0 1,0 0-1,-1 2 1,1 0-1,28 8 1,48 20-2986,-69-20 1399</inkml:trace>
</inkml:ink>
</file>

<file path=ppt/ink/ink22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2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72 266 7040,'-1'1'344,"0"-1"1,1 1-1,-1 0 0,0 0 1,1-1-1,-1 1 0,0 0 1,1 0-1,-1 0 1,1 0-1,-1 0 0,1 0 1,0-1-1,-1 1 1,1 0-1,0 0 0,0 0 1,0 0-1,0 0 0,-1 0 1,1 1-1,0-1 1,1 0-1,-1 1 0,5 32 7511,-1-13-7552,-4-16-219,1-1-1,-1 0 1,1 1 0,0-1-1,0 0 1,0 0-1,0 0 1,1 0-1,0 0 1,0 0 0,0 0-1,0 0 1,1-1-1,-1 1 1,1-1-1,0 0 1,0 0 0,0 0-1,0 0 1,1 0-1,-1 0 1,1-1-1,0 0 1,-1 0 0,1 0-1,0 0 1,0-1-1,0 1 1,9 1-1,8 1 210,0 0 0,0-1 0,1-1 0,30-1 0,-51-1-297,16-1 49,0 0 0,-1-1 0,1 0-1,0-1 1,-1-1 0,0-1 0,0-1 0,0 0-1,-1 0 1,0-2 0,0 0 0,-1-1 0,0 0-1,0-1 1,-1 0 0,0-1 0,-1-1 0,0 0-1,15-22 1,-24 30-45,-1 0 0,0 0 0,0-1 0,0 1 0,0-1 0,-1 0 0,0 0 0,1 1 0,-2-1 0,1 0 0,-1 0 0,0 0 0,0 0 0,0 0 0,0 0 0,-1 0 0,0 0 0,-3-8 0,1 3 0,-1 0 0,-1 0 0,0 1 0,0 0 0,-1 0 0,0 0 0,-9-9 0,8 10-8,-1 0 1,0 1-1,-1 0 0,0 0 1,0 1-1,0 0 0,-1 0 0,1 1 1,-1 1-1,-1-1 0,-10-2 1,4 1-8,-2-1 5,1 0-1,-1 2 0,0 1 1,0 0-1,-1 1 0,1 1 0,0 1 1,-1 1-1,-24 2 0,32 0-78,0 0 0,0 0-1,1 2 1,-1-1 0,1 1-1,0 1 1,0 0 0,0 0 0,0 1-1,1 1 1,0 0 0,1 0-1,-1 1 1,2 0 0,-13 14 0,18-18-160,-1-1 0,1 1 0,0 0 0,1 0 0,-1 0 0,1 1 0,0-1 0,0 0 1,0 1-1,1 0 0,-1-1 0,1 1 0,0 0 0,1 0 0,-1-1 0,1 1 1,0 6-1,0 30-3229</inkml:trace>
</inkml:ink>
</file>

<file path=ppt/ink/ink22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2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94 3328,'7'-14'4649,"1"20"3621,0 12-1858,-6-8-8976,63 345 9732,-111-452-6144,40 80-1009,0-1-1,1 1 1,1-1 0,1 0-1,0 0 1,2 0-1,0 0 1,3-34 0,-1 44-9,0 0 1,1 0 0,0 0-1,1 0 1,0 0-1,0 1 1,0-1 0,1 1-1,0 0 1,0 0 0,1 1-1,0-1 1,0 1-1,1 0 1,0 0 0,0 1-1,0 0 1,1 0 0,-1 0-1,1 1 1,11-6-1,-1 4 27,0 0 0,1 2 0,-1 0 0,1 0 0,0 2 0,0 0 0,0 1 0,1 1 0,-1 1 0,23 4 0,-28-4-16,-1 1 0,0 0 1,0 1-1,0 0 0,-1 1 0,1 1 0,-1-1 0,0 2 0,0 0 1,-1 0-1,0 1 0,0 0 0,16 15 0,-19-16 1,-2 0 0,1 1 0,-1 0 0,0-1 0,0 2 0,-1-1 0,0 0 0,0 1 0,-1 0 0,0 0 0,-1 0 0,1 0 1,-1 0-1,-1 1 0,0-1 0,0 1 0,0-1 0,-1 1 0,-1-1 0,-1 15 0,-12 29-459,-2-1 0,-29 64 0,43-112-1009,11-10-3798,0 3 1642</inkml:trace>
</inkml:ink>
</file>

<file path=ppt/ink/ink22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3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42 240 8704,'-1'1'281,"0"0"0,1 0 0,-1 0 0,0 0 0,1 0 1,0 0-1,-1 1 0,1-1 0,0 0 0,-1 0 0,1 1 0,0-1 1,0 0-1,0 0 0,0 1 0,0-1 0,0 0 0,1 0 0,-1 0 1,0 1-1,1-1 0,-1 0 0,0 0 0,1 0 0,0 0 0,-1 0 0,1 1 1,0-1-1,-1 0 0,3 1 0,7 26 4465,-10-23-4598,0 1 0,1-1 0,0 1 1,0-1-1,0 1 0,1-1 0,0 0 1,0 0-1,0 0 0,0 0 0,1 0 0,0 0 1,0 0-1,0-1 0,1 0 0,0 1 1,-1-1-1,1-1 0,1 1 0,-1-1 0,0 1 1,1-1-1,0 0 0,0-1 0,9 5 1,-1-2 33,0-1 0,0 0 0,1-1 0,-1 0 0,1-1 0,0 0 0,0-1 0,0-1 0,21-2 0,2-2 22,-1-1 0,42-13 0,-63 14-177,-1-1 0,1 0-1,-2-1 1,1-1 0,-1 0 0,0-1 0,0 0 0,17-15-1,-25 18-34,0 0 0,-1-1 0,0 0 0,1 0 0,-2 0 0,1-1 0,-1 1 0,0-1 0,0 1 0,-1-1 0,0 0 0,0 0 0,-1 0-1,0-1 1,0 1 0,-1 0 0,1 0 0,-2-1 0,1 1 0,-1 0 0,0 0 0,0 0 0,-1 0 0,0 0 0,0 0 0,-1 0 0,0 0-1,0 1 1,-1 0 0,1-1 0,-1 1 0,-1 0 0,1 1 0,-1-1 0,0 1 0,-9-8 0,-1 2-60,-1 0 0,1 1 0,-1 1 0,-1 0 0,0 1 1,0 1-1,-1 0 0,0 2 0,0 0 0,-32-5 0,26 7-100,1 2 0,-1 0 1,0 1-1,1 1 0,-1 2 0,-40 8 0,56-9 71,0 0 0,0 0 0,0 1 0,0 0 1,1 0-1,-1 1 0,1 0 0,0 1 0,0-1 0,0 1 0,1 0 0,0 1 1,0 0-1,0 0 0,1 0 0,-1 1 0,1-1 0,1 1 0,0 0 0,0 1 0,-5 10 1,8-15 35,0 0 1,0 0-1,1 0 1,-1 0 0,1 0-1,-1 0 1,1 0 0,0 0-1,0 0 1,1 0-1,-1 0 1,1 0 0,-1 0-1,1 0 1,0 0 0,0 0-1,0-1 1,0 1-1,1 0 1,-1-1 0,1 1-1,-1-1 1,1 1 0,0-1-1,0 0 1,3 3-1,1-1-58,-1 0 0,1 0-1,0-1 1,0 0-1,0 0 1,0 0-1,0-1 1,1 0 0,-1 0-1,11 1 1,17 1-232,0-1 0,0-2 1,0-1-1,0-2 0,65-12 0,-51 4 664,-1-2 0,0-2 0,66-31-1,-94 40 888,-12 11 153,-15 24 966,1-12-1751,5-10-382,0 1 0,0 0 0,1-1 0,0 1 0,0 0-1,1-1 1,0 1 0,1 0 0,0-1 0,0 1 0,1 0 0,0-1 0,0 0-1,1 1 1,0-1 0,1 0 0,0 0 0,0-1 0,0 1 0,1-1-1,0 0 1,1 0 0,0-1 0,0 1 0,7 5 0,-3-4-346,1 0 0,0-1 0,0 0 0,0-1 0,1 0 0,24 8 0,-20-9-1159,0-1 0,0-1-1,1 0 1,-1-1 0,22 0 0,-11-2-2415</inkml:trace>
</inkml:ink>
</file>

<file path=ppt/ink/ink22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4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86 7936,'24'-8'11325,"9"-3"-8827,212-12 1213,-125 14-2280,-76 2-1219,-43 7-201,0 0-1,1 0 1,-1 0 0,1-1 0,-1 1-1,0 0 1,1-1 0,-1 1-1,0-1 1,0 0 0,1 1-1,-1-1 1,0 0 0,0 0-1,0 0 1,0 0 0,0 0 0,0 0-1,0 0 1,0 0 0,0 0-1,0 0 1,-1 0 0,1 0-1,0-2 1,-2 2 0,1 0 0,-1 1 0,0-1 0,0 0-1,0 1 1,0-1 0,0 1 0,0-1 0,0 1 0,0 0-1,0-1 1,0 1 0,0 0 0,0 0 0,0 0 0,0 0 0,0-1-1,0 1 1,0 1 0,0-1 0,0 0 0,0 0 0,-1 0-1,1 1 1,0-1 0,0 0 0,-1 1 0,-44 10 164,39-9-142,-1 0-3,0 1 0,1 0 0,-1 0 0,1 1 0,0 0 0,0 0 0,0 1 0,1 0-1,0 0 1,-1 0 0,-5 8 0,-6 8 185,-27 42 0,29-40-51,1 1-1,2 1 0,0 0 0,-16 45 0,27-61-110,-1 0 0,1 0 0,1 0 0,-1 0 0,2 0 0,-1 0 0,1 1 0,1-1 0,-1 0 0,2 0 1,-1 0-1,1 0 0,1 0 0,-1 0 0,1-1 0,1 1 0,6 12 0,-6-17-39,-1 1 1,1-1-1,0 0 0,0 0 0,0 0 1,0 0-1,1-1 0,-1 0 0,1 0 1,0 0-1,0 0 0,0-1 0,0 0 1,1 0-1,-1 0 0,0-1 0,1 0 1,9 1-1,5 0-12,1-1-1,-1-1 1,34-4-1,150-29-904,-73 1-6023,-108 25 3086</inkml:trace>
</inkml:ink>
</file>

<file path=ppt/ink/ink22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4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5 256 9600,'-4'5'3764,"18"-3"833,15 5 737,-24-5-5169,0-1 1,-1 1-1,1-1 0,0 1 0,0-1 0,0-1 0,0 1 1,0-1-1,0 0 0,0 0 0,0 0 0,0-1 0,0 0 1,6-1-1,75-24-156,-74 21-149,16-5 521,-2-1 0,30-17 0,-47 23-315,-1-1 1,1 1 0,-1-1 0,0-1-1,-1 1 1,0-1 0,0-1 0,0 1 0,-1-1-1,6-10 1,-11 16-54,0 0 1,0-1-1,0 1 0,0-1 0,0 1 1,-1-1-1,0 0 0,1 1 0,-1-1 1,0 1-1,0-1 0,0 0 0,-1 1 0,1-1 1,-1 1-1,1-1 0,-1 1 0,0-1 1,0 1-1,0-1 0,0 1 0,0 0 1,-1-1-1,1 1 0,-1 0 0,1 0 1,-1 0-1,0 0 0,0 0 0,0 1 0,0-1 1,0 1-1,-3-3 0,-2 0 46,1 0-1,0 0 1,-1 1-1,0 0 1,0 0-1,0 0 1,0 1-1,0 0 1,-1 1-1,1-1 1,-13 1-1,7 2 38,-1 1 0,0 1 0,1 0 0,0 1 0,-1 0 0,2 1 0,-1 1 0,1 0 0,-1 1 0,2 0 0,-19 14 0,21-13-21,0 0-1,0 1 0,1-1 1,0 2-1,0-1 1,1 1-1,1 0 1,-1 0-1,2 1 0,0 0 1,0 0-1,0 0 1,2 1-1,-1-1 1,-2 25-1,5-28-102,0 1 0,1-1 0,0 0 0,0 1 0,1-1 0,0 1 0,1-1 0,0 0 0,0 0 0,1 0 0,0 0 0,0 0 0,1-1 0,0 1 0,0-1 0,0 0 0,1 0 0,1 0 0,-1-1 0,1 0 0,0 0 0,0 0 0,1-1 0,7 5 0,6 2-754,1 0 1,0-2 0,1-1 0,1 0-1,-1-2 1,1-1 0,29 5-1,12-2-3058</inkml:trace>
</inkml:ink>
</file>

<file path=ppt/ink/ink22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5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4 399 5248,'-1'-2'655,"0"0"1,1 0-1,-1 0 1,1 0-1,0-1 1,0 1-1,0 0 1,0 0-1,0-1 1,0 1-1,0 0 0,1 0 1,-1-1-1,1 1 1,1-3-1,23-36 3861,-9 23-3720,34-30 0,-46 45-602,53-46 1022,3 3 0,2 3 0,73-39 0,-127 77-1104,1 1 0,-1 0 0,0 0 0,1 1-1,0 0 1,0 0 0,14-1 0,-22 3-95,1 1-1,-1 0 1,0 0-1,1 0 0,-1 0 1,0 0-1,1 1 1,-1-1-1,0 0 1,1 1-1,-1-1 0,0 0 1,0 1-1,1 0 1,-1-1-1,0 1 0,0 0 1,0-1-1,0 1 1,0 0-1,0 0 0,0 0 1,0 0-1,0 0 1,-1 0-1,1 0 0,0 0 1,0 1-1,-1-1 1,1 0-1,-1 0 0,1 1 1,-1-1-1,0 0 1,1 1-1,-1-1 0,0 0 1,0 0-1,0 1 1,0-1-1,0 1 0,0-1 1,0 0-1,-1 2 1,0 9 79,-1-1 0,0 1 0,-7 20 0,8-30-88,-10 34 155,-3 7 86,-7 45 0,18-75-188,2 0 1,-1 0-1,2 1 1,0-1-1,0 0 0,2 0 1,4 24-1,-4-31-51,1 1 0,-1-1 1,1-1-1,1 1 0,-1 0 0,1-1 0,0 1 1,0-1-1,1 0 0,0-1 0,0 1 0,0-1 0,0 0 1,0 0-1,1-1 0,0 1 0,0-1 0,0 0 1,0-1-1,0 0 0,8 2 0,3 1 13,0 0 0,0-2 0,1 0 0,0-1-1,-1-1 1,26-1 0,-22-2-14,1-1-1,0-1 1,-1-1-1,0-1 1,0-1-1,-1-1 1,0-1-1,0 0 1,-1-2-1,0 0 1,-1-1-1,0-1 1,-1 0 0,20-21-1,-26 23-2,0-1 0,-1 0 0,0 0 0,-1-1 1,0-1-1,-1 1 0,0-1 0,-2-1 0,1 1 0,-2-1 0,0 0 0,-1 0 0,0-1 0,-1 0 1,-1 1-1,0-1 0,-2 0 0,1 0 0,-2 0 0,-2-16 0,3 31-5,0 1 0,0-1-1,0 0 1,0 1 0,0-1-1,-1 0 1,1 1 0,0-1 0,0 0-1,0 1 1,-1-1 0,1 0-1,0 1 1,-1-1 0,1 1 0,0-1-1,-1 0 1,1 1 0,-1-1 0,1 1-1,-1 0 1,1-1 0,-2 0-1,-9 9 42,-5 26 48,12-19-77,1 0 0,1 0 0,1 0-1,0 1 1,0-1 0,2 1-1,0-1 1,5 26 0,0-12 17,2 1 0,0-1 0,18 40 0,-21-59-16,1 0 0,0-1 0,0 1 0,1-2 0,0 1 0,11 9 0,-14-14-248,0 1 0,1-1 0,0 0 0,0 0 0,0-1 0,1 0 0,-1 0 0,1 0 0,0 0 0,0-1 0,-1 0 0,8 1 0,-11-2-5,-1-1 0,0 0 0,0 0 0,0-1 0,1 1 0,-1 0-1,0 0 1,0 0 0,0-1 0,0 1 0,1-1 0,-1 1 0,0-1 0,0 1 0,0-1-1,0 0 1,0 1 0,0-1 0,0 0 0,-1 0 0,1 0 0,0 0 0,1-1 0,7-10-3623</inkml:trace>
</inkml:ink>
</file>

<file path=ppt/ink/ink22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6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0 138 11008,'1'5'1587,"0"-1"0,0 1 1,0-1-1,0 1 0,1-1 1,0 0-1,-1 0 0,2 0 1,4 8-1,8 21-693,10 30-245,-20-52-468,0 1 0,0-1-1,-1 1 1,0 0-1,-1 0 1,0 0-1,-1 0 1,0 1-1,-1-1 1,-1 1 0,-1 19-1,1-30-166,0-1 0,-1 0 0,1 1 0,0-1 0,-1 1 0,1-1 0,-1 0 1,1 1-1,-1-1 0,1 0 0,-1 1 0,0-1 0,0 0 0,0 0 0,0 0 0,-2 2 0,3-3-13,-1 0 1,1 0-1,-1 0 0,1 0 1,-1 0-1,1 0 0,-1 0 1,0 0-1,1 0 0,-1 0 1,1 0-1,-1 0 0,1-1 1,-1 1-1,1 0 0,-1 0 1,1-1-1,0 1 0,-1 0 1,1-1-1,-1 1 0,1 0 1,0-1-1,-1 1 0,1-1 1,0 1-1,-1-1 0,1 0 1,-3-3-5,0-1 0,0 0 1,1 0-1,0 0 0,0 0 0,1 0 1,-2-7-1,2-7-11,0 0 0,2 1-1,0-1 1,2 0 0,0 1 0,0-1 0,2 1-1,10-27 1,-9 28 16,0 1 0,1 0-1,0 0 1,2 1 0,-1 0 0,2 0 0,0 1-1,1 0 1,0 1 0,1 0 0,27-21-1,-34 30 11,0 1-1,1 0 1,-1 0-1,1 0 0,-1 1 1,1 0-1,0 0 0,0 1 1,0-1-1,0 1 1,0 0-1,1 1 0,-1 0 1,0 0-1,0 0 0,0 0 1,0 1-1,0 0 1,0 1-1,0-1 0,7 4 1,0-1 29,-1 2 0,0 0-1,-1 0 1,1 1 0,-1 0 0,-1 1 0,1 0 0,15 16 0,123 125 215,-143-142-245,0 0 1,0 1-1,0 0 1,-1 0-1,0 0 1,-1 1-1,0-1 1,0 1-1,0 0 1,-2 0-1,1 1 1,-1-1-1,0 0 0,0 17 1,-4 54-1385,-11 0-3804,8-50 1315</inkml:trace>
</inkml:ink>
</file>

<file path=ppt/ink/ink22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7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21 472 8064,'-21'10'4642,"34"-9"2436,21-6-564,-14 1-6325,-14 3-1823,9-3 1843,-1-1 1,1 0 0,-1-1-1,0-1 1,0 0 0,0-1-1,-1 0 1,0-1 0,14-13-1,4-5 223,-2-2 0,35-42-1,-50 53-355,0 1-1,-2-2 0,0 0 1,12-27-1,-21 40-40,0-1 0,-1 0 0,0-1 1,0 1-1,-1 0 0,0-1 0,0-11 0,-1 15 6,0 0 1,-1 0 0,1 0-1,-1 0 1,0 1-1,0-1 1,0 0-1,-1 1 1,1-1 0,-1 1-1,0 0 1,0-1-1,0 1 1,-1 0 0,-4-5-1,6 6-11,-1 1 1,0 0-1,1-1 0,-1 1 0,0 0 1,0 0-1,0 0 0,0 0 0,1 0 1,-1 0-1,-1 1 0,-1-1 1,3 1-24,0-1 0,0 1 1,0 0-1,1 0 1,-1 0-1,0 1 1,0-1-1,0 0 1,1 0-1,-1 0 1,0 0-1,0 1 1,1-1-1,-1 0 1,0 1-1,0-1 1,1 1-1,-1-1 0,0 1 1,1-1-1,-1 1 1,1-1-1,-1 1 1,1 0-1,-1-1 1,1 1-1,-1 0 1,1-1-1,-1 1 1,1 0-1,0 0 1,-1 0-1,2 1-7,-1 0 0,0 0 0,1 0 0,-1 0 0,1 0 0,0 0 0,0-1 0,0 1 0,0 0 0,0 0 0,0-1 0,0 1 0,0-1 0,1 1 0,-1-1 0,0 1 0,1-1 0,-1 0 0,1 0 0,0 0 0,-1 0 0,1 0 0,0 0 0,2 1 0,43 21 0,-26-17 12,1-1 0,0-1 0,0-1 1,0-1-1,0 0 0,1-2 0,38-5 0,-41 4 40,22-1 8,-16 1-31,1 0 0,-1-1 1,0-2-1,-1-1 0,49-15 0,-44 8-34,-25 12 10,-16 7 16,5-3-9,0 1-1,0 0 0,0 0 0,1 1 0,-1 0 0,1 0 0,1 0 0,-1 1 0,1-1 1,0 1-1,1 0 0,-5 12 0,1-2 17,1 1 0,1 0 0,-5 35-1,9-37-23,0 1 0,1-1 0,0 1-1,1-1 1,1 0 0,1 1-1,1-1 1,0 0 0,12 30 0,-13-39-2,0 0 1,0-1 0,0 1-1,1-1 1,0 0 0,0 0-1,1-1 1,0 1 0,0-1-1,0 0 1,1 0 0,-1-1-1,1 1 1,0-1 0,0-1-1,1 1 1,-1-1 0,1 0-1,0 0 1,-1-1 0,1 0-1,0 0 1,1-1 0,-1 0-1,12 1 1,4-4-3,-1 0 0,0-1 0,1-2 0,-2 0 0,1-1 0,-1-1 0,0-1 0,0-1 0,-1-1 0,0-1 0,0 0 0,-2-2 0,23-18 0,0-20 0,-39 56 0,-1 1 0,1-1 0,-1 0 0,2 1 0,-1-1 0,0 0 0,1 0 0,0 0 0,0-1 0,1 1 0,-1-1 0,1 0 0,0 0 0,0 0 0,1 0 0,-1 0 0,1-1 0,-1 0 0,1 0 0,0 0 0,10 3 0,8 6 18,1-1 1,0 0-1,0-2 0,1-1 0,0-1 1,32 4-1,-46-9-11,0-1 0,0-1 0,1 1 0,-1-2 1,0 0-1,0 0 0,0-1 0,0 0 0,0-1 0,0 0 0,-1-1 0,1 0 0,-1 0 1,0-1-1,0-1 0,-1 0 0,12-9 0,-15 10-15,-1 0 0,0-1 1,0 1-1,0-1 0,-1-1 0,0 1 0,0 0 1,-1-1-1,1 0 0,-2 0 0,1 0 1,2-11-1,-2 4-45,0-1 1,-2 1 0,0-1 0,-1-28-1,-1 35 0,0-1 0,0 0 1,-1 0-1,0 0 0,-1 1 0,0-1 0,0 1 0,-1 0 0,0 0 0,0 0 0,-1 1 0,0-1 0,-10-9 0,13 13 26,-6-5-39,1 0-1,-1 1 0,0 0 0,-1 0 0,0 1 0,0 0 1,-1 0-1,1 1 0,-2 1 0,1-1 0,0 2 1,-19-6-1,24 7 39,-17-5-84,1 1 0,-1 1-1,0 1 1,0 1-1,-1 1 1,0 1 0,-28 0-1,38 3 85,1-1 0,0 2-1,-1 0 1,1 0 0,0 1 0,0 0 0,0 1-1,1 1 1,-1 0 0,1 0 0,0 1-1,1 0 1,0 1 0,-15 12 0,21-14 17,-1 1 0,1-1-1,-1 1 1,1 0 0,1 0 0,-1 0 0,1 1 0,1-1 0,-1 1 0,1 0 0,-2 8-1,3-11 8,0 0-1,0 1 0,1-1 0,-1 0 0,1 1 1,0-1-1,1 0 0,-1 0 0,1 1 0,0-1 0,0 0 1,0 0-1,0 0 0,1 1 0,-1-2 0,1 1 0,0 0 1,1 0-1,-1-1 0,6 7 0,0-3 1,0 0 0,0-1 0,1 0 0,0-1-1,0 0 1,1 0 0,-1-1 0,12 3 0,2 1-19,0-2 0,36 5 0,-23-6-9,0-2 1,0-1-1,1-2 1,43-5 0,-69 4 35,0-1 0,1 0 0,-1-1 0,0 0 1,0 0-1,0-1 0,-1-1 0,1 0 0,-1-1 1,0 1-1,-1-2 0,1 0 0,-1 0 1,0 0-1,-1-1 0,12-15 0,-20 23 27,0 1 0,0-1 0,0 0 0,0 0 1,-1 0-1,1 0 0,0 0 0,0 0 0,0 0 0,0 0 0,0 0 0,0 0 0,-1 0 0,1 0 0,0 0 0,0 0 0,0 0 1,0 0-1,0 0 0,-1 0 0,1-1 0,0 1 0,0 0 0,0 0 0,0 0 0,0 0 0,0 0 0,0 0 0,0 0 0,-1 0 1,1 0-1,0 0 0,0-1 0,0 1 0,0 0 0,0 0 0,0 0 0,0 0 0,0 0 0,0 0 0,0-1 0,0 1 0,0 0 1,-15 19 584,14-14-557,0 1 1,0 0-1,0-1 0,0 1 1,1 0-1,0 0 0,0-1 1,1 1-1,-1 0 0,1 0 1,1-1-1,-1 1 0,1-1 1,0 1-1,0-1 0,0 0 1,1 1-1,0-1 0,0-1 1,0 1-1,1 0 0,-1-1 1,1 0-1,0 1 0,1-1 1,-1-1-1,1 1 0,-1-1 1,1 0-1,0 0 0,7 3 1,12 4-1080,1-1 0,0-2 1,1 0-1,33 4 0,-8-2-2820</inkml:trace>
</inkml:ink>
</file>

<file path=ppt/ink/ink22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8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56 10752,'-1'2'497,"0"-1"1,1 0 0,-1 1 0,1-1 0,-1 1-1,1-1 1,0 1 0,0-1 0,0 1-1,0-1 1,0 1 0,0-1 0,0 1 0,0-1-1,1 1 1,-1-1 0,0 1 0,1-1-1,-1 1 1,1-1 0,0 0 0,1 3-1,20 58 4151,-16-45-5641,10 31 1452,11 61 0,-27-108-427,1 1 0,-1-1 0,1 1 0,-1-1 0,0 1 0,1-1 0,-1 1 0,0-1 0,0 1 0,0-1 0,0 1 0,-1-1 1,1 1-1,0-1 0,0 0 0,-1 1 0,1-1 0,-1 1 0,0-1 0,1 0 0,-1 1 0,-1 1 0,1-3-6,0 0 0,0 0 0,0 0-1,0 0 1,-1 0 0,1 0 0,0 0 0,0 0-1,0 0 1,0-1 0,0 1 0,0 0-1,0-1 1,0 1 0,0-1 0,0 1 0,0-1-1,0 1 1,0-1 0,0 0 0,-1-1-1,-7-5 47,1 0 0,0-1 0,1 0 0,-10-13-1,13 15-72,1 0 1,0 1-1,0-1 0,1 0 0,-1 0 0,1-1 0,1 1 0,-1 0 0,1-1 0,0 1 0,1-1 0,-1 1 0,1-1 0,1 1 0,-1-1 0,1 1 0,0 0 0,1-1 0,-1 1 0,1 0 0,1 0 0,-1-1 0,1 2 0,0-1 0,0 0 0,1 1 0,-1-1 0,1 1 0,6-6 0,0 0 64,1 0 0,0 1 0,0 1 0,1 0 0,0 0 0,0 1-1,1 1 1,0 0 0,1 1 0,-1 0 0,29-7 0,-28 10 3,0 0 0,0 1 0,0 1 1,0 0-1,0 1 0,0 1 0,1 0 1,-1 1-1,0 0 0,-1 1 0,25 8 0,-30-7-35,0-1-1,-1 1 0,1 1 0,-1-1 1,0 1-1,0 0 0,0 1 0,-1 0 0,0 0 1,0 0-1,-1 1 0,1 0 0,-2 0 1,1 0-1,-1 1 0,0-1 0,0 1 0,-1 0 1,0 0-1,2 10 0,-1-1-1,-1 0 0,-1 1 0,0-1 0,-1 0 0,-1 1 0,-1-1 0,0 1 0,-2-1 0,0 0 0,-1 0 0,0 0-1,-1-1 1,-12 25 0,17-40-32,0 0 0,0 0 0,-1 0 0,1 0-1,-1-1 1,1 1 0,-1 0 0,1 0 0,-1 0-1,1-1 1,-1 1 0,0 0 0,1-1 0,-1 1-1,0 0 1,1-1 0,-1 1 0,0-1-1,0 1 1,0-1 0,0 1 0,-1-1 0,1 0-13,1 0 1,-1-1-1,0 1 1,1 0 0,-1-1-1,0 1 1,1-1-1,-1 1 1,1-1-1,-1 1 1,1-1 0,-1 1-1,1-1 1,0 0-1,-1 1 1,1-1 0,-1 0-1,1 1 1,0-1-1,0 0 1,-1 0-1,-8-44-488,8 32 473,0 1 0,1-1-1,1 1 1,0-1 0,0 1 0,2 0-1,-1 0 1,1 0 0,1 0 0,0 0-1,1 1 1,0-1 0,1 1 0,0 0 0,1 1-1,0 0 1,1 0 0,0 0 0,0 1-1,1 0 1,0 1 0,1 0 0,0 0-1,0 1 1,0 0 0,1 1 0,21-9-1,-24 13 84,1 0 0,0 1-1,0 0 1,0 0-1,0 1 1,0 0-1,0 0 1,0 1-1,0 0 1,-1 1 0,1 0-1,0 0 1,-1 1-1,1 0 1,-1 1-1,0 0 1,0 0 0,12 9-1,-5-3 35,0 1-1,-1 0 1,0 2-1,-1-1 1,-1 1-1,0 1 1,0 0-1,11 19 1,-17-22-48,0 0 0,-1 0 0,0 1 0,-1-1 0,4 17-1,-6-22-70,-1 0-1,0 0 0,-1 0 0,1 0 0,-1 0 0,-1 0 0,1 0 0,-1 0 0,0 0 0,0 0 0,-1 0 0,-3 10 0,2-13-1248,4-10-571,6-13-2819,1 8 810</inkml:trace>
</inkml:ink>
</file>

<file path=ppt/ink/ink22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8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67 145 9472,'5'9'13603,"-1"6"-11655,2 9-1346,1 1-1,1-2 1,1 1 0,13 23-1,-16-38-492,0 1-1,1-2 1,0 1 0,1-1-1,0 0 1,0-1-1,0 0 1,1 0 0,0 0-1,1-2 1,-1 1-1,1-1 1,1 0 0,-1-1-1,0 0 1,1-1-1,0 0 1,0-1 0,0 0-1,0-1 1,15 1-1,6-4-69,0-1-1,0-2 1,0-1-1,46-15 0,-69 17-29,-1 1 0,0-1 0,1 0 0,-2 0 0,1-1 0,0 0 0,-1-1 0,0 0-1,0 0 1,-1 0 0,7-8 0,-10 10-9,0 1 0,-1-1 0,1 1 0,-1-1 0,0 0 0,0 1 0,0-1 0,0-1 0,-1 1 0,1 0 0,-1 0 0,0 0 0,-1-1 0,1 1 0,-1 0 0,0-1 0,0 1 0,0 0 0,0-1 0,-2-7 0,1 4 0,0 1 1,0 0 0,0 0-1,-1 0 1,0 0 0,0 0 0,-1 1-1,0-1 1,0 1 0,0-1 0,-1 1-1,0 0 1,0 1 0,-1-1 0,1 1-1,-11-9 1,7 6 8,-2-3 0,-1 1 1,-1 1-1,0 0 0,0 0 0,-1 2 0,0-1 0,0 1 0,-1 1 0,0 1 0,0 0 0,-24-5 0,10 4-31,-1 2 1,0 1-1,0 2 0,-47 3 0,56-1-76,0 1-1,1 1 0,0 0 1,-1 2-1,1 0 0,1 2 1,-22 9-1,37-14 65,-39 22-954,40-23 764,0 1 0,0 0 0,1 0-1,-1 0 1,1 0 0,0 0 0,-1 1 0,1-1 0,0 0 0,0 1 0,1-1 0,-1 0 0,0 1-1,1-1 1,-1 5 0,1-4-7,0-1 0,0 1-1,0 0 1,1-1 0,-1 1 0,1 0-1,0-1 1,-1 1 0,1-1 0,0 1-1,1-1 1,-1 0 0,0 1-1,1-1 1,-1 0 0,1 0 0,0 0-1,-1 0 1,1 0 0,0 0 0,0 0-1,1-1 1,-1 1 0,0-1 0,0 1-1,1-1 1,-1 0 0,4 1-1,6 5-741,39 25-2866</inkml:trace>
</inkml:ink>
</file>

<file path=ppt/ink/ink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5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245 442 3072,'-1'0'92,"-1"0"-1,1 0 1,0 1 0,0-1 0,0 0-1,0 1 1,0-1 0,-1 1 0,1 0-1,0-1 1,0 1 0,0-1 0,1 1-1,-1 0 1,0 0 0,0 0 0,0 0-1,0 0 1,1 0 0,-1 0 0,0 0-1,1 0 1,-1 0 0,1 0 0,-1 0-1,1 0 1,0 0 0,-1 0 0,1 0-1,0 1 1,0-1 0,0 0 0,0 0-1,0 0 1,0 1 0,0-1 0,0 0-1,0 0 1,1 0 0,-1 0 0,0 1-1,1-1 1,-1 0 0,1 0-1,-1 0 1,1 0 0,0 0 0,0 1-1,6 10 206,-1-1 0,1 0-1,13 15 1,-17-23-475,1 3 238,1 0 0,1-1 0,-1 1 0,1-1 0,0-1 0,0 1 0,0-1 0,1 0 0,-1 0 0,1-1 0,0 0 0,0 0 0,0 0 0,1-1 0,-1 0 0,0-1 0,1 0 0,-1 0 0,1 0 0,0-1 0,-1 0 0,1-1 0,-1 0 0,1 0 0,-1 0 0,1-1 0,-1 0 0,0 0 0,0-1 0,0 0 0,12-7 0,2-2 115,-1-1 0,-1-1 0,0-1 0,-1 0 0,0-1 0,16-22 0,-27 31-129,-1-2-1,-1 1 1,0 0 0,0-1-1,-1 0 1,0 0 0,0-1 0,-1 1-1,0-1 1,-1 0 0,0 0-1,-1 1 1,0-1 0,0 0-1,-1 0 1,0 0 0,-3-14 0,1 9-25,-2 0 1,0 1 0,-1-1 0,0 1 0,-1 1 0,0-1 0,-1 1-1,-1 0 1,0 0 0,-1 1 0,0 0 0,-1 1 0,0 0 0,-1 0-1,0 1 1,-1 1 0,0 0 0,-1 0 0,1 1 0,-1 1 0,-1 0-1,0 1 1,0 0 0,0 1 0,0 1 0,-1 0 0,1 1-1,-1 0 1,0 2 0,0 0 0,0 0 0,0 1 0,0 1 0,0 1-1,0 0 1,0 0 0,0 2 0,1 0 0,-1 1 0,-14 7 0,9-3-78,1 1 0,0 0 0,1 2 0,0 0 0,1 1 0,1 1 0,-28 29 0,39-37-39,1 0-1,-1 0 1,1 0 0,0 0-1,1 1 1,0 0 0,0 0-1,0 0 1,1 0 0,0 0-1,-2 11 1,4-12-86,0-1 1,0 1-1,1-1 1,-1 0-1,1 1 0,0-1 1,1 0-1,-1 1 1,1-1-1,0 0 0,0 0 1,1 0-1,0 0 1,0-1-1,0 1 0,0-1 1,6 6-1,35 26-1376,11-4 21</inkml:trace>
</inkml:ink>
</file>

<file path=ppt/ink/ink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2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50 6144,'-14'-35'3072,"142"21"-3328,-82 17 5760,11 8-6272,0 5 0,3 19-2816,11-11 128</inkml:trace>
</inkml:ink>
</file>

<file path=ppt/ink/ink22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29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16 398 6016,'-6'17'1485,"4"-15"-632,1 1 1,0 0 0,0 0 0,0 0 0,0 0 0,0 0 0,1 0 0,-1 1 0,1-1 0,0 0 0,0 0 0,0 0-1,1 6 1,1-13-645,0 0 1,0 0-1,1 0 0,-1 1 0,1-1 0,0 1 0,0-1 0,1 1 0,-1 0 0,1 0 0,5-3 0,-4 2 162,205-155 2567,-43 35-2142,-88 54-906,-33 21-6756,-36 38 3645</inkml:trace>
</inkml:ink>
</file>

<file path=ppt/ink/ink22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30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5 225 5888,'-5'-6'2944,"27"-9"-512,-17 12 2688,11-16-4225,-3 8 129,19-14 640,-6-1 0,12-3-2048,-6 3 128,11 4 640,-7 7 128,2-3-3072,-1 8 128</inkml:trace>
</inkml:ink>
</file>

<file path=ppt/ink/ink22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31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6016,'0'-1'201,"0"0"0,0 0 1,0 0-1,0 0 1,0 0-1,0 1 0,0-1 1,0 0-1,1 0 0,-1 0 1,0 0-1,0 1 0,1-1 1,-1 0-1,1 0 0,-1 1 1,0-1-1,1 0 0,0 0 1,-1 1-1,1-1 0,-1 1 1,1-1-1,0 0 0,-1 1 1,1-1-1,0 1 0,0 0 1,-1-1-1,1 1 0,0 0 1,0-1-1,0 1 0,0 0 1,-1 0-1,1 0 0,0-1 1,0 1-1,0 0 0,0 0 1,0 1-1,1-1 0,54 1 5489,-43 0-5723,-2 0 266,0 0 1,0 1-1,0 0 1,0 1-1,0 1 0,-1-1 1,1 2-1,-1-1 1,0 1-1,-1 1 0,1 0 1,9 8-1,0 2 336,31 33-1,-6 1-2689,-42-47 1906,0-2-122,-1 1 1,0-1-1,1 0 1,-1 0 0,0 0-1,1 0 1,-1 0-1,1 0 1,0 0 0,-1 0-1,1 0 1,2 0-1,7 4-2734</inkml:trace>
</inkml:ink>
</file>

<file path=ppt/ink/ink22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31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7168,'4'-3'3584,"5"0"-1536,-9 3 4607,9 0-5759,-1 0 0,5 15 640,1 0 128,20 6-2048,-7-6 0,4 17 1280,-9-9 128,12 10-640,-7-8 0,13-1-896,-11-5 128,-2-4-2944,-6-4 0</inkml:trace>
</inkml:ink>
</file>

<file path=ppt/ink/ink22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2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269 177 6784,'2'-5'919,"0"0"1,0 1-1,0-1 0,1 0 1,0 1-1,0 0 0,5-6 1,7-11 45,-13 18-511,13-34 3051,-14 35-3375,-1 0 0,0 1 0,0-1 0,0 0 0,0 1 0,0-1 0,0 1 0,-1-1 0,1 0 0,0 1 0,-1-1 0,1 1 0,-1-1 0,0 1 1,1-1-1,-1 1 0,0 0 0,0-1 0,0 1 0,0 0 0,0-1 0,0 1 0,-1 0 0,-1-1 0,-9-4 315,0 0 1,-1 1-1,0 1 0,0 0 1,0 1-1,0 1 0,-21-2 1,26 3-353,0 1 1,-1 0-1,1 0 0,0 1 1,0 0-1,1 0 1,-1 1-1,0 0 1,0 0-1,1 1 1,-1 0-1,1 1 1,0-1-1,0 2 1,0-1-1,0 0 1,1 1-1,-8 8 1,10-9-90,1 0 1,-1 1 0,1-1 0,0 1-1,0 0 1,0 0 0,0 0-1,1 1 1,0-1 0,0 0 0,1 1-1,-1 0 1,1-1 0,0 1-1,1 0 1,0-1 0,-1 1-1,2 0 1,-1 0 0,1-1 0,0 1-1,0 0 1,0-1 0,1 1-1,4 9 1,-3-9-7,0 0 0,0-1 0,0 1 0,1-1 0,0 0-1,0 0 1,0-1 0,0 1 0,1-1 0,0 0 0,0 0 0,0 0 0,0-1 0,1 1 0,0-1-1,-1-1 1,1 1 0,11 2 0,9 2-15,-1-3 0,1 0 1,38 1-1,28 4-4,-67-4 97,0 1 0,-1 1-1,1 1 1,35 17 0,-50-21-29,-1 2 1,0-1 0,0 1-1,0 1 1,-1 0 0,0 0-1,0 0 1,-1 1-1,0 0 1,0 1 0,-1 0-1,0 0 1,8 16-1,-12-21 29,-1-1 0,1 1 0,-1 0-1,0 0 1,0 0 0,0-1 0,-1 1-1,0 0 1,1 0 0,-1 0 0,0 0-1,-1 0 1,1 0 0,-1 0-1,0 0 1,0-1 0,0 1 0,-2 5-1,0-3 42,-1-1-1,1 0 0,-1 1 0,0-1 0,0 0 0,-1-1 0,1 1 0,-1-1 0,0 0 0,-8 5 1,-1-1 36,-1 0 1,0 0 0,0-2 0,-1 1 0,1-2-1,-1-1 1,-29 5 0,28-7-154,-1-2 0,1 0 0,-1-1 0,1-1 0,0 0 0,-1-2 0,1 0 0,1-1 0,-1 0 0,-21-11 0,33 14 5,1 0-1,0-1 1,0 1-1,0-1 1,1 0-1,-1 0 1,1 0 0,-1 0-1,1-1 1,-3-3-1,5 6-118,0-1-1,1 1 0,-1 0 1,1 0-1,-1 0 1,1 0-1,-1 0 0,1-1 1,0 1-1,-1 0 1,1 0-1,0-1 0,0 1 1,0 0-1,0 0 1,0-3-1,1 3-178,-1 0 1,1 0-1,0-1 1,-1 1-1,1 0 0,0 0 1,0 0-1,-1 0 1,1 0-1,0 0 0,0 1 1,0-1-1,0 0 1,0 0-1,0 1 1,1-1-1,-1 1 0,0-1 1,0 1-1,2-1 1,6-3-3698</inkml:trace>
</inkml:ink>
</file>

<file path=ppt/ink/ink22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2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116 312 6912,'-1'4'11097,"1"0"-6429,1-2-4493,1 0 1,-1 0-1,1 0 1,-1 0-1,0 0 1,0 0-1,0 0 0,0 0 1,-1 1-1,2 3 1,4 12-250,2-3 831,0-1 0,1 0 1,1 0-1,16 18 1,-20-25-615,0-2 0,0 1 0,1-1 0,0 0 0,0 0 0,0-1 0,0 0 0,1 0 0,-1-1 0,1 0 0,14 4 0,-10-5-82,0 0 0,1-1 0,-1-1 0,0 0 0,0 0 0,0-2-1,0 1 1,0-1 0,0-1 0,0 0 0,0-1 0,-1 0 0,0-1 0,0 0-1,0-1 1,0 0 0,17-14 0,-15 10-7,-1 0 1,-1-1-1,0 0 0,0-1 1,-1 0-1,-1 0 0,0-1 0,-1-1 1,0 1-1,-1-1 0,-1-1 1,0 1-1,6-25 0,-11 34-48,0 1 0,0-1 0,-1 0 0,1 1 0,-1-1 0,0 0 0,-1 1-1,1-1 1,-1 0 0,0 1 0,0-1 0,-1 0 0,1 1 0,-1 0 0,0-1 0,0 1-1,-1 0 1,1 0 0,-5-5 0,-1-5 4,2 4 2,0 0 0,-1 0 0,0 1 0,0-1 0,-1 2-1,0-1 1,-1 1 0,0 0 0,0 1 0,0 0 0,-1 0 0,0 1-1,-1 0 1,1 1 0,-1 1 0,0-1 0,-22-4 0,12 5-7,0 2 0,0 0 0,-1 1 1,1 2-1,0 0 0,0 1 0,0 1 1,-23 6-1,26-4-110,1 0 0,0 1-1,0 0 1,0 2 0,1 0 0,0 1 0,1 0 0,0 1 0,0 1 0,-14 14-1,25-21-131,-1 1-1,1 0 1,0 0-1,0 1 1,0-1-1,-5 11 0,9-14 44,-1-1 0,0 1 0,1 0-1,-1 0 1,1 0 0,-1 0-1,1 0 1,0 0 0,0 0-1,0 0 1,0 0 0,0 0-1,0 0 1,1 0 0,-1-1-1,1 1 1,-1 0 0,1 0-1,0 0 1,0 0 0,0-1-1,0 1 1,0 0 0,0-1 0,0 1-1,0-1 1,3 3 0,31 17-3604,-2-5-169</inkml:trace>
</inkml:ink>
</file>

<file path=ppt/ink/ink22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3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343 10 12032,'-1'-1'348,"0"0"1,0 0 0,0 1-1,0-1 1,0 0 0,0 1-1,0-1 1,0 0 0,0 1-1,0-1 1,0 1 0,-1 0-1,1-1 1,0 1 0,0 0-1,0 0 1,-1 0 0,1 0-1,0 0 1,0 0 0,0 0-1,-1 0 1,1 0 0,-2 1-1,-35 16 4963,-3 0-5429,-16-10 211,43-6 65,-1 0 1,1 1 0,1 1-1,-1 0 1,-16 6 0,30-9-150,-1 0 0,0 0-1,1 1 1,-1-1 0,1 0 0,-1 1 0,1-1 0,0 0 0,-1 1 0,1-1 0,-1 0-1,1 1 1,0-1 0,-1 1 0,1-1 0,0 1 0,-1-1 0,1 1 0,0-1-1,0 1 1,-1-1 0,1 1 0,0 0 0,0-1 0,0 1 0,0-1 0,0 1-1,0-1 1,0 1 0,0 0 0,0-1 0,0 1 0,0-1 0,0 1 0,0-1 0,1 1-1,-1-1 1,0 1 0,0-1 0,1 1 0,-1-1 0,0 1 0,0-1 0,1 1-1,0 0 1,25 22 95,24 3-79,1-2 0,1-3-1,1-1 1,0-3 0,61 11 0,-98-24 58,-1 0 0,1 1-1,-1 1 1,0 1 0,0 0 0,20 14-1,-31-19-18,0 1 0,0-1 0,0 1 0,0 0 0,0 0 0,-1 1 0,0-1-1,1 1 1,-1 0 0,-1-1 0,1 1 0,0 1 0,-1-1 0,0 0-1,0 1 1,0-1 0,-1 1 0,1-1 0,-1 1 0,0 0 0,-1-1-1,1 1 1,-1 0 0,0 6 0,-1-6 26,-1 0 1,0 0-1,0-1 0,0 1 0,0-1 0,-1 1 1,0-1-1,0 0 0,0 0 0,0-1 0,-1 1 1,1 0-1,-1-1 0,-8 6 0,-61 34 576,66-40-616,-10 5 20,-1 0-1,0-2 0,-1 0 1,0-1-1,0-1 0,-32 4 0,-115-6 829,69-4-3582,0 9-4526,91-6 3178,5-1 43</inkml:trace>
</inkml:ink>
</file>

<file path=ppt/ink/ink22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3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74 8320,'4'-44'5369,"2"21"-1504,-6 23-3766,0-1-1,0 1 0,0 0 0,0 0 1,0-1-1,0 1 0,0 0 1,0-1-1,0 1 0,0 0 0,1 0 1,-1-1-1,0 1 0,0 0 1,0 0-1,0 0 0,1-1 0,-1 1 1,0 0-1,0 0 0,0 0 1,1-1-1,-1 1 0,0 0 0,0 0 1,1 0-1,-1 0 0,0 0 1,0 0-1,1 0 0,-1 0 0,0 0 1,1-1-1,-1 1 0,0 0 1,0 0-1,1 0 0,-1 0 0,0 1 1,0-1-1,1 0 0,-1 0 1,2 3 95,0 0-1,-1 1 1,0-1 0,1 1 0,-1-1 0,-1 1 0,1-1-1,0 1 1,-1-1 0,0 1 0,0 0 0,0-1 0,0 1-1,-2 6 1,2-1 483,2 50 1781,15 84 0,-1-17-1337,9 178-12,-20-224-998,10 114-141,-11-165 14,1 0 0,1 0-1,2 0 1,16 36 0,-21-58 20,1-1 1,0 1-1,0-1 0,1 0 1,-1 0-1,2-1 1,-1 1-1,0-1 0,1 0 1,0 0-1,0-1 0,1 0 1,-1 0-1,1-1 1,0 1-1,0-1 0,0-1 1,0 1-1,0-1 0,1-1 1,-1 1-1,1-1 1,-1-1-1,12 1 0,-1-1-345,1-1-1,-1 0 0,0-1 1,1-1-1,-1-1 1,-1-1-1,1 0 0,33-16 1,-38 15-1017,-2-2 1,1 0 0,-1 0 0,0-1-1,-1 0 1,0-1 0,17-21-1,-3 3-2737</inkml:trace>
</inkml:ink>
</file>

<file path=ppt/ink/ink22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4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8576,'13'-18'4224,"30"6"-6144,-30 5 7424,14 4-4225,-11 0 129,11 6 896,-4 0 128,7 9-3072,-4-5 128,14 7 1664,-10-4 0,10 5-2304,-9 4 0,4-19-2048,-9 0 1</inkml:trace>
</inkml:ink>
</file>

<file path=ppt/ink/ink22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4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32 347 10496,'0'4'813,"0"1"1,0 0 0,1 0 0,-1 0 0,1-1-1,0 1 1,1 0 0,-1-1 0,1 1 0,0-1-1,0 0 1,0 1 0,4 4 0,16 26 2773,-4-11-3442,-10-17-56,0 0 1,1-1 0,-1 0 0,1 0 0,0-1 0,1-1 0,-1 1 0,1-1 0,0-1 0,0 0-1,0 0 1,0-1 0,13 1 0,-13-2 54,0-1-1,-1 0 0,1-1 1,0 0-1,-1 0 1,1-1-1,0 0 1,-1-1-1,0 0 0,12-5 1,8-6 294,43-26-1,-60 32-336,0 0 0,0-1 0,-1 0 0,0-1 0,-1 0 0,0-1 0,-1 0 0,0 0 0,0-1 0,-1 0 0,-1-1 0,0 0 0,-1 0 0,9-27 0,-14 33-92,1 0 0,-1 0 0,0 0 0,-1 0 0,0 0 0,0 0 0,0 0 0,-1 0 0,0 0 0,-1 0 0,1 0 0,-1 0 0,-1 0 0,1 1 0,-1-1 0,0 1 0,-5-8 0,0 3-45,0 0-1,0 0 1,-1 1 0,0 0 0,0 0 0,-2 1-1,-17-13 1,17 15-20,0 1-1,0 0 1,-1 0 0,0 2-1,0-1 1,0 1 0,0 1-1,-1 0 1,1 1-1,-1 1 1,0-1 0,0 2-1,1 0 1,-1 0 0,0 2-1,-19 3 1,14-1-66,0 1-1,0 1 1,1 0 0,0 1-1,0 1 1,0 1 0,1 1-1,0 0 1,1 1-1,-19 17 1,29-24 19,0-1-1,1 2 1,-1-1-1,1 0 1,0 1-1,0 0 1,0 0-1,1 0 1,0 1-1,0-1 1,0 1 0,1-1-1,0 1 1,0 0-1,0 0 1,1 0-1,-1 0 1,1 0-1,0 10 1,15 17-772</inkml:trace>
</inkml:ink>
</file>

<file path=ppt/ink/ink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4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454 64 2688,'1'-2'367,"0"0"1,0-1-1,0 1 1,-1 0-1,1-1 1,0 1-1,-1-1 1,0 1-1,0-1 1,1 1-1,-1 0 1,-1-1-1,1 1 0,0-1 1,-1 1-1,1-1 1,-1 1-1,-1-4 1,1 4-335,-1 1 0,1 0 0,-1 0 0,1 0 0,-1-1 0,0 2 0,0-1 0,1 0 0,-1 0 0,0 0 0,0 1 0,0-1 0,0 1 0,0-1 0,0 1 0,0 0 0,1 0 0,-1 0 0,0 0 1,0 0-1,0 0 0,0 1 0,0-1 0,-2 1 0,-18 2 144,1 1 0,0 1 0,0 1 1,0 1-1,0 1 0,1 0 0,1 2 0,0 0 1,0 1-1,1 1 0,0 1 0,-17 16 1,21-18-102,1 2 0,1 0 0,0 0 0,1 1 0,1 0 0,0 1 0,0 1 1,-10 23-1,16-28-44,0 1-1,0-1 1,1 1 0,1 0 0,0 0 0,1 1-1,0-1 1,0 0 0,1 0 0,1 1 0,0-1 0,1 0-1,5 16 1,-4-19-22,1 0 1,0-1-1,0 1 0,1-1 0,0 0 0,1 0 0,0-1 0,0 1 1,1-1-1,0-1 0,0 1 0,0-1 0,1-1 0,0 1 0,0-1 1,10 4-1,10 5 16,0-1 0,1-1 0,51 12 1,-41-14 63,0-1 0,1-3 0,0-1 1,1-2-1,-1-2 0,0-1 0,1-2 1,-1-2-1,0-2 0,-1-1 0,1-3 1,74-27-1,107-75 1766,-217 111-1854,0 0 0,0 1 0,0-1 0,0 1 0,0 0 0,0 1 1,0-1-1,0 1 0,0-1 0,0 1 0,0 0 0,0 1 0,0-1 0,0 1 0,0-1 0,-1 1 1,1 0-1,3 3 0,15 5 0,-4-3 69,1-2-1,-1 0 1,1-1-1,1-1 0,-1-1 1,0 0-1,1-2 1,-1 0-1,0-1 0,1-1 1,-1-1-1,0 0 1,0-2-1,-1 0 0,1-1 1,-1-1-1,0-1 1,-1 0-1,18-12 0,-29 17-11,0-1 0,-1 0-1,0 0 1,1-1-1,-2 1 1,1-1-1,0 0 1,-1-1-1,0 1 1,0-1 0,-1 0-1,1 1 1,-1-2-1,0 1 1,-1 0-1,0-1 1,0 1-1,0-1 1,-1 1 0,2-13-1,-4 10-13,1 0-1,-1 0 1,-1 0-1,0 0 0,0 0 1,-1 0-1,0 1 1,0-1-1,-1 1 1,0 0-1,0 0 1,-1 0-1,0 0 1,-1 1-1,-7-8 1,3 3-26,-2 2 0,1-1 1,-1 2-1,0-1 0,-1 2 1,0 0-1,-1 0 0,1 1 1,-2 1-1,1 0 0,0 1 1,-1 0-1,0 2 0,0-1 0,0 2 1,-1 0-1,1 1 0,-22 1 1,8 1-48,1 2-1,-1 1 1,1 1 0,0 2 0,0 1 0,1 0 0,0 3-1,0 0 1,-28 17 0,37-18-111,1 2 1,0 0-1,0 1 0,1 1 1,1 0-1,0 1 0,-19 26 1,32-39 80,0 0 0,1 0 0,-1 0 1,0 0-1,1 0 0,0 1 0,0-1 1,0 0-1,0 1 0,0-1 0,0 1 0,0-1 1,1 1-1,-1-1 0,1 1 0,0-1 1,0 1-1,0 0 0,0-1 0,0 1 0,0-1 1,2 5-1,-1-4-64,1 0 0,0-1 0,0 1 0,0-1 0,0 0 0,0 1-1,1-1 1,-1 0 0,1 0 0,-1-1 0,1 1 0,0 0 0,-1-1 0,1 0 0,6 2 0,13 3-657,-1 0 1,1-2-1,0-1 1,25 1-1,-40-4 594,15 1-604,0-1-1,28-3 1,56-16-1536</inkml:trace>
</inkml:ink>
</file>

<file path=ppt/ink/ink22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4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0 9984,'0'0'4992,"-10"4"-2433,10-4 5121,-8 21-7040,0-6 128,-5 25 512,4-10 0,4 33-1536,0-17 128,32 5 896,-9-8 128,22-16-512,-10-6 0,26-12-1920,-11-6 128,21-11-2560,-18-2 128</inkml:trace>
</inkml:ink>
</file>

<file path=ppt/ink/ink22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5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8192,'0'1'654,"0"0"0,0 0 0,0 0 0,0 0 0,0 0 0,0 0 0,1 0 0,-1 0 0,0 0 0,1 0 0,-1 0-1,1 0 1,-1 0 0,1 0 0,-1 0 0,1 0 0,-1-1 0,2 2 0,3 5 3690,1 5-4922,20 47 2115,37 65-1,8 14-44,-62-109-844,-23-37-39,-23-39 161,32 40-727,1 0 1,0 0-1,0-1 0,0 1 1,1-1-1,0 0 0,1 0 0,0 0 1,0 0-1,1-1 0,0 1 1,0 0-1,1-1 0,0 1 0,0 0 1,3-17-1,-1 19-18,1-1-1,-1 1 1,1 0 0,0 0 0,0 0-1,1 1 1,0-1 0,0 1 0,0 0-1,1 0 1,-1 0 0,1 0-1,1 1 1,-1 0 0,0 0 0,1 1-1,0-1 1,0 1 0,0 0 0,0 1-1,7-3 1,-1 1-25,0 1-1,0 0 1,0 0-1,0 1 1,1 1 0,-1 0-1,1 1 1,-1 0 0,0 1-1,1 0 1,-1 1-1,0 0 1,23 8 0,-18-3 3,-1 1 0,0 0 0,0 1 0,-1 0 0,0 1-1,-1 1 1,0 0 0,24 27 0,-32-32 40,0 1-1,-1 0 1,0 0-1,-1 0 1,0 1-1,0 0 1,0 0-1,-1 0 0,-1 0 1,4 12-1,-3 2-836,0-1 0,-1 0 0,-1 22 0,-1-40-2790,0-3-512</inkml:trace>
</inkml:ink>
</file>

<file path=ppt/ink/ink22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5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4 157 10240,'-1'-1'265,"1"1"0,0-1 1,-1 0-1,1 0 1,0 1-1,-1-1 0,1 0 1,0 0-1,0 0 1,0 1-1,0-1 0,0 0 1,0 0-1,0 0 1,0 1-1,0-1 0,0 0 1,1 0-1,-1 0 1,0 1-1,0-1 0,1 0 1,-1 0-1,0 1 0,1-1 1,-1 0-1,1 1 1,0-2-1,27-28 5786,10 0-2868,-7 9-4092,-18 13 1037,0 1 0,1 1 0,-1 0 0,1 0 1,0 2-1,1-1 0,-1 2 0,1 0 0,0 1 0,-1 0 1,1 1-1,17 1 0,-24 1-62,-1 0-1,0 0 1,1 0-1,-1 1 1,0 0 0,0 0-1,0 1 1,0 0-1,0 0 1,-1 1 0,1 0-1,-1 0 1,0 0-1,0 1 1,0 0 0,-1 0-1,0 0 1,0 1-1,0 0 1,-1 0 0,1 0-1,-1 0 1,-1 1 0,6 12-1,-5-3 10,0-1 0,0 1 0,-2 0-1,0 0 1,-1 0 0,0 0 0,-1 0 0,-1 0-1,-1 0 1,0 0 0,-5 18 0,2-15-1,0 0 1,-1-1-1,0 0 1,-2-1-1,0 1 1,-1-1-1,-1-1 1,0 0-1,-14 15 1,16-21-29,-2-1 0,1-1 0,-1 1 1,-1-2-1,1 0 0,-1 0 0,-1 0 1,-12 4-1,17-8-39,0 0 1,0-1-1,-1 0 0,1 0 1,-1 0-1,1-1 0,-1-1 0,1 1 1,-1-1-1,1 0 0,-1-1 1,0 0-1,1 0 0,0-1 1,-9-2-1,13 3-14,0 0-1,1-1 1,-1 1 0,1-1 0,0 1-1,-1-1 1,1 0 0,0 0-1,0 0 1,0 0 0,0-1-1,1 1 1,-1 0 0,1-1 0,-1 1-1,1-1 1,0 1 0,0-1-1,0 0 1,0 1 0,0-1 0,1 0-1,-1 0 1,1-4 0,-1 5 4,1 0 0,0 0 0,1-1 0,-1 1 0,0 0 0,1-1 0,-1 1 0,1 0 0,0 0 0,0 0 0,0 0 0,0 0 0,0 0 0,0 0 0,0 0 0,1 0 0,-1 0 0,1 0 0,-1 1 0,1-1 0,0 1 0,-1-1 0,1 1 0,0 0 0,0 0 1,0 0-1,0 0 0,0 0 0,0 0 0,1 0 0,2 0 0,1 0-2,0 0 0,0 0 0,1 1 0,-1 0 0,0 1 0,0-1 0,0 1 0,0 0 0,1 0 0,-1 1 0,7 3 0,69 34-38,-57-25 39,-12-7-129,1 0 0,0 0 0,1-2 0,0 0 0,0 0 0,0-1 0,0-1 0,0-1 0,1 0 0,-1-1 0,1 0 0,-1-2 0,1 0 0,-1 0 0,1-1 0,22-7 0,-31 6-706,18-4-435,-12 7-4314,-13 0 1726</inkml:trace>
</inkml:ink>
</file>

<file path=ppt/ink/ink22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6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7 11008,'-10'0'5503,"46"0"-5758,-28 0 8702,19-4-8063,-6 1 128,27 3 512,-13 0 0,23 7-1280,-15-2 128,15 1 384,-10 3 128,-10-3-1408,-1 6 128,-8-9-2688,-2 0 128</inkml:trace>
</inkml:ink>
</file>

<file path=ppt/ink/ink22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6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15 11392,'-13'-15'5631,"13"30"-5503,0-15 8448,3 15-8320,2-2 0,0 20 256,-2-11 128,10 29-896,-3-10 128,7-1 256,1 0 0,17-14-1024,-9-4 0,14-12-2560,-10-2 0</inkml:trace>
</inkml:ink>
</file>

<file path=ppt/ink/ink22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7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13184,'-27'33'6527,"49"-18"-11902,-17-11 10750,16-4-10238,-4 0 127</inkml:trace>
</inkml:ink>
</file>

<file path=ppt/ink/ink22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7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7 262 9472,'-6'-13'10867,"8"21"-4817,-2 3-6690,1-3 822,1 1 1,0-1 0,0 0 0,1 1 0,0-1 0,0-1 0,1 1-1,0 0 1,0-1 0,1 0 0,0 0 0,0 0 0,1-1-1,0 1 1,0-1 0,0-1 0,1 1 0,0-1 0,0 0 0,8 4-1,-1-3-79,1 0 0,-1-1 0,1 0 0,0-1 0,0-1 0,0 0 0,1-1-1,-1-1 1,0 0 0,1-1 0,-1-1 0,1-1 0,20-3 0,-21 2-96,1-1 0,0 0 1,-1-1-1,0-1 0,0 0 1,-1-1-1,0-1 1,0 0-1,0-1 0,-1 0 1,-1-1-1,21-21 0,-29 27-2,0-1-1,0-1 0,-1 1 1,0 0-1,0-1 1,-1 0-1,1 1 0,-1-1 1,0 0-1,-1 0 0,1 0 1,-1 0-1,-1-1 1,1 1-1,-1 0 0,0 0 1,0-1-1,-1 1 0,0 0 1,-1-6-1,-1 2-13,0 1 1,0-1-1,-1 1 0,0 0 1,-1 1-1,0-1 0,0 1 1,-1 0-1,0 0 0,0 0 0,-1 1 1,-12-11-1,8 8-1,0 1 1,0 1-1,-1 0 1,0 1-1,0 0 0,-1 1 1,0 0-1,0 1 1,0 0-1,-1 1 0,0 1 1,0 0-1,1 1 1,-2 0-1,1 1 0,0 1 1,0 0-1,0 1 1,-19 3-1,18 1-80,0 0 0,1 1 0,0 1-1,0 0 1,0 1 0,1 1 0,0 0 0,0 0-1,1 1 1,-15 16 0,22-20 11,1-1-1,-1 1 0,1 0 1,0 0-1,1 0 0,0 0 1,0 1-1,0-1 1,0 1-1,1 0 0,-2 8 1,4-10 7,0 0 0,-1 1 0,2-1 0,-1 0 0,1 0 0,-1 0 0,1 0 0,1-1 0,-1 1 0,1 0 0,-1 0 0,1-1 0,1 1 0,-1-1 0,1 1 0,0-1 0,5 6 0,-5-6 19,1-1 0,-1 1 0,1-1 0,0 0-1,0 0 1,1 0 0,-1-1 0,0 1 0,1-1-1,0 0 1,-1 0 0,1-1 0,0 1-1,0-1 1,0 0 0,0-1 0,0 1 0,9-1-1,0-1-15,0 0-1,-1-1 0,0 0 1,1-1-1,15-6 0,29-13-254,75-39 0,-36 14 588,-81 43 125,-10 11 239,-15 27 856,-2 3-550,10-25-633,0 0 0,1 1 0,0-1 0,3 21 0,-2-27-218,0-1 0,1 1 0,-1-1 0,1 0 1,0 0-1,1 0 0,-1 0 0,1 0 0,0 0 0,0-1 0,0 1 0,1-1 0,0 0 1,4 4-1,1-1-85,1-1 0,0 0 1,0 0-1,0-1 1,1-1-1,0 1 0,0-2 1,0 0-1,0 0 0,23 2 1,-17-3-1125,0-1 0,0-1-1,32-4 1,-4-4-2842</inkml:trace>
</inkml:ink>
</file>

<file path=ppt/ink/ink22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8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0 903 10880,'33'2'5605,"-23"-1"-4474,-1-1 1,1 0 0,0 0 0,13-2-1,31-8-288,-33 8-628,1-2-1,-1 0 1,0-2-1,0 0 1,-1-1-1,0-1 1,0-1-1,23-14 1,11-16 617,-2-2 0,63-64 0,-99 89-637,0 0 0,-2-2 0,0 0 0,0 0 1,-2-1-1,0-1 0,-2 0 0,0 0 1,-1-1-1,8-27 0,-15 37-168,0 0 1,0 0-1,-1-1 0,0 1 0,-1-1 0,0 1 1,-1 0-1,0-1 0,-1 1 0,-1 0 0,1 0 1,-2 0-1,1 0 0,-2 0 0,1 1 0,-1 0 1,-1 0-1,0 0 0,0 1 0,-1 0 0,0 0 1,-9-9-1,-2 1-51,-1 1 0,0 1 1,-1 0-1,-1 2 0,0 0 1,-1 1-1,0 1 0,-41-13 0,50 20-1,0 0-1,-1 1 1,1 1-1,-1 0 0,0 1 1,1 1-1,-1 0 1,0 1-1,-13 2 0,19-2 34,1 0-1,-1 1 0,1 0 1,0 0-1,0 1 0,0 0 1,0 0-1,1 1 0,-1 0 1,1 0-1,0 0 0,0 1 0,0 0 1,1 0-1,-1 1 0,1-1 1,1 1-1,-6 8 0,1 2 34,0 0 0,1 1 0,0 1 0,2-1 0,-8 31-1,5-8 90,2 1-1,2 0 0,2 0 0,1 0 0,2 1 1,2-1-1,2 0 0,17 78 0,0-38 87,3-2 0,4 0 0,54 105 0,-67-155-271,0-1 0,2 0 0,2-2 1,0 0-1,1-1 0,29 27 0,-48-51 31,29 23-558,-29-23 512,0 0 1,0-1-1,0 1 1,0-1-1,0 1 0,0-1 1,0 1-1,0-1 1,0 1-1,0-1 1,1 0-1,-1 0 0,0 0 1,0 0-1,0 0 1,1 0-1,-1 0 1,0 0-1,0 0 0,0 0 1,1-1-1,-1 1 1,0 0-1,0-1 0,0 1 1,0-1-1,0 1 1,2-2-1,0-2-582,-1-1 0,1 1 0,-1-1-1,0 1 1,0-1 0,-1 0 0,1 0 0,-1 0 0,0 0-1,-1 0 1,1 0 0,-1 0 0,0-7 0,0-19-3209</inkml:trace>
</inkml:ink>
</file>

<file path=ppt/ink/ink22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8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 12288,'1'4'5055,"10"34"2635,10 38-1696,33 103-6281,-52-171 367,1 0-1,0 1 1,0-1-1,1 0 1,0-1-1,0 1 1,1-1 0,0 0-1,0 0 1,9 9-1,-14-16-76,1 0 0,-1 0 0,0 0 1,0 0-1,1 1 0,-1-1 0,0 0 0,0 0 0,1 0 1,-1 0-1,0 0 0,1 0 0,-1 0 0,0 0 0,0 0 0,1 0 1,-1 0-1,0 0 0,1 0 0,-1 0 0,0 0 0,0 0 1,1 0-1,-1 0 0,0 0 0,1-1 0,-1 1 0,0 0 0,0 0 1,1 0-1,-1 0 0,0-1 0,0 1 0,0 0 0,1 0 1,-1-1-1,0 1 0,0 0 0,0 0 0,0-1 0,0 1 0,1 0 1,3-20 76,-5-20-38,1 39-44,-12-93 38,7 70-20,2 0-1,0 0 0,2 0 0,0 0 1,4-27-1,-3 47-13,0 0-1,1 0 1,0-1-1,0 1 1,0 1-1,0-1 1,1 0 0,-1 0-1,1 0 1,0 1-1,0-1 1,0 1-1,1-1 1,-1 1-1,1 0 1,0 0 0,0 0-1,0 1 1,0-1-1,0 0 1,1 1-1,-1 0 1,1 0-1,-1 0 1,1 0 0,0 1-1,0 0 1,0-1-1,0 1 1,0 1-1,0-1 1,0 0 0,0 1-1,0 0 1,0 0-1,0 0 1,0 1-1,0-1 1,0 1-1,5 1 1,4 1 3,-1 1 1,0 0-1,0 1 0,0 0 1,-1 1-1,1 0 0,-1 0 1,-1 1-1,1 1 0,-1 0 1,17 18-1,-18-12-15,1 0 1,-2 1-1,0 1 0,0-1 1,-2 1-1,0 1 0,0-1 0,-2 1 1,0 0-1,2 31 0,-5-45 8,-1 0-1,0 0 0,0 0 1,0 0-1,0 0 0,0 0 1,-1 0-1,1 0 0,-2 4 1,1-6 2,1 0 0,-1 0 0,1 0 0,0 0 1,-1 0-1,0-1 0,1 1 0,-1 0 0,0 0 1,1 0-1,-1-1 0,0 1 0,0 0 0,1-1 1,-1 1-1,0-1 0,0 1 0,0-1 0,0 1 0,0-1 1,0 0-1,0 1 0,0-1 0,0 0 0,0 0 1,0 0-1,-1 0 0,1 0-3,-1 0 0,1-1 1,0 1-1,0-1 0,0 1 0,0-1 0,0 1 1,0-1-1,0 0 0,0 1 0,0-1 0,1 0 0,-1 0 1,0 0-1,0 1 0,1-1 0,-1 0 0,0 0 1,1 0-1,-1 0 0,1-1 0,-1 1 0,1 0 0,0 0 1,-1 0-1,1 0 0,0 0 0,0-1 0,0 1 1,0 0-1,0 0 0,0 0 0,0 0 0,0-1 1,1 0-1,5-42-131,0 22 33,1 1 0,1 0 0,1 0 0,15-26 0,-20 41 94,0 0-1,1 0 1,0 0-1,0 1 1,0-1-1,1 1 1,0 0-1,-1 1 1,2 0-1,-1 0 1,0 0-1,1 1 1,0-1-1,0 2 1,0-1-1,0 1 1,9-2-1,-1 3 75,0 0 0,1 1 0,-1 0 0,0 2 1,0 0-1,0 0 0,-1 1 0,1 1 0,-1 1 0,1 0 0,-1 0 0,-1 2 0,1 0 0,21 15 0,-24-16-40,-1 1-1,0 0 1,0 1 0,0 0 0,-1 1 0,0 0-1,-1 0 1,0 1 0,-1 0 0,0 1 0,0-1-1,-1 1 1,-1 0 0,1 1 0,-2 0 0,0-1-1,0 1 1,2 19 0,-5-23-65,-1-1 0,-1 1-1,1 0 1,-2 0 0,1-1 0,-1 1 0,0-1-1,0 1 1,-6 12 0,6-16-554,0 0 1,-1 0-1,1 0 0,-1-1 1,0 1-1,0-1 0,0 1 1,0-1-1,-1 0 0,-6 4 1,-3 4-3399</inkml:trace>
</inkml:ink>
</file>

<file path=ppt/ink/ink22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9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0 203 10752,'6'0'1294,"-1"1"1,1-1 0,-1 2-1,0-1 1,0 0-1,1 1 1,6 3 0,38 22 3907,-36-19-4846,0 0-1,0-1 0,19 6 0,-19-9-303,1-1 0,0-1 0,1 0 0,-1-1 0,0-1 0,0 0 0,0-1 0,1 0 0,-1-2-1,0 1 1,-1-2 0,20-7 0,-26 9 19,1-2 0,-1 1 1,0-1-1,0 0 0,0-1 0,-1 0 0,1 0 0,-1-1 0,-1 0 1,1 0-1,-1-1 0,0 1 0,0-1 0,-1-1 0,0 1 1,0-1-1,0 0 0,-1 0 0,-1 0 0,1 0 0,3-18 0,-6 22-39,-1 0 0,1 1-1,-1-1 1,0 0 0,0 1-1,-1-1 1,1 0-1,-1 1 1,0-1 0,0 0-1,0 1 1,0-1 0,-1 1-1,1-1 1,-1 1-1,0 0 1,0 0 0,0 0-1,0 0 1,-1 0 0,1 0-1,-1 1 1,1-1-1,-1 1 1,0 0 0,-4-3-1,0 1 7,1 1 0,-1-1 0,0 1 0,0 1 1,0-1-1,0 1 0,0 1 0,0-1 0,-1 1 0,1 0 0,0 1 0,-1 0 0,-8 1 0,2 1 15,1 0 1,-1 2-1,1-1 0,-1 2 1,1 0-1,0 0 0,1 1 1,-1 1-1,1 0 0,1 1 1,-20 16-1,25-18-42,0-1 0,1 1 0,0 0 1,0 1-1,1-1 0,0 1 0,0 0 0,1 0 0,-1 1 0,1-1 1,1 1-1,0-1 0,0 1 0,0 0 0,1 0 0,0-1 0,1 1 0,-1 0 1,1 0-1,1 0 0,0 0 0,0 0 0,4 12 0,-2-8-5,1-1 0,0 1 0,1-1 0,0 0 0,1-1 0,0 1 0,1-1 0,0-1 0,1 1 0,0-1 0,0 0 0,1-1 0,0 0 0,0 0 0,12 7 0,-3-6-64,-1 0 0,1 0 0,1-2 1,-1-1-1,1 0 0,1-1 0,36 5 0,-38-9-870,-1 0 1,1-1-1,30-3 0,-36 1-704,0 0 1,-1-1-1,1 0 1,-1-1-1,0 0 1,11-7-1,0 0-2335</inkml:trace>
</inkml:ink>
</file>

<file path=ppt/ink/ink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4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300 15 2688,'1'0'203,"-1"-1"0,0 1 1,0-1-1,0 0 0,0 1 0,0-1 0,0 1 1,0-1-1,-1 1 0,1-1 0,0 0 0,0 1 1,0-1-1,-1 1 0,1-1 0,0 1 0,0-1 1,-1 1-1,1-1 0,0 1 0,-1 0 1,1-1-1,-1 1 0,1-1 0,-1 1 0,1 0 1,0-1-1,-2 1 0,-15 3 1717,-27 26-2427,32-20 1499,-16 8-792,-4 4 412,-35 27 0,58-40-526,1 0 0,0 0 0,0 0 0,0 1 0,1 0 0,0 1 0,1-1 0,-6 14 0,11-21-90,0-1 1,1 1 0,-1-1 0,0 1 0,1 0-1,0-1 1,-1 1 0,1 0 0,0-1 0,0 1-1,0 0 1,0-1 0,0 1 0,1 0 0,-1-1-1,0 1 1,1 0 0,-1-1 0,1 1 0,-1-1-1,1 1 1,0-1 0,0 1 0,0-1 0,0 1-1,0-1 1,0 0 0,0 0 0,0 1 0,1-1-1,-1 0 1,0 0 0,1 0 0,-1 0 0,0-1-1,1 1 1,-1 0 0,1-1 0,2 2 0,5 1-23,1 1 0,0-2 1,0 1-1,18 1 1,30 0 257,93-5 0,-89-2 145,68 7-1,-110-2-269,-1 0-1,1 2 1,-1 0-1,0 2 1,0 0-1,-1 1 0,29 14 1,-43-18-53,1-1 0,-1 1 0,1 0 0,-1 0 0,0 0 0,0 0 0,-1 1 0,1 0 0,-1-1 0,0 1 0,0 1 0,0-1-1,0 0 1,-1 1 0,1-1 0,-1 1 0,0 0 0,-1 0 0,1 0 0,-1 0 0,0 0 0,0 0 0,-1 0 0,1 0 0,-1 0 0,0 0 0,-1 1 0,0 5 0,-2-1 54,0-1-1,0 1 1,0-1-1,-1 0 1,-1 0-1,1 0 1,-2-1 0,1 1-1,-1-1 1,0-1-1,-1 1 1,0-1-1,0 0 1,-8 6-1,-9 5 87,0-2-1,-1 0 0,0-1 0,-1-2 0,-1-1 0,0-1 0,-1-1 0,-30 7 0,16-9-741,0-1 0,-1-2 0,1-1 0,-80-6 0,40 1-3676,44-2 1771</inkml:trace>
</inkml:ink>
</file>

<file path=ppt/ink/ink22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49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12672,'-1'12'1807,"1"1"0,0-1 0,1 1 1,1-1-1,0 1 0,5 18 1,5 23 793,35 167-958,-44-212-955,0-13-263,1-28-131,-1-41-293,-3 40-17,2-1 0,1 1 0,10-46 0,-11 69 20,1 0 0,-1 0 0,2 0 0,-1 1 0,1 0 0,1-1 0,0 2 0,0-1 0,1 0 0,0 1 0,0 0 0,1 1 0,0-1 0,0 1 0,10-7 0,-14 12 13,0 1-1,1-1 0,-1 1 1,0 0-1,1 0 1,-1 0-1,0 0 1,1 0-1,0 1 0,-1-1 1,1 1-1,-1 0 1,1 0-1,-1 1 1,5 0-1,1 1 39,-1 0 0,1 1-1,-1 0 1,0 0 0,15 9-1,3 4 122,-1 2 0,35 32-1,-49-41-141,5 6 96,0 1-1,-1 0 1,-1 0 0,0 2 0,-1-1-1,-1 2 1,12 24 0,-20-33-301,0 0 1,0 0 0,-1 0-1,0 1 1,-1 0-1,0-1 1,0 13 0,-1-16-552,-1 0 1,-1 0 0,0 0-1,0 0 1,0 0 0,-1 0-1,0-1 1,0 1 0,0 0 0,-1-1-1,-6 11 1,-1-5-3332,2-5 64</inkml:trace>
</inkml:ink>
</file>

<file path=ppt/ink/ink22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0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33 8704,'0'-3'1732,"10"-22"1142,-3 20 4189,-11 29-4141,-5 27-1650,2 1-1,3-1 0,1 1 1,7 74-1,-3-106-1079,0 6 135,23 285 1672,-18-262-1875,82 439 221,-85-478-344,0 0 1,1 0-1,0 0 1,0 0-1,1-1 1,0 0-1,1 0 0,8 10 1,-11-15-82,0-1 1,0-1-1,0 1 0,0 0 1,1-1-1,-1 0 0,1 1 1,0-1-1,-1-1 0,1 1 1,0-1-1,0 1 0,0-1 1,0 0-1,0 0 1,0-1-1,1 1 0,-1-1 1,0 0-1,0 0 0,0-1 1,0 1-1,8-2 0,1-2-928,0 0 0,-1-1 1,1 0-1,-1-1 0,0-1 0,0 1 0,16-15 0,9-7-2982</inkml:trace>
</inkml:ink>
</file>

<file path=ppt/ink/ink22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0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15 10368,'-23'-3'5120,"46"3"-5248,-20 0 7551,63 6-6399,-18-1 0,32-5 128,-19 0 0,40-5-1920,-23 2 128,5-4 256,-22-1 0,-8 8-2304,-9 0 128,-22 8-895,-5-1 127</inkml:trace>
</inkml:ink>
</file>

<file path=ppt/ink/ink22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1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4 270 9216,'43'8'11363,"-20"-2"-7752,3-3-3567,-5-3 185,1-1 0,-1-1 0,0-1 0,0-1 0,0-1 0,-1-1 0,1 0 0,-2-2 0,1 0 0,-1-2 0,0 0 0,-1-1 0,0 0 0,23-20-1,-38 29-191,-1 0 0,1 0 0,-1-1-1,0 1 1,0-1 0,1 1-1,-2-1 1,1 1 0,0-1-1,0 0 1,-1 0 0,0 0-1,1 0 1,-1 0 0,0 0-1,-1-1 1,1 1 0,-1 0-1,1 0 1,-1-1 0,0 1-1,0 0 1,0 0 0,0-1-1,-1 1 1,0 0 0,-1-5-1,0 4 10,0-1 0,0 0 0,-1 1 0,0-1 0,0 1 0,0 0 0,-1 0-1,1 0 1,-1 1 0,0-1 0,0 1 0,0 0 0,0 0 0,-1 0 0,1 1-1,-1-1 1,0 1 0,-5-2 0,-5 0 72,0 0 1,-1 1-1,0 1 0,1 0 1,-1 1-1,0 1 0,0 0 0,0 2 1,0-1-1,-29 9 0,35-7-55,0 0 1,0 1-1,1 0 0,-1 1 0,1 0 0,1 1 0,-1 0 0,1 0 0,0 1 0,0 0 0,0 0 0,1 1 0,1 0 0,-1 0 0,1 0 0,0 1 1,1 0-1,-6 15 0,8-17-43,0 0 0,1 1 1,0-1-1,0 1 1,1 0-1,0-1 0,0 1 1,1 0-1,0 0 0,1 0 1,-1-1-1,1 1 0,1 0 1,0-1-1,0 1 1,0-1-1,1 1 0,0-1 1,0 0-1,1 0 0,0-1 1,0 1-1,1-1 1,-1 1-1,12 9 0,-2-2-192,2-1-1,-1-1 0,2 0 1,-1-1-1,2-1 1,-1 0-1,1-2 0,1 0 1,-1-1-1,1-1 0,1 0 1,23 3-1,-22-6-1141,1-1 0,-1 0 0,1-2 0,-1-1 0,1 0 0,-1-2-1,23-4 1,8-6-2781</inkml:trace>
</inkml:ink>
</file>

<file path=ppt/ink/ink22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1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32 440 9216,'-3'-2'609,"1"1"0,-1-1 0,1 0 0,0 0 0,0-1 0,0 1 0,1 0 0,-1-1 0,0 1 0,1-1 0,-1 1 0,1-1 0,0 0 0,0 1 0,0-1 0,-1-4 0,2 2-153,-1 0-1,1-1 0,0 1 1,0 0-1,1-1 0,-1 1 1,1 0-1,2-8 1,4-6-249,1 0-1,0 0 1,19-29 0,-21 37 151,2-1-205,0 0 1,1 1 0,0 0 0,1 1 0,0 0 0,0 0 0,18-12-1,82-45 1511,-104 64-1615,12-7 125,0 2-1,0 0 0,1 2 0,0 0 0,0 0 0,1 2 0,-1 1 0,1 0 0,0 1 0,0 2 0,-1 0 0,1 0 1,0 2-1,0 1 0,25 6 0,-28-4-155,0 0-1,0 1 1,0 1 0,-1 0 0,0 1 0,-1 1-1,0 1 1,0 0 0,-1 1 0,0 0 0,-1 1-1,0 1 1,-1 0 0,0 1 0,-1 0 0,17 30-1,-24-38-1,-1 0-1,0 1 1,0-1-1,0 1 1,-1 0-1,0-1 1,0 1-1,-1 0 0,0 0 1,0 0-1,-1 0 1,0 1-1,0-1 1,0 0-1,-1 0 1,0 0-1,-1 0 0,1 0 1,-1-1-1,-1 1 1,1 0-1,-1-1 1,0 1-1,-1-1 1,0 0-1,0 0 0,0-1 1,-8 10-1,-7-1-21,-1 0 0,-1-1-1,1-1 1,-2-1-1,0-1 1,0-1 0,-1 0-1,0-2 1,-32 6-1,52-13-105,-1 1-1,1-1 0,-1 0 0,1 0 0,-1 0 1,1 0-1,-1-1 0,1 0 0,-1 1 0,1-1 1,0 0-1,-1-1 0,-5-2 0,8 3-61,0 1 1,0-1-1,0 0 0,0 0 0,0 0 0,0 0 0,0 0 0,0 0 0,0 0 1,0 0-1,1 0 0,-1 0 0,0-1 0,1 1 0,-1 0 0,1 0 0,-1-1 1,1 1-1,0 0 0,-1-1 0,1 1 0,0-1 0,0 1 0,0 0 0,0-1 0,0 1 1,1 0-1,-1-1 0,0 1 0,0 0 0,1-1 0,0-1 0,8-19-3794</inkml:trace>
</inkml:ink>
</file>

<file path=ppt/ink/ink22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2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430 72 8192,'1'-19'5556,"-1"-12"2469,0 30-7980,0 1 0,-1-1 0,1 0 0,-1 0 0,1 0 0,-1 1 0,1-1 0,-1 0 0,0 1 0,1-1 0,-1 0 1,0 1-1,0-1 0,1 1 0,-1-1 0,0 1 0,0 0 0,0-1 0,1 1 0,-3-1 0,-10-2 175,0 1-1,-1 0 0,0 1 0,1 1 1,-1 0-1,1 0 0,-1 2 1,0 0-1,-19 5 0,11-1 307,0 0-1,1 2 1,0 1 0,-37 21 0,48-24-374,1 1 0,0 1 0,1-1 0,-1 2 0,2-1 0,-1 1 0,1 0 0,0 0 0,1 1 0,0 0 0,1 0 0,0 1 0,-6 16 0,9-21-120,1-1 0,-1 1 0,1-1 0,0 1 1,0-1-1,0 1 0,1 0 0,0 0 0,0-1 0,1 1 1,-1 0-1,1-1 0,0 1 0,1-1 0,-1 1 0,1-1 1,0 1-1,1-1 0,-1 0 0,1 0 0,0 0 0,0-1 1,1 1-1,0-1 0,-1 1 0,1-1 0,1 0 0,-1-1 1,7 6-1,2-2-182,1 0 0,-1-1 0,1 0 0,0-1 0,0-1 0,1 0 0,0-1 0,23 3 0,1-4-1846,-1 0-1,50-6 1,-29 0-1844</inkml:trace>
</inkml:ink>
</file>

<file path=ppt/ink/ink22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2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0 257 9344,'32'19'8818,"-29"-16"-8170,1 0-1,-1-1 1,1 1 0,0-1 0,0 0-1,0 0 1,0 0 0,0-1 0,8 3-1,1-2-428,-1 0 0,0-1-1,0-1 1,0 0 0,1 0 0,-1-1-1,0-1 1,0 0 0,0-1 0,0 0-1,-1-1 1,18-7 0,-20 7-89,-1-1 0,0 1 0,0-1 0,-1-1 0,1 1 0,-1-2 0,0 1 0,-1 0 0,0-1 0,0-1 0,0 1 0,-1-1 0,0 1 0,0-2 0,-1 1 0,0 0 0,3-12 0,-6 16-98,0-1 0,0 1 0,0-1 0,-1 0 0,0 1 0,0-1 0,0 0 0,-1 1 0,0-1 0,0 1 1,0-1-1,0 1 0,0-1 0,-1 1 0,0-1 0,0 1 0,0 0 0,-1 0 0,1 0 0,-1 1 0,0-1 0,0 0 0,0 1 0,-1 0 0,1 0 0,-1 0 0,0 0 0,0 0 0,0 1 0,0 0 0,-5-3 0,2 2-1,0-1 0,0 1 0,-1 1 0,1-1 0,-1 1 0,1 1-1,-1-1 1,0 1 0,1 0 0,-1 1 0,0 0 0,0 0 0,1 1-1,-1 0 1,0 0 0,1 1 0,-1 0 0,1 0 0,-11 5 0,8-1 4,1 0 0,0 1 0,0 0 1,0 0-1,1 1 0,0 0 0,1 0 1,0 1-1,0 0 0,1 1 0,0-1 1,0 1-1,1 0 0,0 0 0,1 1 1,0 0-1,1-1 0,0 1 0,1 0 1,0 0-1,1 1 0,0 15 0,1-22-41,1 0 0,-1-1 0,1 1 0,0 0 0,1 0 0,-1-1-1,1 1 1,0-1 0,0 1 0,1-1 0,-1 0 0,1 0 0,0 0-1,3 4 1,1-1-112,0 0 0,1-1 0,-1 0 0,1 0 0,1-1 0,13 8 0,0-3-1213,1-1 0,1-1 0,0-1 0,42 8 0,-15-8-2637</inkml:trace>
</inkml:ink>
</file>

<file path=ppt/ink/ink22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3.4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15 184 7552,'-9'0'8498,"4"6"-3276,5 16-1722,3-14-3593,-1 0-1,1 0 1,1 0 0,-1-1 0,6 8 0,-3-5 345,2 0 1,-1-1 0,1 0-1,1 0 1,0-1 0,0 0-1,1 0 1,-1-1 0,2-1-1,-1 0 1,1 0 0,0-1-1,0 0 1,0 0 0,1-2-1,-1 1 1,1-2 0,0 1-1,0-2 1,16 1 0,-5-2-144,1 0 0,0-2 1,0-1-1,-1-1 1,1-1-1,-1-1 0,0-1 1,-1-1-1,37-19 0,-49 22-107,0-1 0,-1 0 0,1 0 0,-1-1 0,-1-1-1,1 1 1,-1-1 0,0-1 0,6-10 0,-10 14-12,0 0 0,-1-1 0,0 0 0,0 1 0,0-1 1,-1 0-1,0-1 0,0 1 0,0 0 0,-1 0 0,0-1 0,0 1 1,-1-1-1,0 1 0,0-1 0,-1-7 0,0 10-14,0-1-1,-1 0 1,1 1-1,-1 0 1,0-1 0,0 1-1,0 0 1,-1 0-1,1 0 1,-1 0 0,0 1-1,0-1 1,-1 1-1,1-1 1,-1 1 0,1 0-1,-1 1 1,-8-5-1,2 0-23,-1-1-45,0 2 0,0-1 0,-1 1 0,0 1 1,0 0-1,0 1 0,-1 1 0,0-1 0,1 2 0,-1 0 0,0 0 0,0 2 0,0-1 0,-21 3 0,13 1-235,1 0-1,0 2 0,0 0 1,0 1-1,0 1 0,1 1 1,1 1-1,-23 13 0,35-18 79,1-1 0,0 1 0,-1 0 1,2 1-1,-1-1 0,0 1 0,-5 7 0,9-10 78,0 0 0,-1 0 0,1 0 0,0 0 1,0 1-1,0-1 0,0 0 0,1 0 0,-1 1 0,0-1 1,1 1-1,0-1 0,0 1 0,0-1 0,0 0 0,0 1 0,0-1 1,0 1-1,1-1 0,-1 1 0,1-1 0,1 4 0,22 20-2964,-1-3-191</inkml:trace>
</inkml:ink>
</file>

<file path=ppt/ink/ink22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3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848 1 7936,'-8'7'1397,"-42"38"3609,22-25 3076,26-19-7966,0 1 0,1-1 1,-1 1-1,0-1 0,1 1 1,-1 0-1,1 0 0,0 0 0,-1 0 1,1 0-1,0 0 0,0 0 1,1 0-1,-1 0 0,0 0 1,1 1-1,-1-1 0,1 0 1,0 0-1,-1 1 0,1-1 0,0 0 1,1 1-1,-1-1 0,0 0 1,1 1-1,-1-1 0,1 0 1,1 3-1,1 5-20,1-1-1,1-1 1,-1 1 0,12 15 0,64 73 1790,-57-73-1505,-2 1 0,32 49 0,-42-55-204,0-1 0,-1 2 0,-1-1 0,-1 1 0,-1 1 0,-1-1 0,-1 1 0,0 1 0,2 41 0,-7-50-123,0 0 0,-1 0 1,-1-1-1,0 1 0,-1 0 0,0 0 0,-1-1 0,0 0 0,-1 0 0,-1 0 0,0 0 0,0-1 0,-1 0 0,-12 15 0,3-9 1,-1-1 0,0 0 0,-1-2 0,0 0 1,-1-1-1,-1-1 0,0-1 0,-1 0 0,0-2 0,0 0 0,-40 9 0,46-14-46,0-1-1,-1-1 1,1 0-1,-1-1 1,1-1-1,-1-1 1,1 0-1,-1 0 1,1-2-1,0 0 1,-18-6-1,-3 0-3,-5-1-26,1-1-1,0-2 1,1-2 0,0-1-1,1-2 1,-60-39 0,86 49 11,0-1 1,0-1-1,1 0 1,0 0-1,0-1 1,1 0-1,-8-13 1,15 20-147,0 0 0,0 0 0,1-1 0,0 1 0,0-1 0,0 1 0,0-1 0,1 0 0,0 1 0,0-1 0,0 0 0,0 0 1,1 0-1,0 0 0,0 0 0,0 0 0,0 0 0,1 0 0,0 0 0,0 0 0,1 1 0,-1-1 0,3-5 0,-2 6-198,1 0-1,-1 0 1,1 0-1,0 1 1,0 0-1,0-1 1,0 1-1,0 0 1,1 0-1,-1 1 1,1-1-1,0 1 1,0 0-1,0 0 1,5-2-1,3-2-607,34-17-3028</inkml:trace>
</inkml:ink>
</file>

<file path=ppt/ink/ink22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4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10368,'0'-1'279,"0"0"1,0 0-1,0-1 1,1 1-1,-1 0 1,1 0-1,-1-1 1,1 1-1,-1 0 1,1 0-1,0 0 1,-1 0-1,1 0 1,0 0-1,0 0 1,0 0-1,0 0 1,0 0-1,0 0 1,0 1-1,0-1 1,0 0-1,0 1 1,0-1-1,0 1 1,3-1-1,13-2 5892,-16 3-6015,0 1 0,1 0 0,-1-1 0,0 1 0,0 0 0,0 0 0,0 0 0,0 0 1,0 0-1,0 0 0,0 1 0,0-1 0,0 0 0,0 0 0,-1 1 0,1-1 1,-1 0-1,1 1 0,-1-1 0,1 0 0,-1 2 0,10 35 562,-9-34-903,12 52 1167,-4 1-1,5 109 0,-12 413 762,-3-526-1715,1-25-28,0 1 0,6 29 0,-5-48 0,1-1 0,1 1 0,-1-1 0,1 0 0,1 0 0,0 0 0,0 0 0,1-1 0,7 12 0,-10-18-5,0 0 0,0 0 0,0 0 0,0-1 0,1 1 0,-1 0 0,0-1 0,1 0 0,-1 0 0,1 1 0,-1-1 1,1-1-1,-1 1 0,1 0 0,0-1 0,-1 1 0,1-1 0,0 0 0,-1 0 0,1 0 0,0 0 0,0 0 0,-1-1 0,1 1 0,2-2 0,8-1-51,-1-1-1,0-1 1,21-10-1,-30 14 49,33-20-65,-1-2-1,0-1 1,-2-2-1,-1-1 1,-1-1-1,-1-2 1,-2-1 0,30-42-1,-56 70 202,-2 14 363,1-1-464,0 0-1,1-1 1,0 1 0,1 0 0,0-1 0,0 1 0,1-1 0,0 0-1,0 0 1,1-1 0,1 1 0,9 11 0,0-2-212,0 0 0,2-1 0,0 0 0,20 13 0,-10-12-1456,-6-5-3545,-13-9 1090</inkml:trace>
</inkml:ink>
</file>

<file path=ppt/ink/ink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5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610 76 2688,'-2'-41'1277,"4"16"944,-2 24-2174,-1 1 0,1-1 0,0 1-1,0-1 1,0 1 0,-1-1-1,1 1 1,0-1 0,-1 1-1,1-1 1,0 1 0,-1 0 0,1-1-1,0 1 1,-1 0 0,1-1-1,-1 1 1,1 0 0,-1 0-1,1-1 1,-1 1 0,1 0-1,-1 0 1,1 0 0,-1 0 0,1 0-1,-1-1 1,1 1 0,-1 0-1,1 0 1,-1 0 0,1 0-1,-1 0 1,1 1 0,-1-1-1,1 0 1,-1 0 0,1 0 0,-1 0-1,1 1 1,-1-1 0,1 0-1,-1 0 1,0 1 0,-27 11 390,5 1-154,0 2 1,1 0-1,1 1 1,0 1-1,1 1 0,2 1 1,-1 0-1,-28 43 1,6-1 217,3 2-1,-30 68 1,31-50-194,4 1 0,4 2-1,3 2 1,4 0 0,3 1-1,5 1 1,-6 140 0,19-190-262,2-1 0,1 0 0,1 0 0,3 0 0,0 0 1,3 0-1,1-1 0,2-1 0,1 0 0,1-1 0,3 0 1,0-1-1,2-1 0,2 0 0,0-2 0,30 31 1,-10-20 47,1-2 0,2-2 1,2-2-1,2-2 0,0-2 0,2-2 1,93 38-1,-124-59-242,-1 1-1,0 1 1,34 24 0,-32-25-2089,-19-9 2096,-1 0 0,1-1 0,-1 1 0,0 0 0,1-1 0,-1 1 0,1 0 0,-1-1-1,0 1 1,1 0 0,-1-1 0,0 1 0,1-1 0,-1 1 0,0-1 0,0 1 0,1-1 0,-1 1 0,0-1 0,0 1 0,0-1 0,0 1 0,0-1 0,0 1-1,0-1 1,0 1 0,0-1 0,0 0 0,0 1 0,0-1 0,0 0 0,0-15-1927</inkml:trace>
</inkml:ink>
</file>

<file path=ppt/ink/ink22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4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 11136,'-22'-4'5503,"44"13"-9470,-17-9 7679,3 0-7808,0 0 0</inkml:trace>
</inkml:ink>
</file>

<file path=ppt/ink/ink22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5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35 175 5248,'3'-1'986,"-1"0"0,0 1 0,1-1-1,-1 1 1,0 0 0,1-1 0,-1 1 0,0 0 0,1 1 0,-1-1 0,5 1 0,27 11 2687,-28-10-3606,-1 1 0,1-1 0,0 0 0,0-1 0,0 1-1,0-1 1,0-1 0,10 1 0,-4-2 375,-1-1 0,0-1 0,0 0 0,1 0 0,-2-1-1,1 0 1,0-1 0,-1-1 0,16-10 0,-23 14-346,0 0-1,0 0 1,0 0-1,0-1 1,0 1 0,0-1-1,-1 0 1,0 0-1,1 0 1,-1 0-1,0 0 1,0 0 0,-1-1-1,1 1 1,-1-1-1,1 1 1,-1-1-1,0 0 1,-1 1 0,1-1-1,0 0 1,-1 1-1,0-1 1,0 0 0,0 0-1,-1 0 1,1 1-1,-1-1 1,0 0-1,0 1 1,0-1 0,-3-5-1,2 6-51,0 0-1,0 0 1,-1 0-1,1 1 1,-1-1-1,0 1 1,0-1-1,1 1 1,-1 0-1,-1 0 1,1 1-1,0-1 1,0 1-1,-1-1 1,1 1-1,-1 0 1,1 0-1,-1 1 1,1-1-1,-1 1 1,0-1-1,1 1 1,-5 1-1,-6-1 56,1 1-1,0 0 0,-1 1 1,-22 7-1,26-6-71,1 2-1,0-1 1,0 1 0,0 0-1,1 1 1,-1 0 0,2 1-1,-1-1 1,1 2 0,0-1-1,0 1 1,1 0 0,0 0-1,0 0 1,1 1 0,0 0-1,1 0 1,0 1 0,-4 10-1,6-13-19,-1-1 1,1 1-1,0 0 0,1-1 0,0 1 0,0 0 0,0 0 0,1 0 0,0 0 0,0 0 0,1 0 0,0 0 0,0 0 0,0 0 0,4 8 0,-1-5 15,0-1-1,1-1 0,0 1 0,0-1 0,1 0 0,0 0 0,0 0 0,1-1 1,13 12-1,1-4-131,0 0 0,0-2 0,1 0 0,1-1 0,0-2 0,0 0 1,37 10-1,-6-11-1683,-19-14-2643,-16-1 574</inkml:trace>
</inkml:ink>
</file>

<file path=ppt/ink/ink22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6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90 10240,'2'-3'9781,"5"4"-4396,18 9-2975,10 3-2302,-12-10 190,0 0-1,1-2 0,-1 0 0,0-2 0,1 0 0,-1-2 0,34-8 0,11-7 316,72-31-1,-67 22-374,-67 25-176,-5 1-47,0 0 0,1 1 0,-1-1 0,0 0 0,1 1 0,-1-1 1,0 1-1,1 0 0,-1-1 0,0 1 0,1 0 0,-1 0 0,0 0 0,1 0 0,-1 0 0,1 0 0,-1 0 0,0 1 0,3 0 0,-5 0 2,0 1-1,0 0 1,0 0 0,-1-1 0,1 1-1,0-1 1,-1 1 0,1-1 0,-1 1-1,1-1 1,-1 0 0,0 0-1,1 0 1,-4 2 0,3-2 9,-55 36 53,20-14 16,-59 48 0,88-64-88,0 1 0,1-1 0,-1 1 1,1 1-1,1-1 0,0 1 0,0 0 1,1 1-1,0-1 0,0 1 0,1 0 1,-3 13-1,6-17-7,0 0 0,0 0 0,1 0 0,0 0 0,1 0 0,-1 0 0,1 0 0,0 0 0,1 0 0,-1 0 0,1 0 0,0 0 0,1-1 0,-1 1 0,1-1 0,0 0 0,1 0 0,-1 0 0,1 0 0,0 0 0,0-1 0,0 1 0,8 4 0,7 6 0,0-1 0,1-1 0,0-1 0,40 18 0,-32-18 1,0 0 0,1-2 0,1-1 0,45 7 0,-54-13-4,0-2 0,0 0-1,0-1 1,0-1 0,0-1-1,0-1 1,35-9 0,-25 3-26,-1-1 1,0-1 0,54-30 0,-71 34 5,-1-1 1,0 0-1,-1-1 0,0 0 1,0-1-1,-1 0 1,0-1-1,-1 0 0,0 0 1,0-1-1,7-16 1,-13 21-13,0 0 1,0-1-1,-1 0 1,-1 1 0,1-1-1,-1 0 1,0 0 0,-1 0-1,0-12 1,0 15 18,-1 0 1,1 0 0,-1 1 0,0-1-1,0 0 1,0 1 0,-1-1 0,0 1-1,0-1 1,0 1 0,0 0 0,-1 0-1,1 0 1,-1 0 0,0 0 0,0 1-1,-5-5 1,2 4 15,0 0-1,0 0 1,0 1 0,-1 0 0,1 0-1,-1 0 1,0 1 0,0 0 0,0 0-1,0 0 1,0 1 0,0 1-1,0-1 1,0 1 0,-1 0 0,-10 2-1,8 0 28,0 0 1,1 1-1,-1 0 0,1 0 0,0 1 0,0 0 0,0 1 0,1 0 0,0 0 0,-1 1 0,-9 10 0,11-10-2,0 1 1,0-1-1,1 2 0,0-1 0,0 1 1,0-1-1,1 2 0,1-1 1,-1 0-1,1 1 0,1 0 0,0 0 1,0 0-1,1 0 0,0 1 1,0-1-1,1 1 0,0-1 0,1 1 1,0-1-1,0 1 0,1-1 1,1 1-1,-1-1 0,2 0 0,5 18 1,0-12-61,1-1 1,1 0-1,0 0 1,1-1-1,0 0 1,1-1-1,0 0 0,1-1 1,1 0-1,-1-1 1,2-1-1,-1 0 1,28 12-1,-27-15-773,-1-1 0,1 0-1,0-1 1,0 0 0,21 2 0,5-3-3182</inkml:trace>
</inkml:ink>
</file>

<file path=ppt/ink/ink22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6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1 286 8192,'12'-6'11934,"48"-12"-9003,-4 0-2693,1-6 495,-1-3 0,57-38 0,-69 38 120,1 1 0,0 3 0,66-23 0,-109 45-788,0 0 0,0 0 0,-1 1 0,1-1 0,0 1 0,0-1 0,0 1 0,0-1 0,0 1 0,0 0 0,0 0 0,0 0 0,0 0 0,0 1 0,0-1 0,0 0 0,0 1 0,0-1 0,0 1 0,0 0 0,-1 0 0,1-1 0,3 3 0,-4-1-22,0 0 1,-1 0-1,1-1 0,-1 1 1,1 0-1,-1 0 1,1 0-1,-1 0 0,0 0 1,0-1-1,0 1 1,0 0-1,0 0 1,0 0-1,-1 0 0,1 0 1,-1 0-1,1-1 1,-2 4-1,-5 13 118,-1-1-1,0 0 0,-16 23 1,23-37-138,-28 41 110,3 1 1,1 2-1,-32 90 0,55-132-129,0 0 0,0 0 0,1 0 0,-1 0 0,1 1 0,1-1 0,-1 0 0,1 0 0,0 1 0,0-1 0,0 0 0,1 0 0,0 1 0,0-1 0,0 0 0,1 0 0,0 0-1,0 0 1,0 0 0,0-1 0,1 1 0,0 0 0,0-1 0,0 0 0,0 0 0,4 4 0,-2-5-4,0 0 0,0 0 0,1 0 0,-1-1 0,0 0 0,1 0 0,0-1 0,-1 1 0,1-1 0,0-1 0,11 1 0,58-5 0,-47-2-9,0-1 0,0-1 1,-1-2-1,0-1 0,-1 0 0,0-2 0,33-23 0,-36 23-27,-5 3 33,-1-1 0,-1 0-1,0-2 1,-1 1 0,0-2-1,21-24 1,-30 30 3,0 0 0,0 0 1,-1-1-1,0 0 0,-1 0 0,0 0 0,0-1 0,-1 1 0,0-1 0,-1 0 1,0 0-1,0 0 0,-1 0 0,-1-16 0,-6-21 33,6 47-31,0-1 0,0 1 0,0-1 0,0 1 1,0 0-1,0-1 0,0 1 0,0 0 0,0-1 0,-1 1 1,1-1-1,0 1 0,0 0 0,0-1 0,-1 1 0,1 0 0,0-1 1,0 1-1,-1 0 0,1-1 0,0 1 0,0 0 0,-1 0 0,1-1 1,0 1-1,-1 0 0,1 0 0,-1 0 0,1 0 0,0-1 0,-1 1 1,-10 24 23,6 7 4,1 1 0,2-1-1,2 45 1,0-44-21,0-24-261,1 1 0,0 0 1,1 0-1,0-1 0,0 1 0,0-1 0,1 0 1,1 1-1,-1-2 0,1 1 0,1 0 0,0-1 1,6 9-1,-8-12 30,0 0 0,1 0 1,-1-1-1,1 0 1,-1 0-1,1 0 0,0 0 1,0 0-1,0-1 0,1 1 1,-1-1-1,1 0 0,-1-1 1,1 1-1,0-1 0,-1 0 1,1 0-1,0 0 1,0-1-1,0 0 0,-1 0 1,1 0-1,0 0 0,8-2 1,6-2-3769</inkml:trace>
</inkml:ink>
</file>

<file path=ppt/ink/ink22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7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12032,'-2'1'417,"1"0"0,0 1 0,0-1 1,0 0-1,1 1 0,-1-1 0,0 1 0,0-1 1,1 1-1,-1 0 0,1-1 0,-1 1 1,1 0-1,0-1 0,0 1 0,0 0 0,0-1 1,0 1-1,0 0 0,0-1 0,0 1 1,1 0-1,-1-1 0,1 1 0,-1 0 0,1-1 1,-1 1-1,2 1 0,26 62 5475,-20-48-6839,5 9 1208,2-1-1,1 0 0,1-1 0,39 43 0,-31-38 466,37 55-1,-102-122-469,38 35-256,-11-15-26,0 0 0,1-1 0,-14-32 0,23 46 19,1-1 0,0 0 1,0 0-1,1 0 0,0 0 0,0 0 0,0 0 0,0 0 0,1 0 0,0 0 1,1 0-1,-1 0 0,1 0 0,0 0 0,1 0 0,-1 0 0,1 0 1,5-10-1,-1 7 7,0 0 1,1 0 0,0 1-1,1 0 1,-1 1 0,1 0-1,1 0 1,-1 0 0,1 1-1,0 1 1,1-1 0,0 2-1,-1-1 1,1 1 0,1 1-1,-1-1 1,0 2 0,1 0-1,0 0 1,13 0 0,-7 0 37,0 2 0,0 0 1,1 0-1,-1 2 0,0 0 1,0 1-1,0 1 0,-1 0 0,1 2 1,-1 0-1,0 0 0,24 15 1,-36-18-31,1-1 1,-1 2-1,0-1 1,0 0-1,0 1 1,0-1 0,-1 1-1,0 0 1,0 1-1,0-1 1,0 0-1,0 1 1,-1 0-1,0-1 1,0 1-1,0 0 1,-1 0 0,1 0-1,-1 0 1,0 0-1,-1 1 1,1 4-1,-2 9 40,-1 0-1,-1-1 1,0 1-1,-12 34 1,9-35-357,1 2 1,1-1-1,1 0 0,-1 22 0,4-42 241,0 1 0,0 0 0,0 0-1,0 0 1,1 0 0,-1 0-1,0 0 1,0 0 0,0 0 0,0 0-1,1 0 1,-1 0 0,0 0 0,0 0-1,0 0 1,1 0 0,-1 0-1,0 0 1,0 0 0,0 0 0,1 0-1,-1 0 1,0 0 0,0 0 0,0 0-1,0 0 1,1 0 0,-1 0-1,0 0 1,0 1 0,0-1 0,0 0-1,1 0 1,-1 0 0,0 0 0,0 0-1,0 1 1,0-1 0,0 0-1,0 0 1,0 0 0,0 0 0,1 1-1,-1-1 1,0 0 0,0 0 0,0 0-1,0 1 1,0-1 0,0 0-1,0 0 1,0 0 0,0 0 0,0 1-1,0-1 1,0 0 0,0 0 0,0 0-1,-1 1 1,1-1 0,0 0-1,0 0 1,2-1-772,8-3-3256</inkml:trace>
</inkml:ink>
</file>

<file path=ppt/ink/ink22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7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28 167 12544,'0'4'1194,"1"-1"1,0 1 0,0 0-1,0 0 1,0 0 0,0-1-1,1 1 1,0 0 0,3 5-1,6 14 2752,-1-5-3671,-1-1-1,2 0 0,1 0 1,0-1-1,0 0 0,18 15 0,-22-23-199,1 0 0,0-1 0,0 0 0,1-1 0,0 0 0,0 0 0,0-1 0,1-1 0,-1 0 0,1 0 0,0-1 0,1 0 0,-1-1 0,0 0 0,1-1 0,21 0 0,-19-2-29,-1 0 0,1 0 0,-1-1 0,1-1 1,-1 0-1,0-1 0,0-1 0,0 0 0,-1 0 0,1-1 0,-1-1 0,-1 0 0,22-17 0,-30 20-45,0 1 0,1 0-1,-1-1 1,-1 0-1,1 0 1,0 0 0,-1 0-1,0 0 1,0-1-1,0 1 1,-1 0-1,1-1 1,-1 0 0,0 1-1,-1-1 1,1 0-1,-1 1 1,0-8 0,1 3-13,-1 3 12,1-1 0,-1 1-1,-1-1 1,0 0-1,0 1 1,0 0 0,0-1-1,-1 1 1,0 0-1,-1-1 1,1 1 0,-1 1-1,0-1 1,-1 0-1,0 1 1,-7-10 0,3 4 6,1 0 8,-2 0-1,1 0 0,-1 0 1,-1 1-1,0 1 0,0-1 1,-1 2-1,0-1 0,-1 2 1,0-1-1,0 2 0,0 0 1,-1 0-1,0 1 0,-19-5 1,14 7 2,0 0-1,1 2 1,-1 0 0,0 1 0,0 0 0,1 2 0,-36 7 0,43-7-254,-1 1 1,1 0-1,0 0 1,0 1-1,0 0 1,0 1 0,1 0-1,0 1 1,0 0-1,0 0 1,1 1-1,0 0 1,0 1 0,-11 13-1,17-18-57,0-1 0,0 1 0,0 0 0,0 0 0,1 0 0,-1 0 0,1 1 1,0-1-1,0 0 0,0 1 0,0-1 0,0 0 0,1 1 0,0-1 0,0 1 0,0-1 0,0 1 0,0-1 0,0 0 0,1 1 0,0-1 0,2 6 0,6 24-3801</inkml:trace>
</inkml:ink>
</file>

<file path=ppt/ink/ink22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8.2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9728,'0'-1'266,"1"1"1,-1 0 0,0 0-1,1-1 1,-1 1 0,1 0-1,-1 0 1,1 0 0,-1 0 0,0 0-1,1 0 1,-1-1 0,1 1-1,-1 0 1,1 0 0,-1 0-1,1 1 1,-1-1 0,1 0-1,-1 0 1,1 0 0,-1 0-1,0 0 1,1 0 0,-1 1-1,1-1 1,-1 0 0,0 0 0,1 1-1,-1-1 1,1 0 0,-1 1-1,0-1 1,1 0 0,-1 1-1,0-1 1,0 0 0,1 1-1,-1-1 1,0 1 0,0-1-1,0 0 1,1 1 0,-1-1 0,0 2-1,1 12 3682,-2 4-4100,-3 73 2499,4 186-1430,0 67 1344,0-302-2096,-1 36 178,3 1 1,23 144-1,-23-214-373,0 0 0,1 0 1,1-1-1,-1 1 0,1-1 0,1 0 0,0 0 0,0 0 1,0 0-1,1-1 0,12 12 0,-14-15-159,0-1-1,0 0 1,0 0-1,1 0 1,-1-1-1,1 1 1,-1-1-1,1 0 0,0 0 1,0-1-1,0 1 1,0-1-1,0 0 1,0-1-1,1 1 1,-1-1-1,0 0 1,0 0-1,0-1 1,0 0-1,1 1 1,-1-2-1,7-1 0,45-23-3457,-6 2-343</inkml:trace>
</inkml:ink>
</file>

<file path=ppt/ink/ink22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8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7936,'30'-22'3968,"45"16"-896,-57 1 3967,38 5-6271,-11 0 128,56 0 128,-18 0 128,13 11-1792,-22-4 0,5 8-128,-17-7 0,-19-1-2432,-9-1 128</inkml:trace>
</inkml:ink>
</file>

<file path=ppt/ink/ink22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8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1 142 12416,'1'10'920,"1"-1"0,0 0 0,1 0 0,-1 0 0,2 0 0,-1 0 0,1-1 0,1 0 0,0 0 0,0 0 0,0 0 0,1-1 0,7 8 0,10 16 2348,126 188-1092,-147-216-2093,0 0-1,0 0 1,-1 0-1,1 0 0,-1 1 1,0-1-1,0 1 1,1 6-1,-2-10-77,0 0 1,0 0-1,0 1 1,0-1-1,0 0 0,0 0 1,0 0-1,0 1 1,0-1-1,0 0 0,0 0 1,0 0-1,0 1 1,0-1-1,0 0 0,0 0 1,0 0-1,0 1 0,0-1 1,0 0-1,0 0 1,-1 0-1,1 0 0,0 1 1,0-1-1,0 0 1,0 0-1,0 0 0,-1 0 1,1 0-1,0 0 1,0 1-1,0-1 0,0 0 1,-1 0-1,1 0 1,0 0-1,0 0 0,0 0 1,-1 0-1,1 0 1,0 0-1,0 0 0,0 0 1,-1 0-1,1 0 0,0 0 1,0 0-1,-1 0 1,-18-16 92,2-3-87,1 0 1,0-1-1,2-1 1,1 0-1,0-1 1,2 0-1,0-1 1,2 0-1,0-1 1,2 0-1,0 0 1,-5-44-1,12 63-11,0 0 0,0 0 0,0-1 0,1 1 0,-1 0 0,1 0 0,1 0 0,-1 0 0,1 0 0,-1 0 0,2 0 0,-1 1 0,0-1 0,1 1 0,0-1 0,0 1 0,0 0 0,7-7 0,-1 3 0,1 0 0,0 1 0,0 0 0,0 0 0,1 1 0,17-7 0,0 1-51,0 2 0,1 1-1,1 1 1,-1 1 0,1 2 0,0 1 0,1 1-1,-1 2 1,48 3 0,-35 7-1158,-26 1-1034,-17-10 2115,1 1 0,-1-1 0,0 0 0,0 1 0,0-1 0,1 1-1,-1-1 1,0 0 0,0 1 0,0-1 0,0 0 0,0 1 0,0-1 0,0 1 0,0-1 0,0 0-1,0 1 1,0-1 0,0 1 0,0-1 0,0 0 0,0 1 0,0-1 0,0 1 0,-1-1-1,1 0 1,0 1 0,0-1 0,0 0 0,-1 1 0,1-1 0,0 0 0,0 1 0,-1-1-1,1 0 1,-1 1 0,-8 6-3840</inkml:trace>
</inkml:ink>
</file>

<file path=ppt/ink/ink22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19:59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53 337 11008,'0'0'254,"0"0"0,0 1 0,0-1 0,0 0 0,1 0 0,-1 0 0,0 0 0,0 1 0,0-1 0,0 0 1,0 0-1,0 0 0,0 0 0,0 1 0,0-1 0,0 0 0,0 0 0,0 0 0,0 1 0,0-1 0,0 0 0,0 0 1,0 0-1,0 0 0,0 1 0,0-1 0,-1 0 0,1 0 0,0 0 0,0 0 0,0 1 0,0-1 0,0 0 0,0 0 0,0 0 1,-1 0-1,1 0 0,0 0 0,0 0 0,0 1 0,0-1 0,0 0 0,-1 0 0,1 0 0,0 0 0,0 0 0,0 0 1,-1 0-1,1 0 0,0 0 0,0 0 0,0 0 0,-1 0 0,7 11 3964,-3 4-4856,-2-10 728,0 0 0,0 0-1,0 0 1,1 0-1,0-1 1,0 1 0,0 0-1,0-1 1,1 0-1,0 1 1,0-1 0,0 0-1,0 0 1,1-1-1,-1 1 1,1-1 0,0 0-1,0 0 1,9 5-1,4 3 231,0-2 0,1 0 0,29 11 0,-35-16-299,0-1-1,0 0 1,0-1-1,1 0 1,-1-1-1,1 0 0,-1-1 1,1 0-1,0-1 1,-1-1-1,1 0 1,-1 0-1,0-1 1,0-1-1,0 0 0,0-1 1,-1 0-1,0 0 1,0-2-1,0 1 1,0-1-1,-1-1 1,9-9-1,-15 13-51,0 0 1,0 0-1,-1-1 1,0 1-1,0-1 1,0 0-1,-1 0 0,1 0 1,-1 0-1,0 0 1,-1-1-1,1 1 1,-1-1-1,0 1 1,0-1-1,-1 1 0,0-1 1,0 0-1,0 1 1,-2-8-1,-1-8-155,-2 1 0,0 0 0,-16-37-1,16 43 111,-1 1-1,-1 0 1,0 1-1,-1 0 1,0 0-1,-1 0 1,0 1-1,-1 1 0,0-1 1,0 1-1,-1 1 1,-1 0-1,0 1 1,0 0-1,0 1 1,-16-7-1,12 8 13,0 1 0,-1 0 0,1 1 0,-1 1 0,0 1 0,0 0 0,0 1 0,0 1 0,0 1 0,0 0 0,-20 5 0,31-6 45,1 1 1,-1 1-1,1-1 0,-1 1 0,1 0 1,-1 0-1,1 1 0,0-1 0,0 1 1,0 1-1,0-1 0,1 0 0,-1 1 1,1 0-1,0 0 0,0 1 0,1-1 1,-1 1-1,1-1 0,0 1 0,0 0 1,0 1-1,1-1 0,0 0 0,0 1 1,0-1-1,1 1 0,-1-1 0,1 1 1,1 0-1,-1 0 0,1 8 0,1-9 0,0-1-1,0 1 0,0-1 0,1 1 0,-1-1 0,1 0 0,0 1 0,1-1 0,-1 0 0,1 0 1,-1-1-1,1 1 0,0-1 0,1 1 0,-1-1 0,0 0 0,1 0 0,0 0 0,0-1 0,7 5 0,5 1-67,1-1-1,0-1 1,33 9 0,-20-8-26,-1-2 1,1-1 0,0-1 0,44-1 0,112-19 97,-186 17 47,1 0 1,-1 0 0,1-1-1,-1 1 1,1 0 0,-1 0 0,1 0-1,-1 1 1,1-1 0,-1 0 0,1 0-1,-1 0 1,1 0 0,-1 0-1,0 1 1,1-1 0,-1 0 0,1 0-1,-1 1 1,1-1 0,-1 0 0,0 1-1,1-1 1,-1 0 0,0 1-1,1-1 1,-1 0 0,0 1 0,0-1-1,1 1 1,-1-1 0,0 1 0,0-1-1,0 1 1,1-1 0,-1 0-1,0 1 1,0-1 0,0 1 0,0-1-1,0 1 1,0-1 0,0 1 0,0-1-1,0 1 1,0-1 0,0 1-1,-1-1 1,1 1 0,0-1 0,0 1-1,-1 0 1,-12 35 1368,6-19-889,6-8-359,1-1 0,0 1 0,0-1-1,1 0 1,0 1 0,0-1 0,1 1-1,0-1 1,0 0 0,1 0 0,1 0-1,-1-1 1,1 1 0,9 13-1,-11-18-139,2 5-102,1 0-1,1 0 0,-1-1 1,1 1-1,0-1 0,1-1 0,-1 1 1,1-1-1,15 10 0,-13-11-614,-1-1 1,0 0-1,1 0 0,0-1 0,14 3 0,19 4-3285</inkml:trace>
</inkml:ink>
</file>

<file path=ppt/ink/ink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6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497 434 3200,'-1'-19'1215,"2"16"-854,-1 0 0,0 0 0,0 0 0,0-1 0,0 1 0,-1 0 0,0 0 0,1 0 0,-1 0 0,0-1-1,-3-4 1,4 8-312,-1 0 0,1 0 0,-1 0-1,1 0 1,-1 0 0,1 0 0,-1 0 0,1 0-1,-1 0 1,1 0 0,-1 1 0,1-1-1,-1 0 1,1 0 0,-1 0 0,1 1-1,-1-1 1,1 0 0,0 0 0,-1 1 0,1-1-1,-1 0 1,1 1 0,0-1 0,-1 0-1,1 1 1,0-1 0,-1 1 0,1-1-1,0 1 1,0-1 0,-1 2 0,-8 16 280,8-17-134,-8 22 152,0 0 1,1 1-1,2 0 0,0 0 1,2 1-1,0 0 1,2-1-1,1 1 1,3 45-1,0-50-289,1 1-1,1-1 1,0 0 0,2-1-1,0 1 1,2-1 0,0 0-1,1 0 1,0-1 0,2-1-1,0 0 1,17 21 0,-21-31-33,0 0 1,0-1 0,1 0 0,0 0 0,0 0-1,0-1 1,0 0 0,1-1 0,0 0 0,0 0 0,0-1-1,0 0 1,1-1 0,-1 0 0,1 0 0,0-1-1,-1 0 1,1-1 0,0 0 0,0 0 0,17-4 0,-17 2 20,0 0 0,0-1 0,0 0 0,0-1 0,-1 0 0,1-1 0,-1 1 0,0-2 0,-1 1 0,1-1 1,-1-1-1,0 0 0,-1 0 0,1 0 0,-2-1 0,1 0 0,-1 0 0,0-1 0,0 0 0,5-13 0,-2 2 53,-2-2 0,0 1 0,-1-1 0,-2 0 0,0 0 0,-1 0-1,-1 0 1,-1-1 0,-1 1 0,-5-33 0,1 26-13,-2 0 1,-1 0-1,-2 1 0,0 0 1,-2 1-1,-1 0 0,-24-39 1,19 39-78,-1 0-1,-1 1 1,-1 1 0,-2 1 0,0 1 0,-2 1 0,0 1 0,-1 1-1,-1 1 1,-1 1 0,-1 1 0,-1 2 0,0 1 0,0 1 0,-43-12-1,49 20-75,0 1-1,1 1 0,-1 1 0,-1 1 1,1 1-1,0 1 0,0 1 0,-36 8 1,50-9 16,-1 2 1,0-1-1,1 1 1,0 1-1,-1 0 1,1 0-1,1 1 1,-1 0-1,1 0 1,0 1 0,0 0-1,0 1 1,1-1-1,0 1 1,0 1-1,1-1 1,0 1-1,0 1 1,1-1-1,0 1 1,1 0-1,-5 12 1,7-17 33,1 1 0,0 0 0,0 0 1,0-1-1,0 1 0,1 0 0,0 0 1,0 0-1,0 0 0,1 0 0,-1 0 0,1 0 1,1-1-1,-1 1 0,0 0 0,1-1 1,0 1-1,3 5 0,0-4 2,0 0 1,0 0-1,0 0 0,0 0 0,1-1 1,0 0-1,0 0 0,1-1 1,-1 0-1,12 5 0,8 3 53,1-2-1,0-1 0,0-2 1,1 0-1,34 3 1,46 0 481,156-6-1,-160-5-940,185 20-1,-285-19 53,-1 1-1,1-1 1,0 1 0,-1 0-1,1 0 1,-1 1 0,1-1 0,-1 1-1,0 0 1,1-1 0,-1 1 0,0 1-1,4 3 1,3 3-1827</inkml:trace>
</inkml:ink>
</file>

<file path=ppt/ink/ink22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07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 10496,'-18'33'5248,"-4"22"-3073,17-41 5249,-3 15-7040,3 0 128,2 14 0,-2-6 128,10 14-896,-2-14 128,18-1 384,-2-6 0,25-5-1280,-14-2 0,23-31-2432,-10 4 128</inkml:trace>
</inkml:ink>
</file>

<file path=ppt/ink/ink22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08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 12800,'-26'39'6399,"52"9"-9087,-17-39 10240,14 4-11776,-7-1 1,2-1-1793,-4 2 128</inkml:trace>
</inkml:ink>
</file>

<file path=ppt/ink/ink22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08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350 30 9984,'0'-8'1769,"-3"-13"3160,1 21 2971,-8 9-6819,2 1-653,0-1-1,-1 0 0,0-1 1,-18 14-1,-29 25-409,27-17 512,1 1 1,1 0-1,-33 52 1,50-67-402,1 0 0,0 0 0,1 1 0,1 0 0,0 0 0,1 1 0,1 0 0,1 0 0,1 1 0,-2 28 0,5-45-126,0 1 0,1 0-1,-1-1 1,1 1 0,0 0 0,-1-1-1,1 1 1,1-1 0,-1 0 0,0 1-1,1-1 1,-1 0 0,1 0 0,-1 0-1,1 0 1,0 0 0,0 0 0,0 0-1,0-1 1,0 1 0,1-1 0,-1 1-1,0-1 1,1 0 0,-1 0 0,1 0-1,-1 0 1,1 0 0,-1-1 0,1 1-1,0-1 1,2 0 0,13 3 6,-1-2 0,1 0 0,29-2 0,-35 0-8,29-3-302,0-1 0,69-19 0,-75 14-108,0 3 0,1 0 0,62-2 0,-92 9-217,-1 0-1,1 0 1,-1 0-1,1 1 0,0 0 1,-1 0-1,9 3 0,-1 1-3213</inkml:trace>
</inkml:ink>
</file>

<file path=ppt/ink/ink22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08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0 10880,'-5'7'5376,"18"26"-3329,-8-30 7297,-5 24-8576,0-2 0,-10 29 128,7-14 128,-15 45-1408,4-27 128,-2 4 640,3-10 0,8-9-1152,0-10 0,23-22-3200,-5-4 128</inkml:trace>
</inkml:ink>
</file>

<file path=ppt/ink/ink22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09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18 6016,'-13'-13'3934,"7"8"4273,4 18-3602,5 40-3659,2 0-1,22 93 1,-12-77-561,-4 2-1,4 79 1,-12-108-280,1 7-32,9 176 126,-12-190-223,-2 0-1,-2 0 0,-1 0 1,-11 43-1,-5-38 21,20-39 7,-1-1-1,1 1 0,0-1 0,-1 1 0,1-1 1,0 1-1,-1-1 0,1 0 0,-1 1 1,1-1-1,-1 0 0,1 1 0,0-1 1,-1 0-1,1 0 0,-1 1 0,0-1 1,1 0-1,-1 0 0,1 0 0,-1 0 0,1 0 1,-1 0-1,1 0 0,-1 0 0,0 0 8,0-1 1,0 0-1,1 0 0,-1 1 0,0-1 0,1 0 0,-1 0 0,1 0 0,-1 0 0,1 0 0,-1 0 0,1 0 1,0 0-1,-1 0 0,1 0 0,0 0 0,0 0 0,0 0 0,0-1 0,-1-13 37,0 1 0,2 0-1,-1 0 1,2 0 0,0-1-1,1 1 1,0 1 0,1-1-1,8-20 1,64-125 397,-45 100-182,-10 22-50,0 1 0,3 0-1,1 2 1,1 0-1,2 2 1,49-45-1,-31 38-90,2 2-1,1 2 1,104-54-1,-107 62-405,40-18-182,-79 42 204,-1 0 0,1 0-1,0 1 1,0 0 0,0 1 0,1 0-1,-1 0 1,0 0 0,1 1-1,7 0 1,-13 1 1,0-1 0,0 0 0,0 0 0,-1 1 0,1-1 0,0 1 0,0 0-1,0 0 1,-1-1 0,1 1 0,0 0 0,-1 0 0,1 0 0,-1 1 0,0-1 0,1 0 0,-1 1 0,0-1 0,1 1-1,0 1 1,9 13-3450</inkml:trace>
</inkml:ink>
</file>

<file path=ppt/ink/ink22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0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8576,'31'-8'12496,"-28"8"-12211,0-1-1,0 1 0,-1 0 0,1 0 0,0 1 0,0-1 0,0 0 1,-1 1-1,6 1 0,5 5 61,-1 1-1,0 0 1,0 1-1,0 0 1,-1 1 0,0 0-1,-1 1 1,0 0-1,10 17 1,11 18 428,29 61 0,0 0 571,30 23-1515,-67-104-1466,-21-26 1434,-1 1-1,0 0 1,0-1-1,0 1 1,0-1-1,0 0 0,0 1 1,1-1-1,-1 0 1,0 0-1,0 1 1,1-1-1,-1 0 0,0 0 1,0 0-1,1-1 1,-1 1-1,0 0 1,0 0-1,0-1 0,1 1 1,-1-1-1,0 1 1,0-1-1,0 1 1,0-1-1,0 0 0,0 1 1,2-3-1,21-25-3572,-2 1-63</inkml:trace>
</inkml:ink>
</file>

<file path=ppt/ink/ink22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1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620 92 7552,'0'-1'114,"1"0"0,-1 1 0,0-1 0,0 0 0,0 1 0,0-1 0,0 0 0,0 1 1,0-1-1,0 0 0,0 1 0,0-1 0,0 0 0,0 1 0,0-1 0,-1 0 0,1 1 0,0-1 0,0 1 0,-1-1 1,1 0-1,0 1 0,-1-1 0,1 1 0,-1-1 0,1 1 0,-1-1 0,1 1 0,-1-1 0,1 1 0,-1 0 0,1-1 1,-1 1-1,0 0 0,1-1 0,-1 1 0,1 0 0,-1 0 0,0 0 0,1-1 0,-1 1 0,0 0 0,1 0 0,-1 0 1,-1 0-1,-11-20 6354,-2-3-5641,13 20-685,-1 1 0,1 0-1,-1-1 1,0 1-1,0 0 1,0 0-1,0 1 1,-1-1-1,1 1 1,0-1-1,-1 1 1,1 0 0,0 1-1,-1-1 1,1 0-1,-1 1 1,0 0-1,-3 0 1,1 1 47,0 0 0,-1 0 0,1 0 0,0 1 1,0 0-1,1 1 0,-1-1 0,0 1 0,-8 6 0,-7 6 289,1 2 1,0 0-1,-32 38 0,36-38-316,-5 8 78,0 0-1,1 1 1,2 1-1,-22 42 0,30-50-156,-17 32 216,3 1-1,-35 109 1,39-95-121,4 0 0,-11 95-1,21-123-158,3-1 0,1 1 0,2 0 0,1 0 0,2 0 0,2 0 0,1-1 0,22 69 0,-16-71-271,3-1 1,0-1-1,2 0 0,1-2 0,2 0 1,1-1-1,2 0 0,0-2 1,2-1-1,1-1 0,1-2 0,1 0 1,1-2-1,36 21 0,-56-38-83,28 21-2048,-36-26 2159,0 1 0,0-1-1,0 1 1,0 0-1,-1-1 1,1 1-1,0 0 1,0 0 0,-1 0-1,1 0 1,0 0-1,-1-1 1,1 1 0,-1 0-1,1 0 1,-1 1-1,0-1 1,1 0-1,-1 0 1,0 0 0,0 0-1,0 0 1,0 0-1,0 0 1,0 0 0,0 0-1,0 1 1,0-1-1,-1 1 1,-4 6-2997</inkml:trace>
</inkml:ink>
</file>

<file path=ppt/ink/ink22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1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8064,'0'0'166,"0"-1"0,0 1-1,0 0 1,0 0 0,0-1 0,0 1 0,1 0 0,-1-1 0,0 1 0,0 0 0,0-1-1,0 1 1,0 0 0,1 0 0,-1-1 0,0 1 0,0 0 0,0 0 0,1 0 0,-1-1-1,0 1 1,0 0 0,1 0 0,-1 0 0,0 0 0,1-1 0,-1 1 0,0 0 0,0 0-1,1 0 1,-1 0 0,0 0 0,1 0 0,-1 0 0,0 0 0,1 0 0,-1 0 0,0 0-1,1 0 1,-1 0 0,0 0 0,0 0 0,1 0 0,0 1 94,0-1 1,0 1-1,0-1 0,-1 1 0,1 0 1,0-1-1,0 1 0,-1 0 1,1 0-1,0-1 0,-1 1 0,1 0 1,-1 0-1,1 0 0,-1 0 1,0 0-1,1 0 0,-1 0 1,0 0-1,1 0 0,-1 0 0,0 0 1,0 1-1,5 64 908,-5 94-1,-1-77-537,0-4 51,11 280 1177,-11-349-1846,2 17 232,-8-62-211,3 19-51,1 1 1,1 0-1,0-1 1,1 0 0,1 1-1,0-1 1,5-28-1,1 23 18,1 0 0,0 1-1,2 0 1,1 0 0,16-25-1,66-88 25,-73 109-33,2 0 0,0 1 1,1 1-1,1 2 1,2 0-1,-1 1 1,2 1-1,1 2 1,0 0-1,1 2 1,0 1-1,1 2 1,0 0-1,50-10 1,-61 18-244,75-11-2061,-84 14 1414,1 0 0,-1 1-1,1 0 1,12 3-1,6 0-2556</inkml:trace>
</inkml:ink>
</file>

<file path=ppt/ink/ink22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1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5888,'0'-19'3637,"6"15"2986,5 18-958,-4 5-6807,0 5 2460,1 0-1,2-1 0,15 29 0,3-3-271,53 70-1,-70-104-1155,0 0 1,2-1-1,-1-1 0,2 0 1,0 0-1,0-1 0,1-1 0,1-1 1,0 0-1,0-1 0,1-1 1,0 0-1,33 9 0,-47-16-139,0-1 0,0 1-1,0-1 1,0 0 0,0 0 0,0 0-1,0 0 1,0-1 0,0 1 0,0-1-1,0 0 1,0 0 0,0 0 0,-1 0-1,1 0 1,0 0 0,-1-1 0,5-2-1,15-9-3206</inkml:trace>
</inkml:ink>
</file>

<file path=ppt/ink/ink22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2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5632,'13'-24'2816,"27"6"1792,-32 15 1535,23-7-5247,-4-5 0,21 7 896,-13 1 0,18 7-2304,-10 0 128,5 12 1152,-9-2 128,-7-7-1280,-7 2 128,-7 8-1920,-5 2 0,-8-12-1152,-5 2 129</inkml:trace>
</inkml:ink>
</file>

<file path=ppt/ink/ink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7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 4352,'2'-1'389,"0"-1"-1,-1 1 1,1 0 0,1-1 0,-1 1-1,0 0 1,0 1 0,0-1-1,0 0 1,1 1 0,-1-1 0,3 0-1,53 1 1635,-38 1-1910,628-1 2042,-635-1-2454,0 1 0,0-2 1,1 1-1,-1-2 0,20-6 1,-33 9 238,0 0 0,0 0 0,0 0 1,1 0-1,-1-1 0,0 1 1,0 0-1,0 0 0,0 0 0,0 0 1,0-1-1,0 1 0,0 0 0,0 0 1,1 0-1,-1-1 0,0 1 0,0 0 1,0 0-1,0 0 0,0 0 1,0-1-1,0 1 0,0 0 0,0 0 1,-1 0-1,1-1 0,0 1 0,0 0 1,0 0-1,0 0 0,0 0 0,0-1 1,0 1-1,0 0 0,0 0 1,0 0-1,-1 0 0,1-1 0,0 1 1,0 0-1,0 0 0,0 0 0,-1 0 1,-11-6-1605</inkml:trace>
</inkml:ink>
</file>

<file path=ppt/ink/ink22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2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10752,'16'-5'5376,"64"-9"-5760,-64 9 9855,16 2-9471,-6 0 128,22 3 0,-8 0 0,3 0-640,-8 0 128,0 0-768,-9 0 128,-8 6-2176,-5-1 129</inkml:trace>
</inkml:ink>
</file>

<file path=ppt/ink/ink22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3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6 344 8192,'23'6'6737,"-22"-6"-6039,1 0 0,-1 0 0,1 1 0,-1-1 0,1 1 0,-1-1 0,1 1-1,-1-1 1,1 1 0,-1 0 0,0 0 0,1 0 0,-1 0 0,1 1 0,9 21-475,-5-2 219,1 0 1,2-1 0,17 34-1,-24-50-356,1 0 1,0-1-1,0 1 0,0-1 0,0 1 1,1-1-1,-1 0 0,1 0 1,0 0-1,0-1 0,0 1 0,0-1 1,0 0-1,0 0 0,1-1 0,-1 1 1,7 0-1,3 3 46,-1-2-36,0 0-1,0 0 0,0-2 0,1 0 0,-1 0 0,0-1 0,0-1 0,1 0 0,-1-1 0,0 0 1,0-1-1,0-1 0,-1 0 0,22-10 0,-10 3-6,-1-1-1,0-1 1,-1-1 0,0 0 0,-1-2 0,25-25-1,-38 34-89,0-1 0,-1 0-1,1 0 1,-2 0 0,1-1-1,-1 0 1,-1-1 0,1 1-1,-2-1 1,1 0 0,-1 0-1,-1-1 1,0 1 0,0-1-1,1-20 1,-4 24 0,-1-1 0,0 1 0,-1 0 0,0-1 0,0 1 0,0 0 0,-1 0 0,0 1 0,-1-1 0,1 0 0,-1 1 0,-7-9 0,1 3-18,-1 1 0,0 0 1,0 0-1,-24-16 0,21 17 15,-1 1-1,0 1 1,-1 0-1,0 1 1,0 0-1,0 2 0,-1 0 1,0 0-1,0 2 1,0 0-1,0 1 1,-1 1-1,-23 1 0,23 0-69,0 1-1,1 1 0,-1 0 1,0 1-1,0 1 1,1 1-1,0 1 0,-32 14 1,40-15-125,1 0 0,0 0 0,0 0 0,0 1 0,1 0 0,0 1 0,0 0 0,1 0 0,0 0 0,0 1 0,1 0 0,0 0 0,0 0 0,0 0 1,1 1-1,1 0 0,0 0 0,0 0 0,-3 16 0,4-10-1022,1 0-1,0 0 1,1 0 0,1 0-1,0 0 1,1 0 0,8 27-1,-1-11-2361</inkml:trace>
</inkml:ink>
</file>

<file path=ppt/ink/ink22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3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1 13184,'21'51'6527,"-21"7"-8703,0-46 13312,-21 39-11136,2-8 0,-24 35-896,4-20 128,-31 21-2432,17-19 128</inkml:trace>
</inkml:ink>
</file>

<file path=ppt/ink/ink22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3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5 544 10752,'-1'-2'305,"0"1"0,1-1 1,-1 1-1,1-1 1,0 0-1,-1 1 0,1-1 1,0 1-1,0-1 1,0 0-1,0 1 0,0-1 1,0 1-1,1-1 1,-1 0-1,0 1 0,2-3 1,0 2 400,-1 1 1,1 0-1,0-1 1,0 1-1,0 0 1,0 1-1,0-1 1,0 0-1,0 0 1,1 1-1,2-1 1,15-4-27,-5 0-225,14-2-196,0-2-1,-1-1 0,0-2 1,0 0-1,28-19 0,-47 25-154,59-38 900,86-75 1,-138 104-898,0 0-1,-1 0 1,0-2 0,-2 0-1,0 0 1,0-1-1,-2-1 1,0 0 0,-2-1-1,10-26 1,-18 46-103,-1-1 0,1 0 0,-1 1 0,0-1 0,1 0 0,-1 1 0,0-1 0,0 0 0,1 0 0,-1 1 0,0-1 0,0 0 0,0 0 0,0 1 0,0-1 0,0 0 0,0 0 0,0 1 0,0-1-1,-1 0 1,1 0 0,0 1 0,0-1 0,-1 0 0,1 1 0,0-1 0,-1 0 0,1 1 0,-1-2 0,0 2-3,0 1-1,0 0 1,0-1-1,0 1 0,0 0 1,0-1-1,0 1 1,0 0-1,0 0 0,1 0 1,-1 0-1,0 0 1,1 0-1,-1 0 0,1 0 1,-1 0-1,1 0 1,-1 0-1,1 0 0,-1 2 1,-4 15-16,0 0 0,1 1-1,1 0 1,1-1 0,0 1 0,3 33 0,15 119-101,-12-137-4,4 19-356,3 1 0,31 94-1,-41-147 451,-1 0-1,1 0 1,-1 0 0,1 0-1,-1 0 1,1 0-1,-1 0 1,0 1 0,0-1-1,1 0 1,-1 0-1,0 0 1,0 0 0,0 0-1,0 1 1,0-1-1,-1 0 1,1 0 0,0 0-1,0 0 1,-1 0 0,1 1-1,-1-1 1,1 0-1,-1 0 1,1 0 0,-1 0-1,0 0 1,1-1-1,-2 2 1,-1-1-75,0 0-1,1 0 1,-1-1-1,0 1 1,0-1-1,0 0 1,0 1-1,0-2 1,-5 1-1,-20 0-390,23 0 337,-38 7-695,42-7 822,0 0 0,-1 0 1,1 0-1,0 0 0,-1 0 0,1 1 1,0-1-1,-1 1 0,1-1 1,0 1-1,0-1 0,0 1 0,-1 0 1,1 0-1,0-1 0,0 1 1,0 0-1,0 0 0,0 0 0,1 0 1,-1 0-1,-1 2 0,3-2 27,-1 0-1,1-1 1,0 1-1,0 0 1,0 0-1,-1-1 1,1 1-1,0-1 1,0 1-1,0-1 1,0 1-1,0-1 1,0 0-1,0 1 1,1-1-1,-1 0 1,0 0-1,0 0 1,0 0-1,0 0 0,0 0 1,0 0-1,0 0 1,0 0-1,0 0 1,0-1-1,1 1 1,-1 0-1,0-1 1,1 0-1,38-9 314,-39 10-299,71-25 595,-55 17-790,0 2 1,0 1 0,0 0-1,1 1 1,-1 0 0,32-1-1,-48 5 123,0 0-104,0 0 1,0-1-1,0 1 1,0 0-1,0 0 1,0 0-1,0 0 1,0 0 0,0 1-1,0-1 1,0 0-1,0 0 1,0 1-1,0-1 1,0 0 0,0 1-1,0-1 1,0 1-1,0-1 1,-1 1-1,1 0 1,0-1 0,0 1-1,-1 0 1,1 0-1,0-1 1,0 3-1,4 4-3165</inkml:trace>
</inkml:ink>
</file>

<file path=ppt/ink/ink22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4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259 1 12800,'-23'54'6399,"-4"6"-7935,24-50 11136,-19 26-10240,4-9 0,-25 24-4352,3-11 1,-8 3 4351,14-7 128</inkml:trace>
</inkml:ink>
</file>

<file path=ppt/ink/ink22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4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32 246 7040,'34'-43'8428,"3"2"-4084,77-67-1479,-108 102-2698,0 1 0,1 0 1,-1 0-1,1 1 0,0 0 0,0 0 1,0 0-1,0 1 0,1 0 1,-1 1-1,1-1 0,0 2 0,0-1 1,0 1-1,0 0 0,0 0 1,0 1-1,16 2 0,-20-1-89,-1 1-1,1 0 1,-1 0 0,1 0-1,-1 0 1,0 0-1,0 1 1,0 0 0,0-1-1,0 1 1,0 0-1,-1 1 1,0-1 0,1 0-1,-1 1 1,-1-1-1,1 1 1,0-1 0,-1 1-1,2 8 1,4 9 65,-1 1 0,3 28 0,-8-48-133,1 18 30,0-1 0,-1 1-1,-2-1 1,0 1 0,0 0 0,-2-1-1,-1 0 1,0 1 0,-13 32-1,1-12 49,-2-1-1,-2-1 1,-30 44-1,36-62-13,-2 1-1,-1-2 1,0 0-1,-1-1 1,-1-1-1,-1-1 0,0 0 1,-40 22-1,51-32-15,0-1-1,-1-1 0,-19 8 1,27-11-53,-1 0 0,1 0 1,0-1-1,0 1 0,-1-1 1,1 0-1,0 1 0,0-1 1,-1 0-1,1 0 0,0 0 1,-1-1-1,1 1 0,0-1 1,0 1-1,-1-1 0,1 0 1,0 1-1,0-1 0,0 0 1,0-1-1,0 1 0,0 0 1,-2-3-1,3 3-5,0 1 0,1-1 0,-1 0 0,1 0 0,-1 0-1,1 0 1,-1 0 0,1 1 0,0-1 0,-1 0 0,1 0 0,0 0 0,0 0 0,0 0-1,0 0 1,0 0 0,0 0 0,0 0 0,0 0 0,0 0 0,0 0 0,1 0-1,-1 0 1,0 0 0,0 0 0,1 0 0,-1 0 0,1 1 0,-1-1 0,1 0 0,-1 0-1,1 0 1,0 1 0,-1-1 0,1 0 0,0 1 0,0-1 0,-1 0 0,1 1 0,0-1-1,0 1 1,0-1 0,0 1 0,0 0 0,0-1 0,1 1 0,44-16 26,-25 12 29,0 2 0,0 1 0,0 0 0,1 2 0,-1 0 0,0 1-1,0 2 1,-1 0 0,1 1 0,-1 1 0,0 0 0,0 2 0,24 13-1,32 12-1252,-70-31 481,0 0 0,1 0-1,-1-1 1,1 0 0,-1 0 0,1 0 0,-1-1-1,1 0 1,0 0 0,8-2 0,4-2-3017</inkml:trace>
</inkml:ink>
</file>

<file path=ppt/ink/ink22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5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0 13184,'-10'25'6527,"10"11"-7679,0-27 11520,-4 34-10496,-1-7 128,-21 24-1664,9-17 128,-36 15-1280,14-10 128</inkml:trace>
</inkml:ink>
</file>

<file path=ppt/ink/ink22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5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10496,'1'-4'864,"1"1"0,-1 0 0,1 0 0,-1 0 0,1 1 0,0-1 0,0 0 0,1 1 0,-1-1 0,1 1 0,-1 0 0,1-1 0,-1 1 0,5-2 0,31-8-1,-22 10-811,0 0-1,0 2 0,1-1 1,-1 2-1,0 0 0,0 1 1,0 1-1,29 9 0,-32-9 22,0 2-1,0-1 1,0 2-1,-1 0 0,0 0 1,0 1-1,-1 1 1,0 0-1,0 0 0,16 18 1,-24-22-40,0 0 1,0 0 0,-1 0-1,1 0 1,-1 1-1,0-1 1,-1 1-1,1-1 1,-1 1 0,0 0-1,0 0 1,0 0-1,-1-1 1,1 1-1,-1 0 1,0 0 0,-1 0-1,1 0 1,-1 0-1,0-1 1,0 1-1,-1 0 1,1 0 0,-1-1-1,0 1 1,0-1-1,-1 0 1,1 0-1,-1 0 1,-6 7-1,-1 2 48,-1-1 0,-1 0-1,0 0 1,0-1-1,-1-1 1,-1 0 0,-26 15-1,-51 15 197,168-44-149,-31-1-42,14 4-65</inkml:trace>
</inkml:ink>
</file>

<file path=ppt/ink/ink22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5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530 60 15744,'0'0'7807,"-51"14"-7807,41-14 7936,-33 11-7936,8-7 128,-36-1-128,20-3 0,-21-3-384,16-1 0,8-11-384,8 9 128,19-9-1152,3 3 0,9-9-2176,4 6 128</inkml:trace>
</inkml:ink>
</file>

<file path=ppt/ink/ink22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7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 4224,'0'1'1922,"-5"9"6252,-7 18-4277,12-27-3867,-1 0-1,1 0 1,0 0-1,-1 0 0,1 0 1,0 0-1,0 0 1,0 0-1,0 0 0,0 0 1,0 0-1,0 0 1,0 0-1,0 0 1,1 0-1,-1 0 0,0 0 1,1 1-1,0-2 80,0 0 0,-1 1 0,1-1 0,0 0 0,0 1 0,0-1 0,0 0-1,-1 0 1,1 0 0,0 0 0,0 0 0,0 0 0,0 0 0,0 0 0,-1 0 0,1 0 0,0 0 0,0 0-1,0-1 1,0 1 0,-1 0 0,1-1 0,0 1 0,0 0 0,-1-1 0,2 0 0,23-23 1403,6-6-508,-30 29-948,0 0 0,1 1 0,-1-1 0,0 0 0,0 0 0,1 1 0,-1-1 0,0 1 0,1-1 0,-1 1 1,0 0-1,1 0 0,-1-1 0,1 1 0,-1 0 0,1 0 0,-1 0 0,0 1 0,1-1 0,-1 0 0,1 0 0,-1 1 0,3 0 0,9 14 725,-12-14-757,-1 0 0,0-1 0,1 1 1,-1 0-1,0 0 0,1 0 0,0-1 0,-1 1 0,1 0 0,-1-1 0,1 1 0,0 0 0,-1-1 0,1 1 0,0-1 0,-1 1 0,1-1 0,0 0 0,0 1 1,0-1-1,0 0 0,-1 1 0,1-1 0,0 0 0,0 0 0,0 0 0,0 0 0,0 0 0,0 0 0,0 0 0,-1 0 0,1 0 0,0 0 0,0 0 0,0 0 0,0-1 1,0 1-1,-1 0 0,1-1 0,0 1 0,1-1 0,16-9 39,-14 8-11,0-1 0,1 1 0,-1 0 0,0 0 0,1 1 0,0 0 0,7-2 1,-11 3-37,1 0 0,-1 0 1,1 0-1,-1 1 0,1-1 1,-1 1-1,1-1 1,-1 1-1,1-1 0,-1 1 1,1 0-1,-1 0 1,0 0-1,1 0 0,-1 0 1,0 0-1,0 0 1,0 0-1,0 0 0,0 0 1,0 1-1,0-1 1,0 0-1,0 1 0,-1-1 1,1 1-1,0 2 0,0-2 0,-1-1 0,0 1 0,1 0 0,-1-1 0,1 1 0,0 0 0,-1-1-1,1 1 1,0-1 0,0 1 0,0-1 0,0 0 0,0 1 0,1-1 0,-1 0-1,0 0 1,1 1 0,-1-1 0,0 0 0,1-1 0,-1 1 0,1 0 0,0 0-1,-1-1 1,1 1 0,0-1 0,-1 1 0,1-1 0,0 0 0,-1 1 0,1-1-1,0 0 1,0 0 0,-1 0 0,1 0 0,0-1 0,1 0 0,8 1-1,-9 1-15,0-1 0,0 0 0,0 1 0,0-1 0,0 1 0,0-1 0,0 1 0,0 0 0,0 0 0,0 0 0,0 0 0,0 0 0,0 1 0,-1-1 0,1 1 0,-1-1 0,1 1 0,-1-1 0,1 1 0,-1 0 0,0-1 0,0 1 0,0 0 0,2 4 0,-3-5 0,1 1 0,0 0 0,0 0 0,0 0 0,0-1 0,0 1 0,1 0 0,-1-1 0,0 1 0,1-1 0,-1 0 0,1 1 0,0-1 0,-1 0 0,1 0 0,0 0 0,0 0 0,0 0 0,0 0 0,-1-1 0,1 1 0,0-1 0,0 1 0,3-1 0,-3 0-1,0 0 0,0 0 1,0 0-1,0 0 0,0 1 0,0-1 0,0 0 0,0 1 0,-1-1 1,1 1-1,0 0 0,0 0 0,-1 0 0,1-1 0,0 2 0,-1-1 1,1 0-1,-1 0 0,1 0 0,-1 1 0,0-1 0,0 1 0,1-1 1,0 3-1,0 0-2,0 1 1,-1-1 0,0 1-1,0-1 1,0 1 0,0-1-1,-1 1 1,0 9-1,1-13-11,-1 0-1,1 1 0,-1-1 1,1 0-1,0 1 1,0-1-1,0 0 0,-1 0 1,1 0-1,0 0 0,0 0 1,1 0-1,-1 0 0,2 1 1,13 15-236,-11 18-25,-5-30 243,0-1 0,0 1-1,1 0 1,0-1 0,0 1-1,0-1 1,3 7 0,-2-6-5,-1 1 1,1-1-1,-1 0 0,0 1 1,0-1-1,-1 0 1,0 1-1,0-1 1,0 1-1,0-1 0,-1 1 1,0-1-1,-3 10 1,-2 32-305,5-43 331,1 0 1,-1 0 0,0 0-1,0 0 1,0 0 0,0 0 0,-1 0-1,0 0 1,0 0 0,0-1 0,0 1-1,0-1 1,-1 1 0,1-1-1,-1 0 1,0 0 0,0 0 0,0 0-1,-1-1 1,1 1 0,-1-1 0,1 0-1,-1 0 1,0 0 0,-6 2-1,-11 4-107,-1-1-1,0 0 0,-34 4 1,31-6-451,20-4 312,4-1 0,0 1 0,-1-1 0,1 0 0,0 0 0,0 1 0,-1-1 0,1 0 0,0 0 0,-1 0 0,1-1 0,0 1 0,-1 0 0,1 0 0,0-1 0,-3 0 0,-5-3-3094</inkml:trace>
</inkml:ink>
</file>

<file path=ppt/ink/ink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7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49 3712,'-1'-3'220,"1"0"0,-1 0 0,1-1-1,0 1 1,0 0 0,0-1 0,0 1 0,1 0 0,-1 0 0,1-1 0,0 1 0,2-6-1,2 10 2770,9 21-2628,-4 10-36,-1 0 1,-1 1 0,-3 0 0,0 0-1,0 55 1,5 39 728,9-9-349,9 83-2,-27-192-671,0-2-164,0 0-1,-1 1 0,0-1 1,0 0-1,-1 0 0,-1 9 1,-1-11-1095,1-7 167,3-12-493,4-5-239</inkml:trace>
</inkml:ink>
</file>

<file path=ppt/ink/ink22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8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2304,'26'0'7573,"-16"1"-7040,-1 0-1,1 1 1,-1 1-1,0-1 1,0 1-1,0 1 1,0 0-1,-1 0 1,0 0 0,1 1-1,-2 1 1,1-1-1,13 13 1,8 10 1807,46 56 1,-61-68-2190,11 14 412,-2 1 0,0 2 1,-2 0-1,30 67 0,-49-97-521,30 63 632,-3 1 0,-3 1 1,-3 1-1,28 143 0,-47-174-262,-2 0 1,-1 1-1,-2-1 1,-2 0-1,-12 61 0,13-91-348,-1 0 0,1-1 0,-2 1-1,1 0 1,-1-1 0,0 1 0,-1-1-1,0-1 1,0 1 0,0-1-1,-1 1 1,-7 5 0,9-9-217,0 1 0,0-1 0,-1 0 0,0-1 1,1 1-1,-1-1 0,0 0 0,-8 2 0,9-3-277,0 0-1,0-1 1,1 1-1,-1-1 1,0 0-1,0 0 1,0-1-1,0 1 1,0-1-1,0 0 1,0 0-1,-4-2 1,-6-1-3432</inkml:trace>
</inkml:ink>
</file>

<file path=ppt/ink/ink22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8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27 15872,'-5'-23'7935,"10"20"-13183,-5 3 13568,0 8-13568,0-5 128,-13 7-1535,5-2 127</inkml:trace>
</inkml:ink>
</file>

<file path=ppt/ink/ink22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19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7040,'0'-5'756,"0"4"-570,0-1 1,0 1 0,0-1-1,0 1 1,0-1-1,0 1 1,1-1-1,-1 1 1,0-1-1,1 1 1,-1-1 0,1 1-1,1-3 1,14-1 6940,-14 5-6980,-1 1 0,1-1 0,-1 1-1,1 0 1,-1-1 0,0 1 0,1 0-1,-1 0 1,0 0 0,0 0-1,0 0 1,0 0 0,0 0 0,0 1-1,0-1 1,0 0 0,0 1 0,-1-1-1,1 0 1,0 1 0,-1-1-1,1 1 1,-1-1 0,1 3 0,9 44 387,-1 53 1983,-13 200 491,-18 45-1664,-4 138-1408,28-541-31,11-62 0,2-31-120,2-225-404,23-29-277,-38 401 944,3 10 74,10 23 233,7 12-5,-7-18-272,1 0 0,1-2-1,1 0 1,2-1 0,0-1 0,0-1 0,2 0 0,40 25 0,-49-36-59,1-1 0,1 0 0,-1-1 0,1 0 0,0-1 1,0-1-1,0-1 0,1 0 0,0-1 0,-1 0 0,1-1 0,0-1 0,0-1 1,-1 0-1,1-1 0,0 0 0,26-9 0,-24 5-2,0-1 1,-1 0-1,0-2 0,-1 0 0,1-1 1,-2 0-1,1-1 0,-2-1 0,1 0 0,-2-1 1,0-1-1,18-24 0,-22 26-7,-1-1-1,0 0 0,-1 0 1,0-1-1,-1 0 1,-1 0-1,0-1 0,-1 0 1,-1 1-1,0-1 1,-1 0-1,0-1 0,-1 1 1,-1 0-1,-1 0 1,-2-19-1,-3 17 8,-2 14 25,6 4-37,1 0 0,0 1 1,-1-1-1,1 1 0,0-1 1,0 1-1,0 0 0,1-1 1,-1 1-1,0 0 0,0 0 1,1-1-1,0 1 0,-1 0 1,1 0-1,-1 3 0,-1 17 89,1 1 0,1-1 0,0 1 0,7 33 0,22 94 295,-19-105-245,68 290 496,-70-301-636,2-1 0,1-1-1,24 47 1,-2-2-1534,-30-69-78,-4-10-2094,0-20-1249,4 5 1112</inkml:trace>
</inkml:ink>
</file>

<file path=ppt/ink/ink22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0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89 401 11264,'4'8'12702,"4"0"-9615,3 5-3730,-3-4 862,0 0 1,1 0 0,-1-1-1,2 0 1,-1-1-1,16 9 1,-20-13-166,0 0 0,0-1 0,1 0 0,-1 0-1,1 0 1,-1 0 0,1-1 0,0 0 0,0 0 0,0-1 0,-1 1 0,1-1 0,0-1-1,0 1 1,0-1 0,8-2 0,4-2 42,0-2 0,0 0 0,0-1 0,-1-1 0,0 0-1,-1-1 1,0-1 0,0-1 0,-1 0 0,-1-1 0,22-25 0,-30 31-113,0 0 1,-1-1 0,0 0-1,0 0 1,-1 0 0,0-1-1,0 0 1,-1 1 0,0-1-1,-1 0 1,0-1-1,0 1 1,-1 0 0,0 0-1,-1-1 1,0 1 0,0-1-1,-1 1 1,0 0 0,-1 0-1,0-1 1,0 1-1,-1 0 1,0 1 0,-8-15-1,6 14-5,-1-1 0,-1 2-1,1-1 1,-1 1 0,-1 0-1,0 0 1,0 1 0,0 0-1,-1 0 1,0 1 0,0 0-1,-1 1 1,1 0 0,-1 0-1,0 1 1,-1 1-1,1-1 1,-1 2 0,1-1-1,-1 2 1,0-1 0,0 1-1,0 1 1,-14 1 0,10-1-36,-1 2 1,1-1-1,-1 2 1,1 0-1,0 1 1,0 0-1,1 1 1,-1 1-1,1 0 1,0 1-1,1 1 1,-1 0-1,2 1 1,-1 0-1,1 1 1,-18 19-1,24-22-46,0 0-1,1 1 0,0-1 1,1 1-1,-4 9 1,7-14 44,-1 0 0,1 0 0,0 0 0,1 0 0,-1 0 0,0 0 0,1 0 0,0 0 0,0 0 0,0 1 0,0-1 0,0 0 0,1 0 1,-1 0-1,1 0 0,0 0 0,2 6 0,1-3-57,0-1-1,0 1 1,0-1-1,0 0 1,1-1 0,0 1-1,0-1 1,1 0 0,-1 0-1,1 0 1,-1-1 0,1 0-1,0 0 1,1 0 0,-1-1-1,0 0 1,1 0 0,-1 0-1,1-1 1,12 1 0,4-1-170,-1 0 1,1-2 0,0 0 0,0-1 0,26-7 0,-21 3 331,-2 0 0,1-2 1,-1-1-1,0-1 0,-1-1 1,0-2-1,30-19 0,-55 31 32,1 0-1,0 0 1,-1 0 0,1 1-1,0-1 1,0 0-1,0 1 1,-1-1-1,1 0 1,0 1 0,0-1-1,0 1 1,0-1-1,0 1 1,0-1-1,0 1 1,0 0-1,0 0 1,1 0 0,-1-1-1,0 1 1,0 0-1,0 0 1,0 0-1,0 1 1,0-1 0,0 0-1,0 0 1,0 0-1,0 1 1,0-1-1,0 1 1,2 0-1,-2 2 291,0-1 0,1 1 0,-1 0 0,0 0 0,0 0 0,0 0 0,-1 0 0,1 0 0,-1 5 0,5 19 272,0-10-234,0 0-1,0-1 1,2 1 0,10 18-1,-13-28-403,1-1-1,-1 0 0,1 0 0,0 0 1,0-1-1,1 0 0,0 0 0,0 0 1,0-1-1,0 0 0,1 0 0,11 5 1,-1-3-614,-1 0 1,1-2-1,22 5 0,24-4-3805,-22-5 428</inkml:trace>
</inkml:ink>
</file>

<file path=ppt/ink/ink22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1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1 164 7680,'-1'11'8337,"4"3"-3560,13 37-2510,-8-25-1649,-3-7-304,1 0 0,0-1 0,18 36-1,-20-47-170,1-1 0,-1 1 0,2-1 0,-1 0 1,0 0-1,1 0 0,0-1 0,1 0 0,-1 0 0,1 0 0,0-1 0,12 6 0,3-3-3,0 0 0,0-1 0,1-1 1,0-1-1,-1-1 0,42-1 0,-45-2-106,0-1 1,0-1-1,0-1 0,0-1 1,-1 0-1,1-2 0,-1 0 1,-1-1-1,1 0 0,-1-2 1,0 0-1,-1-1 0,0 0 1,0-1-1,-2-1 0,1-1 1,-1 0-1,-1-1 0,0 0 1,-1-1-1,-1 0 0,16-30 0,-23 39-25,-2 0 0,1-1 0,-1 1 0,1-1 0,-2 0-1,1 1 1,-1-1 0,0 0 0,0 0 0,-1 0 0,0 0-1,0 0 1,-1 1 0,0-1 0,0 0 0,-3-9-1,0 7-9,1 1-1,-1 0 0,0 0 0,-1 0 0,0 0 0,0 1 1,-1 0-1,0 0 0,0 1 0,0-1 0,-10-6 0,9 8-11,1 1 1,-1-1-1,0 2 0,0-1 0,0 1 0,-1 0 0,1 0 0,-1 1 0,0 0 0,0 0 0,1 1 0,-1 0 0,0 0 0,0 1 0,0 0 0,-15 3 0,5-3-23,-6 2-39,1 0-1,-1 1 1,1 1-1,0 1 0,0 2 1,0 0-1,1 1 0,0 1 1,1 1-1,-31 20 0,32-18-100,0 1 0,1 1-1,0 1 1,-26 27-1,39-35 31,0 0-1,0 1 0,1-1 1,0 1-1,1 0 1,-7 15-1,9-19 38,1 0 1,0 0-1,0 1 0,0-1 0,0 0 1,1 1-1,0-1 0,0 0 1,0 1-1,0-1 0,1 0 0,-1 0 1,1 1-1,0-1 0,2 5 1,0-6 26,-1 0 0,1 1 0,0-1 0,-1 0 1,1 0-1,0-1 0,1 1 0,-1-1 1,0 1-1,1-1 0,0 0 0,-1-1 0,1 1 1,0 0-1,0-1 0,0 0 0,0 0 1,0 0-1,0-1 0,0 1 0,0-1 0,0 0 1,5 0-1,19 0-373,0-1-1,32-4 1,-45 3 200,50-9-463,-1-2 0,0-3 0,-2-2 0,101-46 0,-137 54 596,56-30 1572,-85 43-1056,0-1-1,1 1 0,-1 0 1,1 0-1,-1 0 0,1 0 1,0 1-1,0-1 0,0 1 0,0-1 1,1 1-1,0-1 0,-1 1 1,1 0-1,1 0 0,-2 4 1,0 5-29,1 1 1,0-1 0,2 25 0,6 18 318,3-1 0,21 70 0,-14-63-326,-2 12 44,-2 1 0,-4 0-1,-3 1 1,-4 0 0,-7 80 0,3-111-233,2 233-253,7-237-1043,0-26-412,-6-15 1441,-1 0 0,0 0 0,0 0 0,1 1-1,-1-1 1,0 0 0,0 0 0,1 0 0,-1 0 0,0 0 0,0 0-1,1 0 1,-1 0 0,0 0 0,0 1 0,1-1 0,-1 0 0,0 0-1,1 0 1,-1-1 0,0 1 0,0 0 0,1 0 0,-1 0 0,0 0-1,1 0 1,-1 0 0,0 0 0,0 0 0,1 0 0,-1-1-1,0 1 1,0 0 0,1 0 0,-1 0 0,0-1 0,0 1 0,0 0-1,1 0 1,7-9-3870</inkml:trace>
</inkml:ink>
</file>

<file path=ppt/ink/ink22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2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1 267 7296,'24'-20'12755,"-14"13"-12455,12-18 328,1 0-1,1 2 0,1 1 0,38-26 0,-33 27-119,-9 5 50,0 1 1,25-12-1,-41 24-440,-1 1 0,0 0 1,1 0-1,0 0 0,-1 0 0,1 1 0,0 0 0,0 0 0,-1 0 0,1 1 1,0 0-1,0 0 0,0 0 0,0 0 0,0 1 0,0 0 0,6 1 0,-8 0-39,0 0-1,0 0 0,0 0 1,0 0-1,-1 1 0,1-1 1,0 1-1,-1 0 0,0 0 0,0 0 1,0 0-1,0 0 0,0 0 1,-1 0-1,1 0 0,-1 1 1,0-1-1,1 6 0,10 65 731,-12-73-802,1 13 90,0 0 0,1 0 0,1 0 0,0-1 0,1 1 0,1-1 0,0 0 0,0 0 0,8 12 0,-10-20-95,1 0-1,0 0 0,0-1 1,0 1-1,1-1 0,-1 0 1,1 0-1,0-1 0,0 1 1,0-1-1,1 0 1,-1 0-1,1-1 0,0 0 1,-1 0-1,1 0 0,0-1 1,0 0-1,0 0 1,0 0-1,0-1 0,1 0 1,6 0-1,3-1 6,0-1 0,0-1 0,0 0 0,0-1 1,0-1-1,0 0 0,-1-2 0,23-12 0,-2-2 14,-2-1 1,42-36-1,-66 49-9,0 0-1,0-1 1,0 0 0,-2-1-1,1 0 1,-1 0 0,-1-1-1,0 1 1,-1-2-1,6-15 1,-12 31-15,-1 0-1,0 0 1,1 0 0,-1 0-1,1 0 1,0 0 0,0 0-1,0 0 1,0 0 0,1 0-1,-1 0 1,1 0 0,0-1-1,0 1 1,0 0 0,0 0-1,3 4 1,0 1-16,1-1 0,1 1 0,-1-1 1,1 0-1,0 0 0,8 5 0,7 6-29,1-2 0,1 0 0,44 22 0,-24-20 55,0-2 0,50 12 0,-78-25-17,1 0 0,-1-1 0,1 0-1,-1-1 1,1-1 0,-1-1-1,1 0 1,17-4 0,-24 4-45,0-1 0,-1-1 0,1 1 0,0-1 0,-1-1 0,1 0 0,-1 0 0,0-1 0,-1 1 0,1-2 0,-1 1 0,0-1 0,0 0 0,9-12 0,-14 15 28,0 0 0,0 0 0,-1 0-1,1-1 1,-1 1 0,0 0 0,0-1 0,0 1-1,0-1 1,-1 0 0,1 1 0,-1-1 0,0 1 0,0-1-1,0 0 1,-1 1 0,1-1 0,-1 1 0,0-1-1,0 1 1,0-1 0,-1 1 0,1 0 0,-1-1 0,1 1-1,-1 0 1,0 0 0,0 0 0,-4-3 0,3 2 42,1 1 0,-1 0 0,0 1 0,0-1 1,0 0-1,-1 1 0,1 0 0,-1 0 0,1 0 1,-1 0-1,0 0 0,0 1 0,1 0 0,-1-1 0,0 1 1,0 1-1,0-1 0,0 1 0,-1-1 0,1 1 1,0 0-1,0 1 0,0-1 0,0 1 0,0 0 1,-8 2-1,5 1 12,-1 0 1,1 0-1,0 1 1,0 0-1,1 0 1,-1 0 0,1 1-1,0 0 1,0 0-1,1 1 1,0 0-1,0 0 1,1 0-1,0 0 1,0 1-1,0-1 1,1 1 0,-3 11-1,5-13-38,-1 0-1,1 0 1,0 0-1,0 0 1,1 1-1,-1-1 1,1 0-1,1 1 1,-1-1-1,1 0 1,1 0-1,-1 0 1,1 1-1,0-2 1,0 1-1,0 0 1,1 0-1,0-1 1,0 1-1,1-1 1,0 0-1,-1 0 1,2 0 0,-1-1-1,0 1 1,8 4-1,4 2-451,1-1-1,0-1 0,0 0 1,35 11-1,36 5-5580,-48-16 2310</inkml:trace>
</inkml:ink>
</file>

<file path=ppt/ink/ink22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2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51 7296,'-5'-7'852,"4"6"-666,-1-1 0,1 1 0,0-1 0,0 0 1,-1 1-1,1-1 0,1 0 0,-1 0 0,0 0 0,0 0 0,1 0 1,-1 0-1,1 0 0,-1 0 0,1 0 0,0 0 0,0-4 0,0 6-115,0 0-1,0 0 1,1 0-1,-1 0 1,0-1 0,0 1-1,0 0 1,0 0-1,0 0 1,0 0-1,0-1 1,0 1-1,0 0 1,0 0-1,0 0 1,0-1 0,0 1-1,0 0 1,0 0-1,0 0 1,0 0-1,0-1 1,0 1-1,0 0 1,0 0-1,0 0 1,-1-1 0,1 1-1,0 0 1,0 0-1,0 0 1,0 0-1,0 0 1,0 0-1,-1-1 1,1 1-1,0 0 1,0 0-1,0 0 1,0 0 0,0 0-1,-1 0 1,1 0-1,0 0 1,0 0-1,0 0 1,-1 0-1,1-1 1,0 1-1,0 0 1,-13 6 1238,-17 17-933,27-21-48,-31 24 1262,-26 23 921,56-45-2378,1 1 0,-1 0 0,1-1-1,-1 1 1,1 0 0,1 1 0,-1-1 0,1 0 0,0 1 0,0-1 0,-1 9 0,2-12-97,1 1 0,0-1-1,0 0 1,0 0 0,0 1 0,0-1 0,0 0 0,0 1 0,1-1 0,-1 0 0,1 0 0,0 0 0,0 0 0,0 1 0,0-1 0,0 0 0,0 0 0,0 0 0,0-1 0,2 3 0,1-1 13,0 0 0,-1 0 1,1 0-1,0 0 1,0-1-1,1 1 0,-1-1 1,0 0-1,7 1 1,11 3 108,0-1 0,0-1 0,31 1 0,-31-3 9,49 7 515,0 2 1,105 32 0,-159-38-547,-1 1 1,0 1 0,0 0 0,0 1 0,15 11 0,-24-14-86,-1-1 0,0 1 0,-1 0 0,1 1 0,-1-1 0,0 1 0,0 0 0,-1 1 0,0-1 0,0 1 0,0 0 0,-1 0 0,3 8 0,-5-11-25,0 1 0,-1 0 0,1 0 0,-1 0 0,0 0-1,-1 0 1,1-1 0,-1 1 0,0 0 0,0 0 0,-1-1-1,1 1 1,-1 0 0,0-1 0,0 0 0,0 1 0,-1-1 0,0 0-1,0 0 1,0 0 0,-5 4 0,-3 4 61,-1 0 0,0-1-1,-1 0 1,-27 17 0,28-21-76,0 1-1,-1-2 1,0 0 0,0 0-1,0-2 1,0 1 0,-1-2-1,0 1 1,0-2 0,0 0-1,0-1 1,0 0 0,0-1-1,0-1 1,0 0 0,0-1-1,0 0 1,0-1 0,1-1-1,-1 0 1,1 0 0,0-2-1,0 0 1,0 0 0,-13-10-1,21 12-159,0 0 0,0 0-1,1 0 1,-1-1 0,1 0-1,0 0 1,0 0 0,1 0-1,0 0 1,0-1-1,0 1 1,0-1 0,1 0-1,0 0 1,-2-9 0,3 10-307,0 1 0,1 0 0,-1-1 1,1 1-1,0 0 0,1-1 1,-1 1-1,1 0 0,-1-1 0,1 1 1,1 0-1,-1 0 0,1 0 1,-1 0-1,1 0 0,0 0 0,1 0 1,-1 0-1,0 1 0,1-1 1,6-5-1,8-7-3149</inkml:trace>
</inkml:ink>
</file>

<file path=ppt/ink/ink22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3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85 7296,'2'-48'2845,"0"15"963,-4 29 4130,-24 68-4757,15-22-2595,-10 76-1,15-41 55,3 2 0,3-1 0,4 0 0,3 0 0,24 106 0,-28-167-689,1 0 1,1 0-1,0-1 0,1 1 0,1-1 1,12 21-1,-15-31-70,0 0 1,0 0-1,1 0 1,0 0-1,1-1 1,-1 0-1,1 0 1,0 0-1,0-1 1,0 0-1,1 0 1,-1 0-1,1-1 1,0 0-1,0 0 1,1-1-1,10 2 0,-8-1-515,0-1 0,0-1 0,0 0 0,1 0 0,-1-1 0,1-1-1,-1 0 1,0 0 0,0-1 0,19-5 0,3-8-2972</inkml:trace>
</inkml:ink>
</file>

<file path=ppt/ink/ink22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3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41 9216,'-49'-15'4608,"72"5"-5376,-20 7 6527,32-2-4863,-8 1 128,39 4 384,-13 0 0,51-3-1792,-25 3 0,36 0 512,-28 0 0,-4 0-1792,-22 0 0,-13 3-1408,-8 1 129</inkml:trace>
</inkml:ink>
</file>

<file path=ppt/ink/ink22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3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18 283 7552,'-2'-2'5422,"4"17"911,2 8-1531,2-3-3973,-2-10-647,0 0-1,1 0 1,0 0 0,1-1-1,11 15 1,-14-20-69,1 0 1,0 0 0,0-1-1,1 0 1,-1 0 0,0 0-1,1 0 1,0-1 0,0 1-1,0-1 1,0-1 0,0 1-1,0-1 1,10 2-1,8 0-34,0-2 0,0 0-1,0-1 1,0-2-1,0 0 1,0-1-1,33-10 1,-47 10-89,1 0 1,-1-1-1,1 0 1,-1-1-1,0 0 0,-1 0 1,1-1-1,13-12 0,-17 13-6,-1 1-1,0-1 1,0 0-1,-1 0 1,0-1-1,1 1 1,-2-1-1,1 1 1,-1-1-1,0 0 0,0 0 1,0 0-1,-1 0 1,0 0-1,1-11 1,-3 6-21,0 0 1,-1-1 0,0 1-1,-1 0 1,0 0-1,-1 0 1,0 1 0,0-1-1,-1 1 1,-1 0 0,1 0-1,-2 1 1,1-1-1,-1 1 1,-1 1 0,-8-9-1,4 7-3,0-1 0,0 1 1,-1 1-1,0 1 0,-1 0 0,0 0 0,0 1 0,-1 1 1,0 1-1,0 0 0,-21-4 0,25 6-15,0 1 1,0 1-1,0 0 0,0 1 1,-1 0-1,1 0 0,0 1 0,0 1 1,0 0-1,0 0 0,1 1 1,-1 1-1,1-1 0,-1 2 1,1 0-1,-13 7 0,21-10-15,-1 0 0,0 0 0,1 0 0,-1 0 0,1 1 0,0-1 0,0 1 0,0-1 0,0 1 0,0 0 0,0 0 0,1 0 0,-1 0 0,1 0 0,0 0 0,0 0 0,0 0 0,0 1 0,1-1 0,-1 0-1,1 0 1,0 1 0,0-1 0,0 0 0,0 1 0,1-1 0,-1 0 0,1 1 0,0-1 0,0 0 0,0 0 0,0 0 0,1 0 0,-1 0 0,1 0 0,0 0 0,0-1 0,0 1 0,0 0 0,0-1 0,0 0 0,1 1 0,-1-1 0,1 0 0,0 0 0,0-1 0,-1 1 0,1 0 0,0-1-1,1 0 1,-1 0 0,5 2 0,14 3-239,0-2-1,0 0 0,1-1 0,37 0 0,97-7 601,-101 5 508,-53-1-706,1 1 0,-1-1-1,0 1 1,0 0 0,0 0-1,0 0 1,0 1 0,0-1 0,0 1-1,0 0 1,0 0 0,-1 0-1,1 0 1,-1 0 0,4 4-1,1 5 233,0 1-1,-1 0 1,-1 0-1,0 0 1,0 1-1,-1 0 1,-1 0 0,2 16-1,-2-15-136,0 0-1,0 0 0,1 0 1,1 0-1,0-1 1,1 0-1,1 0 1,8 14-1,-7-18-263,0 0-1,1-1 1,0 0 0,0 0-1,15 9 1,29 9-3284,-16-14-118</inkml:trace>
</inkml:ink>
</file>

<file path=ppt/ink/ink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7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11 494 3584,'0'0'80,"-1"-1"1,0 1-1,1 0 0,-1 0 1,1-1-1,-1 1 0,1 0 1,-1-1-1,1 1 0,-1-1 1,1 1-1,-1-1 0,1 1 1,-1-1-1,1 1 0,0-1 1,-1 1-1,1-1 0,0 1 1,-1-1-1,1 1 0,0-1 1,0 0-1,0 1 0,-1-1 1,1 0-1,0 1 0,0-1 1,0 0-1,0 1 0,0-1 1,0 0-1,0 1 0,1-1 1,-1 1-1,0-1 0,0 0 1,0 1-1,1-1 0,-1 1 1,0-1-1,1 0 0,13-31 2759,-4 21-2694,0 2-1,0-1 1,1 1-1,0 1 1,0 0 0,1 0-1,0 2 1,1-1-1,0 1 1,-1 1-1,2 0 1,21-4 0,4 0 217,0 2 0,0 2 0,48-1 0,-75 6-232,1 0 0,-1 0 0,0 1 1,0 1-1,0 0 0,0 1 0,0 0 0,-1 1 0,14 5 0,-17-4-46,1 0 0,-1 0-1,-1 1 1,1 0 0,-1 0-1,0 0 1,0 1 0,-1 1-1,0-1 1,0 1 0,-1 0 0,5 8-1,3 10 72,-2 0-1,0 1 1,-2 0 0,7 35-1,-8-34-31,-7-21-106,1 0-1,0 0 0,1-1 1,0 1-1,0-1 1,0 1-1,1-1 0,-1 0 1,2-1-1,-1 1 1,0-1-1,1 0 0,0 0 1,1 0-1,-1 0 1,1-1-1,0 0 1,0 0-1,0-1 0,0 0 1,1 0-1,-1 0 1,1-1-1,0 0 0,-1 0 1,1-1-1,0 0 1,0 0-1,0 0 0,0-1 1,0 0-1,1 0 1,-1-1-1,0 0 1,0 0-1,-1-1 0,1 0 1,13-5-1,6-5 23,0-1 0,-1-1 0,-1-1 0,0-2 0,-1 0 0,-1-1 0,-1-1 0,0-1 0,-1-1 0,-2-1 0,25-36 0,-30 38-77,0 0-1,-2 0 1,0-1 0,-1-1-1,-2 1 1,0-2 0,-1 1 0,-1-1-1,-1 0 1,-1 0 0,-2-1-1,0 1 1,-1-1 0,-3-33-1,0 45-140,-1 0-1,0 0 0,-1 0 0,-5-12 1,8 20 14,-1 0 1,1 1 0,-1-1 0,0 1 0,0-1-1,-1 1 1,1 0 0,-1 0 0,1 0-1,-1 0 1,0 0 0,0 1 0,0-1 0,-1 1-1,1 0 1,-5-2 0,7 3 14,-1 1-1,0 0 1,0 0 0,1-1 0,-1 1-1,0 1 1,0-1 0,1 0 0,-1 0-1,0 1 1,1-1 0,-1 1 0,0-1-1,1 1 1,-1 0 0,0-1 0,1 1-1,-1 0 1,1 0 0,0 0 0,-1 1-1,-1 1 1,-20 18-1791</inkml:trace>
</inkml:ink>
</file>

<file path=ppt/ink/ink22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4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49 494 7680,'-7'-1'795,"3"0"-305,-1 0 0,1 0 0,-1 0-1,1-1 1,0 1 0,-8-5 0,8-5 3027,5-13-2758,-1 21-150,1-3-389,0 0 0,0 0 0,1 0 0,0 0 0,0 1 0,0-1 0,1 0 0,0 1 0,0 0 0,4-7 0,44-55 2354,-33 45-1702,6-5-220,2 0-1,1 2 0,0 1 0,2 2 0,55-33 0,-76 49-568,13-7 33,1 0 1,1 1-1,0 1 1,0 2-1,1 0 1,0 1-1,1 2 1,-1 0-1,1 2 1,0 0-1,1 2 1,48 2-1,-60 1-100,0 1 1,0 1-1,0 0 0,0 1 0,-1 1 1,0 0-1,1 0 0,-2 1 0,1 1 1,-1 0-1,0 1 0,0 1 0,-1-1 1,11 12-1,-17-15-11,1 1 0,-1-1 0,0 1 0,0 0 0,-1 1 0,0-1 0,0 1 0,0 0 0,-1 0 0,0 0 0,-1 0 0,1 0 0,-1 1 0,-1-1 0,1 1 0,-1-1 0,-1 1 0,1 0 0,-1-1 0,-1 1 0,1 0 0,-1-1 0,-1 1 0,1 0 0,-1-1 0,-1 0 0,-5 13 0,1-8 13,0 1-1,-2-1 1,1-1 0,-2 0-1,1 0 1,-2 0-1,1-1 1,-1-1 0,-1 0-1,0-1 1,0 0 0,0 0-1,-1-1 1,0-1-1,-1 0 1,1-1 0,-1-1-1,0 0 1,0-1 0,-1 0-1,1-1 1,-26 0-1,35-2-110,0 0-1,0 0 0,0-1 0,0 1 0,0-1 0,0-1 1,0 1-1,0-1 0,0 0 0,1 0 0,-1 0 0,1-1 0,-8-5 1,10 7-201,0-1 0,0 1 0,0-1 0,0 0 0,1 0 0,-1 0 0,1 0 0,0 0 0,-1 0 0,1 0 0,0 0 0,0 0 0,0-1 0,1 1 0,-1 0 0,0-1 0,1 1 0,0-1 0,-1 1 0,1 0 0,0-1 0,0 1 0,0-1 0,1 1 0,-1-1 0,1 1 0,-1 0 0,1-1 0,1-3 0,7-13-3161</inkml:trace>
</inkml:ink>
</file>

<file path=ppt/ink/ink22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4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383 61 7040,'1'-4'4621,"-3"-2"3079,-8-4-6688,4 5-816,-1 1 0,1-1 1,-1 1-1,0 1 1,0-1-1,-1 1 0,1 0 1,-1 1-1,1 0 0,-1 0 1,0 1-1,0 0 0,1 0 1,-1 0-1,0 1 1,0 1-1,0-1 0,0 1 1,0 1-1,1-1 0,-12 5 1,7-3 15,1 2 1,0 0-1,1 0 1,-1 0 0,1 2-1,0-1 1,0 1-1,1 1 1,0-1-1,0 2 1,1-1-1,0 1 1,-9 13 0,9-8-31,0-1 1,1 1 0,1 0 0,0 0 0,1 1 0,-4 19-1,8-28-154,0 0-1,1 1 0,-1-1 1,2 0-1,-1 0 1,1 1-1,-1-1 0,2 0 1,-1 0-1,1 0 0,0 0 1,0 0-1,0 0 0,1 0 1,0-1-1,0 1 0,1-1 1,0 0-1,0 0 0,0 0 1,0 0-1,0-1 0,1 0 1,0 0-1,7 4 1,4 4-184,1-1 0,0-1 1,1 0-1,0-1 1,1-1-1,-1-1 1,26 6-1,-9-6-1354,-1-2-1,1-2 1,0 0 0,41-4-1,-21-2-2329</inkml:trace>
</inkml:ink>
</file>

<file path=ppt/ink/ink22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5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71 265 9216,'0'0'105,"0"0"0,0 0 1,-1 0-1,1 0 0,0 0 1,0 0-1,0 0 0,0 0 1,0 0-1,-1 0 0,1-1 1,0 1-1,0 0 0,0 0 1,0 0-1,0 0 0,0 0 1,-1 0-1,1 0 0,0-1 1,0 1-1,0 0 0,0 0 1,0 0-1,0 0 0,0 0 0,0-1 1,0 1-1,0 0 0,0 0 1,0 0-1,0 0 0,0-1 1,0 1-1,0 0 0,0 0 1,0 0-1,0 0 0,0 0 1,0-1-1,0 1 0,0 0 1,0 0-1,0 0 0,0 0 1,0-1-1,0 1 0,0 0 1,1 0-1,-1 0 0,0 0 1,0 0-1,0 0 0,0 0 1,1-1-1,14-3 4445,31 1-153,-33 2-4757,35-3 791,-1-2 0,56-15 0,-88 16-293,0 1 0,0-2 1,-1 0-1,1-1 1,-1-1-1,-1 0 1,0 0-1,0-2 1,0 0-1,16-17 1,-27 26-131,-1 0 1,0-1 0,1 1-1,-1 0 1,0-1 0,0 1-1,0-1 1,0 1 0,0-1-1,-1 0 1,1 1 0,0-1-1,-1 0 1,1 0 0,-1 1-1,0-1 1,0 0 0,1 0-1,-1 0 1,0 1 0,0-1-1,-1 0 1,1 0 0,0 0-1,-1 1 1,1-1 0,-1 0-1,1 1 1,-1-1 0,0 0-1,0 1 1,0-1 0,0 1-1,-2-4 1,-2 0 15,0 0-1,0 1 0,0-1 1,-1 1-1,0 0 0,0 0 1,-10-4-1,9 4-11,-1 1 1,1 0-1,-1 1 0,0 0 0,0 0 0,0 0 1,0 1-1,0 0 0,0 1 0,-16 1 0,5-1 4,-1 0 18,1 2 0,0 0 0,0 1 1,0 1-1,0 0 0,0 2 1,1 0-1,-33 16 0,41-17-21,0 1 0,0 0-1,1 0 1,0 1 0,0 0-1,1 0 1,0 1 0,0 0 0,1 1-1,0 0 1,0 0 0,1 0-1,0 1 1,1 0 0,-8 20 0,12-26-7,-1 0 0,2-1 0,-1 1 0,0 0 0,1 0 0,0 0 0,0-1 0,0 1 0,0 0 0,0 0 0,1 0 0,0 0 0,0-1 0,0 1 0,0 0 0,0-1 0,1 1 0,0-1 0,-1 0 0,1 1 0,1-1 0,-1 0 0,0 0 0,1 0 0,3 3 0,3 2-13,1-1 0,-1-1 0,1 1-1,0-1 1,1-1 0,20 8 0,5 0-415,1-1-1,0-2 1,1-1 0,46 4-1,-56-11-992,0 0 0,1-2 0,-1-1 0,0-1 0,50-11 0,-18 1-2062</inkml:trace>
</inkml:ink>
</file>

<file path=ppt/ink/ink22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6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126 496 7808,'52'-2'10769,"-4"-4"-5320,-32 3-5313,-1-1 1,1 0-1,-1-1 1,0-1-1,0-1 0,0 0 1,-1 0-1,0-2 1,-1 0-1,0 0 1,22-21-1,-26 23-103,-1-1 0,0 0 0,-1 0 0,1-1 0,-2 1 0,1-2 0,-1 1 0,0-1 0,-1 0 0,0 0 0,-1 0 0,0-1 0,-1 1 0,0-1 0,0 0 0,-1 0 0,-1 0 0,0 0 0,0 0 0,-1-1 0,-2-15 0,0 21-18,1 0 1,-1-1-1,0 1 1,-1 0-1,1 0 1,-1 0-1,-1 0 1,1 0-1,-1 1 1,0-1-1,0 1 1,-1 0-1,1 0 1,-1 1-1,-7-6 1,0 2 45,0 0 1,-1 0 0,1 1 0,-1 1-1,-25-8 1,26 11-7,0 1 0,0 0 0,0 1 0,-1 1 0,1-1 0,0 2 0,0 0 0,0 1 0,0 0 0,0 0 0,0 1 0,0 1 0,1 0 0,-1 1 0,1 0 0,1 0 0,-1 2 0,-14 9 0,16-9 2,1-1 0,-1 1 0,1 1 0,1 0 0,-1 0 0,1 0 0,1 1 0,-1 0 0,2 0 0,-1 1 0,1-1 0,-5 17 0,4-9 20,1 1 0,1-1 0,0 1 0,2 0 0,0 1 0,0 20 0,4-13 23,0-1-1,1 0 1,2 0-1,0 0 1,2 0 0,1-1-1,1 0 1,0 0-1,2-1 1,22 34-1,-16-30-220,2-1 0,1 0 1,1-2-1,1 0 0,1-2 0,1 0 0,50 35 0,-67-53-290,0 1 0,0-1-1,0-1 1,1 0-1,12 5 1,-18-8 117,0 1 0,0-1 0,0 0 0,0 1 0,0-1 0,0 0 0,0 0 0,0 0 0,0-1 0,0 1 0,0 0 0,0-1 0,0 1 0,0-1 0,0 0 0,0 0 1,0 0-1,0 0 0,-1 0 0,1 0 0,0 0 0,-1 0 0,1-1 0,-1 1 0,3-3 0,9-12-3439</inkml:trace>
</inkml:ink>
</file>

<file path=ppt/ink/ink22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6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0 9216,'-14'2'7137,"15"8"1806,3 6-8917,-1 6 513,-1 0 0,-2 1-1,0-1 1,-4 26 0,-1 19-716,-8 215 2289,10-242-2019,2 1-1,2-1 0,2 0 1,2 0-1,17 70 1,-21-106-231,0 0 0,1 0 0,-1-1 0,1 1 0,0 0 0,0-1 0,0 0 0,1 0 0,-1 1 0,1-1 0,0-1 0,0 1 0,0 0 0,0-1 0,0 1-1,1-1 1,-1 0 0,1 0 0,6 2 0,-7-3-269,0 0-1,0 0 1,0-1-1,1 1 1,-1-1-1,0 0 1,0 1-1,0-2 1,0 1-1,1 0 0,-1-1 1,0 1-1,0-1 1,0 0-1,0 0 1,0 0-1,0 0 1,0-1-1,0 1 1,-1-1-1,1 0 0,-1 0 1,1 0-1,2-2 1,14-15-3326</inkml:trace>
</inkml:ink>
</file>

<file path=ppt/ink/ink22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6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80 5888,'-61'8'2944,"69"-1"-2560,-8-7 4096,24-3-3200,-8-1 0,29 1 895,-10-2 129,39-1-2688,-18-1 128,27-8 1664,-12 0 0,17 4-1408,-19 4 128,-12 4-2944,-13-1 128,-27-4-383,-4 5-1</inkml:trace>
</inkml:ink>
</file>

<file path=ppt/ink/ink22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7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42 304 10880,'-2'0'285,"-1"0"1,1 1 0,0-1-1,0 0 1,0 1 0,0 0-1,0 0 1,0 0 0,1-1-1,-1 2 1,0-1 0,0 0-1,1 0 1,-1 0 0,1 1-1,-1-1 1,1 1 0,-1-1-1,1 1 1,0 0 0,0 0-1,-2 3 1,4 8 8083,10-1-6566,15 5-1937,-26-16 293,13 6-53,1-1 0,-1 0 0,1-1 0,0 0 0,1-1 0,-1-1 0,1 0 0,-1-1 1,1 0-1,17-1 0,11-3 88,-1-2 0,56-11 0,-88 13-212,0 0 0,0-1-1,0 0 1,-1 0-1,0-1 1,15-8-1,-21 10-4,1-1-1,-1 1 1,0-1 0,0 1-1,0-1 1,0 0-1,0 0 1,-1 0 0,1-1-1,-1 1 1,0-1-1,0 1 1,0-1 0,0 0-1,-1 1 1,0-1-1,1 0 1,-1 0 0,1-8-1,-3 2-3,0 1 0,0 0 0,0 0 1,-1 0-1,-1 0 0,0 0 0,0 1 0,0-1 0,-1 1 0,0 0 0,-1 0 0,0 0 1,0 0-1,-1 1 0,0 0 0,0 0 0,-11-9 0,2 1-29,-1 1 1,-1 1-1,0 1 0,-1 0 0,0 1 0,-32-14 0,33 18 9,0 1 0,-1 0 0,0 2 0,0 0-1,-1 0 1,-23 0 0,37 4 36,1 0 1,-1 0 0,1 0-1,0 0 1,-1 1 0,1 0-1,0-1 1,-1 2 0,1-1-1,0 0 1,0 1 0,0 0-1,0 0 1,0 0 0,1 1-1,-1-1 1,1 1 0,-1 0-1,1 0 1,0 0 0,0 0-1,0 0 1,0 1 0,1-1-1,0 1 1,-1 0 0,1 0-1,0 0 1,1 0 0,-1 0-1,-1 7 1,2-7-12,0 0 1,1 1-1,-1-1 0,1 1 1,0-1-1,0 1 0,1-1 1,-1 1-1,1-1 0,0 1 1,0-1-1,0 0 0,1 1 1,0-1-1,2 5 0,0-2-19,1-1-1,-1 1 1,1-1-1,1 1 0,-1-2 1,1 1-1,0 0 1,7 4-1,0-1-48,-1-1-1,2-1 1,-1 0-1,1 0 0,0-2 1,0 0-1,1 0 1,27 4-1,-19-7 172,-1-1 0,1-2 0,-1 0 0,1-2 1,-1 0-1,0-1 0,0-2 0,0 0 0,28-13 0,-50 20-13,1-1 0,-1 0 0,1 0 0,-1 0 0,0 1 0,1-1-1,-1 0 1,0 0 0,1 1 0,-1-1 0,0 0 0,1 1 0,-1-1 0,0 0 0,0 1 0,1-1 0,-1 0 0,0 1 0,0-1 0,0 1 0,1-1 0,-1 0 0,0 1 0,0-1-1,0 1 1,0-1 0,0 1 0,0-1 0,0 0 0,0 1 0,0-1 0,0 1 0,0 0 0,2 29 900,0-6-65,1-13-758,0 0 1,1-1-1,0 1 0,1-1 0,0 0 1,1-1-1,0 1 0,0-1 0,1 0 0,11 11 1,-7-8-814,2 0 0,0-1 0,0 0 0,0-1 0,31 17-1,-36-23-73,1-1 0,-1 0-1,1 0 1,0-1 0,0 0-1,0 0 1,0-1-1,0-1 1,15 0 0,27 0-3248</inkml:trace>
</inkml:ink>
</file>

<file path=ppt/ink/ink22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7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0 143 8192,'39'11'16969,"-14"-2"-16232,23 3-390,0-1-1,1-2 1,49 1 0,-73-8-236,0-1 0,0-2 1,0-1-1,0 0 1,0-2-1,-1-1 0,0-1 1,26-9-1,-46 13-111,0 0 0,0 0 0,0 0 0,0-1 0,0 1 0,-1-1 0,1 0 0,-1 0 0,0 0 0,0 0 0,0-1 0,0 1 0,0-1 0,-1 0 0,0 0 0,1 0 0,-1 0 0,2-7 0,-4 8 0,1 0 0,-1 0 0,0 0 0,0 0 0,0 0 0,0 0 0,0 0 0,-1 0 0,1 0 0,-1 0 0,0 0 0,0 0 0,0 0 0,0 1 0,0-1 0,-1 0 0,1 1 0,-1-1 0,0 1 0,0-1 0,0 1 0,0 0 0,0 0 0,0 0 0,0 0 0,-1 0 0,1 1 0,-1-1 0,-5-2 0,-3-1 40,0 1-1,-1-1 0,0 2 1,0 0-1,0 0 0,0 1 1,0 1-1,-1 0 1,1 1-1,0 0 0,-1 0 1,-12 4-1,13-3 35,-1 1 0,1 1 1,0 0-1,0 1 0,1 0 0,-1 1 0,1 0 0,0 1 1,0 0-1,1 0 0,0 2 0,0-1 0,0 1 0,1 0 0,0 1 1,1 0-1,0 1 0,0-1 0,1 2 0,-8 15 0,12-21-38,1 0 0,0 0-1,0 1 1,1-1 0,-1 1-1,1-1 1,1 1 0,-1-1-1,1 1 1,0-1 0,0 1-1,0 0 1,1-1-1,0 1 1,0-1 0,0 1-1,1-1 1,3 7 0,-1-4 5,0 0 0,1 0 0,0-1 1,0 0-1,1 0 0,0 0 0,0-1 0,1 0 1,0 0-1,8 5 0,-7-5-111,0-1 0,0-1-1,1 0 1,0 0 0,0 0 0,0-1-1,0-1 1,0 1 0,1-1 0,-1-1-1,1 0 1,-1 0 0,1-1 0,15-2-1,5 2-390,2 0-883,0 0 1,0-3-1,57-11 0,-24-2-2518</inkml:trace>
</inkml:ink>
</file>

<file path=ppt/ink/ink22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0:28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7424,'0'-18'3712,"10"11"256,-10 7 2815,0 0-5375,0 0 0,8 18 768,0-3 128,19 28-2944,-6-10 128,40 4 1792,-13-4 0,27-12-640,-9-6 0,22-33-1408,-19 3 128,24-46-3328,-24 13 0</inkml:trace>
</inkml:ink>
</file>

<file path=ppt/ink/ink22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3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471 147 5504,'11'-14'2406,"17"-12"9886,-27 26-12143,-12-9 2241,-17-19-175,23 22-1944,0 0-1,0 1 1,0 0 0,-1 0 0,-8-6 0,5 6-184,0 0 0,-1 1 0,1 0 0,-1 1 0,0 0 0,0 1 0,0 0 0,0 0 0,0 1 0,0 0 0,-1 1 0,1 0 0,0 1 0,-1 0 0,1 1 0,0 0 0,0 0 0,0 1 0,1 0 0,-1 1 0,1 0 0,-1 0 0,1 1 0,-8 7 0,3-4 25,1 1 0,0 1 0,0 0 0,1 1 0,1 0 0,-1 1 0,2 0 0,0 0 0,0 1 0,2 1 0,-1 0 0,2 0 0,0 0 0,0 1 0,-5 19 0,9-23-119,1-1 0,0 1 0,0 0 0,1-1 0,0 1 0,1 0 0,0 0 0,1 0-1,0 0 1,1-1 0,0 1 0,1 0 0,0-1 0,1 0 0,0 0 0,0 0 0,7 12-1,5-5-129,1 0 0,0-1 0,1 0 0,1-2 0,0 0 0,25 13-1,-26-16-33,1-1-1,1-1 0,0-1 0,0-1 0,1 0 0,0-2 0,0 0 0,0-1 0,33 1 0,-39-4-310,0-1-1,0-1 0,0-1 1,0 0-1,0 0 0,0-2 0,0 0 1,-1 0-1,0-2 0,0 0 1,0 0-1,-1-1 0,0-1 0,14-10 1,-21 13-172,-1 0-1,1 0 1,-1-1 0,0 0 0,-1 0-1,1 0 1,-1-1 0,6-12 0,7-14-2567</inkml:trace>
</inkml:ink>
</file>

<file path=ppt/ink/ink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8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0 3584,'2'28'3194,"9"44"-1,0-6-2156,-4 58-309,-13 208 1,3-282-373,-26 291 1515,12-184-1182,-5 19-25,9-91-303,-3 120 0,16-203-574,5-42-4736,4 28 2944,4 1-43</inkml:trace>
</inkml:ink>
</file>

<file path=ppt/ink/ink22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4.3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115 297 8832,'-1'1'627,"0"0"1,0 1 0,0-1-1,0 0 1,1 0 0,-1 1-1,0-1 1,1 0-1,-1 1 1,1-1 0,-1 1-1,1-1 1,0 0 0,0 1-1,-1-1 1,1 1 0,0-1-1,0 1 1,1 2-1,13 32 2789,-9-28-3433,1-1 0,0 1 0,0-1 0,1 0 1,0 0-1,10 7 0,-3-5 182,-1-1 0,1 0 0,0-1 1,1-1-1,-1 0 0,1-1 0,1-1 0,-1 0 1,0-1-1,1 0 0,29 0 0,-35-3-90,0 0 0,0-1-1,0 0 1,0-1 0,0 0 0,0 0-1,-1-1 1,1-1 0,-1 1 0,0-1-1,0-1 1,0 0 0,0 0 0,-1-1-1,0 0 1,0 0 0,-1-1 0,1 0-1,8-11 1,-13 13-18,1 0 1,-1 0-1,0 0 0,0-1 1,0 1-1,-1-1 0,0 0 1,0 0-1,0 0 0,-1 0 1,0 0-1,0 0 0,0 0 0,-1 0 1,-1-9-1,0 5 12,-1 0 0,0 0-1,-1 1 1,0-1 0,0 1 0,-1 0 0,0 0-1,-6-9 1,2 5 15,-1 0-1,-1 0 1,0 0 0,-1 2-1,0-1 1,0 1 0,-1 1-1,-15-10 1,20 15-48,-6-6 50,-1 2-1,-1 0 0,0 0 1,0 2-1,0 0 0,-1 0 1,0 2-1,-31-8 0,39 11-59,0 0 0,-1 1 0,1 0 0,-1 0-1,1 1 1,0 0 0,-1 0 0,1 1 0,-1 0 0,1 1-1,0 0 1,0 0 0,0 1 0,0 0 0,0 0 0,0 1-1,1-1 1,-9 7 0,7-5-113,0 1-1,1-1 1,0 1 0,0 1-1,0 0 1,0 0-1,1 0 1,0 1 0,1 0-1,0 0 1,0 1 0,1-1-1,0 2 1,-4 9-1,6-12-325,1 1 0,0-1-1,0 1 1,1 0-1,0 0 1,0 0-1,1 0 1,0 0 0,0 0-1,1 0 1,2 9-1,6 29-3554</inkml:trace>
</inkml:ink>
</file>

<file path=ppt/ink/ink22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5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9216,'-1'6'12534,"9"8"-9202,15 18-2729,6 6-341,-2 1 1,34 62 0,-48-76 60,-1 1 1,-2 0 0,0 0 0,-2 1-1,10 50 1,-18-73-255,1 0 0,-1-1 0,0 1 0,0 0 0,0 0 0,-1-1 1,1 1-1,-1 0 0,0 0 0,-1 4 0,1-7-51,1-1 0,0 0 0,0 1-1,0-1 1,-1 1 0,1-1 0,0 0 0,-1 1 0,1-1 0,0 0 0,-1 1 0,1-1 0,0 0 0,-1 0 0,1 1 0,-1-1 0,1 0 0,0 0-1,-1 0 1,1 0 0,-1 0 0,1 1 0,-1-1 0,1 0 0,-1 0 0,1 0 0,0 0 0,-1 0 0,1 0 0,-1-1 0,-20-15 330,16 8-278,1 0 1,-1 0-1,1 0 1,1-1-1,-1 0 0,2 0 1,-1 0-1,1 0 1,0 0-1,1 0 0,0 0 1,1-16-1,0 6 7,1-1 1,1 0-1,0 1 0,10-35 0,-9 43-53,1 0-1,0 0 0,1 1 0,0 0 1,0 0-1,1 0 0,1 0 0,-1 1 1,1 0-1,1 1 0,0-1 0,0 2 0,10-8 1,-13 11-13,0 1 0,0 0 1,0 1-1,1 0 0,-1-1 0,1 2 1,0-1-1,-1 0 0,1 1 1,0 0-1,0 1 0,0-1 0,0 1 1,0 0-1,-1 1 0,1 0 0,0-1 1,0 2-1,0-1 0,-1 1 1,1 0-1,-1 0 0,1 0 0,-1 1 1,10 6-1,1 2-11,-1 0 0,0 1 0,-1 1 0,-1 0 0,0 1 0,0 0 0,-1 1 0,-1 1 0,-1 0 0,0 0 0,-1 1 0,-1 0 0,-1 1 0,0 0 0,5 23 0,-3-16 0,0-8 0</inkml:trace>
</inkml:ink>
</file>

<file path=ppt/ink/ink22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5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22 282 16128,'0'0'8063,"-13"-48"-8191,13 36 8192,-5-13-8064,2 4 0,6-16-128,2 4 128,13-3 128,-1 6 0,9 5-128,-4 10 128,22 18-128,-9 1 128,18 17-128</inkml:trace>
  <inkml:trace contextRef="#ctx0" brushRef="#br0" timeOffset="1">509 339 16384,'0'0'8191,"8"22"-8191,-3-19 8192,-10 9-8192,5-9 0,-5 9 0,2-6 0,-7-2-128,7-1 128,-2 5-1280,0-1 128,-4-7-2944,1 0 0</inkml:trace>
</inkml:ink>
</file>

<file path=ppt/ink/ink22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5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12 256,'-5'-12'128</inkml:trace>
</inkml:ink>
</file>

<file path=ppt/ink/ink22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6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1 109 3072,'2'-2'2820,"0"1"4365,1 1-7065,-1-1 1,1 1-1,-1-1 1,0 0-1,1 1 1,-1-1-1,0 0 1,0 0-1,0-1 0,0 1 1,0 0-1,0-1 1,0 1-1,0-1 1,0 0-1,-1 0 1,1 1-1,-1-1 0,1 0 1,0-3-1,12-10 871,-3 7-722,-10 7-128,0 0 0,0 0 0,0 0 0,1 0 0,-1 0 0,0 0 0,0 0 0,1 0 0,-1 1-1,0-1 1,1 1 0,-1-1 0,1 1 0,-1-1 0,1 1 0,-1 0 0,1 0 0,-1-1 0,1 1 0,-1 0-1,1 1 1,-1-1 0,1 0 0,-1 0 0,1 1 0,-1-1 0,0 0 0,1 1 0,-1 0 0,1-1-1,0 2 1,1-2-115,-1 1 0,0-1-1,0 1 1,1-1 0,-1 0-1,1 0 1,-1 0-1,0 0 1,1 0 0,-1-1-1,0 1 1,1-1 0,-1 1-1,0-1 1,0 0 0,0 0-1,1 0 1,-1 0 0,0 0-1,0 0 1,-1-1-1,1 1 1,0-1 0,0 1-1,-1-1 1,1 0 0,1-2-1,30-19 31,-32 23-56,1-1 0,0 1-1,0-1 1,-1 1 0,1-1-1,0 1 1,0 0 0,-1 0 0,1 0-1,0 0 1,0 0 0,0 1 0,-1-1-1,1 0 1,0 1 0,0-1-1,-1 1 1,1 0 0,0 0 0,2 1-1,8 7 32,-1 1-1,0 0 0,0 0 1,-1 2-1,-1-1 1,16 24-1,17 20 120,-38-49-206,0 1 0,0-1 0,0 1 0,-1 0 1,0 0-1,-1 1 0,1-1 0,-1 0 0,-1 1 0,1-1 0,-2 1 1,1 0-1,-1 12 0,-1 17-1258,-9 57 1,5-58-846,4-20-294,1-4-128</inkml:trace>
</inkml:ink>
</file>

<file path=ppt/ink/ink22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7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7680,'0'3'8971,"0"10"-4129,0 86-1738,3-43-2901,3-1 0,3 0 1,19 68-1,-10-45 370,67 309 387,-76-338-1091,49 312-428,-52-305-314,-3 0 0,-2 0 0,-2 0-1,-14 88 1,13-133 142,0 1 0,-1 0-1,-1 0 1,0-1-1,0 0 1,-11 19-1,-2-3-2339</inkml:trace>
</inkml:ink>
</file>

<file path=ppt/ink/ink22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7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2 306 9856,'-1'-6'500,"1"-1"0,0 1 1,0-1-1,0 0 0,1 1 1,0-1-1,0 1 0,1 0 1,0-1-1,0 1 1,0 0-1,1 0 0,0 0 1,0 0-1,1 1 0,-1-1 1,1 1-1,0 0 0,1 0 1,-1 0-1,10-7 0,38-36 1113,-41 36-1494,1 1-1,1 0 0,-1 1 1,2 0-1,-1 1 1,1 0-1,16-7 0,-15 10 35,0 1-1,0 0 1,0 1-1,1 0 0,-1 1 1,1 1-1,0 1 1,-1 0-1,1 1 0,0 0 1,0 1-1,22 5 1,-11 1-52,1 2 0,-2 0-1,1 1 1,-2 2 0,1 1 0,26 18 0,-42-24-37,0 0 0,-1 1 0,1 0 0,-2 0 0,1 1 0,-1 0 0,-1 0 0,0 1 0,0 0 0,-1 0 0,0 1 0,-1 0 0,0 0 0,0 0 0,4 19 0,-8-25 5,0-1-1,0 1 1,0 0-1,-1-1 1,0 1-1,0 0 1,0 0-1,0-1 0,-1 1 1,1 0-1,-1 0 1,-1-1-1,1 1 1,0-1-1,-1 1 1,0-1-1,0 0 1,-1 0-1,1 1 1,-1-2-1,0 1 1,0 0-1,0 0 1,0-1-1,-1 0 1,1 0-1,-1 0 1,0 0-1,0 0 0,-5 2 1,-4 2 67,1-1 0,-1-1 1,-1 1-1,1-2 0,-1 0 1,0-1-1,0 0 0,-21 1 0,-8-2-245,0-1-1,0-3 0,0-1 1,1-2-1,0-2 0,-66-19 0,102 24-437,0 0-1,0 0 0,0-1 0,1 0 0,-1 0 1,-5-4-1,10 7 365,1-1 0,-1 0 0,0 1 0,0-1 0,1 0 0,-1 0 0,0 0 0,1 0 0,-1 1 0,0-1 0,1 0 0,-1 0 0,1 0 0,0 0 0,-1 0 0,1 0 0,0 0 0,0 0 0,-1-1 0,1 1 0,0 0 0,0 0 0,0 0 0,0 0 0,1 0 0,-1 0 0,0 0 0,0 0 0,1 0 0,-1 0 0,0 0 0,1 0 0,-1 0 0,2-2 0,8-15-3678</inkml:trace>
</inkml:ink>
</file>

<file path=ppt/ink/ink22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8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16384,'67'66'8191</inkml:trace>
</inkml:ink>
</file>

<file path=ppt/ink/ink22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8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38 662 1536,'0'0'1173,"0"0"1750,-3-7 7965,3-5-8827,3 9-1724,1 0 0,-1 0 0,1 1 0,0-1 0,0 1-1,0 0 1,0 0 0,1 1 0,-1-1 0,0 1 0,1 0 0,-1 0 0,1 0 0,6 0 0,16-5 369,1-1-429,-1-2 1,-1-1-1,0-1 1,0-1-1,-1-2 0,-1 0 1,32-24-1,-46 29-214,1 0 0,-1 0 0,-1-1 0,0 0-1,0 0 1,-1-1 0,-1 0 0,0-1 0,0 0 0,-1 0-1,0 0 1,-1-1 0,-1 1 0,0-1 0,-1-1-1,0 1 1,-1 0 0,1-17 0,-3 22-35,0 0 1,-1 0-1,0 0 0,0 0 1,0 0-1,-1 0 1,-1 1-1,1-1 0,-1 1 1,-1 0-1,1 0 1,-1 0-1,0 0 0,-1 0 1,1 1-1,-11-11 0,1 4 24,-1 1-1,0 0 0,0 1 0,-2 0 0,-28-14 0,33 19-38,0 0 0,-1 1 0,0 0 0,0 1 0,0 1 0,0 0 0,-1 0 0,0 2 0,1-1 0,-1 2 0,0 0 0,-18 2 0,26-1-10,0 1 0,0-1 0,-1 1 0,1 1 0,0-1 0,1 1 0,-1 0 0,0 0 0,1 1 0,0-1 0,0 1 0,0 1 0,0-1 0,0 0 0,1 1 0,0 0 0,0 0 0,0 1 0,1-1 0,0 1 0,0-1 0,0 1 0,1 0 0,0 0 0,0 1 0,0-1 0,1 0 0,-1 7 0,0 20 1,1-1-1,1 0 1,2 0-1,2 1 1,10 43-1,-1-17 74,40 108 0,-30-104 4,-23-62-81,75 197 376,-58-158-587,2 0 1,45 68-1,-63-105 133,1-1 0,0 1 0,0-1 0,0 1 0,1-1 0,-1 0 1,1 0-1,-1 0 0,5 2 0,-5-3-114,-1-1-1,0 1 1,0-1 0,0 0 0,0 1-1,0-1 1,1 0 0,-1 0 0,0 0 0,0 0-1,0 0 1,1 0 0,-1 0 0,0 0 0,0-1-1,0 1 1,0 0 0,2-1 0,0-1-383,0-1 0,0 1 0,0 0 1,0-1-1,0 0 0,-1 0 0,1 0 0,-1 0 1,0 0-1,1 0 0,-2-1 0,3-4 0,10-16-3008</inkml:trace>
</inkml:ink>
</file>

<file path=ppt/ink/ink22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8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55 256 7040,'9'3'1837,"38"9"6164,-5-8-3291,-38-5-4578,0 0-1,0 1 0,0-1 0,0-1 0,0 1 1,0-1-1,-1 1 0,1-1 0,0 0 1,-1-1-1,1 1 0,-1 0 0,0-1 0,0 0 1,0 0-1,0 0 0,0 0 0,-1 0 0,4-6 1,-1 2 61,-1-1 0,1 1 0,-1-1 0,-1 0 1,1 0-1,-1 0 0,-1 0 0,0-1 1,0 1-1,0-1 0,-1 1 0,0-1 0,-1-13 1,-1 17-150,1 1 1,-1-1-1,0 0 1,0 1-1,0-1 1,-1 1-1,0-1 1,1 1 0,-2 0-1,1 0 1,0 0-1,-1 0 1,0 0-1,0 0 1,0 1-1,0-1 1,-1 1-1,1 0 1,-1 0-1,0 0 1,0 0 0,0 1-1,0 0 1,-7-3-1,6 3 9,0 1 0,0 0 0,1 1 0,-1-1 1,0 1-1,0 0 0,0 0 0,0 1 0,0 0 0,0-1 0,0 1 0,1 1 0,-1-1 0,0 1 0,1 0 0,-1 0 1,1 0-1,-1 1 0,1-1 0,0 1 0,0 0 0,-4 5 0,0-2 55,1 1 0,0 0 0,0 0 1,1 1-1,0 0 0,0 0 0,1 0 0,0 1 0,0 0 1,-6 16-1,9-17-48,0-1 0,1 1 0,-1-1 0,1 1 0,1 0 0,0-1 0,0 1 0,0 0 0,1 0 0,0-1 0,0 1 0,1-1 0,0 1 0,5 9 0,-3-7-17,2 0 0,0 0-1,0 0 1,1-1 0,0 0-1,0-1 1,1 1 0,17 13 0,-2-5-103,0-1 1,2-1 0,0-2 0,0 0-1,1-2 1,0 0 0,34 7-1,-53-16-156,0 0 1,1-1-1,-1 0 0,0 0 0,0-1 0,0 0 0,1-1 0,-1 1 0,0-1 1,0-1-1,10-2 0,41-23-5257,-31 12 1611</inkml:trace>
</inkml:ink>
</file>

<file path=ppt/ink/ink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9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3328,'18'10'4257,"11"29"-3116,-7-8-523,128 136 158,3 2 218,-129-140-811,23 27 232,-3 3 1,38 65 0,-43-54 3,-3 3 0,42 118 1,-64-148-213,-3 1 0,-1 0 1,-2 1-1,-2 0 0,-2 1 1,-3 48-1,-4-31 153,-3-1 1,-2 0 0,-30 107-1,26-131-840,-1 1 0,-2-2-1,-2 0 1,-1 0 0,-2-2-1,-44 60 1,64-94 441,-9 9-1703,9-21-338,7-8 32</inkml:trace>
</inkml:ink>
</file>

<file path=ppt/ink/ink22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9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12 3328,'0'-11'3979,"1"15"5655,-1 11-1486,-1-5-10966,-3 14 3996,2-1 1,1 1-1,2 38 0,0-22-515,22 262 2657,-12-198-2800,43 314 376,-52-401-931,2 0 1,0 1-1,1-1 0,1-1 1,0 1-1,1-1 0,15 25 1,-19-37-113,0 1 0,0-1-1,0 0 1,1 0 0,0 0 0,-1-1 0,1 1 0,0-1 0,1 0 0,-1 0-1,1-1 1,-1 1 0,1-1 0,0 0 0,0 0 0,-1 0 0,2-1 0,-1 0-1,0 0 1,0 0 0,0-1 0,0 1 0,1-1 0,-1 0 0,0-1 0,0 1-1,0-1 1,10-3 0,16-11-3373,-5 0-448</inkml:trace>
</inkml:ink>
</file>

<file path=ppt/ink/ink22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2:59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10496,'-8'6'5248,"34"2"-4097,-17-8 6913,20 25-7936,-5-10 0,32 7-128,-13-1 128,31-3-256,-16-3 128,17-11-1152,-19 1 0</inkml:trace>
</inkml:ink>
</file>

<file path=ppt/ink/ink22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0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105 212 8704,'0'0'432,"-1"1"0,0-1 0,0 1 0,0 0 0,1-1 0,-1 1 0,0 0 0,1 0 0,-1 0 0,0-1 0,1 1 0,-1 0 0,1 0-1,-1 0 1,1 0 0,0 0 0,0 0 0,-1 0 0,1 0 0,0 0 0,0 0 0,0 0 0,0 0 0,0 0 0,0 0 0,0 0 0,0 2 0,1 0 60,1 1-1,-1 0 0,0-1 1,1 1-1,0-1 0,0 0 1,4 7-1,2-1-368,-1 0-1,1-1 1,1 0 0,14 11-1,27 21 149,-41-32-90,1 0 0,-1 0 0,1-1 0,0 0 0,1-1 0,0 0 0,0-1 0,0 0 0,0-1 0,23 6-1,-25-8-113,1-1-1,-1 0 1,1 0-1,-1-1 0,1-1 1,0 1-1,-1-2 0,0 1 1,1-1-1,-1-1 1,0 1-1,0-2 0,0 1 1,0-1-1,-1 0 0,0-1 1,15-11-1,-15 8-1,0-1 0,-1 0 0,-1 0 0,1 0 0,-2-1 1,1 0-1,-1 0 0,-1-1 0,0 1 0,0-1 0,-1 0 0,0 0 0,-1 0 0,0-1 0,-1 1 0,-1 0 0,1-1 0,-2 1 0,-2-22 0,1 27-45,0 1 0,0-1 0,-1 0 0,1 1 0,-1 0 0,0 0 0,-1 0 0,1 0 0,-1 0 0,0 0 0,0 1 0,0 0 0,-1 0 0,0 0 0,1 1 0,-10-6 0,-2-2 24,4 2-20,1 2-1,-1-1 1,-1 2-1,1 0 1,-1 0-1,-1 1 1,1 1-1,0 0 1,-27-4-1,25 5-82,-1 1-1,1 1 1,-1 0-1,1 1 1,-1 1-1,0 0 1,1 1-1,0 0 0,-1 2 1,1 0-1,0 0 1,1 2-1,-1 0 1,1 0-1,0 1 1,1 1-1,-1 0 1,-11 11-1,18-13-72,0-1 0,1 1 0,0 1 0,0-1 0,1 1 0,-1 0 0,2 1 0,-1-1 0,1 1 0,0 0 0,-3 8 0,6-12 32,0-1 1,0 0 0,0 1 0,0-1 0,1 0 0,0 1 0,-1-1-1,1 1 1,1-1 0,-1 1 0,0-1 0,1 0 0,-1 1 0,1-1 0,0 0-1,0 1 1,1-1 0,-1 0 0,1 0 0,-1 0 0,1 0 0,0 0-1,0 0 1,0-1 0,1 1 0,-1-1 0,1 1 0,-1-1 0,1 0 0,0 0-1,4 2 1,5 2-139,0 0-1,0-1 0,1 0 1,0-1-1,0-1 1,0 0-1,1 0 0,-1-2 1,1 1-1,-1-2 1,1 0-1,-1-1 0,1 0 1,-1-1-1,0 0 1,21-7-1,11-5 138,-1-1 1,0-3-1,59-33 1,-100 49 246,0 0 1,0 1 0,0-1-1,0 1 1,0 0 0,1 0 0,-1 0-1,0 1 1,1-1 0,-1 1-1,5-1 1,-6 2-23,-1-1-1,1 1 1,0-1 0,-1 1-1,1 0 1,-1 0-1,1-1 1,-1 1 0,0 0-1,1 0 1,-1 0 0,0 1-1,0-1 1,1 0 0,-1 0-1,0 1 1,0-1-1,0 0 1,-1 1 0,1-1-1,0 1 1,-1-1 0,1 1-1,0 0 1,-1-1 0,1 4-1,4 17 979,-5-17-908,1 0 0,0-1-1,0 1 1,0-1 0,0 1-1,1-1 1,0 1 0,0-1-1,0 0 1,0 1 0,1-1-1,0-1 1,-1 1 0,1 0-1,1-1 1,5 6 0,0-3-85,0-1 0,1 0 0,-1 0 1,1-1-1,1 0 0,-1-1 0,0 0 0,1 0 0,0-1 1,0-1-1,17 1 0,-9-3-1102,1 0-1,0-1 1,0-1-1,-1-1 1,27-9-1,-9 3-2974</inkml:trace>
</inkml:ink>
</file>

<file path=ppt/ink/ink22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1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 8704,'-6'-5'5566,"15"6"-115,-7 0-5211,0-1 0,0 1 0,0 0-1,-1 0 1,1 0 0,0 0 0,-1 0-1,1 0 1,-1 1 0,1-1 0,-1 0-1,0 1 1,1-1 0,-1 1 0,0 0-1,0-1 1,0 1 0,1 3 0,13 42 591,-2 0 0,10 66 1,13 52 1324,-32-126-1594,-5-28-266,-2-20 126,-4-35-294,2-1 0,2 1 0,3 0 0,6-71 0,-5 108-120,-1 0 0,1 0 0,0 0 0,1 0 0,0 0 0,0 0 0,0 1 0,1-1 0,0 1 0,0 0 0,1 0 0,-1 0 0,1 0 0,1 0 0,5-6 0,-5 9 6,-1 0 0,1 0 0,-1 0 0,1 1 0,0-1 0,0 1-1,0 0 1,0 0 0,0 1 0,0 0 0,0 0 0,1 0-1,-1 0 1,0 1 0,1 0 0,-1 0 0,1 0 0,-1 1 0,9 2-1,-5-1-3,0 1-1,0 1 1,-1-1-1,1 1 1,-1 1 0,0 0-1,0 0 1,-1 0-1,1 1 1,-1 0-1,0 1 1,-1-1-1,12 16 1,-1 1 15,-1 1 0,-1 1 1,15 31-1,-11-18-1,-12-25-7,1 1 1,-2 0-1,0 1 0,-1-1 1,4 17-1,-19-66-16,-10-40-109,18 60 80,1-1 0,1 1 0,1 0 0,2-19 0,-3 29 34,1 1 0,0 0 0,0 0 0,0-1 0,1 1 0,-1 0 0,1 0 0,0 0 0,0 1 0,0-1 0,1 0 0,-1 1-1,1 0 1,0-1 0,0 1 0,0 0 0,0 0 0,1 1 0,4-4 0,-2 3 13,-1 1 0,1 0 0,-1 0 0,1 1 0,0-1-1,0 1 1,0 1 0,-1-1 0,1 1 0,0 0 0,0 0 0,11 2 0,-5 1 2,0 0 0,-1 0 0,0 2 0,0-1 0,0 1 0,11 7 0,1 3 16,0 0 1,-1 2 0,-1 1-1,-1 0 1,20 24 0,-32-33-29,7 6 8,-1 1 1,-1 0-1,0 1 1,-1 1-1,-1 0 1,-1 0-1,11 27 1,-20-40-230,0 0 1,0 1-1,-1-1 0,1 0 1,-1 0-1,0 1 0,-1-1 1,1 0-1,-1 0 0,0 1 0,-1-1 1,1 0-1,-1 0 0,0 0 1,0-1-1,0 1 0,-1 0 1,0-1-1,0 0 0,0 1 1,0-1-1,-1 0 0,1-1 1,-1 1-1,-7 4 0,-2 1-3756</inkml:trace>
</inkml:ink>
</file>

<file path=ppt/ink/ink22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2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15 225 8448,'-14'-1'8549,"23"7"-2004,9 3-3259,-5-4-4515,1-2 1399,-1 0-1,1-1 1,0-1-1,0 0 1,-1-1-1,1-1 1,0 0 0,0 0-1,0-1 1,-1-1-1,1-1 1,-1 0-1,0 0 1,0-2-1,0 1 1,-1-2-1,0 1 1,18-14-1,-26 17-95,-1 1-1,0 0 1,1-1-1,-1 0 0,0 0 1,0 0-1,0 0 0,-1 0 1,1 0-1,-1-1 0,0 0 1,1 1-1,2-8 0,-5 8-36,1 0 0,-1 0 0,0 0 0,0 0 0,0 1 0,0-1 0,0 0 0,0 0 0,-1 0 0,1 0 0,-1 1 0,0-1 0,0 0 0,0 1 0,0-1 0,0 1 0,-1-1 0,1 1 0,-1-1 0,0 1 0,0 0 0,-3-3 0,-3-4 50,-2 1 1,1 1-1,-1 0 1,0 0-1,0 1 1,-1 0 0,0 1-1,0 0 1,-20-5-1,26 8-75,0 1 0,0 0 0,0 0 0,-1 1 0,1-1 0,0 1 0,0 0 0,0 1 0,-1-1 0,1 1 0,-8 2-1,10-1-4,0-1 0,0 0-1,0 1 1,1 0 0,-1 0-1,0 0 1,1 0 0,-1 0-1,1 0 1,-1 1 0,1-1-1,0 1 1,0 0 0,0 0-1,1-1 1,-1 1 0,1 0-1,-1 1 1,0 4 0,-2 11-18,2-1 0,1 1 1,0-1-1,1 1 0,1-1 1,0 1-1,6 21 0,-3-25 3,0 0 1,1-1-1,0 1 0,1-1 0,1 0 0,0 0 0,1-1 0,1 0 0,0-1 0,1 0 0,0 0 0,15 14 0,-15-17-275,0-1 0,0 0-1,0 0 1,1-1 0,0 0 0,0 0-1,1-2 1,0 1 0,0-1 0,1-1-1,-1-1 1,1 1 0,-1-2 0,25 3-1,-34-5-10,0 0 0,0 0-1,-1 0 1,1-1 0,0 1-1,0-1 1,-1 1-1,1-1 1,0 0 0,-1 0-1,1 0 1,-1 0-1,1-1 1,-1 1 0,1-1-1,-1 1 1,0-1-1,0 0 1,3-2 0,12-15-3568</inkml:trace>
</inkml:ink>
</file>

<file path=ppt/ink/ink22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2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11392,'18'38'13462,"2"-2"-10846,-6-11-3313,2 1 992,-1 1 0,-1 0 0,-2 1 0,0 1 0,11 47 0,-14-48 708,-8-26-598,-10-17 256,4-2-593,0 0-1,2 0 0,0 0 1,-1-23-1,1 15-41,3 13-24,-1 0 0,2 1-1,-1-1 1,2 0 0,0 0 0,0 0 0,1 1-1,0-1 1,1 1 0,0 0 0,11-19-1,-14 28 11,0 0-1,0 0 0,1 0 1,-1 0-1,1 0 0,-1 0 1,1 0-1,0 1 0,0-1 1,-1 0-1,1 1 0,1-1 1,-1 1-1,0 0 0,0 0 1,0 0-1,1 0 0,-1 0 1,0 0-1,1 1 0,2-1 1,1 0 14,0 1 0,1 0 0,-1 0 0,0 1 0,0 0 0,0 0 0,0 0 0,10 4 0,0 1 36,1 1 0,-1 1-1,-1 0 1,1 1-1,24 20 1,-20-13 51,-1 1 0,-1 1 0,-1 1 0,-1 1 0,22 33 0,-29-38-370,-1 0 0,-1 1 0,9 26 0,-12-29-949,0 1 0,-2 0 1,1 0-1,-1 27 0,-2-25-2762</inkml:trace>
</inkml:ink>
</file>

<file path=ppt/ink/ink22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3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37 8192,'-8'-20'2074,"0"3"5139,6 34-3658,1 1-2403,1 19 235,1 0-1,1 0 1,2-1-1,12 47 1,62 227 1002,-33-111-1644,-16-65-552,65 187 0,-89-309-196,0 1 0,0-1 1,1 0-1,1 0 0,9 13 0,-14-23-20,0 0-1,0 1 1,0-1-1,0 0 1,0 0-1,1 0 1,-1-1-1,0 1 0,1 0 1,0-1-1,-1 0 1,1 0-1,0 0 1,-1 0-1,1 0 1,0 0-1,0 0 1,0-1-1,0 0 0,0 0 1,0 1-1,0-2 1,0 1-1,-1 0 1,1 0-1,0-1 1,0 0-1,0 0 0,0 0 1,2-1-1,112-58-6546,-89 46 2879,-3-4-277</inkml:trace>
</inkml:ink>
</file>

<file path=ppt/ink/ink22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3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 9088,'-18'-4'4480,"31"19"-3200,-8-11 6271,13 2-7167,-6 3 128,24 1 256,-11-2 128,33-2-1152,-10 1 0,18-7 640,-18 0 128,17-10-512,-15 2 128,1-10-1152,-11 8 128,-9 1-2304,-9 3 0</inkml:trace>
</inkml:ink>
</file>

<file path=ppt/ink/ink22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3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79 257 10752,'4'4'839,"0"-1"-1,1 0 1,-1 0 0,1 0 0,-1 0 0,1-1 0,0 0 0,0 0 0,0 0-1,0-1 1,1 1 0,-1-1 0,0 0 0,0-1 0,1 0 0,-1 1-1,11-2 1,17-11 1674,-4-11-3464,-20 13 1000,2-1 173,0-2-1,-1 1 1,-1-1-1,0-1 1,11-21-1,-18 32-180,-1-1-1,0-1 1,1 1-1,-2 0 1,1 0-1,0 0 1,-1-1-1,0 1 1,1 0-1,-2 0 1,1-1-1,0 1 1,-1 0-1,0 0 1,0-1-1,0 1 1,-1 0-1,1 0 1,-1 0-1,0 1 1,0-1-1,-1 0 1,1 1-1,-1-1 1,-5-5-1,5 6-3,0 0 0,0 0-1,0 0 1,0 0-1,-1 1 1,1-1-1,-1 1 1,0 0-1,0 0 1,0 0-1,0 1 1,0-1-1,0 1 1,0 0 0,-1 0-1,-7 0 1,5 1 17,0 0 0,0 1 1,0 0-1,1 0 0,-1 1 1,0 0-1,0 0 0,1 0 1,-12 7-1,6-3 23,0 1-1,1 1 0,0 0 1,0 1-1,1 0 1,0 0-1,1 1 0,0 1 1,0-1-1,-11 20 1,17-23-62,-1 0 1,1 0-1,0 0 1,1 1 0,-1-1-1,2 1 1,-1-1-1,1 1 1,0 0 0,0 0-1,1 0 1,0-1-1,1 1 1,0 0 0,0 0-1,0-1 1,1 1-1,0 0 1,1-1 0,0 0-1,0 0 1,0 1-1,1-2 1,0 1-1,7 8 1,3 5-217,2 0 0,0-2 0,1 0-1,1 0 1,0-2 0,1 0 0,1-1 0,0-1 0,2-1 0,-1-1 0,1-1-1,1-1 1,46 14 0,-65-23-166,-1 0 1,1 0-1,0-1 0,0 0 1,0 0-1,0 0 1,0 0-1,0 0 0,-1-1 1,1 1-1,0-1 0,0 0 1,0 0-1,-1-1 0,5-2 1,19-6-3624</inkml:trace>
</inkml:ink>
</file>

<file path=ppt/ink/ink22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4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138 294 8064,'-6'-2'1023,"1"0"0,0 1 0,-1-1 0,1 1 0,-1 1 1,1-1-1,-1 1 0,1 0 0,-1 0 0,1 1 0,-1-1 0,-8 3 0,11-2-572,-1 0-1,1 0 0,0 1 0,0-1 1,0 1-1,0-1 0,0 1 1,0 0-1,0 0 0,1 0 0,-1 1 1,-2 3-1,3-4-564,0 0-1,1 1 1,0-1 0,-1 1 0,1-1 0,0 1 0,0-1-1,0 1 1,1 0 0,-2 3 0,1 1 284,0-1-1,1 0 1,-1 1-1,1-1 1,0 0 0,1 1-1,0-1 1,0 0 0,0 1-1,1-1 1,0 0 0,0 0-1,0 0 1,1 0 0,0-1-1,0 1 1,0-1-1,1 1 1,0-1 0,6 6-1,0-1-57,0 0-1,2-1 0,-1 0 0,1-1 1,0 0-1,0-1 0,1 0 0,0-1 1,1 0-1,-1-2 0,1 1 0,0-2 0,21 4 1,-11-4 0,-1-1 0,40-2 1,-53-1-81,0 0 1,0-1-1,0 0 0,-1 0 1,1-1-1,-1 0 1,1-1-1,-1 0 1,15-9-1,-4-3 45,-1-1 0,0-1-1,-1 0 1,29-40 0,-43 52-64,1-1 0,-1 0 1,-1 0-1,1-1 0,-1 1 0,-1-1 0,1 0 1,-1 0-1,-1 0 0,1 0 0,-1 0 1,-1 0-1,0-8 0,0 1 2,-2 1 1,0-1-1,0 1 1,-2-1-1,-8-22 0,8 27-14,0 0 0,-1 0 0,-1 1 0,0 0 0,0 0-1,-1 0 1,0 1 0,0 0 0,-1 1 0,0-1 0,0 1 0,0 1-1,-12-7 1,1 2-6,0 1-1,-1 0 1,-1 2-1,0 0 1,-22-4-1,33 8-7,0 2 0,-1-1 1,1 1-1,-1 1 0,1 0 0,-1 1 0,0 0 1,1 0-1,-1 1 0,0 0 0,1 1 0,-1 1 1,1-1-1,0 2 0,0-1 0,0 1 0,0 1 1,1 0-1,-15 9 0,15-6-5,0 1-1,0 0 1,1 0 0,0 1 0,0 0-1,1 0 1,0 1 0,1 0-1,1 0 1,-1 1 0,2-1 0,0 1-1,-4 18 1,7-25-15,0 0-1,1 0 1,-1 0-1,1 0 1,0 0 0,1 0-1,-1-1 1,1 1 0,0 0-1,1 0 1,-1 0-1,1-1 1,0 1 0,0-1-1,0 1 1,3 3-1,1 0-76,0 0 0,0-1-1,0 0 1,1-1 0,0 0 0,1 0-1,15 10 1,-2-4-182,2 0 1,0-2-1,0-1 0,1-1 1,36 8-1,-40-12 81,0-2-1,0 0 1,0-2-1,0 0 1,-1-1-1,1-1 1,0-1-1,24-6 1,-8-2 52,0 0 0,0-3 0,44-23 1,-74 35 234,0-2 1,0 1 0,-1-1 0,0 1 0,1-2-1,-1 1 1,0 0 0,-1-1 0,7-8 0,-10 9 973,-13 17-173,-16 28 587,25-30-1360,1 0-1,0 0 1,1 0-1,0 1 1,1-1-1,0 0 1,1 1-1,0-1 0,1 0 1,0 0-1,1 0 1,0 0-1,1-1 1,7 17-1,-5-13-124,2 1 1,-1-1-1,2 0 0,0-1 0,0 0 0,1 0 1,1-1-1,0-1 0,24 20 0,-29-27-233,-1 0-1,1 0 0,0-1 1,0 0-1,0 0 1,0-1-1,9 3 0,-12-4-104,-1-1 1,1 0-1,-1 1 0,1-1 0,0-1 0,-1 1 0,1 0 0,-1 0 1,1-1-1,-1 0 0,1 1 0,-1-1 0,3-1 0,12-7-3609</inkml:trace>
</inkml:ink>
</file>

<file path=ppt/ink/ink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6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0 117 2432,'3'-3'267,"-1"1"-1,1 0 1,0 0-1,-1 0 1,1 1 0,0-1-1,0 1 1,0-1 0,0 1-1,0 0 1,0 0 0,7-1-1,56-14 1487,-58 14-1852,23-3 322,55-2 0,7-1 120,-40-2 489,91-30 0,-142 39-783,1-1-1,0 2 1,-1-1 0,1 0 0,0 0-1,0 1 1,-1-1 0,1 1 0,0 0-1,0 0 1,4 1 0,-7-1-40,0 0 1,1 0-1,-1 1 0,0-1 1,0 0-1,1 1 1,-1-1-1,0 1 0,0-1 1,1 0-1,-1 1 1,0-1-1,0 1 0,0-1 1,0 0-1,0 1 0,0-1 1,0 1-1,0-1 1,0 1-1,0-1 0,0 0 1,0 1-1,0-1 1,0 1-1,0-1 0,0 1 1,0-1-1,0 0 1,-1 1-1,1-1 0,0 1 1,0-1-1,0 0 1,-1 1-1,1-1 0,0 0 1,-1 1-1,1-1 0,-47 53 268,39-44-277,-3 2 13,1 1 1,0 1-1,1 0 0,0 0 0,1 0 0,0 1 0,1 0 1,1 1-1,0 0 0,1 0 0,-3 18 0,6-24-13,0 1-1,2-1 1,-1 1 0,1-1-1,0 1 1,1-1-1,0 1 1,0-1-1,1 0 1,1 1 0,-1-1-1,2 0 1,-1 0-1,1-1 1,0 1-1,1-1 1,0 0 0,0 0-1,11 12 1,-12-16 7,1 0 1,0 0 0,-1-1 0,2 1 0,-1-1-1,0 0 1,1-1 0,-1 1 0,1-1 0,0 0-1,-1 0 1,1-1 0,0 0 0,0 0 0,0 0-1,0-1 1,0 1 0,1-2 0,-1 1 0,10-2-1,12-3-86,0-2-1,0 0 0,30-14 0,-21 8-404,-24 9 74,1-1 0,-1-1 1,0 0-1,13-9 1,7-11-999</inkml:trace>
</inkml:ink>
</file>

<file path=ppt/ink/ink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40 6656,'-5'-39'3328,"-10"49"-4224,15-6 7168,6 8-6144,-6 4 128,0 8-1536,0 2 128,-6-1-256,-13-25 0</inkml:trace>
</inkml:ink>
</file>

<file path=ppt/ink/ink22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5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117 276 9728,'0'1'563,"-1"0"-1,1 1 1,0-1 0,0 1 0,-1-1 0,1 0 0,0 1-1,0-1 1,0 1 0,0-1 0,0 1 0,1-1 0,-1 1 0,0-1-1,1 0 1,-1 1 0,1-1 0,0 0 0,0 2 0,19 35 5406,-8-16-6556,2 7 792,29 45 0,9 18 537,-48-83-650,-1-4-24,-1 0 0,1 0 0,-1 0 0,0 0 0,0 0 0,-1 0 1,0 1-1,0-1 0,0 0 0,0 1 0,-1-1 0,0 1 0,-1 8 0,1-14-49,0 0-1,0 1 1,0-1 0,-1 0-1,1 1 1,0-1-1,0 0 1,0 1-1,-1-1 1,1 0-1,0 0 1,0 1-1,-1-1 1,1 0-1,0 0 1,-1 0-1,1 1 1,0-1-1,-1 0 1,1 0-1,0 0 1,-1 0-1,1 0 1,0 0-1,-1 0 1,1 0-1,0 0 1,-1 0-1,1 0 1,0 0-1,-1 0 1,1 0-1,0 0 1,-1 0-1,1 0 1,-1 0-1,-19-10 415,-18-19-57,34 26-334,-9-9 86,0 0-1,1 0 1,0-1-1,1-1 1,1 0 0,-15-24-1,-36-90 239,49 99-289,2 1 0,-13-54 0,20 68-42,1-1 0,1 1 1,0-1-1,1 1 0,0-1 0,1 1 0,4-20 0,-4 28-31,1 1 0,-1 0 0,1 1 0,0-1 0,0 0-1,1 0 1,-1 1 0,1-1 0,0 1 0,0 0 0,1 0 0,-1 0 0,1 1 0,0-1 0,0 1-1,0 0 1,0 0 0,1 0 0,-1 0 0,1 1 0,0 0 0,-1 0 0,1 0 0,0 0 0,0 1-1,0 0 1,1 0 0,-1 0 0,8 1 0,14-1-361,-1 2 0,1 0 0,0 2 0,38 10-1,-37-8-405,61 6-4613,-53-6 1408</inkml:trace>
</inkml:ink>
</file>

<file path=ppt/ink/ink22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6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89 117 4992,'-6'-23'920,"-7"-27"2625,-3 18 2486,15 31-5794,0 0 0,0 0 0,-1 0 0,1 0 0,0 0 0,-1 0 0,1 1 0,-1-1 0,1 0 0,-1 1 0,1-1 0,-1 1 0,1-1 0,-3 1 0,3 0-182,0-1 0,0 1-1,1 0 1,-1 0 0,0 0 0,0 0 0,0 0-1,0 0 1,0 0 0,1 1 0,-1-1 0,0 0-1,0 0 1,0 1 0,0-1 0,1 0 0,-1 1-1,0-1 1,0 1 0,1-1 0,-1 1 0,0-1-1,1 1 1,-1 0 0,1-1 0,-1 1-1,1 0 1,-1-1 0,1 1 0,-1 0 0,1 0-1,-1-1 1,1 2 0,-3 17 642,1-1 0,1 1-1,1-1 1,0 1 0,5 23-1,-5-40-695,14 85 1130,120 423 1450,-64-246-1689,18 70 29,-85-320-892,3 24 70,-27-102 29,17 47-143,2 1-1,0-1 1,1 0 0,0 0-1,2 0 1,0 0-1,1 0 1,0 1-1,1-1 1,8-20-1,-8 28 23,0 0-1,1 0 0,1 1 1,-1-1-1,1 1 1,1 0-1,0 0 0,0 1 1,0 0-1,1 0 0,0 0 1,0 1-1,1 0 1,-1 0-1,1 1 0,1 0 1,-1 0-1,1 1 0,11-4 1,-8 4 20,1-1 0,1 2 0,-1 0 0,0 1 0,1 0 0,-1 1 0,1 0 0,0 1 0,-1 0 0,1 2 0,-1-1 0,1 2 0,-1 0 0,19 6 0,-15 0 5,-1 0 0,0 1-1,0 1 1,-1 0 0,-1 1-1,0 1 1,0 0 0,-1 1 0,14 20-1,-20-26-6,-1 1 1,0 1-1,-1-1 0,1 1 0,-2 0 0,1 0 0,-2 0 0,1 1 0,-1-1 0,-1 1 0,0 0 0,0 0 0,-1 0 0,-1 0 0,0 0 0,0 0 0,-3 11 0,2-18-15,0 0-1,-1 0 0,1 0 1,-1 0-1,0 0 1,0 0-1,-1-1 1,1 1-1,-1-1 1,0 0-1,0 1 1,0-1-1,0-1 1,0 1-1,0 0 1,-1-1-1,0 0 1,1 1-1,-1-1 1,0-1-1,0 1 1,0-1-1,0 1 1,0-1-1,-6 0 1,-11 3 5,0-1 0,0-1 0,-38-2 0,38 0-66,4-1-62,0 0 0,0-1 0,0 0-1,-31-10 1,41 10-105,1 0-1,-1-1 0,0 0 1,0 0-1,1 0 0,0-1 1,0 0-1,0 0 1,0-1-1,1 0 0,-1 0 1,1 0-1,-8-11 0,12 14-101,0-1-1,0 1 0,0-1 1,0 1-1,1-1 0,-1 1 0,1-1 1,-1 0-1,1 1 0,0-1 0,0 0 1,0 0-1,0 1 0,1-1 1,-1 0-1,1 1 0,0-1 0,0 1 1,0-1-1,0 1 0,0-1 0,0 1 1,0-1-1,1 1 0,0 0 1,-1 0-1,1 0 0,2-2 0,15-16-3518</inkml:trace>
</inkml:ink>
</file>

<file path=ppt/ink/ink22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6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8832,'-18'6'4352,"18"34"-3072,0-32 7039,-5 5-7679,5 2 0,0 27 128,0-14 0,10 12-1152,-2-7 0,9-7-384,-4-8 128,10-11-2560,-6-7 128</inkml:trace>
</inkml:ink>
</file>

<file path=ppt/ink/ink22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6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11520,'-23'8'5759,"33"7"-11902,-10-15 9215,8 3-6656,0 1 128</inkml:trace>
</inkml:ink>
</file>

<file path=ppt/ink/ink22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7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50 4864,'-4'-16'1284,"0"-3"1249,3 6 6833,1 12-7936,0 1 618,8 17-192,0 122 3292,-1 4-3278,26 148-398,-24-184-1142,18 139 8,-20-208-318,1 0 0,2 0 0,1-1 0,19 40 0,-26-67-32,1 0 0,0 0 0,1 0 0,0-1-1,0 0 1,15 16 0,-18-23-43,0 1 0,0-1-1,1 0 1,-1 0 0,1 0-1,-1 0 1,1 0 0,0-1 0,0 0-1,0 1 1,0-2 0,0 1-1,0 0 1,0-1 0,0 0-1,0 0 1,0 0 0,0 0 0,0 0-1,0-1 1,8-2 0,114-42-6430,-85 27 2495</inkml:trace>
</inkml:ink>
</file>

<file path=ppt/ink/ink22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7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10112,'-13'0'4992,"26"7"-3585,-13-7 6273,21 5-7168,-2-2 0,42 12 256,-13-9 0,40 9-1024,-22-5 128,25 5 512,-25 0 0,17-3-1280,-17-2 128,-10 5-2560,-11-4 0</inkml:trace>
</inkml:ink>
</file>

<file path=ppt/ink/ink22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8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14 422 8576,'-13'-19'4501,"13"18"-4289,0 1 0,0-1 0,0 1-1,0-1 1,0 1 0,0-1 0,0 0 0,0 1 0,0-1 0,1 1 0,-1-1-1,0 1 1,0-1 0,1 1 0,-1-1 0,0 1 0,1-1 0,-1 1 0,0 0-1,1-1 1,-1 1 0,1-1 0,-1 1 0,1-1 0,2 0 97,0 0 0,-1 0 0,1 0 0,0 0-1,0 1 1,0-1 0,-1 1 0,1 0 0,0 0 0,0 0 0,0 0 0,0 0 0,-1 1 0,1-1 0,3 2 0,0 0-159,1 0 0,0 1 0,-1 0 1,0 1-1,0 0 0,0-1 1,0 2-1,-1-1 0,0 1 0,1 0 1,-2 0-1,1 0 0,-1 1 1,1-1-1,4 11 0,8 13 693,-2 1-1,12 34 1,-14-32-592,38 85 1307,-48-113-1176,-4-7-148,-4-14-73,-12-25-128,-12-13 43,-66-141 133,85 172-164,2-1-1,0 0 1,1-1 0,2 1-1,0-1 1,0-28 0,4 46-29,1-1 0,1 1-1,-1 0 1,2-1 0,-1 1 0,1 0 0,0 0 0,1 0 0,-1 0 0,2 0 0,-1 1 0,1-1 0,0 1 0,1 0-1,-1 0 1,2 1 0,8-10 0,-5 8-49,0 1 1,0 0-1,1 1 0,0 0 0,0 0 1,1 1-1,-1 0 0,1 1 0,0 1 1,1-1-1,21-2 0,-16 3-270,1 1 1,-1 1-1,1 0 0,0 1 1,-1 1-1,1 1 0,31 7 1,-37-5-641,-1-1 0,-1 1 1,1 1-1,-1 0 0,1 1 1,-2 0-1,17 12 1,-3 1-2920</inkml:trace>
</inkml:ink>
</file>

<file path=ppt/ink/ink22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8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57 326 10496,'-1'0'539,"1"1"1,-1 0 0,0-1-1,1 1 1,-1 0 0,1 0 0,-1-1-1,1 1 1,0 0 0,-1 0-1,1 0 1,0 0 0,-1 0-1,1-1 1,0 1 0,0 0 0,0 0-1,0 0 1,0 0 0,0 0-1,0 1 1,11 17 3996,33 15-4830,-28-23 1309,0 2-565,-1-1 116,0-2 1,28 17-1,-36-24-462,0 0-1,0 0 0,0-1 0,0 0 1,0 0-1,1-1 0,-1 0 0,1 0 1,-1-1-1,12 0 0,3-4-13,-1-1-1,-1-1 1,1 0-1,36-18 1,-50 20-87,0 0 1,0-1-1,0 0 1,0 0-1,-1 0 1,0-1-1,0 0 1,0 0-1,-1-1 0,0 1 1,0-1-1,-1 0 1,0 0-1,0-1 1,0 1-1,-1-1 1,0 0-1,-1 0 0,0 0 1,0 0-1,-1-1 1,0 1-1,0 0 1,-1-1-1,0 1 1,0 0-1,-1-1 0,0 1 1,-1 0-1,-4-15 1,0 7-26,-1 1 1,-1 0 0,0 1-1,-1-1 1,-1 2 0,0-1-1,-1 1 1,0 1 0,-1 0-1,-26-20 1,30 27 3,1 0 0,-1 0-1,0 1 1,0 0 0,-1 1 0,1 0-1,-1 0 1,0 1 0,1 0 0,-1 0 0,0 1-1,-12 0 1,8 1 18,-1 1-1,1 0 1,-1 1 0,1 0-1,-1 1 1,1 1 0,0 0-1,-13 6 1,15-5-18,0 1-1,0 0 1,0 0-1,1 1 1,0 1-1,0 0 1,1 0 0,-16 18-1,20-19-33,0-1 1,0 1-1,1 0 0,0 1 0,1-1 1,-1 1-1,1-1 0,1 1 0,-1 0 1,1 0-1,1 0 0,-1 0 0,1 15 0,1-18 8,1 1 0,-1-1 0,1 0 0,0 0 0,1 0 0,-1 0 0,1 0 0,0-1-1,1 1 1,-1 0 0,1-1 0,-1 0 0,1 1 0,1-1 0,-1-1 0,1 1 0,-1 0 0,1-1-1,6 5 1,-3-3-14,-1-1-1,2 0 1,-1 0-1,0-1 1,1 1-1,-1-2 1,1 1-1,0-1 1,0 0-1,0-1 1,0 1-1,13-1 1,-1-2 54,-1-1 1,1-1-1,-1-1 0,0-1 1,0 0-1,-1-1 0,27-13 1,126-73 345,-159 85-293,-6 3-10,-3 2 40,-1 0 0,1 1-1,0-1 1,-1 1 0,1 0-1,0 0 1,0 0 0,0 0-1,5-1 1,0 10 516,-8 18 11,-2-14-480,0 0 1,1 0-1,0 1 0,1-1 0,0 0 0,1 1 1,0-1-1,1 0 0,1 0 0,0 0 0,7 19 1,-5-20-107,0 0 1,1 0 0,0 0 0,1-1 0,0 0-1,0 0 1,1-1 0,1 0 0,-1 0 0,1-1-1,1 0 1,12 8 0,-12-10-357,1 0 0,0-1 1,0 0-1,1 0 0,0-2 0,0 1 0,0-1 1,14 1-1,23-2-3269,-7-2-385</inkml:trace>
</inkml:ink>
</file>

<file path=ppt/ink/ink22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9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0 145 6016,'14'-21'10196,"-9"15"-9700,0 1-1,0 0 1,0 0-1,1 0 1,-1 1-1,1 0 0,0 0 1,9-5-1,4 6 477,1 0 1,-1 1-1,1 1 0,-1 0 0,1 2 0,-1 0 0,25 6 0,-17-4-666,-1 0 1,1-2-1,47-3 1,-35-5-174,1-2 0,-1-1 1,38-17-1,-46 6 93,-29 14 75,-20 14 303,6-1-507,0 1 0,1 1 0,0 0 0,1 0 0,0 1 0,0 1 0,-15 19 0,3-1 48,-31 57 0,45-67-124,0 0 0,2 0 0,0 0 0,2 0 0,0 1 0,1 0 0,0 0 0,2 0 0,0 0 0,3 25 0,-2-35-17,0-3-2,0 0 0,0 0 0,1 0-1,0 0 1,0 0 0,1 0 0,-1 0 0,1 0 0,1 0-1,-1-1 1,1 1 0,0-1 0,0 0 0,0 0 0,1 0-1,0 0 1,0-1 0,0 1 0,1-1 0,-1 0 0,1 0 0,0-1-1,6 4 1,-3-3-16,0-1 0,0 1 1,0-2-1,0 1 0,1-1 0,-1 0 0,1-1 0,0 0 0,-1 0 0,1-1 0,0 0 0,-1-1 1,1 0-1,0 0 0,-1-1 0,11-3 0,4-1-318,0-2-1,-1-1 1,1-1-1,-2-1 1,1-1 0,-2-1-1,0 0 1,35-31-1,-44 33 212,-1 0 0,0-1 0,0 0 0,-1 0 0,-1-1 0,0 0 0,-1-1 0,0 1 0,-1-1 0,-1-1 0,0 1 0,-1-1 0,0 0 0,-1 0 0,1-19 0,-4 33 173,0-1 0,1 1 0,-1-1 1,0 1-1,0-1 0,0 1 0,0-1 0,-1 0 0,1 1 0,0-1 0,-1 1 0,1-1 1,-1 1-1,1 0 0,-1-1 0,0 1 0,0-1 0,1 1 0,-1 0 0,0 0 0,0-1 0,0 1 1,-3-2-1,4 3-12,-1 0 0,1 0 0,-1 0 0,1 0 0,-1 0-1,1 0 1,0 0 0,-1 0 0,1 0 0,-1 0 0,1 0 0,-1 0 0,1 0 0,-1 0 0,1 1 0,0-1 0,-1 0 0,1 0 0,-1 0 0,1 1 0,0-1 0,-1 0 0,1 1 0,0-1 0,-1 0 0,1 1 0,0-1 0,-1 1 0,-8 26 942,8-15-926,1 1 1,0 0-1,1-1 0,0 1 0,1 0 1,0-1-1,1 0 0,1 1 0,0-1 0,1-1 1,0 1-1,0 0 0,1-1 0,1 0 1,0-1-1,0 0 0,1 0 0,1 0 1,-1-1-1,2 0 0,13 10 0,-19-16-262,1 0 0,0-1-1,-1 0 1,1 0-1,0-1 1,0 1 0,0-1-1,0 0 1,0 0 0,1-1-1,-1 1 1,0-1-1,10-1 1,-9 0-591,0 0 0,0 0 0,0-1 0,0 0-1,0 0 1,7-4 0,9-5-3299</inkml:trace>
</inkml:ink>
</file>

<file path=ppt/ink/ink22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09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0 12800,'-35'9'6399,"67"-3"-8831,-24-6 10368,10 4-11136,-1-1 0,4 2-2943,-2-5-1</inkml:trace>
</inkml:ink>
</file>

<file path=ppt/ink/ink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1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940 200 1408,'-1'-1'98,"1"0"-1,-1 1 1,1-1 0,0 0 0,-1 0-1,1 1 1,0-1 0,0 0-1,0 0 1,-1 1 0,1-1 0,0 0-1,0 0 1,0 0 0,0 1-1,0-1 1,0 0 0,1 0 0,-1 0-1,0 1 1,0-1 0,0 0-1,1 0 1,-1 1 0,0-1 0,1 0-1,-1 1 1,2-2 0,-1-1 4,0 1 1,0-1 0,-1 0-1,1 0 1,-1 0-1,1 0 1,-1 1 0,0-1-1,0 0 1,0 0 0,0 0-1,0 0 1,-1 0 0,0-3-1,-4-3 78,0 1 0,0-1 0,-1 1-1,0 1 1,0-1 0,-1 1 0,0 0 0,0 0-1,0 1 1,-1 0 0,0 0 0,0 1 0,-11-5-1,6 4-93,1 2-1,-1 0 0,0 0 1,0 1-1,0 0 0,0 2 1,0-1-1,-1 1 0,1 1 1,0 1-1,-1 0 0,1 0 1,0 2-1,0-1 0,0 2 1,-13 4-1,-3 4-3,2 1 0,0 1 0,0 1 1,1 1-1,1 1 0,1 2 0,1 0 0,-24 26 0,7-2 16,1 2 0,2 1 0,-38 65 0,50-69-11,2 1 1,2 0-1,1 2 1,3 0-1,-14 54 1,25-71-10,0-1 0,2 1 1,1 0-1,1 0 0,2 0 1,0 0-1,2 0 0,1-1 1,2 1-1,9 35 0,-5-34 17,1-1-1,1 0 0,2 0 1,1-1-1,1-1 0,31 41 1,-32-50-18,1 0-1,1-1 1,1-1 0,0 0 0,1-1 0,0-1 0,1-1 0,1-1 0,37 16 0,-15-11 6,1-2 1,0-3 0,1 0 0,0-3 0,1-2-1,0-2 1,0-2 0,0-1 0,0-3 0,0-2-1,0-1 1,-1-3 0,72-21 0,-103 25-75,0-1 0,0-1 0,19-11-1,-28 15-320,-1-1-1,1 0 0,0 0 0,-1 0 0,0 0 0,0 0 0,0-1 0,0 1 1,2-5-1,-1 2-1458,1 4-42</inkml:trace>
</inkml:ink>
</file>

<file path=ppt/ink/ink22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0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97 344 10752,'-2'2'835,"1"0"1,0 0-1,0 0 1,0 1-1,0-1 1,1 0-1,-1 1 1,1-1-1,-1 0 1,1 1-1,0-1 1,0 1-1,0-1 1,0 0-1,1 1 1,-1-1 0,1 5-1,5 22 3405,-2-10-5088,-2-12 953,1-1 0,-1 0 1,1 0-1,0 0 0,1-1 0,-1 1 0,1-1 0,0 0 1,0 0-1,1 0 0,-1 0 0,1-1 0,0 0 1,8 5-1,-3-3 5,1 0 1,0 0 0,0-2-1,0 1 1,1-1 0,-1-1-1,17 3 1,-2-3-6,1 0 0,-1-2 1,1-1-1,-1-1 0,1-1 1,37-8-1,-50 8-88,-1-1 0,0 0 0,0-1 0,0 0 0,-1-1 0,1 0 0,-1-1 1,0-1-1,-1 0 0,1 0 0,-1-1 0,-1-1 0,0 0 0,15-16 0,-21 20-26,0-1 0,0 0 0,0 0 0,-1 0-1,0-1 1,0 1 0,-1-1 0,0 1 0,0-1 0,-1 0 0,1 0 0,-1 0 0,-1 0-1,1 0 1,-1 0 0,-1 0 0,1 0 0,-3-10 0,-1 2-31,0 1 1,0 0-1,-2 0 0,1 1 0,-2 0 1,0 0-1,-11-15 0,7 12-8,-2 0 0,0 0 0,-1 2 0,0 0 0,-1 0 0,-1 1 0,-25-16 0,25 20 17,0 1-1,0 0 0,0 2 0,-1-1 1,0 2-1,0 0 0,0 1 0,-1 1 1,0 1-1,1 0 0,-1 1 0,0 1 1,0 1-1,0 0 0,1 1 0,-27 7 1,30-5-5,2 0 0,-1 0 1,0 1-1,1 1 0,0 0 1,0 0-1,1 2 1,0-1-1,-20 18 0,24-18-23,1 0-1,0 0 0,0 1 0,1 0 1,-1 0-1,2 0 0,-1 0 1,1 1-1,1 0 0,-1 0 0,1 0 1,1 1-1,0-1 0,-2 17 0,4-20 9,0 0-1,0 1 0,1-1 1,0 0-1,0 0 0,0-1 0,1 1 1,0 0-1,0 0 0,0-1 1,1 1-1,0-1 0,0 0 1,0 1-1,1-1 0,0-1 0,-1 1 1,2-1-1,-1 1 0,0-1 1,1 0-1,0-1 0,0 1 1,0-1-1,0 0 0,1 0 0,-1-1 1,7 2-1,6 4-19,0-2 0,1 0-1,0-2 1,0 0 0,0-1 0,0 0-1,23-1 1,-7-2 163,0 0 0,-1-2-1,1-2 1,0-1 0,-1-2 0,0-1-1,-1-2 1,0-1 0,34-16-1,-51 18 73,9-2 877,-20 14-477,-7 9-178,-1-3-354,0 1 0,1-1-1,1 0 1,-1 1 0,1-1-1,1 1 1,0 0 0,0-1 0,1 1-1,0-1 1,1 1 0,0-1 0,0 0-1,1 0 1,0 0 0,1 0 0,0 0-1,0 0 1,1-1 0,0 0 0,0 0-1,1 0 1,0-1 0,1 0 0,-1 0-1,1 0 1,1-1 0,-1 0-1,1-1 1,0 0 0,0 0 0,1 0-1,-1-1 1,1 0 0,0-1 0,0 0-1,1-1 1,-1 1 0,0-2 0,13 2-1,-1-2-1217,0 0-1,0-2 0,0 0 1,0-1-1,0-1 1,-1-1-1,35-11 0,5-11-2909</inkml:trace>
</inkml:ink>
</file>

<file path=ppt/ink/ink22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3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19 10496,'-17'-18'5248,"30"21"-5248,-13-3 5375,0 0-5503,0 0 128,9 0-5247,-1 0 127</inkml:trace>
</inkml:ink>
</file>

<file path=ppt/ink/ink22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7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12 588 2176,'31'-76'8064,"-28"58"-8751,-1 0 4615,-1 15-1187,-1 7-322,-1 21-837,5 50-35,26 141-1,1 13-1033,-27-163-427,14 135-88,-14-170-49,2-1 0,1 0 0,2 0 0,17 41 0,-25-71 50,0 5-39,1-1-1,0 0 0,0 0 0,0 0 0,0 0 1,1 0-1,4 6 0,-6-10 35,-1 0 1,0 0-1,1 0 1,-1 0-1,0 0 0,0 0 1,1 0-1,-1 0 1,0 0-1,1 0 0,-1 0 1,0 0-1,0 0 1,1 0-1,-1 0 0,0-1 1,0 1-1,1 0 1,-1 0-1,0 0 0,0 0 1,1 0-1,-1-1 1,0 1-1,0 0 0,0 0 1,1 0-1,-1-1 1,0 1-1,0 0 0,0 0 1,0-1-1,0 1 1,1 0-1,-1-1 0,9-23-84,-6 11 90,-1 0 0,-1 1 0,0-1 0,0 0 0,-2 0 0,1 0 0,-4-16 0,0-12 0,-4-11-26,-2 0-1,-2 1 0,-36-96 0,28 92-15,1-2-1,-19-116 1,30 83 31,7 59 48,-1 1 1,-2 0-1,-1 0 0,-1 0 1,-18-52-1,12 66 52,5 19 215,7-2-292,-1 0-1,1 1 1,0-1 0,0 0-1,0 1 1,0-1-1,0 0 1,0 0-1,0 1 1,1-1 0,-1 0-1,0 1 1,1-1-1,-1 0 1,1 0-1,0 0 1,-1 0 0,1 1-1,0-1 1,-1 0-1,1 0 1,0 0-1,0 0 1,1 0 0,347 333 1012,-311-294-972,54 74 0,-55-66 24,54 56 0,149 111 549,-134-123-376,-65-57-117,2-1-1,2-2 1,0-2-1,2-1 1,51 21 0,-95-49-131,-1 0 1,1 1 0,-1-1 0,1 0 0,0 0 0,0-1 0,-1 1 0,1 0 0,0-1 0,0 0 0,0 1 0,0-1 0,-1-1 0,1 1 0,0 0 0,0-1 0,0 1 0,3-2 0,-5 1 1,1-1-1,-1 1 1,1-1 0,-1 0-1,0 1 1,0-1 0,0 0-1,0 0 1,0 0 0,0 0-1,-1 0 1,1 0 0,-1 0-1,1 0 1,-1 0 0,0 0-1,0 0 1,0 0 0,0 0-1,0 0 1,0-1 0,0 1-1,-1 0 1,1 0-1,-2-3 1,-6-30-3,-2 0 0,-1 0 0,-2 1 0,-29-55 0,10 21-21,4 5-28,2-2 0,3 0 1,3-1-1,2-2 0,4 1 0,-10-119 1,23 59 41,20-167 1,-13 219 19,-5 61 24,-1 0 0,-1 0 0,-4-26 0,-1-20 156,6 59-199,0 0 1,0-1-1,0 1 0,0 0 1,0 0-1,0-1 0,1 1 1,-1 0-1,1 0 1,-1 0-1,1 0 0,-1-1 1,1 1-1,-1 0 0,1 0 1,0 0-1,0 0 1,0 0-1,0 1 0,-1-1 1,1 0-1,0 0 0,0 0 1,1 1-1,1-2 1,0 1-78,0 0 0,1 0 0,-1 0 0,1 0 0,0 1 0,-1-1 1,1 1-1,6 0 0,4 2-835,0 0-1,0 0 1,17 6 0,36 13-5098,-32-4 2795</inkml:trace>
</inkml:ink>
</file>

<file path=ppt/ink/ink22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7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19 10368,'5'-15'5120,"-2"27"-6016,-3-12 9599,0 0-8191,0 3 0,0-3 128,0 3 0,0-3-1152,0 0 128,-8-3-896,0 0 0,-5-9-1920,3 9 129</inkml:trace>
</inkml:ink>
</file>

<file path=ppt/ink/ink22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8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79 7296,'-4'-20'2158,"-2"-15"44,-3 11 8029,15 123-8417,27 154 608,21 211-1559,-51-428-986,-1 0 1,-3 0-1,-7 66 0,6-96-2265,0-14-298,2-15-1096,0 22 3678,0-26-3223</inkml:trace>
</inkml:ink>
</file>

<file path=ppt/ink/ink22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9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1 171 7424,'1'-3'404,"0"1"1,0-1-1,0 1 1,0 0 0,1 0-1,-1 0 1,0-1-1,1 1 1,0 1-1,0-1 1,-1 0-1,1 0 1,0 1-1,1-1 1,-1 1 0,2-2-1,47-28 4858,-43 27-5178,19-9 455,0 1-1,1 1 0,1 1 0,41-8 1,115-11 1313,-147 25-1596,0 1 0,0 3 0,0 1 0,0 1 0,0 3 0,-1 1 0,0 1 0,44 16 0,-67-18-216,1 0-1,-1 2 1,-1 0-1,1 0 1,-1 1-1,-1 1 1,1 0-1,-1 1 1,-1 0 0,0 1-1,0 0 1,13 20-1,-20-26-36,0 1 1,-1 0-1,0 0 0,0 0 0,-1 0 1,0 0-1,0 1 0,0-1 1,-1 1-1,0-1 0,0 1 0,-1 0 1,1-1-1,-1 1 0,-1 0 0,0-1 1,1 1-1,-2-1 0,1 1 1,-1-1-1,0 1 0,-1-1 0,1 0 1,-1 0-1,0 0 0,-1 0 0,1-1 1,-1 1-1,0-1 0,-1 0 1,-4 5-1,-21 15-46,0 0 1,-1-2-1,-1-1 0,-44 21 1,47-28 6,-1-2 0,0-1 0,-1-1 0,-36 8 0,-126 14-300,134-24 212,11-4 50,26-3 24,18-1 74,6-1 54,297-3 669,-226 2-690,-21-1 36,-1 2 0,1 3-1,86 15 1,-122-14-79,-1 0-1,0 1 1,0 1 0,0 0 0,-1 1-1,1 0 1,-2 1 0,1 1-1,-1 0 1,-1 1 0,0 0 0,0 1-1,-1 1 1,0 0 0,-1 0-1,14 22 1,4 13-14,28 62 0,-45-85 0,-2 1 0,0 0 0,-2 0 0,7 45 0,-13-61 16,0 1-1,0-1 1,-1 1-1,-1-1 1,0 1-1,0-1 1,-1 0-1,0 0 1,0 1-1,-1-1 1,0-1-1,-1 1 1,0 0-1,0-1 1,-1 0-1,0 0 1,-1 0-1,1-1 1,-1 1-1,-1-2 1,1 1-1,-1-1 1,-1 1 0,1-2-1,-1 1 1,0-1-1,0-1 1,0 1-1,-1-1 1,0-1-1,0 1 1,-13 2-1,-16 1 127,0-2 1,0-2-1,0-1 0,-1-2 0,1-2 0,0-1 1,0-2-1,-54-14 0,78 16-120,1-1 1,0-1-1,1 0 1,-1-1-1,1 0 0,0-1 1,0-1-1,1 0 0,-19-16 1,25 19-244,-1-1 1,1 1-1,1-1 0,-1-1 1,1 1-1,0 0 1,0-1-1,0 0 0,1 0 1,0 0-1,1 0 1,0-1-1,0 1 0,0-1 1,1 1-1,0-1 0,0 1 1,2-14-1,-1 20 50,-1 0 0,1 1 0,0-1 0,0 0 0,1 1 0,-1-1 0,0 0 0,0 0 0,0 1 0,0-1 0,1 0 0,-1 1 0,0-1 0,0 0 0,1 1 0,-1-1 0,1 1 0,-1-1 0,1 1 0,-1-1 0,1 0 0,-1 1 0,1 0 0,-1-1 0,1 1 0,-1-1 0,1 1 0,0 0 0,-1-1 0,1 1 0,0 0 0,-1 0 0,1-1 0,0 1 0,-1 0 0,1 0 0,0 0 0,0 0 0,-1 0 0,1 0 0,0 0 0,-1 0 0,1 0 0,0 0 0,0 1 0,-1-1 0,1 0 0,0 0 0,-1 1 0,1-1 0,0 0 0,-1 1 0,1-1 0,-1 1 0,1-1 0,-1 1 0,1-1 0,-1 1 0,1-1 0,-1 1 0,1 0 0,19 18-3306</inkml:trace>
</inkml:ink>
</file>

<file path=ppt/ink/ink22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19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50 12800,'-4'-25'6399,"56"18"-9854,-42 2 13438,-10 5-12671,-10-3 0,-12-7-3711,-8 10-1</inkml:trace>
</inkml:ink>
</file>

<file path=ppt/ink/ink22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0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9984,'2'10'8958,"-3"9"-4213,-5 64-3480,3-38 236,0-6-1700,-1 0 533,2-1 0,1 1 0,2 0 0,10 59 0,-11-94-358,1-1 0,1 1 0,-1-1 0,0 1 0,1-1 0,0 0-1,0 0 1,0 1 0,0-1 0,0 0 0,1-1 0,-1 1-1,1 0 1,0-1 0,0 1 0,-1-1 0,2 0 0,-1 0-1,0 0 1,0-1 0,1 1 0,-1-1 0,1 0 0,-1 1-1,1-2 1,0 1 0,-1 0 0,1-1 0,0 1 0,-1-1 0,1 0-1,0-1 1,4 0 0,3 0-532,0 0 1,0-1-1,0-1 1,0 0-1,-1 0 0,1-1 1,-1 0-1,0-1 1,0 0-1,10-8 0,21-21-3028</inkml:trace>
</inkml:ink>
</file>

<file path=ppt/ink/ink22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0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11136,'8'-22'5503,"19"14"-5631,-14 8 8832,0-3-8832,4 3 128,-4 3-1408,-8 12 128,-5-3-1152,-8-2 0</inkml:trace>
</inkml:ink>
</file>

<file path=ppt/ink/ink22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1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1 182 5632,'6'-16'1372,"8"-1"4812,-13 17-6017,-1 0 0,1 0 0,-1-1 1,0 1-1,1 0 0,-1 0 0,1 0 0,-1 0 1,1 0-1,-1 0 0,0 0 0,1 0 1,-1 0-1,1 0 0,-1 0 0,1 0 0,-1 0 1,1 0-1,-1 0 0,0 1 0,1-1 1,-1 0-1,1 0 0,-1 0 0,0 1 0,1-1 1,-1 0-1,0 0 0,1 1 0,-1-1 0,11 26 1408,5 40-1468,-8-39 517,-2 0 0,-1 1 0,3 48 0,-8-76-620,0 1 1,1-1 0,-1 0-1,0 1 1,0-1 0,0 0-1,0 1 1,0-1-1,0 0 1,0 1 0,0-1-1,-1 0 1,1 1 0,0-1-1,0 0 1,0 1 0,0-1-1,0 0 1,0 0 0,-1 1-1,1-1 1,0 0-1,0 1 1,0-1 0,-1 0-1,1 0 1,0 0 0,0 1-1,-1-1 1,1 0 0,0 0-1,-1 0 1,1 0 0,0 1-1,-1-1 1,1 0-1,0 0 1,-1 0 0,1 0-1,-14-8 31,12 6-43,0 1 1,1-1-1,-1 0 1,1 0-1,-1 0 1,1 0-1,0 0 1,0 0-1,0 0 1,0 0-1,0 0 1,0-1-1,1 1 1,-1 0-1,1 0 1,0-1-1,-1-2 1,5-19-36,0 0 1,2 0-1,0 0 0,2 1 1,0 0-1,2 1 0,24-43 1,-27 56 135,1 0 1,0 0 0,1 0-1,0 1 1,0 0-1,1 1 1,0 0 0,0 0-1,0 1 1,20-8 0,-8 5 237,0 2 1,1 0-1,0 1 1,37-4 0,-41 9-226,0 0 1,-1 1 0,1 2-1,0 0 1,0 1 0,-1 0-1,0 2 1,0 0 0,0 1-1,0 1 1,22 12 0,-32-13-55,0 0 1,0 0-1,-1 1 1,0 0-1,0 0 1,-1 1-1,0 0 1,-1 0-1,1 0 1,-1 1-1,-1 0 1,0 0 0,0 0-1,4 17 1,0 5 91,-1 0 0,-2 0 1,3 42-1,-3 134 430,-5-165-3068,11-61-663,8 3-321</inkml:trace>
</inkml:ink>
</file>

<file path=ppt/ink/ink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1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71 102 1280,'-4'-4'264,"0"-1"0,-1 0-1,1 0 1,1 0 0,-1 0 0,1-1 0,0 1 0,0-1-1,1 0 1,-3-7 0,-11-24 1698,16 38-1950,0-1 0,0 0 0,0 0 0,0 1 0,0-1 0,0 0 0,0 0 0,0 1 1,0-1-1,0 0 0,0 1 0,0-1 0,0 0 0,0 0 0,0 0 0,0 1 0,-1-1 0,1 0 0,0 0 0,0 1 1,0-1-1,0 0 0,-1 0 0,1 0 0,0 1 0,0-1 0,0 0 0,0 0 0,-1 0 0,1 0 0,0 0 0,0 0 1,-1 1-1,1-1 0,0 0 0,0 0 0,-1 0 0,1 0 0,0 0 0,0 0 0,-1 0 0,1 0 0,0 0 0,0 0 0,-1 0 1,1 0-1,0 0 0,0 0 0,-1 0 0,1 0 0,0 0 0,0-1 0,-1 1 0,1 0 0,0 0 0,0 0 0,0 0 1,-1 0-1,1-1 0,0 1 0,0 0 0,0 0 0,0 0 0,-1-1 0,1 1 0,-4 26 1089,13 147 1382,38 221-1,-45-378-2412,80 355 1044,0-1-329,-81-367-752,-1 1 0,1-1 1,-1 0-1,0 1 1,0-1-1,-1 1 0,1-1 1,-1 0-1,1 1 1,-2 3-1,1-7-27,1 0 0,0 1 0,0-1 0,0 0 0,0 0 1,0 0-1,-1 1 0,1-1 0,0 0 0,0 0 0,0 0 0,-1 1 0,1-1 0,0 0 0,0 0 0,-1 0 0,1 0 1,0 0-1,0 0 0,-1 1 0,1-1 0,0 0 0,0 0 0,-1 0 0,1 0 0,0 0 0,-1 0 0,1 0 0,0 0 1,0 0-1,-1 0 0,1 0 0,0-1 0,0 1 0,-1 0 0,1 0 0,0 0 0,0 0 0,-1 0 0,1 0 1,0-1-1,-18-22 139,7 3-116,1-1 0,1 0 1,1-1-1,1 0 1,0 0-1,2-1 0,-3-26 1,7 33-48,0 0 0,1 1 0,0-1 0,2 0 1,0 1-1,0-1 0,2 1 0,0 0 0,0 0 1,1 0-1,14-26 0,-11 26-22,1-1-1,1 2 1,17-22 0,-23 32 26,-1 0-1,1 0 1,0 1-1,0-1 1,1 1 0,-1 0-1,1 0 1,0 1 0,-1-1-1,1 1 1,0 0-1,1 0 1,-1 1 0,0-1-1,0 1 1,7 0 0,-1 1 23,0 0 0,0 0 0,0 2 0,0-1 0,0 1 0,0 1 0,-1 0 0,0 0 0,1 1 0,-1 1 0,0-1 0,-1 2 0,1-1 0,13 12 0,-12-8 25,0 1 0,0 1 0,-1 0 1,-1 0-1,0 1 0,0 0 0,-1 0 1,-1 1-1,0 0 0,8 24 1,-7-12 13,-1 0 0,-2 1 0,-1 0 0,-1 0 0,-1 0 0,-1 0 0,-3 32 0,2-56-136,0 0 1,0 0 0,-1 0 0,1 0 0,0 0-1,-1 0 1,0 0 0,1-1 0,-1 1 0,0 0-1,0 0 1,0-1 0,0 1 0,0 0 0,-1-1 0,-1 3-1,3-4 40,0 0 0,-1 0 0,1 0 0,0 0 0,0 0 0,0 0 0,0 0-1,-1 0 1,1 0 0,0 0 0,0 0 0,0 0 0,-1 0 0,1 0 0,0 0-1,0 0 1,0 0 0,-1 0 0,1 0 0,0 0 0,0 0 0,0 0 0,0 0-1,-1 0 1,1 0 0,0 0 0,0 0 0,0 0 0,0 0 0,-1-1 0,1 1 0,0 0-1,0 0 1,0 0 0,0 0 0,0 0 0,0-1 0,-1 1 0,1 0 0,0 0-1,0 0 1,0 0 0,0-1 0,0 1 0,0 0 0,0-22-2016,22-47-1904,-8 27 2048</inkml:trace>
</inkml:ink>
</file>

<file path=ppt/ink/ink22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2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1150 167 3200,'5'-20'2113,"-5"16"-1722,1 0 0,0 0 0,0 0 0,1 1 0,-1-1 0,1 0 0,0 1 0,4-7 0,-5 7-165,-1 1 0,1 0 1,-1 0-1,1 0 0,-1-1 1,0 1-1,0 0 0,0 0 1,0-1-1,0 1 0,0 0 0,-1 0 1,1-1-1,-1 1 0,0 0 1,1 0-1,-1 0 0,0 0 1,0 0-1,0 0 0,-1 0 1,-2-3-1,-9-3 286,0 1 0,-1 1 1,0 0-1,0 1 0,0 0 0,-1 1 1,1 1-1,-1 0 0,-23-1 0,-1 2-249,1 2-1,-62 7 0,46 1-151,1 3 0,0 2 0,1 2 0,-81 36 0,109-39 33,1 2 1,0 0-1,1 1 0,-33 30 1,0-1 114,27-22-197,0 0-1,2 2 1,1 1 0,1 2-1,1 0 1,1 1-1,1 1 1,-29 56 0,45-74-13,1 1 1,0-1-1,1 1 1,0 0-1,1 0 1,0 0-1,1 0 1,0 0-1,1 0 0,0 0 1,4 23-1,0-17 110,1 0-1,0 0 0,1-1 0,1 0 1,0 0-1,2 0 0,14 21 0,-8-17 39,0 0 0,2-1 0,0 0 0,2-2 0,0 0 0,0-1 0,2-1 1,0-1-1,1-1 0,0-1 0,36 15 0,-29-18-132,1-1 1,0-2-1,0-1 1,57 4-1,125-7-51,-211-3-14,313-25-454,-209 14-201,-101 12-1223,-6 0 1456,0-1-3188,-5-6 411</inkml:trace>
</inkml:ink>
</file>

<file path=ppt/ink/ink22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3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37 3072,'1'-2'341,"0"0"1,0 0-1,1 0 1,-1 1-1,1-1 1,-1 0 0,1 1-1,0-1 1,0 1-1,0 0 1,-1-1-1,1 1 1,0 0-1,0 0 1,1 1-1,1-2 1,0 0-104,-1 0 1,1 1-1,0 0 1,0-1 0,0 1-1,0 1 1,0-1-1,0 0 1,4 1 0,-7 0-138,0 1 0,0-1 0,0 1-1,0-1 1,0 1 0,0 0 0,0-1 0,0 1 0,0 0 0,0 0 0,0-1 0,-1 1 0,1 0 0,0 0 0,-1 0 0,1 0 0,0 0 0,-1 0 0,1 0 0,-1 1 0,0-1 0,1 0 0,-1 0 0,0 0 0,0 0 0,1 1 0,-1-1-1,0 0 1,0 0 0,0 0 0,-1 0 0,1 1 0,0-1 0,0 0 0,-1 2 0,-17 51 1058,11-34-854,-12 52 104,3 2 0,3 0 0,3 1 0,4 0 0,5 112-1,8-77-137,-2-73-124,-2 0 0,-2 0 1,-1 0-1,-2 0 0,-2 0 0,-12 58 1,6-59 178,2 0 1,1 0 0,-2 43 0,8-62-205,1 0 1,1 1 0,0-1-1,1 0 1,1 0-1,0 0 1,2 0 0,11 30-1,-15-45-126,6 13 69,0 0 0,-1 1 1,-1 0-1,6 29 0,-10-42-93,-1 0 0,1 0 1,-1 0-1,0 1 0,0-1 0,0 0 0,0 0 0,-1 0 0,0 0 1,1 0-1,-1 0 0,0 0 0,0 0 0,0 0 0,-1 0 0,1 0 1,-1 0-1,0-1 0,1 1 0,-1-1 0,0 1 0,-1-1 0,1 0 1,0 0-1,-1 0 0,1 0 0,-1 0 0,1 0 0,-1-1 1,0 0-1,0 1 0,-4 0 0,6-2-81,0 0 0,1 0 1,-1 0-1,0 0 0,1 0 0,-1 0 1,0 0-1,1 0 0,-1 0 0,0-1 1,1 1-1,-1 0 0,0-1 0,1 1 1,-1 0-1,1-1 0,-1 1 0,1-1 1,-1 1-1,1-1 0,-1 1 0,1-1 1,-1 1-1,1-1 0,0 1 0,-1-1 1,1 0-1,0 1 0,-1-1 0,1 0 1,0 1-1,0-1 0,0 0 0,0 1 1,0-1-1,0 0 0,0 1 0,0-1 1,0 0-1,0 0 0,0 1 0,0-1 1,0 0-1,0 1 0,0-1 0,1 0 1,-1 1-1,0-1 0,1 1 0,-1-2 1,18-14-2708</inkml:trace>
</inkml:ink>
</file>

<file path=ppt/ink/ink22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4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35 5888,'0'0'48,"0"0"0,-1 0 0,1 0 0,0 0 0,0 0 0,0 0 0,0 0 1,-1 0-1,1 0 0,0 0 0,0 0 0,0 0 0,0 0 0,0 0 0,-1 0 0,1-1 0,0 1 1,0 0-1,0 0 0,0 0 0,0 0 0,0 0 0,-1-1 0,1 1 0,0 0 0,0 0 0,0 0 0,0 0 1,0-1-1,0 1 0,0 0 0,0 0 0,0 0 0,0 0 0,0-1 0,0 1 0,0 0 0,0 0 0,0 0 1,0-1-1,0 1 0,0 0 0,0 0 0,0 0 0,0 0 0,0-1 0,0 1 0,1 0 0,-1 0 1,0 0-1,0 0 0,0 0 0,0-1 0,0 1 0,0 0 0,1 0 0,-1 0 0,0 0 0,15-8 2763,8-4-630,-23 11-2118,1 0 1,0 1-1,0-1 1,0 0-1,0 1 1,0-1-1,0 1 1,0-1-1,0 1 1,0 0-1,0 0 1,0-1-1,0 1 1,0 0-1,0 0 1,0 0-1,0 0 1,0 0-1,0 0 1,0 0-1,0 0 1,0 0-1,0 1 1,0-1-1,0 0 1,0 1-1,0-1 1,0 1-1,0-1 1,0 1-1,0-1 0,0 1 1,-1 0-1,1-1 1,0 1-1,0 0 1,-1 0-1,1 0 1,0 0-1,-1-1 1,1 1-1,-1 0 1,1 0-1,-1 0 1,0 0-1,1 0 1,-1 0-1,0 2 1,16 51 1850,-15-53-1819,18 85 1011,4 0-1,4-2 1,4-1 0,3-2-1,46 79 1,-78-157-1094,-1 0-1,1-1 1,-1 1-1,0 0 1,0 0-1,0 0 1,0 0-1,-1 0 1,1 1-1,-1 4 1,0-7-12,0-1 0,0 0 0,0 0 0,0 1 0,0-1 0,0 0 0,0 1 0,0-1 0,0 0 0,-1 0 1,1 1-1,0-1 0,0 0 0,0 0 0,0 1 0,-1-1 0,1 0 0,0 0 0,0 0 0,-1 1 0,1-1 0,0 0 0,0 0 0,-1 0 0,1 0 0,0 0 0,-1 0 1,1 0-1,0 1 0,0-1 0,-1 0 0,1 0 0,0 0 0,-1 0 0,1 0 0,-1 0 0,-20-11-1,12 4-3,0-2-1,0 1 1,1-1 0,0 0-1,0-1 1,1 0 0,0 0-1,1 0 1,1-1 0,-1 0-1,1 0 1,1-1-1,0 1 1,-2-16 0,2 10-30,1 0 0,1 0 0,0 0 0,2 0 0,0 0 0,0 0 0,2 0 0,0 0 0,8-28 0,-5 33 23,0 0-1,0 1 1,1 0 0,1 0-1,0 1 1,0-1 0,1 2-1,1-1 1,-1 1 0,2 0-1,13-10 1,-3 4 72,2 0 1,-1 1-1,2 2 0,38-17 1,-57 27-20,1 0 0,-1 1 0,1 0 1,0 0-1,-1 0 0,1 0 0,0 1 1,-1 0-1,1 0 0,0 0 0,0 0 1,-1 1-1,1 0 0,0 0 1,-1 0-1,1 0 0,-1 1 0,7 3 1,-3-1 19,-1 1 1,0 0 0,-1 0 0,1 1-1,-1 0 1,0 0 0,0 1 0,-1 0-1,8 11 1,1 7 33,-1 0 0,-1 1-1,-1 1 1,-2 0 0,8 33 0,-8-23-56,9 74 0,-17-100-75,0-1 0,-1 1 0,-1 0 0,1-1 0,-2 1 0,1-1-1,-2 1 1,1-1 0,-1 0 0,-1 0 0,-7 17 0,-4-9-656,15-18 570,0 1 0,0-1-1,0 0 1,0 0 0,-1 1 0,1-1 0,0 0-1,0 0 1,-1 1 0,1-1 0,0 0-1,-1 0 1,1 0 0,0 1 0,0-1 0,-1 0-1,1 0 1,0 0 0,-1 0 0,1 0 0,0 0-1,-1 0 1,1 0 0,-1 0 0,1 0 0,0 0-1,-1 0 1,1 0 0,0 0 0,-1 0 0,1 0-1,0 0 1,-1 0 0,1 0 0,0 0 0,-1 0-1,1-1 1,0 1 0,0 0 0,-1 0 0,1-1-1,-5-6-3334</inkml:trace>
</inkml:ink>
</file>

<file path=ppt/ink/ink2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5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224 344 5760,'0'-1'232,"-1"0"-1,1 0 1,0 0 0,0 0 0,0-1-1,0 1 1,0 0 0,0 0 0,0 0-1,1-1 1,-1 1 0,0 0 0,0 0-1,1 0 1,-1 0 0,1 0 0,-1 0-1,1 0 1,0 0 0,-1 0 0,1 0-1,0 0 1,0 0 0,0 0 0,-1 0-1,1 1 1,0-1 0,0 0 0,0 1-1,0-1 1,0 0 0,0 1 0,1 0-1,-1-1 1,0 1 0,0 0-1,0-1 1,0 1 0,2 0 0,-1 0 82,-1 0 1,1 1-1,-1-1 1,1 1-1,-1-1 1,1 1-1,-1 0 1,1 0-1,-1-1 1,0 1-1,1 0 1,-1 0-1,0 0 1,0 0-1,2 3 1,8 16 209,-9-13-544,3 12 555,1 0-1,1-1 1,0 0 0,20 33-1,-23-46-399,0 0-1,0 0 0,0 0 0,1-1 1,0 0-1,0 0 0,0 0 1,0 0-1,1-1 0,0 1 1,-1-1-1,1-1 0,0 1 1,1-1-1,-1 0 0,0-1 1,0 1-1,13 0 0,-7-1-56,1-1 0,0 0-1,0 0 1,-1-1 0,1-1 0,0 0-1,-1-1 1,1 0 0,-1-1 0,0-1-1,0 0 1,-1 0 0,1-1 0,17-13-1,-20 13-55,-2 0 0,1-1-1,-1 0 1,0 0 0,0-1 0,-1 0-1,0 0 1,0 0 0,-1-1-1,0 0 1,-1 0 0,0 0 0,0 0-1,-1-1 1,0 0 0,0 0-1,-1 1 1,1-21 0,-3 20-20,0-1-1,0 0 1,-1 0 0,-1 1 0,0-1-1,0 1 1,-1-1 0,0 1 0,-1 0 0,0 0-1,-1 0 1,0 1 0,0-1 0,-12-15-1,6 14-1,0-1-1,0 2 1,-1-1-1,0 2 1,-1-1-1,0 2 1,-1 0-1,1 0 1,-28-10-1,20 11-14,-1 0 0,1 2 0,-1 0 0,0 2 0,0 0 0,0 1 0,0 2 0,0 0 0,0 1 0,-25 5 0,29-3 1,0 1 0,1 0 0,0 1-1,0 1 1,0 0 0,1 2 0,-1 0 0,2 0 0,-1 2 0,2 0 0,-1 1 0,1 0 0,-12 13 0,21-18-25,0-1 0,1 1 0,-1 0 0,1 0 1,1 0-1,-1 1 0,1-1 0,1 1 1,-1 0-1,1-1 0,0 1 0,0 0 1,1 1-1,-1 8 0,2-10-92,0 0 0,1-1 0,0 1 0,0-1 0,0 1 0,0-1 0,1 1-1,0-1 1,0 0 0,0 0 0,1 0 0,0 0 0,0 0 0,0 0 0,0-1 0,1 0 0,0 1 0,7 5 0,3 1-604,0-1 1,1-1-1,0 0 1,0-1-1,1-1 1,27 9-1,45 8-2592</inkml:trace>
</inkml:ink>
</file>

<file path=ppt/ink/ink2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5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30 177 5632,'-23'-39'2602,"17"24"-412,9 10 1633,-3 5-3635,1 0 1,0 0-1,0 1 0,-1-1 0,1 0 1,0 1-1,0-1 0,-1 1 0,1-1 1,0 1-1,-1-1 0,1 1 0,-1-1 1,1 1-1,-1-1 0,1 1 0,-1 0 1,1-1-1,-1 1 0,1 0 1,-1 0-1,20 45 1052,-2 0 0,19 76 0,-9-22 288,-24-91-1345,-1 0 1,-1 0-1,0 0 0,0 1 1,-1-1-1,0 0 1,-1 0-1,0 1 1,-1 11-1,-2-29-140,0 0 0,1 0-1,0-1 1,1 1 0,-1-10-1,2-21-65,1 0-1,2 1 0,2-1 1,18-73-1,-19 99 39,1-1 0,0 1 0,1 1-1,0-1 1,1 1 0,0 0 0,1 0 0,0 1 0,1 0 0,1 1 0,-1-1-1,2 2 1,-1 0 0,1 0 0,1 1 0,-1 0 0,15-7 0,-18 12 41,-1 0 1,1 0-1,-1 1 1,1 0 0,0 0-1,0 0 1,0 1-1,0 1 1,0-1 0,0 1-1,0 1 1,13 1 0,-8 1 52,-1 0 1,0 1 0,0 0 0,-1 1 0,1 0 0,-1 1 0,16 11 0,-9-4 21,0 1 0,-1 1 0,-1 1 0,0 0 0,-1 1 0,-1 0 0,-1 1 0,19 33 0,-25-37-90,0 0 1,-1 1-1,-1-1 0,0 1 1,-1 0-1,-1 0 0,0 1 1,-1-1-1,-1 1 0,0-1 1,-1 1-1,0-1 0,-2 1 1,0-1-1,-6 24 0,2-28-940,6-11 777,0 0 0,-1 0 0,1 0 0,0 0-1,0 0 1,-1 0 0,1 0 0,0 0 0,0 0 0,0 0 0,-1 0 0,1 0 0,0 0 0,0 0-1,-1 0 1,1 0 0,0 0 0,0 0 0,0-1 0,-1 1 0,1 0 0,0 0 0,0 0 0,0 0-1,0 0 1,-1-1 0,1 1 0,0 0 0,0 0 0,0 0 0,0 0 0,0-1 0,0 1 0,-1 0-1,1 0 1,0 0 0,0-1 0,0 1 0,0 0 0,0 0 0,0-1 0,0 1 0,0 0 0,-4-8-3484</inkml:trace>
</inkml:ink>
</file>

<file path=ppt/ink/ink2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6.4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547 86 4608,'0'-13'4031,"-1"-22"2381,1 33-6282,-1 1-1,0-1 1,1 0-1,-1 1 0,0-1 1,0 1-1,0-1 1,0 1-1,0-1 1,-1 1-1,1 0 1,0-1-1,-1 1 1,1 0-1,-1 0 1,1 0-1,-1 0 1,1 0-1,-1 1 1,-3-2-1,-6-1 29,-1 1-1,1 0 1,-1 1-1,1 0 1,-1 1-1,1 0 1,-1 1-1,1 0 1,-1 1-1,1 0 1,-18 6-1,-18 7 986,-56 27-1,100-41-1136,-13 6 174,0 1-1,0 1 1,0 1-1,1 0 1,1 1-1,0 1 1,0 0-1,-18 22 0,25-27-101,1 1-1,1 0 1,-1 1-1,1-1 0,1 1 1,0 0-1,0 0 0,0 0 1,1 0-1,1 1 1,0-1-1,0 1 0,1 0 1,0 0-1,0 0 0,1-1 1,2 16-1,0-13 7,0 0 0,1 0 0,0 0 0,1-1 0,0 1 0,1-1 0,0 0 0,1 0 0,0 0 0,1-1 0,0 0 0,1 0 0,9 9 0,-5-9-28,-1 0 0,1-1 0,1 0 0,0-1 0,0-1 0,0 0 0,1-1 0,0 0 0,0-1 0,21 4 0,-4-2-177,1-2 1,0-1-1,1-1 0,-1-2 0,62-6 1,-68 2-731,0-1 0,-1-1 0,0-2 1,0 0-1,0-2 0,-1 0 0,42-24 1,-24 4-2499</inkml:trace>
</inkml:ink>
</file>

<file path=ppt/ink/ink2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6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19 7936,'8'-18'3968,"19"18"-1920,-14 8 5375,0-1-6655,0 8 0,-4 6 256,-4 16 128,-10 14-1664,-4 4 128,-12-4 128,-11 3 0,-2-10-2816,-6-8 128</inkml:trace>
</inkml:ink>
</file>

<file path=ppt/ink/ink2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7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0 373 6912,'17'-4'3221,"96"9"5609,-58-2-7877,0-1 1,60-7-1,-83 1-375,0-2-1,-1-1 0,0-1 0,43-18 0,-61 21-430,-1-1 1,1 0-1,-1-1 0,0 0 0,-1-1 1,0 0-1,0-1 0,-1-1 0,0 1 0,-1-2 1,0 1-1,14-23 0,-20 29-128,-1-1-1,0 0 1,0 1-1,0-1 1,-1 0-1,0 0 1,0 0-1,0 0 1,-1 0-1,1 0 1,-1 0-1,0 0 1,-1-1-1,1 1 1,-1 0-1,0 0 1,-1 0-1,1 1 1,-1-1-1,0 0 1,0 0-1,0 1 1,0-1-1,-1 1 1,0 0-1,-4-5 1,3 3-24,-1 1 0,0 1 0,0-1 1,0 1-1,0-1 0,-1 1 1,1 1-1,-1-1 0,0 1 1,0 0-1,-1 0 0,1 1 0,-1 0 1,1 0-1,-1 1 0,1-1 1,-1 1-1,0 1 0,-9-1 1,4 3-4,1 0 1,-1 0 0,1 1 0,0 0-1,0 1 1,0 1 0,0-1 0,1 2-1,0-1 1,0 2 0,0-1 0,1 1-1,0 1 1,0 0 0,1 0 0,0 0-1,0 1 1,1 0 0,-10 16 0,5-5 34,1 0 0,1 0 1,1 1-1,0 0 0,2 0 0,0 1 1,1 0-1,2 0 0,-3 30 1,6-41 10,1 0 1,0 1 0,1-1-1,1 0 1,-1 0 0,2 0-1,0 0 1,0 0 0,1 0-1,0 0 1,1-1 0,0 0-1,0 0 1,1 0 0,1-1-1,-1 0 1,2 0 0,-1-1 0,1 0-1,0 0 1,1-1 0,0 0-1,0 0 1,0-1 0,20 10-1,-14-9-123,0-1-1,0 0 1,0-1-1,1 0 1,0-1-1,0-1 1,0-1-1,0 0 1,1-1-1,-1-1 1,0 0-1,1-1 1,-1-1-1,0 0 1,0-2-1,0 0 1,22-8-1,-20 4-554,-2-1 0,1-1 0,-1 0 0,-1-1 0,1 0 0,-2-2 0,19-19 0,25-39-2944</inkml:trace>
</inkml:ink>
</file>

<file path=ppt/ink/ink2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7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17 118 12416,'-17'7'6143,"55"37"-6783,-14-34 10112,19-1-9344,10-6 0,29-6-256,19-16 128,4-14-1280,6-3 0,-7-9-2176,-16-10 128</inkml:trace>
</inkml:ink>
</file>

<file path=ppt/ink/ink2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8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1 305 7808,'1'-28'7361,"5"0"-3670,-4 20-3630,1 0 0,0 0-1,0 0 1,1 0 0,0 1 0,1-1 0,0 1 0,0 0-1,0 0 1,1 1 0,0 0 0,0 0 0,10-7-1,15-9 457,40-21 0,-22 15-100,-33 18-92,0 2 1,29-12-1,-38 18-187,-1 0 0,0 0 1,1 0-1,-1 1 0,1 0 0,0 1 0,-1-1 0,1 1 1,0 1-1,11 1 0,-16-2-83,-1 1 0,1 0 0,0-1 0,-1 1 0,1 0 0,-1 0 0,1 0 0,-1 0 0,1 1 0,-1-1 0,0 0 0,1 1 0,-1-1 0,0 1 0,0-1 0,0 1 0,0-1 0,0 1 0,0 0 0,-1-1 0,1 1 0,-1 0 0,1 3 0,5 47 611,-6-39-519,2 19-88,1 0 0,10 45-1,-10-65-56,1 0-1,1 0 1,0 0 0,0-1-1,1 0 1,1 0-1,0-1 1,0 0 0,10 11-1,-8-12-37,1 1 0,-1-1 0,1-1 0,1 0-1,0 0 1,0-1 0,0-1 0,25 11 0,-28-14 10,-1 0-1,1-1 1,0 0 0,0-1-1,0 1 1,0-2 0,0 1-1,0-1 1,0 0 0,1-1-1,-1 0 1,0 0 0,0 0-1,-1-1 1,15-6 0,-1-1-65,0-1 0,-1-1 1,0-1-1,-1-1 0,0-1 1,-1 0-1,20-21 1,-28 24 75,0-1 1,0-1 0,-1 0 0,-1 0-1,0 0 1,-1-1 0,0 0 0,-1 0-1,-1-1 1,0 0 0,4-25 0,-5 20 82,-2 14-28,-1 0 0,0 0 1,0 0-1,0 0 1,-1 0-1,0 0 0,0-1 1,-1 1-1,1 0 0,-3-6 1,24 143 705,-14-100-779,-1-2 68,19 54 1,-22-76-69,0 0 1,1 0 0,-1 0-1,1 0 1,0-1-1,1 0 1,0 0-1,0 0 1,0 0 0,1-1-1,-1 0 1,11 7-1,-14-11-231,1 0 0,-1 0-1,1 0 1,0 0 0,-1 0 0,1-1-1,0 1 1,-1-1 0,1 0 0,0 0-1,0 0 1,-1 0 0,1 0 0,0-1-1,0 1 1,-1-1 0,1 0 0,0 1-1,-1-1 1,1 0 0,-1-1 0,1 1-1,-1 0 1,0-1 0,1 0 0,-1 1-1,0-1 1,0 0 0,0 0 0,2-3-1,25-17-2934</inkml:trace>
</inkml:ink>
</file>

<file path=ppt/ink/ink2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2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6 469 3328,'-6'35'1664,"12"18"-1536,-1-28 3456,4 2-3328,5 9 0,-5 6 0,0 10 128,5-2-512,6-6 0,-1-8 256,4-10 128,0-10-896,0-12 0,6-11-640,-6-18 128</inkml:trace>
  <inkml:trace contextRef="#ctx0" brushRef="#br0" timeOffset="1">100 1 7168,'-20'25'3584,"17"-31"-5120,3 6 7296,14 6-7040,4-6 0,10 3-2432,1-6 0</inkml:trace>
</inkml:ink>
</file>

<file path=ppt/ink/ink2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29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92 6272,'3'-2'575,"0"0"0,0-1 0,0 1 0,0 0 0,0 0 1,0 1-1,1-1 0,-1 1 0,1-1 0,-1 1 0,6-1 0,-7 2-368,-1 0-1,1 0 1,-1 0-1,0 0 1,1 0 0,-1 1-1,1-1 1,-1 1-1,0-1 1,1 1-1,-1-1 1,0 1-1,0-1 1,1 1-1,-1 0 1,0 0-1,0 0 1,0 0-1,0 0 1,0 0-1,0 0 1,0 0-1,-1 0 1,1 0 0,0 0-1,0 1 1,-1-1-1,1 0 1,-1 1-1,1-1 1,-1 0-1,1 3 1,56 225 3185,-56-223-3282,8 36 408,-9-41-479,1 1 1,-1 0 0,0 0 0,0-1-1,0 1 1,0 0 0,0-1 0,0 1 0,0 0-1,0 0 1,-1-1 0,1 1 0,-1 0-1,1-1 1,-1 1 0,0-1 0,-1 4 0,1-5-32,1 0 1,-1 0 0,1 0 0,-1 0-1,1 0 1,-1 0 0,1 0 0,-1 0 0,1 0-1,-1 0 1,1 0 0,-1 0 0,1 0-1,-1 0 1,1 0 0,-1 0 0,1 0-1,-1-1 1,1 1 0,-1 0 0,1 0 0,-1-1-1,1 1 1,-1 0 0,1-1 0,0 1-1,-1 0 1,1-1 0,0 1 0,-1-1-1,1 1 1,0-1 0,-1 1 0,1-1-1,-14-21-37,12 19 8,-3-7 6,0 0 0,0 0 0,1-1 0,1 1 1,0-1-1,0 0 0,1 0 0,1 0 0,0 0 0,0 0 1,1 0-1,0 0 0,1 0 0,0 0 0,1 0 1,0 0-1,1 0 0,0 1 0,1-1 0,0 1 0,1 0 1,0 0-1,0 0 0,1 1 0,0 0 0,1 0 1,0 0-1,0 1 0,1 0 0,0 0 0,1 1 1,-1 0-1,1 1 0,1 0 0,10-6 0,-5 7 134,-1 1 0,1 0 0,0 1 0,0 0 1,0 1-1,0 1 0,0 1 0,0 0 0,1 1 0,-1 0 0,0 1 0,0 1 0,0 1 0,18 6 0,-16-4 8,-1 0 0,0 1 0,0 0-1,0 2 1,-1 0 0,0 0 0,-1 1 0,0 1 0,-1 1-1,0 0 1,0 0 0,11 17 0,-19-21-36,-1 1-1,1 0 1,-1 0 0,-1 0 0,0 0-1,0 1 1,-1 0 0,0-1 0,-1 1 0,0 0-1,0 0 1,-1 0 0,-1-1 0,1 1-1,-5 18 1,-16 52-1003,-2-22-6476,31-73 3783,5-3 0</inkml:trace>
</inkml:ink>
</file>

<file path=ppt/ink/ink2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0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191 237 5248,'0'-1'333,"0"0"-1,0 0 1,0 1 0,0-1 0,-1 0 0,1 0 0,0 1-1,0-1 1,-1 0 0,1 0 0,-1 1 0,1-1-1,0 0 1,-1 1 0,0-1 0,1 0 0,-1 1 0,1-1-1,-1 1 1,0-1 0,1 1 0,-1-1 0,0 1-1,0-1 1,0 1-145,0 0 0,0 1 0,1-1 0,-1 0 0,0 0 0,0 1 0,1-1 0,-1 0 0,0 1 0,1-1 0,-1 1 0,1-1 0,-1 1 0,0-1 0,1 1 0,-1-1 0,1 1 0,-1 0 0,1-1 0,-1 2 0,-1 2-32,-1 0 0,1 0 1,0 0-1,0 0 0,1 1 0,-1-1 1,1 0-1,-1 8 0,2 1 145,2 0-1,-1 0 1,2 0 0,0 0 0,0-1-1,1 1 1,1-1 0,0 0-1,0 0 1,2-1 0,-1 1-1,1-1 1,1-1 0,0 1-1,0-1 1,1-1 0,1 1-1,-1-2 1,1 1 0,15 8 0,-4-5-188,0-2 1,1-1-1,1 0 1,-1-1 0,2-2-1,-1 0 1,0-2-1,1 0 1,0-2-1,0-1 1,0 0 0,33-5-1,-43 3-85,-1-1-1,0 0 0,0-1 1,0-1-1,0 0 0,0-1 1,-1 0-1,0-1 0,0-1 1,0 0-1,-1 0 1,0-1-1,0 0 0,-1-1 1,0 0-1,-1-1 0,0 0 1,0-1-1,-1 1 0,-1-2 1,0 1-1,0-1 0,7-17 1,-11 21-22,-1 1 0,1-1 0,-2 0 0,1 0 0,-1 1 0,0-1 0,0 0 0,-1 0 0,0 0 1,-1 0-1,1 0 0,-2 0 0,1 0 0,-5-14 0,1 11-12,0 0 0,0 1 0,-1-1 0,-1 1 1,1 0-1,-2 1 0,1 0 0,-1 0 0,-11-9 0,-2 1-21,0 0 0,-2 1-1,0 2 1,-1 0 0,0 1-1,-1 2 1,0 1 0,-29-9 0,25 12 7,0 1 1,0 2-1,-1 0 1,1 2-1,-1 2 1,-58 5 0,71-3-83,0 0 1,0 2-1,0 0 1,0 1-1,1 0 0,-1 1 1,1 1-1,1 1 1,0 0-1,0 1 1,0 1-1,1 0 1,-16 16-1,22-18-207,2 1 0,-1-1-1,1 2 1,0-1 0,1 0 0,0 1-1,0 0 1,1 0 0,1 1 0,0-1-1,0 1 1,-2 17 0,4-19-128,1 0 1,-1 0-1,1 0 0,1 0 0,0 0 1,0 0-1,1 0 0,0-1 1,0 1-1,1 0 0,0-1 0,1 1 1,0-1-1,0 0 0,9 13 1,-1-8-674,1 0 1,26 21 0</inkml:trace>
</inkml:ink>
</file>

<file path=ppt/ink/ink2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0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0 353 3456,'0'-1'197,"0"0"0,0 0 0,0 1 0,0-1 0,0 0 0,1 0 0,-1 1 0,0-1 0,0 0 0,0 0 0,1 1 0,-1-1-1,0 0 1,1 1 0,-1-1 0,1 0 0,-1 1 0,1-1 0,-1 1 0,1-1 0,-1 1 0,1-1 0,-1 1 0,1-1 0,0 1 0,-1 0 0,1-1 0,0 1 0,-1 0 0,1-1 0,0 1 0,0 0 0,-1 0 0,1 0 0,0 0 0,0 0 0,-1 0 0,1 0 0,0 0 0,1 0 0,1-1 207,0 1 0,0-1 1,0 1-1,0 0 0,0-1 1,0 1-1,0 1 0,0-1 1,0 0-1,0 1 0,5 1 1,0 4-19,0 1 0,0 0 1,-1 0-1,0 1 1,0 0-1,6 10 0,3 2 259,12 18 158,-3 0 1,39 76-1,-64-112-769,1-1 0,0 0 0,0 0 0,-1 1 0,1-1 0,-1 0 0,1 1 0,-1-1 0,0 1 0,1-1 0,-1 1 0,0-1 0,0 0 0,0 1 0,0-1 0,0 1 0,-1-1 0,1 1 0,0-1 0,0 0 0,-2 3 0,1-3-11,0-1-1,0 1 1,1-1-1,-1 0 1,0 0-1,0 1 1,0-1 0,0 0-1,0 0 1,0 0-1,0 0 1,0 0-1,0 0 1,0 0-1,0-1 1,0 1 0,0 0-1,0 0 1,1-1-1,-1 1 1,0-1-1,0 1 1,0-1-1,0 1 1,1-1 0,-1 1-1,0-1 1,0 0-1,1 1 1,-1-1-1,0 0 1,1 0-1,-2-1 1,-9-9 3,1-1-1,-1-1 1,2 0 0,0 0-1,0 0 1,1-1 0,1-1-1,1 1 1,0-1 0,0 0-1,2-1 1,0 1 0,0-1-1,2 0 1,-2-23 0,3 9 5,1 0 0,2 0 1,1 0-1,1 0 0,1 1 1,2-1-1,14-38 0,-18 60 8,0 1 0,0-1 0,1 1 0,0-1 0,0 1 0,0 0 0,1 1 0,0-1 0,11-10 0,-13 15-17,0-1 0,1 1 0,-1 0 0,1 0 0,-1 0 0,1 1 0,0-1 0,0 1 0,-1 0 0,1 0 0,0 0 0,0 1 0,0-1 0,0 1 0,0 0 1,0 0-1,0 0 0,0 1 0,0 0 0,0-1 0,7 4 0,47 12 106,81 28-122,-121-37-1416,-1 1 1,0 1-1,16 12 1,-14-4-1642,0 11-148</inkml:trace>
</inkml:ink>
</file>

<file path=ppt/ink/ink2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1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118 275 10368,'-1'-1'218,"0"1"0,-1-1 1,1 1-1,0 0 1,-1 0-1,1 0 0,0 0 1,-1 0-1,1 0 1,-1 0-1,1 0 0,0 0 1,-1 0-1,1 1 1,0-1-1,-1 1 0,1-1 1,0 1-1,0-1 1,-1 1-1,1 0 0,0 0 1,0-1-1,0 1 1,0 0-1,0 0 1,0 0-1,-1 2 0,2 0 254,-1 0-1,1 1 0,0-1 0,1 1 1,-1-1-1,0 1 0,1-1 1,0 0-1,0 1 0,0-1 0,3 5 1,-1 2-379,1 0 1,1-1 0,0 1-1,0-1 1,1 0-1,0-1 1,1 0 0,0 0-1,0 0 1,0-1 0,1 1-1,0-2 1,1 1-1,0-2 1,0 1 0,0-1-1,0 0 1,1-1 0,14 5-1,-8-4-15,-1-1-1,1-1 1,-1-1-1,1 0 1,0-1-1,0-1 1,0 0-1,-1-1 1,1-1-1,0 0 1,-1-1-1,26-9 1,-6 1 11,0-3 0,0 0 1,39-25-1,-65 34-63,0-2 0,0 1 0,-1-1 0,0 0 0,0-1 0,13-17 1,-18 21-22,0-1 0,0 0 0,-1 1 1,0-1-1,1 0 0,-2-1 0,1 1 0,0 0 1,-1-1-1,0 1 0,-1 0 0,1-1 1,-1 1-1,0-10 0,-2 6-7,0 0-1,-1 0 1,0 0-1,0 1 1,-1 0-1,1-1 1,-2 1-1,1 1 1,-1-1-1,-1 1 1,1-1-1,-1 1 1,-1 1-1,-8-8 1,1 1-10,-1 1 1,-1 1-1,0 0 1,-1 1-1,-27-13 1,22 14-18,-1 1-1,0 1 1,0 1 0,-1 2 0,1 0 0,-1 1 0,0 1 0,0 1 0,-45 5 0,54-2-113,1 0 0,-1 1-1,0 0 1,1 1 0,0 1-1,0 0 1,0 1 0,0 1 0,1 0-1,0 1 1,1 0 0,0 1-1,0 0 1,1 1 0,0 0 0,-17 21-1,24-25-46,0-1-1,0 1 0,1 0 0,0 1 0,0-1 1,0 0-1,1 1 0,0 0 0,0 0 1,1-1-1,0 1 0,0 0 0,0 0 0,1 0 1,0 0-1,2 13 0,0-12-150,0 0 1,0 0-1,1 0 1,0-1-1,1 1 1,0-1-1,0 0 1,0 0-1,1 0 0,0-1 1,0 1-1,1-1 1,0 0-1,7 5 1,53 35-2733</inkml:trace>
</inkml:ink>
</file>

<file path=ppt/ink/ink2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1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7936,'-4'14'2047,"-1"-1"1,2 0-1,0 1 1,-2 23-1,1 81 3051,21 124-2940,31 105-2110,-23-193 216,10 255 0,-37-359-394,1 34-1682,1-84 1704,0 1 1,0 0-1,0 0 0,1 0 0,-1 0 0,0-1 0,0 1 0,0 0 1,1 0-1,-1-1 0,0 1 0,1 0 0,-1 0 0,1-1 0,-1 1 1,0 0-1,1-1 0,0 1 0,-1-1 0,1 1 0,-1-1 1,1 1-1,0-1 0,-1 1 0,1-1 0,0 1 0,0-1 0,-1 0 1,1 1-1,0-1 0,0 0 0,-1 0 0,1 0 0,0 0 0,0 0 1,0 0-1,-1 0 0,1 0 0,0 0 0,0 0 0,0 0 0,-1 0 1,1 0-1,0-1 0,0 1 0,0 0 0,-1 0 0,1-1 1,0 1-1,-1-1 0,2 0 0,39-26-4552,-38 25 4433,26-20-2717</inkml:trace>
</inkml:ink>
</file>

<file path=ppt/ink/ink2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2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8 336 6272,'-5'10'3072,"5"42"-1792,5-37 5247,-10 6-5759,5 9 0,-3-2 384,3 13 0,3-4-1536,2-9 0,4-1 1024,4-9 0,5-8-1280,4-10 0,4-7-2048,1-8 1</inkml:trace>
  <inkml:trace contextRef="#ctx0" brushRef="#br0" timeOffset="1">35 0 1152,'-5'7'512,"18"29"384,5-24-3200</inkml:trace>
</inkml:ink>
</file>

<file path=ppt/ink/ink2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2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84 8704,'2'0'268,"0"-1"-1,1 1 1,-1-1 0,0 1 0,0 0 0,0 0 0,0 0-1,1 0 1,-1 0 0,0 0 0,0 1 0,0-1 0,0 1-1,0-1 1,0 1 0,0 0 0,0 0 0,0 0 0,0 0-1,0 0 1,0 0 0,0 0 0,-1 1 0,1-1 0,-1 1-1,1-1 1,-1 1 0,1 0 0,-1 0 0,0-1 0,0 1-1,0 0 1,0 0 0,0 0 0,0 0 0,-1 0 0,1 3-1,5 11 608,-1 0 0,-1 0 0,4 28-1,-7-38-1239,21 96 430,-13-70 361,-2 1 1,-1-1-1,2 47 1,-8-79-414,0 1 1,0 0 0,1-1-1,-1 1 1,0-1-1,0 1 1,0 0-1,0-1 1,0 1-1,0-1 1,0 1 0,0 0-1,0-1 1,-1 1-1,1-1 1,0 1-1,0-1 1,0 1-1,-1-1 1,1 1-1,0 0 1,-1-1 0,1 1-1,0-1 1,-1 0-1,1 1 1,-1-1-1,1 1 1,-1-1-1,1 0 1,-1 1-1,1-1 1,-1 0 0,1 1-1,-1-1 1,0 0-1,0 0-5,0-1 0,0 1 0,1-1 0,-1 1 0,0-1 0,0 0-1,1 1 1,-1-1 0,0 0 0,1 0 0,-1 1 0,1-1 0,-1 0 0,1 0-1,-1 0 1,1 0 0,0 0 0,-1 0 0,1 0 0,0 1 0,0-1 0,-1-2 0,-3-21-10,1 0 0,0-1 1,2 1-1,1-1 0,1 1 1,1 0-1,10-47 0,-8 53 12,0 1 0,2 0 0,0 0 0,1 1 0,0 0 0,2 0 0,-1 0 0,2 1 0,0 1 0,1 0 0,21-22 0,-27 32 27,0-1 0,0 1-1,1 0 1,-1 1-1,1-1 1,0 1 0,0 0-1,0 1 1,0-1 0,0 1-1,1 0 1,-1 1 0,1 0-1,-1 0 1,1 0-1,-1 1 1,1 0 0,0 0-1,-1 0 1,12 3 0,-11-1 21,1 1 0,-1 0 0,1 0 0,-1 0 0,0 1 0,-1 0 0,1 0 0,-1 1 0,1 0 0,-1 0 0,-1 0 0,1 1 0,-1 0 0,0 0 0,0 0 0,-1 1 0,4 7 0,3 5 46,-2 2 1,0-1 0,-1 1-1,-1 0 1,-1 1 0,5 29-1,-9-35-259,-1 0 0,0 0-1,-3 30 1,0-35-416,0 0 1,0 0-1,-1 0 1,-1 0-1,1 0 1,-7 10-1,10-17-2480,0-4-276</inkml:trace>
</inkml:ink>
</file>

<file path=ppt/ink/ink2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3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242 216 4608,'0'0'311,"-1"-1"0,1 0 0,0 0 0,-1 0 0,0 1 0,1-1 0,-1 0 0,1 1 0,-1-1 0,0 1 0,1-1 0,-1 0 0,0 1 0,1 0 0,-1-1 0,0 1 0,0-1 0,0 1 0,0 0 0,1-1 0,-1 1 0,0 0 0,0 0 0,0 0 0,0 0 0,0 0 0,0 0 0,1 0-1,-1 0 1,0 0 0,-1 1 0,-22 22 4223,19-16-4393,1 0 0,0 0 0,0 0 0,0 0 0,1 1 0,0-1 0,1 1 0,-1 0 0,2 0 0,-1 0 0,1 0 0,0 0 0,1 0 0,-1 0-1,2 0 1,-1 0 0,1 0 0,1 0 0,-1 0 0,1 0 0,1 0 0,-1-1 0,1 1 0,1-1 0,-1 0 0,1 1 0,0-2 0,1 1 0,0 0 0,0-1 0,0 0 0,1 0 0,0-1 0,0 1 0,0-1 0,1-1 0,0 1 0,0-1 0,0 0 0,0-1 0,1 0 0,-1 0 0,1 0 0,0-1 0,15 3 0,-6-4-83,0 0 1,0-1-1,0 0 1,0-2 0,0 0-1,0-1 1,0 0-1,0-2 1,-1 0-1,0 0 1,0-2-1,24-12 1,-31 14-58,1-1 0,-1 1 1,1-1-1,-1-1 1,-1 0-1,0 0 0,0-1 1,0 0-1,-1 0 0,0-1 1,0 0-1,-1 0 0,0 0 1,-1-1-1,0 0 0,-1 0 1,0 0-1,0-1 1,-1 1-1,3-18 0,-6 18-18,-1 1-1,1-1 0,-2 1 0,1 0 1,-1 0-1,0-1 0,-1 1 1,0 1-1,-1-1 0,0 0 1,0 1-1,-1 0 0,0 0 1,0 0-1,-1 0 0,0 1 1,0 0-1,-1 0 0,0 1 1,0 0-1,-15-10 0,4 4-24,-1 0 0,0 2 0,0 0 0,-1 1 0,0 1 0,0 1-1,-1 1 1,-30-6 0,22 8-35,0 2-1,0 1 1,-51 3-1,63 0 39,0 0 1,1 1-1,-1 1 1,1 1-1,0 0 1,0 1-1,-27 14 1,38-17 36,0 1 1,0-1-1,0 2 1,0-1 0,1 0-1,-1 1 1,1 0 0,0 0-1,1 0 1,-1 0 0,1 1-1,0-1 1,0 1-1,1 0 1,-1 0 0,0 6-1,2-8 2,0-1 0,1 0 1,0 1-1,0-1 0,0 1 0,0-1 0,0 0 0,1 1 0,-1-1 0,1 1 0,0-1 0,0 0 0,0 0 0,0 0 0,1 1 0,-1-1 0,1 0 0,0-1 0,0 1 1,0 0-1,0-1 0,1 1 0,-1-1 0,0 1 0,1-1 0,0 0 0,0 0 0,0 0 0,-1-1 0,2 1 0,3 1 0,27 11-33,-1-2 0,2-1 0,-1-1 0,2-3 0,-1 0 0,1-3 0,0 0 0,-1-3 1,1-1-1,70-9 0,-93 7 13,-1-1 1,0 0 0,0-1-1,0 0 1,0-1 0,11-7-1,-18 9 72,1 0 0,-1 0-1,0-1 1,-1 0 0,1 0 0,-1 0-1,0 0 1,0-1 0,0 0-1,0 0 1,-1 0 0,0 0-1,0 0 1,4-10 0,-13 17 903,-4 11-524,7-2-287,1 0-1,0 0 0,0 0 1,1 1-1,1-1 0,0 0 1,1 0-1,0 1 0,0-1 1,1 0-1,1 0 1,0 0-1,1-1 0,-1 1 1,2-1-1,0 1 0,0-1 1,1-1-1,0 1 1,0-1-1,16 17 0,-14-18-147,0 0-1,1-1 1,0 0-1,0 0 1,0-1-1,1 0 1,0 0-1,0-1 1,19 6-1,-20-8-331,0-1 0,0 0 0,0 0 0,1-1 0,-1-1 0,0 1 0,0-2 0,1 1 0,-1-1 0,0-1 1,0 1-1,15-6 0,13-10-3398</inkml:trace>
</inkml:ink>
</file>

<file path=ppt/ink/ink2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4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7552,'5'0'729,"0"1"0,0-1 0,0 1 0,1 0 0,-1 0-1,0 0 1,0 1 0,0 0 0,-1 0 0,1 0 0,0 0 0,4 4 0,-4-2-319,1 1 0,-1-1 1,0 1-1,0 1 0,0-1 0,-1 1 0,8 11 0,-1 7-451,0 0 0,-2 0 0,13 50 0,-8-26 1378,-5-21-926,-2-8-7,-2-1 0,0 0 1,0 1-1,-2 0 1,2 20-1,-5-39-382,0 0 1,0 1-1,0-1 0,0 1 0,0-1 0,1 0 0,-1 1 0,0-1 0,0 0 1,0 1-1,0-1 0,0 1 0,0-1 0,0 0 0,0 1 0,0-1 0,-1 1 1,1-1-1,0 0 0,0 1 0,0-1 0,0 0 0,0 1 0,-1-1 1,1 0-1,0 1 0,0-1 0,-1 0 0,1 1 0,0-1 0,0 0 0,-1 0 1,1 1-1,0-1 0,-1 0 0,1 0 0,-1 1 0,-6-20 311,3-4-333,2-1 0,0 1 0,2-1 0,1 0 0,0 1 0,2-1 0,0 0 0,2 1 0,1 0 0,1 0 0,0 1 0,17-33 0,-20 49-1,0-1 1,1 1-1,0-1 1,0 2-1,0-1 1,1 0-1,0 1 1,0 0 0,0 0-1,0 1 1,1 0-1,0 0 1,0 1-1,0-1 1,0 1-1,1 1 1,-1 0 0,9-2-1,3 1 69,0 0 1,0 2-1,0 0 0,1 1 0,-1 1 1,24 5-1,-36-5-25,-1 2 0,0-1 1,1 1-1,-1-1 0,0 2 1,-1-1-1,1 1 0,-1 0 0,1 0 1,-1 0-1,0 1 0,-1-1 1,1 1-1,-1 1 0,0-1 0,0 1 1,0-1-1,-1 1 0,4 11 1,3 2 73,-2 1 0,-1 1 0,0 0 0,6 40 0,-9-38-51,0 45 1,-4-63-62,0 0 1,0-1 0,0 1-1,-1 0 1,1 0 0,-1-1-1,0 1 1,-1 0 0,1-1-1,-1 1 1,0-1-1,0 0 1,0 0 0,-1 0-1,0 0 1,1 0 0,-5 4-1,7-8-6,-1 1 0,1-1 1,-1 0-1,1 0 0,-1 1 0,1-1 0,0 0 0,-1 0 1,1 1-1,-1-1 0,0 0 0,1 0 0,-1 0 0,1 0 0,-1 0 1,1 0-1,-1 0 0,1 0 0,-1 0 0,1 0 0,-1 0 0,1 0 1,-1 0-1,1 0 0,-1-1 0,1 1 0,-1 0 0,1 0 1,-1-1-1,1 1 0,-1 0 0,0-1 0,-12-19-67,-1-26-92,14 35 122,0 0-1,0 0 1,1 0 0,0 0-1,1 1 1,1-1-1,0 0 1,0 1-1,1-1 1,0 1 0,0 0-1,1 0 1,1 1-1,0-1 1,0 1 0,1 0-1,0 1 1,0 0-1,10-8 1,-11 10 38,0 1 0,1 0 0,0 0 0,0 1 0,0 0 0,0 0 0,1 0 0,-1 1 0,1 0 0,0 1 0,0-1 0,0 2 0,1-1 0,-1 1 0,0 0 0,0 1 0,1 0 0,-1 0 0,0 1 0,1 0 0,-1 1 0,0-1 0,0 1 0,0 1 0,11 4 0,-2 4 84,1 0 0,-1 1 1,-1 0-1,0 2 0,-1 0 0,0 0 0,-1 2 0,-1-1 1,-1 2-1,0 0 0,-1 0 0,-1 1 0,0 1 0,-1-1 0,-2 1 1,0 1-1,6 22 0,-12-37-95,0 1 0,-1-1-1,1 1 1,-1-1 0,0 0 0,0 1 0,-1-1 0,0 0 0,0 1 0,0-1-1,0 0 1,-1 0 0,0 1 0,0-2 0,0 1 0,-1 0 0,0 0-1,0-1 1,0 1 0,0-1 0,-1 0 0,-6 7 0,9-11-130,0 0 1,1 1 0,-1-1-1,0 0 1,1 0 0,-1 0-1,0 0 1,1 0 0,-1 0-1,0 0 1,1 0 0,-1 0-1,0 0 1,1 0 0,-1 0-1,0 0 1,1-1 0,-1 1-1,1 0 1,-1 0 0,0-1-1,1 1 1,-1 0-1,1-1 1,-1 1 0,1-1-1,-1 1 1,1-1 0,-1 1-1,1-1 1,-1 1 0,1-1-1,0 1 1,-1-1 0,1 1-1,0-1 1,-1-1 0,-4-4-3338</inkml:trace>
</inkml:ink>
</file>

<file path=ppt/ink/ink2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5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65 390 7040,'1'-1'457,"0"0"0,0-1 0,0 1-1,0 0 1,0 0 0,0-1 0,0 1 0,0 0 0,1 0 0,-1 0 0,0 0 0,1 1 0,-1-1 0,1 0 0,-1 0 0,1 1 0,-1-1-1,1 1 1,2-1 0,41-7 5968,-15 4-5285,107-40-273,-118 36-542,-1 0 0,0-1 0,0-1-1,-1 0 1,19-16 0,-30 20-263,0 1-1,0-1 0,-1 0 1,1 0-1,-2-1 1,1 0-1,-1 1 0,0-2 1,0 1-1,-1 0 1,4-13-1,-6 17-49,0 0 0,0-1 0,-1 1 0,0 0 0,1-1 0,-1 1 0,-1 0 0,1-1 0,0 1 0,-1 0 0,0 0 0,1-1 0,-1 1 0,-1 0 0,1 0 0,0 0 0,-1 0 0,1 0 0,-1 0 0,0 1 0,0-1 0,0 0 0,0 1 0,-1 0 0,1-1 0,-1 1 0,1 0 0,-1 0 0,0 0 0,-4-1 0,-10-7-9,-1 1-1,0 1 0,-1 1 0,0 0 0,0 1 0,0 2 0,-1 0 0,0 1 0,0 0 0,-33 1 0,44 3-13,0-1 0,0 1 1,0 0-1,0 1 0,0 0 1,1 1-1,-1 0 0,1 0 0,0 0 1,-1 1-1,1 1 0,1-1 1,-1 1-1,1 1 0,0-1 1,0 1-1,1 0 0,-1 1 0,1 0 1,1 0-1,-1 0 0,1 0 1,0 1-1,1 0 0,-6 14 0,6-11 10,1 1-1,1 0 0,0 0 0,0 1 0,1-1 0,0 0 0,1 0 0,1 0 0,0 1 0,1-1 1,0 0-1,0 0 0,8 20 0,-3-13 2,1 0 1,0-1 0,1 1 0,1-2-1,1 1 1,1-2 0,19 23-1,-17-26-179,1-1-1,1-1 1,0 0-1,0-1 0,1-1 1,0 0-1,1-1 1,0-1-1,0-1 1,0-1-1,30 5 1,-38-8-429,1 0 0,0-1 0,0 0 0,0-1 0,0 0 0,0-1 0,-1 0 0,1 0 0,0-1 0,0-1 0,10-4 0,27-19-2741</inkml:trace>
</inkml:ink>
</file>

<file path=ppt/ink/ink2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3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57 318 1280,'2'-19'2653,"5"23"-975,10 40-388,-9-20-1279,11 15 885,-14-26-580,1 0 1,1 0-1,0-1 1,1 0-1,15 19 0,-15-22-145,1 0 0,0-1 0,0 0 0,1-1 0,0 1 0,11 5 0,-16-10-116,1-1-1,-1 0 1,1 0-1,-1 0 1,1-1-1,0 0 1,-1 0-1,1 0 1,0-1-1,0 0 1,0 0 0,-1 0-1,1-1 1,0 0-1,7-2 1,2-1 10,-1 0 1,0-2 0,0 0 0,-1 0 0,1-1 0,-1-1 0,-1 0-1,0-1 1,0 0 0,0-1 0,10-12 0,-15 14-18,0 0 1,-1 0-1,0-1 1,0 0 0,-1 0-1,-1 0 1,1 0-1,-1-1 1,-1 0-1,0 0 1,0 0-1,-1 0 1,0 0-1,-1-1 1,0 1-1,-1 0 1,-1-13 0,-1 8-10,-1 0 0,-1 1 0,0 0 0,-1-1 0,0 1 0,-1 1 0,-1-1 1,0 1-1,-1 1 0,0-1 0,-1 1 0,0 0 0,-1 1 0,-1 0 0,-17-14 1,19 17-40,0 1 1,-1 0 0,0 0-1,0 1 1,0 1 0,-1-1-1,1 2 1,-1-1 0,-1 2-1,1-1 1,0 2 0,-1-1-1,1 1 1,-1 1 0,0 0-1,0 1 1,1 0 0,-1 1-1,0 0 1,-15 5 0,13-2-45,0 2 0,0 0 0,1 0 1,0 2-1,0-1 0,1 2 0,-1-1 1,2 2-1,0 0 0,-17 18 0,23-23 20,1 0 0,0 0 1,0 0-1,1 0 0,-1 1 0,1 0 0,1-1 0,-1 1 0,1 0 0,0 0 0,0 1 0,0-1 0,1 0 0,0 0 0,0 1 0,1-1 0,0 1 0,0-1 0,0 0 0,1 1 0,0-1 0,0 1 0,1-1 0,0 0 0,0 0 1,0 0-1,5 9 0,-2-8 15,0 0 0,0-1 0,0 0 0,1 0 0,0 0 0,0 0 0,1-1 0,-1 0 0,1 0 0,0-1 1,1 0-1,-1 0 0,1-1 0,-1 0 0,11 3 0,-6-3 23,1 0 1,-1 0-1,1-1 0,0-1 0,0 0 1,0-1-1,0-1 0,0 0 0,14-3 1,3-3 59,1-2 1,-2-1 0,1-2-1,-1 0 1,-1-2 0,-1-2-1,0 0 1,-1-2 0,0 0-1,-2-2 1,25-25 0,-55 50-4,1 1 1,1 0-1,-1 0 1,1 0 0,0 0-1,0 1 1,1 0 0,0 0-1,0 0 1,0 0 0,1 0-1,0 0 1,1 0-1,0 1 1,0-1 0,0 1-1,1-1 1,0 1 0,0-1-1,1 1 1,0-1 0,1 1-1,-1-1 1,5 12-1,-1-7 12,1 1-1,0-1 1,0 0-1,1 0 0,1 0 1,0-1-1,1-1 0,0 1 1,0-1-1,1-1 0,0 0 1,1 0-1,12 7 0,-7-6 15,-1-1-1,1 0 0,1-1 0,0-1 0,0-1 1,20 5-1,-28-9-397,0 0 0,1-1 0,-1 0 0,0-1 0,0 0 0,0-1 0,1 0 0,-1 0-1,0-1 1,0 0 0,0 0 0,0-1 0,15-7 0,6-5-1789,-5 3-86</inkml:trace>
</inkml:ink>
</file>

<file path=ppt/ink/ink2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5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3 163 5504,'-3'-7'1076,"5"2"5261,2 10-46,-2 5-5297,10 307 5683,-9-291-6313,-2-18-113,-1-18-119,-4-28-128,-2-31-34,2 0 0,7-76 0,-2 136 36,0 0-1,1 0 1,0 1-1,1-1 1,0 1-1,0-1 1,1 1-1,0 0 1,0 1-1,1-1 1,0 1-1,0-1 0,1 2 1,-1-1-1,2 1 1,-1-1-1,1 2 1,0-1-1,0 1 1,1 0-1,-1 0 1,1 1-1,0 0 0,0 1 1,1 0-1,-1 0 1,1 0-1,-1 1 1,1 1-1,0-1 1,0 1-1,0 1 1,0 0-1,-1 0 0,1 1 1,0 0-1,0 0 1,0 1-1,-1 0 1,1 1-1,-1 0 1,10 4-1,0 2 129,-1 0 0,0 1-1,0 0 1,-1 1 0,-1 1-1,0 1 1,0 0 0,-1 1 0,12 16-1,-17-18-47,-1-1 0,-1 1 0,0 0 0,0 1-1,-1-1 1,-1 1 0,0 1 0,-1-1 0,0 1-1,-1-1 1,-1 1 0,0 0 0,0 18 0,-16 85-321,14-117 140,0 1 0,0-1 0,0 0 1,0 0-1,0 1 0,1-1 0,-1 0 0,0 1 0,0-1 0,0 0 0,0 0 0,0 1 0,0-1 1,1 0-1,-1 0 0,0 1 0,0-1 0,0 0 0,1 0 0,-1 1 0,0-1 0,0 0 1,1 0-1,-1 0 0,0 0 0,0 1 0,1-1 0,-1 0 0,0 0 0,1 0 0,-1 0 0,0 0 1,0 0-1,1 0 0,-1 0 0,0 0 0,1 0 0,-1 0 0,0 0 0,1 0 0,-1 0 1,0 0-1,0 0 0,1 0 0,-1 0 0,0-1 0,1 1 0,-1 0 0,0 0 0,0 0 1,1 0-1,-1 0 0,0-1 0,0 1 0,0 0 0,1 0 0,-1-1 0,6-5-3745</inkml:trace>
</inkml:ink>
</file>

<file path=ppt/ink/ink2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6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57 7040,'-20'-56'5888,"22"67"475,-2 8-4649,2 24-1834,26 118 1913,8 55 446,-16 156-221,-23-298-1803,-3-1 1,-2-1-1,-21 78 0,18-104-105,-2-1-41,3 0-1,1 1 1,-3 70-1,12-110-60,0-1-1,0 1 0,1-1 0,-1 1 0,1-1 0,1 1 0,-1-1 0,1 0 0,0 1 0,0-1 0,0 0 0,1 0 0,-1-1 0,1 1 0,1 0 0,-1-1 0,1 0 0,-1 0 0,1 0 0,0 0 0,1 0 0,5 3 0,-2-3-31,1 0 0,-1 0 1,1-1-1,0 0 0,0 0 0,0-1 0,0 0 0,0-1 0,0 0 0,1-1 0,-1 0 0,14-1 0,11-3-316,0-1-1,0-2 0,-1-2 1,0 0-1,0-3 0,61-29 1,-47 15-1688,-1-2 0,-1-2 0,70-61 0,-78 57-1171</inkml:trace>
</inkml:ink>
</file>

<file path=ppt/ink/ink2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6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57 6016,'-3'12'9947,"14"-10"-6172,30-9-3921,-26 4 1268,302-29 666,-194 23-1229,-50 3-488,94-7-662,-61 15-2729,-96-2 2549,-8 0 515,0 0 1,1 0-1,-1 0 0,0 0 0,0 0 0,1 0 0,-1 1 0,0-1 0,0 1 1,0-1-1,0 1 0,0 0 0,0 0 0,0 0 0,0 0 0,0 0 1,0 1-1,0-1 0,2 3 0,-1 10-2709</inkml:trace>
</inkml:ink>
</file>

<file path=ppt/ink/ink2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7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1 392 6016,'19'-5'4566,"-19"4"-4430,1 1 0,-1-1 0,1 1 1,-1 0-1,1-1 0,-1 1 0,1 0 0,-1-1 1,1 1-1,-1 0 0,1 0 0,-1-1 1,1 1-1,0 0 0,-1 0 0,1 0 1,-1 0-1,1 0 0,-1 0 0,1 0 1,0 0-1,-1 0 0,1 0 0,-1 0 1,1 0-1,0 0 0,-1 0 0,1 1 1,-1-1-1,1 0 0,-1 0 0,1 1 1,-1-1-1,1 0 0,-1 1 0,1-1 1,-1 1-1,1-1 0,-1 0 0,0 1 1,1-1-1,-1 1 0,0-1 0,1 1 1,-1-1-1,0 1 0,0-1 0,1 1 1,-1 0-1,0-1 0,0 1 0,0-1 1,0 1-1,0 0 0,0-1 0,0 1 1,0-1-1,0 1 0,0 0 0,0-1 1,0 1-1,-1 13 554,1-1 0,1 0 1,1 1-1,-1-1 1,2 0-1,7 25 0,-8-34-557,1 1-1,-1-1 0,1 1 1,0-1-1,0 0 0,0 0 1,0-1-1,1 1 0,-1 0 1,1-1-1,0 0 0,0 0 1,0 0-1,1-1 0,-1 1 1,0-1-1,1 0 0,0 0 1,0-1-1,-1 1 0,11 1 1,3-1-16,-1-1 1,1 0-1,0-2 1,0 0 0,0 0-1,-1-2 1,31-8-1,-8 0-11,-1-2 0,47-23 0,-73 30-84,0-1 1,-1 0-1,0 0 0,0-2 0,0 1 1,-1-2-1,-1 1 0,0-1 0,0-1 0,8-12 1,-13 17-28,-1-1 0,0 0 0,-1 0 1,0 0-1,0 0 0,0-1 0,-1 1 1,0-1-1,-1 0 0,0 1 0,0-1 1,0 0-1,-1 0 0,0 0 0,-1 0 1,1 1-1,-2-1 0,1 0 0,-6-14 0,2 8-5,-1 0 0,-1 1-1,0 0 1,-1 0 0,0 0-1,-1 1 1,0 1 0,-1-1-1,-1 2 1,0-1-1,0 1 1,-1 1 0,0 0-1,0 1 1,-1 0 0,0 1-1,-24-9 1,15 7-10,1 2 0,-1 1 0,-1 0 0,1 2 0,-1 1 1,1 0-1,-1 2 0,0 0 0,0 2 0,-43 6 0,55-5-49,-1 1-1,0 0 0,1 0 1,0 1-1,0 1 1,-18 9-1,26-12-7,0 0-1,1 0 1,-1 0-1,0 0 0,1 0 1,-1 1-1,1-1 1,0 1-1,0 0 1,0 0-1,0 0 0,0 0 1,0 0-1,1 0 1,0 0-1,-1 0 1,1 1-1,0-1 0,1 0 1,-1 1-1,1-1 1,-1 1-1,1-1 1,0 0-1,0 1 0,1 5 1,1-4-228,-1 1 0,1-1 0,0 0 0,0 1 0,1-1 0,0 0 0,0 0-1,0-1 1,5 6 0,44 46-3151</inkml:trace>
</inkml:ink>
</file>

<file path=ppt/ink/ink2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8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74 221 8192,'-1'-1'187,"1"1"1,-1-1 0,0 1-1,0 0 1,1 0-1,-1-1 1,0 1-1,0 0 1,0 0 0,1 0-1,-1 0 1,0 0-1,0 0 1,0 0 0,1 0-1,-1 0 1,0 1-1,0-1 1,1 0 0,-1 0-1,0 1 1,0-1-1,1 0 1,-1 1 0,0-1-1,1 1 1,-1-1-1,0 1 1,1-1-1,-1 1 1,1 0 0,-1-1-1,1 1 1,-1 0-1,0 2 230,0-1 0,1 1-1,-1-1 1,1 1 0,0 0-1,0-1 1,0 1-1,0-1 1,0 1 0,0 0-1,1 2 1,3 10 121,0 0 0,1-1 0,6 16 0,-6-21-372,0 1-1,1-1 1,-1 0 0,2 0 0,-1-1 0,1 1-1,1-2 1,0 1 0,0-1 0,0 0 0,16 9 0,-10-8 20,0 0 0,1-1 0,0-1 0,0-1 1,1 0-1,-1-1 0,22 3 0,-14-4-49,0-1 0,0-1-1,-1-1 1,1-1 0,0-2-1,0 0 1,-1-1 0,1-1-1,-1-1 1,0-1 0,24-11 0,-24 8-40,0-2 0,-1 0 0,0-1 1,0-1-1,34-31 0,-51 41-100,0-1 0,0 1 0,0-1 0,-1 0 0,1 0 0,-1 0 0,0 0 0,-1-1 0,0 1 0,1-1 0,-2 0 0,1 1 0,-1-1 0,0 0 0,0 0 0,0 0 0,-1 0 0,0 0 0,0 0 0,0 0 0,-1 0 0,0 0 0,0 0 0,-1 0 0,0 0 0,0 1 0,0-1 0,0 1 0,-1-1 0,-4-5 0,0 0-58,-1 0 0,-1 0-1,0 0 1,0 1 0,-1 1 0,0 0 0,-1 0-1,0 1 1,0 0 0,-1 1 0,0 0-1,0 1 1,0 0 0,-1 1 0,-20-5 0,0 1-103,0 2 0,-1 1 0,0 1 0,0 3 0,-38 0 1,50 3-10,-1 1 0,0 1 0,1 1 0,-1 0 0,1 2 0,0 1 0,1 0 0,-38 20 0,51-23 29,0 0 1,0 1-1,1 0 1,0 0-1,0 1 0,0 0 1,0 0-1,1 0 0,0 1 1,0 0-1,1 0 1,0 1-1,0-1 0,1 1 1,0 0-1,0 0 1,1 1-1,0-1 0,1 1 1,-1 0-1,2-1 0,-1 1 1,1 0-1,0 0 1,1 10-1,1-11-87,1-1 0,-1 1-1,1-1 1,0 0 0,0 0 0,1 0 0,0 0-1,1 0 1,-1 0 0,1-1 0,9 12-1,-4-8-336,0 0-1,1-1 1,0 0-1,0 0 0,24 14 1,41 13-2248</inkml:trace>
</inkml:ink>
</file>

<file path=ppt/ink/ink2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8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1 7296,'-2'-1'241,"0"1"0,0 0 1,0 0-1,0 0 0,0 1 1,0-1-1,0 0 0,0 1 1,-1-1-1,1 1 1,1 0-1,-1 0 0,0 0 1,0 0-1,0 0 0,0 0 1,1 0-1,-1 1 0,0-1 1,-2 3-1,1 1 372,-1 0 1,1 0-1,0 0 1,0 0-1,0 0 0,1 1 1,-3 8-1,-2 10 627,2 0 0,-5 44 0,3 56-293,6 0 0,18 144-1,-9-158-52,2 234 658,-13-282-1524,-2-1 0,-4 1 0,-24 92 0,27-136-98,-8 29 28,13-45-7,1-1 1,0 1-1,-1-1 0,1 1 1,0-1-1,0 1 0,0-1 1,0 1-1,0 0 0,0-1 0,0 1 1,1-1-1,-1 1 0,0-1 1,1 0-1,0 1 0,-1-1 1,1 1-1,0-1 0,-1 0 1,1 1-1,0-1 0,2 2 1,0-3-209,1 1 0,-1-1 0,1 0 0,0 0 0,-1 0 0,1 0 1,-1-1-1,1 1 0,-1-1 0,1 0 0,-1 0 0,0 0 1,1-1-1,2-1 0,8-2-754,22-10-2061,-1-10-149</inkml:trace>
</inkml:ink>
</file>

<file path=ppt/ink/ink2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8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54 349 9856,'-22'12'4864,"-1"28"-6016,20-29 8447,-2 11-7167,5 11 0,0 0 128,8 0 128,5-8-512,6 0 128,7-7-640,9-7 0,5-7-2048,3-4 1</inkml:trace>
  <inkml:trace contextRef="#ctx0" brushRef="#br0" timeOffset="1">190 0 10112,'-9'10'4992,"66"2"-12928,-36-9 8064,2-3-1920,7 8 0</inkml:trace>
</inkml:ink>
</file>

<file path=ppt/ink/ink2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39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347 127 6784,'-3'-17'4515,"0"1"1842,1 14-6287,1 1 0,-1 1 1,1-1-1,-1 0 0,1 0 0,-1 0 0,0 1 0,1-1 1,-1 1-1,0-1 0,1 1 0,-1 0 0,0 0 1,-2 0-1,-6-1 154,-18-3 430,-1 2 0,1 1 0,-1 2 0,-35 4 0,57-4-572,1 0 0,0 0 1,0 1-1,1-1 0,-1 1 1,0 1-1,1-1 0,-1 1 1,1 0-1,0 0 1,-1 0-1,2 1 0,-1 0 1,0 0-1,1 0 0,0 1 1,0-1-1,0 1 0,0 0 1,1 0-1,0 0 0,0 1 1,0-1-1,1 1 0,0 0 1,-2 7-1,3-6-22,0 0 0,1 0 0,0 0 0,0 0 0,1 0 0,0 0 0,0 0-1,0 0 1,1 0 0,0-1 0,1 1 0,-1-1 0,1 1 0,1-1 0,-1 0 0,1 0 0,0 0 0,0 0 0,6 5 0,3 4 24,2 0 1,0 0 0,0-2-1,2 1 1,23 13 0,-14-12 8,1-1 0,1-2 0,0-1 0,0-1 0,1-1 0,52 9 0,-36-12 59,0-1 0,0-3-1,84-5 1,-116 2-112,0-1 1,0 0-1,0 0 0,0-1 1,-1-1-1,1 0 0,-1-1 1,19-11-1,-30 16-40,-1 0 1,1-1-1,0 1 1,-1-1-1,1 1 1,-1-1-1,1 1 1,-1-1-1,1 0 1,-1 1-1,1-1 1,-1 0-1,0 1 1,1-1-1,-1 0 1,0 1-1,0-1 1,1 0-1,-1 0 1,0 1-1,0-1 1,0 0-1,0 0 1,0 1-1,0-1 1,0 0-1,0 0 1,0 1-1,0-1 1,-1 0-1,1 0 1,0 1-1,0-1 1,-1 0-1,1 1 1,-1-1-1,1 0 1,0 1-1,-1-1 1,1 0-1,-1 1 1,0-1-1,-10-1 0,11 3 1,-1 0 0,1 0 1,-1-1-1,1 1 0,0 0 0,-1 0 0,1 0 0,0 0 0,0 0 0,-1 0 0,1 0 1,0 0-1,0 0 0,0 0 0,0 0 0,0 0 0,0 0 0,1 1 0,0 4 35,1 0-1,0 0 0,0 0 0,1-1 1,-1 1-1,1-1 0,0 0 0,1 0 0,-1 0 1,1 0-1,0 0 0,0-1 0,0 0 0,1 0 1,0 0-1,6 4 0,0 0 78,1-1-1,0 0 1,1 0-1,-1-1 1,1-1 0,14 4-1,-2-3 24,0-1 0,0-1 0,1-1 0,-1-1 1,1-2-1,-1 0 0,1-2 0,-1-1 0,0-1 0,0 0 0,0-2 0,24-10 0,-37 12-128,0-1 1,-1 0-1,1-1 0,-1 0 1,0-1-1,-1 0 0,0 0 0,0-1 1,0-1-1,-1 0 0,-1 0 0,1 0 1,-1-1-1,-1-1 0,0 1 0,-1-1 1,0 0-1,0-1 0,-1 1 0,-1-1 1,0 0-1,0-1 0,-1 1 1,-1 0-1,2-21 0,-4 20-57,0 0 1,-1 1-1,0-1 0,-1 1 1,0-1-1,-1 1 0,-1 0 1,0 0-1,0 0 0,-2 0 1,1 1-1,-1 0 0,-1 0 1,0 0-1,0 1 1,-1 0-1,-14-14 0,10 13-33,0 0 0,-2 1 0,1 0-1,-1 1 1,0 0 0,-1 2 0,0-1 0,0 2-1,-1 0 1,1 0 0,-1 2 0,-1 0 0,-16-2-1,-1 3-237,0 1 1,-61 5-1,77-1 237,1 0 0,-1 1 1,0 1-1,1 0 0,0 2 1,0 0-1,-18 9 0,31-13 73,0 0 0,0 0 1,0 0-1,1 1 0,-1-1 0,0 1 0,1 0 0,0 0 1,0 0-1,0 0 0,0 1 0,0-1 0,0 1 0,1 0 0,0-1 1,0 1-1,0 0 0,0 1 0,1-1 0,-1 0 0,1 0 1,0 1-1,1-1 0,-1 1 0,1-1 0,-1 0 0,1 1 1,1-1-1,-1 1 0,1-1 0,-1 1 0,1-1 0,1 0 0,-1 0 1,1 1-1,-1-1 0,1 0 0,3 5 0,4 6-18,1 0-1,1-1 1,0 0-1,0-1 1,2 0 0,-1 0-1,2-2 1,21 16-1,-14-13-13,0-1 1,1-1-1,0 0 0,1-2 0,32 10 1,-39-16 9,1 0 1,-1 0-1,1-2 1,-1 0-1,1-1 1,0-1 0,0 0-1,32-5 1,-28 1 19,1 0-1,-1-2 1,0 0 0,-1-1 0,1-1 0,26-15 0,-48 24 88,0 0 0,1 0 1,-1 0-1,1 0 1,-1 0-1,1 0 1,-1 0-1,1 1 1,0-1-1,0 0 1,0 0-1,-1 0 1,1 1-1,0-1 1,0 0-1,0 0 0,1 1 1,-1-1-1,0 0 1,1 2-1,11 45 848,-6-32-692,0-1 1,0-1-1,1 1 0,14 20 0,-15-28-203,0-1 0,1 1-1,0-1 1,0-1 0,0 1 0,0-1-1,1-1 1,0 1 0,0-1 0,0-1-1,1 0 1,-1 0 0,1 0 0,-1-1-1,1 0 1,0-1 0,0 0 0,0 0-1,13-1 1,-12-1-482,-1 0 0,1 0-1,-1-1 1,0 0 0,1 0 0,-1-1-1,0-1 1,-1 1 0,1-1 0,-1-1-1,13-8 1,16-18-3387</inkml:trace>
</inkml:ink>
</file>

<file path=ppt/ink/ink2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40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4 155 8192,'-1'0'185,"1"-1"0,0 1 0,0 0 1,-1-1-1,1 1 0,0 0 0,0-1 0,0 1 1,-1 0-1,1-1 0,0 1 0,0-1 1,0 1-1,0 0 0,0-1 0,0 1 0,0-1 1,0 1-1,0 0 0,0-1 0,0 1 0,0-1 1,0 1-1,0 0 0,0-1 0,0 1 1,0-1-1,1 1 0,-1 0 0,0-1 0,0 1 1,0 0-1,1-1 0,-1 1 0,0 0 0,0-1 1,1 1-1,-1 0 0,0 0 0,1-1 1,-1 1-1,0 0 0,1 0 0,-1 0 0,0-1 1,1 1-1,-1 0 0,1 0 0,-1 0 0,0 0 1,1 0-1,-1 0 0,1 0 0,-1 0 1,0 0-1,1 0 0,-1 0 0,1 0 0,-1 0 1,1 0-1,1 1 126,0 0-1,0-1 1,-1 1 0,1 0 0,0 0-1,-1 0 1,1 1 0,-1-1 0,1 0 0,-1 1-1,1-1 1,1 3 0,13 24 161,-2 1-1,0 0 1,-3 1 0,0 0-1,-2 0 1,-1 1 0,-1 1-1,2 32 1,-8-61-454,-1 1-1,0 0 1,0 0 0,0 0-1,-1 0 1,1 0 0,-1 0-1,0-1 1,0 1 0,-1 0-1,1-1 1,-1 1-1,-2 4 1,4-8-13,-1 1-1,1-1 1,0 1 0,-1-1-1,1 1 1,-1-1 0,1 1-1,-1-1 1,0 0 0,1 1-1,-1-1 1,1 0 0,-1 1-1,0-1 1,1 0-1,-1 0 1,1 0 0,-1 1-1,0-1 1,1 0 0,-1 0-1,0 0 1,1 0 0,-1 0-1,0 0 1,1 0 0,-2-1-1,0 0 4,0 0 0,1 0 1,-1 0-1,0 0 0,0 0 0,1-1 0,-1 1 0,1-1 0,0 1 0,-1-1 0,1 0 1,0 1-1,-2-4 0,-2-6-11,0 0 0,1-1-1,0 1 1,1-1 0,0 1 0,1-1 0,0 0 0,0 0 0,2 0 0,0 0 0,1-17-1,1 8-7,0 0-1,2 0 1,0 0-1,1 1 1,14-33-1,-13 39 4,0 1 0,1 0 0,1 0 0,0 1 0,1 0 0,1 1 0,-1 0 0,2 0 0,-1 1 0,2 0 0,-1 1 0,1 0 0,1 1 0,-1 0 0,17-6 0,-21 12 72,0 0 0,1 1 0,-1 0 0,0 0 0,0 1 0,0 0 0,1 1 0,-1-1 0,0 2 0,0-1 0,0 1 0,0 0 0,0 1 0,-1 0 0,1 0 0,-1 1 0,1 0 0,-1 0 0,-1 1 0,1 0 0,0 0 0,-1 0 0,0 1 0,-1 0 0,7 8 0,-8-9-48,27 37 506,27 50 0,-50-80-440,-2 0 0,0 1-1,-1 0 1,0 0 0,-1 1-1,0 0 1,-1-1 0,0 1 0,0 19-1,-6-19-119,-3-18-57,5 2 74,0-1 0,0 0 0,0 1 1,0-1-1,1 0 0,-1 1 0,1-1 0,-1 0 0,1 0 1,0-3-1,2-14-135,1 1 1,1-1 0,1 1-1,0 0 1,11-24-1,-12 34 85,0 1-1,0 0 1,1 1-1,0-1 1,0 1-1,1 0 1,0 0-1,0 1 1,0 0-1,1 0 1,0 0-1,0 1 1,1 0-1,10-6 0,-6 6 72,0-1-1,0 1 0,1 1 0,-1 0 0,1 1 0,0 0 1,0 1-1,0 1 0,22-1 0,-26 3 72,-1 0 0,1 1 1,-1 0-1,1 0 0,-1 1 0,0 0 0,0 0 1,0 1-1,-1 0 0,1 1 0,-1-1 0,0 2 1,0-1-1,0 1 0,9 10 0,4 8 229,-1 1-1,-1 0 1,-1 2-1,21 44 1,0-1-6,-35-64-252,0 1-1,0 0 1,-1 0-1,0 0 0,2 11 1,-3-16-36,-1 0 0,1 0 1,-1 0-1,0 0 0,1 0 1,-1 0-1,0 0 0,0 0 0,-1 0 1,1 0-1,0 0 0,-1 0 0,1 0 1,-1-1-1,0 1 0,1 0 0,-1 0 1,0 0-1,0 0 0,0-1 0,-1 1 1,1 0-1,0-1 0,-2 2 0,2-3-107,1 0-1,-1 0 0,1 0 1,-1 0-1,1 0 1,-1 0-1,1 0 0,0-1 1,-1 1-1,1 0 0,-1 0 1,1-1-1,-1 1 0,1 0 1,0 0-1,-1-1 0,1 1 1,0 0-1,-1-1 1,1 1-1,0-1 0,-1 1 1,1 0-1,0-1 0,0 1 1,0-1-1,-1 1 0,1-1 1,0 1-1,0-1 0,0 1 1,0-1-1,0 1 1,0-1-1,0 1 0,0-1 1,0 1-1,0-1 0,0 1 1,0-1-1,-2-23-4434,5 12 546</inkml:trace>
</inkml:ink>
</file>

<file path=ppt/ink/ink2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41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 8576,'1'0'428,"1"0"1,-1-1-1,0 1 1,0 0-1,1 0 1,-1 0-1,0 0 1,0 0 0,1 0-1,-1 1 1,0-1-1,0 0 1,1 0-1,-1 1 1,0-1-1,0 1 1,0 0-1,0-1 1,0 1-1,0 0 1,0-1 0,0 1-1,2 2 1,-3-2 199,0 1 0,-1 0 0,1 0 0,0 0 1,-1 0-1,1 0 0,-1 0 0,0-1 1,0 1-1,0 0 0,1-1 0,-3 4 0,-13 28-2056,-1 17 1858,3 1 0,2 0 0,-7 63 0,-4 162 1113,21-249-1585,-4 373 381,6-268-614,1-114 43,0-12-22,-1 1 0,1-1 0,-1 0 0,-1 0 0,1 0 1,-1 0-1,0 0 0,-3 8 0,3-14-122,-1-1 1,1 1-1,-1-1 0,1 0 1,0 0-1,-1 1 0,1-1 1,0 0-1,0 0 0,0 0 1,0-1-1,-1 1 0,1 0 1,1 0-1,-1 0 0,0-1 0,-1-1 1,-15-21-3102</inkml:trace>
</inkml:ink>
</file>

<file path=ppt/ink/ink2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3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2560,'3'-2'239,"0"-1"0,0 1-1,1 0 1,-1 0 0,1 1 0,0-1 0,-1 1 0,1-1-1,0 1 1,0 0 0,0 1 0,0-1 0,0 1 0,0-1-1,0 1 1,0 1 0,0-1 0,0 0 0,7 3-1,7 0 286,-1 1-1,0 1 0,20 8 0,-9-2-607,13 6 768,85 23 0,-112-37-515,-1 0-1,1-2 0,0 1 1,0-2-1,0 0 0,-1 0 1,1-1-1,0-1 0,0-1 1,22-6-1,-34 8-129,1 0 0,-1 1-1,0-1 1,0 0 0,0 0 0,0-1 0,0 1 0,0 0-1,-1-1 1,1 1 0,0-1 0,0 1 0,1-3 0,-3 3-20,1 0-1,-1 1 1,0-1 0,1 1 0,-1-1 0,0 0 0,0 1 0,0-1-1,1 0 1,-1 1 0,0-1 0,0 0 0,0 1 0,0-1 0,0 0-1,0 0 1,0 1 0,-1-1 0,1 0 0,0 1 0,0-1 0,0 0 0,-1 1-1,1-1 1,0 1 0,-1-1 0,0 0 0,0 0 2,0 0 0,-1 0 0,1 0 1,-1 0-1,0 0 0,1 0 0,-1 1 0,1-1 0,-1 1 1,0-1-1,0 1 0,1 0 0,-1 0 0,0 0 0,0 0 1,1 0-1,-1 0 0,0 0 0,0 0 0,1 1 0,-1-1 1,0 1-1,1-1 0,-1 1 0,0 0 0,1-1 0,-1 1 1,1 0-1,-1 0 0,1 0 0,-2 2 0,-30 19 117,2 1 0,1 1 0,-35 37 0,55-51-101,2 1-1,-1-1 1,1 2 0,1-1 0,0 1 0,1 1-1,0-1 1,1 1 0,0 0 0,1 0 0,1 0-1,0 1 1,-2 15 0,4-10 44,1 0 1,0 0-1,1 0 0,2 0 1,-1 0-1,2 0 0,1-1 1,0 1-1,1-1 0,1 0 1,15 28-1,-16-36-29,0 0 1,1 0-1,0 0 1,0-1 0,1 0-1,0 0 1,1-1-1,0 0 1,0-1-1,1 0 1,-1 0-1,2-1 1,-1 0-1,1-1 1,0 0-1,0-1 1,0 0-1,0-1 1,22 4-1,-11-5-123,0-2-1,1 0 0,-1-1 0,0-2 0,1 0 0,-1-1 0,-1-1 0,39-14 0,-41 11-609,1-1-1,-1 0 1,-1-2-1,0 0 1,24-19 0,2-9-1495</inkml:trace>
</inkml:ink>
</file>

<file path=ppt/ink/ink2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41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 8704,'15'0'1395,"-1"1"-389,-1-1 1,1 0 0,0-2 0,-1 1 0,1-2 0,-1 1 0,18-8 0,6 0-321,1 1 1,0 1-1,0 2 0,1 2 0,71 1 0,-83 4-355,-1 1 0,0 2-1,0 0 1,0 1 0,-1 2-1,1 1 1,-2 0 0,1 2-1,-1 1 1,-1 1 0,0 1-1,0 1 1,-1 1 0,-1 0-1,-1 2 1,0 1-1,27 32 1,-41-43-283,-1 0 1,0 1-1,-1 0 0,0-1 0,0 2 0,0-1 1,-1 0-1,0 1 0,1 11 0,-3-17-38,-1 1-1,1-1 0,-1 1 1,0-1-1,0 1 0,-1-1 1,1 1-1,-1-1 0,0 0 1,0 1-1,0-1 1,0 0-1,0 0 0,-1 1 1,1-1-1,-1 0 0,0 0 1,0-1-1,0 1 0,0 0 1,-1-1-1,1 1 0,-1-1 1,1 0-1,-7 4 0,-6 2 1,-1 0 0,1-1 0,-1-1 0,-1 0 0,1-1-1,-1-1 1,0-1 0,0 0 0,0-1 0,0-1 0,-29-2-1,11-1-15,1-2-1,-1-1 1,1-1-1,-58-20 1,71 18-24,1 0 0,-33-18 0,49 24-216,0 0-1,0 0 0,0-1 1,1 1-1,-1-1 0,1 0 1,0 0-1,-1 0 0,1 0 1,1 0-1,-1-1 0,0 1 1,1-1-1,0 0 0,0 0 1,0 0-1,0 0 1,1 0-1,-1 0 0,0-7 1,5 0-3040,6 0-298</inkml:trace>
</inkml:ink>
</file>

<file path=ppt/ink/ink2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3:42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186 274 7168,'-2'-18'2888,"-3"-7"6514,4 24-9302,1 1-1,-1-1 1,0 1-1,1 0 0,-1-1 1,0 1-1,1 0 1,-1 0-1,0-1 1,0 1-1,1 0 1,-1 0-1,0 0 1,0 0-1,1 0 1,-1 0-1,0 0 1,0 0-1,1 1 1,-1-1-1,0 0 1,0 0-1,1 0 1,-1 1-1,0-1 1,1 1-1,-1-1 0,0 0 1,1 1-1,-1-1 1,1 1-1,-1-1 1,1 1-1,-1-1 1,0 2-1,-12 8 280,-1 1 1,2 1-1,-1 0 0,2 1 0,0 0 0,0 1 0,-15 26 0,20-30-235,0 1 0,1 0-1,0 1 1,0-1 0,1 1-1,1 0 1,0 0 0,1 0-1,0 0 1,1 0 0,0 22-1,2-29-94,1 0-1,0 0 1,0 0-1,0 0 1,0 0-1,1-1 1,0 1-1,0 0 1,0-1-1,1 0 1,-1 0-1,1 0 1,0 0-1,0-1 1,0 0-1,1 1 0,-1-1 1,1-1-1,-1 1 1,1-1-1,6 3 1,7 2 83,0 0 0,0-1 1,0 0-1,37 4 0,-36-8-88,0-1 0,1-1 0,-1-1 0,0-1 0,0-1-1,0 0 1,0-1 0,0-1 0,-1-1 0,0-1 0,0 0-1,0-2 1,-1 0 0,-1 0 0,19-15 0,-27 18-44,1 0 0,-1-1 0,0 0 0,-1-1 0,1 0 0,-2 0 0,1-1 0,-1 0 1,0 0-1,-1 0 0,0 0 0,-1-1 0,0 0 0,0 0 0,-1 0 0,0-1 0,-1 1 0,0-1 0,-1 1 1,0-1-1,-1 0 0,0 1 0,0-1 0,-1 0 0,-1 1 0,0-1 0,0 1 0,-7-18 0,2 12-30,0 0 0,-1 1 0,-1 0 0,-1 1 0,0 0 0,-1 0 0,0 1 0,-1 1 0,0 0 0,-1 0 0,0 1 0,-1 1 0,-1 0 0,1 1 0,-21-9 0,14 8-77,0 1-1,-1 1 0,-1 0 1,1 2-1,-1 0 1,0 2-1,0 1 0,-1 0 1,1 2-1,-43 2 0,60 0 71,0 0 0,0 1-1,0-1 1,0 1-1,1 0 1,-1 0 0,1 1-1,-1 0 1,1 0-1,0 0 1,-10 8 0,13-10 36,1 1-1,-1-1 1,1 1 0,0 0 0,0-1 0,-1 1 0,1 0 0,0 0 0,0-1 0,0 1 0,1 0-1,-1 0 1,0 0 0,1 0 0,-1 0 0,1 0 0,0 1 0,0-1 0,0 0 0,0 0 0,0 0-1,0 0 1,0 0 0,1 0 0,-1 0 0,1 0 0,-1 0 0,1 0 0,0 0 0,0 0 0,0 0-1,0 0 1,0-1 0,0 1 0,1 0 0,-1-1 0,2 3 0,5 4 57,0-1 1,1 1-1,0-1 0,0-1 1,0 1-1,1-2 1,0 1-1,13 4 0,85 28 435,-107-38-487,96 27 825,187 27 0,-215-47-486,1-2 0,-1-4 0,110-11 0,-167 8-292,-6 2-30,0 0 0,0 0 0,-1-1-1,1 0 1,0 0 0,-1-1-1,1 0 1,-1 1 0,0-2-1,1 1 1,-1-1 0,0 0-1,8-6 1,-12 8-213,-3 1-489,0 1 0,-1-1-1,1 1 1,0 0 0,0 0 0,-1 0-1,1 0 1,0 1 0,0-1 0,0 0 0,1 1-1,-1-1 1,0 1 0,-2 3 0,2 11-3309</inkml:trace>
</inkml:ink>
</file>

<file path=ppt/ink/ink2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26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3840,'1'-2'194,"0"-1"0,1 1 1,-1-1-1,1 1 0,0 0 1,0 0-1,0 0 0,0 0 1,0 0-1,0 0 0,1 0 1,2-1-1,12-12 1248,17-24 1544,-33 38-1983,-10 8 2944,-5 16-2459,10-16-715,2-5-635,-20 39 1862,22-39-1950,-1-1-1,1 1 1,-1-1-1,1 1 1,0 0 0,-1-1-1,1 1 1,0 0-1,0-1 1,0 1 0,0-1-1,0 1 1,1 0-1,-1-1 1,0 1 0,1-1-1,-1 1 1,1 0-1,0-1 1,-1 0 0,1 1-1,0-1 1,0 1-1,0-1 1,0 0-1,2 2 1,-2-2-41,0-1 0,1 0-1,-1 1 1,1-1 0,-1 0 0,1 1 0,-1-1-1,1 0 1,-1 0 0,1 0 0,-1-1 0,1 1-1,-1 0 1,1 0 0,-1-1 0,1 1-1,-1-1 1,0 1 0,1-1 0,-1 0 0,0 0-1,1 1 1,-1-1 0,0 0 0,0 0 0,0 0-1,0 0 1,0-1 0,0 1 0,1-2 0,0 2-17,-1 0 0,0 0 1,0 0-1,0 0 0,0 0 1,0 0-1,0-1 0,0 1 1,0 0-1,0-1 0,-1 1 1,1-1-1,0 1 0,-1 0 1,0-1-1,1 0 0,-1 1 1,0-1-1,1 1 0,-1-1 1,0 1-1,0-1 0,0 1 1,-1-1-1,1 0 0,0 1 1,-1-1-1,1 1 0,-1-2 1,0 2-82,0 1 1,0-1 0,1 1 0,-1-1 0,0 1-1,0 0 1,0-1 0,0 1 0,0 0 0,0 0 0,0 0-1,0-1 1,0 1 0,0 0 0,0 0 0,0 1-1,0-1 1,0 0 0,0 0 0,1 0 0,-1 1-1,-2-1 1,-1 2-593,-22 2-2006</inkml:trace>
</inkml:ink>
</file>

<file path=ppt/ink/ink2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0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1229 5504,'-3'-9'1607,"0"0"1,1 1-1,0-1 0,0 0 1,1 0-1,0 0 0,1 0 1,0-15-1,-3-33-74,-5-28 159,3-138 0,5 162-1342,1 8-62,2-1 1,3 1-1,15-70 1,-12 89-204,1 0 0,2 0 0,0 2 0,3-1 0,30-51 0,-33 68-57,-1-1 0,2 1 1,0 1-1,1 1 0,30-26 1,-36 34-26,1-1 0,0 1 1,1 1-1,0 0 0,0 0 1,0 1-1,0 0 0,1 1 1,-1 0-1,1 0 0,0 2 1,14-2-1,-8 3-10,-1 0 0,0 2 0,0 0 0,0 1 1,0 0-1,-1 1 0,1 1 0,-1 1 0,0 0 0,0 1 0,-1 0 1,0 1-1,0 1 0,-1 0 0,0 1 0,-1 1 0,15 15 0,-9-6 22,-1 0 1,-1 2-1,-1-1 0,-1 2 0,-1 0 0,-1 1 0,-1 0 0,-2 1 0,0 0 0,6 28 1,4 27 180,8 92 0,-23-137-390,-2 0 1,-2 0 0,-2 0-1,0 0 1,-10 41 0,10-70-21,1 0 0,-1 0 1,-1 0-1,1-1 0,-1 1 1,0-1-1,-1 0 0,-4 7 1,7-10-75,-1-1 1,1 1-1,0-1 1,0 1-1,0-1 1,-1 0-1,1 0 0,-1 0 1,1 1-1,-1-1 1,0 0-1,1-1 1,-1 1-1,0 0 1,1 0-1,-1-1 1,0 1-1,0-1 1,0 0-1,0 1 1,1-1-1,-1 0 1,0 0-1,0 0 1,0 0-1,0-1 1,0 1-1,-3-2 1,-4-1-2913</inkml:trace>
</inkml:ink>
</file>

<file path=ppt/ink/ink2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0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11 5248,'-17'-10'2560,"12"10"-1152,5 0 2944,8 6-3584,-3-6 128,22 12 639,-6-2 129,32 1-2048,-13-4 0,25 1 1152,-12-4 128,13-4-1664,-15 0 128,2-7-1791,-8-1-1</inkml:trace>
</inkml:ink>
</file>

<file path=ppt/ink/ink2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1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66 504 7168,'6'5'3604,"15"0"-2003,-16-4-834,-1 0 0,1-1-1,-1 0 1,1 0 0,-1 0 0,1-1 0,5-1-1,54-20-69,-45 14 130,0 0-741,0-1-1,-1 0 0,0-2 1,-1 0-1,0-1 0,-1 0 1,0-1-1,-1-1 0,-1-1 1,0 0-1,-1-1 0,-1 0 1,0-1-1,-1-1 0,-1 1 1,0-2-1,-2 1 0,10-30 1,-16 40-62,0 0 1,0 0 0,-1 0-1,0 0 1,-1 0 0,0 0-1,0-1 1,-1 1 0,0 0-1,0 0 1,-5-14-1,5 18-21,-1-1 0,0 1 0,0 0 0,0 0-1,-1 0 1,1 1 0,-1-1 0,0 1 0,0-1-1,0 1 1,-1 0 0,1 0 0,-1 0-1,1 1 1,-1-1 0,0 1 0,0 0 0,0 0-1,-1 0 1,1 1 0,0-1 0,-1 1 0,-6-1-1,-3 0 0,-1 1-1,1 1 0,-1 0 0,0 0 1,1 2-1,0 0 0,-1 1 0,1 0 1,-21 8-1,11-2 48,0 2-1,1 0 1,0 1 0,-36 27-1,51-32 16,0-1 0,1 1-1,0 1 1,0-1 0,1 1 0,0 1-1,0-1 1,1 1 0,0 0-1,1 0 1,0 0 0,0 1 0,1-1-1,0 1 1,1 0 0,0 0-1,0 0 1,1 0 0,1 0-1,0 0 1,2 20 0,2 3 278,1 0 1,2 0-1,1-1 0,2 0 1,18 41-1,-18-53-281,0 1 0,1-1-1,1-1 1,1 0 0,1-1 0,0 0-1,1-1 1,1 0 0,1-2-1,0 0 1,1-1 0,34 21 0,-49-34-201,0 1 0,0 0 0,1-1 1,-1 0-1,0 1 0,1-1 1,-1-1-1,1 1 0,0 0 1,-1-1-1,1 0 0,-1 0 1,1 0-1,0 0 0,-1 0 0,1-1 1,3 0-1,1-2-614,0 0 0,-1-1-1,1 1 1,-1-1 0,12-8 0,12-8-2595</inkml:trace>
</inkml:ink>
</file>

<file path=ppt/ink/ink2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1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7552,'6'-1'1866,"-5"1"-1401,-1-1-1,1 1 1,0 0-1,-1 0 1,1 0-1,0 0 1,-1-1 0,1 1-1,0 0 1,-1 0-1,1 0 1,0 1-1,-1-1 1,1 0-1,0 0 1,0 0-1,-1 0 1,1 1-1,-1-1 1,1 0-1,0 1 1,5 8 1272,1 19-818,-1 1-1,5 53 0,-6-38-942,5 89 1381,6 47-65,-12-153-1191,1-1 1,1 0 0,2-1 0,17 43-1,-21-60-124,0-1-1,1 1 0,-1-1 1,1 0-1,1 0 1,-1 0-1,1-1 0,0 0 1,1 0-1,-1 0 1,1-1-1,0 0 0,1-1 1,-1 1-1,1-1 1,0-1-1,0 1 0,0-1 1,10 2-1,-5-3-500,0 0 0,0-1-1,0 0 1,1-1 0,-1 0 0,0-1 0,0-1 0,1 0-1,-1 0 1,-1-2 0,21-7 0,13-5-2826</inkml:trace>
</inkml:ink>
</file>

<file path=ppt/ink/ink2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2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 5632,'5'-5'2816,"30"10"768,-27-5 1919,28 0-4735,-9 0 0,21 0 128,-13 0 0,34-8-1664,-16 1 128,22-8-1152,-22 4 1,3 1-769,-13 2 0</inkml:trace>
</inkml:ink>
</file>

<file path=ppt/ink/ink2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2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120 380 9984,'-1'2'263,"0"-1"1,0 0 0,-1 1-1,1-1 1,0 0 0,1 1-1,-1-1 1,0 1 0,0 0-1,1-1 1,-1 1 0,1-1-1,-1 1 1,1 0 0,-1 0-1,1-1 1,0 1 0,0 0-1,0 0 1,0-1 0,0 1-1,1 0 1,-1 0 0,0-1-1,1 1 1,-1 0 0,1-1-1,0 1 1,1 2 0,34 60 4713,-16-32-5769,-9-12 831,1-1-1,16 20 1,-11-16 187,-16-23-230,-1 1 0,0-1 1,1 1-1,-1-1 0,1 1 0,-1 0 1,0-1-1,0 1 0,1-1 1,-1 1-1,0 0 0,0-1 0,0 1 1,0 0-1,0-1 0,1 1 1,-1 0-1,0-1 0,-1 1 0,1-1 1,0 1-1,0 0 0,0-1 1,0 1-1,0 0 0,-1-1 0,1 1 1,0-1-1,0 1 0,-1 0 1,1-1-1,-1 1 0,1-1 0,0 1 1,-1-1-1,1 1 0,-1-1 1,1 0-1,-1 1 0,1-1 1,-1 1-1,0-1 0,1 0 0,-1 0 1,1 1-1,-1-1 0,0 0 1,1 0-1,-1 0 0,0 0 0,1 0 1,-1 1-1,0-1 0,1 0 1,-1-1-1,1 1 0,-1 0 0,0 0 1,1 0-1,-1 0 0,0 0 1,1-1-1,-1 1 0,1 0 0,-1-1 1,0 1-1,1 0 0,-1-1 1,-9-6-99,1 0 1,0-1-1,1 0 1,0-1-1,0 0 1,1 0 0,0 0-1,-8-14 1,-4-5-32,4 8 66,1-1 0,0-1 0,2 0 0,1 0 0,0-2 0,-12-41 0,19 51 106,1 1-1,0-1 0,0 0 1,1 0-1,1 0 1,1-1-1,0 1 1,0 0-1,2 0 1,0 0-1,0 0 1,7-20-1,-6 26 0,0 1-1,0-1 1,1 1 0,0 0-1,0 0 1,0 0-1,1 0 1,0 1 0,1 0-1,0 0 1,-1 0 0,2 1-1,-1 0 1,1 0-1,-1 1 1,2-1 0,-1 1-1,0 1 1,1 0-1,-1 0 1,1 0 0,13-2-1,-12 2-240,0 2-1,0-1 0,0 1 0,0 1 1,0-1-1,0 1 0,0 1 1,0 0-1,0 0 0,0 1 0,-1 0 1,1 0-1,0 1 0,-1 0 0,0 1 1,0 0-1,0 0 0,0 1 0,9 7 1,14 18-2506</inkml:trace>
</inkml:ink>
</file>

<file path=ppt/ink/ink2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2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10624,'10'30'5248,"42"7"-6784,-39-29 8447,5 2-8191,-5-2 0,1 5-3967,-6-1 127</inkml:trace>
</inkml:ink>
</file>

<file path=ppt/ink/ink2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4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72 344 1280,'-7'-2'3212,"5"2"-617,2 11-1630,0 1-1444,0-5 627,1 1-1,0-1 1,0 0-1,1 0 1,0-1-1,1 1 1,-1 0-1,1-1 1,0 1-1,1-1 1,-1 0-1,1 0 1,1 0-1,-1 0 0,1-1 1,0 0-1,0 0 1,0 0-1,1-1 1,0 0-1,0 0 1,0 0-1,0-1 1,1 1-1,9 2 1,2 1-48,1 0 0,0-1 0,0-1 0,0-1 0,1-1 1,-1-1-1,1 0 0,25-2 0,-27-1-5,-1 0 0,1-2 1,0 0-1,-1-1 0,0-1 1,0 0-1,0-1 0,31-16 0,-37 14-24,0 1-1,0-1 0,0-1 0,-1 0 1,-1 0-1,1-1 0,-1 0 0,-1-1 1,0 0-1,-1 0 0,0-1 0,8-18 1,-11 23-47,-1 0 1,0 0 0,0-1 0,0 1-1,-1-1 1,-1 1 0,1-1 0,-1 0 0,0 0-1,-1 0 1,0 1 0,0-1 0,-1 0-1,0 0 1,0 0 0,-1 1 0,0-1-1,0 0 1,-1 1 0,0 0 0,0 0 0,-1 0-1,1 0 1,-2 0 0,1 1 0,-1-1-1,0 1 1,0 1 0,-1-1 0,-7-6 0,-5-2-15,1 1 1,-2 0-1,0 1 1,0 1-1,-1 1 1,-1 1-1,1 1 1,-1 1-1,-1 0 1,-37-5-1,33 8-49,1 1 0,-1 2 0,0 0 0,0 2 1,1 1-1,-1 1 0,0 1 0,-46 14 0,65-16 16,1 0 1,0 1-1,-1 0 1,1 0 0,0 0-1,1 1 1,-1-1-1,1 2 1,-1-1-1,1 0 1,1 1-1,-1 0 1,1 0-1,-1 0 1,1 1-1,1 0 1,-6 10-1,7-10 5,0 0 0,1-1-1,-1 1 1,1 0 0,1 0 0,-1 0-1,1 0 1,0 0 0,1 0-1,-1 0 1,1-1 0,0 1-1,1 0 1,-1 0 0,1-1-1,0 1 1,0-1 0,1 1-1,0-1 1,6 9 0,-2-5 9,0-1 1,0 0 0,1-1 0,0 1 0,0-1 0,1-1 0,0 0 0,0 0 0,0-1-1,1 0 1,0 0 0,0-1 0,0 0 0,0-1 0,1-1 0,-1 1 0,14 0-1,6 1 34,1-2 0,-1-1 0,1-2 0,58-7 0,-69 4-16,1 0 1,-1-2-1,0 0 0,0-1 0,0-1 0,-1-1 0,-1-1 0,1 0 1,-2-2-1,1 0 0,-2-1 0,0 0 0,25-27 0,-40 38-7,1 0-1,-1 1 1,0 0-1,1-1 1,-1 1 0,1 0-1,-1 0 1,1-1-1,0 1 1,-1 0-1,1 1 1,0-1 0,0 0-1,-1 0 1,1 1-1,3-1 1,-4 1 7,0 0 0,0 0 0,0 1 1,0-1-1,-1 0 0,1 1 0,0-1 1,0 0-1,0 1 0,0-1 0,-1 1 1,1 0-1,0-1 0,-1 1 0,1 0 0,0-1 1,-1 1-1,1 0 0,-1-1 0,1 1 1,-1 0-1,1 0 0,0 1 0,2 8 104,0 0 0,0 1 0,-1-1 1,1 20-1,0-8-9,-2-10-89,1 1 1,1-1-1,0 0 1,1 0-1,0 0 1,1 0-1,0-1 1,1 0-1,1 0 1,-1 0-1,2-1 1,-1 0-1,1 0 1,1-1-1,0 0 1,0-1-1,1 1 1,0-2-1,0 1 1,0-2-1,1 1 1,0-2-1,1 1 1,0-1-1,-1-1 1,1 0-1,1-1 1,-1 0-1,0-1 1,1 0 0,-1-1-1,15-1 1,-15 0-567,0-1 1,0 0-1,1-1 1,-1-1 0,0 0-1,0 0 1,-1-1-1,1-1 1,21-11 0,0-7-1498</inkml:trace>
</inkml:ink>
</file>

<file path=ppt/ink/ink2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3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12 11008,'-17'-11'5503,"39"26"-18046,-14-12 9215</inkml:trace>
</inkml:ink>
</file>

<file path=ppt/ink/ink2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3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1 349 4992,'5'-5'1204,"1"0"0,0 1 0,0 0 0,0 0 0,0 0-1,1 1 1,0 0 0,11-4 0,85-29 1016,-37 19-322,54-18 630,-107 30-2301,-1 0 0,0 0 0,0-1 1,-1-1-1,1 0 0,19-17 0,-28 22-221,-1 0 0,1-1 0,0 1 0,-1-1 0,0 0 0,1 1 0,-1-1 1,0-1-1,-1 1 0,1 0 0,-1 0 0,1 0 0,-1-1 0,0 1 0,0-1 0,0 1 0,-1-1 0,1 0 0,-1 1 0,0-1 0,0 1 0,0-1 0,0 0 0,-1 1 0,1-1 0,-1 1 0,0-1 0,0 1 0,0-1 0,-1 1 0,1 0 0,-1 0 0,0 0 0,0 0 0,0 0 0,0 0 0,0 0 0,-1 0 0,0 1 0,1-1 0,-1 1 0,0 0 1,0 0-1,0 0 0,-4-2 0,0 1 10,-1-1 1,1 1-1,-1 1 1,0-1 0,0 1-1,0 1 1,0 0-1,0 0 1,0 0 0,0 1-1,0 0 1,-1 1-1,1 0 1,0 0-1,0 0 1,0 1 0,0 1-1,1-1 1,-1 1-1,0 1 1,1-1 0,-9 7-1,8-6 0,1 1-1,0 0 1,0 1 0,1 0-1,-1 0 1,1 0 0,1 1-1,-1-1 1,1 1-1,0 1 1,1-1 0,0 1-1,0 0 1,0 0 0,1 0-1,0 0 1,1 0-1,0 1 1,0-1 0,1 1-1,-1 12 1,2-12-19,0-1 0,0 0 0,1 0 0,0 1 0,1-1 0,-1 0 0,2 0 0,-1 0-1,1-1 1,0 1 0,1-1 0,-1 1 0,2-1 0,-1 0 0,1 0 0,0-1 0,0 0 0,1 0 0,0 0 0,7 6 0,1-4-276,1 0 0,-1-1 1,2 0-1,-1-1 0,1-1 0,-1 0 1,33 4-1,0-4-4953,73-1 1,-84-4 2138</inkml:trace>
</inkml:ink>
</file>

<file path=ppt/ink/ink2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4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463 45 5760,'6'-18'201,"-6"-2"4619,0 20-4645,0-1 0,0 1 1,-1 0-1,1-1 1,-1 1-1,1-1 1,0 1-1,-1 0 1,1-1-1,-1 1 1,1 0-1,-1-1 1,1 1-1,-1 0 1,1 0-1,-1 0 1,1-1-1,-1 1 1,1 0-1,-1 0 1,1 0-1,-1 0 1,1 0-1,-1 0 1,0 0-1,-29 8 1399,-39 25-378,-114 72 1,118-64-326,46-30-720,2-2 46,1 2 0,0 0 0,-17 16-1,32-27-195,1 0 1,-1 0-1,1 0 0,0 0 0,-1 0 0,1 1 0,0-1 0,-1 0 0,1 0 0,0 1 1,-1-1-1,1 0 0,0 0 0,-1 1 0,1-1 0,0 0 0,0 1 0,-1-1 0,1 1 1,0-1-1,0 0 0,0 1 0,-1-1 0,1 0 0,0 1 0,0-1 0,0 1 0,0-1 1,0 1-1,0-1 0,0 0 0,0 1 0,0-1 0,0 1 0,0-1 0,0 1 0,0-1 1,1 0-1,-1 1 0,0 0 0,30-2 337,40-9 124,-16 1 139,75-2 0,-74 11-49,73 8 0,-104-5-373,0 2-1,0 0 1,0 1 0,0 2 0,38 17-1,-56-22-145,0 1-1,0 0 1,0 0 0,-1 0-1,0 1 1,0-1-1,0 1 1,-1 0-1,1 1 1,-1-1 0,0 1-1,3 6 1,-5-8-19,-1-1 1,1 0 0,-1 1-1,0-1 1,0 1-1,0-1 1,-1 1 0,1 0-1,-1-1 1,1 1 0,-1 0-1,-1 0 1,1-1 0,0 1-1,-1 0 1,0-1-1,0 1 1,0-1 0,0 1-1,0-1 1,-1 0 0,1 1-1,-1-1 1,-3 4 0,-1 0 44,0-2 0,0 1 1,0-1-1,-1 1 1,1-2-1,-1 1 1,0-1-1,-1 0 0,1 0 1,-1-1-1,0 0 1,-12 3-1,-15 2 260,-55 7 1,58-11-196,14 0-166,-1-2-1,0 0 0,0-1 1,0 0-1,0-2 1,0 0-1,0-2 0,0 0 1,0-1-1,1 0 0,0-2 1,-20-8-1,19-3-2986,5-1-449</inkml:trace>
</inkml:ink>
</file>

<file path=ppt/ink/ink2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5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0 320 7296,'72'28'6955,"-58"-20"-6072,1-2 0,0 0 0,0-1 0,19 4 0,84 2 184,-109-11-900,0 0 0,0-1-1,0 0 1,0 0 0,-1-1 0,1 0 0,0-1 0,-1 0 0,0 0 0,1-1 0,-1 0 0,-1 0 0,1-1-1,-1 0 1,1 0 0,-1-1 0,-1 0 0,11-12 0,-9 10-114,-1 0 0,0-1 0,0 0 0,-1 0 1,0-1-1,-1 0 0,0 0 0,0 0 0,-1 0 0,-1-1 0,0 0 0,0 0 0,-1 0 1,1-17-1,-2 23-40,-2 0 0,1 1 1,0-1-1,-1 1 0,0-1 0,0 1 1,-1 0-1,1-1 0,-1 1 1,0 0-1,0 0 0,0 0 0,0 0 1,-1 0-1,0 0 0,0 1 1,0-1-1,-6-5 0,2 5 7,1-1 0,-1 1 0,0 0 1,0 1-1,-1 0 0,1 0 0,-1 0 0,1 1 0,-1 0 0,-11-1 0,3 1 22,1 1 1,-1 1-1,0 0 0,0 1 1,0 0-1,0 2 0,1 0 1,-1 0-1,1 2 0,0 0 1,-15 7-1,21-7-13,0 0 0,1 0 0,-1 1 0,1 0 0,1 1 0,-1 0 0,1 0-1,0 1 1,1 0 0,0 0 0,0 0 0,1 1 0,-9 18 0,11-21-22,1 0-1,1 1 1,-1-1-1,1 1 1,0-1-1,0 1 1,1 0-1,-1 0 1,2-1-1,-1 1 1,1 0-1,0-1 1,0 1-1,1-1 1,0 1-1,0-1 1,1 0-1,-1 0 1,1 0-1,1 0 1,-1 0-1,9 10 1,-1-3 36,1 1 1,0-2-1,1 0 1,0-1-1,1 0 0,0-1 1,1 0-1,0-1 1,1-1-1,-1 0 1,2-1-1,-1-1 1,1-1-1,0 0 1,0-1-1,0-1 1,0 0-1,1-2 1,-1 0-1,1-1 1,-1 0-1,1-2 1,-1 0-1,1-1 1,18-5-1,-8 0-23,-1-1-1,0 0 1,-1-2-1,0-2 1,-1 0 0,26-18-1,-42 24-32,0 1-1,0-2 1,-1 1-1,0-1 0,0-1 1,-1 1-1,0-1 1,0 0-1,-1-1 1,-1 0-1,1 0 1,-2 0-1,1 0 1,-1-1-1,-1 0 1,0 0-1,3-19 1,-6 27 11,1 0 0,-1 0 1,0 0-1,0 0 1,0 0-1,-1 0 1,1 0-1,-1 1 1,1-1-1,-1 0 1,0 0-1,0 0 1,0 1-1,-2-4 1,2 5 1,-1-1 0,1 1 0,0 0 0,-1 0 0,1 0 0,0 0 0,-1 0 0,0 0 0,1 0 0,-1 0 0,1 1 0,-1-1 0,0 1 0,1-1 1,-1 1-1,0 0 0,0-1 0,1 1 0,-1 0 0,0 0 0,0 0 0,1 1 0,-1-1 0,-3 1 0,-12 7-48,20 3 28,-1-9 43,1 0 1,0-1-1,0 1 1,-1 0-1,1-1 1,0 0-1,0 1 1,1-1-1,-1 0 1,0-1-1,6 2 1,16 0 41,1-1 0,-1-1 0,0-1 1,1-1-1,-1-2 0,0 0 1,0-2-1,34-12 0,22-13 288,88-47-1,-112 50-215,-44 24-2,-18 12-19,-32 27 68,14-14-86,3 0 54,1 1-1,1 1 1,1 1-1,-28 51 0,41-69-125,1 0 0,0 1-1,1 0 1,-1 0 0,1 0 0,0 0-1,1 0 1,0 0 0,0 0-1,1 1 1,-1-1 0,2 0-1,-1 1 1,1-1 0,0 0-1,0 0 1,1 0 0,0 0-1,0 0 1,1 0 0,0 0-1,0-1 1,1 1 0,-1-1-1,2 0 1,4 7 0,-3-7-172,0 0 0,1-1 1,-1 1-1,1-1 0,0-1 1,0 1-1,1-1 0,-1 0 1,1-1-1,0 0 0,0 0 1,0-1-1,1 0 0,-1 0 1,11 0-1,1 0-698,1-2 1,0 0-1,0-1 0,40-9 1,7-3-2891</inkml:trace>
</inkml:ink>
</file>

<file path=ppt/ink/ink2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5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412 24 5760,'0'-1'105,"0"1"0,0-1 1,0 0-1,0 1 0,0-1 1,0 0-1,1 0 0,-1 1 0,0-1 1,1 0-1,-1 1 0,0-1 1,1 0-1,-1 1 0,1-1 1,-1 1-1,1-1 0,-1 1 0,1-1 1,0 1-1,-1-1 0,1 1 1,-1-1-1,1 1 0,0 0 0,-1-1 1,1 1-1,1 0 0,10-6 2282,-43 4 3671,4 7-5572,0 0 0,1 2-1,-1 1 1,2 1 0,-1 1 0,1 1-1,1 1 1,0 1 0,1 1-1,0 2 1,1 0 0,-30 30 0,47-42-428,0 0 1,0 1 0,1 0-1,0 0 1,0 0 0,0 0-1,1 1 1,0-1 0,0 1-1,0 0 1,1 0 0,0 0-1,0 0 1,0 1 0,1-1-1,0 0 1,0 1 0,0-1-1,1 1 1,0-1 0,1 1-1,-1-1 1,3 12 0,-2-15-54,1 1 0,-1-1 0,0 0 0,1 0 1,0 0-1,0 0 0,0 0 0,0 0 1,0 0-1,0-1 0,1 1 0,0-1 1,-1 1-1,1-1 0,0 0 0,0 0 0,0 0 1,0-1-1,0 1 0,1-1 0,3 2 1,5 2 7,4 2 6,0 0 1,0-2 0,1 0 0,30 5 0,-21-5-13,5 0-130,-1-1 0,1-2-1,-1-1 1,1-2 0,-1-1-1,1-1 1,35-8 0,-22 1-120,-1-2 1,-1-2 0,0-1 0,51-27 0,-80 35 122,0-1-1,-1 0 1,1 0 0,-2-1 0,1-1-1,16-18 1,-23 22 118,0 0 0,-1 0-1,1-1 1,-2 1 0,1-1 0,0 0 0,-1 0 0,-1 0-1,1-1 1,-1 1 0,0-1 0,-1 1 0,0-1-1,0-12 1,0 19 25,-1-1 0,0 1 0,0-1 0,0 1 0,-1-1-1,1 1 1,0-1 0,-1 1 0,1-1 0,0 1 0,-1 0-1,0-1 1,1 1 0,-1 0 0,-2-3 0,3 4 1,0-1 1,-1 1 0,1 0-1,-1-1 1,1 1-1,-1 0 1,1 0 0,-1-1-1,0 1 1,1 0-1,-1 0 1,1 0 0,-1 0-1,1 0 1,-1 0-1,0 0 1,1 0 0,-1 0-1,1 0 1,-1 0 0,1 0-1,-1 0 1,1 1-1,-1-1 1,1 0 0,-1 0-1,0 1 1,-2 1 44,1-1 1,0 1-1,0 0 0,0 0 1,0 0-1,1 0 1,-1 0-1,1 0 1,-1 1-1,1-1 0,0 0 1,-1 1-1,1-1 1,0 1-1,1 0 0,-1-1 1,0 6-1,0 2 15,1 0 1,1 0-1,0-1 0,0 1 0,1 0 1,0-1-1,0 1 0,1-1 0,1 0 1,0 0-1,0 0 0,0 0 0,1-1 1,1 1-1,-1-1 0,1-1 0,1 1 1,-1-1-1,13 10 0,-12-10-239,0-1-1,1-1 1,0 0 0,0 0-1,1 0 1,-1-1 0,1 0-1,0-1 1,13 4 0,-16-6-271,1 1 1,1-2-1,-1 1 1,0-1 0,0 0-1,0 0 1,0-1 0,0 0-1,0 0 1,0-1 0,0 0-1,0 0 1,9-4-1,22-18-2709,-2 3-65</inkml:trace>
</inkml:ink>
</file>

<file path=ppt/ink/ink2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6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42 11136,'-45'0'5503,"42"0"-8062,3 0 11006,13-5-8959,0 1 0,9 1-2560,-6 0 1,7-9 2047,-6-3 128</inkml:trace>
</inkml:ink>
</file>

<file path=ppt/ink/ink2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6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193 115 8576,'0'0'116,"-1"0"-1,0 0 1,1-1 0,-1 1 0,1 0 0,-1 0 0,1 0 0,-1-1-1,1 1 1,-1 0 0,1-1 0,-1 1 0,1 0 0,-1-1-1,1 1 1,-1 0 0,1-1 0,0 1 0,-1-1 0,1 1 0,0-1-1,-1 1 1,1-1 0,0 1 0,0-1 0,0 1 0,-1-1 0,1 0-1,0 1 1,0-1 0,0 1 0,0-1 0,0 0 0,13-20 4139,-6 15-3764,0 0-1,0 1 0,0 0 0,0 0 1,1 1-1,9-4 0,3 0-231,1 0 0,0 2 0,1 0 0,0 2 0,0 0 0,0 2-1,24-1 1,-38 4-166,0-1 0,0 1 0,0 0 0,0 1 0,0 0 1,0 0-1,-1 0 0,1 1 0,-1 1 0,10 4 0,-12-4 1,-1-1 0,1 1 0,-1 0 0,0 0 0,0 0 0,0 0 0,-1 1 0,1 0 0,-1-1 0,-1 1 0,1 1 0,0-1 0,-1 0 0,0 0 0,0 1 0,1 7 0,-2-5-43,1 1 0,-1 0-1,-1-1 1,1 1 0,-2 0-1,1 0 1,-1-1 0,0 1-1,-1 0 1,0-1 0,-1 1-1,-3 9 1,0-5-20,-1 0-1,0 0 1,-1-1 0,0 0-1,-1 0 1,-19 18-1,6-8-2,-2-2 0,0-1-1,-1-1 1,-1-1 0,0-2-1,-42 19 1,51-27-27,-115 45 153,121-48-192,1-1 1,-1-1 0,0 1-1,0-2 1,0 1 0,0-2-1,0 1 1,0-1 0,0-1-1,-12-2 1,22 3 27,0 0-1,1 0 1,-1 0 0,0 0 0,0 0 0,0 0-1,1 0 1,-1-1 0,0 1 0,0 0-1,0 0 1,1-1 0,-1 1 0,0 0 0,1-1-1,-1 1 1,0-1 0,1 1 0,-1-1-1,0 1 1,1-1 0,-1 1 0,1-1-1,-1 0 1,1 1 0,-1-1 0,1 0 0,-1 0-1,1 1 1,0-1 0,0 0 0,-1 0-1,1 1 1,0-1 0,0 0 0,0 0 0,0 0-1,0 1 1,0-1 0,0 0 0,0 0-1,0 0 1,0 0 0,0 1 0,0-1-1,1 0 1,-1 0 0,0 1 0,1-1 0,-1 0-1,0 0 1,1 1 0,-1-1 0,1 0-1,-1 1 1,1-1 0,0 1 0,-1-1 0,1 1-1,-1-1 1,1 1 0,1-1 0,4-5-36,1 1-1,0 0 1,0 0 0,12-6 0,-2 4 61,0 1 0,1 1-1,0 0 1,0 1 0,0 1 0,0 0-1,1 2 1,-1 0 0,25 2-1,-19 1 57,-1 0-1,0 2 1,0 1-1,0 0 0,0 2 1,40 18-1,-58-23-108,20 11-1724,52 17 0,-76-29 1562,1-1 0,-1 1 0,1-1 0,-1 0 0,1 1 0,-1-1 0,1 0 1,-1 0-1,1 0 0,-1 0 0,1-1 0,-1 1 0,1 0 0,-1-1 0,1 1 0,-1-1 0,1 1 1,-1-1-1,1 1 0,-1-1 0,0 0 0,0 0 0,1 0 0,-1 0 0,0 0 0,1-1 0,16-11-2999</inkml:trace>
</inkml:ink>
</file>

<file path=ppt/ink/ink2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6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34 9984,'-13'3'4992,"61"9"-6784,-30-12 8959,38 0-7295,-11 0 128,59-3-128,-25-2 0,31-20-2304,-28 10 1</inkml:trace>
</inkml:ink>
</file>

<file path=ppt/ink/ink2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7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85 383 8320,'-19'8'4096,"16"-5"-2688,3-3 5503,-5 15-6271,5-5 128,0 23 128,0-11 0,8 22-1408,1-7 0,14-9-1024,-7-2 0,16-11-1408,-6-5 129</inkml:trace>
  <inkml:trace contextRef="#ctx0" brushRef="#br0" timeOffset="1">88 0 14336,'-88'28'7167,"106"-19"-12798,-18-9 13950,32-4-14335,-11-1 1</inkml:trace>
</inkml:ink>
</file>

<file path=ppt/ink/ink2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7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27 136 3072,'-26'-23'1536,"52"-5"-1792,-21 19 1536,8-6-2432,0 2 0,14-13-256,-11 4 128</inkml:trace>
</inkml:ink>
</file>

<file path=ppt/ink/ink2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5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2048,'2'1'230,"0"-1"-1,0 1 1,0 0 0,0 0-1,0-1 1,0 1 0,0 0-1,0 1 1,0-1 0,-1 0-1,1 1 1,-1-1 0,1 0-1,-1 1 1,1 0 0,-1-1-1,0 1 1,2 2 0,19 35 1187,-1 11-484,28 102-1,-37-105-25,3 0 0,38 82 1,-61-152-435,1-1 0,1 0 0,-5-43 0,5 17-449,-1-82 1,7 120 8,5-51 29,-4 61-55,-1-1 0,1 0-1,0 1 1,-1-1 0,1 1-1,0-1 1,0 1-1,1 0 1,-1-1 0,1 1-1,-1 0 1,1 0 0,-1 0-1,1 0 1,0 0-1,0 0 1,0 0 0,0 1-1,1-1 1,2-1 0,4 0 15,0 1 1,-1 1 0,2-1 0,-1 1 0,0 1-1,0 0 1,0 0 0,0 1 0,0 0 0,0 0 0,11 4-1,8 2 58,0 2-1,35 15 1,-39-14-33,-1 2 1,0 1-1,0 0 1,-1 2-1,-1 0 1,-1 1 0,0 2-1,-1 0 1,-1 1-1,0 0 1,-2 2 0,18 27-1,-30-38-19,0 0 0,0 0 1,-1 1-1,0-1 0,0 1 0,-2 0 0,2 13 0,-3-20-7,0-1 0,0 1 0,0-1 0,0 1 0,-1-1 0,0 1 0,1-1 0,-1 0 0,-1 1 0,1-1 0,-3 6 0,3-8-8,-1 1 0,1-1 0,0 1 0,0-1 0,-1 0 0,1 0 0,-1 0 0,1 0 0,-1 0 0,0 0 0,1 0 0,-1 0 0,0-1 0,1 1 0,-1-1 0,0 1 0,0-1 0,0 0 0,1 1 0,-1-1 0,0 0 0,0 0 0,-3-1 1,0 0-1,0-1 0,1 1 0,-1-1 0,1 0 0,0 0 0,-1 0 0,1-1 0,0 1 0,1-1 0,-1 0 0,0 0 1,1 0-1,-1-1 0,1 1 0,0-1 0,0 0 0,1 0 0,-1 0 0,1 0 0,-3-6 0,-1-2-12,1 0-1,0 0 0,1 0 1,0-1-1,1 1 0,-2-19 1,4 20-15,1 0 0,1 0 0,0 0 0,1 1 1,0-1-1,0 0 0,1 1 0,0 0 0,1 0 0,1 0 0,-1 0 1,1 0-1,1 1 0,0 0 0,0 0 0,1 1 0,0 0 1,0 0-1,1 0 0,15-11 0,-5 5-13,1 1 0,1 0 0,0 2 0,0 0 0,1 1 0,0 2 0,0 0 0,42-10 1,-46 16 37,1 0 1,0 1 0,-1 1 0,1 0-1,-1 1 1,1 1 0,-1 1 0,0 0 0,1 2-1,-2 0 1,1 0 0,-1 2 0,1 0 0,-2 1-1,1 0 1,-1 2 0,-1-1 0,1 2 0,-2 0-1,0 1 1,17 19 0,-17-18 11,-1 1 0,-1 0 1,0 1-1,-1 0 0,-1 1 0,0 0 0,-1 0 1,-1 1-1,-1 0 0,0 0 0,-1 1 0,-1 0 1,0 0-1,-2 0 0,0 0 0,-1 0 0,-1 0 1,0 0-1,-2 1 0,-5 29 0,3-32-20,1-2-404,-1 1 0,0-1 1,-12 25-1,8-29-1433,-5-10-214</inkml:trace>
</inkml:ink>
</file>

<file path=ppt/ink/ink2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48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26 423 3456,'-21'-3'1643,"17"3"-464,14 0-545,265-4 4431,464 22-1170,-544 10-3424,76 6-302,76-23-170,17-30-105,-5 5 362,-56 40 59,-263-21-268,304 26 103,30-12-428,14-23-84,-9 0 213,7-5 426,-168 13 302,-82 1-305,293-5 25,-37-29-792,-319 22 303,413-32-919,-361 28 989,211-12-123,79 8 585,-6 7-86,55-16-1,-3-17-255,-18-9 150,-31 12-44,12 13-106,-230 21-53,26-3-21,81-26 74,-230 24-1,526-78 236,-546 81-215,-20 4-20,0-2 1,0-1-1,55-17 0,-32-10 124,-19 11-2786,-25 17 721</inkml:trace>
</inkml:ink>
</file>

<file path=ppt/ink/ink2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1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62 193 1536,'6'-5'1531,"1"0"-1,-1 0 1,0-1-1,-1 0 1,0 0 0,0 0-1,7-11 1,-8 9-1208,0 0 1,1 0 0,0 1-1,0-1 1,1 1-1,0 1 1,0-1-1,1 1 1,-1 0-1,1 1 1,1-1-1,-1 1 1,1 1 0,0-1-1,0 1 1,0 1-1,15-5 1,1 1-28,0 1 1,0 1-1,1 1 1,-1 2 0,1 0-1,47 4 1,-64-1-266,0 0 0,0 0 1,0 1-1,-1 1 0,1-1 1,-1 1-1,1 1 1,-1-1-1,0 1 0,0 0 1,-1 1-1,1 0 0,-1 0 1,0 0-1,0 0 0,-1 1 1,0 0-1,0 1 0,0-1 1,-1 1-1,1 0 1,-2 0-1,1 0 0,-1 0 1,0 1-1,2 9 0,0 1 97,-1 0-1,0 0 1,-2 1-1,0-1 1,-1 1 0,-1 0-1,-1-1 1,0 1-1,-8 34 1,2-26 55,-1 0 1,-1-1 0,-1-1 0,-2 0-1,-1 0 1,-17 26 0,2-12 7,-1 0 1,-3-3 0,0 0 0,-2-2 0,-2-2 0,-1-1-1,-55 35 1,77-56-144,-1 0 0,-1 0 0,1-2 0,-1 0 1,-23 6-1,37-13-49,0 0 1,0 0 0,-1 0-1,1-1 1,0 1 0,0-1 0,0 0-1,0 0 1,0 0 0,-1-1-1,1 1 1,0-1 0,0 1 0,0-1-1,0 0 1,0 0 0,0 0-1,0-1 1,0 1 0,1-1-1,-1 0 1,1 0 0,-1 0 0,1 0-1,-1 0 1,1 0 0,0 0-1,0-1 1,0 1 0,0-1 0,1 0-1,-1 1 1,1-1 0,-1 0-1,1 0 1,0 0 0,-1-5 0,1 3-12,0 0 0,0 0 1,1 0-1,0 0 0,0 0 1,0-1-1,0 1 1,1 0-1,0 0 0,0 0 1,0 0-1,1 0 1,-1 0-1,1 0 0,0 1 1,6-9-1,-7 10 9,1 0-1,0 1 1,0-1-1,0 0 1,0 1-1,0 0 1,0-1-1,1 1 1,-1 0-1,1 0 1,0 0-1,-1 1 1,1-1-1,0 1 1,0 0-1,0-1 1,0 1-1,0 0 1,0 1-1,1-1 1,-1 0-1,0 1 1,0 0-1,0 0 1,1 0-1,-1 0 1,0 0-1,4 2 1,9 3-1,-1 1 1,-1 1-1,22 13 1,-21-11 49,0-1 0,1 0 0,21 7 1,-4-9 61,0-1 1,0-1 0,0-1-1,41-3 1,-30 0-167,65 7-1,-66 1-2181,-42-12-2752,-1 0 1536</inkml:trace>
</inkml:ink>
</file>

<file path=ppt/ink/ink2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1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8064,'0'0'3968,"22"-4"-2560,-19 0 5119,23-2-6143,-3 2 0,25-4 256,-8 1 0,3-1-896,-8 5 128,5 6 384,-11 2 128,-2-2-640,-4-3 128,-10 4-1280,-1-1 128,-12-3-1535,0 0-1</inkml:trace>
</inkml:ink>
</file>

<file path=ppt/ink/ink2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2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 4736,'11'-15'9512,"19"-12"-6401,-17 17-2875,-1 1 0,2 0 0,15-8 0,-22 14 11,0 1 0,0 0-1,0 1 1,0-1-1,0 1 1,0 1-1,8-1 1,-12 1-206,0 0 0,0 0 0,0 1 0,0-1 0,1 1 1,-1 0-1,0-1 0,0 1 0,-1 1 0,1-1 0,0 0 0,0 1 0,-1-1 0,1 1 0,0 0 1,-1 0-1,0 0 0,1 0 0,1 3 0,-2-2-27,0 0 0,0 0 0,0 1 0,0-1 0,-1 0 1,0 1-1,1-1 0,-2 1 0,1 0 0,0-1 0,0 1 0,-1-1 0,0 1 0,0 0 0,0 0 0,0-1 0,-1 1 1,-1 5-1,0-1-1,-1-1-1,0 0 1,0 0 0,0 0 0,-1 0 0,0-1 0,-1 1 0,-9 10 0,6-10 54,0 0 0,0 0 0,-1 0 0,0-1 0,-17 9 0,6-4 235,18-10 39,39-5 662,28 9-515,-32-4-443,45 9-1,-70-8-13,-1 0 0,1 0 0,0 0 0,-1 1 0,1 0 0,-1 1 0,0-1-1,0 1 1,0 1 0,11 9 0,-12-8 93,1 0 0,-1 1 0,-1 0-1,1 0 1,-1 0 0,-1 0 0,1 1-1,-1 0 1,0 0 0,3 12 0,-6-16-70,0 0 0,-1 0 1,1 0-1,-1 0 1,0 0-1,0 1 0,0-1 1,-1 0-1,1 0 1,-1 0-1,0 0 0,0 0 1,-1 0-1,1 0 0,-1 0 1,0-1-1,0 1 1,0 0-1,0-1 0,-1 1 1,1-1-1,-1 0 0,-5 5 1,0-1 85,1-1-1,-1 0 1,0-1 0,0 1 0,0-1 0,-1-1 0,0 0-1,0 0 1,0 0 0,0-1 0,-1-1 0,1 0-1,-20 2 1,14-3-97,-1-1 1,1-1-1,0 0 0,0-2 0,0 1 1,0-2-1,0 0 0,-18-8 0,12 9-4067,19 2 1238,6 1-131,2 0-816</inkml:trace>
</inkml:ink>
</file>

<file path=ppt/ink/ink2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3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34 7296,'-28'-22'4044,"16"11"722,12 10-3337,0 1-725,0 0 256,26 35 1814,-11 16-1843,-2 0 1,7 58-1,10 180-99,-25 120-754,-5-295-1158,0-106 528,-1-12-1514,-3-14-3274,1 11 2141</inkml:trace>
</inkml:ink>
</file>

<file path=ppt/ink/ink2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3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93 8320,'35'-29'4783,"-28"23"-4075,-1 0 0,1 1 0,0 0 1,0 0-1,0 0 0,1 1 0,0 0 1,15-5-1,-12 6-583,0 0 1,1 0-1,-1 1 1,0 0-1,1 1 1,-1 1-1,1 0 1,-1 0-1,19 4 1,-26-3-71,1 0 0,-1 1 0,0-1 0,1 1 0,-1 0 0,0 1 0,0-1 0,0 0 0,-1 1 0,1 0 0,0 0 0,-1 0 0,0 1 0,0-1 0,0 1 0,0-1 0,0 1 0,-1 0 0,0 0 0,0 0 0,0 1-1,0-1 1,-1 0 0,1 1 0,-1-1 0,0 1 0,0 7 0,1 8 78,-1 1-1,0 0 0,-2 0 0,-1 0 1,0 0-1,-2-1 0,0 1 0,-1-1 1,-1 0-1,-1-1 0,-1 1 0,0-1 1,-23 35-1,17-32-79,-1-1-1,-1 0 1,-1-1 0,-1-1 0,0 0-1,-1-2 1,-1 0 0,-1-1 0,-1-1-1,-44 23 1,55-33-47,0 0 0,0-2 0,-1 1-1,1-1 1,-1-1 0,-17 2 0,26-3-12,-1-1 1,1 0 0,0 0-1,-1 0 1,1 0-1,0 0 1,0-1-1,-1 1 1,1-1-1,0 0 1,0 0-1,0 0 1,0 0 0,0-1-1,0 1 1,0-1-1,0 0 1,1 0-1,-1 0 1,1 0-1,-1 0 1,1-1-1,0 1 1,0-1-1,0 1 1,-3-6 0,5 7 4,0-1 0,0 1 0,0-1 0,1 1 1,-1-1-1,0 1 0,1-1 0,-1 1 0,1-1 0,-1 1 1,1 0-1,-1-1 0,1 1 0,0 0 0,0-1 1,0 1-1,0 0 0,0 0 0,0 0 0,0 0 1,0 0-1,0 0 0,1 0 0,-1 0 0,0 1 1,1-1-1,-1 0 0,0 1 0,1-1 0,1 0 1,4-2 4,0-1 0,1 2 0,-1-1 0,1 1 0,8-2 1,3 3 142,1 1 1,-1 1-1,0 0 1,1 2-1,-1 0 1,-1 1-1,28 10 1,57 11 442,-94-25-584,1 1 1,0-2-1,0 1 0,-1-1 1,1-1-1,0 1 0,-1-2 1,0 1-1,13-6 0,17-4-1669,-36 11-577,-3 1-448,0 0-490,0 0-43</inkml:trace>
</inkml:ink>
</file>

<file path=ppt/ink/ink2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7424,'14'-25'3712,"4"28"-2688,-13-3 5887,16 3-6143,-4 1 128,27 4 384,-9-1 128,13 4-1792,-13-8 0,13 1 1024,-8-1 0,4-6-896,-9-1 0,-5-7-1536,-9 4 0,-7 1-1280,-1-3 1</inkml:trace>
</inkml:ink>
</file>

<file path=ppt/ink/ink2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4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6400,'1'0'177,"-1"0"-1,0-1 1,0 1 0,1-1-1,-1 1 1,0 0 0,0-1 0,1 1-1,-1 0 1,1-1 0,-1 1-1,0 0 1,1-1 0,-1 1 0,1 0-1,-1 0 1,0-1 0,1 1-1,-1 0 1,1 0 0,-1 0 0,1 0-1,-1 0 1,1 0 0,-1 0-1,1 0 1,-1 0 0,1 0 0,-1 0-1,1 0 1,-1 0 0,1 0-1,0 1 1,6 16 6294,0 5-6556,7 19 674,-1 1 1,-2 1-1,6 43 1,-1-1 145,80 431 2551,-94-502-3369,8 68 369,-10-76-486,0-1 1,0 0 0,0 1-1,0-1 1,-1 0-1,0 1 1,0-1-1,-1 0 1,0 0 0,1 0-1,-2 0 1,-2 6-1,-2-5-2594,1-2-300</inkml:trace>
</inkml:ink>
</file>

<file path=ppt/ink/ink2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4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7040,'5'12'3456,"17"-24"-1920,-14 9 3455,19 6-4223,-6-3 0,16 0 256,-13 0 0,29 0-1408,-18 0 0,15-3 384,-15 3 0,3 0-1920,-7 0 1,-9 0-769,-4 0 128</inkml:trace>
</inkml:ink>
</file>

<file path=ppt/ink/ink2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5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10496,'22'-15'5248,"52"-6"-7680,-56 9 10495,17 9-8191,-8-6 128,7 6-512,-7 3 128,-1 3-384,-4 6 0,-4-21-1919,-6 9 127</inkml:trace>
</inkml:ink>
</file>

<file path=ppt/ink/ink2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6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88 276 896,'0'0'73,"0"-1"1,0 1-1,0-1 1,1 1-1,-1-1 1,0 1-1,0-1 1,0 1-1,1-1 1,-1 1 0,0-1-1,1 1 1,-1 0-1,0-1 1,1 1-1,-1 0 1,1-1-1,-1 1 1,0 0-1,1-1 1,-1 1-1,1 0 1,-1 0-1,1-1 1,-1 1-1,1 0 1,-1 0-1,1 0 1,-1 0-1,1 0 1,-1 0-1,1 0 1,-1 0-1,1 0 1,-1 0-1,1 0 1,-1 0-1,1 0 1,-1 0-1,1 0 1,-1 1-1,1-1 1,-1 0-1,1 1 1,36 11 2111,-11-3-1321,-17-8-667,0-1-1,1 0 1,-1 0 0,0 0 0,1-1-1,-1-1 1,0 0 0,0 0-1,0-1 1,0 0 0,0 0-1,-1-1 1,1 0 0,-1 0-1,0-1 1,0-1 0,8-6 0,-12 9-144,0 0 0,-1-1 0,1 1 0,-1-1 0,1 0 0,-1 0 0,-1 0 0,1-1 0,0 1 0,-1-1 0,0 1 0,0-1 0,0 0 0,-1 0 0,0 0 0,0 0 0,0 0 0,0 0 0,-1 0 0,0 0 0,0 0 0,0 0 0,-1 0 0,1 0 0,-1 0 0,0 0 0,-1 0 0,1 0 0,-1 1 1,0-1-1,0 0 0,-5-5 0,3 3-11,-1 1 0,0 0 0,-1 0 0,1 0 0,-1 1 0,0 0 0,-1 0 0,1 1 1,-1-1-1,0 2 0,0-1 0,0 1 0,-1 0 0,1 0 0,-1 1 0,1 0 0,-1 0 0,-9 0 1,8 0-3,0 1 1,-1 0-1,1 1 1,0 1-1,0-1 1,-1 1-1,1 1 1,0-1-1,0 2 1,0-1-1,0 1 1,1 1 0,-1-1-1,-14 10 1,16-8-40,0 1 0,1 0 1,0 0-1,0 0 1,1 1-1,0-1 1,0 1-1,0 1 1,1-1-1,0 1 1,0-1-1,1 1 0,0 0 1,1 1-1,-1-1 1,2 0-1,-1 1 1,1-1-1,0 1 1,1-1-1,1 10 1,0 6 11,2-1 1,1 1 0,1-1-1,1 0 1,1 0 0,13 29 0,-13-36 20,2-1 1,0 0 0,0 0 0,2-1 0,-1 0 0,2-1-1,0 0 1,0-1 0,1 0 0,1-1 0,0-1 0,0 0 0,1-1-1,25 12 1,-11-8 23,0-2-1,1 0 0,0-2 1,1-1-1,0-2 0,0 0 1,37 0-1,-59-6-239,-1 1 0,0-2 0,0 1 0,1-1 0,-1-1 0,0 1 0,0-1 1,0-1-1,0 1 0,-1-2 0,1 1 0,-1-1 0,0 0 0,0 0 0,0-1 0,0 0 0,10-10 0,-8 5-203,-1 0 0,0-1 0,-1 1 0,0-1 1,0-1-1,-2 0 0,1 1 0,-2-2 0,1 1 0,3-20 0,2-18-1535</inkml:trace>
</inkml:ink>
</file>

<file path=ppt/ink/ink2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5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10880,'1'0'395,"1"1"1,-1-1-1,0 0 1,0 1-1,0-1 1,0 1-1,0-1 1,0 1-1,0-1 1,0 1-1,-1 0 1,1-1 0,0 1-1,0 0 1,0 0-1,-1 0 1,1 0-1,0-1 1,-1 1-1,1 0 1,-1 0-1,1 0 1,-1 0-1,1 0 1,-1 1-1,0-1 1,1 0-1,-1 0 1,0 2-1,5 43 4789,-4-37-5999,29 299 3161,-28-293-2196,1-1-1,1 0 1,0 0-1,1 0 0,0 0 1,14 25-1,-16-35-255,-1-1 0,0 0 0,1 1 0,0-1 0,0 0 0,0 0 0,0 0 0,0-1 0,1 1-1,-1-1 1,1 0 0,5 2 0,-6-3-201,0 0-1,0 0 1,1 0 0,-1-1-1,0 0 1,0 1-1,1-1 1,-1-1 0,0 1-1,1 0 1,-1-1-1,0 0 1,0 1 0,1-1-1,-1-1 1,0 1-1,5-3 1,17-15-3320,-3-4-212</inkml:trace>
</inkml:ink>
</file>

<file path=ppt/ink/ink2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6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65 15744,'-48'0'7807,"78"-3"-11519,-20 3 15360,3-15-12544,-5 8 0,-8 0-4608,0-1 128,-13-7 4608,0 5 128</inkml:trace>
</inkml:ink>
</file>

<file path=ppt/ink/ink2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6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166 106 4608,'-1'0'134,"1"-1"0,0 1 0,-1 0 0,1 0 0,0-1 0,0 1 0,-1 0 0,1-1 0,0 1 0,0 0 1,0-1-1,0 1 0,-1 0 0,1-1 0,0 1 0,0 0 0,0-1 0,0 1 0,0-1 0,0 1 0,0 0 0,0-1 0,0 1 0,0 0 0,0-1 0,0 1 1,0-1-1,0 1 0,1 0 0,-1-1 0,0 1 0,0 0 0,1-1 0,13-14 4996,32-14 395,-34 22-6680,-1 1 1464,-1 0 0,2 0 0,-1 2-1,0-1 1,1 2 0,0-1 0,-1 2 0,2-1 0,-1 2-1,22-1 1,-27 2-257,0 0-1,0 1 1,0 1-1,0-1 1,0 1 0,-1 0-1,1 0 1,-1 1-1,1 0 1,-1 0-1,0 1 1,0-1-1,0 1 1,-1 0 0,1 1-1,-1 0 1,0 0-1,-1 0 1,1 0-1,7 12 1,-6-7-16,0 0 0,-1 0 0,0 1 0,-1 0 0,0 0 1,0 0-1,-2 0 0,1 1 0,-1 0 0,-1-1 0,0 1 0,0 0 0,-1-1 0,-1 1 0,0 0 1,-1-1-1,0 1 0,-1-1 0,0 1 0,0-1 0,-2 0 0,1 0 0,-1-1 0,-1 1 0,-9 13 1,-8 6 159,-2-2 0,-1 0 0,-1-1 0,-1-2 0,-58 40 0,-169 84 143,252-147-340,1-1-5,0 0-1,0 0 1,0 0-1,0 0 1,1-1-1,-1 1 0,-1-1 1,1 1-1,0-1 1,0 1-1,0-1 1,0 0-1,0 0 1,0 0-1,0 0 1,-3-1-1,5 1 4,0 0 0,-1 0 1,1-1-1,0 1 0,0 0 0,0 0 0,-1-1 0,1 1 0,0 0 1,0 0-1,0-1 0,0 1 0,0 0 0,-1 0 0,1-1 0,0 1 1,0 0-1,0-1 0,0 1 0,0 0 0,0-1 0,0 1 0,0 0 1,0 0-1,0-1 0,0 1 0,0 0 0,0-1 0,0 1 0,1 0 1,-1-1-1,0 1 0,0 0 0,0 0 0,0-1 0,1 1 0,18-21-57,-3 7 4,1-2 55,1 2-1,1 0 0,38-22 0,-50 33 16,0 0 1,0 0 0,1 0-1,-1 1 1,1 1-1,0-1 1,-1 1 0,1 0-1,0 1 1,0 0-1,-1 0 1,1 1 0,0 0-1,0 0 1,13 4 0,5 4 83,0 0 0,0 2 0,-1 0 0,38 26 0,-53-32-74,1 1 1,-1-1-1,1-1 0,0 0 0,0-1 0,0 0 0,21 3 1,85 1-27,-64-6-488,-45 0 125,-4-1 18,0 1 1,0-1-1,0 0 0,0 0 0,0 0 0,0-1 0,0 1 0,-1-1 0,1 0 0,0 0 0,0 0 0,0 0 1,-1-1-1,5-2 0,5-4-2875</inkml:trace>
</inkml:ink>
</file>

<file path=ppt/ink/ink2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7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61 5504,'-9'5'5999,"23"-4"2027,9-1-6948,218 20 1504,-221-18-2585,0-1 0,0-1 0,0 0 0,33-6 0,-45 5-424,-1-1 0,1 0 0,-1 0 0,1-1 0,-1 0-1,0 0 1,0 0 0,0-1 0,0 0 0,-1-1 0,0 0 0,0 0 0,0 0 0,5-6-1,9-15-2643</inkml:trace>
</inkml:ink>
</file>

<file path=ppt/ink/ink2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7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 3328,'20'-3'6676,"15"-1"-1982,261-10 981,-212 5-4961,-59 5-729,1 1 1,46 2-1,-62 2-566,1 0 0,-1 1 0,0 1 0,0-1 0,19 9 0,-6 0-2128</inkml:trace>
</inkml:ink>
</file>

<file path=ppt/ink/ink2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9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183 223 7680,'13'-22'9053,"29"-29"-6309,-22 34-2469,1 1 1,0 0-1,0 2 0,2 0 1,0 2-1,0 0 0,1 2 1,1 1-1,-1 0 1,51-9-1,-70 17-204,0 1-1,0-1 1,0 1-1,0 0 1,0 0 0,0 0-1,0 1 1,0-1 0,0 1-1,0 1 1,0-1-1,-1 1 1,1 0 0,0 0-1,-1 0 1,1 0 0,-1 1-1,0 0 1,0 0-1,0 0 1,0 0 0,-1 1-1,1-1 1,-1 1-1,0 0 1,0 0 0,0 0-1,4 8 1,-4-4 4,0-1-1,-1 0 1,0 0 0,0 1-1,-1-1 1,0 1 0,0 0-1,0-1 1,-2 15 0,-1 11-22,-2 1 0,-2-1 1,-1 1-1,-1-2 0,-22 54 1,13-52-33,-2 0 1,-1-1 0,-1 0-1,-2-2 1,-2-1 0,-42 42-1,-4-8 31,-115 80 1,173-134-38,-1-1 0,0 0 0,-1-2 0,-24 11 0,36-17-20,0 0-1,-1 0 1,1 0 0,0-1-1,-1 1 1,1-1 0,0 0-1,-1 0 1,1 0 0,0 0-1,-1 0 1,1-1 0,-4-1-1,5 1 4,0 0 1,0 0-1,0 0 0,1 0 0,-1-1 0,0 1 0,1-1 0,-1 1 0,1-1 0,-1 1 1,1-1-1,0 0 0,0 0 0,-1 0 0,1 0 0,1 0 0,-1 0 0,0 0 0,0 0 1,1 0-1,-1 0 0,1-4 0,-1-2 6,0 0 1,1 0-1,0 1 1,1-1-1,0 0 1,0 0-1,0 1 0,1-1 1,1 0-1,-1 1 1,1 0-1,0-1 1,1 1-1,-1 1 1,1-1-1,1 0 0,-1 1 1,10-9-1,-12 12 22,1 0 0,0 0 0,-1 0 0,1 1 0,1-1 0,-1 1 0,0 0 0,1 0 0,-1 0 0,1 0 0,-1 1 0,1 0 0,0-1 0,0 1 0,0 0 0,-1 1 0,1-1 0,0 1 0,0 0 0,0 0 0,0 0 0,0 0 0,0 1 0,0-1 0,0 1 0,0 0-1,-1 0 1,1 1 0,0-1 0,-1 1 0,1 0 0,-1 0 0,1 0 0,-1 0 0,0 1 0,5 3 0,15 16 174,2-2-1,1 0 0,49 27 1,-59-39-168,1-1 0,0 0 0,0-1 1,0-1-1,1-1 0,-1-1 1,1 0-1,20 0 0,32-2-1092,-41-1-3704,-29 0 4540,-1-1 0,1 1 0,0 0 0,0 0 0,0 0 0,0 0 0,0 0 0,0 0 0,0 0 0,0 0 0,0-1-1,0 1 1,0 0 0,0 0 0,0 0 0,0 0 0,0 0 0,0 0 0,0 0 0,0-1 0,0 1 0,1 0 0,-1 0 0,0 0-1,0 0 1,0 0 0,0 0 0,0 0 0,0-1 67,-6-2-3299</inkml:trace>
</inkml:ink>
</file>

<file path=ppt/ink/ink2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5:59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64 5248,'5'-9'9682,"9"4"-6051,20 1-2535,-28 4-167,77 0-984,33-2 2199,-104 1-2773,-1-1 0,1 0 0,-1 0 0,0-1 0,0-1-1,0 0 1,18-9 0,-19 5-2144,-5 4-64</inkml:trace>
</inkml:ink>
</file>

<file path=ppt/ink/ink2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0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7808,'5'-18'3840,"30"6"-2944,-27 9 6527,1 3-6911,1 0 128,3 0 128,-2 0 128,16 0-1280,-9 0 128,9 0 256,-6 0 0,1 0-1280,-4 0 0,-5 0-1536,-5 0 1</inkml:trace>
</inkml:ink>
</file>

<file path=ppt/ink/ink2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0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1 124 11136,'8'-8'5503,"29"-2"-6654,-29 7 9982,22-5-8447,-7 4 0,20-2 0,-8 1 128,9 1-768,-9 1 0,-5-12 128,-4 9 0,-2-9-1152,-8 3 0,-8 2-2048,-3-5 129</inkml:trace>
</inkml:ink>
</file>

<file path=ppt/ink/ink2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1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709 519 5760,'0'0'189,"0"0"1,0-1-1,0 1 1,-1 0 0,1 0-1,0 0 1,0 0-1,0 0 1,0-1-1,-1 1 1,1 0-1,0 0 1,0 0-1,0-1 1,0 1 0,0 0-1,0 0 1,0 0-1,0-1 1,-1 1-1,1 0 1,0 0-1,0 0 1,0-1 0,0 1-1,0 0 1,0 0-1,0-1 1,0 1-1,1 0 1,-1 0-1,0 0 1,0-1-1,0 1 1,0 0 0,0 0-1,0-1 1,0 1-1,0 0 1,1 0-1,-1 0 1,0 0-1,0-1 1,0 1-1,0 0 1,0 0 0,1 0-1,-1 0 1,0 0-1,17-17 3028,32-13-2792,-1 7 1070,-1-1 0,48-34 1,-78 46-1288,0 0 0,-1-2 0,-1 0 0,0 0 0,-1-2 0,0 1 0,-1-2 0,16-28 0,-26 40-194,-1 1 0,0 0 1,-1-1-1,1 0 1,-1 1-1,0-1 1,0 0-1,0 1 1,-1-1-1,0 0 1,0 0-1,0 0 1,0 0-1,-1 1 1,0-1-1,0 0 0,0 0 1,-1 1-1,1-1 1,-1 1-1,0-1 1,0 1-1,-1 0 1,1 0-1,-1 0 1,-6-7-1,3 4-7,0 1-1,0 0 1,-1 1 0,0 0-1,0 0 1,0 0 0,0 1-1,-1 0 1,0 0 0,0 1 0,0 0-1,0 0 1,0 1 0,-16-3-1,8 4-11,1 0-1,-1 1 1,1 1-1,0 0 1,-1 1-1,1 1 1,0 0-1,0 1 1,1 1-1,-1 0 1,1 1-1,0 0 1,-23 15-1,28-14 3,0-1-1,0 2 1,1-1-1,0 1 1,0 0-1,1 1 1,0 0 0,0 0-1,1 1 1,0-1-1,1 1 1,0 1-1,1-1 1,0 1-1,0-1 1,1 1 0,1 0-1,-1 0 1,2 1-1,-1 13 1,4 31-52,11 67 0,-5-60 58,39 286-3,-8-70 0,-33-205 128,-3-1 0,-3 1 0,-12 85 0,9-141-29,-1-1 0,0 0 0,-1 0 0,-1 0 0,0-1 0,-1 1-1,-1-2 1,-13 20 0,16-27-46,0-1 0,0 0 0,-1 0 1,0 0-1,0-1 0,0 0 0,-1 0 0,0-1 0,0 0 0,0 0 0,-1 0 0,0-1 0,0 0 0,0-1 0,0 0 1,0 0-1,-1 0 0,-14 1 0,11-3-32,-1-1 1,1-1-1,-1 0 1,1 0-1,-1-1 0,1-1 1,0 0-1,0-1 1,0 0-1,0 0 1,-15-9-1,9 1 42,-1 1 0,2-2 0,0-1 0,0 0 0,1-1 0,-14-18 0,-6-11 58,3-2 0,2-1-1,2-2 1,-31-70-1,54 105-463,0 1 0,1-1 1,0-1-1,2 1 0,0-1 0,-3-26 0,6 35 147,-1 1-1,1-1 0,1 0 1,-1 1-1,1-1 1,0 1-1,0 0 1,1-1-1,-1 1 1,1 0-1,0 0 0,1 0 1,-1 0-1,1 0 1,0 0-1,0 1 1,1-1-1,-1 1 0,1 0 1,7-6-1,16-9-3259</inkml:trace>
</inkml:ink>
</file>

<file path=ppt/ink/ink2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7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20 2048,'-1'-1'112,"1"-1"0,0 1 0,0 0-1,0 0 1,-1 0 0,1 0 0,0 0 0,-1 0 0,1 0 0,-1 0-1,0 0 1,1 0 0,-1 1 0,0-1 0,1 0 0,-1 0 0,0 0-1,-1-1 1,-4 17 2624,3 38-1475,8 24 177,3 1-1,31 131 0,-29-160-757,-7-11 154,-3-29-311,-2-25-344,-1-15-57,2 0-1,1 1 1,2-1-1,5-32 1,-5 53-98,-1 1 0,2-1 1,-1 1-1,1 0 0,1 0 1,-1 1-1,2-1 0,-1 1 1,1 0-1,0 0 0,1 0 1,0 0-1,0 1 0,1 0 1,-1 1-1,2-1 0,9-6 1,3 1 116,0 1 0,1 1 0,0 1 0,0 1 0,1 1 0,26-5 0,-38 9-45,0 2-1,1-1 1,-1 1-1,1 1 1,-1 0 0,1 1-1,0-1 1,-1 2-1,0 0 1,1 0 0,-1 1-1,0 0 1,0 1 0,0 0-1,14 8 1,-10-2 46,0 0 1,-1 2-1,0-1 0,-1 1 1,0 1-1,-1 0 1,0 1-1,-1 0 1,0 0-1,-2 1 0,11 24 1,-9-16 67,-2 1 1,-1 0-1,-1 0 0,-1 0 1,-1 1-1,-1-1 0,0 37 1,-1-47-43,-1 0 115,-1-14-285,0 0 0,-1 1 0,1-1 0,0 0 0,-1 0 0,1 1 0,0-1 0,-1 0 0,1 0 0,-1 0 0,1 0 0,0 0 0,-1 0 0,1 0 0,-1 0 0,1 0 0,0 0 0,-1 0 0,1 0 0,-1 0 0,1 0 0,0 0 0,-1 0 1,1 0-1,-1 0 0,1-1 0,0 1 0,-1 0 0,1 0 0,0 0 0,-1-1 0,1 1 0,-1-1 0,-20-4-837,20 5 664,0 0 0,0 0 1,0 0-1,0 0 0,0 0 1,0 0-1,0 0 0,0 0 1,0-1-1,0 1 1,0 0-1,0-1 0,0 1 1,0 0-1,0-1 0,0 0 1,0 1-1,0-1 0,1 1 1,-1-1-1,0 0 0,1 1 1,-1-1-1,0 0 0,1 0 1,-1 0-1,1 0 0,-1 1 1,1-1-1,-1 0 0,1 0 1,0 0-1,-1 0 0,1 0 1,0 0-1,0 0 1,0 0-1,0 0 0,0 0 1,0-1-1,-3-13-2577,-2-1 43</inkml:trace>
</inkml:ink>
</file>

<file path=ppt/ink/ink2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2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0 369 7808,'36'-1'6581,"2"-1"-786,-8 6-5244,-5 1-233,0-2-1,0 0 1,1-2-1,-1-1 1,0-1-1,0-1 1,1-1-1,-2-1 1,1-1-1,0-1 1,-1-2-1,0 0 1,-1-2-1,0 0 1,0-2-1,26-17 1,-32 18-270,0-1 1,-1-1 0,-1 0 0,0-1 0,23-27 0,-34 35-39,0 1 1,-1-2-1,1 1 0,-1 0 1,-1-1-1,1 0 1,-1 1-1,0-1 0,-1 0 1,0 0-1,0 0 0,0 0 1,-1 0-1,0 0 1,0 0-1,-1-1 0,0 1 1,-3-12-1,4 17-7,-1 0 0,1 0 0,-1 0 0,0 1-1,0-1 1,1 0 0,-1 0 0,-1 0 0,1 1 0,0-1-1,0 1 1,0-1 0,-1 1 0,1-1 0,-1 1 0,0 0-1,1-1 1,-1 1 0,0 0 0,1 0 0,-1 0-1,0 1 1,-3-2 0,-1 1 13,1 0-1,0 0 1,0 1 0,-1 0-1,1 0 1,0 0-1,-1 1 1,1 0 0,-6 1-1,-8 3 43,0 1-1,1 1 1,0 1 0,-24 13-1,31-14-24,0 0 1,1 1-1,0 0 0,0 1 1,1 0-1,0 0 0,0 1 0,1 0 1,1 0-1,0 1 0,0 0 0,1 0 1,0 1-1,1 0 0,1 0 1,0 0-1,0 0 0,1 1 0,1-1 1,0 1-1,0 0 0,2 0 1,-1 0-1,4 23 0,-2-20 3,2 0 1,0 0-1,1-1 0,0 1 0,1-1 1,1 1-1,0-1 0,1-1 1,1 0-1,0 0 0,1 0 0,1-1 1,0 0-1,0-1 0,2 0 0,-1-1 1,1 0-1,1-1 0,15 10 0,-20-16-194,0 0 0,1 0-1,0-1 1,0 0 0,0-1-1,0 0 1,0 0 0,0-1-1,0 0 1,1-1 0,-1 0 0,0 0-1,1-1 1,-1-1 0,15-3-1,-5 0-1001,0-1 0,-1 0 0,0-2 0,0 0 0,32-21 0,5-7-2423</inkml:trace>
</inkml:ink>
</file>

<file path=ppt/ink/ink2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2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19 5888,'-2'-7'546,"2"6"-296,0 1-1,0-1 1,0 1-1,0-1 1,0 1 0,0-1-1,0 1 1,0 0-1,0-1 1,1 1-1,-1-1 1,0 1 0,0-1-1,0 1 1,1 0-1,-1-1 1,0 1 0,1-1-1,-1 1 1,0 0-1,1-1 1,-1 1 0,0 0-1,1 0 1,-1-1-1,1 1 1,-1 0 0,1 0-1,-1 0 1,0-1-1,1 1 1,-1 0 0,1 0-1,-1 0 1,1 0-1,-1 0 1,1 0-1,-1 0 1,1 0 0,-1 0-1,1 0 1,4 19 2936,-5 16-2660,-6 53 764,4-71-1054,0 1 0,0 0 0,2-1 0,0 1 0,1 0-1,1 0 1,1-1 0,5 18 0,-8-33-329,0-1 0,1 0 0,-1 0 0,0 1 0,1-1 0,-1 0 0,1 0 0,0 0 0,-1 0 0,1 1 0,0-1 0,0 0 0,-1 0 0,1-1 0,0 1 0,0 0 0,0 0 0,0 0 0,0-1 0,1 1 0,-1 0 0,0-1 0,0 1 0,0-1 0,0 1 1,1-1-1,-1 0 0,0 1 0,0-1 0,1 0 0,-1 0 0,0 0 0,1 0 0,-1 0 0,0 0 0,0 0 0,1-1 0,-1 1 0,0 0 0,0-1 0,1 1 0,-1-1 0,0 1 0,2-2 0,2-1-561,0 0 0,0-1 0,-1 1 0,1-1 0,-1 0 1,0 0-1,0 0 0,3-6 0,11-20-2311</inkml:trace>
</inkml:ink>
</file>

<file path=ppt/ink/ink2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3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10752,'0'0'5376,"29"-7"-11136,-19 4 11136,4-5-7424,-1 4 128,-5-2-1920,-5-6 0</inkml:trace>
</inkml:ink>
</file>

<file path=ppt/ink/ink2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3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179 227 5888,'-6'10'2728,"1"-1"0,0 1 0,0 0 0,-3 13 0,2-5-1345,1 1 0,-5 36 0,8-46-1312,1 0 1,0 0-1,1 0 1,0 0 0,0 1-1,1-1 1,0 0-1,1 0 1,0 0 0,0 0-1,1 0 1,0-1-1,1 1 1,0-1 0,0 0-1,0 0 1,1 0-1,1-1 1,6 9 0,-6-11-45,1-1-1,-1 0 1,1 0 0,0 0 0,0-1 0,1 0 0,-1 0 0,1-1 0,-1 0 0,1 0 0,0-1 0,0 0 0,-1 0 0,1-1 0,0 0 0,0 0 0,15-4 0,1 0 51,-1 0 0,0-2-1,0-1 1,37-17 0,-50 19-72,0 0-1,0 0 0,0-1 1,-1 0-1,1-1 0,-2 0 1,1-1-1,-1 0 0,0 0 1,0-1-1,-1 0 0,9-15 1,-12 16-4,0 0 0,-1 0 0,0 0 0,0-1 1,-1 1-1,0-1 0,0 0 0,-1 0 0,-1 1 1,1-1-1,-1 0 0,-1 0 0,1 0 0,-2 0 0,1 0 1,-6-16-1,1 8-17,-1 0 1,-1 1-1,0 0 1,-1 0-1,-1 1 1,-1 0-1,0 0 1,0 1-1,-2 1 1,1 0-1,-2 1 1,0 0-1,0 1 1,-1 1-1,0 0 1,-1 1-1,0 0 1,-1 2-1,0 0 1,0 1-1,0 0 1,-1 1-1,1 1 1,-31-2-1,34 6 15,-1 0 0,1 2 0,0 0 0,-1 0 0,1 1 0,0 1 0,0 0 0,1 1 0,-26 13 0,16-8 0,19-9 3,0 1 0,1-1-1,-1 1 1,1 0 0,-1 0-1,1 0 1,0 0 0,-1 0-1,1 1 1,0 0 0,1-1-1,-1 1 1,0 0 0,1 0-1,0 1 1,0-1 0,0 0-1,0 1 1,0-1 0,0 1-1,1 0 1,0 0 0,0-1-1,0 1 1,0 0 0,1 0-1,-1 0 1,1 0 0,0 0-1,0 0 1,1 0 0,-1 0-1,1 0 1,0 0 0,0-1-1,0 1 1,0 0 0,1 0-1,-1-1 1,1 1 0,0-1-1,0 1 1,1-1 0,-1 0-1,0 0 1,1 0 0,5 5-1,10 7 116,0 0-1,1-1 0,1-2 1,0 1-1,1-2 0,0-1 1,0 0-1,1-2 0,28 7 1,-24-9 18,0-1 0,1-2 0,-1 0 0,1-2 0,0-1 1,0-1-1,28-5 0,-8-2-542,-1-2 1,0-2-1,46-19 0,-85 28-2666,-6 2-512</inkml:trace>
</inkml:ink>
</file>

<file path=ppt/ink/ink2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6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4 9600,'-13'-3'4736,"23"3"-6528,-10 0 8063,0 0-6783,0 0 0,-5 0-2687,0 0 127,-16 18 2560,4-8 0</inkml:trace>
</inkml:ink>
</file>

<file path=ppt/ink/ink2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6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285 1 9344,'-13'43'4608,"-14"38"-6400,22-66 8831,-11 13-7295,3 2 128,-9 13-1024,4-14 0,-22-7 257,10 1-1,-28-5-1536,15-4 128</inkml:trace>
</inkml:ink>
</file>

<file path=ppt/ink/ink2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5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254 221 4480,'4'-41'4185,"0"12"-1713,-3 11 2775,-1 17-5109,0 0 1,0-1 0,1 1 0,-1-1-1,1 1 1,0 0 0,-1 0 0,1-1 0,0 1-1,0 0 1,-1 0 0,1 0 0,0 0-1,0 0 1,0 0 0,0 0 0,1 0 0,-1 0-1,0 0 1,0 1 0,2-2 0,35-14 346,-27 12-333,34-17 371,64-39-1,-107 59-495,0 0 1,0 0-1,-1 0 0,1 1 0,0-1 0,0 0 0,0 1 0,0 0 0,0-1 0,0 1 0,0 0 0,0 0 1,1 0-1,-1 0 0,0 1 0,0-1 0,0 0 0,0 1 0,0 0 0,-1-1 0,1 1 0,0 0 0,0 0 1,0 0-1,0 0 0,-1 0 0,1 0 0,-1 1 0,1-1 0,-1 0 0,1 1 0,-1 0 0,0-1 0,0 1 1,1 0-1,0 2 0,2 3 74,1 0 0,-2 0 1,1 0-1,-1 1 1,0 0-1,0-1 0,1 13 1,1 26-102,-2 0 0,-2 0 0,-2 0 0,-9 59 0,7-88 3,-2 0 0,0 0 0,-1 0 1,-1-1-1,0 0 0,-1 0 1,-1 0-1,0-1 0,-1-1 0,-1 1 1,0-2-1,-22 21 0,3-6 36,-1-1-1,-1-2 0,-1-1 1,-48 26-1,60-38-66,-1-1 0,0-1 0,-28 8 0,45-16 44,0 0 0,1-1 0,-1 0 1,0 1-1,0-2 0,0 1 0,0-1 1,0 0-1,0 0 0,0 0 0,0 0 1,0-1-1,0 0 0,0 0 0,1 0 1,-1-1-1,0 0 0,0 0 0,1 0 1,0 0-1,-1-1 0,1 0 0,-6-4 1,9 6-8,0 0 1,0 0-1,0-1 1,0 1-1,0 0 1,0 0-1,0-1 1,0 1 0,1-1-1,-1 1 1,0-1-1,1 1 1,0-1-1,-1 1 1,1-1-1,0 0 1,-1 1-1,1-1 1,0 0 0,0 1-1,1-1 1,-1 1-1,0-1 1,1-2-1,0 1-23,1 0 0,-1 1 0,1-1 0,0 1 0,0-1 0,0 1 0,0 0-1,0 0 1,0 0 0,0 0 0,1 0 0,2-2 0,7-2-53,0-1 1,0 2-1,0-1 1,19-4-1,-17 6 165,1 1 0,1 1 0,-1 0 0,0 1 0,1 0 0,-1 1 0,0 1 0,16 3-1,13 5 297,59 19 0,-65-16-353,0-2 0,52 8 0,-82-18-230,-1 1 0,1-1 0,-1 0 0,1-1 0,-1 0 0,1 0 0,8-3 0,-11 2-318,0 1 1,0-1 0,0 0 0,-1-1 0,1 1 0,-1-1-1,0 0 1,0 0 0,0 0 0,0-1 0,0 1 0,-1-1-1,1 0 1,-1 0 0,0 0 0,-1 0 0,4-7 0,5-9-2566</inkml:trace>
</inkml:ink>
</file>

<file path=ppt/ink/ink2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5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89 5248,'0'-1'188,"-1"0"0,1 0 0,-1 0 0,1 0 0,-1 0 0,1 0 0,0 0 0,0 0 0,-1 0 0,1 0 0,0 0 0,0 0 0,0 0 0,0 0 0,0 0 0,0-1 0,0 1 0,1 0 0,-1 0 0,0 0 0,1 0 0,-1 0 0,0 0 0,1 0 0,-1 0 0,1 1 0,0-1 0,-1 0 0,2-1 0,0 0 241,1 0 0,0-1 0,0 1 0,0 1-1,0-1 1,0 0 0,0 1 0,0-1 0,5 0 0,3-1 98,-1 0 0,1 1 0,1 0 1,21 0-1,0 5 121,1 2 1,34 10 0,-35-7-33,47 4 0,-72-11-914,1 0-1,-1-1 0,0 0 1,1-1-1,-1 0 0,0 0 1,0 0-1,0-1 0,0-1 1,0 1-1,0-1 0,0-1 1,-1 1-1,0-1 1,1-1-1,-2 1 0,10-8 1,12-13-2390</inkml:trace>
</inkml:ink>
</file>

<file path=ppt/ink/ink2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6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3584,'2'-3'7393,"5"0"-3830,42-6-2850,124 24 3809,-120-18-4038,0-1-1,77-17 1,-116 20-500,0-1 0,1 2 0,-1 0 0,1 1 0,-1 0 0,0 1 0,0 1 0,14 4 0,17 3-971,-44-10 818,1 1-1,0-1 0,-1 0 1,1 0-1,-1 0 1,1 0-1,0 0 0,-1 0 1,1-1-1,-1 1 0,1 0 1,0-1-1,-1 1 0,1-1 1,-1 0-1,1 1 0,-1-1 1,0 0-1,1 0 0,1-2 1,11-10-2412</inkml:trace>
</inkml:ink>
</file>

<file path=ppt/ink/ink2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7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6144,'0'-7'3072,"21"7"-128,-18 0 3455,16 0-5887,-6 0 0,8-3 128,-2-5 0,7 5-1024,-4-1 128,4 1-256,-4 3 128,-1 0-2048,-3 0 129,-9 0-257,-1 0 0</inkml:trace>
</inkml:ink>
</file>

<file path=ppt/ink/ink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6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3200,'0'29'1536,"13"-34"-1280,-8 17 1792,4 11-2048,2 6 128,3 6-128,4-8 128,5 5-128,10-9 0,-4 7-256,-1-17 128,-5-6-768,9-11 0</inkml:trace>
</inkml:ink>
</file>

<file path=ppt/ink/ink2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8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 2304,'0'-4'310,"0"-1"0,1 1 0,0-1 0,0 1 0,0-1 0,0 1 0,1-1 0,-1 1 0,1 0 0,0 0 0,1 0 0,-1 0 0,1 0 0,5-6 0,-8 9-75,14 29 2325,-11 105 544,-1-13-1792,61 381 1532,-44-405-2301,5 0-1,3-1 0,47 105 0,-57-165-221,35 52-1,-3-7 234,-37-46-387,-12-31-160,1 0-1,0 0 1,0 1-1,0-1 1,1 0-1,-1 0 0,1 0 1,-1-1-1,1 1 1,3 3-1,-4-5-6,1 0 0,0 0 0,0 0-1,-1 0 1,1-1 0,0 1 0,0 0 0,0-1 0,0 0 0,0 1-1,0-1 1,0 0 0,0 0 0,0 0 0,0 0 0,0-1-1,0 1 1,0 0 0,0-1 0,-1 0 0,1 1 0,0-1 0,2-1-1,166-62 280,38-12-920,-204 75-712,-6 0 32,-14 1-1209,-34-3-2655,31-8 2625</inkml:trace>
</inkml:ink>
</file>

<file path=ppt/ink/ink2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7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9344,'26'-3'4608,"17"10"-5632,-30-7 9599,11 0-8319,-8 0 0,6-4-128,-4 4 0,3-3-1152,-2 0 128,-3-9-1792,2 9 129</inkml:trace>
</inkml:ink>
</file>

<file path=ppt/ink/ink2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8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224 437 6784,'0'1'188,"1"0"1,0 0 0,-1 1 0,1-1-1,0 0 1,0 0 0,0 0-1,0 0 1,0 0 0,0 0 0,0 0-1,0 0 1,0 0 0,1-1-1,-1 1 1,0 0 0,1-1-1,-1 1 1,0-1 0,1 1 0,-1-1-1,0 0 1,1 1 0,-1-1-1,1 0 1,-1 0 0,1 0-1,-1 0 1,0-1 0,3 1 0,46-17 5152,-26 9-5119,-6 2 144,-1 1 0,0-2 1,0 0-1,-1-2 1,16-9-1,76-56 1709,-88 60-1890,-11 6-66,1 0-1,-2 0 1,1-1-1,-1 0 1,0-1-1,-1 1 1,0-2-1,0 1 1,-1-1-1,-1 0 1,0 0 0,7-23-1,-11 29-98,1 1 0,-1 0 0,0-1 0,-1 1 0,1-1 1,-1 1-1,0 0 0,0-1 0,0 1 0,-1-1 0,0 1 0,0-1 0,0 1 0,0 0 0,0 0 0,-1-1 0,0 1 1,0 0-1,0 0 0,0 1 0,-1-1 0,0 0 0,1 1 0,-1 0 0,-1-1 0,1 1 0,0 0 0,-1 1 1,1-1-1,-1 1 0,0-1 0,0 1 0,0 0 0,0 1 0,0-1 0,0 1 0,-6-2 0,4 1-21,1 1 1,-1 0-1,0 0 0,1 0 0,-1 0 1,0 1-1,0 0 0,1 0 0,-1 1 1,0 0-1,1 0 0,-1 0 0,0 1 1,1-1-1,-1 1 0,1 1 0,0-1 1,-5 4-1,4-2-6,1 0 0,0 0 1,0 1-1,1-1 0,-1 1 1,1 0-1,0 1 0,1-1 1,-1 1-1,1 0 0,0-1 1,1 1-1,-1 1 0,1-1 1,0 0-1,-2 12 0,-2 42 27,2 95-1,4-147-36,6 122 19,33 189 0,-2-44-6,-35-253 76,-1 0 0,-2-1 0,0 1 0,-1 0 0,0 0 0,-2-1 0,-1 0 0,-1 0 0,-1 0 0,0 0 0,-2-1 0,0 0 0,-1-1 0,-1 0 0,-20 26 0,26-38-18,0-1 0,-1 0 0,1 0 0,-1 0 0,0-1 0,-1 0 0,1 0 0,-1-1 0,0 0 0,0 0 1,0 0-1,0-1 0,-1 0 0,0 0 0,1-1 0,-1 0 0,0-1 0,0 0 0,0 0 0,0 0 1,0-1-1,0 0 0,0-1 0,-1 0 0,2 0 0,-1-1 0,-10-2 0,8-1-23,0 0 0,-1 0 0,2-1 0,-1-1 0,1 0 0,0 0 0,0 0 0,1-1 0,0 0-1,0-1 1,1 0 0,0 0 0,1-1 0,0 0 0,0 0 0,1 0 0,0-1 0,1 1 0,-3-14 0,-2-5-45,1-1 0,1 0 0,2 0 0,1 0 0,1-53 1,3 70-396,2 0 0,-1 0 1,2 0-1,0 0 1,0 0-1,11-23 0,-10 28-366,0 0 0,1 0 0,0 0 0,1 1 0,-1 0 0,1 0-1,1 0 1,-1 1 0,1 0 0,0 0 0,9-4 0,15-10-2574</inkml:trace>
</inkml:ink>
</file>

<file path=ppt/ink/ink2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9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1 283 3712,'10'10'10888,"12"-2"-6268,24 2-3489,-36-9-879,-1-1 0,1 0 0,0 0 0,0-1 0,0-1-1,-1 0 1,1 0 0,-1-1 0,16-5 0,78-42 2280,-90 43-2569,2-1 201,-1 0 0,0-1 0,0-1 1,0 0-1,-2 0 0,1-2 0,-1 1 1,-1-2-1,18-23 0,-28 34-152,0 0-1,0 1 1,0-1 0,0 0-1,0 0 1,0 1-1,0-1 1,-1 0 0,1 0-1,0 0 1,-1 0-1,0 0 1,0 0 0,1 0-1,-1 0 1,0 0-1,-1 0 1,1 0 0,0 0-1,-1 0 1,1 0-1,-1 0 1,1 0 0,-2-3-1,-1 2 0,0 0-1,1-1 1,-2 1-1,1 1 1,0-1-1,0 0 1,-1 1-1,0-1 1,1 1-1,-8-3 1,3 1 8,-1 0 1,0 1-1,0-1 1,0 2 0,0-1-1,-1 1 1,1 1 0,-1 0-1,1 0 1,-1 1 0,1 0-1,-1 0 1,1 1-1,-1 1 1,-10 2 0,8 0 4,1 0 0,-1 1 1,1 0-1,1 1 0,-1 0 0,1 1 1,0 0-1,1 0 0,-1 1 0,-15 18 1,14-13-8,0 1 1,1-1-1,0 2 1,2-1-1,0 2 1,0-1-1,1 1 1,1 0-1,1 0 1,0 1-1,1-1 1,1 1-1,0 0 1,1 0-1,1 0 1,1 0-1,2 20 0,1-21 16,0 1-1,2-1 0,0 0 1,0 0-1,2-1 0,0 0 0,0 0 1,2 0-1,0-1 0,14 18 1,-17-25-63,0 0 0,0-1 0,1 1 1,0-1-1,0-1 0,0 1 1,1-1-1,-1-1 0,1 1 0,1-1 1,-1-1-1,0 0 0,1 0 1,0 0-1,-1-1 0,1 0 0,0-1 1,0 0-1,0 0 0,0-1 1,10-1-1,-1-2-537,0 0-1,0-1 1,0-1 0,31-13-1,-27 8-1042,0-2-1,0 0 0,-1-2 0,-1 0 1,30-28-1,-5 3-1866</inkml:trace>
</inkml:ink>
</file>

<file path=ppt/ink/ink2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09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5888,'0'-11'2944,"14"8"-1280,-14 3 4863,18 3-5503,-5-3 0,14 8 256,-6-5 0,9 4-1792,-4 1 0,6-4 768,-11-1 0,1-3-2048,-4 0 128,4-7-1151,-4-1 127</inkml:trace>
</inkml:ink>
</file>

<file path=ppt/ink/ink2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10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7168,'-2'3'974,"0"0"1,0 1-1,1-1 0,-1 1 1,1-1-1,0 1 0,0 0 1,0-1-1,1 1 1,-1 0-1,1 0 0,0-1 1,0 1-1,1 6 0,-2 12-848,-1-3 217,0 0 0,1 1 0,1-1 1,1 0-1,3 20 0,-3-32-355,0-1 0,1 0 0,0 0 0,0-1-1,1 1 1,-1 0 0,1-1 0,6 8 0,-7-10-240,0 0 1,1-1 0,-1 1 0,1-1 0,0 1-1,-1-1 1,1 0 0,0 0 0,0-1 0,1 1-1,-1-1 1,0 1 0,1-1 0,-1 0 0,7 1-1,-8-2-82,0 1 0,-1-1 0,1 0 0,0 0-1,0 0 1,0 0 0,0 0 0,0 0-1,0-1 1,0 1 0,-1 0 0,1-1 0,0 0-1,0 1 1,-1-1 0,1 0 0,2-1 0,9-7-2738</inkml:trace>
</inkml:ink>
</file>

<file path=ppt/ink/ink2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10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11 10112,'-8'0'4992,"29"-7"-7424,-13 4 10111,-3 3-7423,-5 0 0,0 0-128,0 0 128,0 0-1792,0 0 0,-5 3-895,2-3-1</inkml:trace>
</inkml:ink>
</file>

<file path=ppt/ink/ink2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6:11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305 228 5120,'-9'3'11883,"-2"11"-8524,-5 21-3156,7-6 660,1 1-1,1 0 1,2 1 0,-2 41 0,7-64-807,0 1-1,1-1 1,0 0 0,0 0 0,1 1 0,0-1 0,0 0 0,1-1 0,6 13 0,-7-16-38,1 1 0,0-1 1,0 0-1,1 0 0,-1 0 0,1-1 1,0 1-1,0-1 0,0 0 1,0 0-1,0 0 0,1-1 0,0 0 1,-1 0-1,1 0 0,10 3 1,-7-4-8,1 0 1,-1 0-1,1 0 1,-1-1 0,1 0-1,-1-1 1,1 0-1,-1-1 1,1 1 0,-1-2-1,0 1 1,0-1-1,0 0 1,0-1 0,7-4-1,-3 2-3,-1-1 0,0 0 0,-1-1-1,0 0 1,0-1 0,-1 1 0,0-2 0,13-17 0,-15 16 3,0 0 1,-1 0 0,-1-1 0,0 1 0,0-1 0,-1-1 0,-1 1 0,0 0 0,0-1 0,-2 0 0,1 1 0,-2-1 0,1 0 0,-2 0-1,0 0 1,0 1 0,-1-1 0,-1 0 0,0 1 0,-1 0 0,-8-18 0,6 15-22,-2 2 0,0-1 0,0 1 1,-1 1-1,-1-1 0,0 2 0,-1-1 0,0 1 0,-1 1 1,0 0-1,0 1 0,-1 0 0,0 1 0,-1 0 0,0 1 1,0 1-1,-25-8 0,20 8-21,0 1 0,-1 0 0,0 1 0,0 2 0,0 0 0,0 1 0,-1 1 0,1 0 0,0 2 0,-34 7 0,-52 28-97,105-37 132,0 0 1,1 0-1,-1 1 1,0-1-1,0 0 1,1 1-1,-1-1 1,0 0-1,1 1 0,-1-1 1,0 1-1,1-1 1,-1 1-1,1-1 1,-1 1-1,1-1 1,-1 1-1,1 0 1,-1-1-1,1 1 1,0 0-1,-1-1 1,1 1-1,0 0 1,-1-1-1,1 1 1,0 0-1,0 0 1,0-1-1,0 1 1,0 0-1,0 0 1,0 0-1,0 0 1,1 2 18,0-1 0,0 1 1,0-1-1,0 0 0,1 0 1,-1 0-1,1 1 0,-1-1 1,1-1-1,3 4 0,47 35 438,-35-31-378,-1-1 1,1 0-1,0-1 0,1-1 0,0 0 0,0-2 1,0 0-1,0-1 0,1 0 0,-1-2 0,23-1 1,21-4 164,-1-2 1,64-16 0,35-4 331,-102 15-249,-48 8-202,1 0 1,-1 1-1,1 1 0,-1-1 1,1 2-1,0-1 0,20 3 1,-31-2-128,0 0 0,1 0-1,-1 0 1,0 0 0,0 1 0,0-1 0,0 0 0,1 0 0,-1 0 0,0 0 0,0 0-1,0 0 1,0 1 0,1-1 0,-1 0 0,0 0 0,0 0 0,0 0 0,0 1 0,0-1 0,0 0-1,0 0 1,0 0 0,0 1 0,1-1 0,-1 0 0,0 0 0,0 1 0,0-1 0,0 0-1,0 0 1,0 0 0,0 1 0,0-1 0,-1 0 0,1 0 0,0 0 0,0 1 0,0-1 0,0 0-1,0 0 1,0 0 0,0 1 0,0-1 0,0 0 0,-1 0 0,1 0 0,0 0 0,0 1-1,0-1 1,0 0 0,-1 0 0,1 0 0,0 0 0,0 0 0,0 0 0,-1 0 0,1 0 0,0 1-1,0-1 1,0 0 0,-1 0 0,1 0 0,0 0 0,-1 0 0,-15 10-1368,14-9 196,1 1-995,1-4-1280,0-1-289</inkml:trace>
</inkml:ink>
</file>

<file path=ppt/ink/ink2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8:04.72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0,'8848'0,"-8473"0,539 0,-910 0</inkml:trace>
</inkml:ink>
</file>

<file path=ppt/ink/ink2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8:12.699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34,'0'-33,"0"5558,0-5536</inkml:trace>
</inkml:ink>
</file>

<file path=ppt/ink/ink2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8:21.410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44,'0'41,"0"-125,0 117,0-27</inkml:trace>
</inkml:ink>
</file>

<file path=ppt/ink/ink2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8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2176,'16'-7'5251,"34"5"-3064,38 8-836,26 12 618,67 5-98,-106-12-1196,-48-6-646,-26-4-389,1-1 1,-1 1-1,0 0 1,1 0 0,-1 0-1,0 0 1,1 0-1,-1 0 1,0 0-1,0 0 1,0 0-1,0 0 1,0 1-1,0-1 1,0 0 0,0 1-1,-1-1 1,1 1-1,0 1 1,0 4-1561</inkml:trace>
</inkml:ink>
</file>

<file path=ppt/ink/ink2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8:24.350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1,'0'26,"0"-24,0-17,0 12,0 7,0 16,0-8,0-39,0 82,0-29,0-24,0-11,0 0</inkml:trace>
</inkml:ink>
</file>

<file path=ppt/ink/ink2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29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337 22 6912,'5'-10'-60,"2"-1"4390,-10 27 2599,-2-3-6473,-1-1-1,0 1 1,-1-1-1,-1 0 1,0 0-1,0-1 0,-17 16 1,-81 72 536,53-52-316,10-1-143,33-33-341,-2-1 0,0 0 1,-21 17-1,33-29-192,1 0 1,-1 0 0,0-1-1,0 1 1,0 0-1,0 0 1,0 0 0,0 0-1,0 0 1,0 0 0,0-1-1,0 1 1,0 0 0,0 0-1,-1 0 1,1 0 0,0 0-1,0 0 1,0-1 0,0 1-1,0 0 1,0 0 0,0 0-1,0 0 1,0 0-1,0 0 1,0 0 0,0 0-1,-1-1 1,1 1 0,0 0-1,0 0 1,0 0 0,0 0-1,0 0 1,0 0 0,-1 0-1,1 0 1,0 0 0,0 0-1,0 0 1,0 0 0,0 0-1,0 0 1,-1 0 0,1 0-1,0 0 1,0 0-1,0 0 1,0 0 0,0 0-1,0 0 1,-1 0 0,14-20-186,44-40-57,-29 33 54,31-41 0,-35 36 188,1 1 0,2 1 0,33-29 0,-54 54 11,0 0 0,0 1 1,1 0-1,-1 0 0,1 1 0,0 0 1,0 0-1,0 1 0,1-1 1,-1 2-1,0-1 0,1 1 1,-1 0-1,1 0 0,-1 1 0,1 0 1,-1 1-1,1 0 0,11 2 1,-9-1 11,0 1 1,0 1-1,0-1 1,0 2-1,-1-1 0,1 1 1,-1 1-1,-1-1 1,1 2-1,-1-1 1,0 1-1,0 0 1,9 12-1,-8-7-268,14 16-752,-7-12-3819,-11-13 1851</inkml:trace>
</inkml:ink>
</file>

<file path=ppt/ink/ink2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30.7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6528,'4'11'8858,"-4"12"-7314,-1-8-85,0-1-1168,1 0 1,0-1-1,1 1 1,0 0 0,1 0-1,1-1 1,0 1-1,1-1 1,1 0-1,0 0 1,12 22-1,-16-33-262,1 0-1,0 0 0,0 0 0,0 0 1,0-1-1,1 1 0,-1 0 1,0-1-1,1 0 0,-1 1 0,1-1 1,-1 0-1,1 0 0,-1 0 1,1-1-1,0 1 0,0-1 0,-1 1 1,1-1-1,0 0 0,0 0 1,-1 0-1,1-1 0,0 1 0,0-1 1,-1 1-1,1-1 0,0 0 1,-1 0-1,1 0 0,-1 0 0,5-3 1,3-1 57,0-1 0,0 0 0,0 0 0,-1-1 0,0 0 0,14-15 0,-9 6 160,-1 1-1,15-24 1,-25 33-57,1-1 0,-1 1 0,1-1 0,-2 1 0,1-1 0,-1 0 0,0 0 0,0 0 0,-1 0 0,1-11 0,-4 9 139,-1 17 144,3-6-431,-1 0-1,1 0 1,0 0-1,0 0 1,0 0-1,0 0 1,0 0-1,1 0 1,-1 0-1,1 0 1,-1 0 0,1 0-1,0 0 1,1 2-1,31 43-55,-22-32 2,0 0 1,0 0-1,-2 1 1,0 0-1,0 1 1,-2 0-1,0 0 1,8 32-1,-11-20 135,-2-1 0,0 1-1,-2 0 1,-1 0 0,-8 48 0,7-63-49,-1 1 1,0-1-1,-1 1 1,-1-1-1,0-1 0,-1 1 1,-1-1-1,0 0 1,-1 0-1,0-1 1,0 0-1,-19 19 0,20-24 52,-1-1-1,0 0 1,0 0-1,0-1 1,-1 0-1,1 0 1,-1-1-1,-12 4 1,17-7-96,0 0 1,0 0-1,0-1 1,0 1-1,0-1 1,0 0-1,0 0 1,0 0 0,-1-1-1,1 1 1,0-1-1,0 0 1,0 0-1,1 0 1,-1-1 0,0 1-1,0-1 1,1 0-1,-1 0 1,1-1-1,-4-2 1,0 0-95,0-1 0,0 1 0,-1 0 0,0 1-1,0 0 1,-12-4 0,-12 2-5729,23 6 1932</inkml:trace>
</inkml:ink>
</file>

<file path=ppt/ink/ink2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32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 67 4608,'3'-25'3446,"1"-10"2668,-10 29-3547,-7 14-999,3-2 1015,10-6-2507,-1 1 0,1-1-1,0 0 1,-1 1-1,1-1 1,-1 0 0,1 1-1,0-1 1,0 0-1,-1 1 1,1-1-1,0 1 1,-1-1 0,1 0-1,0 1 1,0-1-1,0 1 1,0-1-1,0 1 1,-1-1 0,1 1-1,0-1 1,0 1-1,0-1 1,0 1 0,0-1-1,0 1 1,0-1-1,1 1 1,-1-1-1,0 1 1,0 0 0,0 0 606,32-4 1132,-29 3-1794,0 0 0,0 1 0,0-1 0,0 0 0,0 1 0,1 0 0,-1 0 1,-1 0-1,1 0 0,0 0 0,0 1 0,0 0 0,-1-1 0,5 4 1,37 34 338,-24-20-274,5 2-110,-8-6-46,0-1 1,31 19-1,-45-30 64,1-1 0,-1 0 0,1 0 0,0-1 0,0 1 0,0-1 0,0 0 0,0 0 0,0 0 0,0 0 0,0-1 0,0 0 0,0 0 0,0 0 0,0 0 0,0 0 0,0-1 0,1 0 0,-1 0 0,3-1 0,-6 1 3,0 1 0,1-1 0,-1 0 0,0 1 0,0 0 0,0-1 0,0 1 0,0 0 0,0-1 0,1 1 0,-1 0 0,0 0 0,0 0 0,0 0 0,1 0 1,-1 0-1,0 0 0,0 1 0,0-1 0,1 0 0,1 1 0,-3 0 1,1 0 1,0 0 0,-1 0-1,1-1 1,-1 1 0,1 0-1,-1 0 1,1 0 0,-1 0 0,1 0-1,-1 0 1,0 0 0,1 0-1,-1 0 1,0 0 0,0 0-1,0 0 1,0 0 0,0 2-1,-1 4-13,0 1-1,0 0 0,-1-1 0,0 1 0,-4 8 1,-3 3 3,-1-1 0,-2 0 0,1-1 0,-2 0 1,0-1-1,-1 0 0,-1-1 0,0-1 0,-28 20 1,33-27 13,-1-1 0,1-1 0,-1 0 1,-1 0-1,1-1 0,0 0 0,-1-1 1,0-1-1,0 0 0,-14 1 0,-55 13-526,76-14 372,0 0 0,0 0 1,0 0-1,1 0 1,-1 1-1,1 0 0,0 0 1,-6 4-1,-10 22-3743,15-15 696</inkml:trace>
</inkml:ink>
</file>

<file path=ppt/ink/ink2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32.3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16128,'37'9'0,"-29"-9"8191,13 14-8063,-2-4 128,10 12 128,-2-7 0,8 11-512,-9-4 128,6 3 128,-6 1 0,-1-1-512,-2-7 128,-6 4-1152,-4-7 0,-3-4-1920,1-1 129</inkml:trace>
</inkml:ink>
</file>

<file path=ppt/ink/ink2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32.7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285 0 17279,'-40'36'-768,"30"-32"9728,-19 37-9088,10-13 0,-32 20-2560,11-11 0,-13 9 896,10-5 1</inkml:trace>
</inkml:ink>
</file>

<file path=ppt/ink/ink2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33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72 188 10880,'-3'5'1151,"0"-1"1,0 1-1,0 0 1,1 0-1,-1 0 1,2 0-1,-1 0 1,0 0-1,-1 11 1,3-8-712,-1-1 1,1 1 0,0-1 0,1 1-1,0-1 1,3 12 0,1-2-311,1 0 0,1 0 0,1 0 0,0-1 0,11 16 1,-14-25-140,1-1 0,0 1 0,0-1 0,1 0 0,-1-1 0,1 1 0,0-1 0,1-1 0,0 1 0,-1-1 0,1-1 0,0 1 0,1-1 0,-1-1 0,0 0 0,1 0 1,0 0-1,-1-1 0,1 0 0,0-1 0,0 0 0,17-2 0,-17 1 19,0 0 0,0 0-1,0-1 1,-1 0 0,1-1 0,0 1 0,-1-2 0,1 1 0,-1-1 0,0-1-1,0 1 1,-1-1 0,0-1 0,1 1 0,-2-1 0,1 0 0,-1-1 0,0 0-1,0 0 1,-1 0 0,1-1 0,6-13 0,-9 12 85,0 0-1,0 0 1,-1 0 0,0 0-1,0 0 1,-1 0 0,0-1 0,-1 1-1,0 0 1,0-1 0,-1 1-1,-1 0 1,1 0 0,-1 0 0,-1 0-1,0 0 1,0 0 0,-1 0 0,0 1-1,0 0 1,-1 0 0,0 0-1,0 0 1,-11-10 0,1 1 62,-1 0 1,0 2-1,-2 0 1,0 0-1,0 2 1,-28-16-1,36 24-210,-1-1-1,0 1 1,0 1-1,-1 0 0,1 1 1,-1 0-1,1 0 1,-1 1-1,0 1 0,0 0 1,0 1-1,0 0 1,0 1-1,-16 2 0,24-2-151,0 0-1,0 0 0,0 0 0,0 0 0,0 0 0,1 1 0,-1 0 0,0 0 0,1 0 0,0 0 0,-1 1 1,1-1-1,0 1 0,0 0 0,0-1 0,0 2 0,1-1 0,-1 0 0,1 0 0,0 1 0,0-1 0,-3 8 1,-18 31-3529</inkml:trace>
</inkml:ink>
</file>

<file path=ppt/ink/ink2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8:45.28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18 1721,'7'-5,"-3"2,-11 8,-14 10,34-24,2447-1714,-2461 1724,1-1,-3 1,-51 38,37-28,63-43,-37 26,-23 16,-2 1</inkml:trace>
</inkml:ink>
</file>

<file path=ppt/ink/ink2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53.8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1 171 11904,'24'-21'8404,"12"-22"-6103,-10 10-1977,-18 23-89,1 1 1,0 0-1,0 1 1,1 0-1,15-10 1,-21 16-154,1 0 1,-1 1 0,1-1-1,-1 1 1,1 0 0,-1 0-1,1 0 1,0 1 0,0 0-1,-1 0 1,1 0 0,0 0-1,0 1 1,-1-1 0,1 1 0,-1 1-1,8 1 1,-4 0-14,0 0 1,0 1-1,0-1 0,-1 1 1,0 1-1,1 0 1,-1 0-1,-1 0 0,1 1 1,-1-1-1,0 2 0,8 10 1,-10-12-11,-1 0 1,0 0-1,-1 0 1,1 1-1,-1-1 0,0 1 1,0 0-1,-1 0 1,0 0-1,0 0 1,0-1-1,0 1 0,-1 1 1,0-1-1,-1 0 1,1 0-1,-1-1 1,0 1-1,-3 9 0,-31 60 908,13-32-547,3-6-60,-2-1 0,-2-1 0,-42 52 0,44-60-264,20-25-96,-1 0 0,1 0 0,-1 1 0,0-1 0,0 0 0,0 0 0,0-1 0,0 1 0,0 0 0,-1-1 0,1 1 0,-1-1 0,1 0 0,-1 1 0,1-1 0,-1-1 0,1 1 0,-5 1 0,6-4-21,1 1 0,0-1 0,0 0-1,0 1 1,0-1 0,0 0 0,0 1 0,0-1 0,0 0-1,0 1 1,1-1 0,-1 1 0,1-1 0,-1 1 0,1-1-1,0 1 1,1-3 0,15-34-238,-17 37 251,0 0-1,0 1 1,1-1-1,-1 1 1,0-1-1,1 1 1,-1-1-1,0 0 1,1 1-1,-1-1 1,1 1-1,-1 0 1,1-1 0,-1 1-1,1-1 1,-1 1-1,1 0 1,-1-1-1,1 1 1,0 0-1,-1 0 1,1-1-1,0 1 1,-1 0-1,1 0 1,0 0-1,-1 0 1,1 0-1,-1 0 1,1 0 0,0 0-1,-1 0 1,1 0-1,0 0 1,-1 0-1,1 0 1,0 1-1,-1-1 1,1 0-1,0 1 1,20 27-53,-19-24 87,0-1-1,0 1 1,0-1 0,0 0 0,0 0 0,1 0-1,0 0 1,-1 0 0,1 0 0,0-1 0,0 1-1,1-1 1,-1 0 0,4 2 0,46 12-630,78 36 1,-130-52 572,1 1-106,-1 0 0,1-1 0,0 1 0,-1-1 0,1 1 0,0-1 0,-1 0 0,1 0 0,0 1-1,0-1 1,-1-1 0,1 1 0,0 0 0,2-1 0,-2 0-513,1 0 0,-1 0 0,0-1 0,0 1 0,0-1 0,1 1 0,-1-1 0,-1 0 0,1 0 0,0 0 0,0 0 0,-1 0 0,2-3-1,6-7-2932</inkml:trace>
</inkml:ink>
</file>

<file path=ppt/ink/ink2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8:54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 8448,'0'0'256,"0"1"0,0-1 0,0 0 0,0 1 0,-1-1 0,1 1 0,0-1 1,0 1-1,0-1 0,0 0 0,0 1 0,0-1 0,0 1 0,0-1 0,0 1 0,0-1 0,1 1 0,-1-1 1,0 0-1,0 1 0,0-1 0,0 1 0,1-1 0,-1 0 0,0 1 0,0-1 0,1 1 0,-1-1 1,0 0-1,1 1 0,-1-1 0,0 0 0,1 0 0,0 1 0,21 2 3311,39-15-3441,-36 7 1575,92-1 568,-105 6-2702,1 1 0,-1 1 0,0 0 0,0 1 0,0 0 0,0 0 0,15 8 0,-7-2-2596,-1-4-192</inkml:trace>
</inkml:ink>
</file>

<file path=ppt/ink/ink2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29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1 297 1664,'29'6'4608,"-16"-5"-4379,0-1 1,0 0 0,-1-1-1,1-1 1,0 1 0,-1-2-1,0 0 1,1-1-1,-1 0 1,0-1 0,-1 0-1,1 0 1,-1-2-1,0 1 1,11-10 0,-9 6 61,-1-1 0,0 0 0,0-1 0,-1 0 1,-1-1-1,0 0 0,0 0 0,-2-1 0,1-1 0,-2 1 0,8-20 1,-14 31-236,-1 1 1,1-1-1,0 1 1,-1 0 0,1-1-1,-1 1 1,0-1-1,0 1 1,0-1 0,0 1-1,0-1 1,0 1-1,-1-1 1,1 1 0,-1-1-1,0 1 1,0 0-1,0-1 1,0 1 0,-3-4-1,3 4-22,0 1 0,-1 0 0,1 0 0,-1-1 0,1 1 0,-1 0 1,0 0-1,1 1 0,-1-1 0,0 0 0,0 0 0,1 1 0,-1-1 0,0 1 0,0 0 0,0 0 0,0-1 0,0 1 0,0 0 0,0 0 0,1 1 0,-1-1 0,0 0 0,0 1 0,0-1 0,0 1 0,0 0 0,-2 1 1,-9 4 104,0 1 1,0 0-1,0 1 1,1 0-1,0 1 1,1 1-1,0 0 1,1 0-1,-1 1 1,2 1-1,0-1 1,0 1-1,1 1 1,1 0-1,0 0 1,-10 28-1,12-29-29,1 1 0,0 0 0,0 0 0,2 1-1,-1-1 1,2 1 0,0-1 0,1 1 0,0-1 0,1 1-1,0-1 1,1 1 0,1-1 0,0 0 0,0 1 0,2-2-1,0 1 1,12 23 0,-5-17 95,1 0 0,1 0 0,1-2 0,0 0 0,1 0 0,36 27 0,-40-36-125,0 0 0,0-1 0,1-1 0,0 0 0,0 0 0,0-1 0,1-1 0,0-1 0,0 0 0,0 0 0,0-1 0,21-1 0,-19 0-255,1-2 1,-1 0 0,0-1 0,1-1 0,24-7 0,-37 9-87,0-1 1,0 1-1,0 0 1,-1-1 0,1 0-1,-1 0 1,1 0-1,-1-1 1,0 1-1,0-1 1,0 1 0,0-1-1,-1 0 1,1 0-1,-1-1 1,1 1 0,-1 0-1,0-1 1,0 1-1,-1-1 1,1 0-1,-1 0 1,0 1 0,0-1-1,0 0 1,0 0-1,-1 0 1,1-6 0,-5-28-2556</inkml:trace>
</inkml:ink>
</file>

<file path=ppt/ink/ink2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9:06.529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32 23,'-31'-22,"65"46,1932 1352,-1969-1378</inkml:trace>
</inkml:ink>
</file>

<file path=ppt/ink/ink2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3:29:09.77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0,'19'14,"-6"-6,-27-18,548 385,-539-379,10 8,0-1,-11-7,-1-1,1 0</inkml:trace>
</inkml:ink>
</file>

<file path=ppt/ink/ink2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12.8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137 89 8576,'5'-1'8243,"6"-7"-4639,24-25-3991,-30 28 1620,1 0-990,0 1 0,0 0 1,0 0-1,0 0 1,1 1-1,-1-1 0,1 2 1,0-1-1,0 1 1,0 0-1,0 1 1,1-1-1,-1 1 0,13 0 1,-16 1-234,0 0 0,0 1 0,0-1 0,0 0 1,0 1-1,0 0 0,0 0 0,-1 0 0,1 1 1,0-1-1,0 1 0,-1 0 0,1 0 0,-1 0 1,0 1-1,0-1 0,0 1 0,0 0 0,0-1 1,0 1-1,-1 0 0,1 1 0,-1-1 0,0 0 0,0 1 1,0-1-1,0 1 0,1 5 0,-1 2 46,0 0 0,0 1 1,-1-1-1,-1 0 0,0 0 0,-1 1 0,0-1 0,0 0 0,-1 0 0,-4 13 1,-8 23 203,-21 47 1,15-43-98,14-35-82,-1 0 1,-1 0 0,-1-1 0,0 0 0,0 0 0,-14 14 0,18-22-68,-1-1 0,0 0 0,0 0 0,-1 0 0,0-1-1,1 0 1,-2-1 0,1 1 0,0-1 0,-1-1 0,0 1 0,0-1 0,-16 3-1,-25 4-35,31-6-20,-1-1-1,-36 2 1,72-18 43,16-4 126,-28 15-102,1 0 0,-1 0 0,1 1-1,0-1 1,0 2 0,-1-1 0,1 0 0,0 1-1,0 0 1,0 0 0,0 1 0,0 0-1,10 2 1,-2 2 8,-1 1 0,1 0 0,-1 0 0,18 13 0,-23-14-35,1 0 1,0-1-1,0 0 0,0-1 0,0 0 0,1-1 1,-1 1-1,15 0 0,-19-2-124,0-1 0,1 0 0,-1 0 0,0 0 0,0-1 1,0 1-1,0-1 0,0 0 0,0-1 0,0 1 0,0-1 0,-1 0 0,1 0 0,0-1 0,-1 1 0,0-1 0,6-4 1,21-20-4611,-22 21 1258</inkml:trace>
</inkml:ink>
</file>

<file path=ppt/ink/ink2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13.3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45 8192,'1'-2'415,"0"0"1,0 0-1,0 0 1,1 0 0,-1 0-1,0 0 1,1 0-1,0 0 1,-1 1-1,1-1 1,0 1-1,0-1 1,0 1 0,0 0-1,0-1 1,0 1-1,0 0 1,0 1-1,1-1 1,-1 0-1,0 1 1,3-1-1,4 0 127,0 1-1,1 0 0,-1 0 0,15 3 0,29 1 1105,32-12-973,-2 1-1636,-28 4-2907,-24 6-1890,-22-2 2923</inkml:trace>
</inkml:ink>
</file>

<file path=ppt/ink/ink2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15.1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7680,'13'-39'10879,"-13"41"-10719,0 0-1,1 0 1,-1 1-1,1-1 1,0 0-1,-1 0 1,1 0-1,0 0 1,0 0-1,0 0 0,1 0 1,-1-1-1,0 1 1,1 0-1,-1 0 1,1-1-1,-1 1 1,4 1-1,39 25 636,-12-8-673,-17-7-180,0 1 0,-2 1 0,1 0 0,-2 1 0,0 0 0,-1 1 0,-1 0 0,0 1 0,-1 0 0,7 23 0,-10-24 30,-1-1 0,-1 1 0,-1 0 0,0 0 0,-1 1 0,-1-1 0,0 0 0,-2 1 0,0-1 0,0 0-1,-2 1 1,-5 17 0,-49 110 1308,57-144-1282,0 0 0,0-1 0,-1 1 0,1-1 0,0 1 0,0 0 0,0-1 1,-1 1-1,1-1 0,0 1 0,0-1 0,-1 1 0,1-1 0,0 1 0,-1-1 0,1 1 0,-1-1 0,1 0 0,-1 1 0,1-1 0,-1 0 0,1 1 0,-1-1 0,0 1 0,-7-7-2871,3 0 163</inkml:trace>
</inkml:ink>
</file>

<file path=ppt/ink/ink2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16.1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49 164 8192,'-7'16'9753,"11"23"-7352,-1-18-1606,5 106 2511,-8-120-3281,-1 1 0,1-1-1,1 0 1,-1 0 0,1 0 0,1 0-1,-1 0 1,1 0 0,0-1 0,1 1-1,-1 0 1,2-1 0,-1 0 0,0 1-1,1-1 1,0-1 0,1 1 0,-1-1-1,1 1 1,0-1 0,1-1 0,-1 1-1,1-1 1,6 5 0,-4-6 3,-1 1 0,0-1 0,1 0 0,0-1-1,0 0 1,-1 0 0,1 0 0,0-1 0,1-1 0,-1 1 0,9-2 0,-12 1-3,-1-1 1,0 1-1,0-1 0,1-1 1,-1 1-1,0-1 0,0 1 0,0-1 1,-1 0-1,1-1 0,0 1 1,-1 0-1,1-1 0,-1 0 1,0 0-1,0 0 0,0 0 1,0-1-1,-1 1 0,1-1 1,-1 1-1,2-5 0,2-6 40,0 0 0,-1 0 0,-1-1 0,0 1-1,-1-1 1,-1 0 0,0 0 0,-1 0 0,-1 0 0,0 0 0,-1 0-1,0 0 1,-2 0 0,1 0 0,-2 1 0,0-1 0,-1 1 0,0 0-1,-1 0 1,-1 1 0,0 0 0,-1 0 0,0 0 0,-13-14-1,1 1-73,11 15-8,1 0 0,-1 0 0,-1 1 0,0 1 1,0-1-1,-15-9 0,22 17 14,-1 0 0,0 1 0,1-1-1,-1 1 1,0 0 0,0 0 0,0 0 0,0 0-1,0 1 1,0-1 0,0 1 0,0 0 0,0 0 0,0 1-1,0-1 1,0 1 0,0 0 0,0 0 0,0 0-1,0 1 1,0-1 0,1 1 0,-1 0 0,0 0 0,1 0-1,-6 6 1,3-4-8,1 0-1,-1 0 0,1 1 1,0 0-1,0 0 0,1 1 1,0-1-1,0 1 0,0 0 1,-5 12-1,8-16 8,0 1 0,0-1 0,1 1 0,-1 0 0,1 0 0,0-1 0,-1 1 0,1 0 0,0 0 0,1-1 0,-1 1 0,0 0 0,1 0 0,0-1 0,-1 1 0,1-1 0,0 1 0,0 0 0,1-1 0,-1 0 0,0 1 0,1-1 0,0 0 0,-1 0 0,1 1 0,0-1 0,0-1 0,0 1 0,0 0 0,1 0 0,2 1 0,23 18-82,-4-4 118,1 0 0,51 26-1,-68-39-23,0 0 0,1-1 0,0-1 0,0 1 0,-1-1 0,1-1 0,1 0 0,-1 0 0,0-1 0,0 0 0,0 0-1,0-1 1,0 0 0,11-4 0,110-30-712,-129 34 668,25-10-1948,-17 1-4124,-9 3 2781</inkml:trace>
</inkml:ink>
</file>

<file path=ppt/ink/ink2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28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498 1 5760,'-2'27'11962,"0"9"-9074,-3 50-3509,-5 73 1005,11-127-324,-3 0 1,0 0-1,-2-1 0,-1 1 1,-13 40-1,-20 9 474,34-73-475,0-1 0,-1 1 1,0-1-1,-10 13 0,-9 13 7,8-4-125,9-17 42,0 1 0,0-2 0,-18 21-1,5-6-3,-35 56 0,39-55-50,-2-1-1,-36 42 1,50-63 69,1-1 11,-1-1 1,1 1-1,-1 0 0,0-1 1,0 0-1,0 0 0,0 0 0,-1 0 1,1-1-1,-1 0 0,1 0 1,-1 0-1,-7 2 0,-40 7-30,51-15-172,-1 0 1,1 0-1,0 0 1,0-1-1,1 1 1,-1 0-1,1-1 0,0 1 1,0-1-1,0 1 1,1-5-1,0 0-163,0-6 27,0 1 0,1-1 0,1 1 0,8-24 0,5-27 929,-9 22 1230,-7 43-1794,0 0-1,0 0 1,0 0-1,0 0 0,0 0 1,0 0-1,1 0 1,-1 0-1,0 0 1,0 0-1,0 0 0,0 0 1,0 0-1,0 0 1,0 0-1,0 0 0,0 0 1,0 0-1,0 0 1,1 0-1,-1 0 0,0 0 1,0 0-1,0 0 1,0 0-1,0 0 0,0 0 1,0 0-1,0 0 1,0 0-1,0 0 1,0 0-1,0 0 0,0 0 1,0-1-1,0 1 1,0 0-1,0 0 0,0 0 1,1 25 600,-1-18-617,-1 0 0,0 1 1,-1-1-1,0 0 0,-3 9 1,2-9-22,1 1 1,0-1-1,0 0 0,1 1 1,-1 9-1,1 14 33,-1 29 32,2-57-40,0 0-1,0 0 0,0 0 0,1 0 1,-1 0-1,1 0 0,0 0 0,0 0 0,0 0 1,0 0-1,0 0 0,1 0 0,2 3 1,0-5 27,0 1 0,-1-1 1,1 0-1,0 0 1,0-1-1,1 1 0,-1-1 1,0 0-1,5 0 0,8 0-63,-5 0 21,0 0-1,1-1 0,-1 0 0,0-1 1,21-6-1,-23 5-83,0 1 0,0-1 0,0 2 0,1-1 0,-1 2 0,1-1 0,-1 1 0,13 2 0,3 7-1086,-20-3-2646,-6-6 1099</inkml:trace>
</inkml:ink>
</file>

<file path=ppt/ink/ink2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29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 6528,'5'-3'2048,"-5"3"1152,0 0-2432,0 0 0,8-5 512,0 1 128,11 8-1664,-6 1 128,8-2 1023,-4 0 129,9 6-512,-3-3 0,2-12-256,-2 1 128,-1 5-1024,-5 0 0,-4 0-1791,-3 0 127</inkml:trace>
</inkml:ink>
</file>

<file path=ppt/ink/ink2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30.1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41 8576,'0'31'9250,"0"3"-3578,-1 39-1965,-1 98-4267,2-153 561,0 0 0,1 0 0,1-1 0,7 29 0,-8-42-2,0 0 0,1 1 0,0-1-1,-1 0 1,2 0 0,-1 0 0,0 0 0,1 0 0,0-1 0,-1 1 0,1-1 0,1 0-1,-1 1 1,0-2 0,1 1 0,0 0 0,0-1 0,-1 1 0,1-1 0,1 0 0,-1 0-1,0-1 1,5 2 0,0-1 3,0 0 0,0-1 0,0 0 0,0 0 0,0-1 0,0-1 0,0 1 0,0-1 0,0-1 0,0 0 0,0 0 0,-1 0 0,1-1 0,-1-1 0,12-5 0,-2-2 12,-2 0 0,0-1-1,0-1 1,-1 0 0,-1-1-1,14-16 1,-23 24 35,1 1 0,-1-1 0,0 0 0,-1-1 1,0 1-1,0-1 0,0 0 0,-1 0 0,0 0 0,0 0 0,0 0 0,-1-1 0,0 1 0,-1-1 0,0 0 0,0 1 0,-1-1 0,1 0 0,-2-8 0,-1 2-28,-1 0-1,0 1 0,-1 0 1,0 0-1,-1 0 0,0 0 1,-1 1-1,-1-1 0,0 2 1,0-1-1,-1 1 0,-1 0 1,0 0-1,-15-13 0,16 17-34,-1-1-1,0 1 1,0 0-1,0 1 1,-1 0-1,0 1 0,0 0 1,0 1-1,-1 0 1,0 0-1,0 1 1,0 0-1,0 1 0,0 0 1,0 1-1,-1 1 1,-21 1-1,26 0 10,0 1 0,0 0 0,1 1 0,-1 0 1,1 0-1,0 0 0,0 1 0,0 0 0,0 0 0,1 0 0,-1 1 0,-7 8 0,8-8 1,1 0 0,0-1-1,0 1 1,1 0 0,-1 1 0,1-1-1,0 1 1,0-1 0,1 1-1,0 0 1,0 0 0,0 0 0,1 0-1,-1 8 1,2-12 5,0 0 1,1 0-1,-1 0 0,1 0 0,-1 0 1,1 0-1,0-1 0,0 1 0,0 0 1,0 0-1,0-1 0,0 1 1,1-1-1,-1 1 0,0-1 0,1 0 1,-1 1-1,1-1 0,-1 0 0,1 0 1,0 0-1,-1 0 0,1 0 0,0 0 1,0-1-1,0 1 0,3 0 0,62 12 66,-63-12-62,36 1 32,0 0 1,0-3 0,61-8-1,44-16-3110,-126 20 151,-6-2-300</inkml:trace>
</inkml:ink>
</file>

<file path=ppt/ink/ink2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31.2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93 107 8192,'0'0'1834,"0"0"342,0 0-1194,22 7 1322,-21-4-2139,0-1 1,0 0 0,0 1 0,-1-1-1,1 1 1,-1-1 0,0 1 0,1-1-1,-1 1 1,0 0 0,0-1 0,-1 1-1,1-1 1,0 1 0,-1-1 0,-1 5-1,-16 43 602,13-39-512,-88 188 279,101-234-790,55-83 85,-2-9-64,-53 103 253,-8 21 1,0-1 1,1 1-1,0 0 0,0 0 0,0 0 1,0 0-1,0 0 0,1 0 1,-1 0-1,1 0 0,0 0 0,0 1 1,0-1-1,0 1 0,0-1 1,1 1-1,-1 0 0,5-3 0,-6 5 32,0 0 0,0 0 0,0 0 0,-1 0 0,1 0 0,0 0 0,0 0 0,0 0 0,0 1 0,0-1 0,0 0 0,0 1 0,0-1 0,0 1 0,0-1 0,-1 1 0,3 0 0,14 5 546,-8-8-516,-1 0-1,1-1 1,0 0-1,-1-1 1,0 1 0,1-2-1,12-8 1,-13 7-740,0 1 1,1 1-1,-1 0 1,1 0-1,18-5 0,-8 5-2028</inkml:trace>
</inkml:ink>
</file>

<file path=ppt/ink/ink2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0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114 199 1024,'-3'-7'-536,"-6"-8"3318,8 15-2682,0 0-1,1 1 1,-1-1-1,0 0 1,1 1 0,-1-1-1,1 1 1,-1-1-1,1 1 1,-1-1 0,1 1-1,-1-1 1,1 1-1,-1-1 1,1 1 0,0 0-1,-1-1 1,1 1-1,0-1 1,0 1-1,-1 0 1,1 0 0,0-1-1,0 2 1,-3 9 250,1 1 0,0-1 0,1 1 1,0 0-1,1 0 0,0 0 0,1 0 1,0-1-1,1 1 0,0 0 0,6 17 0,-5-19-231,0 0-1,1 0 0,0-1 0,1 1 0,0-1 0,0 0 0,1 0 1,0-1-1,0 0 0,1 0 0,0 0 0,1-1 0,-1 0 0,1 0 1,1-1-1,-1 0 0,1-1 0,0 0 0,0 0 0,1-1 1,0 0-1,-1 0 0,1-1 0,1-1 0,13 3 0,-6-3 34,0-1-1,0 0 1,-1-1-1,1-1 1,0 0-1,0-2 1,0 0 0,-1-1-1,25-9 1,-32 9-96,1 0 0,-1-1 1,0 0-1,0-1 1,-1 0-1,0 0 1,0-1-1,0 0 0,-1-1 1,0 0-1,-1 0 1,1-1-1,-2 0 1,1 0-1,-1-1 0,5-11 1,-8 13-39,0 0 0,0 0 0,-1 0 0,-1 0 0,1 0 0,-1 0 0,-1-1 0,0 1 0,0 0 0,0 0 0,-1-1 0,0 1 0,-1 0 0,0 0 0,0 0 0,-1 0-1,0 0 1,0 1 0,0-1 0,-1 1 0,-1 0 0,1 0 0,-1 0 0,-9-10 0,0 1-11,-1 1 0,-1 0 0,0 1 0,-1 1 0,0 1 0,-1 0 0,-1 1 0,-26-12 0,25 16-23,0 0 0,0 1 0,0 1 0,-1 1 0,1 1 0,-1 0 0,-33 2 0,39 1-7,1 0 0,0 2 0,0 0 0,0 0-1,0 1 1,0 1 0,0 0 0,1 1 0,0 1 0,0 0 0,-22 14 0,31-17 14,0 1 1,0-1 0,0 1-1,1 0 1,-1 0 0,1 0-1,0 0 1,0 1 0,0 0-1,1-1 1,-1 1 0,1 0-1,0 0 1,1 0 0,-1 0-1,1 0 1,0 1 0,1-1-1,-1 0 1,1 1 0,0-1-1,0 0 1,0 1 0,1-1 0,0 0-1,0 0 1,0 1 0,4 7-1,-1-3-2,0 1 0,1-1 0,0 0 0,1-1 0,0 1 0,1-1 0,0 0 0,0-1 0,1 1 0,0-1 0,0-1 1,18 13-1,-4-7 31,0-2 0,1 0 0,1-1 0,-1-2 1,1 0-1,1-2 0,-1 0 0,1-2 0,0 0 1,0-2-1,0-1 0,1-1 0,-1-1 0,0-1 1,0-2-1,0 0 0,-1-1 0,34-13 1,-44 13 67,-1-2 0,1 1 1,-2-2-1,1 0 0,-1 0 1,19-17-1,-30 24-59,0 0 0,0 0-1,0 0 1,0 0 0,0 1 0,0-1-1,1 1 1,-1-1 0,0 0 0,0 1-1,1 0 1,-1-1 0,0 1-1,1 0 1,-1 0 0,0 0 0,1 0-1,-1 0 1,0 0 0,1 0 0,-1 0-1,0 0 1,1 1 0,-1-1 0,0 1-1,0-1 1,1 1 0,-1-1 0,0 1-1,0 0 1,0-1 0,0 1-1,1 0 1,0 2 0,43 46 754,-9-11-353,-29-35-584,1 1 0,-1-1 0,1 0 0,0-1 0,0 0 0,0 0 0,0 0 0,0-1 0,1-1 0,-1 1 0,0-1 0,13-2 0,5-1-1617,0-1-1,42-14 0,-10 2-532</inkml:trace>
</inkml:ink>
</file>

<file path=ppt/ink/ink2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32.8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1 100 5376,'0'-2'313,"-1"-1"1,1 1-1,1-1 0,-1 1 1,0-1-1,1 1 1,-1-1-1,1 1 0,0-1 1,1-3-1,-1 6-249,-1-1 1,1 1-1,0-1 0,0 0 1,-1 1-1,1 0 0,0-1 0,0 1 1,0-1-1,0 1 0,-1 0 1,1 0-1,0 0 0,0-1 0,0 1 1,0 0-1,0 0 0,0 0 1,0 0-1,0 0 0,0 0 0,-1 1 1,1-1-1,0 0 0,0 0 1,0 1-1,0-1 0,0 1 0,0-1 1,2 1 11,-1-1 0,1 0 1,0 0-1,-1-1 0,1 1 1,-1-1-1,1 1 0,0-1 1,-1 0-1,0 0 1,1 0-1,-1 0 0,0 0 1,1-1-1,-1 1 0,0 0 1,3-4-1,27-12 470,-19 15-205,-1-1 0,0 0 1,-1-1-1,1-1 0,11-5 1,8 5-4694,-35 5 2560</inkml:trace>
</inkml:ink>
</file>

<file path=ppt/ink/ink2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4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19 8192,'-10'-15'4096,"15"11"-1920,-5 4 4095,0 0-5759,0 0 0,0 10 0,0-1 128,0-6-1024,0 4 128,0-4-768,0-3 0,-5 0-1792,5 0 1</inkml:trace>
</inkml:ink>
</file>

<file path=ppt/ink/ink2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5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507 0 8192,'-11'55'4096,"6"-22"-2816,5-26 6015,0 16-6911,0-10 128,-8 24 0,-2-11 128,-33 14-896,11-14 128,-32 32 384,11-18 128,-30 11-1280,17-14 0,-4 17-2048,9-11 129</inkml:trace>
</inkml:ink>
</file>

<file path=ppt/ink/ink2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5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72 6656,'-12'-46'5479,"11"23"2887,-4 21-6514,3 12-99,9 32-332,3 81 0,-7-63-1106,-2 18-183,-3 0 0,-20 127 0,2-36-314,21-151-47,-1 11-959,-6-15-2729,6-14 3819,0 0 0,0 0 0,0 0 0,-1 0 0,1 1 0,0-1-1,0 0 1,0 0 0,0 0 0,0 0 0,0 0 0,-1 0 0,1 0 0,0 1-1,0-1 1,0 0 0,0 0 0,0 0 0,-1 0 0,1 0 0,0 0 0,0 0 0,0 0-1,0 0 1,-1 0 0,1 0 0,0 0 0,0 0 0,0 0 0,-1 0 0,1 0-1,0 0 1,0 0 0,0 0 0,0 0 0,0-1 0,-1 1 0,1 0 0,0 0-1,0 0 1,0 0 0,0 0 0,0 0 0,-1 0 0,1 0 0,0-1 0,0 1-1,0 0 1,0 0 0,0 0 0,0 0 0,0-1 0,0 1 0,-2-2-854,-2-1-2397</inkml:trace>
</inkml:ink>
</file>

<file path=ppt/ink/ink2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6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74 147 7680,'0'-1'357,"1"0"1,-1 0 0,1 0-1,0 0 1,0 0 0,0 1-1,-1-1 1,1 0-1,0 1 1,0-1 0,0 0-1,0 1 1,0-1 0,0 1-1,0 0 1,0-1-1,0 1 1,0 0 0,0-1-1,2 1 1,20-11 4675,-15 3-4511,1 1 0,-1 0-1,1 0 1,0 1-1,12-6 1,13-5-294,43-14-1,-56 22 306,-11 5-321,0 1 1,1 0-1,-1 0 1,1 1-1,0 1 1,-1-1-1,1 2 1,0 0-1,0 0 1,0 1 0,15 2-1,-22-2-174,1 0 1,0 1-1,0 0 0,-1-1 0,1 1 1,-1 1-1,0-1 0,1 1 1,-1-1-1,0 1 0,-1 1 0,1-1 1,0 0-1,-1 1 0,0 0 0,0 0 1,0 0-1,0 0 0,-1 0 1,1 0-1,-1 1 0,0-1 0,-1 1 1,1 0-1,-1-1 0,1 6 0,1 5-20,-2 1 0,0-1 0,0 1 0,-2-1 0,0 0 0,-1 1 0,0-1 0,-1 0 0,-1 0 0,0 0 0,-1 0 0,-1-1 0,0 0 0,-1 0 0,-11 16 0,-11 12 133,-2 0 1,-2-2 0,-42 39 0,75-79-151,-15 15 127,-1-1-1,-1 0 0,0-1 0,-1-1 0,-29 15 0,34-20-15,-1-1 0,0-1 0,0 0 0,0 0 0,0-2 0,-1 1 0,0-2 0,-22 1 0,35-3-97,0 0 1,-1 0-1,1 0 0,0-1 0,0 1 1,0-1-1,0 0 0,0 1 1,-1-1-1,1 0 0,0 0 0,1-1 1,-1 1-1,0 0 0,0 0 0,0-1 1,1 1-1,-1-1 0,-1-2 1,2 3-14,1 0-1,-1 0 1,1 0 0,0-1 0,-1 1 0,1 0 0,0 0 0,0 0 0,0 0 0,-1 0 0,1-1 0,0 1-1,1 0 1,-1 0 0,0 0 0,0 0 0,0 0 0,1-1 0,-1 1 0,1 0 0,-1 0 0,1 0 0,-1 0 0,1 0-1,0 0 1,-1 0 0,1 0 0,0 1 0,0-1 0,-1 0 0,1 0 0,0 1 0,0-1 0,0 0 0,0 1-1,0-1 1,0 1 0,0-1 0,0 1 0,2-1 0,8-4 38,-1 1 0,1 0 1,0 0-1,0 1 0,0 0 0,0 1 0,1 1 0,-1-1 1,17 2-1,15 2 221,53 9 1,-54-4-95,50 0 0,-21-13-56,-52 3-589,1 1-1,-1 1 0,1 0 0,27 4 0,-41-1-890,-9 0-2162,-12-2-3067,5-3 2737</inkml:trace>
</inkml:ink>
</file>

<file path=ppt/ink/ink2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6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7936,'1'-1'10042,"4"0"-4543,7-1-3073,17-1-2836,153 0 2403,-60-3-4157,-102 3 446,11 0-4457,-21 3 2826</inkml:trace>
</inkml:ink>
</file>

<file path=ppt/ink/ink2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7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8192,'0'0'241,"0"0"1,0-1 0,0 1-1,0 0 1,0 0 0,0 0-1,0 0 1,0-1-1,0 1 1,0 0 0,0 0-1,1 0 1,-1 0 0,0 0-1,0-1 1,0 1 0,0 0-1,0 0 1,1 0-1,-1 0 1,0 0 0,0 0-1,0 0 1,0 0 0,1 0-1,-1 0 1,0 0 0,0 0-1,0 0 1,0-1-1,1 1 1,-1 0 0,0 1-1,0-1 1,0 0 0,0 0-1,1 0 1,-1 0 0,0 0-1,0 0 1,0 0-1,0 0 1,1 0 0,-1 0-1,0 0 1,0 0 0,0 0-1,0 1 1,0-1 0,1 0-1,-1 0 1,0 0-1,0 0 1,0 0 0,0 0-1,0 1 1,0-1 0,0 0-1,0 0 1,7 6 4208,-3 2-6417,7 23 2475,-2 0 0,-1 0 0,-1 1 0,-2 0 0,-1 0 0,-2 1 0,-2 39 0,-6 27-855,-20 102 0,22-168-609,2 63-1,2-62-2612,0-31 1499</inkml:trace>
</inkml:ink>
</file>

<file path=ppt/ink/ink2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7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11136,'30'0'5503,"31"-15"-4351,-48 12 6912,5 3-7808,-4 0 0,7 0-128,-4 0 128,9 0-640,-3 0 0,2 3-512,-2 0 128,-1-3-1792,-6 0 0,3 0-767,-6 0-1</inkml:trace>
</inkml:ink>
</file>

<file path=ppt/ink/ink2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29:48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10368,'17'10'5120,"28"-17"-5120,-32 4 9727,8 3-9215,-2 0 128,15-9-128,-7 6 128,11-7-1152,-7 2 0,-4 1-256,-6-1 0,-12 13-2688,1-5 128</inkml:trace>
</inkml:ink>
</file>

<file path=ppt/ink/ink2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49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632 437 8064,'-3'4'11527,"8"4"-7835,-4-7-3660,1 0-1,-1 0 1,0 0-1,0 0 1,1 0-1,-1 0 1,0-1-1,1 1 1,-1 0-1,1-1 1,-1 1-1,1-1 1,-1 0-1,1 1 0,-1-1 1,1 0-1,2 0 1,6-2 206,-1 1-1,0-2 1,1 1-1,-1-1 1,0-1-1,0 0 1,-1 0 0,1-1-1,-1 0 1,0 0-1,0-1 1,-1 0 0,12-11-1,0-4 73,0 0 0,-1-2-1,22-35 1,-36 52-296,0-1 0,0 1 0,0-1 0,-1 0 0,-1 0 0,1 0 0,-1 0 0,0 0 0,0-1 0,-1 1 1,0-1-1,-1 1 0,1-1 0,-2 1 0,1-1 0,-1 1 0,0 0 0,0-1 0,-1 1 0,0 0 0,0-1 0,-1 1 0,0 0 0,0 1 0,0-1 0,-1 1 0,0-1 0,-1 1 0,1 0 0,-1 1 0,0-1 0,-1 1 0,1 0 0,-1 0 0,0 1 0,0-1 0,-13-5 0,14 7-7,-1 1 0,0 0-1,-1 0 1,1 0-1,0 1 1,0 0-1,-1 0 1,1 1-1,0 0 1,-1 0 0,1 0-1,-1 1 1,1 0-1,0 0 1,0 1-1,-1-1 1,1 2-1,0-1 1,0 0-1,-6 5 1,-8 4-9,0 1 0,1 1 0,1 1 0,-18 17 0,28-23 1,1-1 0,0 1-1,0 0 1,1 1 0,0 0-1,0 0 1,1 0-1,0 0 1,1 1 0,0 0-1,0 0 1,1 0 0,0 0-1,1 1 1,1-1 0,-1 1-1,2-1 1,-1 13-1,4 16 3,1 0 0,2-1 0,17 62-1,-2-7 2,-5 11 23,-4 1 1,-5 0-1,-8 134 0,-10-96 42,-52 261 0,56-374-17,-1-1 0,-18 46 1,24-69 1,-1 1 1,0 0-1,-1-1 1,1 0 0,-1 0-1,-1 0 1,1 0 0,-1 0-1,0-1 1,0 0-1,0 0 1,-1-1 0,0 1-1,0-1 1,0 0-1,-11 4 1,15-7-26,0-1 1,-1 1-1,1-1 1,-1 0-1,0 0 1,1 0-1,-1 0 0,1-1 1,0 1-1,-1-1 1,1 1-1,-1-1 0,1 0 1,0 0-1,-1 0 1,1 0-1,0 0 0,0 0 1,0-1-1,0 1 1,0-1-1,0 0 1,0 0-1,0 1 0,1-1 1,-1 0-1,-1-4 1,-18-14 185,-130-123 363,133 124-512,1 0 0,2-2 0,0 0 0,1 0 0,1-1 0,1-1 0,1 0 0,1-1 0,-7-24 0,16 43-65,-1 0 0,1 0 0,1 1 0,-1-1 0,1 0 0,-1 0 0,1 0 0,1 0 0,-1 1 0,1-1 0,0 0 0,0 0 0,0 1 1,0-1-1,1 0 0,0 1 0,0 0 0,0-1 0,5-6 0,0 4-149,0 0 1,0 0-1,0 1 1,1 0-1,0 1 1,0-1-1,0 2 1,1-1-1,11-4 1,6-2-2673,-1 2 1,1 0 0,37-6 0,-27 9-1168</inkml:trace>
</inkml:ink>
</file>

<file path=ppt/ink/ink2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1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22 1536,'6'-22'2878,"-5"26"-894,-8 42-157,2-14-1839,1 69 1072,5 0 0,28 197-1,-22-244-931,110 568 1920,-113-592-1684,-7-25-126,-3-18 13,3 4-240,1 0 0,0 1 0,0-1 0,0 0 0,1 0 0,0 0 0,1-1 0,0 1 0,1 0 0,-1 0 0,2 0 0,-1 0 0,4-9 0,-2 12-17,-1-1-1,2 1 1,-1-1 0,1 1 0,0 1 0,0-1 0,0 0-1,1 1 1,0 0 0,0 0 0,1 0 0,-1 1-1,1 0 1,0 0 0,0 0 0,0 1 0,7-3 0,14-5 16,0 2 1,1 2 0,0 0-1,0 2 1,0 1 0,1 1-1,-1 1 1,1 2 0,0 1-1,-1 1 1,1 1 0,-1 2-1,50 14 1,-66-15 32,1 1 0,0 0 0,-1 1 0,0 0 0,0 0-1,-1 2 1,0-1 0,0 1 0,-1 1 0,0 0 0,12 14 0,-18-19-10,0 1 1,-1-1-1,0 1 0,0-1 1,0 1-1,-1 0 0,1 0 1,-1 0-1,-1 1 0,1-1 1,-1 0-1,1 1 0,-1-1 0,-1 1 1,1-1-1,-1 1 0,0-1 1,-1 1-1,1 0 0,-1-1 1,0 1-1,0-1 0,-1 0 1,1 1-1,-1-1 0,-1 0 1,1 0-1,-1 0 0,-5 8 1,0-2 22,-1-1 0,1-1 0,-2 0 1,1 0-1,-1-1 0,0 0 0,-1 0 1,0-2-1,0 1 0,-1-1 0,-21 8 1,16-8-7,0-1 1,1-1-1,-2 0 1,1-2 0,0 0-1,0 0 1,-1-2 0,-24-2-1,25 1-184,0-2 1,0 0-1,1-1 0,0-1 0,0 0 0,0-1 0,0-1 1,1-1-1,0 0 0,-26-19 0,41 27 87,0 0-1,-1 0 1,1 0-1,0 0 1,0 0-1,0 0 1,-1-1-1,1 1 0,0 0 1,0 0-1,0 0 1,-1 0-1,1 0 1,0 0-1,0-1 1,0 1-1,0 0 1,0 0-1,-1 0 1,1-1-1,0 1 1,0 0-1,0 0 1,0 0-1,0-1 1,0 1-1,0 0 0,0 0 1,0 0-1,0-1 1,0 1-1,0 0 1,0 0-1,0-1 1,0 1-1,0 0 1,0 0-1,0 0 1,0-1-1,0 1 1,0 0-1,0 0 1,0 0-1,1-1 1,9-2-2202,-3 2 834,6-3-761</inkml:trace>
</inkml:ink>
</file>

<file path=ppt/ink/ink2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03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84 4608,'-10'2'12272,"-1"3"-7439,10-5-4763,1 1 1,-1-1-1,1 0 0,0 1 1,-1-1-1,1 0 0,-1 1 1,1-1-1,0 0 0,-1 1 1,1-1-1,0 1 0,-1-1 1,1 0-1,0 1 0,0-1 1,-1 1-1,1-1 0,0 1 1,0-1-1,0 1 0,0-1 1,0 1-1,0 0 0,0-1 1,0 1-1,0-1 0,0 1 1,0-1-1,0 1 0,0-1 1,0 1-1,0-1 0,0 1 1,1-1-1,-1 1 0,0-1 1,0 1-1,1-1 0,-1 1 1,1 0-40,0 1-1,-1-1 1,1 0 0,0 0 0,0 1 0,0-1 0,0 0 0,0 0 0,1 0 0,-1 0 0,0 0 0,0-1 0,1 1 0,-1 0 0,0-1 0,1 1-1,-1 0 1,1-1 0,-1 0 0,1 1 0,-1-1 0,1 0 0,-1 0 0,3 0 0,-2 0-6,-1-1 1,1 0 0,-1 0-1,0 0 1,1 0-1,-1 0 1,0-1-1,0 1 1,0 0-1,0 0 1,0-1 0,0 1-1,0-1 1,0 1-1,0-1 1,-1 1-1,1-1 1,0 0-1,-1 1 1,0-1 0,1 0-1,-1 1 1,0-4-1,1 3-10,-1 1 1,0-1-1,0 1 0,0-1 0,0 1 0,0-1 0,-1 1 1,1-1-1,0 1 0,-1-1 0,1 1 0,-1-1 0,1 1 1,-1-1-1,0 1 0,0 0 0,0-1 0,0 1 0,1 0 1,-2 0-1,1 0 0,0-1 0,0 1 0,0 0 0,0 1 1,-1-1-1,1 0 0,0 0 0,-1 0 0,1 1 0,-3-2 1,2 2 5,0-1 1,0 0-1,0 1 1,0 0-1,0-1 1,0 1-1,0 0 1,0 0 0,0 0-1,0 0 1,0 0-1,0 0 1,0 1-1,0-1 1,0 1-1,0-1 1,0 1 0,0 0-1,1 0 1,-1 0-1,0 0 1,0 0-1,-1 2 1,0-1-25,1 1 1,0 0-1,-1-1 1,1 1-1,1 0 1,-1 0-1,0 0 1,1 1-1,-1-1 1,1 0-1,0 0 1,0 1 0,1-1-1,-2 5 1,2-6 0,0-1 0,1 1 0,-1-1 0,0 1 0,0-1 1,1 0-1,-1 1 0,0-1 0,1 0 0,0 1 0,-1-1 1,1 0-1,0 0 0,0 1 0,-1-1 0,1 0 1,0 0-1,0 0 0,0 0 0,0 0 0,1 0 0,-1-1 1,0 1-1,0 0 0,0 0 0,1-1 0,-1 1 0,0-1 1,1 1-1,-1-1 0,1 0 0,-1 1 0,0-1 0,1 0 1,-1 0-1,1 0 0,1 0 0,7 0 2,-1 0 0,1-1 0,0 0 0,0-1 0,12-3 0,-20 5 0,0 0 0,1-1 0,-1 1 0,0-1 0,1 0 0,-1 1 0,0-1 0,0 0 0,1-1 0,-1 1 0,0 0 0,0-1 0,-1 1 0,1-1 0,0 1 0,0-1 0,-1 0 0,1 0 0,-1 0 0,1 0 0,-1 0 0,0 0 0,0 0 0,0 0 0,0 0 0,1-4 0,-3 0 25,-1 1-1,0-1 1,0 1-1,0 0 1,0 0-1,-1 0 1,0 0-1,0 0 1,-1 0 0,1 1-1,-1-1 1,0 1-1,0 0 1,0 0-1,0 1 1,-1-1-1,0 1 1,0 0-1,-8-4 1,11 6-7,-1 1 0,0 0 0,1 0 1,-1 0-1,1 0 0,-1 0 0,1 1 0,-1-1 1,1 1-1,0 0 0,-1-1 0,1 1 0,-1 0 1,1 1-1,0-1 0,0 0 0,0 0 0,0 1 1,0 0-1,0-1 0,0 1 0,0 0 0,1 0 1,-1 0-1,1 0 0,-1 0 0,1 0 0,-2 4 1,1-3-13,0-1 0,1 1 0,0-1-1,0 1 1,-1-1 0,1 1 0,1 0 0,-1-1 0,0 1 0,1 0 0,-1 0 0,1-1 0,0 1 0,0 0 0,0 0 0,0 0 0,1 0 0,-1-1 0,1 1 0,-1 0 0,1 0 0,0-1 0,0 1 0,0-1 0,3 5-1,-2-6-5,-1 0 0,1 0 0,-1-1 0,1 1 0,0 0 0,0-1 0,-1 1-1,1-1 1,0 0 0,0 1 0,-1-1 0,1 0 0,0 0 0,0 0-1,0 0 1,-1-1 0,1 1 0,0 0 0,0-1 0,2 0 0,0 0-491,0 0 1,-1-1-1,0 1 1,1-1 0,-1 1-1,0-1 1,0 0-1,0 0 1,0 0 0,4-5-1,-3 4-2965</inkml:trace>
</inkml:ink>
</file>

<file path=ppt/ink/ink2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06.6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10 122 6912,'0'0'127,"-1"0"1,1 0-1,0 0 1,-1 0-1,1 0 0,0 0 1,-1 0-1,1 0 1,0 0-1,0 0 1,-1 0-1,1 0 1,0 0-1,-1 0 0,1-1 1,0 1-1,-1 0 1,1 0-1,0 0 1,0 0-1,-1-1 0,1 1 1,0 0-1,0 0 1,-1-1-1,1 1 1,0 0-1,0 0 1,0-1-1,-1 1 0,1 0 1,0 0-1,0-1 1,0 1-1,0 0 1,0-1-1,5-14 3636,24-20 980,-18 23-3671,-3-3-1032,-6 12 246,-1 0 0,1 0-1,0 0 1,0 0 0,0 0-1,0 1 1,1-1 0,-1 0-1,1 1 1,-1 0 0,1-1 0,6-2-1,-8 6-118,-1 0 0,1 0 0,0 0-1,-1 0 1,1 1 0,-1-1 0,1 0 0,-1 0-1,1 1 1,-1-1 0,0 0 0,0 1 0,0-1-1,0 0 1,0 0 0,0 1 0,0-1-1,0 0 1,0 1 0,-1-1 0,1 2 0,-5 37 920,-1-17-862,1 1 0,1 0 0,1 0 0,1 0-1,1 1 1,1-1 0,1 0 0,1 0 0,2 0 0,0 0-1,1 0 1,13 34 0,-17-56-233,-1 0-1,1 0 1,0 0-1,0 0 1,0 0-1,0-1 1,0 1 0,1 0-1,-1 0 1,0-1-1,1 1 1,-1-1 0,1 0-1,0 1 1,-1-1-1,1 0 1,0 0-1,2 1 1,-3-1-76,1-1 1,0 0-1,-1 0 0,1 0 1,0 0-1,-1 0 1,1 0-1,0 0 0,-1 0 1,1-1-1,0 1 1,-1 0-1,1-1 0,-1 0 1,1 1-1,-1-1 1,3-2-1,5-3-1239,-1 0 1,-1-1 0,1-1-1,-1 1 1,11-15-1,-2 2-2773</inkml:trace>
</inkml:ink>
</file>

<file path=ppt/ink/ink2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07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19 5760,'0'0'2880,"0"0"533,0 0 534,0 0-2262,-6 6 3021,-10 9-4698,15-14 95,0 0 0,0 0 0,0 0 0,0 0 0,0 0-1,1 0 1,-1 0 0,0 1 0,1-1 0,-1 0 0,0 0 0,1 1-1,0-1 1,-1 0 0,1 1 0,0-1 0,0 1 0,-1-1 0,1 0-1,0 1 1,0-1 0,1 0 0,-1 1 0,0-1 0,0 1 0,1-1-1,-1 0 1,1 1 0,-1-1 0,1 0 0,-1 0 0,1 0 0,0 1-1,0-1 1,-1 0 0,1 0 0,0 0 0,0 0 0,0 0-1,0 0 1,1 0 0,-1-1 0,0 1 0,0 0 0,0-1 0,1 1-1,-1 0 1,0-1 0,2 1 0,-1 0-91,1-1-1,-1 1 1,1-1 0,-1 1 0,0-1-1,1 0 1,-1 0 0,1 0-1,-1 0 1,0 0 0,1-1 0,-1 1-1,1-1 1,-1 0 0,0 1-1,1-1 1,-1 0 0,0 0 0,0 0-1,0-1 1,0 1 0,0-1-1,0 1 1,0-1 0,0 1 0,-1-1-1,1 0 1,2-4 0,-3 5-17,0-1 0,0 1 0,0-1 1,0 1-1,0-1 0,0 0 0,0 1 0,-1-1 0,1 0 1,-1 0-1,1 0 0,-1 1 0,0-1 0,0 0 0,1 0 1,-1 0-1,-1 0 0,1 1 0,0-1 0,0 0 0,-1 0 1,1 0-1,-1 0 0,1 1 0,-1-1 0,0 0 0,0 1 1,0-1-1,0 1 0,0-1 0,0 1 0,0-1 0,0 1 1,-1-1-1,1 1 0,0 0 0,-1 0 0,1 0 1,-1 0-1,0 0 0,1 0 0,-3-1 0,0 1 17,1 0-1,0 0 0,-1 1 1,1-1-1,-1 1 0,1-1 1,-1 1-1,1 0 1,-1 0-1,1 1 0,0-1 1,-1 1-1,1 0 0,-1 0 1,1 0-1,0 0 1,0 0-1,-1 1 0,1 0 1,0-1-1,-4 5 0,4-4-27,1-1-1,0 1 1,1 0-1,-1 0 0,0 0 1,0 1-1,1-1 0,0 0 1,-1 1-1,1-1 0,0 1 1,0-1-1,0 1 0,0-1 1,1 1-1,-1 0 0,1-1 1,0 1-1,-1 0 0,1-1 1,0 1-1,1 0 0,0 4 1,-1-6-142,1 0 0,-1 1 1,1-1-1,0 1 0,0-1 1,0 0-1,0 0 0,0 1 1,0-1-1,0 0 0,0 0 1,0 0-1,1 0 0,-1 0 1,0 0-1,1-1 0,-1 1 1,0 0-1,1-1 0,-1 1 1,1-1-1,-1 1 0,1-1 0,0 0 1,-1 0-1,1 1 0,-1-1 1,1 0-1,-1 0 0,1-1 1,-1 1-1,1 0 0,0-1 1,-1 1-1,1 0 0,-1-1 1,1 0-1,1-1 0,15-4-3298</inkml:trace>
</inkml:ink>
</file>

<file path=ppt/ink/ink2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12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232 38 1152,'-11'-2'293,"11"2"-228,3 2 2670,-3-2-2223,0 0-85,0 0 298,-2-32 1899,0 31-2406,0 0-1,0 0 1,0 1 0,0-1-1,0 1 1,0-1-1,0 1 1,0-1 0,0 1-1,0 0 1,0 0-1,-1 0 1,1 1 0,0-1-1,-3 1 1,-38 9 1867,31-6-1572,11-4-482,-1 1 0,0 0 0,0 0 0,1 0 0,-1 1 0,1-1 0,-1 0 0,1 1 0,-1-1 0,1 1 0,0-1-1,0 1 1,0-1 0,0 1 0,0 0 0,0 0 0,0-1 0,0 1 0,1 0 0,-1 0 0,1 0 0,-1 0 0,1 0 0,0 2 0,-3 54-96,3-48 103,2 28 7,2 0 0,2 0 0,1 0 0,19 57 0,-24-89-14,0 1 16,-1 1 0,0 0 1,0 0-1,0 1 1,-1-1-1,-1 0 1,1 0-1,-1 0 1,0 0-1,-1 0 0,0 0 1,0-1-1,-1 1 1,0-1-1,-8 14 1,-3 4-11,-2-1 1,-1-1 0,-20 22 0,31-39-53,5-5-28,3-5 41,10-12 124,-12 15-107,1 1 0,0-1-1,-1 1 1,1-1 0,0 1-1,-1-1 1,1 1 0,0-1-1,0 1 1,-1-1 0,1 1-1,0 0 1,0 0 0,0-1 0,0 1-1,-1 0 1,1 0 0,0 0-1,0 0 1,1 0 0,-1 1 7,0-1 0,0 1 0,0-1 0,0 1 1,0 0-1,-1 0 0,1 0 0,0-1 1,0 1-1,-1 0 0,1 0 0,0 0 0,-1 0 1,1 0-1,-1 0 0,0 0 0,1 0 0,-1 0 1,0 1-1,1-1 0,-1 0 0,0 2 0,1 0 47,-1 1-1,0-1 0,0 1 0,0-1 1,-1 0-1,1 1 0,-1-1 0,1 1 0,-1-1 1,-2 6-1,1-7-74,1 1 1,0 0-1,1 0 1,-1 0-1,0 0 0,1-1 1,0 1-1,-1 0 1,1 0-1,0 0 1,1 0-1,-1 0 0,0 0 1,1 0-1,1 6 1,10 14-204,-9-18 145,0 1-1,0 0 1,0 0 0,-1 0-1,0 0 1,0 1 0,-1-1-1,1 1 1,-1-1-1,-1 1 1,1-1 0,-1 11-1,-10 32-247,7-36 294,0 1 0,1 0 0,-1 15 0,2-11 18,-1-1-1,-1 1 1,-1-1-1,-8 28 1,6-28 103,1 0 0,1 1 0,1-1 0,-2 30-1,5-37-103,-2 0 0,1-1 0,-1 1-1,0 0 1,-1-1 0,0 0-1,-6 11 1,4-8 318,1 0 1,0 0-1,-3 19 0,6-30-247,1 1 0,0 0 0,0-1 0,0 1 0,1 0 0,-1 0 0,0-1 0,1 1 0,-1 0 0,1-1 0,-1 1 0,1 0 1,0-1-1,-1 1 0,1-1 0,0 1 0,0-1 0,0 0 0,1 1 0,-1-1 0,0 0 0,0 0 0,1 1 0,-1-1 0,0 0 0,1-1 0,2 3 0,53 17 58,-24-9 236,-28-9-522,-1-1 0,0 0 0,1 1 0,-1-2 0,1 1 0,-1 0 0,1-1-1,-1 0 1,1 0 0,-1 0 0,1-1 0,-1 1 0,1-1 0,-1 0 0,1 0 0,5-3-1,8-5-2528</inkml:trace>
</inkml:ink>
</file>

<file path=ppt/ink/ink2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15.1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1 274 6272,'0'-1'403,"0"0"0,0 1-1,0-1 1,0 0 0,1 0 0,-1 0 0,0 0 0,1 1 0,-1-1 0,0 0 0,1 0-1,-1 1 1,1-1 0,-1 0 0,1 0 0,-1 1 0,1-1 0,0 1 0,0-2-1,21-8 3461,40-1-2712,-18 3 583,-31 1-1550,-1-1 0,0 0 0,0-1 0,-1 0 0,0-1 0,0 0 0,-1 0 0,-1-1 0,12-16 0,9-10 45,-26 33-221,0 0 1,-1 0 0,0 0-1,0 0 1,0 0-1,-1-1 1,1 1-1,-1-1 1,0 0-1,-1 0 1,1 0-1,-1 0 1,0 0-1,1-9 1,-2 13-1,-1 1 0,1-1 0,-1 1 1,1-1-1,-1 1 0,0 0 0,1-1 0,-1 1 0,0 0 1,1-1-1,-1 1 0,0 0 0,1 0 0,-1 0 0,0-1 0,0 1 1,1 0-1,-1 0 0,0 0 0,0 0 0,1 1 0,-1-1 1,0 0-1,1 0 0,-1 0 0,0 0 0,0 1 0,1-1 0,-1 0 1,1 1-1,-1-1 0,0 0 0,0 1 0,3 41-442,3 0-1,1 0 1,14 52-1,-4-25-3,-15-65 371,9 62-833,-9-61 729,0-1-1,-1 0 0,0 1 0,0-1 1,0 1-1,0-1 0,-1 0 0,0 1 0,0-1 1,0 0-1,0 0 0,-3 5 0,2-7 42,-1 1 0,0-1 0,-1 0 0,1 0 0,0 0 0,-1 0 0,1-1 0,0 1 0,-1-1 0,0 0 0,1 0 0,-1 0 0,0-1 0,0 1 0,1-1 0,-7 0 0,-30 7-198,33-4 408,1-1 0,0-1 1,-1 1-1,1-1 0,-1 0 1,1 0-1,-1-1 0,-9 0 1,10 0 92,5 0 83,1 0 106,0 0 44,20 6 1215,0-5-1233,-1-1 0,29-2 0,36-14-3173,-48 8 332</inkml:trace>
</inkml:ink>
</file>

<file path=ppt/ink/ink2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1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16 7680,'-13'-15'3840,"21"21"-3200,-8-6 6911,-3 15-7551,3 0 128,-5 7-1152,0-4 0,10 3-895,-5-6-1</inkml:trace>
</inkml:ink>
</file>

<file path=ppt/ink/ink2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1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12 6784,'-10'-6'3574,"-5"1"5660,9 11-6773,0 11-3437,-22 155 6302,25-137-5136,1 0-1,2 0 1,1 0-1,2 0 1,10 45-1,-10-69-187,0 1 0,1-1-1,1 0 1,0-1-1,1 1 1,0-1-1,0 0 1,1-1 0,0 1-1,1-1 1,0-1-1,0 0 1,14 11-1,-17-15-175,1 0 0,-1-1 0,1 0 0,0 0-1,0 0 1,0-1 0,1 1 0,-1-1 0,0-1-1,1 0 1,6 1 0,-7-2-312,-1 0-1,0 0 1,1 0-1,-1-1 1,0 0-1,1-1 1,-1 1 0,0-1-1,0 0 1,0 0-1,0 0 1,0-1-1,-1 1 1,10-8-1,10-14-2819,-5 4 85</inkml:trace>
</inkml:ink>
</file>

<file path=ppt/ink/ink2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1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6016,'0'8'2944,"8"-8"-768,-8 0 3072,13 0-4609,-5 0 129,14 0 256,-4 0 0,22-8-1408,-14 5 0,12-1 768,-1 1 0,1 3-1408,-7 0 128,-9-5-1663,-4 2 127</inkml:trace>
</inkml:ink>
</file>

<file path=ppt/ink/ink2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2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8320,'9'-7'4096,"17"-11"-2560,-18 14 6527,19 11-7551,-9 5 0,12-2 128,-4 1 0,9 4-1024,-9-5 128,1-5-256,-6 2 0,-2-14-2560,-6 2 128</inkml:trace>
</inkml:ink>
</file>

<file path=ppt/ink/ink2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3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3 371 6912,'0'1'309,"0"-1"0,0 1 0,-1-1 1,1 0-1,0 1 0,0-1 0,0 1 1,-1-1-1,1 1 0,0-1 0,0 1 1,0-1-1,0 1 0,0-1 0,0 1 1,0-1-1,0 0 0,0 1 0,0-1 1,0 1-1,0-1 0,0 1 0,0-1 0,1 1 1,-1-1-1,0 1 0,0-1 0,0 0 1,1 1-1,-1-1 0,1 1 0,16 11 3206,21 1-2846,-9-8-265,-1-1-1,1-1 0,0-1 0,0-2 0,49-5 1,-66 4-316,0-1 1,0-1-1,0 0 1,0 0 0,-1-1-1,1-1 1,-1 0-1,0 0 1,-1-1-1,1-1 1,-1 0 0,0 0-1,-1-1 1,0 0-1,0 0 1,9-12 0,-9 7 4,-1-1 1,-1 1 0,0-2 0,-1 1 0,0 0 0,-1-1 0,-1 0-1,0-1 1,1-16 0,-5 26-57,0 0-1,-1 0 0,1 0 1,-1 0-1,-1 0 0,1 0 1,-1 1-1,0-1 0,0 0 1,-1 1-1,1 0 0,-1-1 1,-1 1-1,1 0 0,-1 1 1,0-1-1,0 0 0,0 1 1,0 0-1,-1 0 0,0 1 1,1-1-1,-8-3 0,6 3 1,1 0 0,-1 1 0,0 0 0,0 0 0,0 0 0,0 0 0,0 1 0,0 0 0,-1 1 0,1 0 0,-1-1 0,1 2 0,-1-1 0,0 1 0,1 0 0,-1 1 0,1-1 0,-1 1 0,0 1 0,1-1 0,-9 4 0,11-2-33,0 0 0,0 1 0,0 0 1,0 0-1,1 0 0,-1 0 1,1 0-1,0 1 0,1 0 1,-1-1-1,1 1 0,-1 0 1,2 0-1,-1 0 0,-2 9 1,-1 9 7,0 0 1,-1 25-1,3-8 0,1-1-1,2 1 1,1 0 0,3-1-1,1 1 1,2-1 0,1-1-1,2 1 1,2-1 0,29 63-1,-36-90 14,1-1 0,1 1 0,0-1 0,1-1 0,0 1 0,0-1 0,1 0 0,16 12 0,-22-18-45,1-1 0,0 1 0,0-1-1,1 1 1,-1-1 0,0 0 0,1-1 0,-1 1 0,1-1 0,0 0 0,-1 0 0,1 0 0,0-1 0,0 0 0,-1 0 0,1 0-1,0 0 1,0-1 0,0 0 0,-1 0 0,1 0 0,-1 0 0,1-1 0,8-4 0,-1-1-636,1-2 1,-1 1-1,0-2 1,18-18-1,-18 15-1143,0 0 0,-1-1 0,17-27-1,-10 10-1655</inkml:trace>
</inkml:ink>
</file>

<file path=ppt/ink/ink2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2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2304,'0'-38'1272,"0"80"1168,1-16-2016,1 1 0,7 29 1,2 10 94,14 87 684,50 167 0,-17-85-196,42 166 444,-85-355-1035,-8-28-21,-5-15-98,-3-7 88,0-7-363,0-1 0,0 1 0,1-1 0,0 1 0,1 0 0,1-1 1,0 1-1,0 0 0,1 0 0,0 0 0,1 0 0,9-19 0,-8 22-6,-1-1-1,1 1 0,1 0 1,0 0-1,0 1 0,0 0 1,1 0-1,0 0 1,1 1-1,-1 0 0,1 0 1,0 1-1,0 0 0,1 0 1,12-4-1,4 1 7,-1 0 0,1 2 0,0 1-1,1 1 1,-1 2 0,1 0 0,28 2 0,-39 1-15,0 1 0,0 0 1,-1 1-1,1 1 0,-1 0 1,0 1-1,0 0 0,-1 1 1,1 1-1,-1 0 1,-1 1-1,1 0 0,19 18 1,-27-21 9,-1-1 1,1 1 0,-1-1 0,0 1 0,-1 0 0,1 1 0,-1-1 0,0 1 0,0-1-1,-1 1 1,1 0 0,-1 0 0,-1 0 0,1 0 0,-1 0 0,0 1 0,0-1 0,-1 0-1,0 1 1,0-1 0,-1 0 0,1 0 0,-1 1 0,-1-1 0,1 0 0,-1 0-1,0 0 1,0 0 0,-6 10 0,1-4 46,-1 1 0,0-1-1,-1 0 1,-1 0 0,0-1-1,0-1 1,-1 0 0,0 0 0,-1-1-1,0 0 1,-24 13 0,16-11 11,-1-1-1,-1 0 1,1-2-1,-2 0 1,1-1 0,-1-2-1,-43 6 1,64-11-76,-1 0 1,1 0-1,-1 0 1,1 0-1,0 0 0,-1-1 1,1 1-1,0-1 0,-1 1 1,1-1-1,0 0 0,0 0 1,0 0-1,0 0 0,0 0 1,0-1-1,0 1 0,-3-4 1,4 4-72,0-1 0,0 1 0,0-1 0,0 0 0,1 0 0,-1 1 0,1-1 0,-1 0 0,1 0 0,0 0 0,0 0 0,0 0 0,0 1 0,0-1 0,0 0 0,0 0 0,0 0 0,2-2 0,0-5-424,1 1 0,1-1 0,0 1 0,0 0 0,1 0-1,-1 1 1,2-1 0,6-6 0,45-42-3621,-25 29 2069</inkml:trace>
</inkml:ink>
</file>

<file path=ppt/ink/ink2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3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7680,'-8'34'8834,"7"3"-3477,12 38-1956,2-30-3706,24 53 0,-34-90 880,0 0-610,27 59-499,-28-63 224,0 1 0,1-1 0,-1 0 0,1-1 0,0 1 0,0 0 0,0-1 1,0 1-1,1-1 0,0 0 0,6 4 0,4-7-2570,4-5-213</inkml:trace>
</inkml:ink>
</file>

<file path=ppt/ink/ink2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3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10112,'5'0'4992,"3"-9"-6144,-8 9 8191,0 0-6911,0 0 0,-5 0-128,5 0 128,-3-3-1152,-2 0 0,5 3-1536,0 0 1</inkml:trace>
</inkml:ink>
</file>

<file path=ppt/ink/ink2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4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17 5376,'0'0'176,"-1"0"0,1-1 0,0 1 1,-1 0-1,1 0 0,0 0 0,0-1 0,-1 1 1,1 0-1,0-1 0,0 1 0,-1 0 0,1-1 0,0 1 1,0 0-1,0-1 0,0 1 0,0 0 0,-1-1 1,1 1-1,0-1 0,0 1 0,0 0 0,0-1 1,0 1-1,0 0 0,0-1 0,0 1 0,0-1 0,0 1 1,1 0-1,-1-1 0,0 1 0,0 0 0,0-1 1,0 1-1,1-1 0,-1 1 0,0 0 0,0 0 1,0-1-1,1 1 0,-1 0 0,0-1 0,1 1 0,-1 0 1,0 0-1,1 0 0,-1-1 0,0 1 0,1 0 1,-1 0-1,1 0 0,-1-1-5,1 1-1,0 0 1,0 0 0,-1 0-1,1 0 1,0 0 0,-1 0-1,1 0 1,0 0 0,-1 0-1,1 1 1,0-1 0,-1 0-1,1 0 1,0 0 0,-1 1-1,1-1 1,0 0 0,-1 1-1,1-1 1,-1 1 0,1-1-1,-1 1 1,1-1 0,-1 1-1,1-1 1,-1 1 0,1-1-1,-1 1 1,0 0 0,1-1-1,-1 1 1,0 0 0,2 6-45,-1 0 1,1 0 0,-2 0-1,1 0 1,-1 0 0,0 0-1,0 0 1,-1 1 0,0-1-1,-1 0 1,1-1 0,-5 13-1,-6 14 821,-20 39-1,27-62-901,-15 35 359,12-23-481,-1-1 0,-1-1-1,-1 0 1,-1 0 0,-1-1 0,0 0-1,-20 20 1,31-38 160,-14 12-2208,16-13 2037,-1 0 1,1 1 0,0-1 0,0 0 0,-1 0-1,1 0 1,0 0 0,0 0 0,0 0 0,-1 0-1,1 0 1,0 0 0,0 0 0,-1 0 0,1 0-1,0 0 1,0 0 0,-1 0 0,1 0 0,0 0-1,0 0 1,-1 0 0,1 0 0,0 0 0,0 0-1,-1-1 1,1 1 0,0 0 0,0 0 0,0 0-1,-1 0 1,1-1 0,0 1 0,0 0 0,0 0 0,0 0-1,0-1 1,-1 1 0,1 0 0,0 0 0,0 0-1,0-1 1,0 1 0,0 0 0,0 0 0,0-1-1,0 1 1,0 0 0,0 0 0,0-1 0,0 1-1,0 0 1,0 0 0,0-1 0,0 1 0,0 0-1,0 0 1,0-1 0,0 1 0,0-10-3006</inkml:trace>
</inkml:ink>
</file>

<file path=ppt/ink/ink2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5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7552,'-3'1'9053,"3"8"-3807,3 24-2520,4 12-4430,-3-25 3406,10 89-1234,2 6-1016,-14-107 281,0 1 0,1 0-1,0-1 1,0 1 0,1-1 0,0 0 0,0 0 0,1 0-1,9 11 1,-12-18-81,-1 0 0,1 0-1,-1 0 1,1 0 0,0 0-1,-1 0 1,1 0 0,0 0-1,0-1 1,0 1 0,0-1-1,0 0 1,-1 1-1,1-1 1,0 0 0,0 0-1,4 0 1,-5 0-101,7 0-2495</inkml:trace>
</inkml:ink>
</file>

<file path=ppt/ink/ink2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5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6912,'30'-24'7772,"-24"19"-7208,-1 0 0,0 1-1,1-1 1,0 1 0,0 1-1,0-1 1,1 1 0,-1 0-1,1 1 1,13-4 0,21 0-199,0 2 1,0 2-1,0 2 1,54 6-1,38 0-656,-123-7-24,1 0 1,-1-1 0,0 0 0,0 0-1,13-6 1,-14 5-1206,0 0-1,0 1 1,1 0 0,-1 0-1,12 0 1,-12 2-1189</inkml:trace>
</inkml:ink>
</file>

<file path=ppt/ink/ink2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5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745 1 5504,'-12'8'7319,"2"0"-3905,-25 14-1348,11-10-1847,1 1 0,0 2 0,1 0-1,-38 33 1,30-24 373,-90 69 792,-188 159-2598,267-214-1282,4-10-319</inkml:trace>
</inkml:ink>
</file>

<file path=ppt/ink/ink2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2:56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149 178 6912,'-23'8'5753,"39"-17"611,-7 1-6002,-1 1 1,1-2 0,-1 1-1,-1-1 1,0 0-1,9-14 1,-10 13-144,0 0-1,1 1 1,0 0 0,1 0 0,0 1-1,0 0 1,13-8 0,-16 12-113,1 1-1,0 0 1,-1 0 0,1 1 0,1-1 0,-1 2 0,0-1 0,1 0 0,8 0 0,-12 2-79,-1 0 0,0 0 1,0 0-1,1 0 1,-1 1-1,0-1 0,0 1 1,0-1-1,0 1 0,0 0 1,0-1-1,0 1 1,0 0-1,0 1 0,0-1 1,0 0-1,0 0 0,-1 1 1,1-1-1,-1 1 1,1 0-1,-1-1 0,1 1 1,-1 0-1,0 0 1,0 0-1,0 0 0,0 0 1,0 0-1,0 0 0,-1 0 1,2 4-1,-1 5-7,0 0-1,0 0 1,-1 0-1,-1 0 1,0 0-1,0 0 1,-1 0-1,0 0 1,-1-1-1,-1 1 1,1-1-1,-2 1 1,1-2-1,-1 1 1,-7 9-1,0 1 56,-1-1-1,0 0 0,-2-2 0,0 1 1,-1-2-1,-24 20 0,27-26 10,0-1 0,-1 0 0,0-1 0,0 0 0,-27 9 1,34-15-56,-1 1 1,1-1-1,-1-1 1,0 0-1,1 0 1,-1 0-1,0-1 1,1 0-1,-1 0 1,0-1-1,1 0 1,-1 0-1,-12-5 1,20 6-31,-1 0 1,1 0 0,-1 0 0,1 0 0,-1 0 0,1 0 0,0-1-1,-1 1 1,1 0 0,-1 0 0,1-1 0,0 1 0,-1 0 0,1 0-1,0-1 1,-1 1 0,1-1 0,0 1 0,-1 0 0,1-1 0,0 1-1,0 0 1,0-1 0,-1 1 0,1-1 0,0 1 0,0-1 0,0 1-1,0-1 1,0 1 0,0 0 0,0-1 0,0 1 0,0-1 0,0 1-1,0-1 1,0 0 0,15-17-53,32-9-38,-17 18 27,0 2 0,1 1 0,0 1 0,0 1 0,62 2 0,-28-2-1390,-6 1-3620,-37 3 1746</inkml:trace>
</inkml:ink>
</file>

<file path=ppt/ink/ink2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0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59 243 4608,'-1'0'295,"0"-1"0,0 1 1,0-1-1,0 1 0,1-1 0,-1 1 0,0-1 1,0 0-1,1 1 0,-1-1 0,0 0 1,1 0-1,-1 1 0,1-1 0,-1 0 1,1 0-1,-1 0 0,1 0 0,0 1 0,-1-1 1,1 0-1,0 0 0,0 0 0,0 0 1,-1 0-1,1 0 0,0 0 0,0 0 1,1 0-1,-1 0 0,0-2 0,5-20 4401,4 14-5250,5 1 1106,0 0 1,-1-1-1,0-1 0,0 0 1,-1 0-1,18-21 1,-22 22-376,1-1 0,0 1 0,0 0 1,1 1-1,0 0 0,1 1 1,0 0-1,0 1 0,0 0 1,1 0-1,19-5 0,-24 10-133,-1 1-1,1-1 0,-1 2 0,1-1 1,-1 1-1,1 0 0,-1 0 0,0 1 1,0 0-1,1 0 0,-1 0 0,0 1 1,-1 0-1,1 0 0,-1 0 0,1 1 0,-1 0 1,0 0-1,0 0 0,-1 1 0,1 0 1,5 7-1,-1-1-14,0 1-1,-1-1 1,0 1-1,-1 1 1,0 0-1,-1 0 1,-1 0-1,0 1 1,4 18-1,-6-16 36,-2 1-1,0-1 0,0 1 1,-2 0-1,0-1 1,-1 1-1,0-1 0,-2 1 1,-5 19-1,-9 14 243,-36 72 1,27-63-146,16-37-127,0 0 0,-1 0 0,-2-1 0,0-1 0,-1 0 0,-31 31 0,39-43-33,-1-1 0,0 0 0,-1-1 0,0 1 0,0-2 0,0 1 0,0-1 0,-1-1 0,0 0-1,0 0 1,0-1 0,-1 0 0,1-1 0,-1 0 0,1-1 0,-1 0 0,0-1 0,-11 0 0,15-2 13,0 1-1,0-1 1,1 0-1,0-1 1,-1 0-1,1 0 1,-10-6-1,14 8-2,0 0-1,0-1 0,0 1 0,0 0 1,0 0-1,1-1 0,-1 1 0,0-1 1,1 0-1,-1 1 0,1-1 0,0 0 1,0 0-1,0 0 0,-1 0 0,2 0 1,-1 0-1,0 0 0,0 0 0,1 0 1,-1-1-1,1 1 0,0 0 0,-1 0 1,1 0-1,0-1 0,0 1 0,1-3 0,0 3 0,0 0-1,1 0 0,-1 0 1,1 0-1,-1 0 0,1 0 1,0 0-1,0 0 0,-1 1 0,1-1 1,1 1-1,-1-1 0,0 1 1,0 0-1,0 0 0,1 0 1,-1 0-1,0 0 0,1 1 0,4-2 1,58-6 103,-54 8-80,7-2-4,1 1 0,-1 2 0,1-1 0,-1 2 0,0 1 0,0 0-1,0 1 1,0 1 0,0 1 0,-1 0 0,0 1 0,0 1 0,21 14 0,-30-16-154,10 7 237,-1-1 1,2 0 0,0-1 0,0-1 0,29 11 0,-43-19-202,0-1 0,0 0 0,0 0 0,0 0 0,0-1 0,0 0 0,1 0 0,-1 0 0,0 0 0,0-1 0,0 0 0,5-2 0,-5 1-241,-1 0 1,1 0-1,-1 0 1,1-1 0,-1 0-1,0 0 1,0 0-1,0-1 1,-1 1 0,1-1-1,-1 0 1,0 0-1,0 0 1,4-6 0,4-17-2957,2 4-169</inkml:trace>
</inkml:ink>
</file>

<file path=ppt/ink/ink2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0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 8192,'8'-5'4096,"14"5"-2816,-17 0 5887,38-9-6783,-7-3 128,15 12-128,-11 0 0,5-7-1024,-10 2 128,-6 5-640,-5 0 128,-8 0-1791,-3 0 127</inkml:trace>
</inkml:ink>
</file>

<file path=ppt/ink/ink2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1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74 6656,'7'-8'1373,"1"2"0,1-1 1,-1 1-1,1 0 0,0 1 0,0 0 1,1 1-1,0 0 0,17-5 0,-16 5-1124,1 1 0,-1 1-1,1 0 1,18 0-1,-17 2-22,1 0 0,0 1 0,-1 1 0,1 1 0,25 7 0,-37-10-202,0 1-1,0-1 1,-1 1-1,1 0 0,0 0 1,0 0-1,0 0 0,-1 0 1,1 0-1,0 0 0,-1 1 1,1-1-1,-1 0 0,1 1 1,-1-1-1,0 1 0,0 0 1,0-1-1,1 1 0,-2 0 1,1 0-1,0 0 0,0 0 1,-1 0-1,1 0 0,-1 0 1,1 0-1,-1 0 0,0 0 1,0 0-1,0 0 0,0 0 1,0 0-1,0 0 0,-1 0 1,1 0-1,-1 0 1,1 0-1,-1 0 0,0-1 1,1 1-1,-1 0 0,0 0 1,-1 0-1,1-1 0,-2 3 1,-5 5-4,0 0 0,-1 0 0,0-1 0,0 0 0,-1 0 0,0-1 0,-1-1 0,1 0 0,-17 7 0,-14 10 14,21-12-10,5 0 86,39-10 12,26-5 51,-29 1-28,1 2 1,-1 0-1,32 3 0,-46-1-120,0 0 0,0 1 0,0 0 1,0 0-1,-1 1 0,1 0 0,0 0 0,-1 0 0,0 1 0,0 0 0,0 0 1,0 0-1,-1 1 0,7 7 0,-3-2 30,0 0-1,-1 0 1,0 1 0,-1 0 0,0 0 0,6 14-1,-12-22 22,0 0 0,0 0 0,1 0 0,-2 0 0,1 1 0,0-1 0,-1 0 0,1 0 0,-1 0 0,0 1 1,0-1-1,0 0 0,-1 1 0,1-1 0,-1 0 0,1 0 0,-1 0 0,0 0 0,-1 0 0,1 0 0,0 0 0,-1 0 0,0 0 0,1 0 0,-1-1 0,0 1 0,0-1 0,-1 1 0,1-1 0,-1 0 0,-4 4 0,-18 10 9,-1 0 0,-1-2 1,0 0-1,-1-2 0,-1-1 1,0-2-1,0 0 0,-1-2 1,1-1-1,-41 2 0,70-8-86,-1 0-100,1 0-1,-1 1 1,1-1 0,-1 0 0,1 0 0,-1 0-1,1 0 1,-1 0 0,1 0 0,-1 0 0,1 0 0,-1 0-1,0 0 1,1 0 0,-1 0 0,1 0 0,-1 0-1,1 0 1,-1 0 0,1-1 0,-1 1 0,1 0 0,-1 0-1,1-1 1,0 1 0,-1 0 0,1-1 0,-1 1 0,1 0-1,0-1 1,-1 1 0,1-1 0,0 1 0,-1 0-1,1-1 1,0 1 0,0-1 0,-1 1 0,1-1 0,0 1-1,0-1 1,0 1 0,0-1 0,0 1 0,0-1-1,0 0 1,0-10-3739</inkml:trace>
</inkml:ink>
</file>

<file path=ppt/ink/ink2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2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 2304,'-2'1'165,"0"0"1,1 0-1,-1 0 1,0 0-1,1 0 0,-1 0 1,1 1-1,0-1 1,-1 1-1,1-1 0,0 1 1,0-1-1,0 1 1,0 0-1,0-1 0,0 1 1,0 0-1,1 0 1,-1 0-1,1 0 0,-1 0 1,1 0-1,0 0 1,0-1-1,-1 1 0,1 0 1,1 0-1,-1 0 1,1 3-1,11 68 2386,-8-56-2342,0 5-85,2 0 0,0-1 0,2 0-1,0 0 1,1-1 0,19 32 0,-23-46-43,-1 0 1,1 0 0,0 0 0,0-1 0,0 0-1,1 0 1,0 0 0,0-1 0,0 1 0,10 4-1,-11-7-99,0 0-1,0-1 1,1 1-1,-1-1 1,0 0-1,0-1 1,1 1-1,-1-1 0,0 0 1,1-1-1,-1 1 1,0-1-1,0 0 1,1 0-1,-1-1 1,7-2-1,-7 1-190,-1 1 0,0-1 0,0 0 0,0-1 0,-1 1 0,1-1 1,-1 1-1,0-1 0,0 0 0,0 0 0,0-1 0,-1 1 0,1 0 0,1-7 0,2 0-305,13-29-915</inkml:trace>
</inkml:ink>
</file>

<file path=ppt/ink/ink2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1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6144,'17'-7'3895,"0"1"0,1 1 1,27-6-1,19 1-2431,-12 7-960,56 4-1,-36 0-5094,-71-1 4251,0 0 0,0 0 0,0 0-1,0 0 1,0 0 0,0 0 0,0 1 0,0-1 0,0 0 0,0 1 0,0-1 0,0 0 0,0 1 0,0-1 0,0 1 0,2 1 0,0-1-2732</inkml:trace>
</inkml:ink>
</file>

<file path=ppt/ink/ink2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2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 8704,'10'10'4352,"38"-13"-3712,-35 3 8319,9-18-8319,-6 6 0,21-1 256,-12-2 0,14 3-1280,-7 6 0,2-3 384,-7 6 128,-6 6-2304,-2 1 128,-11 4-1152,-3-1 1</inkml:trace>
</inkml:ink>
</file>

<file path=ppt/ink/ink2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2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554 535 8576,'26'6'9860,"13"-2"-6771,-23-7-2743,1-1 1,-1-1 0,0 0 0,0-1 0,0-1-1,-1 0 1,0-1 0,-1-1 0,0 0 0,0-1-1,13-13 1,-6 3 5,0-1 0,-2-1-1,0 0 1,-2-2 0,23-40-1,-35 55-337,-1 1 0,0-2 0,0 1 0,-1 0 0,-1-1 0,1 1 0,-2-1 0,1 1 0,-1-1 0,-1 0 0,0 0 0,0 0 0,-1 0 0,0 1 0,0-1 0,-1 0 0,-1 1 0,0-1 0,0 1-1,-1 0 1,0 0 0,0 0 0,-1 1 0,0-1 0,-12-14 0,14 21-15,0 0-1,1 0 0,-1 0 1,0 1-1,0-1 1,0 1-1,0-1 1,0 1-1,0 0 1,0 0-1,-1 1 0,1-1 1,0 1-1,0-1 1,-1 1-1,1 0 1,0 0-1,-1 1 1,1-1-1,0 1 0,0-1 1,-1 1-1,-3 2 1,-6 1-17,0 1 1,0 1 0,-22 13-1,22-10 20,-1 1 0,1 0 0,1 1 0,0 0 0,1 1 0,0 1 0,1-1-1,0 2 1,1-1 0,0 2 0,1-1 0,1 1 0,0 0 0,1 0-1,1 1 1,0 0 0,-3 24 0,-1 24 59,2 0 1,4 0-1,5 77 0,-1-48 2,4 233-42,3 22-58,-11-269 56,-3 0 1,-21 104-1,23-166 82,0-1 0,-1 1 0,0-1 0,-2 0 0,0-1 0,-1 1 0,0-1 0,-1-1 0,-14 18 0,19-27-55,0 0-1,-1-1 1,0 1-1,0-1 1,0 0 0,-1 0-1,0-1 1,1 1-1,-1-1 1,0 0-1,0-1 1,-1 0-1,1 0 1,0 0 0,-1-1-1,1 1 1,-1-2-1,0 1 1,1-1-1,-1 0 1,0 0 0,1-1-1,-1 1 1,1-2-1,-1 1 1,-11-5-1,12 4-32,-2 0 4,0-1 0,-1 0 0,2-1 0,-1 0 0,0 0 1,1-1-1,-14-10 0,-15-21 38,1-2 1,1-1-1,3-2 1,-43-72-1,70 107-168,1 0 0,1-1 1,-1 1-1,1-1 0,0 0 0,1 0 0,-1 0 1,1 0-1,1 0 0,-1 0 0,1 0 0,1 0 0,-1 0 1,1 0-1,0 0 0,1 0 0,0 1 0,5-14 1,3-2-1148,2 1-1,0 0 1,1 0 0,17-19 0,-10 12-408,21-28-2172</inkml:trace>
</inkml:ink>
</file>

<file path=ppt/ink/ink2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3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 7424,'12'-8'11316,"4"-3"-10653,0 0 1,1 1 0,0 1-1,19-8 1,-27 14-492,1 1 0,0 0 0,-1 0 0,1 1 0,0 1 0,0 0-1,-1 0 1,1 0 0,0 1 0,0 1 0,-1 0 0,1 0 0,-1 1 0,1 0 0,-1 1 0,15 7 0,-22-9-156,0-1 0,0 1 0,0-1 0,0 1 0,0 0 0,0 0 1,0 0-1,0 0 0,-1 0 0,1 1 0,-1-1 0,0 0 0,1 1 1,-1-1-1,0 1 0,0-1 0,-1 1 0,1-1 0,-1 1 0,1 0 0,-1-1 1,0 1-1,0 0 0,0-1 0,0 1 0,0 0 0,-1-1 0,1 1 1,-1 0-1,0-1 0,0 1 0,1-1 0,-2 1 0,-1 3 0,-3 7 11,-1 1 0,0-1 0,-1-1-1,0 1 1,-12 12 0,10-15-6,0 1 1,-1-1-1,0-1 0,0 0 1,-21 12-1,14-19 128,33-15 214,-4 9-346,0 0 1,0 2 0,0-1-1,0 1 1,1 1 0,-1 0-1,1 0 1,-1 2-1,1-1 1,-1 1 0,0 1-1,1 0 1,-1 0 0,0 1-1,0 1 1,0 0-1,-1 0 1,1 1 0,-1 1-1,0 0 1,-1 0 0,15 12-1,-21-13 18,1 0 0,-1 0-1,0 1 1,0 0 0,-1-1 0,0 1-1,0 0 1,0 0 0,-1 0 0,0 0-1,0 0 1,0 1 0,-1 9-1,1-6 13,-1-5-2,-1 0-1,1 0 1,-1-1-1,0 1 1,0 0-1,-1 0 1,1-1-1,-1 1 1,0-1-1,0 1 0,-1-1 1,1 0-1,-1 0 1,0 0-1,0 0 1,0-1-1,-1 1 1,1-1-1,-1 0 1,-5 4-1,-3 2 149,-1 0 0,1-1 0,-2-1 0,-27 12 0,34-16-152,-4 2 7,0 0-1,-1 0 1,0-1 0,1-1 0,-1 0-1,0-1 1,-1 0 0,1-1-1,0 0 1,-1-1 0,1 0 0,-14-3-1,23 3-132,1-1 1,-1 0-1,0 0 0,1-1 0,-1 1 0,1 0 0,-1-1 0,1 0 0,0 1 0,-1-1 0,1 0 0,-3-5 0,-5-8-3056,10 15 3040,0 0-1,0 0 0,1 0 0,-1 0 1,0 0-1,0 0 0,0 0 0,1 0 1,-1 0-1,0 0 0,0 0 1,0 0-1,1 0 0,-1 0 0,0 0 1,0 0-1,0 0 0,0 0 1,1 0-1,-1 0 0,0 0 0,0 0 1,0 0-1,1 0 0,-1 0 1,0 0-1,0-1 0,0 1 0,0 0 1,0 0-1,1 0 0,-1 0 1,0 0-1,0-1 0,0 1 0,0 0 1,0 0-1,0 0 0,0 0 1,0-1-1,0 1 0,0 0 0,0 0 1,1 0-1,-1-1 0,0 1 1,0 0-1,0 0 0,0 0 0,0-1 1,-1 1-1,1 0 0,0 0 0,0 0 1,0 0-1,0-1 0,0 1 1,0 0-1,0 0 0,0 0 0,0 0 1,0-1-1,0 1 0,-1 0 1,1 0-1,0 0 0,0 0 0,0-1 1,8 1-3632</inkml:trace>
</inkml:ink>
</file>

<file path=ppt/ink/ink2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4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0 396 8064,'3'2'1080,"0"-1"0,1 1 0,-1-1 0,0 1 1,0-1-1,1 0 0,-1 0 0,1 0 0,-1-1 0,0 1 1,1-1-1,3 0 0,24 2 387,-15-2-1279,1-1 1,-1 0-1,0-1 1,0 0 0,-1-2-1,1 0 1,0 0-1,-1-2 1,0 0-1,0 0 1,-1-2 0,0 1-1,0-2 1,-1 0-1,0-1 1,0 0-1,-1-1 1,-1 0 0,0-1-1,0 0 1,-1-1-1,-1 0 1,0 0 0,11-24-1,-17 33-128,-1-1 1,0 0-1,0 0 0,0 0 1,-1 0-1,0 0 0,1 0 1,-2 0-1,1 0 0,-1 0 1,0-1-1,0 1 0,0 0 0,0 0 1,-1-1-1,0 1 0,0 0 1,-1 0-1,0 0 0,1 0 1,-2 0-1,1 1 0,0-1 1,-1 1-1,0-1 0,0 1 0,-4-5 1,1 4-16,0-1 0,0 1 0,-1 0 0,1 0 0,-1 1 0,0 0 0,-1 0 0,1 1 0,-1 0 0,1 0 0,-1 1 0,0 0-1,0 0 1,0 1 0,0 0 0,-13 0 0,13 0-37,1 1 1,0 0-1,-1 0 0,1 1 0,0 0 0,0 0 0,-1 1 0,1 0 0,0 0 0,1 1 0,-1-1 0,0 2 1,1-1-1,-1 1 0,1 0 0,0 0 0,0 0 0,1 1 0,0 0 0,-1 0 0,1 1 0,1-1 1,-1 1-1,1 0 0,0 0 0,1 1 0,-1-1 0,-3 11 0,-2 9-9,0 0-1,2 0 1,1 1-1,1 0 1,-2 33 0,4 5 58,6 78 1,0-98-51,2 1 1,13 54 0,-15-87-8,0 1 0,2 0-1,-1-1 1,2 0 0,0 0 0,0 0 0,1-1 0,1 1 0,0-2-1,0 1 1,18 16 0,-23-26 1,-1 0-1,2 0 1,-1 0-1,0-1 1,0 1-1,0-1 1,1 0-1,-1 0 1,1 0 0,-1 0-1,1 0 1,-1-1-1,1 0 1,-1 0-1,1 0 1,-1 0-1,1 0 1,-1-1-1,1 0 1,-1 1-1,7-4 1,6-1-84,-1-2 0,0 0-1,20-12 1,-10 5-343,-10 6-546,0 0-1,-1-1 0,1-1 0,-2 0 1,1-1-1,-2 0 0,1-1 0,-1 0 0,16-24 1,-1 1-2890</inkml:trace>
</inkml:ink>
</file>

<file path=ppt/ink/ink2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5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14 7936,'-7'-8'-378,"4"2"3782,2 7 5021,-1 12-3983,-1 5-4016,-4 26 1067,-3 63-1,9-96-1403,1-1 0,0 0 0,1 1 0,0-1 0,1 0 0,0 1 0,1-1 0,0 0 0,0-1 0,1 1 0,10 18 0,-11-26-155,-1 1-1,1 0 0,-1-1 0,1 0 0,0 1 0,0-1 0,0 0 0,0-1 0,0 1 0,0 0 0,1-1 0,-1 0 0,0 0 0,1 0 1,-1 0-1,1 0 0,0-1 0,-1 0 0,1 1 0,-1-1 0,1-1 0,-1 1 0,1 0 0,0-1 0,-1 0 0,6-1 0,-2 0-478,1-1-1,-1 1 1,1-1-1,-1-1 1,0 1-1,0-1 1,-1 0-1,1-1 1,-1 0-1,11-9 1,6-14-2933</inkml:trace>
</inkml:ink>
</file>

<file path=ppt/ink/ink2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5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11008,'-18'7'5503,"41"-4"-7806,-19-3 8702,-8 0-7039,-1 0 128,5 0-1152,0 0 1,0 0 255,0 0 0</inkml:trace>
</inkml:ink>
</file>

<file path=ppt/ink/ink2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6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5120,'23'-23'11745,"-1"6"-8600,-12 13-2889,0 1 0,0-1-1,0 2 1,0 0 0,0 0 0,1 0 0,-1 1 0,1 1-1,-1 0 1,1 0 0,-1 1 0,0 1 0,19 4-1,-22-4-105,0 0 0,1 0-1,-1 1 1,0 0-1,-1 1 1,1-1-1,-1 1 1,13 10 0,-16-12-134,-1 1 1,1 0-1,-1 0 1,1 0 0,-1 0-1,0 1 1,0-1 0,0 0-1,0 1 1,-1-1-1,1 1 1,-1 0 0,0 0-1,0-1 1,-1 1-1,1 0 1,0 7 0,-2-6 19,1 0 0,-1 0 0,0 0 0,0-1 0,0 1-1,-1 0 1,1 0 0,-1-1 0,0 1 0,-1-1 0,1 1 0,-1-1 0,0 0 0,0 0 0,0 0 0,0-1 0,-1 1 0,1-1 0,-1 0 0,0 0 0,0 0 0,-1 0 0,-7 4 0,0-2 93,1 0 1,-1-1-1,1 0 0,-1-1 0,0 0 1,0-1-1,-1 0 0,-21 0 0,95-8 41,-47 4-143,1 1 0,-1 0 0,16 1 0,-12 1-12,0 1 1,0 1 0,0 0 0,0 2 0,0 0 0,-1 1 0,18 9 0,-27-11 6,-1 0 1,1 1 0,-1 1 0,0-1-1,0 1 1,0 0 0,-1 1-1,0 0 1,0 0 0,-1 0 0,0 0-1,0 1 1,0 0 0,-1 0-1,6 16 1,-8-18 79,0-1-1,-1 0 0,1 1 1,-1-1-1,0 1 1,0-1-1,0 1 1,-1-1-1,0 1 0,0 0 1,-2 6-1,1-7 4,-1-1 1,0 1-1,0-1 0,-1 0 0,1 0 0,-1 0 0,0 0 1,0 0-1,0-1 0,-1 1 0,1-1 0,-1 0 0,0 0 1,-4 3-1,-12 8 81,-1-1 1,-1-1-1,0 0 0,0-2 1,-1 0-1,-42 10 1,52-16-192,0-2 1,0 0 0,0-1-1,-1 0 1,1-1-1,-18-1 1,24 0-63,0-1 0,0 1 0,0-1 1,0 0-1,0 0 0,1-1 0,-1 0 0,1-1 0,0 1 1,0-1-1,0 0 0,-9-8 0,2-8-2456,13 20 2274,0-1 0,-1 0 1,1 1-1,0-1 0,0 0 1,0 1-1,0-1 0,0 0 0,0 1 1,0-1-1,0 0 0,0 1 1,1-1-1,-1 0 0,0 1 1,0-1-1,0 0 0,1 1 0,-1-1 1,0 1-1,1-1 0,-1 1 1,1-1-1,-1 1 0,0-1 1,1 1-1,-1-1 0,1 1 1,0-1-1,-1 1 0,1 0 0,0-1 1,9-3-3742</inkml:trace>
</inkml:ink>
</file>

<file path=ppt/ink/ink2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6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7 7936,'-2'-5'726,"4"3"5202,3 14 3652,-13 81-6853,-2 16-590,10-92-1973,0 0 0,1-1 0,1 1 0,1 0 0,0-1 0,6 17 0,-7-28-133,-1-1 0,1 1 1,1-1-1,-1 1 0,1-1 1,-1 0-1,1 0 0,0 0 1,1 0-1,-1-1 0,1 1 1,-1-1-1,1 0 0,0 0 1,0 0-1,1-1 0,-1 1 1,0-1-1,1 0 0,0-1 1,-1 1-1,1-1 0,0 1 1,0-1-1,5 0 0,1 1-19,1-1-1,-1 0 0,0-1 0,1 0 1,-1-1-1,0 0 0,1-1 0,-1 0 0,0-1 1,0 0-1,0 0 0,-1-1 0,1-1 1,-1 0-1,0 0 0,0-1 0,-1 0 0,12-11 1,10-9 9</inkml:trace>
</inkml:ink>
</file>

<file path=ppt/ink/ink2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7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614 121 15744,'-10'-11'6506,"-33"-34"-3882,36 39-2298,0 0-1,0 0 1,0 1 0,-1 0 0,0 0-1,0 1 1,0 0 0,-1 0 0,1 1-1,-1 0 1,0 1 0,-13-3-1,6 3 51,0 0-1,0 0 0,0 2 0,0 0 0,-29 4 0,25 0-369,1 1 1,0 1-1,0 0 1,0 1-1,1 1 0,0 1 1,1 1-1,-1 0 1,-29 25-1,38-28-3,0 1 1,1 0-1,0 1 1,0-1-1,1 2 0,0-1 1,0 1-1,1 0 0,0 0 1,1 1-1,1 0 0,-1 0 1,2 0-1,-1 0 1,1 0-1,1 1 0,0 0 1,0 12-1,2-21 1,0 1 1,1 0-1,-1-1 1,1 1-1,-1-1 0,1 1 1,0-1-1,1 1 0,-1-1 1,0 0-1,1 0 0,0 0 1,0 0-1,0 0 1,0 0-1,0 0 0,4 3 1,-1-2 13,0 0 0,0 0 1,0-1-1,1 0 0,-1 0 0,1-1 1,0 1-1,0-1 0,8 2 0,7 0 42,1-1-1,-1-1 1,1 0 0,0-2-1,24-2 1,363-38 473,-353 32-698,0-2-1,0-3 1,-1-3 0,-1-1-1,0-4 1,-2-1 0,54-32-1,-103 53-1839,-20 4-2961,8 0 3532,-13 0-2662</inkml:trace>
</inkml:ink>
</file>

<file path=ppt/ink/ink2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3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6016,'-29'20'2944,"33"10"-4096,-4-21 5888,5 4-4480,4 1 0,2-2-3328,7 4 0</inkml:trace>
</inkml:ink>
</file>

<file path=ppt/ink/ink2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29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7 3712,'-2'-2'12280,"3"0"-8447,17 0-2539,-17 2-1256,0 0 0,0 0-1,0 0 1,0 0-1,0 0 1,0 0 0,0 0-1,0 1 1,0-1-1,0 0 1,0 1 0,0-1-1,0 1 1,0-1 0,0 1-1,0-1 1,0 1-1,-1 0 1,1-1 0,0 1-1,0 0 1,-1 0-1,1 0 1,0-1 0,-1 1-1,1 0 1,-1 0-1,1 0 1,-1 0 0,0 0-1,1 0 1,-1 0 0,0 0-1,0 0 1,0 0-1,0 0 1,0 2 0,27 63 68,4 6-234,-21-35-44,-4-7-146,-4-24 278,-2 0 1,1 0 0,-1 0-1,1 1 1,-2-1 0,1 0-1,-3 11 1,1 14-180,-17 77-271,19-101 453,-1-1 0,0 0 0,-1 1 1,1-1-1,-1 0 0,0 0 1,-1 0-1,0-1 0,-3 8 0,-35 47-1855,36-53 1293,-10 11-1662,1-3-192</inkml:trace>
</inkml:ink>
</file>

<file path=ppt/ink/ink2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1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89 606 5248,'2'6'9485,"10"21"-6747,-8-24-2525,0 0 0,1-1-1,-1 0 1,1 0 0,0 0-1,-1 0 1,1-1-1,0 0 1,0 0 0,0 0-1,0 0 1,0-1-1,0 0 1,0 0 0,0-1-1,0 1 1,0-1 0,0 0-1,0 0 1,9-4-1,9-4 427,-1-1 0,0-1 0,25-18 0,-19 12-321,13-6 217,-2-3 1,48-40 0,-72 53-428,0-1 0,-2-1 0,0 0 1,0 0-1,-1-2 0,-2 1 1,1-1-1,9-24 0,-16 28-81,0 0 0,-1 0 0,0 0 0,-2 0 0,1 0 0,-1-1 0,-1 1 0,-1 0 0,0-1 0,0 1 0,-1 0 0,-1 0-1,0 0 1,-1 0 0,-1 0 0,0 1 0,0 0 0,-13-20 0,17 29-22,-1 1 0,1 0 0,-1 0-1,0 0 1,0 0 0,0 0 0,0 0 0,0 1-1,0-1 1,0 0 0,-1 1 0,1 0 0,-1 0-1,1 0 1,-1 0 0,1 0 0,-1 0 0,0 0-1,1 1 1,-1 0 0,0-1 0,-3 1 0,1 1-3,0 0 0,1 0 0,-1 1 0,1-1 0,-1 1 0,1 0 0,0 0 0,0 0 0,0 1 0,0 0 0,0-1 0,-3 5 0,-7 5-7,2 2 0,-1 0 0,2 0 0,0 1 0,-16 28 0,17-25-15,0 0 1,1 0-1,2 1 1,-1 0-1,2 1 0,1-1 1,0 1-1,2 0 1,0 1-1,1-1 1,1 27-1,8 75-32,3 147-664,7 212-286,-16-400 1030,-7 148-50,4-205 114,-1 0 1,-2 0 0,0-1-1,-2 1 1,-1-1-1,0 0 1,-13 23-1,17-39-25,0 0 0,0 0 1,0-1-1,-1 0 0,0 1 0,0-2 0,-1 1 0,0-1 1,0 1-1,0-2 0,0 1 0,-1-1 0,0 0 0,-11 5 0,12-7-19,0 0 0,0-1 1,0 0-1,0 0 0,0-1 0,-1 0 0,1 0 0,0 0 0,0 0 0,0-1 0,0 0 0,0-1 0,0 1 0,0-1 0,0 0 0,0-1 0,0 1 0,-7-6 0,7 3-32,-1 0-1,1 0 1,1-1 0,-1 0-1,1 0 1,0 0-1,1 0 1,-1-1 0,1 0-1,0 0 1,1 0-1,0 0 1,0-1-1,-3-11 1,-1-8-16,1-1 1,-5-49-1,10 66-151,1 1 1,0-1 0,0 0-1,1 1 1,0-1-1,1 1 1,0 0-1,1 0 1,0-1 0,7-13-1,-4 13-742,1-1-1,0 1 0,0 0 1,13-13-1,20-35-4551,-32 46 4363,16-20-2374</inkml:trace>
</inkml:ink>
</file>

<file path=ppt/ink/ink2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2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4352,'1'-4'787,"0"0"-1,1 0 1,-1 0-1,1 1 1,-1-1 0,1 0-1,1 1 1,-1-1 0,0 1-1,1 0 1,-1 0 0,1 0-1,0 0 1,0 0 0,7-4-1,0 2-477,1-1 1,0 2-1,0 0 0,0 0 1,0 1-1,1 0 0,-1 1 1,1 0-1,0 1 0,0 0 1,0 1-1,-1 0 0,1 1 1,0 0-1,12 4 0,-13-3-213,0 0-39,-1 0 1,-1 1-1,20 7 1,-27-9-51,0 0 0,0 0 0,1 1 0,-2-1 1,1 0-1,0 1 0,0-1 0,0 1 0,-1 0 0,1-1 1,-1 1-1,1 0 0,-1 0 0,0 0 0,0 0 1,0 0-1,0 1 0,0-1 0,0 0 0,0 0 1,-1 1-1,1 3 0,-1 1 1,0 0 0,0 1 0,-1-1 0,-1 0 0,1 0 0,-1 0 0,0 0 0,0 0 0,-1 0 0,0 0 0,0-1 0,-1 0 0,0 1 0,0-1 0,0-1 0,-9 10 0,6-8 14,0 1 1,-1-1-1,0-1 1,0 1-1,-1-1 1,1-1-1,-1 0 0,-1 0 1,1 0-1,-1-1 1,-11 3-1,42-15 647,-17 5-623,1 1-1,-1 0 0,1 1 1,0-1-1,0 1 0,0 0 1,-1 0-1,1 0 1,0 1-1,0-1 0,0 1 1,9 1-1,3 4-71,-1 1-1,0 0 1,0 1 0,0 1 0,-1 0-1,0 1 1,-1 1 0,1 0 0,-2 1-1,0 1 1,0 0 0,17 22 0,-29-32 65,1 1 0,-1 0 0,1 0 0,-1 1 0,0-1 0,0 0 0,-1 0 0,1 1 0,-1-1 0,1 0 0,-1 0 0,0 1 0,0-1 0,0 0 0,-1 1 0,1-1-1,-1 0 1,0 1 0,0-1 0,0 0 0,0 0 0,-1 0 0,1 0 0,-1 0 0,0 0 0,0-1 0,0 1 0,0 0 0,0-1 0,0 0 0,-1 1 0,1-1 0,-4 2 0,-3 4 140,-1-1-1,0 0 0,0-1 0,0 1 1,-1-2-1,0 0 0,-22 7 1,18-9-61,1 0 0,-1-2 1,1 0-1,-1 0 1,1-1-1,-1-1 0,-17-3 1,-21-10-4245,48 10 947,0 0-277</inkml:trace>
</inkml:ink>
</file>

<file path=ppt/ink/ink2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3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1 338 7552,'0'-1'269,"1"0"0,0 0-1,0 1 1,0-1 0,0 1 0,0-1 0,0 1 0,0-1 0,0 1 0,0-1 0,1 1 0,-1 0-1,0 0 1,0 0 0,0 0 0,0 0 0,0 0 0,0 0 0,1 0 0,-1 0 0,0 0 0,0 0-1,0 1 1,0-1 0,0 0 0,0 1 0,0-1 0,2 2 0,37 3 4156,24-9-3092,-5 1-312,-1-2-1,87-20 1,-127 18-815,0 1 0,-1-2 1,1-1-1,-1 0 0,-1-1 0,0 0 0,0-2 1,-1 0-1,-1 0 0,0-2 0,13-15 1,-26 27-175,1 0 1,0 0 0,-1-1 0,1 1-1,-1 0 1,0-1 0,0 0 0,0 1 0,0-1-1,-1 0 1,1 1 0,-1-1 0,1 0-1,-1 0 1,0 1 0,0-1 0,0 0 0,0 0-1,-1 1 1,1-1 0,-2-5 0,-1 4-12,1-1 1,0 1 0,-1 0-1,0 0 1,0 0 0,0 1-1,0-1 1,-1 1-1,1 0 1,-1 0 0,-7-5-1,-2 0 1,1 1-1,-2 1 1,1 0-1,-1 1 0,0 0 1,0 1-1,-21-4 0,31 8-4,-1-1-8,0 0 1,0 0-1,0 0 0,0 1 1,0-1-1,0 2 0,0-1 1,0 0-1,1 1 1,-1 0-1,0 0 0,0 0 1,0 1-1,1-1 1,-1 1-1,1 0 0,-1 1 1,1-1-1,0 1 0,-5 4 1,-7 12-6,1 1 1,0 0 0,2 1-1,1 1 1,0 0 0,2 1-1,0 0 1,2 0 0,0 1-1,2 0 1,1 1-1,1-1 1,0 1 0,2 0-1,1 0 1,1 0 0,2-1-1,0 1 1,1 0 0,2 0-1,0-1 1,17 46-1,-14-52-16,1 0-1,0-1 0,1 0 0,1 0 0,1-1 0,25 28 0,-30-37 2,1-1 0,-1 1 0,1-1 0,0-1 0,0 1 0,1-1 0,0-1 0,0 1 0,0-2 0,0 1 0,0-1 0,1-1 0,-1 1 0,1-2 0,0 1 0,11-1 0,-9-3-611,1 0-1,-1-1 1,0-1-1,0 0 1,0 0-1,0-1 0,-1-1 1,0 0-1,0-1 1,15-11-1,6-6-2833</inkml:trace>
</inkml:ink>
</file>

<file path=ppt/ink/ink2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3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5376,'-2'6'9386,"-1"5"-6399,2 3-2473,0-1 1,1 0-1,1 1 0,0-1 1,1 0-1,1 0 1,0 1-1,0-2 0,1 1 1,1 0-1,8 15 1,-7-15-536,1 0 1,1-1 0,0 1 0,0-2 0,1 1 0,1-1 0,0 0 0,0-1 0,1 0 0,18 11 0,0-6-2735,-28-15 2393,0 1 1,1-1-1,-1 0 1,0 1 0,1-1-1,-1 0 1,0 0-1,1 0 1,-1 0-1,1 0 1,-1 0-1,0 0 1,1-1 0,-1 1-1,0 0 1,1-1-1,-1 1 1,0-1-1,3-1 1,4-4-2732</inkml:trace>
</inkml:ink>
</file>

<file path=ppt/ink/ink2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4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7808,'-18'4'3840,"36"1"-6272,-18-5 7424,8 0-6144,-3 0 128,-5 0-1408,0 0 0,0 0 2432,0 0 0</inkml:trace>
</inkml:ink>
</file>

<file path=ppt/ink/ink2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4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 5248,'1'0'287,"0"0"-1,0 0 1,0 0 0,0 0-1,0 0 1,0 0 0,0-1 0,0 1-1,0 0 1,0 0 0,0-1 0,-1 1-1,1-1 1,0 1 0,0-1 0,0 1-1,0-1 1,-1 0 0,1 1-1,0-1 1,0 0 0,0-1 0,28-25 4649,-18 16-4414,-8 9-416,0 0 0,0 0 0,0 1-1,0-1 1,1 1 0,-1-1 0,1 1 0,-1 0 0,1 1 0,-1-1 0,1 0 0,-1 1 0,1 0-1,-1 0 1,1 0 0,0 0 0,5 2 0,5 1 498,1 0 0,27 12 0,-20-7-248,-20-7-333,0-1-1,-1 0 0,1 1 0,0-1 0,-1 1 1,1 0-1,-1 0 0,1 0 0,-1-1 0,0 1 1,1 0-1,-1 1 0,0-1 0,0 0 0,0 0 1,0 0-1,0 1 0,0-1 0,0 1 0,0-1 0,0 1 1,0-1-1,-1 1 0,1-1 0,-1 1 0,1-1 1,-1 1-1,0 0 0,0-1 0,1 1 0,-1 0 1,0-1-1,0 1 0,-1 0 0,1 0 0,0-1 1,-1 1-1,1-1 0,-1 1 0,1 0 0,-2 2 1,-4 7 170,1-1 0,-2 0 0,1 0 0,-16 16 0,15-17-43,-86 82 2176,100-95-2303,0 0 1,0 1 0,0 0 0,1 0 0,-1 1 0,1 0 0,0 0 0,-1 1 0,1 0-1,0 0 1,0 1 0,0 0 0,14 1 0,2 4 10,-1 0 0,0 1 0,25 11 0,-30-10-35,-10-4 0,1 0 0,0 1 0,-1 1 0,1-1 0,-1 1 1,-1 1-1,1 0 0,-1 0 0,0 0 0,10 12 0,-15-16 31,0 1 0,0 1 0,0-1 0,0 0 0,0 0 0,-1 1-1,1-1 1,-1 1 0,0-1 0,0 1 0,-1-1 0,1 1 0,-1 0 0,1-1 0,-1 1 0,0 0 0,-1 0-1,1-1 1,-1 1 0,1 0 0,-1-1 0,0 1 0,0-1 0,-1 1 0,1-1 0,-1 0 0,0 1-1,0-1 1,0 0 0,-2 3 0,-5 5 108,-1 0 0,0-1-1,-1 0 1,0 0 0,0-1 0,-1-1 0,0 0-1,-23 11 1,28-15-79,0-1 0,-1 0 0,1 0 1,-1 0-1,1-1 0,-1 0 0,0-1 0,0 0 0,0 0 0,0 0 0,0-1 0,0 0 1,1-1-1,-1 0 0,0 0 0,0-1 0,-12-4 0,14 3-205,1 0 0,0-1 0,0 0 0,0 0-1,0 0 1,0 0 0,1-1 0,-5-6 0,-13-25-7221,18 26 3633</inkml:trace>
</inkml:ink>
</file>

<file path=ppt/ink/ink2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5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205 248 7424,'-2'2'896,"0"-1"0,1 1 0,-1 0 0,0-1 0,1 1 0,0 0 0,-1 0 0,1 0 0,0 0 0,0 0 0,0 0 0,0 1 1,1-1-1,-2 3 0,-1 23 2515,2-17-4584,1-11 1190,-3 27 900,1-1-1,1 1 1,1-1-1,7 46 1,-6-65-885,1 0 0,0 0 0,0 0 0,1-1-1,0 1 1,0-1 0,0 1 0,1-1 0,0 0 0,0 0 0,0-1 0,1 1 0,0-1-1,0 0 1,0-1 0,1 1 0,0-1 0,0 0 0,0 0 0,0-1 0,0 0 0,11 4-1,-8-4 25,0-1 0,0 0 0,-1-1 0,1 0 0,0-1 0,0 0 0,0 0 0,0 0 0,0-1 0,0-1 0,0 0 0,0 0 0,-1-1 0,1 0 0,-1 0 0,0-1 0,1 0 0,-2 0 0,1-1 0,0 0 0,-1 0 0,0-1 0,-1 0 0,1 0 0,-1-1 0,0 1 0,0-2 0,-1 1 0,0 0 0,-1-1 0,6-12 0,-8 13-28,0-1-1,-1 0 1,0 1-1,-1-1 1,1 0-1,-1 0 1,-1 0-1,-1-8 1,-13-63 213,14 74-239,-4-11-2,0 0 0,-1 0 0,0 1 0,-2 0 0,1 1 0,-2-1 0,0 1 0,-1 1 0,0 0 0,-1 0 0,0 1 0,-21-17 0,-8-3 0,-2 2 0,-76-41 0,115 69-2,0 1 0,-1-1 0,1 1 0,0-1 1,-1 1-1,1 0 0,-1 0 0,1 1 0,-1-1 0,1 1 0,-1 0 0,0 0 0,1 0 1,-1 0-1,1 1 0,-1-1 0,1 1 0,-6 2 0,3-1-7,0 1 0,1 0-1,0 0 1,-1 1 0,1-1 0,0 1 0,1 0-1,-1 1 1,-7 9 0,3-3-19,0 1-1,1 1 1,1 0-1,0 0 1,1 0-1,0 1 1,1 0 0,-4 17-1,8-28 23,1 0-1,-1 1 1,1-1-1,0 0 1,0 0-1,0 0 1,1 0-1,-1 1 1,1-1-1,-1 0 1,1 0-1,0 0 0,0 0 1,1 0-1,-1-1 1,1 1-1,2 4 1,0-2 21,0 0 1,1-1-1,-1 1 1,1-1-1,0-1 0,0 1 1,0-1-1,9 5 1,2-1 69,0 0 0,1-1 1,0-1-1,0 0 0,20 1 0,205 18 422,-210-24-389,0-1 0,0-1 1,0-2-1,-1-1 0,48-14 0,-40-1 44,-34 17-138,-1 1 1,1-1-1,0 1 0,0-1 1,0 2-1,0-1 1,0 0-1,0 1 0,9-1 1,-31 6-808,-3 0-4535,15-4 1328</inkml:trace>
</inkml:ink>
</file>

<file path=ppt/ink/ink2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7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9344,'0'-8'4608,"0"11"-2816,0-3 4735,0 0-5759,0 0 0,0 0 0,0 0 128,5 0-1664,0 0 128,3-3-1536,10-4 128,7-1-1152,-2-5 129</inkml:trace>
</inkml:ink>
</file>

<file path=ppt/ink/ink2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8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465 469 2944,'0'0'154,"0"-1"1,0 1-1,0 0 1,0-1 0,0 1-1,0 0 1,0-1-1,0 1 1,0 0-1,0-1 1,0 1-1,0 0 1,0 0-1,0-1 1,0 1-1,1 0 1,-1-1-1,0 1 1,0 0-1,0 0 1,1-1-1,-1 1 1,0 0-1,0 0 1,0-1-1,1 1 1,-1 0-1,0 0 1,1 0-1,-1 0 1,0 0 0,0-1-1,1 1 1,-1 0-1,0 0 1,1 0-1,-1 0 1,0 0-1,1 0 1,-1 0-1,0 0 1,1 0-1,-1 0 1,30-4 4866,27 5-1866,-47 0-2763,0 0 0,0-1 0,0 0 0,0-1 0,0-1 0,0 1 0,0-1 0,0-1 0,-1 0 0,1 0 0,-1-1 0,0 0 0,12-8 0,-6 4-204,-2-1 1,1-1 0,-1 0 0,-1-1-1,1 0 1,-2-1 0,13-16 0,-19 22-178,0-1 1,-1-1-1,1 1 1,-2 0-1,1-1 1,-1 0-1,0 0 1,-1 0-1,0 0 1,0 0-1,-1 0 1,0-1-1,0 1 1,-1 0 0,0-1-1,0 1 1,-1 0-1,0-1 1,-1 1-1,0 0 1,0 0-1,-1 0 1,0 0-1,0 0 1,-1 1-1,0-1 1,0 1-1,0 0 1,-1 0-1,0 1 1,-1-1 0,0 1-1,0 0 1,0 1-1,0 0 1,-13-9-1,8 8-28,-1 0-1,1 1 1,-1 0-1,0 1 1,0 0 0,0 1-1,-1 0 1,1 1-1,-1 0 1,-20 1-1,27 1 11,0 1-1,0-1 1,0 1 0,1 1-1,-1-1 1,0 1 0,1 0-1,-1 0 1,1 1-1,0-1 1,0 1 0,0 0-1,0 1 1,0-1-1,1 1 1,0 0 0,-1 0-1,2 1 1,-1-1 0,0 1-1,1-1 1,0 1-1,0 1 1,0-1 0,-2 7-1,-8 20 134,3 0 0,0 0 0,-9 62-1,2 101 105,14-142-216,0 12 89,3-29 13,-2-1 0,-2 0 0,-1 0 0,-11 42 0,9-51-94,1 1 1,1-1 0,1 1-1,0 50 1,13 108 120,-3-112-65,-3-1 0,-7 98 0,-27 146-206,27-247 128,4 0 0,15 136 0,-13-187 0,0 1 8,-1 1-1,0-1 0,-2 1 1,0 0-1,-1-1 0,-1 1 1,-5 18-1,6-32-4,1-1 0,-1 1 1,0-1-1,-1 0 0,0 1 0,1-2 1,-2 1-1,1 0 0,0 0 0,-1-1 0,0 0 1,0 0-1,0 0 0,-1 0 0,1-1 1,-1 1-1,0-1 0,0 0 0,0-1 1,0 1-1,-1-1 0,1 0 0,0 0 1,-1-1-1,0 0 0,1 0 0,-12 1 1,12-3 18,-1 0 0,1 0 1,0 0-1,0 0 0,0-1 1,-1 0-1,2 0 0,-1-1 1,0 0-1,0 1 1,1-1-1,-1-1 0,1 1 1,0-1-1,0 1 0,0-1 1,-5-9-1,-7-6 135,2 0 1,-20-35-1,22 34 96,1 0 0,1-1 0,1-1 0,0 0 0,2 0 0,-8-41 0,15 58-215,1 1 1,0-1-1,0 0 1,0 1-1,1-1 1,0 1 0,0-1-1,0 1 1,0 0-1,1 0 1,-1 0-1,1 0 1,0 0-1,0 1 1,1-1-1,5-4 1,15-21-566,37-53-5340,-39 50 2027</inkml:trace>
</inkml:ink>
</file>

<file path=ppt/ink/ink2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3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8 268 1408,'0'0'58,"0"0"0,0 0 0,0 0 1,-1 0-1,1 0 0,0 0 0,0 0 0,0 0 0,-1 0 0,1 0 1,0 0-1,0 0 0,0 0 0,0 0 0,-1 0 0,1 1 0,0-1 1,0 0-1,0 0 0,0 0 0,0 0 0,-1 0 0,1 1 0,0-1 1,0 0-1,0 0 0,0 0 0,0 0 0,0 1 0,0-1 0,0 0 1,0 0-1,0 0 0,0 1 0,-1-1 0,1 0 0,0 0 0,0 0 1,0 0-1,1 1 0,-1-1 0,0 0 0,0 0 0,0 0 0,0 1 1,0-1-1,0 0 0,0 0 0,0 0 0,0 1 0,2 22 1064,6 21-772,-3-32-164,0-1 0,1-1 1,0 1-1,0-1 0,1 0 0,0 0 0,1-1 0,0 0 0,1 0 0,0-1 0,0 0 1,0-1-1,1 0 0,0 0 0,1-1 0,0 0 0,0-1 0,0 0 0,0-1 1,1 0-1,-1-1 0,17 2 0,-13-2-52,0-1 1,0-1-1,0-1 0,-1 0 0,1-1 1,0 0-1,0-1 0,0-1 1,-1 0-1,1-1 0,-1-1 1,0 0-1,-1-1 0,1 0 1,-1-1-1,0-1 0,20-15 1,-20 12-18,-1 0 0,-1-1 1,1 0-1,-2-1 0,0-1 1,0 0-1,-1 0 0,-1 0 1,-1-1-1,0 0 0,-1-1 1,0 0-1,-1 0 0,-1 0 1,4-32-1,-8 41-101,0 1 0,0-1 1,-1 1-1,1-1 0,-2 1 0,1 0 1,-1-1-1,0 1 0,0 0 1,0 0-1,-1 0 0,0 0 0,0 0 1,-1 1-1,0-1 0,0 1 0,0 0 1,0 0-1,-1 1 0,0-1 0,0 1 1,0 0-1,0 0 0,-1 1 1,-6-4-1,-2 0-16,0 0 1,-1 0-1,0 2 0,0 0 1,0 0-1,-1 2 0,1 0 1,-1 0-1,-21 0 1,9 3-21,0 2 0,0 0 0,0 2 0,0 1 0,-50 15 0,67-16 4,0 0 0,0 0 1,1 1-1,-1 0 1,1 0-1,1 1 1,-1 1-1,1 0 1,0 0-1,1 1 1,-1 0-1,1 0 1,1 1-1,0 0 1,0 0-1,-10 21 1,15-27 4,1 0 0,-1 0 0,1 0 0,0 0 1,0 0-1,0 1 0,1-1 0,-1 0 1,1 1-1,0-1 0,0 0 0,0 1 0,0-1 1,0 1-1,1-1 0,0 0 0,-1 1 1,1-1-1,1 0 0,-1 0 0,3 5 0,-1-4 8,0-1 0,0 0 0,0 1 0,1-1 0,-1-1 0,1 1 0,0 0 0,0-1 0,0 0 0,0 0 0,0 0 0,1 0 0,8 2 0,7 0 10,0-1-1,0 0 0,0-2 1,0 0-1,1-1 1,21-3-1,-14-1 31,0-2 1,0 0-1,0-2 0,-1-1 1,44-21-1,121-78 80,-179 99-95,-12 9-20,-1-1 0,1 1-1,-1-1 1,1 1 0,0-1 0,-1 1 0,1-1 0,-1 1 0,1 0 0,0-1 0,-1 1 0,1 0 0,0 0 0,0-1 0,-1 1 0,1 0 0,0 0 0,-1 0 0,1 0 0,0 0 0,0 0 0,-1 0 0,1 0 0,0 0 0,-1 0 0,1 1 0,0-1 0,-1 0 0,1 0 0,0 1 0,-1-1 0,1 0 0,0 1 0,-1-1 0,1 1 0,-1-1 0,1 1 0,-1-1 0,1 1 0,-1-1 0,1 1 0,-1-1 0,1 1 0,-1 0 0,0-1 0,1 2 0,4 39 238,-3-22-168,0-4 3,1-1 0,0 0 1,1 0-1,1 0 0,0 0 1,1-1-1,0 0 0,1 0 0,11 16 1,-11-20-31,1 0 1,0-1-1,0 0 1,1 0-1,0-1 1,0 0-1,0 0 0,1-1 1,0-1-1,1 0 1,-1 0-1,16 5 1,-8-5-140,0 0 1,1-1-1,-1-1 1,38 1 0,-44-4-346,0 0 0,1-1 0,-1-1 1,0 0-1,0 0 0,0-1 0,-1-1 1,22-9-1,13-16-1502</inkml:trace>
</inkml:ink>
</file>

<file path=ppt/ink/ink2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9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10 109 512,'-1'0'228,"0"-1"-1,0 0 1,0 0-1,1 0 1,-1 0 0,0 0-1,1 0 1,-1 0 0,1-1-1,-1 1 1,1 0-1,-1 0 1,1 0 0,0-1-1,0 1 1,-1-2-1,3-8 4219,6 6 3516,31-13-3482,-2 10-3813,2 2 0,-1 2 1,0 2-1,55 3 1,-33 0-571,-54-2-250,0 1-1,0-1 1,0 0-1,0 0 1,0-1-1,-1 0 1,11-4-1,15-13-4868,-26 15 2057</inkml:trace>
</inkml:ink>
</file>

<file path=ppt/ink/ink2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39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5632,'4'0'2816,"1"-11"128,-5 11 2431,16-7-4479,-3 2 128,24-2 384,-7 1 128,44 1-1920,-13 1 128,-8 1 896,-10 0 0,-11 6-1152,-6 0 128,-26-3-1792,0 0 128,-5-3-1023,0 3 127</inkml:trace>
</inkml:ink>
</file>

<file path=ppt/ink/ink2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2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0 421 5248,'2'-1'807,"-1"-1"0,1 1 1,0 0-1,0 0 0,-1 0 1,1 0-1,0 0 0,0 0 1,0 0-1,0 0 0,0 1 1,3-1-1,45 3 2905,-6 1-3648,-13-7 528,1-1-1,-1-1 0,0-2 0,0-1 1,-1-1-1,48-23 0,-62 24-416,0 0 0,0 0 0,0-2 0,-1 0 1,21-21-1,-28 25-121,-1-1 1,0 0 0,0 0-1,0-1 1,-1 0 0,-1 0-1,1 0 1,-1-1 0,-1 0-1,0 0 1,3-12 0,-6 18-50,-1 1 1,0-1-1,0 0 1,0 0 0,-1 0-1,0 0 1,1 0-1,-1 0 1,0 1-1,-1-1 1,1 0 0,-1 1-1,1-1 1,-1 1-1,0-1 1,-1 1 0,1 0-1,0 0 1,-1 0-1,0 0 1,0 1 0,0-1-1,0 1 1,-5-4-1,-2-1-9,0 1-1,0 0 0,-1 0 0,0 1 1,0 1-1,-22-7 0,25 9 0,0 1 0,1 0-1,-1 1 1,0 0 0,0 0-1,0 0 1,0 1 0,0 0-1,0 1 1,0 0 0,1 0-1,-1 0 1,1 1 0,-1 1-1,1-1 1,0 1 0,0 0-1,1 0 1,-8 7 0,5-4 46,0 1 0,1 1-1,-1 0 1,2 0 0,-1 1 0,1-1 0,1 2 0,0-1 0,0 1-1,1 0 1,-6 19 0,4-5 96,2 0 0,1 0 0,1 0 0,1 0 0,1 1 0,4 47-1,0-52-26,0-1-1,1 1 0,1-1 0,1 1 1,0-2-1,2 1 0,0-1 0,19 31 0,-22-42-115,1-1-1,0 0 1,0 0-1,1-1 1,0 0-1,0 0 1,0-1-1,1 1 1,0-2-1,0 1 1,0-1-1,0 0 1,1-1-1,-1 0 1,1 0-1,0-1 1,0 0-1,0-1 1,0 0-1,0 0 1,0-1-1,0 0 1,1 0-1,-1-1 1,0 0-1,0-1 1,0 0-1,-1-1 0,1 0 1,0 0-1,-1 0 1,0-1-1,0-1 1,0 1-1,11-10 1,-5 3-1573,-1-2 1,0 0-1,20-27 0,-14 10-1877</inkml:trace>
</inkml:ink>
</file>

<file path=ppt/ink/ink2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2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47 3328,'-5'-34'9108,"0"21"-4816,-2 24-2546,3 7-1006,0 1-1,2 0 1,0 0-1,1-1 1,2 24-1,13 102 914,-12-126-1492,-1-12-288,0 0 0,0 0 0,1 0 0,-1 0 1,2 0-1,-1-1 0,0 1 0,1-1 0,7 10 1,-9-13-75,0-1 0,0 0-1,0 1 1,0-1 0,0 0 0,0 0 0,1 0 0,-1 0 0,0 0 0,1 0 0,-1-1 0,0 1 0,1 0 0,-1-1 0,1 1 0,-1-1 0,1 1 0,0-1 0,-1 0 0,1 0-1,-1 0 1,1 0 0,0 0 0,-1 0 0,1 0 0,-1 0 0,1 0 0,-1-1 0,1 1 0,-1-1 0,1 1 0,-1-1 0,1 0 0,-1 1 0,1-1 0,-1 0 0,0 0 0,2-1 0,16-13-2871</inkml:trace>
</inkml:ink>
</file>

<file path=ppt/ink/ink2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3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18 4352,'-13'7'2176,"18"-10"768,-5 3 2432,0 0-4864,0 0 0,0 0 127,0 0 129,3-4-1280,-3 4 1,10-8-1153,-7 5 0,5-4-384,-8 7 0</inkml:trace>
</inkml:ink>
</file>

<file path=ppt/ink/ink2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3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43 2816,'17'-12'1502,"-12"9"-489,0 1 1,0 0 0,0-1-1,0 2 1,0-1-1,0 0 1,1 1-1,6-1 1,34-11 3231,-45 13-4141,-1 1 0,1-1-1,-1 1 1,1-1 0,-1 0 0,0 1 0,1-1 0,-1 1-1,1-1 1,-1 1 0,0 0 0,0-1 0,1 1 0,-1-1 0,0 1-1,0-1 1,1 1 0,-1 0 0,0-1 0,0 1 0,0 0 0,0-1-1,0 1 1,0-1 0,0 1 0,0 0 0,0-1 0,0 1 0,-1-1-1,1 2 1,-4 22 507,4-23-473,-14 67 815,-4-2-1,-42 111 1,58-173-1186,-24 48-73,6-32-2097,19-20 1948,-1 1 0,1 0-1,-1 0 1,1-1 0,-1 1 0,0-1 0,1 0-1,-1 1 1,1-1 0,-1 0 0,0 0 0,1 0-1,-1 0 1,-2-1 0,-6 1-2510</inkml:trace>
</inkml:ink>
</file>

<file path=ppt/ink/ink2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4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6144,'0'0'312,"0"0"0,0 0 0,-1 0-1,1 0 1,0-1 0,-1 1 0,1 0 0,0 0 0,-1 0 0,1 0 0,0 0 0,-1 0 0,1 0-1,0 0 1,-1 0 0,1 0 0,0 0 0,0 0 0,-1 1 0,1-1 0,0 0 0,-1 0 0,1 0-1,0 0 1,0 0 0,-1 1 0,1-1 0,0 0 0,0 0 0,-1 0 0,1 1 0,0-1-1,0 0 1,0 0 0,-1 1 0,1-1 0,0 1 0,-3 17 3345,10 34-5784,-4-33 3784,2 23-1245,16 63 0,-17-90-568,0-1-1,2 0 1,-1 0 0,2 0-1,0 0 1,0-1 0,19 24 0,-23-33-208,1-1 1,0 1-1,0-1 1,0 1-1,0-1 1,1-1-1,5 4 1,-9-5 59,1 0 0,0-1-1,-1 1 1,1 0 0,0-1 0,-1 1 0,1-1 0,0 0-1,0 1 1,-1-1 0,1 0 0,0 0 0,0 0-1,0 0 1,-1-1 0,1 1 0,0 0 0,0-1 0,-1 1-1,1-1 1,3-1 0,8-5-2277</inkml:trace>
</inkml:ink>
</file>

<file path=ppt/ink/ink2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4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75 3072,'-1'0'196,"0"-1"0,1 1 0,-1 0 0,0-1 0,0 1 0,0 0 0,1-1 1,-1 1-1,0-1 0,1 1 0,-1-1 0,0 0 0,1 1 0,-1-1 0,1 0 0,-1 1 0,1-1 0,-1 0 0,1 0 0,0 1 1,-1-1-1,1 0 0,0 0 0,0 0 0,-1 1 0,1-1 0,0 0 0,0 0 0,0 0 0,0 0 0,0-1 0,3-7 5434,3 6-5288,0 0 0,-1 0 0,1 0 1,0 1-1,0 0 0,0 1 0,1-1 1,-1 1-1,0 0 0,1 1 1,-1-1-1,0 1 0,11 2 0,26-4 434,431-9 718,-338 12-2646,-118-3-923,-3-7-3402,-14 8 2768</inkml:trace>
</inkml:ink>
</file>

<file path=ppt/ink/ink2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4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876 1 5504,'-7'0'1557,"0"0"0,0 1 0,0 0 0,0 1 0,-9 2 0,-32 18 2770,20-4-4104,-35 31 0,-9 6-237,-118 63 1144,147-92-1204,-2-1 0,-91 36 0,-19-9-4695,129-45 2337,8-3-128</inkml:trace>
</inkml:ink>
</file>

<file path=ppt/ink/ink2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3:45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22 208 8704,'-2'0'242,"1"-1"-1,0 1 1,-1-1 0,1 0 0,0 1-1,0-1 1,0 0 0,-1 0 0,1 0 0,0 0-1,0 0 1,0 0 0,0 0 0,1 0-1,-1-1 1,0 1 0,0 0 0,1 0 0,-2-2-1,2 2-36,0 0 0,1 0 0,-1 0 0,0 0 0,0 0 0,0 0 0,1 0 0,-1 0 0,0 0 0,1 1 0,-1-1 0,1 0 0,-1 0-1,1 0 1,0 1 0,-1-1 0,1 0 0,0 1 0,-1-1 0,1 0 0,1 0 0,8-5 680,-1 1 1,1 0-1,0 0 1,12-3-1,-4 1-2091,65-37 1316,-43 22 122,58-23 1,-87 40-124,1 1-1,-1 1 1,1 0 0,0 1-1,0 0 1,0 0 0,0 2-1,0-1 1,0 2 0,13 1-1,-22-2-67,-1 0-1,1 0 0,0 1 0,-1-1 1,1 1-1,-1 0 0,1 0 0,0 0 1,-1 0-1,0 0 0,1 0 0,-1 1 1,0-1-1,0 1 0,1 0 1,-1 0-1,-1-1 0,1 1 0,0 0 1,0 1-1,-1-1 0,1 0 0,-1 0 1,0 1-1,1-1 0,-1 1 0,0-1 1,-1 1-1,1 0 0,0-1 1,-1 1-1,1 0 0,-1-1 0,0 1 1,0 0-1,0-1 0,0 1 0,-1 0 1,1-1-1,-1 1 0,-1 4 0,-4 13 102,-1-1 0,0-1-1,-2 1 1,-17 28-1,22-40-129,-31 58 163,14-24 94,-1-1-1,-54 71 0,69-102-228,0-1-1,-1 0 0,0 0 0,0 0 0,-1-1 0,0 0 0,0-1 1,0 0-1,-1-1 0,0 0 0,0 0 0,-1-1 0,1 0 1,-1-1-1,0 0 0,0 0 0,-14 0 0,21-3-46,0 0-1,1 0 0,-1 0 1,1-1-1,-1 1 0,1-1 1,0 0-1,-1 0 1,1 0-1,0-1 0,-1 1 1,1-1-1,0 0 1,0 0-1,0 0 0,0 0 1,1 0-1,-1-1 0,1 1 1,-1-1-1,1 1 1,0-1-1,0 0 0,0 0 1,0 0-1,1 0 1,-1-1-1,1 1 0,0 0 1,0-1-1,0 1 0,0 0 1,0-7-1,0 7 1,1-1 1,-1 1-1,1 0 0,0-1 0,0 1 0,1-1 0,-1 1 1,1 0-1,-1-1 0,1 1 0,0 0 0,0 0 1,1 0-1,-1-1 0,1 1 0,0 0 0,-1 1 1,1-1-1,0 0 0,1 0 0,-1 1 0,0 0 0,1-1 1,-1 1-1,1 0 0,0 0 0,0 0 0,0 1 1,0-1-1,0 1 0,0-1 0,0 1 0,7-2 1,-3 3 48,-1-1 0,1 1 0,0 0 0,0 0 0,-1 0 0,1 1 0,0 0 0,-1 1 0,1-1 1,-1 1-1,11 5 0,6 4 248,40 27 0,-48-28-169,1 0 1,0 0-1,1-2 0,0 0 0,20 6 1,-23-11-279,1 0 0,-1-1 0,1-1 0,-1-1 0,1 0 0,-1 0 0,1-1 0,-1-1 0,22-6 0,-14 2-780,0-2 1,0 0-1,-1-1 1,0-2-1,22-14 1,21-16-2542</inkml:trace>
</inkml:ink>
</file>

<file path=ppt/ink/ink2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5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90 360 2432,'-14'-2'3488,"23"13"-576,0 7-2508,1-1-1,0-1 1,2 0 0,0-1 0,1 0 0,20 19-1,-22-25-88,1 0 0,0-1-1,1-1 1,0 0 0,0 0-1,0-1 1,1-1 0,0 0-1,18 3 1,-12-4-148,0-1 1,0-1 0,0-1-1,0-1 1,0 0-1,0-2 1,0 0 0,0-2-1,0 0 1,-1-1-1,1 0 1,-1-2-1,26-13 1,-33 15-86,0-2 1,-1 0-1,0 0 1,0-1-1,0 0 1,-1 0-1,0-2 1,-1 1-1,0-1 0,-1 0 1,0-1-1,0 0 1,-1 0-1,-1-1 1,0 0-1,0 0 1,-1 0-1,-1-1 0,0 0 1,0 0-1,1-17 1,-4 20-54,0 0-1,-1 0 1,-1 0 0,1 0 0,-2 0-1,1 0 1,-1 0 0,-1 0 0,0 0-1,0 1 1,-1-1 0,0 1 0,-1 0-1,0 0 1,0 1 0,-1-1 0,0 1-1,0 0 1,-1 1 0,0 0 0,-1 0-1,1 0 1,-1 1 0,-10-6 0,2 2-7,-1 1-1,1 1 1,-1 0 0,-1 1 0,0 1 0,1 1-1,-2 1 1,1 0 0,0 1 0,-1 1 0,0 1 0,-26 1-1,16 3-12,-1 0 0,1 2 0,0 2-1,0 0 1,1 2 0,-45 20 0,59-22-12,-1 0 0,2 1 1,-1 0-1,1 1 0,0 1 1,1 0-1,0 0 0,1 1 1,0 1-1,0 0 0,2 1 1,-1-1-1,2 2 0,-9 15 1,14-23-108,1 1 0,0 0 0,0 0 0,0 0 1,1 0-1,-1 0 0,2 0 0,-1 0 0,1 0 0,0 0 1,1 0-1,0 0 0,0 0 0,0 0 0,1 0 0,0 0 1,0 0-1,1-1 0,0 1 0,0-1 0,0 0 0,9 12 1,-3-7-337,0-1 1,0 0 0,1 0 0,1-1-1,0 0 1,0-1 0,0 0 0,1-1-1,0 0 1,25 9 0,55 16-2008</inkml:trace>
</inkml:ink>
</file>

<file path=ppt/ink/ink2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47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575 378 4608,'31'6'9612,"-8"0"-7065,-18-5-2314,1 0 0,0 0 0,-1-1-1,1 0 1,0 0 0,0 0-1,-1 0 1,1-1 0,0 0 0,-1 0-1,1-1 1,-1 0 0,1 0-1,-1 0 1,9-5 0,8-5 579,-1-2 1,26-21-1,-27 20-423,-14 10-275,-1 0 0,1-1 0,-1 1 1,-1-1-1,1 0 0,-1 0 1,0 0-1,0-1 0,-1 1 0,0-1 1,0 0-1,-1 0 0,1 0 1,-2 0-1,1 0 0,1-14 0,-2 12-82,-1 0-1,0 1 0,0-1 0,-1 0 0,0 1 1,-1-1-1,0 1 0,0-1 0,0 1 0,-1 0 0,-1 0 1,1 0-1,-1 0 0,-6-8 0,7 12-15,0 1 0,1-1 0,-1 1 1,0 0-1,-1 0 0,1 0 0,0 1 0,-1-1 0,0 1 0,1 0 0,-1 0 0,0 0 0,0 1 0,0-1 0,-1 1 0,1 0 1,-5-1-1,2 2-12,1-1 0,-1 1 1,1 1-1,-1-1 1,1 1-1,-1 1 0,1-1 1,-1 1-1,1 0 1,-9 4-1,5-1-9,-1 1 1,1-1-1,1 2 0,-1-1 1,1 1-1,0 1 0,1 0 1,0 0-1,0 0 1,1 1-1,0 0 0,-8 14 1,-1 13 167,2 0 1,1 1-1,2 0 1,1 0-1,-9 78 1,16-60-135,2 0 1,9 76-1,1 21 32,-10-97-62,0 3-34,2 0 0,18 111 0,0-46 486,-5 2 0,-4 233 0,-10-332-418,-2 45 351,-3-1 0,-19 92 0,21-151-261,1 1 0,-2-1 0,-8 20 0,11-27-77,-1-1 1,0 1 0,0-1-1,0 1 1,-1-1-1,1 0 1,-1 0 0,0 0-1,1 0 1,-1 0-1,-1-1 1,1 1 0,0-1-1,-1 0 1,-5 3-1,0-3 11,0 0 0,-1-1 0,1 0 0,-1 0 0,1-1 0,-1 0 0,0-1 0,1 0 0,-1 0 0,1-1-1,0 0 1,-1-1 0,1 0 0,0 0 0,1-1 0,-1-1 0,-9-5 0,-20-13 121,1-1 0,-43-38 0,67 52-158,-6-5 36,1-1 0,0-2 0,-20-24 0,32 35-43,0-1 1,1 0-1,0 0 0,0 0 1,1-1-1,0 1 0,1-1 1,0 0-1,0 0 0,0-1 1,0-11-1,3 16-34,0 0 0,1 0 0,0 0 0,0 0 0,1 0 0,-1 0 0,1 1 0,0-1 0,0 0 0,1 1 0,-1-1 0,1 1 0,0 0 0,0 0 0,0 0 0,5-4 0,-5 5-14,-1 1-1,1-1 1,0 0 0,0 1 0,0-1 0,0 1 0,0 0-1,1 0 1,-1 0 0,1 1 0,-1-1 0,1 1 0,0 0 0,-1 0-1,1 0 1,0 0 0,0 1 0,0-1 0,0 1 0,0 0 0,5 1-1,-9-1 10,11 4-1063,-8 3-2659,-3-3-242</inkml:trace>
</inkml:ink>
</file>

<file path=ppt/ink/ink2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0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0 537 5760,'7'6'5620,"7"6"2401,5-8-8201,-1-5 634,1-1-1,-1 0 1,1-1 0,-1-1 0,0-1 0,0-1-1,-1 0 1,0-1 0,0-1 0,30-19 0,35-18 307,-57 32-538,-1 0 0,0-2 0,-1 0 1,37-33-1,-54 41-185,-1-1 0,-1 1 0,1-1 0,-1 1 0,0-1 0,-1-1 0,0 1 0,0 0 0,-1-1 0,0 1 0,0-1 1,-1 0-1,0 1 0,-1-1 0,0 0 0,0 0 0,-1 0 0,-2-10 0,2 9 10,-1 1 0,1-1-1,-2 0 1,0 1 0,0-1 0,0 1 0,-1 0-1,-1 0 1,0 0 0,0 1 0,0-1 0,-1 1 0,0 0-1,-1 1 1,0 0 0,-8-7 0,11 12-33,1-1 0,-1 2 0,0-1 0,1 0 0,-1 1 0,0 0 0,0 0 0,0 0 1,0 0-1,0 1 0,0-1 0,-1 1 0,1 0 0,0 0 0,0 1 0,0-1 0,0 1 0,0 0 0,0 0 0,0 0 1,0 1-1,0-1 0,1 1 0,-1 0 0,0 0 0,1 0 0,0 1 0,-6 4 0,-8 8-23,0 0 1,1 2-1,1 0 0,-14 19 0,17-21 15,-2 3-22,1 0 0,0 2-1,2-1 1,0 1 0,1 1-1,-12 37 1,17-42 13,1 1 0,1-1 0,1 1 0,0 0 0,1 0 0,1 0-1,0 0 1,2 0 0,6 31 0,45 137 2,-48-164 28,0 1-1,2-1 0,0 0 1,1-1-1,1 0 1,13 21-1,-18-36-20,-1 0 0,1 0 0,0-1 1,0 1-1,0-1 0,0 0 0,1 0 0,0-1 0,0 1 0,0-1 0,0 0 0,0 0 1,1-1-1,-1 1 0,1-1 0,0-1 0,0 1 0,-1-1 0,1 0 0,0 0 0,0 0 1,0-1-1,0 0 0,0 0 0,0-1 0,8-1 0,-5 0-255,1-1 0,-1 0 0,1-1 0,-1 0 0,0 0 0,-1-1 0,1 0 0,9-7 0,60-54-3504,-71 60 3486,18-21-3062,-1 4-149</inkml:trace>
</inkml:ink>
</file>

<file path=ppt/ink/ink2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1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7168,'5'6'3584,"14"2"-2688,-16-8 4863,15 0-5119,-5 0 0,17-3 128,-3 3 0,17-5-1152,-9 2 128,5 0 256,-6-1 128,-12 4-1664,-4 0 128,-5 7-1151,-4 1-1</inkml:trace>
</inkml:ink>
</file>

<file path=ppt/ink/ink2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1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8192,'0'21'6842,"0"22"461,1 6-3776,0 9-3032,2 0 0,16 80-1,-19-134-571,1-1 0,0 0 0,-1 0 0,1 0 0,1 1 0,-1-1-1,0 0 1,1 0 0,-1-1 0,1 1 0,0 0 0,0 0 0,0-1-1,0 1 1,1-1 0,-1 0 0,1 0 0,3 3 0,-4-5-222,0 1 0,0-1 0,1 1 0,-1-1 0,0 0 0,0 0 1,1 0-1,-1 0 0,0-1 0,0 1 0,0-1 0,0 1 0,1-1 0,-1 0 0,0 0 1,0 0-1,0 0 0,0 0 0,0 0 0,-1 0 0,1-1 0,0 1 0,-1-1 0,1 1 1,-1-1-1,3-2 0,10-9-3050</inkml:trace>
</inkml:ink>
</file>

<file path=ppt/ink/ink2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2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12 135 12032,'-9'0'6015,"14"0"-7039,-5 0 11136,0-13-9728,0 4 0,-5-6 128,5 5 128,0-8-1024,0 0 128,-3 0-384,3 3 128,0 7-3072,0-2 128</inkml:trace>
</inkml:ink>
</file>

<file path=ppt/ink/ink2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2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95 242 6784,'-2'1'8996,"-2"6"-4088,-20 52-829,17-30-3334,2 0-1,0 0 1,2 0 0,1 31-1,1-44-713,2-1 0,0 1 0,1-1 0,0 0 0,2 0 0,-1 0-1,2 0 1,0 0 0,11 20 0,-12-29-31,0-1 0,0 1-1,1-1 1,0 0 0,0-1 0,0 1-1,0-1 1,1 0 0,0-1-1,0 1 1,0-1 0,0 0 0,10 3-1,6 1 17,0-1-1,38 6 1,-52-11 45,0-1-1,0 0 1,0 0 0,0-1-1,0 0 1,0 0 0,0-1 0,-1 0-1,1 0 1,-1-1 0,1 0-1,-1 0 1,0-1 0,0 1 0,0-2-1,-1 1 1,1-1 0,-1 0-1,0 0 1,0-1 0,-1 0 0,0 0-1,8-12 1,-4 5-9,0-2 0,0 1-1,-2-1 1,0 0 0,0-1 0,-2 1-1,0-1 1,0-1 0,-2 1 0,3-23-1,-5 14-33,-2 1-1,0-1 0,-2 0 1,0 0-1,-2 1 0,-1-1 1,-9-24-1,10 34 3,-1 0 1,0 0-1,-1 1 1,0 0-1,-2 0 1,1 1-1,-2 0 1,0 0-1,0 1 0,-1 1 1,-24-20-1,18 21-2,0 0 0,-1 2 1,0 0-1,0 2 0,-1-1 0,0 2 0,0 1 0,0 0 0,-1 2 0,1 0 0,-1 1 0,-37 3 0,54-2-18,-1 0 0,1 1 0,0-1 0,0 1 0,-1 0 0,1 0 0,0 0 0,0 0 0,0 1 0,0-1 0,0 1 0,1 0 0,-1 0 0,0 0 0,1 0 0,-1 0 0,1 1 0,0-1 0,0 1 0,0-1 0,0 1 0,-2 4 0,1 1 0,0 0 0,1 0 0,0 0 0,1 0 0,0 0 0,0 0 0,0 0 0,2 9 0,2 32 0</inkml:trace>
</inkml:ink>
</file>

<file path=ppt/ink/ink2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3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16384,'0'0'8191,"22"0"-8319,-12 0 8320,-2 0-8192,0 0 0,-3 3 0,-5-3 128,0 3-256,0 1 128,-5-8-128,5 1 0,-8-3-768,0 1 128,-11-5-3328,6 1 0</inkml:trace>
</inkml:ink>
</file>

<file path=ppt/ink/ink2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4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29 3456,'-6'9'1993,"8"-13"1000,15-21-726,-16 25-2186,-1-1-1,1 0 1,-1 1 0,1-1-1,-1 1 1,1-1 0,-1 1-1,1-1 1,-1 1 0,1-1-1,0 1 1,-1-1 0,1 1-1,0 0 1,-1 0 0,1-1-1,0 1 1,-1 0 0,1 0-1,0 0 1,0-1 0,-1 1-1,1 0 1,0 0 0,0 0-1,-1 1 1,1-1 0,0 0-1,0 0 1,-1 0 0,1 0-1,0 1 1,1-1-1,18 23 2170,1 2-928,-15-21-1174,0 0-1,-1 0 0,2-1 0,-1 1 0,0-1 0,1 0 0,-1-1 0,1 0 0,0 0 1,0 0-1,0-1 0,0 0 0,0 0 0,8-1 0,10-1 41,0-1-1,42-9 1,9-1-163,-71 11-287,1 1 1,0 0-1,0 1 0,-1-1 1,1 1-1,0 0 0,-1 1 1,1-1-1,-1 1 0,0 0 1,1 1-1,-1-1 0,0 1 1,8 6-1,6 3-2191</inkml:trace>
</inkml:ink>
</file>

<file path=ppt/ink/ink2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7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652 674 4352,'4'5'8916,"6"-5"-5293,17-9-4048,-8 2 2326,-12 6-1607,15-2 394,-1 0 0,0-2 0,0-1 0,21-8 0,-20 5-402,-1-1 0,0 0 0,-1-2 0,0 0 0,-1-2 0,0 0 0,-1 0-1,-1-2 1,18-20 0,-27 26-223,1-1 0,-2 0 0,1 0-1,-2-1 1,1 0 0,-2 0 0,1-1-1,-2 0 1,0 0 0,0 0 0,-1 0-1,-1 0 1,0-1 0,-1 1 0,-1-1-1,0 1 1,-2-21 0,-1 16-66,-1 0 0,0 1 1,-1-1-1,-1 1 0,0 0 0,-2 0 1,-14-25-1,19 37 1,0 0-1,0 0 1,0 0 0,-1 0 0,0 1-1,0-1 1,0 1 0,-1 0 0,1 0-1,-1 1 1,0-1 0,0 1 0,0 0-1,0 1 1,-1-1 0,1 1-1,-1 0 1,0 0 0,0 1 0,1 0-1,-1 0 1,0 0 0,0 0 0,0 1-1,0 0 1,0 1 0,-7 0 0,3 2-1,0 1 1,0 0-1,0 1 1,1 0-1,-1 0 1,1 1 0,1 0-1,-1 1 1,1-1-1,-12 15 1,5-6 3,0 2 0,2 0 0,0 1 0,-16 28 0,14-14 9,1 1 0,1 0-1,2 1 1,2 1 0,1 0-1,-4 37 1,-6 219 74,14-167-86,-5 254-148,6-30 305,-4 111 74,7-428-233,0-15 23,0-1 0,-1 0 0,0 1 0,-2-1 0,-4 16 0,6-27-6,0-1 1,0 0-1,0 0 1,-1 0-1,1 0 0,-1-1 1,0 1-1,0 0 1,0-1-1,0 1 0,0-1 1,-1 1-1,1-1 1,-1 0-1,1 0 1,-1 0-1,0-1 0,0 1 1,0-1-1,0 1 1,0-1-1,0 0 0,0 0 1,0 0-1,-1-1 1,1 1-1,0-1 0,0 0 1,-6 0-1,-2-2 39,-1 0-1,1-1 0,0 0 1,0-1-1,0-1 0,0 0 1,0 0-1,1-1 1,-16-11-1,21 14-53,-23-18 88,0 0 1,2-1-1,0-2 0,1-1 0,2-1 1,-23-32-1,-4-13 316,-50-98 0,94 160-376,1-1 1,0 0-1,1 0 0,0-1 1,1 1-1,0-1 0,-2-19 1,5 26-94,0-1 0,0 0 0,0 0 0,1 0 0,-1 1 0,1-1 0,1 0 0,-1 1 0,1-1 1,-1 1-1,1-1 0,1 1 0,-1 0 0,1 0 0,-1 0 0,1 0 0,0 0 0,1 1 0,-1-1 0,8-5 0,21-14-3111,69-34-1,-55 32-405</inkml:trace>
</inkml:ink>
</file>

<file path=ppt/ink/ink2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7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 4736,'0'-1'213,"0"1"1,0-1-1,0 0 0,0 1 1,0-1-1,0 0 0,0 1 1,1-1-1,-1 0 1,0 1-1,0-1 0,1 0 1,-1 1-1,0-1 0,1 1 1,-1-1-1,0 1 0,1-1 1,-1 1-1,1-1 1,-1 1-1,1-1 0,-1 1 1,1-1-1,-1 1 0,1 0 1,0-1-1,-1 1 0,1 0 1,-1 0-1,1-1 1,0 1-1,-1 0 0,1 0 1,0 0-1,0 0 0,29-11 3050,2 7-2300,1 1 0,63 2-1,-58 2-358,54-5 0,-70 1-640,10 0-1232,-1-2 0,37-10 0,-44 4-1185</inkml:trace>
</inkml:ink>
</file>

<file path=ppt/ink/ink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7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9 4864,'-20'-9'2432,"29"14"-3456,-4-1 4480,10-4-5888,13 7 128</inkml:trace>
</inkml:ink>
</file>

<file path=ppt/ink/ink2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6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2 186 1536,'-1'-1'117,"1"-1"-1,0 1 1,0 0-1,0-1 1,0 1 0,0-1-1,0 1 1,0 0 0,1-1-1,-1 1 1,0 0-1,1-1 1,-1 1 0,1 0-1,-1-1 1,1 1-1,0 0 1,-1 0 0,1-1-1,0 1 1,0 0 0,0 0-1,0 0 1,0 0-1,0 0 1,0 1 0,0-1-1,1 0 1,-1 0 0,0 1-1,0-1 1,1 1-1,-1-1 1,0 1 0,1-1-1,-1 1 1,0 0-1,1 0 1,-1-1 0,1 1-1,-1 0 1,0 0 0,1 1-1,1-1 1,-2 0-49,-1 1 1,1-1-1,-1 1 1,1-1-1,-1 1 1,1-1-1,-1 1 0,1-1 1,-1 1-1,1-1 1,-1 1-1,0 0 1,1-1-1,-1 1 1,0-1-1,1 1 1,-1 0-1,0-1 1,0 1-1,0 0 0,0 0 1,0-1-1,1 1 1,-1 0-1,-1-1 1,1 1-1,0 1 1,0 28 733,0-22-471,1 14-60,1 1-1,1-1 0,1 0 1,1 0-1,1-1 0,1 1 0,1-1 1,0-1-1,2 1 0,0-2 1,18 26-1,-21-36-216,-1-1-1,1 0 1,1 0-1,-1 0 1,1-1 0,1 0-1,-1 0 1,1-1 0,1-1-1,-1 1 1,12 4 0,-13-8-21,0 1 1,0-1-1,0-1 1,-1 0 0,1 0-1,1 0 1,-1-1-1,0 0 1,0-1 0,0 0-1,0 0 1,0-1-1,-1 0 1,1 0 0,0-1-1,11-5 1,-4 0-16,0-1 0,-1 0 0,0-1 0,-1 0 0,0-2 0,0 1 0,-1-1-1,-1-1 1,0 0 0,-1-1 0,0 0 0,-1-1 0,0 1 0,-2-2 0,9-21 0,-7 12 45,-1 0 0,0 0 0,-2-1 0,-1 1 0,-2-1 0,0-1 0,-2 1 0,0 0 0,-5-35 0,-8 18 247,1 32-27,11 12-269,-1-1 1,0 1 0,0 0 0,1-1-1,-1 1 1,0 0 0,1-1 0,-1 1-1,1 0 1,-1 0 0,1-1 0,-1 1 0,1 0-1,-1 0 1,1 0 0,0 0 0,-1 0-1,1 0 1,0-1 0,0 1 0,0 1 0,-3 11 31,1 0 0,1 1 1,0-1-1,0 0 0,2 0 1,-1 0-1,2 0 0,0 0 1,0 0-1,1 0 0,1 0 1,0-1-1,10 21 1,0-5 79,1 0 0,2 0 0,1-2 0,30 36 0,-39-52-39,1 0 0,0 0 0,1-1 0,0 0 0,1-1 0,0-1 0,0 1-1,0-2 1,1 0 0,0 0 0,15 3 0,-16-6-650,-1 0 1,1-1-1,0 0 0,17 0 1,-29-3 498,0 1-1,0 0 1,1 0 0,-1 0-1,0 0 1,0 0 0,1 0-1,-1 0 1,0 0 0,0 0-1,0 0 1,1 0 0,-1-1-1,0 1 1,0 0 0,0 0 0,0 0-1,1 0 1,-1-1 0,0 1-1,0 0 1,0 0 0,0 0-1,0-1 1,0 1 0,0 0-1,0 0 1,1 0 0,-1-1 0,0 1-1,0 0 1,0 0 0,0-1-1,0 1 1,0 0 0,0 0-1,0 0 1,0-1 0,0 1-1,0 0 1,-1 0 0,1-1-1,0 1 1,0 0 0,0 0 0,0 0-1,0-1 1,0 1 0,0 0-1,-1 0 1,1 0 0,0 0-1,0-1 1,0 1 0,0 0-1,-1 0 1,1 0 0,0 0-1,0 0 1,0 0 0,-1 0 0,1-1-1,0 1 1,0 0 0,0 0-1,-1 0 1,1 0 0,-11-11-2240</inkml:trace>
</inkml:ink>
</file>

<file path=ppt/ink/ink2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7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5248,'3'-5'2560,"28"2"0,-22 0 2176,17 3-4224,-4 0 128,17-7 255,-7 2 129,11-8-1280,-8 5 0,-1 1 256,-7-1 128,9 8-2303,-11 0-1</inkml:trace>
</inkml:ink>
</file>

<file path=ppt/ink/ink2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8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38 358 256,'4'-7'5484,"-12"18"-686,3-4-4320,1 0 0,1-1 0,-1 2 0,1-1-1,0 0 1,0 1 0,1-1 0,0 1-1,1 0 1,-1-1 0,1 1 0,1 0 0,0 0-1,0 0 1,0 0 0,1 0 0,2 9 0,1 0-10,1 0 1,1 0 0,0-1 0,1 0 0,1 0 0,14 22 0,-14-28-343,-1-1 1,1 0-1,0 0 1,1-1-1,0 0 1,1-1-1,-1 1 1,1-2-1,1 0 1,-1 0-1,1-1 1,0 0-1,0 0 1,1-2-1,13 4 1,-3-2-7,0-1 0,0-1 1,0-1-1,1-1 0,-1-1 1,0-1-1,28-4 0,-19-1-68,0-1 0,-1-2-1,0-1 1,0-1 0,-1-1-1,-1-2 1,0-1 0,45-32-1,-59 37-49,-1-1 0,-1-1-1,0 0 1,-1 0 0,0-1-1,-1-1 1,16-27 0,-20 31-14,-2-1-1,1 1 1,-2-1 0,1-1 0,-1 1 0,-1 0-1,0-1 1,-1 1 0,0-1 0,-1 1 0,0-1-1,-2-16 1,-3 7-33,0 0 0,-1 0-1,-1 0 1,-2 1 0,1 0-1,-2 0 1,-18-26 0,22 36 28,-1 1 1,0 0-1,-1 0 1,0 0 0,0 1-1,-1 1 1,0-1-1,0 2 1,-1-1 0,0 1-1,0 0 1,-1 1-1,1 0 1,-22-5 0,18 4 6,-9-2 13,-1 1 1,0 1 0,-1 1 0,1 1 0,-1 1 0,0 1 0,0 1 0,0 2-1,0 0 1,1 1 0,-1 2 0,1 1 0,-1 0 0,1 2 0,1 1 0,-1 1 0,1 1-1,1 1 1,0 0 0,1 2 0,-34 26 0,47-33-104,1 1 1,-1 1-1,1-1 0,0 1 1,1 0-1,0 1 1,0 0-1,-8 17 0,12-20-136,-1 0 0,1 0 0,1 0 0,-1 1 0,1-1 0,0 1 0,1-1 0,-1 1 0,1-1 0,1 1 0,-1-1 0,1 1 0,0-1 0,4 13 0,25 47-2858</inkml:trace>
</inkml:ink>
</file>

<file path=ppt/ink/ink2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9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2 239 5248,'0'0'289,"-1"-1"1,1 1-1,0-1 1,0 0 0,0 1-1,0-1 1,0 1-1,0-1 1,0 0-1,0 1 1,0-1-1,0 1 1,0-1-1,0 0 1,0 1-1,0-1 1,0 1 0,1-1-1,-1 0 1,0 1-1,1-1 1,-1 1-1,0-1 1,1 1-1,-1-1 1,0 1-1,1 0 1,-1-1 0,1 1-1,-1-1 1,1 1-1,-1 0 1,2-1-1,29-14 1994,39-3-1995,203-18 2144,29 2-1578,-183 20-864,325-52-1196,-366 45-224,-46 10-1620,-23 6 597</inkml:trace>
</inkml:ink>
</file>

<file path=ppt/ink/ink2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5:59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0 128 4352,'0'0'290,"0"-1"1,0 0-1,0 0 1,0 0 0,0 1-1,0-1 1,1 0-1,-1 0 1,0 1-1,0-1 1,1 0-1,-1 0 1,0 1-1,1-1 1,-1 0-1,0 1 1,1-1-1,-1 1 1,1-1-1,-1 0 1,1 1-1,0-1 1,-1 1 0,1-1-1,-1 1 1,1 0-1,0-1 1,0 0-1,20-9 1205,14 2-344,47-5 0,3 1-1256,240-31 2729,30 21-1134,-337 22-1423,297-1-2904,-272 2 405,-5-1-149</inkml:trace>
</inkml:ink>
</file>

<file path=ppt/ink/ink2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0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5632,'11'0'1737,"-1"1"0,0 0 0,0 1 0,11 2 0,39 19 2147,59 46-3667,-5-1 1162,-56-45-896,1-2-1,0-2 1,110 18 0,4 1-430,-163-36-70,0 1 0,-1 0-1,1 0 1,0 1 0,-1 0 0,0 0 0,0 1 0,-1 1 0,1-1 0,-1 2 0,0-1 0,-1 1 0,1 0 0,7 10 0,-14-16 8,0 1 0,0 0 0,0 0 0,-1 0 0,1 1 1,0-1-1,-1 0 0,0 0 0,1 0 0,-1 0 0,0 0 0,0 1 1,0-1-1,0 0 0,-1 0 0,1 0 0,0 0 0,-2 3 0,0 1-3,0-1 0,-1 1 0,0 0-1,0-1 1,0 0 0,-5 7-1,-7 5-24,-1 0-1,-25 21 0,37-34 22,-178 142-6,109-93 323,-105 57-1,-31 21-47,160-94-2216,45-31-618,10-5-256</inkml:trace>
</inkml:ink>
</file>

<file path=ppt/ink/ink2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1.1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42 447 7424,'-1'-2'480,"0"-1"0,0 0 1,1 1-1,-1-1 0,1 0 1,0 0-1,0 1 0,0-1 0,0 0 1,0 0-1,0 0 0,1 1 1,-1-1-1,1 0 0,0 1 0,0-1 1,0 0-1,0 1 0,2-3 1,31-60 3793,-25 49-5077,6-6 1208,0 1 0,2 0 0,0 1 1,38-34-1,1-1 491,-43 40-545,2 0 0,-1 2 0,2 0 0,0 0 0,30-17 0,-43 28-319,1 0-1,0 0 1,0 0-1,0 0 1,0 1-1,0-1 1,0 1 0,0 0-1,0 0 1,0 1-1,0-1 1,1 1-1,-1 0 1,0 0-1,0 0 1,1 1 0,-1-1-1,0 1 1,0 0-1,0 1 1,0-1-1,0 1 1,0-1-1,0 1 1,0 0-1,-1 0 1,1 1 0,-1-1-1,1 1 1,-1 0-1,0 0 1,0 0-1,4 6 1,0 3-23,0 0 1,-1 0-1,-1 0 1,0 1 0,0 0-1,-1 0 1,-1 1-1,0-1 1,-1 0-1,-1 1 1,0 0-1,0-1 1,-2 1-1,0 0 1,-4 21 0,-5 23 24,-3-1 0,-26 71 1,29-96-27,-1-1 1,-2-1-1,0 0 1,-28 42 0,12-31 29,-2-1 0,-48 46 1,68-75-40,-1 0 1,-1-1-1,0 0 0,0-1 0,-1-1 1,0 0-1,0 0 0,-1-2 0,1 0 1,-2 0-1,-16 3 0,28-9 1,1 0 0,-1 1 0,1-1 0,-1-1 0,1 1 0,0 0 0,-1-1 0,1 0 0,-1 0 0,1 0 0,0 0 0,-1 0 0,1-1 0,0 1 0,0-1 0,0 0 0,0 0 0,1 0 0,-1 0 0,0-1 0,1 1 0,-1-1 0,1 1 0,0-1 0,0 0 0,0 0 0,0 0 0,1 0 0,-1 0 0,1 0 0,0-1 0,0 1 0,0 0 0,0-1 0,0 1 0,1-1 0,0 1 0,0 0 0,0-1 0,0 1 0,0-1 0,0 1 0,1-1 0,0 1 0,0-1 0,0 1 0,0 0 0,0 0 0,3-6 0,-2 8 5,-1 0-1,0 1 1,1-1 0,-1 0-1,1 1 1,-1-1 0,0 1-1,1-1 1,-1 1 0,1-1-1,0 1 1,-1 0-1,1 0 1,-1 0 0,1 0-1,-1 0 1,1 0 0,-1 1-1,1-1 1,-1 0-1,1 1 1,-1-1 0,1 1-1,-1 0 1,1-1 0,-1 1-1,0 0 1,2 1 0,53 27 203,-47-24-167,9 4 20,0-1 0,1-1 0,0-1 0,0-1 0,1 0 0,-1-1 0,27 1 0,2-2-252,90-7 1,-132 4 234,41-6-3074,-44 6 2244,1-1 1,-1 0-1,0 0 1,0 0-1,0 0 1,0 0-1,1-1 1,-2 1-1,1-1 1,5-3 0,1-5-2671</inkml:trace>
</inkml:ink>
</file>

<file path=ppt/ink/ink2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1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42 5248,'-10'-11'-399,"10"10"1022,-1 0 1,1 0-1,-1 1 1,1-1-1,-1 0 0,1 0 1,0 0-1,0 0 1,-1 0-1,1 0 0,0 0 1,0 0-1,0 0 1,0 0-1,0 0 0,0 0 1,0-1-1,1-9 1056,-1 9-357,68 17 214,101-11-332,-114-6-4110,72 8 1,-95-2 217</inkml:trace>
</inkml:ink>
</file>

<file path=ppt/ink/ink2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1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5760,'5'-4'2816,"16"-6"-896,-12 5 3328,9-1-4353,-5 2 1,17-7 0,-4 8 128,27-1-1536,-13 1 128,11-2 896,-11 2 0,0 3-1536,-10 0 0,-7 3-1407,-7 2 127</inkml:trace>
</inkml:ink>
</file>

<file path=ppt/ink/ink2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2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37 3712,'-5'-5'1792,"5"5"512,0 0 768,0 0-2304,0 0 128,10-6 768,-2 2 128,18-4-2176,-4 5 128,18-4 1024,-14 4 127,4 3-767,-9 0 128,3 3-2431,-8 1-1</inkml:trace>
</inkml:ink>
</file>

<file path=ppt/ink/ink2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2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56 313 6272,'-1'-1'359,"1"1"0,-1 0 1,0 0-1,1 0 0,-1 0 1,1-1-1,-1 1 0,0 0 1,1 0-1,-1 0 0,0 0 1,1 0-1,-1 1 0,0-1 1,1 0-1,-1 0 0,0 0 1,1 0-1,-1 1 0,1-1 1,-1 0-1,1 1 0,-1-1 0,1 0 1,-1 1-1,1-1 0,-1 1 1,1-1-1,-1 1 0,-21 16 2707,20-12-2984,0-1 0,0 1 1,0-1-1,1 1 0,0 0 0,0 0 1,0 0-1,0 0 0,1-1 1,0 1-1,0 0 0,0 0 0,1 0 1,-1 0-1,1 0 0,0 0 1,1 0-1,-1-1 0,1 1 0,0-1 1,0 1-1,0-1 0,1 0 0,0 1 1,0-1-1,0-1 0,0 1 1,6 5-1,-2-1 84,1-1 0,0 1 0,0-1 0,1-1 0,0 0 0,0 0 0,0-1 0,1 0 0,0 0 0,0-1 0,0-1 0,21 5 0,3-6 164,0-2 1,0-1 0,48-8-1,-60 6-266,0-2 0,0 0 0,0-2 0,-1 0 0,0-1 0,0-1 0,-1-1 0,0-1 0,-1-1 0,0 0 0,23-22 0,-33 27-109,-1 0 0,-1-1 0,0 1 0,0-2 0,0 1 0,-1-1 0,0 0 0,-1 0 0,0-1 0,0 0 0,-1 0 0,0 0 0,-1 0 0,0 0 0,-1-1 0,0 1 0,1-22 0,-3 22-13,0-1 0,-1 1 0,0 0 0,-1 0 0,0 0 0,-1-1 0,0 2 0,0-1 0,-1 0 1,0 1-1,-1 0 0,0 0 0,-7-11 0,1 10 35,0 1 0,0 1 0,0 0-1,-1 0 1,0 1 0,0 1 0,-1 0 0,0 0 0,0 2 0,-1-1 0,-15-2 0,4 7 32,0 1 1,0 1 0,0 1-1,0 1 1,0 1 0,1 1-1,0 1 1,0 2 0,1 0 0,-35 19-1,41-18-240,1 1-1,0 0 0,0 1 1,1 0-1,1 1 1,0 1-1,1 0 0,0 1 1,1 1-1,1-1 1,1 2-1,0 0 0,-13 30 1,20-40-92,0 1 1,1 0 0,0 0-1,0 0 1,0 0 0,1 0-1,0 0 1,1 9-1,1-3-477,1-1 0,1 0 1,6 23-1</inkml:trace>
</inkml:ink>
</file>

<file path=ppt/ink/ink2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7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334 1 1024,'-2'0'120,"1"0"1,-1-1-1,0 1 1,0 0-1,1 1 1,-1-1-1,0 0 1,0 0-1,1 1 1,-1-1-1,0 1 0,1 0 1,-1-1-1,0 1 1,1 0-1,-1 0 1,1 0-1,0 0 1,-1 0-1,1 0 1,-2 2-1,-30 15 1241,5-8-925,1 2 0,1 0 0,0 2 0,0 1 0,1 1 0,1 1 0,1 1 1,-24 25-1,46-43-410,0 1 1,1 0-1,-1 0 1,0-1-1,0 1 1,0 0-1,1 0 1,-1 0-1,0 0 1,1 0-1,-1 0 1,1 0-1,-1 0 1,1 0-1,0 0 1,-1 1-1,1 1 1,0-3-13,0 1 0,1-1-1,-1 1 1,0 0 0,0-1 0,1 1 0,-1-1 0,0 1 0,1-1 0,-1 1 0,0-1 0,1 1 0,-1-1-1,1 1 1,-1-1 0,1 1 0,-1-1 0,1 0 0,0 1 0,-1-1 0,1 0 0,0 1 0,47 7 360,-34-6-265,232 13 884,5 1 62,-230-13-876,0 1 0,-1 1 0,1 1 0,38 18 0,-52-21-105,0 1 0,-1 0 1,0 0-1,0 0 0,0 1 0,0 0 0,9 11 0,-12-13-26,-1 0 0,0 0 0,0 0 0,-1 1 0,1-1 0,-1 0 0,1 1 0,-1-1 0,0 1 0,0-1 0,-1 1 0,1 0 0,-1-1 0,0 1 0,0 0 0,-1 7 0,0-1 42,-1-1 1,-1 1 0,0 0 0,0-1 0,-1 1-1,0-1 1,0 0 0,-1 0 0,0-1 0,-1 1-1,-11 12 1,6-10 61,-1 0 0,0 0 0,0-1 0,-1-1 0,0 0-1,-28 13 1,16-11 64,0-1 0,-1-1 0,0-1 0,0-2 0,-1-1 0,1 0 0,-1-2 0,-43-1-1,49-3-16,1 0-1,-1-2 1,-30-7-1,42 8-177,-1-2 0,1 1 0,0-1 0,0-1 0,0 1-1,0-2 1,1 1 0,0-1 0,-9-9 0,16 15-89,-1-1 1,1 0-1,0 0 1,0 0-1,1 0 1,-1 0-1,0 0 0,0 0 1,0 0-1,1 0 1,-1 0-1,1-1 1,-1 1-1,1 0 0,-1 0 1,1-1-1,-1-1 1,1 3-23,1-1 1,-1 1-1,0-1 1,0 1 0,1-1-1,-1 1 1,0 0-1,1-1 1,-1 1-1,0-1 1,1 1 0,-1 0-1,1-1 1,-1 1-1,1 0 1,-1 0-1,1-1 1,-1 1 0,1 0-1,-1 0 1,1 0-1,-1 0 1,1-1-1,-1 1 1,1 0 0,-1 0-1,2 0 1,3 0-547,1 0 0,0 0 1,0 1-1,-1 0 0,1 0 0,6 2 1,12 8-1797</inkml:trace>
</inkml:ink>
</file>

<file path=ppt/ink/ink2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5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0 384 4992,'0'0'308,"0"0"1,0 0-1,0 0 0,0 0 1,0 0-1,0 0 1,0 0-1,1 0 1,-1 0-1,0 0 0,0 1 1,0-1-1,0 0 1,0 0-1,0 0 0,0 0 1,0 0-1,0 0 1,0 0-1,19-5 2880,38-14-1741,-39 14-1242,37-13 818,-1-1 1,-1-3 0,69-39 0,-114 56-974,0-1 0,0 0 0,0 0-1,-1 0 1,0-1 0,0 0 0,-1-1 0,0 1-1,0-1 1,0-1 0,-1 1 0,-1-1-1,1 1 1,-1-1 0,-1-1 0,0 1 0,0 0-1,-1-1 1,0 1 0,1-19 0,-3 24-29,-1 0 1,0 0 0,1-1 0,-1 1-1,-1 0 1,1 0 0,-4-6-1,5 9-15,0 0 0,0 1 0,0-1 0,-1 1 0,1-1 0,0 0-1,0 1 1,-1-1 0,1 1 0,-1-1 0,1 1 0,0-1 0,-1 1 0,1-1-1,-1 1 1,1-1 0,-1 1 0,1 0 0,-1-1 0,0 1 0,1 0 0,-1-1-1,1 1 1,-1 0 0,0 0 0,1 0 0,-1-1 0,1 1 0,-1 0-1,0 0 1,1 0 0,-1 0 0,0 0 0,1 0 0,-1 0 0,0 1 0,1-1-1,-1 0 1,0 0 0,1 0 0,-1 1 0,1-1 0,-1 0 0,0 1-1,1-1 1,-1 0 0,1 1 0,-1-1 0,1 1 0,-1-1 0,1 1 0,0-1-1,-1 2 1,-1 0-6,1 0 1,0 1-1,1-1 0,-1 1 0,0-1 0,1 1 0,-1-1 0,1 1 0,0 0 0,0-1 0,0 1 0,0 0 0,0-1 0,1 1 1,-1-1-1,2 5 0,2 23-23,-10 113-107,1-87-282,4 1 0,8 97 1,-5-140 57,0 1 1,-2 0 0,0 24-1,-1-34 226,1-1-1,-1 0 0,0 0 0,0 0 0,0 0 0,0 0 0,-1 0 0,0 0 0,1 0 0,-1-1 0,-1 1 0,1-1 0,-1 1 0,1-1 0,-1 0 0,-4 4 0,0 0-46,0-1 0,0-1 0,0 1 0,-1-1 0,0-1 0,0 1-1,0-1 1,0-1 0,-1 0 0,0 0 0,1 0 0,-1-1 0,0 0-1,0-1 1,0 0 0,0-1 0,-1 1 0,-13-3 0,17 1 143,-43-7 239,48 8-171,0 0 0,1 0 0,-1-1 0,0 1 0,0 0 0,0 0 0,0-1-1,1 1 1,-1-1 0,0 1 0,0 0 0,1-1 0,-1 1 0,0-1 0,1 0 0,-1 1 0,1-1 0,-1 0 0,0 1 0,1-1-1,-1 0 1,1 1 0,0-1 0,-1 0 0,1 0 0,0 0 0,-1 0 0,1 1 0,0-1 0,0 0 0,0 0 0,0 0-1,0 0 1,0 0 0,0 1 0,0-1 0,0 0 0,0 0 0,0 0 0,0 0 0,1 0 0,-1 1 0,0-1 0,1-1 0,0 1 10,0 0 1,-1 0 0,1 0 0,0 1 0,-1-1 0,1 0 0,0 1 0,0-1 0,0 1 0,-1-1-1,1 1 1,0-1 0,0 1 0,0-1 0,0 1 0,0 0 0,0 0 0,0-1 0,0 1 0,0 0 0,0 0-1,0 0 1,0 0 0,0 0 0,0 0 0,0 0 0,0 1 0,0-1 0,1 1 0,37 13 247,-10-2 31,-7-9-375,-1-1 0,1-1 0,-1-1 0,30-4 1,39-10-3926,-62 4 1821,-6 3-22</inkml:trace>
</inkml:ink>
</file>

<file path=ppt/ink/ink2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6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70 112 4736,'-1'0'389,"-1"1"0,1 0 0,0 0-1,-1 0 1,1 0 0,0 0 0,0 0 0,0 0 0,0 0 0,0 0 0,0 0-1,0 1 1,0-1 0,0 0 0,1 1 0,-1-1 0,0 1 0,1-1 0,-1 1-1,1 2 1,0-3-210,0-1-1,0 1 0,1 0 0,-1 0 0,0 0 1,1-1-1,-1 1 0,1 0 0,-1-1 1,1 1-1,0 0 0,-1-1 0,1 1 0,0-1 1,-1 1-1,1-1 0,0 1 0,-1-1 0,1 0 1,1 1-1,18 6-1314,-10-5 1299,-1 0 1,1 0 0,0-1-1,0-1 1,-1 0-1,1 0 1,0-1-1,0 0 1,-1-1-1,1 0 1,-1 0-1,1-1 1,-1 0 0,0-1-1,0 0 1,0 0-1,15-12 1,-23 16-156,0-1-1,0 0 1,0 0 0,0 0 0,0 0-1,-1 0 1,1 0 0,0-1 0,-1 1-1,1 0 1,-1 0 0,1 0 0,-1-1 0,0 1-1,1 0 1,-1 0 0,0-1 0,0 1-1,0 0 1,0-1 0,0 1 0,0 0-1,0 0 1,-1-1 0,1 1 0,0 0 0,-1 0-1,1-1 1,-1 1 0,1 0 0,-1 0-1,1 0 1,-1 0 0,0 0 0,0 0-1,0 0 1,1 0 0,-1 0 0,0 0 0,0 0-1,0 0 1,0 1 0,-3-2 0,-4-4 20,0 0 0,-1 0 1,1 1-1,-1 0 0,-12-4 1,6 3-136,-3-1 381,0 0 1,-29-7-1,42 13-393,1 0-1,0 0 1,-1 1 0,1 0 0,0-1 0,-1 1-1,1 1 1,-1-1 0,1 1 0,0 0 0,-1 0 0,1 0-1,0 0 1,0 1 0,0-1 0,0 1 0,-5 4-1,-9 6-2183</inkml:trace>
</inkml:ink>
</file>

<file path=ppt/ink/ink2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7.0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252 34 6656,'0'-1'444,"0"-1"-1,-1 1 1,1 0 0,-1-1 0,0 1-1,1 0 1,-1 0 0,0 0 0,0 0 0,0 0-1,0 0 1,0 0 0,0 0 0,0 0-1,0 0 1,0 0 0,-1 0 0,-3-1-103,0 0 0,1 0 0,-1 0 0,0 1 0,0 0 0,0 0 0,0 0 0,-6 0 0,-1 1-243,1 0 1,-1 0-1,0 1 1,0 1-1,-12 2 0,20-3 6,-7 2 190,1 0 0,-1 1 0,1 0 0,0 1 0,-12 6-1,20-9-257,0-1 0,1 0 0,-1 1 0,0 0 0,0-1 0,1 1 0,-1 0 0,1 0 0,-1 0-1,1 0 1,0 0 0,0 0 0,0 0 0,0 0 0,0 1 0,0-1 0,1 0 0,-1 1 0,1-1-1,0 0 1,-1 1 0,1-1 0,0 1 0,1-1 0,-1 0 0,0 1 0,1-1 0,-1 0-1,2 4 1,-1-4-42,0 0-1,1 0 0,-1 0 1,0 0-1,1 0 0,0 0 1,-1-1-1,1 1 0,0-1 1,0 1-1,0-1 0,0 0 1,0 0-1,0 1 0,0-1 1,0-1-1,0 1 0,1 0 1,2 0-1,46 9-76,-42-8 65,22 2 15,-1 3 0,1 0 1,-1 2-1,0 2 0,-1 0 1,0 2-1,49 30 0,-74-40 12,-1-1-1,1 1 0,-1 1 0,0-1 0,0 0 0,0 1 1,0-1-1,-1 1 0,0 0 0,1 0 0,-1 0 0,0 0 1,-1 0-1,1 1 0,-1-1 0,0 0 0,0 1 0,0-1 1,-1 1-1,1-1 0,-1 1 0,0-1 0,-1 1 0,1-1 1,-1 1-1,0-1 0,0 1 0,0-1 0,0 0 0,-1 1 1,0-1-1,0 0 0,0 0 0,0 0 0,-1-1 0,1 1 1,-1 0-1,0-1 0,0 0 0,-1 1 0,1-1 0,-1-1 1,1 1-1,-1 0 0,0-1 0,-5 3 0,-2 1 62,-2 1-1,1-2 1,-1 1 0,0-2-1,0 0 1,0 0-1,-27 3 1,32-7-48,-1 1 1,1-1-1,0-1 1,0 0 0,0 0-1,0-1 1,0 1-1,0-2 1,0 1-1,0-1 1,1 0-1,-1-1 1,1 0 0,0 0-1,-8-6 1,6 3-188,-21-19-1757,20 6-2412,10 13 1518</inkml:trace>
</inkml:ink>
</file>

<file path=ppt/ink/ink2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7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85 162 6144,'1'6'9345,"-1"13"-5772,4 34-3414,-2-50-92,-1 0 1,1 0-1,0-1 1,0 1-1,0-1 0,0 0 1,1 1-1,-1-1 1,0 0-1,1 0 1,0 0-1,-1-1 0,1 1 1,0-1-1,0 0 1,0 1-1,0-1 1,0 0-1,0-1 1,0 1-1,0 0 0,0-1 1,1 0-1,-1 0 1,0 0-1,0 0 1,0 0-1,4-1 0,11-2 76,0 1 0,0-2-1,24-8 1,-37 10-109,0 0 1,1 0 0,-1-1 0,0 0-1,0 0 1,0 0 0,0 0 0,-1-1 0,1 0 0,-1 0 0,0 0 0,0-1 0,0 1 0,3-7 0,-4 8 2,-1-1 1,0 1-1,0-1 1,0 0-1,-1 0 0,1 0 1,-1 0-1,0 0 1,0 0-1,0 0 0,-1 0 1,0 0-1,1 0 1,-1-1-1,-1 1 0,1 0 1,0 0-1,-1 0 1,-2-7-1,-1 3 18,-1 1 0,1 0 0,-2-1-1,1 2 1,-1-1 0,0 1 0,0-1 0,0 2 0,-1-1 0,0 1 0,0 0-1,-1 0 1,0 1 0,1 0 0,-1 0 0,0 1 0,-1 0 0,1 1-1,-1 0 1,-11-2 0,13 2-189,-1 1 0,1-1-1,0 2 1,-1-1 0,0 1 0,1 0 0,-1 0-1,1 1 1,-1 0 0,1 1 0,0-1-1,-1 1 1,1 1 0,0-1 0,0 1 0,0 1-1,1-1 1,-1 1 0,1 0 0,0 1-1,0-1 1,0 1 0,-9 11 0,2 18-2618,3-1-213</inkml:trace>
</inkml:ink>
</file>

<file path=ppt/ink/ink2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8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169 689 5632,'0'-1'166,"0"1"1,-1 0 0,1 0-1,0 0 1,0 0-1,0 0 1,0-1-1,0 1 1,0 0 0,0 0-1,0 0 1,0 0-1,0 0 1,0-1-1,0 1 1,0 0 0,0 0-1,0 0 1,0 0-1,0 0 1,0-1-1,0 1 1,0 0 0,0 0-1,0 0 1,1 0-1,-1 0 1,0 0-1,0-1 1,0 1 0,0 0-1,0 0 1,0 0-1,0 0 1,0 0-1,1 0 1,-1 0 0,0 0-1,0 0 1,0 0-1,0-1 1,0 1-1,0 0 1,1 0 0,-1 0-1,0 0 1,0 0-1,0 0 1,0 0-1,1 0 1,-1 0 0,0 0-1,0 0 1,0 0-1,0 0 1,0 0-1,1 1 1,19-6 2139,23-1-1324,-25 2-736,0 0 0,0-1-1,-1 0 1,0-2 0,0 0 0,-1-1 0,0-1 0,0 0 0,-1-1 0,0 0 0,0-2-1,-2 0 1,1 0 0,-2-1 0,1-1 0,-2 0 0,0 0 0,15-26 0,-22 28-169,0 1 0,-1 0 0,0-1 1,-1 0-1,0 0 0,-1 0 0,0 0 1,-1 0-1,0 0 0,-1 0 1,-1 0-1,1 1 0,-2-1 0,0 0 1,-8-20-1,4 13-82,0 1 1,-2 0-1,0 0 0,-1 1 1,-1 0-1,0 1 1,-2 0-1,-26-26 0,31 34-77,-1 0 0,0 1 0,-1 0-1,0 0 1,0 1 0,0 1 0,-1 0-1,0 0 1,0 1 0,-21-5 0,24 8 23,0 0 1,0 0-1,0 1 1,-1 1-1,1-1 1,0 1-1,0 1 1,1-1-1,-1 2 1,0-1-1,0 1 1,1 0 0,0 0-1,-1 1 1,1 0-1,-11 9 1,6-4 62,1 2 0,0-1 0,0 1 0,1 1 0,1 0 0,0 1 0,1-1 0,0 2 1,1-1-1,0 1 0,2 0 0,-1 0 0,2 1 0,-1-1 0,-2 25 0,1 0 231,2 0-1,2 0 0,1 1 1,9 71-1,5-35 95,3-1 1,33 91-1,-46-156-378,8 21-565,0 0 1,3-1 0,30 52-1,-43-81 601,1 0-1,-1 0 1,0 0-1,0-1 1,1 1-1,-1 0 0,1-1 1,-1 1-1,1-1 1,-1 1-1,1-1 1,-1 0-1,1 1 0,-1-1 1,1 0-1,-1 0 1,1 0-1,-1 0 1,1-1-1,-1 1 0,1 0 1,-1-1-1,1 1 1,-1-1-1,1 1 1,-1-1-1,0 0 1,1 1-1,1-2 0,43-24-197,-35 17 208,0-1 1,0-1 0,-1 1 0,-1-2 0,1 1 0,-2-1-1,0-1 1,13-25 0,2-2 0,3-31 664,-25 69-342,-1 2-150,0 24 726,-1 14-966,0-20-3,0-1-1,1 1 0,2 0 1,-1-1-1,7 26 0,-7-41 61,-1 0 0,1 0-1,-1 0 1,1 0-1,0 0 1,0-1 0,0 1-1,0 0 1,0 0 0,0-1-1,0 1 1,1 0-1,-1-1 1,1 1 0,-1-1-1,1 0 1,-1 1 0,1-1-1,0 0 1,0 0 0,-1 0-1,1 0 1,0-1-1,3 2 1,-2-2-10,0 0 1,0 0-1,0-1 0,0 1 0,0-1 1,0 0-1,0 0 0,0 0 1,0 0-1,0 0 0,-1 0 0,1-1 1,-1 1-1,5-4 0,4-4-8,-1-1-1,1 1 1,-2-1-1,0-1 0,0 0 1,8-13-1,-12 16 25,35-67-98,-38 70 121,0 1-1,0-1 1,0 0 0,-1 0-1,0 0 1,1 0 0,-2 0-1,1 0 1,-1 0-1,0 0 1,0 0 0,0 0-1,-2-9 1,2 14-16,0 0 1,0 0-1,0 0 1,0-1-1,0 1 1,0 0-1,0 0 0,0 0 1,0-1-1,0 1 1,0 0-1,0 0 1,0 0-1,0 0 0,0-1 1,0 1-1,-1 0 1,1 0-1,0 0 1,0 0-1,0-1 0,0 1 1,0 0-1,-1 0 1,1 0-1,0 0 0,0 0 1,0 0-1,0 0 1,-1-1-1,1 1 1,0 0-1,0 0 0,0 0 1,-1 0-1,1 0 1,0 0-1,0 0 1,0 0-1,-1 0 0,1 0 1,0 0-1,0 0 1,0 0-1,-1 0 1,1 0-1,-7 11 3,0 17-5,6 9 0,0-8 324,1 0 0,7 45 0,-6-67-350,0 0-1,1 0 1,0 0 0,0 0 0,0-1-1,1 1 1,0-1 0,1 1 0,-1-1 0,1 0-1,0-1 1,1 1 0,-1-1 0,1 1 0,9 7-1,-13-13-79,0 1 0,0-1 0,-1 1 0,1 0 0,0-1 0,0 1-1,0-1 1,0 0 0,0 1 0,0-1 0,0 0 0,0 1 0,0-1 0,0 0 0,0 0-1,0 0 1,0 0 0,0 0 0,0 0 0,0 0 0,-1 0 0,1-1 0,0 1-1,0 0 1,0 0 0,0-1 0,0 1 0,0-1 0,1 0 0,19-25-4691,-8 6 1962</inkml:trace>
</inkml:ink>
</file>

<file path=ppt/ink/ink2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9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21 138 7680,'0'-3'426,"1"0"0,-1 0 0,1 0 0,0 0 0,0 1 0,0-1 0,0 0 0,1 1 0,-1-1 0,1 0 0,0 1 0,-1 0 1,1-1-1,0 1 0,0 0 0,0 0 0,1 0 0,-1 1 0,0-1 0,1 0 0,3-1 0,65-41 3206,-65 41-4200,8-4 742,0 0 0,28-9 0,-39 15-104,0 0 0,1 0 0,-1 0-1,1 0 1,-1 1 0,0-1 0,1 1 0,-1 0 0,1 0 0,-1 0 0,1 0 0,-1 1-1,0-1 1,1 1 0,-1 0 0,0 0 0,1 0 0,-1 1 0,5 2 0,-7-3-25,0 1 0,0 0 0,1-1 0,-1 1 0,0 0 0,-1 0 1,1 0-1,0 0 0,0 0 0,-1 0 0,1 0 0,-1 0 0,0 1 1,0-1-1,0 0 0,0 0 0,0 0 0,0 0 0,0 0 0,-1 0 0,1 0 1,-2 3-1,-17 50 559,15-46-454,-35 83 607,-62 107 0,97-195-824,1 1 0,-1-1 0,0 0 0,0 1 0,0-2 0,0 1 0,-1 0 0,1-1 0,-1 0 0,0 0 0,0-1 0,0 1 0,-1-1 0,1 0 0,0 0 0,-1-1-1,0 1 1,1-1 0,-1-1 0,-6 1 0,11-1 46,0 0 0,1-1 0,-1 1 0,0 0 0,0-1 0,0 1 0,1 0 0,-1-1 0,0 1 0,1-1 0,-1 0 0,0 1 0,1-1 1,-1 1-1,1-1 0,-1 0 0,1 0 0,-1 1 0,1-1 0,-1 0 0,1 0 0,0 1 0,0-1 0,-1 0 0,1 0 0,0 0 0,0 0 0,0 1 0,0-1 0,0 0 0,0 0 0,0 0 0,0 0 0,0 0 0,0 1 0,0-1 0,1 0 0,-1 0 0,0 0 0,0 1 0,1-1 0,-1 0 0,1 0 0,-1 1 0,1-1 0,-1 0 0,1 1 0,-1-1 0,1 0 0,0 1 0,-1-1 0,1 1 0,0-1 0,-1 1 0,1-1 0,0 1 0,0 0 0,0-1 0,-1 1 0,3 0 0,13-4 69,1 1-1,-1 1 1,1 1-1,0 0 0,-1 1 1,1 1-1,0 0 1,20 5-1,42 2-1285,-67-7-8,0-1 1,0-1-1,0 0 0,18-5 1,-26 4-1571</inkml:trace>
</inkml:ink>
</file>

<file path=ppt/ink/ink2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09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27 6016,'-8'0'2944,"43"3"-1536,-22-6 3712,5 3-4608,8-5 127,-4 5 129,-1-4 0,6 1-1024,3 0 0,-4-6 128,6 6 128,-11 3-2175,1 0-1</inkml:trace>
</inkml:ink>
</file>

<file path=ppt/ink/ink2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10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13 186 7040,'-13'8'3456,"21"22"-2560,-3-23 4479,0-1-4863,-5 12 0,4 9 0,1-2 128,3 4-1152,2-7 128,-2 0-256,0-8 128,6-5-1791,-6-9-1</inkml:trace>
  <inkml:trace contextRef="#ctx0" brushRef="#br0" timeOffset="1">106 0 9344,'-10'12'4608,"23"-20"-6144,-13 8 8063,0 0-8191,5 3 1,0 2-3073,-5 2 128</inkml:trace>
</inkml:ink>
</file>

<file path=ppt/ink/ink2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10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1 130 6912,'0'-1'168,"0"1"1,0 0 0,0-1-1,0 1 1,0 0-1,-1-1 1,1 1 0,0-1-1,0 1 1,0 0-1,0-1 1,1 1 0,-1 0-1,0-1 1,0 1-1,0-1 1,0 1 0,0 0-1,0-1 1,0 1-1,1 0 1,-1-1 0,0 1-1,0 0 1,1 0-1,-1-1 1,0 1 0,0 0-1,1 0 1,-1-1-1,0 1 1,1 0 0,-1 0-1,0 0 1,1-1-1,-1 1 1,0 0 0,1 0-1,0 0 1,-1 0 108,1 1 0,-1-1 0,1 0 1,-1 1-1,1-1 0,-1 1 0,1 0 0,-1-1 1,0 1-1,1-1 0,-1 1 0,0 0 0,1-1 1,-1 1-1,0-1 0,0 1 0,0 0 1,0-1-1,1 1 0,-1 0 0,0 0 0,0-1 1,0 1-1,-1 1 0,1 2-212,1 0 1,-1 0-1,1 1 0,-1-1 1,1 0-1,1 0 0,-1 0 1,0 0-1,1 0 0,0 0 1,0 0-1,0-1 0,0 1 0,1-1 1,-1 1-1,1-1 0,0 0 1,0 0-1,0 0 0,1-1 1,-1 1-1,0-1 0,1 1 1,0-1-1,0 0 0,-1 0 1,1-1-1,0 1 0,1-1 1,4 1-1,2 0 77,0 0-1,1 0 1,-1-1 0,0-1 0,1 0-1,-1 0 1,0-1 0,0-1-1,1 1 1,13-6 0,-8 1-16,0 0 0,-1-2 0,25-14 0,-34 18-113,-1 0 0,0-1 0,0 1 0,0-1 1,-1 0-1,1-1 0,-1 1 0,-1-1 0,1 0 0,-1 0 0,5-10 0,-8 14-16,0-1 0,0 1 0,0-1 0,0 0 1,0 1-1,-1-1 0,1 0 0,-1 0 0,0 0 0,0 1 0,0-1 0,0 0 0,-1 0 0,1 0 0,-1 1 0,1-1 0,-1 0 0,0 1 0,0-1 0,0 0 1,-1 1-1,1-1 0,-1 1 0,1 0 0,-1-1 0,0 1 0,0 0 0,0 0 0,0 0 0,0 0 0,0 1 0,0-1 0,-1 1 0,1-1 0,-1 1 0,-3-2 0,-4-1-39,0 0 0,0 0-1,-1 1 1,1 0-1,-1 1 1,0 0-1,1 1 1,-15 0 0,5 1-146,1 1 0,-1 1 0,-21 4 0,33-4-89,0 0 0,0 0 0,1 1 0,-1 0 1,1 1-1,-1 0 0,1 0 0,0 0 0,1 1 0,-10 7 0,15-11 103,0 0 0,0 0 0,1 0 0,-1 0-1,0 0 1,0 0 0,0 0 0,1 0-1,-1 1 1,0-1 0,1 0 0,-1 0 0,1 1-1,0-1 1,-1 0 0,1 1 0,0-1-1,0 0 1,0 1 0,0-1 0,0 1 0,0-1-1,0 0 1,1 1 0,-1-1 0,0 0 0,1 1-1,-1-1 1,1 0 0,-1 0 0,1 1-1,0-1 1,-1 0 0,1 0 0,0 0 0,0 0-1,0 0 1,0 0 0,0 0 0,0 0-1,0 0 1,0-1 0,0 1 0,0 0 0,0-1-1,1 1 1,1 0 0,33 17-2535</inkml:trace>
</inkml:ink>
</file>

<file path=ppt/ink/ink2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11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15 101 4864,'-5'-20'3487,"5"20"-3230,0 0 1,0 0 0,0 0-1,1 0 1,-1 0-1,0 0 1,0 0 0,0 0-1,0 0 1,1 0-1,-1 0 1,0 0-1,0 0 1,0 0 0,0 0-1,1 0 1,-1 0-1,0 0 1,0 0 0,0 0-1,0 0 1,0-1-1,1 1 1,-1 0 0,0 0-1,0 0 1,0 0-1,0 0 1,0 0-1,0-1 1,0 1 0,0 0-1,1 0 1,-1 4-146,1 0 0,0 0 1,-1-1-1,0 1 0,0 0 1,0 0-1,-1 0 0,1 0 0,-1 0 1,0 0-1,0 0 0,-2 3 1,-1 13 795,1 10-345,1-1 0,1 1 0,2 0 0,8 52 1,-13-116-571,3 0-1,2-51 1,0 69 7,0 0 0,1 0 0,1 0 0,0 0 0,2 0 0,-1 0 0,2 1 0,0 0 0,11-19 0,-17 32 38,1 1-1,0-1 0,0 1 1,0-1-1,1 1 0,-1-1 1,0 1-1,0 0 0,1-1 1,-1 1-1,1 0 0,-1 0 1,1 0-1,0 0 0,-1 0 0,1 1 1,0-1-1,0 0 0,-1 1 1,1-1-1,0 1 0,0 0 1,3-1-1,-2 2 38,-1 0-1,1-1 1,-1 1-1,0 0 1,1 0-1,-1 1 1,0-1 0,0 0-1,0 1 1,1-1-1,-2 1 1,1 0-1,0 0 1,3 3 0,2 5 218,0 0 1,0 0-1,-1 1 1,-1 0 0,9 21-1,37 147 347,-51-175-721,1 1-1,0 0 0,-1-1 1,0 1-1,0 0 0,0 0 1,-2 5-1,3-9-11,-1 0-1,0-1 1,0 1-1,0 0 1,0 0-1,0-1 1,0 1-1,0 0 1,-1 0 0,1-1-1,0 1 1,0 0-1,0-1 1,-1 1-1,1 0 1,0 0 0,-1-1-1,1 1 1,-1-1-1,1 1 1,-1 0-1,1-1 1,-1 1-1,1-1 1,-1 1 0,1-1-1,-1 0 1,0 1-1,1-1 1,-1 1-1,0-1 1,1 0 0,-1 0-1,0 1 1,1-1-1,-1 0 1,0 0-1,0 0 1,1 0-1,-1 0 1,0 0 0,0 0-1,1 0 1,-1 0-1,0 0 1,0 0-1,1-1 1,-1 1 0,0 0-1,0-1 1,0-11-5027,3-2 2027</inkml:trace>
</inkml:ink>
</file>

<file path=ppt/ink/ink2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8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76 2816,'-1'2'283,"-1"1"1,0-1-1,0 0 1,1 0-1,-2 0 1,1-1-1,0 1 0,0 0 1,-1-1-1,1 1 1,0-1-1,-1 0 1,0 0-1,1 0 1,-5 1-1,4-1-129,0 0 0,0 0 0,0 0 0,0 0-1,0 1 1,0-1 0,1 1 0,-1 0 0,0 0 0,1 0 0,0 0 0,-1 0-1,1 0 1,0 1 0,-2 2 0,1 2-83,0 0 0,0 0 0,1 0 0,0 1 1,0-1-1,1 1 0,0-1 0,0 1 0,1-1 0,-1 1 0,2 0 0,-1-1 0,1 1 0,1-1 1,-1 1-1,1-1 0,0 0 0,1 1 0,0-1 0,0 0 0,0-1 0,1 1 0,0 0 1,0-1-1,1 0 0,0 0 0,9 9 0,-5-6 22,1 0 0,0 0 0,0-1 0,0 0-1,1-1 1,0 0 0,0-1 0,1 0 0,0-1 0,0 0 0,0-1 0,1 0 0,0-1-1,-1-1 1,26 3 0,-20-5-22,0-1-1,0-1 0,0 0 1,-1-1-1,1-1 1,-1 0-1,0-2 0,0 0 1,0 0-1,-1-2 1,0 0-1,0-1 0,-1-1 1,-1 0-1,1-1 1,-1 0-1,-1-1 0,0-1 1,11-15-1,-21 25-61,-1 0-1,0-1 1,0 1 0,0-1-1,0 0 1,-1 0 0,1 1-1,-1-1 1,0 0-1,0 0 1,-1 0 0,1 0-1,-1 0 1,0 0 0,0-1-1,0 1 1,-1 0-1,1 0 1,-1 0 0,0 0-1,0 0 1,0 0 0,-1 1-1,1-1 1,-1 0 0,0 1-1,0-1 1,0 1-1,-1-1 1,1 1 0,-1 0-1,0 0 1,-3-2 0,-8-9 23,-1 2 1,0 0 0,-1 1 0,0 0 0,-31-14 0,20 12-51,-1 2 0,0 1 0,-1 1 0,0 1 0,0 2-1,-1 0 1,-35 0 0,43 4-11,1 2-1,-1 1 1,0 0-1,0 2 1,1 0-1,-1 1 1,1 2-1,0 0 1,1 1-1,-32 15 1,48-20 15,0 0 0,0 1 0,1-1 0,-1 1 0,1 0 0,-1 0 0,1 0 0,0 0 0,0 1 0,0-1 0,0 1 0,1 0 0,0 0 0,0 0 0,-4 8 0,6-9 7,-1 0 0,1 0 1,-1 0-1,1 1 0,0-1 1,0 0-1,1 0 0,-1 0 1,1 0-1,-1 0 0,1 0 1,0 0-1,0 0 0,0 0 1,1 0-1,-1 0 0,1 0 1,0-1-1,-1 1 0,1-1 1,0 1-1,1-1 0,3 4 1,6 5 12,0-2 1,1 0 0,0 0 0,0-1-1,1-1 1,-1 0 0,2 0 0,-1-2-1,1 0 1,0-1 0,0 0 0,0-1-1,1-1 1,30 1 0,-11-3 15,0-1 0,0-3 1,0 0-1,-1-2 0,54-17 0,-62 15 30,-6 3-4,-1 0 0,1-2 0,-1 0 1,-1-1-1,1-1 0,-1 0 0,-1-2 0,0 0 0,26-22 1,-44 35-7,0 0 0,0 1 0,0-1 0,0 1 0,1-1 0,-1 1 0,1-1 0,-1 1 0,1-1 0,0 1 1,0-1-1,0 1 0,0 0 0,1 3 0,7 39 372,-4-32-276,1 1 0,1-1 0,0 0 1,0-1-1,1 1 0,1-1 0,0-1 0,1 1 1,0-1-1,1-1 0,0 0 0,0 0 0,1-1 1,1 0-1,-1-1 0,1-1 0,1 0 0,-1 0 1,1-1-1,0-1 0,1 0 0,16 4 0,-19-8-232,-1 0-1,1 0 0,0-1 1,-1-1-1,1 0 0,-1 0 1,21-6-1,-19 3-558,0 0 1,0-2-1,0 1 1,-1-1-1,0-1 1,0 0-1,0 0 0,-1-1 1,0 0-1,13-15 1,15-26-1780</inkml:trace>
</inkml:ink>
</file>

<file path=ppt/ink/ink2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11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0 237 7680,'1'3'4138,"2"13"-1466,-1-13 1931,47 12-784,-36-13-3524,0-1 1,0 0-1,0-1 0,17-2 0,-8-2 13,0 0 0,0-1 0,41-16 1,-57 19-294,0-1 1,0 0-1,-1 0 1,0 0-1,1-1 1,-1 1 0,0-2-1,-1 1 1,1 0-1,-1-1 1,0 0-1,0 0 1,0 0 0,-1 0-1,0-1 1,0 1-1,0-1 1,-1 0-1,1 0 1,-2 0 0,1 0-1,1-9 1,-3 11-37,1-1 1,-1 0-1,0 1 1,-1-1-1,1 1 1,-1-1-1,0 1 1,0-1-1,-1 1 1,1-1-1,-1 1 1,0 0-1,0 0 1,0 0-1,-1 0 1,1 0-1,-1 0 1,0 1-1,0-1 1,-1 1-1,1 0 1,0 0-1,-1 0 1,0 0-1,0 1 1,0-1-1,0 1 1,0 0-1,0 0 1,-9-2-1,5 2 27,-1-1 1,0 1-1,0 0 0,1 1 0,-1 0 0,0 1 0,0 0 0,0 0 1,0 1-1,0 0 0,0 0 0,1 1 0,-1 0 0,1 1 0,-1 0 1,1 0-1,0 1 0,0 0 0,-13 9 0,15-9 47,2 0-1,-1 0 0,0 1 1,1 0-1,0-1 1,0 2-1,0-1 0,1 0 1,-1 1-1,1-1 1,1 1-1,-1 0 0,1 0 1,0 0-1,0 1 1,1-1-1,0 0 0,0 1 1,0-1-1,1 0 1,0 1-1,0-1 0,1 1 1,-1-1-1,2 0 1,-1 1-1,1-1 0,2 8 1,0-5 22,0 0-1,1 0 1,0 0 0,1 0 0,0-1 0,0 1 0,0-2-1,1 1 1,1-1 0,-1 0 0,1 0 0,0-1 0,1 0-1,-1 0 1,1-1 0,10 4 0,-8-4-216,1 0 0,1 0 0,-1-2 0,1 1 0,17 1 0,-20-3-422,0-2 1,0 1-1,0-2 0,0 1 1,-1-1-1,1-1 1,12-2-1,14-10-3021</inkml:trace>
</inkml:ink>
</file>

<file path=ppt/ink/ink2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14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2002 2688,'29'-32'6524,"23"-16"-4934,-19 18-1363,47-39 211,-53 48 100,32-32 1,381-345 2818,-423 384-3301,219-206 305,-35 29-317,-94 99-104,147-133-14,-185 157 205,92-115 0,-140 160-110,1 1 0,1 0-1,1 2 1,1 1 0,1 1 0,48-25-1,-40 23 13,0-2 0,-1 0 0,35-32 0,-67 53-32,0 0-1,0 1 1,0-1-1,0 0 0,0 1 1,0-1-1,0 0 1,0 0-1,0 0 0,0 0 1,-1 0-1,1 0 0,0 0 1,-1 0-1,1 0 1,-1 0-1,1 0 0,-1-1 1,1 1-1,-1 0 1,0 0-1,0-1 0,0 1 1,0 0-1,1 0 0,-1-1 1,-1 1-1,1 0 1,0 0-1,0 0 0,0-1 1,-1 0-1,-2 0 8,1 0 1,0 0-1,-1 0 0,1 1 0,-1-1 0,0 1 1,1-1-1,-1 1 0,0 0 0,-4 0 0,-20-12-1262,27 13 1187,0 0 1,0 0 0,0-1 0,0 1 0,0 0 0,0 0 0,0-1 0,0 1 0,0 0 0,0 0 0,0 0 0,0-1 0,0 1 0,0 0 0,0 0 0,0-1 0,0 1 0,0 0 0,0 0 0,1 0-1,-1 0 1,0-1 0,0 1 0,0 0 0,0 0 0,0 0 0,1 0 0,-1-1 0,0 1 0,0 0 0,0 0 0,1 0 0,-1 0 0,0 0 0,0 0 0,0 0 0,1 0 0,-1 0 0,0 0 0,0 0-1,1 0 1,-1 0 0,0 0 0,0 0 0,0 0 0,1 0 0,-1 0 0,0 0 0,0 0 0,1 0 0,-1 0 0,4 6-2003</inkml:trace>
</inkml:ink>
</file>

<file path=ppt/ink/ink2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15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1813 256,'-5'2'105,"1"1"-1,0-1 1,-1 1-1,1 0 1,0 0-1,1 0 1,-1 0-1,0 0 1,-5 8-1,7-7 878,10-31 3945,7 7-4055,93-119 3170,166-172-934,-6 44-1167,77-49-442,-172 166-1078,397-347 453,-537 467-900,75-64-716,-124 95-3588,3-3 1877</inkml:trace>
</inkml:ink>
</file>

<file path=ppt/ink/ink2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2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476 694 2688,'0'0'124,"0"0"-1,0 0 1,0 0 0,0 1-1,0-1 1,0 0 0,0 0-1,0 0 1,0 0 0,0 0-1,0 1 1,0-1 0,0 0-1,0 0 1,0 0 0,0 0-1,1 0 1,-1 1 0,0-1-1,0 0 1,0 0 0,0 0-1,0 0 1,0 0 0,0 0-1,1 0 1,-1 1 0,0-1-1,0 0 1,0 0 0,0 0-1,0 0 1,1 0 0,-1 0-1,0 0 1,0 0 0,0 0-1,0 0 1,1 0 0,-1 0-1,0 0 1,0 0 0,0 0-1,0 0 1,1 0 0,-1 0-1,0 0 1,0 0 0,12-6 1859,9-12 192,-14 11-1763,0 1 0,1 0 0,0 0 0,0 0 0,0 1 0,0 0 0,1 0 0,11-3 0,19-12 957,-24 11-1012,0-1 0,-1 0 0,0-1 0,0-1 0,-1 0-1,-1-1 1,0 0 0,-1-1 0,0 0 0,16-30 0,-18 29-125,-2-1 1,0 0 0,0-1 0,-2 0 0,0 0 0,-1 0-1,-1 0 1,0 0 0,0-33 0,-3 37-246,-1 0 1,0 0 0,-1 0-1,0 0 1,-1 0-1,0 1 1,-1-1 0,-1 1-1,0 0 1,0 0-1,-1 1 1,-1-1 0,-13-16-1,15 23-46,0 0-1,-1 1 0,1-1 1,-1 1-1,0 1 0,0-1 1,-1 1-1,1 0 0,-1 1 1,0-1-1,1 1 0,-1 0 1,0 1-1,0 0 0,0 0 1,0 0-1,-1 1 1,1 0-1,0 1 0,-11 1 1,7 0 38,-1-1 1,1 2 0,0-1 0,0 2 0,1-1 0,-1 2 0,1-1-1,0 1 1,0 1 0,0 0 0,1 0 0,-13 12 0,9-5 81,1 1 0,0 0 0,1 1 1,1 1-1,0 0 0,1 0 0,-11 30 1,9-13-73,1 0 1,2 1-1,-6 43 1,8-29-229,-49 427 243,54-144 273,3-310-277,-1-1 0,-1 1 0,-1 0 0,0 0 0,-2-1 0,-1 1 0,0-1 0,-1 0 0,-2 0 0,0-1 0,-1 1 0,0-2 0,-2 1 0,-16 23 0,25-41 5,0 1-1,0 0 1,0-1 0,0 1-1,-1-1 1,1 1-1,-1-1 1,1 1 0,-1-1-1,0 0 1,0 0-1,1 0 1,-1 0-1,0 0 1,0 0 0,0-1-1,0 1 1,0-1-1,0 1 1,0-1-1,-4 1 1,3-2 12,0 0 0,0 1 0,0-1 0,1 0 0,-1 0 0,0-1 0,0 1 0,1 0 1,-1-1-1,1 0 0,-1 1 0,1-1 0,-3-4 0,-8-7 85,2-1 0,0-1 1,1 0-1,-9-17 0,9 16-35,3 4-93,0 2 92,0 0 0,1-1 0,1 1 0,-1-1 0,-3-16 0,8 24-308,0 0 0,1 0 0,-1 0 0,1 0 0,0 0 0,0 0 0,0 0 0,0 0 0,1 0-1,-1 0 1,1 0 0,0 0 0,0 1 0,0-1 0,0 0 0,0 0 0,1 1 0,-1-1 0,1 0 0,0 1 0,0 0 0,0-1 0,0 1 0,0 0 0,0 0 0,3-2-1,20-14-2828</inkml:trace>
</inkml:ink>
</file>

<file path=ppt/ink/ink2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3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0 103 5120,'6'-11'7422,"12"-3"-5214,21-8-1833,-21 11 115,0 2 1,1 0-1,1 1 0,21-6 1,-33 13-311,1-1 1,-1 1 0,1 0-1,-1 1 1,1 0-1,0 1 1,-1 0 0,1 0-1,-1 0 1,1 1 0,-1 1-1,14 5 1,-18-7-143,0 1 1,-1-1 0,1 1-1,-1 0 1,0 0 0,1 0-1,-1 0 1,0 1-1,0-1 1,0 1 0,-1 0-1,1 0 1,-1 0 0,1 0-1,-1 0 1,0 0 0,0 1-1,3 6 1,-5-6-29,1-1 0,-1 0-1,0 0 1,0 0 0,0 0 0,0 1 0,-1-1-1,1 0 1,-1 0 0,0 0 0,0 0 0,0 0 0,0 0-1,0 0 1,-1 0 0,1 0 0,-1-1 0,0 1-1,0-1 1,0 1 0,0-1 0,-5 4 0,-8 8 9,-1-1 1,0 0-1,-1-2 1,-19 10-1,-1 2-116,36-23 94,1 1 1,0-1-1,0 0 1,0 0-1,-1 0 1,1 1-1,0-1 1,0 0-1,0 0 1,-1 0-1,1 1 1,0-1-1,0 0 1,0 0-1,-1 0 1,1 0-1,0 0 1,0 0-1,-1 0 1,1 0-1,0 1 1,0-1-1,-1 0 1,1 0-1,0 0 1,0 0-1,-1 0 1,1 0-1,0 0 1,-1 0-1,1-1 0,0 1 1,0 0-1,-1 0 1,1 0-1,0 0 1,0 0-1,0 0 1,-1 0-1,1-1 1,0 1-1,0 0 1,-1 0-1,1 0 1,0 0-1,0-1 1,0 1-1,0 0 1,0 0-1,-1-1 1,2 1 1,-1-1 0,0 1 0,1-1 1,-1 1-1,0-1 0,1 1 0,-1-1 1,1 1-1,-1 0 0,1-1 0,-1 1 0,1 0 1,-1-1-1,1 1 0,-1 0 0,1 0 1,0-1-1,-1 1 0,1 0 0,-1 0 0,1 0 1,0 0-1,-1 0 0,1 0 0,-1 0 1,1 0-1,0 0 0,-1 0 0,2 1 1,15-1 1,-9 0-1,1 2 0,0-1 0,0 1 0,13 5 0,12 2 0,-18-6 4,1 0 0,-1 1 0,0 1 0,29 14 0,-40-16 3,1-1 0,-1 1 1,-1 0-1,1 1 0,0-1 0,-1 1 0,0 0 1,0 0-1,0 1 0,0-1 0,-1 1 0,1 0 1,-1-1-1,-1 2 0,1-1 0,-1 0 0,4 10 1,1 8 86,2 15-128,-9-36 48,0-1-1,0 1 1,-1-1-1,1 1 1,-1-1-1,1 1 1,-1-1-1,0 0 1,0 1-1,0-1 1,1 0-1,-1 1 1,0-1-1,0 0 0,-1 0 1,1 0-1,0 0 1,0 0-1,0 0 1,-1 0-1,1 0 1,-1 0-1,-2 0 1,-12 5 140,0-1 0,0 0 0,-1-2 0,1 0 0,-1-1 0,-19 1 1,9-1 46,20-2-187,0 0 0,0 0 0,0 0 1,1-1-1,-1 0 0,0 0 0,1-1 0,-1 0 1,1 0-1,-1-1 0,1 1 0,0-1 1,0-1-1,0 1 0,0-1 0,1 0 0,0 0 1,-1-1-1,2 0 0,-7-7 0,10 11-1102,1 12-3114,0-4 1365</inkml:trace>
</inkml:ink>
</file>

<file path=ppt/ink/ink2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4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3712,'8'-7'1792,"18"-5"512,-17 6 256,4 2-2304,5 4 128,4 0 0,4-3 0,1 3-512,-1-11 0,-1 11 256,-2-7 128,-1-1-256,-1 1 0,1 2-384,-9 5 128,0 0-1280,-13 0 128</inkml:trace>
</inkml:ink>
</file>

<file path=ppt/ink/ink2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4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25 3584,'-4'-3'1792,"18"6"384,-6-6 1792,5 0-3200,4-9 128,14 6 0,4 6 128,5 0-1536,-1 0 128,-4 0 896,-5 3 0,1-3-512,-4-3 128,-6 3-768,-3 0 128,-4 0-1408,-11 3 128</inkml:trace>
</inkml:ink>
</file>

<file path=ppt/ink/ink2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6.6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0 617 3584,'41'-38'9173,"-6"2"-6486,78-63-1,-78 72-1965,-2-2 0,0-1-1,36-45 1,-60 62-606,0-1 0,-1 0 0,0-1 0,-2 0 1,1 0-1,-2-1 0,0 1 0,-1-1 0,-1 0 1,0 0-1,-1-1 0,-1 1 0,0 0 0,-2-19 1,1 30-130,0 4 5,0-1 0,0 1-1,0 0 1,0-1-1,0 1 1,1 0 0,-1 0-1,0-1 1,1 1-1,-1 0 1,1 0 0,0 0-1,-1-1 1,1 1-1,0 0 1,0 0-1,-1 0 1,3-1 0,-3 2 7,0-1 1,0 1-1,0 0 0,0 0 1,0-1-1,1 1 1,-1 0-1,0 0 1,0 0-1,0-1 1,1 1-1,-1 0 1,0 0-1,0 0 1,0 0-1,1-1 0,-1 1 1,0 0-1,0 0 1,1 0-1,-1 0 1,0 0-1,1 0 1,-1 0-1,0 0 1,0 0-1,1 0 0,-1 0 1,0 0-1,1 0 1,-1 0-1,0 0 1,0 0-1,1 0 1,-1 0-1,0 0 1,0 0-1,1 0 0,-1 1 1,0-1-1,0 0 1,1 0-1,-1 0 1,0 0-1,0 1 1,1-1-1,8 18-56,0 21 39,-7 234-29,5 77-416,3-186-560,-10-162 1004,0-1 0,0 1 0,-1 0-1,1-1 1,0 1 0,-1 0 0,1-1-1,-1 1 1,0 0 0,1-1 0,-1 1-1,0-1 1,0 1 0,0-1 0,0 0-1,0 1 1,0-1 0,-1 0 0,1 0-1,0 0 1,-1 0 0,1 0-1,0 0 1,-1 0 0,1 0 0,-1-1-1,0 1 1,-2 0 0,-5 2-188,-1-1 0,0 0 0,-21 1 0,-2 1-37,-85 25-523,57-25 662,93-19 596,-11 9-163,1 2-1,0 1 1,45-1-1,-4 0 160,-16-2-272,0 2-1,0 2 0,61 6 1,-97-1-337,-10-3-10,-1 0 1,0 1-1,1-1 0,-1 0 0,0 0 0,1 0 0,-1 0 0,0 0 0,1 0 0,-1 0 0,1 0 0,-1 0 0,0 0 0,1 0 0,-1 0 0,0 0 0,1 0 1,-1 0-1,1 0 0,-1 0 0,0 0 0,1 0 0,-1-1 0,0 1 0,1 0 0,-1 0 0,0 0 0,1-1 0,-1 1 0,0 0 0,0-1 0,1 1 0,-1 0 0,0 0 1,0-1-1,1 1 0,-1 0 0,0-1 0,0 0 0,12-10-2448</inkml:trace>
</inkml:ink>
</file>

<file path=ppt/ink/ink2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7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 4224,'3'-2'511,"0"0"-1,0 1 1,0 0-1,0-1 1,0 1 0,1 0-1,-1 1 1,0-1 0,1 0-1,-1 1 1,4 0 0,46 1 1755,-28 0-2084,682-9 1098,-595 4-1051,-56 2-1818,-1 1-5243,-54 1 5424</inkml:trace>
</inkml:ink>
</file>

<file path=ppt/ink/ink2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8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2688,'7'1'567,"1"-1"0,-1 0 0,0 0 1,0 0-1,0-1 0,0 0 0,0-1 0,0 1 0,13-6 1,12-1 309,115-12-258,0 7 0,189 7 0,-324 6-769,148-9-4906,-141 6 3776</inkml:trace>
</inkml:ink>
</file>

<file path=ppt/ink/ink2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8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88 113 1664,'-4'-21'211,"-7"-60"3524,12 80-3705,-1 1-1,0 0 0,0 0 1,0-1-1,0 1 0,0 0 0,0-1 1,0 1-1,0 0 0,0-1 0,0 1 1,0 0-1,0-1 0,0 1 0,0 0 1,0 0-1,0-1 0,0 1 0,0 0 1,-1-1-1,1 1 0,0 0 1,0 0-1,0-1 0,0 1 0,-1 0 1,1 0-1,0-1 0,0 1 0,0 0 1,-1 0-1,1 0 0,0-1 0,0 1 1,-1 0-1,1 0 0,0 0 0,-1 0 1,1 0-1,0 0 0,0 0 1,-1-1-1,0 1 0,-12 11 1166,-9 21 290,13-2-866,2 0 0,1 0-1,1 1 1,2 0 0,2 59-1,4 28 587,22 131 0,37 122 414,-32-201-933,-28-160-656,53 259 726,-44-230-577,1 0 1,2-1 0,2 0 0,35 59 0,-48-93-133,-1 1-1,1-1 1,0 0-1,0 0 1,1 0-1,-1 0 1,1 0-1,0-1 1,0 0-1,0 0 1,1 0-1,7 4 1,-10-6-36,0-1 0,1 1 0,-1-1 0,1 0 1,-1 0-1,1 0 0,-1 0 0,1 0 0,-1 0 0,1-1 1,-1 1-1,0-1 0,1 0 0,-1 0 0,0 1 0,1-2 1,-1 1-1,0 0 0,0 0 0,0-1 0,0 1 0,0-1 1,0 1-1,-1-1 0,1 0 0,0 0 0,1-3 0,10-9-52,1 1-1,0 0 1,1 1-1,1 1 1,-1 0-1,31-15 1,110-38-3308,-89 39-691,-39 18-440,-27 7 2304</inkml:trace>
</inkml:ink>
</file>

<file path=ppt/ink/ink2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28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0 3456,'-1'0'217,"1"1"0,0-1 0,0 1 0,0-1 0,0 0 0,0 1 0,0-1 0,0 1 0,0-1 0,0 0 0,1 1 0,-1-1 0,0 1 0,0-1 0,0 0 0,0 1 0,0-1 0,1 0 1,-1 1-1,0-1 0,0 0 0,1 1 0,-1-1 0,0 0 0,1 0 0,-1 1 0,0-1 0,0 0 0,1 0 0,-1 1 0,1-1 0,20 13 2188,23 9-1003,-8-9-1199,1-2 1,0-1 0,61 8 0,-65-14-66,0 2 0,-1 1 0,0 2-1,0 1 1,43 20 0,-67-26-126,0 1-1,-1 0 1,0 1 0,0 0-1,0 0 1,-1 0 0,0 1-1,0 0 1,0 0 0,-1 0-1,0 1 1,5 12-1,-8-16-6,0 0-1,0 0 1,-1 0-1,0 0 1,0 1-1,0-1 1,0 0-1,0 1 1,-1-1-1,0 0 1,0 1-1,0-1 1,-1 1-1,1-1 1,-1 0-1,0 1 1,-1-1 0,1 0-1,-1 0 1,1 0-1,-1 0 1,0 0-1,-1 0 1,1-1-1,-1 1 1,1 0-1,-5 3 1,-42 54 12,-9 10-312,7-18-41,19-18 47,-2-2 0,-1-1-1,-46 31 1,-118 90 674,96-70 489,-11-16-1066,113-67-65,-1 3-504,7-3-2893,6-3 1606</inkml:trace>
</inkml:ink>
</file>

<file path=ppt/ink/ink2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0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461 653 4480,'8'0'1171,"0"0"-1,0-1 1,0 0 0,0-1-1,0 0 1,-1 0 0,8-4 0,3-2-677,0-2 1,-1 0-1,21-17 1,37-21 1046,-61 41-1276,-1-1 0,0-1 1,0 0-1,-1-1 0,0 0 0,-1-1 1,19-23-1,-23 25-200,-1 0 0,0 0-1,0 0 1,-1-1 0,0 0 0,-1 0 0,0-1 0,-1 1 0,0-1-1,-1 1 1,0-1 0,1-13 0,-2 8-73,-1 0 0,-1 0 0,0 0 0,-1 0 0,-1 0 0,0 1 0,-1-1 0,-1 1 0,0 0 0,-1 0 0,-1 0 0,-1 1 0,1 0 0,-2 0 0,-18-21 0,23 31-16,0 1 1,-1 0-1,0 0 0,1 0 1,-1 1-1,0-1 0,0 1 0,0 0 1,0 1-1,-1-1 0,1 1 1,0 0-1,-1 1 0,1-1 1,-1 1-1,1 0 0,0 0 0,-1 1 1,1 0-1,-1 0 0,1 0 1,0 0-1,0 1 0,-7 3 1,-7 2-42,0 1 0,1 0 0,0 2 0,0 0 1,-19 16-1,30-20 63,-1 0 1,1 1 0,1 0 0,-1 1-1,1-1 1,0 1 0,1 0-1,0 0 1,1 1 0,-1 0 0,1 0-1,1 0 1,-4 15 0,0 8-10,2 0 0,-3 56 0,4-33-66,1-4 73,3 0 1,2 1-1,2-1 1,2 0-1,15 58 0,-12-74 4,-2 1 0,-2 0 0,-1 0 0,-2 0 0,-1 0 0,-7 56 0,-5 15 51,11-84-57,-1 0 0,-2 1 1,0-1-1,-1-1 1,-2 1-1,0 0 1,-2-1-1,-16 36 0,6-24-16,14-26 35,0 0 0,0 0 0,0 0 0,-1-1-1,0 0 1,-1 0 0,-7 7 0,10-12 6,1 0 0,-1 0 0,0 0 0,0-1-1,-1 1 1,1-1 0,0 0 0,0 0 0,-1 0 0,1 0 0,0-1-1,-1 0 1,1 1 0,-1-1 0,1 0 0,0-1 0,-1 1 0,1 0-1,-1-1 1,1 0 0,0 0 0,0 0 0,-5-2 0,-11-4 163,1 0 0,1-2 0,0 1 0,0-2 0,0-1-1,2 0 1,-1-1 0,-18-18 0,25 21-145,1-1 0,-1 0 0,2 0 0,-1-1 0,2 0 0,-1 0 0,2 0 0,-1-1 0,2 0 0,-1 0 0,2 0 0,-1-1-1,-1-21 1,4 30-88,1 1-1,0-1 1,0 0 0,0 1-1,1-1 1,-1 0-1,1 1 1,0-1-1,0 1 1,0-1-1,0 1 1,1-1-1,0 1 1,-1 0 0,1-1-1,0 1 1,0 0-1,1 1 1,3-5-1,-2 4-366,-1 0 1,1 0-1,0 0 0,0 1 0,1-1 1,-1 1-1,1 0 0,-1 0 0,1 1 0,-1 0 1,1-1-1,0 2 0,0-1 0,5 0 1,24 4-2271</inkml:trace>
</inkml:ink>
</file>

<file path=ppt/ink/ink2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0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3072,'9'-6'4656,"4"-3"-3488,-1 5-790,0 1 1,1 0 0,0 0-1,0 1 1,-1 1 0,1 0-1,0 1 1,0 0 0,0 1-1,0 1 1,22 5 0,-13-4-97,1 0 0,-1-1 1,42-3-1,19-12-3331,-68 11 1385,1 2-128</inkml:trace>
</inkml:ink>
</file>

<file path=ppt/ink/ink2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1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3200,'18'-15'1536,"9"5"512,-14 5 1792,0 2-3584,9-4 0,8 7 0,6-3 128,2 3-512,-3-5 0,1 10 128,-9-5 128,-6 3-896,1 1 0,-9-4-768,0 0 128</inkml:trace>
</inkml:ink>
</file>

<file path=ppt/ink/ink2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2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0 515 6016,'8'-7'2144,"1"1"-1,-1 0 1,1 1 0,14-7 0,12-7-938,38-24 284,-47 29-1326,0-1 0,-1-1 0,-1-1 0,-1-1 0,26-26 0,-30 23-68,-1-1 0,-1-1 0,-1 0 0,0-1 0,-2-1 0,-1-1 0,-1 1 0,-2-2 0,12-39 0,-17 55-118,0 14-4,0 12-26,-5-15 46,5 36-94,-1 0 1,-2 64-1,2 15-561,1-51 60,16 106-1188,-20-160 1672,1-1-1,-1 1 0,-1-1 1,0 1-1,0-1 0,-1 1 1,0 0-1,-3 11 0,3-17 74,0-1 1,0 1-1,0-1 0,-1 0 0,1 1 0,-1-1 1,0 0-1,0 0 0,0 0 0,0 0 0,-1-1 0,1 1 1,-1-1-1,0 1 0,1-1 0,-1 0 0,0 0 1,-1 0-1,1 0 0,0 0 0,0-1 0,-1 0 0,1 0 1,-6 2-1,-1-1-16,0 0 0,0 0-1,0-1 1,-1 0 0,1-1 0,0 0 0,-1-1 0,1 0 0,0 0 0,-18-6 0,2 2 700,0 2 0,-26-1-1,90 2-56,0-3 0,0 0 0,-1-3-1,56-18 1,36-8-3667,-97 31 716,-5 5-85</inkml:trace>
</inkml:ink>
</file>

<file path=ppt/ink/ink2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38:49.0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16 896,'2'1'4637,"11"1"-3532,21-5-981,-27 2-37,0-1 0,1 1 0,-1 1 0,1-1 0,-1 1 0,11 1 0,-11 0 35,-1-1 0,1 1 0,0-1 0,-1-1 0,1 0 0,-1 1 0,1-2 0,11-3 0,-12 4-12,0-1 0,0 1 0,-1 1 1,1-1-1,0 1 0,0 0 0,0 0 0,11 3 0,7-1 51,26 0 131,0 2-1,86 19 1,-132-22-283,-2 0-1,-1-1 0,1 1 0,0-1 0,0 0 0,0 1 0,0-1 0,0 0 0,0 0 0,0-1 0,0 1 1,0 0-1,-1-1 0,1 1 0,0-1 0,0 1 0,0-1 0,0 0 0,-1 0 0,1 0 0,0 0 0,-1 0 0,1 0 0,-1-1 0,1 1 0,-1 0 0,0-1 0,2-1 0,-1 2 24,1 1-1,0-1 0,0 1 1,0-1-1,0 1 1,0 0-1,0 0 0,0 0 1,0 1-1,-1-1 0,1 1 1,0 0-1,0-1 1,0 1-1,0 0 0,2 2 1,-4 15-1568,3-10 128</inkml:trace>
</inkml:ink>
</file>

<file path=ppt/ink/ink2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7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22 262 5248,'-18'-6'2432,"14"5"-64,4 1 1002,0 0-2175,0 0-491,0 0 384,13-19 682,-6 11-1398,0 0 0,0 0-1,1 0 1,0 1-1,0 0 1,10-6-1,34-29 868,-51 40-1206,17-17 474,1 0 1,1 2-1,1 0 0,30-19 1,-46 32-454,0 1 1,0 0-1,1 1 1,-1-1 0,1 1-1,0 0 1,0 1 0,0-1-1,0 1 1,0 0-1,0 1 1,0-1 0,0 1-1,0 0 1,0 1-1,0 0 1,0 0 0,0 0-1,0 0 1,0 1-1,-1 0 1,1 0 0,0 1-1,-1 0 1,8 4 0,-3 0-55,-1 0 1,1 1 0,-1 0-1,-1 0 1,1 1 0,-1 0-1,11 17 1,-16-21-2,0 0-1,-1 0 1,0 0 0,0 0-1,0 0 1,-1 0 0,0 1-1,0-1 1,0 0 0,-1 1-1,1-1 1,-1 1 0,0-1-1,-1 1 1,0-1 0,0 0-1,0 1 1,0-1 0,-4 10-1,-7 8-18,-1-1 0,0 0-1,-2-1 1,-1 0 0,-29 29 0,25-27 13,-9 4 3,23-23 6,0 0 1,0 1 0,1 0-1,0 0 1,0 1-1,0 0 1,1-1-1,0 2 1,-4 6 0,9-16 19,0-1-1,0 1 1,1 0 0,-1-1 0,1 1 0,0 0 0,0 0 0,0 0 0,0 0 0,1 1 0,-1-1 0,1 1 0,0-1 0,-1 1 0,1 0 0,0 0 0,0 0 0,1 0 0,-1 1 0,0-1 0,0 1 0,1 0 0,-1 0 0,1 0 0,-1 0 0,1 1-1,0-1 1,-1 1 0,1 0 0,-1 0 0,1 0 0,0 1 0,4 0 0,11 1-11,0 1 0,0 1-1,0 0 1,-1 1 0,1 1 0,-1 1-1,28 15 1,-16-5-59,-2 0 0,0 2 0,41 37 0,-60-49 79,-1 1 0,0 0 0,-1 0 0,0 1 0,-1 0 0,1 1 0,-2-1 0,9 18 0,-12-22 12,-1-1 1,1 1-1,-1-1 1,0 1-1,-1 0 1,1 0-1,-1-1 1,1 1-1,-2 0 1,1 0-1,0 0 1,-1-1-1,0 1 1,0 0-1,0-1 1,-1 1-1,1-1 1,-1 1-1,0-1 1,-1 0-1,1 0 1,-5 6-1,-4 4 159,-1-2-1,0 0 0,-1 0 0,0-1 0,-1-1 0,0 0 1,0-1-1,-1 0 0,0-2 0,-1 1 0,-28 8 0,33-13-93,-1 1 0,0-1-1,0-1 1,0-1 0,0 1-1,0-2 1,0 0 0,0 0-1,0-1 1,0 0 0,0-1-1,0-1 1,1 0 0,-1 0-1,1-1 1,0-1 0,-16-8-1,5 0 1,8 5-99,0 0-1,0-1 0,2-1 0,-22-20 1,33 30-62,1 0 0,0 0 0,0-1 0,-1 1 0,1 0 0,0-1 0,0 1 0,-1 0 0,1-1 0,0 1 0,0 0 0,0-1 0,0 1 0,0 0 1,0-1-1,-1 1 0,1-1 0,0 1 0,0 0 0,0-1 0,0 1 0,0-1 0,0 1 0,1 0 0,-1-1 0,0 1 0,0 0 0,0-1 0,0 1 0,0-1 0,1 1 0,-1 0 1,0-1-1,0 1 0,0 0 0,1 0 0,-1-1 0,0 1 0,0 0 0,1-1 0,-1 1 0,0 0 0,1 0 0,-1 0 0,0-1 0,1 1 0,-1 0 0,1 0 0,-1 0 0,1 0 1,25-7-6214,-18 5 3947,6-2-1543</inkml:trace>
</inkml:ink>
</file>

<file path=ppt/ink/ink2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8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282 349 7552,'-1'-1'526,"0"1"1,0-1 0,1 0 0,-1 1-1,0-1 1,0 1 0,0-1-1,0 1 1,0 0 0,0-1-1,0 1 1,0 0 0,0 0-1,0 0 1,0 0 0,0 0 0,0 0-1,0 0 1,0 0 0,0 0-1,0 0 1,0 0 0,0 1-1,0-1 1,0 0 0,0 1-1,0-1 1,0 1 0,0-1-1,1 1 1,-2 0 0,-7 17 154,-4 26 436,2 1-1,2 0 1,-5 68 0,12-86-896,2 1 0,1 0 1,1 0-1,1 0 0,2 0 1,15 52-1,-18-73-217,1-1-1,0 1 1,0 0-1,1-1 1,0 1-1,0-1 1,0 0 0,1 0-1,-1-1 1,2 1-1,-1-1 1,1 0-1,-1-1 1,1 1-1,0-1 1,1 0-1,-1-1 1,1 1 0,0-1-1,0-1 1,0 1-1,0-1 1,0 0-1,0-1 1,0 0-1,1 0 1,-1 0 0,1-1-1,-1 0 1,0-1-1,1 1 1,-1-2-1,0 1 1,1-1-1,6-2 1,-4 1 7,1 1 39,0-1 0,-1-1 1,0 0-1,0 0 0,0-1 0,10-6 1,-10 5-44,9-6 131,-1-1 1,22-20-1,-34 27-115,-1 0 1,1-1 0,-1 1 0,0-1-1,-1 0 1,1 0 0,-1-1-1,-1 1 1,1-1 0,1-9-1,4-19 10,-3 0 0,0-1 0,-3 0 0,-1 1 0,-2-1 0,-1 0 0,-2 0 0,-1 0 0,-3 1 0,-17-61 0,16 75-33,-1 0 0,-1 0 0,-1 0 0,-1 2 0,0-1 0,-2 1 0,0 1 0,-2 1 0,0 0 0,-1 1 0,0 1 0,-1 0 0,-1 1 0,-26-15 0,34 26 0,0 0 0,0 1 0,0 0 0,0 0 0,-1 1 0,1 1 0,0 0 0,-1 0 0,1 1 0,-1 1 0,1 0 0,-1 1 0,1 0 0,0 0 0,-18 7 0,12-4 0,1 1 0,0 1 0,0 0 0,0 1 0,1 1 0,0 0 0,1 1 0,0 1 0,-23 22 0,31-26 0,1 0 0,0 0 0,0 0 0,1 0 0,0 1 0,0-1 0,1 1 0,0 0 0,0 0 0,1 1 0,0-1 0,1 0 0,-1 11 0,1-14 0,1-1 0,1 1 0,-1 0 0,0-1 0,1 1 0,0 0 0,0-1 0,1 0 0,-1 1 0,1-1 0,0 0 0,0 1 0,0-1 0,1 0 0,-1-1 0,1 1 0,0 0 0,0-1 0,0 1 0,1-1 0,-1 0 0,1 0 0,-1-1 0,1 1 0,7 3 0,7 1 0,-1 0 0,1-1 0,0-1 0,1-1 0,-1-1 0,1 0 0,21-1 0,16-1 0,64-7 0,-25-6 0,-59 6 0,1 2 0,69 1 0,-98 3-21,0 0-1,0-1 1,0 1 0,0-1-1,0-1 1,0 0 0,0 0-1,-1 0 1,1-1 0,9-5-1,-16 8-3,-1 0-1,0 0 0,0 0 0,0-1 0,0 1 0,1 0 1,-1 0-1,0 0 0,0 0 0,0 0 0,0 0 0,0 0 1,1 0-1,-1 0 0,0 0 0,0-1 0,0 1 1,0 0-1,0 0 0,0 0 0,0 0 0,0 0 0,0 0 1,1-1-1,-1 1 0,0 0 0,0 0 0,0 0 1,0 0-1,0-1 0,0 1 0,0 0 0,0 0 0,0 0 1,0 0-1,0-1 0,0 1 0,0 0 0,0 0 0,0 0 1,0 0-1,0 0 0,-1-1 0,1 1 0,0 0 1,0 0-1,0 0 0,0 0 0,0 0 0,0-1 0,0 1 1,0 0-1,0 0 0,-1 0 0,1 0 0,0 0 1,0 0-1,0 0 0,0 0 0,0 0 0,-1 0 0,1-1 1,0 1-1,0 0 0,0 0 0,-1 0 0,-6 1-4643,3 2 679</inkml:trace>
</inkml:ink>
</file>

<file path=ppt/ink/ink2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9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9856,'26'-16'10606,"7"10"-5912,42 7-4691,-16 1 608,-48-4-1025,-1 0 0,0-1 1,19-7-1,-7 2-5355,-20 7 2655,-2 1-86</inkml:trace>
</inkml:ink>
</file>

<file path=ppt/ink/ink2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39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11136,'5'-10'5503,"11"5"-6014,-11 2 11006,12 3-10111,-4 0 128,13 3 0,-4-3 0,4 0-768,-2 0 128,-3 0 384,-4 0 0,6-3-512,-12 3 128,3-3-1152,-4 3 0,-10 0-2432,0 0 128</inkml:trace>
</inkml:ink>
</file>

<file path=ppt/ink/ink2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39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2304,'0'0'67,"0"0"1,0 0-1,0 0 1,0 0-1,0 0 1,0 0-1,-1 0 0,1 0 1,0 0-1,0 0 1,0 1-1,0-1 1,0 0-1,0 0 1,0 0-1,0 0 0,0 0 1,0 0-1,-1 0 1,1 0-1,0 0 1,0 0-1,0 0 0,0 0 1,0 0-1,0 0 1,0 0-1,0 0 1,0 0-1,-1 0 1,1 0-1,1 1 42,0 0 1,0-1-1,0 1 1,0 0-1,0 0 0,0-1 1,0 1-1,0 0 1,0-1-1,0 1 1,0-1-1,0 0 0,0 1 1,0-1-1,1 0 1,-1 0-1,0 1 0,0-1 1,0 0-1,1 0 1,1-1-1,84 14 1854,139 23 770,5 2-858,-226-38-2109,0 0 0,-1 0 1,1-1-1,0 1 1,0-1-1,-1 0 0,1 0 1,-1-1-1,1 1 1,-1-1-1,1 0 1,-1 0-1,5-4 0,-5 4-357,3 0-1051,-5 2-22</inkml:trace>
</inkml:ink>
</file>

<file path=ppt/ink/ink2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0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25 8192,'3'-10'3441,"2"-4"3904,-5 14-7236,1 0 0,-1 0 0,0-1 0,0 1 0,1 0 0,-1 0 0,0 0 0,1 0 0,-1 0 0,0 0 0,0 0 0,1 0 0,-1 0 0,0 0 0,0 0 0,1 0 0,-1 0 0,0 0 0,1 0 0,-1 1 0,0-1 0,0 0 0,1 0 0,-1 0 0,0 0 0,0 0 0,0 1 0,1-1 0,-1 0 0,0 0 0,0 0 0,0 1 0,1-1 0,-1 0 0,0 0 0,0 0 0,0 1 0,0-1 0,0 0 0,0 0 0,1 1 0,-1-1 0,0 0 0,0 1 0,0-1 0,0 0 0,0 0 0,0 1 0,1 2-47,0-1-1,-1 1 1,1-1-1,0 1 1,-1 0-1,0-1 0,1 1 1,-1 0-1,0 0 1,0-1-1,-1 1 1,1 0-1,-1-1 1,-1 6-1,-17 45 106,6-19 707,-61 187-21,71-211-845,-1 0-1,1 0 1,-2 0 0,1 0-1,-12 15 1,15-22-54,-1 0 0,-1 0 0,1 0 0,0 0 0,-1 0 0,0-1 0,1 0 0,-1 1 0,0-1 0,0 0 0,0 0 0,-1 0 0,1-1 0,0 1 0,-1-1 0,1 0 0,-1 0 0,1 0 0,-8 1 0,10-2-83,0 0 1,1 0-1,-1 0 1,0 0 0,0 0-1,0 0 1,1-1-1,-1 1 1,0 0 0,0 0-1,1-1 1,-1 1-1,0-1 1,1 1 0,-1 0-1,0-1 1,1 1 0,-1-1-1,0 0 1,1 1-1,-1-1 1,1 1 0,-1-1-1,1 0 1,0 1-1,-1-1 1,1 0 0,0 0-1,-1 1 1,1-1-1,0 0 1,0 0 0,-1 1-1,1-1 1,0 0-1,0 0 1,0 0 0,0 1-1,0-1 1,0 0 0,1 0-1,-1 0 1,0 1-1,0-1 1,0 0 0,1 0-1,-1 1 1,0-1-1,1 0 1,-1 1 0,1-1-1,-1 0 1,1 0-1,4-11-3198</inkml:trace>
</inkml:ink>
</file>

<file path=ppt/ink/ink2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0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7 8192,'0'-1'192,"0"1"0,1-1 1,-1 1-1,0 0 0,0-1 0,1 1 1,-1 0-1,0-1 0,1 1 0,-1 0 1,0-1-1,1 1 0,-1 0 1,0 0-1,1 0 0,-1-1 0,1 1 1,-1 0-1,0 0 0,1 0 1,-1 0-1,1 0 0,-1-1 0,1 1 1,-1 0-1,0 0 0,1 0 0,-1 0 1,1 0-1,-1 1 0,1-1 1,-1 0-1,1 0 0,1 15 7205,-5 7-2642,0-7-6143,-4 9 1920,1 2 1,1-1-1,1 0 1,1 1 0,1 38-1,3-55-530,-1 0-1,1 0 0,1-1 0,0 1 1,0 0-1,1-1 0,0 1 1,0-1-1,1 0 0,0 0 0,0 0 1,1-1-1,0 1 0,1-1 0,-1-1 1,1 1-1,1-1 0,-1 0 1,12 9-1,26 11-4844,-43-25 1601,-1-1-236</inkml:trace>
</inkml:ink>
</file>

<file path=ppt/ink/ink2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1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5 109 4480,'-5'-3'2176,"10"-4"-128,-5 7 512,0 0-1408,0 0 0,9-11 1024,-4 4-1,8-4-2559,-5 4 128,14-5 2048,-4 6 0,12-9-384,-4 7 0,22 4-512,-8 1 0,26 0-128,-10-1 0,6-4-512</inkml:trace>
</inkml:ink>
</file>

<file path=ppt/ink/ink2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1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12672,'0'0'6271,"0"7"-8703,0-7 6272,0 8-8575,0-1-1,-10 4-256,2-4 0</inkml:trace>
</inkml:ink>
</file>

<file path=ppt/ink/ink2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2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0 255 1024,'0'-13'402,"0"-2"6129,11-3 739,15-12-5363,-24 28-1484,0 0-288,0 0 1,0 1 0,0-1-1,0 1 1,0-1-1,0 1 1,0 0-1,1 0 1,-1 0 0,0 0-1,1 0 1,-1 0-1,1 1 1,-1-1 0,1 1-1,0 0 1,-1 0-1,1 0 1,3 0 0,52 14 2245,-50-11-2077,1 0 0,-1-1 0,0 0 0,15 1 0,2-5 49,0-1 1,-1-1-1,1-1 0,24-8 1,14-3 98,-46 12-572,-1 0 1,1-2-1,-1 1 1,-1-2-1,1 0 1,22-15 0,-29 16-1225,1-1 1,-1-1-1,-1 0 1,1 0 0,-1 0-1,8-12 1,2-3-2006</inkml:trace>
</inkml:ink>
</file>

<file path=ppt/ink/ink2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3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1034 1 6016,'-4'-1'8133,"-5"8"-3868,-17 18-2499,9-8-1467,-130 102 2923,-87 59-1004,17-13-1620,-108 95-1388,317-254 459,-23 17-1484,17-5-3953,13-14 2547</inkml:trace>
</inkml:ink>
</file>

<file path=ppt/ink/ink2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3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97 174 7296,'-1'-1'184,"1"0"0,-1 1 0,0-1 0,1 0 0,-1 0 0,1 0 1,-1 1-1,1-1 0,-1 0 0,1 0 0,0 0 0,0 0 0,-1 0 0,1 0 0,0 0 1,0 0-1,0 0 0,0 0 0,0 1 0,0-1 0,0 0 0,0 0 0,0 0 0,1 0 1,-1 0-1,0 0 0,0 0 0,2-1 0,21-31 5345,12 1-1608,-5 8-3407,-27 22-842,6-5 589,1 1 0,0-1-1,0 2 1,0-1-1,1 2 1,0-1 0,0 1-1,0 1 1,0 0 0,16-2-1,-23 5-211,0 0-1,0 0 0,0 0 1,-1 0-1,1 0 0,0 1 1,0 0-1,-1-1 0,1 1 1,0 1-1,-1-1 1,1 1-1,-1-1 0,0 1 1,1 0-1,-1 0 0,0 0 1,0 1-1,0-1 0,0 1 1,-1-1-1,1 1 1,-1 0-1,0 0 0,0 0 1,0 1-1,0-1 0,0 0 1,0 1-1,-1-1 0,0 1 1,0 0-1,0-1 0,0 1 1,0 4-1,0 2-17,0 0-1,0 1 1,-1-1-1,-1 0 1,0 0-1,0 0 1,-1 0-1,-4 13 1,-30 79 235,30-86-167,-3 5 77,-2 0 0,0-1-1,-1 0 1,0-1 0,-2 0-1,-1-1 1,-17 17 0,20-23-13,0 0 0,-1-2 0,0 1 0,0-1 0,-1-1 0,-1-1 1,1 0-1,-1-1 0,-1 0 0,-19 5 0,29-10-121,0-1 0,1 0 0,-1-1 1,0 1-1,1-1 0,-10-1 0,13 1-43,1 0 0,0 0 0,0 0 0,0-1 0,-1 1 0,1-1 0,0 1 0,0-1 0,0 1 0,0-1 0,0 1 0,0-1 0,0 0 0,0 0 0,0 1 0,0-1 0,0 0 0,1 0 0,-1 0 0,0 0 0,1 0 0,-1 0 0,0 0 0,1 0 0,0 0 0,-1 0 0,1-1 0,-1 1 0,1 0 0,0 0 0,0 0 0,0-1 0,0 1 0,0 0 0,0 0 0,0 0 0,0-1 0,1-1 0,0-3 4,0 0-1,1 0 1,-1 0-1,1 1 1,1-1-1,-1 1 1,1-1 0,0 1-1,0 0 1,1 0-1,-1 0 1,1 1-1,0-1 1,1 1-1,-1 0 1,1 0 0,0 0-1,0 1 1,0-1-1,10-4 1,-8 5 40,1 0 0,-1 0 1,0 1-1,1 0 0,-1 1 0,1-1 1,0 1-1,-1 1 0,1 0 0,0 0 1,0 0-1,-1 1 0,1 0 1,0 0-1,-1 1 0,12 4 0,-9-2-11,0 0-1,0 0 0,1-1 1,-1-1-1,1 0 1,-1 0-1,1-1 0,0-1 1,0 0-1,-1 0 0,1-1 1,0 0-1,0-1 1,-1 0-1,1-1 0,16-6 1,73-36-1745,-37 8-4787,-44 24 2510</inkml:trace>
</inkml:ink>
</file>

<file path=ppt/ink/ink2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4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 9984,'-5'-3'4992,"23"6"-4608,-15-3 6527,10-3-6015,1-4 0,39 14 384,-10-4 128,5-3-1920,-9 0 0,-4 0 512,-8 0 0,-1-3-1792,-8-4 0,-1 7-1664,-4 0 1</inkml:trace>
</inkml:ink>
</file>

<file path=ppt/ink/ink2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5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252 282 9088,'10'-16'10469,"-10"40"-1871,-1 1-10407,-3 75 4529,0-65-2338,3 1-1,1-1 1,1 0 0,12 66 0,-12-96-380,0-1 0,0 0 0,1 1 1,-1-1-1,1 0 0,0 0 0,1 0 0,-1 0 0,1-1 1,-1 1-1,1-1 0,0 1 0,1-1 0,-1 0 0,0 0 0,1-1 1,0 1-1,-1-1 0,1 1 0,0-1 0,0 0 0,0-1 0,6 3 1,4-1 63,1-1 0,-1 0 0,1-1 0,0-1 0,22-2 0,1 1 126,-28 0-160,0 0 0,0-1-1,-1 0 1,1 0 0,-1-1 0,1-1-1,-1 1 1,0-2 0,-1 1 0,1-1-1,-1 0 1,0-1 0,0 0 0,0 0-1,-1-1 1,0 0 0,11-15 0,-6 8-22,-1-2 0,0 1 0,-1-1-1,-1-1 1,-1 0 0,0 0 0,-1-1 0,5-20 0,-10 21-17,0 1-1,-1-1 1,0 1-1,-1-1 1,-1 1-1,-1-1 1,0 1-1,-1 0 1,-1 0-1,-1 0 1,0 0-1,-1 1 0,0 0 1,-2 0-1,0 0 1,-14-20-1,14 21-3,-1 1 0,0 0-1,-1 0 1,0 1-1,-1 1 1,0 0 0,0 0-1,-2 1 1,1 0 0,-1 2-1,0-1 1,-1 1-1,0 1 1,-18-7 0,4 7-19,0 0 1,0 2-1,-1 1 1,0 1-1,0 2 0,0 0 1,0 2-1,0 2 1,0 0-1,0 2 1,1 1-1,-47 16 1,68-19 14,1 0 0,0 0 0,0 1 0,0-1 0,1 1 0,-9 8 0,12-11 16,1 1 0,-1-1-1,1 1 1,0-1 0,0 1 0,-1 0-1,1 0 1,0-1 0,1 1 0,-1 0-1,0 0 1,0 0 0,1 0 0,-1 0-1,1 0 1,0 0 0,0 1-1,-1-1 1,1 0 0,1 0 0,-1 0-1,0 0 1,0 0 0,1 0 0,0 3-1,4 3 34,-1 1 0,1-1-1,0 0 1,1 0 0,0-1-1,0 0 1,1 0 0,0-1-1,0 1 1,0-1 0,1-1-1,0 1 1,0-2 0,15 8-1,15 5 204,74 24 0,-106-38-213,14 2 30,0-1 0,0 0 0,0-1 0,0-1 1,1-1-1,-1-1 0,32-4 0,44-13-1436,-6-9-4325,-67 18 1611</inkml:trace>
</inkml:ink>
</file>

<file path=ppt/ink/ink2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5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7680,'41'-8'12492,"32"9"-8406,17 0-2403,-29-9-1353,0-2 1,-1-3 0,96-35-1,-153 47-488,0 1-1,0-1 1,0 0 0,0 1-1,0-1 1,0 1 0,1 0-1,-1 0 1,0 0 0,0 1-1,0-1 1,0 1 0,1 0-1,4 2 1,-7-3-5,-1 0 0,1 1 0,-1-1 0,1 0 0,-1 1 1,1-1-1,-1 0 0,1 1 0,-1-1 0,1 1 0,-1-1 0,0 1 0,1-1 1,-1 1-1,0 0 0,1-1 0,-1 1 0,0-1 0,0 1 0,1 0 0,-1-1 0,0 1 1,0-1-1,0 1 0,0 0 0,0 0 0,0 1-203,-1 0 0,0-1-1,1 1 1,-1 0 0,0-1 0,0 1 0,0-1-1,0 1 1,0-1 0,0 0 0,0 1 0,-1-1-1,1 0 1,-3 2 0,-10 9-2983</inkml:trace>
</inkml:ink>
</file>

<file path=ppt/ink/ink2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0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32 295 2560,'10'11'3004,"67"73"-1784,-66-73-1059,0-1 0,1-1 0,1 0 0,-1-1 0,1 0 1,1-1-1,18 7 0,-23-11-55,0-1 0,0 0 0,0 0 0,0-1 0,0 0 0,0-1 0,0 0 0,1 0 0,-1-1 0,0-1 0,0 1 0,0-1 0,14-5 0,-5 1 21,0-1 1,0-1-1,-1-1 0,0 0 0,-1-1 0,0 0 1,-1-2-1,0 0 0,14-14 0,-24 21-92,0-1 0,0 0 1,-1 0-1,0 0 0,0-1 0,0 1 0,-1-1 0,0 0 0,0 1 0,-1-2 0,0 1 0,0 0 0,-1 0 0,0-1 0,0 1 0,-1 0 0,1-1 0,-2 1 0,1-1 0,-1 1 0,0 0 0,-1-1 0,1 1 0,-2 0 1,1 0-1,-5-10 0,2 7 23,0 1 1,0-1-1,-1 1 1,-1 0-1,1 0 1,-2 1-1,1 0 1,-1 0-1,0 1 1,0-1-1,-1 2 1,0 0-1,-19-11 1,14 11 3,0 0 0,0 1 0,-1 1 0,1 0 0,-1 0 0,0 2 0,0 0 0,0 1 0,-25 0 0,23 2-18,1 1-1,0 0 1,0 2-1,0-1 1,0 2-1,1 0 1,-1 1-1,-27 14 1,33-14-34,0 1 0,1 0 0,-1 0 0,1 0 0,1 1 0,-1 1 0,1-1 1,1 2-1,0-1 0,0 1 0,1 0 0,-9 18 0,12-23-83,1 1 0,0 0 0,1 0 0,-1 0 0,1 0 0,0 0-1,0 0 1,1 0 0,0 0 0,0 0 0,1 0 0,-1 0 0,1 0 0,1 0-1,-1 0 1,1 0 0,0 0 0,0 0 0,1-1 0,-1 1 0,1-1 0,0 1-1,5 4 1,-1-2-169,0 0-1,0 0 1,0-1 0,1 0-1,0-1 1,1 0-1,0 0 1,0-1-1,0 0 1,0 0 0,1-1-1,13 4 1,56 8-1422</inkml:trace>
</inkml:ink>
</file>

<file path=ppt/ink/ink2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6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 6144,'-3'-10'10884,"2"27"-6610,1 45-4278,1-42 1255,0 47 363,4-1 0,23 117 0,-25-168-1575,0 0-1,-1 0 0,-1 1 1,0-1-1,-1 0 1,-1 1-1,0-1 0,-2 0 1,-6 28-1,3-36-2814,3-12-1210,3-3 508</inkml:trace>
</inkml:ink>
</file>

<file path=ppt/ink/ink2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9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105 214 4864,'0'-2'410,"0"0"1,0-1-1,1 1 0,-1 0 1,1-1-1,-1 1 0,1 0 1,-1 0-1,1 0 0,0-1 1,0 1-1,0 0 0,0 0 1,2-2-1,26-37 6002,-12 19-6052,-12 14 11,1 0-1,0 1 1,0 0-1,1 0 1,0 1-1,1 0 1,-1 0-1,1 1 0,0 0 1,0 0-1,1 1 1,-1 0-1,12-4 1,3 1 252,1 1 0,1 0 1,37-2-1,-55 7-588,0 0-1,-1 1 0,1 0 1,0 0-1,0 1 1,-1-1-1,1 2 1,0-1-1,-1 1 0,1 0 1,-1 0-1,0 0 1,1 1-1,-1 0 1,-1 1-1,1-1 0,0 1 1,-1 0-1,0 0 1,0 1-1,0 0 1,0 0-1,-1 0 0,0 0 1,0 1-1,0-1 1,-1 1-1,0 0 0,0 0 1,0 1-1,-1-1 1,0 0-1,0 1 1,0-1-1,-1 1 0,0 0 1,0-1-1,-1 1 1,0 0-1,0 0 1,-1-1-1,0 1 0,-1 6 1,-8 12-28,0 0 0,-2-1 0,-1-1 0,0 0 0,-22 27 1,4-12 124,-2-2 1,-1-1 0,-64 50 0,55-49-25,11-8-21,14-10-11,-1-2 0,0 0 0,-1-1 0,-1-1 0,0-1 0,-45 21 0,64-34-77,1 1 0,-1-1 0,1 1 0,-1-1 0,1 1-1,-1-1 1,1 0 0,-1 0 0,1 0 0,-1 0 0,0 0 0,1 0 0,-1 0 0,1-1-1,-1 1 1,1 0 0,-3-2 0,4 2-1,-1-1 0,1 1 1,-1-1-1,1 0 0,-1 1 0,1-1 0,-1 1 0,1-1 1,0 0-1,-1 0 0,1 1 0,0-1 0,-1 0 0,1 1 1,0-1-1,0 0 0,0 0 0,0 0 0,0 1 0,0-1 1,0 0-1,0 0 0,0-1 0,1-2-6,1-1 0,-1 0 0,1 0 0,0 1 0,0-1 0,0 1 0,5-8 0,1 3 52,-1 0 1,1 0-1,1 1 0,0 0 1,0 1-1,0 0 0,1 0 1,0 1-1,0 1 0,0-1 1,1 2-1,0-1 0,0 1 0,0 1 1,1 0-1,-1 1 0,1 0 1,-1 1-1,1 0 0,0 0 1,-1 2-1,1-1 0,0 1 1,-1 1-1,20 5 0,-16-2 44,-1 1 1,1 1-1,-1 0 1,0 1-1,-1 0 0,13 11 1,-21-15-162,0-1 1,-1 0-1,1-1 0,0 1 1,0-1-1,1 0 1,-1 0-1,0 0 1,1-1-1,-1 0 1,1 0-1,-1 0 0,1-1 1,0 0-1,6 0 1,-6-1-484,0 0 1,-1 0-1,1-1 1,0 1-1,-1-1 1,1 0-1,-1-1 0,0 1 1,0-1-1,0 0 1,0 0-1,0-1 1,8-7-1,5-4-3156</inkml:trace>
</inkml:ink>
</file>

<file path=ppt/ink/ink2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49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0 10880,'1'3'5509,"7"15"4570,-5 11-9945,-3 166 2063,-48 366-149,47-551-2055,1-7-45,0 1-1,0 0 0,-1 0 0,1 0 0,-1-1 0,0 1 0,0 0 1,0-1-1,-1 1 0,1-1 0,-1 1 0,0-1 0,-2 4 0,3-8 9,0 0 0,1 0-1,-1 1 1,0-1 0,1 0-1,-1 0 1,1 0 0,-1 0-1,1 0 1,0 0 0,-1 1-1,1-1 1,0 0 0,-1 0 0,1 0-1,0 0 1,0 0 0,0 0-1,0 0 1,0 0 0,0 0-1,0-1 1,0 1 0,1-1-1,-2-31-511,2 12 477,1 1 0,1-1 0,0 0 0,2 1 0,1 0 0,0 0 0,1 1 0,1 0-1,19-32 1,4 0 755,3 1 1,43-48-1,-63 82-383,0 0 1,1 1-1,1 0 1,1 1 0,0 1-1,0 0 1,1 2-1,1 0 1,20-9-1,-19 12-570,1 1 0,0 1 1,27-5-1,-19 6-2708,1 2 1,33 0 0,-57 3-1006</inkml:trace>
</inkml:ink>
</file>

<file path=ppt/ink/ink2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0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38 7936,'-1'-1'146,"1"1"1,0-1 0,-1 0-1,1 1 1,0-1 0,-1 0-1,1 0 1,0 1 0,0-1-1,0 0 1,0 1 0,-1-1-1,1 0 1,0 0 0,0 1-1,0-1 1,1 0-1,-1 0 1,0 1 0,0-1-1,0 0 1,1 0 0,-1 1-1,0-1 1,0 0 0,1 1-1,-1-1 1,1 0 0,-1 1-1,1-1 1,-1 1 0,1-2-1,1 1 285,0 0 0,0-1-1,0 1 1,1 0 0,-1 0-1,0 0 1,0 0 0,1 0 0,-1 0-1,0 1 1,4-1 0,-2 0-68,-1 1 1,1 0-1,-1-1 1,1 1-1,-1 0 1,1 1-1,-1-1 1,0 1 0,1 0-1,-1-1 1,1 1-1,-1 1 1,0-1-1,0 0 1,0 1-1,0 0 1,0 0-1,0 0 1,0 0-1,4 4 1,5 12-46,-1 0 0,-1 1 1,-1 0-1,-1 1 0,11 38 1,-15-41 0,1-1 0,1 1 0,0-1 0,1 0 0,1-1 0,0 0-1,1 0 1,1 0 0,0-1 0,13 12 0,-17-21-418,1-1 0,0 0 0,0 0 0,1-1 0,-1 0 0,1 0 0,0 0 0,-1-1 0,1-1 0,0 1 0,9 0 0,-11-2-679,0 1-1,0-1 1,0 0 0,0 0 0,1-1 0,-1 0 0,0 0 0,10-4 0,1-1-3084</inkml:trace>
</inkml:ink>
</file>

<file path=ppt/ink/ink2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0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7 7424,'1'0'205,"-1"0"0,0 0 1,0 0-1,0 0 1,0 0-1,1 0 0,-1 0 1,0 0-1,0 0 0,0 0 1,0 0-1,0 0 0,1 0 1,-1 0-1,0 0 0,0 0 1,0 0-1,0 0 0,0 0 1,1 0-1,-1 0 1,0-1-1,0 1 0,0 0 1,0 0-1,0 0 0,0 0 1,0 0-1,1 0 0,-1-1 1,0 1-1,0 0 0,0 0 1,0 0-1,0 0 0,0 0 1,0-1-1,0 1 1,0 0-1,0 0 0,0 0 1,0 0-1,0-1 0,0 1 1,0 0-1,0 0 0,0 0 1,0 0-1,0-1 0,0 1 1,0 0-1,0 0 0,0 0 1,-1 0-1,1 0 0,0 0 1,0-1-1,0 1 1,0 0-1,0 0 0,0 0 1,0 0-1,0 0 0,-1 0 1,1 0-1,0-1 0,0 1 1,0 0-1,5 10 6225,-5 4-8427,-3 9 2775,-1 0 1,0-1-1,-2 0 0,-1 0 1,-11 23-1,-53 102 363,68-142-1107,-4 7-42,0-1-1,-1 0 1,0 0 0,-11 11-1,1-2-568,18-20 552,0 0-1,0 0 0,0-1 1,0 1-1,0 0 0,0 0 1,0 0-1,0 0 1,0 0-1,0 0 0,0 0 1,0 0-1,0 0 0,0 0 1,0-1-1,0 1 0,0 0 1,0 0-1,0 0 0,0 0 1,0 0-1,0 0 0,0 0 1,0 0-1,-1 0 1,1 0-1,0 0 0,0 0 1,0 0-1,0-1 0,0 1 1,0 0-1,0 0 0,0 0 1,0 0-1,0 0 0,0 0 1,-1 0-1,1 0 0,0 0 1,0 0-1,0 0 1,0 0-1,0 0 0,0 0 1,0 0-1,0 0 0,0 0 1,0 0-1,-1 0 0,1 0 1,0 0-1,0 0 0,0 0 1,0 0-1,0 1 0,0-1 1,0 0-1,0 0 1,0 0-1,0 0 0,0 0 1,0 0-1,1-15-2190,7-23-2822,4 6 1368,1 1-169</inkml:trace>
</inkml:ink>
</file>

<file path=ppt/ink/ink2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0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12288,'7'16'9750,"-5"2"-4237,-2 5-2965,-5 14-3158,1 4 1093,4-12-163,1 0-1,1 0 0,2-1 0,7 31 1,-10-52-323,1-1 1,0 0-1,0 1 1,0-1-1,1 0 1,0 0 0,0-1-1,0 1 1,1 0-1,-1-1 1,1 0 0,1 0-1,-1 0 1,1-1-1,0 1 1,0-1 0,0 0-1,1 0 1,-1-1-1,1 0 1,0 0 0,0 0-1,0-1 1,7 3-1,-9-5-251,0 1 0,0-1-1,0 0 1,1 0 0,-1 0-1,0 0 1,0-1-1,0 0 1,8-2 0,17-10-4882,-15 5 1146</inkml:trace>
</inkml:ink>
</file>

<file path=ppt/ink/ink2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1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 5760,'4'0'11359,"5"-1"-5505,56-6-3228,-41 5-1783,81-10 1743,123 2 1,46 21-2203,-260-8-1614,-15 6-2179,-18 11-1936,0-4 1249</inkml:trace>
</inkml:ink>
</file>

<file path=ppt/ink/ink2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3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571 12 5760,'-4'-11'1555,"-8"14"4948,-7 5-1719,6 0-4669,-4-1 623,5-6-387,0 0-1,1 1 0,-1 0 0,1 1 0,-1 1 0,1-1 0,0 2 0,1 0 0,-14 7 0,-5 6 332,-47 37-1,45-27-374,2 2 0,1 1-1,1 1 1,2 1 0,1 2-1,2 0 1,-30 64 0,45-83-233,1 1 1,0-1 0,2 1 0,0 1 0,0-1 0,2 0 0,0 1 0,1-1 0,0 1 0,2 0 0,0-1 0,1 1 0,8 31 0,-5-29-28,2 1 1,0-1 0,1 0-1,1 0 1,1-1 0,1-1-1,0 0 1,2 0 0,0-1-1,0 0 1,19 16 0,-2-7-223,2-2 0,1 0 0,0-2 0,46 21 0,-65-29-1072,-3-2-1348,-4-9-2373,-7-3 1491</inkml:trace>
</inkml:ink>
</file>

<file path=ppt/ink/ink2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3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9600,'2'0'411,"0"1"1,0-1-1,0 1 0,-1-1 1,1 1-1,0 0 1,-1 0-1,1-1 0,-1 1 1,1 0-1,-1 1 1,1-1-1,-1 0 0,0 0 1,1 1-1,-1-1 1,0 0-1,0 1 0,0-1 1,0 1-1,0 0 1,0-1-1,-1 1 1,1 0-1,-1-1 0,1 1 1,-1 0-1,1 3 1,7 57 4291,-7-52-5444,16 348 1770,-8-124-458,-4-167-729,-1 1-1267,-5 116 0,1-183 1241,0 0 1,1-1 0,-1 1 0,0 0 0,0 0-1,0 0 1,0-1 0,0 1 0,0 0-1,0 0 1,-1-1 0,1 1 0,0 0 0,0 0-1,-1-1 1,1 1 0,0 0 0,-1 0 0,1-1-1,0 1 1,-1 0 0,1-1 0,-1 1 0,0-1-1,1 1 1,-1-1 0,1 1 0,-1-1 0,0 1-1,1-1 1,-1 0 0,0 1 0,1-1-1,-1 0 1,0 1 0,0-1 0,1 0 0,-1 0-1,0 0 1,0 0 0,0 0 0,1 0 0,-1 0-1,0 0 1,0 0 0,0 0 0,1 0 0,-1 0-1,0 0 1,-1-1 0,-12-2-3038</inkml:trace>
</inkml:ink>
</file>

<file path=ppt/ink/ink2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4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0 217 8320,'0'-3'468,"1"0"1,-1 0-1,0 0 1,1 0-1,-1 0 1,1 0-1,0 0 1,0 0-1,0 0 1,0 1-1,1-1 1,-1 0-1,1 1 1,0-1-1,0 1 1,-1 0 0,1-1-1,1 1 1,3-4-1,54-39 4409,-49 38-5407,10-8 871,0 2 1,1 0 0,1 2 0,0 1-1,1 0 1,0 2 0,0 0 0,51-7-1,-66 14-255,0-1-1,0 2 0,1 0 0,-1 0 0,0 0 0,0 1 1,1 1-1,-1 0 0,0 0 0,0 0 0,0 1 1,-1 1-1,1 0 0,-1 0 0,0 0 0,0 1 1,0 0-1,0 1 0,-1-1 0,0 2 0,0-1 1,-1 1-1,0 0 0,0 0 0,-1 0 0,8 14 1,-10-15-54,-1 1 0,1-1 1,-1 0-1,-1 1 1,1 0-1,-1-1 1,-1 1-1,1 0 1,-1-1-1,0 1 0,-1 0 1,1-1-1,-1 1 1,-1 0-1,1-1 1,-1 1-1,0-1 1,-1 0-1,-3 8 0,3-7 39,-1 0-1,0 0 0,0 0 0,0 0 0,-1 0 0,0-1 0,-1 0 0,1 0 0,-1 0 0,0-1 1,-1 0-1,1 0 0,-1-1 0,0 0 0,-8 4 0,1-4 49,0 0-1,0-1 1,0-1-1,-1 0 1,1-1-1,-1-1 1,0 0-1,1-1 1,-1-1-1,-22-4 1,-59-4-4729,96 10 4477,0 0 1,0 0 0,1 0-1,-1 0 1,0 0 0,0 0-1,0 0 1,0 0 0,0 0-1,0 0 1,0-1 0,0 1-1,0 0 1,0 0 0,0 0-1,0 0 1,0 0 0,0 0-1,1 0 1,-1 0 0,0 0-1,0-1 1,0 1 0,0 0-1,0 0 1,0 0 0,0 0-1,0 0 1,0 0 0,0 0-1,0 0 1,0 0 0,0-1 0,0 1-1,0 0 1,-1 0 0,1 0-1,0 0 1,0 0 0,0 0-1,3-2-1119,1-1-2587</inkml:trace>
</inkml:ink>
</file>

<file path=ppt/ink/ink2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0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19 1152,'0'-1'108,"0"0"1,0 0-1,0 1 1,-1-1-1,1 0 0,0 0 1,0 0-1,0 1 1,-1-1-1,1 0 0,0 0 1,-1 1-1,1-1 1,0 0-1,-1 1 0,1-1 1,-1 0-1,1 1 1,-1-1-1,0 1 0,1-1 1,-1 1-1,1-1 1,-1 1-1,0-1 0,-1 0 1,-5 22 3577,-3 9-3238,6-17-174,0 0 0,1 0 0,1 0 0,0 1 0,1-1 1,0 0-1,1 1 0,2 18 0,-1-23-149,0 1 0,1 0 1,0 0-1,1 0 0,-1-1 1,2 1-1,-1-1 0,2 0 1,-1 0-1,1 0 0,0-1 1,7 9-1,-9-14-239,0 0 1,0 0-1,1-1 1,-1 1-1,0-1 0,1 0 1,-1 0-1,1 0 0,0-1 1,0 1-1,0-1 1,0 0-1,0 0 0,0 0 1,0 0-1,0-1 1,0 0-1,0 0 0,0 0 1,0 0-1,0-1 1,0 1-1,0-1 0,0 0 1,0 0-1,0-1 1,0 1-1,0-1 0,-1 0 1,1 0-1,-1 0 0,1 0 1,-1 0-1,0-1 1,0 0-1,0 0 0,0 0 1,0 0-1,-1 0 1,1 0-1,-1-1 0,2-3 1,12-20-1423</inkml:trace>
</inkml:ink>
</file>

<file path=ppt/ink/ink2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4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1 332 8576,'49'-35'9277,"-13"12"-4731,19-19-2656,-27 22-1304,-1-1 0,43-44 0,-68 63-537,0 0-1,0 0 1,0 0 0,0 0-1,0-1 1,-1 1 0,1-1-1,-1 1 1,0-1 0,0 0-1,1 1 1,-2-1 0,1 0-1,0 0 1,-1 0 0,1 0-1,-1 0 1,0 0-1,0 0 1,0 1 0,0-1-1,0 0 1,-1 0 0,1 0-1,-1 0 1,0 0 0,0 0-1,0 1 1,0-1 0,-1 0-1,1 1 1,-1-1-1,1 1 1,-1 0 0,-3-4-1,1 3-16,1 0-1,-1 0 1,0 1-1,0-1 1,0 1-1,-1 0 1,1 0-1,0 1 0,-1-1 1,1 1-1,-1 0 1,0 0-1,1 0 1,-1 1-1,0 0 1,1 0-1,-1 0 1,0 0-1,1 1 0,-1-1 1,0 1-1,-7 3 1,1 0 13,1 1 0,-1 0 0,1 0 0,0 1 0,0 1 0,0 0-1,1 0 1,0 0 0,1 1 0,-1 1 0,2-1 0,-1 2 0,-6 10 0,11-15-39,-1 0-1,2 0 1,-1 0-1,1 0 1,0 1-1,0-1 1,0 1-1,1-1 1,-1 1-1,2 0 1,-1 0-1,1 0 1,-1-1-1,2 1 1,-1 0-1,0 0 1,1 0-1,0-1 1,1 1-1,-1 0 1,1-1-1,0 1 1,1-1 0,-1 0-1,1 0 1,0 0-1,0 0 1,7 7-1,-1-1 13,1-1 0,1 0 0,0-1 1,0 0-1,1-1 0,0 0 0,1-1 0,0 0 0,0-1 0,0 0 0,0-1 1,1-1-1,0 0 0,0-1 0,0 0 0,1-1 0,-1-1 0,1 0 0,22-2 1,-23 0-7,0-1 0,0 0 0,0-1 0,-1 0 1,0-1-1,1-1 0,-1 0 0,-1-1 0,1 0 1,-1-1-1,0 0 0,-1-1 0,0 0 0,0-1 1,0 0-1,-1-1 0,-1 0 0,0-1 0,0 0 1,12-21-1,-14 21-11,-1-1 1,-1-1 0,6-16-1,-9 25 17,-1-1 0,0 1 1,0 0-1,-1-1 0,1 1 0,-1-1 0,0 0 0,0 1 0,-1-1 0,1 1 0,-1-1 0,0 1 0,0 0 0,-2-5 0,5 11 10,-1 1 1,1-1-1,-1 0 1,1 0-1,0 0 0,0 0 1,0 0-1,0 0 0,0-1 1,0 1-1,1 0 1,-1-1-1,1 0 0,-1 0 1,1 0-1,-1 0 1,5 1-1,3 1 17,0-1-1,1-1 1,-1 0 0,0 0-1,11-1 1,2-1 30,1-2-1,-1 0 1,1-1-1,33-12 1,-30 8 92,-1-2 0,1-1 0,-2-1 0,0-2 1,24-15-1,-76 50 46,16-13-199,0 0 0,0 1 0,0 1 1,1 0-1,1 0 0,0 1 0,0 0 1,1 0-1,0 1 0,1 0 0,-7 15 1,12-18-20,-1 0 0,1 0 0,1-1 0,-1 1 0,1 0 0,1 0 0,0 0 0,0 0 0,1 0 0,0 0 0,0 0-1,1 0 1,6 16 0,-7-20-22,1-1 0,0 1 0,1-1 0,-1 1-1,1-1 1,0 0 0,0 0 0,0 0 0,1-1-1,-1 1 1,1-1 0,0 0 0,0 1 0,0-2-1,0 1 1,0 0 0,1-1 0,-1 0 0,1 0-1,0-1 1,-1 1 0,1-1 0,0 0 0,0 0-1,0 0 1,0-1 0,5 0 0,14-3-1454,-1-1-1,1-1 1,-2-2 0,39-14 0,-55 18 930,39-13-3439</inkml:trace>
</inkml:ink>
</file>

<file path=ppt/ink/ink2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5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317 18 8576,'-4'0'750,"0"0"0,1-1 0,-1 0 0,1 1 1,-1-1-1,1 0 0,-7-4 0,6 4-160,1-1-1,-1 1 1,1 0 0,-1 0-1,1 0 1,-1 0 0,1 1-1,-1 0 1,0-1-1,0 1 1,-4 1 0,-6 1-232,-1 0 0,1 1 1,-1 1-1,1 0 1,0 1-1,0 1 0,1 0 1,0 0-1,0 2 1,0-1-1,1 2 0,0 0 1,1 0-1,-17 18 1,26-24-306,0 0 0,0 0 0,0 0 0,1 0 0,-1 0 1,1 1-1,-1-1 0,1 1 0,0-1 0,1 1 0,-1-1 1,0 1-1,1-1 0,0 1 0,0 0 0,0-1 0,0 1 1,1 0-1,-1-1 0,1 1 0,0-1 0,2 5 0,-2-4-49,1 1 0,0-1 0,0 0 0,0 0 0,0-1 0,1 1 0,0 0 0,0-1 0,0 1 0,0-1-1,0 0 1,1 0 0,-1 0 0,1-1 0,0 1 0,-1-1 0,1 0 0,0 0 0,7 2 0,4 0-188,0-2-1,0 0 1,-1 0 0,1-2-1,0 0 1,0 0 0,0-2 0,17-3-1,13-4-2772,62-21 0,-54 14-521</inkml:trace>
</inkml:ink>
</file>

<file path=ppt/ink/ink2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6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10752,'-1'1'233,"0"0"0,0 1 0,0-1 0,0 0 1,0 1-1,0-1 0,1 0 0,-1 1 0,1-1 0,-1 1 1,1-1-1,-1 1 0,1 0 0,0-1 0,0 1 0,0-1 1,0 1-1,0 0 0,0-1 0,0 1 0,1-1 0,-1 1 1,0-1-1,1 1 0,-1-1 0,1 1 0,0-1 0,0 1 1,0 1-1,38 54 4103,-3-7-3401,-16-5-162,-1 1 1,-2 0-1,-3 2 0,17 92 1,-19-58 1015,4 149 0,-14-247-1801,1 1 0,0 0-1,1 0 1,0 0 0,12-24 0,-4 7-22,-7 17 71,1-1 0,1 1-1,0 0 1,1 0-1,0 1 1,2 0-1,-1 0 1,2 1 0,-1 1-1,2 0 1,0 0-1,0 1 1,28-19-1,-38 30-19,-1-1 0,1 0 0,0 1 0,-1-1 0,1 1 0,0-1 0,0 1 0,-1 0 0,1 0 0,0 0 0,0 0 0,-1 0 0,1 0 0,0 0 0,0 0 0,-1 1 0,1-1 0,0 1 0,-1-1 0,1 1 0,0 0 0,-1 0 0,1 0 0,1 1 0,3 2 36,-1 1 0,0-1 0,0 1 0,-1 0 0,0 0 0,7 11 0,1 3 36,-1 1 0,-1 0 0,9 26 0,-12-25-38,0 0-1,-2 1 0,4 26 1,-8-43-119,0 0 0,-1 0 1,1 1-1,-1-1 0,0 0 1,-1 0-1,1 0 0,-1 0 1,0 0-1,0 0 0,-1 0 1,0 0-1,0 0 0,0 0 1,0-1-1,-1 1 0,1-1 1,-1 1-1,-5 5 0,-7 2-4442,15-13 4304,0 1 0,1 0 0,-1 0 0,0 0 0,0 0 0,0 0 0,0 0 0,0-1 0,-1 1 0,1 0 0,0 0 0,0 0 0,0 0 0,0 0 0,0 0 0,0-1 0,0 1 0,0 0 0,0 0 0,0 0 0,0 0 0,0 0 0,0 0 0,0 0 0,-1 0 0,1-1 0,0 1 0,0 0 1,0 0-1,0 0 0,0 0 0,0 0 0,0 0 0,-1 0 0,1 0 0,0 0 0,0 0 0,0 0 0,3-7-3655</inkml:trace>
</inkml:ink>
</file>

<file path=ppt/ink/ink2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6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7 223 12928,'31'-2'4949,"-24"1"-3554,1 1 1,-1 0 0,0 0 0,1 0 0,-1 1-1,13 3 1,-17-3-1322,1-1-1,0 1 1,-1-1 0,1 0-1,-1 0 1,1-1 0,-1 1-1,1-1 1,-1 1 0,1-1-1,-1 0 1,1 0 0,-1-1-1,0 1 1,0-1 0,0 0-1,0 1 1,0-1-1,0-1 1,0 1 0,0 0-1,-1-1 1,1 1 0,2-5-1,3-3 69,-1 1-1,-1-1 0,1 0 0,-2 0 0,10-22 0,-13 25-102,1 0 0,-1 0 0,0-1 0,-1 1 0,0-1 1,0 0-1,-1-8 0,1 14-34,-2 0 0,1 1 0,0-1-1,0 0 1,0 0 0,-1 0 0,1 1 0,-1-1 0,1 0 0,-1 1 0,0-1 0,0 0 0,0 1 0,0-1 0,0 1 0,0-1 0,0 1 0,0 0 0,-1-1 0,1 1 0,0 0-1,-1 0 1,1 0 0,-1 0 0,1 0 0,-1 0 0,0 1 0,1-1 0,-1 0 0,0 1 0,0-1 0,1 1 0,-1 0 0,0-1 0,-2 1 0,-3 1 11,0 0 0,0 1 1,0-1-1,1 1 0,-1 1 1,1-1-1,-1 1 0,1 0 1,0 1-1,0-1 0,1 1 0,-1 1 1,1-1-1,-1 1 0,2-1 1,-6 8-1,0-2 30,0 2 0,1-1 0,1 1 0,0 0 0,0 1 0,2 0 0,-1 0 0,2 0 0,-1 1 1,2 0-1,0 0 0,-4 27 0,7-35-70,1-1 1,-1 1 0,1 0 0,0-1 0,0 1-1,1 0 1,-1-1 0,1 1 0,1-1 0,-1 1-1,1-1 1,0 1 0,0-1 0,0 0 0,1 0-1,0 0 1,0 0 0,0 0 0,1-1 0,-1 1 0,1-1-1,0 0 1,0 0 0,1-1 0,-1 1 0,1-1-1,0 0 1,0 0 0,0 0 0,0-1 0,0 0-1,0 0 1,1 0 0,9 1 0,-8-1-288,0-1 1,0 0 0,0-1 0,0 0-1,0 0 1,0 0 0,8-2 0,-10 1-310,1-1 0,0 1 1,-1-1-1,1 0 0,-1 0 1,1 0-1,-1-1 1,0 0-1,0 0 0,-1-1 1,1 1-1,-1-1 0,6-5 1,12-15-3242</inkml:trace>
</inkml:ink>
</file>

<file path=ppt/ink/ink2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6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13440,'35'0'6655,"8"-3"-8447,-33 0 12416,6 3-10240,-2 0 128,12 6-1280,-4 3 128,1-3-2816,-7 1 0</inkml:trace>
</inkml:ink>
</file>

<file path=ppt/ink/ink2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7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7424,'12'6'3712,"-12"6"-768,0-12 3711,0 13-5503,0 2 0,-8 18 256,4 0 128,-1-3-2048,0-5 0,15 0 1152,-1 1 128,12-14-1408,-3-6 0,20-12-2688,-6-3 128</inkml:trace>
</inkml:ink>
</file>

<file path=ppt/ink/ink2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7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15 13184,'-5'-15'6527,"48"15"-13182,-33 0 10622,6 0-8190,-2 0 127</inkml:trace>
</inkml:ink>
</file>

<file path=ppt/ink/ink2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8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1 136 9472,'16'17'8403,"-3"7"-3331,4 40-1841,-14-47-3174,-1 0-1,-1 0 0,0 0 1,-2 0-1,-3 29 1,-6-16 139,2-18-53,8-12-139,-1 0 0,1 0 0,0 0 0,-1 0 1,1 0-1,0 0 0,-1 0 0,1 0 0,0-1 0,-1 1 0,1 0 0,0 0 0,-1 0 0,1 0 0,0 0 0,0-1 1,-1 1-1,1 0 0,0 0 0,0-1 0,-1 1 0,1 0 0,0 0 0,0-1 0,0 1 0,-1 0 0,1-1 0,0 1 1,0 0-1,0-1 0,0 1 0,0 0 0,0-1 0,-1 1 0,1 0 0,0-1 0,-1-10 18,-1 0 0,2 0 1,-1 0-1,1 0 0,1 0 0,0 1 0,1-1 0,0 0 1,0 0-1,5-11 0,0-5 12,-3 6-2,2 0 0,1 1 1,1 0-1,0 0 1,12-20-1,-15 31 20,0 1 1,1 0-1,-1 0 0,1 0 1,1 1-1,0 0 0,0 0 1,0 0-1,1 1 0,0 0 1,0 1-1,17-9 0,-22 13-37,1 0-1,-1 0 1,1 0-1,0 0 1,-1 1-1,1-1 1,-1 1-1,1 0 1,0 0-1,-1 1 1,1-1-1,-1 1 1,1 0-1,-1 0 1,6 2-1,-2 0 29,0 0 0,-1 1 0,1 0 0,-1 0 0,0 0 0,0 1 0,7 7 0,-1 1 32,0 1-1,0 0 1,-2 1 0,0 0-1,16 32 1,-18-28-180,0-1-1,-1 1 1,7 35 0,-12-47 54,-1 1 0,0-1 1,-1 1-1,0 0 0,0-1 1,-1 1-1,0-1 0,0 1 1,0-1-1,-1 1 0,0-1 1,-1 0-1,-4 11 0,-3-7-1805,13-14-4095,-2 2 2345</inkml:trace>
</inkml:ink>
</file>

<file path=ppt/ink/ink2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8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1 106 7168,'4'-7'1241,"0"1"-1,0 0 1,0 1 0,1-1 0,0 1-1,0 0 1,1 0 0,0 0 0,8-5-1,24-13 2437,-3 7-3612,-33 15 3,0 0 1,0 0-1,1 0 0,-1 1 1,0-1-1,1 1 1,-1-1-1,1 1 1,-1 0-1,0 0 1,1 0-1,-1 0 1,1 0-1,-1 0 0,0 1 1,1-1-1,-1 1 1,0 0-1,1 0 1,-1 0-1,0 0 1,0 0-1,0 0 1,0 1-1,0-1 0,0 0 1,0 1-1,0 0 1,-1-1-1,1 1 1,0 0-1,-1 0 1,0 0-1,1 0 1,-1 0-1,0 0 0,0 1 1,0-1-1,0 0 1,-1 1-1,2 4 1,2 11 140,-1 0 1,0 1-1,-1 0 0,-2 26 1,1-19-292,-1-17 117,1-1 0,-1 0 0,2 0 0,-1 1 0,1-1 0,5 14 0,-5-19-20,-1-1 0,1 1 0,-1-1 0,1 1-1,0-1 1,0 0 0,0 0 0,0 0 0,0 0 0,0 0 0,1-1 0,-1 1 0,1 0 0,-1-1 0,1 0 0,0 0 0,-1 0 0,1 0 0,0 0 0,0 0-1,0-1 1,0 1 0,0-1 0,4 0 0,5 0 25,0-1 0,0 0-1,-1-1 1,1 0 0,0-1-1,-1 0 1,0-1 0,0 0-1,0-1 1,0 0 0,-1-1-1,0 0 1,0-1 0,0 0-1,12-11 1,-15 12-23,0-1 1,-1 1-1,1-1 1,-2-1 0,1 1-1,-1-1 1,0 0-1,-1 0 1,1 0-1,-2-1 1,1 1-1,-1-1 1,-1 0-1,1 0 1,-1 0-1,-1 0 1,0 0-1,0 0 1,-1-1-1,-1-16 1,-5 8 26,0 25 79,0 35 94,6-31-193,0-1 1,1 0 0,0 1-1,1-1 1,0 0 0,0 0-1,8 20 1,-7-25 6,0 1 0,0-1 0,1 0 0,0 0 0,0 0 0,0 0 0,0-1 0,1 1 0,-1-1-1,1-1 1,0 1 0,1 0 0,-1-1 0,9 4 0,1 0-446,0-1-1,32 9 1,4-9-3459,-20-6 162</inkml:trace>
</inkml:ink>
</file>

<file path=ppt/ink/ink2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6:59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1 114 8704,'3'30'7682,"6"-2"-3744,-1-9-3768,2-1 0,15 24 0,0-2 1011,-7-15-471,-15-22-563,0 0 0,-1 0-1,1 1 1,-1-1-1,0 1 1,0-1 0,0 1-1,0 0 1,1 4-1,-3-8-138,0 0-1,-1-1 1,1 1-1,0 0 0,0 0 1,0 0-1,0 0 1,0 0-1,0 0 0,0 0 1,0 0-1,0 0 1,-1 0-1,1 0 1,0 0-1,0 0 0,0 0 1,0 0-1,0 0 1,0 0-1,0 0 0,0 0 1,-1 0-1,1 0 1,0 0-1,0 0 1,0 0-1,0 0 0,0 0 1,0 0-1,0 0 1,0 0-1,0 0 1,-1 1-1,1-1 0,0 0 1,0 0-1,0 0 1,0 0-1,0 0 0,0 0 1,0 0-1,0 0 1,0 0-1,0 0 1,0 1-1,0-1 0,0 0 1,0 0-1,0 0 1,0 0-1,0 0 1,0 0-1,0 0 0,0 0 1,0 1-1,0-1 1,0 0-1,0 0 0,0 0 1,0 0-1,0 0 1,0 0-1,0 0 1,0 0-1,0 1 0,0-1 1,0 0-1,-12-9 262,-11-17 81,21 21-316,-1 0 1,1 0-1,0 0 1,0-1-1,1 1 1,-1-1-1,1 1 1,1-1-1,-1 1 0,1-10 1,5-57 207,-3 56-180,0 8-28,-1 1 1,1 0-1,1-1 1,-1 1 0,1 1-1,0-1 1,1 0-1,0 1 1,0-1 0,0 1-1,1 0 1,9-9 0,5-8 133,-17 19-135,1 1-1,0-1 1,0 1-1,0 0 1,0 0-1,0 0 1,1 0-1,-1 1 1,1-1-1,0 1 1,0 0-1,0 0 1,0 0-1,0 1 1,0-1-1,0 1 1,0 0-1,1 0 1,-1 1-1,0-1 1,1 1-1,-1 0 1,0 0-1,1 0 1,-1 1-1,1 0 1,-1-1-1,0 1 1,0 1-1,0-1 1,1 1-1,-1 0 1,-1 0-1,1 0 1,0 0-1,0 0 1,-1 1-1,1 0 1,-1 0-1,0 0 1,4 4-1,9 14-10,0 0-1,-1 0 0,-1 2 1,-1 0-1,-1 0 0,-2 1 1,0 0-1,10 40 0,-16-22-47,-4-24 28,0-18-1,0-1-1,0 1 0,0 0 0,0 0 0,0 0 0,0 0 0,0 0 0,0 0 0,0 0 0,-1 0 0,1 0 0,0 0 0,0 0 0,0 0 1,0 0-1,0-1 0,0 1 0,0 0 0,0 0 0,0 0 0,0 0 0,0 0 0,-1 0 0,1 0 0,0 0 0,0 0 0,0 0 0,0 0 1,0 0-1,0 0 0,0 0 0,0 0 0,0 0 0,-1 0 0,1 0 0,0 0 0,-1-9-27,1 0 0,0-1 0,0 1 0,1 0-1,0-1 1,1 1 0,0 0 0,0 0 0,1 0 0,0 0 0,6-11 0,-1 0-32,-3 7 13,0 1-1,1-1 1,1 1 0,0 1-1,1-1 1,0 1 0,11-11-1,-13 15 25,0 1-1,0 0 1,1 0 0,0 1-1,0 0 1,1 0-1,-1 1 1,1-1-1,0 2 1,0-1 0,14-3-1,-16 7 41,0-1 0,0 1-1,0 1 1,0-1 0,0 1 0,0 1-1,0-1 1,0 1 0,0-1-1,-1 2 1,1-1 0,-1 1 0,1 0-1,-1 0 1,0 0 0,0 1 0,8 7-1,-2-2 37,-2 0-1,1 1 1,-1 0-1,-1 0 0,0 1 1,0 0-1,8 17 1,3 18 74,18 62 0,-36-69-1215,-6-31-2140,-3-25-2038,5 2 1810</inkml:trace>
</inkml:ink>
</file>

<file path=ppt/ink/ink2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0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3712,'-4'3'1792,"19"24"-2304,-12-18 3456,8 1-2816,-2 6 0,5 0-2048,4 4 0</inkml:trace>
</inkml:ink>
</file>

<file path=ppt/ink/ink2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0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91 185 10624,'14'-7'4464,"7"5"-4576,-14 2 858,12-4 1886,28-5 1648,-34 6-3719,-1 0-1,0-1 1,18-8 0,-26 10-488,0 0 0,0 0 0,0-1 0,0 1 0,0-1 1,-1 0-1,1 0 0,-1-1 0,0 1 0,0 0 0,0-1 0,-1 0 1,1 0-1,-1 0 0,0 0 0,0 0 0,0 0 0,0-1 1,-1 1-1,0 0 0,0-1 0,1-6 0,-2 9-63,0 0 0,1 0 0,-2 0 0,1 0 0,0 0 0,0 0-1,0 0 1,-1 0 0,1 0 0,-1 0 0,0 1 0,0-1 0,1 0 0,-1 0 0,0 0 0,0 1-1,-1-1 1,1 0 0,0 1 0,-1-1 0,1 1 0,0 0 0,-1-1 0,0 1 0,1 0 0,-1 0-1,0 0 1,0 0 0,1 0 0,-1 0 0,0 1 0,0-1 0,0 1 0,0-1 0,0 1 0,0 0-1,0-1 1,0 1 0,-3 0 0,-5 0 16,0 0 0,0 0-1,1 1 1,-1 0 0,0 1-1,-12 4 1,11-2 6,0 0 0,0 2-1,1-1 1,0 1 0,0 1 0,1 0-1,0 0 1,0 1 0,0 0 0,1 1-1,-13 17 1,12-14 25,0 1 1,1 1-1,0-1 0,1 1 0,1 1 0,0-1 1,1 1-1,-4 16 0,8-26-51,0 0 1,1 0-1,0 0 0,-1 0 1,1 0-1,1 0 0,-1-1 1,1 1-1,0 0 0,0 0 1,0 0-1,1-1 0,0 1 1,-1-1-1,2 1 0,-1-1 1,0 0-1,1 0 0,0 0 1,0 0-1,0 0 0,1 0 1,-1-1-1,1 0 0,0 0 1,0 0-1,0 0 0,0 0 1,0-1-1,0 0 0,1 0 1,-1 0-1,10 2 0,3 1-466,-1 0 0,1-2 0,1 0 0,-1-1 0,0 0 0,1-2 0,-1 0 0,25-3 0,-12-1-2633,-3 1-257</inkml:trace>
</inkml:ink>
</file>

<file path=ppt/ink/ink2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0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9216,'15'-11'7628,"6"-1"712,4 13-7242,14 6-420,0-1 0,44 1 0,-65-7-508,-1-1-1,0 0 1,0-1 0,0-1 0,0-1-1,0-1 1,27-10 0,-19 7-130,-14 7 47,-10 1-81,-1 1-1,0-1 1,0 0 0,0 0 0,0 0-1,0 0 1,1 1 0,-1-1-1,0 0 1,0 0 0,0 0-1,0 0 1,0 1 0,0-1 0,0 0-1,0 0 1,0 0 0,0 1-1,0-1 1,0 0 0,0 0 0,0 1-1,0-1 1,0 0 0,0 0-1,0 0 1,0 1 0,0-1-1,0 0 1,0 0 0,0 0 0,0 1-1,0-1 1,-1 0 0,1 0-1,0 0 1,0 0 0,0 1 0,0-1-1,0 0 1,-1 0 0,1 0-1,0 0 1,0 0 0,-103 117 122,91-101-116,-42 65-2,49-74-10,1 0 0,1 0 0,-1 1 0,1-1 0,1 1 0,-1 0-1,1 0 1,1 0 0,-2 11 0,4-15-2,-1-1-1,1 1 1,0-1-1,0 0 1,0 1 0,0-1-1,1 0 1,-1 0-1,1 0 1,0 0-1,-1 0 1,2 0 0,-1-1-1,0 1 1,0 0-1,1-1 1,0 0-1,-1 0 1,1 0 0,0 0-1,0 0 1,0 0-1,0-1 1,0 1-1,0-1 1,1 0 0,-1 0-1,5 1 1,13 3-188,0-1 0,0 0 0,28 0 0,-46-4 145,13 1-719,1 0-1,-1-1 1,0-1-1,0-1 0,0 0 1,0-1-1,28-10 0,-36 10 175,-1 0 0,1-1 0,0 0 0,-1 0 0,0-1 0,0 0 0,0 0 0,0-1-1,-1 0 1,0 0 0,0 0 0,-1-1 0,0 0 0,0 0 0,-1 0 0,6-12 0,16-42 5219,-25 59-2581,-1 6 1194,0 20-1386,1-17-1696,0 0-1,0 0 0,0 0 0,1 0 1,0-1-1,0 1 0,1 0 1,0-1-1,0 0 0,0 0 0,1 0 1,0 0-1,5 6 0,-5-8-524,0 0 0,0-1-1,0 1 1,1-1-1,-1 0 1,1 0 0,0-1-1,-1 0 1,1 1-1,0-1 1,7 1 0,13 5-2985</inkml:trace>
</inkml:ink>
</file>

<file path=ppt/ink/ink2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1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7 15488,'-30'-7'7679,"65"14"-15358,-27-7 13182,5 3-10750,-5 0 127</inkml:trace>
</inkml:ink>
</file>

<file path=ppt/ink/ink2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1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73 199 6144,'0'-1'511,"-1"0"-1,0 0 1,1 0 0,-1 1-1,0-1 1,0 0 0,0 0 0,0 1-1,0-1 1,0 0 0,0 1 0,0-1-1,0 1 1,0-1 0,0 1 0,0 0-1,0-1 1,0 1 0,0 0 0,0 0-1,0 0 1,-1 0 0,1 0-1,0 0 1,-1 0 0,1 1-336,0-1-1,0 1 1,0 0-1,1 0 1,-1 0-1,0 0 1,1 0 0,-1 0-1,0 0 1,1 0-1,-1 0 1,1 0 0,0 0-1,-1 0 1,1 0-1,0 1 1,0-1 0,0 0-1,-1 1 1,1 6 7,0-1 0,0 1 1,0-1-1,1 1 1,0-1-1,2 8 0,-1-11-76,-1 0 0,1 0 0,1 0-1,-1 0 1,0-1 0,1 1 0,0-1 0,0 0 0,0 1-1,0-1 1,0-1 0,1 1 0,-1 0 0,1-1-1,5 3 1,6 2 137,-1-1-1,29 8 1,-35-12-210,10 3 71,0-1 0,0-1 0,1-1 1,0 0-1,-1-1 0,1-1 0,0-1 1,0-1-1,21-5 0,-31 6-25,1-2 0,0 1-1,-1-1 1,1-1 0,-1 0 0,0 0-1,0-1 1,-1 0 0,1 0 0,-1-1-1,0 0 1,-1-1 0,1 0-1,-1 0 1,-1 0 0,1-1 0,-1 0-1,8-15 1,-12 18-53,0-1 1,0 0-1,0 0 0,-1 0 1,0 0-1,0 0 0,-1 0 1,1 0-1,-1 0 0,-1 0 1,1 0-1,-1 0 0,0 0 0,0 0 1,-1 0-1,0 0 0,0 0 1,0 1-1,-1-1 0,0 1 1,0 0-1,0-1 0,-1 1 1,1 1-1,-1-1 0,0 0 0,-1 1 1,1 0-1,-7-5 0,1 2-25,1 0-1,-1 1 1,0 0 0,-1 0-1,1 1 1,-1 1-1,0 0 1,0 0-1,-13-2 1,7 1-28,2 1-20,0 1-1,-1 1 1,1 0-1,-1 0 1,1 2-1,-1 0 1,0 1-1,1 0 1,-1 1-1,-22 7 1,28-6-39,-1 0 0,1 1 0,0 0 0,0 1 0,0 0 0,0 1 0,1 0 0,0 0 0,0 1 0,1 1 0,-1-1 0,2 1 0,-1 0 0,1 1-1,-6 9 1,11-14 37,0-1 0,0 0 0,0 1-1,0-1 1,1 1 0,0-1 0,0 1-1,0 0 1,0 0 0,0-1-1,1 1 1,-1 0 0,1 0 0,0 0-1,1 0 1,-1-1 0,0 1-1,1 0 1,2 5 0,-1-4-17,0 0 0,1 0 0,0 0 1,0-1-1,0 1 0,1-1 0,0 0 0,-1 0 0,1 0 1,1 0-1,-1-1 0,7 4 0,3 2-30,0-2-1,0 0 1,1 0-1,0-2 1,0 0 0,1 0-1,0-2 1,30 4-1,-24-6 39,1-1 0,0-2 0,0 0 1,-1-1-1,31-9 0,-42 10 224,0-1 0,-1-1 0,1 0 1,-1 0-1,1-1 0,-1-1 0,-1 0 0,1 0 1,-1-1-1,0 0 0,0 0 0,13-16 1,-17 14 850,-7 8-312,1 1-648,0 1 0,1 0 0,-1 0-1,0-1 1,1 1 0,-1 0 0,1 0 0,0 0-1,-1 0 1,1 0 0,0 0 0,-1 0 0,1 0-1,0 0 1,0 0 0,0 0 0,0 0 0,0 0-1,0 1 1,0 3 94,-1 3-67,1-1-1,0 1 0,0-1 0,1 1 0,0-1 1,0 1-1,1-1 0,0 1 0,0-1 1,6 11-1,-3-13-76,1 0 0,0-1 0,0 1 0,1-1 0,-1-1 0,1 1 0,0-1 0,0 0 0,0-1 1,0 1-1,0-2 0,0 1 0,10 1 0,14-1-1092,-1 0 0,30-3-1,-17 0-2520,-10 1-234</inkml:trace>
</inkml:ink>
</file>

<file path=ppt/ink/ink2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2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121 251 9344,'-2'3'1337,"-17"18"9787,14 8-8588,5-25-2477,1 0 0,-1-1 0,1 1 1,0-1-1,1 1 0,-1-1 0,1 1 1,-1-1-1,1 0 0,0 0 0,0 1 1,0-1-1,1-1 0,-1 1 0,1 0 1,-1-1-1,1 1 0,0-1 0,0 0 1,0 0-1,1 0 0,-1 0 1,6 2-1,7 4 247,1-2 1,1 0 0,21 5-1,-38-11-288,8 2 80,0-1-1,0 0 1,0 0-1,0-1 1,0 0-1,0-1 1,0 0-1,-1 0 1,17-5-1,2-3 352,42-20 0,-59 25-381,6-3 92,-2-1 0,1 0 0,13-10 0,-23 14-106,0 0 1,0 0-1,0-1 0,-1 1 1,1-1-1,-1 0 0,-1 0 1,1-1-1,-1 1 0,6-12 1,-7 9-41,0 1-1,0 0 1,-1-1 0,0 1 0,0-1 0,-1 1 0,0-1 0,0 0 0,-1 1-1,0-1 1,0 1 0,-1-1 0,1 1 0,-2 0 0,1 0 0,-1 0-1,0 0 1,-1 0 0,-5-8 0,5 10-49,0-1 1,-1 1-1,1-1 0,-1 1 0,0 1 1,-1-1-1,1 1 0,-1 0 0,0 0 0,0 0 1,0 1-1,-1 0 0,1 0 0,-1 1 1,-11-3-1,3 0-28,-4-2-30,1 2-1,-1 0 1,0 2-1,0 0 1,0 1-1,0 0 1,0 2-1,-1 0 1,1 2-1,0 0 1,0 1-1,-23 6 0,31-6-55,0 0 0,0 1-1,0 0 1,1 0 0,-1 2-1,1-1 1,0 1 0,1 0-1,0 1 1,0 0 0,0 1 0,1 0-1,0 0 1,-13 18 0,19-22 10,0 0 1,0 0-1,1 0 1,0 0-1,-1 0 1,2 0-1,-1 0 1,0 1-1,1-1 1,0 0 0,0 1-1,0-1 1,0 0-1,1 0 1,0 1-1,0-1 1,0 0-1,0 0 1,0 0-1,1 0 1,0 0 0,0 0-1,0-1 1,0 1-1,1 0 1,3 4-1,0-1-381,1 0 1,-1-1-1,1 0 0,0 0 0,1 0 0,-1-1 1,1 0-1,0 0 0,0-1 0,1 0 0,0 0 1,10 2-1,52 4-2573,-7-6 21</inkml:trace>
</inkml:ink>
</file>

<file path=ppt/ink/ink2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2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0 9984,'-2'2'552,"1"0"0,0 1 0,-1-1 0,1 0 0,0 0 0,0 1 0,0-1 0,0 0 0,1 1 1,-1-1-1,1 1 0,-1-1 0,1 1 0,0-1 0,0 1 0,0-1 0,0 1 0,1-1 0,0 5 0,-1 27 1420,-25 182 310,10-84-1239,-9 166-336,24-287-915,2 30-547,-2-40 588,0 0 0,-1 0 0,2 0 0,-1 0-1,0 0 1,0-1 0,0 1 0,0 0 0,1 0 0,-1 0 0,0 0-1,1 0 1,-1-1 0,0 1 0,1 0 0,-1 0 0,1-1 0,-1 1-1,1 0 1,0 0 0,-1-1 0,1 1 0,0-1 0,0 1 0,-1-1-1,1 1 1,0-1 0,0 1 0,0-1 0,0 1 0,10-1-3183</inkml:trace>
</inkml:ink>
</file>

<file path=ppt/ink/ink2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3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0 152 11008,'5'5'5120,"20"6"-3350,11-5 5634,-20-5-7047,0-2 0,0 0 0,17-3 0,-11 0-290,0-1 1,30-10-1,-47 14-5,1-1 0,0 0 0,-1-1 0,1 1 0,-1-1 0,0 0 0,0-1-1,0 1 1,0-1 0,-1 0 0,1 0 0,-1-1 0,0 1 0,5-8-1,-8 10-56,0 0 0,0 1 0,-1-1 0,1 0 0,0 0 0,-1 0-1,1 0 1,-1 0 0,0-1 0,0 1 0,1 0 0,-1 0 0,-1 0-1,1 0 1,0 0 0,0 0 0,-1 0 0,1 0 0,-1 0-1,0 0 1,0 0 0,0 0 0,0 0 0,0 0 0,0 1 0,0-1-1,0 0 1,-1 1 0,1-1 0,-1 1 0,1-1 0,-1 1-1,1 0 1,-5-3 0,1 1-3,0 0 1,-1 0-1,0 1 0,0 0 0,0 0 1,0 0-1,0 0 0,0 1 0,-12-1 0,7 2 38,0 1 0,1 0 0,-1 1 0,1 0-1,-1 0 1,1 1 0,0 0 0,0 1 0,0 0-1,0 1 1,1 0 0,-18 12 0,20-12-12,1 0 1,0 0-1,0 1 1,0 0 0,1 0-1,0 0 1,0 0-1,0 1 1,1 0-1,0 0 1,0 0-1,1 1 1,0-1-1,0 1 1,1 0 0,-3 15-1,4-18-76,1 0 0,0 1 0,0-1 0,1 0 0,-1 0 0,1 0 0,0 1 0,0-1 0,1 0 0,0 0 0,0 0 0,0-1 0,0 1 0,1 0 0,0-1 0,-1 0 0,2 1 0,-1-1 0,0 0 0,1-1 0,0 1 0,0 0 0,0-1 0,6 4 0,0-1-145,1-1-1,-1 0 0,1 0 1,0-1-1,0-1 1,1 1-1,-1-2 0,1 0 1,22 2-1,-32-4 80,6 1-545,-1-1 0,0 0 1,0 0-1,1 0 0,-1-1 1,0 0-1,0 0 0,0-1 1,0 0-1,12-5 0,1-5-2796</inkml:trace>
</inkml:ink>
</file>

<file path=ppt/ink/ink2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3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369 21 12928,'0'-1'259,"0"0"1,0 0-1,-1 0 0,1 0 1,0 0-1,0 0 1,0 0-1,-1 0 1,1 1-1,0-1 1,-1 0-1,1 0 0,0 0 1,-1 0-1,0 1 1,1-1-1,-1 0 1,1 0-1,-1 1 1,0-1-1,1 0 1,-1 1-1,0-1 0,-1 0 1,-22 3 1849,4 2-2363,-9 1 590,1 2 0,0 1 1,-49 21-1,13-4 345,55-22-518,0 1 0,0 0-1,0 0 1,1 0 0,0 1-1,0 1 1,-13 10 0,21-16-152,-1 1 1,1-1 0,-1 0 0,1 1-1,0-1 1,-1 0 0,1 1 0,0-1-1,0 0 1,-1 1 0,1-1 0,0 1-1,0-1 1,-1 1 0,1-1 0,0 1 0,0-1-1,0 1 1,0-1 0,0 1 0,0-1-1,0 1 1,0-1 0,0 0 0,0 1-1,0-1 1,0 1 0,0-1 0,0 1-1,0-1 1,1 1 0,-1-1 0,0 1-1,0-1 1,0 1 0,1-1 0,-1 0 0,0 1-1,1-1 1,0 1 0,25 13 315,44 3 229,-45-14-431,11 3 294,47 13 1,-71-15-333,1 0 1,-1 1-1,0 1 1,0 0-1,0 1 1,-1 0-1,16 13 1,-19-13-43,-1-2 16,0 1 0,0 1 0,0-1 0,10 15 0,-16-20-41,0 1 0,0-1-1,-1 0 1,1 1 0,0-1 0,0 1 0,-1 0 0,1-1-1,-1 1 1,1-1 0,-1 1 0,0 0 0,0-1-1,0 1 1,0 0 0,0-1 0,0 1 0,0 0 0,0-1-1,-1 1 1,1 0 0,-1-1 0,1 1 0,-1-1-1,0 1 1,1-1 0,-1 1 0,0-1 0,0 1-1,0-1 1,0 0 0,0 1 0,-3 1 0,-2 2 34,-1 0 1,0 0 0,0-1-1,-1 0 1,1 0-1,-1-1 1,0 0-1,0 0 1,0-1 0,0 0-1,-14 2 1,-12 0-1078,-53-2 1,81-2 641,5 0 189,0 0 69,1 1-1,0-1 1,-1 0-1,1 0 1,0 0-1,-1 0 1,1 0-1,0 0 1,-1 0-1,1 0 0,0 0 1,-1 0-1,1 0 1,0 0-1,0 0 1,-1 0-1,1 0 1,0-1-1,-1 1 1,1 0-1,0 0 1,-1 0-1,1 0 1,0-1-1,0 1 0,-1 0 1,1 0-1,0 0 1,0-1-1,0 1 1,-1 0-1,1 0 1,0-1-1,0 1 1,0 0-1,0-1 1,-1 1-1,1 0 1,0-1-1,0 1 0,0 0 1,0-1-1,0-3-3460</inkml:trace>
</inkml:ink>
</file>

<file path=ppt/ink/ink2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4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9472,'0'0'124,"0"0"0,-1 0 1,1 0-1,0 0 0,-1 0 1,1 0-1,0 0 0,0 1 1,-1-1-1,1 0 0,0 0 1,0 0-1,0 0 0,-1 0 1,1 1-1,0-1 1,0 0-1,0 0 0,-1 0 1,1 1-1,0-1 0,0 0 1,0 0-1,0 1 0,0-1 1,0 0-1,-1 0 0,1 1 1,0-1-1,0 0 0,0 0 1,0 1-1,0-1 0,0 0 1,0 1-1,0-1 0,0 0 1,0 0-1,0 1 0,0-1 1,1 0-1,-1 0 0,0 1 1,0-1-1,0 0 0,0 0 1,0 1-1,1-1 0,8 23 7402,-1-7-5004,-4-3-3303,0 39 1980,-2-1-1,-2 1 0,-9 68 1,3-47-724,4-39-217,-1 2-3,1-1 1,2 0 0,7 53-1,-7-85-272,1 0-1,-1 0 0,1-1 1,0 1-1,0 0 0,0-1 1,0 1-1,1 0 0,-1-1 1,1 1-1,-1-1 0,1 0 1,0 0-1,0 0 0,0 0 1,0 0-1,0 0 0,1 0 1,2 1-1,-1-1-192,1 0-1,-1 0 1,1 0 0,-1-1-1,1 0 1,0 0-1,0-1 1,-1 1 0,1-1-1,8 0 1,2-2-765,1 0 0,-1-1 0,0 0 0,0-2 0,0 1-1,15-9 1,22-12-2993</inkml:trace>
</inkml:ink>
</file>

<file path=ppt/ink/ink2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4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 7552,'13'-4'3712,"58"8"-768,-55-4 4479,46-4-6399,-14-1 128,26 2 128,-13 0 0,14-4-2560,-17 2 128,-2 2-896,-8 0 0,-21-1-1152,-6 4 1</inkml:trace>
</inkml:ink>
</file>

<file path=ppt/ink/ink2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1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272 1031 2944,'2'1'68,"-1"0"0,0-1-1,1 1 1,-1-1 0,1 1 0,-1-1 0,1 0 0,-1 0 0,1 1-1,-1-1 1,1 0 0,-1 0 0,1-1 0,-1 1 0,1 0 0,-1 0-1,0-1 1,1 1 0,-1-1 0,1 1 0,1-2 0,25-21 1666,3-4-844,-24 23-869,24-14 179,-1-2 1,0-1 0,-2-1-1,44-45 1,-51 43-40,-1-1-1,-1 0 1,-1-2-1,-2 0 1,0-1-1,-2 0 1,-1-1 0,11-39-1,-19 51-66,-1-1 0,-1 1-1,-1-1 1,0 0 0,-1-1-1,-1 1 1,-1 0 0,0 0-1,-1 0 1,-1 0 0,-1 1-1,-1-1 1,0 1 0,-1 0-1,-16-30 1,12 28 13,-1 0 1,-1 1-1,-1 0 1,0 1-1,-1 1 0,-1 0 1,-1 1-1,0 0 0,-22-14 1,27 22-45,0 0 1,0 1 0,-1 0-1,0 1 1,0 1-1,0 0 1,0 0-1,-1 1 1,1 1 0,-1 0-1,0 0 1,0 1-1,0 1 1,0 1-1,0-1 1,-17 5 0,15-2-29,0 0 1,1 1 0,-1 1 0,1 0 0,0 1 0,1 1-1,0 0 1,0 1 0,0 0 0,1 1 0,0 0 0,1 1 0,0 1-1,0-1 1,1 2 0,1-1 0,0 1 0,0 1 0,1 0-1,1 0 1,0 0 0,1 1 0,1 0 0,-7 23 0,2 7 114,2 0 0,2 0 0,2 1 0,2 73 0,29 175 734,-16-208-598,-8-52-158,2-1 0,2 0 0,1 0-1,1-1 1,1 0 0,2-1 0,2 0 0,0-1 0,30 44 0,-42-70-104,0-1 0,-1 0 0,1 0 0,0 0 0,1 0 0,-1 0 0,0 0-1,1 0 1,-1-1 0,0 1 0,5 1 0,-6-3-46,0 0 0,0 1-1,0-1 1,0 0 0,0 0 0,1 0 0,-1 0 0,0 0 0,0 0 0,0 0-1,0 0 1,0-1 0,1 1 0,-1 0 0,0-1 0,0 1 0,0-1-1,0 1 1,2-2 0,2-3-277,-1 0 1,1 0-1,-1 0 0,0 0 0,-1-1 1,1 1-1,4-11 0,9-13-1378,26-16-1141,-15 19 1284,15-23-770</inkml:trace>
</inkml:ink>
</file>

<file path=ppt/ink/ink2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4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78 209 11520,'-1'5'844,"-1"0"1,1 0 0,0 1 0,0-1-1,1 0 1,0 1 0,0-1 0,0 0-1,1 1 1,-1-1 0,1 0 0,2 6-1,-1-3-391,1-1 0,1 0 0,-1 1-1,1-1 1,0-1 0,0 1 0,8 8 0,-1-3-412,1 0 0,0-1 0,0-1 0,1 0 0,0-1 0,1 0 0,21 9 1,-35-17-42,1-1 0,0 1 0,0-1 1,-1 1-1,1-1 0,0 1 0,0-1 1,0 0-1,-1 0 0,1 1 0,0-1 1,0 0-1,0 0 0,0 0 0,0 0 1,0 0-1,-1 0 0,1 0 0,0 0 1,0 0-1,0 0 0,1-1 0,-5-14-145,-25-25-159,27 38 300,-14-15-133,-1 0 1,-31-25 0,32 29 142,-1 0 0,2-1 0,-16-20 1,17 18 87,-30-48 178,41 61-242,0 0-1,0 0 1,1-1-1,0 1 0,0 0 1,0-1-1,0 1 1,0-1-1,0 1 0,1-1 1,0 1-1,0-1 1,0 0-1,0 1 0,0-1 1,1 1-1,0-4 1,1 3-5,0 1 0,0-1 0,1 1 0,-1 0 0,1 0 0,-1 0 0,1 0 0,0 0 0,0 1 0,0-1 0,1 1 0,-1 0 0,0 0 0,1 0 0,0 0 0,-1 1 0,7-2 0,70-17 375,-63 17-376,25-5-384,43-2 0,-71 9 125,0 0-1,0 2 1,0 0 0,-1 0-1,1 1 1,23 7-1,-36-9 52,0 0 1,0 0-1,0 0 0,0 0 0,0 1 0,0-1 0,0 0 1,-1 0-1,1 1 0,0-1 0,0 1 0,0-1 1,-1 1-1,1-1 0,0 1 0,-1-1 0,1 1 0,0 0 1,-1-1-1,1 1 0,-1 0 0,1 0 0,-1-1 0,1 1 1,-1 0-1,0 0 0,1 0 0,-1 0 0,0-1 1,0 1-1,1 0 0,-1 0 0,0 0 0,0 0 0,0 0 1,0 0-1,0 0 0,0 0 0,-1-1 0,1 1 0,0 0 1,0 0-1,0 0 0,-1 0 0,1 0 0,-1 0 1,-9 7-3273</inkml:trace>
</inkml:ink>
</file>

<file path=ppt/ink/ink2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5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0 199 10112,'0'3'1122,"0"1"1,0 0 0,1-1-1,-1 1 1,1-1 0,0 1-1,0-1 1,0 1 0,1-1-1,-1 0 1,1 1 0,3 5-1,-3-7-646,1 1 0,-1-1-1,0 1 1,1-1 0,0 0 0,-1 0-1,1 0 1,4 2 0,30 8 158,-25-10-1081,1-1 0,0 0 0,0-1 0,20-2 0,17-7 2328,-35 6-1925,0 0 0,-1-2 0,1 0-1,-1-1 1,-1 0 0,1-1-1,-1 0 1,0-1 0,-1-1-1,1 0 1,-2 0 0,21-22-1,-31 28-19,1 1-1,-1-1 0,1 1 0,-1-1 0,0 1 0,0-1 0,0 0 0,-1 0 0,1 0 0,0 1 0,-1-1 0,0 0 1,0 0-1,0 0 0,0 0 0,0 0 0,-1 1 0,1-1 0,-1 0 0,0 0 0,1 0 0,-1 1 0,-1-1 0,1 1 1,0-1-1,-1 1 0,1-1 0,-1 1 0,-2-3 0,-2-2-142,0 0 0,0 0-1,-1 1 1,0 0 0,-1 0 0,1 0-1,-13-6 1,11 8 79,-1-1 0,0 1 0,0 1 0,-1 0 0,1 0 0,0 1 0,-1 0 0,0 1 0,1 0 0,-1 0 0,0 2 0,1-1 0,-1 1 0,0 1 0,1 0 0,-1 0 0,1 1 0,0 0 0,0 1 0,0 0 0,0 1 0,1 0 0,0 1 0,0-1 0,0 2 0,1-1 0,-15 16 0,22-22 118,0 1-1,0 0 1,0 0-1,0 0 1,0 0-1,1 0 1,-1 0-1,0 0 1,1 0-1,-1 0 0,0 0 1,1 0-1,0 1 1,-1-1-1,1 0 1,0 0-1,-1 0 1,1 1-1,0-1 1,0 0-1,0 0 1,0 1-1,0-1 1,0 0-1,1 0 0,-1 1 1,0-1-1,1 0 1,-1 0-1,1 0 1,0 2-1,1 0-2,1-1 0,-1 0 0,1 0 0,0 0 0,-1 0 0,1 0 0,0-1 0,0 1 0,0-1 0,0 0 0,7 2 0,11 1 91,0 0 0,37 2 0,-57-6-75,27 1 286,57-7-1,-61 3 238,0 2 0,37 1 0,-59 0-441,0 0 0,0 1-1,1-1 1,-2 1 0,1 0 0,0 0 0,0-1 0,0 1-1,0 0 1,0 1 0,-1-1 0,1 0 0,0 0-1,-1 1 1,1-1 0,-1 1 0,0-1 0,1 1 0,-1 0-1,2 2 1,15 43 1589,-11-23-628,-3-14-740,1 0 0,0 0 0,0 0 0,1-1 0,0 0-1,0 0 1,13 13 0,-13-17-341,-1-1 0,0 0 0,1-1 0,0 1-1,0-1 1,0 0 0,0-1 0,0 1 0,0-1 0,1 0 0,-1-1-1,1 0 1,-1 0 0,9 0 0,47-3-3143,-6-4-556</inkml:trace>
</inkml:ink>
</file>

<file path=ppt/ink/ink2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6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1 204 9984,'0'1'457,"0"0"1,0 0-1,1 0 0,-1 0 1,1 0-1,-1 0 1,1 0-1,-1 0 0,1 0 1,-1 0-1,1 0 1,0 0-1,0 0 0,0 0 1,-1-1-1,1 1 1,0 0-1,0-1 1,0 1-1,0-1 0,0 1 1,0-1-1,0 1 1,0-1-1,0 1 0,0-1 1,0 0-1,1 0 1,-1 0-1,1 0 1,23 6 2582,-5-3-3343,20 0 799,-1-1 1,1-2 0,60-7-1,-81 4-313,0 0 1,0-2-1,0 0 0,0-1 0,-1 0 0,0-2 1,0 0-1,-1-1 0,17-13 0,12-17 176,-44 37-357,0 0-1,1-1 1,-1 1-1,-1-1 0,1 1 1,0-1-1,-1 0 1,1 1-1,-1-1 1,0 0-1,0 0 1,0 0-1,0 0 1,0 0-1,-1 0 1,1-4-1,-2 4 4,1-1 0,-1 1-1,0 0 1,0 0 0,0 0-1,0 0 1,-1 0 0,1 0 0,-1 0-1,0 0 1,0 0 0,0 1 0,0-1-1,0 1 1,0 0 0,-1-1 0,1 1-1,-1 0 1,0 0 0,1 1 0,-1-1-1,0 0 1,0 1 0,0 0 0,0 0-1,0 0 1,-1 0 0,1 0 0,0 0-1,0 1 1,-1 0 0,1 0-1,-5 0 1,-5-1 23,0 1 0,0 1 0,0 0 0,1 1-1,-1 1 1,0 0 0,-12 4 0,15-3 0,0 1 0,0 0-1,0 0 1,1 1 0,0 0 0,0 1 0,0-1-1,1 2 1,0-1 0,0 1 0,-7 11-1,11-14-3,1 0-1,0 0 1,0 0 0,0 0-1,0 1 1,1 0-1,0-1 1,0 1-1,1 0 1,0 0-1,0 0 1,0 0-1,0 0 1,1 0-1,0 0 1,0 0-1,1 0 1,0-1 0,0 1-1,0 0 1,1 0-1,2 6 1,1-1-6,1 0 1,1 0-1,-1-1 1,2 0-1,0 0 1,0-1-1,0 0 1,1 0-1,0-1 1,1 0-1,0-1 1,0 0-1,1 0 1,13 5-1,-12-6-39,1-1-1,1-1 1,-1 1-1,1-2 1,-1 0-1,1-1 1,0 0-1,0-1 1,25-2-1,-28 1 2,22-1-644,-1-1 0,1-2-1,-1-1 1,44-13 0,-45 10-239,93-20-3086</inkml:trace>
</inkml:ink>
</file>

<file path=ppt/ink/ink2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7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476 24 8320,'0'0'271,"0"0"1,1 0 0,-1 0-1,0 0 1,1 0-1,-1 0 1,0 0 0,0-1-1,1 1 1,-1 0-1,0 0 1,0 0 0,0 0-1,1-1 1,-1 1-1,0 0 1,0 0 0,0 0-1,1-1 1,-1 1-1,0 0 1,0 0 0,0-1-1,0 1 1,0 0-1,0 0 1,1-1 0,-1 1-1,0 0 1,0 0-1,0-1 1,0 1 0,0 0-1,0-1 1,0 1-1,0 0 1,0 0 0,0-1-1,-1 1 1,-3-5 3259,-5 0-3719,3 3 303,0 1 0,0 0 0,1 0 1,-1 1-1,0-1 0,0 1 0,0 0 0,0 1 0,0 0 0,0-1 0,1 2 0,-1-1 0,-7 4 0,-7 2 244,1 1 0,-22 12 0,6-1-39,-107 64 605,128-74-827,0 2 0,1-1-1,1 1 1,0 1 0,0 0-1,1 1 1,-13 20 0,23-32-91,0 0 0,0 0 0,0 0 0,1 1 0,-1-1 0,0 1 0,1-1 0,-1 1 0,0-1 0,1 1 0,0-1 0,-1 1 0,1-1 0,0 1 0,0-1 0,0 1 0,0-1 0,0 1 0,0 0 0,0-1 0,1 1 0,-1-1 0,0 1 0,1-1 0,-1 1 0,1-1 0,0 0 0,0 1 0,-1-1 0,1 1 0,0-1 1,0 0-1,0 0 0,0 0 0,0 0 0,1 0 0,-1 0 0,0 0 0,0 0 0,1 0 0,-1 0 0,0 0 0,1-1 0,-1 1 0,1-1 0,2 1 0,6 2 9,0 0 0,1-1 0,-1 0 0,1 0 0,13-1 0,88-3 116,-83 0-94,0 1 1,0 2-1,0 0 1,0 2 0,45 11-1,-59-11-10,0 2-1,-1 0 1,1 1-1,-1 0 0,-1 1 1,1 1-1,14 11 1,-23-15-4,-1-1-1,0 1 1,0 0 0,0 1-1,-1-1 1,0 1 0,1-1 0,-2 1-1,1 0 1,0 0 0,-1 0 0,0 1-1,0-1 1,-1 1 0,1-1 0,-1 1-1,-1-1 1,1 1 0,-1-1 0,0 1-1,0 0 1,0-1 0,-2 10-1,1-9 40,-1 0-1,1 1 0,-1-1 1,0-1-1,0 1 1,-1 0-1,0 0 0,0-1 1,0 1-1,-1-1 0,1 0 1,-1 0-1,0-1 0,-1 1 1,1-1-1,-1 0 0,0 0 1,0 0-1,0-1 0,-1 1 1,1-1-1,-1-1 0,0 1 1,0-1-1,0 0 0,0 0 1,0-1-1,-7 1 0,-1 0 49,0 0 0,-1-2-1,1 0 1,-1 0 0,1-2-1,-1 1 1,1-2 0,0 0-1,0-1 1,0 0 0,-17-9-1,21 9-107,-43-23 91,51 26-134,0-1 1,-1 1-1,1-1 0,0 0 1,0 1-1,0-1 1,0 0-1,0 0 1,0-1-1,1 1 1,-1 0-1,1-1 1,-1 1-1,1-1 0,0 1 1,-2-6-1,3 8-14,1-1-1,-1 0 1,0 1-1,0-1 1,0 0-1,0 1 1,0-1-1,1 0 0,-1 1 1,0-1-1,0 1 1,1-1-1,-1 1 1,0-1-1,1 1 1,-1-1-1,1 1 0,-1-1 1,1 1-1,-1-1 1,1 1-1,-1 0 1,1-1-1,-1 1 1,1 0-1,0-1 0,-1 1 1,1 0-1,-1 0 1,1-1-1,0 1 1,-1 0-1,1 0 1,0 0-1,-1 0 0,2 0 1,33-1-2503,-24 1 1159,32 0-2250,0 0-320</inkml:trace>
</inkml:ink>
</file>

<file path=ppt/ink/ink2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7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53 189 12416,'-8'-3'6143,"-2"11"-7295,10-8 10368,-3 18-9088,-2-8 128,-3 35-128,-2-17 128,6 17-768,-1-17 128,10 5-1408,-1-7 128,14-12-1792,0-6 1</inkml:trace>
  <inkml:trace contextRef="#ctx0" brushRef="#br0" timeOffset="1">40 4 12160,'-31'0'6015,"49"6"-12670,-13-6 10623,8-6-7808,-5 2 0</inkml:trace>
</inkml:ink>
</file>

<file path=ppt/ink/ink2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8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55 11008,'3'5'1769,"-1"1"-1,0-1 1,0 1 0,0-1 0,-1 1 0,2 9 0,-3 63 1811,-2-39-3031,2-39-549,0 3 60,1 0 0,-1 0 0,0 0 1,0 0-1,-1 0 0,1 0 0,-1 0 1,1-1-1,-1 1 0,0 0 1,0 0-1,0 0 0,-1-1 0,1 1 1,-1-1-1,-1 4 0,2-7-49,0 1 0,0 0 0,0 0 0,0-1 0,1 1 0,-1-1-1,0 1 1,0-1 0,0 1 0,1-1 0,-1 0 0,0 1 0,1-1 0,-1 0 0,1 1 0,-1-1-1,1 0 1,-1 0 0,1 0 0,-1 1 0,1-1 0,0 0 0,0 0 0,-1 0 0,1 0 0,0-1-1,-14-33 202,13 32-206,-3-6-26,1 0 1,0 0-1,1-1 0,0 0 1,0 1-1,1-1 0,0 0 1,1 0-1,0 1 0,0-1 0,1 0 1,5-18-1,-5 24 12,1-1-1,0 1 1,-1 0-1,2 1 0,-1-1 1,0 0-1,1 1 1,0-1-1,0 1 1,0 0-1,0 0 1,0 0-1,0 0 1,1 0-1,0 1 1,-1 0-1,1 0 1,0 0-1,0 0 0,0 0 1,0 1-1,1 0 1,-1 0-1,0 0 1,1 0-1,-1 1 1,0-1-1,1 1 1,4 1-1,5-1 18,0 1-1,0 1 1,0 0-1,0 1 1,0 0-1,-1 1 1,0 1-1,0 0 1,0 1-1,0 0 1,-1 1 0,0 0-1,0 1 1,-1 0-1,0 1 1,-1 0-1,1 1 1,-2 0-1,0 1 1,0 0-1,-1 0 1,0 1-1,-1 0 1,8 17-1,-14-24-34,0 1-1,0 0 0,0 0 0,0-1 0,-1 1 0,0 0 0,0 0 1,-3 11-1,2-11-771,0 0 1,1 0-1,0 0 1,0 0 0,0 0-1,2 10 1,-1-8-2681</inkml:trace>
</inkml:ink>
</file>

<file path=ppt/ink/ink2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8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9 306 13184,'-9'10'6527,"18"13"-8447,-5-19 10496,0 14-8704,1-3 128,0 10-1152,-2-4 128,7 12-512,-2-11 128,5 4-1920,-4-7 129</inkml:trace>
  <inkml:trace contextRef="#ctx0" brushRef="#br0" timeOffset="1">144 32 14080,'-18'4'7039,"41"-27"-13054,-15 20 13566,6-4-13183,-1 4 129</inkml:trace>
</inkml:ink>
</file>

<file path=ppt/ink/ink2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9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0 9472,'-22'4'4195,"-14"2"374,1 4-3883,17-2-52,1 1 0,0 1 0,1 0-1,0 2 1,0 0 0,-22 22 0,25-22-36,12-12-571,1 0 0,-1 1 1,1-1-1,-1 0 1,1 1-1,-1-1 1,1 0-1,-1 1 0,1-1 1,-1 0-1,1 1 1,-1-1-1,1 1 0,0-1 1,-1 1-1,1-1 1,0 1-1,-1-1 1,1 1-1,0 0 0,0-1 1,-1 1-1,1-1 1,0 1-1,0 0 0,0-1 1,0 1-1,0-1 1,0 1-1,0 0 1,0-1-1,0 1 0,0 0 1,0-1-1,1 1 1,-1-1-1,0 1 1,0-1-1,1 2 0,1-1 12,0 0-1,0 0 1,0 0-1,0-1 1,0 1-1,0-1 1,0 1-1,1-1 0,-1 0 1,0 1-1,3-1 1,65-5 157,-67 5-158,57-6 433,82 1 1,-119 6-332,0 1-1,-1 0 1,1 2-1,-1 1 1,0 0-1,35 14 0,-54-18-97,0 0-1,0 1 0,-1-1 0,1 0 0,0 1 0,-1 0 0,1 0 0,-1-1 0,1 2 0,-1-1 0,0 0 0,0 0 0,0 1 0,0-1 0,0 1 0,-1-1 0,1 1 0,-1 0 0,1 0 0,-1 0 0,0 0 0,0 0 0,0 0 0,-1 0 0,1 0 0,-1 0 0,0 0 0,0 0 0,0 0 0,0 5 0,-2-1 61,0-1-1,0 0 1,-1 1-1,0-1 1,0 0-1,0-1 1,0 1-1,-1 0 1,0-1-1,0 0 1,-1 0-1,0 0 1,1-1 0,-10 7-1,-1 0 107,-1-1-1,0-1 1,0 0-1,-1-2 1,0 1-1,-34 8 1,8-6-348,-84 9 0,113-18 767,6-3-4668,23-7-3830,4 1 3904</inkml:trace>
</inkml:ink>
</file>

<file path=ppt/ink/ink2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9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40 11264,'-1'-1'315,"0"-1"0,0 1 1,0 0-1,0-1 0,1 1 1,-1 0-1,0-1 0,1 1 1,-1-1-1,1 0 1,0 1-1,0-1 0,-1 1 1,1-1-1,0 1 0,0-1 1,0 0-1,0 1 0,1-1 1,-1 1-1,0-1 0,2-2 1,-1 1 6340,-1 3-4182,0 24-149,16 339-42,-15-293-2042,19 131 0,-16-179-242,1 0 0,1-1-1,1 1 1,0-1 0,2-1 0,0 1-1,2-2 1,0 1 0,25 31-1,-32-46-72,0 0-1,0 0 1,1-1 0,0 0-1,0 0 1,0 0-1,0 0 1,0-1-1,1 0 1,0 0-1,-1 0 1,1-1 0,0 0-1,0 0 1,1-1-1,-1 1 1,9 0-1,-6-3-704,-1 1 0,1-1 0,0 0 0,-1-1 0,1 0 0,-1 0 0,0-1 1,0 0-1,0 0 0,0-1 0,14-9 0,3-3-3211</inkml:trace>
</inkml:ink>
</file>

<file path=ppt/ink/ink2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09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8064,'0'-6'3968,"30"9"-2304,-20-3 5119,6-3-5503,-2-1 0,20 11 512,-7 1 0,31-1-2432,-15-1 0,18-9 1280,-13 0 128,5 0-2048,-10 3 128,-6-4-2304,-8-1 128</inkml:trace>
</inkml:ink>
</file>

<file path=ppt/ink/ink2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2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705 704 3072,'4'-4'1259,"13"-8"-545,0 1 1,1 0-1,26-11 1,31-17-523,-51 23-80,-1-1 0,-1 0 0,0-2 0,-1 0 0,28-34 0,-41 43 0,0-1-1,-1 0 1,0 0 0,-1 0-1,0-1 1,-1 0 0,0 0-1,-1-1 1,0 1-1,-1-1 1,0 0 0,-1 1-1,-1-1 1,1-21 0,-4 22-36,0 1 1,0 0-1,-1-1 0,-1 1 1,1 0-1,-2 1 1,0-1-1,0 1 0,-1 0 1,0 0-1,0 0 1,-1 1-1,-1 0 1,1 1-1,-2-1 0,1 2 1,-1-1-1,0 1 1,0 0-1,-1 1 0,0 0 1,-13-5-1,7 3-24,0 0 0,0 2 1,-1 0-1,0 1 0,0 1 0,0 0 0,-1 1 0,1 1 0,-1 1 0,1 0 0,-1 1 0,1 1 0,-1 1 0,-19 4 0,25-2-31,1 1 0,-1 0 0,1 0 0,0 1 0,0 0 0,0 1 0,1 1 0,0-1-1,1 2 1,0-1 0,0 1 0,1 0 0,0 1 0,0 0 0,1 1 0,1-1 0,0 1 0,0 0 0,1 1-1,-5 15 1,-1 6 154,2 1 0,1-1 0,1 2 0,2-1 0,2 1 0,1 38 0,4 14 548,23 137 0,34 80 612,-39-209-1001,-8-41-129,-3 1 0,-2 1 1,-2 0-1,-3 0 0,-3-1 1,-1 1-1,-16 81 0,8-89 4,-2 0 0,-2-1 0,-38 84 0,43-112-99,-1-1 0,-1 0 0,0 0 0,-1-1 0,-1-1 0,-1 0-1,0-1 1,-1-1 0,0 0 0,-1 0 0,-32 19 0,43-30-87,0 0-1,-1-1 1,1 1 0,-1-1 0,1 0-1,-1-1 1,1 1 0,-1-1 0,0 0-1,0 0 1,0-1 0,0 0-1,0 0 1,1 0 0,-1-1 0,0 0-1,0 0 1,0 0 0,1-1-1,-1 0 1,-9-4 0,7 1-12,1 0-1,0 0 1,1-1 0,-1 1 0,1-2-1,0 1 1,0-1 0,1 1 0,0-2 0,0 1-1,1 0 1,0-1 0,0 0 0,-3-12-1,-9-26-620,3-1 0,2 0 0,2-1 0,-5-63 0,13 107 238,1 0 0,-1-1 0,1 1 0,-1 0 0,1-1 0,0 1 0,1 0 0,-1-1 0,1 1 0,0 0 0,0 0 0,0 0 0,0 0 0,1-1 0,0 2 0,-1-1 0,2 0 0,-1 0 0,0 1 0,1-1 0,-1 1 0,1 0 0,0-1 0,0 1 0,1 1 0,-1-1 0,1 0 0,-1 1 0,1 0 0,0 0 0,4-2 0,18-14-1569</inkml:trace>
</inkml:ink>
</file>

<file path=ppt/ink/ink2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0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94 265 13440,'0'6'1213,"1"-1"1,0 1 0,1 0 0,-1 0 0,1-1-1,0 1 1,1-1 0,-1 1 0,1-1-1,5 7 1,22 32 3530,-6-12-5816,2 0 1068,-21-28 62,-1 0 1,0 1-1,0-1 1,-1 1-1,1 0 1,2 7-1,-5-12-56,-1 0-1,0 0 1,0 1-1,0-1 1,1 0-1,-1 1 1,0-1-1,0 0 0,0 1 1,0-1-1,1 0 1,-1 1-1,0-1 1,0 1-1,0-1 1,0 0-1,0 1 1,0-1-1,0 1 0,0-1 1,0 0-1,0 1 1,0-1-1,0 0 1,-1 1-1,1-1 1,0 0-1,0 1 1,0-1-1,0 0 0,-1 1 1,1-1-1,0 0 1,0 1-1,-1-1 1,1 0-1,0 1 1,-1-1-1,1 0 1,0 0-1,0 0 0,-1 1 1,1-1-1,-1 0 1,1 0-1,0 0 1,-1 0-1,1 0 1,0 0-1,-1 1 1,1-1-1,-1 0 0,1 0 1,0 0-1,-1 0 1,1 0-1,0-1 1,-1 1-1,0 0 1,-23-8-218,-1-11-72,2-1-1,0-2 0,-21-25 0,34 35 178,0 0-1,1-1 1,1 0-1,0-1 0,1 0 1,0 0-1,-9-30 0,15 38 91,-1 0-1,1 0 0,1 0 1,-1 0-1,1 0 0,0 0 0,0 0 1,1 0-1,0 0 0,0 0 0,0 0 1,1 0-1,0 0 0,0 1 0,0-1 1,4-5-1,-1 2 90,1 1 1,0 0 0,0 1-1,1 0 1,0-1-1,0 2 1,0-1-1,1 1 1,11-7 0,-4 5-233,-1 0 0,1 1 1,1 0-1,-1 1 1,19-4-1,-21 7-731,0 0-1,0 1 1,0 1 0,0 0 0,27 1-1,-12 4-2688</inkml:trace>
</inkml:ink>
</file>

<file path=ppt/ink/ink2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0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14 299 9216,'0'21'9581,"2"-1"-3809,9 16-2068,-10-33-3662,1 0 1,0-1-1,-1 0 0,1 1 1,0-1-1,0 0 1,1 0-1,-1 0 0,0 0 1,1 0-1,-1-1 1,1 1-1,0-1 0,-1 1 1,1-1-1,0 0 1,0 0-1,0 0 0,0-1 1,0 1-1,0-1 1,0 1-1,0-1 0,0 0 1,4-1-1,3 1 103,0-1 0,1-1 0,-1 0 0,0-1 0,0 0 0,0 0 0,-1-1 0,1 0 0,-1-1 0,0 0 0,0 0 0,0-1 0,7-7 0,14-12-32,-2-1 0,27-33-1,-52 56-112,2-3-46,0 1 0,-1-1 0,0-1 0,0 1 0,0 0 0,-1-1-1,0 0 1,0 0 0,-1 0 0,0 0 0,0 0 0,-1 0 0,1-9 0,-2 12-17,1-1 0,-2 1 0,1 0 0,0-1 0,-1 1 0,0-1 0,0 1 0,0 0 0,-1-1 0,0 1 1,1 0-1,-1 0 0,-1 0 0,1 0 0,0 1 0,-1-1 0,0 1 0,0-1 0,0 1 0,0 0 0,-1 0 0,1 0 0,-1 1 0,-4-3 0,-6-2-222,1 0 0,-2 1-1,1 1 1,-1 0-1,1 1 1,-1 1-1,0 0 1,-1 1-1,-24 0 1,32 1-30,0 1-1,0 0 1,0 1 0,0 0-1,1 0 1,-1 1 0,0 0-1,0 0 1,1 1 0,-1 0-1,1 0 1,0 1 0,0 0-1,0 0 1,1 0 0,-1 1-1,1 0 1,0 0 0,1 1-1,-1 0 1,-5 8 0,9-12 142,1 0-1,-1 0 1,1 0 0,0 1 0,0-1 0,0 0 0,0 1 0,0-1-1,0 1 1,1-1 0,-1 1 0,1-1 0,0 1 0,0-1 0,0 1 0,0-1-1,0 1 1,0-1 0,1 1 0,-1-1 0,1 1 0,0-1 0,0 0-1,1 5 1,1-4 95,-1-1 0,1 1-1,0 0 1,-1-1 0,1 1-1,0-1 1,0 0 0,1 0-1,-1 0 1,0 0 0,1-1-1,-1 0 1,1 1 0,-1-1-1,1 0 1,0-1 0,5 2-1,6-1 509,0-1 0,0-1 0,-1 0 1,29-6-1,34-2 3648,-73 9-3776,-1 1 0,1-1 0,0 1 1,-1 0-1,1-1 0,-1 2 0,1-1 0,-1 0 0,1 1 0,-1-1 0,0 1 0,0 0 0,1 0 0,3 4 0,37 44 2717,-37-40-2570,0-1-1,1 1 0,1-1 1,15 12-1,-14-14-319,1 0 0,0-1 0,0-1 1,0 0-1,1 0 0,-1-1 0,1-1 0,0 0 0,0 0 0,15 0 0,40-3-3917,-30-3-180</inkml:trace>
</inkml:ink>
</file>

<file path=ppt/ink/ink2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1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483 59 9216,'1'0'304,"0"0"0,1 0 0,-1 0 0,1-1 0,-1 1 0,0 0 0,1-1 0,-1 1 0,0-1 0,0 0 0,1 1 0,-1-1 0,0 0 0,0 0 0,0 0 0,0 0 0,0 0 0,0 0 0,0 0 0,0 0 0,0 0 0,-1 0 0,2-2-1,-4-3 5381,-7 1-4345,-4 1-1044,-10 2 81,1 0 1,-1 2 0,1 0-1,-1 2 1,1 0 0,-40 10-1,46-9-196,0 0-23,0 1 1,-1 0 0,1 1-1,1 1 1,-1 0 0,1 1-1,0 1 1,1 1 0,0 0-1,-18 14 1,24-15-68,0 0 1,0 0-1,1 1 0,0 0 0,1 0 1,0 1-1,0-1 0,1 1 0,0 0 1,1 1-1,0-1 0,0 1 0,2 0 1,-1 0-1,-1 22 0,4-27-60,0-1 0,0 1-1,0-1 1,1 1 0,0-1 0,0 1-1,1-1 1,0 0 0,0 1 0,0-1-1,0 0 1,1 0 0,-1-1-1,1 1 1,1 0 0,-1-1 0,1 0-1,-1 0 1,1 0 0,1 0 0,4 3-1,-1-1 2,0-1 0,0 1 0,1-2 0,0 1-1,0-1 1,0-1 0,1 0 0,-1 0 0,1 0-1,0-1 1,19 1 0,3-4 46,0-1 0,0-2-1,0 0 1,-1-3 0,1 0 0,-2-2 0,1-2-1,-1 0 1,35-20 0,59-38 200,-124 69-275,1 0-1,-1-1 0,0 1 1,0 0-1,1 0 0,-1 0 1,0-1-1,0 1 0,1 0 1,-1 0-1,0 0 0,1 0 1,-1 0-1,0-1 0,1 1 1,-1 0-1,0 0 0,1 0 1,-1 0-1,0 0 0,1 0 1,-1 0-1,0 0 0,1 0 1,-1 0-1,0 1 0,1-1 1,-1 0-1,0 0 0,1 0 1,-1 0-1,0 0 0,0 0 1,1 1-1,-1-1 0,0 0 1,1 0-1,-1 1 0,-1 14 75,1-13-72,-1-1 0,1 1 0,-1 0 0,1-1 0,0 1 0,0 0 0,0-1 1,0 1-1,0 0 0,0 0 0,0-1 0,0 1 0,1 0 0,-1-1 1,1 1-1,-1 0 0,1-1 0,0 1 0,-1-1 0,1 1 0,0-1 0,0 1 1,0-1-1,0 0 0,2 2 0,3 1 2,0-2-1,0 1 1,1-1 0,-1 0 0,0 0-1,1-1 1,-1 1 0,1-1 0,7-1-1,69-1 64,-70 0-67,24-2 38,0-3-1,-1-1 1,0-1-1,0-2 1,-1-2 0,66-31-1,-95 40-29,1-1 0,-1 1 0,0-1-1,0 0 1,0-1 0,-1 1 0,0-1 0,1 0-1,-2-1 1,1 1 0,0-1 0,-1 0-1,0 0 1,-1 0 0,0-1 0,1 1 0,-2-1-1,1 0 1,-1 1 0,0-1 0,-1 0-1,1-1 1,-1-6 0,-1 10-14,0 1 1,-1-1-1,1 1 0,-1-1 1,0 1-1,0-1 0,0 1 1,-1 0-1,1 0 0,-1 0 1,1-1-1,-1 1 0,0 1 1,-1-1-1,1 0 0,0 0 1,-1 1-1,1-1 0,-1 1 1,0 0-1,0 0 0,-4-2 1,-5-6-20,3 3 22,-1 1-1,1-1 0,-1 2 1,0-1-1,0 1 0,-1 1 1,1 0-1,-1 0 1,0 1-1,0 1 0,-13-2 1,10 2-1,-5-2-57,0 1 0,0 2 0,0 0 0,-1 1 0,1 0 0,0 2 0,0 0 0,0 1 0,0 1 0,0 1 0,1 1 0,0 0 0,0 2 0,0 0 0,1 0 0,-20 15 0,31-20-46,1 0 0,-1 1-1,1 0 1,0 0-1,0 1 1,0-1 0,1 1-1,-1 0 1,1 0-1,0 0 1,1 1-1,-1 0 1,1-1 0,0 1-1,0 0 1,-3 12-1,5-14-54,0-1 0,0 0-1,1 1 1,-1 0 0,0-1-1,1 1 1,0-1-1,0 1 1,0 0 0,1-1-1,-1 1 1,1-1 0,0 1-1,0-1 1,0 1-1,0-1 1,0 0 0,1 1-1,0-1 1,-1 0 0,1 0-1,1 0 1,-1 0-1,0-1 1,1 1 0,3 3-1,2 0-427,0-1 1,0 0-1,0-1 0,0 1 0,1-2 0,0 1 0,0-1 0,14 3 0,41 9-3251</inkml:trace>
</inkml:ink>
</file>

<file path=ppt/ink/ink2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2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0 10880,'-5'4'5376,"-8"25"-4609,13-25 8833,-13 29-8576,4-8 0,-4 19 256,3-11 0,7 14-1792,3-7 0,13-7 1152,0-10 128,14-10-1280,-6 2 0,14-33-2048,-3 8 0,6-17-1408,-12 2 128</inkml:trace>
</inkml:ink>
</file>

<file path=ppt/ink/ink2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2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41 16256,'-30'-18'8063,"65"3"-14719,-27 11 15616,5 1-15488,-3 3 1</inkml:trace>
</inkml:ink>
</file>

<file path=ppt/ink/ink2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2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64 5248,'2'-1'475,"-1"0"1,1 0-1,-1 0 0,1 0 1,0 1-1,0-1 0,-1 0 1,1 1-1,0-1 1,0 1-1,0 0 0,0-1 1,0 1-1,0 0 0,-1 0 1,1 0-1,0 0 1,0 1-1,0-1 0,0 1 1,0-1-1,0 1 0,-1-1 1,1 1-1,0 0 1,-1 0-1,1 0 0,0 0 1,-1 0-1,1 0 0,2 3 1,8 22 4642,-8 8-6121,4 88 7019,-14-170-5737,3 38-284,2 0 1,-1 0-1,2 0 1,-1-15-1,2 13 44,1-1-1,0 1 0,0-1 1,7-18-1,-8 28-15,0 0-1,0 0 0,1 0 0,-1 0 0,1 0 0,0 0 1,-1 0-1,1 1 0,1-1 0,-1 1 0,0-1 0,1 1 1,-1 0-1,1 0 0,0 0 0,-1 0 0,1 0 0,0 1 1,0-1-1,0 1 0,1 0 0,-1 0 0,0 0 1,5-1-1,6 1 16,0 1 0,0 0 1,-1 1-1,1 0 1,0 1-1,-1 1 0,0 0 1,1 1-1,-1 0 1,0 1-1,-1 0 0,1 1 1,-1 1-1,0 0 1,11 9-1,-14-9-49,-1 0 1,0 0 0,0 1-1,0 0 1,-1 1-1,-1-1 1,1 2-1,-1-1 1,-1 0-1,0 1 1,0 0 0,-1 1-1,0-1 1,-1 0-1,0 1 1,0 0-1,-2 0 1,1 0-1,-1 15 1,0-14-2166,2-22-1280</inkml:trace>
</inkml:ink>
</file>

<file path=ppt/ink/ink2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3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62 3712,'1'-4'1741,"0"0"0,-1 1 1,1-1-1,-1 0 0,0 1 1,0-1-1,-1-5 0,-1 7-1564,1 0 0,-1 0-1,0 0 1,1 1 0,-1-1-1,0 0 1,0 1 0,0-1 0,0 1-1,0 0 1,0-1 0,-1 1-1,1 0 1,0 1 0,-1-1 0,1 0-1,-1 1 1,-2-1 0,-3 0 68,1 1 0,0-1 1,-1 2-1,1-1 0,-1 1 1,-7 2-1,-9 3 552,1 1 0,-38 17 1,39-15-367,1 2 1,0 0-1,1 1 0,-27 21 1,42-30-401,1 1 0,-1 0 0,1 0 0,0 0 0,0 0 0,1 1 0,-1 0 0,1-1 0,0 1 0,1 0 0,-1 1 0,1-1 0,0 0 0,0 1 0,0-1 0,1 1 0,0 0 0,0-1 0,0 1 0,1 0 0,0-1 0,0 1 0,2 9 0,-1-10-30,1 0 0,0 0 1,0-1-1,1 1 0,0-1 0,-1 1 1,1-1-1,1 0 0,-1 0 1,1 0-1,-1-1 0,1 1 0,0-1 1,0 0-1,1 0 0,-1 0 0,1-1 1,-1 1-1,10 2 0,0 1-23,1-1 0,0 0 0,0-2 0,1 1 0,18 0 0,-2-1-121,0-1 0,-1-2 0,39-5 0,-57 3 22,0 0 1,0-1-1,0-1 0,0 0 1,-1-1-1,0 0 1,0-1-1,0 0 1,-1-1-1,11-8 1,6-7-72,-2-2 0,0-1 0,22-29 0,-47 54 242,-1-1 1,0 1 0,1-1 0,-1 1 0,0 0 0,1-1-1,-1 1 1,0 0 0,1-1 0,-1 1 0,1 0 0,-1 0-1,1 0 1,-1-1 0,1 1 0,-1 0 0,0 0 0,1 0 0,-1 0-1,1 0 1,-1 0 0,1 0 0,-1 0 0,1 0 0,-1 0-1,1 0 1,-1 0 0,1 0 0,-1 0 0,1 0 0,-1 1-1,1-1 1,-1 0 0,1 0 0,-1 0 0,0 1 0,1-1-1,-1 0 1,1 1 0,-1-1 0,0 0 0,1 1 0,-1-1 0,0 1-1,0-1 1,1 0 0,-1 1 0,0-1 0,0 1 0,1-1-1,-1 1 1,0-1 0,0 1 0,15 39 1348,-5-11-744,-4-20-563,0 0-1,0-1 0,0 0 1,1 0-1,0-1 0,0 0 0,1 0 1,0 0-1,1-1 0,-1 0 0,17 7 1,-13-7-929,0-2 0,0 1 0,1-1 1,0-1-1,15 2 0,-3-3-3003</inkml:trace>
</inkml:ink>
</file>

<file path=ppt/ink/ink2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3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16 14592,'-30'-10'7295,"70"5"-11263,-32 5 11264,11 5-13568,-3-2 1</inkml:trace>
</inkml:ink>
</file>

<file path=ppt/ink/ink2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4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80 245 9600,'-1'0'607,"0"0"1,0 0 0,0 0 0,0 0-1,0 0 1,0 0 0,0 1-1,0-1 1,0 0 0,0 1 0,0-1-1,1 1 1,-1-1 0,0 1 0,0-1-1,0 1 1,1-1 0,-1 1-1,0 0 1,0 1 0,-7 19 2446,12 25-3255,-3-42 270,1 1 1,0-1-1,0 1 0,0-1 1,0 0-1,1 0 0,-1 0 0,1 0 1,0 0-1,1-1 0,-1 1 0,1-1 1,-1 0-1,1 0 0,0 0 0,0 0 1,0-1-1,0 0 0,1 1 0,-1-2 1,1 1-1,-1 0 0,6 0 0,6 2 102,0-2 0,0 1 0,0-2 0,0 0 0,23-2 0,-19-1-36,0-1-1,0-1 0,0 0 1,0-2-1,-1 0 1,0-1-1,0-1 1,22-13-1,-17 7 31,-1-1-1,-1 0 1,-1-2-1,0-1 1,26-28-1,-43 43-137,-1-1-1,0 1 0,0-1 0,-1 1 0,1-1 0,-1 0 0,0 0 1,0 0-1,0 0 0,0 0 0,-1-1 0,1 1 0,-1-1 1,0 1-1,-1-1 0,1 1 0,-1-1 0,0 1 0,0-1 0,0 1 1,-1-1-1,1 1 0,-1-1 0,0 1 0,-1-1 0,1 1 0,-1 0 1,1 0-1,-1 0 0,-5-8 0,1 5-33,0 0 1,0 0-1,0 1 1,0-1-1,-1 2 1,0-1-1,-1 1 1,1 0-1,-1 0 0,0 1 1,0 0-1,-10-3 1,-6 3-54,1 1 0,-1 1 1,0 1-1,0 1 0,1 1 0,-1 1 1,0 1-1,1 1 0,-28 9 0,28-5-153,0 0 0,1 1-1,0 2 1,0 0 0,-28 21-1,40-26 33,0 1 0,1 1-1,0 0 1,0 0-1,1 1 1,0 0 0,0 1-1,-7 11 1,12-16 39,1-1 0,0 1 1,0-1-1,0 1 0,0-1 1,1 1-1,-1 0 0,1 0 1,1 0-1,-1 0 0,1 0 1,0 0-1,0 0 0,0 0 1,0 0-1,1 0 0,0 0 1,0 0-1,1 0 0,2 6 1,-2-6-83,0-1 0,1 0 1,0 0-1,-1 0 1,2 0-1,-1-1 0,0 1 1,1-1-1,-1 0 1,1 0-1,0 0 1,0 0-1,0-1 0,1 0 1,-1 1-1,0-2 1,8 4-1,2 0-487,2 2-170,0-1 0,0-1 1,1 0-1,-1-2 0,1 0 0,30 2 1,30-1-2192</inkml:trace>
</inkml:ink>
</file>

<file path=ppt/ink/ink2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4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6912,'-1'1'449,"0"0"0,0-1 1,0 1-1,0 0 0,0 0 1,0-1-1,1 1 0,-1 0 1,0 0-1,0 0 0,1 0 0,-1 0 1,0 0-1,1 0 0,-1 0 1,1 1-1,-1-1 0,1 0 1,0 0-1,-1 0 0,1 1 0,0-1 1,0 0-1,0 2 0,-4 23 3751,3-2-3910,8 36 1300,15 61 0,-3-22-1826,-11-56 482,34 218 1854,-36-202-1892,36 236-1205,-41-293 654,-1 0-1,1 0 1,-1 0-1,1 0 1,0 1-1,0-1 0,0 0 1,0 0-1,0 0 1,0-1-1,2 4 1,-2-5 191,-1 0 0,1 1 0,-1-1 1,1 0-1,-1 0 0,1 0 0,-1 0 0,1 0 1,-1 1-1,1-1 0,-1 0 0,1 0 0,-1 0 1,1 0-1,0 0 0,-1-1 0,1 1 0,-1 0 1,1 0-1,-1 0 0,1 0 0,-1-1 0,1 1 0,-1 0 1,1 0-1,-1-1 0,1 1 0,-1 0 0,0-1 1,1 1-1,-1-1 0,0 1 0,1 0 0,-1-1 1,0 1-1,1-1 0,-1 1 0,0-1 0,0 1 1,1-2-1,8-10-3325</inkml:trace>
</inkml:ink>
</file>

<file path=ppt/ink/ink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7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92 345 3072,'0'3'245,"0"0"1,1 0-1,-1 0 0,1 1 0,0-1 1,0 0-1,0-1 0,0 1 1,0 0-1,1 0 0,-1 0 1,1-1-1,0 1 0,0-1 1,0 1-1,4 3 0,41 39 705,-35-35-824,2-1 1,-1 0-1,1-1 1,0-1-1,0 0 1,1-1-1,0 0 1,0-2-1,26 6 1,-28-9-16,0 0 0,0 0 0,-1-2 0,1 0 0,0 0 0,-1-1 1,1 0-1,-1-1 0,0-1 0,0 0 0,0 0 0,17-10 0,-14 6 0,0 0-1,-1 0 1,0-1 0,0-1-1,-1 0 1,-1-1 0,1-1-1,-2 0 1,0 0 0,0-1-1,-1 0 1,-1-1 0,0 0-1,-1-1 1,9-22 0,-15 30-82,0 0 0,-1 0 0,0 0 0,-1 0 1,1 0-1,-1 0 0,-1 0 0,1 0 0,-1 0 1,-1 0-1,1 0 0,-1 0 0,0 1 0,0-1 1,-1 1-1,0-1 0,0 1 0,-1 0 0,0 0 1,0 0-1,0 1 0,-1-1 0,0 1 0,0 0 1,-8-6-1,-1-1-16,0 1-1,-1 0 1,0 1 0,-1 1 0,0 1 0,-1 0 0,0 1-1,-31-9 1,24 11-63,-1 2 1,0 0-1,0 1 0,0 2 0,1 0 1,-1 2-1,0 1 0,0 1 0,1 0 0,-1 2 1,2 1-1,-1 1 0,1 1 0,-29 16 1,45-21 8,1 0 1,0 0-1,0 0 1,1 0 0,-1 1-1,1 0 1,0 1-1,0-1 1,1 1 0,-1 0-1,1 0 1,1 0-1,-4 7 1,5-10 25,1 1 1,0-1-1,0 0 0,1 0 0,-1 0 0,0 1 1,1-1-1,0 0 0,0 1 0,0-1 0,0 0 1,1 1-1,-1-1 0,1 0 0,0 0 0,0 1 1,0-1-1,0 0 0,1 0 0,-1 0 1,1 0-1,-1-1 0,1 1 0,0 0 0,0-1 1,1 1-1,-1-1 0,0 0 0,1 1 0,3 1 1,7 5-17,0-1 0,1-1-1,0 0 1,0-1 0,1 0 0,-1-1 0,1-1 0,16 3 0,16 1-277,65 3 0,-62-10-186,1-2 0,0-3 1,-1-2-1,0-2 0,0-2 0,88-31 1,-134 40 414,25-6 344,-28 7-239,-1 1 1,1-1-1,-1 0 1,1 0-1,0 0 1,-1 1 0,1-1-1,-1 0 1,1 1-1,-1-1 1,1 0-1,-1 1 1,1-1-1,-1 1 1,1-1 0,-1 1-1,0-1 1,1 1-1,-1-1 1,0 1-1,1-1 1,-1 1-1,0-1 1,0 1 0,0 0-1,1-1 1,-1 1-1,0 0 1,0-1-1,0 1 1,0-1-1,0 1 1,0 0 0,0-1-1,0 1 1,0-1-1,-1 1 1,1 0-1,0-1 1,0 1 0,-1 0-1,-1 14 203,0 0-1,1 0 1,1 0 0,1 0-1,0 0 1,0 0-1,2 0 1,0 0 0,0-1-1,2 1 1,0-1-1,9 19 1,-11-26-170,1 0-1,1 0 1,-1 0 0,1 0-1,0-1 1,1 0-1,0 0 1,-1 0 0,2-1-1,-1 0 1,1 0-1,0-1 1,0 1 0,0-1-1,0-1 1,1 0-1,-1 0 1,1 0 0,0-1-1,0 0 1,0-1-1,0 1 1,0-1 0,10-1-1,-11-1-257,1 0 1,-1 0-1,1-1 0,-1 0 0,0-1 0,0 0 0,0 0 1,0 0-1,-1-1 0,9-6 0,-2 3-387,29-21-971</inkml:trace>
</inkml:ink>
</file>

<file path=ppt/ink/ink2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2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 3072,'-10'-4'2047,"23"16"612,29 19-475,-21-21-2000,0-1 1,1-1-1,-1-1 0,2-1 0,-1-1 0,1-1 0,37 2 0,-1-6 306,104-12 1,-162 12-588,0-1 0,-1 1 0,1 0 0,0 0 0,0 0 0,0 0 0,0 0 0,0 0 0,0 0 0,0 0 0,0 0 1,0 0-1,0 0 0,0 0 0,0 1 0,-1-1 0,1 0 0,0 1 0,0-1 0,0 1 0,0-1 0,-1 1 0,1-1 0,0 1 1,-1 0-1,1-1 0,0 1 0,-1 0 0,1-1 0,-1 1 0,1 0 0,-1 0 0,1 0 0,-1 0 0,1-1 0,-1 1 0,0 0 0,0 0 1,1 0-1,-1 0 0,0 0 0,0 0 0,0 0 0,0 0 0,0 1 0,0 13-1460</inkml:trace>
</inkml:ink>
</file>

<file path=ppt/ink/ink2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5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109 197 11136,'2'1'1044,"-1"0"0,1-1 1,0 1-1,0 0 0,0 0 0,0 0 1,-1 1-1,1-1 0,-1 0 1,1 1-1,2 2 0,13 15 3353,-5-7-5048,-4-5 709,1 0 0,-1-1 1,1 0-1,0-1 1,0 0-1,1 0 0,0-1 1,0 0-1,0-1 1,0 0-1,0 0 1,1-1-1,-1-1 0,1 0 1,-1 0-1,20-2 1,-17 0 24,-1-1 0,1 0 0,0-1-1,-1-1 1,1 0 0,-1-1 0,0 0 0,-1-1 0,1 0 0,-1 0 0,0-2 0,-1 1 0,13-13 0,-17 16-74,-2-1 0,1 0 0,0-1 0,-1 1 0,0-1 0,-1 0 1,1 0-1,-1 0 0,0 0 0,0-1 0,-1 1 0,2-8 0,-4 11-24,1-1 1,-1 0-1,0 1 0,0-1 1,0 1-1,0-1 0,0 0 1,-1 1-1,0-1 1,0 1-1,0-1 0,0 1 1,0 0-1,-1-1 0,1 1 1,-1 0-1,0 0 0,0 0 1,0 0-1,-1 0 1,1 1-1,-1-1 0,1 1 1,-1-1-1,0 1 0,-3-2 1,-6-4-18,-1 1 1,1 0 0,-2 1-1,1 0 1,0 1 0,-1 1-1,0 0 1,0 1-1,0 0 1,0 1 0,-1 1-1,1 0 1,-1 1 0,1 1-1,0 0 1,-26 5-1,16 0-54,0 2-1,0 0 1,1 1-1,0 2 0,-25 15 1,40-22-133,0 0 1,0 1-1,1 0 1,0 1-1,0-1 0,1 1 1,-1 1-1,1-1 1,0 1-1,1 0 1,0 1-1,0-1 1,1 1-1,-1 0 1,2 0-1,-1 0 1,1 1-1,-3 12 1,13 17-3004,2-4-362</inkml:trace>
</inkml:ink>
</file>

<file path=ppt/ink/ink2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5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8192,'-1'30'13293,"-1"2"-7977,0-9-5085,2 48 0,3-49 20,0 0-1,2 0 1,0 0 0,2-1-1,0 0 1,1 0 0,15 26-1,-20-43-176,-1 0-1,1 0 1,0 0-1,0-1 1,0 0-1,1 1 1,-1-1-1,5 3 1,-8-6-64,0 0 0,1 0 0,-1 1 0,0-1 0,0 0 0,1 0 0,-1 0 0,0 1 0,1-1 0,-1 0 0,0 0 0,1 0 1,-1 0-1,0 0 0,1 0 0,-1 0 0,0 0 0,1 0 0,-1 0 0,0 0 0,1 0 0,-1 0 0,0 0 0,1 0 0,-1 0 0,0 0 0,1 0 0,-1 0 0,0 0 0,1-1 0,-1 1 0,0 0 0,1 0 0,-1 0 1,1-1-1,-4-24 353,-15-24-482,10 32-11,1-1-1,1 0 1,1 0 0,1 0-1,-3-25 1,6 38 116,1 0-1,0 1 1,0-1 0,1 1-1,0-1 1,-1 0 0,2 1 0,-1-1-1,0 1 1,1 0 0,0-1-1,0 1 1,0 0 0,0 0 0,1 0-1,0 0 1,0 1 0,0-1-1,0 1 1,0 0 0,1-1-1,-1 1 1,1 1 0,0-1 0,0 1-1,0-1 1,5-1 0,-2 1 73,-1 0 1,1 1-1,0 0 0,0 0 1,0 1-1,0 0 0,0 0 1,0 1-1,1-1 1,-1 2-1,0-1 0,0 1 1,0 0-1,0 0 0,0 1 1,0 0-1,11 5 0,-2 0 75,-1 1 0,0 1 0,0 0 0,-1 1-1,0 1 1,15 14 0,-25-21-118,0 1 1,0-1-1,0 1 0,0 0 1,-1 0-1,0 1 1,0-1-1,0 0 0,-1 1 1,0 0-1,3 11 0,-2 1-22,0 1 0,0 28 0,0 0-535,-3-45 455,0 1 0,0-1 0,-1 0-1,1 0 1,0 0 0,-1 0-1,1 0 1,-1 0 0,0 1 0,0-1-1,-1 2 1,-1-2-2709,7-13-4148,6-10 3104,0-2-1</inkml:trace>
</inkml:ink>
</file>

<file path=ppt/ink/ink2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5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15 220 13440,'11'12'2365,"-1"1"1236,2-1-1,0 0 1,19 14-1,-23-20-3365,1-1 0,-1 0-1,1 0 1,18 5-1,-13-5-201,1-1-1,0-1 1,0 0-1,0-1 0,1-1 1,-1 0-1,0-1 1,0-1-1,1 0 1,21-6-1,-16 2 82,-1-1-1,0-1 1,0-1-1,0-1 1,-1 0 0,35-24-1,-47 27-106,0 0 0,0 0-1,0 0 1,0-1-1,7-11 1,-11 15-12,-1 0-1,0 0 1,0-1-1,0 1 1,0-1-1,0 1 1,-1-1-1,0 0 1,0 1-1,0-1 1,0 0-1,0 0 1,-1 0-1,0-5 1,-1 4-4,-1-1 1,0 1-1,-1 0 1,1 0-1,-1 1 0,0-1 1,0 1-1,-1-1 1,1 1-1,-1 0 1,0 0-1,0 0 1,0 1-1,-6-4 1,-6-4-1,0 1 1,0 1-1,-1 1 1,0 0-1,-1 1 0,1 1 1,-2 0-1,1 2 1,0 0-1,-1 1 1,0 1-1,1 0 1,-1 2-1,-30 2 1,27 3-86,0 1 1,0 0 0,1 2-1,0 0 1,0 2 0,1 0-1,-31 22 1,48-30-5,0 0-1,0 0 1,1 1-1,-1-1 1,1 1-1,-1 0 1,1-1 0,0 1-1,0 0 1,0 0-1,1 1 1,-1-1-1,1 0 1,-1 1 0,1-1-1,-1 4 1,2-3-215,0 0 0,0 0 0,0 0 1,1-1-1,-1 1 0,1 0 0,0 0 1,0-1-1,0 1 0,0-1 0,1 1 0,0-1 1,-1 1-1,1-1 0,0 0 0,1 0 1,-1 0-1,0 0 0,1 0 0,0-1 0,5 5 1,24 19-3678</inkml:trace>
</inkml:ink>
</file>

<file path=ppt/ink/ink2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6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0 387 9472,'2'-6'1134,"0"1"1,0 0 0,0 0 0,1 0 0,-1 0-1,1 0 1,0 0 0,1 1 0,-1-1-1,1 1 1,4-4 0,15-21 351,-8 1-918,2 0-1,0 1 1,2 0 0,1 2-1,2 1 1,41-38 0,-54 54-425,2 0 1,-1 0 0,1 1-1,0 1 1,1-1 0,-1 2 0,1 0-1,0 0 1,1 1 0,-1 1 0,1 0-1,0 1 1,-1 0 0,1 1-1,0 0 1,0 1 0,0 0 0,0 2-1,22 3 1,-21-1-135,1 0 0,0 2-1,-1-1 1,0 2 0,0 0-1,-1 0 1,0 1 0,0 1 0,-1 0-1,0 1 1,0 0 0,-1 1 0,-1 0-1,0 1 1,0 0 0,-1 1-1,-1-1 1,0 2 0,-1-1 0,0 1-1,9 27 1,-15-36-11,0-1 1,0 1-1,0 0 0,-1-1 0,0 1 1,1 0-1,-2 0 0,1 0 0,0-1 1,-1 1-1,0 0 0,0-1 0,-1 1 1,1-1-1,-1 1 0,0-1 0,0 0 1,-4 6-1,2-4 9,-1 0 0,0 0 0,-1 0 0,0-1 0,1 0-1,-2 0 1,1 0 0,-1-1 0,1 0 0,-12 5 0,8-4-100,0-1 0,0 0 0,0-1 1,-1 0-1,0 0 0,1-1 0,-1-1 0,0 0 0,0 0 0,1-1 0,-1-1 0,0 0 1,0 0-1,1-1 0,-1 0 0,-12-5 0,22 7-34,-1-1 1,0 1-1,1-1 0,-1 1 1,1-1-1,0 0 1,-1 1-1,1-1 0,-1 0 1,1 0-1,0 0 0,0 0 1,0-1-1,-1 1 0,1 0 1,0 0-1,1-1 0,-1 1 1,0 0-1,0-1 0,0 1 1,1-1-1,-1 1 1,1-1-1,-1 1 0,1-1 1,0 0-1,0 1 0,-1-1 1,1 1-1,0-1 0,1 0 1,-1 1-1,0-1 0,0 1 1,1-1-1,-1 0 1,0 1-1,2-2 0,0-2-490,1 0-1,0 1 0,1 0 1,-1-1-1,1 1 0,0 0 1,0 1-1,0-1 0,8-4 1,24-16-3116</inkml:trace>
</inkml:ink>
</file>

<file path=ppt/ink/ink2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6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41 165 10496,'19'30'6035,"-16"-25"-4679,0 1 0,0 0 0,1-1 1,0 0-1,0 0 0,0 0 0,6 4 0,16 2 1057,11-13-3983,-22-2 1702,-1-1 0,0 0 0,0-1 0,-1-1 0,0 0 0,0-1 1,17-13-1,-24 17-124,-1 0 0,0 0 1,0-1-1,0 0 1,0 0-1,-1 0 0,0 0 1,0-1-1,0 0 1,-1 0-1,0 0 0,0 0 1,-1 0-1,1-1 1,-1 1-1,-1-1 0,1 1 1,0-11-1,-2 15-21,0-1 0,0 0 0,0 1 1,0-1-1,-1 0 0,1 0 0,-1 1 0,0-1 0,0 1 0,0-1 0,0 1 1,0-1-1,-1 1 0,1 0 0,-1-1 0,1 1 0,-1 0 0,0 0 0,0 0 1,-4-3-1,2 3 14,0 0-1,0 0 1,0 0 0,-1 0 0,1 1 0,-1-1-1,1 1 1,-1 0 0,1 1 0,-1-1 0,-6 1-1,-3 0 59,-1 1 0,1 1-1,0 0 1,0 1-1,0 0 1,-25 11-1,29-10-6,1 1-1,-1 0 0,1 1 0,0 0 0,1 1 1,0 0-1,0 0 0,0 1 0,1 0 0,0 0 1,1 0-1,-1 1 0,2 0 0,-1 0 0,1 1 1,1 0-1,0 0 0,0 0 0,-4 21 0,7-26-25,1 0-1,0 0 0,0 0 0,0-1 0,0 1 0,1 0 0,0 0 1,0 0-1,0 0 0,1 0 0,0-1 0,0 1 0,0-1 1,0 1-1,1-1 0,-1 0 0,4 4 0,1 0-24,0-1 0,0-1-1,0 1 1,1-1 0,0-1 0,0 1-1,0-2 1,13 7 0,2-1-414,1-2 0,0 0 0,1-2 0,0 0 0,0-2 0,31 2-1,6-6-3041,-6-1-407</inkml:trace>
</inkml:ink>
</file>

<file path=ppt/ink/ink2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7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12672,'9'18'6271,"1"7"-7679,-7-22 9216,7 17-7808,-7-10 0,15 16 0,-4-4 128,7-4-384,-4-3 0,9-12-1920,-3 0 0,2-9-1024,-2-2 129</inkml:trace>
</inkml:ink>
</file>

<file path=ppt/ink/ink2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7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1 16256,'-84'0'8063,"70"18"-12799,14-18 16384,24 7-17280,-8 1 0,19-1-2175,-9-4 127</inkml:trace>
</inkml:ink>
</file>

<file path=ppt/ink/ink2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8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4 898 10112,'0'-1'291,"0"1"1,-1 0-1,1 0 1,0-1-1,0 1 1,-1 0-1,1-1 0,0 1 1,0 0-1,-1-1 1,1 1-1,0 0 1,0-1-1,0 1 1,0-1-1,-1 1 1,1 0-1,0-1 1,0 1-1,0-1 1,0 1-1,0 0 1,0-1-1,0 1 1,0-1-1,0 1 0,0 0 1,1-1-1,-1 1 1,0-1-1,0 1 1,0 0-1,0-1 1,1 1-1,-1 0 1,0-1-1,0 1 1,1-1-1,17-14 2645,25-5-2694,-43 20 82,37-18 144,-2-1 0,59-41 0,-55 34 154,24-14 171,-25 17-394,-1-2 0,-1-2 0,38-37 0,-53 44-249,-1-2-1,-1 0 0,-1-1 1,-1 0-1,-2-2 0,0 0 1,22-51-1,-34 68-156,0 0 0,0 0 0,-1-1 0,0 1 0,0-1-1,-1 1 1,0-1 0,-1 1 0,0-1 0,0 1 0,0-1 0,-2 1 0,1-1 0,-3-9-1,2 12-15,0 0 0,0 1 0,-1-1 0,1 1 0,-1-1 0,0 1-1,-1 0 1,1 0 0,-1 1 0,0-1 0,0 1 0,-1 0 0,1 0-1,-1 0 1,0 1 0,0-1 0,0 1 0,0 0 0,-8-3 0,2 0-27,-15-7-68,1 2 0,-2 0 0,1 2-1,-1 1 1,-1 1 0,1 1-1,-1 2 1,0 1 0,0 1-1,-34 1 1,52 1 106,1 1 0,-1-1 0,1 2 0,-1-1 0,1 1 0,-1 1 0,1-1-1,0 2 1,0-1 0,1 1 0,-1 1 0,1-1 0,0 2 0,0-1 0,0 1 0,1 0 0,0 0 0,0 1-1,0 0 1,1 0 0,0 1 0,1 0 0,-1 0 0,2 0 0,-1 1 0,1-1 0,0 1 0,1 0 0,-4 18-1,0 6 56,2 0 0,1 0-1,2 1 1,1-1 0,5 46-1,9 5 310,39 136-1,0 3 98,-46-151-950,-6-42-3558,0-6-3796,0-24 4122</inkml:trace>
</inkml:ink>
</file>

<file path=ppt/ink/ink2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8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162 206 11136,'-1'2'482,"0"0"1,-1 0 0,1 0 0,0-1 0,0 1 0,0 0-1,0 0 1,0 1 0,1-1 0,-1 0 0,1 0 0,-1 0-1,1 0 1,0 1 0,0-1 0,0 0 0,0 0 0,0 0-1,0 1 1,0-1 0,1 0 0,-1 0 0,1 0 0,0 0-1,1 3 1,12 26 2927,5-10-4504,-14-19 1103,-1-1 1,0 1 0,0-1-1,1 0 1,-1 0 0,1 0-1,-1-1 1,1 1 0,-1-1-1,1 0 1,-1-1 0,1 1-1,0-1 1,-1 0 0,0 0-1,1 0 1,-1-1 0,0 1-1,6-4 1,9-3 46,-1-2 1,30-19-1,-42 25-57,-1-1 1,1 1-1,-1-1 0,0 0 0,0 0 1,0-1-1,-1 0 0,0 0 0,0 0 1,0 0-1,-1 0 0,0-1 0,0 1 1,0-1-1,-1 0 0,2-13 0,-3 15 7,-1 0 0,0 0-1,0 1 1,0-1-1,0 0 1,-1 1 0,0-1-1,0 0 1,0 1-1,-1-1 1,0 1-1,0 0 1,0-1 0,0 1-1,0 0 1,-1 0-1,0 0 1,0 1 0,0-1-1,0 1 1,0-1-1,-1 1 1,1 0 0,-1 1-1,0-1 1,0 0-1,0 1 1,-5-2 0,-7-3 94,-1 0 0,0 2 0,0 0 0,0 1 1,0 0-1,-1 1 0,1 1 0,-1 1 1,0 1-1,-32 3 0,42-2-91,-1 1 1,1 0-1,-1 0 0,1 0 1,0 1-1,0 1 0,0-1 1,0 1-1,1 1 0,-13 8 1,15-8-119,1-1 1,0 0-1,0 1 1,0 0-1,0 0 0,1 0 1,0 0-1,0 1 1,0-1-1,1 1 1,0 0-1,0 0 1,0 0-1,1 0 1,0 0-1,-1 10 1,2-13-90,0-1 0,0 1 1,0-1-1,0 1 1,1-1-1,-1 1 1,1-1-1,0 0 1,-1 1-1,1-1 0,0 0 1,1 1-1,-1-1 1,0 0-1,0 0 1,1 0-1,0 0 0,-1 0 1,1 0-1,0-1 1,0 1-1,0-1 1,0 1-1,2 1 1,-3-3 144,26 24-3425</inkml:trace>
</inkml:ink>
</file>

<file path=ppt/ink/ink2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9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17 214 12288,'0'0'70,"1"0"1,-1 0 0,0 0 0,0-1 0,0 1 0,0 0 0,0 0-1,0-1 1,0 1 0,0 0 0,0 0 0,0-1 0,0 1 0,0 0-1,0 0 1,0 0 0,-1-1 0,1 1 0,0 0 0,0 0 0,0-1-1,0 1 1,0 0 0,0 0 0,0 0 0,-1-1 0,1 1-1,0 0 1,0 0 0,0 0 0,-1 0 0,1 0 0,0-1 0,0 1-1,0 0 1,-1 0 0,1 0 0,0 0 0,0 0 0,-1 0 0,1 0-1,0 0 1,0 0 0,0 0 0,-1 0 0,1 0 0,0 0 0,0 0-1,-1 0 1,1 0 0,0 0 0,-1 18 4251,2-9-3370,0 0 0,1-1-1,0 1 1,0-1 0,5 10 0,28 54-248,67 100 0,-100-168-667,0-1 1,-1 0 0,0 1-1,0-1 1,0 1 0,0-1-1,0 1 1,-1-1 0,1 8-1,-1-10-29,0-1 0,0 1 0,0-1-1,0 1 1,0 0 0,0-1-1,0 1 1,0-1 0,-1 1-1,1 0 1,0-1 0,0 1-1,-1-1 1,1 1 0,0-1-1,-1 1 1,1-1 0,0 1-1,-1-1 1,1 1 0,-1-1-1,1 0 1,-1 1 0,0 0-1,0-1 3,0 0-1,-1 0 0,1 0 1,0 0-1,0 0 1,0-1-1,-1 1 0,1 0 1,0-1-1,0 1 0,0 0 1,0-1-1,0 1 0,0-1 1,0 0-1,0 1 0,0-1 1,-2-1-1,-9-9 47,1-1 0,0 0 0,-12-17 0,5 6-24,9 10 32,1 0 0,0-1 0,1 0 0,0 0 0,1-1 0,1 1 0,1-1 0,0-1 0,1 1 0,0-1 0,1 1 0,1-1 0,1-22 0,1 26 0,0 0 0,1 0 0,0 0 0,1 1 0,0-1 0,1 1 0,0-1-1,1 1 1,1 1 0,-1-1 0,2 1 0,-1 0 0,2 0 0,-1 0 0,1 1 0,0 1 0,13-11 0,-13 12-41,-1 1 0,1 0 0,0 1 1,1-1-1,-1 2 0,1-1 0,0 1 1,0 1-1,1 0 0,-1 0 0,0 0 1,1 2-1,0-1 0,-1 1 0,1 0 1,0 1-1,0 0 0,0 1 0,-1 0 1,1 0-1,0 1 0,10 4 0,-15-5-168,-1 1 0,1 0-1,-1 1 1,0-1-1,1 1 1,-1 0 0,-1 0-1,1 0 1,0 0-1,5 7 1,14 23-4775,-17-25 2842,2 1-1762</inkml:trace>
</inkml:ink>
</file>

<file path=ppt/ink/ink2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3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253 325 2304,'-3'-23'4078,"-2"18"-1986,-5 15-1713,9-8-275,0 0 0,0 0-1,0 1 1,0-1 0,0 0 0,1 1-1,-1-1 1,1 1 0,-1-1 0,1 1-1,0-1 1,0 1 0,1-1 0,-1 1-1,0-1 1,1 1 0,-1-1 0,1 1-1,0-1 1,0 0 0,0 1 0,0-1-1,0 0 1,0 0 0,1 0 0,-1 0-1,1 0 1,3 3 0,-2 0-2,1-1-1,0 0 1,1 0 0,-1 0-1,0-1 1,1 1 0,0-1-1,0 0 1,0-1 0,0 1-1,1-1 1,6 2 0,1-2 2,0-1 0,0-1 1,0 0-1,-1 0 0,1-1 1,0-1-1,0 0 1,-1-1-1,1-1 0,-1 0 1,0 0-1,0-1 0,12-7 1,-4 1 52,0-1 0,0 0 0,-1-2 0,0 0 0,-2-1 0,24-25 0,-37 36-119,0 0 1,0-1 0,-1 1-1,1-1 1,-1 0 0,0 0-1,0 0 1,-1 0 0,0-1-1,1 1 1,-2-1 0,1 1 0,-1-1-1,0 0 1,0 0 0,0 1-1,-1-1 1,0 0 0,0 0-1,0 0 1,-1 1 0,0-1 0,0 0-1,0 0 1,-1 1 0,0-1-1,0 1 1,0-1 0,-1 1-1,0 0 1,0 0 0,0 0-1,-1 1 1,1-1 0,-1 1 0,0 0-1,-1 0 1,1 0 0,0 0-1,-1 1 1,0-1 0,-5-1-1,-6-4 42,0 2 0,-1 0 0,1 0 0,-1 2 0,0 0 0,-1 1 0,1 1 0,-1 0 0,0 2 0,1 0 0,-1 1 0,-30 3 0,18 0 46,0 2-1,0 1 1,1 1 0,0 2 0,1 1 0,-49 23-1,67-27-96,0 0-1,1 0 1,0 1-1,0 0 1,1 1 0,0 0-1,0 0 1,1 1-1,0 0 1,-10 17-1,14-22-25,1 0-1,0 1 1,-1 0 0,2 0 0,-1-1-1,0 1 1,1 0 0,0 1-1,0-1 1,1 0 0,-1 0 0,1 0-1,0 0 1,0 0 0,1 1-1,0-1 1,0 0 0,0 0-1,0 0 1,1 0 0,0-1 0,0 1-1,0 0 1,0-1 0,5 7-1,2 0-1,-1-1 0,2-1 0,-1 0 1,1 0-1,1 0 0,0-1 0,0-1 0,0 0 0,1-1 0,0 0 0,0 0 0,1-2 0,0 1 0,-1-2 0,1 1 0,1-2 0,25 2 0,-6-3 48,-1-1 0,1-2 0,-1-1 1,1-1-1,-1-2 0,41-14 0,-52 14-4,0-2 0,0 0 0,-1-1 0,0-1 0,0-1 0,-1-1 0,-1 0 0,29-27 0,-45 38-42,-1-1 0,1 0-1,-1 1 1,0-1 0,0 0-1,0 0 1,0 1 0,0-1-1,0 0 1,0 0 0,0 0-1,-1 0 1,1-1 0,-1 1-1,1-3 1,-8-5 69,-13 13-37,18-2-16,0 0 1,1 0 0,-1 0-1,1 0 1,-1 0 0,1 1 0,-1-1-1,1 0 1,0 1 0,-1-1-1,1 1 1,0-1 0,0 1-1,0-1 1,0 1 0,0 0 0,1 0-1,-1-1 1,0 1 0,1 0-1,0 0 1,-1 0 0,1 0-1,0-1 1,0 1 0,0 0-1,0 0 1,0 0 0,1 3 0,-1-2 39,1 1 0,0-1 0,0 0 0,0 0 0,0 0 0,0 0 0,1 0 0,-1 0 0,1 0 0,0 0 0,0 0 0,0-1 0,0 1 1,1-1-1,4 5 0,4 0 101,1-1 1,1 0 0,-1 0 0,1-1 0,0-1 0,0 0-1,0-1 1,1 0 0,-1-1 0,1 0 0,-1-1-1,1-1 1,18-2 0,-26 2-243,0-1 0,0 0-1,1-1 1,-1 0 0,0 0 0,-1 0-1,1 0 1,0-1 0,-1 0 0,1 0-1,-1-1 1,0 0 0,7-5 0,-9 5-244,1-1 1,-1 1 0,0-1-1,0 1 1,-1-1-1,1 0 1,-1 0 0,0 0-1,0 0 1,-1 0-1,0-1 1,0 1-1,0-1 1,0 1 0,-1 0-1,0-1 1,-1-9-1,0 2-1140,-1 1-1,0-1 1,-7-20-1,-5-4-1498</inkml:trace>
</inkml:ink>
</file>

<file path=ppt/ink/ink2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19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104 252 10624,'0'-1'140,"-1"1"0,1 0 1,-1 0-1,0 0 0,1 0 0,-1 1 1,0-1-1,1 0 0,-1 0 1,1 0-1,-1 0 0,0 1 0,1-1 1,-1 0-1,1 1 0,-1-1 1,1 0-1,-1 1 0,1-1 0,-1 0 1,1 1-1,-1-1 0,1 1 0,0-1 1,-1 1-1,1-1 0,0 1 1,-1 0-1,1-1 0,0 1 0,0-1 1,-1 1-1,1 0 0,0-1 1,0 1-1,0-1 0,0 1 0,0 0 1,0-1-1,0 1 0,0 0 1,1 2 453,1-1-1,-1 1 1,1-1 0,0 0 0,-1 0 0,1 0 0,0 0 0,0 0 0,1 0 0,3 2-1,36 21 4341,-2-9-3840,-23-12-994,-1-1 0,1-1 0,0 0 0,-1-1 0,1-1 0,0 0 0,0-1 0,-1-1 0,1-1 0,-1-1 0,0 0 0,0-1-1,0 0 1,0-1 0,-1-1 0,0-1 0,0 0 0,23-18 0,-34 23-95,1 0 0,-1 0 0,0 0 0,0-1 0,0 0 0,0 0 0,-1 0 0,0 0 0,0-1 0,0 1 0,0-1 0,0 0 0,-1 0 0,0 0 0,0 0 0,-1 0 0,1 0 0,-1-1 0,0 1 0,0 0 0,-1-1 0,0 1 0,0 0 0,0-1 0,-1 1-1,1-1 1,-1 1 0,0 0 0,-4-10 0,3 11 2,0-1-1,0 0 0,0 1 0,-1-1 0,0 1 1,0 0-1,0 0 0,0 0 0,-1 1 1,1-1-1,-1 1 0,0-1 0,0 1 0,0 0 1,-1 1-1,1-1 0,-1 1 0,-7-3 0,-1-2 4,-6 0 9,1 0-1,-1 1 0,0 0 1,0 2-1,0 0 0,0 2 0,-1 0 1,0 1-1,1 1 0,-1 0 1,1 2-1,-1 0 0,-37 11 0,43-10-33,1 0 0,-1 2 0,1-1 0,0 2 0,0 0 0,-15 10 0,21-12-136,1 0 0,1 1 0,-1 0 0,0 0 0,1 0-1,0 1 1,0-1 0,1 1 0,0 0 0,0 1 0,0-1 0,-5 13 0,8-16-26,0 0 0,1-1 1,-1 1-1,1-1 0,-1 1 0,1 0 0,0 0 0,0-1 0,0 1 1,0 0-1,0-1 0,1 1 0,-1 0 0,1-1 0,0 1 1,0-1-1,0 1 0,0-1 0,0 1 0,0-1 0,1 0 0,-1 1 1,1-1-1,0 0 0,0 0 0,-1 0 0,1 0 0,1-1 1,1 3-1,-3-3 128,31 31-3813</inkml:trace>
</inkml:ink>
</file>

<file path=ppt/ink/ink2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0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9728,'1'48'11820,"0"0"-5956,4 20-4914,15 81-1,-18-118-481,-2-30-455,0-1 0,0 1 0,0 0 1,0 0-1,0-1 0,0 1 0,0 0 1,-1-1-1,1 1 0,0 0 0,0-1 1,-1 1-1,1 0 0,0-1 0,-1 1 0,1 0 1,-1-1-1,1 1 0,-1-1 0,1 1 1,-1-1-1,1 1 0,-1-1 0,1 1 0,-1-1 1,0 0-1,1 1 0,-1-1 0,1 0 1,-1 0-1,0 1 0,0-1 0,0 0 0,-2-1 7,1-1 0,0 0 1,0 0-1,0 0 0,0 0 0,0 0 0,1 0 0,-1 0 0,1-1 0,-1 1 0,1 0 0,0-1 0,-1-3 0,-6-7 19,1 1-43,0 0 0,1 0 0,0-1 0,1 0 0,0 0 0,1 0 0,1 0 0,0-1 0,0 0 0,2 1 0,-1-21 0,2 28 4,0 1-1,1-1 1,-1 0-1,1 1 1,0-1-1,0 1 1,1 0-1,0-1 1,0 1-1,0 0 1,1 0-1,-1 0 1,1 0-1,0 1 1,1-1-1,-1 1 1,1 0-1,0-1 1,0 2-1,0-1 1,0 0-1,1 1 1,-1 0-1,1 0 1,0 0-1,0 1 0,0 0 1,1 0-1,-1 0 1,9-2-1,-3 2 10,0 0-1,1 0 0,-1 1 0,1 1 1,0-1-1,-1 2 0,1 0 0,-1 0 1,0 1-1,1 1 0,-1 0 0,0 0 1,0 1-1,-1 0 0,1 1 0,-1 1 1,0-1-1,0 1 0,-1 1 0,1 0 0,-1 0 1,-1 1-1,0 0 0,0 1 0,0 0 1,-1 0-1,-1 0 0,1 1 0,-2 0 1,1 0-1,-1 1 0,-1-1 0,0 1 1,0 0-1,-1 0 0,-1 0 0,0 1 1,0-1-1,-1 1 0,-1-1 0,1 1 1,-2-1-1,-2 18 0,-10 19-8,12-47 0,1 1 0,-1 0 0,1-1 0,-1 1 0,0-1 0,0 1 0,1-1 0,-1 0 0,0 1 0,0-1 0,0 0 0,-1 1 0,1-1 0,0 0 0,0 0 0,-1 0 0,1 0 0,-1 0 0,1 0 0,-1-1 0,1 1 0,-1 0 0,-2 0 0,3-1-6,0-1-1,0 0 0,0 1 1,1-1-1,-1 0 1,0 0-1,0 1 1,1-1-1,-1 0 0,1 0 1,-1 0-1,1 0 1,-1 0-1,1 0 1,-1 0-1,1 0 1,0 0-1,-1 0 0,1 0 1,0 0-1,0 0 1,0 0-1,0 0 1,0 0-1,0 0 1,1-2-1,-1-40-241,0 33 182,0-6-8,1 0 0,0 1 0,1-1 0,1 1 0,1-1 0,0 1 0,0 0 0,8-14 0,-10 23 75,1 1 0,0-1 0,0 1 0,1 0 1,-1 0-1,1 0 0,0 1 0,0-1 0,1 1 0,-1 0 1,1 0-1,0 1 0,0-1 0,0 1 0,1 0 0,-1 1 1,1-1-1,0 1 0,-1 0 0,1 0 0,0 1 0,12-2 0,-5 3 80,0 1 0,-1 0-1,1 0 1,0 1 0,-1 1-1,1 0 1,-1 1 0,0 0 0,0 1-1,-1 0 1,1 1 0,-1 0-1,0 1 1,15 12 0,-14-10-54,-1 1 0,0 0 0,0 1 0,-1 0 0,0 1 0,-1 0 1,0 0-1,-1 1 0,-1 0 0,0 0 0,9 26 0,-14-34-85,-1 0 1,-1 0-1,1 0 0,-1 0 0,0 0 0,0 0 0,0 0 0,0 0 0,-1 0 0,0 0 0,0 0 1,-1 0-1,1 0 0,-1 0 0,0-1 0,-1 1 0,1-1 0,-1 1 0,0-1 0,-6 8 0,9-12-84,-1 0-1,1 1 0,-1-1 1,1 0-1,-1 1 0,1-1 1,-1 0-1,1 0 0,-1 0 1,1 0-1,-1 1 0,1-1 1,-1 0-1,0 0 0,1 0 1,-1 0-1,1 0 1,-1 0-1,1 0 0,-1 0 1,1 0-1,-1-1 0,1 1 1,-1 0-1,1 0 0,-1 0 1,1-1-1,-1 1 0,1 0 1,-1-1-1,1 1 0,-1 0 1,1-1-1,-1 1 0,1 0 1,0-1-1,-1 1 0,1-1 1,0 1-1,0-1 0,-1 1 1,1-1-1,0 1 0,0-1 1,-1 1-1,1-1 0,0 0 1,-1-11-3720</inkml:trace>
</inkml:ink>
</file>

<file path=ppt/ink/ink2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0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49 187 13440,'-24'4'4557,"23"-4"-4388,1 0 1,-1 0 0,1 1 0,0-1 0,-1 0 0,1 0 0,0 1 0,-1-1-1,1 0 1,0 1 0,0-1 0,-1 0 0,1 1 0,0-1 0,0 1 0,0-1-1,0 0 1,-1 1 0,1-1 0,0 1 0,0-1 0,0 1 0,0-1 0,0 0 0,0 1-1,0-1 1,0 1 0,0 0 0,1 2 348,1 1-1,0-1 1,-1 1-1,1-1 1,1 0 0,-1 0-1,0 0 1,3 3-1,1 1-1219,4 3 884,2 0 0,-1 0 1,1-1-1,0 0 0,1-1 0,0-1 0,0 0 0,27 9 0,-38-15-157,18 5 187,0 0-1,1-1 0,0-1 1,0-1-1,0-1 0,1-1 1,-1-1-1,0-1 1,0-1-1,28-5 0,-37 5-151,0 0 0,1-1 0,-1-1-1,0 0 1,-1 0 0,1-1 0,-1-1-1,0 0 1,0 0 0,-1-1-1,1-1 1,-2 0 0,1 0 0,14-16-1,-22 21-54,0 0 0,1 0 0,-1 0 0,0 0 0,-1 0 0,1-1 0,-1 1 0,1-1 0,-1 1 0,0-1-1,0 1 1,-1-1 0,1 0 0,-1 1 0,1-1 0,-1 0 0,0 0 0,-1 1 0,1-1 0,-1 0 0,1 1-1,-3-7 1,0 3-5,0-1-1,-1 1 0,0 1 1,0-1-1,-1 0 1,1 1-1,-1 0 0,-1 0 1,-5-5-1,1 2-11,-1 0 1,0 1-1,0 0 0,-1 1 1,0 1-1,0 0 0,-1 0 1,-24-7-1,35 13 10,-16-5-20,-1 1-1,1 0 1,-1 2-1,0 0 0,0 1 1,0 1-1,1 1 1,-1 0-1,0 2 0,0 0 1,1 1-1,-1 1 1,1 0-1,1 2 1,-1 0-1,-22 13 0,31-16-129,1 1-1,0 0 1,0 0-1,1 1 0,-1 0 1,1 0-1,1 1 0,-1 0 1,1 0-1,0 1 1,1-1-1,-1 1 0,2 1 1,-1-1-1,1 1 1,0-1-1,1 1 0,0 0 1,1 0-1,-1 1 1,2-1-1,-1 0 0,2 1 1,-1-1-1,1 12 1,0-16-133,1 0 1,-1 0 0,1 0 0,0-1 0,0 1 0,0 0 0,1-1-1,0 1 1,0 0 0,0-1 0,0 0 0,1 0 0,-1 0 0,1 0-1,0 0 1,0 0 0,1-1 0,-1 1 0,5 2 0,0 2-305,34 35-3273</inkml:trace>
</inkml:ink>
</file>

<file path=ppt/ink/ink2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1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193 301 11008,'-1'0'118,"-4"5"1487,-1 1 0,0 0 0,1 0-1,0 0 1,1 1 0,-1-1 0,-3 9 0,7-13-1349,1 0 0,-1 0 0,1 0 0,-1 0 0,1 0 0,0-1 0,0 1 0,0 0 0,0 0 0,0 0 0,0 0 0,1 0 0,-1 0 0,1 3 0,1-3-346,-1 1 0,1 0 1,-1 0-1,1-1 1,0 1-1,0-1 1,0 1-1,0-1 1,1 0-1,-1 0 0,4 3 1,1-1 237,0 0 1,-1 0-1,1-1 0,0 0 1,1 0-1,-1-1 0,0 0 1,1 0-1,-1-1 0,1 0 1,0 0-1,-1-1 0,16-1 1,4-1 187,0-2 0,38-11 1,-62 14-309,24-7 137,0-1-1,-1-1 0,0-1 0,0-2 1,-1 0-1,-1-2 0,0 0 1,-1-2-1,27-25 0,-44 36-152,1 1-1,-1-2 0,0 1 1,-1-1-1,0 0 1,0 0-1,0 0 1,-1-1-1,0 1 1,0-1-1,-1 0 1,4-15-1,-6 20-8,0 0 0,0-1-1,-1 1 1,1-1-1,-1 1 1,0-1-1,0 1 1,0-1 0,-1 1-1,1-1 1,-1 1-1,0 0 1,0-1-1,0 1 1,0 0 0,-1-1-1,-2-3 1,1 2-8,-1 0 1,0 0-1,0 1 1,0 0-1,-1 0 1,1 0-1,-1 0 0,0 0 1,-7-3-1,-6-2-16,-1 1-1,0 1 1,0 0-1,0 2 1,-21-4-1,8 3-79,0 2-1,-1 2 0,1 1 0,-52 5 0,84-4 99,-25 1-159,0 2-1,1 1 1,0 0-1,0 2 1,-42 16-1,53-16-53,0 0 0,0 1 1,1 1-1,0 0 0,0 0 0,1 1 0,0 1 1,0 0-1,1 0 0,-13 18 0,20-24 81,1-1 1,0 1-1,-1-1 0,1 1 1,0 0-1,1-1 0,-1 1 0,1 0 1,-1 0-1,1 0 0,0 1 0,1-1 1,-1 0-1,1 0 0,0 0 0,0 1 1,0-1-1,0 0 0,1 0 1,0 0-1,0 0 0,0 1 0,0-1 1,0-1-1,1 1 0,0 0 0,0 0 1,0 0-1,0-1 0,1 1 0,-1-1 1,1 0-1,0 0 0,0 0 1,0 0-1,0 0 0,5 2 0,3 4-303,1-1-1,0 0 0,1-1 0,0-1 1,0 0-1,25 8 0,-8-4-713,1-3 0,32 5 0,-11-7-683,-1-1 0,59-5 1,-7-2-598</inkml:trace>
</inkml:ink>
</file>

<file path=ppt/ink/ink2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2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10624,'2'-3'2490,"2"10"-799,1 17-1838,4 45 9565,-8-42-8023,8 293 547,-8-300-1966,13 256 669,-9-230-491,2-1 0,1-1 0,28 81 0,-34-120-153,0 1 0,0-1 1,1 0-1,0 0 1,-1 0-1,2 0 0,-1 0 1,0 0-1,1-1 0,0 0 1,5 4-1,-7-7-5,-1 0-1,1 0 1,0 0-1,0 0 1,0-1 0,0 1-1,0-1 1,1 1 0,-1-1-1,0 0 1,0 0 0,0 0-1,0 0 1,0 0-1,0 0 1,0-1 0,0 1-1,0-1 1,0 1 0,0-1-1,0 0 1,0 0-1,0 0 1,0 0 0,0 0-1,-1 0 1,1-1 0,0 1-1,-1 0 1,1-1 0,-1 1-1,3-4 1,48-57-174,-41 47 94,0 1 0,1 0 0,1 0 0,26-21 0,-39 35 86,1-1-1,0 1 0,-1-1 0,1 1 1,-1 0-1,1-1 0,0 1 0,-1 0 1,1 0-1,0 0 0,-1-1 0,1 1 0,0 0 1,-1 0-1,1 0 0,0 0 0,-1 0 1,1 0-1,0 0 0,-1 0 0,1 0 0,0 1 1,-1-1-1,1 0 0,0 0 0,-1 1 1,1-1-1,0 0 0,-1 1 0,1-1 1,-1 0-1,1 1 0,-1-1 0,1 1 0,-1-1 1,1 1-1,-1-1 0,1 1 0,-1-1 1,0 1-1,1 0 0,-1-1 0,0 1 0,0 0 1,1-1-1,-1 1 0,0 0 0,0-1 1,0 2-1,9 44 145,-8-35-76,0-1 37,-1-5-38,0 1 0,1-1 1,-1 1-1,1-1 0,0 1 1,1-1-1,-1 0 0,1 1 1,0-1-1,0 0 0,1 0 0,0 0 1,0-1-1,0 1 0,0-1 1,1 1-1,-1-1 0,1 0 1,5 4-1,2-3-17,-1-1-1,1 0 1,0 0-1,0-1 1,0-1-1,0 0 1,0 0 0,1-1-1,-1 0 1,1-1-1,-1-1 1,0 0-1,1 0 1,-1-1-1,0 0 1,0-1 0,15-6-1,-16 6-12,0-1 0,0 0-1,0-1 1,-1 0 0,0 0-1,0-1 1,0 0 0,0-1 0,-1 0-1,0 0 1,-1-1 0,0 0 0,0 0-1,0 0 1,-1-1 0,-1 0 0,1-1-1,7-18 1,-12 26-33,0 0-1,-1-1 1,1 1 0,-1-1-1,1 1 1,-1 0 0,0-1-1,0 1 1,0-1 0,0 1-1,0-1 1,-1 1 0,1-1-1,-1 1 1,1 0 0,-1-1-1,0 1 1,0 0 0,0 0-1,0-1 1,0 1-1,-1 0 1,1 0 0,-1 0-1,1 0 1,-1 1 0,0-1-1,0 0 1,0 1 0,1-1-1,-2 1 1,-2-2 0,4 2 0,-2 0 0,1 1 0,0-1 0,0 1 0,0-1 0,0 1 0,0 0 0,0 0 0,0 0 0,-1 0 1,1 0-1,0 0 0,0 1 0,0-1 0,0 1 0,0-1 0,0 1 0,0 0 0,0 0 0,0 0 0,0 0 0,0 0 0,0 0 0,1 1 1,-1-1-1,0 0 0,1 1 0,-1-1 0,1 1 0,0 0 0,-1 0 0,1-1 0,0 1 0,0 0 0,-1 2 0,1 1 4,-1 1 0,1-1 0,0 0 0,0 0 0,0 1 0,1-1-1,0 1 1,0-1 0,0 0 0,1 1 0,0-1 0,0 0 0,0 1-1,1-1 1,0 0 0,-1 0 0,2 0 0,-1 0 0,4 5 0,3 5 23,0 0 0,1-1 0,0 0 0,20 20 0,-23-27-497,1 0 0,-1-1 0,1 1 0,0-2 0,1 1 0,-1-1 0,1 0 0,0-1 0,11 4 0,-17-7 219,1 0 0,0 0-1,-1-1 1,1 1 0,0-1-1,0 0 1,0 0 0,0 0-1,-1 0 1,1-1 0,0 1-1,0-1 1,-1 0 0,1 0-1,0-1 1,-1 1 0,1-1-1,-1 0 1,0 0 0,1 0-1,-1 0 1,0 0 0,0-1-1,-1 1 1,1-1 0,2-3-1,5-5-3722</inkml:trace>
</inkml:ink>
</file>

<file path=ppt/ink/ink2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2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1 786 11136,'6'-5'1067,"0"1"1,0 0-1,1 0 1,-1 1-1,1-1 1,0 2-1,0-1 1,0 1-1,1 0 1,8-1-1,13-5 1142,38-17-918,118-62-1,-28-6-522,-143 84-624,-1-1-1,0-1 0,-1 0 0,0-1 1,0 0-1,-1-1 0,-1 0 0,0 0 0,-1-1 1,-1-1-1,0 1 0,-1-1 0,0-1 1,-2 1-1,7-27 0,-9 33-124,-2 0-1,1-1 1,-1 1 0,-1-1 0,1 0-1,-2 1 1,1-1 0,-2 1 0,1-1-1,-1 1 1,0 0 0,-1 0-1,0 0 1,-1 0 0,0 0 0,0 0-1,-1 1 1,0 0 0,0 0 0,-1 0-1,0 1 1,0 0 0,-1 0-1,0 0 1,0 1 0,0 0 0,-14-8-1,9 6-32,-1 1 0,-1 0 0,0 1 0,1 0-1,-2 1 1,1 0 0,-1 1 0,1 1-1,-1 0 1,0 1 0,0 1 0,0 1 0,0 0-1,0 0 1,0 2 0,0 0 0,-21 5-1,28-4 7,0 0 1,0 1-1,1 0 0,-1 0 0,1 1 0,0 0 0,0 0 0,1 1 0,-1 0 0,1 0 0,1 0 0,-1 1 0,1 0 1,0 0-1,-4 8 0,-1 4 3,0 1 1,2 1-1,1-1 1,-8 31-1,8-13 54,1 1-1,2 1 1,1-1 0,2 0-1,2 1 1,2-1 0,12 61 0,0-28 178,3 0 1,3-2 0,34 76 0,-43-116-167,-4-9-253,1 0 1,1 0 0,1-1 0,14 19-1,-25-39 117,1 1 0,-1-1-1,0 1 1,1-1-1,-1 1 1,1-1 0,-1 1-1,1-1 1,-1 1-1,1-1 1,-1 1 0,1-1-1,-1 0 1,1 1 0,-1-1-1,1 0 1,0 0-1,-1 1 1,1-1 0,0 0-1,-1 0 1,1 0-1,0 0 1,-1 0 0,1 0-1,0 0 1,-1 0-1,1 0 1,0 0 0,-1 0-1,1-1 1,-1 1 0,1 0-1,0 0 1,-1 0-1,1-1 1,-1 1 0,1 0-1,0-1 1,-1 1-1,1-1 1,-1 1 0,1-1-1,0 0 1,18-29-5047,-16 25 4549,11-20-3417</inkml:trace>
</inkml:ink>
</file>

<file path=ppt/ink/ink2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3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32 212 11136,'0'3'5503,"-8"30"-4735,8-29 8832,-5 17-9472,5-6 0,-8 10-128,-2 1 0,10-1-768,0-3 128,5-11-2048,0-4 0,16-17-768,-4-2 1</inkml:trace>
  <inkml:trace contextRef="#ctx0" brushRef="#br0" timeOffset="1">272 0 14976,'-21'3'7423,"34"1"-11007,-13-4 15232,18 0-13696,-5 0 0,12 0-5504,-2 0 1</inkml:trace>
</inkml:ink>
</file>

<file path=ppt/ink/ink2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3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437 45 9984,'-37'-16'8571,"9"2"-3886,-9 5-3883,17 6-521,0 2 0,1 0 0,-1 1 1,1 1-1,-1 1 0,0 1 0,1 0 0,-21 7 1,32-7-203,0-1 0,1 1 0,-1 0 0,1 0 1,0 1-1,0 0 0,0 0 0,1 1 0,-1 0 0,1 0 1,0 0-1,0 1 0,1 0 0,0 0 0,0 0 1,0 1-1,1 0 0,0 0 0,0 0 0,1 0 0,0 0 1,-4 14-1,6-16-62,0 0 1,1 0 0,-1 0-1,1 1 1,0-1 0,0 0-1,1 0 1,0 0 0,0 0-1,0 0 1,0 0 0,1 0-1,0 0 1,0-1 0,3 7-1,0-4 14,0 0 1,0 0-1,1-1 0,-1 0 0,2 0 0,-1 0 0,0-1 1,13 8-1,-4-4 25,0-1 0,0-1 0,1 0 0,0-1 0,0-1 0,0 0-1,1-1 1,22 2 0,-6-4 45,0-2-1,0-1 0,0-2 0,-1-1 1,1-1-1,-1-2 0,0-1 1,-1-2-1,58-26 0,-57 15 156,-30 19-128,6 25 405,-6-20-524,1 1 0,-1-1-1,1 1 1,0-1 0,-1 0-1,1 0 1,1 0-1,-1-1 1,0 1 0,1-1-1,-1 0 1,1 1 0,4 0-1,54 20 51,-45-18-4,12 3 14,1-1 0,0-2 0,1-1 0,-1-1 0,1-2 0,-1-1-1,1-2 1,-1 0 0,1-2 0,-1-2 0,0 0 0,31-13 0,-57 18-62,1 0 0,-1-1 0,0 0 0,0 0 1,0 0-1,0-1 0,0 1 0,0-1 0,0 0 0,-1 0 0,0 0 0,1-1 0,-1 1 1,-1-1-1,1 1 0,0-1 0,-1 0 0,0 0 0,0 0 0,0-1 0,0 1 0,-1 0 1,1-1-1,-1 1 0,0-1 0,-1 1 0,1-1 0,-1 0 0,0-5 0,-2 4-10,1 0 1,-1 1-1,-1-1 0,1 1 0,-1-1 0,0 1 0,0 0 1,0 0-1,-1 0 0,0 0 0,0 1 0,0-1 0,-1 1 0,-4-3 1,-9-7-13,0 0 1,-23-11 0,24 16-2,-1 0-1,0 1 1,-1 1-1,0 0 1,0 2 0,0 0-1,-1 1 1,1 1-1,-1 1 1,0 1-1,0 0 1,-22 3 0,14-1-166,1 1 0,0 1 0,-1 1 0,-35 10 0,54-11 31,0 1 0,0-1 1,1 1-1,-1 1 0,1 0 1,0 0-1,-10 7 0,15-8 9,-1-1-1,1 0 1,0 1-1,0 0 1,0 0 0,0 0-1,1 0 1,-1 0-1,1 0 1,0 1-1,0-1 1,1 1-1,-1-1 1,1 1 0,-1 6-1,2-7-86,0-1 1,0 1-1,0 0 0,1-1 1,-1 1-1,1 0 0,0-1 1,0 1-1,0-1 0,1 1 1,-1-1-1,1 0 0,-1 0 1,1 1-1,0-1 0,1 0 1,-1 0-1,0-1 0,1 1 1,0-1-1,-1 1 0,1-1 1,0 0-1,4 3 0,7 3-1184,1 0-1,0 0 1,30 9 0,-39-14 1136,53 19-3307</inkml:trace>
</inkml:ink>
</file>

<file path=ppt/ink/ink2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4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 9856,'-5'-3'4864,"5"3"-4224,0 0 8959,0 7-8959,0-2 0,-5 16 640,2-6 128,-2 25-1792,0-10 128,15 9 640,-7-10 128,15-6-1280,-4-10 0,20-13-2944,-7 0 0</inkml:trace>
</inkml:ink>
</file>

<file path=ppt/ink/ink2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4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29 15104,'-40'-28'7551,"40"46"-11391,0-15 12800,5 4-13312,-1 5 0,14-6-2559,-5-1 127</inkml:trace>
</inkml:ink>
</file>

<file path=ppt/ink/ink2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4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89 1024,'0'-1'99,"0"-1"0,1 0 0,-1 1 0,0-1 0,1 1 0,-1-1 0,1 1 0,0-1 0,-1 1 0,1 0 0,0-1 0,0 1 0,0 0 0,0 0 0,0-1 0,0 1 0,0 0 0,1 0 0,-1 0 0,0 0 1,2 0-1,0-1 73,-1 0 1,0 0-1,0 0 1,0 0-1,0 0 1,0 0-1,0 0 1,0-1-1,2-4 1,3-11 514,0 3 3145,-11 33-970,-53 262 3420,44-176-4877,5-1-1,6 118 1,9-146-722,4 0 0,22 81-1,-13-66-213,-19-83-421,1 1 1,0-1 0,0 0-1,1 0 1,0 0-1,0 0 1,1 0-1,5 7 1,-8-12-30,1 0 0,-1 0-1,1-1 1,0 1 0,-1-1 0,1 1 0,0-1 0,0 0 0,0 1-1,0-1 1,0 0 0,0 0 0,0-1 0,1 1 0,-1 0 0,0-1-1,0 1 1,1-1 0,-1 0 0,0 0 0,1 0 0,-1 0 0,0 0-1,1 0 1,-1 0 0,0-1 0,0 0 0,1 1 0,3-3 0,186-60 279,-161 53-316,0 1 1,1 2-1,0 1 0,0 1 0,53 0 1,-114 2-2735,1-1 0,-1-2 0,1-1 0,0 0 0,-44-20 0,38 5 43</inkml:trace>
</inkml:ink>
</file>

<file path=ppt/ink/ink2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4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85 5504,'0'0'239,"0"-1"0,-1 1 1,1 0-1,0 0 0,-1 0 1,1 0-1,0 0 0,0 0 1,-1 0-1,1 0 0,0 0 1,-1 0-1,1 0 0,0 0 1,-1 0-1,1 0 0,0 0 0,-1 0 1,1 0-1,0 0 0,0 0 1,-1 0-1,1 0 0,0 0 1,-1 1-1,1-1 0,0 0 1,0 0-1,-1 0 0,1 1 0,0-1 1,0 0-1,0 0 0,-1 0 1,1 1-1,0-1 0,0 0 1,0 1-1,0-1 0,-1 0 1,1 0-1,0 1 0,0-1 1,0 0-1,0 1 0,0-1 0,0 0 1,0 1-1,0-1 0,0 0 1,0 0-1,0 1 0,0-1 1,0 0-1,0 1 0,0-1 1,1 1-1,-1 13 4396,2 2-3737,7 30-253,3 0 0,1-1 1,25 56-1,-35-94-329,-4-12-104,-11-25 3,-7-21-41,15 39-87,0-1-1,1 1 1,1 0-1,0-1 1,1 1 0,0-1-1,1 0 1,0 1-1,1-1 1,0 1-1,5-20 1,-4 26-30,0 0-1,0 0 1,1 0-1,0 0 1,0 1-1,0-1 1,0 1 0,1 0-1,0 0 1,0 0-1,0 0 1,1 1-1,0-1 1,0 1 0,0 1-1,0-1 1,0 1-1,1-1 1,0 1 0,-1 1-1,1-1 1,0 1-1,0 0 1,9-1-1,1 1 9,0 0-1,0 1 0,0 1 0,0 0 0,0 1 1,0 1-1,0 1 0,28 8 0,-32-8-28,1 1-1,-1 1 0,0 0 1,0 1-1,0 0 1,-1 1-1,0 0 0,-1 1 1,1 0-1,-1 0 1,9 11-1,-16-15-10,0 1 1,0-1-1,0 0 0,-1 1 1,0 0-1,1-1 0,-2 1 1,1 0-1,0 0 0,-1 0 1,0 0-1,-1 0 0,1 0 1,-1 1-1,0-1 0,-1 9 1,-1 3-63,-2 0 1,0-1 0,-11 28-1,5-16-653,10-28 641,0 0 1,0 1 0,0-1-1,-1 0 1,1 0 0,0 0-1,0 0 1,0 0 0,0 0-1,0 0 1,0 1 0,0-1-1,0 0 1,-1 0 0,1 0-1,0 0 1,0 0 0,0 1-1,0-1 1,0 0 0,0 0-1,0 0 1,0 0 0,0 1-1,0-1 1,0 0 0,0 0-1,0 0 1,0 0 0,0 0-1,0 1 1,0-1 0,0 0-1,0 0 1,0 0 0,0 0-1,1 0 1,-1 1 0,0-1-1,0 0 1,0 0 0,0 0-1,0 0 1,0 0 0,0 0-1,1 1 1,-1-1 0,0 0-1,0 0 1,0 0 0,0 0-1,0 0 1,0 0 0,1 0-1,-1 0 1,0 0 0,0 0-1,0 0 1,0 0 0,1 0-1,-1 0 1,0 0 0,8-5-2804,-6 4 2370,7-5-3486</inkml:trace>
</inkml:ink>
</file>

<file path=ppt/ink/ink2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5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452 3 10624,'-11'-1'2138,"0"0"0,0 0 0,0 2 1,-20 1-1,-44 17 1960,26 0-4048,-47 26 0,51-23 826,29-14-473,1 1 1,-26 19-1,34-23-334,4-3-36,1 0-1,-1 0 0,1 1 0,-1-1 0,1 0 0,0 1 0,0 0 0,0-1 1,1 1-1,-1 0 0,1 0 0,-1 0 0,1 0 0,0 0 0,0 0 0,0 0 0,1 0 1,-1 1-1,1-1 0,-1 0 0,1 0 0,0 1 0,0-1 0,1 0 0,-1 0 1,1 1-1,0-1 0,0 0 0,0 0 0,0 0 0,0 0 0,3 5 0,0-2-40,0 1 0,0-1 0,0 0 0,1 0 0,0 0 0,0-1 0,1 0 0,-1 0 0,1 0 0,0-1-1,1 1 1,-1-1 0,1-1 0,10 5 0,7 0-450,-1-1-1,1-2 1,0 0 0,1-2-1,-1 0 1,1-2-1,-1 0 1,1-2 0,0-1-1,26-5 1,-30 3-183,-1-1 0,1-1 0,-1 0 0,0-2 0,0 0 0,-1-1 0,0-1 0,0-1 0,-1-1 0,-1 0 0,0-2 0,15-15 0,-24 20 807,-2 0 1,1-1-1,-1 0 1,6-13-1,-4 4 4633,-10 24-4409,1 0 0,0 1-1,0-1 1,0 0 0,0 0-1,1 0 1,0 1-1,0-1 1,0 0 0,1 0-1,0 0 1,0 0 0,0 1-1,3 5 1,-1-1-191,1 0 0,1 0 1,-1-1-1,1 0 0,11 16 0,-12-20-277,1 0 0,-1 0 0,1 0 0,0-1 0,0 0 0,0 0 0,1 0 0,-1 0 0,1-1 0,0 0 0,11 4 0,-12-5-325,0-1-1,0 0 1,-1 0-1,1-1 1,0 0-1,0 1 1,0-2 0,0 1-1,9-2 1,18-3-3075</inkml:trace>
</inkml:ink>
</file>

<file path=ppt/ink/ink2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5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7 15488,'-27'-6'7679,"49"9"-11519,-17-3 13184,21 0-13952,-4 0 128,13 3-2687,-9 4 127</inkml:trace>
</inkml:ink>
</file>

<file path=ppt/ink/ink2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6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247 205 9344,'0'0'188,"-1"-1"0,1 1 0,0 0 0,0 0 0,0 0-1,-1 0 1,1 0 0,0-1 0,0 1 0,-1 0 0,1 0 0,0 0 0,-1 0 0,1 0 0,0 0 0,0 0 0,-1 0 0,1 0 0,0 0 0,0 0 0,-1 0 0,1 0 0,0 0 0,-1 0 0,1 0 0,0 0 0,0 1 0,-1-1 0,1 0 0,0 0 0,0 0-1,-1 0 1,1 0 0,0 1 0,0-1 0,0 0 0,-1 0 0,1 0 0,0 1 0,0-1 0,0 0 0,0 0 0,0 1 0,-1-1 0,1 0 0,0 0 0,0 1 0,0-1 0,0 0 0,0 1 0,0-1 0,0 0 0,0 0 0,0 1 0,0-1 0,0 0-1,0 0 1,0 1 0,0-1 0,0 0 0,0 1 0,0-1 0,1 0 0,-1 1 0,-2 15 2698,0-14-2774,1 1 0,0 0-1,0 0 1,0 0 0,0 0-1,0 0 1,1 0 0,-1 0-1,1 0 1,0 0 0,0 0 0,0 0-1,0 1 1,0-1 0,1 0-1,0 0 1,-1 0 0,1 0-1,0 0 1,0 0 0,1-1-1,-1 1 1,1 0 0,-1 0-1,1-1 1,0 1 0,0-1 0,0 0-1,0 1 1,1-1 0,-1 0-1,0 0 1,1-1 0,0 1-1,2 1 1,4 3 67,0 0 0,1-1 0,0 0 0,-1-1 0,2 0 0,-1-1 0,0 1 0,14 1 0,6-3-104,-1-1-1,0-1 1,1-2 0,-1 0-1,0-2 1,0-2 0,-1 0-1,1-2 1,-1-1 0,-1-1-1,0-2 1,0 0 0,40-27-1,-61 34-61,1 0-1,-1 0 1,0-1-1,-1 1 1,1-1-1,-1 0 1,6-10-1,-9 13-12,-1 1-1,1-1 1,-1 0-1,0 0 0,0 1 1,0-1-1,0 0 0,0 0 1,0 0-1,-1 0 0,0-1 1,0 1-1,1 0 0,-2 0 1,1 0-1,0 0 1,-1 0-1,1 0 0,-1 0 1,0 0-1,0 0 0,-2-3 1,-1-1-9,-1 0-1,-1 0 1,1 1 0,-1-1 0,0 1 0,0 1 0,-1-1 0,0 1 0,0 0-1,0 1 1,-1 0 0,-13-6 0,-4-1-30,0 2 1,-45-10-1,35 12-63,1 2 0,-1 1 1,0 2-1,0 2 0,-37 3 0,70-3 94,-34 2-278,1 2-1,0 1 0,-63 18 1,83-18-54,1 0 0,-1 1 0,1 0 0,1 1 0,-1 1 1,1 0-1,0 1 0,1 0 0,0 1 0,-18 20 0,27-28 168,1 1-1,-1-1 0,1 1 1,-1 0-1,1 0 1,0 0-1,1 0 0,-1 0 1,0 0-1,1 1 1,0-1-1,-1 1 0,1-1 1,1 1-1,-1-1 1,0 1-1,1-1 0,0 1 1,0 0-1,0-1 1,0 1-1,1-1 0,-1 1 1,1-1-1,0 1 1,0-1-1,0 1 0,0-1 1,1 0-1,0 1 1,-1-1-1,1 0 0,0 0 1,0 0-1,1 0 1,-1-1-1,1 1 0,-1-1 1,1 1-1,0-1 1,0 0-1,0 0 0,3 2 1,62 30-3220,0-7-85</inkml:trace>
</inkml:ink>
</file>

<file path=ppt/ink/ink2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6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1 8192,'7'24'4165,"-2"-7"-1003,-4 0 1926,-6 39-1717,-7 30-2610,-1 11-1117,-17 181 3386,-10 105-2391,40-339-2039,0-43 1305,0 0 0,0-1 0,0 1 0,0 0 0,1-1 0,-1 1 1,0-1-1,1 1 0,-1-1 0,0 1 0,1-1 0,-1 1 0,1-1 1,-1 1-1,1-1 0,-1 1 0,1-1 0,-1 1 0,1-1 0,-1 0 1,1 0-1,0 1 0,-1-1 0,1 0 0,-1 0 0,1 1 0,0-1 1,-1 0-1,1 0 0,0 0 0,-1 0 0,1 0 0,0 0 0,-1 0 1,1 0-1,0 0 0,-1-1 0,1 1 0,0 0 0,-1 0 0,1 0 1,-1-1-1,1 1 0,-1 0 0,1-1 0,0 1 0,-1-1 0,1 1 1,0-1-1,17-9-3383</inkml:trace>
</inkml:ink>
</file>

<file path=ppt/ink/ink2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6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22 171 13184,'-1'0'240,"0"1"1,0-1 0,0 1-1,0 0 1,0 0 0,0-1-1,0 1 1,0 0 0,0 0-1,0 0 1,0 0 0,1 0-1,-1 0 1,0 0 0,1 0-1,-1 1 1,1-1 0,-1 0-1,1 0 1,0 1 0,-1-1-1,1 0 1,0 0 0,0 1-1,0-1 1,0 0-1,0 0 1,0 1 0,1 0-1,1 4 758,0-1-1,1 0 0,0 0 0,0 0 0,0 0 1,5 5-1,0-1-713,-3-3-212,1 0 0,0-1 0,0 0 0,0 0 0,1-1 0,0 0 0,0 0 0,0 0 0,0-1 0,1 0 0,-1 0 0,1-1 0,0 0 0,-1-1 0,1 1 0,0-1 0,0-1 0,0 0 0,10 0-1,9-2 102,1 0 0,0-2 0,-1 0 0,34-12 0,-54 14-155,0 0-1,0 0 1,0-1-1,0-1 1,0 1-1,0-1 1,-1 0-1,0 0 1,1-1-1,-2 0 0,1 0 1,-1 0-1,1-1 1,-1 0-1,-1 0 1,1 0-1,-1 0 1,0-1-1,-1 0 1,0 1-1,4-13 0,-6 15-34,0 0-1,-1 0 0,0 0 0,0 0 0,0 0 0,-1 0 0,1 0 0,-1 0 0,0 0 0,0 1 1,0-1-1,-1 0 0,1 1 0,-1-1 0,0 0 0,0 1 0,0 0 0,-1 0 0,1-1 1,-1 1-1,1 1 0,-1-1 0,-6-4 0,-1-2-30,0 1-1,-1 1 1,0 0 0,0 0-1,-1 1 1,-12-5-1,9 6-22,0 1 0,-1 0-1,1 0 1,-1 2-1,0 0 1,0 1-1,0 0 1,0 1-1,0 1 1,0 1-1,0 0 1,0 1-1,1 1 1,-1 0-1,1 1 1,0 1 0,0 0-1,1 1 1,-16 10-1,27-15-50,0 0 0,0 0-1,1 0 1,-1 1 0,0-1-1,1 1 1,-1 0 0,1 0 0,0-1-1,0 2 1,0-1 0,-2 6-1,4-8-76,-1 1 0,1-1 0,0 1 0,-1 0-1,1-1 1,0 1 0,0 0 0,0-1-1,0 1 1,1 0 0,-1-1 0,0 1 0,1-1-1,-1 1 1,1-1 0,0 1 0,-1 0 0,1-1-1,0 0 1,0 1 0,0-1 0,0 0-1,0 1 1,0-1 0,0 0 0,0 0 0,3 2-1,14 14-3384</inkml:trace>
</inkml:ink>
</file>

<file path=ppt/ink/ink2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7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28 12672,'3'-15'6168,"4"28"-383,1 12-2260,-4-6-4134,-2 8 949,-1 0 1,-3 40-1,0-47-108,1 0-1,1 0 1,0 1-1,2-1 1,6 27-1,-7-43-166,1 1 0,-1 0 1,0-1-1,0 1 0,0 0 0,-1 0 0,0 0 1,0 0-1,0-1 0,0 1 0,-1 0 0,1 0 0,-1 0 1,-1-1-1,1 1 0,-1 0 0,-2 4 0,4-9-62,0 0-1,0 1 1,0-1-1,-1 0 0,1 0 1,0 0-1,0 0 1,0 1-1,-1-1 1,1 0-1,0 0 0,0 0 1,0 0-1,-1 0 1,1 0-1,0 0 1,0 0-1,-1 1 0,1-1 1,0 0-1,0 0 1,-1 0-1,1 0 0,0 0 1,0 0-1,-1 0 1,1 0-1,0-1 1,0 1-1,-1 0 0,1 0 1,0 0-1,0 0 1,0 0-1,-1 0 0,1 0 1,0-1-1,0 1 1,0 0-1,-1 0 1,1 0-1,0 0 0,0-1 1,0 1-1,0 0 1,-1 0-1,1 0 1,0-1-1,0 1 0,0 0 1,0-1-1,-14-21 48,-5-31-290,16 38 167,2 1-1,-1-1 0,2 0 1,0 0-1,1 0 0,0 0 1,1 0-1,1 0 0,1 0 0,0 1 1,0 0-1,2 0 0,-1 0 1,2 0-1,0 1 0,1 0 1,0 0-1,0 1 0,2 0 0,-1 1 1,13-11-1,-18 18 116,1 0 0,-1 1 0,0 0 0,1 0 0,0 0 0,0 0 0,0 1 0,0 0 0,0 0 0,0 0 0,1 1 0,-1-1 0,1 1 0,-1 1 0,1-1 0,-1 1 0,1 0 0,-1 0 0,1 0 0,-1 1 0,1 0 0,-1 0 0,0 0 0,1 1 0,-1 0 0,0 0 0,0 0 0,0 1 0,0-1 0,0 1 0,-1 1 0,1-1 0,-1 0 0,4 5 0,1 0 32,-1 1 0,1-1 0,-2 2 1,1-1-1,-2 1 0,1 0 0,-1 0 0,0 1 0,-1-1 0,-1 1 0,0 1 0,0-1 0,-1 1 0,3 21 0,-4-18-113,-1 0-1,-1 1 1,0-1-1,-2 0 0,1 0 1,-7 25-1,7-26-3113,11-18-542,16-21-2769,-12 9 2497</inkml:trace>
</inkml:ink>
</file>

<file path=ppt/ink/ink2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7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163 192 10624,'7'18'14084,"-2"34"-8382,-1-11-5521,-3-36-117,1 1-1,0-1 1,0 1 0,1-1-1,-1 1 1,1-1 0,0 0-1,1-1 1,-1 1 0,1 0-1,0-1 1,0 0-1,1 0 1,-1 0 0,1 0-1,0-1 1,0 0 0,0 0-1,0 0 1,0 0 0,1-1-1,-1 0 1,1 0 0,0-1-1,0 0 1,-1 0 0,11 1-1,9 0-10,0-1 1,-1 0-1,1-2 0,46-8 0,-58 7-63,0-1-1,0 0 1,0-1-1,0 0 1,-1-1-1,1-1 1,14-8-1,-21 10-9,0-1 0,0 1 0,0-1 0,0 0 1,-1-1-1,0 1 0,0-1 0,0 0 0,-1-1 0,0 1 0,0-1 0,0 1 0,3-12 0,-5 13-6,-1-1 0,1 0 0,-1 0 0,0 0 0,-1 0-1,1 0 1,-1 0 0,-1 0 0,1 0 0,-1-1 0,0 1-1,0 1 1,-1-1 0,1 0 0,-2 0 0,1 0 0,-6-10 0,4 7-16,0 0 11,0 1 0,-1 0 0,0 0 0,0 0-1,-1 0 1,0 1 0,0 0 0,-1 0 0,0 1 0,0 0-1,0 0 1,-1 0 0,0 1 0,0 0 0,0 1-1,-1 0 1,-9-4 0,-1 2-17,0 1 0,0 1 1,0 1-1,-1 0 0,1 1 0,-36 2 0,27 1-59,0 1 0,-1 1 0,1 2-1,-38 11 1,54-12-307,1 0 0,-1 1 0,1 0 0,0 1 0,0 0 0,0 1 0,1 0 0,0 1 0,1 0 0,-1 0 1,-12 17-1,-10 14-3320</inkml:trace>
</inkml:ink>
</file>

<file path=ppt/ink/ink2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9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1 359 7680,'14'-14'9956,"9"6"-4920,34 2-3201,-16 2-999,-6-3-409,-1-1 0,0-2-1,64-28 1,-86 32-359,0 0 1,-1-1 0,0 0-1,0-1 1,-1-1-1,0 1 1,0-2-1,-1 1 1,-1-1 0,1-1-1,-1 1 1,-1-1-1,9-18 1,-14 26-55,-1 0 0,1-1-1,-1 1 1,0 0 0,1 0 0,-2-1 0,1 1 0,0 0 0,-1-1-1,1 1 1,-1-1 0,0 1 0,0 0 0,-1-1 0,1 1 0,-1-1 0,1 1-1,-1 0 1,0-1 0,0 1 0,-1 0 0,1 0 0,-1 0 0,1 0-1,-1 0 1,0 0 0,0 0 0,0 0 0,-1 1 0,1-1 0,-1 1 0,1 0-1,-1 0 1,0 0 0,0 0 0,0 0 0,0 1 0,0-1 0,-5-1-1,3 2 19,-1-1-1,0 1 1,0 0 0,0 1-1,0 0 1,0 0-1,0 0 1,0 0-1,0 1 1,0 0-1,0 0 1,-6 3-1,-1 0 41,1 1-1,0 1 1,0 0 0,-14 9-1,15-8-18,0 1-1,0 0 0,1 1 0,0 0 1,1 1-1,0 0 0,0 0 0,1 1 0,0 0 1,1 1-1,1-1 0,0 1 0,0 1 1,1-1-1,0 1 0,1 0 0,1 0 1,0 0-1,1 1 0,0-1 0,1 0 0,1 1 1,0-1-1,1 1 0,0-1 0,1 1 1,0-1-1,7 18 0,-6-24-44,0 0 0,1 0-1,0 0 1,1-1 0,-1 1 0,1-1 0,0 0 0,1-1-1,-1 1 1,1-1 0,0 0 0,1 0 0,-1-1-1,1 0 1,0 0 0,9 3 0,8 3-36,0-2 0,1 0 0,37 5 0,-39-9-172,-1-1 0,1-1-1,0-1 1,0-2-1,0 0 1,0-1 0,35-8-1,-33 4-1931,-1-1-1,-1-1 1,41-20-1,-37 15-1707</inkml:trace>
</inkml:ink>
</file>

<file path=ppt/ink/ink2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29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1103 13056,'1'-2'361,"0"0"0,0 0 0,0 0 0,0 0 0,0 1 0,0-1 1,1 0-1,-1 1 0,0-1 0,1 1 0,-1-1 0,1 1 0,3-2 0,27-16-290,-3 3 1439,4-5 3971,17-10-5177,-2-3 1,-1-3 0,-2-1 0,-1-2-1,-3-2 1,44-55 0,-57 60 32,47-78 1,-66 96-239,0 0 1,-1 0 0,0-1-1,-2 0 1,0 0 0,-2-1-1,3-22 1,-5 22-7,-1 0 1,-1 0 0,-1-1-1,-1 1 1,-5-22-1,5 31-62,-1 0-1,-1 0 1,0 1-1,-1-1 0,0 1 1,-1 0-1,0 1 1,0-1-1,-1 1 0,-14-15 1,13 17-29,-1 0 1,0 0-1,0 1 1,-1 0-1,1 1 1,-2 0-1,1 1 1,0 0-1,-1 0 1,0 1-1,0 0 1,-1 1-1,1 1 1,-1 0-1,1 0 1,-21 0-1,24 3-3,0-1 0,0 1 0,0 0-1,1 0 1,-1 1 0,0 0 0,0 1-1,1 0 1,0 0 0,-1 0-1,1 1 1,1 0 0,-1 0 0,0 1-1,1 0 1,-8 8 0,5-6 1,-8 9 16,1 0 0,1 0 0,0 2 0,2 0 0,0 0 0,0 1 0,2 1 0,1 0 0,0 1 0,1 0 0,2 0 0,0 1 0,-4 22 0,-1 15 56,4 1 0,1 0 0,3 106 0,6-122 33,1 1 0,3 0-1,14 56 1,-13-73-147,2 0 1,1 0-1,1-1 1,1 0-1,2-1 1,20 30-1,5-13-1153,-36-41 610,0 0 1,-1 0-1,1 0 1,0 0 0,0-1-1,0 0 1,0 1-1,0-1 1,4 1-1,1-2-3255</inkml:trace>
</inkml:ink>
</file>

<file path=ppt/ink/ink2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4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 2816,'-1'-1'115,"1"1"1,-1 0-1,0-1 1,0 1 0,1 0-1,-1 0 1,0 0-1,0 0 1,0 0-1,0 0 1,1 0-1,-1 0 1,0 0-1,0 0 1,0 0-1,1 0 1,-1 1-1,0-1 1,0 0-1,0 1 1,1-1-1,-1 0 1,0 1-1,1-1 1,-1 1-1,0-1 1,1 1 0,-1-1-1,1 1 1,-1 0-1,1-1 1,-1 1-1,1 0 1,-1-1-1,1 1 1,-1 0-1,1 1 1,0-1 19,0 0 0,0 1 1,0-1-1,1 1 0,-1-1 1,0 0-1,1 0 0,-1 1 0,1-1 1,0 0-1,-1 0 0,1 1 1,0-1-1,0 0 0,0 0 1,0 0-1,0 0 0,0 0 0,0 0 1,0 0-1,0-1 0,0 1 1,3 1-1,19 11 264,0-2 0,1-1-1,0 0 1,1-2 0,-1-1 0,2-1-1,-1 0 1,1-3 0,0 0 0,0-1-1,0-2 1,49-5 0,-39 4-123,-19 0-185,-1 0 0,1-1 0,19-5 0,-21 6-241,-19 12-1582,-6 13-2189,9-5 1895,-1-4-22</inkml:trace>
</inkml:ink>
</file>

<file path=ppt/ink/ink2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0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1 362 8832,'6'9'12660,"9"-7"-8380,18-8-5054,-27 5 2165,8-1-1221,1-1 1,-1 0 0,0-1-1,0 0 1,0-2-1,-1 1 1,1-2 0,-1 0-1,-1 0 1,1-1 0,-2-1-1,1 0 1,-1 0 0,0-1-1,-1-1 1,0 0 0,-1 0-1,0-1 1,-1 0 0,0 0-1,-1-1 1,0 0 0,5-16-1,-10 25-148,-1 1-1,0-1 1,0 0-1,0 0 1,-1 0-1,1 0 1,-1 0-1,0 0 1,0 0-1,0 0 1,-1 0-1,1 0 1,-1 0-1,0 0 1,0 0-1,0 1 0,-1-1 1,1 0-1,-5-6 1,2 5-3,-1 0 0,0 0 0,1 0 0,-2 0-1,1 1 1,-1 0 0,1 0 0,-1 0 0,-12-4 0,15 5-6,-1 1 1,0 1-1,0-1 0,0 0 0,0 1 1,0 0-1,-1 0 0,1 0 0,0 0 0,0 1 1,-1 0-1,1 0 0,0 0 0,-1 0 1,1 1-1,0-1 0,-1 1 0,1 0 1,0 1-1,0-1 0,0 1 0,0-1 1,0 1-1,0 0 0,1 1 0,-1-1 1,1 1-1,-6 4 0,1 0 14,0-1 0,1 1 0,0 0 0,0 0 0,0 1 0,1 0 0,0 0 0,1 0 0,0 1 0,0 0 0,1 0 0,0 0 0,0 1 0,-3 16 0,4-12 26,1 0-1,1 0 1,0 1 0,1-1-1,0 1 1,1-1-1,5 24 1,-4-29-41,1-1-1,-1 0 1,2 0 0,-1 0 0,1-1 0,0 1-1,1-1 1,0 0 0,0 0 0,1 0 0,-1-1-1,1 0 1,1 0 0,7 6 0,-2-4-40,-1 0 1,1-1-1,1-1 1,-1 0-1,1 0 1,0-1-1,1-1 1,-1 0-1,1-1 1,-1-1-1,1 0 1,18 0-1,-11-1-796,1-2-1,35-6 0,45-17-5388,-61 12 2223</inkml:trace>
</inkml:ink>
</file>

<file path=ppt/ink/ink2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0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1064 13056,'0'0'140,"0"-1"0,-1 1 1,1-1-1,0 0 1,0 1-1,0-1 1,0 1-1,0-1 1,0 1-1,0-1 0,0 1 1,1-1-1,-1 1 1,0-1-1,0 0 1,0 1-1,1-1 1,-1 1-1,0 0 0,0-1 1,1 1-1,-1-1 1,0 1-1,1-1 1,-1 1-1,1 0 0,-1-1 1,0 1-1,1 0 1,-1-1-1,1 1 1,-1 0-1,1 0 1,-1-1-1,2 1 0,13-7-1021,25-7 4448,29-11 1385,-19 0-4938,-2-3 0,-2-1 1,66-54-1,-77 57 35,20-15 41,-7 6 143,-2-2 0,79-80 1,-101 88-18,-1 0 0,-1-1 1,-2-2-1,-1 0 0,-1-1 1,15-42-1,-29 65-178,0 1 0,-2 0 0,1-1 1,-1 0-1,0 1 0,-1-1 0,0 0 0,-1 0 0,0 0 0,-1 0 0,0 0 0,0 0 0,-4-12 0,3 14-20,-1-1 0,0 1 0,0 0 0,-1 0 0,0 1 0,0-1 0,-1 1 0,0 0 0,0 0-1,-1 0 1,1 1 0,-2 0 0,1 0 0,-1 0 0,-12-8 0,7 7-50,0 0 0,-1 1 0,1 1 1,-1 0-1,0 0 0,-1 1 0,1 1 0,-22-3 0,21 5-1,0 1 0,1 0-1,-1 1 1,0 0-1,1 1 1,-1 1-1,1 0 1,0 0-1,0 2 1,0 0 0,-15 8-1,6-1 12,0 1 0,1 1 0,1 1 0,-33 31-1,41-35 22,1 1 0,0 0-1,1 1 1,0 0 0,1 0-1,0 1 1,1 0 0,1 1-1,0 0 1,1 0 0,1 0-1,1 1 1,0-1 0,0 1-1,-1 26 1,3 12-163,2 0 0,2 0-1,2 0 1,3 0 0,3-1 0,1 0-1,3-1 1,2 0 0,34 71 0,-48-117 84,37 68-3616,-36-69 3014,0-1-1,1 1 0,-1 0 1,1-1-1,0 0 0,0 0 0,1 0 1,-1 0-1,1-1 0,9 6 1,7 1-2774</inkml:trace>
</inkml:ink>
</file>

<file path=ppt/ink/ink2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0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128 342 13440,'-18'23'4557,"17"-21"-4481,0 0 0,1 0 0,-1 0-1,1 0 1,0 0 0,0 0 0,0 0 0,0 0 0,0 0 0,0 0 0,0 1 0,0-1 0,1 0 0,0 3-1,11 8 8349,15-7-8619,-18-6 819,3 3-494,2-1-1,-1 0 0,0-1 0,0-1 0,0 0 1,0-1-1,0 0 0,0-1 0,0-1 0,0 0 0,0-1 1,-1 0-1,1-1 0,-1 0 0,0-1 0,-1 0 1,21-15-1,-10 6 90,0-1 1,-1-1 0,31-33-1,-46 45-192,-1-1-1,0 0 0,0-1 0,0 1 0,-1-1 0,0 0 0,0 0 0,-1 0 0,0-1 1,0 1-1,-1-1 0,0 0 0,0 1 0,0-1 0,-1 0 0,0-14 0,-2 16-20,0 1 0,-1 0-1,1 0 1,-1 0-1,0 0 1,0 0 0,0 0-1,-1 0 1,0 1 0,0-1-1,0 1 1,0 0-1,-1 0 1,1 0 0,-1 0-1,0 1 1,-1 0-1,1 0 1,-8-5 0,1 2-4,-1 0 0,0 1 0,0 0 1,0 0-1,-1 2 0,-20-4 0,18 5 4,-1 1 1,1 1-1,0 0 0,-1 1 0,1 1 0,0 0 0,0 1 0,0 1 0,0 0 0,0 2 0,1-1 1,0 1-1,-25 16 0,19-11-49,0 1 1,0 1 0,2 1 0,-25 23-1,36-31-100,1 1 1,0 0-1,0 0 0,1 1 0,0-1 0,-5 13 0,8-17-28,0 1 0,1-1 0,0 1 0,0 0 0,0 0 1,1-1-1,-1 1 0,1 0 0,0 0 0,0 0 0,0 0 0,0 0 0,1 0 0,-1 0 0,3 5 0,-2-6-102,0 0 0,1 1 0,-1-1 0,1 0 0,0 0 0,0 0-1,0-1 1,1 1 0,-1 0 0,0-1 0,1 0 0,0 1 0,-1-1 0,1 0 0,0 0-1,0-1 1,0 1 0,5 1 0,4 3-682,30 18-3013</inkml:trace>
</inkml:ink>
</file>

<file path=ppt/ink/ink2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1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1 217 12416,'4'-7'3632,"16"2"253,-17 4-3571,0 1 0,0-1-1,0 1 1,1 0 0,-1 1 0,0-1-1,0 0 1,1 1 0,-1 0 0,0-1-1,0 1 1,0 0 0,0 1 0,4 1-1,-1 2-242,-1 0 1,-1 0-1,1 1 0,-1-1 0,0 1 1,0 0-1,0 0 0,-1 1 0,3 7 1,25 69 406,-23-61-175,-3-10 1,-1 0 0,0 1 0,-1-1 0,0 1-1,-1 0 1,-1-1 0,0 1 0,0 0 0,-1 0 0,-1 0 0,-2 14 0,-4-14 480,0-15-417,-10-28-139,11 17-71,2 4-148,-32-62-76,3-1 0,-26-83 0,57 145 65,-1 0-1,1 0 0,1 0 1,0 0-1,0 0 0,1 0 0,0 0 1,1 0-1,0 0 0,1 0 1,5-18-1,-6 24 7,1 0 0,0 0 0,0 0 0,0 0 0,1 0 0,-1 0 0,1 0 0,0 1 0,0-1 0,0 1 1,0 0-1,1 0 0,0 0 0,-1 0 0,1 1 0,0-1 0,0 1 0,0 0 0,1 1 0,-1-1 0,0 0 0,1 1 0,-1 0 0,1 0 0,-1 1 1,1-1-1,-1 1 0,7 0 0,19 3-427,1 2 1,-1 0-1,0 2 1,0 2-1,38 15 1,-7-3-4467,-29-9 1198</inkml:trace>
</inkml:ink>
</file>

<file path=ppt/ink/ink2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1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184 341 9472,'1'3'821,"1"0"0,-1 0 1,1 0-1,0 0 1,0-1-1,0 1 0,1 0 1,-1-1-1,0 1 1,1-1-1,0 0 0,0 0 1,0 0-1,0 0 1,0-1-1,0 1 0,5 1 1,29 9 2887,-1-8-3473,-14-5-66,-1-1 1,-1 0 0,1-2-1,0 0 1,-1-2 0,0 0-1,0-1 1,0-1 0,-1-1-1,0 0 1,-1-2 0,0 0-1,-1-1 1,0-1 0,-1 0-1,24-26 1,-36 35-168,0 0 0,0 0 0,-1-1-1,1 0 1,-1 1 0,0-1 0,-1 0 0,1 0 0,-1-1-1,0 1 1,0 0 0,0-1 0,-1 1 0,0-1 0,0 0 0,-1 1-1,1-1 1,-1 0 0,0 1 0,-1-1 0,0 0 0,1 1-1,-2-1 1,1 1 0,-1-1 0,0 1 0,0-1 0,0 1 0,-1 0-1,1 0 1,-1 0 0,-1 1 0,1-1 0,-1 1 0,1-1-1,-1 1 1,0 0 0,-1 1 0,1-1 0,-1 1 0,0 0-1,0 0 1,0 0 0,-7-3 0,-6 0-3,0 1 0,0 1 0,0 0 0,0 1 0,0 1 0,-1 1 0,1 0 0,-1 1 0,0 2 0,1-1 0,0 2 0,-25 7 0,20-5-9,0 2 0,1 1 0,0 0 0,0 2 1,1 0-1,1 1 0,-1 2 0,2 0 0,0 1 0,0 0 0,-30 33 0,4 14-440,41-56 344,1 0 1,0 1 0,0-1-1,1 1 1,0 0 0,0 0-1,0 0 1,1 0-1,-2 10 1,4-11-148,0 0 1,0 1-1,0-1 0,0 0 0,1 0 1,0 0-1,0 0 0,0 0 1,0-1-1,1 1 0,0 0 0,0-1 1,0 0-1,1 0 0,-1 0 0,1 0 1,0 0-1,0-1 0,7 5 1,8-1-977,-1 0 0,36 7 0,-53-13 1200,90 21-3834</inkml:trace>
</inkml:ink>
</file>

<file path=ppt/ink/ink2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2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142 315 10112,'-1'1'338,"0"0"1,0-1 0,0 1-1,0 0 1,0 0 0,0 0 0,0-1-1,0 1 1,1 0 0,-1 0-1,0 0 1,0 0 0,1 1-1,-1-1 1,1 0 0,-1 0 0,1 0-1,-1 0 1,1 1 0,0-1-1,-1 0 1,1 0 0,0 1-1,0-1 1,0 0 0,0 0 0,0 1-1,0-1 1,1 0 0,-1 1-1,0-1 1,1 0 0,-1 0-1,1 0 1,-1 0 0,1 1 0,0 0-1,11 27 3550,0-10-4753,-5-11 1009,0 0 1,0-1-1,1 0 1,0 0 0,1-1-1,-1 0 1,1-1 0,0 0-1,1 0 1,-1-1-1,1 0 1,0 0 0,0-1-1,15 2 1,-10-2 5,0-1 0,1 0 0,-1-1 0,1-1 0,-1 0 0,1-1 0,-1-1 0,1-1 0,22-6 0,-16 2-24,0-2 0,0 0 0,29-18 0,-41 21-74,0-1 0,-1 0 0,0 0 0,0-1 0,-1 0 0,1-1 0,-2 0 0,0 0 0,10-16 0,-11 16-20,-2-1-1,1 0 1,-1 0 0,-1 0 0,0 0 0,0 0-1,-1-1 1,0 1 0,0-15 0,-2 18-20,-1 0 0,1-1 0,-1 1 0,-1 0 0,1 0 1,-1 0-1,0 0 0,-1 0 0,0 1 0,0-1 0,0 1 0,-1 0 0,0 0 0,0 0 1,-9-10-1,0 5-30,0 0 0,-1 2 0,0-1-1,0 2 1,-1 0 0,-1 0 0,1 2 0,-1 0 0,0 1 0,0 0 0,0 1 0,-23-2 0,17 3-77,0 1 0,0 0 0,-1 2 0,1 1 0,0 1 0,-1 0 0,1 2 0,0 0 0,1 2 0,-40 15 0,49-16-13,-1 1 0,1 1-1,0 0 1,0 0 0,1 1 0,0 1 0,1 0 0,0 0 0,0 1 0,1 0 0,0 1 0,1 0 0,0 0 0,-8 17-1,13-24 54,1 1-1,0-1 0,0 1 0,1 0 0,0 0 0,-1 0 0,1 0 1,1 0-1,-1 0 0,1 0 0,0 0 0,0 0 0,1 0 0,-1 0 1,1 0-1,0 0 0,0 0 0,1 0 0,0 0 0,-1-1 0,2 1 1,4 8-1,-1-4-72,1-1 1,0 0-1,0-1 1,1 0-1,0 0 1,0 0-1,0-1 1,1 0-1,16 7 1,-2-1-192,1-2 0,0 0 1,0-2-1,1 0 1,0-2-1,0-1 0,1 0 1,-1-2-1,1-2 1,0 0-1,0-1 0,45-7 1,-55 4 308,1-1 1,-1 0-1,0-1 1,0-1 0,0 0-1,-1-1 1,0-1-1,0-1 1,-1 0-1,0-1 1,-1 0-1,0-1 1,0 0 0,-1-1-1,-1-1 1,0 0-1,-1 0 1,0-1-1,15-29 1,-7 0 869,-17 41-760,-1 0 1,1 0-1,-1 0 0,1-1 1,-1 1-1,0 0 0,0 0 1,0 0-1,0 0 1,0 0-1,0-1 0,-1 1 1,1 0-1,-1 0 1,0 0-1,1 0 0,-3-4 1,2 5-29,0 1 0,0-1 0,0 0 0,0 1 0,-1-1 0,1 1 0,0-1 0,0 1 0,0-1 0,-1 1 0,1 0 0,0 0 0,0 0 0,-1-1 0,1 1 1,0 1-1,-1-1 0,1 0 0,0 0 0,0 0 0,-1 1 0,1-1 0,0 0 0,0 1 0,0-1 0,-1 1 0,1 0 0,0-1 0,0 1 0,0 0 0,0 0 0,0-1 0,0 1 1,0 0-1,1 0 0,-1 0 0,0 0 0,0 0 0,1 0 0,-1 1 0,1-1 0,-1 0 0,1 0 0,-1 2 0,-2 4 74,0 0-1,0 0 0,1 1 1,0-1-1,0 1 1,1-1-1,0 1 1,0 0-1,1-1 0,0 1 1,0 0-1,1 0 1,3 13-1,-1-8-14,1 1-1,1-1 0,0 0 1,1 0-1,0-1 0,1 0 1,13 18-1,-12-18-134,1 0 0,0-1 0,1-1-1,1 1 1,-1-2 0,1 1 0,1-2 0,0 1 0,0-1-1,1-1 1,0-1 0,0 0 0,0 0 0,1-1-1,0-1 1,19 4 0,-27-8-468,0 1-1,1-1 1,-1-1-1,1 1 0,-1-1 1,0 0-1,0-1 1,1 1-1,-1-1 1,0-1-1,0 1 1,-1-1-1,1 0 1,0 0-1,-1 0 1,0-1-1,0 0 1,0 0-1,6-7 1,12-8-3390</inkml:trace>
</inkml:ink>
</file>

<file path=ppt/ink/ink2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3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6 128 10880,'0'0'175,"-1"0"1,1-1-1,-1 1 1,1-1 0,-1 1-1,1-1 1,0 1-1,-1-1 1,1 1 0,0-1-1,-1 1 1,1-1-1,0 0 1,0 1-1,0-1 1,-1 1 0,1-1-1,0 0 1,0 1-1,0-1 1,0 1 0,0-1-1,0 0 1,0 1-1,0-1 1,0 1-1,1-1 1,-1 0 0,0 1-1,0-1 1,0 1-1,1-1 1,-1 1 0,0-1-1,1 0 1,-1 1-1,0 0 1,1-2-1,7 9 8295,13 7-8038,-19-13 586,1 2-945,0 0 0,0 0-1,0 1 1,0-1 0,-1 1 0,1-1-1,-1 1 1,0 0 0,-1 0-1,1 0 1,0 0 0,1 9 0,7 15-102,11 22 653,2 0 64,-3 0 0,20 80 0,-39-129-674,-1 1-1,1-1 1,-1 1 0,1-1-1,-1 0 1,0 1-1,0-1 1,1 1-1,-1-1 1,0 1-1,-1-1 1,1 1-1,0-1 1,0 1-1,-1-1 1,1 1 0,0-1-1,-2 3 1,1-4-9,0 0 1,0 0 0,0 0 0,1 0 0,-1 0 0,0 0-1,0-1 1,0 1 0,0 0 0,1 0 0,-1-1 0,0 1-1,0-1 1,1 1 0,-1-1 0,0 1 0,1-1 0,-1 1-1,0-1 1,1 0 0,-1 1 0,0-2 0,-40-50-1,39 49-18,-3-6 6,-1-1-1,1 1 0,1-1 0,0 0 0,0 0 1,1 0-1,0-1 0,1 1 0,0-1 0,1 0 1,0 1-1,1-1 0,0 0 0,0 0 0,1 1 1,1-1-1,0 1 0,0-1 0,1 1 0,0-1 1,1 1-1,9-17 0,-6 13 18,0 0 1,2 1 0,0-1-1,0 2 1,1-1-1,0 1 1,1 1-1,1 0 1,0 1-1,0 0 1,1 0-1,0 2 1,1-1-1,25-10 1,-25 14 34,-1 0 0,1 1 0,0 1 0,26-3 0,-33 6-26,-1-1 0,0 2 0,0-1 1,0 0-1,0 1 0,1 0 0,-1 1 0,0 0 0,-1-1 0,1 2 0,0-1 1,0 1-1,-1 0 0,10 6 0,-6-1 15,-1 1-1,0 0 1,0 0-1,0 1 1,-1 0-1,-1 0 1,0 0-1,0 1 1,-1 0-1,-1 0 1,1 1-1,2 13 1,1 7-37,-1 1 1,-2 1 0,1 44 0,-5-39-292,-1-21-219,0-1-1,5 28 0,2-31-1125,2-19-1637,5-22-1921,-4 7 1229</inkml:trace>
</inkml:ink>
</file>

<file path=ppt/ink/ink2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3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212 330 12800,'18'45'8907,"3"7"-2860,-20-46-5962,1 0 0,0-1 1,0 1-1,0-1 0,1 1 1,0-1-1,0 0 0,0 0 1,0 0-1,1 0 0,0-1 1,0 0-1,0 1 0,1-1 1,-1-1-1,1 1 0,0-1 1,0 0-1,0 0 0,1 0 1,-1 0-1,1-1 0,-1 0 1,1-1-1,9 3 0,-6-3 27,0 0 0,0 0 0,0-1 0,0 0 0,0-1 0,0 0-1,0 0 1,-1-1 0,1 0 0,0 0 0,10-5 0,2-2 0,-1-1 1,-1-1-1,20-14 0,-9 5-19,0-2 0,31-30 0,-49 40-99,-1 0-1,0-1 1,-1-1 0,0 1 0,-1-2-1,12-23 1,-19 33-11,0 0 0,0 0 0,-1 0 0,0 0 0,0 0 0,0 0 1,0 0-1,-1 0 0,1-1 0,-2 1 0,1 0 0,0 0 0,-1 0 0,0-1 0,0 1 0,-1 0 0,1 0 0,-1 0 0,0 1 1,-4-8-1,5 9 9,-2-4-13,-1 0 0,0 0 0,0 1 0,0-1-1,0 1 1,-1 0 0,0 0 0,-1 1 0,1 0-1,-1 0 1,0 0 0,0 0 0,-1 1 0,1 0-1,-1 0 1,-13-5 0,10 4-3,-3-1-8,-1 0-1,0 1 0,0 0 0,0 1 0,-1 1 1,1 0-1,-1 1 0,0 1 0,1 0 0,-22 2 1,23-1 8,-12 1-40,1 0 0,0 2 0,0 1 0,0 1 0,1 1 0,0 1 0,-34 15 0,38-15-49,0 1-1,1 1 0,0 1 0,0 1 1,1 0-1,0 1 0,1 1 0,-19 19 0,26-23-119,0 1 0,1 0 0,0 0-1,1 1 1,0 0 0,-6 13-1,11-20 17,0 0 0,0 1 0,0-1 0,1 1 0,0-1 0,0 1 0,0-1 0,1 1 0,-1 0 0,1-1 0,0 1 0,1 0 0,-1-1 0,1 1 0,0-1 0,0 1 0,0-1 0,1 1 0,3 6 0,-2-5-203,1-2 0,0 1-1,0 0 1,1-1 0,0 0-1,-1 0 1,9 5-1,-10-7 264,46 35-3554</inkml:trace>
</inkml:ink>
</file>

<file path=ppt/ink/ink2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4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8320,'3'11'12893,"3"7"-6620,5 9-4625,17 37-4430,-20-48 4717,28 54-542,-20-43-767,24 61 0,-40-87-613,1 1-1,-1-1 1,1 1-1,-1 0 1,1-1-1,-1 1 0,0-1 1,0 1-1,1 0 1,-1-1-1,0 1 1,-1 0-1,1-1 1,0 1-1,0 0 0,-1-1 1,1 1-1,-1-1 1,1 1-1,-1-1 1,0 1-1,0-1 0,0 1 1,0-1-1,0 0 1,-2 3-1,2-4-5,-1 1-1,1 0 1,-1-1 0,1 0-1,-1 1 1,1-1-1,-1 0 1,1 0-1,-1 0 1,0 0 0,1 0-1,-1 0 1,0 0-1,1 0 1,-1-1 0,1 1-1,-1-1 1,1 1-1,-1-1 1,1 0-1,-1 1 1,1-1 0,0 0-1,-1 0 1,1 0-1,0 0 1,0 0 0,0 0-1,-2-2 1,-5-4-9,1 0 1,0-1 0,0 0 0,1 0 0,0 0-1,0 0 1,1-1 0,0 0 0,0 0 0,1-1-1,-4-13 1,7 17-2,0 1 0,0 0 0,0-1 0,1 1 0,0 0 0,0-1 0,0 1-1,1 0 1,-1-1 0,1 1 0,1 0 0,-1-1 0,1 1 0,0 0 0,0 0 0,0 1 0,1-1 0,-1 0 0,1 1 0,1-1 0,-1 1-1,7-7 1,-1 3 23,1 1 0,-1 0-1,1 0 1,1 1 0,-1 0 0,1 1-1,0 0 1,1 1 0,-1 0-1,1 1 1,-1 0 0,23-2-1,-24 4 11,0 1-1,0 0 0,0 0 1,-1 1-1,1 0 0,0 1 1,-1 0-1,1 0 1,15 7-1,-4 0 79,-1 1 1,36 23-1,-45-25-94,0 1 0,0 1 0,-1 0-1,-1 1 1,1-1 0,-2 2 0,0-1 0,0 1 0,-1 1 0,0-1 0,-1 1-1,-1 0 1,0 0 0,-1 1 0,0 0 0,-1 0 0,0 0 0,-1 0-1,0 27 1,-2-41-17,0 1-1,0-1 0,0 1 1,0-1-1,0 1 1,0 0-1,0-1 0,0 1 1,0-1-1,0 1 0,0-1 1,0 1-1,-1-1 1,1 1-1,0-1 0,0 1 1,-1-1-1,1 1 1,0-1-1,0 0 0,-1 1 1,1-1-1,0 1 0,-1-1 1,1 0-1,-1 1 1,1-1-1,0 0 0,-1 1 1,0-1-1,-15-6-203,-18-27-199,27 24 254,1 1-1,0-1 1,1 0 0,0 0 0,0-1-1,1 1 1,0-1 0,1 0 0,0-1-1,1 1 1,0 0 0,-1-18-1,3 22 104,0-1 0,1 1 0,0 0 0,0 0 0,0 0 0,1 0 0,0 0 0,0 1 0,1-1 0,-1 1 0,1-1 0,0 1 0,1 0-1,-1 0 1,1 0 0,0 0 0,0 1 0,1 0 0,-1 0 0,1 0 0,0 0 0,0 1 0,8-5 0,-1 2 168,-1 0 0,1 1 0,1 0 0,-1 1 0,0 0-1,1 1 1,0 0 0,0 1 0,0 0 0,0 1 0,0 1 0,0 0 0,1 1 0,-1 0 0,16 4 0,-21-3-45,1 1 0,-1 0 0,1 0 0,-1 1 0,0 0 0,0 0 0,-1 1 0,1 0 0,-1 0 0,0 1 0,0 0 0,-1 0 0,0 0 0,0 1 0,0 0 0,-1 0 0,0 1 0,0 0 0,-1-1 0,0 1 0,-1 1 0,6 15 0,-5-6-56,-1 0 1,0 0-1,-2 1 1,0-1-1,-1 1 1,-3 29-1,-1 22-126,4-71 68,1 1-1,-1 0 1,0 0-1,0-1 1,1 1-1,-1 0 1,0 0-1,0-1 1,1 1-1,-1 0 1,0 0-1,1 0 0,-1 0 1,0-1-1,1 1 1,-1 0-1,0 0 1,1 0-1,-1 0 1,0 0-1,1 0 1,-1 0-1,0 0 1,1 0-1,-1 0 1,1 0-1,-1 0 1,0 0-1,1 0 1,-1 0-1,0 1 0,1-1 1,-1 0-1,0 0 1,1 0-1,-1 0 1,0 1-1,0-1 1,1 0-1,-1 0 1,0 1-1,0-1 1,1 0-1,-1 0 1,0 1-1,0-1 1,0 0-1,1 1 0,-1-1 1,0 0-1,0 1 1,0-1-1,0 0 1,0 1-1,0-1 1,0 0-1,0 1 1,0-1-1,0 0 1,0 1-1,0-1 1,0 0-1,0 1 1,0-1-1,0 0 1,0 1-1,0 0 1,20-27-5546,-7 3 1618</inkml:trace>
</inkml:ink>
</file>

<file path=ppt/ink/ink2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5.2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95 218 13184,'-1'10'5247,"5"0"-5749,7 12 4524,2 8 1530,-6-13-4875,-4-10-607,0 1 0,1-1 0,-1 0 0,1-1 0,0 1 0,1-1 0,0 1 0,0-1 0,0-1 0,1 1 0,0-1 0,0 0-1,0 0 1,1-1 0,-1 1 0,1-1 0,0-1 0,0 0 0,0 0 0,1 0 0,-1-1 0,1 0 0,0 0 0,-1-1 0,1 0-1,0 0 1,0-1 0,0 0 0,0 0 0,0-1 0,-1 0 0,1 0 0,0-1 0,-1 0 0,14-6 0,-4-1 36,0-1 1,-1 0-1,0-1 0,0-1 1,-2-1-1,1 0 0,-1-1 1,17-22-1,-25 27-112,0 0 0,0 0 0,-1 0 0,0-1 0,-1 0 0,0 0 0,4-14 0,-7 17-30,1 1 0,-2 0 0,1 0 0,-1-1 0,0 1 0,0 0 0,0-1 0,-1 1 0,0 0 0,-1-1 0,1 1 0,-1 0 0,-3-7 0,2 7-14,0 1 0,0 0 0,0 0 0,-1 0 0,0 1 0,1-1 0,-2 1 0,1 0 0,0 0-1,-1 0 1,0 1 0,0 0 0,0 0 0,0 0 0,-7-3 0,3 1-24,0 1 3,0 0 0,0 0 0,0 1 0,-1 0 0,1 1 0,-1 0 0,1 1-1,-1-1 1,0 2 0,1-1 0,-1 2 0,-10 0 0,5 0-29,-9 0-102,0 1 0,1 1 0,0 2-1,0 0 1,0 1 0,-43 18-1,58-20 111,-1 0 0,1 0 0,1 0 0,-1 1 0,1 0 0,0 1 0,0-1 0,0 2 0,1-1 0,0 0 0,0 1 0,0 1 0,1-1 0,0 0 0,1 1-1,0 0 1,0 0 0,1 1 0,0-1 0,-3 12 0,5-17 22,1 1 0,-1-1 0,1 1 0,0-1 0,0 1 0,0-1 0,1 0 0,-1 1-1,1-1 1,0 1 0,0-1 0,0 0 0,0 1 0,1-1 0,-1 0 0,1 0 0,0 0 0,3 4 0,-1-2-46,1-1 0,-1 0 1,1 0-1,0 0 0,0 0 1,0-1-1,0 0 0,1 0 1,11 4-1,-2-3-114,0 1-1,1-2 1,-1 0 0,1-1 0,0 0-1,0-2 1,24-1 0,-23-2 257,1-1 1,-1-1-1,0-1 1,-1 0-1,1-1 1,-1-1 0,-1 0-1,1-1 1,26-21-1,49-27 3410,-87 56-3241,0 0 1,0 1 0,0-1 0,1 1 0,-1 0 0,0 0 0,0 1 0,0-1-1,0 1 1,0 0 0,0 0 0,0 0 0,0 0 0,0 1 0,0 0 0,0-1-1,-1 2 1,1-1 0,-1 0 0,1 1 0,2 2 0,11 8 400,-1 1 0,26 27 0,-30-28-498,1-1-1,-1 0 1,2 0 0,0-2-1,0 1 1,1-2 0,0 0 0,22 9-1,-29-15-378,1 0 0,1 0 0,-1-1 0,0 0 0,0-1 0,1 0 0,9 0 0,-10-2-395,-1 0 1,0 0-1,1 0 0,-1-1 1,0 0-1,0-1 1,0 0-1,12-6 0,22-13-3421</inkml:trace>
</inkml:ink>
</file>

<file path=ppt/ink/ink2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5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14 1152,'0'0'15,"0"0"1,0 0-1,0 0 1,0 0-1,-1 0 0,1 0 1,0 0-1,0 0 1,0 0-1,0 0 0,0 0 1,-1 0-1,1 0 1,0 0-1,0 0 0,0 0 1,0 0-1,0 0 1,0-1-1,-1 1 0,1 0 1,0 0-1,0 0 1,0 0-1,0 0 0,0 0 1,0 0-1,0-1 1,0 1-1,0 0 0,0 0 1,0 0-1,0 0 1,0 0-1,-1-1 1,1 1-1,0 0 0,0 0 1,0 0-1,0 0 1,0 0-1,1-1 0,-1 1 1,0 0-1,0 0 1,0 0-1,0 0 0,0 0 1,0-1-1,0 1 1,0 0-1,0 0 0,0 0 1,0 0-1,0 0 1,0 0-1,1-1 0,-1 1 1,0 0-1,0 0 1,0 0-1,0 0 0,0 0 1,11-5 880,-9 4-581,1-1 1200,-3 2-982,4 8 1578,-3-7-2086,-1-1 0,1 1 0,-1 0 1,0 0-1,1-1 0,-1 1 0,1 0 0,-1 0 0,0 0 0,0-1 0,1 1 0,-1 0 0,0 0 0,0 0 0,0 0 1,0-1-1,0 1 0,0 0 0,0 0 0,0 0 0,-1 0 0,1 0 0,-15 47 1920,3-14-981,1 0-1,2 1 1,1 1-1,-4 64 1,12-66-404,1 1 1,3-1 0,12 61 0,39 96 1241,-21-80-962,-25-74-504,-3-1 0,4 49 1,4 27 531,-14-111-857,0-1-1,0 1 1,0-1-1,0 0 1,0 1-1,0-1 1,0 1-1,0-1 1,0 1-1,1-1 1,-1 1-1,0-1 1,0 1-1,0-1 1,0 1-1,1-1 1,-1 0-1,0 1 1,1-1-1,-1 1 1,0-1-1,0 0 1,1 1-1,-1-1 1,1 0-1,-1 0 1,0 1-1,1-1 1,-1 0-1,1 0 1,-1 0-1,1 1 1,-1-1-1,0 0 1,1 0-1,-1 0 1,1 0-1,-1 0 1,1 0-1,-1 0 1,1 0-1,-1 0 1,1 0-1,-1 0 1,1 0-1,-1 0 1,1 0-1,-1-1 1,1 1-1,-1 0 1,0 0-1,1 0 1,-1-1-1,1 1 1,-1 0-1,0-1 1,1 1-1,-1 0 1,0-1-1,1 1 1,-1-1-1,30-32 79,-13 13-40,6 5-80,1 1 0,0 1 0,50-19 0,2-1-847,13-15-1915,-31 14-2073,-57 33 4630,1 1 0,-1-1 0,0 0 0,0 1 0,0-1 0,0 0 0,0 0 0,0 1 0,0-1 0,0 0 0,0 0 0,0 0 0,0 0 0,0 0 0,-1-1 0,1 1 0,-1 0 0,1 0 0,-1 0 0,1-1-1,-1 1 1,1 0 0,-1-1 0,0 1 0,0 0 0,0 0 0,0-1 0,0 1 0,0 0 0,0-3 0,-8-20-1833</inkml:trace>
</inkml:ink>
</file>

<file path=ppt/ink/ink2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5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182 715 6912,'15'0'2301,"0"0"0,0 0 1,-1-2-1,1 0 0,0-1 0,-1 0 1,19-7-1,-17 5-2135,-6 2-276,0 0 0,0 0 0,-1-1 0,15-9 0,12-12 673,0-3-1,-2-1 1,-1-1 0,-2-2-1,0-1 1,-3-1-1,26-41 1,-46 63-534,-1 0 0,0 0 1,-1-1-1,-1 0 0,0-1 0,0 1 0,-1-1 0,-1 0 1,-1 0-1,2-21 0,-4 28-27,1 0-1,-2 0 1,1-1 0,-1 1 0,0 0-1,-1 0 1,0 0 0,0 1 0,0-1-1,-1 0 1,0 1 0,0-1 0,0 1-1,-1 0 1,0 0 0,0 0 0,-1 1-1,0 0 1,0-1 0,0 2 0,0-1-1,-1 1 1,-6-5 0,-4 1-36,0 1 0,0 0 0,0 1 0,-1 0 0,-31-5 0,14 5-99,-69-3 0,83 9 94,-1 1-1,1 1 1,0 1-1,0 0 0,0 1 1,-36 14-1,45-14 18,0 0 0,1 1 0,0 1 0,0 0 0,0 0 0,1 1 0,-1 0 1,2 0-1,-1 1 0,1 0 0,-9 12 0,7-7 22,1 2 1,0 0 0,1 0 0,0 0-1,1 1 1,-9 32 0,8-11 94,1-1 0,2 1-1,1 0 1,2 0 0,2 0 0,7 62-1,4-39 34,2 0 0,3-2 0,2 0 0,3-1 0,2-1 0,3 0 0,54 86 0,-79-140-157,34 45-922,-34-46 777,0 1-1,0-1 1,0 0-1,0 0 1,0-1-1,0 1 1,0 0 0,0 0-1,1-1 1,-1 1-1,0 0 1,0-1-1,1 1 1,-1-1-1,0 0 1,1 1-1,-1-1 1,1 0-1,-1 0 1,0 0 0,1 0-1,-1 0 1,1 0-1,-1 0 1,0 0-1,1-1 1,-1 1-1,0 0 1,1-1-1,-1 1 1,0-1 0,0 0-1,2-1 1,12-7-3688</inkml:trace>
</inkml:ink>
</file>

<file path=ppt/ink/ink2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6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17 277 14208,'-17'44'7039,"31"21"-9599,-11-54 11776,10 11-9728,0-1 0,14-2-1920,-6-5 128,24-17 256,-10 3 0</inkml:trace>
  <inkml:trace contextRef="#ctx0" brushRef="#br0" timeOffset="1">214 0 13696,'-51'25'6783,"46"-25"-11262,5 0 11518,13 0-12799,0 0 129</inkml:trace>
</inkml:ink>
</file>

<file path=ppt/ink/ink2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6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1 270 11008,'1'3'324,"1"-1"1,-1 1-1,1-1 0,0 1 1,-1-1-1,1 0 1,0 0-1,1 0 1,-1 0-1,0 0 0,0 0 1,1-1-1,-1 1 1,1-1-1,0 0 1,-1 0-1,1 0 0,0 0 1,0 0-1,3 0 1,2-1 655,0-1 0,0-1 1,-1 0-1,1 0 0,0 0 1,-1-1-1,13-6 0,70-24 513,-52 21-1043,-1-2 1,50-27-1,-77 36-309,-1-1 1,1 0-1,-2 0 0,1-1 0,0-1 0,-1 1 1,-1-1-1,1-1 0,-1 1 0,-1-1 1,0-1-1,0 1 0,6-14 0,-12 22-127,1 0-1,-1 0 0,1-1 0,-1 1 0,0 0 0,1 0 0,-1-1 0,0 1 0,0 0 0,0-1 0,0 1 1,0 0-1,0-1 0,0 1 0,-1 0 0,1-1 0,0 1 0,-1 0 0,1-1 0,-1 1 0,1 0 1,-1 0-1,0 0 0,-1-2 0,0 0-1,-1 1 0,1 0-1,-1 0 1,1 0 0,-1 1 0,0-1 0,0 1 0,0-1 0,0 1 0,-3-1-1,-6-1 26,0 0-1,0 1 1,-1 0-1,-18 0 0,13 3 22,-1 0 0,0 1-1,1 1 1,0 1 0,-1 1-1,1 0 1,1 1 0,-1 1-1,-27 16 1,32-16-14,1 0 1,0 1-1,1 1 0,0 0 0,0 1 1,1 0-1,0 0 0,1 1 0,0 1 1,1-1-1,0 1 0,-11 24 0,17-31-31,1-1-1,-1 1 0,1 0 0,-1 0 0,2 0 1,-1 0-1,0 0 0,1 0 0,0 0 1,0 0-1,1 1 0,-1-1 0,1 0 0,0 0 1,1-1-1,-1 1 0,1 0 0,0 0 1,0-1-1,0 1 0,1-1 0,-1 1 0,7 6 1,0-1 9,-1-1 0,2 0-1,-1-1 1,1 0 0,1 0 0,-1-1 0,1 0 0,13 5 0,-2-2-77,-1-1-1,2 0 1,-1-2-1,1-1 1,0-1-1,0 0 1,1-2-1,-1-1 1,29 0-1,-20-2-1213,0-1 0,1-2-1,-1 0 1,0-3 0,58-16 0,-29 2-2721</inkml:trace>
</inkml:ink>
</file>

<file path=ppt/ink/ink2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7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10 200 10880,'8'12'9440,"10"12"-5077,17 22-2679,-32-41-1629,1 1 1,0-1-1,0-1 0,0 1 0,1 0 0,0-1 1,0 0-1,0 0 0,0-1 0,1 1 0,-1-1 1,11 4-1,-2-2 85,2 0 1,-1 0 0,24 3-1,-26-7 2,1 0 0,-1 0 0,0-1 0,0-1 0,0 0 0,0-1-1,0 0 1,0-1 0,0 0 0,-1-1 0,1-1 0,19-10 0,-16 6-32,-1 0 0,0-1 1,-1-1-1,0 0 0,-1 0 1,0-2-1,0 0 0,15-22 0,-23 30-61,-1-2-1,0 1 1,-1 0 0,1-1-1,-1 0 1,-1 1-1,3-9 1,-4 12-38,-1-1 0,1 1 0,-1-1 0,0 1 0,0-1 0,0 1 0,0-1 0,-1 1 0,1 0 0,-1-1 0,0 1 0,0 0 0,0-1 0,0 1 0,-1 0 0,1 0 0,-1 0 0,-3-4 0,0 1-9,-1-1 0,1 1-1,-2 0 1,1 0 0,-1 1 0,1 0 0,-2 0 0,1 0 0,0 1 0,-1 0 0,0 1 0,-13-5 0,8 5-5,0 0 0,1 1 0,-1 0 1,-1 0-1,1 2 0,0 0 0,0 0 0,-25 5 1,11 0-42,1 2 0,0 1 0,1 0 0,-1 2 0,-31 18 1,47-23-66,-1 1 0,1 0 0,0 1 0,1 0-1,-1 1 1,2 0 0,-1 0 0,1 1 0,0 0 0,1 0 0,0 1 0,0 0 0,1 0 0,-9 21 0,14-28 1,0 1 0,0-1 0,0 0-1,0 1 1,1-1 0,-1 0 0,1 1 0,0-1-1,0 0 1,1 1 0,-1-1 0,0 1 0,1-1 0,0 0-1,0 0 1,0 1 0,0-1 0,1 0 0,-1 0-1,1 0 1,0 0 0,0 0 0,0-1 0,0 1 0,0 0-1,0-1 1,1 0 0,-1 1 0,6 2 0,-1 0-398,1-1 1,0 0 0,1 0-1,-1-1 1,1 0 0,-1 0 0,1-1-1,0 0 1,13 0 0,44 5-3229</inkml:trace>
</inkml:ink>
</file>

<file path=ppt/ink/ink2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7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10880,'-1'0'136,"0"0"1,0 0-1,0 0 1,0 0-1,0 0 1,0 1-1,0-1 1,0 0-1,1 1 0,-1-1 1,0 1-1,0-1 1,0 1-1,1-1 1,-1 1-1,0 0 1,0-1-1,1 1 1,-1 0-1,1-1 1,-1 1-1,0 0 1,1 0-1,0 0 1,-1 0-1,1-1 1,-1 1-1,1 0 1,0 0-1,0 0 1,-1 0-1,1 0 1,0 0-1,0 0 1,0 0-1,0 0 1,0 1-1,-3 56 4479,1-27-2769,-1 35-994,3 0 0,11 94 0,-5-89-976,1 26 551,25 114 0,-25-177-824,2-1 1,1 0 0,2 0 0,1-1 0,1-1 0,34 52-1,-43-73-387,-5-9 619,1-1 0,-1 1-1,0 0 1,1 0 0,-1 0-1,1 0 1,-1 0 0,1 0-1,0-1 1,-1 1 0,1 0-1,0 0 1,-1-1 0,1 1-1,0-1 1,0 1 0,0 0-1,0-1 1,0 0 0,0 1-1,-1-1 1,1 1 0,0-1-1,0 0 1,0 0 0,2 1-1,7-1-3033</inkml:trace>
</inkml:ink>
</file>

<file path=ppt/ink/ink2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8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1 352 13696,'8'28'6783,"5"23"-9855,-8-44 13056,13 31-16768,-1-13 1</inkml:trace>
  <inkml:trace contextRef="#ctx0" brushRef="#br0" timeOffset="1">168 1 15104,'-32'0'7551,"41"0"-11775,-9 0 15104,13 0-12544,-3 0 0,3 0-5632,-1 0 129</inkml:trace>
</inkml:ink>
</file>

<file path=ppt/ink/ink2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8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206 627 13824,'0'-1'251,"0"0"0,1 0 0,-1 0 0,0-1 0,1 1 0,-1 0 1,1 0-1,-1 0 0,1 0 0,0 0 0,-1 0 0,1 0 0,0 1 1,0-1-1,-1 0 0,1 0 0,0 0 0,0 1 0,0-1 0,0 0 1,2 0-1,25-9-4,37-8 7297,-30 9-5992,-6-1-1498,-1-1-1,0-1 0,-1-1 1,0-2-1,-1 0 0,-1-2 1,-1-1-1,0-1 0,-1 0 1,-1-2-1,-1-1 0,-1-1 1,19-26-1,-30 36 8,0-1 0,-1 1 0,-1-2 0,7-16 0,-11 25-40,-1 0 0,0 0 0,-1 0 0,1-1 0,-1 1-1,-1 0 1,1-1 0,-1 1 0,0-1 0,-1 1 0,1 0 0,-1-1 0,-2-6-1,1 7-12,-1 0-1,1 0 0,-1 1 1,0-1-1,-1 1 1,1 0-1,-1-1 0,0 2 1,0-1-1,-1 0 0,1 1 1,-1 0-1,0 0 0,-10-6 1,3 4-20,0 0 1,1 1 0,-2 0 0,1 1-1,-25-5 1,14 6-15,0 0 0,0 2 0,0 0 0,-1 1 1,1 2-1,0 0 0,0 2 0,1 0 0,-1 2 0,1 0 0,0 1 0,0 2 0,-40 21 0,51-25 21,1 1-1,0 1 1,0 0-1,1 0 0,-1 0 1,1 1-1,1 1 1,0 0-1,0 0 0,1 0 1,0 1-1,0 0 0,1 0 1,1 1-1,0 0 1,0 0-1,1 0 0,-5 21 1,6-11 73,0 1 0,2-1 1,1 1-1,4 39 0,2-15 71,15 56-1,6-3 201,42 100-1,-47-139-161,15 37 217,44 195 1,-71-232-352,-4 1 0,-1 82 0,-6-108-79,-2 0 1,-1 0-1,-2-1 0,-1 1 0,-15 42 1,18-65-94,0-2 1,-1 1 0,0 0-1,-1-1 1,-13 18 0,17-25 31,-1 0 1,1 0 0,-1-1-1,0 1 1,0-1-1,0 1 1,0-1 0,0 0-1,0 0 1,-1-1 0,1 1-1,-1-1 1,1 1-1,-1-1 1,1 0 0,-1 0-1,0-1 1,1 1 0,-1-1-1,0 0 1,0 0-1,-5-1 1,0-1-243,0 0-1,1-1 1,-1 0-1,1-1 1,-1 0-1,1 0 1,-8-7-1,-54-40-3339,61 44 3056,-47-35-3239</inkml:trace>
</inkml:ink>
</file>

<file path=ppt/ink/ink2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8.9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13056,'17'-30'6527,"4"41"-7423,-11-11 11008,33 9-9728,-8-6 0,18 0-128,-10-3 0,18 4-1280,-11-1 128,-12-3-2432,2 0 128,-32 0-640,-3 0 129</inkml:trace>
</inkml:ink>
</file>

<file path=ppt/ink/ink2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9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0 688 12928,'10'-13'5452,"15"11"-5235,-10 2 2142,2-1 4417,6-4-5638,0-1-1,33-13 0,89-50-794,-117 54-293,0-2 0,0-1-1,-2-1 1,-1-1 0,46-47 0,-57 52-60,0 0 0,-1-2 1,-1 1-1,16-31 0,-24 39-9,0 0-1,0-1 1,-1 1 0,0-1-1,-1 1 1,0-1-1,0 0 1,-1 0 0,0 0-1,-1 0 1,0 0-1,0 0 1,-3-16 0,0 15-16,0 1 0,-1-1 0,0 1 0,0 0 0,-1 1 0,-1-1 0,1 1 0,-1 0 0,0 0 0,-1 1 0,0 0 0,0 0 0,-1 0 0,1 1 0,-1 0 0,-1 1 0,1 0 0,-1 0 0,0 1 0,0 0 0,0 0 0,-1 1 0,1 0 0,-16-2 0,8 4 25,0 0 0,0 0 1,0 2-1,0 0 0,0 1 0,0 1 0,1 0 0,-1 2 0,1-1 1,0 2-1,0 0 0,-24 14 0,29-13 28,1 0 0,0 1 0,1 0 0,-1 1 0,2-1-1,-1 2 1,1-1 0,0 1 0,1 1 0,1-1 0,-1 1 0,2 0 0,-8 20 0,1 3 84,2 1 1,1 1 0,-4 40-1,8-41 0,2-1-1,2 1 1,1 0-1,2 0 1,7 46-1,-8-75-91,16 104 299,48 168 1,-27-146-140,32 134-60,-62-229-111,-2 1 1,-2 0-1,-2 0 1,-1 0-1,-4 41 1,1-67-74,0 1 0,0-1 1,-1 1-1,-1-1 0,0 0 0,-6 13 0,8-22-90,1 0 0,-1-1 0,0 1 0,1-1 0,-1 1 0,-1-1 0,1 0 0,0 1 0,0-1 0,-1-1 0,1 1 0,-6 3-1,5-4-125,1 0-1,0-1 1,-1 1-1,1-1 1,-1 1-1,1-1 0,-1 0 1,1 0-1,-1 0 1,1-1-1,-1 1 1,1 0-1,-1-1 0,1 1 1,-1-1-1,1 0 1,0 0-1,-4-2 1,-17-10-3700</inkml:trace>
</inkml:ink>
</file>

<file path=ppt/ink/ink2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39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63 13184,'-3'7'6527,"16"4"-7807,-9-11 10368,22 0-8832,-4 0 0,27 0 128,-11 0 0,37-11-896,-22-1 0,8-9-1024,-13 6 128,-8 5-2176,-9-2 128</inkml:trace>
</inkml:ink>
</file>

<file path=ppt/ink/ink2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5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1280,'52'8'4480,"-31"-5"-3761,1 0 1,-1 1-1,0 1 0,30 11 1,-26-7 99,20 2-419,0-1 0,0-3 0,63 3 0,-17-12-3344,-60 1 1408</inkml:trace>
</inkml:ink>
</file>

<file path=ppt/ink/ink2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0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4 275 7808,'0'-1'283,"-1"1"1,1-1 0,-1 1 0,1-1-1,0 0 1,0 1 0,-1-1 0,1 1-1,0-1 1,0 0 0,0 1-1,0-1 1,0 0 0,0 1 0,0-1-1,0 1 1,0-1 0,0 0-1,0 1 1,0-1 0,0 0 0,0 1-1,1-1 1,-1 1 0,0-1 0,0 0-1,1 1 1,-1-1 0,0 1-1,1-2 1,22-13 4878,28-1-2074,31 2-2020,-54 10-386,1-1 1,-1-1-1,0-2 0,30-11 0,-44 13-547,-1 0-1,0-1 0,0-1 0,19-14 0,-30 20-139,0 0-1,1 0 1,-1 0-1,0 0 1,0 0-1,0 0 1,0 0 0,-1-1-1,1 1 1,0-1-1,-1 1 1,0-1-1,0 0 1,0 1-1,0-1 1,0 0-1,0 0 1,-1 0-1,1 0 1,-1 0-1,0 0 1,0 1-1,0-1 1,0 0-1,-1 0 1,1 0-1,-1 0 1,-1-5-1,0 5 3,0 0 0,0 0 0,-1 1 0,1-1-1,-1 1 1,1-1 0,-1 1 0,0 0-1,0 0 1,0 0 0,0 0 0,0 1-1,0-1 1,0 1 0,0 0 0,-1 0 0,1 0-1,-1 0 1,1 1 0,0-1 0,-1 1-1,1 0 1,-1 0 0,1 0 0,-1 1-1,-3 0 1,-11 0 57,1 2 0,0 0 0,-28 9-1,27-7 46,0 2 1,1 1-1,0 0 0,0 1 0,1 0 0,0 2 0,0 0 0,1 0 0,1 2 0,0-1 0,1 2 0,0 0 0,-16 23 0,26-31-65,-1-1 1,1 0-1,1 1 1,-1 0-1,1 0 1,0 0-1,0 0 1,1 0-1,-1 0 1,1 0-1,1 0 0,-1 1 1,1-1-1,0 0 1,2 10-1,0-6 5,0 0-1,1-1 0,0 1 0,1-1 1,0 0-1,0 0 0,1-1 1,11 16-1,-10-17-32,1 0-1,1-1 1,0 1-1,0-1 1,0-1-1,0 1 1,1-2-1,0 1 1,0-1-1,0 0 1,0-1-1,1 0 1,-1-1-1,1 0 1,0 0-1,0-1 1,14 0-1,5 1-1121,0-2 0,-1-2-1,1 0 1,47-11 0,-25 1-2874</inkml:trace>
</inkml:ink>
</file>

<file path=ppt/ink/ink2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0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12 12800,'-9'-1'6640,"14"6"-487,9 3-2503,5-1-4521,15 0 1145,0-2 0,0-1 0,0-1 0,1-3 0,49-4-1,173-36 988,-234 36-1071,-18 3-41,-11 3-21,-4 0-79,2 0-15,0 0 1,1 0-1,0 0 1,-1 1-1,-8 5 1,-148 88 370,156-92-390,1 1-1,-1-1 0,1 1 1,0 0-1,1 1 0,-1 0 1,1 0-1,0 0 0,1 1 1,-8 11-1,11-15-11,1 0 0,-1 1 0,1-1-1,-1 0 1,1 1 0,0 0 0,0-1 0,1 1 0,-1 0 0,1-1-1,0 1 1,0 0 0,0-1 0,0 1 0,1 0 0,-1-1 0,1 1-1,0 0 1,0-1 0,1 1 0,-1-1 0,1 1 0,-1-1-1,1 0 1,0 0 0,4 5 0,1 0-29,1-1 1,0 0-1,0 0 1,1-1-1,0 0 1,0 0-1,0-1 0,1 0 1,0-1-1,0 0 1,0 0-1,0-1 1,1 0-1,-1-1 0,1-1 1,17 2-1,11-1-633,1-2 0,-1-1-1,39-6 1,-44 3-1300,-1-1 0,1-2 0,-2-1 0,1-2 0,57-25 0,-44 12-1902</inkml:trace>
</inkml:ink>
</file>

<file path=ppt/ink/ink2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0.8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65 452 10368,'-13'0'5120,"-9"21"-4224,19-12 9343,-7 9-9855,2-8 0,3 8 0,1-3 0,18 18-896,-6-11 128,18 7-896,-4-10 128,23-16-2304,-7 0 0</inkml:trace>
  <inkml:trace contextRef="#ctx0" brushRef="#br0" timeOffset="1">166 7 13312,'-61'-7'6655,"52"17"-9599,9-10 11264,5 5-11648,-5-2 0,9 7-2943,-4-5 127</inkml:trace>
</inkml:ink>
</file>

<file path=ppt/ink/ink2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1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453 1 10880,'-3'1'732,"0"-1"1,1 1 0,-1 0 0,0 1 0,1-1-1,-1 0 1,1 1 0,0-1 0,-1 1 0,1 0-1,0-1 1,-3 5 0,-17 11-1236,-16 2 944,0-2-1,-73 22 1,69-25 853,0 1 1,-63 33 0,103-48-1254,1 1 1,0 0 0,0-1 0,-1 1 0,1 0 0,0 0 0,0 0 0,0 0-1,0 0 1,0 0 0,0 0 0,0 0 0,0 0 0,1 0 0,-1 0 0,0 1-1,0 1 1,1-2-23,0 0 1,0-1-1,0 1 0,0 0 0,0-1 1,0 1-1,1 0 0,-1-1 0,0 1 0,1 0 1,-1-1-1,0 1 0,1-1 0,-1 1 0,1 0 1,-1-1-1,0 1 0,1-1 0,0 0 0,-1 1 1,1-1-1,-1 1 0,1-1 0,1 1 1,3 1 38,1 1 0,-1-1 1,1 0-1,0-1 0,0 1 1,11 0-1,299 13 966,-272-13-875,0 2 1,0 2-1,-1 2 0,67 21 1,-100-26-123,-1 1-1,0 0 1,0 0 0,0 1 0,0 1 0,-1-1 0,13 11 0,-19-14-15,0 0 1,-1 0-1,1 0 1,0 0-1,-1 0 1,0 1-1,1-1 1,-1 1-1,0-1 1,0 0-1,0 1 1,0 0-1,-1-1 1,1 1-1,-1-1 1,0 1-1,0 0 1,1-1-1,-2 1 1,1 0-1,0-1 1,0 1-1,-1 0 1,0-1-1,1 1 1,-1-1-1,0 1 1,0-1-1,-1 1 1,1-1-1,0 0 1,-1 1-1,-1 1 1,-8 8 47,0-1 0,0 0 0,-1-1 0,0 0 0,-1-1 0,0 0 1,0-1-1,-1 0 0,0-2 0,-22 9 0,10-7 17,0-2 0,0 0-1,-1-1 1,0-2 0,0-1 0,0-1 0,0-1-1,0-1 1,-27-5 0,44 5-226,0 0-1,0-1 1,0 0 0,0-1-1,-12-4 1,20 6 87,-1 0 1,1 0-1,0 0 1,0 0-1,0 0 0,0-1 1,0 1-1,1-1 0,-1 1 1,0-1-1,1 1 1,-1-1-1,1 0 0,-1 0 1,1 0-1,0 0 0,0 0 1,0 0-1,0 0 1,0 0-1,1-1 0,-1 1 1,0 0-1,1-1 0,0 1 1,-1-3-1,2 3-108,-1 0 0,0 0 0,0 0-1,1 0 1,-1 0 0,1 1 0,-1-1 0,1 0 0,0 0-1,0 0 1,0 1 0,0-1 0,0 0 0,0 1 0,1-1-1,-1 1 1,0-1 0,1 1 0,-1 0 0,1-1-1,0 1 1,-1 0 0,1 0 0,0 0 0,0 0 0,1 0-1,5-3-610,25-16-3059</inkml:trace>
</inkml:ink>
</file>

<file path=ppt/ink/ink2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1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363 59 10880,'0'0'59,"0"0"0,0 0 0,0 0 0,0 0-1,0 0 1,0 0 0,0 0 0,0 0 0,0 0 0,0 0 0,0 0 0,0 0 0,0 0 0,0-1 0,0 1 0,1 0 0,-1 0 0,0 0 0,0 0 0,0 0 0,0 0 0,0 0 0,0 0 0,0 0 0,0 0 0,0 0 0,0-1 0,0 1 0,0 0 0,0 0 0,0 0 0,0 0 0,-1 0 0,1 0-1,0 0 1,0 0 0,0 0 0,0 0 0,0 0 0,0 0 0,0-1 0,0 1 0,0 0 0,0 0 0,0 0 0,0 0 0,0 0 0,0 0 0,0 0 0,0 0 0,-1 0 0,1 0 0,0 0 0,0 0 0,0 0 0,0 0 0,10-2 3172,-3 0-148,-21 0-727,-9 2-1862,0 1 0,0 1-1,1 1 1,0 1 0,-1 1 0,1 1-1,1 1 1,-1 1 0,1 1-1,1 1 1,0 0 0,0 2-1,-32 25 1,49-36-455,1 1-1,0 0 1,0 0-1,0 0 1,0 0-1,0 0 1,0 0-1,0 1 0,1-1 1,-1 1-1,1-1 1,0 1-1,-1 0 1,1-1-1,0 1 1,1 0-1,-1 0 1,0-1-1,1 1 1,0 0-1,0 0 1,0 3-1,0-2-11,1 0-1,0-1 0,1 1 1,-1 0-1,1-1 0,-1 1 1,1-1-1,0 0 0,0 1 0,1-1 1,-1 0-1,1 0 0,-1 0 1,6 4-1,6 3 5,0 0 1,1-1-1,0 0 1,0-1-1,1-1 0,0 0 1,0-1-1,0-1 1,1 0-1,0-2 0,0 0 1,0 0-1,24-1 1,2-1-18,1-3 1,-1-1-1,0-2 1,49-13-1,-70 13-22,1 1-12,-1-1 0,0-2 1,0 0-1,27-13 0,-46 18 11,-1 1 0,0-1 0,0 0 0,0 0 0,0 0-1,0 0 1,0 0 0,0 0 0,-1 0 0,1 0 0,-1-1-1,2-3 1,15-18 0,-17 23 25,0 1 0,0-1 0,0 1 0,1-1 0,-1 1 0,0 0 0,0 0 0,0-1 0,1 1 0,-1 0 0,0 0-1,0 1 1,1-1 0,-1 0 0,0 0 0,0 0 0,1 1 0,-1-1 0,0 1 0,0-1 0,0 1 0,2 0 0,34 20 179,-19-9-31,-15-11-153,17 11 51,1-1 1,1-1 0,0-1-1,0-1 1,1 0-1,-1-2 1,35 5 0,-25-10-48,1-1 0,-1-1-1,0-2 1,1-1 0,-1-1 0,-1-2 0,1-2 0,-1 0 0,35-17 0,-60 23-15,-1-1 0,1 1 0,-1-1 0,0 0 0,-1 0 0,1 0 0,-1 0 0,0-1 0,4-5 0,-6 7 0,0 1 0,-1-1 0,1 0 0,-1 0 0,1 0 0,-1 0 0,0 0 0,0 0 0,0 0 0,-1 0 0,1-1 0,-1 1 0,0 0 0,0 0 0,0-1 0,0 1 0,0 0 0,-1 0 0,-1-6 0,-1 2 0,-1 0 0,1 0 0,-1 0 0,-1 0 0,1 1 0,-1-1 0,-1 1 0,1 1 0,-1-1 0,0 1 0,-9-7 0,-2 0 0,-1 0 0,-1 2 0,-20-9 0,23 12 0,-1 1 0,0 0 0,0 1 0,-1 2 0,1-1 0,-1 2 0,0 0 0,0 2 0,-19 0 0,22 0 0,-16 1-26,-1 0 0,0 2 0,1 2 0,0 1 0,0 1 0,1 1-1,-1 2 1,-55 27 0,67-29-123,1 2 0,1 1-1,-25 17 1,35-22-70,1-1 1,0 1-1,0 0 0,1 0 1,-1 0-1,2 1 0,-1 0 1,0 0-1,1 0 0,1 1 1,-4 7-1,6-13 80,0 0 0,1 0 1,-1 0-1,1 0 0,-1 1 0,1-1 0,0 0 1,-1 0-1,1 0 0,0 0 0,1 0 0,-1 0 1,0 1-1,0-1 0,1 0 0,-1 0 0,1 0 1,0 0-1,1 3 0,1-2-181,0 0 1,-1 0-1,1-1 0,0 1 1,1-1-1,-1 0 1,0 1-1,5 1 0,1 1-299,36 24-3477</inkml:trace>
</inkml:ink>
</file>

<file path=ppt/ink/ink2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2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48 113 9856,'-3'18'3994,"-1"0"0,2 0 1,0 28-1,3-33-3610,0 0 1,0-1-1,5 19 0,-1-13-142,1-1-1,0 1 1,2-1 0,-1-1 0,21 31-1,-28-46-214,1-1 1,-1 0-1,1 1 0,-1-1 0,0 1 0,0-1 0,1 1 0,-1-1 0,0 1 0,0-1 0,1 1 0,-1-1 0,0 1 0,0 0 0,0-1 0,0 1 0,0-1 0,0 1 0,0-1 0,0 1 0,0-1 0,0 1 0,0 0 0,0-1 1,-1 1-1,1-1 0,0 1 0,-1 0 0,1-1-11,-1 0 0,0 0 1,0 0-1,1 0 0,-1 0 1,0 0-1,1 0 1,-1 0-1,0 0 0,1-1 1,-1 1-1,0 0 0,1 0 1,-1-1-1,0 1 0,1-1 1,-1 1-1,1 0 1,-1-1-1,0 1 0,1-1 1,-1 1-1,1-1 0,0 0 1,-1 1-1,1-1 0,-1 1 1,1-2-1,-11-12 6,0-1 1,2 0-1,0-1 0,1 0 0,0 0 1,1-1-1,1 0 0,1 0 0,0 0 1,1-1-1,-1-17 0,4 27-18,0 0 0,1 1 0,0-1 0,0 0 0,1 1 0,0-1 0,0 0 1,1 1-1,0 0 0,0-1 0,0 1 0,1 0 0,1 0 0,-1 0 0,1 1 0,0-1 0,1 1 0,-1 0 0,1 0 0,0 0 0,1 1 0,-1 0 0,1 0 0,0 0 0,1 1 0,-1-1 0,1 2 0,10-6 0,-8 6 33,2-1 0,-1 1 0,0 1 0,1 0 0,-1 0 0,1 1 0,-1 0 0,1 1 0,0 0 0,-1 1-1,1 0 1,-1 1 0,1 0 0,-1 0 0,0 1 0,18 8 0,-6-1 38,-1 1 0,-1 1 0,0 0 0,0 2-1,-2 0 1,26 25 0,-37-32-60,0 0-1,-1 0 1,0 1 0,0 0-1,-1 0 1,0 1 0,0-1-1,-1 1 1,0 0 0,0 0-1,2 11 1,-5-14-38,1 1 1,-2-1-1,1 0 0,-1 0 0,0 0 1,0 1-1,0-1 0,-1 0 0,0 0 1,-1 0-1,1 0 0,-1 0 0,0 0 1,0 0-1,-1-1 0,0 1 1,0-1-1,-4 6 0,4-7-227,-19 25-514,21-29 602,1 1-1,-1 0 1,1 0-1,-1-1 1,1 1-1,-1 0 1,1-1-1,-1 1 1,0 0 0,0-1-1,1 1 1,-1-1-1,0 1 1,0-1-1,0 0 1,1 1-1,-1-1 1,0 0-1,0 1 1,0-1-1,0 0 1,0 0 0,0 0-1,0 0 1,0 0-1,0 0 1,1 0-1,-1 0 1,-2 0-1,3-1 28,0 1-1,0 0 0,0-1 1,-1 1-1,1-1 0,0 1 0,0 0 1,0-1-1,0 1 0,0-1 1,0 1-1,0 0 0,0-1 1,0 1-1,0-1 0,0 1 1,0 0-1,0-1 0,0 1 1,0-1-1,0 1 0,0 0 1,0-1-1,1 1 0,-1-1 1,0 1-1,0 0 0,0-1 1,1 1-1,-1 0 0,0-1 1,1 1-1,-1 0 0,0 0 1,1-1-1,-1 1 0,0 0 1,1-1-1,3-4-1335,7-17-2390</inkml:trace>
</inkml:ink>
</file>

<file path=ppt/ink/ink2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3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224 289 12288,'-5'-1'834,"-23"-1"2550,28 2-3333,0 0 0,-1 0 1,1 0-1,0 0 0,-1 0 0,1 0 1,-1 0-1,1 1 0,0-1 1,-1 0-1,1 0 0,0 0 1,-1 0-1,1 1 0,0-1 1,-1 0-1,1 0 0,0 1 1,-1-1-1,1 0 0,0 1 1,0-1-1,0 0 0,-1 1 0,1-1 1,0 0-1,0 1 0,0-1 1,0 0-1,-1 1 0,1-1 1,0 1-1,0-1 0,0 0 1,0 1-1,0-1 0,0 1 1,0-1-1,0 0 0,0 1 1,0-1-1,1 0 0,-1 1 1,0-1-1,0 1 0,0-1 0,0 0 1,1 1-1,-1 0 0,4 16 6962,-6 0-4385,2-15-2579,-1 0 0,1 0 0,0 0 0,0 1 0,0-1 0,0 0 0,0 0 0,0 1 0,1-1 0,-1 0 0,1 0 0,-1 0 0,1 1 0,0-1 0,0 0 0,0 0-1,0 0 1,0 0 0,0-1 0,1 1 0,-1 0 0,1 0 0,2 2 0,3 1-21,0 1 1,0-2-1,1 1 0,0-1 1,0 0-1,0 0 0,0-1 1,1 0-1,0 0 0,-1-1 1,1-1-1,0 1 0,0-1 1,0-1-1,10 0 0,12-1 234,0-2-1,59-13 0,-56 8-125,0-1 0,57-23-1,-74 24-123,0-1 0,-1 0 0,0-1 0,0-1 0,-1-1 0,19-18 0,-30 26-12,1 0 0,-1-1 0,0 1 0,0-1 0,-1 0 0,1 0 0,-1 0 0,0-1 0,0 1 0,-1-1 0,0 1 0,0-1 0,0 0 0,-1 0 0,1 0 0,-2 0 0,2-8 0,-2 10 0,0 0 1,0 0-1,0 0 1,-1 0-1,0 0 0,1 0 1,-1 0-1,0 1 1,-1-1-1,1 0 0,-1 0 1,0 1-1,0-1 1,0 1-1,0-1 0,0 1 1,-1 0-1,0 0 1,1 0-1,-1 0 0,0 1 1,-1-1-1,1 1 1,0 0-1,-6-3 0,-6-7 11,4 4-2,1 1-1,-1 0 0,-1 1 0,1 0 0,-1 1 1,0 0-1,-1 1 0,1 0 0,-1 1 0,0 0 1,1 1-1,-23-1 0,34 3-8,-34-4-9,0 1-1,0 2 1,0 1-1,0 2 1,0 2-1,0 1 1,1 1-1,-46 15 1,50-11-148,0 0 1,-29 16 0,48-21-79,1 1 1,-1 1-1,1-1 0,0 2 0,1-1 1,-1 2-1,2-1 0,-12 14 0,19-21 130,-1 1-1,1-1 0,0 1 0,0 0 0,0-1 1,0 1-1,0 0 0,0 0 0,0 0 0,0-1 0,1 1 1,-1 0-1,1 0 0,-1 0 0,1 0 0,0 0 1,0 0-1,0 0 0,0 0 0,0 2 0,2-1-190,0 0-1,-1 0 1,1 0 0,0 0-1,0 0 1,1-1-1,-1 1 1,0-1-1,5 4 1,-3-3-43,33 31-3629</inkml:trace>
</inkml:ink>
</file>

<file path=ppt/ink/ink2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3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70 159 4864,'-2'1'662,"1"0"0,-1 0 0,1-1 0,0 1 0,0 1 0,-1-1 0,1 0 0,0 0 0,0 0 0,0 1 0,0-1 0,0 0 0,0 1 0,0-1 0,1 1 0,-1-1 0,0 1 0,1-1 0,-1 3 0,0 0-129,1 0-1,0-1 0,0 1 1,0 0-1,0-1 1,1 1-1,-1 0 1,3 5-1,-1-2-335,0 1-1,1-1 1,0 0-1,1 0 1,0-1 0,0 1-1,7 8 1,-4-8 138,0-1 1,1 0-1,-1-1 1,1 0-1,1 0 1,-1 0 0,0-1-1,1-1 1,12 4-1,79 16 789,-86-21-1019,0-1 0,0-1 0,0 0 0,1 0-1,-1-2 1,0 0 0,0 0 0,17-6 0,-14 4-25,15-4 172,0-1 0,56-24 0,-76 27-212,0 0-1,-1 0 1,0-1 0,-1-1-1,0 0 1,0 0-1,0-1 1,-1 0 0,12-17-1,-18 23-33,-1 0-1,0 0 0,0 0 0,0 0 0,0-1 1,0 1-1,-1-1 0,1 1 0,-1-1 0,0 0 0,0 1 1,-1-1-1,1 0 0,-1 0 0,0 0 0,0 1 1,0-1-1,0 0 0,-1 0 0,1 0 0,-1 1 1,0-1-1,0 0 0,-1 1 0,1-1 0,-1 1 0,0-1 1,0 1-1,0 0 0,0 0 0,0-1 0,-1 2 1,1-1-1,-1 0 0,0 0 0,-5-3 0,-7-4-23,0 1-1,-1 0 0,0 1 1,0 1-1,-1 1 0,0 0 1,-32-6-1,14 7-152,0 2 1,0 2-1,0 1 0,-69 9 0,76-5-239,1 2-1,0 0 0,0 2 1,0 1-1,1 1 1,1 1-1,-26 16 1,46-25 190,0 1 0,1 0 0,-1 0 0,1 1 0,0-1 0,0 1 0,-4 5 0,7-7 69,0 0-1,0 0 1,0 0 0,0 0 0,1 0 0,-1 0 0,1 1 0,-1-1 0,1 0 0,0 0-1,0 0 1,0 1 0,0-1 0,0 0 0,1 0 0,-1 1 0,2 2 0,-2-2-34,1 0 0,1 0 0,-1 0 0,0-1 0,1 1 0,-1 0 0,1-1 0,0 1 0,0-1 0,0 0 0,0 0 0,0 1 0,0-1 0,1 0 0,-1-1 0,1 1 1,-1 0-1,1-1 0,0 0 0,0 1 0,0-1 0,-1 0 0,1 0 0,0-1 0,0 1 0,6 0 0,7 3-603,14 4-779,0-1-1,0-1 0,49 2 0,9-4-1504</inkml:trace>
</inkml:ink>
</file>

<file path=ppt/ink/ink2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3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0 12928,'-32'23'4006,"29"-20"-3984,0 1 0,0-1 0,0 1 0,0-1 0,0 1 0,1 0 0,0 0 0,0 0 0,-2 5 0,2-1 237,0 0-1,0 1 1,0-1-1,0 14 1,1 27 5656,4 40-4980,4 0 1,23 107-1,57 181-563,-61-250-1489,-20-46-7408,-6-77 4963,0-4-22</inkml:trace>
</inkml:ink>
</file>

<file path=ppt/ink/ink2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4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44 445 14592,'-25'19'7295,"7"17"-11903,18-31 16128,0 17-12800,0-8 128,5 15-3968,-5-8 129,16-13 4479,-2 2 128</inkml:trace>
  <inkml:trace contextRef="#ctx0" brushRef="#br0" timeOffset="1">224 0 14336,'-8'12'7167,"24"-12"-23806,-16 0 13823,32 0 2304,-6 0 128</inkml:trace>
</inkml:ink>
</file>

<file path=ppt/ink/ink2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6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29 204 2432,'1'0'41,"-1"0"1,0 1-1,0-1 1,1 0-1,-1 0 0,0 0 1,0 1-1,0-1 1,0 0-1,1 0 0,-1 0 1,0 1-1,0-1 1,0 0-1,0 0 0,0 1 1,0-1-1,1 0 1,-1 1-1,0-1 1,0 0-1,0 0 0,0 1 1,0-1-1,0 0 1,0 1-1,0-1 0,0 0 1,0 0-1,-1 1 1,1-1-1,0 0 0,0 0 1,0 1-1,0-1 1,0 0-1,0 0 1,-1 1-1,1-1 0,0 0 1,0 0-1,0 1 1,0-1-1,-1 0 0,1 0 1,0 0-1,0 0 1,-1 1-1,1-1 0,0 0 1,0 0-1,-1 0 1,1 0-1,0 0 1,0 0-1,-1 0 0,1 0 1,0 0-1,-1 0 1,1 0-1,0 0 0,0 0 1,-1 0-1,0 0 1,3 2 163,-1-1 0,0 1 0,1-1 0,-1 1 0,0 0 0,0-1 0,0 1 0,0 0 0,-1 0 1,1 0-1,0 0 0,-1-1 0,0 1 0,1 0 0,-1 3 0,0 6 69,0-1 0,1 0 0,0 1-1,1-1 1,0 0 0,1 0 0,0 0 0,0-1 0,1 1 0,0-1-1,1 1 1,0-1 0,8 11 0,-8-15-132,1 1 0,-1 0-1,1-1 1,0 0 0,0 0 0,1-1-1,-1 0 1,1 0 0,0 0 0,0-1 0,0 0-1,1-1 1,-1 1 0,1-1 0,-1-1 0,1 0-1,0 0 1,11 0 0,6-2 59,0-1 1,0-2-1,0-1 1,-1 0-1,1-2 1,-1-1-1,-1-1 1,27-13-1,-38 15-116,1 0 0,-1 0 0,-1-1 1,1-1-1,-1 0 0,-1-1 0,1 1 0,-2-2 0,0 0 0,0 0 0,12-20 0,-18 26-62,0-1 0,0 1 0,0-1 0,0 0 0,-1 0 0,0 0 0,0 0 0,-1-1 0,0 1 0,0 0 0,0-1 0,-1 1 0,0 0 0,0-1 0,-1 1 0,1-1 0,-1 1 0,-1 0 0,1 0-1,-1-1 1,0 1 0,-1 1 0,0-1 0,1 0 0,-2 0 0,1 1 0,-6-8 0,0 5-6,0-1 0,0 1 0,0 1 1,-1 0-1,0 0 0,-1 1 0,1 0 0,-1 1 0,0 0 0,-1 1 0,1 0 0,-1 1 0,0 0 0,-23-2 1,1 2-296,1 1 1,0 2-1,0 2 1,-46 7-1,57-4-413,0 0 0,0 2 0,0 0 0,-39 20 0,2 1-1613</inkml:trace>
</inkml:ink>
</file>

<file path=ppt/ink/ink2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4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2 242 7936,'0'-1'448,"-1"0"-1,1 1 1,0-1 0,0 0 0,0 1-1,0-1 1,-1 0 0,1 1 0,0-1-1,0 0 1,0 1 0,0-1 0,0 0 0,1 1-1,-1-1 1,0 0 0,0 1 0,0-1-1,1 0 1,-1 1 0,0-1 0,1 0 0,0 0-1,16-24 2986,29-23-3627,-38 40 1440,9-8-629,1 1 0,0 1-1,1 0 1,1 1 0,0 1 0,0 1-1,1 1 1,1 1 0,0 1-1,30-8 1,-49 15-553,1 0 0,-1 0-1,1 0 1,-1 0 0,1 1 0,-1-1-1,1 1 1,-1 0 0,1 0 0,-1 0 0,1 1-1,-1-1 1,1 1 0,-1 0 0,0 0-1,6 2 1,-7-1-37,0-1-1,0 1 0,-1 0 1,1 0-1,-1-1 0,1 1 1,-1 0-1,0 0 0,0 0 1,0 1-1,0-1 0,0 0 1,0 0-1,0 1 1,-1-1-1,1 0 0,-1 1 1,0-1-1,1 0 0,-1 1 1,-1 4-1,-1 6 26,0 0 1,-1 0-1,0 0 0,-1 0 1,-10 22-1,8-22-25,1 1-1,0-1 0,1 1 0,1-1 1,-3 25-1,6-34-20,0-1 1,0 0-1,0 0 0,1 0 1,-1 0-1,1 0 0,0 0 0,0 0 1,0 0-1,0 0 0,1 0 1,-1-1-1,1 1 0,0 0 1,-1-1-1,1 0 0,0 1 1,1-1-1,-1 0 0,0 0 1,1 0-1,-1 0 0,1 0 0,-1-1 1,1 1-1,0-1 0,0 0 1,0 1-1,6 0 0,0 1 6,0-1-1,1-1 1,-1 1-1,1-1 1,-1-1-1,1 0 0,-1 0 1,1-1-1,14-3 1,80-25-20,-104 29 8,18-6 0,-1-2 0,0 0 0,0 0 0,-1-2 0,-1 0 0,1-1 0,-2 0 0,1-1 0,-2-1 0,1 0 0,-2-1 0,0 0 0,-1-1 0,0-1 0,-1 0 0,9-20 0,-16 31 2,-1-1 0,0 0 1,-1 1-1,0-1 0,0 0 0,1-8 0,-2 13 1,0 0 0,0 0 0,0-1 0,0 1-1,0 0 1,0 0 0,0 0 0,0 0 0,0 0-1,0 0 1,-1 0 0,1 0 0,0 0 0,-1 0 0,1 0-1,-1 0 1,1 0 0,-1 0 0,0 0 0,1 0-1,-1 1 1,0-1 0,0 0 0,1 0 0,-1 1 0,0-1-1,0 0 1,0 1 0,0-1 0,0 1 0,0-1-1,0 1 1,0 0 0,0-1 0,0 1 0,0 0 0,0 0-1,0 0 1,-1-1 0,0 2-1,0 0 0,-1-1 0,1 1 0,0 0-1,0 0 1,1 0 0,-1 0 0,0 0 0,0 1 0,0-1 0,1 1 0,-1-1 0,1 1 0,-1-1-1,1 1 1,0 0 0,-1 0 0,1-1 0,0 1 0,0 0 0,0 0 0,1 0 0,-1 0-1,-1 4 1,-12 56 100,14-53-91,0 0-1,0 0 0,1 0 1,0 0-1,0 0 0,1 0 0,1 0 1,-1 0-1,1-1 0,1 0 1,0 1-1,0-1 0,0 0 0,9 11 1,-10-14-158,1 0 0,0-1 0,0 1 1,0-1-1,0 1 0,1-1 0,-1-1 1,1 1-1,0-1 0,0 1 0,1-2 1,-1 1-1,1 0 0,-1-1 0,1 0 0,0 0 1,0-1-1,-1 0 0,1 0 0,0 0 1,0-1-1,8 1 0,-11-2-296,1 1 0,-1-1 1,1 0-1,0 0 0,-1 0 0,0 0 0,1-1 0,-1 1 0,0-1 0,5-3 1,1-1-703,19-10-2951</inkml:trace>
</inkml:ink>
</file>

<file path=ppt/ink/ink2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5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55 9344,'-12'4'9326,"4"7"-3475,0 24-1550,9 34-4175,2-50 191,0 0 0,1 0 0,1 0 0,13 35 0,-13-45-149,0 1 0,0 0 0,1-1 1,0 0-1,1-1 0,-1 1 0,2-1 0,-1 0 1,1-1-1,10 8 0,-30-32-136,1 0 0,0-1 0,1 0 0,1 0 0,1-1 0,1-1 0,-9-34 0,15 48-32,0 0 0,1-1 0,-1 1 0,2-1 0,-1 1 0,0 0 0,1-1 0,0 1 0,1 0 0,-1 0 0,1-1 0,0 1 0,1 1 0,0-1 0,0 0 0,7-10 0,-3 8 0,0 0 0,0 0 0,1 0 0,0 1 0,0 1 0,1-1 0,0 1 0,0 1 0,17-8 0,-13 7 0,1 0 0,-1 1 0,1 1 0,0 0 0,1 1 0,-1 1 0,0 0 0,1 1 0,0 0 0,-1 1 0,1 1 0,-1 1 0,1 0 0,-1 0 0,15 5 0,-18-2 0,-1 1 0,0 0-1,0 0 1,0 1 0,-1 0 0,0 1 0,0 0 0,-1 0-1,13 17 1,-5-4 8,-1 2 0,22 45-1,-28-49 16,-1 0-1,-1 1 1,-1 0-1,-1 0 0,5 40 1,-3 101-280,-7-159 251,28-55-9999,-13 27 5909</inkml:trace>
</inkml:ink>
</file>

<file path=ppt/ink/ink2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1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202 369 13440,'-2'0'415,"0"0"1,0 0 0,0 1 0,1-1 0,-1 1 0,0 0 0,0-1-1,1 1 1,-1 0 0,0 0 0,1 0 0,-1 0 0,1 1 0,-1-1-1,1 0 1,0 0 0,-1 1 0,1-1 0,0 1 0,0-1 0,0 1 0,0 0-1,0-1 1,0 1 0,1 0 0,-2 3 0,2-1-201,0-1 1,0 0 0,1 1-1,0-1 1,-1 0-1,1 1 1,0-1 0,0 0-1,1 0 1,-1 0 0,1 0-1,-1 0 1,1 0-1,2 3 1,2 2-200,1 0-1,-1 0 1,1-1-1,1 0 1,-1 0 0,1-1-1,1 0 1,-1 0 0,1-1-1,14 7 1,-3-8 125,0 0 0,0-2 1,1 0-1,-1-2 0,1 0 1,-1-1-1,34-6 0,-37 4-58,1-1 0,-1-1 0,-1 0 0,1-1 0,-1 0 0,0-2 0,0 0-1,-1-1 1,0 0 0,0-1 0,-1-1 0,0 0 0,-1-1 0,-1 0-1,0-1 1,0-1 0,-2 0 0,1 0 0,-2-1 0,0 0 0,-1-1 0,0 0-1,-1 0 1,-1 0 0,6-27 0,-11 37-63,1-1 0,-1 0 1,-1 1-1,1-1 0,-1 0 0,-1 1 1,1-1-1,-1 0 0,0 1 0,0-1 0,-1 0 1,0 1-1,0 0 0,-1-1 0,0 1 0,0 0 1,0 0-1,-8-10 0,7 10-13,0 0 1,-1 0-1,0 1 1,0-1-1,0 1 1,-1 0-1,0 1 0,1-1 1,-2 1-1,1 0 1,0 1-1,-1-1 1,0 1-1,1 1 1,-1-1-1,-1 1 0,1 0 1,-14-1-1,7 0 1,-5-1-20,0 1-1,0 0 1,0 2-1,0 0 1,0 2-1,0 0 0,-1 1 1,2 1-1,-24 6 1,40-9 9,-23 6-109,-1 1 0,1 1 0,1 1 0,0 1 0,0 1 0,1 1 0,-24 17 0,28-17-144,0 1 0,0 0 0,2 2 0,0 0 0,0 1 0,2 1 0,-15 18 0,25-29 63,-1 0 0,1 0-1,1 1 1,-1 0 0,1-1-1,0 1 1,0 1 0,1-1 0,0 1-1,1-1 1,-1 1 0,1 0-1,1 0 1,0 0 0,-1 10-1,2-14 15,1 0 0,-1 0-1,1-1 1,0 1 0,0 0-1,0 0 1,1-1 0,-1 1 0,1-1-1,0 1 1,0-1 0,0 0-1,0 1 1,0-1 0,1 0-1,0-1 1,-1 1 0,1 0 0,0-1-1,1 1 1,-1-1 0,0 0-1,1 0 1,-1-1 0,1 1 0,-1 0-1,1-1 1,0 0 0,6 1-1,4 1-514,0 0 0,0-1-1,1 0 1,-1-1-1,0-1 1,23-3 0,41-8-2634</inkml:trace>
</inkml:ink>
</file>

<file path=ppt/ink/ink2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2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13312,'-5'7'857,"1"-1"0,1 2 0,-1-1 0,-3 14 0,4-11-670,1 0 0,1 0 0,0 1 0,1-1 0,-1 0 0,2 0 0,2 19 0,6 20 6698,7-3-5430,6 16-1262,-9-19 146,78 255 879,17 70-237,-100-334-954,49 249 680,-52-248-1424,-2 0-1,-2 0 1,-1 1 0,-1-1-1,-2 0 1,-9 41 0,11-69 292,0-2-324,-1 1-1,1-1 0,-1 1 1,0-1-1,0 0 1,0 1-1,-6 7 0,-1 0-3089</inkml:trace>
</inkml:ink>
</file>

<file path=ppt/ink/ink2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2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32 525 13568,'-31'36'6783,"36"49"-9855,0-67 12800,3 15-11008,0 0 128,10 7-2688,-1-12 0,10-10 2945,-4 2 127</inkml:trace>
  <inkml:trace contextRef="#ctx0" brushRef="#br0" timeOffset="1">256 0 16128,'-32'33'8063,"45"-19"-13951,-8-9 16000,4 1-17152,-1-2 129</inkml:trace>
</inkml:ink>
</file>

<file path=ppt/ink/ink2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4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347 1 16384,'-61'61'8191,"-27"118"-9087,70-146 8320,-82 81-15232,21-26 129</inkml:trace>
</inkml:ink>
</file>

<file path=ppt/ink/ink2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4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12928,'-8'13'6399,"11"42"-5375,2-44 6528,0 41-7552,-1-13 128,-4 24 0,0-16 0,13 12-384,-3-13 128,20-12-1024,-4-13 128,14-21-2560,-10 0 128</inkml:trace>
</inkml:ink>
</file>

<file path=ppt/ink/ink2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5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15616,'-61'19'7807,"83"7"-14079,-17-19 13824,21-2-13696,-8-5 129</inkml:trace>
</inkml:ink>
</file>

<file path=ppt/ink/ink2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5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175 460 12288,'-10'2'1447,"-20"4"994,29-6-2358,1 0 1,-1 1-1,0-1 1,0 0-1,0 0 1,1 1 0,-1-1-1,0 1 1,0-1-1,1 1 1,-1-1-1,0 1 1,1-1-1,-1 1 1,1-1-1,-1 1 1,1 0 0,-1-1-1,1 1 1,-1 0-1,1 0 1,0-1-1,-1 1 1,1 0-1,0 0 1,-1 1-1,9 30 7936,10 0-6227,24 17-1899,-41-49 131,3 4 36,1 1 1,0-1-1,0-1 0,0 1 0,1-1 1,-1 0-1,1 0 0,0 0 0,0-1 1,0 0-1,0 0 0,0-1 0,1 1 1,6-1-1,0 0 88,0-1 0,0 0 0,0-1 0,-1 0 0,20-5 0,-18 2-43,0 0 1,0-1-1,0-1 0,-1 0 0,1-1 0,-2-1 1,20-13-1,-19 12-30,8-5 3,0-1-1,-1 0 0,-1-2 0,0 0 0,-1-1 0,-2-1 0,1-1 0,-2 0 1,-1-1-1,0 0 0,-2-2 0,10-23 0,-18 35-65,0 1-1,-1 0 0,0-1 1,-1 0-1,0 0 1,-1 0-1,-1 0 1,1 0-1,-2 1 1,1-1-1,-1 0 1,-5-17-1,6 23-7,-1 0 0,-1 0 0,1 1-1,-1-1 1,1 0 0,-2 1 0,1 0-1,0-1 1,-1 1 0,1 0 0,-1 0-1,-1 0 1,1 0 0,0 1 0,-7-6-1,2 4-11,-1 0 0,0 0 0,0 1 0,0 0 0,-16-4 0,8 2-4,-1 0-59,0 1 0,0 0 0,-1 1 0,1 1 0,-1 1 0,0 1 0,0 0-1,0 1 1,0 1 0,0 1 0,1 1 0,-1 1 0,1 0 0,-34 13 0,25-8-283,0 2 1,1 1-1,0 1 1,1 1-1,0 1 1,-28 24-1,41-28-93,0 1 0,1 1 0,0-1 0,1 2 0,-13 21 1,19-28 18,0 1 1,0-1 0,1 1 0,1-1 0,-1 1 0,1 0 0,1 0-1,-1 0 1,1 0 0,1 1 0,-1-1 0,2 16 0,8 33-3434</inkml:trace>
</inkml:ink>
</file>

<file path=ppt/ink/ink2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6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 12544,'-16'4'4877,"18"9"-4533,3 2 1582,-2 6 4046,-2 101-3625,-2-79-2007,5 132 1176,39 274-919,-1-156 602,2 29-969,-44-165-2939,0-153 2287,0 4-732,4-11-2646,0-5-168</inkml:trace>
</inkml:ink>
</file>

<file path=ppt/ink/ink2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7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448 40 2688,'-39'-19'1655,"36"16"-1438,0 1 1,-1 0-1,1 0 0,-1 0 1,0 0-1,0 0 1,0 1-1,0 0 0,0 0 1,0 0-1,0 0 0,0 1 1,0-1-1,0 1 1,-1 0-1,1 0 0,-5 1 1,-13 7 22,1 0 0,0 1 1,1 1-1,0 1 0,1 0 0,0 2 1,0 0-1,1 1 0,1 1 0,1 1 1,0 0-1,1 1 0,-14 20 0,21-26-141,1 0-1,0 0 1,1 0-1,0 0 0,1 1 1,1 0-1,-1 0 1,2 1-1,0-1 0,0 1 1,1 0-1,1 0 1,0-1-1,0 1 0,2 0 1,0 0-1,0 0 1,1 0-1,0-1 1,1 1-1,1-1 0,0 1 1,1-1-1,8 15 1,-6-16-54,1 0 1,1 0-1,0-1 1,0-1-1,1 0 1,0 0 0,0 0-1,1-2 1,0 1-1,1-1 1,-1-1-1,1 0 1,1-1 0,-1 0-1,1-1 1,0 0-1,0-1 1,25 3-1,-25-4-126,1-1-1,-1 0 1,1 0-1,-1-1 1,1-1-1,0-1 1,-1 0-1,0 0 1,1-2-1,-1 1 1,0-2-1,-1 1 1,1-2-1,-1 0 1,0 0-1,0-1 1,-1-1-1,16-13 1,-4-3-1215,-1-1 0,-1-1 0,22-36 0,-14 8-517</inkml:trace>
</inkml:ink>
</file>

<file path=ppt/ink/ink2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6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169 263 13184,'2'3'1025,"0"0"1,0 0 0,1 0 0,-1 0-1,1 0 1,-1-1 0,1 0 0,0 1 0,5 2-1,34 10 2405,-33-13-3394,-1-1-1,1 0 1,0-1 0,0 0-1,0 0 1,0-1 0,12-2 0,-13 0 14,0 1 1,0-1 0,0 0 0,0-1 0,-1 0 0,1 0-1,-1-1 1,0 0 0,0 0 0,-1-1 0,0 0 0,0 0 0,0 0-1,6-9 1,-5 4 64,0 1-1,-1-1 0,0 0 1,-1 0-1,0-1 0,-1 0 1,0 0-1,4-20 0,-8 29-92,0 0 0,0 0-1,1 0 1,-2 0 0,1 0-1,0 0 1,-1 0 0,1 1-1,-1-1 1,0 0 0,0 0-1,0 0 1,0 1 0,0-1-1,-1 1 1,1-1 0,-1 1-1,0-1 1,1 1 0,-1 0-1,0 0 1,-1 0 0,1 0-1,0 0 1,-4-2 0,-3-4 33,4 4-28,1 1 0,-1-1 0,0 1 0,0 1 0,0-1 0,-1 1 0,1-1-1,-1 1 1,1 1 0,-1-1 0,0 1 0,1 0 0,-1 1 0,0-1 0,0 1 0,0 0 0,0 1 0,1-1 0,-1 1 0,0 0-1,0 1 1,-6 2 0,-10 3 48,0 2-1,1 0 1,-38 24-1,46-25-15,0 0-1,1 2 0,0-1 0,1 1 0,0 1 0,0 0 1,1 1-1,0 0 0,1 0 0,-12 23 0,13-22 17,1 2 0,-1-1-1,2 1 1,0 0 0,1 1-1,1-1 1,0 1 0,1 0-1,-1 20 1,3-27-50,1-1 0,0 0 0,0 1 0,1-1 0,0 0 0,0 0 0,1 0 0,0 0 0,0 0 1,1 0-1,0 0 0,1-1 0,0 1 0,0-1 0,0 0 0,1 0 0,9 10 0,-1-4-16,0 0-1,1-1 1,1-1 0,0 0 0,0-1-1,27 12 1,-29-16-171,0 0 1,1-1-1,-1 0 0,1-1 1,0-1-1,0 0 0,0-1 0,1-1 1,27 0-1,-15-4-995,-1 0 0,1-2 0,-1-1 0,31-10 0,12-7-2833</inkml:trace>
</inkml:ink>
</file>

<file path=ppt/ink/ink2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7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72 121 10752,'-3'4'760,"1"0"-1,-1 1 1,1-1 0,0 0 0,1 1 0,-1 0 0,1-1 0,0 1 0,0 0 0,0 0 0,0 0 0,1-1 0,0 1-1,0 0 1,1 0 0,-1 0 0,2 5 0,3 21 1368,12 43 0,-13-60-2911,2 2 1187,-4-12-203,0 0-1,0 0 1,0-1 0,-1 1-1,0 1 1,1-1 0,-2 0-1,1 0 1,0 8 0,-2-12-161,0 0 1,0 0-1,0 0 0,0 0 1,0-1-1,0 1 1,1 0-1,-1-1 1,0 1-1,0 0 0,0-1 1,0 1-1,0-1 1,1 1-1,-1-1 1,0 0-1,0 1 0,1-1 1,-1 0-1,0 1 1,1-1-1,-1 0 1,0-1-1,0 1 35,-8-10-8,0-1-1,1 0 1,0 0 0,1 0-1,0-1 1,1 0 0,-9-28-1,13 33-62,0 0 0,0 0 0,0 0 0,1 0-1,0 0 1,1 0 0,0 0 0,0 0 0,1 0-1,0 0 1,0 0 0,1 0 0,0 0 0,0 1-1,1-1 1,0 1 0,0-1 0,1 1 0,0 0 0,0 0-1,1 0 1,0 1 0,0 0 0,0 0 0,1 0-1,0 0 1,9-6 0,-5 6 6,0 0 0,1 1 1,-1 0-1,1 1 0,0 0 0,0 1 1,0 0-1,1 1 0,-1 0 0,1 1 0,12 0 1,-8 1 8,0 1 0,1 1 1,-1 0-1,0 1 0,0 0 1,-1 2-1,21 8 0,-24-8 0,-1 2 0,0 0 0,0 0 0,-1 1 0,0 0 0,0 1 0,-1 0 0,0 0 0,0 1 0,-1 1 0,-1-1-1,0 1 1,0 0 0,-1 1 0,0-1 0,-1 1 0,6 21 0,-5-13-15,-1 0 0,-1 1 0,0 0 0,-2-1 0,0 1 0,-1 0 0,-2 0 0,0 0-1,-1 0 1,-6 26 0,4-29-14,3-11-65,-1 1-1,1-1 0,-2 1 0,1-1 0,-1 0 1,0 0-1,0 0 0,-1 0 0,-5 6 0,9-12 8,0-1-1,0 0 1,0 0 0,0 0-1,0 1 1,0-1-1,0 0 1,0 0-1,0 0 1,-1 1-1,1-1 1,0 0 0,0 0-1,0 0 1,0 0-1,0 0 1,0 1-1,-1-1 1,1 0-1,0 0 1,0 0-1,0 0 1,-1 0 0,1 0-1,0 0 1,0 1-1,0-1 1,0 0-1,-1 0 1,1 0-1,0 0 1,0 0 0,-1 0-1,1 0 1,0 0-1,0 0 1,0 0-1,-1 0 1,1 0-1,0 0 1,0 0-1,0-1 1,-1 1 0,1 0-1,0 0 1,0 0-1,0 0 1,0 0-1,-1 0 1,1 0-1,0-1 1,0 1 0,0 0-1,0 0 1,-1 0-1,1 0 1,0 0-1,0-1 1,0 1-1,0 0 1,-1-14-4690,1 12 4710,0-13-4048</inkml:trace>
</inkml:ink>
</file>

<file path=ppt/ink/ink2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3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1 132 6784,'9'-19'2841,"2"-1"1,1 2-1,0 0 1,22-24-1,-14 27-968,-19 15-1819,-1 0 0,0 0-1,1 0 1,-1 0 0,0 0 0,1 0-1,-1 0 1,0 0 0,1 0-1,-1 0 1,0 0 0,1 0-1,-1 0 1,0 0 0,1 1-1,-1-1 1,0 0 0,0 0-1,1 0 1,-1 0 0,0 1 0,1-1-1,-1 0 1,0 0 0,0 0-1,1 1 1,-1-1 0,0 0-1,0 1 1,0-1 0,0 0-1,1 0 1,-1 1 0,0-1 0,0 1-1,1 5 422,0 0 0,0 0 0,-1 1 0,0-1 0,-1 11 0,0 14-155,18 596 2069,-13-422-2150,5 48 13,-9-246-297,1 1 0,0-1 1,1 1-1,-1-1 0,2 0 0,-1 0 0,5 10 1,-6-15-46,1 0 0,-1 0 0,1 0-1,-1 0 1,1 0 0,0-1 0,-1 1 0,1-1 0,0 1 0,0-1 0,0 0 0,1 1 0,-1-1 0,0 0 0,0 0 0,0-1 0,1 1 0,-1 0 0,1-1 0,-1 1 0,0-1-1,1 0 1,-1 0 0,1 0 0,-1 0 0,0 0 0,5-2 0,12-2-1762,0-2 1,0-1-1,0 0 0,34-20 1,-12 7-2010</inkml:trace>
</inkml:ink>
</file>

<file path=ppt/ink/ink2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3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 11136,'14'0'5503,"52"-9"-6142,-53 6 9982,25 0-9343,-6-2 0,2 5-1536,-2 0 128,-2 0-1024,-4 0 0,-8 8-767,-5-5 127</inkml:trace>
</inkml:ink>
</file>

<file path=ppt/ink/ink2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4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0 497 10880,'5'30'5376,"0"-9"-6528,-2-18 11263,7 12-10239,-1-3 128,-1 6-1536,-3-5 128,3-1-1024,-3 0 128</inkml:trace>
  <inkml:trace contextRef="#ctx0" brushRef="#br0" timeOffset="1">123 0 10240,'-30'3'5120,"48"12"-15104,-15-15 7424,11 12 1920,-1-5 0</inkml:trace>
</inkml:ink>
</file>

<file path=ppt/ink/ink2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4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14 10240,'-11'-13'4575,"8"27"690,9 51 2198,-3-36-8361,0 18 1528,16 225 531,5 33 802,-18-231-1722,33 250-162,-35-310-368,-1 0-1,2 0 1,0-1-1,0 1 1,11 17-1,-14-28 56,0-1 0,-1 1 0,1-1 0,0 1 0,1-1 0,-1 1 0,0-1 0,1 0 0,-1 0 0,1 0 0,0-1 1,4 3-1,-5-3-21,-1-1 1,1 1 0,0-1 0,0 0-1,0 0 1,-1 0 0,1 0 0,0 0 0,0 0-1,-1 0 1,1-1 0,0 1 0,0-1 0,-1 1-1,1-1 1,0 0 0,-1 1 0,1-1-1,-1 0 1,1 0 0,-1 0 0,1-1 0,2-1-1,13-13-3584</inkml:trace>
</inkml:ink>
</file>

<file path=ppt/ink/ink2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5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11264,'16'-6'5631,"59"9"-5759,-57-3 9728,33 3-9472,-14 2 128,41-10-128,-17 5 128,18-6-2816,-18 3 0,1-9-768,-14 5 129</inkml:trace>
</inkml:ink>
</file>

<file path=ppt/ink/ink2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5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1 356 5504,'33'-26'5869,"5"6"4731,-38 20-10543,1 0 0,0 0 0,-1 0 0,1 0 0,0 0 0,-1 1 0,1-1 1,-1 0-1,1 0 0,0 0 0,-1 0 0,1 1 0,-1-1 0,1 0 0,0 1 0,-1-1 0,1 0 1,-1 1-1,1-1 0,-1 1 0,0-1 0,1 1 0,-1-1 0,1 1 0,-1-1 0,0 1 1,1-1-1,-1 1 0,0 0 0,0-1 0,1 1 0,-1-1 0,0 1 0,0 0 0,0-1 1,0 1-1,0 0 0,0 0 0,5 27 1646,-5-26-1751,0 3 124,1 1-1,0-1 1,0 1 0,1-1-1,-1 0 1,1 0-1,0 0 1,1 0-1,-1 0 1,1 0 0,0-1-1,0 1 1,1-1-1,-1 0 1,1 0-1,0 0 1,0 0 0,0 0-1,0-1 1,1 0-1,0 0 1,-1 0-1,1-1 1,0 0 0,0 1-1,0-2 1,1 1-1,9 1 1,-4-1-56,1 0 0,-1-1 0,0 0 0,0-1 1,0-1-1,1 0 0,-1 0 0,0-1 0,0 0 0,0-1 0,-1 0 0,20-9 0,-13 3 0,0 0 0,-1-1-1,-1-1 1,1-1-1,-2 0 1,1 0-1,-2-2 1,0 0-1,0 0 1,-2-1 0,15-23-1,-23 30-41,0 1 0,0-1 0,0 0 0,-1 0 0,0 0 0,-1 0 1,0 0-1,0-1 0,-1 1 0,0 0 0,0 0 0,-1-1 0,0 1 0,0 0 0,-1 0 0,0 0 0,-1 0 0,0 0 0,0 1 0,0-1 0,-1 1 0,0 0 0,-1 0 1,0 0-1,0 1 0,0-1 0,-1 1 0,1 1 0,-1-1 0,-1 1 0,1 0 0,-1 0 0,0 1 0,-15-8 0,8 7-68,-1 0 0,1 1-1,-1 1 1,-1 0 0,1 1 0,0 0 0,0 2-1,-1-1 1,1 2 0,0 0 0,-30 7 0,34-7-75,1 2 1,-1 0 0,1 0 0,0 1-1,0 0 1,0 0 0,0 1 0,1 1 0,0 0-1,0 0 1,0 0 0,1 1 0,0 1 0,0-1-1,1 1 1,0 1 0,0-1 0,-6 12 0,11-15-68,0-1 0,0 1 0,1 0 0,-1 0 0,1 0 0,0 0 0,0 0 0,1 0 0,-1 0 0,1 0 0,0 0 0,1 0 0,-1 0 0,1 0 0,0 0 0,0 0 0,1 0 0,0 0 0,-1-1 0,1 1 0,1 0 0,-1-1 0,1 0 0,0 1 0,0-1 0,0 0 0,0-1 0,1 1 0,0 0 0,-1-1 0,7 4 0,2-1-410,0-1 0,0 0 0,0 0-1,1-2 1,0 1 0,0-2 0,0 0 0,0 0 0,21-1 0,16-1-1662</inkml:trace>
</inkml:ink>
</file>

<file path=ppt/ink/ink2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5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12672,'-31'30'6271,"31"-9"-9214,0-14 13822,13 16-10623,0-5 0,19 11 0,-11-6 0,19-5-512,-10 0 128,9-8-768,-9-2 128,20-16-2688,-12 1 128</inkml:trace>
</inkml:ink>
</file>

<file path=ppt/ink/ink2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6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14080,'-21'15'7039,"95"13"-8831,-53-24 11648,37 4-9984,-15-1 128,32-7-3456,-19 0 128,19-7 1408,-17-1 0</inkml:trace>
</inkml:ink>
</file>

<file path=ppt/ink/ink2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7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31 3200,'-1'0'18,"1"0"0,-1 0 0,1 0 0,-1 0 0,0 0-1,1 0 1,-1 0 0,1-1 0,-1 1 0,1 0 0,-1 0 0,1-1 0,-1 1 0,1 0 0,0-1 0,-1 1 0,1 0 0,-1-1 0,1 1-1,0-1 1,-1 1 0,1-1 0,0 1 0,0-1 0,-1 1 0,1-1 0,0 1 0,0-1 0,0 1 0,0-1 0,-1 1 0,1-1-1,0 1 1,0-1 0,0 1 0,0-1 0,0 0 0,0 1 0,1-1 0,-1 1 0,0-1 0,0 1 0,0-1 0,0 1 0,1-1 0,-1 1-1,0-1 1,0 1 0,1-1 0,-1 1 0,0-1 0,1 1 0,-1 0 0,1-1 0,-1 1 0,0 0 0,1-1 0,-1 1 0,1 0 0,-1-1-1,1 1 1,-1 0 0,1 0 0,-1 0 0,1-1 0,-1 1 0,1 0 0,0 0 0,0 0 0,4-1 176,0-1 1,1 1-1,-1 0 1,0 1-1,1-1 1,-1 1-1,0 0 1,1 1-1,6 0 1,-7 1-87,-1-1 0,1 1 0,-1 0 0,0 0 0,0 0 0,1 0 0,-1 1 0,-1 0-1,1 0 1,0 0 0,-1 0 0,1 0 0,-1 1 0,0-1 0,0 1 0,3 6 0,5 8 28,-1 1-1,10 27 0,-14-32-72,239 676 5883,-177-480-5087,-26-101-407,-26-71-183,-1 0 0,10 43-1,-21-54 26,-8-18 9,3-10-266,-1 1 1,0-1-1,1 0 1,-1 0-1,1 0 1,-1 0-1,1 0 1,0 0 0,-1 0-1,1-1 1,0 1-1,0 0 1,0-1-1,-2-2 1,-43-68 424,41 59-482,0 1 1,0-1 0,1-1-1,0 1 1,2-1-1,-1 1 1,2-1 0,0 0-1,0 0 1,1 0-1,3-20 1,-2 28-2,-1 0 1,1 1-1,1-1 0,-1 0 1,1 0-1,0 1 0,0-1 0,1 1 1,0 0-1,0 0 0,0 0 1,0 0-1,1 0 0,0 1 1,0-1-1,0 1 0,0 0 1,1 1-1,-1-1 0,1 1 1,0-1-1,0 1 0,0 1 1,1-1-1,-1 1 0,1 0 0,-1 0 1,1 1-1,8-2 0,-6 2 23,-1 1 0,0 0-1,1 0 1,-1 1-1,0 0 1,1 0-1,-1 1 1,0 0-1,0 0 1,0 0-1,0 1 1,0 0-1,8 6 1,-5-3 40,0 1 1,0 0 0,-1 1-1,0 0 1,0 1 0,-1 0-1,9 13 1,-13-17-27,11 14 92,-2 1 0,0 0-1,-1 1 1,16 38 0,34 143 873,-53-175-840,-3-20-744,-2-18-1730,-1-2 1230,0-1-1,0 1 0,2-1 0,-1 1 0,2 0 0,0 1 0,9-15 0,0-1-1328</inkml:trace>
</inkml:ink>
</file>

<file path=ppt/ink/ink2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6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30 348 11008,'-2'1'501,"0"0"1,0 0 0,0 0-1,1 0 1,-1 0-1,0 1 1,1-1 0,-1 1-1,1-1 1,-1 1 0,1 0-1,0 0 1,0 0 0,0-1-1,0 1 1,0 0-1,0 0 1,0 0 0,1 0-1,-1 1 1,1-1 0,-1 0-1,1 0 1,0 0 0,0 0-1,0 0 1,0 3-1,2 32 2394,3-9-3558,-2-21 707,-1 0 1,1-1 0,0 0 0,1 1 0,-1-1 0,1 0 0,1-1 0,-1 1 0,1-1 0,0 0 0,0 0 0,0 0 0,1-1 0,-1 1 0,1-1 0,0-1 0,1 1 0,-1-1 0,1 0 0,-1-1 0,1 0 0,0 0 0,0 0 0,9 1 0,0 0-11,1-2 1,-1 1 0,0-2 0,0 0 0,1-1-1,-1-1 1,0 0 0,0-1 0,31-11-1,-16 1-46,0-2-1,-2-1 0,1-1 0,48-39 0,-67 48 8,-1-1 0,1 0-1,-1 0 1,-1-1 0,0-1-1,0 1 1,-1-1 0,-1-1-1,0 0 1,0 0 0,-1 0-1,0-1 1,-2 0 0,1 0-1,3-17 1,-7 21-41,0 0 1,-1 0-1,0-1 0,0 1 1,0 0-1,-2-1 0,1 1 0,-1 0 1,0 0-1,-1 0 0,0 0 1,-1 0-1,1 1 0,-2-1 0,1 1 1,-1 0-1,0 1 0,-1-1 1,0 1-1,-11-11 0,10 12-9,0 0-1,0 0 1,-1 1-1,0 0 1,0 1-1,0-1 0,-1 1 1,1 1-1,-1 0 1,0 0-1,0 1 1,0 0-1,0 0 1,0 1-1,0 0 1,-14 1-1,6 2-98,0-1 0,1 2 0,-1 0 0,1 1 0,0 1 0,0 1 0,-28 13 0,32-14-255,-1 1 0,1 1 0,0 0 0,1 1 0,0 0 0,0 1 0,0 0 0,1 1-1,1 0 1,0 0 0,0 1 0,1 0 0,0 1 0,1 0 0,0 0 0,-5 14 0,9-14-186,1 0 1,0 0 0,0 0-1,1 13 1,1-21 409,-5 65-3015</inkml:trace>
</inkml:ink>
</file>

<file path=ppt/ink/ink2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7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9856,'-1'2'264,"-1"-1"1,1 1-1,0 0 1,-1 0-1,1-1 1,0 1-1,0 0 1,0 0-1,0 0 1,0 0-1,1 0 1,-1 0 0,1 1-1,-1 3 1,-4 45 299,5-24 1417,-2 16 3537,-6 101-2680,12 228-1324,16-28-979,-2-46-110,-13-97-2921,-5-193 1956,0-5 126,0-1-1,0 1 1,0-1 0,0 1-1,0-1 1,1 1-1,-1-1 1,1 1 0,0-1-1,1 4 1,3 5-2935</inkml:trace>
</inkml:ink>
</file>

<file path=ppt/ink/ink2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7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1 267 11904,'0'1'242,"1"0"1,0 0-1,0 0 1,0 0-1,0 0 1,0 0-1,0 0 1,0 0-1,0-1 1,0 1-1,0 0 1,1-1-1,-1 1 1,0-1-1,0 1 1,1-1-1,-1 1 1,2-1-1,17 4-834,29 1 4890,3 2-46,-46-6-4217,1-1 0,0 1 0,-1-1 1,1 0-1,0 0 0,-1-1 1,1 0-1,-1 0 0,1 0 0,-1-1 1,1 0-1,-1-1 0,0 1 0,0-1 1,0 0-1,-1-1 0,1 1 1,-1-1-1,1 0 0,-1 0 0,0-1 1,-1 0-1,1 0 0,-1 0 0,0 0 1,4-8-1,-4 7-9,-1-1 1,0 0 0,0 0-1,-1-1 1,0 1-1,0 0 1,0-1-1,-1 1 1,0-1-1,-1 0 1,0 1-1,0-1 1,-1 1-1,0-1 1,0 0-1,0 1 1,-1 0-1,0-1 1,-1 1-1,0 0 1,-6-12 0,6 15-20,1 0 1,-1 1 0,0-1-1,-1 1 1,1 0 0,-1-1 0,1 1-1,-1 1 1,0-1 0,0 1-1,0-1 1,-1 1 0,1 0-1,0 1 1,-1-1 0,1 1 0,-1 0-1,0 0 1,1 0 0,-1 1-1,0-1 1,1 1 0,-8 1 0,4-1-5,0 1 1,0 0-1,0 1 1,0 0-1,1 0 1,-1 0-1,1 1 1,-1 0-1,1 1 1,0 0 0,0 0-1,0 0 1,-10 10-1,8-5 9,1 1-1,0 0 1,1 0 0,0 0-1,1 1 1,0 0-1,0 1 1,1-1 0,1 1-1,0 0 1,1 0-1,0 0 1,0 1 0,2-1-1,-1 1 1,2-1 0,0 1-1,2 17 1,-2-22-50,1 0 0,0 1 0,1-1 1,0 0-1,0 0 0,1 0 0,0-1 1,0 1-1,1-1 0,0 1 0,0-1 1,1 0-1,0-1 0,0 1 0,0-1 0,1 0 1,0 0-1,0-1 0,1 0 0,-1 0 1,1 0-1,0-1 0,1 0 0,-1 0 1,1-1-1,-1 0 0,1 0 0,11 2 1,-11-4-381,1 0 0,-1 0 1,1-1-1,-1 0 1,0 0-1,1-1 0,-1 0 1,16-5-1,-15 4-47,41-9-2757</inkml:trace>
</inkml:ink>
</file>

<file path=ppt/ink/ink2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7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19 373 12416,'-18'8'6143,"31"50"-7935,-8-46 9856,8 16-9088,-4-10 128,9 15-2176,-2-8 0,16-7 1921,-6-6 127</inkml:trace>
  <inkml:trace contextRef="#ctx0" brushRef="#br0" timeOffset="1">189 12 13312,'-61'-12'6655,"35"17"-13182,22-5 12414,4 4-10622,0-1-1</inkml:trace>
</inkml:ink>
</file>

<file path=ppt/ink/ink2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8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9600,'3'11'11092,"8"10"-7933,0 1-2563,-5-1-274,-1 1 0,-1 0 1,-1 0-1,-1 0 0,-1 0 0,0 0 0,-2 0 0,-1 0 0,-7 37 0,9-59-319,0 1 0,0-1 0,0 0 0,0 1 0,0-1-1,-1 1 1,1-1 0,0 0 0,0 1 0,0-1 0,0 0-1,-1 1 1,1-1 0,0 0 0,0 1 0,-1-1 0,1 0-1,0 1 1,0-1 0,-1 0 0,1 0 0,0 1 0,-1-1-1,1 0 1,-1 0 0,1 0 0,0 0 0,-1 1 0,1-1-1,0 0 1,-1 0 0,1 0 0,-1 0 0,1 0-1,0 0 1,-1 0 0,1 0 0,-1 0 0,1 0 0,0 0-1,-1 0 1,1-1 0,-1 1 0,1 0 0,0 0 0,-1 0-1,1 0 1,0-1 0,-1 1 0,1 0 0,0 0 0,-1-1-1,1 1 1,0 0 0,-1 0 0,1-1 0,0 1 0,0 0-1,0-1 1,-1 1 0,1-1 0,0 1 0,0 0-1,0-1 1,0 1 0,0-1 0,-2-1 0,1 0 0,0-1 1,0 1-1,0-1 0,0 1 0,0-1 1,0 1-1,1-1 0,-1 1 0,1-1 0,0 0 1,0 1-1,0-5 0,3-9 5,2 0 0,0 1 0,0 0 0,2 0 0,0 0 0,0 1 0,1 0 0,1 1 0,0 0-1,1 0 1,1 1 0,15-15 0,-16 17 66,0 1-1,0 0 1,1 0-1,0 1 1,0 1 0,1 0-1,0 0 1,1 1-1,-1 1 1,1 0-1,0 1 1,0 0-1,1 1 1,-1 1 0,17-2-1,-21 4-21,1 1 0,0 0 0,-1 0-1,1 1 1,-1 0 0,0 0 0,1 1 0,-1 1-1,0-1 1,-1 1 0,1 1 0,-1 0 0,0 0-1,0 1 1,0 0 0,-1 0 0,0 0 0,0 1-1,0 0 1,-1 1 0,0-1 0,-1 1 0,0 1-1,0-1 1,-1 1 0,0-1 0,0 1 0,-1 0 0,0 1-1,0-1 1,-1 0 0,-1 1 0,0-1 0,1 19-1,-2-26-62,-3 83-718,-7-32-2584,9-48-185,1 0-364</inkml:trace>
</inkml:ink>
</file>

<file path=ppt/ink/ink2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8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10112,'4'-4'1049,"0"1"0,0 0 1,0 0-1,0 0 0,1 1 1,-1-1-1,1 1 0,-1 0 1,1 1-1,0-1 0,0 1 0,5-1 1,5-3 284,0 0-1069,1 0 1,-1 1-1,1 0 0,0 2 0,0 0 0,26 0 0,-38 2-234,0 0 0,0 0 0,0 1 0,0-1 0,0 1 0,0 0 0,0 0 0,-1 1 0,1-1 0,0 1 0,-1-1 0,1 1 0,-1 1 0,0-1 0,1 0 0,-1 1 0,0-1 0,-1 1 0,1 0 0,0 0 0,-1 0-1,0 1 1,1-1 0,-1 0 0,0 1 0,-1-1 0,1 1 0,-1 0 0,0 0 0,2 5 0,-1 5 39,-1 0-1,0 0 1,-1 0-1,0 0 1,-3 15-1,1-20-70,1 0 1,0 0-1,1 0 0,0 0 0,0 0 0,1 0 0,0 0 0,1 0 0,0 0 0,0 0 0,0-1 0,8 15 0,-8-20 3,0 0 0,0 0-1,1-1 1,-1 1 0,1-1-1,0 0 1,-1 1 0,1-1-1,0-1 1,1 1 0,-1 0-1,0-1 1,0 1-1,1-1 1,-1 0 0,0 0-1,1-1 1,-1 1 0,1-1-1,-1 1 1,1-1 0,0 0-1,-1 0 1,1-1-1,-1 1 1,1-1 0,-1 0-1,0 0 1,1 0 0,4-2-1,11-4-45,-1-1 0,0 0 0,32-22 0,-48 29 41,24-15-73,0-1 0,-2-2-1,38-35 1,-55 48 55,-1-1 0,0-1 0,0 1 0,0-1 0,-1 0 0,0 0 1,-1-1-1,1 1 0,-2-1 0,1 0 0,-1 0 0,-1 0 0,0-1 0,0 1 0,1-17 1,-6 14 115,-4 22 9,-4 19 80,9-22-91,-1 0-1,2 1 0,-1-1 0,1 0 0,0 0 0,0 1 0,1-1 0,0 0 1,1 1-1,-1-1 0,1 0 0,1 1 0,0-1 0,0 0 0,0 0 0,0 0 0,1 0 1,1-1-1,-1 1 0,1-1 0,6 8 0,-1-2-246,1-1 1,1 0-1,22 17 1,17 3-3051,-10-12-274</inkml:trace>
</inkml:ink>
</file>

<file path=ppt/ink/ink2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09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0 126 3712,'1'-1'154,"-1"0"0,1 0 0,0-1 0,-1 1 0,1 0 1,0 0-1,0 0 0,0 0 0,0 0 0,0 1 0,0-1 0,0 0 0,0 0 1,1 1-1,-1-1 0,0 0 0,0 1 0,1-1 0,-1 1 0,0 0 0,0-1 0,1 1 1,-1 0-1,0 0 0,1 0 0,-1 0 0,3 0 0,22-7 3147,-19-5 1904,-7 13-5102,1 0 1,-1-1-1,0 1 0,0 0 1,1-1-1,-1 1 1,0-1-1,1 1 0,-1-1 1,1 1-1,-1-1 0,1 1 1,-1-1-1,1 1 1,-1-1-1,1 1 0,-1-1 1,1 0-1,-1 1 0,1-1 1,0 0-1,-1 0 1,1 1-1,-1-1 0,1 0 1,0 0-1,-1 0 1,1 0-1,0 0 0,-1 0 1,1 0-1,0 0 0,-1 0 1,1 0-1,0 0 1,-1 0-1,1-1 0,0 1 1,-1 0-1,1 0 0,-1-1 1,1 1-1,0 0 1,-1-1-1,1 1 0,-1-1 1,1 1-1,-1-1 1,1 1-1,-1-1 0,0 1 1,1-1-1,-1 1 0,0-1 1,1 1-1,-1-1 1,0 0-1,1 1 0,-1-1 1,0 1-1,0-1 0,0 0 1,0 1-1,0-2 1,5 15 285,-1 1 1,0-1-1,-1 1 1,-1 0-1,0 0 1,-1 0-1,0 0 1,-1 1-1,-1-1 1,-3 17-1,0 42 126,9-47-226,-4-25-284,-1-1 0,0 0 0,0 0 1,1 1-1,-1-1 0,0 0 0,0 0 1,1 0-1,-1 0 0,0 1 0,1-1 0,-1 0 1,0 0-1,0 0 0,1 0 0,-1 0 0,0 0 1,1 0-1,-1 0 0,0 0 0,1 0 0,-1 0 1,0 0-1,1 0 0,-1 0 0,0 0 0,1 0 1,-1 0-1,0 0 0,1 0 0,-1 0 1,0-1-1,0 1 0,1 0 0,-1 0 0,0 0 1,0-1-1,1 1 0,1-2 5,0 0 0,0 0 0,-1 0 0,1-1-1,-1 1 1,1 0 0,-1-1 0,0 1 0,0-1 0,0 0 0,0 1 0,-1-1 0,1 0 0,0-3-1,2-34 49,11-84 317,-12 110-327,1 0 0,1 0 0,0 0 0,1 0 0,0 1 0,9-15-1,-12 25-24,-1 0 1,1 0-1,0 1 0,0-1 0,0 1 0,0 0 0,0 0 0,0-1 0,1 1 0,-1 0 0,1 1 0,-1-1 0,1 0 0,0 1 0,0 0 0,-1-1 0,1 1 0,0 0 0,0 1 0,0-1 1,4 0-1,-2 1-6,0 0 0,-1 1 0,1 0 0,0-1 1,0 2-1,-1-1 0,1 0 0,0 1 1,-1 0-1,0 0 0,1 1 0,4 2 0,5 6 22,0-1 0,-1 2 0,0 0 0,0 1-1,-2 0 1,14 19 0,-12-14-32,-1 0 0,0 2 0,-2-1 1,0 2-1,-1-1 0,-1 1 0,-1 0 0,-1 1 0,-1 0 0,-1-1 0,2 38 0,-5-69-130,1 0 0,0 0 0,0 1 0,5-15-1,2-7-134,-6 17 172,1 1 1,0-1 0,1 1-1,0 0 1,1 0 0,1 0-1,0 1 1,0 0 0,15-17-1,-15 23 96,1-1 0,-1 1 0,1 1 0,0-1 0,1 1 0,0 1 0,-1 0 0,1 0 0,0 0 0,18-3 0,-23 6 6,-1 0 0,1 1 0,-1 0 0,1 0 0,-1 0 0,1 0 1,-1 0-1,1 1 0,-1 0 0,1-1 0,-1 1 0,1 1 0,-1-1 0,0 0 0,0 1 0,0 0 0,1-1 0,-2 1 0,1 0 0,0 1 1,0-1-1,-1 0 0,1 1 0,-1 0 0,0-1 0,0 1 0,0 0 0,0 0 0,0 0 0,0 0 0,-1 1 0,2 5 0,2 7 33,0 1-1,-2-1 0,0 1 0,-1-1 1,0 26-1,-6 82-38,4-122-11,-7 31-831,7-30-192,4-21-3840,0 2 1152</inkml:trace>
</inkml:ink>
</file>

<file path=ppt/ink/ink2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0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8 274 13056,'3'-3'433,"-1"1"1,0-1 0,1 1 0,-1 0-1,1 0 1,0 0 0,0 1 0,0-1-1,0 1 1,0-1 0,0 1 0,0 0 0,0 0-1,1 0 1,-1 1 0,0-1 0,1 1-1,-1 0 1,0 0 0,1 0 0,-1 0-1,6 1 1,-1 0 178,1-1-1,0 0 1,-1-1-1,13-2 1,-3-2-638,0-1-1,-1-1 1,0 0-1,26-16 1,-33 17 65,0 0 0,-1-1-1,0 0 1,0 0 0,-1-1 0,0 0 0,0-1-1,-1 1 1,7-12 0,-12 18-25,-1-1 0,0 1 0,1 0-1,-1-1 1,0 1 0,-1-1 0,1 0 0,0 1 0,-1-1 0,0 1 0,1-1-1,-1 0 1,0 1 0,0-1 0,-1 0 0,1 0 0,0 1 0,-1-1 0,0 1 0,0-1-1,1 1 1,-1-1 0,-1 1 0,1-1 0,0 1 0,-1 0 0,1-1 0,-1 1 0,0 0-1,1 0 1,-1 0 0,0 1 0,0-1 0,-3-2 0,0 1 31,0 0 1,0 0-1,0 1 1,-1-1-1,1 1 1,-1 0-1,1 1 0,-1-1 1,1 1-1,-1 0 1,0 1-1,0-1 1,0 1-1,1 0 1,-1 0-1,-9 2 0,2 2 26,0-1-1,0 2 0,0 0 1,1 0-1,0 1 0,0 0 0,0 1 1,1 1-1,0 0 0,0 0 0,1 1 1,0 1-1,-17 20 0,22-24-33,0 0 0,1 1 0,0 0-1,0 0 1,0 0 0,1 0 0,0 1 0,1-1 0,0 1-1,0 0 1,0 0 0,1 0 0,0 0 0,0 0 0,1 0-1,0 0 1,1 0 0,0 0 0,0-1 0,1 1 0,0 0-1,0 0 1,0-1 0,1 1 0,5 8 0,-3-7-82,0-1 0,1 1 0,0-1 0,1 0 0,0 0 0,0-1 0,0 0 0,1 0 0,0-1 0,0 0 0,1 0 0,0-1 0,19 8 0,-21-10-399,0 0 0,1-1 0,0 0 0,0 0 0,0-1 0,0 0 0,-1-1 0,1 0 0,0 0 0,0 0 0,0-1 0,0 0 0,0-1 0,0 1 0,0-2 0,-1 1-1,1-1 1,10-6 0,18-10-3268</inkml:trace>
</inkml:ink>
</file>

<file path=ppt/ink/ink2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0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 13184,'0'0'88,"0"0"0,-1 0 0,1 0 1,0 1-1,-1-1 0,1 0 0,0 0 1,-1 1-1,1-1 0,0 0 1,0 1-1,0-1 0,-1 0 0,1 1 1,0-1-1,0 0 0,0 1 0,0-1 1,-1 0-1,1 1 0,0-1 0,0 0 1,0 1-1,0-1 0,0 1 0,0-1 1,0 0-1,0 1 0,0-1 1,0 0-1,0 1 0,1-1 0,-1 1 1,0-1-1,0 0 0,0 1 0,0-1 1,1 0-1,-1 1 0,17 15 3979,35 14 1763,-44-26-5562,9 4-178,1 0 0,1-1 0,-1-1 0,1-1 0,0-1 0,0 0 0,1-1 0,-1-1 0,1-1 0,-1-1 0,1-1 0,-1 0 0,1-2 0,-1 0 0,0-1 0,0-1 0,0-1 0,-1 0 0,1-1 0,-2-1 0,1-1-1,23-16 1,-40 24-77,1 0 0,-1 0-1,1 0 1,-1 0 0,1-1-1,-1 1 1,0 0 0,1-1-1,-1 1 1,0-1-1,0 1 1,0-1 0,0 0-1,-1 1 1,1-1 0,0 0-1,-1 1 1,1-1 0,0-2-1,-2 4-8,1 0 0,0 0 0,0-1-1,0 1 1,0 0 0,0 0 0,0 0-1,-1-1 1,1 1 0,0 0 0,0 0-1,0 0 1,0 0 0,-1-1 0,1 1-1,0 0 1,0 0 0,0 0 0,-1 0 0,1 0-1,0 0 1,0 0 0,-1 0 0,1 0-1,0 0 1,0 0 0,-1 0 0,1 0-1,0 0 1,0 0 0,0 0 0,-1 0-1,1 0 1,0 0 0,0 0 0,-1 0 0,1 0-1,0 0 1,0 0 0,0 1 0,-1-1-1,1 0 1,0 0 0,0 0 0,-24 19 320,9-4-216,0 0 1,2 2-1,0 0 0,0 0 1,2 1-1,0 0 0,1 1 1,1 0-1,1 1 0,1 0 0,0 0 1,-5 33-1,11-48-154,1 0 0,0 1 1,0-1-1,1 0 0,-1 1 0,1-1 1,0 0-1,1 0 0,-1 1 0,1-1 0,0 0 1,1-1-1,-1 1 0,1 0 0,0-1 0,0 1 1,0-1-1,0 0 0,1 0 0,0 0 1,0-1-1,0 1 0,0-1 0,1 0 0,-1 0 1,1 0-1,0-1 0,-1 1 0,1-1 0,0-1 1,0 1-1,1-1 0,-1 1 0,0-1 0,0-1 1,1 1-1,-1-1 0,1 0 0,-1 0 1,9-2-1,14-2-2263,0-2-1,-1 0 1,40-16 0,-16 0-1552</inkml:trace>
</inkml:ink>
</file>

<file path=ppt/ink/ink2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0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22 595 12416,'-21'15'6143,"39"15"-8063,-15-27 11392,16 15-9472,-6-3 0,13 13-512,-4-5 0,18 2-768,-11-10 0,6-15-1920,-8 0 1</inkml:trace>
  <inkml:trace contextRef="#ctx0" brushRef="#br0" timeOffset="1">163 34 15232,'-18'-33'7551,"18"33"-12159,0 0 14208,10 0-16512,-7 0 129</inkml:trace>
</inkml:ink>
</file>

<file path=ppt/ink/ink2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8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1 255 5120,'4'4'180,"1"0"0,0 0-1,0-1 1,0 1 0,0-1 0,0 0 0,1 0 0,-1-1 0,1 0 0,0 0 0,0 0-1,0-1 1,0 0 0,0 0 0,7 0 0,26 6 3320,-12-3-3117,-1-1 0,1-1 0,0-1-1,-1-2 1,1-1 0,31-5 0,-38 3-252,0 0 0,-1-1 1,0-1-1,0-1 0,0 0 1,-1-1-1,0-2 0,32-21 1,-45 26-33,0 1 0,0-1 1,0-1-1,-1 1 0,1-1 0,-1 0 1,-1 0-1,1 0 0,-1 0 1,0-1-1,0 1 0,-1-1 1,0 0-1,0 0 0,-1 1 1,2-14-1,-3 16-58,0 0 0,0 0 1,0 0-1,0 0 0,-1 0 0,0 0 0,0 0 1,0 0-1,0 0 0,-1 0 0,1 1 0,-1-1 0,0 0 1,0 1-1,0 0 0,0-1 0,-1 1 0,0 0 1,1 0-1,-1 0 0,0 1 0,0-1 0,-1 1 0,1-1 1,0 1-1,-1 0 0,1 1 0,-1-1 0,0 0 1,-6-1-1,0 1-7,1 1 1,0 0 0,-1 0-1,1 1 1,-1 0 0,1 0-1,-1 1 1,1 1 0,0-1-1,0 2 1,0-1 0,0 1-1,0 1 1,0-1 0,0 1-1,1 1 1,0 0-1,0 0 1,0 0 0,1 1-1,-12 13 1,10-12-8,2 1 1,-1 0-1,1 0 0,0 1 0,1 0 1,0 1-1,1-1 0,0 1 0,0 0 1,1 0-1,0 1 0,1-1 0,0 1 0,1 0 1,0 0-1,0 0 0,1 0 0,1 16 1,2-20-30,-1-1 0,1 1 1,1-1-1,-1 1 0,1-1 0,0 0 1,1 0-1,-1 0 0,1-1 0,0 1 1,1-1-1,-1 0 0,1 0 0,0 0 1,0-1-1,1 0 0,-1 0 0,12 6 1,-1-1-440,1-1 1,0 0 0,0-1 0,0-1 0,1-1-1,18 4 1,4-2-754,-12 0-289,0-2 0,1-2 1,48 1-1,-21-15-970</inkml:trace>
</inkml:ink>
</file>

<file path=ppt/ink/ink2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1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426 154 7808,'2'-3'619,"-1"1"0,1-1 0,0 1 1,-1-1-1,0 0 0,1 1 0,-1-1 0,0 0 1,0 0-1,-1 0 0,1 0 0,-1 0 1,1 0-1,-1 0 0,0 0 0,0 0 0,0 0 1,-1 0-1,1 0 0,-1 0 0,-1-4 1,1 5-453,0 0 1,0-1-1,-1 1 1,1 0 0,-1 0-1,0 0 1,0 0-1,0 0 1,0 1-1,0-1 1,0 0 0,0 1-1,0 0 1,0-1-1,-1 1 1,1 0 0,-5-1-1,-10-3 29,0 2-1,0 0 0,-1 0 1,1 2-1,-1 0 0,1 1 1,0 1-1,-1 1 1,1 0-1,0 1 0,0 1 1,0 1-1,0 0 0,1 1 1,0 1-1,0 0 0,0 1 1,-19 15-1,30-21-176,1 1-1,0 0 0,0 0 1,0 0-1,0 1 0,1-1 1,-1 1-1,1 0 1,0 0-1,0 0 0,1 0 1,-1 1-1,1-1 1,0 1-1,0-1 0,0 1 1,1 0-1,-1 0 1,1 0-1,0 0 0,1 0 1,-1 0-1,1 0 1,0 0-1,0 0 0,1 0 1,0 0-1,2 9 0,-1-9-17,0 0-1,0 0 0,0 0 1,1 0-1,0 0 0,0-1 1,0 1-1,1-1 0,0 0 1,-1 0-1,1 0 0,1 0 1,-1-1-1,1 0 0,-1 0 1,1 0-1,6 3 0,13 6-10,0-2 0,29 10-1,-50-19 15,34 11 15,1-2-1,0-2 1,1-1 0,-1-2-1,1-1 1,0-2 0,67-6-1,-98 3 0,0 0-1,-1-1 1,1 0-1,-1 0 1,0 0-1,0-1 1,0 0-1,0-1 1,0 0 0,0 0-1,-1 0 1,10-9-1,-3 4 118,-12 8-104,0 0 1,0 0-1,1 0 0,-1 0 0,0 1 1,0-1-1,1 0 0,-1 1 0,1-1 1,-1 1-1,0-1 0,1 1 0,-1 0 1,1 0-1,-1 0 0,1 0 0,-1 0 0,1 0 1,-1 0-1,1 0 0,-1 0 0,1 0 1,-1 1-1,2 0 0,24 24 655,4 5-297,-15-19-344,1-1 0,1-1-1,0 0 1,1-2 0,-1 0 0,1-1 0,0-1-1,1 0 1,29 2 0,-21-6 44,0-1 0,0-2 0,-1 0 0,1-2-1,48-13 1,-68 14-71,-1 0-1,1 0 1,-1-1 0,0 0-1,0 0 1,0 0-1,-1-1 1,1 0-1,-1 0 1,0-1 0,-1 0-1,1 0 1,-1 0-1,0 0 1,-1-1-1,1 0 1,-1 0 0,-1 0-1,0-1 1,0 1-1,0-1 1,-1 0-1,0 0 1,0 0 0,-1 0-1,0 0 1,0 0-1,-1 0 1,0 0-1,-1 0 1,1 0 0,-2 0-1,-3-15 1,2 10-28,-1 1 0,0 0 1,0 0-1,-1 0 0,-1 1 0,0 0 1,0 0-1,-2 0 0,1 1 1,-16-16-1,6 14 2,-2 2 0,0 0-1,0 1 1,0 1 0,-1 1 0,0 0 0,-1 2-1,1 0 1,-1 1 0,0 2 0,0 0 0,-31 1-1,34 2-5,0 1 0,0 0 0,0 1 0,1 1 0,-1 1 0,-26 11 0,36-12 3,-1 0 0,1 0 0,0 1-1,0 0 1,0 1 0,1 0-1,0 0 1,0 0 0,0 1-1,1 0 1,0 1 0,1-1 0,-7 11-1,10-14-51,-1 1-1,1-1 1,0 1-1,1 0 1,-1-1-1,1 1 1,0 0-1,0 0 1,0 0-1,1-1 1,0 1-1,0 0 1,0 0-1,0 0 1,1 0-1,0 0 1,0 0-1,0-1 1,1 1-1,-1 0 0,1-1 1,0 1-1,1-1 1,-1 0-1,1 1 1,0-1-1,0 0 1,0-1-1,0 1 1,0-1-1,1 1 1,5 3-1,7 5-828,1-1 0,0 0 0,1-1 0,0-1 0,1-1-1,25 8 1,25 11-3076</inkml:trace>
</inkml:ink>
</file>

<file path=ppt/ink/ink2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2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55 9984,'1'-1'667,"0"0"0,-1 1 0,1-1 0,0 0 0,0 0 0,0 1 0,0-1 1,0 0-1,0 1 0,0-1 0,0 1 0,0-1 0,0 1 0,0 0 0,0-1 0,0 1 0,0 0 1,2 0-1,0 9 3232,-6 14-4090,-35 137 1215,38-157-984,-1 0 1,0 0-1,1 1 0,0-1 1,0 0-1,0 0 0,0 0 1,1 6-1,-1-8-36,0-1 0,0 0 0,0 0 0,0 1 0,0-1 0,0 0 1,1 0-1,-1 0 0,0 1 0,0-1 0,0 0 0,0 0 0,0 0 0,1 1 0,-1-1 0,0 0 0,0 0 0,0 0 0,1 0 0,-1 1 0,0-1 0,0 0 1,0 0-1,1 0 0,-1 0 0,0 0 0,0 0 0,1 0 0,-1 0 0,0 0 0,0 0 0,1 0 0,-1 0 0,0 0 0,0 0 0,1 0 0,-1 0 0,0 0 0,16-15 94,-10 7-71,-1-1 0,-1 0 1,1 0-1,-2 0 0,1-1 0,-1 1 0,0-1 1,-1 0-1,2-17 0,-3 15-47,2-1 0,-1 1-1,2-1 1,8-19-1,-9 27 28,0 0-1,1 0 0,0 0 0,0 0 0,0 1 1,1 0-1,-1 0 0,1 0 0,0 1 0,0-1 0,0 1 1,1 0-1,-1 1 0,1-1 0,0 1 0,-1 0 0,1 1 1,0-1-1,0 1 0,0 0 0,0 1 0,0-1 1,0 1-1,0 1 0,1-1 0,-1 1 0,0 0 0,0 0 1,-1 1-1,1-1 0,0 1 0,0 1 0,-1-1 0,1 1 1,-1 0-1,0 0 0,8 7 0,-4-1 59,0 1 0,-1 0 0,0 0 0,0 1 0,-2 0 0,1 0 0,-1 1 0,-1 0 0,0 0 0,-1 0 0,0 0 0,-1 1 0,0 0 0,-1-1 0,0 1 0,-1 0 0,-1 0 0,0 0 0,-1 0 0,-3 21 0,-5-16-103,3-27-57,5 4 66,0 0 1,0 0-1,1 1 0,0-1 1,0 0-1,1 0 0,0-7 1,27-74-570,-26 78 558,1 1 0,0 0 0,0 0 0,0 0-1,1 0 1,0 0 0,1 1 0,-1 0 0,1 0 0,0 0-1,1 1 1,-1-1 0,1 1 0,0 1 0,12-8-1,-8 6 59,0 1 0,1 1-1,0-1 1,0 2 0,1 0-1,-1 0 1,1 1 0,-1 0-1,23 0 1,-20 2 84,1 0 0,-1 2 0,0 0-1,0 0 1,0 1 0,0 1 0,26 11 0,-31-12-4,-1 2 0,0-1 0,0 1 0,0 0 0,0 1-1,-1 0 1,0 0 0,0 0 0,-1 1 0,1 0 0,-2 0 0,7 10 0,-9-12-39,0 2 0,0-1 0,-1 0 0,1 1 0,-1-1 0,-1 1 0,1-1 0,-1 1 0,0 0 0,-1 0-1,1 0 1,-1-1 0,-1 1 0,-1 9 0,0-4-87,-2 0-1,1 1 0,-2-1 0,1 0 0,-2-1 0,-12 22 0,16-20-687,2-13 670,0 1 1,0-1-1,0 0 0,-1 0 1,1 0-1,0 0 0,0 1 1,0-1-1,0 0 0,0 0 1,0 0-1,0 1 0,0-1 1,0 0-1,0 0 0,0 0 1,0 0-1,1 1 0,-1-1 1,0 0-1,0 0 0,0 0 1,0 0-1,0 1 0,0-1 1,0 0-1,0 0 0,0 0 1,1 0-1,-1 0 0,0 1 1,0-1-1,0 0 0,0 0 1,0 0-1,1 0 0,-1 0 1,0 0-1,0 0 0,0 0 1,1 0-1,-1 0 0,0 0 1,0 1-1,0-1 0,0 0 1,1 0-1,-1 0 0,0 0 1,0-1-1,0 1 0,1 0 1,-1 0-1,0 0 0,0 0 1,0 0-1,0 0 0,1 0 1,-1 0-1,0 0 0,0 0 1,0 0-1,0-1 0,1 1 1,-1 0-1,0 0 0,15-17-3473,-1 2-343</inkml:trace>
</inkml:ink>
</file>

<file path=ppt/ink/ink2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3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 12672,'-1'0'108,"1"-1"1,-1 1-1,1 0 1,-1 0-1,1 0 1,-1 0 0,1 0-1,-1 0 1,1-1-1,-1 1 1,1 0-1,-1 1 1,1-1-1,-1 0 1,1 0 0,-1 0-1,1 0 1,-1 0-1,1 0 1,-1 1-1,1-1 1,0 0-1,-1 0 1,1 1 0,-1-1-1,1 0 1,-1 1-1,1-1 1,0 0-1,-1 1 1,1-1 0,0 1-1,0-1 1,-1 0-1,1 1 1,0-1-1,0 1 1,-1-1-1,1 1 1,0-1 0,0 1-1,0-1 1,0 1-1,0 0 1,2 31-187,4-3 3701,19 52 0,-22-73-3586,30 78 381,36 140 1,-57-164-300,-2 0 0,-3 1 0,-1 79 0,-8-113-366,0 0 1,-2 0 0,-12 44-1,11-54-539,-2 0-1,0-1 1,-1 0-1,-1-1 1,0 0-1,-13 18 0,5-16-2285,4-3-127</inkml:trace>
</inkml:ink>
</file>

<file path=ppt/ink/ink2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3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4 123 10752,'-1'-3'245,"1"0"0,-1-1 0,1 1 0,-1-1 1,1 1-1,0-1 0,0 1 0,0 0 0,1-1 0,-1 1 1,1-1-1,2-6 0,0 7-4,0 1 0,1-1 0,-1 0 0,1 1 0,0 0 0,-1 0 0,1 0 0,0 0 0,0 1 0,0-1 0,7 0 0,1-2-24,9-5 382,1 2 0,1 0 1,-1 1-1,1 2 1,0 0-1,0 1 0,0 1 1,27 2-1,-29 2-102,-1 0 0,1 2 1,-1 0-1,0 1 0,0 1 0,29 13 0,-39-14-353,0-1 0,-1 2 0,0-1 0,0 1-1,-1 0 1,1 1 0,-1 0 0,-1 0 0,1 1-1,-1 0 1,-1 1 0,1-1 0,-2 1 0,1 0-1,5 14 1,-9-19-134,0 1 1,0-1-1,-1 1 0,0-1 1,0 1-1,0-1 0,0 1 0,-1 0 1,0 0-1,0-1 0,0 1 0,-1 0 1,1-1-1,-3 8 0,1-7-8,-1 0-1,1 0 0,-1 0 0,0 0 1,-1-1-1,1 0 0,-1 1 0,0-1 1,0-1-1,0 1 0,0 0 1,-9 4-1,5-2-52,1-1 1,-1-1-1,0 1 1,-1-1-1,1-1 1,-1 1-1,1-2 1,-1 1-1,0-1 1,0 0-1,0-1 1,0 0 0,0-1-1,-1 1 1,1-2-1,0 1 1,-13-4-1,12 2-440,0-1 0,1-1-1,-1 1 1,1-1 0,0-1 0,-12-7-1,9 3-1347,0 0-1,1 0 0,0-1 0,-12-15 1,9 9-1617</inkml:trace>
</inkml:ink>
</file>

<file path=ppt/ink/ink2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3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1 745 10112,'3'-2'585,"1"1"1,-1 0 0,0-1-1,1 1 1,-1 1 0,1-1-1,-1 0 1,1 1 0,0 0-1,-1 0 1,1 0-1,0 0 1,-1 0 0,1 1-1,-1-1 1,1 1 0,5 2-1,44 4 2911,-36-10-3261,1 0 1,0 0-1,-1-2 0,0 0 1,0-2-1,0 1 1,30-19-1,6 0-390,-31 15 274,17-9 332,46-27 0,-74 39-390,0 0 1,0-2 0,0 1 0,-1-1 0,-1-1 0,1 0 0,-2 0 0,13-19 0,-16 20-75,-1 0-1,0 0 0,0 0 1,-1-1-1,0 0 0,-1 1 1,0-1-1,-1 0 0,0 0 1,0 0-1,-1 0 0,0 0 1,-1 0-1,0 0 0,-1 0 1,0 0-1,-4-11 0,-1 0-15,-2 0 1,0 0-1,-1 0 0,-1 2 0,-1-1 0,-20-25 0,22 33 15,-1 0-1,0 0 1,-1 1-1,0 0 0,-1 1 1,0 1-1,-1 0 1,1 1-1,-2 0 1,-24-9-1,29 13 10,-1 0-1,1 1 0,0 1 1,-1 0-1,1 1 0,-1-1 1,0 2-1,1 0 0,-1 0 1,0 1-1,1 0 0,-1 1 1,1 0-1,-1 1 0,1 0 1,-14 6-1,19-6 14,-1 1-1,0 0 0,1 0 1,0 0-1,0 0 0,0 1 1,0 0-1,1 0 0,0 0 1,0 1-1,0-1 0,1 1 1,0 0-1,0 0 1,0 0-1,-2 9 0,-1 8 77,0 0 0,-5 48 0,11-68-77,-6 40 151,2 0 0,2 0 0,1 1 0,7 49-1,46 241 1294,-32-269-1338,-14-51-565,-2 0-1,1 1 0,-1 0 1,-1 0-1,1 20 1,-6-31-2100,-3-10 65,4 5 2128,-4-7-3353</inkml:trace>
</inkml:ink>
</file>

<file path=ppt/ink/ink2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4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0 213 11264,'8'0'1095,"0"1"0,0 0 0,-1 1 1,1 0-1,-1 0 0,10 4 0,-9-3-419,0 0 1,1 0-1,0-1 0,-1 0 1,1-1-1,0 1 0,13-1 1,-4-3-482,0 1 1,-1-2 0,1 0-1,-1-2 1,22-7 0,-32 10-149,-1-1 0,0 1 1,1-1-1,-1-1 0,-1 1 1,1-1-1,0 0 1,-1 0-1,0-1 0,0 0 1,0 0-1,0 0 0,-1 0 1,0-1-1,0 1 0,-1-1 1,4-8-1,-6 11-48,0 0 0,0 0-1,0 0 1,-1 0 0,1 0 0,-1 0-1,0 0 1,0 0 0,0 0 0,-1 0-1,1 0 1,-1 0 0,1 1-1,-1-1 1,0 0 0,0 0 0,0 0-1,-1 1 1,1-1 0,-1 0 0,1 1-1,-1-1 1,0 1 0,-2-3 0,-2-1-12,0 1 1,-1-1 0,1 1 0,-1 0 0,0 1 0,0 0 0,-8-4 0,8 5 37,0 0 0,0 1 0,-1 0 0,1 0 0,-1 1 0,1-1 0,-1 2 0,1-1 0,-1 1 0,0 0 0,1 1 0,-1-1 0,1 2 0,-1-1 0,1 1 0,-1 0 0,1 1-1,0-1 1,0 1 0,0 1 0,1-1 0,-1 1 0,1 1 0,-11 8 0,9-6 66,0 1 1,0 0-1,1 0 0,0 1 1,0 0-1,1 0 0,0 0 1,1 1-1,0 0 0,1 0 0,0 0 1,0 1-1,1-1 0,0 1 1,1 0-1,-1 19 0,3-25-110,0 0 0,0 0-1,1 0 1,0 0 0,0 0-1,1 0 1,-1-1 0,1 1-1,0 0 1,0-1 0,0 1 0,1-1-1,0 0 1,0 0 0,0 0-1,0 0 1,1 0 0,-1 0-1,1-1 1,0 0 0,0 0 0,0 0-1,0 0 1,1-1 0,7 4-1,0-1-663,1 0-1,0 0 0,0-1 0,0-1 0,1 0 1,-1-1-1,1 0 0,15-1 0,13-1-2900</inkml:trace>
</inkml:ink>
</file>

<file path=ppt/ink/ink2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4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315 1 11392,'-6'3'673,"1"0"-1,-1-1 1,1 1 0,-1-1 0,0 0 0,0-1 0,0 1 0,0-1 0,0 0-1,0-1 1,-11 0 0,-38 7 1748,33-3-2310,-1 1-1,1 2 0,0 0 0,0 1 0,-29 15 1,50-22-101,0-1 0,0 0 0,0 1 0,1-1 0,-1 1 0,0-1 0,0 1 0,0 0 0,0-1 0,1 1 0,-1 0 0,0-1 1,1 1-1,-1 0 0,0 0 0,1 0 0,-1 0 0,1-1 0,-1 1 0,1 0 0,0 0 0,-1 0 0,1 0 0,0 0 0,0 0 0,0 0 1,0 0-1,-1 0 0,1 0 0,1 0 0,-1 0 0,0 0 0,0 0 0,0 0 0,0 0 0,1 0 0,-1 0 0,0 0 0,1 0 0,-1 0 1,1 0-1,-1 0 0,1-1 0,0 1 0,-1 0 0,1 0 0,0 0 0,-1-1 0,1 1 0,0 0 0,0-1 0,0 1 0,-1-1 0,1 1 0,0-1 1,0 0-1,0 1 0,0-1 0,1 1 0,11 5 128,0-1 1,0 0-1,19 5 1,-20-7-39,33 11 412,0 1 0,-1 2 0,-1 2 0,-1 2 0,64 42 0,-104-62-472,0 0-1,0 1 0,0-1 1,0 0-1,0 1 1,-1 0-1,1-1 0,-1 1 1,1 0-1,-1 0 1,1 0-1,-1-1 1,0 1-1,0 1 0,0-1 1,0 0-1,0 0 1,-1 0-1,1 0 0,-1 1 1,1-1-1,-1 0 1,0 4-1,-1-4-7,1 0 0,-1 0 0,0 0 1,-1 0-1,1 0 0,0 0 0,0-1 0,-1 1 0,1 0 1,-1-1-1,0 1 0,1-1 0,-1 0 0,0 1 0,0-1 0,0 0 1,0 0-1,0 0 0,0 0 0,0-1 0,0 1 0,-3 0 0,-15 4 136,-1-2 0,1 0-1,-1-1 1,1-1-1,-36-3 1,8 1-43,37 1-302,0-1 0,0 0 0,0 0 1,0-1-1,-14-5 0,21 6 45,0 0 0,0-1 0,1 0 0,-1 1-1,0-1 1,1 0 0,0-1 0,-1 1 0,1-1 0,0 1 0,0-1 0,0 0 0,1 0 0,-1-1 0,1 1 0,-3-5 0,4 7-67,0 0 1,1 0 0,-1 0 0,1 0 0,-1 0-1,1-1 1,0 1 0,-1 0 0,1 0 0,0-1-1,0 1 1,0 0 0,0 0 0,0-1 0,0 1 0,0 0-1,0 0 1,1-1 0,-1 1 0,0 0 0,1 0-1,-1-1 1,1 1 0,-1 0 0,1 0 0,0 0-1,-1 0 1,1 0 0,0 0 0,1-1 0,11-17-3536</inkml:trace>
</inkml:ink>
</file>

<file path=ppt/ink/ink2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4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321 20 11136,'-2'-2'372,"0"0"1,0 0-1,0 1 0,0-1 1,0 1-1,0-1 1,-1 1-1,1 0 1,-1 0-1,1 0 1,-1 0-1,1 0 0,-1 1 1,1-1-1,-1 1 1,1 0-1,-1-1 1,0 1-1,1 1 1,-1-1-1,-3 1 1,-71 11 3369,45-5-4521,6-3 1131,1 0 0,0 3 0,-39 14 0,63-21-326,0 0 1,0 0-1,0 1 1,1-1 0,-1 1-1,0-1 1,0 1-1,0-1 1,1 1-1,-1-1 1,0 1 0,1 0-1,-1-1 1,1 1-1,-1 0 1,1 0 0,-1-1-1,1 1 1,-1 0-1,1 0 1,0 0 0,-1-1-1,1 1 1,0 0-1,0 0 1,0 0-1,0 1 1,0 0 0,0-1 0,1 1 1,-1-1-1,1 1 0,0 0 0,-1-1 1,1 0-1,0 1 0,0-1 0,0 1 0,0-1 1,0 0-1,3 2 0,3 4 30,1-1-1,0 0 1,0 0-1,13 5 1,153 63 901,-122-55-311,0 2 1,68 40 0,-118-60-588,1 1 1,-1-1-1,0 1 1,0-1-1,1 1 1,-1 0-1,0 0 1,0 0-1,-1 0 1,1 0 0,0 0-1,-1 0 1,1 1-1,1 4 1,-3-6-28,0 0 1,0 0 0,0 0-1,0 0 1,0 0 0,0 0-1,0 0 1,0 0 0,0 0-1,-1 0 1,1 0 0,0 0-1,-1 0 1,1-1 0,-1 1-1,1 0 1,-1 0 0,0 0-1,1 0 1,-1-1 0,0 1-1,1 0 1,-1-1 0,0 1-1,0 0 1,-1 0-1,-7 4 98,0-1 0,-1 1-1,0-2 1,1 1-1,-1-1 1,-13 1-1,-5 2-380,-1-2-1,-45 1 0,63-5-378,-1 0 0,1 0 1,-1-1-1,1-1 0,-1 0 1,1-1-1,0 0 0,0 0 0,-14-7 1,9-4-2978,3 2-233</inkml:trace>
</inkml:ink>
</file>

<file path=ppt/ink/ink2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5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13184,'-19'18'6527,"6"22"-9215,13-29 12032,-3 22-9600,-2-5 0,10 5-1024,-2-3 0,10-2 0,-4 2 0,27-18-1920,-9-2 1</inkml:trace>
</inkml:ink>
</file>

<file path=ppt/ink/ink2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5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16384,'-19'8'8191,"51"11"-17662,-24-19 16638,-26-4-12671,5-7 129,13 11 5375</inkml:trace>
</inkml:ink>
</file>

<file path=ppt/ink/ink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8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351 983 3200,'7'-8'547,"0"0"0,0 1 0,1 0 0,0 0 0,0 1 0,17-9 0,-14 7-214,0 1 1,0-1-1,13-13 0,-6 3-167,-1-1-1,0 0 0,-2-1 1,-1-1-1,0-1 0,-1 0 1,11-28-1,-4 2 202,-2 1 1,-3-2-1,-1 0 1,10-74-1,-23 106-309,0 0 1,-1 0-1,-1 0 0,0 0 0,-1 0 0,-1 0 0,-7-22 1,6 28-43,0-1 0,-1 1 0,-1 0 0,0 0 0,-1 0 0,0 1 0,0 0 1,-1 0-1,0 1 0,-1 0 0,-12-9 0,9 8-2,-1 1 1,0 0-1,-1 1 0,0 0 1,0 2-1,-1-1 0,0 2 1,0 0-1,0 1 1,-1 0-1,0 1 0,1 1 1,-1 0-1,0 1 0,0 1 1,-23 3-1,25-1-20,0 0 0,1 1 1,-1 1-1,1 0 0,0 0 0,0 2 0,1-1 1,-1 2-1,1 0 0,0 0 0,1 1 0,0 0 1,0 1-1,1 1 0,0-1 0,1 2 0,0-1 1,0 1-1,-7 13 0,5-3 2,1 0 1,1 0 0,1 1-1,0 0 1,2 0-1,-4 27 1,1 11-49,-1 66 0,10-85 97,1-1-1,3 0 1,1 1-1,1-1 1,3-1 0,21 63-1,-9-47 102,2 0 0,3-2 0,59 91 0,-55-103 29,1-1 0,1-2 0,3-2 0,53 45 0,-81-74-220,1-1 0,0 0 1,0-1-1,13 7 0,-19-11-113,-1-1 0,1 1-1,0 0 1,0 0 0,0-1 0,0 1-1,0-1 1,0 0 0,0 1 0,-1-1 0,1 0-1,0 0 1,0 0 0,0 0 0,0-1-1,0 1 1,0-1 0,0 1 0,0-1-1,0 1 1,0-1 0,-1 0 0,1 0-1,0 0 1,-1 0 0,1 0 0,0 0 0,-1-1-1,2-1 1,11-15-1527</inkml:trace>
</inkml:ink>
</file>

<file path=ppt/ink/ink2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49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1113 1536,'2'-2'177,"0"0"1,0 1-1,1-1 1,-1 1-1,0-1 1,0 1-1,1 0 1,-1 0-1,1 0 1,-1 0-1,1 1 1,-1-1-1,1 1 0,0-1 1,-1 1-1,6 0 1,61-8 1818,-45 6-1711,1 0 0,-1-2 0,1-1 0,-1 0 0,-1-2 0,1-1 0,-1-1 0,-1-1 0,1-1 0,-2-1 0,0 0 0,0-2 0,36-31 0,-26 17-101,-1-1 0,-1-2 0,-2 0 0,-1-2 0,-2-1 0,-1-1-1,28-56 1,-35 56-45,-1 0-1,-2 0 0,-1-1 0,-2-1 1,9-62-1,-17 83-84,0 1 0,-2-1 0,0 1 0,-1-1 0,0 1 0,-1-1 1,-1 1-1,0 0 0,-1 0 0,-1 0 0,0 1 0,-1-1 0,-1 1 0,0 1 0,-1-1 0,-16-20 1,18 27-41,-1 0 0,0 0 0,-1 1 0,1 0 0,-1 0 0,-1 0 0,1 1 0,-1 1 0,0-1 0,0 1 0,0 1 0,0 0 0,-1 0 0,0 1 0,1 0 0,-1 0 0,0 1 1,0 1-1,0 0 0,0 0 0,1 0 0,-1 2 0,-16 3 0,6-1 4,1 2 0,1 0 0,-1 1 0,1 1 0,1 1 1,-1 1-1,1 0 0,1 1 0,0 0 0,1 2 0,-18 17 0,14-9 2,0 1-1,1 1 0,2 1 0,0 0 1,2 1-1,0 1 0,2 0 1,1 1-1,1 0 0,1 1 1,1 0-1,2 0 0,1 0 0,1 1 1,2 0-1,0 0 0,2 0 1,2 0-1,0 0 0,10 41 1,3-13 172,2-1 0,3 0 0,2-2 0,3 0 0,2-2 0,2-1 0,3-1 0,1-1-1,78 84 1,-104-125-155,1 0-1,0-1 0,1 0 0,-1-1 0,20 11 0,-26-15-28,0-1 0,1 0 1,-1 0-1,0-1 0,1 1 0,-1 0 0,1-1 0,-1 1 0,1-1 1,-1 0-1,1 0 0,-1 0 0,1 0 0,-1 0 0,1-1 1,-1 1-1,1-1 0,-1 0 0,1 0 0,-1 1 0,0-1 0,1-1 1,-1 1-1,0 0 0,0-1 0,0 1 0,0-1 0,0 1 1,0-1-1,2-3 0,5-5-44,-4 4-7,0 0 1,0 0-1,1 0 0,11-8 1,-15 13 18,0 0-1,0-1 1,0 2 0,-1-1-1,1 0 1,0 0 0,0 0-1,1 1 1,-1-1 0,0 1 0,0 0-1,0 0 1,0 0 0,0 0-1,0 0 1,0 0 0,1 0 0,-1 1-1,0-1 1,0 1 0,0-1-1,0 1 1,4 2 0,20 11-115,1 1 86,0-2 1,43 15-1,-60-25 56,-1 0 1,1-1-1,0 0 1,0-1-1,0 0 0,0-1 1,0 0-1,-1 0 1,1-1-1,0 0 0,19-6 1,-10 1 28,1-2 1,-1-1-1,-1 0 1,0-1-1,0-1 1,-1-1-1,0-1 1,-1 0-1,-1-1 1,23-26-1,-29 30-3,-1 0 0,0-1 0,0 0-1,-1 0 1,0-1 0,-1 0-1,-1 0 1,0-1 0,0 0 0,-2 1-1,1-1 1,-2-1 0,1 1 0,-2 0-1,0-1 1,-1 1 0,-1-20-1,-2 19-16,0 1 0,0 0-1,-2 0 1,1 0-1,-2 0 1,0 1 0,0 0-1,-1 0 1,0 1-1,-1 0 1,-14-15 0,16 19-14,-1 0 0,0 0 0,-1 1 0,0-1 0,0 2 0,0-1 0,-1 1 0,1 1 0,-1-1 0,0 2 1,-1-1-1,1 1 0,0 1 0,-1-1 0,0 2 0,-14-2 0,6 3-25,0 1-1,-1 1 1,1 1 0,0 1-1,0 0 1,1 1 0,-1 1-1,1 0 1,0 2 0,1 0-1,0 1 1,0 0 0,1 1-1,0 1 1,-17 16 0,22-18 3,1 0 0,0 0 1,1 1-1,0 0 0,1 1 1,0 0-1,0 0 0,1 0 1,1 1-1,0 0 1,1 0-1,0 0 0,0 1 1,1-1-1,1 1 0,0-1 1,1 1-1,1 0 0,0 0 1,0 0-1,1 0 0,5 21 1,-4-27 24,0 0 0,0 0 0,1 0 0,0 0-1,0-1 1,0 1 0,1-1 0,0 0 0,1 0 0,-1 0 0,1 0 0,0-1 0,0 0 0,1 0 0,0 0 0,0-1 0,0 1-1,0-2 1,1 1 0,11 4 0,-7-4 4,0-1 0,1 0 0,-1 0 1,1-2-1,-1 1 0,1-2 0,-1 1 0,1-1 0,0-1 0,-1 0 0,1-1 0,22-6 0,-6-3-92,0-1 0,-1-1 0,0-1 0,36-26-1,-13 9-94,58-49-437,-106 82 626,0 0 1,1-1 0,-1 1-1,-1 0 1,1 0-1,0 0 1,0 0 0,-1 1-1,1-1 1,-1 0-1,0 1 1,0-1 0,2 4-1,-1-2 15,6 9 61,1-1 1,0 0-1,1 0 0,1-1 0,0 0 1,0-1-1,1 0 0,0-1 1,1 0-1,0-1 0,0-1 1,1 0-1,24 9 0,4-1-1180,1-3 0,1 0 1,64 7-1,-55-14-951</inkml:trace>
</inkml:ink>
</file>

<file path=ppt/ink/ink2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7.0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23 568 10496,'-13'17'7242,"7"-7"-891,4-19-4243,1-29-1628,2-1-1,1 1 1,3 0 0,1 0 0,1 0 0,3 1 0,0 0 0,3 0 0,20-42 0,-27 69-431,-1 1 0,2 0 0,-1 0-1,1 0 1,0 1 0,1 0-1,0 0 1,0 0 0,1 1 0,0 1-1,0 0 1,17-9 0,-20 12-40,-1 1 0,1 0 0,0 0 1,1 0-1,-1 1 0,0 0 0,0 0 0,1 0 0,-1 1 0,1 0 1,-1 0-1,0 1 0,1 0 0,-1 0 0,0 0 0,0 1 1,0 0-1,0 0 0,0 1 0,0-1 0,0 1 0,-1 0 1,8 6-1,2 4-9,0 0 0,-1 1 0,0 0 0,-1 1 0,-1 0 1,0 1-1,11 21 0,60 130-106,-78-154 104,0-3-17,-1 1 1,0 0-1,-1 0 1,0 1-1,2 16 1,-5-26 5,1 1-1,-1-1 1,0 1 0,0-1 0,0 1 0,0-1-1,0 1 1,-1-1 0,1 0 0,-1 1 0,1-1-1,-1 1 1,0-1 0,0 0 0,0 1 0,0-1 0,-1 0-1,1 0 1,-1 0 0,1 0 0,-1 0 0,1 0-1,-1-1 1,0 1 0,0 0 0,0-1 0,0 1-1,0-1 1,0 0 0,-1 0 0,-2 2 0,4-3 0,0 0 0,-1 0 0,1 1 0,0-1 0,0 0 0,0 0 0,0 0 0,0 0 0,0 0 0,0 0 0,0-1 0,0 1 0,0 0 0,0 0 0,0-1 0,0 1 0,0-1 0,0 1 0,0-1 0,0 1 0,0-1 0,1 0 0,-1 1 0,0-1 0,0 0 0,0 0 0,1 1 0,-1-1 0,1 0 0,-1 0 0,0 0 0,1 0 0,0 0 0,-1 0 0,1 0 0,-1 0 0,1 0 0,0 0 0,0 0 0,0 0 0,0-1 0,-4-50-370,4 45 437,1-16-86,0 1-1,2 0 1,0 0 0,2 0-1,0 0 1,11-26 0,-11 34 72,1 0 0,1 1 0,0-1-1,1 1 1,0 1 0,1 0 0,1 0 0,-1 0 0,2 1 0,13-11 0,-23 20-27,1 0 0,0 1 0,1-1 1,-1 0-1,0 1 0,0-1 0,1 1 0,-1 0 0,0 0 0,1 0 0,0 0 0,-1 0 0,1 0 0,-1 1 0,1-1 0,0 1 0,-1 0 0,1 0 0,0 0 0,0 0 0,-1 0 0,1 0 0,0 1 0,-1-1 0,1 1 0,-1 0 0,1 0 0,0 0 0,-1 0 0,0 0 0,1 1 0,-1-1 0,0 1 1,3 2-1,4 6 78,-1 0 0,0 1 1,0 0-1,-1 0 1,-1 1-1,6 13 1,-10-22-58,25 52-119,37 108-1,-73-339-554,11 162 579,0 1 0,0 0 0,2 0 0,0 0 0,0 0-1,1 0 1,0 1 0,1 0 0,1 0 0,0 1 0,0 0 0,1 0-1,1 0 1,19-18 0,-23 24 67,0 1-1,0-1 1,1 1-1,0 0 1,-1 0-1,2 1 1,-1-1-1,0 1 1,1 1-1,-1-1 1,1 1-1,0 0 1,0 1-1,0 0 1,0 0-1,0 0 1,11 1-1,0-1 24,-1-1 58,0 0 0,0 1 0,0 1 0,0 1 0,0 0 0,0 1 0,0 1 0,0 1 0,-1 0 0,1 1 0,-1 1 0,17 9 0,-21-8-13,-1 1 1,0 0 0,0 1-1,-1 0 1,0 1 0,-1 0-1,0 0 1,0 1 0,-1 0-1,0 1 1,-1 0 0,-1 0-1,8 20 1,-6-8-270,-2 1 1,-1 1-1,0-1 0,-2 1 0,-1 0 1,-2-1-1,-3 49 0,0 14-5905,3-65 2110</inkml:trace>
</inkml:ink>
</file>

<file path=ppt/ink/ink2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8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41 9344,'-2'1'873,"0"1"0,1-1 0,-1 1 0,1 0 0,0 0 1,0 0-1,-1 0 0,1 0 0,0 0 0,1 0 0,-1 0 1,0 2-1,-1 30 3724,21 39-4147,-10-43 858,0-3-1081,1-2 1,1 1-1,2-1 1,0-1 0,33 45-1,-42-64-227,0-1 0,0 0 0,1 0 0,-1 0 0,1 0 0,0-1 0,0 0 0,0 0 0,0 0 0,1 0 0,-1-1 0,10 2 0,-12-3 0,1 0 0,0 0 0,0-1 0,-1 0 0,1 1 0,0-1 0,0-1 0,0 1 0,0-1 0,-1 1 0,1-1 0,0 0 0,-1 0 0,1-1 0,-1 1 0,1-1 0,-1 0 0,1 0 0,-1 0 0,0 0 0,5-5 0,9-14 2,0-1-1,-1 0 0,16-33 1,-20 34 13,-1 2 40,-1 0-1,0-1 1,-2 0 0,0-1-1,-2 0 1,0 0-1,-1 0 1,2-27-1,-6 42 2,-1-1-1,0 0 0,-1 1 1,0-1-1,0 1 1,0-1-1,-4-9 1,5 16-47,0-1 0,0 1 0,0-1 0,0 1 0,0-1 0,-1 1 0,1-1 0,0 1 1,0-1-1,-1 1 0,1-1 0,0 1 0,-1-1 0,1 1 0,0 0 0,-1-1 0,1 1 0,0-1 1,-1 1-1,1 0 0,-1 0 0,1-1 0,-1 1 0,1 0 0,-1 0 0,1-1 0,-1 1 0,1 0 0,-1 0 1,1 0-1,-1 0 0,1 0 0,-2 0 0,1 1 18,-1 1-1,0-1 1,1 1-1,0 0 1,-1-1 0,1 1-1,0 0 1,0 0-1,0 0 1,0 0 0,0 0-1,0 0 1,1 0-1,-2 3 1,-2 9 15,1-1 1,0 1-1,0-1 0,2 1 0,0 0 0,0 0 1,1 0-1,1 0 0,0 0 0,1 0 1,1 0-1,0-1 0,0 1 0,2-1 0,6 15 1,-6-18-113,0 0 0,1 0 0,0 0 0,0-1-1,1 0 1,0 0 0,1-1 0,0 0 0,0 0 0,1-1 0,0 0 0,0-1 0,1 0 0,-1 0 0,1-1 0,1 0 0,-1-1 0,1 0 0,20 4 0,36 1-2321,-62-9 1721,1-1-1,0 1 1,-1-1 0,1 0 0,-1 0 0,7-2-1,10-8-3169</inkml:trace>
</inkml:ink>
</file>

<file path=ppt/ink/ink2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8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93 926 11392,'3'5'10979,"6"-3"-7411,15-2-4787,-16-1 2312,8 0-962,0-1 1,0 0-1,-1-1 1,1-1-1,-1-1 1,0 0-1,0-1 1,0 0 0,-1-1-1,0-1 1,15-11-1,10-12 322,-1-2 1,-2-2-1,54-67 0,-74 83-343,-1-1 0,-2 0 0,0-1-1,-1 0 1,-1-1 0,-1-1-1,-1 1 1,-1-2 0,-1 1 0,-1-1-1,-1 0 1,-1 0 0,0-29-1,-4 39-72,0-1-1,-2 1 0,1 0 0,-2-1 1,0 1-1,-1 0 0,0 0 1,-1 1-1,-10-20 0,11 24-27,-1-1 0,0 1 0,-1 0 1,0 1-1,0-1 0,-1 1 0,0 0 0,-1 1 0,1 0 0,-1 0 1,-1 0-1,1 1 0,-14-7 0,13 7-10,-1 0 0,0 1 0,-1 0 0,1 0 0,-1 1 0,0 1 0,0 0 0,0 0 0,0 1 0,-1 1 0,1-1 0,-1 2 0,1 0 0,-1 0 0,1 1 0,0 0 0,-1 1 0,1 1 0,0 0 0,-11 4 0,6-1-14,0 1 1,1 1 0,0 0 0,0 1 0,1 0-1,0 1 1,1 1 0,0 0 0,1 1-1,0 0 1,1 1 0,0 1 0,1-1 0,-13 25-1,12-18 23,0 2-1,2-1 0,0 1 0,1 1 0,2 0 0,0 0 0,2 0 0,0 0 0,2 1 1,0-1-1,2 25 0,5 20 92,2-1 1,32 126-1,-21-133 82,2-1-1,3 0 0,3-2 0,54 89 1,-67-123-101,-8-15-275,57 111 1038,-38-53-1975,-21-56 85,-1 0 1,0 0-1,-1 0 0,1 12 1,-2-7-2944</inkml:trace>
</inkml:ink>
</file>

<file path=ppt/ink/ink2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9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14208,'-3'1'288,"1"0"0,0 0-1,0 1 1,0-1 0,0 1 0,1-1 0,-1 1 0,0 0 0,0 0 0,1 0 0,-1 0 0,1 0 0,0 0 0,0 0 0,0 0 0,0 0 0,0 1 0,0-1 0,0 0 0,1 1 0,-1-1 0,1 1 0,0-1 0,-1 0 0,2 5 0,0 4 1232,1-1 0,0 1 0,1-1 0,7 20 0,3 8 416,13 74-1552,15 163 0,-16 59-51,-23-303-303,1 26 42,-2-2-53,3-1 1,2 0 0,2 0 0,20 68-1,-6-75-260,-21-45 193,0 0 0,1 0 0,-1 0 0,1 0 0,-1-1 0,1 1 0,0-1 0,-1 1 1,1-1-1,0 1 0,0-1 0,0 0 0,0 0 0,0 0 0,0 0 0,0-1 0,1 1 0,-1 0 0,0-1 0,0 0 0,1 1 0,2-1 0,2-1-232,0-1-1,0 1 1,0-1-1,0-1 0,-1 0 1,1 0-1,-1 0 1,1 0-1,8-7 1,50-41-3762,-13 7 52</inkml:trace>
</inkml:ink>
</file>

<file path=ppt/ink/ink2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9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12544,'48'9'6271,"1"6"-6911,-35-15 9600,42 5-8832,-8 2 128,40-7-128,-22 0 128,12-7-1152,-17 2 0,-8-1-2432,-10 2 0</inkml:trace>
</inkml:ink>
</file>

<file path=ppt/ink/ink2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49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1 588 14336,'8'46'7167,"45"-19"-10239,-40-24 11648,13 9-10624,-4-6 128,13-3-4735,-9-3 127</inkml:trace>
  <inkml:trace contextRef="#ctx0" brushRef="#br0" timeOffset="1">202 3 15616,'-66'-3'7807,"61"18"-12287,5-12 13696,14 1-16128,-5-1 1</inkml:trace>
</inkml:ink>
</file>

<file path=ppt/ink/ink2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0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 15616,'-35'102'7807,"48"74"-11391,-10-140 15488,16 80-12160,-6-22 128,13 45-768,-4-33 128,21 25 640,-12-32 0,4 1-768,-8-21 0,-19-13-896,2-19 128,-23-21-1920,3-1 128</inkml:trace>
</inkml:ink>
</file>

<file path=ppt/ink/ink2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0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6 190 13312,'0'0'156,"-1"0"1,1-1 0,-1 1-1,1 0 1,0-1 0,-1 1-1,1-1 1,0 1 0,-1 0 0,1-1-1,0 1 1,-1-1 0,1 1-1,0-1 1,0 1 0,0-1-1,-1 1 1,1-1 0,0 1 0,0-1-1,0 0 1,0 1 0,0-1-1,0 1 1,0-1 0,0 1-1,0-1 1,0 1 0,1-1-1,-1 1 1,0-1 0,0 1 0,0-1-1,1 1 1,-1-1 0,1 0-1,23-18 4712,52-14-305,-53 24-5690,-19 7 1145,209-81 449,-192 77-381,0 0 0,1 2 0,-1 0 0,1 1 0,0 1 0,0 2-1,0 0 1,22 3 0,-38-2-36,0 0 0,0 0 0,-1 1 0,1-1 0,0 2-1,-1-1 1,0 0 0,1 1 0,6 5 0,-9-6-12,-1 0 0,1 1 0,-1-1 0,0 1 0,0-1 0,0 1 0,0 0 0,0 0 0,0 0 0,-1 0 0,0 0 0,1 0 0,-1 1 0,-1-1 0,1 0 0,0 1 0,-1-1 0,1 0 0,-1 7 0,-1-1 22,0-1 1,0 1-1,-1-1 0,0 0 1,0 0-1,-1 0 0,0 0 1,-1 0-1,1-1 1,-9 12-1,2-3 41,-2-1-1,0 0 1,-21 20-1,16-19-25,0-2 0,-1 0-1,0-1 1,-1-1 0,0 0-1,-1-2 1,-1 0 0,1-1-1,-43 11 1,48-16-184,0 0 0,-1-1 0,1-1 0,-1-1 0,-21 0 0,32-1-71,-1 0 1,1-1-1,0 1 1,-1-1-1,1 0 1,0-1-1,-1 1 0,1-1 1,0 0-1,0 0 1,1-1-1,-1 1 1,0-1-1,1 0 1,-1-1-1,1 1 0,0-1 1,0 0-1,-3-4 1,-10-33-3384,4 5-405</inkml:trace>
</inkml:ink>
</file>

<file path=ppt/ink/ink2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1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127 898 9728,'13'-1'1809,"-1"-1"0,0 0 0,1-1 0,-1-1-1,-1 0 1,21-9 0,20-13 1803,-10 3-3481,-13 2 65,0-1 1,-1-1 0,-1-2 0,-2 0-1,0-2 1,25-36 0,-50 63-188,14-18 147,0 0 1,-2-1-1,0 0 0,-1-1 0,-2 0 1,0-1-1,0 0 0,-2 0 0,-1-1 1,-1 0-1,0 0 0,1-33 1,-5 42-125,-1 1 1,-1 0 0,0 0-1,-1 0 1,0 0 0,-1 0-1,0 0 1,0 1 0,-2-1-1,1 1 1,-2 0 0,1 0 0,-1 0-1,-1 1 1,0 0 0,-1 1-1,1-1 1,-2 1 0,1 1-1,-1 0 1,-1 0 0,0 0-1,-18-10 1,15 10-50,0 1 0,0 1-1,-1 0 1,1 0 0,-1 1-1,-1 1 1,1 1 0,-1 0 0,1 0-1,-1 2 1,0 0 0,0 0 0,0 2-1,1 0 1,-1 0 0,0 1 0,0 1-1,1 1 1,0 0 0,-21 9-1,25-8 17,0 1-1,1 0 0,-1 1 0,1 0 1,1 1-1,-1-1 0,1 2 0,1-1 0,-1 1 1,2 0-1,-1 0 0,1 1 0,-7 15 1,1 3 7,0 1 0,2 0 0,-9 44 0,12-42 75,2-1 0,1 1-1,1 0 1,1 0-1,2 0 1,1 0 0,2 0-1,10 53 1,-1-32 147,1 0-1,3-1 1,42 92 0,-17-63-2177,79 120 0,-105-181-1677,-2-8-364</inkml:trace>
</inkml:ink>
</file>

<file path=ppt/ink/ink2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7:51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181 343 14336,'-7'23'4839,"7"-20"-4655,1 1 0,-1-1 0,1 0 0,-1 0 0,1 0 0,0 0 0,0 0 0,0 0 0,0-1 0,1 1 0,-1 0 0,3 2 0,14 11 6548,7-7-4853,25-4-3126,-38-4 2011,-4-1-735,-1 0 1,1 0-1,0-1 0,0 0 1,0 0-1,0-1 0,-1 0 1,1-1-1,-1 0 0,13-6 1,-5 1 49,0-1 0,0-1 1,18-15-1,-23 16 0,-1-1 1,0 0-1,0 0 0,-1-1 0,-1 0 1,1 0-1,-2 0 0,0-1 0,0-1 1,-1 1-1,-1-1 0,5-19 0,-7 26-54,-1 0 0,0 0 0,0-1 0,0 1-1,-1 0 1,0-1 0,0 1 0,-1 0 0,0 0-1,0-1 1,0 1 0,-1 0 0,0 0 0,0 0-1,-1 0 1,1 0 0,-1 1 0,0-1-1,-1 1 1,1 0 0,-1 0 0,0 0 0,-1 0-1,1 1 1,-1 0 0,0-1 0,0 2 0,-8-6-1,2 4-13,-1 0 0,1 0-1,-1 1 1,0 1 0,0 0-1,0 0 1,0 1 0,-1 1-1,1 0 1,0 1-1,-1 0 1,1 1 0,-1 0-1,1 1 1,0 1 0,-19 5-1,9 0-84,0 0-1,0 1 0,0 2 1,1 0-1,1 1 1,0 1-1,1 1 0,-19 18 1,28-24-180,1 1 0,1 0-1,-15 20 1,21-26-46,0 0 0,0 0-1,0 1 1,1-1 0,-1 1-1,1-1 1,0 1-1,0 0 1,0 0 0,0-1-1,1 1 1,-1 0 0,1 0-1,0 0 1,0 0 0,1 5-1,5 21-3667</inkml:trace>
</inkml:ink>
</file>

<file path=ppt/ink/ink2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0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307 150 2432,'-2'-1'222,"0"1"0,0-1 0,1 0 0,-1 0 0,0 1 0,0-1 0,0 1 0,0 0 0,0-1 0,-1 1 0,1 0 0,0 0 0,0 0 0,0 0 0,0 1 1,0-1-1,0 1 0,0-1 0,-2 2 0,-42 21 621,38-18-787,0 0 1,0-1 0,-1 0 0,-11 3 0,9-3 146,0-1 0,1 1-1,-1 1 1,1 0 0,0 1 0,0 0 0,1 0 0,0 1 0,0 0 0,1 0 0,-1 1 0,-11 15 0,17-18-136,-1-1 1,2 0-1,-1 1 1,0-1-1,1 1 1,0 0-1,0-1 1,0 1 0,0 0-1,1 1 1,0-1-1,0 0 1,1 0-1,-1 0 1,1 1 0,0-1-1,0 0 1,1 0-1,0 1 1,0-1-1,0 0 1,0 0 0,1 0-1,0 0 1,0 0-1,0-1 1,1 1-1,-1 0 1,1-1-1,0 0 1,5 6 0,11 9 83,0 0 0,0-1 0,2-1 0,0-1 0,1-1 1,1-1-1,0-1 0,0-1 0,29 10 0,-18-9 36,1-2-1,-1-1 0,2-2 1,-1-1-1,1-2 0,55 1 1,-62-7-66,0-1 1,0-1 0,0-1 0,0-2 0,0-1 0,-1-1 0,31-14-1,-44 16-16,-1 0-1,0-2 0,0 0 0,0 0 1,-2-1-1,1-1 0,-1 0 0,0 0 1,-1-2-1,0 1 0,-1-1 0,0-1 1,-1 0-1,13-26 0,-21 37-80,0 0 0,0 1 0,0-2 0,0 1 0,0 0 1,-1 0-1,1 0 0,-1 0 0,0 0 0,1 0 0,-1-1 0,0 1 0,0 0 0,0 0 0,-1 0 0,1 0 0,-1-1 0,1 1 0,-1 0 0,1 0 1,-1 0-1,0 0 0,0 0 0,0 0 0,0 0 0,-1 1 0,1-1 0,0 0 0,-3-1 0,3 2-11,-1 0-1,0 0 1,1 0 0,-1 1-1,0-1 1,1 1 0,-1-1-1,0 1 1,0 0 0,0-1-1,0 1 1,1 0 0,-1 0-1,0 1 1,0-1-1,0 0 1,1 0 0,-1 1-1,0-1 1,0 1 0,1 0-1,-1-1 1,0 1 0,1 0-1,-1 0 1,1 0 0,-1 0-1,1 0 1,-1 1 0,1-1-1,0 0 1,0 1-1,-2 2 1,1-2-4,1 0 0,0 0 0,0 0 0,0 0 0,0 0 0,0 0 0,0 0 0,1 0 0,-1 1 0,1-1 0,-1 0 0,1 0 0,0 1 0,0-1 0,0 0 0,0 1 0,0-1 1,1 0-1,-1 0 0,1 1 0,-1-1 0,1 0 0,0 0 0,0 0 0,0 0 0,0 0 0,0 0 0,0 0 0,3 3 0,5 7 31,0 0 0,1-1 0,16 14 0,-23-22-44,8 5 35,0 0-1,0-1 1,0 0 0,1 0 0,0-2 0,1 1 0,-1-2 0,1 0-1,0 0 1,0-1 0,0 0 0,0-1 0,1-1 0,-1 0 0,0-1-1,16-2 1,7-1 86,0-1 0,1-2 0,-2-2 0,63-21 0,-80 23-60,1-2-1,-1 0 1,-1-1-1,0-1 0,0-1 1,-1 0-1,0-1 1,15-16-1,-25 23-39,-1 0-1,0-1 1,0 0-1,-1 0 0,0 0 1,0 0-1,0-1 0,-1 0 1,0 0-1,0 0 0,-1 0 1,1 0-1,-2 0 0,1-1 1,-1 1-1,0 0 0,-1-1 1,1 1-1,-2-1 1,1 1-1,-1-1 0,0 1 1,0-1-1,-5-10 0,0 3 2,-1 0 0,0 1 0,-1 0 0,-1 1 0,0 0 0,-1 0-1,0 1 1,-1 0 0,0 1 0,-1 0 0,0 0 0,-1 2 0,-15-10 0,11 8-18,-1 1 1,0 1-1,-1 0 1,1 2-1,-2 0 1,1 1-1,-1 1 1,1 1-1,-2 0 1,-23 0-1,18 4-12,0 0 1,0 2-1,0 1 0,1 2 0,-1 0 0,1 1 0,0 2 0,-31 13 0,45-16-12,1 0 0,0 1-1,0 0 1,0 0 0,0 1-1,1 0 1,0 1-1,1 0 1,0 0 0,0 1-1,1 0 1,0 0 0,0 1-1,1 0 1,0 0 0,1 0-1,0 1 1,1 0-1,0 0 1,-4 18 0,7-22-105,0 0 0,1 0 0,0 0 1,0 0-1,0-1 0,1 1 0,0 0 0,0 0 1,1 0-1,0-1 0,0 1 0,0-1 0,1 1 1,0-1-1,0 0 0,1 0 0,-1 0 1,7 6-1,-2-3-254,0-1 1,0 0-1,1-1 0,0 0 1,0 0-1,0-1 0,1 0 1,0-1-1,0 0 1,13 4-1,60 16-2198</inkml:trace>
</inkml:ink>
</file>

<file path=ppt/ink/ink2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6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92 6144,'0'-4'371,"0"-1"1,0 1 0,1 0-1,-1-1 1,1 1 0,1 0-1,-1-1 1,0 1 0,1 0-1,0 0 1,0 0-1,0 1 1,0-1 0,1 0-1,-1 1 1,1-1 0,0 1-1,4-3 1,9-8 3745,-17 25-611,-4 14-2703,-7 154 5213,12-174-5977,0 1 0,1-1 0,-1 1 0,1-1 0,1 1 0,-1-1 0,1 1 0,0-1 0,0 0 0,0 0-1,1 0 1,0 0 0,0 0 0,0-1 0,1 1 0,-1-1 0,1 0 0,0 0 0,8 6 0,-8-7-177,-1-1 0,1 0 0,0 0 0,0 0-1,0 0 1,0-1 0,1 1 0,-1-1 0,0 0 0,0-1 0,1 1 0,-1-1 0,1 1 0,-1-1 0,0-1 0,1 1 0,5-2 0,38-19-3126,-6-6-342</inkml:trace>
</inkml:ink>
</file>

<file path=ppt/ink/ink2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6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 13696,'-35'46'6783,"30"-1"-8959,5-39 11264,8 1-11136,1 1 0,9-8-4863,-5 0 127</inkml:trace>
</inkml:ink>
</file>

<file path=ppt/ink/ink2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6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76 12160,'-1'1'159,"0"-1"1,1 0 0,-1 0-1,1 0 1,-1 0 0,1 1-1,-1-1 1,1 0 0,-1 1-1,1-1 1,-1 0-1,1 1 1,-1-1 0,1 1-1,-1-1 1,1 1 0,0-1-1,-1 1 1,1-1 0,0 1-1,-1-1 1,1 1 0,0-1-1,0 1 1,0-1 0,0 1-1,-1-1 1,1 2 0,6 18 4922,4 11-2101,-5 8-2613,-2-25-201,-1 0-1,0 0 0,-1 0 0,-1 0 0,-1 23 0,0-37-157,1 0 0,0 0-1,0 0 1,0 0 0,0 0 0,0 0 0,0 0-1,0 0 1,0 0 0,-1 0 0,1-1 0,0 1 0,0 0-1,0 0 1,0 0 0,0 0 0,0 0 0,0 0-1,-1 0 1,1 0 0,0 0 0,0 0 0,0 0 0,0 0-1,0 0 1,0 0 0,-1 0 0,1 0 0,0 1-1,0-1 1,0 0 0,0 0 0,0 0 0,0 0 0,0 0-1,-1 0 1,1 0 0,0 0 0,0 0 0,0 0-1,0 0 1,0 0 0,0 1 0,0-1 0,0 0 0,0 0-1,0 0 1,0 0 0,0 0 0,0 0 0,0 0-1,0 1 1,0-1 0,0 0 0,0 0 0,0 0 0,0 0-1,0 0 1,0 0 0,0 1 0,0-1 0,0 0-1,0 0 1,0 0 0,-7-15 250,-2-17-174,8 19-81,0-1 0,1 0 0,1 0 0,0 1 0,1-1 0,0 0 0,1 1 0,1 0 0,0 0 0,0 0 0,10-19 0,-12 28 32,1 0 0,-1 0-1,1 0 1,0 0 0,0 0 0,0 1 0,1-1 0,-1 1-1,1 0 1,0 0 0,0 0 0,0 1 0,0-1-1,0 1 1,0 0 0,1 0 0,-1 1 0,1-1-1,0 1 1,-1 0 0,1 0 0,0 0 0,0 1 0,-1 0-1,1 0 1,0 0 0,0 0 0,-1 1 0,1 0-1,0 0 1,0 0 0,-1 0 0,1 1 0,6 3-1,0 0 61,0 1-1,-1 1 0,1 0 1,-1 0-1,-1 1 0,1 0 1,-1 0-1,-1 1 0,0 1 0,0-1 1,0 1-1,-1 1 0,6 12 1,9 19-1228,-3 0 1,15 48 0,-32-86 887,-2-3-30,1 0 1,-1 0-1,1 0 1,-1 0-1,0 0 1,1 0-1,-1 0 1,0 0 0,0 0-1,0 0 1,0 0-1,0 0 1,0 0-1,0 0 1,0 0-1,0 0 1,0 0-1,-1 0 1,1 1 0,0-1-1,-1 1 1,-3 5-3333</inkml:trace>
</inkml:ink>
</file>

<file path=ppt/ink/ink2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7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328 901 13696,'4'-5'1723,"26"-27"12098,4 6-13366,12-7-316,-1-3-1,-1-2 1,39-44-1,-57 53-163,-1-2 1,-2 0-1,-1-1 0,-2-1 0,23-50 0,-36 65 7,-1 0 0,-1 0 0,-1 0-1,0-1 1,-1 0 0,-1 0-1,-1 0 1,-1 0 0,-1 0 0,0 0-1,-1 0 1,-1 1 0,-11-37-1,12 48 26,0 1 0,0-1 0,-1 1 0,0-1 0,0 1 0,-1 0 0,1 0 0,-1 0 0,-1 1 0,1-1 0,-1 1 0,0 0 0,0 1 0,0-1 0,-1 1 0,-8-6 0,10 8 1,-1 0 0,1 1 1,-1-1-1,1 1 0,-1 0 0,0 0 1,1 0-1,-1 1 0,0 0 0,0-1 1,1 2-1,-1-1 0,0 1 0,0-1 1,1 1-1,-1 0 0,1 1 0,-1-1 1,1 1-1,-1 0 0,1 0 0,0 1 1,0-1-1,0 1 0,0 0 0,-3 3 1,-2 1 6,0 1 0,0-1 0,1 2-1,0-1 1,1 1 0,0 0 0,0 1 0,1 0 0,-10 20 0,-1 26 54,2 1 1,3 1-1,-9 108 0,16-98-23,3-1-1,3 1 0,13 93 0,-5-77-34,42 368-96,-40-364 50,-1 137 1,-11-184 28,-3-1-1,-1 1 1,-1-1 0,-3 0 0,-20 57-1,24-83-5,0-1-1,-1 0 1,-1 0-1,-9 13 1,13-21-38,-1 0 1,0-1 0,0 1-1,0-1 1,0 0 0,-1 0-1,0 0 1,0 0 0,0-1-1,0 0 1,-1 0 0,-7 3-1,6-4-25,0-1 0,0 0 0,0 0 0,0 0 1,0-1-1,0 0 0,0 0 0,0-1 0,0 1 0,0-2 0,0 1 0,0-1 0,0 0 0,0-1 0,1 1 0,-1-1 0,1-1 0,0 1 0,0-1 0,0 0 0,-9-8 0,-4-5-252,1-1 0,0 0-1,1-1 1,-23-36 0,27 36-252,2 0 0,0-1-1,1 0 1,1 0 0,0-1 0,2-1-1,1 1 1,1-1 0,0 0 0,2 0-1,0 0 1,1-27 0,2-9-2642</inkml:trace>
</inkml:ink>
</file>

<file path=ppt/ink/ink2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7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48 131 13696,'-48'7'6783,"86"8"-9727,-28-15 12544,25-12-9472,-8 6 0,60-24 128,-22 5 128,41 0-512,-18 7 0,-6-5-640,-16 13 128,-22 6-2688,-10 4 128,-29 14-255,0-3-1</inkml:trace>
</inkml:ink>
</file>

<file path=ppt/ink/ink2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7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111 256 5248,'7'-9'4478,"-4"4"2030,-8 61 1756,3-37-7044,0-1-1,1 1 1,1 26-1,1-41-1150,-1 1 1,1-1-1,0 0 0,0 0 1,0 0-1,0 1 0,1-1 0,0 0 1,0 0-1,0-1 0,0 1 1,0 0-1,1-1 0,0 1 0,0-1 1,0 0-1,0 0 0,0 0 0,6 4 1,-2-3-76,0-1 0,0 1 0,1-1-1,-1-1 1,1 1 0,-1-1 0,1-1 0,0 1 0,-1-1 0,1 0 0,0-1 0,0 0 0,0 0 0,0-1 0,0 0 0,-1 0 0,1-1-1,0 0 1,-1-1 0,1 1 0,-1-1 0,12-7 0,1-2-14,0-1 1,-1 0-1,-1-2 0,0 0 1,-1-1-1,20-24 0,-31 34 29,-1 0-1,1 0 0,-1-1 0,-1 0 0,1 0 0,-1 0 0,0 0 0,-1 0 1,1-1-1,-2 0 0,1 0 0,-1 1 0,0-1 0,-1-1 0,0 1 0,0 0 1,-1 0-1,1 0 0,-2 0 0,-1-11 0,1 9-19,-1 1-1,0 0 1,-1 0-1,0 0 1,-1 0 0,1 0-1,-2 1 1,1-1-1,-1 1 1,0 0-1,-1 1 1,0-1 0,0 1-1,-1 0 1,0 1-1,0 0 1,0 0-1,-1 0 1,0 1 0,0 0-1,0 0 1,0 1-1,-1 0 1,0 1-1,0 0 1,0 0 0,-17-2-1,10 4 5,0 1 1,0 1-1,0 1 0,0 0 1,1 1-1,-1 0 0,1 2 1,0 0-1,0 0 0,-16 9 0,14-6-366,1 1 0,0 1-1,1 0 1,0 1-1,0 0 1,1 2-1,1-1 1,-20 25 0,31-35 186,0-1 1,0 1 0,1 0 0,-1 1 0,1-1-1,-1 0 1,1 0 0,0 1 0,-1-1 0,1 1 0,1-1-1,-1 1 1,0-1 0,1 1 0,-1 0 0,1-1 0,0 1-1,-1 0 1,1-1 0,1 1 0,-1 0 0,0-1-1,1 1 1,-1 0 0,1-1 0,0 1 0,0-1 0,0 1-1,0-1 1,0 0 0,1 1 0,2 3 0,16 32-3548</inkml:trace>
</inkml:ink>
</file>

<file path=ppt/ink/ink2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8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38 160 9984,'0'0'158,"-1"0"31,1-1 0,0 1 0,-1 0-1,1-1 1,0 1 0,0 0 0,-1 0-1,1 0 1,0-1 0,-1 1 0,1 0 0,-1 0-1,1 0 1,0 0 0,-1 0 0,1 0-1,0-1 1,-1 1 0,1 0 0,-1 0 0,1 0-1,0 0 1,-1 0 0,1 1 0,0-1-1,-1 0 1,1 0 0,-1 0 0,1 0-1,0 0 1,-1 0 0,1 1 0,0-1 0,-1 0-1,1 0 1,0 0 0,-1 1 0,1-1-1,0 0 1,0 1 0,-1-1 0,1 0-1,0 1 1,0-1 0,0 0 0,-1 1 0,1-1-1,0 0 1,0 1 0,0-1 0,0 0-1,0 1 1,0-1 0,0 1 0,0-1 0,0 0-1,0 1 1,0-1 0,0 1 0,-6 21 1019,2-8-967,0 0 1,1 1 0,1-1 0,0 0 0,1 1-1,1-1 1,0 1 0,1-1 0,1 1 0,3 15-1,-3-18-120,1-1 0,1 0 0,0 0 0,0 0 0,1-1 0,1 1-1,0-1 1,0-1 0,1 1 0,0-1 0,0 0 0,1 0 0,14 11 0,-22-19-119,1 0 0,0-1 0,-1 1 0,1 0 0,0-1 0,-1 1 0,1 0 0,0-1 0,0 1 0,0-1 0,0 1 0,0-1 0,-1 0 0,1 1 0,0-1 0,0 0 0,0 1 0,0-1 0,0 0 0,0 0 0,0 0 0,0 0 0,0 0 0,0 0 0,0 0 0,0 0 0,0-1 0,0 1 0,0 0 0,0-1 0,0 1 0,0 0 0,0-1 0,0 1 0,-1-1 0,1 1 0,0-1 0,0 0 0,0 1 1,-1-1-1,1 0 0,0 0 0,-1 1 0,1-1 0,-1 0 0,1 0 0,-1 0 0,1 0 0,-1 0 0,0 0 0,1 0 0,-1 1 0,0-1 0,0-2 0,3-6-3,-2 1 0,1-1 0,-1 0 0,-1-14 0,-2-6 21,-1-1 0,-2 1 0,-1 0-1,-17-53 1,12 47 69,-12-67 0,22 96-63,0 0 0,1-1 0,0 0 0,0 1-1,1-1 1,0 1 0,0 0 0,0-1 0,4-10-1,-4 15-45,0-1 0,0 1 0,0 0 0,1 0 0,-1 0 0,1 0 1,-1 0-1,1 1 0,0-1 0,-1 0 0,1 1 0,0-1 0,0 1 0,0 0 0,0-1 0,1 1 0,-1 0 0,0 0 0,0 1 0,1-1 0,-1 0 0,0 1 0,1-1 0,-1 1 0,1 0 0,-1 0 0,0 0 0,1 0 0,2 0 0,13 4-1192,0 0 1,0 1-1,0 0 0,20 10 1,-2-2-2139</inkml:trace>
</inkml:ink>
</file>

<file path=ppt/ink/ink2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9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0 130 11264,'1'3'1095,"-1"-1"1,1 1 0,0-1-1,0 0 1,0 1-1,0-1 1,0 0 0,1 0-1,-1 0 1,0 1-1,4 2 1,15 25 199,47 101-1188,-72-145-59,1 1 1,0-1-1,1-1 1,0 1 0,2 0-1,-1-1 1,2 1-1,2-29 1,-2 34-7,1 0 0,0 0 0,1 0 0,0 0 0,1 0 0,0 1 0,0-1 0,0 1 1,1 0-1,1 0 0,-1 0 0,1 0 0,1 1 0,-1 0 0,1 0 0,0 0 0,13-10 0,-15 15 30,-1 1 0,0 0 0,0 0 0,1-1 0,-1 2 0,0-1-1,1 0 1,-1 1 0,1 0 0,-1-1 0,1 1 0,-1 1 0,1-1 0,-1 0 0,1 1 0,-1 0-1,0 0 1,1 0 0,-1 0 0,0 0 0,0 1 0,0-1 0,0 1 0,0 0 0,4 3 0,10 7 157,-2 0 1,0 1 0,15 17-1,-23-24-180,7 9-57,0 0 0,-1 2-1,14 21 1,-22-31-113,-1 0 0,0 0 0,0 1 0,-1 0 0,0 0 0,-1 0-1,0 0 1,0 0 0,0 0 0,0 13 0,-5-8-693,-3-16 198,-5-18 62,10 16 507,0-1 0,1 1 0,-1-1 0,2 1 0,-1-1 0,0 1 0,1-1 0,0 1 0,1-1 0,-1 1 0,1 0 0,0 0 0,0 0 0,0 0 0,4-5 0,4-7 54,1 0 0,1 1-1,13-15 1,-21 26 58,0 0 0,-1 1 0,1-1 0,1 1 0,-1 1 0,1-1 0,0 0 0,-1 1 0,1 0 0,1 0 0,-1 1 0,0-1 0,1 1 0,-1 0 0,1 0 0,0 1 0,0 0 0,-1 0 0,1 0 0,11 1 0,0 4 206,-1 1 0,1 0 0,-1 1 0,0 1 0,15 9 0,-26-13-212,3 1 38,-1 0-1,0 0 0,0 1 1,0 0-1,-1 1 0,0-1 1,0 1-1,0 0 0,0 1 1,-1-1-1,0 1 0,-1 0 1,0 1-1,0-1 0,0 1 1,3 9-1,-2 2-369,0 1 0,-1-1 0,-1 1 0,-1 0 0,-1 35 0,0-52-1130,0-5-300,2-12-2007,1-16-759,-3 6 630</inkml:trace>
</inkml:ink>
</file>

<file path=ppt/ink/ink2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19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66 195 11392,'2'0'342,"-1"0"0,0 0 1,1 1-1,-1-1 1,1 1-1,-1-1 0,0 1 1,1 0-1,-1 0 1,0-1-1,0 1 0,0 0 1,1 0-1,-1 0 1,0 0-1,0 0 0,0 1 1,-1-1-1,1 0 0,0 0 1,0 0-1,-1 1 1,1-1-1,0 1 0,-1-1 1,0 0-1,1 1 1,-1-1-1,0 1 0,1-1 1,-1 1-1,0-1 1,0 1-1,0-1 0,-1 1 1,1 2-1,-1-1-152,1 1 0,1-1 0,-1 1 0,0-1 0,1 1 0,0-1 0,0 0 0,2 6 0,-1-5-12,33 59 814,-33-60-956,0 1 0,0-1 0,1 0 1,-1 0-1,1-1 0,-1 1 0,1 0 1,0-1-1,0 1 0,0-1 0,0 0 0,0 0 1,1 0-1,-1-1 0,6 3 0,-1-4 48,-1 1 0,1-1 0,-1-1 0,1 0 0,-1 0 0,1 0 0,-1-1 0,1 0 0,-1 0-1,0-1 1,0 0 0,0 0 0,0 0 0,-1-1 0,8-6 0,-3 2-41,-1 0 0,0-1-1,0-1 1,-1 0 0,0 0 0,0-1 0,10-19-1,-16 25-48,-1 1-1,0-1 0,0 0 0,0 0 1,-1 0-1,1 0 0,-1-1 0,0 1 0,-1 0 1,0 0-1,1-1 0,-2 1 0,1 0 0,0 0 1,-1-1-1,0 1 0,-2-6 0,-1 0-48,0 1-1,-1-1 0,0 1 1,0 0-1,-1 0 0,-13-16 0,14 20-6,-1 1-1,0-1 1,1 1-1,-2 0 0,1 0 1,0 1-1,-1 0 0,0 0 1,0 0-1,0 1 1,-1 0-1,1 1 0,-1-1 1,1 1-1,-1 1 0,0 0 1,0 0-1,0 0 1,-15 2-1,10 0-163,0 0-1,0 1 1,0 1 0,1 0 0,-1 0-1,1 2 1,-1-1 0,2 2-1,-1 0 1,0 0 0,-11 9 0,19-12 48,1-1 0,-1 0-1,1 1 1,0 0 0,0-1 0,0 1 0,1 1 0,-1-1 0,1 0 0,-1 1 0,1-1 0,0 1 0,1-1 0,-1 1 0,0 0 0,1 0 0,0 0 0,0 0 0,0 5 0,1-6-24,0 1 1,1-1 0,0 0-1,0 0 1,0 0-1,0 0 1,0 0-1,1-1 1,0 1-1,-1 0 1,1-1-1,0 1 1,0-1 0,0 1-1,0-1 1,1 0-1,-1 0 1,1 0-1,-1 0 1,1 0-1,0-1 1,-1 1-1,1-1 1,5 2 0,0 0-209,-1 0 0,1-1 1,-1 0-1,1 0 1,0-1-1,-1 0 1,1 0-1,0-1 1,0 0-1,9-1 0,10-3-506,43-12-1,-49 10 2507,0 2 0,0 0 0,33-2 0,-52 7-1353,0-1 0,-1 1 1,1 0-1,-1-1 0,1 1 0,-1 0 1,1 0-1,-1 0 0,1 0 0,-1 0 1,0 0-1,0 1 0,0-1 0,0 0 1,0 1-1,0-1 0,0 1 0,0-1 1,0 1-1,1 2 0,17 43 2432,-13-31-1894,-1-7-538,0 0 0,0-1 0,0 0 0,1 0 0,1 0-1,-1-1 1,1 1 0,0-2 0,1 1 0,0-1 0,0 0 0,0-1 0,11 6-1,-9-6-711,-1-1-1,1 0 0,0-1 0,0 0 0,0 0 0,1-1 0,10 1 1,16 0-2875</inkml:trace>
</inkml:ink>
</file>

<file path=ppt/ink/ink2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0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4 274 11648,'-4'-3'4874,"6"9"-4158,5 5 891,1-6 3462,22 0-4653,0-2-1,1 0 1,-1-2-1,54-6 1,-60 4-297,-1-1 36,0-2 0,0 0 0,0-1 0,0-2 0,-1 0 0,0-1 0,-1-2 0,0 0 0,0-1 0,-1-1 0,0-1 0,-1 0 0,-1-2 0,31-30 0,-45 40-88,0 0-1,-1 0 0,1 0 1,-1 0-1,0 0 0,-1 0 1,3-8-1,-4 11-48,0 0 0,-1 0 1,1 0-1,-1-1 0,0 1 0,0 0 0,0 0 0,0 0 0,0 0 1,0 0-1,0 0 0,-1 0 0,1 0 0,-1-1 0,1 1 1,-1 0-1,0 1 0,0-1 0,0 0 0,0 0 0,0 0 0,0 0 1,-1 1-1,1-1 0,-3-2 0,-3 0 15,1 0-1,-1 0 0,-1 1 1,1 0-1,0 0 1,-1 1-1,1 0 1,-1 0-1,0 1 1,0 0-1,0 0 1,1 1-1,-1 0 1,0 0-1,0 1 0,0 0 1,0 0-1,1 1 1,-1 0-1,1 0 1,-1 1-1,-12 6 1,9-2-50,0 1 1,1 1-1,0-1 1,0 2-1,1-1 1,0 1-1,1 1 1,0-1-1,1 1 1,0 1-1,1 0 1,0-1-1,1 2 1,0-1-1,1 1 1,0-1 0,1 1-1,1 0 1,0 0-1,0 1 1,1 23-1,1-31-6,1 0 0,-1 0 0,1 0 0,0 0-1,0 0 1,0 0 0,1 0 0,0-1 0,0 1 0,1-1-1,0 1 1,0-1 0,0 0 0,0 0 0,1 0 0,5 6 0,-3-5-168,1-1 0,0 0 1,-1 0-1,1-1 1,1 0-1,-1 0 0,1 0 1,-1-1-1,1 0 0,16 3 1,-9-3-643,0-1 1,1 0 0,0-1-1,-1-1 1,1-1-1,-1 0 1,1 0 0,-1-2-1,1 0 1,-1-1-1,0 0 1,21-10-1,17-13-2750</inkml:trace>
</inkml:ink>
</file>

<file path=ppt/ink/ink2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1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 2432,'0'0'54,"-1"0"0,1-1 0,0 1 1,-1 0-1,1-1 0,-1 1 0,1 0 0,-1 0 1,1 0-1,-1-1 0,1 1 0,-1 0 0,1 0 1,-1 0-1,0 0 0,1 0 0,-1 0 0,1 0 0,-1 0 1,1 0-1,-1 0 0,1 0 0,-1 1 0,1-1 1,-1 0-1,1 0 0,-1 0 0,1 1 0,-1-1 1,1 0-1,-1 1 0,1-1 0,0 0 0,-1 1 0,1-1 1,-1 0-1,1 1 0,-1 0 0,3 22 2087,0-9-2150,36 167 2036,-25-107-801,30 100 1,-36-155-596,-12-44-104,-1-3-298,4 7-193,0 0 1,1 0-1,2 0 1,0 0-1,1 0 1,1 1 0,1-1-1,1 1 1,1 0-1,0 0 1,2 0-1,0 1 1,15-25 0,-22 41-14,1 0 0,0 0-1,1 1 1,-1-1 0,0 1 0,1-1 0,-1 1 0,1-1 0,0 1 0,0 0 0,0 1 0,0-1 0,0 0 0,0 1 0,0 0 0,1-1 0,-1 1 0,0 0 0,1 1 0,5-1 0,-4 1 25,1 0-1,-1 1 1,1 0 0,0 0 0,-1 0-1,0 1 1,1 0 0,-1 0 0,0 0-1,0 1 1,8 5 0,2 3 54,0 1 0,-1 0 0,0 1 1,-1 0-1,0 1 0,15 23 0,6 10 69,-21-32-116,-1 2-1,0-1 1,-1 1-1,-1 1 1,-1 0-1,-1 1 1,0-1-1,7 27 1,-15-44-52,0-1 1,0 0 0,0 0 0,1 0 0,-1 1-1,0-1 1,0 0 0,0 0 0,0 1 0,0-1-1,0 0 1,0 1 0,0-1 0,0 0 0,0 0-1,0 1 1,0-1 0,0 0 0,0 0 0,0 1-1,0-1 1,0 0 0,0 0 0,0 1 0,0-1-1,0 0 1,0 1 0,0-1 0,-1 0 0,1 0-1,0 0 1,0 1 0,0-1 0,0 0 0,-1 0-1,1 0 1,0 1 0,0-1 0,0 0 0,-1 0 0,1 0-1,-11-9 151,-9-20 23,15 18-168,0 0 0,1 0 0,0 0 0,0 0 0,2 0 0,-1-1-1,1 1 1,1-1 0,0 0 0,1 1 0,0-1 0,4-22 0,-2 18-33,1 1-1,1-1 1,1 1-1,0 0 1,1 0 0,0 0-1,1 1 1,1 0 0,12-16-1,-17 26 10,1 0 0,-1 0 0,1 0 0,0 0 0,0 1 1,0-1-1,1 1 0,-1 0 0,1 1 0,-1-1 0,1 1 0,0 0 0,0 0 0,11-2 0,-8 2 16,1 1 1,0 1-1,0-1 1,0 2-1,0-1 1,0 1-1,0 0 0,12 4 1,0 1 52,-1 1 1,0 2 0,0 0-1,-1 0 1,0 2-1,32 23 1,-25-11 91,-2 0 0,0 2 1,-1 1-1,-2 1 0,-1 0 1,20 36-1,-25-36 160,-1 1-1,19 54 1,-30-78-1468,-1-11-2253,2-4 1166,-3 14 73</inkml:trace>
</inkml:ink>
</file>

<file path=ppt/ink/ink2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0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290 16 11008,'-7'-1'3767,"1"-6"-3484,0 0 70,-2 6 4182,-16 7-4149,1 0 0,-1 1 0,1 2 1,0 0-1,1 2 0,0 0 0,1 1 0,0 2 0,-19 15 0,39-28-337,-1-1 0,1 1 0,0 0 0,0 0 0,0 0 0,-1 0 0,1 0 0,0 0 0,0 0 0,0 0 0,1 0 0,-1 0 0,0 1 0,0-1 0,1 0 0,-1 1 0,0-1 0,1 0 0,-1 1 0,1-1 0,-1 4 0,2-4-27,-1 0 0,1 0-1,0-1 1,-1 1 0,1 0 0,0 0-1,0 0 1,-1 0 0,1 0 0,0-1-1,0 1 1,0 0 0,0-1 0,0 1-1,0-1 1,0 1 0,0-1 0,0 1-1,0-1 1,0 0 0,2 1 0,12 2 23,0-1 1,1 0 0,16-1 0,-19 0 28,34 2 218,0 3 0,87 21 0,-120-24-206,1 2-1,-1 0 0,0 0 0,0 1 0,-1 1 0,0 1 1,0-1-1,-1 2 0,0 0 0,0 0 0,-1 1 0,19 22 0,-27-28-55,0 1 0,0-1-1,-1 0 1,0 1-1,0 0 1,0 0-1,0-1 1,-1 1 0,1 0-1,-1 0 1,0 6-1,-1-8-16,0-1 1,0 1-1,0 0 0,-1-1 0,1 1 0,-1-1 0,1 1 0,-1-1 0,0 1 0,0-1 1,0 0-1,0 1 0,-1-1 0,1 0 0,-1 0 0,1 0 0,-1 0 0,0 0 0,0 0 1,0 0-1,0-1 0,0 1 0,0-1 0,-3 2 0,-3 1 9,0 0-1,0-1 0,-1 0 1,0 0-1,1-1 1,-1 0-1,0 0 0,0-1 1,0-1-1,0 1 1,0-1-1,0-1 1,0 0-1,-9-2 0,-16-4-64,0-2 0,-43-17 1,50 16-44,1 1-315,-37-12-732,18 12-2410,17 6 65</inkml:trace>
</inkml:ink>
</file>

<file path=ppt/ink/ink2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1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12800,'0'0'92,"0"0"1,-1 0 0,1 0 0,0 0-1,-1 0 1,1 0 0,0 0 0,-1 0-1,1 0 1,0 0 0,-1 0 0,1 0 0,0 0-1,0 1 1,-1-1 0,1 0 0,0 0-1,-1 0 1,1 0 0,0 1 0,0-1-1,-1 0 1,1 0 0,0 1 0,0-1-1,0 0 1,0 1 0,-1-1 0,1 0-1,0 0 1,0 1 0,0-1 0,0 0 0,0 1-1,0-1 1,0 0 0,0 1 0,0-1-1,0 1 1,5 19 3172,21 25 1480,-23-39-4156,13 23-504,-2 1 0,-1 1 1,-2 0-1,-1 1 0,10 57 1,32 242 511,-42-24-369,-23-102-5853,8-174 2467,0-11-169</inkml:trace>
</inkml:ink>
</file>

<file path=ppt/ink/ink2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1.4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 12800,'2'-2'323,"-1"-1"0,1 0 0,0 1 0,0-1 0,0 1 0,0-1 0,0 1 0,1 0 1,-1 0-1,1 0 0,0 0 0,-1 1 0,1-1 0,0 1 0,0-1 0,0 1 0,0 0 0,0 0 1,0 0-1,0 1 0,0-1 0,5 0 0,9 0 1796,0 0 0,33 3 0,-42-1-1806,27 2-277,-1 1 1,1 2 0,63 20 0,-84-21-39,0 0 0,0 0 1,-1 2-1,0 0 1,0 0-1,-1 1 0,0 0 1,0 1-1,-1 1 1,0 0-1,16 19 1,-25-27 9,0 1 0,0-1 0,0 1 0,0 0 0,0 0 0,0 0 0,-1 0 0,0 0 0,1 0 0,-1 0 0,-1 1 0,1-1 0,0 0 0,-1 1 0,1-1 0,-1 0 0,0 1 0,0-1 0,-1 1 0,1-1 0,-1 0 0,1 1 0,-1-1 0,0 0 0,0 0 0,0 0 0,-1 0 0,1 0 0,-1 0 0,0 0 0,0 0 0,0 0 0,0-1 0,0 1 0,-1-1 0,1 1 0,-6 3 0,-5 3 30,0-1 1,-1 0 0,0-1 0,0-1 0,-1 0 0,-28 7-1,1-1-123</inkml:trace>
</inkml:ink>
</file>

<file path=ppt/ink/ink2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1.7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277 279 11520,'-6'25'7976,"0"7"-3305,5-20-4027,0 1 0,0-1 0,3 20 0,-2-27-744,1-1 0,0 1 0,0 0-1,0-1 1,0 1 0,1-1 0,0 0 0,-1 0 0,2 1 0,-1-1 0,4 5 0,-4-7 165,1 0 1,-1 0 0,0 0 0,1 0 0,-1 0-1,1-1 1,-1 1 0,1-1 0,0 0 0,-1 0-1,1 0 1,0 0 0,0 0 0,0 0 0,0-1 0,0 0-1,0 1 1,0-1 0,5-1 0,3 0-2,-1-1 0,1 0 0,-1-1 0,0 0 1,0-1-1,0 0 0,0 0 0,-1-1 0,1-1 0,-1 1 1,-1-2-1,1 1 0,-1-1 0,0 0 0,12-15 0,-10 12 8,-2-1 0,0 0 0,0 0 0,-1 0 0,0-1 0,-1 0 0,-1-1 0,1 1 0,-2-1 0,0 0 0,-1 0 0,3-15 0,-6 20-46,0 0 0,0 0 0,-1 0 0,0 0 0,0 0 0,-1 0 0,0 0 0,0 0 0,-1 1 0,0-1 0,0 1 0,-1 0 0,0 0-1,-7-10 1,4 8-13,0 0-1,-1 1 0,0-1 1,-1 2-1,0-1 0,0 1 1,0 1-1,-1-1 0,-11-4 0,12 7-12,1 1-1,-1 0 1,0 0-1,0 1 1,-1 0-1,1 1 1,0 0-1,-1 0 1,1 1-1,-1 0 1,1 0-1,0 2 1,-15 2-1,15-3-13,-8 3-150,0 0-1,0 0 1,1 2 0,0 0-1,0 1 1,0 0-1,1 2 1,0-1 0,0 2-1,1 0 1,1 1-1,0 0 1,0 1 0,1 1-1,0-1 1,-12 20 0,20-27-284,0 1 0,0 0 0,0 1 0,1-1 0,0 0 0,0 1 0,0 0 0,1 0 0,0 0 0,1 0 0,-2 10 0,-2 21-3158</inkml:trace>
</inkml:ink>
</file>

<file path=ppt/ink/ink2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2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1 173 8832,'0'-1'189,"1"-1"0,0 0 1,-1 1-1,1-1 0,0 0 1,0 1-1,0-1 0,0 1 1,1 0-1,-1-1 0,0 1 1,0 0-1,1-1 0,-1 1 1,1 0-1,-1 0 0,1 0 1,0 1-1,-1-1 0,1 0 1,0 0-1,-1 1 0,1-1 1,0 1-1,0 0 0,0-1 1,-1 1-1,1 0 0,0 0 1,0 0-1,0 0 0,0 1 1,-1-1-1,1 0 0,0 1 1,0-1-1,-1 1 0,1 0 0,2 1 1,-3-1-93,1 0 0,-1 0 0,1 0 1,-1 1-1,0-1 0,0 1 0,0-1 0,0 1 1,0-1-1,0 1 0,0-1 0,0 1 1,0 0-1,-1 0 0,1-1 0,-1 1 0,1 0 1,-1 0-1,0 3 0,4 48 1214,-4-34-1153,1 60 1694,-2-50-929,2 0 1,1 0 0,8 47 0,-9-74-610,0-10-105,-1-24-15,-2-40-15,-4-104 390,7 154-475,0 0-1,2 0 1,1 0-1,1 0 1,13-35-1,-17 55-73,0-1 0,0 1 0,0-1 0,0 1 0,1-1 0,-1 1 0,1 0 0,-1 0 0,1 0 0,0 0 0,0 0 0,0 0 0,0 0 0,0 1 0,1-1 0,-1 1 0,0-1 0,1 1 0,-1 0 0,1 0 0,-1 0 0,4-1 0,0 2 10,-1-1 1,0 1 0,0 0-1,0 1 1,0-1 0,1 1 0,-1 0-1,0 0 1,0 1 0,0-1-1,5 4 1,5 2 52,-1 0 0,1 2 0,-1 0 0,0 0-1,-1 1 1,15 16 0,-12-10-32,-2 1 0,0 0 0,-1 1-1,0 1 1,-2 0 0,0 1 0,9 25-1,-16-35-136,0 0-1,-1 0 1,0 0-1,-1 1 1,0-1-1,-1 1 0,0 0 1,0-1-1,-1 1 1,-1-1-1,0 1 1,0 0-1,-1-1 0,-1 1 1,1-1-1,-2 0 1,-4 11-1,-9 5-2559,16-25 2471,1-1-1,-1 1 1,0 0 0,0-1 0,1 1 0,-1-1 0,0 0-1,0 1 1,0-1 0,0 1 0,0-1 0,0 0-1,1 0 1,-1 0 0,0 0 0,0 1 0,0-1-1,0 0 1,0-1 0,0 1 0,0 0 0,0 0-1,0 0 1,0 0 0,0-1 0,0 1 0,-1-1-1,-12-7-3408</inkml:trace>
</inkml:ink>
</file>

<file path=ppt/ink/ink2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2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151 262 12544,'0'1'250,"0"0"1,1 0-1,-1 0 1,1 0 0,-1-1-1,1 1 1,-1 0-1,1-1 1,0 1 0,-1 0-1,1-1 1,0 1-1,-1-1 1,1 1 0,0-1-1,0 1 1,0-1-1,-1 1 1,1-1 0,1 1-1,29 2-687,-27-2 1179,59-3 4820,-52 1-5306,-1-1 1,0-1-1,0 0 0,0 0 1,0-1-1,16-8 0,-21 9-261,0 1 0,0-1-1,-1-1 1,1 1-1,-1-1 1,0 1 0,0-1-1,0-1 1,0 1-1,-1 0 1,0-1 0,0 0-1,0 1 1,0-1-1,-1-1 1,0 1 0,0 0-1,0 0 1,-1-1-1,1 1 1,-1-1 0,0-11-1,-1 12 24,0 1-1,-1-1 1,0 0-1,0 0 1,0 0-1,-1 0 1,0 1-1,0-1 1,0 1-1,0-1 1,-1 1-1,1 0 1,-1 0-1,0 0 1,0 0-1,-5-4 1,1 2 11,0 0 1,0 0-1,-1 1 1,0 0-1,0 0 1,0 1-1,-10-5 1,10 7-3,1-1 1,-1 2-1,0-1 1,0 1 0,0 0-1,0 0 1,0 1 0,0 0-1,0 1 1,0-1-1,0 2 1,0-1 0,0 1-1,1 0 1,-1 1 0,0 0-1,1 0 1,0 0-1,0 1 1,0 0 0,0 1-1,-7 6 1,1 0-2,0 0 0,1 1 0,1 0 0,0 1 0,0 0 0,2 0 0,0 1 0,0 1 0,-9 21 1,15-30-33,1 1 1,-1-1 0,1 1 0,0 0 0,1-1-1,0 1 1,0 0 0,0 0 0,1 0 0,0 0-1,1 0 1,-1 0 0,1 0 0,0 0 0,1 0-1,0-1 1,0 1 0,0 0 0,5 6 0,-2-4-101,1 0 1,0-1 0,1 0 0,0 0-1,0-1 1,0 0 0,1 0 0,0-1 0,1 0-1,-1 0 1,1-1 0,14 7 0,-7-5-588,1-1 1,-1 0 0,1-1 0,0-1 0,0-1 0,1 0 0,-1-1 0,34-1-1,4-4-2634</inkml:trace>
</inkml:ink>
</file>

<file path=ppt/ink/ink2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3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11264,'-2'2'443,"1"1"1,-1 0-1,0 0 0,1-1 1,-1 1-1,1 0 1,0 0-1,0 1 1,0-1-1,0 0 0,1 0 1,-1 0-1,1 1 1,0-1-1,0 0 1,0 0-1,0 1 0,1-1 1,0 4-1,16 76 3899,-11-57-4987,7 35 979,2-1 0,45 113 0,-49-155-175,-10-27-35,-9-31-1,1 17-108,1-1 1,1 0 0,1 0 0,1 0 0,1 0 0,2-31 0,1 45 13,0 0 0,0 0 0,1 0 0,1 0 0,0 0 0,0 0 0,8-15 0,-8 20 23,0 0 1,0 0-1,0 1 1,1-1-1,0 1 1,0-1-1,0 1 1,0 0-1,1 1 1,0-1-1,0 1 1,0 0-1,0 0 1,7-2-1,-8 3 18,-1 1 0,1 0 0,0 0 0,1 0 0,-1 0 0,0 1 0,0 0 0,0 0 0,0 0 0,0 0 0,0 0 0,1 1 0,-1 0 0,0 0 0,0 0 0,4 2 0,-1 0 52,0 1-1,0 0 0,0 1 0,0-1 0,0 1 0,-1 1 0,10 9 1,-2 1 97,0 1 1,-1 1 0,-1 0-1,-1 1 1,9 20-1,68 160 37,-84-186-1520,1-4-5804,8-18 3475,2-3-246</inkml:trace>
</inkml:ink>
</file>

<file path=ppt/ink/ink2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3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1 215 6016,'4'-10'1997,"1"1"-1,0 0 1,1 0 0,7-8 0,34-32 2542,-25 29-3748,1 2-1,34-20 1,-49 33-635,0 0 0,0 0 0,1 1 0,-1 1 0,1-1-1,0 1 1,16-3 0,-23 6-79,0 0 1,1 0-1,-1 0 0,0 0 0,0 0 0,0 0 0,0 1 1,0-1-1,0 1 0,0 0 0,0-1 0,0 1 1,0 0-1,-1 0 0,1 0 0,2 2 0,-2-1 0,1 1-1,-1-1 0,0 1 0,0 0 1,-1-1-1,1 1 0,-1 0 0,1 0 1,-1 0-1,0 0 0,0 1 0,0-1 1,0 5-1,2 8 29,-2 0 0,0 0 0,-1 0 0,0 0 0,-1 0 0,-1 0 0,-1 0 0,0 0 0,-1 0 0,-6 15 0,-2-1-84,0-1 0,-2-1-1,-1 0 1,-23 32-1,30-49-61,0 0 0,-1-1 1,-1 0-1,0 0 0,0-1 0,-18 12 0,24-19 6,0 1 1,0-1 0,0 0 0,0-1 0,0 1-1,0-1 1,-1 0 0,1 0 0,0 0 0,-8 0 0,9-1 9,1 0 1,-1 0-1,1-1 1,-1 1-1,1-1 1,-1 0-1,1 1 1,-1-1 0,1-1-1,0 1 1,0 0-1,-1 0 1,1-1-1,0 1 1,0-1-1,0 0 1,1 0-1,-1 1 1,-2-5 0,3 6 13,0-1 0,1 0 1,-1 0-1,0 1 0,1-1 1,-1 0-1,1 0 0,-1 0 1,1 0-1,0 0 1,-1 1-1,1-1 0,0 0 1,0 0-1,-1 0 0,1 0 1,0 0-1,0 0 0,0 0 1,0 0-1,0 0 1,0 0-1,1 0 0,-1 0 1,0 0-1,0 0 0,1 0 1,0-1-1,0 0 8,1 1 0,0-1 0,-1 1 1,1-1-1,0 1 0,-1 0 0,1 0 0,0 0 0,0 0 0,0 0 0,0 0 1,3 0-1,8-2 46,0 0 1,1 1 0,16-1 0,21 3 210,94 12-1,16 0-3149,-112-18-1862,-31 2 1431</inkml:trace>
</inkml:ink>
</file>

<file path=ppt/ink/ink2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4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 6912,'27'-15'3456,"26"3"-1152,-40 9 3967,13 3-5887,-4 0 128,17 15 0,-9-5 128,5 13-2176,-9-10 128,1-1-895,-6 0-1</inkml:trace>
</inkml:ink>
</file>

<file path=ppt/ink/ink2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4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39 322 10496,'5'6'5248,"29"9"-6272,-24-15 9087,-1 27-8191,-1-6 128,0 9-1536,-3-8 128,3-1-640,2 1 1</inkml:trace>
  <inkml:trace contextRef="#ctx0" brushRef="#br0" timeOffset="1">22 1 11136,'-21'21'5503,"64"-13"-18046,-35-8 9087</inkml:trace>
</inkml:ink>
</file>

<file path=ppt/ink/ink2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2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36 2304,'-1'-1'52,"-2"-3"209,0 0 0,0-1-1,-1 1 1,0 0 0,1 0-1,-7-4 1,7 7 1062,0 8-513,0 4-656,1 0-1,0 0 1,1 0-1,0 0 1,1 0-1,0 0 1,2 13-1,17 84 62,-8-55 220,95 447 1852,-39-206-1524,-57-249-507,-1 0 0,-3 1 0,2 69 0,-8-111-212,0-1 0,-1 1-1,1-1 1,-1 0-1,1 1 1,-1-1 0,0 0-1,0 0 1,0 0-1,-1 0 1,1 0 0,-1 0-1,0 0 1,1 0 0,-1 0-1,-3 2 1,4-4-28,-1-1 1,1 1 0,0 0-1,-1-1 1,1 1-1,-1-1 1,1 1 0,-1-1-1,1 0 1,-1 0-1,1 0 1,-1 0 0,1 0-1,-1 0 1,1 0-1,-1 0 1,0-1 0,1 1-1,0 0 1,-1-1-1,1 1 1,-1-1 0,1 0-1,0 0 1,-1 1-1,1-1 1,0 0 0,-1 0-1,1 0 1,0 0 0,0 0-1,0 0 1,0-1-1,-1-1 1,-17-18 40,1-1-1,1 0 1,0-2-1,2 1 1,1-2 0,1 0-1,-17-48 1,-46-197-65,56 188-53,8 30 28,3 0 0,1-1 0,0-105 0,8 127 74,2 0-1,2 1 1,0-1 0,2 1 0,2 0-1,0 1 1,2-1 0,18-37 0,-23 59-9,0-1 1,0 1-1,1 0 1,0 0-1,0 0 1,1 1-1,0 0 1,0 1 0,1-1-1,-1 1 1,2 1-1,-1-1 1,0 1-1,1 1 1,0 0 0,0 0-1,0 1 1,14-4-1,-9 5 22,0 0-1,1 0 0,0 1 1,-1 1-1,1 1 0,0 0 1,-1 0-1,1 2 0,-1 0 1,0 0-1,26 11 0,-24-6-20,0 0-1,0 0 1,0 2-1,-1 0 0,-1 1 1,0 0-1,0 1 1,14 17-1,-18-19-10,-1 1 0,-1 1 0,1-1 0,-2 1 0,0 0 0,0 1 0,-1 0 0,-1 0 0,0 0 0,6 28 0,-10-36-3,0 0 1,0 0-1,-1 0 1,0 0-1,0 0 1,0 0 0,0 0-1,-1 0 1,0 0-1,0 0 1,0 0 0,-1 0-1,1-1 1,-1 1-1,0 0 1,-1-1-1,1 1 1,-1-1 0,0 0-1,0 0 1,0 0-1,-6 5 1,3-5 8,0 0 0,0-1-1,0 1 1,0-1 0,-1-1 0,1 1 0,-1-1 0,0 0 0,1-1-1,-1 1 1,0-1 0,0-1 0,0 1 0,0-1 0,-10-2-1,-17 0 13,0-3 0,1 0-1,0-3 1,0 0 0,1-2-1,-39-18 1,64 24-167,0 1 0,1-2 0,-1 1-1,1-1 1,0 0 0,0 0 0,0-1 0,-8-10 0,13 14 4,0 1 0,0 0-1,0-1 1,0 1 0,1 0 0,-1-1 0,0 0 0,1 1-1,-1-1 1,1 1 0,-1-1 0,1 1 0,0-1-1,0 0 1,0 1 0,0-1 0,0 0 0,0 1 0,0-1-1,0 0 1,1 1 0,-1-1 0,1 1 0,-1-1 0,1 0-1,0 1 1,-1-1 0,1 1 0,0 0 0,0-1 0,0 1-1,0 0 1,0-1 0,0 1 0,0 0 0,1 0-1,-1 0 1,0 0 0,1 0 0,-1 0 0,1 1 0,-1-1-1,1 0 1,-1 1 0,1-1 0,1 0 0,25-11-2053</inkml:trace>
</inkml:ink>
</file>

<file path=ppt/ink/ink2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4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96 344 10112,'0'1'9563,"1"2"-4766,4 19-3371,-4-20-1359,0 0-1,0 0 1,0 0 0,0 0-1,1 0 1,-1 0 0,1 0 0,-1 0-1,1-1 1,0 1 0,-1-1-1,1 1 1,0-1 0,0 0-1,0 1 1,0-1 0,0 0 0,1 0-1,2 0 1,1 1-4,0-1 1,0 0-1,1 0 1,-1-1-1,0 0 0,0 0 1,9-2-1,2-1 47,0 0-1,0-2 1,-1 0 0,25-11-1,-30 11-99,0-1 0,0 0 0,-1-1 0,0 0 0,0-1 0,-1 0 0,0 0 0,-1-1 0,1 0 0,-2-1 0,1 0 0,-1 0 0,-1 0 0,10-21-1,-14 26-17,-1 0 0,1 0-1,-1 0 1,0 0-1,0 0 1,0 0-1,-1 0 1,0-1-1,0 1 1,0 0-1,0 0 1,-1-1-1,0 1 1,0 0-1,0 0 1,-1 0-1,0 0 1,0 0-1,0 1 1,-3-6 0,-1 1-18,0 0 1,-1 1 0,0 0-1,0 0 1,0 0 0,-1 1 0,0 0-1,-12-8 1,10 9-12,0 1-1,0 0 0,-1 1 1,1 0-1,-1 1 1,0 0-1,0 0 0,0 1 1,0 1-1,-1 0 1,1 0-1,-16 2 0,11 0-71,1 0 0,-1 2 0,1-1-1,0 2 1,0 0 0,1 1 0,-1 1-1,-18 9 1,29-12-3,0 0 0,-1 0-1,1 0 1,1 0 0,-1 0 0,0 1-1,1 0 1,0 0 0,0 0-1,-4 5 1,6-7-5,0 0-1,0 0 1,0 0-1,0 0 1,1 1 0,-1-1-1,0 0 1,1 0-1,0 1 1,-1-1-1,1 0 1,0 0 0,0 1-1,0-1 1,1 0-1,-1 1 1,0-1 0,1 0-1,0 0 1,-1 0-1,1 1 1,0-1-1,2 4 1,1-1-307,0-1 0,1 1 0,-1-1 1,1 0-1,0 0 0,0 0 0,0 0 0,0-1 0,0 0 0,1 0 1,0 0-1,0-1 0,0 0 0,0 0 0,0-1 0,0 1 0,0-1 1,11 0-1,13 0-1617,0 0 0,52-8 0,-31 3 623,36-7 3099,-64 8 1502,-22 3-2941,-1 0 1,1 0-1,0 0 1,0 1-1,0-1 1,-1 0 0,1 0-1,0 1 1,-1-1-1,1 0 1,0 1-1,-1-1 1,1 1-1,0-1 1,-1 1-1,1-1 1,-1 1 0,1-1-1,-1 1 1,1 0-1,-1-1 1,1 1-1,-1 0 1,0-1-1,1 1 1,-1 0 0,0-1-1,1 1 1,-1 0-1,0 0 1,0 1-1,6 33 4017,-3-18-2754,0-8-1156,0 0 0,1 0 0,0-1 1,1 1-1,0-1 0,1 0 0,-1-1 1,1 1-1,1-1 0,-1 0 0,1-1 1,14 10-1,-14-10-503,0-1 0,1-1 0,0 1 0,0-1 0,0-1 0,10 4 0,-14-6-312,1 0-1,-1 0 1,1 0 0,0-1 0,-1 1-1,1-1 1,0 0 0,-1 0-1,1-1 1,-1 1 0,10-4-1,5-4-3373</inkml:trace>
</inkml:ink>
</file>

<file path=ppt/ink/ink2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5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1 954 9728,'24'-1'3015,"-1"-2"0,1-1 0,34-9 1,-31 6-1616,-2-1-983,0-2 1,-1-1 0,0 0-1,-1-2 1,0-1-1,-1 0 1,30-27 0,-30 24-581,-2 3 285,-1-2-1,-1 0 1,0-1 0,-1-1-1,-1-1 1,-1 0-1,-1-1 1,0 0 0,12-26-1,-16 26-36,0 0 1,-1-1-1,-1 0 0,-1-1 1,0 1-1,-2-1 0,-1 0 1,0-1-1,0-34 0,-5 46-77,0-1 0,0 1-1,-1 0 1,0 0 0,-1 0-1,-1 1 1,1-1-1,-2 1 1,1 0 0,-2 0-1,1 0 1,-1 0 0,-11-13-1,6 9-12,0 0-1,-1 1 0,-1 0 1,0 1-1,0 0 0,-1 1 1,0 1-1,-1 0 1,-1 1-1,1 1 0,-1 0 1,-1 1-1,1 1 1,-1 0-1,0 1 0,-1 1 1,1 1-1,-19-2 0,30 4 6,0 1 0,0-1 0,0 1 0,0 1 0,0-1 0,0 1 0,1 0 0,-1 0 0,0 0 0,0 1 0,1 0 0,-1 0 0,1 0 0,-1 1 0,1 0 0,0 0 0,0 0 0,-9 9 0,9-8 7,-1 0-1,1 1 0,0 0 1,0 0-1,1 0 0,0 1 1,0-1-1,0 1 0,0 0 1,1 0-1,0 1 0,0-1 1,1 1-1,0-1 0,0 1 0,-2 10 1,2-6-8,-3 10 1,0 1 0,2-1 0,1 0 0,0 1 0,2 0 0,0-1 0,2 1 0,4 24 0,0 10 0,20 126 0,-12-106-123,-4 0 0,-3 1 1,-4 120-1,-5-184-120,0 0 0,0 0-1,-8 23 1,9-32-166,-1 1-1,0-1 1,0 1 0,-1-1 0,1 0 0,-1 1-1,0-1 1,0-1 0,-1 1 0,1 0 0,-1-1 0,-5 5-1,-9 4-3174</inkml:trace>
</inkml:ink>
</file>

<file path=ppt/ink/ink2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25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54 345 9600,'18'-4'2048,"-1"0"0,0-2 0,0 0-1,0-1 1,-1 0 0,20-13 0,-20 10-1866,0 0-1,-1-1 0,-1 0 1,0-1-1,0-1 0,-1 0 1,-1-1-1,-1-1 0,1 1 1,-2-2-1,11-20 0,-20 33-147,1 0 1,-1-1-1,0 1 0,0 0 0,0-1 1,-1 1-1,1-1 0,-1 1 0,0-1 1,0 1-1,0-1 0,0 1 0,-1-1 1,1 1-1,-1-1 0,0 1 0,0 0 1,0-1-1,0 1 0,-1 0 0,0 0 1,1 0-1,-5-6 0,3 6-6,0 1-1,0-1 1,0 1-1,0-1 1,0 1 0,-1 0-1,1 0 1,-1 0 0,0 1-1,1-1 1,-1 1-1,0 0 1,0 0 0,0 0-1,0 0 1,0 1-1,0 0 1,0 0 0,0 0-1,0 0 1,-7 2 0,-6 2 85,1 2 0,0 0 0,1 1 0,-1 1 0,1 0 0,1 1 0,0 0 0,0 2 0,-13 12 0,17-15-25,1 0 1,1 1-1,-1 0 0,1 1 1,1-1-1,0 2 0,0-1 0,1 1 1,1 0-1,-1 0 0,-5 20 1,9-25-74,1 1 0,-1-1 1,1 0-1,1 0 1,-1 1-1,1-1 0,0 0 1,1 1-1,-1-1 1,1 0-1,1 1 0,-1-1 1,1 0-1,0 0 1,0 0-1,1 0 1,0-1-1,0 1 0,0-1 1,1 1-1,-1-1 1,1 0-1,5 5 0,-4-7-111,-1 1-1,1-1 0,0 1 0,0-1 0,0-1 0,0 1 0,1-1 1,-1 0-1,1 0 0,-1 0 0,1-1 0,0 0 0,0 0 0,0-1 1,8 1-1,7-2-1392,-1 0 0,37-8 1,-1-3-2246</inkml:trace>
</inkml:ink>
</file>

<file path=ppt/ink/ink2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3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259 15 8064,'5'-6'3968,"8"9"-1664,-13-3 3967,14-7-5247,-1 3 0,-5 4 512,-3 0 128,-18 26-2176,5-1 0,-59 44 768,23-17 128,-61 39-3456,26-15 0</inkml:trace>
</inkml:ink>
</file>

<file path=ppt/ink/ink2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3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7552,'5'-13'3712,"0"1"-640,-5 12 3071,8 0-5119,1 0 128,1 7 384,-2 1 128,0 25-2304,-3-5 128,3 23 1280,1-6 128,-4 5-896,0-6 0,8-7-1280,0-12 128,12-25-2048</inkml:trace>
</inkml:ink>
</file>

<file path=ppt/ink/ink2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4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86 11392,'-6'-15'3908,"17"16"1342,-6 1-4552,-1 0-1,0 1 1,0-1 0,0 1 0,0 0 0,0 0 0,5 6 0,1 2-570,-1 1 1,0 0 0,-1 1 0,0 0 0,-1 0 0,8 23 0,-12-30-65,-1 1-1,-1-1 1,1 1 0,-1-1-1,0 1 1,-1 0-1,1 0 1,-1-1 0,-1 1-1,1 0 1,-1 0 0,0-1-1,-1 1 1,1-1 0,-1 1-1,-1-1 1,-2 7-1,5-13-58,0 1-1,0-1 0,0 0 0,0 1 1,0-1-1,0 1 0,0-1 0,-1 1 1,1-1-1,0 0 0,0 1 0,0-1 1,0 0-1,-1 1 0,1-1 0,0 1 1,0-1-1,-1 0 0,1 1 0,0-1 1,0 0-1,-1 0 0,1 1 0,0-1 1,-1 0-1,1 0 0,-1 1 0,1-1 1,0 0-1,-1 0 0,1 0 0,-1 0 1,1 0-1,0 0 0,-1 1 0,1-1 1,-1 0-1,1 0 0,-1 0 0,1 0 0,0-1 1,-1 1-1,1 0 0,-1 0 0,1 0 1,-1 0-1,1 0 0,0 0 0,-1-1 1,1 1-1,0 0 0,-1 0 0,1-1 1,0 1-1,-1 0 0,1 0 0,0-1 1,-1 1-1,1 0 0,0-1 0,0 1 1,-1 0-1,1-1 0,0 1 0,0-1 1,0 1-1,-1-1 0,-6-31 70,8 14-78,1 0 1,0 0-1,1 0 0,1 1 0,1 0 1,0-1-1,10-20 0,-10 27 39,0 0-1,1 1 1,0-1-1,0 1 1,1 0-1,1 1 1,0 0-1,0 0 1,1 0-1,0 1 1,17-11-1,-22 16 6,0 1 0,1 0-1,0 0 1,-1 0 0,1 1 0,0 0 0,0 0-1,0 0 1,0 0 0,0 1 0,0 0-1,0 0 1,0 0 0,0 0 0,6 2 0,-3 0 36,1 1 1,-1 0 0,1 0 0,-1 1 0,0 0-1,-1 0 1,1 1 0,8 6 0,-6-3-50,0 0 1,-1 0-1,0 1 1,-1 0-1,0 1 1,0 0-1,-1 0 1,-1 1-1,1 0 1,-2 0-1,0 0 1,6 17-1,-10-23-31,2 2-9,-1 0 0,0 0 0,-1 0 0,0 0 1,0 0-1,0 0 0,-1 1 0,0-1 1,-1 0-1,1 0 0,-1 0 0,-4 13 1,5-20 2,0 0 0,-1 1 0,1-1 0,0 0 0,-1 1 0,1-1 0,0 0 0,-1 1 0,1-1 0,-1 0 0,1 0 0,-1 0 0,1 1 0,-1-1 0,1 0-1,-1 0 1,1 0 0,0 0 0,-1 0 0,1 0 0,-1 0 0,1 0 0,-1 0 0,1 0 0,-1 0 0,1 0 0,-1 0 0,1 0 0,-1-1 0,1 1 0,-1 0 0,1 0 0,-1 0 0,1-1 0,0 1 0,-1 0 0,1-1 0,-1 1 0,1 0 0,0-1 0,-1 1 0,1 0 0,0-1 0,0 1 0,-1-1 0,1 1 0,0-1 0,0 1 0,0 0 0,-1-1 0,-14-23-461,14 16 390,-1 1 0,1-1 0,1 0 0,0 0 0,0 0 0,0 0-1,1 0 1,0 0 0,0 0 0,1 0 0,0 0 0,1 1-1,0-1 1,0 1 0,7-13 0,-6 15 88,-1 0-1,1 0 1,-1 1 0,2-1-1,-1 1 1,0 0 0,1 0-1,-1 1 1,1-1 0,0 1-1,1 0 1,-1 1 0,0-1-1,1 1 1,-1 0 0,1 0-1,0 1 1,0-1-1,-1 1 1,1 1 0,11-1-1,7 2 168,0 1-1,1 1 1,-1 1-1,0 2 1,33 11-1,-40-11-18,1 1 1,-1 0-1,-1 2 0,0 0 0,0 0 1,-1 2-1,27 22 0,-36-28-119,-1 1 0,0-1 1,0 1-1,0 0 0,-1 1 0,0-1 1,0 1-1,0 0 0,3 10 0,-6-12-53,0 1 1,0-1-1,0 1 0,-1 0 1,0-1-1,-1 1 0,1-1 0,-1 1 1,0 0-1,0-1 0,-1 0 1,1 1-1,-3 4 0,-1 1-383,-2 7-1046,5-7-3982,2-11 1694</inkml:trace>
</inkml:ink>
</file>

<file path=ppt/ink/ink2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5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12032,'0'0'6015,"29"18"-6911,-19-13 9088,12 20-7936,-6-4 128,11 57 128,-4-20 128,-1 70-768,-6-34 0,2 45 256,-4-30 128,-1 27-512,-5-30 0,0-8-640,2-26 0,-6-20-2048,1-13 0</inkml:trace>
</inkml:ink>
</file>

<file path=ppt/ink/ink2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5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96 11008,'3'-6'480,"0"1"0,1-1 1,0 1-1,0-1 0,0 1 1,1 1-1,-1-1 0,1 1 1,0-1-1,0 1 0,11-5 0,29-6 6066,-15 9-6080,1 1 0,0 2 0,0 1 1,0 2-1,46 4 0,-60-2-429,0 1 0,0 0 0,-1 1 0,1 1 0,-1 0 1,0 2-1,0-1 0,-1 2 0,0 0 0,0 1 0,23 19 0,-33-24-21,-1 1 0,1-1-1,-1 1 1,0 1 0,-1-1-1,1 0 1,-1 1 0,0 0-1,0 0 1,-1 0 0,0 0-1,0 0 1,0 0 0,-1 0-1,1 8 1,-2-10-11,0 0 1,0 0-1,0 0 1,0 0-1,-1 0 1,0-1 0,0 1-1,0 0 1,0 0-1,0-1 1,-1 1-1,0-1 1,0 1-1,0-1 1,0 0-1,0 1 1,-1-1-1,1 0 1,-1-1-1,0 1 1,0 0-1,0-1 1,0 0-1,0 0 1,-1 1-1,1-2 1,-4 3 0,-3-1-162,1 0 1,0 0 0,-1-1 0,1 0 0,-1-1 0,0 0 0,0 0 0,0-1 0,1 0 0,-1-1 0,0 0 0,-12-3 0,4 0-307,1-1 0,-1-1 0,1 0 1,1-1-1,-1-1 0,-15-10 1,29 17-2569,3 1-297</inkml:trace>
</inkml:ink>
</file>

<file path=ppt/ink/ink2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5.8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129 218 10752,'-4'4'530,"0"0"-1,0 0 1,1 0 0,-1 0 0,1 0 0,0 1 0,1 0 0,-1 0 0,1-1-1,0 1 1,0 1 0,0-1 0,1 0 0,0 0 0,0 1 0,0-1-1,0 8 1,1-7-311,0 1 0,0 0 0,1-1 0,-1 1 0,1 0 0,1-1 0,-1 1-1,1-1 1,1 0 0,-1 1 0,1-1 0,0 0 0,0 0 0,6 7 0,-6-10-160,-1 0 0,1 0 0,1-1 0,-1 1 0,0-1 0,1 1 0,-1-1 0,1 0 0,-1 0 1,1-1-1,0 1 0,0-1 0,0 0 0,6 1 0,0-1 127,1 0-1,-1 0 1,0-1-1,0-1 1,16-2-1,3-3 208,0-1 0,51-20 0,-51 14-302,0-1 0,33-22 0,-55 32-86,1-1 7,0-1 0,-1 1 0,1-1 1,-1-1-1,0 1 0,0-1 0,-1 0 0,0-1 1,0 0-1,-1 0 0,0 0 0,5-11 1,-8 14-6,0 0 1,-1 0-1,1 0 1,-1-1 0,0 1-1,-1 0 1,1-1-1,-1 1 1,0 0 0,-1-1-1,1 1 1,-1 0-1,0-1 1,0 1 0,-1 0-1,1 0 1,-1 0-1,0 0 1,-1 0-1,1 0 1,-1 1 0,0-1-1,-4-4 1,-1-1-7,0 1 0,-1 0 0,0 0 0,-1 1 0,0 0 0,0 1 0,-1 0 0,0 0 0,0 1 0,0 1 0,-1 0 0,0 0 0,0 2 0,0-1 0,0 1 0,-1 1 0,1 0 0,-1 1 0,0 0 0,-13 2 0,-5-1-177,0 2 0,1 2 0,-54 12 0,72-13 80,1 0 0,-1 0 0,1 2 0,0-1 0,1 1 0,-1 1 0,1 0 0,0 0 0,0 1 0,1 0 0,0 1 0,0 0 0,-9 12 0,16-19-39,1 0 0,0 1-1,0-1 1,0 1 0,0-1-1,0 1 1,0 0 0,1-1-1,-1 1 1,1 0 0,-1-1 0,1 1-1,-1 0 1,1 0 0,0-1-1,0 1 1,0 0 0,0 0-1,0 0 1,0-1 0,0 1-1,1 0 1,-1 0 0,1-1-1,-1 1 1,1 0 0,0-1 0,-1 1-1,1 0 1,0-1 0,0 1-1,0-1 1,1 0 0,1 3-1,16 20-3320</inkml:trace>
</inkml:ink>
</file>

<file path=ppt/ink/ink2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6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1 102 5760,'1'1'400,"1"-1"0,0 1 0,-1-1 0,1 1 0,0-1 0,0 0 0,-1 1 0,1-1 0,0 0 0,-1 0 0,1-1 0,0 1 0,0 0 0,-1 0 0,1-1 0,0 1 0,-1-1 0,1 1 0,0-1 0,-1 0 0,2-1 0,24-6 3749,101-1 1021,70-5-3300,-189 13-1707,89-9 975,-91 9-1099,-1 0 0,1-1 0,0 0 0,-1 0 1,1-1-1,-1 1 0,0-1 0,0-1 0,0 1 0,0-1 0,8-7 0,-14 11-32,1 0 0,-1-1 1,1 1-1,-1-1 0,1 1 0,-1-1 0,1 1 0,-1-1 0,0 1 0,1-1 1,-1 0-1,0 1 0,1-1 0,-1 1 0,0-1 0,0 0 0,0 1 0,1-1 1,-1 0-1,0 1 0,0-1 0,0 0 0,0 1 0,0-2 0,-1 1 9,0 1 0,-1-1-1,1 1 1,0-1-1,0 1 1,0 0 0,0 0-1,-1-1 1,1 1 0,0 0-1,0 0 1,-1 0-1,1 0 1,0 0 0,0 0-1,0 1 1,-1-1 0,1 0-1,-2 1 1,-11 3 60,0 1 0,0 0 1,1 0-1,-1 1 0,1 1 0,1 1 0,-21 14 1,-1 5 204,-42 40 1,66-57-264,1 1 1,0 0-1,0 0 0,1 0 1,0 1-1,-10 23 0,16-30-19,0 0 0,0-1 1,0 1-1,0 0 0,1 0 0,0 0 0,0 0 0,1 0 1,-1 0-1,1 0 0,0 0 0,0 1 0,1-1 0,0 0 1,0 0-1,0 0 0,0 0 0,1 0 0,2 5 0,-2-6-24,1 0 0,0-1 0,-1 1 0,1-1 0,0 0 0,1 1 0,-1-1 0,1-1 0,-1 1 0,1-1 0,0 1-1,0-1 1,0 0 0,0 0 0,0-1 0,0 1 0,1-1 0,-1 0 0,0 0 0,1-1 0,-1 1 0,1-1 0,8 0-1,27-5-1075,-1-2 0,1-1-1,62-22 1,-81 23 237,65-19-2720</inkml:trace>
</inkml:ink>
</file>

<file path=ppt/ink/ink2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2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186 248 1792,'4'-30'1593,"-1"20"44,-1 12 765,-1 10-2125,0 0 0,2-1 1,-1 1-1,1-1 0,1 0 1,0 0-1,0 0 0,1 0 1,1-1-1,0 0 0,14 19 1,-12-20-162,1 1 1,0-2 0,1 1-1,0-1 1,0 0 0,1-1-1,0-1 1,0 1 0,1-2-1,-1 0 1,1 0 0,1-1-1,-1 0 1,0-1 0,1-1-1,0 0 1,-1 0 0,1-1-1,0-1 1,0 0 0,0-1-1,0-1 1,-1 0 0,1 0-1,-1-1 1,1-1 0,-1 0-1,0-1 1,0 0 0,-1 0-1,20-14 1,-20 12-62,-1-2 0,0 1 0,0-1 1,-1-1-1,0 0 0,-1 0 0,0-1 0,0 1 0,-1-2 0,0 1 1,7-20-1,-12 25-45,0-1 0,0 0 0,0-1 0,-1 1 1,0 0-1,-1 0 0,1-1 0,-1 1 0,-1 0 1,1 0-1,-1-1 0,-1 1 0,1 0 0,-1 0 0,-1 0 1,1 0-1,-1 0 0,0 1 0,0-1 0,-1 1 1,0 0-1,-8-9 0,5 5 11,-1 2-1,-1-1 1,0 1 0,0 0 0,0 0 0,-1 1-1,0 1 1,-1 0 0,1 0 0,-1 1-1,0 0 1,-17-4 0,12 5 3,-1 1 0,1 0 0,-1 1 0,0 1 0,0 1 0,1 1 1,-1 0-1,-20 4 0,7 2 12,0 0 1,1 3 0,0 0-1,1 1 1,0 2 0,1 1-1,0 2 1,2 0 0,-35 28-1,49-35-33,2 0 0,-1 1-1,1 0 1,0 0 0,1 1 0,0 0-1,1 0 1,-10 23 0,14-28-65,1-1-1,0 1 1,0 0 0,1 0 0,-1 1-1,1-1 1,1 0 0,-1 0 0,1 0 0,0 1-1,1-1 1,-1 0 0,1 0 0,1 1 0,-1-1-1,1 0 1,0 0 0,0-1 0,1 1 0,0 0-1,3 5 1,2-1-239,-1 0-1,1-1 0,1 0 1,0-1-1,0 0 0,0 0 1,1-1-1,0 0 0,18 9 1,-9-7-142,-1-1 0,1-1 0,1-1 0,-1 0 0,25 3 0,-3-4-581,43-1 0</inkml:trace>
</inkml:ink>
</file>

<file path=ppt/ink/ink2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6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12288,'-4'10'4839,"13"17"-3978,-1-8 4638,5 21-4775,-2 0 0,-1 1 0,-3 1 0,6 83 0,-18 173-501,-1-100 222,6-188-587,0 0 0,1 0 0,0 0-1,0 0 1,1 0 0,1 0 0,-1 0-1,5 9 1,-6-17-21,1 0-1,-1 1 1,1-1-1,-1 0 1,1 1-1,0-1 1,0 0-1,0 0 1,0-1-1,0 1 1,0 0 0,0-1-1,1 1 1,-1-1-1,0 0 1,1 1-1,0-1 1,-1-1-1,1 1 1,-1 0-1,1 0 1,0-1-1,0 0 1,-1 0-1,1 1 1,0-1 0,3-1-1,5 0-737,0-1 0,0 0 0,0 0 0,-1-1 0,17-6 0,19-10-2555</inkml:trace>
</inkml:ink>
</file>

<file path=ppt/ink/ink2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7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10624,'35'-23'5248,"66"38"-5504,-79-7 9983,36-5-9343,-20-3 0,49 3 0,-15 1 0,10-4-2688,-20 0 0,12-10-768,-18-2 1</inkml:trace>
</inkml:ink>
</file>

<file path=ppt/ink/ink2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7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1 120 6784,'2'4'2794,"3"9"-791,0 0 1,-1 0-1,0 1 0,3 27 0,0-4-1352,-5-29-491,0-1 1,1 0 0,0 1 0,0-1 0,1 0-1,0-1 1,0 1 0,1-1 0,-1 0-1,1 0 1,1 0 0,-1 0 0,1-1-1,0 0 1,0 0 0,1-1 0,-1 0-1,1 0 1,0 0 0,0-1 0,0 0-1,1-1 1,-1 1 0,1-1 0,-1-1-1,1 1 1,14 0 0,0-2-67,0-1-1,0-1 1,0-1-1,-1-1 1,1-1 0,-1 0-1,0-2 1,32-14 0,-41 15-64,-1 0 1,1 0 0,-1-1 0,0-1-1,-1 0 1,0 0 0,0-1 0,-1 0-1,0-1 1,0 0 0,-1 0-1,-1-1 1,1 0 0,-2-1 0,0 1-1,5-13 1,-10 20-34,0 0-1,0 0 1,0 0 0,-1 0-1,0 0 1,1 0 0,-1-1-1,-1 1 1,1 0-1,-1 0 1,1 0 0,-1 0-1,0 0 1,-1 0 0,1 0-1,-1 1 1,0-1-1,0 0 1,0 1 0,0-1-1,0 1 1,-1 0-1,1 0 1,-1 0 0,0 0-1,0 0 1,0 1 0,-1-1-1,-3-2 1,-5-2-14,0-1 1,0 2-1,0-1 0,-1 2 1,0-1-1,0 2 0,-15-4 1,5 3-38,-1 1 0,1 2 0,-1 0 0,0 1 0,0 1 1,-30 4-1,40-2-68,0 1 1,0 0-1,1 1 1,-1 0-1,1 1 1,0 1-1,0 0 1,1 1-1,0 0 1,0 1-1,-13 11 1,20-15 4,1 1 0,0-1 0,0 1 0,1 0-1,-1 0 1,1 0 0,0 1 0,1-1 0,-1 1 0,-1 8 0,3-12 37,0 0 1,0 0 0,1 1-1,-1-1 1,1 1 0,0-1-1,0 0 1,0 1 0,0-1-1,0 1 1,0-1-1,1 0 1,-1 1 0,1-1-1,-1 0 1,1 1 0,0-1-1,0 0 1,0 0-1,0 0 1,1 1 0,-1-1-1,1-1 1,-1 1 0,1 0-1,-1 0 1,1 0-1,0-1 1,3 3 0,15 3-289,-1 0 0,2-1 0,-1-1 0,1 0 0,0-2 0,0 0 0,25-1 0,9 0-727,93-8 1,-124 3 965,-1-2-1,1 0 1,-1-1 0,0-1 0,-1-1 0,27-14 0,-13 1 595,-7 4 1311,-29 17-1682,0-1 0,1 1-1,-1 0 1,0 0 0,0-1 0,0 1-1,0 0 1,1 0 0,-1 0-1,0-1 1,0 1 0,0 0-1,1 0 1,-1 0 0,0 0-1,0 0 1,0-1 0,1 1 0,-1 0-1,0 0 1,0 0 0,1 0-1,-1 0 1,0 0 0,0 0-1,1 0 1,-1 0 0,0 0-1,1 0 1,-1 0 0,0 0-1,0 0 1,1 0 0,-1 0 0,0 0-1,0 0 1,1 0 0,-1 1-1,0-1 1,0 0 0,1 0-1,-1 0 1,0 0 0,0 0-1,0 1 1,1-1 0,-1 0 0,0 0-1,0 0 1,0 1 0,0-1-1,-3 15 936,1 0 1,0 0-1,1 0 0,0 16 0,1-27-970,1 1 0,-1-1 0,1 1 0,0-1 1,0 0-1,1 1 0,-1-1 0,1 0 0,0 0 0,0 0 0,0 0 1,0 0-1,1 0 0,0-1 0,-1 1 0,1-1 0,1 0 0,3 4 0,-1-3-129,-1 0 0,1-1 0,0 0 0,0 0 0,0 0 0,1 0 0,-1-1 0,1 0 0,9 1 0,-8-2-488,1-1-1,-1 1 1,0-2 0,0 1-1,0-1 1,0 0 0,1-1-1,-1 0 1,-1 0 0,1-1-1,0 0 1,7-4 0,22-11-2920</inkml:trace>
</inkml:ink>
</file>

<file path=ppt/ink/ink2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8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39 13696,'-23'8'6468,"31"2"-41,21 17-6032,-9 2-337,-1 0 1,-2 2-1,-1 0 1,17 47 0,15 30 565,-46-107-517,-4-16-75,-9-38-92,4 23 2,4 18 52,1 1 0,1-1 0,0 0 0,1 0-1,0 0 1,1 0 0,0 1 0,1-1-1,0 0 1,1 1 0,0-1 0,1 1 0,0 0-1,1 0 1,0 0 0,0 1 0,1-1-1,1 1 1,0 1 0,0-1 0,1 1 0,0 1-1,17-14 1,-22 20 23,1-1-1,0 1 0,0 0 1,0 0-1,0 1 1,1-1-1,-1 1 1,0 0-1,1 0 0,-1 0 1,1 1-1,-1 0 1,1-1-1,-1 2 0,1-1 1,4 1-1,-1 1 35,0 0 0,0 1 0,0-1 0,-1 2 0,1-1-1,-1 1 1,0 0 0,9 7 0,-1 1 94,0 0 0,-1 1 1,-1 1-1,0 0 0,-1 1 0,-1 0 1,13 22-1,-15-17-5,-1 0 0,-1 1 1,0 0-1,-2 0 1,0 0-1,2 29 0,8 34-461,-12-75-336,0-11-1235,1-19-2514,-2 9 3425,2-17-2859</inkml:trace>
</inkml:ink>
</file>

<file path=ppt/ink/ink2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8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13312,'-1'1'168,"1"-1"1,-1 0-1,1 0 1,0 0 0,-1 1-1,1-1 1,0 0-1,-1 0 1,1 1 0,0-1-1,-1 0 1,1 1-1,0-1 1,0 1 0,-1-1-1,1 0 1,0 1-1,0-1 1,0 1 0,0-1-1,-1 0 1,1 1-1,0-1 1,0 1 0,0-1-1,0 1 1,0-1-1,0 0 1,0 1 0,0 0-1,1 31 1307,-1 15 5240,-2-19-5647,-10 72-236,2 133 0,10-142-533,18 139 0,-16-213-282,4 28 174,1 0-1,20 65 0,-24-100-238,0 0 0,1 0-1,0 0 1,1 0-1,0-1 1,0 0-1,1 0 1,0 0 0,1 0-1,0-1 1,0 0-1,1-1 1,0 0-1,0 0 1,1 0 0,17 9-1,-20-14-242,0 0 1,0-1-1,0 0 0,0 0 0,0-1 1,0 1-1,0-1 0,0-1 0,0 1 1,0-1-1,0 0 0,0-1 0,0 1 1,0-1-1,-1 0 0,1 0 0,-1-1 0,1 0 1,-1 0-1,0 0 0,0-1 0,0 1 1,0-1-1,-1-1 0,0 1 0,5-6 1,17-43-3380,-7 4-169</inkml:trace>
</inkml:ink>
</file>

<file path=ppt/ink/ink2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8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12288,'38'-15'6143,"89"19"-8958,-100-4 11646,47 3-8575,-21-3 128,25 5 0,-17-5 0,10 3-1280,-15 1 0,-8 2-2176,-8-1 128</inkml:trace>
</inkml:ink>
</file>

<file path=ppt/ink/ink2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9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1 276 11520,'0'1'234,"0"0"0,0 1 1,0-1-1,0 1 0,0-1 1,0 1-1,0-1 0,0 0 1,1 1-1,-1-1 0,0 1 1,1-1-1,-1 0 0,1 1 1,-1-1-1,1 0 1,0 0-1,0 0 0,0 1 1,-1-1-1,1 0 0,0 0 1,0 0-1,1 0 0,-1 0 1,0-1-1,0 1 0,2 1 1,2 0 339,-1 0 0,1-1 0,0 1 0,0-1 0,0 0 0,0-1 0,0 1 0,0-1 0,5 0 0,55-7 2685,-11-10-3908,-33 7 677,0 0-1,-1-2 1,0 0 0,28-25 0,-41 32-24,0-1 1,-1 0 0,0 0-1,0-1 1,0 0 0,-1 1-1,0-2 1,-1 1 0,1-1-1,-1 1 1,-1-1 0,0 0-1,0-1 1,0 1 0,2-16-1,-5 20 2,0 1-1,0-1 1,0 1-1,-1 0 1,1-1-1,-1 1 1,0 0-1,0-1 1,0 1-1,-1 0 1,1 0-1,-1 0 0,1 0 1,-1 0-1,0 0 1,0 1-1,0-1 1,-1 0-1,1 1 1,-1 0-1,1-1 1,-1 1-1,0 0 1,0 1-1,0-1 1,0 0-1,0 1 1,0 0-1,0-1 1,0 1-1,-1 1 1,1-1-1,0 0 1,-8 0-1,1 0 22,0 0 0,0 1-1,0 0 1,-1 0 0,1 1-1,0 1 1,0 0 0,0 0-1,0 1 1,0 0 0,-13 6-1,15-4 48,-1 0-1,1 1 1,0 0 0,0 0-1,1 1 1,0 0 0,0 0-1,0 1 1,1-1-1,0 2 1,-6 10 0,10-15-29,0 0 0,0 0 0,1 0 0,-1 0 0,1 0 1,0 0-1,0 0 0,0 1 0,0-1 0,1 0 0,0 1 0,0-1 0,0 0 1,0 1-1,1-1 0,0 0 0,0 1 0,0-1 0,0 0 0,1 0 0,-1 0 1,1 0-1,0 0 0,0 0 0,1-1 0,-1 1 0,1-1 0,-1 1 0,1-1 1,4 3-1,2 3-103,1-1 0,1-1 1,-1 1-1,1-2 0,0 0 1,1 0-1,0-1 0,0 0 1,0-1-1,0 0 0,0-1 1,21 2-1,-16-3-991,0-1-1,-1-1 1,1-1 0,-1 0 0,1-1-1,-1-1 1,1 0 0,-1-1 0,20-9-1,11-5-2789</inkml:trace>
</inkml:ink>
</file>

<file path=ppt/ink/ink2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39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7 7680,'-9'0'1730,"8"-3"2166,23 0 2531,-11 4-5996,0 1-1,0 1 1,-1 0 0,1 0 0,-1 1 0,0 1-1,0-1 1,9 8 0,72 52-439,-65-45 853,14 13-39,-2 1 0,48 52 0,-75-73-664,44 49 754,61 86 0,-96-118-704,-2 1 0,-1 1 0,-1 0 0,-1 1 0,14 48 0,-19-50-43,-2 1 1,-2 0-1,0 0 0,-2 0 1,-1 62-1,-3-62-52,-1 0 0,-1 0 1,-2 0-1,-1 0 0,-2 0 0,-1-1 0,-1 0 1,-22 46-1,6-24-39,-2-1 0,-3-1-1,-2-2 1,-2-1 0,-1-2 0,-77 74 0,108-115-303,0 0 0,-1 0 0,1-1 1,-1 1-1,0-1 0,0 0 0,0-1 0,-9 5 0,12-7 22,-1 0 0,1 0 0,-1 1-1,1-1 1,0-1 0,-1 1 0,1 0 0,-1-1 0,1 1-1,0-1 1,-1 0 0,1 0 0,0 1 0,0-2 0,0 1-1,0 0 1,0 0 0,0-1 0,0 1 0,-2-2 0,-24-18-3767</inkml:trace>
</inkml:ink>
</file>

<file path=ppt/ink/ink2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44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0 453 3840,'1'1'166,"0"-1"0,0 1 0,0-1 0,0 0 1,0 1-1,0-1 0,0 0 0,0 0 0,0 1 0,0-1 0,0 0 0,0 0 1,0 0-1,0 0 0,0 0 0,0-1 0,0 1 0,0 0 0,0 0 0,0-1 1,0 1-1,0-1 0,0 1 0,0-1 0,-1 1 0,2-2 0,28-6 1621,123-7-1263,-67 5 1228,0 3 1,113 6-1,42 3-797,-166-5 82,129 12 0,93 22 264,-222-23-1301,143-1 0,77-26 0,67-1 0,-134 23 0,-86-4 20,-1-6-1,173-32 0,-160 17 528,197-3 0,-135 17-15,-91 1-530,188-2-173,61-21-122,90-3 223,-230 29-36,-29-7 65,152-14-196,-40 10 237,-137 10 0,272-32-10,-94 5 127,-325 30-104,206-10-5,-48 13 75,323-6-213,-348-4 100,177-33 1,-297 33 86,1 2-1,1 3 1,-1 1 0,0 2 0,80 9 0,33 7-23,0-7 0,0-7 0,0-7 1,217-36-1,-313 36 17,0 3 1,1 3 0,-1 3-1,69 11 1,-6-1-204,-58-10 4,0-3 0,73-11 0,-14 2-26,-108 8 175,183-4 134,-170 6-86,-1 2 1,0 2 0,1 1-1,39 12 1,0 4-21,1-4 1,126 15-1,152-17-139,-350-16 111,177 5-3,-150-2 28,0 1 0,0 1 0,0 2-1,33 11 1,-41-11-26,1-1-1,0-1 1,0-1-1,0 0 1,1-2-1,-1-1 0,1 0 1,26-4-1,15-4 29,87-24 0,-16 3 199,-105 26-142,-1 1 1,0 2 0,0 0-1,0 2 1,0 1 0,42 11-1,-29-5-75,60 4-1,213-19-138,-159-2 130,-88 5-21,416 8 190,-414-2-159,0-2 1,104-11-1,136-35-79,-289 41 80,68-6-43,0 4 0,0 3 0,98 12 0,-4-1 27,61-9 4,208-9 0,-376 5 0,82-1 0,54 20 0,28 2 0,-187-17 0,1-1 0,80-14 0,-9-17 4,-103 24-18,1 1-1,1 1 0,-1 1 1,1 0-1,0 2 0,0 1 1,0 1-1,34 3 0,-6 8-171,90 30 0,-57-14-4796,-73-23 2273</inkml:trace>
</inkml:ink>
</file>

<file path=ppt/ink/ink2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48.7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1119 1664,'-8'14'335,"10"-13"651,20-23 1419,-4 3-1779,-14 15-333,1 0 1,-1 0-1,1 0 1,0 1 0,-1 0-1,1 0 1,1 1-1,-1-1 1,0 1-1,1 0 1,-1 0-1,1 1 1,0-1-1,-1 1 1,1 1-1,0-1 1,0 1-1,0 0 1,-1 0 0,1 1-1,0 0 1,0 0-1,-1 0 1,11 4-1,33 9 460,-21-6-626,0 0-1,0-2 1,1-1 0,52 2 0,25-10 118,-54 0 477,1 3 0,67 7-1,39 25 828,-114-20-1643,0-3 1,1-2-1,61 3 0,12-15-127,0-6 1,124-26-1,-184 30 669,0 2 0,-1 3-1,1 3 1,86 12-1,46 2-231,268-31-1646,-131-28 272,-235 30 844,-33 5 205,257-44 410,-200 31 467,131-8 0,122 11 384,-33 2-974,-270 15-142,399-15-484,-13 6 42,1082 11 1452,-1084-13-961,-23-20-213,381-11 1024,-808 44-895,305-9 425,13-21-320,-128 8-105,299-17 20,-234 40 347,362-5-352,-360-13-40,-192 12 5,111-12-79,397-16 89,-253 39-97,-181-6 19,130-2-338,195-36-87,-304 20 337,307-22 307,-137 32 39,17 7 21,95-8-512,-151-10-37,-124 4 180,-68 9 96,216-20-200,26 5 515,-18 23 150,31 20-170,43-11-556,-40-19-20,-228 1 327,264-10 326,-213 24-58,-71 1-18,234 6-301,-314-13 54,323 0-320,19-30 33,89-3 1172,-194 31-297,-94 3-589,184-23 0,-175 0 215,256 4-1,-171 24-10,-203-5-136,-1-2 1,110-15-1,166-30-141,-50 24 159,-60 6 0,106 7-53,-122 9 0,-91-2 0,243-7 0,-354 8 3,600-32-6,-90 28 3,83-3 0,-167 7-128,-176 28 0,-139-21 256,200-16 0,-228 5-119,0 4-1,127 16 0,-122-7-33,43-4 23,188-18 0,-14-1-122,-69 9 163,121 3-56,22-1-127,-126-2 245,215-17-88,-265 8-133,198-22 142,126-34-44,-470 62 22,1 4 0,82 4 0,-74 2 0,95-10 0,-103 3 7,0 2 1,84 10-1,-102-7-11,-1-1 0,0-3 0,0-2 0,70-18-1,-104 20 4,3 2 26,0 0 1,-1 1-1,23 2 0,-10-1-638,-22 4-2715,-4-1 641</inkml:trace>
</inkml:ink>
</file>

<file path=ppt/ink/ink2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3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566 28 1664,'-1'-2'114,"0"0"-1,0 1 1,0-1-1,0 1 1,0-1-1,0 1 1,0-1-1,0 1 1,0 0 0,-1-1-1,1 1 1,-1 0-1,1 0 1,-1 0-1,1 0 1,-1 0 0,1 0-1,-1 1 1,0-1-1,0 0 1,-2 0-1,0 1 43,-1 0-1,1-1 0,0 1 1,0 1-1,-1-1 1,1 1-1,0 0 0,0 0 1,-5 1-1,-12 6 260,1 1 0,1 1 1,-19 12-1,25-14-155,-276 151 1575,277-151-1664,1-1 0,0 2 1,-18 16-1,27-23-152,0 0-1,0 0 1,0 0 0,0 0-1,1 0 1,-1 1 0,1-1-1,-1 0 1,1 1 0,0-1-1,0 1 1,0-1 0,0 1-1,1 0 1,-1-1 0,1 1-1,-1 0 1,1 0 0,0-1-1,0 1 1,0 0 0,0 0-1,1-1 1,1 6 0,-1-6-15,0 0 0,0 0 1,0 0-1,1-1 0,-1 1 1,1 0-1,-1-1 1,1 0-1,0 1 0,0-1 1,-1 0-1,1 1 0,0-1 1,0 0-1,0-1 0,0 1 1,1 0-1,-1 0 1,0-1-1,0 1 0,4-1 1,52 1 27,21-7 8,-3-1 110,-1 3 0,1 4 0,117 13 0,-181-11-108,-1 0 0,0 1 1,-1 0-1,1 1 0,-1 0 1,1 1-1,-1 0 0,0 0 0,-1 1 1,11 9-1,-16-12-7,0 1 1,0 0-1,-1 0 1,1 1-1,-1-1 1,0 0-1,0 1 0,-1 0 1,0 0-1,1 0 1,-2 0-1,1 0 0,0 0 1,-1 0-1,0 1 1,0-1-1,-1 1 1,0-1-1,0 0 0,0 1 1,0-1-1,-2 10 1,-3 2 33,1 0 0,-2 0 1,0-1-1,-1 0 0,-1 0 1,0 0-1,-1-1 1,-1 0-1,0-1 0,-1 0 1,-13 12-1,6-7 10,-1-1 0,-1-1 1,-1 0-1,0-2 0,-1-1 0,-41 21 0,58-33-69,0 1 0,1-1 0,-1-1 0,0 1 1,0-1-1,0 0 0,0 0 0,0 0 0,0-1 0,0 0 0,-1 0 0,1 0 0,0 0 0,0-1 0,0 0 0,0 0 0,0-1 0,-7-2 0,9 2-47,1 1 0,0-1-1,-1 0 1,1 0 0,0-1-1,0 1 1,0 0 0,1-1 0,-1 1-1,0-1 1,1 1 0,0-1-1,-1 0 1,1 0 0,0 0-1,0 1 1,1-1 0,-1 0 0,1 0-1,-1 0 1,1 0 0,0 0-1,0 0 1,0 0 0,1 0-1,-1 0 1,1 0 0,0 0 0,-1 0-1,1 0 1,3-5 0,-1 0-236,0 0 0,1 0 1,0 1-1,0-1 0,1 1 1,0 0-1,0 0 0,1 0 1,8-7-1,6-4-1244,37-26 1,-6 8-276</inkml:trace>
</inkml:ink>
</file>

<file path=ppt/ink/ink2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51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1075 3968,'4'8'5476,"13"-2"-3672,26 3-2613,-29-7 1250,28 4-66,0-3 0,0-2 0,1-1 0,-1-2 0,44-9 0,28 0 1577,-33 8-892,-1 2-1,90 12 1,-61-2-1194,169-8 0,106-33 338,-74 24 473,-4-1-842,-121-9-195,208-30-176,-290 28 1160,1 5 0,1 4 0,192 6 0,-31 22-454,-30-4-810,461-32 0,-124-7 2520,-7 0-2224,-218-14 67,-45 4 192,-221 31 184,0 4 0,138 15 0,23 2-34,101-19 63,10-11-128,477 51-144,-645-23 139,178-3-80,39-31 63,16-35 44,-167 28 85,-149 19-108,219-3 1,-176 18-47,55-1-34,241-29 209,8-3-128,-249 16 6,377-9-140,-211 27 134,31 1 0,35 3 0,-254-5 0,60 0 0,175-10 0,-154-1-103,-132 0 78,307 1 25,19-1-21,49-10-214,-15-1-277,-29 4 128,-25-3 363,39-4 42,13-10-21,-1-21 0,-55 15 0,-407 32 2,311-21 18,-86 24 87,-123 1-108,334 2 1,-35-11 0,-340 4 0,431-19-106,-89-4 212,-42 16 406,7 20-170,32-3-1068,16-7-703,-287-2 1088,237-33-1,-343 26 490,219-32 1629,-209 36-1196,0 2 1,103 8 0,86 14-1367,303-15 1,241-72-79,-489 22 2249,-120 28-765,196 6 0,-144 9-860,212-19-358,79-30 575,-492 50 178,0 1-1,-1 2 0,49 6 0,-59-3-153,1-2 0,-1 0 0,1-1 0,0-1 0,0-1 0,-1-1 0,1-1-1,-1-1 1,23-7 0,9-5-2,-36 11 0,0 0 0,26-12 0,-34 13 1,0 0-1,0 1 0,1 1 0,-1-1 0,1 1 1,-1 1-1,1 0 0,15-1 0,73 9-15,-74-4-14,0-1 1,1-1-1,23-2 0,-6-6-5,-1-1-1,0-3 0,62-24 1,1 0 66,-72 22 35,-26 10-47,-1 1 0,1-1-1,0 1 1,1 0 0,-1 1-1,0-1 1,0 1 0,1 0-1,-1 0 1,1 0 0,-1 1-1,1 0 1,-1 0 0,11 2-1,-15-2-96,-1 1-1,1-1 0,-1 0 0,1 1 0,-1-1 0,1 1 1,-1-1-1,1 1 0,-1-1 0,1 1 0,-1-1 0,0 1 1,1-1-1,-1 1 0,0-1 0,1 1 0,-1 0 0,0-1 1,0 1-1,0 0 0,1-1 0,-1 1 0,0-1 0,0 1 1,0 0-1,0-1 0,0 1 0,0 0 0,-1 1 0,1 1-381,0 9-2122</inkml:trace>
</inkml:ink>
</file>

<file path=ppt/ink/ink2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56.9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2 651 2944,'-1'-1'99,"1"0"0,0 0 1,0 0-1,0 0 0,-1 0 0,1 0 1,0 0-1,0 0 0,1 0 0,-1-1 1,0 1-1,0 0 0,0 0 0,1 0 1,-1 0-1,0 0 0,1 0 0,-1 0 1,1 0-1,0 0 0,-1 0 0,1 0 1,0 1-1,-1-1 0,1 0 0,0 0 0,0 1 1,0-1-1,0 0 0,0 1 0,1-2 1,36-25 1795,-34 25-1846,10-7 169,2 0 0,-1 1 1,1 1-1,24-8 0,-32 13-144,-1 0-1,1 0 1,0 1 0,0 1-1,0-1 1,0 1-1,0 0 1,0 1-1,0 0 1,0 0 0,0 1-1,11 4 1,36 14 203,1-3 0,0-2 1,1-3-1,1-2 0,71 3 1,-81-10 76,-1 2 1,1 3 0,-1 1-1,0 3 1,-1 1 0,-1 3-1,77 37 1,-92-39-337,0-3-1,1 0 1,0-2-1,1-1 1,58 6 0,156-6 680,-188-8-243,95-9 1050,-102 4-962,1 2 1,69 6-1,-8 9-815,1-6 0,0-4 0,120-14 0,96-29-986,-259 32 1018,30-5 615,0 5-1,0 4 1,125 9-1,-80 7-30,176-9 1,131-33-1459,-334 21 921,97-4 897,415 27 0,-491-7-577,204-16 0,-43-1-275,-36 21 160,95-2 232,244-44-244,-391 32 0,-143 4 0,211 7 22,-20 6-29,0-11 0,328-39-1,-223 5 8,8 25 0,-254 8 0,131-5 0,229-22-234,31-22-321,11-19-170,-56 21 1087,7 18 556,28 23-172,85-2-2154,-519 7 1170,425-8-1422,13-14 764,-83 9 2154,18 16 406,-9 3-682,48-6-940,-38-11-191,-40-20 42,-45 11 235,-11-6 256,-111 16-242,-78 6-49,260-21-72,-43-4-42,-33 15-86,223 18 107,-269-6-149,255-19 149,146 16 21,-567 2-233,154-23-1,-179 12 270,0 5-1,174 7 0,-191 8-103,-1-4 1,1-3-1,0-5 0,118-22 0,99-18 208,-201 33-66,4 4 17,109 7 0,-103 2-208,155-5-149,646-5-556,-587 17 801,59 21-128,-128-13-208,-86-7 32,307 21-442,-131-17 321,-230-12 338,334 13 66,1 13 21,66-10 21,22-7 64,11-12-64,-50-10-21,-10 8 0,-16 5 0,29-7 128,-40-27-85,-367 25 87,381-53 1361,-455 58-1455,17-6-34,1 3 1,75-5-1,-102 15-2092,-5 0-342</inkml:trace>
</inkml:ink>
</file>

<file path=ppt/ink/ink2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8:59.0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13 701 5760,'-1'-1'204,"1"1"0,-1-1-1,0 1 1,0-1 0,0 0 0,1 1 0,-1-1 0,0 0 0,1 1-1,-1-1 1,1 0 0,-1 0 0,1 1 0,-1-1 0,1 0 0,-1 0-1,1 0 1,0 0 0,-1 0 0,1 0 0,0 0 0,0 1 0,0-3-1,27 1 2248,-13 2-3373,406-17 2085,-211 6-43,99-13-246,73 0-575,49 5-192,40-2-107,1 5 0,-401 13 0,315-11 149,14 15 597,-1 22-110,-389-22-632,387 13 124,70-31 0,0-27-128,31-2 150,-127 19 492,-283 23-431,397-10 600,8 6-363,94-13-534,2-16-42,-18-2 128,-90 23 0,-30 12-106,-18 11 63,47-6-170,-1-1 191,-10-8-84,-106 1 86,-327 7 18,361 6 24,29 13 84,76-15-106,-103-8-126,-286 1 103,383-8-84,-76 12 214,-15 2 42,15 8-170,42-4-86,2-11 107,-28-13 0,-45-5-128,-38 14 256,-297 6-129,235-6-19,95 11-65,27-12 191,34-9-106,-41 4 0,-14 11 0,-11 3-128,59-4 256,-15-6-256,-12 6 22,0-3 84,25 3 150,-292 1-128,127-7 107,153-24-86,-188 7-44,-88 8 38,1 6 0,175 8 0,-238 11-71,1 1 9,166-9 0,-249 1 46,223-23 14,-175 16-59,0-3-1,70-23 0,-119 33-28,9-4-264,-19 2-1806,-7 3-159</inkml:trace>
</inkml:ink>
</file>

<file path=ppt/ink/ink2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9:04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94 275 5120,'-4'-2'757,"0"1"0,0-1 0,0 0 0,1 0 0,-1 0 0,0-1 0,1 0 0,0 1 0,-1-1 0,1 0 0,0 0 0,-3-6 0,4 7-326,1 0 0,0 0 0,0 0 0,-1-1 1,1 1-1,1 0 0,-1-1 0,0 1 0,1-1 0,-1 1 1,1-1-1,-1-3 0,9-18-134,-1 15 380,1-1 0,0 1 1,1 1-1,-1-1 0,13-7 0,-4 2-260,1 0-142,0 0-1,1 2 0,0 0 0,1 1 1,0 1-1,31-10 0,-47 18-252,0 0 1,0 1-1,1-1 0,-1 1 1,0 0-1,1 0 0,-1 1 0,1-1 1,-1 1-1,0 0 0,1 0 1,-1 0-1,1 1 0,-1 0 0,0 0 1,1 0-1,-1 0 0,0 0 1,0 1-1,0 0 0,0 0 0,0 0 1,0 1-1,0-1 0,-1 1 0,1 0 1,-1 0-1,0 0 0,0 0 1,0 0-1,0 1 0,0-1 0,-1 1 1,0 0-1,0 0 0,0 0 1,0 0-1,0 0 0,-1 0 0,0 1 1,0-1-1,0 1 0,0-1 1,-1 6-1,1 19-5,-1 0 0,-1-1 0,-2 1 0,-7 32 0,-35 120 46,40-159-62,-1 0 4,5-13 13,-2 0 0,1 0 0,-1 0 0,0 0 0,-1 0 0,0-1 0,-7 11 0,-3-1 93,-1-1-1,0-1 0,-1 0 1,-1-1-1,-36 25 0,24-21 168,-1-1-1,-1-1 0,-44 16 0,74-32-276,0-1-1,1 1 1,-1-1-1,0 1 1,0-1-1,0 0 1,0 1 0,0-1-1,0 0 1,0 0-1,0 0 1,0 0-1,0 1 1,-1-2 0,1 1-1,0 0 1,0 0-1,0 0 1,0 0-1,0-1 1,0 1-1,0 0 1,0-1 0,1 1-1,-1-1 1,0 1-1,0-1 1,0 0-1,0 1 1,0-1 0,1 0-1,-1 1 1,0-1-1,1 0 1,-1 0-1,0-1 1,0 0-15,1 0-1,-1 0 1,1 0 0,0 1 0,-1-1 0,1 0 0,0 0-1,0 0 1,1 0 0,-1 0 0,0 0 0,1 0-1,-1 0 1,1 0 0,-1 1 0,1-1 0,2-3-1,1-1 18,1 1-1,-1-1 0,2 1 1,-1 0-1,0 0 0,1 1 1,0-1-1,0 1 0,0 0 0,1 1 1,-1 0-1,1 0 0,0 0 1,0 1-1,0 0 0,0 0 0,0 1 1,0 0-1,12 0 0,-12 0 42,0 0 0,1 1-1,-1 0 1,0 0-1,1 0 1,-1 1 0,0 1-1,0-1 1,1 1 0,-1 0-1,-1 1 1,1-1-1,0 1 1,-1 1 0,1-1-1,-1 1 1,0 0-1,9 8 1,9 26 290,7 7 3,-29-43-345,0 0 0,0 0-1,1-1 1,-1 1-1,0-1 1,1 1 0,-1-1-1,0 0 1,1 0-1,0 0 1,-1 0 0,1-1-1,0 1 1,-1-1 0,1 1-1,0-1 1,-1 0-1,4 0 1,1-1-157,-1 0 1,1 0-1,-1-1 1,1 1-1,9-5 1,53-33-6405,-25 12 941,-16 12 1661</inkml:trace>
</inkml:ink>
</file>

<file path=ppt/ink/ink2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9:04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163 1 10112,'-1'1'618,"0"0"1,0 0-1,0 0 1,0 0-1,0 0 1,0 1-1,0-1 1,0 0-1,0 1 1,0-1-1,1 0 1,-1 1 0,0-1-1,1 1 1,0-1-1,-1 1 1,1 1-1,-13 46 6119,6-25-7307,-122 336 421,139-384-834,79-185-6186,-68 167 7896,31-47 0,-52 134 5481,-1-30-5917,0-1 1,0 1-1,2 0 1,0-1-1,0 1 1,1-1-1,1 1 1,0-1-1,1 0 1,1 0 0,10 22-1,17 34-409,-20-42-402,0 0 0,3-1 1,19 30-1,-34-56 370,1 0 0,-1 0 1,1 0-1,-1 0 0,1 0 1,-1 0-1,1 0 0,0 0 0,0 0 1,-1 0-1,1-1 0,0 1 1,0 0-1,0 0 0,0-1 0,0 1 1,0 0-1,0-1 0,0 1 0,0-1 1,0 0-1,0 1 0,1-1 1,-1 0-1,0 0 0,0 0 0,0 1 1,0-1-1,1 0 0,-1 0 1,0-1-1,0 1 0,0 0 0,0 0 1,1-1-1,-1 1 0,0 0 1,0-1-1,0 1 0,0-1 0,0 0 1,0 1-1,0-1 0,0 0 1,0 1-1,-1-1 0,1 0 0,0 0 1,0 0-1,0 0 0,-1 0 1,1 0-1,-1 0 0,2-2 0,8-12-3305</inkml:trace>
</inkml:ink>
</file>

<file path=ppt/ink/ink2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39:05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32 6400,'-1'-1'634,"0"0"1,0 1-1,1-1 1,-1 0-1,0 0 0,0 0 1,0 1-1,0-1 1,1 0-1,-1 0 1,0 0-1,1 0 1,-1 0-1,1-1 0,-1 1 1,1 0-1,-1-2 1,4-7 1150,-9 15 3325,-4 7-3884,9-11-1143,1 0 0,-1 0 0,1 1 0,-1-1 0,1 0 0,0 0 0,0 0 0,0 1 0,0-1 0,-1 0 0,2 0 0,-1 1 1,0-1-1,0 0 0,0 0 0,1 1 0,-1-1 0,0 0 0,1 0 0,-1 0 0,1 0 0,-1 1 0,1-1 0,0 0 0,0 0 1,-1 0-1,1 0 0,0-1 0,0 1 0,0 0 0,0 0 0,0 0 0,0-1 0,0 1 0,0 0 0,0-1 0,0 1 0,1-1 1,-1 0-1,0 1 0,0-1 0,0 0 0,3 1 0,8 1 159,1-1 0,0 0 1,23-1-1,-35 0-237,233-25 1296,-156 11-1136,-41 5-420,1 2 0,0 2 0,0 1 1,62 3-1,-70 9-3244,-4 3-597</inkml:trace>
</inkml:ink>
</file>

<file path=ppt/ink/ink2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0:52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0 292 7296,'2'-6'1462,"7"-22"2273,-3 16 1563,-5 10-4679,-1 2 426,0 28 1729,-10 173 2111,10-143-4775,-1 9 253,11 97-1,-7-144-315,0 0 0,2 0-1,0 0 1,1-1-1,1 0 1,1 0-1,0 0 1,2-1 0,15 23-1,-20-34-38,1 0 0,0 0-1,1-1 1,-1 0 0,1 0 0,0 0-1,1-1 1,-1 0 0,1-1 0,0 1-1,0-1 1,1-1 0,-1 0 0,1 0 0,0-1-1,0 1 1,-1-2 0,1 0 0,0 0-1,1 0 1,-1-1 0,0-1 0,0 1-1,0-1 1,0-1 0,0 0 0,-1 0-1,1-1 1,0 0 0,-1 0 0,0-1-1,16-9 1,1-6 65,0 0 1,-1-2-1,-1 0 0,-1-2 1,-1 0-1,-1-2 0,-2 0 1,0-1-1,-1-1 0,-2 0 1,-1-2-1,-1 1 0,-1-2 1,-2 1-1,8-34 0,-15 42-46,-1 0 0,0 0 0,-1 0 0,-2 0 0,0 0 0,-1 0 0,-7-31 0,0 19 15,-1 0 0,-1 1 0,-27-52 0,30 70-27,-1 0-1,0 0 0,-2 1 0,1 0 0,-1 1 0,-1 0 0,0 1 0,-1 0 0,0 1 0,-1 0 0,0 1 1,0 1-1,-17-7 0,11 6 2,1 1 1,-1 1-1,-1 1 1,1 1-1,-1 1 1,0 0-1,0 2 1,-1 0 0,-37 3-1,51-1-27,0 2 1,0-1-1,-1 1 0,1 0 1,0 1-1,1-1 0,-1 2 1,0-1-1,1 1 0,0 0 1,-12 9-1,16-10 6,0 0 1,0-1-1,1 1 0,-1 0 0,1 1 1,-1-1-1,1 0 0,0 1 0,0-1 1,1 1-1,-1 0 0,1-1 0,0 1 1,0 0-1,0 0 0,0 0 0,1 0 1,-1 0-1,1 0 0,0 0 1,0 0-1,1 0 0,-1 0 0,1 0 1,0 0-1,2 6 0,4 6-1,1 0-1,0 0 1,1-1 0,0 0-1,1-1 1,1 0 0,1 0-1,-1-2 1,2 1 0,0-1-1,1-1 1,25 17 0,-20-16 16,1 0 0,0 0 1,1-2-1,1-1 0,-1 0 1,1-2-1,1 0 1,-1-2-1,33 4 0,-31-8-185,0-1 0,-1-1 0,1-1 0,33-8-1,37-17-3897,-63 13 553,-8-1-320</inkml:trace>
</inkml:ink>
</file>

<file path=ppt/ink/ink2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0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23 6016,'1'-22'10273,"-2"32"-5436,-6 40-3308,-10-8-768,-2-1 0,-42 67 0,44-80-537,-84 150 853,-35 137-437,133-308-659,1-1 0,0 1 0,0 0-1,0 0 1,1 0 0,0-1 0,0 1-1,1 0 1,0 0 0,2 14 0,-1 12-26,-1-31 45,0-1 0,0 0 0,0 1 0,0-1 0,0 0 0,0 1 0,1-1 0,-1 0 0,0 0 0,1 1 0,-1-1 0,1 0 0,-1 0 0,1 1 0,0-1 0,-1 0 0,1 0 0,0 0 0,0 0 0,0 0 0,0 0 0,0 0 0,0-1 0,0 1 0,0 0 0,0 0 0,0-1 0,0 1 0,0 0 0,1-1 0,-1 0 0,0 1 0,0-1 0,1 0 0,-1 1 0,0-1 0,1 0 0,-1 0 0,0 0 0,3 0 0,5-1 0,0-1 0,1 0 0,-1 0 0,15-6 0,-7 3 0,-4 1 2,-1 1-1,1 0 0,0 1 1,0 1-1,0 0 0,1 0 1,-1 2-1,0-1 0,0 2 1,0 0-1,0 0 0,-1 1 1,1 1-1,0 0 0,12 6 1,-20-7-97,72 29-139,-72-31-186,0 1 1,0-1-1,1 1 1,-1-2 0,1 1-1,-1-1 1,0 1-1,1-1 1,-1-1 0,1 1-1,-1-1 1,8-2-1,1-1-2908</inkml:trace>
</inkml:ink>
</file>

<file path=ppt/ink/ink2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1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 8704,'-1'-1'181,"1"1"0,-1 0 1,1 0-1,-1 0 0,1 0 1,-1 0-1,0 0 0,1 0 1,-1 0-1,1 0 0,-1 0 1,1 0-1,-1 0 0,0 0 1,1 0-1,-1 1 0,1-1 0,-1 0 1,1 0-1,-1 1 0,1-1 1,-1 0-1,1 0 0,-1 1 1,1-1-1,0 1 0,-1-1 1,1 0-1,-1 1 0,1-1 1,0 1-1,0-1 0,-1 1 1,1-1-1,-1 2 0,-6 31 5772,9 50-919,-1-78-5269,4 63-71,0-20 469,-2 0 1,-2 0 0,-2 0 0,-8 51-1,4-58-4493,5-31 980</inkml:trace>
</inkml:ink>
</file>

<file path=ppt/ink/ink2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1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7424,'8'5'3712,"14"-10"-896,-17 5 3839,16 0-6143,2 0 128,2-3 0,-2-1 128,12 8-1152,-5-1 128,10 2 384,-9 2 0,-4-1-1536,-6-1 0,-8-5-1536,1 0 129</inkml:trace>
</inkml:ink>
</file>

<file path=ppt/ink/ink2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4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20 3712,'-32'-20'1792,"32"31"-1920,0-11 3584,9 3-3328,0 6 128,5 7 0,6 4 128,3 7-512,-4-8 128,4 1 128,0-1 0,1-6-1280,4-10 0</inkml:trace>
</inkml:ink>
</file>

<file path=ppt/ink/ink2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2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11392,'48'-12'5631,"-5"6"-6654,-35 3 10110,29 9-8831,-12-3 0,6 9 0,-4-2 0,-1 2-640,-4-6 0,-4-1-1408,-7-2 128,-1-3-1664,-1 0 129</inkml:trace>
</inkml:ink>
</file>

<file path=ppt/ink/ink2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2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325 12 8576,'8'-11'4224,"-8"32"-3072,0-16 6271,-8 13-6783,-1-5 0,-9 47 384,5-17 0,-27 27-1408,10-16 128,-14 19 768,9-18 128,0 4-1024,5-16 128,4-21-1536,8-1 128,4-21-1536,1 0 1</inkml:trace>
</inkml:ink>
</file>

<file path=ppt/ink/ink2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2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9216,'-13'62'12309,"10"17"-10546,1-57-1504,1 0 0,1 0 0,0-1 1,2 1-1,1 0 0,0-1 0,1 1 0,11 29 1,-9-37-89,0 1 0,0-2 1,14 21-1,-17-30-507,0 0 1,1 0-1,-1 0 0,1 0 0,0-1 0,0 0 0,0 0 1,0 0-1,0 0 0,1-1 0,-1 1 0,1-1 0,0 0 1,7 1-1,10 2-2886</inkml:trace>
</inkml:ink>
</file>

<file path=ppt/ink/ink2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3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1 110 8704,'5'-12'4352,"48"17"-2048,-40-5 5375,35 3-6783,-13 1 0,44 2 384,-18-1 0,35-20-1792,-21 7 128,64-23 640,-28 1 0,-20 12-1024,-22-1 128,-16 19-1664,-13 0 0,-14 19-1152,-4-9 1</inkml:trace>
</inkml:ink>
</file>

<file path=ppt/ink/ink2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3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1164 1 10368,'-35'48'5120,"-16"-2"-5376,41-38 9215,-33 47-8447,3-12 128,-53 35 256,24-20 0,-49 44-1152,25-29 0,-37 22 640,29-23 128,-5 1-640,31-18 0,6-1-1408,13-9 0,11-27-2048,15-3 128</inkml:trace>
</inkml:ink>
</file>

<file path=ppt/ink/ink2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3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331 180 9984,'40'-48'9871,"-3"3"-5069,7 6-4158,-33 32-630,0 0 1,1 0 0,-1 1 0,1 1 0,15-5-1,-24 9 22,-1 0-1,1 0 1,0 1-1,-1-1 1,1 1-1,0-1 1,0 1-1,0 0 0,-1 0 1,1 0-1,0 0 1,0 1-1,0-1 1,-1 1-1,1-1 1,0 1-1,-1 0 0,1 0 1,0 1-1,-1-1 1,1 0-1,-1 1 1,0 0-1,0-1 1,1 1-1,-1 0 0,0 0 1,0 0-1,-1 0 1,1 1-1,0-1 1,1 3-1,1 5-8,-1-1-1,1 1 1,-2 0-1,1 0 0,-1 0 1,-1 0-1,0 0 1,-1 0-1,1 0 1,-2 1-1,0-1 0,0 0 1,0 0-1,-5 12 1,-3 9 168,-1 0 0,-28 58-1,21-55 59,-2 0-1,-1-1 1,-2-1-1,-1-1 1,-52 54-1,39-46 21,3 0 197,-53 44-1,78-75-378,-1 0 0,-1-1 0,1-1 0,-1 1 0,-1-1 0,1-1 0,-1 0 0,0-1 0,0 0 0,0 0 0,-20 3 0,28-7-79,-1 0-1,0 0 1,0 0 0,0 0 0,1 0-1,-1-1 1,0 0 0,0 1 0,1-2-1,-1 1 1,1 0 0,-1-1-1,1 1 1,0-1 0,-1 0 0,1 0-1,0 0 1,0-1 0,0 1-1,1-1 1,-1 0 0,-3-4 0,4 3-14,-1 0 0,1-1 0,0 1 0,0-1 0,0 1 0,1-1 0,0 0 0,-1 0 0,2 1 0,-1-1 0,1 0 0,-1 0 0,1 0 0,1 0 1,-1 0-1,1 0 0,2-9 0,-2 9-4,0 0 0,1 0 0,0 1 1,-1-1-1,2 1 0,-1-1 0,0 1 0,1 0 1,0 0-1,0 0 0,0 0 0,0 0 0,1 1 1,-1-1-1,1 1 0,0 0 0,0 0 0,0 1 1,1-1-1,-1 1 0,0 0 0,6-2 0,3 1-6,0 0-1,0 0 0,0 2 1,1-1-1,-1 2 0,0 0 1,20 2-1,72 16 46,-84-12-81,1-2-1,-1 0 1,1-2 0,0 0 0,29-2 0,20-4-4538,-40 4 724</inkml:trace>
</inkml:ink>
</file>

<file path=ppt/ink/ink2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4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28 6016,'-5'-18'2944,"32"12"1280,-19 2 255,19 4-3455,-6 0 0,24 4 640,-10-1 128,34 0-2304,-16 2 128,13 5 1280,-14 2 0,14-9-896,-10 0 128,2-6-1536,-15 0 128,-3-12-1920,-9 8 129</inkml:trace>
</inkml:ink>
</file>

<file path=ppt/ink/ink2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4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9984,'5'6'4992,"13"9"-4992,-14-15 8063,14 12-7551,-5-2 128,4 16 128,1-4 128,0 32-1152,-6-14 0,-2 30 640,-2-19 128,0 7-768,-8-10 128,0-5-1152,0-10 0,5-15-2048,-5-3 0</inkml:trace>
</inkml:ink>
</file>

<file path=ppt/ink/ink2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5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1 306 8192,'1'-5'463,"-1"0"0,2 0 0,-1 0 0,0 0 0,1 0 0,0 0 0,0 0 0,1 0 0,0 1 0,-1-1 0,1 1 0,1-1 0,-1 1 0,1 0 0,-1 1 0,1-1 0,0 1 0,0-1 0,7-3 0,26-27 1284,-18 13-1296,2 1 0,1 2-1,0 0 1,44-27 0,-47 32 133,-10 7-258,1 0 0,0 1 0,0 0 1,1 0-1,0 1 0,-1 0 0,21-4 1,-28 8-244,1-1-1,-1 1 1,1-1 0,-1 1 0,1 0 0,-1 1 0,1-1 0,-1 1-1,1-1 1,-1 1 0,1 0 0,-1 0 0,1 1 0,-1-1 0,0 1 0,0-1-1,0 1 1,0 0 0,0 0 0,0 0 0,-1 1 0,1-1 0,-1 1-1,1 0 1,-1-1 0,0 1 0,0 0 0,3 6 0,-1 0 22,-1 1 1,0 0-1,0 0 1,-1 0-1,0 0 0,1 19 1,-2 63 370,-1-83-432,-2 17 90,-1 1-1,-1-1 0,-1 0 0,-1 0 0,-1-1 0,-2 0 0,0 0 0,-2-1 0,-1 0 0,0-1 0,-2 0 0,-1-1 0,0-1 1,-2 0-1,0-1 0,-1-1 0,-1-1 0,-1 0 0,-1-2 0,-40 26 0,54-39-118,-1 1-1,0-1 1,1 0-1,-1-1 1,0 0-1,-1 0 1,1-1-1,-16 1 1,21-2-16,0 0 0,-1 0 0,1 0 0,-1 0 0,1-1 0,0 0 0,-1 1 0,1-1 0,0 0 0,0-1 0,0 1 0,0-1 0,0 1 0,0-1 0,0 0 0,0 0 0,1 0 0,-1 0 0,1-1 1,-1 1-1,1-1 0,0 0 0,0 1 0,-2-5 0,3 5-2,0 1 0,1 0 0,-1-1 0,1 1 0,-1-1 0,1 1 0,0-1 0,-1 1 0,1-1 0,0 1 0,0-1 0,0 1 0,0-1 0,0 1 0,1-1 0,-1 1 0,0-1 0,1 1 0,-1-1 0,1 1 0,-1 0 0,1-1 0,0 1 0,0 0 0,0-1 0,-1 1 0,1 0 0,0 0 0,0 0 0,1 0 0,-1 0 0,0 0 0,0 0 0,0 0 0,1 0 0,-1 0 0,0 1 0,1-1 0,-1 1 0,3-2 0,5-1-12,0 0 0,-1 1 0,1 0 0,0 0 0,12 0-1,30 1 8,1 3 0,85 13 0,-11-1 54,-35-4-984,-30 1-5079,-47-7 2177</inkml:trace>
</inkml:ink>
</file>

<file path=ppt/ink/ink2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5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10880,'-1'1'728,"-1"1"0,1 0 0,0 0 0,0 0 0,0 0 0,0 0 0,1 0-1,-1 0 1,0 0 0,1 0 0,0 0 0,-1 0 0,1 0 0,0 0 0,0 1 0,0-1 0,0 0 0,1 0 0,-1 0 0,0 0 0,2 3 0,1 32-509,-1 495 3076,1 12-3860,-21-659-2357,16 78 2758,1 0 1,2 0-1,1 1 0,14-71 1,-11 89 347,1-1-1,0 1 1,1 0 0,1 1-1,1 0 1,1 0 0,0 1 0,1 0-1,0 0 1,1 1 0,20-18-1,8-2 107,2 1-1,2 1 0,0 3 0,2 2 0,2 2 1,0 2-1,1 2 0,73-22 0,-100 35-794,-18 7 64,0 0 0,0 0 0,1 0 0,-1 1 1,1 0-1,0 0 0,7-1 0,-11 2 309,-1 0-1,0 0 0,1 0 1,-1 0-1,1 0 1,-1 0-1,0 0 0,1 0 1,-1 0-1,1 0 1,-1 0-1,0 1 1,1-1-1,-1 0 0,0 0 1,1 0-1,-1 1 1,0-1-1,1 0 0,-1 0 1,0 1-1,1-1 1,-1 0-1,0 1 0,0-1 1,1 0-1,-1 1 1,0-1-1,0 0 0,0 1 1,0-1-1,1 0 1,-1 1-1,0-1 1,0 1-1,0-1 0,0 0 1,0 1-1,0-1 1,0 1-1,0-1 0,0 1 1,0-1-1,0 0 1,-1 1-1,1 0-168,0 7-3539</inkml:trace>
</inkml:ink>
</file>

<file path=ppt/ink/ink2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4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11 5888,'-91'-11'2944,"49"42"-3712,42-23 4864,5 12-4096,9 3 128,0 16-2944,6-3 0,-8-10 2688,-6-6 0</inkml:trace>
</inkml:ink>
</file>

<file path=ppt/ink/ink2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6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10496,'1'-1'392,"1"-1"1,-1 1-1,1-1 0,0 1 1,-1 0-1,1 0 1,0-1-1,0 1 0,0 1 1,0-1-1,0 0 1,0 0-1,0 1 0,0-1 1,0 1-1,0-1 1,0 1-1,0 0 1,0 0-1,0 0 0,0 0 1,4 1-1,-2-1 144,0 1 1,1 0-1,-1 0 0,0 0 0,0 0 1,0 0-1,0 1 0,0 0 0,0 0 1,0 0-1,0 0 0,-1 1 0,5 3 1,7 12-213,0 1 1,-1 1 0,0 0-1,-2 0 1,-1 2 0,0-1 0,-2 1-1,9 30 1,39 80 1019,-43-106-1006,1 0 0,1-1 1,38 45-1,-48-63-364,1-1 0,-1 0 0,1 0-1,0-1 1,0 0 0,1 0 0,0-1 0,8 4 0,-12-7-118,1 1 1,-1-1-1,0 0 1,1 0-1,-1 0 1,1-1-1,-1 0 1,1 0-1,-1 0 0,1 0 1,-1-1-1,0 0 1,1 1-1,-1-2 1,1 1-1,7-4 0,-7 2-460,0 0 0,0 0 0,0-1-1,0 1 1,0-1 0,-1 0-1,1-1 1,-1 1 0,5-8-1,-8 11 483,21-27-3974</inkml:trace>
</inkml:ink>
</file>

<file path=ppt/ink/ink2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6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0 10624,'-7'51'12243,"-12"1"-7489,-34 48-5798,24-46 1858,-72 126-920,99-178 24,1 1 1,-1 0-1,0-1 1,1 0-1,-1 1 1,0-1-1,-1 0 1,1 0-1,0 0 1,-5 3-1,6-5-39,1 0 0,-1 0 0,1 0 0,-1 0 0,1 0 0,-1 0 0,1 0 0,0 0 0,-1 0 0,1 0 0,-1 0 0,1 0 0,-1 0 0,1 0-1,-1 0 1,1 0 0,0-1 0,-1 1 0,1 0 0,-1 0 0,1 0 0,0-1 0,-1 1 0,1 0 0,-1-1 0,1 1 0,0 0 0,0-1 0,-1 1 0,1 0 0,0-1 0,0 1 0,-1-1 0,1 1-1,0 0 1,0-1 0,-1 0 0,0-4-638,0 1 0,1-1 0,-1 0 0,1 0 0,0 0 0,0 1 1,0-1-1,1 0 0,-1 0 0,3-7 0,6-16-2697</inkml:trace>
</inkml:ink>
</file>

<file path=ppt/ink/ink2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7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9600,'0'-1'516,"0"0"0,1 0 0,-1 0 0,0 1 0,1-1 0,-1 0 0,1 0 0,-1 0 0,1 0 0,0 0 0,-1 1 0,1-1 0,0 0 0,-1 1 1,1-1-1,0 0 0,0 1 0,0-1 0,0 1 0,0-1 0,-1 1 0,1-1 0,0 1 0,2-1 0,-2 2-271,0-1-1,0 0 1,0 0 0,0 1-1,0-1 1,1 1 0,-1-1-1,0 1 1,0-1-1,-1 1 1,1 0 0,0-1-1,0 1 1,0 0 0,0 0-1,0 0 1,0 1 0,3 4-188,0-1 0,-1 1 1,1 0-1,-2 0 0,1 0 1,3 11-1,-2 2 453,3 13-33,1 0-1,2 0 1,1-1 0,1-1 0,24 44-1,-26-58-394,0-1-1,0 0 0,2 0 0,-1-1 1,2-1-1,26 23 0,-34-33-186,-1 0 0,1 0-1,-1-1 1,1 1 0,0-1 0,0 0 0,0 0 0,0-1-1,0 1 1,1-1 0,-1 0 0,7 0 0,-8-1-197,0-1 0,0 1 1,1-1-1,-1 0 0,0 0 1,0-1-1,-1 1 0,1-1 0,0 0 1,0 0-1,-1 0 0,1 0 1,-1-1-1,0 1 0,1-1 1,-1 0-1,5-6 0,-4 3-638,0 1-1,0-1 1,0 0-1,-1-1 0,0 1 1,0 0-1,2-9 1,-4 13 678,12-35-3599</inkml:trace>
</inkml:ink>
</file>

<file path=ppt/ink/ink2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7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1 158 5760,'0'-1'466,"1"0"0,0-1 0,-1 1 1,1 0-1,0-1 0,0 1 0,0 0 1,0 0-1,0-1 0,0 1 0,0 0 0,0 0 1,0 0-1,1 1 0,-1-1 0,0 0 0,1 0 1,-1 1-1,0-1 0,1 1 0,-1-1 0,1 1 1,-1-1-1,2 1 0,49-5 8008,-35 5-8529,18-2-28,65-2 1405,-1-4 0,113-23-1,76-40-1470,-277 68-19,-1 0 0,1 0-1,0 1 1,0 1 0,0 0-1,0 0 1,0 1 0,18 2-1,-1 6-1088,-27-8 1090,0 1 1,0 0-1,-1 0 0,1 0 1,0 0-1,-1 0 0,1 0 1,-1 0-1,1 0 1,-1 0-1,1 0 0,-1 0 1,0 0-1,0 0 0,1 0 1,-1 0-1,0 0 0,0 0 1,0 0-1,0 3 0,0 16-3673</inkml:trace>
</inkml:ink>
</file>

<file path=ppt/ink/ink2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8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502 472 8448,'-4'16'14340,"-1"0"-10993,-6 13-2678,-7 23-828,9-21 544,1 1 0,1 1 0,1-1 0,-1 51 0,6-73-279,1 0 1,0 0-1,1 0 0,0 1 1,1-1-1,0 0 0,1 0 1,0-1-1,0 1 1,1-1-1,0 1 0,1-1 1,0 0-1,0-1 1,1 1-1,0-1 0,0 0 1,13 11-1,-12-14-106,1 0 0,-1 0 0,1-1 0,0 0 0,0-1 0,1 1 0,-1-1 0,1-1 0,17 3 0,0-1 0,51-1 0,-61-4-10,0-1 0,0 0 1,0-1-1,0-1 0,-1-1 0,0 0 0,1 0 0,-2-2 0,1 0 1,-1-1-1,0 0 0,18-14 0,-24 15 10,0 0 0,-1 0 0,0 0 0,0-1 0,-1 0 0,0 0 0,0-1 0,-1 0 0,0 0 0,6-15 0,-4 3 0,0-1 0,-1 0 0,4-31 0,-8 38 0,-1-1 0,-1 1 0,0 0 0,-1-1 0,0 1 0,-2 0 0,1 0 0,-10-26 0,9 27 0,-5-17-57,0 1 0,-2 1 0,-1 0 1,-2 0-1,0 1 0,-2 0 0,-1 2 0,-30-39 0,22 36-31,-2 2-1,0 1 1,-2 1 0,0 1-1,-2 1 1,-56-31-1,69 45 42,0 1-1,-1 1 0,0 1 0,0 0 0,0 2 0,-1 0 0,0 1 0,0 1 1,0 0-1,0 2 0,-32 3 0,2 4-38,-1 2 1,2 3-1,-53 19 0,90-27 52,1 0 1,0 0-1,0 1 0,0 1 0,1 0 0,0 0 1,-9 8-1,16-12 35,-1 0 0,1-1 0,0 1 0,0 0 0,0 0 0,0 1 0,1-1 0,-1 0 0,1 1 0,-1-1 0,1 1 0,0-1 0,0 1 1,0 0-1,0-1 0,0 1 0,0 0 0,1 0 0,0-1 0,-1 1 0,1 0 0,0 0 0,0 0 0,1 0 0,-1 0 0,1-1 0,-1 1 0,1 0 0,0 0 0,0-1 0,0 1 0,0-1 0,2 4 0,11 8 146,0 0-1,0-1 0,2-1 1,-1 0-1,1-1 0,26 12 0,-12-6 135,1-2 1,45 15-1,-44-18-122,22 10 214,0-3 1,2-3-1,101 18 0,-87-27-202,0-3 0,0-3-1,77-9 1,-91 1-198,1-2 1,-1-3-1,93-33 0,-77 14-606,-67 28 47,1 0 0,-1 0 0,0-1 0,0 0 0,0 0 0,4-5 0,-9 8 432,6-7-2303,-12 5-1738,2 3 227</inkml:trace>
</inkml:ink>
</file>

<file path=ppt/ink/ink2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9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4736,'18'0'2304,"21"-5"640,-30 2 1536,17 3-3840,-4 0 0,34 0 127,-11 0 1,37-3-1152,-20 3 128,7-4 384,-16 4 128,8-8-1151,-13 5 127,5-4-1408,-13-1 0</inkml:trace>
</inkml:ink>
</file>

<file path=ppt/ink/ink2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09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6144,'0'6'3072,"9"-9"-1664,-9 3 4479,22-10-4991,-9-1 0,30-1 256,-8 2 128,26 2-1792,-13 1 128,23 7 512,-14 0 0,9 3-2304,-18-3 129,-5-3-641,-7 0 0</inkml:trace>
</inkml:ink>
</file>

<file path=ppt/ink/ink2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0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9216,'59'28'8751,"0"0"-4644,25 13-4126,89 30 1,8-6 252,-178-64-226,1 1 0,0 0-1,-1-1 1,1 1-1,-1 0 1,0 0 0,0 1-1,0-1 1,0 1-1,0 0 1,0-1 0,-1 1-1,1 0 1,-1 1-1,0-1 1,4 7 0,-4-4 34,1 1 0,-1-1 1,-1 1-1,1 0 1,-1 0-1,0 0 0,0 0 1,-1 0-1,-1 7 1,0 3 117,-1-1 0,-1 0 0,-1 1 0,0-1 0,-1-1 1,-1 1-1,-15 28 0,0-7 493,-1-2-1,-30 37 1,43-61-542,-1 0 0,1-1 0,-2 0 0,1 0 0,-1-1 0,-1-1 0,0 0 0,0 0 0,0-1 0,-17 6-1,25-11-302,0-1 0,0-1 0,1 1 0,-1 0-1,0-1 1,0 0 0,0 0 0,0 0 0,-8-1-1,9 0-299,0 0 0,0 0 0,0 0-1,0 0 1,0 0 0,0-1 0,0 1-1,0-1 1,0 0 0,1 0 0,-5-3-1,-6-8-2962</inkml:trace>
</inkml:ink>
</file>

<file path=ppt/ink/ink2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1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5632,'0'-12'2816,"19"5"128,-16 4 2943,18 3-4991,-2 0 128,15-8 256,-2-2 0,16 2-1792,-8 4 0,8 1 896,-14 0 128,1 3-1408,-3 0 0,-8 0-1920,-5 0 129</inkml:trace>
</inkml:ink>
</file>

<file path=ppt/ink/ink2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1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10368,'30'0'5120,"18"9"-6400,-35-9 8575,14 6-7295,-6-3 0,6-3-512,-6 0 128,6-9-2048,-9 0 1</inkml:trace>
</inkml:ink>
</file>

<file path=ppt/ink/ink2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4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169 262 1536,'-1'0'89,"0"0"0,0-1 0,0 1 0,0 0 0,0 0 0,0 0 0,0-1 0,1 1-1,-1 0 1,0-1 0,0 1 0,0-1 0,1 1 0,-1-1 0,0 1 0,0-1 0,1 1 0,-1-1 0,0 0 0,1 1 0,-1-1 0,1 0 0,-1 0 0,1 1 0,-1-1 0,1 0 0,0 0-1,-1-1 1,13-23 2452,-2 8-3053,0 0 738,2-1 1,0 2-1,1-1 1,1 2-1,0 0 1,1 1-1,0 0 0,1 1 1,1 1-1,0 0 1,1 1-1,27-12 1,-43 22-187,1 0 0,-1 0 1,0 0-1,0 0 0,1 1 0,-1-1 1,0 1-1,1 0 0,-1-1 1,0 1-1,1 0 0,-1 0 0,0 0 1,1 1-1,-1-1 0,0 1 1,1-1-1,-1 1 0,0 0 0,0 0 1,1 0-1,-1 0 0,0 0 1,2 2-1,-2-1-3,0 1 1,1 0-1,-1 0 1,0 0-1,-1 0 1,1 0-1,-1 0 1,1 1-1,-1-1 0,0 1 1,0-1-1,0 0 1,-1 1-1,1 4 1,0 9 59,-1 0 1,0 0 0,-2 0-1,0 0 1,-6 25-1,1-18-32,-1-1 0,-1 0-1,-2 0 1,0-1 0,-25 37 0,-83 96 164,97-128-185,8-9 20,-2 2 7,-1 0 0,-31 28 1,42-44-38,0 1 0,0-1 0,0 0 0,0 0 0,0-1 0,-1 0 0,0 0 0,1 0 0,-1-1 1,0 0-1,0 0 0,-1-1 0,1 0 0,-8 0 0,13-1-24,1 0 0,-1-1 0,1 1 0,-1 0 0,1-1 0,-1 1 0,1-1 0,-1 0 0,1 1 0,0-1 0,0 0 0,-1 0 0,1 0 1,0 0-1,0 0 0,0 0 0,0 0 0,0 0 0,0-1 0,0 1 0,0 0 0,1-1 0,-1 1 0,0 0 0,1-1 0,-1 1 0,1-1 0,0 1 0,-1-1 0,1 1 0,0-1 0,0 1 0,0-1 0,0 1 0,0-1 0,0 1 0,1-1 1,-1 1-1,1-3 0,0-4-35,0-1 1,0 0 0,1 0 0,1 0-1,3-10 1,-5 17 26,0 0 1,0 0-1,0 0 1,0-1 0,0 1-1,0 0 1,0 0-1,0 0 1,1 1-1,-1-1 1,1 0-1,0 0 1,-1 1-1,1-1 1,0 1-1,0 0 1,0-1-1,3 0 1,-2 2 14,-1 0 1,1 0-1,0 0 1,-1 1-1,1-1 1,-1 1-1,1-1 1,0 1-1,-1 0 1,1 0-1,-1 0 1,0 1-1,1-1 1,-1 0-1,0 1 1,0 0-1,2 1 1,20 14 94,1 0 0,0-2 0,1-1 0,1-2 0,0 0 0,1-1 0,39 8 0,-36-10-146,-22-5 171,1-1 0,0-1 0,0 0 0,0 0 0,19 0 0,-27-2-207,0 0 1,0-1-1,0 1 0,0 0 1,0-1-1,0 0 0,0 1 1,0-1-1,0 0 1,-1 0-1,1 0 0,0 0 1,0 0-1,-1-1 1,1 1-1,-1-1 0,1 1 1,-1-1-1,0 1 1,1-1-1,-1 0 0,0 1 1,0-1-1,0 0 0,0 0 1,-1 0-1,1 0 1,0 0-1,-1 0 0,1 0 1,-1 0-1,0 0 1,1-4-1,-1-16-1679,-5-1-171</inkml:trace>
</inkml:ink>
</file>

<file path=ppt/ink/ink2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2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291 0 8064,'-2'49'9651,"-4"-4"-4373,-9 15-2956,5-33-2400,-2 0 0,0-1-1,-21 34 1,1-5 649,12-18 8,-44 59-1,63-94-675,0-1 1,1 0-1,-1 1 1,0-1-1,0 0 1,0 0-1,0 0 1,0 0-1,0 0 1,0 0-1,-1 0 0,1 0 1,0 0-1,-1 0 1,1-1-1,0 1 1,-1 0-1,1-1 1,-1 1-1,1-1 1,-1 0-1,1 0 1,-1 1-1,1-1 1,-1 0-1,1 0 0,-1 0 1,1 0-1,-1-1 1,1 1-1,-1 0 1,1-1-1,-1 1 1,-1-1-1,0-2-419,0 0-1,1 1 0,-1-1 1,1 0-1,0 0 0,0 0 1,0 0-1,0-1 0,0 1 1,0 0-1,-1-7 0,-6-16-2810</inkml:trace>
</inkml:ink>
</file>

<file path=ppt/ink/ink2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2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1 10112,'-16'47'11068,"6"-20"-6638,0 7-4803,2-2 646,1 0 1,2 1 0,0 0 0,2 46 0,2-69-340,2 0 1,-1 0 0,1 0-1,1 0 1,0 0 0,0 0-1,1 0 1,1-1 0,-1 1-1,1-1 1,1 0 0,0 0 0,0 0-1,1-1 1,0 0 0,0 0-1,1 0 1,13 11 0,-17-17-278,-1 1 0,1-1 0,0 0 0,0 0 0,0-1 0,0 1 1,1-1-1,-1 0 0,0 1 0,0-1 0,1-1 0,-1 1 1,1 0-1,-1-1 0,1 0 0,-1 0 0,1 0 0,-1 0 0,1 0 1,-1-1-1,0 1 0,1-1 0,-1 0 0,1 0 0,-1-1 1,0 1-1,5-3 0,10-4-2878</inkml:trace>
</inkml:ink>
</file>

<file path=ppt/ink/ink2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2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0 156 3328,'10'-8'1217,"0"0"0,1 1 0,-1 0 0,1 0 1,1 2-1,-1-1 0,1 1 0,0 1 0,18-4 0,58-10 5154,-35 13-6844,159 1 3632,-146 6-2899,0-3 0,0-2 0,-1-4-1,85-19 1,-121 17-852,44-9-3013,-68 17 2865,0 1 1,0-1 0,-1 1 0,1 0-1,0 1 1,0-1 0,5 2 0,4 2-2717</inkml:trace>
</inkml:ink>
</file>

<file path=ppt/ink/ink2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3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1123 1 9216,'-11'10'2541,"0"0"0,0-1 1,-1 0-1,-22 11 1,9-4-914,-284 177 1444,112-69-2596,-179 104 72,309-193-2902,20-15-2204,25-12 974</inkml:trace>
</inkml:ink>
</file>

<file path=ppt/ink/ink2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3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318 221 10880,'3'1'4944,"12"8"-2949,-11-6 3311,18 34-2361,-2-1-2050,2-7-601,1-1 0,2-1 1,1-1-1,43 33 0,-59-51-179,0 1 0,0 0 0,-1 1 0,0-1 0,-1 2 0,0-1 0,-1 1 0,0 0-1,0 1 1,-1 0 0,-1 0 0,0 0 0,-1 0 0,0 1 0,-1 0 0,2 13-1,-4-16-42,0 0-1,-1 0 0,0 0 0,-1 0 1,0 0-1,-1 0 0,0 0 0,0 0 0,-1 0 1,0-1-1,-1 1 0,0-1 0,-1 0 1,0 0-1,0-1 0,-1 1 0,0-1 0,0 0 1,-1-1-1,0 0 0,-10 9 0,4-5-35,1-1-1,-1-1 1,-1 0 0,0 0-1,0-2 1,-1 1-1,0-2 1,0 0-1,0-1 1,-1-1-1,0 0 1,0-1 0,0 0-1,-29-1 1,24-4-32,0-1 1,0-1 0,0 0 0,0-2-1,1-1 1,0 0 0,0-2 0,-32-18-1,43 21-8,1 0 0,0 0 1,0-1-1,0 0 0,1-1 0,0 0 0,0 0 0,1 0 0,0-1 0,0 0 0,1 0 0,0 0 0,1-1 0,0 0 0,0 0 0,1 0 0,1 0 0,-3-13 1,4 16 0,1-1 0,-1 0 0,2 0 0,-1 1 0,1-1 0,0 0 0,0 0 1,1 1-1,0-1 0,0 1 0,1 0 0,0-1 0,0 1 0,1 0 1,0 1-1,0-1 0,1 1 0,-1 0 0,1 0 0,1 0 0,-1 1 0,1-1 1,0 1-1,0 1 0,11-7 0,5 1 3,0 0 0,1 2 0,0 0 0,1 2 0,-1 1 0,29-3 0,12 0-2,0-2-1,0-3 1,63-22 0,-110 29 8,0 0 1,-1-1 0,0 0 0,0-2 0,0 0 0,-1 0-1,0-2 1,-1 0 0,-1 0 0,1-2 0,-2 1 0,0-2-1,0 1 1,-1-2 0,-1 1 0,8-17 0,-14 23-8,-1 0 1,0 0 0,0 0 0,-1-1-1,0 1 1,-1 0 0,0-1 0,0 0-1,0 1 1,-2-16 0,0 19-6,0-1 0,0 1 0,0 0 0,-1 0 0,0 0 0,0 0 0,0 1 0,0-1 0,-1 0 0,0 1 0,0 0 0,0-1 0,0 1 0,-1 1 0,1-1 0,-1 0 1,0 1-1,0 0 0,-1 0 0,-8-5 0,-4 1-14,-1 0 1,0 2-1,0 0 0,0 1 1,-1 0-1,0 2 1,1 0-1,-1 2 1,0 0-1,0 1 1,-35 6-1,23-1-179,0 2-1,1 0 1,-53 24-1,68-24-306,0 0 0,0 0-1,1 1 1,0 1 0,1 1-1,0 0 1,0 0 0,-15 19 0,11 2-3100,7-4-362</inkml:trace>
</inkml:ink>
</file>

<file path=ppt/ink/ink2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4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10240,'3'-4'5120,"32"8"-3969,-22-4 5121,27-4-5760,-9 1 128,30-9 256,-13 6 128,40-6-1408,-19 5 128,1-1 384,-17 2 128,-5 2-1024,-8-1 0,-14 5-2304,-4 0 128,-17 9-383,-2-3 127</inkml:trace>
</inkml:ink>
</file>

<file path=ppt/ink/ink2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4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6016,'17'-15'2944,"1"0"-1536,-15 12 4735,7 3-4991,-2 0 0,1 25 384,1-10 128,-10 36-2048,0-15 128,-5 31 1280,0-16 128,1-5-1152,-1-1 128,1-9-1152,0-11 0,8-13-2048,-4-2 1</inkml:trace>
</inkml:ink>
</file>

<file path=ppt/ink/ink2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4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10880,'-1'2'1051,"0"1"-1,0-1 1,1 1 0,-1-1 0,1 1 0,-1-1 0,1 1 0,0-1 0,0 1 0,0 0-1,1-1 1,0 5 0,2 17 647,67 535-13,-65-520-1701,-2-1 0,-1 1 0,-2 0 0,-2-1 0,-2 1 0,-1-1 0,-14 55 0,17-87-23,0 1 0,-1-1-1,0 0 1,0 0-1,0 0 1,-4 6-1,6-11 27,0 0-1,1 0 1,-1 0-1,1 0 1,-1 0-1,0 0 1,0 0-1,0-1 1,1 1-1,-1 0 1,0 0-1,0-1 1,0 1-1,0 0 1,0-1-1,0 1 1,0-1-1,0 0 1,-1 1-1,1-1 1,0 0-1,0 0 1,0 1-1,0-1 1,0 0-1,-1 0 1,1 0-1,0 0 1,0-1-1,0 1 1,0 0-1,-1 0 1,1-1-1,0 1 1,0-1-1,0 1 1,-1-2-1,0 0-14,0 0 0,0 0 0,1-1 0,0 1 0,-1-1 0,1 1-1,0-1 1,0 0 0,0 1 0,0-1 0,1 0 0,-1 0 0,1 0 0,0 1 0,-1-1 0,1 0-1,1 0 1,-1 0 0,1-3 0,10-63-135,-8 54 120,3-7 103,0 0 0,1 1-1,1 0 1,2 0 0,0 1-1,1 0 1,0 0 0,2 1-1,0 1 1,23-24 0,-10 15 406,0 2 1,2 0-1,1 2 1,0 1 0,55-30-1,-65 43-109,0 0 0,41-12 0,3 0 151,-26 8-1153,0 2 1,1 2 0,1 1 0,57-4-1,-91 11 132,0 1-1,0 0 0,0 0 0,0 0 0,0 1 0,0 0 0,0-1 0,0 2 0,0-1 0,7 4 0,7 3-3326</inkml:trace>
</inkml:ink>
</file>

<file path=ppt/ink/ink2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5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10880,'22'5'5376,"14"13"-4353,-28-15 8321,14 22-8960,-4-10 128,9 25 768,-6-10 0,9 18-1536,-7-9 128,33 13 768,-13-13 128,-3-5-768,-8-13 128,-3-14-1920,-5 1 0,-13-20-2176,2 6 0</inkml:trace>
</inkml:ink>
</file>

<file path=ppt/ink/ink2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5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233 1 8448,'-1'2'9634,"-3"4"-4627,-15 29-2881,-13 46-1485,10-17-230,-4-2-1,-2-1 0,-49 78 1,60-119-1863,17-20 1399,-1 0 0,1 0-1,0 0 1,0 0 0,0 0 0,-1 0 0,1 0 0,0 0 0,0 0 0,0 0 0,-1 0 0,1 0 0,0 0 0,0 0 0,0 0 0,0 0 0,-1 0 0,1 0 0,0 0 0,0 0 0,0 0 0,0 0 0,-1-1 0,1 1 0,0 0 0,0 0 0,0 0 0,0 0 0,0 0 0,-1 0-1,1-1 1,0 1 0,0 0 0,0 0 0,0 0 0,0 0 0,0-1 0,0 1 0,0 0 0,0 0 0,0 0 0,0-1 0,0 1 0,0 0 0,0 0 0,0 0 0,0 0 0,0-1 0,0 1 0,0 0 0,0 0 0,0-1 0,6-42-5468,-4 29 4830,4-27-2764</inkml:trace>
</inkml:ink>
</file>

<file path=ppt/ink/ink2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5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2560,'6'-3'2184,"12"9"-460,26 18 281,-27-14-1753,14 6-56,12 8 208,1-1 1,1-3-1,76 24 0,-109-38-1743,-12-6 1272,0 0 1,0 0-1,0 0 1,0 0-1,0 0 0,0 0 1,-1 0-1,1 0 0,0 0 1,0 0-1,0 0 0,0 0 1,0 0-1,0 0 0,0 0 1,0 0-1,0 0 0,0 0 1,0 0-1,0 0 1,0 0-1,0 0 0,0 0 1,0 0-1,0 0 0,0 0 1,-1 1-1,1-1 0,0 0 1,0 0-1,0 0 0,0 0 1,0 0-1,-8-6-1234</inkml:trace>
</inkml:ink>
</file>

<file path=ppt/ink/ink2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6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11520,'1'1'659,"0"0"1,-1 1 0,1-1-1,-1 0 1,0 1 0,1-1-1,-1 0 1,0 1 0,0-1-1,0 1 1,0-1 0,0 0-1,0 1 1,0-1 0,-1 1-1,1-1 1,-1 3 0,-5 22 4165,2-10-5503,1 6 885,1 0 1,0 1 0,2-1-1,1 0 1,0 0 0,9 41-1,-8-54-305,0 0-1,0-1 0,0 1 1,1-1-1,1 0 0,-1 0 0,1 0 1,0 0-1,1-1 0,0 1 1,0-1-1,1 0 0,0-1 1,0 0-1,1 1 0,-1-2 1,1 1-1,0-1 0,1 0 1,10 5-1,-18-10-30,0-1 1,0 1-1,-1 0 0,1-1 1,0 1-1,0 0 1,0-1-1,-1 1 0,1-1 1,0 1-1,0 0 0,0-1 1,0 1-1,0-1 1,0 1-1,0 0 0,0-1 1,0 1-1,0-1 1,0 1-1,0-1 0,0 1 1,0 0-1,1-1 0,-1 1 1,0 0-1,0-1 1,0 1-1,1-1 0,-1 1 1,0 0-1,0-1 1,1 1-1,-1 0 0,0 0 1,1-1-1,-1 1 0,0 0 1,1 0-1,-1-1 1,0 1-1,1 0 0,-1 0 1,0 0-1,1 0 1,-1 0-1,1-1 0,-1 1 1,0 0-1,1 0 0,-1 0 1,1 0-1,-1 0 1,0 0-1,1 0 0,-1 0 1,1 1-1,-1-1 1,1 0-1,-1 0 0,0 0 1,1 0-1,-1 0 0,0 1 1,1-1-1,-1 0 1,0 0-1,1 1 0,-5-13-3454</inkml:trace>
</inkml:ink>
</file>

<file path=ppt/ink/ink2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6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1 153 5248,'40'-4'13440,"32"-7"-9858,-17 2-3431,61-12 428,30-2 1914,211-7 706,6 7-3241,-312 14-2523,-22-6-2273,-20 7 1126</inkml:trace>
</inkml:ink>
</file>

<file path=ppt/ink/ink2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7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15 143 5248,'-8'0'1113,"2"-2"520,12-13 5913,-4 11-5743,-1 3-821,45 1 3690,99 0-1466,188-7-1890,-162-5-959,-88 5-280,113 5 1,-97 3 89,172-20 0,-80 2 11,51 22-178,-72 2 0,-122-10-5,0-1 0,79-19 0,-81 13-25,-1 2-1,78-4 0,127 3 10,-247 9-74,43 0 53,-45 0-58,0 0 0,0 0 0,1 0 1,-1 0-1,0 1 0,0-1 0,0 0 0,0 1 0,0-1 0,0 1 0,0-1 0,0 1 0,0-1 0,0 1 0,0 0 0,0-1 0,0 1 1,0 0-1,0 0 0,0 0 0,-1 0 0,1-1 0,0 1 0,-1 0 0,1 0 0,-1 0 0,1 1 0,-1-1 0,1 0 0,-1 0 0,0 0 0,1 2 1,-10 6-5021,-1-3 1770</inkml:trace>
</inkml:ink>
</file>

<file path=ppt/ink/ink2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18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138 291 10112,'-1'0'197,"1"0"1,0 0 0,0 0 0,0 0-1,-1 0 1,1 0 0,0 0-1,0 1 1,-1-1 0,1 0 0,0 0-1,0 0 1,0 0 0,-1 0-1,1 0 1,0 0 0,0 0 0,-1 0-1,1-1 1,0 1 0,0 0-1,0 0 1,-1 0 0,1 0 0,0 0-1,0 0 1,0 0 0,0 0 0,-1-1-1,1 1 1,0 0 0,0 0-1,0 0 1,0 0 0,-1-1 0,1 1-1,0 0 1,0 0 0,0 0-1,0-1 1,0 1 0,0 0 0,0 0-1,0 0 1,0-1 0,0 1-1,0 0 1,0 0 0,0 0 0,0-1-1,0 1 1,0 0 0,0 0-1,0-1 1,0 1 0,0 0 0,0 0-1,0 0 1,0-1 0,0 1 0,0 0-1,0 0 1,0 0 0,1-1-1,-1 1 1,0 0 0,18-25 3819,35-31-5468,-45 47 2555,13-13-656,1 1-1,1 1 1,1 2 0,0 0 0,1 1 0,1 1 0,1 1 0,0 2 0,39-14 0,-60 26-395,-1-1 0,0 1-1,1 1 1,-1-1-1,1 1 1,0 0 0,-1 0-1,1 0 1,-1 1-1,9 2 1,-11-3-47,0 1 0,-1 0 0,1 0-1,-1 1 1,1-1 0,-1 0 0,1 1 0,-1-1 0,0 1 0,0 0 0,0 0-1,0 0 1,0 0 0,0 0 0,-1 0 0,1 0 0,-1 1 0,1-1-1,-1 1 1,0-1 0,0 1 0,0-1 0,0 1 0,0 4 0,2 14 15,-2 1 1,0-1 0,-2 1-1,0 0 1,-1-1 0,-1 0-1,-2 1 1,0-1 0,-1-1-1,0 1 1,-2-1 0,-1 0-1,-12 20 1,-1 0 13,-2-1 0,-2-1-1,-1-2 1,-2 0 0,-47 44 0,56-61-30,-1-2 0,0 0 1,-2-1-1,-32 17 0,46-28-5,0 0 0,0-1-1,0 0 1,0-1 0,0 0-1,-1-1 1,0 1 0,1-2-1,-1 0 1,0 0 0,0 0-1,0-1 1,1-1 0,-1 0-1,-16-3 1,24 3 0,0 0 0,-1-1 1,1 1-1,0 0 0,0-1 0,0 1 0,0-1 0,0 0 1,0 0-1,1 0 0,-1 0 0,1 0 0,-1 0 1,1 0-1,-1 0 0,1 0 0,0-1 0,0 1 0,0-1 1,1 1-1,-1 0 0,1-1 0,-1 1 0,1-1 1,0 0-1,0 1 0,0-1 0,0-3 0,0-1-2,1 0-1,0 0 1,0 0 0,0 0-1,1 1 1,0-1-1,0 0 1,1 1 0,0-1-1,4-5 1,-3 4-11,1 1 0,1 1 0,-1-1 0,1 1 0,1 0 0,-1 0 1,13-8-1,-16 12 13,0 0-1,0 0 1,0 0 0,1 1 0,-1 0 0,0-1 0,0 1-1,1 1 1,-1-1 0,1 0 0,-1 1 0,1-1 0,-1 1 0,1 0-1,-1 0 1,1 1 0,-1-1 0,1 1 0,-1 0 0,0-1-1,1 2 1,-1-1 0,4 2 0,-1 1 0,-1 0 0,1 1 0,-1-1 0,0 1 0,-1 0-1,1 1 1,-1-1 0,0 1 0,0 0 0,-1 0 0,1 0 0,-1 0 0,3 11 0,5 15 4,9 49 1,-13-54 8,-6-19-10,1 0 0,1-1 0,-1 0 0,1 0 0,1 0 0,-1 0 0,1 0-1,0 0 1,1-1 0,-1 0 0,1 0 0,1 0 0,-1-1 0,1 0 0,0 0-1,0 0 1,0 0 0,1-1 0,-1 0 0,1-1 0,0 1 0,0-1 0,1-1 0,-1 1-1,1-1 1,-1-1 0,1 1 0,-1-1 0,1-1 0,0 1 0,0-1 0,-1-1-1,1 1 1,0-1 0,-1-1 0,10-2 0,51-14-3,0-4 0,88-40 0,-127 48 0,0-1 0,0-2 0,-2-1 0,0-1 0,-1-1 0,-2-1 0,0-2 0,40-48 0,-59 66-133,-1-1 1,-1 0-1,1 0 1,-1 0-1,0-1 1,0 1-1,-1-1 0,0 0 1,0 1-1,-1-1 1,1 0-1,-1 0 1,-1-12-1,0 8-355,-1-1 0,-1 1 0,0-1 0,-1 1 0,0 0 0,-1 0 0,-5-12 0,-13-27-3608</inkml:trace>
</inkml:ink>
</file>

<file path=ppt/ink/ink2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0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46 8192,'-5'0'930,"4"0"-750,0 0 1,-1-1 0,1 1 0,0 0-1,0 0 1,0 1 0,0-1 0,-1 0-1,1 0 1,0 1 0,0-1 0,0 0-1,0 1 1,0-1 0,0 1 0,0-1 0,0 1-1,0 0 1,0-1 0,0 1 0,-1 1-1,2-1 2743,0-1-1793,13-35 1686,-6 15-1331,-4 23 374,-4 32 940,0-19-2926,-8 254 2429,5-182-2044,11 368 69,-6-427-377,-1 0 29,-2-27 20,-5-8 3,-9-17-24,-70-156-85,79 167 98,1 0 0,1 0 0,0-1 0,0 0-1,1 0 1,1 0 0,0-1 0,1 1 0,0-1 0,1 0 0,1 1-1,0-1 1,4-24 0,1 21 29,0 0 0,2 1-1,0 0 1,0 0 0,2 1-1,0 0 1,1 0 0,0 1-1,1 0 1,1 1 0,0 0-1,15-12 1,0 2 89,0 1 1,2 2-1,1 0 0,0 2 1,1 2-1,1 0 0,45-14 1,-19 7 192,89-22 0,-123 39-312,1 2-1,-1 0 1,1 1 0,0 2 0,0 0 0,49 6 0,-69-4-97,-1 0-1,1 0 0,-1 0 1,1 0-1,-1 1 1,0 0-1,1 0 0,-1 0 1,0 1-1,0-1 1,5 5-1,-8-5-206,1 0 0,-1-1-1,1 1 1,-1 0 0,0 0-1,0 0 1,0 0 0,0 0-1,0 0 1,0 0 0,-1 0-1,1 0 1,0 0 0,-1 0-1,0 0 1,0 5 0,0 11-3420</inkml:trace>
</inkml:ink>
</file>

<file path=ppt/ink/ink2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0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6912,'0'-5'619,"1"1"0,-1-1 1,1 0-1,1 1 1,-1-1-1,0 1 0,1 0 1,4-8-1,-6 11-426,1 0 1,-1 1-1,1-1 0,-1 0 1,1 1-1,-1-1 0,1 1 1,-1-1-1,1 1 1,-1-1-1,1 1 0,-1-1 1,1 1-1,0 0 0,-1-1 1,1 1-1,0 0 0,-1 0 1,1-1-1,0 1 1,0 0-1,-1 0 0,1 0 1,1 0-1,-1 0 107,1 1 0,-1 0 0,0-1 0,0 1-1,1 0 1,-1 0 0,0 0 0,0 0 0,0 0 0,0 0 0,0 0 0,0 0 0,0 0 0,-1 1-1,1-1 1,0 0 0,-1 1 0,2 1 0,35 74 1089,70 128 1913,-95-186-3419,1 0 0,1-1 0,0 0 0,1-1 0,1-1 0,1 0 0,33 24 0,-45-38-381,-1 1 0,1-1 0,0 1 0,0-1 1,0-1-1,0 1 0,0-1 0,9 2 1,8 0-2981</inkml:trace>
</inkml:ink>
</file>

<file path=ppt/ink/ink2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1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9984,'18'-15'4992,"39"9"-3457,-44 1 6657,8-2-7808,-2 7 128,15-3 0,-7 3 0,18 0-1408,-11 0 128,-7-3-1920,-6-2 0,1-2-639,-4-1 127</inkml:trace>
</inkml:ink>
</file>

<file path=ppt/ink/ink2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1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11264,'37'8'5631,"27"-13"-8318,-51 2 11006,40-4-8319,-13 4 0,8-16-1408,-13 8 0,-9-1-640,-4 2 1</inkml:trace>
</inkml:ink>
</file>

<file path=ppt/ink/ink2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1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0 316 7424,'3'5'1256,"0"0"1,-1 0 0,0 0 0,0 1-1,0-1 1,-1 0 0,1 1-1,-1 0 1,-1-1 0,1 8-1,-2-4-962,0 1 0,1-1-1,0 1 1,1-1 0,0 1-1,0-1 1,1 0-1,0 1 1,1-1 0,0 0-1,0-1 1,1 1 0,0 0-1,0-1 1,1 0 0,10 12-1,-9-13-110,1-1 0,0 0-1,0-1 1,0 0 0,1 0-1,0 0 1,0-1 0,0 0 0,1-1-1,-1 1 1,1-2 0,14 4-1,-10-5-31,0 0 0,0 0 0,0-1 0,0-1 0,1 0 0,-1 0-1,24-7 1,-9-1-4,-1-2-1,0 0 1,0-1-1,-1-2 1,-1-1 0,46-34-1,-55 36-91,0-1 0,-1 0 0,0-1-1,-1 0 1,-1-1 0,17-28 0,-25 36-54,-1 1 1,0-1-1,-1 0 0,0 0 0,0 0 1,0-1-1,-1 1 0,-1-1 0,1 1 1,-1-1-1,-1 0 0,0 1 0,0-1 1,-1 0-1,0 1 0,-2-12 0,2 12-7,-1 1-1,1-1 0,-2 1 0,1 0 0,-1 0 1,0-1-1,0 2 0,-1-1 0,0 0 0,0 1 1,0-1-1,-1 1 0,0 1 0,0-1 0,-1 1 1,0-1-1,0 2 0,-8-6 0,2 0-13,5 3-14,-1 1-1,-1 0 1,1 1 0,-1-1-1,0 2 1,0-1-1,-1 1 1,1 1 0,-1 0-1,0 0 1,0 1 0,0 0-1,0 1 1,0 0 0,0 0-1,0 1 1,-11 2-1,0-2-95,0 2-1,0 0 0,0 1 1,1 2-1,-1 0 0,1 1 1,-37 16-1,45-18-78,0 1-1,-1 1 1,2 0-1,-1 0 1,1 1-1,0 0 1,0 1 0,1 1-1,0-1 1,-15 18-1,22-23-18,-1 1-1,1-1 1,1 1-1,-1 0 1,0 0 0,1 0-1,0 0 1,0 0-1,0 1 1,1-1-1,-1 1 1,1-1-1,0 1 1,0-1 0,0 1-1,1 0 1,0-1-1,0 1 1,0 0-1,1 0 1,-1-1 0,1 1-1,1 4 1,7 39-3506</inkml:trace>
</inkml:ink>
</file>

<file path=ppt/ink/ink2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2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365 0 13696,'-27'62'6783,"14"-8"-9087,13-42 11648,-27 39-10240,6-14 128,-40 9-4864,13-13 1,-48 0 5375,25-11 128</inkml:trace>
</inkml:ink>
</file>

<file path=ppt/ink/ink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39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166 531 2816,'71'-60'4373,"-40"35"-3644,-2-1 0,41-47-1,-50 52-802,-9 8 276,1-1 0,-2 0 0,0-1 0,0 0-1,-2 0 1,0-1 0,0 0 0,-2 0 0,7-22 0,-12 34-176,0-1 0,0 0 0,0 0 0,0 1 0,-1-1 0,0 0 0,0 0 0,0 0 0,-1 0 0,1 1 0,-1-1 0,0 0 0,-1 0 0,1 1 0,-1-1 0,0 1 0,0-1 0,0 1 0,-1 0 0,1 0 0,-1 0 0,0 0 1,0 0-1,0 1 0,-1-1 0,0 1 0,1 0 0,-1 0 0,0 0 0,0 1 0,-1-1 0,1 1 0,0 0 0,-1 0 0,1 1 0,-1-1 0,-6 0 0,-4-1 24,1 0 0,-1 1 0,0 1 0,0 1 1,0 0-1,0 1 0,0 0 0,0 1 0,1 1 0,-1 0 0,1 1 1,0 1-1,0 0 0,0 1 0,0 1 0,1 0 0,0 0 0,1 1 0,-17 14 1,20-12-3,-1 0 1,2 1-1,-1 0 1,1 1-1,1 0 1,0 0-1,1 0 1,0 1-1,1 0 1,1 0-1,-1 1 1,2-1 0,0 1-1,1 0 1,0 0-1,1 0 1,1 0-1,0 0 1,1 0-1,0 0 1,1-1-1,1 1 1,0 0-1,1-1 1,1 0-1,0 1 1,0-2-1,1 1 1,1-1 0,0 0-1,1 0 1,0-1-1,1 0 1,0 0-1,0-1 1,1 0-1,1-1 1,0 0-1,22 14 1,-16-13 54,2 0-1,-1-1 1,1 0 0,0-2-1,37 10 1,-46-15-330,0 0 0,1-1 0,-1-1 1,0 1-1,0-1 0,1-1 0,-1 0 0,0-1 0,0 0 0,0 0 1,0-1-1,0 0 0,15-7 0,3-3-1586,1 2-107</inkml:trace>
</inkml:ink>
</file>

<file path=ppt/ink/ink2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5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13 3072,'-9'-12'1536,"0"24"-640,9-5 2688,0 13-3200,-5 12 0,5 3 256,0 4 128,0 8-1024,0 4 128,5-8 512,4-11 0,5-5-512,0-15 128,0-12-1152,1-12 0,8-12-256,-4 1 0</inkml:trace>
</inkml:ink>
</file>

<file path=ppt/ink/ink2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2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6 505 8192,'-5'0'3123,"7"1"86,17 0 2684,8 1-2011,-6-2-3584,-1-3 3,0-1 1,-1 0 0,1-2-1,-1 0 1,0-1 0,30-16-1,-7 0 627,59-42 0,-66 40-518,-2-1-1,57-56 0,-82 73-388,0 0-1,-1 0 1,0 0-1,-1-1 1,0 0-1,0 0 1,-1 0 0,0-1-1,-1 0 1,0 0-1,-1 0 1,0 0-1,-1 0 1,2-23-1,-4 32-16,0-1 0,1 1 0,-1-1 0,-1 1-1,1 0 1,0-1 0,-1 1 0,1 0 0,-1-1-1,0 1 1,1 0 0,-1 0 0,0 0 0,0 0-1,-1 0 1,1 0 0,0 0 0,-1 0 0,1 0-1,-1 0 1,0 1 0,1-1 0,-1 1-1,0-1 1,0 1 0,0-1 0,0 1 0,-3-1-1,2 2-3,1 0 0,-1-1 0,0 1 0,0 1 0,0-1 0,0 0 0,1 1-1,-1-1 1,0 1 0,1 0 0,-1 0 0,0 0 0,1 0 0,-1 0 0,1 1-1,-1-1 1,1 1 0,0 0 0,0 0 0,0-1 0,0 1 0,0 1-1,0-1 1,0 0 0,-1 3 0,-6 7 7,2 0 0,-1 0 0,1 0 0,1 1 0,0 0 0,1 0 0,1 1 0,0 0 0,0-1 0,2 1 0,0 0 0,-1 22 0,3 14-72,3-1-1,11 67 0,-8-81-90,-1 0-1,-1 1 1,-3 0-1,0 0 0,-8 59 1,4-81 4,-1 0 0,0-1-1,-1 0 1,0 0 0,-1 0 0,-9 14 0,14-23 116,-1-2-1,0 1 1,0 0 0,0 0-1,0 0 1,0-1 0,-1 1-1,1-1 1,-1 0 0,0 0-1,1 0 1,-1 0 0,0 0-1,0 0 1,0-1 0,0 0-1,-1 1 1,1-1 0,0 0-1,-1-1 1,1 1 0,0-1-1,-1 1 1,1-1 0,-1 0-1,1 0 1,0 0 0,-1-1 0,-5 0-1,9 0 31,-1 1 0,1 0 0,-1-1 0,1 1-1,-1-1 1,1 1 0,-1 0 0,1-1 0,-1 1 0,1-1-1,-1 1 1,1-1 0,0 1 0,-1-1 0,1 0 0,0 1-1,0-1 1,-1 1 0,1-1 0,0 0 0,0 1 0,0-1-1,0 0 1,0 1 0,0-1 0,0 0 0,0 1 0,0-1-1,0 0 1,0 1 0,0-1 0,0 1 0,1-1 0,-1 0 0,0 1-1,0-1 1,1 1 0,-1-1 0,0 1 0,1-1 0,0 0-1,17-25 138,-10 19-65,1 1 0,1 0 0,-1 0 0,1 1 0,0 0 0,0 1 0,0 0 0,1 1 0,-1 0 0,12-1-1,0 0-159,0 2 0,41 1 0,11 5-5085,-56-3 1723</inkml:trace>
</inkml:ink>
</file>

<file path=ppt/ink/ink2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3.0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333 1 13440,'-8'51'6655,"-15"-5"-7679,20-37 11136,-29 34-10368,11-10 128,-32 3-4096,13-6 128,-43-8 2560,14-1 128</inkml:trace>
</inkml:ink>
</file>

<file path=ppt/ink/ink2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3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158 256 10496,'-1'-5'471,"0"0"1,1 0 0,0 0-1,0 0 1,1 1 0,-1-1-1,1 0 1,0 0 0,0 0-1,1 1 1,0-1 0,-1 1-1,1-1 1,1 1 0,-1 0 0,1 0-1,-1 0 1,1 0 0,0 0-1,1 0 1,-1 1 0,1 0-1,-1 0 1,6-4 0,13-10 1067,1 0 1,46-24 0,-50 30-2442,2-1 1011,0 0 1,37-13 0,-51 23-37,0 0 0,0 0 0,0 1 0,0 0 1,0 0-1,0 0 0,1 1 0,-1 0 0,0 1 0,0 0 0,0 0 0,11 3 1,-14-3-52,-1 0 0,1 1 1,-1 0-1,1 0 1,-1 0-1,0 0 0,0 0 1,0 1-1,0-1 1,0 1-1,0 0 0,-1 0 1,1 0-1,-1 0 1,0 0-1,0 0 0,0 1 1,0-1-1,-1 1 1,1-1-1,-1 1 1,0 0-1,1 7 0,0 3-8,0 0-1,-1 0 1,-1 0-1,0 0 1,-3 16-1,-1-8-8,0 1-1,-2-1 1,0 0-1,-2 0 1,0-1 0,-2 0-1,0 0 1,-21 30-1,-3-2-17,-2-2-1,-42 42 0,61-71 22,-1-1-1,-1-1 1,-1-1 0,0 0-1,-1-2 1,0 0-1,-1-2 1,0 0 0,-1-1-1,0-1 1,-1-2 0,0 0-1,-39 5 1,31-12 14,32-1-22,0 1 0,0 0 0,0-1 0,0 1 0,0-1 0,0 1 0,0 0-1,0-1 1,0 1 0,0-1 0,0 1 0,0 0 0,0-1 0,1 1 0,-1 0 0,0-1 0,0 1 0,0 0 0,1-1 0,-1 1 0,0 0 0,0-1 0,1 1 0,-1 0 0,0 0 0,1-1 0,-1 1 0,0 0 0,1 0 0,-1 0 0,0-1 0,1 1 0,-1 0 0,0 0 0,1 0 0,0 0 0,8-5 25,1 0 1,0 1 0,0 0-1,11-2 1,5-1 100,1 2 1,-1 1-1,1 1 0,0 1 0,0 2 0,0 0 1,0 2-1,-1 1 0,1 1 0,-1 1 1,40 14-1,-57-16-705,-1 0 1,0-1 0,1 0-1,-1 0 1,1-1 0,-1 0-1,1 0 1,16-1 0,2-4-3156</inkml:trace>
</inkml:ink>
</file>

<file path=ppt/ink/ink2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4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0 12800,'-5'25'6399,"5"8"-6783,0-30 9600,-3 24-9216,-2-2 128,-21 8-640,4-3 128,-13 3-512,9-8 0,-9-14-2560,9-1 0</inkml:trace>
</inkml:ink>
</file>

<file path=ppt/ink/ink2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4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250 45 10496,'3'-4'1286,"0"0"1,1 1-1,0-1 1,-1 1 0,1 0-1,0 0 1,0 1-1,1-1 1,-1 1-1,0 0 1,10-3 0,39-1 41,-39 6-1307,0 1 0,1 0-1,-1 1 1,14 4 0,-24-5 22,1 0 0,0 1-1,0 0 1,-1-1 0,1 2 0,-1-1 0,0 1 0,0-1 0,0 1-1,0 0 1,0 0 0,0 1 0,-1-1 0,1 1 0,2 5-1,-5-7-26,0 0-1,0 0 0,-1 1 0,1-1 1,-1 0-1,1 1 0,-1-1 0,0 1 0,0-1 1,0 0-1,0 1 0,-1-1 0,1 0 1,-1 1-1,1-1 0,-1 0 0,0 1 1,0-1-1,0 0 0,0 0 0,0 0 0,0 0 1,-1 0-1,1 0 0,-1 0 0,-1 1 1,-7 9 14,-1 0 0,-21 17 1,25-23-22,-27 25 343,-1-2 0,-1-2 0,-57 33 0,75-48 94,18-12-439,0 1-1,0-1 1,0 0 0,0 0 0,0 0-1,0 0 1,0 1 0,0-1-1,0 0 1,0 0 0,0 0-1,0 0 1,0 0 0,0 1 0,0-1-1,0 0 1,0 0 0,0 0-1,0 0 1,0 0 0,0 1-1,0-1 1,0 0 0,0 0-1,0 0 1,1 0 0,-1 0 0,0 0-1,0 1 1,0-1 0,0 0-1,0 0 1,0 0 0,1 0-1,-1 0 1,0 0 0,0 0 0,0 0-1,0 0 1,0 0 0,1 0-1,-1 0 1,0 0 0,0 0-1,0 0 1,0 0 0,0 0 0,1 0-1,-1 0 1,0 0 0,0 0-1,0 0 1,1 0 0,40-3 417,-19 1-397,7 2 66,0 2-1,0 1 1,0 2 0,-1 0-1,55 19 1,-71-20-57,-1 1 0,0-1 1,0 2-1,0 0 0,0 0 1,-1 1-1,0 0 0,0 0 1,-1 1-1,0 1 0,0 0 1,-1 0-1,-1 0 0,1 1 1,-1 0-1,7 14 0,-12-19-28,1 1-1,-1-1 1,0 0-1,-1 0 1,1 1 0,-1-1-1,0 1 1,0 0-1,-1-1 1,0 1-1,0-1 1,0 1-1,-1 0 1,0-1-1,0 1 1,0-1-1,0 1 1,-1-1-1,0 0 1,0 0-1,-1 1 1,1-2 0,-1 1-1,0 0 1,0 0-1,-1-1 1,0 0-1,1 0 1,-1 0-1,-1 0 1,1 0-1,0-1 1,-7 4-1,-14 10 7,-1-1-1,0-1 0,0-1 1,-2-2-1,0-1 0,0-1 1,-57 12-1,64-18-446,0-1 0,-1 0-1,1-2 1,-1-1 0,1-1 0,-1 0-1,1-2 1,0 0 0,0-2 0,0 0 0,0-1-1,-31-15 1,-8-2-3663</inkml:trace>
</inkml:ink>
</file>

<file path=ppt/ink/ink2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5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7808,'0'0'3840,"8"8"-2304,-8-8 3839,14 3-4991,-5 4 0,26-7 256,-5 0 128,28-7-1024,-15 4 128,40-2 384,-22 2 0,5 0-896,-18 3 128,10-9-1792,-15 6 1,2-7-385,-10 2 128</inkml:trace>
</inkml:ink>
</file>

<file path=ppt/ink/ink2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6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 6656,'0'-8'3328,"32"-10"-1792,-24 11 6015,23-4-6783,-4 7 0,24-11 128,-6 6 0,29 15-1280,-17-3 0,14 6 640,-20-3 0,10 6-1024,-13-9 128,10-28-2048,-15 11 129,2 9-257,-10 1 0</inkml:trace>
</inkml:ink>
</file>

<file path=ppt/ink/ink2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6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9728,'8'-2'1107,"1"0"0,-1 0-1,0 1 1,0 0 0,1 1 0,-1-1 0,1 2 0,-1-1 0,0 1 0,13 3 0,8 4 1030,47 20 1,-31-11-1822,197 77 346,-6 9 1556,-203-86-1906,-2 1-1,0 1 1,-1 2-1,50 44 0,-74-59-258,1 1 0,-1 0-1,-1 0 1,1 1-1,-1 0 1,-1-1 0,1 2-1,-1-1 1,5 16 0,-7-18-29,-1 1 0,0-1 1,0 0-1,0 1 1,-1-1-1,0 1 1,0-1-1,-1 1 1,0-1-1,0 0 0,0 1 1,-1-1-1,0 0 1,0 0-1,-6 9 1,-2 4-3,-2-1 0,0-1 0,-1 0 0,-1 0 0,-1-2 0,-23 21 0,-9 3 40,-52 32-1,73-53-613,-1-2 0,0 0 0,-43 17 0,60-30 298,1 0 0,0 0 1,-1-1-1,0 0 0,0 0 0,1-1 0,-1-1 0,0 1 0,0-2 0,0 1 1,0-1-1,0-1 0,1 0 0,-16-5 0,14 2-3458,7 1-256</inkml:trace>
</inkml:ink>
</file>

<file path=ppt/ink/ink2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29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217 329 4864,'5'-23'4326,"-2"0"-1,1-25 1,-3 9-2328,0 36-1856,-1 0 0,1 0 0,0 0 0,-1-1 0,1 1 0,1 0 0,-1 0 0,0 1 0,1-1 0,-1 0 0,1 0 0,0 1 0,4-6 0,37-32 1329,-36 34-1388,8-6 103,0 0 1,1 0-1,0 2 1,1 0-1,0 1 1,1 0-1,31-9 1,-39 15-129,0 0 0,0 1-1,1 1 1,-1-1 0,0 2 0,1-1-1,-1 2 1,1-1 0,-1 2 0,0-1 0,0 1-1,1 1 1,-1 0 0,-1 0 0,1 1-1,12 6 1,-15-6-17,-1-1-1,0 2 0,-1-1 1,1 0-1,-1 1 1,0 0-1,0 0 1,-1 1-1,1-1 0,-1 1 1,0 0-1,-1 0 1,1 0-1,2 8 1,-2-3 17,-1 0 1,0 0 0,-1 0 0,0 0 0,-1 1 0,0-1 0,0 1-1,-3 13 1,0 1 39,-3 0 0,0-1 0,-1 1 0,-1-1 0,-2-1 0,-1 0 0,-19 37 0,-20 15 286,-82 96 0,86-117-203,-53 51 1,81-90-149,-1 0 1,-1-1-1,0-1 1,-1-1-1,-1-1 1,-38 17-1,54-27-41,0 0 0,0 0 0,0 0-1,-1-1 1,1 0 0,-1 0 0,1 0-1,0-1 1,-1 0 0,1 0 0,-1 0-1,1-1 1,-1 1 0,1-1-1,0-1 1,-1 1 0,1-1 0,0 0-1,-7-3 1,7 1-2,1 1 0,0-1 1,0 0-1,0 0 0,0 0 0,0-1 0,1 1 0,0-1 0,0 0 0,0 0 1,1 0-1,-1 0 0,1 0 0,1 0 0,-1-1 0,1 1 0,-1-1 1,2 1-1,-2-9 0,2-2-17,-1 1 0,2-1 0,0 1 0,6-30 0,-6 40 32,0 1 1,0 0-1,1 0 0,0 0 1,-1 0-1,1 0 1,1 0-1,-1 1 0,0-1 1,6-5-1,-6 7 8,-1 1 0,1 0-1,0 0 1,-1 0 0,1 0 0,0 0-1,-1 1 1,1-1 0,0 0 0,0 1-1,0-1 1,0 1 0,0 0 0,0 0-1,0 0 1,0 0 0,0 0 0,0 0-1,-1 0 1,1 0 0,0 1 0,0-1 0,0 1-1,0 0 1,2 0 0,6 5 56,1-1 0,-1 2 0,0 0 0,0 0 0,-1 0 0,16 18 0,31 25 216,-25-29-266,0-1 0,2-1 0,0-1 0,1-3 0,0 0 0,1-2-1,1-2 1,38 8 0,-53-14-461,-1 2-1,22 9 1,19 6-5142,-50-20 2000,-2-2-149</inkml:trace>
</inkml:ink>
</file>

<file path=ppt/ink/ink2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0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11136,'10'25'5503,"25"-22"-6526,-27-3 9726,14 0-8575,-4 0 0,22-18 0,-5 5 0,8-2-1024,-7 3 0,-11 12-2176,-2 0 128</inkml:trace>
</inkml:ink>
</file>

<file path=ppt/ink/ink2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17 4992,'-63'-16'2432,"26"35"-2560,37-13 4736,0-6-4608,0 7 128,5 5 0,4-1 128,0 1-1152,-4-1 128,15 14-768,-20-6 128</inkml:trace>
</inkml:ink>
</file>

<file path=ppt/ink/ink2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0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10368,'0'6'5120,"21"3"-4992,-12-9 7679,17 0-7423,-4 0 0,9 10-128,-9-5 128,4-5-1024,-4 0 128,-1 0-1024,-3 0 0,-1 3-1664,1 0 129</inkml:trace>
</inkml:ink>
</file>

<file path=ppt/ink/ink2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1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12032,'61'19'6015,"-5"-28"-8446,-43 9 11134,32-3-9343,-15 3 128,5 0-2432,-9 0 0,-18 3 1665,2 6 127</inkml:trace>
</inkml:ink>
</file>

<file path=ppt/ink/ink2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1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638 208 512,'2'0'404,"0"-1"0,-1 0 0,1 0 0,0 1 1,0-1-1,0 0 0,0 0 0,-1-1 0,1 1 0,0 0 0,-1-1 0,1 1 0,-1-1 0,0 1 1,1-1-1,-1 1 0,0-1 0,0 0 0,0 0 0,0 0 0,0 0 0,-1 1 0,1-1 1,-1 0-1,1 0 0,-1 0 0,0-1 0,1 1 0,-1-3 0,-1-2 597,-1 0-1,0 0 1,0 0-1,0 0 1,-1 0-1,-6-11 1,2 3-289,4 10-511,-1 0 0,1 0 0,-1 0 0,0 0 0,0 1 0,0 0 0,-1 0 0,1 0-1,-1 0 1,0 1 0,0 0 0,-1 0 0,1 0 0,-1 0 0,1 1 0,-13-3 0,0 0 65,0 1 0,-1 0 0,-34-1 0,42 5-192,0 0 0,1 1-1,-1 1 1,1-1 0,-1 1 0,1 1-1,0 0 1,0 1 0,-16 7 0,14-6-22,-10 6 22,0 2 0,1 0 0,0 1 0,1 2 0,1 0 0,1 0 0,0 2 0,1 0 0,1 1 1,1 1-1,0 1 0,2 0 0,0 0 0,2 1 0,0 1 0,1 0 0,2 0 0,-7 26 1,12-33-6,0 0 0,1-1 0,1 1 1,0 20-1,1-29-38,1 0 1,0 0 0,0 0-1,1 0 1,-1 0-1,2 0 1,-1 0 0,1-1-1,0 1 1,0-1-1,8 12 1,1-6 2,1-1-1,0 0 1,1 0 0,0-2 0,0 0-1,1 0 1,0-1 0,1-1 0,-1-1 0,1 0-1,20 4 1,2-1 51,1-2 1,-1-2-1,1-1 0,77-3 0,-56-5 157,0-4 0,83-19 0,-139 26-222,1 0 0,-1 0 0,0-1 0,0 1 1,0-1-1,0 0 0,-1 0 0,1 0 0,0 0 0,-1-1 0,1 1 0,-1-1 0,0 0 0,0 0 0,0 0 0,4-7 0,-6 9-233,2 3 42,61 43 437,-42-28-34,1-1 1,1-1-1,38 18 0,-44-25-145,-1-1 0,1 0 0,0-1 0,1-1 0,-1-1 0,1-1 0,0 0 0,0-2 0,0 0 0,0-1 0,0 0 0,28-6 0,-25-1-45,-1-1 1,1-1 0,-1-1-1,-1-1 1,0-1 0,34-26-1,-49 33-34,1 1 0,-1-1 0,0 0 0,-1 0 0,1 0-1,-1-1 1,0 1 0,0-1 0,-1 0 0,0 0 0,0-1-1,0 1 1,-1 0 0,0-1 0,0 0 0,1-12 0,-2 9 2,-1-1 0,0 0 0,-1 0 0,-1 1 0,1-1 0,-2 1 1,1-1-1,-1 1 0,-6-13 0,5 14-10,0 1 0,-1-1 0,0 1 0,0 0 0,0 1 0,-1-1 0,0 1 0,-1 0 0,1 1 0,-2-1 0,1 1 0,0 1 0,-1-1 0,0 1 0,-14-6 0,18 9 0,-11-6-11,-1 0 1,0 1-1,0 1 0,0 0 1,-1 2-1,0 0 0,0 0 1,0 2-1,-24-1 0,22 1-1,0 1 0,0 1 0,0 1 0,0 1-1,0 0 1,0 2 0,0 0 0,1 1 0,-1 1-1,1 0 1,1 2 0,0 0 0,-19 11 0,25-13-31,1 1 0,0 0 1,0 1-1,0 0 0,1 0 1,0 1-1,1 0 0,0 1 1,0 0-1,1 0 0,0 1 1,1-1-1,-5 13 0,9-20 1,1 0 0,0-1 0,1 1-1,-1 0 1,0 0 0,1 0 0,0 0-1,0 0 1,0 0 0,0 0 0,0 0-1,0 0 1,1 0 0,-1 0 0,1 0 0,0 0-1,0 0 1,0 0 0,2 3 0,0-2-173,0 0 0,0-1 1,0 1-1,0 0 0,1-1 1,-1 0-1,1 0 0,0 0 1,0 0-1,8 4 0,2-1-866,0 0 0,0-1 0,0-1 0,1 0 0,-1-1 0,25 2 0,12 0-2759</inkml:trace>
</inkml:ink>
</file>

<file path=ppt/ink/ink2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2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54 5888,'17'-45'4928,"-17"44"-4758,0 1 0,-1-1 0,1 1 0,0 0 0,0-1 0,0 1 0,-1-1 0,1 1 0,0 0 0,0-1 0,-1 1 0,1 0 0,0-1 0,-1 1 0,1 0 0,-1 0 0,1-1 0,0 1 0,-1 0 0,1 0 0,-1 0 0,1-1 0,0 1 0,-1 0 0,1 0 0,-1 0 0,1 0 0,-1 0 0,1 0 1,0 0-1,-1 0 0,1 0 0,-1 0 0,1 0 0,-1 0 0,1 0 0,-1 0 0,0 1 0,-21-1 1078,21 0-744,-14 5-40,1-1 1,-1 2-1,1 0 0,0 1 0,1 0 0,-1 1 0,2 1 0,-1 0 0,-20 20 0,-20 11 869,41-32-1079,9-6-202,0-1 0,0 1 0,0 0 1,1 0-1,-1 0 0,0 0 0,1 1 0,-1-1 0,1 1 0,0-1 0,0 1 0,0 0 0,0 0 0,1 0 0,-4 6 1,6-8-50,-1 0 1,0 0 0,0 0 0,0 0 0,1 0 0,-1 0-1,0 0 1,1 0 0,-1 0 0,1 0 0,-1-1 0,1 1 0,-1 0-1,1 0 1,0 0 0,0-1 0,-1 1 0,1 0 0,0-1-1,0 1 1,0 0 0,0-1 0,-1 1 0,1-1 0,0 0 0,0 1-1,0-1 1,0 0 0,1 1 0,36 9-21,-32-8 25,62 14-8,-8-3 224,1 3 0,-2 2 0,78 36 0,-113-43-57,-11-6-6,-1 1 0,0 0 0,0 1 0,11 9 0,-20-15-94,-1 1-1,1 0 0,-1 1 0,0-1 0,0 0 0,0 0 1,0 1-1,-1 0 0,1-1 0,-1 1 0,1 0 0,-1-1 0,0 1 1,0 0-1,0 0 0,0 0 0,-1 0 0,1 0 0,-1 0 0,0 0 1,0 0-1,0 0 0,-1 5 0,1-2 36,-2 0 0,1-1-1,-1 1 1,0 0 0,0-1-1,0 0 1,-1 1 0,0-1 0,0 0-1,0 0 1,-1-1 0,-5 6-1,-4 3 165,0-2 0,-31 20-1,28-20-144,-11 9-63,-2-2-1,0-2 1,0 0-1,-2-2 1,0-1 0,0-2-1,-1-1 1,0-1-1,-57 7 1,36-14-698</inkml:trace>
</inkml:ink>
</file>

<file path=ppt/ink/ink2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3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796 25 8704,'-5'-7'1341,"5"6"-1090,-1 0 1,0-1 0,0 1-1,0 0 1,0 0 0,0 0-1,0 0 1,0 0 0,0 0-1,0 0 1,0 0 0,-1 0-1,1 0 1,0 1 0,-1-1-1,1 1 1,0-1 0,-3 0-1,-4 5 4523,-3 12-3591,-2 3-676,-44 38 880,-94 124-1,7 7 150,113-146-1216,1 2 0,3 1 0,-42 92 0,25-32 139,-44 148-1,61-153-10,-26 192 0,45-226-261,3 1 0,3 0-1,10 97 1,-3-115-78,3 1 1,2-1-1,2-1 0,2 0 1,2-1-1,2 0 0,32 57 1,-22-51 48,2-1-1,2-1 1,3-2 0,67 74 0,-2-12 25,-62-66-133,2-2 1,1-1-1,93 70 0,-127-107-121,1 0-1,0-1 1,0 0 0,1 0 0,-1-1-1,1 0 1,-1-1 0,12 2-1,-16-3-126,0-1 0,-1 0 0,1 0 0,0 0 0,0 0-1,0-1 1,0 1 0,0-1 0,4-2 0,-5 2-180,0 0 0,-1 0 0,1-1 0,-1 1 0,1-1 0,-1 0 0,0 0 0,0 0 0,0 0 0,0 0 0,0 0 1,0 0-1,2-5 0,5-9-3484</inkml:trace>
</inkml:ink>
</file>

<file path=ppt/ink/ink2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4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303 1 8064,'-3'6'8510,"-2"12"-3877,-27 104-2651,19-77-1470,-3-1 0,-1 0 0,-2-2 0,-46 76 0,59-109-546,0 0 0,0 0 0,0-1 0,-1 0 1,0-1-1,-1 1 0,0-1 0,0-1 1,-1 1-1,1-2 0,-18 10 0,5-13-1043,21-2 1002,-1-1 0,0 0 0,1 1 0,-1-1 0,1 0 0,-1 1 0,1-1 0,0 0 0,-1 0 0,1 0 0,-1 1 0,1-1 0,0 0 0,0 0 0,0 0 0,0 0 0,-1 0 0,1 0 0,0 1 0,1-1 0,-1 0 0,0 0 0,0 0 0,0 0 0,0 0 0,1 0 0,-1 1 0,0-1 0,1 0 0,-1 0 0,1-1 0,6-14-825,0 0 1,1 0-1,1 1 1,0 0-1,12-14 1,62-72-2552,-79 95 3361,2 0-61,1-4 309,1 0 0,0 1 0,1 0 0,0 0 0,1 1 0,-1 0 0,1 1 0,1 0 0,12-6 0,-22 13-22,-1-1 0,1 1 0,0 0 0,0 0 0,-1 0 0,1 0 0,0 0 0,0 0 0,0 0 0,-1 0 0,1 0 0,0 0 0,0 0 0,-1 0 0,1 0 0,0 1 0,0-1 0,-1 0 0,1 0 0,0 1 0,-1-1 0,1 1 0,0-1 0,-1 1 0,1-1 0,-1 1 0,1-1 0,-1 1 0,2 1 0,12 25 3535,1 3-2164,15 1-549,-23-25-818,0 0 1,-1 1-1,1 0 1,-2 0-1,1 0 1,7 14 0,4 16 43,-2 2 0,12 43 0,-3-7-438,-24-74 184,0 0-1,0 0 1,1 0-1,-1 0 0,0 0 1,1 0-1,-1 0 1,1 0-1,-1 0 1,1 0-1,-1 0 0,1 0 1,0 0-1,0-1 1,-1 1-1,1 0 1,0 0-1,0-1 0,0 1 1,0-1-1,-1 1 1,1-1-1,0 1 1,0-1-1,0 1 0,0-1 1,0 0-1,0 1 1,1-1-1,-1 0 1,0 0-1,0 0 0,1 0 1,1-1-248,-1 0 1,0 0-1,1 0 1,-1 0-1,0 0 0,0-1 1,1 1-1,-1-1 1,0 1-1,0-1 1,-1 0-1,4-3 0,14-15-2881</inkml:trace>
</inkml:ink>
</file>

<file path=ppt/ink/ink2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5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 4480,'-1'0'136,"1"0"1,-1 0-1,1 0 1,-1 0-1,1 0 1,-1 0-1,1 0 1,-1 0-1,1 0 1,-1 1-1,1-1 1,-1 0-1,1 0 1,0 0-1,-1 1 1,1-1-1,-1 0 1,1 0-1,-1 1 1,1-1-1,0 0 1,-1 1-1,1-1 0,0 0 1,-1 1-1,1-1 1,0 1-1,-1-1 1,1 1-1,0-1 1,0 1-1,0-1 1,-1 1-1,1-1 1,0 1-1,0 0 1,20 3 5802,12-3-1494,-10-2-3880,269-4 2951,-91 6-1378,-38-9-1525,77-1-330,-232 8-443,-1 1 0,1 0 0,-1 0 0,0 1 0,1 0 0,-1 0 0,1 0 0,-1 1 0,0 0 0,0 0 0,10 6 0,-16-8 46,0 0-1,1 1 1,-1-1 0,0 0 0,0 0 0,0 0 0,0 0 0,0 0 0,0 1 0,0-1 0,0 0 0,0 0 0,0 0 0,0 1 0,1-1 0,-1 0 0,0 0-1,0 0 1,0 1 0,0-1 0,-1 0 0,1 0 0,0 0 0,0 0 0,0 1 0,0-1 0,0 0 0,0 0 0,0 0 0,0 0 0,0 1 0,0-1 0,0 0-1,-1 0 1,1 0 0,0 0 0,0 0 0,0 1 0,0-1 0,0 0 0,-1 0 0,1 0 0,0 0 0,0 0 0,0 0 0,0 0 0,-1 0 0,1 0 0,0 0 0,0 0-1,0 0 1,-1 0 0,1 1 0,0-1 0,0-1 0,0 1 0,0 0 0,-1 0 0,1 0 0,0 0 0,0 0 0,0 0 0,-1 0 0,1 0 0,0 0 82,-9 1-3295</inkml:trace>
</inkml:ink>
</file>

<file path=ppt/ink/ink2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5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1245 0 8064,'-12'17'4135,"-2"-1"1,-21 20 0,-7-1-2698,-236 156 52,169-120-698,-243 150 1534,149-112-2045,164-92-2406,-67 21 1,101-37 1682,3 0 11,-1 0 1,0 0-1,0-1 1,1 1 0,-1-1-1,0 1 1,0-1-1,0 0 1,1 0 0,-1 0-1,0-1 1,-3 0-1,-4-2-2896</inkml:trace>
</inkml:ink>
</file>

<file path=ppt/ink/ink2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6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236 192 7808,'-3'-1'651,"0"0"1,-1 1-1,1-1 1,0 1-1,0 0 1,0 0-1,0 0 1,-1 0-1,1 1 1,0-1-1,0 1 1,0 0-1,0 0 1,0 0-1,0 0 1,0 1-1,1-1 1,-5 3-1,6-3-399,0 0-1,-1 0 0,1 0 1,0 1-1,0-1 0,0 0 1,0 1-1,0-1 0,0 1 1,0-1-1,1 1 1,-1-1-1,0 1 0,1-1 1,-1 1-1,1 1 0,-1 0-239,1-1 0,0 0 0,1 1 0,-1-1 0,0 0 0,1 1 0,-1-1 0,1 0 0,0 1 0,0-1 0,0 0 0,0 0 0,0 0 0,2 3 0,14 16 300,0-1-1,1 0 1,2-2-1,0 0 1,0-1-1,31 19 1,-15-11 37,51 48 1,-75-61-250,-1 1-1,0 0 1,-1 0 0,0 2-1,-1-1 1,0 1-1,-2 0 1,0 1-1,0-1 1,-1 2 0,4 19-1,-8-27-40,-1 0 0,0-1 0,0 1 0,-1 0-1,0-1 1,-1 1 0,0-1 0,0 1 0,-1 0 0,0-1 0,0 0 0,-1 1-1,0-1 1,-1 0 0,0-1 0,0 1 0,0-1 0,-1 1 0,0-1-1,-1-1 1,1 1 0,-1-1 0,-1 0 0,-8 7 0,3-5-26,1-1-1,-2 0 1,1-1 0,-1 0 0,0-1 0,0 0-1,-1-1 1,1-1 0,-1 0 0,0-1 0,1 0-1,-1-1 1,0-1 0,0 0 0,0-1 0,0 0 0,0-1-1,0-1 1,-17-5 0,20 5-44,0 0 0,0-1 0,0 0 0,1-1 1,0 0-1,0-1 0,0 0 0,0 0 0,1-1 0,0-1 0,1 1 0,0-1 0,0-1 1,0 0-1,1 0 0,1 0 0,-1-1 0,2 1 0,-1-2 0,1 1 0,1-1 0,0 1 1,0-1-1,-2-15 0,4 19 2,1 0 0,-1 0 0,2-1 0,-1 1 0,1-1 0,0 1 0,0 0 0,1-1 0,0 1-1,1 0 1,-1 0 0,1 0 0,1-1 0,-1 2 0,1-1 0,1 0 0,-1 1 0,1-1 0,0 1 0,0 0 0,1 0 0,0 1 0,0 0 0,0-1 0,7-4 0,29-18 9,1 1 0,67-31 0,119-60 202,-208 106-185,-1-1 1,1-1 0,-2-1 0,0-1 0,-1 0 0,-1-1 0,0-1 0,19-28 0,-32 40-7,0 0 1,0 0 0,0-1-1,-1 1 1,1-1-1,-2 1 1,1-1-1,-1 0 1,1-9 0,-2 13-11,0-1 1,0 1-1,0 0 0,-1 0 1,1-1-1,-1 1 1,0 0-1,0 0 1,0 0-1,0 0 1,0 0-1,-1 0 1,1 0-1,-1 0 0,0 1 1,0-1-1,0 0 1,0 1-1,0 0 1,-1-1-1,1 1 1,-4-2-1,-3-1-1,0 1 1,0 1-1,0-1 0,0 1 0,-1 1 0,0 0 1,1 0-1,-1 1 0,0 0 0,0 1 1,1 0-1,-1 0 0,0 1 0,0 1 0,1-1 1,-16 6-1,1 0-19,1 0 1,0 2 0,1 1-1,0 0 1,-35 23-1,40-21-180,1 0 0,0 1 0,1 1-1,-26 29 1,32-31-882,1-1 1,0 1-1,1 1 0,-8 17 1,2-4-2654</inkml:trace>
</inkml:ink>
</file>

<file path=ppt/ink/ink2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7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25 5120,'-9'15'2560,"18"-18"-512,-9 3 2688,18 0-4096,-2 0 0,16-3 767,-11-6 129,37 6-1792,-15 0 0,32-9 1024,-19 6 0,15 6-640,-20 0 128,-1 3-1280,-12-3 0,-1 0-1535,-13 0-1</inkml:trace>
</inkml:ink>
</file>

<file path=ppt/ink/ink2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6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229 227 1536,'-4'17'4785,"2"-9"-4448,0 0-1,0 0 1,1 1 0,0-1-1,0 13 1,2-14-243,1 0 1,0 0-1,0 0 1,0-1-1,1 1 1,0-1-1,0 0 0,1 1 1,0-2-1,0 1 1,0 0-1,1-1 0,0 0 1,0 0-1,0 0 1,0 0-1,1-1 1,0 0-1,0 0 0,0-1 1,0 1-1,1-1 1,-1-1-1,1 1 0,0-1 1,0-1-1,-1 1 1,1-1-1,8 1 1,0-1 2,-1-1 1,0 0 0,1-1 0,-1-1 0,0 0 0,0-1 0,0 0-1,0-1 1,0 0 0,-1-2 0,0 1 0,0-2 0,20-12 0,-20 10-14,0-1 0,0-1 0,-1 1 1,-1-2-1,0 0 0,15-20 1,-23 27-61,1 0 1,-1-1 0,0 1 0,-1-1-1,1 1 1,-1-1 0,0 0-1,0 0 1,-1 0 0,0 0 0,0 0-1,-1 0 1,1 0 0,-1 0 0,0-1-1,-1 1 1,0 0 0,0 0-1,0 0 1,-4-9 0,2 5-15,-1 1 1,0 0 0,-1 1-1,0-1 1,-1 1-1,0 0 1,0 0-1,-1 0 1,1 1-1,-2 0 1,1 1 0,-1-1-1,0 1 1,-12-6-1,7 5-7,0 2 0,0 0 0,-1 0 0,1 1 0,-1 0-1,0 2 1,0-1 0,-1 2 0,-16 0 0,1 2-7,0 1 0,0 1-1,0 2 1,0 1 0,1 2 0,0 0 0,0 2-1,-47 25 1,64-29-15,0 1 0,1 0 0,0 1 0,0 1 0,1 0 0,0 0 0,1 1 0,-14 17 0,21-24-45,0-1 1,0 1 0,0 1-1,0-1 1,1 0-1,-1 0 1,1 1 0,0-1-1,0 0 1,0 1-1,0-1 1,1 1 0,-1 0-1,1-1 1,0 1-1,0-1 1,0 1 0,1-1-1,-1 1 1,1 0-1,0-1 1,0 1 0,0-1-1,0 0 1,1 1-1,-1-1 1,1 0 0,0 0-1,0 0 1,0 0-1,0 0 1,0-1 0,1 1-1,-1 0 1,1-1-1,5 4 1,0 0-218,1 0 0,0-1-1,0 0 1,1 0 0,0-1 0,0 0 0,0-1-1,0 0 1,0 0 0,18 1 0,63 3-1383</inkml:trace>
</inkml:ink>
</file>

<file path=ppt/ink/ink2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8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0 7552,'-18'22'3712,"7"26"-2304,11-42 5631,-5 21-6527,0-9 0,5 28 256,0-13 128,5 15-1280,0-11 128,3 21 640,0-13 0,0 1-512,2-6 128,-6-4-1024,1-9 128,0-6-1920,-5-6 1</inkml:trace>
</inkml:ink>
</file>

<file path=ppt/ink/ink2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8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10624,'13'3'4506,"0"5"-4291,-7-3 632,11 12 5541,-7 21-5737,-7-22 117,23 195 1088,26 444-320,-56-605-1499,0-34-2,1-29 0,2 9-29,0-10-2,1-1 0,0 0-1,4-27 1,-2 27-5,1-10 7,1-1-1,1 2 1,16-43-1,-9 35 39,2 0 0,1 1 0,2 1 0,1 0 0,1 1 0,1 1-1,2 1 1,0 1 0,2 1 0,1 1 0,1 1 0,1 2 0,1 0-1,1 2 1,0 1 0,1 1 0,44-17 0,-46 24-633,46-10 1,-4 13-5680,-53 7 2790</inkml:trace>
</inkml:ink>
</file>

<file path=ppt/ink/ink2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8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10752,'0'0'5376,"45"48"-4865,-37-41 8321,24 20-8448,-11-3 0,19 24 384,-10-16 128,44 24-1152,-16-13 128,-2-6-256,-13-13 0,2-12-2944,-10 0 0</inkml:trace>
</inkml:ink>
</file>

<file path=ppt/ink/ink2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39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0 6272,'-11'2'7545,"6"12"-3584,4 31-2204,1-20-1517,-3 22 560,-2 0 0,-2 0 0,-2 0 0,-2-1 0,-19 51 0,28-92-859,-1 0-1,0 0 1,0 0-1,-1 0 1,0 0-1,0-1 1,-4 5-1,8-9 16,-1 1 0,1-1 0,-1 1 0,1-1 0,-1 1 0,1-1 0,-1 0 0,1 1 0,-1-1 0,0 0 0,1 0 0,-1 1 0,1-1 1,-1 0-1,0 0 0,1 0 0,-1 0 0,0 0 0,1 1 0,-1-1 0,0-1 0,1 1 0,-1 0 0,1 0 0,-1 0 0,0 0 0,0-1 0,0 0-96,0 0 0,0 0 1,0-1-1,1 1 0,-1 0 0,0-1 0,1 1 1,-1-1-1,1 1 0,0-1 0,-1 1 0,1-1 0,0 1 1,0-1-1,0 1 0,0-1 0,0-2 0,5-33-1747,0 1-1,3 0 0,1 1 0,19-50 0,-20 59 1365,30-71-417,-9 35 3288,-27 74 3493,9 46-1267,-7-38-3992,1 0-1,12 31 1,5-11 118,47 63 0,-16-25-586,-50-74-151,21 31-262,-23-33 160,0 0 0,0-1 0,1 1 0,-1-1 0,0 1 0,1-1 0,-1 0 0,1 0 0,-1 1 0,1-1 0,0 0 0,0 0 0,-1-1 0,1 1 0,3 1 0,-5-2 25,1 0-1,-1-1 1,1 1-1,-1 0 0,1 0 1,0 0-1,-1 0 1,1-1-1,-1 1 0,1 0 1,-1-1-1,1 1 1,-1 0-1,0-1 1,1 1-1,-1 0 0,1-1 1,-1 1-1,0-1 1,1 1-1,-1-1 0,0 1 1,1-1-1,-1 1 1,0-1-1,0 1 1,0-1-1,1 1 0,-1-1 1,0 0-1,0 1 1,0-1-1,0 0 0,1-2-575,2-10-2403</inkml:trace>
</inkml:ink>
</file>

<file path=ppt/ink/ink2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0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10368,'8'6'5120,"45"9"-5376,-40-15 8447,35 7-7935,-8-4 128,35 2 128,-19-1 128,37-8-896,-19-1 128,30-1 128,-24-6 128,-6 9-896,-17-1 128,-13 11-1408,-9 1 0,-27 11-1151,1-5-1</inkml:trace>
</inkml:ink>
</file>

<file path=ppt/ink/ink2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0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1017 1 8576,'-13'23'4224,"-19"17"-4864,29-31 7167,-37 18-6015,9-9 0,-52 30 256,17-11 0,-43 39-1024,26-22 128,-36 13 512,28-18 0,-5-1-384,21-15 128,9 0-1664,18-8 128,13-7-1407,9-6 127</inkml:trace>
</inkml:ink>
</file>

<file path=ppt/ink/ink2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0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352 99 9216,'62'-36'11235,"-25"12"-7447,-1 8-3708,-18 10 264,-8 3-276,-1-1-1,1 2 0,0-1 0,1 2 1,17-2-1,-25 3-28,0 0 1,-1 1-1,1-1 1,0 1-1,-1 0 1,1-1-1,-1 1 1,1 0-1,-1 1 1,1-1-1,-1 0 1,1 1-1,-1-1 0,0 1 1,0 0-1,0 0 1,0 0-1,0 0 1,0 0-1,-1 0 1,1 0-1,-1 1 1,1-1-1,-1 0 1,0 1-1,1 3 1,0-1-3,0 0 0,-1 0 0,0 1 0,0-1 1,0 0-1,-1 1 0,0-1 0,0 0 1,0 1-1,-1-1 0,0 1 0,0-1 0,0 0 1,0 0-1,-1 0 0,-4 10 0,-1-2 16,0 0 0,0 0-1,-2-1 1,-14 17 0,10-13-23,-29 34 248,-2-1-1,-68 58 0,98-96-165,0 0 1,-1-1-1,0 0 0,0-1 0,-1-1 0,0 0 0,0-1 0,-1-1 0,0-1 0,0 0 0,-1-1 0,1-1 0,-32 2 0,41-5-27,0-1 0,-1 0 0,1 0 0,-1-1 0,1 0 0,-14-5 0,20 6-65,-1 0-1,1 0 1,-1 0 0,1-1 0,0 1 0,-1 0-1,1-1 1,0 0 0,0 1 0,0-1 0,0 0-1,1 0 1,-1 0 0,0 0 0,1 0 0,-1-1-1,1 1 1,0 0 0,0-1 0,0 1 0,0-1 0,0 1-1,0-1 1,1 0 0,-1-4 0,1 5-21,1 1 0,-1-1 0,1 0 0,-1 0-1,1 1 1,0-1 0,0 0 0,-1 1 0,1-1 0,0 1 0,1-1 0,-1 1 0,0 0 0,0-1 0,1 1 0,-1 0 0,0 0 0,1 0 0,-1 0 0,1 0 0,0 0 0,-1 0 0,1 1 0,0-1 0,-1 0 0,1 1-1,0 0 1,0-1 0,0 1 0,-1 0 0,3 0 0,60-3-71,-61 3 71,10 2 36,0-1-1,0 2 1,0 0-1,0 0 1,0 2-1,20 9 0,-15-7 50,0 0-1,34 8 0,-16-8 38,1-3 1,0-1 0,-1-1 0,61-6-1,-47-1-2654,61-16-1,-60 9-1434</inkml:trace>
</inkml:ink>
</file>

<file path=ppt/ink/ink2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1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5632,'0'-1'242,"0"0"0,0 0-1,0 0 1,1 0 0,-1 0 0,1 0 0,-1 1 0,1-1 0,-1 0-1,1 0 1,-1 1 0,1-1 0,-1 0 0,1 0 0,0 1 0,0-1-1,-1 1 1,1-1 0,0 1 0,0-1 0,0 1 0,-1-1 0,1 1-1,0 0 1,0 0 0,2-1 0,30 4 4906,-21 2-3854,0-1-1,0 2 1,19 11 0,-11-6-1106,-6-3-246,-1 0 0,0 1 1,16 13-1,34 39 1765,87 106-1,-113-122-1356,-2 2 0,-3 1 0,-1 2 0,34 74-1,-34-53-167,-4 1 0,-2 2-1,-4 0 1,14 86-1,-26-102 3,-3 1 1,-2 0-1,-3 0 0,-2-1 0,-3 1 1,-12 63-1,9-90-45,-1-1 1,-1 1-1,-2-1 1,-1-1-1,-26 47 1,29-61-294,-1-1 1,-1 0 0,0-1 0,0 0-1,-2 0 1,0-1 0,0-1-1,-1 0 1,0-1 0,-1-1-1,-23 13 1,35-22-85,0 1 1,1-1-1,-1 1 0,0-1 1,0 0-1,0 0 0,0 0 0,0 0 1,0 0-1,0-1 0,0 0 1,0 1-1,0-1 0,-1 0 1,1-1-1,0 1 0,0 0 0,0-1 1,0 0-1,-4-1 0,-17-5-3602</inkml:trace>
</inkml:ink>
</file>

<file path=ppt/ink/ink2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1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8576,'30'-3'4224,"31"-4"-1792,-47 2 4735,30 5-6399,-9 0 128,18 0 128,-10 0 128,18 0-1664,-13 0 128,13-6 768,-13-1 0,0-5-1280,-3 6 128,-15-3-2048,-4 6 128,-16 3-639,-10 0 127</inkml:trace>
</inkml:ink>
</file>

<file path=ppt/ink/ink2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2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7680,'8'9'3840,"5"3"-2176,-8-12 6783,3 18-7679,1-3 128,-13 28 384,4-6 0,-5 14-1664,5-15 128,0 19 896,0-10 128,9-2-768,-1-13 128,2-6-2176,-7-9 0,15-11-1408,-4 1 129</inkml:trace>
</inkml:ink>
</file>

<file path=ppt/ink/ink2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7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3072,'11'11'1360,"-1"1"0,0 0 0,11 18 0,-2 8-880,-1 0 0,-2 1 0,-2 0 0,-2 2 0,-1-1 0,-2 1 0,-2 1 0,-2 0 0,1 61 0,-9-83-21,-3-18 8,5-4-443,0 1 0,0-1-1,0 0 1,0 0 0,0 0 0,0 0-1,0 0 1,1-1 0,-1 1-1,1 0 1,-1 0 0,1 0 0,0-3-1,-2-26-21,0 0 0,3-1 0,0 1-1,3 0 1,0 0 0,2 0 0,1 1-1,1 0 1,2 0 0,1 1 0,21-40 0,-29 63-3,0 1 0,1 0 0,0 0 1,0 0-1,0 0 0,1 0 1,-1 1-1,1 0 0,0 0 0,0 0 1,1 1-1,-1-1 0,12-3 0,-15 6 6,1 0 0,0 0-1,0 1 1,0 0 0,0 0-1,0 0 1,0 0-1,1 0 1,-1 0 0,0 1-1,-1-1 1,1 1-1,0 0 1,0 0 0,0 0-1,0 0 1,-1 1-1,1-1 1,0 1 0,-1-1-1,1 1 1,-1 0-1,0 0 1,0 0 0,0 0-1,0 1 1,0-1-1,0 1 1,1 2 0,10 14 75,-1 1 0,-1 1 0,-1-1 1,0 2-1,7 26 0,25 117 302,-21-75-93,-19-82-271,1 4 42,0 0-1,0 1 0,1 24 1,-4-38-368,0-1 1,0 0 0,0 1 0,0-1 0,0 0 0,0 1 0,1-1-1,-1 0 1,1 1 0,-1-1 0,1 1 0,0-1 0,0 1 0,0-1-1,-1 1 1,1 0 0,0-1 0,1 1 0,-1 0 0,0 0 0,2-2-1,1-2-230,11-13-1510</inkml:trace>
</inkml:ink>
</file>

<file path=ppt/ink/ink2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2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12032,'-8'7'6015,"26"59"-7551,-15-54 10496,15 27-8832,-4-9 0,-1 20 128,0-5 0,0-2-384,1-10 128,-1 3-256,0-9 128,9-6-2304,-6-6 0,2-15-896,-4 0 129</inkml:trace>
</inkml:ink>
</file>

<file path=ppt/ink/ink2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2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12 14592,'-40'-12'7295,"45"37"-12798,-5-17 14462,13 7-15359,-5-5 129</inkml:trace>
</inkml:ink>
</file>

<file path=ppt/ink/ink2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3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543 38 4992,'0'-2'329,"-1"0"0,0 0 0,0 0 0,0 0 0,0 0 0,-1 0 0,1 0-1,0 1 1,-1-1 0,1 0 0,-1 1 0,0 0 0,1-1 0,-1 1 0,0 0 0,0 0 0,0 0 0,0 0 0,0 0 0,0 0 0,0 0 0,0 1 0,0-1 0,-3 0 0,-54-1 3629,56 2-4109,-18 2 381,1 1-1,-1 2 0,1 0 0,-38 15 1,11-4 543,12-6-152,-2 1 144,-44 19 0,72-26-632,0 1-1,0-1 1,0 2 0,0 0-1,1 0 1,0 0 0,0 1-1,0 0 1,-9 12 0,17-19-120,-1 1 0,1 0 1,-1-1-1,1 1 0,-1-1 1,1 1-1,0-1 0,-1 1 1,1 0-1,0-1 0,0 1 1,0 0-1,-1-1 0,1 1 1,0 0-1,0 0 1,0-1-1,0 1 0,0 0 1,0-1-1,0 1 0,0 0 1,1-1-1,-1 1 0,0 0 1,0-1-1,0 1 0,1 0 1,-1-1-1,0 1 0,1 0 1,-1-1-1,1 1 0,0 0 1,27 13 356,40-4 44,-66-10-407,141 8 586,67 6 226,-168-9-600,-1 1 1,73 22-1,-98-22-135,1 0 1,-2 1-1,1 0 1,-1 1 0,0 1-1,-1 1 1,19 15 0,-28-21-56,-1 0 1,1 1-1,-1-1 1,0 1-1,0 0 1,-1 0 0,1 1-1,-1-1 1,0 1-1,-1-1 1,1 1-1,-1 0 1,0 0 0,-1 0-1,1 0 1,-1 1-1,-1-1 1,1 0-1,-1 0 1,0 1-1,0-1 1,-1 0 0,-1 9-1,-2-1 36,-1 0 0,-1-1 0,0 1 0,0-1 0,-1 0 0,-1-1 0,0 0 0,-1 0 0,0-1 0,-1 0 0,0 0 1,-1-1-1,0-1 0,-1 0 0,1 0 0,-2-1 0,-17 9 0,21-12-108,-1 0 1,1-1-1,-1 0 0,0-1 1,0 0-1,0 0 1,0-1-1,0-1 1,0 0-1,-1 0 1,1-1-1,-1 0 0,1 0 1,0-1-1,-1-1 1,1 0-1,0 0 1,0-1-1,0 0 1,0-1-1,1 0 0,-1-1 1,1 0-1,0 0 1,-9-8-1,16 12-136,0-1-1,0 0 0,0 0 1,0 0-1,0 0 1,0-1-1,0 1 1,1 0-1,-1-1 0,1 1 1,0-1-1,0 1 1,0-1-1,0 1 1,0-1-1,1 0 0,-1 0 1,1 1-1,-1-1 1,1 0-1,0 0 0,0 0 1,0 1-1,1-1 1,-1 0-1,1 0 1,0 0-1,-1 1 0,1-1 1,0 1-1,0-1 1,3-3-1,2-5-887,1 0-1,1 1 1,0 0 0,0 0-1,16-13 1,12-12-2410</inkml:trace>
</inkml:ink>
</file>

<file path=ppt/ink/ink2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3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149 279 10624,'-16'7'5248,"-11"4"-5888,22-11 10495,-8 18-9599,5-3 128,0 25 128,-2-7 0,10 10-768,0-6 128,21 7 256,-3-11 128,27-11-1152,-10-10 128,8-12-2560,-8 0 0</inkml:trace>
  <inkml:trace contextRef="#ctx0" brushRef="#br0" timeOffset="1">53 9 12416,'-52'-8'6143,"61"23"-11902,-9-15 9726,12 5-8190,-2-2 127</inkml:trace>
</inkml:ink>
</file>

<file path=ppt/ink/ink2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4.1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18 8704,'-1'0'156,"1"0"-1,0-1 1,-1 1 0,1 0 0,0-1 0,0 1 0,-1 0 0,1-1-1,0 1 1,0-1 0,-1 1 0,1 0 0,0-1 0,0 1-1,0-1 1,0 1 0,0-1 0,-1 1 0,1-1 0,0 1 0,0-1-1,0 1 1,0 0 0,0-1 0,1 1 0,-1-1 0,0 1-1,0-1 1,0 1 0,0-1 0,0 1 0,1 0 0,-1-1 0,0 1-1,0-1 1,1 1 0,-1 0 0,0-1 0,0 1 0,1 0-1,0-1 1,0 1-21,-1 0-1,1 1 0,0-1 0,-1 0 0,1 1 1,0-1-1,-1 1 0,1-1 0,0 1 1,-1-1-1,1 1 0,-1-1 0,1 1 0,-1 0 1,1-1-1,-1 1 0,1 0 0,-1-1 0,0 1 1,1 0-1,-1-1 0,0 1 0,0 0 1,0 0-1,1-1 0,-1 1 0,0 1 0,8 46 1249,-2 1-1,-2-1 0,-3 1 1,-4 50-1,-4-52-876,3-33-325,2-30 71,1-26-159,0 16-30,0 0 1,2 1-1,5-36 1,-5 55-36,0 0 0,1 0 0,-1 0 1,1 1-1,0-1 0,1 1 0,-1-1 0,1 1 0,0 0 1,0 0-1,1 0 0,0 0 0,-1 1 0,2-1 0,-1 1 1,0 0-1,1 0 0,0 1 0,0-1 0,6-2 0,-2 1 55,0 1 0,0 1-1,1-1 1,-1 2-1,1-1 1,-1 1-1,1 1 1,0 0-1,0 0 1,0 1-1,0 0 1,-1 1-1,1 0 1,0 0-1,0 1 1,-1 0-1,1 1 1,-1 0-1,0 1 1,0 0 0,0 0-1,0 1 1,-1 0-1,1 0 1,-1 1-1,-1 0 1,1 1-1,-1 0 1,0 0-1,-1 0 1,0 1-1,0 0 1,0 0-1,-1 1 1,0-1-1,-1 1 1,6 17-1,-5-10-17,-1 0-1,-1 0 0,-1 1 0,0-1 0,-1 26 0,3 23-790,1-49-659,2-9-3096,-3-4 619</inkml:trace>
</inkml:ink>
</file>

<file path=ppt/ink/ink2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4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698 46 7680,'-3'-11'1136,"3"9"-1022,-1 0-1,1 0 1,-1 0 0,1 0 0,-1 0 0,0 0 0,0 0 0,1 0 0,-1 1-1,-1-1 1,1 0 0,0 0 0,0 1 0,-1-1 0,1 1 0,-2-2 0,0 2 224,1 1 0,-1-1 1,1 1-1,0 0 0,-1 0 1,1 0-1,-1 0 0,1 0 1,0 1-1,-1-1 0,1 1 1,-4 1-1,-8 1 853,6-2-977,-1 1 0,1 0-1,0 1 1,1 0 0,-1 0 0,0 0 0,1 1 0,0 0 0,0 1-1,-12 9 1,-2 4 1356,-34 40 1,32-33-1112,5-5-47,1 1 0,1 1 0,1 0 0,0 1 0,-15 36 0,9-19-68,-130 272 1810,118-234-1635,4 1 0,-30 131 0,49-161-348,2-1 0,2 1-1,3 1 1,1-1 0,6 61-1,-1-69-63,1-1 0,3 0-1,1 0 1,2 0 0,1-1-1,2-1 1,2 0 0,2-1-1,24 42 1,-3-21-235,2-1 0,2-1 0,3-3 0,2-2 0,3-1 0,58 44 0,-91-78-287,-14-13 182,0 0 1,0 1-1,0-1 1,1 0-1,-1-1 0,1 1 1,0-1-1,0 1 1,-1-1-1,2 0 1,-1-1-1,0 1 0,0-1 1,7 2-1,-10-3 76,0-1-1,0 1 0,0 0 1,0-1-1,0 1 0,0-1 1,0 1-1,0-1 0,0 1 1,0-1-1,0 0 0,0 1 1,0-1-1,0 0 0,-1 0 1,1 0-1,0 0 0,0 0 1,-1 0-1,1 0 0,-1 0 1,1 0-1,-1 0 1,0 0-1,1 0 0,-1 0 1,0 0-1,1 0 0,-1 0 1,0 0-1,0 0 0,0-2 1,1-4-891,8-21-2685</inkml:trace>
</inkml:ink>
</file>

<file path=ppt/ink/ink2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5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302 10 10112,'0'0'135,"0"-1"0,-1 0 0,1 1 0,0-1 0,0 1 0,-1-1 0,1 1 0,0-1 0,-1 1 0,1 0 0,-1-1 1,1 1-1,-1-1 0,1 1 0,-1 0 0,1-1 0,-1 1 0,1 0 0,-1 0 0,1-1 0,-1 1 0,1 0 0,-1 0 0,0 0 0,1 0 1,-1-1-1,1 1 0,-1 0 0,0 0 0,1 0 0,-1 1 0,1-1 0,-1 0 0,1 0 0,-1 0 0,0 0 0,1 0 0,-1 1 0,1-1 1,-1 0-1,1 0 0,-1 1 0,1-1 0,-1 1 0,1-1 0,-1 0 0,1 1 0,0-1 0,-1 1 0,1-1 0,-1 1 0,1-1 0,0 1 1,0-1-1,-1 1 0,1-1 0,0 1 0,0-1 0,-1 2 0,-15 47 4763,11-29-5207,1-9 483,-63 164 1227,54-147-1106,0-2 0,-2 1 0,-1-2 0,-19 25 0,-10 7 148,0 1-3702,113-135-5188,-40 42 5119</inkml:trace>
</inkml:ink>
</file>

<file path=ppt/ink/ink2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5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0 10880,'-5'2'571,"0"1"1,0-1-1,1 1 1,-1 0-1,1 0 1,0 0-1,0 1 1,0-1 0,0 1-1,1 0 1,0 0-1,-1 1 1,2-1-1,-1 1 1,0-1-1,1 1 1,0 0-1,0 0 1,0 0-1,1 0 1,-1 0 0,1 0-1,0 8 1,-1 8-545,1 1 0,2 0 1,0 0-1,1 0 1,1-1-1,1 1 1,1-1-1,1 0 0,0 0 1,2-1-1,1 0 1,0 0-1,18 27 1,-23-41-216,0 1 1,1-1 0,0 0 0,0-1 0,0 1 0,1-1 0,-1 0 0,1 0-1,1-1 1,-1 0 0,1 0 0,11 5 0,-15-8-104,1 0-1,-1 0 1,0 0 0,0 0 0,1-1-1,-1 0 1,1 1 0,-1-1-1,0-1 1,1 1 0,-1 0 0,1-1-1,-1 0 1,0 1 0,0-1-1,1-1 1,-1 1 0,0 0 0,0-1-1,0 0 1,0 1 0,-1-1 0,1 0-1,0-1 1,-1 1 0,1 0-1,-1-1 1,2-2 0,19-22-2802</inkml:trace>
</inkml:ink>
</file>

<file path=ppt/ink/ink2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5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48 7808,'-42'9'2191,"38"-6"-884,28-6 2939,0-1-3006,114-16 2969,-3 5-3451,121 14 760,-207 2-1009,19 2-180,110 2-41,-61-9-3444,-110 3 2337,0 1-1,0-2 0,0 1 0,-1-1 0,1 0 1,11-4-1,-1-2-2401</inkml:trace>
</inkml:ink>
</file>

<file path=ppt/ink/ink2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6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1289 10 8832,'0'-1'329,"2"-7"5072,-7 11 1080,-6 5-3315,-6 2-3866,-108 50 3452,-233 116-2646,-50 32 1067,342-174-1499,-97 45-431,135-68-1784,-57 14 0,61-20-915</inkml:trace>
</inkml:ink>
</file>

<file path=ppt/ink/ink2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7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32 302 3584,'13'-1'509,"1"-1"0,-1 0 0,1-1 1,-1 0-1,0-1 0,0 0 0,0-1 0,-1-1 0,0 0 1,0 0-1,14-12 0,-17 12-431,0 0-1,0-1 1,-1 0-1,0 0 1,-1-1 0,0 0-1,0 0 1,-1-1 0,0 0-1,0 0 1,-1 0-1,0-1 1,-1 0 0,7-19-1,-11 25-29,1 0 1,-1 0-1,0 0 0,0 0 0,0-1 0,0 1 0,-1 0 1,1 0-1,-1 0 0,0 0 0,-1 0 0,1 0 0,-1 0 1,1 1-1,-1-1 0,-3-3 0,4 5-1,-1-1 0,1 1 0,-1 0 0,0 0 1,0 1-1,0-1 0,0 0 0,0 1 0,0-1 0,-1 1 0,1-1 0,-1 1 0,1 0 1,-1 0-1,1 0 0,-1 1 0,1-1 0,-1 0 0,0 1 0,1 0 0,-1 0 0,0 0 1,1 0-1,-1 0 0,0 0 0,-2 1 0,-7 2 114,0 1 0,0 0 1,0 1-1,1 0 0,-1 0 0,2 1 1,-1 1-1,0 0 0,1 1 0,1-1 1,-1 2-1,1 0 0,1 0 0,-1 0 1,2 1-1,-1 0 0,1 1 0,1-1 1,-7 15-1,9-15-49,-1 1 1,1-1-1,1 1 0,0-1 1,0 1-1,1 0 0,1 0 0,-1 0 1,2 0-1,0 1 0,0-1 1,1 0-1,0 0 0,1 0 1,0 0-1,1 0 0,0-1 1,1 1-1,0-1 0,1 0 0,10 17 1,-9-16-123,1-1 0,1 0-1,0 0 1,0-1 0,0 0 0,1 0 0,1-1 0,0 0 0,0-1 0,0 0 0,1 0 0,0-1-1,0-1 1,0 0 0,1 0 0,0-1 0,0-1 0,22 4 0,54-2-2775,-33-3-233,-28 5 608,-11 4-22</inkml:trace>
</inkml:ink>
</file>

<file path=ppt/ink/ink2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6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102 103 8192,'17'9'10152,"9"3"-5797,-4 1-4143,-7 1 25,-2 0-1,0 0 0,15 23 1,8 9 353,130 125 1352,-158-163-1891,-1 0 1,0 1-1,-1 0 1,0 0 0,0 1-1,-1 0 1,0 0 0,-1 0-1,0 1 1,0-1 0,-1 1-1,-1 0 1,0 0 0,0 0-1,-1 0 1,0 0 0,-1 1-1,-2 18 1,-1-15-11,0 1 0,-2-1 0,1 1 0,-2-1 0,0 0 0,0-1 0,-2 0 0,0 0 0,0 0 0,-1-1 0,-1 0 0,-17 17 0,22-25-39,0-1-1,0 1 1,-1-1-1,0 0 1,0 0-1,0-1 1,0 0-1,0 0 1,-1 0-1,0-1 1,1 0-1,-1 0 1,0-1-1,0 0 1,0 0-1,-10 0 1,8-1-4,-1-1 0,1 0 0,-1 0 0,1-1 0,0 0 0,0-1 0,0 0 0,0-1 0,0 1 0,1-2 0,0 1 0,-12-9 0,1-2 20,0 0 1,-33-36-1,44 42-24,0-1 0,1 1 0,0-1 0,0 0 0,1-1-1,1 0 1,0 0 0,-7-21 0,10 23 2,0 1 0,1 0-1,0-1 1,1 1 0,0-1 0,0 0-1,1 1 1,0-1 0,0 1 0,1 0-1,0-1 1,1 1 0,4-12-1,-1 9-11,1-1 0,0 1-1,0 0 1,1 1-1,1 0 1,0 0-1,19-17 1,10-1-32,2 1 0,0 2-1,80-35 1,-119 59 48,220-95 21,-213 94-12,1-2 0,-1 1-1,0-1 1,-1 0 0,1 0 0,-1-1-1,11-9 1,-16 12-8,0 0 1,0 0-1,-1 0 0,1 0 1,-1-1-1,1 1 1,-1-1-1,0 1 0,0-1 1,0 1-1,0-1 0,0 1 1,0-1-1,-1 0 1,0 0-1,1 1 0,-1-1 1,0 0-1,0 0 0,-1 1 1,1-1-1,0 0 1,-1 0-1,0 1 0,1-1 1,-2-2-1,0 2-1,1-1 0,-1 1 0,0 0 0,0 0 0,0 1 0,0-1 0,0 0 0,-1 1 0,1-1 0,-1 1 0,0 0 0,0 0 0,0 0 0,0 0 0,0 0 0,0 0 0,0 1 0,0 0 0,-1 0 0,1 0 0,0 0 0,-6-1 0,-8-3 0,-4-1-69,0 0-1,-1 1 1,1 2 0,-1 0 0,0 1-1,0 1 1,-26 3 0,2 2-458,0 3 1,-57 15 0,51-6-2439,11 0-385</inkml:trace>
</inkml:ink>
</file>

<file path=ppt/ink/ink2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7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0 103 5888,'5'-8'2944,"27"8"-256,-24 0 1280,22-3-3072,-4-1 127,19-4 257,-10 5 128,44-15-1920,-18 6 0,9 2 1152,-14 2 128,10-2-1152,-13 2 0,-18 1-1152,-8 4 128,-32 6-1151,1 4-1</inkml:trace>
</inkml:ink>
</file>

<file path=ppt/ink/ink2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7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4864,'8'-15'2432,"27"18"-1920,-25-3 2944,3 7-2048,0-2 0,-4 26 1023,-1-7 1,0 37-3072,-3-13 128,-5 35 1792,0-20 128,0 9-768,0-14 0,0-6-1152,0-16 128,13-24-2432,-4-6 129</inkml:trace>
</inkml:ink>
</file>

<file path=ppt/ink/ink2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8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9344,'0'0'80,"0"0"0,0 0 1,0 0-1,0 0 1,0 0-1,1 0 0,-1 0 1,0 0-1,0 0 1,0 0-1,0 0 0,0 0 1,1 0-1,-1 0 1,0 0-1,0 0 0,0 0 1,0 0-1,0 0 0,0 0 1,1 0-1,-1 0 1,0 0-1,0 0 0,0 0 1,0-1-1,0 1 1,0 0-1,0 0 0,1 0 1,-1 0-1,0 0 1,0 0-1,0 0 0,0 0 1,0 0-1,0-1 0,0 1 1,0 0-1,0 0 1,0 0-1,0 0 0,0 0 1,0 0-1,0-1 1,0 1-1,0 0 0,0 0 1,0 0-1,0 0 1,0 0-1,0-1 0,0 1 1,0 0-1,0 0 0,0 0 1,0 0-1,0 0 1,0 0-1,0-1 0,0 1 1,0 0-1,0 0 1,0 0-1,0 0 0,0 0 1,-1 0-1,1 0 0,0-1 1,8 15 4431,7 36-2406,5 126-488,-1 0-1274,6-13 488,14 64-405,-38-225-422,1 5-7,-2-10-37,1-28-53,45-128-121,-36 132 202,1 0 0,1 1 1,1 0-1,1 1 0,1 0 1,2 2-1,0-1 0,1 2 1,2 1-1,0 0 0,1 1 1,1 1-1,41-26 0,-53 38-74,0 0 0,1 1-1,0 1 1,0 0 0,0 0-1,1 1 1,-1 0 0,1 1-1,0 1 1,0-1 0,0 2-1,0 0 1,0 0 0,1 2-1,-1-1 1,19 4 0,-20 3-2539,-2 0-342</inkml:trace>
</inkml:ink>
</file>

<file path=ppt/ink/ink2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8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6016,'5'-12'2944,"34"20"768,-30-8 1919,9 15-4479,-2-5 0,11 27 768,-6-11 0,19 32-2304,-5-18 0,15 11 1536,-12-11 0,15-4-768,-9-3 128,13-18-2432,-9-3 0,18-27-1536,-15 3 1</inkml:trace>
</inkml:ink>
</file>

<file path=ppt/ink/ink2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8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0 10112,'-26'3'4992,"13"52"-5248,13-40 7935,-17 16-7295,4-1 0,-22 25-128,9-11 128,-14 6-640,10-9 0,7-12-128,6 0 0,21-22-1920,1-2 128,21-28-767,-4 5-1</inkml:trace>
</inkml:ink>
</file>

<file path=ppt/ink/ink2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9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0 10880,'-36'12'5376,"6"17"-7168,25-25 10495,-8 21-8703,4-7 0,4 33 256,5-6 128,19 19-512,-6-12 128,17 6 0,-7-17 128,20-5-768,-12-11 0,7-16-1280,-6 1 0,-11-29-1151,-2 9 127</inkml:trace>
</inkml:ink>
</file>

<file path=ppt/ink/ink2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49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1 8704,'-74'5'4352,"100"-2"-4736,-17-3 7551,34 0-6783,-7 0 128,42 10 256,-17-5 128,45-5-1024,-23 0 0,48 0 512,-25 0 128,3 0-896,-26 0 0,-4 0-1920,-18 0 128,-34 0-767,-11 0-1</inkml:trace>
</inkml:ink>
</file>

<file path=ppt/ink/ink2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0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929 0 9472,'-34'25'4736,"-59"51"-5760,76-64 8959,-49 28-7935,18-11 128,-56 29-256,25-13 128,-41-2 0,29-7 0,-5-2-1152,25-13 128,10 1-1663,13-8 127</inkml:trace>
</inkml:ink>
</file>

<file path=ppt/ink/ink2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0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230 90 7424,'0'1'138,"1"-1"1,-1 1-1,0-1 1,1 1-1,-1-1 1,0 1 0,1-1-1,-1 0 1,1 1-1,-1-1 1,0 1-1,1-1 1,-1 0-1,1 0 1,-1 1-1,1-1 1,-1 0 0,1 0-1,0 0 1,-1 1-1,1-1 1,-1 0-1,1 0 1,-1 0-1,1 0 1,-1 0-1,1 0 1,0 0-1,-1 0 1,1-1 0,-1 1-1,1 0 1,19-2 1835,-7-1 2914,19-6-3162,53-23-1,-62 22-1421,0 1 0,1 1 0,-1 1 0,46-7 0,-66 13-233,0 1 1,-1-1-1,1 1 1,0 0-1,0 0 0,0 0 1,0 0-1,0 1 1,0-1-1,-1 1 1,1-1-1,0 1 1,0 0-1,-1 0 1,1 1-1,-1-1 1,1 0-1,2 3 1,-4-3-39,0 1 0,0-1 0,0 0 0,-1 1 0,1 0 0,-1-1 0,1 1 0,-1-1 1,1 1-1,-1 0 0,0-1 0,1 1 0,-1 0 0,0-1 0,0 1 0,0 0 0,-1-1 0,1 1 1,0 0-1,-1-1 0,1 1 0,-1 1 0,-4 9 8,0 0 1,-1-1 0,-1 0-1,1 0 1,-2 0 0,-8 9-1,-15 17-28,-1-2 0,-2-1 0,-1-2-1,-2-2 1,-1-1 0,-2-1 0,0-3 0,-2-1-1,-68 28 1,101-49 19,-1 0 0,1 0 0,-1-1 0,1-1 0,-1 0 0,-17 0 0,26-1-29,-1 0 1,0 0-1,1 0 0,-1 0 0,1 0 0,-1 0 1,0 0-1,1-1 0,-1 1 0,1-1 0,-1 1 1,1-1-1,-1 0 0,1 0 0,-1 1 0,1-1 1,0 0-1,0 0 0,-1 0 0,1 0 0,0-1 1,0 1-1,0 0 0,0 0 0,0-1 0,0 1 1,0-1-1,1 1 0,-1 0 0,1-1 0,-1 0 1,1 1-1,-1-1 0,1 1 0,0-1 0,-1 1 1,1-1-1,0 0 0,0 1 0,0-1 0,1 0 1,-1 1-1,0-1 0,1 1 0,-1-1 0,1 1 1,-1-1-1,1 1 0,1-4 0,0 0 6,1-1 0,-1 0 1,1 0-1,0 1 0,1 0 0,-1-1 0,1 1 0,0 1 0,0-1 0,1 1 0,0-1 1,-1 1-1,1 0 0,0 1 0,1-1 0,-1 1 0,1 0 0,-1 1 0,1-1 0,0 1 1,0 0-1,0 0 0,11-1 0,-2 2 22,0-1 1,-1 2-1,1 0 1,0 1-1,-1 1 1,1 0-1,-1 1 1,1 0-1,17 7 1,-5 1 145,0-2 1,1-1 0,0-2 0,0 0-1,55 3 1,-51-9-379,0-1-1,-1-1 1,32-7-1,-40 4-1378,0-1 0,35-14 0,-17 2-1898</inkml:trace>
</inkml:ink>
</file>

<file path=ppt/ink/ink2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8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100 408 2816,'1'8'3829,"7"34"-2645,-7-36-1140,0-1-1,0 1 1,0-1 0,0 1-1,1-1 1,0 0-1,0 0 1,0 0 0,1 0-1,-1 0 1,1 0-1,1-1 1,-1 1 0,0-1-1,1 0 1,0 0-1,8 6 1,-6-6 30,0 0 0,1-1 0,0 0 1,0 0-1,0 0 0,0-1 0,0 0 0,1-1 1,-1 1-1,1-2 0,13 1 0,-2-1 36,1-2 0,0 0 0,-1-2-1,1 0 1,-1-1 0,0-1 0,0 0 0,-1-2 0,21-11-1,-20 8-61,-1 0 0,0-1-1,-1-1 1,-1-1 0,0 0 0,-1-1-1,17-22 1,-27 31-30,0 0-1,0-1 1,-1 1 0,-1-1 0,1 0-1,-1 0 1,0-1 0,0 1 0,-1-1-1,0 1 1,-1-1 0,1 0-1,-2 0 1,1 0 0,-1 1 0,0-1-1,0 0 1,-1 0 0,0 0-1,-1 1 1,0-1 0,-4-12 0,-1 6-2,0 0 1,0 1-1,-1 0 1,-1 0 0,0 1-1,-1 0 1,0 1 0,-1 0-1,0 1 1,-1 0-1,0 1 1,-1 0 0,0 1-1,0 0 1,0 1-1,-1 0 1,0 1 0,0 1-1,-1 0 1,0 1 0,-17-2-1,14 3-28,0 1 0,0 0 0,0 2 0,0 0 0,0 1 0,0 1 0,0 0 0,0 2 0,0 0 0,1 1 0,0 0 0,0 2 0,0 0 0,1 0 0,0 2 0,0 0 0,-25 20 0,37-25-28,0-1 0,0 0-1,1 1 1,0 0 0,0 0 0,0 0 0,0 0 0,0 0-1,1 1 1,0-1 0,0 1 0,0-1 0,0 1 0,1 0-1,0 0 1,0 0 0,0 0 0,0 0 0,1 0 0,0 0-1,1 7 1,0-6-103,0 0-1,0-1 1,1 1-1,0-1 1,0 0-1,1 0 0,0 1 1,0-2-1,0 1 1,0 0-1,0-1 1,1 1-1,0-1 1,0 0-1,0 0 1,1 0-1,-1-1 1,1 0-1,5 3 0,44 15-1242,6-7-22</inkml:trace>
</inkml:ink>
</file>

<file path=ppt/ink/ink2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0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8448,'2'1'277,"-1"0"0,1 0 1,0 0-1,0 0 0,0 0 1,-1 0-1,1 0 0,0 1 1,-1-1-1,1 0 0,-1 1 1,0 0-1,2 1 0,86 130 9814,110 143-6640,-155-211-3702,-11-18 519,-2 2 1,-2 1 0,-3 1 0,35 95 0,-38-77 194,-4 1 1,-2 0 0,9 93 0,-22-115-193,-2 0-1,-2-1 0,-2 1 0,-2 0 1,-16 73-1,1-39 231,-35 100 1,40-145-516,-1 0 0,-2-2-1,-1 0 1,-2 0-1,-24 31 1,39-60-305,0 0-1,0 0 1,0-1-1,-1 1 1,-12 8-1,16-12 9,-1-1-1,1 0 0,-1 0 0,0 0 0,0 0 0,1 0 0,-1 0 0,0-1 1,0 1-1,0-1 0,0 0 0,0 0 0,0 0 0,1 0 0,-1 0 0,0-1 0,-3 0 1,-21-6-3551</inkml:trace>
</inkml:ink>
</file>

<file path=ppt/ink/ink2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1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5 7808,'-3'-5'3766,"1"12"-297,0 25 2164,4 38-2480,14 68-2300,50 192 1,5 44-897,-70-362-35,0 0 1,0 1 0,-3 20 0,1-29 42,1 0 1,-1 0 0,0 0 0,0 1-1,0-1 1,-1-1 0,0 1-1,1 0 1,-1 0 0,-1-1-1,1 1 1,0-1 0,-5 5-1,6-7 20,0 0-1,0 0 1,0 0-1,-1 0 1,1 0-1,0 0 0,0-1 1,-1 1-1,1-1 1,0 1-1,-1-1 1,1 1-1,0-1 1,-1 0-1,1 0 1,-1 1-1,1-1 1,-1 0-1,1 0 0,0 0 1,-1-1-1,1 1 1,-1 0-1,1-1 1,0 1-1,-1 0 1,1-1-1,0 0 1,-1 1-1,1-1 0,0 0 1,0 1-1,0-1 1,0 0-1,-1 0 1,1 0-1,0 0 1,1 0-1,-1 0 1,-1-3-1,-2-1-29,0 0-1,0-1 1,1 0 0,-1 0-1,2 0 1,-1 0 0,1-1-1,-2-6 1,0-7-31,1 0 0,2-1-1,0 1 1,1 0 0,0 0 0,2 0 0,1-1-1,0 1 1,1 1 0,14-39 0,-5 26 287,1 0-1,1 1 1,1 1 0,2 0 0,35-45 0,-43 64 36,1 0 0,0 1 0,0 0 0,1 1 0,0 0 1,1 1-1,0 1 0,0 0 0,1 0 0,0 1 0,0 1 1,0 0-1,30-5 0,6 2-462,1 3 0,87 1 1,-128 4-68,51 3-1068,-59-3 1086,0 0 0,0 0 0,0 1 0,1-1 0,-1 0 0,0 1 0,0 0 1,-1-1-1,1 1 0,0 0 0,0 0 0,0 0 0,0 0 0,-1 1 0,1-1 1,-1 0-1,1 1 0,-1-1 0,1 1 0,-1-1 0,0 1 0,2 2 0,1 9-3191</inkml:trace>
</inkml:ink>
</file>

<file path=ppt/ink/ink2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1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7424,'1'-3'658,"1"1"0,0-1 1,0 1-1,0 0 0,0 0 1,0-1-1,0 2 0,1-1 1,-1 0-1,1 0 0,-1 1 1,1-1-1,0 1 0,-1 0 1,1 0-1,4-1 1,-1-1-173,0 1 1,-1 0 0,1 0 0,0 1-1,0 0 1,0 0 0,1 0 0,10 1 0,-7 3-322,1 1-1,0 0 1,-1 1 0,0 0 0,0 1 0,-1 0 0,1 0 0,-1 1 0,0 0 0,-1 1 0,0 0 0,0 0 0,8 12 0,0-2 515,38 32 0,-34-35-565,0-1 0,2-1 1,0 0-1,0-2 0,1-1 1,0 0-1,36 8 0,-42-14-631,0 0 0,1-2 0,0 0 0,-1-1 0,1 0 0,0-2 0,-1 0 0,1-1 1,-1 0-1,1-2 0,25-8 0,4-4-2962</inkml:trace>
</inkml:ink>
</file>

<file path=ppt/ink/ink2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2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9472,'5'-23'4736,"35"19"-3072,-24 8 6399,11 1-7807,8-2 0,4 4-128,-4-4 128,5 2-1280,-9-2 0,-1 0-2048,-8 1 128</inkml:trace>
</inkml:ink>
</file>

<file path=ppt/ink/ink2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2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11264,'5'0'5631,"105"10"-7166,-84-10 8958,1 0-7423,2-4 0,11 1-2304,3 0 0,10-6 640,-5 9 1</inkml:trace>
</inkml:ink>
</file>

<file path=ppt/ink/ink2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135 341 7680,'-10'2'1729,"-1"0"1,1 2 0,0-1-1,0 1 1,0 0 0,-18 12-1,25-14-1195,-1 1-1,1 0 1,0 1-1,-1-1 1,2 0-1,-1 1 1,0 0-1,1 0 1,-5 7-1,-4 30-1208,11-35 760,0 1 0,0-1 0,1 1 0,-1-1 1,2 1-1,-1-1 0,1 0 0,0 1 0,0-1 0,0 0 0,1 0 0,0 0 0,0-1 0,1 1 0,-1-1 0,1 1 0,1-1 0,-1-1 0,1 1 0,-1-1 0,9 7 0,0-2 49,-1 0-1,1 0 1,1-2-1,0 1 0,0-2 1,0 0-1,1 0 1,17 3-1,-15-6-102,0 0 0,0-2 0,0 0-1,1-1 1,-1 0 0,0-2 0,0 0 0,0 0-1,0-2 1,0 0 0,-1-1 0,1-1 0,-1-1 0,0 0-1,-1-1 1,0 0 0,17-14 0,-22 15-15,0 0 1,0-1-1,-1-1 0,-1 1 1,0-2-1,0 1 1,0-1-1,-1 0 0,-1 0 1,0-1-1,0 0 1,-1 0-1,0 0 1,-1-1-1,-1 0 0,1 1 1,-2-1-1,0 0 1,0-1-1,-1 1 0,-1 0 1,0 0-1,0-1 1,-2 1-1,-2-16 0,0 13-22,-1 1 0,0-1 0,-1 1 0,0 0 0,-1 0 0,-1 1-1,0 0 1,-1 1 0,0-1 0,-1 2 0,0-1 0,-13-10-1,7 8-7,-1 0 0,-1 2 0,0 0 0,-1 0 0,0 2 0,-1 0 0,-37-12 0,48 19 1,1 1-1,-1 1 0,0-1 0,0 2 0,0-1 0,0 1 0,1 0 0,-1 1 0,0 0 0,0 0 0,0 1 1,-15 5-1,21-6-11,-1 1 1,1-1 0,0 1 0,0 0 0,0-1 0,0 2-1,0-1 1,0 0 0,0 0 0,1 1 0,-1 0 0,1-1-1,0 1 1,0 0 0,0 0 0,0 0 0,0 0 0,0 1-1,1-1 1,0 0 0,0 1 0,0-1 0,0 1 0,0-1-1,1 1 1,-1 0 0,1-1 0,0 1 0,0-1 0,0 1-1,1 0 1,-1-1 0,3 7 0,1 4-322,1-1-1,1 1 1,0-1 0,1 0 0,0 0-1,1-1 1,1 0 0,0 0 0,0-1-1,14 13 1,20 16-3328,54 40 0,-31-31 325</inkml:trace>
</inkml:ink>
</file>

<file path=ppt/ink/ink2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3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389 0 11648,'5'45'5759,"-31"52"-6271,8-63 11392,-17 14-10880,-21 3 128,-2 7-1280,-7 0 0,-6-14-1792,6-12 128</inkml:trace>
</inkml:ink>
</file>

<file path=ppt/ink/ink2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3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1 499 128,'5'-19'1832,"-5"19"-1560,1-1-1,-1 0 0,1 0 0,0 1 1,-1-1-1,1 0 0,0 1 1,0-1-1,-1 1 0,1-1 0,0 1 1,0-1-1,0 1 0,0-1 1,0 1-1,0 0 0,0-1 0,0 1 1,0 0-1,0 0 0,0 0 1,0 0-1,-1 0 0,1 0 0,0 0 1,0 0-1,0 0 0,0 1 1,0-1-1,0 0 0,0 0 0,0 1 1,0-1-1,0 1 0,0-1 1,-1 1-1,1-1 0,0 1 0,0 0 1,0-1-1,0 2 0,34 43 2588,-46-99-1793,11 54-1012,0-1-1,1 0 1,-1 1-1,0-1 0,0 0 1,0 1-1,0-1 0,1 0 1,-1 1-1,0-1 0,1 1 1,-1-1-1,0 0 0,1 1 1,-1-1-1,1 1 0,-1-1 1,1 1-1,-1 0 0,1-1 1,-1 1-1,1-1 0,0 1 1,-1 0-1,1 0 0,-1-1 1,1 1-1,0 0 0,-1 0 1,1 0-1,0-1 0,-1 1 1,1 0-1,1 0 0,31-2 2157,-20 2-1209,16-3-613,0-1 0,-1-2 1,0 0-1,0-2 1,-1-1-1,0-2 1,0 0-1,-1-1 0,33-22 1,-44 23-337,-1 0 1,0 0 0,0-1-1,-1-1 1,-1 0-1,0-1 1,-1 0 0,0 0-1,-1-2 1,-1 1 0,-1-1-1,0 0 1,-1-1-1,0 0 1,-2 0 0,5-19-1,-9 27-52,0 0 0,0 0 0,-1 0 0,-2-17 0,2 24 0,0 1 0,0 0 0,-1-1 0,1 1 0,0 0 0,-1 0 0,1-1 0,-1 1 0,1 0 0,-1 0 0,0 0 0,1 0 0,-1 0 0,0 0 0,0 0 0,-2-2 0,3 3 0,-1-1 0,0 1 0,0 0 0,0 0 0,0 0 0,0 0 0,0 0 0,0 0 0,0 1 0,0-1 0,0 0 0,0 0 0,0 1 0,0-1 0,1 0 0,-1 1 0,0-1 0,0 1 0,0-1 0,1 1 0,-1-1 0,0 1 0,0 0 0,1-1 0,-1 1 0,1 0 0,-2 1 0,-1 2 5,0 0 0,0 0 0,0 1-1,1-1 1,-1 1 0,1 0 0,0 0 0,0-1-1,1 1 1,-1 0 0,0 10 0,-4 60 86,6-65-90,11 189 188,-5-132-561,-3 88 0,-3-148 278,0 1-1,-1 0 1,0-1 0,0 1-1,-1-1 1,1 0 0,-2 1 0,1-1-1,-1 0 1,0 0 0,-1 0 0,0-1-1,0 1 1,0-1 0,-1 0-1,0 0 1,0 0 0,0-1 0,-1 0-1,1 0 1,-2 0 0,1-1-1,0 0 1,-1 0 0,1 0 0,-1-1-1,0 0 1,-1 0 0,1-1 0,-12 2-1,2 1-112,15-4 158,-1 0 0,1 0 0,-1-1 0,0 1 0,1-1 0,-1 1 0,0-1 0,1 0 0,-1 0 0,-4-1 0,7 1 46,0 0 1,0 0 0,0 0-1,0 0 1,0 0 0,0 0-1,1 0 1,-1 0 0,0 0-1,0 0 1,0 0-1,0 0 1,0 0 0,0 0-1,0 0 1,0 0 0,1-1-1,-1 1 1,0 0 0,0 0-1,0 0 1,0 0 0,0 0-1,0 0 1,0 0 0,0-1-1,0 1 1,0 0 0,0 0-1,0 0 1,0 0 0,0 0-1,0 0 1,0-1-1,0 1 1,0 0 0,0 0-1,0 0 1,0 0 0,0 0-1,0-1 1,0 1 0,0 0-1,0 0 1,0 0 0,0 0-1,0 0 1,0 0 0,0 0-1,0-1 1,0 1 0,-1 0-1,1 0 1,0 0 0,0 0-1,0 0 1,0 0-1,0 0 1,0 0 0,0 0-1,-1 0 1,1 0 0,0 0-1,0-1 1,9-2 48,30-2 370,1 2 0,0 1-1,75 8 1,-3-1-2271,-85-5-918,-9 3-321</inkml:trace>
</inkml:ink>
</file>

<file path=ppt/ink/ink2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4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0 11264,'-18'37'5631,"31"39"-4863,-18-58 8832,-8 12-9600,-14 6 128,-3 1-1664,-1-12 128</inkml:trace>
</inkml:ink>
</file>

<file path=ppt/ink/ink2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4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27 276 4992,'-2'-1'374,"1"0"0,-1 0 0,0 0 1,1 0-1,-1 0 0,1 0 0,-1 0 0,1-1 1,0 1-1,-1-1 0,1 1 0,0-1 0,0 1 0,0-1 1,0 0-1,0 1 0,1-1 0,-1 0 0,0 0 1,1 0-1,0 1 0,-1-1 0,1 0 0,0-4 0,0 3-58,1-1 0,1 1 0,-1-1 0,0 1 0,1 0 0,0-1 0,-1 1-1,1 0 1,1 0 0,-1 0 0,0 0 0,6-4 0,9-9-110,1 2 1,1 0 0,0 1-1,1 0 1,28-12 0,3-2 814,-45 23-901,82-42 1154,-82 44-1154,0-1 1,1 1 0,-1 0 0,0 0 0,1 0 0,-1 1 0,1 0 0,0 0 0,-1 1 0,1 0-1,0 0 1,6 1 0,-10 0-61,-1 0-1,1 0 1,-1 0-1,0 0 0,1 1 1,-1-1-1,0 1 1,0-1-1,0 1 0,0-1 1,0 1-1,-1 0 1,1 0-1,-1 0 0,1 0 1,-1 0-1,1 1 1,-1-1-1,0 0 1,0 1-1,0-1 0,0 1 1,-1-1-1,1 0 1,-1 1-1,1 0 0,-1-1 1,0 1-1,0 2 1,-1 10 113,0-1 0,0 1 1,-1-1-1,-5 15 1,4-17-72,-7 28 33,-2 0-1,-2-1 0,-2 0 1,-2-1-1,-1-1 1,-35 52-1,17-37-134,-3-1-1,-1-2 0,-76 69 1,73-85-107,45-33 107,-1 1 0,0-1 0,0 0 0,0 0 0,1 0 0,-1 0 0,0 0 0,0 0 0,0 0 0,1 0 0,-1 1 0,0-1 0,0 0 0,0 0 0,0 0 0,0 0 0,1 1 0,-1-1 0,0 0 0,0 0 0,0 0 0,0 1 0,0-1 0,0 0 0,0 0 0,0 1 0,0-1 0,0 0 0,0 0 0,0 0 0,0 1 0,0-1 0,0 0 0,0 0 0,0 1 0,0-1 0,0 0 0,0 0 0,0 0 0,0 1 0,0-1 0,0 0 0,0 0 0,0 0 0,-1 1 0,1-1 0,0 0 0,0 0 0,0 0 0,0 0 0,-1 1 0,1-1 0,0 0 0,0 0 0,0 0 0,0 0 0,-1 0 0,1 0 0,0 0 0,0 0 0,-1 0 0,1 1 0,0-1 0,0 0 0,0 0 0,-1 0 0,1 0 0,0 0 0,-1 0 0,14 0 0,-13 0 0,71-8-223,36-5-1084,170 1 0,-243 12-1616,-15-2-405</inkml:trace>
</inkml:ink>
</file>

<file path=ppt/ink/ink2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8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6 2816,'-3'-1'126,"0"0"-58,0 0 1,0 1 0,0-1 0,-1 1-1,1-1 1,0 1 0,0 0 0,-1 0-1,1 0 1,0 1 0,-6 0 0,8 1 16,-1-1 1,1 1 0,0-1 0,0 1-1,-1-1 1,1 1 0,0 0-1,0-1 1,1 1 0,-1 0-1,0 0 1,1 0 0,-1 0 0,1 0-1,-1 0 1,1 0 0,0 0-1,0 0 1,0 0 0,0 0-1,0 0 1,0 0 0,1 0-1,0 3 1,27 234 1822,-13-121-1811,28 186 1461,25 281 1215,-66-533-2514,-2-25-107,1-1 0,1 1 0,2-1 0,0 1 0,2-1 0,8 25 0,-13-49-184,-1-1 1,0 0-1,0 0 1,1 0 0,-1 0-1,1 0 1,-1 0-1,1 0 1,-1 0 0,1 0-1,-1 0 1,1 0-1,0 0 1,0 0-1,0 0 1,-1 0 0,1 0-1,0-1 1,0 1-1,0 0 1,0-1 0,0 1-1,0-1 1,0 1-1,1-1 1,-1 0 0,0 1-1,0-1 1,0 0-1,0 0 1,0 1 0,1-1-1,-1 0 1,0 0-1,0-1 1,0 1-1,0 0 1,1 0 0,-1 0-1,0-1 1,0 1-1,0-1 1,0 1 0,2-2-1,3-2-464,1-1 0,-2-1 0,1 1 0,0-1 0,7-10 1,-3 4 20,17-18-1189</inkml:trace>
</inkml:ink>
</file>

<file path=ppt/ink/ink2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5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269 1 12416,'-10'18'6143,"7"37"-6015,-7-37 9728,-12 15-9728,-7 0 0,-3 7-512,-3 3 0,-4-7-1408,4 1 128,3-22-1920,11-4 0</inkml:trace>
</inkml:ink>
</file>

<file path=ppt/ink/ink2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5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1 139 7808,'1'-6'765,"0"0"0,0 0 0,1 0 0,0 0 1,1 0-1,-1 0 0,1 1 0,0-1 0,0 1 0,1 0 1,0 0-1,-1 0 0,2 0 0,-1 1 0,1 0 0,5-5 1,-3 4 200,0 1 0,0 0 0,0 0 0,15-6 0,35-3-1759,-31 11 982,1 0 1,-1 2 0,0 1 0,1 1 0,-1 1 0,40 11 0,-58-12-119,-1 0 0,1 1-1,-1 0 1,0 1 0,1 0 0,-1 0 0,-1 0-1,1 1 1,-1 0 0,0 0 0,8 8 0,-11-8-67,0-1 0,0 1 1,-1-1-1,1 1 0,-1 0 1,0 0-1,0 0 0,-1 0 1,1 1-1,-1-1 0,0 0 1,-1 1-1,1-1 0,-1 0 1,0 1-1,-1-1 0,1 0 1,-3 10-1,1-6 11,-1-1 0,0 0 0,0 1 0,-1-1 0,0-1 0,0 1 0,-1-1 0,0 1 0,0-1 0,-1 0 0,1-1 0,-2 0 0,-11 10 0,-12 7 83,0-3 1,-36 20-1,7-5 37,29-17-110,17-12 48,1 1-1,1 0 1,-1 1-1,1 1 1,1-1 0,-12 13-1,23-20-64,0-1 0,0 1 0,0 0 0,0-1-1,0 1 1,0 0 0,0-1 0,1 0 0,-1 1 0,0-1 0,0 0-1,0 1 1,0-1 0,1 0 0,-1 0 0,0 0 0,0 0 0,2 0-1,42 2 47,118 12 173,-144-11-216,1 2 1,-1 0 0,0 1 0,-1 1 0,0 0-1,25 15 1,-32-16 22,-1 0 0,-1 1 0,1 0 0,-1 0 0,0 1 0,-1 1 0,0 0 0,0 0 0,9 15 0,-13-18 18,-1 0 0,0 1 1,-1-1-1,1 1 0,-1 0 0,0-1 1,-1 1-1,0 0 0,0 0 0,-1 0 1,1 0-1,-1 0 0,-1 0 0,0 0 0,0 0 1,0 0-1,-4 10 0,1-5 48,0-1 1,-1 0-1,-1 0 1,0-1-1,0 0 0,-1 0 1,-1 0-1,1-1 1,-1 0-1,-1 0 1,0-1-1,0 0 0,-1-1 1,1 0-1,-13 6 0,-2 0 31,0-1-1,-1-1 1,0-1-1,-1-2 1,-42 9-1,56-15-58,1 0 0,-1-1-1,1-1 1,-13-1 0,21 1-143,1 0-1,0 0 1,0-1-1,0 1 1,-1-1 0,1 0-1,0 1 1,0-1-1,0 0 1,0 0-1,0 0 1,-3-3 0,4 3-70,1 0 1,-1 0-1,1 1 0,-1-1 1,1 0-1,-1 0 1,1 0-1,0 0 0,0 0 1,-1 0-1,1 0 1,0 0-1,0 0 0,0 0 1,0 0-1,0 0 1,0 0-1,0 0 1,1 0-1,-1 0 0,0 0 1,0 0-1,1 0 1,-1 0-1,1 0 0,-1 0 1,1 0-1,-1 1 1,1-1-1,0-1 0,15-18-3848</inkml:trace>
</inkml:ink>
</file>

<file path=ppt/ink/ink2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1:56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12160,'40'-26'6015,"13"8"-7551,-53 18 7680,-18 4-11776,-30 15 1</inkml:trace>
</inkml:ink>
</file>

<file path=ppt/ink/ink2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9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109 398 10880,'-8'42'7176,"8"-40"-6769,0 0 0,0 0 1,0 1-1,0-1 0,0 0 0,1 0 0,-1 1 1,1-1-1,-1 0 0,1 0 0,0 0 1,0 0-1,0 0 0,0 0 0,0 0 0,0 0 1,3 3-1,7 3-255,0-1 1,0 0-1,0 0 1,1-1-1,0-1 0,0 0 1,0-1-1,26 6 1,1-2 174,63 5 1,-72-12-62,0-1 1,0-2-1,0-1 1,0-1 0,-1-1-1,0-2 1,0-1 0,0-1-1,43-21 1,-59 24-168,1 0-1,-1-2 1,0 1 0,-1-2-1,0 0 1,0 0 0,18-20-1,-26 25-79,0-1 0,-1 0-1,1 0 1,-1 0-1,0 0 1,0 0 0,-1-1-1,1 1 1,-1-1-1,0 0 1,-1 1 0,0-1-1,1 0 1,-2 0-1,1 0 1,-1 0 0,0 0-1,0 0 1,-1 0-1,1 0 1,-2 0 0,-2-10-1,0 2-23,-2 0-1,0 0 1,-1 1-1,0 0 1,-1 0-1,0 0 1,-15-16-1,13 18-21,1 1 0,-2 0 1,1 1-1,-1 0 0,-1 1 0,0 0 0,0 0 0,0 2 0,-1-1 0,0 2 0,0 0 0,-18-5 0,13 4-28,-9-3-55,-1 1 1,0 1-1,0 2 0,-1 1 1,1 1-1,-57 1 0,66 3 19,1 0 0,0 1 0,0 1-1,0 0 1,0 2 0,0 0 0,1 1 0,0 0 0,0 1 0,-21 14-1,27-16-6,0 1 0,1 1-1,0 0 1,0 0-1,1 1 1,0 1-1,0-1 1,0 1-1,1 1 1,1 0-1,0 0 1,-8 14-1,12-20 34,1 1 0,-1-1 0,1 1-1,-1 0 1,1 0 0,1 0 0,-1 0-1,1 1 1,0-1 0,0 0 0,0 1-1,1-1 1,0 0 0,0 1 0,0-1-1,1 1 1,-1-1 0,1 0 0,1 1-1,-1-1 1,1 0 0,0 0 0,0 0-1,0 0 1,1-1 0,0 1 0,0 0-1,0-1 1,0 0 0,1 0 0,-1 0-1,1 0 1,6 4 0,5 3-188,1-1 1,0 0-1,1-2 0,0 0 1,26 9-1,-5-5-1090,64 13-1,-55-18-483,1-1-1,58-3 1,-17-3-1138</inkml:trace>
</inkml:ink>
</file>

<file path=ppt/ink/ink2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0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10880,'-1'0'88,"1"0"0,0 0 0,-1 0 0,1 0 1,-1 0-1,1 0 0,-1 1 0,1-1 0,-1 0 1,1 0-1,0 0 0,-1 0 0,1 0 0,-1 1 0,1-1 1,0 0-1,-1 0 0,1 1 0,0-1 0,-1 0 1,1 1-1,0-1 0,0 0 0,-1 1 0,1-1 0,0 0 1,0 1-1,-1-1 0,1 1 0,0-1 0,0 0 1,0 1-1,0-1 0,0 1 0,0-1 0,0 1 0,0-1 1,0 1-1,0-1 0,0 0 0,0 1 0,0-1 1,0 1-1,14 25 4985,-10-21-4315,0 1 1,-1-1-1,0 1 0,0 0 1,3 9-1,7 50 516,8 112 0,-12-84-430,2 127 999,-1-23-1617,-10-192-396,10 56-827,-9-57 614,0 0 0,1-1 0,-1 1 1,1 0-1,-1-1 0,1 0 0,0 1 0,0-1 1,1 0-1,-1 0 0,1 0 0,5 5 1,11 7-3352</inkml:trace>
</inkml:ink>
</file>

<file path=ppt/ink/ink2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0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9 442 13312,'-9'48'6655,"26"13"-8959,-12-49 10496,3-2-9600,-3 2 0,25-6-3840,-4-1 129,6-13 5119,-6 5 128</inkml:trace>
  <inkml:trace contextRef="#ctx0" brushRef="#br0" timeOffset="1">267 0 14592,'-9'3'7295,"9"12"-10751,0-15 15232,9 9-17792,-4-6 0,11 4-1535,-3-2 127</inkml:trace>
</inkml:ink>
</file>

<file path=ppt/ink/ink2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1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0 490 8448,'2'14'4141,"2"0"-3569,-2-9 325,9 4 4734,5-10-3895,10-11-228,5-9-652,-1-1 1,45-43-1,-63 52-567,0-1 1,0 0-1,-1-1 1,-1 0-1,0 0 1,-1-1-1,10-27 1,-13 27-173,-1 0 1,0-1 0,-2 0-1,0 0 1,0 0 0,-1-28-1,-2 40-88,0 0-1,0 0 1,0 0-1,-1 0 1,0 0-1,0 0 1,0 0-1,0 0 1,-1 1-1,0-1 1,0 0-1,0 1 1,0-1-1,-1 1 1,0 0-1,0 0 1,0 0-1,0 0 1,-1 1-1,0-1 1,1 1-1,-1 0 1,0 0-1,-1 0 1,1 1-1,0-1 1,-6-1-1,9 3-17,0 1 0,0-1 0,0 1 0,0-1-1,0 1 1,0 0 0,0-1 0,0 1 0,-1 0 0,1 0 0,0 0-1,0-1 1,0 1 0,0 1 0,0-1 0,-1 0 0,1 0 0,0 0-1,0 0 1,0 1 0,0-1 0,0 1 0,0-1 0,0 1 0,0-1-1,-2 2 1,3-1-3,0 0 0,0-1 0,0 1-1,0 0 1,1 0 0,-1 0 0,0 0-1,0 0 1,0-1 0,1 1 0,-1 0-1,0 0 1,1-1 0,-1 1-1,1 0 1,-1 0 0,1-1 0,-1 1-1,1 0 1,-1-1 0,1 1 0,0-1-1,-1 1 1,1-1 0,0 1 0,0-1-1,-1 1 1,1-1 0,0 0 0,1 1-1,14 6 49,0-1 0,0-1-1,0 0 1,1-1-1,0-1 1,0-1-1,25 1 1,-25-2-10,43 6 163,1-4 0,0-2 0,1-2 0,116-19 0,-178 20-207,5-1 62,-7 1-6,-7 3-43,0-1 0,1 1 0,-1 1 0,1-1 0,-12 9 0,12-5-35,1 1-1,1 1 1,-1-1 0,1 1 0,1 0 0,0 0 0,0 1 0,1 0 0,0 0 0,0 0 0,1 0-1,-2 16 1,3-20 10,1 0 0,1 0 0,-1 1 0,1-1 1,0 1-1,0-1 0,1 0 0,0 1 0,0-1 0,1 0 0,-1 0 0,1 0 0,1 0 0,-1 0 0,1 0 0,0-1 0,0 1 0,1-1 0,-1 0 0,1 0 0,0 0 0,7 6 0,2-2 19,0 0 0,0 0 1,1-2-1,1 1 0,-1-2 0,1 0 1,0-1-1,1 0 0,-1-1 0,27 3 0,-17-5 10,0 0 0,0-2 1,0 0-1,0-2 0,0-1 0,27-6 0,-45 7-22,0 0 1,0 0 0,-1-1-1,1 1 1,-1-2-1,1 1 1,-1-1 0,0 0-1,-1 0 1,9-7 0,-2-2-23,0 0 0,17-27 0,-15 20 19,-10 22-5,0 0 1,0 0-1,0 0 0,0 0 1,-1 0-1,1 1 0,-1 0 1,0 0-1,1 0 0,-1 0 1,4 5-1,3 2 43,1 0-1,1-1 1,0-1-1,0 0 1,0-1 0,1 0-1,0-1 1,1 0-1,-1-1 1,1-1 0,0 0-1,22 3 1,-16-4 24,0-1 0,0-1 1,0 0-1,0-2 0,0 0 0,0-2 1,0 0-1,37-11 0,-50 12-46,0 0 0,-1-1-1,1 0 1,-1 0-1,1 0 1,-1 0 0,0-1-1,-1 0 1,1 0-1,-1-1 1,0 0 0,0 0-1,0 0 1,0 0-1,-1-1 1,0 0 0,0 0-1,-1 0 1,4-7-1,-6 5-52,0-1-1,0 0 0,-1 0 0,0 0 0,-1 0 1,0 1-1,0-1 0,-1 0 0,0 0 0,0 1 1,-1-1-1,0 1 0,-1 0 0,0 0 1,0 0-1,-1 1 0,1-1 0,-12-11 0,6 7-43,0 1-1,0 0 1,-1 1-1,-1 0 1,0 1-1,0 0 1,-1 1-1,0 1 1,0 0-1,0 0 1,-1 2-1,0-1 1,-1 2-1,1 0 1,-29-4-1,20 5-30,-1 1 0,1 1 0,-1 1 0,1 1 0,0 2 0,-1 0-1,1 1 1,0 1 0,-27 10 0,43-12 88,0-1 0,0 1 0,1 0 0,0 0 0,-1 0-1,1 1 1,0 0 0,1 1 0,-1-1 0,1 1 0,0 0 0,0 0 0,0 1-1,1 0 1,0-1 0,-4 8 0,6-9 25,0-1 0,0 1-1,1 0 1,-1 1 0,1-1 0,0 0-1,0 0 1,0 0 0,1 1 0,0-1 0,0 0-1,0 1 1,0-1 0,0 0 0,1 1-1,0-1 1,0 0 0,0 0 0,0 0-1,1 0 1,0 0 0,0 0 0,0 0-1,0 0 1,0-1 0,1 1 0,4 4-1,-1-1 19,1 0 0,0 0 0,1-1 0,0 0 0,0 0 0,0-1 0,0 0 0,1 0 0,0-1 0,0 0 0,0-1 0,11 3-1,18 3 116,-1-2 0,1-2 0,0-2 0,1-1 0,-1-2 0,0-1 0,0-2 0,55-12 0,-77 10-49,-1 0 0,-1 0 0,24-13 0,-36 17-61,0 0 1,1 0 0,-1 0-1,0-1 1,0 1 0,0-1-1,0 1 1,0-1-1,0 0 1,-1 1 0,1-1-1,0 0 1,-1 0 0,0 0-1,1-1 1,-1 1 0,0 0-1,0 0 1,0-1 0,0 1-1,-1-1 1,1 1 0,-1 0-1,1-1 1,-1 1 0,0-1-1,0 1 1,0-1-1,-1-3 1,1 6-11,0 1 0,0-1 0,0 0 0,0 0-1,0 0 1,0 0 0,0 1 0,0-1 0,0 0 0,0 0 0,0 0 0,0 0-1,0 1 1,0-1 0,0 0 0,0 0 0,-1 0 0,1 0 0,0 0 0,0 1-1,0-1 1,0 0 0,0 0 0,0 0 0,-1 0 0,1 0 0,0 0 0,0 0-1,0 0 1,0 0 0,-1 1 0,1-1 0,0 0 0,0 0 0,0 0 0,0 0 0,-1 0-1,1 0 1,0 0 0,0 0 0,0 0 0,0 0 0,-1 0 0,1 0 0,0 0-1,0-1 1,0 1 0,0 0 0,-1 0 0,1 0 0,0 0 0,0 0 0,0 0-1,0 0 1,0 0 0,-1 0 0,1-1 0,0 1 0,0 0 0,0 0 0,0 0-1,0 0 1,0 0 0,0-1 0,-2 7 39,0-1 0,1 1-1,0 0 1,0 0 0,1 0 0,0 0-1,0-1 1,0 1 0,1 0 0,0 0-1,0 0 1,0 0 0,1-1 0,-1 1-1,2-1 1,-1 1 0,0-1 0,1 0-1,0 0 1,0 0 0,1 0 0,-1 0-1,1-1 1,0 0 0,0 0 0,1 0 0,-1 0-1,1 0 1,0-1 0,0 0 0,0 0-1,9 3 1,4 2-289,0 0-1,1-2 0,0 0 1,1-2-1,-1 0 1,1-1-1,-1 0 1,27-2-1,-12-1-1798,0-3 0,43-8 1,-13 1-1950</inkml:trace>
</inkml:ink>
</file>

<file path=ppt/ink/ink2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1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 12544,'-5'31'4125,"-1"-2"-2384,-2 13-1004,0 12 5673,-8 207-4064,12-156-2325,19 190 1,13-89 115,10 131-1341,-38-334 1160,-3 57-1383,3-58 1223,0 1 0,0-1 0,-1 0-1,0 1 1,1-1 0,-1 0 0,0 0 0,0 1 0,0-1 0,0 0 0,0 0 0,-1 0 0,1 0 0,-1-1 0,1 1 0,-1 0-1,0 0 1,0-1 0,1 0 0,-1 1 0,0-1 0,-3 2 0,-29-2-3103,1-5-148</inkml:trace>
</inkml:ink>
</file>

<file path=ppt/ink/ink2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2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47 103 10880,'0'-3'285,"0"0"1,1 0 0,0 0 0,-1 0-1,1 0 1,0 0 0,1 0-1,-1 0 1,0 1 0,1-1 0,-1 0-1,1 1 1,0-1 0,0 1-1,0 0 1,4-4 0,0 3 698,-1 0 0,1 0 1,-1 0-1,1 1 0,0 0 1,9-2-1,19-6 2628,-10 4-3464,1 0 0,0 2 0,0 1-1,0 0 1,0 2 0,1 1 0,-1 1 0,0 2-1,0 0 1,0 1 0,0 2 0,-1 0 0,44 19-1,-54-19-19,0 0 0,-1 1 0,0 1 0,0 0 0,-1 1 0,0 0 0,15 16 0,-23-22-103,-1 0-1,0 0 0,-1 1 0,1 0 0,0-1 0,-1 1 1,0 0-1,0 0 0,0 0 0,-1 1 0,1-1 0,-1 0 1,0 1-1,0-1 0,0 0 0,-1 1 0,0-1 1,0 1-1,0-1 0,0 1 0,0-1 0,-1 1 0,0-1 1,0 1-1,0-1 0,-1 0 0,0 0 0,1 1 1,-5 4-1,-1 1-2,0 0 1,-1 0-1,0-1 1,-1-1-1,0 1 1,0-1-1,-1-1 1,0 0-1,0 0 0,-1-1 1,0 0-1,0-1 1,-15 5-1,-1 0 22,-1-2 0,0 0 0,0-2-1,-44 3 1,35-8-168,0-1-1,0-2 1,0-2-1,0-2 1,-66-18-1,53 8-2429,35 4-1199,15 11 3606,0 1 0,0-1 0,0 0 0,0 1 1,0-1-1,0 1 0,0-1 0,1 1 0,-1-1 0,0 1 0,0-1 0,0 0 1,1 1-1,-1-1 0,0 1 0,1 0 0,-1-1 0,0 1 0,1-1 0,-1 1 0,1-1 1,-1 1-1,1 0 0,-1-1 0,0 1 0,1 0 0,0 0 0,-1-1 0,1 1 1,-1 0-1,2 0 0,15-8-3586</inkml:trace>
</inkml:ink>
</file>

<file path=ppt/ink/ink2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2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12544,'3'2'655,"0"1"0,-1 0 1,1 0-1,-1 0 0,0 0 1,0 0-1,0 0 1,0 1-1,0-1 0,-1 0 1,0 1-1,1 0 0,0 5 1,10 54 5560,-9-47-6227,15 85 1356,38 179-130,-34-184-1321,18 170-1,-32-192-108,8 117-347,-15-172 64,-2-1 1,0 1-1,-1 0 1,-1 0-1,-1-1 1,0 1-1,-12 29 1,-3-22-2618,0-3-341</inkml:trace>
</inkml:ink>
</file>

<file path=ppt/ink/ink2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9:59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24 608 3328,'-18'11'1664,"12"60"-896,6-51 2560,9 15-3200,2 1 0,1-3 128,8 7 128,0-12-640,3 4 0,5-21-896,9-11 0</inkml:trace>
  <inkml:trace contextRef="#ctx0" brushRef="#br0" timeOffset="1">372 0 4480,'-48'13'2176,"30"10"-2176,18-16 3200,6 5-3840,2 4 128,10 4-1920,7-6 0</inkml:trace>
</inkml:ink>
</file>

<file path=ppt/ink/ink2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2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0 128 10752,'29'-26'4310,"-22"19"-4026,0 2 0,1-1-1,0 1 1,15-8-1,9-2 3838,-31 14-3880,19-8 565,0 1 0,0 0 0,1 2 0,0 0 1,29-3-1,-33 7-668,1 1 0,-1 0 0,1 1 0,0 1 0,-1 1 0,34 8 0,-39-6-59,1 1 1,-1 1 0,-1 0-1,1 1 1,-1 0 0,0 0 0,0 1-1,-1 1 1,0 0 0,-1 0-1,0 1 1,0 0 0,-1 1 0,-1 0-1,0 0 1,0 0 0,-1 1-1,9 22 1,-12-27-47,-1 0 1,1 1-1,-1-1 0,-1 0 1,1 1-1,-1-1 0,-1 1 1,1-1-1,-1 1 0,0 0 1,-1-1-1,0 1 0,0-1 1,-1 1-1,-3 8 0,3-8 18,-1 0-1,0 0 0,0-1 1,-1 1-1,0-1 0,0 0 0,-1 0 1,0 0-1,0 0 0,0-1 0,-1 0 1,-9 8-1,-6 2 194,0-1 1,-37 20-1,49-31-200,0 0-1,1-1 1,-1 0 0,0 0-1,-1-1 1,1 0 0,0-1-1,0 0 1,-1 0-1,1-1 1,-1 0 0,1-1-1,-1 0 1,1 0 0,0-1-1,-10-3 1,-6-3-295,0-1 0,1-2 1,0 0-1,-32-21 0,15-1-1985,21 14-1629,14 17 260,1 2-128</inkml:trace>
</inkml:ink>
</file>

<file path=ppt/ink/ink2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3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7 262 9600,'-1'-3'486,"-1"0"0,2 0 1,-1 0-1,0 0 0,0 0 0,1 0 1,0 0-1,0-1 0,0 1 0,0-4 1,0 7-326,0-1-1,0 0 1,1 1 0,-1-1 0,0 1 0,0-1 0,0 1 0,1-1 0,-1 1 0,0-1-1,1 1 1,-1-1 0,0 1 0,1 0 0,-1-1 0,1 1 0,-1 0 0,1-1 0,-1 1-1,1 0 1,-1-1 0,1 1 0,-1 0 0,1-1 0,23 6 3118,-15-1-2931,-1 1-1,0 0 1,0 0-1,0 0 1,-1 1 0,1 0-1,-2 1 1,11 10-1,-4 1 82,0 1 1,16 35-1,-18-34-128,6 12 220,18 47 1,-34-77-516,-1 0 1,1 0-1,-1 0 0,0 1 1,0-1-1,0 0 0,0 0 1,0 0-1,0 0 0,-1 0 1,1 0-1,-2 4 0,2-5-9,0-1 1,0 1-1,-1 0 0,1 0 0,-1-1 0,1 1 0,0 0 0,-1-1 0,1 1 0,-1 0 1,0-1-1,1 1 0,-1-1 0,1 1 0,-1-1 0,0 1 0,0-1 0,1 1 1,-1-1-1,0 0 0,0 0 0,1 1 0,-1-1 0,0 0 0,0 0 0,1 0 0,-1 0 1,0 1-1,0-1 0,0 0 0,0-1 0,1 1 0,-1 0 0,0 0 0,-1-1 0,-7-2-36,0-1-1,0-1 1,1 1-1,-1-2 1,1 1-1,0-1 1,1 0-1,-1-1 1,1 1-1,1-2 0,-1 1 1,1-1-1,0 0 1,1 0-1,0 0 1,-5-13-1,-3-7-47,1 0-1,1 0 1,2-1 0,-8-37-1,13 43 88,0 0 0,1-1 0,2 1 0,0-1 0,4-26 0,-3 46 11,0 1-1,0 0 1,1-1-1,0 1 0,0 0 1,0-1-1,0 1 1,0 0-1,1 0 1,-1 0-1,1 0 0,0 0 1,0 1-1,0-1 1,0 0-1,0 1 1,1-1-1,-1 1 1,1 0-1,3-2 0,-2 2 24,1 0-1,0 0 0,0 0 1,-1 1-1,2-1 0,-1 1 1,0 1-1,0-1 0,0 1 1,0-1-1,10 2 0,9 3-259,-1 0 0,1 2 0,-1 1-1,30 12 1,5 4-4382,-35-16 1152</inkml:trace>
</inkml:ink>
</file>

<file path=ppt/ink/ink2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3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1 289 10368,'6'-1'823,"1"0"1,0 0-1,0 1 1,-1 0-1,1 0 1,0 1-1,-1 0 1,1 0 0,0 0-1,-1 1 1,11 4-1,-4-2 435,-1-1-1,1 0 1,-1-1-1,16 1 1,-6-2-1006,0-2 1,0 0-1,1-1 1,-2-2-1,1 0 1,0-1-1,36-15 1,-51 17-225,1 0 0,-1-1 0,0 0 0,0-1 0,-1 0 0,1 0 0,-1 0 1,0-1-1,-1 1 0,10-13 0,-12 13 6,0-1-1,0 1 1,-1 0 0,0-1-1,0 1 1,0-1 0,-1 1-1,0-1 1,0 0 0,0 0-1,-1 0 1,0 0-1,0 1 1,0-1 0,-1 0-1,-2-11 1,2 12-38,-1-1-1,0 0 0,-1 1 1,1-1-1,-1 1 1,0 0-1,0 0 1,-1 0-1,1 0 1,-1 0-1,0 1 1,-1 0-1,1 0 1,-1 0-1,1 0 1,-1 1-1,0-1 0,-1 1 1,1 1-1,0-1 1,-1 1-1,0 0 1,1 0-1,-1 0 1,0 1-1,0 0 1,-10 0-1,6 0 21,-1 0 1,1 1-1,0 0 0,-1 1 0,1 0 1,0 1-1,-1 0 0,1 1 0,0 0 1,1 0-1,-1 1 0,1 0 0,-1 1 1,1 0-1,0 1 0,-9 7 0,11-7 43,-1 2 1,1-1-1,0 1 0,0 0 0,1 0 0,0 1 0,1 0 0,-1 0 0,2 0 0,-1 1 0,2 0 0,-1 0 0,-3 17 0,6-19-10,0-1 0,1 0-1,0 1 1,0-1 0,1 1 0,0-1-1,0 1 1,0-1 0,1 0-1,0 1 1,1-1 0,0 0 0,0-1-1,0 1 1,1 0 0,0-1-1,0 0 1,1 0 0,-1 0 0,2-1-1,6 8 1,3-1-51,0 0 0,1 0 0,0-2 0,1 0 1,0 0-1,1-2 0,0 0 0,0-1 0,25 6 0,-11-6-1741,49 7 1,34-8-6636,-74-6 4389</inkml:trace>
</inkml:ink>
</file>

<file path=ppt/ink/ink2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4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485 111 3328,'28'-35'3390,"-4"8"3353,-24 27-6613,1-1 1,-1 1-1,0-1 1,1 0 0,-1 1-1,0-1 1,0 1-1,1-1 1,-1 0-1,0 1 1,0-1-1,0 1 1,0-1-1,0 0 1,0 1-1,0-1 1,0 0-1,0 1 1,0-1-1,0 1 1,0-1-1,-1 0 1,1 1-1,0-1 1,0 1-1,-1-1 1,1 0-1,0 1 1,-1-1-1,-20-15 2197,15 13-2307,-1 1-1,1 0 1,-1-1-1,0 2 1,1-1-1,-9 0 0,-32 3 1850,-49 8-1,64-6-1615,6 1 16,0 0 0,1 2 1,-1 1-1,1 0 0,1 2 1,0 1-1,-34 20 0,23-7-38,20-6-81,14-16-143,1-1 0,0 0 0,0 1 0,-1-1 0,1 0 0,0 1 0,0-1 0,0 0 0,0 1 0,0-1 0,-1 1 0,1-1 0,0 0 0,0 1 0,0-1 0,0 0 0,0 1 0,0-1 0,0 1 0,1-1 0,-1 0 0,0 1 0,0-1 0,0 1 0,0-1 0,0 0 0,1 1 0,-1-1 0,0 0 0,0 1 0,0-1 0,1 0 0,-1 0 0,0 1 0,1-1 0,-1 1 0,12 4 79,0 0-1,0-1 0,1 0 1,-1-1-1,15 2 0,231 29 869,-234-32-884,26 4 210,0 3-1,72 20 1,-103-23-176,0 1-1,-1 0 1,0 2-1,0 0 1,-1 1-1,0 0 1,-1 1-1,28 26 1,-42-36-87,0 1 0,0 0 1,0 0-1,0 0 0,0 0 0,-1 0 1,1 1-1,-1-1 0,1 0 0,-1 1 1,0-1-1,0 1 0,0 0 0,0-1 1,0 1-1,-1 0 0,1-1 1,-1 1-1,0 0 0,1 0 0,-1-1 1,-1 1-1,1 0 0,0 0 0,-1-1 1,1 1-1,-1 0 0,0-1 0,0 1 1,0 0-1,0-1 0,0 0 1,-1 1-1,1-1 0,-1 0 0,0 1 1,1-1-1,-1 0 0,0 0 0,-3 2 1,-6 6 20,-2-1 1,1 0-1,-1-1 0,0 0 1,-24 9-1,22-10-23,-1-1-1,0-1 0,-1 0 0,1-1 0,-1-1 0,0-1 0,-33 1 0,5-5-187,-73-13 0,85 10 1,23 3-9,1 0 0,0-1 0,0-1 0,0 0 0,0 0 0,-11-7-1,19 10 24,-1 0 0,1 0 0,-1 0 0,1 0-1,0 0 1,0 0 0,0 0 0,-1 0 0,1-1-1,0 1 1,1 0 0,-1-1 0,0 1 0,0 0-1,0-1 1,1 1 0,-2-4 0,3 4-78,-1-1-1,1 1 1,-1 0 0,1 0-1,-1-1 1,1 1 0,0 0-1,-1 0 1,1 0 0,0 0-1,0 0 1,0 0 0,0 0-1,0 0 1,0 0 0,0 0 0,0 0-1,0 1 1,0-1 0,1 1-1,-1-1 1,0 1 0,0-1-1,1 1 1,-1-1 0,2 1-1,16-5-3602</inkml:trace>
</inkml:ink>
</file>

<file path=ppt/ink/ink2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4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156 220 11008,'0'-1'312,"0"1"1,0-1-1,0 0 1,0 0-1,1 0 1,-1 0-1,0 0 1,1 1-1,-1-1 1,0 0-1,1 0 1,-1 0-1,1 1 1,-1-1-1,1 0 1,0 1 0,-1-1-1,1 1 1,0-1-1,-1 0 1,1 1-1,0-1 1,0 1-1,-1 0 1,1-1-1,0 1 1,0 0-1,0-1 1,0 1-1,-1 0 1,3 0-1,44-12 5183,-17 5-5631,-16 2 159,-1 0 0,0-1-1,0 0 1,13-9 0,-20 11 33,0 0 0,-1 0 1,0 0-1,0-1 0,0 0 1,0 1-1,-1-2 0,0 1 1,0-1-1,0 1 0,4-9 1,-8 12-50,1 1 1,0-1-1,-1 0 1,1 0-1,-1 0 1,1 0-1,-1 0 1,0 0-1,0 0 1,0-1 0,0 1-1,0 0 1,-1 0-1,1 0 1,-1 0-1,1 0 1,-1 0-1,0 1 1,1-1 0,-1 0-1,0 0 1,0 0-1,-1 1 1,1-1-1,0 0 1,0 1-1,-1-1 1,1 1-1,-1 0 1,1-1 0,-1 1-1,0 0 1,0 0-1,1 0 1,-1 0-1,0 0 1,0 0-1,-2 0 1,-3-2 12,-1 1-1,1 0 1,-1 0-1,0 0 1,0 1 0,0 0-1,0 1 1,0 0 0,-15 2-1,9 0 26,0 1-1,0 1 1,0 0-1,0 1 1,1 0-1,0 1 1,0 1-1,1 0 1,-1 0-1,1 1 1,1 1-1,0 0 1,0 1-1,1 0 1,0 1-1,1 0 1,0 0 0,1 1-1,0 0 1,0 0-1,2 1 1,-7 16-1,11-24-10,1-1-1,-1 1 1,1-1 0,1 1-1,-1 0 1,1-1 0,0 1-1,0 0 1,0 0 0,0-1-1,1 1 1,0 0-1,0-1 1,0 1 0,1-1-1,3 8 1,-2-5 12,1-1 0,1 0 0,-1-1 0,1 1-1,0-1 1,0 0 0,0 0 0,1 0 0,-1-1 0,8 4 0,3 2-50,1-2 0,0 0 0,0-1 0,1 0 0,0-2 0,0 0 0,29 3 0,-16-3-193,65 4-1826,-86-8 1207,1-2-1,-1 1 1,1-1-1,-1-1 1,0 0-1,18-6 1,8-7-2918</inkml:trace>
</inkml:ink>
</file>

<file path=ppt/ink/ink2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5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12672,'1'4'778,"-1"0"1,1 0 0,1 0 0,-1 0 0,0 0 0,1-1-1,0 1 1,0 0 0,0-1 0,0 1 0,1-1 0,3 4 0,14 25 3197,-3 17-3347,-2 0 0,-2 1 0,10 82 1,-22-91 6,-1-40-639,0 0 0,0 0 0,0 1 0,-1-1 1,1 0-1,0 0 0,-1 0 0,1 0 0,-1 1 0,1-1 0,-1 0 0,0 0 0,1 0 0,-1 0 0,0 0 0,0 0 1,0-1-1,1 1 0,-1 0 0,0 0 0,0-1 0,0 1 0,0 0 0,-1-1 0,1 1 0,0-1 0,-1 1 0,1-1-12,0 0-1,0-1 0,0 1 0,0 0 1,0 0-1,1-1 0,-1 1 0,0-1 0,0 1 1,1-1-1,-1 1 0,0-1 0,0 1 1,1-1-1,-1 0 0,1 1 0,-1-1 0,1 0 1,-1 0-1,1 1 0,-1-1 0,1 0 1,-1 0-1,1 0 0,0 1 0,0-1 0,-1-2 1,-8-30-354,7 21 318,0 0 1,1 0-1,0 0 1,1 0-1,1-1 0,0 1 1,0 0-1,1 0 1,1 0-1,0 1 1,0-1-1,1 1 0,1-1 1,0 1-1,1 0 1,0 1-1,0-1 1,1 1-1,0 1 0,1-1 1,0 1-1,1 1 1,0-1-1,0 2 1,1-1-1,11-6 0,-16 10 98,0 1-1,0 1 0,0-1 0,0 0 1,0 1-1,0 0 0,1 1 0,-1-1 1,1 1-1,0 0 0,-1 0 0,1 1 1,0 0-1,-1 0 0,1 0 0,7 1 0,-5 1 45,1 1-1,-1-1 0,0 1 0,0 1 0,-1-1 0,1 1 0,-1 1 0,1-1 0,-1 1 0,6 6 0,-2-1 61,1 1-1,-2 1 1,0-1 0,0 1-1,-1 1 1,-1 0-1,0 0 1,0 1 0,-2 0-1,0 0 1,6 21-1,-7-12-182,-1 1 0,-2 0 0,0 38 0,-2-61-93,0-1 0,0 1 0,0 0 0,0-1 0,0 1 0,0 0 0,0 0-1,0-1 1,0 1 0,0 0 0,1 0 0,-1-1 0,0 1 0,1 0 0,-1-1 0,0 1-1,1-1 1,-1 1 0,0 0 0,1-1 0,-1 1 0,1-1 0,0 1 0,0-1-61,-1 1 0,1-1 1,-1 0-1,1 0 0,-1 0 1,1 0-1,-1 0 1,1-1-1,-1 1 0,1 0 1,-1 0-1,1 0 0,-1 0 1,1 0-1,-1-1 1,0 1-1,1 0 0,-1 0 1,1-1-1,-1 1 0,0 0 1,1-1-1,-1 1 1,1 0-1,-1-2 0,9-5-3782</inkml:trace>
</inkml:ink>
</file>

<file path=ppt/ink/ink2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5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12160,'19'14'4687,"-14"-11"-3473,-1-1 1,0 2-1,0-1 0,0 0 0,-1 1 0,6 6 0,5 24 1045,-4 22-1528,-3 0 0,-1 112 0,-2-9 382,-3-89-696,2 34-40,-2-93-500,0 0 1,1 0-1,0-1 1,1 1-1,1-1 1,8 20-1,-11-27-23,1-1 0,0 1 0,-1-1 0,1 0 0,0 0 0,0 0 0,0 0 0,0 0 0,1 0 0,-1 0 0,0-1 0,1 1 0,-1-1 0,1 0 0,0 1 0,-1-1 0,1 0 0,0-1 0,0 1 0,0 0 0,3-1 0,-1 1-401,1-1 0,0-1 0,0 1 0,0-1 0,0 0 0,-1 0 0,1 0 0,0-1 0,6-3 0,24-10-3315</inkml:trace>
</inkml:ink>
</file>

<file path=ppt/ink/ink2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5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11008,'8'8'5503,"50"6"-5247,-45-14 8704,43 8-8704,-11-1 128,33 1 0,-20-5 128,25 0-1024,-17 1 0,3 1-1280,-16-5 0,-10 3-1536,-8 0 1</inkml:trace>
</inkml:ink>
</file>

<file path=ppt/ink/ink2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6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178 168 11008,'-5'1'1498,"-1"1"1,0 0 0,1 1 0,0-1 0,0 1 0,-1 0-1,-7 7 1,11-9-1173,1 0 0,0 0-1,0 0 1,0 0 0,0 1-1,0-1 1,0 0 0,0 1 0,0-1-1,0 0 1,0 1 0,1-1-1,-1 1 1,1 0 0,-1-1 0,1 1-1,0-1 1,-1 3 0,1-3-304,1 0 1,-1 1-1,0-1 0,0 0 1,1 0-1,-1 1 0,1-1 1,-1 0-1,1 0 0,0 0 1,0 1-1,-1-1 1,1 0-1,0 0 0,0 0 1,1 1-1,11 5 103,0 0 0,1-1-1,0 0 1,0-1 0,0-1-1,0 0 1,17 2 0,-20-4 114,19 6 56,0-2-1,1-2 0,42 2 0,-62-6-292,-1 0-1,0-1 0,0 0 0,0-1 1,0 0-1,0-1 0,0 0 0,0-1 1,-1 0-1,0 0 0,0-1 0,0 0 1,16-12-1,-24 16-13,1 0 1,0 0-1,-1-1 0,1 1 1,-1-1-1,0 1 0,1-1 1,-1 0-1,0 1 0,0-1 1,0 0-1,0 0 0,-1 0 1,1 0-1,0 0 0,-1 0 1,1 0-1,-1 0 0,0 0 1,0 0-1,0 0 0,0 0 1,0-2-1,-1-2-37,-1 0-1,0 1 1,0-1-1,0 1 1,0 0-1,-5-7 1,-1-3-72,3 6 34,-1-1-1,0 1 0,0 0 1,-1 0-1,0 1 1,-1 0-1,0 0 0,0 1 1,0 0-1,-1 0 0,0 1 1,-1 0-1,-14-7 0,5 5-112,-1 1-1,0 0 0,0 2 0,0 0 0,-39-3 0,47 6 85,-1 1 0,0 1 0,0 0-1,0 1 1,1 0 0,-1 1 0,0 0-1,1 1 1,0 1 0,-1 0 0,1 0-1,1 1 1,-1 1 0,1 0-1,0 0 1,0 1 0,1 1 0,0 0-1,-14 14 1,-8 21-212,31-42 312,0 1 0,1 0 0,-1-1 0,0 1 0,0 0 0,1 0-1,-1-1 1,1 1 0,-1 0 0,1 0 0,0 0 0,0 0 0,0 0 0,0 0 0,0 0 0,0 0-1,0-1 1,1 1 0,-1 0 0,1 0 0,-1 0 0,1 0 0,0-1 0,0 1 0,1 2 0,3 0-4,-1 0 1,0-1 0,1 0-1,0 0 1,0 0 0,0 0 0,0-1-1,1 0 1,-1 0 0,0 0-1,12 2 1,62 6-27,-34-7 49,0-1 1,67-8-1,-88 3 200,0-2 0,0 0-1,0-2 1,-1 0 0,0-2 0,22-11 0,-45 20-182,1 0 1,-1-1 0,0 1 0,0 0 0,0 0 0,1 0-1,-1 0 1,0 0 0,0 0 0,1 0 0,-1 0-1,0 0 1,0 0 0,0 0 0,1 0 0,-1 0 0,0 0-1,0 0 1,0 0 0,1 0 0,-1 0 0,0 0 0,0 0-1,0 0 1,1 0 0,-1 1 0,0-1 0,0 0 0,0 0-1,1 0 1,-1 0 0,0 0 0,0 1 0,0-1 0,0 0-1,0 0 1,1 0 0,-1 0 0,0 1 0,0-1 0,0 0-1,0 0 1,0 0 0,0 1 0,0-1 0,0 0 0,0 0-1,0 1 1,0-1 0,0 0 0,0 0 0,0 0-1,0 1 1,0-1 0,0 0 0,0 0 0,0 0 0,0 1-1,0-1 1,0 0 0,0 0 0,-1 0 0,1 1 0,0-1-1,0 0 1,0 0 0,0 0 0,0 0 0,-1 1 0,-9 29 1082,-3 11 18,12-31-1022,0-1 1,1 1-1,0-1 1,0 1-1,1-1 0,0 1 1,1-1-1,0 1 1,0-1-1,1 0 0,0 0 1,1 0-1,0-1 1,0 1-1,1-1 0,10 14 1,-6-13-69,1-1 0,0 0 0,1-1 0,0-1 0,0 1 0,0-2 0,1 1 1,0-2-1,0 0 0,14 4 0,-4-3-173,-1-1 1,0-1-1,1-1 0,-1-1 1,27-2-1,-33 0-569,0-1 0,-1-1 0,1 0 0,-1-1 0,0 0 0,17-8 0,24-15-3280</inkml:trace>
</inkml:ink>
</file>

<file path=ppt/ink/ink2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6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13952,'13'-5'6911,"48"2"-8191,-47-1 9984,29 1-8832,-12 0 128,9-2-1920,-10 1 0,1 4-640,-10 0 0</inkml:trace>
</inkml:ink>
</file>

<file path=ppt/ink/ink2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0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286 155 1408,'4'0'373,"1"-1"1,-1 1-1,0-1 0,0 0 1,0 0-1,1 0 0,-1-1 1,0 1-1,0-1 0,-1 0 1,8-5-1,22-13 413,40-17 1,13-8 605,-77 40-1201,-1 0-1,1 1 1,0 0-1,0 1 1,1 0-1,-1 0 1,0 1-1,12-2 1,-19 4-162,1 0-1,-1 0 1,0 0 0,0 0 0,0 0-1,0 0 1,1 1 0,-1-1 0,0 1-1,0 0 1,0-1 0,0 1 0,0 0-1,0 0 1,0 0 0,-1 1 0,1-1-1,0 0 1,0 1 0,-1-1 0,1 1-1,-1-1 1,0 1 0,1 0 0,-1 0 0,0-1-1,0 1 1,0 0 0,0 0 0,0 0-1,0 0 1,-1 0 0,1 0 0,-1 1-1,1-1 1,-1 0 0,0 0 0,0 0-1,0 0 1,0 1 0,-1 3 0,-1 12 137,0 0 0,-1 0 0,-1 0 0,-10 27 0,2-2 28,0-9-88,0 0 1,-3-1 0,0-1-1,-2 0 1,-2-1 0,0-1-1,-2-1 1,-2-1 0,0-1-1,-2-1 1,-1 0 0,-42 31-1,42-39-45,-1-1 0,0-2 0,-1 0 0,-1-2 0,0-1 0,-44 12 0,69-23-55,1 0 0,-1 0 1,0 0-1,0 0 0,0-1 1,-1 1-1,1-1 0,0 0 1,0-1-1,0 1 0,0-1 1,0 1-1,0-1 0,0 0 0,0-1 1,1 1-1,-1-1 0,0 0 1,1 0-1,-1 0 0,1 0 1,-6-5-1,6 4 2,1 0-1,1 0 1,-1 0 0,0 0 0,1 0-1,0 0 1,-1 0 0,1-1 0,0 1 0,1 0-1,-1-1 1,1 1 0,-1 0 0,1-1-1,0 1 1,0-1 0,1 1 0,-1-1 0,1 1-1,-1 0 1,1-1 0,0 1 0,1 0-1,-1 0 1,0-1 0,1 1 0,2-3 0,-2 2 17,-1 1 1,1 0-1,0-1 1,1 1 0,-1 0-1,0 0 1,1 0-1,0 0 1,0 1 0,0-1-1,0 1 1,0 0-1,0-1 1,1 2 0,-1-1-1,1 0 1,-1 1-1,1-1 1,0 1 0,-1 0-1,1 0 1,0 1-1,0-1 1,0 1 0,0-1-1,-1 1 1,1 1-1,0-1 1,0 0 0,0 1-1,0 0 1,-1 0-1,1 0 1,0 0 0,-1 1-1,1 0 1,-1-1-1,1 1 1,-1 0-1,0 1 1,0-1 0,0 0-1,0 1 1,3 3 0,59 58 547,-40-38-297,2-1 0,0 0 0,35 22 0,-52-41-184,0 0-1,0 0 1,1-1-1,0-1 1,0 0-1,0 0 1,1-1-1,-1 0 1,1-1-1,0 0 1,-1-1 0,1-1-1,0 0 1,12-1-1,-10-1-115,1-1 0,-1 0 0,1-1-1,-1-1 1,0 0 0,-1-1 0,1 0 0,17-11 0,-15 5-722,1 0 0,-1 0 0,-1-2 0,-1 0 0,20-24 0,2-11-1579</inkml:trace>
</inkml:ink>
</file>

<file path=ppt/ink/ink2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7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15616,'48'8'7807,"104"-8"-18302,-121 0 13567,-1-15-7040,-7 4 0</inkml:trace>
</inkml:ink>
</file>

<file path=ppt/ink/ink2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7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706 89 5760,'6'-18'1085,"-5"14"-567,1-1 1,-1 0-1,0 0 1,0 0-1,0 0 1,-1-9-1,-6 6 4526,-11 1-4668,15 6 263,-6-1-417,0-1-1,1 1 1,-1 1 0,0-1-1,0 1 1,0 1 0,0 0 0,-16 1-1,-69 12 1413,77-10-1317,-231 59 1829,241-60-2116,-15 3 145,0 2 0,1 1-1,0 0 1,1 2-1,0 0 1,-30 21 0,42-26-99,1 1 1,0-1 0,1 1 0,-1 0 0,1 0 0,0 0 0,0 1 0,1 0 0,0 0 0,0 0-1,1 0 1,0 1 0,0-1 0,1 1 0,-1 0 0,2 0 0,-1 0 0,1 0 0,1 0 0,-1 14 0,2-16-32,0 1 1,0-1-1,0 1 1,1-1 0,0 1-1,0-1 1,1 0 0,0 0-1,0 0 1,0-1 0,1 1-1,-1-1 1,1 1 0,1-1-1,-1 0 1,1-1-1,0 1 1,0-1 0,0 0-1,0 0 1,1-1 0,0 0-1,0 1 1,0-2 0,9 4-1,15 4 68,1-1-1,-1-1 1,2-2-1,38 3 1,231 31 164,-256-35-224,-1 2 1,0 3-1,0 1 0,-1 2 1,69 31-1,-96-36-26,0 1-1,0 0 0,-1 1 1,-1 1-1,0 0 0,0 1 1,-1 0-1,-1 1 0,0 0 1,-1 1-1,0 1 0,-1-1 1,-1 2-1,0-1 0,-1 1 1,11 32-1,-16-39 47,-1 0-1,1 0 1,-2 0-1,1 0 1,-1 0-1,-1 1 1,1-1 0,-2 11-1,0-13-18,-1-1 0,0 0 0,1 0 0,-2 0 0,1 0 0,-1 0 0,0 0-1,0-1 1,-1 1 0,1-1 0,-1 0 0,0 0 0,-8 7 0,-18 14 176,-2-2 1,0-1-1,-1-1 1,-48 22-1,47-28-109,-1 0 0,-1-3 0,0-1 0,-1-1-1,-75 10 1,88-18-95,0-1-1,-1-1 1,1-1-1,0-2 1,-28-4-1,39 4-21,1-1-1,0 0 0,0 0 0,0-2 1,1 1-1,0-1 0,0-1 0,0 0 1,0-1-1,1 0 0,-17-15 0,24 19-43,0 0 0,0 0-1,0-1 1,1 1-1,0-1 1,-1 0 0,1 0-1,1 0 1,-1 0-1,0 0 1,1 0 0,0 0-1,0 0 1,0-1-1,0 1 1,1 0 0,0-1-1,0 1 1,0 0-1,0-1 1,1 1-1,0 0 1,0 0 0,0-1-1,0 1 1,0 0-1,1 0 1,0 0 0,0 0-1,4-5 1,-2 3-219,0 0 0,0 0 1,1 0-1,0 1 0,0 0 1,1 0-1,-1 0 0,1 1 1,0 0-1,1 0 0,-1 0 0,1 1 1,-1 0-1,1 0 0,0 1 1,0-1-1,14-1 0,0 3-2397,0 0 0,0 2 0,40 5 1,-20 2-801</inkml:trace>
</inkml:ink>
</file>

<file path=ppt/ink/ink2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7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10368,'-4'22'5120,"4"14"-5760,0-32 10367,9 29-9471,-4-5 0,11 13-128,-8-8 128,16 10-512,-8-13 0,19-2-1408,-9-13 0,9-18-1536,-8 0 129</inkml:trace>
</inkml:ink>
</file>

<file path=ppt/ink/ink2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7.9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74 13184,'-61'0'6527,"74"-7"-14590,-13 7 12031,16-36-7808,3 6 128</inkml:trace>
</inkml:ink>
</file>

<file path=ppt/ink/ink2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8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12 145 10112,'-12'-12'7448,"12"25"-168,2 14-6990,-2 3 119,2-1-1,10 53 1,-10-71-245,1 0 0,0 0 0,0-1 0,1 1-1,1-1 1,-1 0 0,2 0 0,0 0 0,0 0 0,11 12 0,-17-21-158,1-1 1,-1 0-1,0 0 0,0 1 0,0-1 0,0 0 1,1 1-1,-1-1 0,0 0 0,0 0 0,1 1 1,-1-1-1,0 0 0,0 0 0,1 0 0,-1 1 1,0-1-1,1 0 0,-1 0 0,0 0 0,1 0 1,-1 0-1,0 0 0,1 0 0,-1 0 0,0 0 1,1 0-1,-1 0 0,0 0 0,1 0 0,-1 0 1,0 0-1,1 0 0,-1 0 0,0 0 0,1 0 1,-1 0-1,0 0 0,1-1 0,-1 1 0,0 0 1,0 0-1,1 0 0,-1-1 0,0 1 0,0 0 1,1 0-1,-1-1 0,0 1 0,0 0 0,1-1 1,3-26 70,-9-32-93,4 47 15,-5-23 12,2 0-1,2 0 1,2-45 0,0 73 17,0-1 0,1 1 0,0 0 0,0-1 1,1 1-1,0 0 0,0 0 0,1 0 0,0 0 0,0 1 1,1-1-1,-1 1 0,2 0 0,-1 0 0,0 0 0,1 0 1,0 1-1,1 0 0,-1 0 0,1 0 0,12-7 0,-13 10 16,0 0 0,1 0-1,0 1 1,-1-1-1,1 1 1,0 1-1,0-1 1,0 1 0,0 0-1,-1 0 1,1 1-1,0 0 1,0 0-1,6 2 1,11 4 105,0 1 0,23 11-1,-34-14-96,-1 1-14,0 1-1,0 0 0,-1 1 0,0-1 0,0 2 0,-1 0 0,0 0 1,0 0-1,-1 1 0,-1 1 0,1-1 0,10 22 0,-8-11-36,0 1 1,-1 0-1,-1 0 0,-1 1 0,-1 0 0,3 25 0,-10-7-224,-3-31-793,-4-27-1329,7 16 2014,1 0 0,-1 0-1,1-1 1,0 1 0,0 0-1,-1 0 1,1-1 0,0 1 0,0 0-1,0 0 1,1-1 0,-1 1-1,0 0 1,0 0 0,1-1 0,0 0-1,3-10-3508</inkml:trace>
</inkml:ink>
</file>

<file path=ppt/ink/ink2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8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58 195 9600,'0'0'188,"0"1"1,-1-1 0,1 0-1,0 0 1,-1 0-1,1 1 1,0-1 0,0 0-1,-1 0 1,1 1 0,0-1-1,-1 0 1,1 1-1,0-1 1,0 0 0,0 1-1,0-1 1,-1 0 0,1 1-1,0-1 1,0 1-1,0-1 1,0 0 0,0 1-1,0-1 1,0 0 0,0 1-1,0-1 1,0 1-1,0-1 1,0 0 0,0 1-1,0-1 1,0 1 0,0-1-1,1 0 1,-1 1-1,0-1 1,0 0 0,0 1-1,1-1 1,-1 0 0,0 1-1,0-1 1,1 0-1,-1 0 1,0 1 0,1-1-1,22 37 4329,29 28-3045,-43-57-1316,0 0-1,0-1 0,1 1 0,0-2 1,0 1-1,1-1 0,0-1 1,0 0-1,0-1 0,0 0 0,1-1 1,0 0-1,0 0 0,0-1 1,0-1-1,0 0 0,0-1 1,0 0-1,0-1 0,20-4 0,-16 2-14,0-1 0,0 0 0,-1-1 0,1-1 0,-1-1 0,-1 0 0,1-1 0,-1 0 0,0-1 0,-1-1 0,0 0 0,-1-1 0,0 0 0,16-20 0,-25 27-116,0-1 0,1 0-1,-1 1 1,-1-2 0,1 1 0,-1 0-1,0 0 1,0-1 0,-1 1 0,1-1-1,-1 1 1,-1-1 0,1 0 0,-1 1-1,0-1 1,0 0 0,0 1 0,-1-1-1,0 0 1,-3-9 0,2 8-14,-1 1-1,0 0 1,0-1 0,-1 1 0,0 1 0,0-1 0,-1 0-1,1 1 1,-1 0 0,0 0 0,-1 1 0,1-1-1,-1 1 1,0 0 0,0 0 0,0 1 0,0 0 0,-7-2-1,-10-3-29,-1 1 0,1 1 0,-1 1 0,0 1-1,0 1 1,-1 2 0,1 0 0,0 1 0,-41 7-1,47-4-38,0 1-1,0 0 0,1 1 0,0 2 1,0 0-1,-28 15 0,36-17-57,1 1 0,-1 0 0,1 1 0,0 0 0,0 0 0,1 1 0,0 0 0,0 0 0,1 1 0,0 0 0,1 0-1,-6 12 1,9-17 2,1 0 0,-1-1-1,1 1 1,0 0 0,0 1-1,0-1 1,0 0 0,1 0-1,0 0 1,0 0 0,0 1-1,0-1 1,0 0 0,1 0-1,0 0 1,0 0 0,0 0-1,0 0 1,1 0 0,0 0-1,0 0 1,0 0 0,0-1-1,0 1 1,4 3 0,0-1-361,1 1 1,-1-1-1,2-1 1,-1 1-1,1-1 1,-1 0 0,1-1-1,1 0 1,-1 0-1,11 3 1,47 16-3260</inkml:trace>
</inkml:ink>
</file>

<file path=ppt/ink/ink2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9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8320,'6'-28'3928,"4"14"149,0 16 2765,-9 0-6663,0 0 0,0 1 0,0-1 0,-1 0 0,1 0 0,-1 0-1,1 0 1,-1 1 0,0-1 0,1 0 0,-1 0 0,-1 1 0,1-1 0,0 0-1,-1 4 1,0 18 991,112 671 3549,-104-660-4766,-2-11 74,7 43-100,3-1 0,45 121 0,-58-182-14,0-1 0,1 1 0,-1 0 0,1-1 0,0 1 0,0-1 0,0 0 0,1 0 0,4 4 0,-6-6-21,0-1-1,0 0 1,0 0-1,0 0 0,0 0 1,1 0-1,-1 0 0,0-1 1,1 1-1,-1-1 0,0 0 1,0 1-1,1-1 0,-1 0 1,0 0-1,1-1 0,-1 1 1,0 0-1,1-1 0,-1 0 1,0 1-1,0-1 0,4-1 1,15-10-2234,0-1 0,0 0 0,28-26 0,-43 34 1939,36-27-3436</inkml:trace>
</inkml:ink>
</file>

<file path=ppt/ink/ink2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9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11264,'8'22'5631,"32"-8"-6398,-32-14 10494,32 7-9471,-11 5 128,33-9 0,-14 0 0,18-9-768,-18-6 0,18-3-1024,-13 5 128,-10-5-2176,-8 4 128</inkml:trace>
</inkml:ink>
</file>

<file path=ppt/ink/ink2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4:59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10752,'35'22'5376,"-43"2"-4737,8-19 8449,8 14-8960,2-5 128,2 0-128,1-3 128,0 14-1280,-3-7 0,11-13-2176,-4-1 128</inkml:trace>
</inkml:ink>
</file>

<file path=ppt/ink/ink2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0.2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13952,'-31'0'6911,"66"0"-19326,-25 0 11775,11 0-1280,-4 0 128</inkml:trace>
</inkml:ink>
</file>

<file path=ppt/ink/ink2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1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19 507 1536,'-19'-19'3049,"39"33"1091,-16-9-4006,1-1-1,0 0 1,0 0-1,0 0 1,1-1-1,-1 0 1,1 0 0,0 0-1,0-1 1,0 1-1,0-1 1,0-1-1,0 1 1,0-1-1,1 0 1,-1-1 0,0 0-1,1 0 1,-1 0-1,1 0 1,-1-1-1,11-3 1,-7 1 0,1-1 1,-1 0 0,-1 0-1,1-1 1,-1 0-1,0-1 1,0 0-1,0 0 1,-1-1 0,0-1-1,0 1 1,10-13-1,-9 7-59,0 1-1,0-1 1,-2-1-1,1 1 1,-2-1-1,0-1 0,-1 1 1,0-1-1,-1 0 1,3-18-1,-5 11-38,0 1-1,-2-1 0,0 0 1,-2 0-1,0 1 1,-8-35-1,7 47-28,1 0 0,-1 0 0,0 1 0,-1-1 0,-6-9 1,9 15-17,-1 1 0,1-1 0,-1 1 0,0-1 0,0 1 0,0 0 0,0 0 0,0 0 0,-1 0 0,1 0 0,-1 0 0,1 0 0,-1 1 0,0 0 0,1-1 0,-1 1 0,0 0 0,-6-1 0,10 2 8,-1 1-1,1-1 1,-1 0 0,0 1-1,1-1 1,-1 0 0,1 1 0,-1-1-1,0 1 1,0-1 0,1 0-1,-1 1 1,0-1 0,0 1-1,0-1 1,1 1 0,-1-1 0,0 1-1,0-1 1,0 1 0,0-1-1,0 1 1,0 0 0,0-1 0,0 1-1,0-1 1,0 1 0,0-1-1,0 1 1,-1-1 0,1 1-1,0-1 1,0 1 0,-1-1 0,1 0-1,0 1 1,0-1 0,-1 1-1,1-1 1,0 0 0,-1 1 0,1-1-1,-1 1 1,1-1 0,0 0-1,-1 0 1,1 1 0,-1-1-1,1 0 1,-1 0 0,1 0 0,-1 1-1,1-1 1,-1 0 0,1 0-1,-1 0 1,1 0 0,-1 0-1,1 0 1,-1 0 0,1 0 0,-1 0-1,1 0 1,-1 0 0,1 0-1,-1-1 1,1 1 0,-1 0 0,0-1-1,3 5-5,1 0 0,0-1-1,0 0 1,0 0 0,1 0-1,-1 0 1,7 5 0,21 4 58,0-1 1,0-2 0,1-1 0,62 8-1,5 2 75,-39-11-5,-51-7-87,1 0 1,0 1-1,-1 0 0,1 1 1,-1 0-1,1 0 0,-1 1 1,0 0-1,0 1 0,0 0 1,9 6-1,-17-10-26,-1 1 1,0-1-1,0 0 0,0 1 1,0-1-1,0 1 0,1-1 1,-1 1-1,0-1 0,0 1 1,0-1-1,0 1 0,0-1 1,-1 0-1,1 1 0,0-1 1,0 1-1,0-1 0,0 1 1,0-1-1,0 1 0,-1-1 1,1 0-1,0 1 0,0-1 1,-1 0-1,1 1 0,0-1 1,-1 1-1,1-1 0,0 0 1,-1 0-1,1 1 0,-1-1 1,1 0-1,-1 1 0,-19 13 48,15-11-36,-42 29 90,38-27-110,1 0-1,-1 0 1,1 1 0,0 1-1,0-1 1,1 1 0,0 0-1,0 1 1,-6 8 0,7-6 1,1-1 0,1 0 0,-1 1 0,2 0-1,-1 0 1,1 1 0,1-1 0,0 0 0,0 1 0,1-1 0,1 1 0,-1 0 0,2-1 0,1 13 0,0-14 11,-1-1 0,2 0-1,-1 0 1,1 0-1,0 0 1,1-1-1,0 1 1,0-1 0,1 0-1,-1 0 1,2-1-1,-1 1 1,1-1-1,0 0 1,0-1-1,0 1 1,1-1 0,13 8-1,-6-8 19,-1 0-1,1-1 1,0 0-1,0-2 1,0 1-1,0-2 1,0 0-1,0 0 1,1-1 0,-1-1-1,0 0 1,18-5-1,-19 4-6,-1-1-1,0-1 1,-1 0-1,1 0 1,-1-1-1,0-1 1,0 1-1,0-2 1,-1 0-1,0 0 1,0-1-1,-1 0 1,0 0-1,0-1 1,-1-1-1,0 1 1,12-21-1,-13 1-19,-6 28 2,-1 0 0,0 0 0,1 0 0,-1 0 0,0 0 0,0 0 0,0 0 0,0 0 0,0 0 0,0 0 0,0 0 0,-1 0 0,1 0 0,0 0 0,0 0 0,-1 0 0,1 0 0,-1 0 0,1 0 0,-1 1 0,1-1 0,-1 0 0,1 0 0,-2-1 0,1 2-3,1 0-1,0 0 0,-1 0 1,1 0-1,0 0 0,-1-1 1,1 1-1,0 0 0,-1 0 1,1 0-1,0 1 0,-1-1 1,1 0-1,0 0 0,-1 0 0,1 0 1,0 0-1,0 0 0,-1 0 1,1 1-1,0-1 0,-1 0 1,1 0-1,0 0 0,0 0 1,-1 1-1,1-1 0,0 0 1,0 0-1,0 1 0,-1-1 0,1 0 1,0 1-1,0-1 0,0 0 1,0 0-1,0 1 0,-3 17 58,7 18 67,-1-30-94,1 1-1,-1-1 1,1 0-1,0 0 1,0 0 0,1-1-1,0 1 1,0-1-1,0 0 1,1 0 0,0-1-1,-1 0 1,2 0-1,-1 0 1,0-1-1,1 0 1,-1 0 0,1 0-1,10 2 1,5 1 79,0-1 1,0-1 0,1 0-1,0-2 1,23 0-1,-17-2-5,-1-2 0,1-1-1,-1-1 1,0-1 0,0-1-1,28-11 1,-42 12-69,1-1 0,-2-1 0,1 0 0,-1 0 0,0-1 0,-1-1 1,1 0-1,-2-1 0,0-1 0,0 1 0,0-2 0,-2 1 0,10-16 0,-15 22-29,-1 0 0,0 0 0,0-1 0,-1 1 0,0-1 0,0 0-1,0 1 1,-1-1 0,0 0 0,0 0 0,0 0 0,-1 0 0,0 0 0,0 0 0,0 0 0,-1 0 0,0 0 0,0 0-1,0 0 1,-3-6 0,1 6-2,0 0 0,0 0 0,-1 1 0,0-1 0,0 1-1,0 0 1,-1 0 0,0 0 0,1 0 0,-2 1 0,1 0-1,0 0 1,-1 0 0,0 1 0,0 0 0,0 0 0,0 0 0,-7-1-1,-7-1-8,1 1 0,-1 0 0,1 2 0,-1 0 0,0 1 0,0 2 0,0-1 0,1 2 0,-1 1 0,0 1-1,1 0 1,-28 10 0,28-7-20,1-1 0,0 2 0,1 1 0,0 0-1,0 1 1,1 1 0,0 0 0,1 1 0,0 1 0,1 0-1,0 1 1,-22 30 0,32-37-114,-1 0 1,1 0-1,1 1 1,-1-1-1,1 1 0,0 0 1,1 0-1,0 0 0,0 0 1,1 0-1,0 0 1,1 1-1,-1-1 0,1 0 1,1 1-1,0-1 0,0 0 1,1 0-1,3 11 1,-1-10-242,0 0 0,0 0 1,1-1-1,0 1 1,1-1-1,0 0 0,0-1 1,1 0-1,-1 0 1,2 0-1,-1-1 0,1 0 1,0 0-1,0-1 1,1 0-1,11 5 0,56 18-2032,4-12-22</inkml:trace>
</inkml:ink>
</file>

<file path=ppt/ink/ink2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0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409 25 8192,'-30'-12'7919,"27"10"-7444,-1 0 1,1 0 0,0 1-1,-1 0 1,0 0-1,1 0 1,-1 0-1,0 0 1,0 1-1,1-1 1,-1 1-1,-8 1 1,-20 1-229,17-2 41,0 0 0,0 1-1,1 1 1,-1 0 0,0 1 0,1 1 0,0 0 0,0 1-1,0 0 1,1 1 0,-1 1 0,-13 9 0,18-10-197,0 1 0,1 0 0,-1 0 0,1 1 1,1 0-1,0 1 0,0-1 0,1 1 0,-1 0 0,-6 17 1,12-23-85,0 0 0,1 0 0,0 0 0,-1-1 0,1 1 1,1 0-1,-1 0 0,0 0 0,1 0 0,-1 0 0,1 0 1,0 0-1,0-1 0,0 1 0,0 0 0,0 0 0,1-1 1,-1 1-1,1-1 0,0 0 0,0 1 0,0-1 0,0 0 1,0 0-1,0 0 0,0 0 0,1-1 0,-1 1 0,1 0 1,4 1-1,7 5-95,1-1 1,0 0-1,29 9 0,-15-10-611,2 0 0,-1-2 0,0-2 0,1 0-1,-1-2 1,0-1 0,1-2 0,57-12-1,-59 8-958,-1 0-1,0-2 1,48-21-1,-12 0-1690</inkml:trace>
</inkml:ink>
</file>

<file path=ppt/ink/ink2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1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7424,'0'0'73,"0"-1"0,0 1 0,-1 0 0,1-1 1,0 1-1,0 0 0,0 0 0,0-1 0,0 1 1,0 0-1,0-1 0,0 1 0,0 0 0,0-1 0,0 1 1,0 0-1,0 0 0,0-1 0,1 1 0,-1 0 0,0-1 1,0 1-1,0 0 0,0 0 0,0-1 0,1 1 0,-1 0 1,0 0-1,0 0 0,0-1 0,1 1 0,-1 0 1,0 0-1,0 0 0,1-1 0,-1 1 0,0 0 0,1 0 1,-1 0-1,1 0 0,9 11 5056,-6-4-3952,-1 0-1,1 0 1,-1 0-1,-1 0 1,3 13 0,178 742 3857,-150-666-4861,-26-76-69,-21-62 3,10 29-96,1 0 0,0 0-1,0 0 1,2 0 0,-1 0 0,2 0-1,0-1 1,3-22 0,-3 31-9,1-1 0,0 1 0,1 0 0,-1 0 0,1 0 0,0 0 1,0 0-1,0 0 0,1 0 0,0 1 0,0-1 0,0 1 0,0 0 0,1 0 0,0 0 0,-1 0 1,1 0-1,1 1 0,-1 0 0,0 0 0,1 0 0,0 1 0,0-1 0,7-2 0,1 2 76,0 0 0,0 1 0,0 1 0,-1 0 0,1 1-1,0 0 1,0 1 0,0 0 0,0 1 0,0 0 0,0 2-1,-1-1 1,0 1 0,0 1 0,0 0 0,0 1 0,-1 0 0,1 1-1,-2 0 1,1 0 0,-1 2 0,0-1 0,-1 1 0,0 0-1,0 1 1,-1 0 0,0 1 0,-1-1 0,0 1 0,-1 1-1,0-1 1,-1 1 0,0 0 0,-1 1 0,0-1 0,2 14-1,2 64 29,-7-81-497,-2 0 0,1 0 0,-1 0 0,-1 0 0,1 0 0,-1-1 0,-1 1 0,-4 9 0,6-16-2681,1-7-448,0-17-256,0-1-63</inkml:trace>
</inkml:ink>
</file>

<file path=ppt/ink/ink2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1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11 219 11520,'26'9'4234,"0"-1"0,30 5 0,-39-10-3572,1-1 0,0 0 0,-1-2 1,22-1-1,-29 0-630,1 0 1,-1-1-1,0 0 0,0 0 1,-1-2-1,1 1 0,0-1 1,-1 0-1,0-1 1,0 0-1,0-1 0,-1 1 1,0-2-1,0 1 1,0-1-1,-1 0 0,0-1 1,0 0-1,6-9 0,-11 13-25,0 0 0,-1-1 0,1 1 0,-1 0-1,0-1 1,0 1 0,0 0 0,-1-1-1,0 1 1,0-1 0,0 0 0,0 1-1,-1-1 1,1 1 0,-1 0 0,0-1-1,0 1 1,-1 0 0,0-1 0,1 1 0,-1 0-1,-1 0 1,1 0 0,0 1 0,-1-1-1,0 0 1,0 1 0,0 0 0,0 0-1,-1 0 1,1 0 0,-1 0 0,0 1-1,0-1 1,0 1 0,0 0 0,0 0-1,0 1 1,0-1 0,-8-1 0,-5 3 72,1 0 1,0 1-1,0 0 1,0 1-1,0 1 1,0 1-1,0 0 1,1 1-1,0 1 1,-26 13-1,30-14-11,1 1 0,1 1 0,-1 0 0,1 0 0,0 1 0,1 0-1,0 0 1,0 1 0,1 0 0,0 0 0,0 1 0,-9 19-1,13-22-15,0 0-1,0 1 1,1-1-1,0 0 1,0 1-1,1-1 1,0 1-1,1 0 1,-1-1-1,1 1 1,1 0-1,-1-1 0,1 1 1,1 0-1,-1-1 1,1 1-1,1-1 1,-1 0-1,1 0 1,7 12-1,7 4 6,2-1 0,1 0 0,0-2 0,2 0-1,42 30 1,-49-40-202,0-1-1,1 0 1,0-1-1,0-1 1,1 0-1,0-1 1,0-1-1,1-1 1,-1 0-1,33 2 1,-26-5-903,0-1 0,0-2 0,-1 0 0,1-1 0,0-1 0,-1-2 1,27-9-1,23-12-2942</inkml:trace>
</inkml:ink>
</file>

<file path=ppt/ink/ink2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2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229 289 5632,'-18'-5'10176,"4"11"-5360,-6 24-3225,11-13-639,7-14-812,1-1 1,0 0-1,0 1 0,0 0 0,1-1 0,-1 1 0,1-1 1,-1 1-1,1 0 0,0-1 0,0 1 0,0 0 0,1-1 1,-1 1-1,0 0 0,1-1 0,0 1 0,1 3 0,22 41 931,-20-43-1012,0 0 1,0-1 0,0 1-1,1-1 1,0 1 0,-1-1-1,1 0 1,0-1-1,0 1 1,0-1 0,1 0-1,-1-1 1,0 1 0,1-1-1,-1 0 1,9 0 0,7 1 64,-1-1 0,38-4 0,-33 0-11,-1 0 0,-1-2 1,1-1-1,-1-1 0,0-1 0,0-1 0,41-23 0,-54 27-69,0-1-1,-1 0 0,0-1 1,0 0-1,-1 0 0,0-1 0,0 0 1,-1 0-1,0-1 0,0 0 0,-1 0 1,0-1-1,-1 1 0,0-1 0,0 0 1,-1-1-1,0 1 0,-1-1 0,2-14 1,-4 19-27,-1 0 1,0 0-1,0 0 0,0 0 1,-1 1-1,0-1 1,0 0-1,0 0 0,-1 0 1,0 1-1,0-1 1,-1 1-1,1-1 1,-1 1-1,-4-6 0,0 3-32,0-1-1,-1 1 1,0 0 0,0 1-1,-1 0 1,-15-10-1,11 9-57,0 1 0,-1 0 0,0 1-1,-1 0 1,1 1 0,-1 1-1,0 0 1,0 1 0,-28-1-1,33 2 18,-12 0-115,-1 0 1,1 2-1,-1 0 0,1 2 1,0 0-1,0 1 0,0 2 1,0 0-1,0 1 0,1 1 1,0 1-1,-25 14 1,27-12-113,1 0 1,0 1-1,-20 16 1,32-22 147,0 0 1,0 0-1,1 1 0,0-1 1,0 1-1,1 0 0,-1 1 1,2-1-1,-1 1 0,0-1 1,1 1-1,-3 10 1,6-13 44,-1 0 0,1 0 1,-1 1-1,1-1 1,0 0-1,1 0 1,-1 0-1,1 0 1,0 0-1,0 0 1,0 0-1,0 0 0,1 0 1,0 0-1,0 0 1,0-1-1,0 1 1,0-1-1,1 1 1,-1-1-1,1 0 0,0 0 1,0 0-1,0 0 1,4 2-1,2 2-151,1-1-1,-1 0 1,1 0 0,0-1-1,0 0 1,1-1-1,0 0 1,11 2-1,12 0-654,0-2 0,1-1 0,0-1 1,-1-2-1,1-2 0,0-1 0,46-10 0,-8 2-1664</inkml:trace>
</inkml:ink>
</file>

<file path=ppt/ink/ink2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2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7680,'2'1'329,"-2"0"-148,1-1 0,-1 1 0,1 0 0,-1-1 0,1 1 0,0-1 0,-1 0 0,1 1 0,0-1 0,-1 1 0,1-1 0,0 0 0,0 0 0,-1 1 0,1-1 0,0 0 0,0 0 0,-1 0 0,1 0 0,0 0 0,0 0 0,0 0 0,-1 0 0,1 0 0,0 0 0,0 0 1,-1-1-1,1 1 0,1-1 0,1 1 6740,5 10-5821,31 198 1908,43 200 97,-66-301-2738,4 188 0,-15-136-1007,-7-147-365,-4-18-1536,-3-16-1336,3-1 399</inkml:trace>
</inkml:ink>
</file>

<file path=ppt/ink/ink2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3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22 450 7680,'-1'0'112,"0"0"0,0 0 0,1 0 0,-1 0-1,0 0 1,0 0 0,1 0 0,-1 0 0,0 0 0,1 0 0,-1 0 0,0 0 0,0-1 0,1 1 0,-1 0 0,0 0 0,1-1 0,-1 1 0,0-1 0,1 1 0,-1 0-1,1-1 1,-1 1 0,1-1 0,-1 1 0,1-1 0,-1 0 0,1 1 0,-1-1 0,1 1 0,0-1 0,-1 0 0,1 1 0,0-1 0,0 0 0,0 0 0,-1 1 0,1-1-1,0 0 1,0-1 0,18-32 6489,0 7-4992,-3 3-892,1 0 0,1 2 0,1 0-1,36-34 1,-51 53-562,1 0 0,0 0 0,0 0 0,0 1 0,0-1 0,0 1 0,1 0 0,-1 0 1,0 0-1,1 1 0,5-2 0,-8 3-98,1 0 0,-1 0 0,0 0 1,0 0-1,0 0 0,1 0 0,-1 0 0,0 1 1,0-1-1,0 1 0,0 0 0,0-1 1,0 1-1,0 0 0,0 0 0,0 0 0,0 1 1,0-1-1,0 0 0,-1 1 0,1-1 1,-1 1-1,1-1 0,-1 1 0,0 0 0,1 0 1,-1-1-1,2 5 0,15 41 244,-13-34-250,-1 0 0,2 0-1,0-1 1,10 17 0,-11-22-34,2 0-1,-1 0 1,1 0 0,0-1-1,0 0 1,0 0 0,1-1-1,0 0 1,0 0 0,1-1-1,-1 0 1,1-1 0,0 1 0,0-2-1,0 1 1,0-1 0,0-1-1,1 0 1,-1 0 0,0-1-1,1 0 1,16-2 0,-15 0-22,0 0 0,0-1 0,0 0 0,-1-1 1,1 0-1,-1 0 0,0-1 0,0-1 0,-1 1 0,1-2 0,-1 1 1,0-1-1,-1-1 0,0 0 0,0 0 0,-1 0 0,0-1 1,0 0-1,-1 0 0,0-1 0,8-19 0,-5 6 18,9-23 54,-9 32 2,-9 19-63,1 0 0,-1 1-1,1-1 1,0 1 0,0-1-1,0 0 1,1 0 0,0 0-1,0 0 1,0 0 0,0 0-1,1 0 1,0-1 0,0 0-1,7 9 1,-3-7 20,0 0 0,0-1 0,0 0-1,0 0 1,1 0 0,0-1 0,0 0 0,16 5-1,4-1 110,-1-2 0,1-1-1,0-1 1,0-2-1,33 0 1,-38-2-12,0-1-1,0-1 1,-1-2 0,1 0-1,-1-1 1,0-1 0,28-11-1,-42 14-113,-1 0-1,0 0 1,1 0 0,-1-1-1,-1 0 1,1 0-1,0-1 1,-1 0-1,0 0 1,0 0-1,-1-1 1,1 0-1,-1 0 1,-1 0-1,1-1 1,-1 1-1,0-1 1,0 0 0,4-14-1,-5 8-21,0 1 0,-1-1 1,0 0-1,-1 0 0,-1 1 0,0-1 0,-1 0 1,0 0-1,-5-19 0,6 29 4,-1 0 1,1 0-1,-1 0 0,0 1 0,0-1 1,0 0-1,-1 1 0,1-1 0,-1 1 1,1-1-1,-1 1 0,0-1 0,0 1 1,0 0-1,0 0 0,0 0 0,0 0 1,-1 1-1,1-1 0,-1 1 0,1-1 1,-1 1-1,0 0 0,1 0 0,-1 0 1,0 0-1,0 0 0,0 1 0,1-1 1,-1 1-1,-5 0 0,3 0 16,-1 1 1,1 0-1,0 0 0,-1 1 0,1-1 1,0 1-1,0 0 0,0 1 0,0-1 1,1 1-1,-1 0 0,1 0 0,-1 1 1,1-1-1,0 1 0,0 0 0,-5 6 1,1 1 33,0 0 0,0 0 0,1 1 1,1 0-1,0 0 0,0 0 0,1 1 1,1 0-1,0 0 0,1 0 0,0 0 1,1 1-1,0-1 0,1 26 0,3-29-8,-1-1-1,2 1 1,-1 0-1,1 0 0,1-1 1,-1 0-1,2 1 0,-1-2 1,1 1-1,1 0 0,0-1 1,0 0-1,0 0 1,1-1-1,0 0 0,16 12 1,-13-11-151,2-1 0,-1-1 0,1 0 0,0 0 1,0-1-1,1-1 0,-1 0 0,1-1 0,0 0 1,0-1-1,0 0 0,23 0 0,-10-3-1674,-1-1 0,32-6 0,-12 0-2176</inkml:trace>
</inkml:ink>
</file>

<file path=ppt/ink/ink2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4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266 2 10624,'-4'-1'462,"1"1"1,-1 0-1,0-1 1,1 1-1,-1 0 1,0 1-1,1-1 1,-1 1-1,0 0 1,1 0-1,-1 0 0,1 0 1,-1 0-1,1 1 1,0-1-1,0 1 1,-4 3-1,-26 10 2349,20-11-2720,1 2 0,-1 0 0,1 0 0,0 1 0,-19 15 0,-16 9-61,45-30 11,0 0 0,0 0 0,0 0 1,0 1-1,0-1 0,0 0 0,1 1 0,-1-1 0,1 1 0,-1 0 0,1-1 0,-3 4 0,4-4-17,0-1 0,0 1 0,0-1 0,0 1 0,0-1 0,0 1 0,0-1 0,0 1 0,0-1 0,0 1 0,0-1 0,0 1 0,0-1 0,1 1 0,-1-1 0,0 1 0,0-1 0,0 1 0,1-1 0,-1 0 0,0 1 0,1-1 0,-1 1 0,0-1 0,1 0 1,-1 1-1,1-1 0,-1 0 0,0 0 0,1 1 0,0-1 0,4 3 110,1-1 0,-1 0-1,1-1 1,-1 1 0,1-1 0,10 1 0,174 5 1742,-90-5-1320,-27 0-154,-21-2 58,94 15 0,-131-13-336,0 2 0,-1 0 1,1 0-1,-1 1 0,0 1 0,0 1 0,-1 0 1,0 1-1,0 0 0,18 16 0,-29-22-96,0 0-1,0 0 0,0 0 1,0 0-1,0 0 1,0 1-1,-1-1 1,1 1-1,-1-1 1,0 1-1,0 0 1,0 0-1,0-1 1,0 1-1,-1 0 0,1 0 1,-1 0-1,0 0 1,1 0-1,-2 0 1,1-1-1,0 1 1,0 0-1,-1 0 1,0 0-1,1 0 0,-3 4 1,0 0 29,-1 0-1,0 0 1,0 0 0,0 0 0,-1-1 0,0 0-1,0 0 1,-12 10 0,0-3-14,-1 0 0,-1-1 0,0 0 0,-1-2 0,1 0 0,-2-2 0,0 0 0,0-1 0,0-1 0,-27 4 0,17-5-236,-1-2 1,0-1-1,0-1 1,0-2-1,0-1 1,-45-9-1,75 11 47,0 0 0,0 0-1,-1-1 1,1 0-1,0 1 1,0-1-1,0 0 1,0 0-1,0 0 1,0 0 0,0 0-1,0 0 1,1-1-1,-1 1 1,0-1-1,1 1 1,-3-4-1,3 4-57,1-1-1,0 1 0,0 0 0,0 0 0,0 0 1,0-1-1,0 1 0,0 0 0,0-1 0,0 1 0,0 0 1,1 0-1,-1 0 0,0-1 0,1 1 0,-1 0 1,1 0-1,-1 0 0,1 0 0,0 0 0,0 0 0,-1 0 1,1 0-1,0 0 0,0 0 0,0 0 0,0 0 1,2 0-1,15-15-3657</inkml:trace>
</inkml:ink>
</file>

<file path=ppt/ink/ink2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4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 11648,'0'-1'182,"-1"1"0,0 0 0,1-1 0,-1 1 0,0 0 0,1 0 0,-1 0 0,0 0 0,1-1 1,-1 1-1,0 0 0,1 0 0,-1 0 0,0 1 0,1-1 0,-1 0 0,0 0 0,0 0 0,1 0 1,-1 1-1,1-1 0,-1 0 0,0 0 0,1 1 0,-1-1 0,1 1 0,-1-1 0,1 0 0,-1 1 0,-10 24 5734,4 46-7,7-63-6237,-3 207 1928,6-128-1169,23 140 0,-20-194-395,1-1 0,2 0 1,1-1-1,2 0 0,1 0 1,1-1-1,25 37 0,-29-52-162,1 0 0,0-1 0,1-1 0,0 0 0,15 11 0,-24-21-73,0 0 1,0-1-1,0 0 0,0 1 0,1-1 0,-1-1 1,0 1-1,1 0 0,0-1 0,-1 0 0,1 0 1,0 0-1,0 0 0,0 0 0,-1-1 0,1 0 1,0 0-1,0 0 0,0 0 0,0 0 0,0-1 1,0 0-1,-1 0 0,1 0 0,0 0 0,-1 0 1,1-1-1,-1 0 0,5-2 0,20-20-3299,-1 1-236</inkml:trace>
</inkml:ink>
</file>

<file path=ppt/ink/ink2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4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9344,'14'15'4608,"39"6"-3328,-40-17 6527,22-8-7295,-9 4 128,30-6-128,-13-2 128,37-7-1408,-19 8 128,5-8-1280,-13 5 128,-1 2-1408,-8 1 129</inkml:trace>
</inkml:ink>
</file>

<file path=ppt/ink/ink2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5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146 264 8960,'6'10'2703,"0"1"0,-1-1 0,0 1 0,4 15 0,7 14-325,-14-37-2312,1 0 1,-1 0-1,1 0 1,-1-1 0,1 1-1,0-1 1,0 0-1,0 0 1,0 0 0,0 0-1,1 0 1,-1-1-1,1 1 1,-1-1 0,1 0-1,5 1 1,63 9 234,-62-10 36,7 0-202,0-1 0,0-1 1,0-1-1,-1 0 0,1-2 0,-1 1 0,1-2 0,-1 0 0,-1-1 0,1-1 0,-1 0 0,0-1 1,-1-1-1,0 0 0,0-1 0,-1 0 0,15-16 0,-25 23-144,1-1 0,-2 1 1,1-1-1,0 0 0,-1 0 0,0 0 0,0 0 1,0-1-1,0 1 0,-1 0 0,1-1 0,-1 0 0,-1 1 1,1-1-1,0 1 0,-1-1 0,0 0 0,0 1 1,-1-1-1,1 0 0,-1 1 0,-1-7 0,-1 1-51,-1 1-1,0-1 1,0 1 0,-1 0-1,0 0 1,-1 0-1,0 1 1,-10-12-1,7 11 9,1 0 0,-2 1 0,1 0-1,-1 1 1,0 0 0,0 1 0,-1 0-1,0 0 1,0 1 0,-1 0 0,-13-3-1,22 7 40,-16-5-105,0 1 0,-1 1-1,1 1 1,-1 0-1,1 2 1,-1 0 0,0 1-1,0 1 1,0 1 0,1 0-1,-1 2 1,1 0-1,0 1 1,0 1 0,1 1-1,-1 1 1,1 0-1,1 2 1,-18 11 0,29-17-65,-1 0 1,1 1 0,0 0 0,0 1 0,-10 11 0,15-15 91,-1 1-1,0-1 1,1 1 0,-1 0-1,1-1 1,0 1 0,0 0-1,0 0 1,1 0 0,-1 0-1,1 0 1,-1 0 0,1 0-1,0 0 1,0 0 0,1 4-1,0-4-3,-1 0-1,1 0 1,1-1 0,-1 1-1,0 0 1,1-1-1,-1 1 1,1-1 0,0 1-1,0-1 1,-1 0-1,2 0 1,-1 0 0,0 0-1,0 0 1,1-1-1,-1 1 1,1-1 0,-1 1-1,1-1 1,0 0-1,-1 0 1,1 0-1,0 0 1,0-1 0,0 1-1,5 0 1,10 1-331,0 0 1,1-1-1,20-2 1,-29 1 318,35 0-273,-1-1-1,0-3 0,0-1 0,-1-2 0,0-2 0,43-15 0,-83 22 623,1 1 0,0-1-1,-1 1 1,1 1 0,0-1 0,0 0 0,0 1 0,6 0 0,-9 0-67,1 0 0,-1 1 1,1-1-1,-1 1 0,0-1 1,1 1-1,-1 0 1,0-1-1,0 1 0,0 0 1,1 0-1,-1 0 0,0 0 1,0 0-1,0 0 1,0 0-1,0 0 0,-1 0 1,1 0-1,0 1 0,-1-1 1,1 0-1,0 1 1,-1-1-1,0 0 0,1 2 1,2 7 517,1-1 0,0 0 0,0 0 0,1 0 0,0-1 0,0 1 0,10 10 0,-9-12-527,1-1 0,0 0 1,0 0-1,1 0 0,-1-1 0,1 0 1,1 0-1,-1-1 0,1 0 0,-1-1 1,1 0-1,0 0 0,14 2 0,0-2-347,0-1 0,0-1-1,25-2 1,29-6-3125,-18-4-428</inkml:trace>
</inkml:ink>
</file>

<file path=ppt/ink/ink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1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579 0 2944,'-29'36'1408,"6"26"-768,14-30 1408,-5 14-1536,-9 17 128,-11 11 256,-3 21 0,-15-14-1152,-14 10 0,-8 3 512,-6 4 0,9 5-1408,5-30 128</inkml:trace>
</inkml:ink>
</file>

<file path=ppt/ink/ink2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2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30 1536,'9'-30'3221,"-9"30"-2474,0 0-171,0 0 277,-9 23 171,-5 70 1212,-2 135-1,18 95-562,50 255 98,-52-573-1755,4 28 98,1-1-1,11 38 0,-14-62-87,1-1 0,-1 1 0,2-1 0,-1 0 0,1 0 0,0 0 0,0 0 0,1 0 0,0-1 0,0 0 0,0 0 0,1 0 0,0-1 0,9 7 0,-12-10-15,0-1 1,1 0-1,-1 1 0,0-1 0,0 0 0,1-1 1,-1 1-1,1 0 0,-1-1 0,1 0 0,-1 0 1,0 0-1,1 0 0,-1-1 0,1 1 0,-1-1 1,0 0-1,7-2 0,5-3 49,0-1-1,26-17 1,2 0-89,-19 15-495,46-11 0,19-7-4465,-66 16 2898,0-5 22</inkml:trace>
</inkml:ink>
</file>

<file path=ppt/ink/ink2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5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4 9856,'0'0'143,"0"0"1,0 0-1,0 0 0,0 0 1,0 0-1,0 1 1,0-1-1,0 0 0,1 0 1,-1 0-1,0 0 1,0 0-1,0 0 0,0 0 1,0 0-1,1 0 1,-1 0-1,0 0 0,0 0 1,0 0-1,0 0 1,0 0-1,1 0 0,-1 0 1,0 0-1,0 0 1,0 0-1,0 0 0,1 0 1,-1 0-1,0 0 1,0 0-1,0 0 0,0 0 1,0 0-1,0 0 1,1-1-1,-1 1 0,0 0 1,0 0-1,0 0 1,0 0-1,0 0 0,0 0 1,0 0-1,0-1 1,0 1-1,1 0 0,-1 0 1,0 0-1,0 0 1,0 0-1,0-1 0,0 1 1,0 0-1,0 0 1,0 0-1,0 0 0,0 0 1,0-1-1,0 1 1,0 0-1,5 20 7356,-13 56-4842,-11 105-2427,17-161 210,-15 267 1445,19-234-1780,1 0 0,3-1 0,16 66-1,-21-110-125,1-1 0,0 0-1,1 1 1,0-1 0,0 0-1,0-1 1,1 1 0,0-1-1,0 1 1,1-1 0,0 0-1,0-1 1,0 1 0,1-1-1,0 0 1,0 0 0,0-1-1,0 0 1,1 0 0,0 0-1,0-1 1,0 0 0,0-1-1,10 3 1,-9-3-210,0 0 1,0 0-1,0-2 1,1 1-1,-1-1 1,0 0-1,0 0 1,11-3-1,-6 1-864,0-2-1,0 1 1,0-2 0,13-6-1,10-7-2872</inkml:trace>
</inkml:ink>
</file>

<file path=ppt/ink/ink2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6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55 8448,'-8'-15'4224,"16"23"-1792,-8-8 4607,26-3-6271,-4 3 128,39-12 0,-13 6 128,23-2-1536,-19 4 128,22-7-384,-13 7 128,-8 4-2432,-8 0 0</inkml:trace>
</inkml:ink>
</file>

<file path=ppt/ink/ink2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6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150 248 11392,'12'4'1105,"1"0"0,0-1 1,0-1-1,0 0 0,0-1 1,0 0-1,1-1 0,-1-1 1,0 0-1,0-1 0,15-3 1,-20 3-739,-1-1-1,1 0 1,-1 0 0,0-1 0,0 0 0,0 0-1,0-1 1,7-6 0,-8 5-499,0 0 1,0 0-1,-1-1 1,0 0-1,0 0 0,0 0 1,-1-1-1,5-13 1,-8 19 141,0-1 1,0 0 0,0 0-1,0 0 1,-1 0 0,1 0-1,-1 0 1,0 0 0,0 0-1,0 0 1,0 0 0,-1 0-1,1 0 1,-1 0 0,0 0-1,0 0 1,0 0 0,0 0-1,0 0 1,-1 1 0,1-1-1,-3-3 1,-1 0-10,-1 0 1,1 1-1,-1-1 0,0 1 1,0 0-1,0 1 0,-10-6 1,8 6 17,-1 0 1,1 1-1,0 0 1,-1 0-1,0 1 1,1 0 0,-1 1-1,0 0 1,0 0-1,0 1 1,0 0 0,0 1-1,0-1 1,0 2-1,0-1 1,0 2 0,1-1-1,-1 1 1,1 0-1,-12 6 1,2 0 88,1 1 1,1 0-1,0 1 0,0 0 1,1 2-1,1 0 0,0 0 1,-17 22-1,28-32-59,0 1-1,0 0 1,1-1 0,-1 1-1,1 1 1,0-1-1,0 0 1,0 0 0,1 1-1,-1-1 1,1 1 0,0 0-1,1-1 1,-1 1-1,1 0 1,0-1 0,0 1-1,0 0 1,1-1 0,-1 1-1,1 0 1,0-1-1,1 1 1,-1-1 0,1 0-1,3 6 1,-1-2 24,2-1 0,-1 0 1,1 0-1,0-1 0,0 1 0,1-1 0,0-1 0,0 1 1,0-1-1,1 0 0,-1-1 0,1 0 0,0 0 1,9 2-1,16 5-114,0-2 0,0-1 1,1-2-1,0-1 1,43 0-1,-46-5-1237,1 0 1,-1-3-1,41-7 0,0-5-2562</inkml:trace>
</inkml:ink>
</file>

<file path=ppt/ink/ink2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7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470 65 1536,'3'1'143,"17"-1"1525,-10-6 3795,-21-7 667,-20-5-2952,31 18-2971,-8-5 65,-1 1 0,0 0 0,-1 1 0,1 0 0,0 0 1,-1 1-1,0 1 0,1-1 0,-1 1 0,0 1 0,0 0 0,0 0 0,1 1 0,-1 0 1,0 1-1,1 0 0,-14 5 0,-4 2 280,1 2 0,0 1 0,1 2 0,-35 23 0,49-30-417,1 0-1,0 1 1,0 1 0,0 0-1,1 0 1,-14 19-1,20-22-84,-1-1 0,1 1-1,0 0 1,0 0-1,0 0 1,1 0-1,0 0 1,0 0-1,1 1 1,0-1-1,0 1 1,0-1-1,1 1 1,0 9-1,2-11-25,-1 1 0,1-1 0,-1 0-1,1 1 1,1-1 0,-1 0-1,1 0 1,0-1 0,0 1-1,0 0 1,1-1 0,0 0-1,-1 0 1,2 0 0,-1 0-1,0-1 1,9 6 0,0-1-84,1 0 0,1 0 1,-1-1-1,28 8 0,-24-10-262,0-1 0,0 0 0,0-2 0,0 0 0,0-1 0,1-1-1,30-3 1,1 0-1004,26-3-1832,-8-2-298</inkml:trace>
</inkml:ink>
</file>

<file path=ppt/ink/ink2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7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 10752,'22'9'4689,"1"-6"-4132,-12-2 468,9 8 4904,-7 12-3931,-3 26-1943,-8-37 689,6 45 105,10 47-674,-17-96-62,1 1 1,-1-1 0,-1 0 0,1 1-1,-1-1 1,0 1 0,-2 9 0,0 15 127,2-30-240,0-1 0,0 0-1,0 0 1,-1 0-1,1 0 1,0 0-1,0 1 1,0-1 0,0 0-1,0 0 1,0 0-1,0 0 1,-1 0-1,1 0 1,0 1-1,0-1 1,0 0 0,0 0-1,0 0 1,-1 0-1,1 0 1,0 0-1,0 0 1,0 0-1,0 0 1,-1 0 0,1 0-1,0 0 1,0 0-1,0 0 1,-1 0-1,1 0 1,0 0-1,0 0 1,0 0 0,0 0-1,-1 0 1,1 0-1,0 0 1,0 0-1,0 0 1,0 0-1,0-1 1,-1 1 0,1 0-1,0 0 1,0 0-1,0 0 1,0 0-1,0 0 1,0-1 0,0 1-1,-1 0 1,1 0-1,0 0 1,0 0-1,0-1 1,-17-14-101,-15-20-216,24 21 226,0-1 0,1 0 1,0 0-1,1-1 1,1 0-1,1 0 0,0 0 1,1 0-1,-1-18 1,3 28 94,0 0 0,0-1 0,1 1 0,0-1 1,1 1-1,-1 0 0,1-1 0,0 1 0,1 0 1,0 0-1,0 0 0,0 0 0,0 0 1,1 0-1,0 0 0,0 1 0,1 0 0,0-1 1,0 1-1,0 1 0,0-1 0,1 1 0,0-1 1,0 1-1,0 0 0,0 1 0,0-1 1,1 1-1,0 0 0,-1 1 0,1-1 0,0 1 1,1 1-1,-1-1 0,0 1 0,0 0 0,1 0 1,-1 0-1,0 1 0,1 0 0,-1 1 1,0-1-1,1 1 0,11 4 0,1 0 128,-1 2 0,0 1 0,0 0 0,-1 1 1,0 1-1,0 0 0,-2 1 0,1 1 0,15 16 0,-25-23-156,-1 1 0,-1 0-1,1 0 1,-1 0 0,0 0 0,0 1 0,-1 0 0,0 0 0,0 0-1,0 0 1,-1 0 0,0 0 0,-1 0 0,0 1 0,0-1 0,0 1-1,-1-1 1,0 1 0,0-1 0,-1 1 0,0-1 0,-1 1 0,1-1-1,-1 0 1,-1 0 0,1 0 0,-5 8 0,4-9-522,-8 18-803,0-11-3436,7-9 1306</inkml:trace>
</inkml:ink>
</file>

<file path=ppt/ink/ink2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7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9 296 12288,'-9'26'6143,"28"14"-8574,-16-34 10366,7 16-8191,-2 1 0,0-1-384,-3-4 0,22 0-256,-6-6 0,11-6-2048,-7-2 1</inkml:trace>
  <inkml:trace contextRef="#ctx0" brushRef="#br0" timeOffset="1">110 26 15616,'5'0'7807,"56"-4"-18942,-48 1 15231,14-8-8192,-6 4 128</inkml:trace>
</inkml:ink>
</file>

<file path=ppt/ink/ink2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08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23 9216,'-3'-2'486,"1"0"1,-1 0-1,0 0 0,1 0 1,-1 0-1,0 0 1,0 1-1,0-1 1,0 1-1,-1 0 1,1 0-1,0 0 0,0 1 1,-1-1-1,1 1 1,0 0-1,-1 0 1,1 0-1,-1 0 1,1 0-1,0 1 0,-6 1 1,-9 2 617,1 1 0,0 1 0,-18 9-1,11-5-1859,3-1 1016,1 0-1,0 1 0,0 1 0,-33 25 1,47-31-141,-1 0 0,1 0 0,0 1 0,1 0 0,-1 0 0,1 1-1,1 0 1,-1-1 0,1 2 0,0-1 0,0 0 0,1 1 0,0-1 0,1 1 0,-4 16 0,6-19-89,-1-1 0,1 1 0,0-1 0,1 1-1,-1 0 1,1-1 0,0 1 0,0-1 0,0 0 0,1 1 0,0-1-1,-1 0 1,1 0 0,1 0 0,-1 0 0,5 5 0,-2-2 7,1-1 0,0-1 0,0 1 0,1-1 0,0 0 0,0-1 1,0 1-1,10 4 0,9 1 25,0-1 0,1-1 0,0-1 0,30 4 0,-17-4 4,0-3 0,0-1 1,0-1-1,1-3 0,-1-1 0,0-2 0,0-2 0,-1-1 0,40-14 0,-32 2 177,-9 4 78,-38 14-292,1 1 1,0-1-1,0 1 0,0 0 0,0-1 1,-1 1-1,1 0 0,0 0 1,0 0-1,0 0 0,0 0 1,0 0-1,0 0 0,0 0 0,-1 0 1,1 0-1,0 0 0,0 0 1,0 1-1,0-1 0,0 0 0,1 1 1,4 7-20,1-1 1,0 0 0,0-1-1,0 0 1,1 0-1,0-1 1,0 0 0,1 0-1,-1 0 1,1-1 0,0-1-1,0 0 1,1 0-1,-1 0 1,14 1 0,16 1 44,1-1 0,54-3 1,-71-1 13,-6 0-32,0 0 0,-1-1-1,1 0 1,0-2 0,-1 0 0,0-1-1,0 0 1,0-2 0,0 0-1,-1 0 1,0-2 0,0 0 0,-1 0-1,0-1 1,0-1 0,-1 0 0,18-20-1,-28 27-36,-1-1 0,0 1 0,0-1 0,0 0 0,0 0 0,-1 0-1,1 0 1,-1 0 0,0 0 0,-1-1 0,1 1 0,-1 0 0,1 0-1,-1-1 1,-1 1 0,1 0 0,0-1 0,-1 1 0,0 0 0,0 0-1,0 0 1,-1 0 0,1 0 0,-1 0 0,-3-4 0,-4-9-37,0 0 1,-2 0-1,-22-27 1,25 36 19,1-1-1,-1 2 1,-1-1 0,1 1-1,-1 0 1,-1 1 0,1 0-1,-1 1 1,0 0-1,0 0 1,0 1 0,-18-5-1,16 5 9,-8-2-59,0 0-1,0 1 0,-1 2 1,1 0-1,-1 1 0,0 1 0,1 1 1,-1 0-1,0 2 0,-31 6 1,37-4-46,0 0 1,-1 0 0,2 2 0,-1 0 0,1 1 0,-1 0-1,2 1 1,-1 0 0,1 1 0,1 1 0,0 0 0,0 1-1,1 0 1,-12 14 0,20-19 44,-1-1-1,0 0 1,1 1 0,0 0-1,1-1 1,-1 1-1,1 1 1,0-1 0,0 0-1,1 0 1,0 1-1,0-1 1,1 0 0,-1 1-1,2 7 1,-1-11 46,1 1 0,0 0 1,0-1-1,0 1 0,1-1 1,-1 1-1,1-1 0,0 0 0,0 0 1,0 0-1,0 0 0,0 0 0,1 0 1,0 0-1,-1-1 0,1 1 1,0-1-1,0 0 0,0 0 0,0 0 1,1 0-1,-1 0 0,0-1 1,1 0-1,0 0 0,-1 0 0,1 0 1,-1 0-1,6 0 0,24 2-62,1-2 0,0-1-1,-1-2 1,1-1 0,38-8-1,-26 2-63,-1-1 0,0-2-1,-1-2 1,68-31 0,-108 43 158,50-24 274,-33 22 203,-21 4-468,0 0 0,0 0 0,1 0 0,-1 0 0,0 0 0,0 1 0,1-1 0,-1 0 1,0 0-1,0 0 0,1 0 0,-1 1 0,0-1 0,0 0 0,0 0 0,1 0 0,-1 1 0,0-1 0,0 0 0,0 0 0,0 1 0,0-1 1,0 0-1,1 1 0,-1-1 0,0 0 0,0 0 0,0 1 0,0-1 0,0 0 0,0 1 0,0-1 0,0 0 0,0 0 0,0 1 1,-1-1-1,1 0 0,0 0 0,0 1 0,0-1 0,0 0 0,0 1 0,0-1 0,0 0 0,-1 0 0,1 0 0,0 1 0,-1-1 1,-2 7 178,0-1 0,0 1 0,1 0 0,0 0 0,0 0 0,0 0 0,1 0 0,0 0 0,0 0 0,1 0 0,0 1 0,1-1 0,-1 0 1,1 0-1,0 0 0,1 0 0,0 0 0,0 0 0,1 0 0,4 10 0,-4-12-125,1 1 11,0 1-1,0-1 0,1 1 1,0-1-1,0-1 0,0 1 1,1-1-1,0 1 1,8 4-1,2-2-68,0-2 0,0 0 0,1-1 0,0 0 0,0-1 0,0-1 0,0-1 0,20 0 0,13-1-2669,82-8 0,-67-1-1441</inkml:trace>
</inkml:ink>
</file>

<file path=ppt/ink/ink2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8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1 355 5120,'-1'-2'77,"1"1"1,0 0 0,0-1-1,0 1 1,0 0 0,1-1-1,-1 1 1,0 0-1,1-1 1,-1 1 0,1 0-1,-1 0 1,1-1-1,-1 1 1,1 0 0,0 0-1,0 0 1,-1 0 0,3-2-1,24-44 1976,-6 12-321,1 2 0,1 1 1,53-56-1,-66 79-1271,0 0 1,0 0-1,1 1 1,0 1 0,0 0-1,1 0 1,0 1-1,0 0 1,0 1 0,1 1-1,-1 0 1,1 1-1,0 0 1,0 1 0,26-1-1,-24 3-330,-1 1-1,0 1 0,1 1 1,-1 0-1,0 0 0,0 2 1,0-1-1,-1 2 0,0 0 1,0 1-1,0 0 1,14 11-1,-20-13-121,-1 0 0,1 0-1,-1 1 1,0 0 0,0 1 0,-1-1 0,1 1 0,-1 0 0,-1 1 0,0-1-1,0 1 1,0 0 0,-1 0 0,0 0 0,0 0 0,-1 0 0,0 1 0,-1-1-1,0 1 1,0-1 0,-1 1 0,-1 10 0,0-8 3,0-1 0,-1 1 0,-1-1-1,0 1 1,0-1 0,-1 0 0,0 0 0,-1-1 0,-7 12 0,1-6 11,0-1-1,-1 0 1,-1-1 0,0 0 0,-18 12 0,-37 24-12,-2-4-1,-3-4 1,-95 42 0,168-83-12,0 0 0,-1 1 1,1-1-1,0 0 1,-1 0-1,1 1 0,0-1 1,-1 0-1,1 0 1,0 1-1,-1-1 0,1 0 1,-1 0-1,1 0 1,0 0-1,-1 0 0,1 1 1,-1-1-1,1 0 1,-1 0-1,1 0 1,0 0-1,-1 0 0,1 0 1,-1-1-1,1 1 1,-1 0-1,1 0 0,0 0 1,-1 0-1,1 0 1,-1-1-1,1 1 0,0 0 1,-1 0-1,1-1 1,0 1-1,-1 0 0,1-1 1,0-1 8,1 1-1,0-1 1,0 0 0,0 1 0,1-1 0,-1 1-1,0-1 1,1 1 0,-1-1 0,0 1 0,1 0-1,0 0 1,2-2 0,10-7 23,0 0 0,1 1-1,1 0 1,0 2 0,0-1 0,0 2 0,1 0-1,19-3 1,-13 3 78,0 2 0,42-2 1,-55 5-76,1 2 1,-1 0 0,1 0-1,-1 1 1,0 0 0,0 1 0,0 0-1,19 9 1,-20-8-199,13 7 310,0-1 0,1-1 0,39 11 0,-55-19-351,-1 0 0,1 0 0,-1 0 0,1-1 0,-1 0 0,1-1 0,-1 1 0,7-3 0,-9 2-228,0 0 1,0 0-1,-1 0 0,1-1 1,-1 0-1,1 0 1,-1 0-1,0 0 0,0 0 1,0-1-1,0 0 1,0 1-1,-1-1 0,5-5 1,2-5-2789</inkml:trace>
</inkml:ink>
</file>

<file path=ppt/ink/ink2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8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11392,'13'3'5631,"35"-6"-7806,-35 0 9854,25 3-7679,-1 0 0,11 0 128,-10 0 0,2-12-640,-6 9 128,3 3-2048,-12 0 0,-7 0-383,-5 0-1</inkml:trace>
</inkml:ink>
</file>

<file path=ppt/ink/ink2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8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57 424 12160,'-4'31'6015,"13"42"-8830,-4-58 12286,-2 18-10367,2 0 0,3 10-3968,2-13 129,7-12 4479,1 1 128</inkml:trace>
  <inkml:trace contextRef="#ctx0" brushRef="#br0" timeOffset="1">48 4 13056,'-48'-4'6527,"83"8"-12798,-26-4 13054,14 0-11774,-7 0 127</inkml:trace>
</inkml:ink>
</file>

<file path=ppt/ink/ink2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2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3072,'0'-4'1536,"27"15"-1280,-13-18 2304,11 7-2176,7 3 0,10 4 128,10 6 0,0-1-768,-1 2 128,-3 2 384,4-3 0,-1-10-768,-8 5 0,0-3-640,-6-2 0</inkml:trace>
</inkml:ink>
</file>

<file path=ppt/ink/ink2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9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19 315 9728,'-7'3'7471,"15"7"-499,4 3-6312,-6-6-527,1 0 0,0 0 0,1-1 0,-1 0-1,1 0 1,1 0 0,-1-1 0,1-1 0,0 1 0,0-1-1,0-1 1,17 5 0,-11-5 78,1-1-1,-1 0 1,0-2-1,0 1 1,1-2-1,-1 0 1,26-5-1,-19 1 2,1-1 0,-1-1-1,-1-1 1,0-1-1,0 0 1,0-2-1,-1-1 1,-1 0 0,0-1-1,29-27 1,-42 34-151,0-1 0,0 0-1,-1 0 1,0 0 0,0 0 0,-1-1 0,0 0 0,0 0 0,-1 0 0,3-10 0,-4 12-49,-1 1 0,0 0-1,-1-1 1,1 1 0,-1 0 0,0-1 0,-1 1 0,1 0 0,-1 0 0,0-1 0,0 1-1,-1 0 1,0 0 0,0 0 0,0 0 0,0 0 0,-1 1 0,-5-9 0,3 7-12,0 0 1,-1 0-1,0 0 1,0 1 0,-1 0-1,0 0 1,1 1-1,-1 0 1,-1 0 0,1 0-1,-10-2 1,0 0-24,0 1 0,0 1-1,-35-4 1,40 7-8,0 1 0,0 0 0,0 1 0,0 0 1,0 1-1,0 0 0,0 1 0,0 0 0,1 1 0,0 1 0,0 0 0,0 0 0,0 1 0,-10 7 0,10-6-17,-22 11-336,2 1 0,0 2 0,-30 28 0,54-43 123,1 0 0,0 0-1,0 1 1,0-1-1,-6 13 1,10-17 90,1 0 0,0-1 0,1 1 0,-1 0 0,0 0 0,0 0 0,1 0 0,-1 0 0,1 0 0,0 0 0,0 0 0,-1 0 0,1 0 0,0 0 0,1 0 1,-1 0-1,0 0 0,1 0 0,-1 0 0,1 0 0,-1 0 0,1 0 0,0-1 0,0 1 0,0 0 0,0 0 0,0-1 0,0 1 0,1 0 0,-1-1 0,0 1 0,4 1 0,2 2-567,0-1 0,0 0 0,1 0 0,13 4-1,33 11-3100</inkml:trace>
</inkml:ink>
</file>

<file path=ppt/ink/ink2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19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38 9984,'0'-1'182,"0"-1"1,-1 1 0,1 0 0,0 0-1,0-1 1,0 1 0,0 0-1,0-1 1,0 1 0,0 0 0,0-1-1,0 1 1,0 0 0,1 0 0,-1-1-1,1 1 1,-1 0 0,1 0-1,-1 0 1,1-1 0,0 1 0,0 0-1,-1 0 1,1 0 0,0 0-1,0 0 1,0 1 0,0-1 0,0 0-1,0 0 1,2 0 0,20 1 4977,-21 2-5005,0 0-1,0 0 0,0 0 0,0 0 0,0 0 0,-1 0 1,1 1-1,-1-1 0,0 0 0,1 1 0,-1-1 0,0 1 1,0 0-1,-1-1 0,1 1 0,0 0 0,-1-1 1,0 1-1,0 3 0,3 7 538,27 146 235,-20-94 236,3 1 0,26 75 0,-36-134-1084,12 41 295,-15-47-365,1 1 0,-1 0 1,1 0-1,-1-1 1,0 1-1,1 0 0,-1 0 1,0-1-1,0 1 0,0 0 1,-1 0-1,1 0 1,0-1-1,-1 1 0,1 0 1,-1 0-1,1-1 0,-1 1 1,-2 2-1,2-4-16,0 0-1,0 0 1,0 0-1,-1-1 1,1 1-1,0-1 0,0 1 1,0-1-1,0 1 1,0-1-1,0 1 1,0-1-1,0 0 1,0 0-1,0 1 1,0-1-1,0 0 1,0 0-1,1 0 1,-1 0-1,0 0 1,1 0-1,-1 0 1,0-2-1,-1 0-39,-17-21-160,2-1-1,-24-45 0,36 61 172,0-1-1,1-1 1,1 1 0,-1-1-1,2 1 1,0-1-1,0 0 1,1 0-1,0 0 1,1-16-1,0 23 43,1 0 0,0 0-1,0 0 1,0 0 0,0 0-1,1 0 1,-1 0 0,1 1-1,0-1 1,0 1-1,0-1 1,1 1 0,0 0-1,-1-1 1,1 1 0,6-4-1,-2 2 34,0 0 0,0 1-1,0 0 1,1 0 0,0 1-1,-1 0 1,16-4 0,-2 2 60,-1 2 1,1 0-1,0 2 1,0 0 0,32 3-1,-35 0-62,-1 1-1,0 0 1,0 2-1,-1-1 1,1 2 0,-1 1-1,0 0 1,-1 0-1,0 2 1,0 0-1,-1 0 1,0 2 0,18 16-1,-24-19-27,0 1 1,-1 0-1,-1 0 1,1 1-1,-2 0 0,1 0 1,-1 0-1,-1 0 1,0 1-1,0 0 0,3 15 1,-5-19-244,-1 1 0,1-1 0,-1 1 1,-1-1-1,0 1 0,0 0 0,0-1 0,-1 1 1,0-1-1,0 1 0,-1-1 0,1 0 0,-2 1 0,1-1 1,-1 0-1,-1 0 0,-7 12 0,-3-6-3094,0-3-384</inkml:trace>
</inkml:ink>
</file>

<file path=ppt/ink/ink2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0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25 421 13440,'41'12'5419,"2"-10"-5370,-21-2 818,-8 0-227,-1 0-1,0-1 0,1-1 0,-1 0 0,0-1 1,0-1-1,0 0 0,-1 0 0,1-1 0,22-13 0,-25 12-566,9-3-32,-2 0-1,1-2 0,-1 0 1,-1-1-1,0-1 0,22-23 1,-32 30-20,-1-1 0,0 0 0,0 0 0,0 0 0,-1 0 0,0-1 0,0 0 0,-1 0 0,0 0 0,0 0 0,-1 0 0,0 0 0,-1-1 0,0 1 0,0-1 0,-1 1 0,0-11 0,-1 13-6,0 1 0,0 0 0,0 0 0,-1 0 0,0 1 0,0-1 0,0 0 0,0 1-1,-1-1 1,0 1 0,0 0 0,0 0 0,0 0 0,-1 0 0,1 0 0,-1 1 0,0-1-1,0 1 1,-5-3 0,-3-1 0,-1 1-1,1-1 0,-1 2 1,0 0-1,-21-5 0,25 8 13,0 1-1,0 0 0,-1 0 0,1 1 0,0 0 0,0 0 0,0 1 1,-1 0-1,1 1 0,0 0 0,0 1 0,1 0 0,-1 0 0,0 0 1,-8 7-1,-1 0 53,0 1 1,1 1 0,1 1-1,0 0 1,-18 21-1,26-27-19,1 1-1,0 0 0,1 1 0,-1-1 0,2 1 0,-1 1 0,1-1 0,1 1 0,0 0 0,0 0 0,1 0 0,-3 14 0,5-17-8,-1 1 0,2-1 0,-1 1-1,1-1 1,0 1 0,1-1 0,0 1-1,0-1 1,0 0 0,1 1 0,0-1-1,1 0 1,-1 0 0,2 0 0,-1 0-1,1-1 1,-1 1 0,2-1-1,-1 0 1,1 0 0,8 8 0,-3-5-19,1 1 0,1-1 1,-1-1-1,2 0 0,-1-1 1,1 0-1,0-1 0,0 0 1,1-1-1,26 6 0,-1-5-256,1-1 0,0-2 0,0-2 0,0-2 0,60-9 0,68-20-4895,-103 15 1257</inkml:trace>
</inkml:ink>
</file>

<file path=ppt/ink/ink2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0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0 267 10496,'2'0'3869,"21"6"-883,-11-1 1870,4 2-4082,1 0-1,0 0 0,0-2 0,36 7 1,-29-9-579,1-2 1,0 0-1,-1-1 0,1-2 1,0 0-1,-1-2 1,0 0-1,0-2 0,0-1 1,31-13-1,-24 7 184,0 0 0,40-26 0,-64 35-341,0 0 0,0-1 1,-1 0-1,1 0 0,-1-1 1,-1 0-1,1 0 0,-1 0 0,0 0 1,0-1-1,-1 0 0,1 0 1,-2 0-1,1-1 0,4-13 0,-8 18-38,1 0-1,-1 0 0,0 0 0,1-1 0,-1 1 1,-1 0-1,1 0 0,0 0 0,-1-1 1,0 1-1,0 0 0,0 0 0,0 0 0,0 0 1,0 0-1,-1 0 0,1 1 0,-1-1 0,0 0 1,0 1-1,0-1 0,0 1 0,-1 0 0,1 0 1,-1 0-1,1 0 0,-1 0 0,1 0 1,-1 1-1,0-1 0,-4-1 0,0 0-9,0 1-1,-1-1 1,1 1 0,-1 1-1,1-1 1,-1 1-1,0 1 1,0-1 0,0 1-1,1 1 1,-1-1 0,0 1-1,-9 3 1,2 1 3,-1 0 1,1 1-1,0 1 1,0 0-1,1 1 0,0 0 1,1 2-1,0-1 1,0 2-1,1-1 1,0 2-1,-19 24 0,22-24 34,1 1-1,0-1 0,0 1 0,2 1 0,0 0 0,0 0 0,1 0 0,-3 15 0,7-23-20,0 0 0,0 0 1,0-1-1,1 1 0,0 0 0,0 0 0,0 0 0,1 0 1,0-1-1,0 1 0,0 0 0,1-1 0,0 1 0,0-1 0,0 1 1,4 6-1,-1-5 17,1 0 1,-1 0-1,1-1 1,0 1-1,1-1 1,-1-1-1,1 1 1,1-1-1,13 8 1,3-2-73,0-1 1,1-1-1,0 0 1,0-2-1,0-2 1,30 4-1,-33-6-383,1-2-1,-1-1 1,1 0 0,-1-2-1,1 0 1,27-8-1,-19 2-2213,52-21-1,-28 7-1193</inkml:trace>
</inkml:ink>
</file>

<file path=ppt/ink/ink2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1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54 10112,'5'-13'1634,"-4"11"-1402,0 0 1,0 0-1,0-1 0,-1 1 1,1-1-1,0 1 1,-1-1-1,0 1 0,0-1 1,1 1-1,-1-1 0,-1 1 1,1-1-1,-1-2 1,-4 4 4931,-22 10-5145,-35 23 921,-69 46 0,13-5 828,114-71-1675,1 0 0,-1 0 1,1 1-1,0-1 0,0 1 0,0 0 0,0 0 0,0 0 0,-4 6 0,7-8-78,-1 0 1,1 0-1,0 0 0,0-1 0,-1 1 1,1 0-1,0 0 0,0 0 1,0 0-1,0 0 0,0 0 0,0-1 1,0 1-1,0 0 0,0 0 0,0 0 1,1 0-1,-1 0 0,0-1 1,1 1-1,-1 0 0,0 0 0,1-1 1,-1 1-1,1 0 0,-1 0 0,1-1 1,-1 1-1,1 0 0,0-1 1,-1 1-1,1-1 0,0 1 0,0-1 1,-1 1-1,1-1 0,0 0 0,0 1 1,0-1-1,-1 0 0,1 1 1,0-1-1,0 0 0,0 0 0,0 0 1,0 0-1,1 0 0,31 7 214,1-1 0,50 1 1,-21-2-22,-9 2 213,95 25 1,-124-24-303,-1 0 0,0 2 0,-1 0 0,0 2 0,38 25 0,-24-5 187,-36-30-283,0 0 1,0-1 0,1 1 0,-2 0-1,1-1 1,0 1 0,0 0-1,0 0 1,-1 0 0,1 0 0,-1 0-1,0 0 1,1 0 0,-1 0 0,0 0-1,0 0 1,0 0 0,-1 0-1,1 0 1,0 0 0,-1 0 0,1 0-1,-2 2 1,-1 2 39,0 0 1,-1 0-1,0-1 0,0 1 0,0-1 0,-1 0 1,1 0-1,-1 0 0,-1-1 0,1 0 0,-1 0 1,1 0-1,-1 0 0,0-1 0,-12 5 0,-9 2 141,0-2-1,-41 9 1,55-14-162,-32 7-206,-154 28 720,167-35-2173,0-1 0,-38-3 1,66 1 1001,-9-2-2488,19-8-753,4-2 17</inkml:trace>
</inkml:ink>
</file>

<file path=ppt/ink/ink2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1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9 12800,'-6'-9'4391,"6"9"-3057,8 19 619,2 7 3168,37 118-3713,-33-99-1362,40 159 228,23 314-466,-27 49-448,-48-525 318,0 71-1800,-2-103 1412,-1 0 0,0-1 1,-1 1-1,0 0 0,-1 0 1,0-1-1,0 0 0,-7 14 0,-4 1-2617</inkml:trace>
</inkml:ink>
</file>

<file path=ppt/ink/ink2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1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0 250 10880,'3'-10'469,"0"0"0,1 0 0,0 0 1,1 1-1,0-1 0,1 1 0,8-11 0,-8 13-67,1 0 0,0 1 0,1 0 0,10-7-1,28-15 4375,143-50-1491,-177 74-3250,0 1-1,0 0 0,0 1 1,0 0-1,0 0 1,1 2-1,-1 0 0,0 0 1,1 1-1,-1 0 0,18 5 1,-21-4 6,0 1 0,0 0 0,0 1 0,-1 0 0,1 0 0,-1 0 0,0 1 0,-1 1 0,1-1 0,-1 1 0,0 0 0,-1 1 0,1 0 0,-1 0 0,0 0 0,5 10 0,-4-3 22,0 0 0,-1 1 1,-1 0-1,0 0 1,-1 0-1,-1 0 0,0 1 1,-1 0-1,-1-1 1,0 1-1,-1 0 0,-1 0 1,0-1-1,-1 1 0,-1 0 1,0-1-1,-1 0 1,-10 23-1,10-28-35,0 0 0,-1-1 0,0 0 1,0 0-1,-1 0 0,0-1 0,-1 0 0,0 0 0,0-1 0,0 1 0,-1-1 0,-1-1 1,1 0-1,-1 0 0,0-1 0,0 0 0,0 0 0,-1-1 0,1 0 0,-1-1 0,0 0 1,-1 0-1,1-1 0,0-1 0,0 0 0,-1 0 0,1-1 0,-1 0 0,-14-3 0,8 0-47,0 0 0,0-2 0,0 0 0,1-1 0,-30-15 0,34 15-219,1 0-1,1-1 1,-1 0 0,1-1 0,0 0 0,1-1 0,0 0 0,0 0 0,-8-12 0,15 17 8,1 3 3,-1-1 0,1 1 0,0-1 1,0 0-1,0 1 0,0-1 0,1 0 1,-1 1-1,0-1 0,1 0 0,-1 0 1,1 0-1,-1 0 0,1 0 0,0 0 1,0 0-1,0 1 0,0-1 0,0 0 0,1-3 1,3-10-3124</inkml:trace>
</inkml:ink>
</file>

<file path=ppt/ink/ink2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2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209 349 11264,'-1'1'310,"0"-1"-1,-1 0 1,1 1 0,0-1 0,-1 1 0,1 0 0,0-1-1,0 1 1,0 0 0,-1 0 0,1 0 0,0 0 0,0 0 0,0 0-1,0 0 1,0 0 0,1 0 0,-1 0 0,0 0 0,0 2-1,1 0 316,1 1 0,-1-1 0,1 0 0,0 0 1,0 1-1,0-1 0,0 0 0,1 0 0,2 5 0,0-1-327,-3-3-238,1 1 0,-1-1 0,1 0 0,0 0 0,1 0 0,-1 0 1,1 0-1,-1 0 0,1-1 0,0 1 0,1-1 0,-1 0 0,1 0 0,-1 0 0,1 0 0,0-1 0,0 1 0,0-1 0,0 0 0,0 0 0,1-1 0,-1 1 0,0-1 0,1 0 0,-1 0 1,8 0-1,15-1 275,-1-1 1,0-1-1,1-1 1,-1-2-1,-1 0 1,1-2 0,32-12-1,-45 13-212,0 1 0,0-1 0,0-1 0,-1-1 0,0 1-1,-1-2 1,0 0 0,0 0 0,-1-1 0,0 0 0,-1-1 0,0 0-1,0 0 1,-1-1 0,11-21 0,-17 26-104,1 0 0,-1 0-1,0 1 1,-1-1 0,0 0 0,0 0 0,0-1 0,-1 1-1,0 0 1,-1 0 0,1 0 0,-1 0 0,-1 0-1,1 0 1,-1 0 0,0 0 0,-1 1 0,0-1-1,0 1 1,-7-12 0,4 9-37,0 1 1,-1-1-1,0 1 1,-1 0-1,0 1 1,0 0-1,-1 0 1,1 1-1,-2 0 1,1 0-1,0 1 0,-1 0 1,-20-6-1,13 5 14,-1 1-1,-1 1 0,1 0 0,-1 2 1,1 0-1,-1 1 0,0 0 0,-24 4 1,18 2-28,0 2 0,1 1 1,0 0-1,0 2 0,1 1 0,0 1 1,-29 20-1,38-23-122,1 1 0,0 0 0,0 1 0,1 0 0,1 1 0,0 0 0,1 1-1,0 0 1,1 1 0,0-1 0,1 2 0,1-1 0,-6 19 0,11-31 5,1 1-1,0 0 1,0 0 0,0 0-1,0 0 1,0 0 0,1 0-1,0 0 1,-1 1 0,1-1 0,0 0-1,0 0 1,1 0 0,-1 0-1,1 0 1,-1 0 0,1 0-1,0 0 1,0 0 0,1 0-1,-1 0 1,1 0 0,-1-1-1,1 1 1,0 0 0,0-1-1,0 0 1,0 1 0,0-1-1,0 0 1,1 0 0,-1 0-1,1 0 1,5 2 0,38 28-3585</inkml:trace>
</inkml:ink>
</file>

<file path=ppt/ink/ink2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2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1280,'0'-1'468,"1"-1"0,0 1 1,0 0-1,0 0 0,0 0 0,0 0 0,0 0 1,0 1-1,0-1 0,0 0 0,0 0 0,0 1 1,0-1-1,1 1 0,-1-1 0,0 1 0,0-1 1,1 1-1,-1 0 0,0-1 0,1 1 0,-1 0 1,3 0-1,38-1 6150,-37 2-6518,1 1 0,-1 0 0,1 0 0,-1 1 0,0 0 0,0 0 0,0 0 0,-1 0 0,1 1 0,-1-1 0,1 1 0,3 6 0,45 58 3083,-41-51-2972,-2-3 32,-1 1 1,0 0 0,-1 0 0,0 1 0,-2 0-1,0 1 1,0-1 0,-2 1 0,0 0 0,-1 1-1,0-1 1,-2 0 0,0 19 0,-1-31-193,-1 1-1,0-1 1,-1 0 0,1 0 0,-1 1 0,0-1 0,0 0-1,0 0 1,-1-1 0,-4 7 0,6-9-44,1-1 0,-1 0 0,0 0-1,0 0 1,0 0 0,0 0 0,0 0 0,0-1 0,0 1 0,-1 0 0,1 0-1,0-1 1,0 1 0,0-1 0,-1 1 0,1-1 0,0 0 0,-1 1 0,1-1-1,0 0 1,-1 0 0,1 0 0,0 0 0,-1 0 0,1 0 0,-1 0 0,1 0-1,0-1 1,-1 1 0,1 0 0,0-1 0,0 1 0,-1-1 0,1 0 0,0 1-1,0-1 1,0 0 0,0 0 0,0 0 0,0 0 0,0 0 0,0 0 0,0 0-1,0 0 1,0 0 0,1 0 0,-1 0 0,0-2 0,-5-6-12,0 0 0,1 0-1,1 0 1,-1-1 0,2 0 0,-1 0 0,1 0 0,1 0 0,0-1-1,0 1 1,1-1 0,0 1 0,1-1 0,0 1 0,1-1 0,0 1 0,1-1-1,0 1 1,1 0 0,0 0 0,6-15 0,-6 16 9,1 1 0,0 0 0,0 0 1,0 0-1,1 0 0,0 1 0,1 0 0,0 0 1,0 0-1,0 1 0,1 0 0,0 0 0,0 0 0,0 1 1,1 0-1,0 1 0,0 0 0,0 0 0,0 0 1,1 1-1,-1 1 0,1-1 0,0 1 0,0 1 0,0 0 1,15-1-1,-5 5 22,-1-1 1,0 2-1,0 1 0,0 0 1,-1 1-1,1 1 1,-2 0-1,1 2 1,-1 0-1,0 0 0,-1 2 1,0 0-1,0 0 1,-2 2-1,1 0 0,-2 0 1,1 1-1,-2 0 1,0 1-1,9 17 0,-17-25-62,0 0 0,-1 0-1,1 0 1,-1 1-1,-1-1 1,0 1-1,0-1 1,0 1 0,-1-1-1,0 1 1,0 0-1,-3 12 1,2-14-704,-1-1 0,1 0 0,-1 0 0,0 1 0,-1-1 0,-4 8 0,-1-3-2844</inkml:trace>
</inkml:ink>
</file>

<file path=ppt/ink/ink2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3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1 366 11648,'30'16'5018,"8"-10"-4587,-23-5 541,25 1 4927,5-10-4907,-7-1-438,-16 5-355,1-1 1,-2-1 0,1-2-1,-1 0 1,0-1-1,36-21 1,-47 24-153,0 0 1,0-1-1,-1-1 0,0 0 1,-1 0-1,1 0 0,-2-1 1,1-1-1,-1 1 0,-1-1 1,0 0-1,0-1 0,-1 1 1,0-1-1,4-13 0,-8 20-41,0 0 0,-1 1 0,1-1 0,-1 0 0,0 0 0,0 0 0,0 1 0,0-1 0,-1 0 0,1 0 0,-1 0 0,0 1 0,0-1 0,-1 1-1,1-1 1,-1 1 0,0-1 0,1 1 0,-2 0 0,1 0 0,0 0 0,0 0 0,-6-5 0,1 2-11,-1 0 1,1 0-1,-1 1 1,0 0 0,-1 1-1,1 0 1,-18-6-1,13 6 6,0 1 0,0 1 1,0 0-1,-1 1 0,1 0 0,-1 1 0,1 1 0,0 0 0,-1 0 0,1 1 0,0 1 1,0 1-1,0 0 0,0 0 0,1 1 0,0 1 0,0 0 0,-12 8 0,16-9 12,1 0 0,0 0 0,0 0 0,0 1 0,1 0 0,0 0 0,0 1 0,0 0 0,1 0 0,0 0 0,1 1 0,-1-1 0,2 1 0,-1 0 0,1 0 0,0 1 0,0-1 0,1 0 0,1 1 0,-1 0-1,1-1 1,1 1 0,-1 0 0,1 0 0,1-1 0,0 1 0,4 16 0,-3-18-2,0 0-1,1 0 0,0 0 1,1-1-1,-1 1 0,1-1 1,0 0-1,1 0 0,0 0 1,0-1-1,9 9 0,-3-5-8,0-1-1,1 0 0,1 0 0,-1-1 0,21 8 0,6-1-481,1-2-1,0-2 0,43 6 0,-67-13-347,1-1-1,0 0 1,0-2 0,0 1-1,23-4 1,10-5-2650</inkml:trace>
</inkml:ink>
</file>

<file path=ppt/ink/ink2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3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206 189 2176,'0'22'1440,"0"-1"0,2 1 0,6 26 0,-7-42-1368,1 1 0,1-1 1,-1 0-1,1 0 0,0 0 1,1 0-1,0 0 0,-1-1 1,2 0-1,-1 1 0,1-2 1,-1 1-1,1 0 0,1-1 1,-1 0-1,1 0 0,-1-1 1,1 1-1,0-1 0,0-1 1,0 1-1,1-1 1,-1 0-1,1 0 0,-1-1 1,1 0-1,0 0 0,-1 0 1,1-1-1,9-1 0,-1 0-16,1-1-1,-1 0 1,0-1 0,0 0-1,0-2 1,0 0-1,-1 0 1,0-2 0,0 1-1,0-2 1,-1 0-1,14-10 1,-16 9-18,0-1 1,0 1-1,-1-2 1,0 1-1,-1-1 1,0-1-1,-1 0 0,0 0 1,10-24-1,-16 31-29,0 0 0,0 0 0,-1 0-1,0-1 1,0 1 0,0 0 0,-1-1 0,0 1 0,0-1-1,0 1 1,-1 0 0,0-1 0,0 1 0,0 0-1,0-1 1,-1 1 0,0 0 0,0 0 0,-1 0 0,1 1-1,-1-1 1,0 0 0,0 1 0,-1 0 0,1 0 0,-1 0-1,0 0 1,-5-4 0,-2 0-3,0 1 1,-1 0-1,1 0 0,-1 1 0,0 1 1,-1 0-1,0 0 0,1 2 1,-1-1-1,0 2 0,-1 0 0,1 0 1,-20 1-1,0 1-32,0 1 0,0 2 0,0 2-1,-39 9 1,54-9 15,-19 4-56,-48 18 1,76-24 57,0 1 1,0 0 0,1 1 0,-1 0 0,1 0 0,0 1-1,0 0 1,1 1 0,0-1 0,-10 12 0,16-17 6,0 1 1,0-1-1,0 1 1,0-1-1,0 1 1,0-1-1,1 1 1,-1-1-1,0 1 1,1 0-1,0-1 1,-1 1-1,1 0 1,0 0-1,0-1 1,-1 1-1,2 0 1,-1 0-1,0-1 1,0 1-1,0 0 1,1 0-1,-1-1 1,1 1-1,0 2 1,1-1-7,0-1 0,0 1 0,1 0 0,-1 0 1,1-1-1,-1 1 0,1-1 0,0 0 0,0 0 0,0 0 0,6 3 0,4 0-24,-1 0-1,1-1 0,0 0 0,0 0 1,1-2-1,13 2 0,9-5-109,0-1 0,0-1-1,0-2 1,-1-2 0,0-1 0,0-2-1,-1-1 1,65-32 0,-92 40 121,4-2 7,1 0 0,-1-1-1,0 0 1,-1 0 0,1-1 0,-1-1-1,-1 0 1,18-17 0,-27 25 16,0-1 0,0 1 0,1 0 0,-1 0 0,0 0 1,0 0-1,0 0 0,1-1 0,-1 1 0,0 0 0,0 0 0,0 0 0,0-1 1,1 1-1,-1 0 0,0 0 0,0 0 0,0-1 0,0 1 0,0 0 1,0 0-1,0-1 0,0 1 0,1 0 0,-1 0 0,0-1 0,0 1 0,0 0 1,0 0-1,-1-1 0,1 1 0,0 0 0,0-1 0,0 1 0,0 0 1,0 0-1,0 0 0,0-1 0,0 1 0,0 0 0,-1 0 0,1-1 0,0 1 1,0 0-1,-14 6 222,-15 16 224,25-17-380,-1 1 0,1 0 0,0 0 0,1 0 0,-1 0 0,1 1 0,1-1 0,-1 1 0,1 0 0,0 0 0,0 0 0,1 0 0,0 0 1,0 0-1,1 0 0,0 0 0,0 0 0,1 0 0,0 0 0,0 0 0,0 0 0,1 0 0,0 0 0,1 0 0,3 8 0,-1-4 20,1-1 1,0 0-1,0 0 0,1 0 0,0-1 1,1 0-1,0 0 0,0-1 0,1 0 1,0 0-1,0-1 0,1 0 0,0-1 1,14 7-1,-7-6-35,1-1 1,0 0 0,0-1-1,0-2 1,0 0-1,1 0 1,36-1-1,-37-3-676,0-1 0,-1 0 0,1-1-1,31-10 1,-7-2-1062</inkml:trace>
</inkml:ink>
</file>

<file path=ppt/ink/ink2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3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95 13184,'-1'5'655,"-1"0"1,1 1 0,0-1 0,1 0-1,-1 1 1,1-1 0,0 1 0,1-1 0,-1 0-1,1 1 1,3 9 0,1-1 806,1 0 0,1-1 0,12 19 0,72 112-460,-91-143-979,1 0-1,0 1 1,-1-1-1,1 0 0,0 0 1,0 0-1,0 0 1,0 1-1,0-1 1,0-1-1,0 1 1,0 0-1,0 0 1,0 0-1,1 0 1,-1-1-1,0 1 1,2 0-1,1-8 185,-12-14-222,-1 2-86,1 0 0,0-1 0,2 0 0,0 0 1,1-1-1,1 0 0,1 0 0,1 0 0,1 0 0,2-35 1,-1 51 107,1-1 0,0 1 0,0 0 0,0-1 0,1 1 0,0 0 0,0 0 1,0 1-1,1-1 0,-1 0 0,1 1 0,0-1 0,1 1 0,-1 0 1,1 0-1,0 0 0,0 0 0,0 1 0,0 0 0,0 0 0,1 0 1,0 0-1,-1 1 0,1-1 0,10-2 0,-6 3 63,-1 0-1,0 0 0,1 1 1,0 1-1,-1-1 0,1 1 1,-1 1-1,1-1 1,-1 1-1,1 1 0,-1 0 1,1 0-1,-1 1 1,0 0-1,0 0 0,12 7 1,9 10 272,0 2 0,-1 1 0,-1 1 0,-1 1 1,45 57-1,23 23 314,-78-86-348,-6-7-898,-8-11-1751,-4-4-2182,-2-4 661</inkml:trace>
</inkml:ink>
</file>

<file path=ppt/ink/ink2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4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0 170 9984,'5'-3'4202,"50"-25"3368,41-18-4773,-4 2-2391,-74 35-297,1 1 0,0 0 0,0 2 0,33-8 0,-41 13 28,-1-1-1,0 1 1,1 1 0,-1 0-1,0 1 1,0 0 0,1 0-1,-1 1 1,0 0 0,14 6-1,-19-7-84,-1 1 0,1 0 0,-1 1 0,0-1 0,0 1 0,0 0 0,-1 0 0,1 0 0,0 0 0,-1 0 0,0 1 0,0 0 0,0 0 0,0 0 0,-1 0 0,0 0 0,1 0 0,-2 1 0,1-1 0,0 1 0,1 5 0,-3-9-44,3 7 58,-1 1-1,0-1 1,0 0-1,0 1 1,-1-1 0,-1 1-1,1-1 1,-1 1-1,-1-1 1,0 1 0,0-1-1,0 1 1,-5 13-1,0 1 41,-1 8 19,-2 0-1,-2-1 0,0-1 1,-2 1-1,-1-2 1,-2 0-1,-23 33 0,38-60-116,-22 36 191,-3-1 0,-57 65 1,72-90-168,1-1 1,-2 1 0,1-2 0,-1 0-1,0 0 1,-1-1 0,0-1 0,-1 0 0,1 0-1,-1-2 1,0 0 0,-26 6 0,34-11-33,-1 0 1,1 0-1,0-1 1,-1 0-1,1 0 1,-1 0-1,-9-4 1,14 4-10,0 1 0,-1-1 1,1 1-1,0-1 0,0 0 0,0 0 1,0 0-1,1 0 0,-1 0 1,0-1-1,0 1 0,1-1 1,-1 1-1,1-1 0,-1 1 1,1-1-1,-1 0 0,1 0 1,0 1-1,0-1 0,0 0 0,0 0 1,0 0-1,0-3 0,1 3 5,0 1 0,1-1-1,-1 1 1,1-1 0,0 1-1,-1 0 1,1-1 0,0 1-1,0 0 1,0 0 0,0-1-1,0 1 1,0 0 0,0 0-1,0 0 1,0 0-1,0 0 1,1 1 0,-1-1-1,0 0 1,1 1 0,-1-1-1,0 0 1,1 1 0,-1 0-1,1-1 1,-1 1 0,1 0-1,-1 0 1,1 0 0,1 0-1,48-1-5,347 55 437,-359-43-748,-33-8-98,1-1 1,0 0-1,-1-1 1,1 1-1,0-1 1,0 0-1,11-1 0,-8-5-2994,0-6-427</inkml:trace>
</inkml:ink>
</file>

<file path=ppt/ink/ink2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4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11264,'61'6'5631,"9"-12"-5247,-52 1 7936,43 1-8064,-18 1 0,18 15-128,-13-3 128,-3 3-896,-10-2 0,-14-2-2048,-3-4 128,-14-8-768,-4 4 129</inkml:trace>
</inkml:ink>
</file>

<file path=ppt/ink/ink2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5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40 369 12288,'-8'22'6143,"34"11"-7807,-18-26 12032,-3 29-10368,-1-9 0,-4 16 0,0-7 0,13-3-1408,-3-3 128,15-17-2048,-7-5 0</inkml:trace>
  <inkml:trace contextRef="#ctx0" brushRef="#br0" timeOffset="1">48 0 14080,'-48'0'7039,"58"33"-10111,-7-29 12288,16 14-14336,-6-3 0,17 0-1535,-7 3-1</inkml:trace>
</inkml:ink>
</file>

<file path=ppt/ink/ink2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5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77 239 8192,'1'-1'207,"0"0"0,0 1 0,0-1-1,0 1 1,0 0 0,1-1 0,-1 1 0,0 0 0,0 0 0,0 0 0,1 0 0,-1 0 0,0 0 0,0 0 0,0 0 0,1 0 0,-1 0 0,0 1 0,0-1-1,0 1 1,0-1 0,0 1 0,0-1 0,0 1 0,0-1 0,0 1 0,0 0 0,0 0 0,0-1 0,0 1 0,0 0 0,0 0 0,-1 0 0,1 0-1,0 1 1,2 2 401,0 0-1,-1-1 1,0 1-1,0 0 0,0 0 1,0 0-1,1 9 1,2 12 1054,-5-15-1386,2-1 0,-1 0 0,1 0 0,0 0 0,1 0-1,0-1 1,0 1 0,1-1 0,0 1 0,0-1 0,1-1 0,0 1 0,7 7 0,-6-9-24,-1 0-1,2-1 1,-1 0 0,0 0 0,1-1-1,0 0 1,0 0 0,0 0-1,13 3 1,1-2-111,1-2 0,0 0 0,0-2-1,0 0 1,1-2 0,-1 0 0,0-2 0,0 0-1,32-10 1,-35 8-111,-1 0-1,0-2 1,-1 0 0,0-1-1,0-1 1,0-1-1,-1 0 1,-1-1 0,1-1-1,-2 0 1,0-1 0,0 0-1,-2-1 1,1-1 0,-2 0-1,0-1 1,10-19-1,-18 30-24,0 1 0,0-2-1,-1 1 1,1 0 0,-1 0-1,0-1 1,-1 1-1,1-1 1,-1 1 0,-1-1-1,1 0 1,-1 1 0,0-1-1,0 0 1,0 0 0,-1 1-1,0-1 1,0 0-1,0 1 1,-1-1 0,0 1-1,-4-9 1,3 8-9,0 0 0,0 0-1,-1 0 1,0 1 0,0-1-1,-1 1 1,1 0 0,-1 0 0,0 0-1,-1 1 1,1 0 0,-1 0 0,0 0-1,0 1 1,0 0 0,0 0 0,-1 0-1,1 1 1,-8-2 0,-9-5-18,6 2 20,-1 1 1,1 0-1,-1 2 0,0 0 0,-1 1 0,1 1 0,0 1 0,-1 0 0,1 1 0,-27 4 0,13-1-19,1 1-1,-1 2 1,1 0 0,0 2-1,1 2 1,0 1 0,1 1-1,0 1 1,-41 26 0,6 6-338,60-41 312,0-1 0,0 1 1,0-1-1,0 1 0,1 0 0,-1 1 0,1-1 0,1 1 0,-1-1 0,-4 10 0,7-8-31,-1-1-1,1 1 0,1-1 1,-1 1-1,1-1 1,0 1-1,0-1 0,0 0 1,1 1-1,0-1 1,0 0-1,0 0 0,1 0 1,-1-1-1,1 1 1,0 0-1,1-1 0,6 8 1,3-5-249,0 0 0,1-1 0,-1 0 0,1-1 0,0 0 0,1-1 0,25 3 0,7 0-1618,54 0-1,10-4-1766</inkml:trace>
</inkml:ink>
</file>

<file path=ppt/ink/ink2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5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11520,'-5'22'5759,"26"18"-7422,-16-29 9086,22 11-7167,-6-4 0,9 18 640,-3-9 0,-1 19-896,-4-9 128,1 4 512,-7-8 128,2-2-256,-1-7 128,23-24-1536,-9 0 0,44-30-2688,-19 12 128</inkml:trace>
</inkml:ink>
</file>

<file path=ppt/ink/ink2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6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109 980 11136,'10'-12'1836,"1"1"0,0 0 1,1 0-1,0 2 1,21-14-1,40-23 2542,-6 4-4415,-25 11 165,-2-1 0,-1-2 0,-2-2 0,-1-1 0,55-75 0,-82 99-81,-1 0-1,0-1 1,0 0-1,-2 0 1,0-1-1,0 0 1,-1 0 0,-1 0-1,-1-1 1,2-19-1,-3 25-41,0 0-1,-1 0 1,-1 0 0,0 0-1,0 0 1,-1 0 0,0-1-1,-1 2 1,0-1 0,0 0-1,-1 0 1,-1 1-1,0-1 1,0 1 0,0 0-1,-1 0 1,-1 1 0,0-1-1,0 1 1,0 1 0,-1-1-1,-9-8 1,-4 1-16,0 0 0,-1 1 1,0 1-1,-1 1 0,0 0 1,-1 2-1,0 1 0,-1 1 1,-26-6-1,36 11 1,0 1 1,0 0-1,0 0 0,0 1 1,-1 1-1,1 1 0,0 0 1,0 1-1,0 0 0,-24 7 0,28-6 10,0-1-1,0 2 0,1-1 0,-1 1 0,1 1 0,0 0 0,0 0 0,0 0 0,1 1 0,0 1 0,0 0 0,0 0 0,1 0 0,0 1 0,1 0 0,-1 0 0,2 0 0,-1 1 0,1 0 0,0 0 0,-3 12 0,3-4 6,1 0 1,0 1-1,2 0 0,0-1 1,1 35-1,12 83 91,4-59 40,3 0 0,3-2-1,33 75 1,26 92 110,-61-159-241,-12-46-974,2 0 1,22 57-1,-31-94 812,0 1 0,0 0 0,0-1 0,0 1 0,0 0 0,0 0 0,1-1 0,-1 1 0,0 0 0,0 0 0,0-1 0,1 1 0,-1 0 0,0 0 0,0-1 0,1 1 0,-1 0 0,0 0 0,0 0 0,1 0 0,-1 0 0,0-1 0,0 1 0,1 0 0,-1 0 0,0 0 0,1 0 0,-1 0 0,0 0 0,1 0 0,-1 0 0,0 0 0,1 0 0,-1 0 0,0 0 0,1 0 0,-1 0 0,0 0 0,0 1 0,1-1 0,-1 0 0,0 0 0,1 0 0,-1 0 0,0 1 0,0-1 0,1 0 0,-1 0-1,0 0 1,0 1 0,0-1 0,1 0 0,-1 0 0,0 1 0,0-1 0,1-1-180,3-11-3268</inkml:trace>
</inkml:ink>
</file>

<file path=ppt/ink/ink2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6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0 328 12160,'1'2'339,"0"1"0,1-1 0,-1 0 0,1 1 1,-1-1-1,1 0 0,-1 0 0,1 0 0,0 0 1,0 0-1,0 0 0,0-1 0,1 1 0,-1-1 1,0 1-1,1-1 0,4 2 0,0-1 498,0 0-1,0 0 1,1-1-1,-1 0 1,0 0-1,12 0 1,48-7 2846,-12-6-4096,-24 3 534,-1-1 1,1-1-1,-2-2 0,30-17 0,-46 23-69,-1-1 0,0-1-1,0 0 1,0 0-1,-2-1 1,1-1-1,-1 0 1,-1 0-1,0-1 1,12-20-1,-19 28-38,0 0-1,0 0 1,0 1-1,-1-1 1,0-1-1,0 1 1,0 0-1,0 0 1,-1 0-1,1-1 1,-1 1-1,0 0 1,-1 0-1,1-1 0,-1 1 1,1 0-1,-1 0 1,0 0-1,-1 0 1,1 0-1,-1 0 1,-4-7-1,3 7-11,0-1-1,-1 1 1,0 1 0,1-1-1,-1 0 1,-1 1-1,1 0 1,0 0 0,-1 0-1,0 0 1,0 1-1,1 0 1,-1 0 0,-1 0-1,1 1 1,0-1-1,0 1 1,0 0 0,-7 0-1,-4 2 76,1-1-1,0 2 1,-1 0-1,1 1 1,0 0-1,0 1 1,1 1-1,-1 1 0,1 0 1,0 0-1,0 1 1,-17 13-1,20-12-11,0 0 0,0 0 0,1 1 0,0 0 0,1 1 0,0 0 0,1 1 0,0 0 0,-11 19 0,16-24-24,-1 0-1,1 0 1,0 0-1,0 1 1,0-1-1,1 1 1,0 0-1,1-1 1,-1 1-1,1 0 1,1 0-1,-1 0 1,1 0-1,1 0 1,-1 0-1,1 0 1,0 0-1,1 0 1,-1 0-1,1-1 1,1 1 0,-1-1-1,1 1 1,0-1-1,1 0 1,4 7-1,-1-5-43,1 1 1,-1-1-1,2-1 1,-1 1-1,1-2 1,0 1-1,1-1 1,-1 0-1,1-1 0,0 0 1,12 3-1,6-1-437,0-1 0,0-1 0,1-2 0,0-1 0,37-2 0,-37-1-999,-1-2 0,0 0 1,1-2-1,-1-2 0,42-14 0,0-8-2527</inkml:trace>
</inkml:ink>
</file>

<file path=ppt/ink/ink2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7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10 320 7808,'-2'3'1283,"1"1"0,-1 0 0,1-1 0,0 1 0,0 0 0,1 0 0,-1 0 0,1 0 0,0-1 0,0 6 0,1-3-673,0 0 0,0 0 0,0 1 1,1-1-1,0 0 0,3 6 0,-2-5-620,0-1-1,1 0 1,-1 0 0,1 0-1,1-1 1,-1 1 0,1-1-1,0 0 1,0 0 0,0 0-1,1-1 1,-1 0 0,8 4-1,5-1 225,1 0-1,0-2 0,1 0 1,-1-1-1,1 0 0,0-2 0,0-1 1,0 0-1,29-3 0,-28 1-79,1-1 0,-1-1 0,0-1 0,0-1 0,-1-1-1,1-1 1,-1 0 0,0-2 0,-1 0 0,28-18-1,-32 17-63,0-1-1,-1 0 0,0-1 1,0-1-1,-1 0 0,-1-1 1,-1 0-1,0-1 0,0-1 1,-2 1-1,10-21 0,-17 31-77,0 0 0,-1 0-1,1 0 1,-1-1-1,0 1 1,0-1-1,-1 1 1,1-1 0,-1 1-1,-1-1 1,1 1-1,-1-1 1,0 1 0,0 0-1,0-1 1,-1 1-1,0 0 1,0 0-1,0 0 1,-1 0 0,0 0-1,0 1 1,0-1-1,-4-4 1,-3-2-75,-1 1 1,-1-1-1,0 2 0,0 0 0,-1 0 1,-27-13-1,22 13-14,0 1 0,-1 1 0,0 1-1,0 0 1,-1 2 0,1 0 0,-1 1 0,-34 0-1,28 1-33,0 2 0,1 1 0,-1 1 0,0 1 0,0 2 0,-33 9 0,51-12 57,0-1 0,0 2 0,0-1 0,0 1 0,1 1 0,-1-1-1,1 1 1,0 0 0,0 1 0,0 0 0,0 0 0,1 0 0,0 1 0,0 0 0,0 0 0,1 1-1,0-1 1,-6 12 0,7-13-46,0 1 0,1 0 0,0 0 0,0 0 0,1 0-1,0 0 1,0 1 0,0-1 0,1 1 0,0-1 0,0 1 0,0 0-1,1-1 1,0 1 0,0 0 0,1 0 0,0-1 0,3 10 0,-3-10-31,0 0 1,1-1 0,0 0-1,0 1 1,1-1 0,0 0-1,-1 0 1,1-1-1,1 1 1,-1-1 0,1 1-1,0-1 1,0 0 0,0 0-1,1-1 1,-1 1 0,1-1-1,0 0 1,0 0 0,0-1-1,0 1 1,10 2 0,3 4-382,2 0-122,0 0 0,1-2 0,0 0 0,0-1-1,0-2 1,1 0 0,0-1 0,24 0 0,64 4-2546</inkml:trace>
</inkml:ink>
</file>

<file path=ppt/ink/ink2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7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9984,'-1'0'143,"0"0"1,1 0-1,-1 0 1,1 0-1,-1 0 1,1 0-1,-1 0 1,0 0 0,1 1-1,-1-1 1,1 0-1,-1 0 1,1 1-1,-1-1 1,1 0-1,-1 1 1,1-1-1,-1 0 1,1 1 0,0-1-1,-1 1 1,1-1-1,0 1 1,-1-1-1,1 1 1,0-1-1,-1 1 1,1-1-1,0 1 1,0-1 0,0 1-1,0 0 1,-1 0-1,1 27 6101,1-2-3651,-7 54-1655,4 0 1,10 112 0,-1-100-1086,22 201 1339,-2-58-630,28 211-2191,-52-437 1100,-1 0-432,-2-1-2647,0-8 130</inkml:trace>
</inkml:ink>
</file>

<file path=ppt/ink/ink2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4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0 168 1536,'0'-2'157,"1"1"0,-1-1 1,1 0-1,-1 1 0,1-1 0,-1 1 0,1-1 1,0 1-1,0-1 0,0 1 0,0 0 1,0-1-1,0 1 0,0 0 0,0 0 0,1-1 1,-1 1-1,0 0 0,2 0 0,31-26 539,-10 11-406,1 1 1,1 1 0,0 1-1,0 1 1,1 1 0,1 2-1,41-9 1,-64 17-225,-1 0 0,0 0-1,1 0 1,-1 1 0,1 0 0,-1 0 0,1 0-1,-1 0 1,1 1 0,-1 0 0,0 0 0,1 0-1,-1 0 1,0 1 0,0-1 0,0 1 0,0 0-1,0 1 1,0-1 0,-1 1 0,1-1 0,-1 1-1,1 0 1,-1 0 0,0 1 0,0-1-1,0 1 1,-1-1 0,0 1 0,1 0 0,-1 0-1,0 0 1,-1 0 0,1 0 0,-1 0 0,0 1-1,1 6 1,0 2 68,0 1-1,-2 0 0,0 0 1,0 0-1,-1 0 1,-1 0-1,-1 0 1,1-1-1,-2 1 1,-10 25-1,-21 30 425,-3-1 0,-86 116 1,-4 5 49,93-130-224,48-69-338,0 1 1,1 0 0,0 0 0,18-7 0,-2 2-41,0 0 0,1 3-1,40-11 1,-52 18 13,-1 1-1,0 1 1,0 0-1,1 1 1,-1 2-1,1-1 0,26 6 1,120 34 322,-163-39-354,0-1 1,0 0-1,0 1 0,0-1 0,0 0 0,1 0 1,-1 0-1,0 0 0,0 0 0,0-1 0,0 1 1,0 0-1,0-1 0,0 0 0,-1 1 0,1-1 1,0 0-1,0 0 0,0 0 0,-1 0 0,1-1 1,0 1-1,1-2 0,0-1-517,1 0 0,-1 0 0,0 0 0,0 0 0,-1-1 0,1 1 0,-1-1 0,3-9 0,0-1-1283</inkml:trace>
</inkml:ink>
</file>

<file path=ppt/ink/ink2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8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89 278 9472,'0'1'250,"1"0"1,-1-1 0,1 1-1,0-1 1,-1 1-1,1-1 1,0 1 0,0-1-1,0 0 1,-1 1-1,1-1 1,0 0 0,0 0-1,0 1 1,-1-1-1,1 0 1,0 0 0,0 0-1,0 0 1,0 0-1,0 0 1,-1 0 0,1 0-1,0-1 1,0 1-1,0 0 1,0 0 0,-1-1-1,1 1 1,0-1-1,1 0 1,27-1 4273,-21 3-4298,0 0-1,0-1 1,0 1 0,1-1-1,-1-1 1,0 0-1,0 0 1,0 0-1,-1-1 1,1-1 0,0 1-1,-1-1 1,1 0-1,-1-1 1,0 0-1,0 0 1,0 0 0,9-8-1,-9 6-165,0-1 0,0 1 0,-1-1 1,0-1-1,0 1 0,-1-1 0,0 0 0,0 0 0,-1 0 0,0-1 1,0 1-1,-1-1 0,0 0 0,0 0 0,1-14 0,-4 19-60,-1 0 0,1 1-1,-1-1 1,1 1 0,-1-1 0,0 1-1,-1-1 1,1 1 0,-1-1 0,1 1-1,-1 0 1,0 0 0,0 0 0,-1 0-1,1 0 1,0 0 0,-1 1 0,0-1-1,0 1 1,1 0 0,-1 0 0,-1 0-1,1 0 1,0 0 0,0 0-1,-1 1 1,-5-2 0,1 0 10,0 0 1,0 0-1,-1 1 1,1 0-1,-1 1 0,1 0 1,-1 0-1,0 1 1,1 0-1,-1 0 0,0 1 1,-11 2-1,9 0 14,0 1 0,1 0 0,-1 1 0,1 0-1,-1 0 1,2 1 0,-1 0 0,1 1 0,-1 0 0,2 1-1,-1 0 1,1 0 0,1 0 0,-1 1 0,1 1 0,-8 14-1,10-15 19,1 1-1,0-1 0,1 1 0,0 0 0,0-1 1,1 1-1,0 0 0,1 1 0,0-1 0,1 0 1,0 0-1,0 0 0,1 1 0,1-1 0,-1 0 1,2 0-1,-1 0 0,2-1 0,-1 1 0,1-1 1,1 0-1,-1 0 0,1 0 0,1 0 0,0-1 1,0 0-1,1 0 0,11 10 0,-7-9-97,1 0 1,0-1-1,1-1 0,-1 0 1,1-1-1,0-1 0,1 1 1,0-2-1,-1 0 0,2-1 0,-1 0 1,0-1-1,0-1 0,1 0 1,-1-1-1,0 0 0,19-4 0,-4-2-1494,1-2 0,-2-1 0,1-1 0,-1-2 0,39-22-1,-19 6-2288</inkml:trace>
</inkml:ink>
</file>

<file path=ppt/ink/ink2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8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9 474 13568,'-8'15'6783,"24"18"-9343,-11-29 13184,8 25-10752,-4-4 128,1 5 0,-2-5 0,13 5-384,-2-6 128,-6-5-2176,0-4 0,4-19-1024,1 4 1</inkml:trace>
  <inkml:trace contextRef="#ctx0" brushRef="#br0" timeOffset="1">123 1 11136,'-53'18'5503,"23"10"-13822,25-25 9471,-3 9-3456,-2 0 0</inkml:trace>
</inkml:ink>
</file>

<file path=ppt/ink/ink2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29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16 564 8320,'-1'-1'267,"0"1"-1,0-1 1,0 0 0,0 0 0,0 1 0,0-1 0,0 0-1,0 0 1,0 0 0,1 0 0,-1 0 0,0 0 0,1 0-1,-1-1 1,1 1 0,-1 0 0,1 0 0,0 0 0,-1 0-1,1-1 1,0 1 0,0 0 0,0 0 0,0-3 0,11-32 5849,1 1-6146,-1-13 724,2 0 0,3 1 0,24-53 0,-31 81-454,1 1 0,0 0 1,2 0-1,0 1 0,1 1 0,0 0 0,1 1 1,1 0-1,1 1 0,23-16 0,-34 26-197,1 1 0,0 0-1,0 0 1,0 1 0,0-1-1,1 1 1,-1 1 0,0-1-1,1 1 1,-1 0 0,1 1-1,0-1 1,-1 1-1,1 1 1,-1-1 0,1 1-1,-1 0 1,1 1 0,-1-1-1,0 1 1,8 4 0,-6-2 2,1 0 1,-1 1-1,0 0 1,-1 1-1,1-1 1,-1 1-1,0 1 1,0-1-1,-1 1 1,0 1-1,0-1 1,-1 1-1,0 0 1,7 15-1,-1 3-52,-2 0 0,-1 0-1,-1 1 1,7 55-1,-5 116-61,-9-197-38,1-6-42,38-171-704,-32 145 823,2-1 0,2 1 0,0 1 0,28-50 0,-36 72 69,2 0 1,-1 0-1,1 1 0,0 0 0,0 0 0,1 0 1,0 1-1,0 0 0,1 0 0,0 0 0,0 1 0,0 0 1,0 1-1,1-1 0,0 1 0,0 1 0,0-1 1,0 1-1,1 1 0,-1 0 0,1 0 0,-1 0 1,1 1-1,0 1 0,0-1 0,-1 2 0,1-1 1,0 1-1,0 0 0,-1 1 0,1 0 0,-1 0 1,1 1-1,-1 0 0,0 0 0,0 1 0,0 0 0,-1 1 1,0-1-1,1 2 0,-1-1 0,6 7 0,0 2-22,-1 1-1,0 0 1,-1 1-1,-1 0 1,0 1-1,-1 0 1,-1 0-1,-1 1 1,0 0-1,-2 0 1,0 1-1,0 0 1,-2 0-1,-1 0 1,0 0-1,-1 0 1,-1 0-1,-1 1 1,-1-1-1,0 0 1,-8 28-1,6-29-2026,11-27-1732,12-33-2820,-17 37 6226,12-26-3269</inkml:trace>
</inkml:ink>
</file>

<file path=ppt/ink/ink2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0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6272,'23'-18'7672,"-22"18"-7506,-1-1 0,0 1-1,0 0 1,1-1 0,-1 1 0,0 0 0,1-1-1,-1 1 1,0 0 0,1 0 0,-1-1-1,1 1 1,-1 0 0,0 0 0,1 0 0,-1 0-1,1-1 1,-1 1 0,1 0 0,-1 0-1,1 0 1,-1 0 0,0 0 0,1 0 0,-1 0-1,1 0 1,-1 0 0,1 0 0,-1 1-1,1-1 1,-1 0 0,0 0 0,1 0 0,-1 0-1,1 1 1,-1-1 0,0 0 0,1 0 0,-1 1-1,0-1 1,1 0 0,-1 1 0,0-1-1,1 0 1,-1 1 0,0-1 0,0 1 0,0-1-1,1 0 1,-1 1 0,0-1 0,0 1-1,0-1 1,0 1 0,0-1 0,0 0 0,0 1-1,0-1 1,0 1 0,0-1 0,0 1-1,0-1 1,0 1 0,-2 19-194,-1 8 518,1 1-1,1-1 1,2 1 0,6 44-1,-6-66-425,0-1 0,1 0-1,0 1 1,0-1 0,0 0-1,1 0 1,-1 0-1,1-1 1,1 1 0,-1-1-1,1 0 1,0 0 0,0 0-1,1 0 1,0-1-1,-1 1 1,1-1 0,1 0-1,-1-1 1,0 1 0,1-1-1,0 0 1,0-1 0,0 1-1,0-1 1,10 2-1,-9-3-20,0-1-1,0 0 1,0 0-1,0 0 1,0-1-1,0 0 1,0 0-1,-1 0 1,1-1-1,0 0 1,7-4-1,70-38 300,-71 37-319,8-6 14,-1 0-1,0-2 1,-1 0 0,0-1 0,28-33-1,-38 39-43,-1-1-1,0 0 0,-1 0 1,0 0-1,0-1 0,-1 0 1,-1 0-1,0-1 0,-1 1 0,0-1 1,3-26-1,-6 38-2,-1-1 1,0 0-1,0 0 0,0 0 1,0 0-1,0 1 0,0-1 1,-1 0-1,1 0 0,-1 0 1,1 1-1,-1-1 0,1 0 1,-1 1-1,0-1 0,0 0 1,-1-1-1,1 2 7,0 1 0,1-1-1,-1 1 1,0-1 0,0 1 0,0-1-1,1 1 1,-1-1 0,0 1-1,0 0 1,0 0 0,0-1 0,0 1-1,0 0 1,0 0 0,0 0 0,0 0-1,0 0 1,0 0 0,1 0-1,-1 0 1,0 1 0,-2-1 0,1 1 4,-1 0 1,1 1 0,0-1-1,-1 0 1,1 1 0,0-1 0,0 1-1,0 0 1,0 0 0,0 0-1,0 0 1,1 0 0,-1 0-1,1 0 1,-1 0 0,1 1 0,0-1-1,0 1 1,0-1 0,0 1-1,0-1 1,0 5 0,0 5 85,1 0 0,0 0-1,1 0 1,1-1 0,0 1 0,0 0 0,7 19 0,1-5 143,0 0 1,17 31-1,-21-48-252,0 1 0,1-2 0,0 1 0,1 0 0,-1-1 0,2-1 0,-1 0-1,1 0 1,0 0 0,0-1 0,1 0 0,0-1 0,0 0 0,0-1-1,1 0 1,-1 0 0,1-1 0,0-1 0,20 3 0,-20-4-635,0 0 0,0-1 0,0 0 1,0-1-1,0 0 0,0-1 0,0-1 0,0 1 1,-1-1-1,1-1 0,-1 0 0,15-8 0,16-11-3311</inkml:trace>
</inkml:ink>
</file>

<file path=ppt/ink/ink2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0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10368,'17'29'15049,"0"5"-14333,163 344 819,-164-334-1246,-15-43-276,0 0 1,-1 1-1,1-1 1,-1 0-1,1 1 1,-1-1-1,0 1 1,0-1-1,1 1 1,-1-1-1,0 0 1,0 1 0,0-1-1,-1 1 1,1-1-1,0 1 1,0-1-1,-1 0 1,1 1-1,-1-1 1,1 0-1,-1 1 1,0-1-1,1 0 1,-2 2-1,0-3-8,1 0-1,-1-1 0,1 1 0,-1 0 0,1-1 0,-1 1 1,1-1-1,0 1 0,-1-1 0,1 0 0,0 1 0,0-1 0,-1 0 1,1 0-1,0 0 0,0 0 0,0 0 0,0 0 0,0-1 0,0 1 1,0 0-1,1 0 0,-1-1 0,0 1 0,1 0 0,-2-3 0,-1-1 12,-11-17-41,1-1-1,0-1 1,2 0-1,-13-39 0,22 56 27,1 1-1,-1 0 0,1 0 0,1-1 0,-1 1 0,1-1 0,0 1 0,0 0 1,1-1-1,0 1 0,0 0 0,1-1 0,-1 1 0,1 0 0,1 0 0,-1 0 0,1 1 1,0-1-1,0 0 0,1 1 0,0 0 0,-1 0 0,2 0 0,4-5 0,0 3 52,-1 0 0,1 0-1,0 1 1,1 0-1,-1 0 1,1 1 0,1 0-1,-1 1 1,0 0-1,1 1 1,0 0 0,0 1-1,20-2 1,36 4 353,88 12 0,-143-11-341,-1 0-1,0 1 1,0 1-1,-1 0 1,1 0 0,0 1-1,-1 1 1,0 0-1,0 0 1,0 0-1,-1 2 1,10 7-1,-14-10-47,0 1-1,-1 0 1,0 0-1,1 0 1,-2 1-1,1 0 1,-1-1-1,1 1 1,-2 0-1,1 1 1,-1-1 0,0 0-1,0 1 1,0 0-1,-1-1 1,0 1-1,-1 0 1,1-1-1,-1 1 1,-1 7-1,0-5-26,0 1-1,-1 0 0,0 0 1,0-1-1,-1 1 1,-1-1-1,1 0 0,-2 0 1,1 0-1,-1-1 0,0 1 1,-1-1-1,0 0 0,0-1 1,-1 1-1,0-1 1,0-1-1,0 1 0,-1-1 1,0-1-1,-11 7 0,18-11-6,0-1 0,1 1-1,-1 0 1,0-1 0,1 1-1,-1-1 1,0 1-1,0-1 1,1 0 0,-1 1-1,0-1 1,0 0 0,0 1-1,0-1 1,1 0 0,-1 0-1,0 0 1,0 0-1,0 0 1,0 0 0,0 0-1,0 0 1,1 0 0,-1 0-1,0-1 1,0 1-1,0 0 1,0 0 0,1-1-1,-1 1 1,0-1 0,0 1-1,1-1 1,-1 1-1,0-1 1,0 0 0,0-1-41,0-1 0,0 0 0,0 1 0,0-1 0,1 0 0,-1 1 0,1-1 0,0 0 0,-1 0 0,1 1 1,1-6-1,1-10-247,1 0 0,8-29 0,-5 29 247,1 0-1,1 0 0,0 1 1,2 0-1,-1 1 0,2 0 0,0 0 1,1 1-1,1 0 0,0 2 0,1-1 1,1 1-1,-1 1 0,32-18 0,-42 27 78,1 0 0,-1 0-1,1 1 1,0 0 0,0 0-1,0 0 1,0 1 0,0-1-1,0 1 1,1 1 0,-1-1-1,0 1 1,1 0 0,-1 0-1,0 0 1,0 1 0,1-1-1,-1 1 1,0 1-1,0-1 1,0 1 0,0 0-1,0 0 1,0 0 0,-1 1-1,1 0 1,-1 0 0,6 4-1,-1 1 13,-1 0-1,-1 0 1,1 0 0,-1 1-1,-1 0 1,0 0-1,0 0 1,-1 1-1,0 0 1,-1 0-1,0 1 1,5 19-1,-3-6-59,-1-1-1,-2 1 0,0 0 0,-2 0 0,0-1 1,-2 1-1,0 0 0,-7 34 0,8-58-47,0 1-1,0-1 0,0 1 1,-1-1-1,1 0 1,0 1-1,0-1 1,0 0-1,0 1 0,0-1 1,0 0-1,0 1 1,-1-1-1,1 0 1,0 1-1,0-1 0,0 0 1,-1 1-1,1-1 1,0 0-1,0 0 1,-1 1-1,1-1 0,0 0 1,-1 0-1,1 0 1,0 1-1,-1-1 1,1 0-1,0 0 0,-1 0 1,1 0-1,0 0 1,-1 0-1,1 0 1,0 0-1,-1 0 0,1 0 1,-1 0-1,1 0 1,0 0-1,-1 0 1,1 0-1,0 0 0,-1 0 1,1 0-1,0 0 1,-1-1-1,1 1 1,0 0-1,-1 0 0,1 0 1,0-1-1,-1 1 1,1 0-1,0 0 1,0-1-1,-1 1 0,1 0 1,0-1-1,0 1 1,0 0-1,0 0 1,-1-1-1,1 1 0,0 0 1,0-1-1,0 0 1,-12-19-4485,7 4 980</inkml:trace>
</inkml:ink>
</file>

<file path=ppt/ink/ink2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1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74 218 11264,'1'1'356,"-1"0"0,1 0 0,-1 0-1,1 0 1,0 0 0,-1 0 0,1 0 0,0 0 0,0 0 0,0 0 0,-1 0 0,1-1 0,0 1 0,0 0 0,0-1 0,0 1 0,0-1 0,1 1 0,-1-1 0,0 1 0,0-1 0,0 0 0,0 1 0,2-1-1,1 1 283,0 0-1,0 0 0,1-1 1,-1 1-1,0-1 0,1 0 0,-1 0 1,5-1-1,11-3-478,0-2-1,0 0 1,-1-1 0,0-1 0,28-15-1,-39 18-107,1 0-1,-1 0 0,0-1 1,-1 0-1,0 0 0,0-1 0,0 0 1,0 0-1,-1-1 0,0 1 0,-1-2 1,0 1-1,0 0 0,5-14 0,-9 20-47,-1 1-1,1-1 0,0 0 0,-1 0 1,1 0-1,-1 0 0,1 0 0,-1 0 0,0 0 1,0 0-1,0 0 0,0 0 0,0 0 0,0 0 1,-1 0-1,1 0 0,0 0 0,-1 0 1,0 0-1,0 0 0,1 1 0,-1-1 0,0 0 1,0 0-1,-1 1 0,1-1 0,0 1 0,0-1 1,-1 1-1,1-1 0,-1 1 0,1 0 0,-1 0 1,0 0-1,0 0 0,1 0 0,-1 0 1,0 0-1,0 0 0,0 1 0,0-1 0,0 1 1,0-1-1,0 1 0,0 0 0,0 0 0,-3 0 1,-6 0 61,0 0 0,0 0 0,-1 1 0,1 1 0,0 0 0,-21 6 0,16-2 40,0 0 0,0 1 0,0 1-1,1 0 1,0 1 0,0 1 0,1 0 0,0 1 0,1 0-1,0 1 1,1 1 0,1 0 0,0 0 0,-16 26-1,24-33-53,0 0 0,0 0 0,0 1-1,1-1 1,0 1 0,0 0 0,0 0 0,1-1-1,0 1 1,0 0 0,1 0 0,0 0-1,0 0 1,1 0 0,0 0 0,0 0-1,1 0 1,-1-1 0,2 1 0,-1 0-1,1-1 1,-1 0 0,5 7 0,-1-5-113,0 1 1,1-1-1,0-1 0,0 1 1,0-1-1,1 0 1,0-1-1,0 0 1,1 0-1,0-1 1,0 0-1,0 0 1,1-1-1,11 3 0,-3-1-1018,0-1 0,31 4 0,-43-8 422,0 0-1,0-1 1,1 0-1,-1-1 1,0 1-1,0-1 1,0 0-1,0-1 1,0 1-1,0-1 1,6-3-1,11-7-3179</inkml:trace>
</inkml:ink>
</file>

<file path=ppt/ink/ink2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1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11392,'7'12'9492,"4"-1"-3948,18 6-2565,27 2-3310,-1-4 850,88 11 0,-121-23-387,0-2-1,0 0 1,0-2 0,0 0-1,-1-2 1,1 0-1,23-7 1,-23 5-55,-16 4-68,-1 0 0,1 0-1,-1-1 1,1 0 0,-1 0 0,0 0 0,0 0 0,0-1 0,0 0-1,0 0 1,0 0 0,6-7 0,-10 10-10,0 0 1,-1-1-1,0 1 0,1-1 0,-1 1 1,1 0-1,-1-1 0,1 1 0,-1-1 1,0 1-1,1-1 0,-1 0 1,0 1-1,0-1 0,1 1 0,-1-1 1,0 0-1,0 1 0,0-1 0,0 1 1,0-1-1,0 0 0,0 1 1,0-1-1,0 0 0,0 1 0,0-1 1,0 0-1,0 1 0,-1-2 0,-17 0-45,-29 15 8,30-5 48,0 0-1,0 2 0,1 0 0,0 0 0,1 2 0,0 0 0,1 0 1,1 2-1,-1 0 0,2 0 0,0 1 0,1 0 0,-16 31 0,24-40 6,1 1 0,-1 0 0,1 0-1,1 0 1,-1 0 0,1 0-1,1 0 1,-1 0 0,1 1 0,0-1-1,2 8 1,-2-11-14,1 0-1,0 1 1,0-1 0,0 0 0,0 0-1,1 0 1,0 0 0,0-1 0,0 1-1,0 0 1,0-1 0,1 1-1,-1-1 1,1 0 0,0 0 0,0 0-1,0 0 1,0 0 0,1-1 0,5 4-1,3-2-91,0 0-1,1 0 0,0-2 1,0 1-1,0-2 0,-1 1 1,1-2-1,19-1 0,114-13-2245,-116 10 1446,-13 2 2,-1-1-1,1-1 0,-1 0 1,-1-1-1,1 0 1,0-2-1,14-7 0,1-6-3862,58-47 0,-69 51 3667,26-21 936,-52 35 631,-9-4 120,15 5-452,0 0-1,0-1 0,0 1 1,0 0-1,0 0 1,0-1-1,1 1 1,-1 0-1,1 0 1,-1 0-1,0 0 1,1-1-1,0 1 1,-1 0-1,1 0 1,0 0-1,-1 0 1,1 0-1,0 0 1,0 1-1,0-1 0,0 0 1,0 0-1,2-1 1,-3 2 0,0 0 1,1 0-1,-1 0 0,0 0 1,0 0-1,1 0 1,-1 0-1,0-1 0,1 1 1,-1 0-1,0 0 0,0 0 1,1 0-1,-1 0 1,0 0-1,1 1 0,-1-1 1,0 0-1,0 0 0,1 0 1,-1 0-1,0 0 1,1 0-1,-1 0 0,0 1 1,0-1-1,1 0 0,-1 0 1,0 0-1,0 0 1,0 1-1,1-1 0,-1 0 1,0 0-1,0 1 0,0-1 1,0 0-1,0 0 1,1 1-1,-1-1 0,0 0 1,0 1-1,0-1 0,0 0 1,0 0-1,0 1 0,0-1 1,0 0-1,0 1 1,0-1-1,0 0 0,0 0 1,0 1-1,0-1 0,0 0 1,0 1-1,-1-1 1,1 0-1,4 35 2108,0-4-780,-3-25-1484,1-1 1,0 1 0,1-1 0,-1 1 0,1-1 0,0 0 0,1 0 0,-1-1 0,1 1 0,0 0 0,0-1 0,0 0 0,0 0 0,1-1 0,0 1 0,7 4 0,24 6-1275</inkml:trace>
</inkml:ink>
</file>

<file path=ppt/ink/ink2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2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6 14336,'-26'-5'7167,"57"23"-19966,-22-13 8575,12 1 3072,-3-2 128</inkml:trace>
</inkml:ink>
</file>

<file path=ppt/ink/ink2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3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501 74 10368,'-1'-2'865,"-1"0"1,1-1-1,0 1 1,-1 0 0,1 0-1,-1 0 1,0 1-1,1-1 1,-1 0 0,0 1-1,-4-3 1,-28-9 2236,16 10-3259,1 2 1,-30 0-1,34 1 919,-15 0-137,0 1-1,-1 1 1,-50 12 0,65-10-461,1 0 0,-1 1 0,1 1 0,0 0 0,0 1 0,0 0 0,1 1-1,1 0 1,-15 13 0,22-18-115,1 1-1,-1 0 1,0 0 0,1 1-1,0-1 1,0 0 0,0 1-1,1 0 1,0 0 0,-1 0-1,2 0 1,-1 0 0,1 0-1,-1 1 1,1-1 0,1 0-1,-1 1 1,1-1-1,1 10 1,-1-8-10,2 0 1,-1-1-1,1 1 1,0-1-1,1 0 0,-1 0 1,1 0-1,0 0 1,1 0-1,-1 0 0,1-1 1,0 0-1,1 0 1,-1 0-1,1 0 0,7 5 1,6 2-11,-1 0 1,1-2 0,1 0 0,0-1-1,0-1 1,1-1 0,0 0-1,0-2 1,1 0 0,0-2-1,-1 0 1,39 0 0,-24-3-25,0-2 0,-1-1 0,0-2 0,0-1 0,0-2 0,0-1 0,31-14 0,-40 10 55,24-10 8,-49 24-63,0 0 0,0-1 0,0 1 0,0 0 0,0 0 0,0 0 0,0-1 0,0 1 0,0 0 0,0 0 0,0 0 0,1-1 0,-1 1 0,0 0-1,0 0 1,1-1 0,-1 1 0,1 0 0,-1-1 0,1 1 0,-1 0 0,1-1 0,-1 1 0,1-1 0,-1 1 0,2 0 0,14 17 96,-6-10-86,1-1 1,0 0-1,1 0 0,0-1 0,0-1 0,0 0 1,0 0-1,1-1 0,22 3 0,9 0 110,59 2 0,-100-9-122,40 2 202,0-1-1,72-9 1,-98 5-154,0 0 1,0-1 0,0-1 0,-1-1-1,0 0 1,0-1 0,0-1 0,-1 0-1,16-12 1,-27 17-51,-1 1 1,0-1-1,0 0 1,0 0-1,-1-1 0,1 1 1,-1-1-1,0 1 1,0-1-1,0 0 0,0 1 1,0-1-1,-1 0 0,0 0 1,0 0-1,0-1 1,0 1-1,-1 0 0,1 0 1,-1 0-1,0-1 1,-1-4-1,-1-6-7,-1 0-1,0 0 1,-1 1-1,-11-27 1,11 32-12,0 1 0,-1-1 0,0 1 0,0 0 0,-1 0 1,0 1-1,0 0 0,-1 0 0,0 0 0,0 1 0,0 0 0,-16-10 0,9 6-5,0 1 1,1 1 0,-1 0 0,-1 0 0,1 2 0,-1 0-1,-1 1 1,1 0 0,0 1 0,-1 1 0,0 0 0,0 1 0,0 1 0,0 1 0,0 0 0,-24 3 0,15 1-53,-1 2 1,1 0-1,0 1 1,1 1-1,0 2 1,0 0-1,1 2 1,-36 23-1,53-31 7,0 0 1,0 0-1,0 0 0,1 1 0,0 0 0,0 0 1,0 0-1,1 0 0,0 1 0,0 0 1,0 0-1,1 0 0,-1 0 0,1 0 1,1 1-1,-3 8 0,4-12-41,0 0 0,0 1 0,0-1-1,1 1 1,-1-1 0,1 0 0,0 1 0,0-1 0,0 1-1,0-1 1,1 1 0,0-1 0,-1 0 0,1 1 0,0-1 0,1 0-1,-1 0 1,0 0 0,1 0 0,0 0 0,0 0 0,0 0-1,0 0 1,0-1 0,0 1 0,1-1 0,-1 1 0,1-1-1,0 0 1,0 0 0,5 3 0,5 1-692,1 0 0,-1-1 0,1 0 0,0-1 1,29 4-1,38 7-2933</inkml:trace>
</inkml:ink>
</file>

<file path=ppt/ink/ink2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3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5 241 13056,'-5'16'5943,"9"8"-5954,-3-21 926,5 54 7574,-5-44-8470,0-1 0,0 1 0,2-1 0,-1 1 0,2-1-1,-1 0 1,7 13 0,-5 3 113,-6-20-62,-3-15 91,-2-19-159,1-1 1,1 0 0,1 0-1,1-1 1,2 1 0,1 0-1,5-33 1,-4 47 37,0 1-1,1 0 1,0 0-1,1 0 0,1 1 1,0-1-1,0 1 1,1 0-1,0 0 1,1 1-1,1 0 1,-1 0-1,2 1 1,-1 0-1,1 0 1,0 1-1,1 0 0,0 1 1,18-11-1,-23 16 0,-1-1-1,0 1 0,1 0 0,-1 0 1,1 1-1,-1-1 0,1 1 0,0 0 1,0 0-1,-1 1 0,1-1 0,0 1 1,0 0-1,0 1 0,0-1 0,0 1 1,-1 0-1,1 0 0,0 0 0,-1 1 1,1-1-1,-1 1 0,1 0 0,-1 1 1,0-1-1,0 1 0,0 0 1,6 5-1,1 2 27,-1 0 0,0 1 1,0 1-1,-1 0 0,-1 0 1,0 1-1,0 0 0,-1 0 0,-1 0 1,0 1-1,5 21 0,1 9-27,-1 0-1,6 66 1,-19-89-173,2-21 122,0 1-1,0-1 0,-1 0 1,1 0-1,0 0 1,0 0-1,-1 0 0,1 0 1,0 0-1,0 0 1,-1 0-1,1 0 1,0 0-1,0 0 0,-1 0 1,1 0-1,0 0 1,0 0-1,0 0 1,-1 0-1,1 0 0,0 0 1,0 0-1,-1 0 1,1-1-1,0 1 0,0 0 1,0 0-1,-1 0 1,1 0-1,0 0 1,0-1-1,0 1 0,0 0 1,-1 0-1,1 0 1,0-1-1,0 1 0,0 0 1,0-1-1,-2-1-68,1 0 0,0 0 0,0 0 0,0-1 0,0 1 0,0 0-1,0-1 1,1 1 0,-1-1 0,1 1 0,0-1 0,-1 1 0,1-1 0,0 1 0,1-5-1,2-4 19,0 0-1,1 0 0,0 0 1,1 1-1,0 0 0,1 0 1,0 0-1,0 1 0,1-1 1,0 2-1,1-1 0,0 1 1,0 0-1,14-10 0,-17 15 108,0-1 0,0 1 0,0 0 0,0 1 0,0-1 0,0 1 0,1 0 0,-1 1 0,1-1 0,0 1 0,-1 0 0,1 0 0,0 1 0,0 0 0,-1 0 0,1 0 0,0 1 0,0 0 0,-1 0 0,1 0 0,0 1 0,-1-1 0,0 1 0,1 1 0,-1-1 0,0 1 0,0 0 0,0 0 0,0 0 0,5 6 0,213 203 2277,-205-194-2208,-16-16-89,0 1 1,0-1-1,1 1 0,-2 0 1,1 0-1,0 0 0,-1 0 1,1 0-1,-1 0 0,2 6 0,-3-7-98,1-1-1,-1 1 0,0-1 0,0 1 0,0 0 0,0-1 0,0 1 1,0-1-1,-1 1 0,1-1 0,0 1 0,-1-1 0,1 0 0,-1 1 0,0-1 1,1 1-1,-1-1 0,0 0 0,0 0 0,0 1 0,0-1 0,0 0 1,0 0-1,0 0 0,0 0 0,-3 2 0,4-4-76,-1 1-1,1 0 0,0 0 1,-1 0-1,1 0 1,-1-1-1,1 1 1,0 0-1,-1 0 0,1-1 1,0 1-1,-1 0 1,1 0-1,0-1 1,-1 1-1,1 0 0,0-1 1,0 1-1,-1-1 1,1 1-1,0 0 1,0-1-1,0 1 0,0-1 1,0 1-1,-1 0 1,1-1-1,0 1 1,0-1-1,0 1 0,0-1 1,0 1-1,0 0 1,1-1-1,-1 0-245,-1-7-3592</inkml:trace>
</inkml:ink>
</file>

<file path=ppt/ink/ink2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4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3200,'-6'0'1536,"44"0"-1152,-19 4 1792,18-1-1920,11 1 128,8 1 128,0-1 128,10 15-768,-5-8 0,6-2 512,-12-6 128,-7 1-768,-10-4 128,-10 3-1024,-10 6 0</inkml:trace>
</inkml:ink>
</file>

<file path=ppt/ink/ink2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4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8320,'1'1'616,"0"0"0,0 0 0,0 0 0,0 0 0,0 0 0,-1 0 0,1 0 0,0 0 0,-1 0 0,1 1 0,-1-1 0,1 0 0,-1 0 0,0 1 0,1-1 0,-1 0 0,0 1 0,0 1 0,4 18 3134,-2-2-3546,6 85 1887,48 215-2049,-35-226 418,33 178-322,-48-234-226,14 118-205,-18-132-49,-1 0 0,-1 0 0,-2 0 0,-6 36 0,8-55 70,-1 0 1,0 0-1,0 0 1,0 0-1,-1-1 0,1 1 1,-1 0-1,0-1 1,0 1-1,-1-1 1,1 1-1,-1-1 0,1 0 1,-1 0-1,0 0 1,0 0-1,0-1 0,-1 1 1,1-1-1,-1 0 1,1 0-1,-1 0 1,0 0-1,1-1 0,-7 2 1,-20 5-2822</inkml:trace>
</inkml:ink>
</file>

<file path=ppt/ink/ink2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4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41 12672,'46'-8'3104,"84"-2"-1,-84 6 3622,-17-4-5058,-23 6-1653,1 0-1,0 0 0,-1 1 1,1-1-1,0 2 0,0-1 1,-1 1-1,8 0 0,7 2 40,0 1 1,-1 1-1,1 1 0,-1 0 1,0 1-1,-1 2 0,0 0 1,0 1-1,20 12 0,-32-16-62,-1 0 0,1 0-1,-1 0 1,1 1-1,-2 0 1,1 0-1,-1 1 1,8 12-1,-10-15 27,-1 0 0,0 0-1,-1 1 1,1-1-1,-1 1 1,0 0-1,0-1 1,0 1 0,-1 0-1,1-1 1,-1 1-1,0 0 1,-1 0-1,1-1 1,-1 1 0,0 0-1,-2 7 1,-2 0 10,-1-1-1,0 0 1,0 0 0,-1-1 0,0 1 0,-1-1-1,-11 11 1,-1 0 1,-2-1 0,-26 19 0,33-29 8,0 0 0,0-1-1,-1-1 1,0-1-1,-1 0 1,0-1-1,0-1 1,0 0 0,-1-2-1,0 0 1,1-1-1,-36 0 1,44-2-187,0 0 1,0-1-1,0 0 0,0-1 1,0 0-1,0 0 0,1-1 1,-1 0-1,1-1 0,-1 0 1,1 0-1,0 0 0,1-1 1,-1-1-1,1 1 0,0-1 1,1 0-1,-1-1 0,1 0 1,0 0-1,1 0 0,-1 0 1,2-1-1,-1 0 1,1 0-1,-5-15 0,8 21-330,0 0-1,0 0 1,1-1-1,-1 1 1,1 0-1,0-1 1,0 1-1,0-1 1,0 1-1,0 0 1,0-1-1,1 1 1,-1 0-1,1-1 1,-1 1-1,1 0 1,0-1-1,0 1 1,0 0-1,2-3 1,7-6-2975</inkml:trace>
</inkml:ink>
</file>

<file path=ppt/ink/ink2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5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8 912 8192,'-8'-7'4037,"19"0"276,34-7 1996,-20 6-6355,109-32 1440,-12 4-612,-85 21-391,0-1 0,-1-2 0,-1-2 0,-1-1 0,44-35 0,-51 35-274,-1-1 1,-1-1-1,-1-1 0,-1-2 1,30-42-1,-47 58-115,0 0 0,-1 0-1,-1 0 1,1-1 0,-2 1 0,1-1 0,-2 0-1,1 0 1,-1-1 0,-1 1 0,0-20-1,-1 20-2,0 1-1,-1-1 1,0 1-1,0-1 1,-2 1-1,1-1 1,-1 1-1,0 0 1,-1 0-1,-1 0 0,1 1 1,-1-1-1,-8-9 1,1 2-17,-1 2 0,-1-1 1,0 2-1,-1 0 0,-28-20 0,32 26 21,0 1-1,-1 0 1,0 1-1,0 0 1,0 1-1,-1 1 1,0 0-1,0 0 0,0 1 1,-18-1-1,22 3 10,0 0 1,0 1-1,0 1 0,0-1 0,0 1 1,0 1-1,0 0 0,0 0 0,1 1 1,-1 0-1,1 0 0,0 1 0,-1 0 0,2 1 1,-1-1-1,-8 8 0,6-2 41,0 0 0,0 1 0,2 0 0,-1 1-1,2 0 1,-1 0 0,2 1 0,-1-1 0,2 1 0,0 1-1,0-1 1,1 1 0,-3 21 0,0 13 212,2 1 1,2 71-1,4-89-124,1-1-1,2 1 1,1-1 0,16 55 0,52 107 538,-7-25-633,-65-163-185,11 30-359,-9-28-1248,-6-24-2441,-2-6 518,0 4-193</inkml:trace>
</inkml:ink>
</file>

<file path=ppt/ink/ink2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5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9 235 12160,'45'16'4592,"-35"-14"-4377,1-1 0,-1 0 0,0 0 0,1-1 0,-1 0 0,17-3 0,14-1 4674,-23 4-4661,0-2 1,0 0-1,0-1 1,-1 0-1,1-2 0,-1 0 1,0-1-1,0-1 0,0 0 1,-1-1-1,0-1 1,-1-1-1,0 0 0,-1-1 1,0 0-1,18-19 1,-30 28-206,0 0 1,-1 1-1,1-1 1,-1 0-1,0 0 1,0 0 0,1 0-1,-1 0 1,0 0-1,-1 0 1,1 0-1,0 0 1,-1-1 0,1 1-1,-1 0 1,0 0-1,1-1 1,-1 1 0,0 0-1,0-1 1,-1 1-1,1 0 1,0 0-1,-1-1 1,0 1 0,1 0-1,-3-4 1,1 3-17,0-1 1,-1 1 0,0 0 0,0 0-1,0 0 1,0 0 0,0 0-1,-1 0 1,1 1 0,-1 0-1,1 0 1,-1 0 0,-5-2-1,-2 0 4,0 1-1,-1 0 0,1 1 0,0 0 0,-1 0 0,1 2 1,-1-1-1,1 1 0,-1 1 0,-15 3 0,-7 2-4,1 2-1,-35 13 0,54-16 24,0 1 0,0 0 0,0 0-1,0 2 1,1-1 0,-12 11 0,19-14-10,1 1 1,1-1-1,-1 1 0,0 0 1,1 0-1,0 1 1,1-1-1,-1 1 0,1 0 1,0 0-1,0 0 1,1 0-1,-1 0 1,2 1-1,-3 9 0,4-12 3,0 0 1,0 0-1,0 0 0,1 0 0,-1 0 0,1 0 0,0 0 0,0 0 0,1 0 0,-1 0 0,1 0 0,0-1 0,0 1 0,0-1 0,0 1 0,1-1 0,-1 0 0,1 0 0,0 0 0,0 0 0,0 0 0,0-1 0,1 1 0,4 2 0,6 3-34,0 0 0,0-1 0,1 0 0,28 8 0,71 14-1776,-102-27 1039,0 0-1,0-1 0,0-1 0,-1 0 0,1 0 0,0-1 1,16-4-1,13-4-2856</inkml:trace>
</inkml:ink>
</file>

<file path=ppt/ink/ink2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5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438 65 8704,'2'0'236,"0"1"1,0-1 0,0 0-1,0 0 1,0-1-1,0 1 1,0 0 0,0-1-1,0 1 1,0-1-1,0 1 1,0-1 0,0 0-1,0 0 1,-1 0-1,1 0 1,0 0 0,0-1-1,-1 1 1,1 0-1,1-3 1,-3 4-80,0 0 0,1-1 1,-1 1-1,0-1 0,0 1 0,1 0 1,-1-1-1,0 1 0,0-1 0,0 1 1,0-1-1,1 1 0,-1-1 0,0 1 1,0-1-1,0 1 0,0 0 0,0-1 1,0 1-1,-1-1 0,1 1 0,0-1 1,0 1-1,0-1 0,0 1 0,0-1 1,-1 1-1,1 0 0,0-1 0,0 1 1,-1-1-1,1 1 0,0 0 0,-1-1 1,-18-11 1714,-19 1-736,38 11-1030,-28-5 100,1 2 0,-1 1 0,0 1 0,0 2-1,-43 6 1,30-1 236,-1 2 0,-78 28-1,119-36-432,1 0-1,-1 0 1,1 0-1,0 0 1,-1 1-1,1-1 1,-1 0-1,1 0 1,-1 1-1,1-1 1,-1 0-1,1 0 1,0 1-1,-1-1 1,1 1-1,0-1 1,-1 0-1,1 1 1,0-1-1,0 1 1,-1-1-1,1 1 1,0-1-1,0 0 1,0 1-1,-1-1 1,1 1-1,0-1 1,0 1-1,0 0 1,1 0 9,-1 0 0,1 0-1,0 0 1,0 0 0,0 0 0,-1 0 0,1 0 0,0-1 0,0 1 0,0 0 0,0-1 0,0 1 0,0 0 0,1-1 0,-1 0 0,0 1 0,0-1-1,0 0 1,0 1 0,3-1 0,43 10 398,62 4 0,-59-9 0,78 18 1,-113-20-277,-1 2 1,0 0 0,0 1 0,0 0-1,-1 1 1,0 0 0,0 1 0,0 1-1,19 17 1,-31-25-109,0 0 0,1 0 0,-1 1 0,0-1 0,0 0 0,0 0-1,1 1 1,-2-1 0,1 1 0,0-1 0,0 1 0,0-1 0,-1 1 0,1 0 0,-1-1-1,1 1 1,-1 0 0,0-1 0,1 1 0,-1 0 0,0 0 0,0-1 0,0 1 0,-1 0 0,1 2-1,-2-2 2,1 0-1,0 0 0,0 0 0,-1 0 0,0 0 0,1 0 0,-1-1 1,0 1-1,0-1 0,1 1 0,-1-1 0,-1 0 0,1 1 1,0-1-1,0 0 0,0-1 0,-4 2 0,-15 5 28,-1-2 0,0 0 1,0-2-1,-32 2 0,-95-5-276,73-2-445,44 1-4512,60-1 448,3 2 992</inkml:trace>
</inkml:ink>
</file>

<file path=ppt/ink/ink2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6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435 22 9984,'0'0'297,"-1"-1"1,0 1 0,1 0 0,-1 0-1,1 0 1,-1-1 0,0 1-1,1 0 1,-1-1 0,1 1 0,-1 0-1,1-1 1,-1 1 0,1-1 0,-1 1-1,1-1 1,0 1 0,-1-1-1,1 1 1,-1-1 0,1 0 0,0 0-1,-1 0-163,1 0-1,-1 1 1,1-1-1,-1 0 1,0 0-1,1 1 1,-1-1-1,0 0 1,0 1-1,1-1 1,-1 1-1,0-1 1,0 1-1,0-1 1,0 1-1,0 0 1,1-1-1,-1 1 1,0 0-1,0 0 1,0-1-1,0 1 1,0 0 0,0 0-1,0 0 1,0 0-1,0 0 1,0 1-1,0-1 1,-1 0-1,-68 5 1014,1 4 0,-118 28 1,133-25-473,53-12-671,0 0 0,1 0 0,-1 0 0,0 0 0,1 0 0,-1 0-1,0 1 1,1-1 0,-1 0 0,1 0 0,-1 0 0,0 1 0,1-1 0,-1 0 0,1 0-1,-1 1 1,0-1 0,1 1 0,-1-1 0,1 0 0,-1 1 0,1-1 0,0 1 0,-1-1-1,1 1 1,-1 0 0,15 7 39,33 0 65,20-1 140,95 23 0,-144-26-130,0 1 0,0 1 0,-1 0 0,0 2-1,0 0 1,-1 1 0,1 0 0,-2 1 0,0 1-1,18 16 1,-29-23-35,-1 0-1,1 1 1,-1-1-1,1 0 1,-1 1-1,0 0 1,-1 0-1,4 9 1,-5-12-63,-1-1 0,0 1 1,1-1-1,-1 1 0,0 0 1,0-1-1,0 1 0,-1-1 0,1 1 1,0-1-1,0 1 0,-1 0 1,1-1-1,-1 1 0,0-1 0,1 0 1,-1 1-1,0-1 0,0 1 1,0-1-1,0 0 0,0 0 0,0 0 1,0 1-1,0-1 0,0 0 1,-1 0-1,1-1 0,0 1 0,-1 0 1,1 0-1,-1-1 0,1 1 1,-1 0-1,1-1 0,-3 1 0,-19 5 38,-1-1-1,1-1 1,-47 2-1,-23 3-372,43-5-440,49-4 575,-1 0-1,1 0 1,0 1-1,-1-1 1,1 0 0,0 0-1,0-1 1,-1 1-1,1 0 1,0 0 0,0-1-1,-1 1 1,1 0-1,0-1 1,0 1 0,0-1-1,0 0 1,-1 1-1,1-1 1,0 0 0,0 0-1,0 0 1,1 1 0,-1-1-1,0 0 1,0 0-1,0 0 1,1-1 0,-1 1-1,0 0 1,0-2-1,1-8-3403</inkml:trace>
</inkml:ink>
</file>

<file path=ppt/ink/ink2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6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9 173 10880,'-8'3'5376,"8"24"-4737,0-24 7937,0 19-8320,0-4 128,0 22 0,0-14 0,13 17-1152,0-10 0,17-11-2304,-7-4 0,29-28-255,-13 2 127</inkml:trace>
  <inkml:trace contextRef="#ctx0" brushRef="#br0" timeOffset="1">219 1 15616,'-61'18'7807,"74"5"-14463,-8-19 16640,-5-4-16640,0 0 129</inkml:trace>
</inkml:ink>
</file>

<file path=ppt/ink/ink2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7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0 10368,'-16'37'5120,"-11"72"-2689,22-88 5249,2 59-7296,-2-14 0,10 83 0,-2-43 0,11 78-640,-6-57 0,18 31 128,-7-31 128,-3 34-1024,-3-34 128,-16-24-1792,-2-24 0,-21-21-639,4-13 127</inkml:trace>
</inkml:ink>
</file>

<file path=ppt/ink/ink2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7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0 177 10240,'21'-18'1387,"1"0"0,0 1-1,1 2 1,1 0 0,44-20 0,-22 12 1065,-36 17-2331,0 1 0,0 1 0,1-1 0,0 2 0,0-1 0,0 2 0,0 0 0,0 0 0,1 0 0,-1 2 0,1-1 0,-1 2 0,1-1 0,-1 2 0,0-1 0,1 2-1,-1-1 1,0 1 0,0 1 0,-1 0 0,1 1 0,-1 0 0,0 0 0,0 1 0,9 8 0,-3-2 90,-1 2 0,0 0 0,-1 1 0,0 0 0,-2 1 0,1 1 0,-2 0 0,0 0 0,-2 1 0,1 1 0,-2-1 0,11 38 0,-17-50-179,-1-1 1,0 1 0,0-1 0,0 1 0,-1-1 0,0 1 0,0-1 0,0 1 0,0 0 0,-1-1 0,0 1 0,-1-1 0,1 0 0,-1 1 0,0-1 0,-4 8-1,2-7-23,0-1 0,0 1 0,-1-1 0,1 0-1,-1 0 1,-1 0 0,1-1 0,-1 0-1,1 0 1,-1 0 0,0-1 0,-1 0-1,-10 4 1,-6 1-177,-1-1 1,0-2-1,0 0 0,-1-2 0,-47 2 0,36-6-924,-1 0 0,1-3 0,-53-11-1,53 1-2043,12-4-319</inkml:trace>
</inkml:ink>
</file>

<file path=ppt/ink/ink2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8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14 405 10752,'0'2'231,"1"0"1,0 0 0,0 0 0,0 0-1,0 0 1,0 0 0,0 0 0,0-1-1,1 1 1,-1 0 0,1-1 0,-1 1-1,1-1 1,0 1 0,-1-1 0,1 0 0,0 0-1,0 0 1,0 0 0,0 0 0,0 0-1,0 0 1,0-1 0,0 1 0,0-1-1,1 0 1,-1 1 0,0-1 0,0 0-1,0 0 1,1 0 0,-1-1 0,2 1-1,7-1 390,-1 0-1,0 0 0,0-1 1,0 0-1,0-1 0,0 0 1,10-5-1,4-6 32,45-33 0,-39 25-719,-19 15 136,-1-1-1,0-1 0,0 1 0,-1-2 1,0 1-1,-1-1 0,0-1 0,0 1 1,-1-1-1,-1-1 0,0 1 0,0-1 1,-1 0-1,7-25 0,-11 32-43,0 1 0,-1-1-1,1 1 1,-1-1 0,0 1 0,0-1-1,0 1 1,-1-1 0,0 1-1,0 0 1,0-1 0,0 1 0,0 0-1,-1 0 1,0 0 0,0 0 0,-3-4-1,1 1 3,-2 0 0,1 1 0,-1 0 0,0 0 0,0 1 0,-1-1 0,-12-7 1,13 10-25,0 0 0,0 0 1,-1 0-1,1 1 1,-1 0-1,1 0 1,-1 1-1,0 0 1,0 0-1,0 1 1,0 0-1,0 0 1,1 0-1,-1 1 1,0 0-1,0 0 0,0 1 1,1 0-1,-8 3 1,3-1-1,0 1 1,0 0-1,0 1 0,1 0 1,0 1-1,0 0 1,1 0-1,0 1 0,0 1 1,-13 15-1,12-11 14,1 1 0,0 1 0,0-1 0,1 1 0,-10 32 0,15-38-8,0 0 1,1 1-1,0-1 1,1 0-1,0 1 1,0-1-1,1 1 1,1-1-1,-1 1 1,1-1-1,1 0 1,0 1-1,3 8 1,4 0 21,0-1-1,1 0 1,1-1 0,1 0 0,0 0 0,1-1 0,1-1-1,23 19 1,-25-23 1,0-2-1,0 1 1,1-2 0,0 0-1,1 0 1,-1-1 0,1-1-1,0 0 1,1-1-1,-1-1 1,1 0 0,0-1-1,-1-1 1,30 0 0,-27-2-10,0 0 1,0-1-1,0-1 1,-1-1-1,1-1 1,-1 0 0,1-1-1,-2 0 1,1-1-1,-1-1 1,0-1 0,22-16-1,-23 13-37,0 0-1,-1-1 0,0 0 1,-1-1-1,0 0 0,-1-1 1,-1-1-1,0 1 0,-1-2 1,-1 1-1,-1-1 0,0 0 1,-1-1-1,6-30 0,-11 42 22,1-1-1,0 0 0,0 1 0,0 0 0,1-1 0,0 1 1,0 0-1,7-10 0,-8 14 8,0 0-1,0 0 1,0 0-1,0 1 1,0-1 0,0 1-1,0-1 1,0 1 0,0 0-1,1-1 1,-1 1 0,1 1-1,-1-1 1,0 0 0,1 0-1,0 1 1,-1 0 0,1-1-1,-1 1 1,1 0 0,0 0-1,-1 0 1,1 1-1,4 0 1,4 0 76,0-1-1,0 0 0,1 0 1,-1-1-1,0-1 1,0 0-1,0-1 1,16-5-1,-4 1 12,27-7 321,0-3 1,0-2-1,55-30 0,-105 49-409,0 1 0,0-1 0,0 0 0,0 0 0,0 0 0,0 0 0,0 0 0,0 0 0,0 0 0,0 0 0,0 1 0,0-1 0,0 0 0,0 0 0,0 0 0,1 0 0,-1 0 0,0 0 0,0 0 0,0 0 0,0 0 0,0 0 0,0 0 0,0 1 0,0-1 0,0 0 0,0 0 0,0 0 0,1 0 0,-1 0 0,0 0 0,0 0 0,0 0 0,-18 20 97,-5 5 100,-6 6-74,2 3 1,1 0 0,-29 50 0,45-66-109,1 1-1,1-1 1,0 1 0,1 1 0,1 0-1,1 0 1,1 0 0,1 0 0,-1 34-1,3-49-18,1-1 0,0 1-1,1 0 1,-1 0-1,1 0 1,0 0 0,0 0-1,0-1 1,1 1 0,0 0-1,0-1 1,0 1-1,0-1 1,1 0 0,-1 0-1,1 0 1,0 0 0,0 0-1,1 0 1,-1-1-1,1 0 1,0 0 0,0 0-1,0 0 1,0 0-1,0-1 1,10 4 0,12 3-31,2-2 1,-1 0-1,1-2 1,0-1 0,32 0-1,74-5-4663,-78-4 696</inkml:trace>
</inkml:ink>
</file>

<file path=ppt/ink/ink2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4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2688,'6'9'1280,"-6"14"-256,0-11 1152,-6 3-2048,3 24 0,3 0 256,0 5 0,3-4-384,8-1 0,3 0 128,4-23 128,1-9-1024,-1-4 0,7-10-384,4-9 128</inkml:trace>
</inkml:ink>
</file>

<file path=ppt/ink/ink2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9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3 593 7936,'-2'1'4616,"10"-3"18,13-1 258,-2 0-3931,-11 2-793,-1 0-1,1 0 1,-1-1-1,0 0 1,0-1-1,0 0 1,0 0-1,0 0 1,-1-1-1,1 0 1,-1 0-1,0 0 1,11-11-1,0-2 460,0 0-1,26-35 0,-13 12-96,-5 8-62,39-69-1,-58 90-436,-1-1 1,0 0 0,-1 1 0,0-1-1,-1-1 1,0 1 0,-1 0-1,0-1 1,-1 0 0,-1-16-1,0 16-10,-1 0-1,-1 0 0,0 0 0,-8-24 0,10 35-23,-1 0 0,1 0-1,-1 1 1,0-1 0,0 0-1,1 0 1,-1 0 0,0 1-1,-1-1 1,1 0 0,0 1-1,0-1 1,-1 1 0,1 0-1,-1-1 1,1 1 0,-1 0-1,0 0 1,1 0 0,-1 0-1,0 0 1,0 0 0,0 0-1,1 1 1,-1-1 0,0 1-1,0-1 1,0 1 0,0 0-1,0 0 1,0 0-1,0 0 1,0 0 0,0 0-1,0 1 1,0-1 0,0 0-1,0 1 1,0 0 0,0-1-1,1 1 1,-3 1 0,0 1-7,0 0 1,0-1-1,1 1 0,-1 1 1,1-1-1,0 1 1,-1-1-1,2 1 1,-1 0-1,-3 6 0,4-8 11,1 0 0,0 1 0,0-1 0,0 0-1,0 0 1,0 1 0,0-1 0,1 0 0,-1 1-1,1-1 1,0 0 0,-1 1 0,1-1 0,0 1-1,0-1 1,1 1 0,-1-1 0,0 0 0,1 1-1,0-1 1,-1 0 0,1 1 0,0-1 0,2 3-1,0-2 24,0 1 0,1-1 0,-1 0-1,1 0 1,0-1 0,0 1-1,0-1 1,0 0 0,1 0 0,-1 0-1,0 0 1,1-1 0,-1 0 0,1 0-1,8 1 1,12 1 95,47-3 0,-40 0-11,7 0-2,0-1 1,0-2 0,0-2-1,0-1 1,-1-2 0,46-16-1,-45 7-61,-24 10-30,0 1 0,0 0 0,0 1 0,1 1 0,-1 0 0,25-2 0,-40 6-15,1 0 1,-1-1-1,0 1 1,1 0-1,-1 0 1,1 0-1,-1 0 1,1 0-1,-1 0 1,1 0-1,-1 0 1,1 0-1,-1 1 1,1-1-1,-1 0 1,1 0-1,-1 0 1,1 1-1,-1-1 1,1 0-1,-1 0 1,0 1-1,1-1 1,-1 0-1,0 1 1,1-1-1,-1 0 1,0 1-1,1-1 0,-1 1 1,0-1-1,0 0 1,1 1-1,-1-1 1,0 1-1,0-1 1,0 1-1,0-1 1,0 1-1,1-1 1,-1 1-1,0-1 1,0 1-1,0-1 1,0 1-1,-1-1 1,1 1-1,0-1 1,0 1-1,0-1 1,0 1-1,0-1 1,-1 1-1,-13 22-5,13-21 5,-23 31 9,2-5 21,2 1 0,1 0-1,-23 49 1,38-69-30,-6 15 7,0 1 0,2 0 0,0 0-1,-5 33 1,12-53-4,1 0 0,-1-1 0,1 1 0,-1 0 0,1-1 0,1 1 0,-1 0 0,1 0 0,-1-1 0,1 1 1,1-1-1,-1 1 0,1-1 0,-1 1 0,1-1 0,1 0 0,-1 0 0,1 0 0,-1 0 0,1 0 0,0 0 0,0-1 0,1 0 0,-1 1 0,1-1 0,0-1 0,0 1 0,0 0 0,0-1 0,7 4 0,-3-4 9,0 0 0,-1 0 1,1-1-1,0 0 0,0-1 0,0 1 0,0-1 1,0-1-1,0 0 0,0 0 0,-1 0 0,1-1 1,12-4-1,7-5-197,0 0 0,31-18 0,-36 17-147,-2-1-1,1-1 0,-2-1 1,0 0-1,-1-2 1,0 0-1,-1-1 1,-1 0-1,-1-1 1,-1-1-1,-1-1 1,0 0-1,-2 0 1,0-1-1,-1-1 0,11-40 1,-19 55 1291,-5 13-430,-3 21 543,6-16-918,1-1 0,0 1-1,0-1 1,1 1 0,0-1 0,0 0 0,1 0 0,0 0 0,1 0-1,0 0 1,1-1 0,-1 0 0,2 0 0,-1 0 0,1 0-1,12 11 1,-12-14-484,0 0 0,0 0 0,0-1 0,1 0 0,0 0 0,0 0 0,0-1 0,0 0 0,0-1 0,1 1 0,-1-2 0,1 1 0,9 0 0,24 2-3404</inkml:trace>
</inkml:ink>
</file>

<file path=ppt/ink/ink2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39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12544,'-40'10'6271,"58"13"-19966,-13-20 8831</inkml:trace>
</inkml:ink>
</file>

<file path=ppt/ink/ink2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0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541 0 6912,'-11'0'3802,"-4"1"1288,-6 11-4233,11-6-513,0 0 1,0-1 0,-1 0-1,1-1 1,-1 0-1,0-1 1,-18 4-1,-89 5 1899,89-11-1487,-1 2-1,0 1 1,-48 13-1,66-12-619,1 0 0,0 0 1,0 1-1,0 1 0,-14 11 0,23-16-111,-1 0 0,1 0-1,0 0 1,0 0 0,0 1-1,0-1 1,0 0-1,1 1 1,-1 0 0,1-1-1,0 1 1,-1 0-1,1 3 1,0-4-10,1-1-1,0 1 0,0 0 1,1-1-1,-1 1 0,0 0 1,0 0-1,1-1 1,-1 1-1,1-1 0,0 1 1,-1-1-1,1 1 0,0-1 1,0 1-1,0-1 0,0 1 1,0-1-1,0 0 1,0 0-1,1 1 0,-1-1 1,0 0-1,1 0 0,2 1 1,9 4 63,1 0 1,0-1-1,1 0 1,-1-1-1,1-1 1,0 0-1,25 1 0,-23-2-22,276 17 567,-10 0-479,-260-16-122,0 2-1,-1 0 0,1 1 1,41 18-1,-58-21-12,0 0 0,0 0-1,-1 0 1,0 0 0,1 1-1,-1 0 1,-1 0 0,1 0 0,-1 1-1,1 0 1,-1 0 0,-1 0-1,1 0 1,-1 0 0,1 1 0,2 8-1,-5-9 11,1 0-1,-1 0 1,0 0-1,-1 0 1,1 0-1,-1 0 1,0 0-1,0 0 1,-1 0-1,0 0 1,1 0-1,-2 0 1,1 0-1,0 0 0,-1 0 1,0-1-1,0 1 1,-1-1-1,1 1 1,-1-1-1,-5 6 1,-2 2 58,-2-2 1,1 1 0,-1-2-1,0 1 1,-1-2-1,0 0 1,-1 0-1,0-1 1,0-1 0,-24 8-1,12-6-58,-1-1 0,0-1 0,0-2 0,0-1 0,-1 0 0,1-2 0,-34-4 0,22 0-331,0-3 0,0-1 0,0-2 0,-46-18 0,77 24 132,1 1-193,0-1-1,0 1 1,0-2-1,1 1 1,-1-1-1,-7-5 1,14 9 307,0 0 0,-1 0 0,1-1 0,-1 1 0,1 0 0,0 0 0,-1-1 0,1 1 0,0 0 0,-1 0 0,1-1 0,0 1 0,0 0 0,-1-1 0,1 1 0,0 0 0,0-1 0,-1 1 0,1-1 0,0 1 0,0 0 0,0-1 0,0 1 0,0-1 0,0 1 0,0-1 0,0 1 0,0 0 0,0-1 0,0 1 0,0-1 0,0 1 0,0-1 0,13-7-2235,-8 6 1598,17-8-2774</inkml:trace>
</inkml:ink>
</file>

<file path=ppt/ink/ink2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0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221 282 10112,'-1'1'178,"0"-1"1,0 1 0,1-1-1,-1 0 1,0 1 0,0-1-1,1 0 1,-1 1 0,0-1-1,0 0 1,0 0 0,0 0-1,0 0 1,1 0 0,-1 0-1,0 0 1,0 0 0,0 0-1,-1-1 1,3-5 1976,7 0 2186,-8 5-2613,10 27 1557,-4-17-3157,0-1 0,0 0 1,1 0-1,0-1 0,0 1 0,1-2 1,0 1-1,0-1 0,1 0 0,-1-1 1,1 0-1,0 0 0,1-1 1,-1 0-1,1-1 0,0 0 0,0 0 1,0-1-1,0-1 0,0 1 0,0-2 1,0 1-1,14-2 0,0-1-47,-1-1-1,0 0 0,0-2 1,-1 0-1,1-2 1,-1 0-1,-1-2 1,0 0-1,30-18 0,-40 20-23,0-1-1,-1 0 1,0 0-1,16-17 1,-22 20-40,0 0 1,0 0-1,-1 0 0,1 0 1,-1-1-1,0 1 0,0-1 1,-1 0-1,0 0 0,0 0 1,2-9-1,-4 10-2,1-1 0,-1 0 0,0 1 0,0-1 0,-1 0 0,0 1 1,0-1-1,0 1 0,-1-1 0,1 1 0,-1 0 0,-1-1 0,1 1 0,-1 0 0,0 1 0,-6-10 0,-2 5 19,-1 1 0,0 0 1,0 1-1,-1 0 0,0 1 0,0 0 0,-20-5 0,-3 0 32,-63-10 0,74 18-67,0 2 0,1 0-1,-1 1 1,0 2-1,0 0 1,0 2-1,1 1 1,-1 0 0,1 2-1,0 1 1,1 1-1,0 1 1,1 1 0,-40 26-1,53-32-77,0 0 1,0 1-1,1 1 0,0 0 0,0 0 0,1 0 1,-1 1-1,2 0 0,-1 0 0,1 1 1,0 0-1,-6 14 0,10-20-17,0 0-1,0-1 1,1 2 0,-1-1-1,1 0 1,0 0 0,0 0-1,0 1 1,0-1-1,1 0 1,-1 1 0,1-1-1,0 1 1,0-1 0,0 1-1,0-1 1,1 0 0,-1 1-1,1-1 1,0 0-1,0 1 1,0-1 0,0 0-1,1 0 1,-1 0 0,1 0-1,0 0 1,3 4 0,-3-3-160,1 0 1,0 0 0,0 0 0,0-1-1,0 1 1,1 0 0,-1-1 0,1 0 0,0 0-1,0 0 1,0-1 0,0 1 0,1-1 0,-1 0-1,1 0 1,-1-1 0,1 1 0,0-1-1,7 1 1,1 1-422,49 16-3163</inkml:trace>
</inkml:ink>
</file>

<file path=ppt/ink/ink2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1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1158 9728,'1'2'310,"1"-1"1,0 0 0,-1 0 0,1 0-1,0 0 1,0 0 0,0 0 0,0-1-1,0 1 1,0-1 0,0 1-1,0-1 1,0 0 0,0 0 0,0 0-1,0 0 1,0 0 0,1 0 0,-1 0-1,2-1 1,49-11 4935,-50 11-4964,10-3 231,0 0 1,0-1 0,-1 0 0,0-1-1,20-13 1,25-14 841,-18 12-1238,123-71-511,-75 31 1098,-2-3-1,100-99 1,-166 142-630,0-1-1,-1 0 0,-1-2 0,-2 0 0,0-1 0,20-48 0,-29 60-73,0 0 0,-1 0 0,-1-1 0,0 0 0,-1 0 0,-1 0 0,0 0 0,-1 0 0,0 0 0,-1-1 0,-1 1 0,-3-20 0,3 25 0,-1-1 0,0 1 0,0 0 0,-1 0 0,0 0 0,-1 0 0,0 0 0,0 1 0,-1-1 0,0 1 0,0 0 0,-1 1 0,0-1 0,0 1 0,-1 0 0,0 1 0,0 0 0,-16-11 0,7 6-12,0 0-1,-1 0 0,0 2 0,-1 0 0,0 1 1,-1 1-1,1 0 0,-1 2 0,-26-5 0,21 5-21,0 1-1,0 1 0,0 1 1,0 2-1,0 0 0,0 1 1,-45 9-1,43-5-1,-1 2-1,1 0 0,1 2 1,-1 1-1,2 1 1,-38 22-1,46-25 24,2 1 1,-1 0-1,1 1 0,1 1 0,0 0 0,0 1 1,1 0-1,1 1 0,-19 26 0,23-29 26,1 0 0,0 1 0,1 0 0,0 1 0,0-1 0,1 1 0,1-1 0,0 1 0,0 1 0,0 14 0,2 6 124,2 1 1,8 52-1,0-29 161,3-1 1,3-1 0,1 0-1,29 60 1,25 51 7,-7 4 0,48 206-1,-111-374-360,11 31-2176,-3-28 219,2-16-879,1-7-1077</inkml:trace>
</inkml:ink>
</file>

<file path=ppt/ink/ink2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1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1 415 10624,'3'52'10272,"5"2"-4199,-4-38-5372,0-1 0,1 0 0,0 0 0,15 28 0,-15-35-799,-1 0 0,1-1 0,0 0 0,1 0 0,0-1 0,0 1 0,0-1 0,1 0 0,0-1 0,0 0 0,1 0 0,-1 0-1,1-1 1,0 0 0,11 3 0,-10-4 394,0-1-1,0 0 0,1-1 0,-1 0 0,19 0 0,-10-2-274,0-1-1,0-1 1,0 0-1,0-1 0,0-1 1,-1-1-1,0-1 0,0 0 1,-1-1-1,1-1 1,-2 0-1,0-1 0,24-20 1,-29 21-45,0 0 0,-1-1 0,0 0 0,-1-1 0,0 0 1,0 0-1,-1-1 0,0 0 0,-1 0 0,-1 0 0,0-1 0,-1 0 0,0 0 1,0 0-1,-2 0 0,0 0 0,0-1 0,-1 1 0,-1-16 0,-2 17-21,0 0-1,0 0 1,-1 1-1,-1-1 1,0 1-1,0 0 1,-1 0-1,-1 0 1,0 1-1,0 0 1,-1 0-1,-9-11 1,-8-5-106,-1 0-1,-45-36 1,53 49 68,-1 0-1,-1 1 1,0 1-1,0 1 1,-1 0-1,-29-8 1,35 13 80,0 1-1,0 1 1,-1 0 0,1 1 0,-1 0 0,1 2 0,-1-1 0,1 2 0,-1 0 0,-19 4-1,33-5 11,0 0 0,0 0 0,0 0 0,0 1 0,0-1 0,0 0-1,0 0 1,0 1 0,0-1 0,0 1 0,0-1 0,1 1-1,-1-1 1,0 1 0,0 0 0,1-1 0,-1 1 0,0 0-1,1-1 1,-2 2 0,2-1 6,0-1-1,0 1 0,0 0 1,1-1-1,-1 1 1,0-1-1,0 1 1,0-1-1,0 1 1,1-1-1,-1 1 0,0 0 1,1-1-1,-1 0 1,0 1-1,1-1 1,-1 1-1,1-1 1,-1 1-1,0-1 0,1 0 1,-1 1-1,2 0 1,38 16 568,11-9-172,0-2-1,0-2 0,64-4 0,-61-1-660,-1 2-1,91 14 0,-132-12 118,31 3-2740,-42-6 2499,1 0 0,-1 0 1,1 0-1,-1-1 0,0 1 0,1 0 1,-1-1-1,0 1 0,1-1 1,-1 1-1,0-1 0,1 0 1,-1 1-1,0-1 0,0 0 1,0 0-1,0 0 0,0 0 1,0 0-1,0 0 0,0 0 1,0 0-1,0 0 0,0-1 0,0 0 1,3-6-3486</inkml:trace>
</inkml:ink>
</file>

<file path=ppt/ink/ink2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2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92 318 10240,'2'2'624,"0"-1"1,1 0-1,-1 0 0,1 0 1,-1 0-1,1 0 1,-1-1-1,1 1 0,-1-1 1,1 0-1,0 0 1,-1 0-1,1 0 0,-1 0 1,1 0-1,0-1 1,-1 1-1,1-1 0,4-2 1,14 0 1862,-2 0-2319,-1-1 0,0-1 0,0 0 0,0-2-1,0 0 1,-1-1 0,0 0 0,-1-2 0,0 0-1,-1 0 1,0-2 0,0 0 0,-1-1 0,23-26-1,-33 33-115,0 0 0,-1 0 0,1 0 0,-1 0 0,-1-1 0,1 1 0,2-12 0,-5 16-42,1-1 0,-1 0 0,0 0-1,1 0 1,-1 0 0,0 0 0,-1 1-1,1-1 1,-1 0 0,1 0 0,-1 0-1,0 0 1,0 1 0,0-1 0,0 0-1,0 1 1,-1-1 0,1 1-1,-1 0 1,1-1 0,-1 1 0,-3-3-1,-1 0-4,0 1-1,0 0 0,0 0 1,0 0-1,-1 1 0,1 0 0,-1 0 1,0 1-1,0 0 0,0 0 0,0 1 1,0 0-1,0 0 0,0 0 0,-1 1 1,1 0-1,0 0 0,0 1 1,-9 2-1,-6 1 38,1 2 1,0 1 0,0 0-1,-38 20 1,49-22 7,-1 0 1,1 1-1,0 0 1,1 1-1,-1 0 0,1 0 1,1 1-1,0 0 0,0 1 1,0 0-1,1 0 1,0 1-1,1-1 0,0 1 1,1 1-1,0-1 0,0 1 1,1 0-1,1 0 1,0 0-1,0 1 0,1-1 1,1 1-1,0-1 0,0 1 1,1 0-1,1-1 0,-1 1 1,2-1-1,0 1 1,0-1-1,1 0 0,1 1 1,0-1-1,7 13 0,-7-17-23,0 0 0,1 0 0,-1-1-1,1 1 1,1-1 0,-1-1-1,1 1 1,0-1 0,1 0-1,-1 0 1,1-1 0,0 1 0,0-2-1,0 1 1,14 4 0,-3-2-251,1-1 0,0 0-1,0-1 1,1-1 0,22 0 0,-19-3-651,1 0 1,0-2-1,-1 0 1,0-2-1,24-6 0,31-12-2965</inkml:trace>
</inkml:ink>
</file>

<file path=ppt/ink/ink2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3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168 386 9344,'14'12'10597,"-2"4"-5532,11 43-5423,-17-38 1693,8 13-1147,1 0 0,29 50 1,-36-71-58,1 0 1,1 0 0,0-1-1,0 0 1,1-1 0,1 0-1,0-1 1,17 12-1,-27-20-112,0-1-1,0 0 1,0 0-1,0 0 0,0 0 1,0 0-1,1 0 1,-1 0-1,0-1 0,0 0 1,0 1-1,3-1 1,-4 0-9,-1 0 0,1 0 0,-1 0 1,1 0-1,-1 0 0,1-1 0,-1 1 1,1 0-1,-1 0 0,1-1 0,-1 1 0,0 0 1,1-1-1,-1 1 0,1 0 0,-1-1 1,0 1-1,1-1 0,-1 1 0,0 0 1,1-1-1,-1 1 0,0-1 0,0 1 1,0-1-1,1 1 0,-1-1 0,0 1 0,0-1 1,0 0-1,0-3 13,0 1 0,0-1 0,-1 1 0,1-1 0,-1 1 0,0-1 0,0 1 0,0 0 0,0-1 0,-1 1 0,-3-6-1,-19-25-88,-1 1-1,-2 1 0,-46-42 0,36 37-50,-3-5-11,2 0 0,2-3 0,1-1 0,-32-58 0,63 97 105,-1-1 0,1 1 0,1-1 0,0 0 0,0-1 0,0 1 0,1-1 0,0 1 0,1-1-1,0 1 1,0-12 0,1 16 18,0 0-1,1 0 1,0 0-1,0 0 0,0 0 1,0 0-1,1 0 1,0 0-1,-1 1 1,1-1-1,1 1 1,-1 0-1,0-1 1,1 1-1,0 0 0,-1 0 1,1 0-1,0 1 1,1-1-1,-1 1 1,0 0-1,1 0 1,-1 0-1,1 0 1,7-2-1,6-2-12,-1 0 0,1 2 0,0 0 0,27-3 0,-8 3-43,1 2 1,-1 2-1,0 1 1,64 9 0,-74-4-761,0 0 1,0 1-1,48 22 1,-69-27 237,1 1-1,0 0 1,-1 0 0,0 0 0,0 1 0,0 0 0,0 0 0,6 6 0,3 6-2638</inkml:trace>
</inkml:ink>
</file>

<file path=ppt/ink/ink2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3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0 289 10880,'31'0'4663,"-3"4"-3927,-2 0 1559,4-2 3344,-3 0-5104,1-1 0,-1-2 0,1 0 0,0-2 1,47-12-1,-60 11-489,-1 0 1,0-2 0,0 0 0,0 0-1,0-1 1,-1-1 0,0 0 0,-1-1-1,0 0 1,0-1 0,-1-1-1,13-15 1,-21 24-43,-1-1-1,0 0 1,0 0-1,0 0 1,-1 0-1,1 0 1,-1-1-1,1 1 1,-1 0-1,0-1 1,-1 1-1,1-1 0,0 1 1,-1-1-1,0 1 1,0-1-1,0 0 1,0 1-1,-1-1 1,1 1-1,-1-1 1,0 1-1,0 0 1,0-1-1,-1 1 1,1 0-1,-4-6 1,1 3-6,0 1-1,0 0 1,0 0 0,-1 0 0,1 1-1,-1 0 1,-1-1 0,1 2 0,0-1-1,-1 1 1,0-1 0,0 2 0,0-1-1,-11-3 1,5 4 76,-1 0 0,0 1 0,1 1 0,-1 0 0,0 0 0,1 1 0,-1 1 0,1 0 0,0 1 0,-1 0 0,1 1 0,0 0 0,1 1 0,-20 11-1,19-9 37,1 0 0,0 0-1,0 1 1,1 0 0,-16 17-1,21-19-61,1-1 0,0 1 0,0-1 0,0 1 0,1 0-1,0 1 1,0-1 0,0 0 0,1 1 0,0 0 0,0-1 0,-1 10-1,3-7 3,0 0-1,0 0 1,1 0-1,0 0 0,0 0 1,1 0-1,1 0 1,-1 0-1,1-1 1,1 0-1,-1 1 0,2-1 1,-1 0-1,1-1 1,0 1-1,1-1 0,-1 0 1,1 0-1,1-1 1,-1 0-1,15 10 0,-6-5-83,1 0 0,1-1 0,-1-1 0,2-1 0,-1 0 0,1-1 0,0-1 0,1-1 0,35 6 0,-20-9-1072,1-1 1,-1-1-1,0-2 0,0-2 0,51-11 1,-8-3-2757</inkml:trace>
</inkml:ink>
</file>

<file path=ppt/ink/ink2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4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1 951 10752,'11'2'1790,"1"0"1,-1-1 0,0 0-1,18-2 1,28 4 3847,-50-2-5547,0 0-1,0-1 0,0 1 1,0-1-1,-1 0 1,1-1-1,0 0 1,0 0-1,0-1 0,8-2 1,12-3 216,10-2-205,0-1 1,0-3-1,-1 0 1,-1-2 0,-1-2-1,48-30 1,-37 16 96,-2-1 0,0-2 0,66-72 0,-93 88-178,0-1 1,-2-1-1,0 0 0,-1-1 1,18-40-1,-26 51-60,-1 0-1,0-1 1,-1 0-1,0 1 1,0-1-1,-1 0 1,-1 0-1,0 0 1,0-1-1,-1 1 1,-1 0 0,0 0-1,0 0 1,-1 0-1,0 0 1,-1 0-1,0 1 1,-1-1-1,-5-10 1,1 6-35,0-1 1,-1 1-1,-1 1 1,0-1-1,-1 2 1,0-1-1,-1 2 1,-20-17 0,16 17-34,-1 0 0,-1 2 1,0 0-1,0 1 0,-1 1 1,0 0-1,0 2 0,-22-5 1,13 9 16,1 0 0,0 3 1,-1 0-1,1 1 1,0 2-1,0 1 0,0 1 1,1 1-1,-39 16 1,47-16 58,1 2 0,1 0 0,-1 1 0,1 0 1,1 1-1,0 1 0,1 1 0,-17 17 0,20-19 41,0 1-1,0 0 0,1 1 1,1 0-1,0 1 0,1 0 1,0 0-1,1 1 0,0-1 1,2 2-1,0-1 0,0 0 1,2 1-1,0 0 0,-2 29 1,5-16 92,1 0 1,2-1 0,0 1 0,2-1 0,2 0 0,0 0 0,2 0 0,24 51 0,12 9 575,73 107 0,-106-176-675,-1 1 1,0 0-1,-2 1 0,0 0 0,10 39 0,-15-40-1415,0 1-1,-1 0 0,-1 32 0,-2-37-2043</inkml:trace>
</inkml:ink>
</file>

<file path=ppt/ink/ink2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5.2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33 3328,'-43'-29'1664,"11"26"-1280,27 3 2944,0 0-3328,1 3 0,-1 1-256,-1 5 0,3-2-768,-2 5 128</inkml:trace>
</inkml:ink>
</file>

<file path=ppt/ink/ink2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4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1 293 10368,'6'4'1029,"1"0"0,0-1 1,1 0-1,-1 0 0,0-1 1,1 0-1,-1 0 0,1 0 0,0-1 1,0 0-1,-1-1 0,10 0 1,44-6 2176,-6-8-3324,-39 8 123,0-2-1,0 0 1,0 0 0,20-16 0,-27 18 76,-1-1 0,0 0 0,-1 0-1,0 0 1,0-1 0,0 0-1,-1 0 1,0-1 0,6-12-1,-11 17-63,0 0 0,0 0 0,0 0 0,0 0 0,-1 0 0,0 0 1,0 0-1,0 0 0,0-1 0,-1 1 0,1 0 0,-1 0 0,0 0 0,0 0 0,-1 1 0,1-1 0,-1 0 0,0 0 0,0 1 0,0-1 0,0 1 0,0 0 0,-1 0 0,0-1 0,-4-2 0,2 0-12,0 1 0,-1 0 0,0 0 0,0 1 0,0 0 0,-1 0 0,1 0 0,-1 1-1,0 0 1,0 0 0,0 0 0,0 1 0,-14-2 0,7 4 52,0 0-1,0 2 0,0-1 0,0 2 1,0 0-1,0 0 0,1 1 0,-1 1 1,1 0-1,-18 11 0,25-13-12,-1 0-1,1 1 1,1 0-1,-1 0 1,0 1 0,1-1-1,0 1 1,0 0-1,1 1 1,-1-1 0,1 1-1,0 0 1,1 0-1,-1 0 1,1 0 0,1 1-1,-1-1 1,1 1-1,0 0 1,0 0 0,1 0-1,-1 13 1,3-11 2,0 0-1,0 1 1,1-1 0,0 0-1,1 0 1,0-1 0,0 1 0,1 0-1,0-1 1,0 0 0,1 0 0,0 0-1,1-1 1,-1 0 0,2 0 0,-1 0-1,1-1 1,0 0 0,0 0 0,14 8-1,-3-2-4,1-1-1,0-2 0,1 0 0,0-1 1,0 0-1,1-2 0,0-1 0,31 5 0,-18-6-363,-1-1-1,0-2 0,43-4 0,-62 2-407,0-1-1,0 0 0,0-2 1,-1 1-1,1-2 0,-1 0 0,0 0 1,0-1-1,-1-1 0,21-13 1,0-4-3131</inkml:trace>
</inkml:ink>
</file>

<file path=ppt/ink/ink2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5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1 398 10496,'24'17'5168,"48"28"3308,-62-39-8160,1-1 1,0 0 0,0 0-1,0-1 1,1-1-1,-1 0 1,1-1 0,0 0-1,14 0 1,11-4-136,0-2 0,0-2 1,67-18-1,-84 19-41,-1 0-1,-1-1 1,1-1-1,-1 0 1,0-2-1,-1 0 1,0-1-1,0-1 0,-1 0 1,0-1-1,-1-1 1,19-20-1,-30 28-127,0-1 0,-1 1 0,1-1 0,-1 1 0,-1-1 0,1 0 0,3-11 0,-6 14-12,1 0-1,0 0 1,-1 0-1,0 0 1,0 0-1,0 0 1,0-1-1,0 1 1,-1 0-1,1 0 1,-1 0-1,0 0 1,0 0-1,0 0 0,0 1 1,-1-1-1,1 0 1,-1 0-1,-1-2 1,-1 0-17,0 1 1,0-1 0,0 1-1,-1 0 1,1 0-1,-1 1 1,0-1 0,0 1-1,0 0 1,-1 0 0,1 1-1,-1 0 1,1-1-1,-10-1 1,6 3 0,-1 0 1,1 0-1,0 1 0,0 0 0,-1 0 1,1 1-1,0 1 0,-16 3 0,8 1-7,0 0 0,0 1-1,0 0 1,1 2 0,0 0-1,0 0 1,1 2 0,-25 22-1,34-27 44,-1 1 0,1 0 0,1 1 0,-1 0 0,1-1 0,1 2-1,0-1 1,0 0 0,0 1 0,1 0 0,0 0 0,1 0-1,0 0 1,0 0 0,1 0 0,0 0 0,1 1 0,0-1-1,1 0 1,-1 1 0,2-1 0,-1 0 0,1 0 0,1 0 0,0 0-1,0 0 1,1-1 0,0 1 0,0-1 0,1 0 0,0 0-1,0 0 1,1-1 0,0 0 0,0 0 0,1 0 0,0-1 0,0 0-1,0-1 1,1 1 0,0-1 0,9 4 0,20 3 91,0-1 0,1-2 0,0-2-1,70 5 1,-65-9-38,0-3-1,0-1 1,0-2 0,73-15-1,-116 18-73,8-1-9,0 0 0,0-1-1,0 0 1,-1 0 0,1-1-1,-1 0 1,11-5 0,-16 6 2,0 0 0,1-1 0,-1 1 0,0-1 1,0 1-1,-1-1 0,1 0 0,0 0 0,-1 1 0,0-1 0,0 0 1,0 0-1,0 0 0,0-1 0,0 1 0,-1 0 0,0 0 0,1 0 1,-1-1-1,0 1 0,-1-3 0,1-2-26,0 1 0,1-1 1,0 1-1,1-1 0,-1 1 0,2 0 0,4-13 0,-7 19 41,1-1-1,0 1 0,-1 0 0,1-1 0,0 1 1,0 0-1,0 0 0,0 0 0,0 0 1,0 0-1,0 0 0,0 0 0,0 0 0,1 0 1,-1 0-1,0 0 0,1 1 0,-1-1 0,0 1 1,1-1-1,-1 1 0,1-1 0,-1 1 1,0 0-1,1 0 0,-1 0 0,1 0 0,-1 0 1,1 0-1,-1 0 0,1 0 0,-1 0 0,1 1 1,-1-1-1,1 1 0,-1-1 0,0 1 0,1-1 1,-1 1-1,0 0 0,1 0 0,-1 0 1,0 0-1,0 0 0,0 0 0,2 2 0,13 8 97,0 0 0,2 0-1,-1-2 1,1 0-1,0-1 1,1 0 0,0-2-1,0 0 1,0-2-1,1 0 1,-1-1-1,1-1 1,24 0 0,-32-2-93,1-1-1,-1 0 1,0-1 0,0 0 0,0-1 0,0 0 0,0-1 0,-1 0 0,1-1 0,-1 0 0,0-1-1,-1-1 1,1 1 0,-1-2 0,-1 1 0,1-1 0,-1-1 0,-1 1 0,1-2 0,-2 1 0,1-1-1,7-13 1,-12 17-25,0-1 0,0 1 0,-1 0 0,1-1 1,-1 0-1,-1 1 0,1-1 0,-1 0 0,-1 0 0,1 0 0,-1 0 0,0 0 0,-1 0 0,1 1 0,-4-14 0,2 9-23,1 2 6,-1 0 0,-1 0 1,1 0-1,-1 0 0,-1 1 0,1-1 0,-2 1 0,1 0 1,-1 0-1,0 0 0,-1 1 0,1 0 0,-2 0 1,-12-12-1,9 9-3,-4-3-33,0 1 0,-1 0-1,-1 0 1,0 2 0,0 0 0,-1 1-1,0 0 1,-34-11 0,49 20 63,-17-8-86,-1 2 0,1 1-1,-1 0 1,-1 2-1,1 0 1,0 1-1,-1 1 1,1 1 0,-1 1-1,1 0 1,0 2-1,0 0 1,-40 13-1,41-11-14,-1 1-1,1 1 0,0 1 1,1 1-1,0 0 0,0 1 1,1 1-1,0 1 0,1 0 1,-24 25-1,37-34 60,-1 1 1,1 0-1,0 0 0,0 0 0,0 0 0,0 1 1,1-1-1,-1 1 0,1-1 0,1 1 0,-1 0 1,1 0-1,-1 0 0,2 0 0,-1 0 0,0 0 1,1 0-1,0 0 0,0 1 0,0-1 0,1 0 1,0 0-1,0 0 0,0 0 0,1 0 0,-1 0 1,1-1-1,0 1 0,1 0 0,3 5 1,3 1-258,1-1 0,0 0 0,0-1 0,1-1 0,1 1 0,-1-1 0,1-1 0,0 0 0,1-1 0,0-1 0,22 8 0,-19-8-483,1-1 1,0 0 0,0-2 0,0 0-1,0 0 1,33-3 0,24 1-2563</inkml:trace>
</inkml:ink>
</file>

<file path=ppt/ink/ink2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5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8 8576,'-3'-2'872,"0"1"0,0 0 0,0 0 1,0 0-1,-1 1 0,1-1 0,0 1 0,0 0 1,-1 0-1,1 0 0,0 0 0,-1 0 0,1 1 1,0-1-1,-5 3 0,3-2-417,0 2 0,0-1 0,0 1 0,1-1 0,-1 1 0,1 1 0,0-1 0,0 0 0,-5 6 0,4-3-424,-1 1-1,1 0 1,0 0-1,0 0 0,1 1 1,0 0-1,0 0 1,1 0-1,0 0 0,0 1 1,1-1-1,-2 14 0,4 12 483,1 0-1,2 0 0,2-1 0,13 52 0,0 5-129,-5-8-159,-2 1 0,-5 0 0,-3 0 0,-4 0 0,-17 127 0,16-198-276,-7 46-572,-2 88-1,11-146 518,0 0-1,0 0 0,0 0 1,0 0-1,0 0 1,0 0-1,0 0 1,0 0-1,0 0 1,0 0-1,0 0 1,0 0-1,0 0 0,0 0 1,1 0-1,-1 0 1,0 0-1,0 0 1,0 0-1,0 0 1,0 0-1,0 0 1,0 0-1,0 0 0,0 0 1,0 0-1,0 0 1,0 0-1,0 0 1,1 0-1,-1 0 1,0 0-1,0 0 1,0 0-1,0 0 0,0 0 1,0 0-1,1-2-1287,4-5-2595</inkml:trace>
</inkml:ink>
</file>

<file path=ppt/ink/ink2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6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52 13952,'-21'-7'6911,"56"14"-7551,-27-7 11008,13 0-11008,-2 0 0,2-7-5120,-8-1 128,1-10 4992,-6 0 0</inkml:trace>
</inkml:ink>
</file>

<file path=ppt/ink/ink2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6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242 798 12288,'6'4'6479,"6"8"-5338,4-6 4252,6-3-5197,0-1 0,0-1 0,0-1 1,0-1-1,0-2 0,0 0 0,-1 0 1,1-2-1,28-11 0,-26 8-146,-1-1 0,0-1 1,-1-1-1,0-1 0,-1-1 0,0-1 0,28-24 0,-20 16 40,-4 4-53,-1-2 0,-1 0 1,-1-2-1,0 0 0,-2-1 1,-1-1-1,23-37 0,-37 51-38,-1 0 0,0 0-1,0 0 1,-1-1 0,0 1-1,-1-1 1,0 1-1,-1-1 1,0 0 0,-1 0-1,0 0 1,-3-21 0,-1 16-29,0-1 0,0 0 0,-2 1 1,0 0-1,-1 1 0,0-1 0,-12-16 0,12 21 20,0 1-1,-1 0 0,0 1 1,0 0-1,-1 0 0,-1 1 1,1 0-1,-1 1 0,0 0 1,-1 0-1,-12-5 0,12 6 2,0 1-1,0 0 0,-1 0 0,1 1 0,-1 1 0,0 0 1,0 1-1,0 0 0,0 1 0,0 0 0,-1 1 0,-13 1 0,10 0 17,1 0-1,-1 0 0,1 2 0,0 0 0,0 0 0,0 2 0,0 0 0,1 0 0,0 1 0,0 1 1,0 1-1,1 0 0,0 0 0,0 2 0,1-1 0,1 1 0,-1 1 0,2 0 0,-1 1 0,2 0 1,0 1-1,0-1 0,1 2 0,0-1 0,2 1 0,-1 0 0,-5 22 0,1 17 237,2 0 1,3 1-1,2-1 0,6 105 0,5-86 82,2 0 0,4-1 0,40 129 0,-46-177-238,131 443 851,-117-387-890,-4 2 0,9 109 0,-23-154-18,-2 0 0,-2 0 0,-1 0 0,-2 0 0,-1-1 0,-2 0 0,-18 54 0,18-72-10,0 0-1,-1 0 1,0-1 0,-2 0-1,0-1 1,-1 0-1,0-1 1,-1 0-1,-1 0 1,0-2-1,-24 20 1,31-29-71,1 0 0,-1 0 0,1-1 0,-1 1 0,0-1 0,0 0 0,0-1 0,0 1 0,-1-1 0,1 0 0,0-1-1,0 0 1,-1 0 0,1 0 0,-9-2 0,0-1-293,0 0 0,0-1-1,0 0 1,-24-12-1,25 9-350,0-1-1,1 0 1,0-1-1,1 0 1,0-1-1,-21-22 0,28 27 318,-45-46-3484</inkml:trace>
</inkml:ink>
</file>

<file path=ppt/ink/ink2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6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13056,'19'-22'6527,"2"22"-7807,-16 0 10112,20 7-8832,1-4 0,22 9 0,-8-5 0,13 1-640,-13 2 128,3-10-1664,-8 0 128,-4-10-1408,-9 5 129</inkml:trace>
</inkml:ink>
</file>

<file path=ppt/ink/ink2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7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12288,'4'6'10882,"-2"4"-5879,-3 26-5842,0-28 2325,1 2-1405,1 0 0,-1 1 0,2-1-1,-1 0 1,1-1 0,1 1-1,0 0 1,0 0 0,1-1-1,0 0 1,0 0 0,1 0-1,1 0 1,-1-1 0,1 0-1,1 0 1,0-1 0,0 1 0,0-1-1,1-1 1,9 7 0,-8-7-57,1-1 0,-1-1 0,1 0 0,0 0 0,0-1 1,0 0-1,1-1 0,-1 0 0,1 0 0,-1-1 0,1-1 1,0 0-1,-1 0 0,1-1 0,-1 0 0,1-1 0,-1-1 1,0 1-1,1-1 0,13-7 0,-7 3-24,0-1 0,0-1-1,-1 0 1,20-16 0,-30 21-8,-1 0 1,0 0 0,-1-1-1,1 0 1,-1 0-1,0 0 1,0 0-1,-1 0 1,0-1-1,1 0 1,-2 0-1,1 0 1,-1 0-1,0 0 1,0 0 0,1-11-1,-3 15 5,0 1-1,0-1 1,0 1-1,0 0 1,0-1-1,0 1 1,0-1 0,0 1-1,-1 0 1,1-1-1,-1 1 1,1 0-1,-1-1 1,1 1-1,-1 0 1,0 0 0,0 0-1,0 0 1,1-1-1,-1 1 1,0 0-1,0 0 1,-1 1-1,1-1 1,0 0 0,0 0-1,0 0 1,0 1-1,-1-1 1,-1 0-1,1 4 11,1 0 0,-1 1-1,1-1 1,0 0 0,0 1-1,0-1 1,0 0 0,0 1-1,1 0 1,-1-1 0,1 7-1,0-9 0,0 6 15,1 0 0,0-1 1,0 1-1,0 0 0,1 0 0,-1-1 1,2 1-1,-1-1 0,1 0 0,0 0 1,0 0-1,1 0 0,0 0 0,0-1 1,0 1-1,0-1 0,1 0 0,0-1 1,0 1-1,1-1 0,-1 0 0,1 0 1,10 5-1,-4-2 0,0-1 1,0 0-1,1-1 1,0 0-1,0-1 1,0 0-1,0-1 1,1-1-1,0 0 1,-1-1-1,17 0 1,-10-3-29,1-1 1,-1-1-1,0-1 1,0-1 0,0 0-1,-1-1 1,0-1-1,20-12 1,-29 14-53,0 0 0,-1 0 0,1-1 0,-1 0 0,-1-1 0,1 0 0,-1 0 0,-1-1-1,1 1 1,-1-2 0,-1 1 0,0-1 0,0 0 0,-1-1 0,7-19 0,-9 10-150,-10 27 152,-10 33 88,17-34-3,0 0-1,0 0 0,1 0 1,0 0-1,0 0 0,1 0 1,-1 0-1,1 0 0,1 0 0,-1-1 1,1 1-1,0-1 0,0 0 1,1 0-1,-1 0 0,9 9 1,-6-6 19,-2-3-21,1-1 0,-1 1-1,1-1 1,-1 0-1,1 0 1,1 0 0,-1-1-1,0 0 1,1 0 0,0 0-1,-1-1 1,1 0-1,0 0 1,0 0 0,1-1-1,-1 0 1,0 0 0,0 0-1,1-1 1,-1 0-1,0 0 1,12-3 0,-3 1-9,0-1 1,-1-1-1,1 0 1,-1-1-1,0 0 1,0-1-1,-1-1 1,22-14-1,-30 16-34,0 0 0,-1 0 0,0 0 0,0-1 1,0 1-1,-1-1 0,1 0 0,-1 0 0,-1 0 0,1 0 0,-1-1 0,0 1 0,-1-1 1,1 1-1,-1-1 0,0 0 0,-1 1 0,0-1 0,0 0 0,0 1 0,-1-1 0,0 0 1,-2-6-1,-1 7-176,1 14 142,2 20 81,3-18 69,1 1-1,0-1 0,1 0 1,0 0-1,1-1 0,0 1 0,0-1 1,1 0-1,0 0 0,1-1 1,0 0-1,0 0 0,1 0 0,0-1 1,0 0-1,0-1 0,1 0 1,0 0-1,14 6 0,-15-8-200,1 0 1,1 0-1,-1-1 0,0 0 0,1-1 0,0 0 0,-1-1 0,1 0 0,15 0 1,-18-1-398,0-1 1,0 0 0,0 0-1,0-1 1,-1 0 0,1 0-1,0 0 1,-1-1 0,0 0-1,0 0 1,0-1 0,0 0-1,0 0 1,6-6 0,7-8-3492</inkml:trace>
</inkml:ink>
</file>

<file path=ppt/ink/ink2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8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7 183 7808,'-1'0'404,"1"-1"0,-1 1 0,1-1 0,0 1 0,-1-1 1,1 1-1,0-1 0,-1 1 0,1-1 0,0 0 0,0 1 0,0-1 1,-1 1-1,1-1 0,0 0 0,0 1 0,0-1 0,0 0 0,0 1 1,0-1-1,0 0 0,1 0 0,8-16 2975,24-13-3370,-24 23 1259,5-4-1042,1 1-1,1 0 0,0 1 1,0 1-1,1 1 0,29-10 1,-20 8 372,-6 1-254,0 2 0,1 0-1,0 2 1,0 0 0,1 1-1,-1 2 1,0 0 0,43 4 0,-58-3-303,-1 1 0,0 0 1,0 0-1,0 1 1,0-1-1,0 1 1,0 0-1,0 0 1,0 1-1,-1 0 0,1-1 1,-1 2-1,0-1 1,0 0-1,0 1 1,0 0-1,4 5 1,-3-2 8,-1 0 1,0 1-1,0-1 1,-1 1-1,0 0 1,0 0-1,-1 0 1,0 0-1,0 0 1,0 12-1,-1-3-11,-1 0 0,0 0 0,-1 0 0,-1-1 0,-1 1 1,0 0-1,-1-1 0,-1 0 0,-1 0 0,0 0 0,-11 19 0,2-11 5,-2 0 1,-1-1-1,0-1 1,-2-1-1,0 0 0,-46 34 1,34-32-129,0-2 1,-2-1-1,-1-1 1,-67 25-1,96-42 35,0 1 0,-1-1-1,1 0 1,-1 0 0,0 0-1,0-1 1,0 0 0,1-1-1,-1 1 1,0-2 0,0 1-1,0-1 1,0 1 0,0-2-1,-8-2 1,15 4 45,0 0-1,0-1 1,-1 1-1,1 0 1,0-1-1,0 1 1,0-1-1,0 1 1,0-1 0,0 1-1,0 0 1,0-1-1,0 1 1,0-1-1,0 1 1,0 0-1,0-1 1,1 1-1,-1-1 1,0 1-1,0 0 1,0-1-1,0 1 1,1 0 0,-1-1-1,0 1 1,0 0-1,1-1 1,-1 1-1,0 0 1,1 0-1,-1-1 1,0 1-1,1 0 1,-1 0-1,0 0 1,1-1-1,-1 1 1,1 0 0,-1 0-1,0 0 1,1 0-1,28-17-59,-5 9 159,-1 1 1,1 1-1,1 0 0,-1 2 1,1 1-1,0 1 0,34 2 1,4 3 173,112 21 0,-157-20-825,21 2-2006,-16-14-3173,-14 2 2151</inkml:trace>
</inkml:ink>
</file>

<file path=ppt/ink/ink2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8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11520,'27'18'5759,"47"15"-6271,-57-30 9600,23 4-8832,-9 1 128,39-1 0,-17 1 0,3-5-1408,-11-3 128,-2-8-2304,-9 5 0</inkml:trace>
</inkml:ink>
</file>

<file path=ppt/ink/ink2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9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59 310 13056,'-24'7'6527,"16"62"-7679,8-54 10240,5 12-9216,-2-9 0,11 18-1792,-1-11 0,13-3-512,-4-7 128</inkml:trace>
  <inkml:trace contextRef="#ctx0" brushRef="#br0" timeOffset="1">22 11 11136,'-21'15'5503,"65"-30"-14462,-30 11 8063,-1 1-768,-2 0 128</inkml:trace>
</inkml:ink>
</file>

<file path=ppt/ink/ink2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5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134 150 1280,'-1'0'86,"1"0"-1,-1-1 1,1 1 0,-1 0-1,1 0 1,-1 0 0,1 0-1,-1 0 1,0 0 0,1 0-1,-1 1 1,1-1 0,-1 0-1,1 0 1,-1 0 0,1 1-1,-1-1 1,1 0 0,-1 0-1,1 1 1,-1-1 0,1 0-1,-1 1 1,1-1 0,0 1 0,-1-1-1,1 0 1,-1 1 0,1 0-1,-12 23 1310,1 29 122,10-44-1394,1 1-1,0 0 0,1-1 1,0 1-1,0-1 0,1 1 1,1-1-1,-1 1 0,1-1 1,1 0-1,0 0 0,0-1 0,1 1 1,6 8-1,-9-14-73,1-1 0,0 0 0,0 0 1,0 0-1,0-1 0,1 1 0,-1-1 0,0 1 0,1-1 0,-1 0 1,0 0-1,1-1 0,-1 1 0,1-1 0,0 0 0,-1 0 0,5 0 1,67-10 288,-56 6-196,3 0-56,-1-1-1,0 0 0,0-2 1,0-1-1,-1 0 0,0-2 1,-1 0-1,0-1 0,-1-1 1,0 0-1,-1-2 0,0 0 1,20-23-1,-32 32-66,-1 0 1,0-1-1,0 1 0,-1-1 0,0 0 1,0-1-1,0 1 0,-1 0 1,0-1-1,0 1 0,0-1 0,-1 0 1,1-11-1,-2 13-9,0 0 1,-1 1-1,1-1 1,-1 0-1,0 0 1,0 1-1,-1-1 1,1 0 0,-1 1-1,0-1 1,0 1-1,-1 0 1,1 0-1,-1 0 1,0 0-1,0 0 1,0 1-1,0-1 1,-1 1-1,-6-5 1,1 2 9,1 1 0,-1 1 0,-1-1 0,1 2 1,-1-1-1,1 1 0,-1 1 0,0 0 0,0 0 0,0 1 1,0 0-1,0 0 0,-18 3 0,-6 1 21,0 2 0,-56 15 0,69-14-23,0 1 0,0 2 1,1-1-1,0 2 0,0 1 0,1 1 1,-28 21-1,39-26-25,0 0-1,1 0 1,0 1 0,1 0-1,-1 0 1,1 0 0,1 1-1,-6 12 1,8-16-17,1 1 0,0 0 0,1 0 1,-1 0-1,1 0 0,0 0 0,0 0 0,1 0 1,0 0-1,0 1 0,1-1 0,-1 0 0,1 0 0,4 11 1,-3-11-89,0 0 0,1 0 0,0 1 0,0-1 0,0-1 0,1 1 0,0-1 0,0 1 0,1-1 0,-1 0 0,1-1 0,0 1 0,1-1 0,-1 0 0,1 0 0,8 4 0,0-1-235,1-1 1,0 0-1,0-2 0,0 1 1,0-2-1,19 2 0,63 6-1082</inkml:trace>
</inkml:ink>
</file>

<file path=ppt/ink/ink2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9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150 309 11392,'22'25'9738,"-1"1"-2923,5-6-6324,-16-16-383,1 0-1,-1-1 0,1 0 0,-1 0 1,1-2-1,0 1 0,0-1 0,0-1 1,0 0-1,0 0 0,-1-1 0,15-3 1,15-4 475,69-23-1,-100 27-549,1 1-1,-1-1 1,0 0-1,0-1 1,0 0-1,-1-1 1,1 1-1,-1-2 1,-1 1-1,11-11 1,-15 13-28,-1 0 0,1 0 1,0 0-1,-1 0 0,0 0 1,0-1-1,0 1 0,0-1 1,-1 1-1,0-1 0,0 0 1,0 1-1,-1-1 0,1 0 1,-1 0-1,0 1 0,0-1 1,-1 0-1,0 0 0,1 0 1,-2 1-1,1-1 0,0 1 1,-4-7-1,0 0-11,-1 0-1,0 0 1,-1 1-1,0-1 1,-1 1-1,0 1 1,-1 0-1,0 0 1,0 1-1,-1 0 1,0 0-1,0 1 1,-1 0-1,0 1 1,0 0-1,0 1 1,-1 0-1,0 1 1,0 1-1,0-1 1,0 2-1,-19-2 1,4 2-7,0 1 0,0 1 1,0 1-1,0 2 1,-42 9-1,56-10-13,0 1-1,1 1 1,0 0 0,0 1 0,0 0-1,0 1 1,1 0 0,0 0 0,0 2 0,1-1-1,0 1 1,0 1 0,1 0 0,-11 13-1,18-20-7,0 1 0,0 0 0,0 0 0,0 0 0,1 0 0,-1 0 0,1 1 0,0-1 0,0 0 0,0 1 0,0-1 0,0 0 0,1 1 0,0-1 0,0 1 0,0-1-1,0 1 1,0-1 0,1 1 0,-1-1 0,2 5 0,1-3-173,-1-1 1,0 0-1,1 0 0,0 0 1,0 0-1,1 0 0,-1-1 0,1 1 1,-1-1-1,1 0 0,0 0 0,0 0 1,6 2-1,8 4-793,0-1-1,0-1 1,0-1 0,1-1 0,0 0 0,23 2-1,36 5-2838</inkml:trace>
</inkml:ink>
</file>

<file path=ppt/ink/ink2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49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1 117 4608,'0'4'13815,"1"13"-8049,3 50-5230,-1-37 7,2 0 0,1 0 0,2 0 0,17 44 0,-20-60-80,-12-36-431,1-1 0,1 1 0,1-1 0,1 0 0,0 0 0,2-1 0,3-39 0,0 54-23,-1 0-1,1 0 1,1 1 0,-1-1-1,2 1 1,-1 0-1,1 0 1,0 0 0,1 0-1,-1 1 1,2-1 0,-1 1-1,1 0 1,0 1-1,0 0 1,1 0 0,0 0-1,0 1 1,0 0-1,1 0 1,0 0 0,0 1-1,0 1 1,0-1 0,17-4-1,-9 4 13,0 1-1,0 0 1,0 1-1,0 1 1,0 0 0,0 1-1,0 1 1,0 1-1,0 0 1,0 1-1,0 0 1,0 1 0,17 8-1,-21-7 16,-2 0 0,1 0 1,0 1-1,-1 0 0,0 1 0,-1 0 0,1 1 0,-1 0 0,-1 0 0,0 1 1,10 12-1,-14-14-2,0 0 0,-1 0 0,0 0 0,0 0 0,0 1 0,-1 0 0,0-1 0,-1 1 0,1 0 0,-1 0 0,-1 0 0,0 0 0,0 0 0,0 0-1,-1 0 1,-1 0 0,-1 8 0,-2 0-19,0-1-1,0 0 1,-2 0-1,-11 20 1,-3 7-1410,21-42 1331,0 1 1,0-1 0,-1 0 0,1 0-1,0 0 1,0 0 0,0 0-1,0 0 1,0 0 0,0 0-1,0 1 1,-1-1 0,1 0 0,0 0-1,0 0 1,0 0 0,0 0-1,0 1 1,0-1 0,0 0-1,0 0 1,0 0 0,0 0-1,0 0 1,0 1 0,0-1 0,0 0-1,0 0 1,0 0 0,0 0-1,0 1 1,0-1 0,0 0-1,0 0 1,0 0 0,0 0 0,0 0-1,0 1 1,1-1 0,-1 0-1,0 0 1,0 0 0,0 0-1,0 0 1,0 0 0,0 1-1,0-1 1,1 0 0,-1 0 0,0 0-1,0 0 1,0 0 0,0 0-1,0 0 1,1 0 0,-1 0-1,9-3-2146,-7 2 1288,11-3-2812</inkml:trace>
</inkml:ink>
</file>

<file path=ppt/ink/ink2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0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256 250 11648,'-3'1'528,"1"1"0,-1-1 1,1 1-1,-1 0 1,1 0-1,0 0 0,0 0 1,0 1-1,0-1 1,0 0-1,0 1 0,1 0 1,-1-1-1,1 1 1,0 0-1,0 0 0,0-1 1,0 1-1,0 0 1,1 0-1,-1 0 0,1 0 1,0 0-1,-1 0 1,2 0-1,-1 0 0,1 5 1,-1-4-388,1-1-1,0 0 1,0 0 0,0 0 0,0 0 0,0 0 0,1-1 0,-1 1 0,1 0-1,0-1 1,0 1 0,0-1 0,0 1 0,0-1 0,0 0 0,1 0-1,-1 0 1,5 2 0,0 1-103,1-1-1,0 0 1,0 0 0,0 0-1,1-2 1,-1 1 0,1-1-1,0 0 1,0 0 0,-1-1-1,1-1 1,0 1 0,0-1-1,0-1 1,0 0-1,12-2 1,-2-4 29,1-1 0,-1-1 0,-1 0 0,0-1 0,0-1 0,26-22 0,-38 28-90,0 1-1,-1-1 1,1 0-1,-1-1 0,-1 1 1,1-1-1,-1 0 0,0 0 1,0-1-1,0 1 1,-1-1-1,0 0 0,-1 1 1,1-1-1,-1-1 1,-1 1-1,1 0 0,-1 0 1,-1-1-1,1 1 0,-1 0 1,0-1-1,-1 1 1,0 0-1,0-1 0,-1 1 1,-3-11-1,3 12-1,-1 0 0,0 1 1,0-1-1,0 1 0,0 0 0,-1 0 0,0 0 1,0 1-1,0-1 0,-1 1 0,0 0 0,0 0 1,0 0-1,0 1 0,0 0 0,-1 0 0,1 0 1,-12-3-1,5 0-16,-2 0-18,-1 0-1,0 2 1,0-1-1,0 2 1,-1 0-1,1 0 1,-1 2 0,0 0-1,-21 1 1,29 0 34,-13 0-69,0 0 0,0 2 0,1 0 0,-1 1-1,1 1 1,0 1 0,0 1 0,0 0-1,0 2 1,1 0 0,-28 18 0,39-21-45,1 0 0,0 1 0,1 0 0,-1 0 0,1 0-1,1 1 1,-1 0 0,-5 9 0,10-13 58,-1-1-1,1 0 0,0 0 0,0 1 0,0-1 1,0 1-1,0-1 0,1 1 0,-1-1 1,1 1-1,0-1 0,-1 1 0,1 0 0,0-1 1,0 1-1,1-1 0,-1 1 0,1-1 1,-1 1-1,1-1 0,0 1 0,0-1 1,0 1-1,0-1 0,0 0 0,0 1 0,1-1 1,-1 0-1,1 0 0,0 0 0,0 0 1,-1 0-1,4 1 0,4 4-326,0-2 1,1 1 0,-1-1-1,1 0 1,0-1-1,1 0 1,16 3-1,-3-2-838,-1 0 1,36 1-1,15-3-1847</inkml:trace>
</inkml:ink>
</file>

<file path=ppt/ink/ink2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0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0 10112,'-17'9'4992,"-6"9"-4480,20-15 8703,6 12-8703,-3 3 128,13 4 384,-3-4 128,33 12-1408,-8-12 0,45 4 384,-24-8 128,10-7-3328,-13 0 128,3-7-768,-11 0 129</inkml:trace>
</inkml:ink>
</file>

<file path=ppt/ink/ink2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1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25 382 6912,'-1'1'340,"1"0"0,-1-1 0,0 1 0,0-1-1,0 1 1,1-1 0,-1 1 0,0-1 0,0 0 0,0 1 0,0-1 0,0 0 0,0 0 0,0 1 0,0-1 0,0 0 0,0 0 0,0 0-1,0-1 1,0 1 0,0 0 0,0 0 0,0 0 0,-1-1 0,17-17 8383,6-4-9539,-15 15 925,1-1 0,0 1 0,0 1 0,0-1 0,0 1 0,12-7 0,30-25 984,-16 4-581,-19 19-256,0 1 0,0 0 0,26-18 0,7 3 227,2 3 1,101-39-1,-137 60-410,1 0 0,-1 1 0,1 1 0,0 0-1,0 1 1,0 0 0,0 1 0,0 1 0,0 0 0,0 1 0,15 3-1,-19-2-39,-1 1 0,1 1-1,-1-1 1,0 1 0,-1 1-1,1 0 1,-1 0 0,1 1-1,-2 0 1,1 0 0,-1 1-1,0 0 1,0 0-1,-1 1 1,1-1 0,4 11-1,-5-10-39,-1 1 0,0 0-1,0 1 1,-1-1 0,0 1-1,-1 0 1,0 0 0,-1 0-1,0 0 1,0 0 0,-1 1-1,0-1 1,-1 1-1,-1 10 1,0-13-23,-1 1-1,0-1 0,0 0 1,0 0-1,-1 0 0,-1-1 1,1 1-1,-1-1 1,0 0-1,-1 0 0,0 0 1,0 0-1,0-1 1,-1 0-1,0 0 0,0 0 1,-12 8-1,-5-1-187,0 0-1,-1-2 1,0 0-1,-1-2 1,-46 12-1,51-16-134,9-2-49,1-1-1,-1 0 1,1-1-1,-19 0 1,-3-8-1979,32 7 2214,-1-1 0,0 1-1,0-1 1,0 0 0,0 1-1,1-1 1,-1 1 0,0-1-1,1 0 1,-1 0 0,0 0 0,1 1-1,-1-1 1,1 0 0,-1 0-1,1 0 1,0 0 0,-1 0-1,1 0 1,0 0 0,-1 0-1,1 0 1,0 0 0,0-1-1,0-14-3287</inkml:trace>
</inkml:ink>
</file>

<file path=ppt/ink/ink2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1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0 228 8064,'1'-1'690,"0"0"1,0 0 0,0 0-1,0 1 1,0-1-1,0 0 1,0 1 0,0-1-1,1 1 1,-1-1 0,0 1-1,0 0 1,0-1-1,0 1 1,3 0 0,32-2 3356,48 7-4197,-63-3 1224,9 1-661,0-2 0,1-1 1,-1-1-1,0-2 0,0-1 1,0-1-1,52-17 0,-78 21-409,-1-1 1,1 1-1,-1-1 0,1 1 1,-1-1-1,1 0 0,-1 0 0,0 0 1,0-1-1,0 1 0,0-1 0,-1 0 1,1 1-1,-1-1 0,1-1 0,-1 1 1,0 0-1,0 0 0,-1-1 1,1 1-1,-1-1 0,1 1 0,-1-1 1,0 0-1,0 0 0,-1 1 0,1-1 1,-1 0-1,0 0 0,0 0 0,0 0 1,-1 1-1,1-1 0,-2-5 0,1 5 1,0 1 0,0-1 0,-1 1 0,1-1 0,-1 1-1,0 0 1,0-1 0,0 1 0,0 0 0,-1 0 0,1 0 0,-1 1-1,0-1 1,1 1 0,-1-1 0,-1 1 0,1 0 0,0 0-1,0 0 1,-8-2 0,3 0 21,2 1 6,0 0 0,0 1 0,0 0-1,0 0 1,-1 0 0,1 1 0,-1 0-1,1 0 1,-1 1 0,1-1-1,-1 2 1,0-1 0,1 1 0,-1 0-1,1 0 1,0 0 0,-7 3 0,0-1 36,-4 1 41,1 0 0,0 2 0,0-1 0,1 2 0,0 0 0,0 1 0,0 0 0,1 1 0,1 1 0,-1 0 0,-16 17 0,24-20-39,0 0 1,0 0 0,0 1 0,1 0 0,0 0 0,1 0-1,0 1 1,0-1 0,0 1 0,1 0 0,1 0 0,0 0-1,0 1 1,1-1 0,0 0 0,0 1 0,1-1 0,0 1-1,1-1 1,2 14 0,-1-17-47,-1 0 0,1-1 0,0 0 0,0 1 0,0-1 0,1 0 0,0 0 0,0 0 0,1 0 0,-1-1 0,1 1 0,0-1 0,0 0 0,0 0 0,0 0 0,1-1 0,0 0 0,0 0 0,0 0 0,10 4 0,-3 0 5,20 9-242,2-1 0,-1-1-1,2-2 1,0-2 0,0-1-1,1-2 1,0-1 0,47 2-1,-55-6-942,0-2 0,0 0 0,0-2 0,47-9-1,3-7-2811</inkml:trace>
</inkml:ink>
</file>

<file path=ppt/ink/ink2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2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1 965 12160,'17'4'4906,"6"-7"-4609,58-2 8857,-44 6-8902,-1-1 0,1-2 1,-1-1-1,1-2 1,54-15-1,-45 7-158,-1-3 0,-1-2 0,0-1 0,64-40-1,-77 41-50,-1-1 0,0-1-1,-2-1 1,-1-2 0,0-1-1,44-53 1,-65 69-50,0-1 1,-1 1-1,0-1 0,-1-1 1,0 1-1,0 0 0,-1-1 1,0 0-1,0 0 0,-1 0 1,-1 0-1,0 0 0,0 0 1,-1 0-1,-2-19 0,2 13-7,-2 0-1,0 0 0,-1 0 0,0 0 0,-1 0 0,-1 1 0,0 0 0,-1 0 0,-14-24 0,10 21-14,0 0-1,-1 1 1,-2 0-1,1 1 0,-2 0 1,0 1-1,-1 1 1,0 0-1,-1 1 1,0 1-1,-1 0 1,-20-10-1,25 15 22,0 0-1,-1 1 1,0 1-1,0 0 0,0 0 1,-1 1-1,1 1 1,-1 0-1,0 1 1,0 1-1,0 0 1,0 1-1,0 0 1,-19 4-1,27-2 4,0 0 0,-1 1 1,1-1-1,1 2 0,-1-1 0,0 1 0,1-1 0,0 1 1,0 1-1,0-1 0,0 1 0,1 0 0,-1 0 0,1 0 1,1 1-1,-1 0 0,1-1 0,0 1 0,0 0 0,-2 8 0,-4 11 31,1 0-1,1 1 1,-5 40-1,5-18 196,3-1-1,2 1 1,8 92 0,-4-115-101,31 261 1290,-22-234-1453,2 0 0,2-1-1,33 75 1,-44-113-730,5 9-921,0-16-2793,-3-6 625</inkml:trace>
</inkml:ink>
</file>

<file path=ppt/ink/ink2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2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63 271 8576,'82'-3'10715,"6"-8"-4637,-68 7-5807,0 0-1,-1-1 1,1-1-1,-1-1 1,0-1 0,25-14-1,-41 21-256,-1 0 0,1-1 0,-1 1-1,1-1 1,-1 1 0,0-1 0,1 0-1,-1 0 1,0 0 0,0 0 0,-1-1-1,1 1 1,0 0 0,-1-1 0,1 0 0,-1 1-1,0-1 1,0 1 0,0-1 0,0 0-1,0 0 1,-1 0 0,1 0 0,-1 1 0,0-1-1,0 0 1,0 0 0,0 0 0,0 0-1,-1 0 1,1 0 0,-1 1 0,0-1 0,0 0-1,0 0 1,0 1 0,0-1 0,-1 1-1,1-1 1,-1 1 0,1-1 0,-1 1 0,0 0-1,0 0 1,0 0 0,0 0 0,-4-3-1,-5-4 33,-1 0 0,1 1 0,-1 0-1,-1 0 1,1 2 0,-1-1-1,-1 2 1,1 0 0,-1 0 0,0 1-1,0 1 1,0 0 0,-16 0-1,22 3 27,0 0 0,-1 1-1,1 0 1,0 1 0,0-1-1,0 2 1,0-1-1,0 1 1,1 0 0,-1 1-1,1 0 1,0 0 0,0 1-1,0-1 1,0 2-1,1-1 1,0 1 0,0 0-1,1 0 1,-1 0 0,1 1-1,1 0 1,-8 12-1,7-9 18,0-1 0,1 1 0,-1 0 0,2 0 0,0 0 0,0 1 0,1-1 0,0 1 0,0 0 0,1-1 0,1 1 0,0 0 0,1 0 0,-1-1 0,2 1 0,0 0 0,0-1 0,1 1 0,4 9 0,-2-8-62,0-1 0,1 1 0,1-1 1,-1-1-1,2 1 0,-1-1 0,1-1 0,1 1 0,0-2 1,17 15-1,1-9-167,1-2 0,0-1 0,0 0 0,1-3 0,0 0 1,0-2-1,1-1 0,33 2 0,-41-6-529,0-1-1,1 0 1,-1-2 0,0 0-1,0-2 1,0 0 0,27-10 0,44-16-3321</inkml:trace>
</inkml:ink>
</file>

<file path=ppt/ink/ink2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4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395 362 13952,'1'-8'5781,"1"-3"-4047,1-4-447,0-1 0,-1 0 0,-1 1-1,-2-27 1,1 37-1281,-1 1-1,1 0 0,-1-1 1,0 1-1,-1 0 1,1 0-1,-1 0 0,0 0 1,1 0-1,-2 0 1,1 0-1,0 0 1,-1 1-1,0 0 0,0-1 1,0 1-1,0 0 1,0 0-1,-1 1 0,1-1 1,-1 1-1,0-1 1,-6-2-1,-7 0 16,0 0 1,-1 2-1,1 0 0,-1 1 1,1 0-1,-33 3 0,41 0-11,1 0-1,-1 1 0,0 0 0,1 1 0,-1 0 1,1 0-1,0 1 0,0 0 0,0 1 0,0-1 0,1 2 1,0-1-1,0 1 0,0 0 0,1 0 0,0 1 1,0-1-1,1 1 0,-1 1 0,2-1 0,-8 15 0,8-14 3,0 0 0,1 0-1,0 0 1,0 1 0,1-1-1,0 1 1,0 0-1,1 0 1,0 0 0,1-1-1,0 1 1,0 0 0,1 0-1,0 0 1,1 0-1,0-1 1,0 1 0,1-1-1,0 1 1,0-1 0,1 0-1,7 11 1,-2-7 30,1 0 1,0 0 0,1-1-1,0-1 1,1 0 0,0-1-1,0 0 1,1 0 0,1-2-1,-1 1 1,1-2 0,0 0-1,1 0 1,24 5 0,-5-6 56,-1-2 1,1-1-1,0-2 1,0-1 0,0-1-1,-1-2 1,1-2-1,-1-1 1,0-1-1,-1-2 1,36-16-1,-57 22-98,-1-2 0,1 1 0,-1-1 0,-1-1 0,17-13 0,-23 18-2,0 0 0,-1 0-1,0-1 1,1 1 0,-1-1 0,0 0 0,0 1 0,-1-1 0,1 0 0,0 0 0,-1 0-1,0 0 1,0-1 0,0 1 0,0 0 0,0 0 0,-1-1 0,1 1 0,-1 0 0,0-1-1,0 1 1,0 0 0,-1-6 0,3 6 46,6 11 65,7 10 140,-6-8-191,1-1 1,0 0-1,0 0 0,1-1 0,0-1 0,0 1 0,1-2 0,0 0 0,0 0 0,1-1 0,0-1 0,21 5 0,-19-6-34,-1 0 0,1-1 0,0-1 0,0 0 0,-1-1-1,1 0 1,0-1 0,0-1 0,15-4 0,0-2-29,-1-1 1,0-1-1,30-16 1,-40 18 4,-1-1 1,-1-1-1,0-1 1,0-1-1,-1 0 1,0-1-1,-1 0 0,-1-2 1,0 1-1,-1-2 1,0 0-1,-2 0 1,0-1-1,12-26 0,-20 38-1,0-1 0,-1 0 0,1 1 0,-1-1 0,-1-1 0,1 1 0,-1 0 0,0 0 0,-1 0 0,0-1 0,0 1 0,0 0 0,0 0 0,-1-1 0,0 1 0,0 0 0,-1 0 0,-4-10 0,4 10-1,0 0 0,-1 1 1,0-1-1,0 1 0,0-1 0,0 1 0,-1 0 0,0 0 0,0 0 0,-1 1 0,1-1 0,-1 1 0,0 0 0,0 1 0,-1-1 0,1 1 0,-1 0 0,1 0 0,-1 1 0,-8-3 0,4 1 0,-7-3 1,0 0 0,-1 2 0,0 0 0,0 1 0,0 1 0,0 0 0,-1 2 0,-36 1 0,54 0 0,-28 0-17,0 1-1,0 1 1,1 1-1,-1 2 1,1 1-1,0 1 1,1 2-1,-1 0 1,2 2-1,-32 17 1,38-17-74,1 1 1,1 0-1,-30 26 0,40-31-20,1 1 1,0-1-1,0 2 0,1-1 0,0 1 0,0 0 0,1 0 0,0 0 0,-7 19 0,11-24-125,-1 0 0,1 1 1,0-1-1,0 0 0,0 1 0,1 0 0,0-1 0,0 1 0,0-1 1,0 1-1,1-1 0,-1 1 0,1-1 0,0 1 0,1-1 1,-1 1-1,1-1 0,0 0 0,0 0 0,0 0 0,1 0 0,-1 0 1,1-1-1,0 1 0,0-1 0,0 1 0,0-1 0,1 0 1,-1 0-1,1-1 0,0 1 0,0-1 0,0 0 0,0 0 1,7 3-1,4-2-740,-1 0 0,1 0 0,21 0 0,37 1-2885</inkml:trace>
</inkml:ink>
</file>

<file path=ppt/ink/ink2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4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9 7296,'0'0'170,"0"0"0,0-1 1,0 1-1,0 0 0,0-1 1,0 1-1,0 0 0,0-1 1,-1 1-1,1 0 0,0-1 1,0 1-1,0 0 0,0-1 1,-1 1-1,1 0 0,0-1 1,0 1-1,-1 0 0,1 0 1,0-1-1,-1 1 0,1 0 1,0 0-1,-1 0 0,1 0 1,0-1-1,-1 1 0,1 0 1,0 0-1,-1 0 0,1 0 1,0 0-1,-1 0 0,1 0 1,0 0-1,-1 0 0,1 0 0,0 0 1,-1 0-1,1 0 0,-1 0 1,1 0-1,0 0 0,-1 1 1,1-1-1,0 0 0,-1 0 1,1 0-1,0 0 0,0 1 1,-1-1-1,1 0 0,0 0 1,0 1-1,-1-1 0,1 0 1,0 1-1,0-1 0,0 0 1,-1 1-1,1-1 0,0 0 1,0 1-1,0-1 0,-6 22 5453,4-3-6274,3 99 3424,31 205-2304,-21-255-63,-3 0-1,-3 0 0,-4 98 0,-8-68-191,-25 127-1,-38 105-355,62-299 28,-2 40-1630,9-42-1310,1-29 2958,0 0 0,0 0-1,0 0 1,0-1 0,1 1 0,-1 0-1,0 0 1,0 0 0,0 0 0,0 0 0,0 0-1,1 0 1,-1 0 0,0 0 0,0 0 0,0 0-1,0 0 1,0-1 0,1 1 0,-1 0 0,0 0-1,0 0 1,0 0 0,0 0 0,1 0 0,-1 1-1,0-1 1,0 0 0,0 0 0,0 0 0,0 0-1,1 0 1,-1 0 0,0 0 0,0 0 0,0 0-1,0 0 1,0 0 0,1 0 0,-1 1-1,0-1 1,0 0 0,0 0 0,0 0 0,0 0-1,0 0 1,0 1 0,0-1 0,0 0 0,1 0-1,-1 0 1,0 0 0,0 0 0,0 1 0,0-1-1,0 0 1,0 0 0,0 0 0,9-12-3637</inkml:trace>
</inkml:ink>
</file>

<file path=ppt/ink/ink2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6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 3200,'-2'1'98,"1"1"0,0 0 0,-1-1 0,1 1 0,0 0 0,0 0 0,0 0-1,0 0 1,1 0 0,-1 0 0,0 0 0,1 0 0,-1 0 0,1 0 0,0 0 0,0 0 0,0 0 0,0 1 0,0-1 0,0 0 0,1 2 0,-3 34 2995,-3-5-2663,0 0 1,2 1-1,2 0 0,4 52 1,24 136 1619,-25-212-1794,10-90 811,-12 70-1047,3-35 78,7-46 0,-8 80-110,0 1 1,0 0-1,1 0 0,0 0 0,1 0 0,0 1 0,1 0 0,0-1 0,0 1 0,12-14 0,-14 20 7,0 0 0,1 0 0,0 0-1,-1 1 1,1-1 0,0 1 0,0 0 0,0 0-1,1 0 1,-1 1 0,0-1 0,1 1 0,-1 0-1,1 0 1,-1 1 0,1-1 0,0 1 0,-1 0-1,1 1 1,-1-1 0,1 1 0,-1-1 0,8 4-1,-3-1 43,0 0 0,0 0-1,-1 1 1,1 1-1,-1-1 1,0 1-1,-1 1 1,1-1-1,-1 1 1,9 10 0,0 2 101,-1 1 1,-1 0-1,-1 1 1,-1 0-1,-1 1 0,0 0 1,-2 1-1,9 27 1,-9-15 43,-1 0-1,-2 0 1,-2 1 0,1 66-1,-5-111-1982,1-55-2520,7 22 2273</inkml:trace>
</inkml:ink>
</file>

<file path=ppt/ink/ink2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5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3 293 10368,'-3'17'10285,"4"3"-5292,12 43-4856,-6-35 1407,-5-16-1487,0 0-1,2 0 0,-1 0 1,2 0-1,-1 0 0,2-1 1,-1 0-1,2 0 1,-1 0-1,1-1 0,1 0 1,0-1-1,16 16 0,-16-19-20,1-1 0,0 0 0,0 0 0,0-1 0,1 0 0,0-1 0,-1 0 0,1 0 0,0-1 0,0 0 0,0-1 0,1 0 0,-1-1-1,0 0 1,0 0 0,1-1 0,-1-1 0,18-4 0,-9-2-36,-1-1 0,0 0 0,0-2 0,-1 0 0,0 0 0,-1-2 0,-1 0 0,0-1 0,-1 0 0,0-1 0,-1-1 0,-1 0 0,0-1 0,-1 0 0,-1-1 0,8-19 0,-16 31 0,0 1 0,0-1 0,-1 1 0,1-1 0,-1 1 0,-1-1 0,1 0 0,-1 0 0,0 1 0,0-1 0,-1 0 0,1 0 0,-1 1 0,-1-1 0,-2-7 0,3 12 3,0 1-1,0-1 0,0 1 1,0 0-1,0-1 1,0 1-1,0 0 1,0-1-1,0 1 0,0 0 1,0 0-1,0 0 1,0 0-1,-1 0 0,1 0 1,0 0-1,0 1 1,0-1-1,0 0 1,0 1-1,0-1 0,0 0 1,0 1-1,0-1 1,0 1-1,0 0 1,0-1-1,0 1 0,0 0 1,1-1-1,-1 1 1,0 0-1,0 0 1,1 0-1,-1 0 0,1 0 1,-1 0-1,1 0 1,-1 0-1,1 0 0,-1 0 1,1 0-1,0 2 1,0 4 13,0-1-1,0 1 1,1 0 0,0 0 0,1 0 0,0-1-1,0 1 1,0-1 0,6 11 0,29 53 380,-31-61-346,1 0 0,0 0 0,0-1 0,1-1 0,0 1-1,0-1 1,1 0 0,0-1 0,0 0 0,0 0 0,1-1-1,0 0 1,0-1 0,17 5 0,-8-4-34,0-2 0,0 0 0,1 0 0,-1-2-1,1-1 1,0 0 0,22-4 0,-36 3-11,0 1 1,0-2-1,-1 1 1,1-1-1,-1 1 1,0-2-1,1 1 0,-1 0 1,0-1-1,0 0 1,0 0-1,-1-1 1,1 1-1,-1-1 0,0 0 1,0 0-1,0-1 1,0 1-1,-1-1 0,0 0 1,4-7-1,1-6 22,-1 0 0,0-1 0,-2 0 0,6-34 1,-8 40-27,3-3 10,1 17 16,7 28 48,-7-14-39,2 0 5,0 0 0,2 0 1,0-1-1,0-1 0,1 0 0,1 0 0,14 11 0,-17-16-3,1-1 0,0-1 0,0 1 0,1-2 0,-1 0 0,1 0 0,0-1 0,1 0 0,-1-1 0,25 3 0,-18-5 5,0 0 1,0-1-1,1-1 1,-1-1-1,0-1 1,0 0-1,-1-1 1,1-2-1,-1 1 0,20-11 1,-29 12-45,-1 0 1,0 0 0,0-1-1,0-1 1,0 1 0,-1-1-1,0 0 1,0-1 0,-1 0-1,1 0 1,-2 0 0,1-1-1,-1 0 1,0 0 0,-1 0-1,1-1 1,-2 1-1,1-1 1,-1 0 0,-1 0-1,0 0 1,0 0 0,1-11-1,-2 7-35,-1 0-1,0 0 0,0 0 0,-1 1 0,-1-1 0,0 0 0,-1 1 1,0-1-1,-1 1 0,-6-13 0,3 13-39,-1-1 1,0 2-1,0-1 1,-1 1-1,-1 1 0,0-1 1,0 2-1,-1-1 0,0 2 1,-22-14-1,6 11-39,-1 1 0,-1 1-1,0 1 1,0 2 0,0 1 0,-1 1 0,1 2-1,-1 1 1,-59 5 0,61-1-9,1 2-1,-1 0 1,1 2-1,-49 20 1,63-22 43,0 2 0,0 0 0,0 1-1,1 0 1,1 0 0,-1 1 0,1 1 0,1 0 0,0 1 0,-14 18-1,22-26 45,-1 0 0,1-1-1,0 1 1,1 1 0,-1-1-1,0 0 1,1 0 0,0 1-1,-1-1 1,1 1 0,1-1-1,-1 1 1,0-1 0,1 1-1,0 0 1,0-1 0,0 1-1,0-1 1,1 1 0,-1-1-1,1 1 1,0 0 0,0-1-1,0 0 1,0 1 0,1-1-1,0 0 1,-1 0 0,1 1-1,0-1 1,0-1 0,1 1-1,-1 0 1,1-1 0,-1 1-1,1-1 1,0 1 0,0-1-1,6 3 1,7 5-236,1-1 0,0-1 0,0 0 0,1-2 0,0 0 0,0-1 0,1 0 0,-1-2 0,28 2 0,-4-2-788,0-3 1,0-2 0,0-1-1,70-16 1,-81 12 99,-1-2-1,0-1 1,0-1-1,-1-2 1,-1-1-1,49-31 1,-66 35-363,-2-2 4623,-5 8 2291,-4 17-2296,0-12-3273,1 7 339,0-1 0,0 1 0,1-1 0,-1 0 0,2 0 1,-1 0-1,1 0 0,0 0 0,1-1 0,-1 1 0,1-1 1,0 0-1,1 0 0,0 0 0,0-1 0,0 1 0,9 6 0,8 6 68,1-2-1,1 0 0,27 14 0,-50-30-440,74 39 229,-23-20-4770,-50-18 4204,0-1 1,-1 1 0,1-1 0,0 1 0,0-1 0,0 0 0,0 0 0,0 0 0,0 0 0,-1 0 0,1-1 0,0 1-1,0 0 1,0-1 0,0 1 0,-1-1 0,1 0 0,0 0 0,0 0 0,-1 0 0,3-2 0,16-9-3512</inkml:trace>
</inkml:ink>
</file>

<file path=ppt/ink/ink2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6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1 163 7168,'3'-10'3430,"19"-8"-1304,-5 8 3517,-11 5-5289,26-18 1796,37-20 1,-53 35-2034,0 1-1,1 0 1,0 1 0,0 1-1,20-3 1,-17 4 253,0 0-1,1 2 1,32 0 0,-45 2-258,0 1 1,1 1 0,-1-1-1,0 1 1,0 1 0,-1-1 0,1 1-1,0 1 1,-1 0 0,0 0-1,0 0 1,11 9 0,-11-7-73,-1 0 1,0 0-1,0 1 1,0 0 0,-1 0-1,0 1 1,0-1-1,0 1 1,-1 0-1,-1 1 1,1-1-1,-2 0 1,1 1-1,-1 0 1,0 0-1,-1-1 1,1 17-1,-1 1 62,-2 0 0,-2 0-1,0 0 1,-12 46-1,8-46 39,-2 0 0,-1-1 0,-1 0 0,-1-1 1,0 0-1,-2-1 0,-1 0 0,-35 40 0,38-50-69,0 0 0,0-1 0,-1-1 0,-1 1 0,0-2 0,0 0 0,-1-1 0,-1 0 0,1-1 0,-1-1 0,0-1-1,-1 0 1,0-1 0,-28 5 0,41-10-91,-1 1-1,0-1 1,1 0-1,-1-1 0,1 1 1,-1-1-1,1 0 1,-1 0-1,1 0 0,-1-1 1,1 0-1,-8-4 1,11 6 1,0-1 0,0 0 0,1 1 0,-1-1 0,0 0 0,0 0 0,0 0 0,1 0 0,-1 1 0,0-1 0,1 0 0,-1 0 0,1-1 0,0 1 0,-1 0 0,1 0 0,0 0 0,-1 0 0,1 0 0,0 0 0,0-2 0,0 0-21,1 1 1,-1 0-1,1 0 0,0-1 1,0 1-1,0 0 1,0 0-1,0 0 0,0 0 1,1 0-1,-1 0 0,1 0 1,-1 0-1,4-2 0,3-3 47,0-1-1,1 2 0,0-1 1,0 2-1,0-1 0,1 1 0,0 0 1,0 1-1,0 0 0,0 1 1,1 0-1,-1 0 0,1 1 1,0 1-1,13-1 0,-10 2 135,0 0 0,0 2 0,0-1 0,0 1 0,-1 1 0,1 1 0,-1 0 0,0 1 0,0 0 0,0 1-1,18 11 1,-14-7-65,0 0 0,0-1 0,1 0-1,0-2 1,31 9 0,-42-14-277,1-1-1,-1 0 1,1 0 0,0-1 0,-1 1 0,1-2 0,0 1-1,-1-1 1,1 0 0,0-1 0,-1 0 0,0 0 0,1 0 0,-1-1-1,0 0 1,13-8 0,21-20-5559,-28 21 1920</inkml:trace>
</inkml:ink>
</file>

<file path=ppt/ink/ink2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6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13184,'21'4'6527,"75"11"-8575,-74-12 11392,31-6-9344,-9-1 128,31-4-512,-14 1 0,-10 7-768,-6 0 128,-18 4-2304,-6-1 0</inkml:trace>
</inkml:ink>
</file>

<file path=ppt/ink/ink2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7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1 343 11520,'5'7'5759,"8"23"-6015,-8-27 9216,11 19-9088,-2-7 128,-1 24-640,-5-9 0,5 3-640,-4-11 0,14-7-1920,-7 0 1</inkml:trace>
  <inkml:trace contextRef="#ctx0" brushRef="#br0" timeOffset="1">67 11 13312,'-22'0'6655,"57"-7"-20478,-27 4 12159,6 3 512,-1 0 128</inkml:trace>
</inkml:ink>
</file>

<file path=ppt/ink/ink2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7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67 184 11136,'-3'1'630,"0"-1"0,0 0 1,0 1-1,0 0 0,1 0 0,-1-1 1,0 2-1,0-1 0,1 0 1,-5 3-1,6-3-315,0 0 1,0 0-1,0 0 1,0 0-1,0 0 0,1 1 1,-1-1-1,0 0 1,1 0-1,-1 1 0,1-1 1,-1 0-1,1 1 1,0-1-1,-1 1 1,1-1-1,0 0 0,0 1 1,0-1-1,0 1 1,0-1-1,0 0 0,1 1 1,-1-1-1,0 1 1,1-1-1,0 2 1,3 8-217,1 0 1,0 0 0,0-1 0,1 1 0,1-1 0,0-1 0,0 1 0,0-1-1,1-1 1,1 1 0,0-1 0,0-1 0,0 0 0,1 0 0,0-1 0,0 0 0,1 0-1,0-1 1,0-1 0,22 7 0,-11-5-4,1-1 1,0-1-1,0-1 0,0-1 1,0-1-1,0-1 0,1-1 1,-1 0-1,0-2 0,22-6 1,-17 1-51,-1-1 0,0-2 0,-1 0 1,0-2-1,44-28 0,-62 34-46,0 1 0,0-1 0,0 0 0,-1-1 0,0 0 0,7-10 0,-11 14 0,-1 0 0,1 0 0,-1 0 0,0 0 0,0-1 0,-1 1 0,1-1 0,-1 1 0,0-1 0,0 1 0,-1-1 0,1 0 0,-1 1 0,0-1 0,0 0 0,-1-5 0,-1 3-1,0 0 0,-1 0 0,0 0 0,0 0-1,-1 1 1,1-1 0,-1 1 0,-1 0 0,1 0 0,-1 1 0,0-1 0,0 1-1,-7-5 1,-1 0-17,0 0 0,0 1 0,-1 1 0,-27-12-1,23 13 17,0 1 0,-1 0 0,1 2 0,-1 0-1,0 1 1,0 1 0,0 1 0,-28 2 0,29-1 0,-4-1-66,0 2 1,-1 0-1,1 2 0,0 0 0,0 2 1,0 0-1,1 2 0,-1 0 0,1 1 0,1 1 1,0 1-1,0 1 0,1 1 0,1 0 1,0 2-1,-18 15 0,32-25-27,0 0 0,1 0 0,-1 1 0,1-1 0,0 1-1,0 0 1,0-1 0,1 1 0,0 0 0,0 1 0,-2 6 0,4-9-33,-1 0 1,1 0-1,0 0 1,0 1-1,1-1 0,-1 0 1,1 0-1,-1 0 1,1 0-1,0 0 1,0 0-1,1 0 0,-1 0 1,1-1-1,-1 1 1,1 0-1,0-1 1,0 1-1,0-1 0,0 0 1,0 1-1,0-1 1,1 0-1,2 2 1,7 4-737,0-1 0,0 0 0,17 6 0,31 11-2870</inkml:trace>
</inkml:ink>
</file>

<file path=ppt/ink/ink2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8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50 12672,'-3'13'1309,"1"0"0,0 0 0,2 1 0,-1-1 0,1 0 0,1 1 0,0-1 0,4 14 0,30 110 3452,-26-106-6008,3 14 1673,-11-33-177,-10-30-241,2-1-80,1 1 0,1-1 1,1 0-1,0-1 0,1 1 0,2-1 0,0 1 1,1-21-1,0 30 60,1 0 1,0 1-1,1-1 1,-1 1-1,2-1 1,-1 1-1,2 0 1,-1 0-1,1 0 1,0 0-1,1 1 1,0 0-1,0 0 1,1 0-1,0 0 1,0 1-1,14-12 0,-14 16 34,0-1 0,0 1-1,1-1 1,-1 2-1,1-1 1,0 1-1,-1 0 1,1 0-1,0 1 1,0 0-1,1 0 1,-1 1-1,0 0 1,0 0 0,0 1-1,0 0 1,0 0-1,0 0 1,0 1-1,0 0 1,0 1-1,-1-1 1,1 1-1,-1 0 1,12 9-1,-4-3 32,1 1 0,-1 0 0,-1 2 0,0-1-1,-1 2 1,0-1 0,-1 2 0,0-1 0,15 27-1,-17-19-364,0 0 0,-2 0 0,0 0 0,-2 1-1,0 0 1,-1 0 0,-1 1 0,-1-1-1,-2 1 1,-2 35 0,-1-38-2845,-2-8-321</inkml:trace>
</inkml:ink>
</file>

<file path=ppt/ink/ink2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8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40 161 13824,'-39'69'6911,"39"-21"-9855,0-36 11392,13 19-9728,-5 2 128,10-6-1792,1-2 128,19-4 1536,-7-3 129</inkml:trace>
  <inkml:trace contextRef="#ctx0" brushRef="#br0" timeOffset="1">97 15 12544,'0'3'6271,"74"-16"-21118,-56 8 11263</inkml:trace>
</inkml:ink>
</file>

<file path=ppt/ink/ink2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5:59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11 9728,'-15'-4'5082,"21"-1"391,10 3-1614,-16 2-3848,1 0 1,0 0-1,-1 1 1,1-1-1,0 0 1,0 0-1,-1 1 1,1-1-1,-1 0 1,1 1-1,0-1 1,-1 1-1,1-1 1,-1 1-1,1-1 1,-1 1-1,1-1 1,-1 1-1,1 0 1,0 0-1,29 91 416,33 204 1898,-27-87-1354,38 187-406,-63-331-565,-10-50 0,-7-40 0,3 9-12,0-1 0,1 1 1,1 0-1,0-1 0,1 1 0,1-1 0,0 1 0,2 0 0,7-30 1,-7 37 54,0 0 0,1 0 1,0 0-1,1 1 0,0 0 1,0 0-1,1 0 0,0 1 1,0-1-1,1 1 0,0 1 1,0-1-1,0 1 0,1 1 0,0-1 1,0 1-1,16-7 0,-9 6 62,1 1 0,-1 1 0,1 0 0,-1 1 0,1 1 0,0 0 0,0 1 0,0 1-1,0 0 1,0 2 0,31 5 0,-38-5-70,1 0 1,-1 0-1,0 1 1,0 1-1,0-1 0,-1 1 1,1 1-1,-1 0 1,0 0-1,0 1 0,-1-1 1,1 2-1,9 10 1,-9-7-4,-1 0 0,0 0 0,0 1 0,-1 0 0,0 1 1,-1-1-1,0 1 0,-1 0 0,3 15 0,-2 0-92,-1 0 0,-1 0 0,-2-1 0,-1 1 0,-1 0 0,-1 0 0,-1 0 0,-13 49 0,4-44-1868,5-25-980,5-18-703,2-1-251</inkml:trace>
</inkml:ink>
</file>

<file path=ppt/ink/ink2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02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9216,'-5'7'4703,"1"17"-2110,3-9-249,0 0 1,1 0 0,2 18 0,18 76-1694,-9-63-164,-5-22-282,2-1 1,0 0-1,1 0 1,2-1 0,25 42-1,11 21 951,-46-84-1141,-1-1 0,0 1 0,1-1 0,-1 1 0,0-1 0,1 1 0,-1-1 0,0 1 0,1-1 1,-1 1-1,0-1 0,0 1 0,0 0 0,0-1 0,0 1 0,0 0 0,0-1 0,0 1 0,0-1 0,0 1 0,0 0 1,0-1-1,0 1 0,0 0 0,0-1 0,-1 1 0,1-1 0,0 1 0,0-1 0,-1 1 0,1-1 0,0 1 0,-1-1 0,1 1 1,-1-1-1,1 1 0,-1-1 0,1 1 0,-1-1 0,1 0 0,-1 1 0,1-1 0,-1 0 0,1 1 0,-1-1 0,1 0 1,-1 0-1,0 0 0,1 0 0,-1 1 0,1-1 0,-1 0 0,0 0 0,1 0 0,-1 0 0,0 0 0,0-1 0,-33-6 305,28 3-304,0 0 0,0 0 0,1-1 0,0 0 0,0 0 0,0-1 0,0 1 0,1-1 0,0 0 0,0 0 0,1-1 0,-1 1 0,1-1 0,1 1 0,-4-14 0,0-1-21,1 0-1,0-1 1,-2-41 0,7 56 5,0 0 0,0 0 0,0 0 0,1 0 0,0 0 0,0 0 0,1 0 0,-1 0 0,2 1 0,-1-1 0,1 1 0,0-1 0,0 1 0,1 0 0,0 0 0,0 0 0,0 0 0,1 1 0,9-9 0,-2 6 25,1 1 0,0 0 1,0 1-1,0 0 0,1 1 0,0 1 0,0 0 0,0 1 1,0 0-1,1 1 0,-1 1 0,1 1 0,-1 0 0,1 0 1,-1 1-1,1 1 0,26 7 0,-27-5-4,-1 0 0,0 0 0,0 1 0,0 1 1,-1 0-1,0 1 0,0 0 0,-1 1 0,1 0 0,-2 1 0,1 0 0,-1 0 0,-1 1 0,0 1 0,0 0 0,-1 0 0,0 0 1,-1 1-1,9 19 0,-8-3 10,-1-1 0,-1 1 0,-2 1 0,2 33 0,-1-9-144,-1-36-1373,-1-18-1816,0-7 283,-3-5-843</inkml:trace>
</inkml:ink>
</file>

<file path=ppt/ink/ink2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02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 8448,'-1'-1'431,"0"1"0,0 0 0,1 0 0,-1 0 1,0-1-1,0 1 0,0 0 0,0 0 0,0 0 0,1 1 0,-1-1 1,0 0-1,0 0 0,0 0 0,0 1 0,0-1 0,1 0 0,-1 1 1,0-1-1,0 1 0,1-1 0,-1 1 0,0-1 0,1 1 1,-2 0-1,2 0-86,-1 1 0,1-1 0,-1 0 0,1 1-1,-1-1 1,1 1 0,0-1 0,-1 0 0,1 1 0,0-1 0,0 1 0,0-1 0,0 1 0,1 1 0,17 56 949,-12-42-925,25 74 627,8 33 1592,-38-121-2541,0 0 0,0 0 1,-1 1-1,1-1 0,-1 0 0,0 0 0,1 0 1,-1 1-1,-1-1 0,1 0 0,0 0 0,-1 0 1,0 0-1,0 0 0,0 1 0,0-1 0,0-1 1,0 1-1,-1 0 0,0 0 0,1 0 0,-1-1 0,0 1 1,0-1-1,0 0 0,-1 1 0,1-1 0,-1 0 1,1 0-1,-1 0 0,1-1 0,-5 3 0,6-4-43,0 1 0,0-1-1,1 0 1,-1 1 0,0-1-1,0 0 1,0 0 0,0 1-1,1-1 1,-1 0 0,0 0-1,0 0 1,0 0 0,0 0-1,1 0 1,-1 0 0,0-1-1,0 1 1,0 0 0,1 0-1,-1-1 1,0 1 0,0 0-1,0-1 1,1 1 0,-2-2-1,-17-22 14,16 15-19,-1 1 1,1-1-1,0 0 1,1 0-1,-2-14 1,3 10 7,0-1 0,2 1 0,-1 0 0,2 0 0,-1 0 0,2-1 0,0 2 0,1-1 0,0 0 0,0 1 0,2-1 0,-1 1 0,2 1 0,-1-1 0,2 1 0,-1 0 0,2 1 0,-1 0 0,1 0-1,1 1 1,0 0 0,0 1 0,1 0 0,21-13 0,-25 18 15,0 1-1,0 0 0,0 0 0,0 0 0,1 1 1,-1 0-1,0 0 0,1 1 0,-1 0 0,0 0 1,1 1-1,-1 0 0,0 0 0,0 1 0,1 0 1,-1 0-1,13 6 0,-2 1 23,0 0-1,-1 0 1,0 2-1,-1 0 1,23 21-1,-32-25-41,0 0 0,-1 1 0,1 0 0,-1 1 0,-1-1 0,0 1 0,0 0 1,-1 1-1,4 10 0,-1 1-36,-1 0 0,-1 0 1,2 23-1,3-1-621,-10-43 582,0 0-1,0 1 1,0-1-1,0 0 1,1 1-1,-1-1 1,0 0-1,0 1 1,0-1-1,0 0 1,1 1-1,-1-1 1,0 0-1,0 0 1,1 0 0,-1 1-1,0-1 1,0 0-1,1 0 1,-1 0-1,0 1 1,1-1-1,-1 0 1,0 0-1,1 0 1,-1 0-1,0 0 1,1 0-1,-1 0 1,0 0-1,1 0 1,-1 0-1,12-17-6261,-7 2 2346</inkml:trace>
</inkml:ink>
</file>

<file path=ppt/ink/ink2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6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3840,'-9'26'1920,"0"26"-1408,9-42 2816,5 19-3200,4-6 0,0 4 256,5 1 0,-5-8-512,2-8 0,3-8-1024,4-4 0</inkml:trace>
</inkml:ink>
</file>

<file path=ppt/ink/ink2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03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328 143 12032,'0'-1'194,"0"1"1,0-1-1,0 0 1,0 1-1,0-1 1,0 1-1,1-1 1,-1 0-1,0 1 1,0-1 0,0 1-1,1-1 1,-1 1-1,0-1 1,1 1-1,-1-1 1,0 1-1,1-1 1,-1 1-1,0 0 1,1-1-1,-1 1 1,1-1-1,-1 1 1,1 0 0,-1-1-1,1 1 1,-1 0-1,1 0 1,-1-1-1,1 1 1,0 0-1,-1 0 1,1 0-1,-1 0 1,1 0-1,-1 0 1,1 0-1,0 0 1,-1 0 0,1 0-1,0 0 1,0 1 127,1-1 1,-1 0 0,0 1-1,1 0 1,-1-1 0,0 1-1,1 0 1,-1 0 0,0-1-1,0 1 1,0 0 0,0 0-1,0 0 1,0 1 0,0-1-1,0 0 1,0 0-1,-1 0 1,1 1 0,0-1-1,-1 0 1,1 2 0,16 54 622,-12-38-755,1 1-1,1-1 0,11 22 0,-15-35-103,1 0 0,0 0-1,0 0 1,1 0 0,-1-1-1,1 0 1,0 0-1,1 0 1,-1 0 0,1-1-1,0 0 1,0 0-1,9 3 1,-5-3-11,0 0-1,0-1 1,1 0 0,-1-1-1,1 0 1,-1-1 0,1 0-1,0-1 1,0 0 0,-1 0-1,19-4 1,-2-2 26,0-1 1,-1-1-1,36-15 0,-53 18-77,1 1 0,-1-1-1,0-1 1,-1 0-1,1 0 1,14-14 0,-19 16-20,0 0 0,-1 0 1,0 0-1,0 0 0,0-1 1,0 1-1,0-1 0,-1 0 1,0 0-1,0 0 0,0 0 1,-1 0-1,0 0 0,0 0 1,1-6-1,-3 4-4,1 1 0,-1 0 0,0 0 0,-1-1 0,1 1 0,-1 0 0,-1 0 0,1 0 0,-1 1 0,0-1 0,0 1 0,0-1 0,-1 1 0,0 0 0,-5-6 0,-4-2 0,-1 0 0,1 1 0,-28-18 0,29 23-14,1 0-1,-2 1 1,1 0 0,-1 1 0,0 0-1,0 1 1,0 0 0,0 2-1,-1-1 1,0 1 0,1 1 0,-25 1-1,10-1-34,-7 0-308,0 2-1,1 1 1,-68 12-1,-83 41-3481,94-18 127,15-7-256</inkml:trace>
</inkml:ink>
</file>

<file path=ppt/ink/ink2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09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48 157 6912,'2'-11'12506,"-4"6"-6338,-3 9-7755,-1 9 2065,0 0-1,0 0 1,1 0-1,1 1 1,0-1-1,1 1 1,0 0-1,1 0 1,1 1 0,0-1-1,1 0 1,3 26-1,-3-34-441,1-1-1,0 1 1,0-1 0,1 1-1,-1-1 1,1 0 0,1 0-1,-1 0 1,0 0-1,1 0 1,0-1 0,0 1-1,1-1 1,-1 1 0,1-1-1,0 0 1,0-1-1,0 1 1,1-1 0,-1 0-1,1 0 1,0 0 0,0-1-1,0 1 1,0-1 0,0 0-1,0-1 1,8 2-1,-3-1-42,0-1-1,1-1 0,-1 0 1,0 0-1,1-1 0,-1 0 0,0-1 1,0 0-1,1 0 0,-2-1 0,1-1 1,0 1-1,-1-2 0,11-5 0,-7 1 19,0-1 0,0 0-1,-1 0 1,0-1 0,-1-1-1,0 0 1,-1 0 0,-1-1-1,0-1 1,0 1 0,10-25-1,-16 31 2,0 0 0,0-1 0,-1 1-1,1-1 1,-2 0 0,1 0 0,-1 1 0,0-1-1,-1 0 1,0 0 0,0 0 0,-1 0-1,0 0 1,0 0 0,-1 0 0,0 0-1,0 1 1,-1-1 0,0 1 0,0 0 0,-1 0-1,0 0 1,0 0 0,0 0 0,-1 1-1,0 0 1,-1 0 0,-10-9 0,8 9-3,-1 0-1,0 0 1,0 2 0,0-1 0,0 1 0,-1 0 0,0 1 0,0 0 0,0 0 0,0 1-1,-11-1 1,8 5-34,1 0-1,-1 1 1,0 0-1,1 1 1,0 0-1,0 1 1,0 0-1,0 1 1,1 0-1,-18 14 1,21-15-36,1 1 1,0 0 0,1 0 0,0 0-1,0 0 1,0 1 0,0 0 0,1 1-1,1-1 1,-1 1 0,1 0 0,0 0-1,1 0 1,0 0 0,0 1 0,1-1-1,-2 11 1,4-13-16,0-1 0,1 1-1,-1-1 1,1 1 0,0-1 0,1 1-1,-1-1 1,1 0 0,0 0-1,0 0 1,1 0 0,0 0 0,0 0-1,0-1 1,0 1 0,1-1 0,-1 0-1,1 0 1,0 0 0,0 0 0,1-1-1,-1 0 1,1 0 0,0 0 0,-1 0-1,1-1 1,10 4 0,-6-2-55,1-1 1,0 0-1,-1 0 1,1-1-1,1 0 1,-1-1-1,0 0 0,0-1 1,0 0-1,0 0 1,1-1-1,-1-1 1,0 0-1,0 0 1,12-4-1,2-5 34,1-1 0,-2-1 0,0-1-1,0-1 1,-1-1 0,-1 0 0,-1-2 0,27-29 0,-46 45 181,1 1 0,-1-1 0,0 1 0,0-1 1,0 0-1,0 0 0,-1 1 0,1-1 0,0 0 1,-1 0-1,1 0 0,-1 0 0,0 1 0,1-1 1,-1-3-1,0 5-18,-1-1-1,1 0 1,0 1 0,-1-1-1,1 1 1,-1-1 0,1 1-1,-1-1 1,1 1 0,-1-1-1,1 1 1,-1-1 0,1 1-1,-1 0 1,0-1 0,1 1-1,-1 0 1,0-1 0,1 1 0,-1 0-1,0 0 1,1 0 0,-1 0-1,0 0 1,1 0 0,-1 0-1,0 0 1,0 0 0,1 0-1,-1 0 1,0 0 0,1 0-1,-1 0 1,0 1 0,0-1-1,-2 1 14,1 0 0,0 0-1,-1 0 1,1 1-1,0-1 1,0 0-1,0 1 1,0-1 0,0 1-1,0 0 1,1 0-1,-1 0 1,0 0-1,1 0 1,-1 0 0,1 0-1,0 0 1,0 1-1,0-1 1,0 0-1,-1 4 1,-12 53 603,11-33-550,0 0-1,2 1 1,2-1-1,0 0 1,7 39-1,-7-59-146,0-1-1,1 1 0,0 0 1,-1-1-1,2 1 0,-1-1 1,1 0-1,0 0 0,0 0 1,0 0-1,1 0 0,-1-1 0,1 0 1,0 1-1,1-1 0,-1-1 1,1 1-1,-1-1 0,1 1 1,0-1-1,1-1 0,8 5 1,-8-5-353,-1-1 1,1 1 0,0-1-1,0 0 1,0 0-1,0-1 1,0 0 0,-1 0-1,1 0 1,0-1 0,0 0-1,0 0 1,9-3 0,22-9-3623</inkml:trace>
</inkml:ink>
</file>

<file path=ppt/ink/ink2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12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0 273 4864,'8'-17'3204,"1"1"0,0-1 1,18-23-1,-15 25-1715,1 0 0,0 1 0,21-16 0,-18 17-1201,2 0-1,-1 2 0,1 0 0,1 2 0,0 0 0,1 0 0,-1 2 0,1 1 0,1 0 1,-1 1-1,1 2 0,38-3 0,-56 6-261,61 2 426,-60-1-432,0 0 1,0 0 0,-1 0 0,1 1-1,0-1 1,-1 1 0,0 0 0,1 0 0,-1 0-1,0 1 1,0-1 0,0 1 0,0-1-1,4 7 1,-1 0 13,-1 0 0,0 0-1,0 1 1,-1 0 0,-1 0 0,0 0-1,0 0 1,-1 0 0,0 1 0,-1-1-1,0 1 1,0-1 0,-1 1 0,-2 15-1,-2 3 193,0 0-1,-2 0 1,-17 50-1,15-57-63,-2-1 0,0 0-1,-2-1 1,0-1 0,-1 0 0,-1 0-1,-31 32 1,20-27-15,-1-1-1,-1-1 1,-1-1-1,-47 26 1,67-43-152,0 0 0,0 0 1,-1-1-1,1 0 0,-1 0 1,0-1-1,-15 2 0,21-4 3,1 0 0,-1 1 0,1-1 0,0 0 0,-1-1 0,1 1 0,-1 0 0,1-1-1,0 1 1,-1-1 0,1 0 0,0 0 0,0 0 0,-1 0 0,1 0 0,0 0 0,0 0 0,0-1-1,0 1 1,1-1 0,-1 0 0,0 1 0,1-1 0,-1 0 0,1 0 0,-1 0 0,1 0 0,0 0-1,0 0 1,0 0 0,0-1 0,-1-3 0,1 2 5,1 0-1,0-1 1,-1 1 0,1 0-1,1-1 1,-1 1 0,1 0-1,0-1 1,0 1 0,0 0-1,0 0 1,1-1 0,-1 1-1,1 0 1,0 1 0,1-1-1,-1 0 1,0 1 0,1-1-1,0 1 1,6-6 0,-6 5 1,1 1 1,-1 0-1,1 0 1,-1 1-1,1-1 1,0 1-1,0-1 1,0 1 0,0 0-1,0 1 1,1-1-1,-1 1 1,0 0-1,1 0 1,-1 0-1,1 0 1,-1 1-1,1 0 1,7 1-1,-4 1 23,0 1 0,-1 0 0,0 1-1,1 0 1,-1 0 0,0 1-1,-1 0 1,1 0 0,-1 0 0,0 1-1,0 0 1,-1 0 0,0 0-1,7 11 1,-3-5 28,0-1-1,1 0 1,18 15-1,-16-16-8,0-2 1,0 0-1,0 0 0,19 7 1,-25-12-62,0-1 0,0 0 0,0-1 0,0 0 0,1 0 0,-1 0 0,0-1-1,1 1 1,-1-2 0,1 1 0,-1-1 0,0 0 0,11-3 0,6-3-737,0-1 0,-1-2 0,25-13 0,13-18-2789</inkml:trace>
</inkml:ink>
</file>

<file path=ppt/ink/ink2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12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1 546 9344,'3'-1'740,"-1"0"0,1 0 0,-1-1 0,1 1 1,-1-1-1,1 1 0,-1-1 0,0 0 0,0 0 1,0 1-1,0-2 0,0 1 0,0 0 0,2-4 1,20-44 6584,-7 13-7279,16-37 53,-21 42 303,2 1 0,1 1 0,29-43-1,-27 51-154,0 2 0,1 0 0,1 1 0,1 1 0,36-26 0,-46 37-163,0 1 0,1 0 0,0 0 0,0 2 0,1-1 1,22-5-1,-27 9-66,0 0 0,-1 0 0,1 1 0,0 0 1,0 0-1,0 1 0,-1 0 0,1 0 1,0 0-1,-1 1 0,1 0 0,-1 0 0,10 5 1,-2 2-6,0 0 0,0 2 0,-1 0 0,0 0 0,-1 1 1,0 0-1,-1 1 0,0 1 0,11 20 0,4 8 29,-3 0-1,22 55 1,-39-85-34,-1 0 0,-1 1 1,0 0-1,2 15 0,-5-24 5,-1 1 0,0-1-1,0 1 1,0 0-1,0-1 1,-1 1 0,0-1-1,0 0 1,0 1-1,0-1 1,-1 0 0,0 1-1,0-1 1,0 0-1,0 0 1,-5 6 0,-3 1-10,-1 0 1,0-1-1,-1 0 1,0-1-1,-1 0 1,1-1-1,-2-1 1,-15 8 0,-121 44-193,135-54 132,1 0-58,0 0-1,0-2 0,-1 1 1,-26 1-1,37-5-125,0 1-1,0-1 1,1-1 0,-1 1-1,0 0 1,0-1 0,1 0-1,-1 0 1,0 0 0,1 0-1,-1 0 1,1-1 0,-1 0-1,1 1 1,0-1 0,0-1-1,0 1 1,0 0 0,0-1-1,0 1 1,-3-6 0,-11-15-3621</inkml:trace>
</inkml:ink>
</file>

<file path=ppt/ink/ink2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13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176 207 10240,'-39'0'7850,"38"6"-420,-2 11-6469,2-10-158,0-2-698,0 1 0,0 0-1,0-1 1,1 1 0,0 0-1,0 0 1,0 0-1,1 0 1,0-1 0,0 1-1,1 0 1,-1-1 0,1 1-1,0-1 1,1 0-1,4 9 1,-2-7 26,0-1 0,1 1-1,-1-1 1,1 0 0,1-1 0,-1 1 0,1-1-1,0 0 1,0-1 0,12 6 0,-2-3-28,0 0 0,0-2 0,1 0 0,0 0 1,0-2-1,0 0 0,0-1 0,0-1 0,0-1 0,21-2 0,-23-1-54,0-1 0,0 0 0,0-1 0,-1 0 0,0-1 1,0-1-1,-1-1 0,0 0 0,0-1 0,-1 0 0,17-15 0,-24 19-34,0 0 1,0-1-1,0 0 1,-1 0-1,1-1 1,-2 1-1,1-1 1,-1 0-1,0-1 1,0 1-1,-1-1 1,0 1-1,0-1 0,-1 0 1,0 0-1,0 0 1,-1-1-1,0 1 1,-1 0-1,1 0 1,-2-1-1,1 1 1,-4-16-1,2 16-20,0 0-1,-1 0 0,0 0 1,0 0-1,-1 1 0,0-1 1,0 1-1,-1 0 0,0 0 0,0 1 1,-1-1-1,0 1 0,0 0 1,-7-5-1,-4 3-2,-1 0 1,0 1-1,0 1 1,0 1-1,-1 1 0,0 0 1,0 1-1,0 1 0,0 1 1,-1 1-1,1 0 1,0 1-1,-27 6 0,15 0-47,1 1-1,0 1 1,1 1-1,-53 27 1,72-33-12,1 1 0,0 0 0,0 1 1,0-1-1,1 2 0,0-1 0,0 1 0,1 0 0,0 1 1,0 0-1,0 0 0,1 0 0,0 1 0,-7 14 0,10-19-61,1 0 0,-1 0 0,1 1 0,0-1 0,0 1 0,0-1 0,1 1 0,-1-1 0,1 1 0,0 0 0,0 0 0,1-1 0,-1 1 0,1 0 0,0 0 0,1 0 0,-1 0 0,1-1 0,1 6 0,-1-7-35,1 0-1,-1-1 0,0 1 0,1-1 0,-1 1 0,1-1 0,0 0 0,0 0 0,0 0 0,0 0 0,0 0 0,0 0 0,0 0 0,1-1 0,-1 1 0,1-1 0,-1 0 0,1 1 0,-1-1 1,1 0-1,0-1 0,0 1 0,-1 0 0,1-1 0,0 0 0,0 1 0,0-1 0,0 0 0,5-1 0,8 2-805,53 8-3021</inkml:trace>
</inkml:ink>
</file>

<file path=ppt/ink/ink2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13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130 910 11008,'3'1'751,"-1"1"0,1-1 0,0-1 0,0 1 0,0 0 0,-1-1 0,1 1 0,0-1 0,0 0 1,0 0-1,0 0 0,0 0 0,0 0 0,0-1 0,0 1 0,5-3 0,56-16 4909,-51 14-6297,10-4 819,1-2 0,-2 0-1,0-1 1,0-2 0,-1 0 0,29-26 0,-18 12 119,-2-2 0,50-62 0,-68 76-285,-1-1 0,-1 0 0,0-1 0,-1 0 0,-1-1 0,-1 0 0,-1 0 0,0-1 0,-1 1 0,-2-1 0,0 0 0,-1 0 0,-1-1 0,0 1 0,-4-28 0,1 35-14,0 0 0,-1 0 0,0 0 0,-1 0 0,-1 1 0,0 0 0,0 0 0,-1 0 0,-1 0-1,-15-20 1,13 20 4,-1 1 1,0 0-1,-1 0 0,0 1 0,-1 0 0,0 1 0,0 1 0,-1 0 0,0 0 0,-1 1 0,0 1 1,0 0-1,0 1 0,0 1 0,-1 0 0,0 1 0,0 0 0,0 2 0,0-1 0,-23 2 0,27 0 0,0 0 1,0 0-1,1 1 0,-1 1 0,1 0 0,-1 0 0,1 1 0,0 0 0,-1 1 0,2 0 0,-1 1 1,0 0-1,1 0 0,0 1 0,0 0 0,1 1 0,0 0 0,0 0 0,0 1 0,-7 9 0,1 5 20,0 1 0,2 0-1,1 1 1,0 0-1,2 0 1,1 1 0,1 1-1,1-1 1,-3 34-1,5-34 16,2 0 0,1 1 0,1-1-1,1 1 1,1-1 0,1 1-1,1-1 1,2 0 0,1 0 0,18 45-1,13 15 36,4-2 0,55 80 0,-76-128-48,-6-12-326,-1 0-1,-1 0 0,-1 1 1,-1 1-1,-2 0 0,0 0 1,5 29-1,-13-54 193,-1 0 0,0 1-1,0-1 1,0 1 0,0-1-1,1 1 1,-1-1 0,0 1-1,0-1 1,0 1 0,0-1 0,0 1-1,0-1 1,0 1 0,0-1-1,0 1 1,-1-1 0,1 1 0,0-1-1,0 0 1,0 1 0,0-1-1,-1 1 1,1-1 0,0 1 0,-1-1-1,1 0 1,0 1 0,0-1-1,-1 0 1,1 1 0,-1-1 0,1 0-1,0 1 1,-1-1 0,1 0-1,-1 0 1,0 1 0,-14-13-7781,6-2 4048</inkml:trace>
</inkml:ink>
</file>

<file path=ppt/ink/ink2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14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19 327 13824,'-18'18'6911,"31"22"-10239,-8-33 13824,0 11-10496,-5 0 0,3-3-1024,2-4 128,4-1-896,1-1 0,11-28-1792,-4 5 129</inkml:trace>
  <inkml:trace contextRef="#ctx0" brushRef="#br0" timeOffset="1">261 49 15872,'-63'8'7935,"81"-16"-13311,-18 8 15744,27-7-16384,-9 2 128,3-13-1279,-4 0-1</inkml:trace>
</inkml:ink>
</file>

<file path=ppt/ink/ink2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0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6016,'11'-18'1954,"7"-8"2338,-4 12 1941,-13 14-4249,-1 42 86,2 56 788,41 162 495,-41-252-3314,56 328 1561,-51-295-1521,10 63-141,-4 0 0,0 122 0,-16-159-494,-14 85 0,-8-42-1961,16-81-895,-21 46 0,21-52-171</inkml:trace>
</inkml:ink>
</file>

<file path=ppt/ink/ink2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1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8 276 5376,'-7'-23'5333,"6"22"-1962,1 1-2198,19 21 2752,-15-20-3593,0 0 0,0 0-1,1 0 1,-1-1 0,0 0 0,0 0-1,0 0 1,1 0 0,-1-1 0,0 1 0,0-1-1,0 0 1,6-2 0,5-1 250,126-27 1764,100-28-127,-153 37-1855,399-87 1405,-384 91-1485,1 4 1,195 1-1,-244 14-1190,-1 3-1,1 3 0,-1 1 1,-1 4-1,101 34 1,-141-41-918,1-1 0,-1-1 0,22 4 0,-4-2-2037</inkml:trace>
</inkml:ink>
</file>

<file path=ppt/ink/ink2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2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0 175 10624,'10'-13'1463,"1"0"0,1 1 1,0 0-1,23-18 0,7 1 5684,-36 25-7008,-1 1 0,0 0-1,1 1 1,0 0 0,0-1-1,0 2 1,0-1 0,0 1-1,6-1 1,-9 1-121,-1 1-1,0 0 1,1 0 0,-1 0-1,0 0 1,0 1 0,1-1-1,-1 1 1,0-1 0,0 1-1,1 0 1,-1-1 0,0 1-1,0 0 1,0 1-1,0-1 1,0 0 0,0 1-1,-1-1 1,1 1 0,0-1-1,-1 1 1,1 0 0,-1 0-1,1-1 1,-1 1 0,0 0-1,1 3 1,5 15 238,-1 0 1,-1 0-1,-1 1 1,-1 0-1,-1 0 1,0-1-1,-3 31 1,0-27-101,1-1-1,2 0 1,0 0 0,1 0 0,12 39-1,-14-58-133,0 0-1,1 0 0,-1 0 0,1 0 1,0 0-1,1-1 0,-1 1 0,1 0 1,-1-1-1,1 0 0,0 0 1,0 0-1,0 0 0,1 0 0,-1-1 1,1 1-1,-1-1 0,1 0 0,0 0 1,0 0-1,5 1 0,-3-2-5,0 0 0,0-1 0,0 0 1,0 0-1,0-1 0,0 1 0,0-1 0,-1-1 0,1 1 0,0-1 0,0 0 0,-1 0 0,1-1 1,-1 1-1,10-8 0,28-19 5,-1-3 0,-2-2 1,-1-1-1,-2-2 0,-1-1 1,55-79-1,-45 43-31,-43 68 23,0 0 1,0 0 0,0-1 0,-1 1 0,0-1 0,-1 1 0,1-1-1,-1 0 1,0-13 0,-1 19-6,0 1 0,0-1 0,0 0 0,0 0 0,0 1 0,0-1 0,0 0 0,0 0 0,0 1 0,0-1-1,-1 0 1,1 0 0,0 1 0,-1-1 0,1 0 0,0 1 0,-1-1 0,1 1 0,-1-1 0,1 0 0,-1 1 0,1-1 0,-2 0 0,-10 8 123,-10 30 59,18-22-152,0 0 0,1 0 0,0 1 0,1-1 0,1 1 0,0 0 0,1-1-1,1 1 1,1-1 0,0 1 0,1-1 0,0 0 0,1 0 0,1 0 0,0 0 0,2-1 0,-1 0 0,2 0 0,-1 0 0,2-1-1,0 0 1,1-1 0,0 0 0,0-1 0,1 0 0,25 18 0,-31-25-145,1-1 0,0 1 0,0-1-1,1-1 1,-1 0 0,0 1 0,1-2 0,-1 1 0,11 0-1,-13-2-165,-1 1 0,1-1 0,-1-1 0,0 1 0,1-1 0,-1 1 0,1-1 0,-1 0 0,0 0 0,1 0 0,-1-1 0,0 1 0,0-1 0,0 0 0,0 0 0,0 0 0,-1 0 0,1 0 0,-1 0 0,5-5 0,14-29-3524,-4 1-193</inkml:trace>
</inkml:ink>
</file>

<file path=ppt/ink/ink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2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1 365 1408,'3'2'214,"0"0"1,1 0-1,-1 0 0,1-1 1,0 1-1,-1-1 0,1 0 0,0 0 1,0 0-1,-1-1 0,1 1 1,0-1-1,0 0 0,5-1 1,66-5 1945,-60 4-2330,15-3 510,-1-2-1,0-1 0,-1-1 1,1-2-1,-2 0 0,0-2 1,0-1-1,-1-2 1,-1 0-1,35-30 0,-54 41-310,0-1 0,0 0-1,-1 0 1,1 0-1,-2-1 1,1 0-1,-1 0 1,0 0 0,0 0-1,-1-1 1,0 1-1,0-1 1,-1 0 0,1-8-1,-2 12-20,-1 1-1,1-1 1,-1 0-1,0 1 0,0-1 1,-1 1-1,1-1 1,-1 1-1,0-1 1,0 1-1,0-1 1,0 1-1,-1 0 1,1-1-1,-1 1 1,0 0-1,0 0 1,0 0-1,0 0 0,-1 1 1,1-1-1,-1 0 1,1 1-1,-1 0 1,0 0-1,0 0 1,0 0-1,0 0 1,0 0-1,-1 1 1,1 0-1,0-1 1,-6 0-1,2 0 4,0 0 0,0 1 1,-1-1-1,1 1 0,0 1 0,0 0 0,-1 0 0,1 0 1,0 1-1,-1 0 0,1 0 0,0 1 0,0-1 1,0 2-1,0-1 0,0 1 0,1 0 0,-1 1 0,1-1 1,0 1-1,0 1 0,-8 6 0,6-4-4,1 1-1,1-1 1,-1 2 0,1-1-1,1 1 1,-1-1-1,1 2 1,1-1 0,0 0-1,0 1 1,1 0-1,0 0 1,1 0-1,0 0 1,-1 15 0,2-9 16,0 0 0,1 0 0,1 1 0,0-1 1,1 0-1,1 0 0,1 0 0,0-1 0,1 1 1,1-1-1,0 0 0,1 0 0,0-1 0,2 0 0,-1 0 1,2-1-1,0 0 0,0 0 0,1-1 0,1-1 1,0 0-1,21 15 0,-24-22-167,0 0-1,0 0 1,1-1 0,-1 0-1,1 0 1,0-2 0,-1 1-1,1-1 1,0 0 0,0-1 0,0 0-1,0-1 1,-1 0 0,1 0-1,0-1 1,16-5 0,28-9-1264</inkml:trace>
</inkml:ink>
</file>

<file path=ppt/ink/ink2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6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7 6016,'-89'-7'2944,"78"27"-2944,16-13 4864,4-4-4736,6 10 0,-1-6-1664,5 2 0,10-2 512,-1-14 128</inkml:trace>
</inkml:ink>
</file>

<file path=ppt/ink/ink2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2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10368,'1'0'244,"-1"0"0,0-1 0,0 1 0,0 0 0,0 0 0,0 0 1,1 0-1,-1 0 0,0 0 0,0 0 0,0 0 0,0 0 0,0-1 0,0 1 1,0 0-1,0 0 0,1 0 0,-1 0 0,0 0 0,0 0 0,0-1 0,0 1 1,0 0-1,0 0 0,0 0 0,0 0 0,0 0 0,0-1 0,0 1 0,0 0 1,0 0-1,0 0 0,0 0 0,0-1 0,0 1 0,0 0 0,0 0 0,0 0 0,0 0 1,0 0-1,0 0 0,0-1 0,-1 1 0,1 0 0,0 0 0,0 0 0,0 0 1,0 0-1,0 0 0,0-1 0,0 1 0,-1 0 0,1 0 0,8 6 4393,-1 11-4708,-6 6 1060,0-1-1,-3 28 1,-2 10-1146,-8 173 463,12-98 525,2 133-190,14 52-561,-8-237-88,36 157 0,-41-227-163,1 0 1,1 0-1,0-1 0,0 1 1,1-1-1,1 0 0,0-1 1,12 15-1,-18-25-44,0 1 0,1-1 0,-1 0 0,1 0 0,0 0 0,-1 0 0,1 0 0,0-1 0,-1 1 0,1 0 0,0-1 0,0 1 0,0-1 0,-1 0 0,1 1 0,0-1 0,0 0 0,0 0 0,0 0-1,0-1 1,-1 1 0,1 0 0,0-1 0,0 1 0,0-1 0,-1 1 0,1-1 0,3-2 0,1 0-759,0 0 0,0-1-1,0 0 1,-1 0 0,1-1 0,6-6-1,11-15-3120</inkml:trace>
</inkml:ink>
</file>

<file path=ppt/ink/ink2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2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13952,'53'14'6911,"78"-7"-9983,-100-7 14208,52-15-10880,-19 9 128,47-1-512,-28 2 128,-4 13-768,-22-4 0,-18 20-1280,-9-9 128,-17 7-1920,-4 1 129</inkml:trace>
</inkml:ink>
</file>

<file path=ppt/ink/ink2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3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8192,'6'-6'4392,"3"-4"-1776,-9 10-2524,0 0 0,0 0 0,0 0-1,0-1 1,1 1 0,-1 0-1,0 0 1,0 0 0,0 0 0,0 0-1,0 0 1,0 0 0,0 0-1,0 0 1,1 0 0,-1-1 0,0 1-1,0 0 1,0 0 0,0 0-1,0 0 1,0 0 0,1 0 0,-1 0-1,0 0 1,0 0 0,0 0-1,0 0 1,0 0 0,0 0 0,1 0-1,-1 0 1,0 0 0,0 0-1,0 0 1,0 1 0,0-1 0,0 0-1,1 0 1,-1 0 0,0 0 0,0 0-1,0 0 1,0 0 0,0 0-1,0 0 1,0 0 0,0 1 0,0-1-1,0 0 1,1 0 0,-1 0-1,0 0 1,0 0 0,0 0 0,0 1-1,0-1 1,0 0 0,0 0-1,0 0 1,0 0 0,0 0 0,0 0-1,0 1 1,5 63 4713,-5 39-4383,0-6 836,4 60 1077,4 51-809,3-94-1029,28 127 0,-31-204-477,2 0 0,1-1-1,2 0 1,2-1 0,0-1 0,3 0 0,34 51-1,-48-80-73,1 0-1,-1 0 1,1-1-1,0 1 1,0-1-1,0 0 1,0-1-1,1 1 1,-1-1-1,1 0 1,0 0-1,0-1 1,0 0-1,0 0 0,1 0 1,-1-1-1,0 0 1,1 0-1,-1-1 1,1 0-1,-1 0 1,1 0-1,-1-1 1,1 0-1,-1 0 1,0 0-1,1-1 1,-1 0-1,0 0 1,7-4-1,2-1-827,-1 0 1,1-1-1,-1 0 1,23-19-1,-22 14-1183,-1 0 1,0 0-1,17-23 0,-1-5-2030</inkml:trace>
</inkml:ink>
</file>

<file path=ppt/ink/ink2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3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12160,'37'-3'6015,"41"6"-7423,-60-3 12032,35 0-10368,-15 0 0,50-14-128,-17 7 0,11-8-640,-15 3 0,-11 6-1024,-13-1 0,-12 14-2048,-9-4 128</inkml:trace>
</inkml:ink>
</file>

<file path=ppt/ink/ink2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4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135 395 12288,'2'3'4970,"24"38"4700,2 1-6708,-23-34-2945,0 0 0,1-1 1,0 1-1,1-1 0,0-1 0,0 1 0,0-1 1,1-1-1,-1 1 0,14 6 0,-10-8 35,1 0 1,-1-1-1,0 0 1,1-1-1,-1-1 0,1 0 1,0 0-1,-1-1 0,1 0 1,0-1-1,-1-1 0,1 0 1,-1 0-1,0-1 1,1 0-1,-1-1 0,-1-1 1,1 0-1,-1 0 0,1-1 1,13-10-1,-9 5 21,0 0 0,-1-1 0,-1 0 1,0-1-1,-1-1 0,0 0 0,-1-1 0,0 0 0,-2 0 0,0-1 1,0 0-1,-2-1 0,8-21 0,-13 30-75,0 0 0,0-1 0,-1 1 0,0 0 1,0-1-1,-1 1 0,0-1 0,-1 1 0,0-1 0,0 1 0,-1 0 0,0-1 1,0 1-1,-1 0 0,0 0 0,-7-12 0,3 8-8,0 1 1,-1 1-1,-1-1 1,0 1-1,0 1 0,-1 0 1,0 0-1,0 0 1,-13-6-1,12 8-7,-1 0 0,1 1 1,-1 1-1,0 0 0,0 1 0,-1 0 1,1 1-1,-1 0 0,0 1 0,1 1 1,-1 0-1,0 0 0,-15 2 0,5 0-27,0 0-1,0 2 1,0 0-1,0 2 0,0 0 1,1 2-1,0 0 1,1 2-1,0 0 0,-37 22 1,47-24-65,1 0 0,0 0-1,0 1 1,1 0 0,0 0 0,1 1 0,0 0 0,0 1 0,-8 13 0,13-19 28,1-1 0,1 0 1,-1 1-1,0-1 0,1 1 0,0-1 1,0 1-1,0-1 0,0 1 1,0 0-1,1 0 0,0-1 0,0 1 1,0 0-1,0 0 0,0 0 1,1-1-1,0 1 0,0 0 0,0-1 1,0 1-1,0 0 0,1-1 1,-1 0-1,1 1 0,0-1 0,0 0 1,1 0-1,-1 0 0,0 0 1,1 0-1,3 2 0,0 0-127,1-1-1,-1 0 1,1 0 0,-1 0-1,1-1 1,0-1 0,1 1-1,-1-1 1,0 0 0,1 0-1,-1-1 1,1 0 0,-1-1-1,13 0 1,6-1-755,-1-1-1,45-10 0,294-77-11686,-355 87 12646,-7 2 364,-1-1 0,1 0 0,0 1 0,-1 0-1,1-1 1,0 1 0,-1 0 0,1 0 0,0 0 0,-1 0 0,1 0 0,0 0 0,-1 0-1,3 1 1,-2 1 266,-1 0-1,0 0 1,0 0-1,0 0 0,0 0 1,0 0-1,0 0 1,-1 0-1,1 0 1,-1 0-1,1 0 1,-1 3-1,40 112 5569,-16-49-4666,-19-55-1347,0-1-1,0 0 0,2 0 0,-1 0 1,1 0-1,1-1 0,0 0 0,0-1 0,1 0 1,13 11-1,-16-16-373,0 0-1,0-1 1,1 0 0,0 0-1,0 0 1,0-1 0,0 0 0,8 2-1,-9-4-338,0 1 0,-1-2 0,1 1-1,0-1 1,0 0 0,-1 0 0,1 0-1,0-1 1,-1 0 0,1 0 0,9-3 0,18-7-3458</inkml:trace>
</inkml:ink>
</file>

<file path=ppt/ink/ink2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5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38 384 13952,'-2'1'292,"1"-1"1,-1 0 0,0 0 0,1 1 0,-1-1 0,1 0 0,-1 1-1,0 0 1,1-1 0,-1 1 0,1 0 0,0 0 0,-1 0-1,1 0 1,0 0 0,0 0 0,-1 0 0,1 0 0,0 1 0,0-1-1,0 0 1,0 1 0,1-1 0,-1 1 0,0-1 0,0 1-1,1-1 1,-1 1 0,1-1 0,0 1 0,-1 0 0,1-1 0,0 1-1,0 0 1,0-1 0,0 1 0,0 0 0,0-1 0,1 3-1,1 13 1171,0-1 0,1 0 0,6 21 0,-3-15-2389,-2 0 997,2 0 0,0 0 0,2 0 1,0-1-1,2 0 0,0 0 0,1-1 0,26 35 0,-30-48-32,-1 0 0,1-1 1,1 1-1,-1-2 0,1 1 0,0-1 1,0 0-1,1-1 0,-1 0 0,1 0 0,0 0 1,0-2-1,0 1 0,1-1 0,-1 0 1,0-1-1,1 0 0,-1-1 0,1 1 0,0-2 1,-1 0-1,15-3 0,-5 1-20,-1-2 0,0 0 0,0-1 0,-1-1 0,0 0 0,0-1 0,-1-1 0,0-1 1,0 0-1,-1-1 0,14-14 0,-11 9-2,-2-1 0,0 0 0,-1-2 0,18-27 0,-27 35-33,0 1 0,0-2 0,-2 1 0,1 0 0,-1-1 0,-1 0 0,0 0 0,-1 0 0,0 0 0,-1 0 0,0-17 0,-2 10-10,-1 0 0,-1 0 0,-1 0 0,0 0 0,-2 1 1,0 0-1,-1 0 0,0 0 0,-2 1 0,0 0 0,-1 1 0,-1 0 0,-19-23 0,15 22 3,-1 1 0,0 1 0,-1 0 0,-1 1 0,0 1 0,-1 0 0,-1 2-1,1 0 1,-2 1 0,1 1 0,-41-11 0,32 13 7,0 1 0,-1 2 0,0 1 0,0 1 0,-1 1 0,1 2 0,-54 9 0,82-10 18,0 0 0,0 1 0,0-1 0,1 1-1,-1-1 1,0 1 0,1 0 0,-1 0 0,0 0 0,1 0 0,-1 0-1,1 0 1,0 0 0,-2 3 0,2-4 0,1 1 1,0-1-1,0 1 0,0-1 0,-1 1 1,1-1-1,0 1 0,0-1 0,0 1 1,0-1-1,0 1 0,0 0 0,0-1 1,1 1-1,-1-1 0,0 1 1,0-1-1,0 1 0,0-1 0,1 1 1,-1-1-1,0 1 0,0-1 0,1 1 1,-1-1-1,1 1 0,-1-1 0,0 0 1,2 2-1,2 1 14,0 0 0,1 0 0,-1-1 0,1 1 0,0-1 0,0 0 0,0 0 0,0 0 0,7 1 0,30 4 165,42 2 1,216 11 223,-270-18-468,53 4-663,163 31 0,-245-37 475,0 0 1,0 1-1,1-1 0,-1 0 0,0 1 0,0-1 0,0 0 0,0 1 0,0 0 0,0-1 0,0 1 0,0-1 1,0 1-1,0 0 0,0 0 0,0 0 0,0 0 0,0-1 0,-1 1 0,2 2 0,2 2-3845</inkml:trace>
</inkml:ink>
</file>

<file path=ppt/ink/ink2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5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24 8448,'0'-19'4224,"9"14"-129,-9 5 3841,0 12-6528,0-5 0,-9 29 384,6-9 128,-2 24-2560,0-11 0,15 14 1536,-7-17 0,19-1-1280,-4-6 128,17-20-2432,-9 1 0,14-29-1408,-10 0 0</inkml:trace>
</inkml:ink>
</file>

<file path=ppt/ink/ink2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5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 15744,'-61'3'7807,"74"5"-12927,-13-8 14976,26-3-16896,-9-2 1</inkml:trace>
  <inkml:trace contextRef="#ctx0" brushRef="#br0" timeOffset="1">714 688 256,'13'54'128</inkml:trace>
</inkml:ink>
</file>

<file path=ppt/ink/ink2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6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138 339 11648,'-13'-12'5540,"26"16"-1326,-9-2-3935,0 0-1,-1 0 1,0 1-1,1-1 1,-1 1 0,0 0-1,0 0 1,0 0-1,-1 0 1,1 1-1,-1-1 1,4 8-1,11 46 274,-14-39-183,1-1 0,1 0 0,1 0 1,1-1-1,0 0 0,15 25 0,-17-34-229,0-1-1,1 0 1,-1 0-1,1-1 1,1 1-1,-1-1 1,0-1-1,1 1 0,0-1 1,0 0-1,1-1 1,-1 0-1,1 0 1,-1 0-1,1-1 1,0 0-1,0-1 1,0 0-1,0 0 1,0-1-1,0 1 1,0-2-1,0 1 1,0-1-1,9-2 1,2-3-98,1 0 1,-1-1 0,0-1-1,0-1 1,-1-1 0,0 0-1,-1-1 1,0-1 0,-1-1-1,16-15 1,-20 16-43,0 0 0,-1 0 0,0-1 0,-1-1 0,-1 0 0,0 0 0,-1-1 0,-1 0 0,0 0 0,-1-1 0,0 0 0,-1 0 0,-1 0 0,-1-1 0,0 1 0,-2-1 0,1 0 0,-2-18 0,-1 25 1,0 0 1,0 1-1,-1-1 1,-1 1-1,1-1 1,-1 1-1,-1 0 0,0 0 1,0 1-1,-1-1 1,0 1-1,0 0 1,-1 0-1,-11-12 0,12 13 5,-1 1 0,0 0-1,-1 0 1,1 0-1,-1 1 1,0 0 0,0 0-1,-1 1 1,1 0-1,-1 0 1,0 1 0,0 0-1,-1 0 1,1 1 0,0 0-1,-1 0 1,1 1-1,-12 0 1,5-1-6,0 1 0,0 0 0,0 2 0,0 0 0,0 0 0,0 1 0,0 1 0,1 1 0,-1 0 0,1 1 0,-17 7 0,20-8 0,-19 7-21,1 1-1,0 1 1,1 2 0,0 0-1,1 2 1,1 1 0,1 1-1,0 2 1,2 0 0,-35 40-1,53-55-3,0 1 0,0 0-1,1-1 1,0 1-1,0 1 1,-3 9 0,6-15 19,0 0 1,1 0-1,-1 0 1,1 1-1,-1-1 1,1 0 0,0 0-1,0 0 1,0 1-1,0-1 1,1 0-1,-1 0 1,1 0-1,-1 0 1,1 0-1,-1 1 1,1-1 0,0 0-1,0 0 1,0-1-1,1 1 1,-1 0-1,0 0 1,1 0-1,-1-1 1,1 1-1,-1-1 1,1 1-1,2 0 1,3 2-72,1-1 0,0 0 1,0 0-1,0-1 0,1 0 0,-1 0 0,0-1 1,1 0-1,16-1 0,31 1-712,1-3-1,101-17 1,43-36-1854,-41 9 422,-158 45 2214,45-5-91,-46 6 152,0 0 0,1 0-1,-1 1 1,0-1 0,0 0 0,1 0 0,-1 1 0,0-1 0,0 1 0,0-1 0,0 1 0,0-1 0,0 1 0,1 0 0,-1-1 0,-1 1-1,1 0 1,0 0 0,0 0 0,0 0 0,0 0 0,-1 0 0,1 0 0,0 0 0,-1 0 0,1 0 0,-1 0 0,1 0 0,-1 0 0,1 1-1,-1-1 1,0 0 0,0 2 0,1 7 384,-2 0 0,1 0 0,-1 0 0,-1 0-1,0-1 1,-4 14 0,2-9 7,0 1-1,2 0 0,-2 19 1,3-18-251,2 1 0,0-1-1,0 1 1,2-1 0,0 0 0,1 0 0,0 0 0,2 0 0,-1-1 0,12 20 0,-13-28-239,0 0 1,1-1-1,-1 1 1,1-1-1,1 0 1,-1 0 0,1-1-1,0 0 1,1 0-1,-1 0 1,1-1-1,0 0 1,0 0 0,0 0-1,0-1 1,1 0-1,-1-1 1,1 0 0,0 0-1,0 0 1,0-1-1,0 0 1,10-1-1,2-1-1096,1-2 0,-1 0-1,0-2 1,0 0 0,32-13 0,-10 2-2849</inkml:trace>
</inkml:ink>
</file>

<file path=ppt/ink/ink2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6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0 16256,'-36'0'8063,"46"7"-11391,-10-7 14080,8 0-13184,0 0 0,-3 0-5376,-5 0 1</inkml:trace>
</inkml:ink>
</file>

<file path=ppt/ink/ink2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7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44 340 2432,'-7'5'720,"4"-2"-272,0-1-1,-1 1 0,1 0 1,0-1-1,1 1 0,-1 1 1,1-1-1,-1 0 0,1 1 1,-3 4-1,4-5-403,1 0 0,-1 1-1,0-1 1,1 0 0,0 0 0,0 0-1,0 1 1,0-1 0,0 0 0,2 5-1,0-1 73,0 0 0,1 0-1,0-1 1,0 1-1,0-1 1,1 0 0,0 0-1,0 0 1,1 0-1,0-1 1,0 0 0,0 0-1,0 0 1,1-1-1,0 1 1,0-1 0,0-1-1,0 1 1,1-1 0,-1 0-1,1 0 1,0-1-1,11 3 1,-3-1 6,0-1 0,0 0 0,1-1 0,-1-1 0,1 0 0,0-1 0,-1 0 0,1-2 0,-1 0 1,17-4-1,8-6 130,-1-1 1,0-2-1,47-26 1,-68 31-183,0-1 0,-1-1 1,0 0-1,-1-1 0,-1 0 0,0-2 1,-1 0-1,20-26 0,-29 33-60,-1 0-1,0 0 0,0 0 1,-1 0-1,0 0 0,0-1 1,-1 1-1,0-1 1,-1 0-1,0 0 0,0 0 1,-1 1-1,0-1 0,0 0 1,-1 0-1,0 0 0,-1 0 1,0 1-1,0-1 1,-1 1-1,0-1 0,-1 1 1,0 0-1,0 0 0,0 1 1,-1-1-1,0 1 0,-1 0 1,1 0-1,-2 1 1,1 0-1,0 0 0,-1 0 1,0 1-1,-1 0 0,1 0 1,-1 1-1,0 0 0,0 0 1,-16-4-1,4 3-29,0 1-1,0 0 0,-1 2 1,1 1-1,-1 0 1,-32 4-1,20 1-34,1 1 1,0 1-1,-46 16 1,66-17 31,-1 0 1,1 0-1,0 1 1,1 1 0,0 0-1,0 1 1,0 0 0,1 0-1,-15 17 1,21-21-3,1 0 0,-1 0 0,1 0 0,0 1 0,0 0 0,1 0 1,0-1-1,-1 1 0,2 1 0,-1-1 0,0 0 0,1 0 0,0 1 0,0-1 0,1 0 0,0 1 1,0-1-1,0 1 0,0-1 0,1 1 0,0-1 0,0 0 0,0 0 0,1 1 0,0-1 0,2 5 1,1-1-122,0 0 1,1 0-1,0-1 1,1 0-1,-1 0 1,1 0-1,1-1 1,0 0-1,0 0 1,0-1-1,10 6 1,6 1-507,1 0 1,0-1-1,29 8 1,24 6-1013</inkml:trace>
</inkml:ink>
</file>

<file path=ppt/ink/ink2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27.0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58 16384,'-35'8'8191,"65"-16"-11007,-17 2 13824,11-3-13568,-8 6 0,-8-19-5504,2 4 1</inkml:trace>
</inkml:ink>
</file>

<file path=ppt/ink/ink2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37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111 188 8448,'6'-21'10504,"9"1"-7479,29-13-4203,-31 24 2437,8-5-996,0 0-1,1 2 1,0 0 0,1 1 0,1 2-1,-1 0 1,36-7 0,-45 13-134,0 1-1,0 1 1,0 0-1,0 1 1,0 0 0,0 1-1,0 0 1,-1 2 0,1-1-1,0 2 1,-1 0-1,0 0 1,0 1 0,0 1-1,20 12 1,-13-5-14,0 0 1,19 20-1,-32-27-83,0 0-1,0 1 1,-1 1-1,0-1 1,0 1-1,-1 0 1,0 0-1,-1 0 1,5 11-1,-5-5 21,-1 2-1,0-1 1,-1 0 0,-1 1-1,0-1 1,-1 1-1,-1-1 1,0 0 0,-6 26-1,-4 5 150,-28 79-1,30-103-141,-1 1 0,-1-1 0,-1-1 0,-1 0 0,-1-1-1,0 0 1,-2-1 0,-30 29 0,28-28 9,-23 23 46,-51 42 0,72-68-88,-2-1 0,0-1 0,-1-1 0,0-1 0,-28 11 0,35-17-17,-1-2 0,1 0 0,-1-1-1,0 0 1,0-2 0,-32 2 0,43-4-10,0 0 0,0 0 1,0-1-1,1 0 0,-1 0 0,0 0 0,0-1 1,1 0-1,-1 0 0,1 0 0,0-1 0,0 0 0,0 0 1,0 0-1,0 0 0,0-1 0,1 0 0,0 0 1,-1 0-1,2 0 0,-1-1 0,0 0 0,-4-8 0,7 11 9,0 0-1,0 1 1,1-1-1,-1 0 1,1 0-1,-1 1 0,1-1 1,-1 0-1,1 0 1,0 0-1,0 0 1,0 0-1,0 1 0,0-1 1,1 0-1,-1 0 1,0 0-1,1 0 1,-1 1-1,1-1 0,0 0 1,0 0-1,0 1 1,0-1-1,0 1 1,0-1-1,0 1 0,0-1 1,0 1-1,1 0 1,-1-1-1,0 1 1,1 0-1,0 0 0,-1 0 1,1 0-1,-1 0 1,1 1-1,3-2 1,1-1 31,0 1 0,0 0 0,0 0 1,1 1-1,-1 0 0,1 0 0,-1 0 0,1 1 1,0 0-1,-1 0 0,10 2 0,51 18 400,11 3 18,45-10-105,209-6 1,-217-8-2978,-114 1 2496,-1 0 13,0 1-1,1-1 0,-1 0 1,0 0-1,0 0 1,1 0-1,-1 0 0,0 0 1,0 0-1,1 0 1,-1 0-1,0 0 0,0 0 1,1 0-1,-1 0 1,0 0-1,0 0 1,0 0-1,1 0 0,-1-1 1,0 1-1,0 0 1,1 0-1,-1 0 0,0 0 1,0 0-1,0-1 1,0 1-1,1 0 0,-1 0 1,0 0-1,0 0 1,0-1-1,0 1 1,1 0-1,-1 0 0,0 0 1,0-1-1,0 1 1,0 0-1,0 0 0,0-1 1,0 1-1,0 0 1,0-4-3746</inkml:trace>
</inkml:ink>
</file>

<file path=ppt/ink/ink2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37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10624,'17'-22'5248,"32"12"-4225,-35 5 7425,20 10-8064,-7-1 128,11 6 128,-7-2 0,22 13-896,-15-6 128,25 3 256,-15-3 128,0-8-896,-8-4 0,-15-13-2560,-2 2 0,-20-10-383,2 3 127</inkml:trace>
</inkml:ink>
</file>

<file path=ppt/ink/ink2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38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1 133 8192,'14'-19'8466,"2"-2"-1746,1 8-5800,3 0-513,2 0 0,-1 2 0,2 0 0,39-12-1,-57 21-330,0 0-1,1 1 1,-1 0-1,0 0 1,1 0-1,-1 1 1,1-1-1,-1 1 1,0 1-1,1-1 1,-1 1-1,1 0 1,-1 0-1,0 0 1,0 1-1,0 0 1,0 0-1,0 0 1,0 1-1,0-1 1,-1 1-1,1 1 1,-1-1-1,0 0 1,0 1-1,0 0 1,0 0-1,5 8 1,-6-8-33,-1-1-1,0 1 1,0 0 0,0 0 0,0 0 0,-1 0 0,1 0 0,-1 0-1,0 0 1,0 1 0,-1-1 0,1 0 0,-1 1 0,0-1-1,0 0 1,-1 0 0,1 1 0,-1-1 0,0 0 0,0 0 0,0 1-1,-1-1 1,1 0 0,-1 0 0,-3 5 0,1-4 29,0 0 0,0 0 0,-1-1 0,1 0 0,-1 1 0,0-1 0,0-1 0,0 1 0,0-1 0,-1 0 0,1 0 0,-1-1 0,0 0 0,0 0 0,0 0 0,0 0 0,-12 1 0,8-3-62,-44 8 64,52-8-69,0 0-1,0 1 1,0-1-1,-1 1 1,1-1-1,0 1 1,0 0 0,0 0-1,0 0 1,0 0-1,0 0 1,1 0 0,-1 0-1,0 1 1,1-1-1,-1 1 1,0-1-1,-1 3 1,4-3 1,0 0 0,0 0 0,0 0-1,0 0 1,0 0 0,0 0 0,0-1 0,0 1-1,1 0 1,-1-1 0,0 1 0,0-1 0,1 0 0,-1 1-1,0-1 1,1 0 0,-1 0 0,0 0 0,1 0 0,0 0-1,0 1 1,13 0 3,-1 0 1,0 0-1,1-1 1,-1-1-1,0-1 1,29-5-1,-27 3 1,1 1 1,-1 1-1,1 0 0,0 2 1,28 2-1,-27 1 21,0 0 1,0 2-1,-1 0 1,0 1-1,0 1 0,0 1 1,-1 0-1,17 12 1,-26-16-14,0 1 0,-1 0 0,0 0 0,0 0 0,0 1 0,0 0 0,-1 0 0,0 0 0,-1 1 0,1 0 0,-1 0 0,-1 0 0,1 0 0,-1 0 0,0 1 0,-1 0 0,0-1 0,0 1 0,0 0 0,0 14 0,-3-18 5,1 0 0,-1 0 0,1 0 0,-1 0 0,-1 0 0,1 0 0,0 0 0,-1-1 0,0 1 0,0 0-1,0-1 1,0 0 0,0 1 0,-1-1 0,0 0 0,1 0 0,-1-1 0,0 1 0,0 0 0,-6 3 0,-7 3 8,0 0 1,0-1 0,-23 8 0,15-6-1,-11 2-33,0-1 0,-1-2-1,-1-2 1,1-1 0,-54 2-1,76-7-4,-10 1-185,0 0 0,0-2 0,-48-5 0,72 4 160,0 1-1,0 0 0,0 0 1,-1 0-1,1 0 1,0 0-1,0 0 1,0 0-1,0 0 1,0 0-1,-1 0 1,1 0-1,0 0 1,0 0-1,0-1 1,0 1-1,0 0 1,0 0-1,0 0 1,0 0-1,0 0 1,0 0-1,-1-1 1,1 1-1,0 0 1,0 0-1,0 0 1,0 0-1,0 0 0,0 0 1,0-1-1,0 1 1,0 0-1,0 0 1,0 0-1,0 0 1,0-1-1,0 1 1,0 0-1,0 0 1,0 0-1,1 0 1,-1 0-1,0 0 1,0-1-1,0 1 1,0 0-1,0 0 1,0 0-1,0 0 1,0 0-1,0 0 1,0 0-1,1-1 1,-1 1-1,0 0 0,0 0 1,0 0-1,0 0 1,0 0-1,1 0 1,-1 0-1,0 0 1,0 0-1,17-12-2289,18-7-2074,-7 5 300</inkml:trace>
</inkml:ink>
</file>

<file path=ppt/ink/ink2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39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 10624,'31'-1'9056,"1"0"-4149,62-7-2359,-17-12-2125,-64 15-1118,1 0 1,0 2-1,1 0 0,27-3 1,-41 6 520,-1 0 58,0 0 0,1 0 0,-1 0 0,0 0 0,0 0 0,1 0 0,-1 0 0,0 0 0,0 0-1,1 0 1,-1 0 0,0 0 0,0 0 0,0 0 0,1 0 0,-1 0 0,0 0 0,0 0 0,1 0 0,-1 0-1,0 0 1,0 0 0,1 0 0,-1 1 0,0-1 0,0 0 0,0 0 0,0 0 0,1 0 0,-1 1 0,0-1 0,0 0-1,0 0 1,0 0 0,0 1 0,1-1 0,-1 0 0,0 0 0,0 0 0,0 1 0,0-1 0,0 0 0,0 0 0,0 1-1,0 2-3338</inkml:trace>
</inkml:ink>
</file>

<file path=ppt/ink/ink2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39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19 11008,'-18'-3'5503,"31"12"-5375,-8-9 9600,14 9-9344,-6-3 0,12-2 128,-2-4 128,12-10-896,-9 5 128,4-5 128,-9 2 0,3 1-1408,-8 4 0,-6 3-2176,-2 0 128</inkml:trace>
</inkml:ink>
</file>

<file path=ppt/ink/ink2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0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42 9984,'15'-40'8255,"-13"38"-2815,-2 2-3754,-15 41 1815,1 26-3393,5-19 634,4-27-497,2 0-1,1 0 0,0 0 0,2 0 0,0 0 0,2 1 0,0-1 1,7 29-1,-7-37-210,1 0 0,0-1 0,1 1 0,0-1 0,1 0 0,0 0 1,1 0-1,0-1 0,10 14 0,-13-22-128,0 0 0,0-1 0,0 1 0,0-1 1,0 1-1,1-1 0,-1 0 0,1 0 0,0-1 0,-1 1 0,1-1 0,0 0 0,0 0 1,0 0-1,0 0 0,0-1 0,0 1 0,0-1 0,0 0 0,0 0 0,0-1 0,0 1 1,0-1-1,0 0 0,6-2 0,10-3-1032,1-2 1,-1 0-1,27-15 1,-34 16 538,20-9-3403</inkml:trace>
</inkml:ink>
</file>

<file path=ppt/ink/ink2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0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 16384,'-43'30'8191,"56"1"-11135,-10-26 14080,7 5-11520,-2 2 128,-8-3-7808,0 0 1</inkml:trace>
</inkml:ink>
</file>

<file path=ppt/ink/ink2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1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47 7168,'-5'-42'10926,"5"37"-8111,1 7-610,-1 28-914,0-27-1234,21 734 4045,-19-711-4486,-1 1 0,-1-1 1,-2 1-1,-7 42 0,8-61-5282,4-14 1427,-1 2 4160,3-7-3270</inkml:trace>
</inkml:ink>
</file>

<file path=ppt/ink/ink2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2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71 182 7552,'0'-5'532,"1"0"0,0 1 1,0-1-1,0 0 0,1 1 0,0-1 0,0 1 1,0 0-1,0-1 0,0 1 0,1 0 1,0 0-1,0 1 0,0-1 0,0 1 1,6-5-1,8-7 1474,0 1 1,24-14-1,-21 15-2610,-14 8 754,1 1-1,0 0 0,0 0 1,1 1-1,-1 0 0,1 0 1,-1 1-1,1 0 0,0 0 0,0 1 1,0 0-1,0 0 0,11 1 1,-14 0-54,0 1 0,0 0 0,0 0 0,0 0 0,0 1 0,0 0 0,0 0 0,0 0 0,-1 0 0,1 1 0,-1 0 0,1 0 0,-1 0 0,0 0 0,0 1 0,-1-1 0,1 1 0,-1 0 0,0 0 0,0 0 0,4 7 0,0 7 11,1 1-1,-2 0 1,-1 0 0,0 1-1,-1 0 1,-1 0 0,-1 0-1,-1 0 1,-2 30 0,-1-36-22,0 1 0,-1 0 0,0-1 1,-1 0-1,-1 0 0,0 0 1,-1 0-1,0-1 0,-1 0 1,-1 0-1,-15 20 0,10-16 63,-1-1 0,-1 0 0,0-1 0,-1-1 0,-1-1 0,0 0 0,-28 15-1,20-13 65,-1-2-1,0-1 1,-1-1-1,-52 14 0,77-25-203,-1 1 0,1 0 0,-1-1-1,1 1 1,-1-1 0,1 0 0,-1 0-1,1 0 1,-1 0 0,0 0 0,1-1-1,-1 1 1,1-1 0,-6-1 0,8 1-4,-1 1-1,1-1 1,-1 1 0,0-1 0,1 0 0,-1 1 0,1-1 0,0 0 0,-1 0 0,1 1 0,-1-1-1,1 0 1,0 0 0,0 1 0,-1-1 0,1 0 0,0 0 0,0 0 0,0 0 0,0 1 0,0-1-1,0 0 1,0 0 0,0 0 0,0 0 0,1 1 0,-1-1 0,1-1 0,1-4 2,0 1-1,1 0 1,0 0 0,0 0 0,0 1-1,1-1 1,-1 1 0,1-1 0,0 1 0,1 1-1,6-7 1,-7 8 6,-1-1 0,1 1 1,-1 0-1,1 0 0,-1 1 0,1-1 0,0 1 0,0-1 0,0 1 1,0 0-1,0 1 0,0-1 0,0 1 0,0-1 0,1 1 0,-1 1 1,0-1-1,0 0 0,6 3 0,-1 0 22,0 1-1,-1 0 1,1 1 0,-1 0-1,0 1 1,-1-1-1,13 13 1,-6-6 41,-1 0 1,2-2-1,-1 1 0,20 8 0,-25-15-29,-1 0-1,1-1 0,0 0 0,0 0 1,1-1-1,-1-1 0,0 1 1,1-2-1,-1 1 0,13-2 1,89-13 425,-25 2-2340,-36 9-5266,-55 3 3145</inkml:trace>
</inkml:ink>
</file>

<file path=ppt/ink/ink2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7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 1664,'-1'-1'43,"1"1"0,0 0 1,-1 0-1,1 0 0,0 0 0,-1 0 0,1 0 1,-1 0-1,1 0 0,0 0 0,-1 0 1,1 0-1,0 0 0,-1 0 0,1 0 0,0 0 1,-1 0-1,1 1 0,0-1 0,-1 0 0,1 0 1,0 0-1,-1 0 0,1 1 0,0-1 1,0 0-1,-1 0 0,1 1 0,0-1 0,0 0 1,-1 0-1,1 1 0,0-1 0,0 0 0,0 1 1,0-1-1,0 0 0,-1 1 0,1-1 1,0 0-1,0 1 0,0-1 0,0 0 0,0 1 1,-3 30 1098,7 41 473,-4-68-1453,25 590 3452,-11-143-1852,-3-337-1339,-9-102-431,1 1-1,0 0 0,0-1 0,2 0 1,0 0-1,9 18 0,-13-28-78,1 0 0,-1 0 0,0 0 0,1 0-1,-1 0 1,1 0 0,-1-1 0,1 1 0,0-1 0,0 1 0,0-1-1,0 0 1,0 1 0,0-1 0,0 0 0,0 0 0,1-1-1,-1 1 1,0 0 0,0-1 0,1 1 0,-1-1 0,0 0-1,1 0 1,-1 0 0,1 0 0,-1 0 0,0 0 0,1-1 0,-1 1-1,0-1 1,1 0 0,-1 1 0,4-3 0,28-19-1449</inkml:trace>
</inkml:ink>
</file>

<file path=ppt/ink/ink2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2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8576,'1'1'777,"-1"0"0,1 0 0,0 1 1,0-1-1,0 0 0,0 0 0,0 0 1,1-1-1,-1 1 0,0 0 0,0 0 1,1 0-1,-1-1 0,0 1 0,1-1 1,-1 1-1,2-1 0,18 7 891,6-3-1120,1 0 0,0-2-1,-1-1 1,39-4 0,113-24-1154,-141 24-1452,-37 2 1831,0 1 0,0 0 1,-1 0-1,1 0 0,0 0 1,0 0-1,0 1 0,0-1 1,0 0-1,0 0 0,0 1 1,-1-1-1,1 0 0,0 1 1,0-1-1,0 1 0,-1-1 1,1 1-1,0-1 0,-1 1 1,1-1-1,0 1 0,-1 0 1,1-1-1,-1 1 0,1 0 1,-1 0-1,1 0 0,-1-1 1,1 1-1,-1 0 0,0 0 1,0 0-1,1 0 1,-1 1-1,0 8-3122</inkml:trace>
</inkml:ink>
</file>

<file path=ppt/ink/ink2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3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7936,'9'-23'3968,"-1"20"-2688,-8 3 6783,5 11-6911,-2-4 0,-3 26 512,0-3 0,0 34-2176</inkml:trace>
</inkml:ink>
</file>

<file path=ppt/ink/ink2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3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0 15616,'0'0'7807,"-4"10"-8063,4-10 7936,-5 0-7680,0 0 0,-3 8-512,5 2 0,-7-6-256,7 1 0,-7-17-3072,1-3 0</inkml:trace>
</inkml:ink>
</file>

<file path=ppt/ink/ink2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4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18 3712,'8'-9'6121,"-3"1"280,-7 11-6170,0 1-1,0-1 0,1 1 1,-1 0-1,1-1 0,0 1 1,0 0-1,0 0 0,1 0 1,-1 5-1,1-8-195,-1 1-1,1 0 1,0-1-1,0 1 0,0-1 1,0 1-1,1 0 1,-1-1-1,0 1 1,1-1-1,-1 1 1,1 0-1,-1-1 0,1 1 1,0-1-1,0 0 1,0 1-1,0-1 1,0 0-1,0 1 1,0-1-1,0 0 0,0 0 1,0 0-1,1 0 1,-1 0-1,2 1 1,-1-1-31,0 0 1,-1 0 0,1 0-1,0 0 1,-1 0 0,1 0-1,-1 0 1,0 1 0,1-1-1,-1 1 1,0-1 0,0 1-1,0-1 1,0 1 0,0 0-1,0-1 1,0 1-1,-1 0 1,1 0 0,0 0-1,-1-1 1,0 1 0,1 3-1,-1 51 66,-2-33 111,4 13 207,1-1-1,14 65 0,-16-93-397,1 5-26,-1 1 0,-1 0 0,0 0-1,-1 0 1,0 0 0,-5 18 0,4-21 23,0 0 0,1 1 0,-1-1 0,2 1 0,0-1-1,0 1 1,1-1 0,0 1 0,5 17 0,-3-14 13,-1 0 0,0 0 0,-1 0 0,0 0 0,-1 0 0,-1 0 0,-3 22 0,0 27 0,3-61-9,6 5-131,-1-1-607</inkml:trace>
</inkml:ink>
</file>

<file path=ppt/ink/ink2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5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59 7936,'-20'10'5440,"34"-8"834,15-5-1987,-7-1-4808,-21 4 166,187-16 2961,-134 14-2799,0-2 0,92-20-1,-143 23 68,75-16-1616,-27 18-2790,-32 3 1333</inkml:trace>
</inkml:ink>
</file>

<file path=ppt/ink/ink2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5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6144,'23'-25'10693,"-23"24"-10561,1 1 0,0-1-1,0 1 1,-1 0 0,1-1 0,0 1-1,0 0 1,0 0 0,-1-1 0,1 1-1,0 0 1,0 0 0,0 0 0,0 0-1,0 0 1,-1 0 0,1 1 0,0-1-1,0 0 1,0 0 0,0 0-1,-1 1 1,1-1 0,0 1 0,0-1-1,-1 0 1,1 1 0,0-1 0,-1 1-1,1 0 1,0-1 0,-1 1 0,1-1-1,-1 1 1,1 0 0,-1-1 0,1 1-1,-1 0 1,1 0 0,-1 0 0,0-1-1,0 1 1,1 1 0,5 11-27,-1 1 1,0-1-1,-1 1 0,-1 0 0,0 0 1,-1 0-1,1 19 0,-4 109 2149,0-119-2193,-6 195 917,6-124-3086,1-92-794,0-2-426</inkml:trace>
</inkml:ink>
</file>

<file path=ppt/ink/ink2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6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2 192 5760,'0'-1'258,"-1"1"0,1-1 0,0 0 0,0 1 0,0-1 0,-1 0 0,1 1 0,0-1-1,0 0 1,0 1 0,0-1 0,0 0 0,1 0 0,-1 1 0,0-1 0,0 0 0,0 1 0,1-1 0,-1 0 0,0 1 0,0-1 0,1 0 0,-1 1 0,1-1 0,-1 1 0,1-1 0,-1 1 0,1-1 0,-1 1 0,1-1 0,-1 1 0,1-1 0,-1 1 0,1 0 0,0-1-1,-1 1 1,1 0 0,0 0 0,-1-1 0,1 1 0,0 0 0,-1 0 0,1 0 0,0 0 0,0 0 0,-1 0 0,2 0 0,20-9 1183,55-45 1154,-55 36-1476,2 2 0,44-25 0,-58 36-988,0 0-1,1 1 1,-1 0-1,1 1 1,0 0-1,-1 1 1,1 0-1,0 1 1,14-1-1,-19 3-99,-1 0 1,1 0-1,0 0 0,0 0 1,-1 1-1,1 0 0,-1 0 1,0 1-1,0-1 0,1 1 1,-1 0-1,-1 1 0,1-1 1,-1 1-1,1 0 0,-1 0 1,0 0-1,0 1 0,-1-1 0,4 7 1,4 6 90,-1 0 0,0 1 0,-2 1 0,0-1 0,-1 1 0,-1 0 0,-1 1 0,-1 0 0,0 0 1,-1 0-1,-2 0 0,0 0 0,-1 0 0,-1 0 0,0 0 0,-2 0 0,-10 38 0,-3-10 262</inkml:trace>
</inkml:ink>
</file>

<file path=ppt/ink/ink2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6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0 121 15488,'9'-7'6421,"23"-17"-1695,-15 10-3847,0 1 0,0 1 0,2 0 0,32-14 0,-45 23-876,0 1 1,1 0-1,0 0 1,-1 1-1,1 0 1,0 0-1,0 0 1,0 1-1,-1 0 1,1 1-1,0-1 1,0 1-1,0 0 1,-1 1-1,1 0 1,-1 0-1,1 0 1,-1 1-1,0 0 1,6 4-1,24 16 229,-28-17-202,1 0-1,-1-1 1,1 0 0,0 0 0,0-1-1,1 0 1,-1 0 0,1-1 0,0-1-1,0 0 1,0 0 0,11 0 0,-2-1-56,-1-1 0,1-2 0,0 0 0,-1 0 0,27-9 0,-29 6-756,0-1-1,0 0 1,23-14-1,-37 20 514,-1-1 0,0 0 0,0 0 0,0 1-1,1-1 1,-1 0 0,0 0 0,0 0 0,0 0-1,0 0 1,-1-1 0,1 1 0,0 0 0,0 0-1,-1-1 1,1 1 0,-1 0 0,1-1 0,-1 1-1,1-3 1,3-11-3699</inkml:trace>
</inkml:ink>
</file>

<file path=ppt/ink/ink2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6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8960,'10'-6'12422,"14"2"-8961,26 3-1617,145 11 470,5 1-2260,-176-11-3674,-19 0-2872,-5 0 2653</inkml:trace>
</inkml:ink>
</file>

<file path=ppt/ink/ink2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7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214 37 3328,'-1'-2'337,"0"1"0,1 0 0,-1-1 0,1 1 0,0-1 0,0 1 0,-1 0 0,1-1 0,0 1 0,0-1 1,0 1-1,0-1 0,1 1 0,-1-1 0,0 1 0,1 0 0,-1-1 0,1 1 0,-1 0 0,1-1 0,-1 1 0,1 0 0,0 0 0,1-2 0,-2 2 1093,-9 6 2196,-8 18-2918,-2-2 0,0 0 1,-26 22-1,-33 15-3328,47-38 189</inkml:trace>
</inkml:ink>
</file>

<file path=ppt/ink/ink2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8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9 629 3840,'-9'46'1920,"18"32"-1280,2-58 2816,1 3-3456,13 12 0,7-12 128,6-7 128,4-3-1408,1-13 128,9-20-128,-4-3 0</inkml:trace>
  <inkml:trace contextRef="#ctx0" brushRef="#br0" timeOffset="1">621 1 5760,'-57'11'2816,"48"33"-3840,14-28 5632,4 4-4992,-3-1 128,11 8-2688,-17-20 0</inkml:trace>
</inkml:ink>
</file>

<file path=ppt/ink/ink2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8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41 5248,'0'0'36,"-10"-29"8552,-2 18-3845,3 17-5524,7 2 1232,-1 0 0,1 0 0,1 0 0,0 0-1,0 0 1,0 0 0,1 0 0,0 0 0,2 11 0,-1-2-245,7 212 1898,-1-118-1812,-9 118 0,-7 156-552,10-306-1934,-6-95-2392,5-2 1493</inkml:trace>
</inkml:ink>
</file>

<file path=ppt/ink/ink2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48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7040,'-1'11'13661,"-1"0"-12475,0 29-376,2 1-1,1-1 1,2 0-1,1 0 1,13 46 0,7 78 817,-18-14-106,-15 178-1,5-254-1318,4-44-433,2-18-4508,-1-13 877</inkml:trace>
</inkml:ink>
</file>

<file path=ppt/ink/ink2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2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5 176 4864,'-1'-3'472,"0"-1"1,0 1-1,1 0 0,-1 0 0,1-1 1,0 1-1,-1 0 0,2-1 1,-1 1-1,0 0 0,1 0 1,-1-1-1,1 1 0,0 0 1,2-4-1,3-32 4280,2-34-1729,-6 66 1250,4 121-1524,28 165 0,-3-51-2061,7 260-240,-22-330-427,-4-74-277,-18-146-69,5-93-1,2 131 218,2 0 0,1 0 0,0 0 0,2 0 0,1 1 0,17-39-1,-20 53 95,2 0-1,-1 0 1,1 1-1,1-1 1,-1 1-1,1 1 1,1-1-1,0 1 1,0 1-1,0-1 1,12-6-1,-5 4 44,0 2 0,1-1 0,-1 2 0,1 0 0,31-6 0,-38 11 30,-1 0-1,1 1 0,-1 0 0,1 0 0,0 1 0,-1 0 0,1 1 0,-1 0 1,0 0-1,0 1 0,0 0 0,0 0 0,0 1 0,0 0 0,-1 0 0,0 1 1,0 0-1,0 0 0,11 11 0,-5-3 24,-1 0 0,0 1-1,-1 0 1,0 0 0,-1 1 0,-1 1-1,0 0 1,10 28 0,-10-20-2,-1 1 0,-1 0 1,-1 0-1,-2 1 0,0-1 0,0 30 1,-4-46-224,0 0 0,-1 0 1,0 0-1,0 0 1,-1 0-1,0 0 1,-1 0-1,0-1 1,0 1-1,-1-1 1,0 0-1,0 0 0,-1 0 1,0-1-1,0 1 1,-1-1-1,0 0 1,0-1-1,-1 0 1,-13 11-1,-3 1-5211,14-10 1492</inkml:trace>
</inkml:ink>
</file>

<file path=ppt/ink/ink2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3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209 240 7424,'3'11'14341,"1"4"-10898,4 11-2523,4 11-937,-10-28 137,1 0 0,0-1 0,1 1 0,0-1 0,0 0 0,1 0 0,0 0 0,0-1 0,1 1 0,0-1 0,0-1 0,0 1 0,1-1 0,0 0 0,9 5 0,-11-8-40,1 1 1,0-1-1,-1 0 0,1 0 1,1-1-1,-1 0 0,0 0 0,1 0 1,-1-1-1,0 0 0,1 0 0,0-1 1,8 0-1,-4-1 67,1 0 1,-1-1-1,0 0 1,0-1-1,0 0 1,-1-1-1,18-8 1,-16 6-47,-1 0 0,1-1 0,-1-1 0,0 0 0,-1 0 0,0-1 0,0 0 0,-1-1 0,0 0 0,0 0 0,-2-1 0,1 0 0,-1-1 0,7-16 0,-11 20-101,0-1 0,-1 1 0,0-1 0,-1 0 0,0 0 0,0 1 0,-1-1 0,0 0 0,-1 0 0,0 1 0,0-1 0,-1 0 0,0 1 0,0-1 0,-1 1 0,0 0 0,-1 0 0,1 0 0,-2 0 0,-6-10 0,3 10-22,-1 0 1,0 0-1,0 1 0,-1 1 1,0-1-1,0 1 1,0 1-1,-1 0 1,-13-4-1,-4-1-63,0 2 1,-40-6-1,41 9 19,0 2 1,0 1-1,0 1 0,-50 5 0,61-1 9,1-1 0,0 2 1,0 0-1,0 1 1,1 0-1,0 1 0,0 1 1,0 0-1,-17 13 0,25-16 14,1 1 0,-1 0-1,1 0 1,0 0 0,1 1-1,-1-1 1,1 1-1,0 0 1,1 1 0,-1-1-1,1 1 1,0-1 0,1 1-1,0 0 1,0 0-1,0 0 1,1 0 0,0 1-1,1-1 1,-1 0 0,1 0-1,1 0 1,-1 1-1,1-1 1,1 0 0,-1 0-1,1 0 1,0 0 0,5 10-1,-4-12 0,-1 1 0,1-1 1,1 0-1,-1 0 0,1 0 0,0 0 0,0 0 0,0-1 1,0 0-1,1 0 0,0 0 0,0-1 0,0 1 0,0-1 0,1 0 1,-1-1-1,1 1 0,-1-1 0,8 2 0,2-1-29,0 0 1,0 0-1,0-2 0,0 0 0,1-1 0,19-1 0,-13-2 36,0-1-1,0-1 0,0 0 0,-1-2 1,0-1-1,0 0 0,-1-1 0,34-22 0,-8 1 66,-2-3 0,53-50 0,-91 78 69,19-16 116,-16 22 125,-8 16 401,-4 2-422,1 0-1,2 0 1,-1 0-1,2 0 0,1 0 1,0 0-1,7 25 1,-7-36-267,1-1 0,0 1 0,0 0 0,1-1 0,0 0 0,0 0 1,1 0-1,0-1 0,0 1 0,0-1 0,1 0 0,0-1 0,0 1 0,1-1 0,-1 0 1,1-1-1,0 0 0,0 0 0,1 0 0,8 2 0,-3-1-126,1-1 0,0-1 0,0 0-1,1-1 1,-1 0 0,26-1 0,41-8-4127,-35-1 107</inkml:trace>
</inkml:ink>
</file>

<file path=ppt/ink/ink2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4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230 269 8832,'-2'-1'779,"-1"0"1,1 0-1,-1 0 1,1 0 0,-1 1-1,1-1 1,-1 1-1,0 0 1,1 0-1,-1 0 1,0 0 0,1 0-1,-1 1 1,1-1-1,-1 1 1,-3 1-1,1 0-312,0 0-1,0 0 1,0 1-1,0 0 1,1 0-1,-1 0 1,-6 7-1,5-5-392,1 1-1,0-1 1,0 1-1,1 0 1,0 0 0,0 1-1,0-1 1,1 1-1,0 0 1,0 0-1,1 0 1,-2 7 0,3-10 30,1 1 1,0-1 0,0 0 0,0 1 0,1-1-1,0 0 1,-1 0 0,1 0 0,1 1 0,-1-1 0,1 0-1,-1-1 1,1 1 0,0 0 0,1 0 0,-1-1 0,4 6-1,2-1 30,0-1-1,0 1 1,0-1-1,1-1 1,13 9-1,-8-7-80,2 0 0,-1 0 0,1-1 0,0-1 0,0-1 0,1-1 0,0 0 0,0 0 0,0-2 0,0 0 0,0-1 0,0-1 0,23-3 0,-10-1 21,-1-2 0,1 0-1,-1-3 1,-1 0 0,0-2 0,49-25 0,-65 29-56,0 0 1,0-1-1,0-1 1,-1 0-1,-1 0 0,1-1 1,-2 0-1,16-20 0,-21 23-6,1 0 0,-1 0-1,0-1 1,0 1-1,-1-1 1,0 0 0,-1 0-1,1 0 1,-1 0-1,-1 0 1,0 0 0,0-1-1,-1 1 1,1 0 0,-2-1-1,-1-10 1,0 9-12,0 0 0,0 1 0,-1 0 0,-1-1 0,1 1 0,-1 0 0,-1 1 0,0-1 0,0 1 0,-1 0 0,-12-14 0,3 10-15,-1 1 1,1 0 0,-2 2 0,1-1-1,-2 2 1,-19-7 0,7 4 11,-1 1 1,-62-10 0,69 17-30,0 1 0,0 2 0,-1 0 0,1 1 0,0 1 0,0 2 0,-28 7 0,31-6-53,0 1 0,0 0 0,0 2 0,1 1 0,-26 14 0,38-18 21,0 1 0,0-1 0,0 1-1,0 1 1,1-1 0,0 1 0,1 1 0,0-1 0,0 1 0,0 0 0,1 0-1,0 1 1,-5 14 0,8-19 29,1 0 1,0 0-1,0-1 0,0 1 1,1 1-1,-1-1 0,1 0 0,0 0 1,0 0-1,0 0 0,1 0 1,0 0-1,-1 0 0,2 0 0,-1 0 1,0-1-1,1 1 0,-1 0 1,1 0-1,0-1 0,0 1 0,1-1 1,2 4-1,1-1-6,-1-1 1,1 1-1,0-1 0,1 0 1,-1-1-1,1 0 1,0 0-1,0 0 0,0-1 1,10 4-1,-4-3-16,0-1 0,0 0 0,0-1 0,1 0-1,-1-1 1,19 0 0,1-4-63,47-10 0,-38 1 38,-1-1 0,-1-2 0,0-1-1,37-23 1,46-19 109,-89 42 86,25-11 15,-57 26-84,0 0-1,0 0 1,1 1-1,-1-1 1,0 1-1,1-1 1,-1 1-1,0 0 1,1-1-1,-1 1 1,1 0-1,-1 1 1,0-1-1,1 0 1,-1 1-1,0-1 1,5 3-1,-5-1 34,0-1 0,-1 2 1,1-1-1,-1 0 0,1 0 0,-1 0 0,0 1 0,1-1 0,-1 1 1,-1-1-1,1 1 0,0-1 0,0 5 0,7 45 713,-4-21-335,-1-19-308,1 0-1,0 0 0,1 0 0,0 0 1,1-1-1,1 0 0,-1 0 0,2 0 1,0-1-1,0 0 0,0-1 0,1 0 1,1 0-1,16 12 0,-12-11-232,1 0 0,1-1 0,0-1 0,16 7 0,-16-9-753,0-1 0,0-1 0,0 0 0,20 2-1,-28-5-400,0-1-1,0 0 0,0 0 0,0-1 0,9-2 0,10-1-2854</inkml:trace>
</inkml:ink>
</file>

<file path=ppt/ink/ink2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5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57 3200,'-1'-1'363,"1"0"0,0 0 0,0 0 1,0 0-1,0 0 0,0 0 0,0 0 0,0 0 1,0 0-1,0 0 0,1 0 0,-1 0 0,0 0 1,1 0-1,-1 0 0,1 0 0,-1 0 0,1 1 1,-1-1-1,1 0 0,-1 0 0,1 0 0,0 1 0,1-2 1,-1 2-76,0 0 0,0 0 0,0 0 0,0 0 0,0 0 0,0 0 0,0 1 0,0-1 0,-1 0 0,1 1 0,0-1 0,0 0 0,0 1 0,0-1 1,0 1-1,-1 0 0,1-1 0,0 1 0,1 1 0,31 37 3046,-12-5-1439,-1 1-1,14 38 1,-17-32-1209,-2 1-1,-2 1 1,10 62 0,-22-104-670,0 0 0,-1 0 0,1 1 0,-1-1 1,0 0-1,1 1 0,-1-1 0,0 0 0,0 1 0,0-1 1,0 0-1,0 1 0,0-1 0,0 0 0,-1 1 0,1-1 1,0 0-1,-1 1 0,1-1 0,-1 0 0,1 0 0,-1 0 0,1 1 1,-1-1-1,0 0 0,0 0 0,0 0 0,0 0 0,0 0 1,0 0-1,0 0 0,-2 1 0,2-2-15,0-1-1,0 1 0,0 0 1,0 0-1,0-1 1,0 1-1,0 0 1,0-1-1,0 1 1,0-1-1,0 0 0,0 1 1,0-1-1,0 0 1,0 1-1,0-1 1,1 0-1,-1 0 1,0 0-1,0 0 1,1 0-1,-1 0 0,1 0 1,-1 0-1,0-1 1,-16-37 94,12 20-92,1 1-1,2 0 1,-1-1 0,2 0 0,0 1-1,2-1 1,0 0 0,1 1 0,0-1-1,2 1 1,10-32 0,-9 37 11,0-1-1,1 1 1,0 0 0,1 1-1,0-1 1,1 1 0,11-12-1,-13 17 9,0 1 0,1 0 0,0 0 0,0 1 0,0 0 0,0 0-1,1 0 1,0 1 0,0 0 0,0 1 0,0 0 0,11-3-1,-12 5 21,1 0-1,0 0 0,0 1 0,0 0 0,0 0 0,0 1 0,0 0 1,0 0-1,-1 1 0,1 0 0,0 0 0,-1 1 0,0 0 0,1 0 1,-1 1-1,0 0 0,-1 0 0,1 1 0,-1 0 0,9 8 0,8 9 117,-1 2-1,0 1 0,31 49 1,22 43 60,-40-58-178,85 106 0,-96-145-417,-18-18-1462,-16-13-2494,-5-2 493,-3-5-256</inkml:trace>
</inkml:ink>
</file>

<file path=ppt/ink/ink2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6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380 119 3456,'5'-3'1098,"0"0"-1,0-1 1,-1 0 0,0 0 0,0 0 0,0-1-1,0 0 1,-1 1 0,3-6 0,-5 8-813,-1 1 0,1-1 1,-1 1-1,1 0 0,-1-1 0,0 1 1,0-1-1,0 1 0,1-1 0,-2 1 1,1-1-1,0 1 0,0-1 0,0 1 1,-1-1-1,1 1 0,0 0 0,-1-1 1,0 1-1,-1-3 0,-21-18 538,18 19-550,0 1 0,0 0 0,0 0 0,0 0 0,-1 0 0,1 1 0,0 0 0,-1 0 0,1 0 0,-1 1 0,0 0 0,1 0 0,-1 0 0,-7 2 0,-7 2 291,1 1 0,-31 11 0,44-13-463,-11 4 102,1 0 0,1 2-1,0 0 1,0 1-1,0 0 1,1 1 0,1 1-1,0 0 1,1 1 0,0 0-1,-20 30 1,28-36-160,1-1 1,-1 0-1,1 1 0,1 0 0,-1 0 1,1 0-1,1 0 0,-1 0 1,1 1-1,0-1 0,1 0 0,0 0 1,0 1-1,0-1 0,1 0 0,0 1 1,0-1-1,1 0 0,0 0 1,0 0-1,1 0 0,0 0 0,0-1 1,1 1-1,0-1 0,0 0 1,0 0-1,1 0 0,-1-1 0,1 1 1,1-1-1,-1-1 0,1 1 0,9 5 1,8 1-24,2 0-1,-1-2 1,1-1 0,1-1 0,0-2 0,-1 0-1,1-1 1,1-2 0,-1-1 0,0-1 0,1-1-1,-1-1 1,42-9 0,-47 4-20,1 0 0,38-21 0,-11 5 0,-41 19 1,0 0 1,0-1-1,0 0 1,-1 0-1,0-1 1,0 1-1,0-2 0,-1 1 1,1-1-1,-2 0 1,1 0-1,-1 0 1,0-1-1,7-16 0,-12 24 2,0 0-1,1 0 1,-1 0 0,0-1-1,0 1 1,0 0-1,0 0 1,0 0-1,0 0 1,0-1-1,1 1 1,-1 0-1,0 0 1,0 0-1,0 0 1,0 0 0,1 0-1,-1-1 1,0 1-1,0 0 1,0 0-1,0 0 1,1 0-1,-1 0 1,0 0-1,0 0 1,0 0 0,1 0-1,-1 0 1,0 0-1,0 0 1,0 0-1,1 0 1,-1 0-1,0 0 1,0 0-1,0 0 1,1 0-1,-1 0 1,0 0 0,0 1-1,0-1 1,1 0-1,-1 0 1,8 11 74,5 20-14,-12-28-62,5 7 15,-1 0 0,2-1 0,-1 1 0,1-1 0,0-1 0,1 1 0,0-1 0,0 0 0,1-1 0,0 0 0,1-1 0,-1 0 0,1 0 0,0-1 0,14 5 0,-1 0 10,1-2 0,1-1-1,-1-2 1,1 0-1,0-1 1,0-1 0,0-2-1,0 0 1,29-4-1,-41 2-1,0 0 0,-1-2 0,1 1 0,-1-1 0,0-1 0,0 0 0,0-1 0,0 0 0,-1-1 0,1-1 0,-2 1 0,1-2 0,-1 1 0,0-1 0,13-15 0,-20 21-19,0-1-1,-1 0 0,0 0 0,0 0 0,0-1 0,0 1 1,0-1-1,0 1 0,-1-1 0,0 1 0,0-1 0,0 0 1,0 1-1,0-1 0,-1 0 0,0 0 0,1 0 1,-1 1-1,-1-1 0,1 0 0,-1 0 0,1 0 0,-1 1 1,-2-7-1,-2-1-19,0 1 0,0-1 0,-1 1 0,0 0 0,0 1 0,-13-14 0,9 12 1,0 0 0,-1 1 1,-1 0-1,0 1 0,0 0 0,-1 1 0,0 0 0,-22-9 0,17 8-10,0 0-2,-1 1 0,0 1 0,-1 0 0,0 2 0,0 0 0,0 2-1,0 0 1,-29 0 0,25 1-18,0 2 0,0 1 0,0 1 0,0 2 0,1 0 0,-1 1 0,1 1 0,0 1 0,0 1-1,1 2 1,0 0 0,1 1 0,0 1 0,-23 17 0,38-25-20,0 0 0,1 1 0,-1-1 0,1 1 0,0 0 0,0 1 0,1-1 0,-1 1 0,1 0 0,1 0 0,-1 0 0,1 0 0,0 1 0,0 0 0,-2 9 0,4-13-19,0 0 0,0 0 0,0 0 0,1 0-1,-1 0 1,1 0 0,0 0 0,-1 0 0,2 0 0,-1 0 0,0 0-1,1 0 1,-1 0 0,1 0 0,0 0 0,0 0 0,0 0 0,0-1 0,0 1-1,1 0 1,-1-1 0,1 1 0,0-1 0,0 1 0,0-1 0,0 0 0,0 0-1,0 0 1,1 0 0,-1 0 0,5 2 0,1 0-444,1 0 0,-1-1 0,1 0 0,0 0 0,0-1 0,0 0 0,0-1 1,16 1-1,40 1-3335</inkml:trace>
</inkml:ink>
</file>

<file path=ppt/ink/ink2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7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67 10368,'0'-1'164,"-1"1"1,0-1 0,1 1-1,-1-1 1,1 1 0,-1-1-1,1 0 1,0 1 0,-1-1-1,1 0 1,0 1 0,-1-1 0,1 0-1,0 1 1,0-1 0,-1 0-1,1 1 1,0-1 0,0 0-1,0 0 1,0 1 0,0-1-1,0 0 1,0 0 0,0 1-1,1-1 1,-1 0 0,0 0-1,0 1 1,1-1 0,-1 0-1,0 1 1,1-1 0,-1 0-1,0 1 1,1-1 0,0 0-1,1-1 383,1 0 0,0 1 0,-1-1 0,1 1 0,0-1 0,0 1 0,0 0 0,0 0-1,5-1 1,4-1 247,1 2 0,-1-1 0,0 1 0,0 1 0,15 1 0,27 8-694,31 5 995,1-4 0,0-3 0,118-6 0,-188-2-1014,1-2 0,-1 0 0,0-1 0,0-1 0,-1 0 0,1-1 0,-1-1 0,0 0 0,18-12 0,-40 20 116,-7 2-158,0 0 0,1 1 0,0 0 0,0 1 0,0 0 0,-14 9 0,15-5-37,0 2 0,1-1-1,0 2 1,0-1 0,2 2 0,-1-1 0,2 1 0,-1 0 0,2 1 0,0 0 0,-7 21 0,5-10-2,1 0-1,2 1 1,0-1 0,2 1 0,1 1-1,0 31 1,3-53 0,0 0 0,0 0 0,1 0 0,-1-1 0,1 1 0,0 0 0,1 0 0,-1-1 0,1 1 0,0-1 0,0 0 0,0 1 0,1-1 0,0 0 0,-1 0 0,1 0 0,1-1 0,5 6 0,-2-4 0,0 0 0,0-1 0,0 0 0,1 0 0,-1-1 0,1 0 0,0 0 0,0-1 0,0 0 0,9 2 0,13-1 0,1-1 0,-1-2 0,1-1 0,55-8 0,-69 6 8,-1-1 0,1 0 0,-1-1 0,0-1 0,-1-1 0,1 0 0,-1-1 0,-1-1 0,0 0 0,0 0 0,0-2 0,-1 0 0,-1 0 0,0-1 0,11-15 0,-21 29-12,1 1-1,-1-1 1,0 1-1,0-1 1,-1 1-1,1 0 1,0 0-1,-1 0 1,0 0-1,0 0 1,2 5-1,2 5-10,1 0 0,0-1 1,1 0-1,14 19 0,-13-24 15,2 0 0,-1-1 0,1 0 0,0 0 0,0-2 0,0 1 0,1-1 0,0 0 0,0-1 0,0 0 0,0-1 0,0-1 0,0 1 0,1-2 0,-1 1 0,0-2 0,1 0 0,-1 0 0,17-4 0,-6 0 0,-1 0 0,0-1 0,0-1 0,0-1 0,-1-1 0,0 0 0,-1-2 0,0 0 0,24-20 0,-33 23 8,-1 0 0,0-1 0,-1-1 0,0 1 0,0-1 0,-1 0 0,8-16 0,-12 20-4,0-1 1,0 0-1,-1 1 0,0-1 0,0 0 1,-1-1-1,1 1 0,-2 0 0,1 0 1,-1 0-1,0-1 0,-1 1 0,0 0 1,-3-14-1,-1 7-11,0 0 0,-2 0 0,0 1 0,0 0-1,-1 0 1,-1 1 0,0 0 0,0 0 0,-1 1 0,-1 1 0,0-1 0,0 2 0,-1 0-1,-18-11 1,17 12 5,0 1 0,0 0-1,-1 2 1,0-1-1,0 2 1,-1 0 0,1 0-1,-1 1 1,1 1 0,-1 1-1,0 0 1,0 1 0,0 0-1,0 1 1,0 1-1,1 0 1,-17 5 0,8-1-42,0 1 1,0 1 0,0 1-1,1 1 1,-32 19 0,45-24-34,0 1-1,1-1 1,-1 1 0,2 1 0,-1 0 0,1 0 0,0 0 0,0 1 0,1 0 0,0 1 0,0-1 0,1 1 0,0 0 0,1 0-1,-6 19 1,9-24 32,0-1 0,0 1 0,1 0 0,-1-1 0,1 1 0,0 0 0,0 0 0,1-1 0,-1 1 0,1 0 0,0-1 0,0 1 0,0-1 0,0 1 0,0-1 0,1 1 0,0-1 0,0 0 0,4 6 0,-2-5-65,0 0 1,1 0 0,-1 0 0,1-1-1,0 1 1,0-1 0,0 0 0,1-1-1,-1 1 1,1-1 0,7 2 0,8 0-230,0 0 0,0-1 0,0-1 0,1-1 0,31-2 0,-21-2-84,0-1-1,-1-1 1,0-2-1,34-12 1,110-56-532,-174 75 1003,0-1-1,0 0 0,1 1 1,-1-1-1,0 0 0,0 1 1,0-1-1,0 1 0,1 0 1,-1-1-1,0 1 0,0 0 1,1 0-1,-1 0 0,0 0 1,1 0-1,-1 0 0,0 0 0,0 0 1,1 1-1,1 0 0,-2 0 130,-1 0-1,1 1 0,0-1 1,-1 0-1,1 1 0,-1-1 0,1 1 1,-1-1-1,0 1 0,1-1 1,-1 1-1,0-1 0,0 4 0,2 15 624,1-9-570,-1 0-1,2-1 0,-1 1 1,2 0-1,-1-1 0,1 0 1,1 0-1,0-1 0,0 0 1,1 0-1,0 0 0,1-1 1,0 0-1,0 0 0,0-1 1,1 0-1,0 0 0,1-1 1,10 5-1,4 2-575,0-2 0,40 14 0,53 7-7000,-95-28 3250</inkml:trace>
</inkml:ink>
</file>

<file path=ppt/ink/ink2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7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104 285 9728,'3'-9'1464,"0"0"0,1 0 0,1 0 0,0 0 0,0 1-1,0 0 1,1 0 0,0 1 0,10-10 0,11-17-1234,-20 26-136,0 0 0,0 0 0,1 0-1,0 1 1,0 1 0,0-1 0,1 1 0,16-8 0,77-30 276,-92 40-199,1 0-41,75-24 570,-79 26-640,0 1 0,0 0 1,0 0-1,1 1 0,-1 0 1,0 0-1,0 1 0,0 0 1,0 0-1,8 2 0,-8 0-33,-1-1 0,0 1 0,1 1 0,-1-1 0,-1 1 0,1 0-1,0 0 1,-1 0 0,0 1 0,0 0 0,0 0 0,-1 0-1,0 1 1,0 0 0,0 0 0,-1 0 0,0 0 0,0 0-1,0 0 1,-1 1 0,0 0 0,0-1 0,0 1 0,-1 0-1,0 0 1,-1 0 0,1 0 0,-1-1 0,-1 1 0,-1 10-1,-1 5 75,-2-1-1,-1 1 0,0-1 1,-2-1-1,0 0 0,-1 0 0,-1 0 1,-1-1-1,-16 22 0,9-18 31,-12 21 151,-3-2 0,-1-2 0,-52 47 0,51-55-112,-1-2 1,-2-2 0,-1-1-1,-1-2 1,-58 26 0,90-48-169,0 0 0,0-1 0,-1 0 0,1-1 0,-14 2-1,21-3-3,0 0-1,0 0 0,0 1 0,0-1 1,0 0-1,0 0 0,0 0 0,-1 0 0,1-1 1,0 1-1,0 0 0,0 0 0,0-1 0,0 1 1,0 0-1,0-1 0,0 1 0,0-1 0,0 0 1,0 1-1,0-1 0,0 0 0,1 1 0,-1-1 1,0 0-1,0 0 0,1 0 0,-1 0 0,0 0 1,1 0-1,-1 0 0,1 0 0,-1 0 0,1 0 1,0 0-1,-1 0 0,1 0 0,0 0 0,0 0 1,0 0-1,0 0 0,0 0 0,0-1 1,0 1-1,0 0 0,0 0 0,0 0 0,1 0 1,0-2-1,2-6 13,1 0-1,1 1 1,0 0 0,0 0 0,0 0 0,1 0 0,0 1-1,1 0 1,0 0 0,0 0 0,0 1 0,1 0 0,-1 1 0,2 0-1,-1 0 1,0 1 0,1-1 0,0 2 0,0 0 0,0 0-1,0 0 1,1 1 0,-1 0 0,1 1 0,12 0 0,-10 2 41,-1 0 1,0 0 0,1 1 0,-1 1 0,0 0-1,0 1 1,-1 0 0,1 0 0,-1 1 0,0 1-1,15 10 1,1 4 59,-1 1 0,37 42-1,-3-2-146,-54-57-11,0 0 0,0 0 0,0 0 1,0-1-1,1 0 0,0 0 0,-1 0 0,1-1 0,0 1 0,0-2 1,1 1-1,-1 0 0,0-1 0,0-1 0,1 1 0,-1-1 0,1 0 0,-1 0 1,12-2-1,-7 0-576,0-1 0,0 0 0,-1-1 0,0 0-1,1-1 1,-1 0 0,-1 0 0,1-1 0,16-14 0,12-7-3473</inkml:trace>
</inkml:ink>
</file>

<file path=ppt/ink/ink2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8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7 541 8320,'-1'-1'415,"0"-1"0,0 1-1,0-1 1,1 1 0,-1-1 0,1 1 0,-1-1 0,1 1 0,0-1 0,0 0 0,-1 1 0,1-1 0,0 1 0,0-1 0,1 0-1,-1 1 1,0-1 0,0 1 0,1-1 0,-1 0 0,1 1 0,0-3 0,17-45 4058,-12 35-4388,3-10 267,2 0 0,1 1 0,1 0 0,1 1 0,1 1 0,1 0 0,19-19 0,-7 10 284,0 2 1,2 1 0,1 1 0,1 2 0,1 1 0,56-30 0,-78 48-554,1 0-1,-1 1 1,1 0-1,0 1 1,-1 0-1,2 1 1,-1 0-1,0 1 1,0 0-1,0 1 1,1 0 0,-1 1-1,0 1 1,0-1-1,0 2 1,0 0-1,0 1 1,22 9-1,-19-6-46,1 2-1,-1 0 0,-1 0 0,0 1 1,0 1-1,-1 0 0,0 1 0,-1 1 1,0 0-1,-1 0 0,0 1 0,15 29 1,-14-21-26,-1 1 0,-1 0 0,7 26 1,-14-39 8,-1-1 1,0 1 0,0 0-1,-1 0 1,0 0 0,-1-1-1,0 1 1,-1 0 0,0 0 0,-1 0-1,-3 14 1,0-12 6,-1 1 0,0-1 1,-1-1-1,0 1 0,-1-1 0,0 0 0,-1 0 0,0-1 0,-1-1 1,0 1-1,0-2 0,-1 1 0,0-1 0,-18 9 0,19-11-111,-1 0-1,-1-1 0,1 0 0,-1-1 0,0 0 0,0-1 0,0 0 1,0-1-1,0 0 0,-1-1 0,1 0 0,-1-1 0,1 0 0,-1-1 1,-23-6-1,32 6-116,-1 0 1,1-1-1,-1 0 1,1 0 0,0 0-1,0-1 1,0 0-1,0 1 1,0-1 0,1-1-1,-1 1 1,1 0-1,0-1 1,0 0 0,0 0-1,0 0 1,1 0-1,-1 0 1,1 0 0,0 0-1,1-1 1,-1 1-1,1-1 1,0 0 0,0 1-1,0-1 1,0 0-1,1 0 1,0 1 0,0-1-1,0 0 1,1 0-1,1-8 1,21-37-3468,2 8-193</inkml:trace>
</inkml:ink>
</file>

<file path=ppt/ink/ink2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09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22 169 1024,'-1'1'183,"0"-1"1,0 1-1,-1 0 0,1-1 1,0 1-1,0 0 0,0 0 1,0 0-1,0 0 0,0 0 0,0 0 1,0 0-1,0 0 0,1 0 1,-1 0-1,0 1 0,1-1 1,-1 0-1,1 0 0,-1 1 1,1 2-1,0 36 763,4-22-686,1-1 1,10 26-1,-9-28-47,0-1 1,1 1-1,1-1 1,1 0 0,0-1-1,0 0 1,1 0-1,1-1 1,0 0-1,1-1 1,22 17-1,-25-22-152,1-1-1,-1 0 1,1 0-1,0-1 1,0 0-1,1-1 1,-1 0-1,1 0 1,0-1-1,-1-1 1,1 0-1,0 0 1,0-1-1,0-1 1,0 0-1,-1 0 1,1-1-1,13-4 1,-13 3-38,-1-1 1,0-1 0,1 1 0,-2-2-1,1 1 1,0-2 0,-1 1 0,0-1 0,-1-1-1,0 1 1,0-1 0,0-1 0,-1 1-1,0-1 1,-1-1 0,0 1 0,-1-1-1,0 0 1,0-1 0,-1 1 0,4-15-1,-4 12-2,-1 1 0,0 0 0,-1-1 0,-1 0-1,0 1 1,-1-1 0,0 0 0,-1 0-1,0 1 1,-1-1 0,0 0 0,-1 1-1,-1 0 1,0 0 0,0 0 0,-2 0-1,1 1 1,-13-19 0,11 22-22,0 1-1,0 0 1,0 0-1,-1 1 1,-1 0 0,1 0-1,-1 1 1,1 0-1,-2 1 1,1-1 0,0 2-1,-1 0 1,0 0-1,1 0 1,-1 1 0,0 1-1,0 0 1,-1 0-1,1 1 1,0 0 0,-13 2-1,9-1-14,-1 1-1,1 0 1,0 1-1,0 1 1,1 0 0,-1 1-1,1 0 1,0 1-1,0 1 1,1 0-1,0 0 1,0 1 0,1 1-1,-21 19 1,22-16-20,1 0 0,0 0 0,0 1 0,1 0 0,1 1 0,1 0 0,-10 25 0,15-35 29,0 0 0,-1 0 0,2 0 1,-1 0-1,0 0 0,1 0 0,0 0 0,-1 1 1,2-1-1,-1 0 0,0 0 0,1 0 0,0 0 1,0 0-1,0 0 0,0 0 0,1 0 0,0 0 1,0 0-1,0-1 0,0 1 0,0-1 1,1 0-1,-1 1 0,1-1 0,0 0 0,0 0 1,0-1-1,0 1 0,1-1 0,-1 1 0,7 2 1,1-1 21,-1 0 0,1-1 1,-1-1-1,1 0 0,0 0 0,0-1 1,0 0-1,0-1 0,0 0 1,0-1-1,0 0 0,0-1 0,0 0 1,20-7-1,-5 0 37,0-1 1,0-1-1,-1-1 0,39-26 0,-49 28-23,-1-1 0,-1 0 1,17-18-1,-26 25-22,0 0 1,0 0 0,-1-1 0,0 1 0,0-1 0,0 0 0,0 0 0,-1 0 0,0 0 0,0 0-1,0 0 1,-1-1 0,1 1 0,-1-7 0,0 11-12,-1 0 0,0 0-1,0 0 1,0 0 0,0 0 0,0 1 0,0-1 0,0 0-1,0 0 1,0 0 0,0 0 0,0 0 0,-1 1 0,1-1-1,0 0 1,-1 0 0,1 0 0,-1 1 0,1-1 0,-1 0-1,1 0 1,-1 1 0,1-1 0,-1 1 0,1-1 0,-1 0-1,0 1 1,0-1 0,1 1 0,-1-1 0,0 1 0,0 0-1,1-1 1,-1 1 0,0 0 0,0 0 0,0-1 0,0 1-1,1 0 1,-1 0 0,0 0 0,0 0 0,-1 0 0,0 1 4,0-1 1,1 1-1,0 0 1,-1 0-1,1 0 1,-1 0-1,1 0 0,0 0 1,0 0-1,-1 0 1,1 0-1,0 1 1,0-1-1,0 0 1,1 1-1,-1-1 1,0 1-1,0-1 1,1 1-1,-1-1 1,1 1-1,-1-1 1,1 1-1,0 0 1,-1 2-1,1 8 133,0 0-1,1 0 0,1 0 0,0 0 0,0 0 1,1 0-1,0-1 0,1 1 0,1-1 0,9 18 0,-6-14 68,0 0 0,2-1-1,-1 0 1,2 0-1,0-1 1,0-1-1,17 14 1,-21-21-156,0 0 0,0-1 0,1 1 0,0-2 0,0 1 0,0-1 0,0 0 0,0-1-1,0 0 1,1-1 0,-1 1 0,1-1 0,0-1 0,-1 0 0,1 0 0,-1-1 0,1 0 0,10-2 0,14-5-752,-1-2 0,0-1 0,41-20 0,-21 8-1263,-6 3 158</inkml:trace>
</inkml:ink>
</file>

<file path=ppt/ink/ink2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8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125 160 10112,'1'13'2342,"2"-1"0,-1 1 0,1-1 1,1 0-1,9 20 0,13 8 1533,-22-36-3946,0 0-1,1 0 1,-1 0 0,1 0-1,0-1 1,5 4-1,36 18 1128,-29-14-793,0-1 0,1-1-1,0 0 1,0-2 0,1 0-1,0-1 1,26 5 0,-21-9-122,-1-1 0,1-1 1,-1-1-1,1 0 0,36-9 0,-43 6-93,0 0 0,-1-1 0,1 0 0,-1-1 1,-1-1-1,1-1 0,-1 0 0,24-18 0,-34 22-40,-1-1 0,0 1 0,0 0 0,0-1 0,0 0 0,-1 0 1,0 0-1,0 0 0,0-1 0,-1 1 0,0-1 0,0 1 0,0-1 0,-1 0 1,1 0-1,-1 0 0,-1 0 0,1 0 0,-1 0 0,-1-11 0,0 10-4,-1 0-1,1 1 1,-1-1-1,0 0 0,-1 1 1,0 0-1,0 0 1,0 0-1,-1 0 0,1 0 1,-1 0-1,-1 1 1,1 0-1,-1 0 0,0 0 1,0 1-1,0-1 1,-1 1-1,-8-5 0,-11-6 10,-2 1 0,-52-21 0,75 33-13,-14-5 0,0 2 0,0 0 0,0 1 0,-1 1 0,1 0 0,-1 2 0,1 0 0,-1 1 0,-27 3 0,38-2 0,-23 1-45,1 1 0,1 2 1,-1 1-1,-47 15 0,62-15-4,1 0-1,0 0 1,0 2-1,1-1 1,0 2-1,1 0 1,0 0-1,0 1 1,1 1 0,-15 16-1,22-22-117,0 0 0,0 0 0,0 0 0,1 1 0,0-1 0,0 1 0,1 0 0,-1 0 0,1 0 0,0 0 0,1 0 0,0 0 0,0 1 0,0-1 0,1 0 0,-1 1 0,1-1 0,1 0 0,0 1 0,-1-1 0,2 0 0,-1 0 0,1 0 0,0 0 0,0 0 0,1 0 1,0 0-1,5 8 0,-1-6-562,1 0 0,0 0 1,0-1-1,12 8 0,-19-14 661,50 37-3922</inkml:trace>
</inkml:ink>
</file>

<file path=ppt/ink/ink2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9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1003 7936,'3'-3'1129,"0"0"0,1-1 0,-1 1 0,1 1 0,0-1 0,0 0 1,0 1-1,1 0 0,-1 0 0,9-2 0,29-10 914,-21 10-1360,-7 2-134,-1-2 0,1 1 1,20-9-1,0-5-353,-1-1 1,-1-2-1,0-1 0,44-38 1,-43 29 320,-1-2 1,-1-1 0,-2-2 0,-1 0 0,42-73 0,-62 93-480,0 0-1,-1 0 0,0-1 1,-2 1-1,1-2 1,-2 1-1,0 0 0,-2-1 1,1 0-1,-2 0 1,0 0-1,-1 1 1,-1-1-1,0 0 0,-2 0 1,0 0-1,0 1 1,-8-20-1,6 24-49,-1 0 1,0 1-1,0 0 1,-1 1-1,-1-1 0,0 1 1,0 1-1,-1-1 0,0 1 1,-16-12-1,24 21 12,-8-7 0,0-1 0,0 2 0,-1-1 0,0 2 0,0-1 0,-1 1 0,0 1 0,0 0 0,0 0 0,0 1 0,0 0 0,-22-1 0,22 2 9,0 1 0,0 1-1,0 0 1,0 0 0,0 1 0,0 0-1,0 1 1,1 0 0,-1 1 0,1 0-1,-1 1 1,1 0 0,-14 8 0,9-2 31,-1 0 1,1 2-1,1-1 0,0 2 1,1 0-1,-18 23 0,19-20 28,1-1 0,1 2-1,0-1 1,1 1-1,1 1 1,1 0 0,0 0-1,-7 37 1,12-50-58,-7 30 88,2 1 0,1 0 0,-1 37-1,11 111 370,-4-179-450,5 69 168,4 0-1,34 140 1,-31-177-227,57 173 341,-58-183-537,2 1-1,1-2 1,1 0 0,1-1-1,25 29 1,-40-52 88,0 0 1,0 0-1,1-1 0,-1 1 0,1 0 1,-1-1-1,1 0 0,0 1 1,0-1-1,0 0 0,-1 0 0,1 0 1,0 0-1,0 0 0,0 0 0,1-1 1,-1 1-1,0-1 0,4 1 0,-2-2-246,-1 0-1,1 0 1,-1 0-1,1-1 1,-1 1-1,0-1 1,1 0-1,-1 0 1,0 0-1,0 0 1,0-1-1,3-4 1,30-30-3564,10-11-239,-44 46 4052,-1 0 0,1 0 0,0 1-1,0-1 1,0 0 0,0 1 0,0-1-1,1 1 1,-1 0 0,0 0-1,1 0 1,-1 0 0,1 0 0,2 0-1,5 10-306,-10-8 452,1-1 0,-1 0 0,0 1 0,0-1 0,0 0 0,0 1 0,0-1 0,0 0 0,0 0 0,1 1 0,-1-1 0,0 0 0,0 0 0,0 1 0,1-1 0,-1 0 0,0 0 0,0 1 0,0-1 0,1 0 0,-1 0 0,0 0 0,1 0 0,-1 1 0,0-1 0,0 0 0,1 0 0,-1 0 0,0 0 0,1 0 0,-1 0 0,0 0 0,1 0 0,-1 0 0,0 0 0,1 0 0,-1 0 0,0 0 0,1 0 0,-1 0 0,0 0 0,0 0 0,1-1 0,-1 1 0,0 0 0,1 0 0,-1 0 0,0 0 0,1-1 0,12-25 232,-6 10-342,1 0 0,1 1 0,10-16 0,-15 26 405,-1 1-1,1-1 0,0 1 0,0 0 1,0 0-1,0 0 0,1 1 0,0-1 1,0 1-1,0 0 0,0 1 0,0-1 0,0 1 1,1 0-1,7-2 0,-12 4-48,0 0-1,0 0 1,0 0-1,0-1 1,1 1-1,-1 0 1,0 1 0,0-1-1,0 0 1,0 0-1,0 0 1,0 1-1,0-1 1,0 0-1,0 1 1,0-1-1,0 1 1,0-1 0,0 1-1,0 0 1,0-1-1,0 1 1,0 0-1,-1 0 1,1-1-1,0 1 1,0 0 0,0 1-1,10 32 1681,-5-14-692,-3-9-845,18 41 712,-20-49-1153,1-1 1,-1 1-1,1-1 1,0 1-1,-1-1 0,1 0 1,0 0-1,0 0 1,1 0-1,-1 0 1,0 0-1,1 0 1,-1-1-1,1 1 1,0-1-1,5 2 1,-1-2-533,0-1 1,0 0 0,1 0-1,-1-1 1,0 0 0,0 0-1,0-1 1,0 0 0,0 0-1,0 0 1,0-1 0,-1 0-1,0-1 1,1 1 0,9-9-1,21-14-2997</inkml:trace>
</inkml:ink>
</file>

<file path=ppt/ink/ink2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6:59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14336,'-8'15'7167,"48"-10"-15870,-32-5 14462,10-8-10366,-1 1-1</inkml:trace>
</inkml:ink>
</file>

<file path=ppt/ink/ink2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0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49 11648,'0'-10'1623,"0"8"-1299,0 0 0,0-1 0,0 1-1,0 0 1,0-1 0,0 1 0,-1-1 0,1 1 0,-1 0 0,0 0-1,1-1 1,-1 1 0,0 0 0,0 0 0,-2-3 0,2 11 8594,-3 26-8151,-32 220 1153,-9 125-107,0 35-960,35-293-895,8 199-1,3-307 43,1 0 0,0 0 0,0 0 0,1 0 1,1 0-1,0-1 0,0 1 0,1-1 0,0 0 0,12 15 0,-14-20-10,1 0 0,0-1 0,1 1-1,-1-1 1,1 0 0,0 0 0,0-1-1,0 0 1,1 1 0,-1-2 0,1 1 0,-1-1-1,1 1 1,0-2 0,0 1 0,0-1 0,0 0-1,0 0 1,1 0 0,9-1 0,3-2-246,0 0-1,1-1 1,-1-1 0,-1-1 0,1-1 0,18-8 0,108-57-6615,-85 39 1050,-27 14 1960</inkml:trace>
</inkml:ink>
</file>

<file path=ppt/ink/ink2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0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11392,'51'-3'5631,"-6"18"-5759,-32-12 10752,51 15-10368,-11-6 128,30 9-256,-17-2 0,17-8-768,-22-4 0,-8-1-896,-8 3 0,-10-13-2048,-9-1 128</inkml:trace>
</inkml:ink>
</file>

<file path=ppt/ink/ink2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1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87 259 5632,'16'10'3736,"-13"-8"-2709,0 0 1,0 0 0,0 0-1,0-1 1,0 1 0,0-1-1,0 0 1,6 1 0,24-2 834,-31-1-1751,10 0 142,1 0 1,-1-1 0,1-1 0,-1 0-1,0-1 1,0 0 0,-1-1-1,1 0 1,-1-1 0,20-14 0,-16 7 378,-1 0 1,24-29 0,-32 35-413,-1 0 1,0 0-1,0-1 1,-1 0-1,0 0 1,0 0-1,-1 0 1,5-17-1,-8 22-195,0 1 1,0-1-1,0 1 0,-1-1 1,1 1-1,-1-1 0,1 1 1,-1 0-1,0-1 0,0 1 0,0 0 1,0-1-1,0 1 0,0 0 1,-1 0-1,1 0 0,-1 0 0,0 0 1,1 0-1,-1 1 0,0-1 1,0 1-1,0-1 0,0 1 0,0-1 1,0 1-1,-1 0 0,1 0 1,0 0-1,-1 1 0,-4-2 0,-4-1 54,0 0-1,0 0 1,0 1-1,-1 1 1,-14-1-1,11 3 19,-1 0 0,1 1-1,-1 0 1,1 1 0,0 1 0,0 1-1,1 0 1,-1 0 0,-15 10-1,20-10-31,1 1 0,0 0 0,0 0 0,0 1 0,1 0 0,0 1 0,0-1 0,1 2 0,0-1 0,1 1 0,-1 0 0,2 0 0,-10 19 0,11-13-27,-1 0-1,2 1 0,0-1 1,1 1-1,1 0 0,0-1 1,1 1-1,1 0 0,0 0 1,1-1-1,5 20 0,-4-26-43,0 1 1,1-1-1,1 1 0,-1-1 0,1 0 0,1-1 0,0 1 0,0-1 0,0-1 0,1 1 0,0-1 0,1 0 1,0 0-1,0-1 0,0 0 0,1-1 0,0 0 0,0 0 0,0 0 0,18 5 0,-10-5-241,0-1-1,0 0 1,0-1 0,0-1-1,0 0 1,1-2-1,-1 0 1,0-1-1,0 0 1,1-1 0,26-8-1,-30 6-467,-1 0 1,1 0-1,-1-1 1,-1-1-1,1 0 0,-1-1 1,0 0-1,0-1 0,-1-1 1,0 1-1,12-14 0,14-20-3124</inkml:trace>
</inkml:ink>
</file>

<file path=ppt/ink/ink2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1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12672,'5'-3'791,"1"1"1,-1 1-1,1-1 1,0 1 0,-1-1-1,1 2 1,0-1-1,0 1 1,0 0-1,0 0 1,-1 0 0,1 1-1,9 2 1,21 0 2845,15-1-2869,93 18 0,-67-7-21,-27-16-170,-44 2-476,0 0 0,0 0 0,-1 1 1,1 0-1,0 0 0,0 0 0,6 2 0,-12-2-93,1 0 1,-1 0-1,0 0 0,0 1 0,0-1 0,1 0 0,-1 0 0,0 1 0,0-1 0,0 0 0,0 0 0,0 1 1,1-1-1,-1 0 0,0 1 0,0-1 0,0 0 0,0 0 0,0 1 0,0-1 0,0 0 0,0 1 0,0-1 0,0 0 1,0 0-1,0 1 0,0-1 0,0 0 0,0 1 0,0-1 0,-1 0 0,1 0 0,0 1 0,0-1 0,0 0 1,0 0-1,0 1 0,-1-1 0,1 0 0,0 0 0,0 1 0,-1-1 0,1 0 0,0 0 0,0 0 0,-1 0 1,1 0-1,0 1 0,0-1 0,-1 0 0,1 0 0,0 0 0,0 0 0,-1 0 0,1 0 0,-1 0 0,-17 11 76,17-10-53,-11 9 61,-1 0-1,1 1 0,1 0 0,0 1 0,1 1 0,-14 20 0,-4 4 18,14-19-72,0 0 1,1 1-1,1 1 0,1 0 1,-10 24-1,18-39-30,1 1 0,-1 0 0,1-1 0,1 1 0,-1 0 0,1 1 0,0-1 0,0 0 0,1 0 0,0 0 0,0 0-1,0 1 1,1-1 0,0 0 0,0 0 0,1 0 0,-1 0 0,1 0 0,1-1 0,-1 1 0,1 0 0,5 7 0,-3-8-70,1 0-1,-1-1 1,1 1 0,0-1 0,1-1-1,-1 1 1,1-1 0,0 0 0,-1-1-1,1 1 1,0-1 0,0-1-1,1 1 1,-1-1 0,0 0 0,0-1-1,1 0 1,11-1 0,19-2-772,0-1-1,46-12 1,-59 11 340,71-10-6288,-59 11 2793</inkml:trace>
</inkml:ink>
</file>

<file path=ppt/ink/ink2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2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 8064,'0'-1'223,"0"-1"1,0 1 0,0-1-1,0 0 1,0 1-1,0-1 1,1 1 0,-1-1-1,1 1 1,-1-1-1,1 1 1,-1 0 0,1-1-1,0 1 1,0 0 0,0-1-1,0 1 1,0 0-1,0 0 1,0 0 0,0 0-1,0 0 1,0 0-1,1 0 1,-1 0 0,2-1-1,2 2 685,0-1 0,0 2 0,0-1-1,0 0 1,0 1 0,0 0 0,0 0 0,6 2-1,-8-2-802,-1 0-1,0 0 1,0 1-1,0-1 1,0 0-1,0 1 1,0-1-1,0 1 1,0-1-1,-1 1 1,1 0-1,0 0 1,-1 0-1,0 0 1,1 0-1,0 3 1,16 38 491,-15-34-25,13 41 1716,16 100-1,3 12-822,-35-160-1460,1 0-1,-1-1 0,0 1 0,1 0 0,0 0 0,-1-1 0,1 1 1,0 0-1,0-1 0,0 1 0,0 0 0,0-1 0,0 0 0,2 2 1,-2-3-2,0 0 0,-1 0 1,1 0-1,-1-1 0,1 1 1,-1 0-1,0-1 1,1 1-1,-1-1 0,1 1 1,-1 0-1,0-1 0,1 1 1,-1-1-1,0 1 1,1-1-1,-1 1 0,0-1 1,0 1-1,1-1 1,-1 1-1,0-1 0,0 0 1,0 1-1,0-1 0,0 1 1,0-1-1,0 0 1,7-63 109,-6 56-106,3-31-1,1 1 1,2 1-1,21-64 0,-26 94 10,0 1-1,1-1 0,0 1 1,0 0-1,1 0 0,-1 1 1,1-1-1,1 1 0,-1 0 1,1 0-1,0 0 0,0 0 1,0 1-1,1 0 0,-1 0 1,1 1-1,0-1 0,0 1 1,0 0-1,1 1 0,-1 0 1,1 0-1,-1 0 0,1 1 1,0 0-1,7-1 0,-2 2 12,0 0-1,0 1 1,0 0-1,0 1 0,-1 0 1,1 1-1,-1 0 1,1 1-1,-1 0 0,0 1 1,-1 0-1,1 0 1,-1 2-1,12 8 0,-2 1 23,0 1 0,-1 1-1,30 37 1,-42-47-36,-1 1 1,0 1-1,0-1 1,-1 1 0,0 0-1,0 0 1,-1 0-1,-1 1 1,0-1 0,0 1-1,1 13 1,-3-22-12,-1-1 0,0 1 0,0 0 0,0 0 0,0 0 0,0-1 0,0 1 0,0 0 0,-1 0 0,1 0 0,-1-1 0,1 1 0,-1 0 0,1-1 0,-1 1 0,0 0 0,0-1 0,0 1 0,0-1 0,0 1 0,0-1 0,0 0 0,-1 1 0,-1 0 0,2-1-2,-1-1 0,0 0 0,1 0 0,-1 0 0,1 0 1,-1 0-1,1 0 0,-1 0 0,1-1 0,-1 1 0,1-1 0,-1 1 1,1-1-1,-1 1 0,1-1 0,0 0 0,-1 0 0,1 1 0,0-1 0,-1 0 1,1 0-1,0 0 0,0-1 0,0 1 0,0 0 0,0 0 0,0-1 1,-1-1-1,-1-1-21,0 0 0,1 0 0,-1-1 0,1 1 1,0-1-1,0 1 0,0-1 0,1 1 0,-1-1 1,1 0-1,0 0 0,1 0 0,-1 0 1,1 0-1,0 0 0,1-5 0,0 1-26,1 0 0,0 0-1,0 1 1,1-1 0,0 1-1,1 0 1,0 0 0,7-11-1,1 2-53,0 1 0,1 0 0,0 1 0,1 1 0,1 0 0,0 1 0,26-16 0,-31 23 71,0 1 0,1 0 0,0 0 0,0 1 0,0 1 1,0 0-1,1 1 0,16-2 0,9 1 12,46 3 1,-65 1 56,-8-1 5,-1 1 1,1 0-1,0 0 1,0 1-1,-1 1 0,1-1 1,-1 1-1,0 1 0,0 0 1,0 0-1,-1 1 1,1 0-1,-1 0 0,0 1 1,0 0-1,-1 1 0,0 0 1,0 0-1,-1 0 1,1 1-1,-2 0 0,1 0 1,-1 0-1,0 1 0,-1-1 1,0 1-1,0 1 1,-1-1-1,4 18 0,18 135 654,3 7-3484,-28-165-776,0-4-533</inkml:trace>
</inkml:ink>
</file>

<file path=ppt/ink/ink2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2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22 325 13312,'-22'33'6655,"57"-3"-7551,-27-27 9600,1 27-8832,-4-9 128,3 12-512,-3-8 128,16-3-768,-2 1 128,15-20-2432,-7 0 128</inkml:trace>
  <inkml:trace contextRef="#ctx0" brushRef="#br0" timeOffset="1">136 0 13440,'-40'18'6655,"44"-3"-12670,1-11 11390,3-4-10238,-3 0 127</inkml:trace>
</inkml:ink>
</file>

<file path=ppt/ink/ink2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3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10240,'0'0'96,"0"0"0,0 0 1,0-1-1,0 1 1,0 0-1,0 0 0,0 0 1,0-1-1,0 1 0,0 0 1,0 0-1,0 0 0,0-1 1,1 1-1,-1 0 1,0 0-1,0 0 0,0 0 1,0-1-1,0 1 0,0 0 1,1 0-1,-1 0 0,0 0 1,0 0-1,0 0 1,1-1-1,-1 1 0,0 0 1,0 0-1,0 0 0,0 0 1,1 0-1,-1 0 0,0 0 1,0 0-1,0 0 1,1 0-1,-1 0 0,0 0 1,0 0-1,1 0 0,-1 0 1,0 0-1,1 0 0,15 7 4655,24 20 1707,-26-17-6868,-8-4 550,1 0 1,-1 0-1,0 0 0,0 0 0,0 1 0,-1 0 0,0 0 0,-1 1 1,1-1-1,-1 1 0,-1 0 0,0 0 0,0 0 0,0 1 0,1 10 1,0 2 285,0 0 0,-2 0 0,0 0 1,-1 1-1,-3 25 0,0-32-218,0-1 0,-1 0 0,0 0 1,-9 20-1,10-27-172,-1-1 0,0 1 0,0-1-1,-1 0 1,0 0 0,0 0 0,0-1 0,-1 0 0,0 0 0,0 0 0,-8 6 0,12-10-34,0 0 1,0 0-1,0-1 1,0 1-1,0 0 0,0-1 1,-1 1-1,1-1 0,0 1 1,0-1-1,-1 0 0,1 0 1,0 1-1,-1-1 1,1 0-1,0 0 0,0 0 1,-1 0-1,1-1 0,0 1 1,-1 0-1,1 0 1,0-1-1,0 1 0,-1-1 1,1 1-1,0-1 0,0 0 1,0 1-1,0-1 1,0 0-1,0 0 0,0 0 1,0 1-1,0-1 0,0 0 1,0-1-1,0 1 1,1 0-1,-1 0 0,0 0 1,1 0-1,-1-2 0,-1-2-10,0 0-1,0 0 0,1 0 1,0 0-1,0 0 0,0 0 1,1-1-1,-1 1 0,1 0 0,1 0 1,1-11-1,3-10 1,2 0-1,1 0 0,1 1 1,1 0-1,1 1 1,1 0-1,1 0 1,2 1-1,0 1 1,1 1-1,1 0 1,1 1-1,1 1 1,35-28-1,-48 42 15,0 1 1,1 0-1,-1 0 0,1 1 1,0 0-1,0 0 0,0 1 1,0-1-1,1 2 0,-1-1 1,1 1-1,-1 0 0,1 0 0,-1 1 1,1 0-1,11 2 0,-10 0 16,1 1-1,0 1 0,-1-1 1,1 1-1,-1 1 0,0 0 0,0 0 1,-1 1-1,0 0 0,0 0 0,12 14 1,-8-7 20,0 1 0,-1 0-1,-1 1 1,-1 0 0,0 0 0,0 1 0,-2 0 0,0 1 0,-1 0 0,-1 0 0,0 0 0,2 22-1,-4-22-169,-1 0-1,-1 1 0,0-1 0,-1 0 0,-1 1 0,-1-1 0,0 0 0,-1 1 1,-1-2-1,-1 1 0,0 0 0,-13 27 0,16-42-44,-4 8-1065,0-13-2727,2-4-131</inkml:trace>
</inkml:ink>
</file>

<file path=ppt/ink/ink2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0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2 229 1280,'0'-2'164,"-1"0"0,1-1 0,0 1-1,0 0 1,0-1 0,0 1 0,0 0 0,0 0 0,1-1 0,-1 1 0,1 0-1,-1 0 1,1-1 0,0 1 0,0 0 0,0 0 0,0 0 0,0 0 0,0 0-1,1 0 1,2-2 0,-3-6 860,-1 10-1007,1-1 0,-1 1 1,0 0-1,0-1 0,1 1 0,-1 0 0,0-1 0,0 1 0,1 0 0,-1-1 0,0 1 1,1 0-1,-1 0 0,1 0 0,-1-1 0,0 1 0,1 0 0,-1 0 0,1 0 1,-1 0-1,0 0 0,1 0 0,-1 0 0,1 0 0,-1 0 0,1 0 0,-1 0 0,0 0 1,1 0-1,-1 0 0,1 0 0,-1 0 0,1 0 0,-1 0 0,0 0 0,1 1 1,-1-1-1,0 0 0,1 0 0,-1 1 0,0-1 0,1 0 0,-1 0 0,0 1 0,1-1 1,-1 0-1,0 1 0,0-1 0,1 1 0,-1-1 0,0 0 0,0 1 0,0-1 1,0 1-1,1 0 0,12 18 667,-5 0-213,-1 0 0,-1 0 0,8 39-1,-11-38-262,2-1 0,0 0 0,1 0 0,11 21-1,-9-23-87,-7-12-79,1-1 1,0 0 0,0 0-1,0 0 1,0 0 0,1 0 0,-1 0-1,1 0 1,0-1 0,0 0-1,1 1 1,5 3 0,-8-6-34,-1-1 0,1 0-1,-1 0 1,1 0 0,0-1 0,-1 1 0,1 0 0,-1 0 0,1 0 0,-1 0 0,1 0 0,-1-1 0,1 1 0,-1 0 0,1-1 0,-1 1 0,1 0-1,-1-1 1,1 1 0,-1 0 0,1-1 0,-1 1 0,0-1 0,1 1 0,-1-1 0,0 1 0,1-1 0,-1 1 0,0-1 0,0 1 0,0-1 0,1 1-1,-1-1 1,0 1 0,0-1 0,0 0 0,0 1 0,0-1 0,0 1 0,0-1 0,0 1 0,0-1 0,0 0 0,-1 0 0,1-37 90,0 31-63,0-21 5,2 0 0,0 0 0,2 0 0,1 1 0,2 0 0,14-41 0,-16 54-58,1 0-1,1 1 1,0 0-1,1 0 1,0 0-1,1 1 1,0 1 0,1 0-1,0 0 1,1 0-1,0 2 1,1-1-1,23-13 1,-29 20 8,0 0 1,0 0 0,0 1 0,1 0-1,-1 0 1,1 1 0,0 0 0,0 0 0,-1 0-1,1 1 1,0 0 0,0 0 0,0 1-1,-1 0 1,1 0 0,0 0 0,-1 1-1,1 0 1,-1 0 0,0 1 0,1 0 0,-1 0-1,0 0 1,5 5 0,15 11 116,-2 0 0,0 2 0,-1 1 0,20 25 0,-3-5 378,-15-8-92,8 9 177,-32-41-507,1-1-1,-1 1 1,1 0-1,0-1 1,0 1 0,0-1-1,0 1 1,0-1-1,0 0 1,0 0-1,0 0 1,0 0-1,1-1 1,-1 1-1,0 0 1,4 0 0,-7-3-36,0 1 0,0-1 0,0 0 0,0 1 0,0-1 0,0 0 0,1 1 1,-1-1-1,0 0 0,1 0 0,0 0 0,-1-3 0,1 4 5,-4-11-24,1 0 0,0 0 0,1 0 0,1-1 0,0 1 0,1 0 0,0-1 0,0 1 0,1-1 0,1 1 0,0 0 0,1 0 0,1 0 0,-1 0 0,11-20 0,-11 28-20,0 0 0,0-1 0,0 1 0,1 1 0,0-1 0,0 0 1,0 1-1,0 0 0,0 0 0,1 0 0,-1 0 0,1 1 0,0 0 1,0 0-1,0 0 0,0 1 0,0-1 0,0 1 0,0 0 1,1 1-1,-1-1 0,0 1 0,0 0 0,1 0 0,-1 1 0,8 1 1,1 0-25,0 1 0,-1 1 1,1-1-1,-1 2 1,0 0-1,0 1 1,-1 0-1,24 15 1,-9 1 74,39 41 0,-4-5 32,-50-47 10,-1 1 0,1 0 1,-2 1-1,18 26 0,-24-32-15,0-1-1,-1 1 1,1 0-1,-1 1 1,-1-1-1,1 0 1,-1 1 0,-1-1-1,1 1 1,-1 0-1,0-1 1,-1 15 0,-1-21-70,1 1 1,0 0 0,-1-1 0,0 1 0,1-1-1,-1 1 1,0-1 0,0 1 0,0-1 0,0 1 0,0-1-1,0 0 1,0 1 0,0-1 0,0 0 0,-1 0 0,1 0-1,0 0 1,-1 0 0,1 0 0,-1-1 0,1 1 0,-1 0-1,1-1 1,-4 1 0,-7 2-4460,11-3 2609,13-3-66</inkml:trace>
</inkml:ink>
</file>

<file path=ppt/ink/ink2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03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3 285 14080,'-3'40'7039,"16"26"-9087,-9-56 11136,5 20-9984,-5-2 128,9 20-4480,-5-15 1,24 0 4735,-11-8 128</inkml:trace>
  <inkml:trace contextRef="#ctx0" brushRef="#br0" timeOffset="1">394 0 14592,'-61'10'7295,"39"13"-14718,17-19 14206,-3 2-12030,3 2-1</inkml:trace>
</inkml:ink>
</file>

<file path=ppt/ink/ink2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0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32 169 7040,'-5'-38'11402,"12"-5"-7682,22-36-1198,-26 72-1500,-2 5 151,-6 27 747,1 10-1119,0 0 0,3 65 1,0 8-91,-23 198-114,8-149-586,4 189-1,12-338-13,1 0-1,0 0 0,0-1 0,0 1 1,1 0-1,0-1 0,1 1 0,-1-1 1,7 12-1,-6-15-2,0 0-1,0 0 1,0 0 0,1 0 0,-1-1 0,1 0-1,0 0 1,-1 0 0,2 0 0,-1-1-1,0 1 1,0-1 0,1 0 0,-1 0 0,1-1-1,0 1 1,6 0 0,36 4-35,0-3 0,1-2 1,75-8-1,-102 6-52,173-14-3214,-142 5-2218,-33 5 1557</inkml:trace>
</inkml:ink>
</file>

<file path=ppt/ink/ink2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1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7 8448,'-18'-5'2061,"7"4"7342,9 15-4462,2-11-4886,1 1 0,0-1 0,0 0 0,1 1 0,-1-1 0,0 0 1,1 0-1,0 0 0,0 0 0,0-1 0,0 1 0,0 0 0,1-1 0,-1 1 1,1-1-1,-1 0 0,1 0 0,0 0 0,0 0 0,0-1 0,0 1 1,0-1-1,1 1 0,-1-1 0,6 1 0,5 2 145,0 0-1,-1 0 1,2-2 0,22 2-1,11-5-81,0-2-1,68-12 1,-7-1-2582,-80 15-796,-17 1-1886,-12 0 1819</inkml:trace>
</inkml:ink>
</file>

<file path=ppt/ink/ink2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1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66 359 10112,'0'0'186,"-1"1"1,1 0-1,0-1 0,-1 1 1,1-1-1,0 1 1,0 0-1,0-1 1,0 1-1,0 0 1,0-1-1,0 1 0,0 0 1,0-1-1,0 1 1,0 0-1,0-1 1,0 1-1,0 0 0,1-1 1,-1 1-1,0 0 1,0-1-1,1 1 1,-1-1-1,1 1 1,-1-1-1,0 1 0,1-1 1,-1 1-1,2 0 1,21 1 5374,37-20-667,-52 15-5828,6-3 1005,1 0 0,-1-1 0,0-1 0,0 0 0,-1-1 0,0 0 0,0-1-1,-1-1 1,-1 0 0,12-13 0,-15 15 12,-1-1 0,0 0 0,-1 0 0,0 0 0,0-1 0,-1 1 0,0-1 0,-1-1 0,-1 1 0,0-1 0,0 1 0,-1-1 0,1-23 0,-2 32-65,-1 0 1,0 0 0,-1 0 0,1 0 0,0 0 0,-1 0 0,0 0 0,0 1-1,0-1 1,0 0 0,0 0 0,0 1 0,0-1 0,-1 1 0,0-1 0,1 1 0,-1 0-1,0-1 1,0 1 0,0 0 0,-1 0 0,1 1 0,0-1 0,-1 0 0,1 1 0,-1-1-1,1 1 1,-1 0 0,-3-1 0,0 0 21,-1 1-1,0-1 1,-1 1 0,1 1-1,0 0 1,0 0 0,0 0-1,0 1 1,0 0-1,-9 2 1,0 2 32,1 0 1,0 1-1,1 0 0,-1 1 0,1 1 0,1 0 1,-1 1-1,1 1 0,1 0 0,0 0 1,0 2-1,1-1 0,1 1 0,0 1 0,-10 16 1,15-22-75,1 0 1,0 1-1,0-1 1,0 1-1,1 0 1,1 0-1,-1 0 1,1 0-1,0 0 1,1 1-1,0-1 1,1 0-1,-1 1 1,1-1-1,1 1 1,0-1-1,0 0 1,1 1-1,0-1 1,0 0-1,1 0 1,0 0-1,0 0 1,1-1-1,0 1 1,0-1-1,1 0 1,0 0-1,0-1 1,9 10-1,-1-4-207,1-1-1,0 0 0,1-1 0,0 0 0,0-1 0,1-1 0,0 0 0,0-1 0,1-1 0,27 6 0,-29-8-649,-1-2-1,1 0 0,0-1 0,-1 0 0,1-1 0,0-1 0,-1 0 1,20-4-1,3-4-2745</inkml:trace>
</inkml:ink>
</file>

<file path=ppt/ink/ink2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2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10624,'0'1'172,"0"0"1,0-1-1,0 1 1,0-1-1,1 1 1,-1 0-1,0-1 1,1 1-1,-1-1 1,0 1 0,1-1-1,-1 1 1,0-1-1,1 1 1,-1-1-1,1 1 1,-1-1-1,1 0 1,-1 1-1,1-1 1,-1 0-1,1 1 1,-1-1-1,1 0 1,0 0 0,-1 1-1,1-1 1,-1 0-1,1 0 1,1 0-1,19 2 367,-17-2 421,31 3 5873,12 6-4616,11 1-1475,-36-8-552,136 6 906,-138-9-870,0 0 1,0-2 0,0 0-1,0-1 1,33-12-1,-37 10-138,-12 5-68,0 0-1,1 0 0,-1-1 1,0 0-1,1 0 0,-1 0 1,0 0-1,-1-1 0,1 0 1,0 0-1,5-5 0,-9 7-14,0 1 0,0 0 0,0-1 0,0 1 0,0-1 0,0 1 0,0-1 0,0 1 0,0 0 0,0-1 0,0 1-1,0-1 1,0 1 0,0-1 0,0 1 0,-1 0 0,1-1 0,0 1 0,0-1 0,0 1 0,-1 0 0,1-1 0,0 1 0,-1 0-1,1-1 1,0 1 0,-1 0 0,1 0 0,0-1 0,-1 1 0,1 0 0,0 0 0,-1 0 0,1-1 0,-1 1 0,1 0 0,-1 0-1,1 0 1,0 0 0,-1 0 0,0 0 0,0-1 6,-1 1 0,0-1 1,1 1-1,-1-1 0,0 1 0,1 0 0,-1 0 0,0 0 0,0 0 1,1 0-1,-1 0 0,0 1 0,-2 0 0,-9 6 74,1 1 1,-1 1-1,2 0 0,-1 1 1,1 0-1,1 0 0,0 1 1,-15 21-1,15-18-14,0 1 0,1 0 0,0 0 1,1 1-1,1 0 0,1 0 0,0 1 0,1 0 0,1 0 0,-3 20 1,6-28-59,0 0 0,1 0 0,0-1 1,1 1-1,0 0 0,0 0 0,1 0 1,0-1-1,0 1 0,1-1 1,0 0-1,1 0 0,0 0 0,0 0 1,0 0-1,1-1 0,0 0 1,1 0-1,0 0 0,0-1 0,0 0 1,13 10-1,-9-10-192,0 0 0,1 0 1,0-1-1,0 0 0,1-1 0,-1 0 1,1-1-1,0-1 0,0 1 0,18 0 0,-12-2-1228,0-1 1,0-1-1,29-4 0,3-5-2583</inkml:trace>
</inkml:ink>
</file>

<file path=ppt/ink/ink2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3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7936,'15'0'7288,"18"0"-881,-30 1-6274,-1 0 1,0 0-1,1 0 0,-1 1 0,0-1 0,0 1 0,0-1 0,0 1 1,-1 0-1,1 0 0,0 0 0,-1 0 0,1 0 0,-1 0 0,2 5 0,23 41 1727,-22-34-1450,0 0 1,0 1 0,-2-1 0,2 28-1,7 34 352,-10-72-722,-1 0 0,0 0 0,0 0-1,0 0 1,-1 0 0,0 0-1,1 0 1,-3 4 0,-6 3 142,9-11-178,-1-1-1,0 1 1,0 0-1,1-1 1,-1 1-1,0-1 0,1 1 1,-1-1-1,0 1 1,1-1-1,-1 1 0,1-1 1,-1 0-1,1 1 1,-1-1-1,1 0 1,-1 0-1,1 1 0,0-1 1,-1 0-1,1 0 1,0-1-1,-7-17 26,2-1-1,1 0 0,0 0 1,1-1-1,1 1 1,2-1-1,-1 1 1,5-27-1,-3 38-1,1-1 0,0 1-1,0 0 1,1-1 0,0 1 0,1 0-1,0 1 1,0-1 0,1 1 0,0 0-1,0 0 1,1 0 0,0 1 0,9-9-1,-11 12 6,1 0-1,0 0 0,0 1 0,0-1 1,0 1-1,1 0 0,-1 1 1,1-1-1,-1 1 0,1 0 0,0 1 1,0-1-1,0 1 0,0 0 1,0 1-1,0 0 0,1 0 0,-1 0 1,0 0-1,0 1 0,0 0 1,0 0-1,10 4 0,8 5 20,0 0 0,0 2 0,-1 1 0,0 0-1,-1 2 1,-1 1 0,-1 0 0,0 2 0,-1 0 0,-1 1 0,0 1 0,25 39-1,-37-48-24,0 0 0,-1 0 0,-1 1 0,1 0 0,3 22 0,-7-31-25,-1 1-1,1-1 0,-1 0 0,0 0 0,0 0 0,0 0 1,0 0-1,-1 0 0,0 0 0,1 0 0,-1 1 0,-2 4 1,2-7-10,0 0 1,0 1-1,0-1 0,0 0 1,-1 0-1,1 0 1,0 0-1,-1 0 1,1 0-1,-1 0 1,1 0-1,-1 0 0,1-1 1,-1 1-1,1 0 1,-1-1-1,0 0 1,1 1-1,-1-1 1,0 0-1,1 0 1,-1 0-1,0 0 0,1 0 1,-3-1-1,-1 0-52,0 0-1,1 0 1,-1 0-1,1-1 0,-1 0 1,1 0-1,0 0 1,0-1-1,0 1 1,0-1-1,0 0 0,0 0 1,1 0-1,-1-1 1,1 1-1,0-1 0,0 0 1,1 1-1,-1-2 1,1 1-1,0 0 0,0 0 1,0-1-1,0 1 1,1-1-1,0 1 1,0-1-1,0 0 0,0-6 1,-1 4-27,1-1 0,1 0 0,-1 1 0,1-1 0,1 0 0,-1 1 0,1-1 0,1 0 0,-1 1 0,1-1 0,0 1 0,1 0 0,0 0 0,0 0 0,1 0 0,0 0 0,0 1 0,7-9 0,3 3 106,0 1 0,1 0 0,1 1 1,0 1-1,0 1 0,1 0 0,0 1 1,0 1-1,0 0 0,1 1 1,0 1-1,0 1 0,32-1 0,-41 4 64,-1 1 0,0 0 0,0 1-1,0 0 1,0 0 0,0 0 0,-1 1-1,1 1 1,-1-1 0,1 1 0,-1 0-1,0 1 1,-1 0 0,1 0 0,-1 0-1,0 1 1,0 0 0,-1 0-1,0 0 1,0 1 0,0 0 0,7 13-1,-6-7-38,0 1-1,-1-1 1,-1 1-1,0 0 1,0 0-1,-2 0 1,0 1-1,0-1 1,-1 0-1,-1 1 0,0-1 1,-4 19-1,2-16-170,2-12-69,0 0 0,-1 0 0,1 0 0,-1 0 0,0 0 1,-1-1-1,1 1 0,-1 0 0,0-1 0,0 1 0,-1-1 0,-2 5 0,-3-5-1986,7-13-890,1 8 2954,0-11-3615</inkml:trace>
</inkml:ink>
</file>

<file path=ppt/ink/ink2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3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14 264 13824,'-14'10'6911,"33"20"-8959,-16-27 11904,7 30-9984,-2-3 0,0 21-128,1-14 128,-4 14-128,0-11 0,8-12-896,-5 2 128,10-24-2560,-1-1 128</inkml:trace>
  <inkml:trace contextRef="#ctx0" brushRef="#br0" timeOffset="1">110 46 15104,'-27'-5'7551,"24"5"-10879,3 0 13312,8-4-10368,0 1 0,6 0-2304,-6-1 128,5-10 384,-3 2 128</inkml:trace>
</inkml:ink>
</file>

<file path=ppt/ink/ink2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3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69 12160,'4'6'7698,"2"-2"-357,-3 7-5613,53 247 1195,-56-258-2923,0 0 0,0 0 1,0 0-1,0 0 0,0 0 1,0 0-1,0 0 0,-1 0 1,1 0-1,0 0 0,0 0 1,0 0-1,0 0 0,0 0 1,0 0-1,0 0 0,0 0 1,-1 0-1,1 0 0,0 0 1,0 0-1,0 0 0,0 0 1,0 0-1,0 0 0,0 0 1,0 0-1,-1 0 0,1 0 1,0 0-1,0 0 0,0 0 1,0 0-1,0 0 0,0 1 1,0-1-1,0 0 0,0 0 1,0 0-1,0 0 0,0 0 1,0 0-1,0 0 0,0 0 1,0 0-1,0 1 0,0-1 1,0 0-1,0 0 0,0 0 1,0 0-1,0 0 0,0 0 1,0 0-1,0 1 0,0-1 1,0 0-1,-11-13-25,-8-16-76,14 18 63,1-1 1,0 0-1,0 0 1,2 0-1,-1 0 0,1-1 1,1 1-1,1 0 0,-1-1 1,2 1-1,0-1 1,0 1-1,5-18 0,-5 24 35,1 0 0,-1-1 0,1 1-1,1 0 1,-1 1 0,1-1-1,0 0 1,0 1 0,0 0 0,1-1-1,0 1 1,0 1 0,0-1-1,1 0 1,0 1 0,0 0 0,0 0-1,0 1 1,0-1 0,1 1-1,-1 0 1,1 1 0,0-1 0,0 1-1,0 0 1,0 1 0,10-2-1,-7 4 37,-1 0 0,1 0-1,0 1 1,0 0 0,0 0-1,-1 1 1,0 0 0,1 1-1,8 5 1,-1-2 3,-1 1 15,0 0 0,-1 0 0,0 1 1,0 1-1,-1 0 0,-1 1 0,0 1 0,14 16 0,-17-18-44,0 1 0,-1 0-1,-1 1 1,0-1-1,-1 1 1,0 1 0,0-1-1,-2 1 1,1 0 0,2 17-1,-7-25-46,0-1 0,0 0 0,0 0-1,-1 0 1,0 0 0,0 0 0,0 0-1,0 0 1,-1 0 0,1 0 0,-3 4 0,3-7-83,1 1 0,-1-1 0,0 1 0,0-1 0,1 1 0,-1-1 0,0 0 0,0 1 0,-1-1 0,1 0 0,0 0 0,0 0 0,0 0 0,-1 0 0,1 0 0,-1 0 0,1 0 1,-1 0-1,1-1 0,-1 1 0,1-1 0,-1 1 0,0-1 0,1 1 0,-1-1 0,1 0 0,-4 0 0,2-7-3397,3-5-448</inkml:trace>
</inkml:ink>
</file>

<file path=ppt/ink/ink2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4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14464,'-19'29'7167,"51"23"-9343,-24-46 11648,-3 27-9088,-2-11 0,7 14-384,-1-6 0,7 7-512,-3-8 0,6-10-1920,-6-6 128,8-13-1408,-2 0 0</inkml:trace>
</inkml:ink>
</file>

<file path=ppt/ink/ink2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4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75 16256,'-64'-38'8063,"50"35"-11647,14 0 15616,0 3-12032,0 0 0,0 0-384,0 0 0,4-7-1152,-4-1 128,10-2-2688,-7 5 128</inkml:trace>
</inkml:ink>
</file>

<file path=ppt/ink/ink2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1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2304,'-3'1'-10,"3"-1"48,0 0 0,0 0 0,0 0 0,0 0 0,1 0 0,-1 1-1,0-1 1,0 0 0,0 0 0,0 0 0,0 0 0,0 1 0,0-1 0,0 0 0,0 0 0,0 0 0,0 0 0,0 1 0,0-1 0,0 0 0,0 0 0,0 0-1,0 0 1,0 1 0,0-1 0,0 0 0,0 0 0,0 0 0,-1 0 0,1 0 0,0 1 0,0-1 0,0 0 0,0 0 0,0 0 0,0 0 0,0 0 0,-1 0-1,1 1 1,0-1 0,0 0 0,0 0 0,0 0 0,-1 0 0,1 0 0,0 0 0,0 0 0,0 0 0,0 0 0,-1 0 0,1 0 0,0 0 0,0 0 0,0 0-1,0 0 1,-1 0 0,1 0 0,0 0 0,0 0 0,0 0 0,0 0 0,-1 0 0,1 0 0,0 0 0,0 0 0,0-1 0,8 18 1184,44 149 179,-8 2 0,29 211 0,-44-203-784,8 66 174,-35-212-380,-2-26-288,-2-18-294,-1-26-1195,1 0 1,5-66 0,9 39-299</inkml:trace>
</inkml:ink>
</file>

<file path=ppt/ink/ink2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47:24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16384,'-5'15'8191,"18"9"-11263,-8-19 14208,-5-5-12160,0 0 128,-18-18-7168,5 3 1</inkml:trace>
</inkml:ink>
</file>

<file path=ppt/ink/ink2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34 8576,'-3'-19'4224,"3"5"-1792,0 14 4223,0 6-6015,0 2 128,-5 29 384,5-12 128,-5 38-1536,2-17 0,6 24 896,2-16 128,16-6-896,-2-8 0,15-32-1920,-7-1 128,29-47-1536,-11 10 1</inkml:trace>
</inkml:ink>
</file>

<file path=ppt/ink/ink2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4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58 12416,'-69'-18'6143,"64"3"-9854,5 15 11134,13-10-12927,0 2 1,11 5-1,-8-1 0</inkml:trace>
</inkml:ink>
</file>

<file path=ppt/ink/ink2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5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54 8320,'-1'45'9813,"0"-2"-4232,0 5-3028,5 83-3807,3-75 3120,-2-33-1612,-2-20-140,0-32-138,-1 6-42,6-44-80,-6 35 82,2 0-1,1 1 1,11-36-1,-14 59 72,1 1 0,0 0 0,0 0 0,0 0 0,1 0 0,0 1 0,0-1 0,1 1 0,0 0 0,0 0 0,0 1 0,1-1 0,0 1 0,0 0 0,0 1 0,0 0 0,15-7 0,-16 9 6,0 0-1,1 1 0,-1 0 0,0 0 1,1 1-1,-1 0 0,1 0 1,-1 0-1,1 0 0,-1 1 1,1 0-1,-1 0 0,0 0 1,1 1-1,-1 0 0,0 0 1,0 0-1,0 1 0,0-1 1,-1 1-1,1 0 0,-1 1 1,0-1-1,5 5 0,4 4 21,0 1-1,-1 0 0,-1 1 0,0 0 0,-1 0 0,10 21 1,-8-10-202,0 0 0,-2 1 1,-2 1-1,0-1 1,-1 1-1,-2 1 1,-1-1-1,-1 1 1,-1 30-1,-2-55-169,0-3 250,0 0 1,0 0-1,0 1 1,0-1-1,0 0 1,-1 0-1,1 1 1,0-1-1,0 0 1,0 0-1,0 1 1,0-1-1,0 0 1,0 0-1,0 1 1,0-1-1,0 0 1,0 0-1,0 1 0,0-1 1,0 0-1,0 1 1,0-1-1,0 0 1,0 0-1,0 1 1,1-1-1,-1 0 1,0 0-1,0 0 1,0 1-1,0-1 1,1 0-1,-1 0 1,0 0-1,0 1 1,0-1-1,1 0 0,-1 0 1,0 0-1,0 0 1,0 0-1,1 1 1,-1-1-1,0 0 1,0 0-1,1 0 1,-1 0-1,1 0 1,-1-1-3263</inkml:trace>
</inkml:ink>
</file>

<file path=ppt/ink/ink2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5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1106 9344,'11'1'1152,"-1"0"0,1 1 0,-1 0 1,13 4-1,-15-3-470,0-1 1,-1 0-1,1-1 1,0 1 0,0-1-1,0-1 1,-1 0-1,1 0 1,0 0-1,0-1 1,0 0-1,8-2 1,1-4-338,0 0 1,0-1 0,-1 0-1,0-1 1,26-20-1,72-66-762,-70 56 894,-26 23-382,-1-2-1,0 0 1,-1-1-1,-1-1 1,-1 0-1,20-38 1,-18 32-113,-1-1 1,-2-1 0,-1 0 0,-1-1 0,-1 0 0,-2-1 0,-1 1 0,-1-2 0,2-44 0,-7 53-38,-1-1 1,-1 0-1,-1 0 0,-1 0 0,-1 1 1,-1 0-1,-1-1 0,-1 2 1,-1-1-1,-19-37 0,21 49 50,1 1-1,-1 0 0,-1 0 0,0 0 0,0 1 1,0 0-1,-1 0 0,-1 1 0,1 0 0,-1 0 1,0 1-1,0 0 0,-1 1 0,0 0 0,0 0 0,0 1 1,-1 0-1,1 1 0,-1 1 0,0-1 0,0 2 1,0-1-1,0 1 0,-15 1 0,14 1 34,1 1 0,-1 0-1,1 0 1,0 1 0,0 0 0,0 1-1,1 0 1,-1 1 0,-13 8 0,17-9 15,-1 2 0,1-1 1,-1 1-1,1 0 1,1 1-1,0-1 1,0 1-1,0 1 1,0-1-1,1 1 0,1 0 1,-1 0-1,1 0 1,1 1-1,-1-1 1,-1 12-1,-2 7 157,1 1-1,2-1 0,-2 53 0,9 207 1015,4-147-700,9 437 809,-3-54-832,-9-438-465,1 127-31,-6-187 41,-1 0 1,-1 0 0,-1 0-1,-1-1 1,-2 0-1,-10 26 1,13-41-66,0-1-1,-1 1 1,-1-1-1,1-1 1,-1 1-1,-1-1 1,1 0-1,-1 0 1,0-1-1,-1 0 1,0 0 0,0-1-1,0 0 1,0 0-1,-1-1 1,0 0-1,0-1 1,0 0-1,0 0 1,-14 2-1,15-4-83,-1 0 0,1 0 0,0-1-1,-1 0 1,1 0 0,-1-1-1,1 0 1,-1-1 0,1 0 0,0 0-1,0 0 1,0-1 0,0-1-1,1 1 1,-1-1 0,1-1 0,0 1-1,0-1 1,0 0 0,1-1-1,-1 0 1,1 0 0,-7-10 0,2 4-375,1-1-1,1-1 1,0 0 0,1 0 0,0 0 0,1-1 0,1 0 0,0-1 0,1 1 0,1-1 0,-5-32 0,10-35-2712,-1 10-149</inkml:trace>
</inkml:ink>
</file>

<file path=ppt/ink/ink2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5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 10752,'69'-11'5376,"-19"-8"-5120,-37 8 8959,35 1-8959,-13 2 128,13 13-256,-13-2 0,4 7-1664,-9 1 0,-7 1-1664,-6-2 128</inkml:trace>
</inkml:ink>
</file>

<file path=ppt/ink/ink2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6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133 333 9856,'-2'3'654,"-1"0"0,1 0 0,0 0 0,1 0 0,-1 0 0,1 0 0,-1 1 0,1-1 0,0 1 0,0-1 0,0 1 0,1-1-1,-1 1 1,1 0 0,0-1 0,0 1 0,0 0 0,1 4 0,0-4-537,0 0-1,0 0 1,1 0-1,-1-1 1,1 1-1,0 0 1,0-1-1,0 1 1,0-1-1,0 0 1,5 5-1,-4-4-99,1-1 0,-1 0 0,1 0 0,0-1 0,0 1 0,0-1 0,0 0 0,0 0 0,0 0 0,1 0 0,-1-1 0,1 0 0,-1 0 0,1 0 0,-1 0 0,9 0 0,-4-2 33,0 0 0,0 0 0,0 0 0,0-1 0,0-1 0,0 1 0,-1-1 0,11-6 0,-4 2-22,0-2 1,-1 1-1,0-2 1,-1 0-1,0 0 1,-1-1 0,0-1-1,0 0 1,12-18-1,-19 23-71,-1-1 0,1 1-1,-1-1 1,-1 0-1,1 0 1,-1-1 0,-1 1-1,0-1 1,0 1 0,0-1-1,-1 0 1,-1 0 0,1 0-1,-1 1 1,-1-1 0,0 0-1,0 0 1,-1 0 0,0 1-1,0-1 1,-1 1-1,0 0 1,0 0 0,-1 0-1,0 0 1,-1 0 0,0 1-1,0 0 1,0 0 0,-10-10-1,6 9 25,0 0-1,-1 1 1,1 0-1,-1 0 1,-1 1-1,1 1 0,-1-1 1,0 2-1,0 0 1,-1 0-1,1 1 1,-1 0-1,0 1 1,1 0-1,-1 1 0,0 0 1,0 1-1,0 0 1,0 1-1,0 1 1,0 0-1,0 0 1,1 1-1,-1 1 0,1 0 1,0 0-1,0 1 1,0 0-1,1 1 1,0 1-1,0-1 1,0 2-1,1-1 0,0 1 1,-11 13-1,18-19-104,-1 0-1,1 1 0,0-1 1,0 1-1,0 0 0,0 0 1,0-1-1,0 1 0,1 1 1,-1-1-1,1 0 0,0 0 0,0 0 1,0 1-1,1-1 0,-1 0 1,1 1-1,0-1 0,0 1 1,0-1-1,0 0 0,0 1 1,1-1-1,0 0 0,-1 1 1,1-1-1,1 0 0,-1 0 1,0 1-1,1-1 0,-1 0 1,1 0-1,0-1 0,0 1 1,0 0-1,0-1 0,1 1 1,-1-1-1,1 0 0,0 0 1,-1 0-1,1 0 0,0 0 0,4 2 1,34 16-2585</inkml:trace>
</inkml:ink>
</file>

<file path=ppt/ink/ink2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6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10624,'-19'10'5248,"6"8"-6016,13-15 8831,0 12-7423,0-3 128,5 24 128,0-6 128,3 13-1280,-3-3 128,12 15 640,1-11 128,17-4-512,-9-7 0,14-11-1536,-10-4 128,14-21-2304,-9-4 128</inkml:trace>
</inkml:ink>
</file>

<file path=ppt/ink/ink2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7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33 8704,'0'-6'1150,"0"5"-932,0 0 0,0 0 0,0 0 0,0 0 0,0 0 0,0 0 0,0 0 0,0 0 0,0 0 0,0 0 0,-1 0 0,1 0 0,0 0-1,-1 0 1,1 0 0,-1 0 0,1 0 0,-1 0 0,1 0 0,-1 0 0,1 1 0,-1-1 0,0 0 0,0 0 0,1 1 0,-1-1 0,-2-1 0,0 7 6014,-4 22-4784,-7 69 1005,-6 198-1536,22-175 278,19 127-1,-8-143-966,4 0 0,38 120-1,-52-215-427,0 1 0,0-1-1,0 0 1,1 0 0,1 0-1,-1-1 1,1 1 0,12 12 0,-15-18-121,0 0-1,0 0 1,1 0 0,-1-1 0,1 1 0,-1 0-1,1-1 1,0 1 0,0-1 0,-1 0 0,1 0-1,0 0 1,0-1 0,0 1 0,0-1 0,0 1 0,0-1-1,0 0 1,0 0 0,1-1 0,-1 1 0,0 0-1,0-1 1,0 0 0,-1 0 0,6-1 0,15-8-3412</inkml:trace>
</inkml:ink>
</file>

<file path=ppt/ink/ink2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7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10752,'19'-8'5376,"29"23"-6656,-35-15 8959,30 3-7807,-7 1 0,16 1-640,-4-2 128,18-3-1792,-13 0 1</inkml:trace>
</inkml:ink>
</file>

<file path=ppt/ink/ink2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1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29 133 2432,'-25'-20'960,"21"17"-224,7 5-81,-2-2-624,0 0 1,0 0-1,0 0 0,0 0 0,0 0 0,0 0 1,1 0-1,-1 0 0,0-1 0,0 1 0,0 0 1,0-1-1,0 1 0,0 0 0,0-1 0,0 1 0,0-1 1,1-1-1,26-15 327,1 1 1,0 1-1,1 2 0,41-13 1,-49 20-175,0 1 0,0 2 1,1 0-1,-1 1 0,36 3 1,-22-1 74,-12 0-134,1 2-1,-1 0 0,0 2 1,0 1-1,0 1 1,0 0-1,-1 2 1,0 1-1,0 1 0,-1 1 1,-1 1-1,0 0 1,0 2-1,-1 1 1,-1 0-1,-1 1 1,0 1-1,-1 1 0,-1 0 1,0 1-1,-2 1 1,0 1-1,15 30 1,-25-42-81,0 0 1,-1 0-1,0 0 1,0 0-1,-1 0 1,0 1-1,-1-1 1,0 1 0,-1-1-1,0 1 1,0 0-1,-1-1 1,0 1-1,-1-1 1,-4 15-1,4-17 1,-1 0-1,0-1 0,0 0 0,-1 1 0,1-1 1,-2-1-1,1 1 0,0-1 0,-1 1 0,0-1 1,0 0-1,-1-1 0,1 1 0,-1-1 0,0-1 1,0 1-1,-1-1 0,1 0 0,-1 0 1,1 0-1,-9 1 0,-20 6 193,23-6-163,-1 0 0,0-1 1,0 0-1,0-1 1,0 0-1,0-1 1,-15-1-1,6-2-19,1-1 1,-1 0-1,1-2 1,-24-9-1,44 14-60,0 0 1,0 0-1,0-1 0,0 1 0,0 0 0,0-1 0,0 1 0,1-1 1,-1 1-1,0-1 0,0 1 0,1-1 0,-1 0 0,0 1 1,1-1-1,-1 0 0,1 0 0,-1 1 0,1-1 0,-1 0 1,1 0-1,-1 0 0,1 0 0,0 0 0,-1 0 0,1 0 1,0-1-1,0 0-74,0 0 0,1 0 0,-1 0 0,1 0 0,0 0 0,-1 0 0,1 1 0,0-1 0,0 0 0,0 0 0,0 1 0,3-3 0,3-4-521,1 0 0,0 1 0,18-13 0,64-30-2856,-32 25 1664</inkml:trace>
</inkml:ink>
</file>

<file path=ppt/ink/ink2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7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1 11904,'-2'0'353,"-1"1"1,0 0-1,1 0 1,-1 0-1,1 0 1,-1 0-1,1 0 1,0 1-1,0-1 0,-1 1 1,1-1-1,0 1 1,-3 3-1,2-1-239,0 1 0,0-1-1,1 1 1,-1 0 0,1 0-1,0 0 1,-2 9 0,1-5 619,-9 37 5670,13 9-5202,0 3-933,-7 17 81,-4 116-164,10-133-79,2 0 0,19 101 1,-16-135-395,1 0 0,1 0 0,1-1 0,2 0 0,0-1 0,1 0 0,1-1 0,1 0 1,16 19-1,-27-37-45,0 0 0,0 0 0,0-1 0,1 1 1,-1-1-1,1 0 0,-1 0 0,1 0 0,0 0 1,0 0-1,0 0 0,0-1 0,0 0 1,6 3-1,13 0-3016</inkml:trace>
</inkml:ink>
</file>

<file path=ppt/ink/ink2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8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10880,'21'0'5376,"67"0"-6016,-65 0 8959,38-3-8063,-13 3 0,35-8-128,-22-2 0,40-2-2560,-26 6 128,-22-3-640,-10 6 1</inkml:trace>
</inkml:ink>
</file>

<file path=ppt/ink/ink2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8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22 325 12416,'-11'23'6143,"1"-2"-8191,10-17 11648,0 17-9344,0 1 128,5 19 0,-5-1 0,8-1-768,0-9 0,11 7-896,-6-12 128,8-4-2304,-2-6 128</inkml:trace>
  <inkml:trace contextRef="#ctx0" brushRef="#br0" timeOffset="1">107 0 10368,'-5'3'5120,"31"-6"-8704,-17 3 7680,4 0-8064,-3 0 128</inkml:trace>
</inkml:ink>
</file>

<file path=ppt/ink/ink2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8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38 10496,'-9'3'5248,"39"-11"-7424,-20 5 10495,7-7-8703,-4 2 0,5 1-4991,-5 2-1</inkml:trace>
</inkml:ink>
</file>

<file path=ppt/ink/ink2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09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14080,'13'7'7039,"44"-25"-19966,-49 14 12415,-3-11-1408,0 9 128</inkml:trace>
</inkml:ink>
</file>

<file path=ppt/ink/ink2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2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431 47 4480,'-8'-10'8807,"-18"-24"-5561,24 33-3113,1 1 0,0-1 0,-1 1 0,1 0 0,0-1 0,-1 1 0,1 0 0,-1 0 0,1 0 0,0 0 0,-1 0 0,1 0 0,-1 1 0,1-1 0,0 0 0,-1 1 0,1-1 0,0 1 0,-1-1 0,1 1 0,0 0 0,0-1 0,0 1 0,0 0 0,0 0 0,0 0 0,-2 2 0,-31 33-434,28-29 590,-22 27 37,2 1 0,-33 61 0,27-43-152,12-14-151,3 2 1,0 0-1,3 1 1,-17 86-1,14-59 73,-2 9 228,-15 149-1,30-179-320,3 1 0,2-1 0,2 1-1,13 64 1,-6-57 61,2-1 0,3-1 0,2 0 0,2-1 0,38 73 0,21-9 282,-59-91-201,76 88 516,-94-113-1151,-1-1-470,0 0-1664,0 0-342</inkml:trace>
</inkml:ink>
</file>

<file path=ppt/ink/ink2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1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240 207 7424,'-1'-1'368,"1"0"0,-1 0 0,1 0 0,0-1 0,0 1 0,-1 0 0,1-1 1,0 1-1,0 0 0,0 0 0,1-1 0,-1 1 0,0 0 0,0 0 0,1-1 0,-1 1 0,0 0 1,1 0-1,-1 0 0,1-1 0,0 1 0,-1 0 0,1 0 0,0 0 0,0 0 0,0 0 0,1-1 1,34-30 3601,-29 26-4125,16-12 377,1 0-1,1 1 1,0 2-1,1 0 1,1 2-1,33-11 1,-52 20-179,1 2 0,1-1 0,-1 1 0,0 1-1,0-1 1,1 2 0,-1-1 0,0 1 0,1 1 0,-1 0 0,1 0 0,-1 1 0,0 0 0,0 0 0,0 1 0,0 0 0,0 1-1,-1 0 1,0 0 0,1 1 0,-2 0 0,1 0 0,0 1 0,8 9 0,-5-4-8,0 2 1,0 0 0,-1 0-1,0 1 1,-2 0-1,1 0 1,-2 1-1,0 0 1,-1 1-1,0-1 1,-1 1 0,-1 0-1,0 1 1,1 22-1,-4-12 79,-2 0 0,-1 0 0,-1 0-1,-1-1 1,-1 1 0,-1-1 0,-2 0-1,-10 26 1,6-20 29,-1 0 1,-2-1-1,-1-1 0,-2 0 0,0-1 1,-44 50-1,40-54-31,-2-2 0,-1 0 0,-1-2 0,-1 0 0,0-2 0,-59 31 0,63-40-110,0 0 1,0-1-1,-1-1 1,0-1-1,-1-1 0,1-2 1,-1 0-1,0-2 1,0 0-1,-31-3 0,49 0-13,0 0-1,0 0 0,0 0 0,1-1 0,-1 0 0,1-1 0,-1 0 0,1 0 0,0 0 0,0 0 0,0-1 0,-8-7 0,12 9 6,0 1 1,1 0-1,0-1 1,-1 0 0,1 1-1,0-1 1,0 0-1,0 0 1,0 1-1,0-1 1,0 0-1,1 0 1,-1 0 0,0 0-1,1 0 1,0 0-1,-1 0 1,1 0-1,0 0 1,0 0 0,0-1-1,1 1 1,-1 0-1,0 0 1,1 0-1,-1 0 1,1 0 0,0 0-1,-1 1 1,1-1-1,0 0 1,0 0-1,1 0 1,-1 1 0,0-1-1,0 0 1,1 1-1,-1-1 1,1 1-1,-1 0 1,4-3 0,3-1 10,0-1 0,0 1 0,0 0 0,0 1 0,1 0 0,0 0 0,0 1 0,0 0 0,0 0 0,0 1 0,1 0 0,-1 1 0,1 0 0,-1 1 0,11 0 0,19 2 131,-1 2 0,55 13-1,-59-10-25,365 54 188,-360-57-906,38 5-1154,-27-7-3931,-41-2 2215</inkml:trace>
</inkml:ink>
</file>

<file path=ppt/ink/ink2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1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8064,'0'-3'3968,"35"14"-2304,-25-11 5247,20 10-6655,-9-2 128,14 6 0,-8 1 128,34 0-768,-13-4 0,18-11-512,-13 0 0,3-18-2048,-11 0 129</inkml:trace>
</inkml:ink>
</file>

<file path=ppt/ink/ink2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1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8192,'52'-30'10224,"8"10"-7211,-52 19-2990,-1-1 1,1 1-1,-1 0 1,1 1-1,-1 0 1,1 0-1,-1 1 1,0 0-1,1 0 0,-1 1 1,0 0-1,1 0 1,-1 0-1,7 5 1,-11-6 12,0 1 0,-1 0 1,1 0-1,-1 0 1,0 0-1,0 0 0,0 0 1,0 1-1,0-1 0,0 1 1,0 0-1,-1-1 1,1 1-1,-1 0 0,0 0 1,0 0-1,1 4 0,-1 0-2,0 0-1,0-1 1,-1 1-1,0 0 0,0 0 1,-1-1-1,-2 14 0,0-7-7,0-1 0,-2 1-1,1-1 1,-1 0-1,-1-1 1,0 1-1,-1-1 1,-11 15 0,13-21 16,0 0 1,0 0 0,-1 0-1,1 0 1,-1-1 0,0 0-1,-1-1 1,1 1 0,0-1-1,-1 0 1,-12 3 0,17-5 63,24-9 278,-13 5-320,0 1 1,0-1-1,1 2 0,-1-1 0,1 1 0,-1 1 0,1-1 0,-1 2 0,1-1 0,-1 1 1,0 1-1,1 0 0,-1 0 0,0 1 0,0 0 0,13 6 0,-2 1 55,0 0-1,0 1 1,-1 1 0,0 0-1,-1 2 1,18 17-1,-25-21-11,-2 0 0,1 0-1,-1 1 1,-1 1 0,0-1 0,7 16-1,-13-24-62,-1 0 1,1 0-1,-1 1 0,1-1 0,-1 1 0,0-1 0,0 1 0,-1 0 0,1-1 1,-1 1-1,0 0 0,0-1 0,0 1 0,0 0 0,-1-1 0,1 1 0,-1 0 0,0-1 1,0 1-1,0-1 0,-1 1 0,1-1 0,-1 0 0,0 0 0,0 1 0,0-1 1,0 0-1,-4 4 0,-10 6 51,0 0 1,0-2 0,-1 1 0,-1-2-1,0 0 1,0-1 0,0-1-1,-22 6 1,26-9-360,-1-1 0,0 0 1,0-1-1,0-1 0,0-1 0,0 0 1,0 0-1,0-2 0,0 0 0,0 0 1,-20-6-1,9-10-2893,9 1-321</inkml:trace>
</inkml:ink>
</file>

<file path=ppt/ink/ink2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2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8448,'8'-10'4224,"27"-5"-2560,-25 12 4735,12 3-6271,-6 0 128,29 7 128,-10-4 0,13 9-640,-9 2 128,4 0-512,-6-3 0,1-4-2048,-7 1 129</inkml:trace>
</inkml:ink>
</file>

<file path=ppt/ink/ink2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2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 3328,'-14'-3'1664,"17"-4"-1920,-3 7 3200,6 3-2688,-1 10 128,-1 1 128,6 5 128,-1 17-896,0 0 128,0-4 384,2-6 128,-2-3-640,-1 2 0,-2-14-896,8-11 0</inkml:trace>
</inkml:ink>
</file>

<file path=ppt/ink/ink2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2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10624,'31'4'5248,"47"14"-6400,-60-15 8575,25 9-7551,-6-6 128,6 6-2944,-9-9 129,6 1 1535,-8-4 128</inkml:trace>
</inkml:ink>
</file>

<file path=ppt/ink/ink2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3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0 771 8192,'36'-6'9077,"3"-12"-3737,-17 5-4332,-1-1 0,23-20-1,7-11-853,63-73 1,-76 74 142,-2-1 0,44-75 1,-66 96-226,-1 0 1,-2-1-1,0 0 1,-2-1-1,0 0 1,-2-1-1,6-47 0,-17 24 51,4 49-119,0 0-1,0 1 1,0-1 0,0 1-1,0-1 1,0 1 0,0-1-1,-1 0 1,1 1 0,0-1-1,0 1 1,-1-1 0,1 1-1,0-1 1,-1 1 0,1 0-1,0-1 1,-1 1-1,1-1 1,-1 1 0,1 0-1,-1-1 1,1 1 0,-1 0-1,0-1 1,0 2 3,0 0 0,0 0 0,0-1 0,0 1-1,1 0 1,-1 0 0,0 0 0,0 0 0,1 0 0,-1 1 0,1-1 0,-1 0-1,1 0 1,-1 0 0,1 0 0,-1 1 0,1 1 0,-5 16-3,1 0 0,1 0 0,1 0 0,0 30 0,-1 10-24,-14 359-87,14-366 53,1-25-81,0 1 1,2-1-1,1 1 1,1-1-1,1 1 1,1-1-1,10 31 1,1-28-1459,-8-23-4366,-7-7 2610</inkml:trace>
</inkml:ink>
</file>

<file path=ppt/ink/ink2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3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8832,'26'-3'4352,"32"18"-3584,-46-15 6399,32 3-6399,-9 0 0,21-3 256,-11 0 0,16-6-1408,-13-6 0,13-3 512,-16 5 128,-2-5-1024,-8 4 128,-9 1-1920,-7 1 0,-16 14-639,2-1 127</inkml:trace>
</inkml:ink>
</file>

<file path=ppt/ink/ink2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4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0 9216,'-26'7'4608,"17"32"-4608,9-30 8703,-5 27-8191,1-11 0,4 41 128,0-14 128,4 12-1024,1-8 0,7-9 512,1-8 128,-3-9-512,3-5 128,-4-10-1152,-4 0 128,-5-7-2176,0 2 128</inkml:trace>
</inkml:ink>
</file>

<file path=ppt/ink/ink2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4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5632,'53'6'7765,"-43"-2"-2742,0 10-2605,-5 24-750,-8 26 357,-12 69 1,7-82-1101,3 1 0,2 98 0,4-141-860,0 0-1,0 0 0,1 0 1,1-1-1,-1 1 0,1-1 0,1 0 1,-1 0-1,7 10 0,-8-15-242,0 0-1,-1-1 1,1 1-1,1-1 0,-1 0 1,0 1-1,1-1 1,-1 0-1,1 0 0,-1-1 1,1 1-1,0-1 1,0 1-1,0-1 1,0 0-1,0 0 0,0 0 1,0 0-1,0 0 1,1-1-1,-1 0 1,0 1-1,0-1 0,0-1 1,1 1-1,-1 0 1,0-1-1,0 1 0,4-2 1,41-21-3449,-2-3-213</inkml:trace>
</inkml:ink>
</file>

<file path=ppt/ink/ink2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4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15 13312,'-35'10'6655,"88"-16"-13054,-40 2 11902,9-4-10238,-4 2 127</inkml:trace>
</inkml:ink>
</file>

<file path=ppt/ink/ink2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6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25 6016,'0'-1'494,"1"0"-1,-1-1 1,0 1 0,1 0-1,-1-1 1,1 1 0,-1 0-1,1 0 1,0 0 0,-1 0-1,1-1 1,0 1 0,0 0-1,0 0 1,0 0 0,0 1-1,0-1 1,0 0 0,0 0 0,2-1-1,-1 2-266,-1 0 0,0 0-1,0 0 1,1 0 0,-1 0-1,0 0 1,1 0-1,-1 0 1,0 0 0,0 1-1,1-1 1,-1 0 0,0 1-1,0-1 1,0 1 0,0 0-1,2 0 1,5 5-158,-1 0 1,1 1-1,-1-1 0,9 13 1,-11-13 239,23 29 12,-2 1 0,-1 2 0,22 44-1,-30-50-301,21 33 415,-4 3 1,-3 0-1,37 119 1,-59-154-268,-2 0 1,-1 0 0,-1 1 0,-2 0 0,-2-1-1,-1 1 1,-1 0 0,-2 0 0,-1 0 0,-11 41 0,0-20 28,-3-1 0,-2 0 0,-2-2 1,-32 56-1,27-59 9,-49 66 1,65-101-676,0 0 0,0 0 0,-2-1 0,0-1 0,0 0 0,-1-1 0,-1 0 0,-29 16 0,42-26 323,1 0 0,0-1 1,0 1-1,0 0 0,-1-1 0,1 1 0,0-1 0,-1 0 0,1 1 0,-1-1 0,1 0 1,0 0-1,-1 0 0,1 0 0,-1 0 0,1 0 0,0 0 0,-1 0 0,1 0 0,0-1 0,-1 1 1,1-1-1,0 1 0,-1-1 0,1 1 0,0-1 0,0 0 0,-1 0 0,1 1 0,0-1 0,0 0 1,0 0-1,0 0 0,0 0 0,0-1 0,1 1 0,-1 0 0,0 0 0,1 0 0,-1-1 0,0-1 1,-2-1-191,-16-20-3012</inkml:trace>
</inkml:ink>
</file>

<file path=ppt/ink/ink2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6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37 207 6784,'0'-4'693,"0"1"1,0-1 0,0 1-1,1 0 1,0-1 0,-1 1 0,1 0-1,1-1 1,-1 1 0,0 0-1,1 0 1,-1 0 0,1 0-1,0 0 1,0 0 0,0 1-1,1-1 1,-1 1 0,1-1-1,3-2 1,5-7-1566,0 1 962,1 0 0,0 1 0,1 1 0,0 0 0,0 0 0,1 2 0,15-7 0,2-2 470,-22 11-408,0 0 0,0 1-1,1 1 1,-1-1 0,1 1 0,0 1-1,0 0 1,0 0 0,0 1-1,0 1 1,1-1 0,16 3-1,-23-1-109,1 0 0,-1 0 0,0 0-1,1 1 1,-1 0 0,0 0-1,0 0 1,0 0 0,-1 0-1,1 1 1,0 0 0,-1-1 0,0 1-1,1 1 1,-1-1 0,-1 0-1,1 1 1,0 0 0,-1-1-1,0 1 1,0 0 0,0 0 0,0 0-1,0 1 1,-1-1 0,0 0-1,0 1 1,0-1 0,-1 1-1,1-1 1,-1 6 0,-1 38 271,-2 0 0,-11 55 0,9-78-210,-1-1 0,0 1 0,-2-1 1,-1 0-1,-1-1 0,-1 0 0,-1 0 1,-1-1-1,-1-1 0,-19 23 1,21-29-39,0-2 0,-1 0 0,-1 0 0,1-1 0,-2-1 0,0 0 0,0-1 0,-1-1 0,0 0 0,-1-1 0,0-1 0,0-1 0,-1 0 0,-31 5 0,47-10-82,0 0 0,0-1 0,0 0 0,0 1 0,-1-1 0,1 0 0,0 0 0,0 0 0,-1-1 0,1 1 0,0-1 0,0 1 0,0-1 0,0 1-1,0-1 1,0 0 0,0 0 0,0 0 0,0 0 0,0-1 0,0 1 0,0 0 0,1-1 0,-3-1 0,4 2 5,0 0-1,-1 1 1,1-1 0,0 0 0,0 0-1,0 0 1,-1 1 0,1-1 0,0 0 0,0 0-1,0 0 1,0 1 0,1-1 0,-1 0-1,0 0 1,0 1 0,0-1 0,1 0 0,-1 0-1,0 1 1,1-1 0,-1 0 0,1-1-1,1 0 1,0 0 0,0 0 0,0 0 0,0 1 0,0-1 0,0 0 0,0 1 0,1-1-1,-1 1 1,4-2 0,3 0 35,1 0-1,-1 0 0,1 1 1,-1 0-1,1 1 1,0 0-1,15 0 1,73 8 142,-80-5-126,38 5-91,103 7 448,-143-14-1111,0-1 0,-1 0 0,1-1 0,-1 0 0,0-2 0,1 1 0,26-12 0,-15 0-2741</inkml:trace>
</inkml:ink>
</file>

<file path=ppt/ink/ink2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7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8192,'0'5'4096,"5"-5"-2048,-5 0 4351,26 4-5887,-9-1 0,31 3 0,-8-1 0,13-5-1024,-10 0 0,23-5-512,-13 2 0,0 0-1792,-15 0 1</inkml:trace>
</inkml:ink>
</file>

<file path=ppt/ink/ink2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7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1 6912,'-1'0'379,"1"0"1,-1 0-1,1 0 1,0 0 0,-1 0-1,1 0 1,-1 0-1,1-1 1,-1 1-1,1 0 1,0 1-1,-1-1 1,1 0-1,-1 0 1,1 0 0,-1 0-1,1 0 1,0 0-1,-1 0 1,1 1-1,-1-1 1,1 0-1,0 0 1,-1 1 0,1-1-1,0 0 1,-1 0-1,1 1 1,0-1-1,-1 1 1,-6 17 2800,3 24-4668,3-38 2131,-4 258 743,-4 364-617,10-428-279,1-127-234,1-37-885,-6 64-1,-4-79-2398,7-19 2868,0 0 0,-1 0 0,1 1 1,0-1-1,0 0 0,0 0 0,-1 1 0,1-1 1,0 0-1,0 0 0,-1 1 0,1-1 0,0 0 1,0 0-1,-1 0 0,1 0 0,0 1 1,-1-1-1,1 0 0,0 0 0,-1 0 0,1 0 1,0 0-1,0 0 0,-1 0 0,1 0 0,0 0 1,-1 0-1,1 0 0,0 0 0,-1 0 0,1 0 1,0 0-1,-1-1 0,1 1 0,0 0 0,-1 0 1,1 0-1,0 0 0,0-1 0,-1 1 1,1 0-1,0 0 0,0 0 0,-1-1 0,1 1 1,0 0-1,-1-1 0,-4-6-2549</inkml:trace>
</inkml:ink>
</file>

<file path=ppt/ink/ink2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2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 3968,'-32'16'1920,"32"26"-2304,6-38 2816,-3 5-3072,-3-2 128,0 5-1408,20 4 128</inkml:trace>
</inkml:ink>
</file>

<file path=ppt/ink/ink2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18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13 5760,'6'-12'3563,"1"15"1908,0 14-613,-5-3-5055,2 83 3668,-12 50-3787,3-57 1279,1 231 1639,16-110-1743,2 60-1142,-14-269 174,0 0 1,0 0-1,0 1 0,-1-1 0,1 0 1,-1 0-1,1 0 0,-1 1 0,0-1 0,0 0 1,0 0-1,0 0 0,0 0 0,0 0 1,0-1-1,-3 4 0,2-4-218,1 1 1,-1-1-1,0 0 0,0 0 1,0 0-1,0 0 0,0 0 1,-1 0-1,1 0 0,0 0 1,0-1-1,-1 1 0,1-1 1,0 0-1,-1 0 0,-2 0 1,-13 0-3023</inkml:trace>
</inkml:ink>
</file>

<file path=ppt/ink/ink2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6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2 271 5248,'-1'-2'702,"1"0"1,0-1-1,0 1 0,0 0 1,0-1-1,0 1 1,0 0-1,1-1 0,-1 1 1,1 0-1,0-1 0,1-3 1,13-35 1664,-9 30-2263,0 0 0,0 0 0,1 1 0,0-1 0,1 2 0,0-1 0,1 1 0,0 0 0,0 1-1,1 0 1,12-8 0,-2 4 186,0 0 0,0 1 0,2 1 0,-1 1 0,29-8 0,-45 16-246,0 1 1,0 0-1,0 0 1,0 0-1,0 0 1,0 1-1,0-1 1,0 1-1,-1 0 1,1 1 0,0-1-1,-1 1 1,1 0-1,-1 1 1,1-1-1,-1 0 1,0 1-1,0 0 1,0 0-1,0 1 1,-1-1-1,4 4 1,2 2 16,-1 1 0,0-1 1,-1 1-1,0 1 0,0-1 1,-1 1-1,7 16 0,-8-11-9,-1 1 1,0 0-1,-1 0 0,-1 1 0,-1-1 0,0 0 0,-1 1 0,-1-1 0,0 1 1,-2-1-1,-6 27 0,-3-4 85,-1 0 0,-2 0 0,-28 52 0,18-49 17,-3 0 0,-1-2 1,-56 62-1,45-56 82,35-42-207,1 0 0,-1 0 0,0 0 0,-1-1 0,1 0-1,-1 0 1,1-1 0,-1 1 0,0-1 0,0 0 0,-1-1 0,-6 3 0,10-5-25,1 1 1,0-1 0,0 0-1,0 0 1,-1 1-1,1-2 1,0 1 0,0 0-1,0 0 1,-1-1-1,1 1 1,0-1-1,0 1 1,0-1 0,0 0-1,0 0 1,0 0-1,0 0 1,0-1 0,0 1-1,1 0 1,-1-1-1,0 1 1,1-1-1,-1 1 1,1-1 0,0 0-1,-1 0 1,1 0-1,0 0 1,0 0 0,0 0-1,0 0 1,1 0-1,-1 0 1,1 0-1,-1 0 1,0-3 0,0-5-32,-1 1 1,1-1 0,1 1 0,-1-1-1,3-17 1,-2 25 14,1 0 0,-1 0 0,1-1 0,-1 1 0,1 0 0,0 0 0,0 0 0,0-1 0,0 1 0,0 0 0,3-3 0,-3 4 5,0 1-1,0-1 1,0 0-1,0 1 0,-1-1 1,1 1-1,0 0 1,0-1-1,0 1 1,0 0-1,0-1 1,0 1-1,0 0 1,0 0-1,0 0 1,0 0-1,0 0 1,0 0-1,0 0 1,0 0-1,0 1 1,0-1-1,0 0 1,0 0-1,0 1 1,0-1-1,1 2 1,37 18 0,-2 1 0,40 31 0,41 24 10,-101-67-22,0-1 1,1 0 0,-1-2-1,1 0 1,30 6 0,40-2-1564,-81-10 921,1 0 0,0 0 0,-1 0 0,1-1 0,0 0 0,-1-1 0,1 1 0,-1-1 0,10-5 0,1-3-2176</inkml:trace>
</inkml:ink>
</file>

<file path=ppt/ink/ink2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6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52 3200,'-5'-5'1536,"5"2"1408,0 3 896,8 0-3072,-8 0 0,0 0 384,0 0 128,19-7-1664,-6 4 128,22-12 896,-9 7 128,17 1-513,-8 4 1,1 3-1791,-11 0-1,-7 7-640,-4-4 0</inkml:trace>
</inkml:ink>
</file>

<file path=ppt/ink/ink2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7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6656,'5'-4'3328,"16"8"-2944,-11-4 5887,7 0-6271,-4 0 0,19 0 0,-11 0 128,9 3-1023,-7 0-1,2-3-1152,-2 0 0</inkml:trace>
</inkml:ink>
</file>

<file path=ppt/ink/ink2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7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5888,'34'6'2944,"24"-16"-2688,-44 5 4224,2 5-4608,2 0 128,-1 9-2432,1-9 128,-10 3 1792,-8 12 128</inkml:trace>
</inkml:ink>
</file>

<file path=ppt/ink/ink2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8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334 508 5504,'-17'9'3330,"22"0"1962,17-3-664,-6-6-5036,-7-2 547,1 0 0,-1-1-1,0 0 1,-1 0 0,1-1 0,-1 0 0,1-1-1,-1 0 1,0 0 0,11-10 0,16-10 361,-14 12-305,0-2-1,-2 0 1,0-1 0,-1-1 0,0-1-1,27-35 1,-39 45-169,0 0-1,-1 0 1,0-1-1,0 1 1,-1-1-1,0 0 1,-1 0-1,0 0 1,0 0-1,-1-1 1,0 1-1,-1-1 0,0 0 1,0 1-1,-1-1 1,0 0-1,-1 0 1,0 1-1,-1-1 1,-3-12-1,2 16-13,1 0 0,-1-1 0,0 1-1,-1 0 1,0 1 0,0-1 0,0 1 0,0 0-1,-1 0 1,0 0 0,0 0 0,0 1 0,-1 0-1,1 0 1,-1 0 0,0 1 0,0 0 0,0 0-1,-1 0 1,-10-2 0,12 4-16,-1 0-1,1 0 1,0 1-1,-1-1 1,1 1-1,0 0 1,-1 1-1,1-1 1,0 1 0,-1 0-1,1 1 1,0-1-1,0 1 1,0 0-1,0 0 1,0 1 0,1 0-1,-1-1 1,1 1-1,-1 1 1,1-1-1,0 1 1,0 0 0,1-1-1,-1 2 1,-4 5-1,-9 17 5,1 1-1,2 0 1,0 1-1,2 1 0,1 0 1,2 0-1,-12 64 1,7 10 23,0 116 0,3-20 170,8-168-185,-3 30 0,-17 78-1,19-122-7,-1 0 0,-1 1-1,-1-2 1,0 1 0,-2-1 0,0 0 0,0-1-1,-21 26 1,29-40 5,0 0 0,-1 0-1,0 0 1,1-1 0,-1 1-1,0 0 1,0-1 0,0 1-1,0-1 1,0 0 0,0 1-1,0-1 1,0 0 0,-1 0-1,1 0 1,0-1 0,-1 1 0,1-1-1,0 1 1,-1-1 0,1 0-1,-1 0 1,1 0 0,-1 0-1,1 0 1,-1 0 0,1-1-1,0 1 1,-1-1 0,-2-1-1,0-1 4,1 1 0,0-1 0,0-1 0,0 1 0,0 0 0,0-1 0,1 0 0,-1 0 0,1 0 0,0 0 0,0-1-1,1 1 1,-4-9 0,-5-10-253,0 1 0,2-2-1,0 0 1,2 0 0,1 0-1,1-1 1,-3-32 0,8 56 78,0-1 1,0 1 0,0 0-1,0-1 1,0 1-1,0 0 1,1 0 0,-1-1-1,0 1 1,1 0-1,-1 0 1,1-1 0,-1 1-1,1 0 1,0 0-1,-1 0 1,1 0 0,0 0-1,0 0 1,0 0-1,0 0 1,0 0 0,0 0-1,0 1 1,0-1-1,0 0 1,0 1 0,0-1-1,0 1 1,1-1-1,-1 1 1,0-1 0,0 1-1,2 0 1,14-2-2543</inkml:trace>
</inkml:ink>
</file>

<file path=ppt/ink/ink2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8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1 398 5632,'5'-4'1487,"0"1"0,0 0 1,1 0-1,-1 0 0,1 0 1,0 1-1,7-2 0,32-12 694,1 5-1978,34-13 1280,-54 13-1245,0-1 0,-1-1 0,35-24 0,-54 33-228,1-1 0,-1 0 0,0 0 0,-1-1 0,1 0-1,-1 0 1,0 0 0,-1 0 0,1-1 0,-1 0 0,-1 0 0,1 0 0,-1 0 0,0 0 0,-1-1 0,0 1-1,2-13 1,-4 15-8,0 1-1,-1-1 1,1 0-1,-1 1 1,0-1-1,-1 0 1,1 1-1,-1 0 1,0-1 0,0 1-1,0 0 1,0 0-1,-1 0 1,0 0-1,0 0 1,0 1-1,0-1 1,0 1-1,-1 0 1,1 0-1,-1 0 1,-8-4-1,7 3 5,-1 1-1,0 0 1,1 0-1,-1 0 1,0 1-1,0 0 1,0 0-1,-1 1 1,1 0-1,0 0 0,-1 0 1,1 0-1,-1 1 1,1 1-1,0-1 1,-7 2-1,5 1 28,0 0 0,0 1 0,1 0 0,-1 1 0,1 0 0,0 0 0,1 0 0,-1 1 0,1 0 0,0 0 0,0 0 0,1 1 0,0 0 0,0 0 0,1 0 0,0 1 0,0 0 0,0 0 0,1 0 0,-3 11 0,-1 7 108,0-1-1,2 1 1,1 0-1,1 0 1,0 35-1,2-31 121,2 0 0,1 0 0,11 53 0,-11-75-222,0 0 0,1 0 1,0 0-1,0 0 1,1 0-1,0-1 0,0 1 1,1-1-1,0 0 1,0-1-1,1 1 0,0-1 1,0 0-1,0 0 1,1-1-1,0 0 0,0 0 1,8 3-1,-5-3-137,1 0-1,-1-1 1,1-1 0,0 0-1,0 0 1,1-1-1,-1-1 1,0 0 0,1 0-1,-1-1 1,1-1-1,-1 0 1,19-4 0,-17 2-546,-1 0 0,0-1 0,0-1 0,-1 0 1,1 0-1,-1-1 0,16-12 0,11-11-2555</inkml:trace>
</inkml:ink>
</file>

<file path=ppt/ink/ink2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9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7168,'-4'12'4585,"2"2"1197,5 7-4965,-1 0 0,0 0 0,-3 25 0,1-17-863,0 4 40,1 1 1,3-1 0,8 41-1,-12-73-159,0 0 0,0 0 0,1 0-1,-1 0 1,1 0 0,-1 0 0,1 0 0,-1 0-1,1 0 1,0 0 0,-1 0 0,1 0-1,0 0 1,0-1 0,-1 1 0,1 0 0,0-1-1,0 1 1,0 0 0,0-1 0,0 1-1,0-1 1,0 0 0,0 1 0,0-1 0,0 0-1,0 1 1,1-1 0,-1 0 0,0 0-1,0 0 1,0 0 0,0 0 0,0 0 0,0 0-1,0-1 1,0 1 0,1 0 0,-1-1-1,0 1 1,0-1 0,0 1 0,0-1 0,0 1-1,-1-1 1,1 1 0,0-1 0,0 0-1,0 0 1,1-1 0,19-14-2544</inkml:trace>
</inkml:ink>
</file>

<file path=ppt/ink/ink2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29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7424,'-18'0'3712,"18"0"-2944,0 0 7167,0 4-7423,0-4 0,5 0 0,-5 0 0,5 5-1408,-2-2 128,-3 4-1792,0 1 129</inkml:trace>
</inkml:ink>
</file>

<file path=ppt/ink/ink2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0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44 281 4480,'2'-11'-511,"0"3"5124,-6 23 2911,0 4-7114,0 0 0,2 0 0,0 1 0,1-1 0,2 0 0,0 1-1,0-1 1,2 0 0,0 0 0,2 0 0,0 0 0,1-1 0,8 19 0,-9-27-396,-1-1 1,1-1 0,0 1-1,1-1 1,0 1 0,0-2-1,1 1 1,0-1 0,1 0-1,-1 0 1,10 5 0,-12-9-16,-1 0 1,1-1 0,0 0 0,1 0 0,-1 0-1,0 0 1,0-1 0,1 0 0,-1 0-1,1 0 1,-1-1 0,1 0 0,0 0-1,-1 0 1,1-1 0,-1 0 0,0 0 0,1 0-1,-1-1 1,0 1 0,1-1 0,5-4-1,-1 1 0,0 0 0,0-1 0,-1 0 0,0-1 0,-1 0-1,1 0 1,-1-1 0,-1 0 0,1-1 0,-1 1 0,-1-1-1,0-1 1,0 1 0,-1-1 0,0 0 0,0 0 0,-1 0-1,-1-1 1,0 0 0,3-19 0,-3 8 16,-2-1 0,0 0 1,-1 0-1,-2 1 0,0-1 0,-1 0 1,-2 1-1,0 0 0,-11-29 0,12 40-16,-4-12 2,0 0 0,-2 1 0,-23-41-1,29 57-1,0 0 0,0 1 0,0-1-1,-1 1 1,0 1 0,0-1 0,0 0 0,-1 1-1,0 0 1,0 1 0,0-1 0,0 1-1,0 0 1,0 0 0,-1 1 0,0 0-1,1 0 1,-14-1 0,9 2-10,0 1 0,0 1 0,0-1 0,0 2 0,0-1 0,0 2 1,1-1-1,-1 2 0,1-1 0,-16 8 0,21-8 6,-1 0 1,1 0 0,0 0-1,0 0 1,0 1-1,0 0 1,1 0-1,-1 0 1,1 1 0,0 0-1,0-1 1,1 1-1,-1 0 1,1 1-1,0-1 1,1 1-1,-1-1 1,1 1 0,0 0-1,-1 7 1,3-10 19,0-1-1,0 0 1,1 0 0,-1 0 0,1 0 0,-1 0 0,1 0 0,0 0 0,-1 0-1,1 0 1,0 0 0,0-1 0,1 1 0,-1 0 0,0 0 0,1-1 0,-1 1 0,1-1-1,-1 1 1,1-1 0,-1 0 0,1 0 0,0 0 0,4 2 0,45 19 359,-12-11-30,0-2-1,1-1 1,0-2-1,72 1 1,4-10-2552,-114 3 1899,1 0 0,0 0 1,-1-1-1,1 1 1,-1-1-1,1 1 0,-1-1 1,1 0-1,-1 0 1,1 0-1,-1 0 0,0 0 1,1-1-1,1-1 0,11-11-2762</inkml:trace>
</inkml:ink>
</file>

<file path=ppt/ink/ink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1.0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199 14 2816,'1'-9'940,"-2"4"514,0 7-98,-14 15-136,-20 25-775,10-9 390,-79 85 872,102-117-1693,0 1 0,1 0 1,-1 0-1,1 0 0,-1 0 0,1 0 0,0 1 1,-1-1-1,1 0 0,1 1 0,-1-1 0,0 0 1,0 1-1,1-1 0,0 1 0,-1-1 0,1 1 1,0 0-1,0-1 0,0 1 0,1-1 0,-1 3 1,2-1 0,-1-1 1,1 0-1,0 0 0,0 0 1,0 0-1,0 0 1,0 0-1,1 0 0,-1-1 1,1 1-1,0-1 1,0 0-1,5 3 1,7 4 99,1-1 1,-1-1 0,2-1 0,-1 0 0,20 4-1,197 42 928,81 21-16,-293-67-963,1 1 0,-1 0 0,0 2 1,26 15-1,-42-21-16,1 0 0,-1 1 0,0-1 0,0 1-1,0 0 1,0 1 0,-1-1 0,1 1 0,-1 0 0,0 0 0,-1 1 0,1-1 0,-1 1 0,0-1 0,-1 1 0,1 0 0,-1 0 0,0 0 0,1 9 0,-3-12-11,0 0 0,-1 0 1,1 0-1,-1 0 1,0 0-1,0 0 1,0 0-1,0-1 1,0 1-1,-1 0 0,1-1 1,-1 1-1,0-1 1,0 1-1,1-1 1,-2 0-1,1 0 1,0 0-1,0 0 0,-1 0 1,1 0-1,-5 2 1,-5 3 130,-1 0 1,0-1 0,-20 7-1,-11 0 126,-1-3-1,-1-1 0,-54 3 1,78-11-222,1 0 0,-1-2 0,0 0 0,0-1 0,-34-9 0,45 9-78,1-1 1,-1 0 0,0-1-1,1 0 1,0-1 0,0 0-1,0-1 1,0 0 0,1 0-1,0-1 1,1 0 0,-12-12-1,18 17-49,-1-1 0,1 0 0,-1-1-1,1 1 1,0 0 0,0-1-1,1 1 1,-1-1 0,1 1-1,0-1 1,-1 0 0,2 0-1,-1 0 1,0 1 0,1-1-1,0-5 1,0 6-64,1 0 1,0 0-1,0 0 0,0 1 0,1-1 0,-1 0 1,1 0-1,0 1 0,-1-1 0,1 1 1,0 0-1,1-1 0,-1 1 0,0 0 1,1 0-1,-1 0 0,1 0 0,-1 1 0,1-1 1,3 0-1,19-13-1193,1 2 0,0 1 0,40-12 0,-7 8-757</inkml:trace>
</inkml:ink>
</file>

<file path=ppt/ink/ink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2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481 61 2560,'0'-13'747,"1"10"-522,-1 0 0,0 1 0,0-1 0,0 0 0,0 1-1,0-1 1,-1 1 0,1-1 0,-1 0 0,0 1 0,0-1 0,-1-2 0,0 4-144,1 0 0,-1 0 1,0 0-1,1 0 0,-1 0 0,0 0 0,0 0 0,0 1 1,0-1-1,0 1 0,0-1 0,0 1 0,0 0 0,0 0 1,0 0-1,0 0 0,0 0 0,0 0 0,0 1 1,-2 0-1,-25 2 200,1 3 0,0 0 0,0 1 0,0 2 0,1 1 0,-32 17 1,2 3 654,-90 62 0,147-92-936,0 0 0,0 0 0,-1 1 0,1-1 0,0 0 0,0 0 0,0 0 0,0 0 0,0 0 0,0 1 0,0-1 0,-1 0 0,1 0 0,0 0 0,0 0 0,0 1 0,0-1 0,0 0 0,0 0 0,0 0 0,0 1 0,0-1 0,0 0 0,0 0 0,0 0 0,0 0 0,0 1 0,0-1 0,0 0 0,0 0 0,0 0 0,0 1 0,0-1 0,1 0 0,-1 0 0,0 0 0,0 0 0,0 1 0,0-1 0,0 0 0,0 0 0,0 0 0,1 0 0,-1 0 0,0 0 0,0 1 0,14 7 0,15 2 0,143 18 11,-97-17 78,0 2-1,99 31 1,-162-39-63,1 1 0,-1 0 0,0 0 0,0 1 0,0 1 0,-1 0 0,-1 0 0,14 14 0,-21-20 12,0 1 1,0 0-1,-1 0 0,1 0 1,-1 0-1,0 0 0,0 1 0,0-1 1,0 0-1,-1 1 0,1 0 1,-1-1-1,0 1 0,0 0 0,0 0 1,0-1-1,-1 1 0,0 0 1,1 0-1,-2 0 0,1 0 0,0 0 1,-1 0-1,1-1 0,-1 1 1,0 0-1,-1 0 0,1-1 0,-1 1 1,1-1-1,-1 1 0,0-1 1,-5 6-1,1-2 52,0-2-1,-1 1 1,0-1-1,0 0 1,0 0 0,-1-1-1,0 0 1,0 0 0,0-1-1,0 0 1,0 0-1,0-1 1,-1 0 0,0-1-1,-15 1 1,-9 0 65,0-1 0,-61-7 0,-65-15-155,136 13-542,19-3-1162,5 8 1241,1 1 0,0-1-1,-1 0 1,1 1 0,1 0 0,-1-1 0,0 1 0,5-4-1,1 0-289,12-16-1167</inkml:trace>
</inkml:ink>
</file>

<file path=ppt/ink/ink2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2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3 247 1408,'-1'1'29,"1"-1"-1,0 0 1,0 0 0,0 1 0,0-1-1,-1 0 1,1 1 0,0-1 0,0 0 0,0 0-1,0 1 1,0-1 0,0 0 0,0 1-1,0-1 1,0 0 0,0 0 0,0 1-1,0-1 1,0 0 0,0 1 0,0-1-1,0 0 1,0 0 0,1 1 0,-1-1-1,0 0 1,0 0 0,0 1 0,0-1-1,0 0 1,1 0 0,-1 1 0,0-1-1,0 0 1,1 0 0,-1 0 0,0 0-1,0 1 1,1-1 0,-1 0 0,0 0-1,0 0 1,1 0 0,-1 0 0,1 0-1,0 2 63,0-1-1,0 0 0,1 0 0,-1 0 0,0-1 1,1 1-1,-1 0 0,1 0 0,-1-1 0,1 1 1,-1-1-1,1 1 0,0-1 0,-1 0 0,3 0 1,18 0 281,0 0 0,-1-2 1,1-1-1,28-7 1,-39 6-301,1 0 0,-1 0 0,-1-1-1,1 0 1,-1-1 0,0 0 0,0 0 0,0-2 0,16-14 0,-14 9 141,-1 1 1,0-2-1,14-23 1,-22 33-130,0-1 0,-1 1 0,1-1 0,-1 1 0,0-1 0,-1 0 0,1 0 0,-1 0 0,0 0 0,0 0 0,0 0 0,-1-1 0,0 1 0,0 0 0,0 0 0,-2-8 0,1 12-61,1 0 0,-1 0-1,0 0 1,1 0-1,-1 0 1,0 0-1,0 0 1,0 0-1,0 0 1,0 0 0,0 0-1,0 1 1,0-1-1,0 0 1,0 1-1,0-1 1,-1 1-1,1 0 1,0-1 0,0 1-1,0 0 1,-1-1-1,1 1 1,0 0-1,-1 0 1,1 0 0,-2 1-1,-38 4 392,31-2-341,1 0 1,-1 0 0,1 1-1,0 0 1,0 1-1,1 0 1,-1 0 0,1 1-1,0 0 1,0 0-1,1 1 1,0 0 0,0 1-1,1-1 1,0 1 0,0 1-1,1-1 1,-7 13-1,7-11 31,1 1-1,0 0 0,0 0 0,1 0 1,0 0-1,1 0 0,0 1 0,1-1 1,0 1-1,1 0 0,0-1 0,1 1 1,0-1-1,1 1 0,7 21 0,-4-16 18,2 0-1,0 0 0,1-1 0,1 0 1,0-1-1,1 0 0,1 0 0,0-1 1,1 0-1,21 18 0,-22-23-56,1 0 0,0-1 0,1-1 0,-1 0 0,1-1 0,1 0 0,-1-1 0,1 0 0,0-1 0,0-1 0,0 0 0,0-1 0,25 1 0,-10-3-362,0-1 0,0-2 0,52-11 0,-65 11-309,0-2 0,0 0 0,0-1 0,-1 0 0,0-1 0,0-1-1,-1 0 1,14-11 0,7-15-1334</inkml:trace>
</inkml:ink>
</file>

<file path=ppt/ink/ink2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0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34 9728,'-13'0'4864,"34"-3"-4736,-11 3 8063,3-4-7807,-4 1 128,4-5-256,-5 1 128,5 4-1920,-4-2 128,-4 5-1408,0 0 1</inkml:trace>
</inkml:ink>
</file>

<file path=ppt/ink/ink2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1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545 1 9472,'-18'24'4736,"5"24"-3968,13-41 7039,-19 23-7039,6-12 0,-17 37-128,4-11 128,-44 21-1152,9-11 0,-18 13 0,18-16 128,-27 4-2944,22-16 0</inkml:trace>
</inkml:ink>
</file>

<file path=ppt/ink/ink2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2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5 310 5760,'-1'-4'560,"0"1"-1,0 0 1,1-1 0,-1 1-1,1-1 1,-1 1 0,1-1 0,1 1-1,-1-1 1,0 1 0,1-1 0,-1 1-1,1 0 1,0-1 0,0 1-1,1 0 1,-1-1 0,1 1 0,-1 0-1,1 0 1,3-4 0,8-11 122,0 0 0,18-18 0,-22 26-1048,6-8 643,2 0 0,0 2-1,1 0 1,0 1 0,2 0 0,25-14 0,-39 26-225,-1 0 1,1 0 0,0 0-1,1 1 1,-1 0 0,0 0-1,1 0 1,-1 1 0,1 0 0,-1 1-1,1-1 1,-1 1 0,1 0-1,0 1 1,-1 0 0,1 0 0,-1 0-1,1 1 1,-1 0 0,0 0-1,0 0 1,0 1 0,0 0-1,0 0 1,-1 1 0,1-1 0,7 8-1,-3 0 59,0 0-1,0 0 1,-1 1-1,-1 0 1,0 1-1,-1 0 1,0 0-1,-1 1 1,-1-1-1,0 1 1,0 0-1,-2 1 1,4 25-1,-3-7-69,-1 0 0,-2 0 0,-1 0 0,-2 0-1,-7 37 1,5-47-32,-2 0 1,-1-1-1,0 0 0,-2 0 0,0-1 0,-23 37 0,12-28 7,-2 0 0,0-1 0,-41 39 0,48-54-16,-1-1 0,1-1 0,-2 0 0,0-1 0,0-1 0,-1-1 0,0 0 0,0-2 0,-1 0 0,-33 8 0,50-14 0,-1-1 0,1 1 0,-1-1 0,0 0 0,1 1 0,-1-1 0,1 0 0,-1 0 0,0-1 0,1 1 0,-1-1 0,1 1 0,-1-1 0,1 0 0,-1 0 0,1 0 0,-1 0 0,1 0 0,0 0 0,0-1 0,-1 1 0,1-1 0,0 0 0,0 0 0,1 1 0,-1-1 0,0 0 0,1-1 0,-1 1 0,1 0 0,-1 0 0,1-1 0,0 1 0,-1-4 0,2 3 0,-1 0 0,1 0 0,0 0 0,0 0 0,0 0 0,0-1 0,1 1 0,0 0 0,-1 0 0,1 0 0,0 0 0,0 0 0,0 0 0,1 1 0,-1-1 0,1 0 0,0 1 0,-1-1 0,1 1 0,0-1 0,1 1 0,-1 0 0,0 0 0,1 0 0,-1 0 0,1 0 0,-1 0 0,5-1 0,-3 2 4,1-1 0,0 1 0,0 0-1,0 1 1,0-1 0,0 1 0,0 0 0,0 0-1,0 1 1,0-1 0,0 1 0,0 0-1,0 0 1,0 1 0,-1 0 0,1 0 0,5 2-1,24 8 36,45 1-364,1-4-1,0-2 1,91-6 0,-162-1 69,-5 0-269,1 0 0,-1 0 0,0 0 0,0-1 1,0 0-1,0 0 0,0 0 0,1 0 1,-2 0-1,1-1 0,0 0 0,0 0 0,0 0 1,5-5-1,12-5-2568</inkml:trace>
</inkml:ink>
</file>

<file path=ppt/ink/ink2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2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62 5888,'-10'0'2944,"28"-7"-896,-9 4 4223,4-1-5503,10-1 0,2-1 384,11-1 0,7-1-1536,5-2 0,-8 2 896,0 4 128,0 4-640,-16 4 0,0-1-896,-8 9 0,2-6-1920,-4 2 129</inkml:trace>
</inkml:ink>
</file>

<file path=ppt/ink/ink2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3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4352,'1'-3'475,"1"-1"0,-1 1 0,1 0 0,0 0 0,0 0 0,0 0 0,0 0 0,0 0 0,1 1 0,-1-1 0,1 1 0,0 0 0,0 0 0,0 0 0,0 0-1,0 0 1,0 0 0,1 1 0,-1-1 0,0 1 0,1 0 0,5-1 0,40-7 3377,-6 11-3631,2 3 68,26 5 1490,-67-9-1724,-1 0 1,1 0-1,-1 1 1,1-1-1,-1 1 1,1 0 0,-1-1-1,0 2 1,1-1-1,-1 0 1,-1 1-1,1-1 1,0 1-1,4 6 1,-6-7-56,0 0 0,0 1-1,0-1 1,-1 0 0,1 1 0,-1-1-1,1 1 1,-1-1 0,0 1 0,0-1-1,0 1 1,-1-1 0,1 1 0,0-1-1,-1 1 1,0-1 0,1 0 0,-1 1-1,0-1 1,0 0 0,-1 0 0,1 0 0,0 0-1,-1 0 1,1 0 0,-1 0 0,0 0-1,1 0 1,-1-1 0,-4 4 0,-4 4-25,-2 0 0,1 0 0,-22 12 0,3-4 25,-1-1 0,-64 24 0,122-43 6,0 0-1,0 2 0,34 2 1,-44 0 14,0 0 1,-1 1-1,1 1 0,-1 0 1,1 1-1,29 12 1,-42-14-6,0 0-1,0 0 1,0 0 0,-1 0 0,1 1 0,-1-1 0,1 1 0,-1 0-1,0 0 1,0 0 0,0 0 0,-1 1 0,1-1 0,-1 1 0,1 0-1,-1-1 1,-1 1 0,1 0 0,0 0 0,-1 0 0,0 1 0,0-1 0,0 0-1,-1 0 1,1 1 0,-1-1 0,0 0 0,0 1 0,0-1 0,-1 0-1,-2 8 1,2-4 49,-1 0-1,0 0 0,0-1 0,-1 1 1,0-1-1,0 0 0,0 1 1,-1-2-1,-1 1 0,1 0 0,-1-1 1,0 0-1,0 0 0,-1 0 1,0-1-1,0 0 0,0 0 0,-1 0 1,1-1-1,-1 0 0,0 0 1,0-1-1,-1 0 0,1 0 0,-1 0 1,1-1-1,-1 0 0,0-1 1,-15 1-1,16-1-128,0 0 0,0-1 0,-1 0 0,1-1 0,0 1 0,0-1-1,0-1 1,0 1 0,0-1 0,0-1 0,0 1 0,1-1 0,-1 0 0,1-1 0,0 1 0,0-1 0,0 0 0,0-1 0,-6-6 0,8 5-2687,7 2-342</inkml:trace>
</inkml:ink>
</file>

<file path=ppt/ink/ink2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3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8832,'13'-6'4352,"4"-24"-3200,-7 23 5503,6 1-6527,11-3 0,4 3-128,4-6 128,0 9-640,-1-1 0,-7 4-896,-1 0 128,-8 4-1407,-9-4-1</inkml:trace>
</inkml:ink>
</file>

<file path=ppt/ink/ink2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3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8832,'11'0'4352,"39"-15"-4224,-37 11 7679,9-4-7551,-1 2 128,10-1-128,-1-5 128,5 6-896,0-3 128,1 6-1920,-6-4 0,-4 7-511,-17 7 127</inkml:trace>
</inkml:ink>
</file>

<file path=ppt/ink/ink2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4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443 539 5632,'1'-1'520,"0"0"-1,0-1 1,1 1 0,-1 0 0,0-1 0,1 1 0,-1 0-1,1 0 1,-1 0 0,1 0 0,0 0 0,-1 1-1,1-1 1,0 0 0,0 1 0,-1-1 0,1 1 0,2 0-1,43-5 4083,-12 2-3742,-14-3-687,-1 0 0,0-1 0,0-1 0,-1-1 0,0 0-1,-1-2 1,0 0 0,-1-1 0,28-25 0,-38 31-107,0-1-1,-1 0 1,0 0 0,0 0-1,-1-1 1,1 0 0,-2 0-1,1 0 1,-1-1 0,-1 1-1,1-1 1,-1 0 0,-1 0-1,0 0 1,0 0 0,-1-1-1,0 1 1,0 0 0,-1-1-1,-1 1 1,1 0 0,-2-1-1,1 1 1,-4-10 0,2 9-44,-1-1-1,0 1 1,-1 0 0,0 0 0,-1 0 0,0 1 0,0 0 0,-1 0 0,0 0 0,-1 1 0,0 0 0,0 1 0,-15-11 0,16 13-19,-1 1 0,1-1 0,-1 1 0,0 1 0,0-1 0,-1 2 0,1-1 1,0 1-1,-1 0 0,0 1 0,1 0 0,-1 0 0,0 1 0,0 0 0,1 0 0,-1 1 0,-15 4 0,18-3-6,-1 1 0,1 0 0,-1 1 0,1-1 0,0 1 0,1 0 0,-1 1 0,1-1 0,-1 1 0,1 1 1,1-1-1,-1 0 0,1 1 0,0 0 0,0 0 0,1 0 0,-1 1 0,2-1 0,-5 11 0,-3 14-20,0 1 0,-8 58 0,6 7-19,5-1 1,11 184-1,2-71 61,-6-172 4,-2 0 0,-1-1 0,-2 1 0,-15 59 1,14-76-25,-1 0 0,-1-1 0,-1 0 0,-1 0 0,-1-1 0,0 0 0,-1 0 0,-1-2 0,-24 26 0,33-38 21,0 0-1,-1 0 0,1 0 1,-1 0-1,0 0 0,1-1 1,-2 0-1,1 0 0,0-1 1,-1 1-1,1-1 0,-1 0 1,0 0-1,1-1 0,-1 0 1,0 0-1,0 0 0,0-1 1,0 0-1,0 0 0,0 0 1,0-1-1,0 0 0,0 0 1,0-1-1,1 1 0,-1-1 1,0 0-1,1-1 0,0 1 1,-10-7-1,8 4 30,0 0 0,0 0 0,0 0 0,1-1 0,0 0 0,0 0 0,1 0 0,-1-1 0,1 0 0,-6-12 1,8 15-92,1 0 0,1 0 0,-1 0 0,0 0 0,1-1 0,0 1 0,0 0 0,0-1 0,1 1 0,-1 0 0,1-1 0,0 1 0,1-1 0,-1 1 0,1 0 0,-1-1 0,1 1 0,1 0 0,-1 0 0,0-1 0,4-5 0,5-5-1329,0 0 1,0 1-1,24-25 0,8-2-1828</inkml:trace>
</inkml:ink>
</file>

<file path=ppt/ink/ink2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5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90 5760,'0'-4'470,"1"1"1,-1-1-1,1 0 1,0 1 0,0-1-1,1 1 1,-1-1-1,1 1 1,-1 0-1,1-1 1,0 1-1,0 0 1,1 0-1,-1 1 1,1-1 0,-1 0-1,1 1 1,0-1-1,0 1 1,0 0-1,0 0 1,1 0-1,-1 0 1,0 1-1,1-1 1,3 0-1,48-11 2829,-5 14-4049,-40 0 871,-1 1 1,1 1-1,0 0 1,-1 0-1,1 1 1,15 9-1,-22-11-111,0 0-1,-1 0 0,0-1 0,1 2 1,-1-1-1,0 0 0,0 0 0,0 1 1,0-1-1,-1 1 0,1-1 0,-1 1 0,1 0 1,-1 0-1,0 0 0,0-1 0,0 1 1,-1 0-1,1 0 0,-1 0 0,1 0 1,-1 1-1,0-1 0,0 0 0,0 0 1,-1 0-1,0 3 0,-1 0 7,0-1-1,0 0 1,0 0-1,0 0 1,-1 0 0,0 0-1,0-1 1,-1 1-1,1-1 1,-1 0-1,0 0 1,0 0 0,0 0-1,0-1 1,-6 3-1,-1 2 36,0-1 0,-1-1 0,0 0 0,0-1 0,-16 5 0,-2 1 55,34-12-103,1 0-1,-1 0 1,0 0-1,1 1 1,-1 0-1,1 0 1,-1 0-1,1 0 1,-1 1-1,0 0 1,1-1-1,-1 2 1,0-1-1,7 3 1,-3 0 9,1 1 0,-1 0 0,0 0 0,-1 0 1,1 1-1,10 12 0,-2 0 14,-1 0 0,0 1-1,-2 1 1,0 0 0,11 26 0,-22-43 31,0 1 0,0 0 0,-1-1-1,1 1 1,-1 0 0,0 0 0,0 0 0,-1 0 0,1 0 0,-1 0 0,0 1 0,0-1 0,0 0 0,0 0 0,-1 0 0,0 0 0,1 0 0,-2 0 0,1 0 0,-3 6 0,1-6 30,0 0 1,0 0 0,-1 0 0,1 0 0,-1-1-1,0 0 1,0 1 0,0-2 0,0 1-1,-1 0 1,1-1 0,-1 0 0,1 0-1,-1 0 1,0 0 0,-5 0 0,-7 3 84,-1-2 1,1 0 0,-1-1 0,1-1 0,-19-1 0,28 0-342,1 0 0,0-1 0,0 0 0,1 0 1,-1 0-1,0-1 0,0 0 0,1-1 0,-1 0 0,1 0 1,-1 0-1,1 0 0,0-1 0,1 0 0,-11-9 1,7-4-2798,7 2-362</inkml:trace>
</inkml:ink>
</file>

<file path=ppt/ink/ink2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6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1 477 4736,'0'0'507,"0"-1"0,0 0 0,0 1 0,0-1 0,0 1 0,1-1 0,-1 0 0,0 1 0,0-1 0,1 0 0,-1 1 0,0-1 0,1 1 0,-1-1 0,0 1 0,1-1 0,-1 1 0,1-1 0,-1 1 0,1-1 0,-1 1 0,2-1 0,18-5 3551,31 6-5547,-34 1 2256,27-2 36,1-2 1,-1-2-1,0-3 1,-1-1-1,51-17 1,-79 21-709,0-1 1,-1-1 0,1 0-1,-1-1 1,-1 0-1,0-1 1,0-1-1,-1 0 1,0-1-1,0 0 1,14-19 0,-23 25-68,1 0-1,-1 0 1,0 0 0,0 0 0,0 0 0,-1-1 0,0 1 0,0-1 0,0 0 0,-1 0 0,1 0 0,-1 1 0,-1-1 0,1 0 0,-1 0 0,0 0 0,-1 0 0,0 0 0,1 0 0,-2 0 0,1 0 0,-1 0 0,0 1 0,0-1 0,0 1-1,-1-1 1,0 1 0,0 0 0,0 0 0,-1 0 0,0 0 0,-7-7 0,1 2-33,0 1 0,-1 0 0,0 1 0,-1 0 1,1 1-1,-1 0 0,-1 0 0,1 2 0,-1-1 0,0 2 0,0 0 0,-16-3 0,22 5 3,0 1-1,0 0 1,-1 1-1,1-1 1,0 1-1,0 1 1,0-1 0,0 1-1,0 1 1,0-1-1,0 1 1,0 0-1,0 1 1,1 0-1,-1 0 1,1 0-1,0 1 1,-1-1-1,2 2 1,-1-1 0,0 1-1,1-1 1,0 1-1,0 1 1,-4 6-1,0 2 11,1 1 0,0 1 0,1-1 0,1 1 0,0 0 0,2 1 0,0-1 0,0 1 0,2 0-1,0 0 1,1 0 0,2 33 0,2-5 121,3 0 0,2 0 0,22 71 0,-24-93-63,2-1 0,1-1 0,0 0-1,2 0 1,21 32 0,-25-44-44,0 0 0,0 0 0,1-1 0,0 0 0,0 0 1,1-1-1,0 0 0,0-1 0,1 0 0,0 0 0,0-1 0,0 0 0,16 4 0,-19-7-130,0-1 1,0-1 0,0 1-1,1-1 1,-1 0-1,0-1 1,0 0 0,0 0-1,0 0 1,0-1-1,0 0 1,0-1 0,-1 1-1,1-1 1,-1 0-1,0-1 1,7-4 0,6-5-923,-1-1 0,0 0 0,-1-1 0,16-19 0,17-25-2426</inkml:trace>
</inkml:ink>
</file>

<file path=ppt/ink/ink2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3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1 297 1536,'-1'-9'333,"1"0"0,0 0-1,1 0 1,0 0 0,0 0 0,1 0-1,0 1 1,1-1 0,3-9 0,-1 9-209,0 0 0,0 0 0,1 0-1,0 0 1,1 1 0,0 0 0,0 0 0,1 1 0,11-10 0,12-5 138,38-23 0,-66 43-212,5-3 80,1 0-1,1 1 1,-1-1 0,1 2-1,-1-1 1,1 2 0,0-1-1,0 1 1,0 0 0,19 0-1,-23 3-74,-1-1 0,1 1 0,-1-1 0,0 2 0,1-1 0,-1 0-1,0 1 1,0 0 0,0 0 0,0 1 0,0 0 0,-1-1 0,1 1-1,-1 1 1,1-1 0,-1 1 0,0 0 0,-1 0 0,1 0-1,-1 0 1,1 0 0,2 6 0,-2 0 14,1 0 1,-2 0-1,1 0 1,-1 1-1,-1-1 0,0 1 1,-1 0-1,0-1 0,0 1 1,-1 0-1,-2 19 1,-1-5 95,-1 0 0,-1 0 0,-15 46 0,7-38-32,-1 0-1,-2-1 0,-1-1 0,-1-1 1,-2 0-1,0-1 0,-3-1 0,0-2 1,-47 43-1,67-66-113,0-1 1,-1 1-1,1-1 0,-1 0 0,0 0 1,0 0-1,0 0 0,0-1 1,0 0-1,0 1 0,0-1 0,0-1 1,-6 1-1,9-1-12,0 0 0,0 0 0,0 0 0,0 0 0,0 0 0,0-1 0,0 1 0,0 0 0,-1-1 0,2 1 0,-1-1 0,0 1 0,0-1 0,0 1 0,0-1 0,0 0 0,0 1 0,1-1 0,-1 0 0,0 0 0,-1-1 0,2 0-3,-1 0 1,0 0-1,0 0 1,1 0-1,-1-1 1,1 1-1,0 0 1,0 0-1,0 0 0,0-1 1,0 1-1,0 0 1,0 0-1,2-4 1,-2 1-9,1 0 1,0 0 0,0 0 0,1 0 0,0 0 0,-1 0 0,2 0 0,-1 1 0,0-1-1,1 1 1,0-1 0,0 1 0,0 0 0,1 0 0,-1 1 0,1-1 0,0 1-1,0 0 1,0 0 0,0 0 0,1 0 0,-1 1 0,1-1 0,0 1 0,-1 0-1,1 1 1,0-1 0,0 1 0,0 0 0,0 0 0,0 1 0,1 0 0,-1-1-1,0 2 1,0-1 0,0 1 0,0-1 0,0 1 0,0 1 0,6 1 0,98 34 54,-81-26 41,0-1 1,1-1-1,0-1 0,1-2 0,-1-1 0,1-1 1,51 0-1,-52-5-201,-1-2 0,0-1 0,0-1 0,-1-1 0,1-1 0,-1-2 0,-1-1 0,34-17 0,-67 32-4947,2-11 3264</inkml:trace>
</inkml:ink>
</file>

<file path=ppt/ink/ink2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6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6912,'5'42'11752,"-4"23"-8287,1 23-3301,0-73 96,0 7 119,1 0 0,1-1 0,8 24 0,-11-41-406,0 0-1,1 1 1,-1-1 0,1 0-1,0 0 1,1 0-1,-1 0 1,1 0-1,0-1 1,-1 1 0,2-1-1,-1 0 1,0 0-1,1 0 1,-1 0-1,1 0 1,0-1 0,0 0-1,0 0 1,0 0-1,6 2 1,-7-4-247,0 0-1,-1 0 1,1 0-1,0 0 1,0-1-1,-1 1 1,1-1 0,0 0-1,-1 0 1,1 0-1,-1 0 1,1 0 0,-1 0-1,1-1 1,-1 1-1,0-1 1,0 0-1,0 0 1,0 0 0,0 0-1,2-2 1,15-17-2691</inkml:trace>
</inkml:ink>
</file>

<file path=ppt/ink/ink2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7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15 8448,'-9'7'4224,"13"-17"-3712,-4 10 6527,0 0-7039,9-8 128,0 8-1792,-1-3 0,2 3-127,3 6 127</inkml:trace>
</inkml:ink>
</file>

<file path=ppt/ink/ink2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7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 4864,'1'-3'746,"1"0"0,-1 0-1,1 0 1,0 0 0,0 0 0,0 1 0,0-1 0,1 1-1,-1-1 1,1 1 0,3-3 0,44-35 3615,-40 32-4851,-3 4 620,0 0 0,1 0 0,-1 1 0,1 0 0,0 0 1,-1 0-1,1 1 0,0 1 0,1-1 0,-1 1 0,0 1 0,0 0 0,0 0 1,1 0-1,-1 1 0,0 0 0,0 1 0,0-1 0,0 2 0,0-1 0,-1 1 1,1 0-1,-1 1 0,1 0 0,-1 0 0,0 0 0,-1 1 0,1 0 1,10 12-1,-15-15-128,0 0 0,0 0 0,-1 1 0,1-1 0,-1 0 0,0 1 0,1 0 0,-1-1 0,0 1 0,-1 0 0,1-1 0,0 1 0,-1 0 0,0 0 0,1-1 0,-1 1 0,0 0 0,0 0 0,-2 5 0,1-3-2,-1 0 1,0 1 0,0-1-1,0-1 1,-1 1 0,1 0-1,-1-1 1,0 1-1,-8 7 1,1-2-1,-1 0-1,0 0 0,-1-1 1,0 0-1,0-1 1,-26 12-1,18-10 2,17-7 1,-1-1 0,0 0 0,0 0 0,0 0-1,0 0 1,0-1 0,0 0 0,-1 0 0,1 0 0,-7 1 0,11-2 3,-1 0 0,0 0 0,1 0 1,-1 0-1,1 0 0,-1 0 1,1-1-1,-1 1 0,0 0 0,1 0 1,-1 0-1,1-1 0,-1 1 0,1 0 1,-1-1-1,1 1 0,-1 0 1,1-1-1,-1 1 0,1 0 0,-1-1 1,1 1-1,0-1 0,-1 1 0,1-1 1,0 1-1,-1-1 0,1 1 0,0-1 1,0 1-1,0-1 0,-1 0 1,1 1-1,0-1 0,0 1 0,0-1 1,0 0-1,0 1 0,0-1 0,0 1 1,0-1-1,0 0 0,0 1 1,1-1-1,-1 1 0,0-1 0,0 1 1,0-1-1,1 1 0,-1-1 0,0 1 1,1-1-1,-1 1 0,0-1 0,2 0 1,-1-1 8,0 0 0,1 0 0,0 0 0,-1 1 0,1-1 0,0 1 0,0-1 0,0 1-1,0-1 1,0 1 0,0 0 0,0 0 0,4-1 0,3 0 51,0 0 1,0 1-1,1 0 0,-1 0 0,0 1 0,0 1 0,1-1 0,-1 1 0,0 1 0,0 0 0,0 0 0,0 1 1,0 0-1,-1 1 0,1-1 0,-1 2 0,0-1 0,0 1 0,0 0 0,-1 1 0,0 0 0,0 0 0,0 1 1,-1-1-1,0 2 0,0-1 0,-1 0 0,0 1 0,0 0 0,-1 0 0,0 1 0,0-1 0,-1 1 0,0 0 1,-1 0-1,0 0 0,0 0 0,1 15 0,-3-20-22,0-1 0,1 1 0,-1 0 0,0-1 0,-1 1-1,1-1 1,-1 1 0,1-1 0,-1 1 0,0-1 0,-1 1 0,1-1 0,0 1 0,-1-1 0,0 0 0,-3 5 0,1-4 10,0-1 1,1 0 0,-1 0 0,0-1 0,-1 1 0,1-1-1,0 0 1,-1 0 0,1 0 0,-1-1 0,1 0-1,-9 2 1,0 0 27,0-1 1,1 0-1,-1-1 0,0 0 0,0-1 1,-25-3-1,33 2-72,0 0 0,0 0-1,-1-1 1,1 0 0,0 0 0,1 0 0,-1-1 0,0 0 0,1 0 0,-1 0 0,1 0 0,0-1 0,0 1-1,1-1 1,-1 0 0,1 0 0,-1-1 0,1 1 0,-4-8 0,-11-42-240,1 2-3229,17 52 3320,-1-1-1,1 1 1,0 0-1,-1 0 0,1 0 1,0 0-1,-1 0 1,1-1-1,-1 1 1,1 0-1,0 0 0,-1 0 1,1 0-1,0 0 1,-1 0-1,1 0 0,-1 0 1,1 0-1,0 0 1,-1 0-1,1 1 1,0-1-1,-1 0 0,1 0 1,-1 0-1,1 0 1,0 1-1,-1-1 1,1 0-1,0 0 0,0 1 1,-1-1-1,1 0 1,0 0-1,0 1 0,-1-1 1,1 0-1,0 1 1,-9 15-3081</inkml:trace>
</inkml:ink>
</file>

<file path=ppt/ink/ink2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38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212 399 7424,'0'4'8185,"0"3"-3917,-1 0-4082,0 0-1,0 0 1,-1 0 0,0-1 0,-4 12-1,2-8-67,0 0 1,1 0-1,0 1 0,0-1 0,1 1 0,1-1 0,0 1 0,0-1 0,1 1 1,1 0-1,2 14 0,0-5 94,1 0-1,1-1 1,0 1 0,2-1 0,9 18-1,-14-32-152,0 1-1,1-1 0,0 0 1,0 0-1,1 0 0,-1 0 1,1-1-1,0 1 0,0-1 1,1 0-1,-1 0 1,1-1-1,0 1 0,0-1 1,0 0-1,0-1 0,11 5 1,-10-6-36,-1 0 0,0-1 0,1 1 1,-1-1-1,1 0 0,-1 0 0,1-1 0,-1 0 1,0 0-1,1 0 0,-1-1 0,0 1 0,0-1 1,0 0-1,0-1 0,0 1 0,-1-1 0,1 0 1,6-6-1,2-2-17,0-1-1,0-1 1,-1 0 0,-1 0-1,0-1 1,-1-1 0,0 0-1,-1 0 1,-1-1 0,0 0-1,-2 0 1,0-1 0,0 0-1,-2 0 1,5-32 0,-6 30-2,-1-1 0,-1 0 0,-1 1 0,-1-1 1,-1 0-1,0 1 0,-2-1 0,0 1 0,-1 0 0,-1 0 1,0 1-1,-2 0 0,-17-31 0,12 29 3,0 1 0,-2 1 1,0 0-1,-1 1 0,-1 1 0,0 1 0,-1 0 0,-31-19 0,38 27-3,0 1-1,0 0 1,0 1-1,-1 0 1,0 1 0,0 0-1,0 1 1,0 0-1,-1 1 1,1 1-1,-1 0 1,1 0-1,-1 1 1,1 1 0,-1 0-1,1 1 1,-17 4-1,24-4-6,0-1-1,-1 1 1,1 0 0,0 1-1,0-1 1,0 1 0,1 0-1,-1 1 1,0-1-1,1 1 1,0-1 0,0 1-1,0 1 1,1-1-1,-1 0 1,1 1 0,-4 8-1,4-6-5,0 0 0,1 1-1,0-1 1,0 1-1,1 0 1,0-1 0,0 1-1,1 0 1,0 0-1,0 0 1,3 11 0,0-2 50,1 0 0,0 0 0,2 0 0,0-1 0,1 0 0,0 0 0,2 0 0,0-1 0,0 0 0,18 19 0,-17-22 45,1-1 1,0-1 0,1 0-1,0-1 1,1 0 0,-1-1 0,2 0-1,-1-1 1,1-1 0,0 0 0,1 0-1,-1-2 1,21 4 0,-12-4-4,1-2 0,0-1-1,0-1 1,0-1 0,0-1 0,0-1 0,41-11 0,-33 7-247,1-2 1,-1-2-1,-1 0 1,0-2-1,56-33 1,-94 48-3933,-14 5 746</inkml:trace>
</inkml:ink>
</file>

<file path=ppt/ink/ink2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0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89 7680,'-5'-15'3840,"-3"8"-1536,8 0 3839,0-1-5887,3 2 128,2-3 0,0-1 0,4 2-640,-1-2 0,2 7-128,-2-2 0,0 5-1408,-3 0 0,-5 5-895,-10 5 127</inkml:trace>
</inkml:ink>
</file>

<file path=ppt/ink/ink2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1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416 0 7552,'-5'37'3712,"-3"36"-2688,4-62 6399,-1-1-7167,0 2 128,-8 24 0,-8 4 128,-14 0-768,-10 4 128,-6 8 256,-7-3 128,-33 21-2816,16-16 1</inkml:trace>
</inkml:ink>
</file>

<file path=ppt/ink/ink2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1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79 4352,'-1'-5'760,"0"1"1,0-1-1,1 1 0,-1-1 1,1 0-1,0 1 0,0-1 1,1 1-1,-1-1 0,1 0 1,0 1-1,1-1 1,2-6-1,-4 11-726,0-1 0,0 1 0,0-1 0,0 1 0,0 0 0,1-1 1,-1 1-1,0-1 0,0 1 0,1 0 0,-1-1 0,0 1 0,1 0 0,-1-1 0,0 1 0,1 0 1,-1 0-1,0-1 0,1 1 0,-1 0 0,1 0 0,-1 0 0,0-1 0,1 1 0,-1 0 0,1 0 1,-1 0-1,1 0 0,-1 0 0,0 0 0,1 0 0,-1 0 0,1 0 0,-1 0 0,1 0 0,-1 0 1,1 0-1,-1 1 0,0-1 0,1 0 0,-1 0 0,1 0 0,-1 1 0,0-1 0,1 0 1,-1 0-1,0 1 0,1-1 0,-1 0 0,1 1 0,11 17 1363,-2 32-267,-3 0 1,2 72-1,-12 104-784,1-159-179,-14 307-1703,18-355 794,-1-16 245,0 0-1,-1 0 0,1 0 1,-1 0-1,0 0 0,1 0 1,-2 0-1,1 0 0,0 0 1,0 0-1,-1 0 1,0 0-1,0 0 0,0 0 1,-2 5-1,-8-7-1955</inkml:trace>
</inkml:ink>
</file>

<file path=ppt/ink/ink2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2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37 209 4864,'0'-2'664,"0"-1"0,0 1 0,0-1 0,0 1 0,0 0 0,0-1 1,1 1-1,-1-1 0,1 1 0,0 0 0,-1-1 0,1 1 0,0 0 0,3-4 0,21-32 1172,10 10-819,2 1 0,58-31-1,-91 56-937,0-1-1,0 1 1,0 0-1,0 0 1,1 1-1,-1-1 1,1 1-1,-1 0 1,1 0-1,-1 0 1,1 1-1,-1 0 1,1-1-1,-1 2 1,1-1-1,0 0 1,-1 1-1,6 1 1,-5 1-11,-1-1 0,1 0-1,-1 1 1,0 0 0,0 0 0,0 0 0,-1 1 0,1-1 0,-1 1 0,0 0-1,0 0 1,0 0 0,0 0 0,-1 1 0,1-1 0,1 7 0,4 7-23,0 1 1,-2 0-1,0 1 1,-1-1-1,-2 1 1,1 0-1,-2 0 1,-1 0-1,0 0 1,-2 0-1,0 1 1,-1-1-1,-1 0 1,-8 26-1,1-18 134,0-1 0,-2-1-1,0 0 1,-2-1 0,-1 0-1,-1-1 1,-30 34 0,38-50-83,-11 14 263,-1-2 0,-39 31-1,54-47-311,-1 0-1,1 0 0,-1-1 0,0 1 1,0-2-1,-1 1 0,1 0 0,0-1 1,-1 0-1,0-1 0,1 0 0,-1 0 1,0 0-1,1-1 0,-1 0 0,0 0 1,-8-1-1,11-1-53,0 1 1,0-1 0,0 0-1,0 0 1,0-1-1,1 1 1,-1-1 0,1 0-1,0 1 1,-3-5-1,5 7 5,0-1 0,1 1 0,-1-1 1,1 0-1,-1 1 0,1-1 0,-1 0 0,1 1 0,0-1 0,-1 0 0,1 0 0,0 1 0,0-1 0,-1 0 0,1 0 0,0 1 0,0-1 0,0 0 0,0 0 0,0 0 0,0-1 0,1 1 8,0 1 0,-1-1-1,1 0 1,0 1-1,0-1 1,-1 0 0,1 1-1,0-1 1,0 1 0,0 0-1,0-1 1,0 1-1,0 0 1,0-1 0,0 1-1,0 0 1,0 0-1,0 0 1,0 0 0,0 0-1,0 0 1,0 0 0,1 0-1,126 2 594,138-4 210,-256 1-900,1-1 1,-1 0-1,1-1 0,-1 0 1,0 0-1,0-1 0,0-1 1,-1 1-1,0-2 1,0 1-1,14-11 0,-23 15-53,1 1-1,-1 0 1,1-1 0,-1 1-1,1-1 1,-1 1 0,1-1-1,-1 1 1,0-1-1,1 1 1,-1-1 0,1 1-1,-1-1 1,0 1 0,0-1-1,1 0 1,-1 1 0,0-1-1,0 0 1,0 1-1,0-1 1,0 0 0,1 1-1,-1-1 1,0 0 0,-1 1-1,1-1 1,0 1-1,0-1 1,0 0 0,0 1-1,0-1 1,-1 0 0,1 1-1,0-1 1,-1 1 0,1-1-1,0 0 1,-1 1-1,1-1 1,0 1 0,-2-1-1,-10-1-3311</inkml:trace>
</inkml:ink>
</file>

<file path=ppt/ink/ink2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2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3 6016,'-1'-1'110,"1"1"-1,-1 0 1,1-1 0,-1 1 0,1 0 0,0 0 0,-1 0-1,1 0 1,-1 0 0,1-1 0,-1 1 0,1 0 0,-1 0-1,1 0 1,-1 0 0,1 0 0,-1 0 0,1 1-1,-1-1 1,1 0 0,-1 0 0,1 0 0,-1 0 0,1 1-1,-1-1 1,1 0 0,-1 0 0,1 1 0,0-1 0,-1 0-1,1 1 1,-1-1 0,1 0 0,0 1 0,-1-1-1,1 1 1,0-1 0,0 0 0,-1 1 0,1-1 0,0 1-1,0-1 1,0 1 0,0-1 0,-1 1 0,1-1 0,0 1-1,0-1 1,0 1 0,0-1 0,0 1 0,0-1-1,0 1 1,0 2 3858,4-2-3545,-1 0 1,0-1-1,1 1 0,-1-1 0,0 0 0,1 0 0,-1-1 0,0 1 1,1-1-1,2 0 0,17-2-491,207-5 2350,-191 12-2347,-8 0-3966,-29-4 1216</inkml:trace>
</inkml:ink>
</file>

<file path=ppt/ink/ink2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3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17 6784,'-14'-13'11109,"10"9"-8236,8 22-2242,13 39 599,-3 1 0,11 97 0,-6 484-787,-19-594-608,0-43-390,0-14-5056,0 6 2412</inkml:trace>
</inkml:ink>
</file>

<file path=ppt/ink/ink2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3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75 2304,'-17'-2'1160,"27"-2"568,31-2-456,46 7-772,144-6 1654,-200 3-2475,0-2-1,-1-2 1,1-1-1,-1-1 1,39-16-1,-51 17-851</inkml:trace>
</inkml:ink>
</file>

<file path=ppt/ink/ink2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4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79 3456,'-5'-9'1664,"42"-13"4096,-24 14-384,9 1-5121,4 7 129,4 0 256,10-3 128,-1-2-1024,-9 2 128,2 3 128,-11 0 128,6-4-896,-9 1 128,-2 0-1535,-2 3 127,-6-5-256,2-2 0</inkml:trace>
</inkml:ink>
</file>

<file path=ppt/ink/ink2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4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 7680,'17'-15'3840,"28"15"-3584,-37 0 7807,27-7-7807,-9 4 0,14-5 0,-9 1 0,4-4-1152,-8 4 128,-1 4-1664,-4-1 1</inkml:trace>
</inkml:ink>
</file>

<file path=ppt/ink/ink2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5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511 504 7168,'23'-9'4817,"27"-5"2739,-28 8-7118,0 0 0,-1-1 0,0-1 0,0-1 0,-1-1 1,0-1-1,-1 0 0,0-2 0,-1 0 0,0-1 0,-1 0 0,26-31 1,-37 38-429,-1 0 1,0 0 0,-1-1-1,0 1 1,0-1 0,0 0-1,-1 0 1,0-1 0,-1 1-1,0 0 1,0-1 0,-1 1-1,0-1 1,0 0 0,-1 1-1,0-1 1,-1 0 0,0 1-1,0-1 1,-1 0 0,0 1-1,-1 0 1,1-1 0,-2 1-1,1 0 1,-1 1 0,0-1-1,-1 1 1,1-1 0,-2 1-1,1 1 1,-1-1 0,0 1-1,0 0 1,-9-7 0,11 10-15,1 1 1,-1-1 0,0 1 0,1-1 0,-1 1 0,0 0 0,0 1 0,-1-1 0,1 1 0,0 0 0,0 0 0,-1 0 0,1 0 0,-1 1 0,1 0-1,0 0 1,-1 0 0,1 0 0,-8 2 0,6 0-4,0 1 0,0-1 0,1 1 0,-1 0-1,1 1 1,-1-1 0,1 1 0,0 0 0,1 0-1,-1 1 1,1 0 0,-5 6 0,-5 8-11,2 0 1,1 1-1,0 1 1,1 0-1,2 0 1,-11 36-1,-9 44 91,4 1-1,4 2 1,5 0-1,-2 116 1,20-83-34,-4 129-81,-1-220 117,-3-1 1,-1 0-1,-22 76 1,24-111-3,1-1 0,-2 1 0,1-1 0,-1 0 0,-1 0 1,0-1-1,0 1 0,0-1 0,-1-1 0,0 1 1,-1-1-1,0-1 0,0 1 0,-17 9 0,11-8 59,-1 0 0,0-2-1,0 0 1,-1-1 0,1 0-1,-1-1 1,0-1 0,-23 2-1,29-5-93,0 0 0,1 0 0,-1-1 1,1-1-1,-1 0 0,1 0 0,0 0 0,-1-1 0,1-1 0,1 0 0,-1 0 0,0 0 0,-13-11 0,20 13-56,-1 0-1,1-1 1,-1 1-1,1-1 0,0 0 1,0 0-1,0 0 0,0 0 1,1 0-1,-1 0 1,1 0-1,0 0 0,0-1 1,0 1-1,0-1 0,1 1 1,-1 0-1,1-1 0,0 1 1,0-1-1,0 1 1,0-1-1,1 1 0,-1-1 1,1 1-1,2-7 0,4-12-1048,1 0-1,0 0 1,14-22 0,-4 5-3398,-4 9 882</inkml:trace>
</inkml:ink>
</file>

<file path=ppt/ink/ink2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6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10112,'0'8'4992,"0"-4"-5504,0-4 8191,0 0-7551,0 0 128,13-4-256,-5-4 128,1 8-640,-4 3 0,-2 6-2176,-3-3 1</inkml:trace>
</inkml:ink>
</file>

<file path=ppt/ink/ink2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6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402 0 8832,'10'47'4352,"-10"26"-2816,0-47 5887,-10 7-6783,-3-5 128,-3 5 256,-6 4 0,-9 8-1408,4 1 128,-7 2 768,-6-8 128,-3-4-512,-2-3 0,10-15-1152,1 1 128,2-11-2432,2-8 0</inkml:trace>
</inkml:ink>
</file>

<file path=ppt/ink/ink2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7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1 686 5632,'59'-8'7762,"-48"7"-7094,0 1 0,-1-2 0,1 1 0,-1-2 0,1 1 0,-1-1 0,0-1 0,0 0 0,13-7 0,9-13-127,-2 0 1,0-3-1,-2 0 0,-1-1 1,-1-2-1,-1-1 0,34-56 1,-47 61-390,-1 0 0,-1 0 1,-1-1-1,-1 0 1,-2-1-1,0 0 0,2-46 1,1 5 57,0 31-167,-9 38-42,0 1 0,0-1 0,0 0 1,0 0-1,0 0 0,1 0 0,-1 0 0,0 1 1,0-1-1,0 0 0,0 0 0,0 0 1,0 0-1,0 0 0,0 0 0,1 0 1,-1 0-1,0 1 0,0-1 0,0 0 1,0 0-1,0 0 0,0 0 0,1 0 1,-1 0-1,0 0 0,0 0 0,0 0 0,0 0 1,0 0-1,1 0 0,-1 0 0,0 0 1,0 0-1,0 0 0,0 0 0,0 0 1,1 0-1,-1 0 0,0 0 0,0 0 1,0 0-1,0-1 0,0 1 0,0 0 1,1 0-1,-1 0 0,0 0 0,0 0 0,0 0 1,0 0-1,0 0 0,0-1 0,0 1 1,0 0-1,2 12 36,-23 247-164,-1 4-2,28-154 128,-2-81-20,-2 0 0,-1 0-1,-1 0 1,-2 1 0,-9 53 0,9-73-69,-1-1-1,-1 0 0,1 0 1,-2 0-1,-7 12 1,10-17-15,1-1-1,-1 1 1,0-1 0,0 0 0,0 1 0,0-1 0,-1 0 0,1-1 0,0 1 0,-1 0 0,0-1 0,1 1 0,-1-1-1,0 0 1,0 0 0,1 0 0,-1 0 0,0 0 0,-5 0 0,8-1 70,0 0 1,-1 0-1,1 0 1,0 0-1,0 0 1,0 0-1,-1 0 1,1 0-1,0 0 1,0 0-1,0 0 1,-1 0-1,1 0 0,0 0 1,0 0-1,0 0 1,0-1-1,-1 1 1,1 0-1,0 0 1,0 0-1,0 0 1,0 0-1,0 0 1,-1 0-1,1-1 0,0 1 1,0 0-1,0 0 1,0 0-1,0 0 1,0-1-1,0 1 1,0 0-1,0 0 1,-1 0-1,1-1 1,0 1-1,0 0 0,0 0 1,0 0-1,0 0 1,0-1-1,0 1 1,0 0-1,0 0 1,1 0-1,-1-1 1,0 1-1,0 0 1,0 0-1,0 0 0,0 0 1,0-1-1,0 1 1,0 0-1,0 0 1,1 0-1,7-10-2706,9 3-202</inkml:trace>
</inkml:ink>
</file>

<file path=ppt/ink/ink2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7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 6272,'3'-2'1095,"0"-1"0,0 0 0,0 1 1,0 0-1,1 0 0,-1 0 0,1 0 0,0 0 0,7-2 1,-5 2-756,0 0 0,0 1-1,1 0 1,-1 0 0,12-1 0,298 11 2562,-219-18-2603,-74 6-1670,0 0 0,0 2 1,42 2-1,-56 2-1253,-8 0-85</inkml:trace>
</inkml:ink>
</file>

<file path=ppt/ink/ink2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8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22 6912,'9'-21'7382,"-12"43"-250,-1 3-4857,2-2-3918,9 110 4279,-3-98-2293,-1 0 0,-2 0 0,-2 0 0,-1 0-1,-10 56 1,-22 33-129,34-123-250,-1-1 1,1 1 0,0-1 0,0 1-1,-1-1 1,1 1 0,0-1 0,0 1 0,0-1-1,0 1 1,0-1 0,0 1 0,0-1-1,0 1 1,0 0 0,0-1 0,0 1 0,0-1-1,0 1 1,1-1 0,-1 1 0,0-1 0,0 1-1,0-1 1,1 1 0,-1-1 0,0 1-1,1-1 1,-1 0 0,0 1 0,1-1 0,-1 1-1,1-1 1,-1 0 0,1 0 0,-1 1-1,0-1 1,1 0 0,-1 1 0,1-1 0,0 0-1,-1 0 1,1 0 0,-1 0 0,1 0-1,-1 0 1,1 0 0,1 0-334,-1 0-1,1 0 1,-1-1-1,1 1 1,-1-1 0,1 1-1,-1-1 1,1 0-1,-1 0 1,0 1-1,1-1 1,-1 0 0,0 0-1,2-2 1,3-4-2980</inkml:trace>
</inkml:ink>
</file>

<file path=ppt/ink/ink2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8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9472,'17'11'6353,"-16"-11"-5891,1 0 1,-1 1 0,0 0 0,0-1-1,0 1 1,0 0 0,-1-1-1,1 1 1,0 0 0,0 0-1,0 0 1,0 0 0,-1-1 0,1 1-1,-1 0 1,1 1 0,0 0-1,0 24-253,-25 172 2737,-3 41-474,27-230-2407,0 0 0,0 1 0,1-1 0,0 0 0,1 0-1,0 0 1,0 0 0,1 0 0,0 0 0,5 9-1,-7-16-94,1 1-1,-1-1 1,1 1-1,0-1 1,-1 0-1,1 1 1,0-1-1,0 0 0,1-1 1,-1 1-1,0 0 1,1 0-1,-1-1 1,1 0-1,-1 1 1,1-1-1,-1 0 0,1 0 1,0 0-1,0-1 1,0 1-1,-1-1 1,1 1-1,0-1 1,0 0-1,0 0 1,0 0-1,0-1 0,0 1 1,-1-1-1,1 1 1,0-1-1,0 0 1,-1 0-1,1 0 1,0-1-1,2-1 0,9-4-1188,0-1-1,-1 0 1,1-2-1,-2 1 1,20-20-1,0-4-2620</inkml:trace>
</inkml:ink>
</file>

<file path=ppt/ink/ink2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9.1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14208,'5'7'7039,"3"-10"-8063,1 3 12544,0-7-11264,5-4 0,2 4 0,2-5 0,-1 6-640,-4-3 0,-13 9-768,0 0 128,-13 12-3072,0-5 128</inkml:trace>
</inkml:ink>
</file>

<file path=ppt/ink/ink2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4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 2048,'11'-7'278,"1"1"-1,-1 0 1,1 1-1,1 1 1,-1 0-1,0 0 1,1 1 0,0 1-1,0 0 1,-1 0-1,1 2 1,0-1 0,0 2-1,0 0 1,0 0-1,0 1 1,0 1 0,14 5-1,-19-6-226,0 1-1,-1 1 0,1 0 0,-1 0 1,0 0-1,0 1 0,0 0 1,-1 0-1,0 0 0,0 1 1,0 0-1,0 0 0,-1 1 1,0 0-1,-1 0 0,1 0 1,-1 0-1,-1 1 0,1-1 1,-1 1-1,-1 0 0,0 0 1,0 0-1,0 0 0,-1 0 0,0 1 1,0-1-1,-1 0 0,-1 9 1,-2 11 115,-1 0 1,-2 0-1,-1 0 1,0-1-1,-2-1 1,-2 1-1,0-1 1,-2-1-1,-15 25 1,-26 33 377,-75 88 1,123-163-505,-88 108 878,118-152-798,42-49 1,-56 73-138,1 0 0,1 1 0,0 0 1,0 1-1,1 0 0,0 1 0,19-9 0,-28 16 11,0 1-1,0 0 0,0 0 1,-1 0-1,1 1 1,0-1-1,0 1 0,0 0 1,0 0-1,0 0 1,0 1-1,0-1 0,0 1 1,0 0-1,0 0 0,0 0 1,4 3-1,8 4 60,0 0 1,25 19-1,-30-20 65,1 1 0,0-1-1,18 8 1,-26-14-97,0 1-1,0-1 1,0 0-1,1-1 1,-1 1-1,0-1 1,0 1-1,1-1 1,-1 0-1,0-1 1,1 1-1,-1-1 1,0 0-1,0 0 1,0 0-1,1-1 1,-1 1-1,-1-1 1,1 0 0,0 0-1,0-1 1,-1 1-1,1-1 1,-1 1-1,6-7 1,-8 7-138,0 1 1,0 0-1,0-1 1,-1 1 0,1 0-1,-1-1 1,1 1-1,-1-1 1,1 1 0,-1-1-1,0 1 1,0-1 0,0 0-1,0 1 1,0-1-1,0 1 1,0-1 0,0 1-1,0-1 1,-1 1-1,1-1 1,-1 1 0,1-1-1,-1 1 1,-1-3-1,-3-11-3128,1 0 1453</inkml:trace>
</inkml:ink>
</file>

<file path=ppt/ink/ink2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9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9728,'21'-3'4864,"14"-21"-3840,-22 21 5375,17 0-5759,2 0 128,2-1-128,-2-4 128,-7 5-1152,-2 3 0,-7-4 0,-2 8 128,-6-1-2688,2 5 128,-10-8-255,-5 7-1</inkml:trace>
</inkml:ink>
</file>

<file path=ppt/ink/ink2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49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7552,'3'8'3712,"50"-16"-2432,-35 8 6655,4-7-7551,4 4 128,1-2 512,-3 1 128,8 1-1408,-6 3 128,4 0 256,-7 0 128,-6 0-1792,-9 0 128,-11 0-1664,-2 12 1</inkml:trace>
</inkml:ink>
</file>

<file path=ppt/ink/ink2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1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0 541 7680,'0'0'191,"1"-1"0,-1 1 0,0 0-1,0-1 1,1 1 0,-1 0 0,0-1 0,1 1 0,-1 0 0,0-1 0,1 1 0,-1 0 0,1 0 0,-1-1 0,0 1 0,1 0 0,-1 0-1,1 0 1,-1 0 0,1-1 0,-1 1 0,1 0 0,-1 0 0,0 0 0,1 0 0,-1 0 0,1 0 0,-1 0 0,1 0 0,-1 1 0,1-1-1,-1 0 1,1 0 0,-3 16 6467,-1 11-5600,9 6-650,1 0 0,2 0 0,1-1-1,22 49 1,68 116 394,-99-195-805,29 59 56,28 81 0,-17-37-53,-41-104 0,0 1-1,0-1 1,1 0 0,-1 0-1,1 0 1,-1 0 0,0 0-1,1 1 1,0-1 0,-1 0-1,1 0 1,0 0-1,0 0 1,-1-1 0,1 1-1,0 0 1,0 0 0,0 0-1,0-1 1,0 1-1,0 0 1,0-1 0,0 1-1,2 0 1,-2-2-4,0 0 0,0 1 1,0-1-1,0 0 0,0 0 0,0 1 1,-1-1-1,1 0 0,0 0 0,-1 0 1,1 0-1,0 0 0,-1 0 0,1 0 1,-1-1-1,0 1 0,1 0 0,-1 0 1,0-2-1,11-63-274,-11 29 52,-1 0 1,-2 0-1,-1 1 1,-11-43-1,-47-132-510,21 79 658,32 98 78,1-1 0,3 0-1,0-1 1,1-37 0,13-141 12,-6 167-1,-2 10-43,-2 27 320,1 0 0,0 0 1,1 0-1,0-1 0,4-13 0,-4 21-232,0 1 0,0 0-1,0-1 1,0 1-1,1 0 1,-1 0 0,0 0-1,1 0 1,0 0 0,-1 0-1,1 0 1,0 1 0,0-1-1,0 0 1,0 1 0,0 0-1,1-1 1,-1 1-1,0 0 1,0 0 0,1 0-1,-1 1 1,1-1 0,-1 0-1,1 1 1,3-1 0,190-21-78,-102 12-37,153 4 0,96 26 177,-304-16-149,55 15 0,1 0-4856,-85-18 1922,-1-1-256</inkml:trace>
</inkml:ink>
</file>

<file path=ppt/ink/ink2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1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13 245 5376,'3'-6'1479,"0"0"-1,1 0 1,0 0 0,0 1-1,0-1 1,1 1 0,0 0-1,9-7 1,8-9-558,-12 11-933,12-15 614,2 2 0,30-23-1,-44 38-422,1 1 0,0 1 0,0 0 1,1 0-1,-1 1 0,1 1 0,1 0 0,-1 1 0,13-3 0,-13 4-89,-4 1 27,0-1 0,-1 1 0,1 0-1,0 1 1,0 0 0,15 1 0,-21 0-100,0 0-1,0 0 1,0-1 0,0 1-1,0 1 1,0-1 0,-1 0-1,1 0 1,0 1-1,-1-1 1,1 1 0,0-1-1,-1 1 1,0-1 0,1 1-1,-1 0 1,0 0 0,0 0-1,0 0 1,0 0 0,0 0-1,-1 0 1,1 0 0,-1 0-1,1 0 1,-1 0 0,0 1-1,1-1 1,-1 4 0,0 8 10,0 0 1,0 0 0,-1 0 0,-1 0 0,0 0 0,-1 0 0,-1-1-1,-9 25 1,-4 0 141,-37 58 0,17-32 117,24-42-185,-1-1-1,-1 0 1,-2-2 0,1 1-1,-2-2 1,-1 0-1,0-2 1,-1 0-1,-1-1 1,0-1-1,-1 0 1,0-2 0,-45 17-1,67-29-100,0 0 0,0 0-1,0 0 1,0 0 0,0 0-1,0 0 1,0 0 0,0-1 0,0 1-1,0 0 1,0 0 0,0 0-1,0 0 1,0 0 0,0 0-1,0 0 1,0 0 0,0 0 0,0 0-1,0 0 1,0 0 0,0-1-1,0 1 1,0 0 0,0 0-1,0 0 1,0 0 0,0 0 0,0 0-1,0 0 1,0 0 0,0 0-1,0 0 1,0 0 0,0 0 0,13-10-27,21-11-42,-31 19 87,1 0 1,0 1 0,0-1 0,0 1-1,0 0 1,-1 0 0,2 0 0,-1 1-1,0 0 1,0 0 0,0 0-1,0 0 1,0 0 0,0 1 0,0-1-1,0 1 1,0 0 0,0 1 0,-1-1-1,1 1 1,0 0 0,-1-1 0,1 1-1,-1 1 1,1-1 0,-1 1 0,0-1-1,0 1 1,0 0 0,0 0 0,-1 0-1,3 5 1,-2-6 44,0 1-1,0 0 1,0-1 0,0 0-1,1 0 1,-1 0 0,1 0-1,-1 0 1,1-1 0,-1 0-1,1 1 1,0-1 0,0-1-1,0 1 1,4 0-1,64-1 544,-41-1-422,18 2-291,-18 0 688,61-5-1,-33-11-2104,-51 12 706,0-1 1,-1 0-1,1 0 1,-1-1-1,9-6 0,15-17-2894</inkml:trace>
</inkml:ink>
</file>

<file path=ppt/ink/ink2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3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1 379 7168,'4'1'1455,"1"1"-1,-1-1 1,1 0 0,-1 0 0,1 0 0,0-1 0,7 0-1,16 3 70,7 6-1003,1-2-1,0-2 1,0-1-1,0-2 1,0-1-1,0-2 1,0-1-1,0-3 1,37-8-1,-55 8-449,0 0 0,-1-2 0,1 0 0,-2-1 0,1 0 0,-1-1 0,0-1-1,-1-1 1,0 0 0,17-19 0,-27 26-69,0-1-1,-1-1 1,1 1 0,-1 0-1,-1-1 1,1 0 0,-1 0-1,0 0 1,0 0-1,-1-1 1,0 1 0,0-1-1,0 0 1,-1 1 0,0-1-1,0 0 1,-1 0-1,0 1 1,0-1 0,-1 0-1,1 0 1,-1 1 0,-1-1-1,1 0 1,-1 1-1,-1-1 1,1 1 0,-1 0-1,0 0 1,0 0 0,-5-7-1,3 7 0,0 0 1,0 0-1,0 0 0,0 1 0,-1 0 1,0 0-1,0 0 0,0 0 0,-1 1 0,0 0 1,1 1-1,-1 0 0,-1 0 0,1 0 1,0 1-1,-1 0 0,1 0 0,-12-1 1,13 3 11,0-1 0,0 1 0,0 0 0,0 1 0,1 0 0,-1 0 0,0 0 0,0 0 0,1 1 0,-1 0 0,1 0 0,-1 0 0,1 1 0,0 0 0,0 0 0,0 0 0,0 1 0,1 0 0,0 0 1,-1 0-1,1 0 0,0 0 0,1 1 0,-1 0 0,-2 5 0,-6 14 18,0 1 0,2 0 0,1 0 0,1 1 0,1 0 1,1 0-1,1 1 0,-1 30 0,5-35 17,0 0 0,2 0 1,0 0-1,2 0 0,0 0 0,2-1 1,0 1-1,1-1 0,1 0 0,14 28 0,-15-38 10,0-1-1,1 0 0,-1-1 1,2 1-1,0-2 0,0 1 0,0-1 1,1 0-1,0-1 0,1 0 0,19 12 1,-21-16-72,-1 1 0,1-2 1,-1 1-1,1-1 0,0 0 0,0 0 1,0-1-1,0 0 0,0-1 1,0 0-1,1 0 0,-1 0 0,0-1 1,0-1-1,0 1 0,0-1 1,-1-1-1,13-4 0,-2 0-730,1-2 0,-1 0 0,-1 0 0,1-2 0,-2 0 0,0-1 0,26-25 0,7-20-2840</inkml:trace>
</inkml:ink>
</file>

<file path=ppt/ink/ink2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4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14 4224,'-4'-6'325,"2"-1"7064,2 10 121,1 12-6969,-3 50 2217,2 67-356,0-121-2259,2 1-1,-1-1 1,2 0-1,-1 1 1,2-1-1,-1 0 0,1-1 1,9 17-1,-11-24-171,-1-1 0,0 0 0,1 0 1,-1 0-1,1 0 0,0-1 0,0 1 0,-1 0 0,1-1 0,0 1 0,1-1 0,-1 1 0,0-1 0,0 0 0,0 0 0,1 0 1,-1 0-1,1-1 0,-1 1 0,0-1 0,1 1 0,-1-1 0,1 0 0,4 0 0,-4-1-285,1 1-1,0-1 1,0 0-1,0-1 1,-1 1-1,1-1 1,0 1 0,-1-1-1,1 0 1,-1-1-1,0 1 1,0 0-1,0-1 1,5-5-1,16-26-3013</inkml:trace>
</inkml:ink>
</file>

<file path=ppt/ink/ink2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4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10496,'-16'15'5248,"16"-23"-5632,0 8 7679,0 0-7423,0 0 128,12 5-2304,-3-2 128,8 4 513,-4 1-1</inkml:trace>
</inkml:ink>
</file>

<file path=ppt/ink/ink2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5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55 5248,'38'-53'11861,"-38"52"-10645,0 1-107,0 0-1066,1 0 23,-1 0 1,1 1 0,0 0-1,-1-1 1,1 1 0,-1-1-1,1 1 1,-1 0 0,1-1-1,-1 1 1,1 0-1,-1-1 1,0 1 0,1 0-1,-1 0 1,0-1 0,0 1-1,0 0 1,1 0 0,-1 0-1,0-1 1,0 1 0,0 0-1,0 0 1,0 0-1,-1-1 1,1 1 0,0 0-1,0 0 1,-3 23 856,-1-10-566,-1 0 0,0 0-1,-1 0 1,-1-1 0,-9 15 0,-6 13 190,-78 150-483,100-191-207,0 1-1,0-1 1,0 1-1,0-1 1,0 0-1,0 1 1,-1-1-1,1 0 1,0 1-1,0-1 1,0 1-1,-1-1 1,1 0-1,0 1 1,0-1-1,-1 0 1,1 0-1,0 1 1,0-1-1,-1 0 0,1 0 1,0 1-1,-1-1 1,1 0-1,0 0 1,-1 0-1,1 0 1,-1 1-1,1-1 1,0 0-1,-1 0 1,1 0-1,-1 0 1,1 0-1,0 0 1,-1 0-1,1 0 1,-1 0-1,1 0 1,0 0-1,-1-1 1,1 1-1,-1 0 1,0-3-3078</inkml:trace>
</inkml:ink>
</file>

<file path=ppt/ink/ink2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5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6784,'0'3'4378,"0"8"3170,0 8-3976,0-6-3435,1 0 1,1-1-1,0 1 0,1 0 1,0 0-1,1-1 0,6 16 1,-1-12-288,0-1 1,1 0 0,0 0-1,1-1 1,1-1 0,0 1-1,1-2 1,29 22 0,-42-33-42,1-1 1,0 1 0,-1-1 0,1 1-1,0-1 1,0 1 0,0-1 0,-1 0-1,1 1 1,0-1 0,0 0-1,0 0 1,0 0 0,0 1 0,0-1-1,0 0 1,-1 0 0,1 0 0,0 0-1,0 0 1,0-1 0,0 1 0,0 0-1,0 0 1,0-1 0,-1 1 0,1 0-1,0-1 1,0 1 0,0-1-1,-1 1 1,1-1 0,0 1 0,-1-1-1,1 0 1,1 0 0,2-10-2775</inkml:trace>
</inkml:ink>
</file>

<file path=ppt/ink/ink2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5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2304,'2'-18'2832,"8"6"6164,8 11-2525,0 5-8131,13 3 2133,0-2-1,0-2 1,1-1-1,0-1 0,39-4 1,40 1 383,163 16 83,-262-17-2335,-15-2-3224,-1 1 1655</inkml:trace>
</inkml:ink>
</file>

<file path=ppt/ink/ink2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4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3200,'-4'0'92,"-46"2"870,49-2-949,0 1 1,0-1-1,0 0 1,1 1-1,-1-1 1,0 1-1,0-1 1,0 1-1,1-1 1,-1 1-1,0-1 1,1 1-1,-1 0 1,1-1-1,-1 1 1,1 0-1,-1 0 1,1-1-1,-1 1 1,1 0-1,0 0 1,-1 0-1,1 0 1,0-1-1,0 1 1,-1 0-1,1 0 1,0 0 0,0 0-1,0 0 1,0 0-1,0 0 1,1 0-1,-1-1 1,0 1-1,0 0 1,0 0-1,1 0 1,-1 0-1,1-1 1,0 3-1,0-1 102,1 1 1,-1-1-1,1 0 0,0 0 0,0 1 0,0-1 1,0 0-1,0-1 0,0 1 0,0 0 0,1-1 1,-1 1-1,1-1 0,-1 1 0,1-1 0,0 0 1,-1 0-1,1-1 0,3 2 0,4 1 120,12 6-69,0-2 1,1 0 0,0-2-1,0 0 1,0-2 0,0 0-1,1-2 1,-1 0 0,1-2-1,-1-1 1,1 0 0,-1-2-1,0-1 1,0 0 0,39-16-1,-41 10-168,-14 7-293,-1 0 1,1 1-1,0 0 1,0 0-1,0 0 1,0 1-1,0 0 0,1 0 1,-1 1-1,15-1 1,-8 6-986</inkml:trace>
</inkml:ink>
</file>

<file path=ppt/ink/ink2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6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684 1 5120,'-3'5'7757,"-4"2"-3307,-30 20-2893,-3 2-452,-143 101 2223,110-82-2688,-168 97 1201,155-96-1656,83-47-841,-6 4 753,7-1-7708,2-1 4390</inkml:trace>
</inkml:ink>
</file>

<file path=ppt/ink/ink2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8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288 9 3200,'40'-8'10837,"-42"9"-10537,-1 0 0,1 1 0,0 0 1,0-1-1,-1 1 0,1 0 0,1 0 0,-1 0 0,0 1 1,0-1-1,1 0 0,-1 1 0,1-1 0,0 1 0,-2 3 1,-6 10 570,-38 58 508,35-53-1100,0-2 0,-1 1 0,-1-2 0,-20 21 0,1-9 476,-42 28 0,48-38-452,26-19-305,0-1 1,-1 1-1,1 0 0,0 0 1,0-1-1,-1 1 1,1 0-1,0 0 0,0 0 1,0 0-1,0 1 0,0-1 1,1 0-1,-1 0 0,0 1 1,0-1-1,1 0 1,-1 1-1,1-1 0,-1 0 1,1 1-1,0-1 0,-1 1 1,1-1-1,0 1 1,0-1-1,0 1 0,0-1 1,1 3-1,0-3 0,0 1 0,1-1-1,-1 0 1,0 0 0,1 0 0,-1-1-1,1 1 1,-1 0 0,1 0 0,-1-1 0,1 1-1,0-1 1,-1 0 0,1 1 0,0-1-1,-1 0 1,1 0 0,0 0 0,0 0 0,-1 0-1,1 0 1,0-1 0,-1 1 0,1 0-1,1-1 1,10-1 2,0 2 0,1-1 0,-1 2 0,0 0 0,0 1 0,0 0 0,20 6 0,36 5 0,126 12-42,-187-24-92,1-1 0,-1 0 0,0 0 0,0-1 0,0-1 0,0 1 0,-1-1 0,15-5 0,-19 6-122,0 0-1,1 0 1,-1-1-1,0 1 1,0-1-1,1 0 1,-1 0-1,-1 0 1,1 0-1,0 0 1,0 0-1,-1-1 1,1 0 0,-1 1-1,0-1 1,0 0-1,0 0 1,0 0-1,-1 0 1,1-1-1,1-4 1,-6-6-3861,-2 12 1557</inkml:trace>
</inkml:ink>
</file>

<file path=ppt/ink/ink2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0:58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9 4608,'2'-6'730,"-2"6"-490,0 0 0,0 0 0,1 0 0,-1-1-1,0 1 1,0 0 0,0 0 0,0 0 0,1-1 0,-1 1 0,0 0 0,0 0 0,0 0 0,1 0 0,-1 0 0,0 0 0,0-1 0,1 1 0,-1 0 0,0 0 0,0 0 0,1 0 0,-1 0 0,0 0 0,0 0 0,1 0-1,-1 0 1,0 0 0,0 0 0,1 0 0,-1 0 0,0 0 0,0 0 0,1 1 0,-1-1 0,0 0 0,0 0 0,1 0 0,-1 0 0,0 0 0,0 0 0,0 1 0,1-1 0,-1 0 0,0 0 0,0 0 0,0 1 0,0-1 0,1 0-1,-1 9 2073,-4 19-1345,1 1 0,1-1 0,1 0-1,4 31 1,0 13 279,-2-16-466,1-26-400,-2 0 0,-6 52 0,6-82-404,0 0-1,0 0 1,0 0-1,0 0 1,0 0-1,0 1 0,0-1 1,0 0-1,0 0 1,0 0-1,0 0 1,-1 0-1,1 0 1,0 0-1,0 1 1,0-1-1,0 0 1,0 0-1,0 0 1,0 0-1,0 0 1,0 0-1,-1 0 1,1 0-1,0 0 0,0 0 1,0 0-1,0 0 1,0 0-1,0 0 1,-1 0-1,1 0 1,0 0-1,0 0 1,0 0-1,0 0 1,0 0-1,0 0 1,-1 0-1,1 0 1,0 0-1,0 0 1,0 0-1,0 0 0,0 0 1,0 0-1,0 0 1,-1 0-1,1 0 1,0 0-1,0 0 1,0 0-1,0 0 1,0-1-1,0 1 1,0 0-1,-10-9-2247,-3-2-714,-8 1-470</inkml:trace>
</inkml:ink>
</file>

<file path=ppt/ink/ink2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0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249 669 4864,'26'5'8107,"0"-1"-1985,-6-6-5888,-5-3 349,0-1 0,-1-1 1,1 0-1,-1 0 0,-1-2 0,1 1 0,-2-2 0,1 0 0,11-12 0,-5 6-312,15-12 85,-1-1 1,-2-1-1,-1-2 1,-2-1-1,-1-1 1,36-60-1,-59 87-339,-1 1 0,0-1 0,-1 0-1,0 0 1,0 0 0,0 0-1,-1 0 1,0-1 0,0 1 0,-1 0-1,0-1 1,0 1 0,-1 0-1,0-1 1,0 1 0,-1 0-1,1 0 1,-2 0 0,1 0 0,-7-12-1,4 11-8,0-1-1,0 1 0,-1 0 1,0 1-1,-1-1 1,0 1-1,0 0 1,0 1-1,-1 0 0,0 0 1,0 1-1,0 0 1,-1 0-1,0 1 0,-12-5 1,9 5-5,-1 0 0,0 0 1,0 2-1,0-1 0,0 2 1,0 0-1,-20 0 0,26 2-3,-1 0 0,1 0-1,0 1 1,-1 0 0,1 0-1,0 1 1,0 0 0,1 0-1,-1 1 1,1-1 0,0 1-1,-1 1 1,2-1 0,-1 1-1,-7 8 1,2 0 17,1 1-1,0 0 0,1 0 1,1 1-1,0 1 0,1-1 1,1 1-1,0 0 1,1 0-1,1 1 0,0-1 1,2 1-1,-2 32 0,3 8 72,3 0-1,16 103 0,5 1 5,-8 1 1,-5 185-1,-10-331-92,-15 267-100,9-228 93,-2 0 0,-2-1 0,-20 59 0,28-108 23,0 0 0,0 0 0,0-1-1,0 1 1,-1 0 0,0-1 0,-6 8 0,9-11-15,-1 0 0,0-1 0,0 1 0,0 0 0,0 0 0,0-1 0,0 1 1,0-1-1,0 1 0,-1-1 0,1 1 0,0-1 0,0 0 0,0 1 0,0-1 0,-1 0 0,1 0 1,0 0-1,0 0 0,0 0 0,-1 0 0,1 0 0,0-1 0,0 1 0,0 0 0,-1-1 0,1 1 1,0-1-1,0 1 0,0-1 0,0 1 0,0-1 0,0 0 0,0 0 0,0 1 0,0-1 0,0 0 1,1 0-1,-2-1 0,-25-28 144,1 0 0,1-2 0,2 0 0,-34-64 0,48 80-167,1 0 0,1 0 1,0-1-1,1 0 0,-4-18 0,9 28-287,0 0 0,0 1 0,1-1 0,0 0 0,0 0 0,2-12 0,-1 15-170,0 0 0,0 0 0,1 0 0,-1 0 0,1 0 0,0 0 0,0 0 0,1 0 0,-1 1 0,1 0 0,4-6 0,12-10-3255</inkml:trace>
</inkml:ink>
</file>

<file path=ppt/ink/ink2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1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3 119 5248,'-1'-1'574,"1"-1"1,-1 1-1,1-1 0,0 0 1,0 1-1,-1-1 0,1 0 1,0 1-1,1-1 0,-1 0 1,0 1-1,0-1 0,1 0 1,-1 1-1,2-3 0,16-19 3266,-8 16-3405,0 1 1,1-1-1,17-6 1,-11 5 984,-8 3-1063,-1 1 0,1 1-1,0-1 1,0 2-1,1-1 1,-1 1 0,17-1-1,-20 3-246,0 0 0,-1 0-1,1 1 1,-1 0 0,1 0-1,-1 0 1,1 1 0,-1 0-1,0 0 1,0 0 0,0 1 0,0-1-1,0 1 1,0 0 0,5 6-1,-1-2-59,-1 1 0,1 0 0,-2 0 0,0 1 0,0 0 0,12 19 0,-18-26-36,0 1 0,0-1 0,0 0 0,0 1-1,0-1 1,0 1 0,-1-1 0,1 1-1,-1-1 1,1 1 0,-1-1 0,0 1-1,0-1 1,0 1 0,-1 0 0,1-1-1,-1 1 1,1-1 0,-1 1 0,0-1 0,0 0-1,0 1 1,0-1 0,0 0 0,0 1-1,-1-1 1,1 0 0,-1 0 0,0 0-1,1 0 1,-1-1 0,0 1 0,0 0-1,-4 2 1,-4 2 66,0 0 0,-1 0 0,0-1 0,0 0 0,0-1 0,-1-1 0,-22 5 0,76-16-83,-21 2-1,1 2-1,-1 0 1,1 1-1,0 2 0,41 1 1,-58 1 4,0-1 0,0 1 1,0 1-1,-1-1 0,1 1 0,-1 0 1,1 0-1,-1 0 0,0 0 1,0 1-1,0 0 0,0-1 0,0 2 1,0-1-1,-1 0 0,0 1 0,1 0 1,-1-1-1,-1 1 0,1 0 1,0 1-1,-1-1 0,0 0 0,0 1 1,0-1-1,-1 1 0,0 0 0,0-1 1,0 1-1,0 0 0,-1 0 1,1 9-1,-1 4 37,0 0 0,-1 0-1,-1 0 1,-5 25 0,6-36 65,-1 0-1,0 0 1,0-1-1,0 1 1,-1-1-1,0 1 1,0-1-1,-1 0 1,1 0-1,-2 0 1,1 0-1,0-1 0,-1 0 1,-5 5-1,-4-2 181,0 0-1,0-1 1,0-1-1,-1 0 1,0-1-1,0-1 1,0 0-1,-27 3 1,-12-3 68,-59-1 0,100-3-341,-27 0-444,25 0-1659,21 0-3099,7 0 1203</inkml:trace>
</inkml:ink>
</file>

<file path=ppt/ink/ink2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2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1 431 6656,'0'1'481,"1"1"0,0-1 0,0 1 0,0-1 1,0 0-1,0 1 0,0-1 0,1 0 0,-1 0 0,0 0 1,1 1-1,-1-2 0,0 1 0,1 0 0,-1 0 0,3 1 1,35 16 4891,-32-15-4975,2 1-126,-1-1-1,1 0 0,0 0 1,0-1-1,0-1 0,1 1 1,-1-1-1,0-1 1,0 0-1,1 0 0,-1-1 1,0 0-1,0-1 0,0 0 1,0 0-1,0-1 0,0 0 1,0 0-1,-1-1 0,0 0 1,0-1-1,0 0 0,0 0 1,8-8-1,4-5 245,-1-2-1,-1 1 1,-1-2-1,0 0 1,22-41-1,-34 53-453,-1 1 0,0-1 0,-1 0 0,0-1 0,0 1 0,-1 0-1,-1-1 1,1 0 0,-1 1 0,-1-1 0,0 0 0,0 1 0,-1-1-1,0 0 1,-1 1 0,0-1 0,0 1 0,-1 0 0,-4-10 0,5 14-48,-1 0 0,0 1 0,0-1 0,0 0 0,0 1 0,-1 0 0,1 0 0,-1 0 0,0 0 0,-1 0 0,1 1 0,-1 0 0,1 0 0,-1 0 0,0 0 0,-10-3 0,7 3 5,-1 1-1,1 0 1,-1 0 0,0 1 0,1 0 0,-1 1 0,0 0 0,0 0-1,-14 3 1,17-2-9,1 0 1,-1 1-1,0 0 0,1 1 0,-1-1 0,1 1 0,0 0 0,0 0 0,0 0 0,0 1 0,1 0 0,-1 0 0,1 0 1,0 1-1,-4 5 0,-1 2 9,0 1 0,1 0 0,1 1-1,-8 20 1,7-12-6,0 1 1,2 0-1,1 0 0,1 1 0,0 0 0,2 0 0,1 0 1,1 0-1,1 0 0,1 0 0,1-1 0,1 1 0,1-1 1,12 34-1,-5-25 3,1-1 1,2 0-1,1-2 1,1 1-1,1-2 1,2 0-1,0-1 1,2-1-1,39 35 1,-59-59-62,1 0 0,0 0 0,0 0 0,0 0 1,0 0-1,0 0 0,0-1 0,0 0 0,1 1 0,-1-1 0,1 0 0,-1-1 0,0 1 1,1-1-1,0 1 0,-1-1 0,6-1 0,-2 1-171,-1-2 0,1 1 0,-1-1 0,1 0 0,-1-1 0,0 1 0,0-1 0,10-7 0,4-4-667,0-1 0,-1-2 0,-1 0-1,18-21 1,5-11-2957,-9 3-256</inkml:trace>
</inkml:ink>
</file>

<file path=ppt/ink/ink2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2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25 8704,'0'-10'679,"1"-5"7652,-2 18-938,1 4-6431,-1 1-893,-3 27 1281,0 61 1,5-84-1174,0 0 0,1 0 1,0-1-1,0 1 1,2 0-1,-1-1 0,1 0 1,1 0-1,8 14 0,-11-21-239,0 0 0,1-1 0,0 1-1,-1-1 1,1 1 0,0-1-1,1 0 1,-1 0 0,0-1-1,1 1 1,0-1 0,-1 1 0,1-1-1,0-1 1,0 1 0,5 1-1,-5-2-328,0 0 0,-1-1 0,1 1 0,0-1 0,0 0 0,-1-1-1,1 1 1,0 0 0,-1-1 0,1 0 0,0 0 0,3-2 0,15-4-3471</inkml:trace>
</inkml:ink>
</file>

<file path=ppt/ink/ink2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3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10496,'11'-18'5248,"8"21"-6528,-19-3 6783,5-3-6911,-5 3 0,0 0-3583,0 0-1</inkml:trace>
</inkml:ink>
</file>

<file path=ppt/ink/ink2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3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1 160 8064,'3'-5'1151,"1"-1"0,-1 1 1,1 0-1,0 1 0,1-1 0,-1 1 1,7-6-1,22-21 3185,-25 22-4051,1 0 0,0 0 1,1 1-1,-1 0 0,1 1 0,1 0 1,0 0-1,13-5 0,-21 10-241,0 1 0,0 0 1,0 0-1,1 0 0,-1 0 0,0 1 0,1-1 1,-1 1-1,0 0 0,1 0 0,-1 0 0,0 0 1,1 1-1,-1-1 0,0 1 0,1 0 0,-1 0 1,0 0-1,0 0 0,0 1 0,0-1 0,0 1 1,0 0-1,0 0 0,-1 0 0,1 0 0,-1 0 1,1 1-1,-1-1 0,0 1 0,0-1 0,0 1 1,0 0-1,0 0 0,-1 0 0,2 4 1,0-1-22,0 0 1,-1 0 0,0 0-1,-1 0 1,1 1 0,-1-1 0,0 0-1,-1 1 1,1-1 0,-1 1-1,0-1 1,-1 1 0,0-1 0,0 0-1,0 1 1,-1-1 0,0 0-1,0 0 1,-1 0 0,1 0 0,-5 6-1,3-5 91,-1 1 0,0-1 0,-1 0 1,1-1-1,-1 1 0,-1-1 0,1 0 0,-1-1 0,0 0 0,0 0 0,-1 0 0,1-1 0,-1 0 0,0 0 0,-14 3 0,21-6-95,-1-1 0,1 1-1,-1 0 1,1-1 0,-1 1-1,1 0 1,-1 0 0,1 0 0,0 0-1,-1 0 1,1 0 0,0 0-1,0 1 1,-2 1 0,5 4-60,15-5-92,48-15 95,-40 8 14,46-5 1,-64 9 21,1 1 0,-1 0 0,0 1 0,1 0 0,-1 0 0,1 0 0,-1 1 0,0 0 0,0 1 0,12 5 0,-10-4 48,0 1 1,0 1-1,-1 0 0,0 0 0,0 0 0,0 1 1,0 0-1,8 12 0,-13-15-17,-1 0 0,1 1 0,-1-1 0,0 1 0,0-1 0,-1 1 0,0 0 0,1 0 0,-2 0 0,1-1 0,0 1 0,-1 0 0,0 0-1,0 0 1,-1 0 0,1 0 0,-1 0 0,0 0 0,0 0 0,-3 5 0,2-3 64,-1 0 0,0-1 0,0 0 0,0 1 0,-1-1 0,0 0-1,-1-1 1,1 1 0,-1-1 0,0 0 0,0 0 0,0 0 0,-1-1 0,0 0 0,0 0 0,0 0-1,0-1 1,-9 4 0,-11 2 191,0 0-1,0-2 0,-41 6 0,51-11-216,-1 2 81,-1-2 0,1-1 0,-34 0 0,47-1-229,1 0-1,-1-1 0,0 1 1,1-1-1,-1 1 0,0-1 1,1 0-1,-1 0 0,1-1 0,-1 1 1,1-1-1,-1 0 0,1 0 1,0 0-1,0 0 0,0-1 0,0 1 1,1-1-1,-1 1 0,1-1 1,-1 0-1,1 0 0,0 0 0,-2-4 1,4 6-112,0 1-1,-1-1 1,1 0 0,0 1 0,0-1-1,0 1 1,0-1 0,0 0 0,0 1-1,0-1 1,0 0 0,0 1 0,0-1 0,1 1-1,-1-1 1,0 0 0,0 1 0,0-1-1,1 1 1,-1-1 0,0 1 0,1-1-1,-1 1 1,1-1 0,-1 1 0,0-1 0,1 1-1,-1-1 1,1 1 0,-1 0 0,1-1-1,-1 1 1,2-1 0,18-6-4330,-1 3 534</inkml:trace>
</inkml:ink>
</file>

<file path=ppt/ink/ink2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4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118 219 6016,'2'-5'5831,"-4"7"2025,0 7-1845,4 3-7534,-2-5 1867,1 0-1,-1 1 0,-1-1 1,1 0-1,-1 0 1,0 0-1,-1 1 0,0-1 1,-3 8-1,-1 5 63,6-19-402,-5 20 388,0 0 0,2 0 0,0 1 0,1 40 0,2-57-361,0-1-1,1 1 1,0 0-1,0 0 1,0 0-1,0-1 0,1 1 1,0-1-1,0 1 1,0-1-1,0 1 0,1-1 1,0 0-1,0 0 1,0-1-1,0 1 1,1 0-1,-1-1 0,1 0 1,0 0-1,0 0 1,0 0-1,0-1 0,0 0 1,1 0-1,-1 0 1,8 2-1,1-1-19,0-1-1,-1-1 1,1 0 0,0 0-1,0-2 1,0 1 0,0-2-1,-1 0 1,1 0 0,0-1-1,-1-1 1,0 0 0,0-1-1,0 0 1,-1 0 0,1-2-1,-1 1 1,0-1 0,-1-1-1,0 0 1,0 0 0,-1-1-1,16-20 1,-19 20-1,-1-1 1,0 0-1,-1 0 1,0-1-1,0 1 0,-1-1 1,-1 0-1,1 0 0,-2 0 1,0 0-1,0 0 0,-1-1 1,0 1-1,-1 0 0,0 0 1,-1 0-1,0 0 1,-1 0-1,0 0 0,-7-14 1,3 6 6,-2 1 0,0 0 0,-1 0 0,-1 1 0,-1 0 0,0 1 0,-1 0 0,-1 1 0,0 1 0,-21-17 0,26 25-24,-1 0-1,0 1 0,0 1 1,0-1-1,-1 1 0,1 1 1,-1 0-1,0 0 0,0 1 0,0 1 1,-12-1-1,5 1-34,1 1 1,0 1-1,0 1 0,0 0 1,0 1-1,-27 8 0,41-10 36,0 0-1,0 0 0,1 0 1,-1 1-1,1-1 0,-1 1 0,1-1 1,-1 1-1,1 0 0,0 0 1,0 0-1,0 0 0,0 0 0,0 1 1,0-1-1,1 0 0,-1 1 1,1 0-1,-2 3 0,2-1 4,-1-1-1,2 1 1,-1 0 0,0-1-1,1 1 1,0 0-1,0 0 1,1-1 0,-1 1-1,3 9 1,3 4 29,0-1-1,1 0 1,0 0 0,20 31 0,-18-34-17,2 5-4,1-1-1,22 27 1,-30-41-6,-1 0 1,1 0 0,0-1 0,-1 1 0,2-1 0,-1 0 0,0 0 0,1-1 0,-1 1 0,1-1 0,0 0 0,0 0-1,-1-1 1,1 1 0,1-1 0,-1 0 0,5 0 0,13-3 16,-1-2 0,0-1 0,0 0 0,36-16 0,-31 12-11,24-10-636,-30 11-278,0 0-1,0 1 1,1 1-1,0 1 1,1 1 0,26-2-1,-35 6-2930</inkml:trace>
</inkml:ink>
</file>

<file path=ppt/ink/ink2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5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97 372 2560,'-1'1'99,"0"0"0,0 0 0,1 0 0,-1 0 0,0 0 0,1 1 0,-1-1-1,1 0 1,0 0 0,-1 0 0,1 1 0,0-1 0,0 0 0,0 0 0,0 0 0,0 1 0,0-1 0,0 0 0,0 0 0,0 1 0,1-1 0,-1 0 0,0 0 0,1 0-1,-1 1 1,1-1 0,-1 0 0,1 0 0,0 0 0,0 1 0,22 40 2487,-19-35-2503,0-1-1,1 0 1,-1 0 0,2 0-1,-1-1 1,0 1 0,1-1-1,0-1 1,1 1 0,-1-1-1,0 0 1,1 0 0,0-1-1,0 0 1,0 0 0,1-1-1,-1 0 1,0 0 0,1-1-1,0 1 1,-1-2 0,1 1-1,-1-1 1,1 0 0,0-1-1,-1 0 1,1 0 0,-1-1-1,1 1 1,-1-2 0,1 1-1,-1-1 1,0 0 0,-1-1-1,1 1 1,0-1 0,-1-1-1,0 1 1,9-9 0,4-4 40,0-1 1,-2 0 0,0-1-1,-1-1 1,-1-1 0,0 0-1,13-30 1,-24 44-94,0-1-1,-1 1 1,-1-1 0,1 0 0,-1 0-1,0 0 1,-1 0 0,0 0-1,0 0 1,-1-1 0,0 1 0,0 0-1,-1 0 1,0 0 0,-1 0 0,0 0-1,0 0 1,0 0 0,-1 0-1,0 1 1,-1-1 0,0 1 0,0 0-1,0 0 1,-1 0 0,-10-10 0,6 8-27,-1 1 0,0 0 1,-1 0-1,0 1 0,0 1 1,-1 0-1,0 0 1,0 1-1,0 1 0,0 0 1,-1 1-1,1 0 0,-1 0 1,0 2-1,0 0 1,0 0-1,-18 2 0,15-1-48,1 2 0,-1-1-1,1 2 1,0 0 0,0 1 0,0 0-1,0 1 1,1 1 0,0 0-1,0 1 1,1 1 0,-1 0 0,2 1-1,-17 13 1,24-18 28,1 1 0,0-1 0,0 1 0,1-1 0,-1 1 0,1 0 0,0 0 0,0 1 1,0-1-1,1 0 0,0 1 0,0 0 0,0-1 0,1 1 0,0 0 0,0 0 0,1 0 0,-1 0 0,1 0 0,0 0 0,1 0 0,-1 0 0,3 7 0,0-6 11,-1 0 0,1-1-1,1 1 1,-1-1 0,1 0-1,0 0 1,0 0 0,1 0-1,0-1 1,0 0 0,0 0-1,1 0 1,-1-1 0,1 0-1,0 0 1,0 0 0,1-1-1,-1 0 1,9 3 0,2-1 13,1 0 1,0-1-1,0-1 1,1 0 0,-1-2-1,0 0 1,1-1 0,-1-1-1,1 0 1,-1-2-1,0 0 1,0-1 0,29-11-1,-34 11 6,3-2-7,1 0 0,-1 2 0,1 0 0,32-4 0,-48 8 15,0 1 0,1-1 0,-1 1 1,0-1-1,1 1 0,-1-1 0,0 1 0,0 0 0,0-1 1,1 1-1,-1 0 0,0 0 0,0 0 0,0 0 0,0 0 0,0 0 1,-1 0-1,1 0 0,0 0 0,0 0 0,-1 1 0,1-1 1,-1 0-1,1 0 0,0 3 0,11 45 663,-6-22-275,-1-11-310,1 0 0,0 0 0,2 0 0,0-1 0,0 0 0,1-1 1,1 0-1,1 0 0,0-1 0,0 0 0,1-1 0,1 0 0,0-1 0,1-1 1,0 0-1,24 13 0,49 17-3448,-48-29 1301</inkml:trace>
</inkml:ink>
</file>

<file path=ppt/ink/ink2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5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9728,'9'-4'4864,"25"8"-3712,-24-4 5887,7 3-6655,-4 2 128,14-10 256,-9 5 128,20-3-1152,-12-1 128,11-2 512,-12-3 128,1 3-768,-8 3 128,-9 6-1408,-1-3 0,-11 3-1792,3 0 1</inkml:trace>
</inkml:ink>
</file>

<file path=ppt/ink/ink2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5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12672,'24'-6'6271,"3"1"-7679,-17 1 11136,6 1-9600,-2 0 128,12 3 0,-8 0 128,4 0-896,-6 0 128,3 0-768,-1 0 0,-7 0-2432,3 0 128</inkml:trace>
</inkml:ink>
</file>

<file path=ppt/ink/ink2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16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514 554 7680,'-3'10'2029,"3"-10"-1748,0 0 1,1 0-1,-1 0 1,0 0-1,0 0 1,1 0-1,-1 0 1,0 0-1,0 0 1,0 0-1,1 0 1,-1 0-1,0 0 1,0 0-1,1 0 0,-1 0 1,0 0-1,0 0 1,0 0-1,1 0 1,-1 0-1,0 0 1,0 0-1,0 1 1,1-1-1,-1 0 1,0 0-1,0 0 1,0 0-1,0 1 1,0-1-1,1 0 1,-1 0-1,0 0 1,0 0-1,0 1 1,0-1-1,0 0 1,0 0-1,0 0 1,0 1-1,0-1 1,0 0-1,0 0 1,1 1-1,-1-1 1,-1 0-1,1 0 1,0 0-1,0 1 1,0-1-1,0 0 1,0 0-1,0 1 1,0-1-1,0 0 1,0 0-1,0 0 1,0 1-1,20-6-448,-1 1 544,0-1 1,0 0-1,-1-2 0,1 0 1,-2-1-1,1-1 0,-1-1 0,-1 0 1,23-19-1,-17 11-60,0 0 0,-2-2 0,-1 0 0,0-2 0,30-45 0,-43 57-275,0 0 0,-1 0 0,0-1-1,-1 0 1,0 0 0,0 0 0,-1 0 0,-1-1 0,2-16 0,-4 21-36,0 1 0,0-1 0,-1 0 0,0 0 0,0 1 0,-1-1 0,1 1 0,-2-1 0,1 1 0,-1 0 0,1 0 0,-2 0 0,1 0 0,-1 0 0,0 0 0,0 1 0,0 0 0,-8-7 0,4 6-6,0-1 0,0 2 0,0-1 0,-1 1 0,0 0 1,0 1-1,0 0 0,-1 0 0,0 1 0,1 0 0,-1 1 0,0 0 0,0 1 0,0 0 0,0 0 0,0 1 1,-1 1-1,1-1 0,-12 4 0,15-3-9,0 1 1,1 0-1,-1 0 0,1 0 1,-1 1-1,1 0 1,0 0-1,0 1 0,0-1 1,1 1-1,-1 1 1,1-1-1,0 1 1,0 0-1,0 0 0,1 0 1,0 1-1,0-1 1,0 1-1,1 0 0,0 0 1,0 1-1,0-1 1,1 1-1,0-1 0,0 1 1,1 0-1,0 0 1,-1 11-1,-3 203 9,44 413 0,-7 62 384,-33-665-384,0-1 0,-2 1 0,-2-1 0,-12 48 0,11-60 0,0 0 0,-1-1 0,0 0 0,-2-1 0,0 0 0,-1 0 0,0 0 0,-21 21 0,28-34 0,0 0 0,-1 0 0,0 0 0,0 0 0,0-1 0,0 1 0,0-1 0,-1 0 0,1 0 0,0-1 0,-1 0 0,0 1 0,1-1 0,-1-1 0,0 1 0,1-1 0,-1 0 0,0 0 0,1 0 0,-1-1 0,0 1 0,0-1 0,-7-3 0,-6-1 0,1-2 0,0 0 0,0-1 0,-24-16 0,24 12-13,1-2 0,0 0 0,1 0 0,1-2-1,0 0 1,1 0 0,1-1 0,-19-35 0,7 14 3,9 15 10,1-1 0,2-1 0,0 0 0,1 0 0,2-1 0,0-1 0,-7-41 0,16 46-267,0 20-294,0 1 0,1-1 0,-1 0 0,1 0 0,-1 1 0,1-1 0,0 0 0,0 1 0,0-1 0,-1 1 0,2-1 0,-1 1 0,0-1 0,2-1 0,10-7-3429</inkml:trace>
</inkml:ink>
</file>

<file path=ppt/ink/ink2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28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9 1664,'-14'-2'1981,"14"2"-1905,0 0-1,0-1 1,0 1-1,0 0 1,0 0-1,0-1 1,1 1-1,-1 0 1,0 0-1,0-1 1,0 1-1,0 0 1,1 0-1,-1 0 1,0-1-1,0 1 1,1 0-1,-1 0 1,0 0-1,0 0 1,1-1-1,-1 1 1,0 0-1,0 0 1,1 0-1,-1 0 1,0 0-1,1 0 1,-1 0-1,0 0 1,0 0-1,1 0 1,-1 0 0,0 0-1,1 0 1,-1 0-1,0 0 1,0 0-1,1 0 1,-1 0-1,1 0 757,-1 0 21,0 0-775,1 0 0,-1 0 0,0 0-1,0 0 1,1 0 0,-1-1-1,0 1 1,1 0 0,-1 0 0,0 0-1,0 0 1,1 0 0,-1 0 0,0 0-1,1 0 1,-1 0 0,0 0-1,0 0 1,1 0 0,-1 0 0,0 0-1,1 0 1,-1 0 0,0 0-1,0 0 1,1 1 0,-1-1 0,0 0-1,0 0 1,1 0 0,-1 0 0,0 1-1,0-1 1,1 0 0,-1 0-1,0 0 1,0 1 0,0-1 0,0 0-1,1 0 1,-1 1 0,0-1-1,0 0 1,0 1 0,0-1 0,11 11 2661,0 2 1330,-11-12-3964,1 0 0,-1 0 0,0 0 0,1-1 0,-1 1 0,1 0 0,-1-1-1,1 1 1,0 0 0,-1-1 0,1 1 0,-1-1 0,1 1 0,0-1 0,0 1-1,-1-1 1,1 0 0,0 1 0,0-1 0,0 0 0,-1 0 0,1 1 0,0-1-1,0 0 1,0 0 0,0 0 0,-1 0 0,1 0 0,0 0 0,0 0 0,0 0-1,0-1 1,1 2-254,-1-1 197,-1 0 0,1 0 1,-1 1-1,1-1 1,-1 0-1,1 0 0,0 0 1,-1 0-1,1 0 0,-1 0 1,1 0-1,-1 0 0,1 0 1,0 0-1,-1 0 1,1 0-1,-1-1 0,1 1 1,-1 0-1,1 0 0,-1 0 1,1-1-1,-1 1 0,1 0 1,-1-1-1,1 1 1,-1-1-1,0 1 0,1-1 1,3-1-92,0 3-64,-3 0-21,-1 3-243,2-6 1118,-1-4-1879,-1 2-4874,0 4 3169</inkml:trace>
</inkml:ink>
</file>

<file path=ppt/ink/ink2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0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32 218 4352,'-1'1'124,"1"-1"1,-1 0 0,1 1-1,-1-1 1,1 0 0,-1 0-1,0 0 1,1 0 0,-1 1-1,0-1 1,1 0-1,-1 0 1,1 0 0,-1 0-1,0 0 1,1-1 0,-1 1-1,0 0 1,1 0-1,-1 0 1,1 0 0,-1-1-1,1 1 1,-1 0 0,0-1-1,1 1 1,-1 0-1,1-1 1,-1 1 0,1-1-1,0 1 1,-1-1 0,1 1-1,-1-1 1,1 1-1,0-1 1,-1 0 0,1-1 2947,0 2-1771,-10-28 2795,10 28-3959,0 0 0,0-1 0,0 1 0,0 0 0,1-1 0,-1 1 0,0 0 0,0 0 1,0-1-1,1 1 0,-1 0 0,0 0 0,0-1 0,1 1 0,-1 0 0,0 0 0,0 0 0,1 0 0,-1-1 1,0 1-1,1 0 0,-1 0 0,0 0 0,1 0 0,-1 0 0,0 0 0,1 0 0,-1 0 0,0 0 0,0 0 1,1 0-1,-1 0 0,0 0 0,1 0 0,-1 0 0,0 0 0,1 0 0,-1 0 0,0 1 0,1-1 0,-1 0 0,0 0 1,0 0-1,1 0 0,-1 1 0,10 18 1572,-2 26-1170,0 9-23,19 67-1,0-1-373,-13-58-88,32 88-1,-27-93 1,20 97-1,-34-129-52,17 47 0,-14-49-88,-4 15 124,-6-37 9,1-24-23,8-154 306,-1-52 238,-5-364 52,7 518-705,-8 73 214,0 2-124,0-1-1,0 1 0,0-1 0,0 0 0,0 1 0,1-1 0,-1 1 0,0-1 0,0 1 0,1-1 0,-1 0 0,1 1 0,-1-1 0,0 1 0,1 0 0,-1-1 0,1 1 1,-1-1-1,1 1 0,-1 0 0,1-1 0,-1 1 0,1 0 0,0-1 0,6-4 155,-3 6-172,0 0 0,0 0-1,0-1 1,1 1 0,-1-1 0,0 0 0,0 0-1,9-2 1,5-1-44,0 1 0,0 1 0,0 1-1,0 1 1,1 0 0,-1 1 0,0 1 0,-1 1-1,1 0 1,19 8 0,-28-8 1,1 0 0,0-1 1,0-1-1,0 0 0,0 0 0,0-1 0,20 0 0,74-10-387,-48 3 213,-41 3 209,-13 2 16,-1 0 0,1 1 0,0-1 0,-1 1 0,1 0 0,0-1 1,-1 1-1,1 0 0,0 0 0,-1 0 0,1 0 0,0 1 0,-1-1 0,1 0 0,0 1 0,-1-1 0,3 1 1,40 12-401,-41-15 290,-1 0 0,-1 1 0,1-1 0,0 0 0,0 0 0,-1 0 0,1 0 0,-1 0 0,1-1 0,-1 1-1,2-5 1,-2-1-7323,-6 8 4240</inkml:trace>
</inkml:ink>
</file>

<file path=ppt/ink/ink2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0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1 149 5760,'0'0'2816,"5"-11"-128,-5 11 2815,8-18-4607,-3 8 128,8-12 384,0 2 0,4-1-1536,1 3 0,17-11 1280</inkml:trace>
</inkml:ink>
</file>

<file path=ppt/ink/ink2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1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419 1 13056,'-2'8'5439,"-17"67"2558,8-46-7753,-1-1 0,-1-1-1,-1 0 1,-27 38 0,27-44-21,-1-1-1,-1-1 0,-1-1 1,-1 0-1,-23 19 0,34-32-201,0 0 0,0 0-1,0-1 1,0 0 0,-1 0 0,0 0-1,0-1 1,0 0 0,0-1 0,0 0-1,0 0 1,-1-1 0,1 0-1,-1 0 1,1-1 0,-1 0 0,1-1-1,-15-2 1,22 3-25,-1-1-1,1 1 1,0-1-1,0 1 1,0-1-1,0 0 1,0 0-1,0 1 1,0-1-1,0 0 1,0 0-1,0 0 1,1 0-1,-1 0 1,0 0-1,0 0 1,1 0-1,-1 0 1,1 0 0,-1 0-1,1-1 1,-1 1-1,1 0 1,0 0-1,0-1 1,0 1-1,-1 0 1,1 0-1,0-1 1,1 1-1,-1 0 1,0 0-1,0-1 1,0 1-1,1 0 1,-1 0-1,1-2 1,1-3-24,-1 1 1,2-1-1,-1 0 1,0 1-1,1-1 1,5-6-1,-4 6 34,0 1-1,0 0 1,1 0-1,-1 0 0,1 0 1,1 1-1,-1 0 1,0 0-1,1 0 0,0 1 1,0 0-1,0 0 1,0 0-1,0 1 0,1 0 1,-1 0-1,1 0 1,10 0-1,-8 2 56,1 0 0,-1 1 0,0 0 0,0 0 0,1 1 0,-1 0 0,-1 1 0,1 0 0,0 1 0,-1-1 0,1 2 0,9 6 0,-10-7-19,0 0 0,1 0 0,-1 0 0,0-1 0,1-1 0,0 1-1,0-1 1,0-1 0,0 0 0,0 0 0,0-1 0,0 0 0,0 0-1,16-4 1,-18 3-811,0-1 0,0 0 0,0-1 0,-1 1 0,1-1 0,-1-1-1,7-3 1,0-3-3071</inkml:trace>
</inkml:ink>
</file>

<file path=ppt/ink/ink2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2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1 175 2176,'1'-7'5888,"3"-23"-3115,-3 26-2380,-1-1-1,1 1 1,0 0-1,1 0 1,-1 0-1,1-1 1,-1 1-1,1 1 1,0-1-1,1 0 1,-1 0-1,1 1 1,0-1-1,0 1 1,0 0-1,0 0 1,0 0-1,0 0 1,5-2-1,53-31 2424,-51 32-2699,0 0-1,0 0 1,0 1-1,0 0 1,1 1-1,-1 0 1,1 0-1,0 1 1,-1 1-1,1 0 1,0 0-1,17 4 1,-4 9-234,10 1 127,-33-13-14,0 0 1,0-1-1,1 1 0,-1 0 0,0 0 0,0 0 1,0 0-1,0 0 0,0 0 0,0 0 0,0 0 1,0 0-1,0 0 0,0 1 0,-1-1 0,1 0 1,0 1-1,-1-1 0,1 0 0,-1 1 0,0-1 1,1 1-1,-1 1 0,7 34-139,-7 156-241,-1-186 352,0 0-1,-1 0 1,0-1 0,0 1 0,0 0 0,-1-1 0,1 1 0,-2-1 0,1 0 0,-8 10 0,6-9-742,1 0 1,0 1 0,0 0 0,0 0 0,-4 15 0,3-4-1936</inkml:trace>
</inkml:ink>
</file>

<file path=ppt/ink/ink2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3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0 276 8192,'22'-5'10060,"-9"0"-5747,3 4-4073,62 15 1719,-63-9-1788,0-2 0,1 0 1,0-1-1,0-1 0,30-1 0,-27-1 29,-1-2-1,0 0 1,0 0 0,-1-2-1,1 0 1,-1-2-1,22-10 1,-32 14-148,0-2 1,-1 1-1,1-1 1,-1 0-1,0 0 0,0-1 1,-1 0-1,1 0 1,-1 0-1,-1-1 1,1 1-1,-1-1 0,0 0 1,-1-1-1,0 1 1,0 0-1,0-1 1,-1 0-1,1-8 0,-3 12-8,0-1-1,0 1 1,0-1-1,-1 1 1,0-1-1,0 1 0,0 0 1,-1-1-1,0 1 1,1 0-1,-1 0 0,-1 0 1,1 0-1,0 0 1,-1 1-1,0-1 0,0 1 1,0 0-1,0-1 1,-1 1-1,1 1 0,-1-1 1,0 0-1,0 1 1,-7-3-1,8 2-17,-1 1 0,0 0 0,0 0-1,0 1 1,0-1 0,0 1 0,0 0 0,0 0-1,0 0 1,0 0 0,-1 1 0,1-1 0,0 1-1,0 1 1,-1-1 0,1 0 0,0 1 0,0 0 0,0 0-1,-1 0 1,1 1 0,0-1 0,1 1 0,-1 0-1,0 0 1,0 0 0,1 1 0,-5 3 0,-6 10 6,2 1 0,0 1 1,0 0-1,2 0 0,0 1 0,2 0 1,0 1-1,1-1 0,0 2 1,2-1-1,-4 30 0,6-36 18,2 1-1,-1 0 1,2 0-1,0 0 1,1 0 0,0 0-1,1 0 1,1-1-1,0 1 1,1-1 0,1 1-1,0-1 1,0-1-1,2 1 1,0-1 0,0 0-1,13 15 1,-12-19-33,0-1 0,1 1 0,0-2 0,0 1 0,1-2 0,0 1 0,1-1 0,-1-1 0,1 0 0,0 0 0,0-1 0,0 0 0,20 3 0,-22-6-210,-1 0 0,1 0 0,-1-1 0,1 0 0,-1-1 0,1 0 0,-1 0 0,13-4 0,-14 3-287,0-1 1,-1 0-1,0 0 1,1 0-1,-1-1 1,0 1-1,-1-2 1,1 1-1,-1-1 1,0 1-1,6-8 1,11-15-3383</inkml:trace>
</inkml:ink>
</file>

<file path=ppt/ink/ink2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3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12 7424,'-1'-11'6179,"-2"27"1006,-2 14-4336,2-14-2549,0 1 0,1 0 0,1 0 0,1 0 1,0 0-1,4 23 0,-3-31-173,0 0 0,1-1 1,1 1-1,-1 0 0,1-1 0,1 0 1,0 1-1,0-2 0,0 1 0,1 0 0,0-1 1,1 0-1,11 12 0,-15-17-326,1 0 0,0 0 0,0 0 0,0 0 0,1 0 0,-1-1-1,0 0 1,1 1 0,-1-1 0,1 0 0,-1-1 0,1 1 0,0-1 0,-1 1 0,1-1-1,-1 0 1,1-1 0,0 1 0,-1-1 0,1 1 0,-1-1 0,1 0 0,-1 0 0,1 0 0,-1-1-1,5-2 1,14-9-3257</inkml:trace>
</inkml:ink>
</file>

<file path=ppt/ink/ink2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6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316 464 1280,'-1'-2'112,"1"1"0,-1 0 0,0 0 0,1 0 0,-1 1 0,0-1-1,1 0 1,-1 0 0,0 0 0,0 0 0,0 1 0,0-1 0,0 0 0,0 1 0,0-1 0,0 1 0,0-1 0,0 1 0,0-1 0,0 1-1,0 0 1,0 0 0,-1-1 0,1 1 0,0 0 0,0 0 0,0 0 0,0 0 0,-1 0 0,0 1 0,-1 0-2,1 1-1,0 0 1,0-1 0,1 1 0,-1 0 0,0 0-1,1 0 1,-1 0 0,1 1 0,-1-1-1,1 0 1,0 1 0,0-1 0,0 0 0,-1 4-1,-2 9 132,1 0-1,0 0 0,1 0 0,0 0 0,2 0 0,-1 0 0,2 0 0,0 0 1,1 0-1,0 0 0,2 0 0,-1 0 0,2-1 0,6 17 0,1-2 35,2-1-1,0 0 0,2-1 1,1-1-1,39 47 0,-51-66-213,1-1 0,1 0 0,-1 0 0,1 0 0,0-1 0,0 0-1,0 0 1,1-1 0,-1 0 0,1-1 0,0 1 0,1-1 0,-1-1-1,0 0 1,1 0 0,-1 0 0,13-1 0,-10-1-8,1-1 0,-1 0-1,0-1 1,0 0 0,0-1 0,0 0-1,0-1 1,-1 0 0,1 0 0,-1-2 0,0 1-1,-1-1 1,11-8 0,-3 1-6,0-1 0,-1-1-1,-1 0 1,0-1 0,-1-1 0,-1 0 0,-1-1 0,0 0-1,-1-1 1,-1 0 0,-1-1 0,0 0 0,-2 0-1,0-1 1,4-26 0,-7 21-26,0-1 0,-2 0 0,-1 0 1,-2 0-1,0 0 0,-2 0 0,0 0 0,-2 0 0,-1 1 0,-1 0 0,-20-46 1,16 47-25,-1 0 1,-1 1 0,-1 1 0,-1 0-1,-29-35 1,35 48-7,0 1 0,0 1 0,-1 0 0,0 0 0,-1 1 0,1 0 0,-1 0 0,-1 2 0,1-1 0,-1 1-1,0 1 1,0 0 0,0 1 0,-22-3 0,9 4-26,0 1-1,0 2 0,0 0 1,1 2-1,-1 0 0,1 2 1,-30 9-1,22-3-26,0 1-1,0 2 1,1 1-1,-51 33 1,69-39 38,-1 1 0,2 1 0,0 0 0,0 1 0,1 0 1,0 1-1,-14 22 0,23-32 10,-1 1 0,1 0 0,0 0 0,0-1 1,0 1-1,1 0 0,-1 1 0,1-1 0,0 0 0,0 0 1,1 0-1,-1 1 0,1-1 0,0 0 0,0 1 0,0-1 1,0 0-1,1 1 0,0-1 0,0 0 0,0 0 1,1 0-1,-1 1 0,1-2 0,0 1 0,0 0 0,0 0 1,1 0-1,-1-1 0,1 0 0,0 1 0,0-1 0,4 3 1,12 9-11,0-2 0,2 0 0,-1-1 0,2-1 0,35 13 0,-9-8 96,83 18 0,-59-23 74,0-2 0,0-4 0,1-3 1,-1-4-1,0-2 0,98-19 1,-116 12-2707,60-21 0,-95 20 768</inkml:trace>
</inkml:ink>
</file>

<file path=ppt/ink/ink2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4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30 10752,'-17'-11'5376,"39"4"-6272,-19 4 7551,7-6-6783,-2 9 128,-3 0-1536,-5 0 0,3 0-384,-3 0 1</inkml:trace>
</inkml:ink>
</file>

<file path=ppt/ink/ink2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4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14 6784,'11'-14'7236,"-5"24"-73,-5 12-2986,-3 1-5900,-9 12 2561,-1 0 1,-2-2-1,-20 37 1,13-27-609,17-35-249,1 2-127,-1-1 1,-1 0-1,0-1 0,0 1 0,0-1 1,-1 0-1,0 0 0,-1-1 1,0 0-1,-9 8 0,16-15 64,0 0-1,-1 0 1,1 1-1,0-1 1,-1 0 0,1 0-1,0 0 1,-1 0-1,1 1 1,-1-1-1,1 0 1,0 0 0,-1 0-1,1 0 1,-1 0-1,1 0 1,-1 0-1,1 0 1,0 0 0,-1 0-1,1 0 1,-1 0-1,1 0 1,0-1-1,-1 1 1,1 0 0,-1 0-1,1-1 1,-1 1-369,0-1 1,0 0 0,1 0 0,-1 0-1,1 1 1,-1-1 0,1 0-1,-1 0 1,1 0 0,0 0 0,-1 0-1,1 0 1,0 0 0,0 0-1,-1 0 1,1 0 0,0-2 0,0-6-2878</inkml:trace>
</inkml:ink>
</file>

<file path=ppt/ink/ink2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4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 8448,'0'0'179,"-1"0"0,1 0-1,-1 0 1,1 0 0,-1 0 0,1 0 0,-1 0 0,1 0 0,-1 0 0,1 0 0,-1 0 0,1 0 0,0 0-1,-1 0 1,1 1 0,-1-1 0,1 0 0,-1 0 0,1 0 0,0 1 0,-1-1 0,1 0 0,-1 1 0,1-1-1,0 0 1,0 1 0,-1-1 0,1 0 0,0 1 0,-1-1 0,1 1 0,0 0 0,-13 24 6800,3 6-2153,6-9-5384,6-3 677,1 0 0,1 0 1,0 0-1,1-1 0,1 1 0,1-1 0,1-1 0,0 0 0,1 0 0,1 0 0,17 21 1,-7-21-1632,-17-16 989,-1 0 0,0-1 0,0 1 0,1-1 1,-1 0-1,0 0 0,0 0 0,1 0 0,-1 0 0,0 0 0,1-1 1,-1 1-1,4-2 0,7-2-2826</inkml:trace>
</inkml:ink>
</file>

<file path=ppt/ink/ink2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5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29 2688,'-11'-14'1326,"11"14"-1253,0 0 0,0 0 1,-1 0-1,1 0 0,0 0 1,-1 0-1,1 0 0,0 0 1,0 0-1,-1 0 0,1 0 1,0 0-1,0 0 1,-1 0-1,1 0 0,0 0 1,-1 0-1,1 0 0,0 0 1,0 0-1,-1 0 0,1 1 1,0-1-1,0 0 0,-1 0 1,1 0-1,0 0 0,0 1 1,0-1-1,-1 0 1,1 0-1,0 0 0,0 1 1,0-1-1,0 0 0,0 0 1,-1 1-1,1-1 0,0 0 1,0 0-1,0 1 0,0-1 1,-4 3 7594,11-8-6099,1 3-683,1 0 0,-1 0 0,1 1 0,0 0 0,15 1 1,13-2 68,18-3-725,1 3 0,0 2 1,0 2-1,102 18 1,-104-9-2946,-23 2-2058,-28-9 1872,-3-1-43</inkml:trace>
</inkml:ink>
</file>

<file path=ppt/ink/ink2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5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649 8 5376,'6'-3'6251,"3"-2"1297,-13 15-6777,-7 5-244,0-2-1,-1 1 0,0-2 1,-1 1-1,-1-2 1,0 0-1,-17 11 1,-24 18 338,-331 267 373,335-272-2664,11-19-5234,30-16 3333</inkml:trace>
</inkml:ink>
</file>

<file path=ppt/ink/ink2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6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301 1 8064,'-8'8'11937,"-3"12"-7647,-3 5-2875,-123 179 1697,121-179-3152,-10 16 239,-60 106 391,86-147-583,-1 1 0,1-1 0,0 1-1,-1-1 1,1 1 0,0 0 0,0-1 0,0 1 0,-1 0-1,1-1 1,0 1 0,0 0 0,0-1 0,0 1-1,0 0 1,0 0 0,0-1 0,0 1 0,0 0 0,1-1-1,-1 1 1,0 0 0,0-1 0,1 1 0,-1-1 0,0 1-1,1 0 1,-1-1 0,0 1 0,1-1 0,-1 1-1,1-1 1,0 2 0,28 6 337,38-12 104,38-5-2373,115 4 0,-207 5 1829,-1-1-1337,-1-1 0,1 0 0,0-1 0,0 0 0,11-5 0,-4 0-1894</inkml:trace>
</inkml:ink>
</file>

<file path=ppt/ink/ink2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36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4 9600,'-1'-1'586,"-1"1"0,0-1 0,1 1 0,-1-1 0,1 1 0,-1 0 0,0 0-1,1 0 1,-1 0 0,1 0 0,-1 0 0,0 0 0,1 0 0,-1 1 0,0-1 0,1 1 0,-1-1 0,1 1 0,-1 0 0,-2 1 0,-8 17 5352,8 1-6305,-2 153 2269,6-110-1008,-9 75 1,7-123-915,-7 47 139,8-58-281,0 0 0,0-1 0,0 1 0,0-1 0,0 1 1,-1-1-1,1 1 0,-1-1 0,0 0 0,0 0 0,0 0 1,-4 4-1,-2-8-3251,0-3-449</inkml:trace>
</inkml:ink>
</file>

<file path=ppt/ink/ink2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50.951"/>
    </inkml:context>
    <inkml:brush xml:id="br0">
      <inkml:brushProperty name="width" value="0.1" units="cm"/>
      <inkml:brushProperty name="height" value="0.6" units="cm"/>
      <inkml:brushProperty name="color" value="#008C3A"/>
      <inkml:brushProperty name="inkEffects" value="pencil"/>
    </inkml:brush>
  </inkml:definitions>
  <inkml:trace contextRef="#ctx0" brushRef="#br0">90 8 7936,'-13'-4'3968,"-11"1"-11776,-4 3 3968,4 1 3584</inkml:trace>
</inkml:ink>
</file>

<file path=ppt/ink/ink2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55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1 819 1792,'0'-3'320,"1"0"0,0 1 0,0-1 0,1 0 0,-1 1 0,0-1-1,1 1 1,-1 0 0,1 0 0,0-1 0,0 1 0,3-3 0,6-8-85,9-19-258,-14 21 210,1 0 0,0 0 1,16-18-1,5 4-27,1 1 1,61-38-1,-52 38-70,46-39 0,-81 61-43,26-24 324,47-31 1,-68 51-339,1 1 0,0 0 0,0 1 0,1-1 0,-1 2 0,1-1-1,0 1 1,0 1 0,0 0 0,19-1 0,-27 2-21,1 0 1,-1 0-1,1-1 0,-1 1 1,0 0-1,1-1 0,-1 0 1,0 1-1,0-1 0,0 0 1,0 0-1,-1 0 0,1 0 1,0 0-1,1-3 0,24-41 154,-15 27-119,0 1 1,0 0 0,2 0 0,0 1-1,1 1 1,1 0 0,1 1-1,31-22 1,-16 11 35,29-28 1709,-50 47-1527,-10 7-282,0 0 0,0-1 0,0 1 0,-1 0 0,1-1 0,0 1 1,0-1-1,0 0 0,-1 1 0,1-1 0,0 1 0,0-1 0,-1 0 0,1 0 0,-1 1 0,1-1 1,-1 0-1,1 0 0,-1 0 0,1 0 0,-1-1 0,0 2-1412</inkml:trace>
</inkml:ink>
</file>

<file path=ppt/ink/ink2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56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30 153 1536,'1'-3'5473,"6"-17"-4226,-4 14-541,-2 2-473,1 1 0,-1 0 0,0 0 0,1 1 0,0-1 0,0 0 0,0 0 0,0 1 0,0-1 0,0 1 0,1 0 0,-1 0 0,6-4 0,32-21 2138,-31 20-2100,1 0 1,0 0-1,0 1 1,0 0 0,1 1-1,0 0 1,22-7-1,-29 12-200,-1 0-1,1 0 0,-1 0 0,1 0 0,-1 1 0,1 0 0,-1-1 0,0 1 0,1 0 0,-1 0 0,0 1 0,0-1 0,0 1 1,0 0-1,0 0 0,0 0 0,0 0 0,0 0 0,-1 0 0,1 1 0,-1-1 0,0 1 0,0 0 0,0 0 0,0 0 0,0 0 0,-1 0 1,2 4-1,1-1-50,-1 1 1,-1 0 0,1-1 0,-1 1 0,0 0 0,-1 1 0,1-1 0,-2 0 0,1 0 0,-1 0 0,0 1 0,-2 11-1,2-12 7,-2-1 0,1 1-1,0-1 1,-1 0 0,0 1-1,-1-1 1,0 0 0,0-1-1,0 1 1,0 0 0,-1-1-1,0 0 1,0 0 0,0 0-1,-1 0 1,0 0 0,0-1-1,0 0 1,-6 4 0,6-5 5,1 1 1,0 0-1,0-1 1,0 2-1,0-1 1,1 0-1,0 1 1,0-1-1,-3 8 1,4-8-21,-1 0-1,1 0 1,-1 1 0,0-1 0,0-1 0,0 1 0,0 0-1,0-1 1,-1 0 0,0 0 0,0 0 0,0 0 0,-6 3-1,2-2-27,1 0 0,1 0-1,-1 0 1,1 1 0,-1 0 0,1 0-1,-7 8 1,-32 24 18,42-35-13,-25 13 189,27-15-170,1 1-1,0-1 1,-1 0-1,1 1 1,-1-1-1,1 0 1,-1 1 0,1-1-1,-1 0 1,1 0-1,-1 1 1,1-1-1,-1 0 1,1 0-1,-1 0 1,1 0-1,-1 0 1,1 0-1,-1 0 1,1 0-1,-1 0 1,1 0-1,-1 0 1,1 0 0,-1 0-1,1 0 1,-1 0-1,0 0 1,1-1-1,-1 1 1,1 0-1,0 0 1,-1-1-1,1 1 1,-1 0-1,1-1 1,-1 1-1,1 0 1,0-1-1,-1 1 1,1-1 0,-1 0-1,2 0-5,-1 0 1,1 0-1,-1 0 1,1 0-1,-1 0 0,1 0 1,0 0-1,0 0 0,-1 0 1,1 0-1,0 0 0,0 0 1,0 0-1,0 1 1,0-1-1,0 0 0,2 0 1,-2 0 3,0-1 1,-1 1 0,1 0-1,0 0 1,0 0 0,0 0-1,0 1 1,0-1 0,1 0-1,-1 0 1,0 1 0,0-1-1,0 0 1,1 1 0,-1-1-1,0 1 1,1 0-1,-1-1 1,0 1 0,1 0-1,-1 0 1,1 0 0,-1 0-1,0 0 1,1 0 0,-1 0-1,0 1 1,1-1 0,-1 0-1,2 1 1,2 2 31,0 0 0,-1 0-1,1 1 1,-1-1 0,0 1 0,5 6 0,22 16 237,-27-23-251,1 0 0,-1-1 0,1 0 1,-1 0-1,1 0 0,0-1 0,0 0 0,0 0 0,0 0 0,0 0 0,0-1 0,0 1 0,0-1 0,0-1 0,0 1 0,1-1 0,5-1 0,2-3-164,0-1 1,0 0-1,-1 0 0,0-1 1,15-12-1,2 1-2143,-6 2-404</inkml:trace>
</inkml:ink>
</file>

<file path=ppt/ink/ink2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6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0 315 2688,'5'6'249,"-1"0"0,1-1 0,0 0 0,0 0 0,1 0 0,-1 0 0,1-1 0,0 0 0,0 0 0,1-1 0,-1 0 0,1 0 0,0 0 0,0-1 0,0 0 0,10 2 0,5 1 154,-1-2 1,1 0-1,1-1 1,28-2-1,-32-2-327,0-2-1,0 0 0,0-1 1,0-1-1,-1-1 0,0 0 0,0-1 1,-1-1-1,0-1 0,-1-1 1,0 0-1,-1-1 0,0 0 0,0-2 1,-2 1-1,17-22 0,-25 29-41,-1 0 0,0 0-1,-1 0 1,1 0 0,-1-1 0,-1 0-1,1 1 1,-1-1 0,0 0-1,0 0 1,-1 0 0,0 0-1,-1 0 1,1-1 0,-2-9 0,0 12-13,1 0 0,-2 0 0,1 0 0,0 0 0,-1 1 0,0-1 0,0 1 0,-1-1 0,1 1 0,-1 0 0,0 0 1,0 0-1,0 0 0,0 1 0,-1-1 0,1 1 0,-1 0 0,0 0 0,0 0 0,0 0 0,-1 1 0,1 0 1,-8-3-1,1 1 3,-1 1 0,0 0 1,0 1-1,0 0 0,0 1 1,0 0-1,0 1 0,0 0 1,0 1-1,0 1 0,0 0 1,0 0-1,-16 6 0,9-2 14,1 1-1,-1 1 0,1 1 1,1 0-1,0 1 1,0 1-1,-22 19 1,31-22-7,1-1 1,0 2 0,0-1-1,1 1 1,0 0 0,0 0 0,1 1-1,0 0 1,1-1 0,0 2-1,1-1 1,0 0 0,0 1 0,1-1-1,1 1 1,-1 0 0,2 0-1,0 0 1,0-1 0,1 1 0,0 0-1,1 0 1,0-1 0,1 1-1,0-1 1,0 0 0,1 0 0,1 0-1,-1 0 1,2-1 0,-1 1-1,1-1 1,1-1 0,0 1 0,0-1-1,11 10 1,3-2-8,1-1 0,0-1 1,1-1-1,0-1 0,1-1 1,0-1-1,1-1 0,31 7 0,-14-6-584,1-3 0,-1-1 1,1-3-1,58-1 0,14-11-1104</inkml:trace>
</inkml:ink>
</file>

<file path=ppt/ink/ink2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3:58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1108 3200,'0'0'15,"-5"-16"5574,21-11-2231,-9 16-4022,19-21 1266,1 0 0,2 2 0,1 1 0,1 2 0,1 1-1,37-23 1,65-55 92,60-57 129,-103 88-275,123-125 1,-169 149-222,1 3 0,97-76 0,-126 111-302,0 1 0,1 1 0,0 0 0,1 2 0,32-10-1,-42 11 50,1 0-482,-7 7-4868,-3-1 2951</inkml:trace>
</inkml:ink>
</file>

<file path=ppt/ink/ink2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0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406 552 5888,'-1'0'290,"1"0"1,-1 0 0,0-1-1,1 1 1,-1 0 0,1 0-1,-1 0 1,0 0 0,1-1-1,-1 1 1,1 0 0,-1 0-1,1-1 1,-1 1-1,1 0 1,-1-1 0,1 1-1,-1-1 1,1 1 0,0-1-1,-1 1 1,1-1 0,0 1-1,-1-1 1,1 1 0,0-1-1,-1 1 1,1-1 0,0 0-1,0 1 1,0-1-1,0 0 1,13-17 5421,-3 7-7106,3-2 1960,1 1-1,0 0 1,1 1 0,0 1 0,18-10-1,22-16 329,-13 6-152,-15 12-256,-1-2 1,34-32-1,-54 45-451,0 1 0,0-1-1,0-1 1,-1 1 0,0-1 0,-1 0-1,0 0 1,0 0 0,-1-1 0,1 1-1,-2-1 1,0 0 0,2-10 0,-3 14-33,-1-1 0,0 1 1,0 0-1,-1-1 1,0 1-1,0 0 1,0 0-1,0 0 1,-1 0-1,0 0 1,0 0-1,0 0 1,0 0-1,-1 1 1,0-1-1,0 1 1,0-1-1,-1 1 1,1 1-1,-1-1 1,0 0-1,0 1 0,0 0 1,0 0-1,-1 0 1,0 0-1,-7-3 1,1 1 0,-1 0 1,1 1-1,-1 0 0,0 1 1,0 1-1,0 0 1,0 0-1,0 1 0,-1 1 1,-22 1-1,26 0-3,0 1 0,0 0 0,0 0 0,0 1 0,1 0 0,-1 0 0,1 1 0,0 0 0,0 1 0,0 0 0,0 0 0,1 0 0,0 1 0,0 0 0,-7 9 0,4-3 0,1 1 0,1-1 0,1 2 0,-1-1 0,2 1 0,0 0 0,1 0 0,-6 26 0,5-13-9,1 0-1,2 1 0,1-1 1,1 36-1,16 116-89,-1 15 12,-32 281 193,17-430-138,-2 1 0,-3-1 0,-18 80 0,23-122 38,1 0 0,-1-1 0,0 1 0,0 0 0,0-1 0,0 1-1,0 0 1,-1-1 0,1 0 0,-1 1 0,0-1 0,0 0 0,0 0 0,0 1 0,0-2-1,0 1 1,0 0 0,0 0 0,-1-1 0,1 1 0,-1-1 0,1 0 0,-1 0 0,0 0 0,0 0-1,1 0 1,-1 0 0,0-1 0,0 1 0,0-1 0,1 0 0,-1 0 0,0 0 0,0 0-1,0-1 1,0 1 0,-5-2 0,0 0 16,0-1 0,1 0 1,-1 0-1,0-1 0,1 0 0,0 0 0,0-1 0,0 0 1,0 0-1,1 0 0,0-1 0,-7-8 0,-6-10 140,1 0-1,1 0 1,1-2-1,2 0 1,0-1-1,-15-44 1,29 67-239,-1 1-1,1-1 1,0 0 0,0 0-1,0 0 1,1 0 0,-1 0 0,1 0-1,0 0 1,0 0 0,1 0-1,-1 1 1,1-1 0,-1 0 0,4-3-1,-3 3-690,0 0 0,1 1 0,0-1 0,-1 1 0,1-1 0,0 1 0,1 0 0,4-4 0,1 3-2710</inkml:trace>
</inkml:ink>
</file>

<file path=ppt/ink/ink2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2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 5248,'0'10'2278,"0"-15"713,0 3 252,0 2-2027,14-6 1944,19 2-2950,-25 4 37,179-5 3018,-159 3-3383,-1-2 0,0 0 1,0-2-1,46-16 0,-71 20-49,1 1 1,-1 1-1,1-1 1,-1 0-1,1 0 1,0 1 0,-1 0-1,1-1 1,-1 1-1,1 0 1,0 0-1,-1 1 1,5 0-1,-7-1 102,0 0 0,1 0 0,-1 0 0,0 0-1,0 0 1,0 0 0,1 0 0,-1 1 0,0-1-1,0 0 1,0 0 0,0 0 0,0 0 0,0 0-1,1 0 1,-1 1 0,0-1 0,0 0 0,0 0-1,0 0 1,0 0 0,0 1 0,0-1 0,0 0-1,0 0 1,0 0 0,0 1 0,0-1 0,0 0-1,0 0 1,0 0 0,0 0 0,0 1 0,0-1-1,0 0 1,0 0 0,0 0 0,0 1 0,0-1-1,0 0 1,0 0 0,0 0 0,0 0 0,0 1-1,0-1 1,-1 0 0,1 0 0,-18 12-3200,4-6 705</inkml:trace>
</inkml:ink>
</file>

<file path=ppt/ink/ink2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2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7808,'4'0'3840,"19"0"-3072,-15 0 7039,13-3-7423,-2-1 128,19 4 0,-7 0 0,22-3-768,-10-2 0,-8 5 384,-4 0 0,-1 0-1024,-7 0 128,-1 0-2048,-6 0 129</inkml:trace>
</inkml:ink>
</file>

<file path=ppt/ink/ink2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3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115 225 7936,'-2'0'288,"1"0"0,0 0 1,0 1-1,0-1 1,-1 0-1,1 0 0,0 1 1,0-1-1,0 1 0,-1-1 1,1 1-1,0-1 1,0 1-1,0 0 0,0-1 1,0 1-1,0 0 0,0 0 1,1 0-1,-1 0 1,0 0-1,0 0 0,1 0 1,-1 0-1,0 0 0,1 0 1,-1 0-1,1 1 0,0-1 1,-1 0-1,1 0 1,0 0-1,0 1 0,0-1 1,-1 0-1,1 0 0,1 1 1,-1-1-1,0 0 1,0 2-1,13 56 2758,-11-54-3558,1 7 656,1 0 1,1 0 0,0 0 0,0-1-1,1 1 1,1-1 0,0-1 0,0 1-1,1-1 1,1 0 0,-1-1 0,2 0-1,18 14 1,-13-11 54,0-1-1,1-1 1,1 0 0,0-1-1,29 11 1,-33-16-101,-1-1 1,1 0-1,0-1 1,0 0-1,0-1 1,0-1-1,0 0 0,0-1 1,17-3-1,-13 2 0,-1-1-1,0-1 1,0-1-1,0 0 1,0-2-1,-1 1 1,0-2-1,0 0 1,-1 0-1,0-2 1,0 0-1,-1 0 1,17-19-1,-22 19-65,0-1 0,0 0 0,-1 0 0,-1-1 0,0 0 0,0 0 0,-1-1 0,-1 1 0,0-1 0,-1 0 0,0 0 0,-1 0 0,1-27 0,-3 32-23,-1-1 0,0 0 0,-1 0 0,0 1 0,0-1 0,-1 0 0,0 1 0,0 0 0,-1 0 0,0 0 0,-1 0 0,1 1 0,-2 0 0,1 0 0,-1 0 0,0 0 0,-8-7 0,-2 1 1,1 1 1,-2 1-1,1 0 1,-2 1-1,1 1 1,-23-9-1,25 12-22,0 2 1,0-1-1,-1 2 1,1 0-1,-1 1 0,0 0 1,1 1-1,-1 1 0,0 1 1,-21 3-1,14-2-79,1 2 0,-1 1 0,1 0-1,0 2 1,0 0 0,1 1 0,-30 17 0,37-17-270,0 1 1,0 0 0,1 1-1,0 0 1,1 1 0,0 1-1,1 0 1,0 0 0,1 1-1,-16 25 1,23-30-284,-1 0-1,1 0 1,1 0 0,-3 13 0,-4 22-2834</inkml:trace>
</inkml:ink>
</file>

<file path=ppt/ink/ink2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4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0 123 4352,'8'0'8433,"22"-11"-5551,20-6-1824,-33 15-562,0 1 0,0 0 0,21 2 0,19 0 186,140-13-63,281-54 0,-451 61-622,0 0 1,0 2-1,0 2 1,32 1-1,12 13-2694,-71-13 2552,1 1-1,-1-1 1,1 0-1,0 0 0,-1 0 1,1 1-1,-1-1 0,1 0 1,0 0-1,-1 0 0,1 0 1,0 0-1,-1 0 0,1-1 1,-1 1-1,1 0 0,0 0 1,-1 0-1,1 0 0,-1-1 1,1 1-1,0 0 0,-1-1 1,1 1-1,-1 0 1,1-1-1,-1 1 0,1-1 1,9-7-2415</inkml:trace>
</inkml:ink>
</file>

<file path=ppt/ink/ink2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4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80 7168,'0'1'83,"0"-1"-1,0 0 1,-1 1 0,1-1 0,0 0 0,0 0 0,0 1-1,0-1 1,0 0 0,0 1 0,0-1 0,0 0 0,0 1-1,0-1 1,0 1 0,0-1 0,0 0 0,0 1 0,0-1-1,0 0 1,0 1 0,0-1 0,0 0 0,0 1-1,0-1 1,1 0 0,-1 0 0,0 1 0,0-1 0,0 0-1,1 1 1,-1-1 0,0 0 0,0 0 0,1 0 0,-1 1-1,17 2 3660,16-6 715,12-8-3321,49-13-341,1 4 0,189-16-1,-152 39-1255,-39 0-1058,0-6-3327,-61 0 2265</inkml:trace>
</inkml:ink>
</file>

<file path=ppt/ink/ink2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5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6272,'7'-2'1408,"1"1"0,-1 0 0,0 0 0,0 1 0,0 0 0,9 1 0,42 14 2617,-31-3-4206,-1 1 0,29 19 0,16 9 816,18 7-123,-56-29-331,38 16 0,11-5 32,-49-19 65,63 30-1,-95-40-257,1 0 1,0 0-1,-1-1 0,1 1 0,-1 0 0,1 0 0,-1 0 0,0 1 0,1-1 0,-1 0 0,0 0 0,0 1 1,0-1-1,0 1 0,0-1 0,0 1 0,0-1 0,-1 1 0,1 0 0,0-1 0,-1 1 0,1 0 0,-1-1 1,0 1-1,0 0 0,0 0 0,1 0 0,-2-1 0,1 1 0,0 0 0,0 0 0,-1 2 0,-2 3 27,0 0 0,0-1-1,-1 1 1,0-1 0,0 0-1,-7 8 1,3-3 9,-48 59-131,-3-2 0,-2-3 1,-3-3-1,-3-2 0,-79 53 1,111-85-914,-25 18-3102,38-35 1275</inkml:trace>
</inkml:ink>
</file>

<file path=ppt/ink/ink2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5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71 226 6016,'1'-4'509,"0"0"0,-1 0 0,2 0 0,-1 0-1,1 0 1,-1 0 0,1 0 0,0 0 0,0 1 0,1-1 0,-1 1 0,1 0 0,-1-1 0,1 1 0,0 0 0,0 1-1,6-5 1,12-8 1744,39-23-1,-36 23-2307,2-1 354,0 1 0,0 1 0,48-18 0,-67 29-150,1 1 1,-1 0-1,1 0 0,0 1 0,-1 0 1,1 0-1,0 1 0,0 0 0,0 0 1,0 0-1,-1 1 0,1 1 0,0-1 1,-1 1-1,1 1 0,-1-1 0,0 1 1,0 0-1,12 8 0,-12-5-83,-1 0 0,0 0-1,-1 1 1,1 0 0,-1 0 0,-1 1-1,1-1 1,-1 1 0,-1 0 0,1 0-1,-1 0 1,-1 1 0,1-1-1,-1 0 1,-1 1 0,0 0 0,0-1-1,-1 11 1,1 6-64,-1 0-1,-2 0 1,0-1 0,-2 1-1,-8 33 1,6-36-1,-1 0 0,-1 0 1,0 0-1,-2-1 0,0-1 0,-2 1 1,0-2-1,-1 0 0,-1 0 0,-1-1 1,0-1-1,-1-1 0,-1 0 0,-1-1 1,0 0-1,-29 16 0,45-30-1,-33 21 0,0-1 0,-1-2 0,-1-2 0,-56 19 0,82-33 8,1-2 0,-1 1 0,-19-1 0,27-1-5,1 0 0,0 0 0,0-1 1,0 1-1,0 0 0,-1-1 0,1 0 0,0 1 0,0-1 0,0 0 0,0 0 0,-1-1 0,2 1-1,0 0 0,1 1 0,-1-1-1,1 0 1,-1 1 0,1-1 0,0 0 0,-1 0 0,1 0-1,0 0 1,-1 1 0,1-1 0,0 0 0,0 0-1,0 0 1,0 0 0,0 0 0,0 0 0,0 1-1,0-1 1,0 0 0,0 0 0,0 0 0,0 0-1,1 0 1,-1 1 0,0-1 0,1 0 0,-1 0-1,1-1 1,2-3 17,0 0 1,0-1-1,1 1 0,-1 0 0,1 0 1,0 1-1,0-1 0,1 1 0,0 0 1,-1 0-1,1 0 0,1 1 0,5-4 1,-1 2 52,1 1 1,-1 0 0,1 0 0,0 1-1,0 0 1,20-1 0,-8 2 29,0 1 0,1 1 0,-1 2 0,0 0 0,0 1 0,36 11 1,-9 1-528,-29-7-428,1-2-1,1 0 1,30 4 0,-45-10 583,0 1 0,-1-2 0,1 1 0,0-1 0,0 0 1,-1 0-1,1-1 0,-1 0 0,1 0 0,-1-1 0,0 0 0,0 0 1,13-9-1,4-4-2951</inkml:trace>
</inkml:ink>
</file>

<file path=ppt/ink/ink2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6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10112,'32'-15'4992,"6"12"-5376,-28 3 7935,29-5-7551,-9 2 0,15 6-512,-15 2 128,-4-5-640,-4 0 0,-4-5-1792,-5 5 129</inkml:trace>
</inkml:ink>
</file>

<file path=ppt/ink/ink2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7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0 221 2176,'13'-13'1067,"-6"0"-681,0 0 1,1 1 0,0 0-1,1 0 1,1 1-1,0 0 1,14-13 0,-7 12-220,1 0 1,0 1-1,1 1 1,0 1-1,0 0 1,1 1-1,0 2 1,0 0-1,1 1 0,0 1 1,-1 0-1,2 2 1,-1 1-1,0 0 1,0 2-1,0 0 1,0 1-1,0 2 1,29 7-1,-41-8-109,0 0 0,-1 1-1,0-1 1,0 2 0,0-1 0,0 1 0,0 0-1,-1 1 1,0 0 0,0 0 0,-1 0 0,0 1-1,0 0 1,0 1 0,-1-1 0,0 1 0,5 9-1,1 10 40,-1 0 0,-1 0 1,-2 0-1,6 33 0,-9-34-51,1-1 0,2 0 0,1 0 0,0-1 0,14 25 0,-18-41-25,1-1-1,0 0 1,0 0 0,1 0 0,0-1 0,0 0 0,1 0 0,0 0-1,-1-1 1,2 0 0,-1-1 0,1 1 0,-1-1 0,1-1-1,0 1 1,1-2 0,-1 1 0,0-1 0,13 2 0,5-1 6,0-1-1,0-1 1,0-1 0,0-2 0,0 0 0,0-2 0,0-1 0,-1 0 0,0-2 0,0-1 0,27-14 0,-10 3-302,-1-2 1,-1-2 0,-1-2 0,-1-2-1,50-44 1,-59 41-550,-2-1 1,-1-2-1,-1 0 0,24-44 0,-21 34-646,-8 14 190</inkml:trace>
</inkml:ink>
</file>

<file path=ppt/ink/ink2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6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27 7424,'-8'-5'3712,"13"-1"-2176,-5 6 5119,8 3-6015,-5 0 0,21 2 256,-8-2 0,19-3-1280,1 0 128,7-3 640,-8-2 0,-3 2-1024,-6 0 0,-1-4-1792,-2-1 1,-10 16-513,-4-8 128</inkml:trace>
</inkml:ink>
</file>

<file path=ppt/ink/ink2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6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9216,'30'-8'4608,"23"-7"-6016,-40 11 9087,17-2-7807,-3-3 0,21 14-1920,-14-5 1,3 0 639,-12 0 0</inkml:trace>
</inkml:ink>
</file>

<file path=ppt/ink/ink2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7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174 260 8192,'-1'3'852,"0"-1"0,0 1 0,0 0-1,0-1 1,1 1 0,-1 0 0,1 0 0,-1-1 0,1 1 0,0 0 0,0 0 0,1 4 0,-2 19 2088,1-21-2798,-1 0 0,1 1 1,1-1-1,-1 0 0,1 0 0,0 0 0,0 0 0,0 0 0,1 0 0,0 0 0,0 0 0,5 8 0,40 51 371,-43-60-377,3 4-2,0-1-1,1 0 1,0-1-1,0 0 1,0 0-1,1-1 1,0 0-1,0 0 1,1-1-1,-1 0 1,1-1 0,0 0-1,0-1 1,0 0-1,0 0 1,12 0-1,7-1 104,0-1 1,0-1-1,0-2 0,36-7 0,-48 6-180,0 0-1,0-2 0,0 1 1,0-2-1,-1 0 0,0-1 1,-1-1-1,0 0 1,0-1-1,-1-1 0,0 0 1,-1-1-1,20-23 0,-27 29-58,-1 0 0,-1-1-1,1 0 1,-1 0-1,0 0 1,-1-1 0,0 1-1,0-1 1,-1 0-1,0 0 1,0 0 0,0 0-1,-1 0 1,-1 0-1,1 0 1,-2-12 0,0 8-20,-1 1 1,0 0-1,-1 0 1,-1 0-1,0 0 1,0 0-1,-1 1 1,0 0-1,-1 0 1,-8-12-1,8 14 7,-1 0 0,0 0 1,0 0-1,-1 1 0,0 0 0,0 1 0,-1 0 1,0 0-1,0 1 0,0 0 0,-1 0 0,1 1 0,-1 1 1,-19-5-1,11 2 2,-2 0-1,1 0-1,-1 2 0,0 1 0,0 0 0,0 1 0,0 1 0,0 1 0,0 1 0,-37 7 0,36-5-220,-1 1 1,1 2-1,-1 0 1,2 1-1,-1 1 0,1 1 1,0 1-1,1 0 0,0 2 1,1 0-1,0 1 0,1 1 1,-30 30-1,30-24-1309,-27 38 1,44-57 1515,-46 65-3428</inkml:trace>
</inkml:ink>
</file>

<file path=ppt/ink/ink2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9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1 529 7680,'6'1'1199,"0"1"0,1-2 0,-1 1 0,1-1 1,-1 0-1,1 0 0,-1-1 0,1 0 0,9-2 1,-10 1-945,0-1 1,-1 1-1,1-1 1,-1 0 0,0-1-1,8-6 1,163-151 1226,-109 97-874,-53 50-440,0 0-1,-1-1 0,-1-1 1,0 0-1,-2-1 1,1 0-1,-2 0 0,0-1 1,-2-1-1,0 1 0,0-1 1,5-30-1,-12 48-163,0-1 1,1 1-1,-1 0 0,0 0 0,0 0 1,0-1-1,0 1 0,0 0 0,0-1 0,0 1 1,0 0-1,0 0 0,0-1 0,-1 1 1,1 0-1,-1 0 0,0-2 0,0 3-1,1-1 0,0 1-1,-1 0 1,1 0 0,-1-1-1,1 1 1,-1 0 0,1 0 0,-1 0-1,1 0 1,-1 0 0,1 0-1,0 0 1,-1 0 0,1 0 0,-1 0-1,1 0 1,-1 0 0,1 0-1,-1 0 1,1 0 0,-1 0 0,1 1-1,-1-1 1,1 0 0,0 0-1,-1 1 1,1-1 0,-1 0-1,1 1 1,-3 1 3,1 0 0,-1 0 0,1 0 0,0 1 0,0-1 0,0 1 0,0-1 0,0 1 0,1 0 0,-1 0 0,1 0 0,0 0 0,0 0 0,0 0 0,-1 4 0,-3 50-531,3 98-1,1-33-193,-1-66 210,2-15 17,-2 0 1,-2-1 0,-1 1 0,-13 46-1,16-83 483,0 1 0,0-1 0,0 1-1,0-1 1,-1 0 0,1 0-1,-1 0 1,0 0 0,-1 0 0,1-1-1,-1 0 1,1 1 0,-1-1-1,-6 3 1,-2 1 12,0 0 0,0-2 0,-25 9-1,19-9-2</inkml:trace>
</inkml:ink>
</file>

<file path=ppt/ink/ink2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09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36 5248,'9'-3'3415,"-13"9"2185,-8 8-513,6-2-5366,4-5 615,1-3-244,-1 1 0,1 1 0,0-1 0,0 0 0,1 0 0,-1 10 0,2-12-20,0 0 1,0-1 0,-1 1 0,2-1 0,-1 0 0,0 1 0,0-1 0,1 0 0,-1 0 0,1 0 0,0 0-1,-1 0 1,1 0 0,0 0 0,0 0 0,5 2 0,1 1 35,-1-1-1,2 0 1,-1 0 0,0 0 0,1-2-1,0 1 1,0-1 0,-1 0 0,1 0-1,0-1 1,0-1 0,1 0-1,-1 0 1,0 0 0,16-4 0,-19 3-66,0 0 0,0 0 0,0 0 0,0-1 0,0 0 0,-1-1 0,1 1 0,-1-1 0,1 0-1,-1 0 1,0-1 0,0 1 0,-1-1 0,1 0 0,-1-1 0,0 1 0,0-1 0,0 0 0,0 1 0,-1-2 0,0 1 0,0 0 0,-1-1 0,3-6 0,-4 10-25,-1 0-1,1-1 1,-1 1 0,1-1-1,-1 1 1,0 0-1,0-1 1,0 1-1,-1-1 1,1 1 0,0-1-1,-1 1 1,0 0-1,1-1 1,-1 1 0,0 0-1,0 0 1,0-1-1,-1 1 1,1 0-1,0 0 1,-1 0 0,0 0-1,1 1 1,-1-1-1,0 0 1,0 1-1,0-1 1,-4-1 0,-1-1 0,0 0 1,0 1 0,0 0 0,-1 1 0,1 0 0,-1 0-1,-13-1 1,7 1-73,-1 2-1,0-1 0,0 2 1,0 0-1,0 1 0,0 0 1,1 2-1,-25 7 1,32-8-309,0-1 1,0 1 0,1 0 0,-1 1-1,1 0 1,0 0 0,0 0 0,0 1-1,0 0 1,1 0 0,0 0 0,0 1-1,0 0 1,1 0 0,0 0 0,0 0-1,0 1 1,-4 10 0,0 6-2730</inkml:trace>
</inkml:ink>
</file>

<file path=ppt/ink/ink2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0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426 14 7680,'-8'-3'763,"0"0"0,-1 1 0,0 0 1,1 1-1,-1 0 0,0 0 0,0 1 1,0 0-1,0 0 0,0 1 0,-17 4 1,-6 3 107,-53 18 0,59-17-893,2-1 376,1 0 0,0 2 0,0 1 1,-28 18-1,49-28-325,1 0-1,0 0 0,-1-1 1,1 1-1,0 0 1,0 1-1,0-1 1,0 0-1,0 0 1,0 0-1,0 1 0,1-1 1,-1 0-1,0 1 1,0 1-1,1-3-12,0 1 0,0-1-1,0 1 1,0 0 0,0-1-1,0 1 1,1-1 0,-1 1-1,0-1 1,0 1 0,0-1 0,1 1-1,-1-1 1,0 1 0,1-1-1,-1 1 1,0-1 0,1 1-1,-1-1 1,0 1 0,1-1-1,-1 0 1,1 1 0,-1-1-1,2 1 1,2 1 42,0-1-1,0 1 0,0-1 1,1 0-1,-1 0 1,1 0-1,5 0 1,76 6 675,110 14 420,-167-16-946,0 2 1,0 1-1,0 1 0,40 19 0,-61-25-153,0 1 0,0 0 0,0 1 0,-1-1 0,0 2 0,0-1 0,0 1 0,-1 0 0,0 0 0,0 1 0,0 0 0,-1 0 0,0 0 0,0 0 0,-1 1 0,5 12 0,-8-18-36,-1 1 1,1 0-1,-1 0 1,0-1 0,0 1-1,0 0 1,0 0-1,-1 0 1,1-1 0,-1 1-1,1 0 1,-1 0 0,0-1-1,0 1 1,0 0-1,-1-1 1,1 0 0,0 1-1,-1-1 1,0 0 0,1 1-1,-1-1 1,0 0-1,0 0 1,-3 1 0,-3 4 28,0-1 0,0 0 1,0 0-1,-1-1 0,-15 7 1,3-5 54,1 1 1,-1-2-1,0-1 1,0-1-1,-35 3 1,42-6-71,0-1 1,0 0-1,0-1 0,0 0 1,0-1-1,1-1 0,-1 0 1,0-1-1,-17-8 0,27 11-72,1-1 0,0 0 1,0 0-1,0-1 0,0 1 0,0-1 0,0 1 0,1-1 0,-1 0 0,1 0 0,-1 0 1,1 0-1,0-1 0,1 1 0,-3-7 0,3 10-61,1-1 1,0 0-1,0 0 0,-1 0 0,1 0 1,0 0-1,0 0 0,0 1 0,0-1 1,0 0-1,1 0 0,-1 0 1,0 0-1,0 0 0,0 1 0,1-1 1,-1 0-1,1 0 0,-1 0 0,0 1 1,1-1-1,-1 0 0,1 1 1,0-1-1,-1 0 0,2 0 0,0 0-346,0 0 0,0 0-1,0 0 1,1 0-1,-1 1 1,0-1-1,1 1 1,-1-1 0,0 1-1,1 0 1,-1 0-1,1 0 1,-1 0 0,5 1-1,19 3-2709,-2 0 64</inkml:trace>
</inkml:ink>
</file>

<file path=ppt/ink/ink2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1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61 105 8448,'-6'-11'3551,"18"9"-1406,-11 2-1935,-1 0 0,0 0 0,0 0 0,1 1 1,-1-1-1,0 0 0,1 0 0,-1 0 0,0 0 1,0 1-1,1-1 0,-1 0 0,0 0 1,0 0-1,0 1 0,1-1 0,-1 0 0,0 0 1,0 1-1,0-1 0,0 0 0,0 1 0,1-1 1,-1 0-1,0 0 0,0 1 0,0-1 1,0 0-1,0 1 0,0-1 0,0 0 0,0 1 1,0-1-1,0 0 0,0 1 0,0-1 0,-1 0 1,1 0-1,0 1 0,0-1 0,-6 23 729,1-2 533,3-7-1328,0 0 1,1 0-1,0-1 1,1 1 0,1 0-1,0 0 1,1 0 0,5 23-1,-4-29-75,0 0 0,0 0 0,1 0 0,0-1 0,0 0 0,0 1 0,1-1 0,0-1 0,1 1 0,0-1 0,0 0 0,0 0 0,0-1 0,1 1 0,0-2 0,9 6 0,-3-4-40,0-1 0,0 0 0,0-1 0,0-1 0,1 0 0,0-1 0,-1 0 0,1-1 0,0 0 0,0-2 0,0 1 0,-1-2 0,1 0 0,0 0 0,-1-1 0,1-1 0,16-7 0,-18 7-22,0-1 0,-1 0 0,0-1 0,0 0 0,0-1 0,-1 0 0,0-1 0,0 0 0,-1 0 0,0-1 0,-1 0 0,1-1 0,-2 1 0,1-2 0,-2 1 0,1-1 0,-2 0 0,1 0-1,4-17 1,-8 23-14,-1-1 0,0 0 0,-1 0 0,0 0 0,1 0 0,-2 0 0,1 1 0,-1-1-1,0 0 1,0 0 0,-1 0 0,1 1 0,-1-1 0,0 1 0,-1-1 0,0 1 0,1 0-1,-2 0 1,1 0 0,-7-8 0,4 6-9,1 0 1,-1 0-1,0 1 0,0-1 0,-1 1 1,0 1-1,0-1 0,0 1 0,-1 1 0,0-1 1,1 1-1,-2 1 0,-13-5 0,7 2 2,2 1-10,-1 0 0,1 2 0,-1-1-1,0 2 1,0 0 0,0 1 0,0 0-1,0 1 1,0 0 0,-21 4 0,13 0-191,0 2-1,0 0 1,1 1 0,0 1 0,-31 17 0,44-22-129,1 1-1,-1 0 0,1 1 1,0-1-1,1 1 1,-1 1-1,1-1 0,0 1 1,0 0-1,1 1 1,0-1-1,-8 13 0,-9 20-3111</inkml:trace>
</inkml:ink>
</file>

<file path=ppt/ink/ink2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3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137 606 7424,'5'-1'1195,"1"0"0,-1 0 0,0-1 0,0 0 0,0 0 0,0 0 0,7-4 0,43-27 2677,-27 16-3843,-2 1 116,0-1 1,-1-1 0,0-1 0,-2-1 0,25-28-1,-41 42-93,0-1 0,-1 0-1,0 0 1,-1 0 0,0-1-1,0 0 1,0 0 0,-1 0-1,0 0 1,-1-1-1,0 0 1,0 1 0,-1-1-1,0 0 1,0 0 0,-1 0-1,-1-1 1,0-17 0,-2 15-55,-1 1 0,0 0 0,0 0-1,-1 0 1,-1 0 0,0 1 0,0 0 0,-1 0 0,0 0 0,-1 0 0,0 1 0,-1 0 0,0 1 0,0 0 0,-1 0 0,0 1 0,0 0 0,-1 0 0,1 1 0,-1 0 0,-1 1 0,1 0 0,-1 1 0,0 0 0,-16-3 0,18 4-6,-1 0 1,0 1 0,0 1 0,0 0 0,0 0 0,0 1 0,0 0 0,-1 1 0,1 0 0,0 1 0,0 0 0,1 0 0,-1 1 0,0 0 0,1 1 0,0 0 0,0 1 0,0-1 0,0 2 0,1-1 0,0 1 0,0 1 0,0-1 0,1 1 0,0 1 0,0-1 0,1 1 0,0 0 0,-9 18 0,9-14 49,1 0-1,1 1 1,0-1 0,1 1 0,0 0 0,1 0 0,0 0 0,1 0 0,1 1-1,0-1 1,1 0 0,3 19 0,5 16 136,2 0 1,19 47-1,-26-82-131,47 110 364,1 4-137,-49-117-250,1-1 0,0 1 0,0-1 0,10 14 0,-13-21-36,1 1 0,-1-1 0,1 1-1,0-1 1,0 0 0,0 0 0,0 0-1,1 0 1,-1 0 0,0 0 0,1-1-1,-1 1 1,1-1 0,0 1 0,0-1-1,-1 0 1,1 0 0,0-1 0,5 2-1,-5-3-19,-1 1-1,1-1 0,0 0 1,0 0-1,-1 0 0,1-1 1,0 1-1,-1-1 1,1 1-1,-1-1 0,0 0 1,0 0-1,0 0 0,3-2 1,27-34-218,-27 32 238,35-48-105,-30 38 229,1 1 1,1 0-1,0 0 0,1 1 1,0 1-1,29-22 1,-41 34-67,0 0 0,1 0 1,-1 1-1,0-1 1,1 0-1,-1 1 1,0-1-1,1 1 0,-1-1 1,1 1-1,-1 0 1,1 0-1,-1-1 1,1 1-1,1 0 0,-2 1-20,-1-1 0,1 0 0,-1 0 0,1 1 0,-1-1 0,0 0 0,1 1 0,-1-1 0,1 0 0,-1 1 0,0-1 0,1 1 0,-1-1 0,0 1 0,1-1 0,-1 1 0,0-1 0,0 1 0,0-1 0,1 1 0,-1-1 0,0 1 0,0-1 0,0 1 0,0-1 0,0 2-1,-7 42 743,5-40-758,-1 7 31,0 0 1,0 1 0,1-1-1,1 0 1,0 1 0,0-1-1,2 13 1,0-21-35,-1 1 0,1-1 0,0 1-1,1-1 1,-1 0 0,0 0 0,1 1 0,0-1 0,0 0 0,0 0 0,0 0 0,0-1 0,1 1 0,-1-1-1,1 1 1,0-1 0,-1 0 0,1 0 0,0 0 0,0 0 0,0 0 0,1-1 0,-1 1 0,0-1-1,1 0 1,-1 0 0,5 0 0,6 2-20,0-1 1,0-1-1,0-1 0,0 0 1,0 0-1,0-2 0,0 0 0,0 0 1,-1-1-1,1-1 0,-1 0 1,1-1-1,14-8 0,-13 6-2,-1 0 0,0-1 0,0-1 0,-1 0 0,0 0 0,-1-2 0,0 0 0,-1 0 0,0-1 0,0 0 0,13-22 0,-18 24 16,-3 6 0,0 0 0,0-1 0,-1 1 0,1-1 0,-1 1 0,0-1 0,0 0 0,-1 0 0,0 0 0,1 0 0,-2 0 0,1 0 0,-1 0 0,1-7 0,-1 12 0,0 1 0,0-1 0,0 0 0,0 0 0,0 0 0,0 0 0,0 1 0,0-1 0,-1 0 0,1 0 0,0 0 0,0 0 0,0 1 0,0-1 0,0 0 0,0 0 0,0 0 0,0 0 0,0 0 0,0 1 0,-1-1 0,1 0 0,0 0 0,0 0 0,0 0 0,0 0 0,0 0 0,-1 0 0,1 0 0,0 1 0,0-1 0,0 0 0,0 0 0,-1 0 0,1 0 0,0 0 0,0 0 0,0 0 0,0 0 0,-1 0 0,1 0 0,0 0 0,0 0 0,0 0 0,0 0 0,-1 0 0,1 0 0,0 0 0,0-1 0,0 1 0,0 0 1,0 0-1,-1 0 0,1 0 0,0 0 0,0 0 0,0 0 0,0 0 0,0-1 0,0 1 0,-1 0 0,1 0 0,0 0 0,0 0 0,-5 12 21,3-2 9,0 0 1,0 0 0,1 0 0,0 0 0,1 0-1,0 0 1,0 0 0,1 0 0,1 0 0,0 0-1,0 0 1,5 12 0,-5-15-24,1 1 0,1-1 0,-1 0 0,1 0 0,0 0 0,1 0 0,0-1 0,0 0 0,0 0 0,1 0 0,-1 0 0,1-1 0,1 0 0,-1 0 0,13 6 0,-14-9-398,0 0 1,1 0-1,-1-1 1,1 0 0,-1 0-1,1 0 1,0 0-1,-1-1 1,1 0 0,0 0-1,-1-1 1,1 1-1,0-1 1,-1-1 0,1 1-1,-1-1 1,0 0 0,1 0-1,7-5 1,14-8-2959</inkml:trace>
</inkml:ink>
</file>

<file path=ppt/ink/ink2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3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59 185 9728,'0'-3'634,"1"0"1,-1 0 0,1 1 0,0-1 0,-1 0-1,1 1 1,0-1 0,1 1 0,-1-1 0,0 1-1,1 0 1,-1-1 0,4-2 0,29-35 3128,-20 28-3471,0 1-1,1 0 1,0 1-1,0 1 1,1 0-1,1 1 1,-1 1-1,1 0 1,1 2-1,-1 0 1,29-5 0,-44 10-257,-1 0 0,1-1 1,0 1-1,-1 0 1,1 0-1,0 0 1,-1 0-1,1 0 1,0 1-1,-1-1 1,1 0-1,0 1 1,-1-1-1,1 1 1,-1 0-1,1-1 0,-1 1 1,1 0-1,-1 0 1,1 0-1,-1 0 1,0 0-1,0 0 1,3 3-1,-3-1 1,1 0 1,0 0-1,-1 1 0,1-1 0,-1 1 0,0-1 0,0 1 1,-1-1-1,1 1 0,-1-1 0,0 6 0,0 6 24,-1 1 1,0 0-1,-2-1 0,-8 30 0,3-21-50,-2 0 0,-1 0 0,-1-1 0,-1 0 0,-1-1 0,-1-1 0,0 0-1,-2-1 1,0-1 0,-2-1 0,0 0 0,-1-1 0,0-1 0,-38 21 0,49-32-26,1 0 0,-1-1 0,0 0 0,-1-1 0,1 0 0,0-1 0,-19 3 0,28-5 16,0 1 1,-1-1-1,1 0 0,0 0 0,0 0 0,0 0 1,-1 0-1,1 0 0,0 0 0,0 0 0,-1 0 1,1 0-1,0 0 0,0 0 0,0 0 1,-1 0-1,1 0 0,0-1 0,0 1 0,0 0 1,-1 0-1,1 0 0,0 0 0,0 0 0,0 0 1,0 0-1,-1-1 0,1 1 0,0 0 0,0 0 1,0 0-1,0 0 0,0-1 0,-1 1 0,1 0 1,0 0-1,0 0 0,0-1 0,0 1 1,0 0-1,0 0 0,0 0 0,0-1 0,0 1 1,0 0-1,0 0 0,0-1 0,0 1 0,0 0 1,0-1-1,10-12 26,23-10 44,-27 21-43,0 0 0,-1 0 0,1 1 0,0 0 0,0 0 0,0 1 0,0 0 0,-1 0 0,1 0 0,0 1 0,0-1 0,9 4 1,1 1 181,0 1 0,29 15 0,-29-13-386,1 0-1,29 9 0,-40-16-81,1 1-1,-1-1 1,1 0 0,-1-1-1,1 1 1,-1-2-1,1 1 1,0 0 0,-1-1-1,0-1 1,10-2-1,20-8-2940,-4 1-384</inkml:trace>
</inkml:ink>
</file>

<file path=ppt/ink/ink2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4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10880,'3'15'5376,"32"-3"-5248,-25-12 7935,11 10-7807,-7-2 0,38-5-128,-13 1 128,14 4-1664,-14-8 128,14-12-1792,-15 9 128</inkml:trace>
</inkml:ink>
</file>

<file path=ppt/ink/ink2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8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191 2 2048,'0'0'46,"-1"0"0,1-1 0,-1 1 0,1 0 0,0 0 0,-1 0 0,1 0 0,-1-1 0,1 1 0,-1 0 0,1 0 0,-1 0 0,1 0 0,-1 0 0,1 0 0,-1 0 0,1 0 0,-1 1 0,1-1 0,-1 0 0,1 0 0,-1 0 1,1 0-1,-1 1 0,1-1 0,0 0 0,-1 0 0,1 1 0,-1-1 0,1 0 0,0 1 0,-1-1 0,1 0 0,0 1 0,-1-1 0,1 1 0,0-1 0,0 0 0,0 1 0,-1-1 0,1 1 0,0 0 0,-7 30 1752,2-4-1522,-21 66 778,-21 142 0,18-72 59,7-47-338,6 0 1,-3 212-1,17-312-1357,1 0-969,1-16 1479,0 0 0,0 0 1,0 0-1,0 0 0,0 0 1,0 0-1,1 0 0,-1 0 0,0 0 1,0 0-1,0 0 0,0 0 1,0 0-1,0 0 0,0 0 0,0 0 1,0 0-1,0 0 0,1-1 1,-1 1-1,0 0 0,0 0 0,0 0 1,0 0-1,0 0 0,0 1 1,0-1-1,0 0 0,0 0 0,1 0 1,-1 0-1,0 0 0,0 0 1,0 0-1,0 0 0,5-12-1357</inkml:trace>
</inkml:ink>
</file>

<file path=ppt/ink/ink2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4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14 189 10368,'-14'0'5120,"14"33"-5120,0-29 7807,0 14-7423,0 0 0,4 12 0,6-5 0,-2 8-1280,0-7 128,10-7-2176,-4-6 128</inkml:trace>
  <inkml:trace contextRef="#ctx0" brushRef="#br0" timeOffset="1">52 1 13056,'-17'0'6527,"52"6"-10622,-27-6 10878,10 4-9983,-4-1 129,2 2-2433,-3 1 128</inkml:trace>
</inkml:ink>
</file>

<file path=ppt/ink/ink2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4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84 140 3456,'-1'6'7789,"-1"11"-3348,-9 72 1654,11-86-5935,1 0 1,0 1 0,-1-1 0,1 0 0,0 0 0,1 0-1,-1 0 1,0-1 0,1 1 0,0 0 0,0 0-1,-1-1 1,2 1 0,-1-1 0,0 0 0,0 0 0,4 3-1,44 22 1040,-44-25-1092,11 5 91,0-1 1,0-1-1,0-1 0,1-1 0,-1 0 1,1-1-1,33-1 0,-19-3-48,0-1 0,-1-1 0,44-13-1,-66 15-124,-1-1-1,1-1 0,-1 1 0,0-1 0,0-1 0,0 1 0,0-1 0,-1-1 0,0 0 0,0 0 0,8-9 1,-12 11-35,1 1 1,-2-1 0,1-1 0,0 1 0,-1 0 0,0 0 0,0-1 0,0 0 0,0 1 0,-1-1-1,0 0 1,0 0 0,0 1 0,0-1 0,-1 0 0,0 0 0,0 0 0,0 0 0,-1 0 0,1 0-1,-1 0 1,0 1 0,-3-7 0,1 2-15,-1 1 0,0 0 0,0 0 0,0 1 0,-1-1-1,0 1 1,-1 0 0,0 0 0,0 1 0,0-1 0,-14-9 0,2 7-31,0 0-1,-1 1 1,0 1 0,0 0-1,-1 2 1,0 0 0,0 1-1,0 1 1,0 1 0,-36 1 0,39 1-117,0 1 0,-1 1 1,1 0-1,0 2 0,0 0 1,1 0-1,-1 2 0,1 0 1,0 1-1,0 0 0,1 2 1,0-1-1,1 2 0,-23 18 1,34-25-4,0-1 1,0 1 0,1-1 0,-1 1 0,1 0 0,0 0 0,0 0 0,-1 0 0,2 0 0,-1 0-1,0 1 1,1-1 0,0 0 0,-1 1 0,1-1 0,1 1 0,-1 0 0,0-1 0,1 1 0,0 0-1,0-1 1,0 1 0,0 0 0,1 0 0,-1-1 0,1 1 0,0-1 0,0 1 0,1-1 0,-1 1-1,0-1 1,1 0 0,0 1 0,3 3 0,41 33-2984,-1-5-64</inkml:trace>
</inkml:ink>
</file>

<file path=ppt/ink/ink2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5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32 129 7424,'-31'-3'4202,"30"3"-404,1 0-1815,5 10 2876,8 7-4272,-10-13-657,10 19 598,-2 0 0,0 0 0,-2 0 0,0 2 0,-2-1 0,0 1 0,5 50 0,-11-74-520,-1 0-1,0 0 1,0 0 0,0 0-1,0-1 1,0 1-1,0 0 1,0 0 0,0 0-1,0 0 1,0 0 0,0 0-1,-1 0 1,1 0-1,0-1 1,-1 1 0,1 0-1,0 0 1,-1 0-1,1-1 1,-1 1 0,1 0-1,-2 1 1,1-3-2,0 1 0,1 0 0,-1-1 0,0 1 0,1-1 0,-1 1 0,0-1 0,1 1 0,-1-1 0,1 0 0,-1 1 0,0-1 0,1 1 0,0-1 0,-1 0 0,1 0 0,-1 1 0,1-1 0,0 0 0,0 0 0,-1 0 0,1 1 0,0-1 0,0 0 0,0 0 0,0 0 0,0 1 0,0-1 0,0-2 0,-4-25-40,1 0 0,1 0 0,2-1 0,1 1 0,7-46 0,-6 60 31,1 1 0,1 0 0,0 0 0,1 0 0,0 1 0,9-15 0,-10 21 22,0 0-1,0 0 1,0 0 0,1 1 0,0 0 0,0 0 0,1 0 0,-1 1 0,1-1 0,0 1 0,0 1 0,11-6 0,-13 7 15,-1 1 0,1 0 0,0 0 0,0 0 0,0 0 0,0 1 0,0-1 0,0 1 0,0 0 0,0 0 0,0 0 0,0 1 0,0-1 0,-1 1 0,1 0 0,0 0 0,5 3 0,-3-1 47,0 0-1,-1 1 0,1 0 0,0 0 0,-1 0 1,0 1-1,0 0 0,-1 0 0,7 8 1,1 6 149,0 0 0,-2 1 0,0 0 0,-1 0 0,10 35 0,-10-30-373,-1 1-1,-2 0 1,0 1 0,-2 0 0,-1-1-1,-1 45 1,-5-57-2490,1-22-2264,0-19-1140,2 10 2453</inkml:trace>
</inkml:ink>
</file>

<file path=ppt/ink/ink2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5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0 267 11392,'10'12'4539,"-8"-10"-4432,1-1 0,-1 0 1,1 1-1,-1-1 0,1 0 0,0-1 0,0 1 0,-1 0 0,1-1 0,4 1 0,15 3 6997,44 14-4637,-41-10-2231,1-1 0,0-1 0,0-1 0,51 2 0,-61-6-197,9-1 138,0-1-1,0 0 0,30-7 0,-50 8-153,0-1-1,0 0 0,0 0 1,-1-1-1,1 0 0,0 1 1,-1-2-1,1 1 0,-1 0 1,0-1-1,0 0 0,0 0 1,0 0-1,0 0 0,0-1 1,-1 1-1,0-1 0,0 0 1,0 0-1,0 0 0,0-1 1,-1 1-1,3-8 0,-4 3-34,1-1 0,-2 1 0,0 0 0,0-1 0,0 1 0,-1-1 0,-1 1 0,1 0 0,-2-1 0,1 1 0,-1 0 0,-1 0 0,1 1 0,-1-1 0,-7-8 0,6 9 11,0 1-1,-1-1 0,0 2 1,-1-1-1,0 1 0,0 0 1,0 0-1,0 1 1,-1 0-1,0 0 0,0 0 1,0 1-1,-1 1 0,-11-4 1,3 2 22,0 1 1,0 0 0,-1 2 0,1 0 0,-1 1 0,-20 1-1,28 1 27,0 1 0,0 0 0,0 1 0,0 0 0,0 0 0,1 1 0,-1 1-1,1-1 1,0 2 0,0-1 0,1 1 0,0 0 0,0 1 0,0 0-1,1 0 1,0 1 0,0 0 0,1 0 0,0 1 0,0-1 0,-7 18 0,8-16 12,0 0 1,0 0 0,2 1-1,-1-1 1,1 1 0,1-1 0,0 1-1,0 0 1,1 0 0,1 0 0,0 0-1,0 0 1,1 0 0,0 0 0,1 0-1,0 0 1,1 0 0,1-1 0,-1 1-1,1-1 1,8 13 0,2-4-8,1 0 0,1-1 1,0-1-1,1-1 0,1 0 1,1-1-1,0-1 0,1-1 1,39 19-1,-43-24-616,1-2 0,0 0-1,0 0 1,1-2 0,-1 0 0,1-1 0,0-1 0,0-1-1,0 0 1,0-1 0,0-1 0,-1-1 0,1-1-1,32-8 1,14-8-3533</inkml:trace>
</inkml:ink>
</file>

<file path=ppt/ink/ink2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8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481 394 7296,'10'3'12445,"2"-1"-8396,1-4-5034,2-5 1607,1-1 0,-1-1 1,0-1-1,0 0 1,-2-1-1,25-23 1,-23 21-543,-3 2 23,-1 1 1,-1-1-1,1-1 0,-2 0 1,0 0-1,0-1 1,-1 0-1,8-18 0,-14 26-61,0 0-1,-1 1 1,1-1-1,-1 0 1,0 0-1,0-1 0,-1 1 1,1 0-1,-1 0 1,0 0-1,-1 0 1,1 0-1,-1-1 0,0 1 1,0 0-1,-1 0 1,1 1-1,-1-1 1,0 0-1,0 0 0,-1 1 1,0-1-1,1 1 1,-1 0-1,-1 0 1,1 0-1,-8-7 0,7 8 8,-1 0-1,1 0 1,0 0-1,-1 0 0,0 1 1,0 0-1,0 0 1,0 0-1,0 1 0,0-1 1,0 1-1,0 0 1,-1 1-1,1-1 0,0 1 1,-1 0-1,1 1 0,0-1 1,-1 1-1,1 0 1,0 0-1,0 1 0,0-1 1,0 1-1,0 0 1,-8 5-1,-9 5-36,0 2-1,0 0 1,2 1 0,-20 18-1,36-30-32,-4 4-53,0 1 0,1 0-1,0 0 1,0 1 0,1 0-1,0 0 1,0 1 0,1-1-1,0 1 1,1 0 0,0 0-1,0 1 1,2-1 0,-1 1-1,-1 18 1,1 9 39,3 0 0,0 0-1,8 46 1,-1-11 256,10 135 180,8 133-345,-23-242-29,-15 144 1,11-217 81,-2 0-1,-1-1 0,-1 1 1,-2-1-1,0 0 1,-1-1-1,-2 0 1,0 0-1,-1-1 1,-2-1-1,-17 23 0,28-42-84,-1 1-1,1-1 1,-1 0-1,1 0 0,-1-1 1,0 1-1,0-1 0,0 1 1,0-1-1,0-1 1,-1 1-1,1-1 0,-1 1 1,1-1-1,-1 0 0,1-1 1,-1 1-1,1-1 1,-1 0-1,0 0 0,1-1 1,-1 1-1,1-1 1,-1 0-1,1 0 0,-7-3 1,3 1 8,0 0-1,1-1 1,-1 0 0,1-1 0,0 1 0,0-1 0,1-1 0,-1 1-1,1-1 1,1 0 0,-1-1 0,1 1 0,0-1 0,-7-13 0,0-3-1,1-1 1,1 0 0,-8-31-1,16 49-28,0-1-1,0 0 1,1 0-1,0 0 1,0 0-1,1 0 0,0 0 1,0 0-1,0 0 1,1-1-1,0 1 1,1 1-1,-1-1 1,1 0-1,1 0 0,-1 1 1,6-10-1,-3 11-25,0-1 0,1 1 0,0 0 0,0 1-1,1-1 1,-1 1 0,1 0 0,14-5 0,26-19-2201,-7-5-3535,-21 19 1769</inkml:trace>
</inkml:ink>
</file>

<file path=ppt/ink/ink2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19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0 192 7808,'5'-31'9417,"9"2"-3488,-8 20-5014,0 1-1,0 0 1,1 0-1,14-13 0,-8 10-596,0 1 0,1 1 0,0 0 0,1 1-1,0 0 1,19-6 0,-29 12-217,1 0 0,0 1 0,0-1 0,1 2 0,-1-1 0,0 1 0,12 0 0,-15 0-83,-1 0 0,0 1 0,1-1 0,-1 1 0,0 0 0,1-1 0,-1 1 0,0 0 0,1 0 0,-1 1 0,0-1 0,0 0 0,0 1 0,0-1 0,-1 1 0,1 0 0,0-1 0,0 1 1,-1 0-1,0 0 0,1 0 0,-1 0 0,0 1 0,2 3 0,0 4-16,-1 0 1,1 0-1,-2 1 0,0 0 1,0-1-1,-1 1 1,0-1-1,0 1 1,-1 0-1,-4 15 0,-2 3-3,-2 0-1,-20 49 0,21-61 43,-1-1 1,-1-1-1,-1 0 0,0 0 0,0-1 1,-1-1-1,-1 0 0,-1 0 0,1-1 0,-2-1 1,0-1-1,0 0 0,-1 0 0,-32 13 1,30-18 0,18-5-39,0-1 0,1 1 0,-1 0 0,0 0 0,0 0 0,0 0 0,0 0 0,0-1 0,0 1 0,0 0 0,0 0 0,0 0-1,0 0 1,0 0 0,0-1 0,0 1 0,0 0 0,0 0 0,0 0 0,0 0 0,0-1 0,0 1 0,0 0 0,0 0 0,0 0 0,0 0-1,0-1 1,0 1 0,0 0 0,0 0 0,0 0 0,-1 0 0,1 0 0,0-1 0,0 1 0,0 0 0,0 0 0,0 0 0,0 0 0,-1 0-1,1 0 1,0 0 0,0 0 0,0 0 0,0-1 0,-1 1 0,18-11 73,-12 9-58,1 0 0,0 0 0,-1 1 0,1-1 0,0 1 0,0 1 0,0-1 0,0 1 0,0 0 0,12 2 0,61 17 255,-9-1-211,-56-16-285,0 0 0,-1-1 0,1-1 0,20-2 0,-27 1-454,-1 0 1,1-1 0,-1 0-1,0 0 1,0 0 0,0-1 0,0 0-1,0 0 1,-1 0 0,10-9 0,5-4-3314</inkml:trace>
</inkml:ink>
</file>

<file path=ppt/ink/ink2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0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37 10624,'-5'5'5248,"28"-13"-3969,-15 4 7425,14 4-8320,-4 0 128,16-3 128,-7 0 0,13-2-896,-11 1 0,6 4 512,-3 0 0,-11 4-1024,-3 1 0,4-10-2688,-6 1 128,-11-6-127,0 5-1</inkml:trace>
</inkml:ink>
</file>

<file path=ppt/ink/ink2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0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13824,'8'0'6911,"32"0"-8703,-32 0 14336,24 3-12416,-7 0 128,33-3-256,-19 0 128,13-6-2688,-13 2 0,1-7-1280,-8 4 0</inkml:trace>
</inkml:ink>
</file>

<file path=ppt/ink/ink2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2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22 522 7936,'-18'-42'4616,"15"7"4719,17 56-4042,19 36-3013,-6-3-1253,36 103-1,-53-131-1031,29 82-1,76 190-137,-98-269 143,-10-27 0,-5-16 0,-16-245 165,-1 1 33,13 154-88,3-116 83,1 196-142,1 1 1,1-1-1,1 1 0,0 0 0,2 1 0,18-41 0,-20 55-33,-1 0 1,1 0-1,0 0 1,1 1-1,-1 0 1,2 0-1,-1 1 0,1 0 1,0 0-1,0 0 1,0 1-1,1 0 0,0 0 1,0 1-1,0 0 1,0 1-1,16-5 1,4 2-42,0 1 0,0 2 0,1 0 0,34 3 0,46-5 62,-78 2-50,1 1 1,-1 1-1,46 4 0,-68 0 339,-3 0-1948,-2-3-4703,-4 0 2333</inkml:trace>
</inkml:ink>
</file>

<file path=ppt/ink/ink2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2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1 210 7936,'1'-3'766,"0"0"1,0-1 0,0 1 0,0-1-1,1 1 1,-1 0 0,1 0-1,0 0 1,-1 0 0,2 0 0,-1 0-1,4-4 1,16-25 4199,-13 19-4485,-1 0 0,2 0 0,0 0 0,0 2 0,1-1 1,1 1-1,-1 1 0,17-11 0,-26 19-395,0 1 0,0-1-1,0 1 1,0-1 0,1 1 0,-1 0-1,0 0 1,1 0 0,-1 0-1,1 0 1,-1 1 0,1-1 0,-1 1-1,1 0 1,0-1 0,-1 1 0,1 0-1,0 1 1,-1-1 0,1 0-1,-1 1 1,1 0 0,-1-1 0,4 2-1,-2 1-23,0 0 0,-1-1 0,1 1 0,-1 1 0,0-1 0,1 0 0,-2 1 0,1 0 0,0-1 0,-1 1 0,1 0-1,2 7 1,3 9-20,-1 0 0,-1 0 0,-1 0 0,5 34-1,-8-34 24,0 0-1,-2 0 0,0 1 1,-1-1-1,-1 0 0,-1 0 0,0 0 1,-2 0-1,-7 20 0,6-25 31,0-1 0,-1 0 0,-1 0 0,0 0 0,-1-1 0,0-1 0,-1 1 0,0-2 0,-1 1 0,0-1 0,-1-1 0,-13 9 0,14-11-34,0-1 1,0-1 0,0 0 0,-1 0-1,-19 5 1,30-10-61,-1 0-1,0-1 1,1 1 0,-1-1 0,0 1-1,0-1 1,1 0 0,-1 0-1,0 0 1,0 0 0,0 0-1,1 0 1,-1 0 0,0-1 0,0 1-1,1-1 1,-1 1 0,0-1-1,1 0 1,-1 1 0,1-1-1,-1 0 1,1 0 0,-1 0 0,1 0-1,-1 0 1,1-1 0,0 1-1,0 0 1,0-1 0,0 1-1,0-1 1,0 1 0,0-1 0,0 1-1,0-1 1,1 0 0,-1 1-1,1-1 1,-1 0 0,1 1-1,-1-1 1,1 0 0,0 0 0,0 0-1,0 1 1,0-1 0,0 0-1,1-3 1,0 2-1,-1-1 0,1 0 0,-1 0 0,1 0 0,0 1 0,0-1 0,1 0 0,-1 1-1,1-1 1,0 1 0,0 0 0,0 0 0,0-1 0,1 1 0,-1 0 0,1 1 0,0-1 0,-1 0 0,1 1 0,1 0 0,-1 0 0,0 0 0,0 0 0,1 0-1,-1 0 1,1 1 0,0 0 0,-1 0 0,1 0 0,5-1 0,-3 1 1,0 0 1,0 0-1,0 0 0,0 1 0,0 0 0,0 0 1,0 0-1,1 1 0,-1 0 0,0 0 1,-1 1-1,1-1 0,0 1 0,0 1 0,-1-1 1,1 1-1,-1 0 0,7 5 0,28 29 94,-22-19-104,0 0-1,2-2 0,33 22 1,-46-34-1,-1 0 1,1-1-1,0 0 0,1 0 1,-1-1-1,0 0 1,1 0-1,-1-1 0,1 0 1,-1 0-1,1-1 1,-1 1-1,1-2 0,0 1 1,-1-1-1,12-3 1,120-47-4877,-93 33 897</inkml:trace>
</inkml:ink>
</file>

<file path=ppt/ink/ink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3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2304,'-3'0'1152,"6"9"-512,-3-5 1536,0 8-1792,0 11 0,0 0 384,-3 13 128,3-1-1152,0 8 128,3-11 512,8 7 128,-2-23-384,5 4 128,-5-6-1408,5-2 0</inkml:trace>
</inkml:ink>
</file>

<file path=ppt/ink/ink2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9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2 360 2688,'0'0'91,"0"-1"0,0 1 0,-1-1 0,1 0 0,0 1 0,0-1 0,0 0 0,0 1 0,0-1 0,0 0 0,0 1 0,0-1 0,0 0 0,0 1 0,1-1 0,-1 0 0,0 1 0,0-1 0,1 1 0,-1-1 0,0 1 0,1-1 0,-1 0 0,0 1 0,1-1 0,-1 1 0,1-1 0,-1 1 0,1 0 0,-1-1 0,1 1 0,-1-1 0,1 1 0,0 0 0,-1 0 0,1-1 0,-1 1-1,1 0 1,0 0 0,0-1 0,3 1 136,-1 0-1,1 1 0,-1-1 0,1 1 1,-1-1-1,1 1 0,-1 0 0,6 3 0,6 2 66,-1 1 0,0 0-1,17 13 1,-14-7 102,1 0-1,1-1 1,0 0 0,0-2-1,26 10 1,-37-17-292,0-1 1,0 0-1,0 0 0,1-1 0,-1 0 1,0-1-1,1 0 0,-1 0 0,1-1 1,-1 0-1,0 0 0,0-1 0,1 0 1,-1 0-1,0-1 0,-1 0 0,8-5 1,1 0-10,-1 0 1,0-1-1,-1-1 1,0-1-1,-1 0 1,0 0-1,-1-1 1,18-23-1,-26 30-76,0 0 0,-1 0 0,0-1 0,0 0 0,0 1 0,0-1 0,-1 0 0,0 0 0,0 0 0,-1-1 0,0 1 0,0 0 1,0-1-1,-1 1 0,0 0 0,0-1 0,0 1 0,-1-1 0,0 1 0,0 0 0,-1 0 0,0-1 0,0 1 0,0 0 0,-1 1 0,-5-11 0,-3 0-2,0 0 1,0 0-1,-2 1 0,0 0 1,0 1-1,-1 1 0,-25-18 1,34 27-35,-1 0 0,1 1 0,-1 0 1,0 0-1,0 0 0,0 1 0,0 0 1,0 0-1,0 0 0,0 1 0,-1 0 1,1 0-1,-1 1 0,1 0 0,-1 0 0,1 0 1,0 1-1,-1 0 0,1 0 0,-1 0 1,1 1-1,0 0 0,0 0 0,0 1 0,0 0 1,-7 4-1,8-3-1,1 0 1,-1 1-1,1-1 1,0 1-1,0 0 1,1 0-1,-1 0 0,1 0 1,0 0-1,1 1 1,-1 0-1,1-1 1,0 1-1,0 0 1,1 0-1,0 0 0,0 0 1,0 0-1,1 0 1,0 0-1,0 1 1,1-1-1,1 11 1,1 0-5,0 0 0,1 1 0,1-2 0,0 1 0,2 0 0,-1-1 0,13 20 0,-5-15 2,2 0 1,0 0 0,1-2-1,1 0 1,1-1 0,0-1-1,1-1 1,1-1 0,1 0-1,0-2 1,1 0 0,47 18-1,-66-30-165,0 0-1,0 1 1,-1-2-1,1 1 1,0 0-1,0-1 1,0 1-1,0-1 1,0 0-1,0-1 1,0 1-1,-1-1 1,1 1-1,0-1 1,0 0-1,0-1 1,-1 1-1,5-3 1,16-11-1605</inkml:trace>
</inkml:ink>
</file>

<file path=ppt/ink/ink2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3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903 383 9600,'11'-5'13931,"2"11"-9927,-11-5-3986,-1 0 0,0-1-1,0 1 1,0 0 0,1-1-1,-1 1 1,0-1 0,0 1-1,1-1 1,-1 0 0,1 1 0,-1-1-1,0 0 1,1 0 0,-1 0-1,0 0 1,1 0 0,-1 0-1,1-1 1,-1 1 0,2-1-1,14-10 450,-1 0 0,-1-1 0,1-1 0,-2-1 0,15-16 0,-8 8-197,-14 14-216,0-1 0,0 0 1,-1-1-1,0 0 0,-1 1 0,0-2 0,-1 1 0,0 0 0,-1-1 0,0 0 0,0 0 0,-1 0 0,1-19 0,-3 24-45,0 1-1,0-1 1,0 0 0,-1 1 0,0-1-1,0 0 1,0 1 0,-1-1 0,0 1-1,0 0 1,-1 0 0,-2-6 0,2 8-9,1 0 0,-1 0 0,1 0 1,-1 0-1,0 1 0,0-1 0,0 1 0,0 0 1,0 0-1,-1 0 0,1 0 0,-1 1 0,1-1 1,-1 1-1,0 0 0,1 0 0,-1 0 1,0 1-1,-5-1 0,1 1 0,-1 0 0,1 0 0,-1 1 0,1 0 0,0 0 0,-1 1 0,1 0 0,0 1 0,-13 6 0,-60 38 0,78-45 0,-9 7 3,0 1 0,1 0 0,0 1 0,1 0 0,0 1 0,1 1 0,0-1 0,0 1 0,2 0 0,0 1 1,0 0-1,1 0 0,-7 27 0,3-4 5,2 0 1,2 1-1,1-1 1,1 64-1,11 191 35,-3-212 47,4 165 55,-12-128 68,-38 224 0,37-321-213,0 0 0,-1 0 0,-1 0 0,0-1 0,-2 0 0,0-1 0,-2 0 0,0 0 0,0-1 0,-2-1 0,-24 27 0,31-37-1,0 1 0,0-1 0,0 0 0,-1-1 0,0 1 0,0-1 0,0-1 0,-1 1 0,1-1 0,-1-1 0,0 1 0,0-1-1,-1-1 1,1 1 0,-1-1 0,1-1 0,-1 0 0,1 0 0,-10-1 0,0-2 1,0-2 0,0 0 0,1-1 0,-1-1 0,1 0 0,0-2 0,1 0 0,0 0 0,0-2 0,-23-18 0,22 15 6,0-1 0,1-1 0,1-1 0,1 0 0,0-1-1,1 0 1,1-1 0,0 0 0,1-1 0,2 0 0,0-1 0,-7-21 0,12 28-50,1 1 1,1-1 0,0 1 0,0-1-1,1 0 1,1 1 0,0-1 0,1 0 0,1 0-1,-1 1 1,2-1 0,0 1 0,0-1-1,1 1 1,1 0 0,0 1 0,1-1-1,0 1 1,0 0 0,1 0 0,12-12-1,5-5-2388,47-41 1,-26 30-1559</inkml:trace>
</inkml:ink>
</file>

<file path=ppt/ink/ink2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4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30 11008,'-8'3'5503,"33"1"-4735,-16-4 6400,8 0-6784,1 0 128,17 0 384,-9 0 0,9-4-1024,-3 1 0,6-5 640,-7 5 0,-1-4-512,-7 4 0,-1-2-1024,-6 1 0,-3 4-2560,1 0 128</inkml:trace>
</inkml:ink>
</file>

<file path=ppt/ink/ink2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4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14208,'30'0'7039,"79"27"-7423,-83-24 12032,9-3-11776,-8 0 128,-1-15-1280,-8 4 128,-1 4-512,-4-1 0,-8 5-2304,-5 3 0</inkml:trace>
</inkml:ink>
</file>

<file path=ppt/ink/ink2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5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223 219 2688,'6'-4'6783,"2"-14"-2081,3-9 1284,0 12-5393,0 1 0,1 1 1,0 0-1,1 1 0,0 0 0,1 1 0,0 0 0,1 1 0,0 1 0,1 0 0,0 1 0,0 1 0,1 0 0,30-7 0,-42 13-505,0 0 0,1 0 0,-1 0 0,0 1 0,0 0 0,1 0 0,-1 0-1,0 1 1,1-1 0,-1 1 0,0 1 0,0-1 0,0 1 0,0 0 0,0 0 0,0 0 0,0 0 0,-1 1 0,1 0-1,-1 0 1,0 1 0,0-1 0,0 1 0,0-1 0,-1 1 0,1 1 0,-1-1 0,0 0 0,0 1 0,-1-1 0,1 1-1,2 8 1,-1 4-62,-1 0-1,-1-1 1,-1 1-1,0 0 1,-1 0-1,-1 0 1,0 0-1,-2-1 1,0 1-1,0-1 1,-2 1-1,0-1 0,-1 0 1,0-1-1,-1 1 1,-16 23-1,7-14 1,-2 0-1,-2-1 0,0 0 1,-1-2-1,-1-1 1,-1 0-1,-1-2 0,-43 28 1,-10-6 48,-164 63 1,216-99-75,24-5 0,0 0 0,1 0 0,-1-1 0,0 1 0,1 0 0,-1-1 0,1 1 0,-1-1 0,0 1 0,1-1 0,-1 1 0,1-1 0,0 1 0,-1-1 0,1 1 0,-1-1 0,1 1 0,0-1 0,-1 0 0,1 1 0,0-1 0,0 0 0,0 1 0,-1-1 0,1-1 0,0 1 0,0-1 0,0 1 0,0 0 0,1-1 0,-1 1 0,0 0 0,0-1 0,1 1 0,-1 0 0,1-1 0,-1 1 0,1 0 0,0 0 0,-1 0 0,1-1 0,0 1 0,0 0 0,0 0 0,0 0 0,0 0 0,0 1 0,0-1 0,0 0 0,0 0 0,1 0 0,-1 1 0,2-2 0,6-4 0,8-8 0,1 1 0,0 0 0,1 2 0,0 0 0,1 1 0,0 1 0,1 0 0,31-7 0,-37 12 0,1 0 0,0 1 0,-1 1 0,1 1 0,0 0 0,0 1 0,0 0 0,0 2 0,0 0 0,-1 0 0,1 2 0,24 8 0,-27-6-6,-2 1 1,1 0-1,-1 1 1,13 11-1,-18-13 0,0-1-1,1 1 0,-1-2 1,1 1-1,0-1 1,0 0-1,1 0 1,-1-1-1,1 0 0,-1 0 1,12 2-1,-14-5-3,-1 0 0,1-1-1,-1 1 1,1-1-1,-1 0 1,0 0 0,1-1-1,-1 1 1,0-1 0,0 0-1,0 0 1,0 0-1,-1-1 1,5-2 0,22-13-389,-7 5-1452,0 0 0,-1-1 1,33-28-1,-23 12-2245</inkml:trace>
</inkml:ink>
</file>

<file path=ppt/ink/ink2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5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17 8576,'5'-17'10495,"-5"28"-560,-2 13-10227,-11 298 2916,13-182-2432,0-139-598,-7-15-1663,1-1 405</inkml:trace>
</inkml:ink>
</file>

<file path=ppt/ink/ink2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6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894 50 2560,'39'-33'8213,"-24"17"-3993,-17 17 327,-1 3-3202,-28 24 3216,-23 16-2579,0-1-1486,-408 312 1530,380-296-1662,17-10-122,32-23-180,-1-1-1,-54 29 0,77-49-261,-8 8-1413,15-10 677,-1 4-4250,5-3 1452</inkml:trace>
</inkml:ink>
</file>

<file path=ppt/ink/ink2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7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342 23 5504,'6'-2'2839,"4"-13"6397,-10 15-9115,0 0-1,1 0 0,-1 0 1,0 0-1,0 0 0,0 0 1,0 0-1,0-1 1,0 1-1,0 0 0,1 0 1,-1 0-1,0 0 0,0 0 1,0 0-1,0 0 0,0-1 1,0 1-1,0 0 1,0 0-1,0 0 0,0 0 1,0 0-1,0 0 0,0-1 1,0 1-1,0 0 1,0 0-1,0 0 0,0 0 1,0 0-1,0-1 0,0 1 1,0 0-1,0 0 1,0 0-1,0 0 0,0 0 1,0 0-1,0-1 0,0 1 1,-1 0-1,1 0 0,0 0 1,0 0-1,0 0 1,0 0-1,0 0 0,0 0 1,0-1-1,-1 1 0,1 0 1,0 0-1,0 0 1,0 0-1,0 0 0,0 0 1,0 0-1,-1 0 0,-20 15 1788,-19 23-386,2 3 0,-45 59 0,-42 47-947,119-141-554,-1 1 1,1 0-1,1 0 1,0 0 0,0 0-1,-6 13 1,10-19-14,0 1 0,1-1 0,-1 1 0,1-1 0,0 1 0,-1-1 0,1 1 0,0-1 0,0 1 0,0 0 0,0-1 0,0 1 0,0-1 0,0 1 0,1-1 0,-1 1 0,1-1 0,-1 1 0,1-1 0,-1 1 0,1-1 0,0 1 0,0-1 0,0 0 0,0 1 0,0-1 0,0 0 0,0 0 0,0 0 0,0 0 0,0 0 0,1 0 0,-1 0 0,0 0 0,1 0 1,-1-1-1,1 1 0,-1-1 0,1 1 0,-1-1 0,1 1 0,-1-1 0,1 0 0,2 0 0,11 3 21,1-1 1,-1-1 0,1 0-1,-1-2 1,1 1 0,20-5 0,38 0-89,-47 4 59,0-1 0,0-1 0,-1-1 0,35-10 0,66-2-853,-80-2-4779,-45 18 2027,-2 0-257</inkml:trace>
</inkml:ink>
</file>

<file path=ppt/ink/ink2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27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28 5632,'0'0'314,"-1"0"0,1-1 0,-1 1 0,1-1 0,-1 1 0,1-1-1,-1 1 1,1-1 0,-1 0 0,1 1 0,0-1 0,-1 1 0,1-1 0,0 0 0,0 1 0,0-1 0,-1 0 0,1 1 0,0-1 0,0 0 0,0 1 0,0-1 0,0 0 0,0 1 0,0-1 0,0 0 0,0 1 0,1-1-1,-1 0 1,0 1 0,0-1 0,1 0 0,-1 1 0,0-1 0,1 1 0,-1-1 0,1 0 0,-1 1-149,0-1-1,0 1 1,0 0-1,1 0 0,-1-1 1,0 1-1,0 0 1,0 0-1,0 0 1,1-1-1,-1 1 1,0 0-1,0 0 1,1 0-1,-1 0 1,0 0-1,0-1 1,1 1-1,-1 0 1,0 0-1,0 0 1,1 0-1,-1 0 1,0 0-1,1 0 1,-1 0-1,0 0 1,0 0-1,1 0 1,-1 0-1,0 0 1,0 0-1,1 0 1,-1 0-1,0 0 1,0 1-1,1-1 1,-1 0-1,0 0 1,0 0-1,1 0 1,-1 1-1,0-1 1,0 0-1,0 0 1,1 0-1,-1 1 1,0-1-1,0 0 1,0 0-1,0 1 1,0-1-1,1 0 1,-1 0-1,0 1 1,0-1-1,0 0 1,0 0-1,0 1 1,0-1-1,0 0 0,0 0 1,0 1-1,0-1 1,0 0-1,0 1 1,0-1-1,0 0 1,0 1-1,-2 67 2183,0-34-2017,2-1 1,1 1 0,7 43 0,22 76-438,-29-152 92,-1 1-1,0-1 1,1 0 0,-1 0-1,0 0 1,0 0-1,0 1 1,0-1 0,0 0-1,0 0 1,0 0 0,0 1-1,0-1 1,-1 0-1,1 0 1,0 0 0,-1 0-1,1 0 1,-1 1 0,1-1-1,-1 0 1,1 0-1,-1 0 1,0 0 0,0-1-1,0 1 1,1 0 0,-1 0-1,0 0 1,0-1-1,0 1 1,0 0 0,0-1-1,0 1 1,0-1 0,0 1-1,-1-1 1,1 1-1,0-1 1,0 0 0,0 0-1,0 0 1,-1 1 0,0-1-1,0 0-239,1-1 0,-1 1 1,1 0-1,-1-1 0,1 1 0,-1 0 0,1-1 0,0 0 0,-1 1 1,1-1-1,-1 0 0,1 0 0,0 0 0,-2-1 0,2 0-208,-1 1-1,1 0 1,0 0-1,1-1 1,-1 1-1,0-1 1,0 1-1,1 0 1,-1-1-1,0 0 1,1 1-1,0-1 1,-1 1-1,1-1 1,0 1-1,0-4 1,0-11-3526</inkml:trace>
</inkml:ink>
</file>

<file path=ppt/ink/ink2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0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28 134 5888,'-5'-5'4492,"6"1"7476,7-4-12151,9-10 1364,2 1 1,-1 1 0,38-25 0,-51 38-1106,0 0 1,1 0 0,-1 0-1,0 1 1,1 0-1,0 0 1,0 0 0,0 1-1,-1 0 1,1 0-1,0 0 1,0 1 0,1 0-1,-1 0 1,0 0-1,0 1 1,0 0 0,-1 0-1,1 0 1,11 5-1,-11-3-55,1 1-1,-1 0 1,1 0-1,-1 1 1,0 0-1,-1 0 1,1 0-1,-1 0 1,0 1-1,0 0 1,-1 0-1,0 1 1,0-1-1,0 1 1,-1 0-1,0 0 1,0 0-1,-1 0 0,0 0 1,0 1-1,-1-1 1,2 14-1,-2 2 65,-1 0 1,-1 0-1,0 0 0,-2-1 0,-1 1 0,-9 30 0,9-44-12,0-1 1,-1 1-1,0-1 0,0 0 0,-1-1 0,0 1 1,0-1-1,-1 0 0,0-1 0,0 0 1,0 0-1,-1 0 0,-10 5 0,8-4-53,-1-3 134,21-6 55,-7 1-196,0 0 0,0-1 0,0 1 0,0 0 0,-1-1 0,1 0-1,0 1 1,-1-1 0,1 0 0,2-3 0,19-12 101,-17 15-102,-1 0 0,1 0 0,-1 1-1,1-1 1,0 1 0,0 1 0,-1-1 0,1 1 0,0 0 0,0 1-1,0 0 1,-1 0 0,13 4 0,-8-2-6,-1 2 0,0 0 1,1 0-1,-2 1 0,1 0 0,-1 0 0,14 13 0,1 5 54,-1 1-1,-2 1 0,0 0 1,24 43-1,-38-58-11,0 1-1,-1 1 1,0-1-1,-1 1 1,-1 0-1,0 0 1,0 0-1,-1 1 1,-1-1-1,1 17 1,-3-24-29,0 0 0,-1 1 0,1-1 0,-1 1 0,-1-1 0,1 0 0,-1 0 1,0 0-1,0 0 0,-1 0 0,0 0 0,0 0 0,0-1 0,-1 1 0,1-1 0,-1 0 1,-1 0-1,1-1 0,-1 1 0,0-1 0,0 0 0,0 0 0,-8 4 0,-4 2-19,0-2 0,-1 0-1,0-1 1,-1-1-1,1 0 1,-1-2-1,0 0 1,0-1 0,-1-1-1,1-1 1,0 0-1,-31-4 1,18-2 4,-1-1 0,1-1-1,0-2 1,1-1 0,0-2 0,-53-27 0,63 30 20,18 8-25,-1 0 1,1 0 0,0 0 0,0-1-1,-1 1 1,1-1 0,0 0 0,1 0 0,-1 0-1,0-1 1,-4-4 0,6 6-18,1 0 1,0 0-1,0-1 0,0 1 1,0 0-1,0 0 0,0 0 1,0-1-1,0 1 0,1 0 1,-1 0-1,0 0 0,1 0 1,-1 0-1,1-1 0,-1 1 1,1 0-1,0 0 0,-1 0 0,1 0 1,0 1-1,0-1 0,-1 0 1,1 0-1,0 0 0,0 1 1,0-1-1,0 0 0,0 1 1,0-1-1,0 1 0,0-1 1,1 1-1,1-1 0,45-17-1496,56-10-7745,-71 16 5163</inkml:trace>
</inkml:ink>
</file>

<file path=ppt/ink/ink2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1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288 425 9600,'-2'-2'9584,"-1"5"-3322,-1 17-1211,-3 36-7336,5-40 4152,-1 39-971,2 0 0,14 107 0,-12-148-902,2 0 0,0-1 1,0 1-1,1-1 0,1 1 0,0-1 0,1-1 0,1 1 1,0-1-1,14 19 0,-15-23 2,1 0 0,0-1 0,1 0 0,-1 0 0,1-1 0,1 0 0,-1 0 0,1-1 0,0 0 0,0-1 0,1 0 0,-1 0 0,1-1 0,0 0 0,14 2 0,-6-3 15,1 0 0,0-1 0,1-1 0,-1-1 1,0 0-1,0-2 0,21-5 0,-29 6-18,-1-2 1,1 1 0,-1-1-1,1-1 1,-1 0 0,0 0-1,-1-1 1,0 0 0,0-1-1,0 0 1,0-1 0,-1 1-1,13-18 1,-9 8 6,-2-1 0,0 0 0,-1-1 0,0 0 0,-2-1 0,0 1 0,-2-1 0,0-1 0,-1 1 0,2-30 0,-3-1 0,-3 1 0,-2-1 0,-10-53 0,8 75 4,-2 1 1,-1 0-1,-2 0 0,-19-44 0,20 55 0,-1 0-1,-1 0 1,-1 1-1,0 1 1,-2-1-1,1 2 0,-2 0 1,0 0-1,0 2 1,-1-1-1,-1 2 1,0 0-1,0 1 1,-1 1-1,-1 0 0,1 1 1,-1 1-1,-1 1 1,1 1-1,-1 0 1,0 1-1,0 1 0,0 1 1,0 1-1,-1 0 1,1 1-1,-1 2 1,1 0-1,0 1 1,-23 6-1,8 0-3,1 2 0,-36 17 0,56-22 0,0 1 0,1 1 0,0 0 0,0 0 0,1 1 0,0 1 0,-17 19 0,18-17 0,0 1 0,1 0 0,-11 19 0,18-27 0,0 0 0,-1 0 0,2-1 0,-1 1 0,0 1 0,1-1 0,0 0 0,0 0 0,1 0 0,0 1 0,0-1 0,0 0 0,0 0 0,1 1 0,1 4 0,0-3-1,0 0-1,1 0 1,0 0 0,0 0-1,1-1 1,0 0 0,0 1-1,0-1 1,1-1 0,0 1-1,0-1 1,0 0 0,1 0-1,9 6 1,-3-3-4,0-2-1,1 1 1,0-2-1,0 0 1,0 0-1,0-1 1,19 2-1,15 1-10,1-4 0,0-1 0,79-7 0,-55-3 16,-1-4 0,85-25 0,-77 11-277,-51 23-2684,-15 3-5683,-13 0 4654</inkml:trace>
</inkml:ink>
</file>

<file path=ppt/ink/ink2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19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8 4224,'-26'-4'896,"-50"0"0,73 4-809,0 1 0,1-1 1,-1 0-1,0 1 0,1-1 1,-1 1-1,1 0 0,-1 0 0,1 0 1,-5 2-1,7-3-38,0 1 1,-1-1-1,1 0 0,0 1 0,0-1 0,-1 0 1,1 1-1,0-1 0,0 0 0,0 1 1,0-1-1,0 0 0,-1 1 0,1-1 1,0 1-1,0-1 0,0 0 0,0 1 1,0-1-1,0 1 0,0-1 0,0 0 1,1 1-1,-1-1 0,0 1 0,0-1 1,0 0-1,0 1 0,0-1 0,1 0 0,-1 1 1,0-1-1,0 0 0,1 1 0,-1-1 1,0 0-1,1 1 0,4 4 403,1 0-1,0-1 1,0 0-1,0 0 1,7 4-1,-4-3-679,23 12 651,0-2 1,1 0-1,0-2 1,1-2-1,65 13 1,-51-16 66,1-1 0,1-3 0,83-4 0,-59-10-7,-70 10-588,0-1 0,0 0 0,0-1 0,-1 1 1,1-1-1,-1 1 0,1-1 0,-1 0 0,0-1 0,1 1 0,-1 0 1,0-1-1,-1 0 0,1 0 0,3-4 0,-3-3-1708,-3-1-128</inkml:trace>
</inkml:ink>
</file>

<file path=ppt/ink/ink2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1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13184,'17'15'6527,"1"-22"-8191,-18 7 12160,18 0-9984,-5 0 128,17 0-128,-8 0 128,17 0-1024,-7 0 128,3 4-512,-9-4 0,-4 3-3072,-4-3 0</inkml:trace>
</inkml:ink>
</file>

<file path=ppt/ink/ink2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2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 14080,'22'15'7039,"4"-30"-7551,-16 12 11008,17-12-10496,-6 1 0,19 3-640,-5 4 128,4-4-384,-14 4 0,-2 7-2944,-6 0 128</inkml:trace>
</inkml:ink>
</file>

<file path=ppt/ink/ink2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2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236 36 8576,'2'-4'1474,"0"1"1,1-1-1,-1 1 1,1 0-1,0 0 1,0 0-1,5-4 1,-7 6-1203,0 1 1,-1-1-1,1 1 1,-1-1-1,1 1 0,0 0 1,0-1-1,-1 1 0,1 0 1,0 0-1,0-1 1,-1 1-1,1 0 0,0 0 1,0 0-1,0 0 1,-1 0-1,1 0 0,0 0 1,1 0-1,-2 1-211,1-1 1,0 1-1,-1 0 0,1-1 0,-1 1 1,1 0-1,-1 0 0,1-1 0,-1 1 1,1 0-1,-1 0 0,0 0 0,0-1 1,1 1-1,-1 0 0,0 0 0,0 0 0,0 0 1,0 0-1,0 0 0,0 0 0,0-1 1,0 3-1,-1 19 324,-1 0 0,-2 1 1,0-1-1,-1-1 0,-1 1 1,-17 40-1,4-20 167,-2-1-1,-39 58 1,47-80-801,-1-1 0,-1 0 0,0-1 0,-1-1 0,-26 21 0,41-37 159,1 1 0,-1 0-1,1-1 1,-1 1 0,0-1-1,1 1 1,-1-1 0,0 1-1,1-1 1,-1 0 0,0 1-1,0-1 1,0 0 0,1 1-1,-1-1 1,0 0 0,0 0-1,0 0 1,0 0 0,1 0-1,-1 0 1,0 0 0,0 0-1,0 0 1,0 0 0,1 0-1,-1-1 1,0 1 0,-1-1-1,2 0-134,0 1-1,-1-1 1,1 0-1,0 0 0,0 0 1,-1 0-1,1 0 0,0 0 1,0 0-1,0 0 0,0 0 1,1 0-1,-1 0 0,0 0 1,0 0-1,0 0 1,1 0-1,0-2 0,3-15-3742</inkml:trace>
</inkml:ink>
</file>

<file path=ppt/ink/ink2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2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0 13696,'-25'39'9767,"9"5"-4063,13-29-5094,1-1 1,-1 1-1,2 0 1,0 23-1,3-19-941,-1-1-1,2 1 1,1-1-1,0 0 1,9 25-1,10 6 1845,-19-43-1606,0 0-1,1 0 1,-1 0 0,1-1-1,0 0 1,1 0-1,-1 0 1,1 0 0,0-1-1,0 0 1,0 0 0,1-1-1,-1 0 1,1 0-1,0 0 1,13 2 0,-14-3-337,0-1 1,0 0 0,0-1 0,0 1-1,0-1 1,0 0 0,0-1-1,0 0 1,0 0 0,0 0 0,0 0-1,-1-1 1,1 0 0,0 0-1,-1-1 1,1 1 0,-1-1 0,0-1-1,0 1 1,5-5 0,15-14-3433</inkml:trace>
</inkml:ink>
</file>

<file path=ppt/ink/ink2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3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8832,'0'-1'188,"0"0"1,1 0-1,-1 0 1,0 0 0,1 0-1,-1 1 1,0-1-1,1 0 1,-1 0 0,1 1-1,-1-1 1,1 0-1,0 1 1,-1-1-1,1 0 1,0 1 0,-1-1-1,1 1 1,0-1-1,0 1 1,-1-1 0,1 1-1,0 0 1,0-1-1,1 1 1,29-1 5193,37 19 1667,-58-15-6976,23 5 461,0-2 0,1-1 0,60 1 0,-63-5 295,43-1 256,0-4-1,133-23 0,2 0-838,-199 26-350,-4 0-11,0 0-1,0 0 1,1 1 0,-1 0-1,0 0 1,0 1 0,0-1-1,0 1 1,1 0-1,-1 1 1,0 0 0,-1 0-1,1 0 1,7 4-1,-13-5-82,1-1 1,-1 1-1,0-1 0,0 1 0,1-1 0,-1 1 0,0-1 0,0 1 0,0-1 0,0 1 0,0-1 1,0 1-1,0 0 0,0-1 0,0 1 0,0-1 0,0 1 0,-1-1 0,1 1 0,0-1 0,0 1 0,0-1 1,-1 1-1,1-1 0,0 1 0,-1-1 0,1 1 0,0-1 0,-1 1 0,1-1 0,-1 0 0,1 1 1,0-1-1,-1 1 0,-1 1-811,-8 12-2981</inkml:trace>
</inkml:ink>
</file>

<file path=ppt/ink/ink2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3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1275 1 11264,'-3'5'10530,"-3"2"-5129,-49 36-2709,-38 22-2820,-154 115 2261,-60 31-1322,231-162-881,-269 164-415,343-212 430,-70 36-1128,66-35 498,0 0-1,0-1 1,0 1-1,0-1 0,-1 0 1,-6 0-1,12-1 472,1 0 0,-1 0 0,1 0 0,-1 0 0,0 0 0,1 0 1,-1 0-1,0 0 0,1 0 0,-1 0 0,1 0 0,-1 0 0,0 0 0,1-1 0,-1 1 0,1 0 0,-1 0 0,1-1 0,-1 1 0,0 0 0,1-1 0,-1 1 0,1-1 0,0 1 0,-1-1 0,1 1 0,-1-1 0,1 1 1,0-1-1,-1 1 0,1-1 0,0 1 0,-1-2 0,0-6-3775</inkml:trace>
</inkml:ink>
</file>

<file path=ppt/ink/ink2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4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403 0 11136,'-24'33'15569,"4"-5"-10872,3-6-4911,-244 340 1750,231-323-1548,22-30 3,1 0 0,0 1 0,1-1 0,-8 16 0,12-20 7,1-1 0,-1 0 1,1 1-1,0-1 0,1 1 0,-1-1 1,1 1-1,0-1 0,0 1 0,0-1 1,1 1-1,-1-1 0,1 1 0,0-1 1,2 6-1,-2-8 2,-1-1 0,1 1 0,0-1 0,-1 0 0,1 1 0,0-1 0,0 0 0,0 1-1,0-1 1,0 0 0,0 0 0,0 0 0,1 0 0,-1 0 0,0 0 0,0-1 0,1 1 0,-1 0 0,1 0 0,-1-1 0,0 1 0,1-1 0,-1 0 0,1 1 0,-1-1 0,1 0-1,0 0 1,1 0 0,51-8 37,-28 2 35,83-9-115,198-3 0,-250 20-61,-31-1-721,0-1-1,43-4 0,-67 3 363,1 0 0,0 1 0,-1-1 0,1 0 0,-1-1 0,1 1 0,-1 0 0,1-1 0,-1 0 0,4-3 0,2-1-2998,-2 2-529</inkml:trace>
</inkml:ink>
</file>

<file path=ppt/ink/ink2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4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246 0 13312,'-1'0'293,"-1"0"1,1 0 0,0 0 0,0 0 0,0 0 0,0 0 0,0 1 0,-1-1 0,1 0 0,0 1-1,0-1 1,0 0 0,0 1 0,0-1 0,0 1 0,0 0 0,0-1 0,0 1 0,0 0 0,0 0-1,1-1 1,-1 1 0,0 0 0,-1 2 0,-21 39 6425,5 11-2011,4-4-3397,9-29-2816,-5 15 1182,-50 150 1394,48-154-3940,-30 51-1,18-54-5066,14-18 3947</inkml:trace>
</inkml:ink>
</file>

<file path=ppt/ink/ink2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5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67 5248,'-11'-5'1023,"11"4"-634,-1 1 1,0-1 0,1 0-1,-1 1 1,0-1-1,1 0 1,-1 0 0,1 0-1,0 0 1,-1 0-1,1 1 1,0-1 0,-1 0-1,1 0 1,0 0-1,0 0 1,0 0 0,0 0-1,0 0 1,0 0-1,0 0 1,0-2 0,0 2 911,0 1-21,87-5 6849,2-6-5426,84-5-1248,-125 14-1400,-19-1-493,0 2 1,1 1-1,-1 1 1,56 11-1,-63-4-1501,-7 1-3098,-12-6 1453</inkml:trace>
</inkml:ink>
</file>

<file path=ppt/ink/ink2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6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10752,'26'28'15231,"-24"-25"-15115,0 0 0,0 1-1,0-1 1,0 1-1,0-1 1,-1 1 0,0-1-1,1 1 1,-1 0 0,-1 0-1,1-1 1,0 9 0,2 4 129,6 30-461,-2 1-1,-2-1 0,-2 1 0,-2 0 0,-7 64 0,5-87-1978,1-19-2564,0-5 1282</inkml:trace>
</inkml:ink>
</file>

<file path=ppt/ink/ink2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0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1 265 2048,'10'-11'658,"0"1"0,1 0-1,0 0 1,1 1 0,0 1 0,24-13-1,83-31 122,-87 40-573,-23 7-7,0 2-1,1-1 1,-1 2 0,1-1-1,0 1 1,0 1 0,19-2-1,-26 4-140,0-1-1,0 1 0,-1-1 0,1 1 0,0 0 1,-1 0-1,1 0 0,-1 0 0,1 1 0,-1-1 1,0 1-1,0-1 0,1 1 0,-1 0 0,0 0 1,0 0-1,-1 0 0,1 0 0,0 0 1,-1 1-1,1-1 0,-1 0 0,0 1 0,1-1 1,-1 1-1,-1 0 0,1-1 0,0 1 0,-1 0 1,1 0-1,-1-1 0,0 6 0,2 15 289,-2 1 1,-3 33-1,1-35-64,1-1 0,0 0 0,2 1 1,6 40-1,-6-57-238,1 0-1,-1 0 1,1 0-1,0 0 1,0-1 0,1 1-1,-1 0 1,1-1 0,0 0-1,0 0 1,0 0-1,1 0 1,0 0 0,-1-1-1,1 0 1,1 0 0,-1 0-1,0 0 1,1 0-1,-1-1 1,1 0 0,0 0-1,0 0 1,0 0 0,5 0-1,-2-1-8,0 0 0,1 0 0,-1-1-1,0-1 1,0 1 0,1-1 0,-1-1-1,0 1 1,0-1 0,0-1 0,0 1 0,-1-1-1,1-1 1,12-7 0,8-6 54,-1-1 0,33-29 1,-31 22-31,-1-1 1,-1-1 0,42-56 0,-61 73-53,0 0 1,-1-1 0,-1 0-1,0 0 1,0-1 0,-1 0 0,-1 0-1,0 0 1,-1 0 0,0-1 0,0 1-1,-2-1 1,1 0 0,-2 1-1,0-16 1,0 27-13,0-1 0,-1 1 0,1-1 0,0 0 0,-1 1 0,1-1 0,-1 1 0,0-1 0,1 1 0,-1-1 0,0 1 0,0 0-1,0-1 1,0 1 0,0 0 0,0 0 0,0 0 0,-1-1 0,1 1 0,0 1 0,0-1 0,-1 0 0,1 0 0,-1 0 0,1 1 0,-1-1 0,1 1 0,-1-1 0,1 1 0,-1-1 0,0 1-1,1 0 1,-1 0 0,0 0 0,1 0 0,-4 0 0,1 1-5,0 0 0,0-1-1,1 1 1,-1 1 0,0-1-1,0 1 1,1-1 0,-1 1 0,1 0-1,-1 0 1,1 1 0,0-1-1,0 1 1,-4 3 0,-1 4 5,1 0-1,0 1 1,0 0 0,1 0-1,0 1 1,1 0 0,1 0 0,0 0-1,0 0 1,1 0 0,1 1-1,0 0 1,1-1 0,0 1 0,1 0-1,2 20 1,0-17 40,0 1 0,1-1-1,1-1 1,1 1 0,0-1 0,1 1 0,0-2-1,2 1 1,-1-1 0,2 0 0,0 0 0,19 21 0,-18-24 7,2-1 1,0 0 0,0-1 0,0 0 0,1-1 0,1-1 0,-1 0 0,1 0 0,0-2-1,1 1 1,-1-2 0,1 0 0,29 4 0,-29-7-584,-1 0 0,0-1 0,1-1 0,-1 0 0,18-3 0,2-8-1421,4-11-86</inkml:trace>
</inkml:ink>
</file>

<file path=ppt/ink/ink2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6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159 188 7552,'33'-64'15587,"-2"21"-10671,4 7-3732,-29 31-1307,0 0-1,1 1 1,0-1-1,0 1 1,0 1-1,0-1 0,1 1 1,-1 1-1,1-1 1,8-1-1,-8 3 457,1 0-1,-1 1 0,1-1 1,-1 2-1,1-1 1,11 3-1,-14-2-310,-1 0 1,1 1-1,-1 0 0,0 0 0,0 0 1,0 0-1,0 1 0,0 0 1,-1 0-1,1 0 0,-1 0 0,1 1 1,-1 0-1,-1 0 0,1 0 0,0 0 1,-1 1-1,0-1 0,0 1 1,0 0-1,-1 0 0,1 0 0,1 6 1,-2-2 4,0 0 0,0 0 1,0 0-1,-1 0 0,-1 1 1,0-1-1,0 0 0,-1 1 1,0-1-1,0 0 0,-1 0 1,0 0-1,-7 17 0,-4 6 182,-1-1-1,-1 0 1,-37 54-1,41-70-144,-1 0 0,-1-1 0,0 0-1,0-1 1,-1-1 0,-1 0 0,0-1 0,-32 18-1,27-19-39,-1 0-1,0-2 1,0 0-1,0-2 1,-1 0-1,0-2 1,-1 0-1,1-1 1,-23-1-1,28-6-23,10 0 0,9 0 0,24-4 1,-1 0 0,1 2-1,0 1 1,1 1 0,-1 1 0,43 2-1,-47 1-3,-1 2 0,1 0 0,-1 2 0,0 0 1,0 1-1,0 1 0,-1 1 0,35 18 0,-49-22-109,0 1 0,-1 0 0,0 1 0,0-1 0,0 1 0,0 0 0,4 7 0,12 11-6011,-18-19 2027</inkml:trace>
</inkml:ink>
</file>

<file path=ppt/ink/ink2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7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19 8448,'0'-1'186,"0"1"1,-1-1-1,1 1 1,0-1 0,0 1-1,0-1 1,0 0-1,0 1 1,0-1-1,0 1 1,0-1 0,0 1-1,0-1 1,0 0-1,1 1 1,-1-1-1,0 1 1,0-1-1,1 1 1,-1-1 0,0 1-1,1-1 1,-1 1-1,0-1 1,1 1-1,-1 0 1,0-1 0,1 1-1,-1-1 1,1 1-1,-1 0 1,1 0-1,-1-1 1,1 1 0,-1 0-1,1 0 1,-1-1-1,1 1 1,0 0-1,-1 0 1,1 0-1,0 0 1,0 0 132,0 0 1,0-1-1,0 1 0,0 0 0,0 0 1,0 0-1,0 0 0,0 1 1,0-1-1,0 0 0,0 0 0,0 0 1,-1 1-1,1-1 0,0 1 1,0-1-1,0 0 0,0 1 0,0 0 1,-1-1-1,1 1 0,0-1 1,-1 1-1,1 0 0,0 0 0,-1-1 1,1 1-1,-1 0 0,1 0 1,-1 0-1,1 1 0,5 21 408,-1 0 1,-1 0-1,-1 1 0,0 36 0,-1-33-587,5 117 543,-7-1-1,-25 209 1,23-337-699,0 0 0,-1-1 0,0 0 0,-1 1 0,-1-1 0,-1-1 0,-8 17 0,14-30 16,0 0-1,0 0 1,0 0 0,0 0 0,0-1-1,0 1 1,0 0 0,0 0-1,0 0 1,0-1 0,0 1-1,0 0 1,0 0 0,-1 0-1,1 0 1,0 0 0,0-1 0,0 1-1,0 0 1,0 0 0,0 0-1,-1 0 1,1 0 0,0 0-1,0 0 1,0 0 0,0-1 0,-1 1-1,1 0 1,0 0 0,0 0-1,0 0 1,0 0 0,-1 0-1,1 0 1,0 0 0,0 0 0,0 0-1,-1 0 1,1 0 0,0 0-1,0 0 1,0 0 0,0 1-1,-1-1 1,1 0 0,0 0-1,0 0 1,0 0 0,0 0 0,-1 0-1,1 0 1,0 0 0,0 1-1,0-1 1,0 0 0,0 0-1,0 0 1,0 0 0,-1 0 0,1 1-1,0-1 1,0 0 0,0 0-1,0 1 1,-3-29-44,5-31-20,2 32 90,2 0 0,1 0 0,1 0 0,1 1 0,1 0-1,2 0 1,0 1 0,2 1 0,0 0 0,2 1 0,1 1 0,0 0 0,29-26 0,-9 19-35,0 2 1,2 2-1,1 1 1,1 2-1,1 2 0,1 2 1,0 1-1,1 3 1,70-14-1,-77 18-193,5-1-1068,-14 9-3167,-19 2 341</inkml:trace>
</inkml:ink>
</file>

<file path=ppt/ink/ink2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7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9472,'25'-22'5856,"-22"19"-4901,0 0 1,0 0 0,1 1 0,-1-1 0,1 1 0,-1-1 0,1 1 0,4-2 0,-6 4-743,0-1 1,0 1-1,-1 0 1,1 0-1,0 0 1,0 0-1,-1 0 1,1 1-1,0-1 1,0 1-1,-1-1 1,1 1-1,0-1 1,-1 1-1,1 0 1,-1 0-1,1 0 1,-1-1-1,1 2 1,-1-1-1,1 0 1,-1 0-1,0 0 1,0 1-1,1 1 1,20 21 180,-2 2 1,24 39 0,-20-29 431,29 34 1,-35-48-721,1 2-63,2 0-1,0-2 1,2 0 0,30 22 0,-44-37-63,1 0 1,0-1-1,0-1 0,1 1 1,-1-2-1,1 1 1,14 2-1,-22-6-189,1 0-1,0-1 1,0 0 0,-1 0-1,1 0 1,0 0 0,0-1-1,0 1 1,-1-1 0,7-2 0,-6 1-392,0 0 0,0 0 1,0-1-1,0 1 0,0-1 1,0 0-1,-1 0 1,1 0-1,-1-1 0,4-3 1,5-9-3390</inkml:trace>
</inkml:ink>
</file>

<file path=ppt/ink/ink2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8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270 1 13952,'11'15'9955,"-5"4"-3878,-6 25-2236,-4-24-4609,0-1 0,-10 25 0,11-35 1779,-5 16-974,-2 0 0,-1 0 0,0-1 0,-22 31-1,28-46-75,-1-1 0,-1 1-1,1-1 1,-1-1 0,-1 1 0,0-2-1,0 1 1,0-1 0,0 0-1,-1 0 1,0-1 0,-1 0 0,1-1-1,-12 4 1,20-8-89,-1 1 0,0 0 0,0-1 0,0 1 0,1-1 0,-1 0 0,0 1 0,0-1-1,0 0 1,0 0 0,0 0 0,0-1 0,0 1 0,0 0 0,1-1 0,-1 1 0,0-1 0,0 1 0,0-1 0,1 0 0,-1 0 0,0 0 0,1 0 0,-1 0-1,1 0 1,-1-1 0,1 1 0,0 0 0,-2-3 0,2 2-289,-1-1-1,2 1 0,-1-1 1,0 1-1,1-1 1,-1 1-1,1-1 1,-1 0-1,1 1 0,0-1 1,0 0-1,1 1 1,-1-1-1,0 0 1,1 1-1,0-1 1,-1 1-1,3-5 0,8-16-3549</inkml:trace>
</inkml:ink>
</file>

<file path=ppt/ink/ink2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8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11 12544,'0'0'176,"0"0"0,0 0 1,0-1-1,0 1 0,-1 0 1,1-1-1,0 1 0,0 0 1,0 0-1,0-1 0,0 1 1,0 0-1,0-1 0,0 1 1,0 0-1,0-1 0,0 1 1,0 0-1,0 0 0,0-1 1,0 1-1,0 0 0,1-1 1,-1 1-1,0 0 0,0 0 0,0-1 1,0 1-1,1 0 0,-1 0 1,0-1-1,0 1 0,0 0 1,1 0-1,-1 0 0,0-1 1,0 1-1,1 0 0,-1 0 1,0 0-1,0 0 0,1 0 1,-1 0-1,0-1 0,1 1 1,-1 0-1,0 0 0,1 0 1,-1 0-1,0 0 0,0 0 1,1 0-1,-1 0 0,7 4 5673,-12 9-2895,2-7-2912,1-1-1,0 1 0,0 0 0,1 0 0,0 0 0,0 0 0,0 1 0,1-1 0,0 11 0,0 6 423,-2 20-286,2 0 0,1 0 0,3 0 0,11 50 0,-13-77-151,0-8-19,-1 0-1,2-1 0,-1 1 0,1 0 1,0-1-1,0 0 0,1 0 0,0 0 1,1 0-1,-1-1 0,1 1 0,0-1 1,10 8-1,-13-12-110,1 0-1,-1 0 1,1 0 0,-1-1 0,1 0-1,0 1 1,0-1 0,-1 0 0,1 0-1,0 0 1,0-1 0,0 1 0,0-1-1,0 0 1,6 0 0,-5 0-202,-1-1-1,1 0 1,-1 0 0,1-1-1,-1 1 1,0-1 0,1 1-1,-1-1 1,0 0 0,0-1-1,0 1 1,0 0 0,-1-1-1,1 1 1,-1-1 0,3-3-1,16-23-3448,-3 3-236</inkml:trace>
</inkml:ink>
</file>

<file path=ppt/ink/ink2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48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11136,'0'-6'5503,"26"16"-4735,-16-10 8832,7 0-8576,-4 0 128,27 5 256,-6-2 128,36 8-2176,-17-4 128,69 5 1152,-29-6 128,-5-6-1408,-19 0 0,-21 0-3456,-8 0 128</inkml:trace>
</inkml:ink>
</file>

<file path=ppt/ink/ink2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1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499 388 6272,'-14'-7'2048,"14"9"487,4 0 5084,-4-2-5848,-1 0-1578,0 0-1,1 1 1,-1-1 0,0 0 0,0 1 0,0-1-1,1 1 1,-1-1 0,0 1 0,1-1 0,-1 1-1,0 0 1,1-1 0,-1 1 0,1 0 0,-1-1-1,1 1 1,-1 0 0,1 0 0,-1 0 0,1-1-1,-1 3 1,-12 28-431,6-16 1396,-2 5-108,1 0-1,-8 31 1,-3 5 25,15-43-1005,0 0 0,1 1 0,1 0-1,0 0 1,0 0 0,2 0 0,0 0 0,0 0-1,1-1 1,1 1 0,0 0 0,1 0 0,1-1 0,0 1-1,1-1 1,0 0 0,1-1 0,0 1 0,1-1-1,0 0 1,10 11 0,-13-19-62,0-1 0,0 1 0,1-1 0,-1 0 0,1 0 0,0 0 0,0-1 0,0 0 0,0 0 0,0 0 0,0 0 0,1-1 0,-1 0 0,0 0 0,1-1 0,-1 1 0,1-1 0,-1 0-1,1 0 1,-1-1 0,1 0 0,5-1 0,12-4 64,1-1-1,-1-1 1,36-18-1,-32 14-28,-20 9-21,-1-1 1,0 0-1,1 0 0,-2 0 1,1-1-1,0 0 0,-1 0 1,0 0-1,0-1 0,-1 1 0,1-1 1,5-11-1,-1 0 7,-1-1 0,0 0 0,6-23-1,-10 23-10,0 0-1,-1 0 1,-1 0-1,0 0 1,-1-1 0,-2 1-1,0 0 1,0 0-1,-2-1 1,0 1-1,-1 1 1,-9-24-1,-2 2 22,-1-1 0,-3 2 0,-46-72 0,52 93-34,0-1 0,-2 1 1,0 1-1,-1 1 0,0 0 0,-2 1 0,1 1 0,-2 1 0,1 0 0,-2 1 0,0 1 0,0 1 0,0 1 0,-1 1 1,0 1-1,-1 0 0,0 2 0,1 0 0,-1 2 0,-33 0 0,40 2-6,-21-1-33,-68 9 0,95-6 29,-1 0 0,0 0 0,1 1 0,-1 0 0,1 0 0,0 1 1,0 0-1,0 1 0,0 0 0,1 1 0,-13 11 0,19-16 5,0 1 0,0 0 0,0 1 0,0-1 0,1 0 0,-1 0 0,1 1 0,0-1 0,-1 1 0,1-1 0,0 1 0,1 0 0,-1-1 0,0 1 0,1 0 0,-1-1 0,1 1 0,0 5 0,1-3 0,0 0 0,0 0 0,0 0 0,0-1 0,1 1 0,0 0 0,0-1 0,1 1 0,4 6 0,6 7 0,1-2 0,0 0 0,31 26 0,-32-31 0,-1 0 0,1-1 0,0-1-1,0 0 1,1-1 0,1-1 0,-1 0-1,30 9 1,-8-6 8,1-1 0,40 3-1,-39-8 10,0-2 0,0-2-1,0-2 1,71-11 0,143-47-357,-245 58-166,-1 0 1,1 0-1,0 0 0,-1-1 0,1-1 0,11-6 0,-16 6-3120,-2 1-364</inkml:trace>
</inkml:ink>
</file>

<file path=ppt/ink/ink2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2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78 7808,'-7'14'8463,"21"-15"-1992,0-2-6536,62-14 1862,13-2-1056,284 0 1947,-340 20-3048,1-1-764,45-4-1,-68 2-294,-1 0-1,0 0 1,1-1-1,16-7 1,-8-1-1930</inkml:trace>
</inkml:ink>
</file>

<file path=ppt/ink/ink2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2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8576,'18'-18'4224,"33"-1"-2176,-38 13 6527,24-1-7807,-12 2 0,33 5 0,-15 0 128,18 12-1408,-13-6 0,5 3 512,-13-6 0,16-3-1024,-11 0 0,7-12-2304,-8-1 128</inkml:trace>
</inkml:ink>
</file>

<file path=ppt/ink/ink2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2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11136,'2'-2'365,"0"0"0,0 0 0,0 1 0,0-1 0,1 0 0,-1 1 1,1-1-1,-1 1 0,1 0 0,0 0 0,-1 0 0,1 0 0,0 0 0,0 1 1,-1-1-1,5 0 0,52 2 6663,-30 1-4754,-15 0-2059,-1 0 0,0 1 1,0 1-1,-1 0 0,1 1 0,-1 0 1,0 1-1,0 0 0,12 9 1,13 5-322,-14-8 260,-1 1-1,1 1 0,-2 1 0,0 1 0,-1 1 0,-1 0 0,30 36 0,-42-44-73,-1 0 1,0 0-1,-1 0 0,0 1 0,0-1 0,-1 1 1,0 0-1,-1 1 0,3 15 0,-5-19-38,0 1-1,-1 0 0,0-1 0,0 1 0,-1 0 1,0-1-1,-1 1 0,1-1 0,-1 0 1,-1 1-1,1-1 0,-1 0 0,-1 0 0,-6 11 1,2-6 19,-1 0 1,0 0 0,0-1-1,-1-1 1,0 1-1,-1-2 1,-1 1 0,-21 13-1,-26 11 85,-4 3-1254,-98 41 1,159-76 846,0-1 1,0-1-1,0 1 1,0 0-1,0 0 0,0-1 1,0 1-1,0-1 0,0 0 1,0 1-1,0-1 1,0 0-1,0 0 0,0 0 1,0-1-1,0 1 0,0 0 1,0-1-1,0 1 1,0-1-1,0 0 0,-3-1 1,-9-6-3730</inkml:trace>
</inkml:ink>
</file>

<file path=ppt/ink/ink2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1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0 129 1536,'7'-21'2231,"-2"21"-52,-3 14-1213,-2-3-958,0 41 889,8 57 0,-7-95-640,2 0 0,0 0 0,0 0 0,1-1 0,1 1 1,0-1-1,1 0 0,0-1 0,10 15 0,-16-27-248,0 0 0,0 0 0,0-1 0,0 1 0,0 0 0,0 0 1,0 0-1,0 0 0,0 0 0,0 0 0,0-1 0,0 1 0,0 0 0,1 0 0,-1 0 0,0 0 0,0 0 0,0 0 0,0 0 1,0 0-1,0-1 0,0 1 0,0 0 0,0 0 0,0 0 0,1 0 0,-1 0 0,0 0 0,0 0 0,0 0 0,0 0 0,0 0 1,0 0-1,0 0 0,1 0 0,-1 0 0,0 0 0,0 0 0,0 0 0,0 0 0,0 0 0,1 0 0,-1 0 0,0 0 0,0 0 1,0 0-1,0 0 0,0 0 0,0 0 0,0 0 0,1 0 0,-1 0 0,0 0 0,0 0 0,0 0 0,0 0 0,0 1 1,0-1-1,0 0 0,0 0 0,0 0 0,1 0 0,-1 0 0,0 0 0,0 1 0,1-22 271,-5-33-50,3 45-102,-3-24-142,2-1 1,2 1-1,1-1 0,6-43 0,-6 70 8,1 0 0,-1 0 0,1 0-1,0 0 1,1 0 0,-1 0 0,1 1 0,1-1 0,-1 1 0,1 0 0,0 0-1,0 0 1,1 1 0,0 0 0,0 0 0,0 0 0,1 0 0,-1 1 0,1-1 0,0 2-1,1-1 1,-1 1 0,0-1 0,1 2 0,0-1 0,10-2 0,-9 4 39,0 1 1,0-1 0,0 1 0,0 1 0,0-1 0,0 1 0,0 1 0,0-1-1,0 1 1,-1 1 0,1 0 0,-1 0 0,1 0 0,-1 1 0,0 0-1,0 0 1,-1 1 0,0 0 0,12 11 0,5 7 175,-1 1 1,0 1-1,23 37 0,82 139 893,-80-124-518,-42-63-209,-10-13-719,4-2 231,0 0-1,0 0 1,0 0 0,1 0-1,-1 0 1,0 0 0,1 0-1,-1 0 1,1-1 0,-1 1 0,1 0-1,-1 0 1,1 0 0,0 0-1,0-1 1,-1 1 0,1 0-1,0 0 1,0-1 0,0 1 0,1 0-1,-1 0 1,1-3 0,0-1-527,1 0 0,0 0 0,1 0 0,-1 0 0,1 0 0,0 1 0,0-1 0,5-4 0,6-8-1408</inkml:trace>
</inkml:ink>
</file>

<file path=ppt/ink/ink2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3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8704,'0'0'4352,"29"-5"-1920,-20 5 4351,22-7-6271,-9 4 128,31 3 0,-14 0 128,13-8-1152,-13 4 0,1-2 0,-8 2 128,-8 0-1792,0 0 0,-11 8-1023,0 0-1</inkml:trace>
</inkml:ink>
</file>

<file path=ppt/ink/ink2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4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12416,'51'-12'6143,"23"-6"-8063,-55 14 12160,24 1-10240,-7 3 0,-6-5-128,-4 2 128,-4 3-768,-4 0 128,-5 0-2688,1 0 0</inkml:trace>
</inkml:ink>
</file>

<file path=ppt/ink/ink2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4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266 2 8704,'0'-1'221,"1"1"1,-1 0-1,1 0 0,0 0 1,-1-1-1,1 1 1,0 0-1,-1 0 0,1 0 1,0 0-1,-1 0 1,1 0-1,0 0 1,-1 1-1,1-1 0,0 0 1,-1 0-1,1 0 1,0 1-1,-1-1 0,1 0 1,-1 1-1,1-1 1,-1 0-1,1 1 0,-1-1 1,1 1-1,-1-1 1,1 2-1,2 20 5446,-18 32-617,13-48-5492,-88 218 2020,73-189-1441,-1-1-1,-2-1 1,-2-1-1,-30 36 1,20-37-1368,16-21-1997,16-10 3106,-1 0 0,1 0 0,0-1-1,0 1 1,0 0 0,-1-1 0,1 1-1,0 0 1,0 0 0,0-1 0,0 1-1,0 0 1,0-1 0,-1 1 0,1 0-1,0-1 1,0 1 0,0 0-1,0-1 1,0 1 0,0 0 0,0-1-1,0 1 1,0 0 0,1-1 0,-1 1-1,0 0 1,0-1 0,0 1 0,0 0-1,0 0 1,0-1 0,1 1 0,-1 0-1,0 0 1,0-1 0,1 1 0,-1 0-1,0 0 1,0-1 0,1 1 0,-1 0-1,2-5-1020,3-14-2312</inkml:trace>
</inkml:ink>
</file>

<file path=ppt/ink/ink2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4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13056,'-2'2'482,"0"0"1,1 0-1,-1 0 0,1 1 1,-1-1-1,1 0 1,0 1-1,0-1 1,0 0-1,0 1 1,0-1-1,1 1 1,-1-1-1,1 1 1,-1 0-1,1-1 1,0 1-1,0 0 0,1 3 1,9 61 5727,-3-31-7094,-3-8 1097,1 0 1,1-1-1,1 0 0,2-1 1,1 0-1,1 0 0,1-1 1,25 39-1,-36-62-296,0 0 0,1 0 0,-1 0 0,1-1 1,0 1-1,-1-1 0,1 0 0,0 1 0,0-1 0,0 0 0,0 0 0,0 0 0,2 1 0,-1-1-403,0-1 0,-1 1 0,1-1 0,0 1 0,0-1 1,-1 0-1,1 0 0,0 0 0,0-1 0,3 0 0,7-2-3248</inkml:trace>
</inkml:ink>
</file>

<file path=ppt/ink/ink2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5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0 155 4608,'2'0'314,"-1"0"0,1 0 0,-1 0 0,1-1 0,-1 1 0,0 0 0,1-1 0,-1 1 0,0-1 0,1 0 0,-1 1 0,0-1 0,0 0 0,0 0 0,1 0 0,-1 0 0,0 0 0,0 0 0,0 0 0,-1 0 0,1 0 0,0-1 0,0 1 0,-1 0 0,2-2 0,-1 1 163,0 0-1,0-1 0,1 1 1,-1 0-1,1 0 0,0 1 1,-1-1-1,1 0 1,0 1-1,0-1 0,0 1 1,0-1-1,1 1 1,-1 0-1,0 0 0,0 0 1,1 0-1,-1 0 0,1 0 1,-1 1-1,5-1 1,154 10 3021,-133-8-2881,174-3 2350,-3-29-1782,-117 16-919,35-13-288,-67 15-490,67-9 0,-110 22 360,26 0-1616,-24 4 467</inkml:trace>
</inkml:ink>
</file>

<file path=ppt/ink/ink2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5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1329 3 7680,'0'0'340,"1"-1"-1,-1 1 1,1 0 0,-1 0 0,1-1 0,-1 1 0,1 0 0,-1 0-1,1 0 1,-1-1 0,1 1 0,-1 0 0,1 0 0,-1 0-1,1 0 1,0 0 0,-1 0 0,1 0 0,-1 0 0,1 1-1,-1-1 1,1 0 0,-1 0 0,1 0 0,-1 0 0,1 1 0,-1-1-1,1 0 1,-1 1 0,1-1 0,-1 0 0,0 1 0,1 0-1,-13 13 9482,0-2-12231,-31 33 3476,-1-2 1,-73 53-1,-161 100 897,-48 2-1131,-40 13-725,338-197-1053,-1-1 0,-59 18 0,85-30-3683,7-1 638,-3 0 3694,0 0-3671</inkml:trace>
</inkml:ink>
</file>

<file path=ppt/ink/ink2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5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70 8320,'9'-19'3161,"-6"13"-1388,-1 1 0,0-1 0,1 1 0,-2-1 0,1 0 1,1-9-1,-3 13-301,-8 40 2367,-5 56-2786,-2 140-1,12-136-323,-20 117 0,22-208-731,-11 48-70,11-52 59,0 1 0,0-1 0,-1 0 0,1 0 0,-1 0 0,0 0 0,1 0 0,-1 0 0,0-1 0,-1 1 0,1-1 0,0 1 0,-5 3 0,7-6-2,-1 0 0,1 0 0,0 0-1,0 0 1,0 1 0,-1-1 0,1 0 0,0 0 0,0 0 0,-1 0-1,1 0 1,0 0 0,0 0 0,-1 0 0,1 0 0,0 0 0,0 0-1,-1 0 1,1 0 0,0 0 0,0 0 0,-1 0 0,1 0 0,0 0-1,0 0 1,-1 0 0,1 0 0,0 0 0,0 0 0,0 0-1,-1 0 1,1-1 0,0 1 0,0 0 0,-1 0 0,1 0 0,0 0-1,0-1 1,0 1 0,0 0 0,0 0 0,-1-1 0,0-14-937,8-20-2479,4 15-239,0 1-426</inkml:trace>
</inkml:ink>
</file>

<file path=ppt/ink/ink2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141 191 5248,'-4'1'7398,"8"-12"424,2-3-3848,-3 3-4865,-3 8 1157,1 0-1,0 0 0,0 0 0,0 0 1,0 0-1,0 1 0,1-1 0,-1 0 1,1 1-1,0-1 0,-1 1 0,1 0 1,5-5-1,34-26 1333,-14 16-1022,41-25 723,-61 39-1159,-1 0 0,1 0 0,-1 0 0,1 1 1,0 0-1,0 0 0,0 1 0,11-1 0,-15 2-118,1 1 0,-1-1-1,0 1 1,1 0 0,-1 0 0,0 0-1,0 0 1,1 0 0,-1 1 0,0 0-1,0-1 1,-1 1 0,1 0 0,0 0 0,-1 1-1,1-1 1,-1 1 0,0-1 0,1 1-1,-1 0 1,0-1 0,-1 1 0,1 0-1,-1 1 1,1-1 0,-1 0 0,0 0 0,2 7-1,0 3-19,0 0-1,-1 1 0,-1-1 0,1 1 1,-2-1-1,-1 16 0,-2-5 13,0 1 0,-2-1 0,0 0 0,-2 0 1,-1-1-1,-1 0 0,-1 0 0,0-1 0,-18 25 0,11-20-19,-2-1 0,-1-1 0,-1-1 0,-2-1 1,0-1-1,-43 32 0,44-40-13,0-2 0,-1-1 0,-1 0 1,0-2-1,-43 11 0,67-20 18,0 0 0,0 1 0,0-1 0,0 0 0,0 0 0,0 0 0,0 0 0,-1 0 0,1 0 0,0 0 0,0 0 0,0 0 0,0 0 0,0 0 0,0 1 0,0-1 0,-1 0 0,1 0 0,0 0 0,0 0 0,0 0 0,0 0 0,0 0 0,0 0 0,-1 0 0,1 0 0,0 0 0,0 0 0,0 0 0,0 0 0,0 0 0,0 0 0,-1-1 0,1 1 0,0 0 0,0 0 0,0 0 0,0 0 0,0 0 0,0 0 0,0 0 0,-1 0 0,1 0 0,0 0 0,0 0 0,0-1 0,0 1 0,0 0 0,0 0 0,0 0 0,0 0 0,0 0 0,0 0 0,0-1 0,0 1 0,0 0 0,0 0 0,0 0 0,0 0 0,0 0 0,0 0 0,0-1 0,0 1 0,0 0 0,8-10 0,17-10 0,-20 16 0,0 1 0,0-1 0,1 2 0,-1-1 0,1 0 0,0 1 0,0 0 0,0 1 0,0-1 0,0 1 0,0 0 0,1 1 0,-1-1 0,0 1 0,0 0 0,1 1 0,-1 0 0,0 0 0,0 0 0,0 1 0,0-1 0,0 2 0,0-1 0,-1 0 0,1 1 0,-1 0 0,1 1 0,-1-1 0,0 1 0,0 0 0,-1 0 0,1 1 0,-1-1 0,0 1 0,0 0 0,0 0 0,3 7 0,0 0-2,0 0 1,0-1-1,1 0 1,1-1-1,16 17 1,-21-24 7,1 0 0,-1 1 0,0-1 0,1-1 0,0 1 0,0-1 0,0 0 1,0 0-1,0 0 0,0-1 0,0 0 0,1 0 0,-1 0 0,0 0 0,1-1 0,-1 0 0,0 0 1,8-2-1,20-3 0,0-2 1,-1-1 0,41-15-1,-54 15-6,0 0-1,-1-1 0,0-1 0,0-1 1,-1-1-1,30-26 0,-40 31-3,-1 0 0,0 0 0,0 0-1,-1-1 1,0 0 0,0 0 0,-1 0 0,4-9 0,-7 13 0,1-1 0,-1 1 1,0-1-1,0 1 0,0-1 1,0 0-1,-1 1 0,0-1 1,0 0-1,0 1 1,-1-1-1,1 0 0,-1 1 1,0-1-1,-1 1 0,1-1 1,-1 1-1,-2-6 0,4 10 1,0 0-1,0 0 1,0-1-1,0 1 0,0 0 1,0 0-1,0 0 1,0-1-1,0 1 1,0 0-1,0 0 0,0 0 1,-1-1-1,1 1 1,0 0-1,0 0 1,0 0-1,0-1 0,0 1 1,-1 0-1,1 0 1,0 0-1,0 0 1,0 0-1,0-1 0,-1 1 1,1 0-1,0 0 1,0 0-1,0 0 1,-1 0-1,1 0 0,0 0 1,0 0-1,0 0 1,-1 0-1,1 0 1,0 0-1,0 0 0,-1 0 1,1 0-1,0 0 1,0 0-1,0 0 1,-1 0-1,1 0 0,0 0 1,0 0-1,0 0 1,-1 0-1,1 1 0,-3 12 414,4-1-822,3-17-2237,-7-19-4241,-1 9 2900</inkml:trace>
</inkml:ink>
</file>

<file path=ppt/ink/ink2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7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0 113 7680,'0'-1'554,"0"0"-1,0 0 1,0 1 0,1-1 0,-1 0 0,0 0-1,0 0 1,0 1 0,1-1 0,-1 0 0,1 0-1,-1 1 1,0-1 0,1 0 0,-1 1 0,1-1 0,0 1-1,-1-1 1,2 0 0,17-8 4496,30 3-3955,-30 4-503,172-31 1085,108-14-2160,-235 46-2250,-40 1-848,-10 0 231</inkml:trace>
</inkml:ink>
</file>

<file path=ppt/ink/ink2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7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8448,'27'8'15935,"-21"7"-15571,-1-1 1,0 1-1,-1 0 0,-1 0 0,0 0 0,-1 1 1,0 16-1,3 19 775,1-7-1139,9 62 345,-2-39-6364,-13-64 2584,0-3-148</inkml:trace>
</inkml:ink>
</file>

<file path=ppt/ink/ink2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1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285 249 1664,'-3'4'278,"0"1"-1,1 1 1,-1-1-1,1 0 1,0 0-1,0 1 1,1-1 0,0 1-1,-1 0 1,2-1-1,-1 1 1,1 8-1,-2 3 616,1-6-742,1-1-1,-1 0 1,2 1 0,-1-1-1,1 0 1,1 1-1,0-1 1,0 0 0,1 0-1,1 0 1,0-1-1,0 1 1,0-1 0,7 9-1,-7-11-65,1-1-1,0-1 1,0 1-1,0-1 0,1 1 1,0-1-1,0-1 1,1 1-1,-1-1 0,1-1 1,-1 1-1,1-1 1,1 0-1,-1 0 1,0-1-1,1 0 0,-1-1 1,1 1-1,-1-1 1,9-1-1,-1 0-30,0-1-1,0-1 1,0-1-1,0 0 1,-1 0 0,1-2-1,-1 0 1,0-1-1,0 0 1,-1-1-1,0 0 1,0-1 0,-1-1-1,0 0 1,0 0-1,-1-1 1,0-1 0,-1 0-1,0 0 1,-1-1-1,0 0 1,9-18-1,-11 18-33,-1 0-1,-1 0 1,0 0 0,0-1-1,-1 1 1,-1-1-1,0 0 1,-1-1-1,0 1 1,-1 0-1,-1-18 1,-1 20-7,0 1 1,-1-1 0,0 1-1,-1-1 1,0 1 0,-1 0-1,0 0 1,0 1 0,-1-1-1,-1 1 1,1 0 0,-1 0-1,-1 1 1,0 0 0,-10-11-1,7 12-14,1 0-1,-1 0 0,0 1 0,-1 0 1,1 1-1,-1 0 0,0 1 0,-1 0 1,1 0-1,0 1 0,-1 1 1,0 0-1,-17 0 0,-6 0-24,1 2 0,-1 2 0,-49 8 0,58-5-13,0 1 1,1 1-1,-1 1 0,1 2 0,-32 16 0,42-18 3,0 0-1,1 2 1,0 0 0,0 0-1,1 1 1,1 1-1,0 0 1,0 1-1,-14 20 1,25-31 35,-1 1 0,0-1 0,1 1 0,-1-1 0,1 1 0,0 0 0,0-1 0,0 1 0,0 0 0,0 0 0,1 0 0,-1 0 0,1 0 0,0 0 0,0 0 0,0 0 0,0 0 0,0 0 0,1 0 0,-1-1 0,1 1 0,0 0 0,0 0 0,2 5 0,0-4 2,0-1 1,0 0-1,0 1 1,0-1-1,1-1 1,-1 1-1,1 0 1,0-1-1,-1 0 1,1 0-1,0 0 1,0 0-1,1 0 1,-1-1-1,0 0 1,6 1-1,14 2 22,0-2-1,1 0 1,-1-1-1,0-2 1,0 0 0,1-2-1,-1-1 1,25-7 0,189-66 14,-210 67-43,28-13 19,-36 14 61,1 0 1,0 1-1,0 2 0,0 0 0,1 1 1,34-3-1,-55 8-41,1 0 0,-1 0 0,1 0 0,0 0 0,-1 1 0,1-1 0,-1 0 0,0 1 0,1 0 0,-1-1 0,1 1 0,-1 0 0,0-1 0,1 1 0,-1 0 0,0 0 0,0 0 0,0 0 1,0 0-1,0 0 0,0 1 0,0-1 0,0 0 0,0 1 0,0-1 0,-1 0 0,1 1 0,0-1 0,-1 1 0,1-1 0,-1 1 0,0-1 0,0 1 0,1-1 0,-1 1 0,0-1 0,0 4 0,-1 6 164,0 1 1,0-1-1,-1 1 0,-3 11 1,1-4 99,2-7-128,1-1 1,0 0 0,0 1 0,2-1 0,-1 1 0,1-1 0,1 1-1,0-1 1,1 0 0,0 0 0,0 0 0,6 11 0,-6-16-158,0-1 0,0 1 0,1-1 0,0 0 0,0 0 0,0 0 0,1-1 0,0 1 0,-1-1 0,1 0 0,1 0 0,-1-1 0,1 0 0,-1 0 0,1 0 0,0 0 0,0-1 0,0 0 0,0 0 0,0-1 0,1 0 0,-1 0 0,7 0-1,22 1-1434,0-1-1,1-2 0,53-9 0,-17-7-752</inkml:trace>
</inkml:ink>
</file>

<file path=ppt/ink/ink2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8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77 126 8704,'54'-33'11868,"-6"7"-6478,-35 17-5075,0 1-1,0 1 1,1 0 0,0 0-1,0 2 1,0-1-1,1 2 1,0 0 0,0 1-1,0 1 1,0 0 0,0 0-1,1 2 1,-1 0 0,29 4-1,-40-3-293,-1-1 0,1 1 0,0 0 0,-1 0 0,1 0 0,-1 0-1,0 1 1,1-1 0,-1 1 0,0 0 0,0 0 0,0 0 0,0 1-1,0-1 1,0 1 0,-1-1 0,1 1 0,-1 0 0,0 0 0,0 0 0,0 0-1,0 0 1,0 1 0,-1-1 0,0 0 0,1 1 0,-1-1 0,0 1-1,-1 0 1,1-1 0,-1 1 0,1 0 0,-2 6 0,1 4 26,-1 0-1,0-1 1,-1 1 0,-1 0 0,0-1 0,-1 1-1,0-1 1,-10 18 0,-1 0-11,-1-1 0,-2-1-1,-1-1 1,-1-1 0,-1 0 0,-30 28 0,37-41-13,-1-1 1,0 0-1,-1-1 1,-1-1-1,0 0 1,-1-1 0,1-1-1,-2-1 1,1-1-1,-1 0 1,-37 7-1,49-13-11,0 0-1,0-1 1,-1 0 0,1 0-1,-11-3 1,16 3-11,1 0-1,0 0 1,0 0 0,0 0 0,0 0 0,-1-1 0,1 1 0,0 0-1,0-1 1,0 1 0,0-1 0,0 1 0,0-1 0,0 0 0,0 1 0,0-1-1,0 0 1,0 0 0,0 1 0,1-1 0,-1 0 0,0 0 0,0 0 0,1 0-1,-1 0 1,1 0 0,-1 0 0,1 0 0,-1-1 0,1 1 0,0 0-1,-1 0 1,1 0 0,0 0 0,0-1 0,0 1 0,0 0 0,0 0 0,0 0-1,0 0 1,1-1 0,-1 0 0,1 1-1,0-1 0,-1 1 0,1-1 0,0 1 0,0 0 0,0-1 0,0 1 0,1 0 0,-1 0 0,0 0 0,0 0 0,1 0 0,-1 0 0,0 0 0,1 0 0,-1 1 0,1-1 0,-1 0 0,1 1 0,0-1 0,-1 1 0,1 0 0,-1 0 0,1-1 0,0 1 0,-1 0 0,1 0 0,0 1 0,-1-1 0,1 0 0,-1 0 0,1 1 0,0-1 0,-1 1 0,2 0 0,57 24 0,-57-24 0,42 23-8,-11-3-12,2-3 0,0-1 0,1-1 0,1-2 0,50 11 0,-79-24-167,-1 0 1,0 0-1,0-1 1,1 0-1,14-3 0,-12 0-1460,0 0 0,0 0 0,0-1-1,-1-1 1,0 1 0,11-8 0,3 0-2342</inkml:trace>
</inkml:ink>
</file>

<file path=ppt/ink/ink2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9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19 8320,'1'-18'13314,"2"33"-8046,1 30-4118,9 208 1794,-5-66-1849,-1 195-675,-8-376-429,1-1 0,-1 1 0,0-1 0,0 0 0,-1 1 1,1-1-1,-1 0 0,-1 0 0,1 0 0,-1 0 0,1 0 0,-5 5 0,5-8-4,0 0-1,0 0 0,0 0 1,0-1-1,0 1 0,0-1 1,0 1-1,0-1 0,0 0 1,-1 0-1,1 0 0,-1 0 1,1-1-1,0 1 0,-1 0 1,0-1-1,1 0 0,-1 0 1,1 1-1,-1-1 0,1-1 1,-1 1-1,1 0 0,-1-1 1,1 1-1,-1-1 0,1 0 1,-4-1-1,4 1-20,0 0 0,0-1 1,0 1-1,0-1 0,0 1 0,0-1 0,0 0 0,0 0 1,1 0-1,-1 1 0,1-2 0,-1 1 0,1 0 1,0 0-1,0 0 0,0-1 0,0 1 0,0 0 0,0-1 1,1 1-1,-1-1 0,1 1 0,0-1 0,0 1 0,0-1 1,0 1-1,0-1 0,0 1 0,1-1 0,-1 1 1,2-4-1,1-12-203,2 1 1,0 0-1,10-22 0,-7 20 90,5-14 287,1 1-1,2 0 1,1 2-1,1 0 1,2 1-1,1 0 0,1 2 1,1 1-1,2 0 1,0 2-1,2 1 1,51-34-1,-58 46 36,0 1 1,1 1-1,0 1 0,1 1 0,36-8 0,117-12-223,-134 22-59,10 2-955,-21 6-3251,-27 0 579,-3 1-362</inkml:trace>
</inkml:ink>
</file>

<file path=ppt/ink/ink2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4:59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11008,'23'0'4518,"19"0"-1143,-40 1-2732,1-1 0,0 0 0,-1 1 1,1-1-1,-1 1 0,1 0 0,0-1 0,-1 1 1,1 1-1,-1-1 0,0 0 0,1 1 0,2 2 0,1 1-477,-1 0 0,0 1-1,0 0 1,0 0-1,6 11 1,-3-6 907,49 78-336,-29-45-99,38 48 1,-56-80-576,1-1 0,-1 0 0,2 0 0,-1-1 0,2-1 0,-1 0 1,1-1-1,20 10 0,-31-17-164,0 0 1,0 0 0,0 0-1,0 0 1,0-1-1,1 1 1,-1-1 0,0 0-1,0 0 1,0 1 0,1-1-1,-1 0 1,0-1 0,0 1-1,1 0 1,-1-1-1,0 1 1,0-1 0,0 0-1,0 0 1,0 0 0,0 0-1,0 0 1,3-2-1,-3 1-238,-1 1 0,0-1-1,1 1 1,-1-1-1,0 0 1,0 1 0,0-1-1,0 0 1,-1 0-1,1 0 1,0 0 0,-1 0-1,1 0 1,-1 0-1,0 0 1,0 0 0,0-3-1,0-10-3756</inkml:trace>
</inkml:ink>
</file>

<file path=ppt/ink/ink2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0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1 12416,'-1'0'5826,"-3"6"-3744,4-3 4857,-1 17-6093,0-1-1,-1 0 1,-1 0 0,-1 0-1,-11 31 1,-43 83-1288,42-99 1186,-28 76-1512,38-101-372,3-13-1562,2-16-1724,1 20 4396,0-17-3960</inkml:trace>
</inkml:ink>
</file>

<file path=ppt/ink/ink2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0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14080,'-1'1'463,"-1"0"1,1 0 0,-1 1 0,1-1 0,0 0 0,0 1 0,-1-1 0,1 1-1,0 0 1,0-1 0,1 1 0,-1 0 0,0 0 0,1-1 0,-1 1 0,1 0-1,-1 3 1,-2 46 6819,9 4-3235,1-16-5404,2-1 1467,22 63-1,-25-87-180,0 0-1,1-1 1,0 1 0,1-1 0,0 0-1,2-1 1,11 14 0,-7-17-2070,-5-13-2162,-4 0 312</inkml:trace>
</inkml:ink>
</file>

<file path=ppt/ink/ink2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0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0 131 7936,'20'-12'10705,"3"2"-4649,8 2-3095,13 0-2655,-20 3 273,197-18 2180,-189 20-2681,347-17 1138,-336 16-2848,79-19 0,-107 17-3589,-23 1 309,-1 1 945</inkml:trace>
</inkml:ink>
</file>

<file path=ppt/ink/ink2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1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2 128 7040,'0'0'361,"0"-1"1,-1 1-1,1 0 1,0-1-1,0 1 0,0-1 1,0 1-1,0-1 1,0 1-1,-1-1 1,1 1-1,0-1 1,0 1-1,1 0 0,-1-1 1,0 1-1,0-1 1,0 1-1,0-1 1,0 1-1,0-1 1,1 1-1,-1-1 0,0 1 1,0 0-1,1-1 1,-1 1-1,0 0 1,0-1-1,1 1 1,-1 0-1,0-1 0,2 0 1,19-7 3980,33 4-3887,-47 4 912,228-18 2896,107-17-2459,-146 15-1514,-125 14-257,-29 4-1244,43-8-1,-83 9-835,8-2-2882,-7 1 3692,6-1-2731</inkml:trace>
</inkml:ink>
</file>

<file path=ppt/ink/ink2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2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229 51 11008,'30'-6'9892,"-4"3"-4553,6-8-3901,-17 5-1263,-1 1 0,2 0 0,-1 1 0,0 0-1,1 2 1,-1 0 0,30 0 0,-37 2-58,-1 1 0,0 0-1,1 0 1,-1 1-1,0-1 1,12 6-1,-17-6-98,0 0 0,-1 0-1,1 0 1,0 0-1,0 1 1,-1-1 0,1 1-1,-1-1 1,1 1-1,-1-1 1,0 1 0,0 0-1,0 0 1,0-1-1,0 1 1,0 0 0,0 0-1,0 0 1,-1 0-1,1 0 1,-1 0 0,1 1-1,-1-1 1,0 0-1,0 0 1,0 0 0,0 0-1,0 0 1,-1 4-1,-2 5 35,0-1-1,0 1 0,-1-1 1,0 0-1,-1 0 0,0 0 0,-1-1 1,0 0-1,0 0 0,-1 0 0,0-1 1,-9 9-1,10-11-3,-1 0-1,0 0 1,0 0 0,0-1-1,-1 0 1,1 0 0,-1-1-1,-1 0 1,1-1 0,0 1-1,-1-1 1,0-1 0,1 0-1,-1 0 1,-12 0 0,19-2 101,33-1 86,7-2-179,1 2 1,0 1-1,0 2 1,69 13-1,-85-10-31,0 0 0,-1 2 1,0 0-1,0 2 0,0 0 0,-1 1 0,-1 2 0,0 0 0,22 18 0,-32-22-25,-1 0 0,0 0 0,-1 1 0,0 1 0,7 10 0,-12-17 0,-1 1 0,-1-1 0,1 1 0,0-1 0,-1 1 0,0-1 0,0 1 0,0 0 0,0 0 0,0-1 0,-1 1 0,0 0 0,0 0 0,0 0 0,0 0 0,0-1 0,-1 1 0,0 0 0,0 0 0,-2 5 0,-3 3 0,0-1 0,-2 0 0,1 0 0,-1-1 0,-1 0 0,1 0 0,-2-1 0,1 0 0,-1-1 0,-1 0 0,0 0 0,0-1 0,-23 10 0,-3 0 0,0-1 0,-2-2 0,-43 9 0,51-16 0,1-1 0,-1-2 0,0-2 0,-1 0 0,1-2 0,-51-7 0,55 5-474,1-1 1,0-1-1,1-2 1,-39-13-1,53 15 134,0-1 1,0 0-1,0-1 0,1-1 1,0 1-1,0-1 0,0-1 1,1 0-1,0 0 0,1-1 1,0 0-1,-10-14 0,-9-21-3756</inkml:trace>
</inkml:ink>
</file>

<file path=ppt/ink/ink2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3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75 8704,'0'-1'236,"-1"1"0,1-1 0,-1 1 0,1-1 0,-1 1 0,1-1 1,-1 0-1,1 1 0,-1-1 0,1 0 0,0 1 0,-1-1 0,1 0 0,0 1 0,0-1 0,-1 0 1,1 0-1,0 1 0,0-1 0,0 0 0,0 0 0,0 1 0,0-1 0,0 0 0,0 0 1,0 1-1,0-1 0,1 0 0,-1 0 0,0 1 0,0-1 0,2-1 0,24-13 5068,-14 9-6090,-12 6 836,59-24 2405,-55 22-2357,-1 1 0,0 1 1,1-1-1,-1 0 0,1 1 0,-1 0 0,0 0 0,1 0 0,-1 0 0,1 0 0,-1 1 0,0-1 0,1 1 0,-1 0 0,7 3 0,-9-3-24,1 0-1,-1 0 1,0 1-1,1-1 1,-1 0-1,0 1 1,0 0-1,0-1 1,0 1-1,0 0 1,0-1 0,0 1-1,-1 0 1,1 0-1,0 0 1,-1 0-1,0-1 1,1 1-1,-1 0 1,0 0-1,0 0 1,0 0-1,0 0 1,-1 3-1,1 6 287,2 33 228,-2 0 1,-1 0 0,-3 0 0,-18 85-1,13-81-329,3 1-1,2-1 0,4 91 0,1-57-139,0-48-103,9 47 0,-5-48-160,0 48 0,-35-186 102,26 80 103,1-1 1,1 0 0,1 0 0,1 0-1,1 0 1,2 0 0,0 0-1,12-41 1,-10 51-28,1 0 0,0 0 0,2 1 0,0 0 1,0 0-1,1 1 0,1 0 0,0 1 0,1 0 0,0 1 0,1 0 0,1 0 0,0 2 0,22-16 0,-16 14-81,0 1 1,1 0-1,0 2 0,0 0 0,1 1 0,0 1 0,1 1 0,0 1 0,0 0 0,0 2 0,0 1 0,0 1 0,1 0 0,-1 2 0,0 1 0,0 0 1,1 2-1,-2 0 0,41 15 0,50 21-6694,-80-25 2751</inkml:trace>
</inkml:ink>
</file>

<file path=ppt/ink/ink2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3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10496,'12'-5'11209,"-4"13"-5405,4 28-3932,2 6-1771,14-2 902,1 0 0,48 49-1,-61-73-1284,0 0-1,1-1 0,1-2 0,0 1 1,1-2-1,0 0 0,36 15 0,-10-17-4986,-28-6 1301</inkml:trace>
</inkml:ink>
</file>

<file path=ppt/ink/ink2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3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7 545 2048,'0'1'65,"-1"-1"-1,1 1 1,-1-1-1,1 1 1,-1-1 0,1 1-1,-1-1 1,1 1 0,0-1-1,-1 1 1,1-1 0,0 1-1,0-1 1,-1 1-1,1 0 1,0-1 0,0 1-1,0 0 1,0-1 0,0 1-1,0 0 1,0-1 0,0 1-1,0-1 1,0 1-1,0 0 1,0-1 0,0 1-1,0 0 1,1-1 0,-1 1-1,0-1 1,1 1 0,-1 0-1,0-1 1,1 1-1,-1-1 1,0 1 0,1-1-1,0 1 1,2 0 120,-1-1-1,1 0 1,-1-1 0,1 1 0,-1 0-1,1-1 1,-1 1 0,0-1-1,1 0 1,3-2 0,63-32 1042,-53 24-1110,0 0 0,0-1 0,-1 0 0,-1-1 0,0-1 0,-1-1 0,0 0 0,-1 0 0,-1-1 0,0-1 0,-2 0-1,0 0 1,10-27 0,-7 10 122,-2 0-1,-1-1 1,-2 0-1,-2 0 1,0-1-1,-2-53 1,-4 95-234,1 0 0,0 1 1,0-1-1,1 0 0,0 0 1,0 0-1,0 0 0,1 1 1,0-2-1,0 1 0,0 0 1,1 0-1,0-1 0,0 1 1,0-1-1,1 0 0,-1 0 1,2 0-1,-1 0 0,0-1 1,1 0-1,0 0 0,-1 0 1,2 0-1,-1-1 0,0 0 1,10 4-1,25 6 70,1-2-1,1-1 1,-1-3 0,2-1-1,-1-2 1,0-2 0,1-1-1,0-3 1,73-12 0,-76 3 29,-34 9-70,-1-1 0,1 1 0,0 1 0,0-1 0,0 1 0,0 0 0,0 0 0,1 1 0,-1 0 0,0 0 0,12 2 0,-18-2-33,1 0 1,-1 0-1,1 0 0,-1 1 1,1-1-1,-1 0 1,1 1-1,-1-1 1,1 0-1,-1 1 1,1-1-1,-1 0 1,0 1-1,1-1 1,-1 1-1,0-1 0,1 1 1,-1-1-1,0 1 1,0-1-1,1 1 1,-1-1-1,0 1 1,0-1-1,0 1 1,0 0-1,0-1 1,0 1-1,0-1 1,0 1-1,0-1 0,0 1 1,0-1-1,0 1 1,0 0-1,0-1 1,0 1-1,-1-1 1,1 1-1,0-1 1,0 1-1,-1-1 1,1 1-1,0-1 0,-1 1 1,1-1-1,0 0 1,-1 1-1,1-1 1,-1 1-1,1-1 1,-1 0-1,1 0 1,-1 1-1,0-1 1,-34 27 117,26-22-107,1 2-19,1 0-1,-1 0 1,1 0 0,0 1-1,1 0 1,0 0 0,0 1 0,1-1-1,0 1 1,0 1 0,1-1-1,0 1 1,1-1 0,0 1 0,0 0-1,1 0 1,1 1 0,0-1-1,0 0 1,1 0 0,0 1-1,0-1 1,2 0 0,-1 0 0,1 1-1,1-1 1,-1 0 0,9 17-1,-7-16 44,1 0-1,0-1 0,0 1 0,1-1 0,1 0 1,-1-1-1,2 1 0,-1-1 0,1-1 1,1 0-1,0 0 0,0 0 0,0-1 0,1-1 1,0 1-1,0-2 0,0 1 0,1-1 0,0-1 1,0 0-1,0-1 0,1 0 0,-1 0 1,1-1-1,16 0 0,-13-3 7,0 0 0,0-2 0,0 0 0,-1 0 1,1-1-1,-1-1 0,0 0 0,0-2 0,24-13 0,-22 10-1,-1 0 0,-1 0-1,1-2 1,-2 1 0,0-2-1,0 0 1,21-29 0,-24 11-4,-11 20-2,-11 19-1,10-5-22,0 0 0,0 1-1,1-1 1,-1 1 0,1-1-1,-1 1 1,1-1-1,1 1 1,-1 0 0,0 0-1,1-1 1,0 1 0,0 0-1,0 0 1,0 0 0,0-1-1,1 1 1,0 0 0,0 0-1,0-1 1,0 1 0,0-1-1,1 1 1,0-1 0,3 7-1,0-2 25,0 0 0,0 0 0,0 0 0,1 0-1,0-1 1,1 0 0,0-1 0,0 1 0,12 8 0,-10-10-5,-1-1 0,1 0 0,-1-1 0,1 1 0,0-2 0,1 1 0,-1-1 0,0-1 1,1 0-1,-1 0 0,0 0 0,1-1 0,-1-1 0,1 0 0,-1 0 0,0-1 0,1 0 1,-1 0-1,0-1 0,0-1 0,-1 1 0,1-1 0,11-8 0,18-10 99,0-1 0,-2-2 1,57-51-1,-84 68-101,1-1 0,-2-1 0,1 0 0,-1 0 0,-1 0 1,0-1-1,-1 0 0,0-1 0,0 1 0,-1-1 0,-1 0 1,0-1-1,0 1 0,-1-1 0,-1 1 0,0-1 0,0-15 0,-3 20-23,1 1 0,-1-1-1,0 0 1,-1 0-1,1 1 1,-2-1 0,1 1-1,-1 0 1,0-1-1,0 1 1,-1 1 0,0-1-1,0 0 1,-1 1-1,0 0 1,0 0-1,0 1 1,-1-1 0,0 1-1,0 0 1,0 0-1,-1 1 1,1 0 0,-1 0-1,-13-5 1,5 4-17,0 0 1,-1 1 0,1 0-1,-1 2 1,0 0 0,0 0-1,1 2 1,-1 0 0,0 0-1,0 2 1,-27 5 0,23-2 16,0 1 1,0 0-1,1 2 0,0 0 1,0 1-1,1 1 1,0 1-1,1 0 0,0 2 1,-18 15-1,28-21-49,0 1 0,0-1 0,0 1 0,1 0 0,0 1 0,0 0 1,1 0-1,0 0 0,1 0 0,0 1 0,0-1 0,1 1 0,1 0 0,0 0 0,0 0 0,0 1 0,2-1 0,-1 0 0,1 1 0,1-1 0,-1 0 0,4 12 1,-2-13-156,1-1 0,0 1 1,1-1-1,-1 0 1,2 0-1,-1-1 1,1 1-1,0-1 1,0 0-1,1 0 1,0-1-1,1 1 1,-1-1-1,1-1 0,0 1 1,0-1-1,16 8 1,-4-4-334,0 0-1,1-2 1,0 0 0,0-1 0,1-1-1,36 5 1,79-3-1538</inkml:trace>
</inkml:ink>
</file>

<file path=ppt/ink/ink2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3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13440,'18'4'6655,"51"-16"-7423,-50 9 10368,20-4-9088,-9-1 128,23-2-768,-13 2 0,3 1-1024,-12 4 128,-9 3-2304,-6 0 128,-2 0-640,-4 0 1</inkml:trace>
</inkml:ink>
</file>

<file path=ppt/ink/ink2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4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13952,'23'14'6911,"60"0"-10239,-67-14 14336,34-4-10496,-12 1 0,28-8-896,-13 4 128,12-8-896,-16 0 0,-14 8-2304,-8-1 0</inkml:trace>
</inkml:ink>
</file>

<file path=ppt/ink/ink2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4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2 305 12672,'0'24'12841,"0"4"-7846,0-11-4891,1-10-34,0 1 0,0 0-1,1-1 1,0 1-1,0-1 1,1 1 0,0-1-1,0 0 1,1 0-1,0 0 1,0-1 0,0 1-1,1-1 1,9 9-1,-3-3 77,2 0 0,-1-1 0,1-1 0,1 0 0,23 13 0,-28-19-132,0 0 0,0 0 0,1-1-1,-1-1 1,1 1 0,0-2 0,0 1 0,0-1-1,0-1 1,0 0 0,13-1 0,-1-2 3,0-1 0,0 0 1,35-13-1,-46 13-17,1-1 0,-1 0 0,0-1 0,0 0 0,-1 0 0,0-1 0,0-1 0,0 1 0,-1-2 0,0 1 0,-1-1 0,0-1 0,0 1 0,-1-1 0,0-1 0,-1 1 0,0-1 0,-1 0 0,0-1 0,-1 1 0,4-14 0,-6 14 0,1 1 0,-2-1 0,1 1 0,-2-1 0,1 1 0,-1-1 0,-1 0 0,0 1 0,0-1 0,-1 0 0,-1 1 0,-5-15 0,5 14 0,-1 0 0,0 1 0,-1-1 0,0 1 0,-1 0 0,0 0 0,0 1 0,-1 0 0,0 0 0,-1 1 0,0-1 0,-14-9 0,13 9-3,0 2-1,-1 0 1,0 0 0,0 1-1,-1 0 1,0 0-1,0 1 1,0 1 0,-1 0-1,1 0 1,-1 1 0,0 1-1,0 0 1,0 1-1,0 0 1,0 1 0,0 0-1,-19 3 1,15-1-2,-1 2 0,1 0 0,0 1 0,1 0 0,-1 1 0,1 1 1,0 1-1,1 0 0,0 1 0,0 0 0,1 1 0,-19 18 0,27-24-89,0 1 0,1 0 0,0 0 0,0 1 0,0-1 0,0 1-1,1 0 1,0 0 0,0 0 0,0 0 0,1 0 0,0 1 0,1-1 0,-1 1 0,1-1 0,0 1 0,1 0 0,-1 0-1,1-1 1,1 1 0,-1 0 0,1-1 0,1 1 0,-1-1 0,1 1 0,0-1 0,0 1 0,1-1 0,0 0 0,0 0-1,0 0 1,1-1 0,0 1 0,0-1 0,0 0 0,1 0 0,0 0 0,7 5 0,37 18-3533,-3-6-469</inkml:trace>
</inkml:ink>
</file>

<file path=ppt/ink/ink2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4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421 1 16000,'-13'73'7935,"-35"-9"-10367,38-52 13312,-47 36-11520,14-12 128,-28 7-2176,18-10 128,-16-8 128,12-7 0</inkml:trace>
</inkml:ink>
</file>

<file path=ppt/ink/ink2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5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0 331 12032,'4'1'7354,"13"6"1308,7 0-7548,6-6-629,1-2 1,0 0 0,56-11-1,-54 7-102,-10 1-276,1-2-1,-1 0 1,0-2 0,-1-1-1,0 0 1,0-2 0,-1 0-1,0-1 1,-1-2 0,-1 0-1,29-26 1,-42 35-107,-1-1 0,0 0 0,0 0 0,-1 0 0,0 0 0,0-1 0,0 1 0,-1-1 0,6-14 0,-8 18 0,-1 0 0,1 1 0,0-1 0,-1 0 0,0 1 0,1-1 0,-1 0 0,0 0 0,0 1 0,-1-1 0,1 0 0,-1 0 0,1 1 0,-1-1 0,0 0 0,0 1 0,0-1 0,0 1 0,0-1 0,-1 1 0,1 0 0,-1-1 0,1 1 0,-1 0 0,0 0 0,0 0 0,0 0 0,-3-2 0,-3-1 0,1 1 0,-1-1 0,0 2 0,0-1 0,-16-4 0,22 7 0,0 0 0,0 1 0,0-1 0,0 1 0,0 0 0,-1-1 0,1 1 0,0 0 0,0 0 0,0 1 0,-1-1 0,1 0 0,0 1 0,0-1 0,0 1 0,0 0 0,0-1 0,0 1 0,0 0 0,0 0 0,0 1 0,0-1 0,0 0 0,1 1 0,-1-1 0,0 1 0,1-1 0,-2 3 0,0 1-4,1 0 1,-1 0-1,1 1 0,0-1 1,1 1-1,-1-1 1,1 1-1,0 0 0,0 0 1,1-1-1,0 1 0,1 6 1,12 73-67,-7-53 59,-1-8 12,26 181 67,-28-171-53,-2 0 0,-1 0-1,-8 67 1,7-96-38,0 0 0,0 0 0,0-1 0,-1 1 0,0 0 1,0 0-1,0-1 0,0 0 0,-1 1 0,0-1 0,0 0 0,0 0 0,0 0 0,0-1 0,-1 1 0,0-1 1,0 0-1,0 0 0,0 0 0,0 0 0,0-1 0,-1 0 0,0 1 0,1-2 0,-1 1 0,-5 1 0,-11 1-143,0-1-1,-1-1 0,1 0 1,-41-4-1,20 1 104,39 1 191,30 0 470,161-3 281,1 0-3657,-186 3-16,-3-1-1644,0-2 1686,0-1-1343</inkml:trace>
</inkml:ink>
</file>

<file path=ppt/ink/ink2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5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242 1 15232,'-23'29'7551,"2"8"-10239,16-30 14848,-12 19-12288,4-11 128,-22 10-1280,9 5 128,-9-12-768,8 0 128,6-18-2176,3 0 0</inkml:trace>
</inkml:ink>
</file>

<file path=ppt/ink/ink2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6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53 335 6784,'7'-32'6352,"8"-23"4518,6 19-8871,0 9-1214,2 1 0,1 1 0,1 1 0,35-27 1,-50 44-626,-1 1 1,1-1-1,0 1 1,1 1 0,-1 0-1,1 1 1,0 0-1,0 0 1,0 1-1,1 1 1,-1 0 0,1 0-1,0 1 1,-1 1-1,1 0 1,20 2-1,-29-1-158,-1-1-1,1 1 1,-1-1-1,0 1 1,1 0-1,-1 0 1,0 0-1,0 0 1,1 1-1,-1-1 1,0 0-1,0 1 1,-1 0-1,1-1 1,0 1-1,0 0 1,-1 0-1,1 0 1,-1 0-1,0 0 1,1 0-1,0 4 1,0 0 1,-1-1 0,0 0 0,0 1 1,0-1-1,-1 1 0,0-1 0,0 0 0,0 1 0,-1-1 1,-1 7-1,-4 12 6,-1 1 0,-1-2 1,-21 43-1,-52 108-9,72-154 0,0 0 0,-1-1 0,-2 0 0,0 0 0,-1-1 0,-15 16 0,-5 1 0,-59 49 0,84-78 0,0 0 0,-1 0 0,0-1 0,0 0 0,-16 6 0,21-10 0,1 1 0,0-1 0,-1 0 0,1 0 0,-1-1 0,1 1 0,-1-1 0,1 0 0,-1 1 0,1-1 0,-1-1 0,0 1 0,1-1 0,-1 1 0,1-1 0,-1 0 0,1 0 0,0 0 0,-4-3 0,6 4 0,1 0 0,-1 0 0,0 0 0,1-1 0,-1 1 0,0 0 0,1-1 0,-1 1 0,1 0 0,-1-1 0,0 1 0,1-1 0,-1 1 0,1-1 0,0 1 0,-1-1 0,1 1 0,-1-1 0,1 1 0,0-1 0,-1 1 0,1-1 0,0 0 0,0 1 0,-1-1 0,1 0 0,0 1 0,0-1 0,0 0 0,0 1 0,0-1 0,0 0 0,0 0 0,0 1 0,0-1 0,0 0 0,0 1 0,1-1 0,-1 0 0,0 1 0,0-1 0,1 1 0,-1-1 0,0 0 0,1 1 0,-1-1 0,1 1 0,-1-1 0,0 1 0,1-1 0,-1 1 0,1-1 0,0 1 0,-1 0 0,1-1 0,-1 1 0,1 0 0,0-1 0,-1 1 0,1 0 0,0 0 0,-1-1 0,1 1 0,0 0 0,-1 0 0,1 0 0,1 0 0,45-8 0,-38 9 0,-1 0 0,0 1 0,0 0 0,0 0 0,0 1 0,0 0 0,0 0 0,-1 1 0,1 0 0,-1 0 0,0 1 0,0 0 0,-1 0 0,1 1 0,-1-1 0,5 8 0,-1-4 0,-1 0 0,2 0 0,-1-1 0,1-1 0,0 0 0,0 0 0,17 6 0,-5-6 0,1-1 0,-1-1 0,2-2 0,-1 0 0,25 0 0,-34-4-274,0 0 0,-1-1 0,1-1 0,-1 0 0,0-1 0,0-1 0,0 0 1,-1 0-1,1-2 0,12-7 0,5-6-1403,0-2 1,41-37 0,-3-2-2314</inkml:trace>
</inkml:ink>
</file>

<file path=ppt/ink/ink2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8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42 383 5760,'1'-9'456,"1"-1"0,0 1 1,0 0-1,1 0 0,1 0 1,-1 0-1,2 0 0,-1 1 1,9-12-1,17-39 2810,-21 27-1462,-9 27-1229,1 0 0,0 0 1,0 1-1,1-1 0,-1 0 0,1 1 1,0-1-1,0 1 0,0 0 0,1-1 0,0 1 1,-1 0-1,2 1 0,-1-1 0,7-6 1,32-14 234,2 2 1,70-26 0,-103 44-776,0 0 1,0 1-1,1 0 1,-1 1-1,1 0 1,0 1-1,-1 0 1,1 1-1,0 0 1,0 1 0,-1 0-1,1 1 1,0 0-1,-1 1 1,1 0-1,-1 1 1,12 5-1,-17-4-15,0-1-1,-1 1 0,1 0 0,-1 0 0,0 0 0,-1 1 0,1-1 0,-1 1 0,0 1 0,-1-1 0,1 0 0,-1 1 0,0 0 0,-1-1 0,3 11 0,-1 3 23,0-1-1,-1 1 1,-1-1-1,-1 24 0,-1-24 23,0 0 0,-2 0 0,0 0-1,-2-1 1,-6 24 0,-4-4 129,-27 51-1,16-41 91,-3-1 0,-1-1-1,-65 78 1,-145 108 613,172-182-807,63-47-126,-1 0 1,0 0 0,0-1-1,-1 0 1,1 0 0,0 0-1,-1-1 1,1 0-1,-1 0 1,1 0 0,-1 0-1,-5-1 1,9 0 8,1-1 0,-1 1-1,1 0 1,-1-1 0,1 0 0,-1 1 0,1-1-1,-1 0 1,1 1 0,-1-1 0,1 0 0,0 0-1,0 0 1,0 0 0,-1-1 0,1 1 0,0 0-1,0 0 1,1-1 0,-1 1 0,0 0 0,0-1-1,1 1 1,-1-1 0,0 1 0,1-1 0,0 1-1,-1-1 1,1 0 0,0 1 0,0-1 0,0 1-1,0-1 1,0 1 0,0-4 0,1-7-108,1-1 0,0 0 1,5-18-1,-5 22 30,2-16-130,-3 15 203,1-1 1,0 0 0,1 1 0,5-16 0,-8 25 44,1 0 0,-1-1 0,1 1 0,0 0 0,-1-1 0,1 1 0,0 0 0,0 0 0,0 0 0,0 0 0,0 0 0,0 0 0,0 0 1,0 0-1,0 0 0,1 0 0,-1 1 0,0-1 0,0 0 0,1 1 0,-1-1 0,0 1 0,1 0 0,-1-1 0,1 1 0,-1 0 1,0 0-1,1 0 0,-1 0 0,1 0 0,-1 0 0,1 0 0,-1 0 0,0 1 0,1-1 0,-1 0 0,1 1 0,-1-1 0,2 2 0,34 16 78,-20-9-6,1-1 0,0 0 1,29 7-1,-18-8-315,1-2 0,0 0 0,1-3 0,-1 0 0,60-5-1,-36 2-2369,-23 2-5421,-31-1 4289</inkml:trace>
</inkml:ink>
</file>

<file path=ppt/ink/ink2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9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11136,'13'-21'5503,"49"-9"-6398,-49 23 10622,35-11-9215,-10 6 0,28 9 128,-13 0 128,8 9-1024,-8 3 0,-10 12 0,-8-6 128,0-2-2176,-9-1 128,1-19-1408,-9 2 129</inkml:trace>
</inkml:ink>
</file>

<file path=ppt/ink/ink2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09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11392,'13'0'5631,"39"10"-6143,-39-10 10112,18 8-9472,-4-1 0,3 1 0,-4-1 128,9 0-896,-9 1 128,1-5-1152,-6 1 0,-3 4-1664,-4-5 1</inkml:trace>
  <inkml:trace contextRef="#ctx0" brushRef="#br0" timeOffset="1">1 441 14336,'21'0'7167,"59"-7"-9343,-64 4 13568,24 3-11520,-8 0 128,15 0-1152,-12 0 128,-5 3-256,-7 0 0,-6 1-2560,-4 1 128</inkml:trace>
</inkml:ink>
</file>

<file path=ppt/ink/ink2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3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53 223 1408,'4'-14'571,"0"0"0,1 1-1,1-1 1,13-22 0,-13 27-193,0-1 0,-1 0 0,-1 0 0,1-1 0,-2 1 0,1-1 0,-1 0 0,-1 0 0,2-16 0,-4 26-350,0 1-1,0-1 0,0 1 0,0-1 1,0 1-1,0 0 0,0-1 0,-1 1 1,1-1-1,0 1 0,0 0 0,0-1 1,0 1-1,0-1 0,-1 1 0,1 0 1,0-1-1,0 1 0,-1 0 0,1-1 0,0 1 1,-1 0-1,1-1 0,0 1 0,-1 0 1,1 0-1,0 0 0,-1-1 0,1 1 1,-1 0-1,1 0 0,0 0 0,-1 0 1,1 0-1,-1 0 0,1-1 0,-1 1 1,1 0-1,0 0 0,-1 1 0,1-1 1,-1 0-1,1 0 0,-1 0 0,1 0 0,0 0 1,-1 0-1,1 0 0,-1 1 0,1-1 1,0 0-1,-1 0 0,1 1 0,0-1 1,-1 0-1,0 1 0,-23 20 618,13-2-439,1 0 0,0 0 0,2 1 1,0 0-1,2 0 0,0 1 0,1 0 1,-2 21-1,-10 174 724,17-208-900,-3 129 514,6 0 0,6-1 0,46 233 0,-11-189-160,-43-176-366,1 0 0,-1 0 0,1 0 0,-1 0 0,1 0 1,0 0-1,0-1 0,1 1 0,-1-1 0,1 0 1,0 1-1,-1-1 0,2-1 0,-1 1 0,0 0 1,0-1-1,1 1 0,-1-1 0,1 0 0,0 0 0,0-1 1,0 1-1,5 1 0,6 0 16,0-1 0,1 0 0,-1-1 0,1-1 0,16-2 0,-29 2-34,21-1-74,159-3-1017,-62 7-3184,-97 0 2291,-6 0-64</inkml:trace>
</inkml:ink>
</file>

<file path=ppt/ink/ink2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0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142 246 9984,'0'0'104,"0"0"0,0 0 0,0 0 0,0-1 0,0 1 0,0 0 1,0 0-1,0 0 0,0 0 0,0 0 0,0 0 0,0 0 0,0-1 0,0 1 1,0 0-1,0 0 0,0 0 0,-1 0 0,1 0 0,0 0 0,0 0 0,0 0 1,0 0-1,0-1 0,0 1 0,0 0 0,0 0 0,0 0 0,-1 0 0,1 0 1,0 0-1,0 0 0,0 0 0,0 0 0,0 0 0,0 0 0,-1 0 0,1 0 0,0 0 1,0 0-1,0 0 0,0 0 0,0 0 0,0 0 0,0 0 0,-1 0 0,1 0 1,0 0-1,0 0 0,0 0 0,0 0 0,0 0 0,0 0 0,0 1 0,0-1 1,-1 0-1,1 0 0,0 0 0,0 0 0,0 0 0,0 0 0,0 0 0,0 0 1,0 0-1,0 1 0,5-15 5589,95-87-2984,-83 85-2399,0 1 0,1 1 0,0 1 0,1 0 0,0 2 0,29-14 0,-37 21-234,0 0-1,0 0 1,0 1 0,1 1 0,-1 0 0,1 0-1,0 1 1,-1 0 0,1 1 0,0 1-1,-1 0 1,1 0 0,-1 1 0,15 5-1,-22-6-52,-1 1-1,1-1 1,-1 1-1,1 0 1,-1 0-1,0 0 1,0 0-1,0 1 1,0 0-1,0-1 1,-1 1-1,1 0 1,-1 0-1,1 0 1,2 6-1,-1-2 9,-1 1 0,0 0 0,0 0 0,0 0 0,-1 1 0,2 14 1,-2-6 13,-1 0 1,-1 0-1,-1 0 1,0-1-1,-1 1 1,-7 28-1,-1-19 14,-1-1 0,-1 0 0,-2-1 0,0 0 0,-2-1 0,-27 33 0,24-32-109,-14 15 4,-1-1-1,-65 56 1,-88 54-117,102-83-47,78-60 191,0 0 0,0 0 1,0-1-1,-16 7 0,23-11 14,-1 1 0,1-1 0,-1 0 0,1 0 0,-1 1 1,0-1-1,1 0 0,-1 0 0,1 0 0,-1 0 0,1 0 0,-1 0 0,0 0 1,1 0-1,-1 0 0,1 0 0,-1 0 0,1-1 0,-1 1 0,0 0 0,1 0 0,-1 0 1,1-1-1,-1 1 0,1 0 0,-1-1 0,1 1 0,0 0 0,-1-1 0,1 1 1,-1-1-1,0-1-11,1-1 0,0 1 0,0 0 0,0 0 0,0 0 0,0 0 0,0 0 0,0 0 0,1-1 0,-1 1 0,1 0 0,-1 0-1,1 0 1,2-3 0,4-10 89,1 1 0,0 0 0,1 0 0,1 0 0,0 1 0,1 1 0,0 0 0,1 0-1,0 1 1,1 1 0,28-18 0,-39 26-37,1 1-1,0-1 1,0 1 0,0 0 0,0 0-1,0 0 1,0 0 0,0 0-1,0 0 1,0 1 0,0 0-1,0 0 1,0 0 0,0 0-1,0 0 1,0 0 0,1 1 0,-1-1-1,0 1 1,0 0 0,0 0-1,-1 0 1,1 1 0,0-1-1,0 1 1,-1-1 0,1 1-1,0 0 1,-1 0 0,0 0-1,0 0 1,4 5 0,6 8 171,-1 0 0,-1 2 0,-1-1 0,13 30 0,10 16 119,-26-52-292,1 0 1,0 0 0,1 0 0,0-1-1,0-1 1,18 15 0,-19-18-31,-1-2 0,1 1 0,0-1 0,0 0 0,0 0 0,0-1 0,0 0 0,1 0 0,-1 0 0,1-1-1,-1-1 1,1 1 0,9-1 0,0-2-258,-1 0 0,1 0 0,-1-2 0,0 0-1,1-1 1,-2 0 0,1-1 0,-1-1 0,15-10-1,2-2-1637,-1-2 0,-1-1-1,28-27 1,-3-1-2098</inkml:trace>
</inkml:ink>
</file>

<file path=ppt/ink/ink2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1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 8192,'1'0'739,"1"0"0,-1 0 1,0 0-1,0 0 0,0 0 0,1 1 1,-1-1-1,0 0 0,0 1 0,0-1 1,0 1-1,0-1 0,0 1 0,0 0 1,0-1-1,0 1 0,2 2 0,7 19 3754,-11 35-6183,0-35 3116,-2 30-799,-1-1 0,-16 65-1,-4 40 54,21-144-342,-2-15-1780,-6-21-3832,7 9 1796</inkml:trace>
</inkml:ink>
</file>

<file path=ppt/ink/ink2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3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911 8 4992,'0'-1'2809,"3"-5"-2047,-1 5 6547,-4 5-7043,0-2 1,0 1 0,0 0-1,0 0 1,0 0 0,-1-1-1,1 1 1,-1-1 0,1 0 0,-1 0-1,0 0 1,-5 2 0,-5 6 255,-37 38 524,34-32-719,0 0 0,-23 16-1,-54 38 776,-33 19-28,69-55-645,-169 108 401,177-109-937,2 2 1,-83 79-1,117-103-1296,13-11 1326,-1 0-1,1 0 1,0 0-1,0 0 1,0 0-1,-1-1 0,1 1 1,0 0-1,0 0 1,0 0-1,0 0 1,-1 0-1,1 0 1,0 0-1,0 0 1,0 0-1,0-1 1,0 1-1,0 0 1,-1 0-1,1 0 0,0 0 1,0 0-1,0-1 1,0 1-1,0 0 1,0 0-1,0 0 1,0 0-1,0-1 1,0 1-1,0 0 1,0 0-1,0 0 0,0-1 1,0 1-1,0 0 1,0 0-1,0 0 1,0 0-1,0-1 1,0 1-1,0 0 1,0 0-1,0 0 1,0 0-1,0-1 1,0 1-1,0 0 0,0 0 1,1 0-1,-1 0 1,0-1-1,0 1 1,0 0-1,0 0 1,0 0-1,1 0 1,-1 0-1,0 0 1,0 0-1,0 0 1,0 0-1,1-1 0,4-6-2993</inkml:trace>
</inkml:ink>
</file>

<file path=ppt/ink/ink2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4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228 1 12416,'-8'6'5205,"-16"14"-948,-28 23 13,-1 6-3373,40-36-921,0 0 0,1 1 0,1 0 0,0 1 0,-14 27 0,24-41 33,0 0 0,1 0 0,-1 1 0,0-1 0,1 0 0,0 1 1,-1-1-1,1 1 0,0-1 0,-1 1 0,1-1 0,0 1 0,0-1 1,0 0-1,0 1 0,1-1 0,-1 1 0,0-1 0,1 1 1,-1-1-1,1 0 0,-1 1 0,1-1 0,-1 0 0,1 1 0,0-1 1,0 0-1,0 0 0,0 0 0,0 0 0,0 0 0,0 0 0,0 0 1,0 0-1,0 0 0,0 0 0,1 0 0,-1-1 0,0 1 1,1-1-1,-1 1 0,3 0 0,8 2 21,-1 0-1,1 0 1,0-1 0,17 0 0,-11 0 25,44 6-111,-30-3-190,0 0-1,1-2 1,-1-2 0,1-1-1,0-1 1,-1-2 0,48-10-1,-6-10-4489,-42 12 1280</inkml:trace>
</inkml:ink>
</file>

<file path=ppt/ink/ink2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4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0 8320,'-6'14'12131,"-1"26"-8102,-1 43-3550,11 14 97,23 150 0,-25-238-2786,-4 1-5542,2-10 4403</inkml:trace>
</inkml:ink>
</file>

<file path=ppt/ink/ink2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5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62 13568,'-5'-7'6783,"18"-14"-8191,-8 12 6912,8 0-7936,0 0 128,1 6-3711,-6 0-1</inkml:trace>
</inkml:ink>
</file>

<file path=ppt/ink/ink2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5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788 22 6912,'-7'-11'2392,"7"10"-2182,0 1 0,0-1-1,0 1 1,0-1 0,0 1 0,0-1-1,0 1 1,-1 0 0,1-1 0,0 1 0,0-1-1,0 1 1,-1 0 0,1-1 0,0 1 0,-1 0-1,1-1 1,0 1 0,-1 0 0,1-1-1,0 1 1,-1 0 0,1 0 0,-1-1 0,1 1-1,0 0 1,-1 0 0,1 0 0,-1 0 0,1 0-1,-1-1 1,1 1 0,-1 0 0,1 0-1,-1 0 1,1 0 0,-1 0 0,1 1 0,0-1-1,-1 0 1,1 0 0,-1 0 0,1 0-1,-1 0 1,1 1 0,0-1 0,-1 0 0,0 1-1,-11 7 80,0 0 1,0 1-1,1 0 0,0 1 0,-15 17 0,-13 12 686,-173 170 1713,94-66-1879,104-124-722,-20 29 193,2 0 1,-28 61 0,55-98-249,-21 37 135,3 1 0,2 1 1,2 1-1,2 1 0,-14 76 0,19-61 94,3 0 0,3 1 1,5 119-1,4-153-149,1-1 0,2 0 0,2 0 0,1 0 0,1-1 0,2 0 0,26 50 0,-18-43 42,1 0-1,2-1 1,2-1-1,35 41 1,116 113 486,-117-129-430,-55-59-246,1 1 0,-1-1 0,0 1 0,1-1 1,0 0-1,-1-1 0,1 1 0,0-1 0,0 0 1,1 0-1,-1-1 0,11 2 0,-15-3-139,0 0 0,0-1-1,0 1 1,0 0 0,0-1-1,1 1 1,-1-1 0,0 1 0,0-1-1,0 0 1,0 1 0,0-1-1,-1 0 1,1 0 0,0 0 0,0 1-1,0-1 1,-1 0 0,1 0 0,0 0-1,-1 0 1,1 0 0,-1-1-1,1 1 1,-1 0 0,0 0 0,1 0-1,-1 0 1,0-1 0,0 1-1,0 0 1,0 0 0,0 0 0,0 0-1,0-1 1,0 1 0,0 0 0,-1-1-1,1-1-262,0-13-3424</inkml:trace>
</inkml:ink>
</file>

<file path=ppt/ink/ink2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6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37 8064,'-23'-10'9195,"2"2"-4261,10 4-4484,0 0-1,0 1 1,-1 1 0,0 0 0,1 0 0,-1 1-1,-12 1 1,11 0-261,0 1 0,0 1 0,0 0 0,1 0 0,-1 1 0,1 1 0,-1 0 0,1 1 0,1 0 1,-1 1-1,1 0 0,0 1 0,-13 10 0,16-11-110,1 1 1,0 0 0,0 0-1,1 0 1,0 0 0,0 1-1,1 0 1,0 0 0,0 1-1,1 0 1,0-1 0,1 1-1,0 1 1,0-1-1,1 0 1,0 1 0,1-1-1,-1 18 1,2-18-22,1-1 0,0 1-1,0-1 1,1 0 0,0 0 0,1 0-1,-1 0 1,1 0 0,1 0 0,0-1-1,0 1 1,9 11 0,-2-5 1,1-1 0,1 1 0,0-2 0,22 17-1,-15-15-46,1 0 0,0-2-1,1 0 1,0-1-1,0-2 1,1 0 0,1-1-1,-1-2 1,29 5-1,-32-8-11,-1-1-1,0 0 0,1-2 1,-1 0-1,1-1 0,-1-1 0,0-1 1,0-1-1,0 0 0,0-2 0,-1 0 1,21-10-1,-17 6 2,-18 9 0,0-1 0,0 0 0,0 1 0,-1-1-1,1-1 1,-1 1 0,1 0 0,-1-1 0,0 0 0,0 0-1,0 0 1,0 0 0,-1 0 0,1-1 0,-1 1 0,0-1 0,0 1-1,0-1 1,0 0 0,-1 0 0,1 0 0,-1 0 0,1-5-1,19 25 107,-6-3-43,-1-1 0,1 0 0,1-1 0,0-1 0,1 0 0,0-1 0,0-1 0,1-1 0,0 0 0,1-1 0,-1-1 0,1-1 0,27 3 0,-16-8-7,1-1 0,-1-1 0,1-2 0,-1 0-1,0-3 1,-1 0 0,0-2 0,44-20 0,-70 28-57,1 0-1,0 0 1,-1 0 0,0 0 0,1-1-1,-1 1 1,0-1 0,0 0-1,-1 0 1,1 0 0,-1 0 0,1 0-1,-1 0 1,0-1 0,0 1-1,0-1 1,-1 0 0,1 0 0,-1 1-1,0-1 1,0 0 0,1-6-1,-2 3-8,0 0 0,0 0 0,0-1 0,-1 1 0,0 0 0,-1 0 0,0 0 0,0 0 0,0 1-1,-6-13 1,0 4-9,-1 1-1,0 1 1,-1 0-1,0 0 1,-23-22-1,21 23 2,2 2 15,0 1 0,-1 0 0,0 0 0,-1 1 0,0 1 0,0 0 0,-1 1-1,0 0 1,-24-7 0,35 12 2,-13-4-25,-1 1 0,0 1 0,0 0 1,0 1-1,-1 1 0,1 0 0,0 1 0,-1 1 0,1 0 0,0 2 0,0 0 0,-29 8 1,28-5-65,0 0 0,0 2 1,0-1-1,1 2 1,0 0-1,1 1 0,0 1 1,1 0-1,0 1 1,0 0-1,-11 16 0,21-24-30,0 1-1,0 0 0,1 0 0,0 0 0,0 0 0,0 1 0,1-1 0,-1 1 0,1-1 1,1 1-1,-1 0 0,1 0 0,0 0 0,0 0 0,1 6 0,0-8-171,1 0 0,0 1-1,0-1 1,0 0 0,1-1-1,-1 1 1,1 0 0,0 0-1,0-1 1,1 1 0,-1-1-1,1 1 1,-1-1 0,1 0 0,0 0-1,0 0 1,1-1 0,-1 1-1,0-1 1,1 0 0,-1 0-1,9 4 1,34 13-3378,-4 0-64</inkml:trace>
</inkml:ink>
</file>

<file path=ppt/ink/ink2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7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7 10368,'-3'-1'702,"-1"0"1,0-1 0,1 2 0,-1-1-1,0 0 1,0 1 0,0 0 0,1-1-1,-1 2 1,0-1 0,0 0-1,0 1 1,-4 1 0,-58 17 5352,39-10-6674,10-4 485,-3 1 306,0 0 0,1 1-1,0 2 1,-33 17 0,51-25-165,0-1-1,0 1 1,0-1 0,0 1-1,0 0 1,1-1-1,-1 1 1,0 0 0,0 0-1,0-1 1,1 1-1,-1 0 1,0 0 0,1 0-1,-1 0 1,1 0-1,-1 0 1,1 0-1,-1 0 1,1 0 0,0 0-1,0 0 1,-1 1-1,1-1 1,0 0 0,0 2-1,1-2-2,0 1 0,-1-1 0,1 0 0,0 1 1,0-1-1,0 0 0,0 0 0,0 0 0,0 0 0,1 0 0,-1 0 0,0 0 0,1 0 0,-1 0 0,0 0 0,2 0 0,8 4 4,1-1-1,-1 0 0,17 3 0,-27-7-5,20 6 57,1 1 1,34 16 0,8 3 145,-45-20-47,0 1 0,-1 1 0,0 1 0,0 1 0,-1 0 0,-1 1 0,26 21 0,-38-28-51,0 0 1,0 1 0,0-1 0,0 1-1,-1 0 1,1 0 0,-1 1 0,-1-1-1,1 0 1,-1 1 0,0 0-1,2 8 1,-3-9-19,-1-1 0,0 1 0,0 0-1,0-1 1,-1 1 0,1 0 0,-1-1 0,0 1-1,-1-1 1,1 0 0,-1 1 0,0-1 0,0 0-1,0 0 1,0 0 0,-1 0 0,0 0 0,-4 4-1,2-2 1,-1-1 1,0 0-1,-1 0 0,1-1 0,-1 1 0,1-2 0,-1 1 0,-1-1 0,1 0 0,0 0 1,-15 3-1,-9 1 4,-48 4 1,65-10-71,-7 0-222,1 0 0,-1-1-1,1-2 1,-1 0-1,1-1 1,-22-6 0,-11-6-3089,3-3-3314,36 14 2506</inkml:trace>
</inkml:ink>
</file>

<file path=ppt/ink/ink2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17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501 0 8320,'-24'1'9823,"-5"22"-7377,2 0-1190,-1 1-768,0 1 0,1 2 0,2 0 0,0 2 0,2 1 0,2 0 0,-26 49 0,14-17 505,-36 95 0,66-151-953,-15 37 247,2 1-1,2 1 1,2 1-1,2 0 0,2 0 1,-3 70-1,8-66-83,3 0-1,3 0 0,1 0 1,2 0-1,3-1 0,19 61 1,-20-85-138,1 1-1,1-2 1,2 1 0,0-2 0,1 0 0,2 0 0,0-1 0,2-1 0,0-1 0,1 0 0,1-1 0,1-1 0,34 24 0,-26-25-49,48 21 0,23 12-646,-76-32-1193,-43-30-4524,1-4 2592,1 4-212</inkml:trace>
</inkml:ink>
</file>

<file path=ppt/ink/ink2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4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2048,'0'-5'1024,"11"14"0,-7-9 1024,6 3-1792,5 1 0,8-1 128,9 6 0,10-5-384,6-4 0,-7-4 384,-2-5 0,-1-1-128,3-6 0,-8 0-1152,-4 5 128,-1 2-256,1 2 0</inkml:trace>
</inkml:ink>
</file>

<file path=ppt/ink/ink2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24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3968,'1'-3'593,"0"1"0,1-1-1,-1 0 1,1 1 0,-1-1 0,1 1 0,0 0 0,0-1-1,0 1 1,0 0 0,0 0 0,1 1 0,-1-1-1,1 0 1,-1 1 0,1-1 0,-1 1 0,1 0 0,3-1-1,-1 1-154,0 0-1,0 0 0,0 1 0,0 0 0,0 0 1,0 0-1,0 0 0,0 1 0,0 0 0,8 2 1,-1 2 57,1 0 0,0 0 1,-1 1-1,0 1 0,-1 0 1,1 0-1,14 14 1,8 9 530,-10-11-557,-2 2 0,0 0 0,-1 2 0,-1 0 0,-1 1 0,23 41 0,-14-15-35,-3 1-1,28 83 1,-39-88-294,-2 0 0,-2 0 1,-2 1-1,-2 1 0,-3-1 0,-3 74 0,-1-88-141,-1 0-1,-2 0 0,-1 0 1,-2-1-1,-1 0 1,-1-1-1,-2 1 0,-1-2 1,-2 0-1,-1 0 0,-1-2 1,-22 31-1,5-18-629,-2-2 0,-45 39-1,-30 12-4684,65-59 1454</inkml:trace>
</inkml:ink>
</file>

<file path=ppt/ink/ink2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24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10752,'3'-3'8211,"7"-1"-3917,47-14-2208,0 3-1717,1 3 0,0 3-1,1 2 1,84 0 0,15 12-3493,-148-6 2333,-9 1 536,0 0 1,1 0-1,-1 0 0,0 0 1,0 0-1,1 0 0,-1 0 0,0 0 1,0 1-1,1-1 0,-1 0 1,0 1-1,0-1 0,0 1 1,0 0-1,0-1 0,2 2 0,2 1-3200</inkml:trace>
</inkml:ink>
</file>

<file path=ppt/ink/ink2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25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6784,'-6'33'9406,"0"-10"-3071,5-4-5885,-8 116 2258,4-104-2612,2 0 0,1 0 0,2 0 1,1 0-1,1 0 0,2-1 0,8 35 1,-12-64-126,14 39-2678,-2-16-3496,-9-23 2790,-2-1 64</inkml:trace>
</inkml:ink>
</file>

<file path=ppt/ink/ink2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5:25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4 355 13440,'-4'39'6655,"13"13"-10239,-4-46 14464,-5 39-10880,0-17 128,0 35-128,0-12 0,8-4-640,0-14 0,10 3-2816,-1-14 128</inkml:trace>
  <inkml:trace contextRef="#ctx0" brushRef="#br0" timeOffset="1">214 0 15872,'-75'0'7935,"102"12"-13823,-19-12 13568,15 0-13952,-6 0 1</inkml:trace>
</inkml:ink>
</file>

<file path=ppt/ink/ink2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0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52 6656,'-1'-2'628,"1"-1"0,0 1 0,0 0 0,1-1 0,-1 1 0,0 0 1,1-1-1,-1 1 0,1 0 0,0-1 0,0 1 0,0 0 0,0 0 0,0 0 0,0 0 0,1 0 1,-1 0-1,2-2 0,13-3 1539,-16 7-2098,1 0 0,-1 1 0,1-1 0,0 0 0,-1 1 0,1-1 0,-1 1 0,1-1 1,-1 1-1,0-1 0,1 1 0,-1-1 0,1 1 0,-1-1 0,0 1 0,1-1 0,-1 1 0,0 0 1,0-1-1,1 1 0,-1 0 0,0-1 0,0 1 0,0 0 0,0-1 0,0 1 0,0-1 0,0 2 0,0 19 476,0-20-277,0 46 1687,-10 71 0,7-98-1796,-1 0 0,-2 0 0,0 0 0,0-1 0,-19 36-1,-12 3 6,26-43-709,2 0 1,-1 0-1,2 1 0,-13 32 1,22-45-4704,4-8 365,-4 5 5286,4-7-3752</inkml:trace>
</inkml:ink>
</file>

<file path=ppt/ink/ink2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1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15 7040,'0'-1'172,"0"1"0,0-1 0,0 0 0,0 1 0,-1-1 0,1 1-1,0-1 1,0 0 0,0 1 0,-1-1 0,1 1 0,0-1 0,-1 1 0,1-1 0,0 1 0,-1-1 0,1 1 0,-1-1 0,1 1 0,-1-1 0,1 1 0,-1 0 0,1-1 0,-1 1 0,1 0 0,-1 0 0,1-1 0,-1 1 0,0 0-1,0 19 6914,5 18-1868,-1-21-7040,26 219 4078,-6-31-4212,-16-183 642,0 8-3684,-7-22 2034</inkml:trace>
</inkml:ink>
</file>

<file path=ppt/ink/ink2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1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1 117 5760,'12'-8'2419,"1"0"0,-1 1 1,2 1-1,14-5 0,-20 9-2001,-1 0-1,1 0 0,0 1 1,-1 0-1,1 1 1,9 0-1,70 4-33,-1-4 0,1-4 0,109-19 0,-119 6-682,42-7-479,-106 22 141,1 1 0,-1 0 1,0 0-1,1 2 0,-1 0 1,18 3-1,-3 1-2073</inkml:trace>
</inkml:ink>
</file>

<file path=ppt/ink/ink2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1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5376,'6'-2'11607,"18"-5"-8481,32-4-3374,-1 6 437,130-9 2416,83 20-1664,-92 17-3674,-96-12-2237,-49-7 1877</inkml:trace>
</inkml:ink>
</file>

<file path=ppt/ink/ink2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2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 5248,'-7'9'11035,"-4"49"-7137,0 55-3674,5 115 0,6-225-604,0-2 286,0-1-1,0 0 1,0 0-1,0 1 1,0-1 0,1 0-1,-1 1 1,0-1-1,0 0 1,0 1-1,0-1 1,0 0 0,-1 1-1,1-1 1,0 0-1,0 1 1,0-1-1,0 0 1,0 1 0,0-1-1,0 0 1,-1 1-1,1-1 1,0 0-1,0 0 1,0 1 0,-1-1-1,1 0 1,0 0-1,0 1 1,-1-1-1,1 0 1,0 0 0,-1 0-1,1 1 1,0-1-1,-1 0 1,-2 0-2615</inkml:trace>
</inkml:ink>
</file>

<file path=ppt/ink/ink2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2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41 142 7040,'3'-7'1012,"0"1"1,1 0 0,0 1-1,0-1 1,0 1-1,1-1 1,-1 1 0,1 1-1,0-1 1,1 1-1,7-5 1,30-21 2139,-7 9-3608,-29 18 547,0-1 0,1 1 1,-1 0-1,1 1 0,0 0 0,0 0 0,0 1 0,0 0 0,0 0 0,0 1 0,0 0 0,16 2 0,-20-1-43,0 0 0,0 1 0,0-1 0,0 1 0,0 0 0,0 0 0,0 1 0,-1-1 0,1 1 0,-1 0 0,0 0 0,0 0 0,0 0 0,0 1 0,0-1 0,-1 1 0,1-1 0,-1 1 0,0 0 0,0 0 0,-1 0 0,1 0 0,-1 1 0,0-1 0,1 8 0,1 8 78,-1-1 1,-1 1-1,-1 0 0,-1-1 0,-1 1 0,0-1 0,-2 1 0,0-1 0,-1 0 1,-1 0-1,0-1 0,-19 35 0,17-36 14,-1 0 1,0-1-1,-2 0 1,0-1-1,0 0 0,-2-1 1,0 0-1,0-1 1,-1 0-1,-1-2 0,0 1 1,0-2-1,-31 16 0,-12-7 317,56-18-442,-1-1 1,1 1-1,-1-1 1,1 0 0,-1 0-1,0 0 1,1 0-1,-1 0 1,1 0-1,-1-1 1,0 1 0,1-1-1,-1 0 1,1 0-1,0 0 1,-1 0 0,1 0-1,0 0 1,-3-3-1,4 3-14,0 1 0,0-1-1,0 0 1,1 0 0,-1 0-1,0 0 1,1 0 0,-1 0-1,1 0 1,-1 0 0,1 0-1,0 0 1,-1 0-1,1 0 1,0 0 0,0 0-1,0 0 1,0 0 0,0 0-1,0-1 1,0 1 0,0 0-1,0 0 1,0 0-1,1-2 1,0 0 0,1 0 1,-1 0-1,1 1 0,-1-1 0,1 0 0,0 1 1,0-1-1,1 1 0,2-3 0,1 0 38,0 0 0,0 0 1,1 0-1,0 1 0,0 0 0,0 1 0,11-5 0,-9 6-18,-1 0-1,1 1 1,0 0 0,0 1-1,0 0 1,-1 0 0,1 1 0,0 0-1,10 3 1,77 27 842,-2-1-989,-86-28-146,0-1 1,0 0-1,0 0 1,0-1-1,1 0 1,-1 0 0,0-1-1,0 0 1,12-3-1,-15 2-273,0 1 0,0-1 0,-1 0 0,1 0 0,-1-1 0,0 1 0,1-1 1,-1 0-1,0 0 0,5-5 0,13-18-3189</inkml:trace>
</inkml:ink>
</file>

<file path=ppt/ink/ink2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4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62 310 2176,'-1'0'94,"0"-1"-1,-1 0 1,1 0 0,0 1-1,-1-1 1,1 1 0,-1-1-1,1 1 1,0 0 0,-1 0-1,1-1 1,-1 1 0,1 0-1,-1 0 1,1 0 0,-1 1-1,1-1 1,-1 0 0,1 1-1,0-1 1,-1 0 0,1 1-1,-1 0 1,1-1 0,0 1-1,0 0 1,-1-1 0,1 1 0,0 0-1,0 0 1,0 0 0,0 0-1,0 0 1,-1 2 0,0 2 243,0 1 1,0-1 0,0 1 0,1 0 0,0-1 0,0 1 0,1 8-1,-1-2-345,0-7 62,0 0-1,1 0 1,0 0 0,0 0 0,0 0-1,1 0 1,0 0 0,0 0-1,0 0 1,1 0 0,-1-1-1,1 1 1,0-1 0,0 1 0,1-1-1,-1 1 1,1-1 0,0 0-1,4 4 1,-1-3 32,-1-1 0,1 0 0,0 0-1,1 0 1,-1 0 0,1-1 0,-1 0 0,1-1 0,0 1 0,0-1-1,14 2 1,-1-2 38,0 0 0,0-2 1,0 0-1,-1-1 0,1-1 0,0-1 0,0 0 0,34-12 0,-40 9-82,1 0-1,-1-1 0,0-1 1,-1 0-1,0 0 1,0-2-1,-1 0 0,0 0 1,0-1-1,17-22 1,-23 26-19,-1-1 0,0 0 0,0 0 0,-1 0 0,0-1 0,0 1 0,-1-1 0,0 0 1,0 0-1,-1 0 0,0 0 0,-1-1 0,0 1 0,-1-1 0,0 1 0,0 0 0,-1-1 0,0 1 1,-4-15-1,2 12-29,-2 1 1,1 0 0,-1 0 0,-1 1 0,0 0-1,0 0 1,-1 0 0,0 0 0,-1 1-1,0 1 1,0-1 0,-1 1 0,0 1 0,-1-1-1,1 2 1,-1-1 0,-1 1 0,1 1 0,-1 0-1,0 0 1,0 1 0,-1 1 0,1 0-1,-1 0 1,0 1 0,1 1 0,-1 0 0,0 0-1,0 1 1,0 1 0,0 0 0,1 0 0,-1 1-1,0 1 1,1 0 0,-1 1 0,1 0-1,0 0 1,1 1 0,-1 1 0,1 0 0,0 0-1,0 1 1,-12 11 0,15-11-10,0 0 0,0 1 0,1 0 0,0 0 0,0 0 0,1 1 0,0-1 0,0 1 0,1 0 0,0 1 1,-4 19-1,6-23 10,1 0 0,1 0 1,-1 0-1,1 0 0,0 1 1,0-1-1,1 0 0,-1 0 1,2 0-1,-1 0 0,1 0 1,-1 0-1,2 0 0,-1 0 1,1 0-1,0-1 0,0 1 1,0-1-1,1 0 0,5 6 1,2-1 7,-1 0 1,2-1 0,-1-1 0,1 0-1,1-1 1,-1 0 0,1-1 0,0 0 0,1-1-1,-1 0 1,1-1 0,0-1 0,0 0-1,1-1 1,-1-1 0,15 0 0,16 0 12,0-3 0,0-2 0,79-17 0,-122 20 10,0 1 0,0-1 0,0 1 1,1 0-1,-1-1 0,0 1 1,0 0-1,0 0 0,1 0 0,-1 0 1,0 1-1,0-1 0,0 1 1,1-1-1,-1 1 0,0 0 0,0 0 1,0 0-1,0 0 0,2 1 1,-2 1 53,1 0 0,-1 1 1,0-1-1,0 1 0,0-1 1,0 1-1,-1 0 0,0-1 1,2 5-1,0 2-6,-1-6-34,0 0-1,0-1 1,1 1 0,-1 0 0,1-1 0,0 1-1,0-1 1,0 0 0,1 0 0,-1 0-1,1-1 1,-1 1 0,1-1 0,0 0 0,0 0-1,0 0 1,0-1 0,0 1 0,1-1-1,-1 0 1,0 0 0,1 0 0,-1-1 0,6 1-1,14 0-479,0-1 0,0 0-1,28-5 1,-41 3 162,70-7-1365,8-5-42</inkml:trace>
</inkml:ink>
</file>

<file path=ppt/ink/ink2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4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7680,'-9'12'3840,"4"-6"-1920,5-6 3967,5 9-5247,-1-9 0,14 3 256,-5 0 128,35-3-1280,-8 0 128,16-3 768,-8 3 0,27 0-768,-14 0 0,0 3-1024,-13 1 0,-3 4-1920,-11-1 129</inkml:trace>
</inkml:ink>
</file>

<file path=ppt/ink/ink2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7552,'-5'0'3712,"2"10"-2304,3-10 5119,0 8-6143,0 2 128,0 20 0,0 0 0,8 10-768,-3-4 128,3 15 256,1-11 0,0 3-1024,0-10 128,-9-6-1920,0-3 129</inkml:trace>
</inkml:ink>
</file>

<file path=ppt/ink/ink2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4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132 121 7936,'5'-9'1023,"1"0"0,-1 0 1,2 1-1,-1-1 1,2 1-1,-1 1 0,1-1 1,0 1-1,14-9 0,22-7 541,-40 21-1529,0 1 0,1 0 1,-1 0-1,1 0 0,-1 0 1,1 1-1,-1-1 1,1 1-1,0 1 0,-1-1 1,1 0-1,-1 1 0,1 0 1,-1 0-1,1 1 0,-1-1 1,0 1-1,0 0 0,0 0 1,0 0-1,0 1 0,0-1 1,0 1-1,-1 0 0,1 0 1,-1 0-1,0 1 1,0-1-1,4 6 0,-2-1 54,0 0 0,-1 0 0,0 0 0,-1 0-1,1 1 1,-1 0 0,-1-1 0,0 1 0,0 0-1,-1 0 1,0 0 0,0 0 0,-2 13 0,-2 0 149,-1 0 0,-1-1 0,-2 0 0,0 0 1,-1 0-1,-12 22 0,3-10 180,-2 0 1,-38 50-1,43-67-293,0 1 0,-1-2 0,0 0 0,-1-1 0,-19 13 0,26-21-101,0 0 1,0-1 0,-1-1-1,1 1 1,-1-1 0,0-1-1,0 0 1,-1 0 0,1-1-1,-1-1 1,-17 1 0,27-1-22,0-1 1,0 0 0,0 0-1,0 0 1,0 0 0,0 0 0,0 0-1,0 0 1,0 0 0,0 0 0,1 0-1,-1 0 1,0-1 0,0 1 0,0 0-1,0-1 1,0 1 0,0-1 0,1 1-1,-1-1 1,0 1 0,0-1-1,1 1 1,-1-1 0,0 0 0,1 0-1,-1 1 1,1-1 0,-1 0 0,1 0-1,-1 1 1,1-1 0,-1 0 0,1 0-1,0 0 1,-1 0 0,1 0-1,0 0 1,0 0 0,0 0 0,0-1-1,0 0 4,1 0-1,-1 0 0,1-1 0,0 1 0,0 0 1,0 0-1,0 0 0,0 0 0,0 0 0,1 0 1,-1 1-1,1-1 0,-1 0 0,1 1 0,3-3 1,3-2 25,1 0 1,-1 0 0,1 1 0,1 1 0,-1 0 0,1 0 0,-1 0 0,1 1-1,0 1 1,0 0 0,1 0 0,-1 1 0,0 0 0,0 1 0,1 0 0,-1 1-1,0 0 1,16 4 0,-8 0-108,0 0 0,-1 2-1,0 0 1,0 1 0,-1 1 0,0 0-1,-1 1 1,0 1 0,21 19 0,-8-10-4043,-15-14 790</inkml:trace>
</inkml:ink>
</file>

<file path=ppt/ink/ink2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5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0 10240,'-2'11'1646,"0"0"1,1 0-1,0-1 1,1 1-1,0 0 1,2 15-1,6 40 2180,-4-35-4180,2 72 845,-5 0 1,-13 117-1,9-182-195,-11 77-151,13-105-227,-2 1-1,1-1 1,-2 0-1,1-1 1,-1 1-1,-1-1 1,1 1-1,-11 13 1,14-22 36,1-1 0,-1 1 1,1-1-1,-1 1 0,1-1 0,-1 1 0,0-1 1,1 0-1,-1 1 0,0-1 0,1 0 1,-1 1-1,0-1 0,1 0 0,-1 0 1,0 0-1,1 1 0,-1-1 0,0 0 1,0 0-1,1 0 0,-1 0 0,0 0 0,1-1 1,-1 1-1,0 0 0,0 0 0,1 0 1,-1-1-1,0 1 0,1 0 0,-1-1 1,0 1-1,1 0 0,-1-1 0,1 1 0,-1-1 1,1 1-1,-1-1 0,0 0 0,-1-1-67,0 0-1,1 0 0,-1 0 0,1 0 0,-1-1 0,1 1 1,0 0-1,0-1 0,0 1 0,0 0 0,-1-4 0,1-5-103,0 0 1,0 0-1,1 0 0,1 0 0,0 0 0,0 0 0,1 0 1,1 1-1,0-1 0,4-11 0,7-11 229,30-53 0,-41 81 45,9-20 330,2 1-1,0 1 0,2 0 1,0 1-1,2 1 1,0 0-1,2 1 0,40-32 1,-13 19 525,-13 8 57,41-23 0,-66 42-1472,1 1 1,0 1-1,0 0 0,0 0 1,1 1-1,-1 1 1,1-1-1,0 2 0,14-2 1,-24 3 245,1 0 0,-1 0 0,1 0 0,-1 0 0,1 1 0,-1-1 0,1 0 0,-1 1 0,0-1 0,1 1 1,-1-1-1,1 1 0,-1 0 0,0 0 0,0-1 0,1 1 0,-1 0 0,0 0 0,0 0 0,0 0 0,0 0 0,1 2 1,11 12-3072</inkml:trace>
</inkml:ink>
</file>

<file path=ppt/ink/ink2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5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9472,'5'-3'969,"1"1"0,-1-1 1,1 1-1,0 0 0,0 1 1,0-1-1,0 1 0,0 0 1,0 1-1,7-1 0,-9 1-729,0 0 1,-1 0-1,1 0 0,-1 1 0,1 0 0,0-1 0,-1 1 1,1 0-1,-1 1 0,0-1 0,1 0 0,-1 1 1,0 0-1,0 0 0,0 0 0,0 0 0,0 1 1,-1-1-1,4 4 0,9 18-5,-1 1 0,18 45 0,9 15 681,-34-70-1058,0-2 81,0 0-1,1 0 1,1 0 0,11 13 0,-18-24-170,1 1 0,-1-1 1,1 0-1,0 0 0,0 0 0,-1 0 0,1 0 0,1-1 0,-1 1 0,4 1 0,-5-3-131,0 0-1,1 1 0,-1-1 1,0 0-1,0 0 1,1 0-1,-1 0 1,0 0-1,1-1 0,-1 1 1,0-1-1,0 1 1,0-1-1,0 0 1,1 0-1,2-2 0,9-8-2964</inkml:trace>
</inkml:ink>
</file>

<file path=ppt/ink/ink2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6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162 8 7168,'-4'-8'4373,"5"16"1497,5 19 1061,-5-6-6826,-6 12-3,-2 0 0,-1-1 0,-2 0 0,-1-1 0,-1 0 0,-2-1 0,-1 0 0,-23 34 0,18-39-1122,19-24 805,1 0 0,-1 0 0,1-1 0,-1 1 0,1 0 0,-1-1 0,1 1 0,-1 0 0,0-1 0,1 1 0,-1-1 0,0 1 0,1-1 0,-1 1 0,0-1 0,0 1 0,0-1 0,1 0 0,-1 0 0,0 1 0,0-1 0,0 0 0,0 0 0,1 0 0,-1 0 0,0 0 0,-1 0 0,-3-7-3006</inkml:trace>
</inkml:ink>
</file>

<file path=ppt/ink/ink2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6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10368,'-9'18'9864,"4"5"-5164,6 50-4398,1-51 1023,-1 13-1646,9 90 760,-8-111-645,0-1 0,2 1 1,-1-1-1,2 1 0,0-1 0,11 20 1,1-10-2077,-8-18-2348,-9-5 1281</inkml:trace>
</inkml:ink>
</file>

<file path=ppt/ink/ink2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6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6656,'5'-11'3328,"12"1"-1024,-17 10 4223,18-5-5503,-5 1 0,35 1 640,-8 0 0,29 3-2048,-16 0 0,35 3 1280,-23 0 128,9 6-1024,-21-3 0,5-2-1024,-15 4 128,5-16-2432,-13 8 128</inkml:trace>
</inkml:ink>
</file>

<file path=ppt/ink/ink2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7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8192,'5'7'4096,"20"1"-2816,-15-8 5247,19 0-6271,-2 0 128,31-8 0,-15 4 0,36-17-1152,-17 9 0,2-6-1792,-6 0 129</inkml:trace>
</inkml:ink>
</file>

<file path=ppt/ink/ink2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7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74 6912,'0'0'77,"0"0"0,0 0 0,0 0 0,0 0 0,1 0 0,-1 0 0,0 0 0,0 0 0,0-1 0,0 1 1,0 0-1,0 0 0,0 0 0,0 0 0,0 0 0,0 0 0,0 0 0,0-1 0,0 1 0,0 0 0,0 0 0,0 0 0,0 0 0,0 0 1,0 0-1,0 0 0,0-1 0,0 1 0,0 0 0,0 0 0,0 0 0,0 0 0,0 0 0,0 0 0,-1 0 0,1-1 0,0 1 0,0 0 1,0 0-1,0 0 0,0 0 0,0 0 0,0 0 0,0 0 0,0 0 0,-1 0 0,1 0 0,0 0 0,0 0 0,0 0 0,0 0 0,0 0 1,0 0-1,0 0 0,-1 0 0,1 0 0,0 0 0,0 0 0,0 0 0,0 0 0,0 0 0,0 0 0,-1 0 0,1 0 0,0 0 0,0 0 0,0 0 1,0 0-1,12-10 4091,13-5-1367,-2 6-2194,-1 0 0,40-9 0,-51 15-394,-1 1-1,1 1 1,0 0-1,-1 0 1,1 1-1,0 0 1,0 1-1,11 2 1,-20-3-209,0 0-1,0 0 1,0 1 0,0-1 0,0 1 0,0 0 0,0 0 0,0-1 0,-1 1 0,1 0-1,0 1 1,0-1 0,-1 0 0,1 0 0,-1 1 0,1-1 0,-1 1 0,1-1 0,-1 1-1,0 0 1,0 0 0,0-1 0,0 1 0,0 0 0,0 0 0,0 0 0,-1 0 0,1 0-1,-1 0 1,0 0 0,1 0 0,-1 0 0,0 0 0,0 0 0,0 1 0,0-1 0,-1 0-1,1 0 1,0 0 0,-1 0 0,0 0 0,1 0 0,-1 0 0,0 0 0,0-1 0,0 1-1,-2 3 1,-3 5-8,-1 1-1,0-2 0,0 1 1,-1-1-1,0 0 0,0-1 1,-15 12-1,11-12 202,-1-1-1,1 0 1,-1 0 0,-1-2 0,1 0-1,-1 0 1,0-1 0,-28 4 0,41-8-150,1 0 0,-1 0 0,0 0-1,1 0 1,-1 0 0,1 0 0,-1 0 0,0 0 0,1 0 0,-1 1 0,0-1 0,1 0 0,-1 0 0,1 1 0,-1-1 0,1 0 0,-1 1 0,1-1 0,-1 1 0,1-1 0,-1 0 0,1 1 0,-1-1 0,0 2 0,11 7 532,33 4-220,180-6-189,-218-7-164,1 0 0,-1 0 0,0 1 1,1 0-1,-1 0 0,0 1 0,0-1 0,0 1 0,0 0 0,0 0 0,-1 1 0,1-1 0,0 1 0,-1 0 0,0 0 1,0 1-1,0-1 0,7 9 0,-9-9 24,0 1-1,0-1 1,0 1 0,0 0-1,-1-1 1,1 1 0,-1 0-1,0 0 1,0 0 0,-1 0-1,1 0 1,-1 0 0,0 1 0,0-1-1,0 0 1,0 0 0,-1 0-1,0 0 1,0 0 0,0 0-1,0 0 1,-1 0 0,1-1-1,-1 1 1,0 0 0,-3 4-1,-8 10 194,0 0 0,-1 0 0,-1-2-1,0 1 1,-2-2 0,1 0 0,-2-1-1,0-1 1,-1-1 0,-30 15 0,23-14-261,0-1 0,-1-2 0,-30 8 0,34-12-990,0-2 0,0 0 0,-45 1 0,18-5-2812</inkml:trace>
</inkml:ink>
</file>

<file path=ppt/ink/ink2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5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8 263 1152,'0'0'65,"-1"-1"0,0 1 0,1-1 0,-1 1 1,1-1-1,-1 1 0,1-1 0,0 0 0,-1 1 0,1-1 0,0 1 0,-1-1 1,1 0-1,0 1 0,0-1 0,-1 0 0,1 1 0,0-1 0,0 0 0,0 0 1,0 1-1,0-1 0,0 0 0,0 1 0,0-1 0,0 0 0,0 0 1,1 1-1,-1-1 0,0 0 0,0 1 0,1-1 0,-1 0 0,1 0 0,11-31 1240,-8 17-989,0 1 1,1 0-1,1 0 1,0 0-1,1 0 0,0 1 1,1 0-1,19-22 1,-23 29-191,0 1 1,1 1 0,-1-1-1,1 1 1,0-1 0,0 1-1,0 1 1,1-1 0,-1 1-1,1 0 1,0 0 0,0 1-1,0-1 1,0 1 0,0 1-1,0-1 1,1 1 0,-1 0-1,1 1 1,-1-1 0,1 1-1,-1 1 1,7 0 0,-9 0-92,-1 1 1,1 0 0,-1 0 0,1 0 0,-1 0-1,0 0 1,0 1 0,0-1 0,0 1 0,0 0-1,-1 0 1,1 0 0,-1 0 0,0 0 0,0 0-1,0 1 1,0-1 0,0 1 0,-1 0 0,0-1-1,0 1 1,0 0 0,0 0 0,0 4 0,2 9 55,0 0-1,-2 0 1,0 34 0,-4-13 53,0 0-1,-3-1 1,-12 46-1,12-63-49,-1 0-1,0 0 1,-2-1-1,0 0 1,-1 0 0,-1-1-1,-17 22 1,-72 100 967,87-119-842,-2-7 34,5-17-49,10 2-197,-1 0 1,1 0-1,0 0 0,-1-1 1,1 1-1,0 0 0,0 0 1,0-1-1,0 1 0,0 0 0,0 0 1,0-1-1,1 1 0,-1 0 1,0 0-1,1 0 0,-1-1 1,1 1-1,-1 0 0,1 0 1,0 0-1,-1 0 0,1 0 1,1-1-1,1-2 14,1 0 0,0 0 0,0 1 0,0 0 0,0 0 0,1 0 0,-1 0 0,1 1 0,-1 0 0,1 0 0,0 0 1,0 0-1,0 1 0,0 0 0,0 0 0,0 0 0,1 0 0,-1 1 0,0 0 0,0 0 0,0 1 0,1-1 0,8 3 0,11 3 125,0 1 0,-1 1 0,35 16 0,-55-23-126,15 8 61,0 0 58,1-1 0,0-1 0,0-1 0,24 5 0,-38-10-123,1 0 0,-1-1 1,1 0-1,-1 0 0,0-1 0,1 0 0,-1 0 0,1 0 0,-1-1 1,0 1-1,0-2 0,0 1 0,0-1 0,0 0 0,0 0 0,-1 0 1,9-8-1,-14 11-119,0-1 0,1 0 0,-1 0-1,0 0 1,0 1 0,0-1 0,-1 0 0,1 0 0,0 0 0,0 1 0,0-1 0,0 0 0,-1 0 0,1 1 0,0-1-1,-1 0 1,1 1 0,-1-1 0,1 0 0,-1 1 0,1-1 0,-1 0 0,1 1 0,-1-1 0,1 1 0,-1-1-1,0 1 1,1-1 0,-1 1 0,-1-1 0,-22-17-2861,23 17 2767,-14-8-2022,-3-1 22</inkml:trace>
</inkml:ink>
</file>

<file path=ppt/ink/ink2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9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445 98 4992,'0'-3'140,"1"-4"1037,0 1-1,0-1 1,-1 1 0,0-1 0,0 1-1,0-1 1,-3-10 0,3 15-929,-1 1-1,0-1 1,1 0-1,-1 1 1,0-1-1,0 1 1,0 0-1,0-1 1,0 1-1,-1 0 1,1-1-1,0 1 1,0 0-1,-1 0 1,1 0-1,-1 0 1,-2-1-1,-26-5-1115,8 7 1415,0 1 0,-1 0 0,1 2 0,1 0 0,-1 2 0,-23 7 0,4 3 282,1 0-1,-49 28 0,84-40-747,0 0-1,1 1 0,-1-1 0,1 1 0,0 0 1,-5 6-1,8-9-71,1-1 0,-1 1 1,0 0-1,0-1 0,1 1 0,-1 0 0,1 0 0,-1 0 1,1-1-1,-1 1 0,1 0 0,-1 0 0,1 0 1,0 0-1,-1 0 0,1 0 0,0 0 0,0-1 1,0 1-1,0 0 0,0 0 0,0 0 0,0 0 0,0 0 1,0 0-1,0 0 0,0 0 0,1 0 0,-1 0 1,0 0-1,1 0 0,-1-1 0,1 1 0,-1 0 0,1 0 1,-1 0-1,1-1 0,0 1 0,-1 0 0,1 0 1,0-1-1,-1 1 0,1-1 0,0 1 0,0-1 1,0 1-1,1 0 0,26 2 47,-1-3 16,10 2 11,-1 1 1,1 1-1,-1 3 0,0 1 1,0 1-1,-1 2 1,0 2-1,-1 1 0,0 2 1,60 38-1,-85-48 0,0 1 0,0 0 0,-1 1 1,0 0-1,0 0 0,0 1 0,-1-1 0,-1 2 0,0-1 0,0 1 0,-1 0 0,0 0 0,7 20 1,-11-25-26,0 0 0,0 0 0,-1 0 0,1 0 0,-1 0 0,0 1 0,0-1 1,-1 0-1,0 0 0,0 0 0,0 0 0,0 0 0,-1 0 0,0 0 0,0 0 1,0 0-1,0-1 0,-1 1 0,0-1 0,0 0 0,0 0 0,0 0 0,-1 0 1,0 0-1,1-1 0,-1 0 0,-1 1 0,1-2 0,0 1 0,-10 4 0,6-3 20,-1 0-1,0-1 0,-1 0 0,1 0 0,0-1 0,-1-1 0,-14 2 0,-70-3 218,56 0-204,20-1-110,1 0-1,-1-1 1,1 0-1,0-2 1,-20-6-1,31 9-128,0-1-1,0 0 0,0-1 0,0 1 0,1-1 1,0-1-1,-1 1 0,1-1 0,0 1 1,1-1-1,-1-1 0,1 1 0,-1-1 1,1 0-1,1 0 0,-1 0 0,-4-9 0,8 13 62,-1 1-1,1-1 1,0 1-1,0-1 0,0 0 1,-1 1-1,1-1 0,0 0 1,0 1-1,0-1 0,0 1 1,0-1-1,0 0 0,0 1 1,1-1-1,-1 0 0,0 1 1,0-1-1,0 1 0,1-1 1,-1 0-1,0 1 0,0-1 1,1 1-1,-1-1 0,1 1 1,-1-1-1,0 1 0,1 0 1,-1-1-1,1 1 0,-1-1 1,1 1-1,-1 0 0,1-1 1,0 1-1,-1 0 0,1 0 1,-1-1-1,1 1 1,0 0-1,-1 0 0,1 0 1,-1 0-1,1 0 0,0 0 1,-1 0-1,1 0 0,0 0 1,3-1-544,16-4-3209</inkml:trace>
</inkml:ink>
</file>

<file path=ppt/ink/ink2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9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67 271 11264,'-40'11'5631,"32"7"-6526,8-14 8318,-5 11-7551,0-4 128,1 14-128,4-7 128,9 15 0,-4-11 128,16 3-640,-4-5 128,14-14-2560,-9 1 128</inkml:trace>
  <inkml:trace contextRef="#ctx0" brushRef="#br0" timeOffset="1">32 1 10112,'-32'18'4992,"72"0"-14720,-32-10 7296,6-4 1664,-1-4 128</inkml:trace>
</inkml:ink>
</file>

<file path=ppt/ink/ink2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49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1 210 11008,'8'49'7396,"0"5"-30,-8-48-7261,0 0 0,1 0 0,-1 0-1,1 0 1,0 0 0,1 0 0,-1-1 0,1 1 0,0 0 0,1-1 0,3 7 0,-10-37 108,1 1 0,1-31 0,3 16-229,6-52 0,-5 78 50,0 0-1,1 1 0,1-1 1,0 0-1,0 1 0,1 0 1,11-17-1,-15 26-11,1 0-1,0 1 0,1-1 1,-1 0-1,0 1 0,1 0 1,-1 0-1,1 0 0,0 0 1,0 0-1,0 0 1,0 1-1,0-1 0,0 1 1,0 0-1,0 0 0,0 0 1,1 0-1,-1 0 1,0 1-1,1 0 0,-1 0 1,1 0-1,-1 0 0,0 0 1,1 0-1,-1 1 1,0 0-1,1 0 0,-1 0 1,0 0-1,0 0 0,5 3 1,13 7 177,-1 0 0,-1 1-1,0 1 1,19 16 0,-3-2 128,-22-18-230,-1 0 0,0 2 1,0-1-1,-1 1 0,0 1 0,-1 0 0,0 1 1,8 15-1,-16-26-107,-2 1-1,1-1 1,0 1 0,0-1 0,-1 1 0,1-1 0,-1 1 0,0 0 0,0-1-1,0 1 1,0-1 0,0 1 0,-1 0 0,1-1 0,-1 1 0,1-1-1,-1 1 1,-2 2 0,2-2-468,0 0 1,-1 0-1,1-1 0,-1 1 0,0 0 0,0-1 1,0 0-1,0 1 0,-3 1 0,-8 7-3362</inkml:trace>
</inkml:ink>
</file>

<file path=ppt/ink/ink2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0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612 30 1408,'1'-7'244,"1"0"1072,-2-8 4697,-8 19-97,-12 5-4463,19-8-1654,-16 9 1081,-1 1 1,1 0-1,1 2 0,0 0 1,1 0-1,0 2 0,-14 18 1,-81 113 1432,99-130-2197,-13 21 339,1 0 1,-30 70 0,42-83-309,-19 47 518,-38 133 1,62-183-589,-21 75 334,4 2-1,5 0 1,-7 121 0,16-122-200,5 1 1,13 155-1,-6-215-170,3 0 1,1-1-1,2 0 0,1-1 0,2 0 0,1 0 0,2-1 0,2-1 0,40 63 0,-47-84-166,0-1 0,1 0 0,1 0 0,0-1 0,0 0 0,1-1 0,0 0 0,29 14 0,-9-9-517,0-2 0,68 17 0,-48-11-4755,-38-9 1557</inkml:trace>
</inkml:ink>
</file>

<file path=ppt/ink/ink2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1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1 8192,'2'1'4370,"8"7"-2341,-8-4 2835,1 8-4488,-2 0-1,1 1 0,-1-1 1,-1 1-1,0-1 1,-1 0-1,0 1 0,-1-1 1,-1 0-1,0 0 0,0 0 1,-7 16-1,-5 6-214,-1 0 1,-2-2-1,-21 31 1,6-20-1366,32-41 988,1-1 0,-1 0 1,0 0-1,0 1 0,0-1 0,0 0 0,0 0 0,0 0 0,0 0 0,0 0 1,-1-1-1,1 1 0,0 0 0,0 0 0,-1-1 0,1 1 0,0-1 0,-1 1 0,1-1 1,-1 0-1,1 1 0,-1-1 0,1 0 0,-1 0 0,1 0 0,0 0 0,-1 0 1,1 0-1,-3-1 0,-4-7-2877</inkml:trace>
</inkml:ink>
</file>

<file path=ppt/ink/ink2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1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0 10624,'-48'33'5248,"43"27"-5376,5-50 9471,-3 20-9215,-2-2 0,5 5 0,0-3 128,5 18-384,-2-20 0,20 8 128,-6-9 0,9-6-640,1-6 128,7-15-1280,-7 0 128,-6-15-1536,-2 0 129</inkml:trace>
</inkml:ink>
</file>

<file path=ppt/ink/ink2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1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2 175 3584,'0'0'66,"0"0"1,0 0-1,0 0 1,0-1-1,0 1 0,-1 0 1,1 0-1,0 0 1,0 0-1,0 0 1,0 0-1,0 0 0,0 0 1,0-1-1,0 1 1,0 0-1,-1 0 0,1 0 1,0 0-1,0 0 1,0 0-1,0-1 1,0 1-1,0 0 0,0 0 1,0 0-1,0 0 1,0-1-1,0 1 0,0 0 1,0 0-1,0 0 1,0 0-1,0 0 1,0-1-1,0 1 0,0 0 1,1 0-1,-1 0 1,0 0-1,0 0 1,0 0-1,0-1 0,0 1 1,0 0-1,0 0 1,0 0-1,0 0 0,1 0 1,-1 0-1,0 0 1,0 0-1,0 0 1,0 0-1,0-1 0,1 1 1,-1 0-1,0 0 1,14-14 3098,14-11 119,-18 17-2983,1 1 0,1 0 1,-1 0-1,1 1 0,1 1 1,-1 0-1,1 1 0,0 0 1,21-3-1,5 1 891,71-1 0,272-1 322,-303 3-3178,85-18 0,-54 4-1023</inkml:trace>
</inkml:ink>
</file>

<file path=ppt/ink/ink2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2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39 103 6784,'-38'-4'3328,"41"11"-2048,-3-7 3712,18-3-3969,-5-1 1,27 4 640,-13 0 0,55-11-1920,-17 4 0,54-1 1408,-31 1 0,39-4-768,-31 7 0,35-6-1408,-35 2 0,-3-7-2176,-24-3 129</inkml:trace>
</inkml:ink>
</file>

<file path=ppt/ink/ink2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2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9984,'0'3'4992,"5"16"-4608,-2-16 7807,-3 30-7807,0-11 128,-3 34 128,3-13 0,-5 15-1024,5-10 128,0 10 256,0-13 128,0-2-768,0-10 0,0-15-1536,0-3 0,0-15-1023,0 0-1</inkml:trace>
</inkml:ink>
</file>

<file path=ppt/ink/ink2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3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0 183 7808,'21'-11'2460,"-1"-1"1,0-1-1,-2-1 0,23-20 1,30-23 1037,-62 51-3493,0 0 0,0 0-1,1 1 1,0 1 0,18-7 0,-25 10 87,-1 1 1,1-1-1,-1 0 1,1 1-1,-1-1 1,1 1-1,-1 0 1,1 0-1,0 0 1,-1 0 0,1 1-1,-1-1 1,1 0-1,-1 1 1,1 0-1,-1 0 1,1 0-1,-1 0 1,0 0-1,1 0 1,-1 0-1,0 1 1,3 2-1,-2-1 4,-1 1 0,0-1-1,1 1 1,-1-1 0,0 1-1,-1 0 1,1 0 0,-1 0-1,1 0 1,-1 0 0,-1 1-1,2 7 1,-1 10 90,-1 1 0,-1-1 0,-1 1 0,-5 24 0,1-14-138,-1-1 0,-2 0 0,-16 39 0,20-59-43,0 0 1,-1-1-1,0 0 0,-1 0 1,0-1-1,-1 1 0,0-1 1,-1-1-1,0 0 0,0 0 1,-13 9-1,14-13-5,-11 8-14,-1 0 1,-22 9-1,37-20 10,0 0-1,0 0 1,0 0 0,0-1-1,0 1 1,0-1-1,0-1 1,-1 1 0,1-1-1,0 1 1,-1-2 0,1 1-1,0 0 1,-10-3-1,15 3 6,-1 0 0,1 0-1,-1 0 1,1 0 0,-1 0-1,0-1 1,1 1 0,-1 0-1,1 0 1,-1 0-1,1 0 1,-1-1 0,1 1-1,-1 0 1,1-1 0,-1 1-1,1 0 1,-1-1-1,1 1 1,-1-1 0,1 1-1,0-1 1,-1 1 0,1-1-1,0 1 1,0-1 0,-1 1-1,1-1 1,0 1-1,0-1 1,0 1 0,-1-1-1,1 1 1,0-1 0,0 0-1,0 1 1,0-1 0,0 1-1,0-1 1,0 1-1,0-1 1,1 0 0,-1 1-1,0-1 1,0 1 0,0-1-1,1 1 1,-1-1-1,0 1 1,0-1 0,1 1-1,-1-1 1,0 1 0,1-1-1,-1 1 1,1-1 0,-1 1-1,1-1 1,28-17 68,-18 15-17,-1 1 1,0 0-1,1 0 0,-1 1 1,1 1-1,-1-1 0,1 2 1,19 2-1,6 5 384,43 13 0,10 3 13,-71-21-604,0-1 0,0-1-1,1 0 1,25-3 0,-30 1-803,0-2 0,0 0 0,17-6 0,13-6-2754</inkml:trace>
</inkml:ink>
</file>

<file path=ppt/ink/ink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3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 5120,'-14'5'2560,"28"-18"-7424,-14 13 3968,-5 4 512,-4-4 0</inkml:trace>
</inkml:ink>
</file>

<file path=ppt/ink/ink2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6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0 122 2176,'1'-1'42,"52"-63"4325,-50 61-4237,-1 0-1,1 1 1,0-1-1,-1 1 0,1-1 1,1 1-1,-1 0 1,0 0-1,0 0 1,1 1-1,-1-1 1,1 1-1,-1 0 1,1 0-1,0 0 1,0 1-1,-1-1 1,8 1-1,-9 0-21,1 1 0,0 0-1,-1 0 1,1 0 0,-1 1 0,1-1 0,-1 1 0,0-1-1,0 1 1,0 0 0,3 2 0,-4-3-106,0 1 0,1-1 0,-1 0 0,0 0 0,1 1 0,0-1 0,-1 0 1,1 0-1,0 0 0,-1-1 0,1 1 0,0 0 0,0-1 0,0 1 0,0-1 0,0 1 0,-1-1 0,1 0 1,0 0-1,0 0 0,0 0 0,0 0 0,3-1 0,85-29-2861,-44 20 1494,1-7 64</inkml:trace>
</inkml:ink>
</file>

<file path=ppt/ink/ink2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3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1 124 7808,'8'-3'3840,"27"-5"-1152,-25 4 2815,28 1-4735,-7 0 0,31-9 640,-14 2 0,39 2-1920,-17 5 128,1-9 512,-15 5 0,6-7-1792,-14-1 128,0 5-1664,-14-2 129</inkml:trace>
</inkml:ink>
</file>

<file path=ppt/ink/ink2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3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7296,'9'9'3584,"7"0"-3968,-11-9 5376,8 37-4736,-8-11 128,-5 29 767,0-12 1,0 23-1408,0-14 128,4-9 256,1-14 128,3 5-2048,2-16 1,-2-8-641,0 1 0</inkml:trace>
</inkml:ink>
</file>

<file path=ppt/ink/ink2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4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70 10112,'6'-6'807,"1"1"0,0 0 0,1 0 1,-1 1-1,1 0 0,0 0 0,0 1 1,0-1-1,10-1 0,77-10 5740,-43 9-6297,-44 5-176,1 0-1,0 0 1,0 1 0,0 0 0,0 0 0,0 1 0,0 1 0,0-1 0,-1 1 0,1 1 0,13 5 0,-19-6-30,1 0 0,0 0 0,-1 0-1,1 0 1,-1 1 0,0 0 0,0 0 0,0 0-1,0 0 1,0 0 0,-1 0 0,0 1 0,1-1-1,-1 1 1,0 0 0,-1 0 0,1-1 0,-1 1 0,1 0-1,-1 0 1,-1 1 0,1-1 0,0 0 0,-1 0-1,0 5 1,-1 7 12,0 0 0,-1 0 0,-1 0 1,0-1-1,-1 1 0,-1-1 0,0 1 0,-1-2 0,-1 1 0,-10 16 0,-9 10 29,-62 73-1,84-110-81,-17 21 50,-2-1-1,-1-1 0,0-1 1,-32 22-1,45-36-33,-1 0 0,-1 0 0,0-2 0,0 1 0,0-2 0,0 0 1,-1 0-1,0-1 0,0-1 0,0 0 0,-25 1 0,60-26 258,-12 16-184,0 0-1,1 1 0,0 0 0,0 0 0,0 1 0,0 1 0,0-1 0,1 2 1,0-1-1,0 1 0,-1 1 0,1 0 0,0 1 0,0 0 0,0 0 0,0 1 0,0 1 1,0 0-1,-1 0 0,1 1 0,15 7 0,6 2-76,-1-2 1,2 0-1,33 4 1,38-1-4563,-54-10 706</inkml:trace>
</inkml:ink>
</file>

<file path=ppt/ink/ink2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4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 10112,'0'0'145,"1"0"0,-1 0 0,1 0 0,-1 0 0,0 0 0,1 0 0,-1 0 1,0 0-1,1 0 0,-1 0 0,1 0 0,-1 0 0,0 0 0,1 0 0,-1 0 0,0 0 1,1 1-1,-1-1 0,0 0 0,1 0 0,-1 0 0,0 1 0,1-1 0,-1 0 0,0 0 0,0 1 1,1-1-1,-1 0 0,0 1 0,0-1 0,0 0 0,1 1 0,-1-1 0,0 0 0,0 1 1,0-1-1,0 0 0,0 1 0,0-1 0,0 0 0,0 1 0,0-1 0,0 1 0,0 0 1,12 37 4269,5 39-2155,-11-19-1910,-3 0 1,-5 76 0,0-68 133,1 7 6,-1 71 161,-22 156 0,23-288-705,-1-1 1,0 1 0,-1-1-1,0 0 1,-1 0 0,0 0-1,-8 14 1,12-25 46,0 0 1,0 1-1,-1-1 0,1 0 1,0 1-1,0-1 1,-1 0-1,1 0 0,0 1 1,0-1-1,-1 0 0,1 0 1,0 0-1,-1 1 1,1-1-1,0 0 0,-1 0 1,1 0-1,0 0 0,-1 0 1,1 1-1,0-1 1,-1 0-1,1 0 0,-1 0 1,1 0-1,0 0 0,-1 0 1,1 0-1,0-1 1,-1 1-1,1 0 0,-1 0 1,1 0-1,0 0 1,-1 0-1,1 0 0,0-1 1,-1 1-1,1 0 0,0 0 1,0-1-1,-1 1 1,1 0-1,0 0 0,0-1 1,-1 1-1,1 0 0,0-1 1,0 1-1,0 0 1,-1-1-1,1 1 0,0 0 1,0-1-1,0 1 0,0-1 1,-3-15-54,1 1 0,0-1 1,2 0-1,0 0 0,0 0 0,2 0 1,0 0-1,0 0 0,9-24 1,-7 19 44,0 2 39,0 1 1,1-1-1,1 1 0,15-32 0,-4 23 0,1 0-1,1 1 0,2 0 0,0 2 1,2 1-1,0 1 0,2 1 0,0 0 1,2 2-1,0 2 0,1 0 1,0 2-1,1 0 0,1 3 0,0 0 1,1 2-1,0 1 0,1 1 0,0 2 1,0 2-1,41-2 0,-24 10-2674,-47-3 2411,-1-1 0,0 0 0,1 0 0,-1 1 0,0-1 0,0 1 0,0-1 0,1 1 0,-1 0 0,0-1 0,0 1 0,0 0 0,0 0 0,0 0 0,0 0 0,0-1 0,0 1 0,-1 1 0,1-1 0,0 0 0,0 0 0,-1 0 1,1 0-1,-1 0 0,1 1 0,-1-1 0,0 0 0,1 1 0,-1-1 0,0 2 0,0 15-3109</inkml:trace>
</inkml:ink>
</file>

<file path=ppt/ink/ink2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5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12032,'4'19'6015,"26"27"-7806,-21-38 11902,9 20-9599,-5-6 0,13 34 256,1-9 0,8 7-1152,-9-9 128,9-5 384,-9-7 128,31-18-1664,-13-5 128,8-20-2432,-13 1 128</inkml:trace>
</inkml:ink>
</file>

<file path=ppt/ink/ink2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5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179 1 10496,'-35'11'5248,"0"62"-5632,31-63 7423,-10 23-6911,6-3 0,-9 16 0,4-8 128,0 5-384,0-6 0,-1-19-384,6-3 128,3 0-1536,5-8 128,0-14-1023,0-1-1</inkml:trace>
</inkml:ink>
</file>

<file path=ppt/ink/ink2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5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10624,'-8'37'5248,"11"8"-6784,-3-39 9983,5 24-8447,0-8 0,-5 22 256,0-4 128,0-4-384,0-3 0,14-4 128,-6-3 128,13-11-512,-2-5 128,2-2-1408,1 2 0,-4-10-1536,-5 0 129</inkml:trace>
</inkml:ink>
</file>

<file path=ppt/ink/ink2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6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 8576,'30'-3'4224,"31"-23"-3072,-47 19 6655,43-8-7039,-9 9 128,57-3 128,-26 3 0,35 2-1792,-31-1 0,5 14 0,-24-6 128,-24 9-2560,-8-6 129</inkml:trace>
</inkml:ink>
</file>

<file path=ppt/ink/ink2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6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4992,'3'-1'1097,"1"0"0,-1 1 0,0-1 1,1 0-1,-1 1 0,1 0 0,-1 0 0,6 0 1,15 0 525,12-5 521,-8 1-1820,1 1-1,43 2 1,155 5 1980,-137-6-2902,105-17 1,76-29-6656,-211 36 4544</inkml:trace>
</inkml:ink>
</file>

<file path=ppt/ink/ink2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7:57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69 7936,'0'-1'205,"0"1"1,-1-1-1,1 0 1,0 1-1,0-1 0,0 0 1,0 1-1,0-1 1,0 1-1,0-1 1,0 0-1,0 1 1,0-1-1,0 0 0,0 1 1,1-1-1,-1 0 1,0 1-1,0-1 1,1 1-1,-1-1 1,0 1-1,1-1 0,-1 1 1,1-1-1,-1 1 1,0-1-1,1 1 1,-1-1-1,1 1 1,-1 0-1,1-1 0,0 1 1,-1 0-1,1-1 1,-1 1-1,1 0 1,0 0-1,-1-1 1,2 1-1,40-10 6905,-9 4-7006,-17 1-240,10-3 422,0 2 1,40-5 0,-61 10-222,1 1 1,0-1-1,0 1 0,0 0 0,-1 1 1,1 0-1,0-1 0,0 2 0,-1-1 0,1 1 1,-1 0-1,1 0 0,-1 0 0,0 1 1,0 0-1,0 0 0,8 6 0,-11-7-71,-1-1-1,0 1 0,0-1 1,0 1-1,0-1 1,0 1-1,0-1 0,-1 1 1,1 0-1,0 0 1,-1-1-1,1 1 1,-1 0-1,0 0 0,0 0 1,0 0-1,0-1 1,0 1-1,0 0 0,0 0 1,0 0-1,-1 0 1,1-1-1,-1 1 0,1 0 1,-1 0-1,0-1 1,0 1-1,1 0 0,-3 2 1,-2 3-30,0-1 0,0 1 0,0-1 0,-12 11 0,-3-2 53,0 0 0,-1-1 0,-1-1-1,0 0 1,-27 9 0,-42 25 800,92-47-803,-1 0 1,0 0 0,0 0 0,1 0 0,-1 0 0,0 0 0,0 0 0,1 0 0,-1 1-1,0-1 1,0 0 0,1 0 0,-1 0 0,0 0 0,0 1 0,0-1 0,1 0 0,-1 0-1,0 0 1,0 1 0,0-1 0,0 0 0,1 0 0,-1 1 0,0-1 0,0 0 0,0 0-1,0 1 1,0-1 0,0 0 0,0 1 0,0-1 0,0 0 0,0 0 0,0 1 0,0-1-1,0 0 1,0 1 0,0-1 0,0 0 0,0 0 0,0 1 0,0-1 0,0 0 0,-1 0-1,1 1 1,0-1 0,0 0 0,0 0 0,0 1 0,-1-1 0,1 0 0,0 0 0,0 0 0,0 0-1,-1 1 1,1-1 0,0 0 0,0 0 0,-1 0 0,1 0 0,0 0 0,-1 1 0,37 3 205,-15-2-135,71 17 169,38 9 4,-31-3-130,-74-20-98,0 1 0,-1 1 0,0 1 0,38 19-1,-58-25 3,1 0 0,-1 0 0,0 1 0,0 0 0,0-1 0,0 2 0,-1-1 0,1 0 0,-1 1 0,0-1 0,0 1 0,0 0 0,0 0 0,-1 0 0,4 8 0,-5-9 13,0 0-1,0 0 1,-1 0-1,1 0 1,-1 0-1,0 0 1,0 0-1,0 0 0,0 0 1,0 0-1,-1 0 1,1 0-1,-1 0 1,0 0-1,0 0 1,0-1-1,0 1 0,-1 0 1,1 0-1,-1-1 1,1 1-1,-1-1 1,0 1-1,-4 3 1,-5 6 155,-2 0 1,1-1 0,-18 12-1,16-13-66,-7 6 73,-1-1-1,-1-2 1,0 0-1,-1-1 0,-30 11 1,-10 4 90,16-7-422,-62 18-1,82-31-1668,-58 7-1,78-12 1225,-1-2-1,1 1 1,-1-2 0,1 1-1,-12-3 1,16 2 240,0 0 1,0 0 0,0-1 0,0 0 0,1 0 0,-1 0 0,1 0 0,-1-1 0,1 1 0,0-1 0,0 0-1,-3-4 1,-26-30-3639</inkml:trace>
</inkml:ink>
</file>

<file path=ppt/ink/ink2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6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3840,'-4'39'1920,"-1"43"-1792,5-63 3840,-5 5-3968,5-1 128,5 2 128,4 1 0,5-6-256,0-4 0,6-9-640,-2-7 0,6-4-640,0-6 0</inkml:trace>
</inkml:ink>
</file>

<file path=ppt/ink/ink2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3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5760,'6'-7'11205,"17"6"-6780,15 9-2712,1 6-390,64 33 0,-89-37-1326,-1 1 1,-1 1-1,0 0 1,-1 1 0,0 0-1,14 23 1,-13-19-3,8 16 14,-1 0-1,-2 1 1,-2 1-1,-1 0 1,16 64 0,-18-59 67,-3-7 162,-3 1 1,4 40-1,-4-21-78,15 160 231,-20-176-163,-2 0-1,-1 1 1,-12 64-1,-40 106 341,43-178-374,-2 1-1,0-2 1,-2 0-1,-30 45 1,13-34 195,-55 55 0,-14 16-463,93-97 632,1-3-6905,4-22-66,3-4 2680</inkml:trace>
</inkml:ink>
</file>

<file path=ppt/ink/ink2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3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0 10752,'13'12'3852,"18"-2"-1324,-30-10-2402,21 9 7260,2 17-6771,-6-5 45,10 11-200,0 2-1,-2 2 1,-2 0-1,25 50 1,67 160 1018,9 84-163,-108-269-1233,-3 0 0,-2 1 0,6 102 0,-17-93 10,-4 0 1,-20 124-1,13-153-31,-1 0-1,-2-1 1,-2 0 0,-2-1 0,-1-1-1,-2 0 1,-2-2 0,-2-1-1,0 0 1,-3-2 0,-1-1 0,-40 37-1,13-17-324,1 2-1,3 3 1,3 1-1,-49 79 1,94-132-497,-9 10-2093,2-16-1936,5-3 800</inkml:trace>
</inkml:ink>
</file>

<file path=ppt/ink/ink2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4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26 7296,'-1'-1'268,"1"0"0,0 1-1,-1-1 1,1 0 0,0 1 0,0-1 0,-1 0 0,1 0 0,0 1 0,0-1 0,0 0 0,0 0 0,0 1-1,0-1 1,0 0 0,0 0 0,0 1 0,0-1 0,1 0 0,-1 0 0,0 1 0,0-1 0,1 0-1,-1 1 1,0-1 0,1 0 0,-1 1 0,1-2 0,0 2-58,0-1 0,0 1 0,0-1 0,0 1 0,1 0 1,-1-1-1,0 1 0,0 0 0,0 0 0,0-1 0,0 1 0,0 0 0,1 0 0,-1 0 0,0 1 0,0-1 0,0 0 0,0 0 1,0 1-1,2 0 0,-1-1-120,0 1 0,-1 0 0,1 0 1,-1-1-1,1 1 0,-1 0 0,1 0 1,-1 1-1,0-1 0,1 0 0,-1 0 1,0 1-1,0-1 0,0 0 0,0 1 1,0 0-1,0-1 0,1 3 0,15 54 73,54 335 3570,-44-98-1737,-24-226-1630,-4 0-1,-10 79 1,11-142-339,-1 1-1,-1-1 0,1 0 0,-1 1 1,0-1-1,0 0 0,-4 5 0,6-10-20,0-1 0,-1 1 0,1-1 0,0 1-1,-1-1 1,1 1 0,0-1 0,-1 1 0,1-1 0,-1 0-1,1 1 1,-1-1 0,1 0 0,-1 1 0,1-1-1,-1 0 1,1 0 0,-1 1 0,1-1 0,-1 0 0,1 0-1,-1 0 1,1 0 0,-1 0 0,0 0 0,1 0-1,-1 0 1,0 0 0,0-1 2,-1 0-1,1 0 0,-1 1 1,1-2-1,0 1 1,0 0-1,0 0 1,0 0-1,-1 0 1,2-1-1,-1 1 1,0 0-1,0-1 1,-1-2-1,-8-22 10,1 0 0,1 0 0,1-1 0,1 1 0,2-2 0,-2-39 0,4 46-8,-1-1 25,1-1-1,2 1 1,0-1 0,2 1-1,0-1 1,1 1 0,1 0-1,2 0 1,0 1 0,1-1-1,1 1 1,1 1-1,1-1 1,1 2 0,0-1-1,1 2 1,2-1 0,0 2-1,0 0 1,2 1 0,0 0-1,1 1 1,0 1-1,1 1 1,33-19 0,-4 6 77,1 3 1,1 2-1,64-19 1,-80 30-374,1 2 0,0 2 0,0 1 1,0 1-1,1 2 0,43 3 0,-76-1 153,1 0 0,-1 1 0,0-1 0,0 0 0,1 1 0,-1-1 0,0 1-1,0 0 1,0-1 0,0 1 0,0 0 0,0 0 0,0 0 0,0 1 0,0-1 0,-1 0 0,1 1 0,0-1-1,-1 1 1,1 0 0,-1-1 0,0 1 0,0 0 0,1 0 0,-1 0 0,0 0 0,0 0 0,-1 0 0,2 4-1,-1-1-319,-1 0 0,1 0-1,-1 0 1,-1 0-1,1 1 1,-1-1-1,1 0 1,-1 0-1,-1-1 1,1 1-1,-4 7 1,-9 24-3048</inkml:trace>
</inkml:ink>
</file>

<file path=ppt/ink/ink2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5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8576,'0'-1'143,"1"0"-1,-1 0 1,0 1 0,1-1 0,-1 0 0,1 0 0,-1 0 0,1 0 0,-1 1-1,1-1 1,0 0 0,-1 1 0,1-1 0,0 0 0,-1 1 0,1-1 0,0 1-1,0-1 1,0 1 0,0-1 0,-1 1 0,1 0 0,0 0 0,0-1 0,0 1-1,0 0 1,0 0 0,0 0 0,0 0 0,0 0 0,1 0 0,3 1 726,0-1-1,0 1 1,0 1 0,0-1 0,0 1 0,8 4 0,39 24 4255,-31-14-5393,-11-4 657,-1 1 0,0-1 0,-1 2 0,0-1 1,-1 1-1,0 0 0,6 20 0,3 4 474,6 15 177,-13-28-843,2-1-1,0 0 0,22 33 1,-30-52-448,0 0 1,1-1 0,0 1 0,0-1-1,0 0 1,0 0 0,1 0 0,-1-1-1,1 1 1,0-1 0,0 0 0,1-1-1,-1 1 1,0-1 0,1 0 0,-1 0 0,1-1-1,0 0 1,0 0 0,10 1 0,-13-2-97,0 0 1,0-1 0,0 1-1,0 0 1,-1-1 0,1 0-1,0 0 1,0 0 0,0 0-1,-1 0 1,1 0 0,0-1-1,-1 1 1,1-1 0,-1 0-1,3-2 1,-2 1-170,21-12-3322</inkml:trace>
</inkml:ink>
</file>

<file path=ppt/ink/ink2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5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10240,'9'7'5120,"39"-19"-5888,-35 9 8959,27 3-7935,-9 0 128,12-3-128,-8 3 128,10-4-1280,-11-4 128,-4 16-2048,-7-4 0,-14-4-255,-5 0 127</inkml:trace>
</inkml:ink>
</file>

<file path=ppt/ink/ink2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5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12416,'21'12'6143,"54"-6"-9470,-57-6 13182,30-6-9855,-8-1 128,34-8-1152,-17 4 0,-5 1-768,-9 2 0,-16 8-1407,-9 0 127</inkml:trace>
</inkml:ink>
</file>

<file path=ppt/ink/ink2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6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7 314 12160,'-1'1'455,"0"1"-1,0 0 1,0-1 0,1 1 0,-1 0 0,1 0 0,0 0 0,-1 0 0,1 0 0,0 0 0,0-1 0,0 1-1,0 0 1,0 0 0,1 0 0,-1 0 0,1 0 0,-1 0 0,1-1 0,0 1 0,-1 0 0,1 0 0,0-1-1,2 3 1,7 21 2658,-2-1-2735,1 1 1,2-1-1,16 29 1,-21-44-283,0-1-1,1 1 0,0-1 1,0-1-1,0 1 1,1-1-1,1-1 1,-1 1-1,1-2 1,0 1-1,0-1 0,1 0 1,-1-1-1,1 0 1,0 0-1,0-1 1,0-1-1,13 2 0,-7-1-9,0-1 0,0-1 0,1 0-1,-1-1 1,0-1 0,1-1 0,-1 0-1,0-1 1,0-1 0,-1 0-1,21-9 1,-15 7-5,-1 0-16,1-2-1,-1 0 1,0-1 0,23-14 0,-34 17-60,-1 0 0,1-1 0,-1 0 0,0 0 0,0-1 0,-1 1 0,0-2 0,-1 1 0,0-1 0,0 0 0,4-10 0,-5 8-21,-1-1 0,-1 1 0,0-1 0,0 1 0,-1-1 0,-1 0 0,0 0 0,0 0 0,-2 0 0,1 0 0,-1 0 0,-1 0 0,0 1 0,-1-1 0,0 0 0,-1 1 0,0 0 0,-1 0 0,0 0 0,-1 0 0,0 1 0,0 0 0,-12-13 0,8 10-17,0 1 0,-1 0 1,-1 0-1,0 1 0,-1 1 0,1 0 1,-2 0-1,0 2 0,0-1 1,0 2-1,-1 0 0,0 1 0,-1 0 1,-27-6-1,27 10-5,1-1-1,-1 2 1,1 0-1,-1 1 1,0 0 0,1 2-1,-1 0 1,1 0-1,-24 8 1,29-7-19,0 0 0,0 1 0,0 1 0,0 0-1,1 0 1,-1 1 0,1 0 0,1 0 0,-1 1 0,1 0 0,1 1-1,-1 0 1,1 0 0,0 0 0,1 1 0,0 0 0,1 1 0,-1-1-1,-5 16 1,7-14-267,1 1-1,0-1 0,0 1 0,1 0 1,0 0-1,1 0 0,1 0 1,0 0-1,0 0 0,4 21 1,-3-29 68,0 0 0,0 0 0,0-1 0,0 1 0,0 0 0,1-1 0,-1 1 0,1-1 0,0 1 0,0-1 0,0 0 0,1 0 0,-1 0 0,1 0 0,0 0 0,-1-1 0,1 1 0,1-1 0,-1 0 0,0 0 0,5 3 0,29 19-3221</inkml:trace>
</inkml:ink>
</file>

<file path=ppt/ink/ink2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6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360 1 14208,'-13'66'7039,"-40"0"-9599,44-56 12928,-20 30-10880,2-7 128,-31 12-2816,15-9 128,-26 0 1152,11-11 128</inkml:trace>
</inkml:ink>
</file>

<file path=ppt/ink/ink2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7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2 447 10112,'0'0'195,"0"0"1,0 0-1,-1 0 1,1 0-1,0 0 0,0 0 1,0 0-1,0 1 1,0-1-1,0 0 1,0 0-1,0 0 1,0 0-1,0 0 1,0 0-1,0 0 0,0 1 1,0-1-1,0 0 1,0 0-1,0 0 1,0 0-1,0 0 1,0 0-1,0 1 1,0-1-1,0 0 0,0 0 1,0 0-1,0 0 1,0 0-1,0 0 1,0 1-1,0-1 1,0 0-1,0 0 1,0 0-1,0 0 1,1 0-1,-1 0 0,0 0 1,0 0-1,0 0 1,0 1-1,0-1 1,0 0-1,0 0 1,1 0-1,-1 0 1,0 0-1,0 0 0,0 0 1,0 0-1,0 0 1,0 0-1,1 0 1,13 2 3120,21-1-3943,-30-1 1794,12-2-938,0-1 0,0-1 0,0-1 0,-1 0 1,0-1-1,0-1 0,0 0 0,-1-1 0,21-14 1,-32 20-112,41-26 650,-1-3 0,-2-1 0,63-60 0,-96 84-708,-1 0 0,0-1 0,-1 0 0,1-1 0,-2 1 0,0-1 0,8-17 0,-12 23-49,0 1 0,-1-1 0,0 0 0,0 0 0,0 0 1,-1 0-1,1 0 0,-1 0 0,0 0 0,0 0 0,0 0 0,-1 0 0,1 0 0,-1 0 0,0 0 0,0 1 0,-1-1 0,1 0 0,-1 0 1,1 1-1,-1-1 0,0 1 0,-1-1 0,1 1 0,-4-3 0,6 5-11,0 0 0,-1 1 0,1-1 0,0 1 0,-1-1 0,1 0 0,-1 1 0,1-1 0,-1 1 0,0-1 0,1 1 0,-1 0 0,1-1 0,-1 1 0,0 0 0,1-1 0,-1 1 0,0 0 0,1 0 0,-1-1 0,0 1 0,0 0 0,1 0 0,-1 0 0,0 0 0,0 0 0,1 0 0,-1 0 0,0 0 0,0 0 0,1 1 0,-1-1 0,0 0 0,1 0 0,-1 1 0,0-1 0,1 0 0,-1 1 0,0-1 0,0 1 0,-1 2 0,-1 0 0,1 0 0,1 1 0,-1-1 0,0 0 0,1 1 0,-1-1 0,1 0 0,-1 5 0,-11 74 0,3 405 0,11-329 0,-1-157-19,0 0 0,-1 0-1,1-1 1,-1 1 0,1 0 0,-1 0-1,1-1 1,-1 1 0,1 0 0,-1-1-1,0 1 1,1-1 0,-1 1 0,0-1-1,1 1 1,-1-1 0,0 0 0,0 1-1,1-1 1,-1 0 0,0 1 0,0-1-1,0 0 1,0 0 0,1 0 0,-1 0-1,0 0 1,0 0 0,0 0 0,0 0-1,1 0 1,-3-1 0,-33-2-987,32 2 855,-93-2-1315,73 3 1332,21 0 347,9-2 171,40-11-103,1 1-1,0 3 1,0 2-1,1 2 0,0 2 1,58 4-1,-70 8-2290,-29-1-2700,-7-5 742</inkml:trace>
</inkml:ink>
</file>

<file path=ppt/ink/ink2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7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336 0 14080,'-26'48'7039,"-17"14"-8063,34-51 11776,-30 35-11392,7-7 0,-16-3-3072,8-5 0,-16-7 2048,13-3 0</inkml:trace>
</inkml:ink>
</file>

<file path=ppt/ink/ink2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6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8 3968,'-51'-7'1920,"28"26"-2048,23-19 3072,-6 7-2816,6 6 0,0 1-1152,6-2 128,8 4 256,5-5 0</inkml:trace>
</inkml:ink>
</file>

<file path=ppt/ink/ink2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07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78 243 8448,'2'-6'1527,"1"0"0,-1 0 0,1 1 0,1-1 0,-1 1 0,1 0 0,5-7 0,40-30 3117,-17 21-4734,48-22 0,-46 25 967,-9 5-702,1 0 1,47-15 0,-62 25-9,1 0-1,0 0 1,0 1-1,-1 1 1,1 0 0,1 1-1,-1 0 1,19 3-1,-25-2-92,-1 0 0,0 0-1,0 1 1,0 0 0,0-1-1,0 2 1,-1-1 0,1 1-1,0-1 1,3 4 0,-6-4-37,1 1 1,-1-1 0,0 0 0,0 1 0,-1-1 0,1 1-1,0-1 1,-1 1 0,0 0 0,1 0 0,-1 0 0,0 0-1,-1 0 1,1 0 0,0 0 0,-1 0 0,0 0-1,0 0 1,0 0 0,0 0 0,-1 5 0,-3 14 96,-1 0 0,-1 0 0,-2-1 0,-10 23 0,-43 81 262,27-61-154,-3-2 0,-77 97 0,86-124-61,-62 60 1,77-83-146,-1-1-1,0 0 1,0-1-1,-1-1 1,0 0-1,-1-1 0,0 0 1,-17 4-1,31-11-34,-1 0-1,1-1 0,0 1 0,-1-1 0,1 1 0,-1-1 1,1 0-1,-1 0 0,1 0 0,-1 0 0,1-1 1,-1 1-1,1-1 0,0 1 0,-1-1 0,1 0 0,0 0 1,-1 0-1,1 0 0,0-1 0,0 1 0,0 0 1,0-1-1,0 1 0,0-1 0,1 0 0,-1 0 0,-1-2 1,1 1-3,0 0 1,1-1 0,-1 1 0,1-1-1,0 1 1,0-1 0,0 1 0,0-1-1,1 1 1,-1-1 0,1 0-1,0 1 1,0-1 0,1 0 0,-1 1-1,1-1 1,0 0 0,0 1 0,0-1-1,2-3 1,0 0 9,0 0 1,1 0-1,0 0 1,0 1-1,0-1 0,7-6 1,-9 10-5,0 1 0,0 0 1,1 0-1,-1 0 0,0 0 1,1 0-1,-1 1 0,1-1 1,0 1-1,-1 0 0,1-1 1,0 1-1,0 0 0,0 1 0,0-1 1,0 0-1,0 1 0,0 0 1,0 0-1,4 0 0,3 2 20,0 1-1,0 0 1,-1 1-1,1 0 1,-1 1-1,0 0 0,-1 0 1,1 1-1,-1 0 1,0 0-1,0 1 1,12 14-1,-10-10 1,1-1-1,0 0 1,1-1-1,0 0 1,0-1-1,25 12 1,-21-14-92,1-1-1,0-1 1,-1-1 0,1 0 0,0-2 0,1 1 0,-1-2 0,0 0 0,23-4-1,-24 2-705,-1-1 0,1-1 0,0 0-1,-1-1 1,0-1 0,16-8 0,14-10-3216</inkml:trace>
</inkml:ink>
</file>

<file path=ppt/ink/ink2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4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1384 8192,'-13'-76'11521,"4"-6"-6651,-2-185-4969,10 214 1534,13-325-603,-7 325-707,3-1 0,23-89 0,-23 119-73,1 0 0,0 1 0,2 0-1,0 1 1,2 0 0,1 0 0,29-35-1,-38 51-47,1 1-1,0-1 0,0 1 1,1 0-1,0 1 0,0 0 1,0 0-1,0 0 0,1 1 1,-1 0-1,1 0 0,0 1 0,-1 0 1,1 0-1,0 1 0,1 0 1,-1 0-1,0 1 0,0 0 1,14 3-1,-10-2-1,0 2 1,0 0 0,0 0 0,0 1-1,0 1 1,-1 0 0,1 0-1,-1 1 1,-1 1 0,1 0-1,-1 0 1,0 1 0,11 12-1,-1 1-16,-1 1 0,0 0 0,-2 2-1,-1 0 1,-1 1 0,-1 0 0,-2 1-1,16 42 1,-14-15 5,-2-1-1,-3 2 1,6 96 0,-20 170-60,3-284-127,-8 97-651,-9-49-3358,19-83 3845,-1 1 0,1-1 0,-1 0 0,1 1 1,-1-1-1,0 0 0,0 0 0,1 1 0,-1-1 1,0 0-1,0 0 0,0 0 0,0 0 0,-2 1 0,-5 3-2967</inkml:trace>
</inkml:ink>
</file>

<file path=ppt/ink/ink2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5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9856,'35'6'4864,"44"-9"-5120,-62 3 8447,23 3-8191,-9 1 0,12 11-256,-8-4 0,5-4-1152,-9-4 128,4-13-1536,-9 2 1</inkml:trace>
</inkml:ink>
</file>

<file path=ppt/ink/ink2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5.6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36 791 9984,'35'3'7855,"-23"-3"-6649,-1 0 1,1-1-1,-1 0 1,18-4-1,8-8-911,-2-2-1,0-1 0,0-2 1,55-38-1,-53 32-134,-2-1 0,-1-2 0,-1-2 0,41-45 0,-64 64-119,0-1 0,-2 0 0,1-1 0,-1 0 0,-1-1 0,0 1-1,-1-1 1,0-1 0,-1 1 0,-1-1 0,0 0 0,-1 0 0,0 0 0,-1 0 0,-1 0-1,0-1 1,-2-23 0,-1 29-48,0 0 0,0-1 1,-1 2-1,0-1 0,-1 0 0,0 1 0,0-1 0,-1 1 0,0 0 1,0 1-1,-1-1 0,0 1 0,-13-12 0,4 6-19,0 1-1,-1 1 0,0 0 1,-1 1-1,-25-11 0,30 16 16,-1 1 0,1 0-1,-1 0 1,0 1 0,0 1-1,0 0 1,0 1 0,0 1-1,0 0 1,0 0 0,-15 3 0,9 0 15,0 2 0,1 0 0,-1 0 0,1 2 0,1 0 0,-31 18 1,37-18 20,0 0 1,1 0-1,0 1 1,1 1-1,0-1 1,0 2-1,1-1 1,0 1-1,0 0 1,1 1-1,-10 21 1,8-12 51,1 1 0,1 0 0,1 1 0,1-1 0,-4 35 0,7-28 33,0 1 1,2 0 0,1-1 0,1 1 0,1-1 0,2 0 0,0 0 0,2 0 0,13 31 0,1 1 109,2 0 1,3-2-1,3 0 1,2-2-1,52 71 0,-61-95-681,-2 1-1,-1 1 0,19 47 0,-30-64-400,-5-14-6028,0-5 4135,2-11 2104,-3 9-828,7-16-2105</inkml:trace>
</inkml:ink>
</file>

<file path=ppt/ink/ink2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6.0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23 9088,'4'-23'4919,"-2"31"2029,-3 19-1287,0-8-6550,-9 153 2873,19 264 0,-7-400-2002,2-1 1,1 0-1,2 0 0,1 0 0,23 60 0,-28-89-62,0-2-1,0 1 0,0 0 0,0 0 0,1-1 0,0 0 0,0 0 0,0 0 0,0 0 0,0-1 0,1 1 0,0-1 1,0 0-1,0-1 0,0 1 0,0-1 0,0 0 0,1 0 0,-1-1 0,6 2 0,-2-2-489,0 1 0,-1-1 0,1-1 0,0 0 0,0 0 0,-1-1 0,1 0 0,0 0 0,-1-1 0,1 0 0,-1-1 0,11-4 0,12-8-3014</inkml:trace>
</inkml:ink>
</file>

<file path=ppt/ink/ink2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6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25 9344,'-35'-13'4608,"61"4"-4480,-17 6 6783,4 3-6015,-5 0 128,32 3 384,-10 1 128,44 7-2048,-13-4 128,27 4 896,-22-4 0,9-7-2432,-14 0 0,-13 5-1536,-8-5 129</inkml:trace>
</inkml:ink>
</file>

<file path=ppt/ink/ink2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6.7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25 283 12288,'-1'0'180,"0"0"1,0 0-1,0 0 1,0 0-1,0 0 1,0 0 0,0 1-1,0-1 1,0 0-1,0 1 1,0-1-1,0 1 1,0-1-1,0 1 1,0 0 0,1-1-1,-1 1 1,0 0-1,0-1 1,1 1-1,-1 0 1,0 0 0,1 0-1,-1 0 1,1 0-1,-1-1 1,1 1-1,-1 0 1,1 0-1,0 0 1,-1 2 0,3 0 600,-1 1-1,0-1 1,1 0 0,0 0 0,0 0 0,0 0 0,0 0 0,4 5 0,9 11-126,23 36-159,-17-23-171,0-2 0,37 39 0,-52-59-190,-19-25 8,-5-15-157,0 0 1,2-1 0,1-1-1,2 0 1,-11-40-1,20 58 5,1 0-1,0 0 0,1 0 1,1 0-1,0 0 1,1-1-1,0 1 0,2 0 1,-1 0-1,2 0 0,-1 0 1,2 0-1,0 0 0,1 1 1,12-25-1,-15 34-19,1 0 0,0-1 1,0 1-1,0 0 0,0 1 0,1-1 0,-1 1 0,1-1 0,0 1 1,0 0-1,1 1 0,-1-1 0,1 1 0,-1 0 0,1 0 0,-1 0 1,1 0-1,0 1 0,0 0 0,0 0 0,7 0 0,-2 1-506,-1 0-1,0 1 0,1 0 0,-1 0 1,0 1-1,0 0 0,0 1 1,0 0-1,-1 0 0,15 8 0,5 7-2792</inkml:trace>
</inkml:ink>
</file>

<file path=ppt/ink/ink2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7.0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10368,'3'11'5120,"21"19"-4480,-16-26 7679,5 17-8191,-5 1 0,11 1 0,-6-5 0,8 3-1408,-4-6 0,6-15-1792,-6 0 129</inkml:trace>
</inkml:ink>
</file>

<file path=ppt/ink/ink2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7.4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7 12928,'-51'-6'6399,"85"17"-21374,-25-11 11135</inkml:trace>
</inkml:ink>
</file>

<file path=ppt/ink/ink2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7.8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0 320 9984,'1'2'352,"0"-1"0,0 1 0,0 0 0,0 0 0,0-1 0,0 1 0,0 0 0,1-1 0,-1 1 0,0-1 1,1 0-1,-1 0 0,1 1 0,0-1 0,0 0 0,-1 0 0,1 0 0,0-1 0,0 1 0,0 0 0,0-1 0,0 1 0,0-1 1,0 1-1,0-1 0,0 0 0,0 0 0,4 0 0,69-6 4405,-58 4-5133,5-1 497,-1-1 0,0-1 0,0-1 0,-1-1 0,1 0 0,-2-2-1,1 0 1,-1-2 0,0 0 0,-1 0 0,-1-2 0,0 0 0,0-2 0,16-17 0,-29 28-78,0-1 1,0 0 0,-1 1 0,0-1 0,1-1 0,-1 1 0,-1 0 0,1-1 0,-1 0 0,0 1 0,0-1 0,-1 0-1,2-10 1,-3 13-31,0 0 1,-1-1-1,1 1 0,-1-1 0,1 1 0,-1 0 0,0-1 0,0 1 0,0 0 0,-1 0 0,1 0 0,-1 0 1,0 0-1,0 0 0,0 0 0,0 1 0,0-1 0,0 1 0,-1-1 0,1 1 0,-1 0 0,0 0 0,0 0 0,0 0 1,0 0-1,0 1 0,-4-2 0,-6-2-5,1 1 0,-1 0-1,1 1 1,-1 0 0,0 1 0,0 0 0,-1 1 0,1 1 0,0 0-1,0 1 1,0 0 0,0 1 0,0 1 0,0 0 0,1 0 0,-1 1-1,1 1 1,-20 10 0,22-8 2,1 0-1,-1 0 1,1 2-1,0-1 1,1 1-1,0 0 1,1 1-1,-1-1 1,2 2-1,0-1 0,0 1 1,1 0-1,0 0 1,0 0-1,2 1 1,-1-1-1,1 1 1,1 0-1,0 0 1,1 0-1,0 0 1,1 1-1,1-1 1,-1 0-1,2 0 1,3 16-1,-2-20-16,0 0 0,0 0 1,1-1-1,0 1 0,0-1 0,1 0 0,0 0 0,0 0 0,1-1 1,-1 0-1,1 0 0,1 0 0,-1-1 0,1 0 0,14 8 0,-1-2-47,1-1-1,0 0 0,1-2 0,29 8 0,-26-10-217,-1-1 1,1-1-1,0-1 0,0-2 1,40-1-1,-39-3-1019,0 0-1,40-11 1,-5-2-2037</inkml:trace>
</inkml:ink>
</file>

<file path=ppt/ink/ink2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7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1 428 2304,'0'1'49,"0"-1"0,0 0-1,0 0 1,0 1 0,1-1 0,-1 0 0,0 0 0,0 0-1,0 1 1,1-1 0,-1 0 0,0 0 0,0 0 0,0 0-1,1 0 1,-1 1 0,0-1 0,1 0 0,-1 0 0,0 0-1,0 0 1,1 0 0,-1 0 0,0 0 0,0 0 0,1 0 0,-1 0-1,0 0 1,0 0 0,1 0 0,-1 0 0,0 0 0,1 0-1,-1-1 1,0 1 0,0 0 0,1 0 0,-1 0 0,0 0-1,0 0 1,0-1 0,1 1 0,-1 0 0,0 0 0,0 0-1,0-1 1,1 1 0,-1 0 0,0 0 0,0-1 0,0 1-1,0 0 1,0 0 0,0-1 0,0 1 0,0 0 0,1 0-1,-1-1 1,0 1 0,0 0 0,0 0 0,0-1 0,0 1-1,0 0 1,-1-1 0,17 35 3132,-14-27-3075,1 0 0,0 0 0,0 0 0,0-1 0,7 10 0,-2-9 152,-1 0 71,1 0 0,0 0-1,0-1 1,13 8 0,-17-12-222,0 0-1,1-1 0,0 1 1,-1-1-1,1 0 0,0 0 1,0 0-1,-1-1 0,1 0 1,0 0-1,0 0 1,7-1-1,3-2-18,0-1 0,-1 0 1,1-1-1,-1-1 0,-1 0 0,1-1 0,-1 0 1,0-1-1,-1-1 0,0 0 0,0 0 0,-1-1 0,0-1 1,0 0-1,-1 0 0,-1-1 0,0 0 0,-1-1 1,10-20-1,-11 22-69,-2-1 0,0 0 0,0 0 0,-1 0 0,0-1 0,-1 1-1,0-1 1,-2 0 0,1 1 0,-1-1 0,-1 0 0,0 0 0,-1 0 0,0 0 0,-1 0 0,-1 1 0,0-1 0,-1 1 0,0-1 0,-1 1 0,0 1 0,0-1 0,-10-12 0,12 18-16,-1 1 1,0 0-1,0 1 1,-1-1-1,1 1 1,-1-1-1,0 2 1,-1-1-1,1 0 1,0 1-1,-1 0 1,0 0-1,0 1 1,0 0-1,0 0 1,0 0-1,0 0 1,0 1-1,-1 0 1,1 1-1,0-1 1,-1 1-1,1 0 1,0 1 0,-1 0-1,1 0 1,0 0-1,-10 4 1,2 0-11,1 0 0,0 1 0,0 0 1,1 1-1,0 0 0,0 1 1,1 1-1,0 0 0,0 0 0,1 1 1,-16 20-1,17-18 0,0 0 0,1 0 1,0 1-1,1 1 0,0-1 0,1 1 0,1 0 1,0 0-1,-3 21 0,7-27-94,0 0 0,1-1 0,-1 1 0,2 0-1,-1 0 1,1 0 0,1 0 0,-1-1 0,1 1 0,1 0 0,-1-1-1,1 0 1,0 1 0,1-1 0,0-1 0,0 1 0,1 0 0,-1-1-1,7 7 1,34 28-1541,13-2-150</inkml:trace>
</inkml:ink>
</file>

<file path=ppt/ink/ink2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8.2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357 76 9984,'6'-10'1271,"-1"0"1,-1 0-1,0 0 0,4-15 1,-8 24-1143,0 1 0,0 0-1,0-1 1,0 1 0,0 0 0,0-1 0,0 1 0,0 0 0,0-1 0,0 1-1,0 0 1,0-1 0,0 1 0,0 0 0,0-1 0,0 1 0,0 0-1,0-1 1,-1 1 0,1 0 0,0 0 0,0-1 0,0 1 0,0 0 0,-1 0-1,1-1 1,0 1 0,0 0 0,-1 0 0,1-1 0,0 1 0,0 0 0,-1 0-1,1 0 1,0 0 0,-1 0 0,1-1 0,0 1 0,-1 0 0,1 0-1,0 0 1,-1 0 0,-21 2 950,-17 10-1001,-9 7 218,15-8-125,2 1 0,-1 1 0,2 2 0,0 1 1,1 2-1,-39 30 0,67-48-168,0 1 1,0 0-1,0 0 1,0 0 0,0-1-1,0 1 1,0 0 0,0 0-1,1 1 1,-1-1-1,0 0 1,1 0 0,-1 0-1,1 0 1,-1 1-1,1-1 1,-1 0 0,1 0-1,0 1 1,0-1 0,-1 0-1,1 1 1,0-1-1,1 2 1,-1-2 8,1 1 1,0-1 0,0 0-1,0 0 1,0 0-1,0 0 1,0 0-1,0 0 1,0 0-1,0 0 1,1-1-1,-1 1 1,0 0-1,1-1 1,-1 1-1,0-1 1,1 1-1,1 0 1,11 2 101,0-1 0,0 0 0,20 0 0,-25-1-88,66 4 724,138 29-1,-190-28-652,0 0-1,-1 1 1,0 1-1,0 2 1,0 0-1,-1 1 0,-1 1 1,0 1-1,-1 0 1,19 18-1,-32-25-68,-1 0 0,1 0 1,-2 0-1,1 1 0,6 11 0,-10-16-18,1 1-1,-1-1 1,0 1 0,0 0-1,-1-1 1,1 1 0,-1 0-1,1-1 1,-1 1 0,0 0 0,0 0-1,0-1 1,0 1 0,0 0-1,-1-1 1,1 1 0,-1 0-1,0-1 1,-2 6 0,0-4 2,0 1-1,-1-1 1,0 0 0,0 0-1,-1 0 1,1 0 0,-1-1 0,1 1-1,-9 3 1,-47 23 148,43-24-117,0 0 1,-1-1-1,0 0 0,0-2 0,-1 0 0,-22 0 1,-110-6 101,139 2-256,4 1-36,0 0 0,0 0 0,0-1 0,0-1 0,0 1 0,0-1 0,1-1 0,-1 1 0,1-1 0,-9-5 0,15 8 88,1 0-1,-1 0 0,1-1 1,0 1-1,-1 0 0,1-1 1,0 1-1,-1 0 1,1 0-1,0-1 0,-1 1 1,1-1-1,0 1 0,0 0 1,-1-1-1,1 1 1,0-1-1,0 1 0,0 0 1,0-1-1,-1 1 0,1-1 1,0 1-1,0-1 1,0 1-1,0-1 0,0 1 1,0 0-1,0-1 0,0 1 1,1-1-1,-1 1 1,0-1-1,0 1 0,0-1 1,0 1-1,1-1 0,12-13-1931,-9 11 1384,18-14-2977</inkml:trace>
</inkml:ink>
</file>

<file path=ppt/ink/ink2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8.9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0 401 8192,'13'-19'3411,"9"3"-2451,-14 11-318,-3 1-41,1 1 0,-1 0 0,0 0 0,1 1 0,0-1 0,0 1 0,10-2 0,-10 3-486,0-1 0,0 0-1,0 0 1,0 0-1,0-1 1,6-4-1,107-73 2596,-105 73-2442,-1 0 1,0-2 0,-1 1 0,0-2 0,0 0-1,-1 0 1,0-1 0,-1 0 0,10-14 0,-18 22-232,0 1 0,-1-1 1,1 1-1,-1-1 1,0 0-1,1 1 1,-1-1-1,-1 0 1,1 0-1,0 0 1,-1 0-1,1 0 0,-1 0 1,0 0-1,0 0 1,0 0-1,0 0 1,-1 0-1,1 0 1,-1 1-1,0-1 1,0 0-1,0 0 0,0 0 1,0 1-1,-1-1 1,1 0-1,-1 1 1,0-1-1,1 1 1,-1 0-1,0 0 1,-1-1-1,1 1 0,0 1 1,0-1-1,-1 0 1,1 1-1,-1-1 1,-3-1-1,-1-1 3,-1 1 0,1 0 0,-1 0 0,0 0-1,0 1 1,0 0 0,0 1 0,0 0 0,0 0 0,0 0-1,0 1 1,0 1 0,-1-1 0,-11 3 0,12 0-28,1 0-1,-1 0 1,1 0-1,0 1 1,-1 0 0,2 0-1,-1 1 1,1-1 0,-1 2-1,1-1 1,1 1 0,-1 0-1,1 0 1,0 0 0,0 1-1,1 0 1,0 0 0,0 0-1,0 0 1,1 0 0,0 1-1,1 0 1,0 0 0,0-1-1,0 1 1,0 13 0,1-7 2,0 0 1,1 0-1,1 1 1,0-1-1,1 0 1,0 0 0,1 0-1,1-1 1,0 1-1,1-1 1,0 0-1,1 0 1,1 0 0,12 18-1,-12-21-14,1-1 0,-1 0 0,2 0 0,-1-1 0,1 0 0,0-1 0,1 0 0,0 0 0,0-1 0,0 0 0,1-1 0,0 0 0,0 0 0,0-1 0,1-1 0,-1 0 0,20 2 0,-17-5 24,-1-1 1,1 0-1,0-1 0,-1-1 0,0 0 0,1-1 0,-1 0 1,-1-1-1,1 0 0,-1-1 0,1-1 0,-2 0 0,1 0 1,14-14-1,-13 7-23,-2 0 0,0 0 1,-1-1-1,0-1 0,-1 0 0,-1 0 1,0-1-1,-2 0 0,1 0 0,-2 0 1,-1-1-1,0 0 0,-1 0 0,-1 0 1,0 0-1,-2-21 0,0 36-1,0 1 0,-1-1 0,1 1 0,-1-1 0,1 1 0,-1-1 0,0 1 0,0-1 0,0 1 0,0 0 0,0-1 0,-1 1 0,1 0 0,-1 0 0,-2-3 0,4 5 0,0 0 0,0 0 0,-1-1 0,1 1 0,0 0 0,-1 0 0,1 0 0,-1-1 0,1 1 0,0 0 0,-1 0 0,1 0 0,0 0 0,-1 0 0,1 0 0,-1 0 0,1 0 0,-1 0 0,1 0 0,0 0 0,-1 0 0,1 0 0,-1 0 0,1 0 0,0 0 0,-1 0 0,1 0 0,0 0 0,-1 1 0,-8 18 0,9-17 3,0-1 0,0 1 0,1 0 0,-1 0 0,0 0 0,1 0-1,-1-1 1,1 1 0,-1 0 0,1-1 0,0 1 0,0 0 0,0-1 0,0 1 0,0-1 0,0 1-1,0-1 1,1 0 0,-1 1 0,0-1 0,1 0 0,-1 0 0,1 0 0,-1 0 0,3 1 0,39 17 199,-30-15-110,0-1 0,0 0 1,0-1-1,0 0 1,1-1-1,-1-1 1,0 0-1,1-1 1,-1 0-1,0-1 1,0-1-1,0 0 1,14-5-1,10-7 256,0-1 0,65-40 0,-15 7 108,-129 93 77,11-7-356,-39 61 0,60-82-154,1 0-1,0 1 1,1 0 0,1 1-1,0 0 1,-5 28-1,11-42-4,0 0 0,0-1 0,1 1-1,-1 0 1,1 0 0,0 0 0,0 0-1,1-1 1,-1 1 0,1 0 0,0 0-1,0-1 1,0 1 0,0 0-1,0-1 1,1 1 0,0-1 0,0 0-1,0 1 1,0-1 0,5 5 0,-2-4 1,0 0 0,1-1 0,0 1 1,0-1-1,0-1 0,0 1 0,0-1 0,1 0 1,-1 0-1,1-1 0,-1 0 0,11 1 0,9 0-502,46-3-1,-4-6-3413,-24 0-92</inkml:trace>
</inkml:ink>
</file>

<file path=ppt/ink/ink2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19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525 8 9856,'-2'-1'401,"0"0"-1,0 0 1,-1 0 0,1 0 0,0 0 0,-1 1 0,1-1-1,0 1 1,-1 0 0,1 0 0,-1-1 0,1 2 0,-1-1-1,1 0 1,-4 1 0,-41 13 4464,28-8-4218,-212 63 889,218-66-1419,-1 1 0,1 1 1,0 0-1,0 1 0,1 0 1,0 1-1,0 1 0,0 0 1,1 0-1,0 1 0,1 0 1,0 1-1,-11 14 0,19-22-84,1 0 0,0 0 0,0 1-1,0-1 1,0 1 0,0-1 0,1 0-1,-1 1 1,1-1 0,0 1 0,-1-1-1,1 1 1,0-1 0,1 1 0,-1 0 0,0-1-1,1 1 1,-1-1 0,1 0 0,0 1-1,0-1 1,0 1 0,0-1 0,0 0 0,0 0-1,4 4 1,1 2 12,0 0-1,1 0 1,0-1-1,0 0 1,11 8-1,-3-5-120,0-1 0,0 0 1,1-1-1,0-1 0,0 0 0,1-2 0,0 1 0,0-2 0,0 0 0,22 1 0,14-1-1170,104-4-1,-142-2 878,0 0 0,-1 0 0,1-1-1,0-1 1,-1-1 0,0 0-1,0-1 1,0 0 0,0-1 0,-1-1-1,-1 0 1,23-18 0,-18 11 12,0-1-1,-1-1 1,-1 0 0,-1-1 0,0-1-1,-1 0 1,17-35 0,-20 35 1688,-5 28 1448,4 14-1428,-2-10-1012,1 0 1,0 0-1,1-1 1,1 0-1,0-1 0,0 0 1,1-1-1,0 0 1,1 0-1,15 8 0,-16-11-621,1 0 0,-1-1 0,1-1 0,1 0-1,14 4 1,-18-7-355,-1 0 1,1-1-1,0 0 0,0 0 0,0-1 1,0 0-1,-1 0 0,12-3 0,11-3-2434</inkml:trace>
</inkml:ink>
</file>

<file path=ppt/ink/ink2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20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25 14336,'-45'-3'7167,"85"-1"-14334,-32-2 14206,10-2-12286,-1 4-1</inkml:trace>
</inkml:ink>
</file>

<file path=ppt/ink/ink2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20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1 147 10368,'-1'-2'273,"1"0"1,0-1-1,0 1 0,1 0 1,-1 0-1,0 0 1,1 0-1,-1-1 1,1 1-1,0 0 0,0 0 1,-1 0-1,1 0 1,1 0-1,-1 1 0,0-1 1,0 0-1,1 0 1,1-1-1,3-2 654,-1 0-1,1 1 0,-1 0 1,1 0-1,13-6 1,40-13 2988,-11 9-3377,-40 11-1043,24-6 760,1 1-1,61-6 0,-86 13-207,0 0 0,0 1-1,0 1 1,0-1 0,0 1 0,0 1-1,0-1 1,0 2 0,0-1-1,-1 1 1,1 0 0,-1 0 0,0 1-1,1 0 1,-2 0 0,11 9 0,-14-10-29,0 0 1,0 1 0,-1 0 0,1-1 0,-1 1 0,0 0 0,0 0 0,0 1 0,-1-1 0,1 0 0,-1 0 0,0 1 0,-1-1 0,1 1 0,-1-1 0,1 1 0,-1-1 0,-1 1 0,0 8-1,-3 8 53,0 0-1,-14 38 0,14-49-41,-3 10 4,-1-1-1,0 0 1,-2-1-1,0 0 1,-2 0 0,1-1-1,-2-1 1,0 0-1,-1-1 1,-1 0-1,0-1 1,-1-1-1,-1 0 1,0-1 0,0-1-1,-1-1 1,-1 0-1,-33 12 1,44-19-34,-1-1 0,1 0 0,-1 0 0,0-1 0,1 0 0,-12 0 0,15-1-12,1 0-1,0 0 0,0 0 0,0-1 0,0 0 1,-1 0-1,1 0 0,0 0 0,1-1 0,-1 0 1,0 0-1,0 0 0,1 0 0,-6-4 0,8 6 9,1-1-1,-1 1 0,1-1 0,-1 1 0,1-1 1,-1 1-1,1 0 0,-1-1 0,1 0 0,-1 1 1,1-1-1,0 1 0,-1-1 0,1 1 0,0-1 1,0 0-1,-1 1 0,1-1 0,0 0 0,0 1 1,0-1-1,0 0 0,0 1 0,0-1 0,0 0 1,0 1-1,0-1 0,0 0 0,0 1 0,0-1 1,1 0-1,-1 1 0,0-1 0,1 0 0,23-14-145,35 4 121,-30 9 87,1 2 0,-1 1 0,0 1 0,0 1 0,0 1 0,-1 2 0,1 1 0,45 18-1,-30-13-1506,-1-11-4011,-24-2 1983</inkml:trace>
</inkml:ink>
</file>

<file path=ppt/ink/ink2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20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70 10112,'5'-7'4992,"61"-29"-4864,-50 27 7295,42-1-6783,-20 2 128,29 8-128,-19 0 128,21 3-2816,-16 2 128,-5 5-896,-8 2 1</inkml:trace>
</inkml:ink>
</file>

<file path=ppt/ink/ink2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8:21.0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75 391 12800,'0'33'6399,"13"25"-8063,-8-46 11392,-5 19-9728,0-1 0,8 15-768,-4-14 128,32-26-2432,-11-2 128</inkml:trace>
  <inkml:trace contextRef="#ctx0" brushRef="#br0" timeOffset="1">40 0 13824,'-40'30'6911,"75"-23"-10495,-27-7 10880,11 0-11008,2 0 0,-3-4-2431,-4 4 127</inkml:trace>
</inkml:ink>
</file>

<file path=ppt/ink/ink2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3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859 197 6016,'17'-12'8791,"1"-1"-5171,-17 12-3538,1 0-1,0-1 0,-1 1 0,0-1 1,1 0-1,-1 1 0,0-1 0,0 0 0,0 0 1,0 0-1,0 0 0,0 0 0,-1 0 1,1 0-1,-1 0 0,1 0 0,-1 0 0,0 0 1,0 0-1,0 0 0,0 0 0,0 0 1,0 0-1,-1-3 0,1-1 51,-1 1-1,0-1 1,0 1-1,-1-1 1,1 1-1,-1-1 1,-1 1-1,1 0 1,-1 0 0,0 0-1,0 0 1,0 0-1,0 1 1,-1-1-1,0 1 1,0 0-1,0 0 1,0 1 0,-1-1-1,0 1 1,0 0-1,1 0 1,-2 0-1,1 1 1,0 0-1,0 0 1,-1 0-1,1 1 1,-9-2 0,-16 2-14,0 1 1,0 1 0,0 2 0,0 1 0,1 1 0,-30 9 0,36-6-82,0 0 0,1 1 0,1 1 0,-1 1 1,2 2-1,0-1 0,-36 31 0,23-13 12,2 1-1,1 2 0,-28 38 0,32-39 22,2 1 0,1 1 1,2 1-1,1 1 0,1 0 0,-23 70 0,35-80-21,1 1 0,1 0-1,1 0 1,2 0 0,0 0 0,2 1 0,1-1 0,1 0 0,2 0-1,0 0 1,2 0 0,1-1 0,11 29 0,-12-41-67,0-1 0,0 0 0,1 0-1,1 0 1,0-1 0,1 0 0,0-1 0,1 0 0,0 0 0,1-1 0,0 0 0,1-1 0,0-1-1,0 0 1,0 0 0,1-1 0,1-1 0,-1 0 0,1 0 0,0-2 0,0 0 0,0 0-1,1-1 1,-1-1 0,29 0 0,-11-2-1168,-1-2 0,1-2 0,-1 0 0,59-18 0,-34 3-2164</inkml:trace>
</inkml:ink>
</file>

<file path=ppt/ink/ink2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3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5 183 7168,'4'-3'7851,"1"12"-3648,5 29-2325,4 10-131,-11-41-1576,1-1 1,0 1-1,0-1 0,1 0 0,0-1 0,0 1 1,0-1-1,0 0 0,1 0 0,0-1 0,0 1 0,13 5 1,-7-4-54,-1-1 0,1-1 1,0 0-1,0-1 0,1 0 1,-1-1-1,18 1 1,-12-2-39,0-1 1,-1-1-1,1 0 1,0-1-1,-1-1 1,1-1-1,-1-1 1,0 0-1,0-1 1,-1-1-1,23-12 1,-31 14-39,0 0 1,-1-1 0,0 0-1,0 0 1,-1-1 0,1 0-1,6-9 1,-10 12-20,-1 0-1,1-1 1,-1 1-1,0 0 1,0-1 0,0 1-1,-1-1 1,0 1-1,0-1 1,0 0 0,0 0-1,-1 0 1,1 1-1,-1-1 1,-1 0 0,0-9-1,-3 5-41,1-1 1,-1 1-1,-1-1 0,0 1 1,0 1-1,0-1 0,-1 1 1,-1 0-1,0 0 0,0 0 1,0 1-1,-1 0 0,1 1 1,-2 0-1,-16-10 1,14 9-19,-1 1 0,0 0 0,0 1 0,0 0 0,-1 1 0,0 0 0,1 1 0,-1 1 0,0 0 0,-15-1 0,6 3-69,1 1-1,-1 1 1,1 1-1,0 0 1,-24 9-1,38-11 56,0 0-1,1 1 1,0 1-1,-1-1 1,1 1 0,0 0-1,0 0 1,1 0-1,-1 1 1,1 0-1,-1 0 1,1 1-1,1-1 1,-1 1-1,0 0 1,-4 7 0,6-8 12,1-1 0,0 1 0,-1-1 0,1 1 0,0-1 0,1 1 1,-1 0-1,1 0 0,0 0 0,-1 0 0,2 0 0,-1 1 1,0-1-1,1 0 0,0 0 0,0 0 0,0 0 0,1 1 1,-1-1-1,1 0 0,0 0 0,0 0 0,0 0 0,1 0 0,0 0 1,-1 0-1,1-1 0,1 1 0,-1-1 0,0 1 0,1-1 1,0 0-1,-1 0 0,1 0 0,1 0 0,-1 0 0,7 4 0,-1-1 17,1 1-1,1-2 1,-1 1-1,1-1 1,0-1-1,0 0 1,0 0-1,1-1 0,-1-1 1,1 0-1,0 0 1,0-1-1,15-1 1,-5-3 83,0 0 0,0-1 1,-1-1-1,0-2 0,0 0 1,-1-1-1,22-11 0,120-79 1347,-167 134-128,3-28-1192,1 1-1,0 0 1,1 0-1,-1-1 1,2 1-1,-1 0 1,1 0-1,0-1 1,1 1-1,0 0 1,1-1-1,-1 0 1,5 9-1,0-3 70,0-1 1,0 1-1,2-1 0,-1-1 0,2 0 0,13 14 0,-17-20-87,0-1-1,0 1 0,1-2 0,-1 1 0,1-1 0,0 0 1,1 0-1,-1-1 0,0 0 0,1 0 0,0-1 0,12 2 1,-6-2-29,-1-1 1,0 0 0,1-1 0,-1-1 0,0 0 0,0-1 0,17-4 0,-10 0-439,0 0 0,0-1 1,-1-1-1,22-13 0,-24 11-814,-1 0 0,-1-1 0,0-1-1,18-17 1,4-10-2629</inkml:trace>
</inkml:ink>
</file>

<file path=ppt/ink/ink2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4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229 986 9984,'21'2'4092,"-18"-3"-3947,0 0 1,0 0 0,0 0 0,0-1-1,0 0 1,0 1 0,0-1 0,0 0-1,-1-1 1,1 1 0,-1 0 0,3-3-1,18-16 5410,94-92-2355,-93 88-3132,-2 0 1,0-2 0,-1 0 0,-2-2-1,-1 0 1,-1-1 0,-1-1-1,13-40 1,-15 37 33,-2-1-1,-1 0 0,6-44 1,-15 66-92,0 0 1,-1 0 0,0 0-1,-1-1 1,-1 1 0,0 0-1,-1 0 1,0 0 0,-1 0-1,-1 1 1,-5-16 0,5 18-2,0-1 0,-1 1 0,0 1 0,-1-1 0,0 1 0,0 0 1,-1 0-1,0 0 0,-1 1 0,1 1 0,-2-1 0,1 1 0,-12-7 1,11 7 7,0 1 0,0 1 0,-1 0-1,0 0 1,0 1 0,0 0 0,0 0 0,-1 1 0,0 1 0,1 0 0,-1 0 0,0 1 0,0 1 0,-11 0 0,2 2 5,-1 0-1,1 2 1,0 0-1,0 1 1,-38 16 0,43-15 4,0 1 0,1 1 0,0 0 0,0 1 0,1 0 0,0 1 0,1 1 0,-21 22 0,24-23 0,0 1-1,1 0 1,0 0-1,1 1 0,1-1 1,0 2-1,0-1 1,1 1-1,1-1 1,0 2-1,0-1 1,-1 15-1,3-4 91,0 1-1,1 0 1,1-1-1,2 1 1,5 34-1,1-23 105,0 0 1,3 0-1,1-1 0,1-1 0,2 0 0,33 54 1,-40-72-120,207 343 1791,-85-148-2078,-125-203-169,25 40 51,-30-47 95,1 0-1,0 0 0,-1 1 1,1-1-1,0 0 1,0 0-1,0 0 0,-1 0 1,1 0-1,0 0 1,1 0-1,-1 0 0,0-1 1,0 1-1,0 0 1,0 0-1,1-1 1,-1 1-1,0-1 0,1 1 1,-1-1-1,0 0 1,1 0-1,-1 1 0,0-1 1,1 0-1,1 0 1,8-11-3968,-4-7 2290,-4 8 505,10-18-2457</inkml:trace>
</inkml:ink>
</file>

<file path=ppt/ink/ink2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7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1664,'2'-1'194,"-1"1"0,1 0-1,-1 0 1,1 0 0,-1 0 0,1 1 0,0-1-1,-1 0 1,1 1 0,-1-1 0,1 1 0,-1-1 0,0 1-1,1 0 1,-1-1 0,1 1 0,-1 0 0,0 0-1,2 2 1,7 28 3074,-8-20-3223,5 50 940,-1 0-1,-4 0 1,-7 87-1,0 1 2097,7-167-2947,0 1 1,1 0 0,8-27-1,-1 6-54,-1 0-96,20-56-1,-24 81 7,1 1-1,0 0 1,0 0-1,1 0 0,1 1 1,0 0-1,0 0 1,12-11-1,-18 20 7,0 0-1,0 1 1,0-1 0,0 1-1,0 0 1,0 0-1,0 0 1,0 0 0,0 0-1,0 0 1,1 0-1,-1 1 1,0-1 0,0 1-1,1-1 1,-1 1-1,1 0 1,-1 0 0,0 0-1,1 0 1,-1 1-1,3 0 1,0 1 14,0 0 1,-1 0-1,1 0 1,-1 0-1,0 1 1,0 0-1,0 0 1,0 0-1,0 1 0,3 4 1,7 8 76,-1 0 0,-1 2-1,-1-1 1,10 21 0,-11-19 149,-1 2 0,0 0 0,-2 0-1,7 30 1,-12-43-165,-1 0-1,1 0 0,-2 0 0,1 0 1,-1 0-1,0 0 0,-1 0 1,0 0-1,0 0 0,0 0 1,-1 0-1,-1 0 0,1 0 0,-1-1 1,-5 10-1,3-14-3342,11-13 507,22-17-1992,-9 16 2325</inkml:trace>
</inkml:ink>
</file>

<file path=ppt/ink/ink2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5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471 88 6912,'-13'-25'4016,"12"20"-3192,-1 1-1,0 0 1,0 0 0,-1 0-1,1 0 1,-1 0-1,0 1 1,0-1-1,0 1 1,-5-5 0,5 6-660,-1 0 0,0 0 1,1 1-1,-1-1 0,0 1 1,0 0-1,0 0 1,0 0-1,-7-1 0,-5 2 37,1 0 0,0 0 1,0 2-1,0 0 0,0 0 0,0 1 0,1 1 0,-1 1 0,1 0 0,0 1 0,0 0 0,1 1 0,-20 13 0,19-10 6,1 0 0,0 0 0,0 1 0,1 1 0,0 0-1,1 1 1,0 0 0,1 1 0,1 0 0,0 0 0,1 1-1,-7 17 1,14-28-183,-1 1 0,1-1-1,0 0 1,0 1 0,0-1-1,1 1 1,-1-1 0,1 1-1,0-1 1,1 1 0,-1-1-1,1 1 1,0-1 0,0 1-1,0-1 1,0 0 0,1 1-1,2 3 1,0-2 5,0 0-1,0 0 0,1 0 0,0-1 1,0 0-1,0 0 0,0 0 1,1 0-1,0-1 0,10 6 1,-1-2 8,1-1-1,0 0 1,0-1 0,1-1 0,-1 0 0,1-1 0,0-1 0,1-1 0,20 1 0,-14-4 21,0 0 0,0-2 0,0 0-1,0-2 1,0-1 0,-1-1 0,0 0 0,0-2 0,-1-1 0,0 0 0,-1-2 0,0-1 0,28-22-1,-46 33-58,0-1 0,0 1 0,-1-1-1,1 0 1,0-1 0,-1 1 0,0 0-1,0 0 1,0-1 0,0 0 0,-1 1-1,1-1 1,-1 0 0,0 0 0,0 0-1,1-4 1,-2-1 1</inkml:trace>
</inkml:ink>
</file>

<file path=ppt/ink/ink2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5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445 555 15872,'16'-9'6634,"8"-2"-5420,15-8-44,4-9 4680,-36 23-5626,103-77 1019,-98 72-1252,0-1 1,-1-1 0,0 0-1,0 0 1,-1-1 0,11-21-1,-18 29 5,0-1-1,-1 0 0,0 1 0,0-1 1,-1 0-1,0 0 0,0 0 0,0 0 0,-1-1 1,0 1-1,0 0 0,0 0 0,-1 0 1,0 0-1,0 0 0,-1 0 0,1 0 0,-5-8 1,1 2-4,-1 1 1,0 0 0,-1 1-1,0-1 1,0 1 0,-1 1-1,-16-16 1,16 18-8,-1 0 1,1 1-1,-1 0 0,0 0 1,-1 1-1,0 0 0,1 1 1,-1 0-1,-1 0 0,1 1 0,0 0 1,-1 1-1,-12-1 0,11 1-14,-7-2 0,0 2 0,0 0 1,-1 1-1,1 1 0,0 1 0,0 0 0,0 1 0,0 2 0,0 0 0,1 0 0,-1 2 0,1 1 0,-27 13 0,13-4-45,0 1 1,-40 30-1,60-38-22,0 0-1,0 1 1,1 0 0,0 0-1,1 2 1,0-1 0,1 1-1,-12 21 1,20-31 28,-1 0-1,1 0 0,0 0 1,0 0-1,0 1 1,0-1-1,0 0 0,1 1 1,-1-1-1,1 1 1,-1-1-1,1 1 1,0-1-1,0 1 0,0-1 1,0 1-1,1-1 1,-1 1-1,1-1 1,-1 1-1,1-1 0,1 4 1,0-4-164,1 0 0,-1 0 0,0 0 0,1-1-1,-1 1 1,1-1 0,0 1 0,-1-1 0,1 0 0,0 0 0,0 0 0,0-1 0,0 1 0,-1 0 0,7-1 0,41 7-3630</inkml:trace>
</inkml:ink>
</file>

<file path=ppt/ink/ink2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6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35 2944,'1'-7'520,"-1"5"-363,0 1 1,1 0-1,-1-1 0,0 1 0,0 0 0,1-1 0,-1 1 0,1 0 0,-1 0 0,1-1 0,0 1 0,-1 0 0,1 0 0,0 0 0,0 0 0,0 0 0,0 0 0,0 0 0,0 0 0,1-1 0,-2 2-80,0 0 0,0 0 0,0 0 0,1 0 0,-1 0 0,0-1 0,0 1 0,0 0 0,1 0 0,-1 0 0,0 0 0,0 0 0,0 0 0,1 0 0,-1 0-1,0 0 1,0 0 0,0 0 0,1 0 0,-1 0 0,0 0 0,0 0 0,1 0 0,-1 0 0,0 0 0,0 0 0,0 0 0,1 0 0,-1 0 0,0 0 0,0 0-1,0 0 1,1 1 0,-1-1 0,0 0 0,0 0 0,0 0 0,0 0 0,0 0 0,1 1 0,-1-1 0,0 0 0,0 0 0,0 0 0,0 1 0,0-1 0,0 0-1,0 0 1,0 0 0,1 1 0,-1-1 0,0 0 0,0 0 0,0 0 0,0 1 0,0-1 0,0 0 0,0 1 0,-5 16 890,2-8 588,-5 25-849,6-29-463,1-1 0,-1 1 0,1 0 0,0 0 0,0-1 1,0 1-1,1 0 0,-1 0 0,1 0 0,0 0 0,1 0 0,-1 0 0,1 0 0,0 0 0,0-1 0,1 1 0,0 0 0,-1-1 0,6 9 0,-3-8-67,1 0-1,0-1 0,0 1 0,0-1 0,0 0 0,1 0 0,-1-1 0,1 0 0,0 0 0,0 0 1,0-1-1,11 3 0,-4-2-187,0-1 1,0 0-1,0-1 1,1-1-1,25-2 1,-5-2-1160,-1-3 0,1-1 0,-2-1 0,35-15 0,-7 2-1645</inkml:trace>
</inkml:ink>
</file>

<file path=ppt/ink/ink2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7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186 998 8320,'51'-9'10222,"0"-13"-5910,45-39-3683,-64 40 101,10-10-368,-2-1 1,-1-2 0,-2-1-1,-2-3 1,42-54 0,-65 79-308,-1-1 0,-1-1 1,0 1-1,-1-2 1,0 1-1,-1-1 1,-1 0-1,-1-1 1,0 0-1,-1 0 1,-1 0-1,-1-1 1,0 1-1,0-19 1,-3 20-88,-1-1 1,0 0 0,-1 1-1,-1-1 1,-1 1 0,0 0-1,-1 0 1,-1 0 0,0 1 0,-1 0-1,-1 0 1,0 1 0,-1 0-1,-19-24 1,19 29-4,0 0 0,0 0 0,0 1 0,-1 1 0,0-1 0,-1 2 0,0-1 0,0 1 0,0 1 0,0 0 0,-1 1 0,0 0 0,-18-3 0,15 3 11,1 1 1,-1 1 0,-1 0 0,1 1 0,0 0 0,0 1 0,0 1 0,0 1 0,0 0-1,0 1 1,-29 9 0,22-6 23,0 1 0,1 1 0,-1 1 0,2 0 0,-1 2 0,2 0 0,-23 18 0,31-21 22,0 1 0,1 0 0,1 0-1,0 1 1,0 0 0,1 1 0,0 0 0,0 1 0,2-1-1,-1 1 1,-8 25 0,8-17 51,2 1 0,0 1 1,1-1-1,2 0 0,0 1 0,2 40 0,5-9 115,2 0-1,3-1 1,2 0-1,3-1 0,29 71 1,67 115 376,-64-144-633,57 157 0,-70-166-2554,-32-82-3744,-3-11 5307,1 1-409,0-14-2008</inkml:trace>
</inkml:ink>
</file>

<file path=ppt/ink/ink2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7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14 334 8576,'-1'3'461,"1"0"0,0 0 0,0 0 1,0 0-1,0 0 0,1 0 0,-1 0 1,1 0-1,0 0 0,0 0 0,0 0 1,0-1-1,0 1 0,1 0 0,-1-1 1,1 1-1,0-1 0,3 4 0,41 37 4946,-33-32-5882,-8-8 584,0 0-1,1 0 1,-1 0-1,0 0 0,1-1 1,-1 0-1,1 0 1,0 0-1,0-1 0,0 0 1,0 0-1,11 0 1,68-7 542,-81 6-514,17-5 146,-2-1 1,1 0 0,-1-2 0,1 0 0,-2-1 0,0-1 0,0 0-1,0-2 1,15-13 0,-20 16-179,-2 1-32,-1 0 0,1 0 0,-2-1 0,1-1 0,-1 0 0,0 0 0,-1-1 0,9-15-1,-14 21-50,0-1 0,0 0-1,-1 0 1,0 0-1,0 0 1,0-1 0,-1 1-1,0 0 1,0-1-1,-1 1 1,1-1 0,-1 1-1,-1-1 1,1 1-1,-1-1 1,-1 1 0,1-1-1,-1 1 1,-3-8-1,2 6-28,0 1-1,-1 0 1,0 0-1,-1 0 0,1 1 1,-1-1-1,0 1 1,-1 0-1,1 0 0,-1 1 1,0 0-1,-1 0 0,-9-6 1,-1 5-20,1 0 1,-2 1 0,1 1-1,-1 0 1,1 1 0,-1 1-1,0 1 1,0 0 0,0 2-1,0 0 1,1 1 0,-33 7-1,34-5-101,0 0 0,1 1 0,0 1 0,0 0 1,0 1-1,1 1 0,0 0 0,1 1 0,0 0 0,0 1 0,0 1 0,2 0 0,-1 0 0,1 1 0,-9 14 1,18-22 51,0-1 0,0 0 0,0 1 0,0-1 1,0 1-1,1 0 0,0-1 0,-1 1 1,1 0-1,1 0 0,-1 4 0,1-6 31,0 1-1,0-1 1,1 0-1,0 0 1,-1 0-1,1 0 1,0 0-1,0 0 0,0 0 1,0 0-1,0 0 1,0-1-1,0 1 1,1 0-1,-1-1 1,1 1-1,-1-1 0,1 1 1,0-1-1,0 0 1,-1 0-1,1 0 1,0 0-1,4 2 1,10 2-83,0 0 0,0-2 0,0 1 0,1-2 0,-1 0 0,1-1 0,0-1 0,-1 0 0,28-5 0,-10-1 95,0-2 1,0-1 0,-1-1 0,0-2 0,34-18-1,66-22 845,-130 51-406,-21 41 1770,17-33-2023,1 0 0,-1 1 0,1-1 1,1 1-1,-1-1 0,1 1 1,1-1-1,-1 0 0,1 1 0,1-1 1,-1 0-1,1 0 0,0 0 1,1-1-1,-1 1 0,2-1 0,-1 0 1,0 0-1,1 0 0,0-1 0,1 1 1,-1-1-1,1-1 0,10 8 1,-7-6-101,0-1 0,-1 1 1,2-2-1,-1 1 0,0-1 1,1-1-1,0 0 0,12 2 1,-15-3-302,0-1 1,0-1 0,1 1-1,-1-1 1,0-1 0,1 1-1,-1-1 1,0-1 0,0 1-1,0-1 1,13-5 0,16-12-3167,-3 4-426</inkml:trace>
</inkml:ink>
</file>

<file path=ppt/ink/ink2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8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5760,'1'-1'921,"1"-1"-1,-1 0 1,1 1 0,0-1-1,-1 1 1,1-1 0,0 1-1,0 0 1,0 0 0,0 0-1,3-2 1,26-1 4705,37 18-3469,-30-5-1639,3-7-10,0-2 0,-1-1 1,1-2-1,-1-2 1,49-12-1,-26 10-273,-62 7-235,-1 0 0,0 0 1,0 0-1,0 0 0,1 0 1,-1 0-1,0 0 0,0 0 1,0 0-1,1 0 0,-1 0 1,0 0-1,0 0 0,0 0 0,1 0 1,-1 0-1,0 0 0,0 0 1,0 0-1,0 0 0,1 0 1,-1 1-1,0-1 0,0 0 1,0 0-1,0 0 0,0 0 0,1 0 1,-1 0-1,0 1 0,0-1 1,0 0-1,0 0 0,0 0 1,0 0-1,0 1 0,0-1 1,0 0-1,1 0 0,-1 0 0,0 1 1,0-1-1,0 0 0,0 0 1,0 0-1,0 1 0,0-1 1,0 0-1,-1 0 0,1 0 1,0 1-1,0-1 0,0 0 0,0 0 1,0 0-1,0 0 0,0 1 1,0-1-1,0 0 0,0 0 1,-1 0-1,1 0 0,0 0 1,0 1-1,0-1 0,0 0 0,-1 0 1,1 0-1,0 0 0,-1 2 0,-4 9 1,-1-1-1,0 0 1,0 0-1,-1 0 1,0-1-1,-11 10 1,-24 31-26,11-8 25,1 2 0,-47 91 0,61-89 21</inkml:trace>
</inkml:ink>
</file>

<file path=ppt/ink/ink2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8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0 128,'0'0'0</inkml:trace>
</inkml:ink>
</file>

<file path=ppt/ink/ink2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8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160 202 5120,'0'0'188,"-1"0"1,0 0-1,1-1 1,-1 1-1,1 0 0,-1-1 1,1 1-1,-1-1 1,1 1-1,-1 0 1,1-1-1,-1 1 0,1-1 1,0 1-1,-1-1 1,1 1-1,0-1 1,-1 0-1,1 1 0,0-1 1,0 1-1,0-1 1,-1 0-1,1 1 0,0-2 1,0 2-34,0 1-1,1-1 1,-1 0-1,0 0 1,0 0 0,0 1-1,1-1 1,-1 0-1,0 0 1,0 0 0,0 0-1,1 0 1,-1 1 0,0-1-1,0 0 1,1 0-1,-1 0 1,0 0 0,0 0-1,1 0 1,-1 0-1,0 0 1,0 0 0,1 0-1,-1 0 1,0 0-1,0 0 1,1 0 0,-1 0-1,0 0 1,0-1 0,1 1-1,-1 0 1,0 0-1,0 0 1,1 0 0,-1 0-1,0 0 1,0-1-1,0 1 1,1 0 0,-1 0-1,0 0 1,0-1 0,0 1-1,0 0 1,0 0-1,1-1 1,-1 1 0,0 0-1,0 0 1,0-1-1,0 1 1,0 0 0,0 0-1,0-1 1,0 1-1,0 0 1,0 0 0,0-1-1,0 1 1,0 0 0,0 0-1,0-1 1,0 1-1,4 1 188,1 0 0,0-1 0,0 1-1,-1-1 1,1 0 0,0 0 0,0-1-1,-1 0 1,1 1 0,0-1 0,-1-1-1,1 1 1,6-4 0,2 1 143,-5 1-350,-1 0 1,1-1-1,-1 0 1,0-1 0,0 0-1,0 0 1,-1 0-1,0-1 1,0 0 0,0 0-1,-1 0 1,0-1 0,8-13-1,-12 18-121,0 1 0,1-1 0,-1 0 0,0 1 0,0-1-1,0 0 1,0 0 0,-1 0 0,1 0 0,0 0 0,-1 0 0,1 0 0,-1 0 0,0 0-1,0 0 1,0 0 0,0 0 0,0 0 0,0 0 0,0 0 0,-1 0 0,1 0 0,-1 0-1,1 0 1,-1 1 0,0-1 0,0 0 0,0 0 0,0 0 0,0 1 0,0-1 0,0 0-1,0 1 1,-1-1 0,-1-1 0,-1 1 2,0-1 0,0 1-1,0 0 1,0 0 0,0 1 0,-1-1 0,1 1-1,-1 0 1,1 0 0,-1 0 0,1 1-1,-1-1 1,1 1 0,-1 0 0,1 1-1,-6 0 1,-6 4 58,0 0-1,1 1 1,0 1-1,0 0 1,0 1-1,1 0 0,0 2 1,-22 19-1,26-21 2,1 1-1,0 0 1,1 1-1,0-1 1,0 2-1,1-1 0,1 1 1,-1 0-1,2 1 1,0-1-1,0 1 0,-5 24 1,7-26 0,1 0 1,1 0-1,0 1 1,0-1-1,1 0 1,1 0 0,-1 1-1,2-1 1,-1 0-1,2 0 1,-1 0-1,1 0 1,1-1-1,-1 1 1,10 15-1,-9-19-29,0-1-1,0 0 1,1 0-1,-1 0 1,1 0-1,0-1 1,0 0-1,1 0 1,-1 0-1,1 0 0,0-1 1,0 0-1,0-1 1,8 3-1,5 3 20,8 4 49,2-1 0,-1-1 0,1-2 1,1-1-1,-1-1 0,1-2 0,32 1 0,-44-5-332,0 0-1,0-2 1,0 0 0,0-1-1,24-8 1,-29 7-466,0-1 1,0 0-1,-1-1 0,0-1 1,0 0-1,0-1 0,18-15 1,6-9-3307</inkml:trace>
</inkml:ink>
</file>

<file path=ppt/ink/ink2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19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4224,'7'-2'5139,"8"-4"-211,-2 17-4478,7 0 3253,-19-11-3640,0 0-1,0 1 0,0-1 1,0 0-1,1 1 0,-1-1 1,0 0-1,0 1 0,-1-1 1,1 1-1,0-1 0,0 1 1,0 0-1,0-1 0,0 1 0,-1 0 1,1 0-1,0 0 0,0 0 1,-1-1-1,1 1 0,-1 0 1,1 0-1,-1 0 0,1 0 1,-1 0-1,0 0 0,1 0 0,-1 0 1,0 1-1,0-1 0,0 2 1,0 0-13,1 0 0,-1 1 0,1-1 0,0 0 0,0 0 0,0 0 0,0 1 0,0-1 0,1 0 0,-1 0 0,1-1 0,0 1 0,0 0 0,0 0 0,0-1 0,1 0 0,-1 1 0,0-1 1,1 0-1,0 0 0,0 0 0,-1 0 0,1-1 0,6 3 0,-1 0-33,1-1 0,-1 0 0,1-1 0,0 0-1,-1 0 1,1-1 0,16 1 0,-11-1-17,-1-1 0,0-1 0,1 0 0,-1-1 0,0 0 0,0-1 0,0 0 0,0-1 0,14-7 0,23-10 198,-31 14-134,1-1-1,-2-1 0,1 0 1,-2-1-1,1-1 0,-1-1 1,-1 0-1,17-17 0,-15 16-187,-18 12 10,0 1 0,0-1 0,1 1-1,-1 0 1,0 0 0,1-1-1,-1 1 1,0 0 0,0-1 0,1 1-1,-1 0 1,1 0 0,-1 0 0,0-1-1,1 1 1,-1 0 0,1 0 0,-1 0-1,0 0 1,1 0 0,-1 0-1,1 0 1,-1 0 0,0 0 0,1 0-1,-1 0 1,1 0 0,-1 0 0,1 0-1,-1 0 1,0 0 0,1 0 0,-1 0-1,0 1 1,1-1 0,0 1-1,-1 2-2700</inkml:trace>
</inkml:ink>
</file>

<file path=ppt/ink/ink2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0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158 137 9472,'4'-1'796,"0"-1"1,0 0 0,0 0-1,-1 0 1,1-1 0,0 1 0,-1-1-1,0 1 1,1-1 0,-1 0-1,0-1 1,-1 1 0,1 0-1,3-7 1,17-16 991,-13 19-1583,0-1 1,1 2-1,0-1 1,0 1-1,0 1 1,1 0-1,0 1 1,0 0-1,0 1 0,1 0 1,20-2-1,-21 4-112,0 0 0,0 0-1,1 1 1,-1 1-1,0 0 1,0 0 0,1 2-1,-1-1 1,-1 1-1,1 1 1,0 0 0,14 8-1,-23-10-75,1 1 0,-1 0-1,0 0 1,0-1 0,0 2 0,0-1-1,0 0 1,-1 1 0,0-1 0,1 1-1,-1 0 1,-1-1 0,1 1 0,0 0-1,-1 0 1,2 9 0,-1 2 13,0 0 0,0 0 1,-2 18-1,0-30-31,-1 11 18,0 1-1,-1-1 0,0 0 1,-2 0-1,1 0 0,-9 20 0,-40 74 60,42-90-31,-8 17 26,-2-1 0,-1-1 0,-2-1 1,-1-1-1,-2-1 0,-1-1 0,-1-1 0,-55 42 0,75-65-71,-1 1 0,0-1 0,0 0 0,0-1 0,-1 0 0,0 0 0,0-1 0,1 0 0,-2-1 0,1 0 0,0-1 0,0 0 0,-1 0 0,1-1 0,0-1 0,0 0 0,-1 0 0,1-1 0,0 0 0,0 0 0,-17-8 0,25 9 2,1 1-1,-1-1 1,1 1 0,-1-1-1,1 0 1,0 0 0,-1 0-1,1 1 1,0-1 0,0-1-1,-1 1 1,1 0 0,0 0-1,0 0 1,0 0-1,-1-3 1,2 3 0,0 1 1,0-1-1,0 1 0,0-1 0,1 1 1,-1-1-1,0 1 0,0-1 1,0 1-1,1-1 0,-1 1 0,0-1 1,0 1-1,1-1 0,-1 1 0,1-1 1,-1 1-1,0 0 0,1-1 0,-1 1 1,1 0-1,-1-1 0,1 1 1,-1 0-1,1-1 0,-1 1 0,1 0 1,-1 0-1,2-1 0,2 0 14,1-1 0,-1 1 0,1 0 0,-1 1 0,1-1 0,0 1 0,0-1 0,-1 1 0,8 1 0,30 5 367,1-2 0,0-2 0,46-3 0,-41-1 110,82 8-1,-118-5-573,1 0-1,-1 1 0,-1 0 0,1 1 1,0 1-1,-1-1 0,1 2 0,-1 0 0,0 0 1,-1 1-1,12 7 0,-22-12-5,0-1 0,1 1 0,-1-1 0,1 1-1,-1-1 1,1 0 0,-1 1 0,1-1 0,0 1 0,-1-1 0,1 0 0,-1 0 0,1 1-1,0-1 1,-1 0 0,1 0 0,0 0 0,-1 0 0,1 1 0,0-1 0,-1 0-1,1 0 1,0 0 0,-1-1 0,1 1 0,0 0 0,-1 0 0,1 0 0,0 0 0,0-1-1,8-18-4937,-2 1 1253,3 3 39</inkml:trace>
</inkml:ink>
</file>

<file path=ppt/ink/ink2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28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0 284 3840,'6'6'471,"0"0"-1,0 0 1,0-1 0,1 0 0,-1-1-1,1 1 1,0-1 0,1-1 0,-1 1-1,1-1 1,-1 0 0,11 1 0,16 5 1087,51 6 1,-73-15-1431,-1 1-1,1-2 1,-1 1-1,1-2 1,-1 1-1,1-1 1,-1-1-1,0 0 1,0-1 0,0 0-1,-1-1 1,1 0-1,-1-1 1,0 1-1,-1-2 1,1 0 0,-1 0-1,0-1 1,-1 0-1,10-11 1,-14 14-103,1-1 0,-1 1 0,0 0 0,-1-1 1,0 0-1,0 0 0,0 0 0,0 0 0,-1 0 0,0-1 0,0 1 0,-1-1 1,0 1-1,0-1 0,0 0 0,-1 1 0,0-1 0,-1 0 0,1 1 1,-1-1-1,0 1 0,-1-1 0,0 1 0,0-1 0,0 1 0,-1 0 1,1 0-1,-2 0 0,1 0 0,-1 1 0,1-1 0,-2 1 0,1 0 1,0 0-1,-8-6 0,6 6-14,-1 0 1,0 0 0,0 1-1,0 0 1,0 0 0,-1 0-1,1 1 1,-1 0 0,0 1-1,0 0 1,0 0 0,-1 1-1,1 0 1,0 0 0,0 1-1,-1 0 1,1 0 0,0 1-1,-12 2 1,7 0 46,-1 0 1,1 0-1,0 2 0,0 0 1,0 0-1,0 1 0,1 0 1,0 1-1,1 1 0,-18 14 0,22-16 9,0 1-1,0 0 1,1 0-1,-1 0 0,2 1 1,-1 0-1,1 0 0,0 0 1,1 1-1,0 0 1,0 0-1,1 0 0,0 0 1,1 0-1,0 1 0,0-1 1,1 1-1,0-1 0,1 1 1,0 0-1,0-1 1,1 1-1,0-1 0,1 1 1,0-1-1,5 12 0,1-4 31,2 0-1,0-1 0,0-1 0,2 1 0,0-2 0,0 0 0,2 0 0,-1-1 0,2-1 0,0 0 1,0-1-1,22 12 0,1-2-9,2-1 0,0-2 0,1-1 1,47 11-1,-49-18-349,0-2 1,72 6 0,-69-12-1227,1-2 0,59-8 0,-29-4-1093</inkml:trace>
</inkml:ink>
</file>

<file path=ppt/ink/ink2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1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7552,'6'1'11276,"11"-1"-5612,99-1-3895,-11-3-1150,-93 5-1227,0 0 0,0 1-1,19 6 1,-14-7-4128,-16-2 1409</inkml:trace>
</inkml:ink>
</file>

<file path=ppt/ink/ink2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1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346 94 5376,'1'-3'666,"0"0"1,0 0 0,0 1-1,-1-1 1,1 0 0,-1 0-1,1 0 1,-1 0 0,0 0-1,0 0 1,0 0 0,-1 0-1,1 1 1,-1-1-1,1 0 1,-1 0 0,0 0-1,0 1 1,0-1 0,0 0-1,-1 1 1,1-1 0,-3-2-1,2 3-615,0-1 1,0 1-1,0 0 0,-1 0 0,1 0 0,-1 1 1,1-1-1,-1 0 0,-3-1 0,4 3 111,0-1-1,0 1 1,-1-1-1,1 1 1,0 0-1,0 0 1,0 0-1,0 0 1,-1 0-1,1 1 1,0-1-1,0 1 1,0-1-1,0 1 1,0 0-1,-3 1 1,-36 22 903,27-15-801,-11 7-42,2 0 1,0 1-1,1 1 1,1 2-1,0 0 1,-24 31-1,40-43-201,0-1-1,1 1 1,0 0-1,1-1 1,0 2-1,0-1 1,0 0-1,1 1 1,0-1-1,1 1 1,0 0-1,0-1 1,1 1-1,0 0 1,1-1-1,0 1 1,0 0-1,5 15 1,-3-12-12,1-1 1,1 1-1,0-1 0,0 0 1,1-1-1,1 1 1,0-1-1,0-1 1,1 1-1,0-1 0,0 0 1,18 14-1,-17-17-2,1 1-1,-1-2 0,1 1 1,0-1-1,0-1 1,0 1-1,1-2 0,0 1 1,19 2-1,-23-5-3,-1-1 1,0 0-1,0 0 0,0 0 0,1-1 0,-1 1 1,0-2-1,0 1 0,0-1 0,0 0 0,0 0 1,-1 0-1,1-1 0,-1 0 0,1 0 0,-1-1 1,0 1-1,0-1 0,6-7 0,-9 9-6,0-1 1,0 0-1,0 0 0,-1 0 0,0 0 0,1-1 1,-1 1-1,0 0 0,0-1 0,-1 1 1,1 0-1,-1-1 0,1 1 0,-1-1 0,0 1 1,-1-1-1,1 1 0,0 0 0,-1-1 0,0 1 1,0 0-1,-2-6 0,1 4-1,0 0 0,0 0 0,0 0 0,0 0 0,-1 1 0,0-1 0,0 1 0,0 0 0,0 0 0,-1 0 0,0 0 0,0 1 0,0-1 0,0 1 0,-5-3 0,1 3-1,0 0 0,1 1 1,-1 0-1,0 1 0,0-1 0,0 2 0,0-1 0,0 1 0,0 0 1,-1 1-1,1-1 0,0 2 0,1-1 0,-1 1 0,-12 5 1,15-6-17,1 1 1,-1 0 0,0 0 0,1 0 0,0 1 0,-1-1 0,1 1 0,0 0 0,0 1 0,1-1 0,-1 1 0,1-1 0,0 1 0,-1 0 0,2 0 0,-1 0 0,0 1 0,1-1 0,0 1 0,0-1 0,0 1 0,1 0 0,-1 0 0,1-1 0,0 1 0,0 10 0,1-12-184,1 1 1,-1 0 0,1-1 0,-1 1 0,1 0 0,0-1 0,1 1 0,-1-1 0,1 1 0,-1-1 0,1 0 0,0 0 0,0 0 0,0 0 0,1 0 0,-1 0 0,1 0 0,0-1 0,0 1 0,-1-1 0,1 0 0,1 0 0,-1 0 0,0 0 0,1 0 0,-1-1 0,0 0 0,1 0 0,0 0 0,4 1 0,18 2-3253</inkml:trace>
</inkml:ink>
</file>

<file path=ppt/ink/ink2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2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1 324 5760,'59'-12'12217,"0"5"-7250,58-11-3954,-116 18-984,39-9 962,-1-2 0,45-18 0,-73 24-908,0 0-1,-1 0 1,1-1-1,-1-1 1,0 0-1,-1 0 0,0-1 1,0 0-1,-1 0 1,0-1-1,0 0 1,7-12-1,-13 18-71,0 0 1,-1 0-1,1 0 0,-1 0 1,0 0-1,0 0 0,0 0 1,0 0-1,-1-1 0,1 1 0,-1 0 1,0-1-1,0 1 0,0 0 1,0-1-1,0 1 0,-1 0 0,0 0 1,1-1-1,-1 1 0,-1 0 1,1 0-1,0 0 0,-1 0 1,1 0-1,-1 0 0,-3-3 0,2 2 0,-1 0-1,0 1 0,1-1 1,-1 1-1,0 0 0,-1 1 1,1-1-1,0 1 0,-1-1 0,0 1 1,1 1-1,-1-1 0,0 1 1,0-1-1,0 1 0,0 1 1,0-1-1,-6 1 0,1 0 17,0 1-1,0 0 1,0 1 0,1 0-1,-1 0 1,0 1 0,1 0-1,0 1 1,0 0 0,0 1-1,0-1 1,0 2 0,1-1-1,0 1 1,0 1 0,1-1-1,0 1 1,0 1 0,-7 9-1,8-7 13,1 0 0,0 0 0,1 0 0,0 1 0,0 0 0,1-1 0,1 1 0,0 1 0,0-1 0,1 0 0,0 0-1,1 1 1,1-1 0,-1 0 0,2 0 0,0 0 0,0 0 0,1 0 0,0 0 0,1 0 0,0-1 0,7 11-1,-2-4 27,1-1-1,1 0 0,1-1 0,0-1 0,1 0 0,0 0 0,2-1 0,-1-1 0,1-1 0,1 0 0,0 0 0,29 12 0,-20-12-172,0 0-1,1-2 0,0-1 0,1-2 1,30 5-1,-37-9-1006,0 0-1,1-2 1,-1 0 0,31-5-1,-9-3-2724</inkml:trace>
</inkml:ink>
</file>

<file path=ppt/ink/ink2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3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204 202 10240,'0'-3'873,"0"-1"0,1 1 0,-1 0 0,1 0 0,0-1 0,-1 1 0,2 0 0,-1 0 0,3-5 0,21-23 2740,-11 19-3205,1 2 0,26-16-1,-20 13 661,2-1-943,0 1 0,41-17 1,-55 26 0,0 1 1,0 1 0,0 0 0,1 0 0,-1 1 0,1 0 0,-1 0 0,1 1 0,-1 1 0,1-1 0,11 4 0,-17-3-94,0 0 0,0 1 1,-1-1-1,1 1 1,-1 0-1,1 0 0,-1 0 1,0 1-1,1-1 0,-1 1 1,-1 0-1,1 0 1,0 0-1,-1 0 0,1 0 1,-1 1-1,0-1 1,0 1-1,0-1 0,-1 1 1,1 0-1,-1-1 1,0 1-1,0 0 0,0 0 1,0 0-1,-1 0 1,0 0-1,0 8 0,0 7-3,-1-1 0,-1 1 0,0-1 0,-10 35 0,4-31-16,-1-1 0,-1 0 0,-1-1 0,-1 0 0,0 0 0,-2-1-1,-31 33 1,28-32 3,-18 21 7,-3-1-1,-77 63 0,91-85-18,-1 0 0,-1-1 1,-1-1-1,-1-2 0,0-1 1,-38 13-1,12-15-69,54-11 63,0 1 0,-1-1 0,1 0-1,-1 0 1,1 0 0,0 0 0,-1-1 0,1 1-1,0 0 1,-1 0 0,1 0 0,-1 0 0,1 0-1,0 0 1,-1 0 0,1-1 0,0 1 0,-1 0 0,1 0-1,0-1 1,0 1 0,-1 0 0,1 0 0,0-1-1,0 1 1,-1 0 0,1-1 0,0 1 0,0 0-1,0-1 1,-1 1 0,1 0 0,0-1 0,0 1 0,0 0-1,0-1 1,13-24-19,-9 21 22,0 0 0,-1 0 0,1 0 0,1 0-1,-1 1 1,0 0 0,1 0 0,0 0 0,-1 1 0,1-1 0,0 1 0,1 0-1,-1 1 1,0-1 0,0 1 0,1 0 0,-1 0 0,1 1 0,6-1-1,8 3 19,0 0 0,-1 1-1,1 1 1,20 6-1,45 8-5,3-4 24,-48-8-305,42 3 1,-66-9-725,0 0 0,0-1 1,19-4-1,-21 1-2230,-5-3-257</inkml:trace>
</inkml:ink>
</file>

<file path=ppt/ink/ink2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3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10624,'5'7'5248,"16"-7"-4864,-16 0 8191,17-7-8191,-6 7 0,16-3 128,-11 3 0,19 0-768,-10 0 128,6 3 256,-11 4 0,2-4-896,-4 2 0,-7-1-1920,-2-1 0,-6-10-639,-3 2-1</inkml:trace>
</inkml:ink>
</file>

<file path=ppt/ink/ink2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4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37 167 5504,'8'-23'5995,"-8"22"-5721,1 0-1,-1-1 1,0 1 0,0 0 0,0 0-1,1-1 1,-1 1 0,0 0 0,1 0-1,-1 0 1,1 0 0,-1 0 0,1 0-1,0 0 1,0 0 0,-1 0 0,1 0-1,0 0 1,0 0 0,0 0 0,0 0-1,0 1 1,0-1 0,0 0 0,0 1-1,0-1 1,0 1 0,0-1 0,3 0-1,0-1-100,1-1 0,-1 0 0,0-1 0,0 1 0,0 0 0,0-1 0,-1 0 0,6-8 0,6-4 852,-8 9-703,1 1 1,0 0-1,0 0 1,0 1-1,1 0 1,-1 1-1,1-1 1,1 2-1,-1-1 1,0 2-1,1-1 1,12-1 0,-18 4-278,0-1 1,0 1 0,0 0-1,1 0 1,-1 1 0,0-1 0,0 1-1,0 0 1,0 0 0,0 1 0,0-1-1,-1 1 1,1-1 0,0 1-1,-1 0 1,1 1 0,-1-1 0,0 1-1,1-1 1,-1 1 0,-1 0 0,1 0-1,0 1 1,-1-1 0,1 0 0,-1 1-1,0-1 1,0 1 0,-1 0-1,3 5 1,-2-3-38,0 1-1,-1-1 0,1 1 1,-1 0-1,-1 0 1,1-1-1,-1 1 0,0 0 1,-1 0-1,0-1 1,0 1-1,0 0 0,-1-1 1,0 1-1,0-1 1,0 0-1,-1 1 0,0-1 1,0 0-1,-1-1 1,-8 11-1,-7 7 16,-1-1-1,0-1 1,-44 32-1,23-18 2,25-21-7,-48 40 43,58-50-57,1 0 0,-1-1 0,1 0 0,-1 0 0,0 0 0,0-1 0,0 1 0,-1-2 0,-9 3 0,15-4 4,1 0-1,0 0 1,-1 0-1,1 0 1,-1 0-1,1 0 1,-1 0-1,1-1 1,-1 1-1,1 0 1,0 0-1,-1 0 1,1-1-1,-1 1 1,1 0-1,0 0 1,-1-1-1,1 1 1,0 0-1,-1-1 1,1 1-1,0-1 1,-1 1-1,1 0 1,0-1-1,0 1 1,0-1-1,-1 1 1,1 0-1,0-1 1,0 1-1,0-1 1,0 1-1,0-1 1,0 1-1,0-1 1,0 1-1,0-1 1,0 1-1,0-1 1,0 1-1,0 0 1,0-1-1,0 1 1,1-1-1,-1 1 1,0-1-1,18-38 706,14 1 64,-31 36-748,1 1 0,-1-1 0,1 1 0,0 0 0,-1 0 0,1 0 0,0 0 0,0 0 0,0 0 0,0 1 0,0-1 0,0 1 0,0-1 0,0 1 0,0 0 0,0 0 0,2-1 0,3 4 53,-1 0 0,1 1 0,-1-1 0,0 1 0,0 0 1,0 0-1,-1 1 0,1 0 0,-1 0 0,0 0 0,-1 1 0,1-1 0,5 10 0,-4-5-45,2-1 0,-1 0 0,1-1 0,0 0 0,1 0 0,11 7 0,-15-12-49,0-1 1,0 1 0,0-2-1,0 1 1,0 0 0,1-1-1,-1 0 1,1 0 0,-1-1-1,1 0 1,-1 1-1,1-2 1,-1 1 0,1-1-1,-1 0 1,0 0 0,1 0-1,-1-1 1,9-3 0,-6 1-531,0 0 0,0-1 0,-1 0 0,1 0 0,-1 0 0,0-1 0,0 0 0,-1 0 0,0-1 0,0 0 0,7-12 0,6-11-3425</inkml:trace>
</inkml:ink>
</file>

<file path=ppt/ink/ink2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25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156 111 4992,'2'-14'1039,"-5"-4"5014,-1-4 934,6 19-6622,0-1-1,0 1 0,1 0 1,0-1-1,-1 1 0,1 0 0,1 1 1,-1-1-1,0 0 0,0 1 1,1 0-1,6-4 0,-3 3-130,-1 1-1,1 0 0,0 0 1,-1 0-1,1 0 0,0 1 1,0 0-1,0 1 0,0 0 1,0 0-1,0 0 0,0 1 1,0 0-1,0 0 0,12 4 0,-18-4-210,0-1-1,0 0 0,1 1 0,-1-1 0,0 1 0,0-1 0,0 1 0,0 0 0,0-1 0,0 1 0,0 0 0,0 0 0,0 0 0,0 0 0,0 0 0,0 0 0,-1 0 0,1 0 0,0 0 0,-1 0 0,1 0 0,-1 0 0,1 0 0,-1 1 1,0-1-1,1 0 0,-1 2 0,1 2 21,-1 0 1,0 0 0,0 0-1,0 0 1,-1 0 0,0 0-1,-1 6 1,-4 10 18,-1-1 0,-11 24 0,17-42-63,-12 27 51,-1-1-1,-1-1 0,-25 34 1,33-51-36,-1-1-1,-1 0 1,1 0 0,-2-1 0,1 0-1,-1 0 1,0-1 0,-1 0 0,0-1 0,0 0-1,-12 4 1,6-4-28,10-3 4,0 0-1,0-1 1,0 0 0,0 0 0,-1 0-1,1-1 1,0-1 0,-14 1-1,64-18 523,-33 16-355,1 1 0,0 1-1,-1 0 1,1 0 0,0 1-1,-1 0 1,1 1 0,-1 0-1,0 0 1,0 1-1,12 7 1,-8-4 6,1-1 0,-1-1 1,1 0-1,0-1 0,20 3 0,-27-7-256,1 1 0,-1-1 0,1-1 0,-1 0 0,0 0 0,1 0 0,-1-1 0,0-1 0,0 1 0,0-1 0,8-4 0,-7 1-559,1 1 1,-2-2 0,1 1 0,-1-1 0,0 0 0,0-1 0,-1 1 0,8-11 0,12-18-3445</inkml:trace>
</inkml:ink>
</file>

<file path=ppt/ink/ink2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2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40 460 7936,'-15'15'10842,"4"12"-8065,-2 29-2445,13-52-216,0 0 0,-1 0-1,1 0 1,1 0 0,-1 0 0,1 0-1,-1 0 1,1 0 0,1 0-1,-1 0 1,0 0 0,1 0-1,0 0 1,0-1 0,0 1-1,0-1 1,5 6 0,-2-3 4,1-1 0,0 0 0,0 0 1,1 0-1,-1-1 0,1 0 0,0 0 1,13 4-1,5 0 66,-1-1 0,1-1 1,1-1-1,45 2 0,-55-7-94,1-1-1,-1-1 1,0-1-1,1 0 0,-1-1 1,-1 0-1,1-1 1,-1-1-1,0-1 0,0 0 1,-1-1-1,1 0 1,19-17-1,-24 18-29,0 0-1,0-1 0,0 0 0,-1 0 1,0-1-1,-1 0 0,0-1 1,0 0-1,-1 0 0,0-1 1,-1 0-1,-1 0 0,1 0 1,-2-1-1,5-12 0,-6 10-32,0 0-1,0 0 1,-2-1-1,1 1 1,-2 0-1,0-1 1,-1 1-1,0-1 0,-1 1 1,-1 0-1,0 0 1,-1 0-1,0 1 1,-7-15-1,1 7-7,-2 0 1,0 1-1,-1 1 0,-1 0 1,-25-27-1,31 37-90,-1 1 0,-1 0 0,1 0 1,-1 1-1,0 0 0,-1 1 0,0 0 0,0 0 0,0 1 0,-1 1 1,0 0-1,0 1 0,0 0 0,0 0 0,0 1 0,0 1 0,-1 0 0,1 1 1,0 1-1,-1-1 0,1 2 0,0 0 0,0 0 0,0 1 0,0 1 0,0 0 1,1 0-1,-1 1 0,1 1 0,0 0 0,1 0 0,0 1 0,0 0 0,-16 16 1,22-18-234,0 0 0,0-1 0,1 2 0,-1-1 1,1 0-1,0 1 0,1-1 0,0 1 0,0 0 1,0 0-1,0 0 0,1 0 0,0 0 0,0 0 1,1 0-1,0 0 0,0 0 0,0 0 0,1 1 1,0-1-1,0 0 0,0 0 0,1 0 0,0-1 1,0 1-1,0 0 0,1-1 0,0 1 0,0-1 1,0 0-1,1 0 0,0 0 0,6 7 1,27 26-3155</inkml:trace>
</inkml:ink>
</file>

<file path=ppt/ink/ink2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3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52 7680,'-8'-11'1274,"7"10"-1033,-1-1 0,1 0 0,-1 0 0,1 0 1,0 0-1,0 0 0,0 0 0,0 0 0,0 0 1,0 0-1,0-1 0,1 1 0,-1-4 0,6-3 6388,7 9-4593,7 7-1784,-14-2-90,-1 0 0,0 0 0,0 0-1,0 1 1,-1-1 0,0 1 0,0 0-1,0 0 1,2 7 0,14 58 1329,-15-56-1378,9 60 649,-2 0 1,-4 0 0,-3 98-1,-11 77 98,1-107-355,5 223 288,2-182-1010,-1-180 127,1 0 1,-2 0-1,1 1 0,0-1 0,-1 0 0,0 0 0,0 0 0,0 0 0,-3 7 0,4-11 37,0 1 0,-1-1 0,1 1 0,0-1 0,-1 0 0,1 1 0,0-1 0,-1 0 0,1 1 1,-1-1-1,1 0 0,-1 0 0,1 1 0,-1-1 0,1 0 0,-1 0 0,1 0 0,-1 0 0,1 0 0,-1 0 0,1 1 0,-1-1 0,1 0 0,-1-1 0,1 1 0,-1 0 1,0 0-1,-23-15-2301,23 13 1948,-1 1 1,1-1 0,-1 1-1,1-1 1,-1 0 0,1 0-1,0 0 1,0 1 0,0-1-1,0 0 1,0 0 0,0-4-1,-4-9-3177</inkml:trace>
</inkml:ink>
</file>

<file path=ppt/ink/ink2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3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104 246 9728,'0'0'286,"0"0"0,-1-1 0,1 1 0,0 0 0,-1 0 1,1 0-1,-1 0 0,1 0 0,0 0 0,-1 0 0,1 0 0,0 0 0,-1 0 1,1 0-1,-1 0 0,1 0 0,0 1 0,-1-1 0,1 0 0,0 0 1,-1 0-1,1 0 0,0 1 0,-1-1 0,1 0 0,0 0 0,0 1 0,-1-1 1,1 0-1,0 0 0,0 1 0,-1-1 0,1 0 0,0 1 0,0-1 1,0 0-1,0 1 0,0-1 0,-1 0 0,1 1 0,0-1 0,0 0 0,0 1 1,0 0-1,-1 27 3317,10 22-3421,-8-45-130,0 1 0,0-1 0,1 0 1,0 0-1,0 0 0,0 0 1,1-1-1,0 1 0,-1 0 1,2-1-1,-1 0 0,0 0 0,1 0 1,0 0-1,0 0 0,0-1 1,0 0-1,1 0 0,-1 0 1,1 0-1,0-1 0,-1 1 0,1-1 1,0-1-1,1 1 0,-1-1 1,0 0-1,0 0 0,1 0 1,5 0-1,8-1 11,-1 0 0,1 0-1,-1-2 1,1 0 0,-1-2 0,1 0 0,-1 0 0,0-2 0,-1 0 0,0-1-1,0-1 1,0-1 0,-1 0 0,0-1 0,-1-1 0,0 0 0,-1-1 0,19-20-1,-30 28-62,0 1 1,-1-1-1,1 1 0,-1-1 0,0 0 0,0 0 0,0 0 0,0 0 0,-1-1 0,0 1 0,0 0 0,0-1 0,0 1 0,-1-1 0,1 1 0,-1 0 0,-1-1 0,1 1 0,0-1 0,-1 1 0,-2-8 0,0 2-18,-1 1-1,0-1 0,0 1 0,-1 0 0,-1 0 1,1 0-1,-13-14 0,8 12-22,-1 1 0,0 0 0,0 1 0,-1 0 0,0 1 0,0 1 1,-1-1-1,0 2 0,0 0 0,-1 0 0,1 1 0,-1 1 0,0 1 0,-1 0 0,1 0 0,-1 2 0,1-1 0,-1 2 0,1 0 0,-1 1 0,1 0 1,-1 1-1,1 1 0,0 0 0,0 1 0,0 1 0,0 0 0,1 1 0,0 0 0,0 1 0,0 1 0,1-1 0,0 2 0,1 0 0,0 1 0,-12 12 0,19-18-57,0 1-1,0 0 0,0 0 0,1 0 0,0 1 0,0-1 1,0 1-1,1-1 0,-1 1 0,2 0 0,-1 0 0,1 0 0,-1 0 1,2 0-1,-1 1 0,1 8 0,0-12-144,1 1 0,0-1 0,0 0 0,0 1 0,0-1 0,1 0 1,-1 0-1,1 0 0,0 0 0,0 0 0,0 0 0,0 0 0,0 0 0,1-1 0,0 1 0,-1-1 0,1 0 0,0 0 1,0 0-1,0 0 0,0 0 0,0-1 0,0 1 0,1-1 0,-1 0 0,0 0 0,1 0 0,5 0 0,19 6-3084</inkml:trace>
</inkml:ink>
</file>

<file path=ppt/ink/ink2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4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49 2432,'-30'-20'2343,"25"17"-2074,1 0-1,-1 0 0,0 0 1,0 0-1,0 1 1,0 0-1,0 0 1,0 0-1,-1 1 0,1-1 1,-1 1-1,1 0 1,-11 1-1,3-1 31,-1 2 0,1 0 0,0 0 0,1 1 0,-1 1 0,0 0 0,1 1 0,-1 0 0,1 1 0,-13 7 1,16-6-148,1 0 0,-1 0 0,1 1 1,0 0-1,1 1 0,-1-1 1,2 2-1,-1-1 0,1 1 0,0 0 1,1 0-1,-8 18 0,5-9-8,1-1 1,1 1-1,1 0 0,1 1 0,0-1 1,1 1-1,1 0 0,1 31 0,2-38-116,0 0-1,1 0 0,0 0 0,1-1 0,0 1 1,1-1-1,1 0 0,0 0 0,0 0 1,1-1-1,0 1 0,1-1 0,0-1 1,14 16-1,-8-12-3,0-1-1,2 0 1,-1-1 0,1 0 0,1-2 0,-1 1-1,2-2 1,-1 0 0,1-1 0,0-1 0,1 0-1,0-1 1,0-1 0,0-1 0,0-1 0,0 0-1,0-1 1,1-1 0,-1-1 0,0 0 0,1-2-1,-1 0 1,0-1 0,-1-1 0,25-9 0,-31 10 18,0-1 1,-1 0 0,0-1-1,0 0 1,0 0 0,-1-1-1,0 0 1,0-1-1,-1 0 1,0-1 0,0 1-1,-1-1 1,0-1 0,-1 1-1,0-1 1,0 0 0,5-16-1,-9 27 13,0-1 0,0 1-1,0 0 1,0 0-1,-1 0 1,1 0 0,0 0-1,-1 0 1,1 1-1,-1-1 1,1 0 0,-1 1-1,0-1 1,1 1-1,-1 0 1,1 2-1,24 21 192,1-7-138,0-2 0,1-1 1,0-1-1,35 12 1,-47-20-76,0-1 0,1-1 0,0-1 1,0 0-1,0-1 0,0 0 1,0-2-1,0 0 0,24-4 0,-22 1 44,1-1 0,-1-1-1,0-1 1,0 0-1,-1-2 1,0 0-1,0-1 1,-1-1-1,19-13 1,-28 17-32,0-1 0,-1 0 0,1 0 0,-2-1-1,1 0 1,-1 0 0,0-1 0,0 1 0,-1-1 0,0-1 0,-1 1 0,0-1 0,-1 1 0,0-1 0,0 0 0,-1 0 0,0-1 0,-1 1-1,1-11 1,-2 8-3,-1-1 0,0 1 1,0 0-1,-2-1 0,0 1 0,0 0 0,-1 0 0,0 1 0,-1-1 0,-1 1 0,0 0 0,-1 0 0,0 1 0,0 0 0,-2 0 0,1 0 0,-1 1 0,-1 1 0,1 0 0,-2 0 1,1 1-1,-1 0 0,-18-10 0,12 10-3,1 0 1,-1 0 0,-1 2 0,1 0-1,-1 1 1,0 1 0,0 1 0,-1 0 0,1 1-1,-1 1 1,1 1 0,-1 1 0,1 0-1,0 2 1,-1 0 0,-31 10 0,30-6-1,1 1 1,0 2 0,0 0-1,1 1 1,1 0 0,0 2 0,0 0-1,1 1 1,1 0 0,-22 27-1,30-33-154,-1 1 0,1 1 0,1-1-1,0 1 1,0 0 0,1 1 0,1-1-1,-1 1 1,2 0 0,-1 0-1,2 1 1,-1-1 0,2 0 0,-1 1-1,1-1 1,1 1 0,0 0 0,1-1-1,0 1 1,5 19 0,-3-25-162,0 0 1,0-1-1,0 1 1,1-1 0,0 1-1,0-1 1,0 0-1,0 0 1,1-1-1,0 1 1,0-1-1,0 0 1,1 0 0,-1-1-1,1 0 1,0 0-1,0 0 1,0-1-1,0 0 1,9 2-1,4 2-689,0-2-1,1-1 1,-1 0-1,1-2 0,33 0 1,25-10-1722</inkml:trace>
</inkml:ink>
</file>

<file path=ppt/ink/ink2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4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19 427 10752,'19'25'13720,"-7"-5"-12209,0 23-1268,-7-22 109,1 0 0,1 0 0,1-1 0,21 38 0,-26-53-284,0 0-1,1 0 1,0-1 0,0 1 0,1-1 0,-1 0 0,1 0-1,0 0 1,0-1 0,0 0 0,1 0 0,-1 0-1,1 0 1,-1-1 0,1 0 0,0 0 0,0-1 0,0 1-1,0-1 1,0-1 0,0 1 0,8-1 0,-6-1-15,0 1-1,0-2 1,1 1 0,-1-1 0,0 0 0,-1-1-1,1 0 1,0 0 0,-1 0 0,1-1-1,-1-1 1,0 1 0,6-6 0,4-4 29,-1-1 0,-1 0 0,24-31-1,-34 40-111,-1-1 0,0 0-1,0 0 1,0-1-1,-1 1 1,0-1-1,-1 1 1,1-1 0,-1 0-1,-1 0 1,0 0-1,0 0 1,0 0-1,-2-15 1,-1 4-83,-1-1-1,-1 1 0,0-1 1,-12-30-1,6 28 46,0 1 0,-2 0 0,0 0 0,-1 1 0,-1 1 0,-1 0 0,-1 1 0,0 1 0,-1 0 0,-1 2 0,0-1 0,-2 2 0,1 1 0,-2 0 0,0 2-1,0 0 1,-1 1 0,0 2 0,0 0 0,-45-9 0,31 16 255,27 3-14,23 2 0,10 1 98,25 6 144,2-3-1,56 3 1,227-2-1034,-328-8-75,1-1-1,-1-1 0,1 1 0,-1-1 0,1-1 0,11-3 1,0-1-3168</inkml:trace>
</inkml:ink>
</file>

<file path=ppt/ink/ink2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4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1 226 8576,'25'17'5412,"13"6"3451,-2-13-6861,-13-8-1692,1-1 1,0-2 0,-1 0 0,1-1 0,-1-2 0,46-12 0,-60 13-226,1-1 1,-1-1 0,0 1 0,0-2 0,0 1 0,-1-1-1,0 0 1,0-1 0,0 0 0,-1 0 0,0 0 0,0-1-1,6-11 1,-10 15-75,0-1 0,-1 1 1,0-1-1,0 1 0,0-1 0,0 1 0,-1-1 0,0 0 0,0 0 0,0 0 0,0 0 0,-1-9 0,0 10-6,-1 1-1,0-1 0,0 1 0,0-1 0,0 1 0,-1-1 1,1 1-1,-1 0 0,0 0 0,0 0 0,0 0 0,0 0 1,0 0-1,-1 0 0,1 1 0,-1-1 0,0 1 0,0 0 1,-5-3-1,0 0 48,0 1 0,0 1 0,-1 0 0,1 0 0,-1 0 0,0 1 0,0 0 0,0 1 0,0 0 0,0 0 0,0 1 0,0 0 0,0 1 0,0 0-1,0 0 1,0 1 0,0 0 0,1 1 0,-1 0 0,1 0 0,-1 1 0,1 0 0,-13 9 0,12-8 31,0 1 0,0 0 0,1 0 0,-1 1-1,2 0 1,-1 1 0,1 0 0,0 0 0,1 0-1,0 1 1,0 0 0,1 0 0,0 0 0,0 1-1,1 0 1,1 0 0,-1 0 0,2 0 0,-1 0 0,0 16-1,3-16-29,0 1 1,1 0-1,1 0 0,-1 0 0,2-1 0,0 1 0,0-1 0,1 1 0,0-1 1,1-1-1,0 1 0,0 0 0,1-1 0,0 0 0,11 11 0,6 4-377,1-1-1,1-1 1,50 33-1,-71-51-258,1-1 0,-1 0 0,1-1 0,0 1 0,0-1 0,0 1 0,0-2 0,9 3 0,5 1-3407</inkml:trace>
</inkml:ink>
</file>

<file path=ppt/ink/ink2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5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33 316 6144,'5'-8'2013,"1"0"0,-2-1-1,1 0 1,-1 0 0,4-12 0,7-13 1141,-2 15-2826,1 0-1,1 2 1,1 0-1,0 1 0,1 0 1,1 1-1,22-14 1,-34 25-4,5-4-90,-1 1-1,1 0 0,1 0 1,-1 1-1,1 1 0,0 0 1,1 0-1,-1 1 0,1 1 1,0 0-1,0 1 0,0 1 1,0-1-1,0 2 0,16 1 0,-22-1-188,0 1 0,1 0 0,-1 0 0,0 1 0,-1 0 0,1 0 0,0 1 0,0-1 0,-1 1 0,0 1 0,0-1 0,0 1 0,0 1 0,0-1 0,-1 1 0,1-1 0,-1 2 0,-1-1 0,1 0 0,-1 1 0,0 0 0,0 0 0,0 0 0,-1 1 0,0-1 0,0 1 0,1 8 0,0-2-7,-1 1 0,0-1 0,-2 1 0,1 0 0,-2 0 0,1 0 0,-2-1 0,0 1 0,-1 0 0,0 0 0,-1-1 0,-1 1 0,-7 18 0,0-7 18,-1-1-1,-1 0 1,-2-1-1,0 0 1,-2-1-1,0-1 1,-1-1-1,-1 0 1,-1-2-1,-1 0 1,0-1-1,-1-1 0,-1-1 1,-1-1-1,0-1 1,0-1-1,-1-1 1,-1-2-1,-34 9 1,45-15-25,0 0 0,-1-2 0,1 0-1,-18-1 1,29 0-21,-1 0-1,0-1 1,1 0-1,-1 0 1,0 0-1,1-1 1,0 1-1,-7-4 1,9 4-9,1 0 1,0 0 0,-1 0-1,1 0 1,0 0-1,-1-1 1,1 1 0,0 0-1,0-1 1,0 1 0,0-1-1,0 1 1,1-1-1,-1 1 1,0-1 0,1 0-1,-1 1 1,1-1 0,-1 0-1,1 1 1,0-1-1,0-3 1,0 2-4,1 0 1,-1 0-1,1 1 1,0-1-1,0 0 0,0 1 1,0-1-1,1 1 0,-1-1 1,1 1-1,-1 0 1,1-1-1,0 1 0,0 0 1,0 0-1,0 0 0,0 1 1,0-1-1,1 0 1,-1 1-1,1-1 0,3-1 1,2-1-11,1 1 1,-1-1-1,0 1 0,1 1 1,14-3-1,-5 3 34,0 1-1,0 0 0,0 2 1,1 0-1,-1 1 0,0 1 1,26 7-1,-10 1 128,-1 2 1,57 29-1,-79-36-137,1-1 0,-1 0 0,1-1 0,0 0 0,1-1-1,-1-1 1,0 0 0,16 1 0,-22-3-270,1 0 0,-1-1-1,1 1 1,-1-1 0,0-1 0,1 1-1,10-5 1,-13 4-366,0 0 0,0-1-1,0 1 1,0-1 0,0 0-1,0 0 1,-1 0 0,1 0 0,-1 0-1,0-1 1,4-6 0,2-9-3216,-5 3-21</inkml:trace>
</inkml:ink>
</file>

<file path=ppt/ink/ink2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6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10368,'9'-6'5120,"7"-3"-4864,-16 9 9471,18 5-9215,-4-1 128,7-1 256,-3 0 0,9 1-1280,-11 1 128,29-2 640,-15-3 128,1-3-896,-9-2 128,4 10-1280,-4-2 128,-4-6-2176,-5-2 0</inkml:trace>
</inkml:ink>
</file>

<file path=ppt/ink/ink2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6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10112,'0'4'4992,"26"-1"-4224,-16-3 7295,12-3-7679,-6-1 0,16 4 128,-6 0 128,1-3-1024,-6 3 128,-4 0-640,1 0 0,-5 3-2304,0-3 0</inkml:trace>
</inkml:ink>
</file>

<file path=ppt/ink/ink2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36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13312,'45'8'6655,"6"5"-8191,-38-8 11392,27-1-9728,-9-1 128,-1-3-384,-3 0 128,-6-3-1152,-3-1 0,-9 4-2432,-4 0 128</inkml:trace>
</inkml:ink>
</file>

<file path=ppt/ink/ink2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0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6 557 5632,'-6'10'10073,"16"-8"-6086,19-8-3565,-26 6-227,26-8 576,0-2 0,-1 0 1,0-2-1,-1-1 0,0-1 1,-1-2-1,0 0 0,31-27 1,-42 30-682,1-1 1,-2-1 0,0 0 0,-1-1 0,0 0-1,-2-1 1,0-1 0,0 0 0,-2 0 0,0-1-1,-1 0 1,-1 0 0,5-26 0,-9 25 40,-1 0 1,-1 1-1,-1-1 1,-1 0 0,-6-40-1,5 105 62,-8 48-1,-1 8-428,1 201 428,9-293-215,0 0 0,0 0 0,-1 1-1,0-1 1,-1 0 0,0 0 0,0-1-1,-1 1 1,0-1 0,-8 12-1,12-20 9,0 0-1,0 0 1,1 0-1,-1 0 0,0 0 1,0 0-1,0 0 0,0 0 1,1 0-1,-1 0 1,0 0-1,0 0 0,0 0 1,0 0-1,1 0 1,-1 0-1,0 0 0,0 0 1,0 0-1,0 0 0,1 0 1,-1 0-1,0 1 1,0-1-1,0 0 0,0 0 1,0 0-1,0 0 0,1 0 1,-1 0-1,0 1 1,0-1-1,0 0 0,0 0 1,0 0-1,0 0 0,0 1 1,0-1-1,0 0 1,0 0-1,0 0 0,0 0 1,0 1-1,0-1 1,0 0-1,0 0 0,0 0 1,0 0-1,0 1 0,0-1 1,0 0-1,0 0 1,0 0-1,0 0 0,0 1 1,0-1-1,0 0 0,-1 0 1,1 0-1,0 0 1,0 0-1,0 0 0,0 1 1,0-1-1,0 0 0,-1 0 1,1 0-1,0 0 1,0 0-1,12-6-2325,-7-8-966,0 3-405</inkml:trace>
</inkml:ink>
</file>

<file path=ppt/ink/ink2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1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8832,'3'-1'1459,"0"0"1,0 1-1,0-1 1,1 1 0,-1 0-1,0 0 1,0 0-1,6 1 1,21 0 699,247-22 1312,-182 19-5395,-1 1-4401,-94 1 2976</inkml:trace>
</inkml:ink>
</file>

<file path=ppt/ink/ink2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1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 9856,'2'0'654,"0"0"1,0 0 0,-1 0-1,1 0 1,0 0-1,-1 0 1,1 1 0,0-1-1,-1 0 1,1 1 0,0-1-1,-1 1 1,1 0-1,-1 0 1,1-1 0,-1 1-1,1 0 1,-1 0-1,0 0 1,2 2 0,2 14 4145,-6 10-4340,-17 49-308,11-52 551,1 1 0,-4 40 0,9-60-657,1 0 0,0 0-1,0 0 1,1 0-1,0 0 1,0 0-1,0 0 1,0-1 0,1 1-1,-1 0 1,1-1-1,1 1 1,-1-1-1,0 1 1,1-1 0,0 0-1,0 0 1,5 4-1,-3-4-32,0 0-1,1 0 0,-1 0 0,1-1 0,0 0 1,0 0-1,0-1 0,0 0 0,0 0 0,1 0 0,-1-1 1,10 1-1,-3 0-425,0-2 1,0 0 0,0 0-1,0-2 1,0 1-1,12-4 1,-14 2-770,-1 0 1,0 0-1,0-1 1,0 0-1,-1-1 1,17-10-1,-2-1-2786</inkml:trace>
</inkml:ink>
</file>

<file path=ppt/ink/ink2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1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 10496,'0'-36'5248,"35"21"-4608,-25 11 8703,3-4-8575,-4-2 128,-4 7 640,-5 3 0,3 3-2048,2 1 0,-5 7 768,0-8 128,0-3-2304,0 0 128,3-3-2176,-3 3 0</inkml:trace>
</inkml:ink>
</file>

<file path=ppt/ink/ink2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5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333 16 3968,'-2'-1'119,"1"0"0,0-1 0,-1 1 0,1 0 0,-1 0 0,1 0 0,-1 0 0,1 0 0,-1 0 0,0 0 0,0 0 0,1 1 0,-1-1 0,0 1 0,0-1 0,0 1 0,0 0 0,0 0 0,0 0 1,1 0-1,-1 0 0,-3 0 0,0 1 206,0 1 1,-1-1 0,1 1 0,0 0 0,0 1 0,0-1-1,-9 7 1,-1 2-76,0 0-1,1 1 1,0 1-1,-14 18 1,3-1-267,-34 54 1,51-70 25,0 0 1,1 0-1,1 1 1,0-1-1,1 1 0,1 1 1,-3 17-1,6-30-12,1 0-1,0 1 0,-1-1 0,2 0 0,-1 1 1,0-1-1,1 0 0,-1 0 0,1 1 0,0-1 1,0 0-1,0 0 0,1 0 0,-1 0 0,1 0 1,0 0-1,0 0 0,0-1 0,0 1 0,0-1 1,0 1-1,1-1 0,-1 0 0,1 0 0,-1 0 1,1 0-1,0 0 0,4 1 0,9 4 67,1-1 0,-1 0 0,1-1 1,25 3-1,-5 0 158,-2 1-12,16 1 411,0 3-1,-1 3 1,-1 1-1,64 33 1,-106-47-505,0 2 0,-1-1 0,1 1 0,-1 0 0,0 0 0,0 1 0,-1 0 0,1 0 0,-1 0 0,0 1 0,-1-1 1,0 1-1,0 0 0,0 1 0,-1-1 0,0 1 0,-1-1 0,1 1 0,-2 0 0,1 0 0,-1 0 0,0 0 1,0 0-1,-1 0 0,0 0 0,-1 0 0,0 0 0,0 0 0,-1 0 0,0 0 0,0 0 0,-1-1 0,1 1 0,-2-1 1,1 0-1,-1 0 0,-6 9 0,-3 1 116,0-1 1,-1 0 0,-1-1-1,0 0 1,-1-1 0,0-1-1,-1-1 1,-27 15 0,-19 7 406,-78 28-1,4-1-51,44-29-1039,69-24-6752,45-24 4368</inkml:trace>
</inkml:ink>
</file>

<file path=ppt/ink/ink2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3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12 135 4864,'0'0'168,"-1"-1"0,1 1 0,0 0 0,-1 0 0,1 0 0,0 0 0,-1 0 1,1 0-1,0 0 0,-1 0 0,1 0 0,0 0 0,-1 0 0,1 0 0,0 0 0,-1 0 0,1 0 0,0 1 0,-1-1 1,1 0-1,0 0 0,-1 0 0,1 0 0,0 1 0,-1-1 0,1 0 0,0 0 0,0 1 0,0-1 0,-1 0 1,1 0-1,0 1 0,0-1 0,0 0 0,-1 1 0,1-1 0,-1-3 3974,1 2-4135,0 1 1145,0 0-107,25-22 3072,-9 19-3517,0 1 0,0 0 0,0 1 0,-1 1 0,1 1 0,18 2 0,-16-2-384,54 1 488,135-15 0,-39 9-606,-25 1-47,65 1-11,-18 1 27,205 4 466,-352-2-476,49-5 0,-55 1-10,0 2 1,46 4-1,-46 0-90,1-2 1,54-5-1,47-7 171,-29-4 0,-98 15-40,0 0-1,0-1 1,0 0 0,17-5-1,-27 6-161,-1 0-1,1-1 0,-1 1 1,1-1-1,-1 1 0,0-1 1,1 1-1,-1-1 0,1 0 0,-1 0 1,0 0-1,0 0 0,0 0 1,0 0-1,1 0 0,-1 0 1,0 0-1,-1 0 0,1-1 1,0 1-1,0 0 0,0-1 1,-1 1-1,1 0 0,-1-1 1,1 1-1,-1-1 0,0 1 0,1-1 1,-1 1-1,0-1 0,0 1 1,0-1-1,0 0 0,0 1 1,-1-1-1,1 1 0,0-1 1,-1 1-1,0-3 0,-3 0-3061,0 4-448</inkml:trace>
</inkml:ink>
</file>

<file path=ppt/ink/ink2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3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13 8576,'-4'-4'5839,"-1"-4"3566,-4 23-6730,-3 24-1655,3 1 0,1 0-1,2 0 1,-2 67 0,8-101-971,0-1 1,0 0-1,1 0 1,0 0 0,-1 1-1,2-1 1,-1 0-1,1 0 1,-1 0 0,1-1-1,4 8 1,-4-10-32,0 0 1,0 0 0,0 0-1,0 0 1,0 0 0,1 0-1,-1 0 1,1-1 0,-1 1-1,1-1 1,0 0 0,0 0-1,-1 0 1,1 0-1,0 0 1,0-1 0,0 1-1,0-1 1,0 0 0,0 1-1,0-1 1,5-1 0,18-1-149,-1-1 0,1 0 0,-1-2 0,39-13 0,-49 12-995,0 0-1,0-1 1,-1-1-1,0 0 1,14-11-1,-4 1-2970</inkml:trace>
</inkml:ink>
</file>

<file path=ppt/ink/ink2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4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 8320,'-1'2'8679,"9"-7"4009,-5 8-9602,-6 12-4308,-8 14 385,11-29 692,-1 1-1,1-1 1,0 0-1,0 1 1,0-1-1,-1 0 1,1 1-1,0-1 1,0 0 0,-1 1-1,1-1 1,0 0-1,-1 1 1,1-1-1,0 0 1,-1 0-1,1 0 1,-1 1-1,1-1 1,0 0-1,-1 0 1,1 0-1,-1 0 1,1 0-1,0 0 1,-1 0 0,1 0-1,-1 0 1,1 0-1,-1 0 1,1 0-1,0 0 1,-1 0-1,1 0 1,-1 0-1,1 0 1,0-1-1,-1 1 1,1 0-1,-1 0 1,1 0-1,0-1 1,-1 1 0,1 0-1,0-1 1,0 1-1,-1 0 1,1 0-1,0-1 1,-1 0-1,-8-8-3950</inkml:trace>
</inkml:ink>
</file>

<file path=ppt/ink/ink2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8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24 4352,'0'-6'-623,"0"6"979,-1-1 0,1 1 1,0-1-1,0 1 1,0-1-1,0 0 1,0 1-1,-1-1 0,1 1 1,0-1-1,0 1 1,1-1-1,-1 1 1,0-1-1,0 1 1,0-1-1,0 1 0,0-1 1,1 0-1,-1 1 1,0-1-1,0 1 1,1 0-1,-1-1 1,0 1-1,1-1 0,-1 1 1,0-1-1,1 1 1,-1 0-1,1-1 1,-1 1-1,1 0 0,-1-1 1,0 1-1,2 0 1,-1 0 1499,-1 0-1664,0 0-22,0 0 1324,-1 15 2735,-5 14-2768,5-29-1413,-71 256 3749,51-162-3370</inkml:trace>
</inkml:ink>
</file>

<file path=ppt/ink/ink2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8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1587 15872,'10'10'6591,"3"4"-6757,3 3 2984,1 0-1,21 17 0,4-8-1866,-25-18-929,1 0-1,0-1 0,1-1 1,0-1-1,-1 0 0,2-1 1,-1-2-1,0 0 0,0 0 1,1-2-1,-1-1 0,1 0 1,-1-1-1,0-1 0,0-1 1,0-1-1,0 0 0,-1-2 1,18-8-1,-3-3 75,-1-2 0,0-2 0,53-47 0,-55 38-32,51-67 0,-74 90-64,11-18 0,-1 0 0,-1-1 0,-1-1 0,19-50 0,-29 64 0,6-16 4,0 0-1,-2-1 1,-2-1-1,0 1 1,2-53-1,-7 45 19,-1 0-1,-2 0 0,-2 0 1,-15-74-1,9 74-21,-1-1 0,-2 2 0,-2 0 0,-1 0 0,-32-55 0,21 46-27,-2 2 1,-2 1-1,-69-76 0,81 101 25,0 0 0,-2 2-1,0 0 1,-1 1-1,-1 1 1,0 1 0,-1 1-1,-32-13 1,41 19 2,0 1 0,-1 0 0,0 1 0,0 1 0,0 0 0,-1 1 0,1 1 0,-1 0 0,0 1 0,1 0 0,-26 4 0,33-3-6,-1 1 1,1 1-1,0 0 0,-1 0 0,1 0 1,0 1-1,0 0 0,1 1 0,-1 0 1,-7 5-1,3 0-35,0 1 0,2 0 0,-20 24 0,27-31 33,-11 14-73,1 1 0,1-1-1,1 2 1,1 0 0,0 0-1,1 1 1,1 0 0,-7 32-1,11-40 25,-7 21-363,2 0 1,1 1-1,1 0 1,2 0-1,2 0 1,1 1-1,1 0 1,7 50-1,-2-58-710,1-1-1,1-1 0,1 1 1,1-1-1,1 0 0,2-1 1,0 0-1,30 44 0,5-10-2708</inkml:trace>
</inkml:ink>
</file>

<file path=ppt/ink/ink2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49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9 3840,'0'0'85,"0"0"0,0-1 1,0 1-1,0 0 0,0 0 0,0 0 1,0 0-1,0-1 0,0 1 0,0 0 1,0 0-1,-1 0 0,1-1 1,0 1-1,0 0 0,0 0 0,0 0 1,0 0-1,0 0 0,0 0 0,-1-1 1,1 1-1,0 0 0,0 0 0,0 0 1,0 0-1,-1 0 0,1 0 0,0 0 1,0 0-1,0 0 0,0 0 0,-1-1 1,1 1-1,0 0 0,0 0 1,0 0-1,-1 0 0,1 0 0,0 0 1,0 1-1,0-1 0,0 0 0,-1 0 1,1 0-1,0 0 0,0 0 0,0 0 1,0 0-1,-1 0 0,1 0 0,0 1 1,-1-6 4099,-4 8-1053,-7 15-1535,-14 28 287,-3 16-1059,-22 67 1,41-99-1046,2 0 1,1 0 0,1 1 0,-2 50-1,8-77 47,-1-1-1,1 0 1,0 1-1,1-1 1,-1 1-1,0-1 0,1 0 1,0 1-1,0-1 1,0 0-1,0 0 1,1 0-1,-1 0 0,1 0 1,-1 0-1,1 0 1,0 0-1,0-1 1,1 1-1,-1 0 0,4 2 1,17 15-2408</inkml:trace>
</inkml:ink>
</file>

<file path=ppt/ink/ink2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0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34 285 7680,'-15'-12'4866,"7"15"1618,3 27 2467,3-13-11183,1-3 2469,-1 0 1,2 0-1,0 0 1,1 0-1,0 0 1,1-1-1,0 1 1,1 0-1,1-1 1,6 16-1,-6-18-158,0-2-1,1 1 1,1 0-1,-1-1 1,1 0-1,1 0 1,0-1-1,0 0 1,1 0-1,-1 0 1,2-1-1,-1-1 1,10 7-1,-7-7-61,0-1 0,1 0-1,-1 0 1,1-1-1,0-1 1,0 0-1,1-1 1,-1 0-1,0 0 1,1-2-1,-1 1 1,1-2-1,-1 1 1,17-5-1,-13 2-3,-1-1-1,1-1 1,0 0-1,-1-1 0,0-1 1,-1 0-1,1-1 0,-2-1 1,1 0-1,17-16 0,-26 20 8,0 0-1,-1 0 1,1-1-1,-1 0 1,0 0-1,0 0 0,-1 0 1,0-1-1,0 1 1,0-1-1,-1 0 1,0 0-1,0 0 0,-1 0 1,0 0-1,0 0 1,0-1-1,-1 1 0,0 0 1,-1 0-1,0 0 1,0 0-1,0-1 1,-1 1-1,0 1 0,-4-10 1,-2-4 33,0 0 0,-2 1 0,0 0 0,-1 1 1,-1 0-1,-1 1 0,-1 0 0,-18-18 0,-3 3 102,-2 1-1,-1 2 1,-80-46 0,76 59-69,32 12 63,32 3-86,302 11 577,-307-9-719,1 1 0,0 0 0,-1 2 0,0 0 0,0 1 0,24 10-1,-2-1-3056,-37-13-491,-2-1-469</inkml:trace>
</inkml:ink>
</file>

<file path=ppt/ink/ink2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1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11 283 8704,'-7'-15'7305,"6"25"2677,2 2-7509,-2 1-4932,-1 10 2977,2 0 1,0-1 0,1 1-1,1-1 1,6 30 0,-6-43-411,0 0 0,1 0 0,0 0 0,0-1 1,1 1-1,0-1 0,0 0 0,1 0 0,0-1 0,1 1 0,-1-1 1,2 0-1,-1 0 0,1-1 0,8 7 0,-10-10-93,-1-1-1,0 1 0,1-1 1,-1 0-1,1-1 1,-1 1-1,1-1 1,0 0-1,0 0 1,0 0-1,-1-1 1,1 1-1,0-1 1,0 0-1,0-1 0,0 1 1,0-1-1,0 0 1,-1 0-1,1-1 1,0 1-1,-1-1 1,1 0-1,-1-1 1,0 1-1,0-1 1,1 1-1,-2-1 1,1 0-1,0-1 0,-1 1 1,5-5-1,7-10 17,0 0 0,-1-1-1,-1 0 1,0-1 0,11-26-1,-19 36-5,-1 0 1,0-1-1,-1 0 0,0 1 0,-1-1 0,0 0 0,-1 0 0,0 0 0,-1-18 0,-2 3 20,-1-1-1,-12-44 0,12 60-37,-1 1 0,-1 0-1,0 0 1,0 0 0,-1 0 0,0 1-1,0 0 1,-1 0 0,-1 0-1,1 1 1,-1 0 0,-1 1 0,1 0-1,-1 0 1,0 1 0,-1 0-1,-10-5 1,11 6-14,-1 1-1,0-1 1,0 2-1,0-1 1,0 1-1,0 1 1,-1 0-1,1 0 1,-1 1-1,0 0 1,1 1-1,-1 1 1,0-1-1,1 2 1,-1-1-1,1 1 1,0 1 0,-12 4-1,23-7 7,-1 0 0,0 0-1,0 0 1,0 0 0,1 0 0,-1 0 0,0 0-1,0 1 1,0-1 0,1 0 0,-1 0 0,0 0-1,0 0 1,0 0 0,0 1 0,0-1 0,1 0-1,-1 0 1,0 0 0,0 0 0,0 1-1,0-1 1,0 0 0,0 0 0,0 0 0,0 1-1,0-1 1,0 0 0,0 0 0,0 0 0,0 1-1,0-1 1,0 0 0,0 0 0,0 0 0,0 1-1,0-1 1,0 0 0,0 0 0,0 1 0,0-1-1,0 0 1,0 0 0,0 0 0,0 0 0,-1 1-1,1-1 1,0 0 0,0 0 0,0 0-1,0 0 1,0 1 0,-1-1 0,1 0 0,0 0-1,0 0 1,0 0 0,-1 0 0,1 0 0,0 0-1,0 0 1,0 0 0,-1 0 0,35 10-29,10-2 144,0-3-1,1-1 1,47-3-1,23 2 52,-78 1-304,60 0 521,-89-4-845,-1 0 1,0-1 0,0 0 0,0 0-1,0-1 1,0 0 0,0 0-1,0 0 1,-1-1 0,11-6 0,-8 0-3250,-3 4-278</inkml:trace>
</inkml:ink>
</file>

<file path=ppt/ink/ink2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1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13056,'0'40'6527,"8"26"-7551,-3-56 10496,4 13-9472,-4-1 128,8 6 0,-5 2 0,5-9-640,-4-2 128,9-8-2432,-5-4 0,9-17-768,-6-2 129</inkml:trace>
</inkml:ink>
</file>

<file path=ppt/ink/ink2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1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14464,'-26'5'7167,"31"-5"-15486,-5 0 14206,8 0-10622,-3 0 127</inkml:trace>
</inkml:ink>
</file>

<file path=ppt/ink/ink2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6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566 393 2816,'-1'0'154,"0"0"0,0 0 1,0 0-1,0 0 0,0 0 0,0 0 0,0-1 1,0 1-1,0 0 0,0-1 0,0 1 0,0 0 1,0-1-1,0 1 0,0-1 0,0 1 1,1-1-1,-1 0 0,0 1 0,0-1 0,1 0 1,-1 1-1,0-1 0,1 0 0,-1 0 0,1 0 1,-1 0-1,1 0 0,-1 0 0,1 0 0,-1 0 1,1 1-1,0-1 0,0 0 0,0-1 1,-1 1-1,1 0 0,0 0 0,0 0 0,0 0 1,0 0-1,1 0 0,-1 0 0,0 0 0,0 0 1,1-1-1,-1-1 555,1 32 120,1 0 1,1 0-1,2-1 1,15 56-1,-12-59-744,2 0-1,0-1 1,2 0-1,0 0 1,2-1-1,1-1 0,0 0 1,2-2-1,24 26 1,-37-42-70,1 0 1,0-1-1,0 1 0,0-1 1,0 0-1,0 0 1,0 0-1,1-1 0,-1 0 1,1 0-1,0-1 0,0 1 1,0-1-1,-1 0 1,1-1-1,0 1 0,0-1 1,0-1-1,0 1 1,0-1-1,0 0 0,0 0 1,0 0-1,9-5 0,3-1 74,0-1-1,-1-1 0,0-1 1,-1 0-1,0-1 0,19-17 0,-30 23-43,1-1-1,-1 1 1,0-1-1,0 0 1,-1 0-1,0-1 1,0 1-1,0-1 1,-1 0-1,0 0 1,-1 0-1,1 0 1,-1 0-1,-1-1 1,1 1-1,-1 0 0,0-1 1,-1 0-1,0 1 1,0-1-1,-1 1 1,0-1-1,0 1 1,0-1-1,-5-10 1,-4-11 103,-1 0 1,-1 1-1,-1 0 1,-32-47-1,27 48-94,-1 1 1,-1 2-1,-2 0 1,0 1-1,-1 1 0,-2 1 1,0 1-1,-1 1 0,-54-29 1,35 26-61,0 2 1,-2 2 0,0 2 0,-1 2-1,-83-13 1,109 24-22,-1 1-1,0 1 1,0 1 0,-42 5 0,54-3-1,-1 0 0,1 1 0,0 0 1,0 0-1,0 1 0,0 1 0,0 0 1,1 0-1,0 1 0,0 0 1,-10 10-1,17-14 7,0 0 0,0 1 0,1 0 0,0 0 0,-1 0 0,1 0 0,0 0 0,0 0 0,1 0 0,-1 0 0,1 1 0,-1-1 0,1 1 0,0-1 0,1 1 0,-1 0 0,0-1 0,1 1 0,0 6-1,1-5-7,0 1-1,0 0 0,1 0 0,0-1 0,0 0 0,0 1 0,1-1 0,0 0 0,0 0 0,0 0 0,5 6 0,6 4-8,0-1 0,0 0 0,1-1 0,1 0 0,0-1 0,23 11 0,-1-3 96,1-2-1,0-1 0,2-2 0,0-3 0,0 0 0,1-3 0,0-2 0,66 4 0,-22-9 87,0-4-1,0-4 1,104-20-1,-138 9-312,-45 14-364,1 0-1,-1 1 1,0 0-1,1 0 1,-1 1-1,11-2 1,-17 4 416,-1-1-1,0 0 1,1 0 0,-1 1 0,1-1 0,-1 0 0,0 0 0,1 1 0,-1-1 0,0 1 0,1-1 0,-1 0 0,0 1 0,0-1 0,1 1 0,-1-1 0,0 0 0,0 1 0,0-1 0,0 1 0,0-1 0,1 1 0,-1-1 0,0 1 0,0-1-1,0 1 1,0-1 0,0 0 0,0 1 0,-1-1 0,1 1 0,0-1 0,0 1 0,0-1 0,0 1 0,-1 0 0,-3 14-2208</inkml:trace>
</inkml:ink>
</file>

<file path=ppt/ink/ink2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2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209 336 6016,'-6'-2'173,"1"-1"4265,-4-1 6961,2 11-7804,5-4-3454,-1 1 0,1 0 0,0 0 1,0 0-1,0 0 0,0 0 0,1 0 1,-1 1-1,1-1 0,0 0 0,1 1 1,-1-1-1,1 1 0,0-1 0,0 1 1,0-1-1,0 1 0,1-1 0,0 1 1,0-1-1,0 0 0,0 0 0,1 1 1,0-1-1,0 0 0,0 0 0,0 0 1,1-1-1,-1 1 0,1 0 0,0-1 1,4 4-1,-2-2-73,0 0 1,1-1 0,-1 0-1,1 1 1,0-2-1,1 1 1,-1-1-1,1 0 1,-1 0-1,1-1 1,0 0 0,0 0-1,0 0 1,0-1-1,0 0 1,0-1-1,0 0 1,1 0 0,-1 0-1,10-2 1,2-2-21,0 0 1,0-2-1,0 0 1,0-1-1,-1-1 1,-1 0-1,1-2 1,-1 0-1,-1-1 1,21-17-1,-28 18-25,0-1 0,-1 0 0,0 0 0,-1-1 1,0 0-1,-1 0 0,-1-1 0,1 1 0,-2-1 0,0 0 0,2-14 0,-5 21-22,0 1 0,-1-1-1,0 1 1,0-1-1,0 1 1,0-1-1,-1 1 1,0-1 0,0 1-1,-1 0 1,0 0-1,0-1 1,0 1 0,0 0-1,-1 0 1,0 1-1,0-1 1,-4-4-1,2 0-11,-2-1-4,-1 0 0,0 0 0,0 1 0,-1 0-1,-1 0 1,1 1 0,-1 1 0,0-1 0,-1 2-1,0-1 1,-13-5 0,5 4-40,0 1 0,-1 1 0,1 0 0,-1 2 0,-32-4 0,37 6-42,0 1 0,0 0 0,-1 1 0,1 1 0,0 1 0,1 0 0,-1 0 0,0 2 0,1 0 0,-1 1 0,1 0 0,0 1 0,1 0-1,-1 1 1,1 1 0,1 0 0,0 1 0,0 0 0,-11 11 0,19-15-1,-1 0 1,1 0-1,0 1 0,1-1 1,-1 1-1,1 0 0,0 0 1,-3 10-1,5-13 49,0 0 0,0 0 0,1 1-1,-1-1 1,1 0 0,-1 1 0,1-1 0,0 1 0,1-1-1,-1 0 1,1 1 0,-1-1 0,1 0 0,0 0 0,0 1-1,0-1 1,1 0 0,1 4 0,1-3-30,1 1-1,-1-1 1,1 0 0,0 0 0,0 0-1,0-1 1,1 0 0,-1 0 0,1 0-1,-1 0 1,1-1 0,0 0 0,8 1 0,7 2-32,2-2 0,-1 0 0,0-1 0,1-1 0,22-3 0,123-17-330,-43 3 140,-99 10 299,15 0 270,-40 5-221,0 1-1,0 1 1,1-1 0,-1 0-1,0 0 1,0 0-1,0 0 1,0 1-1,0-1 1,0 1 0,0-1-1,0 1 1,0-1-1,0 1 1,0-1-1,0 1 1,0 0 0,-1 0-1,1-1 1,0 1-1,0 0 1,-1 0-1,1 0 1,0 0 0,-1 0-1,1 0 1,-1 0-1,1 0 1,-1 1 0,7 18 552,0 0 0,1 0 0,1-1 0,1 0 0,13 20 0,-18-32-542,1 0-1,0 1 0,0-2 0,0 1 0,1-1 0,0 0 0,0-1 1,0 1-1,1-1 0,0-1 0,0 1 0,0-2 0,1 1 1,11 3-1,54 4-1456,-25-14-2299,-12-4-269</inkml:trace>
</inkml:ink>
</file>

<file path=ppt/ink/ink2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3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32 8704,'-2'-11'224,"1"-2"5342,1 10 1172,-2 13-1770,1 2-4203,-1 10-408,1 1 1,2-1-1,0 0 1,1 0-1,2 0 1,11 42 0,1-12 385,40 86 0,-46-107-729,-11-31-22,1 0 1,0 0-1,0 1 0,0-1 1,-1 0-1,1 0 1,0 1-1,0-1 1,-1 0-1,1 0 1,0 0-1,-1 0 0,1 0 1,0 1-1,0-1 1,-1 0-1,1 0 1,0 0-1,-1 0 1,1 0-1,0 0 0,-1 0 1,1 0-1,0 0 1,-1 0-1,1 0 1,0 0-1,-1 0 1,1 0-1,0 0 0,-1-1 1,1 1-1,0 0 1,0 0-1,-1 0 1,1 0-1,0-1 1,0 1-1,-1 0 0,1 0 1,0 0-1,-1-1 1,-45-37-821,36 29 729,2 0 17,0 1 0,1-1 0,0 0-1,1 0 1,0-1 0,0 0-1,1 0 1,1 0 0,0-1 0,0 1-1,1-1 1,0 0 0,-2-15-1,4 19 91,-1-1-1,2 1 0,-1-1 1,1 0-1,0 1 0,0-1 0,1 1 1,0-1-1,0 1 0,1-1 1,0 1-1,1 0 0,-1-1 0,1 1 1,0 1-1,1-1 0,0 0 0,7-9 1,-3 8 75,-1 0 0,1 0 0,1 1 1,-1 0-1,1 0 0,1 1 0,-1 0 0,1 1 1,0 0-1,0 0 0,21-6 0,-17 8 42,-1 0 0,1 0-1,-1 1 1,1 1-1,0 0 1,0 1 0,-1 0-1,1 1 1,24 6-1,-30-5-68,1 0-1,0 1 0,-1 0 0,0 0 0,0 1 0,0 0 0,0 1 0,0 0 0,-1 0 0,0 0 0,0 1 0,0 0 0,-1 1 0,0 0 0,6 8 0,-2 1-47,-2 1-1,0 0 0,-1 0 0,-1 0 0,-1 1 0,0 0 0,-1 0 1,-1 0-1,1 19 0,4 18-36,-8-52 27,1 0 0,-1 1-1,0-1 1,-1 0 0,1 0 0,0 0 0,-1 0 0,0 0-1,0 0 1,0 0 0,0 0 0,0-1 0,0 1-1,-1 0 1,1-1 0,-1 1 0,0 0 0,-3 3-1,4-5-1,0-1-1,1 1 1,-1 0-1,0-1 1,0 1-1,1-1 1,-1 1-1,0-1 1,0 1-1,0-1 1,0 0-1,0 1 1,0-1-1,0 0 0,1 0 1,-1 0-1,0 0 1,0 0-1,0 0 1,0 0-1,0 0 1,-2 0-1,2-1-2,-1 0 0,1 0 0,-1 0 1,1 0-1,0 0 0,0 0 0,0 0 0,-1 0 0,1-1 0,0 1 0,1 0 0,-1-1 0,0 1 0,0-1 0,0 1 0,1-1 1,-1 1-1,0-3 0,-1-6-37,0 0 0,1 0 0,0-1-1,0 1 1,1 0 0,0-1 0,1 1 0,0 0 0,6-21 0,-4 15-6,4-13-35,1 0-1,23-51 1,-29 76 95,0-1-1,1 1 1,-1 0-1,1 0 0,0 0 1,0 0-1,0 0 1,1 1-1,-1 0 1,1-1-1,0 1 1,0 0-1,0 1 1,0-1-1,1 1 1,-1 0-1,0 0 1,1 0-1,0 1 1,-1-1-1,1 1 1,0 0-1,0 1 1,0-1-1,0 1 1,0 0-1,-1 0 1,1 0-1,10 3 0,6 1 115,0 0-1,-1 2 0,0 1 1,0 0-1,37 21 0,-33-17-26,-1 2-1,-1 1 1,0 1-1,-1 0 1,28 28-1,-44-38-87,0 1-1,1 0 0,-2 0 0,1 1 0,-1-1 1,0 1-1,0 0 0,-1 0 0,0 0 0,0 1 1,-1-1-1,0 1 0,0 0 0,-1-1 0,0 1 1,0 0-1,0 0 0,-1 0 0,-1 0 0,1-1 1,-1 1-1,-4 12 0,3-11-146,-1-1 1,0 0-1,0 0 0,-1 0 1,0 0-1,-1 0 0,0-1 0,0 0 1,0 0-1,-11 10 0,16-17 86,0 0-1,0 0 0,0 1 0,0-1 1,0 0-1,0 0 0,0 0 0,0 1 1,0-1-1,-1 0 0,1 0 0,0 0 1,0 0-1,0 1 0,0-1 0,0 0 1,-1 0-1,1 0 0,0 0 0,0 0 1,0 1-1,-1-1 0,1 0 0,0 0 1,0 0-1,0 0 0,-1 0 0,1 0 1,0 0-1,0 0 0,0 0 0,-1 0 1,1 0-1,0 0 0,0 0 0,-1 0 1,1 0-1,0 0 0,0 0 0,0 0 1,-1 0-1,1 0 0,0 0 0,0 0 1,0-1-1,-1 1 0,1 0 0,0 0 1,0 0-1,0 0 0,0 0 0,-1-1 1,1 1-1,0 0 0,0 0 0,0 0 1,0-1-1,0 1 0,0 0 0,-1 0 1,1 0-1,0-1 0,0 1 0,0 0 1,0-21-6336,1 10 4557,-1-12-2158</inkml:trace>
</inkml:ink>
</file>

<file path=ppt/ink/ink2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3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32 285 9856,'8'2'1212,"0"1"1,1-1-1,0-1 1,0 0 0,-1 0-1,1-1 1,0 0-1,0 0 1,0-1 0,-1 0-1,1-1 1,16-5-1,41-16 2379,-13-3-4002,-36 16 545,0-1 1,0 0-1,-2-1 0,24-22 0,-36 31-90,0 0 0,0 0 0,0-1 0,0 1 0,-1-1 0,0 1 0,1-1 0,-1 0 0,-1 0 0,1 0 0,0 0 0,-1 0-1,0 0 1,0-1 0,0 1 0,-1 0 0,1-1 0,-1 1 0,0 0 0,0-1 0,-1 1 0,1 0 0,-1-1 0,0 1 0,-3-8-1,2 9-29,0 0 0,0 0 0,0 0 0,0 0 0,-1 0-1,0 0 1,1 1 0,-1-1 0,0 1 0,0 0 0,-1 0-1,1 0 1,0 0 0,-1 0 0,1 1 0,-1-1 0,1 1-1,-1 0 1,1 0 0,-1 1 0,0-1 0,0 1 0,0 0 0,-5 0-1,-5 0 67,-1 1 1,1 0-1,0 1 0,-27 7 0,24-4-18,0 1-1,0 1 0,1 0 1,0 1-1,0 1 1,1 1-1,0 0 1,-15 14-1,23-19-29,1 0-1,0 1 1,1 0-1,0 1 1,0-1-1,0 1 1,0 0-1,1 0 1,0 0-1,1 1 1,0-1-1,0 1 1,0 0-1,1 0 1,1 0-1,-1 0 1,1 0 0,0 16-1,2-18-25,1 1 1,-1 0-1,2-1 1,-1 1-1,1-1 0,0 1 1,0-1-1,0 0 1,1 0-1,0-1 1,0 1-1,1-1 0,-1 0 1,1 0-1,0 0 1,1-1-1,-1 1 0,1-1 1,0-1-1,0 1 1,0-1-1,7 3 1,8 4-32,1-2 0,0 0 1,0-1-1,1-1 1,26 4-1,-29-7-334,-1-2 0,0 0 0,0-1 0,0 0 0,22-5 0,-24 2-959,0-1 1,0-1 0,16-6-1,4-5-2778</inkml:trace>
</inkml:ink>
</file>

<file path=ppt/ink/ink2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4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11008,'28'42'10983,"13"17"-7993,-23-26-2201,-2 0 0,-1 1 0,-2 0 1,13 48-1,-22-50 340,-6-22-434,-4-23-23,1-3-645,1-1-1,1 0 1,0 0 0,1 0 0,1 0-1,1 0 1,0 0 0,1 0-1,5-26 1,-4 31-5,1 0 0,0 0 0,0 0 0,1 0 0,1 1 0,0 0 0,0-1 0,1 2 0,1-1 0,-1 1 0,2 0 0,0 0 0,0 1 0,12-11 0,-13 15 7,-1 1-1,1 0 1,0 0-1,0 0 1,1 1-1,-1 0 1,1 0-1,0 1 1,-1 0-1,1 0 1,0 1-1,0 0 1,0 0-1,0 1 1,1 0-1,-1 1 1,0 0-1,0 0 1,14 4-1,-11-2-22,0 1-1,0 1 0,-1 0 1,1 0-1,-1 1 1,0 1-1,-1-1 0,1 2 1,-1-1-1,-1 1 1,1 1-1,11 15 0,-9-9-52,-2 0 0,1 0 0,-2 1-1,0 0 1,-1 1 0,-1 0 0,-1 0-1,0 0 1,-1 1 0,-1-1 0,0 1 0,-2 0-1,0 26 1,-2-35-1140,-1-10-1966,-3-13-1317,0-1 480</inkml:trace>
</inkml:ink>
</file>

<file path=ppt/ink/ink2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4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11264,'2'-10'4514,"3"-1"-3274,1 0 4995,-5 10-4145,-8 34 2027,11 57-4181,16 151 2539,21 85-1600,32 125-854,-71-440-21,1 1 0,0-1 0,0 1 0,1-1 0,0 0 0,11 18 0,-12-25-50,0-1 0,0 1 0,1-1-1,-1 0 1,1 0 0,0 0 0,0-1 0,0 0 0,0 1 0,0-1 0,0 0-1,1-1 1,-1 1 0,1-1 0,-1 0 0,1 0 0,0-1 0,-1 1 0,1-1-1,-1 0 1,1 0 0,0 0 0,-1-1 0,8-1 0,9-2-528,-1 0 1,1-2 0,38-15-1,-51 17-190,0 0 0,0 0 1,-1-1-1,1 0 0,-1-1 0,0 1 0,10-12 0,10-13-3222</inkml:trace>
</inkml:ink>
</file>

<file path=ppt/ink/ink2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5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12288,'19'8'6143,"24"-1"-6399,-33-7 10112,19 3-8960,-7-3 0,44 5 128,-13-5 0,8-5-1536,-13 2 128,22-4 256,-17-1 0,0 1-1408,-10 0 0,-3 7-2432,-9 0 128</inkml:trace>
</inkml:ink>
</file>

<file path=ppt/ink/ink2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5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1 392 11392,'1'2'367,"0"0"0,0-1 0,1 1 1,-1-1-1,0 1 0,1-1 0,-1 0 1,1 1-1,0-1 0,-1 0 0,1 0 1,0 0-1,0 0 0,-1-1 1,1 1-1,0 0 0,0-1 0,0 1 1,0-1-1,3 1 0,0-1 447,1 0-1,-1-1 1,0 1-1,0-1 1,0 0-1,0-1 1,10-3-1,38-21 3198,-8-3-3790,-21 12-76,0-1-1,-1-1 0,33-36 0,-50 49-69,0-1-1,-1 0 1,1 1 0,-2-2-1,1 1 1,-1 0 0,0-1-1,0 0 1,-1 0-1,0 0 1,-1 0 0,0-1-1,0 1 1,-1-1 0,0 1-1,0-1 1,-1-8-1,-1 13-68,1 0-1,-1 0 0,0 1 1,0-1-1,-1 1 0,1-1 1,-1 1-1,0-1 1,0 1-1,0 0 0,0 0 1,0 0-1,-1 0 0,0 0 1,1 0-1,-1 1 0,0 0 1,0-1-1,0 1 0,-6-3 1,-1 0-4,0 1 1,0 1 0,0-1-1,0 2 1,-17-4-1,18 5 20,-1 1 0,1 0-1,0 0 1,-1 1-1,1 1 1,0-1 0,0 1-1,0 1 1,0-1-1,0 2 1,1-1 0,-1 1-1,1 0 1,0 1-1,0 0 1,0 1 0,1-1-1,0 1 1,-9 10-1,9-10-2,1 1-1,0-1 0,1 1 0,0 0 0,0 1 0,0-1 1,1 1-1,0 0 0,1 0 0,-1 1 0,2-1 1,-1 1-1,1-1 0,0 1 0,1 0 0,0-1 0,1 1 1,0 0-1,0 0 0,0 0 0,3 9 0,-1-10-26,0 0 0,1 0 0,0 0 0,0 0 0,1 0 0,0-1-1,0 1 1,1-1 0,0 0 0,0 0 0,1-1 0,0 0 0,0 0 0,0 0-1,1 0 1,-1-1 0,2 0 0,-1-1 0,0 0 0,13 5 0,0-1-46,0-2 1,1-1 0,-1 0-1,1-1 1,1-2 0,-1 0-1,27-1 1,28-1-2582,-27 0-4714,-36 0 3253</inkml:trace>
</inkml:ink>
</file>

<file path=ppt/ink/ink2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6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7040,'3'0'547,"-1"1"0,0-1 0,0 1 0,0 0 0,1-1 0,-1 1 0,0 0 0,0 0 0,0 0-1,0 0 1,-1 1 0,1-1 0,0 1 0,0-1 0,-1 1 0,1-1 0,-1 1 0,1 0 0,-1 0 0,0 0 0,0-1 0,0 1 0,1 3 0,10 24 3534,-5-4-3732,10 59 1182,19 68 265,-24-114-740,27 57 0,-33-87-797,-2-13-204,-6-21-70,-3 8 25,-7-23-21,-10-72 0,20 102 36,1-1-1,1 1 0,0 0 0,0 0 0,1 0 0,0 0 0,1 0 0,1 0 0,0 0 0,0 0 0,9-19 0,-8 24 13,0 0 0,0 0 0,1 1-1,0-1 1,0 1 0,0 0 0,0 1-1,1-1 1,0 1 0,0 0 0,0 0-1,1 1 1,-1 0 0,1 0 0,-1 0-1,1 1 1,0 0 0,0 0 0,10 0-1,-5 0 15,1 1 0,-1 1 0,0 0-1,1 0 1,-1 2 0,0-1 0,0 2-1,0-1 1,0 2 0,0-1 0,11 7-1,-9-4-31,-1 1 0,-1 0 0,1 1-1,-1 1 1,-1 0 0,1 1 0,-1 0-1,-1 0 1,0 1 0,9 13-1,-14-16-3,0 0-1,0 0 0,-1 1 0,0-1 1,0 1-1,-1 0 0,0 0 0,-1 0 1,0 1-1,0-1 0,-1 1 0,0-1 0,-1 1 1,0-1-1,0 1 0,-4 16 0,1-11-112,0 0-1,-2 0 0,1 0 1,-2 0-1,0-1 0,-1 0 1,-10 16-1,8-21-1231,9-21-1307,8-17-1844,1 12 385</inkml:trace>
</inkml:ink>
</file>

<file path=ppt/ink/ink2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6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171 276 11008,'16'42'10015,"12"-9"-3996,-22-28-5597,1 0 1,0 0-1,1 0 1,-1-1-1,1 0 1,0-1-1,0 0 1,10 3-1,-4-2-334,0-2-1,0 1 1,1-2-1,-1 0 1,0-1-1,1 0 1,-1-1 0,0 0-1,0-2 1,23-5-1,-22 3 1,-1-1 1,1-1-1,-1 0 0,0-1 0,-1-1 1,20-15-1,-24 17-69,-1 0 1,0-1-1,0 0 1,-1-1-1,0 1 1,0-1-1,-1-1 1,0 1-1,-1-1 1,5-11-1,-8 17-19,-1-1-1,0 0 1,0 1-1,0-1 1,0 0 0,-1 1-1,1-1 1,-1 0-1,0 0 1,-1 0 0,1 1-1,-1-1 1,0 0-1,0 1 1,-1-1 0,1 0-1,-1 1 1,0 0-1,0-1 1,-1 1 0,1 0-1,-6-6 1,1 2-12,-1 0-1,-1 0 1,1 0 0,-1 2 0,0-1 0,-1 1 0,-17-9-1,10 8 5,0 0-1,-1 1 0,0 1 0,0 1 0,0 0 0,-1 1 0,1 1 1,-1 1-1,1 0 0,-1 2 0,1 0 0,-1 1 0,1 1 1,-21 6-1,20-5-11,1 2 1,0 0-1,1 1 1,-1 1-1,1 1 1,0 0-1,1 1 1,0 1-1,1 0 1,0 1-1,1 1 1,1 0-1,-19 22 1,29-31-1,0 1 0,0-1 1,1 0-1,-1 1 0,1 0 0,0-1 0,0 1 1,1 0-1,-1 0 0,1 0 0,0 0 0,1 1 0,-1-1 1,1 5-1,0-6-25,1-1 1,0 0 0,-1 0-1,1 0 1,0 0-1,1 0 1,-1 0-1,1 0 1,-1 0 0,1 0-1,0-1 1,0 1-1,0-1 1,0 1-1,0-1 1,1 0 0,-1 0-1,1 0 1,-1 0-1,1 0 1,0 0-1,0-1 1,0 0 0,4 2-1,15 3-831,1-1 1,0-1-1,0-2 0,1 0 0,-1-1 0,35-4 1,-55 3 733,76-3-3826</inkml:trace>
</inkml:ink>
</file>

<file path=ppt/ink/ink2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7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17 185 8192,'0'-11'10353,"0"10"-3957,0 17-1997,0 26-4812,0-40 422,8 277 3587,-14-300-3365,-1-29-248,2-21-47,1 37 37,2 1 1,2-1-1,0 0 0,7-39 0,-5 65 26,-1-1-1,1 1 0,1 0 1,-1 0-1,2 1 0,-1-1 1,1 1-1,0-1 0,0 1 0,1 0 1,0 1-1,0-1 0,1 1 1,-1 0-1,1 0 0,1 1 1,-1 0-1,1 0 0,0 0 0,0 1 1,15-7-1,-13 8 5,0 1 0,0 0 0,0 1 0,0-1 1,0 2-1,0-1 0,0 1 0,1 1 0,-1-1 0,0 2 0,0-1 0,0 1 0,0 1 0,-1-1 0,1 2 1,0-1-1,-1 1 0,0 0 0,0 1 0,0 0 0,9 8 0,0 0 4,0 1-1,-1 0 1,0 1 0,-2 1-1,0 1 1,0 0 0,-2 0-1,14 25 1,-19-28-5,0 1 0,0 0 0,-1 1 1,-1-1-1,-1 1 0,0 0 0,-1 0 0,-1 0 0,1 25 0,0-19-27,0 7-380,-5-24-1351,-6-13-1839,-2-4-501</inkml:trace>
</inkml:ink>
</file>

<file path=ppt/ink/ink2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6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3200,'17'2'5823,"4"6"-4969,-6 0-663,1-1-1,0 0 1,0-2-1,0 0 1,1-1-1,31 4 1,2-3 603,51-2 1,13-8 126,-102 3-858,-1 0 1,1 0-1,0-1 1,-1-1-1,0 0 1,0 0-1,15-9 1,-25 13-110,-1 0 0,1 0 0,-1 0 1,1 0-1,-1-1 0,1 1 0,-1 0 0,1 0 0,-1 0 0,1-1 1,-1 1-1,1 0 0,-1-1 0,0 1 0,1 0 0,-1-1 1,1 1-1,-1-1 0,0 1 0,0-1 0,1 1 0,-1 0 0,0-1 1,0 1-1,1-1 0,-1 1 0,0-1 0,0 1 0,0-1 1,0 0-1,0 1 0,0-1 0,0 1 0,0-1 0,0 1 1,0-1-1,0 1 0,0-1 0,0 1 0,0-1 0,-1 1 0,1-1 1,0 1-1,0-1 0,0 1 0,-1-1 0,1 1 0,0-1 1,-1 1-1,1 0 0,0-1 0,-1 0 0,-1 1-166,1-1 0,-1 0 0,1 0-1,-1 1 1,0-1 0,1 1 0,-1-1 0,1 1-1,-1 0 1,0 0 0,0 0 0,1 0 0,-1 0-1,0 0 1,1 0 0,-4 1 0,-21 6-1580</inkml:trace>
</inkml:ink>
</file>

<file path=ppt/ink/ink2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8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443 49 7040,'3'-3'928,"1"-1"0,-1 0 0,0 0 0,0 0 0,-1 0 0,1-1 0,2-7 0,-10 5 4685,-10 6-4055,-7 3-772,-11 4 6,-48 18 0,28-8 162,28-9-461,0 2 0,0 1 0,1 1 0,0 1 0,0 0 0,2 2 0,-1 1 0,-25 23 0,46-36-460,1-1 0,-1 0 0,1 1 0,-1-1 0,1 1 0,0 0 0,-1 0 0,1-1-1,0 1 1,0 0 0,0 0 0,1 0 0,-1 0 0,0 0 0,1 0 0,-1 0 0,1 4-1,0-5-7,0 1 0,1-1 0,-1 1 0,0-1 0,1 0 0,0 0 0,-1 1 0,1-1 0,0 0 0,-1 0 0,1 0 0,0 0 0,0 0 0,0 0 0,0 0 0,0 0 0,0 0 0,1 0 0,1 1 0,4 1 22,0 0 1,0 0-1,0 0 1,1-1 0,-1 0-1,1-1 1,10 2-1,69 4 157,161 21 128,-207-21-247,0 2-1,0 2 1,72 30 0,-98-34-55,-1 0 0,-1 1 1,1 0-1,-1 1 0,17 16 0,-27-23-27,-1 0 0,1 0 0,-1 0 1,0 1-1,0-1 0,1 1 0,-2-1 0,1 1 0,0 0 0,0 0 0,-1 0 0,0 0 0,1 0 1,-1 0-1,0 0 0,-1 0 0,1 0 0,-1 1 0,1-1 0,-1 0 0,0 0 0,0 1 1,0-1-1,0 0 0,-1 0 0,0 1 0,1-1 0,-1 0 0,0 0 0,-3 6 0,0-6 7,1 1 0,-1 0 0,0-1 0,0 0 0,0 0 0,-1 0 0,1 0 0,-1-1 0,1 1-1,-1-1 1,0-1 0,0 1 0,0-1 0,0 1 0,0-1 0,-6 0 0,-4 2 35,-27 5-271,0-1-1,0-3 1,0-2 0,-73-4 0,99-1-2147,22-2-459,35-6-2508,-28 8 3853,20-5-2480</inkml:trace>
</inkml:ink>
</file>

<file path=ppt/ink/ink2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8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 13312,'-25'0'6655,"15"26"-9599,10-23 12800,0 12-9856,0 0 0,-3 17 128,-2-2 128,18 9-256,-5-6 0,19-6-640,-6-6 0,19-17-2688,-8-1 0</inkml:trace>
</inkml:ink>
</file>

<file path=ppt/ink/ink2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8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19 12160,'-5'-9'6015,"23"-1"-19454,-18 10 9087</inkml:trace>
</inkml:ink>
</file>

<file path=ppt/ink/ink2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9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254 903 5888,'-3'9'7376,"17"-18"2384,2-2-8571,258-139 4421,-253 138-5418,0-2 0,-1 1 0,-1-2 0,0-1 0,-1 0 0,0-1 0,-1-1 0,24-34 0,-27 32-168,0 0-1,-1-1 1,-1 0 0,0-1 0,-2 0-1,-1-1 1,-1 0 0,11-47-1,-17 61-30,-1-1 0,0 1-1,0-1 1,-1 1-1,0-1 1,-1 1-1,0-1 1,0 1 0,-1-1-1,-1 1 1,1 0-1,-1 0 1,-1 0-1,0 0 1,0 0 0,0 1-1,-1 0 1,-1 0-1,1 0 1,-1 1 0,-1-1-1,-9-7 1,-2 1-13,-1 1 1,0 1 0,-1 0-1,0 2 1,-1 1-1,0 0 1,0 1 0,-1 2-1,0 0 1,-43-5-1,38 8 21,-1 1-1,1 1 1,0 2-1,-45 6 1,56-3 25,0 0-1,0 0 1,0 2 0,0 0 0,1 0 0,0 2-1,0 0 1,-15 11 0,22-13-4,1 0-1,-1 1 1,1 0 0,1 0 0,-1 0-1,1 1 1,1-1 0,-1 2 0,1-1-1,1 0 1,0 1 0,0 0 0,0 0-1,1 0 1,-3 16 0,3-4 30,1 0 0,0-1 1,2 1-1,0 0 0,6 38 0,61 268 248,-56-281-258,103 385-21,-22-28 86,-75-304-136,5 129 1,-20-184 20,-3 0-1,-1 0 1,-3 0 0,-1-1-1,-19 67 1,20-92-9,-2 0 0,0 0-1,-1-1 1,-1 0 0,-1-1 0,0 0 0,-1 0 0,-1-1-1,-15 15 1,24-26-64,0 0 0,-1-1 0,0 0-1,0 1 1,0-1 0,0-1-1,-1 1 1,1-1 0,-1 1 0,1-1-1,-1 0 1,0-1 0,0 1 0,0-1-1,0 0 1,0 0 0,0-1 0,0 0-1,0 0 1,0 0 0,0 0-1,0-1 1,0 1 0,0-1 0,0-1-1,0 1 1,0-1 0,1 0 0,-1 0-1,0 0 1,1 0 0,0-1 0,-1 0-1,1 0 1,0 0 0,-5-5-1,1 0-497,1 0 0,0-1-1,0 0 1,1 0 0,0 0-1,0 0 1,1-1-1,0 0 1,1 0 0,-4-13-1,1-4-1654,0-1-1,-3-43 1,1-1-1606</inkml:trace>
</inkml:ink>
</file>

<file path=ppt/ink/ink2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3:59:59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73 11648,'10'-8'5759,"41"1"-6782,-38 4 11774,14 0-9983,-6-2 128,24 1 0,-10 1 0,21 0-1408,-11 0 128,8-6 256,-15 6 0,-2-4-2048,-6 2 128,-8-1-1792,-4 2 0</inkml:trace>
</inkml:ink>
</file>

<file path=ppt/ink/ink2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0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161 290 9984,'-5'1'1161,"-1"1"914,1 1-1,-1-1 1,0 1-1,1 0 1,-10 6 0,4 10 2427,10-18-4446,1 1 1,0 0-1,0-1 0,0 1 1,0 0-1,0-1 1,1 1-1,-1 0 0,0-1 1,1 1-1,-1-1 1,1 1-1,1 2 0,0 0-30,0-1 0,1 0 0,-1 0-1,1 1 1,-1-1 0,1-1 0,0 1-1,0 0 1,0-1 0,1 1-1,-1-1 1,0 0 0,1 0 0,0-1-1,-1 1 1,1-1 0,0 1 0,0-1-1,0-1 1,5 2 0,5-1 207,0 0 0,0-1 1,0 0-1,20-3 0,5-5-54,0-1 0,-1-2 1,-1-1-1,67-32 0,-96 41-178,-1 0 0,0-1 0,0 1-1,-1-1 1,1-1 0,-1 1 0,0-1 0,0 0 0,-1-1 0,1 1-1,-1-1 1,0 0 0,-1 0 0,1-1 0,-1 1 0,0-1 0,-1 0-1,0 0 1,0 0 0,0-1 0,-1 1 0,0 0 0,-1-1 0,2-11-1,-3 16-12,-1 0 0,1 0 0,-1 0 0,1-1 0,-1 1 0,0 0 0,0 0 1,0 1-1,-1-1 0,1 0 0,-1 0 0,1 1 0,-1-1 0,0 0 0,0 1 0,0 0 0,0-1 0,0 1 0,-1 0 0,1 0 0,-1 1 0,0-1 0,-3-1 0,-8-8-85,0 0-32,0 1 0,0 1-1,-1 0 1,0 1 0,-1 0-1,0 1 1,0 1 0,0 1-1,-1 0 1,0 1 0,0 1-1,0 1 1,0 0 0,-1 1-1,-22 2 1,23-1-50,1 1 0,-1 1 1,0 1-1,0 0 0,1 1 0,0 1 0,0 1 0,0 0 0,0 1 0,1 1 1,0 0-1,-27 20 0,35-22 25,0 1 0,1-1 1,-1 1-1,1 0 0,1 1 0,-1 0 1,1 0-1,1 0 0,-6 12 0,8-16 90,1 0-1,-1 0 0,1 0 0,0 0 0,0 0 1,1 0-1,-1 0 0,1 0 0,0 0 0,0 0 1,0 0-1,1 0 0,-1 0 0,1 0 1,0 0-1,0 0 0,0-1 0,1 1 0,-1 0 1,1 0-1,0-1 0,0 1 0,0-1 0,5 5 1,-2-2-16,1-1 1,1 0 0,-1-1 0,1 1 0,-1-1 0,1-1 0,0 1-1,1-1 1,-1-1 0,9 3 0,2 0-55,0-1-1,1-1 1,20 1 0,5-4 164,0-2-1,0-2 1,0-2 0,-1-1 0,0-3 0,-1-1 0,0-3 0,0-1-1,57-30 1,-66 24 1174,-53 32 1368,17-9-2435,0 0-1,0 0 1,0 1 0,0-1-1,1 1 1,-1 0 0,1 0-1,0-1 1,0 2 0,0-1-1,0 0 1,0 0 0,1 1-1,0-1 1,-1 1 0,1-1-1,1 1 1,-1-1-1,0 1 1,1 0 0,0-1-1,0 1 1,0 0 0,0-1-1,0 1 1,1 0 0,0-1-1,-1 1 1,1-1 0,1 1-1,-1-1 1,0 1-1,1-1 1,0 0 0,0 1-1,3 2 1,6 4-19,1 0-1,1-1 1,0 0-1,0-2 1,1 1-1,0-1 1,0-1-1,1-1 1,-1 0-1,1-1 1,0 0-1,23 2 1,-16-4-495,0 0 1,-1-1 0,33-3 0,-38 0-617,-1 0 1,0-1 0,-1-1 0,1 0 0,16-8 0,5-3-2998</inkml:trace>
</inkml:ink>
</file>

<file path=ppt/ink/ink2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0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 11008,'0'0'183,"-1"0"1,1 0-1,0 0 1,-1-1-1,1 1 1,-1 0-1,1 0 0,0 0 1,-1 0-1,1 0 1,-1 0-1,1 0 1,0 0-1,-1 0 1,1 0-1,-1 0 1,1 0-1,-1 0 1,1 0-1,0 0 1,-1 0-1,1 0 1,-1 0-1,1 1 1,0-1-1,-1 0 1,1 0-1,0 0 1,-1 1-1,1-1 1,0 0-1,-1 0 0,1 1 1,0-1-1,0 0 1,-1 1-1,1-1 1,0 0-1,0 1 1,-1-1-1,1 1 1,0-1-1,0 0 1,0 1-1,0-1 1,0 1-1,0-1 1,0 0-1,0 1 1,0-1-1,0 1 1,0-1-1,0 1 1,0-1-1,0 0 0,0 1 1,0-1-1,0 1 1,0-1-1,1 1 1,14 34 6886,-9-20-7904,17 32 1423,1 0 0,2-2 0,2-1 0,41 50-1,-52-63-518,-13-21-44,-11-18-15,-3-6-11,1-1 0,0 1 0,-11-32 0,17 41 0,1-1 0,1 0 0,-1 0 0,1 0 0,0 0 0,1 0 0,-1 0 0,1 0 0,0 0 0,1 0 0,-1 0 0,1 0 0,1 0 0,-1 0 0,4-8 0,0 4 29,1-1 0,0 1 0,0 0 0,2 1 0,-1-1 0,1 1-1,0 1 1,1 0 0,0 0 0,0 0 0,1 1 0,0 1 0,0 0 0,0 0 0,1 1 0,0 0 0,0 1-1,12-3 1,-15 4-6,1 1-1,-1 0 0,1 1 1,-1 0-1,1 1 1,0-1-1,0 2 0,-1-1 1,1 1-1,0 0 0,-1 1 1,1 0-1,-1 1 0,0-1 1,0 2-1,0-1 0,0 1 1,0 0-1,-1 1 1,1-1-1,-1 2 0,-1-1 1,1 1-1,-1 0 0,11 12 1,-9-5-10,-1 0-1,1 1 1,-2-1 0,0 1 0,-1 1 0,0-1 0,-1 1-1,-1 0 1,0 0 0,-1 0 0,0 24 0,9 44-146,-3-61-1131,-4-21-1559,-2-12-364,-2 0-803</inkml:trace>
</inkml:ink>
</file>

<file path=ppt/ink/ink2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1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12288,'-1'1'396,"1"0"1,-1 0 0,0-1-1,0 1 1,1 0 0,-1 0 0,1 0-1,-1 1 1,1-1 0,-1 0-1,1 0 1,0 0 0,0 0 0,-1 0-1,1 0 1,0 0 0,0 1-1,0-1 1,0 0 0,0 0 0,0 0-1,1 0 1,-1 1 0,0-1-1,0 0 1,1 0 0,0 2 0,15 51 6395,-9-28-7029,49 168 1816,-54-184-1500,0-5-40,-1-1 0,0 1 1,0 0-1,0 0 0,0-1 0,-1 1 1,0 0-1,0 0 0,0 0 1,-1 0-1,0-1 0,0 1 0,0 0 1,0 0-1,-1-1 0,-3 9 0,3-14-33,0 1-1,0-1 0,1 1 1,-1-1-1,0 0 0,0 0 1,1 0-1,-1 0 0,1 0 1,-1 0-1,1 0 0,-1-1 1,1 1-1,0 0 0,-1-1 1,1 1-1,0-1 0,0 0 1,-1-2-1,-3-6-5,0 0 0,1-1 0,0 1 0,1-1-1,0 0 1,1 0 0,0-1 0,1 1 0,0 0 0,0 0 0,1-1 0,1 1-1,0 0 1,5-20 0,-3 17 2,0 0 0,1 0 0,1 1 0,0 0 0,1 0 0,0 0 0,1 1 0,1 0 0,0 0-1,0 1 1,17-18 0,-22 27 4,0-1-1,1 1 1,-1 0-1,1 0 1,-1 0-1,1 0 1,-1 1-1,1-1 1,0 1-1,0 0 1,0 0-1,0 0 1,0 1 0,-1-1-1,7 1 1,-1 1 1,0-1 1,0 1 0,-1 1 0,1 0 0,0 0 0,14 6 0,-8-1 14,-1-1 0,-1 2 0,1-1 0,-1 2 0,0 0 0,-1 0 0,0 2 0,14 14 0,-14-9-30,-1-1 0,0 2 1,-1-1-1,-1 1 1,-1 1-1,0 0 0,-1 0 1,-1 1-1,-1-1 0,0 1 1,-2 0-1,0 0 1,0 39-1,-2-58-8,-1 1 0,0-1 0,0 0 0,0 1 0,0-1 0,0 0 0,0 1-1,0-1 1,0 0 0,0 1 0,0-1 0,0 0 0,0 1 0,0-1 0,0 0 0,0 1 0,0-1 0,0 0 0,0 1 0,-1-1 0,1 0-1,0 1 1,0-1 0,0 0 0,-1 0 0,1 1 0,0-1 0,0 0 0,0 0 0,-1 1 0,1-1 0,0 0 0,-1 0 0,1 0 0,0 0-1,0 1 1,-1-1 0,1 0 0,0 0 0,-1 0 0,1 0 0,0 0 0,-1 0 0,0 0-93,1-1 0,-1 1 0,1 0 0,-1-1-1,1 1 1,0-1 0,-1 1 0,1-1 0,-1 1 0,1-1 0,0 1 0,-1-1 0,1 1 0,0-1-1,0 0 1,0 1 0,-1-1 0,1 0 0,0 1 0,0-1 0,0 1 0,0-1 0,0 0 0,0 0-1,0-38-6033,0 20 2153</inkml:trace>
</inkml:ink>
</file>

<file path=ppt/ink/ink2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1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142 284 13696,'20'33'14084,"-13"-17"-10560,2-1-3448,-4-8-11,1 0 1,-1 0-1,1-1 0,0 0 0,1 0 0,0-1 0,-1 1 0,2-1 0,-1-1 0,1 1 0,-1-1 0,1-1 0,12 4 1,-9-4-42,0-1 0,0 0 0,1-1 0,-1 0 0,0-1 0,1 0 0,-1-1 0,0-1 0,20-4 0,-12 2-7,0-1 0,0-1-1,-1-1 1,0-1 0,0 0-1,0-1 1,19-14 0,-31 19-13,0-1 1,0 0 0,0 0 0,0 0 0,-1-1 0,0 0-1,0 0 1,-1 0 0,0 0 0,0-1 0,0 0 0,-1 0-1,0 0 1,0 0 0,-1 0 0,0 0 0,0-1 0,0 1-1,-1-1 1,0-9 0,-1 10-8,-1 1 0,0-1-1,0 1 1,-1-1 0,0 1 0,0 0 0,-1-1-1,1 1 1,-1 0 0,-1 0 0,1 1 0,-1-1-1,0 1 1,0 0 0,0 0 0,-1 0 0,0 0-1,0 1 1,-11-8 0,-2 0-10,-2 0 0,0 1 1,0 1-1,-27-9 0,29 13 10,1 1 0,-1 0 0,-1 2 1,1 0-1,0 0 0,-1 2 0,1 0 0,-1 2 0,1 0 1,-1 1-1,1 0 0,0 2 0,-1 0 0,-21 9 0,29-10-122,0 1 0,-1 0 0,2 1 0,-1 0 0,0 1-1,1 0 1,0 1 0,1 0 0,0 0 0,0 1 0,0 0 0,1 1-1,0 0 1,-13 19 0,19-25-3,1-1-1,0 0 1,0 1-1,0-1 1,0 1 0,0-1-1,0 1 1,1-1-1,-1 1 1,1 0 0,0-1-1,-1 1 1,1 0 0,1-1-1,-1 1 1,1 4-1,1-3-201,0-1 0,0 1 0,0-1 0,0 1 0,1-1 0,-1 0 0,1 0 1,0 0-1,4 3 0,31 26-3660</inkml:trace>
</inkml:ink>
</file>

<file path=ppt/ink/ink2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2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 6272,'-9'19'3072,"-1"-23"2560,10 4 1407,-3-7-5887,-2 4 0,-3 17 896,3-7 0,-3 26-2432,3-5 0,10 27 1536,0-17 128,24 5-896,-7-10 128,26-15-1280,-8-3 0,26-26-3200,-13-1 0</inkml:trace>
</inkml:ink>
</file>

<file path=ppt/ink/ink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3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428 1 3200,'-3'0'282,"0"0"0,-1 0 0,1 0 0,0 1 0,0-1 0,0 1 0,-1 0 0,1 0 0,-5 2 0,-12 4 503,-15 5-382,1 1-1,0 2 1,1 2 0,-58 38-1,41-24 230,42-26-539,-1 0 1,1 0-1,0 1 0,0 0 0,0 1 0,1 0 0,0 0 0,1 0 0,-1 1 0,-9 16 0,16-23-92,-1 0 0,1 0 0,0 0 0,0 1-1,0-1 1,0 0 0,0 0 0,0 0 0,0 1-1,0-1 1,1 0 0,-1 0 0,0 0 0,1 0-1,-1 0 1,1 0 0,-1 1 0,1-1 0,-1 0-1,1 0 1,0 0 0,0-1 0,-1 1 0,1 0-1,0 0 1,0 0 0,0 0 0,0-1 0,0 1 0,0-1-1,0 1 1,0 0 0,0-1 0,0 0 0,0 1-1,1-1 1,-1 0 0,0 1 0,0-1 0,0 0-1,2 0 1,57 7 84,-57-7-76,206 0 12,-95-2 54,151 17 0,-245-12-13,0 0-1,0 2 1,36 13 0,-52-17-28,0 0 0,0 1 0,0-1 0,-1 1 0,1 0 0,0 0 0,-1 1 0,0-1 0,1 1 0,-1-1 0,0 1 0,0 0 0,-1 0 0,1 1 0,-1-1 0,1 0 0,-1 1 0,0 0 0,0-1 0,-1 1 0,1 0 0,-1 0 0,0 0 0,0 0 0,1 6 0,-2-7 9,-1 0 0,1-1 1,-1 1-1,1 0 1,-1-1-1,0 1 0,0 0 1,0-1-1,-1 0 0,1 1 1,0-1-1,-1 0 1,0 1-1,1-1 0,-1 0 1,0 0-1,0 0 0,0-1 1,-4 4-1,-51 26 632,39-23-447,-11 6-46,-1-1-1,0-2 0,-1-1 1,0-2-1,0-1 0,-1-1 1,0-2-1,0-1 0,-51-1 1,29-13-356,22 3-2191,22 8 680</inkml:trace>
</inkml:ink>
</file>

<file path=ppt/ink/ink2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7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20 3712,'-5'-20'2478,"9"25"1152,12 35-1525,-7 6-1376,-1 0 0,-3 0 0,0 55 0,4 43 3,-8-135-760,2 5-11,-1 0-1,-1 1 1,0-1 0,-1 1 0,-1-1 0,0 1 0,-5 16 0,-8-11-3780,9-16 1878</inkml:trace>
</inkml:ink>
</file>

<file path=ppt/ink/ink2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2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14592,'0'14'7295,"62"-10"-17150,-49-4 11519,8 6-5120,-4 3 128</inkml:trace>
</inkml:ink>
</file>

<file path=ppt/ink/ink2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2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11648,'0'0'158,"-1"0"0,0 0 0,1 1-1,-1-1 1,0 0 0,1 0 0,-1 1 0,0-1 0,1 0 0,-1 1 0,0-1 0,1 1 0,-1-1 0,1 0 0,-1 1 0,1 0 0,-1-1 0,1 1 0,-1-1 0,1 1 0,0-1 0,-1 1 0,1 0 0,0-1 0,0 1 0,-1 0-1,1-1 1,0 1 0,0 0 0,0 0 0,0-1 0,0 1 0,0 0 0,0 0 0,0-1 0,0 1 0,0 0 0,0-1 0,1 2 0,2 48 6732,-1-23-5229,-2 344-19,12-7-927,-10-326-598,11 401-1695,-13-432 1370,4 53-4576,0-41 1050</inkml:trace>
</inkml:ink>
</file>

<file path=ppt/ink/ink2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3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12416,'9'-26'3883,"-8"24"-3800,0 1 0,0 0-1,0 0 1,1-1 0,-1 1 0,0 0-1,1 0 1,-1 1 0,1-1 0,-1 0-1,1 0 1,0 1 0,-1-1-1,1 1 1,0-1 0,-1 1 0,1 0-1,0-1 1,0 1 0,-1 0 0,1 0-1,0 0 1,3 1 0,39-5 6677,-26-1-5395,41-7-874,-24 11-379,0 2 0,0 1 0,1 2 0,-2 1 0,1 2-1,-1 2 1,53 19 0,-77-23-40,-1 0-1,0 0 1,0 1-1,0 0 0,-1 1 1,0 0-1,0 0 1,0 1-1,-1 0 0,0 0 1,-1 1-1,0-1 0,0 2 1,-1-1-1,7 17 1,-10-20-41,0-1 1,0 1 0,0-1 0,-1 1 0,0-1 0,0 1 0,0 0 0,-1 0 0,0-1 0,0 1 0,0 0 0,-1 0 0,0-1 0,0 1 0,0 0 0,-1-1 0,0 1 0,0-1 0,0 1 0,-1-1 0,0 0 0,0 0 0,0 0 0,0-1 0,-1 1 0,0-1 0,0 0 0,0 0 0,0 0 0,-9 6 0,2-4-1,1 0 1,-1-1 0,0 0-1,0 0 1,0-2-1,-1 1 1,0-1-1,1-1 1,-1 0 0,0 0-1,0-2 1,0 1-1,-22-3 1,-8-4-1197,0-1 0,-63-20 0,88 22 271,10 4-2434,6 1-384</inkml:trace>
</inkml:ink>
</file>

<file path=ppt/ink/ink2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3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144 285 11392,'5'32'15476,"5"3"-11095,4 5-3943,17 42-3290,-11-35 4693,-3-13-1675,4 7 42,-21-41-207,0 0-1,0 0 1,0 0 0,0 0 0,-1 0 0,1 0-1,0-1 1,0 1 0,0 0 0,0 0 0,0 0-1,0 0 1,0 0 0,-1 0 0,1 0 0,0 0-1,0 0 1,0 0 0,0 0 0,0 0 0,0 0-1,0 0 1,-1 0 0,1 0 0,0 0-1,0 0 1,0 0 0,0 0 0,0 0 0,0 0-1,-1 1 1,1-1 0,0 0 0,0 0 0,0 0-1,0 0 1,0 0 0,0 0 0,0 0 0,0 0-1,0 0 1,0 0 0,-1 1 0,1-1 0,0 0-1,0 0 1,0 0 0,0 0 0,0 0 0,0 0-1,0 1 1,0-1 0,0 0 0,0 0-1,0 0 1,0 0 0,0 0 0,0 0 0,0 0-1,0 1 1,0-1 0,0 0 0,0 0 0,0 0-1,0 0 1,0 0 0,1 0 0,-1 0 0,0 1-1,-22-19-2,-3-8-45,0-1 0,3-2 0,0 0 0,-22-41 0,25 39 3,2 0-1,-21-55 0,33 72 31,0 0 1,2-1-1,-1 1 1,2 0-1,0-1 1,1 0-1,0 0 1,2-25-1,0 36 26,-1 0-1,1-1 0,0 1 1,0 0-1,1 0 0,-1 0 0,1-1 1,0 2-1,0-1 0,0 0 1,0 0-1,1 1 0,-1-1 1,1 1-1,0-1 0,0 1 0,1 0 1,3-2-1,-1 1 13,-1 1-1,1 0 1,0 1 0,1 0-1,-1 0 1,0 0 0,1 0-1,-1 1 1,0 0 0,1 1-1,6-1 1,16 3 72,-1 0 0,1 2 0,-1 2 0,38 11 0,-65-17-93,105 35 339,-31-9-2661,-24-12-4365,-38-10 2822</inkml:trace>
</inkml:ink>
</file>

<file path=ppt/ink/ink2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4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195 196 9344,'-3'-2'3850,"-10"7"1720,11-4-4964,-1 1 0,1-1 0,0 1 0,0 0 1,0 0-1,0 0 0,0 0 0,0 0 1,1 0-1,-1 0 0,1 0 0,-3 4 1,2-1-467,0 1 1,1-1 0,0 0-1,-1 1 1,2-1-1,-1 1 1,0 0 0,1-1-1,0 1 1,1-1 0,-1 1-1,1-1 1,0 1 0,1-1-1,-1 1 1,1-1 0,0 0-1,0 0 1,0 0 0,1 0-1,0 0 1,0-1 0,0 1-1,1-1 1,-1 1 0,1-1-1,0-1 1,0 1 0,1 0-1,-1-1 1,6 3 0,4 0-23,0-2 0,0 0 0,0 0 0,0-2 0,1 0 0,0 0 0,-1-1 0,1-1 0,-1 0 0,1-1 0,23-5 0,-14 1-91,1-1-1,-1-1 0,0-1 0,-1-1 0,0-1 0,27-16 1,-43 23-26,1-2 0,-1 1 0,0-1 0,-1 0 0,1 0 0,-1-1 1,0 0-1,-1 0 0,1 0 0,-1-1 0,-1 1 0,1-1 0,-1-1 0,0 1 1,0-1-1,-1 1 0,0-1 0,2-13 0,-4 17-5,-1 0 0,0-1 0,0 1 1,-1-1-1,1 1 0,-1-1 0,0 1 0,0 0 0,0 0 0,-1-1 1,1 1-1,-1 0 0,0 0 0,-1 1 0,1-1 0,0 0 0,-1 1 1,0-1-1,0 1 0,0 0 0,0 0 0,-6-4 0,-2-4-14,3 3 8,-2-1-1,1 2 1,-1-1-1,0 1 1,-1 1-1,0-1 1,0 2 0,0 0-1,0 0 1,-1 1-1,-19-4 1,28 7 7,-20-5-52,-2 2 1,1 0-1,0 2 0,0 0 0,-1 2 0,1 1 0,-1 0 0,1 2 1,0 1-1,0 1 0,0 1 0,1 1 0,-45 20 0,64-25 31,-3 0-120,-1 1 1,1-1-1,0 2 1,0-1 0,1 1-1,-1 0 1,1 0-1,0 1 1,0 0 0,0 0-1,1 0 1,-1 1-1,1-1 1,-5 10-1,8-13 7,1 0 0,0 0 0,0 0 1,0 0-1,0 1 0,0-1 0,0 0 0,0 1 0,1-1 0,-1 1 0,1-1 0,0 1 0,0-1 0,0 1 0,0-1 0,0 1 0,1 4 0,1-3-259,0 0 0,0 1 0,0-1 1,1 0-1,-1-1 0,1 1 0,6 6 1,28 26-3595</inkml:trace>
</inkml:ink>
</file>

<file path=ppt/ink/ink2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4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30 211 11264,'-15'12'8807,"6"5"-3515,7-12-4873,1-1 1,0 1 0,1-1-1,-1 1 1,1 0 0,-1 0 0,2 6-1,-1-5-341,1-1-1,0 1 0,0 0 0,0-1 0,1 1 1,0-1-1,0 0 0,0 0 0,1 1 1,-1-1-1,1-1 0,1 1 0,4 6 1,-1-5-81,1 0 0,0-1 0,0 0-1,0 0 1,0 0 0,1-1 0,0-1 0,0 0 0,0 0 0,0 0 0,0-1 0,0-1 0,1 1 0,-1-2 0,12 1 0,4-2 200,1-1 1,0-1-1,-1-1 1,32-9-1,-40 8-157,-1 0 0,1-1 0,-1-1 0,0-1 0,0 0 0,-1-1 0,0 0 0,0-1 0,-1-1 0,-1-1 0,0 0 0,-1 0 0,0-1 0,0-1 0,12-20 0,-21 30-34,0 0 0,0-1-1,0 0 1,-1 0-1,0 0 1,0 0 0,0 0-1,0 0 1,-1 0 0,0 0-1,0-1 1,0 1-1,-1 0 1,0-1 0,0 1-1,0-1 1,0 1-1,-3-9 1,2 10-10,0 0 0,0 0 1,-1 0-1,1 0 0,-1 0 0,0 1 0,0-1 1,0 0-1,-1 1 0,1 0 0,-1-1 1,0 1-1,1 0 0,-2 0 0,1 1 0,0-1 1,0 1-1,-1 0 0,0-1 0,1 2 0,-1-1 1,0 0-1,-5-1 0,-7-5-33,4 2 6,-1 1-1,1 0 1,-1 1-1,0 1 1,-1 0-1,1 0 1,0 1 0,-1 1-1,0 0 1,-24 3-1,29-2 15,-15 0-92,-1 2-1,1 0 0,1 2 0,-1 0 0,-29 11 0,42-12-156,0 2 0,1-1 0,0 1 0,0 1 0,0 0 0,1 0 0,-1 1 0,2 0 0,-1 1 0,1-1 0,0 2 0,-10 13 0,14-17-152,0 0 0,1 1 0,0 0 0,0-1 0,0 1-1,0 0 1,1 1 0,0-1 0,1 0 0,-1 0 0,1 1 0,0-1 0,1 1-1,0 8 1,0 31-3422</inkml:trace>
</inkml:ink>
</file>

<file path=ppt/ink/ink2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5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11520,'39'25'6375,"-33"-20"-5348,5 5 4928,-4 1-3284,2 34-2243,-7-33 331,7 153 1261,-5-78-2184,10 246 996,-11-234-783,10 142 582,-8-200-2582,17 68 1,-18-102-1655,-3-7-385</inkml:trace>
</inkml:ink>
</file>

<file path=ppt/ink/ink2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5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28 194 13696,'-1'1'185,"1"-1"1,-1 1-1,1-1 1,-1 1-1,1-1 0,-1 1 1,1 0-1,-1-1 1,1 1-1,0 0 1,-1 0-1,1-1 1,0 1-1,0 0 1,-1 0-1,1-1 1,0 1-1,0 0 1,0 0-1,0 0 1,0-1-1,0 1 1,0 0-1,0 0 1,0 0-1,0-1 1,1 1-1,-1 0 1,0 0-1,1-1 1,-1 1-1,0 0 1,1-1-1,-1 1 1,1 1-1,32 33 5394,52 24-1279,-77-54-4964,5 3 756,0-2 0,0 1 0,1-2 0,-1 1 0,1-2 0,0 0 0,1-1 0,-1 0 0,1-1 0,-1-1 0,1 0 0,0-1 0,-1 0 0,1-1 0,-1-1 0,1-1 0,-1 0 0,0 0-1,0-2 1,0 0 0,0 0 0,-1-1 0,0-1 0,0 0 0,-1-1 0,1 0 0,-2-1 0,13-12 0,-21 18-92,1-1 0,-1 0 0,0 0 0,0 0 0,-1 0 0,1-1 0,-1 1 1,0-1-1,0 1 0,-1-1 0,1 0 0,-1 0 0,0 0 0,0 0 0,-1 0 0,0 0 0,1 0 0,-2 0 0,1 0 0,0 0 0,-1 0 0,-2-5 0,1 2-10,0 1 0,-1 0 0,0 0 0,-1 0 0,1 0 0,-1 0 0,-1 1 0,1-1 0,-1 1 0,0 1 0,-1-1 0,1 1 0,-1 0 0,-11-8 0,-1 3-10,0 1 1,0 1 0,0 1-1,-1 0 1,0 1-1,-1 2 1,1 0 0,-1 1-1,0 0 1,-29 1-1,37 2-32,-1 0 0,0 1-1,1 0 1,-1 1 0,1 1-1,-1 0 1,1 0-1,0 1 1,0 1 0,1 0-1,-1 0 1,1 2 0,0-1-1,1 1 1,-1 1 0,1-1-1,1 2 1,0 0-1,0 0 1,0 0 0,-7 13-1,12-17-60,1-1 0,1 1 0,-1 0 0,1 0 0,0 0 0,0 0 1,0 0-1,1 0 0,0 0 0,0 1 0,0-1 0,0 0 0,1 1 0,0-1 0,0 0 0,1 1 0,-1-1 0,1 0 0,0 1 0,1-1 0,-1 0 0,1 0 0,0 0 0,0 0 0,1 0 0,5 9 0,-1-8-346,0 1-1,0-1 1,0 0 0,1-1 0,-1 0 0,1 0 0,1-1-1,-1 0 1,11 4 0,-1-2-766,-1 0-1,2-2 1,29 5 0,26-1-2508</inkml:trace>
</inkml:ink>
</file>

<file path=ppt/ink/ink2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5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21 9856,'-1'-14'2637,"0"8"2586,1 9 673,-2 13 371,-2 0-7475,-9 44 1884,-9 79 0,18-108-87,-10 90 70,1 125 0,14-180-450,2-1 0,4 1 1,21 99-1,-26-155-218,1-1 0,-1 1 0,1 0-1,1-1 1,0 0 0,0 0 0,1 0 0,0 0 0,1-1 0,-1 0-1,2 0 1,-1 0 0,9 7 0,-14-14-27,1 0 0,0 0 0,-1 0 0,1 0 0,0 0 0,0-1 0,-1 1 0,1-1 0,0 1 1,0-1-1,0 1 0,0-1 0,0 0 0,0 0 0,0 0 0,0 0 0,-1-1 0,1 1 0,0 0 0,0-1 0,0 1 0,3-2 0,0-1-331,1 0 0,-1 0 0,1 0 0,-1-1 0,0 0 0,0 0-1,4-5 1,7-8-2424,-1-1-1,23-37 1,-14 14-1199</inkml:trace>
</inkml:ink>
</file>

<file path=ppt/ink/ink2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6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13696,'-3'3'6783,"28"12"-8191,-15-15 12800,33 0-11264,-9 0 0,46 0 0,-14 0 128,22-3-896,-19 0 0,-8-1-1792,-13 4 128,-13 4-1536,-8-1 0</inkml:trace>
</inkml:ink>
</file>

<file path=ppt/ink/ink2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8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63 3072,'0'-47'2517,"0"44"-1002,-5-9 106,-5 13-1393,-1 1-1,1 1 1,0 0 0,0 0-1,0 1 1,0 0 0,0 0-1,-8 7 1,-9 3 219,-124 67 1132,138-76-1463,0 1 0,0 0 1,1 1-1,0 1 0,0 0 1,1 0-1,0 1 0,0 1 1,1 0-1,-11 13 1,20-22-111,0 0 0,0 1 0,1-1 1,-1 0-1,0 1 0,1-1 1,-1 1-1,1-1 0,-1 0 1,1 1-1,0-1 0,0 1 0,-1-1 1,1 1-1,0-1 0,1 1 1,-1-1-1,0 1 0,0-1 0,0 1 1,1-1-1,-1 1 0,1-1 1,0 2-1,1-1-4,0 0 0,-1 0 0,1 0 1,0 0-1,0 0 0,0 0 0,1-1 0,-1 1 0,0-1 1,1 1-1,-1-1 0,4 1 0,6 3-13,1-1-1,0-1 1,0 0-1,17 1 1,115 6 10,-90-8 33,-1 3 1,0 1-1,58 16 0,-92-17 7,-1 1 0,0 1 0,0 1 0,0 1 0,-1 0 1,23 16-1,-36-21-12,0 0-1,0 0 1,0 1 0,0-1 0,-1 1 0,1 0-1,-1 0 1,-1 1 0,1-1 0,-1 1 0,0 0-1,0 0 1,0 0 0,-1 0 0,0 0 0,0 1-1,-1-1 1,0 1 0,0-1 0,0 1-1,-1-1 1,0 1 0,-1 11 0,0-14-2,0 1 1,0 0-1,-1-1 1,1 1-1,-1-1 1,0 1-1,0-1 1,0 0-1,-1 0 1,1 0-1,-1 0 1,0 0-1,0-1 1,-7 7-1,2-4 26,1-1 0,-1 0 0,1 0-1,-2-1 1,1 0 0,0 0 0,-13 3-1,-4-1 100,0 0-1,-1-2 1,1-1-1,-45 0 1,52-4-34,-1-1 0,-25-7 0,31 6-93,0 0 1,0 1-1,0 1 0,0 0 1,0 0-1,-20 3 1,33-2-46,-1 0 1,1 0-1,0 0 1,-1 0-1,1 0 1,0 0-1,0 0 1,-1 0 0,1 0-1,0 0 1,0 1-1,-1-1 1,1 0-1,0 0 1,0 0-1,-1 0 1,1 1-1,0-1 1,0 0-1,0 0 1,-1 0-1,1 1 1,0-1-1,0 0 1,0 0-1,0 1 1,0-1-1,0 0 1,-1 0 0,1 1-1,0-1 1,0 0-1,0 1 1,0-1-1,0 0 1,0 0-1,0 1 1,0-1-1,0 0 1,0 0-1,0 1 1,0-1-1,1 0 1,-1 1-1,0-1 1,0 0-1,0 0 1,0 1-1,0-1 1,0 0 0,1 0-1,-1 0 1,0 1-1,0-1 1,0 0-1,1 0 1,-1 1-1,14 10-2337,40 4-1737,-15-8 1920</inkml:trace>
</inkml:ink>
</file>

<file path=ppt/ink/ink2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6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 13184,'-1'0'226,"0"0"1,0 0 0,0 0 0,1 0 0,-1 0 0,0 0-1,0 1 1,0-1 0,0 0 0,0 0 0,1 1-1,-1-1 1,0 1 0,0-1 0,1 1 0,-1-1 0,0 1-1,1-1 1,-1 1 0,0 0 0,1-1 0,-1 1 0,1 0-1,-1 0 1,0 0 0,-11 33 5941,0 52 1665,8-54-8916,-5 28 1209,2 0-1,3 104 1,6-128-82,1 1 0,2-1-1,1 0 1,2 0 0,22 58 0,-22-76-44,0 0 0,1-1 0,1 0 0,1 0 0,0-1 0,1-1 0,1 0 0,19 17 0,-28-28-71,1 0 0,0-1 1,0 1-1,1-1 0,-1 0 0,1-1 1,-1 1-1,1-1 0,0 0 0,0 0 1,0-1-1,0 0 0,0 0 0,0-1 1,1 1-1,-1-1 0,0 0 0,0-1 1,8-1-1,1-1-912,1 0-1,0-2 1,-1 1 0,0-2-1,0 0 1,16-10 0,10-4-3007</inkml:trace>
</inkml:ink>
</file>

<file path=ppt/ink/ink2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6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18 11392,'-22'0'5631,"65"5"-4735,-33-5 8320,12-8-8832,-6 1 128,50 4 384,-18-2 0,40 5-1152,-13 0 0,26 0 128,-27 0 0,-8 0-1664,-14 0 0,-13 5-2048,-7-2 128</inkml:trace>
</inkml:ink>
</file>

<file path=ppt/ink/ink2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07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1 446 11264,'21'12'5631,"6"-9"-4863,-19-3 9216,5 26-8960,6-7 0,-6 20 128,-5-10 128,0 15-1920,-3-14 0,4 6 0,1-11 128,11-10-3456,-4-8 0</inkml:trace>
  <inkml:trace contextRef="#ctx0" brushRef="#br0" timeOffset="1">233 27 15872,'0'7'7935,"69"-7"-13567,-51 0 13056,4-7-8832,-4 4 0,-5-12-4736,-4 7 1,-9 8 6783,0 0 0</inkml:trace>
</inkml:ink>
</file>

<file path=ppt/ink/ink2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15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207 225 7296,'0'0'305,"0"0"0,-1 0 0,1 0 0,0 0 0,-1 0-1,1 0 1,-1 0 0,1 0 0,0 0 0,-1 0 0,1 0 0,0-1 0,-1 1 0,1 0 0,0 0 0,-1 0 0,1 0 0,0-1 0,-1 1 0,1 0 0,0 0 0,-1-1 0,1 1 0,0 0 0,0 0 0,-1-1-1,1 1 1,0 0 0,0-1 0,0 1 0,0 0 0,-1-1 0,1 1 0,0 0 0,0-1 0,0 1 0,0 0 0,0-1 0,0 1 0,0-1 0,0 1 0,0-1 0,9-21 3018,23-15-2864,33-8 1315,-40 27-1301,0 0 0,2 2 0,-1 1 1,36-14-1,-54 26-388,1 0 0,-1 1 1,1 0-1,-1 0 0,1 1 0,0 0 1,0 1-1,0 0 0,-1 0 1,1 1-1,0 0 0,0 1 0,-1-1 1,1 2-1,-1-1 0,1 1 1,-1 1-1,0-1 0,10 7 0,-9-4-51,-1 0 0,0 0 0,0 0 0,-1 1 0,0 1 0,0-1 0,-1 1 0,0 0-1,0 0 1,0 1 0,-1 0 0,-1 0 0,0 0 0,0 0 0,0 1 0,-1 0 0,-1-1 0,0 1-1,0 0 1,-1 0 0,0 0 0,-1 19 0,-1-3 18,-2 0 0,-1 0 0,-1 0 0,-1-1-1,-1 0 1,-1 0 0,-22 44 0,13-37 28,-1 0 0,-2-2 0,-1 0 0,-34 37 0,-107 94 310,98-101-284,63-59-105,-27 26 97,-1-1 0,-53 37 1,74-58-93,1 0 0,0-1 0,-1 0 0,0 0 0,0-1 0,0 0 0,-1 0 0,1-1 1,-1 0-1,1 0 0,-1-1 0,0 0 0,0-1 0,1 0 0,-1 0 0,0-1 0,-14-3 0,21 4-2,0-1-1,1 1 0,-1-1 0,0 0 1,0 1-1,1-1 0,-1 0 0,1 0 1,-1 0-1,1 0 0,-1-1 0,1 1 1,0 0-1,0-1 0,-1 1 0,1 0 1,0-1-1,0 0 0,0 1 0,1-1 1,-1 0-1,0 1 0,1-1 0,-1 0 1,1 0-1,-1 1 0,1-1 0,0 0 1,0 0-1,-1 0 0,2 0 0,-1 1 1,0-1-1,0 0 0,0 0 0,1 0 1,-1 1-1,1-1 0,0 0 0,1-2 1,0-3 6,1 1 0,0 0 0,0 0 0,1 0 0,0 0 0,0 0 1,1 1-1,-1 0 0,10-9 0,-10 11-12,0 1-1,0-1 1,0 1-1,1 0 1,-1 0-1,0 0 1,1 0-1,0 1 1,-1-1-1,1 1 1,0 1-1,-1-1 1,1 0 0,0 1-1,0 0 1,0 1-1,-1-1 1,1 1-1,5 0 1,7 4-16,0 1 1,0 0-1,29 16 0,-11-5 10,-18-9-8,16 7 30,0-1-1,35 9 0,-58-20-36,0-1-1,1 0 1,-1-1 0,0 0-1,1-1 1,-1 0 0,0 0-1,1-1 1,-1 0 0,0-1-1,15-4 1,-8 0-459,-1-1 0,25-13 0,1-9-4962,-28 16 1454</inkml:trace>
</inkml:ink>
</file>

<file path=ppt/ink/ink2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15.7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 9216,'0'-1'416,"0"0"0,0 1 0,-1-1 1,1 0-1,0 1 0,0-1 0,0 0 1,0 1-1,0-1 0,1 1 0,-1-1 1,0 0-1,0 1 0,0-1 0,0 0 1,1 1-1,-1-1 0,0 1 0,1-1 1,-1 1-1,0-1 0,1 1 0,-1-1 1,1 1-1,-1-1 0,1 1 0,-1-1 1,1 1-1,-1 0 0,1-1 0,0 0 1,29-4 4761,53 13-6216,-45-4 2137,16-2-346,-37-1-708,0-1 0,0 0 0,1-1 1,-1-1-1,19-4 0,22-3-1296,-55 9 824,0 0-1,-1 0 1,1 1 0,0-1 0,0 1-1,-1-1 1,1 1 0,0 0-1,-1 0 1,1 0 0,3 2 0,7 8-3179</inkml:trace>
</inkml:ink>
</file>

<file path=ppt/ink/ink2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16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19 8704,'-18'-13'4352,"26"8"-1920,-8 5 5119,14 0-6783,-6 0 128,23 5 256,-9-2 128,13 12-1792,-9-8 128,9-1 896,-9-1 0,6-5-1152,-11 0 128,1 0-2432,-4 0 128,-5 4-640,-4-1 1</inkml:trace>
</inkml:ink>
</file>

<file path=ppt/ink/ink2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16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85 13440,'27'4'6655,"39"4"-9087,-53-8 13568,25 3-10880,-6 4 128,3-7-256,-4 0 0,7-18-768,-6 8 128,2-8-896,-7-1 0,-6-4-2432,-3 5 128</inkml:trace>
</inkml:ink>
</file>

<file path=ppt/ink/ink2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1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7 765 8064,'-7'8'3174,"8"0"6047,10-1-2834,2-4-8252,-9-2 2026,1-1 1,0 0-1,-1 0 1,1 0 0,0-1-1,-1 1 1,1-1-1,-1 0 1,1 0 0,-1-1-1,1 0 1,-1 1-1,0-1 1,0-1 0,0 1-1,7-6 1,8-5 376,-1-2 0,16-16-1,-22 20-418,29-27 504,14-12-49,85-99 0,-110 111-482,-1-1-1,43-77 1,-63 97-52,-1-1 1,0 1-1,-1-2 1,-1 1 0,-1-1-1,-1 0 1,-1 0-1,1-40 1,-3 36-41,0 6 0,-3 35 0,-23 399 128,27-340-170,0-40-52,-2 0 0,-1 0 0,-1 0 0,-12 54 0,9-51-1297,5-31-5513,0-7 6005,0-1-2963</inkml:trace>
</inkml:ink>
</file>

<file path=ppt/ink/ink2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2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11520,'27'-7'5759,"16"7"-5503,-35 0 8960,37 0-8704,-10 0 128,13 0 384,-9 0 0,1 0-1408,-10 0 0,1 0-128,-9 0 128,-6 3-3328,3-3 128</inkml:trace>
</inkml:ink>
</file>

<file path=ppt/ink/ink2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2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8448,'1'0'318,"29"-14"9950,-29 14-10060,-1 0 0,1 0 1,0 0-1,-1 0 1,1 0-1,0 0 0,-1 1 1,1-1-1,0 0 1,-1 0-1,1 0 0,0 1 1,-1-1-1,1 0 0,-1 1 1,1-1-1,-1 0 1,1 1-1,0-1 0,-1 1 1,0-1-1,1 1 1,0 1-63,0 0 0,0-1 0,0 1 0,-1 0 1,1 0-1,-1-1 0,1 1 0,-1 0 0,0 0 1,1 0-1,-1 0 0,-1 3 0,1 32 1337,0 19 892,10 92 1,-8-131-2308,2-1-1,0 1 1,0-1 0,2 0 0,0 0 0,1 0 0,0-1-1,1 0 1,18 24 0,-25-37-140,1 1 0,0-1 0,0 0 0,0 0 0,0 0 0,0 0 0,1-1 0,-1 1 0,0-1 0,1 1 0,-1-1 0,1 0-1,0 0 1,-1 0 0,1 0 0,0 0 0,-1-1 0,1 1 0,0-1 0,0 0 0,0 0 0,0 0 0,-1 0 0,1 0 0,0-1 0,4 0 0,-1-1-525,-1 0 0,0 0 0,0-1 0,0 1 0,-1-1 0,1 0 0,0 0 0,-1-1 0,0 1 0,0-1 0,0 0 0,4-6 0,10-13-3393</inkml:trace>
</inkml:ink>
</file>

<file path=ppt/ink/ink2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9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4 3328,'-1'0'161,"0"-1"-1,0 1 1,0-1 0,0 1-1,0 0 1,0-1-1,0 1 1,1 0 0,-1 0-1,0 0 1,0 0 0,0 0-1,0 0 1,0 0 0,0 0-1,0 0 1,0 0 0,0 1-1,0-1 1,0 0 0,-2 1-1,2 20 3279,2 2-3756,-1 5 537,1 1 1,1 0 0,2-1 0,9 35 0,-9-50-157,0 0 1,1-1-1,0 1 1,1-1-1,0-1 1,1 1-1,0-1 1,1 0-1,0-1 0,19 19 1,-25-27-154,-1-1-1,1 1 1,0-1-1,0 1 1,0-1-1,-1 0 1,1 0 0,1 0-1,-1 0 1,0 0-1,0 0 1,0-1-1,0 1 1,1-1-1,-1 1 1,0-1 0,0 0-1,1 0 1,-1 0-1,0 0 1,1-1-1,-1 1 1,0 0 0,0-1-1,3-1 1,19-4-1319</inkml:trace>
</inkml:ink>
</file>

<file path=ppt/ink/ink2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2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62 13440,'-5'-10'6655,"28"-8"-8447,-20 13 11520,11-2-9088,-6 4 128,-8 3-128,0 0 128,0-3-2176,0-5 0,0 4-2048,0 1 0</inkml:trace>
</inkml:ink>
</file>

<file path=ppt/ink/ink2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3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537 1 7296,'-1'1'745,"0"1"1,-1 0 0,1-1-1,-1 0 1,0 1 0,1-1 0,-1 0-1,0 0 1,0 0 0,0 0-1,1 0 1,-1 0 0,0-1-1,-3 2 1,-22 11 2170,-14 17-1594,2 3 1,0 1 0,-57 66-1,-42 67-362,125-148-834,1-1-1,1 1 1,1 1 0,-11 28-1,11-24 15,0 2 11,0 0 0,2 1 0,1 0 1,1 0-1,2 1 0,0-1 0,2 1 0,1 0 0,2 0 0,0 0 0,9 45 0,-6-50-40,2-1 0,0 0 0,2-1 0,0 1 0,1-1 0,2-1 0,0 0-1,1 0 1,0-1 0,31 34 0,-18-27-87,1-2 0,1 0 0,1-1-1,1-2 1,0-1 0,38 18 0,46 25-293,-66-35-4816,-34-18 1223</inkml:trace>
</inkml:ink>
</file>

<file path=ppt/ink/ink2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4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6016,'0'-1'171,"0"1"0,0 0 1,0-1-1,0 1 0,0-1 0,0 1 1,1 0-1,-1-1 0,0 1 1,0 0-1,0-1 0,1 1 0,-1 0 1,0-1-1,0 1 0,1 0 1,-1-1-1,0 1 0,0 0 0,1 0 1,-1-1-1,0 1 0,1 0 0,-1 0 1,1 0-1,-1 0 0,0-1 1,1 1-1,-1 0 0,0 0 0,1 0 1,-1 0-1,1 0 0,-1 0 0,0 0 1,1 0-1,0 0 0,24 5 4609,17 13-175,-3 11-3709,-2 1 0,-1 2 0,-2 2 0,-1 1 0,-1 1 0,-3 2-1,49 80 1,-48-64-242,-2 1 0,37 104-1,-58-137-575,-1 0 0,-1 1-1,-1 0 1,-1-1 0,-1 1 0,-1 0-1,-1 0 1,-1 1 0,-1-2 0,-8 38-1,2-28 7,-1 0 0,-1 0 0,-2 0-1,-28 52 1,33-72-361,-1-1 0,-1 1 1,1-1-1,-2 0 0,0-1 0,0 0 1,0-1-1,-1 0 0,-1-1 0,0 0 1,0 0-1,0-2 0,-23 10 0,35-16 210,0 0-1,-1 1 1,1-1-1,0 0 0,0 0 1,0 0-1,0 0 0,0 0 1,-1 0-1,1 0 0,0 0 1,0 0-1,0 0 1,0 0-1,0 0 0,-1 0 1,1 0-1,0 0 0,0 0 1,0 0-1,0 0 0,0 0 1,-1 0-1,1 0 0,0 0 1,0 0-1,0 0 1,0 0-1,0 0 0,-1 0 1,1 0-1,0-1 0,0 1 1,0 0-1,0 0 0,0 0 1,0 0-1,0 0 1,-1 0-1,1 0 0,0-1 1,0 1-1,0 0 0,0 0 1,0 0-1,0 0 0,0 0 1,0-1-1,0 1 1,0 0-1,0 0 0,0 0 1,0 0-1,0-1 0,0 1 1,0 0-1,4-14-3950,10-12-417,-1 7 851</inkml:trace>
</inkml:ink>
</file>

<file path=ppt/ink/ink2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4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2 9472,'-1'0'572,"1"0"0,-1 0 0,0-1 0,1 1 0,-1 0 0,0 0 0,1 0 0,-1 0 0,0 0 0,0 0 0,1 0 0,-1 0 0,0 0 0,1 0 0,-1 0 1,0 0-1,0 1 0,1-1 0,-1 0 0,0 0 0,1 1 0,-1-1 0,1 1 0,-1-1 0,0 1 0,-11 19 4495,4 33-5964,7-43 1970,-4 24-734,3 1 0,0 0 0,3 0 0,0 0 0,3-1 0,0 1 0,3-1 0,16 54 0,-22-84-335,1 1 0,-1-1 0,1 0 0,0 1 0,0-1 1,1 0-1,-1 0 0,1 0 0,0-1 0,0 1 0,0-1 0,0 1 0,1-1 0,0 0 0,-1 0 0,1-1 0,0 1 1,0-1-1,0 0 0,1 0 0,-1 0 0,1-1 0,-1 1 0,1-1 0,-1 0 0,1 0 0,-1-1 0,1 1 0,0-1 1,6-1-1,-2 1-235,-1-2 1,1 1 0,0-1-1,0-1 1,-1 1 0,1-1 0,-1-1-1,0 0 1,0 0 0,0 0-1,-1-1 1,1 0 0,-1-1-1,11-10 1,-5 2-1860,-1 0-1,20-32 0,-8 8-2005</inkml:trace>
</inkml:ink>
</file>

<file path=ppt/ink/ink2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5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 14976,'-13'-8'7423,"39"16"-9087,-17-8 13312,1 3-11648,-7 1 0,10 2-896,-5 3 128,-8-9-2944,0 0 128</inkml:trace>
</inkml:ink>
</file>

<file path=ppt/ink/ink2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6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4 233 7296,'-3'1'5003,"12"0"-960,21-7-631,-23 4-3171,-1 0-1,1 0 1,0 0-1,-1 1 1,1 0 0,0 0-1,0 1 1,0 0-1,-1 0 1,1 1-1,0-1 1,0 2 0,0-1-1,-1 1 1,1 0-1,-1 0 1,13 6 0,-3-3 20,0-1 0,0-1 0,1-1 0,-1 0 0,1-1 0,0-1 0,-1-1 0,23-3 0,1 2 78,25-2 88,-31 1-278,0 2 0,46 3 0,-42 1 64,0-1 1,0-2-1,59-9 0,418-23 1110,-362 20-417,-115 7-754,-1 2 0,1 2 1,64 4-1,-59 8-119,-38-9-14,0 0-1,0-1 1,0 0-1,0 0 1,0 0 0,0 0-1,0-1 1,0 0-1,0 0 1,0 0-1,8-2 1,86-23-77,22-4-134,-107 27 176,1 1 0,-1 0 0,1 0 0,-1 2-1,0 0 1,25 5 0,-13-4 32,0 0 0,0-1 0,1-2 0,-1-1 0,0 0 0,0-2 0,31-9 0,-44 11-30,0 1-1,0 0 1,0 1 0,0 1 0,22 3-1,29 1-27,-15-7 248,66-12 0,-78 8-58,0 1 0,0 2 0,0 1 0,48 5 0,-54 1 20,-18-1-146,1-1-1,-1-1 1,1 0 0,-1-1-1,1 0 1,-1-1-1,1-1 1,14-3 0,-23 4-21,0 0 0,0 0-1,0 0 1,0 0 0,0 1 0,1 0 0,-1 0 0,0 0 0,0 1 0,0-1 0,0 1 0,0 1 0,0-1 0,0 1 0,-1-1 0,1 1-1,0 1 1,-1-1 0,0 1 0,1 0 0,-1 0 0,4 4 0,-4-5-2,0 1 0,1-1 0,-1 0 0,1 0 1,-1 0-1,1-1 0,-1 0 0,1 1 0,0-2 0,0 1 0,0 0 0,0-1 0,5 0 0,63-13-29,-65 10 25,1 0-1,0 1 1,0 0 0,0 1-1,0 0 1,0 0 0,0 1 0,0 0-1,0 1 1,0 0 0,15 4-1,-16-3 4,0 1 0,1-1 0,-1-1 0,1 1-1,0-1 1,0-1 0,-1 0 0,1 0 0,0-1 0,12-2-1,5-3 5,0-1-1,26-12 1,28-7 103,31-6-79,44-10-31,-145 41-2,-1 0 0,0 1 0,0 0 0,0 1 0,1 0 0,-1 0-1,0 1 1,0 0 0,10 4 0,-8-2-2,1-1-1,-1-1 1,1 0-1,0 0 1,21 0-1,31-11 11,-54 6 0,0 1 1,-1 0-1,1 1 1,0 0-1,0 1 1,0 0-1,0 0 1,0 1-1,0 0 0,0 1 1,-1 0-1,1 1 1,16 6-1,-26-9-12,1 1 0,0-1-1,-1 1 1,1-1 0,-1 0 0,1 1-1,0-1 1,-1 0 0,1 1-1,0-1 1,-1 0 0,1 0-1,0 0 1,-1 1 0,1-1-1,0 0 1,-1 0 0,1 0 0,0 0-1,0 0 1,-1 0 0,1-1-1,0 1 1,-1 0 0,1 0-1,0 0 1,-1-1 0,1 1 0,0 0-1,-1-1 1,1 1 0,-1-1-1,1 1 1,-1 0 0,1-1-1,-1 1 1,1-1 0,-1 1-1,1-1 1,-1 0 0,1 0 0,4-31-7194,-5 25 3215</inkml:trace>
</inkml:ink>
</file>

<file path=ppt/ink/ink2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7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13 11392,'0'-1'163,"0"1"1,0 0 0,0-1 0,0 1 0,0 0-1,-1-1 1,1 1 0,0 0 0,0-1 0,0 1-1,0 0 1,0-1 0,0 1 0,0 0 0,0-1-1,0 1 1,0 0 0,0-1 0,0 1 0,0 0-1,1-1 1,-1 1 0,0 0 0,0-1 0,0 1-1,0 0 1,1 0 0,-1-1 0,0 1 0,0 0-1,1 0 1,-1-1 0,0 1 0,0 0 0,1 0-1,-1-1 1,0 1 0,0 0 0,1 0 0,-1 0-1,0 0 1,1 0 0,-1 0 0,0-1 0,1 1-1,-1 0 1,0 0 0,1 0 0,-1 0 0,1 0-1,-1 0 1,0 0 0,1 0 0,-1 1 0,0-1-1,1 0 1,-1 0 0,7 12 6820,-6 3-5357,-17 85 217,5-44-1521,3 0 0,3 1 0,1 85 0,4-136-323,1 0 0,-1 1 0,1-1 0,0 0 0,0 1 0,1-1 0,0 0 0,0 0 0,1 0 0,-1 0 0,1-1 0,1 1 0,-1-1 0,1 1 0,0-1 0,0-1 0,0 1 0,1 0 0,-1-1 0,1 0 0,0 0 0,0 0 0,1-1 0,-1 0 0,1 0 0,0 0 0,0-1 0,0 1 0,0-1 0,0-1 0,0 1 0,1-1 0,-1-1 0,0 1 0,1-1 0,-1 0 0,1 0 0,-1-1 0,0 1 0,11-4 0,-1 1-137,-1-1 1,0-1-1,0-1 1,0 0-1,-1 0 0,18-12 1,-22 12-750,0-1 0,0-1 0,0 1 0,-1-2 0,9-10 0,6-14-3210</inkml:trace>
</inkml:ink>
</file>

<file path=ppt/ink/ink2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7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13 7680,'-27'20'15098,"12"8"-9856,15-27-5205,0 0 0,-1 0 0,1 0 0,0 0 0,0 0 0,0 0 0,0 0 0,0 0 0,0 0 0,1 0 0,-1 0 1,0 0-1,0 0 0,1 0 0,-1 0 0,1 0 0,-1 0 0,0 0 0,1 0 0,0-1 0,-1 1 0,2 1 0,-1-1 77,1 0 0,0 0-1,-1 0 1,1 0 0,0-1-1,0 1 1,0 0 0,-1-1-1,1 0 1,0 1-1,0-1 1,0 0 0,0 0-1,0 0 1,-1 0 0,5-1-1,0 0-17,0-1-1,0 0 1,0 0-1,0 0 0,-1-1 1,1 0-1,-1 0 0,8-6 1,-11 9-102,-1-1 1,1 0 0,0 0-1,-1 0 1,0 0 0,1 0-1,-1 0 1,0-1 0,1 1-1,-1 0 1,0-1 0,0 1-1,0-1 1,0 1 0,0-1 0,-1 1-1,1-1 1,0 0 0,-1 1-1,1-1 1,-1 0 0,1 0-1,-1 1 1,0-1 0,0 0-1,0 0 1,0 0 0,0 1-1,0-1 1,-1 0 0,1 0-1,-1-2 1,-1 3-9,0-1 0,0 1-1,1 0 1,-1 0 0,0 0 0,0 0-1,-1 0 1,1 0 0,0 1 0,0-1-1,0 1 1,0-1 0,-1 1 0,1 0-1,0 0 1,0 0 0,-1 0 0,1 0-1,0 1 1,0-1 0,0 1 0,-3 0-1,-53 14-293,58-14 304,-13 3-209,3-1-314,1 0-1,0 0 0,0 1 1,-10 6-1,17-9-2,0 1 0,-1 0-1,1-1 1,0 1-1,0 0 1,0 0-1,1 0 1,-1 1 0,0-1-1,1 0 1,-3 5-1,-1 4-3309</inkml:trace>
</inkml:ink>
</file>

<file path=ppt/ink/ink2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8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570 12 9600,'-6'1'1441,"0"-1"0,0 0 0,0-1 0,-1 1-1,1-1 1,0-1 0,0 1 0,0-1 0,-6-2 0,10 3-1237,-4 1 76,0 0 1,0 0-1,0 1 1,0 0-1,0 0 1,0 0-1,0 1 1,0 0-1,0 0 1,1 0-1,-1 1 1,1 0 0,-9 5-1,4-2-496,-10 3 486,0 1-1,0 1 0,1 1 0,1 1 0,0 0 0,1 2 0,0 0 0,1 0 1,1 2-1,0 0 0,2 1 0,-13 20 0,-100 219 819,119-239-1064,0 0 0,0 0 1,2 1-1,0 0 0,2 0 0,0 0 1,1 0-1,0 1 0,3 30 0,0-40-43,1 1 0,0 0-1,0-1 1,1 0-1,0 1 1,1-1 0,0 0-1,1 0 1,0-1-1,0 0 1,1 1 0,0-2-1,1 1 1,0-1-1,0 0 1,1 0 0,14 10-1,-5-6-337,0-1-1,1-1 1,0 0-1,1-1 1,0-1-1,22 5 1,-17-6-1248,0-2 0,31 4 0,6-3-2491</inkml:trace>
</inkml:ink>
</file>

<file path=ppt/ink/ink2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9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7936,'12'-2'-451,"11"-2"3644,-18 4-1845,0-1 0,0 1 0,0 0 0,-1 0 0,1 0 1,0 1-1,0 0 0,-1 0 0,6 1 0,7 8-164,8 10-697,0 1-1,-2 0 0,-1 2 1,0 1-1,-2 1 1,26 40-1,-25-27 172,0 1 0,-3 1 0,27 82 0,-41-105-558,0 1-1,-2 0 0,0 0 0,-1 0 0,0 0 0,-2-1 0,0 1 0,-1 0 1,0 0-1,-2 0 0,0-1 0,-1 0 0,-1 0 0,-1 0 0,-16 31 1,8-21-361,-2 0 1,0 0 0,-27 28-1,21-28-1584,-2-1-1,-40 31 1,58-50 563,5-6 883,1 0 0,-1 1 0,1-1 0,-1 0 0,1 0 0,-1 0 0,0 0 1,1 0-1,-1 0 0,0 0 0,0 0 0,0-1 0,0 1 0,0-1 0,0 0 0,-3 1 0,-8-1-3590</inkml:trace>
</inkml:ink>
</file>

<file path=ppt/ink/ink2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09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20 5504,'-32'-14'2688,"9"8"-2688,23 6 4480,0 0-4608,4 6 128,1-3-2048,4 1 0,-9 8 1536,-4-5 0</inkml:trace>
</inkml:ink>
</file>

<file path=ppt/ink/ink2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29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1 199 5632,'0'-8'1607,"0"1"1,1-1-1,1 0 1,-1 1-1,1-1 0,0 1 1,1 0-1,5-11 1,-3 9-846,0 1 0,0-1 1,1 1-1,0 0 0,0 1 1,12-11-1,-12 13-537,0-1 1,1 1-1,-1 0 0,1 1 1,1 0-1,-1 0 0,1 0 1,-1 1-1,1 0 0,0 1 1,0-1-1,0 2 0,0-1 1,1 1-1,-1 0 0,0 1 1,0 0-1,9 1 0,-13-1-161,0 1-1,-1-1 1,1 1-1,-1 0 1,1 1-1,-1-1 1,1 0-1,-1 1 1,0 0-1,0 0 1,0 0-1,0 0 1,0 0 0,0 1-1,0-1 1,-1 1-1,0 0 1,1-1-1,-1 1 1,0 0-1,2 4 1,-2-1-29,0 0 1,0 0 0,0 0 0,-1 1 0,1-1 0,-2 1 0,1-1-1,-1 1 1,0-1 0,0 1 0,-2 7 0,0 0-16,0 0 0,-1-1 0,-1 1 0,-1-1 0,1 0 0,-2 0 0,0 0 0,-1-1 0,0 0 0,-14 17 0,14-20 19,-1-1-1,0 0 0,-1-1 0,0 0 0,0-1 0,0 0 1,-1 0-1,0-1 0,0 0 0,-1 0 0,1-1 0,-1-1 1,0 0-1,0 0 0,0-1 0,0-1 0,0 0 0,-18 0 1,19-6 0,9 3-1,11 2 34,247 28-72,-245-26-231,0-1 1,0-1-1,1 0 1,17-3-1,18-10-4248,-21 2 511</inkml:trace>
</inkml:ink>
</file>

<file path=ppt/ink/ink2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0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19 10368,'-5'-3'5120,"24"-9"-3201,-14 9 5633,19 3-7040,-5 0 128,15 0 384,-7 0 0,26 0-1408,-14 0 128,5 0 640,-10 0 0,-2 3-896,-6 0 0,-4-6-2816,-6 3 0,-6 0-256,-2 0 1</inkml:trace>
</inkml:ink>
</file>

<file path=ppt/ink/ink2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0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12416,'29'0'6143,"29"0"-7039,-44 0 12288,15-4-11008,-2 1 0,17 3 0,-9 0 0,5-12-1024,-10 9 128,1-4-1152,-9-1 128,-6 2-2304,-2-1 128</inkml:trace>
</inkml:ink>
</file>

<file path=ppt/ink/ink2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5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54 2816,'0'0'169,"-1"0"0,1 0 1,0 0-1,-1 0 0,1 0 0,0 0 1,-1 0-1,1 0 0,0 0 1,-1 0-1,1 0 0,0 0 0,0 0 1,-1 0-1,1 0 0,0 1 0,-1-1 1,1 0-1,0 0 0,0 0 0,-1 0 1,1 1-1,0-1 0,0 0 0,0 0 1,-1 0-1,1 1 0,0-1 0,0 0 1,0 0-1,0 1 0,-1-1 0,1 0 1,0 0-1,0 1 0,0-1 1,0 0-1,0 1 0,0-1 0,0 0 1,0 1-1,0-1 0,0 0 0,0 0 1,0 1-1,0-3 3353,3-12-3161,9 7 6036,27 7-4657,-16 0-576,14-4-353,-29 2-694,1 1-1,0 0 0,-1 0 1,1 1-1,0 0 1,-1 0-1,1 1 1,0 1-1,-1-1 1,0 1-1,1 1 1,10 4-1,-11-4-85,-1 0 0,1-1 0,0 0 0,0 0 0,0 0 0,0-1 0,1-1 0,-1 1 0,0-1 0,0 0 0,12-3 0,5-2 50,0-1-1,31-12 1,-30 9-14,44-9-1,-68 17-65,-1 1-1,0-1 1,1 1 0,-1 0-1,1 0 1,-1-1 0,1 1-1,-1 0 1,1 0 0,-1 0-1,1 0 1,-1 1 0,1-1 0,-1 0-1,0 1 1,1-1 0,-1 1-1,1-1 1,-1 1 0,0 0-1,0-1 1,1 1 0,-1 0-1,0 0 1,0 0 0,0 0-1,0 0 1,0 0 0,0 0 0,0 0-1,0 1 1,0-1 0,0 0-1,-1 1 1,1-1 0,-1 0-1,1 1 1,-1-1 0,1 2-1,10 19 58,-10-21-250,7-16-3498,0 0 340</inkml:trace>
</inkml:ink>
</file>

<file path=ppt/ink/ink2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6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618 76 5120,'11'-23'4549,"3"-11"2692,-14 33-7133,0 0 0,0 0-1,0 0 1,0 0 0,-1 1 0,1-1 0,0 0 0,-1 0-1,1 0 1,0 1 0,-1-1 0,1 0 0,-1 1 0,1-1 0,-1 0-1,0 1 1,1-1 0,-1 1 0,1-1 0,-1 1 0,0-1-1,0 1 1,1-1 0,-1 1 0,0 0 0,0-1 0,0 1 0,1 0-1,-1 0 1,0-1 0,0 1 0,0 0 0,0 0 0,1 0-1,-1 0 1,0 0 0,0 0 0,0 0 0,0 1 0,0-1-1,0 0 1,-6 1 296,0 0 0,0 1-1,0 0 1,0 0-1,0 0 1,1 1-1,-1-1 1,1 2 0,-9 4-1,-63 46 1076,30-20-786,22-17-447,2 0 0,0 2 0,0 1-1,2 1 1,1 1 0,-26 33 0,10-4 237,-59 108 1,80-128-376,2 0 1,1 1-1,2 1 0,1 0 0,1 1 1,2 0-1,1 0 0,0 38 1,4-12 36,4 1 1,2-1 0,20 104-1,-18-137-122,0 0-1,2-1 0,1 0 0,1-1 0,18 32 1,-22-44-15,2-1 1,0-1-1,0 0 0,1 0 1,0 0-1,1-1 1,0 0-1,1-1 1,0 0-1,0-1 1,22 12-1,139 74-29,-154-86-63,-15-8-62,0 1-1,0 0 1,0 0-1,0 0 1,0 1 0,0-1-1,-1 1 1,1-1-1,-1 1 1,1 0 0,-1 0-1,0 0 1,3 3-1,-32-8-10092,18 3 6378</inkml:trace>
</inkml:ink>
</file>

<file path=ppt/ink/ink2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7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13 501 9856,'-1'1'269,"0"-1"1,1 0-1,-1 0 1,0 1-1,1-1 1,-1 0-1,0 1 1,1-1 0,-1 0-1,1 1 1,-1-1-1,1 1 1,-1-1-1,1 1 1,-1-1-1,1 1 1,0 0-1,-1-1 1,1 1 0,0-1-1,-1 1 1,1 0-1,0-1 1,0 1-1,0 0 1,0-1-1,-1 1 1,1 0-1,0 0 1,0-1-1,0 1 1,0 0 0,0-1-1,1 1 1,-1 0-1,0-1 1,0 1-1,0 0 1,1-1-1,-1 1 1,0 0-1,1-1 1,-1 1-1,0-1 1,1 1 0,-1-1-1,1 1 1,-1-1-1,1 1 1,16 7 4895,2-10-5888,2-10 1336,0-1 1,-1 0-1,0-2 0,34-33 1,16-10 180,-49 41-722,-1-1 0,0 0-1,-2-1 1,0-2-1,-1 1 1,0-2 0,-2 0-1,-1-1 1,-1-1 0,-1 0-1,-1 0 1,-1-1-1,12-49 1,-14 50-26,-6 49 24,-2-5-58,-4 411-12,5-367-59,-1 16-154,-1-74 184,0 0-1,0 0 0,0 0 1,-1 0-1,0 0 1,0 0-1,0 0 0,-1-1 1,0 1-1,-4 5 1,7-11-49,0 1 1,0-1 0,0 1 0,-1-1-1,1 0 1,0 1 0,0-1-1,-1 0 1,1 1 0,0-1 0,-1 0-1,1 1 1,0-1 0,-1 0-1,1 1 1,0-1 0,-1 0 0,1 0-1,-1 0 1,1 0 0,-1 1-1,1-1 1,0 0 0,-1 0 0,1 0-1,-1 0 1,1 0 0,-1 0-1,1 0 1,-1 0 0,1 0 0,-1 0-1,1 0 1,0 0 0,-1-1-1,1 1 1,-1 0 0,-10-17-6863,6 2 2950</inkml:trace>
</inkml:ink>
</file>

<file path=ppt/ink/ink2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7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 9472,'36'-14'15655,"-8"7"-14031,8 0-1145,1 1-1,39 1 1,-50 4-697,0-1 0,0-1 0,0-1 0,0-2 0,36-12 0,-9 0-4902,-29 10 1536</inkml:trace>
</inkml:ink>
</file>

<file path=ppt/ink/ink2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8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6784,'-1'-7'10213,"14"-6"-5487,-12 12-4518,0 0 0,0 1-1,0-1 1,0 0 0,0 0-1,0 0 1,0 0 0,-1 0-1,1 0 1,0 0 0,0 0-1,-1 0 1,1 0 0,-1-1-1,1 1 1,-1 0 0,1 0-1,-1-1 1,1-1 0,6 30 3935,-8 21-2346,0-7-1188,3-11-567,1 0 1,2 0 0,1-1-1,1 0 1,1 0 0,2 0-1,26 52 1,-33-76-294,0 1-1,0-2 1,1 1-1,0 0 1,0-1-1,0 0 1,0 1-1,1-2 1,-1 1-1,1 0 1,0-1-1,9 4 1,-12-6 94,0 0 1,1 0 0,-1 0 0,1-1-1,-1 1 1,1-1 0,-1 0 0,1 1-1,-1-1 1,1 0 0,-1-1-1,1 1 1,-1 0 0,1-1 0,-1 1-1,1-1 1,-1 0 0,0 0-1,1 0 1,-1 0 0,0 0 0,0 0-1,0-1 1,0 1 0,0-1 0,0 0-1,0 1 1,0-1 0,-1 0-1,1 0 1,-1 0 0,3-4 0,12-25-3812,-1 0-21</inkml:trace>
</inkml:ink>
</file>

<file path=ppt/ink/ink2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9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15 13952,'-48'-5'6911,"58"17"-7935,-10-12 13312,0 0-12160,0 0 0,3 3 0,2 0 128,-5-3-384,0 0 0,0-6-640,0-1 0,3-1-2688,-3 1 128,13 14-768,1 1 129</inkml:trace>
</inkml:ink>
</file>

<file path=ppt/ink/ink2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9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7808,'1'-4'6998,"10"3"-613,3 3-2244,-5 1-3874,44 38 779,-3 2-1,-1 2 0,-2 2 0,-2 2 1,43 63-1,-66-83-981,-2 0 0,-1 1 0,-2 1 0,0 1 0,-3 1 0,0 0 0,9 39 0,-19-57-43,0 1 1,-2 0-1,0 1 0,-1-1 1,0 0-1,-2 1 0,0-1 1,0 0-1,-2 0 0,0 0 1,-1 0-1,0 0 0,-1-1 1,-1 1-1,-1-1 0,0-1 1,-16 26-1,10-23-310,0 1 0,-1-2 0,-1 0 0,-27 22 0,37-33 171,0 0-1,-1-1 1,0 0 0,0 0 0,0 0 0,0-1 0,-1 0-1,1 0 1,-1-1 0,0 0 0,0 0 0,0-1-1,0 1 1,0-1 0,0-1 0,0 1 0,0-1 0,-9-2-1,7-1-688,9 2 275,-1 0 0,1 1 1,-1-1-1,1 0 0,-1 0 0,1 1 0,0-1 0,-1 0 1,1 0-1,0 0 0,0 1 0,-1-1 0,1 0 0,0 0 1,0 0-1,0 0 0,0 1 0,0-1 0,0 0 0,1-1 0,-1-2-824,0-4-2484</inkml:trace>
</inkml:ink>
</file>

<file path=ppt/ink/ink2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10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2816,'23'54'6760,"-18"-44"-7014,5 10 124,88 205 2458,-98-222-2230,1 1 0,0 0 0,-1 0 0,1 0 0,-1 0 1,0 0-1,-1-1 0,1 1 0,-1 4 0,1-7-78,0-1 1,-1 1-1,1-1 1,0 1-1,0-1 0,0 1 1,0-1-1,0 1 0,-1-1 1,1 0-1,0 1 1,0-1-1,-1 1 0,1-1 1,0 0-1,-1 1 0,1-1 1,0 0-1,-1 1 1,1-1-1,0 0 0,-1 0 1,1 1-1,-1-1 0,1 0 1,-1 0-1,0 1 1,0-2-3,0 1 0,0-1 0,0 1 1,0-1-1,0 1 0,0-1 0,0 0 1,0 1-1,1-1 0,-1 0 0,0 0 1,0 1-1,1-1 0,-1 0 0,0 0 1,1 0-1,-1 0 0,0-1 0,-5-9 36,0-1 0,0 0 0,1 0 0,1 0 0,0-1 0,0 0 0,1 1 0,1-1 0,1 0 0,-1 0 0,2 0 0,0-1 0,3-24 0,-2 32-33,0 0 1,0 0-1,1 0 0,-1 0 0,1 0 0,1 0 0,-1 1 0,1-1 0,0 1 0,0 0 0,1-1 0,-1 2 0,1-1 0,0 0 0,0 1 0,1-1 0,0 1 0,-1 1 0,1-1 0,0 1 0,1-1 0,-1 1 0,1 1 0,-1-1 0,1 1 0,0 0 0,0 0 0,0 1 0,0 0 0,0 0 1,11 0-1,5 0 88,0 0 1,0 2 0,0 1-1,40 8 1,-50-7-67,-1 1 0,0 0 1,0 1-1,0 0 0,0 1 0,-1 0 1,0 0-1,0 1 0,-1 0 0,16 16 1,-13-12-18,-1 1 1,0 1 0,-1-1 0,0 2 0,-1-1 0,0 1 0,-1 1 0,-1-1 0,0 1 0,-1 1 0,-1-1 0,-1 1 0,0 0 0,0 0 0,-2 0 0,0 1 0,-1-1 0,-2 30 0,1-45-109,0 0 1,0 0-1,0 0 1,0 0-1,0 0 1,0 0-1,-1 0 1,1 0-1,0 0 1,-1 0 0,1 0-1,-1-1 1,1 1-1,-1 0 1,1 0-1,-1 0 1,1-1-1,-1 1 1,0 0-1,1-1 1,-1 1 0,0-1-1,0 1 1,0-1-1,1 1 1,-1-1-1,0 1 1,0-1-1,0 0 1,0 1-1,0-1 1,0 0 0,0 0-1,0 0 1,0 0-1,0 0 1,0 0-1,0 0 1,0 0-1,1 0 1,-1 0-1,0 0 1,-2-1 0,3 1-22,0-1 1,0 1 0,0 0 0,0-1-1,0 1 1,0 0 0,0-1-1,0 1 1,0 0 0,0-1 0,0 1-1,0 0 1,0-1 0,0 1 0,0 0-1,0 0 1,0-1 0,0 1 0,0 0-1,0-1 1,1 1 0,-1 0-1,0-1 1,0 1 0,0 0 0,1 0-1,-1-1 1,0 1 0,0 0 0,0 0-1,1-1 1,-1 1 0,2-2-491,6-9-1455</inkml:trace>
</inkml:ink>
</file>

<file path=ppt/ink/ink2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39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12672,'-1'3'1136,"1"0"0,-1 1 0,0-1 0,1 0 0,0 1 0,0-1 0,0 1 0,0-1 0,0 0 0,1 1 0,-1-1 1,2 5-1,2 23 2142,-5 32-2878,3 83 679,-1-128-998,2 0 0,0-1 1,1 0-1,0 1 0,2-1 1,8 19-1,-12-32-309,1 0 0,-1 1 0,1-1-1,0-1 1,0 1 0,1 0 0,-1-1 0,1 0 0,-1 1-1,1-1 1,0-1 0,1 1 0,-1-1 0,0 1 0,1-1-1,-1 0 1,1-1 0,-1 1 0,1-1 0,0 0 0,0 0-1,9 0 1,-7-1-228,0 0 0,0 0 0,0-1 0,0 0 0,-1 0 0,1 0 0,0-1 0,0 0 0,-1-1 0,0 1 0,1-1 0,-1-1 0,0 1 0,0-1 0,10-9 0,3-5-3639</inkml:trace>
</inkml:ink>
</file>

<file path=ppt/ink/ink2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0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70 16128,'-5'8'8063,"31"-20"-12287,-16 9 16256,3-5-12288,0-2 0,-1-2-1920,1 2 0,-3-1-640,-2-1 128</inkml:trace>
</inkml:ink>
</file>

<file path=ppt/ink/ink2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0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9472,'13'-3'4736,"17"3"-2305,-20 0 5121,17-3-6912,-6 3 0,27 0 256,-13 0 128,8 0-1408,-7 0 128,2 0 512,-6 0 128,11 0-1152,-7 0 0,-6-9-2816,-3 9 128</inkml:trace>
</inkml:ink>
</file>

<file path=ppt/ink/ink2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1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12672,'13'6'6271,"49"-1"-6399,-44-5 9984,20-5-9216,-7 2 0,12-7 0,-6 2 128,6 1-1664,-8-1 128,-9 1-1792,-4-4 128,-4 7-1536,-5 1 128</inkml:trace>
</inkml:ink>
</file>

<file path=ppt/ink/ink2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1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5120,'20'-3'14909,"13"-5"-9559,3 0-4813,49-6 0,-27 9-265,1 4 0,0 1 0,94 15-1,-151-15-542,0 0-1,0 1 0,1-1 0,-1 0 0,0 0 0,0 0 0,0 0 0,0-1 0,0 1 0,0-1 0,0 1 0,0-1 0,0 1 0,0-1 0,0 0 0,0 0 0,-1 0 0,1 0 0,0 0 0,-1-1 0,1 1 0,0 0 0,2-4 0,10-9-3206</inkml:trace>
</inkml:ink>
</file>

<file path=ppt/ink/ink2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2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 7552,'4'-2'945,"-1"0"0,1 0 0,-1 0 0,0 0 0,0-1 0,0 1-1,0-1 1,0 0 0,0 0 0,-1 0 0,1 0 0,-1 0 0,2-5 0,6-15 1825,-6 21 1688,1 13-2584,-1 9-1017,-1 276 1063,-3-291-1921,1 1-1,-1-1 0,1 0 1,0 0-1,1 1 0,-1-1 1,1 0-1,0 0 0,0-1 1,0 1-1,1 0 0,0-1 1,0 1-1,0-1 0,0 0 0,1 0 1,-1 0-1,1 0 0,0-1 1,0 1-1,1-1 0,-1 0 1,1-1-1,-1 1 0,1-1 1,0 0-1,0 0 0,0 0 1,0-1-1,0 1 0,1-1 1,-1-1-1,8 1 0,-2 0-276,0-1-1,0 0 1,0 0-1,-1-1 0,1-1 1,0 0-1,10-3 1,-12 2-589,0 0 1,-1-1 0,1 1 0,-1-2-1,0 1 1,0-1 0,14-12 0,2-6-3124</inkml:trace>
</inkml:ink>
</file>

<file path=ppt/ink/ink2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2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15 16384,'-10'15'8191,"60"-8"-11519,-37-7 14848,4 0-11648,1 0 0,-10-12-2816,-3 2 128,-15 2 256,2 1 0</inkml:trace>
</inkml:ink>
</file>

<file path=ppt/ink/ink2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5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0 116 3456,'18'0'11150,"4"-1"-4972,14-2-3250,43-7-2171,89-6 1563,-2 0-1952,-163 15-737,1 1 1,-1-1 0,0 0 0,0 0-1,0 0 1,0 0 0,0 0 0,0-1 0,0 1-1,0-1 1,0 0 0,-1 0 0,1 0-1,-1 0 1,1 0 0,-1-1 0,0 1 0,0-1-1,0 0 1,0 1 0,0-1 0,2-6-1,9-14-3086</inkml:trace>
</inkml:ink>
</file>

<file path=ppt/ink/ink2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0:47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1 521 7168,'3'-2'10097,"5"-1"-4786,31-8-4397,-20 5 299,-1 0-915,1-1-1,-1-1 1,-1 0-1,0-1 1,0-1-1,0-1 1,-2 0 0,1-1-1,-1-1 1,-1-1-1,0 0 1,-1 0-1,-1-1 1,0-1-1,-1 0 1,-1-1-1,0 0 1,7-19-1,-12 17-129,0 1-1,-1-1 1,-1 0 0,-1 0-1,0-1 1,-2 1-1,-3-37 1,1 0 134,24 214-174,1 148-128,-19-272 0,13 75 0,-16-104-21,-1-1 1,0 0-1,1 0 0,-1 0 1,-1 1-1,1-1 1,-1 0-1,1 0 0,-1 0 1,0 1-1,-1-1 0,1 0 1,-1 0-1,0-1 0,0 1 1,0 0-1,0-1 0,0 1 1,-1-1-1,0 0 0,0 1 1,0-1-1,0-1 1,0 1-1,0 0 0,-1-1 1,1 0-1,-1 0 0,0 0 1,-5 2-1,-20 3-100,1-1-95,0-1 1,-43 3-1,105-18 587,-25 6-245,1 0 1,1 1-1,-1 0 0,12-1 1,156-5 555,-137 4-2448,-15-3-3961,-26 8 5669,13-5-3932</inkml:trace>
</inkml:ink>
</file>

<file path=ppt/ink/ink2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5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41 6272,'-3'12'5402,"9"-15"2617,3-3-4571,4 0-5214,28-4 3108,82-12 0,-12 16-2340,-66 11-3120,-28-2 1047</inkml:trace>
</inkml:ink>
</file>

<file path=ppt/ink/ink2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10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136 301 3200,'0'-1'69,"-1"0"0,1 0 1,0 0-1,0 0 0,-1 0 0,1 0 1,0 0-1,0-1 0,0 1 0,0 0 1,1 0-1,-1 0 0,0 0 0,0 0 1,1 0-1,-1 0 0,0 0 0,1 0 1,-1 0-1,1 0 0,-1 0 0,1 0 0,0 0 1,1-1-1,-1 0 56,19 2 3843,-18 2-3827,-1 0 0,1 0 1,-1 0-1,0 0 0,0 0 1,0 0-1,0 1 0,0-1 1,0 0-1,-1 1 0,1-1 1,-1 0-1,0 1 0,0-1 1,0 3-1,4 73 1090,10 86 664,-11-145-1763,1-1 1,1 1-1,1-1 1,0 0-1,1-1 1,17 30-1,-20-42-103,0 1 0,0-1-1,1 0 1,0 0 0,0 0-1,0-1 1,1 1 0,-1-1-1,1-1 1,0 1 0,0-1-1,0 0 1,1 0 0,-1-1 0,1 0-1,-1 0 1,1 0 0,0-1-1,0 0 1,-1 0 0,1-1-1,0 0 1,0 0 0,0-1-1,0 0 1,9-2 0,-2 0 25,1 0 1,-1-1-1,0-1 1,0 0 0,0-1-1,-1 0 1,0-1-1,0-1 1,-1 0-1,0 0 1,14-14-1,-5 1 153,-1 0 0,0-2 0,26-41 0,-38 50-115,0-1-1,-1 0 0,0 0 0,-1 0 0,-1-1 0,-1 0 1,5-30-1,-6 27 6,-2-1 1,0 1 0,-1 0-1,-1 0 1,-1-1 0,-5-23-1,4 31-66,-1 1 0,0-1 0,-1 0 0,0 1 0,0 0 0,-1 0 0,-1 1 0,0-1 0,-1 2 0,-14-16 0,10 13-10,-1 1 0,0 0 1,0 1-1,-1 1 0,-1 0 1,1 1-1,-1 1 0,-1 0 0,1 1 1,-1 1-1,0 0 0,-1 1 1,1 1-1,-24-2 0,11 4-15,-1 0-1,1 3 0,0 0 1,-1 2-1,1 1 1,0 1-1,-38 14 0,47-13-20,0 0 0,-27 16-1,40-19 7,1-1 0,0 1-1,0 1 1,1-1-1,-1 1 1,1 0 0,0 0-1,0 1 1,0-1-1,-4 10 1,8-14 2,0 1 1,1-1-1,-1 1 1,0-1-1,1 1 0,0 0 1,-1-1-1,1 1 0,0 0 1,0-1-1,0 1 0,0-1 1,0 1-1,1 0 1,-1-1-1,0 1 0,1 0 1,-1-1-1,1 1 0,-1-1 1,1 1-1,0-1 0,0 1 1,0-1-1,0 0 1,0 1-1,0-1 0,0 0 1,0 0-1,0 0 0,1 1 1,-1-1-1,0-1 0,2 2 1,5 3-20,-1 0 0,1-1 0,0-1-1,12 5 1,7 1 6,0-3-1,1 0 1,0-1-1,0-2 1,45 0-1,-19-1 16,45 2 146,129-11-1,-176 2-166,0-3 0,0-1-1,-1-3 1,57-22 0,-104 33-155,-1 0 1,1-1-1,-1 0 0,0 1 1,0-1-1,0 0 0,0-1 1,0 1-1,0 0 1,-1-1-1,1 0 0,-1 0 1,0 1-1,3-6 0,-4 8 90,-1-1 0,0 1 0,1 0 0,-1-1-1,0 1 1,1-1 0,-1 1 0,0-1 0,1 1-1,-1-1 1,0 0 0,0 1 0,0-1-1,0 1 1,0-1 0,1 1 0,-1-1 0,0 0-1,0 1 1,0-1 0,-1 1 0,1-1-1,0 0 1,0 1 0,0-1 0,0 1 0,0-1-1,-1 0 1,-18-9-1850,18 9 1813,-43-14-2325</inkml:trace>
</inkml:ink>
</file>

<file path=ppt/ink/ink2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6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8704,'5'-3'4352,"17"6"-3200,-14-3 6143,10 4-6655,-5-1 0,19 2 0,-11-2 0,22-3-1024,-8 0 128,13-3-256,-8-2 128,-5-2-2560,-9 1 0</inkml:trace>
</inkml:ink>
</file>

<file path=ppt/ink/ink2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6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9600,'0'-3'4736,"18"3"-4352,-13 0 6655,20 0-6399,-7 0 0,25 0 128,-4 0 128,6-9-1280,-10 6 0,13 3-384,-8 0 0,-11 0-2304,-2 0 129</inkml:trace>
</inkml:ink>
</file>

<file path=ppt/ink/ink2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7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1 665 5632,'2'1'1215,"1"-1"0,-1 1 1,1 0-1,-1-1 0,1 0 0,0 1 0,-1-1 1,1 0-1,-1-1 0,1 1 0,3-1 1,31-13 3803,29-35-5724,-57 42 1157,23-22 198,-1 0 0,-1-2 1,-2-2-1,-1 0 1,23-38-1,-33 44-641,-1-1-1,-2 0 0,-1 0 0,-1-2 0,-1 1 0,-1-1 0,7-47 0,-15 21-97,-2 54 87,0 1 0,0-1-1,-1 0 1,1 0 0,-1 1-1,1-1 1,-1 0 0,1 1-1,-1-1 1,0 1 0,0-1-1,0 0 1,0 1 0,0 0 0,0-1-1,0 1 1,0 0 0,0 0-1,-1-1 1,1 1 0,-1 0-1,1 0 1,-1 0 0,1 1-1,-4-2 1,4 2 2,1-1 0,-1 1 0,0 0 0,0 0 0,0 0 0,0 0 0,0 1 0,1-1 0,-1 0 0,0 0 0,0 0 0,0 1 0,0-1 0,1 0 0,-1 1 0,0-1 0,0 1 0,1-1 0,-1 1 0,0-1 0,1 1 0,-1 0 0,0-1 0,1 1 0,-1 0 0,0 0 0,-13 30 0,1 33 0,11-10 2,3 1 0,3-1 0,18 100 0,-12-106-80,-3 0 0,-1 1-1,-3-1 1,-6 96-1,-12-98-166,12-39-503,0-1 0,1 0 0,0 1-1,0-1 1,1 1 0,-1 10 0,2-17 656,0 0 0,0 1 1,0-1-1,0 0 0,0 0 1,0 0-1,0 1 0,0-1 1,0 0-1,0 0 0,0 1 1,0-1-1,0 0 0,0 0 1,1 0-1,-1 1 0,0-1 1,0 0-1,0 0 0,0 0 1,0 0-1,1 0 0,-1 1 1,0-1-1,0 0 1,0 0-1,1 0 0,-1 0 1,0 0-1,0 0 0,0 0 1,1 0-1,-1 1 0,0-1 1,0 0-1,1 0 0,-1 0 1,0 0-1,0 0 0,0 0 1,1 0-1,-1-1 0,0 1 1,0 0-1,1 0 0,-1 0 1,0 0-1,0 0 0,0 0 1,1 0-1,-1 0 0,0 0 1,0-1-1,0 1 0,0 0 1,1 0-1,-1 0 0,0 0 1,0-1-1,0 1 0,0 0 1,0 0-1,3-2-789,6-2-2468</inkml:trace>
</inkml:ink>
</file>

<file path=ppt/ink/ink2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7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10880,'11'-7'5376,"26"22"-5504,-29-11 10495,13-4-9855,-2 0 128,20 3 256,-9 0 128,36-9-1920,-18 2 128,13-11-1152,-13 4 0,-8-11-1664,-10 7 128</inkml:trace>
</inkml:ink>
</file>

<file path=ppt/ink/ink2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8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 10624,'-1'-4'7491,"-2"15"-843,0 3-2680,2-3-4519,1 46 1987,10 84 0,-7-123-1300,0 0 0,2-1 0,0 1 0,1-1 0,0 0 0,2-1 0,0 1 0,15 23 0,-20-37-321,0 1 0,0-1 0,0 0 0,0 1 0,0-2 0,1 1 0,0 0 0,-1 0 0,1-1 0,0 0 0,0 0 0,0 0 0,0 0 0,1-1 0,-1 0 0,0 0 0,6 1 0,-2-1-755,0-1-1,0 1 0,0-2 0,0 1 0,-1-1 1,1 0-1,0-1 0,14-5 0,6-4-3027</inkml:trace>
</inkml:ink>
</file>

<file path=ppt/ink/ink2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8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70 11008,'-13'-36'5503,"30"14"-6142,-12 19 9470,13-2-8319,-5 2 128,-13 6 384,0 2 0,-10 13-1536,2-5 0,0 2-2560,-2-3 128</inkml:trace>
</inkml:ink>
</file>

<file path=ppt/ink/ink2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8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55 3840,'-2'-7'1756,"11"-2"8739,2 2-8112,-4 5-1968,-1 1 1,0-1-1,1 1 0,-1 0 0,1 1 0,-1-1 1,1 1-1,0 1 0,11 1 0,3-1 276,103-5 688,-6-13-7004,-87 10 2426</inkml:trace>
</inkml:ink>
</file>

<file path=ppt/ink/ink2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09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13 10368,'-10'-12'5120,"28"19"-4864,-18-7 8447,13 8-8319,1-5 128,20 4 0,-7 1 0,26-8-2688,-10 0 128,18-8-1024,-13 1 129</inkml:trace>
</inkml:ink>
</file>

<file path=ppt/ink/ink2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10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8192,'2'4'11751,"12"0"-9174,20-2-1866,8-4-212,-1-2-1,1-2 1,-1-2-1,42-14 0,-69 18-472,44-4-453,-22 15-3776,-23-3 1003</inkml:trace>
</inkml:ink>
</file>

<file path=ppt/ink/ink2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10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67 11520,'-5'10'5759,"26"-10"-5375,-13 0 8704,16-4-8832,-8 1 128,29-4 0,-10-1 128,13-2-768,-14-1 0,11-1-768,-7 5 128,-7-1-2560,-4 1 0</inkml:trace>
</inkml:ink>
</file>

<file path=ppt/ink/ink2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11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396 1 3328,'-3'0'260,"-1"1"0,1 0-1,0 0 1,-1 0 0,1 1 0,0-1 0,0 1-1,0 0 1,0 0 0,0 0 0,0 0 0,0 0 0,1 1-1,-1-1 1,-3 5 0,-39 52 2059,33-42-2161,-138 199 2040,134-189-1911,1 0 0,2 2 1,0-1-1,2 1 0,1 1 1,-9 49-1,-18 186 1030,35-221-1064,1 1 1,3-1 0,1 1 0,2-1-1,2 0 1,2-1 0,2 0 0,2 0-1,2-1 1,1-1 0,2 0-1,3-1 1,0-2 0,3 0 0,1-1-1,1-1 1,2-2 0,35 33 0,-35-41-130,1-2 1,45 28-1,-58-42-58,0-1-1,0 0 1,1-2-1,0 0 1,0-1-1,35 8 1,-46-14-442,0 0 1,0 0 0,0 0 0,1-1-1,-1 0 1,0 0 0,0-1 0,0 1-1,0-1 1,-1-1 0,1 1-1,-1-1 1,1 0 0,-1 0 0,0-1-1,0 1 1,0-1 0,7-7 0,-9 8 60,24-20-2373</inkml:trace>
</inkml:ink>
</file>

<file path=ppt/ink/ink2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14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1 153 4480,'1'0'168,"-1"-1"0,1 1 0,0-1 0,0 0 0,0 1 0,-1-1 0,1 0 0,-1 0 0,1 1 0,0-1 0,-1 0 0,1 0 0,-1 0 0,0 0 0,1 0 0,-1 1 0,0-1 0,1 0 0,-1 0 0,0 0 0,0 0 1,0-1-1,6-14 4628,-5 15-3452,2 4 3370,-11 48 257,35-24-4822,-23-17-106,0 1 1,-1-1-1,0 1 0,0 0 0,-1 0 0,-1 0 0,0 0 0,0 18 1,7 50-70,84 257-2897,-75-278 2430,-1-2 273,1-2 1,42 86-1,-48-104 215,-10-32 16,0 1 1,0-1-1,1 0 0,-1 1 1,1-1-1,0 0 0,4 8 1,3 2 12,-9-12-20,1-1 0,-1 1 1,1 0-1,0-1 0,-1 0 0,1 1 0,0-1 0,0 1 0,0-1 1,0 0-1,0 0 0,0 1 0,1-1 0,-1 0 0,0 0 0,1 0 1,-1 0-1,1-1 0,-1 1 0,0 0 0,1 0 0,0-1 0,-1 1 1,3-1-1,-4-46 294,5-302 2390,-7 315-2443,-2 1 0,-2-1 0,-18-60-1,11 47-92,2-12 45,2 0 1,3-1-1,2-105 0,17 117-325,-8 38 128,-3 7 0,1 0 0,0-1 0,-1 1 0,1-1 0,-1 0 0,0 0 0,0 0 0,0 0 0,0 0 0,-1 0 0,1 0 0,-1 0 0,1-1 0,0-4 0,5-11 22,-7 18 84,2 1 1,6 0-86,-5-2-34,1 1 1,-1-1-1,0 0 0,0 0 0,0 0 0,0 0 1,0 0-1,0-1 0,4-3 0,-8 6 18,1 0 1,0 0-1,0 0 0,0 0 0,-1 0 0,1 1 1,0-1-1,0 0 0,0 0 0,0 0 0,-1 1 1,1-1-1,0 0 0,0 0 0,0 0 0,0 1 1,0-1-1,0 0 0,0 0 0,0 1 0,0-1 0,0 0 1,0 0-1,-1 1 0,1-1 0,1 0 0,-1 0 1,0 1-1,0-1 0,0 0 0,0 0 0,0 1 1,0-1-1,0 0 0,0 0 0,0 0 0,0 1 1,0-1-1,1 0 0,-1 0 0,0 0 0,0 1 1,1-1-1,12-1 245,21-11-44,-32 11-251,7-1 45,0 0-1,0 1 1,0 0-1,-1 0 0,1 1 1,0 0-1,0 1 1,0 0-1,0 0 1,-1 1-1,1 0 0,0 1 1,14 6-1,-9-5 20,-1 0 0,0 0-1,1-2 1,26 3 0,-22-6-68,-1-1 0,0-1 0,-1-1 0,1 0 0,0-1 0,16-9 0,-20 9-217,0-1-1,1 2 1,-1 0-1,1 0 0,0 1 1,0 1-1,0 0 1,0 1-1,26 2 1,-37-1-57,0 1 1,0 0 0,0 0-1,0 0 1,0 0-1,0 0 1,0 1 0,-1-1-1,1 1 1,0 0 0,-1 0-1,1 0 1,-1 0 0,0 0-1,0 1 1,1-1-1,-2 1 1,1-1 0,0 1-1,0 0 1,-1-1 0,1 1-1,-1 0 1,0 0 0,0 0-1,1 6 1,3 7-2643</inkml:trace>
</inkml:ink>
</file>

<file path=ppt/ink/ink2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15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38 210 3840,'0'-4'5699,"-1"-6"-1644,1 9-3902,0-1 1,1 1-1,-1 0 0,0-1 1,0 1-1,1-1 0,-1 1 1,1 0-1,-1 0 0,1-1 1,0 1-1,-1 0 0,1 0 1,0 0-1,0 0 0,0-1 1,0 1-1,0 1 1,2-3-1,0-2 144,0 0 0,0 0 0,0 0 1,0 0-1,-1 0 0,0-1 0,0 0 0,-1 1 0,1-1 1,0-10-1,10-28 2428,-10 40-2610,0 1 0,0-1 0,0 1 0,0-1 0,1 1 0,-1 0 0,1 0-1,0 0 1,0 0 0,0 0 0,1 1 0,-1 0 0,0-1 0,1 1 0,0 0 0,-1 1 0,1-1-1,0 1 1,0-1 0,0 1 0,0 0 0,0 1 0,0-1 0,0 1 0,0 0 0,1 0-1,-1 0 1,0 0 0,0 1 0,0-1 0,0 1 0,4 2 0,-1-1-88,-1 0 0,0 0 0,0 1 0,0 0 0,0 0 0,-1 0 0,1 1-1,-1 0 1,0 0 0,0 1 0,0-1 0,0 1 0,-1 0 0,0 0 0,0 1 0,-1-1 0,1 1 0,-1 0 0,4 10 0,-3-4 10,-1-1 0,0 0-1,-1 1 1,0-1 0,-1 1 0,-1-1 0,0 1 0,0 0-1,-1-1 1,0 1 0,-1-1 0,-1 1 0,1-1 0,-2 0 0,0 0-1,0 0 1,-1-1 0,0 1 0,-1-1 0,0 0 0,-12 14-1,-10 15 216,-42 55 40,62-84-175,-1-1 1,0 0-1,0 0 0,-1-1 1,-1 0-1,-17 10 1,24-16-93,1-1-1,-1 0 1,0 0 0,0 0 0,0 0-1,0-1 1,0 1 0,0-1 0,0 0-1,0 0 1,0 0 0,0-1 0,-4-1-1,7 2-20,0 0-1,0 0 0,0 0 1,0 0-1,0-1 0,0 1 1,0 0-1,1-1 0,-1 1 1,0-1-1,0 1 0,0-1 1,1 1-1,-1-1 0,0 1 1,1-1-1,-1 0 0,0 0 1,1 1-1,-1-1 0,1 0 1,-1 0-1,1 1 0,-1-1 1,1 0-1,0 0 0,0 0 1,-1 0-1,1 0 0,0 0 1,0 0-1,0 1 0,0-1 1,0 0-1,0 0 0,0 0 1,0 0-1,0 0 0,0 0 1,1 0-1,-1 0 0,0 0 1,1 1-1,-1-1 0,0 0 1,1 0-1,-1 0 0,1 1 1,-1-1-1,1 0 0,0 0 1,-1 1-1,1-1 0,0 1 1,1-2-1,1-2 42,0 0 0,0-1 0,1 2 0,0-1 0,0 0 0,0 1 0,0-1 0,1 1 0,-1 0 0,1 1 0,0-1 1,-1 1-1,1 0 0,0 0 0,1 1 0,-1-1 0,0 1 0,0 0 0,1 0 0,-1 1 0,0 0 0,1 0 0,-1 0 0,0 1 0,1-1 0,6 3 0,5 0 27,1 2 0,29 10 0,-31-9-37,1 0 1,0-1 0,19 2 0,-31-6-80,1-1 0,-1 1 0,0-1 0,0-1 1,0 1-1,1-1 0,-1 0 0,0 0 0,0 0 0,0-1 1,0 0-1,0 0 0,-1 0 0,9-5 0,30-12-4457,-20 11 661</inkml:trace>
</inkml:ink>
</file>

<file path=ppt/ink/ink2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34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0 480 5376,'3'5'7717,"-2"-1"-4955,-1-3-2754,0-1-1,0 0 1,0 1-1,0-1 1,0 1-1,1-1 1,-1 0 0,0 1-1,0-1 1,0 0-1,0 1 1,1-1-1,-1 0 1,0 1 0,0-1-1,1 0 1,-1 1-1,0-1 1,0 0-1,1 0 1,-1 1 0,0-1-1,1 0 1,-1 0-1,0 0 1,1 1-1,-1-1 1,1 0 0,-1 0-1,0 0 1,1 0-1,-1 0 1,0 0-1,1 0 1,0 0 0,13 5 1172,-12-5-1090,0 1 1,0 0-1,0-1 0,0 1 1,-1-1-1,1 1 0,0-1 1,0 0-1,0 0 1,0 0-1,0 0 0,0 0 1,0-1-1,0 1 0,-1 0 1,1-1-1,0 1 1,0-1-1,0 0 0,-1 0 1,1 0-1,0 0 0,1-1 1,12-5 388,0 0 1,0 2 0,1-1 0,24-4-1,-10 3-61,37-2 204,-59 9-553,0 0 0,-1-1-1,1 1 1,0-2-1,-1 1 1,1-1 0,-1 0-1,1 0 1,-1-1-1,0 0 1,0-1 0,12-7-1,-8 2 163,0-2-1,0 1 0,-1-1 0,0-1 1,-1 1-1,0-2 0,-1 1 0,-1-1 0,12-27 1,-15 32-155,-1 0-1,-1 0 1,1 0 0,-1-1 0,-1 1 0,1-1-1,-2 1 1,1-1 0,-1 1 0,0-1 0,-1 1-1,0-1 1,0 1 0,-1-1 0,0 1 0,-1 0-1,0 0 1,0 0 0,-4-8 0,1 7-73,0 1 1,0-1-1,0 1 1,-1 0 0,-1 0-1,1 1 1,-1 0-1,-1 0 1,1 1-1,-1 0 1,-11-5-1,17 10 10,0 0 0,-1 0-1,1 0 1,-1 0-1,1 1 1,-1-1-1,1 1 1,-1 0-1,1 0 1,-1 0-1,1 1 1,-1-1-1,1 1 1,-1 0-1,1 0 1,0 0-1,-1 1 1,1-1-1,0 1 1,0-1-1,0 1 1,0 0-1,0 0 1,1 1-1,-4 2 1,-6 6 60,-1 1 0,2 0 1,-21 28-1,23-24-73,0-1 0,0 1 0,1 1 0,2 0 0,-1 0 0,2 0 0,0 1 0,1 0 0,-2 23 0,0 24 0,4 79 0,2-101 0,0 6 43,2-1-1,14 86 1,-13-118-33,1-1 0,0 0 0,1 0 0,1 0-1,0 0 1,1-1 0,1 0 0,0 0 0,1-1 0,0 0-1,1-1 1,14 15 0,-21-25 1,-1 0-1,0 0 0,1-1 1,0 1-1,-1 0 1,1-1-1,0 0 1,0 0-1,-1 0 0,1 0 1,0 0-1,0 0 1,0-1-1,0 1 1,0-1-1,0 0 0,6 0 1,-3-1 7,0-1 1,0 1-1,0-1 1,0 0-1,0 0 0,-1 0 1,1-1-1,7-5 1,0-1-203,1-1 1,-2 0 0,1-1-1,-1-1 1,18-23-1,-1-6-1555,21-24-6783,-36 50 4939</inkml:trace>
</inkml:ink>
</file>

<file path=ppt/ink/ink2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34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5376,'1'-6'8681,"0"8"-3385,4 17-1748,2 29-2876,-9 11 707,2 61 391,1-110-1714,0 0 0,1 0 1,0 0-1,0 0 0,1 0 0,1 0 1,-1-1-1,2 0 0,4 10 0,-7-17-115,-1 0-1,0-1 1,1 1-1,-1 0 1,1 0-1,-1-1 1,1 1-1,0-1 1,0 0-1,0 1 1,0-1-1,0 0 1,0 0-1,0 0 1,0 0-1,0-1 1,1 1-1,-1-1 1,0 1-1,0-1 1,1 0-1,-1 0 1,0 0-1,1 0 1,2 0-1,4-2-898,0 0 0,-1-1 0,1 0 0,-1 0 0,9-5 0,1 1-2392</inkml:trace>
</inkml:ink>
</file>

<file path=ppt/ink/ink2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35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0 11392,'-21'0'5631,"21"7"-5119,0-7 9344,0 5-9472,0-2 128,3 4 256,2-4 128,3 5-1152,-3-4 0,-5-4 0,0 0 128,0 0-2560,0 0 0,0 0-1152,0 0 129</inkml:trace>
</inkml:ink>
</file>

<file path=ppt/ink/ink2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1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21 4608,'-2'-18'11165,"1"15"-5651,3 14-5554,-2 65 1064,3-19-625,3 25 866,-6-44-347,1-44-865,-1 0 0,0 1 1,1-1-1,0 1 0,0-1 1,1 0-1,0 1 1,0 0-1,0-1 0,4-6 1,-4 10-33,0-1 1,-1 1 0,1-1 0,1 1-1,-1 0 1,0 0 0,0 0 0,1 0-1,-1 0 1,1 1 0,0-1 0,-1 1-1,1-1 1,0 1 0,0 0 0,0 0-1,0 0 1,0 1 0,0-1 0,0 1-1,0 0 1,0 0 0,0 0-1,4 0 1,3 1 5,1 1-1,-1 0 1,-1 1-1,1 0 0,0 1 1,-1 0-1,0 0 1,16 10-1,70 55-279,-47-32-9,-46-36 264,0 0 1,0 1-1,0-1 0,0 0 1,0 1-1,0 0 0,-1-1 1,1 1-1,0 0 1,-1 0-1,1-1 0,-1 1 1,0 1-1,0-1 0,0 0 1,0 0-1,0 0 0,0 0 1,0 1-1,-1-1 1,1 0-1,-1 1 0,0-1 1,1 1-1,-1-1 0,0 0 1,-1 1-1,1-1 1,0 1-1,-1-1 0,1 0 1,-1 1-1,0-1 0,1 0 1,-1 0-1,0 0 0,-1 1 1,1-1-1,0 0 1,-1 0-1,1-1 0,-1 1 1,1 0-1,-1 0 0,-2 1 1,-7 7 57,0-1 1,-1-1 0,0 1-1,0-2 1,-1 0 0,-16 7-1,14-7-16,0 0 18,0 0 1,-1-2 0,-28 8 0,39-12-58,-1 0 1,1-1 0,-1 0-1,0 0 1,1 0-1,-1-1 1,1 1-1,-1-1 1,1 0 0,0-1-1,-1 0 1,1 0-1,0 0 1,0 0 0,-6-4-1,6 2-243,-16-8-340,21 12 438,0 0 0,0-1 0,0 1 0,0 0 0,-1 0 0,1 0 0,0-1 1,0 1-1,-1 0 0,1 0 0,0 0 0,0 0 0,-1 0 0,1-1 1,0 1-1,0 0 0,-1 0 0,1 0 0,0 0 0,-1 0 0,1 0 0,0 0 1,0 0-1,-1 0 0,1 0 0,0 0 0,-1 0 0,1 0 0,0 0 0,0 0 1,-1 0-1,1 1 0,0-1 0,0 0 0,-1 0 0,1 0 0,0 0 0,0 0 1,-1 1-1,1-1 0,0 0 0,0 0 0,0 0 0,-1 1 0,1-1 0,0 0 1,0 1-1,0 0-3081</inkml:trace>
</inkml:ink>
</file>

<file path=ppt/ink/ink2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2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85 3712,'-8'1'7820,"8"-4"-3962,11-10-2586,-1 3-655,-6 6-395,0 0-1,0 1 1,1 0-1,-1-1 1,1 2-1,-1-1 1,1 0-1,0 1 1,0 0-1,0 0 0,1 0 1,-1 1-1,0 0 1,1 0-1,7-1 1,0 1 94,1 1 0,-1 0 0,0 1 0,0 1 0,17 3 0,-1 3-201,39 6-175,-65-13-167,0-1 0,1 0 0,-1 0 0,0 0 0,0-1 0,1 1 0,-1-1 0,0 0 0,0 0 0,0 0 0,0 0 0,0 0-1,0-1 1,0 1 0,-1-1 0,1 0 0,5-4 0,13-14-4615,-16 10 2133</inkml:trace>
</inkml:ink>
</file>

<file path=ppt/ink/ink2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2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679 8 3840,'4'-6'8683,"-2"4"-3691,-5 9-2466,-6 9-4040,4-8 3530,-31 39-653,-2-3-1,-81 74 0,-102 62-741,154-128-422,63-48-270,-78 54 83,77-55-381,0 0 1,0 0-1,-1-1 0,1 1 1,0-1-1,-1 0 0,0-1 1,1 1-1,-1-1 0,0 0 0,0-1 1,1 0-1,-1 1 0,-9-2 1,15 1 85,-1-1 1,1 1-1,-1 0 1,1 0-1,-1 0 1,1 0-1,0-1 1,-1 1-1,1 0 1,-1 0 0,1-1-1,0 1 1,-1 0-1,1-1 1,0 1-1,-1 0 1,1-1-1,0 1 1,0 0-1,-1-1 1,1 1-1,0-1 1,0 1-1,0 0 1,0-1-1,-1 1 1,1-1-1,0 0 1,0-2-2427</inkml:trace>
</inkml:ink>
</file>

<file path=ppt/ink/ink2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3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235 1 7552,'-5'5'10771,"-6"15"-6585,-5 10-3165,-39 28-748,29-30 732,-31 40 0,56-67-985,-10 14 183,0 1 0,1 0 0,-13 29 0,22-41-180,-1 1 0,1-1 1,0 1-1,0-1 1,0 1-1,0-1 0,1 1 1,0-1-1,0 7 0,0-9-16,1 1-1,-1-1 1,1 0-1,0 0 1,-1 0-1,1 0 0,0 0 1,0 1-1,1-2 1,-1 1-1,0 0 1,1 0-1,-1 0 1,1-1-1,-1 1 0,1 0 1,0-1-1,0 0 1,3 3-1,5-1-6,0-1 0,1 0 0,-1 0 0,1-1 0,0-1 0,-1 1 0,1-2 0,0 1 0,-1-1 0,20-5 0,73-9-137,-71 12-821,0-1 1,0-1-1,37-13 0,-27-5-3492,-39 21 4058,14-10-2829</inkml:trace>
</inkml:ink>
</file>

<file path=ppt/ink/ink2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3.8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 7168,'-5'7'10234,"3"6"-5269,3 33-5285,0-34 1078,1 58 331,16 88 0,-13-123-1347,-7-13-250,0-9-5790,2-13 3227</inkml:trace>
</inkml:ink>
</file>

<file path=ppt/ink/ink2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12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1152,'38'2'4669,"-25"-1"-4465,0 1 0,0 1 0,0-1 0,0 2 1,-1 0-1,1 0 0,-1 2 0,14 7 0,-9 0 15,0 0-1,-1 1 0,0 1 0,-2 1 0,0 0 0,0 1 0,21 36 0,64 146 807,-62-117-680,-8-17-17,-2 0 1,-4 2-1,19 82 1,-34-108-99,-1 1-1,-1-1 1,-3 1 0,-1 0 0,-3 0 0,-9 74 0,7-101-186,-5 41 337,-4-1 0,-35 104-1,42-144-382,-2-1 0,0 1 0,0-1 0,-2 0 0,0-1-1,0 0 1,-1 0 0,-1-1 0,0 0 0,0-1-1,-1 0 1,-1-1 0,0-1 0,0 0 0,-17 9 0,21-14-226,1 1-131,0-1 0,0-1 1,0 1-1,-1-1 0,1-1 1,-1 1-1,0-2 0,-8 2 1,-7-5-1562</inkml:trace>
</inkml:ink>
</file>

<file path=ppt/ink/ink2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4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150 4 6272,'-3'-3'12376,"1"7"-7171,2 2-7213,3 8 2702,-2 0 1,0 0 0,0 1 0,-2-1-1,1 0 1,-2 0 0,-5 22 0,-32 98-338,38-132-342,-5 12-85,0-1-1,-1 0 0,-1-1 1,0 0-1,-17 21 1,2-4-765,9-15-1625,11-12-4830,3-2 7290,0 0-3327</inkml:trace>
</inkml:ink>
</file>

<file path=ppt/ink/ink2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4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 7808,'-1'-1'400,"0"1"0,0 0 0,1-1 0,-1 1 0,0 0 0,0 0 0,0-1 0,0 1 0,1 0 0,-1 0 0,0 0 0,0 0 0,0 0 0,0 0 0,0 0 0,1 0 0,-1 1 0,0-1 0,0 0 0,0 0 0,0 1 0,1-1 0,-1 0 0,0 1 0,0-1 0,1 1 0,-1-1 0,0 1 0,1-1 0,-1 1 0,1 0 0,-1 0 0,-1 1 27,1 1 1,0 0-1,0-1 0,0 1 0,0 0 1,1-1-1,-1 1 0,1 0 1,0 0-1,-1 3 0,8 67 571,-6-69-313,2 23-527,-2-1 0,-2 42 0,-1-48-88,2 0 0,0 0 1,1 0-1,1 0 1,7 31-1,-9-49-145,1 0-1,-1 0 1,1 0-1,0 0 1,0 0-1,0 0 1,0 0-1,0-1 1,0 1-1,0 0 1,1-1-1,-1 1 1,1-1-1,-1 1 1,1-1-1,-1 0 1,1 0-1,0 1 1,0-1-1,-1-1 1,1 1-1,0 0 1,0 0-1,0-1 1,0 1-1,0-1 1,0 1-1,0-1 1,0 0-1,0 0 1,0 0-1,0 0 1,0 0-1,1 0 1,-1-1-1,3 0 1,8-3-907,-1 0 1,0-1-1,0 0 1,20-13-1,-12 7-127,2 1-2368</inkml:trace>
</inkml:ink>
</file>

<file path=ppt/ink/ink2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1:45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74 4736,'-12'1'5280,"9"-1"-260,7-2-686,83-11 235,52 13-2474,-53 2-951,-1 0-982,101-4 1010,-164 1-1914,1-2 0,-1-1 0,0 0-1,0-2 1,-1 0 0,23-10 0,-27 6-2480,-2-1-234</inkml:trace>
</inkml:ink>
</file>

<file path=ppt/ink/ink2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2:04.45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1,'12348'0,"-12343"0</inkml:trace>
</inkml:ink>
</file>

<file path=ppt/ink/ink2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2:09.15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1 106,'0'-106,"0"6974,0-6885,0 1</inkml:trace>
</inkml:ink>
</file>

<file path=ppt/ink/ink2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3:14.001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0,'93'0,"1833"0,-1931 0</inkml:trace>
</inkml:ink>
</file>

<file path=ppt/ink/ink2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3:30.97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3,'0'-1,"0"8,0-4,0-15,0 1969,0-1944</inkml:trace>
</inkml:ink>
</file>

<file path=ppt/ink/ink2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4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53 162 8576,'-13'38'9602,"5"-2"-3919,6-25-5017,1 0 1,1 0-1,-1 0 0,3 16 1,-1-17-823,1 0 1,0 0 0,1 0 0,0 0-1,1-1 1,0 0 0,10 18 0,14 12 1979,-21-31-1809,0-1 0,0 0 1,1-1-1,0 1 0,0-1 0,0-1 0,1 0 0,-1 0 1,1-1-1,1 0 0,-1 0 0,0-1 0,1 0 0,0-1 0,-1 0 1,1 0-1,0-1 0,0-1 0,0 1 0,0-2 0,20-2 0,-15 0-11,0 0 0,-1-1-1,0 0 1,1-2 0,-1 1-1,-1-2 1,1 0-1,-1 0 1,0-1 0,-1-1-1,0 0 1,-1-1 0,19-19-1,-25 24 49,0-1 1,0 0-1,-1 0 0,0 0 0,0-1 1,0 0-1,-1 1 0,0-1 0,0 0 0,-1-1 1,0 1-1,0 0 0,-1-1 0,0 1 1,0-1-1,-1 1 0,0-1 0,0 1 0,0-1 1,-1 1-1,0-1 0,-1 1 0,0 0 1,0-1-1,-1 1 0,1 0 0,-1 0 1,-5-7-1,-1 0-5,1 1 0,-2 0 0,0 1 1,0 0-1,-1 0 0,-1 2 0,0-1 1,0 1-1,-1 1 0,0 0 0,-1 1 1,0 0-1,-15-6 0,6 5-68,0 2-1,-1 0 1,1 1 0,-1 1-1,-31-2 1,44 6-20,1 0 1,0 1-1,-1 1 0,1 0 0,0 0 1,-1 1-1,1 0 0,0 1 0,0 0 1,-11 6-1,17-8-155,0 1-1,0 0 1,0 0 0,0 1 0,1-1-1,-1 1 1,1 0 0,0 0 0,0 0-1,0 0 1,0 1 0,0-1 0,1 1-1,-1-1 1,1 1 0,0 0 0,0 0-1,1 0 1,-1 0 0,1 0 0,0 1-1,0-1 1,0 0 0,0 9 0,1 29-3538</inkml:trace>
</inkml:ink>
</file>

<file path=ppt/ink/ink2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5.2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45 4352,'-16'28'4703,"-50"89"4809,35-64-8848,-2-1 1,-2-2 0,-46 50 0,78-97-622,-7 8 206,-1 0 0,-22 17-1,33-28-242,0 0 0,0 0 0,0 1 0,0-1 0,-1 0 0,1 0-1,0 0 1,0 0 0,0 0 0,0 1 0,0-1 0,-1 0 0,1 0-1,0 0 1,0 0 0,0 0 0,0 0 0,-1 0 0,1 0 0,0 1 0,0-1-1,0 0 1,-1 0 0,1 0 0,0 0 0,0 0 0,0 0 0,-1 0 0,1 0-1,0 0 1,0 0 0,0 0 0,-1-1 0,1 1 0,0 0 0,0 0-1,0 0 1,-1 0 0,1 0 0,0 0 0,0 0 0,0 0 0,0-1 0,0 1-1,-1 0 1,1 0 0,0 0 0,0 0 0,0 0 0,0-1 0,0 1 0,0 0-1,-1-1 1,4-15 159,10-18-7,41-54 604,104-130 1,-142 197-602,-1 0 57,33-38 530,-44 55-630,0 0 1,0 0 0,0 0 0,1 0 0,-1 1 0,1 0 0,0 0-1,0 0 1,10-3 0,-11 5-55,1 1 0,-1 0-1,1 0 1,-1 1-1,1-1 1,-1 1 0,0 0-1,1 0 1,-1 0 0,0 1-1,7 3 1,43 23-38,149 119-176,-200-145 83,0 0 1,0 1-1,0-1 0,0 1 0,-1 0 0,1 0 0,-1 0 0,0 0 1,0 0-1,3 5 0,-1 11-3912,-4-8 629</inkml:trace>
</inkml:ink>
</file>

<file path=ppt/ink/ink2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6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4 6784,'-1'0'220,"1"-1"-1,0 1 1,0 0 0,0 0 0,0-1 0,-1 1 0,1 0 0,0 0-1,0 0 1,0-1 0,-1 1 0,1 0 0,0 0 0,0 0-1,-1 0 1,1 0 0,0-1 0,0 1 0,-1 0 0,1 0-1,0 0 1,-1 0 0,1 0 0,0 0 0,0 0 0,-1 0-1,1 0 1,0 0 0,-1 0 0,1 0 0,0 0 0,0 0 0,-1 0-1,1 1 1,0-1 0,-1 0 0,1 0 0,0 0 0,0 0-1,0 0 1,-1 1 0,1-1 0,0 0 0,0 0 0,-1 0-1,1 1 1,0-1 0,0 0 0,0 0 0,0 1 0,0-1-1,-1 0 1,1 0 0,0 1 0,0-1 0,-10 29 3763,-1 31-2998,10-50-789,1 0-1,0 0 0,1 0 1,0 0-1,0 1 1,1-1-1,1 0 0,-1-1 1,2 1-1,-1 0 1,1-1-1,1 0 0,10 17 1,-11-21-176,0 0 0,0-1 0,0 1 1,0-1-1,1 1 0,-1-1 0,1-1 0,0 1 1,0-1-1,1 0 0,-1 0 0,1 0 0,0-1 0,-1 0 1,1 0-1,0 0 0,0-1 0,0 0 0,0 0 1,0 0-1,1-1 0,11-1 0,-12 0-21,1-1-1,-1 0 0,1 0 1,-1 0-1,0-1 1,0 0-1,0 0 0,0-1 1,-1 0-1,1 0 1,-1 0-1,0 0 0,0-1 1,-1 0-1,1 0 1,-1 0-1,0 0 0,-1-1 1,1 0-1,-1 0 1,3-7-1,-1 2 63,0-1 1,0 0-1,-1 0 1,-1 0-1,0 0 0,-1-1 1,0 1-1,-1-1 0,-1 1 1,0-17-1,-3 11 204,2 29-74,5 31-242,14 6-72,46 82 0,-47-101 49,-1 1-1,-2 1 1,-1 0-1,-1 0 1,-1 1-1,8 50 1,-18-69 236,-1-1 0,-1 1 0,0-1 0,0 0 0,-1 1 1,-1-1-1,0 0 0,-1 0 0,0 0 0,-1-1 0,0 0 1,0 1-1,-2-2 0,1 1 0,-1-1 0,-1 0 1,-15 16-1,9-12 11,1-1 0,-2 0-1,0-1 1,0-1 0,-1 0 0,0-1 0,-1-1 0,0-1 0,0 0 0,-36 10 0,49-17-474,0 1 0,0-1 1,0 0-1,0-1 1,0 1-1,0-1 0,0 1 1,0-1-1,0 0 1,0-1-1,0 1 1,0-1-1,0 0 0,0 0 1,0 0-1,0 0 1,1-1-1,-1 1 0,0-1 1,1 0-1,-7-5 1,-8-11-3690</inkml:trace>
</inkml:ink>
</file>

<file path=ppt/ink/ink2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50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55 1408,'-6'-10'2068,"14"10"-2,10 3-1976,19-2 80,-1-2 1,1-1 0,-1-2-1,0-1 1,46-14 0,-78 18-169,54-13 144,-56 13-144,0 1 1,0-1 0,0 1-1,0 0 1,0 0 0,1 0-1,-1 0 1,0 0-1,0 0 1,0 1 0,0-1-1,0 1 1,0 0-1,0-1 1,0 1 0,-1 0-1,1 0 1,0 0-1,0 0 1,-1 0 0,1 1-1,0-1 1,-1 0 0,2 3-1,-2-3-194,-1-1-85,1-2-470,2-9-42</inkml:trace>
</inkml:ink>
</file>

<file path=ppt/ink/ink2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7.3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6 8192,'-1'-6'3816,"2"21"1069,0-12-4427,-1 1 0,1-1 0,0 1 0,-1-1 0,1 0 0,1 0 0,-1 1 0,0-1 0,1 0 0,0 0 0,0 0 0,3 4 0,10 5-347,1 0-1,0-2 1,0 0-1,1 0 1,0-2 0,1 0-1,0-1 1,0-1-1,1 0 1,27 4-1,-36-6-119,-1 0 0,0 0 1,0 2-1,0-1 0,-1 1 0,0 0 0,0 0 0,0 1 0,-1 1 0,0-1 0,6 9 1,-9-11 46,-1-1 1,0 0 0,-1 1-1,1-1 1,-1 1 0,0 0-1,0 0 1,0 0 0,-1 0 0,0 0-1,0 0 1,0 0 0,0 1-1,-1-1 1,0 0 0,0 0-1,0 1 1,-1-1 0,0 0 0,0 0-1,0 0 1,-4 9 0,-3 8 417,-1-1 1,-2 0 0,-21 34 0,24-43-230,2-5-80,1-1 1,-1 1 0,-1-2 0,1 1 0,-1-1-1,0 0 1,0 0 0,0-1 0,-1 0 0,1 0-1,-17 5 1,-24 14 254,35-16-249,0 0-1,-1-1 0,0 0 0,-22 5 0,-20 8-166,38-9-530,18-10 451,0 0-1,-1 1 1,1-1-1,0 0 1,-1 1-1,1-1 1,-1 0-1,1 1 1,-1-1-1,1 0 1,-1 0-1,1 0 1,-1 0-1,1 1 1,-1-1-1,1 0 1,-1 0-1,1 0 1,-1 0-1,0 0 1,1 0-1,-1 0 1,1 0-1,-1 0 1,1-1-1,-1 1 1,1 0-1,-1 0 1,1 0 0,-1-1-1,1 1 1,-1 0-1,1 0 1,0-1-1,-1 1 1,1 0-1,-1-1 1,1 1-1,0-1 1,-1 1-1,1-1 1,0 1-1,-1 0 1,1-1-1,0 1 1,0-1-1,0 1 1,-1-1-1,1 1 1,0-2-1,-1 1-3298,1 1-320</inkml:trace>
</inkml:ink>
</file>

<file path=ppt/ink/ink2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7.7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12672,'4'13'6271,"19"2"-7423,-15-15 10880,0 12-9728,-3-2 128,12 19 0,-4-10 0,13 6-256,-4 1 128,9-8-128,-4-3 0,3 7-896,-4-11 0,-4-1-1536,-4-2 0,-13-4-1024,-2-1 129</inkml:trace>
</inkml:ink>
</file>

<file path=ppt/ink/ink2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8.0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0 12800,'-51'33'6399,"-15"58"-8575,53-76 12672,-19 43-11008,11-13 0,-27 31-5120,13-18 1,4-7 5247,1-11 0</inkml:trace>
</inkml:ink>
</file>

<file path=ppt/ink/ink2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41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46 8320,'5'-6'4096,"16"-9"-1792,-12 12 4223,9 3-5759,0 0 0,12 11 0,-4-4 0,9-22-1408,-8 8 128,7-4-128,-7 4 128,-6 10-2560,-3 1 129</inkml:trace>
</inkml:ink>
</file>

<file path=ppt/ink/ink2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42.0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1 378 7296,'0'0'246,"0"1"1,0-1-1,0 0 0,0 1 1,0-1-1,0 1 1,0-1-1,0 1 0,0-1 1,0 1-1,0-1 0,0 0 1,0 1-1,0-1 1,0 1-1,0-1 0,1 0 1,-1 1-1,0-1 1,0 1-1,0-1 0,1 0 1,-1 1-1,0-1 1,1 0-1,-1 1 0,0-1 1,1 0-1,-1 0 1,0 1-1,1-1 0,-1 0 1,0 0-1,1 0 1,-1 1-1,1-1 0,-1 0 1,0 0-1,1 0 0,-1 0 1,1 0-1,-1 0 1,1 0-1,-1 0 0,0 0 1,1 0-1,-1 0 1,1 0-1,26-16 3693,20-31-3184,-23 16-295,-2 0 1,-1-1-1,-2-1 0,-1-1 0,-2-1 0,18-54 1,-16 49-12,-17 40-444,-1 0-1,0 0 1,0 0-1,0-1 1,0 1-1,0 0 0,0 0 1,0 0-1,0 0 1,0 0-1,0 0 1,0 0-1,1-1 0,-1 1 1,0 0-1,0 0 1,0 0-1,0 0 1,0 0-1,0 0 0,0 0 1,1 0-1,-1 0 1,0 0-1,0 0 1,0 0-1,0 0 0,0 0 1,1 0-1,-1 0 1,0 0-1,0 0 1,0 0-1,0 0 0,0 0 1,1 0-1,-1 0 1,0 0-1,0 0 1,0 0-1,0 0 0,0 0 1,0 0-1,0 0 1,1 1-1,-1-1 1,0 0-1,0 0 0,0 0 1,0 0-1,0 0 1,0 0-1,0 0 1,0 1-1,0-1 0,0 0 1,0 0-1,1 0 1,1 23 51,0 7-226,1 0-1,1-1 0,2 1 1,1-1-1,2 0 1,22 54-1,-10-42-352,-15-32 439,-1 0 0,0 0-1,-1 0 1,0 1 0,0 0 0,-1 0-1,-1 0 1,1 0 0,0 16 0,-3-24 80,0 0 1,-1-1-1,1 1 1,-1 0-1,1-1 1,-1 1-1,0 0 1,1-1-1,-1 1 1,0-1 0,0 1-1,0-1 1,-1 0-1,1 1 1,0-1-1,0 0 1,-1 0-1,1 0 1,-1 0-1,1 0 1,-1 0 0,1 0-1,-1 0 1,-1 0-1,-52 17-77,31-11 121,18-5-10,-46 11 136,50-12-143,-1-1 1,1 0-1,-1 0 0,1 1 1,-1-1-1,1-1 0,-1 1 1,0 0-1,1-1 0,-1 1 1,1-1-1,0 0 0,-1 0 1,1 0-1,0 0 0,-1 0 1,1 0-1,-3-3 1,5 2-1,1 0 1,-1 1-1,1-1 1,0 1-1,0-1 1,-1 1-1,1-1 1,0 1-1,1 0 1,-1-1-1,0 1 1,0 0-1,0 0 1,1 0-1,-1 0 1,1 0-1,-1 0 1,2-1 0,32-22 41,-12 10-103,0 2 1,35-13 0,-36 17-1405,0-2 0,39-24 0,-46 27-1566,-2 1-319</inkml:trace>
</inkml:ink>
</file>

<file path=ppt/ink/ink2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2:41.224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24,'0'18,"0"-56,0 35,0 25,0 0,0-33,0 5,0 12,0-1</inkml:trace>
</inkml:ink>
</file>

<file path=ppt/ink/ink2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2:41.618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12,'0'19,"0"-8,0-17,0-24,0 24,0 22,0-3,0-5</inkml:trace>
</inkml:ink>
</file>

<file path=ppt/ink/ink2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45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1919 1536,'26'-42'7245,"38"-64"-3589,-56 90-3341,1 1-1,0 1 1,1 0 0,1 0-1,0 1 1,1 0 0,20-17-1,-17 18-238,-11 10-37,1-2 0,-1 1 0,0 0 0,-1-1 0,1 0 0,0 0 0,-1 0 0,4-6 0,10-20 117,2 0 1,38-46-1,-52 70-201,58-56-16,-43 41 61,-19 19 0,0 0 0,1 0 0,0 0 0,-1 0 0,1 0 0,0 1 0,0-1 0,0 0 0,0 1 0,0 0 0,0 0 0,0-1 0,0 1 0,1 0 0,-1 1 0,0-1 0,1 0 0,3 0 0,0-1 0,-1-1 0,1-1 0,-1 1 0,0-1 0,0 1 0,0-1 0,-1-1 0,1 1 0,-1-1 0,0 0 0,-1 0 0,4-5 0,17-18 0,-11 16 5,0 1 0,0 1 1,23-14-1,-20 7 140,-16 15-140,1 1-1,0 0 1,-1 0-1,1 0 1,0-1 0,0 1-1,0 0 1,0 0 0,0 0-1,0 0 1,0 0-1,1 0 1,-1 1 0,0-1-1,0 0 1,1 1 0,-1-1-1,0 1 1,1-1-1,-1 1 1,1-1 0,-1 1-1,2 0 1,-1-1-1,0 0-1,1 1 1,-1-1 0,0 0 0,0-1 0,0 1-1,0 0 1,0 0 0,-1-1 0,1 0-1,0 1 1,-1-1 0,1 0 0,-1 1 0,1-1-1,0-2 1,28-42-116,-21 31 139,5-9-27,-12 19 0,0 0 0,0 1 0,0 0 0,1-1 0,0 1 0,0 0 0,0 0 0,0 0 0,0 1 0,1-1 0,0 1 0,0 0 0,0 0 0,0 0 0,0 1 0,0-1 0,1 1 0,4-2 0,-2 1 0,0 0 0,0-1 0,-1 1 0,0-1 0,1-1 0,-1 1 0,-1-1 0,1 0 0,9-12 0,15-11 0,-10 9 22,-1-1 1,34-44-1,16-18-89,6 27 67,-25 20 0,-41 30 0,0-1 0,0-1 0,-1 1 0,1-1 0,-1-1 0,7-9 0,2-2-25,1 0 1,27-20-1,-26 22 92,0 0 0,21-26 1,-22 23-79,2 1 0,0 0 1,1 2-1,35-23 0,19-16 65,-58 42-54,-1-1 0,-1-1 0,-1 0 0,0-1 0,-1-1 0,17-28 0,-26 41-7,0 0 0,1 0 0,-1 1 0,1 0 1,10-7-1,5-4 48,48-38-276,-62 52-1941,-1 1 235</inkml:trace>
</inkml:ink>
</file>

<file path=ppt/ink/ink2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2T14:02:58.52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0,'0'0,"13"0,-13 0,9 0,-4 0,8 0,-13 0,5 0,-5 0,-5 0,0 0</inkml:trace>
</inkml:ink>
</file>

<file path=ppt/ink/ink2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39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7680,'8'9'3840,"-3"-18"-1792,-5 9 3967,8 0-5631,1 0 128,12 4 384,-3-4 0,17 0-1024,-8 0 128,-1 0 512,-4 0 128,4 0-768,-4 0 128,1 0-1152,-7 0 0,-2 0-1920,-6 0 129</inkml:trace>
</inkml:ink>
</file>

<file path=ppt/ink/ink2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51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356 0 1280,'8'65'3456,"-3"-26"-3337,-1 0 1,-1 50-1,2 29 142,5-16-147,16 281 689,-38 98 1351,11-470-2027,1-1 0,-2 0 0,0 0 0,0 0-1,-1 0 1,0 0 0,0 0 0,-6 10-1,8-18-81,-1 0 0,1 1-1,0-1 1,-1 0 0,1 0-1,-1 0 1,0 0 0,1 0-1,-1-1 1,0 1-1,0 0 1,0-1 0,-1 1-1,1-1 1,0 0 0,0 0-1,-1 0 1,1 0 0,-1 0-1,1 0 1,-1-1-1,1 1 1,-1-1 0,1 0-1,-1 0 1,1 1 0,-1-2-1,0 1 1,1 0 0,-1-1-1,1 1 1,-1-1-1,1 1 1,-1-1 0,1 0-1,0 0 1,-4-2 0,-5-4 118,-1 0-1,1-1 1,1 0 0,-1 0 0,2-1 0,-1-1 0,1 1 0,-15-22 0,-56-99 847,50 76-585,24 46-358,-10-20 223,-24-51 0,38 73-308,-1 0 0,1 0 1,0 0-1,0 0 0,1-1 0,0 1 0,0-1 1,0 1-1,1-1 0,0 1 0,0-1 1,1 1-1,0-1 0,0 1 0,2-8 1,-2 12-87,0 1 0,0 0 0,0 0 1,-1 0-1,1-1 0,0 1 1,0 0-1,1 0 0,-1 0 1,0 1-1,0-1 0,0 0 1,1 0-1,-1 1 0,0-1 1,1 0-1,-1 1 0,0 0 0,1-1 1,-1 1-1,1 0 0,-1-1 1,1 1-1,-1 0 0,0 0 1,1 0-1,-1 1 0,1-1 1,-1 0-1,1 0 0,-1 1 1,0-1-1,3 2 0,1-1-253,24 3-1456</inkml:trace>
</inkml:ink>
</file>

<file path=ppt/ink/ink2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40.4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1 451 4736,'14'-10'11262,"-1"0"-9106,34-40 1334,1 0-2735,-30 33-371,0-1 0,-1 0 0,-1-1 0,-1-1 0,0 0 0,-2-1 0,0-1 0,-2 0 0,0 0 0,-1-1 0,8-33 0,-17 54-356,-1 0 1,1 0-1,-1 0 0,0 0 0,0 0 0,1 0 1,-1 0-1,-1 0 0,1 0 0,0 0 0,0 0 0,-1 1 1,1-1-1,-1 0 0,0 0 0,1 0 0,-1 0 1,0 1-1,0-1 0,0 0 0,0 1 0,-1-1 1,1 1-1,0-1 0,-1 1 0,1 0 0,-2-2 0,3 3-25,0 0-1,-1 0 0,1 0 0,0 0 0,0-1 0,0 1 0,0 0 1,0 0-1,-1 0 0,1 0 0,0 0 0,0 0 0,0 0 0,0 0 0,-1 0 1,1 0-1,0 0 0,0 0 0,0 0 0,0 0 0,-1 0 0,1 0 0,0 0 1,0 0-1,0 0 0,-1 0 0,1 0 0,0 0 0,0 0 0,0 0 0,0 0 1,0 0-1,-1 0 0,1 1 0,0-1 0,0 0 0,0 0 0,0 0 1,0 0-1,-1 0 0,1 0 0,0 1 0,0-1 0,0 0 0,0 0 0,0 0 1,0 0-1,0 0 0,0 1 0,0-1 0,0 0 0,-5 17 117,3 26 14,12 30-970,30 107-1,-17-81 337,-15-74 234,3 19 155,-11-42 107,0-1 0,1 1 0,-1-1 1,0 1-1,-1 0 0,1-1 0,0 1 0,0-1 0,-1 1 1,1-1-1,0 1 0,-1-1 0,0 1 0,1-1 0,-1 1 0,0-1 1,0 0-1,0 1 0,0-1 0,0 0 0,0 0 0,-2 2 1,2-3 2,0 1 1,0-1 0,0 1 0,0-1 0,0 1-1,-1-1 1,1 0 0,0 0 0,0 0 0,0 1-1,-1-1 1,1 0 0,0-1 0,0 1 0,0 0-1,-1 0 1,1 0 0,0-1 0,-2 0 0,-16-1 25,-6 11 104,22-7-114,0-1 0,-1 1 0,1-1 1,-1 0-1,1 0 0,-1 0 0,1 0 0,-5 0 1,-2-1 29,-16-1 637,26-2-176,16-5 14,-5 5-387,1 1 0,-1 0 1,0 0-1,1 1 0,-1 1 0,1 0 1,-1 0-1,1 1 0,22 5 0,-27-5-213,1 0 0,0 0-1,-1-1 1,1 0 0,0 0-1,0-1 1,13-3 0,27-13-6052,-40 11 2527</inkml:trace>
</inkml:ink>
</file>

<file path=ppt/ink/ink2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3:50.4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3096 1493 4224,'2'-6'9862,"4"-20"-7927,-6 25-741,0 1-212,0 0-22,0 0-128,5-28 2069,-3-13-2023,-1 33-691,0 0 0,0 0 0,-1 0 1,0 0-1,-1-1 0,0 1 0,0 0 0,0 0 1,-1 1-1,-1-1 0,1 0 0,-1 1 0,-5-10 1,-8-13 121,2 0 0,1-1 1,-11-37-1,20 59-292,0 1 1,0-1-1,-1 1 1,-1 0-1,1 1 1,-1-1-1,-1 1 1,1 0-1,-12-9 0,10 9-2,0 0 0,0-1-1,1 0 1,0-1 0,1 0-1,-11-18 1,0-17 8,-13-26-115,28 65 89,-1 1 0,0-1 0,0 1-1,0 0 1,0 0 0,-1 0 0,1 1 0,-1-1 0,0 1 0,0 0 0,-8-5-1,4 2 32,1 0 0,1 0 0,-1-1 0,1 0 0,1 0 0,-1-1 0,1 0 0,0 0 0,1 0-1,0 0 1,0-1 0,-4-16 0,4 10 9,-1 1 0,-1 0 0,0 1 0,-1-1-1,0 1 1,-1 0 0,0 1 0,-1 0 0,-1 0 0,-13-13-1,-4-2 100,21 19-116,-1 1 0,0 0-1,-1 0 1,-15-10 0,-23-19 165,40 29-99,0 2 0,-1-1 0,1 1 0,-1 0 0,-1 0 0,1 1 0,0 0 0,-1 0 0,-10-3 0,7 4 12,1-1 0,-1-1 0,1 1 0,0-2 0,1 1 0,-14-11 0,-14-7 91,-75-45-189,92 56 0,0-1 0,-19-15 0,-27-19 0,34 27 21,26 15-13,0 0 0,0 1 0,-1 0 1,1 1-1,-1-1 0,0 1 0,0 1 1,0-1-1,0 1 0,-1 0 1,1 1-1,-14-2 0,-15 4-8,26 1 0,-1-1 0,0-1 0,1 0 0,-1-1 0,0 0 0,1 0 0,-1-1 0,1-1 0,0 1 0,-14-7 0,11 1-16,-1 1 0,-1 0 0,-27-9 0,34 14 10,1 1 0,-1 0 1,0 0-1,0 0 0,1 1 0,-1 1 0,0-1 1,1 1-1,-1 1 0,-9 2 0,-8 2 38,-46 7 0,62-12-25,0-1 0,1 0 0,-1 0 1,0-1-1,1 0 0,-1 0 0,1-1 0,-15-5 0,14 4-13,1 1 0,-1 0-1,0 0 1,0 1 0,1 0-1,-1 1 1,0-1 0,0 2 0,0-1-1,0 2 1,0-1 0,1 1 0,-1 0-1,1 1 1,-1 0 0,-9 4-1,9-3-5,-1 0 0,0-1-1,0 0 1,0 0-1,0-1 1,-1-1 0,1 0-1,-12 0 1,-43 7-26,44-2 28,14-4 0,0 1 0,0-1 0,-1-1 0,1 1 1,-1-1-1,1-1 0,-1 1 0,1-1 0,-1-1 1,1 1-1,-9-2 0,12 1 10,0 1 0,0 0 0,-1 0 0,1 0 0,0 1 0,-1-1 0,1 1 0,0 0 0,0 0 0,0 1 0,0-1 0,0 1 0,0 0 0,0 0 0,-4 3 0,-53 40 0,-127 119-107,136-135 77,46-27 20,0 0 0,0 1 0,0 0 0,1 0 1,-1 0-1,1 1 0,0 0 0,0 0 0,0 0 0,0 1 0,-5 7 0,-8 11 6,-31 32 1,31-37 41,1 1 0,-23 35 0,-81 99-145,62-90-42,0 41 170,-4 7-277,59-102 276,0 0-1,1 0 1,0 0-1,0 0 1,1 0-1,0 0 1,1 1-1,0-1 1,1 1-1,0 0 1,1 14-1,0-7-12,-1 0 1,-5 28-1,3-31-8,-9 29-20,3 0 0,2 1 0,1 0 0,3 0-1,4 74 1,2-47 21,-5-56 0,2 1 0,0 0 0,0-1 0,7 28 0,-4-32-3,0 4-26,0 0 0,2 0-1,0-1 1,11 19 0,-9-16 10,1 0 1,-2 0-1,7 24 1,-8-21 85,1 0 0,20 37 1,-21-46-79,1-1 0,1 0 1,-1 0-1,2-1 0,-1 0 1,1 0-1,0-1 0,1 0 1,0-1-1,1 0 0,14 7 1,2 4-100,-23-15 113,1 1-1,0-1 1,-1 0-1,1 0 0,1 0 1,-1-1-1,0 1 1,1-1-1,8 2 0,-12-2 8,0 0 0,-1 0 0,1 1-1,0-1 1,-1 0 0,0 1 0,0-1-1,1 1 1,-1 0 0,-1-1 0,1 1-1,0 0 1,-1 0 0,1 4 0,1 10-112,-5-37-113,2 17 178,0 0 0,1 0 0,-1 0 1,-1 1-1,1-1 0,0 0 0,-1 1 0,1-1 0,-1 1 1,0 0-1,0-1 0,0 1 0,0 0 0,0 0 1,0 0-1,0 0 0,-1 1 0,1-1 0,-1 1 1,1-1-1,-1 1 0,0 0 0,-4-1 0,-3-1-150,0 0 0,-1 1 0,1 0 0,-1 1 0,-18 0 1,-11 4-73,33-1 257,-1-1-1,1-1 1,-1 1 0,0-1-1,1-1 1,-1 1 0,-8-3-1,-4-1-98,-9-4-203,-18 2-421,47 6 725,-1 0 1,1 0 0,-1 0 0,1 0-1,0 0 1,-1 0 0,1 0 0,-1 0 0,1 0-1,0 0 1,-1 1 0,1-1 0,-1 0 0,1 0-1,0 0 1,-1 0 0,1 1 0,0-1 0,-1 0-1,1 0 1,0 0 0,-1 1 0,1-1 0,0 0-1,-1 1 1,1-1 0,0 0 0,0 1-1,0-1 1,-1 0 0,1 1 0,-6 4 78,4-19-77,5-8-13,4 39 107,0 2 97,15-8-141,0-2 0,0 0 1,0-1-1,1-2 1,1 0-1,26 3 1,1 1 92,-32-6-87,0-1 1,0 0 0,26-1-1,-37-3-58,-4-5 0,0-20 40,-4 24-35,0 0 0,0 1 0,0-1 0,0 1 1,0-1-1,1 1 0,-1-1 0,0 1 0,1-1 1,0 1-1,-1-1 0,1 1 0,0-1 1,-1 1-1,1 0 0,2-3 0,-1 2-5,0 0 0,-1 0 0,1 0 0,-1 0 0,0-1 0,0 1 0,0 0 0,0-1 0,0 1 0,0 0 0,0-1 0,-1 1 0,1-4 0,7-21 0,12-13 226,-3-1 0,-1-1 1,-1 0-1,16-87 0,-30 93 8,-1 31-1209,-1 22-2977,1-10 474</inkml:trace>
</inkml:ink>
</file>

<file path=ppt/ink/ink2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5.2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0 7168,'0'5'9677,"0"7"-4329,-3 10-3034,-2 15-3123,0 1 2220,-1 15-195,-19 78-1,19-115-1094,4-20 46,2 2-149,0-1-1,1 1 0,-1-1 0,1 1 1,-1-1-1,1 1 0,0-1 0,0 1 1,0 0-1,1 0 0,-1-1 0,2-1 0,1 0-6,0 0-1,0 1 0,1-1 1,-1 1-1,1 0 0,0 1 0,0-1 1,0 1-1,0 0 0,0 0 0,1 0 1,5 0-1,4-2 15,0 2 0,1 0 1,20 0-1,54 8-25,-87-6 0,1 1 0,-1-1 0,1 1 0,0-1 0,-1 1 0,0 0 0,1 1 0,-1-1 0,0 0 0,1 1 0,-1 0 0,0 0 0,0 0 0,0 0 0,4 4 0,34 46 0,-7-8 0,-32-42 12,0 0 0,-1 0 0,0 0 0,1-1 0,-1 2 0,0-1-1,0 0 1,0 0 0,-1 0 0,1 0 0,0 1 0,-1-1 0,1 0 0,-1 0 0,0 1 0,0-1 0,0 0-1,0 1 1,0-1 0,0 0 0,-1 1 0,1-1 0,-1 0 0,0 0 0,0 1 0,1-1 0,-1 0-1,-1 0 1,1 0 0,0 0 0,0 0 0,-1 0 0,-2 2 0,-6 8 134,0-1 0,-1 0 0,-23 18-1,24-21-88,-7 6 70,1-2-1,-2 0 0,-34 18 1,44-27-227,1 1 0,-1-1 1,1-1-1,-1 1 1,0-1-1,0-1 1,0 1-1,0-1 0,0-1 1,0 0-1,0 0 1,-15-2-1,20 1-254,0 1 0,1-1 0,-1-1 0,1 1 0,-1 0-1,1 0 1,-1-1 0,1 0 0,-4-2 0,-14-20-9288,16 20 6058</inkml:trace>
</inkml:ink>
</file>

<file path=ppt/ink/ink2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5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65 5888,'4'-6'9849,"0"-4"-9074,-2 6-397,-1 0 1,1-1 0,0 1 0,0 0-1,0 0 1,1 0 0,4-5 0,-6 8-279,-1 0 0,1 0-1,0 1 1,0-1 0,-1 0 0,1 0 0,0 1 0,0-1 0,0 1 0,0-1 0,0 1 0,0-1 0,0 1 0,0-1 0,0 1 0,0 0 0,0 0-1,1-1 1,-1 1 0,0 0 0,0 0 0,0 0 0,0 0 0,0 1 0,0-1 0,0 0 0,0 0 0,1 1 0,-1-1 0,0 0 0,0 1 0,0-1-1,0 1 1,1 0 0,4 3 101,-1-1 0,1 1 0,0-1 0,0-1 0,0 0-1,0 1 1,1-2 0,-1 1 0,1-1 0,-1 0 0,1 0-1,9-1 1,3-1-73,0-1 0,34-8 0,-35 5-742,1 2 0,34-3-1,-51 6 353,0 0-1,0 0 0,0 1 1,0-1-1,0 0 0,0 1 0,0-1 1,0 1-1,-1 0 0,1 0 1,0-1-1,0 1 0,1 2 1,1-1-519,13 5-2441</inkml:trace>
</inkml:ink>
</file>

<file path=ppt/ink/ink2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6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42 5504,'-1'0'352,"1"1"0,-1-1 0,1 0 0,-1 0 0,1 1 0,0-1 0,-1 0 0,1 1 0,0-1 0,0 1 0,-1-1 0,1 0 0,0 1 0,0-1 0,-1 1 0,1-1 0,0 1 0,0-1 0,0 1 0,0-1 0,0 0 0,0 1 0,-1-1 0,1 1-1,0-1 1,1 1 0,-1-1 0,0 1 0,0-1 0,0 1 0,0-1 0,0 1 0,0-1 0,1 1 0,6 2 1216,32-10-424,1 1 0,0 3-1,0 1 1,51 5 0,-56-1-1330,-1-1 0,1-1 0,-1-2 0,1-2-1,-1-1 1,53-15 0,-77 17-118,36-11-2130,-19 16-2358,-18 2 1699</inkml:trace>
</inkml:ink>
</file>

<file path=ppt/ink/ink2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7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173 52 5376,'0'-2'770,"1"-1"-1,0 1 1,0-1 0,0 1 0,0 0 0,0 0-1,0-1 1,1 1 0,-1 0 0,1 0-1,-1 0 1,1 0 0,0 0 0,0 1 0,-1-1-1,1 1 1,1-1 0,2-1 0,7-7-421,-11 9 633,-1 1-172,-22 14 1878,4 7-2165,2 1 0,0 1 0,-22 41-1,1-3-53,29-49-409,-1 1 0,1 0 1,1 0-1,0 0 0,1 1 0,1 0 0,0 1 0,1-1 0,0 1 0,-1 16 0,5-29-60,1 0 0,-1 0-1,1 0 1,-1-1-1,1 1 1,0 0-1,0 0 1,0-1 0,0 1-1,0 0 1,1-1-1,-1 1 1,0-1-1,1 0 1,-1 1 0,1-1-1,-1 0 1,1 0-1,-1 0 1,1 0-1,0 0 1,0 0 0,0 0-1,-1-1 1,1 1-1,0-1 1,0 1-1,0-1 1,0 0 0,0 0-1,0 0 1,0 0-1,2 0 1,4 1-14,0-1-1,0 0 1,0-1 0,0 0 0,0 0 0,0 0 0,9-4-1,9-5-31,0 1 0,0 2 0,1 0 0,0 2-1,42-4 1,-66 8-225,0 0 0,0 0 0,0 0 0,-1-1 0,1 1 0,0-1 0,0 0-1,-1 0 1,1 0 0,-1 0 0,0 0 0,1 0 0,-1-1 0,0 1 0,0-1 0,-1 0 0,4-4 0,6-8-3916,-3 5 838</inkml:trace>
</inkml:ink>
</file>

<file path=ppt/ink/ink2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7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4 5760,'0'-1'291,"0"1"1,-1 0 0,1 0-1,0-1 1,-1 1-1,1 0 1,0 0 0,-1 0-1,1-1 1,-1 1-1,1 0 1,-1 0-1,1 0 1,0 0 0,-1 0-1,1 0 1,-1 0-1,1 0 1,-1 0 0,1 0-1,-1 0 1,1 0-1,0 0 1,-1 0 0,1 0-1,-1 0 1,1 1-1,-1-1 1,1 0 0,0 0-1,-1 1 1,1-1-1,0 0 1,-1 0-1,1 1 1,0-1 0,-1 0-1,1 1 1,0-1-1,-1 0 1,1 1 0,0-1-1,0 1 1,-9 11 4127,4 1-5946,-1 38 3015,3 1 0,1 0 0,9 91 0,1-84-2427,-25-90-8021,9 16 5505</inkml:trace>
</inkml:ink>
</file>

<file path=ppt/ink/ink2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8.1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128 14 9216,'0'-2'4476,"0"-8"-3436,0 9 1899,0 1 3517,-1 37-5360,-2-1-1,-1 0 0,-12 48 0,10-60-1128,-1 0 0,-2 0-1,0 0 1,-1-1 0,-23 37-1,16-37-1417,5-11-4777,11-12 2622</inkml:trace>
</inkml:ink>
</file>

<file path=ppt/ink/ink2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8.5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0 10752,'-16'7'11901,"9"9"-7376,7 32-5019,2-24 2012,-8 92-1549,3-81 66,1-1 0,1 1 0,2-1 0,1 1 0,2-1-1,9 36 1,-12-67-156,0 0-1,0-1 1,0 1 0,0-1-1,0 1 1,1-1 0,-1 1-1,1-1 1,0 0-1,2 3 1,-4-5-67,1 1 0,0-1 0,0 1-1,0 0 1,0-1 0,0 0 0,0 1 0,0-1 0,0 1 0,0-1-1,0 0 1,0 0 0,0 0 0,0 1 0,0-1 0,0 0-1,0 0 1,0-1 0,0 1 0,0 0 0,0 0 0,0 0 0,0-1-1,0 1 1,0 0 0,0-1 0,0 1 0,-1-1 0,1 1-1,1-2 1,9-6-3396</inkml:trace>
</inkml:ink>
</file>

<file path=ppt/ink/ink2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08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 9216,'0'0'279,"0"0"1,0 0-1,0 0 1,0 0-1,0 0 1,0 0 0,0 0-1,0 0 1,0 0-1,0 0 1,0 0-1,0 0 1,0 0-1,0 1 1,0-1-1,0 0 1,1 0-1,-1 0 1,0 0 0,0 0-1,0 0 1,0 0-1,0 0 1,0 0-1,0 0 1,0 0-1,0 0 1,0 0-1,0 0 1,0 1-1,0-1 1,0 0 0,0 0-1,0 0 1,0 0-1,0 0 1,0 0-1,0 0 1,-1 0-1,1 0 1,0 0-1,0 0 1,0 0-1,0 0 1,0 1 0,16-1 3034,30-4-1632,38-11-546,1 4 0,0 3 0,160 7 0,-201 4-1922,-16-1-970,1 1 1,-1 1 0,29 8-1,-46-8-2212</inkml:trace>
</inkml:ink>
</file>

<file path=ppt/ink/ink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4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16 2560,'-3'-2'9,"-20"-11"1097,23 13-1027,-1 1-1,0-1 0,1 1 0,-1-1 0,1 1 0,-1-1 0,1 1 1,0-1-1,-1 1 0,1 0 0,-1-1 0,1 1 0,0-1 0,0 1 0,-1 0 1,1-1-1,0 1 0,0 0 0,0 0 0,0-1 0,0 1 0,0 1 1,-6 18 592,3-7-524,1-1 1,0 1-1,0-1 1,2 1-1,-1 0 1,3 18 0,14 81 659,-5-47-237,11 115 730,88 651 2264,-104-788-3222,2-1-1,21 64 0,-27-101-309,0 0 0,0 0-1,0-1 1,0 1 0,1-1 0,0 1-1,0-1 1,0 0 0,0 0 0,1-1-1,-1 1 1,1-1 0,0 1-1,0-1 1,5 3 0,-6-5-89,1 0 0,-1 0 0,0 0 0,1 0 0,-1 0 0,1-1 0,-1 1 0,1-1 0,-1 0 0,1 0 0,-1 0 0,1-1 0,-1 1 0,1-1 0,-1 0 0,1 0 0,-1 0 0,0 0 0,0-1 0,1 1 0,3-4 0,65-46-2866,-28 19 1110</inkml:trace>
</inkml:ink>
</file>

<file path=ppt/ink/ink2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7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360 30 3200,'11'-17'1114,"-4"4"1175,-20 20-786,-83 47-358,45-27-519,-3 0 17,40-21-437,0 1 0,0 0 0,0 1 0,1 0 0,0 1-1,1 1 1,0 0 0,-14 15 0,22-20-123,0-1-1,0 1 1,1 0-1,-1 0 1,1 1-1,0-1 1,-2 7 0,4-11-73,1 0 0,0 0 1,0-1-1,0 1 0,0 0 0,0 0 1,0-1-1,0 1 0,0 0 1,0 0-1,0-1 0,1 1 0,-1 0 1,0 0-1,0-1 0,1 1 0,-1 0 1,0-1-1,1 1 0,-1 0 1,1-1-1,-1 1 0,1 0 0,0 0 1,1 0-8,0 0 1,0 1-1,1-1 1,-1 0-1,0-1 1,0 1-1,1 0 1,-1-1-1,1 1 1,-1-1-1,5 1 1,139 7 114,80 9 325,-199-13-329,-1 2 1,1 0 0,-1 1 0,-1 2 0,1 1 0,27 14 0,-46-20-97,-1 0-1,0 1 0,0-1 1,0 1-1,-1 0 1,1 1-1,-1-1 0,0 1 1,-1 0-1,1 0 1,-1 1-1,-1-1 0,1 1 1,-1 0-1,0 0 1,-1 0-1,1 0 0,-1 0 1,-1 1-1,0-1 1,0 1-1,0-1 0,-1 1 1,0-1-1,0 1 1,-1 0-1,0-1 0,0 0 1,-1 1-1,0-1 1,0 0-1,-1 0 1,0 0-1,0 0 0,0 0 1,-1-1-1,-9 13 1,-6 1 36,0-1 0,-2 0-1,0-1 1,-1-2 0,0 0 0,-2-1 0,-30 14 0,40-23-50,0 0 0,-1-1 0,1-1 0,-1 0 0,0-1 0,-23 2 0,29-5-40,-1 0-1,1 0 1,0-1-1,-1 0 1,1-1-1,0 0 0,0 0 1,0-1-1,0 0 1,1-1-1,-13-6 1,21 10-25,-1 0 1,0-1 0,0 1-1,0 0 1,1-1 0,-1 1-1,0-1 1,1 1-1,-1-1 1,0 1 0,1-1-1,-1 0 1,1 1-1,-1-1 1,1 1 0,-1-1-1,1 0 1,0 0 0,-1 1-1,1-1 1,0 0-1,-1 0 1,1 1 0,0-1-1,0 0 1,0 0-1,0 0 1,0 0 0,0 1-1,0-1 1,0 0 0,0 0-1,0 0 1,0 1-1,0-1 1,1 0 0,-1 0-1,0 0 1,0 1 0,1-1-1,-1 0 1,1 1-1,-1-1 1,1 0 0,-1 1-1,2-2 1,36-28-3166,-25 21 2122,22-15-837</inkml:trace>
</inkml:ink>
</file>

<file path=ppt/ink/ink2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18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139 326 5888,'-1'-1'654,"1"0"0,-1 0 0,1 0 0,-1-1 0,1 1 0,-1 0 0,1 0 0,0-1 0,0 1 0,-1 0 0,1-1 0,0 1 0,0 0 0,1-1 0,-1 1 0,0-2 0,11-26 2625,25-30-4317,-26 46 2676,-1-1-1363,-1 0 26,1 1 1,0 0 0,1 0-1,1 1 1,0 0-1,0 1 1,16-11 0,-11 11 39,0 1 0,1 0 1,0 2-1,0 0 0,23-6 1,-25 9-189,-10 2-120,0 1 0,1 1 1,-1-1-1,0 1 0,1 0 0,-1 0 1,0 1-1,1-1 0,-1 1 0,1 1 0,-1-1 1,1 1-1,9 2 0,-12-3-17,0 1 0,1 0 0,-1 0 0,0 0 0,0 0 0,0 0 0,0 1 0,0-1 0,-1 1 0,1 0 0,0 0 0,-1 0 0,1 0 0,-1 0 0,0 1 0,0-1 0,0 1 0,0-1 0,0 1 0,0 0 0,-1 0 0,1 0 0,1 6 0,5 4-9,-1 1 0,-1 0 1,0 0-1,-1 0 0,-1 1 0,0 0 0,-1 0 0,-1 0 0,0 0 0,-1 1 0,0-1 1,-2 0-1,1 1 0,-2-1 0,0 0 0,-1 0 0,-7 23 0,-27 90-26,-23 73-49,49-169 58,-3 0 0,-1 0-1,-36 56 1,39-70 10,-2-1 0,0 0 0,-1-1 0,0-1 0,-2 0 0,1-1 0,-32 19 0,40-28 0,0 0 0,-1-1 0,1 0 0,-1 0 0,0-1 0,-1 0 0,1 0 0,0-1 0,-1 0 0,1-1 0,-1 0 0,0-1 0,1 0 0,-1 0 0,1-1 0,-1 0 0,1-1 0,-1 0 0,-14-6 0,-49-27 0,160 18 662,88-11 123,-157 26-676,1 1 1,-1 1 0,1 0 0,-1 2 0,0 0 0,0 1 0,27 8-1,2 12-3,-43-20-115,0 0 0,1-1 0,-1 1-1,0-1 1,1 0 0,-1 0 0,1 0-1,0-1 1,-1 1 0,1-1 0,0 0-1,0-1 1,0 1 0,0-1 0,0 0-1,0 0 1,0-1 0,0 1 0,0-1 0,-1 0-1,1-1 1,9-3 0,-4 0-400,0-1 0,0 0 0,-1-1 0,1 0 0,-2 0 0,1-1 1,8-9-1,-7 4-1019,0-1 0,0 1 0,-1-1 0,8-19 0,-3 6-2283</inkml:trace>
</inkml:ink>
</file>

<file path=ppt/ink/ink2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19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5248,'0'-5'284,"2"-8"7673,7 14 1612,0 2-8113,5 0-3571,33 3 3275,0-2 0,67-4-1,10 2-520,-120-2-744,-1 0 1,0 0 0,0 1 0,1 0-1,-1-1 1,0 1 0,0 0 0,0 1-1,0-1 1,0 0 0,0 1 0,4 3-1,-6-4-92,0-1-1,-1 1 0,1 0 1,0 0-1,0 1 0,0-1 1,-1 0-1,1 0 1,-1 0-1,1 0 0,-1 1 1,1-1-1,-1 0 0,0 0 1,1 1-1,-1-1 0,0 0 1,0 1-1,0-1 0,0 0 1,0 1-1,0-1 1,-1 0-1,1 1 0,0-1 1,-1 0-1,1 0 0,-1 1 1,1-1-1,-1 0 0,-1 2 1,-3 5-3024,8-2-107</inkml:trace>
</inkml:ink>
</file>

<file path=ppt/ink/ink2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0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442 46 5248,'0'-1'323,"0"0"1,0 0 0,0 0-1,-1 0 1,1 0 0,0 0-1,0 1 1,0-1-1,-1 0 1,1 0 0,0 0-1,-1 0 1,1 1 0,-1-1-1,1 0 1,-1 0-1,1 1 1,-1-1 0,0 0-1,1 1 1,-1-1 0,0 1-1,1-1 1,-1 1-1,0-1 1,0 1 0,0-1-1,1 1 1,-1 0 0,0-1-1,0 1 1,0 0-1,0 0 1,0 0 0,0 0-1,0 0 1,1 0-1,-1 0 1,-2 0 0,2 0-111,-1 0 1,0 0-1,0-1 1,1 1 0,-1 0-1,0-1 1,1 0-1,-1 1 1,0-1 0,1 0-1,-1 0 1,1 0-1,-1 0 1,1 0-1,-3-2 1,3 2-95,-1 0-1,1-1 0,-1 1 1,0 0-1,1 0 1,-1 0-1,0 1 1,1-1-1,-1 0 1,0 1-1,0-1 1,1 1-1,-1 0 1,0-1-1,0 1 1,0 0-1,0 0 1,0 0-1,0 0 1,1 1-1,-1-1 1,0 0-1,0 1 1,0-1-1,0 1 1,1 0-1,-1 0 1,0-1-1,1 1 1,-4 2-1,-9 6 277,1 0 0,-23 19-1,15-12-472,-26 16 182,35-26-66,0 1 1,1 1 0,-1 0-1,2 1 1,0 0 0,0 0-1,0 1 1,1 0 0,-9 14-1,6-1 23,1 1-1,1 1 1,1 0-1,1 0 0,-6 35 1,13-47-22,0 0 1,1 0 0,1 0-1,0 0 1,1 0 0,7 24-1,-7-32-23,-1 0 0,1-1 0,0 1 0,0-1 0,0 0-1,1 0 1,-1 0 0,1 0 0,0 0 0,0 0 0,1-1 0,-1 1 0,7 4 0,3 1 84,1 0 1,26 11 0,14 9 14,-51-26-110,1-1-1,0 1 1,0-1 0,0 0-1,0-1 1,1 1-1,-1-1 1,0 0 0,1 0-1,-1 0 1,1 0-1,-1-1 1,1 0 0,-1 0-1,1 0 1,0 0-1,-1-1 1,1 1 0,-1-1-1,0-1 1,7-1-1,1-3 16,1 0-1,-2-1 0,1-1 0,-1 0 0,0 0 0,10-10 0,-18 15-11,1 0 0,0 0 0,-1-1 0,0 1 0,0-1 1,0 0-1,0 0 0,-1 0 0,0 0 0,1 0 0,-2-1 0,1 1 1,0-1-1,-1 1 0,0-1 0,0 0 0,0 1 0,0-1 0,-1 0 1,0 0-1,0 1 0,0-1 0,-1 0 0,1 0 0,-1 1 0,-3-9 1,2 7 0,-1 1 0,0-1 0,0 0 1,-1 1-1,0 0 0,0 0 1,0 0-1,0 0 0,-1 1 0,0-1 1,0 1-1,0 0 0,0 1 0,-1-1 1,1 1-1,-1 0 0,0 1 1,0-1-1,-9-2 0,-4 0-32,-1 0 0,0 1 0,0 1 0,0 1 0,-29 1 0,42 1 24,0 0-1,0 1 1,1 0-1,-1 0 1,0 0-1,1 1 1,-1 0-1,1 1 1,-1-1-1,1 1 1,0 0-1,0 1 1,0 0-1,1-1 1,-1 2-1,1-1 1,0 1-1,0 0 1,-8 10-1,7-6-25,0 1 0,0 0 0,1 0 0,0 1 0,1-1 0,0 1 0,1 0 0,0 1 1,-2 15-1,5-22-204,0-1 0,0 0 0,0 1 0,0-1 0,1 0 0,0 1 0,0-1 0,0 0 0,0 0 0,1 0 0,-1 0 0,1 0 0,0 0 0,1 0 0,-1-1 0,0 1 0,1-1 0,0 0 0,0 1 0,0-1 0,0-1 0,0 1 0,1 0 0,-1-1 0,1 1 0,0-1 0,0 0 0,6 2 0,35 12-3249</inkml:trace>
</inkml:ink>
</file>

<file path=ppt/ink/ink2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1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3840,'23'-26'11373,"-6"9"-8347,-10 14-2668,0 0-1,0 0 1,0 1-1,0 0 0,0 0 1,1 1-1,-1 0 0,11 0 1,67 2 1766,-36 1-1513,-24-1-581,-1-1 327,44-4 0,-25-8-2890,-4-11-4381,-37 22 3842</inkml:trace>
</inkml:ink>
</file>

<file path=ppt/ink/ink2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1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5632,'9'-12'2816,"25"19"512,-15-7 3839,2 0-6399,6 0 0,4 0 128,-1 0 128,-4 0-1536,-4 0 128,-1 0 512,2 0 128,-6 0-2304,-4 0 0,-4 0-767,9 0-1</inkml:trace>
</inkml:ink>
</file>

<file path=ppt/ink/ink2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2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98 350 4480,'-1'-2'506,"0"1"0,1-1 0,-1-1 0,0 1 1,1 0-1,-1 0 0,1 0 0,0 0 0,0 0 0,-1 0 1,2-1-1,-1 1 0,0 0 0,0 0 0,1 0 0,-1 0 1,1 0-1,-1 0 0,1 0 0,0 0 0,1-3 0,21-51 1521,-18 46-1500,0 0 0,1 0 0,0 0 0,0 1 0,1 0 0,0 0 0,1 0-1,0 1 1,17-13 0,127-96 3185,-148 114-3668,-1 1 1,1-1-1,0 1 0,0 0 0,0 0 0,0 0 0,0 0 1,0 1-1,0-1 0,1 1 0,8-1 0,-10 2-29,0 0 1,0 1-1,0-1 0,0 1 0,0 0 1,0-1-1,0 1 0,0 1 0,0-1 1,0 0-1,0 1 0,-1-1 0,1 1 1,-1 0-1,1 0 0,4 4 1,23 22 38,-19-20-32,-1 1 1,0 1-1,-1-1 1,0 1-1,-1 1 1,0 0 0,7 12-1,-7-9-15,-1 0 0,-1 0 0,0 0 1,-1 1-1,5 27 0,-9-32-3,0-1 0,-1 1-1,0-1 1,-1 1 0,0-1 0,0 0 0,-1 1 0,0-1 0,-1 0 0,-7 17-1,-2-3-23,-1 1 0,-30 39-1,5-7-3,5-9 24,-2-2 0,-1-1 0,-3-2 0,-67 58 0,103-97 0,-21 19 0,0-1 0,-1-1 0,-1-1 0,-42 23 0,67-41 0,-1 0 0,0 0 0,0-1 0,0 1 0,0-1 0,0 1 0,0-1 0,0 1 0,1-1 0,-1 0 0,0 0 0,0 0 0,0 0 0,0-1 0,0 1 0,0 0 0,0-1 0,0 1 0,0-1 0,0 0 0,1 0 0,-1 0 0,0 1 0,0-2 0,1 1 0,-4-2 0,3 0 0,0 0 0,0 1 0,-1-1 0,2 0 0,-1 0 0,0 0 0,1 0 0,-1-1 0,1 1 0,0 0 0,0-1 0,0 1 0,1 0 0,-1-6 0,1 6 0,-1 0 0,1 0 0,1-1 0,-1 1 0,0 0 0,1 0 0,-1 0 0,1-1 0,0 1 0,0 0 0,0 0 0,1 0 0,-1 0 0,1 1 0,3-6 0,-4 7 0,1-1 0,0 1 0,0-1 0,0 1 0,-1-1 0,2 1 0,-1 0 0,0 0 0,0 0 0,0 0 0,0 1 0,1-1 0,-1 0 0,0 1 0,1 0 0,-1-1 0,0 1 0,1 0 0,-1 0 0,0 1 0,1-1 0,-1 0 0,0 1 0,4 1 0,10 3 154,0 2 0,-1 0 1,0 1-1,0 1 0,-1 0 0,0 0 0,-1 2 0,19 18 1,-12-11 150,1-1 1,27 16-1,-43-30-217,0-1 0,0 0 0,0 0 0,1-1 0,-1 1-1,0-1 1,1 0 0,-1-1 0,1 1 0,-1-1 0,1 0 0,-1-1 0,1 1 0,-1-1 0,1 0-1,-1-1 1,9-2 0,8-5 76,0-1-1,39-22 1,-24 11 24,-19 12-361,-1-1-1,0-1 0,0 0 1,-1-1-1,0 0 0,22-25 0,-37 36-151,0 0-1,0-1 0,0 1 1,0 0-1,0-1 0,-1 1 1,1 0-1,-1-1 0,1 1 1,-1-1-1,1 1 0,-1-1 1,0 0-1,0-2 0,0-6-3642</inkml:trace>
</inkml:ink>
</file>

<file path=ppt/ink/ink2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4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15 121 4480,'-1'0'419,"0"-1"-1,0 1 1,0-1 0,0 1-1,1-1 1,-1 0 0,0 0 0,0 1-1,0-1 1,1 0 0,-1 0 0,1 0-1,-1 0 1,0 0 0,1 0-1,-1 0 1,1 0 0,0 0 0,-1 0-1,1 0 1,0 0 0,0 0-1,0 0 1,0 0 0,0 0 0,0 0-1,0-2 1,0 1-114,1-1 0,0 0 0,0 1 0,0-1 0,0 1 0,1 0 0,-1-1 1,1 1-1,-1 0 0,1 0 0,2-2 0,1-2-12,0 1 1,1 0-1,0 1 1,0-1-1,0 1 1,0 1-1,0-1 1,9-3-1,8 1 402,0 1 1,1 1-1,-1 1 1,30 0-1,-50 2-670,1 2-1,-1-1 1,0 0 0,1 1-1,-1-1 1,0 1 0,1 0-1,-1 0 1,0 0-1,0 1 1,0-1 0,0 1-1,0 0 1,0 0-1,0 0 1,0 0 0,-1 0-1,1 0 1,-1 1-1,0-1 1,0 1 0,0 0-1,0 0 1,0 0 0,0 0-1,-1 0 1,1 0-1,-1 0 1,0 0 0,0 1-1,0-1 1,-1 0-1,1 1 1,-1-1 0,0 0-1,0 1 1,0-1 0,0 5-1,0 1 26,-1-1 1,0 1-1,0 0 0,-1 0 1,0-1-1,0 1 0,-1-1 0,0 1 1,-1-1-1,0 0 0,0 0 1,0-1-1,-10 13 0,-1-8-68,-1 1 0,0-2-1,0 0 1,-1-1 0,0 0-1,-25 8 1,42-18 17,0 1 0,0-1 0,0 0 1,0 0-1,0 1 0,0-1 0,0 0 0,0 0 0,0 1 0,0-1 0,0 0 0,0 0 1,0 1-1,0-1 0,0 0 0,0 0 0,0 1 0,0-1 0,0 0 0,0 0 0,0 1 1,0-1-1,1 0 0,-1 0 0,0 1 0,0-1 0,0 0 0,0 0 0,1 0 0,-1 1 1,0-1-1,0 0 0,0 0 0,1 0 0,-1 0 0,0 0 0,0 1 0,1-1 0,-1 0 1,0 0-1,0 0 0,1 0 0,-1 0 0,0 0 0,0 0 0,1 0 0,-1 0 0,0 0 1,0 0-1,1 0 0,21 11-69,-16-9 57,43 21 17,-39-20-7,-1 1 1,0 0-1,0 1 0,0-1 0,-1 2 0,0-1 1,0 1-1,11 11 0,4 13-9,-18-23 17,0 0 1,0 0 0,1 0-1,-1-1 1,12 9-1,-16-14 0,0 0 1,-1 0-1,1 0 0,0 0 1,0 0-1,-1 0 0,1 0 1,-1 0-1,1 0 0,-1 0 1,0 1-1,1-1 0,-1 0 0,0 0 1,0 0-1,0 1 0,1-1 1,-1 0-1,-1 0 0,1 0 1,0 1-1,0-1 0,0 0 0,-1 0 1,1 0-1,0 0 0,-1 1 1,1-1-1,-2 2 0,-19 35 289,17-32-235,1-2 33,-1 0 0,1-1 0,-1 1 0,0-1 0,0 0-1,0 0 1,0-1 0,-1 1 0,1-1 0,-1 0 0,0 0 0,1 0 0,-1-1 0,0 1-1,0-1 1,0 0 0,0-1 0,0 1 0,-8-1 0,4 0 42,0 0 0,0 0 0,-1-1 0,1 0 0,0-1 0,0 0 0,0 0 1,0-1-1,-15-6 0,-9-23 185,30 29-437,0 0-1,1 0 1,-1 0-1,0 0 1,0 0-1,-1 1 1,1-1 0,-6-2-1,9 5 22,0 0-1,0 1 1,-1-1 0,1 0-1,0 0 1,0 0 0,-1 0-1,1 0 1,0 0-1,0 1 1,0-1 0,-1 0-1,1 0 1,0 0 0,0 1-1,0-1 1,-1 0 0,1 0-1,0 0 1,0 1-1,0-1 1,0 0 0,0 0-1,0 1 1,0-1 0,-1 0-1,1 1 1,0-1 0,0 0-1,0 0 1,0 1-1,0-1 1,0 0 0,0 1-1,0-1 1,1 0 0,-1 0-1,0 1 1,0-1-1,0 2-721,0 2-3043</inkml:trace>
</inkml:ink>
</file>

<file path=ppt/ink/ink2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9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425 132 5248,'0'-3'279,"0"-1"0,0 1 0,1 0 0,-1 0 0,1 0 0,0 0 0,0 0 0,0 0 0,0 0 0,0 0 0,0 0 0,1 0 0,0 1 0,-1-1 0,4-3 0,15-30 5902,-19 35-6066,-1 0 1,1 0-1,-1-1 0,0 1 1,1 0-1,-1 0 0,0 0 1,0 0-1,0 0 1,0-1-1,0 1 0,0 0 1,0 0-1,-1 0 0,1 0 1,0 0-1,-1-1 1,1 1-1,0 0 0,-1 0 1,1 0-1,-1 0 0,0 0 1,1 0-1,-1 0 1,0 0-1,-1 0 0,0-1-23,-1 0-1,1 1 1,-1 0-1,1 0 1,-1-1 0,0 1-1,0 1 1,1-1-1,-1 0 1,-6 0-1,-7 0 197,-1 1 0,0 1 0,-16 2 0,26-2 253,-144 23 1907,131-19-2088,1 0 0,0 1 0,1 1 0,-1 1 0,-29 17 0,44-22-303,0-1-1,1 1 1,-1 0-1,0 0 1,1 1 0,0-1-1,0 0 1,-3 5-1,5-7-51,1 0 0,-1 0 0,1 0 0,0 0 0,-1 0 0,1 0 0,0 0 0,0 0-1,0 0 1,0 0 0,0 0 0,0 0 0,0 0 0,0 0 0,0 0 0,0 0 0,0 0 0,1-1 0,-1 1 0,0 0-1,1 0 1,-1 0 0,1 0 0,-1 0 0,1 0 0,-1-1 0,1 1 0,0 0 0,-1 0 0,1-1 0,0 1 0,-1 0-1,1-1 1,0 1 0,0-1 0,0 1 0,0-1 0,0 1 0,-1-1 0,1 0 0,0 1 0,0-1 0,1 0 0,45 18 26,69 16 1,-47-14-95,-28-7 52,146 49-1,-160-51 12,-1 1 0,0 1 1,-1 1-1,38 28 0,-60-39 6,1 0-1,-1 0 0,0 0 1,1 1-1,-1-1 0,-1 1 1,1 0-1,0 0 1,-1 0-1,0 0 0,0 0 1,0 0-1,-1 1 1,1-1-1,-1 0 0,0 1 1,1 8-1,-2-9 7,0-1-1,-1 0 1,1 1-1,-1-1 1,0 0-1,0 1 0,0-1 1,0 0-1,0 0 1,-1 0-1,1 0 1,-1 0-1,0 0 1,0-1-1,0 1 1,0 0-1,-1-1 1,1 0-1,-1 1 1,1-1-1,-1 0 1,0 0-1,0-1 1,-4 3-1,-11 5 46,1-2-1,-1 0 1,0-1 0,0-1-1,0-1 1,-1 0 0,-27 1-1,33-4-40,1-1 0,-1 0 0,0-1 0,1 0 0,-1-1 0,1 0 0,0-1 0,-1-1 0,1 0 0,1 0 0,-1-1 0,-11-7 0,22 11-70,-1 1-1,0-1 1,1 0-1,-1 0 1,1 0-1,-1 0 1,1 0-1,0 0 1,-1-1-1,1 1 0,0 0 1,0 0-1,0-1 1,0 1-1,0-1 1,0 1-1,0-1 1,0 0-1,1 1 1,-1-1-1,1 0 0,-1 1 1,1-1-1,0 0 1,-1 0-1,1 1 1,0-1-1,0 0 1,0 0-1,1 0 1,-1 1-1,0-1 0,1 0 1,-1 1-1,1-1 1,-1 0-1,2-2 1,2-1-491,-1 1 0,1-1 1,0 1-1,0 0 1,0 0-1,1 0 0,0 1 1,0-1-1,-1 1 0,11-5 1,23-7-2934</inkml:trace>
</inkml:ink>
</file>

<file path=ppt/ink/ink2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9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10624,'0'3'5248,"0"-3"-5120,0 0 8447,0-3-8319,0 6 128,5 12 0,0 13 128,3 5-768,5 7 128,1-7 128,4-6 0,-2-2-896,3-11 0,-3-4-2176,-3-1 128,1-13-383,7-7 127</inkml:trace>
</inkml:ink>
</file>

<file path=ppt/ink/ink2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0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16 9856,'-18'-15'4864,"47"33"-7168,-19-18 9727,-1 5-8063,-1 2 128,2 4-4479,-7-1 127</inkml:trace>
</inkml:ink>
</file>

<file path=ppt/ink/ink2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7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5376,'-14'0'2688,"18"26"-3584,1-13 5504,0 1-4608,4 14 0,0-8 0,5 3 128,6 13-896,-2-17 128,1 4-896,4-10 128</inkml:trace>
</inkml:ink>
</file>

<file path=ppt/ink/ink2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0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 7168,'-1'0'249,"1"0"1,0 0 0,0 0-1,-1 0 1,1 0-1,0 0 1,-1 0-1,1 0 1,0 0 0,0 0-1,-1 0 1,1 0-1,0 0 1,-1 0-1,1 0 1,0 0 0,0 0-1,-1 0 1,1 1-1,0-1 1,0 0 0,-1 0-1,1 0 1,0 0-1,0 1 1,-1-1-1,1 0 1,0 0 0,0 0-1,0 1 1,0-1-1,-1 0 1,1 0-1,0 1 1,0-1 0,0 0-1,0 0 1,0 1-1,0-1 1,0 0 0,0 1-1,0-1 1,0 0-1,0 1 1,0-1-1,0 0 1,0 0 0,0 1-1,0-1 1,0 0-1,0 1 1,0-1-1,0 0 1,0 0 0,0 1-1,1-1 1,-1 0-1,0 0 1,0 1 0,0-1-1,0 0 1,1 0-1,2 15-293,3 17 751,2-1 0,1 0 0,1-1-1,17 34 1,-6-14 431,-17-33-850,-10-17-109,-13-28-134,17 21-40,0-1-1,0 1 1,0-1-1,1 0 1,0 1-1,1-1 1,0 0-1,0 0 1,0 0-1,1 1 1,0-1-1,1 0 1,0 1-1,0-1 1,1 1 0,-1-1-1,2 1 1,-1 0-1,1 1 1,0-1-1,0 0 1,1 1-1,10-11 1,-8 10 8,0 0 1,0 0 0,1 1 0,0 0 0,0 1-1,0 0 1,1 0 0,0 1 0,-1 0-1,2 0 1,-1 1 0,0 0 0,1 1 0,-1 0-1,1 0 1,0 1 0,-1 1 0,1-1-1,11 2 1,-12 1 25,1 1-1,0 0 0,-1 0 1,1 0-1,-1 2 1,0-1-1,0 1 1,0 0-1,-1 1 1,0 0-1,0 0 0,-1 1 1,1 0-1,-1 0 1,-1 1-1,7 8 1,-4-4 19,-1 0 1,0 0 0,-1 1 0,-1-1 0,0 2 0,0-1 0,-1 1 0,-1-1 0,0 1 0,2 22-1,-6-28-14,0 0 0,0 0 0,-1 0 0,-1 0 0,-3 14 0,-3 24-948,16-59-3597,-4-5 789</inkml:trace>
</inkml:ink>
</file>

<file path=ppt/ink/ink2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8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0 402 6144,'3'1'9599,"5"1"-4675,44 13-2914,-20-13-1631,-1 0 1,1-2 0,0-2 0,-1-1-1,1-1 1,-1-1 0,0-2-1,0-2 1,42-17 0,-61 22-310,-1-1 1,0-1-1,0 0 1,0 0-1,-1-1 1,0 0-1,0-1 1,11-11 0,-18 15-46,1-1 1,-1 1-1,0 0 1,0-1 0,0 0-1,-1 0 1,0 0 0,0 0-1,0 0 1,0 0 0,-1 0-1,0-1 1,0 1 0,0-1-1,-1 1 1,0 0 0,0-1-1,0 1 1,0-1-1,-3-8 1,0 3-19,0 0-1,0 1 0,-1-1 1,0 1-1,-1 0 1,0 0-1,-1 1 0,0-1 1,-1 1-1,0 0 1,0 1-1,-1 0 0,1 0 1,-2 1-1,1 0 1,-1 0-1,0 1 0,-1 0 1,-19-9-1,25 14-6,1 1 1,-1-1-1,1 1 0,-1-1 0,1 1 1,-1 0-1,0 0 0,1 1 0,-1-1 1,1 1-1,-1 0 0,1 0 0,-1 0 1,1 0-1,-1 1 0,1-1 0,0 1 1,0 0-1,0 0 0,-5 4 0,-7 6-13,0 1-1,-22 24 1,19-18-59,8-10 79,1 1 0,0 0-1,0 0 1,1 1 0,0 0-1,1 1 1,0-1 0,1 1-1,0 1 1,1-1 0,0 1-1,1 0 1,1 0 0,0 0-1,-2 26 1,3-19 27,2 0-1,0 0 1,2 0 0,0 0-1,9 36 1,41 94 660,-31-100-104,2-1 1,52 82-1,-71-125-554,-1-1 0,1 1-1,0-1 1,1 0 0,-1-1 0,1 1 0,0-1 0,0 1 0,0-2 0,1 1 0,0 0 0,-1-1 0,1 0 0,0-1-1,0 1 1,1-1 0,-1 0 0,0-1 0,11 2 0,-8-3-31,0 0-1,0-1 1,0 0 0,-1-1 0,1 0-1,0 0 1,-1-1 0,0 0 0,1-1-1,-1 1 1,-1-2 0,1 1 0,0-1-1,9-8 1,63-61-2434,-30 24-3952,-33 38 2519</inkml:trace>
</inkml:ink>
</file>

<file path=ppt/ink/ink2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29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26 5632,'1'-1'630,"-1"-1"-1,0 1 1,0 0 0,0 0 0,0-1-1,0 1 1,0 0 0,0-1 0,0 1-1,0 0 1,-1-1 0,1 1 0,-1 0-1,1 0 1,-1-1 0,1 1 0,-2-2-1,-8 19 6759,0 19-3773,4-3-3596,6 2 324,2 0 1,1 0 0,1-1 0,2 1 0,2-1 0,1 0 0,19 45 0,-25-69-321,0 0 0,1 0 0,1 0 0,-1 0 0,1-1 0,9 12 0,-12-18-43,0-1 1,0 1-1,0 0 1,0-1-1,0 1 1,0-1-1,0 0 1,0 0-1,0 0 1,1 0-1,-1 0 1,0 0-1,1 0 1,-1-1-1,0 1 1,1-1-1,-1 0 1,1 0-1,-1 0 1,1 0-1,-1 0 1,1-1-1,-1 1 1,1 0-1,-1-1 1,0 0-1,1 0 1,3-2-1,5-2-972,-1-1 0,0 0 0,0 0 0,0-1 0,-1 0 0,0-1 0,11-12 0,-2 2-2848</inkml:trace>
</inkml:ink>
</file>

<file path=ppt/ink/ink2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30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48 4480,'0'-1'267,"0"1"1,-1 0-1,1 0 1,0 0-1,0-1 1,-1 1-1,1 0 0,0 0 1,0-1-1,-1 1 1,1 0-1,0-1 1,0 1-1,0 0 1,-1-1-1,1 1 0,0 0 1,0-1-1,0 1 1,0-1-1,0 1 1,0 0-1,0-1 1,0 1-1,0 0 0,0-1 1,0 1-1,0-1 1,0 1-1,0 0 1,0-1-1,0 1 1,0 0-1,1-1 0,-1 1 1,0 0-1,0-1 1,2 2 4877,-5 10-4454,2-9-601,0-1 0,0 0-1,1 0 1,-1 0 0,0 1-1,1-1 1,-1 0 0,1 1 0,0-1-1,-1 1 1,1-1 0,0 0-1,0 1 1,0-1 0,0 1-1,0-1 1,0 1 0,0-1-1,1 0 1,-1 1 0,0-1-1,1 1 1,-1-1 0,1 0-1,-1 1 1,1-1 0,0 0-1,0 0 1,0 0 0,-1 0-1,1 1 1,0-1 0,0 0 0,0 0-1,1-1 1,-1 1 0,0 0-1,0 0 1,0 0 0,1-1-1,-1 1 1,0-1 0,1 1-1,-1-1 1,2 1 0,3 0 33,0 0 0,0 0-1,0-1 1,0 0 0,0 0 0,0 0 0,0-1 0,0 0 0,7-2 0,-8 3-121,-1-2 1,0 1-1,0 0 1,0-1-1,0 0 0,0 0 1,-1 0-1,1 0 1,0 0-1,4-6 1,-7 7-4,0 0 1,-1 0 0,1-1 0,-1 1 0,1 0 0,-1-1-1,0 1 1,0 0 0,1-1 0,-1 1 0,0-1 0,0 1 0,0 0-1,0-1 1,-1 1 0,1-1 0,0 1 0,-1 0 0,1-1-1,-1 1 1,1 0 0,-1-1 0,1 1 0,-1 0 0,0 0 0,0 0-1,0 0 1,0-1 0,0 1 0,0 0 0,0 1 0,0-1 0,0 0-1,-2-1 1,1-1 1,0 1-1,0 0 1,0-1-1,0 1 1,-1 0-1,1 0 1,-1 1-1,1-1 1,-1 0-1,1 1 1,-1 0-1,0-1 1,0 1-1,0 0 1,0 0 0,0 1-1,0-1 1,0 1-1,0-1 1,0 1-1,0 0 1,0 0-1,0 0 1,0 1-1,0-1 1,0 1-1,0 0 1,0 0-1,0 0 1,0 0-1,1 0 1,-1 0-1,0 1 1,0-1-1,1 1 1,-1 0-1,1 0 1,0 0-1,0 0 1,-4 5 0,4-5 7,0 0 0,-1 0 0,2 0 0,-1 0 0,0 1 0,0-1 0,1 1 1,-1 0-1,1-1 0,0 1 0,0 0 0,0 0 0,0 0 0,0 0 1,1-1-1,-1 1 0,1 0 0,0 0 0,0 0 0,0 0 0,1 3 1,-1-3-233,1 0 1,0 0 0,0 0 0,0-1 0,0 1 0,0 0 0,1-1 0,-1 1 0,1-1 0,0 1 0,0-1 0,0 0 0,2 3 0,14 11-2871</inkml:trace>
</inkml:ink>
</file>

<file path=ppt/ink/ink2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38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11 389 4352,'-10'-7'4278,"23"16"3817,-11-8-7999,1 0 0,0-1 0,0 1 0,0-1 0,0 0 0,0 1 1,0-1-1,0-1 0,0 1 0,0 0 0,0-1 0,0 1 0,0-1 0,0 0 0,0 0 0,0 0 1,0 0-1,4-3 0,49-39 3120,-17 11-2114,-29 26-1011,-1-1-1,1 0 1,-2 0 0,1-1 0,-1 0 0,0-1 0,-1 0 0,0 0 0,0-1 0,-1 0-1,0 0 1,-1 0 0,0-1 0,-1 1 0,0-1 0,0 0 0,-1-1 0,-1 1 0,0-1 0,0 1-1,-1-1 1,-1-17 0,5-40 421,-6 116-128,3-10-384,-2 1 0,-2 0 0,-10 62 0,5-50 0,0 55 0,8-75-2,2 0 0,7 34 0,-6-41-13,-4-21 5,0 1 0,0-1 0,-1 1 0,1 0 0,0-1 0,-1 1 0,0-1 0,1 1 0,-1-1 0,0 1 0,-2 2 0,3-5-40,0 1 0,0-1 1,0 1-1,-1-1 0,1 1 1,0-1-1,0 0 0,-1 1 1,1-1-1,0 1 0,-1-1 1,1 0-1,-1 1 0,1-1 1,0 0-1,-1 1 0,1-1 1,-1 0-1,1 0 0,-1 1 1,1-1-1,-1 0 0,1 0 1,-1 0-1,1 0 0,-1 0 1,1 1-1,-1-1 0,1 0 1,-1 0-1,1 0 0,-1-1 1,1 1-1,-1 0 0,1 0 1,-1 0-1,1 0 0,-1 0 1,1-1-1,-1 1 0,1 0 1,-1 0-1,1-1 0,-1 1 1,1 0-1,0-1 0,-1 1 1,1 0-1,-1-1 0,1 1 1,0-1-1,-1 1 0,1 0 1,0-1-1,0 1 0,0-1 1,-1 1-1,1-2 0,-5-19-4920,5 6 1877</inkml:trace>
</inkml:ink>
</file>

<file path=ppt/ink/ink2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39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2 4736,'0'-2'7453,"1"6"-3084,3 15-1835,-1 36-955,-6-31-924,-11 48 0,12-63-523,0-1-1,-1 0 1,0 0-1,0 0 0,-1 0 1,0-1-1,-1 1 0,0-1 1,-8 10-1,2-8 390,16-17-179,26-23-53,-22 25-209,1 0 0,-1 0 0,1 1 0,0 1 0,0-1 0,1 2 0,-1 0 0,1 0 0,0 0 0,0 2 0,0-1 0,0 1 0,0 1 0,0 0 0,0 1 0,0 0 0,0 0 0,0 1 0,0 1 0,0 0 0,-1 0 0,1 1 0,15 9 0,-14-5-54,-1 1 1,-1 0-1,1 1 0,-1 0 0,-1 1 1,0 0-1,-1 0 0,8 14 1,4 4-8,-18-26-19,1-1 0,-2 1 0,1 0 0,0-1 0,-1 1 0,1 0 0,-1 0 0,0 0 0,0 0 0,0 1 0,0-1 0,0 0 0,-1 0 0,0 0 0,1 1 0,-1-1 0,0 0 0,-1 0 0,1 1 0,-1-1 0,0 5 0,-1-4 0,-1 0 0,1 0 0,-1 0 0,1-1 0,-1 1 0,0 0 0,0-1 0,0 0 0,-1 0 0,1 0 0,-1 0 0,0-1 0,-6 4 0,-7 3 0,-1-2 0,0 1 0,0-2 0,-1-1 0,-33 6 0,42-9-355,0-1-1,0-1 1,1 1-1,-1-2 0,0 1 1,0-1-1,0-1 1,1 0-1,-1 0 1,1-1-1,-1 0 1,1 0-1,0-1 1,0-1-1,1 1 0,-1-2 1,-8-5-1,-6 4-6150,14 7 3285</inkml:trace>
</inkml:ink>
</file>

<file path=ppt/ink/ink2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40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3328,'8'-10'5812,"-2"19"720,2 3-5330,-4-8-1063,0-1-1,0 0 1,1 0 0,-1 0-1,1 0 1,0 0 0,0-1-1,0 0 1,0 0 0,1-1-1,-1 1 1,0-1 0,1 0-1,-1-1 1,11 1 0,18-4 93,1-1 1,-1-1-1,56-17 1,37-6-1185,-112 25 474,-12 2 262,0 0 0,0 1 0,0-1-1,0 0 1,0 1 0,0 0 0,0 0-1,0 0 1,0 0 0,0 0 0,0 1-1,0-1 1,0 1 0,0 0 0,0 0 0,0 0-1,0 0 1,4 3 0,2 7-2237</inkml:trace>
</inkml:ink>
</file>

<file path=ppt/ink/ink2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41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1 187 4992,'0'0'101,"0"0"0,0 0 0,0 0 0,0 0 0,0 0 0,0 0 0,1 0 0,-1 0 0,0 0 0,0 0 0,0 0 0,0 0 0,0 0 0,0-1 0,0 1 0,1 0 0,-1 0 0,0 0 0,0 0 0,0 0 0,0 0 0,0 0 0,0-1 0,0 1 0,0 0 0,0 0 0,0 0 0,0 0 0,0 0 0,0 0 0,0-1 0,0 1 0,0 0 0,0 0 0,0 0 0,0 0 0,0 0 0,0-1 0,0 1 0,0 0 0,0 0 0,0 0 0,0 0 0,0 0 0,0 0 0,0-1 0,0 1 0,0 0 0,0 0 0,0 0 0,0 0 0,-1 0 0,1 0 0,0 0 0,0 0-1,0-1 1,0 1 0,0 0 0,0 0 0,-1 0 0,1 0 0,0 0 0,0 0 0,0 0 0,0 0 0,0 0 0,0 0 0,-1 0 0,19-14 2290,26-10-2086,-38 22 46,1 0 15,-1 0 0,1 1 0,-1 0 0,1 0 0,-1 0 0,1 1-1,-1 0 1,1 0 0,8 2 0,15 1 237,1-1 0,49-4 0,-10 0-257,-48 2-315,32 0 114,90 10-1,-130-9-130,1-1 0,0-1 0,-1 0 0,1-1 0,-1-1 1,21-6-1,-2 2-7,-9 1-15,-14 3 54,1 1 0,0 0 0,0 0 0,0 1 0,0 0 0,0 1 0,0 0 0,12 2 0,-17-1-33,-1-1 0,1 0 0,0 0 0,-1-1 0,1 1 0,-1-1 0,0-1 0,1 1 0,6-3 0,32-6-15,5 11 59,-21 0 86,0-1 1,36-4 0,-55 2-134,-1 1 0,0-1 0,0 0 0,0-1 0,0 0 0,0 0 0,-1-1 0,1 0 0,-1 0 0,0-1 0,-1 0 0,8-6 0,39-28-500,-53 38-1,0 1-810,0 3-2923,0-2 1515</inkml:trace>
</inkml:ink>
</file>

<file path=ppt/ink/ink2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41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4 138 3328,'0'0'73,"0"0"0,-1 0 0,1-1 0,0 1 0,0 0 0,0 0 0,-1 0 0,1 0 0,0-1 0,0 1 0,0 0 0,0 0 0,-1 0 0,1-1 0,0 1 0,0 0 0,0 0 0,0-1 0,0 1 1,0 0-1,0 0 0,0 0 0,0-1 0,0 1 0,0 0 0,0-1 0,0 1 0,0 0 0,0 0 0,0-1 0,0 1 0,0 0 0,0 0 0,0-1 0,0 1 0,0 0 0,0 0 0,0 0 0,0-1 0,1 1 0,-1 0 0,0 0 0,0-1 0,0 1 0,0 0 0,1 0 0,-1 0 0,0 0 0,0 0 0,0-1 0,1 1 0,-1 0 1,0 0-1,0 0 0,1 0 0,-1 0 0,0 0 0,0 0 0,1 0 0,27-20 3554,32-14-1375,-25 18-253,0 2 0,61-16 0,-64 21-956,-27 8-900,0 0 1,0 0 0,1 1-1,-1-1 1,0 1 0,1 1-1,-1-1 1,0 1 0,0 0-1,9 2 1,-11-2-116,-1-1 0,0 1 0,0 0 0,0 0 0,0 0-1,0 0 1,0 0 0,0 0 0,-1 0 0,1 1 0,0-1 0,-1 0 0,1 1 0,-1 0-1,1-1 1,-1 1 0,0 0 0,1 0 0,-1 0 0,0 0 0,0 0 0,-1 0 0,1 0 0,0 0-1,-1 0 1,1 0 0,-1 1 0,1 2 0,-4 13 88,0-1 0,0 1-1,-2-1 1,0 0 0,-15 32 0,-3 11 106,18-45-128,-1 0 0,0 0 0,-1 0 0,-1-1 0,0 0-1,-1 0 1,-1-1 0,0 0 0,-1 0 0,0-2 0,0 1 0,-2-1 0,1-1-1,-25 15 1,32-23-45,0 0 0,-1 0 0,1 0-1,-1-1 1,1 0 0,-1 0 0,1-1-1,-1 0 1,0 1 0,1-2 0,-1 1 0,1-1-1,-1 0 1,-7-2 0,11 3-35,0-1 0,0 1 1,1-1-1,-1 1 0,0-1 0,0 0 1,1 0-1,-1 0 0,1 0 0,-1 0 1,0 0-1,1 0 0,0 0 0,-1-1 0,1 1 1,0 0-1,0-1 0,-1 1 0,1-1 1,1 0-1,-1 1 0,0-1 0,0 0 1,0 0-1,1 1 0,-1-1 0,1 0 1,0 0-1,-1 0 0,1 0 0,0 1 1,0-1-1,0 0 0,0 0 0,0 0 0,1 0 1,-1 0-1,1 0 0,-1 1 0,1-1 1,0 0-1,-1 0 0,1 1 0,0-1 1,2-2-1,-1 0-10,0 1 1,1 0-1,0-1 0,-1 1 1,1 0-1,0 1 0,1-1 1,-1 0-1,0 1 0,1 0 1,-1-1-1,1 2 0,0-1 1,0 0-1,0 1 0,-1-1 1,2 1-1,-1 0 0,0 1 1,0-1-1,0 1 0,4-1 1,0 1 20,-1 0 0,0 0 1,1 1-1,-1 0 1,0 1-1,0-1 1,0 1-1,0 0 1,0 1-1,0 0 1,11 6-1,-10-4 48,0 0-1,0-1 1,1 0-1,-1-1 1,1 0 0,0-1-1,0 1 1,0-1-1,0-1 1,0 0-1,13 0 1,5-2-46,1-2 1,37-7 0,4-1-1366,-20 0-3504,-31 4 1364</inkml:trace>
</inkml:ink>
</file>

<file path=ppt/ink/ink2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42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43 4864,'0'-1'190,"0"-1"1,1 0-1,-1 1 0,0-1 1,1 0-1,-1 1 0,1-1 1,-1 0-1,1 1 0,0-1 1,0 1-1,0-1 0,0 1 1,0 0-1,0-1 0,0 1 1,3-2-1,8-5 4196,-5 3-188,-7 5-4099,1 1 1,-1-1-1,1 1 0,-1-1 1,1 0-1,-1 1 0,0-1 1,1 1-1,-1-1 0,0 1 1,1 0-1,-1-1 0,0 1 0,0-1 1,0 1-1,0-1 0,1 1 1,-1 0-1,0-1 0,0 1 1,0 0-1,0-1 0,0 1 1,0-1-1,-1 1 0,1 0 0,0-1 1,0 1-1,0-1 0,0 1 1,-1-1-1,1 2 0,-3 21 613,-20 78 2684,15-59-2956,-2 1 0,-1-1 1,-2-1-1,-2 0 0,-37 70 1,44-99-366,0 0 1,-1-1 0,-12 13 0,20-22-210,-1 0-1,1 0 1,0-1-1,-1 1 1,0-1-1,1 1 0,-1-1 1,0 1-1,0-1 1,0 0-1,0 0 1,0 0-1,0 0 0,0 0 1,0-1-1,0 1 1,0 0-1,0-1 1,-1 0-1,1 1 0,0-1 1,0 0-1,0 0 1,-1 0-1,1-1 1,0 1-1,0 0 0,0-1 1,-4-1-1,5 2-37,1-1-1,-1 1 0,1-1 0,0 0 1,-1 1-1,1-1 0,-1 1 0,1-1 1,0 0-1,0 1 0,-1-1 1,1 0-1,0 1 0,0-1 0,0 0 1,0 0-1,0 1 0,0-1 1,0 0-1,0 1 0,0-1 0,0 0 1,0 0-1,0 1 0,1-1 0,-1 0 1,0 1-1,0-1 0,1 0 1,0 0-1,12-14-3048</inkml:trace>
</inkml:ink>
</file>

<file path=ppt/ink/ink2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7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16 5120,'-34'-16'2560,"29"32"-3456,10-9 4096,4 13-4992,2-4 128,3 11-768,-5 5 0</inkml:trace>
</inkml:ink>
</file>

<file path=ppt/ink/ink2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43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7808,'4'12'9556,"-3"7"-4043,-2 12-2838,-3 22-3153,0 22 1451,3-56-842,1 16 17,1-1 1,8 51-1,-7-76-151,0 1 0,0-1 0,1 0 0,0 0 0,1 0 0,0 0 0,0-1 0,1 0 0,0 0 0,0 0 0,1 0 0,0-1 0,14 13 0,-17-17-92,1-1 1,-1 0 0,1 0 0,0 0-1,0 0 1,0 0 0,0-1 0,0 0-1,0 0 1,1 0 0,-1-1 0,0 1 0,0-1-1,1 0 1,-1 0 0,0 0 0,0-1-1,1 0 1,-1 1 0,0-2 0,8-2-1,4-2-1325,-1-1 0,1 0 0,-1-2 0,15-10 0,-10 1-1907</inkml:trace>
</inkml:ink>
</file>

<file path=ppt/ink/ink2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4:43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1 151 5120,'0'-1'526,"0"1"0,0-1 0,0 0 0,0 0 1,1 0-1,-1 0 0,0 0 0,0 1 0,1-1 0,-1 0 1,1 0-1,-1 0 0,0 1 0,1-1 0,0 0 0,-1 1 0,1-1 1,-1 0-1,1 1 0,1-2 0,21-6 4068,39 4-4307,-32 4 1041,200-15 1885,256-33-1285,-479 47-1900,9-3 21,-1 1 0,1 1 0,-1 0 0,1 1 0,0 1 0,0 0 0,-1 1 0,25 5 0,-39-6-142,-1 0-1,1 0 0,0 0 0,0 0 0,-1 0 1,1 0-1,0 0 0,-1 0 0,1 0 0,0-1 1,-1 1-1,1 0 0,0-1 0,-1 1 0,1 0 1,-1-1-1,1 1 0,0-1 0,-1 1 0,1-1 1,-1 1-1,1-1 0,-1 1 0,0-1 0,1 1 1,-1-1-1,1 0 0,-1 1 0,0-1 0,0 1 1,1-1-1,-1 0 0,0 0 0,0 1 0,0-1 1,0 0-1,0 1 0,0-1 0,0 0 0,0 0 1,6-15-2525,6-2-732</inkml:trace>
</inkml:ink>
</file>

<file path=ppt/ink/ink2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07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1536,'1'-1'257,"0"0"0,0-1 0,1 1 0,-1 0 1,1 0-1,-1 0 0,1 0 0,-1 0 0,1 0 0,0 1 0,-1-1 1,1 0-1,0 1 0,0-1 0,-1 1 0,1 0 0,0-1 0,0 1 0,0 0 1,2 0-1,49 0 5446,-37 1-6140,26-4 2935,-1-1 0,66-15-1,-72 11-2080,0 1 0,1 2 1,0 2-1,42 1 0,-57 7-806,-18-4 4,-1 0 0,1 0-1,-1 0 1,1-1 0,-1 1 0,1-1-1,-1 0 1,1 0 0,0 1-1,-1-2 1,1 1 0,3-1 0,3-5-2303</inkml:trace>
</inkml:ink>
</file>

<file path=ppt/ink/ink2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08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 7040,'13'6'3456,"35"-16"-1664,-26 5 4735,4-1-6143,6-6 128,2-1-128,6-2 128,-2 3-768,-1-2 0,-13 7-384,0-1 0,-11 13-1919,-13-5 127</inkml:trace>
</inkml:ink>
</file>

<file path=ppt/ink/ink2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7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5 119 5632,'-1'-1'358,"1"1"0,0-1 0,-1 1 1,1-1-1,-1 0 0,1 1 0,0-1 1,-1 1-1,1-1 0,0 0 0,0 1 0,0-1 1,0 0-1,-1 0 0,1 1 0,0-1 1,0 0-1,0 1 0,0-1 0,1 0 0,-1 1 1,0-1-1,0 0 0,0 1 0,0-1 1,1 0-1,-1 1 0,0-1 0,1 0 0,-1 1 1,1-2-1,24-9 4388,49 5-4116,-60 6-211,75-4 1184,16 2-800,-1-6-1,136-26 1,-125 8-4707,-109 23 1218,-9 2-167,-12 0-632,-3 3 264</inkml:trace>
</inkml:ink>
</file>

<file path=ppt/ink/ink2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8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6272,'1'-1'3465,"6"1"-2710,-5 1 2125,-1 1 3289,94 401-89,-93-397-6146,14 46-1153,1-25-3022,-9-24 1041</inkml:trace>
</inkml:ink>
</file>

<file path=ppt/ink/ink2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8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7 9984,'0'-7'4992,"-3"22"-3584,3-8 7423,-5 7-8319,2 5 0,-2 10 256,0 11 0,5 3-1024,10-10 0,-2 4 640,5-4 0,4-15-768,6-3 128,-2-3-1792,1-12 0,-4-5-1536,-1-2 129</inkml:trace>
</inkml:ink>
</file>

<file path=ppt/ink/ink2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9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15 12672,'-5'-15'6271,"44"15"-8447,-35 7 11264,1 4-12800,-5 7 0,-5 1-2687,5-4-1</inkml:trace>
</inkml:ink>
</file>

<file path=ppt/ink/ink2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09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316 140 7168,'-6'-6'776,"0"1"0,0 0 0,-1 0 0,-12-6 1,-12-9 5475,28 19-6149,0 0 0,1 0 0,-1 0 0,0 1 0,0-1 0,0 1 0,0-1 0,0 1 0,0 0-1,0 0 1,0 1 0,0-1 0,0 0 0,0 1 0,0 0 0,0 0 0,0 0 0,-5 2 0,-2 2 48,0-1 0,-1 2 0,-16 11 0,20-12 24,1 0 0,-1 0 1,1 1-1,0 0 0,1 0 0,-1 0 1,1 1-1,1 0 0,-1 0 1,1 0-1,0 0 0,1 1 1,-4 9-1,6-12-101,0 0-1,0 0 1,1 0 0,0 0 0,0 0-1,0 0 1,0 0 0,1 0-1,0 0 1,0-1 0,0 1 0,0 0-1,1 0 1,0-1 0,0 1 0,0-1-1,1 1 1,-1-1 0,1 0 0,0 0-1,0 0 1,1-1 0,5 6 0,11 7 112,0-1 0,1-1 0,0-1 0,1 0 0,0-2 0,36 13 0,51 27 48,-90-40-218,-1 0 1,0 2 0,-1 0-1,0 1 1,-1 1 0,0 0-1,14 20 1,-20-21-7,0 0 0,-2 1 0,1 0 0,-2 0 1,0 1-1,-1 0 0,-1 0 0,0 1 0,4 24 0,-8-34 18,0 0 1,0 0-1,0 0 0,-1 0 0,0 0 1,0 0-1,-1 0 0,0 0 0,0 0 1,-1 0-1,0 0 0,0-1 0,0 1 1,-1-1-1,0 1 0,0-1 0,-1 0 1,0 0-1,0 0 0,0-1 0,-1 1 1,0-1-1,0 0 0,0-1 0,0 1 1,-1-1-1,0 0 0,0 0 0,0-1 1,0 0-1,0 0 0,-1 0 0,0-1 1,1 0-1,-1 0 0,-10 1 1,-7 3 4,-1-2 1,0-1-1,-1 0 1,1-2-1,0-1 1,-1-1-1,1-2 1,0 0-1,0-1 1,0-2-1,1 0 1,0-2-1,-25-11 1,42 15-49,-1 0 1,1-1 0,0 0-1,0 0 1,1 0-1,-1-1 1,1 0 0,1 0-1,-1-1 1,1 0 0,-7-10-1,11 14 9,-1 0-1,1 0 1,-1-1 0,1 1-1,0 0 1,0-1 0,1 1-1,-1 0 1,1-1 0,-1 1-1,1-1 1,0 1 0,0-1-1,1 1 1,-1-1 0,1 1-1,0-1 1,0 1 0,0 0-1,0 0 1,0-1 0,1 1-1,-1 0 1,1 0 0,0 0 0,0 0-1,0 1 1,0-1 0,5-3-1,7-6 28,1 1 0,0 1-1,0 0 1,1 1 0,1 1 0,0 0-1,0 1 1,0 1 0,19-4-1,45-18 136,-15 1-117,11-2 69,-1-4 0,121-72-1,-185 97-105,0 0-1,-1-2 0,0 1 0,0-1 1,-1-1-1,0 0 0,-1 0 0,0-1 1,-1 0-1,-1-1 0,1 0 0,6-19 0,-11 25 1,-1-1 0,0 1 0,0-1 0,-1 1 0,0-1 0,-1 0 0,0 0 0,0 1 0,0-1 0,-1 0 0,0 1 0,0-1-1,-1 1 1,0-1 0,-1 1 0,0 0 0,0 0 0,0 0 0,-1 0 0,0 0 0,0 1 0,0 0 0,-1 0 0,-11-11-1,2 4 8,0 1-1,-1 1 1,0 0-1,-1 1 0,0 0 1,-1 2-1,0 0 0,0 0 1,-32-7-1,36 11-23,-2 0 0,1 2 0,0-1 0,-1 2 0,1 0-1,-1 1 1,1 0 0,-1 1 0,1 1 0,0 0 0,-1 1 0,1 1 0,-17 6-1,23-6-62,0 0 0,0 1 0,0 0 0,1 1 0,0 0 0,0 0 0,0 0 0,1 1 0,0 0 0,0 0-1,1 1 1,0-1 0,0 1 0,0 1 0,1-1 0,1 0 0,-5 13 0,5-10-480,0 1 0,1-1 0,0 0 0,0 1 1,1 0-1,1-1 0,0 1 0,0-1 0,1 1 0,1 0 0,0-1 0,1 0 1,5 17-1,17 27-2791</inkml:trace>
</inkml:ink>
</file>

<file path=ppt/ink/ink2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09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2944,'9'-15'1408,"-4"12"-1152,-2 3 1536,2-15-1920,0 12 0,3-1-1280,-3 4 0,-2 4 1408,-3-4 0</inkml:trace>
</inkml:ink>
</file>

<file path=ppt/ink/ink2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8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49 3200,'-13'-46'2709,"11"44"-405,21 7-533,-15-1-1701,0 1-1,1 0 1,-1 0 0,-1 1 0,1-1 0,-1 1 0,0-1-1,0 1 1,2 10 0,17 62 601,-20-69-526,17 63 437,-8-35-45,-2 1 1,-1 1-1,5 70 0,-13-107-499,0 0 1,1 0-1,-1 0 1,0-1 0,-1 1-1,1 0 1,0 0-1,-1 0 1,1 0-1,-1 0 1,1 0-1,-1 0 1,0 0-1,0-1 1,0 1-1,0 0 1,0-1-1,0 1 1,0-1-1,0 1 1,-1-1 0,1 1-1,-1-1 1,-2 2-1,2-3-27,1 0-1,-1 0 1,0 0-1,0 0 1,1 0-1,-1-1 1,0 1 0,1 0-1,-1-1 1,1 0-1,-1 1 1,0-1-1,1 0 1,-1 0-1,1 0 1,0 0 0,-1 0-1,1 0 1,0 0-1,-1 0 1,1 0-1,0-1 1,0 1-1,0 0 1,0-1 0,0 1-1,1-1 1,-1 1-1,0-3 1,-5-7 6,0 0 0,2 0-1,-1 0 1,1-1 0,1 0 0,0 1 0,1-1 0,0 0-1,1-1 1,0 1 0,1 0 0,0 0 0,1 0 0,1 0-1,0 0 1,0 0 0,1 0 0,1 0 0,0 1 0,0-1 0,1 1-1,1 0 1,-1 1 0,2-1 0,0 1 0,0 0 0,1 1-1,0 0 1,0 0 0,1 1 0,0 0 0,1 0 0,0 1-1,0 0 1,0 1 0,1 0 0,12-4 0,2 1 49,0 1 1,0 1-1,1 1 1,43-3-1,-55 8-38,0 1 0,0 1 0,0 0 0,0 1 0,0 0 0,0 1 0,-1 1 0,1 0 0,-1 1 0,19 9 0,-17-6-13,-1 0-1,0 0 1,-1 1 0,0 1 0,0 1-1,-1-1 1,-1 2 0,0 0 0,19 26 0,-24-29-41,-1 1 1,0-1 0,-1 1 0,0 1-1,0-1 1,-1 0 0,-1 1 0,1 0-1,-2-1 1,0 1 0,0 0 0,-1 0 0,0 0-1,-1 0 1,-3 19 0,2-16-618,-1-1 1,0 1-1,-1-1 0,-1 0 1,0 0-1,0-1 0,-12 19 1,-5-12-1406</inkml:trace>
</inkml:ink>
</file>

<file path=ppt/ink/ink2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0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10752,'4'-4'5376,"6"-1"-7296,-10 5 12671,3 0-10751,2 5 0,0-1-1280,-5-1 128,0 0-1408,0-3 128</inkml:trace>
</inkml:ink>
</file>

<file path=ppt/ink/ink2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1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1058 41 3968,'-26'-16'3362,"22"13"-2836,1 1 0,0-1 0,-1 1 0,0 0 0,0 0 0,0 0 0,0 0-1,0 1 1,0-1 0,0 1 0,0 0 0,0 0 0,-1 1 0,1-1 0,0 1-1,-1 0 1,1 0 0,-9 2 0,-22 9 27,0 2 1,1 2-1,0 1 0,-37 24 1,-2 0 156,23-14-322,1 3-1,1 1 1,2 3 0,1 1-1,-62 63 1,66-54-153,1 2 0,2 1 0,2 2 0,-37 66 0,59-88-144,1 1 0,1 0 0,1 1 0,1 0 0,2 1 0,1 0 0,1 0 0,2 1 0,0-1 0,2 48 0,5-29-10,2-2 0,2 1 0,2-1 0,23 69 0,-22-84-46,2-1-1,2-1 1,0 0 0,2-1-1,1-1 1,1 0 0,35 39-1,184 170 244,-206-209-495,-29-26-29,-1 1 1,1-1-1,-1 0 0,1 0 0,-1-1 1,1 1-1,0 0 0,-1 0 1,1-1-1,0 1 0,0-1 0,0 0 1,-1 1-1,1-1 0,0 0 1,0 0-1,0 0 0,2 0 0,5-7-3082</inkml:trace>
</inkml:ink>
</file>

<file path=ppt/ink/ink2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1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406 106 7808,'-1'-2'452,"1"0"1,0 0 0,-1 0 0,1 0-1,0 0 1,0 0 0,0 0-1,1 0 1,-1 0 0,0 0 0,1 0-1,-1 0 1,1 0 0,0 0-1,-1 0 1,3-2 0,-2 2-73,0 0 1,0 0 0,-1-1-1,1 1 1,0 0 0,-1 0-1,1 0 1,-1-1-1,0 1 1,0 0 0,0 0-1,0-1 1,0 1 0,-1-4-1,0 4-370,0 1 0,0-1 1,0 0-1,0 1 0,0-1 0,0 1 0,-1-1 0,1 1 0,0 0 1,-1 0-1,0-1 0,1 1 0,-1 0 0,0 0 0,-2 0 0,-2-2 120,-1 1 0,0 1 0,0-1 0,1 1 0,-1 0 0,0 1 0,0 0 0,0 0 0,0 0 0,0 1 0,0 0 0,1 0 0,-1 1 0,-8 2 0,-10 5 337,-1 0-1,-27 15 1,36-15-263,0 1 0,0 0 0,1 1 1,1 0-1,0 1 0,0 1 1,-18 21-1,30-31-180,0 1 0,0 0 0,0 0 0,0 0 0,1 0-1,-1 0 1,1 0 0,0 1 0,1-1 0,-1 0 0,1 1 0,-1 0 0,2-1 0,-1 1 0,0 0 0,1 0 0,0-1 0,0 1 0,0 0 0,1 0-1,-1 0 1,1-1 0,0 1 0,1-1 0,-1 1 0,1 0 0,0-1 0,0 0 0,0 0 0,0 1 0,1-1 0,0-1 0,0 1 0,0 0 0,5 3 0,5 6-8,0-2 1,2 0 0,-1 0 0,1-1 0,1-1 0,0-1 0,0 0 0,1-1 0,0-1 0,28 7-1,-11-6-44,1-1-1,-1-2 0,1-1 1,54-3-1,-71-2-4,-1 0-1,0-2 0,0 0 1,0-1-1,21-9 0,-25 9-20,-11 5 55,-1 0-1,1 0 1,0 0-1,-1 0 1,1 1-1,-1-1 1,1 0-1,-1 1 1,1-1-1,0 1 1,-1-1-1,0 1 1,1 0-1,-1-1 1,1 1-1,-1 0 1,0 0-1,3 2 1,16 8-11,10-1 102,1-1-1,0-1 0,0-2 1,1-1-1,-1-2 1,43 0-1,-50-4 24,-2 1 70,-1-2 0,0 0-1,34-8 1,-51 9-171,0 0-1,0 0 0,1-1 1,-1 1-1,0-1 0,0 0 0,-1 0 1,1-1-1,0 1 0,-1-1 1,1 0-1,-1 1 0,0-2 1,0 1-1,0 0 0,0-1 0,-1 1 1,1-1-1,-1 0 0,0 1 1,0-1-1,0 0 0,1-7 0,-2 7-20,-1 0 0,0 0 0,0 0 0,0 0 0,0 0 0,-1 0 0,0 0 0,1 0 0,-2 0 0,1 0 0,0 0 0,-1 0 0,1 1 0,-1-1 0,0 1 0,-1-1 0,1 1 0,0 0 0,-1 0 0,-5-5 0,-4-4-52,-1 1 0,0 0 0,-23-14-1,18 15 9,1 0-1,-2 2 1,1 0-1,-1 0 1,0 2-1,-1 1 1,-27-5-1,36 8-66,0 1 0,0-1 0,0 2-1,0 0 1,0 0 0,0 1 0,0 1-1,1-1 1,-1 2 0,0 0 0,1 0 0,-1 1-1,1 0 1,0 0 0,-12 9 0,17-10-112,0 2 0,0-1 0,1 0 1,0 1-1,0 0 0,0 0 1,0 0-1,1 0 0,0 1 0,-3 5 1,5-8 10,0-1 0,0 1 1,0-1-1,0 1 0,1-1 1,-1 1-1,1 0 0,-1-1 0,1 1 1,0 0-1,0-1 0,0 1 1,1 0-1,-1-1 0,1 1 0,-1 0 1,1-1-1,0 1 0,0-1 1,0 1-1,0-1 0,0 1 1,1-1-1,-1 0 0,4 4 0,26 17-3108</inkml:trace>
</inkml:ink>
</file>

<file path=ppt/ink/ink2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2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242 21 7936,'-14'-5'1700,"-1"1"0,1 0 0,-1 1 0,0 1 0,0 0 0,-20 1 0,20 1-1438,1 1 0,-1 1 0,-23 5 1,36-7-252,0 1-1,0-1 1,0 1 0,1 0 0,-1 0 0,0-1-1,0 1 1,0 0 0,1 1 0,-1-1 0,0 0-1,1 0 1,-1 1 0,1-1 0,0 1 0,-1-1-1,1 1 1,0 0 0,0-1 0,0 1 0,0 0-1,-1 3 1,2-3 7,0-1-1,0 1 0,0-1 1,0 1-1,0-1 0,0 1 0,0-1 1,1 1-1,-1-1 0,1 1 1,-1-1-1,1 1 0,-1-1 1,1 1-1,0-1 0,0 0 1,0 0-1,0 1 0,0-1 1,0 0-1,0 0 0,0 0 0,0 0 1,0 0-1,1 0 0,-1 0 1,0-1-1,1 1 0,1 1 1,205 94 2395,7 3-880,-189-86-1464,-13-7 2,-1 1 0,1-1 1,-1 2-1,0 0 0,10 10 0,-20-16-32,1 0 0,-1 0-1,0 1 1,0-1 0,0 1-1,-1-1 1,1 1 0,-1 0-1,1 0 1,-1 0 0,0 0-1,0 0 1,0 0 0,-1 0-1,1 0 1,-1 0 0,1 0-1,-1 1 1,0-1 0,0 0-1,-1 0 1,1 0 0,-1 0-1,1 1 1,-1-1 0,0 0-1,-2 4 1,-1 1 149,0 1 1,-1-1-1,0 0 0,-1-1 1,0 1-1,0-1 0,0 0 1,-1-1-1,0 0 1,-1 0-1,1 0 0,-1-1 1,0 0-1,0 0 0,-1-1 1,-17 6-1,-11 3 267,-1-2-1,-68 10 1,81-16-328,24-5-132,-24 5 92,-1-2 0,-31 1-1,51-4-152,1 1-1,-1-2 1,1 1 0,-1-1-1,1 0 1,-1 0-1,1 0 1,-1-1-1,1 0 1,0 0-1,0 0 1,0 0-1,0-1 1,0 0-1,1 0 1,-9-7-1,4-8-1161,10 14-2429,5 8-311</inkml:trace>
</inkml:ink>
</file>

<file path=ppt/ink/ink2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3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 5504,'4'-18'2099,"6"-20"5259,-1 23-1571,-5 38-4392,-9 168 2496,0-1-3323,10-114-2232,-13-96-5845,7 11 4288</inkml:trace>
</inkml:ink>
</file>

<file path=ppt/ink/ink2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3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9 8064,'0'0'399,"1"-1"0,-1 1 0,0-1 0,1 1 0,-1-1 0,1 1 0,-1-1 0,1 1 0,0-1 0,-1 1 0,1-1 0,-1 1 0,1 0 0,0-1-1,-1 1 1,1 0 0,0 0 0,-1-1 0,1 1 0,0 0 0,0 0 0,-1 0 0,1 0 0,0 0 0,-1 0 0,1 0 0,0 0 0,1 1 0,-1 19 3040,-22 43-4416,18-54 1942,-5 13-606,-1-1 0,-1 1 0,-1-1 0,0-1 0,-18 23 0,82-46-252,15-8-84,73-7 82,-126 17-79,0 0-1,-1 1 1,1 1 0,-1 1 0,1 0 0,22 6-1,-32-7-11,-1 1-1,0 0 0,0-1 0,1 2 1,-1-1-1,0 0 0,-1 1 0,1-1 1,0 1-1,-1 0 0,0 1 0,0-1 1,1 0-1,-2 1 0,1 0 1,0-1-1,-1 1 0,0 0 0,0 1 1,0-1-1,0 0 0,-1 0 0,0 1 1,2 7-1,-2-4 2,0-1-1,-1 1 1,1-1 0,-2 0 0,1 1-1,-1-1 1,0 1 0,0-1 0,-4 9-1,4-12-5,-1 0 0,0 0 0,0 0 0,0 0 0,-1 0 0,1-1 0,-1 1-1,0-1 1,0 0 0,0 0 0,0 0 0,0 0 0,-1 0 0,1-1 0,-1 0 0,-8 4 0,-42 20-122,20-9-176,-53 18 0,75-32-878,1 0-1,-1 0 1,0-1-1,-23 1 1,24-3-2055</inkml:trace>
</inkml:ink>
</file>

<file path=ppt/ink/ink2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4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93 4480,'7'-3'6743,"7"-6"-4444,26-14-1592,-20 15-611,16-6 904,52-13-1,-74 24-624,-1 1 1,1 0-1,0 1 1,0 1-1,0 0 1,-1 1-1,22 3 0,16 8 700,-31-6-955,1-1 1,30 3 0,-45-8-570,1 0 0,-1 0 0,1 0 0,-1-1 0,1 0 1,-1 0-1,8-3 0,12-9-2260</inkml:trace>
</inkml:ink>
</file>

<file path=ppt/ink/ink2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4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0 191 5888,'16'-9'2218,"39"-15"5961,-10 16-6865,199-3 132,-156 8-1185,67 3 101,-90 2-178,0-3-1,-1-3 1,0-2 0,69-16-1,-65 5 13,1 4-1,0 2 1,0 3-1,1 4 1,71 4-1,-117 2-280,8 0 591,46-3 1,-70 1-810,-1-1 0,1 0 0,0-1 0,-1 1 0,1-1 0,-1-1 0,0 1-1,0-1 1,0-1 0,0 1 0,10-8 0,-9 3-2236,-3-6-276</inkml:trace>
</inkml:ink>
</file>

<file path=ppt/ink/ink2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5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24 107 7296,'4'-6'1142,"-1"0"0,1 1-1,0-1 1,1 1 0,-1 0 0,1 0 0,0 1 0,11-8 0,-7 6-491,-1 2 0,1-1 1,0 1-1,0 0 0,15-3 1,6 1-574,0 1 1,1 2 0,32 0 0,1-1 1804,-59 3-1805,0 1 0,0 0 0,0 0 0,0 0 0,0 0 0,0 1 0,0 0 0,0 0-1,0 0 1,-1 1 0,7 2 0,-9-3-66,0 1 0,0-1 0,-1 0 0,1 1 0,-1-1 0,1 1-1,-1-1 1,1 1 0,-1 0 0,0-1 0,0 1 0,0 0 0,0 0 0,0 0 0,0 0 0,-1 0-1,1 0 1,0 0 0,-1 0 0,0 0 0,0 1 0,1-1 0,-1 0 0,0 0 0,-1 0 0,1 0-1,0 0 1,-1 3 0,-4 14 128,0 0 0,-1 0 0,-1 0 0,-1-1 1,0 0-1,-1 0 0,-1-1 0,-1 0 0,-1-1 0,0 0 0,-1-1 0,0-1 0,-1 0 0,-1 0 0,-1-2 0,1 0 0,-2 0 0,0-2 0,0 0 0,-1-1 0,0-1 0,-33 11 0,47-17-120,0-1-1,0 0 0,-1 0 0,1 0 0,0-1 0,0 0 0,0 1 0,-1-1 1,1-1-1,0 1 0,0-1 0,0 1 0,-1-1 0,1-1 0,0 1 0,0 0 1,-5-4-1,4 2-37,0-1 0,1 0 0,0-1 0,0 1 0,0-1 0,0 0 0,0 0 0,1 0 0,0 0 0,0-1-1,-2-7 1,4 13 17,1 0 0,0-1-1,0 1 1,-1-1-1,1 1 1,0 0 0,0-1-1,0 1 1,0-1-1,0 1 1,0 0 0,-1-1-1,1 1 1,0-1-1,0 1 1,0-1-1,0 1 1,0 0 0,1-1-1,-1 1 1,0-1-1,0 1 1,0-1 0,0 1-1,0 0 1,1-1-1,-1 1 1,0-1 0,0 1-1,1 0 1,-1-1-1,0 1 1,0 0 0,1-1-1,-1 1 1,0 0-1,1 0 1,-1-1-1,0 1 1,1 0 0,-1 0-1,1 0 1,-1-1-1,1 1 1,0 0 0,30 0-64,32 16 182,-62-16-105,32 11 270,0-3-1,1 0 0,0-2 1,37 1-1,-48-7-92,1 0 0,0-2 1,0-1-1,-1-1 0,1-1 0,39-14 0,-27 7-284,84-32-538,-44 10-4207,-48 18 1000</inkml:trace>
</inkml:ink>
</file>

<file path=ppt/ink/ink2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6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58 4864,'16'-16'3507,"7"-7"556,-17 5 4302,-8 32-3464,-1 28-3722,3-41-1168,0-1 0,0 0 1,0 0-1,0 0 0,0 0 0,0 0 0,0 0 0,0 1 0,0-1 0,0 0 0,0 0 1,0 0-1,0 0 0,-1 0 0,1 0 0,0 1 0,0-1 0,0 0 0,0 0 0,0 0 1,0 0-1,0 0 0,0 0 0,0 0 0,0 0 0,-1 1 0,1-1 0,0 0 0,0 0 1,0 0-1,0 0 0,0 0 0,0 0 0,-1 0 0,1 0 0,0 0 0,0 0 0,0 0 1,0 0-1,0 0 0,0 0 0,-1 0 0,1 0 0,0 0 0,0 0 0,0 0 0,0 0 1,0 0-1,-1 0 0,1 0 0,0 0 0,0 0 0,0 0 0,0-1 0,0 1-1,-1 0 0,1 0-1,0 0 1,-1 0 0,1 0-1,0 0 1,0 0 0,-1 0-1,1 0 1,0 0 0,-1 0-1,1 0 1,0 0-1,-1 0 1,1 0 0,0 0-1,0 0 1,-1 0 0,1 1-1,0-1 1,0 0 0,-1 0-1,1 0 1,0 0 0,0 1-1,-1-1 1,1 0 0,0 0-1,0 0 1,0 1 0,0-1-1,-1 0 1,1 0 0,0 1-1,0-1 1,0 0 0,0 1-1,0-1 1,0 0 0,0 0-1,0 1 1,0-1 0,-1 0-1,1 1 1,0-1 0,0 0-1,1 0 1,-1 1 0,0-1-1,0 0 1,0 1-1,0-1 1,0 0 0,0 0-1,0 1 1,-17 70 737,-22 199-470,36-255-382,0 0-1,-1 0 1,-10 27 0,12-37 46,-1 1 0,0 0-1,0 0 1,0-1 0,-1 0 0,1 1 0,-1-1 0,0 0 0,-1-1 0,1 1 0,-9 5-1,3-10-1725,8-1-3597,5-6 1904</inkml:trace>
</inkml:ink>
</file>

<file path=ppt/ink/ink2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9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1 317 2944,'15'-2'902,"0"0"-1,-1 0 1,1-2 0,0 1 0,13-7 0,-12 4-431,1 1 0,0 1 0,28-4 1,-24 6-219,0 2-1,0 0 1,36 6 0,-50-5-125,0 1-1,0 0 0,-1 0 1,1 0-1,-1 1 1,1 0-1,-1 0 0,0 0 1,0 1-1,-1 0 1,1 0-1,-1 1 0,0 0 1,9 9-1,35 57 959,-35-48-825,1-1 1,1-1-1,26 27 1,-35-42-224,0 0 1,0 0-1,0-1 1,1 1-1,0-2 1,0 1-1,0-1 1,0-1-1,1 0 1,0 0-1,-1 0 1,1-1-1,0 0 1,10 0 0,-4-2-7,1 0 1,-1-1-1,0-1 1,0 0 0,0-1-1,0-1 1,0 0 0,-1-1-1,23-11 1,14-10 42,57-39-1,-95 57-59,13-9-7,-1-1 0,-1-1 0,-1-1 0,0-1 0,-2-1 0,19-25 1,-31 36-72,-1-1 1,-1 0 0,0-1 0,0 0 0,-1 0-1,6-21 1,-10 25-41,0 1-1,-1 0 1,0-1-1,0 1 1,-1-1-1,0 0 0,0 1 1,-1-1-1,0 1 1,0-1-1,-6-14 1,6 19-71,0 1-1,-1-1 1,0 1 0,0-1 0,0 1-1,0 0 1,0 0 0,-1 0 0,1 0-1,-1 0 1,-5-4 0,7 6 8,-1 0 0,0 0 1,1 0-1,-1 0 0,0 1 0,0-1 1,0 0-1,1 1 0,-1-1 1,0 1-1,0-1 0,0 1 0,0 0 1,0 0-1,0 0 0,0 0 1,0 0-1,0 1 0,0-1 0,0 1 1,1-1-1,-1 1 0,0-1 1,0 1-1,-2 1 0,-18 15-1647</inkml:trace>
</inkml:ink>
</file>

<file path=ppt/ink/ink2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7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7296,'8'-20'5042,"-8"20"-4968,0 0-1,0 0 0,0 0 0,0 0 1,0 0-1,0 0 0,0-1 0,0 1 1,1 0-1,-1 0 0,0 0 0,0 0 1,0 0-1,0 0 0,0 0 0,0 0 1,0 0-1,0 0 0,1 0 0,-1 0 0,0 0 1,0 0-1,0 0 0,0 0 0,0 0 1,0 0-1,0 0 0,1 0 0,-1 0 1,0 0-1,0 0 0,0 1 0,0-1 1,0 0-1,0 0 0,0 0 0,0 0 1,0 0-1,0 0 0,1 0 0,-1 0 1,0 0-1,0 0 0,0 0 0,0 1 0,0-1 1,0 0-1,0 0 0,0 0 0,0 0 1,0 0-1,0 0 0,0 0 0,0 1 1,0-1-1,0 0 0,0 0 0,0 0 1,0 0-1,0 0 0,0 0 0,0 0 1,0 0-1,0 1 0,0-1 0,0 0 1,0 0-1,0 0 0,2 42 6702,-1-14-7519,3 30 1159,19 138 816,-19-170-1313,2-1-1,0 0 1,2 0 0,1-1 0,17 35-1,-12-40-2809,-14-19 2790,0 0 0,0 0 0,0 1-1,0-1 1,0 0 0,0 0 0,1 0 0,-1 0 0,0 1 0,0-1 0,0 0 0,0 0 0,1 0 0,-1 0 0,0 0 0,0 0 0,0 0 0,1 0 0,-1 1-1,0-1 1,0 0 0,0 0 0,1 0 0,-1 0 0,0 0 0,0 0 0,0 0 0,1 0 0,-1 0 0,0 0 0,0 0 0,0-1 0,1 1 0,-1 0 0,0 0-1,0 0 1,0 0 0,1 0 0,-1 0 0,0 0 0,0 0 0,0-1 0,0 1 0,1 0 0,-1 0 0,0 0 0,0 0 0,0-1 0,0 1 0,0 0 0,0 0 0,0 0-1,1-1 1,-1 1 0,0 0 0,0 0 0,0 0 0,0-1 0,0 1 0,0 0 0,0 0 0,0-1 0,4-6-2991</inkml:trace>
</inkml:ink>
</file>

<file path=ppt/ink/ink2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17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60 4608,'-1'-1'195,"0"0"-1,0 0 1,1 1 0,-1-1-1,0 0 1,1 0 0,-1 0-1,1 0 1,-1 0 0,1 0-1,-1 0 1,1 0 0,0 0-1,0 0 1,-1 0 0,1 0-1,0 0 1,0 0 0,0 0-1,0 0 1,0-1 0,0 1-1,1 0 1,-1 0 0,0 0 0,0 0-1,1-1 1,0 1 189,1 0 0,-1-1 0,0 1 0,1 0 0,-1 0 0,1 0 0,-1 1 1,1-1-1,-1 0 0,1 0 0,-1 1 0,1-1 0,0 1 0,-1 0 0,3-1 0,34-2 3579,-8 5-5059,503 5 8148,-481-8-6658,280-20 1163,-331 21-1619,-1 0 1,0 0 0,0 0-1,0 0 1,0-1-1,1 1 1,-1 0 0,0 0-1,0 0 1,0 0 0,1 0-1,-1 0 1,0 0-1,0 0 1,0 0 0,1 0-1,-1 0 1,0 0-1,0 0 1,0 0 0,1 0-1,-1 0 1,0 0 0,0 0-1,0 0 1,1 0-1,-1 0 1,0 0 0,0 0-1,0 0 1,1 0-1,-1 1 1,0-1 0,0 0-1,0 0 1,0 0 0,0 0-1,1 0 1,-1 1-1,0-1 1,0 0 0,0 0-1,0 0 1,0 0-1,0 1 1,0-1 0,1 0-1,-1 0 1,0 0-1,0 1 1,-9 6-5405,-6-2 1989</inkml:trace>
</inkml:ink>
</file>

<file path=ppt/ink/ink2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2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422 26 2944,'0'0'240,"1"0"-1,-1 0 1,1-1 0,-1 1 0,0 0-1,1-1 1,-1 1 0,1-1 0,-1 1-1,0-1 1,1 1 0,-1 0 0,0-1 0,0 1-1,1-1 1,-1 1 0,0-1 0,0 0-1,0 1 1,0-1 0,0 1 0,0-1-1,0 1 1,0-1 0,0 1 0,0-1-1,0 0 1,0 1 0,0-1 0,0 1-1,0-1 1,0 1 0,-1-1 0,1 0-1,-19-6 2507,14 6-2666,0 1-1,0-1 1,0 1 0,0 1 0,1-1 0,-1 1 0,-8 2 0,6 2 206,-1 1 0,1 0 0,1 0 0,-1 0 0,1 1 0,1 0 1,-1 1-1,1-1 0,0 1 0,1 0 0,0 0 0,-6 16 0,-16 26 496,4-11-358,2 1 0,-21 60 0,-13 26-54,37-94-278,2 1 0,1 0 0,2 0-1,1 2 1,1-1 0,2 1-1,2 1 1,1-1 0,0 41 0,-2 61-63,3-97 319,1 0 1,3 0-1,1 0 0,12 73 0,-6-90-99,1-1-1,1 0 0,1-1 0,1 0 1,26 38-1,-18-30 42,20 41 0,-35-61-201,-1-1 0,2 0 0,-1-1 0,1 1 0,0-1 0,1 0 0,0 0 0,0-1 0,1 1 1,-1-2-1,1 1 0,0-1 0,1 0 0,-1 0 0,1 0 0,11 3 0,-18-7-312,0-1 0,1 1-1,-1-1 1,0 0 0,1 1 0,-1-1 0,0 0-1,1 0 1,-1 0 0,0 0 0,1 0-1,-1 0 1,0 0 0,1 0 0,-1-1-1,0 1 1,0-1 0,1 1 0,-1-1 0,0 1-1,0-1 1,0 1 0,1-1 0,-1 0-1,0 0 1,0 0 0,1-1 0,10-5-3127</inkml:trace>
</inkml:ink>
</file>

<file path=ppt/ink/ink2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3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1 4480,'-11'0'8398,"36"16"-4637,-9-3-2958,0-1-1,35 21 0,-38-26-686,-2-1 0,1 2-1,-1 0 1,0 0-1,-1 1 1,0 0-1,0 1 1,-1 0-1,11 15 1,1 9-79,-1 1 0,-2 1 0,-1 1-1,-2 1 1,-2 0 0,-1 0 0,-3 1 0,0 1 0,-3 0 0,3 58-1,-13-56-15,-1-2 0,-2 1 0,-2-1 0,-1 0 0,-30 72 0,-11 47 365,37-116-249,-1-1 0,-3-1 0,-1-1 0,-35 56 0,14-26 181,10-23 521,-1-3 0,-72 80 0,87-113-646,2-1-2045,14-10 1753,0 0 1,0 0-1,0 0 0,0 0 0,0 0 0,1 0 0,-1 0 0,0 0 0,0 0 0,0 0 0,0 0 0,0 0 0,0 0 0,0 0 1,1 0-1,-1 0 0,0 0 0,0 0 0,0 0 0,0 0 0,0 0 0,0 0 0,1 1 0,-1-1 0,0 0 0,0 0 0,0 0 0,0 0 1,0 0-1,0 0 0,0 0 0,0 0 0,0 0 0,0 1 0,0-1 0,0 0 0,1 0 0,-1 0 0,0 0 0,0 0 0,0 0 0,0 0 1,0 1-1,0-1 0,0 0 0,0 0 0,0 0 0,0 0 0,0 0 0,0 0 0,0 1 0,0-1 0,0 0 0,-1 0 0,1 0 1,0 0-1,0 0 0,0 0 0,0 1 0,8-1-2994</inkml:trace>
</inkml:ink>
</file>

<file path=ppt/ink/ink2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4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637 2 5760,'-8'-1'6779,"-7"8"-3343,-22 20-2320,-5 2 203,15-15-887,0 1 0,1 2 1,1 1-1,1 0 0,1 2 0,0 1 0,2 1 1,-23 29-1,15-11-3,2 1 1,1 1-1,2 2 1,-23 60-1,19-38-205,3 2 0,4 0 0,2 1 0,3 1 0,3 0 0,4 1 0,-2 105 0,12-134-37,3 0 0,1 0-1,2 0 1,1 0 0,3-1-1,1 0 1,18 39-1,-23-66-125,1 1 0,0-2 0,1 1 0,1-1-1,0-1 1,19 20 0,-19-24-607,0 1 0,0-2 0,1 1 0,23 11 1,-17-14-2591,-4-5-342</inkml:trace>
</inkml:ink>
</file>

<file path=ppt/ink/ink2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4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8064,'-2'-1'7529,"0"8"-3038,0 20-1760,0 32-2229,5 64-451,-1-45 649,-12 132-1,5-176-962,-1 3-1026,4-12-4263,2-25 2481</inkml:trace>
</inkml:ink>
</file>

<file path=ppt/ink/ink2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5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13 4608,'21'-12'4293,"-21"12"-4160,1 0 1,-1 0 0,0-1-1,0 1 1,0 0 0,1 0-1,-1 0 1,0 0 0,0 0-1,0 0 1,1 0 0,-1 1-1,0-1 1,0 0 0,1 0-1,-1 0 1,0 0 0,0 0-1,0 0 1,1 0 0,-1 0-1,0 0 1,0 1 0,0-1-1,0 0 1,1 0 0,-1 0-1,0 0 1,0 0 0,0 1-1,0-1 1,0 0 0,0 0-1,0 0 1,1 1 0,-1-1-1,0 0 1,0 0 0,0 0-1,0 1 1,0-1 0,0 0-1,0 0 1,0 1 0,-11 40 7982,4-22-9517,-7 22 1982,-2 4 1560,-20 93 1,36-139-2138,0 1 0,0 0 0,0 0-1,0 0 1,0 0 0,0 0 0,0 0 0,0 0-1,1-1 1,-1 1 0,0 0 0,0 0 0,0 0-1,0 0 1,0 0 0,0 0 0,0 0 0,0 0-1,0 0 1,0 0 0,1 0 0,-1-1 0,0 1-1,0 0 1,0 0 0,0 0 0,0 0 0,0 0 0,0 0-1,1 0 1,-1 0 0,0 0 0,0 0 0,0 0-1,0 0 1,0 0 0,0 0 0,1 0 0,-1 0-1,0 0 1,0 0 0,0 0 0,0 0 0,0 1-1,0-1 1,0 0 0,0 0 0,1 0 0,-1 0-1,0 0 1,0 0 0,0 0 0,0 0 0,0 0-1,0 0 1,0 1 0,0-1 0,0 0 0,0 0-1,0 0 1,16-16 52,-13 11-76,1 1 0,0 0 1,0 0-1,1 0 0,-1 0 0,8-4 1,-6 6 16,0 1 0,1 0 1,-1 0-1,1 0 1,-1 1-1,1 0 1,-1 0-1,1 0 0,-1 1 1,1 0-1,-1 1 1,0-1-1,1 1 1,-1 0-1,0 1 0,0-1 1,11 8-1,-11-5 39,1 0 0,-1 0 0,-1 1-1,1 0 1,-1 0 0,0 1 0,0-1 0,-1 1-1,0 0 1,0 0 0,-1 0 0,0 1 0,0-1-1,2 11 1,-1-5 79,1 6-43,0-1 0,-1 1 0,-1-1-1,1 21 1,-4-35-66,0 0 0,0 0 0,0 0-1,0 0 1,-1 0 0,0 0 0,0 0 0,0 0-1,0 0 1,-1 0 0,1 0 0,-1 0-1,0-1 1,0 1 0,-1-1 0,1 1 0,-1-1-1,1 0 1,-1 0 0,0 0 0,0 0-1,-1-1 1,1 1 0,-5 2 0,-5 2-133,-4 2 64,0 0 0,0-1 0,-25 8 0,39-15-254,-1 0 1,0 0-1,1 0 1,-1 0-1,0-1 1,0 0-1,0 1 1,0-1-1,0-1 1,0 1-1,1-1 1,-1 1-1,0-1 1,0 0-1,1 0 1,-1-1-1,0 1 1,1-1-1,-1 0 1,1 0-1,0 0 1,-5-4-1,-6-8-3139</inkml:trace>
</inkml:ink>
</file>

<file path=ppt/ink/ink2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5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41 6912,'-13'-7'3456,"26"-1"-2304,-8 4 3967,3 1-4223,1 0 128,14-1 512,12 4 128,4 0-1920,4-8 128,10 5 1280,-1 3 0,1 3-512,-5 5 0,-4-1-1152,-9-4 0,-5 1-2688,-4-4 128</inkml:trace>
</inkml:ink>
</file>

<file path=ppt/ink/ink2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6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5248,'2'0'388,"-1"-1"-1,1 1 1,0-1 0,0 1 0,0 0 0,-1-1-1,1 1 1,0 0 0,0 0 0,0 1-1,-1-1 1,1 0 0,0 0 0,0 1-1,0-1 1,-1 1 0,3 1 0,24 3 2381,382-16 2905,-330 5-5585,106-24 0,-106 15-2450,93-5 1,-105 19-328</inkml:trace>
</inkml:ink>
</file>

<file path=ppt/ink/ink2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6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97 142 6016,'0'-3'475,"0"-1"0,0 1 0,1 0 0,-1 0 0,1 1 0,0-1 0,0 0 0,0 0 0,3-4 0,-2 2 471,4 0 4554,6 2-5051,-6 2 151,29-18 1474,-22 11-1926,0 1 0,0 0 0,22-6 0,-9 5 533,-1-1 130,1 2 0,40-6 0,-60 12-702,-1 0 0,0 0 0,1 1 0,-1 0 0,1 0 0,-1 1 0,0 0 0,1-1 0,-1 2 0,0-1 0,0 1 0,0-1 0,0 1 0,0 1-1,0-1 1,0 1 0,-1 0 0,8 6 0,-11-8-93,0 1 0,0-1 0,0 1 0,0 0 0,-1 0 0,1-1 1,0 1-1,-1 0 0,0 0 0,1 0 0,-1 0 0,0 0 0,0 0 0,0 0 0,0-1 0,0 1 0,0 0 0,-1 0 0,1 0 0,-1 0 0,1 0 0,-1-1 0,0 1 0,0 0 0,1 0 0,-1-1 0,0 1 0,-2 2 0,-37 48 137,37-49-131,-23 25 273,0-1 1,-2-1-1,-55 38 0,70-55-141,-1 0 0,-1-1 0,1 0 0,-1-1 0,0-1 0,-1 0 0,1-1 0,-1-1 0,0 0 0,0-1 0,-21 1 0,7-3 49,-17 1-165,47-2-40,0-1 0,0 1 0,0 0 0,0 0 1,0 0-1,0 0 0,0 0 0,0 0 0,0 0 1,0 0-1,0 0 0,0 0 0,0-1 0,0 1 1,0 0-1,0 0 0,0 0 0,0 0 0,0 0 0,0 0 1,0 0-1,0 0 0,0 0 0,0 0 0,0 0 1,0 0-1,0 0 0,-1-1 0,1 1 0,0 0 1,0 0-1,0 0 0,0 0 0,0 0 0,0 0 1,0 0-1,0 0 0,0 0 0,0 0 0,-1 0 1,27-6-123,3 0-102,204-33 175,-207 36-327,0 2 0,1 1 0,-1 1 0,0 1 0,0 2 0,49 12 1,-53-10-2845,1-5-490</inkml:trace>
</inkml:ink>
</file>

<file path=ppt/ink/ink2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9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308 0 4480,'5'59'5135,"0"21"-2377,-50 239-455,38-281-2302,-54 263 2180,-27 182-10,86-461-2149,-10 54 148,11-72-158,1-1 1,-1 0 0,0 0 0,0 0 0,0 0-1,-1-1 1,1 1 0,-1 0 0,0 0 0,0-1-1,1 1 1,-2-1 0,1 0 0,0 1 0,0-1-1,-1 0 1,1 0 0,-1-1 0,-3 3 0,4-4-84,0 1 1,-1-1 0,1 0 0,0 0-1,0 0 1,0 0 0,0-1 0,0 1-1,0 0 1,-1-1 0,1 0 0,0 1-1,0-1 1,0 0 0,1 0 0,-1 0-1,0 0 1,0-1 0,0 1 0,1 0-1,-3-3 1,3 3-158,-1 0-1,1 0 0,-1-1 0,1 1 1,0-1-1,0 1 0,-1-1 1,1 1-1,0-1 0,0 0 1,0 0-1,1 1 0,-1-1 1,0 0-1,1 0 0,-1 0 1,1 0-1,0 0 0,-1 0 1,1 0-1,0 0 0,0-2 1,8-7-2204</inkml:trace>
</inkml:ink>
</file>

<file path=ppt/ink/ink2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7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 0 8832,'0'6'3882,"1"4"-2156,-1 0-1,-1 0 1,0 0-1,-2 13 1,-17 48 498,4-28-2381,-25 47 1,40-89 158,-60 108 731,54-96-737,-2-1-1,1 0 1,-2 0-1,0-1 1,0 0-1,-15 12 1,12-17-953,12-11-1523,14-18-1399,-12 22 3877,19-29-3069</inkml:trace>
</inkml:ink>
</file>

<file path=ppt/ink/ink2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7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11136,'-3'2'446,"1"1"0,-1 0 0,0 0 1,1 0-1,0 0 0,-1 0 0,1 0 0,0 1 1,1-1-1,-1 1 0,1-1 0,0 1 1,-1 0-1,2 0 0,-1-1 0,0 1 1,1 0-1,-1 0 0,1 0 0,0 0 0,1 0 1,-1 0-1,2 3 0,8 50 2689,10-11-3540,22 17 416,85 99 0,-125-160-92,0 0 1,0 0 0,-1 0-1,1 0 1,0 0 0,1 0-1,-1-1 1,0 1 0,0-1-1,1 1 1,-1-1 0,1 0-1,-1 0 1,1 0 0,-1 0 0,1 0-1,0-1 1,-1 1 0,1-1-1,4 0 1,-4 0-205,-1-1-1,1 0 1,-1 0-1,0 0 1,1 0 0,-1-1-1,0 1 1,0-1-1,0 1 1,0-1 0,0 0-1,0 0 1,0 1 0,0-1-1,-1 0 1,1-1-1,-1 1 1,0 0 0,1 0-1,0-5 1,8-18-2680</inkml:trace>
</inkml:ink>
</file>

<file path=ppt/ink/ink2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8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9856,'10'-20'4864,"38"40"-3584,-21-16 8447,16 5-9087,13 0 0,32-3 128,18-2 0,21 1-1152,-1-5 128,19-5 384,-14 1 0,-27 8-1152,-24 1 0,-40 5-1280,-24 4 0,-19 5-1280,-5 5 1</inkml:trace>
</inkml:ink>
</file>

<file path=ppt/ink/ink2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28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4352,'7'-13'1636,"-2"0"1387,-3 3 6717,-1 13-9453,1 1-1,0-1 1,0 0-1,1 0 0,-1 0 1,0 0-1,1 0 0,0-1 1,5 5-1,0 1 200,48 48 857,-3 2 1,-2 3 0,69 109 0,-108-150-1320,0 0-1,-2 1 1,0 1 0,-2 0 0,0 0 0,-2 1 0,0 0 0,-1 0 0,-2 0 0,0 0-1,-2 1 1,0 0 0,-2-1 0,0 1 0,-2-1 0,-9 39 0,-9 23-60,5-20 208,-34 89 0,43-136-148,-1-2 1,0 1 0,-1-1-1,-1 0 1,0-1 0,-1 0-1,-1-1 1,0 0 0,-28 24-1,18-18 328,-3 2-1990,25-22 1596,0 0 0,0 0 0,0 0 0,0 0 0,0 0-1,0 0 1,0 0 0,0 0 0,0 0 0,0-1 0,0 1 0,0 0 0,0 0 0,0 0 0,0 0-1,0 0 1,0 0 0,0 0 0,0 0 0,0 0 0,0 0 0,0 0 0,0 0 0,0-1 0,0 1-1,0 0 1,0 0 0,0 0 0,0 0 0,0 0 0,0 0 0,0 0 0,0 0 0,0 0 0,0 0-1,-1 0 1,1 0 0,0 0 0,0 0 0,0 0 0,0 0 0,0 0 0,0 0 0,0 0 0,0 0-1,0 0 1,0 0 0,0 0 0,0 0 0,-1 0 0,1 0 0,0 0 0,0 0 0,0 0 0,0 0-1,0 0 1,0 0 0,0 0 0,10-19-4017,-1 5 475</inkml:trace>
</inkml:ink>
</file>

<file path=ppt/ink/ink2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5:30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26 4352,'0'1'107,"0"-1"0,-1 0 0,1 1 0,0-1 0,-1 0 0,1 1 0,0-1 0,-1 0 0,1 0 0,-1 0 0,1 1 0,0-1 0,-1 0 0,1 0 0,-1 0 0,1 0-1,-1 0 1,1 0 0,-1 0 0,1 0 0,-1 0 0,1 0 0,0 0 0,-1 0 0,1 0 0,-1 0 0,1 0 0,-1 0 0,1 0 0,0-1 0,-1 1 0,1 0 0,-1 0 0,1-1 0,-1 1 0,12-18 3060,-9 17-2893,-1 0-1,0 0 1,1 0-1,-1 0 1,0 0-1,1 1 0,-1-1 1,1 0-1,-1 1 1,1 0-1,-1-1 1,1 1-1,0 0 1,-1 0-1,1 0 0,-1 0 1,1 0-1,0 0 1,-1 0-1,1 0 1,-1 1-1,1-1 1,-1 1-1,1-1 0,-1 1 1,1-1-1,-1 1 1,1 0-1,-1 0 1,0 0-1,2 1 1,53 43 2415,-29-22-2054,12 8 22,61 62 0,-22-19-478,-68-65-168,-1 1 0,0 0 0,-1 1-1,0 0 1,-1 0 0,12 24 0,26 79 56,-31-75-61,2 0-76,-2 1 0,-2 1 0,-1 0 0,-2 1 0,-2 0 0,1 55 0,-9-72 238,1-1 0,1 1 0,2-1 0,0 0 0,1 0 0,1 0 0,12 31 0,-13-46-151,0-1 1,-1 1-1,0 0 1,0 1-1,-1-1 1,0 0 0,-1 1-1,0-1 1,0 1-1,-1-1 1,0 1-1,-1 0 1,0-1-1,-1 0 1,0 1 0,-3 10-1,-8 18 175,3 0 0,0 1 0,-6 68 0,10-72-187,-2 0-1,-21 56 1,12-37 109,9-33-59,-1 0 1,0 0-1,-2-1 0,0-1 0,-1 1 0,-16 18 0,-1-3 378,-1-2 0,-38 33 0,53-59-469,14-7-134,1 0 0,-1 0 1,1 0-1,0 0 0,-1-1 0,1 1 1,-1 0-1,1 0 0,0 0 0,-1-1 0,1 1 1,0 0-1,0-1 0,-1 1 0,1 0 0,0-1 1,0 1-1,-1 0 0,1-1 0,0 1 0,0-1 1,0 1-1,0 0 0,-1-1 0,1 1 0,0-1 1,0 1-1,0 0 0,0-1 0,0 1 0,0-1 1,0 1-1,0-1 0,0 1 0,0 0 0,1-1 1,-1 1-1,0-1 0,0 1 0,0 0 0,1-1 1,2-10-3437</inkml:trace>
</inkml:ink>
</file>

<file path=ppt/ink/ink2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9:55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5120,'6'-3'1325,"0"-1"-1,0 2 1,0-1 0,1 1 0,-1 0 0,1 0 0,-1 1-1,9-1 1,8-3 127,3-3-848,1 2-1,0 0 0,0 2 0,0 1 1,30 0-1,-39 4-1006,-1 1 0,31 6 0,-40-7-649,0 0-1,-1 0 1,1 0-1,0-1 1,15-1 0,-6-2-1764</inkml:trace>
</inkml:ink>
</file>

<file path=ppt/ink/ink2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9:55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8320,'27'8'4096,"39"-8"-3712,-44-8 7295,7 4-7423,8 1 128,-2-3-128,-1-3 0,-7 9-768,-1-3 0,-9 3-2048,-4-3 1</inkml:trace>
</inkml:ink>
</file>

<file path=ppt/ink/ink2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0:14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5376,'14'11'8288,"3"-2"-4069,-8-6-4016,0 0 0,1-1 0,-1 0 1,1 0-1,0-1 0,-1-1 0,1 1 0,15-3 0,9-3 164,-1-1 0,0-2 0,35-13 0,-44 12-573,0 1-1,1 1 0,0 2 1,0 0-1,0 2 0,38-1 1,-60 4 29,-2 0 17,0 0 0,0 0 0,1 0-1,-1 0 1,0 0 0,0 0 0,1 0 0,-1 0-1,0 1 1,0-1 0,1 1 0,-1-1 0,0 0-1,0 1 1,0 0 0,0-1 0,0 1 0,0 0-1,0 0 1,0-1 0,0 1 0,1 1 0,-3 9-2528</inkml:trace>
</inkml:ink>
</file>

<file path=ppt/ink/ink2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0:15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279 88 4736,'0'-3'544,"0"0"0,0 0 0,0 0 0,0 0 1,0 0-1,-1 0 0,1 0 0,-1 0 0,0 1 0,0-1 0,0 0 1,0 0-1,-1 1 0,1-1 0,-1 0 0,-3-4 0,2 5-346,0 0 0,0 1 0,0-1 0,0 1-1,0-1 1,0 1 0,-1 0 0,1 0 0,0 0-1,-1 1 1,1-1 0,-1 1 0,1 0 0,-1 0 0,-3 0-1,-6 1 207,0 0 0,1 1 0,-1 1-1,0 0 1,1 1 0,0 0-1,0 1 1,0 0 0,0 0-1,1 2 1,0-1 0,-20 17-1,29-22-360,0 1-1,0 0 0,0-1 0,0 1 0,0 0 0,0 0 1,0 0-1,1 0 0,-1 0 0,0 1 0,1-1 1,0 1-1,0-1 0,0 1 0,0-1 0,0 1 1,0-1-1,1 1 0,-1 0 0,1-1 0,-1 1 0,1 0 1,0-1-1,0 1 0,1 0 0,-1 0 0,0-1 1,1 1-1,0 0 0,0-1 0,0 1 0,0-1 1,0 1-1,0-1 0,0 0 0,1 1 0,-1-1 0,1 0 1,2 2-1,3 6 48,1-1 1,0-1-1,1 1 0,0-1 1,0-1-1,1 0 1,16 10-1,71 30 246,-71-36-231,-1 1-1,0 1 1,0 1 0,-2 1-1,1 1 1,-2 1 0,33 32-1,-25-15 31,2-2 0,47 37 1,-68-61-58,-1 0 0,0 1 1,0 0-1,-1 1 0,13 16 1,-20-23-53,0 0 1,0 1-1,-1-1 0,1 1 1,-1-1-1,0 1 1,0-1-1,0 1 0,0 0 1,-1 0-1,1 0 1,-1-1-1,0 1 1,0 0-1,-1 0 0,1 0 1,-1-1-1,0 1 1,1 0-1,-2-1 0,1 1 1,0 0-1,-1-1 1,-2 5-1,-2 3-6,-1-1-1,0 1 1,0-2 0,-1 1-1,0-1 1,-1 0-1,0 0 1,0-1 0,-1-1-1,0 0 1,0 0-1,-1-1 1,0 0 0,0 0-1,0-1 1,-1-1-1,1 0 1,-16 3 0,7-4-19,-1 0 0,0-2 0,0 0 0,1-1 0,-1-1 0,0-1 0,0 0 0,1-2 0,0-1 0,-21-7 0,34 10-9,1 0 1,-1 0-1,0-1 0,1 0 0,0 0 0,0-1 0,0 0 1,0 0-1,0 0 0,1-1 0,0 0 0,0 0 0,0 0 1,0 0-1,1-1 0,0 0 0,0 0 0,1 0 1,-1 0-1,1-1 0,1 1 0,-1-1 0,1 0 0,0 0 1,1 0-1,0 0 0,0 0 0,0 0 0,1-10 0,1 8 3,0-1-1,1 1 0,0 0 1,1 0-1,0 0 0,0 0 1,1 0-1,0 1 0,0-1 1,1 1-1,0 0 1,0 1-1,1-1 0,0 1 1,9-8-1,7-6-9,1 0 0,0 2 1,38-23-1,-33 24 15,6-4 0,0-1 0,48-43 0,-69 54 1,0-1 0,-1 0 0,0 0 0,10-18 1,-19 26-4,0 0 0,-1 0 1,1-1-1,-1 1 1,0-1-1,-1 1 1,0-1-1,1 1 0,-2-1 1,1 0-1,-1 0 1,0 0-1,0 1 1,0-1-1,-1 0 0,-2-10 1,0 5-11,1 1 1,-2 0-1,0-1 1,0 2-1,-8-15 0,9 20 10,0 0-1,0 0 0,0 0 1,-1 0-1,0 1 0,0-1 1,0 1-1,0 0 0,0 0 1,0 0-1,-1 1 0,0 0 1,-8-4-1,-5 0-24,-1 0 1,0 1-1,0 1 1,-36-4-1,45 8 8,0 0 0,1 1 0,-1 0-1,0 0 1,0 1 0,0 1 0,1-1 0,-1 2 0,1-1 0,0 1 0,-12 8 0,17-10-121,-34 23-498,36-24 395,1 0 0,0 0 0,-1 0 0,1 1 0,0-1 0,-1 0 0,1 1 0,0-1 0,0 1 0,0-1 0,0 1 0,1-1 0,-1 1 1,0-1-1,1 1 0,-1 0 0,1 0 0,-1-1 0,1 1 0,0 0 0,0 2 0,5 3-2872,11 1-212</inkml:trace>
</inkml:ink>
</file>

<file path=ppt/ink/ink2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0:16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69 3584,'2'-5'1106,"1"0"-1,-1 0 1,1 0 0,0 0 0,1 1-1,-1-1 1,1 1 0,-1 0 0,1 0-1,1 0 1,5-4 0,1-2 1134,-13 13-1587,-1 1 0,1 0 1,0 1-1,1-1 0,-1 0 0,1 0 1,-2 9-1,-2 6 329,-3 4-550,0 0 0,2 0 0,1 1 0,1-1-1,1 1 1,1 0 0,1 0 0,1 0 0,1 1 0,1-1 0,10 43 0,-11-63-418,0 0 1,0 0-1,1 0 0,-1 0 0,1 0 0,0-1 0,0 1 0,0 0 0,0-1 0,1 1 0,-1-1 0,1 0 0,0 0 0,0 0 0,0 0 0,0-1 0,1 1 0,-1-1 0,1 0 0,-1 1 0,1-2 0,0 1 1,0 0-1,7 1 0,-3-2-219,-1-1 1,1 0 0,-1 0 0,1 0-1,-1-1 1,1-1 0,-1 1 0,0-1-1,0 0 1,1-1 0,-1 1 0,12-8-1,1 0-1208,0-1 0,-1-2 0,29-22-1,1-14-2426</inkml:trace>
</inkml:ink>
</file>

<file path=ppt/ink/ink2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0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 3072,'1'-4'129,"0"1"0,0 0 1,0-1-1,0 1 0,1 0 1,-1 0-1,1 0 0,0 0 0,0 0 1,0 1-1,1-1 0,-1 1 0,0-1 1,1 1-1,0 0 0,-1 0 1,1 0-1,0 0 0,0 0 0,0 1 1,0-1-1,1 1 0,-1 0 1,0 0-1,1 0 0,-1 0 0,0 1 1,1-1-1,-1 1 0,1 0 0,-1 0 1,1 0-1,-1 1 0,1-1 1,-1 1-1,0-1 0,1 1 0,-1 1 1,0-1-1,0 0 0,0 1 0,0-1 1,0 1-1,0 0 0,0 0 1,0 0-1,-1 0 0,1 1 0,4 4 1,13 21 140,27 49 0,-9-15 768,198 373 2865,-197-355-3411,-18-38-285,-2 1 0,-2 1 0,-2 1 0,-2 0 0,14 90-1,-23-102-155,-2 0 0,-2 0 0,-1 0 0,-1 0-1,-2 0 1,-1 0 0,-2-1 0,-1 0-1,-16 41 1,13-43 4,-3 0-1,-20 35 1,29-57-189,0 0 0,-1 0 0,1 0 0,-1-1 0,-1 0 0,1 0 0,-1-1 0,-1 0 0,1 0 0,-1-1 0,0 0 0,-13 7 0,19-11-58,0-1 1,0 1 0,1 0-1,-1-1 1,0 1 0,0-1 0,0 0-1,0 1 1,0-1 0,1 0 0,-1 0-1,0 0 1,0-1 0,0 1 0,0 0-1,0-1 1,0 1 0,1-1 0,-1 0-1,0 1 1,0-1 0,1 0 0,-1 0-1,1 0 1,-1 0 0,1 0 0,-1-1-1,-1-1 1,-2-5-1878</inkml:trace>
</inkml:ink>
</file>

<file path=ppt/ink/ink2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0:16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15232,'-27'0'7551,"54"29"-9727,-22-25 13696,-2-4-11520,-3 0 128,0 0-1408,0 0 128,-12 3-2304,-11 9 128</inkml:trace>
</inkml:ink>
</file>

<file path=ppt/ink/ink2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45:12.3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22 210 896,'-11'8'419,"10"-8"-326,1 0 0,-1 1 0,1-1 0,-1 0 0,1 0 0,-1 1 0,0-1 0,1 1 0,-1-1 0,1 0 0,-1 1 0,1-1 0,0 1 0,-1-1 0,1 1 0,-1-1 0,1 1 0,0 0 0,0-1 0,-1 1 0,1-1 0,0 1 0,0 0 0,0-1 0,-1 2 0,1-1 35,0-1 128,43-7 2015,-37 5-2127,-1 0-1,1 1 1,0 0-1,0 1 1,-1-1-1,1 1 1,0 0-1,11 1 1,-14 0-56,0-1-1,0 0 1,0 0 0,0-1 0,0 1 0,0-1-1,0 1 1,0-1 0,-1 0 0,1 0 0,4-2-1,19-4 652,2 18-99,-17-9-462,0-1 0,0-1 1,21-1-1,1 0 26,5 2-103,-31 0-54,0 0 0,1-1 0,-1 0 0,0 0 0,0-1 0,1 1 0,-1-2 0,0 1 0,0-1 0,0 0 0,0 0 0,0-1 0,-1 0 0,1 0 0,8-6 0,-13 8-37,1 0 1,0 0-1,-1 0 0,1 1 0,0-1 0,-1 1 1,1 0-1,0-1 0,0 1 0,0 1 0,-1-1 1,1 0-1,0 1 0,-1-1 0,1 1 0,0 0 1,-1 0-1,1 0 0,-1 0 0,1 0 0,2 3 0,-1-3-5,-1 1-1,1 0 1,0-1-1,0 1 1,0-1-1,0 0 0,0-1 1,0 1-1,0-1 1,1 0-1,6 0 1,29-14-5,-36 11 0,1 1 0,0 0 0,0 0 0,0 0 0,0 0 0,1 1 0,-1 0 0,0 0 0,1 1 0,-1-1 0,0 1 0,1 1 0,6 0 0,110 28 85,-118-29-89,0-1 0,0 1 0,0-1 0,0 0 0,-1 0 0,1 0 0,0-1 0,-1 1 0,1-1 0,-1 0-1,0 0 1,1 0 0,4-4 0,26-13-24,-24 18 17,0-1 0,0 1 0,0 1 0,0 0 0,0 0 0,0 1 0,18 4 0,30 1-29,0-6 168,-1 3 0,94 16 0,-123-16 47,-1 0-1,1-2 1,0 0 0,39-6 0,-47 2 20,-6 1-160,0 1 0,0 0 0,0 1 0,-1 0 0,21 3 1,-12-1 51,-1 0-1,1-2 1,0 0 0,0-2 0,28-5 0,51-2 266,7 7-296,112 5 36,-146 9-142,-53-7 23,1-1-1,38 1 1,45-6 49,172 5 82,162 2-233,-240-9 209,-63-2-34,128 24-47,-76-3 0,-1-23 85,42 20 60,312-1 393,-70-36-432,-117 18 428,-40-5-428,259 11 44,-345-5 17,-184 3-100,139-17-45,-113 9-12,81-1 1,124 1 99,-191 5-7,238-1-90,30-2 123,-195 7-137,-111 3 33,0-2 1,0-2-1,72-12 0,77-20-33,-164 31 5,0 1 1,-1 2 0,1 1-1,44 7 1,-34-4 23,1-2 0,-1-1 0,1-2 0,-1-2 1,51-11-1,-31 5-70,74 0 0,-28 4-16,127-21 1,-100 8-63,-89 16 129,0 1-1,0 2 0,48 8 1,-11-1 85,-55-8-84,1-1 1,-1-1-1,43-9 0,-38 5-20,62-2 1,106 3 115,66 5-106,-236-3 1,-25 2 12,0 0 0,0 1-1,0 0 1,1 0 0,-1 0 0,0 0-1,0 1 1,0-1 0,6 3-1,14 4-2721,-9 5 683,1 3-150</inkml:trace>
</inkml:ink>
</file>

<file path=ppt/ink/ink2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16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171 123 5120,'-2'-1'703,"-1"-1"0,1 1 0,0-1-1,0 0 1,0 1 0,0-1 0,1 0 0,-1 0 0,0 0 0,1 0 0,-1 0 0,1-1-1,-2-3 1,2-12 3112,2 17-3826,-1 0 0,1 1-1,-1-1 1,1 0 0,-1 0-1,1 0 1,0 0-1,-1 1 1,1-1 0,0 0-1,0 1 1,0-1 0,0 0-1,-1 1 1,1-1 0,0 1-1,0 0 1,1-1-1,51-27 1695,-48 24-1577,0 0-1,1 1 1,-1-1 0,1 1-1,0 1 1,0-1-1,0 1 1,0 0-1,0 0 1,0 1-1,1-1 1,-1 2-1,0-1 1,1 1 0,-1 0-1,11 1 1,-6 2-22,0 0 1,-1 1-1,1 0 1,0 1-1,-1 0 1,0 1-1,-1 0 1,1 1-1,-1 0 1,0 0 0,-1 1-1,1 0 1,-2 0-1,1 1 1,-1 0-1,0 0 1,7 15-1,-5-7 18,-1 0 0,0 1-1,-1-1 1,-1 2 0,-1-1-1,0 1 1,-1 0 0,-2 0 0,2 36-1,-6-18 117,-2 0 1,-1-1-1,-16 59 0,-43 103 211,42-150-302,-2-1 1,-1 0-1,-3-2 1,-33 41-1,24-34-18,17-23-2,-37 41-1,49-61-85,0-1 1,-1 0-1,0-1 0,-1 0 1,1-1-1,-1 1 1,0-2-1,-15 6 1,23-10-16,0 0 0,0 0 0,0 0 0,0-1 0,0 1 0,-1-1 1,1 0-1,0 1 0,0-1 0,-1 0 0,1 0 0,0 0 0,0-1 1,0 1-1,-1-1 0,1 1 0,0-1 0,0 0 0,0 1 0,0-1 1,0 0-1,0 0 0,-3-3 0,2 1 0,1 1 0,-1-1 1,1 0-1,0-1 0,0 1 0,0 0 1,0-1-1,1 1 0,-1-1 0,1 1 0,0-1 1,0 1-1,-1-6 0,1 2-11,0 0 0,0 0 0,0 0 0,1 1 0,0-1-1,1 0 1,-1 0 0,1 0 0,1 0 0,-1 1 0,1-1 0,0 1 0,1-1-1,-1 1 1,1 0 0,1 0 0,-1 0 0,1 0 0,0 1 0,0-1 0,1 1 0,-1 0-1,1 0 1,9-6 0,-8 9 15,1 0-1,-1 1 1,1 0-1,0 1 1,-1-1-1,1 1 1,-1 0-1,1 1 1,0 0-1,-1 0 1,1 0-1,7 3 1,10 0 16,19 3 77,0-2 0,1-2 0,0-2 0,0-2 0,82-13 0,-82 10-30,-36 4-373,0 0 0,0-1 1,0 0-1,-1 0 0,1 0 0,14-6 0,-21 7 119,0-1 0,-1 1 0,1 0 0,-1 0 0,1-1 0,-1 1 0,1 0 0,-1-1 0,0 1 0,1-1 0,-1 1 0,1-1 0,-1 1 0,0-1 1,1 1-1,-1-1 0,0 1 0,0-1 0,1 1 0,-1-1 0,0 1 0,0-1 0,0 1 0,0-1 0,0 0 0,1 0 0,-1-4-3275</inkml:trace>
</inkml:ink>
</file>

<file path=ppt/ink/ink2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16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38 6016,'-1'-1'236,"0"0"1,1 1-1,-1-1 0,1 0 1,-1 0-1,1 1 1,-1-1-1,1 0 0,0 0 1,-1 0-1,1 0 1,0 0-1,-1 0 0,1 1 1,0-1-1,0 0 1,0 0-1,0 0 0,0 0 1,0 0-1,0 0 1,0 0-1,1 0 0,-1 0 1,0 0-1,0 1 1,1-1-1,-1 0 0,1 0 1,-1 0-1,1 0 1,-1 1-1,1-1 1,-1 0-1,1 1 0,0-2 1,2 1 182,0 0 0,0 0 0,0 0 0,0 1 0,-1-1 0,1 1 0,0 0 0,0 0 0,0 0 0,0 0 0,5 1 0,73 17 1933,-31-4-1584,0-1 0,73 7 0,-118-19-1056,0-1 0,0 0 0,-1 0 0,1-1 0,0 1 0,-1-1 0,1 0 0,0 0 0,-1-1 0,1 1 0,-1-1 0,0 0 0,1 0 0,-1-1 0,0 1 0,0-1 0,-1 0 0,1 0 0,5-6 0,6-7-2783</inkml:trace>
</inkml:ink>
</file>

<file path=ppt/ink/ink2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17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0 196 3328,'1'-5'1339,"-1"0"0,1 0 0,0-1 0,0 1 0,0 0 1,1 0-1,0 0 0,0 1 0,4-8 0,0 2-460,0 1-1,1 0 1,-1 1 0,11-11 0,-6 9-511,0 0 1,0 1 0,1 0 0,0 1 0,0 0 0,1 1-1,16-7 1,-24 13-318,1-1 1,-1 0-1,0 1 0,0 0 0,1 1 0,-1-1 1,1 1-1,-1 0 0,1 0 0,-1 0 0,0 1 1,1 0-1,-1 0 0,0 1 0,0-1 0,1 1 1,-1 0-1,0 0 0,8 6 0,-10-6-20,1 1 0,-1 0-1,0 0 1,0 0 0,0 0 0,0 1-1,0-1 1,-1 1 0,1 0-1,-1-1 1,0 1 0,0 0 0,0 0-1,-1 1 1,0-1 0,0 0-1,0 1 1,0-1 0,0 0 0,-1 1-1,0-1 1,0 1 0,0-1 0,-1 7-1,-2 3-19,0 0 0,-1 0 1,0 0-1,-1-1 0,-1 0 0,0 0 0,-1 0 0,-11 15 0,-9 9 66,-40 42 1,40-49-55,19-21-8,0-1 0,0 0 0,-1 0 0,0-1 1,-1 0-1,-18 10 0,27-17-16,1 0 0,0 1 0,-1-1-1,1 0 1,-1 0 0,1 1 0,-1-1 0,1 0-1,-1 0 1,1 0 0,-1 0 0,1 1 0,-1-1-1,0 0 1,1 0 0,-1 0 0,1 0-1,-1 0 1,1 0 0,-1-1 0,1 1 0,-1 0-1,1 0 1,-1 0 0,1 0 0,-1-1 0,1 1-1,-1 0 1,1 0 0,-1-1 0,1 1 0,-1 0-1,1-1 1,0 1 0,-1 0 0,1-1 0,-1 1-1,1-1 1,0 1 0,0-1 0,-1 1 0,1-1-1,0 1 1,0-1 0,0 1 0,-1-1-1,1 1 1,0-1 0,0 1 0,0-1 0,0 1-1,0-2 1,0 1-1,0 0-1,0 0 1,0 0 0,1 0-1,-1 0 1,0 0 0,1 0-1,-1 0 1,1 0 0,-1-1-1,1 2 1,-1-1-1,1 0 1,0 0 0,-1 0-1,1 0 1,0 0 0,0 0-1,-1 1 1,1-1-1,0 0 1,0 1 0,0-1-1,0 1 1,0-1 0,2 0-1,0 0 19,0 1 0,0 0 1,0 0-1,1 0 0,-1 0 0,0 0 0,0 1 0,0-1 0,0 1 1,0 0-1,0-1 0,0 2 0,4 1 0,44 26 405,-9-5-193,-37-22-210,0 0 0,0-1 0,0 1 0,0-1 0,1 0-1,-1 0 1,0-1 0,1 0 0,-1 0 0,0 0 0,0 0 0,1-1 0,-1 0 0,0 0 0,9-3 0,-6 0-640,0 0 0,0 0 0,-1 0-1,1-1 1,-1 0 0,-1 0 0,1-1 0,11-13 0,-14 15-2493,-3 3-212</inkml:trace>
</inkml:ink>
</file>

<file path=ppt/ink/ink2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18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16 176 4864,'0'-4'1179,"1"0"1,-1 0 0,1 0-1,0 0 1,0 0 0,0 1-1,1-1 1,2-5 0,22-31 1889,-13 25-2341,2 0 1,20-18-1,-29 29-480,-1 0-1,1 0 0,0 0 1,0 1-1,0-1 1,6-1-1,-9 4-181,-1 0 0,0 0-1,1 1 1,-1-1 0,1 1 0,-1 0-1,1-1 1,-1 1 0,1 0 0,-1 1-1,1-1 1,-1 0 0,0 1 0,1-1 0,-1 1-1,1 0 1,-1 0 0,0 0 0,0 0-1,1 0 1,1 2 0,0-1-23,-1 0-1,-1 1 1,1-1 0,0 1-1,0 0 1,-1 0 0,0 0-1,1 0 1,-1 0 0,0 0-1,-1 0 1,1 1 0,0-1-1,-1 1 1,0-1 0,0 1-1,0 0 1,1 6 0,-2-5-29,0 0 0,1-1 0,0 1 1,0 0-1,0-1 0,1 1 0,-1-1 1,1 0-1,4 7 0,-4-8-8,-1 0 0,1 0-1,-1 0 1,1 0 0,-1 1 0,0-1-1,0 0 1,-1 1 0,1-1 0,-1 1-1,1-1 1,-1 1 0,0-1 0,0 1-1,-1 4 1,-2 8 20,-1 1 0,0 0 0,-1-1 1,-1 0-1,-1 0 0,0 0 0,-1-1 0,-13 19 0,0-5 6,-39 44 0,54-66-2,-1 0 0,0 0 1,0-1-1,-1 0 0,0 0 0,0 0 0,0-1 1,-1-1-1,1 1 0,-1-1 0,-15 4 1,23-8-26,-1 1 0,1-1 1,-1 0-1,1 0 1,-1 0-1,1 0 0,-1 0 1,1 0-1,-1 0 1,1 0-1,-1-1 1,1 1-1,-1 0 0,-1-2 1,2 2-4,1-1 0,-1 1 0,1 0 0,0-1 0,-1 1 0,1-1 0,0 1 0,-1 0 0,1-1 0,0 1 0,0-1 1,0 1-1,-1-1 0,1 1 0,0-1 0,0 1 0,0-1 0,0 1 0,0-1 0,0 1 0,0-1 0,0 1 0,0-1 0,0 1 0,0-1 0,0 1 0,0-2 0,1 0 12,0 0-1,0 0 0,0 0 0,0 0 0,1 0 0,-1 0 1,0 0-1,1 1 0,-1-1 0,1 0 0,0 1 0,-1-1 1,1 1-1,0 0 0,0-1 0,3 0 0,-1 0 35,0 0 0,1 0 0,0 1 0,-1 0 0,1 0 0,0 0 0,0 0 0,0 1 0,-1-1 0,1 1-1,0 1 1,0-1 0,0 1 0,5 1 0,1 1 115,0 1 0,-1 1-1,1 0 1,11 8 0,-12-7-9,0-1 0,0 0 1,1 0-1,22 6 0,-23-11-260,0 0 0,0 0 0,0-1 0,0 0 0,0-1-1,0-1 1,0 1 0,0-1 0,0-1 0,-1 0 0,13-7 0,16-5-3741,-15 9 263</inkml:trace>
</inkml:ink>
</file>

<file path=ppt/ink/ink2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18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 9856,'-5'-5'4864,"10"17"-3840,-5-12 6143,8 3-6655,-3 0 128,12-3 384,-4 0 0,23 0-1408,-11 0 128,20 0 512,-11 0 0,1 0-896,-8 0 0,-6 0-1920,2 0 0,-14 5-767,-6 2-1</inkml:trace>
</inkml:ink>
</file>

<file path=ppt/ink/ink2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19.0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12288,'26'-11'6143,"32"-11"-8446,-46 19 12030,19-4-9855,-4 2 0,-1 2-1408,-4 0 0,-4-1-896,-6 1 0</inkml:trace>
</inkml:ink>
</file>

<file path=ppt/ink/ink2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21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143 303 5888,'0'0'274,"-1"-1"0,1 1 1,0 0-1,-1-1 1,1 1-1,0 0 0,-1-1 1,1 1-1,0 0 0,-1-1 1,1 1-1,0 0 0,0-1 1,0 1-1,-1-1 0,1 1 1,0-1-1,0 1 0,0 0 1,0-1-1,0 1 0,0-1 1,0 1-1,0-1 0,0 1 1,0-1-1,0 1 0,0-1 1,0 1-1,0 0 0,0-1 1,1 0-1,8-23 3254,15-19-2264,-5 16 6,1 0 1,46-47-1,-54 64-1018,0-1 0,0 2 0,1 0 0,0 1 0,1 0 1,-1 0-1,2 2 0,17-7 0,-25 11-180,-1 0 0,0 0 0,1 0 0,0 1 0,-1 0 0,1 0 0,0 0 0,-1 1 0,1 0 0,0 1 0,0-1 0,8 3 0,-10-1-62,0 1 1,0 0-1,0 0 0,0 0 0,0 0 0,-1 0 0,1 1 0,-1 0 0,0 0 0,0 0 0,-1 1 0,1-1 0,-1 1 0,3 6 1,3 4-6,0 0 0,-2 0 0,0 1 0,-1 0 0,0 0 0,-1 1 0,-1-1 0,-1 1 0,0 0 0,-1 0 0,-1 0 0,-1 23 1,-4 2 196,-2 0 0,-2 0 0,-22 70 0,25-97-140,-1-1 0,-1 1 0,0-1 0,-1-1 0,0 1 0,-2-1 0,1-1 0,-1 1 0,-15 12 0,-13 11 230,-58 40-1,82-65-214,-22 13 125,-1-1 0,-1-2-1,-70 28 1,38-18 143,27-17-221,42-14-123,1 0-1,-1 0 0,1 0 0,-1 0 0,1 0 1,-1 0-1,1 0 0,-1 0 0,1 0 0,-1 0 1,1 0-1,0 0 0,-1 0 0,1 0 0,-1 0 0,1-1 1,-1 1-1,1 0 0,-1 0 0,1 0 0,0-1 1,-1 1-1,1 0 0,0-1 0,-1 1 0,1 0 1,0-1-1,-1 1 0,1 0 0,0-1 0,0-1 0,0 1 0,0-1 0,0 1 0,1-1 0,-1 1-1,1 0 1,-1-1 0,1 1 0,-1 0 0,1-1 0,0 1 0,0 0 0,0 0-1,0-1 1,2-1 0,11-17 19,2 1-1,1 0 1,0 2-1,28-23 1,-40 36 8,1 0 0,0 0 0,0 1 0,0 0 0,0 0 0,1 0 0,-1 1 1,1 0-1,-1 0 0,1 0 0,0 1 0,0 0 0,0 0 0,0 1 0,0 0 0,0 0 0,0 1 0,-1 0 0,1 0 0,9 3 0,-2 2 35,0 0 0,0 0 0,-1 2-1,0 0 1,0 0 0,-1 1 0,21 20 0,-17-15-21,1 0 1,27 16-1,-38-27-45,0-1 0,-1 1 0,1-1 0,1-1 0,-1 1 1,0-1-1,0 0 0,1-1 0,-1 1 0,0-1 0,1-1 0,-1 1 0,0-1 0,0 0 0,1 0 0,-1-1 0,0 0 1,0 0-1,0 0 0,9-6 0,-3 2-394,0-1 0,-1 0 1,17-14-1,21-29-4691,-32 30 1227</inkml:trace>
</inkml:ink>
</file>

<file path=ppt/ink/ink2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22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76 3072,'1'-49'7200,"-2"23"-1472,1 25-5579,3 6 9291,11 23-8022,-6 9-906,-3 0 0,0 0 0,-2 59 0,7-40-267,-7-49-213,-2-1 0,1 0 0,-1 1 0,0 0 0,0-1 0,-1 1 0,1-1 0,-3 13 0,-3 55-96,5-74 4,0 0-1,0 1 0,0-1 0,0 0 0,0 1 0,-1-1 0,1 0 0,0 0 0,0 1 0,0-1 0,0 0 0,0 0 0,-1 1 0,1-1 0,0 0 0,0 0 1,0 1-1,-1-1 0,1 0 0,0 0 0,0 0 0,-1 0 0,1 0 0,0 1 0,0-1 0,-1 0 0,1 0 0,0 0 0,-1 0 0,1 0 0,0 0 1,-1 0-1,1 0 0,0 0 0,0 0 0,-1 0 0,1 0 0,0 0 0,-1 0 0,1 0 0,0 0 0,0 0 0,-1 0 0,1-1 0,0 1 0,-1 0 1,1 0-1,0 0 0,0 0 0,0-1 0,-1 1 0,1 0 0,0 0 0,0 0 0,0-1 0,-1 1 0,1 0 0,0 0 0,0-1 0,0 1 0,0 0 1,0-1-1,-1 1 0,1 0 0,0 0 0,0-1 0,0 1 0,-14-22-7578,13 20 6942,-4-6-2908</inkml:trace>
</inkml:ink>
</file>

<file path=ppt/ink/ink2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0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4608,'28'20'2304,"29"-20"-2560,-42 4 3968,4-4-3840,4 3 128,0-6 0,0 3 0,1 0-128,0 3 0,0-3-640,-5 0 128,-1 0-640,1 0 128</inkml:trace>
</inkml:ink>
</file>

<file path=ppt/ink/ink2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22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4992,'5'-16'5099,"0"1"660,-5 13-4436,0 2-107,0 0-1152,0 0 0,0 0 874,4 3-379,0 1 0,-1 0-1,0 0 1,1 0 0,-2 0-1,6 9 1,-6-10-352,5 10 167,-1 1 0,0 0 1,-1 0-1,-1 0 0,0 1 1,-1 0-1,2 29 0,3 7 258,3 31 819,-1 159-1,-10-239-1706,-11-24-7807,6 11 4329</inkml:trace>
</inkml:ink>
</file>

<file path=ppt/ink/ink2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7:36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11 444 5888,'-1'1'348,"1"-1"0,-1 1 0,0-1 0,1 1 0,-1-1 0,0 1 0,1-1 0,-1 1 0,1 0 0,-1-1 0,1 1 0,-1 0 0,1-1 0,0 1 0,-1 0 0,1 0 0,0-1 0,0 1 0,-1 0 0,1 0 0,0 0 0,0-1 0,0 1 0,0 0 0,0 0 0,0 0 0,0 0 0,0-1 0,0 1 0,1 0 0,-1 0 0,0 1 0,2-1-128,-1 0 1,1 0-1,-1 0 0,1 0 1,-1-1-1,1 1 0,0 0 0,-1-1 1,1 1-1,0-1 0,0 1 1,-1-1-1,1 0 0,2 0 1,10 1 156,0-1 0,-1 0 1,20-3-1,19-6 501,-1-1-1,82-30 1,-116 34-736,0-1-1,-1 0 0,0-2 1,0 0-1,-1 0 1,0-2-1,-1 0 1,0 0-1,-1-1 1,0-1-1,16-21 1,-26 29-89,0 0 1,0-1 0,0 1 0,-1-1 0,0 1 0,0-1 0,-1 0 0,0 1-1,0-1 1,0 0 0,0 0 0,-1 0 0,0 0 0,0 0 0,-1 0 0,0 0 0,0 1-1,-3-10 1,0 1 19,-1 1 1,0-1-1,-1 1 0,-1 1 0,0-1 0,-11-14 0,15 23-56,0-1 0,-1 1-1,1 1 1,-1-1-1,0 0 1,0 1-1,0 0 1,0 0-1,0 0 1,-1 0-1,1 1 1,-1-1-1,0 1 1,0 1-1,0-1 1,0 1-1,0-1 1,0 1-1,0 1 1,0-1-1,-1 1 1,1 0 0,0 0-1,0 0 1,0 1-1,-9 2 1,6-1 8,0 1 1,0 0-1,0 1 0,0 0 1,0 0-1,1 1 1,0 0-1,0 0 1,0 1-1,0 0 1,1 0-1,0 0 0,0 1 1,1 0-1,-8 12 1,4-2-20,1 1 0,1-1 0,0 1 0,1 0 0,1 1 0,1-1 0,1 1 0,0 0 0,1 0 0,1 0 0,1 0 0,1 0 0,1 0 0,5 25 0,-2-17 0,1-2 0,1 1 0,2-1 0,1 0 0,0 0 0,2-1 0,1-1-1,1 0 1,30 38 0,-40-56-155,0-1-1,0 0 1,0 0 0,1-1-1,-1 1 1,1-1 0,0 0-1,0 0 1,0 0 0,0-1-1,0 0 1,1 0 0,-1 0 0,1-1-1,-1 0 1,1 0 0,0 0-1,-1-1 1,1 1 0,0-1-1,0-1 1,-1 1 0,1-1-1,0 0 1,-1 0 0,6-3-1,2 0-379,-1-1-1,1-1 1,-1 0-1,0-1 1,-1 0 0,0 0-1,0-1 1,0-1-1,-1 0 1,9-11-1,5-8-3053</inkml:trace>
</inkml:ink>
</file>

<file path=ppt/ink/ink2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46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8448,'8'6'4224,"37"-19"-3456,-37 8 6143,19 5-6911,-6 0 0,14 12-128,-8-9 128,12 0 0,-7 2 0,2-5-1152,-7 0 0,-6-5-1407,-4 2 127</inkml:trace>
</inkml:ink>
</file>

<file path=ppt/ink/ink2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47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10368,'57'12'5120,"-1"-21"-6016,-43 6 8959,10 6-8191,-6 2 128,5-10-1920,-4 2 0,3-7 128,-3 2 1</inkml:trace>
</inkml:ink>
</file>

<file path=ppt/ink/ink2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47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155 392 5888,'-1'-1'797,"0"0"0,0 0 0,0 0 0,1 0 0,-1-1 1,0 1-1,0 0 0,1-1 0,-1 1 0,1 0 0,-1-1 0,1 1 0,0-1 0,-1-2 1,5-22 4000,23-26-4450,-19 39 362,9-12-270,1 1 0,1 1 0,1 1 0,34-29 0,-29 27-208,-14 13-88,0 0 1,1 1 0,0 1 0,1 0-1,0 0 1,0 1 0,1 1 0,0 0-1,0 1 1,0 1 0,1 0 0,0 1-1,20-3 1,-30 6-106,0 1 1,1 0-1,-1 0 0,0 0 0,0 1 1,0 0-1,1 0 0,-1 0 0,0 1 1,0-1-1,0 1 0,-1 1 0,1-1 0,0 1 1,-1-1-1,8 7 0,-6-3-14,0 0 1,-1 0-1,0 0 0,0 1 1,-1-1-1,0 1 0,0 0 0,-1 1 1,1-1-1,1 9 0,1 5 4,-1-1-1,-1 1 1,-1 1-1,-1-1 1,-1 0-1,-1 0 1,-3 29-1,-1-29 70,0 0 0,-1 0 0,-1-1 0,-1 0 0,-1 0 0,-1 0 0,-1-1 0,0-1 0,-1 0-1,-1 0 1,-16 18 0,-19 16 265,-1-3 0,-57 45-1,44-40-86,52-47-235,-10 12 34,-1-1 0,0 0-1,-1-2 1,-1-1 0,-1 0 0,0-2 0,-40 17 0,57-28-63,0 0 0,0-1 0,1 0 0,-1 0 0,0 0 0,0-1 0,0 0 0,0 0 0,-11-2 0,15 2-9,0-1 1,0 0-1,0 1 1,0-1 0,0 0-1,0 0 1,0 0-1,0 0 1,1 0 0,-1-1-1,0 1 1,1 0-1,0-1 1,-1 1 0,1-1-1,0 0 1,-1 1-1,1-1 1,0 0 0,0 0-1,0 0 1,1 0-1,-1 0 1,0 0 0,1 0-1,-1 0 1,1 0-1,0 0 1,0 0 0,-1 0-1,2-4 1,-1 3-3,0-1 0,0 0 0,0 1 0,1-1 0,0 1 0,-1 0 0,1-1 0,0 1 0,1-1 0,-1 1 1,1 0-1,-1 0 0,1 0 0,0 0 0,0 0 0,1 0 0,-1 1 0,5-5 0,-2 4 0,0-1-1,0 1 1,0 0 0,1 0-1,0 0 1,-1 1-1,1 0 1,0 0 0,12-1-1,9 0-1,-1 1 0,1 2 0,51 5-1,-62-4 2,27 2-57,1-1-1,-1-2 1,47-7 0,-67 3-8,0 0 0,0-2 1,0 0-1,0-2 0,-1 0 1,0-2-1,22-13 0,-21 12-586,-11 7-1862,-7 6-5970,-5-5 4494</inkml:trace>
</inkml:ink>
</file>

<file path=ppt/ink/ink2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48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7552,'26'-53'14826,"-25"52"-13141,7 34-533,8 89 1740,-6-37-1923,-3-36-659,0 79-1,-12-113-1022,5-14 440,-1-1 1,1 1-1,-1-1 0,0 0 0,1 1 0,-1-1 0,0 0 1,0 1-1,1-1 0,-1 0 0,0 0 0,1 0 0,-1 0 1,0 0-1,0 0 0,1 0 0,-1 0 0,0 0 0,0 0 1,1 0-1,-1 0 0,0 0 0,0 0 0,1-1 0,-1 1 0,0 0 1,1-1-1,-1 1 0,0 0 0,1-1 0,-1 1 0,0-1 1,1 1-1,-1-1 0,1 1 0,-1-1 0,1 0 0,0 1 1,-1-2-1,-8-8-3332</inkml:trace>
</inkml:ink>
</file>

<file path=ppt/ink/ink2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48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37 6144,'-3'-17'3736,"4"8"5902,8 0-7631,-8 7-493,0 2-1414,1 0 1,-1 0-1,0 0 0,0 0 0,1 0 0,-1 1 0,0-1 1,0 0-1,0 0 0,0 1 0,1-1 0,-1 1 1,0-1-1,0 1 0,0 0 0,0-1 0,0 1 0,0 0 1,0 0-1,0-1 0,-1 1 0,2 2 0,9 26 1503,1 3-857,0 1 0,-3 0 0,-1 0 0,5 45 0,0 172-63,-11-238-938,0 11-1036,-5-20 399,-6-12-62,4-1-2438,2-1-448</inkml:trace>
</inkml:ink>
</file>

<file path=ppt/ink/ink2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49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40 13568,'-22'8'6783,"35"-13"-7935,-13 5 10624,4-6-8960,1-1 128,-5 7 0,0 0 0,0-8-1408,0 8 128,-5-7-2048,5-1 0,0 5-1152,0-1 0</inkml:trace>
</inkml:ink>
</file>

<file path=ppt/ink/ink2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0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621 41 4864,'0'0'255,"-1"0"-1,0-1 1,0 1 0,0 0 0,1-1-1,-1 1 1,0-1 0,1 1-1,-1-1 1,0 1 0,1-1 0,-1 0-1,1 1 1,-1-1 0,1 0 0,-1 1-1,1-1 1,-1 0 0,1 0-1,-1 1 1,1-1 0,0 0 0,0 0-1,-1 0 1,1 1 0,0-1 0,0 0-1,0 0 1,0 0 0,0-1 0,-6-16 5127,-6 16-4838,-4 10 151,0 0 1,0 1-1,1 0 0,0 2 0,0-1 0,1 2 0,-18 19 0,8-9-218,-42 35 579,35-33-646,2 1 0,0 1 0,2 2-1,1 1 1,1 1 0,-40 65 0,42-48-85,2 0 0,2 1 1,-22 94-1,33-108-240,2-1 1,2 1-1,0 0 0,3 0 1,1 0-1,7 57 0,-2-55-50,1 0 0,2-1-1,2 0 1,1 0 0,1-1-1,2 0 1,30 51 0,-28-59-10,1 0 1,1-2 0,1 0-1,1 0 1,1-2-1,2-1 1,0-1 0,1 0-1,50 30 1,-37-28-133,41 35 0,-32-20-4884,-45-36 1407,-1-1-278</inkml:trace>
</inkml:ink>
</file>

<file path=ppt/ink/ink2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1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535 69 9856,'-1'-4'631,"-1"1"0,1-1 0,0 1 0,-1 0 0,0-1 0,0 1 0,0 0 0,0 0 0,0 0 0,-1 0 0,1 1 0,-1-1 0,0 1 0,0-1 0,0 1 0,0 0 0,0 0 0,0 0 0,-6-2 0,-31-4 3725,-9 6-3925,28 2-215,0 2-1,1 0 0,-1 1 1,1 1-1,0 1 1,0 1-1,1 1 0,0 0 1,-35 20-1,42-20-77,0 1-1,0 0 0,1 0 1,0 2-1,0-1 0,1 1 1,1 1-1,0 0 0,0 0 1,1 1-1,0 0 1,1 0-1,0 1 0,1 0 1,-5 17-1,9-22-134,1-1 1,0 0-1,0 0 1,1 0-1,0 1 1,0-1-1,1 0 1,0 0-1,0 0 1,1 0-1,0 0 0,0 0 1,0 0-1,1 0 1,0-1-1,0 1 1,1-1-1,0 0 1,0 0-1,6 6 1,8 9-145,1-1 0,0-1 0,42 31 0,-48-40 51,1 0-1,0-1 0,1-1 1,0 0-1,0-1 0,1 0 1,0-2-1,0 0 0,0 0 1,1-2-1,0 0 0,-1-1 1,1 0-1,0-2 0,0 0 1,0-1-1,0 0 0,-1-1 1,34-9-1,-32 4 85,7 0 185,0-2 1,0-1-1,-1 0 1,0-2-1,-1-1 1,-1 0-1,38-31 0,-32 15 305,1-1 136,-19 24-288,-6 10 3,-4-1-327,1 0-1,0 1 1,0-1 0,0 0 0,0 1-1,1-1 1,-1 0 0,1 0-1,0 0 1,0 0 0,0-1 0,0 1-1,0 0 1,1-1 0,-1 1-1,1-1 1,0 0 0,-1 0 0,1 0-1,0 0 1,0-1 0,0 1-1,1-1 1,-1 0 0,5 2 0,6 1-23,-1 1 1,0-2-1,1 0 0,26 2 1,-3-5 14,-1-2 0,0-1 0,60-14 0,-59 10 0,-19 4 0,0-2 0,-1 0 0,1 0 0,-1-2 0,0 0 0,-1-1 0,0-1 0,0 0 0,-1-1 0,0-1 0,-1 0 0,13-14 0,-22 20 3,0 0-1,0 0 1,-1-1 0,0 1-1,0-1 1,0 0 0,-1 0-1,0 0 1,0-1 0,0 1-1,-1-1 1,0 1 0,-1-1-1,1 0 1,-1 0 0,0 0-1,-1 0 1,0 1 0,0-1-1,0 0 1,-1 0 0,0 0-1,0 0 1,-1 0 0,0 1-1,0-1 1,-1 0 0,1 1-1,-2 0 1,1 0 0,0 0-1,-1 0 1,0 0 0,-1 1-1,1 0 1,-1 0 0,0 0-1,0 0 1,-11-6 0,1 2-3,0 1 0,0 1 0,-1 0 0,-1 1 0,1 1 0,-1 0 0,1 1 0,-1 1 0,-1 1 0,1 0 0,0 1 0,0 1 0,-1 1 0,1 0 0,-19 5 0,11 0-30,0 1 1,0 2-1,-42 20 1,59-25-59,1 0 1,-1 0 0,1 1-1,0-1 1,0 1 0,0 1 0,1 0-1,0 0 1,0 0 0,0 0-1,1 1 1,0 0 0,0 0 0,1 1-1,-7 13 1,11-20-51,-1 1 0,1-1 0,-1 1 0,1 0 0,0-1 0,-1 1 0,1 0-1,0-1 1,0 1 0,0 0 0,1-1 0,-1 1 0,0 0 0,0-1 0,1 1 0,-1-1 0,1 1 0,0 0 0,-1-1 0,1 1 0,0-1 0,0 0-1,0 1 1,0-1 0,0 0 0,0 1 0,0-1 0,1 0 0,-1 0 0,0 0 0,1 0 0,-1 0 0,1 0 0,-1-1 0,2 2 0,23 14-3852</inkml:trace>
</inkml:ink>
</file>

<file path=ppt/ink/ink2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1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7424,'43'23'3712,"88"16"-3712,-83-33 7551,4 1-7551,5 5 0,9-1-512,-1 1 128,-13-4-1023,-20-5 127,-7 2-1024,-22-5 0</inkml:trace>
</inkml:ink>
</file>

<file path=ppt/ink/ink2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1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332 1 7936,'-47'3'9997,"0"6"-4510,-21 12-3004,35-7-2414,1 0 1,-47 30-1,77-43-11,0 0-1,0 0 0,1 0 1,-1 0-1,1 0 0,-1 0 1,1 1-1,-1-1 1,1 1-1,0-1 0,-1 1 1,1-1-1,0 1 1,0 0-1,0-1 0,1 1 1,-2 2-1,2-3-38,0 0-1,0 0 1,0 0 0,0 0-1,1 0 1,-1 0 0,0-1-1,1 1 1,-1 0 0,0 0-1,1 0 1,-1 0 0,1-1-1,-1 1 1,1 0 0,0 0-1,-1-1 1,1 1 0,0 0-1,-1-1 1,1 1 0,0-1-1,0 1 1,1 0 0,6 3 16,2 0 1,-1 0-1,0-1 1,19 4-1,-26-7-27,55 13 68,-19-6-44,-1 2 0,0 2 0,0 1-1,63 31 1,70 59 352,-160-96-283,0 2 0,-1-1 0,0 1 0,0 0-1,-1 1 1,0 0 0,0 0 0,-1 1 0,0 0 0,7 15 0,-12-22-45,0 1 0,-1-1 0,1 1 1,-1 0-1,0-1 0,0 1 1,0 0-1,-1 0 0,1 0 0,-1-1 1,0 1-1,0 0 0,0 0 1,0 0-1,-1 0 0,0 0 0,0-1 1,0 1-1,0 0 0,0-1 1,-1 1-1,0-1 0,1 1 1,-1-1-1,0 0 0,-1 0 0,1 1 1,-1-2-1,1 1 0,-1 0 1,0 0-1,0-1 0,0 0 0,0 0 1,-6 3-1,-10 5 95,-1-2 0,-1 0 0,1-1 0,-31 6 0,-88 12 75,121-22-285,0-1 0,0 0 0,0-1-1,0-1 1,0-1 0,1 0 0,-1-1-1,-21-6 1,17-5-1060,21 13 982,1-1 0,0 1-1,-1-1 1,1 1 0,0-1 0,0 1 0,-1-1 0,1 1 0,0-1 0,0 1 0,0-1 0,0 0 0,-1 1 0,1-1 0,0 1 0,0-1 0,0 1 0,0-1 0,0 1 0,1-1-1,-1 0 1,0 1 0,0-1 0,0 0 0,2-1-275,-1 0 0,1 0-1,-1 0 1,1 1 0,-1-1-1,1 0 1,0 1 0,0 0 0,0-1-1,0 1 1,0 0 0,0 0-1,0 0 1,4-1 0,21-10-3578</inkml:trace>
</inkml:ink>
</file>

<file path=ppt/ink/ink2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6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390 4 5760,'0'0'230,"0"0"0,-1 0 0,1 1 0,0-1 0,0 0 1,0 0-1,0 0 0,0 0 0,0 1 0,-1-1 0,1 0 0,0 0 0,0 0 1,0 0-1,0 0 0,-1 0 0,1 0 0,0 1 0,0-1 0,0 0 0,-1 0 0,1 0 1,0 0-1,0 0 0,0 0 0,-1 0 0,1 0 0,0 0 0,0 0 0,0 0 1,-1 0-1,1 0 0,0 0 0,0 0 0,0 0 0,-1-1 0,1 1 0,0 0 1,0 0-1,0 0 0,-1 0 0,1 0 0,0 0 0,0 0 0,0-1 0,0 1 1,0 0-1,-1 0 0,1 0 0,0 0 0,0-1 0,0 1 0,0 0 0,0 0 0,0 0 1,0-1-1,0 1 0,0 0 0,0 0 0,0 0 0,0-1 0,0 1 0,0 0 1,0 0-1,0 0 0,0-1 0,0 1 0,-8 8-1265,-11 9 1997,-10 7-92,2 2 0,1 1 0,1 1 0,-22 32 0,10-6-286,2 1 0,-38 83 0,63-115-487,1 1 0,0 1 0,2 0 0,1 0-1,1 0 1,1 0 0,1 1 0,2 50-1,6-27-76,2 0 0,3 0-1,1-1 1,3 0-1,1-1 1,3-1-1,2 0 1,1-2-1,3 0 1,1-2 0,46 58-1,-67-94-74,1-1 0,1 0 1,-1 1-1,1-2 0,0 1 0,0-1 0,0 0 1,1 0-1,-1 0 0,11 3 0,-12-5-409,0-1-1,0 0 1,0 0-1,0 0 1,0 0-1,1-1 1,-1 0-1,0 0 1,8-1-1,12-4-3119</inkml:trace>
</inkml:ink>
</file>

<file path=ppt/ink/ink2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6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8192,'8'-3'11680,"3"3"-8939,47 65-705,-30-31-1576,111 131 820,-127-151-1257,-1 1 1,0 0-1,-1 0 1,0 1-1,-2 1 1,0 0-1,0 0 0,-2 0 1,0 1-1,-1 0 1,-1 0-1,0 0 1,1 29-1,-5-22 81,0 0 0,-2 0-1,0 0 1,-2 0 0,-1 0-1,0-1 1,-2 0 0,-1 0-1,-15 31 1,4-15-166,-1 0 1,-2-2 0,-1-1-1,-2 0 1,-2-2 0,-1-1 0,-43 40-1,71-74-35,0 0-1,0 0 1,0 1 0,0-1-1,0 0 1,-1 0 0,1 1-1,0-1 1,0 0-1,-1 0 1,1 1 0,0-1-1,0 0 1,-1 0 0,1 0-1,0 0 1,0 1 0,-1-1-1,1 0 1,0 0-1,-1 0 1,1 0 0,0 0-1,-1 0 1,1 0 0,0 0-1,-1 0 1,1 0-1,0 0 1,0 0 0,-1 0-1,1 0 1,0 0 0,-1 0-1,1 0 1,0 0-1,-1-1 1,1 1 0,2-13-6964,1 4 3456</inkml:trace>
</inkml:ink>
</file>

<file path=ppt/ink/ink2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7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 5632,'8'-6'10504,"20"-3"-7163,20 3-1110,63-1 0,134 16-187,-234-9-1937,10 2-715,20 0-2161,-17-5-3667,-18 3 3215</inkml:trace>
</inkml:ink>
</file>

<file path=ppt/ink/ink2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7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9600,'-1'3'1295,"0"1"1,0 0-1,0 0 1,0-1-1,0 1 1,1 0-1,0 0 1,0 0-1,1 7 1,-1 32 2592,0-32-4454,4 225 1995,-3-232-1556,6 171 302,-6-98-7668,-1-73 4143</inkml:trace>
</inkml:ink>
</file>

<file path=ppt/ink/ink2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8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5 9728,'10'-5'4864,"-2"14"-3456,-8-9 7295,-5 6-8063,2 6 128,-7 21 256,7 0 128,-2 22-1280,0-12 0,10 15 640,0-10 0,11-12-768,-2-11 128,12 5-1792,-4-12 128,4-11-2048,-4 1 128</inkml:trace>
</inkml:ink>
</file>

<file path=ppt/ink/ink2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8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96 16000,'-35'-21'7935,"70"6"-11135,-27 10 14848,19-8-12928,-4 4 0,2-1-6528,-7-1 129,-10 4 8191,2 2 0</inkml:trace>
</inkml:ink>
</file>

<file path=ppt/ink/ink2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8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451 7 8576,'-7'-2'1004,"0"1"0,-1-1 0,1 2-1,-1-1 1,1 1 0,-1 0 0,0 0 0,-13 3 0,-64 20 3654,37-8-4357,31-10-270,-39 10 956,-98 40 0,154-55-974,-1 0 0,1 0 0,0 0 0,-1 0 0,1 0 0,-1 0 0,1 1 0,0-1-1,-1 0 1,1 0 0,0 0 0,-1 0 0,1 1 0,0-1 0,-1 0 0,1 0 0,0 0 0,-1 1-1,1-1 1,0 0 0,0 1 0,-1-1 0,1 0 0,0 1 0,0-1 0,-1 0 0,1 1 0,0-1 0,0 0-1,0 1 1,0-1 0,0 1 0,0-1 0,0 0 0,0 1 0,0-1 0,0 1 0,0-1 0,0 0 0,0 1-1,0-1 1,0 1 0,28 9 286,22-4-160,61 0 1,-57-5 97,60 11 0,-97-10-136,-1 2-1,0 0 1,1 1-1,-2 1 1,1 0-1,-1 1 0,28 17 1,-29-14 30,0 1 1,-1 0 0,22 24-1,-29-29-60,-1 1-1,0-1 1,0 1-1,-1 1 0,0-1 1,0 1-1,0-1 1,-1 1-1,0 0 1,1 10-1,-4-14-26,0 0 0,0-1 0,0 1 0,-1 0 0,0 0 0,0 0 0,0-1 0,0 1 0,0-1 1,-1 1-1,0-1 0,0 1 0,0-1 0,0 0 0,0 0 0,0 0 0,-1 0 0,0 0 0,1 0 0,-1-1 0,0 0 0,0 1 0,-1-1 0,1 0 0,-4 1 0,-9 7 123,0-2 0,-1 0 0,-29 10 0,27-11-169,-1-1 0,1 0-1,-1-1 1,0-2 0,0 0-1,0-1 1,-1 0-1,-31-4 1,50 2-64,0 0 1,0 0-1,0-1 0,0 1 0,0-1 1,0 0-1,0 1 0,1-1 0,-1 0 0,0 0 1,0 0-1,1 0 0,-1 0 0,1-1 1,-1 1-1,-1-2 0,3 2-77,-1 0 1,1 0-1,0 0 0,-1 0 0,1 0 0,0 0 1,0 0-1,0 0 0,-1 0 0,1 0 0,0 0 1,0 0-1,1 0 0,-1 0 0,0 0 0,0 0 1,0 0-1,1 0 0,-1 0 0,0 0 0,2-2 1,2-3-768,0 0 1,0 1 0,1-1 0,0 1 0,0 0 0,9-7-1,13-11-2929</inkml:trace>
</inkml:ink>
</file>

<file path=ppt/ink/ink2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9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14 273 12032,'-13'9'6015,"13"1"-7167,0-10 10880,0 29-9344,0-10 128,0 20-128,0-9 128,18 10-896,-7-10 0,16-9-384,-4-6 0,2-8-2816,-2 4 0</inkml:trace>
  <inkml:trace contextRef="#ctx0" brushRef="#br0" timeOffset="1">93 30 15360,'-66'-30'7679,"61"37"-10751,5-7 13440,13 5-12672,-4-5 128,9 3-5376,-5-3 1</inkml:trace>
</inkml:ink>
</file>

<file path=ppt/ink/ink2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8:59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 7552,'1'0'125,"-1"0"0,0 0 0,0 0 0,0 0 0,0 0 1,0 0-1,0 0 0,0 0 0,0 0 0,0 0 0,0 0 0,1 0 1,-1 0-1,0 0 0,0 0 0,0 0 0,0 0 0,0 0 0,0 0 1,0 0-1,0 0 0,0 0 0,1 0 0,-1 0 0,0 0 1,0 0-1,0 0 0,0 0 0,0 0 0,0 0 0,0 0 0,0 0 1,0 0-1,0 0 0,0 0 0,0-1 0,0 1 0,1 0 0,-1 0 1,0 0-1,0 0 0,0 0 0,0 0 0,0 0 0,0 0 0,0 0 1,0 0-1,0-1 0,0 1 0,0 0 0,0 0 0,0 0 0,0 0 1,0 0-1,0 0 0,0 0 0,7 12 5847,0 7-2361,-4-6-3560,-2 40 1267,-3-1-1,-13 75 0,11-96-512,0-13-188,0-26-169,2-29-126,5 17-287,0 0 0,1 0 0,1 0 0,0 1 0,2 0 0,0 0-1,2 1 1,-1 0 0,2 0 0,21-28 0,-27 42-10,0 0-1,0 0 1,0 0-1,1 1 1,0-1-1,0 1 1,0 0-1,0 0 1,0 1-1,1 0 1,-1 0-1,1 0 1,-1 0-1,1 1 1,0 0-1,-1 0 1,1 1-1,0 0 1,0-1-1,0 2 1,-1-1-1,11 3 1,-4-1 28,0 1 1,-1 0-1,1 1 1,-1 0-1,0 0 1,0 2-1,-1-1 1,1 1-1,-1 1 1,13 10-1,-12-7-16,-1 0-1,0 1 1,-1 0 0,0 0-1,0 1 1,-1 0 0,7 15 0,-11-19-29,0 1 1,-1-1-1,0 1 1,-1-1 0,0 1-1,0 0 1,-1 0-1,0 0 1,-1 0 0,0 0-1,0 0 1,-3 15-1,2-15-119,-2 6-512,0 1 0,-1-2 0,-6 17 1,10-30-2941,0-1-533</inkml:trace>
</inkml:ink>
</file>

<file path=ppt/ink/ink2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0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3456,'0'0'64,"0"0"0,1 1 0,-1-1 0,0 0 0,0 0 0,1 0 0,-1 1 0,0-1 0,0 0-1,1 0 1,-1 0 0,0 0 0,1 0 0,-1 0 0,0 0 0,1 1 0,-1-1 0,0 0 0,0 0 0,1 0 0,-1 0 0,0 0 0,1-1 0,-1 1 0,0 0 0,1 0 0,-1 0 0,0 0 0,1 0 0,-1 0 0,0 0 0,0-1-1,1 1 1,-1 0 0,0 0 0,0 0 0,1-1 0,-1 1 0,0 0 0,0 0 0,0-1 0,1 1 0,-1 0 0,0 0 0,0-1 0,0 1 0,0 0 0,1-1 0,-1 0 53,0 1 0,0-1-1,1 1 1,-1-1 0,0 1 0,1 0 0,-1-1 0,0 1 0,1-1-1,-1 1 1,1 0 0,-1-1 0,0 1 0,1 0 0,-1-1 0,1 1 0,-1 0-1,1 0 1,-1 0 0,1-1 0,-1 1 0,1 0 0,-1 0 0,1 0 0,0 0-1,-1 0 1,1 0 0,-1 0 0,1 0 0,-1 0 0,1 0 0,-1 0-1,1 1 1,-1-1 0,1 0 0,-1 0 0,1 0 0,-1 1 0,1-1 0,-1 0-1,1 1 1,26 13 633,-24-13-547,1 0 1,0 1-1,-1 0 1,1-1-1,-1 1 1,0 1-1,0-1 1,6 5 0,66 63 1652,-54-53-1657,-1 0 0,-1 1 0,-1 1 0,-1 1 0,18 27 0,-33-44-211,-1 1 0,1-1 0,-1 1 0,0 0 1,0-1-1,-1 1 0,1 0 0,-1 0 0,1-1 0,-1 1 0,-1 0 0,1 0 0,0 0 0,-1 0 0,-1 4 1,2-6-106,-1 0 0,0-1 1,1 1-1,-1 0 1,0-1-1,0 1 0,0-1 1,0 1-1,0-1 1,0 1-1,-1-1 0,1 0 1,0 0-1,-3 2 1,2-2-157,0 0 0,1 0 0,-1-1 0,0 1 0,1-1 0,-1 0 0,0 1 0,0-1 0,1 0 0,-1 0 0,0 0 0,0 0 1,0 0-1,1-1 0,-1 1 0,0 0 0,1-1 0,-3 0 0,-1-2-1796</inkml:trace>
</inkml:ink>
</file>

<file path=ppt/ink/ink2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9:00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511 7 8448,'-1'0'722,"0"-1"0,-1 0 0,1 0 0,0 1 0,-1-1 0,1 1 0,0-1 0,-1 1 0,1-1 0,-1 1 0,1 0 0,-1 0-1,1 0 1,-2 0 0,-23 7 3494,-23 25-4273,34-21 834,-23 17 145,2 3 1,0 1 0,-52 61-1,65-67-562,2 1-1,0 1 1,2 0 0,1 2-1,1 0 1,-17 42-1,25-48-266,0 1-1,1 1 0,2-1 0,1 1 0,0 0 0,2 0 0,1 1 0,1-1 0,2 0 1,3 30-1,2-23-6,0 1 1,2-1 0,2-1-1,1 0 1,1 0 0,2-1-1,25 42 1,-3-16-831,-18-30-804,22 45 0,-40-72 1457,0 0 1,0 1-1,0-1 0,0 0 0,0 0 0,0 0 1,1 1-1,-1-1 0,0 0 0,0 0 0,0 0 1,1 1-1,-1-1 0,0 0 0,0 0 0,0 0 1,1 0-1,-1 0 0,0 0 0,0 0 0,1 1 1,-1-1-1,0 0 0,0 0 0,1 0 1,-1 0-1,0 0 0,0 0 0,1 0 0,-1 0 1,0 0-1,0 0 0,1 0 0,-1-1 0,0 1 1,0 0-1,1 0 0,-1 0 0,0 0 0,0 0 1,1 0-1,-1 0 0,0-1 0,0 1 0,0 0 1,1 0-1,-1 0 0,0-1 0,0 1 1,0 0-1,0 0 0,0 0 0,1-1 0,-1 1 1,0 0-1,0 0 0,0-1 0,0 1 0,0 0 1,0 0-1,0-1 0,0 1 0,1-1-461,3-7-3416</inkml:trace>
</inkml:ink>
</file>

<file path=ppt/ink/ink2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9:04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8704,'4'-1'701,"0"0"0,0 0 0,0 1 0,0 0 0,0 0 1,0 0-1,0 0 0,0 1 0,0-1 0,-1 1 0,1 0 0,0 0 1,0 0-1,0 1 0,-1 0 0,1-1 0,-1 1 0,7 5 0,29 21 3265,-4 3-3282,-33-29-800,22 21 305,-2 1 0,0 2 0,-2-1-1,-1 2 1,28 52 0,-25-34 408,-1 1 0,-3 1-1,14 51 1,-28-78-437,0 0 0,-1 0 0,0 0 0,-2 0 0,-1 1 0,0-1 0,-1 0 0,-2 0 0,0 0 0,-1 0 0,-8 24 0,9-36-124,0 1 1,-1-1-1,-1 1 1,1-1-1,-1 0 1,-1-1-1,1 1 1,-1-1-1,-1 0 1,1 0-1,-15 10 1,-26 29 37,10-10-299,15-24-1336,21-12 1269,-1 0 0,1 0 0,0 1 0,0-1 1,0 0-1,0 0 0,0 0 0,0 0 0,0 0 0,0 0 0,0-1 0,0 1 1,0 0-1,0 0 0,0-1 0,0 1 0,-1-1 0,-4-3-3676</inkml:trace>
</inkml:ink>
</file>

<file path=ppt/ink/ink2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09:04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451 13 7424,'3'-2'604,"-1"0"0,1 1 1,0 0-1,0-1 0,-1 1 0,1 0 1,0 1-1,0-1 0,0 0 0,0 1 1,0 0-1,0 0 0,0 0 0,0 0 1,1 0-1,4 1 0,1 0 379,0 0 0,0 0 0,0 1 0,0 0 0,12 5 0,-7 2-840,0 1 0,0 1 0,-2 0 0,1 1 0,-1 0 0,-1 1 0,0 0 0,12 19 0,-8-11 319,12 13 181,-1 0 0,-2 2 0,-2 1 0,-1 1 0,-2 0 0,19 54 0,-24-50-165,-2 0 0,14 88 0,-23-105-321,-1 1 0,-1 0 0,-1 0-1,-2 0 1,0-1 0,-2 1 0,-8 27-1,-3-9-134,-3-2-1,-1 0 0,-2 0 1,-1-2-1,-35 46 0,37-60-3,0-1-1,-2 0 0,-43 37 1,-88 47 19,99-72-180,-134 83-1742,151-98 1080,-1-3 0,0 0 0,-46 13 0,30-16-3291</inkml:trace>
</inkml:ink>
</file>

<file path=ppt/ink/ink2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1:39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60 6016,'-2'-2'372,"-1"1"0,0 0 0,0 0 0,1 0 0,-1 0 0,0 1 0,0-1 0,0 1 0,0 0 0,0 0 0,0 0 0,-5 0 0,-11 1 6055,20-2-6179,1-1-1,0 1 1,-1 0-1,1-1 1,0 1-1,0 0 1,0 0-1,-1 0 1,1 0-1,0 1 1,0-1-1,0 0 0,1 1 1,1-1-1,2 0 57,-1 0-1,1 0 0,-1-1 1,0 0-1,1 0 0,6-4 1,16-5 538,4 6-753,1 1 1,-1 2-1,1 1 1,62 7 0,-44 0-1545,-14 2-2936,-24-5 1192</inkml:trace>
</inkml:ink>
</file>

<file path=ppt/ink/ink2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1:39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10112,'13'0'4992,"53"6"-4992,-53-6 8063,22-6-7807,-8-1 0,16 7-640,-9 0 0,1 0-1024,-8 0 0,-14-8-1536,-3 5 129</inkml:trace>
</inkml:ink>
</file>

<file path=ppt/ink/ink2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1:40.3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34 8064,'0'0'137,"0"0"1,-1 0-1,1 0 1,0 0 0,0 0-1,-1 0 1,1 0-1,0 0 1,0 0-1,-1 0 1,1-1-1,0 1 1,0 0 0,0 0-1,-1 0 1,1 0-1,0 0 1,0-1-1,0 1 1,-1 0-1,1 0 1,0 0 0,0-1-1,0 1 1,0 0-1,0 0 1,0-1-1,-1 1 1,1 0-1,0 0 1,0 0 0,0-1-1,0 1 1,0 0-1,0-1 1,0 1-1,0 0 1,0 0-1,0-1 1,0 1 0,0 0-1,0 0 1,0-1-1,0 1 1,1 0-1,-1-1 1,14-2 6383,7 3-2552,-8 1-5159,4 0 1499,1 0 1,0-1-1,-1 0 1,1-2-1,-1 0 1,22-6-1,46-3 149,22 10-2183,-62 1-6619,-40 0 5016</inkml:trace>
</inkml:ink>
</file>

<file path=ppt/ink/ink2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1:40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40 9728,'0'1'136,"0"-1"0,0 1 0,-1-1 1,1 1-1,0 0 0,0-1 0,0 1 0,0 0 1,0-1-1,0 1 0,-1-1 0,2 1 1,-1 0-1,0-1 0,0 1 0,0 0 0,0-1 1,0 1-1,0 0 0,1-1 0,-1 1 1,0-1-1,1 1 0,-1 0 0,0-1 0,1 1 1,-1-1-1,1 1 0,-1-1 0,1 0 1,-1 1-1,1-1 0,-1 1 0,1-1 0,-1 0 1,1 1-1,-1-1 0,1 0 0,0 0 0,-1 1 1,2-1-1,3 1 727,0 1 0,0-1 0,0-1 0,1 1 0,-1-1 0,8 0 0,42-6 3361,-10-2-3955,-5-4-386,39-7 234,-41 10 265,12-2-324,-48 11-177,0-1 0,1 1 1,-1 0-1,0 0 0,0 0 0,1 0 1,-1 0-1,0 1 0,0-1 1,1 1-1,-1-1 0,0 1 0,0 0 1,0 0-1,0 0 0,2 1 1,-3-1-216,0 1 1,0-1 0,0 0-1,-1 0 1,1 0 0,0 1-1,-1-1 1,1 0 0,-1 1-1,1-1 1,-1 0 0,0 1-1,0-1 1,1 1 0,-1-1-1,0 0 1,0 1 0,0-1-1,-1 1 1,1-1 0,0 1-1,-1-1 1,0 3 0,-3 7-2888</inkml:trace>
</inkml:ink>
</file>

<file path=ppt/ink/ink2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22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9 111 8320,'0'1'241,"-1"-1"0,1 0 0,-1 0 0,1 1 0,-1-1 1,1 0-1,-1 1 0,1-1 0,0 0 0,-1 1 0,1-1 0,-1 1 1,1-1-1,0 1 0,-1-1 0,1 1 0,0-1 0,0 1 0,0-1 1,-1 1-1,1-1 0,0 1 0,0 0 0,0-1 0,0 1 0,0-1 1,0 1-1,0-1 0,0 1 0,0 0 0,0-1 0,0 1 0,0-1 1,0 1-1,1-1 0,-1 1 0,0-1 0,0 1 0,1-1 0,-1 1 0,0-1 1,1 1-1,-1-1 0,0 1 0,1-1 0,-1 1 0,1-1 0,0 1 1,15 5 3589,7-4-3948,17-7 392,0-2 1,-1-1-1,0-2 0,67-27 1,55-15-266,-137 46-373,30-9-1332,-52 15 1398,0-1 1,-1 1 0,1 0 0,0-1-1,-1 1 1,1 0 0,0 0 0,-1 0-1,1 0 1,0 0 0,0 0-1,-1 1 1,1-1 0,-1 1 0,1-1-1,0 1 1,-1-1 0,1 1 0,-1 0-1,1 0 1,1 1 0,2 3-2925</inkml:trace>
</inkml:ink>
</file>

<file path=ppt/ink/ink2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22.9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127 273 6656,'0'0'137,"0"0"0,-1 1 1,1-1-1,0 0 0,-1 1 0,1-1 1,0 0-1,-1 0 0,1 1 1,-1-1-1,1 0 0,0 0 0,-1 0 1,1 0-1,-1 0 0,1 0 0,-1 1 1,1-1-1,-1 0 0,1 0 1,-1 0-1,1 0 0,0-1 0,-1 1 1,1 0-1,-1 0 0,1 0 1,-1 0-1,1 0 0,0 0 0,-1-1 1,1 1-1,-1-1 0,0-15 5153,3 10-4682,0 1 1,0 0 0,0 0-1,0 0 1,1 0 0,0 0-1,4-5 1,18-18-26,1 2 0,1 1 0,2 2 0,0 0 0,49-27 1,-68 44-384,1 1 0,-1 0 0,1 1 0,0 0 0,0 1 0,1 0-1,-1 1 1,22-2 0,-28 3-152,0 1-1,0 0 1,-1 0-1,1 1 1,0 0-1,-1-1 1,1 2-1,0-1 1,-1 0-1,0 1 1,1 0-1,-1 0 1,0 0-1,0 1 0,0-1 1,0 1-1,0 0 1,-1 0-1,1 0 1,-1 1-1,0-1 1,0 1-1,0 0 1,5 8-1,-2 2-31,0 1 0,-1 1 0,0-1 1,-1 0-1,-1 1 0,-1 0 0,0 0 0,-1 0 0,-1 0 0,0 0 0,-1 0 1,-1 0-1,0 0 0,-1 0 0,-1-1 0,0 1 0,-13 26 0,7-17 1,-2 0-1,-1-1 0,0-1 0,-2-1 1,-1 0-1,-1 0 0,0-2 1,-2 0-1,0-1 0,-23 17 0,-120 102 672,102-84-232,-69 48 0,104-82-379,18-16 4,23-29-68,-8 11-14,-4 6 14,1 0 1,0 1-1,0-1 1,1 1-1,0 0 1,1 0-1,7-6 1,-5 5 13,1 1 0,0 0 0,0 0 0,1 1-1,-1 0 1,1 0 0,1 2 0,-1-1 0,1 1 0,0 1 0,0 0 0,0 1 0,0 0 0,0 1 0,0 0 0,1 1 0,-1 1 0,23 3 0,-15 2 39,-2 2 1,1 0 0,-1 0-1,-1 2 1,1 0 0,-2 2-1,22 17 1,-20-15 0,-1-1-1,2-1 1,0 0 0,0-1-1,1-1 1,0-1 0,41 12-1,-57-20-111,0 0-1,0 0 1,0 0-1,0 0 1,0-1-1,0 0 1,0 1-1,0-1 1,1-1-1,-1 1 1,0-1-1,0 1 1,0-1-1,0 0 1,0-1-1,-1 1 1,1-1-1,0 1 1,0-1-1,-1 0 1,1-1-1,4-4 1,-4 4-269,-1 0 1,0-1 0,-1 1-1,1-1 1,-1 0 0,0 0-1,0 0 1,0 0 0,0 0-1,-1 0 1,1-1 0,0-7 0,7-34-3677</inkml:trace>
</inkml:ink>
</file>

<file path=ppt/ink/ink2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23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25 9600,'0'-1'395,"-1"0"1,1 0-1,0 1 1,0-1-1,0 0 1,0 0-1,0 0 1,0 0-1,0 1 1,0-1-1,0 0 1,0 0-1,1 0 1,-1 1-1,0-1 1,0 0-1,1 0 1,-1 0 0,0 1-1,1-1 1,-1 0-1,1 1 1,-1-1-1,1 0 1,-1 1-1,1-1 1,0 1-1,-1-1 1,1 1-1,0-1 1,-1 1-1,1-1 1,0 1-1,1-1 1,9 13 6142,-7 8-8595,1 25 3211,33 201 999,-30-216-2095,0-1-201,-2 0 1,0 1-1,2 46 1,-8-76 91,0 1 0,0-1-1,0 0 1,0 1 0,0-1 0,0 0 0,-1 1-1,1-1 1,0 1 0,0-1 0,0 0-1,0 1 1,-1-1 0,1 0 0,0 1 0,0-1-1,-1 0 1,1 0 0,0 1 0,0-1-1,-1 0 1,1 0 0,0 1 0,-1-1 0,1 0-1,0 0 1,-1 0 0,1 0 0,-1 1-1,1-1 1,0 0 0,-1 0 0,1 0 0,0 0-1,-1 0 1,1 0 0,-1 0 0,1 0-1,0 0 1,-1 0 0,1 0 0,-1 0 0,1-1-1,-1 1 1,-17-7-4300,9-1 511</inkml:trace>
</inkml:ink>
</file>

<file path=ppt/ink/ink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4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3456,'39'-14'1664,"50"28"-768,-57-14 1792,16 5-2560,9-1 128,-2-1-128,-3 10 128,-1-6-384,6-4 128,-5 1-512,-1 8 0,3-8-640,-13 8 0</inkml:trace>
</inkml:ink>
</file>

<file path=ppt/ink/ink2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0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475 2 3072,'0'0'45,"0"0"0,0 0 0,-1 0 0,1 0 0,0 0 1,0-1-1,0 1 0,0 0 0,0 0 0,0 0 0,-1 0 0,1 0 0,0 0 0,0 0 1,0 0-1,0 0 0,0 0 0,-1 0 0,1 0 0,0 0 0,0 0 0,0 0 0,0 0 1,0 0-1,-1 0 0,1 0 0,0 0 0,0 0 0,0 0 0,0 0 0,0 0 0,-1 0 1,1 0-1,0 0 0,0 1 0,0-1 0,0 0 0,0 0 0,0 0 0,0 0 0,-1 0 1,1 0-1,0 0 0,0 1 0,0-1 0,0 0 0,0 0 0,0 0 0,0 0 0,0 0 1,0 1-1,0-1 0,0 0 0,0 0 0,0 0 0,0 0 0,0 0 0,0 1 0,0-1 1,0 0-1,0 0 0,0 0 0,0 0 0,0 0 0,0 1 0,0-1 0,-1-1 62,0 1 0,0-1 0,1 1 0,-1-1 0,0 1 0,0 0 0,-1 0 0,1-1 0,0 1 0,0 0 0,0 0-1,0 0 1,0 0 0,0 0 0,0 0 0,0 0 0,0 0 0,0 1 0,0-1 0,0 0 0,0 1 0,0-1 0,0 1 0,0-1-1,-1 2 1,-9 6 194,0 0 1,1 1-1,0 0 0,-15 19 0,15-16-213,-2 0 1,-22 19-1,-189 108 1512,172-115-1416,49-24-247,1 1 1,0 0-1,-1-1 1,1 1 0,-1-1-1,1 0 1,0 1 0,-1-1-1,1 0 1,-1 0 0,1 0-1,-1 0 1,1 0 0,-1 0-1,1 0 1,-1 0 0,1-1-1,-1 1 1,1-1 0,-1 1-1,1-1 1,0 1-1,-1-1 1,1 0 0,0 0-1,-1 0 1,1 0 0,0 0-1,0 0 1,-1-1 0,12-8-2626,8 3 1152</inkml:trace>
</inkml:ink>
</file>

<file path=ppt/ink/ink2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23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88 7296,'2'-25'2960,"2"-11"5668,0 9-3577,-8 52-3556,2-19-1197,1 0 1,0 1-1,0-1 1,1 0-1,0 0 1,0 1-1,1 7 1,23 151 2367,9 43-1012,-8-59-1260,-25-148-396,0-1 0,1 1 1,-1-1-1,0 1 0,0 0 0,0-1 0,0 1 0,0-1 0,0 1 0,0 0 0,0-1 0,0 1 0,0-1 0,0 1 0,0 0 0,-1-1 1,1 1-1,0-1 0,0 1 0,-1-1 0,1 1 0,0 0 0,0-1 0,-1 1 0,1-1 0,-1 0 0,1 1 0,-1-1 0,1 1 0,-1 0 1,-17-6-2181,-19-23-4748,36 26 6352,-12-10-3518</inkml:trace>
</inkml:ink>
</file>

<file path=ppt/ink/ink2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38.5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0 310 2816,'23'-1'498,"229"-11"4380,-183 8-4325,134-23 0,-74 6-251,-60 11-79,-29 3 167,77-2-1,62 4 226,-73 1-581,160 13 0,-113 13-56,142 10 129,185-32 64,17 8-192,-175-14 21,61 1 0,125-13 114,-377 9-100,28-11-14,-65 6 0,42-2 469,1 6 0,174 9 1,17 1-241,-191-3-544,181-17 459,-191 8 463,0 6-1,169 13 0,-57 14-435,-141-17-171,0-4 0,119-15 0,140-14 128,174 45 541,-64 1-698,-176-29 29,87-2-8,52-5 165,-253 11-40,-47 4-21,198-23-74,181 0-147,-343 20 228,809-36 47,-875 42-80,-58 2-3724,-42-1 1606</inkml:trace>
</inkml:ink>
</file>

<file path=ppt/ink/ink2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5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1115 6656,'-1'1'176,"0"-1"-1,1 1 1,-1-1 0,0 1 0,0-1 0,0 0 0,0 0-1,0 1 1,0-1 0,0 0 0,1 0 0,-1 0 0,0 0-1,0 0 1,0 0 0,0 0 0,0 0 0,0 0 0,0-1-1,0 1 1,0 0 0,0 0 0,1-1 0,-1 1 0,0-1-1,-1 0 1,0 0 195,1-1 0,-1 0-1,1 0 1,0 1 0,-1-1 0,1 0-1,0 0 1,0 0 0,0 0 0,1 0-1,-2-3 1,-2-13 1186,1 1 1,-2-29-1,4 33-1708,-7-188 641,8 134-42,3-1 0,2 1 0,4 0 0,3 0 0,40-128 0,-46 180-380,0 0-1,2 1 1,-1 0 0,2 0-1,0 0 1,0 1-1,2 0 1,-1 1 0,15-13-1,-17 18-31,1 0-1,0 0 1,0 1-1,0 0 1,1 0-1,0 1 1,0 1-1,0-1 1,1 2-1,-1-1 1,1 2 0,0-1-1,19-1 1,-23 5-30,0-1 1,-1 1 0,0 0 0,1 1 0,-1-1 0,0 1 0,1 1 0,-1-1 0,0 1 0,-1 0 0,1 0-1,0 1 1,-1-1 0,0 1 0,0 1 0,0-1 0,5 7 0,7 7 28,-2 1 1,26 41-1,-41-59-31,23 37 57,-2 0-1,-2 1 1,-1 1-1,-3 1 0,19 71 1,53 258 216,-80-335-249,48 269 200,-42-239-185,-9-49-16,-1 1-1,0-1 1,0 23 0,-5-25-22,-1-15-22,-2-14 7,-33-161 138,17 69-245,-15-218 0,34 273 113,2 0 0,3 0 1,2 0-1,2 0 1,14-55-1,-16 86 30,1 0-1,1 0 1,0 1 0,2 0-1,0 1 1,1 0-1,1 0 1,1 1 0,21-25-1,-29 38-5,1 0-1,0 0 1,0 1-1,1 0 1,-1 0-1,1 0 1,0 1-1,8-4 1,-11 6-12,0 0 0,-1 0-1,1 0 1,0 1 0,-1-1 0,1 1-1,0 0 1,0-1 0,0 1 0,-1 0 0,1 1-1,0-1 1,0 1 0,0-1 0,-1 1 0,1 0-1,0 0 1,-1 0 0,1 0 0,-1 0 0,1 1-1,-1-1 1,4 3 0,1 4 2,0 0 0,0 1 0,0 0 0,-1 0 0,-1 0 0,0 1 0,0 0 0,6 18 0,24 82 49,-35-110-59,76 349 0,-76-346 0,10 54-6,11 65-55,43 140 0,-34-136 61,-47-172 0,2-2 0,2 0 0,-14-96 0,7-61-86,18 169 66,-1 0-9,2 0 1,1 0-1,1 0 1,2 0-1,2 1 1,2-1-1,0 1 1,19-49 0,-13 48 49,2 1 0,1 1 0,2 0 0,29-41 0,-38 61 6,0 1 1,1 1-1,1 0 1,0 0-1,1 1 1,0 1-1,0 0 1,1 0 0,0 1-1,1 1 1,0 0-1,1 1 1,14-5-1,-24 10-18,0 1 1,0 0-1,0 0 0,0 0 0,1 1 0,-1 0 0,0 0 1,0 0-1,0 0 0,0 1 0,0 0 0,0 0 0,0 1 1,0-1-1,0 1 0,7 4 0,-5-2 17,-1 0 0,1 1 0,-1 0 0,-1 0 0,1 1 0,-1 0 0,0 0 0,0 0 0,7 13 0,1 4 33,-2 1 0,-1 1-1,-1 0 1,-1 0-1,5 30 1,-2 1-21,8 111-1,-13-88-5,20 269 245,-16-233-149,27 122 0,-34-222-156,1-1-1,0 0 1,0 0 0,2-1-1,10 21 1,-14-31-101,-1 0-1,1 0 1,0 0-1,0 0 1,0-1-1,0 1 1,1-1 0,-1 0-1,1 1 1,-1-1-1,1 0 1,0 0-1,0-1 1,0 1 0,0-1-1,0 1 1,0-1-1,0 0 1,1 0-1,-1 0 1,0-1-1,1 1 1,-1-1 0,0 0-1,1 0 1,-1 0-1,1 0 1,-1-1-1,5 0 1,33-17-3092,-5-3-257</inkml:trace>
</inkml:ink>
</file>

<file path=ppt/ink/ink2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6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1 268 7680,'0'0'180,"1"0"0,0-1 1,-1 1-1,1 0 0,0 0 0,0-1 1,-1 1-1,1 0 0,0 0 1,0 0-1,-1 0 0,1 0 0,0 0 1,0 0-1,-1 0 0,1 0 1,0 0-1,-1 1 0,1-1 0,0 0 1,0 0-1,0 1 0,21 16 1181,-18-13-362,42 40 5594,-37-35-6114,0 0 0,0 0 1,15 10-1,-21-17-436,1 0 0,0 0 0,-1 0-1,1 0 1,0 0 0,1-1 0,-1 0 0,0 0-1,0 0 1,0-1 0,1 1 0,-1-1-1,8 0 1,-2-2 117,0 0 0,0 0 0,0-1 0,0 0 0,-1-1 0,1 0 0,-1 0-1,0-1 1,0-1 0,-1 1 0,0-1 0,0-1 0,0 1 0,0-1 0,-1-1 0,-1 1 0,9-12-1,-11 13-117,1-1 0,-1 0 0,0 0 0,0 0 0,0-1-1,-1 1 1,-1-1 0,1 0 0,-1 0 0,0 0-1,-1 0 1,0 0 0,0 0 0,-1 0 0,0 0-1,-1 0 1,1 0 0,-1 0 0,-1-1 0,0 2 0,0-1-1,-4-9 1,2 7 0,-1 1-1,-1-1 1,0 1 0,0 0-1,0 1 1,-13-13 0,15 18-25,1-1 1,-1 1-1,1 0 0,-1 1 1,0-1-1,0 1 1,0 0-1,0 0 1,-1 0-1,1 0 0,0 1 1,-1-1-1,1 1 1,-1 1-1,1-1 1,-1 0-1,0 1 0,1 0 1,-8 1-1,3 1 3,1 0-1,0 1 1,-1 0 0,1 1-1,1 0 1,-1 0 0,1 0-1,-1 1 1,1 0-1,0 1 1,1-1 0,0 1-1,-1 1 1,2-1 0,-1 1-1,1 0 1,0 0-1,1 1 1,-1-1 0,2 1-1,-1 0 1,1 0 0,0 0-1,-3 17 1,3-9-13,1 1 1,1 0-1,0 0 1,2-1 0,0 1-1,0 0 1,2 0-1,0-1 1,1 0-1,0 1 1,11 22-1,-10-26-3,1 0 0,1-1 0,0 0 0,0 0 0,1 0 0,1-1 0,0 0 0,0-1 0,1 0 0,1 0-1,0-1 1,0-1 0,0 0 0,15 8 0,-13-9-253,0-1 1,1-1-1,0 0 1,0-1-1,0 0 0,1-1 1,18 2-1,-23-5-32,0 0 1,0 0 0,1-1-1,-1-1 1,0 0-1,-1 0 1,1-1-1,0 0 1,-1 0 0,1-1-1,14-9 1,29-24-2942,-8 2-233</inkml:trace>
</inkml:ink>
</file>

<file path=ppt/ink/ink2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6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14 9984,'-16'-13'4720,"6"20"293,-1 34 1051,9-27-6736,-3 24 951,2-1 0,2 1 0,6 71 0,-2-53 397,19 293 1819,-12-159-1734,-3-39-96,37 219 0,-41-352-677,2 1-1,0-2 1,1 1-1,0-1 1,14 25 0,-18-38-76,0 0 1,0-1 0,1 1 0,-1 0 0,1-1-1,0 0 1,0 1 0,0-1 0,1 0 0,-1-1 0,1 1-1,0-1 1,-1 1 0,1-1 0,0 0 0,0-1 0,1 1-1,-1-1 1,0 1 0,0-1 0,1-1 0,-1 1-1,0-1 1,1 1 0,-1-1 0,1 0 0,-1-1 0,7 0-1,7-5-1223,0 0 0,-1 0 0,0-2 0,0 0 1,-1-1-1,0-1 0,0 0 0,-1-1 0,-1-1 0,23-22 0,0-7-2145</inkml:trace>
</inkml:ink>
</file>

<file path=ppt/ink/ink2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7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11136,'27'0'5503,"29"0"-6782,-43 0 11518,40 3-9983,-8 0 128,38-3 0</inkml:trace>
  <inkml:trace contextRef="#ctx0" brushRef="#br0" timeOffset="1">788 25 128,'0'0'0</inkml:trace>
</inkml:ink>
</file>

<file path=ppt/ink/ink2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7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12288,'-3'2'575,"1"1"0,0-1 1,0 1-1,0 0 0,1 0 1,-1-1-1,1 1 0,0 1 1,-1-1-1,1 0 0,1 0 1,-1 0-1,0 0 0,1 1 1,0-1-1,-1 0 0,2 5 1,9 62 4568,-4-35-5648,11 192 1629,-12-135-586,14 242 1445,-16-294-1903,25 253 618,-23-266-653,1 0 0,1 0 0,1-1 0,1 0 1,1 0-1,2-1 0,0-1 0,26 37 0,-34-54-142,1-1 0,0 0 0,0 0 0,0-1 0,1 1 0,0-1 0,0 0 0,0-1 0,0 0 0,1 0 0,0 0 0,0 0 0,0-1 0,0 0 0,1-1 0,-1 0 0,1 0 0,-1-1 0,1 1 0,0-2 0,-1 1 0,1-1 0,0 0 0,0-1 0,12-2 0,0-2-992,0-1 0,0-1 0,0-1 0,-1-1 0,-1 0 0,21-14 0,11-8-2880</inkml:trace>
</inkml:ink>
</file>

<file path=ppt/ink/ink2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7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9344,'0'4'4608,"30"-8"-3072,-22 4 6271,19 0-7295,-6 0 0,29 0 128,-15 0 0,34 4-1280,-16-1 128,12-3-896,-12 0 0,8-7-1792,-13 2 129</inkml:trace>
</inkml:ink>
</file>

<file path=ppt/ink/ink2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8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26 249 8192,'14'1'1721,"0"-1"0,0 0 0,-1-1 0,20-4 1,-15 1-513,0 0 1,-1-2 0,28-11-1,-35 12-895,-1 0-1,0 0 0,1-1 0,-2 0 0,1 0 1,-1-1-1,8-9 0,-12 12-213,-1 0 1,0 0-1,0 0 1,0 0-1,0-1 0,-1 1 1,0-1-1,0 0 1,0 0-1,-1 0 1,1 0-1,-1 0 0,0 0 1,-1 0-1,1-6 1,-1 8-59,0 0 1,0 0 0,0 0-1,0 0 1,-1 0 0,0 0-1,1 0 1,-1 0 0,0 0-1,0 0 1,-1 0 0,1 0-1,0 1 1,-1-1 0,0 0 0,0 1-1,0 0 1,0-1 0,0 1-1,0 0 1,0 0 0,-1 0-1,1 0 1,-1 0 0,0 1-1,1-1 1,-1 1 0,0 0-1,0 0 1,0 0 0,0 0-1,0 0 1,0 0 0,0 1 0,0 0-1,0-1 1,0 1 0,0 0-1,-6 1 1,-5 0 24,-1 1 0,0 0 0,1 1 0,0 1 0,0 0 0,-24 10-1,30-9-42,-1 0-1,2 0 1,-1 1-1,1-1 0,0 2 1,0-1-1,0 1 1,1 0-1,0 0 0,0 1 1,1 0-1,0 0 1,1 0-1,0 0 0,0 1 1,0 0-1,1 0 1,1 0-1,-1 0 0,1 0 1,1 0-1,0 1 1,0-1-1,1 0 0,0 1 1,1-1-1,0 1 1,0-1-1,1 0 0,4 13 1,-1-9-23,0 0 0,1 0 1,0-1-1,1 0 0,0 0 0,1-1 1,1 0-1,-1 0 0,2-1 0,-1 0 1,2 0-1,-1-1 0,1-1 0,0 0 1,1 0-1,24 11 0,-1-6-275,1-1 1,1-2-1,0-2 0,0-1 0,49 3 1,-38-15-2181,-7-5-362</inkml:trace>
</inkml:ink>
</file>

<file path=ppt/ink/ink2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9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8192,'1'1'509,"-1"0"0,1 0 0,0 0 0,0 0 0,-1 1 0,1-1 1,0 0-1,0 0 0,0 0 0,0-1 0,0 1 0,1 0 0,-1 0 0,0-1 1,0 1-1,0 0 0,1-1 0,-1 1 0,0-1 0,1 0 0,0 1 0,42 11 4256,-30-9-4923,20 5 576,2-1 0,-1-2-1,0-2 1,1-1 0,0-2 0,35-4-1,-1-4-47,-1-3-1,82-24 0,-149 34-365,0 1 0,-1-1-1,1 1 1,-1-1 0,1 1 0,-1-1-1,1 0 1,-1 0 0,1 0 0,-1 0 0,1 0-1,-1 0 1,0 0 0,0 0 0,0-1-1,2-1 1,-10 3 40,-16 14-24,-4 5 73,2 1 0,0 2 0,2 0 0,0 1 1,2 1-1,0 2 0,2 0 0,1 1 0,1 0 0,-20 44 0,34-63-39,-1 0 0,1 1 1,1-1-1,0 1 0,0 0 0,0-1 0,1 1 1,1 0-1,-1 0 0,1 0 0,1 0 0,2 13 0,-2-17-28,1 1-1,0-1 1,0 1-1,0-1 0,1 0 1,0 0-1,0 0 0,0 0 1,1 0-1,0-1 1,0 1-1,0-1 0,0 0 1,0-1-1,1 1 1,0-1-1,0 1 0,0-2 1,0 1-1,8 3 0,13 1 18,-1 0 0,1-2-1,0-1 1,0-1 0,1-1-1,43-3 1,-28-2 6,0-1-1,0-3 1,61-16-1,-65 13 14,-1 1 1,0-2 0,-1-2-1,39-19 1,-65 28-87,0-1 1,0-1-1,0 0 0,-1 0 1,1-1-1,-1 0 0,-1 0 1,0-1-1,0-1 0,0 1 1,-1-1-1,0 0 0,-1-1 0,0 0 1,5-11-1,-10 16 3,0 1-1,0-1 0,-1 0 1,0 1-1,0-1 1,0 1-1,0-1 1,-1 0-1,1 1 0,-1-1 1,-1 1-1,1-1 1,0 1-1,-1 0 1,0-1-1,0 1 0,0 0 1,-1 0-1,0 1 1,1-1-1,-1 0 1,0 1-1,-1 0 1,1-1-1,0 1 0,-8-4 1,3 0-36,0 2 1,0-1 0,-1 1-1,0 0 1,0 1 0,0 0-1,0 0 1,-1 1 0,1 0-1,-1 1 1,-14-2-1,18 4 58,0 0-1,1 1 0,-1 0 1,0 0-1,1 0 0,-1 1 0,1-1 1,0 1-1,-1 0 0,1 1 1,0-1-1,0 1 0,1 0 0,-1 1 1,0-1-1,1 1 0,0 0 0,-5 5 1,1 1 32,0 0-1,0 1 1,1-1 0,1 2 0,0-1-1,-7 18 1,9-16 21,0-1-1,1 1 1,0 0 0,1 0-1,0 1 1,1-1-1,1 0 1,0 1 0,2 15-1,2-6 101,0 1 0,2-1 0,16 44 0,-17-56-126,0 0 0,1-1 0,1 0 0,-1-1 0,2 1 0,-1-1 0,1-1 0,0 1-1,1-1 1,0-1 0,1 1 0,-1-2 0,1 1 0,0-1 0,1-1 0,-1 0 0,1 0 0,0-1 0,1-1 0,-1 0 0,12 2 0,0-1-175,0-1 0,0-1 0,0 0 0,0-2 1,0-1-1,0-1 0,-1 0 0,1-2 1,44-13-1,-53 12-774,1 0-1,0-1 1,-1-1 0,0 0 0,-1-1 0,0 0-1,0-1 1,0-1 0,-1 0 0,12-14 0,12-17-2940</inkml:trace>
</inkml:ink>
</file>

<file path=ppt/ink/ink2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0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70 2944,'-1'0'125,"1"0"-1,0 0 1,-1 0-1,1 0 1,-1 0 0,1-1-1,-1 1 1,1 0-1,0 0 1,-1 0 0,1 0-1,0-1 1,-1 1-1,1 0 1,0 0 0,-1-1-1,1 1 1,0 0-1,-1-1 1,1 1 0,0 0-1,0-1 1,-1 1-1,1-1 1,0 1 0,0 0-1,0-1 1,0 1-1,0-1 1,-1 1 0,1 0-1,0-1 1,0 0-1,12-8 1795,25-2-330,-2 11-1094,0 2 1,57 9-1,-57-6-73,1-1 1,50-1-1,-74-4-764,0 0 1,0-1 0,0 0-1,-1 0 1,1-2-1,-1 1 1,1-2-1,-1 1 1,-1-1 0,1-1-1,12-8 1,-2-1-1323</inkml:trace>
</inkml:ink>
</file>

<file path=ppt/ink/ink2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9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8704,'0'0'4352,"13"33"-2048,-9-30 6911,1 42-8703,0-17 128,-2 27 128,-3-11 128,10 26-1152,-2-16 0,0-11 640,1-13 0,17-5-1024,-3-10 0,25-37-2816,-10 4 0</inkml:trace>
</inkml:ink>
</file>

<file path=ppt/ink/ink2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4:59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29 12544,'-27'8'6271,"54"-20"-12030,-17 9 9470,3-12-7806,-5 9-1</inkml:trace>
</inkml:ink>
</file>

<file path=ppt/ink/ink2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0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9600,'-2'24'1962,"17"0"5446,8 11-2656,-10 2-4025,-1 1 0,9 46 1,-16-61 13,-1-17-319,-3-17-226,0-19-68,-13-25 76,-1-15 83,11 8-138</inkml:trace>
  <inkml:trace contextRef="#ctx0" brushRef="#br0" timeOffset="1">668 229 16000,'0'0'7935,"13"56"-7935,-8-43 7936,-14 14-7936,0-9 0,0 3-128,1-6 128,-5 0-640,0-2 0,4-13-3328,-1 0 0</inkml:trace>
</inkml:ink>
</file>

<file path=ppt/ink/ink2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1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4 330 3968,'-1'2'2785,"-1"-7"-69,2-24 1127,4 18-3247,0 1-1,0 0 1,1 0 0,0 0 0,1 0 0,0 1 0,1 0 0,0 0 0,0 0 0,13-11 0,22-28 1552,-33 36-1963,0 1-1,2 0 0,-1 0 1,1 1-1,1 0 1,0 1-1,0 1 0,1 0 1,25-12-1,-30 16-163,2 0 0,-1 1-1,0 0 1,1 0 0,-1 1 0,1 1-1,0-1 1,-1 2 0,1-1 0,0 1-1,0 1 1,0 0 0,-1 0 0,1 1 0,17 5-1,-21-5-20,-1 0 0,1 1 0,0-1 0,-1 1 0,1 1 0,-1-1 0,0 1 0,0 0 0,0 0 0,-1 0 0,1 1 0,-1 0 0,0 0 0,-1 0 0,1 0 0,-1 0 0,0 1 0,0-1 0,0 1 0,-1 0 0,0 0 0,0 0 0,-1 0 0,0 0 0,0 1 0,0-1 0,0 8 0,6 68 48,-4-61-188,-1-1 0,-1 1 0,-2 37 0,-7 3-168,2-17-242,-1 50 0,12-79-3034,-1-7 769</inkml:trace>
</inkml:ink>
</file>

<file path=ppt/ink/ink2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2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1061 11264,'7'1'5390,"13"4"-4783,1-6 5705,13-6-5800,1-2 0,-2-2 0,1-1 0,-2-1 0,50-29 0,-34 16-291,-2-3 0,-1-1 0,67-60 1,-94 75-126,11-8 38,-1-2 0,-2 0 0,0-2 0,-2-1 0,0-1 0,34-58 0,-53 78-124,0 0-1,-1 0 0,-1 0 0,1-1 0,-2 0 0,1 1 0,-1-1 1,-1 0-1,0 0 0,0 0 0,-1 0 0,0-1 0,-2-11 0,0 10-11,0 0 0,-1 0 0,0 0 0,-1 0 0,-1 1 0,0 0 0,0 0 0,-1 0 0,0 1 0,-1-1 0,0 2 0,-10-12 0,-6-3-32,-1 0 0,-52-38 0,59 48 21,-1 0-1,0 2 1,-2 0-1,1 1 1,-1 1-1,-1 1 0,1 1 1,-2 1-1,1 0 1,-35-4-1,36 7 4,0 1 1,0 2-1,0 0 0,0 1 1,0 1-1,0 1 0,0 0 1,0 2-1,0 0 0,-23 9 0,35-10 4,1 1-1,0 0 0,0 0 0,0 1 0,0 0 0,0 0 0,1 1 0,0-1 0,1 1 0,-1 1 0,1-1 0,0 1 0,0 0 0,1 0 1,0 0-1,-4 9 0,3-1 35,0 0 0,1 0 0,1 1 0,0-1 0,1 1 0,0-1 0,1 19 0,2 6 108,2 1 0,1-1-1,10 39 1,-7-43-39,7 36 164,3-1 0,36 92-1,1-2 217,99 358 333,-120-399-703,35 245 0,-58-277-26,-5 1 0,-3-1 0,-4 1 0,-26 172 0,23-240-57,0-1 0,-2 1-1,0-1 1,-1 0 0,-2-1 0,1 0-1,-2 0 1,-1-1 0,0-1 0,-19 21-1,23-29-25,-1-1 0,1 0-1,-2 0 1,1-1-1,-1 0 1,0-1 0,0 0-1,-1 0 1,0-2-1,0 1 1,0-1 0,-1-1-1,1 0 1,-1 0-1,0-1 1,1-1 0,-1 0-1,0 0 1,-20-3-1,19 1-83,0-1-1,0-1 0,0-1 0,0 0 1,0 0-1,1-1 0,0-1 1,0 0-1,1 0 0,-1-1 0,1-1 1,1 0-1,-1 0 0,2-1 1,-1-1-1,1 1 0,0-2 0,1 1 1,0-1-1,1 0 0,-8-16 1,7 9-532,0 0 1,1-1 0,0 0 0,2 0 0,-6-37-1,8 34-697,1 0 0,2 0-1,0-1 1,1 1-1,5-24 1,3-9-2418</inkml:trace>
</inkml:ink>
</file>

<file path=ppt/ink/ink2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2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10624,'13'-15'5248,"35"3"-4992,-35 9 9343,32 6-9215,-10 1 0,18 4 0,-15-5 0,15 9-768,-8-6 0,-2 6-512,-9-5 0,1-7-2432,-8 0 0</inkml:trace>
</inkml:ink>
</file>

<file path=ppt/ink/ink2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3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110 272 11008,'-1'1'887,"-1"0"1,1 0-1,0 0 0,0 0 1,0 0-1,0 0 1,1 0-1,-1 0 1,0 1-1,0-1 0,1 0 1,-1 1-1,1-1 1,-1 2-1,-2 25 2441,13 26-4469,-9-50 1920,2 7-711,1-1 1,0 0 0,1 0 0,0 0 0,0 0 0,1-1 0,0 0 0,1 0 0,0 0 0,0-1 0,1 0 0,16 12-1,-19-17-1,-1 1 0,1-1 0,1 0-1,-1-1 1,0 1 0,1-1 0,-1 0-1,1-1 1,0 1 0,-1-1 0,1 0-1,0-1 1,0 1 0,9-1 0,3 0 62,8 0 22,0-2 1,0-1-1,1 0 0,-2-2 0,1-1 1,-1-2-1,0 0 0,0-1 1,-1-2-1,30-17 0,-41 21-110,0-1 1,0 0-1,-1-1 0,0 0 0,0-1 1,-1 0-1,-1-1 0,0 0 1,11-16-1,-17 21-45,0 1 0,-1-1 0,0 0 0,0 0 1,-1 0-1,0 0 0,0 0 0,0-1 0,0 1 0,-1-1 0,0 1 0,-1-1 1,0 1-1,0-1 0,0 1 0,0-1 0,-1 1 0,0-1 0,-1 1 1,0-1-1,1 1 0,-2 0 0,-5-11 0,1 4-58,0 0 1,-2 1-1,0 0 1,0 0-1,-1 1 0,0 0 1,-1 1-1,-23-17 0,19 17 43,-1 2 0,1 0 1,-2 1-1,1 0 0,-1 2 0,0 0 0,0 1 0,-34-4 0,20 7 4,1 2 1,-1 1-1,1 2 1,0 1 0,-50 14-1,62-14-8,1 1 0,-1 0 0,1 1 0,1 1 0,0 1 0,0 0 0,1 2 0,0-1 0,0 2 0,1 0 0,-13 14 0,24-22-56,0 0 1,0 0-1,0 0 0,1 0 0,-1 1 0,1-1 1,0 1-1,0-1 0,1 1 0,0 0 1,-1 0-1,2-1 0,-1 1 0,0 0 1,1 0-1,0 0 0,0 0 0,1 0 1,-1 0-1,1 0 0,0-1 0,2 8 1,0-5-295,1 1 0,-1-1 1,1 0-1,1 0 0,-1 0 1,1-1-1,0 0 0,1 0 1,0 0-1,0 0 1,0-1-1,7 5 0,42 28-3467</inkml:trace>
</inkml:ink>
</file>

<file path=ppt/ink/ink2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3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38 211 8832,'11'2'3434,"5"5"6026,-7 9-6568,20 47-1436,54 84-1,-62-111-569,19 18-156,-27-38-246,-43-44-183,20 19-294,-11-10 47,1-1 0,1-1-1,1-1 1,1 0 0,1-1 0,-16-29 0,31 50-55,-17-34 78,-24-64 1,39 91-51,0 0 0,0 0-1,1 0 1,0 0 0,1 0-1,0 0 1,0 0 0,1-1-1,0 1 1,1 0 0,0 0-1,0 0 1,1 0 0,4-11-1,-4 17-20,0-1-1,0 1 1,1 0-1,-1 0 0,1 0 1,0 0-1,0 0 1,0 1-1,0-1 1,1 1-1,-1 0 0,1 0 1,-1 0-1,1 0 1,0 1-1,0-1 0,0 1 1,-1 0-1,1 0 1,9 0-1,6-1-8,1 0-1,37 4 1,-51-2 6,62 7-834,111 26 0,-73-11-6723,-84-18 3714</inkml:trace>
</inkml:ink>
</file>

<file path=ppt/ink/ink2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4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21 11520,'0'1'389,"-1"0"0,1 0 0,0 0 0,0 0 0,-1 0 0,1-1 0,0 1 0,0 0 0,0 0 0,0 0 0,0 0 0,0 0 0,0 0 0,1 0 0,-1 0 0,0-1 1,0 1-1,1 0 0,-1 0 0,0 0 0,1 0 0,-1-1 0,1 1 0,-1 0 0,1 0 0,-1-1 0,1 1 0,0 0 0,-1-1 0,3 2 0,12 28 2974,67 298-632,-78-302-2289,-10-31-88,-15-41-126,7 5-215,-17-75 0,28 102-13,1 0-1,1-1 1,1 0-1,0 1 1,0-1-1,2 1 1,-1-1-1,2 1 1,5-16-1,-8 26 2,1 1 0,1-1 0,-1 1 0,1 0-1,-1 0 1,1 0 0,0-1 0,0 2 0,0-1 0,1 0 0,-1 0-1,1 1 1,-1-1 0,1 1 0,0 0 0,0 0 0,0 0 0,0 0 0,5-2-1,-2 2 4,-1 1-1,1 0 1,-1 0-1,0 0 1,1 1-1,0 0 1,-1 0-1,1 0 0,-1 1 1,1 0-1,8 2 1,3 2 7,-1 1 0,0 1 1,0 0-1,0 1 0,-1 1 1,0 0-1,16 14 0,-14-9 25,0 0-1,-1 2 0,0 0 1,-1 1-1,22 32 0,-32-40-32,0 0 0,-1 0-1,0 0 1,0 0 0,-1 1 0,0-1-1,-1 1 1,0 0 0,0 0 0,-1-1 0,0 1-1,-1 0 1,0 0 0,-1 0 0,-2 12-1,2-17 12,0-1 0,-1 1-1,1-1 1,-1 0 0,0 0-1,-1 0 1,-3 6 0,5-9-17,1 0 1,-1-1-1,1 1 1,-1-1-1,1 1 0,-1-1 1,1 1-1,-1-1 1,1 1-1,-1-1 1,0 1-1,1-1 1,-1 0-1,0 0 0,1 1 1,-1-1-1,0 0 1,0 0-1,1 0 1,-1 1-1,-1-1 1,1-1-8,0 1 1,0-1 0,0 1 0,0-1 0,1 0-1,-1 1 1,0-1 0,0 0 0,1 1 0,-1-1-1,0 0 1,1 0 0,-1 0 0,1 0 0,-1 0-1,1 1 1,-1-1 0,1 0 0,-1 0-1,1 0 1,0-1 0,-4-10-37,0-1 0,1 1 0,1 0 0,0-1-1,1 1 1,0-1 0,1 1 0,0-1 0,1 0 0,1 1 0,0-1-1,7-23 1,-6 27 45,0 1 0,0 0 0,1-1 0,0 1 0,1 0 0,0 1 0,0-1 0,1 1 0,0 0 0,0 1 0,0-1 0,1 1 0,0 0 0,0 1 0,1 0 0,-1 0 0,1 1 0,15-7 0,-1 4 42,1 2 0,0 0 0,0 1 0,0 2 0,1 0 0,-1 1 0,0 2 0,1 0-1,-1 2 1,0 0 0,30 9 0,-43-9-18,0 0 0,0 1 1,0 0-1,0 1 0,-1 0 0,0 0 1,0 1-1,0 1 0,-1-1 0,0 1 0,0 1 1,0-1-1,-1 1 0,-1 1 0,1-1 0,-1 1 1,-1 0-1,1 1 0,-2-1 0,1 1 1,-1 0-1,-1 0 0,0 1 0,0-1 0,-1 0 1,0 1-1,-1 0 0,0-1 0,-1 1 0,0 0 1,-1 0-1,0-1 0,-3 13 0,-2 0-433,0 0-1,-2-1 0,-19 40 1,25-59-1148,15-24-4095,-4 2 1685</inkml:trace>
</inkml:ink>
</file>

<file path=ppt/ink/ink2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5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154 304 8576,'0'0'98,"0"0"0,0 0 0,0 0 1,0 0-1,0 0 0,1 0 0,-1 0 1,0 0-1,0 0 0,0 0 0,0 0 0,0 0 1,0 0-1,0 0 0,0 0 0,0 0 1,1 1-1,-1-1 0,0 0 0,0 0 1,0 0-1,0 0 0,0 0 0,0 0 0,0 0 1,0 0-1,0 1 0,0-1 0,0 0 1,0 0-1,0 0 0,0 0 0,0 0 0,0 0 1,0 0-1,0 1 0,0-1 0,0 0 1,0 0-1,0 0 0,0 0 0,0 0 1,0 0-1,0 0 0,0 0 0,0 1 0,0-1 1,0 0-1,0 0 0,0 0 0,0 0 1,-1 0-1,1 0 0,0 0 0,0 0 0,0 0 1,0 0-1,0 0 0,0 1 0,0-1 1,0 0-1,0 0 0,-1 0 0,1 0 1,0 0-1,0 0 0,0 0 0,0 0 0,0 0 1,13 12 6140,7 1-2083,-3-3-3529,22 13-355,-30-17 12,0 0-1,1-1 0,-1 0 0,1 0 0,0-1 0,0-1 0,0 1 0,1-2 0,-1 1 0,1-2 0,17 2 0,-8-3-134,0 0 1,0-2-1,0 0 0,0-1 1,0-1-1,-1-1 0,35-13 1,-40 10-145,0 0 0,0-1 1,-1 0-1,19-17 1,-27 22-9,-1 0 0,0 0 1,0-1-1,-1 1 0,1-1 1,-1 0-1,0 0 0,0 0 0,0-1 1,-1 1-1,0 0 0,0-1 1,0 0-1,-1 1 0,0-1 1,0 0-1,0-8 0,-2 5-25,-1 1-1,0-1 1,0 0 0,-1 0-1,0 1 1,0 0-1,-1 0 1,0 0-1,-1 0 1,0 0 0,0 1-1,0 0 1,-1 0-1,0 0 1,-1 1-1,1 0 1,-1 0-1,0 1 1,-1-1 0,-9-4-1,3 2-18,0 1-1,0 0 1,-1 1-1,0 0 1,0 1-1,-1 1 1,1 0-1,-1 2 1,-24-3-1,23 3 11,-4 0-66,-1 0 1,1 1-1,-1 2 0,1 0 1,-1 1-1,1 1 0,0 1 1,0 1-1,1 0 0,-1 2 1,1 1-1,0 0 0,1 1 1,0 1-1,-19 14 0,34-22 77,-1 1-1,1 0 0,0 0 1,0 0-1,1 1 0,-1-1 1,1 1-1,0 0 0,0 0 1,0 0-1,0 0 0,1 1 1,-1-1-1,1 1 0,0-1 1,0 1-1,1 0 0,0 0 1,-2 8-1,3-10 7,0 0 0,-1 0 0,1 0 0,0 0 0,1 0 0,-1 0 0,0 0 0,1-1 0,0 1 0,0 0 0,0 0 0,0 0 0,0-1 0,0 1 0,1-1 0,-1 1 0,1-1 0,2 3 0,1 1-24,1 0 0,0 0 0,0-1 1,0 0-1,1 0 0,10 6 0,12 3-65,0 0-1,45 13 1,-64-23 100,22 5-43,0-1 1,1-1-1,0-2 0,0-1 0,0-2 0,46-2 1,-41 0 32,72-10 1,-100 9 32,1-1 0,0-1-1,0 0 1,-1 0 0,0-1-1,0-1 1,0 0 0,0 0-1,-1 0 1,0-1 0,12-10 0,-19 15 31,-1-1 0,1 1 0,-1 0 0,0 0 0,1-1 0,-1 1 0,0-1 0,0 1 0,0-1 0,0 0 0,0 1 0,0-1 0,-1 0 0,1 0 0,0 0 0,-1 1 0,1-1 0,-1 0 0,0 0 0,0 0 0,0 0 0,0 0 0,0 0 0,0 0 0,0 1 0,0-1 0,-1 0 1,1 0-1,-1 0 0,0 0 0,1 1 0,-1-1 0,0 0 0,0 0 0,0 1 0,0-1 0,0 1 0,-1-1 0,1 1 0,0 0 0,-1-1 0,1 1 0,-1 0 0,-2-2 0,3 2-8,0 1-1,0 0 1,0-1 0,1 1-1,-1-1 1,0 1-1,0 0 1,0 0-1,0-1 1,0 1 0,0 0-1,0 0 1,0 0-1,0 0 1,0 0 0,1 0-1,-1 1 1,0-1-1,0 0 1,0 0 0,0 1-1,0-1 1,0 0-1,0 1 1,1-1 0,-1 1-1,0-1 1,0 1-1,1-1 1,-1 1 0,0 0-1,1-1 1,-1 1-1,0 0 1,1-1 0,-1 1-1,1 0 1,-1 0-1,1 0 1,0 0 0,-1-1-1,1 1 1,0 0-1,-1 2 1,1 0 43,-1 1 1,1-1-1,-1 1 1,1 0-1,0-1 1,1 1-1,-1-1 1,1 1-1,-1-1 1,1 1-1,0-1 0,0 0 1,3 6-1,7 10-62,0-2 0,1 1-1,1-1 1,0-1-1,1-1 1,1 0-1,0 0 1,1-1-1,1-2 1,0 1 0,1-2-1,0 0 1,1-1-1,0-1 1,0-1-1,34 9 1,-49-15-266,0-1 0,-1 0 0,1 0-1,0 0 1,0 0 0,0-1 0,0 1 0,0-1 0,0 0 0,0 0 0,0-1-1,0 1 1,0-1 0,0 0 0,-1 0 0,1 0 0,0-1 0,5-2 0,24-7-3742</inkml:trace>
</inkml:ink>
</file>

<file path=ppt/ink/ink2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1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 1664,'0'-9'3995,"1"14"-1506,2 36-594,2 55-418,-11 284 1104,12-314-3861,-6-66 1178,0 1 0,0-1 0,0 0 1,-1 0-1,1 1 0,0-1 0,0 0 0,0 0 0,0 1 1,0-1-1,0 0 0,0 0 0,-1 0 0,1 0 0,0 1 1,0-1-1,0 0 0,0 0 0,-1 0 0,1 0 0,0 1 1,0-1-1,0 0 0,-1 0 0,1 0 0,0 0 0,0 0 1,-1 0-1,1 0 0,0 0 0,0 0 0,-1 0 0,1 0 1,0 0-1,0 0 0,0 0 0,-1 0 0,1 0 0,0 0 1,0 0-1,-1 0 0,1 0 0,0 0 0,0 0 0,-1 0 1,1-1-1,0 1 0,0 0 0,0 0 0,0 0 0,-1 0 1,1-1-1,-5-5-1690</inkml:trace>
</inkml:ink>
</file>

<file path=ppt/ink/ink2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5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52 9984,'-1'0'209,"1"-1"1,0 0-1,0 0 0,0 0 1,-1 0-1,1 0 1,0 0-1,0-1 0,1 1 1,-1 0-1,0 0 1,0 0-1,0 1 0,1-1 1,-1 0-1,0 0 1,1 0-1,-1 0 0,1 0 1,-1 0-1,1 0 1,0 0-1,-1 1 0,1-1 1,0 0-1,-1 1 1,1-1-1,2-1 0,0 0 385,1-1 1,1 1-1,-1 0 0,0 0 0,1 0 0,-1 0 0,7-1 0,-5 1-217,-1 1 1,1 0-1,0 0 0,1 0 0,-1 1 0,0 0 1,0 0-1,0 0 0,0 1 0,0 0 0,0 0 0,0 0 1,7 4-1,-9-3-322,-1 1 0,1-1 0,-1 1-1,1 0 1,-1 0 0,0 1 0,-1-1 0,1 1 0,0-1 0,-1 1 0,0 0 0,0 0-1,0 0 1,0 0 0,-1 0 0,2 5 0,1 12 586,0-1 1,1 33-1,-4-40-362,5 331 2259,-15 63-1684,10-325-844,13 85 1,-9-131-7,1-1-1,2 0 1,2 0-1,1-1 1,15 33-1,-23-60-11,1 0-1,0 0 0,0 0 0,0 0 0,1-1 0,0 0 1,1 0-1,-1 0 0,1 0 0,0-1 0,0 0 0,1-1 1,-1 1-1,1-1 0,8 3 0,-4-3-205,1 0 0,0-1 0,0-1 0,0 0-1,0 0 1,1-1 0,-1-1 0,0 0 0,17-3 0,-2 0-1347,0-1 0,-1-2 0,1-1 0,-1-1 1,34-15-1,1-3-2429</inkml:trace>
</inkml:ink>
</file>

<file path=ppt/ink/ink2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6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10752,'21'-5'5376,"59"13"-4737,-62-8 8833,43 4-9344,-13-1 128,53 5-128,-28 2 0,28-10-1408,-22 0 0,22-10-1920,-26 5 0</inkml:trace>
</inkml:ink>
</file>

<file path=ppt/ink/ink2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6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45 343 12928,'3'6'724,"-1"0"0,1 0 0,1 0 1,-1-1-1,1 1 0,0-1 1,0 0-1,1 0 0,-1-1 0,1 1 1,0-1-1,1 0 0,8 5 1,-4-1 265,1 0 0,-1 0 0,16 18 1,-15-11-837,3 2-61,0-1 0,1 0 0,1 0-1,19 13 1,-27-27 40,-11-12-43,-19-23 50,-9-3-129,-22-24-123,-77-113-1,124 163 104,1 0-1,0 0 0,0 0 0,1-1 1,0 0-1,1 0 0,0 0 1,1-1-1,0 1 0,1 0 0,0-18 1,1 24 4,0 0 0,1 1 0,0-1 0,0 0 0,0 0 0,0 1 0,1-1 0,0 0 0,0 1 0,0 0 0,1-1 0,-1 1 0,1 0 0,0 0 0,0 0 0,0 1 0,1-1 0,0 1 0,-1 0 0,1 0 0,0 0 0,0 0 0,1 1 0,-1 0 0,0-1 0,1 2 0,6-3 1,3 0-201,0 1 1,-1 0 0,1 1-1,0 0 1,0 1 0,24 2-1,-1 3-2340,42 9 0,-5 1-2198,-24-6 1266</inkml:trace>
</inkml:ink>
</file>

<file path=ppt/ink/ink2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6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0 402 11136,'13'29'5503,"14"25"-6526,-19-46 11006,-3 11-9983,-2-1 128,21 7-128,-8-4 0,6 2-1408,-4-8 128,8-20-1920,-4 2 128</inkml:trace>
  <inkml:trace contextRef="#ctx0" brushRef="#br0" timeOffset="1">205 18 14464,'-16'9'7167,"56"-18"-13310,-32 6 12926,8-4-12287,-2-1 1</inkml:trace>
</inkml:ink>
</file>

<file path=ppt/ink/ink2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7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241 360 5248,'2'-2'986,"0"2"-288,-1-1 0,1 1 0,-1 0 0,1-1-1,0 1 1,-1 0 0,1 0 0,0 0 0,0 0-1,-1 0 1,1 1 0,0-1 0,-1 0-1,1 1 1,-1-1 0,1 1 0,1 0 0,8 14 1626,-10-9-1920,2 0-1,-1 0 1,0 0 0,1 0-1,0-1 1,1 1-1,-1-1 1,1 0-1,0 0 1,0 0-1,1 0 1,-1-1 0,11 8-1,-7-7-156,1 0 0,1-1 0,-1 0 0,1 0 0,-1-1-1,1-1 1,0 1 0,16 0 0,-9-1-184,1 0-1,-1-2 1,0 0-1,0-1 0,0 0 1,0-1-1,0-2 1,0 1-1,0-2 1,-1 0-1,0-1 1,0-1-1,0 0 1,-1-1-1,0-1 1,-1 0-1,0-1 1,0-1-1,-1 0 1,-1-1-1,1 0 1,-2-1-1,0 0 1,-1-1-1,0 0 0,-1-1 1,14-28-1,-21 37-62,1 0 0,-1 0 0,0-1 0,0 0 0,-1 1 0,0-1 0,0 0 0,0 1 0,-1-1 0,0 0 0,-1 0 0,1 1 0,-1-1 0,-1 0 0,1 1 0,-1-1 0,0 1 0,0-1 0,-5-6 0,5 7-5,-2-1 0,1 2 0,-1-1 0,1 0 0,-1 1 0,-1 0 0,1 0-1,-1 0 1,0 0 0,0 1 0,0 0 0,-1 0 0,0 0 0,1 1-1,-1 0 1,-1 0 0,1 0 0,0 1 0,-1 0 0,1 0 0,-11-1 0,-3-3-11,-1 0-21,-1 1 0,0 1 0,0 1 0,0 0 0,0 2 0,0 1-1,0 1 1,0 0 0,-26 6 0,42-6 24,-29 4-117,1 1 0,0 2 0,0 1 0,0 2 0,1 1 0,1 2-1,0 1 1,1 2 0,-34 22 0,54-31-67,-1 0 0,1 0 1,1 1-1,0 1 0,0 0 0,-9 11 0,17-18 57,0 1-1,0-1 1,0 0-1,0 1 1,0-1 0,1 1-1,-1 0 1,1-1-1,0 1 1,0 0-1,1 0 1,-1 0 0,1-1-1,0 1 1,0 0-1,0 0 1,0 0-1,1 0 1,0 0 0,-1 0-1,1-1 1,2 6-1,0-4-117,-1 0-1,1-1 0,0 1 0,0-1 1,0 0-1,0 1 0,1-2 0,0 1 1,-1 0-1,2-1 0,-1 1 0,0-1 1,1 0-1,-1-1 0,1 1 0,0-1 1,0 0-1,0 0 0,8 2 0,4 3-560,53 21-2658</inkml:trace>
</inkml:ink>
</file>

<file path=ppt/ink/ink2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7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610 0 10240,'2'4'1341,"-1"0"0,1-1 1,0 1-1,0 0 0,0-1 1,1 0-1,-1 1 0,6 4 1,13 16-487,1-1-460,0 2 0,-2 0 0,0 2 0,-2 0 0,-1 1 0,-1 0 0,19 50 0,-8-4 777,34 150 0,-50-167-865,-2 1 1,-2 0-1,-3 0 0,-5 73 0,0-107-191,-1 0 0,-7 29 0,7-45-68,0-1-1,0 1 1,-1-1 0,0 0 0,0 1 0,-1-1 0,0 0 0,0-1 0,-1 1 0,-8 9 0,7-11-1,-1 0 0,1 0-1,-1-1 1,0 0 0,0 0 0,-1 0 0,1-1 0,-1 0 0,1 0 0,-1-1 0,-12 2 0,-2 0 78,-1-2 0,-34 0 0,35-3-65,0 0 1,1-2-1,-1 0 0,1-2 0,0 0 0,0-2 0,-21-9 0,33 13-50,-30-11 8,1-1 1,1-2-1,1-2 0,1-1 0,0-2 1,-59-49-1,78 58-18,0-1 0,0-1 0,1 0 0,1-1 0,1-1 0,0 0 0,1-1 0,1 0 0,0-1 0,2 0 0,-9-23 0,17 36-12,-1 0 0,1 0-1,0-1 1,0 1 0,1 0 0,-1-1 0,2 1 0,-1-1-1,1 1 1,0-1 0,0 1 0,0 0 0,1 0 0,0 0-1,0 0 1,1 0 0,0 0 0,0 0 0,0 1 0,5-6-1,-8 11 13,7-10-75,0 0 0,1 0 0,0 1 0,1 0 0,0 0 0,0 1 0,1 0-1,0 1 1,0 0 0,1 0 0,-1 1 0,15-5 0,16-6-946,84-21 0,-98 30 455,171-40-5556,-119 36 2132</inkml:trace>
</inkml:ink>
</file>

<file path=ppt/ink/ink2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8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183 312 12288,'-8'-6'1989,"8"6"1314,11 11 4019,-3 2-5409,-2-2-1748,1 0 0,0 0-1,0 0 1,1-1 0,0 0 0,1-1-1,0 0 1,1 0 0,0-1 0,0 0-1,0-1 1,1 0 0,0 0-1,1-1 1,-1-1 0,1 0 0,25 6-1,4-2 231,0-3 0,1-1-1,76-1 1,-101-5-335,-1-1 0,1 0 0,-1-1 0,0 0 0,0-2 0,0 0 0,22-11 0,-28 11-36,0 0 0,0-1 0,-1-1 0,0 1 0,0-1 0,-1-1 0,0 0 0,0 0 0,-1-1 0,0 0 0,7-10 0,-11 13-24,1-1 0,-1 1 0,-1-1 0,1 0 0,-1 0 0,0 0 0,0 0 0,-1 0 0,0 0 0,-1 0 0,1 0 0,-1 0 0,-1 0 0,1-1 0,-1 1 0,-1 0 0,-2-11 0,3 16 0,0-6 0,-2 0 0,1 0 0,-1 0 0,0 0 0,-1 0 0,1 1 0,-2-1 0,1 1 0,-1 0 0,0 1 0,0-1 0,-1 1 0,0 0 0,0 0 0,0 1 0,-1 0 0,-11-7 0,8 4 0,-6-3-10,0 0 0,0 1 0,-1 1 0,-1 1 0,1 0 0,-1 2 0,0 0 0,-1 0 0,-26-3 0,34 7 3,-13-3-7,0 2 0,-1 0 0,1 2 0,0 1 0,-1 0 0,1 2 0,0 1 0,-46 11 0,67-13 12,-17 3-25,0 0-1,0 2 0,1 0 0,0 1 1,0 1-1,1 1 0,0 1 0,0 0 1,-28 23-1,37-27-44,0 1 1,0 0-1,1 1 1,0 0-1,0 0 0,1 1 1,0 0-1,1 0 0,0 1 1,0-1-1,1 1 1,0 1-1,-3 11 0,6-19 10,1 1-1,0 0 0,-1 0 1,2-1-1,-1 1 0,0 0 1,1 0-1,-1 0 0,1 0 1,0 0-1,1-1 0,-1 1 1,1 0-1,-1 0 0,1 0 1,2 4-1,0-2-140,1-1 0,0 0 1,0 0-1,0 0 0,1 0 0,0-1 0,10 8 0,-15-12 201,5 5-251,1 0-1,1-1 1,-1 1 0,0-1-1,1-1 1,0 1 0,0-1-1,14 4 1,127 20-3265,-145-26 3431,144 21-3775</inkml:trace>
</inkml:ink>
</file>

<file path=ppt/ink/ink2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9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98 5248,'-8'-12'6981,"8"22"455,4 7-2979,0-4-6414,27 73 3276,-17-52-813,-1 0-1,-2 1 0,-2 0 1,-1 0-1,7 72 1,-41-175 240,19 38-682,2 0 0,1-1 0,1 0 0,1 0 0,5-55 0,-2 77-43,1 1 1,0-1-1,1 0 0,-1 0 1,2 1-1,-1 0 0,1 0 1,1 0-1,-1 0 0,1 0 1,1 1-1,-1 0 0,1 0 1,1 1-1,-1-1 0,1 1 1,0 1-1,0-1 0,1 1 1,0 1-1,0-1 0,0 1 1,16-5-1,-16 6-7,1 0-1,-1 0 0,1 1 1,-1 1-1,1 0 1,0 0-1,0 0 0,0 1 1,0 0-1,-1 1 0,1 0 1,16 4-1,-6 1 8,0 0 0,0 1-1,-1 1 1,24 15-1,-29-14 24,0 0 0,0 1 0,-1 1 0,0 0 0,0 0 0,-2 1 0,1 1 0,-2 0 0,1 0 0,12 26 0,-17-30-83,0 0 1,-1 1-1,0 0 0,-1 0 0,0 0 1,0 0-1,-1 0 0,0 1 1,-1-1-1,0 1 0,-1-1 0,0 1 1,-1 0-1,0-1 0,-1 1 1,0-1-1,-3 12 0,4-21-152,1 0-1,0 0 1,0 0 0,-1-1-1,1 1 1,-1 0-1,1 0 1,0 0 0,-1-1-1,0 1 1,1 0 0,-1 0-1,1-1 1,-1 1-1,0 0 1,1-1 0,-1 1-1,0-1 1,0 1-1,0-1 1,1 1 0,-1-1-1,0 0 1,0 1 0,0-1-1,0 0 1,0 0-1,0 0 1,0 0 0,1 0-1,-1 0 1,0 0-1,0 0 1,-1 0 0,-3 0-3543</inkml:trace>
</inkml:ink>
</file>

<file path=ppt/ink/ink2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09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95 286 9984,'-2'3'885,"0"0"1,0 0 0,1 0-1,-1 1 1,1-1 0,0 1-1,0-1 1,0 1 0,1-1-1,-1 1 1,1 0 0,0-1-1,0 8 1,1-5-468,0 0 0,0 0 1,1 0-1,0 0 0,0 0 0,0-1 0,6 10 1,-3-6-403,1 0 0,0-1 1,1 0-1,0 0 1,0 0-1,0-1 1,1 0-1,15 10 1,-14-12 95,0 0 1,0-1 0,1 0 0,0-1 0,0 0 0,0-1-1,0 0 1,0 0 0,0-1 0,1 0 0,-1-1 0,0 0-1,0-1 1,1 0 0,-1 0 0,0-1 0,0-1 0,15-5-1,4-3 95,-1-2 0,0 0 0,-1-2 0,45-33 0,-65 43-159,1 0 0,-1 0-1,0-1 1,-1 0 0,1 0 0,-1 0-1,0-1 1,-1 0 0,0 0 0,0-1-1,0 0 1,-1 0 0,0 0 0,0 0-1,-1 0 1,0-1 0,-1 1 0,0-1-1,0 0 1,0-17 0,-2 17-9,-1 0 1,-1 1-1,0-1 0,0 0 1,-1 1-1,1-1 0,-2 1 1,1 0-1,-2 0 1,1 0-1,-1 0 0,-10-12 1,4 9-17,0 1 0,0 1 1,-1 0-1,0 1 0,-1 0 0,0 1 1,0 0-1,-1 1 0,0 1 0,-14-5 1,5 6-16,0 0 0,0 1 0,-1 1 0,1 1 0,-1 1 1,1 2-1,-43 7 0,51-6-84,0 0-1,1 1 1,-1 1 0,1 1 0,0 0-1,0 0 1,1 2 0,0-1-1,0 2 1,1 0 0,0 0 0,0 1-1,-17 20 1,26-27-52,0 0 0,0 0 0,1 0 0,0 1 0,-1-1 0,1 1 0,0-1 0,1 1 0,-1 0 0,1 0 0,-1 0 0,1 0 0,0 0 0,1 0 0,-1 0 0,1 0 0,-1 0 0,1 0 0,1 0 0,-1 0 0,0 0 0,1 0 0,0 0 0,0 0 0,0 0 0,0 0 0,1 0 0,0 0 0,0-1 0,0 1 0,0-1 0,0 1 0,1-1 0,5 6 0,46 34-3434,1-8-300</inkml:trace>
</inkml:ink>
</file>

<file path=ppt/ink/ink2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0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4 113 3712,'-1'6'11266,"-1"12"-5479,1 121-1955,20 37-547,-13-147-2849,-5-28-416,-1 0 0,0 0 0,0 0 0,1 0 0,-1 0 0,0 0 0,1 0 0,-1 0 1,1 0-1,0 0 0,-1 0 0,1-1 0,0 1 0,-1 0 0,1 0 0,0-1 1,0 1-1,-1-1 0,1 1 0,0 0 0,0-1 0,0 0 0,0 1 0,1 0 0,-1-2-7,0 1 0,0-1 0,0 1-1,-1-1 1,1 1 0,0-1 0,0 1-1,-1-1 1,1 0 0,-1 1-1,1-1 1,0 0 0,-1 1 0,1-1-1,-1 0 1,0 0 0,1 0 0,-1 0-1,0 1 1,1-1 0,-1 0 0,0 0-1,0 0 1,0 0 0,0 0-1,0-1 1,4-38 241,-21-233 535,17 262-761,1 1 1,0-1-1,0 0 0,1 1 0,1 0 0,0-1 1,0 1-1,5-10 0,-6 16-18,0 0 1,0 0-1,1 0 0,-1 0 1,1 1-1,-1-1 0,1 1 0,0 0 1,1 0-1,-1 0 0,0 0 1,1 1-1,0-1 0,-1 1 0,1 0 1,0 0-1,0 0 0,0 0 1,1 1-1,-1 0 0,0 0 0,9-1 1,2 2 6,0 0 0,0 1 0,0 1 0,-1 1 0,1 0 0,0 1 0,-1 0 0,0 1 0,0 1 0,23 13 0,-17-7 11,0 0 0,-2 1 0,1 1 0,-2 0 0,0 2 1,27 30-1,-31-27-3,0 0 1,0 0 0,-2 1 0,-1 1 0,13 35-1,-18-43-13,-1 0-1,-1 0 0,0 0 0,0 1 0,-1-1 0,-1 1 0,-1-1 1,1 1-1,-2-1 0,-4 26 0,5-36-13,-1-1 0,1 0-1,-1 0 1,0 0 0,0 0 0,1 0 0,-1 0-1,-1 0 1,1 0 0,0 0 0,0 0 0,-1 0 0,1-1-1,-1 1 1,1 0 0,-4 1 0,4-2-2,0-1 1,0 0-1,0 1 0,0-1 1,0 0-1,0 0 1,-1 1-1,1-1 1,0 0-1,0 0 1,0-1-1,0 1 0,0 0 1,0 0-1,0 0 1,0-1-1,0 1 1,0 0-1,0-1 1,0 1-1,0-1 1,0 1-1,-2-2 0,0-1-4,0 1 0,1-1 0,-1 0 0,1 0 0,-1 0 0,1 0-1,0-1 1,0 1 0,0 0 0,1-1 0,-1 1 0,1-1 0,0 0-1,0 0 1,0 1 0,0-1 0,1 0 0,-1-4 0,3-12-31,1 0 0,1-1-1,0 2 1,1-1 0,1 0 0,1 1 0,1 0 0,1 1 0,0 0 0,2 0 0,13-18-1,-16 26 53,0 0 0,1 0 0,0 1 0,1 0 0,0 1 0,0 0-1,1 1 1,0 0 0,0 1 0,1 0 0,-1 0 0,1 1 0,1 1-1,-1 0 1,1 1 0,-1 0 0,1 1 0,0 0 0,0 1 0,0 0-1,0 2 1,24 2 0,-23-1 1,0 0 1,0 2-1,0-1 1,-1 2-1,0 0 0,0 0 1,0 1-1,0 1 0,-1 0 1,0 1-1,-1 0 0,0 0 1,0 2-1,0-1 1,-1 1-1,-1 1 0,0 0 1,0 0-1,-1 1 0,12 24 1,-14-24 4,-1 1 0,-1-1 1,0 1-1,-1 0 0,-1 0 1,1 1-1,-2-1 0,0 0 0,-1 1 1,0-1-1,-1 1 0,0-1 1,-1 0-1,-1 0 0,0 0 1,-1 0-1,0 0 0,-1 0 0,0-1 1,-11 17-1,15-27-109,-1 0-1,1 1 1,-1-1 0,0 0-1,0 0 1,0 0 0,0 0-1,0 0 1,0-1 0,0 1-1,-1-1 1,1 1 0,-1-1-1,1 0 1,-1 0 0,1 0-1,-1 0 1,-4 0 0,6-1-146,-1 0 0,1-1 1,-1 1-1,1-1 0,0 1 1,-1-1-1,1 1 1,0-1-1,-1 0 0,1 0 1,0 0-1,0 0 0,0 0 1,0 0-1,0 0 1,0 0-1,0 0 0,0 0 1,0 0-1,0-1 0,0 1 1,1 0-1,-1-1 1,1 1-1,-1 0 0,1-1 1,-1 1-1,1-1 0,0 1 1,0-1-1,0 1 1,0-1-1,0-2 0,-1-14-3732</inkml:trace>
</inkml:ink>
</file>

<file path=ppt/ink/ink2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2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616 2 2560,'-7'-1'411,"1"1"0,-1-1 0,0 1 0,1 1 0,-1-1 1,1 1-1,-1 0 0,1 0 0,-1 1 0,1 0 0,0 0 0,-1 1 0,1-1 0,1 1 0,-11 7 0,-5 5-97,0 2-1,-32 30 0,25-20-129,-2 2 279,2 1 1,1 1-1,1 2 1,2 0-1,-35 64 1,22-23 215,-50 147 0,72-174-598,2 0 1,2 1 0,2 0 0,2 0-1,3 1 1,1 0 0,3 0 0,2 0 0,1-1-1,3 1 1,3-1 0,1 0 0,2-1-1,2 0 1,3-1 0,1 0 0,32 55 0,65 81 769,-93-151-493,1-2 0,2-1-1,48 44 1,-70-70-419,0 1-1,-1 0 1,1-1 0,0 1-1,-1 0 1,0 0 0,0 0-1,0 1 1,0-1 0,0 0-1,-1 1 1,1 0 0,-1-1-1,0 1 1,1 4 0,-7-14-4565,1-12 2084,4-4 217</inkml:trace>
</inkml:ink>
</file>

<file path=ppt/ink/ink2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0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87 212 10752,'1'1'398,"-1"1"1,1-1 0,-1 1-1,1-1 1,0 1-1,-1-1 1,1 1 0,0-1-1,0 0 1,0 0 0,0 1-1,1-1 1,-1 0-1,0 0 1,0 0 0,1 0-1,-1 0 1,0-1 0,1 1-1,-1 0 1,1 0-1,-1-1 1,1 1 0,-1-1-1,1 0 1,1 1 0,49 9 3839,-45-9-4754,9 1 722,-1-1 0,1-1 0,0 0 0,-1-1 0,1 0 0,0-2 0,-1 1 0,27-10 0,-33 9-66,0-1 0,0 0 0,0 0 1,-1-1-1,1 0 0,-1 0 0,-1-1 0,1 0 0,-1 0 0,0-1 0,0 1 0,-1-2 0,0 1 0,0-1 0,6-12 0,-11 18-114,1 0-1,-1-1 0,0 1 1,0-1-1,-1 0 0,1 1 1,0-1-1,-1 0 0,1 1 1,-1-1-1,0 0 1,0 0-1,0 1 0,-1-1 1,1 0-1,0 1 0,-1-1 1,0 0-1,0 1 0,0-1 1,0 1-1,0-1 0,0 1 1,-1-1-1,1 1 0,-1 0 1,1 0-1,-1-1 0,-3-2 1,-2 0-11,1 0 0,0 0 0,-1 1 0,0 0 0,0 0 0,-1 0 0,1 1 0,-11-3 0,6 3 11,0 0 0,-1 1-1,0 0 1,1 1-1,-1 0 1,0 1 0,1 1-1,-1 0 1,0 1-1,1 0 1,-1 1-1,1 0 1,0 1 0,0 0-1,-13 7 1,11-4 2,1 0 0,-1 2 0,1-1 0,0 2 0,1-1 0,0 2 1,1 0-1,0 0 0,1 1 0,0 0 0,-12 20 0,19-27-17,0 0 0,1 1 0,-1 0 1,1-1-1,1 1 0,-1 0 0,1 0 0,0 0 0,0 0 0,1 0 0,-1 0 0,1 0 1,1 1-1,-1-1 0,1 0 0,0 0 0,1 0 0,-1-1 0,1 1 0,0 0 0,1 0 1,0-1-1,5 9 0,-1-4 6,0 1-1,1-1 1,0-1 0,1 0 0,0 0 0,1-1 0,0 0 0,0 0 0,1-1 0,-1-1 0,14 7-1,13 2-793,0-2-1,1-1 1,1-2 0,0-1-1,0-2 1,0-2-1,1-2 1,71-3-1,-42-4-3062</inkml:trace>
</inkml:ink>
</file>

<file path=ppt/ink/ink2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1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7 9344,'15'-7'5677,"-10"19"1342,-7 11-2038,-6 6-5421,-58 181 2935,51-157-2288,2 1-1,3 0 1,2 0-1,3 1 1,1 0-1,5 58 1,1-80-61,2 1 0,1-1 0,1 0-1,2 0 1,1-1 0,2 0 0,1 0 0,1-1 0,2-1 0,36 55 0,-44-75-485,1-1 1,0 1-1,0-1 0,1-1 1,0 1-1,1-1 0,-1-1 1,2 0-1,-1-1 0,1 0 1,0 0-1,0-1 0,24 7 1,-24-9-84,0-1-1,-1-1 1,1 0 0,0-1-1,0 0 1,0 0 0,0-1-1,0-1 1,0 0 0,0 0-1,-1-1 1,1 0 0,-1-1-1,0 0 1,16-9 0,20-16-3568</inkml:trace>
</inkml:ink>
</file>

<file path=ppt/ink/ink2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1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10496,'-8'13'5248,"35"29"-4736,-19-36 8831,18 16-8959,-4-7 0,66 3 128,-27-3 128,53-3-1024,-26-9 128,39-18-768,-31 8 0,5-16-2304,-18 10 0</inkml:trace>
</inkml:ink>
</file>

<file path=ppt/ink/ink2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1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19 230 12672,'10'16'5098,"28"69"3320,6 3-5966,-28-58-2311,2-1 0,1-1 0,43 49 0,-46-60 81,32 29 708,-47-45-908,0-1-1,-1 1 1,1-1-1,0 0 1,-1 1-1,1-1 1,0 0-1,0 1 1,-1-1-1,1 0 1,0 0-1,0 0 1,0 1-1,-1-1 1,1 0-1,0 0 1,0 0-1,0 0 1,1-1-1,-2 0-8,1 1-1,-1-1 1,1 0-1,-1 1 1,0-1-1,1 0 1,-1 0 0,0 1-1,0-1 1,0 0-1,0 0 1,0 0 0,1 1-1,-1-1 1,-1 0-1,1 0 1,0 0-1,0 1 1,0-1 0,0 0-1,0 0 1,-1 0-1,1 1 1,0-1-1,-1 0 1,1 1 0,-1-1-1,1 0 1,0 1-1,-1-1 1,0 0-1,-24-44-52,-49-66 0,44 69 35,-120-179 26,147 216-13,0 1 0,0-1 0,0 0-1,1 0 1,0 0 0,0 0 0,0 0-1,1 0 1,-1-1 0,1 1 0,1-1-1,-1 1 1,1 0 0,0-1 0,0 1 0,0-1-1,1 1 1,0-1 0,0 1 0,0 0-1,1-1 1,0 1 0,0 0 0,0 0-1,0 0 1,1 1 0,0-1 0,0 0-1,0 1 1,1 0 0,-1 0 0,8-7-1,-5 7-6,-1 1 0,1-1 0,0 1 0,0 0 0,0 1 0,1-1 0,-1 1 0,0 0 0,1 1-1,8-1 1,68-3-28,-55 5 23,-2 0-743,0 1 1,0 1-1,0 1 0,-1 1 1,0 2-1,0 0 1,43 18-1,-60-23-2752,-2-1-341</inkml:trace>
</inkml:ink>
</file>

<file path=ppt/ink/ink2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2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13952,'-5'0'6911,"19"63"-9471,-10-53 12160,5 26-9856,-1-9 128,5 12-256,1-9 0,-1 10-128,0-15 0,9-10-1664,-4-7 0,-5-16-1280,0 1 129</inkml:trace>
</inkml:ink>
</file>

<file path=ppt/ink/ink2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2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37 15872,'-25'-7'7935,"68"14"-12159,-34-7 16000,1-4-14080,-2 1 0,9-15-5376,-4 6 1</inkml:trace>
</inkml:ink>
</file>

<file path=ppt/ink/ink2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5:13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436 95 10496,'0'-2'829,"0"-1"-1,-1 1 1,1-1 0,-1 1 0,1 0 0,-1-1 0,0 1-1,0 0 1,0 0 0,0 0 0,0-1 0,-1 1 0,-2-3 0,-30-23 2517,26 23-3292,-1 0 0,0 1 0,0 1 0,-1-1-1,1 1 1,-1 1 0,-11-2 0,7 3 213,0 1-1,0 0 1,0 1 0,0 0 0,0 1 0,0 1 0,0 0 0,0 1 0,-22 9 0,26-9-147,0 1 0,1 0 0,-1 1 1,1 0-1,0 1 0,1 0 0,-1 0 0,1 0 1,1 1-1,-1 0 0,1 1 0,1 0 0,-9 14 0,13-19-92,0 1 0,0-1 0,0 0 0,0 1 0,1 0 0,0-1 0,0 1 0,0 0 0,0-1 0,1 1 0,0 0 1,0 0-1,0-1 0,1 1 0,-1 0 0,1 0 0,2 5 0,0-4-14,-1 0 1,1 0-1,1-1 1,-1 1-1,1-1 1,0 0-1,0 0 1,1 0-1,-1 0 1,1-1-1,8 6 1,5 2 7,0-1-1,1-1 1,0-1 0,1 0 0,0-2 0,0 0 0,26 5 0,1-4-7,0-2 0,0-2 0,0-2-1,0-1 1,1-3 0,-1-2 0,0-3 0,-1-1 0,54-16 0,-99 23-25,0 1 0,0 0-1,0-1 1,0 1 0,0 0 0,0-1-1,0 1 1,0-1 0,0 0 0,-1 1 0,1-1-1,0 0 1,0 1 0,-1-1 0,1 0-1,0 0 1,-1 0 0,1 1 0,-1-1-1,1 0 1,-1 0 0,1-2 0,2 0-153,3 12 70,1-1 116,1 0-1,-1 0 0,1-1 1,0-1-1,10 8 0,4 2 79,-13-9-47,1-1 0,0 0 1,0 0-1,1-1 0,-1 0 0,1-1 0,0-1 1,0 1-1,0-2 0,1 1 0,20 0 0,2-1 71,-1-2-1,58-6 1,-83 5-124,0-1 0,1 1 1,-1-1-1,0 0 0,0-1 0,0 0 0,0 0 1,-1-1-1,1 0 0,-1 0 0,8-6 0,-12 7-12,0 0-1,-1 0 0,1 0 1,0 0-1,-1-1 0,0 1 1,1-1-1,-2 1 0,1-1 1,0 0-1,-1 0 0,1 1 1,-1-1-1,0 0 0,0-1 1,-1 1-1,1 0 0,-1 0 1,0 0-1,0 0 0,0 0 1,-1 0-1,0 0 0,-2-8 1,-1-1-35,0 0 0,-1 0 0,-1 1 1,0 0-1,0 0 0,-1 0 0,-1 1 0,0 0 1,-1 1-1,0-1 0,0 2 0,-1-1 0,0 1 1,-1 1-1,-23-14 0,20 14-46,0 0-1,-1 1 1,0 1-1,0 0 1,0 1-1,-1 1 1,0 0 0,0 1-1,0 1 1,0 0-1,0 1 1,0 1 0,-22 3-1,29-2 8,1 1 0,0 0 0,0 0 0,0 1 0,-14 7 0,19-9 53,0 1 1,0 0 0,0 0-1,0 0 1,0 0-1,0 0 1,1 0-1,-1 1 1,1 0-1,0-1 1,0 1-1,0 0 1,0 0-1,0 0 1,0 0-1,-1 5 1,2-4 0,1 1 0,0-1 1,0 1-1,0-1 0,0 1 0,0-1 1,1 0-1,0 1 0,0-1 0,0 0 1,0 1-1,1-1 0,0 0 0,0 0 0,0 0 1,0-1-1,1 1 0,-1 0 0,1-1 1,0 1-1,0-1 0,0 0 0,6 4 1,4 4-19,0 0 0,1-1 1,1-1-1,26 13 0,-21-14 21,0 0-1,0-1 0,0-1 0,1-2 0,0 0 0,0 0 0,32-1 0,-36-2 152,-1-2 0,1 0 1,-1-1-1,1-1 1,-1 0-1,0-1 1,0-1-1,0 0 1,29-15-1,-38 14 295,-11 5-23,-20 13 563,15-5-751,0 1 0,1 0 0,0 1 0,-8 11 0,14-16-161,-1 0 0,1 0 0,0 0 0,0 0 0,0 0 0,0 1 0,1-1 0,-1 1 0,1-1 0,1 1 0,-1 0-1,0-1 1,1 1 0,0 0 0,1 7 0,1-2-12,0 0-1,1 0 1,0 0-1,0-1 1,1 1-1,1-1 0,0 1 1,0-1-1,0-1 1,1 1-1,1-1 1,-1 0-1,1 0 0,1-1 1,-1 0-1,1-1 1,1 1-1,13 7 1,-9-6-231,1-2 0,-1 1 0,2-2 0,-1 0 0,0 0 0,1-2 0,0 0 0,0 0 0,0-1 0,0-1 0,30-2 0,-18-1-1851,-1-2 1,36-8-1,-17 0-1942</inkml:trace>
</inkml:ink>
</file>

<file path=ppt/ink/ink2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6:51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12 304 7168,'-1'-1'217,"0"1"0,1-1 0,-1 1 0,0-1 0,0 1 1,1-1-1,-1 0 0,1 1 0,-1-1 0,0 0 0,1 0 1,-1 1-1,1-1 0,0 0 0,-1 0 0,1 0 0,0 0 0,-1 0 1,1 0-1,0 0 0,0 1 0,0-1 0,0 0 0,0 0 0,0 0 1,0 0-1,0 0 0,0 0 0,0 0 0,0 0 0,1 0 0,-1 0 1,0 1-1,1-1 0,-1 0 0,1 0 0,-1 0 0,1 0 0,-1 1 1,1-1-1,1-1 0,36-43 5783,-18 23-6593,-8 4 1039,-9 11-151,1 0 0,1 1 0,-1-1 0,12-10-1,12-7 312,2 1 0,0 2 0,2 1 0,42-20 0,-70 38-588,0 0 1,0 1-1,0-1 1,0 1 0,0 0-1,0 0 1,0 1 0,0-1-1,1 1 1,-1 0-1,0 0 1,0 0 0,1 1-1,-1-1 1,0 1 0,0 0-1,0 0 1,0 1 0,0-1-1,0 1 1,0 0-1,0 0 1,4 3 0,4 5 61,0 0 0,0 1 0,-1 0 0,18 25 0,-10-13-53,-7-7 8,1 1 0,-2 0 0,0 1 0,-2 0 0,0 0 0,0 1 0,-2 1-1,0-1 1,-2 1 0,0 0 0,-1 0 0,-1 1 0,-1-1 0,-1 1 0,0 0 0,-2-1 0,0 1 0,-2 0-1,0-1 1,-1 0 0,-7 20 0,0-11 21,-1 0 0,-2-1 0,-1 0 0,-1-1 0,-1-1 0,-32 38 0,33-47-17,0 0 1,-1-1 0,-1-1 0,0-1 0,-1 0-1,0-1 1,-1-1 0,-1-1 0,-30 12-1,44-21-16,1 0-1,-1-1 0,1 0 0,-1 0 0,1 0 0,-1 0 1,0-1-1,1 0 0,-1-1 0,0 0 0,1 0 1,-1 0-1,1-1 0,-1 1 0,1-2 0,0 1 0,0-1 1,-11-6-1,14 7-13,1 0-1,-1 0 1,0 0 0,1 0 0,0-1 0,-1 1-1,1-1 1,0 0 0,0 0 0,1 0-1,-1 0 1,0 0 0,1 0 0,0 0 0,0 0-1,0 0 1,0-1 0,0 1 0,1-1 0,-1 1-1,1 0 1,0-1 0,0 1 0,0-1 0,1 1-1,-1 0 1,1-1 0,0 1 0,0 0 0,0 0-1,0-1 1,0 1 0,1 0 0,0 0 0,-1 0-1,5-4 1,-4 4-4,1 0-1,-1 1 1,1-1-1,0 1 1,0 0-1,0 0 1,0 0-1,0 0 1,0 0 0,0 1-1,1-1 1,-1 1-1,1 0 1,-1 0-1,1 0 1,-1 1-1,1-1 1,-1 1-1,1 0 1,0 0-1,-1 0 1,1 0 0,-1 1-1,1-1 1,6 3-1,11 2 41,0 1 1,39 16-1,-52-19-43,8 2-7,1 0 0,0-1 1,33 4-1,-1-1-104,-31-4-84,-1-2 1,1 0-1,0-1 0,0-1 1,31-5-1,37-1-5819,-64 7 2300</inkml:trace>
</inkml:ink>
</file>

<file path=ppt/ink/ink2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6:51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8448,'-5'0'4224,"28"15"-2176,-19-15 4735,17 7-6143,-3-4 128,4-3 256,-4 0 128,25-6-1536,-8 2 128,18-1 768,-8 2 0,-2 6-1280,-9 2 128,-2-5-2560,-6 0 0</inkml:trace>
</inkml:ink>
</file>

<file path=ppt/ink/ink2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6:52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9216,'8'3'4608,"32"-3"-3584,-32 0 6143,27 0-6655,-8 0 0,16 0 128,-4 0 0,6 8-896,-10-1 0,8-10 128,-8-1 0,-9-1-1792,-3 5 0,-14 5-1152,-1-1 1</inkml:trace>
</inkml:ink>
</file>

<file path=ppt/ink/ink2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3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446 54 2944,'-3'-2'223,"1"-1"0,-1 1 0,1 0 0,-1 0 0,1 0 0,-1 1 0,0-1 0,0 1 0,0-1 0,0 1 0,0 0 0,0 0 0,-1 1 0,1-1 0,0 0 0,0 1 0,0 0 0,-1 0 0,1 0 0,0 0 0,-1 0 0,1 1 0,0-1 0,0 1 0,0 0 1,0 0-1,0 0 0,-4 2 0,-10 6-26,0-1 1,1 2 0,-29 22-1,18-12-138,-3 0 482,2 2 0,0 0-1,-44 49 1,65-63-428,-1 0-1,1 1 0,1 0 1,0 0-1,0 0 1,1 1-1,0 0 1,0 0-1,1 1 0,1-1 1,-1 1-1,2-1 1,0 1-1,0 0 1,1 0-1,0 17 1,2-20-73,1 0-1,0 0 1,0-1 0,1 1 0,0-1 0,1 0 0,-1 1 0,1-1 0,1-1 0,-1 1 0,1-1 0,0 0 0,1 0 0,-1 0 0,1-1 0,0 0 0,11 7 0,-2-2 19,1 0-1,0-1 1,0-1 0,1-1 0,1 0-1,24 6 1,-10-5 67,1-2 1,-1-2-1,1 0 0,0-3 0,0 0 1,62-9-1,-76 6-35,-1-2-1,1 0 1,-1-1 0,0 0 0,-1-2 0,1 0-1,-1-1 1,-1-1 0,1 0 0,-2-2-1,1 1 1,-2-2 0,21-19 0,-19 7-21,8-8 15,-24 32-88,1-1-1,0 1 0,0 0 1,0-1-1,0 1 0,0 0 1,0-1-1,0 1 1,0 0-1,0 0 0,0 0 1,0 0-1,0 0 0,0 0 1,0 0-1,0 0 1,0 0-1,0 1 0,0-1 1,0 0-1,-1 1 1,1-1-1,0 1 0,0-1 1,0 0-1,0 1 0,0 0 1,-1-1-1,1 1 1,0 0-1,0-1 0,-1 1 1,1 0-1,-1 0 0,1-1 1,0 2-1,9 9 9,1-1 0,-1 0 1,2-1-1,-1-1 0,2 0 0,-1 0 0,1-1 1,0-1-1,0 0 0,1 0 0,18 4 0,-13-6 70,1 0 0,-1-1 0,1-1 0,-1 0 0,1-2 0,0-1 0,38-5-1,-40 1 18,1-1 0,-1 0-1,0-1 1,-1-1-1,0-1 1,0-1 0,-1 0-1,0-1 1,-1-1-1,0 0 1,0-1 0,-2 0-1,0-2 1,0 1 0,-1-2-1,15-26 1,-24 35-57,0 0 0,-1-1 0,0 1 1,-1-1-1,1 1 0,-2-1 0,1 0 1,-1 0-1,0 1 0,0-1 0,-1 0 1,0 0-1,-1 1 0,0-1 0,0 1 1,-3-9-1,-1 0-11,0 1 0,-1 0 0,-1 0 0,-1 0 0,0 1 1,-14-18-1,13 22-20,-1-1 1,0 2 0,0-1-1,-1 2 1,0-1-1,0 2 1,-1-1 0,0 2-1,-1 0 1,1 0 0,-1 2-1,0-1 1,0 2-1,-1 0 1,1 1 0,-17-1-1,14 2-20,-1 0 1,1 2-1,-1 0 0,1 1 0,-1 1 0,1 0 0,0 2 0,0 0 0,0 0 0,1 2 0,0 0 1,-29 18-1,26-12-13,1 1 0,0 1 0,2 0 1,0 1-1,-24 32 0,33-39-61,0 0 1,1 1-1,0 0 0,0 1 0,1-1 1,1 1-1,0 0 0,0 0 0,1 0 0,1 1 1,0-1-1,0 1 0,1 12 0,1-18-83,1 1 0,1-1-1,-1 1 1,1-1-1,0 0 1,0 0-1,1 0 1,0 0 0,0 0-1,0-1 1,1 1-1,0-1 1,0 0 0,0 0-1,1 0 1,-1-1-1,1 1 1,0-1-1,1-1 1,-1 1 0,12 5-1,-1 0-524,0-2-1,1 0 1,0 0 0,1-2-1,-1 0 1,35 4 0,35-4-1734</inkml:trace>
</inkml:ink>
</file>

<file path=ppt/ink/ink2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6:52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11648,'43'3'5759,"42"-6"-6910,-69-1 10750,19 4-9599,-9 0 0,9 4-384,-3-1 128,-6 5-1024,-9 2 128,-4-2-2048,-3-1 1</inkml:trace>
</inkml:ink>
</file>

<file path=ppt/ink/ink2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6:53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1 130 6144,'0'-1'550,"0"0"-1,0-1 1,0 1 0,-1 0-1,1 0 1,0-1 0,1 1-1,-1 0 1,0 0 0,0-1 0,0 1-1,1 0 1,-1 0 0,1 0-1,-1 0 1,1 0 0,-1-1-1,1 1 1,0-1 0,23-22 3316,-14 17-3749,0 1 0,0 0 0,0 0 0,13-4 0,2 0 412,1 2 0,0 0 0,0 1 0,41-4 0,-60 10-420,1 0-1,-1 1 1,1 0-1,0 0 1,-1 1 0,1 0-1,-1 0 1,1 1-1,-1 0 1,0 0 0,0 1-1,0 0 1,0 0-1,0 0 1,-1 1 0,1 0-1,-1 0 1,0 1-1,0 0 1,-1 0 0,7 7-1,-9-7-107,0 0 1,0-1-1,-1 1 0,1 1 1,-1-1-1,0 0 0,-1 1 0,1-1 1,-1 1-1,0-1 0,0 1 1,-1-1-1,0 1 0,0 0 0,0-1 1,-1 1-1,1 0 0,-1-1 0,-1 1 1,1-1-1,-1 0 0,0 1 1,0-1-1,-5 9 0,3-7 5,0 1-1,-1-1 1,0 0 0,0 0-1,-1-1 1,0 1 0,0-1-1,0 0 1,-1-1 0,1 0-1,-2 0 1,1 0 0,0-1-1,-1 0 1,0 0 0,-8 2-1,16-6 5,-1 0-1,1 0 1,-1 0 0,1 0-1,0 0 1,-1 0-1,1 0 1,-1 0-1,1 1 1,0-1 0,-1 0-1,1 0 1,0 0-1,-1 1 1,1-1 0,0 0-1,-1 0 1,1 1-1,0-1 1,-1 0 0,1 0-1,0 1 1,0-1-1,-1 0 1,1 1-1,0-1 1,0 0 0,0 1-1,-1-1 1,1 1-1,0-1 1,0 0 0,0 1-1,12 2 326,27-8 65,-1 2-1,1 2 0,-1 1 0,1 2 1,-1 2-1,55 12 0,-51-6-47,-1 2 0,0 2 0,63 31 0,-98-42-308,-1 1 0,1-1-1,-1 1 1,0 0 0,0 0 0,0 0-1,0 1 1,-1-1 0,1 1 0,3 6-1,-6-8-26,0 0 1,-1 0-1,1 0 0,-1 0 0,0 0 0,0 0 0,0 0 0,0 0 0,0 0 0,0 1 0,-1-1 1,0 0-1,0 0 0,0 1 0,0-1 0,0 0 0,-1 1 0,1-1 0,-1 0 0,0 0 0,0 0 1,-1 4-1,-4 3-10,0 0 1,0-1 0,-1 1 0,0-1 0,-1-1 0,0 1-1,0-1 1,-1-1 0,0 0 0,0 0 0,-1 0-1,0-1 1,0-1 0,0 0 0,-1 0 0,-12 3-1,-22 6 39,0-2-1,-79 10 1,72-14-38,27-4-219,-53 2 1,70-6 100,-1 0 1,1-1 0,0 0-1,-1 0 1,1-1 0,0 0-1,0-1 1,0 1 0,-12-7-1,18 8-69,1 0 0,-1 1 0,1-1 0,0 0-1,-1 0 1,1 0 0,0 0 0,0 0 0,-1-1-1,1 1 1,0 0 0,0 0 0,0-1 0,1 1-1,-1-1 1,0 1 0,0 0 0,1-1 0,-1 0 0,1 1-1,-1-1 1,1 1 0,0-1 0,0 0 0,-1 1-1,1-1 1,0 0 0,1 1 0,-1-3 0,0-22-3811</inkml:trace>
</inkml:ink>
</file>

<file path=ppt/ink/ink2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6:55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3840,'0'4'1787,"2"3"5755,15-5-6055,244-2 3880,129 0-5237,-325 0 68,339-10 2234,-267 14-2175,-56-1 511,84-7-1,-109 1-575,100 7 0,2 5-10,168-13-1,-108-1-160,-181 4-61,44 4-1,2 1-6,-10-5 102,64 1 125,204 1 993,-153-4 512,-107 2-1529,-16-1 140,130 15-1,-151-9 16,0-2 0,62-4-1,-16-1 59,210 4 122,-229-6-487,-38 2 68,1 1 0,-1 2-1,1 1 1,37 6 0,-48-4-57,-1-2 1,1 0-1,-1-1 0,1-2 1,-1 0-1,1-1 0,-1-2 1,21-6-1,11-2-4,-28 10-11,0 1 0,-1 1 0,1 1 0,0 1 0,41 8 0,48 1 0,-55-7 0,-44-1 0,-1-1 0,1-1 0,0 0 0,-1-1 0,1-1 0,23-5 0,-28 5-6,-1 0 0,0 1-1,0 1 1,1-1 0,-1 2 0,0-1 0,1 1-1,13 4 1,35 1-45,157-6 51,-170-10-1578,-43 9-1601,-8 3-575,-19 6-150,5 0 43</inkml:trace>
</inkml:ink>
</file>

<file path=ppt/ink/ink2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1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7168,'14'-12'3584,"20"-6"-2176,-24 6 3583,15 12-4479,-7 0 128,22 12 256,-10-5 0,18 4-1152,-12 1 128,21 6 640,-14-3 0,10-9-640,-14-2 128,4-1-1920,-6 2 0,-12-5-767,-2 0-1</inkml:trace>
</inkml:ink>
</file>

<file path=ppt/ink/ink2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1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0 617 6528,'3'-1'411,"-1"1"0,0-1 0,0 1 0,1-1 1,-1 0-1,0 1 0,0-1 0,0 0 0,0-1 0,0 1 1,0 0-1,0 0 0,-1-1 0,1 1 0,0-1 1,2-3-1,28-38 5931,-6 6-4635,50-35-1096,-49 49 380,-1-2 0,35-44 0,-39 41-571,-3 0 0,24-44 0,-37 59-341,-1 0-1,1 0 0,-2-1 0,0 0 0,-1 0 0,0 0 0,-1 0 0,0-24 0,-4-3 77,0 31-70,-1 29-48,2 16 24,1 1-1,3 0 1,7 42 0,2 26 59,-6 206-326,-7-201-2404,1-108-441,0-1-405</inkml:trace>
</inkml:ink>
</file>

<file path=ppt/ink/ink2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2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 3968,'1'-2'738,"1"0"1,0 0-1,0 0 1,0 0-1,0 1 0,0-1 1,0 0-1,0 1 1,0 0-1,1 0 0,-1-1 1,5 0-1,36-10 4523,-18 6-4868,-17 4-76,0 0 1,1 1-1,-1 0 0,0 1 1,0 0-1,1 0 0,-1 0 1,11 3-1,23 0 1051,71 2-49,-62-2-1022,79-4 0,-112-1-1377,0-1 1,32-8-1,-37 6-396,-1 1 1,1-2-1,-1 0 0,18-11 1,-16 8-1618</inkml:trace>
</inkml:ink>
</file>

<file path=ppt/ink/ink2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2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8320,'-4'9'11685,"5"19"-8748,7 37-1837,-6-51-1213,22 105 1066,9 126-1,-32-233-1254,-1 28 609,-5-23-2455,-7-5-3752,7-9 2701</inkml:trace>
</inkml:ink>
</file>

<file path=ppt/ink/ink2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3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6 8064,'0'-1'254,"0"1"1,-1 0-1,1-1 0,0 1 1,-1-1-1,1 1 0,-1 0 1,1 0-1,0-1 0,-1 1 1,1 0-1,-1 0 1,1-1-1,-1 1 0,1 0 1,-1 0-1,1 0 0,-1 0 1,1 0-1,-1 0 1,1 0-1,-1 0 0,1 0 1,-1 0-1,1 0 0,-1 0 1,1 0-1,-1 0 1,0 1-1,-3 13 8397,1 2-8656,-5 10 520,2 1 1,1 0 0,1 0-1,1 0 1,2 0 0,2 37 0,0-49-450,1 0 1,0 1 0,1-1 0,1 0 0,0 0 0,1-1 0,1 1 0,0-1 0,1 0 0,1-1 0,0 1 0,14 16-1,-20-27-161,0-1 0,0 1 0,0-1 0,0 1 0,1-1-1,-1 0 1,1 0 0,0 0 0,0-1 0,0 1 0,0-1-1,0 1 1,0-1 0,0 0 0,0 0 0,0 0-1,4 0 1,-4-1-233,0 0 0,0-1-1,0 1 1,0-1 0,0 1-1,0-1 1,0 0 0,-1 0-1,1 0 1,0-1 0,4-2-1,15-9-3255</inkml:trace>
</inkml:ink>
</file>

<file path=ppt/ink/ink2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3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10368,'8'-3'5120,"-3"-5"-3969,-5 8 6785,0 0-7808,0 0 128,0 0-128,0 0 0,0 5-1280,0-2 128,4 0-2048,1 0 128</inkml:trace>
</inkml:ink>
</file>

<file path=ppt/ink/ink2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4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3712,'11'3'6121,"6"5"-1469,-12-5-4383,0 1-1,0-1 1,1 0 0,-1-1 0,1 1-1,0-1 1,0 0 0,0-1-1,0 1 1,0-1 0,0 0 0,11 0-1,85-5 1636,-42 0-1435,61 10 314,-77-2-354,0-3 0,50-3 0,-56-1-19,69 6 0,-81-1-188,0 0 1,0-2-1,1-1 0,-1-2 1,32-5-1,-38 2-173,1 2-1,1 1 1,-1 0-1,1 2 1,-1 0-1,1 2 1,-1 0-1,1 1 1,-1 1-1,37 11 1,-46-12-6,-1 0 1,1 0 0,0-2 0,0 1 0,0-1 0,0-1 0,0 0-1,0-1 1,0 0 0,-1-1 0,20-7 0,-15 5-47,1 0 0,0 2 0,0 0 0,23-1 1,-38 4-20,0 0 0,1 0 0,-1 0 0,1 1 0,-1-1 0,0 1 0,1-1 0,-1 1 0,0 0 0,0 0 0,1 0 0,-1 0 0,0 0 0,0 0 0,0 1 0,0-1 1,2 3-1,-3-2-312,0-1 1,0 1-1,0-1 1,0 1-1,0 0 1,0 0-1,0-1 1,-1 1-1,1 0 1,-1 0-1,1 0 1,-1 0-1,0 0 1,0 3-1,0 4-2866</inkml:trace>
</inkml:ink>
</file>

<file path=ppt/ink/ink2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3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72 2560,'-3'-11'764,"3"6"-414,-1 1-1,0-1 1,-1 1-1,1-1 0,-1 1 1,0-1-1,0 1 1,0 0-1,0 0 0,-6-7 1,7 10-282,-1 1 0,0-1 1,0 0-1,1 0 0,-1 1 1,0 0-1,0-1 0,0 1 0,0 0 1,1 0-1,-1 0 0,0 0 1,0 0-1,0 0 0,0 0 0,0 1 1,1-1-1,-1 1 0,0-1 1,0 1-1,1 0 0,-1-1 0,0 1 1,1 0-1,-1 0 0,-2 2 1,-48 33 449,48-33-555,-18 14 232,0 0 0,1 2 0,1 1 0,1 0 0,1 1 0,-24 37 0,41-55-188,-1-1-1,0 1 0,1-1 0,0 1 1,-1 0-1,1-1 0,0 1 0,1 0 1,-1 0-1,0 0 0,1 0 1,0 0-1,-1 0 0,1 0 0,0-1 1,0 1-1,1 0 0,-1 0 0,1 0 1,0 0-1,-1 0 0,1 0 1,0-1-1,1 1 0,-1 0 0,0-1 1,1 1-1,-1-1 0,1 1 0,0-1 1,0 0-1,0 1 0,0-1 1,0 0-1,1-1 0,-1 1 0,1 0 1,4 2-1,9 4-18,0 0-1,0-1 1,0 0 0,1-2-1,23 6 1,2-1 88,108 31 120,-134-36-89,-1 1 0,0 0 1,-1 2-1,1 0 0,-1 0 1,-1 1-1,15 13 1,-25-20-67,-1 0 1,0 0-1,0 0 1,0 0 0,0 1-1,0-1 1,0 1-1,-1 0 1,1-1-1,-1 1 1,0 0 0,0 0-1,0 0 1,0 0-1,0 0 1,0 0-1,-1 0 1,0 0 0,1 0-1,-1 0 1,-1 0-1,1 1 1,0-1-1,-1 0 1,1 0 0,-1 0-1,0 0 1,0 0-1,0 0 1,0-1-1,-1 1 1,1 0 0,-1-1-1,0 1 1,1 0-1,-1-1 1,0 0-1,-1 0 1,-1 3 0,-7 5 118,0 0 0,-1 0 0,0-2 0,0 1 0,-1-1 0,0-1 0,-14 6 1,-17 2 104,-1-2 1,0-2-1,0-1 1,-1-3-1,-58 2 1,14 0-814,89-9 531,-20 4-1219,21-4 1182,-1 0 1,1 0-1,0 0 0,0 0 1,-1 0-1,1 0 0,0 0 0,0 0 1,-1 0-1,1 0 0,0 1 0,0-1 1,-1 0-1,1 0 0,0 0 0,0 0 1,-1 0-1,1 0 0,0 1 1,0-1-1,0 0 0,-1 0 0,1 0 1,0 1-1,0-1 0,0 0 0,0 0 1,0 0-1,-1 1 0,1-1 0,0 0 1,0 0-1,0 1 0,0-1 1,0 0-1,0 1 0,0-1 0,0 0 1,0 0-1,0 1 0,0-1 0,0 0 1,0 0-1,0 1 0,0-1 0,0 0 1,0 0-1,0 1 0,0-1 1,1 0-1,-1 0 0,0 1 0,0-1 1,0 0-1,0 0 0,0 0 0,1 1 1,-1-1-1,0 0 0,0 0 0,0 0 1,1 0-1,-1 1 0,0-1 1,0 0-1,1 0 0,-1 0 0,14 3-2079,4-10 64</inkml:trace>
</inkml:ink>
</file>

<file path=ppt/ink/ink2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5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3 172 9600,'-3'5'11318,"4"16"-8845,5 28-1993,29 100 480,6-1 0,62 142 0,-80-235-773,-17-42-82,0 0-1,0 1 1,-1 0 0,-1 0-1,0 0 1,-1 0 0,2 25-1,-19-79 24,11-3-200,2 0 0,1 1 0,2-1 0,3 0 0,12-55-1,-8 48-202,-2 0-1,-2 0 0,-2-61 0,-1-75 14,0 76 290,-1 104-16,-1 0 1,1 0 0,0 0 0,0 1-1,0-1 1,1 1 0,0-1 0,0 1 0,0-1-1,1 1 1,0 0 0,0 0 0,0 0-1,7-7 1,-8 10 2,0 0 1,0-1-1,0 1 0,1 0 0,-1 1 1,1-1-1,0 0 0,-1 1 0,1-1 1,0 1-1,0 0 0,0 0 0,0 0 1,0 0-1,0 1 0,0-1 0,0 1 1,0 0-1,0 0 0,0 0 0,1 0 1,-1 0-1,0 1 0,0-1 0,0 1 1,0 0-1,4 2 0,12 3 18,0-1-1,0-1 1,1 0-1,-1-2 1,1 0 0,0-1-1,-1-1 1,35-5-1,-30 3-37,-1 1 0,1 0-1,-1 2 1,1 1 0,-1 1-1,31 7 1,-42-5-11,1 0 0,-1 1 0,18 11 0,20 11-1584,-49-28 1426,0 0 0,0 1 0,0-1 0,0 0 0,0 0 0,0 1 0,0-1 0,0 0 0,0 0-1,1 0 1,-1 0 0,0-1 0,0 1 0,0 0 0,0 0 0,0-1 0,0 1 0,0 0 0,0-1 0,-1 1 0,1-1 0,0 1 0,0-1-1,1 0 1,7-6-3154</inkml:trace>
</inkml:ink>
</file>

<file path=ppt/ink/ink2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6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0 200 8192,'1'-2'673,"-1"-1"0,0 1 0,0-1 0,1 1 0,-1 0 0,1-1 1,0 1-1,0 0 0,-1-1 0,2 1 0,-1 0 0,0 0 0,0 0 0,1 0 1,2-4-1,29-35 3293,-29 36-4217,6-6 479,1 1 1,1 0-1,-1 0 1,2 1-1,-1 0 1,1 1 0,0 1-1,1 0 1,0 1-1,0 0 1,0 1-1,1 1 1,28-5 0,-40 8-211,0 1 1,-1-1 0,1 1-1,0 0 1,0 0-1,-1 0 1,1 0 0,0 0-1,0 1 1,-1-1 0,1 1-1,0 0 1,-1 0 0,1 0-1,0 0 1,-1 0 0,0 0-1,1 1 1,-1-1 0,0 1-1,1 0 1,-1 0 0,0 0-1,0 0 1,-1 0-1,1 0 1,0 0 0,-1 0-1,1 1 1,-1-1 0,0 1-1,0-1 1,0 1 0,0-1-1,0 1 1,0 0 0,-1 0-1,1-1 1,-1 1 0,0 5-1,0 0-28,-1 0-1,1 1 1,-2-1 0,1 0-1,-1 0 1,0-1-1,-1 1 1,0 0-1,0-1 1,-1 0-1,0 1 1,0-1 0,-6 7-1,3-7 11,0 0 0,0-1 0,-1 0 0,0 0 0,-9 4 0,11-7 0,0 1 0,0 0 0,0 0 0,1 0 0,-1 1 0,1-1 0,0 1 0,1 0 0,-1 1 0,-4 7 0,8-12 0,1 0 0,0-1 0,-1 1 0,1 0 0,0 0 0,0 0 0,-1 0 0,1 0 0,0 0 0,0 0 0,0 0 0,0 0 0,0 0 0,0 0 0,0-1 0,1 1 0,-1 0 0,0 0 0,0 0 0,1 0 0,-1 0 0,1 0 0,-1 0 0,0-1 0,1 1 0,0 0 0,-1 0 0,1-1 0,-1 1 0,1 0 0,0-1 0,0 1 0,-1-1 0,1 1 0,0-1 0,0 1 0,0-1 0,0 1 0,-1-1 0,1 0 0,1 1 0,2 0 0,-1 0 0,1 0 0,-1-1 0,1 1 0,-1-1 0,1 0 0,-1 0 0,1 0 0,-1 0 0,6-1 0,56-18 135,-41 11-31,1 1 1,0 1 0,0 1 0,0 1 0,28 0 0,-46 4-79,0 0 0,0 1 0,0 0 0,-1 0 0,1 1 0,0 0 0,-1 0 0,1 0 0,-1 1-1,1 0 1,-1 0 0,0 1 0,-1 0 0,1 0 0,0 0 0,-1 0 0,0 1 0,0 0 0,-1 0 0,1 1 0,-1-1 0,0 1 0,6 11 0,-2-2 51,-1 0 1,0 0-1,-1 1 0,0 0 1,5 31-1,-9-40 25,-2 0 0,1 1 0,-1-1 0,0 1 0,0-1 0,-1 1 0,0-1 0,-1 0-1,1 0 1,-1 1 0,-1-1 0,1 0 0,-1-1 0,-1 1 0,1 0 0,-8 9 0,-4 4 133,-2-1-1,0 0 1,-1-2 0,-1 0-1,-1 0 1,0-2 0,-1-1-1,-36 18 1,53-29-227,-126 57 344,116-55-354,-1 0 0,0-1-1,0-1 1,0 0 0,0-1-1,0 0 1,-25-1-1,25-2-269,-22-1-773,36 2 844,1 0 0,-1 0 0,0-1-1,0 1 1,0 0 0,1 0 0,-1 0 0,0-1 0,0 1 0,0 0 0,1-1 0,-1 1-1,0-1 1,1 1 0,-1-1 0,0 1 0,1-1 0,-1 1 0,1-1 0,-1 1 0,1-1 0,-1 0-1,1 1 1,-1-1 0,1 0 0,0 0 0,-1 1 0,1-1 0,0 0 0,-1-1 0,1-8-3789</inkml:trace>
</inkml:ink>
</file>

<file path=ppt/ink/ink2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7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549 3 5120,'-20'-1'10258,"0"0"-5139,9 2-5627,-6 7 872,2 1 1,-1 1-1,1 0 0,0 1 1,1 0-1,1 2 1,0-1-1,0 2 1,-17 22-1,-45 45 216,54-61-497,2 0 1,0 1-1,1 2 1,2 0-1,0 0 0,1 1 1,2 1-1,0 1 1,2 0-1,0 0 1,-9 40-1,2 16 423,3 1-1,-7 137 0,9 100 284,12-277-645,1 0-1,2-1 1,10 57-1,-6-71-27,1-1 0,1-1 1,2 0-1,0 0 0,2-1 0,18 29 0,-6-16 118,2-2 1,1-2 0,63 63-1,13-1 302,78 67-90,-149-135-614,38 28 204,-65-53-486,0 1 1,1-1-1,-1 0 1,1-1 0,0 1-1,0-1 1,0 0-1,0 0 1,0-1-1,0 0 1,8 0 0,-5-3-3093,0-1-298</inkml:trace>
</inkml:ink>
</file>

<file path=ppt/ink/ink2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09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4864,'1'-2'498,"0"1"0,0-1 0,0 1 0,0-1 0,0 1 0,0 0 0,0 0 0,0 0 0,0-1 0,1 1 0,-1 0 0,0 1 1,1-1-1,-1 0 0,1 0 0,-1 0 0,1 1 0,-1-1 0,1 1 0,0 0 0,2-1 0,-1 1-228,-1 0 0,1 1 0,-1-1 0,0 1-1,1-1 1,-1 1 0,1 0 0,-1 0 0,0 0 0,0 0 0,0 0 0,1 1-1,1 1 1,4 4 1,-1 0 1,1 0-1,-1 1 0,0 0 0,10 16 0,86 119 985,-55-79-1189,-35-43 105,-2 0 1,0 1 0,-2 0 0,0 1-1,-1 0 1,7 43 0,-5-28-330,20 54 1,-23-76 142,15 35 300,-1 1 0,-3 1 0,19 93 0,-25-75-4,-3 0-1,-2 1 1,-4 0 0,-13 143-1,-58 76 669,30-145-876,8-52 58,19-63-134,-12 53 0,13-46 72,0-2-1,-3 1 0,0-2 1,-3 0-1,-23 39 0,8-13 6,23-45 92,-1-1 0,-19 26 0,26-37-336,-1-1 0,0 1 0,0-1 0,0 0 1,0 0-1,0 0 0,-1-1 0,1 1 0,-1-1 0,1 0 0,-1 0 0,0 0 1,0 0-1,0 0 0,0-1 0,-1 0 0,-5 1 0,9-2 59,1 0 0,-1 0 0,1 0 0,0 0 1,-1 0-1,1 0 0,0 0 0,-1 0 0,1 0 0,-1 0 0,1-1 0,0 1 0,-1 0 0,1 0 0,0 0 0,0-1 0,-1 1 0,1 0 0,0 0 0,-1-1 0,1 1 0,0 0 1,0-1-1,0 1 0,-1 0 0,1-1 0,0 1 0,0 0 0,0-1 0,0 1 0,0 0 0,-1-1 0,1 1 0,0 0 0,0-1 0,0 1 0,0-1 0,0 1 0,0 0 0,0-1 1,0 1-1,1 0 0,-1-1 0,0 0 0,0-1-447,0-9-2898</inkml:trace>
</inkml:ink>
</file>

<file path=ppt/ink/ink2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1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67 5376,'-1'-3'764,"0"1"0,0-1 0,1 0 0,-1 0 0,1 0 0,-1 1 0,1-1 0,0 0 0,0 0 0,0 0 0,0 0 0,1 1 0,-1-1 0,2-4 0,0-12-22,-2 18 111,0 1 193,0 0 84,-1 13 1665,-6 7-2169,-1-1 0,-1-1-1,-1 0 1,-25 33 0,23-32-534,-8 10-6,2 0-1,1 1 0,1 1 1,2 0-1,-20 63 0,34-93-66,-1 1 0,1-1 0,0 0 0,0 1 0,-1-1 0,1 1 0,0 0 0,0-1 0,1 1 0,-1-1 0,0 1 0,0-1 0,1 0 0,-1 1 0,1-1 1,-1 1-1,1-1 0,0 0 0,-1 1 0,1-1 0,0 0 0,0 0 0,2 3 0,-1-3-5,1 1 0,-1 0 1,1-1-1,0 0 1,-1 1-1,1-1 0,0 0 1,0-1-1,0 1 0,-1 0 1,6 0-1,5 0-11,0-1 0,1 0-1,25-5 1,-5 2-49,0 2-1,47 3 0,-9 0-218,-55-2-71,0-1 1,-1 0-1,1-2 0,29-7 1,-11-3-2661,-1-5-3423,-28 13 3454</inkml:trace>
</inkml:ink>
</file>

<file path=ppt/ink/ink2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10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3 3456,'1'-2'5754,"0"6"3097,-1 6-1478,-2-2-8594,0 1 1659,0 1 1,1-1 0,-1 0 0,2 1 0,-1-1 0,2 1 0,1 14-1,0 15 233,-2-22-451,0 58 1078,-14 120 0,8-177-804,1-5-1157,3-2-3627,2-4 322</inkml:trace>
</inkml:ink>
</file>

<file path=ppt/ink/ink2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28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4352,'-16'8'6321,"10"-4"76,27-3-4566,70-6 1951,-58 2-3407,0 2-1,43 3 1,-59 0-565,78 5-893,-35-12-4428,-47 1 2568</inkml:trace>
</inkml:ink>
</file>

<file path=ppt/ink/ink2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29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1 600 6912,'37'-8'8427,"0"-12"-3379,-25 10-4419,0 0 0,-1-1 1,-1 0-1,13-16 0,5-12-360,-2-2 0,22-47 1,-29 51 487,28-79 0,-42 100-571,-1 0 1,-1-1 0,0 0 0,-1 0-1,0 0 1,-1 0 0,-3-23-1,-5 18 148,7 22-326,0-1 0,-1 1 0,1 0 0,0 0 1,0 0-1,-1 0 0,1-1 0,0 1 0,0 0 0,-1 0 1,1 0-1,0 0 0,-1 0 0,1 0 0,0 0 0,-1 0 0,1 0 1,0-1-1,0 1 0,-1 1 0,1-1 0,0 0 0,-1 0 0,1 0 1,0 0-1,-1 0 0,1 0 0,0 0 0,0 0 0,-1 0 1,1 1-1,0-1 0,0 0 0,-1 0 0,1 0 0,0 0 0,-1 1 1,0 1 7,-1 0 0,1 0 0,0 0 0,0 1 0,0-1 0,0 0 0,0 1 1,0-1-1,0 0 0,1 1 0,-1-1 0,1 1 0,0-1 0,0 1 1,0-1-1,0 4 0,20 156 133,14 107-336,-6-42-117,-26-214 8,7 33-664,3-20-4077,-8-18 1581</inkml:trace>
</inkml:ink>
</file>

<file path=ppt/ink/ink2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30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25 3200,'-1'0'163,"1"0"0,-1 0 1,1 0-1,-1 0 0,0 0 1,1 0-1,-1 0 0,1 0 0,-1 0 1,0 0-1,1 0 0,-1 0 0,1 0 1,-1-1-1,1 1 0,-1 0 0,0 0 1,1-1-1,-1 1 0,1 0 1,-1-1-1,1 1 0,0-1 0,-1 1 1,1 0-1,-1-1 0,1 1 0,0-1 1,-1 1-1,1-1 0,0 1 0,-1-1 1,1 1-1,0-1 0,0 0 1,0 1-1,-1-1 0,1 1 0,0-1 1,0 0-1,0 0 0,1 0 54,-1 0 0,1 0 0,-1 1 0,1-1 0,0 0 0,-1 1 0,1-1 0,0 0 0,0 1 0,0-1 0,-1 1 1,1-1-1,0 1 0,0 0 0,0-1 0,0 1 0,0 0 0,0 0 0,0-1 0,0 1 0,-1 0 0,1 0 0,0 0 0,0 0 0,0 0 0,0 0 0,0 1 0,0-1 0,0 0 0,0 0 0,1 1 0,11 2 754,79 16 3001,-55-13-3543,-1-2-1,40 0 1,-47-4-738,66 1 275,-85 0-731,0 0 0,0 0 0,0 1 0,0 0 0,-1 1 0,1 0 0,9 5-1,-10-4-2049</inkml:trace>
</inkml:ink>
</file>

<file path=ppt/ink/ink2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30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5888,'9'10'10657,"-2"1"-8813,8 41 546,13 101 0,-19-93-2775,18 62 0,-22-111-1275,-1 3-6279,-4-10 5123</inkml:trace>
</inkml:ink>
</file>

<file path=ppt/ink/ink2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4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0 310 1536,'8'-11'456,"0"1"1,0 1 0,1 0-1,15-14 1,-21 21-277,-1 1 1,0-1 0,1 1 0,-1-1 0,1 1 0,0 0 0,-1 0 0,1 0 0,0 0 0,-1 1 0,1-1 0,5 0 0,20-7 282,17-21 897,-24 14-893,1 1 0,0 1 0,1 1 0,1 0 0,0 2 0,42-12 1,-63 22-394,0-1 0,0 1 0,0-1 0,0 1 1,1 0-1,-1 0 0,0 1 0,0-1 0,0 0 1,0 1-1,0 0 0,0 0 0,0 0 0,0 0 1,-1 0-1,1 1 0,0-1 0,-1 1 0,1 0 1,-1-1-1,1 1 0,-1 0 0,0 1 0,0-1 1,1 0-1,-2 1 0,1-1 0,0 1 0,-1-1 1,1 1-1,-1 0 0,0 0 0,2 5 0,3 10 97,-2 0 0,0 0-1,-1 0 1,2 29 0,-4-30-113,3 26 70,-3-17-64,1 1 0,2-1 1,1 0-1,9 29 0,-12-48-48,0 0 1,1-1-1,0 1 0,1-1 0,-1 0 0,1 0 1,0 0-1,1 0 0,0-1 0,-1 0 0,2 0 1,-1 0-1,0-1 0,1 0 0,0 0 0,0 0 1,0 0-1,1-1 0,-1 0 0,10 3 1,3-2 16,-1 0 0,1-1 0,0-1 0,0-1 0,0 0 0,0-2 0,0 0 1,0-1-1,0-1 0,-1-1 0,1 0 0,-1-2 0,0 0 0,0 0 1,-1-2-1,0 0 0,26-18 0,-22 12-62,0 0-1,0-2 1,-2 0-1,0-2 1,-1 0-1,0-1 1,-2-1-1,0 0 1,-2-1-1,0-1 1,-1 0-1,15-36 1,-21 36-379,0 0 0,-2 0 1,0 0-1,-2-1 0,0 1 1,-2-1-1,0 0 0,-4-36 1,3 58 324,0 1 0,0-1 0,0 0 0,0 0 0,0 0-1,0 1 1,0-1 0,-1 0 0,1 0 0,0 1 0,0-1 0,-1 0 0,1 0 0,0 1 0,-1-1 0,1 0 0,-1 1 0,1-1 0,-1 1 0,1-1 0,-1 1 0,1-1 0,-1 1 0,0-1 0,1 1 0,-1-1 0,0 1 0,1 0 0,-1-1 0,0 1 0,1 0 0,-1 0 0,0-1 0,0 1 0,0 0 0,-1 0 0,-8 6-1709</inkml:trace>
</inkml:ink>
</file>

<file path=ppt/ink/ink2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37.9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11264,'-18'18'5631,"13"12"-6015,5-27 9216,0 12-8832,0-5 0,5-2-1280,-5-4 128,8-8-1280,-8 4 128,5-8-895,0 1 127</inkml:trace>
</inkml:ink>
</file>

<file path=ppt/ink/ink2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37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50 6016,'-3'-18'9316,"10"-4"-5306,-1 12-2141,-8 31 1026,-12 38-1125,-10 105 0,23-142-1725,0-1 0,2 0 1,0 1-1,1-1 0,1 0 0,1 0 0,1 0 0,15 38 0,-18-54-80,0-1 0,1 0-1,-1 0 1,1 0 0,0 0-1,0 0 1,1-1 0,-1 1-1,1-1 1,-1 0 0,1 0-1,0 0 1,0-1-1,1 1 1,-1-1 0,0 0-1,1 0 1,0 0 0,-1-1-1,1 0 1,0 0 0,-1 0-1,1 0 1,9-1 0,-4 0-512,0 0 0,1-1 0,-1 0 1,0-1-1,0 0 0,-1-1 0,1 0 0,0 0 1,-1-1-1,0-1 0,10-5 0,14-9-2909</inkml:trace>
</inkml:ink>
</file>

<file path=ppt/ink/ink2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38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2 128 4736,'-1'-1'285,"1"1"0,0-1 0,0 1 0,0-1 0,0 1 0,-1-1 0,1 1 0,0 0 0,0-1 0,0 1 0,0-1 0,0 1 0,0-1 0,0 1 1,0-1-1,0 1 0,1-1 0,-1 1 0,0-1 0,0 1 0,0-1 0,0 1 0,1 0 0,-1-1 0,0 1 0,0-1 0,1 1 0,-1 0 0,0-1 0,1 1 0,-1 0 0,0-1 0,1 1 0,-1 0 0,1 0 0,-1-1 1,0 1-1,1 0 0,29-9 2477,37 4-1324,8 2-689,87-16 0,-95 10-807,1 2-1,68 2 0,-73 10 54,-37-2-26,1-1 1,-1-2-1,36-3 0,99-12-203,1-25 106,-145 38-46,-1 0 1,1 0-1,-1 2 1,1 0-1,30 4 1,-29-2-1210,0-1-1,0 0 1,0-2 0,31-3 0,-27 0-1177</inkml:trace>
</inkml:ink>
</file>

<file path=ppt/ink/ink2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39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9 318 5120,'-8'-13'4616,"17"17"1848,11 12-874,-9-3-5791,17 32 902,-2 1 1,-2 1-1,24 70 1,0-3-436,-27-66-325,5 10 46,46 77-1,-29-73 14,-43-61-1,0-1 0,0 1 1,0-1-1,0 1 0,0 0 0,1-1 0,-1 1 0,0-1 0,1 1 0,-1-1 0,0 1 1,1 0-1,-1-1 0,1 0 0,-1 1 0,1-1 0,-1 1 0,1-1 0,-1 0 0,1 1 1,-1-1-1,1 0 0,-1 1 0,1-1 0,0 0 0,-1 0 0,1 0 0,-1 1 0,1-1 1,0 0-1,-1 0 0,1 0 0,0 0 0,-1 0 0,1 0 0,0 0 0,0-1 1,-1 1-5,1-1 1,0 0 0,-1 0 0,0 0 0,1 0 0,-1 0 0,1 0 0,-1 0 0,0 0 0,0 0 0,0 0 0,0 0 0,0 0 0,0 0 0,0 0 0,0 0 0,0-2 0,-7-75 132,3-1 0,4 0 0,10-87 0,-5 2-89,-6 106-31,3 0 0,16-93 1,-16 139 7,1 1 0,0-1 0,1 1 0,10-21 0,-13 30-12,0-1 1,1 1 0,0-1-1,-1 1 1,1-1 0,0 1-1,0 0 1,0 0 0,1 0-1,-1 0 1,0 0 0,1 1-1,-1-1 1,1 1 0,0-1-1,-1 1 1,1 0 0,0 0-1,0 0 1,0 1 0,0-1-1,0 1 1,4-1 0,17 0 105,-1-1 1,1-1-1,0-2 1,40-12 0,-7 2-174,-42 12-42,0 0 1,0 1-1,0 1 0,0 0 1,0 1-1,1 1 0,-1 0 0,0 1 1,0 1-1,29 9 0,-13-7-2099,-1-9-3378,-19-1 2489</inkml:trace>
</inkml:ink>
</file>

<file path=ppt/ink/ink2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40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95 7808,'-1'-3'710,"1"0"1,0 0 0,-1 0-1,1 1 1,0-1 0,1 0-1,-1 0 1,1 0-1,-1 0 1,1 0 0,0 0-1,0 1 1,0-1 0,2-3-1,-1 3-340,0 0 0,0 0 0,1 0 0,-1 0 1,1 0-1,0 1 0,-1-1 0,1 1 0,0 0 0,5-2 0,-3 1-289,1 0 1,-1 1-1,1 0 1,0 0 0,0 0-1,0 1 1,0 0-1,0 0 1,0 0-1,0 1 1,0 0-1,0 0 1,9 2-1,-6 0-5,0 1-1,-1-1 0,0 1 0,0 1 1,0 0-1,0 0 0,0 1 1,-1-1-1,1 2 0,-1-1 0,-1 1 1,1 0-1,-1 0 0,0 1 1,-1 0-1,8 11 0,-11-15-57,0 0 0,-1 0 0,1 0-1,-1 0 1,0 0 0,0 1 0,0-1 0,0 1 0,-1-1-1,1 0 1,-1 1 0,0-1 0,0 1 0,0-1-1,0 1 1,-1-1 0,0 1 0,1-1 0,-1 0-1,0 1 1,-1-1 0,1 0 0,0 0 0,-1 0-1,-4 6 1,-1 3 136,-1-1 0,0 0 0,-1-1 0,-1 0 0,-11 11 0,17-18-94,-22 23 283,25-25-330,0 0-1,1-1 1,-1 1-1,0 0 1,1 0-1,-1 0 0,1 0 1,-1 0-1,1 0 1,0 0-1,-1 0 1,1 0-1,0 0 1,0 0-1,-1 0 0,1 0 1,0 0-1,0 0 1,0 0-1,0 0 1,1 0-1,-1 0 1,0 0-1,0 0 0,0 0 1,1 0-1,-1 0 1,1 0-1,-1 0 1,1 1-1,1-1-3,0 0-1,-1 0 0,1-1 1,0 1-1,0 0 1,0-1-1,0 1 1,0-1-1,0 0 0,0 0 1,0 1-1,0-1 1,0 0-1,0-1 0,0 1 1,-1 0-1,1-1 1,4 0-1,32-10 88,-15 2 7,0 0-1,1 2 1,-1 1-1,1 1 1,1 1-1,-1 1 1,1 1-1,37 2 1,-47 1-27,0 1 1,0 1-1,0 0 1,0 1-1,-1 1 0,1 0 1,-1 1-1,0 0 1,-1 1-1,0 0 1,0 2-1,0-1 1,-1 2-1,17 15 0,-24-18 17,1 0 0,-1 0 0,0 0 0,0 1 0,-1-1 0,0 1 0,-1 0 0,1 1 0,-2-1 0,1 0 0,-1 1 0,0 0 0,-1-1 0,0 1 0,0 0 0,-1 0 0,0-1 0,-1 1 0,0 0 0,0 0-1,-1-1 1,-4 16 0,2-13-40,0 0-1,0 0 1,-1 0-1,0 0 1,-1-1-1,0 0 0,-1 0 1,0-1-1,0 0 1,-1 0-1,0 0 1,-1-1-1,0 0 0,0-1 1,-1 0-1,-19 11 1,-19 0 18,-72 18 0,59-19-43,11-3-135,-1-2 0,0-3 0,-68 4 0,2-9-5096,86-4 1213</inkml:trace>
</inkml:ink>
</file>

<file path=ppt/ink/ink2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46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18 5632,'-9'-10'8094,"-1"3"-3338,7 30-3143,6 9-968,0 0 0,3 0 0,8 32 0,3 15-259,102 548 616,-113-574-1055,0 94 0,-15-188 253,6 34-212,1 1 0,0-1 1,1 1-1,0-1 0,0 0 1,0 0-1,1-11 0,1-6 34,2 0-1,0 0 0,2 1 1,1-1-1,1 1 0,0 1 1,2-1-1,1 1 0,0 1 1,16-24-1,-21 36 9,1 1 0,0-1 0,0 1 0,1 0 1,0 1-1,0-1 0,1 1 0,0 1 0,0 0 0,0 0 0,1 0 0,0 1 0,0 0 1,0 1-1,1 0 0,18-5 0,-19 8-27,0-1 0,0 1 0,0 1 0,0 0 0,1 0 0,-1 1 0,0 0 0,14 3 0,-17-1 8,0-1 0,0 1 1,0 0-1,0 0 0,0 1 0,0 0 0,-1 0 0,0 0 0,0 1 0,0-1 0,0 1 0,5 9 0,1 2 68,-1 0 1,0 0-1,-2 1 1,0 1-1,-1-1 1,0 1 0,-2 0-1,0 1 1,-1-1-1,-1 1 1,1 29-1,-2-17-215,-3-1 0,0 0-1,-2 0 1,-1 0-1,-2 0 1,-15 47 0,20-73-174,-1 1 0,0-1 0,0 0 0,0 0 0,0 0 0,0-1 1,-1 1-1,-5 5 0,-19 9-5349,18-15 2566</inkml:trace>
</inkml:ink>
</file>

<file path=ppt/ink/ink2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47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62 302 4736,'-1'1'495,"0"0"0,0 0 0,1 0 0,-1 0-1,0 1 1,0-1 0,1 0 0,-1 0 0,1 1 0,-1-1 0,1 0 0,-1 1 0,1-1 0,0 0 0,0 1 0,-1-1-1,1 1 1,0-1 0,0 0 0,1 1 0,-1 1 0,0 21 2970,2-9-4144,-2-9 1014,1 0 0,1-1-1,-1 1 1,1-1 0,0 0 0,0 0-1,0 1 1,1-1 0,0-1 0,0 1 0,0 0-1,0-1 1,1 1 0,8 6 0,-5-5-153,0 0 1,1-1 0,0 0 0,0-1 0,0 0 0,1 0-1,-1 0 1,16 3 0,-10-4-127,0 0 0,0-1 0,0 0 0,0-1 0,0-1 0,1 0 0,-1-1 0,0-1 0,0 0 0,0-1 0,26-8 0,-23 3 40,0 0 0,-1-1 0,-1 0 1,0-2-1,0 1 0,-1-2 1,0 0-1,-1-1 0,14-17 0,-18 20-63,-1-1 0,0-1-1,-1 0 1,0 0-1,-1 0 1,0-1 0,-1 0-1,-1 0 1,0 0-1,-1 0 1,0-1 0,2-20-1,-5 28-52,0-1-1,0 1 1,-1 0-1,1 0 1,-1 0 0,-1-1-1,1 1 1,-1 0-1,0 0 1,-1 0-1,1 1 1,-1-1-1,0 1 1,0-1-1,-8-8 1,4 7-27,0 0 1,0 1-1,-1-1 1,0 2-1,0-1 0,0 1 1,0 1-1,-16-7 1,11 6 3,-1 0 0,1 1 0,-1 1 0,0 0 0,0 1 0,0 1 0,0 0 1,-26 2-1,33-1 23,-11 1-55,1 0-1,-1 2 1,0 0 0,1 1-1,-1 0 1,1 2 0,0 0-1,1 1 1,0 0-1,0 1 1,0 1 0,1 1-1,0 0 1,-24 23 0,32-26-10,0 0 0,0 0 1,1 0-1,0 1 0,1 0 0,-1 0 1,2 0-1,-1 0 0,-3 11 1,7-16 38,-1 0 0,1 0 1,0 1-1,1-1 0,-1 0 0,1 1 1,-1-1-1,1 0 0,0 1 0,0-1 1,0 1-1,1-1 0,-1 0 1,1 1-1,0-1 0,0 0 0,0 0 1,0 0-1,1 1 0,-1-1 1,1 0-1,-1-1 0,1 1 0,0 0 1,1 0-1,-1-1 0,0 1 0,1-1 1,4 4-1,2-1-47,0 0 0,1-1 0,-1 0 1,1-1-1,0 1 0,0-2 0,0 0 0,1 0 0,-1-1 1,19 1-1,-7-2 24,0-1 0,0 0 0,-1-2 0,28-6 1,-27 2 60,1-1 0,-2-1 1,30-17-1,-29 14 352,0 2 1,37-13-1,-57 22-270,0 0-1,0 1 0,0-1 0,0 1 1,0 0-1,0 0 0,0-1 1,0 1-1,0 1 0,0-1 0,0 0 1,0 0-1,0 1 0,0-1 0,0 1 1,0-1-1,0 1 0,-1 0 1,1 0-1,0 0 0,0 0 0,-1 0 1,1 0-1,0 1 0,-1-1 0,2 2 1,2 4 153,-1-1 1,0 1 0,0 0-1,-1 0 1,5 13 0,10 20 353,-11-28-430,1-1 0,0 0 0,0 0 1,1 0-1,1-1 0,20 16 1,-24-21-382,-1-1 0,2-1 0,-1 1 0,0-1 0,1 0 0,0 0 0,-1-1 1,1 0-1,0 0 0,0 0 0,1-1 0,-1 0 0,0-1 0,14 0 0,7-1-3098</inkml:trace>
</inkml:ink>
</file>

<file path=ppt/ink/ink2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48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1 542 4352,'9'-3'8981,"-10"-14"-4909,5-33-3377,-2 32 980,1-13-1225,2 0 0,1 1-1,2 0 1,0 0 0,2 0-1,2 2 1,0-1-1,2 1 1,1 1 0,1 0-1,1 2 1,36-42 0,-50 64-435,1-1 1,0 0-1,0 1 1,0 0-1,0 0 1,0 0-1,1 1 1,-1-1 0,1 1-1,0 0 1,0 0-1,-1 1 1,1-1-1,1 1 1,-1 0-1,0 0 1,9 1 0,-7 0 18,0 1 0,0 1 0,0-1 0,0 1 0,0 1 0,0-1 0,0 1 0,-1 0 0,0 1 0,1-1 0,7 7 0,5 7 41,0 0 0,-1 1 1,-1 0-1,0 2 1,-2 0-1,17 27 1,-7-4-112,-1 1 0,-2 1 1,-3 0-1,-1 2 1,13 57-1,-24-52 100,-7-51-62,0 0 0,1 0 0,-1 1-1,0-1 1,0 0 0,0 0 0,0 1 0,0-1 0,0 0-1,0 1 1,-1-1 0,1 0 0,0 0 0,-1 1 0,1-1-1,-1 0 1,1 0 0,-1 0 0,1 0 0,-1 0 0,0 0-1,0 0 1,0 0 0,1 0 0,-1 0 0,0 0 0,0 0-1,0 0 1,0-1 0,-1 1 0,1 0 0,0-1 0,0 1-1,-2 0 1,2-2-2,0 1 0,0-1 0,0 1 0,0-1 0,0 0 0,-1 1 0,1-1 0,1 0 0,-1 0 0,0 0 0,0 0 0,0 0 0,0 0 0,0 0 0,1 0 0,-1 0 0,1 0 0,-1 0 0,1-1 0,-1 1 0,1 0 0,-1 0 0,1 0 0,0-1 0,0 1 0,0 0 0,0-1 0,0-1 0,-2-42 0,2 41 0,0-43-34,11-77-1,-9 109 31,1-1 0,1 1-1,0 0 1,1 0 0,1 1 0,0-1 0,1 1 0,15-24 0,-18 33 24,0 0 1,0 1 0,1-1-1,-1 1 1,1 0 0,0 0-1,1 0 1,5-3 0,-8 6-7,-1 0 0,1-1 0,0 1 0,0 0 1,0 0-1,0 1 0,-1-1 0,1 1 0,0-1 0,1 1 0,-1 0 1,0 0-1,0 0 0,0 1 0,0-1 0,0 1 0,-1 0 1,1-1-1,5 3 0,10 8 2,0 0 0,-1 1 1,0 1-1,-1 1 0,0 0 0,-1 1 1,-1 1-1,0 0 0,19 31 0,-11-14-18,-2 1-1,-2 1 0,-1 0 1,19 57-1,-33-78 6,1 0-1,-2 1 1,0-1 0,-1 0 0,0 1-1,-1-1 1,-3 23 0,-10-73-262,-1-28 134,11 42 100,2-1 0,0 0 0,2 1 0,0-1 1,1 0-1,2 1 0,10-41 0,-11 54 52,0 0-1,1 1 1,0-1-1,0 1 1,1 0-1,0 0 1,0 1-1,1-1 1,0 1-1,0 0 0,0 1 1,1-1-1,0 1 1,1 1-1,-1-1 1,1 1-1,0 1 1,1-1-1,-1 1 1,1 1-1,10-4 1,-14 6-2,0 1 1,0-1 0,0 1 0,0 0 0,0 0 0,0 1-1,0-1 1,0 1 0,0 0 0,0 0 0,0 1 0,-1 0 0,1 0-1,0 0 1,-1 0 0,0 1 0,1-1 0,-1 1 0,0 0 0,0 0-1,0 1 1,-1-1 0,1 1 0,-1 0 0,5 7 0,4 6-10,-1-1 0,0 2 0,-2 0 0,0 0 0,8 21-1,4 35-122,-19-60-37,2 1-1,0-1 1,0 0-1,1 0 1,1-1-1,1 0 1,-1 0-1,10 12 1,-16-25 53,0 0 1,0 0 0,0 0 0,0 0 0,0 0 0,0 0 0,1 0-1,-1 0 1,0 0 0,0 0 0,0 0 0,0 0 0,0 0 0,0 0 0,0 0-1,0 0 1,0 0 0,1 0 0,-1 0 0,0 0 0,0 0 0,0 0-1,0 0 1,0 0 0,0 0 0,0 0 0,0 0 0,0 0 0,0 0 0,1 0-1,-1 0 1,0 0 0,0 0 0,0 0 0,0 0 0,0 0 0,0 0 0,0 0-1,0 0 1,0 1 0,0-1 0,0 0 0,-2-9-4320,1 7 4610,-3-9-3655</inkml:trace>
</inkml:ink>
</file>

<file path=ppt/ink/ink2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49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207 228 7552,'0'1'513,"-1"0"0,1 0 0,0-1 1,-1 1-1,1 0 0,0 0 0,-1-1 0,1 1 0,0 0 1,0 0-1,0 0 0,0 0 0,0-1 0,0 1 1,0 0-1,0 0 0,0 0 0,0 0 0,0-1 1,1 2-1,8 28 2755,19 30-3349,-26-58 367,3 7-112,1 0 0,0-1 0,1 0 0,0 0 0,0-1 0,0 0 0,1 0 0,0-1 0,1 0 0,-1 0 0,1-1 0,0 0 0,1-1 0,-1 0 0,1 0 0,0-1 0,0 0 0,0-1 0,0 0 0,0-1 0,1 0 0,-1 0 0,0-1 0,1 0 0,-1-1 0,0 0 0,0-1 0,0 0 0,0-1 0,0 0 0,18-8 0,-18 6-120,0-1 0,-1 0-1,0 0 1,0-1 0,0 0 0,-1-1 0,0 1 0,-1-2 0,9-11-1,-12 15-33,-1 0 0,1-1 0,-1 0 0,0 0 0,-1 0 0,0 0 0,1 0 0,-2 0 0,1 0 0,-1-1 0,0 1 0,0 0 0,-1-1-1,0 1 1,0-1 0,-1 1 0,1-1 0,-3-7 0,-2 1-9,0 0-1,-1 0 1,0 1 0,-1 0-1,-1 1 1,1-1 0,-2 1-1,0 1 1,0 0 0,-1 0-1,-20-16 1,19 18-21,-1 0 0,0 1-1,0 0 1,-1 1 0,0 1-1,0 0 1,0 0 0,-1 1 0,-20-3-1,30 6 7,-14-2-10,0 0 0,-1 1 0,1 1 0,0 1-1,-1 0 1,1 1 0,0 1 0,-23 6-1,27-5-26,0 0 0,0 1 0,1 1 0,0 0-1,0 0 1,0 2 0,1-1 0,-18 14 0,22-14-157,1 0 0,0 0 0,1 1 0,-1 0 0,1 0 0,1 0 0,-1 1 0,1 0 0,1 0 0,-1 1 0,1-1 1,-5 18-1,8-22-42,0 0 1,0 0-1,0 1 1,0-1-1,1 0 1,-1 1-1,1-1 1,0 0-1,1 1 0,-1-1 1,1 1-1,0-1 1,0 0-1,0 0 1,0 1-1,1-1 1,0 0-1,-1 0 1,2-1-1,-1 1 1,5 6-1,18 28-3216</inkml:trace>
</inkml:ink>
</file>

<file path=ppt/ink/ink2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49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153 316 3840,'0'0'251,"-1"0"0,1-1 0,0 1 0,0 0 0,-1 0 0,1 0 0,0-1 0,-1 1 0,1 0 0,0 0 0,-1 0 0,1 0 1,0-1-1,-1 1 0,1 0 0,0 0 0,-1 0 0,1 0 0,-1 0 0,1 0 0,0 0 0,-1 0 0,1 0 0,0 0 0,-1 0 0,1 0 0,-1 0 0,1 1 0,0-1 0,-1 0 0,1 0 0,0 0 0,-1 0 1,1 1-1,0-1 0,0 0 0,-1 0 0,1 1 0,0-1 0,0 0 0,-1 1 0,1-1 0,0 0 0,0 0 0,-1 1 0,1-1 0,0 0 0,0 1 0,-2 27 2638,13 28-2080,-5-44-227,1-1 0,0 1-1,1-1 1,0-1 0,0 0-1,12 11 1,-13-14-463,0-1 0,1 0 0,0-1 0,0 0-1,0 0 1,0-1 0,1 0 0,0 0 0,0-1 0,0 0-1,0-1 1,0 1 0,0-2 0,1 0 0,14 1 0,-8-3-63,0-1 1,-1 0-1,1-1 1,-1-1 0,0 0-1,0-1 1,0-1-1,0 0 1,-1-1 0,0-1-1,-1 0 1,0-1 0,0 0-1,0-1 1,-1 0-1,-1-1 1,0-1 0,-1 1-1,0-2 1,0 1-1,-1-2 1,-1 1 0,0-1-1,-1 0 1,6-20 0,-10 27-45,-1 0 1,0 0 0,0 0-1,-1 0 1,0-1 0,-1 1 0,1-1-1,-1 1 1,-1 0 0,0-1 0,0 1-1,0 0 1,-1-1 0,0 1 0,0 0-1,0 0 1,-6-9 0,1 4 3,0 0 1,-1 1 0,0 0-1,-1 0 1,0 1 0,-1 0-1,-20-16 1,20 19-17,-1 0 0,1 0 0,-1 1 0,0 1 0,-1 0 0,0 0 0,1 1 0,-1 0 0,-1 1 0,1 1 0,-18-2 0,21 3 0,-7-2-34,0 1 0,0 1 1,0 0-1,-1 1 0,1 1 0,0 1 0,0 0 0,0 1 0,1 1 0,-1 0 0,1 1 1,0 1-1,0 0 0,0 1 0,1 0 0,-15 11 0,16-9-97,0 1-1,1 1 0,0 0 1,0 0-1,1 1 1,1 0-1,0 1 0,-9 15 1,13-18-62,1-1 0,1 1 1,-1 0-1,1 1 0,1-1 0,0 1 1,1-1-1,0 1 0,0 0 1,1 0-1,1 0 0,0 0 0,2 14 1,-1-15-202,1 0 1,0-1 0,0 1-1,1-1 1,1 0-1,-1 1 1,2-2 0,-1 1-1,1 0 1,0-1 0,1 0-1,0 0 1,0-1-1,1 1 1,0-2 0,0 1-1,1-1 1,-1 0 0,1 0-1,1-1 1,-1 0-1,1 0 1,0-1 0,13 4-1,44 5-2443,-6-4 128</inkml:trace>
</inkml:ink>
</file>

<file path=ppt/ink/ink2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5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321 23 2432,'-1'-1'76,"1"0"1,-1-1-1,1 1 1,-1 0-1,0 0 1,1 0-1,-1-1 1,0 1-1,0 0 1,1 0-1,-1 0 1,0 0-1,0 1 1,0-1-1,0 0 1,-1 0-1,1 0 1,0 1-1,0-1 1,0 1-1,-1-1 1,1 1-1,0-1 1,0 1-1,-1 0 1,1 0-1,0-1 1,-1 1-1,1 0 0,0 0 1,-1 0-1,1 1 1,0-1-1,-1 0 1,1 0-1,0 1 1,-1-1-1,1 1 1,0-1-1,0 1 1,-1-1-1,1 1 1,0 0-1,0 0 1,0-1-1,0 1 1,0 0-1,0 0 1,0 0-1,0 0 1,1 0-1,-2 2 1,-4 5 395,1 1 0,-1-1 1,2 1-1,-1 0 0,1 0 0,-5 19 1,-11 62 523,4 1 0,-5 114 0,3-25 304,-122 815 2411,132-905-4087,7-51-2511,20-51-1423,7-6 2049,-2-10 64</inkml:trace>
</inkml:ink>
</file>

<file path=ppt/ink/ink2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0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43 1152,'-3'-11'-1756,"-2"-13"7048,6 16 775,7 26-3937,15 70 3163,-2 50-2051,-19-124-3009,12 84 1029,7 107-28,-17 126-266,-4-282-976,-2 66 98,2 72-1,1-155-11,3 0 0,0 0-1,15 50 1,-18-79-68,-1 0 1,1 0-1,0 0 0,0 0 0,0-1 0,0 1 1,1 0-1,-1 0 0,1-1 0,-1 1 0,1-1 1,0 0-1,0 1 0,0-1 0,1 0 0,-1 0 1,0 0-1,1 0 0,-1-1 0,1 1 0,0-1 1,-1 1-1,1-1 0,0 0 0,0 0 0,0 0 1,0-1-1,0 1 0,0-1 0,0 1 1,0-1-1,0 0 0,0 0 0,0 0 0,0-1 1,0 1-1,0-1 0,0 0 0,0 0 0,0 0 1,0 0-1,-1 0 0,1 0 0,0-1 0,4-2 1,5-5 14,0 0 0,-1-1 1,0 0-1,0 0 0,-1-1 1,0-1-1,-1 0 0,0 0 1,-1-1-1,-1 0 0,10-22 1,-8 14 24,-1 0 0,-1 0 0,-1-1 0,-1 1 0,-1-1 0,0-1 0,-1-31 0,-4 48 362,-3 15-235,2 28-41,4-25-130,0 0 1,1 0-1,0 0 1,1-1-1,1 1 1,-1-1-1,2 0 1,-1 0-1,2-1 1,-1 1-1,2-1 1,-1-1-1,18 18 0,-18-21-3,1 0 0,0 0 0,0-1 0,1 0 0,0-1 0,-1 1 0,1-2 0,1 1 0,-1-1 0,0-1 0,1 0 0,-1 0 0,1-1 0,0 0-1,0 0 1,-1-1 0,1-1 0,0 1 0,10-3 0,-5 0-3,0-1 0,-1 0 0,1-1 0,-1-1 0,0 0 0,-1-1 0,1 0 0,-1-1 0,18-14 0,-22 14 0,0 0 0,0 0 0,-1 0 0,0-1 0,-1 0 0,0-1 0,0 1 0,-1-2 0,-1 1 0,1 0 0,-2-1 0,1 0 0,3-15 0,-7 22 0,0 0 0,-1 1 0,1-1 0,-1 0 0,0 0 0,0 0 0,0 0 0,0 0 0,0 1 0,-1-1 0,0 0 0,0 0 0,0 0 0,0 1 0,-3-5 0,-1 3 0,1 12 0</inkml:trace>
</inkml:ink>
</file>

<file path=ppt/ink/ink2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1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4224,'0'1'50,"0"-1"0,0 0 0,0 0 0,0 0 0,0 1 0,0-1 0,0 0 0,0 0 0,0 1 0,0-1 0,0 0 0,0 0 0,0 0 0,0 1 0,0-1 0,-1 0 0,1 0 0,0 1 0,0-1 0,0 0 0,0 0 0,0 0 0,0 0 0,-1 1 0,1-1 0,0 0-1,0 0 1,0 0 0,-1 0 0,1 0 0,0 0 0,0 1 0,0-1 0,-1 0 0,1 0 0,0 0 0,0 0 0,0 0 0,-1 0 0,1 0 0,0 0 0,0 0 0,-1 0 0,1 0 0,0 0 0,0 0 0,-1 0 0,1 0 0,0 0 0,0 0 0,-1-1 0,0 1 2976,2 1 3637,4 5-6295,-1 0 1,0-1 0,0 1-1,-1 1 1,0-1 0,0 0-1,0 1 1,-1 0 0,0 0-1,0-1 1,1 9 0,8 90 1738,-4-36-1193,-6-62-814,14 65 724,-13-67-784,-1 0 0,1 0 1,0-1-1,0 1 0,1-1 1,-1 0-1,1 1 0,0-1 1,0-1-1,0 1 0,8 6 1,-8-8-77,0-1 1,0 0 0,0 0-1,1 0 1,-1 0-1,0 0 1,1 0 0,-1-1-1,1 0 1,-1 0 0,1 0-1,-1 0 1,1 0 0,-1-1-1,0 1 1,1-1 0,-1 0-1,1 0 1,-1 0 0,0-1-1,0 1 1,6-4 0,7-4-656,0-1 0,24-18 0,-39 27 633,22-18-1656,-1-1 0,34-40 0,-11 11-1485</inkml:trace>
</inkml:ink>
</file>

<file path=ppt/ink/ink2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2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359 1183 6912,'4'0'597,"-1"-1"1,0 0 0,1 0-1,-1 0 1,0 0-1,0-1 1,0 1 0,0-1-1,0 0 1,-1 0-1,1 0 1,0 0 0,-1 0-1,1-1 1,3-4-1,41-54 4468,-27 32-4694,49-61 705,94-162 1,-147 222-1007,-1 0 0,-1-2-1,-1 1 1,-2-2 0,-2 1 0,0-1 0,-2-1 0,-2 0 0,-1 1 0,-1-42 0,-3 61-90,-1 0 0,-1 0 0,0 0-1,-1 0 1,0 1 0,-1-1 0,0 1 0,-1 0-1,-1 0 1,0 0 0,-1 1 0,0 0 0,-1 0-1,0 1 1,-1 0 0,0 1 0,-1-1-1,-13-10 1,8 11-6,0 1 0,-1 0 1,0 1-1,0 1 0,-1 0 0,0 1 0,0 1 0,-1 1 0,1 1 0,-1 0 0,0 1 0,0 1 1,-24 1-1,20 0 42,0 2 0,-1 1 0,1 0 0,0 2 0,0 0 0,1 2 0,0 0 0,0 2 1,0 0-1,1 1 0,-21 15 0,28-17 43,1 2 0,0-1 0,1 2 1,0-1-1,0 2 0,1-1 0,1 2 0,0-1 1,0 1-1,1 0 0,1 1 0,1 0 0,0 0 0,0 1 1,1-1-1,1 1 0,-2 18 0,3 18 201,2 0 1,2 0-1,3 0 0,10 56 1,4-4 165,43 140 1,68 256-150,-124-474-310,14 54-164,-18-75 131,0-1 1,1 1-1,-1-1 1,0 0-1,1 0 1,0 0 0,0 0-1,0 0 1,0 0-1,0 0 1,1 0 0,-1-1-1,1 0 1,0 1-1,-1-1 1,1 0 0,4 2-1,-4-4-108,-1 1 0,1-1 0,0 0-1,0 0 1,0 0 0,-1-1 0,1 1-1,0-1 1,0 1 0,-1-1 0,1 0 0,0 0-1,-1 0 1,1-1 0,-1 1 0,1 0-1,-1-1 1,0 0 0,1 1 0,-1-1-1,0 0 1,0 0 0,0 0 0,-1-1 0,3-2-1,10-12-1828,-2 0 0,14-24 0,-17 26 276,10-15-1366</inkml:trace>
</inkml:ink>
</file>

<file path=ppt/ink/ink2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2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1 212 7808,'0'4'1054,"0"0"0,0 1 0,1-1 0,0 0 1,0 1-1,0-1 0,0 0 0,1 0 0,0 0 0,-1 0 0,1 0 1,4 4-1,-2-3-543,0 0 1,1 0 0,-1 0-1,1-1 1,0 1-1,0-1 1,9 4-1,5 2-609,1-1 0,0 0-1,38 9 1,-36-11 1532,1-1-1197,1-2 0,-1 0 0,1-1 1,0-1-1,0-2 0,0 0 1,46-7-1,-56 4-156,-1 0-1,0-1 0,0 0 1,-1-1-1,1-1 1,-1 0-1,0-1 0,0 0 1,-1 0-1,0-1 1,-1-1-1,16-15 0,-23 21-62,1-1-1,-1 0 0,0 0 0,-1 0 0,1-1 0,0 1 0,-1-1 0,0 1 0,0-1 0,-1 0 0,1 0 0,-1 1 0,0-1 0,0 0 1,-1 0-1,1-6 0,-2 1-22,1 1 1,-2 0 0,1-1 0,-1 1-1,0 0 1,-1 0 0,-5-11-1,5 14-3,0-1 0,-1 1 0,0 0-1,0 0 1,-1 0 0,1 0-1,-1 1 1,0 0 0,-1 0 0,0 0-1,1 1 1,-1-1 0,-1 2-1,1-1 1,-10-4 0,2 2-13,-1 1 1,0 1-1,0 0 1,0 0-1,-30-1 0,35 4-7,0 2 0,-1-1 0,1 1 0,0 1 0,-1 0 0,1 0 0,0 1 0,0 0 0,1 1 0,-1 0 0,1 1 0,-18 11 0,20-12-210,0 1 0,1 0-1,0 0 1,0 1 0,0 0-1,1 0 1,0 0 0,0 0-1,0 1 1,1 0 0,0 0-1,0 0 1,1 1 0,0-1-1,0 1 1,-3 14 0,6-18-127,0 0 0,0 0-1,0-1 1,0 1 0,1 0 0,0 0 0,-1 0 0,4 6 0,9 22-3219</inkml:trace>
</inkml:ink>
</file>

<file path=ppt/ink/ink2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4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15 624 6144,'-11'-19'4430,"7"26"999,6 16-1761,4 3-4524,16 61 2801,57 205 1209,102 309-2749,-101-304-191,-67-268-172,-13-29-42,0 0 0,1 0 0,-1 1 0,0-1 0,0 0 0,0 0 0,0 0 0,1 0 0,-1 0 0,0 0 0,0 0 0,1 1 0,-1-1 0,0 0 0,0 0 0,0 0 0,1 0 0,-1 0 0,0 0 0,0 0 0,0 0 0,1 0 0,-1 0 0,0 0 0,0 0 0,1-1 0,-1 1 0,0 0 0,0 0 0,0 0 0,1 0 0,-1 0 0,0 0 0,0 0 0,0-1 0,0 1 0,1 0 0,-1 0 0,0 0 0,0 0 0,0-1 0,0 1 0,0 0 0,0 0 0,1 0 0,-1 0 0,0-1 0,0 1 0,0 0 0,0 0 0,0-1 0,0 1 0,0 0 0,0 0 0,0 0 0,0-1 0,0 1 0,0 0 0,0 0 0,0-1 0,0 1 0,0 0 0,0 0 0,-1-1 0,6-16 0,-1-93-182,-10-110-1,0 17-70,-12-316 807,15 364-699,5-155-520,0 263 537,-2 0 0,-9-63 0,8 100 152,0 1 0,1-1 0,0 1 0,1-1 0,0 0 0,1 1 0,-1 0 0,2-1 0,-1 1 0,1 0 0,1 0 0,0 0 0,0 1 0,1-1 0,5-8 0,32-2 1064,-32 12-1023,0 1 0,0 1 1,0 0-1,1 0 0,0 1 1,0 0-1,0 1 0,0 0 1,1 1-1,-1 1 0,1-1 1,0 2-1,-1-1 0,1 2 1,16 2-1,361 50 57,-208-33-95,-148-19-13,0 0 0,0-2 0,0-2 0,0 0 0,0-3 0,32-9 0,55-8 16,-106 22 5,1 1 0,0 1 0,-1 0 1,1 0-1,-1 2 0,0 0 0,23 7 0,-18-4 23,1-1 0,0-2-1,20 3 1,81-5 275,-82-2-282,1 1 0,-1 2 1,0 2-1,0 1 0,40 12 0,-49-10-22,2 0-1,-1-2 0,1-1 1,-1-2-1,1-1 1,0-1-1,0-2 1,52-9-1,-47 8-28,0 1 0,1 2 0,-1 2 0,47 8 0,-26-3 0,-8-4-20,1-2 1,51-6-1,-57 1-3,0 2 0,87 9 0,-120-5 28,0 0-1,1-1 1,-1-1-1,0 0 0,25-4 1,-31 3-6,0-1 1,1 0 0,-1 0-1,0-1 1,-1 1 0,1-1-1,0-1 1,-1 1-1,0-1 1,0 0 0,0 0-1,0-1 1,4-4 0,-9 9-41,1 0 0,-1-1 0,0 1 1,0 0-1,1 0 0,-1 0 0,0 0 1,0-1-1,1 1 0,-1 0 0,0 0 1,0-1-1,1 1 0,-1 0 1,0 0-1,0-1 0,0 1 0,0 0 1,0 0-1,1-1 0,-1 1 0,0 0 1,0-1-1,0 1 0,0 0 0,0-1 1,0 1-1,0 0 0,0-1 1,0 1-1,0 0 0,0-1 0,0 1 1,0 0-1,-1 0 0,1-1 0,0 1 1,0 0-1,0-1 0,0 1 0,0 0 1,-1 0-1,1-1 0,0 1 1,0 0-1,-15 1-4251,6 2 836</inkml:trace>
</inkml:ink>
</file>

<file path=ppt/ink/ink2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5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0 599 4480,'4'-3'8990,"4"-4"-4182,6-5-4237,1 0-1,26-15 0,-11 10 185,0-1 0,-1-2 0,-1-1 1,27-26-1,-53 45-713,23-22 249,-1-1 0,-2-1-1,-1-2 1,-1 0 0,-1-1-1,-1-1 1,18-44 0,-31 61-219,-1 0 1,-1-1 0,0 0 0,-1 0 0,-1 0 0,0 0 0,-2-22 0,2 20 69,-15 118-128,6 0 0,4 110 1,2-141-108,1-37-516,1 1 0,7 58 0,0-72-1010,-3-13-1180,-3-11-3428,-1-5 3155</inkml:trace>
</inkml:ink>
</file>

<file path=ppt/ink/ink2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6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5504,'26'2'5837,"50"9"0,-21-2-1541,-4-4-4267,-12-7 258,0-1-1,-1-2 1,0-1-1,0-3 1,0 0-1,44-19 1,-81 27-363,0 1 1,0-1 0,0 1-1,0-1 1,0 1 0,0 0-1,0-1 1,0 1 0,0 0-1,1 0 1,-1 0 0,0 0 0,0 0-1,0 0 1,0 0 0,0 0-1,0 1 1,0-1 0,0 0-1,0 1 1,0-1 0,1 1-1,8 22-5551,-9-10 2662</inkml:trace>
</inkml:ink>
</file>

<file path=ppt/ink/ink2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6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 6784,'0'0'217,"0"0"1,-1 0-1,1 0 1,0-1-1,0 1 0,0 0 1,0 0-1,0 0 1,0 0-1,0 0 0,0 0 1,-1 0-1,1 0 1,0 0-1,0 0 1,0 0-1,0 0 0,0 0 1,0 0-1,0 0 1,0 0-1,0 0 1,0 0-1,0-1 0,0 1 1,0 0-1,-1 0 1,1 0-1,-5 22 5200,0 10-2134,2-4-3377,20 197 2032,-4-81-1372,-9-48-3112,0-92-2702,0-4 2283</inkml:trace>
</inkml:ink>
</file>

<file path=ppt/ink/ink2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7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1 561 7296,'1'0'223,"-1"0"1,1 0-1,0 1 0,-1-1 1,1 0-1,0 0 0,0 0 1,-1 0-1,1 0 1,0 0-1,0 0 0,-1 0 1,1 0-1,0 0 1,0 0-1,-1-1 0,1 1 1,0 0-1,-1-1 0,1 1 1,0 0-1,-1-1 1,1 1-1,0-1 0,-1 1 1,1-1-1,-1 1 1,1-1-1,-1 1 0,1-1 1,-1 1-1,1-1 1,-1 0-1,38-34 5445,-15 13-4958,13-11 332,56-64 1,-76 77-576,-1-1-1,0-1 1,-2 0 0,-1-1-1,12-29 1,-15 26-199,12-48 1,-18 63-232,-1 1 1,-1-1-1,0 1 1,-1-1-1,0 1 1,0-1-1,-1 0 1,-3-10 0,-1 117 196,5 423-2047,0-519 426,0-10-3583,0-1 1621</inkml:trace>
</inkml:ink>
</file>

<file path=ppt/ink/ink2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7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0 113 3200,'1'0'444,"-1"-1"0,1 0 0,-1 1 0,1-1 0,0 1 0,-1-1-1,1 1 1,0 0 0,-1-1 0,1 1 0,0 0 0,-1-1 0,1 1 0,0 0 0,0 0 0,-1-1 0,1 1 0,0 0 0,0 0 0,0 0-1,-1 0 1,1 0 0,0 0 0,1 0 0,33 0 2958,-13 0-3268,188-24 5848,-51 6-4839,-111 15-1012,-1 2 0,61 6 0,-38 0-140,-59-5-266,0 0-1,0-1 0,0 0 1,-1 0-1,1-1 1,0-1-1,19-7 0,-21 6-679,0 0 0,0-1 0,0 0 0,-1 0 0,9-8-1,0-2-2243</inkml:trace>
</inkml:ink>
</file>

<file path=ppt/ink/ink2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5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4352,'2'-2'111,"-1"1"0,0 0 0,1-1 0,-1 1-1,1 0 1,0 0 0,-1 0 0,1 0 0,0 1 0,0-1 0,0 0 0,-1 1 0,1-1 0,0 1 0,0 0 0,0-1-1,0 1 1,0 0 0,3 0 0,0 0 337,40-3 2925,15 8-2823,4 0-505,277 10 211,-327-14-364,-4 0-176,-1-1 0,1 1-1,-1 1 1,1 0 0,-1 0 0,0 0-1,0 2 1,14 6 0,-23-10 254,0 0-1,1 0 1,-1 0 0,0 0 0,0 0 0,0 0-1,0 0 1,0 0 0,0 0 0,0 0 0,0 0 0,0 0-1,0 0 1,0 0 0,0 0 0,0 1 0,0-1 0,0 0-1,1 0 1,-1 0 0,0 0 0,0 0 0,0 0-1,0 0 1,0 0 0,0 0 0,0 0 0,0 1 0,0-1-1,0 0 1,0 0 0,0 0 0,0 0 0,0 0 0,0 0-1,0 0 1,-1 0 0,1 0 0,0 0 0,0 1-1,0-1 1,0 0 0,0 0 0,0 0 0,0 0 0,0 0-1,0 0 1,0 0 0,0 0 0,0 0 0,0 0-1,0 0 1,0 0 0,-1 0 0,1 0 0,0 0 0,0 0-1,0 0 1,0 0 0,0 0 0,0 0 0,0 0 0,0 0-1,0 0 1,0 0 0,-1 0 0,1 0 0,0 0-1,0 0 1,-1 1-396,-4 2-875</inkml:trace>
</inkml:ink>
</file>

<file path=ppt/ink/ink2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8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280 71 4864,'36'-36'8009,"-30"32"-7441,1 0 0,0 1 0,0 0 0,0 0-1,1 1 1,-1 0 0,1 0 0,8-1-1,0 0-323,0 0-1,1 2 0,-1-1 1,24 3-1,-35-1-135,-1 1-1,1-1 1,0 1 0,0 0 0,0 1-1,-1-1 1,1 1 0,-1 0-1,1 0 1,-1 0 0,0 1-1,1 0 1,-1-1 0,-1 1 0,1 1-1,0-1 1,-1 1 0,0-1-1,4 6 1,-5-7-82,0 1 0,-1-1 0,0 1 1,0-1-1,0 1 0,0-1 0,0 1 0,0-1 0,0 1 1,-1 0-1,0 0 0,1-1 0,-1 1 0,0 0 0,0 0 0,-1 3 1,0-1 20,-1-1 0,0 1 0,1-1 1,-1 0-1,-1 0 0,1 0 1,-1 0-1,1 0 0,-7 6 0,-3 1 172,0-1 1,-1 0-1,0-1 0,-1 0 0,0-1 0,0-1 0,-1 0 0,1 0 1,-2-2-1,-17 5 0,31-10-48,23-6 191,3 0-305,0 1 0,1 2 0,-1 0 0,1 1 0,0 2 0,0 0-1,0 2 1,-1 1 0,1 1 0,-1 1 0,1 1 0,-2 1 0,1 1 0,-1 1 0,0 1-1,-1 1 1,41 27 0,-53-30-3,26 23 386,-34-30-404,-1 1 1,0-1 0,0 1 0,0 0-1,0-1 1,0 1 0,0 0-1,0 0 1,0 0 0,-1-1 0,1 1-1,-1 0 1,1 0 0,-1 0-1,0 0 1,0 0 0,0 0 0,0 0-1,0 0 1,0 0 0,-1 3-1,-2 2 80,0 1 0,-1-1 0,0 0 0,0 0 0,-1 0 0,0 0 0,0-1 0,0 0 0,-1 0-1,0 0 1,-9 6 0,-7 5 266,-48 28 0,34-28-137,0-2-1,-1-1 1,-1-1-1,-41 7 1,23-6-60,18-4-41,0-2-1,-1-1 1,-68 2 0,83-9-181,0-1 0,0-1-1,0-1 1,1 0 0,-1-2 0,1-1 0,-25-10-1,42 13-163,1 1-1,0-1 1,0 0-1,1 0 1,-1-1 0,-7-7-1,-4-4-3407,6 4-1227,7 7 974</inkml:trace>
</inkml:ink>
</file>

<file path=ppt/ink/ink2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9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5632,'9'-15'2816,"12"12"-512,-11 0 2944,12 3-4609,-6 0 129,21 3 128,-13-3 128,21 7-1408,-10 4 0,0-4 896,-1 1 0,-7-4-1024,-4-1 0,-6-3-1408,1 0 1,-10-3-513,0-1 0</inkml:trace>
</inkml:ink>
</file>

<file path=ppt/ink/ink2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7:59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8192,'13'-3'4096,"22"11"-3840,-27-8 7935,27-5-7935,-9 2 0,19 0 256,-10 0 0,8 3-640,-7 0 0,-6 0-128,-9 0 128,-7 3-2560,-1 0 129</inkml:trace>
</inkml:ink>
</file>

<file path=ppt/ink/ink2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06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100 193 3840,'0'0'234,"0"0"0,-1 0 0,1-1 0,0 1 1,-1 0-1,1 0 0,0 0 0,-1-1 0,1 1 0,0 0 0,0-1 0,-1 1 1,1 0-1,0 0 0,0-1 0,-1 1 0,1 0 0,0-1 0,0 1 0,0-1 1,0 1-1,0 0 0,0-1 0,0 1 0,-1 0 0,1-1 0,0 1 0,0-1 1,0 1-1,1 0 0,-1-1 0,0 0 0,8-16 2951,24-23-2526,-21 27 698,-5 5-1078,0-1 0,0 1-1,1 1 1,0-1-1,0 1 1,1 0 0,0 1-1,0 0 1,1 0-1,0 1 1,0 0-1,0 0 1,0 1 0,1 1-1,-1-1 1,17-2-1,-13 3-202,-5 2-21,0-1-1,0 1 1,1 0 0,-1 1-1,12 1 1,-18-1-51,0 1 0,0-1 1,1 1-1,-1-1 0,0 1 0,0 0 0,0 0 0,0 0 1,0 0-1,0 0 0,-1 1 0,1-1 0,0 0 0,0 1 1,-1 0-1,1-1 0,-1 1 0,0 0 0,1 0 0,-1 0 1,0-1-1,0 1 0,0 1 0,0-1 0,0 3 0,4 15 39,-2 2 0,0-1-1,-2 0 1,0 0 0,-4 36-1,2 0 86,0-43-144,0-1 0,-1 0 0,0 0 0,-1 0 0,-1 0 0,0 0 0,0-1 0,-2 1 0,1-1 0,-1 0-1,-1-1 1,0 0 0,-1 0 0,0 0 0,-16 15 0,-10 6-18,-1-1 1,-2-1-1,-41 24 1,62-43 40,8-6-7,0 0 0,0 0-1,-1-1 1,0 0 0,-15 5-1,21-9 2,1 1 0,-1 0 0,0 0 0,0-1 1,0 0-1,0 1 0,0-1 0,0 0 0,1-1 0,-1 1 0,0 0 0,0-1 0,0 0 0,0 1 0,1-1 0,-1 0 0,0-1 0,1 1 0,-1 0 0,1-1 0,-1 1 0,-2-4 0,5 5 3,0-1-1,1 1 1,-1-1 0,0 0 0,1 1 0,-1-1 0,0 1 0,1-1-1,-1 1 1,1-1 0,-1 1 0,1 0 0,-1-1 0,1 1 0,-1 0 0,1-1-1,-1 1 1,1 0 0,0-1 0,-1 1 0,1 0 0,0 0 0,-1 0-1,1 0 1,-1 0 0,1-1 0,0 1 0,-1 0 0,2 1 0,20-6-14,-16 4 10,1 0-1,0 1 0,0 0 0,0 0 1,0 1-1,0 0 0,0 0 0,-1 0 1,1 1-1,10 4 0,3 3 67,-2 0 1,21 15-1,-22-13 133,1-1 1,25 11 0,-21-12 102,1-1 0,0-1 1,46 8-1,-62-14-481,1-1 1,-1 0-1,0 0 1,0 0-1,1-1 0,-1 0 1,0-1-1,0 1 1,0-1-1,0-1 0,0 1 1,-1-1-1,1-1 1,-1 1-1,0-1 1,0 0-1,8-7 0,4-6-2551,-4 2-235</inkml:trace>
</inkml:ink>
</file>

<file path=ppt/ink/ink2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07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3 120 3328,'0'0'153,"0"0"0,-1-1 0,1 1 0,0 0 0,0 0 0,0 0 0,0 0 1,0-1-1,-1 1 0,1 0 0,0 0 0,0 0 0,0 0 0,0-1 0,0 1 0,0 0 0,0 0 0,0 0 0,0-1 1,0 1-1,0 0 0,0 0 0,0-1 0,0 1 0,0 0 0,0 0 0,0 0 0,0-1 0,0 1 0,0 0 0,0 0 0,0 0 1,1-1-1,-1 1 0,0 0 0,0 0 0,0 0 0,0 0 0,0-1 0,0 1 0,1 0 0,-1 0 0,0 0 0,0 0 1,0 0-1,1 0 0,15-11 1352,25 0-883,-13 12 133,0 2 0,38 9 0,-45-7-596,0-1 1,-1-1-1,1-1 1,0 0-1,39-4 1,-8-5 170,72 1 1,-49 9-216,-43-1-183,56-4-1,-31-7 78,-47 6-23,1 0 1,0 1-1,0 1 0,0 0 1,0 0-1,0 1 0,0 0 1,0 1-1,17 4 1,-16-3 13,1-1 0,-1 0 0,0-1 0,1 0 0,-1-1 0,0 0 0,0-1 0,1 0 0,-1-1 0,-1 0 0,1-1 0,0-1 0,-1 0 0,0 0 0,18-12 0,-28 16-2,0 0 0,1 0 0,-1 0 0,0 0 0,1-1 0,-1 1 0,0-1 0,0 1 0,0-1 0,0 1 0,0-1 0,-1 1 0,2-3 1,3-7-100,-4 10-262,-1 1-917,5-11-2176,0 4 1515</inkml:trace>
</inkml:ink>
</file>

<file path=ppt/ink/ink2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08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0 140 3840,'8'-10'2146,"0"1"-1,1 0 1,18-15 0,-11 13-1305,-1 0 1,1 1-1,1 1 0,26-10 1,-30 13-605,0 1 0,1 1 1,-1 1-1,1 0 0,0 0 0,0 1 1,0 1-1,0 1 0,0 0 0,0 0 0,25 5 1,-30-3-160,-1 1 0,0 0 1,0 0-1,-1 1 0,1 0 0,-1 0 1,1 0-1,-1 1 0,-1 0 1,9 8-1,-12-10-78,-1 0-1,0-1 1,1 1 0,-1 0-1,0 1 1,0-1 0,-1 0-1,1 0 1,-1 1 0,1-1 0,-1 1-1,0-1 1,-1 1 0,1 0-1,0-1 1,-1 1 0,0 0-1,0 0 1,0-1 0,0 1 0,-1 0-1,0-1 1,1 1 0,-1 0-1,-2 3 1,-1 3-13,-1 0 0,-1-1 0,1 1 0,-1-1 1,-1 0-1,0-1 0,0 0 0,-12 12 0,-75 53 24,91-71-13,-109 65 109,93-55 84,34-19 171,21-11-104,-22 13-187,-1 0 1,1 2 0,0-1-1,0 2 1,0-1-1,0 2 1,0 0 0,1 1-1,-1 0 1,0 1-1,0 1 1,1 0 0,-1 1-1,-1 1 1,1 0 0,0 1-1,-1 0 1,0 1-1,0 0 1,-1 1 0,0 1-1,0 0 1,0 0-1,-1 1 1,-1 1 0,1 0-1,15 19 1,-19-19-33,0 0 0,-1 0 0,0 0-1,0 1 1,-1-1 0,0 1 0,2 12 0,-5-18 0,-1 0 0,-1 0 0,1-1 1,-1 1-1,0 0 0,0 0 0,0 0 0,-1 0 1,1 0-1,-1-1 0,0 1 0,-1 0 0,1-1 1,-1 1-1,0-1 0,0 1 0,0-1 0,-1 0 1,0 0-1,1 0 0,-6 5 0,-11 7 71,-1-1 1,0 0-1,-1-2 0,-1 0 0,-32 14 1,25-14-20,-1-1 0,0-1 1,0-2-1,-1-1 1,0-1-1,-51 4 1,74-10-120,0-1 1,0 0-1,0 0 1,0 0-1,0-1 1,0-1-1,0 1 1,0-1-1,0-1 1,1 1 0,-14-7-1,16 5-387,0 1 1,0-1-1,0-1 0,0 1 1,0 0-1,1-1 1,0 0-1,0 0 0,0-1 1,1 1-1,-1-1 0,2 1 1,-1-1-1,-3-9 0,4-1-2784</inkml:trace>
</inkml:ink>
</file>

<file path=ppt/ink/ink2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09.3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1 502 3584,'3'-7'884,"2"1"6687,6 15-2672,4 14-4580,-1-1 1,-1 2-1,-1-1 0,15 43 0,22 106 1549,-22-72-1449,-15-56-419,-1 0 0,2-1 0,1-1 0,3 0 0,42 78 0,-44-106-14,-6-18-15,-1-21-14,-18-136-191,-12-368-172,22 528 406,-9-70 103,3 0-1,4 0 1,2 0-1,13-87 0,-9 86 410,19 60-149,38 28-470,-28-13 99,0-3 0,0 0 0,0-2 0,61-12 0,-50 7 92,68-3 0,70 1 154,-114 4-182,1 3 0,82 7 0,-108-6-449,8 0-1143,-49 1 1073,0 0 0,1 1 1,-1-1-1,0 1 0,0 0 0,1-1 0,-1 1 0,0 0 0,0 0 0,0 1 0,0-1 0,0 0 0,0 1 0,0-1 0,-1 1 0,1-1 1,2 3-1,0 7-2097</inkml:trace>
</inkml:ink>
</file>

<file path=ppt/ink/ink2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10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8 102 2688,'0'0'124,"-1"0"-1,0-1 1,1 1 0,-1 0 0,1-1 0,-1 1-1,1-1 1,0 1 0,-1-1 0,1 0-1,-1 1 1,1-1 0,0 1 0,0-1-1,-1 0 1,1 1 0,0-1 0,0 0-1,0 1 1,-1-1 0,1 0 0,0 1 0,0-1-1,0 0 1,0 1 0,0-1 0,1 0-1,-1 1 1,0-1 0,0 0 0,1 0-1,18-18 2506,29-4-621,-24 14-1057,0 1-1,1 1 1,0 1-1,33-3 1,-49 8-713,0 1 1,-1 0 0,1 0 0,0 0 0,0 1 0,0 1 0,-1-1 0,1 1 0,-1 1 0,1 0 0,-1 0 0,0 0 0,0 1 0,0 0 0,11 9 0,-17-11-218,0-1 0,0 1 0,0 0 0,0 0 0,0 0 0,0 1 0,-1-1 0,1 0 0,-1 1 0,0-1 0,0 1 0,0-1 0,0 1 0,0-1 0,0 1 0,0 0 0,-1 0 0,0-1 0,1 1 1,-1 0-1,0 0 0,0-1 0,-1 1 0,1 0 0,-1 0 0,1-1 0,-1 1 0,0 0 0,0-1 0,0 1 0,0-1 0,0 1 0,-1-1 0,1 0 0,-1 1 0,-3 3 0,-4 5-25,0-1-1,0 0 1,-1 0-1,-1-1 0,1-1 1,-17 10-1,-10 4 11,-2-1-1,0-3 0,-72 24 1,131-47 188,-1 2 1,1 0-1,0 1 1,-1 0-1,1 2 1,0 1-1,0 0 1,0 1-1,-1 2 1,1 0-1,-1 1 1,0 0-1,0 2 1,-1 0-1,0 1 1,17 11-1,-13-1-44,-1 1-1,-1 1 0,-1 1 1,-1 0-1,27 44 0,-41-60-115,0 0 1,-1 1-1,0-1 0,0 1 0,0 0 1,-1 0-1,1 0 0,1 13 0,-4-16-13,0 0 0,0 0 0,0 0 0,-1 0 0,1 0 0,-1 0 0,0 0-1,0 0 1,0 0 0,0 0 0,-1-1 0,1 1 0,-1 0 0,1-1 0,-1 1 0,0-1 0,0 0 0,0 0-1,0 0 1,-1 0 0,-3 3 0,-7 5 53,-1-1-1,0 0 1,-1-1-1,1-1 1,-1 0-1,-19 5 1,-96 23 329,112-32-309,0 0 1,0 0-1,0-2 1,-21-1 0,31 0-68,-1-1-1,0 0 1,1-1 0,0 0 0,-1 0 0,1 0-1,0-1 1,0-1 0,0 1 0,-10-8-1,-5 2 375,23 9-491,0-1 0,-1 1 0,1 0 1,-1 0-1,1-1 0,0 1 1,-1 0-1,1 0 0,-1 0 1,1 0-1,-1 0 0,1 0 1,-1 0-1,1 0 0,-1 0 1,1 0-1,-1 0 0,1 0 1,-1 0-1,1 0 0,-1 0 1,1 0-1,0 0 0,-1 1 1,1-1-1,-1 0 0,1 0 1,-1 0-1,1 1 0,0-1 1,-1 0-1,1 1 0,0-1 1,-1 0-1,1 1 0,0-1 1,-1 0-1,1 1 0,0-1 1,0 1-1,0-1 0,-1 1 1,1 3-3261</inkml:trace>
</inkml:ink>
</file>

<file path=ppt/ink/ink2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29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54 2560,'0'-22'4630,"0"-10"-3671,-2 33-690,0 0 0,0 0 0,1 1 1,-1-1-1,0 0 0,1 1 0,-1-1 0,1 1 0,-1 0 0,1-1 0,0 1 1,-2 3-1,0 6-79,1 1 0,1-1 0,0 1 0,1-1 0,0 1 0,1 11 0,0 9 37,-1-7-127,1 0 0,1 0 0,10 47 0,-10-65-107,0-1 0,0 1 0,1-1 0,0 1 0,0-1 0,0 0 0,1 0 0,7 8 0,-9-11-6,1-1 0,0 1 1,-1-1-1,1 0 0,0 0 0,0 0 0,0 0 1,0-1-1,1 1 0,-1-1 0,0 1 0,1-1 1,-1-1-1,1 1 0,-1 0 0,1-1 0,6 1 1,-5-2-186,0 0 1,-1 0 0,1 0 0,0-1 0,-1 1 0,1-1 0,-1 0 0,0-1 0,0 1 0,8-6 0,37-32-3910,-45 37 3726,10-7-1283</inkml:trace>
</inkml:ink>
</file>

<file path=ppt/ink/ink2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0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16 3328,'-5'-12'1664,"5"9"-1920,0 6 3200,-4 5-2944,4 2 128,0 2 128,0-5 0,0 5-384,0-9 0,0-3-384,4-3 128,6-1-640,6-4 128</inkml:trace>
</inkml:ink>
</file>

<file path=ppt/ink/ink2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25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3200,'3'-14'1236,"-2"17"651,-1 35 1918,0-4-3053,19 155 711,4 132 956,-23-312-2701,-1 36-477,-7-26-2957,-1-15 1903</inkml:trace>
</inkml:ink>
</file>

<file path=ppt/ink/ink2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1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1280,'1'10'1936,"1"-14"550,0 1-442,-2 12-1470,-2 33 117,-2-1 0,-11 45 1,10-59-590,5-27-96,0 1 0,0 0 0,1 0 1,-1-1-1,0 1 0,0 0 0,0-1 1,1 1-1,-1 0 0,0-1 1,1 1-1,-1 0 0,1-1 0,-1 1 1,1-1-1,-1 1 0,1 0 0,-1-1 1,1 0-1,0 1 0,-1-1 0,1 1 1,0-1-1,-1 0 0,1 1 0,0-1 1,-1 0-1,1 0 0,0 1 0,0-1 1,-1 0-1,1 0 0,0 0 1,0 0-1,-1 0 0,1 0 0,0 0 1,-1 0-1,1-1 0,0 1 0,0 0 1,-1 0-1,1-1 0,0 1 0,0-1 1,2 1 28,1 0 0,-1-1 0,0 0 0,1 0 1,-1 0-1,0 0 0,0-1 0,0 1 0,4-4 1,-3 3-18,-1 0 0,1-1 0,0 1 0,0 1 0,0-1 0,0 0 0,0 1 0,0 0 0,0 0 1,0 0-1,1 1 0,-1-1 0,0 1 0,0 0 0,1 0 0,-1 0 0,0 1 0,1 0 0,-1 0 0,0 0 0,0 0 1,0 0-1,0 1 0,5 3 0,-4-4-15,-1 1 1,0 0-1,0 0 0,0 0 1,0 0-1,0 1 0,0-1 1,-1 1-1,1 0 1,-1 1-1,0-1 0,1 0 1,-2 1-1,1 0 1,0-1-1,-1 1 0,0 0 1,0 0-1,0 1 0,0-1 1,-1 0-1,1 1 1,0 7-1,-2-2 14,-1 0 0,0-1 1,-1 1-1,0-1 0,0 1 0,-1-1 1,0 0-1,-1 0 0,0 0 0,-10 16 1,3-9 37,-1 0 1,-1-1 0,0 0 0,-21 17 0,13-26 20,-1-1-120,22-5-12,0 0-1,0 0 1,0 0-1,0 0 1,-1 0 0,1 0-1,0 0 1,0 1-1,0-1 1,-1 0-1,1 0 1,0 0 0,0 0-1,0 0 1,0 0-1,0 0 1,-1 0 0,1 0-1,0 1 1,0-1-1,0 0 1,0 0-1,0 0 1,-1 0 0,1 0-1,0 1 1,0-1-1,0 0 1,0 0-1,0 0 1,0 0 0,0 1-1,0-1 1,0 0-1,0 0 1,0 0 0,0 0-1,0 1 1,0-1-1,0 0 1,0 0-1,0 0 1,0 1 0,0-1-1,0 0 1,0 0-1,0 0 1,0 0-1,0 1 1,0-1 0,1 0-1,-1 0 1,0 0-1,0 0 1,0 0 0,0 1-1,0-1 1,0 0-1,1 0 1,-1 0-1,0 0 1,0 0 0,0 0-1,0 0 1,0 0-1,1 1 1,-1-1-1,0 0 1,10 3-1416,6-7 43</inkml:trace>
</inkml:ink>
</file>

<file path=ppt/ink/ink2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1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1664,'1'1'194,"-1"0"-1,0 0 1,1 0 0,-1-1 0,1 1-1,-1 0 1,1 0 0,-1-1 0,1 1-1,0 0 1,-1-1 0,1 1 0,0-1-1,-1 1 1,1-1 0,0 1 0,0-1-1,0 1 1,-1-1 0,1 0 0,0 1-1,0-1 1,0 0 0,0 0 0,0 0-1,0 0 1,-1 0 0,1 0 0,0 0-1,0 0 1,1 0 0,37-5 1243,-18-3-1070,1 2 0,27-6 1,-42 11-402,0 0 1,0 0 0,1 1 0,-1-1 0,0 2 0,0-1 0,0 1 0,1 0-1,-1 0 1,0 1 0,8 3 0,-14-4-182,1-1 0,0 1 0,0 0 0,0-1 0,0 0-1,0 1 1,0-1 0,0 0 0,0 0 0,0 0 0,3-1 0,5-2-1065</inkml:trace>
</inkml:ink>
</file>

<file path=ppt/ink/ink2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2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34 1408,'-1'-1'134,"0"0"-1,1 1 1,-1-1 0,1 0-1,-1 0 1,1 0 0,-1 0-1,1 0 1,0-1 0,-1 1-1,1 0 1,0 0 0,0 0 0,0 0-1,0 0 1,0 0 0,0 0-1,0 0 1,0-1 0,0 1-1,1 0 1,-1 0 0,0 0-1,1 0 1,-1 0 0,1 0-1,-1 0 1,1 0 0,0-1 0,0 1 335,-1 1-64,4 21 576,-11 22 145,3-19-882,0 0 1,-1 0-1,-2 0 0,-13 33 0,23-62-186,1 1-1,-1 0 1,1 0-1,0 0 1,0 0-1,0 0 1,1 1-1,-1 0 1,1 0-1,0 0 1,0 1-1,0-1 1,0 1-1,0 0 1,8-1-1,-10 2-31,0 0 0,0 0-1,0 0 1,1 0 0,-1 1-1,0 0 1,1-1 0,-1 1-1,0 1 1,0-1-1,1 0 1,-1 1 0,0-1-1,0 1 1,1 0 0,-1 0-1,0 1 1,0-1 0,0 1-1,0-1 1,0 1-1,-1 0 1,1 0 0,-1 0-1,1 0 1,-1 1 0,1-1-1,1 4 1,24 23 125,-25-27-143,0 0 0,-1 0 0,1 0 0,-1 1 0,1-1 0,-1 1 0,0 0 1,0 0-1,0 0 0,0 0 0,-1 0 0,2 3 0,0 3 8,-1-1 0,-1 1 0,0 0 0,0-1 0,0 1 0,-1 0 0,-1 0 0,1-1 0,-1 1 0,-1 0 0,0-1 0,0 1 0,0-1 0,-1 0 0,-6 12 0,5-11 24,4-7-35,0 0 0,-1 0 1,1 0-1,-1 0 0,0 0 0,0 0 1,0 0-1,1 0 0,-2 0 0,1 0 1,0-1-1,0 1 0,-1 0 0,1-1 1,0 1-1,-1-1 0,0 0 0,1 1 1,-1-1-1,0 0 0,0 0 0,1 0 1,-1 0-1,0 0 0,0-1 1,0 1-1,0 0 0,0-1 0,0 0 1,-1 1-1,1-1 0,-2 0 0,2 0 40,-6 0-1095,10-2-1453,10-6 422,-3-1 652</inkml:trace>
</inkml:ink>
</file>

<file path=ppt/ink/ink2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3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1792,'16'-9'8085,"-12"8"-7951,0 1 1,-1 0-1,1 1 0,-1-1 1,1 1-1,0-1 0,-1 1 1,1 0-1,-1 0 0,5 3 1,-1-2 8,5 2-52,0-1-1,1-1 1,0 0-1,0 0 1,13-1-1,-18-1-518,-1 0 0,1-1 0,-1-1 0,0 1 0,0-1 0,9-3 0,-2 2-1044,-1 2 43</inkml:trace>
</inkml:ink>
</file>

<file path=ppt/ink/ink2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4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0 154 1536,'0'-1'196,"0"0"0,0 0 0,1-1 0,-1 1 0,0 0 1,0 0-1,1-1 0,-1 1 0,0 0 0,1 0 0,-1 0 0,1 0 0,-1 0 0,1 0 0,0-1 0,0 1 1,-1 1-1,1-1 0,0 0 0,0 0 0,0 0 0,0 0 0,0 0 0,0 1 0,1-1 0,-1 0 82,31-4 1130,113-8 490,-110 18-1827,-33-5-67,0 1 0,1 0 0,-1 0 0,1-1 0,-1 1 1,1-1-1,-1 0 0,1 0 0,-1 0 0,1 0 0,-1 0 1,0-1-1,1 1 0,-1-1 0,1 1 0,-1-1 0,0 0 1,4-2-1,2-2 1,0 1 0,-1 0-1,2 0 1,-1 1 0,0 0 0,0 0 0,1 1 0,0 0 0,-1 1 0,1 0 0,0 0 0,17 1 0,-9 2 5,1 0 1,0 1 0,-1 1-1,0 0 1,24 10 0,-37-13-11,0-1 1,0 0-1,0 0 1,0 0-1,0-1 1,-1 0 0,1 1-1,7-3 1,22-3-28,55 6 49,-84-1 53,1 0 1,-1-1-1,1 1 1,-1-1-1,0 0 1,1 0-1,-1 0 1,0-1 0,0 1-1,0-1 1,-1 0-1,5-4 1,28-17 499,-21 19-347,1 0-1,0 1 1,0 1-1,1 1 1,-1 1 0,29 0-1,30-3 228,-60 3-369,-12 1-93,1 0-1,0 0 1,-1-1 0,1 1 0,-1-1 0,1 0 0,-1 0-1,6-2 1,-7 2-419,-2 1-257,0 0 588,0 0 0,0 0 0,0-1 0,0 1-1,0 0 1,0 0 0,0 0 0,0-1 0,0 1 0,0 0 0,0 0 0,0-1 0,0 1-1,0 0 1,0 0 0,0 0 0,0 0 0,0-1 0,0 1 0,0 0 0,0 0 0,-1 0-1,1-1 1,0 1 0,0 0 0,0 0 0,0 0 0,0 0 0,0-1 0,-1 1 0,1 0-1,0 0 1,0 0 0,0 0 0,0 0 0,-1 0 0,1 0 0,0 0 0,0 0 0,0-1-1,-1 1 1,1 0 0,0 0 0,0 0 0,0 0 0,-1 0 0,1 0 0,-4 0-1697</inkml:trace>
</inkml:ink>
</file>

<file path=ppt/ink/ink2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35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4 195 1536,'-1'-3'277,"0"0"0,1 0 0,-1 0 0,1 0 0,0 0 0,0 0 0,0 0 0,0 0 0,1 0 0,-1 0 0,1 0 0,0 1 0,0-1 0,0 0 0,0 0 0,0 0 0,0 1 0,1-1 0,0 1 0,-1-1 0,3-1 0,5-9 166,0 0 1,21-23-1,-22 29-239,0 0-1,0 0 1,1 1 0,0 0 0,0 0 0,0 1 0,1 0-1,0 1 1,0 0 0,17-5 0,-23 8-169,0 0-1,-1 1 1,1 0 0,0-1-1,0 1 1,-1 0 0,1 1-1,0-1 1,-1 1 0,1-1-1,0 1 1,-1 0 0,1 1-1,-1-1 1,0 0 0,1 1-1,-1 0 1,0 0 0,0 0-1,0 0 1,0 0 0,0 1-1,0-1 1,-1 1 0,1 0 0,-1 0-1,0 0 1,0 0 0,0 0-1,0 0 1,0 1 0,-1-1-1,0 1 1,2 4 0,0 5 48,0 1 0,-1-1 0,0 0 0,-1 1 1,0-1-1,-1 1 0,-1-1 0,0 1 0,-1-1 1,-1 1-1,0-1 0,0 0 0,-1 0 0,-1-1 1,0 1-1,-1-1 0,0 0 0,-1 0 0,-13 16 1,11-20-69,1-2 1,-1 1 0,-1-1-1,1 0 1,-1-1-1,0 0 1,0-1 0,0 0-1,-1 0 1,1-1 0,-1-1-1,0 0 1,0 0 0,-17 0-1,28-2-13,-1 0 0,1 0 0,-1 0 0,1 1 0,-1-1 0,1 0 0,-1 0 0,0 0 0,1 0 0,-1 0 0,1 0 0,-1 0 0,1 0 0,-1 0 0,1 0-1,-1-1 1,1 1 0,-1 0 0,1 0 0,-1 0 0,1-1 0,-1 1 0,1 0 0,-1-1 0,1 1 0,-1 0 0,1-1 0,0 1 0,-1 0 0,1-1 0,0 1 0,-1-1 0,1 1 0,0-1 0,0 1 0,-1-1-1,1 1 1,0-1 0,0 1 0,0-1 0,-1 1 0,1-1 0,0 1 0,0-1 0,0 1 0,0-1 0,0 1 0,0-1 0,0 0 0,1 1 0,-1-1 0,0 1 0,0-1 0,0 1 0,0-1 0,1 1-1,-1-1 1,1 0 0,0-2 15,0 1-1,0-1 0,1 0 0,-1 1 0,1-1 1,0 1-1,0 0 0,0-1 0,3-2 1,-1 3 28,-1-1 0,1 1 1,0 0-1,-1 0 0,1 0 1,0 0-1,0 1 1,0 0-1,0 0 0,0 0 1,1 0-1,-1 0 0,0 1 1,0 0-1,1 0 0,-1 0 1,0 1-1,0-1 1,1 1-1,-1 0 0,4 1 1,0 2 101,0 0 1,0 1-1,0 0 1,-1 0-1,1 1 0,-2-1 1,1 2-1,11 12 1,-1 3 191,-14-19-246,-1 1 0,1-1 1,-1 0-1,1 0 0,0 0 0,0 0 1,0 0-1,7 4 0,-8-7-43,-1 1-1,1-1 1,0 0-1,0 1 1,0-1 0,0 0-1,0 0 1,0 0-1,0 0 1,0-1-1,0 1 1,0 0 0,0-1-1,0 1 1,0-1-1,-1 0 1,1 0-1,0 0 1,0 0-1,-1 0 1,1 0 0,-1 0-1,3-2 1,14-12 69,-1 0 1,-1-2-1,24-30 0,19-20-2431,-33 41 115,-8-3-128</inkml:trace>
</inkml:ink>
</file>

<file path=ppt/ink/ink2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44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42 1280,'4'-11'4585,"6"-14"-3538,-8 20-34,-1 6-208,-2 17 282,-7 28-302,-62 122-123,69-166-661,0 2 11,0-1 0,0 0 0,-1 1 0,0-1-1,1 0 1,-1 0 0,0 0 0,0 0 0,-1-1 0,1 1 0,0 0 0,-1-1 0,0 0 0,0 1 0,-5 2 0,8-4-93,-1-1 1,1 1 0,0-1 0,0 1-1,-1 0 1,1-1 0,0 1 0,0-1-1,0 1 1,0 0 0,0-1 0,0 1-1,0 0 1,0-1 0,0 1 0,0 0-1,0-1 1,0 1 0,0-1 0,1 1-1,-1 0 1,0-1 0,0 1 0,1-1-1,-1 1 1,0-1 0,1 1 0,-1-1-1,1 1 1,-1-1 0,0 1 0,1-1-1,-1 1 1,1-1 0,-1 0 0,1 1-1,0-1 1,-1 0 0,1 1 0,-1-1-1,2 0 1,7-4-1349</inkml:trace>
</inkml:ink>
</file>

<file path=ppt/ink/ink2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45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1664,'5'-55'4970,"-3"82"-3977,1 0-1,1 0 0,1 0 0,9 25 0,43 113-1046,-52-153 113,0 0 1,1 0-1,1-1 0,0 0 1,0 0-1,1-1 0,10 10 1,-17-18-136,1 0 1,0 0 0,-1 0 0,1-1 0,0 1 0,0-1 0,0 1 0,0-1 0,0 0 0,1 0 0,-1 0 0,0 0 0,0 0 0,1 0 0,-1-1 0,0 1 0,1-1 0,-1 1 0,1-1 0,-1 0 0,0 0 0,1 0 0,-1-1 0,1 1 0,-1 0 0,1-1 0,-1 0 0,0 1 0,0-1 0,1 0 0,-1 0 0,0 0 0,0-1 0,0 1 0,0 0 0,0-1 0,0 1 0,0-1 0,-1 0 0,1 0 0,0 0 0,-1 1 0,0-1 0,3-4 0,1-4-1376,0-1 22</inkml:trace>
</inkml:ink>
</file>

<file path=ppt/ink/ink2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46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1 184 896,'0'0'108,"1"-1"1,0 1-1,-1-1 0,1 1 1,0 0-1,0-1 1,-1 1-1,1 0 0,0-1 1,0 1-1,0 0 1,0 0-1,-1 0 0,1 0 1,0 0-1,0 0 0,0 0 1,0 0-1,0 0 1,-1 0-1,1 0 0,2 1 1,13-1 598,-13 0-580,0-1-1,0 1 1,-1-1 0,1 0 0,0 1-1,0-1 1,-1-1 0,1 1 0,0 0-1,-1-1 1,1 1 0,-1-1 0,0 0-1,1 0 1,-1 0 0,0 0 0,2-2 0,35-51 1533,-33 45-1232,1 0 0,0 0-1,14-16 1,-19 24-346,0 0-1,0 0 1,0 1 0,0-1-1,0 0 1,0 1 0,1-1-1,-1 1 1,0 0 0,1 0-1,-1 0 1,1 0-1,-1 0 1,1 1 0,-1-1-1,1 1 1,5-1 0,-6 2-18,1 0 0,-1 0 0,1 1 0,-1-1 0,0 0 0,0 1 1,1 0-1,-1-1 0,0 1 0,0 0 0,-1 0 0,1 0 0,0 1 0,-1-1 1,1 0-1,-1 0 0,2 5 0,3 2 45,1 0 0,-1 0 0,1 0 1,1-1-1,0 0 0,0-1 0,11 9 0,-13-12-66,-1-1 0,0 1-1,1-1 1,0 0 0,0-1 0,0 1 0,0-1-1,1 0 1,-1 0 0,0-1 0,1 0-1,-1 0 1,11-1 0,7-1 30,-8 1 138,0-1-1,1-1 0,27-7 0,-40 8-239,0-1 0,0 1 0,0-1 0,1 0 0,-1 0 0,-1 0 0,1-1 0,0 1 0,-1-1 0,1 0 0,-1 0 0,0 0 0,0-1 0,0 1 0,0-1 0,-1 1 0,1-1 0,3-8 0,11-45-2766,-11 21 982</inkml:trace>
</inkml:ink>
</file>

<file path=ppt/ink/ink2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4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96 111 2176,'-1'-2'306,"1"-1"1,0 0-1,0 1 1,0-1-1,0 0 0,1 1 1,-1-1-1,1 0 1,0 1-1,-1-1 1,1 0-1,0 1 0,1-1 1,-1 1-1,0 0 1,1-1-1,-1 1 1,1 0-1,2-2 0,-1-1-95,0 0 0,0 0 0,0 1 0,1-1 0,0 1-1,0 0 1,0 0 0,0 1 0,1-1 0,7-4 0,-8 7-72,1-1-1,-1 1 1,1 0 0,0 0 0,-1 0 0,1 1 0,0-1-1,-1 1 1,1 0 0,0 1 0,-1-1 0,1 1 0,0 0-1,-1 0 1,1 0 0,-1 1 0,0 0 0,1 0 0,-1 0 0,7 4-1,-7-2-85,0 0-1,0 0 1,0 1-1,-1-1 1,0 1 0,0-1-1,0 1 1,0 0-1,-1 0 1,0 1-1,0-1 1,0 0-1,-1 1 1,0-1-1,0 1 1,0-1-1,0 7 1,-1-2 14,0 0-1,0 0 1,-1 1 0,0-1-1,-1 0 1,0 0 0,-1-1 0,0 1-1,-6 12 1,-4 5 154,-30 45 0,-2 5 57,35-57-223,0-1 0,-1-1 1,-1 0-1,-15 16 1,24-30-36,-1 0 0,0 0 1,0 0-1,-1-1 0,1 0 1,0 0-1,-1 0 1,0 0-1,-8 3 0,11-6-7,-1 1 0,0 0-1,1-1 1,-1 0 0,0 1-1,1-1 1,-1 0 0,0 0-1,0-1 1,1 1 0,-1 0-1,0-1 1,1 0 0,-1 0-1,1 0 1,-1 0 0,1 0-1,-1 0 1,1-1-1,-3-1 1,4 2-3,0 0-1,1 0 0,-1 0 1,0 0-1,1 0 0,-1-1 1,0 1-1,1 0 1,-1 0-1,1-1 0,0 1 1,-1 0-1,1-1 1,0 1-1,0-1 0,0 1 1,0 0-1,0-1 1,0 1-1,1 0 0,-1-1 1,0 1-1,1 0 0,-1-1 1,0 1-1,1 0 1,0 0-1,-1 0 0,1-1 1,1 0-1,27-47 153,-18 33-82,-10 14-50,-1-1-1,1 1 0,0 0 0,0 0 0,1 1 1,-1-1-1,0 0 0,1 0 0,-1 0 0,1 1 1,-1-1-1,1 1 0,0-1 0,0 1 1,-1 0-1,1 0 0,0-1 0,0 1 0,0 1 1,1-1-1,-1 0 0,0 0 0,0 1 0,0-1 1,0 1-1,5 0 0,-3 1 46,0 0 1,0 1 0,0 0-1,0 0 1,0 0-1,0 0 1,-1 1-1,1-1 1,-1 1-1,0 0 1,0 0 0,5 6-1,-2-4-23,0 0 0,0-1 0,1 1 0,-1-1 0,1 0 1,0-1-1,0 0 0,1 0 0,-1-1 0,1 1 0,-1-1 0,1-1 0,0 0 0,-1 0 0,1 0 0,0-1 0,10-1 1,-4 0-13,1 0 0,0-1 1,0-1-1,0-1 1,-1 0-1,0 0 1,0-2-1,15-7 0,81-50-5138,-80 54 213,-19 2 2325</inkml:trace>
</inkml:ink>
</file>

<file path=ppt/ink/ink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5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1 385 3328,'2'-1'172,"0"1"0,1-1 0,-1 0-1,0 1 1,0-1 0,1 1 0,-1 0 0,0 0 0,1 0 0,4 1 0,-7-1 6,95-7 3327,-76 3-3368,0-1 0,-1 0 0,1-2-1,-1 0 1,0-1 0,-1 0 0,0-2-1,24-17 1,-21 14 173,-3 2-46,0-1 0,-1 0 0,0-1 0,27-29 1,-41 39-230,1-1 1,0 1 0,-1-1-1,1 0 1,-1 1 0,0-1 0,0 0-1,-1 0 1,1-1 0,-1 1 0,0 0-1,0-1 1,0 1 0,-1 0-1,0-1 1,0 1 0,0 0 0,0-1-1,0 1 1,-1-1 0,0 1 0,0 0-1,0-1 1,0 1 0,-1 0-1,0 0 1,0 0 0,-4-7 0,2 6 8,-1-1 1,1 2 0,-1-1-1,0 0 1,0 1-1,0 0 1,0 0 0,-1 0-1,0 1 1,1 0 0,-1 0-1,0 1 1,-1-1 0,1 1-1,0 0 1,-1 1 0,1 0-1,-13-1 1,7 1 0,0 1 0,0 0 1,0 0-1,0 1 0,0 1 1,0 0-1,1 1 0,-1 0 1,-17 8-1,19-5-3,0 0 1,0 1-1,0 0 0,1 0 1,0 1-1,1 0 1,0 1-1,0 0 0,0 0 1,2 1-1,-1 0 1,1 0-1,0 1 0,1-1 1,0 1-1,1 0 0,1 1 1,-4 12-1,4-11 16,0 0 0,1 0-1,0 0 1,1 0 0,1 1-1,0-1 1,0 0 0,2 0-1,-1 0 1,2 1 0,0-2-1,0 1 1,1 0 0,1-1-1,11 24 1,-8-25-89,1-1 1,0 1-1,0-1 0,1-1 1,0 0-1,1 0 1,0-1-1,0 0 0,1-1 1,0 0-1,0-1 1,0-1-1,1 1 0,0-2 1,0 0-1,0-1 1,1 0-1,-1-1 0,1 0 1,0-1-1,-1-1 0,20-1 1,79-18-5751,-87 10 3733</inkml:trace>
</inkml:ink>
</file>

<file path=ppt/ink/ink2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52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1280,'0'1'61,"0"-1"-1,1 1 1,-1-1 0,1 1 0,-1-1-1,1 1 1,-1-1 0,1 0-1,-1 1 1,1-1 0,-1 0 0,1 1-1,-1-1 1,1 0 0,-1 0 0,1 1-1,0-1 1,-1 0 0,1 0-1,-1 0 1,1 0 0,0 0 0,-1 0-1,1 0 1,-1 0 0,1 0 0,1 0-1,29-2 1540,-12 1-1081,67 2-292,-2 1 46,0-4-1,97-15 1,-110 10-1681,-82 9 640</inkml:trace>
</inkml:ink>
</file>

<file path=ppt/ink/ink2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0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45 2304,'3'-43'5589,"-3"41"-5162,0 2 63,-6 37 1369,5-31-1670,-9 45 387,-30 95 0,28-120-515,7-19 122,5-10 235,4-5-277,2 1 0,-1-1 1,1 1-1,0 0 0,0 0 1,1 1-1,11-9 0,-10 11-82,0-1 0,0 2-1,0-1 1,1 1 0,0 0-1,-1 1 1,1 0 0,0 0-1,0 1 1,0 0 0,0 0-1,0 1 1,0 1 0,1-1-1,-1 1 1,-1 1 0,1 0-1,0 0 1,13 6 0,-13-1-39,0 1 1,0 0-1,-1 0 1,-1 1-1,1 0 1,10 19-1,13 12 93,-27-34-112,0 1 0,0-1 0,0 1 0,0 0 1,-1 0-1,0 0 0,-1 0 0,0 0 1,0 0-1,0 1 0,-1-1 0,0 1 1,0-1-1,-1 1 0,0 0 0,-1-1 1,1 1-1,-2-1 0,-2 12 0,3-11 10,-2-1 0,1 1 0,-1 0 0,0-1 1,-1 1-1,1-1 0,-2 0 0,1-1 0,-1 1 0,0-1 0,0 1 0,0-1 0,-1-1 0,0 1 0,-1-1 0,1 0 0,-1-1 0,-10 6 0,11-8-10,0 0 0,1 0 0,-1-1 0,0 0 1,0 0-1,0-1 0,0 1 0,0-1 0,0-1 0,0 1 0,0-1 0,0 0 0,0 0 0,0-1 0,0 0 0,1 0 0,-1 0 0,1-1 0,-7-3 1,10 5-264,-1 0 1,1 0-1,-1 0 1,1 0-1,-1 1 1,0-1-1,0 1 1,1 0-1,-1 0 1,0 0-1,0 0 1,-3 0-1,-5 1-797,11-2-754,0-5-107</inkml:trace>
</inkml:ink>
</file>

<file path=ppt/ink/ink2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1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93 1536,'26'-35'4053,"-25"33"-3754,35 3 1471,-29 0-1590,0-1-1,0 0 1,0 0-1,0 0 1,0-1-1,0 0 1,0 0-1,12-5 1,57-22 866,-71 26-977,12-5 146,-14 5-239,0 0-1,0 1 1,1 0 0,-1-1-1,0 1 1,0 1 0,1-1-1,5 0 1,-7 1-86,0 0-1,-1 1 1,1-1-1,0 1 1,-1 0 0,1 0-1,-1-1 1,1 1 0,-1 0-1,1 0 1,-1 0 0,1 0-1,-1 1 1,0-1 0,0 0-1,0 1 1,0-1 0,0 0-1,0 1 1,0-1-1,1 3 1,11 17-1191</inkml:trace>
</inkml:ink>
</file>

<file path=ppt/ink/ink2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2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 2048,'-4'42'7866,"-22"59"-6922,14-74-393,10-25-317,6-5-81,10-10-173,-10 10 96,0 0 0,1 0 0,-1 1 0,1 0 1,0-1-1,0 2 0,0-1 0,0 0 0,0 1 1,0 0-1,7 0 0,62-2 1004,-62 3-898,-8 0-158,1 0 0,-1 1 0,0 0 0,0 0 0,0 0 0,0 1 0,0-1 0,-1 1 1,1 0-1,0 0 0,-1 0 0,1 1 0,-1-1 0,0 1 0,0 0 0,0-1 0,0 2 0,0-1 1,-1 0-1,1 0 0,2 7 0,0-3-12,-2 1 0,1-1 0,-1 1 0,0 0-1,0 0 1,-1 0 0,0 0 0,-1 0 0,0 1 0,0 8 0,-11 51 201,9-58-209,-1 1 0,0-1 0,0 0 0,-1 0 0,0 0 0,-1 0 0,0-1 0,-6 11 0,7-15 28,0 0 1,-1 0-1,0 0 1,0 0-1,0-1 0,0 1 1,-1-1-1,0 0 1,0-1-1,0 1 1,0-1-1,0 0 1,-1 0-1,0-1 0,-6 3 1,-8 2 98,16-5-142,0 0 0,-1 0 0,1-1 0,-1 0 0,1 0 0,-1 0 0,-4 0 0,8-1-437,5-10-6699,-3 10 5334</inkml:trace>
</inkml:ink>
</file>

<file path=ppt/ink/ink2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2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41 1280,'0'0'57,"0"1"0,0-1 0,0 0 0,0 0 0,0 1 0,0-1 0,0 0 0,0 1 0,0-1-1,0 0 1,-1 1 0,1-1 0,0 0 0,0 1 0,0-1 0,0 0 0,0 0 0,-1 1 0,1-1 0,0 0 0,0 0 0,0 1 0,-1-1 0,1 0 0,0 0 0,0 0 0,-1 1 0,1-1-1,0 0 1,0 0 0,-1 0 0,1 0 0,0 0 0,-1 0 0,1 0 0,0 1 0,-1-1 0,1 0 0,0 0 0,-1 0 0,1 0 0,0 0 0,-1 0 0,1-1 0,0 1 0,0 0 0,-1 0 0,1 0-1,-1 0 1,1-1 74,0 1 0,0-1 0,0 1 0,1-1 0,-1 1 0,0-1 0,0 1 0,0-1 0,0 1 0,1 0 0,-1-1 0,0 1 0,0-1 0,1 1 0,-1 0-1,0-1 1,1 1 0,-1-1 0,1 1 0,-1 0 0,0 0 0,1-1 0,-1 1 0,1 0 0,-1 0 0,1-1 0,-1 1 0,0 0 0,1 0 0,-1 0 0,1 0 0,-1 0-1,1 0 1,-1 0 0,1 0 0,-1 0 0,1 0 0,-1 0 0,1 0 0,45-9 2097,-17 3-1222,0 1 1,54-2 0,-18-3-943,-64 10-405,-1 0-129,0 0-340,0 0-236,0 21-4031,0-10 3392</inkml:trace>
</inkml:ink>
</file>

<file path=ppt/ink/ink2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3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77 1792,'-2'0'289,"1"0"0,-1 1 0,1-1 1,-1 1-1,0 0 0,1-1 0,-1 1 0,1 0 0,0 0 1,-1 0-1,1 0 0,0 0 0,-2 1 0,1 7 2146,18-6-1516,35-2 507,-13 0-822,-1-2-1,0-1 1,52-9-1,118-20 1403,2 0-1046,-173 22-826,-22 4-105,0 2 1,0 0 0,1 0-1,-1 2 1,1-1-1,18 2 1,-32 1-77,0-1 1,1 0 0,-1 1-1,1-1 1,-1 1 0,1-1-1,-1 1 1,0 0-1,0-1 1,1 1 0,-1 0-1,0 0 1,0 0 0,0 0-1,0 0 1,0 0-1,0 1 1,0-1 0,0 0-1,0 0 1,-1 1 0,1-1-1,0 0 1,-1 1-1,1-1 1,-1 1 0,0-1-1,1 1 1,-1-1 0,0 1-1,0-1 1,0 1-1,0-1 1,0 1 0,0-1-1,-1 0 1,1 1 0,0-1-1,-1 1 1,1-1-1,-1 1 1,1-1 0,-1 0-1,0 1 1,-1 0 0,-5 0-2008,6-7-1503,1-3 1744</inkml:trace>
</inkml:ink>
</file>

<file path=ppt/ink/ink2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5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71 2176,'0'-21'3860,"0"-26"-1086,0 45-2091,0 2 64,0 0 21,0 26 1024,-5 48-373,1 16-769,5-16-316,-3 0 0,-18 120 1,34-251-4129,-11 48 3106,-1 1 0,1-1 0,1 1 1,-1 0-1,1 0 0,1 0 0,-1 0 1,8-7-1,4 1-720</inkml:trace>
</inkml:ink>
</file>

<file path=ppt/ink/ink2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5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7 4480,'-16'-7'5554,"6"26"-4047,8-8-1283,1 1 0,0-1 0,1 1-1,0-1 1,0 1 0,3 12 0,-2-5 1,0-8-125,2 32 211,2-1 0,12 55 0,-13-84-312,0 0 0,0-1 1,1 1-1,1-1 0,0 0 0,1-1 1,0 1-1,1-1 0,0 0 0,0-1 1,17 15-1,-24-23-64,1-1 0,-1 1 0,1-1 0,0 1 0,0-1 0,-1 0 0,1 0 0,0 0 0,0 0 0,0 0-1,0 0 1,0 0 0,0-1 0,1 1 0,-1-1 0,0 1 0,0-1 0,0 0 0,1 0 0,-1 0 0,0 0 0,0 0 0,0-1 0,0 1 0,1-1 0,1 0 0,1-2-478,0-1-1,0 1 1,0-1 0,-1 0-1,0 0 1,0 0 0,0 0-1,0-1 1,4-7 0,9-11-1121</inkml:trace>
</inkml:ink>
</file>

<file path=ppt/ink/ink2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6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71 188 1280,'-6'-2'390,"0"1"1,0-1-1,0 0 1,0 0-1,-10-6 1,14 7-205,1 0 1,-1 0-1,0 0 1,1 0 0,-1-1-1,1 1 1,0-1-1,-1 1 1,1-1 0,0 1-1,0-1 1,0 1-1,0-1 1,0 0 0,0 0-1,0 0 1,1 1-1,-1-1 1,1 0 0,-1 0-1,1 0 1,0-3-1,2 8 82,1-1-1,0 0 1,0-1-1,0 1 1,0 0-1,0-1 1,0 0-1,1 0 1,-1 0-1,0 0 1,1 0-1,4 0 1,11 1 274,1-2 0,-1 0 0,0-1 0,0-1 0,1 0 0,30-10 0,27-2 677,217-47 1999,-178 32-2468,-97 26-676,0 1 1,0 0-1,1 1 0,36 4 1,6 0-1365,-56-3 525,-1-1-1,1 0 0,0 0 0,-1 0 0,0-1 0,1 0 1,-1 0-1,0 0 0,8-5 0,-2-4-1815</inkml:trace>
</inkml:ink>
</file>

<file path=ppt/ink/ink2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8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15 1664,'-1'-12'4101,"0"9"-2730,-2 10-849,-40 148 1910,41-148-2349,0 0 0,-1-1-1,1 1 1,-1 0 0,-1-1-1,1 1 1,-9 10 0,12-17-80,0 0 0,0 1 0,0-1 0,0 0 0,0 1 0,0-1 0,1 0 0,-1 0 0,0 1 0,0-1 0,0 0 0,0 0 0,1 1 0,-1-1 0,0 0 0,0 0 0,0 0 0,1 1 0,-1-1-1,0 0 1,0 0 0,1 0 0,-1 0 0,0 0 0,1 1 0,-1-1 0,0 0 0,0 0 0,1 0 0,-1 0 0,0 0 0,1 0 0,-1 0 0,0 0 0,0 0 0,1 0 0,-1 0 0,0 0 0,1 0 0,-1 0 0,0-1 0,0 1 0,1 0 0,-1 0 0,2 0 12,28-30 128,11-8 845,-39 38-956,-1-1 0,1 1 0,-1-1 0,1 1 0,-1 0 0,1 0 0,-1 0 0,1 0 0,0 0 0,-1 0 0,1 1 0,-1-1 0,1 0 0,-1 1 0,1-1 0,-1 1 0,1-1 0,2 3 0,31 18 744,-22-13-624,-5-4-145,0-1 0,0 0 0,1 0 0,-1-1 1,1 0-1,11 1 0,28 7 49,-43-8-21,-1 1 0,1-1 0,-1 1 0,0-1 0,0 1 0,0 0 0,-1 1 0,1-1 0,-1 1 0,0-1-1,0 1 1,0 0 0,0 0 0,-1 0 0,1 1 0,-1-1 0,0 1 0,0-1 0,-1 1 0,2 4 0,-2-5-15,0 0 0,0-1 0,-1 1 1,1 0-1,-1 0 0,0 0 0,0-1 1,0 1-1,0 0 0,-1 0 0,0-1 1,1 1-1,-1 0 0,-1-1 0,1 1 1,0-1-1,-1 1 0,0-1 0,0 0 1,0 1-1,0-1 0,0 0 0,-1 0 1,1-1-1,-1 1 0,-4 3 0,-5 3 44,-1-1 0,0-1 0,-1 0 0,0-1 0,0 0 0,0-1 0,-1 0 0,1-2 0,-23 4 0,8 6 168,9-4-255,20-9-145,-1 0 1,1 0 0,-1-1-1,0 1 1,1 0-1,-1-1 1,1 1 0,-1-1-1,1 1 1,0-1 0,-1 1-1,1-1 1,-1 1-1,1-1 1,0 1 0,0-1-1,-1 1 1,1-1-1,0 0 1,0 1 0,0-1-1,-1 1 1,1-1 0,0 0-1,0 1 1,0-1-1,0 0 1,0 1 0,0-1-1,0 0 1,0 1-1,1-1 1,-1 0 0,0 0 65,0 0 1,0 1-1,0-1 1,0 1 0,1-1-1,-1 1 1,0-1-1,0 0 1,0 1-1,1-1 1,-1 1 0,0-1-1,1 1 1,-1 0-1,0-1 1,1 1-1,-1-1 1,0 1 0,1-1-1,-1 1 1,1 0-1,-1-1 1,1 1-1,-1 0 1,1 0 0,-1-1-1,1 1 1,-1 0-1,1 0 1,0-1-1,2 0-316,15-7-1267</inkml:trace>
</inkml:ink>
</file>

<file path=ppt/ink/ink2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0:59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 1536,'-4'-3'1176,"6"9"735,9 8-134,-4-11-1549,-1 0 1,1-1-1,-1 0 0,1 0 1,0-1-1,0 0 1,0 0-1,0 0 0,0-1 1,10-1-1,71-14 973,-68 10-1025,0 0-1,-1 2 1,27-1 0,-44 4-326,-1 0-1,1 0 1,0 0 0,0 0 0,0 0 0,-1 1 0,1-1-1,0 1 1,0-1 0,-1 1 0,1 0 0,0-1 0,-1 1 0,1 0-1,-1 0 1,1 0 0,-1 0 0,1 0 0,-1 1 0,0-1 0,0 0-1,0 1 1,1-1 0,-1 1 0,0 1 0,3 5-1258</inkml:trace>
</inkml:ink>
</file>

<file path=ppt/ink/ink2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53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582 0 1664,'-2'1'142,"1"0"-1,-1 1 1,1-1-1,0 0 1,0 1 0,-1-1-1,1 1 1,0-1-1,0 1 1,0-1 0,1 1-1,-1 0 1,0-1-1,1 1 1,-1 0 0,1 0-1,-1 0 1,1-1-1,0 1 1,0 0 0,0 0-1,0 0 1,0 3 0,6 55 155,-4-46-281,9 71 63,48 500 98,-55-350 521,-5-197-403,-2 1 1,-2-1 0,-2 0-1,-12 39 1,16-67-163,-1 1 1,-1-1 0,1 0-1,-2 0 1,1 0-1,-2-1 1,1 1 0,-1-2-1,0 1 1,-12 10 0,15-15-70,0-1 0,0 0 0,0 0 0,-1-1 0,1 1 0,-1-1 0,1 0 0,-1 0 0,0 0 0,0-1 0,0 1 1,0-1-1,0 0 0,0-1 0,0 1 0,0-1 0,0 0 0,0-1 0,0 1 0,0-1 0,0 0 0,0 0 0,0 0 1,-8-4-1,2 0 72,0-1 0,0-1 0,1 0 1,0 0-1,0-1 0,1 0 0,0-1 0,0 0 1,-7-10-1,-12-18 293,-24-43 1,38 58-326,-22-39 208,19 31-381,-1 1 1,-31-39 0,46 65-74,1 0 0,0 1 0,-1-1 0,0 1 1,0 0-1,0 0 0,0 0 0,0 0 0,0 0 1,0 1-1,0-1 0,-1 1 0,1 0 0,-1 0 1,1 0-1,-5 0 0,-27 3-1543</inkml:trace>
</inkml:ink>
</file>

<file path=ppt/ink/ink2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0.6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 1152,'-2'95'6494,"-1"9"-4434,3-103-2047,0-1-1,0 1 0,0-1 0,1 1 0,-1-1 1,0 1-1,0-1 0,0 1 0,-1-1 0,1 1 1,0-1-1,0 0 0,0 1 0,0-1 0,0 1 1,0-1-1,-1 1 0,1-1 0,0 1 0,0-1 1,-1 0-1,1 1 0,0-1 0,-1 0 0,1 1 1,0-1-1,-1 0 0,1 1 0,-1-1 0,0 0 3,1 0 0,0-1 0,0 1 0,0 0 0,-1 0 0,1-1 0,0 1 0,0 0-1,0-1 1,0 1 0,0 0 0,0-1 0,0 1 0,0 0 0,0-1 0,0 1 0,0 0 0,0-1-1,0 1 1,0 0 0,0-1 0,0 1 0,0-1 0,0 1 0,0 0 0,0 0 0,0-1 0,1 1-1,-1 0 1,0-1 0,0 1 0,0 0 0,1-1 0,-1 1 0,0 0 0,1-1 0,2 0 69,0 1 1,0-1 0,0 1 0,0-1 0,0 1 0,0 0-1,0 0 1,0 0 0,4 1 0,8-1 197,10-8 0,-21 6-204,-1 0 0,1 1 0,0 0 0,0 0 0,0 0 0,0 0 0,0 0 0,0 1 0,0-1 0,0 1 0,0 0 0,0 1 0,0-1 0,0 1 0,0-1 0,0 1 0,7 3 0,6 4 70,-11-6-73,0 1-1,0 0 1,0 1 0,0-1 0,-1 1-1,0 0 1,1 0 0,-1 1 0,5 5 0,-7-6-30,0-1 1,0 1 0,0 0-1,0 0 1,-1 1 0,1-1 0,-1 0-1,0 1 1,-1 0 0,1-1-1,-1 1 1,0 0 0,1 5 0,-2-6-17,-1-1 0,1 0 0,-1 0 0,0 0 0,0 0 0,0 0 0,0 0 0,-1 0 0,1 0 0,-1 0 1,0 0-1,0-1 0,0 1 0,0-1 0,0 1 0,0-1 0,-1 0 0,1 0 0,-1 0 0,1 0 0,-5 2 1,-33 26-24,32-23 4,1 0 0,-1-1 0,0 0 1,0-1-1,-1 0 0,1 0 0,-1-1 0,0 0 1,0 0-1,-1-1 0,1 0 0,-1-1 1,-18 3-1,24-5-8,1 0 0,0 0 0,0 0 0,0 1 0,0 0 0,0 0 0,0 0 0,0 0 0,0 0 0,0 0 0,0 1 0,1-1 0,-1 1 0,0 0 0,1 0 0,-1 0 0,1 0 0,0 0-1,0 1 1,-3 2 0,-14 15-320,18-20 256,1-1 0,-1 1 0,1 0 0,0-1 1,-1 1-1,1-1 0,0 1 0,0-1 1,-1 1-1,1-1 0,0 1 0,0-1 1,0 1-1,0-1 0,0 1 0,0-1 0,0 1 1,0-1-1,0 1 0,0-1 0,0 1 1,0-1-1,0 0 0,0 1 0,0-1 1,0 1-1,0-1 0,1 1 0,-1-1 1,0 1-1,0 0 0,1-1 0,-1 0 0,8-26-2168,3 12 438,2-3-21</inkml:trace>
</inkml:ink>
</file>

<file path=ppt/ink/ink2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1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34 1408,'-1'0'121,"0"0"0,0 1 0,0-1 0,0 0 0,0 0 1,0 0-1,0 1 0,0-1 0,0 0 0,1 1 0,-1-1 0,0 1 0,0-1 0,0 1 0,1 0 0,-1-1 1,0 1-1,1 0 0,-1-1 0,0 1 0,1 0 0,-1 0 0,1-1 0,-1 1 0,1 0 0,0 0 1,-1 0-1,1 0 0,0 0 0,-1 0 0,1 0 0,0 0 0,0 1 0,0-2 263,26-21 3029,10 15-2229,41-6 1200,115-4 0,-174 21-2681,-17-5 61,0 1-1,0 0 1,0 0-1,-1 0 0,1-1 1,0 1-1,-1 0 1,1 0-1,-1 0 0,1 0 1,-1 0-1,1 0 1,-1 0-1,0 1 0,0-1 1,1 0-1,-1 0 1,0 0-1,0 0 0,0 0 1,0 0-1,0 0 1,0 0-1,-1 1 0,1-1 1,0 0-1,0 0 1,-1 0-1,1 0 1,-1 0-1,1 0 0,-1 0 1,-1 1-1,-1 3-1576</inkml:trace>
</inkml:ink>
</file>

<file path=ppt/ink/ink2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2.6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5 167 1536,'-1'0'34,"1"0"-1,0 0 1,0 0 0,-1 0 0,1 0-1,0 0 1,0 1 0,0-1-1,-1 0 1,1 0 0,0 0-1,0 0 1,0 1 0,0-1 0,-1 0-1,1 0 1,0 1 0,0-1-1,0 0 1,0 0 0,0 0 0,0 1-1,0-1 1,0 0 0,0 0-1,0 1 1,0-1 0,0 0 0,0 0-1,0 1 1,0-1 0,0 0-1,0 0 1,0 1 0,0-1 0,0 0-1,0 0 1,0 1 0,0-1-1,0 0 1,0 0 0,1 1 0,-1-1-1,0 0 1,0 0 0,0 0-1,0 0 1,1 1 0,-1-1 0,0 0-1,0 0 1,1 0 0,15-6 2214,17-15-907,-28 17-1208,0 1 0,0 1 0,1-1-1,-1 1 1,1 0 0,-1 0 0,1 1 0,0-1 0,0 1 0,-1 0 0,1 1 0,0 0 0,0 0-1,0 0 1,0 0 0,0 1 0,-1 0 0,12 3 0,43 2 563,169-40 797,-215 31-1445,1 0 0,-1 1 0,1 1 0,-1 0 0,1 1 0,-1 1 0,23 3 0,-26-3 90,0 0-1,0-1 1,0 0-1,1 0 1,-1-2-1,0 1 1,0-1-1,0-1 1,0 0-1,-1 0 1,15-8-1,37-9 539,-57 20-644,0 0 0,0 0 1,0 0-1,0 0 0,0 1 1,-1 0-1,1 0 0,0 0 1,0 1-1,-1-1 0,1 1 1,7 5-1,-6-5 9,0 1-1,0 0 1,0-1 0,0 0 0,0-1 0,1 1-1,8 0 1,24-4 250,-24 2-65,1-1 0,-1 2 0,29 3 0,-38-3-188,1-1 0,0 0 1,0-1-1,-1 0 0,1 0 0,0 0 1,-1-1-1,8-2 0,21-5 130,-30 8-138,0 1 0,0 0 1,0 0-1,-1 1 0,1-1 0,0 1 1,0 0-1,6 3 0,14 2 60,-21-6-45,-1 0-1,1-1 0,0 1 0,0-1 0,-1 1 0,1-1 0,-1 0 0,1-1 0,-1 1 0,1-1 0,-1 1 1,0-1-1,6-4 0,-5 4 7,0-1 0,0 1 1,0 0-1,1 0 0,-1 0 1,1 1-1,-1-1 0,1 1 1,7-1-1,-6 2-62,-1 0 0,1 0 0,-1-1 0,1 0 0,0 0 0,-1 0 0,0-1 0,1 0 0,-1 0-1,0 0 1,0-1 0,0 0 0,0 0 0,-1 0 0,1 0 0,4-5 0,4-2-14,-10 6-1097,-5 6-3051,-4 3-353,3 0 4363,2 2-1906</inkml:trace>
</inkml:ink>
</file>

<file path=ppt/ink/ink2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3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9 141 1280,'-6'-6'2193,"4"7"-1037,1-1-772,1 0-338,0 0 1,0 0-1,1 1 0,-1-1 1,0 0-1,0 0 0,0 0 1,0 1-1,0-1 0,1 0 1,-1 0-1,0 0 0,0 1 0,0-1 1,1 0-1,-1 0 0,0 0 1,0 0-1,0 0 0,1 1 1,-1-1-1,0 0 0,0 0 1,1 0-1,-1 0 0,0 0 0,0 0 1,1 0-1,-1 0 0,0 0 1,0 0-1,1 0 0,-1 0 1,0 0-1,0 0 0,1 0 1,-1 0-1,0 0 0,0 0 0,1-1 1,9-11 300,0 0 1,0 1-1,2 0 0,-1 1 1,1 0-1,1 0 1,-1 2-1,2 0 1,-1 0-1,1 1 0,0 0 1,1 2-1,24-8 1,-31 11-206,0 1-1,1-1 1,-1 2 0,0-1 0,1 1 0,-1 0 0,17 2 0,-23-1-120,1 0 1,-1 0-1,0-1 1,1 2 0,-1-1-1,0 0 1,1 0 0,-1 1-1,0-1 1,0 1-1,0-1 1,0 1 0,0 0-1,-1 0 1,1 0-1,-1 0 1,1 0 0,-1 1-1,1-1 1,-1 0-1,0 0 1,0 1 0,0-1-1,-1 1 1,1-1-1,-1 1 1,1-1 0,-1 1-1,0 2 1,0 6 4,0-1 0,-1 1 1,0-1-1,-1 1 0,0-1 0,-1 0 1,0 1-1,0-2 0,-9 17 1,-51 87 116,54-98-92,-23 47 35,-16 26 72,44-82-145,0 0 1,-1 0-1,1 0 1,-1-1-1,-1 0 1,1 0-1,-1-1 1,1 1-1,-1-1 1,-13 6 0,16-9-7,1 0 0,0 0 1,0-1-1,-1 1 0,1-1 1,0 0-1,-1 0 1,1 0-1,-1 0 0,1 0 1,0 0-1,-1 0 0,1-1 1,0 0-1,-1 1 0,1-1 1,0 0-1,0 0 1,0 0-1,0 0 0,0 0 1,0-1-1,0 1 0,0-1 1,0 1-1,0-1 1,1 0-1,-1 1 0,1-1 1,-1 0-1,1 0 0,0 0 1,-2-4-1,2 3-4,-1 1-1,1-1 1,0 0-1,0 0 1,0 0-1,0 0 1,0 0 0,1 0-1,0 0 1,-1 0-1,1 0 1,0 0-1,0 0 1,1 0-1,-1 0 1,1 0-1,-1 0 1,1 0 0,0 0-1,0 1 1,0-1-1,1 0 1,-1 0-1,1 1 1,-1-1-1,1 1 1,2-3 0,-1 2 33,0 0 1,0 0 0,0 0-1,0 1 1,1-1 0,-1 1 0,1 0-1,0 0 1,0 0 0,-1 0 0,1 1-1,0 0 1,0-1 0,0 2 0,7-2-1,-1 2 97,0 1 0,-1 0 0,1 1 0,-1 0 0,16 5 1,33 5 316,-43-9-340,1 0 0,-1 0 0,19 8 0,-27-8-116,-1 0-1,0 0 1,1-1-1,0 1 1,0-2-1,-1 1 1,1-1-1,0 0 0,0 0 1,0-1-1,0 0 1,0 0-1,0-1 1,0 0-1,0 0 0,0-1 1,0 0-1,0 0 1,-1 0-1,1-1 1,-1 0-1,8-5 0,84-51-6777,-75 42 4607</inkml:trace>
</inkml:ink>
</file>

<file path=ppt/ink/ink2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4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24 1664,'5'10'1150,"-2"-16"463,-2 4-1525,-1 1 1,0-1 0,1 1-1,-1 0 1,1-1 0,0 1-1,-1 0 1,1-1-1,0 1 1,0 0 0,0 0-1,0 0 1,0 0 0,0 0-1,0 0 1,0 0 0,0 0-1,0 0 1,1 1-1,-1-1 1,0 0 0,1 1-1,-1-1 1,0 1 0,1-1-1,-1 1 1,0 0-1,3-1 1,-4 5 200,0 0 0,0 0 0,0 0 1,0 0-1,0 0 0,-1 0 0,-1 6 0,1-8-106,-4 30 260,-35 174 1067,31-171-1300,-1-1 1,-3 0-1,-29 59 1,41-91-200,0 0 1,0 0-1,0 0 1,-1 0-1,1 0 1,-1 0 0,1 0-1,-1 0 1,1-1-1,-1 1 1,0-1-1,0 1 1,-2 0 0,-5-6-329,6-18-787,4 18 810,0 1-1,0 0 1,0-1-1,1 1 1,0 0 0,-1 0-1,1 0 1,0 0-1,1 0 1,-1 0 0,0 0-1,1 1 1,-1-1 0,1 1-1,0 0 1,0 0-1,0 0 1,0 0 0,6-3-1,7 0-878</inkml:trace>
</inkml:ink>
</file>

<file path=ppt/ink/ink2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5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0 2432,'1'0'791,"-1"0"1880,-1 1-2393,-1-1 0,1 1 0,-1-1 1,1 1-1,-1 0 0,1 0 0,0 0 1,-1 0-1,1 0 0,0 0 0,0 0 1,-1 0-1,1 0 0,0 0 0,0 1 0,-1 2 1,-9 18 557,1 0 0,1 1 0,1 0 1,-6 33-1,11-23-611,1 0 1,1 0-1,2 0 1,2 1-1,0-2 1,13 48-1,-13-64-169,2 1-1,0-1 1,1 0-1,15 29 1,-21-44-44,1 0 1,0 0-1,-1 0 1,1 0-1,0-1 1,0 1-1,0 0 1,0 0-1,0 0 1,0-1-1,0 1 1,0-1-1,0 1 0,0-1 1,0 1-1,1-1 1,-1 1-1,0-1 1,0 0-1,0 0 1,1 0-1,-1 1 1,0-1-1,2-1 1,1 1-11,0-1 1,0 0 0,0 0 0,-1 0-1,1 0 1,0-1 0,6-3-1,2-2-245,-1-1 0,0 0-1,18-18 1,-16 12-748,0-1 1,-2-1 0,0 0-1,0-1 1,-2 0-1,9-20 1,-5 11-1058</inkml:trace>
</inkml:ink>
</file>

<file path=ppt/ink/ink2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1:06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8 384 1152,'-1'-1'261,"0"-1"0,0 0 0,1 1 0,-1-1 0,0 0 0,1 0 0,-1 1 0,1-1 0,-1 0 0,1 0 0,0 0 0,0 0 0,0 0 0,0 1 0,0-1 0,0 0 0,1 0 0,0-3 0,7-36 160,-7 38-169,2-4 1,-1-1-1,2 1 1,-1 0 0,1 0 0,0 0 0,1 1 0,-1-1-1,1 1 1,0 0 0,12-10 0,69-50 1657,-59 47-1353,-20 14-429,0 1-1,1-1 1,0 1 0,0 1 0,1-1 0,-1 1 0,1 1 0,-1 0 0,1 0 0,0 0 0,0 1-1,0 1 1,-1-1 0,1 1 0,0 1 0,0 0 0,0 0 0,0 1 0,-1 0 0,12 4 0,-8-2-44,-1 1 0,0 0 0,0 1 0,0 0 0,-1 1 0,0 0 0,0 0 0,-1 1 0,0 0 0,0 1 0,-1 0 0,0 1 0,-1-1 0,9 16 0,-11-17-28,0 1-1,0-1 0,1 0 1,0 0-1,1 0 0,-1-1 1,1 0-1,11 8 0,-14-12-34,0-1 0,0 0 0,1 0 0,-1 0 0,0 0 0,1-1 0,0 0 0,-1 0 0,1 0 0,0 0 0,0-1 0,-1 1 0,1-1 0,0-1 0,0 1 0,-1-1 0,1 1 0,0-2 0,7-1-1,13-5-59,-1-1-1,-1-1 0,1-1 0,-2-1 0,0-1 0,25-19 0,-34 22-421,0-1-1,-1 0 1,-1-1 0,0-1-1,0 0 1,-2 0-1,1-1 1,-2 0 0,0 0-1,11-28 1,1-19-1608</inkml:trace>
</inkml:ink>
</file>

<file path=ppt/ink/ink2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2:37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1 768,'0'0'127,"0"0"1,0 0-1,0 1 1,0-1-1,0 0 1,0 0-1,0 0 0,0 0 1,0 0-1,0 1 1,0-1-1,0 0 0,0 0 1,0 0-1,0 0 1,0 1-1,0-1 1,0 0-1,0 0 0,0 0 1,0 0-1,-1 0 1,1 1-1,0-1 1,0 0-1,0 0 0,0 0 1,0 0-1,0 0 1,0 0-1,-1 0 1,1 1-1,0-1 0,0 0 1,0 0-1,0 0 1,0 0-1,-1 0 1,1 0-1,0 0 0,0 0 1,0 0-1,0 0 1,0 0-1,-1 0 0,1 0 1,0 0-1,0 0 1,0 0-1,0 0 1,-1 0-1,1 0 0,0 0 1,0 0-1,0 0 1,0 0-1,0 0 1,-1 0-1,1-1 0,0 1 1,0 0-1,0 0 1,0 0-1,0 0 1,-4 19 805,-3 4-596,1 2 1,2-1-1,0 1 1,0 40 0,9 104 307,-3-124-397,0-9-3,2 0 0,1 0-1,13 48 1,-15-73-191,0 0 1,1 0-1,0 0 0,1-1 0,0 1 0,1-1 0,0 0 1,1-1-1,0 1 0,0-1 0,1-1 0,0 1 1,1-1-1,14 10 0,-16-14-34,0-1 1,0 0-1,1-1 0,-1 0 1,1 0-1,0 0 1,-1-1-1,1 0 0,0-1 1,0 1-1,0-2 1,-1 1-1,1-1 0,0 0 1,0-1-1,-1 0 1,11-4-1,-6 3-9,0-2 1,-1 0-1,0 0 0,0-1 0,0 0 0,-1-1 1,0 0-1,0-1 0,-1 0 0,11-11 1,8-17-1090,42-72 1,-69 106 770,1-1 0,0 0-1,1 1 1,-1 0 0,0-1 0,1 1 0,-1 0-1,1 0 1,4-2 0,10-4-1506</inkml:trace>
</inkml:ink>
</file>

<file path=ppt/ink/ink2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2:38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61 2048,'0'8'5185,"0"31"-3949,3-35-1135,-1 0 1,1 0-1,-1-1 0,1 1 1,0 0-1,0-1 0,1 0 0,-1 0 1,1 0-1,-1 0 0,1 0 1,0-1-1,0 0 0,0 0 1,0 0-1,1 0 0,-1 0 0,9 1 1,-7-1-61,0-1-1,1 0 1,-1 0 0,0 0 0,0-1 0,1 0-1,-1 0 1,0 0 0,1-1 0,-1 0 0,0 0-1,0-1 1,7-2 0,-6 0-2,1 0-1,-1-1 1,0 0-1,-1 0 1,1 0 0,-1-1-1,0 0 1,-1 0 0,1-1-1,5-8 1,-10 13-7,0 0 0,0 0 0,0 0 0,0 0 0,0-1 0,0 1 0,-1 0 0,1 0 0,-1 0 0,0-1 0,1 1 0,-1 0 1,0 0-1,0-1 0,-1 1 0,1 0 0,-1-3 0,0 2 8,0 1 1,-1 0-1,1 0 1,0 0 0,-1-1-1,0 2 1,0-1-1,1 0 1,-1 0 0,0 0-1,0 1 1,-1-1-1,1 1 1,0 0-1,0 0 1,-1 0 0,1 0-1,-1 0 1,-2-1-1,-7-2 80,0 1 0,-1 0-1,1 1 1,-1 0 0,-20 0-1,26 2-92,0 0 1,-1 0-1,1 1 0,0 0 1,0 1-1,0-1 0,0 2 0,0-1 1,1 0-1,-1 1 0,-9 6 1,13-6-25,0 1 1,0-1 0,1 1 0,-1-1 0,1 1 0,0 0 0,0 0 0,0 0 0,1 0 0,-1 0-1,1 0 1,0 0 0,0 1 0,1-1 0,-1 0 0,1 1 0,0-1 0,0 0 0,1 7 0,-1-6-7,0-1 0,0 0 0,1 1 0,0-1 0,-1 0 1,1 0-1,1 0 0,-1 1 0,1-1 0,-1 0 0,1 0 1,0-1-1,1 1 0,-1 0 0,1-1 0,-1 1 0,1-1 1,0 0-1,5 4 0,-3-5 6,0 0-1,1 0 1,-1 0 0,1 0 0,0-1 0,-1 0-1,1 0 1,0 0 0,0-1 0,0 0-1,-1 0 1,1-1 0,0 1 0,0-1 0,-1-1-1,1 1 1,0-1 0,-1 0 0,9-4-1,-2 0 34,0-1 0,-1 0 0,0-1-1,0 0 1,-1-1 0,0 0 0,11-13-1,-20 21-29,1 0-1,-1 0 1,0 0 0,-1 0-1,1 0 1,0 0-1,0-1 1,0 1 0,-1 0-1,1-1 1,0 1 0,-1 0-1,1-1 1,-1 1-1,0 0 1,0-1 0,1 1-1,-1-1 1,0 1-1,0-1 1,0 1 0,0 0-1,0-1 1,-1 1-1,1-1 1,0 1 0,-1 0-1,1-1 1,-1 1-1,1 0 1,-1-1 0,0 1-1,0 0 1,1 0-1,-1-1 1,0 1 0,0 0-1,0 0 1,0 0 0,0 0-1,0 0 1,-1 1-1,1-1 1,-2-1 0,-2-1-3,1 1 1,-1 0 0,1 0 0,-1 0 0,0 1 0,0-1 0,0 1-1,0 0 1,0 1 0,0-1 0,-10 1 0,3 2-14,-1 0 0,1 0 1,0 1-1,0 1 0,-14 5 0,24-8 8,-1 0-1,1 0 0,0 0 1,0 0-1,0 0 0,-1 0 1,1 1-1,0-1 0,0 1 1,1-1-1,-1 1 0,0 0 1,1 0-1,-1 0 0,1 0 1,-1 0-1,1 0 0,0 0 1,0 0-1,0 1 0,0-1 1,0 0-1,1 1 0,-1-1 1,1 1-1,-1-1 0,1 1 1,0-1-1,0 1 0,0-1 1,0 0-1,0 1 0,1 2 1,0-3-20,-1-1 0,1 1 0,-1-1 0,1 1 0,0-1 1,-1 1-1,1-1 0,0 1 0,0-1 0,0 0 1,0 0-1,0 1 0,0-1 0,0 0 0,1 0 1,-1 0-1,0 0 0,1 0 0,-1 0 0,0-1 1,1 1-1,2 0 0,-1 0-87,0 0 1,0-1-1,1 0 1,-1 1-1,0-1 0,0-1 1,1 1-1,-1 0 1,0-1-1,5-1 0,6-3-541,-1 0-1,1 0 0,21-14 0,-33 18 577,20-17-1675,-7-7 64</inkml:trace>
</inkml:ink>
</file>

<file path=ppt/ink/ink2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38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2944,'9'-15'9916,"-5"8"-9200,-1 0 1,1 0 0,-1-1 0,-1 1-1,1-1 1,0-8 0,-3 15 349,5 14 2489,-5 20-2556,0-31-795,2 30 332,2-1 1,1 1 0,17 58-1,2 10-293,-3 3-123,-1-14-103,-5 1 0,8 155 0,-30-172 96,7-67-73,-2 0 0,1 1 0,-1-1 0,0 0-1,0 0 1,-1 0 0,1 0 0,-1-1 0,-5 7 0,8-12-30,0 0 0,0 1 1,0-1-1,0 0 0,0 0 1,0 0-1,-1 1 0,1-1 1,0 0-1,0 0 0,0 0 1,-1 0-1,1 0 0,0 1 1,0-1-1,0 0 0,-1 0 1,1 0-1,0 0 0,0 0 1,-1 0-1,1 0 0,0 0 1,0 0-1,-1 0 0,1 0 1,0 0-1,0 0 0,0 0 1,-1 0-1,1 0 0,0 0 1,0 0-1,-1 0 0,1 0 1,0 0-1,0 0 0,-1 0 1,1 0-1,0-1 0,-6-11 158,2-22-86,4 30-30,-3-24 86,-1-7 34,2-1 1,1 1 0,4-39 0,-1 62-89,0-1 0,0 1 0,2 0 0,-1 0-1,2 1 1,-1-1 0,2 1 0,-1 0 0,1 0 0,1 0 0,0 1 0,16-17 0,-11 14 97,1 1 0,0 1 1,1 0-1,1 0 0,-1 2 1,1 0-1,26-12 0,-37 20-156,0 1-1,1-1 0,-1 1 0,0 0 0,0 0 0,0 0 0,0 0 1,1 1-1,-1 0 0,0 0 0,0 0 0,0 0 0,0 0 0,-1 1 1,1 0-1,0 0 0,0 0 0,-1 0 0,0 1 0,1-1 0,-1 1 1,0 0-1,4 4 0,9 9-46,-1 1 0,24 32 0,-39-48 20,12 16-9,-1 0-1,-1 1 0,-1 1 0,-1 0 0,0 0 0,-1 1 0,5 24 0,-9-29 29,0-1-1,-1 1 1,-1-1-1,0 1 0,-1 0 1,-1 0-1,0-1 1,-1 1-1,0-1 0,-8 25 1,-28 20-2193,38-58-4383,7-12 3177,-2-4-479</inkml:trace>
</inkml:ink>
</file>

<file path=ppt/ink/ink2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56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31 640,'49'0'256,"48"0"0,-69-6 256,14 6-512,7 0 128,6 0 0,6 0 0,-6 0-256,-6 0 128,-4 0 128,1-4 0,-1 4 0,-10-4 0,-9-9-384,-11 9 0</inkml:trace>
</inkml:ink>
</file>

<file path=ppt/ink/ink2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39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77 279 7680,'27'29'12276,"-6"5"-8225,-19-28-3955,1 0 1,0-1-1,0 0 0,0 1 0,1-1 0,-1-1 1,1 1-1,1 0 0,-1-1 0,1 0 0,-1 0 0,1 0 1,0-1-1,11 6 0,-8-7 97,0 1 0,1-1 0,-1-1 0,1 0 0,-1 0 0,1-1 0,0 0 0,-1 0 0,1-1 0,-1 0 0,1 0 0,-1-1 0,14-5 0,8-4 238,-1-2 0,38-22 0,-39 20-160,-22 12-240,1-1 0,-1 0 0,0-1-1,0 1 1,-1-1 0,1 0-1,-1-1 1,0 1 0,0-1 0,-1 0-1,0 0 1,0-1 0,0 1-1,-1-1 1,0 0 0,0 0 0,0 0-1,-1 0 1,-1 0 0,1 0 0,-1-1-1,0 1 1,0-1 0,-2-12-1,1 15-67,-2-1 0,1 0-1,0 1 1,-1-1 0,0 1-1,0-1 1,-1 1 0,0 0-1,0 0 1,0 0-1,0 0 1,-1 1 0,0-1-1,0 1 1,0 0 0,0 0-1,0 1 1,-1-1 0,0 1-1,-6-4 1,-7-4-92,0 1 0,-1 1 0,0 0 0,-25-6 0,26 9 30,-1 2-1,0 0 1,0 1-1,0 1 1,0 1-1,0 1 1,0 0 0,0 1-1,-27 6 1,37-5 49,0 0 1,0 0 0,0 1 0,1 0 0,-1 0 0,1 1 0,-1 1-1,2-1 1,-1 1 0,0 0 0,1 1 0,0 0 0,0 0 0,0 1-1,1-1 1,0 1 0,1 1 0,-1-1 0,1 1 0,-5 12 0,8-17 23,1 0 1,0 0 0,0 0 0,0 1-1,0-1 1,0 0 0,1 0 0,0 1 0,0-1-1,0 0 1,0 1 0,0-1 0,0 0 0,1 0-1,0 1 1,-1-1 0,1 0 0,1 0 0,-1 0-1,0 0 1,1 0 0,1 3 0,1-1-34,1 0 1,-1 0 0,1-1-1,0 1 1,0-1 0,0 0-1,1-1 1,-1 1 0,1-1-1,9 4 1,6 1-126,0-1 0,1-1 0,0-1 0,0-1 0,33 3 0,-20-5 47,-1-2 0,0-2-1,42-6 1,-61 6 205,0-2-1,0 1 1,0-2 0,-1 0 0,0-1-1,0 0 1,-1-1 0,0-1 0,18-12-1,4-5 541,-19 16 166,-16 9-751,0 0 0,0 1 0,0-1 0,0 0 0,0 0 0,0 0 0,0 0-1,0 0 1,0 0 0,0 0 0,0 0 0,0 0 0,0 1 0,0-1 0,0 0 0,0 0-1,0 0 1,1 0 0,-1 0 0,0 0 0,0 0 0,0 0 0,0 0 0,0 0-1,0 0 1,0 0 0,0 1 0,0-1 0,0 0 0,0 0 0,1 0 0,-1 0 0,0 0-1,0 0 1,0 0 0,0 0 0,0 0 0,0 0 0,0 0 0,0 0 0,0 0-1,1 0 1,-1 0 0,0 0 0,0 0 0,0 0 0,0 0 0,0 0 0,0-1-1,0 1 1,0 0 0,0 0 0,1 0 0,-1 0 0,0 0 0,0 0 0,0 0-1,-2 8 252,0-1 0,1 1-1,0 0 1,1 0-1,-1 0 1,2 0 0,-1 0-1,1 0 1,0-1-1,4 13 1,-2 0 23,-2-13-229,1 1 1,0-1-1,1 0 1,0 0-1,0 0 1,0 0-1,1-1 0,0 1 1,0-1-1,1 0 1,0 0-1,0 0 1,0-1-1,0 0 0,1 0 1,0 0-1,0 0 1,1-1-1,-1 0 1,1-1-1,0 1 0,13 3 1,1 1-129,0-1-1,0-1 1,1-2 0,0 0 0,0-1-1,28 1 1,-31-4-613,0-1-1,0-1 1,-1 0-1,1-1 1,-1-2-1,34-11 1,21-9-3317</inkml:trace>
</inkml:ink>
</file>

<file path=ppt/ink/ink2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0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281 6 11904,'0'-5'5887,"-30"53"-4863,25-42 5888,-43 51-7808,16-14 128,-64 59-5632,27-25 1</inkml:trace>
</inkml:ink>
</file>

<file path=ppt/ink/ink2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1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10752,'-5'19'5376,"-3"83"-4737,8-80 7553,0 51-7808,0-17 0,0 48 0,0-26 0,8 53-640,0-32 128,1 17 0,1-28 0,-7 11-768,2-31 0,0-9-1664,-2-12 0,-3-21-767,0-1-1</inkml:trace>
</inkml:ink>
</file>

<file path=ppt/ink/ink2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1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0 359 6656,'3'-11'606,"-1"-1"-1,2 1 1,0-1 0,0 1-1,1 1 1,0-1 0,1 1 0,0 0-1,1 0 1,0 0 0,10-10-1,10-7 1069,0 1-1,34-23 1,-59 47-1654,16-12 205,1 1-1,1 0 1,0 2 0,0 0 0,1 2 0,0 0-1,1 1 1,0 1 0,0 1 0,1 1 0,-1 1 0,29-1-1,-40 4-49,0 0-1,0 2 0,1-1 0,-1 1 0,0 1 1,0-1-1,0 2 0,0 0 0,-1 0 1,1 1-1,-1 0 0,0 1 0,0 0 0,0 1 1,0 0-1,-1 0 0,13 13 0,-10-5-86,0 1-1,-1 0 0,-1 0 1,0 1-1,-1 1 0,-1 0 1,0 0-1,-2 0 1,0 1-1,0 0 0,-2 0 1,0 1-1,-2-1 0,0 1 1,-1-1-1,0 1 0,-2 0 1,0-1-1,-1 1 0,-7 26 1,6-37-46,0 0 0,-1 0 0,0-1 0,-1 1-1,0-1 1,0 0 0,0-1 0,-1 1 0,0-1 0,0 0 0,0-1 0,-1 1 0,0-1 0,0-1 0,-1 1 0,1-1 0,-1 0-1,0-1 1,0 0 0,0 0 0,0-1 0,-16 3 0,-4 0 57,-1-2 0,1 0 0,-1-2-1,0-1 1,-35-6 0,33 4-224,1-2 0,0-2 0,0 0 0,1-2 0,0-2 0,-43-18 0,40 6-972,31 22 975,0-1 0,0 1 0,1-1 0,-1 1 0,0-1 0,0 0-1,1 1 1,-1-1 0,0 0 0,1 0 0,-1 0 0,1 0 0,-1 1-1,1-1 1,-1 0 0,1 0 0,0 0 0,0 0 0,-1 0 0,1 0-1,0 0 1,0 0 0,0 0 0,0 0 0,0 0 0,0 0 0,0 0-1,0 0 1,1 0 0,-1 0 0,0 0 0,0 0 0,1 0 0,-1 0-1,1 0 1,-1 1 0,2-3 0,21-11-3249,1-1-212</inkml:trace>
</inkml:ink>
</file>

<file path=ppt/ink/ink2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2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151 356 9984,'-13'4'1824,"14"-6"3533,-1 2-5172,1 0 0,-1 0 0,1 0 0,-1 0 0,1 0 0,-1 0 0,1 0-1,0 1 1,-1-1 0,1 0 0,-1 0 0,1 0 0,-1 1 0,0-1 0,1 0 0,-1 0-1,1 1 1,-1-1 0,1 1 0,-1-1 0,0 0 0,1 1 0,-1-1 0,0 1 0,1-1-1,-1 1 1,0-1 0,0 1 0,0-1 0,1 1 0,-1-1 0,0 1 0,0-1 0,0 1 0,0-1-1,0 1 1,0-1 0,0 1 0,0-1 0,0 1 0,0-1 0,0 1 0,0 0 0,0 5-111,1 0 0,0 0 1,1 0-1,-1 0 1,1 0-1,0 0 0,1-1 1,-1 1-1,1-1 1,0 0-1,1 0 0,-1 0 1,1 0-1,0 0 1,0-1-1,1 0 0,-1 0 1,1 0-1,6 4 1,3 0 139,0 0 0,1-2 0,0 0 0,0 0 0,0-1 0,17 3 0,-22-7-162,0 1 1,0-1-1,0-1 0,0 0 0,0 0 1,0-1-1,1 0 0,-2-1 0,1 0 1,13-4-1,-3-1 60,-1-1 1,0-1-1,34-21 0,-44 23-71,0 0 0,-1 0-1,0-1 1,0 0 0,0 0-1,-1-1 1,-1 0 0,1 0 0,-1-1-1,-1 1 1,0-1 0,0-1 0,-1 1-1,0-1 1,-1 1 0,-1-1-1,1 0 1,-1 0 0,-1-1 0,0 1-1,-1-13 1,0 17-12,-1 0 0,1 0 0,-2 0 0,1 0 0,0 0 0,-1 0 0,-1 0 0,1 1 0,-1-1 0,0 1 0,0-1 0,-1 1 0,0 0-1,0 0 1,0 1 0,-10-10 0,9 10-9,-3-4 1,0 0 0,-1 1 1,0 0-1,0 1 0,-1 0 0,0 0 1,0 1-1,0 0 0,-1 1 0,0 0 0,0 1 1,-21-6-1,30 10-20,-20-7 17,0 1-1,0 1 1,-1 2-1,1 0 1,-1 1-1,0 1 1,1 1-1,-1 1 0,-29 6 1,40-5-107,-1 1 0,1 0 0,0 0-1,0 2 1,0 0 0,1 0 0,-1 1 0,1 0 0,0 1 0,1 0 0,0 1 0,0 0 0,0 0-1,1 1 1,1 0 0,-1 1 0,-8 14 0,14-20-181,1 1 0,-1 0-1,1 0 1,0-1 0,0 1 0,1 1 0,0-1-1,0 0 1,0 0 0,0 0 0,1 1 0,0-1-1,0 0 1,0 1 0,1-1 0,-1 0-1,1 0 1,1 0 0,-1 1 0,1-1 0,0 0-1,0-1 1,0 1 0,1 0 0,-1-1 0,1 1-1,0-1 1,1 0 0,-1 0 0,1 0-1,-1 0 1,1-1 0,1 1 0,-1-1 0,7 4-1,32 16-3568</inkml:trace>
</inkml:ink>
</file>

<file path=ppt/ink/ink2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2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61 8448,'4'-10'1911,"0"0"1,1 1-1,0 0 0,9-13 1,-20 23-1697,-1 1 1,1-1-1,0 1 1,0 1-1,0-1 1,0 1-1,0 0 1,0 1-1,1-1 1,-6 5-1,-20 12 39,-170 94 3116,183-103-3124,0 1-1,0 1 0,-16 16 1,27-21-180,8-4 2,24-7 92,-11 1-92,273-29 1108,-239 29-955,0 2 1,0 2-1,0 2 0,52 12 1,-84-12-181,0 0-1,-1 2 1,0 0 0,0 0-1,24 16 1,-34-19-32,-1-1-1,0 1 1,1 1 0,-1-1 0,0 0-1,0 1 1,-1 0 0,1 0-1,-1 0 1,0 0 0,0 1-1,0-1 1,-1 1 0,1 0-1,-1 0 1,0 0 0,-1 0-1,1 0 1,-1 0 0,1 10-1,-2-11 17,-1 0 0,0 0-1,0 1 1,-1-1-1,1 0 1,-1 0-1,0 0 1,0 0-1,0-1 1,0 1 0,-1 0-1,1-1 1,-1 0-1,0 0 1,0 1-1,-1-2 1,1 1-1,0 0 1,-7 3 0,-8 6 146,-1-1 0,-30 12-1,43-21-150,-19 9 40,-2-1 0,1-1 0,-1-2-1,-1 0 1,1-2 0,-1-1 0,0-2-1,0 0 1,-43-4 0,19-10-1378,36 1-1801,17 10 2858,-1 0 0,1 0 0,0 0 0,0 0 0,-1 0 0,1 0 0,0 0 0,0 0 0,0 0 0,0 0 1,0 1-1,0-1 0,0 0 0,0 1 0,0-1 0,0 1 0,1-1 0,-1 1 0,0-1 0,2 1 0,1-2-659,24-13-2813</inkml:trace>
</inkml:ink>
</file>

<file path=ppt/ink/ink2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3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4 8448,'-62'-3'7927,"-3"5"-3864,31 2-3621,0 0-1,1 2 1,-1 2 0,1 1 0,1 1-1,-57 27 1,39-3 897,36-13-650,14-21-679,0 1 0,0 0 0,0-1 0,0 1-1,0 0 1,0 0 0,0-1 0,0 1 0,1 0 0,-1-1 0,0 1 0,0 0 0,1-1 0,-1 1 0,0 0-1,1-1 1,-1 1 0,0-1 0,1 1 0,-1-1 0,1 1 0,-1-1 0,1 1 0,-1-1 0,1 1 0,0-1-1,-1 1 1,1-1 0,0 1 0,10 4 2,0 0-1,1-1 1,-1 0-1,1 0 0,0-2 1,0 1-1,21 1 1,88-3 139,-80-1-116,271 0 455,-298 0-431,0 0-1,-1 2 1,0-1 0,1 2-1,-1 0 1,20 6-1,-28-6 1,1-1 0,-1 1-1,1-1 1,-1 2 0,0-1 0,0 0-1,-1 1 1,1 0 0,-1 0-1,0 0 1,0 1 0,0 0-1,0-1 1,-1 1 0,0 1-1,3 4 1,-5-7-10,0 1 0,0-1 0,0 0-1,-1 0 1,0 1 0,1-1 0,-1 0-1,0 1 1,0-1 0,-1 0 0,1 1 0,-1-1-1,0 0 1,0 1 0,0-1 0,0 0 0,0 0-1,-1 0 1,1 0 0,-1 0 0,0 0 0,0-1-1,0 1 1,0 0 0,-3 2 0,-7 7 142,0 0 1,-1-1-1,-22 15 1,29-22-158,-18 12 146,0-1-1,-2-1 1,1-2-1,-1 0 0,-1-2 1,-37 10-1,46-15-163,-1-1 0,1-1 0,-1-1-1,0 0 1,0-1 0,1-1 0,-1-1-1,0-1 1,1 0 0,-28-8 0,39 7-144,0 0 1,-1 0 0,1 0 0,1-1 0,-1 0-1,0 0 1,1-1 0,-8-7 0,12 10-72,1 1 0,-1 0 0,1-1 0,-1 1 0,1-1 0,0 0 0,0 1 1,0-1-1,0 0 0,0 0 0,0 0 0,0 0 0,1 0 0,-1 0 0,1 0 0,-1 0 0,1 0 1,0 0-1,0 0 0,0 0 0,0 0 0,0 0 0,0 0 0,0 0 0,1 0 0,-1 0 0,1 0 1,0 0-1,-1 0 0,1 0 0,0 1 0,0-1 0,0 0 0,3-3 0,10-13-3769</inkml:trace>
</inkml:ink>
</file>

<file path=ppt/ink/ink2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3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12416,'-5'3'6143,"14"22"-7551,-4-20 9728,3 8-8320,-3-1 0,3 24 0,2-11 128,7 17-640,-4-9 0,5-5-1664,-1-10 128,4-10-1152,-3-4 1</inkml:trace>
</inkml:ink>
</file>

<file path=ppt/ink/ink2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3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31 14080,'-32'18'7039,"46"-43"-15358,-9 17 13950,8 1-10238,-5-1 127</inkml:trace>
</inkml:ink>
</file>

<file path=ppt/ink/ink2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4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9472,'1'0'463,"0"0"1,0 0 0,0-1-1,0 1 1,0 0-1,0 0 1,0 0 0,0 0-1,0 0 1,0 0 0,0 1-1,0-1 1,0 0 0,0 0-1,0 1 1,0-1-1,0 1 1,0-1 0,0 1-1,2 0 1,12 21 2747,0 35-3403,-13-46 1132,32 245 206,-28-194-628,64 421 1786,-69-480-2297,9 40 167,-10-43-172,0 0 1,0 0-1,0-1 0,0 1 1,1 0-1,-1 0 0,0 0 0,0 0 1,0 0-1,0 0 0,0 0 1,0 0-1,0 0 0,0 0 1,0 0-1,0 0 0,0 0 0,1-1 1,-1 1-1,0 0 0,0 0 1,0 0-1,0 0 0,0 0 1,0 0-1,0 0 0,0 0 0,1 0 1,-1 0-1,0 0 0,0 0 1,0 0-1,0 0 0,0 0 0,0 0 1,0 0-1,0 1 0,1-1 1,-1 0-1,0 0 0,0 0 1,0 0-1,0 0 0,0 0 0,0 0 1,0 0-1,0 0 0,0 0 1,0 0-1,0 0 0,0 0 0,1 1 1,-1-1-1,0 0 0,0 0 1,0 0-1,0 0 0,0 0 1,0 0-1,0 0 0,3-27 168,0-10-115,1 1 1,2-1-1,2 1 1,18-51-1,-24 81-36,1-1-1,0 1 0,1 1 1,0-1-1,0 0 1,0 1-1,0 0 0,1 0 1,0 0-1,0 1 1,0-1-1,10-5 1,-3 3 20,-1 1 0,1 1 0,0 0 0,0 0 1,0 1-1,19-3 0,-9 3 6,1 2 0,0 0 0,0 1 0,0 1 1,0 1-1,-1 2 0,35 7 0,-42-6-29,0 1 0,0 1 0,-1 0 0,1 1 0,-2 1 0,1 0-1,-1 0 1,16 15 0,-22-17 15,0 0 0,0 1 0,0 0 0,-1 0 0,0 1 1,-1-1-1,1 1 0,-2 1 0,1-1 0,-1 1 0,0 0 0,-1 0 0,0 0 0,0 0 0,1 11 0,-4-14-6,1-1 1,-1 0 0,0 0-1,-1 0 1,1 1 0,-1-1-1,0 0 1,0 0-1,-1 0 1,1 0 0,-1 0-1,0-1 1,-1 1 0,1 0-1,-1-1 1,-3 5-1,0-3 11,0 1-1,0-1 0,-1-1 0,1 1 0,-1-1 0,0 0 0,-1-1 1,-15 8-1,4-5-44,0 0 0,-1-1 1,0-1-1,0-1 0,-1 0 1,1-2-1,-22 0 0,30-2-117,1-1 0,-1 0 0,1-1 0,0 0 0,0-1-1,0 0 1,-13-6 0,21 8-22,0 0 0,0 0 1,0-1-1,1 1 0,-1-1 0,0 1 1,1-1-1,-1 0 0,1 0 0,0 0 0,0-1 1,0 1-1,0 0 0,0-1 0,0 1 0,1-1 1,-1 0-1,1 1 0,-1-1 0,1 0 1,0 0-1,0 0 0,1 0 0,-1 0 0,1 0 1,-1 0-1,1 0 0,0 0 0,0 0 1,0 0-1,1-5 0,19-33-3329,2 9-257</inkml:trace>
</inkml:ink>
</file>

<file path=ppt/ink/ink2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58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9 256,'80'0'128,"-46"0"0,-23-4 256,-1 0-512,5 4 128,-6 4-128,1 9 0</inkml:trace>
</inkml:ink>
</file>

<file path=ppt/ink/ink2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4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17 337 10496,'-16'40'5248,"16"4"-5888,0-32 8191,3 9-7423,2-2 0,8 17 0,-4-11 0,12 5-256,-3-9 128,14-6-896,-7 0 128,6-15-2176,-4 0 129</inkml:trace>
  <inkml:trace contextRef="#ctx0" brushRef="#br0" timeOffset="1">110 1 11264,'-21'8'5631,"21"-8"-9854,0 0 9214,3 4-9342,2-1-1</inkml:trace>
</inkml:ink>
</file>

<file path=ppt/ink/ink2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5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108 619 8320,'3'0'2290,"15"0"5178,1-1-3793,-1 0-3379,-1 0-1,1-2 1,-1 0 0,21-7-1,-9 2-124,-1-2 0,-1-1-1,0-1 1,0-1 0,-1-1-1,-1-2 1,0 0 0,-1-2-1,-1 0 1,-1-2 0,0-1-1,-2 0 1,0-2 0,-2 0-1,0-1 1,20-37 0,-35 55-144,1 0 1,-1 0 0,0-1 0,-1 1 0,1-1 0,-1 1 0,-1-1 0,1 0 0,-1 1 0,0-1-1,-1 0 1,0 0 0,0 0 0,0 0 0,-1 0 0,0 1 0,0-1 0,-1 0 0,1 0-1,-2 1 1,1-1 0,-1 1 0,0 0 0,0 0 0,-5-8 0,1 7 0,1 0-1,-1 1 1,0-1 0,-1 2-1,1-1 1,-1 1 0,0 0-1,-1 0 1,1 1 0,-11-4-1,1 2 19,0 0 0,0 1 0,-1 2-1,-20-3 1,20 5-30,-1 0 0,1 1 0,-1 2 0,1 0 0,0 0 0,0 2 0,-30 9 0,45-11-16,-16 3 0,-1 2 0,1 1 0,0 0 0,0 2 0,1 0 0,1 1 0,-23 17 0,33-21 0,-1 0 0,2 1 0,-1-1 0,1 2 0,0-1 0,0 1 0,1 0 0,1 0 0,-1 1 0,2-1 0,-1 1 0,1 0 0,1 1 0,-1-1 0,2 1 0,-2 11 0,2 3 33,2-1 0,1 1 0,0 0 0,2-1 0,1 1 0,1-1 0,1 0 0,1 0 0,1-1 0,18 36 0,3-3 88,2 0 0,74 96-1,-88-130-658,1 0-1,22 19 1,-35-36 342,0 0 1,0 0 0,0-1 0,1 0 0,0 0-1,0-1 1,0 1 0,0-1 0,0 0 0,1-1-1,-1 0 1,1 0 0,0 0 0,8 0 0,-12-2-244,0 0 0,1 0 0,-1-1 0,0 1 0,0-1 1,0 0-1,0 0 0,1 0 0,-1-1 0,-1 1 0,1-1 0,0 0 1,5-3-1,14-11-3038</inkml:trace>
</inkml:ink>
</file>

<file path=ppt/ink/ink2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5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2 307 10624,'-1'0'79,"1"0"1,0 1 0,0-1 0,0 0 0,0 0-1,0 0 1,0 1 0,0-1 0,0 0 0,-1 0-1,1 0 1,0 1 0,0-1 0,0 0 0,0 0-1,0 1 1,0-1 0,0 0 0,0 0 0,0 0-1,0 1 1,1-1 0,-1 0 0,0 0 0,0 0-1,0 1 1,0-1 0,0 0 0,0 0 0,0 0-1,0 1 1,1-1 0,-1 0 0,0 0 0,0 0-1,0 0 1,0 1 0,1-1 0,-1 0 0,0 0-1,0 0 1,0 0 0,1 0 0,-1 0 0,0 0-1,0 0 1,1 0 0,-1 1 0,0-1 0,0 0-1,0 0 1,1 0 0,-1 0 0,8 3 992,-1 0-1,1 0 1,0 0-1,0-1 1,0 0 0,0-1-1,0 0 1,13 1 0,-7-3-687,0 1 0,0-2 0,0 0 0,20-5 0,-4-3-510,-1 0 0,0-2-1,-1-1 1,27-17 0,-47 25 184,1-1 0,-2 1-1,1-1 1,-1 0 0,0-1 0,0 0 0,0 0 0,-1-1 0,0 0 0,-1 0 0,0 0 0,0 0 0,-1-1 0,0 0 0,0 0 0,2-10 0,-5 16-43,0 1 1,-1-1-1,1 0 0,-1 0 1,1 1-1,-1-1 0,0 0 0,0 1 1,-1-1-1,1 0 0,0 0 1,-1 1-1,0-1 0,0 0 0,1 1 1,-2-1-1,1 1 0,0-1 1,0 1-1,-1 0 0,1-1 0,-1 1 1,0 0-1,0 0 0,1 0 1,-1 0-1,-1 0 0,-1-1 0,-4-2 37,0 0 0,0 1 0,0 0 0,-1 0 0,1 1 0,-1 0 0,-10-2 0,7 2 15,0 2-1,1-1 1,-1 1-1,0 1 1,0 0 0,0 1-1,0 0 1,-18 4-1,20-3-14,0 0 25,-1 0-1,1 0 0,0 1 0,0 0 0,0 1 1,0 0-1,1 1 0,-1 0 0,1 1 0,0-1 0,1 2 1,-1-1-1,1 1 0,1 0 0,-8 9 0,11-10-19,0 0 0,1 0-1,-1 0 1,1 1-1,1-1 1,-1 1 0,1 0-1,0-1 1,1 1-1,0 0 1,0 0 0,0 0-1,1 0 1,0 0-1,0 0 1,1 0 0,-1 0-1,2 0 1,-1 0 0,1 0-1,0-1 1,5 11-1,-2-6 2,1 0 0,0 0-1,1-1 1,0 0-1,1 0 1,-1-1-1,2 0 1,0-1 0,0 1-1,0-2 1,1 1-1,0-1 1,0-1-1,1 0 1,12 5 0,4 1-123,1-1 0,1-2 0,0 0 1,56 7-1,-72-14-237,0-1 0,0-1 0,0 0 0,0-1-1,0-1 1,0 1 0,0-2 0,-1 0 0,1-1 0,13-5 0,-5 0-978,-1-1 0,-1-1 0,0-1 0,32-25 1,12-12-2712</inkml:trace>
</inkml:ink>
</file>

<file path=ppt/ink/ink2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5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623 1 13696,'-26'51'6783,"-92"53"-9343,95-80 12288,-86 77-13184,31-17 128,-71 40-3455,30-36 127</inkml:trace>
</inkml:ink>
</file>

<file path=ppt/ink/ink2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6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148 296 6656,'0'0'145,"-1"0"1,1 0 0,0 0 0,-1 0-1,1 0 1,-1 0 0,1 0-1,-1 0 1,1 0 0,-1 0-1,1 0 1,0 0 0,-1 0-1,1 1 1,-1-1 0,1 0 0,0 0-1,-1 1 1,1-1 0,0 0-1,-1 0 1,1 1 0,0-1-1,0 0 1,-1 1 0,1-1-1,0 1 1,0-1 0,-1 0 0,1 1-1,0-1 1,0 0 0,0 1-1,0-1 1,0 1 0,-1-1-1,1 1 1,-2 27 5505,3-19-4753,0-1 0,0 1 0,1-1 0,0 1 0,4 8 0,-1-8-782,0 0 0,1-1 0,0 0 0,1-1-1,-1 1 1,2-1 0,-1 0 0,1-1 0,0 0-1,0 0 1,0-1 0,1 0 0,0 0 0,0-1-1,0 0 1,1 0 0,0-1 0,13 2 0,-3 0 82,1-2 1,0 0 0,0-1 0,0-2-1,0 0 1,0-1 0,0-1 0,29-6 0,-23 1-72,-1-1 0,1-1 0,-2-1 1,0-1-1,37-23 0,-46 24-69,0-1 0,-1-1 0,-1 0 0,0-1 0,0 0 0,-1-1 0,-1-1 0,-1 0 0,12-19 0,-19 29-50,-1-1-1,0 0 0,-1 0 0,1 0 0,-1 0 0,0 0 0,-1-1 0,1 1 0,-1 0 1,-1-1-1,1 1 0,-1-1 0,0 1 0,0-1 0,-1 1 0,0-1 0,0 1 0,-1-1 1,0 1-1,0 0 0,0 0 0,-1 0 0,1 0 0,-2 0 0,1 1 0,-1-1 0,1 1 1,-1 0-1,-6-5 0,-2-1-22,-1 0 0,-1 1 0,0 1 0,0 0 0,-1 2 0,0-1 0,0 2 0,-1 0 0,-21-6 0,11 9-44,0 0-1,-1 1 1,1 2-1,-53 6 1,23 2-155,-71 19 0,96-19 35,1 2 0,-1 0 0,2 2-1,-54 30 1,75-38 101,1 1-1,-1-1 0,1 1 1,0 1-1,1-1 0,-1 1 1,1 0-1,0 1 0,1-1 1,-1 1-1,1 0 0,1 1 1,-1-1-1,1 1 0,-3 10 1,5-14 31,0 0 0,1 0 0,-1 0 0,1 0 0,0 0 0,1 0 0,-1 0 0,1 1 0,-1-1 0,1 0 0,1 0 0,-1 1 0,0-1 0,1 0 1,0 0-1,0 0 0,0 0 0,1 0 0,-1 0 0,1 0 0,0 0 0,0 0 0,1-1 0,-1 1 0,1-1 0,-1 0 0,1 0 0,0 1 1,0-2-1,0 1 0,1 0 0,-1-1 0,1 0 0,6 4 0,2 1-6,0-2-1,0 1 1,0-2 0,1 1-1,-1-2 1,1 1 0,0-2-1,0 0 1,14 0 0,23-5 48,0-2 1,0-2 0,0-3 0,53-17-1,114-48 408,-183 61 40,0-2 1,-1-2-1,61-42 0,-85 53 257,-21 17 133,-24 22 322,31-24-1029,0-1 1,1 0-1,0 1 0,0 0 1,1 0-1,0 0 0,0 1 0,-2 12 1,4-16-85,0 0 0,1 0 1,0 0-1,0 1 0,0-1 1,0 0-1,1 0 0,0 0 1,0 0-1,1 0 0,-1 0 0,1-1 1,0 1-1,0 0 0,1-1 1,4 7-1,-1-2-105,2-1 0,-1 1 0,1-1 0,1-1-1,0 0 1,0 0 0,0-1 0,0 0 0,1 0 0,0-1 0,0 0-1,1-1 1,-1 0 0,1-1 0,0 0 0,18 2 0,-6-3-848,-1 0-1,1-2 1,-1-1 0,1 0 0,0-2 0,-1 0 0,23-8 0,25-8-2823</inkml:trace>
</inkml:ink>
</file>

<file path=ppt/ink/ink2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7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15 10240,'-1'0'113,"1"-1"1,0 1 0,0 0 0,0-1-1,-1 1 1,1 0 0,0-1 0,0 1-1,0 0 1,0-1 0,0 1 0,0-1-1,0 1 1,0 0 0,0-1 0,0 1-1,0-1 1,0 1 0,0 0 0,0-1-1,0 1 1,0 0 0,1-1 0,-1 1-1,0 0 1,0-1 0,0 1 0,0 0-1,1-1 1,-1 1 0,0 0 0,1-1-1,-1 1 1,0 0 0,0 0 0,1-1-1,-1 1 1,0 0 0,1 0 0,-1 0-1,0-1 1,1 1 0,-1 0-1,1 0 1,-1 0 0,0 0 0,1 0-1,-1 0 1,0 0 0,1 0 0,-1 0-1,1 0 1,1 0 147,-1 1 0,0-1-1,0 0 1,1 1 0,-1-1-1,0 1 1,0 0 0,1-1-1,-1 1 1,0 0 0,0 0-1,0 0 1,0 0 0,0 0 0,0 0-1,-1 0 1,1 0 0,0 0-1,1 2 1,5 14 251,-1 1 1,0 0-1,-1 0 0,4 32 0,4 10 298,10 56 1007,-18-83-1199,1 0-1,21 61 0,-45-167-361,14 61-245,-7-24-12,0 0 1,-10-71-1,20 98 9,0 0 1,0 0-1,1 1 1,0-1-1,1 0 1,0 0-1,0 0 1,1 1-1,0-1 1,1 1-1,0-1 1,0 1-1,0 0 1,1 0-1,0 0 1,1 1-1,0-1 1,9-9-1,-10 13 29,1 0 0,0 0 0,1 1-1,-1 0 1,0 0 0,1 0 0,0 1-1,-1 0 1,1 0 0,0 0-1,0 1 1,0-1 0,1 2 0,-1-1-1,10 1 1,6 0 97,1 2 1,36 7-1,-55-8-122,15 3 36,1 1 1,-1 1-1,0 0 0,-1 2 0,0 0 1,0 1-1,0 1 0,-2 1 1,1 0-1,-1 1 0,-1 1 0,16 16 1,-24-22-52,0 1 0,0 0 0,-1 0 1,0 1-1,-1-1 0,1 1 0,-2 0 0,0 1 0,0-1 1,0 1-1,-1 0 0,-1 0 0,1 0 0,-2 0 1,1 0-1,-2 1 0,1-1 0,-1 0 0,-1 1 1,0-1-1,0 0 0,-1 0 0,0 0 0,-1 0 1,-5 12-1,2-7-346,-2 1 0,0-2 0,-17 25 0,20-32-424,0 0-1,-1-1 0,0 0 1,0-1-1,-10 9 1,1-8-2833,2-5-234</inkml:trace>
</inkml:ink>
</file>

<file path=ppt/ink/ink2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7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69 230 12160,'-1'1'274,"0"-1"1,0 1-1,0-1 1,0 1-1,0 0 1,1 0 0,-1 0-1,0-1 1,0 1-1,1 0 1,-1 0-1,1 0 1,-1 0 0,1 0-1,-1 0 1,1 0-1,0 0 1,-1 0-1,1 1 1,0-1-1,0 0 1,0 0 0,0 0-1,0 0 1,0 0-1,0 0 1,0 0-1,1 2 1,19 25 4131,-3-9-5105,-10-10 814,0 0 0,1-1 0,-1 0 0,2-1 0,-1 0 0,1 0 0,0-1 0,0 0 0,1 0 0,0-1 0,19 7 1,-11-6 143,0 0 1,0-1 0,1-1 0,0-1 0,0-1 0,24 1 0,-27-4-119,0 0 0,-1-1 1,1-1-1,0 0 1,-1-1-1,0-1 1,0 0-1,0-1 1,-1 0-1,1-2 1,-2 1-1,1-2 1,-1 0-1,0 0 1,-1-1-1,0-1 0,-1 0 1,16-20-1,-23 27-115,-1 0 0,0 0-1,0 0 1,-1 0-1,1-1 1,-1 1 0,0-1-1,0 0 1,-1 1-1,1-1 1,-1 0 0,0 0-1,0 0 1,0 0-1,-1 0 1,0 0 0,0 0-1,0 0 1,-2-10-1,1 10-12,0 0-1,0 0 0,-1 0 0,0 0 0,1 0 0,-2 0 0,1 1 1,0-1-1,-1 1 0,0-1 0,0 1 0,0 0 0,-1 0 0,1 0 1,-1 1-1,0-1 0,0 1 0,0 0 0,-6-3 0,-3-4 1,1 1-2,0 1 0,0 0-1,-1 2 1,0-1-1,0 1 1,-1 1-1,0 0 1,0 1-1,-24-4 1,25 6-10,-7-3-48,0 2 1,0 0-1,0 1 0,0 1 1,-1 1-1,1 1 0,0 0 1,-1 2-1,1 0 0,0 2 1,1 0-1,-1 1 0,1 1 1,0 0-1,-35 21 0,48-25-119,0 1-1,0 0 0,1-1 0,-1 2 0,1-1 0,0 1 0,0 0 0,0 0 0,1 0 0,-1 1 1,1-1-1,1 1 0,-1 0 0,1 0 0,0 0 0,-2 8 0,4-11-10,-1 0-1,1 0 0,0 0 1,0 1-1,1-1 1,-1 0-1,1 1 0,0-1 1,-1 0-1,2 1 1,-1-1-1,0 0 0,1 1 1,-1-1-1,2 4 1,1-2-274,-1 1 1,2-1-1,-1-1 1,0 1 0,1 0-1,8 7 1,25 27-3284</inkml:trace>
</inkml:ink>
</file>

<file path=ppt/ink/ink2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8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 10112,'3'-3'666,"0"0"0,-1 1 1,1-1-1,0 1 0,0-1 0,1 1 1,-1 0-1,0 0 0,1 1 1,6-3-1,-9 3-432,1 0 0,0 1 1,-1-1-1,1 1 0,0 0 0,0-1 1,-1 1-1,1 0 0,0 0 0,0 0 1,-1 0-1,1 0 0,0 1 0,-1-1 1,1 1-1,0-1 0,0 1 0,-1-1 0,1 1 1,-1 0-1,1 0 0,-1 0 0,1 0 1,-1 0-1,1 0 0,-1 0 0,0 0 1,2 2-1,9 16 124,0 1 1,-1 0-1,-1 0 1,-1 1-1,8 27 0,29 120 440,-29-97 158,-13-57-778,-1-5 21,-1 0 0,0-1 0,-1 1 0,1 13 0,-20-90 846,11 31-984,2-1 0,1 0 0,2-66 0,3 94-54,0-1-1,1 1 0,0-1 0,0 1 1,1 0-1,0 0 0,1 0 0,0 1 1,0-1-1,1 1 0,1 0 0,-1 0 1,2 1-1,-1-1 0,1 1 0,0 1 1,1-1-1,10-7 0,-11 11 18,1 0 1,-1 0-1,1 1 0,0 0 0,0 1 1,0 0-1,1 0 0,-1 1 1,0-1-1,1 2 0,-1-1 0,1 2 1,-1-1-1,1 1 0,-1 0 1,0 0-1,0 1 0,14 5 0,-7-2 5,-1 0 0,0 1-1,0 0 1,0 1-1,-1 1 1,0 0-1,0 0 1,-1 2-1,19 17 1,-21-15-35,-1-1 1,-1 1 0,0 1-1,0-1 1,-2 1 0,1 1 0,-2-1-1,8 27 1,-10-28-8,0-1 0,-1 0 1,-1 1-1,0-1 0,0 1 1,-1-1-1,-1 1 0,0-1 0,0 1 1,-1-1-1,-1 0 0,-3 12 0,5-21 4,0 0 1,0 1-1,0-1 0,-1 0 0,1 0 0,0 0 0,-1 0 0,1-1 0,-1 1 0,0 0 0,1-1 0,-1 1 0,0-1 0,0 1 0,0-1 1,0 0-1,0 0 0,-1 0 0,-2 1 0,4-2-12,-1 0 1,1 1 0,-1-1-1,1 0 1,-1 0-1,1 0 1,-1 0 0,0-1-1,1 1 1,-1 0 0,1-1-1,-1 1 1,1-1-1,-1 1 1,1-1 0,0 0-1,-1 1 1,1-1-1,0 0 1,-1 0 0,1 0-1,0 0 1,0 0-1,0-1 1,0 1 0,0 0-1,0 0 1,0-1 0,1 1-1,-2-3 1,-2-2-5,1 0 0,1-1-1,-1 1 1,1-1 0,0 0 0,1 1 0,0-1 0,0 0 0,0 0 0,1 0 0,0 0 0,0 0-1,1 0 1,-1 0 0,2 0 0,2-8 0,-1 4-48,2 0 0,-1 1 0,1 0 0,1 0 0,0 1 0,0-1 0,1 1 0,0 1 0,14-13-1,-8 8-2,2 1-1,-1 0 0,2 1 1,0 1-1,0 0 0,0 2 0,1 0 1,1 0-1,-1 2 0,1 0 1,1 1-1,22-4 0,-27 8 88,1 1 1,-1 0-1,0 0 0,1 2 0,-1 0 1,0 0-1,0 1 0,23 9 0,-31-10-5,0 0 0,0 1 0,0 0 0,-1 0-1,1 1 1,-1-1 0,0 1 0,0 1 0,0-1-1,-1 0 1,1 1 0,-1 0 0,0 0 0,0 0-1,-1 1 1,0 0 0,0-1 0,0 1 0,0 0-1,-1 0 1,0 0 0,1 8 0,-1 2 12,-1-1-1,-1 1 1,0 0 0,-1 0 0,0 0-1,-2 0 1,0-1 0,-5 18 0,0-7-861,-1-1 0,-1-1 1,-2 1-1,-15 25 1,21-42-2358,3-4-278</inkml:trace>
</inkml:ink>
</file>

<file path=ppt/ink/ink2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9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167 237 12288,'-2'1'317,"0"0"1,0 0 0,0 0-1,1 1 1,-1-1 0,0 1-1,1-1 1,-1 1 0,1-1 0,-1 1-1,1 0 1,0 0 0,0 0-1,0 0 1,0-1 0,0 2-1,0-1 1,0 0 0,0 2-1,1 0 70,0 0-1,0 1 0,1-1 0,-1 0 1,1 0-1,0 0 0,0 0 0,1 0 1,-1 0-1,4 6 0,0-1-259,0-1 0,1 0 0,-1 0-1,2-1 1,-1 0 0,1 0 0,0 0 0,0-1 0,1 0 0,0 0 0,0-1-1,1 0 1,-1 0 0,1-1 0,0 0 0,0-1 0,0 0 0,0 0-1,1-1 1,0 0 0,17 0 0,-12 0 1,0-1 1,-1-1-1,1 0 0,0-1 0,-1-1 0,1 0 1,-1-1-1,0-1 0,1 0 0,-2-1 1,1 0-1,0-1 0,-1 0 0,13-10 0,-15 7-87,-1 0 0,0-1 0,0 0-1,-1-1 1,-1 0 0,1 0 0,-2-1-1,0 0 1,0 0 0,6-16-1,-11 22-39,-1 1-1,1 0 1,-1-1-1,0 1 0,0-1 1,-1 1-1,1-1 1,-1 1-1,0-1 0,-1 1 1,1-1-1,-1 1 1,0 0-1,-1-1 0,1 1 1,-1 0-1,0 0 1,-1 0-1,1 0 0,-1 0 1,-4-6-1,0 2-3,-1 0 0,0 0-1,0 1 1,-1 1 0,0-1-1,0 1 1,-1 1-1,-16-9 1,6 6-154,-1 0 0,0 2 0,0 0 0,0 1 0,-1 1 0,0 2 0,0 0-1,0 1 1,0 1 0,-1 1 0,1 1 0,0 1 0,0 1 0,0 0 0,0 2 0,1 1 0,0 1 0,0 0 0,0 2-1,1 0 1,-25 16 0,40-21-80,-1 0-1,1 0 0,0 1 1,0-1-1,0 1 1,1 0-1,-1 1 0,-3 6 1,6-9 70,1-1 1,-1 1-1,1-1 1,0 1-1,0-1 0,0 1 1,1 0-1,-1 0 1,1-1-1,-1 1 1,1 0-1,0 0 1,0 0-1,0 0 1,0-1-1,1 1 0,-1 0 1,1 0-1,0 0 1,-1-1-1,4 6 1,-2-4-103,1-1 0,0 1-1,0-1 1,0 0 0,0 0 0,0 0 0,1 0 0,-1 0 0,1-1 0,0 0-1,0 1 1,0-1 0,0-1 0,0 1 0,5 1 0,61 12-1761,-45-13 1748,1-2 0,-1-1 0,0-1 1,1-1-1,-1-1 0,0-1 0,25-9 0,-6 3 596,19-5 524,66-13 4723,-129 29-5444,1 0-1,0 0 0,0 0 0,-1 0 0,1 1 1,0-1-1,0 0 0,-1 0 0,1 1 0,0-1 1,0 0-1,-1 1 0,1-1 0,0 0 0,-1 1 1,1-1-1,-1 1 0,1-1 0,-1 1 0,1-1 0,-1 1 1,1 0-1,-1-1 0,1 1 0,-1 0 0,0-1 1,1 1-1,-1 0 0,0 0 0,1-1 0,-1 1 1,0 0-1,0 0 0,0-1 0,0 1 0,0 0 1,0 0-1,0-1 0,0 1 0,0 0 0,0 0 0,0-1 1,-1 2-1,-7 51 2505,3-25-1352,3-17-1026,1 1-1,0-1 1,1 0 0,0 0-1,1 1 1,0-1 0,1 0-1,0 0 1,0 0-1,1 0 1,1 0 0,0 0-1,0-1 1,1 0 0,10 15-1,-11-19-181,0 0-1,1-1 1,0 1-1,0-1 0,0 0 1,1 0-1,-1-1 1,1 0-1,0 0 0,1 0 1,-1-1-1,0 1 1,8 1-1,-2-2-211,0 0 0,0-1 0,0 0 0,0-1 0,0 0 0,0-1 0,24-2 0,45-13-2900,-11 3-533</inkml:trace>
</inkml:ink>
</file>

<file path=ppt/ink/ink2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49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142 589 7424,'0'0'90,"0"0"-1,0 0 1,0 1 0,1-1 0,-1 0 0,0 0-1,0 0 1,1 0 0,-1 0 0,0 0 0,0 1-1,1-1 1,-1 0 0,0 0 0,1 0 0,-1 0-1,0 0 1,0 0 0,1 0 0,-1 0 0,0 0-1,0 0 1,1 0 0,-1-1 0,0 1 0,0 0-1,1 0 1,-1 0 0,0 0 0,0 0 0,1 0-1,-1-1 1,0 1 0,0 0 0,0 0-1,1 0 1,-1 0 0,0-1 0,0 1 0,0 0-1,0 0 1,1-1 0,-1 1 163,0-1 0,1 1 0,-1-1 0,0 1 0,1-1 0,-1 1 0,0 0 0,1-1 0,-1 1-1,1 0 1,-1-1 0,1 1 0,-1 0 0,0 0 0,1-1 0,-1 1 0,1 0 0,-1 0 0,1 0 0,0 0 0,-1 0 0,1-1 0,-1 1 0,1 0 0,-1 0 0,1 0-1,0 1 1,22-1 1294,0-2 0,41-6 0,-44 3-1459,1-1 0,-1-1 0,31-15-1,-20 7 675,51-33 0,-71 41-593,0-1 1,-1-1 0,0 0-1,-1 0 1,0-1 0,0 0-1,-1 0 1,9-16 0,-13 19-131,0 0 0,0 0-1,0-1 1,-1 1 0,0-1 0,-1 0 0,0 0 0,0 0 0,0 0-1,-1 0 1,-1 0 0,1 0 0,-1-1 0,0 1 0,-1 0 0,0 0-1,-1 0 1,1 0 0,-1 0 0,-1 0 0,0 0 0,0 1 0,0-1-1,-1 1 1,0 0 0,0 0 0,-10-11 0,1 4 0,-1 1-1,0 0 1,-1 1 0,-1 1 0,0 0 0,0 1-1,-1 1 1,0 0 0,0 2 0,-22-8-1,27 11-31,1 1-1,-1-1 0,0 2 1,0 0-1,-1 0 0,1 1 0,0 1 1,0 0-1,-1 0 0,1 1 1,0 1-1,0 0 0,0 1 0,0 0 1,0 1-1,-13 6 0,14-5 0,0 0 0,0 1 0,1 1 1,0 0-1,0 0 0,1 1 0,0 0 0,0 1 0,1 0 0,0 0 0,1 1 0,0 0 0,0 0 0,1 0 1,0 1-1,1 0 0,0 1 0,1-1 0,0 1 0,-3 16 0,5-1 88,0 1 0,1-1-1,2 0 1,1 1 0,11 52 0,45 137 879,-48-188-1006,1-1 0,1 0 0,2 0-1,0-2 1,2 0 0,1 0 0,1-2 0,34 37-1,-48-58-152,0 1 0,0-1 0,0 1 0,1-1-1,-1-1 1,8 5 0,-9-6-204,0 0 0,0 0 0,0 0 0,0-1 0,0 1 0,0-1 0,0 0 0,1 0 0,-1 0 0,0 0 0,0 0 0,0-1 0,0 1 0,0-1 0,0 0 0,0 0 0,0 0 0,0 0 0,0 0 0,0-1 0,0 0 0,-1 1 0,1-1 0,-1 0 0,1 0 0,-1 0 0,3-4 0,19-20-3343</inkml:trace>
</inkml:ink>
</file>

<file path=ppt/ink/ink2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00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1408,'91'-4'640,"-2"29"-256,-53-29 640,3 4-896,1 0 128,0 4 0,0 1 128,2 3-1152,1 9 128</inkml:trace>
</inkml:ink>
</file>

<file path=ppt/ink/ink2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0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0 225 9728,'5'9'4864,"-5"16"-4992,0-22 8703,-5 20-7935,5-10 0,0 29-128,0-9 128,5 3-1024,-1-4 0,14-6-384,-5-4 0,27-19-2432,-11-3 0</inkml:trace>
  <inkml:trace contextRef="#ctx0" brushRef="#br0" timeOffset="1">105 7 10240,'-9'0'5120,"27"-3"-16512,-14-1 7680</inkml:trace>
</inkml:ink>
</file>

<file path=ppt/ink/ink2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0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14 297 12160,'-9'-7'3288,"5"-1"-2668,12 5 1802,6 6 4069,-11-1-6369,-1-1 1,0 1 0,0 0 0,0 0 0,0 0-1,0 0 1,-1 0 0,1 0 0,-1 0 0,1 1-1,-1-1 1,0 0 0,0 1 0,0-1 0,0 1-1,0 0 1,0-1 0,-1 1 0,1 0 0,-1 4-1,13 32-55,-8-31 59,1 0 0,-1-1 0,1 1 1,1-1-1,-1-1 0,1 1 0,1-1 1,-1 0-1,1 0 0,0-1 0,0 0 0,0-1 1,1 0-1,0 0 0,0 0 0,0-1 0,0-1 1,0 0-1,17 2 0,-15-3-84,1-1 1,0 0-1,-1-1 0,1 0 0,-1-1 1,1 0-1,-1-1 0,0 0 0,0-1 1,0 0-1,0-1 0,-1 0 0,0 0 1,0-1-1,0-1 0,10-8 0,-15 10-23,0 0 1,0 0-1,0 0 0,-1-1 0,1 1 0,-1-1 0,0 0 0,-1 0 0,0-1 0,0 1 0,0-1 0,1-7 0,1 3-11,-3 3-17,1 1 0,-1 0 0,-1 0 0,1-1-1,-1 1 1,0-1 0,-1 0 0,0 1 0,0-1-1,-1 1 1,0-1 0,0 1 0,-1-1 0,-3-11-1,4 16-1,-1-7-41,-1 0 1,0 0-1,-1 0 0,0 1 1,0-1-1,-1 1 1,0 0-1,-1 1 0,0-1 1,0 1-1,0 0 0,-1 1 1,-1 0-1,1 0 0,-1 0 1,0 1-1,-1 0 0,-14-8 1,6 8-149,-1 0 0,0 1 0,1 0 0,-2 2 0,1 0 0,0 1 0,0 1 1,-25 1-1,32 0-14,0 2 0,0-1 1,0 1-1,0 1 0,0 0 1,1 0-1,-12 6 0,17-6 51,0 0 0,0 0 1,0 0-1,0 0 0,1 1 0,0 0 0,-1 0 0,1 0 0,1 0 0,-1 1 0,1-1 1,-1 1-1,1 0 0,-3 8 0,4-10 56,1 1 1,0 0-1,0-1 1,0 1-1,0 0 0,1 0 1,0 0-1,-1-1 1,2 1-1,-1 0 0,0 0 1,1 0-1,-1 0 1,1-1-1,0 1 0,0 0 1,1-1-1,-1 1 1,1-1-1,0 1 0,-1-1 1,2 0-1,-1 1 1,0-1-1,1 0 0,-1-1 1,1 1-1,0 0 1,0-1-1,0 0 0,0 1 1,4 1-1,10 6 93,0 0-1,0-1 0,1-1 1,0-1-1,25 6 1,166 31 4174,-202-42-3837,0 1 1,0 0-1,-1 0 1,1 0-1,-1 1 1,0-1-1,1 2 1,-2-1-1,1 1 1,6 5-1,2 7 462,0 0 0,13 19 0,-19-22-545,2-1 0,-1-1 1,2 0-1,0 0 0,0-1 0,18 14 0,-16-17-268,-1-1 0,1 0-1,1-1 1,-1 0 0,1-1 0,0-1-1,0 0 1,24 3 0,-26-5-731,0-2 0,1 1 0,-1-2-1,0 0 1,0 0 0,18-5 0,8-4-3337</inkml:trace>
</inkml:ink>
</file>

<file path=ppt/ink/ink2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2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479 48 7040,'-1'-15'2650,"0"15"-2565,1-1 0,0 1-1,0 0 1,0 0-1,0-1 1,-1 1 0,1 0-1,0 0 1,0-1-1,0 1 1,-1 0 0,1 0-1,0 0 1,0 0-1,-1-1 1,1 1-1,0 0 1,0 0 0,-1 0-1,1 0 1,0 0-1,-1 0 1,1 0 0,0 0-1,-1 0 1,1 0-1,0 0 1,0 0-1,-1 0 1,1 0 0,0 0-1,-1 0 1,1 0-1,0 0 1,-1 0 0,0-7 5285,1 6-5301,0 0 1,0 1 0,0-1 0,0 0-1,0 1 1,1-1 0,-1 0 0,0 1 0,0-1-1,-1 0 1,1 1 0,0-1 0,0 0-1,0 1 1,0-1 0,-1 0 0,1 1-1,0-1 1,0 0 0,-1 1 0,1-1-1,-1 1 1,1-1 0,0 1 0,-1-1 0,1 1-1,-1-1 1,1 1 0,-1-1 0,1 1-1,-1 0 1,0-1 0,1 1 0,-1 0-1,0-1 1,1 1 0,-2 0 0,-13 7 236,0 0 0,1 1 0,0 1 0,1 0 0,-24 22 0,1-2 268,1-3-144,1 2 1,2 1-1,1 2 0,1 1 0,-32 44 1,50-59-307,1 1 1,1 0 0,0 0 0,1 1 0,1 0 0,-7 29 0,12-37-94,0 1-1,1-1 1,1 0 0,-1 0-1,2 1 1,0-1-1,0 1 1,1-1 0,1 0-1,3 15 1,1-4-5,2-1 1,0-1-1,1 1 1,15 23 0,-8-17-79,1-2 0,2 0 1,0-1-1,43 40 0,-46-49-485,0-1-1,1-1 0,1-1 0,0 0 0,0-2 0,1 0 1,0 0-1,24 6 0,10-6-2619,-3-3-192</inkml:trace>
</inkml:ink>
</file>

<file path=ppt/ink/ink2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2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1 340 7680,'1'1'8077,"4"-5"-3282,13-14-2035,21-33-3395,-31 36 860,-4 7-26,0 0 1,1 1-1,0 0 0,0 0 1,0 0-1,13-11 1,28-20 845,82-51 1,-112 80-955,0 0 0,1 1 0,0 1 0,0 0 0,1 2 0,-1 0 0,1 1 0,0 0 0,0 2 1,1 0-1,28 1 0,-33 1-41,0 2 0,0 0 1,0 0-1,0 1 0,0 1 1,-1 0-1,1 1 0,-1 1 1,0 0-1,-1 0 0,1 1 1,-2 1-1,1 0 0,-1 1 1,15 14-1,-22-20-37,-1 1 0,0-1 0,0 1 0,0 0 0,0 0 1,-1 0-1,1 0 0,-1 0 0,0 0 0,0 1 0,0-1 0,-1 1 0,0-1 0,0 1 0,0 0 0,0-1 0,-1 1 0,0 0 0,0 7 0,-1-6 8,-1-1 1,0 1-1,0-1 0,0 0 0,-1 0 0,1 0 0,-1 0 0,0 0 0,-1-1 0,1 1 0,-1-1 0,0 0 0,0 0 0,0 0 0,-1 0 0,-8 4 0,-7 5-102,-1-1 1,0 0-1,-1-2 0,0-1 1,-1-1-1,0-1 1,0 0-1,-28 3 0,49-10-161,-1 1-1,0-1 1,0 0-1,1 0 1,-1 0-1,0 0 1,0 0-1,1 0 1,-1-1-1,0 1 1,1-1-1,-1 0 1,0 0-1,1 0 1,-1 0-1,1 0 1,0-1-1,-4-2 1,-12-11-3364</inkml:trace>
</inkml:ink>
</file>

<file path=ppt/ink/ink2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3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20 8192,'-4'-20'12731,"-1"45"-7418,-1 64-4626,5-74-197,-9 398 2834,10-369-3321,0-41-6,0 16-29,0 0 1,1 1-1,1-1 0,6 22 1,-7-37-113,0 0 1,0 0 0,0 0-1,1 0 1,0-1 0,-1 1-1,1 0 1,1-1 0,-1 1-1,0-1 1,1 0 0,0 0-1,0 0 1,0 0 0,0 0-1,0-1 1,0 1 0,1-1-1,-1 0 1,1 0 0,0 0-1,-1-1 1,1 1 0,0-1-1,0 0 1,5 1 0,36-2-3377,-4-5-342</inkml:trace>
</inkml:ink>
</file>

<file path=ppt/ink/ink2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3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11136,'37'-13'5503,"59"5"-6910,-75 4 8190,49 1-6655,-12 3 0,38-3 0,-22-2 0,9 10-896,-22-2 0,-8 0-2048,-13 1 129</inkml:trace>
</inkml:ink>
</file>

<file path=ppt/ink/ink2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3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34 314 11520,'-1'0'241,"0"1"1,1-1-1,-1 0 1,0 0-1,0 1 0,0-1 1,0 0-1,0 1 1,0-1-1,1 1 1,-1-1-1,0 1 1,0 0-1,1-1 1,-1 1-1,0 0 1,1-1-1,-1 1 1,1 0-1,-1 0 1,1 0-1,-1-1 1,1 1-1,-1 0 0,1 0 1,0 0-1,0 0 1,-1 0-1,1 0 1,0 0-1,0 0 1,0 0-1,0-1 1,0 1-1,0 0 1,0 0-1,0 0 1,1 0-1,-1 0 1,0 0-1,0 0 1,1 0-1,-1 0 0,1-1 1,-1 1-1,1 0 1,-1 0-1,1 0 1,-1-1-1,2 2 1,18 15 3374,2-5-4294,-3-6 752,0-1 0,1 0 0,0-1 0,0-1 0,1-1 0,-1-1 0,0-1 0,0 0 0,1-2 1,-1 0-1,0-2 0,0 0 0,0-1 0,-1-1 0,0 0 0,0-2 0,0 0 0,17-12 0,-28 16-84,-1-1-1,0 0 0,0 0 1,0-1-1,0 0 0,-1 0 1,0-1-1,0 1 0,-1-1 1,0-1-1,5-7 0,-8 12-11,-1-1 0,1 1 0,0-1-1,-1 0 1,0 0 0,0 0-1,0 0 1,0 1 0,-1-1 0,1 0-1,-1 0 1,0 0 0,0 0-1,-1 0 1,1 0 0,-1 0 0,0 0-1,0 0 1,0 0 0,0 0-1,-1 1 1,1-1 0,-1 0 0,0 1-1,0 0 1,-1-1 0,-4-4-1,-3-3-73,0 0-1,0 1 0,-1 1 0,0 0 1,-1 1-1,-18-11 0,9 7-47,0 1 0,-1 1 0,-1 2-1,1 0 1,-1 1 0,-1 1 0,-25-3-1,38 7 49,-1 1-1,1 1 1,-1-1-1,0 2 1,1 0-1,-1 0 1,1 1-1,-1 1 1,1-1-1,0 2 1,0 0-1,0 0 1,1 1-1,-1 0 1,1 1-1,-11 8 1,19-12 59,0-1 0,0 1 0,0 0 0,0 0 1,0 0-1,1 0 0,-1 0 0,1 0 0,-1 1 0,1-1 1,0 1-1,0-1 0,0 0 0,0 1 0,1 0 1,-1-1-1,0 1 0,1-1 0,0 1 0,0 0 0,0-1 1,0 1-1,0 0 0,0-1 0,1 1 0,-1 0 1,1-1-1,0 1 0,0-1 0,0 1 0,0-1 0,3 5 1,0 0-28,0 0-1,1 0 1,0-1 0,1 0 0,-1 0 0,1 0 0,0-1 0,1 0 0,-1 0 0,13 7 0,-2-4 48,2 0 0,-1-1 0,1 0 0,0-2 0,0 0 1,0-1-1,1-1 0,21 0 0,1-2 404,-1-1-1,0-3 1,43-7 0,-81 9-278,0 0 0,0 1 1,0-1-1,0 1 0,0 0 0,1 0 1,-1 0-1,0 0 0,0 1 1,0-1-1,0 1 0,0 0 1,0 0-1,0 0 0,4 3 1,-4-2 93,0 1-1,0 0 1,-1 0 0,1 0 0,-1 0 0,0 0 0,0 1 0,0-1 0,0 1 0,-1-1 0,0 1 0,2 6-1,1 2 42,1 0 0,0 0 0,1-1 0,0 0 0,1 0 0,0-1 0,1 1-1,0-2 1,9 11 0,-12-16-491,1 1 0,-1-1-1,1 1 1,-1-2 0,1 1 0,0 0-1,1-1 1,-1-1 0,0 1 0,1-1-1,0 0 1,-1 0 0,1-1 0,0 1-1,0-2 1,0 1 0,12-1 0,27-5-3488</inkml:trace>
</inkml:ink>
</file>

<file path=ppt/ink/ink2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4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8704,'22'-6'5242,"-21"5"-4950,0 0 1,1 0-1,-1 1 0,1-1 1,-1 0-1,1 1 0,-1-1 1,1 1-1,-1-1 1,1 1-1,-1 0 0,1 0 1,0 0-1,-1 0 0,1 0 1,0 0-1,-1 0 0,1 0 1,-1 1-1,1-1 1,-1 1-1,1-1 0,0 1 1,-1-1-1,0 1 0,1 0 1,-1 0-1,1 0 0,-1 0 1,0 0-1,0 0 1,3 2-1,3 12-15,-1 0 0,0 1 0,-1-1 1,-1 1-1,4 25 0,4 84 1601,-11-117-1831,0 1-1,-1-1 1,0 1-1,0 0 1,-1-1-1,0 1 1,-1-1 0,1 1-1,-2-1 1,-3 9-1,6-16-46,0-1 0,0 0 1,-1 1-1,1-1 0,0 0 0,-1 1 0,1-1 0,0 0 0,0 0 1,-1 1-1,1-1 0,-1 0 0,1 0 0,0 0 0,-1 0 0,1 0 0,0 1 1,-1-1-1,1 0 0,-1 0 0,1 0 0,0 0 0,-1 0 0,1 0 1,-1 0-1,1 0 0,0 0 0,-1 0 0,1-1 0,-1 1 0,1 0 1,0 0-1,-1 0 0,1 0 0,0-1 0,-1 1 0,1 0 0,-1-1 0,0 0-1,0 0-1,-1 0 0,1-1 0,0 1 0,0 0 0,1-1 0,-1 1 0,0-1 0,0 1 0,1-1 1,-1 1-1,1-1 0,-1-1 0,-1-15-18,0 1 1,2 0-1,0-1 1,1 1-1,0 0 1,2 0-1,0 0 0,1 0 1,0 0-1,1 1 1,11-22-1,-13 30 31,1 0-1,0 1 1,0-1 0,1 1-1,0 0 1,1 0 0,-1 1-1,1 0 1,0 0 0,1 0-1,0 1 1,0-1 0,0 2-1,0-1 1,1 1 0,-1 0-1,1 0 1,0 1 0,1 0-1,13-2 1,-15 3 1,0 1 0,1 0 0,-1 1 0,1 0 0,-1 0 0,1 1 0,-1-1 0,1 2 0,-1-1 0,0 1 0,0 0 0,0 0 0,0 1 0,0 0 0,0 0 0,-1 1 0,1 0 0,-1 0 0,0 1 0,0-1 0,-1 1 0,1 0 0,6 9 0,-4-5-111,-1 1 0,0 0-1,-1 0 1,0 0 0,-1 1 0,0 0-1,0 0 1,-1 0 0,-1 1 0,0 0-1,0-1 1,-1 1 0,-1 0 0,0 0 0,0 0-1,-1 0 1,-1 0 0,0 0 0,-1 0-1,0 0 1,-1-1 0,-5 17 0,4-20-971,3-8-2746,1 0 360</inkml:trace>
</inkml:ink>
</file>

<file path=ppt/ink/ink2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4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28 176 11136,'18'5'2853,"-1"0"0,1-2 0,20 3 0,27 0 1137,-24-3-4673,-30-2 730,-1-1-1,1-1 0,-1 0 1,1 0-1,-1-1 1,1 0-1,-1-1 0,0 0 1,0-1-1,0 0 1,14-8-1,-20 10-18,-1-1 0,1 1 0,0-1-1,-1 0 1,1 0 0,-1 0 0,0-1 0,0 1 0,0-1 0,0 0 0,-1 0-1,3-4 1,-4 5-15,0 0 0,0 0-1,-1 0 1,1 1 0,-1-2 0,1 1-1,-1 0 1,0 0 0,0 0-1,0 0 1,-1 0 0,1 0 0,-1 0-1,0 0 1,1 0 0,-1 1-1,-1-1 1,1 0 0,-3-4-1,1 3-2,0 0-1,0-1 1,0 2-1,-1-1 1,0 0-1,0 1 1,0 0-1,0 0 1,0 0-1,-1 0 1,1 1-1,-1 0 1,0-1-1,0 2 1,0-1-1,-8-1 1,-3-1 8,0 1 1,-1 1-1,-28 0 0,33 3-3,1 0-1,0 1 1,-1 0 0,1 1-1,0 0 1,0 1-1,1 0 1,-1 0 0,1 1-1,0 1 1,0 0-1,0 0 1,1 1 0,0 0-1,0 0 1,1 1-1,0 0 1,-8 12-1,13-16-1,0 0 0,0 0 0,0 0 0,0 0 0,1 1 0,0-1 0,0 1 0,0 0 0,1-1 0,-1 1 0,1 0 0,0 0 0,1 0 0,-1 0 0,1 0 0,0 0 0,0 0 0,1 0-1,-1 0 1,1 0 0,2 8 0,0-7-28,0-1-1,0 1 0,0 0 0,0-1 0,1 0 0,0 0 1,0 0-1,0 0 0,1-1 0,0 1 0,0-1 0,0 0 1,0-1-1,1 1 0,-1-1 0,1 0 0,7 3 0,3-1-587,1 0-1,0-1 0,0 0 1,0-2-1,1 0 0,-1-1 0,1 0 1,-1-2-1,30-4 0,26-9-2852</inkml:trace>
</inkml:ink>
</file>

<file path=ppt/ink/ink2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5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53 864 12544,'14'-1'635,"0"0"0,0-1 0,0-1 1,-1 0-1,1-1 0,-1 0 0,0-1 1,0 0-1,-1-1 0,1-1 0,-1 0 1,13-11-1,11-10 1535,-2-1 1,39-43-1,-51 50-1964,-7 8-195,-1-1-1,0 0 1,-1-1 0,0 0-1,-2-1 1,0-1 0,0 0-1,-2 0 1,13-36 0,-17 34-19,-2 0 0,0 0 1,-1 0-1,-1 0 0,-1 0 0,-1 0 1,-1 0-1,0 0 0,-2 0 0,-8-30 0,8 39-5,-1-1 0,1 1 0,-2 0 0,0 0 0,0 0 0,-1 1 0,0 0 0,-1 0 0,0 1 0,0 0 0,-1 0 0,0 1 0,-1 0 0,1 1 0,-2 0 0,1 0-1,-1 1 1,-11-4 0,12 6 26,-1 1 0,1 0 0,-1 0 0,1 1 0,-1 1-1,0 0 1,1 0 0,-1 1 0,0 0 0,0 1-1,1 0 1,-1 1 0,0 0 0,1 1 0,-1 0 0,1 0-1,0 1 1,0 1 0,1 0 0,-17 10 0,16-8 72,0 0 0,1 0 1,0 0-1,0 1 0,0 1 1,1 0-1,1 0 0,-1 0 1,-11 21-1,11-8 78,1 1 0,2-1 0,0 1 0,1 1 0,1-1 0,1 0-1,2 1 1,0-1 0,1 1 0,5 24 0,7 16 331,3 0 0,2-1-1,33 72 1,-43-114-421,41 93 244,-43-103-386,0 0 0,1-1 0,0 1 0,1-2 0,0 1 0,0-1 0,15 13 0,-21-20-13,1-1-1,-1 1 0,0-1 0,0 0 1,1 0-1,-1 0 0,1 0 0,-1 0 1,1 0-1,-1-1 0,1 1 0,-1-1 1,1 0-1,0 0 0,-1 1 0,1-2 1,0 1-1,4-1 0,41-19-1848,-27 9 827,56-20-2886</inkml:trace>
</inkml:ink>
</file>

<file path=ppt/ink/ink2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1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625 15 3200,'-2'-2'164,"0"1"1,1 0-1,-1-1 0,0 1 0,0 0 1,0 0-1,0 0 0,0 0 1,0 0-1,0 1 0,0-1 1,0 1-1,0-1 0,0 1 1,0 0-1,-1-1 0,1 1 0,0 1 1,0-1-1,0 0 0,0 0 1,-4 2-1,-59 15 2334,39-9-2354,-34 7 458,0 2-1,2 3 1,0 3-1,-77 42 1,71-20-149,58-41-420,1 0 1,0 1 0,1 0-1,-1 0 1,1 0 0,0 0-1,0 1 1,1 0 0,-5 7-1,8-11-34,0-1 0,0 0 0,0 1 0,0-1-1,0 1 1,0-1 0,0 0 0,0 1 0,1-1 0,-1 0-1,1 0 1,-1 1 0,1-1 0,-1 0 0,1 0-1,-1 1 1,1-1 0,0 0 0,0 0 0,0 0 0,0 0-1,0 0 1,0 0 0,0 0 0,0-1 0,0 1 0,0 0-1,0-1 1,0 1 0,1 0 0,-1-1 0,2 1 0,47 17-176,-44-16 158,49 11-115,65 8 1,44 9-112,-123-18 195,162 52 197,-182-56-95,-1 1 0,0 2-1,-1 0 1,1 1 0,-2 0 0,0 2 0,22 21 0,-35-29-26,0-1 0,-1 1 0,1 0 0,-1 0 0,-1 0 0,1 0 0,-1 1 0,0 0 0,3 10 1,-5-14-11,-1 0 1,1 0 0,0 0-1,-1 1 1,0-1 0,0 0-1,0 0 1,0 0 0,0 1-1,-1-1 1,1 0 0,-1 0-1,0 0 1,0 0 0,0 0-1,0 0 1,-1 0 0,1 0 0,-1 0-1,0-1 1,0 1 0,0-1-1,-3 5 1,-5 0 71,1 1 0,-1-1 1,-1-1-1,1 0 0,-1 0 0,0-1 0,0 0 1,-1-1-1,-22 5 0,-9-1 324,-63 4 0,59-8-219,33-2-160,-76 3 387,82-5-431,0-1 1,0 1 0,1-2 0,-1 1 0,0-1 0,0 0 0,1-1 0,-15-6 0,22 9-29,-1 0 0,1 0 0,-1 0 0,1 0 0,-1 0 0,1 0 0,-1-1 0,1 1-1,-1 0 1,1 0 0,-1 0 0,1-1 0,0 1 0,-1 0 0,1-1 0,-1 1 0,1 0 0,0-1 0,-1 1 0,1 0-1,0-1 1,-1 1 0,1-1 0,0 1 0,0 0 0,0-1 0,-1 1 0,1-1 0,0 1 0,0-1 0,0 1 0,0-1-1,0 1 1,0-1 0,0 1 0,0-1 0,0 1 0,0-1 0,0 1 0,0-1 0,0 1 0,0-1 0,0 1 0,0-1-1,1 1 1,-1 0 0,0-1 0,0 1 0,1-1 0,-1 1 0,0 0 0,0-1 0,1 1 0,-1-1 0,1 1 0,-1 0 0,0-1-1,1 1 1,-1 0 0,1 0 0,-1-1 0,0 1 0,1 0 0,-1 0 0,1 0 0,-1 0 0,1-1 0,33-7-2680,-6 2 693,-4-11-22</inkml:trace>
</inkml:ink>
</file>

<file path=ppt/ink/ink2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5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1 11264,'-2'0'330,"1"1"0,-1-1 1,1 1-1,0 0 0,0 0 0,-1 0 1,1 0-1,0 0 0,0 0 1,0 0-1,0 0 0,0 0 1,0 0-1,0 0 0,0 1 0,1-1 1,-1 0-1,0 1 0,0 1 1,-12 37 5767,5-12-4061,-4 6-1441,-14 67 0,2-7-508,19-75-69,0 0 0,1 0 0,0 1 0,2 0 0,0-1 1,2 1-1,0 0 0,1 0 0,7 37 0,0-38-356,0-16-3337,11-25-3279,-6 3 3497</inkml:trace>
</inkml:ink>
</file>

<file path=ppt/ink/ink2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6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1 13056,'-40'29'6527,"29"19"-9982,11-41 13054,0 41-9727,0-12 128,-5 16-128,5-13 128,-9 19-256,0-13 0,-5-2-256,6-13 0,-5-2-896,5-10 0,-6-3-1792,6 3 1</inkml:trace>
</inkml:ink>
</file>

<file path=ppt/ink/ink2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6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9600,'40'-13'4736,"24"1"-3968,-46 9 7551,25-5-7679,-6 1 0,32 10 256,-16-3 128,47 4-1280,-26 1 0,45 1 512,-31-2 128,30-4-1280,-26 0 128,-14 3-1536,-12 2 128,-26-5-1280,-10 0 129</inkml:trace>
</inkml:ink>
</file>

<file path=ppt/ink/ink2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6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11264,'61'3'5631,"110"9"-5759,-135-12 10624,68 0-10368,-24 0 0,82-12-2304,-44 6 128,4-9-384,-26 3 0</inkml:trace>
</inkml:ink>
</file>

<file path=ppt/ink/ink2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8:57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83 167 8704,'-1'6'1493,"0"0"1,0 1-1,1-1 0,-1 1 1,1-1-1,1 1 0,1 9 1,10 14 2287,-10-28-3764,0 0 0,-1 0 0,1 0 0,0 0-1,0 0 1,1-1 0,-1 1 0,0 0 0,0-1 0,4 2 0,4 1 3,1-1 1,-1 0-1,1 0 1,0-1-1,0 0 1,0-1-1,0 0 0,0-1 1,12-1-1,3-1 282,1-2 0,41-10-1,-59 11-278,0 1 1,-1-1-1,0-1 0,0 0 1,0 0-1,0 0 0,0-1 0,-1 0 1,0-1-1,0 1 0,0-1 0,-1-1 1,0 1-1,0-1 0,-1 0 1,0-1-1,0 1 0,0-1 0,-1 0 1,-1 0-1,5-11 0,-7 16-27,0-1 0,-1 1 0,1-1 0,-1 0 0,1 1 0,-1-1 0,0 0 0,-1 1-1,1-1 1,0 1 0,-1-1 0,0 1 0,0-1 0,0 1 0,0-1 0,-1 1 0,1 0 0,-1-1 0,0 1 0,0 0 0,0 0-1,0 0 1,-1 1 0,1-1 0,-1 1 0,0-1 0,1 1 0,-5-3 0,-2 0-13,-1-1-1,1 1 1,-1 1 0,0 0 0,0 0 0,-1 1-1,-17-4 1,9 4-212,1 1 0,-1 1 1,0 1-1,1 0 0,-1 1 0,0 1 0,1 1 0,-29 8 0,17-1-1167,0 0-1,-29 16 0,-2 4-1825</inkml:trace>
</inkml:ink>
</file>

<file path=ppt/ink/ink2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0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152 283 3328,'-6'12'1243,"-1"-23"3005,6 10-3880,1-1 0,-1 1 0,1-1 0,-1 0 0,0 1-1,0-1 1,0 1 0,0-1 0,0 1 0,0 0 0,0 0-1,-1-1 1,1 1 0,0 0 0,-1 0 0,1 0 0,-1 0-1,1 0 1,-1 1 0,0-1 0,1 0 0,-3 0-1,-1 1-171,0 1 0,1 0-1,-1 0 1,1 0-1,0 1 1,-1-1-1,1 1 1,0 0-1,0 0 1,0 0-1,0 1 1,0 0 0,0 0-1,1-1 1,0 2-1,-1-1 1,1 0-1,0 1 1,1 0-1,-1-1 1,0 1-1,1 0 1,0 0 0,-3 8-1,2-5 21,0 0 0,1 0 0,0 0 0,0 0 0,1 1 0,-1-1 0,2 0 0,-1 1 0,1-1-1,0 1 1,0-1 0,1 1 0,0-1 0,4 14 0,-1-13-168,0 0 0,1 0 0,0-1 0,0 1 0,0-1 0,1-1 0,0 1 0,1-1 0,-1 0 0,1 0 0,0-1 0,0 0 0,1 0 0,0 0 0,0-1 0,13 5 0,-7-4 0,-1-1 0,0 0 0,1-1 0,0 0 0,0-1 0,0-1 0,0 0 0,0 0 0,0-2 0,20-2 0,-14-2-30,0 0 0,0-2 0,-1 0 0,1-1 0,-2 0 0,1-2 0,-2 0-1,1-1 1,-1-1 0,-1-1 0,0 0 0,-1-1 0,21-25 0,-28 29 0,1-1 0,-2 0 0,0-1 0,0 0 1,-1 0-1,-1 0 0,0-1 0,0 1 0,3-21 0,-6 22-11,-1 1 1,0 0-1,-1-1 0,0 1 0,-1-1 1,0 1-1,0-1 0,-1 1 0,-1 0 1,0 0-1,0 0 0,-1 0 0,-6-12 1,5 13 0,0 0 0,-1 0 0,0 1 1,-1 0-1,0 0 0,0 1 0,0-1 1,-1 2-1,0-1 0,0 1 0,-1 0 1,-16-8-1,18 11-24,0 0 1,0 0 0,-1 1-1,1 0 1,-1 0-1,1 1 1,-1 0-1,0 0 1,0 1-1,1 0 1,-1 0 0,0 1-1,1 0 1,-1 0-1,0 1 1,1-1-1,-15 7 1,11-2-77,-1 0-1,1 1 1,0 0 0,1 1-1,0 0 1,0 0 0,0 1-1,1 1 1,1 0 0,0 0-1,0 0 1,1 1 0,0 0-1,-7 17 1,9-19-189,2 0 1,-1 0-1,1 0 1,1 1-1,0-1 0,0 1 1,1 0-1,0 0 0,0 0 1,1-1-1,1 1 1,-1 0-1,2 0 0,-1 0 1,2-1-1,-1 1 1,1-1-1,0 0 0,10 18 1,-12-24 35,1 0 1,1 1 0,-1-1-1,0 0 1,1 0 0,0 0-1,0 0 1,0-1 0,0 1-1,0-1 1,0 0-1,0 0 1,1 0 0,-1 0-1,1-1 1,0 1 0,-1-1-1,1 0 1,0 0 0,0 0-1,5 0 1,33 10-2849</inkml:trace>
</inkml:ink>
</file>

<file path=ppt/ink/ink2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0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 7168,'-4'-2'8312,"2"4"-3425,-1 10-2207,5 25-3434,4-10 1426,1 0 0,11 28 0,5 17-43,-4 3-160,15 117 1,-26-98-373,-7 104 0,-1-181-78,-24 296-337,15-224-1199,7-67-2355,3-33-255,-1-3 927</inkml:trace>
</inkml:ink>
</file>

<file path=ppt/ink/ink2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1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6 294 7168,'-1'-2'785,"0"1"-1,0-1 1,1 0 0,-1 0 0,1 0 0,-1 0 0,1 0-1,0 1 1,0-1 0,-1 0 0,1 0 0,1 0 0,-1-3-1,12-31 2904,32-38-5173,-26 46 2780,-14 21-1146,1 0 0,0 1 1,0-1-1,0 1 0,1 0 1,0 0-1,0 1 0,1 0 1,-1 0-1,1 0 0,0 1 1,1 0-1,-1 0 0,1 1 1,-1 0-1,12-3 0,-17 6-104,1-1 0,0 1-1,-1-1 1,1 1 0,-1 0-1,1 0 1,0 0 0,-1 0-1,1 1 1,0-1 0,-1 1-1,1-1 1,-1 1 0,1 0-1,-1 0 1,0 0-1,1 0 1,-1 1 0,0-1-1,1 1 1,1 1 0,1 2 27,-1 0 0,0 0 1,0 0-1,0 0 0,0 1 0,-1-1 1,0 1-1,4 8 0,1 11 37,0-1 0,-1 1 0,4 32 1,-9-42-86,0-1 0,2 1 1,0-1-1,0 0 1,2 0-1,0 0 1,9 16-1,-12-26-22,-1 0-1,1-1 0,0 1 1,0-1-1,0 0 0,1 0 1,-1 0-1,1 0 0,0 0 1,-1-1-1,1 0 0,1 1 1,-1-2-1,0 1 0,0 0 1,1-1-1,-1 0 0,0 0 1,1 0-1,-1 0 0,1-1 1,0 0-1,-1 0 0,1 0 1,-1 0-1,1-1 0,-1 0 1,7-1-1,4-4-14,1-1 0,-1 0-1,0-1 1,0-1 0,-1 0-1,-1-1 1,14-13 0,-14 12 18,-1-2 1,0 0-1,-1 0 1,-1-1 0,0 0-1,-1-1 1,0 0-1,-1 0 1,-1-1 0,0 0-1,-1-1 1,-1 1 0,-1-1-1,0 0 1,-1 0-1,-1 0 1,-1-1 0,0-18-1,-7 14 126,6 22-127,-1 0-1,1 0 1,0 0-1,0-1 1,0 1 0,0 0-1,-1 0 1,1 0 0,0 0-1,0 0 1,0-1 0,-1 1-1,1 0 1,0 0 0,0 0-1,0 0 1,-1 0 0,1 0-1,0 0 1,0 0 0,-1 0-1,1 0 1,0 0 0,0 0-1,-1 0 1,1 0 0,0 0-1,0 0 1,-1 0 0,1 0-1,0 0 1,0 0 0,0 0-1,-1 0 1,1 1 0,0-1-1,0 0 1,-1 0 0,0 2 10,0-1 1,0 1 0,0-1 0,0 1 0,0 0 0,0-1 0,0 1 0,1 0 0,-1-1 0,0 1 0,1 0 0,0 0-1,-1 0 1,1 0 0,0 3 0,3 18 25,0-1 1,2 0-1,0 0 0,1 0 1,2-1-1,0 0 0,1 0 1,20 32-1,-21-41-77,0-1 0,0 0 1,1-1-1,1 0 0,0 0 1,0-1-1,18 12 0,-22-17-696,0 0 0,1-1-1,-1 1 1,0-2 0,10 4 0,-2-1-2617</inkml:trace>
</inkml:ink>
</file>

<file path=ppt/ink/ink2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1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179 394 7936,'0'-1'208,"-1"0"1,1 0-1,0 0 1,-1 0-1,1 0 1,0 0-1,0 0 1,0 0-1,0 0 1,0 0-1,0 0 0,0 0 1,0 0-1,0 0 1,1 0-1,-1 0 1,0 0-1,1 0 1,-1 0-1,0 0 1,1 0-1,0-1 1,0 0 94,2 1 4151,1 7-2075,0 11 857,-3-11-3120,0-1 0,1 1-1,-1-1 1,1 0 0,0 0-1,1 0 1,-1 0 0,1 0-1,0-1 1,0 1 0,0-1-1,1 0 1,0 0 0,0 0-1,6 5 1,-3-4 77,1 0-1,-1-1 1,1 0-1,0 0 1,0-1-1,1 0 1,-1-1-1,1 1 1,9 0-1,-13-3-172,1 0 0,-1 0 0,0 0 0,1-1 0,-1 0 0,0 0 1,0-1-1,0 1 0,0-1 0,0 0 0,0 0 0,-1-1 0,1 1 0,0-1 0,3-4 0,10-6 1,-1-1-1,16-17 1,-32 31-20,5-7-1,0 1 0,-1-1 0,0 0-1,0 0 1,-1-1 0,1 0 0,-1 1 0,-1-1-1,0-1 1,0 1 0,-1 0 0,2-10 0,-2 4-15,0-1 0,-1 1 0,-1-1 0,0 0 0,-1 1 0,-3-17 1,2 21 3,0 0 1,-1 1 0,0-1-1,-1 0 1,0 1 0,0 0-1,-1 0 1,0 0 0,0 1-1,-1-1 1,-1 1 0,1 1-1,-1-1 1,0 1 0,-1 0-1,0 1 1,0 0 0,0 0-1,-1 1 1,0 0 0,0 0-1,0 1 1,0 0 0,-1 1-1,0 0 1,0 0 0,0 1-1,0 1 1,0-1 0,-12 1 0,4 1-51,0 0 1,0 2 0,0 0 0,0 1 0,0 0 0,0 2 0,-22 8-1,30-9-15,0 0 0,0 1 0,1 0 0,0 0 0,0 1 0,0 0 0,1 1 0,0-1 0,0 2 0,1-1 0,-1 1 0,2 0 0,-1 1 0,-6 12 0,11-17 3,0-1 0,0 1 0,1 0 0,0 0 0,0 0 0,0 0 0,0 0 0,1 0 0,-1 1 0,1-1-1,0 0 1,0 0 0,1 0 0,-1 0 0,1 0 0,0 0 0,0 0 0,0 0 0,0 0 0,1 0 0,0 0 0,0-1 0,0 1 0,0 0 0,3 3-1,0-2-11,-1-1 0,1 1 0,-1-1-1,1 0 1,0 0 0,1-1 0,-1 1-1,1-1 1,0 0 0,-1-1 0,1 1-1,0-1 1,1 0 0,-1-1-1,0 0 1,0 0 0,8 1 0,1-2-21,0-1 0,-1 0 0,1-1 0,0 0 0,-1-2 0,1 1 0,-1-2 0,21-8 0,-4-2 160,-1-1 1,51-34 0,-81 49-45,46-25 518,-44 25-459,-1 1-1,0-1 1,0 1-1,0-1 1,1 1-1,-1-1 1,0 1-1,0 0 1,1 0-1,-1 0 1,0-1-1,1 1 1,-1 1-1,0-1 1,1 0-1,-1 0 1,0 0-1,0 1 0,1-1 1,-1 0-1,0 1 1,0 0-1,0-1 1,1 1-1,-1 0 1,0-1-1,0 1 1,0 0-1,0 0 1,0 0-1,0 0 1,-1 0-1,1 0 1,0 0-1,0 0 1,0 2-1,9 18 478,0 1-1,2-1 1,0-1 0,1 0-1,25 28 1,-30-39-524,1-1 0,-1 0 0,2-1 1,-1 0-1,1 0 0,0-1 0,0 0 0,0-1 0,1 0 0,0-1 1,0 0-1,0 0 0,17 2 0,65 4-3734,-48-9 256</inkml:trace>
</inkml:ink>
</file>

<file path=ppt/ink/ink2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2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82 294 9728,'0'0'146,"0"0"0,-1 0 0,1 0 0,0-1 1,0 1-1,0 0 0,-1 0 0,1 0 0,0 0 1,0-1-1,0 1 0,-1 0 0,1 0 0,0-1 1,0 1-1,0 0 0,0 0 0,0-1 0,0 1 1,-1 0-1,1 0 0,0-1 0,0 1 0,0 0 1,0-1-1,0 1 0,0 0 0,0 0 0,0-1 1,0 1-1,1 0 0,-1-1 0,0 1 0,0 0 1,0 0-1,0-1 0,0 1 0,0 0 0,0 0 0,1-1 1,-1 1-1,0 0 0,0 0 0,0 0 0,1-1 1,-1 1-1,0 0 0,0 0 0,0 0 0,1 0 1,-1-1-1,0 1 0,0 0 0,1 0 0,-1 0 1,0 0-1,1 0 0,-1 0 0,0 0 0,1 0 1,0 0 14,0 0 1,0 0 0,0 1 0,0-1 0,0 0 0,0 0 0,0 1 0,-1-1 0,1 1 0,0-1-1,0 1 1,0 0 0,0-1 0,-1 1 0,1 0 0,0-1 0,0 1 0,-1 0 0,1 0 0,-1 0-1,2 1 1,9 37 1109,-11-33-1026,1 0 0,0-1 1,1 1-1,0-1 0,-1 0 0,4 7 0,0-5-97,-1-1 1,1 1-1,0-1 1,0 0-1,1 0 1,0-1-1,0 1 1,0-1-1,1-1 1,0 1-1,0-1 1,0 0-1,0-1 1,0 0-1,1 0 1,0 0-1,-1-1 1,1 0-1,0-1 1,0 0-1,15 0 1,-9 0-125,-1-1 1,1-1-1,0-1 0,-1 0 1,1 0-1,-1-2 1,1 0-1,-1 0 0,0-1 1,-1 0-1,1-2 0,17-11 1,-12 5-6,-1-1 0,-1 0 0,0-1 0,-1-1 0,-1-1 0,0 0 0,-2-1-1,16-27 1,-23 37-10,-1 0-1,-1 0 0,1 0 0,-1-1 0,-1 1 1,1-1-1,-1 0 0,-1 0 0,0 1 1,0-1-1,-1 0 0,-1-15 0,1 20-8,0 0 0,-1 0 0,1 0 0,-1 0 0,0 0 0,-1 0 0,1 0 0,0 0 0,-1 0 0,0 0 0,0 1 0,0-1 0,-1 1 0,1 0 0,-1-1 0,1 1 0,-1 0 0,0 0 0,0 1 0,-1-1 0,1 1 0,0 0 0,-1-1 0,0 1 0,1 1 0,-7-3 0,3 0 0,-1 0-13,0 0 0,-1 0 0,1 1-1,-1 0 1,0 1 0,0-1 0,0 2 0,0-1 0,0 2-1,-1-1 1,1 1 0,0 0 0,0 1 0,-1 0 0,-9 3-1,3-2-31,-7 2-45,0 1-1,0 0 1,0 2 0,0 1-1,1 1 1,1 1-1,-29 16 1,44-22 66,-11 4-160,1 2-1,0 0 0,0 1 0,1 0 0,1 1 0,0 1 0,0 0 0,-19 27 1,-3 14-1026,34-50 978,1 0 0,-1 0 0,1 0 0,0 0 0,1 1 1,-1-1-1,1 0 0,0 0 0,0 0 0,0 1 0,0-1 1,2 6-1,-2-7 15,1 0 1,0 1 0,0-1 0,1 0-1,-1 0 1,1 0 0,-1 0-1,1 0 1,0 0 0,0 0 0,0-1-1,1 1 1,-1-1 0,1 1 0,-1-1-1,1 0 1,0 0 0,0 0-1,0 0 1,0-1 0,0 1 0,0-1-1,0 0 1,0 0 0,1 0-1,3 1 1,4 1-344,43 17-2789</inkml:trace>
</inkml:ink>
</file>

<file path=ppt/ink/ink2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1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49 5632,'-28'-40'2816,"19"32"-4480,14 11 5760,4 10-3968,0 6 0,5 4 0,6 16 0,-2 13-128,-4-9 0,5 12-128,-4-7 0,-6-9-1280,-1 0 0</inkml:trace>
</inkml:ink>
</file>

<file path=ppt/ink/ink2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2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74 7680,'0'-5'1008,"0"-1"0,0 0 0,1 0 0,-1 0 0,1 1 0,0-1 0,3-7 0,-4 12-921,1 0-1,-1 0 0,0 0 0,0 0 0,0 0 0,1 0 0,-1 1 0,0-1 0,1 0 0,-1 0 0,1 0 1,-1 1-1,1-1 0,-1 0 0,1 1 0,0-1 0,-1 0 0,1 1 0,0-1 0,-1 1 0,1-1 0,0 1 0,0-1 1,0 1-1,-1-1 0,1 1 0,0 0 0,0 0 0,0-1 0,0 1 0,0 0 0,0 0 0,0 0 0,-1 0 1,1 0-1,0 0 0,0 0 0,0 0 0,0 0 0,0 1 0,0-1 0,0 0 0,-1 1 0,1-1 0,0 0 1,0 1-1,0-1 0,-1 1 0,1-1 0,0 1 0,0 0 0,-1-1 0,1 1 0,0 0 0,2 2 52,-1 1 0,1-1-1,-1 0 1,0 0 0,0 1 0,0 0-1,0-1 1,-1 1 0,1 0-1,-1 0 1,0-1 0,1 9 0,5 17 738,48 197 2239,-1 83-1409,32 151-1983,-79-436-1689,-3-22-1145,2-10 103,0-5-469</inkml:trace>
</inkml:ink>
</file>

<file path=ppt/ink/ink2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3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7 185 8832,'0'0'107,"0"-1"1,1 1 0,-1 0-1,0 0 1,1 0-1,-1 0 1,1 0-1,-1 0 1,1 0 0,-1 0-1,0 0 1,1 0-1,-1 0 1,1 0 0,-1 0-1,1 0 1,-1 0-1,0 0 1,1 0 0,-1 0-1,1 0 1,-1 1-1,0-1 1,1 0 0,-1 0-1,1 1 1,-1-1-1,0 0 1,0 0 0,1 1-1,-1-1 1,0 0-1,1 1 1,-1-1-1,0 1 1,0-1 0,0 0-1,1 1 1,-1-1-1,0 1 1,0-1 0,0 0-1,0 1 1,9 22 657,-8-19 50,20 64 5128,-6-1-3296,-12-46-2452,1-1 0,1 0 0,1 0 0,1 0 0,0-1-1,2 0 1,0 0 0,1-1 0,16 22 0,-25-37-115,1-1 1,0 1-1,0-1 1,1 0 0,-1 0-1,0 0 1,1 0-1,-1-1 1,1 1-1,0 0 1,-1-1 0,1 0-1,0 0 1,0 0-1,0 0 1,0 0 0,5 0-1,-7-1-70,-1 0-1,1 0 0,-1-1 1,1 1-1,-1 0 1,1-1-1,-1 1 1,1 0-1,-1-1 0,1 1 1,-1-1-1,0 1 1,1 0-1,-1-1 1,0 1-1,1-1 0,-1 0 1,0 1-1,0-1 1,1 1-1,-1-1 1,0 1-1,0-1 0,0 1 1,0-1-1,0 0 1,0 1-1,0-1 1,0 1-1,0-1 0,0 0 1,0 1-1,0-1 1,0 1-1,0-1 0,-1 1 1,1-1-1,0 0 1,-10-36 113,-7-1-85,-1 1 0,-2 1 1,-32-44-1,2 2-42,44 68 8,0-1-1,0 0 1,2 0-1,-1 0 1,1 0-1,1-1 0,0 1 1,0-1-1,-1-18 1,4 25 5,0 1 1,1-1-1,-1 0 0,1 0 1,0 1-1,0-1 0,0 1 1,0-1-1,1 1 0,0-1 1,0 1-1,0 0 0,1 0 1,-1 0-1,1 0 0,0 0 1,0 0-1,0 1 0,1 0 1,-1-1-1,1 1 0,0 0 0,0 1 1,0-1-1,5-2 0,9-2-97,1 0-1,0 0 1,0 2-1,0 1 0,1 0 1,0 1-1,-1 1 1,1 1-1,0 1 0,0 1 1,0 0-1,27 7 1,-41-7-552,0 1 0,1-1 0,-1 2 0,0-1 0,0 1 0,10 6 0,2 3-2838</inkml:trace>
</inkml:ink>
</file>

<file path=ppt/ink/ink2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3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108 349 9472,'0'4'1338,"0"0"1,1 1 0,-1-1 0,1 0-1,0 0 1,0 0 0,3 5-1,18 25 3501,-17-30-4774,-1 0 0,1 0 1,0 0-1,0-1 0,0 1 1,0-1-1,1 0 0,-1-1 0,1 1 1,-1-1-1,1 0 0,0-1 1,0 1-1,0-1 0,0 0 1,0-1-1,1 1 0,9-2 1,-3 0 25,0 0 0,0-1 0,0-1 0,0 0 0,-1 0 0,1-2 1,-1 1-1,0-2 0,0 0 0,0 0 0,-1-1 0,0 0 0,0-1 1,-1 0-1,0-1 0,-1 0 0,0 0 0,0-1 0,-1-1 1,0 1-1,10-19 0,-12 19-99,-1-1 0,0 0 1,-1 0-1,0-1 0,-1 1 0,3-20 1,-6 25-30,0 0 1,0 0-1,0 0 0,0 0 1,-1 0-1,0 0 0,-1 0 1,1 0-1,-1 0 1,0 1-1,-1-1 0,1 0 1,-1 1-1,0 0 0,-7-10 1,1 5-55,0 1 1,-1 0-1,0 0 0,0 1 1,-1 0-1,0 0 1,-1 2-1,1-1 1,-1 1-1,0 1 0,-1 0 1,0 1-1,1 0 1,-1 1-1,0 1 0,0 0 1,-1 0-1,1 2 1,0-1-1,-25 4 0,27-2-12,0 0 0,0 1 0,0 0 0,0 0-1,0 2 1,1-1 0,-1 1 0,1 1-1,0 0 1,1 0 0,-1 1 0,1 0-1,0 1 1,0 0 0,1 0 0,0 1-1,0 0 1,1 0 0,0 1 0,0 0 0,1 0-1,0 1 1,1 0 0,0 0 0,-4 12-1,8-18 52,-1 0-1,1 0 0,1 0 0,-1 0 1,0-1-1,1 1 0,0 0 0,0 0 1,0 0-1,1 0 0,-1 0 0,1 0 1,0 0-1,0 0 0,0 0 0,0-1 1,1 1-1,0-1 0,-1 1 0,4 3 0,-1-2 10,0 0-1,1-1 0,0 1 0,0-1 0,0 0 0,0 0 0,1-1 0,-1 1 0,1-1 0,0 0 0,9 2 0,2 1 27,0-2-1,0 0 1,1-1 0,0 0-1,-1-2 1,1 0-1,0-1 1,31-4-1,-25 0 28,-2-1-1,1-1 1,-1-1-1,0-2 0,21-10 1,-31 14 104,-1-2 1,0 0-1,0 0 0,-1-1 1,0 0-1,-1 0 1,1-1-1,-2-1 0,1 1 1,-1-2-1,7-10 1,-8 10 166,-5 7-81,1 0 0,-1 0 0,1 0 0,-1 0 0,0 0 1,-1 0-1,1-1 0,-1 1 0,2-6 0,-4 10-173,1 0 1,0-1-1,0 1 0,0 0 0,0 0 1,0 0-1,-1-1 0,1 1 0,0 0 0,0 0 1,0 0-1,0 0 0,-1-1 0,1 1 1,0 0-1,0 0 0,0 0 0,-1 0 0,1 0 1,0 0-1,0 0 0,-1 0 0,1 0 1,0 0-1,0 0 0,-1 0 0,1 0 1,0 0-1,0 0 0,-1 0 0,1 0 0,0 0 1,0 0-1,-1 0 0,1 0 0,0 0 1,0 0-1,0 0 0,-1 0 0,1 1 0,0-1 1,0 0-1,0 0 0,-1 0 0,1 0 1,0 0-1,0 1 0,0-1 0,0 0 0,0 0 1,-1 0-1,1 1 0,0-1 0,0 0 1,0 0-1,0 1 0,0-1 0,0 0 0,-13 21 1012,13-13-911,-1 0-1,2 0 1,-1 0-1,1 0 1,0 0-1,1 0 0,0 0 1,0 0-1,1 0 1,0 0-1,0-1 0,1 0 1,0 1-1,0-1 1,1-1-1,0 1 0,0-1 1,0 0-1,10 9 1,-6-6-91,0-1 0,1 1 0,0-2 0,0 1 0,1-2 0,0 1 0,0-1 0,0-1 0,1 0 0,0-1 0,0 0 0,19 4 0,-8-8-1004,0-1 0,1-1-1,-1-1 1,0 0 0,28-10 0,0 0-2873</inkml:trace>
</inkml:ink>
</file>

<file path=ppt/ink/ink2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4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8064,'0'-2'276,"0"1"1,1 0-1,-1 0 1,0 0 0,1 0-1,-1-1 1,1 1-1,-1 0 1,1 0-1,0 0 1,0 0 0,-1 0-1,1 0 1,0 0-1,0 0 1,0 1-1,0-1 1,0 0-1,0 0 1,0 1 0,0-1-1,0 1 1,0-1-1,0 1 1,1-1-1,-1 1 1,0 0 0,0 0-1,0-1 1,1 1-1,-1 0 1,0 0-1,0 0 1,1 0-1,-1 0 1,0 1 0,0-1-1,0 0 1,1 0-1,-1 1 1,0-1-1,0 1 1,0-1 0,0 1-1,0 0 1,0-1-1,0 1 1,0 0-1,0 0 1,0 0-1,0-1 1,0 1 0,0 0-1,-1 0 1,2 2-1,12 20 304,0 1-1,20 51 1,2 5-249,-26-58-28,0 0 0,6 26 0,-10-29-125,0-1 0,2 0 0,12 24 0,-9-31 121,-10-26-128,-8-25-87,-22-104 122,27 127-202,1 0 0,0 0 0,2 0 1,0 0-1,0 0 0,6-21 0,-6 33-2,1 0 1,0 0-1,0 0 0,0 0 1,0 0-1,1 0 0,-1 0 1,1 1-1,1-1 0,-1 1 1,1 0-1,-1 0 0,1 0 1,0 1-1,6-5 0,-3 4 9,0 0-1,0 1 0,0 0 0,1 0 0,-1 0 1,1 1-1,0 0 0,0 0 0,11 0 0,9 1 35,1 1 0,-1 2-1,0 1 1,52 12 0,-59-10-41,-1 1 1,0 0 0,0 2-1,0 0 1,-1 2 0,30 18-1,-36-19-14,-1 0-1,0 1 0,0 1 0,-1-1 1,-1 2-1,0-1 0,0 2 1,-1-1-1,-1 1 0,8 15 0,-14-26-123,-1 1 0,1 0 0,-1 0 0,1 0-1,-1 0 1,0 0 0,0 1 0,0-1 0,-1 0-1,1 0 1,-1 1 0,0-1 0,0 0-1,0 1 1,0-1 0,0 0 0,-1 1 0,1-1-1,-1 0 1,0 0 0,0 1 0,0-1-1,-2 3 1,-4 1-2107,5-14-1384,2-4 148</inkml:trace>
</inkml:ink>
</file>

<file path=ppt/ink/ink2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4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13056,'11'32'4561,"-2"-13"-3640,5 19-1038,-1 21 6079,40 308-3188,-32-224-2346,22 128 82,-30-208-247,3 0 0,28 68 0,-43-126-348,0-1-118,1 1 1,-1-1 0,0 0 0,1 0 0,0 0 0,0 0 0,0 0 0,0 0 0,1-1 0,0 1 0,-1-1 0,1 0 0,1 0 0,-1 0 0,0 0-1,1 0 1,-1-1 0,9 5 0,-12-7 59,1 1 0,0-1-1,0 1 1,-1-1 0,1 0 0,0 1-1,0-1 1,0 0 0,-1 0 0,1 0 0,0 0-1,0 0 1,0 0 0,0 0 0,0 0-1,-1 0 1,1 0 0,0 0 0,0 0-1,0-1 1,0 1 0,-1 0 0,1-1-1,0 1 1,0 0 0,-1-1 0,1 1-1,0-1 1,-1 1 0,1-1 0,0 0-1,-1 1 1,1-1 0,-1 0 0,1 1-1,-1-1 1,1 0 0,-1 1 0,1-2-1,1-1-376,11-13-3213</inkml:trace>
</inkml:ink>
</file>

<file path=ppt/ink/ink2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5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12160,'40'8'6015,"56"-26"-8446,-75 10 11134,62 5-8575,-17-1 128,35 4-128,-26 0 128,7-3-512,-15 3 128,-6 0-384,-18 0 0,-12 10-2304,-4-2 0,-19 7-383,0-5 127</inkml:trace>
</inkml:ink>
</file>

<file path=ppt/ink/ink2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5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71 217 8064,'3'-1'757,"0"-1"1,0 1-1,0 0 1,0 0-1,0 0 1,0 0-1,0 0 1,1 1-1,-1 0 1,0-1 0,0 1-1,1 0 1,-1 1-1,4 0 1,32-3 3814,-27 1-4422,6-1 290,-1-1 0,1 0 0,0-2 0,23-8 0,-37 11-381,0 1 0,-1-1 0,1 0-1,0 0 1,-1-1 0,1 1 0,-1-1-1,0 0 1,0 0 0,0 0 0,0 0-1,-1 0 1,1 0 0,-1-1-1,0 0 1,1 1 0,-2-1 0,1 0-1,0 0 1,-1 0 0,0 0 0,0 0-1,0 0 1,0-7 0,-1 8-73,0 0 1,0 0-1,-1 0 0,1 0 1,-1 0-1,0 0 0,0 0 1,0 0-1,0 0 0,0 0 1,-1 0-1,1 1 0,-1-1 1,0 1-1,0-1 0,0 1 1,0-1-1,0 1 0,0 0 1,-1 0-1,1 0 0,-1 0 1,1 1-1,-6-3 1,-2-1-56,-1 0 1,0 0 0,0 2-1,-22-6 1,28 8 86,-1 0 0,0 1 0,0 0 0,0 0 0,1 1 0,-1-1 0,0 1 0,0 1 0,1-1 0,-1 1 0,1 0 0,-1 0 0,1 0-1,0 1 1,0 0 0,0 0 0,-5 4 0,-1 1 99,0 1 0,1 0 0,0 1 0,1 0-1,-15 21 1,17-20 2,0 0-1,1 0 1,1 0 0,0 1-1,1 0 1,0 0 0,0 0-1,1 0 1,-2 24 0,4-27-41,1 1 1,0-1 0,1 0 0,0 1-1,0-1 1,1 0 0,0 1 0,0-1 0,1 0-1,1 0 1,-1-1 0,1 1 0,1-1-1,5 9 1,-1-6-71,0-1 1,1 0-1,0 0 0,0-1 1,1 0-1,0-1 0,1 0 0,0-1 1,0 0-1,0-1 0,1 0 1,0-1-1,0-1 0,1 0 1,-1 0-1,1-2 0,20 3 0,-9-3-553,1-2 0,0 0 0,43-6-1,-47 2-657,-1 0-1,0-2 1,0 0-1,0-1 1,-1-1-1,0-1 1,-1-1-1,25-16 0,11-12-2763</inkml:trace>
</inkml:ink>
</file>

<file path=ppt/ink/ink2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5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9856,'0'-1'141,"1"1"-1,-1-1 1,0 1 0,0-1 0,1 0 0,-1 1 0,1-1 0,-1 1 0,0-1-1,1 1 1,-1 0 0,1-1 0,-1 1 0,1-1 0,-1 1 0,1 0-1,0-1 1,-1 1 0,1 0 0,-1 0 0,1-1 0,0 1 0,-1 0 0,1 0-1,0 0 1,-1 0 0,1 0 0,0 0 0,-1 0 0,2 0 0,22 0-372,-22 0 831,16 1 1156,0 0 0,-1 1 0,27 6 0,-24-3-974,-1 1 0,28 13-1,-8 2-655,69 47 0,-70-40 34,-2 1 0,63 66 1,-96-91-130,17 17 185,-1 1 0,0 1 1,-2 1-1,-1 0 0,-1 2 1,12 27-1,-17-33-99,-1 0-1,0 1 1,-2 1-1,0-1 1,-2 1-1,0 1 1,-1-1-1,-2 0 1,0 1-1,-1 0 1,-2-1-1,-3 33 1,-2-20 115,-1 0 0,-1 0 0,-2-1-1,-1 0 1,-2 0 0,-2-2 0,-28 49 0,25-53-399,-1 0 0,-1-2 0,-29 30-1,29-36-1012,-1-1 0,-1-1 0,0-1 0,-29 16-1,32-22-2531</inkml:trace>
</inkml:ink>
</file>

<file path=ppt/ink/ink2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19:06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 14336,'-10'3'7167,"33"-9"-23934,-20 1 12287</inkml:trace>
</inkml:ink>
</file>

<file path=ppt/ink/ink2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48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201 315 7040,'-8'-6'313,"8"5"-26,-1 1 0,1-1-1,-1 1 1,1-1-1,-1 0 1,1 1 0,-1-1-1,1 0 1,0 1-1,-1-1 1,1 0 0,0 0-1,0 1 1,-1-1 0,1 0-1,0 0 1,0 1-1,0-1 1,0 0 0,0 0-1,0 1 1,0-1 0,0 0-1,0 0 1,0 0-1,1 1 1,-1-1 0,0 0-1,0 0 1,1 1 0,-1-1-1,1 0 1,-1 1-1,0-1 1,1 1 0,-1-1-1,1 0 1,0 1 0,-1-1-1,1 1 1,0-1-1,0 0 568,10-8-17,-9 8 2038,-2 8-2403,-1-1 1,-1 1-1,1 0 1,-1-1-1,-4 9 1,-4 18 83,4-10-291,-1 8 134,-7 58 1,13-80-366,1 0 0,0 0 0,1 1 0,0-1 0,0 0 0,1 0 0,0-1 0,1 1 0,-1 0 0,2-1 0,3 9 0,3 0-28,1 0 0,0 0 0,1-2 0,0 1-1,2-2 1,-1 1 0,2-2 0,0 0-1,1-1 1,0 0 0,29 15 0,-32-21-4,-1 0 0,1-1 0,1 0 0,-1-2 0,1 1 0,0-1 0,-1-1 0,1-1 0,0 0 1,0 0-1,0-1 0,0-1 0,0-1 0,0 0 0,0-1 0,0 0 0,18-7 0,-10 0 49,0-1 1,-1-1-1,-1 0 0,36-29 0,-48 33-11,1 0 0,-1-1-1,0 0 1,-1 0 0,0-1 0,-1 0-1,1 0 1,4-14 0,-7 18-14,3-9 46,-1-1 1,0 1-1,-1-1 1,-1 0-1,0 0 0,-1-1 1,1-28-1,-3 15 39,-2-1 1,-1 1-1,-7-30 0,7 44-87,-1 1 0,0 0 1,-1 0-1,-1 0 0,0 1 0,-1 0 0,-1 0 0,0 0 1,-1 1-1,-1 0 0,0 0 0,0 1 0,-1 0 1,-19-16-1,15 17-13,-1 0 1,0 2-1,-1 0 1,0 0-1,-1 1 1,1 2-1,-2-1 1,1 2-1,0 0 1,-1 1-1,0 1 1,-21-1-1,-24 3-23,1 2 0,0 3 1,0 3-1,-79 18 0,61-10-164,64-14 158,-15 5 14,31-6 4,-1 1 0,0-1 0,0 1 0,1-1 1,-1 1-1,0-1 0,1 1 0,-1 0 0,1 0 0,-1-1 0,1 1 0,-1 0 0,1 0 0,0-1 0,-1 1 0,1 0 0,0 0 0,-1 0 0,1 0 0,0 0 0,0-1 0,0 1 0,0 0 0,0 0 0,0 0 0,0 0 0,0 0 0,0 0 0,1 0 0,-1-1 0,0 1 0,1 1 0,3 12 0,1-1 0,1 0 0,0 0 0,1-1 0,1 1 0,15 19 0,-5-9 0,2 0 0,26 22 0,-35-34 0,1-1 0,0 0 0,1-1 0,0 0 0,0-1 0,1-1 0,0 0 0,1-1 0,-1 0 0,1-1 0,0-1 0,0-1 0,1 0 0,-1 0 0,1-2 0,-1 0 0,1-1 0,0 0 0,27-5 0,44-8-675,-1-3-1,148-50 0,-214 63-3284,-20 3 3778,0 0 1,1 1 0,-1-1-1,0 0 1,1 0-1,-1 0 1,0 1-1,0-1 1,1 0-1,-1 0 1,0 1-1,0-1 1,1 0-1,-1 1 1,0-1-1,0 0 1,0 1-1,1-1 1,-1 0-1,0 1 1,0-1-1,0 0 1,0 1-1,0-1 1,0 1-1,0-1 1,0 0-1,0 1 1,0-1-1,0 0 1,0 1-1,0-1 1,0 0-1,0 1 1,0-1-1,-1 1 1,1-1-1,0 0 1,0 1-1,0-1 1,-1 0-1,1 0 1,0 1-1,0-1 1,-1 1 0,-4 9-3659</inkml:trace>
</inkml:ink>
</file>

<file path=ppt/ink/ink2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1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 6656,'-19'-3'3328,"24"15"-4992,0-8 5760,-1 3-5760,1 9 0,1 9-1408,-31-15 0</inkml:trace>
</inkml:ink>
</file>

<file path=ppt/ink/ink2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49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30 7552,'-4'-15'3712,"18"9"-2176,-14 6 6655,13-3-7423,-5 3 128,5-5 384,1 5 0,12 0-1792,-9 0 128,14 0 1024,-9 0 0,4 0-1152,-4 0 0,-1 0-1536,-3 0 128,-4 5-1280,-6-5 1</inkml:trace>
</inkml:ink>
</file>

<file path=ppt/ink/ink2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49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11392,'30'18'5631,"5"-13"-6015,-27-5 10496,28 3-9600,-9-3 0,16 0 0,-8 0 128,-4-3-1024,-4-2 0,-16 1-256,2 1 0,-13-8-2944,0 4 128</inkml:trace>
</inkml:ink>
</file>

<file path=ppt/ink/ink2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0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320 16 7680,'6'-10'1253,"-5"9"-697,-1 1 1,1-1-1,0 1 0,0-1 1,0 1-1,0-1 0,0 1 1,0 0-1,0-1 0,0 1 1,-1 0-1,1 0 0,0 0 1,0 0-1,0 0 0,0 0 1,0 0-1,0 0 0,2 0 1,4 0 758,-6 0-13,-1 34 148,0-22-1117,0 0-1,-2 0 0,1-1 1,-2 1-1,1 0 1,-9 21-1,-1-6 222,-30 46 0,11-25-170,-2-2 0,-2-1 0,-69 68 0,102-111-484,0 0 0,0-1 0,0 1 0,0-1 0,0 1 0,-1-1 0,1 0 0,0 0 0,-1 0 0,1 0 0,-1 0 0,1-1 0,-1 1 0,1-1 0,-1 1 0,1-1 0,-1 0 0,1 0 0,-1 0 0,0-1 0,-2 0 0,3 1-153,1-1 0,0 1 0,-1-1 0,1 0 0,0 1 0,0-1 0,0 0 0,0 0 0,0 0-1,0 0 1,0 0 0,0 0 0,0 0 0,0 0 0,0 0 0,1-1 0,-1 1 0,0 0 0,1-1 0,-1 1 0,1 0 0,-1-1 0,1 1 0,0 0 0,0-1 0,0 1 0,0-1 0,0 1 0,0 0 0,0-1 0,0 1 0,0-1 0,0 1 0,1 0 0,-1-1-1,2-1 1,2-10-3202</inkml:trace>
</inkml:ink>
</file>

<file path=ppt/ink/ink2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0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0 9984,'-6'2'2215,"-25"15"10769,16 4-11416,11-10-1367,2 0-1,-1 0 0,2 1 1,-1-1-1,2 1 1,-1-1-1,2 1 0,-1-1 1,2 1-1,-1-1 1,6 16-1,-2-6 7,1 0 0,1-1 1,1 0-1,1 0 0,16 25 0,-21-39-281,0 0-1,1 0 1,0 0-1,0 0 1,0-1 0,1 0-1,0 0 1,0 0-1,0-1 1,10 6-1,-12-8-109,1 0 0,0-1-1,-1 1 1,1-1-1,0 0 1,0 0-1,0 0 1,0-1-1,0 0 1,0 0 0,0 0-1,0 0 1,-1-1-1,1 0 1,0 0-1,0 0 1,8-4 0,12-6-3187,0-2 0,34-22 1,-31 14-235</inkml:trace>
</inkml:ink>
</file>

<file path=ppt/ink/ink2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0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12 6400,'-17'-7'3042,"16"7"-2641,1-1 1,-1 1-1,0-1 0,0 1 0,1-1 0,-1 1 1,0 0-1,0-1 0,0 1 0,0 0 1,0 0-1,0 0 0,1 0 0,-1 0 0,0 0 1,0 0-1,0 0 0,0 0 0,0 0 1,0 0-1,1 0 0,-1 1 0,-2 0 0,2-1 1135,107-1 2844,105 2-1542,-167 1-2677,0 2 0,71 17 0,-71-6-632,15 4-2143,-55-19 1893,0 1 0,0-1 0,0 0 0,0 0 0,0 0 0,0-1 0,7 0 0,3-4-2862</inkml:trace>
</inkml:ink>
</file>

<file path=ppt/ink/ink2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1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11008,'14'0'5503,"7"7"-5758,-11-7 9342,17-7-8703,-11 4 0,24 3-128,-9 0 128,4 3-1152,-9-3 128,-4 4-1664,-5-1 0,-12-6-1024,-5 3 1</inkml:trace>
</inkml:ink>
</file>

<file path=ppt/ink/ink2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1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318 16 10112,'-2'-16'1932,"4"17"2213,-1 1-3558,0 0 0,-1 0 0,0 0-1,1 0 1,-1 0 0,0 0 0,0 0 0,0 0 0,0 0-1,0 0 1,-1 0 0,1 0 0,-1 2 0,-18 50 347,-3 0 1,-2-1 0,-56 91-1,39-81-1363,-50 58-1,66-99-1708,25-22 2022,0 1-1,-1-1 1,1 0-1,0 0 0,0 1 1,-1-1-1,1 0 1,0 0-1,-1 0 1,1 1-1,0-1 0,-1 0 1,1 0-1,-1 0 1,1 0-1,0 0 1,-1 0-1,1 0 1,-1 0-1,1 0 0,0 0 1,-1 0-1,1 0 1,-1 0-1,1 0 1,0 0-1,-1 0 1,1 0-1,0 0 0,-1 0 1,1-1-1,-1 1 1,1 0-1,0 0 1,-1 0-1,1-1 0,0 1 1,0 0-1,-1-1 1,1 1-1,0 0 1,0 0-1,-1-1 1,1 1-1,0-1 0,0 1 1,0 0-1,0-1 1,-1 1-1,1 0 1,0-1-1,0 1 0,0-1 1,0 1-1,0 0 1,0-1-1,0 1 1,0-1-1,0 1 1,0 0-1,0-1 0,0-14-3466</inkml:trace>
</inkml:ink>
</file>

<file path=ppt/ink/ink2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1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8704,'-1'2'1013,"1"1"1,-1-1 0,0 1-1,1 0 1,0-1 0,-1 1-1,1 0 1,0-1 0,1 1-1,-1 0 1,0 0 0,1-1-1,-1 1 1,2 3 0,2 19 58,-18 106 570,14-127-1552,-1 12 56,1 1 1,1-1-1,0 1 1,1 0-1,0-1 1,2 0-1,0 0 1,10 25-1,-11-33-263,20 35-1685,-22-41 1476,1 0-1,-1-1 1,0 1 0,1-1-1,-1 1 1,1-1-1,0 0 1,-1 1-1,1-1 1,0 0-1,0 0 1,0 0 0,0 0-1,0-1 1,0 1-1,0 0 1,0-1-1,0 1 1,4-1-1,8 0-3256</inkml:trace>
</inkml:ink>
</file>

<file path=ppt/ink/ink2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2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5632,'12'3'9301,"7"-2"-4361,49-6-3061,-54 3-1488,636-28 7054,-616 30-7350,38 1-276,1-3 0,121-19 0,-164 8-4618,-27 11 1215,-3 2-150</inkml:trace>
</inkml:ink>
</file>

<file path=ppt/ink/ink2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2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0 640,'77'229'256</inkml:trace>
</inkml:ink>
</file>

<file path=ppt/ink/ink2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2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1 155 3200,'14'26'1469,"1"-1"-1,35 46 1,11 15-115,-31-37-1374,-5-8 926,23 49 0,-45-67-240,-4-17-136,-5-14 44,-2-9-453,1 0-1,0-1 1,2 0 0,0 0-1,1-1 1,1 1-1,1-1 1,0 1 0,2-1-1,0 0 1,1 0-1,1 0 1,0 1 0,6-20-1,-4 22-83,1 0 0,0 0-1,2 1 1,-1 0 0,2 0-1,0 1 1,1 0-1,0 0 1,1 1 0,0 0-1,1 1 1,1 0 0,0 1-1,0 0 1,1 1 0,19-12-1,-20 17-2,0 0 0,-1 0-1,2 1 1,-1 1 0,0 0-1,1 1 1,-1 0 0,1 1-1,-1 0 1,1 1 0,0 0 0,-1 1-1,1 1 1,-1 0 0,1 1-1,-1 0 1,0 1 0,15 6-1,-3-1 27,-1 2-1,0 1 0,-1 0 0,-1 2 1,1 0-1,-2 2 0,0 0 0,19 21 1,-24-20 16,0 0 0,-2 1 1,0 0-1,-1 1 0,-1 0 1,0 1-1,8 24 0,-15-35-61,-1 1 0,0 0 0,-1-1 0,0 1 0,0 0 0,-1 0 0,0 0 0,-1 0 0,0 0 0,-1 0 0,0 0 0,0 0 0,-1 0 0,-1 0 0,1-1 0,-2 1 0,1-1 0,-7 12 0,10-20-169,-1 1 0,0-1 0,1 1 0,-1-1 0,0 0 0,0 1 0,1-1 0,-1 0-1,0 0 1,-1 1 0,1-1 0,0 0 0,0 0 0,0 0 0,-1 0 0,1-1-1,0 1 1,-1 0 0,1-1 0,0 1 0,-1 0 0,1-1 0,-1 0 0,1 1 0,-1-1-1,0 0 1,1 0 0,-1 0 0,1 0 0,-1 0 0,1 0 0,-1 0 0,1 0-1,-1-1 1,1 1 0,-1-1 0,1 1 0,-1-1 0,1 1 0,-1-1 0,1 0 0,0 0-1,-1 0 1,1 0 0,0 0 0,0 0 0,0 0 0,-1-2 0,-21-16-2022</inkml:trace>
</inkml:ink>
</file>

<file path=ppt/ink/ink2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3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1217 55 5632,'11'-4'1237,"-1"-1"0,0 0 1,0-1-1,0 0 0,-1-1 1,14-11-1,-23 18-661,-3-4 8253,-1 4-8826,-1 2 325,0 0 0,0 0 0,1 0 0,-1 1 1,1-1-1,0 1 0,-6 5 0,-22 14 673,-52 27 236,-125 80 747,-107 89-789,254-178-1230,-45 31-287,-3-4-1,-155 68 0,231-124-282,33-10 494,0-1 0,0 0 0,0 1 0,0-1 0,0 0 0,-1 1-1,1-1 1,0 0 0,0 0 0,0 0 0,0 0 0,0 0 0,-1 0 0,1 0 0,0 0-1,0-1 1,0 1 0,0 0 0,0-1 0,0 1 0,0-1 0,0 1 0,0-1 0,0 1-1,0-1 1,-2-1 0,3-2-1425</inkml:trace>
</inkml:ink>
</file>

<file path=ppt/ink/ink2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3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586 16 7296,'-3'-6'10925,"-5"-2"-8155,-1 7-2336,1 1-1,0 0 1,0 0-1,-1 0 1,1 1-1,0 1 0,0-1 1,0 1-1,0 1 1,0-1-1,0 1 1,-13 8-1,-7 4 956,-49 38 0,46-30-1077,-8 8 72,1 1 0,2 2 0,1 1 0,-31 43 0,55-67-341,0 2 0,0 0-1,1 0 1,1 1 0,1 0-1,-1 0 1,2 1 0,0 0-1,1 0 1,-7 30 0,11-34-39,1 0 1,1 0-1,0 0 1,0 0-1,1 0 1,0 0-1,1-1 1,0 1-1,1 0 1,0-1 0,1 0-1,0 0 1,1 0-1,0 0 1,0 0-1,1-1 1,0 0-1,1 0 1,13 13-1,-11-13 0,2 1 0,-1-2-1,1 1 1,1-1 0,-1-1-1,1 0 1,0-1 0,1 0-1,0-1 1,0 0 0,0-1-1,0-1 1,1 0 0,-1 0-1,17 0 1,-2-4-4,0 0 0,0-1 0,0-2 0,0-1 0,0-2 0,-1 0 0,0-2 0,27-12 0,-47 19 0,0-1 0,-1 1 0,0-1 0,1 0 0,-1-1 0,0 0 0,-1 0 0,1 0 0,-1 0 0,0-1 0,0 0 0,0 0 0,0 0 0,-1-1 0,0 0 0,0 1 0,-1-1 0,0-1 0,0 1 0,0 0 0,-1-1 0,1 0 0,-2 1 0,1-1 0,-1 0 0,1-13 0,-2 15 0,0 1 0,-1 0 1,0 0-1,1-1 0,-1 1 0,-1 0 1,1 0-1,-1 0 0,1 0 0,-1 0 1,0 0-1,-1 0 0,1 1 0,-1-1 1,1 1-1,-1 0 0,0 0 0,0 0 0,-5-4 1,-4-5 15,2 3 1,-1-1-1,0 2 0,-1 0 0,0 0 1,0 1-1,-1 0 0,1 1 0,-2 1 1,1 0-1,0 1 0,-1 0 1,0 1-1,0 0 0,0 1 0,0 1 1,0 0-1,-19 2 0,21 0-37,-1-1 0,1 2 0,0 0 0,-1 1 0,1 0 0,0 0 0,1 2 0,-1-1 0,1 1 0,-1 1 0,2 0 0,-1 1 0,1 0 0,0 0 0,0 1-1,1 1 1,0 0 0,0 0 0,-13 19 0,20-25-105,0 0-1,0 1 1,0-1-1,1 1 0,-1-1 1,1 1-1,0 0 1,0-1-1,0 1 1,0 0-1,1 0 0,0 0 1,-1 0-1,1-1 1,1 1-1,-1 0 1,1 0-1,-1 0 0,1 0 1,0-1-1,0 1 1,1 0-1,-1-1 1,1 1-1,0-1 0,0 1 1,0-1-1,0 0 1,4 4-1,-1-4-394,0 0 0,0 0 0,0 0 0,0-1 0,1 0-1,6 1 1,30 9-3575</inkml:trace>
</inkml:ink>
</file>

<file path=ppt/ink/ink2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4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10496,'9'3'5248,"17"1"-3329,-18-4 7041,19 0-8576,-6 0 0,27 6-128,-11-1 128,11 2-640,-9-4 0,-1 5-384,-6-8 128,3-8-1920,-9 8 128,-4 0-1280,-4 0 129</inkml:trace>
</inkml:ink>
</file>

<file path=ppt/ink/ink2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4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13056,'49'7'6527,"64"-7"-8703,-90 0 12416,25 5-10368,-13-2 128,18-3-1152,-10 0 0,5-3-1408,-14-2 0,1 1-896,-8 1 129</inkml:trace>
</inkml:ink>
</file>

<file path=ppt/ink/ink2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6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14 7552,'-2'-13'13646,"-4"21"-8976,-8 31-5708,11-29 2575,-28 86-109,21-59-916,-3 0 1,-16 37-1,20-43 416,13-24-378,10-16-278,-6 1-251,1 1 1,0-1 0,1 2 0,0-1-1,0 1 1,0 1 0,1 0 0,0 0-1,0 1 1,0 0 0,0 1 0,1 0-1,-1 1 1,1 1 0,-1 0 0,21 0-1,-16 2 4,0 0-1,0 2 0,0-1 1,0 2-1,-1 0 0,1 1 1,-1 1-1,0 0 0,-1 1 0,0 1 1,22 14-1,20 13-25,-47-30 11,0 0 0,0 0 0,-1 1-1,1 0 1,-1 0 0,-1 1 0,1 0 0,-1 0 0,0 1 0,-1 0 0,0 0 0,8 14 0,-13-20 2,0 1 0,0 0-1,-1 0 1,1 0 0,-1-1 0,0 1-1,1 0 1,-1 0 0,0 0 0,-1 0-1,1 0 1,-1 0 0,1 0 0,-1 0-1,0-1 1,0 1 0,0 0 0,0-1 0,0 1-1,-1 0 1,1-1 0,-1 1 0,-3 2-1,-4 7 53,-2 0 0,1-1 0,-15 11 0,15-13-69,-4 2 23,0 0 0,-2-1 1,1-1-1,-1 0 0,0-1 0,-1-1 0,0 0 0,0-1 0,-1-1 0,1-1 0,-1-1 0,-26 3 0,36-7-53,0 0 0,0-1 0,0 0-1,1 0 1,-1-1 0,1 0 0,-1 0 0,1-1 0,0 1 0,1-2 0,-1 1-1,1-1 1,-1 0 0,1 0 0,1-1 0,-6-6 0,-7-3-648</inkml:trace>
</inkml:ink>
</file>

<file path=ppt/ink/ink2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6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70 8448,'-16'5'7395,"28"-7"-850,10-2-2901,-7 1-4951,27-8 1931,0 1 0,1 3 0,1 2 0,-1 1-1,1 2 1,-1 3 0,72 8 0,-114-9-642,9 2-42,0-1 1,1-1 0,19-1-1,-2-10-2629,-27 10 2279,0 0 1,0 0-1,0 0 1,0 0-1,0 0 1,0-1-1,-1 1 1,1 0-1,0 0 1,-1-1-1,1 1 1,-1 0-1,1-1 1,-1 1-1,0 0 1,0-1-1,1 1 1,-1 0-1,0-3 1,0 4-3196</inkml:trace>
</inkml:ink>
</file>

<file path=ppt/ink/ink2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7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1232 12 7296,'2'-2'1538,"6"-6"-369,-4 7 2790,1 0 4734,-8 6-8236,0-1 1,0 1-1,0-1 0,0 0 0,-1 0 0,-4 3 0,-15 12 34,-2-2-1,0-1 1,0-1-1,-2-2 1,-30 12 0,25-10-342,-11 6 201,1 3 0,-45 32 0,-22 14 222,-393 168 686,469-224-1680,0-1 0,-1-2-1,0-2 1,-38 6-1,52-10-2770,29-9-3747,1 0 3357</inkml:trace>
</inkml:ink>
</file>

<file path=ppt/ink/ink2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7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401 6 8832,'-8'-2'2212,"-1"1"1,1 0 0,-1 0-1,1 1 1,-1 0-1,-9 1 1,-33 10 2604,1 9-3715,31-10-1436,1 1-1,0 1 1,-17 15-1,-14 18 2921,38-33-2531,1 1 0,1 1 0,1 0 0,-1 0 0,2 0 0,0 1 0,1 0 0,1 1 0,0-1 0,1 1 0,0 0 0,2 0 0,0 0 0,0 1 0,2-1 0,0 0 0,1 0 0,4 27 0,-3-36-49,0 0-1,1 0 1,-1 0-1,1 0 1,1 0-1,-1-1 1,1 0 0,0 0-1,0 0 1,1 0-1,0 0 1,0-1-1,0 0 1,1 0-1,0 0 1,0-1-1,0 0 1,0 0-1,1-1 1,10 5-1,-7-4-5,1 0-1,0-1 0,0-1 0,0 0 1,0 0-1,0-1 0,0 0 1,0-1-1,1 0 0,-1-1 0,0 0 1,18-5-1,-21 3 11,0 0 1,0-1-1,-1 0 0,1-1 1,-1 0-1,0 0 0,0 0 1,0-1-1,-1 0 0,7-9 0,7-4 5,-16 14-15,0 0 0,0 0 0,-1-1 0,0 1 0,0-1 0,0 0 0,-1 0 0,1 0 0,-1 0 0,-1 0 0,1-1 0,-1 1 0,0 0 0,-1-1 0,0 1 0,0-10 0,0 12 0,0-1 0,0 0 0,-1 0 0,0 0 0,0 0 0,0 0 0,0 1 0,-1-1 0,1 0 0,-1 1 0,-1-1 0,1 1 0,0 0 0,-1 0 0,0 0 0,0 0 0,0 0 0,-1 1 0,1-1 0,-1 1 0,0 0 0,-6-4 0,1 4-12,0 0 0,0 0 1,0 1-1,0 0 0,0 1 0,-1 0 0,1 0 1,0 1-1,-1 0 0,1 1 0,-1 0 1,1 0-1,0 1 0,0 0 0,0 1 0,0 0 1,0 1-1,-11 5 0,10-4-14,0 1 0,0-1 0,0 2 0,1-1 0,0 1 0,1 1 0,-1 0 0,1 0 0,1 0 0,0 1 0,0 0 0,1 0 0,0 1 0,0 0 0,-6 16 0,11-25-53,1 0 0,0 0 0,-1 0-1,1 0 1,-1 0 0,1 0 0,0 0 0,0 0 0,0 0 0,0 0 0,-1 0-1,1 0 1,1 0 0,-1 0 0,0 0 0,0 0 0,0 0 0,0 0 0,1 0-1,-1 0 1,0 0 0,1 0 0,-1 0 0,1-1 0,-1 1 0,1 0-1,0 0 1,-1 0 0,1 0 0,0-1 0,-1 1 0,1 0 0,0-1 0,0 1-1,0-1 1,-1 1 0,1-1 0,2 1 0,1 1-557,0-1 0,1-1 0,-1 1 0,0-1 0,1 1 0,-1-1 0,1-1 0,4 0 0,23-2-3354</inkml:trace>
</inkml:ink>
</file>

<file path=ppt/ink/ink2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8.5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44 6784,'3'-4'906,"-1"1"1,1-1 0,-1 1-1,1 0 1,0 0 0,0 0-1,0 1 1,0-1 0,1 1-1,-1-1 1,1 1-1,-1 0 1,1 1 0,0-1-1,6-1 1,-10 3-804,1 0 0,-1 0-1,1 0 1,0 0 0,-1 0-1,1 0 1,-1 1 0,1-1 0,-1 0-1,1 0 1,-1 1 0,1-1 0,-1 0-1,1 1 1,-1-1 0,1 1 0,-1-1-1,0 0 1,1 1 0,-1-1 0,0 1-1,1-1 1,-1 1 0,0-1 0,0 1-1,1-1 1,-1 1 0,0 0 0,0-1-1,0 1 1,0-1 0,0 1 0,0-1-1,0 1 1,0 0 0,0-1 0,0 1-1,0-1 1,0 1 0,0-1 0,0 1-1,0 0 1,-1 0 0,-1 26 837,-2-7-148,-2 1 0,-1-1 0,0 0 0,-16 29 0,0 0-123,11-17-459,-2-2 0,-1 1 0,-2-2-1,0 0 1,-31 37 0,33-53-620,6-14-714,9-1 810,-1-1-1,1 1 1,-1 0-1,1-1 0,0 1 1,0-1-1,0 1 1,0 0-1,0-1 1,0 1-1,2-4 1,18-73-9076,-11 50 5401</inkml:trace>
</inkml:ink>
</file>

<file path=ppt/ink/ink2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8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0 12416,'-13'38'12093,"3"1"-5925,4-2-4237,-7 107-2775,11-127 1008,1-1 0,1 0-1,1 1 1,0-1 0,7 32-1,-7-44-177,1 1 0,0-1 0,0 0 0,0 0 0,0-1 1,1 1-1,-1 0 0,1-1 0,0 1 0,0-1 0,0 0 0,1 0 0,-1 0 0,1-1 0,-1 1 0,1-1 0,0 0 0,0 0 0,0 0 0,1 0 0,-1-1 0,0 1 0,0-1 0,1-1 0,7 2 0,-3 0-302,1-1 0,-1 0-1,1-1 1,-1 0 0,1 0 0,-1-1-1,1 0 1,-1-1 0,11-3 0,-13 3-426,-1-1 1,0 0 0,0-1-1,0 1 1,0-1 0,-1 0-1,1-1 1,-1 1 0,0-1-1,0 0 1,-1 0 0,8-11-1,5-10-3225</inkml:trace>
</inkml:ink>
</file>

<file path=ppt/ink/ink2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3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523 1 4352,'-3'-1'109,"0"1"0,0 0 0,0 0 0,1 0 0,-1 1 0,0-1 0,0 1 0,1-1-1,-1 1 1,0 0 0,1 0 0,-1 0 0,1 0 0,-1 1 0,1-1 0,0 1 0,-4 2 0,0 2 428,1 0-1,-1 1 1,1 0 0,-6 12 0,-15 21 514,-169 233 911,172-234-1644,2 2 1,2 0-1,2 1 0,-14 48 0,-37 182 1035,55-211-1041,3 0 1,2 1-1,3 0 0,3 1 0,6 67 0,-1-94-141,2 0 1,2-1-1,1 1 0,2-2 0,2 1 0,0-2 0,3 1 0,0-2 0,2 0 0,25 34 0,-10-20 243,3-1 1,1-2-1,2-2 1,2-1-1,1-2 1,51 35-1,-87-69-318,0 0 0,1 1 0,-2-1 0,1 1 0,6 9 0,-10-14-98,0 1 0,-1-1 0,1 1-1,-1 0 1,0-1 0,1 1 0,-1 0 0,1-1-1,-1 1 1,0 0 0,0 0 0,1 0-1,-1-1 1,0 1 0,0 0 0,0 0 0,0 0-1,0-1 1,0 1 0,0 0 0,0 0 0,0 0-1,0 0 1,0-1 0,-1 1 0,1 0 0,0 0-1,-1-1 1,1 1 0,0 0 0,-1 0-1,1-1 1,-1 1 0,1 0 0,-1-1 0,1 1-1,-1-1 1,0 1 0,1-1 0,-1 1 0,0-1-1,1 1 1,-1-1 0,0 0 0,0 1 0,1-1-1,-1 0 1,0 0 0,0 1 0,1-1-1,-1 0 1,0 0 0,0 0 0,0 0 0,0 0-1,1 0 1,-3 0 0,-3 0-347,0-1-1,-1 1 1,1-1 0,0 0-1,0-1 1,0 0 0,-1 1 0,2-2-1,-1 1 1,0-1 0,0 0-1,1 0 1,0-1 0,-1 1-1,1-1 1,1 0 0,-6-5 0,-13-9-2537,5 1 262,3-15 43</inkml:trace>
</inkml:ink>
</file>

<file path=ppt/ink/ink2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1:59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73 7168,'-1'0'420,"1"0"0,0 0 0,-1 1 0,1-1 0,-1 0 0,1 0 0,-1 0 0,1 0 0,-1 0 0,1 0 0,0 0 0,-1 0 0,1 0 0,-1 0 0,1 0 0,-1-1 0,1 1 0,-1 0 0,1 0 0,0 0 0,-1-1 0,1 1 0,-1 0 0,1 0 0,0-1 1,-1 1-1,1 0 0,0-1 0,0 1 0,-1 0 0,1-1 0,10-8 3224,23-7-3556,-15 10 565,0 1 0,1 1 0,0 0 0,0 1 1,0 2-1,35 0 0,-3-1 172,175-2 1089,46-2-1055,-242 4-810,12-2-29,-1 3 0,0 1-1,48 7 1,-56 5-632,-30-4-1242,-19 0-1290,-2-4-846</inkml:trace>
</inkml:ink>
</file>

<file path=ppt/ink/ink2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6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8576,'29'-1'9963,"22"8"-5904,-40-6-4236,35 1 683,0-2 0,0-1 1,61-11-1,24-1-99,-83 15-2522,-47-2 1652,1 1 0,0-1 0,0 1 0,-1-1 0,1 1 0,0-1 0,-1 1 0,1 0 0,-1 0 0,1 0 0,-1 0 0,1 0 0,1 2 0,-2 0-2737</inkml:trace>
</inkml:ink>
</file>

<file path=ppt/ink/ink2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6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0 647 9728,'54'-28'11691,"-3"-2"-6637,-23 11-4841,-1-1 1,0-1 0,32-34-1,-41 38-34,-1-1-1,-1-1 1,-1-1-1,-1 0 1,-1 0-1,0-2 1,-2 1-1,0-2 1,-1 1-1,-2-1 1,0-1-1,-2 0 1,0 0-1,-2 0 1,-1 0 0,0-1-1,-2 1 1,-3-42-1,1 53-50,4 72 42,10 59-1,1 8-17,-4-18-130,-1-34-328,-4 0 0,-8 125 0,-3-188-1597,0-10-2423,6-1 464</inkml:trace>
</inkml:ink>
</file>

<file path=ppt/ink/ink2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8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30 15360,'-21'11'7679,"47"-4"-12159,-17-7 14976,-1-7-11264,2 3 128,-7-6-1792,2 1 128,0-1 256,-2 2 0</inkml:trace>
</inkml:ink>
</file>

<file path=ppt/ink/ink2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7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 7168,'0'-2'592,"1"1"1,-1-1-1,1 0 1,0 0-1,-1 0 0,1 1 1,0-1-1,0 1 1,0-1-1,0 0 1,0 1-1,0 0 0,1-1 1,-1 1-1,3-2 1,-2 1-51,0 1 0,1 0 0,-1-1 0,1 1 0,-1 1 0,1-1 0,0 0 0,-1 0 0,6 0 1,6 1 210,0 0 0,0 1 1,24 5-1,2 0-1003,12-3 1168,0-2-1,0-2 1,56-9 0,-52 1-2818,61-18 1,-115 26 1624,-1 1 0,1-1 0,0 1-1,-1-1 1,1 1 0,0 0 0,-1 0 0,1 0 0,0 0-1,0 0 1,-1 0 0,1 0 0,0 1 0,-1-1-1,1 0 1,0 1 0,-1-1 0,1 1 0,2 1-1,5 6-3307</inkml:trace>
</inkml:ink>
</file>

<file path=ppt/ink/ink2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7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10240,'14'52'15116,"-2"-15"-13337,-8 7-1352,0 50 0,-4-55-715,10 70 0,2-76-2069,-11-32 2178,-1-1-1,0 1 0,1 0 0,-1-1 1,1 1-1,-1 0 0,1-1 1,-1 1-1,1-1 0,-1 1 0,1-1 1,0 1-1,-1-1 0,1 0 1,0 1-1,-1-1 0,1 0 0,0 1 1,-1-1-1,1 0 0,0 0 1,0 0-1,-1 1 0,1-1 0,0 0 1,0 0-1,-1 0 0,1 0 1,0-1-1,0 1 0,-1 0 0,1 0 1,0 0-1,0 0 0,-1-1 1,1 1-1,0 0 0,0-2 0,9-6-3403</inkml:trace>
</inkml:ink>
</file>

<file path=ppt/ink/ink2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8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10368,'3'8'11539,"-1"10"-5724,-1 12-3930,-2 17-3178,1-21 2290,-1 23-1087,4 67 1311,-2-104-1155,1 0 1,0-1 0,1 1-1,0-1 1,1 0 0,0 0-1,9 17 1,-11-25-181,0-1 1,0 1-1,1 0 0,-1-1 0,1 1 1,-1-1-1,1 0 0,0 0 0,0 0 1,0 0-1,0 0 0,0-1 1,1 0-1,-1 1 0,0-1 0,1 0 1,-1 0-1,1-1 0,-1 1 0,1-1 1,-1 0-1,1 0 0,-1 0 0,1 0 1,-1-1-1,1 1 0,-1-1 1,7-2-1,0 1-696,-1-1 1,0-1 0,0 0-1,0 0 1,0 0 0,-1-1-1,1 0 1,-1-1 0,7-7-1,13-13-3029</inkml:trace>
</inkml:ink>
</file>

<file path=ppt/ink/ink2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8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7168,'3'2'3390,"12"4"8050,8-6-10441,162-18 1480,141-5-798,-132 17-2498,-69-6-4660,-81 8 2149</inkml:trace>
</inkml:ink>
</file>

<file path=ppt/ink/ink2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09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21 300 8320,'-1'1'470,"0"-1"0,0 1 0,0-1 0,0 1 0,0-1 1,0 1-1,0-1 0,1 1 0,-1 0 0,0 0 0,0-1 0,0 1 0,1 0 1,-1 0-1,1 0 0,-1 0 0,0 0 0,1 0 0,0 0 0,-1 0 0,1 0 1,-1 0-1,1 0 0,0 2 0,-3 39 3626,13 34-3306,8-12 58,3-2 0,35 77 0,-28-75-576,-26-59-251,1 0 1,-1 0-1,1 0 0,0-1 1,1 0-1,-1 1 0,1-1 1,0 0-1,4 3 0,-7-6-20,0 0-1,0 0 1,0-1-1,0 1 1,0 0-1,0-1 1,0 1-1,1-1 1,-1 1-1,0-1 0,0 0 1,0 1-1,1-1 1,-1 0-1,0 0 1,0 0-1,1 0 1,-1 0-1,0 0 1,0 0-1,0 0 1,1-1-1,-1 1 1,0 0-1,0-1 0,0 1 1,1-1-1,-1 1 1,0-1-1,0 0 1,0 1-1,0-1 1,0 0-1,0 0 1,0 1-1,-1-1 1,1 0-1,0 0 1,0 0-1,-1 0 1,1 0-1,0-1 0,-1 1 1,1 0-1,0-2 1,3-11-63,-1 0 0,0 0 0,0-1 0,-2 1 0,0-1 0,0 1 0,-1-1 1,-5-27-1,3 8 0,-2-50-102,-1 8 54,9-131 0,-4 201 116,1-1 0,1 0 0,-1 1 0,1-1 0,0 1 0,1-1 0,0 1 0,0 0-1,0 0 1,1 0 0,-1 1 0,1-1 0,1 1 0,6-7 0,-2 4 48,0 1-1,0 0 1,1 0-1,0 1 1,0 1-1,1-1 1,19-5 0,5 0 222,1 3 0,0 0 0,1 3 1,48-2-1,144-23 585,-103 11-1168,-40 16-2287,-59 4-1553,-24-1 649,-3 0-107</inkml:trace>
</inkml:ink>
</file>

<file path=ppt/ink/ink2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15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 6784,'8'-21'10668,"23"-9"-7127,26-2-3927,-52 30 506,1 0-1,-1 1 0,1 0 1,0 0-1,0 0 0,-1 0 1,1 1-1,0 0 0,0 1 0,0-1 1,-1 1-1,1 0 0,0 0 1,0 1-1,-1 0 0,1 0 1,-1 0-1,0 0 0,0 1 0,0 0 1,0 0-1,0 1 0,0-1 1,-1 1-1,0 0 0,5 5 1,-7-6-82,0 1 0,0 0 1,0 0-1,0 0 1,0 0-1,-1 0 0,0 0 1,0 0-1,0 0 0,0 0 1,-1 1-1,1-1 1,-1 0-1,0 1 0,0-1 1,-1 0-1,0 1 1,1-1-1,-3 5 0,1 0-29,0-1-1,0-1 1,-1 1 0,0 0-1,-1-1 1,1 1-1,-2-1 1,1 0-1,-9 9 1,2-5 49,-1-1 0,-1-1 0,0 0 0,0 0 0,-1-2 0,-16 8 1,16-8 67,32-15-13,0 1 0,0 1 0,1 0-1,0 2 1,0 0 0,21-1 0,-34 5-108,1 1 0,-1 0 0,0 0 0,0 0 1,1 1-1,-1 0 0,0 0 0,-1 1 1,1-1-1,0 1 0,-1 0 0,0 1 1,1-1-1,-1 1 0,-1 0 0,1 1 1,7 8-1,-4-3 28,-1 0 1,1 0-1,-2 1 1,0 0 0,0 0-1,-1 0 1,7 24-1,-11-30 36,1-1-1,-2 1 1,1 0 0,-1-1-1,1 1 1,-1 0 0,-1-1-1,1 1 1,-1-1-1,1 1 1,-1 0 0,-1-1-1,1 1 1,-1-1 0,-2 5-1,0-2 94,0 1-1,-1-1 1,0 0-1,-1 0 1,1 0-1,-1-1 1,-11 9 0,-6 3 328,-2-2 0,0 0 1,-43 20-1,62-33-448,0 0 0,-1 0-1,0-1 1,0 0 0,1 0 0,-1 0-1,0-1 1,0 0 0,-1-1 0,1 1-1,0-1 1,0-1 0,-9 0 0,9-1-585,1 0 0,0 0 1,0 0-1,0-1 0,0 0 0,0 0 1,0 0-1,1-1 0,-6-4 1,9 7-3042,2 1-278</inkml:trace>
</inkml:ink>
</file>

<file path=ppt/ink/ink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5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329 1 7552,'-98'117'3712,"-30"25"-8064,96-96 7936,4 13-6144,-15-4 0</inkml:trace>
</inkml:ink>
</file>

<file path=ppt/ink/ink2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3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288 310 2816,'0'0'102,"0"0"1,0-1-1,0 1 0,0-1 1,0 1-1,0 0 0,0-1 1,0 1-1,0-1 1,0 1-1,0-1 0,0 1 1,0 0-1,0-1 0,0 1 1,0 0-1,0-1 0,0 1 1,1-1-1,-1 1 0,0 0 1,0-1-1,1 1 1,-1 0-1,0-1 0,0 1 1,1 0-1,-1 0 0,0-1 1,1 1-1,-1 0 0,0 0 1,1 0-1,-1-1 1,0 1-1,1 0 0,-1 0 1,1 0-1,-5 22 2455,-11 16-2007,3 2 0,0 0 0,3 0 0,1 0 0,2 1 0,2 0-1,2 1 1,3 45 0,0-72-479,2 0 0,0-1 1,0 1-1,1 0 0,1-1 0,0 0 0,1 0 0,1-1 0,0 0 0,1 0 0,0 0 1,1-1-1,0 0 0,1-1 0,1 0 0,-1 0 0,2-1 0,-1-1 0,1 0 0,1 0 1,0-2-1,0 1 0,21 8 0,-24-14-25,-1 1-1,1-1 1,0-1 0,-1 0 0,1 0-1,0-1 1,0 0 0,0 0 0,-1-1 0,1-1-1,0 0 1,-1 0 0,1 0 0,-1-2-1,0 1 1,13-8 0,-3 2 23,0-2-1,-1-1 1,0 0 0,-1-1-1,-1-1 1,22-23-1,-24 19-5,0 0-1,-1 0 0,-1-1 0,-1-1 0,0 0 0,-2 0 1,0-1-1,-2 0 0,0-1 0,7-43 0,-9 36 13,-2 0-1,-1 0 1,-1-1-1,-1 1 1,-2 0-1,-1-1 1,-14-56-1,11 67-74,-1-1 0,0 1 0,-2 1 0,0 0 0,-1 0 0,0 1 0,-2 0 0,0 0 0,-1 2 0,-1 0 0,0 0 0,-1 1 0,0 1 0,-1 0 0,0 1 0,-2 1 0,1 1 0,-1 0 0,0 1 0,-1 1 0,0 1 0,0 0 0,-1 2 0,-24-4 0,16 5-75,0 2-1,0 1 1,0 1-1,0 1 1,0 2-1,-47 10 1,53-8 2,2 2 0,-1 0 0,1 0 0,0 2 0,0 1 0,1 0 0,1 2 0,0 0 0,-21 17 0,36-26 79,0 1 0,0-1 0,0 1 0,0 0 0,0-1 0,1 1 0,0 0 0,0 1 0,0-1 0,0 0 0,0 1 0,1-1 0,0 0 0,0 1 0,0 0 0,1-1 0,-1 1 0,1 0 0,0-1 0,0 1 0,1-1 0,0 1 0,-1 0 0,1-1 0,1 1 0,-1-1 0,1 0 0,0 1 0,0-1 0,3 4 0,0 3 53,1-1 0,1-1 0,0 1 1,0-1-1,1 0 0,0-1 0,1 0 0,0 0 0,0-1 0,0 0 1,16 8-1,12 3 109,1-3 0,0-1 1,1-1-1,0-3 0,1-1 1,1-1-1,-1-3 0,55 1 0,252-7 641,-142-2-508,-185 6-899,-39 4-777,-12 6-450,8 4 350,-27 17-1764,0-10 658</inkml:trace>
</inkml:ink>
</file>

<file path=ppt/ink/ink2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15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10496,'13'-7'5248,"14"11"-5504,-19-4 7679,10 6-7295,-6 3 0,14 0-128,-3 0 128,7 1-640,-3-7 128,-1 2-1664,-4-2 128,-9-3-1023,5 0 127</inkml:trace>
</inkml:ink>
</file>

<file path=ppt/ink/ink2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16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11648,'13'-3'5759,"56"15"-6782,-50-12 11262,2 0-10111,-3 0 0,4-5-1536,-4 1 128,-10 4-1408,1 0 0</inkml:trace>
</inkml:ink>
</file>

<file path=ppt/ink/ink2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29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9 190 5760,'-1'-2'443,"0"0"0,0-1 0,0 1 0,0-1 0,0 1 0,0-1 0,1 1 0,-1-1 0,1 0 0,0 1 0,0-1 0,0 0 0,0 1 0,0-1-1,1 0 1,-1 1 0,1-1 0,0 1 0,-1-1 0,1 1 0,0-1 0,1 1 0,-1-1 0,0 1 0,1 0 0,-1 0 0,1 0 0,0 0 0,2-3 0,2-2-173,0-1-1,1 2 0,0-1 1,0 1-1,0 0 1,1 0-1,13-7 1,0 3 247,0 1 1,0 1-1,1 1 1,0 2-1,1 0 1,-1 1-1,1 0 1,30 1-1,-44 3-458,0 0-1,0 1 1,1 0-1,-2 0 0,1 0 1,0 2-1,0-1 0,0 1 1,-1 0-1,0 1 0,1-1 1,-1 2-1,-1-1 1,1 1-1,-1 1 0,0-1 1,0 1-1,0 0 0,-1 1 1,0-1-1,0 1 0,-1 1 1,8 12-1,-9-11-3,-1-1 0,-1 1-1,1 0 1,-1-1 0,-1 1-1,0 0 1,0 0-1,-1 0 1,0 1 0,0-1-1,-1 0 1,0 0 0,-1 0-1,0-1 1,-1 1 0,1 0-1,-7 12 1,-1 1 122,-1 0 1,0-1-1,-2 0 0,0-1 1,-20 23-1,12-19-49,-1-1 0,-2-1 0,0-1 0,-1-1 0,0-1 0,-2-1 0,0-1 0,-1-2 0,-60 23 0,81-35-171,-1-1 0,0 0 1,-1 0-1,1-1 0,-15 1 0,21-2 43,1 1 0,0-1 0,-1-1 0,1 1 0,0 0 0,0 0 0,-1 0 0,1-1 0,0 1 0,0-1 0,-1 1 0,1-1 0,0 1 0,0-1 0,0 0 0,0 1 0,0-1 1,0 0-1,0 0 0,0 0 0,0 0 0,0 0 0,0 0 0,0 0 0,1 0 0,-1 0 0,0 0 0,1 0 0,-1-1 0,1 1 0,0 0 0,-1 0 0,1-1 0,0 1 0,0 0 0,-1-1 0,1 1 0,0 0 0,0-1 0,1 1 0,-1 0 0,0 0 0,0-1 0,1 1 0,0-2 0,0-2 13,0 0 0,1 0 0,0 0 0,0 0 0,0 0 0,1 1 0,0-1 0,-1 1 0,2 0 0,-1-1 0,0 1 0,1 1 0,0-1 0,0 0 0,0 1 0,0 0 0,0 0 0,1 0 0,0 1 0,-1-1 0,1 1 0,0 0 1,0 1-1,0-1 0,0 1 0,0 0 0,1 0 0,7 0 0,4-1 3,0 1 1,0 1 0,0 1 0,0 1 0,0 0-1,0 1 1,30 9 0,16 13-265,-46-17 252,1-1 0,-1 0 1,1-1-1,26 4 1,-38-9-344,1-1 0,-1 1 0,0-2 1,0 1-1,0 0 0,0-1 0,8-2 1,-9 1-374,1 0 0,-1 0 0,1-1 0,-1 0 0,0 0 0,0 0 0,0 0 0,7-8 0,7-7-3128</inkml:trace>
</inkml:ink>
</file>

<file path=ppt/ink/ink2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0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0 547 8576,'1'0'335,"0"1"1,-1-1-1,1 0 1,0 0-1,-1 0 1,1 0-1,-1 1 1,1-1 0,0 0-1,-1 1 1,1-1-1,-1 0 1,1 1-1,-1-1 1,1 1-1,-1-1 1,0 1-1,1-1 1,-1 1-1,1-1 1,-1 1-1,0-1 1,1 1 0,-1 0-1,0-1 1,0 1-1,0-1 1,1 1-1,-1 0 1,0-1-1,0 1 1,0 0-1,0-1 1,0 2-1,11 35 5340,-9-30-6304,19 68 1725,5 14-806,89 229 1374,-114-316-1664,24 53-4,-24-53 11,0 0 0,0 0 1,0 0-1,0 0 0,1 0 1,-1 0-1,1 0 0,0 0 1,-1-1-1,1 1 0,0-1 1,0 1-1,0-1 0,0 0 1,0 1-1,0-1 0,1 0 0,-1-1 1,0 1-1,4 1 0,-14-60 356,-2 3-460,-22-74 0,14 60-72,6 13 281,3 0 0,2-1 0,3 0 0,2 0 0,2-1 0,4 1 0,20-112 0,-21 153 40,0 0 0,1 0-1,1 0 1,1 1-1,0 0 1,1 0 0,0 0-1,1 1 1,10-14-1,-10 19-74,1-1 0,-1 2 0,2-1 0,-1 1 1,1 0-1,0 1 0,1 0 0,0 1 0,0 0 0,0 0 0,1 1 0,13-3 0,15-3-66,0 2 1,1 2 0,0 1-1,0 2 1,0 2 0,0 2-1,1 2 1,-1 2-1,0 1 1,64 17 0,-101-21-786,12 3 2120,-11-3-3756,-8-2-5821,0 1 4369</inkml:trace>
</inkml:ink>
</file>

<file path=ppt/ink/ink2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0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6 136 5888,'-1'-2'313,"0"0"1,0 0 0,1 0-1,-1 1 1,1-1 0,-1 0-1,1 0 1,0 0 0,0 0-1,0 0 1,0 0 0,0 0-1,0 0 1,0 0 0,1 0-1,-1 0 1,1 0 0,-1 1-1,2-4 1,0 1 396,1-1 0,0 1 0,-1 0 0,1 0 1,1 0-1,-1 1 0,7-7 0,36-21 2785,-1 13-3777,-38 16 430,-1 0-1,1 1 0,-1 0 0,1 0 1,0 0-1,-1 1 0,1 0 0,0 0 1,-1 1-1,1 0 0,0 0 1,-1 1-1,1-1 0,-1 1 0,0 1 1,1-1-1,-1 1 0,0 0 0,-1 1 1,1-1-1,0 1 0,-1 0 0,0 1 1,0-1-1,0 1 0,-1 0 1,0 0-1,0 1 0,0-1 0,5 10 1,-7-12-123,0 0 0,0 1 0,-1-1 0,1 1 0,-1-1 0,0 1 1,0 0-1,0-1 0,-1 1 0,1 0 0,-1 0 0,0 0 0,0-1 1,0 1-1,0 0 0,-1 0 0,1-1 0,-1 1 0,0 0 1,0-1-1,-1 1 0,1 0 0,-1-1 0,0 0 0,0 1 0,0-1 1,0 0-1,0 0 0,-1 0 0,1 0 0,-1-1 0,0 1 0,-4 3 1,0 0 48,-1-1 1,1 1-1,-1-1 1,0-1-1,0 1 1,0-1-1,-1-1 1,1 0-1,-1 0 1,0 0 0,0-1-1,0-1 1,-13 2-1,9-7 66,21-4-50,25-7-64,-21 12 3,0-1 1,0 2-1,1-1 0,-1 2 1,0 0-1,1 0 0,15 2 1,13 3-9</inkml:trace>
</inkml:ink>
</file>

<file path=ppt/ink/ink2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1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486 1 16384,'0'0'8191,"-83"26"-8319,70-22 8320,-30 5-8192,6 3 0,-27-5 0,16-2 128,-10-5-512,15 0 128,8-12-1024,4 9 0,14-1-2816,4-1 128</inkml:trace>
</inkml:ink>
</file>

<file path=ppt/ink/ink2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1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0 263 6016,'0'-4'895,"0"1"-1,1 0 1,-1 0 0,1 0-1,-1 0 1,1-1 0,0 1 0,0 0-1,1 0 1,-1 1 0,3-5-1,-2 4-580,0 0-1,1 0 0,-1 0 0,1 1 1,0-1-1,0 1 0,0 0 0,0 0 0,0 0 1,0 0-1,1 0 0,-1 1 0,1-1 1,-1 1-1,1 0 0,-1 0 0,1 1 0,0-1 1,-1 1-1,1-1 0,0 1 0,7 1 1,12 1 348,0-2 0,0 0 1,1-2-1,-1 0 0,39-10 1,37-4 184,421-24 1266,-161 16-1005,-117-4-586,153-7-404,-338 36-182,0-2 0,0-3 0,97-19 0,-152 22-1110,-7 1-2111,0 0 704</inkml:trace>
</inkml:ink>
</file>

<file path=ppt/ink/ink2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2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90 7168,'-7'1'9910,"10"-2"-6373,7-7-3289,7-3 369,0 1-1,1 0 1,-1 1-1,2 1 1,-1 1-1,1 1 1,1 0-1,-1 1 1,33-3 0,-47 7-509,0 1 0,1 0 1,-1 0-1,1 0 0,-1 0 1,0 1-1,1 0 0,-1 0 1,7 3-1,-9-3-89,0 0-1,-1 0 1,0 0-1,1 1 1,-1-1 0,0 1-1,1 0 1,-1-1 0,0 1-1,0 0 1,0 0-1,-1 0 1,1 1 0,0-1-1,-1 0 1,0 1 0,1-1-1,-1 1 1,0-1 0,0 1-1,0 3 1,1 2 21,0-1-1,-1 1 1,0 0 0,0-1 0,-1 1 0,0 0 0,-1-1-1,0 1 1,0 0 0,0-1 0,-1 1 0,0-1-1,-1 1 1,0-1 0,0 0 0,0 0 0,-1 0 0,0-1-1,0 1 1,-1-1 0,1 0 0,-1 0 0,-1 0-1,1-1 1,-1 0 0,0 0 0,0 0 0,-1-1 0,-11 6-1,-98 39 1113,198-74-789,-47 12-183,0 1 0,1 2-1,71-10 1,-87 18-118,0 1 1,-1 1-1,1 1 0,0 1 1,-1 1-1,1 0 0,-1 2 1,36 12-1,-52-16-59,1 0 1,-1 1-1,0 0 0,1 0 1,-1-1-1,0 2 0,0-1 0,0 0 1,0 1-1,-1-1 0,1 1 1,-1 0-1,1 0 0,-1 0 0,0 0 1,0 0-1,0 1 0,-1-1 1,1 0-1,-1 1 0,0-1 1,0 1-1,0 0 0,0-1 0,0 1 1,-1 0-1,0 0 0,0-1 1,0 6-1,-1-1-1,-1 0 0,1 0 0,-1 0 0,-1 0 0,0-1 0,0 1 1,0-1-1,-1 0 0,0 0 0,0 0 0,-1 0 0,0-1 0,-10 11 0,-9 5-45,0-1 1,-2-2-1,-1 0 0,0-2 1,-1 0-1,-1-2 0,0-2 1,-1 0-1,0-2 0,-1-1 1,0-2-1,-1-1 0,0-1 1,0-2-1,0-1 0,-1-2 1,-40-3-1,70 3-237,0-1 0,0 0 1,-1 0-1,1-1 0,0 1 0,0 0 1,0-1-1,0 0 0,0 0 0,0 0 0,0 0 1,0 0-1,0-1 0,0 1 0,1-1 0,-1 0 1,0 1-1,1-1 0,0 0 0,-1-1 1,1 1-1,0 0 0,0-1 0,0 1 0,-2-5 1,-5-13-3711</inkml:trace>
</inkml:ink>
</file>

<file path=ppt/ink/ink2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4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3072,'3'-1'10679,"4"-1"-4896,39-15-2683,-45 16-3063,0 1 0,-1-1 1,1 1-1,0-1 0,0 1 0,0 0 0,-1 0 1,1-1-1,0 1 0,0 0 0,0 0 0,-1 0 1,1 0-1,0 0 0,0 0 0,0 0 0,-1 0 1,1 0-1,0 0 0,0 1 0,0-1 0,-1 0 1,1 0-1,0 1 0,0-1 0,-1 1 0,1-1 1,0 1-1,-1-1 0,1 1 0,0-1 0,-1 1 1,2 0-1,9 27 1044,-1-7-824,-10-20-151,31 10 150,-4 21 0,12-5-329,-36-26 66,-1 0-1,1 0 1,0 1 0,0-1-1,-1 1 1,1 0 0,-1-1-1,0 1 1,1 0 0,-1 1 0,0-1-1,0 0 1,0 1 0,-1-1-1,1 1 1,0-1 0,-1 1-1,0 0 1,0 0 0,0-1-1,0 1 1,0 0 0,0 0 0,0 5-1,4 28 23,-3-29-23,-1 0-1,0 0 0,0 0 0,0-1 0,-1 1 0,0 0 0,0 0 0,-1 0 0,0 0 0,0 0 0,-1 0 0,1-1 0,-1 1 0,-1-1 0,-4 11 0,4-12-294,-21 26 523,8-23-2036,-3-12-3837,14 0 2454</inkml:trace>
</inkml:ink>
</file>

<file path=ppt/ink/ink2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8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0 459 6144,'0'0'227,"0"-1"0,0 1 0,0 0 0,0 0 0,0 0 0,0-1 0,0 1-1,0 0 1,0 0 0,0-1 0,0 1 0,0 0 0,0 0 0,0-1 0,0 1 0,1 0 0,-1 0 0,0-1 0,0 1 0,0 0 0,0 0 0,0 0 0,0 0 0,1-1 0,-1 1 0,0 0 0,0 0 0,0 0 0,1 0 0,-1-1 0,0 1-1,0 0 1,0 0 0,1 0 0,-1 0 0,0 0 0,0 0 0,1 0 0,-1 0 0,0 0 0,0 0 0,1 0 0,-1 0 0,0 0 0,0 0 0,0 0 0,1 0 0,-1 0 0,0 0 0,0 0 0,1 0 0,-1 0 0,20 11 2965,17 7-1368,-7-14-1438,-1-1 1,1-1-1,0-2 1,-1 0-1,1-2 0,0-2 1,-1 0-1,36-12 1,-44 10-290,-1 0-1,-1-2 1,1 0 0,-1-2 0,-1 0-1,0-1 1,0-1 0,-1 0 0,-1-1-1,0-1 1,0-1 0,16-20-1,-25 25-27,-1 0 0,0 0 0,0-1 0,-1 1 0,0-1 0,-1 0 0,0 0 0,-1-1 0,0 1 0,-1-1 0,-1 0 0,1-21 0,-1 28-39,-1-1 0,-1 1 0,1-1 1,-1 0-1,0 1 0,0 0 0,-1-1 0,1 1 0,-1 0 0,0 0 1,-1-1-1,1 2 0,-1-1 0,0 0 0,0 1 0,-1-1 0,1 1 1,-1 0-1,0 0 0,0 0 0,0 1 0,-1-1 0,1 1 0,-1 0 1,0 0-1,0 1 0,0-1 0,-9-2 0,12 5-18,0-2 4,-1 1 1,0 0-1,0 0 1,0 0-1,0 0 1,-1 0-1,1 0 1,0 1-1,0 0 1,0 0-1,0 0 1,-1 0 0,1 0-1,0 0 1,0 1-1,0 0 1,0-1-1,0 1 1,0 1-1,0-1 1,0 0-1,0 1 1,0-1-1,0 1 1,1 0-1,-1 0 1,1 0-1,-5 4 1,-7 8 15,1 1 0,1 0 0,0 0 0,2 1 0,-1 1 0,2-1 0,0 2 0,1-1 0,1 1 0,0 1 0,2-1 0,0 1 0,1 0 0,1 0 0,-2 37 0,4-13 38,1 0 0,2 0 0,8 43 0,-7-70-36,0 1-1,1-1 1,1 0-1,0-1 1,2 1-1,-1-1 1,2 0-1,0-1 1,1 0-1,0 0 1,13 13-1,-15-20 5,1-1 0,0 0-1,0 0 1,0-1-1,1 0 1,-1-1-1,1 0 1,1 0 0,-1-1-1,0 0 1,1 0-1,0-1 1,-1-1 0,1 1-1,16-1 1,-17-1-195,0-1 0,0 1 0,0-2-1,-1 1 1,1-1 0,0 0 0,-1-1 0,9-3 0,-12 3-335,0 0 0,0 0 0,0 0 0,0 0-1,-1-1 1,1 1 0,-1-1 0,0 0 0,0-1-1,0 1 1,-1-1 0,6-8 0,3-15-3177,-1 4-193</inkml:trace>
</inkml:ink>
</file>

<file path=ppt/ink/ink2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4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3968,'0'0'87,"0"-1"1,0 1 0,0-1-1,-1 1 1,1 0-1,0-1 1,0 1 0,0-1-1,0 1 1,0-1-1,0 1 1,0 0-1,0-1 1,0 1 0,1-1-1,-1 1 1,0 0-1,0-1 1,0 1 0,0-1-1,1 1 1,-1 0-1,0-1 1,0 1-1,1 0 1,-1-1 0,0 1-1,0 0 1,1-1-1,-1 1 1,0 0 0,1 0-1,-1-1 1,1 1-1,-1 0 1,0 0 0,1 0-1,-1 0 1,1-1-1,-1 1 1,0 0-1,1 0 1,-1 0 0,1 0-1,-1 0 1,1 0-1,-1 0 1,0 0 0,1 0-1,-1 0 1,1 0-1,-1 1 1,0-1-1,1 0 1,-1 0 0,1 1-1,40 4 1374,-23-2-1237,392 9 2336,-407-12-2549,59-1 234,1-3 0,73-13 1,-135 17-347,0 0 0,0 0 0,0 0 0,0-1-1,-1 1 1,1 0 0,0 0 0,0 0 0,0-1 0,0 1 0,0 0 0,0-1 0,0 1 0,-1-1 0,1 1 0,0-1 0,0 1 0,0-1 0,-1 1 0,1-1 0,0 0 0,-1 0 0,1 1 0,-1-1 0,1 0 0,-1 0 0,1 0 0,-1 1 0,0-1 0,1 0 0,-1 0 0,0 0 0,1-1 0,-6-4-1584</inkml:trace>
</inkml:ink>
</file>

<file path=ppt/ink/ink2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9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6912,'-3'1'9070,"1"8"-3686,-4 23-2224,0 31-3089,5-28 374,2 1 0,1-1 1,2 0-1,1 0 0,2 0 0,1-1 1,22 56-1,-29-87-602,1 1 1,-1-1-1,1 0 0,0 0 0,0 0 1,0 0-1,0 0 0,1 0 1,-1 0-1,1-1 0,0 1 0,-1-1 1,1 0-1,0 0 0,1 0 0,-1 0 1,5 2-1,-5-4-42,0 1 0,-1-1-1,1 0 1,0 1 0,0-1 0,-1-1 0,1 1-1,0 0 1,0-1 0,-1 1 0,1-1 0,-1 0 0,1 0-1,0 0 1,-1 0 0,1 0 0,-1-1 0,0 1-1,0-1 1,1 1 0,-1-1 0,2-2 0,10-8-3279</inkml:trace>
</inkml:ink>
</file>

<file path=ppt/ink/ink2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39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74 10880,'-21'0'5376,"24"-30"-6656,-3 20 8447,-3-2-7039,3 6 0,-5-3-128,0 3 128,2 6-2432,3 0 128,3 10-511,-3-2-1</inkml:trace>
</inkml:ink>
</file>

<file path=ppt/ink/ink2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0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0 6912,'0'3'10012,"1"12"-1759,-2 36-8065,-2-33 146,1 1-132,-1 0 1,-1 0-1,-1-1 0,0 0 0,-2 0 0,0 0 1,0 0-1,-12 16 0,19-35-158,-1-1-1,0 1 1,0 0-1,0-1 0,1 1 1,-1-1-1,1 1 1,-1-1-1,1 0 1,0 1-1,0-1 1,0 1-1,-1-1 1,1 0-1,1 1 0,-1-1 1,0 1-1,0-1 1,1 0-1,-1 1 1,0-1-1,1 1 1,0-1-1,-1 1 1,1 0-1,1-3 0,9-2 124,-1 0-1,1 1 1,0 0-1,1 0 0,-1 2 1,1-1-1,-1 1 1,1 1-1,14-1 0,-5 0-85,1 1 0,-1 2-1,1 0 1,0 1 0,34 6 0,-46-5-65,-1 0 0,0 1 0,0 0 0,-1 0 0,1 1 0,0 0 0,-1 1 0,0 0 0,0 0 0,-1 0 0,1 1 0,-1 1 1,0-1-1,11 15 0,18 39 156,-34-57-155,-1 0 0,0 0 0,1 0 0,-1 0 0,-1 1 0,1-1 0,0 0 0,-1 0 0,1 1 0,-1-1 0,0 0 0,0 0 0,-1 1 0,1-1 0,0 0 0,-1 0 0,0 1 0,0-1 0,-2 4 0,-3 2 3,-1 0 0,-1-1 0,1 1 0,-2-1 1,1-1-1,-1 0 0,0 0 0,0-1 0,-1 0 1,0 0-1,0-1 0,0 0 0,-18 4 0,6-1 22,-2-2 0,1-1 0,-1 0-1,1-2 1,-39 1 0,47-4-348,-1 0 0,0-2 1,1 0-1,0 0 0,-26-8 0,40 9 21,0 1 0,0-1 0,0 0 0,0 1 0,0-1 0,1 0 0,-1 1 0,0-1 0,0 0 0,1 0 0,-1 0 0,0 0 0,1 0 0,-1 0 0,1 0 0,-1 0 0,1 0 0,0 0 0,-1 0 0,1 0 0,0 0 0,0 0 0,0 0 0,0-2 0,0-2-3683</inkml:trace>
</inkml:ink>
</file>

<file path=ppt/ink/ink2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0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77 6912,'0'0'175,"0"0"0,0 0 1,0 0-1,-1 0 0,1 0 0,0-1 1,0 1-1,0 0 0,-1 0 0,1 0 1,0 0-1,0 0 0,0 0 1,-1 0-1,1-1 0,0 1 0,0 0 1,0 0-1,0 0 0,0 0 0,-1 0 1,1-1-1,0 1 0,0 0 0,0 0 1,0 0-1,0-1 0,0 1 1,0 0-1,0 0 0,0 0 0,0-1 1,0 1-1,0 0 0,0 0 0,0-1 1,0 1-1,0 0 0,0 0 1,0 0-1,0-1 0,0 1 0,0 0 1,0 0-1,0 0 0,0-1 0,0 1 1,1 0-1,12-10 3730,25-6-2448,-33 14-922,10-3-125,-1 1 0,1 1 0,0 1 0,-1 0-1,1 1 1,0 0 0,0 2 0,0-1 0,0 2 0,17 3 0,-18-2-506,1-1 1,-1 0-1,1-2 0,0 1 0,0-2 0,-1 0 1,1 0-1,0-2 0,-1 0 0,22-7 1,-4-3-1776,-10 7-5090,-22 6 3740</inkml:trace>
</inkml:ink>
</file>

<file path=ppt/ink/ink2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1.3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881 4 7296,'4'-3'10273,"-9"10"-5133,2 2-5855,0 1 937,-1-1 1,0 1-1,0-1 0,-1 1 0,0-1 1,0-1-1,-1 1 0,-11 12 0,-64 62 1152,59-61-1249,-51 51 453,27-25-227,-75 61 0,-24 13-13,91-74-134,-90 62 0,88-68-1753,43-31 534,-1 0-1,0-1 1,-21 11 0,35-21 917,0 0 0,0-1 0,0 1 0,0 0 0,0 0 0,0 0 0,0 0 0,0 0 0,0-1 0,0 1 0,0 0 0,0 0 0,0 0 0,0 0 0,0 0 0,0-1 0,0 1 0,0 0 0,0 0 0,0 0 0,0 0 0,0 0 0,-1 0 0,1-1 0,0 1 0,0 0 0,0 0 0,0 0 0,0 0 0,0 0 0,0 0 0,0 0 0,-1 0 0,1 0 0,0-1 0,0 1 0,0 0 0,0 0 0,0 0 0,-1 0 0,1 0 0,0 0 0,0 0 0,0 0 0,0 0 0,0 0 0,-1 0 0,1 0 0,0 0 0,0 0 0,0 0 0,0 0 0,0 0 0,-1 0 0,1 0 0,0 1 0,0-1 0,0 0 0,0 0 0,0 0 0,0 0 0,-1 0 0,1 0 0,0-8-3251</inkml:trace>
</inkml:ink>
</file>

<file path=ppt/ink/ink2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2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315 11 7168,'-9'-8'13676,"0"5"-9010,-11 16-3595,-47 28 554,51-33-1416,0 1 1,1 1 0,0 0 0,1 2-1,0-1 1,-14 17 0,17-16-146,1 1 1,1 0 0,1 0 0,-1 1-1,2 0 1,0 0 0,1 1-1,0 0 1,1 0 0,1 0 0,-2 16-1,4-22-64,1-1 0,1 0-1,0 0 1,0 1-1,0-1 1,1 0 0,0 1-1,1-1 1,0 0 0,0 0-1,1 0 1,0-1-1,0 1 1,1-1 0,0 1-1,0-1 1,1 0 0,0 0-1,0-1 1,0 0 0,1 0-1,11 10 1,-6-9-9,1 1-1,-1-2 1,1 0 0,1 0 0,-1-1 0,1 0-1,-1-1 1,1-1 0,1 0 0,23 2 0,-29-4 23,0 0 0,0-1 1,0 0-1,0 0 0,0-1 0,0 0 1,0 0-1,0-1 0,0 0 1,0-1-1,-1 1 0,1-1 1,-1-1-1,0 0 0,0 0 1,0 0-1,-1-1 0,13-10 0,-16 10-14,0 0-1,0 0 1,0-1-1,0 1 1,-1-1-1,0 0 1,0 0-1,-1 0 1,1 0-1,-1 0 1,-1 0-1,1 0 1,-1 0-1,0 0 1,0 0-1,-1 0 1,0 0-1,0 0 1,0 0-1,-1 0 0,0 0 1,0 0-1,0 1 1,-1-1-1,0 1 1,0 0-1,0-1 1,-1 2-1,0-1 1,0 0-1,0 1 1,0-1-1,-1 1 1,1 0-1,-1 1 1,0-1-1,0 1 1,-1 0-1,1 0 1,-7-2-1,4 4-21,-1-1-1,0 1 1,0 0 0,1 1-1,-1 0 1,0 1 0,0 0-1,0 0 1,1 1 0,-1 0-1,0 0 1,1 1 0,0 0-1,0 0 1,-9 6 0,6-3-37,0 1 0,1 0 1,0 0-1,0 1 0,1 0 1,0 1-1,0 0 0,1 0 1,1 1-1,-11 16 0,17-24-117,-1-1 0,1 1-1,1-1 1,-1 1-1,0 0 1,0-1-1,1 1 1,-1 0-1,1 0 1,-1 0-1,1-1 1,0 1 0,-1 0-1,1 0 1,0 0-1,0 0 1,1 0-1,-1-1 1,1 4-1,0-4-66,0 0-1,-1 0 0,1 0 0,0 0 0,0 0 1,0-1-1,0 1 0,1 0 0,-1-1 0,0 1 1,0-1-1,0 1 0,0-1 0,1 0 0,-1 1 1,0-1-1,0 0 0,1 0 0,-1 0 0,0 0 1,0 0-1,1 0 0,-1 0 0,0 0 0,1 0 1,1-1-1,24-3-3489</inkml:trace>
</inkml:ink>
</file>

<file path=ppt/ink/ink2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2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73 4608,'62'-51'13420,"-34"32"-11587,-28 19-1802,1 0 0,-1-1 0,0 1 1,0 0-1,0 0 0,1 0 0,-1-1 0,0 1 1,0 0-1,0 0 0,1 0 0,-1 0 0,0 0 1,0-1-1,1 1 0,-1 0 0,0 0 0,1 0 0,-1 0 1,0 0-1,0 0 0,1 0 0,-1 0 0,0 0 1,0 0-1,1 0 0,-1 0 0,0 0 0,1 0 1,-1 1-1,0-1 0,0 0 0,1 0 0,-1 0 1,0 0-1,0 0 0,0 0 0,1 1 0,-1-1 1,0 0-1,0 0 0,0 0 0,1 1 0,-1-1 1,0 0-1,0 0 0,0 1 0,0 19 1915,-17 29 285,-70 100 286,69-116-2264,-2-1-1,0-1 1,-2-1-1,-2-1 1,-31 30-1,54-58-289,1 0-1,-1 0 1,0 0-1,0 0 1,0-1-1,0 1 1,0 0-1,0-1 1,0 1 0,0-1-1,0 1 1,0-1-1,0 1 1,0-1-1,0 0 1,-1 0-1,1 1 1,-2-1-1,3-1-93,-1 1 0,1 0-1,-1-1 1,1 1-1,-1 0 1,1-1 0,-1 1-1,1-1 1,0 1 0,-1 0-1,1-1 1,0 1-1,-1-1 1,1 1 0,0-1-1,0 0 1,-1 1 0,1-1-1,0 1 1,0-1-1,0 1 1,0-1 0,0 0-1,0 1 1,0-1-1,5-42-7260,-1 23 3681</inkml:trace>
</inkml:ink>
</file>

<file path=ppt/ink/ink2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3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24 3712,'-2'0'834,"0"0"0,0-1 0,0 1 0,-1-1-1,1 0 1,0 1 0,0-1 0,0 0 0,0 0 0,0 0 0,0-1 0,1 1 0,-1 0 0,-1-2 0,-15-6 3282,17 9-3952,0 0-1,0 1 1,0-1-1,0 1 1,0 0 0,1-1-1,-1 1 1,0 0-1,0-1 1,0 1-1,0 0 1,1 0-1,-1 0 1,0 0-1,1 0 1,-1 0 0,1 0-1,-1 0 1,1 0-1,-1 0 1,1 2-1,-15 30 1413,1 2 1,3-1-1,-14 65 0,22-86-1491,2-1-1,-1 1 1,1-1-1,1 1 1,0 0-1,1-1 1,1 1 0,0-1-1,0 1 1,1-1-1,1 0 1,0 0-1,1 0 1,7 15-1,-7-22-146,-1 1 0,1-1 0,-1 0 1,1 0-1,1-1 0,-1 1 0,1-1 0,0 0 0,0-1 0,0 0 0,0 0 0,0 0 0,1 0 0,-1-1 0,1 0 0,0-1 0,0 1 0,-1-1 0,9 0 0,-6-1-441,0 1 0,0-2 0,0 1 0,0-1-1,0 0 1,11-4 0,-14 3-301,0 0 1,0 0-1,-1 0 0,0-1 0,1 0 0,-1 0 0,0 0 0,0-1 1,6-5-1,8-10-2929</inkml:trace>
</inkml:ink>
</file>

<file path=ppt/ink/ink2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2:43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43 5888,'-14'0'13060,"25"-2"-7196,41-1-4980,-29 1 193,535-10 3360,-410 13-5419,-147-15-4009,-1 3 1129</inkml:trace>
</inkml:ink>
</file>

<file path=ppt/ink/ink23719.xml><?xml version="1.0" encoding="utf-8"?>
<inkml:ink xmlns:inkml="http://www.w3.org/2003/InkML">
  <inkml:definitions>
    <inkml:context xml:id="ctx0">
      <inkml:inkSource xml:id="inkSrc0">
        <inkml:traceFormat>
          <inkml:channel name="X" type="integer" max="9600" units="cm"/>
          <inkml:channel name="Y" type="integer" max="7200" units="cm"/>
          <inkml:channel name="T" type="integer" max="2.14748E9" units="dev"/>
        </inkml:traceFormat>
        <inkml:channelProperties>
          <inkml:channelProperty channel="X" name="resolution" value="377.95276" units="1/cm"/>
          <inkml:channelProperty channel="Y" name="resolution" value="453.68619" units="1/cm"/>
          <inkml:channelProperty channel="T" name="resolution" value="1" units="1/dev"/>
        </inkml:channelProperties>
      </inkml:inkSource>
      <inkml:timestamp xml:id="ts0" timeString="2020-07-12T14:22:48.045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23940 11236 0,'0'0'16,"0"0"-16,0 0 15,0 0-15,0 0 16,14 29-1,-14-29-15,0 0 16,0 0-16</inkml:trace>
</inkml:ink>
</file>

<file path=ppt/ink/ink2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4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4608,'0'-11'3321,"9"25"-1044,11 31-835,53 276 883,-34-135-917,-38-183-1386,0 0 0,-1 0 0,1 1-1,-1-1 1,1 0 0,-1 1 0,0-1 0,0 0 0,-1 1 0,1-1 0,-1 1-1,1-1 1,-1 0 0,0 0 0,0 0 0,-1 1 0,1-1 0,-3 5 0,1-6-219,1 0 0,-1 0 0,1 0 0,-1 0-1,1 0 1,-1-1 0,0 1 0,0-1 0,0 0 0,0 0 0,0 0 0,0 0 0,0 0 0,0-1 0,-1 1 0,1-1 0,0 0 0,-6 0 0,2-3-1744</inkml:trace>
</inkml:ink>
</file>

<file path=ppt/ink/ink2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26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182 263 6272,'0'-2'746,"1"-29"8728,-1 25-9071,1 1 0,0-1 1,0 0-1,0 1 0,1-1 0,0 1 0,0 0 1,0-1-1,1 1 0,3-6 0,10-12 276,1 0-1,2 1 1,0 1-1,35-29 0,-51 47-604,1 0 0,1 0-1,-1 1 1,0 0 0,0 0 0,1 0-1,-1 0 1,1 1 0,0 0 0,0 0-1,-1 0 1,1 0 0,8 1 0,68 9 180,-32-2-154,-43-7-93,-1 1 1,1 0 0,-1 1-1,1-1 1,-1 1-1,1 0 1,-1 0-1,0 1 1,0-1-1,0 1 1,-1 0-1,1 1 1,-1-1-1,1 1 1,-1 0 0,0 0-1,-1 0 1,1 0-1,-1 1 1,1-1-1,-1 1 1,-1 0-1,1 0 1,-1 0-1,0 1 1,0-1-1,0 0 1,1 8 0,-1 0 7,0 0 1,0 1-1,-1-1 1,-1 0-1,0 1 1,-1-1-1,0 0 1,-1 1 0,-1-1-1,0 0 1,-5 14-1,-8 9 107,-1 0-1,-2-1 1,-1-1 0,-32 42-1,8-20 215,-77 76 0,106-118-285,-1-1-1,0-1 1,-1-1 0,0-1-1,-1 0 1,0-1 0,-36 13-1,43-19-41,0 1-1,-1-2 1,1 1-1,0-2 1,-1 0-1,1 0 1,-15-1-1,23 0-7,0 0-1,1 0 1,-1 0-1,0-1 1,0 1-1,0-1 1,0 0 0,0 0-1,1 0 1,-1 0-1,0 0 1,1 0-1,-1-1 1,1 1-1,0-1 1,-1 0-1,1 0 1,0 1-1,0-2 1,0 1-1,0 0 1,0 0-1,1-1 1,-1 1 0,1-1-1,-1 1 1,1-1-1,0 1 1,0-1-1,0 0 1,0 0-1,0-4 1,1 5 5,0 1 0,0-1 1,0 0-1,0 1 0,0-1 0,1 0 0,-1 0 1,1 1-1,-1-1 0,1 1 0,-1-1 1,1 1-1,0-1 0,0 1 0,0-1 1,0 1-1,0-1 0,0 1 0,0 0 0,0 0 1,1 0-1,-1 0 0,0 0 0,1 0 1,-1 0-1,1 0 0,-1 0 0,1 0 1,0 1-1,-1-1 0,1 1 0,-1-1 0,1 1 1,0 0-1,2-1 0,9 0 64,0 0-1,0 0 1,23 3-1,-18-2-38,3 0-32,35 0-33,59 8 0,-99-6 27,1 0 1,-1 2-1,0 0 1,-1 1-1,1 0 1,-1 2-1,0-1 1,16 11-1,125 79 28,-152-93-139,0-1 0,1 0-1,-1 0 1,0-1 0,1 1-1,-1-1 1,1 0 0,0 0-1,-1 0 1,1-1 0,0 0-1,-1 0 1,1 0 0,9-2-1,-10 1-258,0 0 0,0 0 0,0-1 0,0 0 0,-1 1 0,1-1 0,0-1 0,-1 1 0,0 0 0,0-1 0,1 0 0,-1 0 0,-1 0 0,1 0 0,4-6 0,11-19-3101</inkml:trace>
</inkml:ink>
</file>

<file path=ppt/ink/ink2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26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8576,'-1'1'574,"1"0"0,-1 0 0,1 1 1,0-1-1,-1 0 0,1 1 0,0-1 0,0 0 1,0 1-1,0-1 0,0 0 0,0 1 0,0-1 1,0 0-1,0 1 0,1-1 0,-1 0 0,1 1 1,-1-1-1,1 0 0,0 2 0,14 25 1343,-11-25-1847,0 0 0,0 0 0,0 0 1,1 0-1,-1-1 0,1 1 0,0-1 1,-1-1-1,1 1 0,0-1 0,0 0 1,0 0-1,0 0 0,1 0 0,-1-1 1,0 0-1,0 0 0,0-1 0,9-1 0,10-3 384,-1 0 0,46-18-1,-26 8-338,-1 1-17,-27 8-392,0 1 0,1 1 1,-1 0-1,1 1 0,28-2 1,-42 5 109,-1 0 0,1 0 0,0 1 0,-1-1 0,1 0 0,0 0 0,-1 1 0,1-1 0,0 1 0,-1 0 0,1-1 0,-1 1 0,1 0 0,-1 0 0,1 0 0,-1 0 0,0 0 0,1 0 0,-1 0 0,1 2 0,18 12-6469,-10-11 3453</inkml:trace>
</inkml:ink>
</file>

<file path=ppt/ink/ink2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27.2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8576,'0'-1'479,"1"0"0,0 0 0,0 0 0,0 0 0,0 1 0,0-1 0,0 0-1,0 0 1,0 1 0,0-1 0,0 1 0,0-1 0,1 1 0,-1-1 0,0 1 0,0 0 0,1 0 0,-1-1 0,0 1 0,0 0 0,1 0 0,-1 0 0,0 0 0,0 1 0,1-1 0,-1 0 0,0 0 0,2 1 0,19 2 116,-3-1-297,1 0 1,-1 1-1,0 0 1,26 10-1,-25-7-483,1-1 1,38 5 0,-50-10-444,-1 1 0,1-2 0,-1 1 0,1-1 0,-1-1 1,10-2-1,-15 3 197,-1 1-1,0-1 1,0 0 0,0 0 0,-1 0-1,1 0 1,0 0 0,0 0 0,0 0-1,-1-1 1,1 1 0,-1-1 0,3-2 0,5-5-2769</inkml:trace>
</inkml:ink>
</file>

<file path=ppt/ink/ink2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27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9216,'13'21'4608,"32"-14"-4736,-37-7 9215,22 3-8575,-4 2 128,14-13 0,-8 1 0,11-1-1024,-12 4 0,-1-2 0,-4-2 128,-4 1-2304,-4 4 128,-10-1-767,1 4 127</inkml:trace>
</inkml:ink>
</file>

<file path=ppt/ink/ink2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28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32 142 9088,'1'-2'668,"-1"0"0,1 0 0,0 0 0,0 0-1,0 0 1,0 0 0,0 0 0,1 0 0,-1 0 0,0 1 0,1-1 0,-1 1 0,1-1 0,0 1 0,3-3 0,36-23 6508,-28 19-8762,0-2 1819,1 1 1,0 1-1,1 0 1,0 1 0,0 0-1,0 1 1,1 1-1,0 1 1,0 0-1,0 1 1,1 1 0,-1 0-1,1 1 1,-1 1-1,1 1 1,-1 0 0,1 1-1,-1 1 1,18 5-1,-30-7-229,-1 0-1,1 0 1,-1 1-1,1-1 1,-1 1-1,0-1 1,0 1-1,0 0 0,0 1 1,0-1-1,0 0 1,-1 1-1,1-1 1,-1 1-1,1 0 1,-1 0-1,0 0 0,0 0 1,0 0-1,-1 1 1,1-1-1,-1 0 1,0 1-1,0-1 0,0 1 1,0 0-1,-1-1 1,1 1-1,-1-1 1,0 1-1,0 0 1,0-1-1,-1 1 0,-1 6 1,0-1-8,-1 0-1,0 0 1,0-1 0,-1 1-1,0-1 1,-1 0 0,0 0-1,0 0 1,-1-1-1,0 0 1,0 0 0,-13 11-1,-5-1 198,0-1-1,-35 17 0,-11 7 341,54-25-385,16-15-142,0 0 1,0 1-1,0-1 0,-1 0 1,1 1-1,0-1 0,0 0 1,0 1-1,0-1 0,0 0 1,0 0-1,0 1 0,0-1 1,0 0-1,0 1 0,0-1 1,0 0-1,0 1 0,0-1 1,1 0-1,-1 1 0,0-1 1,0 0-1,0 0 0,0 1 1,1-1-1,-1 0 0,0 0 1,0 1-1,0-1 0,1 0 1,-1 0-1,0 1 0,2-1 14,0 1 0,0 0 0,1 0 0,-1-1 0,0 1-1,0-1 1,0 0 0,0 0 0,0 0 0,1 0 0,-1 0 0,0 0-1,0 0 1,3-2 0,24-2 31,0 1 0,-1 1 1,1 2-1,0 1 0,0 1 0,0 1 0,0 2 1,-1 1-1,42 14 0,-42-11-30,-1 1 0,-1 2 0,36 20 0,-54-27-17,0 0 0,0 1 1,-1-1-1,0 1 0,0 1 1,0-1-1,-1 1 1,0 0-1,-1 1 0,1-1 1,-1 1-1,-1 0 1,1 0-1,4 14 0,-9-17 2,0 1 0,0 0 0,0-1 0,-1 1 0,1-1-1,-1 1 1,-1-1 0,1 0 0,-1 1 0,0-1 0,0 0-1,0 0 1,-1 0 0,0 0 0,0-1 0,-5 8 0,0 0 1,-5 7-7,-2 0 0,0-1 0,0-1 0,-2-1 0,0 0 0,-1-1 0,0 0 0,-2-2 0,1 0 0,-1-2 0,-1 0 0,0-1 0,-1-1 0,0-1 0,0-1 0,-1-1 0,1-1 0,-1-1 0,0-1 0,-1-1 0,1-1 0,0 0 0,-32-5 0,4-3 0,36 6 0,-1-1 0,1 0 0,0-1 0,-23-8 0,35 9 1,-1 0 0,0 1-1,0 0 1,0 0 0,0 0 0,0 0 0,0 1-1,0-1 1,0 1 0,0 0 0,0 0-1,0 1 1,0-1 0,0 1 0,0 0 0,0 0-1,0 0 1,1 1 0,-1-1 0,0 1 0,1 0-1,-1 0 1,1 0 0,-1 0 0,1 1 0,-4 3-1,5-4-77,0-1 0,0 1-1,0-1 1,-1 0 0,1 0-1,0 0 1,-1 0 0,1 0-1,-1 0 1,1-1 0,-3 1-1,-3 1-871,5-2-2571,3 0-576</inkml:trace>
</inkml:ink>
</file>

<file path=ppt/ink/ink2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29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13696,'-5'0'6783,"10"8"-6655,-5-8 9728,3 7-9856,2 1 0,-5-1-3328,0-4 0,-5-9 1152,2 2 128</inkml:trace>
</inkml:ink>
</file>

<file path=ppt/ink/ink2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2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0 497 8448,'7'-2'2134,"0"0"1,0 0-1,-1 0 0,1 0 1,11-7-1,31-25 944,-32 19-3044,-1 0 0,0-1 0,13-19 1,-19 23 127,-1 0 0,0-1 1,-1 0-1,0-1 0,-1 1 1,0-2-1,-2 1 1,1-1-1,-2 1 0,0-1 1,0-1-1,-2 1 0,0 0 1,-1-1-1,0 1 0,-1-1 1,-3-22-1,1 24-130,0 0 0,0 0 0,-10-26 0,10 162 587,48 339-726,-45-444-106,-1 0-1,-1 0 1,0 0 0,-1 0 0,-5 19-1,7-36 49,0 0 0,0 1 0,-1-1 0,1 0-1,0 1 1,-1-1 0,1 0 0,0 0 0,-1 1 0,1-1 0,0 0-1,-1 0 1,1 0 0,0 1 0,-1-1 0,1 0 0,-1 0 0,1 0-1,0 0 1,-1 0 0,1 0 0,-1 0 0,1 0 0,-1 0 0,1 0 0,0 0-1,-1 0 1,1 0 0,-1 0 0,1 0 0,0 0 0,-1-1 0,1 1-1,0 0 1,-1 0 0,1 0 0,-1-1 0,1 1 0,0 0 0,-1-1-1,1 1-103,-6-3-3186</inkml:trace>
</inkml:ink>
</file>

<file path=ppt/ink/ink2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1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97 2688,'0'-2'575,"0"-1"-1,0 1 1,0 0 0,0 0 0,0 0 0,1 0-1,-1-1 1,1 1 0,0 0 0,0 0-1,1-3 1,5-18 848,-7 21-1178,1 0 1,-1 0 0,0 0-1,0 0 1,0 0 0,0 1-1,-1-1 1,1 0 0,0 0 0,-1 0-1,1 0 1,-1 0 0,0 1-1,1-1 1,-1 0 0,0 0-1,0 1 1,0-1 0,-1 1-1,1-1 1,0 1 0,-2-2-1,0 2 15,1 1 0,-1-1 0,0 1 0,1 0 0,-1 0 0,0 0 0,1 0 0,-1 0-1,0 1 1,1-1 0,-1 1 0,1 0 0,-1 0 0,1 0 0,-1 0 0,-4 2 0,-3 3 11,-1 0 1,1 0-1,0 1 1,1 1 0,0-1-1,0 1 1,0 1-1,1 0 1,0 0-1,-9 15 1,-10 18 239,-26 55 0,20-35-254,0 3-78,2 1 1,4 2-1,2 0 0,-19 90 0,38-127-147,0-1 0,3 1 0,0 1 0,2-1 0,1 0 0,7 46 0,3-17 22,4 0-1,27 80 0,-3-10-30,-21-65 19,38 93 0,-38-128-21</inkml:trace>
</inkml:ink>
</file>

<file path=ppt/ink/ink2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1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13824,'0'0'6911,"13"3"-7167,-13-3 7040,5 0-6784,0 0 0,-5 9-512,0-6 128,-5 4-256,0 1 0,-3-5-2176,3 4 128,-4-20-767,1 1 127</inkml:trace>
</inkml:ink>
</file>

<file path=ppt/ink/ink2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1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8192,'0'-15'4096,"24"15"-3584,-16 0 7039,8 0-6911,-2 0 0,12 0 512,-4 0 0,27 9-1536,-11-3 128,10-6 768,-8 0 128,-5 7-768,-9-2 0,1-10-896,-6 2 0,6-7-2048,-9 1 1</inkml:trace>
</inkml:ink>
</file>

<file path=ppt/ink/ink2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5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0 141 4864,'0'-3'227,"0"0"0,1 0 1,-1 0-1,1-1 0,-1 1 1,1 0-1,0 0 0,0 0 0,1 0 1,-1 0-1,1 0 0,-1 0 0,1 1 1,0-1-1,0 0 0,0 1 1,0 0-1,0-1 0,1 1 0,-1 0 1,1 0-1,0 0 0,-1 1 0,1-1 1,6-2-1,3 0-114,1 0-1,0 0 1,0 1-1,0 1 1,1 1 0,-1-1-1,0 2 1,1 0-1,-1 1 1,0 0-1,1 1 1,-1 0 0,0 1-1,0 1 1,0 0-1,-1 0 1,1 2 0,-1-1-1,-1 1 1,1 1-1,-1 0 1,0 1 0,0 0-1,-1 1 1,0 0-1,-1 1 1,0 0 0,0 0-1,-1 1 1,0 0-1,-1 0 1,-1 1-1,0-1 1,0 2 0,6 19-1,-2 10 344,4 52-1,-10-63-203,1 1 1,1-1-1,18 54 0,-22-80-222,0-1-1,0 1 0,1-1 1,-1 1-1,1-1 0,0 0 1,0 0-1,0 0 0,1 0 1,-1-1-1,1 1 0,0-1 1,0 0-1,0 0 0,0 0 1,1-1-1,-1 0 0,1 0 1,0 0-1,-1 0 0,1 0 1,0-1-1,0 0 0,0 0 1,0-1-1,0 1 0,0-1 1,0 0-1,0 0 1,9-2-1,6-2 63,-1-1 1,1 0-1,-2-1 1,1-1-1,-1-1 1,29-17-1,-14 5 22,0-1 0,-2-1 0,0-2 0,-2-1-1,51-55 1,-63 60-54,0-1 0,-2 0-1,-1-1 1,0-1 0,-2 0-1,0-1 1,-2 0 0,-1-1 0,11-44-1,-18 63-57,-1 0-1,0 0 1,-1 0-1,0 0 1,0 0-1,0 0 1,0 0-1,-1 0 1,0 0-1,0 0 1,-1 0-1,0 0 0,0 0 1,-4-7-1,4 10-34,0 0 0,0 0 0,-1 0 0,1 1-1,-1-1 1,1 1 0,-1 0 0,0 0 0,0 0-1,0 0 1,0 0 0,0 1 0,0-1-1,-1 1 1,1 0 0,0 0 0,-1 0 0,1 1-1,-1-1 1,1 1 0,-1-1 0,1 1 0,-1 0-1,0 1 1,1-1 0,-5 2 0,-15 1-448,-65 11-2008,81-12 1964,-1 0 1,1 1 0,0-1-1,-1 1 1,2 1 0,-1 0 0,0-1-1,1 2 1,-7 4 0,-9 12-1780,-9-4 0</inkml:trace>
</inkml:ink>
</file>

<file path=ppt/ink/ink2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43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 3456,'-5'4'6080,"3"5"-3678,2-8-2325,0 0-1,0-1 0,0 1 1,0 0-1,-1 0 0,1 0 1,0 0-1,0-1 0,-1 1 1,1 0-1,0 0 0,-1 0 1,1-1-1,0 1 1,-1 0-1,0-1 0,1 1 1,-1 0-1,1-1 0,-1 1 1,0-1-1,1 1 0,-1-1 1,0 1-1,1-1 0,-1 1 1,0-1-1,0 0 1,-1 1-1,13-21 4146,-6 9-2024,-3 33-938,-2-22-1216,0 1 1,1-1 0,-1 0 0,0 1-1,0-1 1,0 1 0,-1-1 0,1 0-1,0 1 1,0-1 0,0 0-1,0 1 1,0-1 0,0 0 0,0 1-1,-1-1 1,1 0 0,0 1 0,0-1-1,0 0 1,-1 1 0,1-1-1,0 0 1,0 0 0,-1 1 0,1-1-1,0 0 1,-1 0 0,1 0 0,0 0-1,-1 1 1,1-1 0,0 0 0,-1 0-1,2 1 1187,4 1-891,-3-1-333,0 0 0,-1 1 1,1-1-1,-1 1 1,1-1-1,-1 1 1,0-1-1,1 1 1,-1 0-1,0 0 1,0-1-1,0 1 0,0 0 1,-1 0-1,1 0 1,0 0-1,-1 0 1,0 0-1,1 0 1,-1 4-1,0-3-6,1-1 0,-1 1 1,1-1-1,0 1 0,-1-1 0,1 1 0,0-1 1,1 0-1,-1 1 0,0-1 0,3 3 0,4 2 13,0 0 1,0 1-1,-1 0 0,0 0 0,0 0 1,-1 1-1,0 0 0,7 14 0,-11-17-15,2 3-13,0 0 0,0-1 0,0 1 0,1-1 0,1 0 0,-1 0-1,1-1 1,11 12 0,-2-9-15,-14-9 23,0-1-1,1 1 1,-1 0 0,0 0-1,0-1 1,0 1 0,0 0-1,-1 0 1,1 0 0,0 0-1,0 0 1,0 1 0,-1-1 0,1 0-1,-1 0 1,1 0 0,-1 1-1,1 1 1,3 4-14,0 0 1,0 0-1,0-1 0,1 1 1,8 8-1,11 1 39,-23-16-19,0 0 1,-1 0-1,1 0 0,0 0 1,-1 0-1,1 0 1,0 0-1,0 0 1,-1 0-1,1 0 1,0-1-1,0 1 0,-1 0 1,1 0-1,0-1 1,-1 1-1,1 0 1,-1-1-1,1 1 0,0-1 1,-1 1-1,1-1 1,-1 1-1,1-1 1,-1 1-1,1-1 0,-1 1 1,1-1-1,-1 0 1,0 1-1,1-2 1,-1 2-7,0-1 1,0 1 0,1 0 0,-1-1-1,0 1 1,0 0 0,0 0 0,0-1-1,1 1 1,-1 0 0,0-1 0,1 1 0,-1 0-1,0 0 1,0 0 0,1-1 0,-1 1-1,0 0 1,1 0 0,-1 0 0,0 0-1,1 0 1,-1-1 0,0 1 0,1 0 0,-1 0-1,0 0 1,1 0 0,-1 0 0,1 0-1,-1 0 1,0 0 0,1 0 0,-1 1 0,0-1-1,1 0 1,-1 0 0,0 0 0,1 0-1,-1 0 1,0 0 0,1 1 0,-1-1-1,0 0 1,0 0 0,1 1 0,-1-1 0,0 0-1,0 0 1,1 1 0,-1-1 0,0 0-1,0 1 1,0-1 0,1 0 0,-1 1-1,0-1 1,0 0 0,0 1 0,0-1 0,0 0-1,0 1 1,0-1 0,0 0 0,0 1-1,0-1 1,0 1 0,0 0 0,0-1-116,0 1 0,1-1 0,-1 1-1,0-1 1,0 1 0,0-1 0,0 1 0,0-1 0,0 1 0,0 0 0,0-1 0,0 1 0,0-1 0,0 1 0,0-1 0,0 1 0,0-1 0,-1 1 0,1-1 0,0 1 0,0-1-1,-1 1 1,1-1 0,0 1 0,0-1 0,-1 1 0,1-1 0,-1 0 0,1 1 0,0-1 0,-1 1 0,1-1 0,-1 0 0,1 0 0,-1 1 0,1-1 0,-1 0 0,1 0-1,-1 1 1,1-1 0,-1 0 0,0 0 0,1 0 0,-1 0 0,1 0 0,-1 0 0,1 0 0,-1 0 0,1 0 0,-1 0 0,0-1 0,-7 1-2588</inkml:trace>
</inkml:ink>
</file>

<file path=ppt/ink/ink2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3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8704,'0'3'715,"0"0"1,0 0 0,0 0-1,0 0 1,1 0 0,-1 0-1,1 0 1,0 0-1,0-1 1,0 1 0,0 0-1,0 0 1,1-1 0,-1 1-1,1-1 1,3 5 0,18 6 3164,12-6-3777,4-7 152,0-1-1,0-2 1,0-2 0,75-19 0,-78 15-95,1 1-1,0 1 0,0 2 0,1 2 0,-1 2 1,52 4-1,-81-1-189,1 0-1,-1 0 1,1 1 0,10 6-1,24 7-2249,-37-18-621,-6 1-321</inkml:trace>
</inkml:ink>
</file>

<file path=ppt/ink/ink2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3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9856,'2'47'9880,"3"-1"-4475,4 8-3155,8 25-3270,6 31 2189,-19-76-1035,-1 1 0,-4 48-1,1-32-1131,0-50-964,4-7-2978,-4 5 4226,4-7-2741</inkml:trace>
</inkml:ink>
</file>

<file path=ppt/ink/ink2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4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0 5504,'-20'7'14624,"5"6"-9984,0 4-3463,-9 22-2152,14-15 3524,7-9-2235,0 0-1,1 0 0,0 0 1,1 0-1,1 0 1,0 0-1,1 0 0,5 22 1,1-4-53,1-1 1,21 53-1,-25-74-234,1-1 0,0 1 0,0-1 0,1 0-1,1 0 1,0-1 0,0 1 0,1-2 0,10 10 0,-15-15-90,1 0 0,0 0 0,-1-1 0,1 1 1,0-1-1,1 0 0,-1 0 0,0-1 1,0 1-1,1-1 0,-1 0 0,1 0 0,-1-1 1,1 1-1,0-1 0,-1 0 0,1 0 1,-1-1-1,1 1 0,-1-1 0,1 0 0,-1 0 1,1 0-1,7-4 0,-4 1-715,-1 0-1,0 0 1,0-1 0,0 0-1,11-10 1,-15 13 478,21-18-3562</inkml:trace>
</inkml:ink>
</file>

<file path=ppt/ink/ink2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4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40 10752,'3'-40'5376,"16"52"-3841,-14-12 7041,-5 3-8064,0 0 0,-5 12 256,0-5 0,1 8-1280,-1-6 0,0-5-256,2 1 128,-2-8-2944,0 0 128</inkml:trace>
</inkml:ink>
</file>

<file path=ppt/ink/ink2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5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1 184 6784,'2'0'10784,"20"-6"-6275,-12 4-4291,0-1 0,0 2 0,1-1 0,18 1 0,10 5 403,79-2-1,-25-2-303,-42 0 19,90-12 1,-92 6-301,94 0 1,-115 5 1,-1-1 0,1-2-1,-1 0 1,1-2 0,42-14-1,-8 2 228,-15 5-155,-20 5 84,0 1-1,40-4 0,-57 10-182,1 0 0,-1 2 0,1-1 0,-1 1 0,0 1 0,1-1 0,-1 2 0,0 0 0,0 0 0,11 5 0,-19-7-80,-1 0 1,1 0-1,-1 0 1,1 0-1,0-1 1,0 1-1,0-1 1,-1 1-1,1-1 1,0 0-1,0 0 1,0 1-1,0-1 1,-1-1-1,1 1 1,0 0-1,0 0 1,0-1-1,-1 1 1,1-1-1,0 1 1,0-1-1,-1 0 1,1 0-1,0 0 1,-1 0-1,1 0 1,1-1-1,1-3-766,0-1 1,-1 1-1,1-1 0,-1 1 1,0-1-1,4-12 0,1-4-2492</inkml:trace>
</inkml:ink>
</file>

<file path=ppt/ink/ink2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6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7 234 7552,'-6'-9'3953,"7"13"2915,7 11-1140,-2-6-7046,29 34 2885,58 95 0,-62-82-1801,-3 2 0,-1 0 0,20 72 0,-66-363 2346,19 201-2054,2 1 1,1 0 0,1 0-1,1 1 1,2-1-1,1 1 1,2 0 0,0 1-1,2 0 1,2 1 0,23-39-1,-26 55-24,1 0 0,0 0-1,0 2 1,1-1-1,1 2 1,24-15-1,-34 22-25,1 0 0,0 0 0,0 0 0,0 1 0,0 0 0,0 0 0,0 0-1,0 0 1,0 1 0,0 0 0,7 0 0,60 10 133,-46-5-121,26 4-74,-15-3-168,49 3-1,-72-8 160,-1-2 0,1 0 0,-1 0 0,1-1 0,-1-1 0,0 0 0,16-6 1,-26 8-64,40-14-992,-14 11-3782,-20 4 1550</inkml:trace>
</inkml:ink>
</file>

<file path=ppt/ink/ink2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6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8064,'8'-2'11925,"21"-14"-9551,8-4-2466,-31 17 235,19-9 598,0 1 0,49-13 1,-66 22-604,0 0 1,0 1 0,0 0-1,0 1 1,0 0 0,11 1 0,-15-1-99,-1 1 1,0-1 0,1 1 0,-1 0-1,0 1 1,1-1 0,-1 0 0,0 1-1,0 0 1,0 0 0,0 0 0,-1 0-1,1 0 1,0 0 0,3 5 0,-4-5-32,0 1 1,0-1 0,0 1 0,0 0 0,0 0 0,-1 0 0,1 0 0,-1 0 0,0 0 0,0 1 0,0-1-1,0 0 1,-1 1 0,1-1 0,-1 0 0,0 1 0,0-1 0,0 1 0,0-1 0,-1 0 0,1 1 0,-1-1-1,0 0 1,0 0 0,0 1 0,0-1 0,-1 0 0,1 0 0,-1 0 0,0 0 0,0-1 0,0 1 0,0 0-1,0-1 1,-1 1 0,1-1 0,-6 4 0,-7 5 222,0 0 1,-1 0-1,0-2 0,0 0 1,-25 9-1,17-3 225,22-13-369,-1 1 1,0-1-1,-1 0 1,1 0-1,0 0 0,-1-1 1,1 1-1,-1-1 1,1 0-1,-7 1 0,11-1-61,-1 0 0,0 0 0,0-1 0,0 1 0,0 0 0,1-1-1,-1 1 1,0 0 0,1-1 0,-1 1 0,0-1 0,1 1 0,-1 0 0,1-1-1,-1 1 1,1-1 0,-1 1 0,1-1 0,-1 0 0,1 1 0,0-1-1,-1 0 1,1 1 0,0-1 0,-1 0 0,2 1 0,15 3 83,1-1 0,0 0 0,0-1 0,0-1 1,0-1-1,33-3 0,40 1 164,-69 2-255,1 2 0,-1 1 1,0 0-1,40 12 0,-56-12-11,1 0 0,-1 0 0,0 0 0,0 1 0,0 0 0,0 0 0,-1 0 0,0 1 0,1-1 0,-2 1 0,1 1 0,-1-1 0,1 1 0,-1 0 0,-1 0 0,1 0 0,-1 0 0,0 0 0,3 13 0,-5-16 18,1 0 0,-1 0 0,-1 0 0,1 0-1,0 0 1,-1 0 0,1 0 0,-1 0 0,0 0 0,0 1 0,0-1 0,-1 0-1,1 0 1,-1 0 0,0 0 0,-1 5 0,-1-4 10,0-1 0,0 1 1,0-1-1,-1 1 0,1-1 0,-1 0 1,1-1-1,-1 1 0,0 0 0,0-1 0,-7 3 1,-14 7 32,0 0 0,0-2 1,-48 12-1,-292 42-325,343-58-244,-1-1-696,7-6-2484,7 1-416</inkml:trace>
</inkml:ink>
</file>

<file path=ppt/ink/ink2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37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5760,'33'8'9505,"2"9"-5100,-8-3-3190,-10-5-971,-1 1 1,0 0 0,0 2-1,-1 0 1,0 0-1,23 27 1,-23-24 347,304 357 4399,-297-342-4812,-1 0-1,-1 2 0,-2 0 0,-2 1 0,-1 1 1,-1 1-1,-2 0 0,-1 0 0,-2 1 0,-2 0 1,-1 1-1,-1 0 0,-3 0 0,-1 0 0,-1 0 1,-7 46-1,-51 243 504,49-294-547,-2 1 1,-1-2-1,-1 0 0,-2 0 0,-1-1 0,-1-1 0,-2-1 0,-1 0 0,-38 40 1,42-51-435,-2-1 1,0-1-1,-1 0 1,0-1-1,-1-1 1,-1-1-1,-40 17 1,44-23-892,0 0 0,-1-2 0,0 1 1,0-2-1,0-1 0,-28 1 0,34-3-2906</inkml:trace>
</inkml:ink>
</file>

<file path=ppt/ink/ink2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44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34 6016,'-13'8'5708,"19"-4"-63,28-4 307,-27 0-7002,119-5 4598,55 2-2104,-88 5-1452,-47-9-1473,-6-10-3494,-35 10 1733,-4-1-107</inkml:trace>
</inkml:ink>
</file>

<file path=ppt/ink/ink2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5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1 2816,'3'2'1259,"2"3"-863,-1-1 1,1 1-1,-1 0 1,0 0 0,-1 0-1,1 1 1,-1-1 0,0 1-1,-1 0 1,1 0-1,-1 0 1,0 0 0,-1 0-1,1 0 1,0 11 0,0 9-410,-1 1 0,-5 40-1,2-25 918,-36 393 2880,4-88-2342,30-278-802,-25 125 0,10-143-442,18-48-261,0-1-1,0 0 1,0 0 0,0 0 0,0 0-1,0 0 1,-1 0 0,1-1 0,-1 1-1,1 0 1,-1-1 0,1 1 0,-1-1 0,0 1-1,0-1 1,0 0 0,0 0 0,0 0-1,0 0 1,-3 1 0,3-2-86,1-1-1,0 1 1,0-1 0,0 1-1,0-1 1,0 0 0,0 1 0,0-1-1,0 0 1,1 0 0,-1 0 0,0 1-1,0-1 1,1 0 0,-1 0 0,0 0-1,1 0 1,-1 0 0,1-1-1,-1 1 1,1 0 0,0 0 0,-1 0-1,1-2 1,-5-31-3436,7-2 1281</inkml:trace>
</inkml:ink>
</file>

<file path=ppt/ink/ink2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45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1 8704,'2'2'6421,"-2"-1"-2780,-6 0 4611,-3 6-9905,-9 15 2123,1 0 1,0 1 0,2 0 0,1 1 0,-14 34-1,-5 5-31,33-63-437,-54 111 428,50-101-416,0 0 1,1 1-1,0-1 1,0 1-1,1 0 1,1 0-1,0-1 1,1 1-1,0 14 0,1-23-1,0 0 0,0 0-1,0 0 1,0-1 0,0 1-1,0 0 1,0-1 0,0 1-1,1-1 1,-1 1 0,1-1-1,-1 0 1,1 1 0,-1-1-1,1 0 1,0 0-1,0 0 1,-1 0 0,1-1-1,0 1 1,0 0 0,0-1-1,0 1 1,0-1 0,0 0-1,0 0 1,0 1 0,2-2-1,71 2 148,-54-2-68,101 7 177,-69-3-798,65-3 0,-61-11-3821,-23-5-4441,-25 8 5058</inkml:trace>
</inkml:ink>
</file>

<file path=ppt/ink/ink2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45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6016,'0'-30'2541,"0"22"659,0-2 3624,2 22-2901,5 7-3006,0 6-253,13 126 3251,-11-100-3580,3 91 1,-12-142-366,0 1 0,0-1 0,0 1 0,0-1-1,0 1 1,0-1 0,1 1 0,-1-1 0,0 1 0,-1-1-1,1 1 1,0-1 0,0 1 0,0-1 0,0 1 0,0-1-1,0 1 1,-1-1 0,1 1 0,0-1 0,0 1 0,-1-1 0,1 1-1,0-1 1,0 0 0,-1 1 0,1-1 0,-1 0 0,1 1-1,0-1 1,-1 0 0,1 1 0,-1-1 0,1 0 0,-1 0 0,1 1-1,-1-1 1,1 0 0,-1 0 0,1 0 0,-1 0 0,1 0-1,-1 0 1,1 0 0,-1 0 0,1 0 0,-1 0 0,1 0 0,-1 0-1,1 0 1,-1 0 0,1 0 0,-1-1 0,1 1 0,-1 0-1,1 0 1,0 0 0,-1-1 0,1 1 0,-1 0 0,0-1-1,-14-3-4243,10 4 690</inkml:trace>
</inkml:ink>
</file>

<file path=ppt/ink/ink2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46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5120,'19'-11'12869,"4"5"-10229,-5 7-2213,-1 0 1,1 2 0,24 6-1,-21-4 326,-1-1-1,31 2 1,94-5-1516,-81-1-4618,-64 0 5281,0 0 1,0 0 0,1 0-1,-1 0 1,0 0 0,1 0-1,-1 0 1,0 0 0,0 0-1,1 0 1,-1 0 0,0 1-1,1-1 1,-1 0 0,0 0-1,0 0 1,1 0 0,-1 1-1,0-1 1,0 0 0,0 0-1,1 0 1,-1 1 0,0-1-1,0 0 1,0 0 0,0 1-1,1-1 1,-1 0-1,0 0 1,0 1 0,0-1-1,0 0 1,0 0 0,0 1-1,0-1 1,0 0 0,0 1-1,0-1 1,0 0 0,0 0-1,0 1 1,0-1 0,0 0-1,0 1 1,0-1 0,0 0-1,0 0 1,0 1 0,-1-1-1,1 0 1,0 0 0,0 1-1,0-1 1,0 0 0,-1 0-1,1 1 1,-1-1 0,1 1-184,-4 4-2682</inkml:trace>
</inkml:ink>
</file>

<file path=ppt/ink/ink2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46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10624,'13'0'5248,"30"3"-5504,-30-3 11135,14 4-10495,-9-1 0,30-3 128,-8 0 0,3-10-768,-8 2 0,-1-7 0,-7 8 128,-4 1-3200,-6-6 128,-4 24-384,-5-9 129</inkml:trace>
</inkml:ink>
</file>

<file path=ppt/ink/ink2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52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24 127 4736,'23'-21'13500,"-8"6"-11385,-11 9-1670,1 0 0,0 0 0,0 1 0,0-1 0,1 1-1,0 0 1,0 1 0,0-1 0,1 1 0,-1 1 0,1-1-1,0 1 1,0 0 0,9-2 0,0 0-210,0 0 1,1 2-1,-1 0 1,1 0-1,21 1 0,-29 2-203,0 0 0,0 1 0,0 0 0,0 1 0,0 0 0,0 0 0,0 1 0,-1 0 0,1 1 0,-1 0 0,0 0 0,0 1 0,0 0 0,-1 0 0,0 0 0,0 1 0,0 0 0,11 14 0,-14-15 10,-1 0 1,0 1-1,0-1 0,0 1 1,-1-1-1,0 1 0,0 0 1,0 0-1,-1 0 0,0 0 0,0 0 1,0 1-1,-1-1 0,0 0 1,0 0-1,-1 0 0,0 0 1,0 0-1,0 0 0,-1 0 1,1 0-1,-1 0 0,-1 0 1,1 0-1,-1-1 0,0 0 0,-1 1 1,-5 6-1,-2 1-38,0-1 0,-1 0 0,-1 0 0,0-2 0,-1 1 0,0-2 0,0 0 0,-1 0 0,0-2 0,0 0 0,-1 0 0,0-1 0,0-1 0,-1-1 0,-25 3 0,42-7 6,0 0 0,0 0 1,0 0-1,0 0 0,0 0 0,0 0 0,0 0 1,0 0-1,0 0 0,0 0 0,0 0 0,0 0 1,0 0-1,0-1 0,0 1 0,0 0 0,0 0 1,0 0-1,0 0 0,0 0 0,0 0 0,0 0 1,0 0-1,0 0 0,0 0 0,0 0 1,0-1-1,0 1 0,0 0 0,0 0 0,0 0 1,0 0-1,0 0 0,0 0 0,0 0 0,0 0 1,0 0-1,-1 0 0,1 0 0,0 0 0,0 0 1,0 0-1,0 0 0,0 0 0,14-9 246,26-4-54,6 13-46,0 2-1,55 10 0,-85-9-142,0 1 0,0 0 1,0 1-1,0 1 0,-1 0 0,0 1 0,0 1 0,-1 0 1,22 17-1,-27-17 32,0 0 0,0 1 0,-1 0 0,0 0 1,6 11-1,-11-15-23,0 0-1,0 0 1,0 0 0,-1 1 0,0-1 0,0 1-1,-1-1 1,1 1 0,-1 0 0,0-1 0,-1 1 0,0 10-1,-1-8-6,-1 0 0,0 0 0,-1 0-1,1-1 1,-2 1 0,1-1 0,-1 1-1,0-1 1,-1 0 0,1 0 0,-1-1-1,-1 1 1,1-1 0,-1-1-1,0 1 1,-1-1 0,1 0 0,-14 8-1,2-2-5,-1-1 0,0 0 0,-1-1-1,0-1 1,0-1 0,-26 5 0,7-6-35,0-2 0,-1-1 1,-74-5-1,20-1 22,54 13 146,36-8-339,0-1 0,0 1 1,0-1-1,0 0 0,-1 0 1,1-1-1,0 1 0,-1-1 0,1 0 1,0 0-1,-6-1 0,5-2-3322,0-2-471</inkml:trace>
</inkml:ink>
</file>

<file path=ppt/ink/ink2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53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10 14336,'-22'5'7167,"17"-2"-5759,5-3 7296,0 4-8576,0-1 0,0-3 0,0 0 0,-13-3-1408,5-1 0,-1-4-2560,0-2 0</inkml:trace>
</inkml:ink>
</file>

<file path=ppt/ink/ink2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56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 4608,'0'-5'9278,"6"-1"-3548,17-7-1670,35-7-2819,-38 16-855,0 1 1,0 1 0,0 2 0,1-1 0,33 6-1,-40-4-296,-1 2 0,1-1 0,-1 2 1,0 0-1,0 1 0,0 0 0,0 1 0,-1 0 0,16 11 0,-25-15-81,-1 0 1,0 1 0,0-1 0,1 1-1,-1-1 1,-1 1 0,1 0-1,0 0 1,-1 0 0,1 0-1,-1 0 1,0 0 0,0 0-1,0 0 1,-1 0 0,1 1-1,-1-1 1,1 0 0,-1 0-1,0 1 1,0-1 0,-1 0 0,1 0-1,-1 1 1,0-1 0,1 0-1,-1 0 1,-1 0 0,-1 4-1,-1 4 6,-1-1-1,0 0 0,-1-1 1,0 1-1,0-1 0,-1 0 1,-13 12-1,-1-1 7,-1 0 1,-1-2-1,-1-1 0,0-1 1,-47 23-1,60-32 79,-19 9 23,29-16-110,1 0 0,-1 1 1,0-1-1,1 0 0,-1 0 0,1 1 0,-1-1 0,1 0 1,-1 0-1,0 0 0,1 0 0,-1 0 0,1 0 0,-1 0 1,0 0-1,1 0 0,-1 0 0,1 0 0,-1 0 1,0-1-1,1 1 0,-1 0 0,1 0 0,-1-1 0,1 1 1,-1 0-1,1-1 0,-1 1 0,1 0 0,-1-1 0,1 1 1,0-1-1,-1 1 0,1 0 0,-1-1 0,1 1 0,0-1 1,0 0-1,-1 1 0,1-1 0,0 1 0,0-1 0,3-2 67,1 0-1,0 1 0,0 0 1,0 0-1,0 0 0,0 0 1,1 0-1,7-1 0,-9 2-25,6-2 5,1 0 1,-1 1-1,1 0 0,-1 1 0,1-1 0,0 2 0,0 0 0,-1 0 0,1 1 0,0 0 0,0 0 0,14 5 0,21 3 48,-29-6-107,1 1 0,-1 1 0,28 11 0,-24-7 21,0 1-1,-1 1 1,0 1-1,21 17 1,-33-23 2,0 0 0,0 1 1,-1 0-1,0 0 0,-1 0 0,1 0 1,-1 1-1,-1 0 0,1 0 1,-2 0-1,1 1 0,4 17 0,-7-25-13,2 13 20,0 1 1,-1-1-1,1 19 1,-3-29-12,0 0 1,0-1 0,-1 1 0,1 0 0,-1 0 0,0 0 0,0 0 0,-1 0 0,1-1-1,-1 1 1,1-1 0,-1 1 0,0-1 0,-1 0 0,1 1 0,-5 3 0,-2 1 25,-1-1 0,0 0 1,0-1-1,0 0 0,-1-1 0,0 0 1,0-1-1,-1 0 0,1-1 1,-1 0-1,-21 3 0,3-2-15,-1-2-1,0-1 1,-45-4-1,53 0-29,1-1 0,0-1 0,0-1 0,0-1 0,1-1 0,-26-14 0,30 7 359,4 9-1505,13 6 1036,0 0 1,0 0-1,0 0 0,0 0 0,-1 0 1,1 0-1,0 0 0,0 0 1,0 0-1,0 0 0,-1 0 1,1 0-1,0 0 0,0 0 1,0 0-1,0 0 0,-1 0 0,1 0 1,0 0-1,0 0 0,0 0 1,0 0-1,0 0 0,-1 0 1,1 0-1,0 0 0,0 1 1,0-1-1,0 0 0,0 0 0,0 0 1,-1 0-1,1 0 0,0 0 1,0 1-1,0-1 0,0 0 1,0 0-1,0 0 0,0 0 0,0 0 1,0 1-1,0-1 0,0 0 1,0 0-1,0 0 0,0 0 1,0 1-1,0-1 0,0 1-3986</inkml:trace>
</inkml:ink>
</file>

<file path=ppt/ink/ink2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57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49 4992,'10'-47'13439,"-10"46"-13332,0 1 960,0 0 277,0 0-150,0 0-106,0 0-234,-7 2-321,1 0 0,1 1 1,-1-1-1,0 2 0,-8 5 1,3 2-305,0 0 0,1 0 0,1 1 0,0 1 0,0-1 0,-8 20 0,-13 17 557,7-10-317,2 0 0,-26 71 1,44-104-462,1-2 11,0 1 1,0-1-1,0 1 0,0 0 1,1 0-1,0-1 1,0 1-1,0 0 0,1 0 1,-1 0-1,1 0 0,1 0 1,-1 0-1,2 9 0,1-12-13,0-1 0,0 1 0,0-1 0,0 0-1,1 0 1,-1 0 0,0 0 0,1-1-1,-1 1 1,0-1 0,1 0 0,-1 0 0,0 0-1,1 0 1,5-2 0,15 2 8,152 11 45,-145-10-37,0-2 1,0-2 0,51-10-1,-49 4 29,-22 5-108,1 1 0,-1 0 0,1 1 0,14-1 0,-26 3 31,0 0 0,1 0 0,-1 0 0,0 1 0,0-1 0,0 0 0,0 0 0,1 0 0,-1 0 0,0 1-1,0-1 1,0 0 0,0 0 0,0 1 0,0-1 0,0 0 0,0 0 0,0 0 0,0 1 0,0-1 0,0 0 0,0 0 0,0 1 0,0-1 0,0 0 0,0 0 0,0 1 0,0-1 0,0 0 0,0 0 0,0 0 0,0 1 0,0-1 0,0 0 0,0 0 0,-1 0 0,1 1 0,0-1 0,0 0 0,0 0 0,0 0 0,-1 0 0,1 1 0,0-1 0,0 0 0,0 0 0,-1 0 0,1 0 0,0 0 0,0 0 0,0 0 0,-1 0 0,1 0 0,0 1 0,0-1 0,-1 0 0,1 0-1,-13 10-1813,7-7 1150,5-3 424,1 1 0,-1 0-1,0-1 1,0 1-1,0-1 1,0 1-1,0-1 1,0 0-1,0 1 1,0-1 0,0 0-1,0 0 1,0 0-1,0 1 1,0-1-1,0 0 1,0 0 0,0-1-1,0 1 1,0 0-1,0 0 1,0 0-1,0-1 1,0 1-1,0 0 1,0-1 0,0 1-1,1-1 1,-1 1-1,0-1 1,0 1-1,0-1 1,-1-1-1,-2-5-3188</inkml:trace>
</inkml:ink>
</file>

<file path=ppt/ink/ink2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3:58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 6656,'2'8'15364,"-1"10"-7416,-1 11-5269,-2 20-5194,1-8 3614,1 14-977,-2-20-35,3 0 1,8 62-1,-11-57 105,2-39-187,0 0-1,0-1 1,0 1-1,0 0 1,0 0-1,0 0 1,0 0 0,-1-1-1,1 1 1,0 0-1,-1 0 1,1 0-1,0-1 1,-1 1 0,1 0-1,-1-1 1,1 1-1,-1 0 1,1-1-1,-1 1 1,0 0 0,1-1-1,-1 1 1,0-1-1,1 1 1,-1-1-1,0 0 1,1 1 0,-1-1-1,0 0 1,0 1-1,0-1 1,0 0-1,1 0 1,-1 0 0,0 0-1,0 0 1,0 0-1,0 0 1,1 0-1,-3 0 1,2-2-82,0 0 0,0 0-1,-1 0 1,1-1 0,1 1 0,-1 0-1,0-1 1,0 1 0,1 0 0,0-1-1,-1 1 1,1 0 0,0-1 0,0 1 0,0-1-1,0 1 1,1-4 0,-1-8-877,0 14 937,0 0 1,0 0 0,0 1-1,0-1 1,0 0 0,0 0-1,0 0 1,0 0 0,0 0 0,0 0-1,0 0 1,0 0 0,0 0-1,0 1 1,0-1 0,0 0-1,0 0 1,0 0 0,0 0-1,0 0 1,-1 0 0,1 0 0,0 0-1,0 0 1,0 0 0,0 0-1,0 0 1,0 0 0,0 1-1,0-1 1,0 0 0,0 0-1,-1 0 1,1 0 0,0 0 0,0 0-1,0 0 1,0 0 0,0 0-1,0 0 1,0 0 0,0 0-1,-1 0 1,1 0 0,0 0-1,0 0 1,0 0 0,0-1 0,0 1-1,0 0 1,0 0 0,0 0-1,0 0 1,0 0 0,-1 0-1,1 0 1,0 0 0,0 0-1,-15 15-4673,9-12 3343,-8 8-2621</inkml:trace>
</inkml:ink>
</file>

<file path=ppt/ink/ink2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00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 3328,'4'-3'1155,"0"0"1,1 0 0,-1 0-1,1 1 1,-1-1-1,1 1 1,0 0-1,0 0 1,0 1-1,7-2 1,53 0 3961,-43 4-5026,266-1 3877,-277-1-3846,0 0 0,0-1-1,0-1 1,17-4 0,-22 4-64,1 1 0,-1-1 0,1 2 0,0-1 0,0 1 0,0 0 0,0 1 0,-1-1-1,1 1 1,0 1 0,0-1 0,0 1 0,0 0 0,0 1 0,7 2 0,-8-1-28,5 2 18,0 0-1,0 0 1,0-1-1,1-1 1,-1 0-1,24 3 1,-19-5 48,-1-2 0,1 0-1,28-5 1,34-2 438,0 13 277,-61-3-574,0 0 1,0-1-1,0-1 0,0 0 0,0-2 1,0 0-1,17-4 0,-14 2-162,-1 0 0,0 2 0,1 0 0,0 1 0,0 1 0,-1 1 0,36 5 0,-32-2-4,0-2-1,0-1 1,1 0 0,-1-2 0,25-4-1,-32 3-45,0 1-1,0 0 0,0 1 0,21 3 1,-24-1-9,1-1 0,0-1 0,-1 0 0,1-1 1,0 0-1,20-5 0,-20 3-16,0 1 0,0 0 0,0 1 0,0 0 0,0 1 0,0 1 0,1 0 0,-1 1 0,19 5 0,-30-7 0,-3 1 0,3-1 1,-1 1 0,0-1 0,1 1 1,-1-1-1,0 0 0,1 0 0,-1 0 0,0 0 0,1 0 0,-1-1 0,0 1 1,1-1-1,-1 1 0,0-1 0,0 0 0,0 0 0,0 0 0,4-2 0,-5 3 85,-1 0-258,0 1 0,0 0 0,0 0 0,0-1 0,0 1 0,0 0 0,0 0 0,0 0 0,0-1 0,-1 1 0,1 0 0,0 0 0,0-1 0,-1 1 0,1 0 0,0-1 0,-1 1 0,1 0 0,-1-1 0,1 1 0,-1-1 0,1 1 0,-1-1 0,0 1 0,1-1 0,-1 1 0,0-1 0,1 1 0,-1-1 0,0 0 0,1 0 0,-2 1 0,-2 1-1427,-4 1-2369</inkml:trace>
</inkml:ink>
</file>

<file path=ppt/ink/ink2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46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2816,'1'-2'182,"-1"0"0,1 1-1,0-1 1,-1 0 0,1 0 0,0 1 0,0-1 0,0 1 0,1-1-1,-1 1 1,0-1 0,0 1 0,1 0 0,-1-1 0,1 1 0,-1 0-1,1 0 1,2-1 0,-2 2-88,0-1 0,0 1 1,1 0-1,-1 0 0,0 0 0,0 0 0,1 1 0,-1-1 1,0 1-1,0-1 0,0 1 0,0 0 0,1 0 0,-1-1 0,0 2 1,2 0-1,21 12 192,-1 0 0,0 2-1,-2 1 1,1 1 0,-2 0 0,0 2 0,-2 0 0,0 2 0,30 45-1,-29-35 96,-2 1 0,-1 2 0,-2-1 0,-1 2 0,-2 0 0,14 71 0,1 58 963,8 270 0,-34-374-1126,-11 102 0,7-137-155,-2 0-1,-1 0 1,-1 0 0,-1-1-1,-1-1 1,-18 37-1,25-58-167,-1 1 0,1 0 0,-1-1 0,0 0-1,1 1 1,-2-1 0,-5 5 0,8-7-181,0 0 1,-1-1 0,1 1 0,0 0 0,0-1 0,0 1 0,0 0-1,0-1 1,-1 0 0,1 1 0,0-1 0,0 0 0,-1 0 0,1 1-1,0-1 1,-1 0 0,1 0 0,0 0 0,-1-1 0,1 1-1,0 0 1,0 0 0,-1-1 0,1 1 0,-2-2 0,-6-2-1891</inkml:trace>
</inkml:ink>
</file>

<file path=ppt/ink/ink2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03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1 565 5248,'0'3'8962,"6"-2"-3508,17 0-1760,22-6-1965,-27-2-1125,0-2-1,-1 1 0,0-2 1,-1 0-1,0-1 1,17-15-1,142-115 1082,-158 123-1644,0-1 0,-2-1 0,0 0 0,-2-1 0,0-1 0,-1 0 0,-1 0-1,-1-1 1,-1-1 0,-1 0 0,7-40 0,-11 21 300,-8 136-149,-8-13-197,2 1 0,5 0-1,5 93 1,6-42-352,-7-119 308,1 1 0,-2 0 1,0-1-1,0 0 0,-1 1 1,-1-1-1,-8 20 0,7-26-15,4-6-128,1-1 0,0 0-149,-3-9-7868,-2-7 4258,0 5 240</inkml:trace>
</inkml:ink>
</file>

<file path=ppt/ink/ink2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05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557 66 4608,'-3'-13'7992,"3"11"-7323,0-1 1,0 1-1,-1 0 1,1 0-1,0 0 1,-1 0-1,0 0 1,1 0-1,-1 0 1,0 0-1,0 0 1,0 0-1,-3-3 1,2 3-424,-1-1 1,-1 1 0,1 0-1,0 0 1,0 1 0,-1-1 0,1 1-1,-1 0 1,0-1 0,1 2-1,-1-1 1,0 0 0,1 1-1,-1 0 1,0-1 0,0 1-1,1 1 1,-1-1 0,0 1 0,0-1-1,1 1 1,-1 0 0,1 0-1,-6 3 1,-12 5 107,1 0 1,1 1-1,-20 14 1,14-9 315,-82 59 568,96-66-1162,1 1 0,0 1 0,0 0 1,1 0-1,0 1 0,1 0 1,0 1-1,1 0 0,1 0 0,-10 22 1,7-15-26,-1 0 1,0-1-1,-21 26 1,26-37-34,0 0 0,0 0 0,1 0 0,0 1 0,0-1 0,1 1 0,0 0 0,0 0 0,1 0 0,0 0 0,0 0 0,1 1-1,0-1 1,0 13 0,-4 26-159,4-40 141,-1 0 0,1 1 0,1-1 0,-1 0 0,1 1 0,1-1 0,-1 0 0,1 0 0,0 0 0,1 1 0,0-1 0,0 0 0,0-1 0,1 1 0,0 0 0,1-1 0,-1 1 0,1-1 0,0 0 0,1 0 0,-1-1 0,1 1 0,0-1 0,1 0 0,-1-1 0,13 9 0,-8-6 0,1 0 0,0-1 0,0 0 0,16 5 0,-19-8 0,0-1 0,0 0 0,0-1 0,1 1 0,-1-2 0,0 1 0,0-1 0,1 0 0,-1-1 0,0 0 0,1 0 0,14-5 0,-10 2 0,0-1 0,0-1 0,-1 0 0,1-1 0,-1 0 0,-1-1 0,12-9 0,-9 6 2,-9 8-1,0 0 0,-1-1 0,1 0 0,-1 0 0,0 0 0,0 0 0,-1-1 1,1 1-1,-1-1 0,0 0 0,0 0 0,0 0 0,-1-1 0,0 1 0,0 0 0,0-1 0,1-6 0,-2 7 4,0 0-1,0 0 0,0 0 1,0 0-1,-1-1 0,0 1 0,0 0 1,-1 0-1,1-1 0,-1 1 1,0 0-1,0 0 0,-3-6 1,2 7-11,0 1 1,-1-1 0,0 0 0,0 0 0,0 1 0,0 0 0,-1 0 0,1 0 0,-1 0 0,0 0-1,0 1 1,0-1 0,0 1 0,0 0 0,-6-2 0,-4-2 13,8 3 4,0 0 0,0 1 0,0 0 0,0 0 0,-1 0 0,1 1 0,-1 0 0,1 0 0,-10 0 0,8 1-20,-1 0-1,1 0 1,0 1 0,-1 1 0,1-1-1,0 1 1,0 0 0,0 1-1,0 0 1,0 0 0,1 1-1,-1 0 1,1 0 0,0 1 0,1 0-1,-1 0 1,-11 12 0,7-6-196,-8 8 77,-30 37 1,45-51-151,0 1 0,1 0 1,-1-1-1,1 1 0,1 1 1,-1-1-1,1 0 1,0 1-1,0-1 0,0 1 1,1-1-1,0 10 0,1-15-26,0 0 0,0 0 0,0 0 0,0 0 0,0 1 0,0-1-1,1 0 1,-1 0 0,0 0 0,1 0 0,-1 0 0,1 0 0,-1 0-1,1 0 1,-1 0 0,1 0 0,0-1 0,1 3 0,6 2-3559</inkml:trace>
</inkml:ink>
</file>

<file path=ppt/ink/ink2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06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 12160,'-13'-4'6015,"13"4"-5503,0 0 9600,0 0-9344,0 0 128,0 0 0,0 0 0,5 4-1408,-2-1 128,2-6 384,-2-1 0,-3 4-2048,0 0 0,0 4-2048,0-1 128</inkml:trace>
</inkml:ink>
</file>

<file path=ppt/ink/ink2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07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43 176 5760,'-10'-1'1329,"4"2"1569,6 5 6720,-10 16-6930,-7 83 3413,17-99-6025,0 0 0,1 0 0,-1 1 0,1-1 0,0 0 0,1 0 0,0 0 0,0 0 0,0 0 0,0 0 0,1-1 0,0 1 0,0-1 0,1 0 0,0 0 0,-1 0 0,2 0 0,-1 0 0,0-1 0,1 0 0,0 0 0,0 0 0,0-1 0,1 0 0,-1 0 0,1 0 0,-1 0 0,1-1 0,0 0 0,0 0 0,7 1 0,0 0-51,-1-1 1,0 0-1,0 0 0,1-1 1,-1-1-1,1 0 0,-1-1 1,1 0-1,-1-1 1,15-4-1,-19 4-10,1-1-1,-1 0 1,1 0-1,-1-1 1,0 0-1,-1-1 1,1 0-1,-1 0 1,0 0-1,0-1 1,0 0 0,-1-1-1,0 1 1,0-1-1,6-11 1,-7 9-15,0-1 1,-1 1-1,-1-1 1,0 0 0,0 0-1,-1 0 1,0 0-1,0 0 1,-1-1 0,-1 1-1,0 0 1,0-1-1,-1 1 1,0 0 0,-1 0-1,-5-18 1,3 15 11,0 1 1,-1-1-1,0 1 0,-1 0 1,-1 0-1,0 0 0,0 1 1,-1 0-1,-1 1 0,1 0 1,-2 0-1,-15-12 0,21 19-4,-1 0 0,0 1-1,0 0 1,0 0-1,0 0 1,0 1-1,0-1 1,-1 1 0,1 1-1,0-1 1,-1 1-1,1 0 1,0 0 0,-1 0-1,1 1 1,0 0-1,-1 0 1,1 0-1,0 1 1,0-1 0,0 1-1,-9 6 1,0-2-81,1 2 1,0-1-1,1 2 1,-1 0-1,2 0 1,-1 1 0,-10 12-1,5-5-440,-11 13-629,27-29 959,1 0-1,-1 0 1,1 1 0,-1-1-1,1 0 1,0 0 0,0 0-1,0 1 1,0-1 0,-1 0-1,2 0 1,-1 1 0,0-1-1,0 0 1,0 0 0,1 1-1,-1-1 1,0 0 0,1 0-1,-1 0 1,1 0 0,0 1-1,-1-1 1,1 0 0,0 0-1,-1 0 1,1 0 0,0-1-1,0 1 1,1 1 0,16 14-3209,1 2-214</inkml:trace>
</inkml:ink>
</file>

<file path=ppt/ink/ink2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08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333 0 4736,'-8'3'9736,"5"5"-3282,6 15-654,13 17-3450,39 43-185,-39-62-2090,-1 2 0,22 41 0,-33-57-73,0 1 0,0 0 1,-1 0-1,0 0 1,0 0-1,-1 0 0,0 1 1,0-1-1,-1 1 0,0-1 1,-1 1-1,0 0 1,0-1-1,-1 1 0,0 0 1,0-1-1,-5 15 0,-2-2 84,7-15-56,-1 1-1,0-1 1,0 0 0,-1 0-1,0 1 1,0-2-1,0 1 1,-1 0 0,0-1-1,0 0 1,0 0-1,-1 0 1,0 0 0,0-1-1,0 1 1,0-1-1,-11 5 1,-1 1 13,-2-1-1,1-1 1,-1-1 0,0-1-1,0 0 1,-1-2 0,1 0-1,-1-1 1,0-1 0,0-1-1,-38-2 1,5 3 189,5 0-675,21-10-3570,23 7 45</inkml:trace>
</inkml:ink>
</file>

<file path=ppt/ink/ink2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22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12544,'22'0'6271,"4"-19"-5887,-18 14 6272,-8 5-6784,0 0 128,-8-3-896,0 0 0,-15-1-1920,6 4 128</inkml:trace>
</inkml:ink>
</file>

<file path=ppt/ink/ink2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24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1 517 6144,'5'1'8945,"7"0"-4140,66 1-2044,-47-1-1971,1-1-1,-1-2 0,1-1 1,-1-1-1,0-2 0,43-13 0,-55 10-491,-1-2-1,0 0 0,-1-1 1,0-1-1,28-28 0,10-7 202,-45 40-445,0-1 0,0 0 0,-1 0 0,0-1 0,-1 0 1,0-1-1,0 0 0,-2 0 0,10-19 0,-14 25-41,0-1 0,0 1-1,0 0 1,-1-1 0,0 1 0,0-1 0,-1 0 0,1 1-1,-1-1 1,0 0 0,-1 1 0,1-1 0,-1 1 0,0-1-1,-1 1 1,1-1 0,-1 1 0,0 0 0,0-1 0,-1 1 0,0 1-1,0-1 1,0 0 0,0 0 0,-6-5 0,-4-1-11,-1 1 1,0 0 0,0 1-1,0 0 1,-1 2 0,-1-1-1,-23-6 1,34 13-10,0 0 1,0 1-1,0 0 0,0 0 0,0 0 1,0 1-1,0 0 0,0 0 0,0 0 1,0 0-1,1 1 0,-1 0 0,0 0 1,1 0-1,-1 1 0,1-1 1,0 1-1,-6 5 0,-41 56-5,36-48 11,1 1 0,1 1-1,0 0 1,1 0 0,2 2 0,-1-1 0,-8 26 0,9-11-9,2 1 0,1 1 1,2-1-1,2 1 0,1 0 1,1 0-1,2-1 0,2 1 0,1 0 1,11 43-1,-3-27 38,-10-36-12,2 0 1,0 0 0,1-1 0,0 0-1,12 21 1,-13-29 6,0 0-1,0 0 1,1 0 0,0-1-1,1 0 1,0 0 0,6 6-1,-10-11-17,0 1 0,1 0-1,-1 0 1,1-1 0,-1 0 0,1 1-1,-1-1 1,1 0 0,0 0-1,0 0 1,0-1 0,-1 1-1,1-1 1,0 0 0,0 1-1,0-1 1,0 0 0,0-1 0,0 1-1,0-1 1,0 1 0,-1-1-1,1 0 1,5-2 0,17-10-660,0-2 1,34-26 0,42-42-5340,-64 46 2132</inkml:trace>
</inkml:ink>
</file>

<file path=ppt/ink/ink2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28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5376,'13'0'2688,"-10"3"-1024,-3-3 2816,5 0-4224,-5 0 0,0 0-256,0 0 128,0 0-2048,0 0 128</inkml:trace>
</inkml:ink>
</file>

<file path=ppt/ink/ink2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34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5760,'-1'1'8677,"3"-3"-5026,21-5-3244,130-18 4265,-17 22-3260,-44 2-2424,-3-6-5148,-66 3 3089</inkml:trace>
</inkml:ink>
</file>

<file path=ppt/ink/ink2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38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 7424,'10'-39'11598,"1"19"-7005,3 11-4294,-13 13 142,1 0 1,-1 0-1,0 0 1,-1 0-1,1 0 1,-1 0-1,0 0 1,1 1-1,-2-1 0,0 7 1,1-1 78,0 5-186,0 25 341,-6 49 1,5-85-611,-4 36 414,-1 55 1,5-67-355,0-14-98,1-1 1,0 1 0,1-1 0,0 1 0,1-1 0,5 15 0,-6-25-32,0 1 1,1-1-1,-1 0 1,1 0-1,0 0 0,0 0 1,0-1-1,1 1 1,-1 0-1,0-1 1,1 0-1,0 1 1,0-1-1,-1 0 1,1-1-1,0 1 0,0 0 1,1-1-1,-1 1 1,0-1-1,0 0 1,1 0-1,-1-1 1,1 1-1,-1-1 1,1 1-1,-1-1 0,1 0 1,3-1-1,-1 0-305,1 0 0,0 0 0,-1 0 0,1-1 0,-1-1-1,1 1 1,-1-1 0,0 0 0,0 0 0,0 0 0,0-1 0,-1 0-1,1 0 1,-1-1 0,0 0 0,7-8 0,16-12-4867,-15 14 1186</inkml:trace>
</inkml:ink>
</file>

<file path=ppt/ink/ink2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9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4608,'23'-12'2304,"39"8"-2432,-33 4 4096,3 4-3840,19-4 0,1 3 128,5 1 128,0 1-512,0 2 128,-2-3 128,-7 5 128,-11-2-256,-9-4 128,-5-3-512,-8 0 128,-6-3-1280,-4-4 128</inkml:trace>
</inkml:ink>
</file>

<file path=ppt/ink/ink2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39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9 3584,'0'0'292,"0"0"0,0 1 0,0-1 0,0 0 0,0 0-1,0 1 1,0-1 0,0 0 0,0 1 0,-1-1 0,1 0 0,0 0 0,0 1 0,0-1 0,0 0 0,0 0 0,-1 1 0,1-1 0,0 0 0,0 0 0,0 0-1,0 1 1,-1-1 0,1 0 0,0 0 0,0 0 0,-1 0 0,1 1 0,0-1 0,0 0 0,-1 0 0,1 0 0,0 0 0,-1 0 0,1 0 0,0 0-1,0 0 1,-1 0 0,1 0 0,0 0 0,0 0 0,-1 0 0,1 0 0,0 0 0,-1 0 0,1 0 0,-1-1 0,-18-6 4719,2 0-3416,17 7-1532,0 0 0,0 0-1,-1 0 1,1-1 0,0 1 0,0 0 0,0 0 0,-1 0 0,1 0 0,0 0 0,0 0 0,0 0-1,-1 0 1,1 0 0,0 0 0,0 0 0,0 0 0,-1 0 0,1 0 0,0 0 0,0 0-1,0 0 1,-1 1 0,1-1 0,0 0 0,0 0 0,0 0 0,0 0 0,-1 0 0,1 0-1,0 1 1,0-1 0,0 0 0,0 0 0,0 0 0,-1 0 0,1 0 0,0 1 0,0-1-1,0 0 1,0 0 0,0 0 0,0 1 0,0-1 0,0 0 0,0 0 0,0 0 0,0 1 0,0 3-26,0-1 0,0 1 1,1 0-1,0 0 0,-1-1 1,1 1-1,1-1 0,-1 1 0,0-1 1,1 1-1,0-1 0,0 0 1,0 0-1,0 1 0,0-2 1,1 1-1,-1 0 0,1 0 1,0-1-1,0 1 0,0-1 1,0 0-1,0 0 0,4 2 1,-4-3-18,-1 0 0,1 0 1,-1-1-1,1 1 0,0 0 0,-1-1 1,1 0-1,0 0 0,-1 0 0,1 0 1,0 0-1,-1 0 0,1-1 1,-1 1-1,1-1 0,0 0 0,-1 0 1,0 0-1,1 0 0,-1 0 0,1 0 1,-1-1-1,0 1 0,0-1 0,0 1 1,0-1-1,0 0 0,0 0 1,0 0-1,-1 0 0,1 0 0,-1-1 1,1 1-1,0-3 0,-2 5-11,1-1 0,-1 0-1,0 0 1,1 0 0,-1 0 0,0 0-1,0 0 1,0 0 0,0 0 0,0 0-1,0 0 1,0 0 0,0 0 0,0 0 0,0 0-1,0 0 1,-1 0 0,1 0 0,0 0-1,-1 1 1,1-1 0,-1 0 0,1 0-1,-1 0 1,1 0 0,-1 1 0,0-1-1,1 0 1,-1 1 0,0-1 0,0 0-1,1 1 1,-1-1 0,0 1 0,0-1 0,0 1-1,0-1 1,0 1 0,0 0 0,0 0-1,0-1 1,0 1 0,-1 0 0,-50-11 586,46 10-531,2 0-4,-1 1-1,0 0 0,1 0 0,-1 0 0,1 0 0,-1 1 0,0 0 0,1 0 0,-1 0 0,1 0 1,-1 1-1,-7 3 0,11-4-185,0 0 1,-1 0 0,1 0-1,0 0 1,0 0 0,0 0-1,0 0 1,0 0 0,0 0-1,0 0 1,0 1 0,0-1-1,1 0 1,-1 1 0,1-1-1,-1 0 1,1 1 0,-1-1-1,1 1 1,0-1 0,-1 1-1,1-1 1,0 1 0,0-1-1,0 1 1,0-1 0,0 1-1,1-1 1,-1 1 0,0-1-1,1 1 1,-1-1 0,1 0-1,-1 1 1,1-1 0,0 0-1,0 1 1,0-1 0,1 2-1,8 13-3714</inkml:trace>
</inkml:ink>
</file>

<file path=ppt/ink/ink2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44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1 104 5120,'4'-12'9929,"24"-63"-4071,-21 58-2190,-4 22-3045,-1 1 0,-1-1 0,1 0 0,-1 1-1,0 0 1,1 6 0,-2 67 233,-2-38-333,6 377 138,-4-417-679,0-1 0,0 1-1,0-1 1,0 1 0,0 0 0,0-1-1,0 1 1,0 0 0,0-1 0,0 1-1,0-1 1,-1 1 0,1 0 0,0-1-1,0 1 1,-1-1 0,1 1 0,0-1 0,-1 1-1,1-1 1,0 1 0,-1-1 0,1 1-1,-1-1 1,1 1 0,-1-1 0,1 0-1,-1 1 1,1-1 0,-1 0 0,1 1-1,-1-1 1,1 0 0,-1 0 0,0 1-1,1-1 1,-1 0 0,1 0 0,-1 0-1,0 0 1,1 0 0,-1 0 0,0 0 0,1 0-1,-2 0 1,-10-9-3183,7-8-4513,5 7 4109,0 0 21</inkml:trace>
</inkml:ink>
</file>

<file path=ppt/ink/ink2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45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20 168 7552,'-3'2'12748,"0"5"-8178,0 7-5931,-1 10 2562,1 0 0,1 0 0,1 0 1,2 25-1,-1-41-1143,2-1 1,-1 1 0,1-1-1,0 0 1,0 1 0,1-1-1,0 0 1,1 0-1,-1-1 1,1 1 0,0-1-1,1 1 1,0-1-1,0-1 1,0 1 0,0-1-1,9 6 1,-2-2-35,0-1 0,0-1 1,1 0-1,0 0 0,1-1 1,-1-1-1,1-1 0,17 4 1,-22-6 50,0 0 1,0-1 0,0 0 0,1-1 0,-1 0-1,0 0 1,1-1 0,-1 0 0,0-1 0,0 0-1,0-1 1,0 1 0,16-9 0,-12 4 8,0 0 1,-1-1-1,-1 0 0,1-1 1,17-17-1,-25 21-58,0 1 0,0-1-1,-1 0 1,0 0 0,0-1-1,0 1 1,-1 0 0,1-1-1,-1 0 1,0 0 0,-1 1-1,0-1 1,0 0 0,0 0-1,0-9 1,-3-25-69,-1 0 1,-14-66-1,15 99 43,0-1 0,0 1 0,-1 0 0,1-1 0,-2 1 0,1 0 0,-1 0 0,0 1 0,0-1 0,-1 1 0,0 0 0,0 0 0,0 1 0,-1-1 0,1 1 0,-2 0 0,1 1 0,0-1 0,-1 1 0,0 1 0,0-1 0,0 1 0,0 0 0,0 1 0,-14-3 0,8 1 13,0 1 0,0 0 0,0 1 0,0 0 1,0 1-1,0 1 0,-17 1 0,23 0-22,-1 1-1,1-1 1,0 2 0,0-1 0,0 1 0,0 0-1,1 0 1,-1 1 0,1 0 0,-1 0-1,1 0 1,1 1 0,-1 0 0,1 0 0,-6 7-1,5-6-134,0 1 0,1 1 0,0-1-1,0 1 1,0 0 0,1 0 0,1 0-1,-1 0 1,1 1 0,1-1 0,-1 1-1,1 0 1,-1 12 0,3-9-674,1-1 0,0 1 1,0-1-1,1 0 0,0 1 0,1-1 1,0 0-1,1 0 0,8 16 0,6 12-3150</inkml:trace>
</inkml:ink>
</file>

<file path=ppt/ink/ink2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46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3328,'1'-7'891,"3"-3"456,3 9 8596,-6 1-8535,-1 0-1408,22-6 3520,44 6-299,-17-5-1729,-41 3-1407,0 1 1,1 0-1,-1 0 1,0 1-1,1 0 1,-1 1-1,15 2 1,78 18 63,-100-21-149,1 0 1,0 0 0,0 1 0,0-1 0,0 1 1,1-1-1,-1 1 0,0 0 0,0 0 0,0 0 0,-1 0 0,1 0 0,0 0 0,0 0 0,0 1 0,-1-1 0,1 0 0,-1 1 0,1 0 0,1 2 1,-2-4 4,0 1 0,0-1 0,0 1 1,0-1-1,0 0 0,1 1 1,-1-1-1,0 0 0,0 0 1,0 0-1,1 0 0,-1 0 0,0 0 1,0 0-1,0-1 0,1 1 1,-1 0-1,0-1 0,0 1 0,0 0 1,0-1-1,0 1 0,0-1 1,0 0-1,2-1 0,2 0 44,18-4-71,0 2-1,0 0 1,1 1 0,34 1-1,-37 2 50,-10 1 10,1-1 0,-1 0 0,1-1 0,-1-1 0,13-3 0,-5 2-11,1 0-1,-1 0 1,1 2 0,38 3-1,-37-1-27,-1-1 0,1 0 0,-1-2 0,37-6 0,-45 6 35,-1 0 0,0 1-1,0 1 1,1 0 0,-1 0-1,22 4 1,41 0 114,-34-8-101,-20 2 22,0 0 1,-1 1-1,1 1 1,0 0-1,0 2 1,23 4 0,-27-1-426,-10-3-7458,-6-2 7770,0 0-3411</inkml:trace>
</inkml:ink>
</file>

<file path=ppt/ink/ink2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47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7936,'12'-10'13663,"32"-11"-10146,3-2-2394,-36 16-826,0 1-1,0 0 0,1 0 1,0 2-1,0-1 0,0 2 1,19-5-1,-23 7-173,1 0-1,0 0 0,-1 0 1,1 1-1,-1 0 1,1 1-1,0 0 0,-1 0 1,1 1-1,-1 0 1,15 6-1,-22-7-116,1 0 0,0 1-1,0-1 1,-1 1 0,1-1-1,-1 1 1,1 0 0,-1-1-1,0 1 1,0 0 0,0 0 0,0 0-1,0 0 1,0 0 0,0 0-1,-1 0 1,1 0 0,-1 1-1,1-1 1,-1 0 0,0 0 0,0 0-1,0 0 1,0 1 0,0-1-1,-1 0 1,1 0 0,-1 0-1,1 0 1,-2 4 0,0 0 3,1-1 0,-1 1 0,-1-1 0,1 1 1,-1-1-1,0 0 0,0 0 0,0 0 0,-1 0 0,-6 6 0,-16 11 203,16-11-207,-1-1 0,-1 0 0,0-1 0,0-1 0,-1 0 0,0 0 0,0-1-1,-17 6 1,25-13-5,21-25 384,-9 20-351,1 1-1,0 0 0,0 0 1,0 0-1,0 1 0,0 0 1,1 0-1,0 1 0,-1 1 1,1-1-1,0 1 0,0 1 0,0-1 1,0 2-1,-1-1 0,11 3 1,0-1 31,1 2 1,0 1 0,-1 0 0,0 1 0,0 2-1,19 9 1,-31-13-41,0 0 0,-1 1-1,1 0 1,-1 1 0,0-1 0,0 1 0,0 0 0,-1 1-1,0-1 1,-1 1 0,1 0 0,-1 1 0,0-1 0,3 10-1,-5-13-8,-1 1 0,1-1 0,-1 1 0,0-1 0,0 1 0,0 0 0,-1 0 0,0-1 0,0 1 0,0 0 0,0 0 0,-1-1 0,1 1 0,-1 0 0,-1-1 0,1 1 0,-1-1 0,1 1 0,-1-1 0,0 0 0,-1 0 0,1 0 0,-1 0 0,0 0 0,-5 5 0,-8 3-13,-1 0 1,0-1 0,0-1-1,-1-1 1,-1-1-1,1 0 1,-1-1 0,-28 5-1,-41 18-111,78-26 108,0-1-1,-1 0 1,1-1-1,-1 0 1,1-1-1,-1 0 1,1 0-1,-1-1 1,0-1-1,1 0 1,-1 0-1,1-1 1,-17-5-1,21 7-50,1 0 1,-1 0-1,1 1 0,0 0 0,-1 0 1,1 0-1,0 1 0,-1-1 0,1 1 1,-9 5-1,-6 7-7549,16-8 3611</inkml:trace>
</inkml:ink>
</file>

<file path=ppt/ink/ink2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53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28 5760,'1'1'146,"0"-1"0,0 0 0,-1 1 1,1-1-1,0 0 0,0 0 0,0 0 0,0 0 1,0 0-1,0 0 0,0 0 0,0 0 0,0 0 0,0 0 1,0-1-1,0 1 0,0 0 0,0-1 0,0 1 1,0-1-1,0 1 0,-1-1 0,1 1 0,0-1 1,0 1-1,0-1 0,-1 0 0,1 0 0,0 1 1,-1-1-1,1 0 0,-1 0 0,1 0 0,-1 0 1,1 1-1,-1-3 0,9-10 4749,-9 12-2890,14 5 2787,-7 0-3739,-6 18 1422,-2 0-1860,-2 0 0,0-1 0,-1 1 1,-1-1-1,-1 0 0,-10 20 1,-60 129 555,55-125-826,10-21-349,8-16 8,0 0 0,-1 0 1,1-1-1,-2 1 0,1-1 1,-1 0-1,0 0 0,0 0 0,-1-1 1,-10 10-1,16-16-36,0 0 0,-1 1 0,1-1-1,0 0 1,-1 1 0,1-1 0,0 0 0,-1 1 0,1-1-1,-1 0 1,1 0 0,-1 1 0,1-1 0,-1 0 0,1 0-1,-1 0 1,1 0 0,-1 0 0,1 0 0,0 0 0,-1 1 0,1-1-1,-1-1 1,1 1 0,-1 0 0,1 0 0,-1 0 0,1 0-1,-1 0 1,1 0 0,-1-1 0,1 1 0,-1 0 0,1 0-1,-1 0 1,1-1 0,0 1 0,-1 0 0,1-1 0,0 1-1,-1 0 1,1-1 0,0 1 0,-1-1 0,1 0 0,-3-22-6108,3 20 4799,0-5-2755</inkml:trace>
</inkml:ink>
</file>

<file path=ppt/ink/ink2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53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52 9472,'1'-9'469,"-1"6"619,1 0 0,-1 1 0,1-1 0,-1 0 0,1 0 0,0 0 0,0 0 0,0 1 0,0-1 0,1 0 0,-1 1 0,1-1 0,2-2 0,-3 4 106,-1 4-1046,1-1-1,-1 1 1,0-1 0,0 1-1,0 0 1,0-1 0,0 1-1,0 0 1,-1-1 0,0 1-1,1-1 1,-1 1-1,0-1 1,-2 4 0,-2 9 645,-5 21-270,1 1-1,2 0 1,2 0 0,1 1-1,1 52 1,3-87-532,0 0 0,1-1 0,-1 1 1,1 0-1,-1-1 0,1 1 0,0-1 0,0 1 0,0-1 1,0 1-1,1-1 0,-1 0 0,0 0 0,1 1 0,0-1 0,0 0 1,-1-1-1,1 1 0,0 0 0,0 0 0,5 2 0,-3-2-47,0-1 0,1 1 0,-1-1 0,0 0-1,1 0 1,-1-1 0,1 1 0,-1-1 0,1 0-1,0 0 1,8-2 0,5-2-617,0 0 0,0-2 0,0 0 0,0-1 0,23-13 0,54-38-9268,-72 41 6102</inkml:trace>
</inkml:ink>
</file>

<file path=ppt/ink/ink2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4:54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31 101 6272,'-16'2'1654,"16"-2"-1457,1 0 0,-1-1 0,0 1 0,0 0 0,1-1 0,-1 1 0,0-1-1,0 1 1,0 0 0,1-1 0,-1 1 0,0-1 0,0 1 0,0-1 0,0 1 0,0-1 0,0 1 0,0-1-1,0 1 1,0-1 0,0 1 0,0 0 0,0-1 0,-1 1 0,1-1 0,0 1 0,0-1 0,0 1 0,0-1 0,-1 1-1,1 0 1,0-1 0,-1 1 0,1 0 0,0-1 0,-1 1 0,1 0 0,0-1 0,-1 1 0,1 0 0,0 0-1,-1-1 1,1 1 0,-1 0 0,1 0 0,-1 0 0,1 0 0,-1-1 0,1 1 0,0 0 0,-1 0 0,1 0 0,-1 0-1,1 0 1,-1 0 0,1 0 0,-1 0 0,1 1 0,-1-1 0,1 0 0,0 0 0,-1 0 0,1 0 0,-1 1 0,1-1-1,-1 1 1,1-3-53,1 1 0,-1 0 0,1-1 0,0 1 0,-1 0 0,1 0 0,0 0 0,0 0 0,0 0 0,0 0 0,0 0 0,0 0 0,0 0 0,0 0 0,0 1 0,1-1-1,-1 0 1,0 1 0,0-1 0,1 1 0,-1-1 0,0 1 0,1 0 0,-1-1 0,2 1 0,43 1 2297,-13 2-988,15-4-343,73-11-1,-112 11-1031,288-47 1386,-258 45-1443,0 1-1,0 2 0,0 1 0,0 3 1,63 12-1,-101-15-64,1-1-1,-1 0 1,1 0-1,-1 0 1,1 0-1,-1 0 1,1-1-1,-1 1 1,1 0-1,-1-1 1,0 1-1,1-1 1,2-1-1,-4 2-53,0 0 1,1 0-1,-1 0 0,0 0 0,1 0 0,-1 0 1,0-1-1,1 1 0,-1 0 0,0 0 0,0 0 1,1-1-1,-1 1 0,0 0 0,0 0 0,1-1 1,-1 1-1,0 0 0,0 0 0,0-1 0,1 1 1,-1 0-1,0-1 0,0 1 0,0 0 0,0-1 1,0 1-1,0 0 0,0-1 0,0 1 0,0 0 1,0-1-1,0 1 0,0 0 0,0-1 0,0 1 1,0 0-1,0-1 0,0 1 0,0 0 0,0-1 1,0 1-1,0 0 0,-1 0 0,1-1 0,0 1 1,0 0-1,0-1 0,-1 1 0,1 0 1,-8-7-3893</inkml:trace>
</inkml:ink>
</file>

<file path=ppt/ink/ink2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12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48 896,'-19'5'4040,"34"-10"4083,19-4-509,-19 6-8106,32-1 2287,71 2 1,9-1-1377,-82-10-1011,-40 10-134,-1 1 0,1 0 0,0 1 0,0-1 0,0 1 0,0 0 0,8-1 0,-8 2-2345</inkml:trace>
</inkml:ink>
</file>

<file path=ppt/ink/ink2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12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51 6400,'0'0'169,"0"1"1,-1-1-1,1 0 1,0 0-1,0 1 1,0-1-1,0 0 1,-1 0-1,1 1 1,0-1-1,0 0 1,0 1 0,0-1-1,0 0 1,0 1-1,0-1 1,0 0-1,0 1 1,0-1-1,0 0 1,0 1-1,0-1 1,0 0-1,0 0 1,0 1-1,0-1 1,0 0-1,1 1 1,-1-1-1,0 0 1,0 1-1,0-1 1,0 0-1,1 0 1,-1 1-1,0-1 1,0 0-1,0 0 1,1 0-1,-1 1 1,1-1-1,-1 0-32,1 0-1,-1 0 0,1 1 0,-1-1 1,1 0-1,-1 0 0,1 0 0,-1 0 0,1 0 1,-1 0-1,1 0 0,-1 0 0,1 0 0,-1-1 1,1 1-1,-1 0 0,1 0 0,-1 0 1,1-1-1,-1 1 0,0 0 0,1 0 0,-1-1 1,1 1-1,-1 0 0,0-1 0,1 1 1,-1 0-1,0-1 0,1 1 0,-1-1 0,0 1 1,0 0-1,1-1 0,-1 1 0,0-1 0,2-1 77,-1 0-1,1 1 0,0-1 1,0 1-1,0-1 0,0 1 1,0 0-1,0 0 0,0 0 0,0 0 1,1 0-1,-1 0 0,0 1 1,0-1-1,1 1 0,-1 0 1,0-1-1,1 1 0,4 1 1,50 3-119,-47-3 579,34 4 966,86-3 1,-113-3-1765,0-1 0,0 0 0,-1-1 0,1-1 0,-1-1 0,0-1 0,0 0 0,15-8 0,-30 13 81,12-4-1014,-13 13-2064,-4 1-206</inkml:trace>
</inkml:ink>
</file>

<file path=ppt/ink/ink2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48:39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14 4864,'-4'-13'2969,"9"29"-307,7 38-720,17 296 607,-21-234-1962,-8-114-627,1 53 366,-1-52-554,0 0 1,-1 1-1,0-1 0,1 0 1,-1 0-1,0 0 0,0 1 1,-1-1-1,1 0 0,-1-1 1,1 1-1,-1 0 0,-4 4 1,5-7-1565,-2-4-128</inkml:trace>
</inkml:ink>
</file>

<file path=ppt/ink/ink2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17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102 302 2432,'0'0'195,"0"0"1,0 0-1,0 0 1,0 0-1,-1 0 0,1 1 1,0-1-1,0 0 0,0 0 1,0 0-1,-1 0 1,1 0-1,0 0 0,0 0 1,0 0-1,-1 0 1,1 0-1,0 0 0,0 0 1,0 0-1,0 0 1,-1 0-1,1 0 0,0-1 1,0 1-1,0 0 1,0 0-1,-1 0 0,1 0 1,0 0-1,0 0 1,0 0-1,0 0 0,0-1 1,-1 1-1,1 0 0,0 0 1,0 0-1,0 0 1,0 0-1,0-1 0,0 1 1,0 0-1,0 0 1,0 0-1,0 0 0,0-1 1,-1 1-1,1 0 1,0 0-1,0 0 0,0-1 1,0 1-1,0 0 1,1 0-1,-1 0 0,0 0 1,0-1-1,0 1 1,0 0-1,0 0 0,0 0 1,3-25 4430,13-29-1979,-11 46-2324,-1 1-1,2-1 0,-1 1 1,1 0-1,0 1 1,0-1-1,1 1 0,0 0 1,0 1-1,1 0 0,-1 0 1,12-5-1,23-18 117,-23 14-189,0 0 1,1 2-1,0 0 1,37-14 0,-43 21-123,-1 0 1,1 1 0,-1 1-1,1 0 1,0 1-1,1 1 1,-1 0 0,25 2-1,-34-1-122,-1 0-1,1 1 1,-1 0-1,0 0 1,1 0 0,-1 1-1,0-1 1,0 1-1,0 0 1,0 0-1,0 0 1,0 1 0,-1-1-1,1 1 1,-1 0-1,1 0 1,-1 0-1,0 1 1,-1-1 0,1 1-1,2 4 1,-1 0 9,-1 0 1,0 1-1,0-1 1,-1 1-1,0-1 1,-1 1-1,0 0 1,0-1-1,-1 14 0,-2-5-20,0 0 0,-1 0 0,-1-1-1,-1 1 1,0-1 0,-2 0 0,1 0-1,-2-1 1,-10 17 0,-11 26-71,19-40 146,0 0 0,0 0-1,-2-1 1,0-1 0,-1 0-1,-1 0 1,0-1 0,-1-1-1,-28 21 1,1-7 238,-2-1 0,-78 36 1,118-60-291,-10 4-18,-1 0 1,1-1-1,-1 0 0,0-1 1,-1-1-1,1 0 0,-1-1 1,-30 2-1,46-5-3,-1 0-1,0 0 1,1 1 0,-1-1-1,0 0 1,1 0 0,-1 0-1,0 0 1,1 0 0,-1 0-1,0 0 1,1 0 0,-1-1-1,0 1 1,1 0 0,-1 0-1,1 0 1,-1-1 0,0 1-1,1 0 1,-1-1 0,1 1-1,-1-1 1,1 1 0,-1 0-1,1-1 1,-1 1 0,1-1-1,-1 1 1,1-1 0,0 0-1,-1 1 1,1-1 0,0 1-1,0-1 1,-1 0 0,2-1 2,-1 0 0,1 0 0,-1 1 0,1-1 0,0 0 1,0 1-1,-1-1 0,1 1 0,1-1 0,-1 1 0,0-1 0,2-1 1,5-5 26,-1 1 1,1 1 0,0-1 0,10-5 0,-15 11-20,1 0 1,-1 0-1,1 0 0,-1 1 1,1-1-1,-1 1 0,1 0 0,-1 0 1,1 0-1,-1 0 0,1 0 1,-1 1-1,1 0 0,-1 0 0,1 0 1,-1 0-1,4 2 0,62 34 122,-29-14-112,-27-18-113,1-1 0,-1 0 0,1 0 0,0-2 0,0 0 0,0 0 0,0-1 0,0-1 0,0 0 0,0-1 0,0-1 0,0 0 0,0 0 0,0-2 0,15-5 0,-28 8-193,0 1-1,-1 0 1,1-1-1,0 1 1,0-1-1,-1 1 1,1-1-1,0 1 1,-1-1-1,1 0 1,0 1-1,-1-1 1,1 0-1,-1 0 1,1 1-1,-1-1 1,1 0-1,-1 0 1,0 0-1,1 1 1,-1-1-1,0 0 1,0 0-1,0 0 1,0 0-1,0 0 1,1 0-1,-2 0 1,1 1-1,0-1 0,0 0 1,0 0-1,0 0 1,0 0-1,-1 0 1,1 0-1,0 1 1,-1-1-1,1 0 1,-1 0-1,0 0 1,-4-7-3572</inkml:trace>
</inkml:ink>
</file>

<file path=ppt/ink/ink2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17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98 8320,'48'-2'10283,"3"-4"-4136,57-16-2355,43-19-4840,-90 23 3014,-55 16-1912,1 0 0,0 0 0,0 1 0,0 0-1,-1 0 1,1 1 0,0 0 0,0 0-1,0 1 1,0 0 0,12 3 0,-17-4-36,0 1-1,-1 0 1,1 0 0,-1-1 0,1 1 0,0 0 0,-1 0-1,0 1 1,1-1 0,-1 0 0,0 0 0,1 1-1,-1-1 1,0 1 0,0-1 0,0 1 0,0-1 0,1 4-1,-1-2-7,-1 0-1,0 0 0,1 0 0,-1 0 0,0 0 0,0 0 1,-1 0-1,1 0 0,-1 0 0,1 0 0,-1 0 0,0 0 1,0 0-1,0-1 0,-2 4 0,-74 127-9,61-108-2,0-1 1,-28 31-1,-15 23 28,-1 9 23,-73 82 0,62-81-147,59-74 16,0 1 0,-1-2 0,0 1-1,-1-2 1,-1 0 0,-25 16-1,33-25-507,0-1 0,0 1 0,0-2 0,0 1-1,-10 0 1,17-2 520,-1 0-1,1 0 1,0 0-1,0 0 0,0 0 1,0 0-1,-1 0 1,1 0-1,0 0 1,0 0-1,0 0 1,0 0-1,0 0 0,0 0 1,-1 0-1,1-1 1,0 1-1,0 0 1,0 0-1,0 0 1,0 0-1,0 0 0,0 0 1,0-1-1,-1 1 1,1 0-1,0 0 1,0 0-1,0 0 1,0 0-1,0-1 0,0 1 1,0 0-1,0 0 1,0 0-1,0 0 1,0 0-1,0-1 0,0 1 1,0 0-1,0 0 1,0 0-1,0 0 1,0-1-1,1 1 1,-1 0-1,0 0 0,0 0 1,0 0-1,0 0 1,0 0-1,0-1 1,0 1-1,0 0 1,0 0-1,1 0 0,-1 0 1,0 0-1,0 0 1,0 0-1,0 0 1,0 0-1,1 0 1,-1-1-1,0 1 0,1-1-392,4-5-3121</inkml:trace>
</inkml:ink>
</file>

<file path=ppt/ink/ink2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18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 8320,'0'-1'297,"0"0"1,0 0 0,0 0-1,0 0 1,0 1-1,0-1 1,0 0 0,0 0-1,0 1 1,0-1-1,1 0 1,-1 0 0,0 0-1,1 1 1,-1-1-1,1 0 1,-1 1 0,0-1-1,1 0 1,-1 1-1,1-1 1,0 1 0,-1-1-1,1 1 1,0-1-1,-1 1 1,1-1 0,0 1-1,-1 0 1,1-1-1,0 1 1,0 0 0,-1-1-1,1 1 1,0 0-1,0 0 1,0 0 0,-1 0-1,1 0 1,0 0-1,1 0 1,46-6 5758,-40 5-6414,362-4 4823,-209 7-4344,-147-2-541,1 0-395,-5 0-3432,-10 0 385</inkml:trace>
</inkml:ink>
</file>

<file path=ppt/ink/ink2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39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1 219 3200,'5'1'8517,"8"-9"-5090,-9 6-3121,0-1 0,0 1 0,0 0 0,1 0 0,-1 0 0,1 1 0,-1-1 0,9 0 0,44 4 1510,-39-1-1579,1 0 1,0-1-1,0-1 0,-1 0 1,1-2-1,20-4 0,-26 4-89,-1 1-1,0 1 1,1 0-1,-1 1 1,1 0-1,21 3 1,40 0 718,-56-6-630,1 0 0,0-1-1,22-9 1,-25 7-73,0 1 0,0 1 0,1 1-1,-1 0 1,24-1 0,10 6 203,-25-1-175,0-1 0,45-6 0,-53 2-130,1 2 0,0 0 1,0 0-1,0 2 0,0 0 1,-1 1-1,27 5 0,-24-4-61,0 0 0,0-2 0,1 0 0,33-5 0,-19 2 0,-31 3 0,15-2 22,0 0-1,0 2 0,0 0 1,-1 2-1,27 4 0,-33-5-25,0 0 0,-1-1-1,1-1 1,0 0 0,-1 0-1,1-1 1,18-6 0,26-3 17,94 3-35,-102 8-6,0-3 0,67-11-1,-76 6 61,1 1 0,0 3 0,51 0 0,-69 5-79,0-2 0,0 0 0,0-2 0,0 0 1,-1-1-1,0-2 0,0 0 0,0-1 0,27-13 0,-47 19-1126,-9-5-3457,3 2 1302</inkml:trace>
</inkml:ink>
</file>

<file path=ppt/ink/ink2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0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1 697 6144,'8'1'10900,"6"-3"-5357,1-1-4920,-1 0 1,1-1 0,-1-1 0,18-8 0,74-41 2256,-63 35-2016,77-50 0,-119 68-852,159-119 1155,-143 105-1077,-1-1 1,-1-1 0,0 0-1,-1-1 1,-1 0-1,18-36 1,-5 2 80,-4-2-1,27-90 1,-53 244-43,-7 2-128,-13 70 0,15-128 0,2 0 0,-3 85 0,9-119-21,0-1-1,-1 1 1,0 0 0,0-1-1,-1 1 1,0-1 0,-1 0-1,0 0 1,-1 0 0,-8 12-1,8-14-370,7-9-1231,11-13-4169,-5 7 1802</inkml:trace>
</inkml:ink>
</file>

<file path=ppt/ink/ink2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1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723 75 5760,'1'-1'428,"-1"0"-1,0 1 1,0-1 0,1 0 0,-1 0 0,0 0 0,0 0-1,0 0 1,0 1 0,0-1 0,0 0 0,0 0 0,0 0-1,0 0 1,-1 0 0,1 0 0,0 1 0,0-1 0,-1 0-1,1 0 1,-1 0 0,1 1 0,-1-1 0,1 0 0,-1 1 0,1-1-1,-1 0 1,1 1 0,-1-1 0,0 1 0,0-1 0,1 1-1,-3-2 1,-13-13 3194,3 6-3743,9 6 365,-1 0 0,0 0 0,0 1-1,0-1 1,-1 1 0,1 0 0,0 1 0,-1 0-1,1 0 1,-1 0 0,0 0 0,1 1 0,-1 0-1,1 0 1,-1 0 0,0 1 0,1 0 0,-1 0 0,1 0-1,-9 4 1,-20 3 144,0 2 1,1 1-1,0 2 0,-52 28 0,62-25-227,0 1-1,1 1 1,0 1-1,2 0 1,0 2-1,2 0 1,-32 46-1,16-21 71,19-26-199,0 0 0,2 1 0,0 1 0,1 0 0,1 0 0,2 1 0,-10 31 0,18-49-31,0 0-1,0 0 1,0 0 0,1 0-1,0 0 1,0 0 0,0 0-1,1 0 1,-1 0 0,1 0-1,0 0 1,1 0-1,-1 0 1,1-1 0,0 1-1,5 8 1,-2-7 6,0 1 0,0-1 0,0 0 1,1-1-1,0 1 0,0-1 0,0 0 0,1-1 0,13 8 0,-6-5-4,1-1-1,0 0 0,0-1 0,0 0 0,0-2 1,1 0-1,-1 0 0,1-2 0,0 0 0,20-1 1,-11-3-66,49-11 0,-64 12 77,-1-1 0,0 0 0,0-1 0,0 0 0,-1-1 0,1 1 0,-1-2 0,11-8 0,-8 4-10,-4 5-17,-1-1-1,0 1 1,0-1 0,-1-1 0,1 1-1,6-11 1,-11 15 12,0-1 1,0 1-1,-1-1 0,1 0 1,0 1-1,-1-1 0,1 0 0,-1 1 1,0-1-1,0 0 0,0 1 1,0-1-1,-1 0 0,1 1 1,-1-1-1,1 0 0,-1 1 1,0-1-1,0 1 0,0-1 0,0 1 1,-1 0-1,1-1 0,-1 1 1,-2-3-1,-3-4 1,-1 1 0,1 1 0,-2-1 0,1 1-1,-1 0 1,0 1 0,-1 0 0,-11-5 0,-90-37 8,76 34 6,28 11-7,0 1-1,0 1 0,-1-1 0,1 1 1,0 0-1,-1 1 0,1-1 0,-1 2 1,1-1-1,-1 1 0,1 0 1,0 0-1,-1 1 0,1 0 0,0 1 1,0-1-1,0 1 0,1 1 0,-8 4 1,3-1-19,0 0 1,0 1 0,1 0-1,0 1 1,0 1-1,1-1 1,0 1 0,1 1-1,0-1 1,-7 14-1,14-21 12,0 0 0,0-1 0,1 1 0,-1 0 0,0 0 0,1-1 0,0 1 0,-1 0 0,1 0 0,0 0 0,1 0 0,-1-1 0,0 1 0,1 0-1,0 0 1,-1-1 0,1 1 0,0 0 0,1-1 0,-1 1 0,0-1 0,1 1 0,-1-1 0,1 0 0,0 1 0,0-1 0,0 0 0,0 0 0,4 3 0,4 4-107,1 0 1,1-1 0,0 0-1,17 9 1,-21-13-400,0 0-1,0-1 0,0 0 1,1 0-1,11 2 1,-13-5-455,-1 1-1,1-1 1,0 0-1,-1 0 1,1 0-1,0-1 1,8-2 0,8-1-3029</inkml:trace>
</inkml:ink>
</file>

<file path=ppt/ink/ink2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6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723 17 3456,'-1'-3'2208,"-8"-11"6556,8 14-8726,1 0-1,-1 0 1,1 1 0,-1-1 0,0 0 0,1 0 0,-1 0-1,1 0 1,-1 0 0,1 0 0,-1 1 0,1-1 0,-1 0 0,1 1-1,-1-1 1,1 0 0,0 1 0,-1-1 0,1 0 0,-1 1 0,1-1-1,0 1 1,-1-1 0,1 0 0,0 1 0,0-1 0,-1 2 0,-56 44 4036,40-31-3730,-1 0 0,0-1 0,-1-1 0,-29 15 0,33-19-251,4 0 44,0-1 0,1 2 0,0-1 0,0 2 0,1-1 0,1 1 0,-9 14 0,-33 37 431,19-28-440,2 1 0,2 1 0,1 2 0,1 0 0,3 2 0,1 1 0,-26 69 0,8-13-125,24-63 18,1 0 0,2 0-1,1 1 1,-7 47 0,9-28 95,-14 127 225,21-152-325,1 0-1,2 0 0,1 0 0,8 40 0,-7-46 65,0 0-1,-1 43 1,-2-42 207,0-1 0,2 0 0,7 36 0,0-22-39,1-1 1,29 63-1,-30-81-202,0 0 0,2 0 0,0-1 0,1-1 0,1 0 0,28 27 0,31 33 250,-48-49 57,48 43 0,-67-66-336,0 0 1,-1 1-1,1 0 0,-1 0 1,0 0-1,0 0 0,0 0 1,-1 1-1,0 0 0,0 0 1,0-1-1,-1 2 0,0-1 1,0 0-1,1 9 0,2-57-5798,-5 22 2197</inkml:trace>
</inkml:ink>
</file>

<file path=ppt/ink/ink2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7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517 65 4736,'4'-5'5198,"-4"3"2788,-10-1-4957,5 1-3904,-27-8 2824,2 0-762,-1 1 1,0 1-1,-58-6 1,81 13-1151,-1 1 0,1 0 1,-1 0-1,0 1 0,1 0 1,-1 0-1,1 1 0,0 0 1,0 1-1,0 0 0,0 0 1,0 1-1,0 0 0,1 0 1,0 1-1,-1 0 0,2 0 1,-1 1-1,-9 9 0,0 4 59,0 0 0,2 0 0,0 2 0,1 0 0,1 0-1,-15 40 1,24-54-79,0 0-1,1 0 1,0 0-1,1 0 0,0 1 1,0-1-1,0 0 1,1 1-1,0-1 0,1 0 1,-1 1-1,2-1 1,-1 0-1,1 0 1,0 1-1,0-1 0,1 0 1,-1-1-1,2 1 1,-1-1-1,1 1 0,0-1 1,0 0-1,1 0 1,0-1-1,0 1 0,8 6 1,1-1-8,1-1 0,-1 0 0,1-1 0,1-1 0,0 0 1,0-1-1,0-1 0,1 0 0,0-1 0,0-1 0,0-1 0,1 0 1,-1-1-1,1-1 0,-1-1 0,1-1 0,-1 0 0,1-1 0,-1-1 1,23-6-1,-37 9 15,-1-1-1,1 0 1,-1 0 0,1 0 0,-1 0 0,1 0-1,-1 0 1,1-1 0,-1 1 0,0-1 0,0 0-1,0 1 1,0-1 0,0 0 0,0 0-1,0-1 1,-1 1 0,1 0 0,-1 0 0,1-1-1,-1 1 1,0-1 0,0 1 0,0-1 0,0-3-1,0 5 4,0 0-1,-1 0 0,1 0 1,0-1-1,0 1 0,-1 0 1,1 0-1,0 0 0,0 1 1,0-1-1,0 0 0,1 0 1,-1 0-1,0 1 0,0-1 1,0 0-1,0 1 0,1 0 1,-1-1-1,0 1 0,1 0 1,-1-1-1,0 1 0,1 0 1,-1 0-1,0 0 0,1 0 1,-1 0-1,0 0 0,1 1 1,-1-1-1,0 0 0,1 1 1,1 0-1,53 18 259,-45-14-212,10 2-34,1-1 1,-1-1-1,1-1 0,0 0 0,1-2 0,-1-1 0,0 0 0,1-2 0,-1-1 0,0 0 1,38-10-1,-51 9-22,0-1 0,0 0 0,-1 0 0,1-1 0,-1 0 1,0-1-1,0 0 0,0 0 0,-1-1 0,0 0 0,-1 0 0,1 0 1,-1-1-1,5-8 0,-8 11-17,0 1 0,0-1 0,-1 0 0,0 1 0,0-1 0,0 0 0,0 0 0,-1-1 0,0 1-1,0 0 1,0 0 0,-1-1 0,1 1 0,-1 0 0,-1-1 0,1 1 0,-1 0 0,0 0 0,0-1 0,0 1 0,-1 0 0,0 0 0,0 0 0,0 1 0,0-1 0,-1 0 0,0 1 0,-4-6 0,0 2-6,-1 0 1,0 0 0,0 1-1,-1 0 1,0 0 0,0 1-1,0 0 1,-1 1 0,0 0-1,0 0 1,-1 1 0,1 0-1,-1 1 1,0 0 0,0 1-1,0 1 1,0-1 0,0 1-1,-13 1 1,3 1-92,-1 1 0,0 1 1,1 1-1,0 1 0,0 0 0,0 2 0,1 0 1,0 2-1,0 0 0,1 1 0,0 1 0,-17 13 0,34-22 66,-20 22-572,22-23 555,0 0 0,-1 0 0,1 0 0,0 0 1,0 0-1,0 0 0,0 1 0,0-1 0,0 0 1,0 0-1,0 0 0,0 0 0,0 0 0,1 0 0,-1 0 1,0 1-1,1-1 0,-1 0 0,1 0 0,-1 0 1,1 0-1,0-1 0,-1 1 0,1 0 0,0 0 0,0 0 1,0 0-1,-1-1 0,3 2 0,8 5-824,0-1-1,0 0 1,0-1-1,1-1 1,0 1-1,14 2 1,-6-1-573,22 9-2011</inkml:trace>
</inkml:ink>
</file>

<file path=ppt/ink/ink2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7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379 116 8576,'-1'-7'659,"0"-2"1171,-1 0 1,0-1-1,0 1 0,0 0 0,-8-16 0,8 22-1439,1 1-1,-1-1 1,0 1-1,0 0 1,0-1-1,0 1 1,0 0-1,0 0 1,-5-3-1,4 3-458,0 1 1,0-1-1,0 1 0,-1 0 1,1 0-1,-1 0 1,1 0-1,-1 0 0,-6 0 1,-4 1 386,0 0 1,-1 1 0,1 0-1,0 1 1,0 1 0,0 0 0,0 1-1,-24 11 1,14-4 17,0 2-1,2 1 1,-40 31-1,61-45-335,1 0-1,-1 0 0,0 0 0,1 1 0,-1-1 0,1 0 0,-1 0 0,1 1 0,-1-1 0,1 0 0,-1 1 1,1-1-1,-1 1 0,1-1 0,0 1 0,-1-1 0,1 1 0,0-1 0,-1 1 0,1-1 0,0 1 0,0-1 1,-1 1-1,1-1 0,0 1 0,0 0 0,0-1 0,0 1 0,0-1 0,0 1 0,0 0 0,0-1 0,0 1 1,0-1-1,0 1 0,0 0 0,0-1 0,0 1 0,1-1 0,-1 1 0,0 0 0,0-1 0,1 1 0,-1-1 1,0 1-1,1-1 0,-1 1 0,1-1 0,-1 0 0,0 1 0,1-1 0,-1 1 0,1-1 0,-1 0 0,1 1 1,-1-1-1,1 0 0,0 0 0,0 1 0,48 9-27,-31-9 33,3 0 24,0 1 0,0 0 0,0 2 0,-1 0 1,1 1-1,-1 1 0,0 1 0,23 12 0,-21-5 42,18 10 114,36 30-1,-64-44-112,-1 0-1,0 0 1,-1 2 0,0-1-1,0 1 1,-1 1 0,8 14-1,-16-25-34,-1 0-1,1 1 1,0-1 0,-1 1-1,1-1 1,-1 0-1,0 1 1,0-1-1,0 1 1,0-1-1,0 1 1,-1-1-1,1 1 1,-1-1-1,1 1 1,-1-1-1,0 0 1,0 1-1,0-1 1,0 0-1,0 0 1,-1 0-1,1 0 1,-1 0-1,1 0 1,-1 0-1,0 0 1,0 0-1,0-1 1,0 1 0,0-1-1,-4 2 1,-1 3 56,-2-1 0,1 0 1,-1 0-1,1-1 0,-1-1 1,-17 6-1,-4-4-187,-1 0-1,0-2 1,0-2 0,0-1-1,0-1 1,0-1 0,-44-10-1,56 4-1978,19 7 1937,-1 1 1,1 0-1,0-1 0,0 1 0,0-1 0,0 1 0,-1 0 1,1-1-1,0 1 0,0 0 0,0-1 0,0 1 0,0-1 1,0 1-1,0 0 0,0-1 0,0 1 0,0-1 0,0 1 1,0 0-1,0-1 0,1 1 0,-1-1 0,0 1 0,0 0 1,0-1-1,1 1 0,-1 0 0,0-1 0,0 1 0,0 0 0,1-1 1,-1 1-1,0 0 0,1 0 0,0-1 0,8-10-3705</inkml:trace>
</inkml:ink>
</file>

<file path=ppt/ink/ink2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8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3712,'22'-35'9076,"-12"14"-4796,-9 16-2168,-3 7-2,0 2-1803,1 0 0,0 1 0,0-1-1,1 1 1,-1-1 0,1 1 0,0-1 0,0 1 0,0-1 0,1 1-1,-1 0 1,3 6 0,0 17 227,1 27-74,0-14-274,-3 50 0,-23 70-186,22-160-101,0 0 1,0-1-1,0 1 1,0 0-1,0-1 1,1 1-1,-1 0 1,0 0-1,0-1 1,1 1-1,-1 0 1,0-1-1,1 1 1,-1 0-1,1-1 1,-1 1-1,1-1 1,-1 1-1,1-1 1,-1 1-1,1-1 1,-1 1 0,1-1-1,0 1 1,-1-1-1,1 0 1,0 1-1,-1-1 1,1 0-1,0 0 1,0 1-1,-1-1 1,1 0-1,0 0 1,0 0-1,-1 0 1,1 0-1,0 0 1,0 0-1,-1 0 1,1 0-1,0-1 1,0 1 0,-1 0-1,1 0 1,1-1-1,5 0-2494,-2 1-732</inkml:trace>
</inkml:ink>
</file>

<file path=ppt/ink/ink2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53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2048,'39'-8'3364,"24"9"-2871,-6 1-382,147-25 388,-138 13-380,-25 1-80,11-2-63,-50 11-88,1 0 0,-1 0-1,0 0 1,1 0 0,-1 0 0,0 1 0,1-1-1,-1 1 1,0 0 0,1 0 0,-1-1 0,0 1-1,0 1 1,0-1 0,0 0 0,0 0-1,3 4 1,0 0-677</inkml:trace>
</inkml:ink>
</file>

<file path=ppt/ink/ink2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9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85 170 2304,'6'-5'839,"6"-3"8706,-18 19-2671,2-3-6506,-1 0 0,1 0 0,1 0 0,-1 0 0,2 1 0,-1-1 0,1 1 0,0 0 0,1-1 1,0 1-1,0 0 0,1 0 0,0 0 0,1 0 0,2 15 0,-1-14-314,0-1 0,0 0 0,1 0 0,0 0 0,0 0 0,1 0 0,0-1 0,1 1 0,0-1 0,0-1 0,1 1 0,0-1 0,0 1 0,14 11 0,-15-16 8,1 0 0,-1 0 0,0-1 0,1 0-1,0 0 1,0 0 0,-1 0 0,1-1 0,0 0 0,0 0 0,0-1 0,0 0 0,0 0 0,0 0 0,1 0 0,-1-1 0,-1 0 0,11-3 0,-1-1 62,0 0 0,0-1-1,-1 0 1,1-1 0,23-17-1,-31 20-100,-2-1-1,1 0 0,0 0 0,-1-1 0,0 0 0,-1 0 0,1 0 0,-1 0 0,0-1 0,-1 1 0,1-1 0,-1 0 0,0 0 0,-1 0 1,0-1-1,0 1 0,-1-1 0,0 1 0,0-1 0,-1 1 0,1-1 0,-2 1 0,1-1 0,-1 1 0,0-1 0,-1 1 0,-3-10 0,2 4-23,-1 0 0,-1 0-1,0 1 1,-1-1 0,-1 1-1,0 0 1,0 1-1,-1 0 1,0 0 0,-1 1-1,-1 0 1,1 0 0,-1 1-1,-15-10 1,15 13-36,1 0 0,-1 1-1,0 0 1,0 1 0,0 0 0,0 0 0,-1 1 0,1 1 0,-1 0 0,0 0 0,0 1 0,0 1-1,0-1 1,0 2 0,0 0 0,0 0 0,1 1 0,-1 0 0,0 1 0,1 0 0,-1 0 0,-12 8-1,19-10-69,0 1-1,0 0 0,0 1 1,0-1-1,1 1 0,-1-1 0,1 1 1,0 0-1,0 0 0,0 1 0,0-1 1,0 1-1,1-1 0,-1 1 1,1 0-1,0 0 0,0 0 0,1 0 1,-1 0-1,1 0 0,0 1 0,-1 6 1,2-6-282,0 1 1,0-1 0,0 0-1,0 0 1,1 1 0,0-1 0,0 0-1,1 0 1,0 0 0,-1 0-1,2 0 1,-1 0 0,0-1-1,1 1 1,0-1 0,0 1-1,0-1 1,5 4 0,19 22-2961</inkml:trace>
</inkml:ink>
</file>

<file path=ppt/ink/ink2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49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1 102 4608,'8'-12'9699,"12"4"-5673,38-4-4228,-18 4 1740,-8 1-1117,1 1 1,-1 2 0,1 2 0,34 1-1,-6 0-55,-27 0-214,203-16 1126,-183 10-649,82-1 0,-54 7-3467,-81 1 2732,22-3-4758,-14 0 1793</inkml:trace>
</inkml:ink>
</file>

<file path=ppt/ink/ink2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0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7296,'6'-15'9324,"9"3"-5772,25-4-3477,-23 10 1395,13-8-1389,-13 6 497,0 1 1,30-9 0,-42 15-464,0 0-1,-1 0 0,1 1 1,0-1-1,0 1 1,-1 0-1,1 0 0,0 1 1,0-1-1,-1 1 1,1 0-1,0 1 0,-1-1 1,1 1-1,6 3 1,-9-4-103,-1 1 1,1-1-1,-1 1 1,0-1-1,1 1 1,-1 0-1,0-1 1,0 1-1,0 0 1,0 0-1,0 0 1,-1 0-1,1 0 1,0 0-1,-1 0 1,0 0-1,1 0 1,-1 0-1,0 0 1,0 1-1,0-1 1,0 0-1,0 0 1,-1 0-1,1 0 1,-1 0-1,-1 4 1,1-1-12,-1 0 0,0 0 0,0 1 1,0-2-1,-1 1 0,1 0 0,-1 0 1,0-1-1,-8 9 0,-12 6 250,0 0 0,-2-1-1,-52 28 1,62-36-39,19-5-87,29-10 71,-4-6-28,-10 3-18,0 1 0,39-9-1,-51 15-125,1 0-1,-1 1 0,1-1 0,0 1 0,-1 1 1,1 0-1,-1 0 0,1 0 0,-1 1 1,1 0-1,13 6 0,3 3 139,0 1 0,28 20-1,-43-26-27,0 1-1,0 0 0,-1 1 1,0 0-1,0 0 0,-1 1 1,0-1-1,8 15 0,-13-19-86,0-1 0,0 1 0,0 0 0,-1-1 0,1 1 0,-1 0 0,0 0 0,0 0 0,-1 0 0,1 0 0,-1 0 0,0 0 0,0 0 0,0 0-1,-1 0 1,1 0 0,-1 0 0,0 0 0,-2 6 0,1-5-7,-1-1-1,0 1 1,0 0-1,-1-1 0,1 0 1,-1 0-1,0 0 1,0 0-1,0 0 1,-1-1-1,1 0 1,-8 4-1,-5 2 10,-1-1-1,1-1 1,-1-1 0,-1 0-1,1-2 1,-36 5-1,18-5 77,0-2-1,-47-2 1,73-1-179,0 0-1,1 0 1,-1-1 0,0 0 0,1 0 0,0-1 0,-1-1 0,1 1 0,0-2 0,1 1 0,-1-1 0,1 0-1,-10-9 1,17 14-58,0-1 0,0 0 0,0 1 0,0-1 0,1 0 0,-1 0 0,0 0 0,0 0 0,1 1 0,-1-1 0,1 0 0,-1 0 0,1 0 0,-1 0 0,1 0 0,-1 0 0,1-1 0,0 1 0,0 0 0,-1 0 0,1 0 0,0 0 0,0 0 0,0 0 0,0 0 0,0-1 0,1 1 0,-1 0 0,0 0 0,0 0 0,1 0 0,-1 0 0,1 0 0,-1 0 0,2-2 0,1 0-714,0 0-1,1 0 0,-1 0 1,1 0-1,-1 1 1,1-1-1,7-2 0,11-6-3141</inkml:trace>
</inkml:ink>
</file>

<file path=ppt/ink/ink2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1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91 6144,'3'-8'1600,"1"0"1,-1 0-1,2 1 0,-1-1 1,1 1-1,0 0 1,7-7-1,11-10 956,-35 57 1604,8-20-3690,-6 12 50,2 1 1,0 1 0,2-1 0,-5 45 0,-8 33-480,14-81-165,-5 18-290,-2 1 0,-22 51 0,26-80-2960,7-31-3077,1 17 6399,0-11-3403</inkml:trace>
</inkml:ink>
</file>

<file path=ppt/ink/ink2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1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5376,'5'-19'2042,"1"-1"10357,-4 26-7377,-2 15-4368,9 116 2548,30 62-2970,-22-116-762,-13-59-3714,-3-21-70,-1-10 859</inkml:trace>
</inkml:ink>
</file>

<file path=ppt/ink/ink2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2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 5376,'9'-4'7950,"4"2"-3392,32 1-2947,-11 0-1565,85-16 1134,83-8 2954,-166 22-3510,0 3-1,1 0 0,56 10 0,-34 0-5060,-59-11 428,0-4 2728,0 5 449,0-4-2517</inkml:trace>
</inkml:ink>
</file>

<file path=ppt/ink/ink2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3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499 13 2176,'0'0'132,"0"-1"0,0 1 0,-1 0 1,1 0-1,0 0 0,0 0 0,0 0 0,0 0 0,0 0 1,0 0-1,0 0 0,0 0 0,1 0 0,-1 0 0,0-1 1,0 1-1,0 0 0,0 0 0,0 0 0,0 0 0,0 0 1,0 0-1,0 0 0,0 0 0,0 0 0,0 0 0,0 0 1,0 0-1,0 0 0,0 0 0,0 0 0,0 0 0,0 0 1,0 0-1,1 0 0,-1 0 0,0-1 0,0 1 0,0 0 1,0 0-1,0 0 0,0 0 0,0 0 0,0 0 0,0 0 1,0 0-1,0 0 0,0 0 0,0 0 0,1 1 0,-1-1 1,-18-5 4642,0 2-2272,17 3-2407,0-1-1,0 1 1,0 0 0,0-1 0,0 1-1,0 0 1,0 0 0,-1 0 0,1 0-1,0 0 1,0 0 0,0 0 0,0 1-1,0-1 1,-1 0 0,1 0 0,0 1-1,0-1 1,0 1 0,0-1 0,0 1-1,0 0 1,0-1 0,0 1 0,1 0-1,-1 0 1,0-1 0,0 1 0,-1 2-1,-5 5 365,0 1 0,1 0-1,-10 17 1,12-18-297,-1 0 0,0-1 0,0 1 0,0-1-1,-13 12 1,3-5 176,1 1 0,0 0 0,2 1 0,0 1 0,0 0 0,2 0 0,0 1 0,-14 36 0,10-13-83,2-1 0,1 2 0,-6 54 0,13-70-179,-2-1-1,-17 47 1,-4 17-30,7 63-47,-22-24 0,36-106 0,1 0 0,1 0 0,1 0 0,1 0 0,1 24 0,0-31 18,0 0-1,-2-1 0,-4 18 1,4-23 1,1 1 0,0 0-1,0-1 1,1 1 0,0 0 0,1 0 0,0 0 0,1 0 0,0 0 0,2 10 0,-1-6-5,0 0 1,0 1 0,-2-1 0,1 0 0,-5 29 0,1 10 2,4-2-5,1-32 4,-2 0-1,0 0 1,-2 1 0,0-2 0,-6 27 0,6-36-30,0 0-1,1 0 1,0 1 0,0-1 0,1 0 0,0 0-1,1 0 1,2 13 0,1-11-93</inkml:trace>
</inkml:ink>
</file>

<file path=ppt/ink/ink2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3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13184,'0'0'6527,"0"6"-6271,0-6 6528,5 9-6784,-5-6 128,3 0 0,2-3 0,0 0-256,-1 0 128,-4 0-256,0 0 128,10-6-1408,-7-6 0,2-9-1920,0 2 128</inkml:trace>
</inkml:ink>
</file>

<file path=ppt/ink/ink2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5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458 1 4224,'3'0'9059,"1"8"-4274,5 22-2689,1 6-223,2-6-989,-4-13-725,-1 0 0,0 1-1,-1 0 1,-1 0 0,-1 0 0,-1 1-1,2 27 1,-1 57 100,-2-66-169,-1 0 0,-1-1 0,-7 44 0,-4 31-185,-3 21 339,-7-1 229,-13 61 189,27-164-552,-1 0 0,-2-1 0,0 0 0,-23 41 1,-10-3 188,30-48-187,1 1-1,0 0 1,-14 33 0,-15 33 259,26-55-301,-17 41 1,23-52-30,0 1 0,-1-2 0,-1 1 0,-1-1 0,-1-1 0,0 0 0,-1-1 0,0-1 0,-21 16 0,-12 15 210,35-32-142,19-17-798,20-23-7456,-23 20 4562</inkml:trace>
</inkml:ink>
</file>

<file path=ppt/ink/ink2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6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0 100 4608,'12'-8'3291,"-9"15"3046,2 3-151,6-10-5766,12-7 1031,0 2-1,33-4 1,-40 6-1222,1-1 0,-1 0 0,0-1 0,20-9 0,-24 9-94,-4 3-76,-1-1 0,1 1 0,-1 1 0,1 0 0,0 0 0,0 0 0,-1 1 0,1 0 1,0 0-1,0 1 0,0 0 0,8 3 0,-13-4-75,0 1 0,0-1 0,0 0 1,0 0-1,0 0 0,0 0 0,0 0 0,0-1 0,0 1 1,-1-1-1,1 0 0,0 0 0,0 0 0,0 0 0,-1 0 1,1 0-1,-1-1 0,1 0 0,-1 1 0,0-1 0,1 0 1,-1 0-1,0 0 0,0 0 0,0-1 0,-1 1 0,1-1 1,0 1-1,-1-1 0,2-4 0,-2 5-880,-19-1-8810,10 3 6357</inkml:trace>
</inkml:ink>
</file>

<file path=ppt/ink/ink2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54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0 1536,'7'78'3555,"23"39"-3410,-8-31 102,33 134-174,26 127 237,-62-252-228,33 211 591,-46-248-376,-2 1 0,-3-1-1,-7 76 1,4-120-170,0 0 1,-1-1-1,0 1 1,-1-1-1,-7 15 1,11-25-92,-1-1 1,0 0 0,0 0-1,0 0 1,0 0-1,0 0 1,0 0 0,0-1-1,-1 1 1,1 0 0,-1 0-1,1-1 1,-1 1 0,0-1-1,1 0 1,-1 1 0,0-1-1,0 0 1,0 0-1,0 0 1,0 0 0,0-1-1,0 1 1,-1 0 0,1-1-1,0 1 1,0-1 0,0 0-1,-1 0 1,1 0 0,0 0-1,0 0 1,0-1 0,-1 1-1,1 0 1,0-1-1,0 0 1,0 0 0,0 1-1,0-1 1,-3-2 0,-9-6 175,0-1 1,1 0-1,0-1 1,0 0-1,1-1 0,-10-13 1,-61-85 644,74 97-769,-156-247 872,162 254-1084,-13-26 56,16 32 6,0-1 0,-1 0 0,1 0 0,0 0 0,-1 1 0,1-1 0,0 0 0,0 0 0,0 0 1,0 0-1,0 1 0,0-1 0,0 0 0,0 0 0,0 0 0,0 0 0,0 0 0,0 1 0,1-1 0,-1 0 0,0 0 0,1 0 0,-1 1 0,0-1 0,1 0 0,-1 0 0,1 1 0,-1-1 1,1 0-1,1 0 0,11-1-1602</inkml:trace>
</inkml:ink>
</file>

<file path=ppt/ink/ink2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6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5120,'-6'16'12811,"1"7"-5017,-2 36-2686,4 32-6586,2-58 3247,0 15-1724,0-30-21,0 1 0,1 0-1,1-1 1,1 1 0,0-1 0,2 1-1,8 26 1,-12-43-129,1-1 0,0 1 0,0 0-1,0 0 1,0-1 0,0 1 0,0-1 0,0 1 0,0-1 0,1 1 0,-1-1-1,1 0 1,-1 0 0,1 1 0,-1-1 0,1 0 0,0 0 0,0-1-1,-1 1 1,1 0 0,0-1 0,0 1 0,0-1 0,0 1 0,0-1-1,-1 0 1,5 0 0,-2 0-269,0-1 0,0 0 0,0 1 0,-1-2-1,1 1 1,0 0 0,-1-1 0,1 0 0,-1 1 0,1-1 0,-1-1-1,5-3 1,1-1-3466</inkml:trace>
</inkml:ink>
</file>

<file path=ppt/ink/ink2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7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11136,'0'-15'5503,"9"25"-5375,-9-10 8064,0 0-8064,0 0 128,5-6-128,-2-1 128,-3 7-512,0 0 0,0-8-768,0 8 0,0 0-2176,0 0 0</inkml:trace>
</inkml:ink>
</file>

<file path=ppt/ink/ink2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8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33 5888,'-28'-14'9219,"26"11"-9085,-1 2 1,0-1-1,0 0 0,0 0 1,0 1-1,0 0 0,0-1 1,0 1-1,0 0 0,-1 1 1,1-1-1,0 0 0,-1 1 1,1 0-1,0 0 0,-1 0 1,1 0-1,0 0 0,-1 1 1,1 0-1,0-1 0,-5 3 1,2 0 271,-39 21 2723,43-23-2986,0 1 0,0-1 0,1 1 1,-1-1-1,0 1 0,1 0 0,0 0 1,-1-1-1,1 1 0,0 0 0,0 0 1,0 0-1,0 1 0,0-1 0,1 0 1,-1 0-1,1 0 0,-1 1 0,1 3 1,-7 23 1028,6-28-1110,0 2-1,1-1 1,-1 0 0,0 0-1,1 0 1,-1 0 0,1 0-1,0 0 1,0 1 0,0-1-1,0 0 1,0 0 0,0 0-1,1 1 1,-1-1 0,1 0 0,0 3-1,0-2-12,1 0 0,-1 0-1,0-1 1,1 1 0,0 0-1,-1-1 1,1 1 0,0-1-1,0 0 1,1 0 0,-1 0 0,0 0-1,1 0 1,-1 0 0,1 0-1,0-1 1,-1 0 0,1 1-1,3 0 1,6 1 58,-1 0-1,1-1 1,21 2 0,27 6 156,-47-5-175,0 1 1,-1 0-1,1 1 0,-2 1 0,1 0 0,16 14 1,8 6 274,-22-18-275,-6-5-64,0 1 1,0 0 0,0 1 0,0 0-1,11 13 1,-18-17-14,1-1-1,-1 0 1,1 1 0,-1-1-1,0 1 1,0-1-1,0 1 1,-1-1 0,1 1-1,-1 0 1,1-1 0,-1 1-1,0 0 1,0 0 0,0-1-1,0 1 1,0 0-1,-1-1 1,1 1 0,-1 0-1,0-1 1,0 1 0,0 0-1,0-1 1,0 0-1,-1 1 1,-1 2 0,-3 4-6,0-1 1,0 0 0,-1 0 0,0 0-1,-1-1 1,0 0 0,-10 7-1,13-11 24,1 0 1,-1 0-1,0 0 0,0-1 0,0 0 0,0 0 0,-1 0 1,1 0-1,0-1 0,-1 0 0,0 0 0,1 0 0,-1-1 0,1 0 1,-10-1-1,-5-2 27,2 1-3,0-1-1,1-1 1,-19-6-1,33 9-56,1 1 0,-1-1-1,0 0 1,1 0 0,-1-1-1,1 1 1,-1 0 0,1-1-1,0 0 1,-1 1 0,1-1-1,0 0 1,0 0 0,0 0-1,0-1 1,1 1 0,-1 0-1,1-1 1,-1 1-1,1 0 1,0-1 0,0 0-1,0 1 1,0-1 0,0 0-1,0-5 1,6-18-2194,-1 19-7764,-3 6 6251</inkml:trace>
</inkml:ink>
</file>

<file path=ppt/ink/ink2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8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6912,'0'3'10258,"2"8"-4563,8 75-2043,-9-69-3431,1-1 0,0 0 1,1 1-1,10 30 1,-11-41-355,0-1 1,1 0 0,-1 0-1,1 0 1,0 0-1,0 0 1,1 0 0,-1-1-1,1 0 1,0 0 0,0 0-1,0 0 1,1 0-1,-1-1 1,1 0 0,0 0-1,0 0 1,6 2 0,-9-4-210,9-2-4180,-6-2 1172</inkml:trace>
</inkml:ink>
</file>

<file path=ppt/ink/ink2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8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4608,'0'-3'2304,"0"-2"-5888,0 5 896,0 5 2560,0-2 128</inkml:trace>
</inkml:ink>
</file>

<file path=ppt/ink/ink2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5:59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5248,'2'9'8618,"0"3"-4648,3 11-1071,0 196 2477,-5-452-5376,0 231 19,0-1 0,1 1 0,-1-1 0,1 1 0,-1 0-1,1-1 1,0 1 0,0 0 0,0-1 0,0 1 0,1 0 0,-1 0 0,1 0-1,-1 0 1,1 0 0,0 0 0,-1 1 0,1-1 0,0 1 0,0-1-1,0 1 1,0 0 0,4-2 0,6-3 167,0 1 0,0 1-1,18-5 1,-4 1 5,-23 7-134,0 0 0,-1 1 0,1-1 0,0 1 0,-1-1 0,1 1 0,0 0 0,-1 0 0,1 0 0,0 0 0,0 0 0,-1 1-1,1 0 1,0-1 0,-1 1 0,1 0 0,0 0 0,-1 0 0,0 0 0,1 1 0,-1-1 0,0 1 0,1-1 0,-1 1 0,0 0 0,0 0 0,0 0 0,-1 0 0,1 0 0,0 0 0,-1 1 0,1-1 0,-1 1 0,0-1 0,0 1 0,1 2 0,5 12 212,-1 1 0,-1-1 1,-1 1-1,4 22 0,-7-31-374,9 36 139,-7-37-31,0 1 0,-1 0-1,-1 0 1,1 0 0,-1 0-1,-1 0 1,0 0 0,0 0 0,-1 0-1,-2 14 1,2-15-315,-1-2-989,-4-8-3784,1-1 1351</inkml:trace>
</inkml:ink>
</file>

<file path=ppt/ink/ink2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0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2 2816,'8'-1'8522,"-14"6"-5032,2-4-3090,1 1 0,0-1 1,-1 1-1,1-1 1,-1-1-1,1 1 1,-1 0-1,-5 0 0,8-1-272,0 0 0,0 1-1,-1-1 1,1 1-1,0 0 1,0-1 0,0 1-1,0 0 1,0-1-1,0 1 1,0 0 0,0 0-1,0 0 1,0 0-1,1 0 1,-1 0 0,0 0-1,1 0 1,-1 0-1,0 2 1,-15 33 1066,8-18-737,-44 87 958,-64 140-633,76-151-830,-36 93-10,52-113 356,2 1 1,-11 82 0,16-64-87,10-64-226,2 1 0,1-1 0,1 1 0,1 0 0,4 45 0,28 129 787,-23-170-588,2-1 1,1 0-1,28 61 0,-11-22 22,-22-56-154,1 0-1,0 0 1,1-1-1,11 20 0,-10-27-262,-6-12-1795,-12-17-4889,2 13 3631,-2-3-65</inkml:trace>
</inkml:ink>
</file>

<file path=ppt/ink/ink2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1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23 4864,'3'1'256,"-1"-1"10,0 1-1,0-1 1,1 1-1,-1-1 1,0 0-1,0 0 1,0 0-1,1 0 0,-1 0 1,0-1-1,0 1 1,1-1-1,-1 1 1,0-1-1,0 0 0,0 0 1,4-2-1,-6 3-25,0 0 0,0-1 0,0 1 0,0-1 0,0 1 0,0-1 0,0 1 0,1-1 0,-1 1-1,0-1 1,-1 1 0,1-1 0,0 1 0,0-1 0,0 1 0,0 0 0,0-1 0,0 1 0,-1-1-1,1 1 1,0-1 0,0 1 0,0 0 0,-1-1 0,1 1 0,0 0 0,-1-1 0,1 1 0,0 0 0,-1-1-1,0 1 1,1-1-191,0 1 0,0 0-1,0 0 1,0-1-1,0 1 1,0 0 0,-1 0-1,1 0 1,0 0 0,0-1-1,0 1 1,0 0-1,0 0 1,-1 0 0,1 0-1,0-1 1,0 1-1,0 0 1,0 0 0,-1 0-1,1 0 1,0 0 0,0 0-1,0 0 1,-1 0-1,1 0 1,0 0 0,0 0-1,0 0 1,-1-1-1,1 1 1,0 1 0,0-1-1,-1 0 1,1 0 0,0 0-1,0 0 1,0 0-1,-1 0 1,1 0 0,0 0-1,0 0 1,0 0-1,-1 0 1,1 0 0,0 1-1,0-1 1,0 0 0,0 0-1,-1 0 1,1 0-1,0 1 1,0-1 0,0 0-1,0 0 1,0 0-1,0 0 1,0 1 0,-1-1-1,1 0 1,0 0 0,0 1-1,0-1 1,0 0-1,0 1 35,0 0 0,0-1 0,0 1 0,0 0 0,0-1 0,0 1 0,-1 0-1,1 0 1,0-1 0,-1 1 0,1-1 0,0 1 0,-1 0 0,1-1-1,-1 1 1,1-1 0,0 1 0,-1-1 0,0 1 0,1-1 0,-1 1 0,1-1-1,-1 1 1,0-1 0,1 0 0,-1 1 0,0-1 0,1 0 0,-2 1 0,-5 4 545,13 10-9,-4-11-486,0 0 0,0 1 0,-1-1 0,0 1 0,0-1 1,0 1-1,0 0 0,-1 0 0,0-1 0,0 1 0,0 0 1,-1 6-1,0 5 34,1-5-102,-2-1 0,1 1-1,-1-1 1,-1 1 0,-4 10 0,-4 23 58,-2 4-73,10-41-37,0 1 0,1 0 0,0 0 0,1 0 0,-2 14 0,3-19-13,0 1 0,-1-1 0,1 1 0,-1-1 0,0 0 0,0 0 0,0 0 0,0 1 0,-1-1 0,1 0 0,-5 5 0,0 3 0,6-10-9,-1-1 1,1 0-1,0 0 0,0 1 0,0-1 0,-1 0 0,1 0 0,0 1 1,0-1-1,0 0 0,0 1 0,0-1 0,0 0 0,0 1 1,0-1-1,0 0 0,0 0 0,0 1 0,0-1 0,0 0 1,0 1-1,0-1 0,0 0 0,0 1 0,0-1 0,0 0 1,0 1-1,1-1 0,-1 0 0,0 0 0,0 1 0,0-1 1,1 0-1,-1 0 0,0 1 0,0-1 0,0 0 0,1 0 1,-1 0-1,0 1 0,0-1 0,1 0 0,-1 0 0,0 0 1,1 0-1,-1 0 0,0 0 0,1 0 0,-1 1 0,0-1 1,0 0-1,1 0 0,-1 0 0,0 0 0,1 0 0,-1 0 1,0-1-1,1 1 0,0 0-117,0 0 0,0 0 0,0 0 1,-1 0-1,1 0 0,0-1 0,0 1 0,0 0 0,-1-1 1,1 1-1,0 0 0,0-1 0,-1 1 0,1-1 0,0 1 1,-1-1-1,1 1 0,0-1 0,-1 0 0,1 1 0,-1-1 1,1 0-1,0-1 0,0-15-2861,-1 1-341</inkml:trace>
</inkml:ink>
</file>

<file path=ppt/ink/ink2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2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0 110 5248,'1'2'8427,"-1"5"-4123,3 33-2294,-3-38-1802,-1 12 1014,2 1 0,-1-1-1,6 26 1,-4-35-1145,-1-1 0,1 1 0,0 0 0,0-1 0,1 0 0,-1 1 0,1-1 0,0 0 0,0 0 0,0-1 0,1 1 0,-1-1 0,1 1 0,5 2 0,5 5-1,1 0-1,1-1 1,-1-1 0,2-1-1,31 12 1,-40-18-18,0 0 0,0 0 1,0-1-1,0 0 0,0-1 1,0 1-1,0-2 0,0 1 1,1-1-1,-1 0 0,0-1 1,-1 0-1,1 0 0,0-1 1,11-5-1,-13 6-28,-1-1-1,1 0 1,0-1 0,-1 0-1,1 0 1,-1 0 0,0 0-1,-1-1 1,1 1 0,-1-1-1,0-1 1,0 1 0,0 0-1,-1-1 1,0 0 0,0 0-1,0 0 1,-1 0 0,0 0-1,0-1 1,0 1 0,0-9-1,3-42 200,-3 47-196,-1 0 0,0-1-1,-1 1 1,0-1 0,0 1 0,-1-1-1,-3-10 1,3 16 8,0 1 0,0-1-1,-1 0 1,0 1 0,0-1 0,0 1 0,-1-1-1,1 1 1,-1 0 0,0 0 0,0 0 0,0 1-1,-1-1 1,1 1 0,-1-1 0,0 1-1,0 0 1,0 1 0,-1-1 0,1 1 0,0 0-1,-1 0 1,0 0 0,1 0 0,-1 1 0,0 0-1,0 0 1,0 0 0,0 1 0,0 0-1,0 0 1,1 0 0,-8 1 0,-189 43-404,196-43 288,-1 1-1,1 0 1,0 0-1,0 0 1,0 0-1,-10 7 1,14-8-13,0 0-1,0-1 1,1 1-1,-1 0 1,0 0-1,0 0 1,1 0 0,-1 0-1,0 0 1,1 0-1,-1 0 1,1 0-1,0 0 1,-1 0-1,1 0 1,0 0 0,-1 0-1,1 1 1,0-1-1,0 0 1,0 0-1,0 0 1,0 0-1,0 1 1,0-1 0,1 0-1,-1 0 1,0 0-1,1 0 1,-1 0-1,1 0 1,-1 0 0,1 0-1,-1 0 1,2 2-1,12 25-5137,-5-15 1748</inkml:trace>
</inkml:ink>
</file>

<file path=ppt/ink/ink2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3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16 107 4736,'-15'6'8847,"27"-10"-4041,20-4-2359,-28 6-2225,0 0 1,1 1-1,-1 0 0,0 0 0,1 0 1,-1 1-1,0-1 0,1 1 0,-1 0 1,1 0-1,-1 1 0,1-1 0,-1 1 1,5 1-1,1 0-113,1-1 0,0 0-1,-1-1 1,1 0 0,-1-1 0,1 0 0,-1-1-1,1 0 1,-1-1 0,18-6 0,53-9 251,29 10 145,-45 4-467,0-2 0,65-16 0,-11 8-315,-88 8-536,-17 4-92,-33 1-3351,10 9-1119,4-1 2303</inkml:trace>
</inkml:ink>
</file>

<file path=ppt/ink/ink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6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4 3072,'-16'-3'829,"12"10"162,17 25 761,-2-7-1335,10 50 56,-2 0 0,10 97 0,-8-38-441,148 814 2314,-163-910-2125,-1 1-1,-1 39 1,3-108 44,17-43 1,-8 24-179,-12 33-101,2 0-1,0 1 0,0 0 1,2 0-1,-1 1 0,2-1 1,0 2-1,1-1 0,0 1 1,1 1-1,0 0 0,1 1 1,1 0-1,0 0 0,14-8 1,-16 12-13,-1 1 0,1 1 1,-1-1-1,2 2 0,-1 0 1,0 0-1,1 1 0,0 0 1,-1 1-1,1 0 0,0 1 1,0 0-1,0 1 0,0 1 1,0 0-1,0 0 0,0 1 1,0 1-1,12 3 0,-7-1 22,0 1 0,0 0-1,0 1 1,-1 1 0,0 0-1,0 1 1,-1 1 0,0 0-1,-1 1 1,0 1 0,-1 0-1,0 1 1,-1 0 0,-1 1-1,13 19 1,-16-20 56,0 1 0,-1 0 0,0 0 0,-1 0 1,-1 1-1,0 0 0,-1 0 0,3 20 0,-6-27 20,0-1 0,-1 0 0,0 1-1,-1-1 1,1 1 0,-1-1 0,-1 0 0,1 1 0,-1-1 0,-1 0 0,1 0-1,-1 0 1,-1-1 0,1 1 0,-1-1 0,0 1 0,0-1 0,-1-1-1,-6 8 1,-1-3 63,0-1-1,0 0 0,-1-1 1,0 0-1,0-1 0,-1-1 1,0 0-1,0-1 0,0 0 1,-1-1-1,1-1 0,-1 0 1,0-1-1,0-1 0,0 0 1,-25-3-1,20 1-82,1 0-1,-1-2 0,1 0 1,0-2-1,0 0 1,0-1-1,0-1 1,1 0-1,0-2 1,1 0-1,0-1 0,-23-17 1,35 22-164,-1 1 1,1-1 0,0 0-1,1-1 1,-1 1 0,1-1-1,0 0 1,0 0 0,1 0-1,0-1 1,0 1 0,0-1-1,1 0 1,-3-12 0,5 18 0,0 0 1,0 0-1,0 0 1,0-1 0,0 1-1,0 0 1,0 0-1,0 0 1,1 0 0,-1 0-1,0 0 1,1 0-1,-1 0 1,1 0-1,-1 0 1,1 0 0,-1 1-1,1-1 1,0 0-1,-1 0 1,1 0 0,0 1-1,0-1 1,0 0-1,0 1 1,-1-1 0,1 1-1,1-1 1,29-7-2077,-2 7 247</inkml:trace>
</inkml:ink>
</file>

<file path=ppt/ink/ink2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02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1280,'59'-17'640,"32"20"-512,-66 1 768,26-4-896,13 6 128,-3-12 0,9 12 0,6-6-128,-12-6 128,-3 6-512,-6 6 128</inkml:trace>
</inkml:ink>
</file>

<file path=ppt/ink/ink2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4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7168,'0'-2'374,"1"0"-1,-1 0 1,1 0 0,0 0 0,0 0 0,-1 0 0,1 1-1,0-1 1,1 0 0,-1 1 0,0-1 0,0 1 0,1-1 0,-1 1-1,1 0 1,-1-1 0,1 1 0,0 0 0,-1 0 0,4-1-1,42-22 6240,-30 19-6122,0 1 0,1 0-1,-1 2 1,1 0 0,0 1-1,0 0 1,-1 1 0,1 2-1,0 0 1,21 5 0,-37-7-481,-1 1 0,1-1 1,0 1-1,0 0 0,-1 0 1,1 0-1,-1 0 0,1 0 0,-1 0 1,1 0-1,-1 0 0,0 1 1,1-1-1,-1 0 0,0 1 1,0-1-1,0 1 0,0 0 1,0-1-1,-1 1 0,1 0 1,0-1-1,-1 1 0,1 0 1,-1 0-1,0-1 0,1 1 1,-1 0-1,0 0 0,0 0 1,0 0-1,0 0 0,-1 3 1,0-1-9,1 0 0,-1 0 0,0 0 1,0 0-1,-1 1 0,1-2 0,-1 1 0,0 0 0,0 0 1,0 0-1,0-1 0,-1 0 0,0 1 0,-5 4 1,5-5 22,-2 2 28,-1 0 0,0 0 0,0 0 0,0-1 0,-1 0 0,0 0 0,0-1 1,0 0-1,0 0 0,0 0 0,-1-1 0,1 0 0,-1-1 0,1 1 0,-10-1 0,16-1 75,1 0 0,31-4 256,-16 2-270,0 0 1,0 1-1,0 1 0,0 0 0,30 5 1,-36-2-87,0-1 1,0 1 0,0 1 0,0 0 0,-1 0 0,1 0-1,-1 1 1,0 1 0,-1-1 0,14 14 0,10 17-170,-31-35 151,1 0-1,-1 0 0,1 0 1,-1 0-1,1 0 1,-1 0-1,1 0 1,-1 0-1,0 0 1,1 1-1,-1-1 0,0 0 1,0 0-1,0 0 1,0 0-1,0 0 1,0 0-1,0 0 1,-1 1-1,1-1 0,0 0 1,-1 0-1,1 0 1,0 0-1,-1 0 1,1 0-1,-1 0 1,0 0-1,1 0 0,-1-1 1,0 1-1,1 0 1,-1 0-1,0 0 1,0-1-1,0 1 1,0 0-1,0-1 0,0 1 1,0-1-1,-1 1 1,-13 5 112,0 0 0,-1-2 1,0 0-1,0 0 0,-29 1 1,-83-1-41,118-4-109,-54-6-447,60 5 327,0 0-1,1 0 1,-1 0-1,1 0 0,0-1 1,-1 1-1,1-1 0,0 0 1,0 0-1,0 0 1,0 0-1,0-1 0,0 1 1,-2-4-1,4 5 23,1 1 0,-1-1-1,1 1 1,0-1 0,-1 0-1,1 1 1,-1-1 0,1 0 0,0 1-1,0-1 1,-1 0 0,1 1-1,0-1 1,0 0 0,0 1-1,0-1 1,0 0 0,0 1 0,0-1-1,0 0 1,0 0 0,0 1-1,0-1 1,0 0 0,1 1 0,-1-1-1,0 0 1,0 1 0,1-1-1,-1 0 1,1 1 0,-1-1 0,0 1-1,1-1 1,-1 1 0,1-1-1,-1 1 1,1-1 0,0 0 0,0 0-218,8-10-3519</inkml:trace>
</inkml:ink>
</file>

<file path=ppt/ink/ink2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5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 21 4480,'1'-3'13986,"7"-6"-13487,-8 8-312,1 0 1,0 1-1,-1-1 1,1 0-1,0 1 1,0-1-1,0 1 1,0-1-1,0 1 1,0-1-1,0 1 1,0 0-1,0-1 1,0 1-1,0 0 1,0 0-1,0 0 1,0 0-1,0 0 1,0 0 0,0 0-1,2 0 1,-3 0-74,1 1 0,-1-1 0,1 0 1,0 1-1,-1-1 0,1 1 0,-1-1 1,0 1-1,1-1 0,-1 1 0,1-1 1,-1 1-1,0-1 0,1 1 1,-1 0-1,0-1 0,0 1 0,1-1 1,-1 1-1,0 0 0,0-1 0,0 1 1,0 0-1,0-1 0,0 1 0,0 0 1,0-1-1,0 1 0,0 0 1,0-1-1,0 1 0,0-1 0,-1 1 1,1 0-1,-1 0 0,-68 204 3175,-14-5-5149,78-192 2404,-2-5-4927,6-3 4098,1 0 1,0-1-1,-1 1 1,1 0-1,-1-1 1,1 1 0,-1-1-1,1 1 1,0 0-1,0-1 1,-1 1-1,1-1 1,0 1 0,-1-1-1,1 1 1,0-1-1,0 1 1,0-1-1,0 0 1,0 1-1,0-1 1,0 1 0,0-1-1,0 1 1,0-1-1,0-1 1,0-12-2937</inkml:trace>
</inkml:ink>
</file>

<file path=ppt/ink/ink2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5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8064,'8'-19'1802,"8"-7"6726,-9 14-5931,-6 11-1445,-1 1-106,0 0-940,0 0-63,0 0 682,-6 25 1643,1 156-562,6-163-1831,0 0 0,1 0 0,1 0-1,1 0 1,0 0 0,1-1-1,1 0 1,9 17 0,-8-23-597,12 18 522,-19-28-74,1-1 1,-1 0-1,0 0 1,1 1-1,-1-1 0,0 0 1,1 0-1,-1 1 1,0-1-1,0 0 1,1 1-1,-1-1 0,0 0 1,0 1-1,0-1 1,0 1-1,1-1 0,-1 0 1,0 1-1,0-1 1,0 1-1,0-1 1,0 1-1,0-1 0,0 0 1,0 1-1,0-1 1,0 1-1,0-1 1,0 0-1,-1 1 0,1-1 1,0 1-1,0-1 1,0 0-1,0 1 0,-1-1 1,1 0-1,0 1 1,0-1-1,-1 0 1,1 1-1,0-1 0,-1 1 1,0-1-3176</inkml:trace>
</inkml:ink>
</file>

<file path=ppt/ink/ink2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6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1536,'16'-3'1507,"3"-9"6873,-11 6-6299,-7 6-1996,-1 0 0,0 0 982,0 0 320,0 0 20,30-1 2156,41-16-120,-53 12-3019,1 0 0,26-3 0,23 4 308,1 3 0,94 11 1,-119-9-374,-33-1-3332,-32 0-7575,12 0 7220</inkml:trace>
</inkml:ink>
</file>

<file path=ppt/ink/ink2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7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5888,'12'5'13186,"3"-2"-12357,-5-1-356,0 1 0,0 1 0,0 0 0,0 0 0,-1 1 0,0 0 0,0 0-1,0 1 1,-1 1 0,0-1 0,9 9 0,6 5-89,-1 0 0,-1 1 0,31 39 0,-41-46-323,-1 1 0,0 0 0,-1 1 0,0 0 0,-1 0 0,9 28-1,-16-38-34,1 1 0,1-1 0,-1 0 0,1 0 0,0 0 0,0-1 0,1 1 0,6 7 0,-6-8-25,0 0-1,0 1 0,-1-1 0,0 0 0,0 1 0,-1 0 0,1 0 0,1 6 0,2 55-7,-7-56 33,2 0 0,0-1 0,0 1 0,0 0 0,7 18 0,3 8 216,-2 0 0,10 70 0,-18-81-124,-1-1 0,-1 1 0,-1 0 0,-8 39 0,5-30 209,3 8-117,2-34-142,0-1 0,0 0 1,-1 1-1,0-1 0,-4 14 0,-13 57 309,-3 7-93,-12-16-144,26-58-139,0 0 0,1 0 1,1 1-1,0-1 0,0 1 0,2 1 0,-4 18 0,7-27 1,-1-1 0,0 1 0,0 0 0,0-1 0,-1 1 0,1 0 0,-1-1 0,0 0 0,0 1-1,-1-1 1,1 0 0,-6 6 0,0-1-16,-1 0 0,-1 0-1,-15 9 1,19-13 25,4-2-20,-1-1 0,1 1 0,0-1 0,0 1 0,0 0 0,1 0 1,-1 0-1,1 0 0,-3 6 0,4-7 8,-1 0 0,0 0-1,0 1 1,0-1 0,0 0 0,0 0 0,0 0 0,-1 0 0,1 0 0,-1-1 0,1 1 0,-1 0 0,0-1 0,1 1-1,-4 1 1,-12 2 108,13-6-171,3 1-235,-9 2-1594,2-1-2507,3-1 560</inkml:trace>
</inkml:ink>
</file>

<file path=ppt/ink/ink2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09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262 11 5632,'-2'-11'8341,"15"17"82,2 2-7652,-5-3-470,0 0-1,-1 1 1,0 0-1,0 1 0,-1 0 1,0 0-1,0 1 1,0 0-1,-1 0 1,11 17-1,-9-12-223,1-1 0,1 0 1,0 0-1,20 16 0,-17-18-50,-1 0 0,-1 1 0,1 1 0,-2 0 0,0 1 0,0 0 0,-1 1 0,-1 0 0,0 0 0,-1 1 0,-1 0 0,0 1 0,-1-1 0,6 25 0,15 29-55,-22-60 31,-1 1 1,0 0-1,0 0 0,-1 0 0,0 0 0,-1 0 0,0 0 0,1 15 0,-8 293 147,5 148 1129,-2-444-991,-1-1 0,0 0 0,-2 0 0,0 0 0,-1-1 0,-2 0 0,-16 35 0,-50 60-309,61-93 22,-1-2 0,-1 0 0,0-1 0,-25 23 0,-8 12-155,43-49 145,-12 15-330,1 0 0,0 1 0,-13 26-1,25-41 287,1 1 0,-1-1 0,-1 0-1,1-1 1,-1 1 0,-10 8 0,2-1 20,6-4 64,1 1-1,-1 0 1,2 0-1,-1 0 1,2 1 0,-6 15-1,-1 2 33,9-23-40,0-1 0,0 0-1,-1 0 1,1 1 0,-1-2-1,0 1 1,0 0 0,0-1-1,-1 1 1,1-1 0,-1 0-1,0 0 1,1 0 0,-2-1-1,-7 5 1,4-2 18,-31 21 241,37-25-270,0 1 0,1-1-1,-1 1 1,0-1 0,1 1-1,-1-1 1,1 1 0,0 0-1,0 0 1,-1-1 0,1 1-1,0 0 1,1 0 0,-1 0-1,0 0 1,1 1 0,-1 1-1,0-1-1,-1 0 0,1 0-1,-1 0 1,1 0 0,-1 0-1,0 0 1,0 0 0,0 0-1,0-1 1,-1 1 0,-3 2-1,-17 23 259,14-12 1171,4-15-4092,-2-25-6279,6 14 7409,-3-13-2316</inkml:trace>
</inkml:ink>
</file>

<file path=ppt/ink/ink2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17.8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187 449 4608,'0'0'318,"-1"1"1,1 0-1,-1-1 1,1 1-1,-1 0 0,1-1 1,-1 1-1,1 0 1,0 0-1,0 0 1,-1-1-1,1 1 0,0 0 1,0 0-1,0 0 1,0-1-1,0 1 1,0 0-1,0 0 0,0 0 1,0 0-1,0-1 1,0 1-1,1 0 1,-1 0-1,0 0 0,1-1 1,-1 1-1,0 0 1,1-1-1,0 2 1,13 15 4619,-3-12-4493,1-7 498,0 0 0,0-1-1,-1 0 1,21-9 0,-15 4-772,-1-1 0,-1 0-1,0-1 1,0-1 0,-1 0-1,0-1 1,-1 0 0,-1-1-1,0-1 1,0 0 0,-1 0-1,-1-1 1,9-17 0,-17 26-158,0 1 0,0-1 0,0 1 0,0-1 0,-1 1 1,0-1-1,0 0 0,0 0 0,-1 0 0,0 1 0,0-1 1,-1 0-1,1 0 0,-1 0 0,0 1 0,-1-1 1,0 0-1,1 1 0,-2-1 0,1 1 0,-1 0 0,1 0 1,-7-8-1,-1-2-2,-2 0 0,1 0 1,-2 1-1,0 1 0,-27-22 1,33 29 4,0 0 1,-1 1 0,0 1 0,0-1-1,-15-6 1,21 11-13,-1-1 1,1 0-1,-1 1 0,1-1 1,-1 1-1,0 0 0,1 0 1,-1 0-1,1 0 0,-1 0 1,0 0-1,1 1 1,-1-1-1,1 1 0,-1 0 1,1 0-1,-1 0 0,1 0 1,0 0-1,-1 0 0,1 1 1,0-1-1,0 1 0,0 0 1,-2 2-1,-15 19 26,1 2 0,1 0 1,1 1-1,-15 34 0,-1-1-32,11-23 2,2 0 0,-30 78 0,24-31 0</inkml:trace>
</inkml:ink>
</file>

<file path=ppt/ink/ink2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18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522 1 14336,'5'21'5951,"4"14"-4951,4 12 64,-1 13 3934,-3 13-4337,-1 88 0,-8-111-474,-1-1 1,-3 0-1,-2 0 0,-3 0 0,-1-1 1,-2 0-1,-3-1 0,-23 52 0,33-88-68,0-1-1,-1 0 1,0 0 0,-1 0-1,0-1 1,-1 1-1,-14 13 1,18-20-90,0 0 1,0 0 0,0 0-1,0 0 1,0-1-1,0 0 1,-1 1 0,1-2-1,-1 1 1,0 0 0,1-1-1,-1 0 1,0 0-1,0-1 1,0 1 0,0-1-1,0 0 1,0 0 0,1-1-1,-1 1 1,-9-3-1,-2-3-7,2 0 0,-1-1 0,1-1 0,0 0 0,0-1 0,1 0 0,0-1 0,1-1-1,0 0 1,1 0 0,0-1 0,-13-19 0,4 2-241,1-1 0,1 0 0,2-2 0,-20-56 0,32 76-266,1 0 1,0 0 0,1 0-1,0 0 1,0-16 0,2 12-1483,1 0 0,0-1 0,5-21 1,0 8-1896</inkml:trace>
</inkml:ink>
</file>

<file path=ppt/ink/ink2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18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12032,'8'-13'6015,"18"16"-7167,-16-3 10496,12 3-9344,-6 1 128,16 4 0,-6-5 0,14 4-384,-10-4 128,5 5-640,-4-4 128,-14-1-2048,-4 2 0,-3-2-639,-7 1-1</inkml:trace>
</inkml:ink>
</file>

<file path=ppt/ink/ink2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19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12672,'40'-19'6271,"56"1"-9342,-75 15 12798,24 0-9855,-10 3 128,13 10-896,-14 4 0,-7 8-640,-6-4 0,-16 5-1664,0-9 129</inkml:trace>
</inkml:ink>
</file>

<file path=ppt/ink/ink2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0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6 272 2816,'0'0'44,"0"0"0,0 0 0,-1 0 0,1 0 0,0 1 0,0-1 0,0 0 0,0 0 0,0 0 0,0 0 0,0 0 0,0 0 0,0 0 0,-1 0 0,1 0 0,0 0 0,0 0 0,0 0 0,0 0 0,0 0 0,0 0 0,0 0 0,-1 0 0,1 0 0,0 0 1,0 0-1,0 0 0,0 0 0,0 0 0,0 0 0,0 0 0,-1 0 0,1 0 0,0 0 0,0 0 0,0 0 0,0 0 0,0 0 0,0 0 0,0 0 0,0 0 0,-1 0 0,1 0 0,0 0 0,0-1 0,0 1 0,0 0 0,0 0 0,0 0 0,0 0 0,0 0 0,0 0 0,0 0 0,0 0 0,0-1 0,0 1 0,0 0 0,0 0 0,0 0 0,0 17 2640,9 26-1097,-5-34-1447,0-1 0,0 0 0,0 0 1,1-1-1,1 1 0,-1-1 1,1 0-1,0 0 0,1-1 0,-1 0 1,1 0-1,0 0 0,1-1 0,-1 0 1,1-1-1,0 1 0,1-2 0,-1 1 1,1-1-1,-1 0 0,19 3 0,-17-5-68,1 0-1,0 0 0,0-1 0,0-1 0,0 0 0,-1 0 0,1-1 0,0 0 1,-1-1-1,1 0 0,-1-1 0,0 0 0,0 0 0,0-1 0,-1-1 1,0 1-1,0-2 0,10-8 0,-5 2 17,-1 0 0,0 0 1,-1-2-1,0 0 0,-1 0 0,15-29 0,-22 36-52,0-1 1,-1 1-1,1-1 0,-2 0 0,1 0 0,-1 0 0,-1 0 0,1 0 0,-2-1 0,1 1 0,-1 0 0,-1 0 0,1-1 0,-2 1 0,-3-15 1,2 17-29,0 0 1,0 1-1,-1 0 1,0 0-1,0 0 1,-1 0-1,0 0 1,1 1 0,-2 0-1,1 0 1,-1 0-1,0 1 1,0 0-1,0 0 1,0 0-1,-1 1 1,1 0-1,-1 0 1,0 1 0,0 0-1,-12-2 1,1 0-30,0 1 0,-1 1 0,1 0 0,0 2 0,0 0 1,-1 1-1,-31 6 0,40-5 0,0 1 1,0 0 0,0 1-1,0 0 1,1 0-1,-1 1 1,1 0 0,0 1-1,1 0 1,-1 1-1,1 0 1,1 0 0,-1 0-1,1 1 1,0 0-1,-7 12 1,10-13 1,0 0-1,1-1 1,0 1 0,0 0-1,1 1 1,-1-1 0,2 0-1,-1 1 1,1-1 0,0 1-1,1-1 1,-1 1 0,2-1-1,-1 1 1,1 0 0,0-1-1,0 1 1,1-1 0,0 0 0,1 0-1,-1 1 1,1-2 0,5 9-1,0-3-148,0-1 0,1 0 0,0-1 0,0 0 0,1-1 0,1 0 0,-1 0-1,1-1 1,1-1 0,0 0 0,0 0 0,0-1 0,0-1 0,1 0 0,0 0 0,0-2-1,1 1 1,-1-2 0,1 0 0,-1 0 0,1-1 0,0-1 0,-1-1 0,23-2 0,19-14-1624</inkml:trace>
</inkml:ink>
</file>

<file path=ppt/ink/ink2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0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3 3328,'16'-2'8187,"-16"10"-4418,-4 4-4760,-31 30 7412,15-8-6091,8-16-220,2 1 1,-17 39-1,26-49-94,-1-1 0,2 0 0,-1 1 0,1-1 0,1 1 0,0-1 0,0 0 0,0 1-1,3 7 1,4 43-47,-7-42 38,1-1 0,0 1 0,1-1 0,9 29 0,-11-41-20,1 5-67,-1-1 1,-1 1 0,1-1-1,-1 1 1,-1-1-1,0 1 1,0-1 0,-4 16-1,-3 32-485,8-51 518,1 0 0,0 0 1,0 0-1,0-1 1,1 1-1,0 0 0,0 0 1,5 8-1,-5-10-119,0 1 0,0 0-1,-1 0 1,1 0 0,-1 0-1,1 0 1,-1 0 0,-1 0 0,1 0-1,0 0 1,-1 0 0,0 5-1,-1 2-294,1 1-1,0-1 0,1 0 0,2 13 1,1 19-174,-3-40 525,-1 0 1,1 0 0,-1 0 0,1 0 0,0-1 0,0 1 0,0 0 0,0 0 0,0-1 0,1 1-1,2 3 1,-2-4-230,-1 1 1,1-1-1,-1 0 0,0 1 0,0-1 0,0 1 0,0 0 0,0-1 0,0 1 0,-1 0 1,1 3-1,-1 6-1453</inkml:trace>
</inkml:ink>
</file>

<file path=ppt/ink/ink2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1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0 238 5760,'3'-10'933,"0"1"0,1-1 0,0 1 0,0 0 0,1 0 0,0 0 0,0 1 0,1 0 0,0 0 0,1 0 0,0 1 0,0 0 0,13-10 0,29-34 1492,-44 46-2203,0-1-1,1 1 0,-1 1 0,1-1 1,0 1-1,0 0 0,1 0 0,-1 1 0,1 0 1,-1 0-1,1 1 0,0-1 0,0 1 1,0 1-1,14-2 0,-5 2 133,0 0 0,0 1-1,0 1 1,1 0 0,-1 1-1,18 5 1,-29-5-341,0-1 0,0 1 0,0 0 0,0 1 0,0-1 0,0 1 0,-1 0 0,1 0 0,-1 1 0,0-1 0,0 1 0,0 0 0,0 0 0,-1 0 0,1 1 0,-1-1 0,0 1-1,-1 0 1,1 0 0,-1 0 0,0 0 0,2 9 0,1 4 86,-1 1-1,-1-1 0,-1 1 0,-1 36 0,-1-41-7,-2 0 0,0 1 0,0-1 0,-1 0 0,-1 0-1,0-1 1,-1 1 0,-1-1 0,0 0 0,-1 0-1,0-1 1,-1 0 0,0 0 0,-1-1 0,-17 18-1,-4-1 230,0-2-1,-1 0 1,-2-3 0,-48 28-1,75-48-270,-1 0 1,0 0-1,0 0 0,0-1 0,0 0 0,0-1 1,-13 2-1,19-3-39,-1 1 0,1-1-1,0 0 1,0 0 0,-1-1 0,1 1 0,0 0 0,0 0-1,0-1 1,-1 1 0,1 0 0,0-1 0,0 1-1,0-1 1,0 0 0,0 1 0,0-1 0,0 0-1,0 1 1,0-1 0,-1-1 0,2 0-4,-1 1 1,1-1-1,-1 0 1,1 1-1,0-1 1,0 0 0,0 1-1,0-1 1,0 0-1,0 1 1,0-1-1,0 0 1,1 1-1,-1-1 1,1 0-1,-1 1 1,1-1-1,0 1 1,-1-1-1,3-2 1,0 0-6,0-1 0,0 0-1,0 1 1,1 0 0,0 0 0,0 0 0,0 0 0,0 1 0,1-1 0,-1 1 0,1 0 0,0 1 0,0-1 0,0 1 0,0 0 0,0 0-1,0 0 1,1 1 0,-1 0 0,1 0 0,-1 0 0,10 1 0,-4-1 1,0 1 0,0 1 0,0 0 0,0 0 0,0 1 0,0 1 0,0 0 0,-1 0-1,0 1 1,17 8 0,67 54 34,-73-50-200,-19-14 21,1 0-1,0 0 1,0 0 0,0 0-1,0-1 1,0 1-1,0-1 1,0 0-1,0 0 1,0 0 0,1 0-1,-1-1 1,0 1-1,1-1 1,-1 0-1,0 0 1,1 0 0,6-1-1,-5-1-863,1 0-1,-1 0 1,0-1-1,0 1 1,0-1 0,0 0-1,0-1 1,-1 1-1,7-7 1,3-1-2982</inkml:trace>
</inkml:ink>
</file>

<file path=ppt/ink/ink2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1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 10496,'-3'-5'287,"3"5"-84,0 0-1,0 0 1,0 0-1,1 0 1,-1 0-1,0 0 1,0-1-1,0 1 1,0 0-1,0 0 1,0 0-1,0 0 1,0 0-1,1 0 1,-1 0-1,0 0 1,0 0-1,0 0 1,0-1-1,0 1 1,0 0-1,0 0 1,0 0-1,0 0 1,0 0-1,0 0 1,0-1-1,0 1 1,0 0-1,0 0 1,0 0-1,0 0 1,0 0-1,0 0 0,0-1 1,0 1-1,0 0 1,0 0-1,0 0 1,0 0-1,0 0 1,0 0-1,0 0 1,0-1-1,-1 1 1,24 3 4850,83-4-3314,186 5 447,-260-7-2166,-29 2 25,0 0-1,0 1 1,0-1 0,0 1 0,0 0 0,0 0-1,1 0 1,-1 0 0,0 1 0,5 0-1,-9 2 2,-1 0 0,1 0 0,-1-1 0,0 1 0,0-1 0,0 1-1,0-1 1,0 0 0,0 0 0,0 0 0,-1 0 0,-3 2 0,-19 20 83,-27 38-385,3 2 0,-43 77 0,79-121-74,-83 141-219,37-51-5868,58-108 3110,1-2-276</inkml:trace>
</inkml:ink>
</file>

<file path=ppt/ink/ink2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2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10624,'0'-12'5248,"44"3"-5376,-30 4 8959,7 5-8575,-4 0 0,19 5 256,-9-5 128,21 0-768,-10 0 0,11 0 0,-14 0 128,0 3-1280,-9-3 0,-4 6-2048,-4-2 0</inkml:trace>
</inkml:ink>
</file>

<file path=ppt/ink/ink2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2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7424,'1'-2'824,"1"0"0,0-1 1,0 1-1,0 0 0,1 0 0,-1 1 1,0-1-1,1 0 0,-1 1 0,1-1 1,4-1-1,36-20 2852,-22 15-3320,0 0 0,0 2 1,1 0-1,0 1 0,0 2 0,0 0 0,1 1 0,23 2 0,185 20 1751,-159-11-2021,-7-1 207,155 14 523,90-11-27,-192-12-516,183 5-674,-298-4 160,35 3-7,-36-3 26,-1 0 0,0 0-1,0 0 1,0 0-1,0 1 1,0-1-1,0 0 1,0 0 0,0 1-1,1-1 1,-1 1-1,0-1 1,0 1-1,0-1 1,-1 1 0,1 0-1,0-1 1,0 1-1,0 0 1,0 0-1,-1 0 1,1-1 0,0 1-1,-1 0 1,2 2-1,-2 1-3361</inkml:trace>
</inkml:ink>
</file>

<file path=ppt/ink/ink2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3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 8576,'3'7'11448,"-1"8"-5571,7 88-3214,-14 19-1354,-24 135-1,8-82-1941,20-141 207,2-29 238,-1 0 0,0 0 0,0 0-1,-1 0 1,1 0 0,-1 0 0,0 0 0,0-1 0,-1 1 0,-2 7-1,-1-10-2743,2-11 1169,2-14-2352,4 7 766,-2 3 0</inkml:trace>
</inkml:ink>
</file>

<file path=ppt/ink/ink2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3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395 86 9984,'-7'-29'13067,"5"13"-9199,-2 3-4910,2 11 1174,0 0 1,1-1 0,-1 1 0,0 1 0,0-1 0,0 0 0,-1 0 0,1 1-1,0-1 1,-1 1 0,1 0 0,0 0 0,-1 0 0,0 0 0,1 0 0,-1 0 0,0 1-1,1-1 1,-1 1 0,0 0 0,1 0 0,-1 0 0,0 0 0,0 0 0,1 0 0,-1 1-1,0 0 1,1-1 0,-1 1 0,0 0 0,-4 3 0,-3-1-27,0 2-1,0 0 1,0 0-1,1 1 1,0 0 0,-11 8-1,-2 7-26,1 0 0,1 2 0,1 0 0,1 1-1,1 0 1,2 2 0,0 0 0,-21 52 0,28-56-34,1 0 1,1 0 0,0 0 0,2 1 0,1-1-1,1 1 1,1 0 0,0 0 0,2 0-1,1 0 1,8 41 0,-7-55-50,-1 1 0,2-1 0,-1 0 0,1 0 0,1 0 0,-1 0 0,1-1 0,1 0 0,0 0 0,0 0 0,1 0 0,-1-1 0,2 0 0,-1-1 0,13 9 0,2-2-9,1-1 0,0-1 1,1-1-1,36 11 0,-51-19 29,0-1-1,0 1 1,0-1 0,1-1 0,-1 1-1,0-2 1,0 1 0,0-1-1,0-1 1,0 0 0,0 0 0,0 0-1,-1-1 1,1-1 0,-1 1 0,0-2-1,0 1 1,12-9 0,-16 11-8,0-1 0,0 0 0,-1 0 0,1-1 0,-1 1 0,0-1 0,0 0 0,0 0 0,0 0 0,0 0 0,-1 0 1,0 0-1,0-1 0,0 1 0,0-1 0,-1 1 0,0-1 0,0 0 0,0 0 0,-1 1 0,1-1 0,-1 0 0,0 0 0,0 0 0,-1 0 1,0 1-1,1-1 0,-2 0 0,1 1 0,0-1 0,-1 0 0,0 1 0,0 0 0,0-1 0,-1 1 0,-3-5 0,-1 1-10,1 0 0,-1 0-1,-1 0 1,0 1-1,0 0 1,0 1 0,-1 0-1,0 0 1,0 1 0,-1 0-1,1 0 1,-1 1 0,0 1-1,0-1 1,0 2-1,-14-3 1,14 3-87,1 1 0,-1 0 1,1 0-1,-1 1 0,1 0 0,-1 1 0,0 0 0,1 1 1,0 0-1,-1 0 0,1 1 0,0 0 0,0 0 1,0 1-1,1 1 0,0-1 0,-1 1 0,-7 7 0,13-9-202,0-1-1,0 0 1,1 1-1,-1 0 1,0 0-1,1 0 1,0 0-1,0 0 0,0 0 1,0 1-1,1-1 1,-1 0-1,1 1 1,0 0-1,0-1 1,0 1-1,-1 6 1,2 19-3699</inkml:trace>
</inkml:ink>
</file>

<file path=ppt/ink/ink2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4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337 436 7680,'-6'-12'11257,"5"20"-5662,-1 4-5917,2-9-379,-7 43 3039,-13 44 0,10-51-1700,-9 72-1,17-78-447,-1 8 19,3 74 0,1-106-207,-1 0 1,2-1-1,-1 1 0,1-1 0,0 1 0,1-1 0,0 0 0,0 0 1,1 0-1,0 0 0,1 0 0,-1-1 0,1 0 0,8 9 0,-7-12-1,0 0 0,-1 0-1,1-1 1,0 0 0,1 0-1,-1 0 1,1-1-1,-1 1 1,1-2 0,0 1-1,-1-1 1,1 0 0,0 0-1,0-1 1,0 0-1,0 0 1,0-1 0,0 0-1,11-2 1,-5 0 34,0-1 0,1 0 0,-2 0 0,1-2 0,0 1 0,-1-2 0,0 1 0,-1-2 0,16-11 0,-13 7 27,-1-1 1,-1 0-1,1 0 0,-2-1 0,0-1 0,-1 0 1,0 0-1,-1-1 0,-1 0 0,-1 0 0,7-21 1,-10 22-31,0-1 0,-1 0 0,-1 1 0,0-1 0,-1 0 0,-1-1 0,-2-17 0,-5 0-30,-2 0 1,-1 1 0,-1 0-1,-2 0 1,-2 1 0,-1 1-1,-21-32 1,12 24-24,-2 0-1,-2 1 1,-1 2 0,-2 1-1,-41-35 1,52 52 1,0 1 0,-1 1-1,-1 2 1,-46-23 0,61 33 12,-1 0 0,0 1 0,0 0 0,0 0 0,-1 1 1,1 0-1,-1 1 0,1 0 0,-1 1 0,1 0 0,-1 0 1,0 1-1,1 0 0,-1 1 0,1 0 0,-18 6 0,22-6-1,0 1-1,0-1 1,1 1-1,-1 0 1,1 0-1,0 1 1,0-1-1,0 1 0,0 0 1,0 0-1,1 0 1,0 1-1,0-1 1,0 1-1,-4 8 1,4-5-3,1 0 1,-1 0 0,2 0 0,-1 0-1,1 1 1,0-1 0,1 0 0,0 1-1,1 13 1,2-7 21,0 1-1,0-1 1,1 0 0,1 0-1,1-1 1,0 0 0,1 1-1,0-2 1,1 1 0,1-1-1,12 14 1,2-5 36,1-2 1,1-1-1,0-1 0,2-1 0,34 17 0,-25-16-119,0-1-1,1-1 1,1-3-1,0-1 1,1-2 0,0-1-1,1-2 1,78 3-1,-103-10-512,0 0 0,0-2-1,0 1 1,28-8 0,-37 7-120,0-1 1,0 1-1,0-1 0,0 0 1,0 0-1,-1-1 1,10-8-1,7-7-3262</inkml:trace>
</inkml:ink>
</file>

<file path=ppt/ink/ink2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5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 10624,'-5'-12'5248,"32"9"-4736,-19 3 8063,10 0-8063,-4 0 0,7 3 128,-4 1 128,9 7-1152,-3-1 128,7 5 128,-3-7 128,-1-4-1792,-4-1 0,-1-3-1664,-3 0 129</inkml:trace>
</inkml:ink>
</file>

<file path=ppt/ink/ink2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5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12672,'23'-7'6271,"15"7"-8063,-28 0 11264,16 3-9472,-4-3 0,18 0-1408,-11 0 0,11-3-1280,-10 3 128</inkml:trace>
</inkml:ink>
</file>

<file path=ppt/ink/ink2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0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21 2304,'-5'-17'1202,"12"14"1046,-6 4-2082,1 0 0,0 0 0,-1 0 0,1 0 0,0 0 0,-1 0 0,1 1 0,-1-1 0,0 1 0,1-1 0,-1 1 0,0 0 0,0-1 0,0 1 0,0 0 0,1 3 0,21 55 666,-2 2 0,12 65 0,17 134 1600,-5-21-1259,-39-215-1127,-2 0 4,1 0 0,2 0 0,0 0 1,2-1-1,0 0 0,2-1 1,25 42-1,-35-64-105,-1 0 1,1 0-1,0 0 1,0 0-1,-1-1 1,1 1-1,0 0 1,0-1-1,0 1 1,0 0-1,0-1 1,0 1-1,0-1 1,0 1-1,0-1 1,0 0-1,0 1 0,0-1 1,0 0-1,0 0 1,0 0-1,0 0 1,0 0-1,0 0 1,1 0-1,-1 0 1,0 0-1,0-1 1,0 1-1,0 0 1,0-1-1,0 1 1,0 0-1,0-1 1,0 0-1,0 1 1,0-1-1,0 1 1,-1-1-1,1 0 0,0 0 1,0 1-1,-1-1 1,1 0-1,0 0 1,-1 0-1,2-2 1,5-7-643,0 0 0,-1-1 0,8-16 1,-9 18 319,16-41-1543</inkml:trace>
</inkml:ink>
</file>

<file path=ppt/ink/ink2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5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33 10496,'-27'4'5248,"14"-1"-3713,13-3 7169,0 0-8320,0 0 128,13-7 128,1 1 0,4-2-896,-2 1 0,3-1-256,-6 4 128,-13 8-3072,0 1 0</inkml:trace>
</inkml:ink>
</file>

<file path=ppt/ink/ink2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6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0 15616,'-56'58'7807,"26"-10"-11903,25-41 13312,-16 41-12160,7-12 0,-34 22-4095,12-10 127</inkml:trace>
</inkml:ink>
</file>

<file path=ppt/ink/ink2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6.6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11008,'8'-12'5503,"35"2"-3711,-30 7 5632,27-2-7296,-5 5 128,18-7-128,-13 4 0,13 0-1024,-10 3 128,5 3-2432,-14-3 0</inkml:trace>
</inkml:ink>
</file>

<file path=ppt/ink/ink2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8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96 109 10368,'42'-30'8800,"2"2"-3591,-28 19-4453,0 1 0,0 1 1,32-11-1,-42 16-751,1 0 0,0 0 0,0 1 0,1 0 1,-1 0-1,0 1 0,0 0 0,0 0 0,0 1 0,0 0 0,1 0 1,-1 0-1,0 1 0,-1 0 0,1 1 0,0-1 0,-1 1 0,1 1 0,-1-1 1,0 1-1,0 0 0,0 0 0,-1 1 0,1 0 0,-1 0 0,5 6 1,-7-6 14,-1-1 0,1 1 0,-1-1 0,0 1 0,0 0 1,-1 0-1,1 0 0,-1 0 0,0 1 0,0-1 1,-1 0-1,0 0 0,0 1 0,0-1 0,0 0 1,-1 0-1,0 0 0,0 1 0,0-1 0,-1 0 1,-3 7-1,2-3 16,-1 0-1,0 0 1,0 0 0,-1-1 0,0 0 0,-1 0 0,0 0 0,0 0 0,0-1-1,-1 0 1,-9 7 0,8-8 15,-1-1 1,0 1-1,0-2 0,-1 1 0,0-1 0,1-1 1,-1 1-1,0-2 0,-17 3 0,70-13-30,-3 9 200,0 2-1,-1 3 1,1 0-1,-1 3 1,-1 1-1,0 2 1,0 1-1,47 25 0,-72-31-149,-1 1-1,0 0 1,13 11 0,-22-16-45,0-1 1,-1 0 0,1 1-1,-1 0 1,1 0 0,-1-1-1,0 1 1,0 1 0,0-1-1,0 0 1,-1 0 0,1 1 0,-1-1-1,0 1 1,0-1 0,0 1-1,0 0 1,0 5 0,-2-3 2,0-1 1,-1 1-1,0-1 0,1 1 1,-2-1-1,1 1 1,-1-1-1,1 0 1,-1 0-1,-4 5 0,-38 42 181,33-41-174,-1 0 0,0-1 0,0-1-1,-1 0 1,0-1 0,-29 12 0,-93 26 212,107-37-235,0 0-141,0 0 0,-1-3 0,0 0 0,0-2 0,0-1 0,0-1 0,-1-2 0,-55-6 0,78 5-288,0-1 0,0 0 0,0 0 0,0 0 0,0-1 0,0-1 0,1 1 0,-1-1 0,1 0 0,0-1 0,-10-8 0,-20-18-3552</inkml:trace>
</inkml:ink>
</file>

<file path=ppt/ink/ink2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7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1 486 12544,'35'-4'8759,"1"-5"-3490,37-22-2032,-46 15-3410,0-1 0,48-41 0,-56 41 356,-1-1 1,-1 0-1,-1-2 1,0 0-1,-2 0 1,0-2-1,-1 1 0,-2-2 1,14-34-1,-23 53-177,0-1-1,-1 1 0,0 0 1,1-1-1,-1 0 0,-1 1 1,1-1-1,-1 1 0,0-1 1,0 0-1,0 1 0,-1-1 1,1 0-1,-1 1 0,0-1 1,-1 1-1,1-1 0,-1 1 1,0 0-1,0 0 0,0 0 1,0 0-1,-4-5 0,5 9-5,1 0-1,0-1 1,0 1-1,-1 0 0,1 0 1,0-1-1,-1 1 0,1 0 1,0 0-1,-1 0 1,1-1-1,0 1 0,-1 0 1,1 0-1,0 0 0,-1 0 1,1 0-1,-1 0 1,1 0-1,0 0 0,-1 0 1,1 0-1,0 0 1,-1 0-1,1 0 0,-1 0 1,1 0-1,0 1 0,-1-1 1,1 0-1,0 0 1,-1 0-1,1 0 0,0 1 1,-1-1-1,1 0 0,0 0 1,0 1-1,-1-1 1,1 0-1,0 1 0,-1-1 1,-11 27 5,4 10 25,2 1 0,2-1-1,1 1 1,2 0 0,4 49 0,-1 11 26,0 41 255,-1-65-1625,0-3-4808,-1-68 2260</inkml:trace>
</inkml:ink>
</file>

<file path=ppt/ink/ink2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7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36 267 11520,'-1'2'555,"0"0"1,0 0-1,1 0 1,-1-1-1,1 1 1,-1 0-1,1 0 1,0 0-1,0 0 1,-1 0-1,2 0 1,-1 0-1,0 0 1,0 0-1,0 0 1,1 0-1,-1 0 1,2 2-1,1 18 3888,-5-7-4034,1-1 1,0 1 0,1 0-1,1-1 1,1 1 0,6 28-1,-6-35-308,0 0-1,0 0 0,1-1 1,1 1-1,-1-1 1,1 0-1,0 0 0,1 0 1,-1 0-1,2-1 0,-1 0 1,0 0-1,1 0 0,10 7 1,-5-6-35,0 0 1,1-1-1,-1 0 1,1-1-1,0-1 0,1 0 1,-1 0-1,1-1 1,-1-1-1,1 0 1,0-1-1,0 0 1,0-1-1,0 0 1,-1-1-1,1-1 1,0 0-1,0-1 0,-1 0 1,0 0-1,1-2 1,-1 1-1,-1-2 1,1 0-1,12-8 1,15-11-30,-1-1 0,-1-3 1,35-34-1,-67 58-41,0-1 1,0 1-1,-1-1 1,0 0-1,0-1 1,0 1-1,-1-1 1,0 1-1,-1-1 0,1 0 1,-1 0-1,0 0 1,-1-1-1,0 1 1,0 0-1,0 0 1,-1-11-1,-2 5-3,0 0 0,0 0 0,-1 0 0,-1 0-1,0 1 1,-1-1 0,0 1 0,-9-15 0,8 17 7,-1 0 0,0 0 0,0 0 0,-1 1 0,0 0 0,-1 0 0,0 1 0,0 1 0,-1-1 0,0 1 0,-17-8 0,24 13 0,-12-7-13,0 2 0,0-1 1,-1 2-1,1 0 0,-2 1 0,1 1 0,0 0 1,-1 1-1,-23-1 0,26 3-79,-1 0 0,1 1 1,0 1-1,0 0 0,0 1 0,0 0 0,0 1 1,0 0-1,1 2 0,-1-1 0,1 2 0,-15 8 1,13-5-713,0 0 0,2 1 0,-1 1 1,1 0-1,-18 20 0,-11 15-3292</inkml:trace>
</inkml:ink>
</file>

<file path=ppt/ink/ink2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7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70 10240,'-1'0'296,"0"0"0,0 1 1,0-1-1,0 0 0,0 0 0,0 0 1,0 0-1,0 0 0,0-1 1,0 1-1,0 0 0,0 0 0,0-1 1,0 1-1,0 0 0,0-1 1,0 1-1,0-1 0,0 1 0,1-1 1,-1 0-1,0 1 0,0-1 1,0 0-1,1 0 0,-2-1 0,1 0 5208,1 2-3904,41-3 101,-29 4-1716,273-24 1678,-182 17-1193,106 6-1,-44 8-704,143 4-1373,-155-20-2448,-3-16-3911,-94 10 4490</inkml:trace>
</inkml:ink>
</file>

<file path=ppt/ink/ink2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9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299 10 9984,'23'-8'4396,"7"6"-2633,-22 2-883,15 5 4822,-23-4-5584,1-1 1,-1 1-1,1-1 0,-1 1 1,0-1-1,1 1 0,-1-1 1,0 1-1,0-1 0,1 1 0,-1-1 1,0 1-1,0-1 0,0 1 1,1-1-1,-1 1 0,0 0 0,0-1 1,0 1-1,0-1 0,0 1 1,0-1-1,-1 2 0,0 3 193,-1 0-1,0 0 1,0 0-1,-1-1 1,1 1-1,-6 6 1,-2 4 1049,-18 30-1243,-64 74 0,72-97 301,-27 31-307,-80 70 0,120-118-354,7-3 179,-1-1-1,0 0 1,1 0 0,-1 0-1,0 0 1,0 0-1,0-1 1,0 1-1,0 0 1,0 0 0,0-1-1,0 1 1,0 0-1,-1-1 1,1 1-1,0-1 1,0 0 0,0 1-1,-1-1 1,1 0-1,0 0 1,0 1-1,-1-1 1,1 0 0,0 0-1,-1-1 1,1 1-1,0 0 1,-2-1-1,3 1 15,0 0 0,0-1-1,-1 1 1,1 0-1,0-1 1,0 1 0,0-1-1,0 1 1,-1 0-1,1-1 1,0 1-1,0-1 1,0 1 0,0-1-1,0 1 1,0 0-1,0-1 1,0 1-1,0-1 1,1 1 0,-1-1-1,0 1 1,0 0-1,0-1 1,0 1 0,0-1-1,1 1 1,-1 0-1,0-1 1,0 1-1,1 0 1,-1-1 0,28-51-5178,66-96 1,57-37 1197,-150 185 4032,5-9 385,2 2 0,-1-1 0,1 1 1,0 0-1,16-10 0,-24 17-312,0 1 0,-1-1 0,1 1 0,0-1 0,0 1 0,0-1 0,-1 1 0,1-1-1,0 1 1,0-1 0,0 1 0,0-1 0,0 1 0,0-1 0,0 0 0,0 1 0,0-1 0,0 1 0,1-1 0,-1 1 0,0-1 0,0 1 0,0-1 0,1 1 0,-1-1 0,0 1 0,0-1 0,1 0-1,-1 1 1,0-1 0,1 0 0,-1 1 0,0-1 0,1 0 0,-1 1 0,1-1 0,-1 0 0,1 0 0,-1 1 0,0-1 0,1 0 0,-1 0 0,1 0 0,-1 0 0,1 1 0,-1-1 0,1 0 0,-1 0-1,1 0 1,-1 0 0,1 0 0,-1 0 0,1-1 0,-1 1 0,1 0 0,-1 0 0,1 0 0,-1 0 0,1-1 0,-1 1 0,1 0 0,-1 0 0,0-1 0,1 1 0,-1 0 0,0-1 0,1 1 0,0-1 0,-20 57 4782,8-27-3025,9-17-1506,0 1 1,1-1 0,0 0-1,1 1 1,0-1-1,1 1 1,0-1 0,1 0-1,0 0 1,1 0-1,8 20 1,0-7-83,1 0 1,2 0-1,0-1 1,20 25-1,-30-43-391,1 0 0,0 0 0,0 0 0,0 0 0,1-1 0,0 0 0,0 0 0,0-1 0,1 1 0,-1-2 0,1 1 0,0-1-1,0 0 1,12 4 0,-13-6-413,0 0-1,0-1 0,0 0 1,0 0-1,0 0 1,0-1-1,0 1 0,-1-2 1,1 1-1,0 0 0,0-1 1,-1 0-1,1-1 1,-1 1-1,1-1 0,-1 0 1,0 0-1,0-1 0,5-4 1,13-11-3173</inkml:trace>
</inkml:ink>
</file>

<file path=ppt/ink/ink2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6:29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52 8320,'-1'1'364,"0"-1"0,1 1 0,-1-1 0,0 1 0,1 0 0,-1-1 0,0 1 0,1 0 0,-1 0 0,1-1 0,-1 1 0,1 0 0,-1 0 0,1 0 0,0 0 0,0-1 0,-1 1 0,1 0 0,0 0 0,0 0 0,0 0 0,0 0 0,0 0 0,0 0 0,0 0 0,0 0 0,0 0 0,0-1 0,0 1 0,1 2 0,16 0 6441,1-3-5445,-3 0-2762,613-41 5176,-494 25-6508,-3-1-3426,-80 10 2320</inkml:trace>
</inkml:ink>
</file>

<file path=ppt/ink/ink2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07.9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2 540 6656,'0'-4'150,"-1"-2"1466,2 7 1189,0 0-2465,0 0 0,-1 0 1,1 0-1,0 0 0,0 0 0,0 0 1,-1-1-1,1 1 0,0 0 1,0-1-1,0 1 0,0 0 0,1-1 1,-1 1-1,0-1 0,0 0 1,0 1-1,0-1 0,0 0 0,1 1 1,-1-1-1,0 0 0,0 0 1,0 0-1,3-1 0,16-3 95,-1-2 0,1-1 0,-1 0 0,0-2 0,-1 0 0,0-1 0,0 0 0,-1-2 0,-1 0 0,0-1 0,16-16 0,4-7 127,-2-2-1,-2-2 1,38-60-1,-58 81-305,-1-1-1,14-32 0,-22 46-172,-1-1 1,1 0 0,-1 0 0,-1 0 0,1 0-1,-1 0 1,0-1 0,-1 1 0,0 0 0,0 0-1,-2-12 1,2 18-70,0 1 0,0-1 0,0 1 0,0-1 0,0 0 0,0 1 0,-1-1 0,1 1 0,0-1 0,0 1 0,0-1 0,-1 1 0,1-1 0,0 1 0,-1-1 0,1 1 0,0-1 0,-1 1 0,1-1 0,-1 1 0,1 0 0,-1-1-1,1 1 1,-1-1 0,1 1 0,-1 0 0,1 0 0,-1-1 0,1 1 0,-1 0 0,1 0 0,-2 0 0,-13 11 258,-5 24-109,18-25-150,0 0-1,0 0 1,1 0-1,1 1 1,0-1-1,0 0 1,1 1 0,0-1-1,0 0 1,1 0-1,1 0 1,4 13-1,8 18-156,31 59-1,-23-52 15,18 49-122,-4 2-1,-4 2 1,-5 1-1,-4 1 1,17 171-1,-38-238 426,-2 0 0,-4 37 0,2-58-77,-1-1 1,-1 1-1,0-1 1,-1 0-1,0 1 1,-2-2-1,1 1 1,-10 16-1,8-18-1,-1-1-1,0 1 1,0-2 0,-1 1-1,-1-1 1,0 0 0,0-1-1,-1 0 1,0-1 0,0 0-1,-1-1 1,0 0 0,0-1-1,-1 0 1,-20 6 0,23-9-57,0-1 0,0 0-1,-1 0 1,1-1 0,-1-1 0,1 1 0,-1-2 0,1 0 0,0 0 0,-1-1 0,1 0 0,0 0 0,0-1 0,0-1 0,0 0 0,1 0-1,-15-9 1,6 0-16,1 0-1,1-1 0,0 0 1,1-2-1,1 0 0,0 0 1,1-1-1,1-1 0,1 0 1,0-1-1,1 0 0,1 0 1,1-1-1,1 0 0,1-1 1,1 1-1,-6-41 0,10 56-98,1-1 0,0 0 0,0 1-1,0-1 1,1 1 0,-1-1 0,2 1 0,-1-1-1,4-10 1,-4 14-146,1 0 0,-1-1 0,1 1 0,-1 0 0,1 0 1,0 0-1,0 0 0,0 0 0,0 1 0,0-1 0,1 1 0,-1-1 0,0 1 0,1 0 0,-1 0 0,1 0 0,-1 0 0,1 0 1,-1 1-1,1-1 0,0 1 0,-1-1 0,6 1 0,26 0-3510,-5 0-257</inkml:trace>
</inkml:ink>
</file>

<file path=ppt/ink/ink2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0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1 473 5120,'5'52'2560,"41"35"-3584,-32-68 4736,6-5-3712,3 2 128,0 0-512,-3-12 0,3-11-768,5-16 0</inkml:trace>
  <inkml:trace contextRef="#ctx0" brushRef="#br0" timeOffset="1">193 85 7040,'-38'-7'3456,"58"-2"-5120,-11 2 6272,5-5-7680,6-4 0,3-4-256,-9 6 128</inkml:trace>
</inkml:ink>
</file>

<file path=ppt/ink/ink2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08.5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1019 7936,'17'-7'3151,"0"1"1,0-2-1,-1 0 1,24-16-1,18-10-1074,-14 12-1741,-2-2 0,47-35 0,-69 43-75,-1-1 0,0 0 1,-1-2-1,-1 0 0,-1-1 1,16-26-1,-13 12-120,-2 0 0,-2-1 0,-1-1-1,17-70 1,-26 89-131,-1 0 0,-1 0 0,0 0-1,-2-1 1,0 1 0,0-1 0,-2 1 0,0-1 0,-1 1 0,-1 0-1,-1-1 1,-6-19 0,4 25 14,0 0 1,-1 1-1,0 0 0,-1 0 0,-1 0 0,1 1 1,-2 1-1,1-1 0,-1 1 0,-1 1 0,1 0 1,-1 1-1,-1 0 0,0 0 0,1 1 0,-2 1 1,-17-6-1,18 7 19,0 0 0,1 1 1,-1 1-1,0 0 0,0 1 1,0 0-1,-1 1 0,1 0 0,0 1 1,0 0-1,0 1 0,0 0 0,1 1 1,-1 0-1,0 1 0,1 1 1,0-1-1,0 2 0,-15 9 0,19-9-11,-1 1 0,1 1-1,0-1 1,1 1-1,0 0 1,0 0-1,0 1 1,1 0 0,1 0-1,0 0 1,0 1-1,0-1 1,1 1-1,-2 13 1,-1 11 59,1-1 0,0 59 0,5-49-9,2-1 0,2 0-1,1-1 1,3 1 0,20 66 0,146 445 497,-121-396-497,-48-143-92,17 45 10,-22-57-16,1 0 0,0 0 0,0 0 1,0-1-1,0 1 0,0 0 0,0-1 0,0 1 1,0-1-1,1 1 0,-1-1 0,0 0 0,1 1 1,-1-1-1,1 0 0,0 0 0,-1 0 0,1 0 1,0-1-1,0 1 0,0 0 0,-1-1 0,1 1 1,3 0-1,-1-3-176,0 0-1,1 0 1,-1 0 0,0 0 0,0 0 0,-1-1 0,1 0 0,0 0 0,5-6 0,-2 3-298,38-34-3094,-3 1-512</inkml:trace>
</inkml:ink>
</file>

<file path=ppt/ink/ink2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0.1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1044 5632,'37'-11'11413,"-29"8"-10917,0 0 1,1 0 0,-1 1-1,1 0 1,-1 0 0,12 0-1,41-9-559,70-45 2922,-98 42-2543,-1-1 0,-1-1 1,-1-2-1,0-2 1,-1 0-1,-1-2 1,-1-1-1,-1-1 1,-2-2-1,0 0 0,24-35 1,-27 29-80,24-47 1,-38 65-193,-1 0-1,0-1 1,-1 1 0,-1-2 0,0 1 0,2-28 0,-6 22-28,-1 1-1,0-1 1,-2 1 0,-1-1-1,0 1 1,-1 0-1,-2 0 1,-15-34-1,14 39-29,0 1-1,-2 0 0,1 1 0,-2 0 0,0 1 0,0 0 0,-1 0 0,-1 1 0,0 1 0,0 0 0,-1 1 1,0 0-1,-1 1 0,1 1 0,-2 0 0,-23-7 0,27 10 12,0 1 0,0 1 1,0-1-1,0 2 0,-1 0 0,1 0 1,0 1-1,-1 1 0,1 0 0,-1 0 0,1 2 1,0-1-1,0 1 0,0 1 0,0 0 1,1 1-1,0 0 0,0 1 0,0 0 0,0 1 1,1 0-1,-15 14 0,16-12 0,1 1 0,0-1 0,0 1 0,1 1 0,0-1 0,1 1 0,1 1 0,-1-1 0,-4 16 0,4-6 13,1 0 0,1-1 0,1 2 0,-1 41 0,6-13 8,2-1-1,2 0 1,3 0-1,15 51 1,45 119 87,-54-180-138,2 0 0,1-1 1,36 53-1,-49-84-20,0 1-1,1-1 1,-1-1 0,2 1 0,-1-1-1,1 0 1,0-1 0,0 1 0,0-1 0,1-1-1,-1 1 1,1-1 0,1-1 0,-1 0-1,0 0 1,1 0 0,-1-1 0,1 0-1,0-1 1,0 0 0,0 0 0,0-1 0,-1 0-1,1-1 1,0 0 0,0 0 0,0-1-1,14-4 1,-4 1-175,0-1-1,0-1 1,-1 0-1,0-1 0,33-21 1,-48 28 346,-1 1 1,1 0-1,0-1 0,-1 1 1,1 0-1,-1 0 1,1 0-1,0 1 0,-1-1 1,1 1-1,-1-1 0,1 1 1,-1 0-1,1 0 1,-1 0-1,0 0 0,1 1 1,-1-1-1,0 0 0,0 1 1,3 3-1,17 7 156,0-6 54,0-1 1,45 5-1,-8-2 112,-35-5-231,1-1 0,0-2 0,-1 0-1,1-1 1,41-8 0,-3 1 174,-51 6-329,-1 0 0,1 0 0,-1-1 0,1 0 0,-1-1 0,0-1 0,-1 1 0,1-2 0,-1 1 0,0-2 0,13-9 0,-19 13-56,-1 0 0,1-1-1,-1 1 1,0-1 0,0 1 0,0-1-1,-1 0 1,1 0 0,-1 0-1,0 0 1,0-1 0,0 1-1,-1-1 1,0 1 0,1-1 0,-2 1-1,1-1 1,0 0 0,-1 1-1,0-1 1,0 0 0,0 0-1,-1 1 1,0-1 0,0 0 0,0 1-1,0-1 1,-1 1 0,1 0-1,-1-1 1,-5-6 0,-2-3-26,0 1 1,-2 0 0,0 1 0,0 0-1,-1 0 1,0 2 0,-1-1 0,0 1-1,-1 1 1,0 1 0,-1 0 0,-27-11-1,24 12-10,-1 1-1,1 1 0,-1 1 1,0 0-1,0 1 1,0 1-1,0 1 0,0 1 1,0 1-1,0 0 0,0 2 1,0 0-1,0 1 0,0 1 1,1 0-1,-25 12 0,32-12-52,1 0-1,1 0 0,-1 1 1,1 1-1,0 0 0,0 0 0,1 0 1,0 1-1,-8 10 0,12-13-44,0 0 0,1 1 1,0-1-1,0 1 0,0-1 0,0 1 0,1 0 0,0 0 0,0 0 1,1 0-1,0 0 0,0 0 0,0 1 0,1-1 0,0 0 0,1 12 0,-1-14-105,1 0-1,0 0 0,0-1 0,1 1 0,-1 0 0,1-1 0,-1 1 0,1-1 1,0 1-1,1-1 0,-1 0 0,0 0 0,1 0 0,0 0 0,-1 0 0,1-1 1,1 1-1,-1-1 0,0 0 0,7 3 0,-9-4 158,40 25-3757</inkml:trace>
</inkml:ink>
</file>

<file path=ppt/ink/ink2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0.8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231 304 4992,'-15'6'10800,"7"9"-7126,7-13-3577,1 0 1,-1 1 0,1-1-1,0 0 1,0 0 0,0 1-1,0-1 1,0 0 0,0 0-1,1 1 1,-1-1 0,2 4-1,2 2 227,0-1-1,0 1 1,0-1-1,1-1 1,0 1-1,0 0 1,1-1-1,0 0 1,0-1-1,0 1 1,1-1 0,0 0-1,0-1 1,14 8-1,-11-8-160,1-1 1,-1 0-1,1 0 0,0-1 1,0 0-1,0-1 0,0 0 1,0-1-1,0 0 0,14-2 1,-9-1-86,0 1 1,0-2 0,0 0-1,-1-1 1,0-1 0,0 0-1,0-1 1,-1-1 0,0 0-1,-1-1 1,0 0 0,0-1-1,-1-1 1,22-23-1,-29 28-69,-1 0 0,1 0 0,-2 0 0,1-1 0,-1 1 0,0-1 0,0 0 0,0 0-1,-1 0 1,0 0 0,-1 0 0,0-1 0,0 1 0,0 0 0,-1-1 0,0 1 0,-1-1-1,1 1 1,-2 0 0,1-1 0,-1 1 0,0 0 0,-5-13 0,-2 7-42,0 1 0,0-1 1,-1 2-1,-1-1 0,0 1 1,0 1-1,-1 0 0,0 1 0,-1 0 1,0 1-1,-1 0 0,1 1 1,-1 1-1,-26-8 0,25 10-47,0 0 1,0 2-1,-1 0 0,1 0 0,-1 2 0,0 0 0,1 0 1,-1 2-1,1 0 0,-31 8 0,43-9 62,-20 4-220,1 1 1,0 1-1,0 2 0,0 0 1,1 1-1,-30 19 0,41-23 20,1 0 0,0 1-1,0 0 1,1 0 0,0 1 0,0 0-1,1 0 1,0 1 0,0 0-1,-7 13 1,11-16-102,0 0-1,1 0 1,0 0-1,0 1 1,0-1-1,1 0 1,0 1-1,0-1 0,0 1 1,1 0-1,0-1 1,0 1-1,1-1 1,0 1-1,0-1 1,1 1-1,3 10 1,10 28-3029</inkml:trace>
</inkml:ink>
</file>

<file path=ppt/ink/ink2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1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789 0 8448,'-9'2'6066,"10"-2"-5799,0 0 0,-1 0 0,1 0 0,0 1 1,-1-1-1,1 0 0,0 0 0,-1 1 0,1-1 1,0 0-1,-1 1 0,1-1 0,-1 0 0,1 1 1,-1-1-1,1 1 0,-1-1 0,1 1 0,-1-1 0,1 1 1,-1 0-1,0-1 0,1 1 0,-1-1 0,1 2 1,17 37 891,16 50 1,-3-6-599,43 77 892,28 70-459,-87-188-806,-1 2 0,-2 0 0,10 72 1,-20-102-101,0 0 0,-1 0 1,-1 0-1,0 1 0,0-1 1,-2 0-1,0 0 1,0 0-1,-1 0 0,-1 0 1,0-1-1,-1 0 0,-12 24 1,7-24 5,-1 1 1,0-2-1,-1 0 1,0 0-1,-1-1 1,0 0-1,0-1 1,-1-1-1,-1 0 1,0-1-1,0 0 0,0-1 1,-27 7-1,10-5 78,-1-1 0,1-1-1,-1-2 1,-53 1-1,80-6-154,-26 1 72,0-1 0,0-2 0,0-1 0,1-1-1,-55-16 1,56 12-25,0-1 0,1-1 0,1-2 0,0-1 0,0-1 0,1-1 0,1-2 0,-47-38 0,60 44-44,0 0-1,1-2 1,0 1-1,-12-18 0,20 25-41,0-2 0,1 1 0,0 0-1,0-1 1,0 1 0,0-1 0,1 0-1,0 0 1,1 0 0,0 0 0,0 0 0,0-8-1,1 10-63,0 1-1,1-1 1,0 0-1,0 0 0,1 0 1,-1 1-1,1-1 1,0 1-1,0-1 1,0 1-1,1 0 0,-1 0 1,1 0-1,0 0 1,1 0-1,-1 0 1,0 1-1,1 0 0,7-5 1,6-4-975,0 2 1,0 0-1,28-10 1,-32 14 250,51-24-3180</inkml:trace>
</inkml:ink>
</file>

<file path=ppt/ink/ink2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1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57 379 7936,'0'-1'316,"-1"0"0,0 0 0,1 1 0,-1-1 1,1 0-1,-1 0 0,1 0 0,-1 0 0,1 0 0,0 0 0,-1 0 1,1 0-1,0 0 0,0 0 0,0 0 0,0 0 0,0 0 1,0 0-1,0 0 0,0 0 0,0 0 0,1-1 0,-1 1-29,1 1 0,0 0-1,0 0 1,0-1-1,-1 1 1,1 0 0,0 0-1,0 0 1,-1 0 0,1 0-1,0 0 1,0 0 0,0 0-1,-1 0 1,1 1-1,0-1 1,0 0 0,0 0-1,-1 1 1,2 0 0,23 12 3086,-7-2-4038,-2 0 996,0-1 1,1 0-1,0-2 0,0 0 0,1 0 0,0-2 0,22 5 0,-27-8-221,-1-1 0,1-1-1,0 0 1,0 0 0,0-1-1,-1-1 1,1 0 0,0-1-1,-1 0 1,1-1 0,-1-1-1,14-5 1,3-5 154,0-1 1,-1-1-1,-1-2 1,30-25-1,-52 38-222,0 0-1,-1 0 0,1-1 1,-1 1-1,0-1 0,-1 0 0,1 0 1,-1 0-1,0 0 0,-1-1 1,1 1-1,-1-1 0,-1 0 0,1 0 1,-1 1-1,0-1 0,-1 0 1,0 0-1,0 0 0,0 0 1,-1 0-1,0 0 0,0 0 0,-1 1 1,0-1-1,0 0 0,0 1 1,-1-1-1,0 1 0,-7-10 0,7 9-40,-2 1 0,1 0 0,-1 0 0,0 0 0,0 1 0,-1 0 0,1-1 0,-1 2 0,0-1 0,-1 1 0,1 0-1,-1 0 1,1 1 0,-1 0 0,-14-4 0,2-1-16,0 0-31,-2 2-1,1 0 0,-1 1 0,0 1 1,0 0-1,0 2 0,-1 1 1,1 0-1,0 2 0,-28 4 0,33-3-53,0 1 0,0 1-1,1 0 1,-1 1-1,1 1 1,0 1-1,0 0 1,1 0 0,0 2-1,1 0 1,-1 0-1,2 1 1,-20 19-1,27-23 5,0 0-1,1 0 0,-1 0 0,1 1 0,0-1 0,-5 14 1,8-17 24,0-1 0,0 1 0,1 0 0,-1 0 0,1 0 0,-1 0 0,1 0 0,0 0 0,0 0 0,0 0 0,1 0 0,-1 0 0,1 0 0,-1 0 0,1 0 0,0 0 0,0 0 0,1 0 0,-1-1 0,0 1 0,3 3 0,4 2-245,0 1-1,0-1 1,1-1 0,0 0-1,0 0 1,1 0-1,0-2 1,0 1 0,0-1-1,1 0 1,0-1-1,11 3 1,10 2-1318,0-2 0,0-1 0,36 2 0,-3-3-1586</inkml:trace>
</inkml:ink>
</file>

<file path=ppt/ink/ink2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2.3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12 10752,'-5'-10'3413,"8"9"89,17 15 2768,7 11-2651,-10-6-4658,-7 3 1529,-1 1 1,0-1-1,7 38 1,5 9 213,-21-67-768,1 1-1,0-1 1,-1 1 0,1-1-1,0 1 1,0-1 0,1 1-1,-1-1 1,0 0 0,1 0-1,0 0 1,-1 0 0,1 0-1,0 0 1,0 0 0,0 0-1,0-1 1,0 1-1,0-1 1,1 0 0,-1 1-1,0-1 1,1 0 0,-1 0-1,1-1 1,-1 1 0,1 0-1,0-1 1,-1 0 0,1 1-1,0-1 1,4-1 0,2-1-1013,1-1 0,-1 0 1,0-1-1,0 0 0,0 0 0,16-11 1,-23 14 902,34-19-3431</inkml:trace>
</inkml:ink>
</file>

<file path=ppt/ink/ink2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3.0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3840,'3'2'821,"-1"0"0,0 0 0,0 0 0,1-1 0,-1 1 0,1 0 0,0-1 0,-1 0 0,1 0 0,0 0 0,0 0 0,4 1 0,17 7 3976,-11 0-4524,7 18 523,-1 1-1,-2 0 0,17 36 0,-8-13 248,-6-17-275,41 56 0,-60-89-757,-1 0-1,1-1 1,0 1-1,-1 0 1,1 0-1,-1-1 1,1 1-1,-1 0 1,1 0-1,-1 0 1,1 0-1,-1 0 1,0 0 0,0 0-1,1 0 1,-1 0-1,0 0 1,0 0-1,0 0 1,0 0-1,0 0 1,0 0-1,0 0 1,-1 0-1,1 0 1,0 0-1,-1 0 1,1 0-1,0-1 1,-1 1-1,1 0 1,-1 1-1,-1-1 1,1-1 0,0 1 0,0 0 0,-1-1 0,1 1 0,0-1-1,-1 0 1,1 1 0,0-1 0,-1 0 0,1 0 0,-1 0-1,1 0 1,0 0 0,-1 0 0,1 0 0,-1 0 0,1-1-1,0 1 1,-1 0 0,1-1 0,0 0 0,0 1 0,-1-1 0,1 1-1,-2-2 1,-11-8 72,-1-1 0,2 0-1,-20-19 1,12 10-8,9 8-7,-1-1 1,2-1 0,-1 0 0,2 0 0,0-1 0,1-1 0,0 1 0,2-1 0,-1-1 0,2 1 0,0-1 0,-6-34 0,11 43-33,0-1 0,0 0 1,0 1-1,1-1 0,1 0 1,-1 0-1,2 0 0,-1 1 1,1-1-1,0 1 0,4-10 1,-4 13-30,0 0 1,1 0 0,-1 1-1,1-1 1,0 1 0,0 0-1,0 0 1,1 0 0,0 1-1,-1-1 1,1 1 0,0-1-1,1 1 1,-1 1 0,0-1-1,1 1 1,0-1 0,-1 1-1,1 0 1,10-2 0,-1 2-32,-1 1 0,1 0 0,0 0 0,0 2 0,-1 0 0,1 0 0,0 1 0,17 5 0,41 17-1453,-5 7-3315,-45-20 1442</inkml:trace>
</inkml:ink>
</file>

<file path=ppt/ink/ink2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3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7 9984,'-5'-7'4992,"5"32"-3584,0-22 6911,0 2-8191,0 2 128,5 14 128,0 1 0,6 11-512,-1-12 128,7 6 128,1-12 0,8 0-896,-4-5 128,13 5-2560,-9-9 0</inkml:trace>
</inkml:ink>
</file>

<file path=ppt/ink/ink2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3.6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19 14464,'-26'0'7167,"52"-4"-10623,-18 4 12288,14-11-15616,-4 7 129</inkml:trace>
</inkml:ink>
</file>

<file path=ppt/ink/ink2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4.0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2 10240,'3'-2'10269,"0"11"-4410,1 27-3110,-1 19-5112,-3-30 4173,-22 370 1114,4-167-2520,17-205-387,0 1-1,1-1 0,1 0 0,2 1 0,8 39 0,-9-57-34,0 0-1,0 0 1,0 0-1,1 0 1,0 0-1,0-1 1,0 1-1,1-1 1,0 0-1,0 0 1,0 0-1,0-1 1,1 1-1,0-1 1,0 0-1,0-1 1,1 1-1,-1-1 1,1 0-1,-1 0 1,1-1-1,0 1 1,0-1-1,1-1 1,8 2-1,2-1-410,0-1 0,0-1 0,0-1 0,0 0-1,0-1 1,30-8 0,48-19-5014,-53 14 1581</inkml:trace>
</inkml:ink>
</file>

<file path=ppt/ink/ink2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1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155 455 2688,'43'-66'6144,"-42"72"-5965,-1-1 1,1 1 0,1-1 0,-1 1-1,1-1 1,0 0 0,0 0 0,0 0-1,1 0 1,0 0 0,0 0-1,0-1 1,0 1 0,1-1 0,0 0-1,0 0 1,0 0 0,0-1 0,0 1-1,1-1 1,7 4 0,-4-2-99,0-1 1,0 0-1,0-1 1,0 0-1,0 0 1,1 0-1,-1-1 1,1-1-1,0 1 0,0-1 1,-1-1-1,18-1 1,-6-2 31,0-2 0,0-1 0,0-1-1,0 0 1,-1-1 0,-1-2 0,1 1 0,17-14 0,-23 14-63,0 0 1,-1-1-1,0 0 1,0-1-1,-1-1 1,-1 1-1,0-2 0,0 1 1,-2-1-1,1-1 1,7-18-1,-13 25-32,0 0 1,-1 0-1,0 0 0,-1-1 1,1 1-1,-1-1 0,-1 1 0,1-1 1,-1 1-1,-1-1 0,0 1 1,0-1-1,0 1 0,-1 0 0,0-1 1,0 1-1,0 0 0,-1 0 0,-1 0 1,1 1-1,-1-1 0,0 1 1,0 0-1,-1 0 0,0 0 0,0 0 1,0 1-1,-12-9 0,3 4-7,0 0 0,0 2 0,-1-1 0,0 2 0,-1 0 0,1 0 0,-1 2 0,-1 0 0,1 1 0,-1 0 0,-33-1 0,25 5-46,-1 2 1,0 1 0,1 1 0,0 1 0,0 2 0,0 0 0,0 1-1,1 2 1,1 1 0,0 0 0,0 2 0,1 0 0,1 2 0,-26 22 0,42-33 16,0 0 1,0 1-1,0 0 1,1 0 0,0 0-1,0 0 1,0 1-1,0 0 1,1-1 0,0 1-1,1 1 1,-1-1-1,1 0 1,0 0 0,1 1-1,-1 0 1,1-1-1,0 1 1,1-1 0,0 1-1,1 8 1,0-9 6,0-1 0,1 1-1,0-1 1,0 1 0,1-1 0,0 0 0,-1 0 0,2 0 0,-1 0-1,1 0 1,-1-1 0,1 0 0,0 0 0,1 0 0,-1 0 0,1 0-1,0-1 1,0 0 0,0 0 0,0 0 0,0-1 0,0 1 0,1-1-1,7 1 1,1 1 1,0-1 0,0-1-1,0 0 1,1-1-1,-1 0 1,0-1 0,1-1-1,-1-1 1,17-3 0,17-6 70,62-23 1,-69 20-36,-7 3 22,0-1 0,-1-2 0,-1-1 0,59-38 0,-59 18 70,-31 35-116,0-1-1,-1 1 1,1-1 0,0 0-1,-1 1 1,1-1 0,-1 0-1,1 1 1,-1-1 0,1 0-1,-1 0 1,0 1 0,1-1-1,-1 0 1,0 0 0,0 0-1,1 0 1,-1 0 0,0 1 0,0-1-1,0 0 1,0 0 0,0 0-1,0 0 1,0 0 0,0 0-1,-1 1 1,1-1 0,0 0-1,-1 0 1,1 0 0,0 0-1,-1 1 1,1-1 0,-1 0-1,1 0 1,-1 1 0,1-1-1,-1 0 1,1 1 0,-1-1-1,0 1 1,0-1 0,1 1 0,-1-1-1,-1 0 1,-1 1 10,1 0-1,-1-1 1,0 1 0,1 0 0,-1 1-1,0-1 1,0 0 0,1 1 0,-1 0-1,1-1 1,-1 1 0,1 0 0,-1 0-1,1 1 1,-1-1 0,1 0-1,0 1 1,0 0 0,-1-1 0,1 1-1,0 0 1,1 0 0,-1 0 0,-2 3-1,1-1 14,0-1-1,0 1 0,1 0 1,-1-1-1,1 1 0,0 0 1,0 1-1,1-1 0,-1 0 1,1 0-1,0 1 0,0-1 1,0 1-1,0 5 1,2-2 10,0-1 1,0 0-1,1 1 1,0-1 0,0 0-1,1 0 1,0-1-1,0 1 1,0 0 0,1-1-1,0 0 1,0 0-1,7 7 1,-3-4 60,1-1 0,1 0 0,-1 0 1,2-1-1,-1 0 0,1-1 0,15 7 0,-1-3-236,0 0-1,0-3 1,1 0 0,1-1-1,-1-2 1,47 3 0,-36-7-1858,0-1 1,50-9 0,-47 5-199</inkml:trace>
</inkml:ink>
</file>

<file path=ppt/ink/ink2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4.3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 10112,'13'-9'4992,"3"9"-4096,-11 0 7039,17 4-7423,-4 1 128,30-2 0,-8 0 0,21-3-1408,-13 0 0,5-6-2304,-10 1 128</inkml:trace>
</inkml:ink>
</file>

<file path=ppt/ink/ink2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5.2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8192,'2'4'1593,"-1"0"0,0 1 0,0-1 0,0 0 0,0 1 0,-1-1 0,0 10 0,1 44 2615,-1-52-4627,1 12 627,0 1 0,2-1 0,0 0 0,1 0 0,0 0 0,2-1 0,0 1 0,1-1 0,1-1 0,0 1 0,12 17 0,-19-34-195,-1 1 0,0 0 1,0-1-1,1 1 1,-1 0-1,1-1 1,-1 1-1,1 0 1,-1-1-1,1 1 1,-1-1-1,1 1 1,-1-1-1,1 1 1,-1-1-1,1 1 1,0-1-1,-1 0 1,1 1-1,0-1 1,-1 0-1,1 0 1,0 1-1,0-1 1,-1 0-1,1 0 1,1 0-1,2-18 123,-13-38 12,-4 15-125,4 17-15,2 0-1,-7-35 0,13 53 20,1 1 1,-1 0-1,1-1 0,0 1 0,0 0 0,0-1 0,1 1 0,0 0 0,0-1 0,0 1 0,1 0 1,-1 0-1,1 0 0,1 0 0,-1 0 0,1 1 0,3-6 0,-3 8 3,0-1 0,0 1 0,0 0 0,0 0 0,0 0 0,1 0 0,-1 1 0,0-1-1,1 1 1,0 0 0,-1 0 0,1 0 0,0 0 0,-1 1 0,1 0 0,0 0 0,0 0 0,5 0 0,69 12 304,-74-11-320,15 5 49,0 1-1,-1 0 1,0 2-1,-1 0 1,1 0-1,-2 2 1,1 0-1,-2 1 1,1 1-1,-2 0 1,0 1-1,0 1 1,16 23-1,-26-31-46,1 0 0,-1 0 0,-1 0 0,1 1 0,-1-1 0,-1 1 0,1 0 0,-1-1 0,1 17 0,-2-20-12,-1 0 0,0 0 1,0 0-1,0 0 0,-1 0 0,1 0 0,-1-1 0,0 1 1,0 0-1,0 0 0,-1-1 0,1 1 0,-1-1 1,0 1-1,0-1 0,0 0 0,0 0 0,-1 0 0,0 0 1,1 0-1,-1 0 0,-3 2 0,5-4-14,-1 0-1,1-1 1,0 1-1,0 0 1,0-1 0,0 1-1,-1-1 1,1 1-1,0-1 1,-1 0-1,1 1 1,0-1 0,0 0-1,-1 0 1,1 0-1,0 0 1,-1 0 0,1 0-1,0-1 1,-1 1-1,1 0 1,0-1-1,0 1 1,-1 0 0,1-1-1,0 0 1,0 1-1,0-1 1,0 0 0,-1 0-1,1 1 1,0-1-1,1 0 1,-1 0-1,0 0 1,0 0 0,0 0-1,0 0 1,1-1-1,-1 1 1,1 0 0,-2-2-1,-1-4-71,0 1 0,0-1-1,1 0 1,0 0 0,0 0-1,-1-9 1,2 9 47,0-1 0,1 0 0,0 1-1,0-1 1,1 1 0,0-1 0,0 1 0,1-1 0,0 1 0,0 0-1,1-1 1,0 1 0,0 0 0,1 1 0,0-1 0,0 1-1,0-1 1,1 1 0,9-9 0,-7 8 94,1 1 1,1-1-1,-1 1 0,1 1 1,0 0-1,0 0 1,1 1-1,-1 0 0,1 0 1,0 1-1,0 1 0,0-1 1,21 0-1,1 0 179,0 3 1,1 0-1,-1 2 1,35 7-1,-54-6-193,1 0-1,-1 0 1,0 1-1,0 1 1,-1 0-1,1 1 1,-1 0-1,-1 1 1,1 1-1,-1-1 1,0 2-1,11 11 1,-18-16-37,-1 0 1,1 0 0,-1 0-1,0 1 1,0-1-1,-1 1 1,0 0 0,1 0-1,-1 0 1,-1 0 0,1 0-1,-1 0 1,0 1 0,0-1-1,0 11 1,-2-2 60,-1 1 0,0-1 1,-1 1-1,-6 17 0,5-18-1488,0 1-1,1 0 1,1-1-1,-1 16 1,3-30-2443</inkml:trace>
</inkml:ink>
</file>

<file path=ppt/ink/ink2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5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50 183 7936,'0'0'201,"0"1"1,0-1-1,0 0 1,0 0 0,0 0-1,0 0 1,0 0-1,0 0 1,0 0 0,0 0-1,0 0 1,0 1-1,0-1 1,0 0-1,0 0 1,0 0 0,0 0-1,0 0 1,0 0-1,0 0 1,0 0-1,0 0 1,0 1 0,1-1-1,-1 0 1,0 0-1,0 0 1,0 0-1,0 0 1,0 0 0,0 0-1,0 0 1,0 0-1,0 0 1,0 0-1,1 0 1,-1 0 0,0 0-1,0 0 1,0 0-1,0 0 1,0 0 0,0 0-1,0 0 1,0 0-1,1 0 1,-1 0-1,0 0 1,0 0 0,0 0-1,0 0 1,0 0-1,0 0 1,0 0-1,0 0 1,0 0 0,1 0-1,-1 0 1,0 0-1,0 0 1,0-1-1,3 19 4387,-2 19-3860,0-31-596,-1 0 1,1 0-1,0-1 1,0 1 0,1 0-1,0-1 1,0 1-1,0-1 1,1 0 0,-1 1-1,1-1 1,0-1-1,1 1 1,-1 0 0,1-1-1,0 1 1,0-1-1,1 0 1,-1-1 0,10 7-1,5 2 286,1-1 0,0-1 0,39 13 0,-55-21-416,16 5 113,0-2 0,0 1 1,1-2-1,0-1 0,0-1 0,0 0 0,0-2 1,0 0-1,0-2 0,0 0 0,0-1 0,0-1 1,-1-1-1,1-1 0,-1-1 0,-1 0 0,1-2 1,-1 0-1,33-23 0,-47 29-110,0-1-1,-1 0 1,1 0-1,-1 0 1,0-1-1,0 1 1,0-1 0,0 0-1,-1 0 1,0 0-1,0-1 1,0 1-1,-1-1 1,0 0 0,0 0-1,0 1 1,-1-1-1,0 0 1,0 0-1,-1-1 1,1 1 0,-1 0-1,-1 0 1,1 0-1,-1 0 1,0 0-1,-3-11 1,-2 7-7,0-1 0,0 1 1,-1 0-1,0 0 0,-1 1 0,0 0 1,-1 0-1,0 1 0,0 0 0,-1 0 0,-17-10 1,5 7-24,-2 1 0,1 2 1,-1 0-1,-1 1 1,-30-5-1,11 6-217,0 1-1,-55 1 1,75 3-435,0 2 1,-1 1-1,1 0 1,0 2-1,0 1 1,-31 11-1,-15 13-3291</inkml:trace>
</inkml:ink>
</file>

<file path=ppt/ink/ink2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19.0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468 106 4608,'2'-11'1094,"-2"9"-569,0-1 0,1 0 1,-1 0-1,1 0 0,-1 1 0,1-1 1,0 0-1,0 1 0,1-1 0,-1 1 1,0-1-1,1 1 0,1-3 1,-1 4 903,-7-16 1956,5 15-3305,0 1-1,0 0 0,-1 0 0,1-1 1,0 1-1,-1 0 0,1-1 0,-1 1 1,1 0-1,-1 0 0,1 0 0,-1 0 1,0 0-1,0 0 0,1 0 0,-1 0 1,0 0-1,0 0 0,0 0 0,0 0 1,0 0-1,0 1 0,-1-1 0,1 1 1,0-1-1,0 0 0,0 1 0,-1 0 1,1-1-1,0 1 0,0 0 0,-1 0 0,0-1 1,-34-3 762,1 1 1,-1 2 0,1 1-1,-1 2 1,-57 11 0,83-11-803,1 1-1,-1 0 1,1 0 0,0 1 0,0 1 0,1-1 0,-1 1 0,1 1 0,0 0 0,1 0 0,-1 0 0,1 1 0,0 0 0,1 0 0,-1 1 0,2 0 0,-1 0 0,-4 9 0,6-9-23,0-1 1,0 1 0,1 0-1,0 0 1,1 0 0,-1 0 0,2 1-1,-1-1 1,1 1 0,0-1-1,1 1 1,0-1 0,0 1-1,1-1 1,0 1 0,1-1-1,0 0 1,0 1 0,1-1-1,5 13 1,-1-9-12,0 0 0,1-1 0,0 0 0,1 0 0,0-1 0,0 0 0,1-1 0,1 0 0,-1 0 0,2-1 0,-1-1 0,1 0 0,0 0 0,0-2 0,1 1 0,0-1 0,0-1 0,0 0 0,0-1 0,15 2 0,12-1 37,1-2 0,0-1 0,0-2 0,-1-2 0,53-10 0,-61 6 80,56-20 0,-4 2 250,-81 24-356,0 0 0,0 0 0,0 1 0,0-1 0,0 1 0,1 0 0,-1 0 0,0 0 0,0 1 0,0-1 0,0 1 0,1-1 0,-1 1 0,0 0 0,0 0 0,4 3 0,-1 0 18,-1 0 0,1 1-1,-1 0 1,-1 0 0,9 11 0,-10-13-21,1 0-13,0 0 1,0 0 0,1 0-1,-1-1 1,1 1 0,0-1-1,-1 0 1,1-1 0,0 1-1,0-1 1,0 0 0,0 0-1,1 0 1,8-1-1,4 2 17,27 4 207,1-2 0,-1-2 0,0-2 0,50-7 0,-70 4-133,-1-1 1,1-1-1,-1-2 0,0 0 1,0-1-1,-1-1 0,0-2 1,-1 0-1,22-15 0,-40 23-91,0 0-1,0 0 1,-1 0 0,1 0-1,-1-1 1,0 1-1,0-1 1,0 0-1,0 0 1,-1 0-1,1 0 1,-1 0 0,0-1-1,0 1 1,-1-1-1,1 1 1,-1-1-1,1-8 1,-2 6-4,0 0 0,-1 0 0,1 0 0,-1-1 0,-1 1 0,1 0 1,-1 0-1,-1 1 0,1-1 0,-8-12 0,6 11 3,-1 1 0,1-1 0,-2 1 0,1 1 0,-1-1 0,0 1 0,0 0 0,-1 0 0,0 1 0,0 0 0,0 0 0,-1 0 0,1 1 0,-1 0 0,-14-4 0,9 3 0,-1 0 0,1 1 0,-1 0 0,0 1 0,0 1 0,0 0 0,0 1 0,0 0 0,-1 1 0,1 1 0,-15 2 0,15-1 0,-7-1-98,1 1 0,-1 1 0,1 1 1,0 1-1,0 0 0,0 2 0,1 0 0,0 2 0,0 0 0,1 1 0,0 0 1,1 2-1,0 0 0,1 1 0,0 0 0,-23 27 0,13-1-1214,25-37 1083,0 1 1,1-1-1,0 0 0,-1 1 1,1-1-1,0 0 0,0 1 1,0-1-1,0 0 0,0 1 1,1-1-1,-1 1 1,1-1-1,0 0 0,1 5 1,12 24-3506</inkml:trace>
</inkml:ink>
</file>

<file path=ppt/ink/ink2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0.0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35 7680,'-10'1'4735,"15"-4"1570,11 2-1236,-5 8-5797,3 7 1099,-1 0 0,-1 1-1,0 1 1,-1 0 0,-1 0 0,13 29 0,-18-35-258,-1 0 1,-1 1-1,0-1 0,0 1 0,-1 0 0,-1 0 1,1 0-1,-2 0 0,1 0 0,-2 0 0,0 0 0,0-1 1,-3 12-1,4-20-98,-1 1-1,1-1 1,-1 0 0,0 0 0,0 0-1,0 0 1,0 0 0,0-1 0,0 1-1,-1 0 1,1 0 0,-1-1 0,1 1-1,-1-1 1,1 1 0,-4 1-1,4-3-9,1 1-1,-1-1 0,1 0 0,-1 0 1,1 0-1,-1 0 0,1 0 0,-1 0 0,0 1 1,1-1-1,-1 0 0,1-1 0,-1 1 0,1 0 1,-1 0-1,1 0 0,-1 0 0,1 0 0,-1 0 1,1-1-1,-1 1 0,1 0 0,-1 0 0,1-1 1,-1 1-1,-9-22 41,7 6-43,1 0-1,1 0 0,1-1 1,0 1-1,1 0 1,0 0-1,2-1 1,0 1-1,0 0 0,2 1 1,0-1-1,1 1 1,0 0-1,10-16 0,-12 24 16,-1 1-1,1 0 1,0 0-1,0 1 0,1-1 1,0 1-1,0 0 1,0 0-1,0 1 0,1-1 1,0 1-1,0 0 0,0 1 1,0 0-1,1 0 1,-1 0-1,1 0 0,0 1 1,0 0-1,-1 1 0,1 0 1,1 0-1,-1 0 1,0 1-1,0 0 0,0 0 1,0 1-1,0 0 0,10 2 1,-4 0 10,0 1 0,0 0 0,0 0 0,0 1 0,-1 1 0,1 0 0,-1 1 0,-1 1 0,0-1 0,0 2 0,0-1 0,-1 2 0,0-1-1,9 13 1,-11-12-21,-1 0 0,0 1 0,-1 0-1,0 0 1,0 1 0,-1 0-1,-1-1 1,0 2 0,-1-1-1,0 0 1,-1 1 0,0-1-1,-1 1 1,0 19 0,-1-31-10,0-1 1,0 0-1,0 1 0,0-1 1,0 0-1,0 0 0,0 1 1,0-1-1,0 0 1,0 0-1,0 1 0,0-1 1,0 0-1,0 1 0,0-1 1,0 0-1,0 0 1,-1 1-1,1-1 0,0 0 1,0 0-1,0 1 0,0-1 1,-1 0-1,1 0 1,0 0-1,0 1 0,0-1 1,-1 0-1,1 0 0,0 0 1,0 0-1,-1 0 1,1 1-1,0-1 0,0 0 1,-1 0-1,1 0 1,0 0-1,-1 0 0,-7-10-81,-4-14-44,11 14 70,0 0 1,1 0-1,0-1 0,1 1 1,0 0-1,0 0 0,1 0 1,1 1-1,0-1 0,0 0 1,0 1-1,1 0 0,8-14 1,-4 7 5,-5 10 64,0 1 1,0 0 0,0 0 0,1 1 0,-1-1 0,1 1-1,0 0 1,1 0 0,-1 0 0,1 0 0,0 1 0,0 0 0,0 0-1,0 0 1,0 0 0,1 1 0,-1 0 0,1 0 0,-1 1 0,1 0-1,0-1 1,0 2 0,-1-1 0,1 1 0,0 0 0,0 0-1,9 2 1,4 0 72,-1 1 0,0 1 0,0 0 0,-1 2 0,1 0-1,-1 0 1,28 17 0,-31-15-3,28 15 394,58 44 0,-90-59-367,-1-1 0,0 1 0,0 1 0,-1 0 0,0 0-1,0 1 1,-1-1 0,0 2 0,-1-1 0,0 1 0,7 18-1,-11-21-166,-1 0-1,0 0 0,0 0 0,0 1 1,-1-1-1,0 0 0,-1 0 1,0 0-1,0 0 0,-1 0 0,0 0 1,0 0-1,-1-1 0,-4 11 0,4-17-1903,6-9-703,2 0-1174</inkml:trace>
</inkml:ink>
</file>

<file path=ppt/ink/ink2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0.5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10 10496,'-7'-10'3629,"8"24"1402,9 28 1050,5 17-5407,12 94 0,-17-87-764,57 335 389,12 219-2774,-77-590 1972,0 61-2057,-2-87 2145,0 1 0,-1-1-1,1 1 1,-1-1 0,0 0 0,0 1 0,-1-1-1,1 0 1,-1 0 0,0 0 0,0 0 0,0 0-1,-1 0 1,1-1 0,-5 6 0,-10 6-2550</inkml:trace>
</inkml:ink>
</file>

<file path=ppt/ink/ink2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0.9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1 271 8320,'25'-83'5845,"-24"79"-5093,1-1 0,0 1 1,0 0-1,1 0 0,-1 0 0,1 0 1,0 0-1,0 1 0,5-5 0,3-2-672,1 0 0,0 1-1,15-7 1,-14 8 847,12-6-686,1 1 1,0 2 0,1 1 0,0 0-1,1 2 1,0 2 0,0 0 0,52-3 0,-58 7-13,0 1 0,0 1 1,0 0-1,0 2 0,0 1 1,0 0-1,-1 2 0,39 13 1,-49-14-191,-1 0 1,0 1-1,-1 0 1,1 1 0,-1 0-1,0 0 1,-1 1-1,1 0 1,-1 0-1,-1 1 1,1 1 0,-1-1-1,-1 1 1,0 0-1,0 0 1,-1 1-1,0 0 1,6 16-1,-8-18-34,-1-1-1,-1 1 0,1-1 1,-2 1-1,1 0 0,-1-1 1,0 1-1,0 0 0,-1 0 1,0-1-1,0 1 0,-1-1 0,0 1 1,0-1-1,-1 0 0,0 1 1,0-1-1,-1-1 0,1 1 1,-2 0-1,1-1 0,-1 0 1,0 0-1,0 0 0,-10 8 1,3-4-17,0-1 0,-1 0 0,0-1 0,0-1 0,-1 0 0,0 0 0,0-2 0,-1 1 0,1-2 1,-1 0-1,0-1 0,-26 3 0,17-5-90,1 0 0,0-1 0,-1-1 0,1-2 0,-1 0 0,1-1 0,1-2 0,-1 0 0,1-1 0,-35-17 0,41 15-962,0 0-1,0-2 1,1 0-1,0 0 0,-15-17 1,12 10-2286</inkml:trace>
</inkml:ink>
</file>

<file path=ppt/ink/ink2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1.4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116 796 9216,'13'-6'1854,"0"1"0,0 1 0,1 0 0,-1 1 0,1 1 0,0 0 0,18-1 1,45-8-305,-43-2-1444,1-1-1,-2-1 1,38-24 0,-22 11 367,-30 19-392,-2-2-1,1 0 0,-1-1 1,-1-1-1,0 0 1,-1-1-1,-1-1 0,0 0 1,-1-1-1,0-1 1,-2 0-1,13-24 0,-20 34-72,-1-1-1,0 1 0,0-1 0,-1 0 0,0 0 0,0-1 0,-1 1 0,0 0 0,-1 0 1,0-1-1,0 1 0,-1 0 0,0-1 0,-2-10 0,1 9-15,0-1 0,-1 1 1,0 0-1,-1 0 0,0 1 0,-1-1 0,1 1 0,-2 0 0,1 0 1,-1 0-1,-14-14 0,11 13-4,-3-5 12,-1 1 0,0 1 0,-1 0 0,-1 1 0,0 0 0,-1 2 0,0-1 0,-18-7-1,19 10 8,0 0 0,-1 1-1,0 1 1,-1 0 0,1 1-1,-1 1 1,0 0 0,0 2-1,0 0 1,-1 1 0,1 0-1,0 1 1,0 2 0,-1-1-1,-19 6 1,23-4 2,0 0-1,1 2 1,0-1-1,0 2 1,0 0-1,1 0 1,0 1-1,0 0 1,0 1-1,1 1 1,1 0 0,-1 0-1,1 1 1,-16 21-1,19-21 13,0 0-1,1 1 0,0 0 1,1 0-1,1 1 0,-1 0 1,2-1-1,0 1 0,0 0 1,1 1-1,-1 12 1,2-16-10,-1 10 32,0 1-1,1-1 1,2 1 0,0-1-1,1 0 1,0 1 0,2-1-1,8 27 1,-4-21 30,1 0-1,1 0 1,2-1-1,0 0 1,1-1-1,28 37 1,-35-51-48,22 30-7,2-1 0,1-2 0,1-1 0,2-1-1,63 47 1,-97-81-22,7 5-211,0 0 0,0 0 0,0-1 0,15 7-1,-20-10-13,0 0 0,0-1 0,0 0-1,0 1 1,0-1 0,0 0 0,0 0 0,0 0-1,0 0 1,0 0 0,0 0 0,0 0-1,0-1 1,0 1 0,-1-1 0,1 0-1,0 1 1,0-1 0,0 0 0,0 0 0,-1 0-1,1 0 1,-1 0 0,1-1 0,2-2-1,10-10-3482</inkml:trace>
</inkml:ink>
</file>

<file path=ppt/ink/ink2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1.8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40 274 10624,'5'0'533,"41"0"6349,83-10 0,-112 7-6090,0-1-1,0 0 1,18-9-1,-25 9-950,0-1 1,0-1-1,0 1 0,-1-1 1,17-14-1,-22 16 204,0-1-1,0 1 0,0-1 1,0 1-1,-1-1 0,0 0 1,0-1-1,0 1 0,0 0 1,-1-1-1,0 0 1,0 1-1,-1-1 0,2-6 1,-3 8-41,0 0 0,0 1 1,0-1-1,0 0 0,0 0 0,-1 1 1,1-1-1,-1 0 0,0 1 0,-1-1 1,1 1-1,0-1 0,-1 1 0,0-1 1,0 1-1,0 0 0,0 0 1,0 0-1,-1 0 0,1 0 0,-1 1 1,0-1-1,-4-2 0,0 1 9,0 0 0,0 1 0,-1-1-1,1 2 1,-1-1 0,0 1 0,0 0 0,0 0-1,0 1 1,0 1 0,-1-1 0,1 1 0,0 0-1,0 1 1,0 0 0,0 0 0,0 1 0,0 0-1,-8 3 1,2-1 32,0 1 0,1 0 1,-1 1-1,1 0 0,1 1 0,-1 0 0,1 1 1,0 0-1,1 1 0,0 0 0,1 1 0,0 1 0,0-1 1,1 1-1,0 1 0,-13 24 0,19-31-23,1 0 1,0 1-1,0-1 1,1 1-1,-1-1 0,1 1 1,0-1-1,1 1 0,0 0 1,0 0-1,0-1 0,0 1 1,1 0-1,0 0 0,0-1 1,0 1-1,1-1 0,0 1 1,2 4-1,3 3 42,0 0 0,1-1 1,0 0-1,0 0 0,1-1 0,12 12 0,-11-14-62,0-1-1,1 0 1,-1 0-1,1-1 1,1-1-1,0 0 1,0 0 0,0-1-1,0-1 1,1 0-1,-1-1 1,1 0-1,0-1 1,0 0 0,15 0-1,-5-2-863,0 0 1,0-2-1,-1 0 0,1-1 0,-1-2 1,0 0-1,42-16 0,-25 0-2765,-6-1-212</inkml:trace>
</inkml:ink>
</file>

<file path=ppt/ink/ink2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2.3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510 52 8832,'0'-1'143,"3"-4"681,-1-1 0,0 1-1,0-1 1,-1 0 0,0 0-1,1-7 1,-7 10 5502,-26 6-5847,-440 169 2188,470-171-2657,0-1 1,1 0-1,-1 0 1,0 1 0,0-1-1,0 0 1,0 1 0,1-1-1,-1 1 1,0-1-1,0 1 1,1-1 0,-1 1-1,0 0 1,1-1-1,-1 1 1,1 0 0,-1 0-1,0 1 1,11 5 183,35 0 18,-40-7-212,272 22 918,-231-18-701,-1 3 1,0 1 0,57 20 0,-80-21-63,0 1-1,-1 1 0,0 1 1,0 1-1,-1 1 1,-1 0-1,0 2 0,18 17 1,-35-30-136,-1-1 1,0 1-1,1 0 0,-1 0 1,0 1-1,0-1 0,0 0 1,0 0-1,0 0 0,0 1 1,-1-1-1,1 1 1,0-1-1,-1 0 0,1 1 1,-1-1-1,1 1 0,-1-1 1,0 1-1,1 0 0,-1-1 1,0 1-1,0-1 1,0 1-1,0-1 0,0 1 1,-1-1-1,1 1 0,0 0 1,-1-1-1,1 1 0,-1-1 1,0 0-1,1 1 1,-1-1-1,0 0 0,0 1 1,0-1-1,0 0 0,0 0 1,0 1-1,0-1 1,0 0-1,-1 0 0,1-1 1,0 1-1,-2 1 0,-9 5 82,1-1-1,-1-1 1,0 0-1,-21 6 0,23-7-81,-43 11 3,-1-1-1,0-4 0,-1-1 1,0-3-1,-64-1 0,112-5-358,-17-3-4083,19-2 580</inkml:trace>
</inkml:ink>
</file>

<file path=ppt/ink/ink2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2.1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43 128,'-34'-42'0</inkml:trace>
</inkml:ink>
</file>

<file path=ppt/ink/ink2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3.0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438 52 8448,'-4'-17'8425,"1"4"-3535,-10 3-3720,-3 7-951,-1 0 0,1 0 0,-1 2 0,0 0 0,1 1 1,-1 0-1,0 2 0,0 0 0,-21 6 0,15-3-57,0 1 1,1 2-1,0 0 1,0 1-1,1 1 0,-21 14 1,2 8 82,39-31-232,0 0 1,0 0-1,-1 1 1,1-1-1,0 1 1,0-1-1,0 1 1,0-1-1,1 1 1,-1 0 0,0-1-1,1 1 1,-1 0-1,1 0 1,-1-1-1,1 1 1,0 0-1,0 0 1,0 0 0,0-1-1,0 1 1,0 0-1,0 0 1,1 0-1,0 1 1,1 2 5,1-1-1,0 0 1,-1 0 0,2 0-1,-1 0 1,0-1 0,1 1 0,-1-1-1,1 0 1,0 0 0,0 0-1,1-1 1,-1 1 0,0-1 0,1 0-1,6 2 1,13 4 88,0-1 1,31 4-1,70 9 178,102 23 120,-202-36-369,0 1-1,-1 2 1,0 0-1,0 2 0,-1 0 1,41 29-1,-59-37-22,0 1 0,0-1-1,0 1 1,-1-1 0,1 1-1,-1 1 1,-1-1 0,1 1-1,-1-1 1,1 1 0,-2 0-1,4 9 1,-5-12-1,0 0 0,-1 0 0,0 0 0,0 1 0,1-1 0,-2 0 0,1 0 0,0 0 0,-1 1 0,1-1 0,-1 0 0,0 0 0,0 0 0,0 0 0,-1 0 0,1 0 0,-1-1 0,1 1 0,-1 0 0,0-1 0,0 1 0,0-1 0,0 1 0,-1-1 0,1 0 0,-1 0-1,1 0 1,-5 2 0,-7 4 52,0-1-1,-1 0 0,0-1 0,0-1 0,0 0 0,0-1 0,-1-1 1,0 0-1,0-1 0,0-1 0,0-1 0,1 0 0,-30-4 0,-20-5-279,-125-35 0,180 42 127,-33-17-839,41 18 735,1 0 0,-1 0 0,1 0-1,0 0 1,0 0 0,0 0-1,-1 0 1,1 0 0,0-1 0,0 1-1,1 0 1,-1-1 0,0 1-1,0-1 1,1 1 0,-1-1 0,1 1-1,-1-1 1,1 1 0,-1-1-1,1 0 1,0 1 0,0-1 0,0-2-1,0 3 11,1 0 1,-1 0-1,1 0 0,-1 0 0,1 0 0,0 0 0,-1 0 1,1 1-1,0-1 0,0 0 0,0 0 0,0 0 0,-1 1 0,1-1 1,0 0-1,0 1 0,0-1 0,0 1 0,0-1 0,1 1 1,-1 0-1,0-1 0,0 1 0,0 0 0,0 0 0,0 0 0,0 0 1,1 0-1,1 0 0,3-1-732,26-3-2540</inkml:trace>
</inkml:ink>
</file>

<file path=ppt/ink/ink2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3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231 264 6784,'6'-12'1956,"-7"19"6094,-3 10-932,2-2-5299,1-8-1629,1-1-1,-1 1 1,1 0 0,1-1-1,-1 1 1,1 0 0,1-1-1,-1 1 1,1-1-1,0 1 1,0-1 0,1 0-1,0 1 1,0-2 0,0 1-1,1 0 1,6 7-1,-5-7-86,1-1 0,0 1 0,1-2 0,-1 1-1,1 0 1,0-1 0,0-1 0,0 1 0,1-1-1,-1 0 1,1-1 0,0 0 0,0 0 0,0 0-1,0-1 1,0 0 0,8-1 0,8 0 13,-1-1 0,1-1 1,-1-1-1,41-11 0,-54 12-100,0-1 0,0-1 0,0 0 0,0 0-1,-1-1 1,0 0 0,15-11 0,-19 12-7,-1 0 1,1-1-1,-1 1 1,0-1-1,0 0 0,0 0 1,-1-1-1,0 1 1,0-1-1,0 1 1,-1-1-1,0 0 0,0 0 1,0 0-1,1-7 1,-2 6-9,0 0 1,0 0-1,-1-1 0,0 1 1,0 0-1,-1 0 1,1-1-1,-2 1 0,1 0 1,-1 0-1,0 0 1,0 0-1,-1 1 1,-4-9-1,-3 2-3,-1 1 1,0 1-1,0 0 1,-1 0-1,0 1 1,-27-15-1,5 5-46,-64-28 0,77 40-21,-1 0 0,1 2-1,-1 0 1,0 1 0,0 1-1,-1 2 1,1 0 0,-1 1-1,1 1 1,-1 1 0,-41 8-1,52-7-42,-1 1 0,1 0 0,0 1-1,0 0 1,-11 7 0,19-9-1,-1 0 0,1 1 0,0-1 0,0 1 0,1 0 0,-1 0 0,0 1 0,1-1 0,0 1 0,0 0 0,0 0 0,0 0 0,1 0 0,-4 8 0,5-8-93,0 0-1,0 0 0,1 0 0,-1 0 1,1 0-1,0 0 0,0 0 0,1 0 1,-1 0-1,1 0 0,0 0 0,0 0 0,0 0 1,0-1-1,1 1 0,0 0 0,-1-1 1,1 1-1,1-1 0,-1 0 0,0 1 1,1-1-1,0 0 0,4 4 0,2 2-702,1 0 0,1-1 0,-1 0 0,1-1 0,24 12 0,20 9-2568</inkml:trace>
</inkml:ink>
</file>

<file path=ppt/ink/ink2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29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7168,'16'-38'4393,"-14"19"1752,-2 18-4652,1-1-624,-1 2-830,0 0-1,0-1 1,0 1 0,0 0 0,0 0-1,0-1 1,1 1 0,-1 0-1,0 0 1,0-1 0,0 1 0,0 0-1,0 0 1,1-1 0,-1 1 0,0 0-1,0 0 1,0-1 0,1 1-1,-1 0 1,0 0 0,0 0 0,0 0-1,1 0 1,-1-1 0,0 1 0,0 0-1,1 0 1,-1 0 0,0 0-1,1 0 1,-1 0 0,0 0 0,0 0-1,1 0 1,-1 0 0,0 0 0,0 0-1,1 0 1,-1 0 0,0 0-1,1 0 1,-1 0 0,0 0 0,0 0-1,1 1 1,-1-1 0,0 0 0,0 0-1,1 0 1,-1 0 0,0 0-1,0 1 1,0-1 0,1 0 0,-1 0-1,0 1 1,4 9 470,0 1-1,-1-1 1,-1 1-1,2 12 1,0-5-257,34 219 1788,-28-168-1905,26 241 207,4 439-1067,-34-664-794,4-33-3576,-9-49 1831,-1-3-191</inkml:trace>
</inkml:ink>
</file>

<file path=ppt/ink/ink2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0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7 430 5248,'-2'-6'965,"1"0"-1,0 0 1,0 0 0,0 1-1,1-1 1,0 0 0,0 0 0,0 0-1,1 0 1,0 0 0,2-9-1,10-29 3364,1 8-3827,-6 25 15,0 0 1,0 1 0,1 0-1,0 0 1,0 1 0,1 0-1,19-12 1,-4 0-42,-7 5-215,1 0 0,0 1 0,1 1 1,1 0-1,0 2 0,0 0 0,2 2 1,-1 0-1,1 2 0,0 0 0,1 2 1,0 0-1,0 2 0,35-2 0,3 8 39,0 4 0,0 2-1,68 18 1,-86-14-232,0 2 1,-1 1-1,-1 3 0,53 30 0,-77-39-40,26 13-14,-1 1 0,-1 3 1,41 32-1,-74-51 0,0 0 0,0 1 0,-1 0 0,0 1 0,0 0 0,-1 0 0,0 1-1,0 0 1,-1 0 0,-1 0 0,0 1 0,0-1 0,-1 1 0,0 1 0,-1-1 0,0 0 0,-1 1-1,1 18 1,-3-25-6,0 1 0,-1-1 0,0 0 0,0 1 0,0-1-1,0 0 1,-1 1 0,0-1 0,0 0 0,-1 0 0,1-1 0,-1 1-1,0 0 1,0-1 0,-1 0 0,-6 7 0,1 0 4,-8 8 19,0-1 0,-1-1-1,-38 27 1,40-31-21,-11 6 17,0-2-1,-1 0 0,-1-2 0,-41 16 0,64-29-23,-25 12 22,0-1 0,-1-1-1,0-2 1,0-1 0,-1-2 0,-1-1-1,1-2 1,-45 0 0,51-6-22,-1-1 0,0-2 1,1-1-1,0-1 1,1-1-1,-1-1 0,1-2 1,-36-20-1,38 18-139,0-2-1,1 0 1,1-2-1,0 0 1,2-2-1,0 0 1,0-1-1,-21-30 1,32 35-2631,9 15 2670,0 0 0,0 0-1,0 0 1,0-1 0,0 1 0,0 0-1,0 0 1,0 0 0,0 0-1,1-1 1,-1 1 0,0 0-1,0 0 1,0 0 0,0 0-1,0 0 1,0-1 0,0 1 0,0 0-1,0 0 1,0 0 0,0 0-1,1 0 1,-1 0 0,0 0-1,0 0 1,0-1 0,0 1-1,0 0 1,1 0 0,-1 0 0,0 0-1,0 0 1,0 0 0,0 0-1,0 0 1,1 0 0,-1 0-1,0 0 1,0 0 0,0 0-1,0 0 1,1 0 0,-1 0 0,0 0-1,0 0 1,0 0 0,0 0-1,0 0 1,1 0 0,-1 0-1,0 0 1,0 1 0,0-1 0,0 0-1,0 0 1,1 0 0,7 1-3892</inkml:trace>
</inkml:ink>
</file>

<file path=ppt/ink/ink2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1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46 261 9344,'-2'1'730,"-1"0"0,1-1 0,0 1 0,0 0 0,0 0 0,0 0 1,1 1-1,-1-1 0,0 0 0,0 1 0,1-1 0,-1 1 0,1 0 0,-1-1 0,1 1 1,-1 2-1,-1 0-228,1 0 1,1 0 0,-1 0 0,0 0-1,1 1 1,0-1 0,-1 9 0,1-6-489,1 1 1,0-1 0,0 0 0,1 1 0,0-1-1,0 0 1,1 1 0,-1-1 0,2 0 0,4 11 0,-1-8 114,0-1 0,0 0 0,1 0 0,0 0 0,1-1 0,0 0 0,0-1 0,1 0 1,0 0-1,0-1 0,0 0 0,1 0 0,0-1 0,0-1 0,0 1 0,1-2 1,0 1-1,15 2 0,-3-3 18,-1-1 1,1-1-1,0-1 0,0-1 1,0-1-1,-1-1 0,1-1 1,-1-1-1,33-12 1,-26 6 83,0-1 0,-2-1 1,1-2-1,-2-1 0,0-1 1,37-31-1,-59 44-200,0 1 1,0-1-1,0 0 0,0 0 0,0 0 0,-1 0 1,0-1-1,0 0 0,0 1 0,0-1 1,-1 0-1,0 0 0,0 0 0,0-1 1,0 1-1,-1 0 0,0-1 0,0 1 1,-1-1-1,0 1 0,1-1 0,-2 0 1,1 1-1,-1-1 0,0 1 0,0 0 0,-2-7 1,-3 0-4,0 1 1,-1 0 0,0 0 0,-1 0-1,0 1 1,-1 0 0,-12-11-1,0 2-12,-1 1 0,-30-18 0,37 26-23,-2 0 0,1 1 0,-1 1 0,-1 1-1,1 1 1,-1 0 0,0 1 0,0 1 0,-1 0 0,1 2 0,-1 0 0,0 1 0,0 1-1,1 1 1,-1 0 0,0 2 0,-20 4 0,30-4-63,1 0 0,-1 0-1,0 1 1,1 0 0,0 0 0,0 1-1,0 0 1,0 0 0,1 1 0,0 0-1,0 0 1,0 1 0,1 0 0,0 0-1,1 0 1,-1 1 0,-7 15 0,11-17-239,-1 0-1,1 1 1,0-1 0,0 1 0,0 0 0,1 0 0,0-1 0,1 1 0,-1 0 0,1 0 0,1 0 0,-1 0 0,1 0-1,1 0 1,-1-1 0,1 1 0,0 0 0,0-1 0,1 0 0,0 1 0,0-1 0,1 0 0,6 9 0,20 21-3681</inkml:trace>
</inkml:ink>
</file>

<file path=ppt/ink/ink2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1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519 37 8192,'0'-2'507,"0"1"0,1-1 0,-1 1 0,0-1 0,0 1 0,-1-1 0,1 1 0,0-1 0,0 1 0,-1-1 1,1 1-1,-1-1 0,1 1 0,-1 0 0,0-1 0,1 1 0,-1 0 0,0-1 0,0 1 0,-2-2 0,-14-1 4554,1 4-5383,12 0-196,-20 1 893,0 1-1,0 2 1,0 0 0,-37 13 0,-83 36 1441,123-45-1593,1 1-1,0 0 1,1 2-1,0 0 1,0 1-1,-27 24 0,45-36-214,1 0 0,-1 1 0,1-1 0,0 0 0,-1 1 0,1-1 0,0 0 0,-1 1 0,1-1 0,0 1 0,-1-1 0,1 0 0,0 1 0,0-1 0,-1 1 0,1-1 0,0 1 0,0-1 0,0 1 0,0-1 0,0 1 0,-1-1 0,1 1 0,0-1 0,0 1 0,0-1 0,1 1 0,-1-1 0,0 1 0,0-1 0,0 1 0,0-1 0,0 1 0,0-1 0,1 1 0,-1-1 0,1 1 0,21 8 330,41-6 135,-59-3-457,53 0 453,-1 2 1,107 17-1,-80-4-168,-46-10-197,-1 2 1,66 20-1,-93-24-80,-1 1 0,1 0 0,-1 0 1,0 0-1,0 1 0,-1 0 0,0 1 0,0-1 0,0 2 0,0-1 0,-1 1 0,0 0 1,0 0-1,-1 0 0,0 1 0,6 11 0,-10-17-11,-1 0 0,1 0 0,0-1 0,-1 1 0,0 0-1,1 0 1,-1 0 0,0 0 0,0-1 0,0 1 0,0 0 0,0 0 0,0 0 0,-1 0-1,1 0 1,0-1 0,-1 1 0,0 0 0,1 0 0,-1-1 0,-1 3 0,-1 0 9,1-1 1,-1 0-1,0 1 1,0-1 0,0 0-1,-1 0 1,1-1-1,-8 5 1,-6 2 20,-1 0 1,0-1 0,-23 6-1,31-11-43,-66 23 82,-146 43-292,214-67-117,0 0-1,-1-1 0,1 0 1,0 0-1,-1-1 0,1 0 0,-15-2 1,20 2-16,0-1 1,1 0 0,-1 0-1,0 0 1,0 0 0,1 0-1,-1-1 1,0 1 0,1-1-1,0 0 1,-1 0 0,1 0-1,0 0 1,0 0-1,0 0 1,0-1 0,0 1-1,1-1 1,-1 1 0,1-1-1,-1 1 1,-1-6 0,-6-16-3648</inkml:trace>
</inkml:ink>
</file>

<file path=ppt/ink/ink2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2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513 37 6656,'16'-12'2975,"3"-1"-398,-14 4 2900,-7 9-5338,1-1 0,-1 1 0,1-1 0,-1 1 0,1 0 0,-1 0 0,0 0 0,1 0 0,-1 0 0,1 0 0,-1 0 0,1 0 0,-1 1 0,1-1 0,-1 1 0,1-1 0,-1 1 1,1-1-1,-2 2 0,-34 10 258,-59 24 991,-274 115 4093,369-151-5469,0 0 0,1 0 0,-1 1 0,0-1 0,0 0 0,1 0 0,-1 0 0,0 1 0,1-1 0,-1 0 0,0 1 0,0-1 0,1 0-1,-1 1 1,1-1 0,-1 1 0,1-1 0,-1 1 0,0 0 0,1-1 0,0 1 0,-1-1 0,1 1 0,-1 0 0,1-1 0,0 1-1,-1 0 1,1 0 0,0-1 0,0 1 0,0 0 0,-1 1 0,3-1 10,0 0 0,0-1 1,0 1-1,0 0 0,1-1 0,-1 1 1,0-1-1,0 0 0,0 0 0,0 1 1,0-2-1,3 1 0,106 4 213,181 28-1,-251-25-238,25 2-23,-1 3 0,94 29 0,-153-39 28,0 1 0,0-1 0,1 1 0,-1 0 0,-1 0 0,1 0 0,0 1 0,-1 0 0,0 0 0,0 1 0,0-1 0,-1 1 0,1 0 0,-1 1 0,0-1 0,0 0 0,-1 1 0,0 0 0,0 0 0,3 8 0,-6-12 13,0 0-1,0 1 0,0-1 0,0 1 0,-1-1 0,1 0 1,-1 1-1,1-1 0,-1 0 0,0 1 0,0-1 0,0 0 1,0 0-1,0 0 0,0 0 0,-1 0 0,1 0 0,-1 0 1,1 0-1,-3 1 0,-42 33 368,34-27-271,-4 1 10,0 0 0,-1-1 0,0 0 0,-1-2 0,0 0 0,0-1 0,-32 6 0,35-9-184,-1-1 0,0 0 0,1-1 0,-1-1 0,0-1 0,0 0 0,1-1 0,-1-1 0,1 0 0,-30-10 0,43 12-115,1 1-1,-1 0 0,0-1 1,0 1-1,1-1 0,-1 1 0,1-1 1,-1 0-1,0 0 0,1 0 0,-1 0 1,1 0-1,0 0 0,-1 0 1,1 0-1,0 0 0,0-1 0,0 1 1,-1-1-1,1 1 0,1-1 0,-1 1 1,0-1-1,0 1 0,1-1 1,-1 0-1,1 1 0,-1-1 0,1 0 1,0 0-1,-1 1 0,1-1 0,0 0 1,0 0-1,0 1 0,1-1 1,-1 0-1,0 0 0,1-1 0,5-13-3660</inkml:trace>
</inkml:ink>
</file>

<file path=ppt/ink/ink2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2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54 552 12032,'-19'18'6015,"6"-21"-6399,13 3 9600,0 15-9088,0-5 128,5 19 0,-2-10 0,11 10-768,-1-10 128,8-6-2176,-2-2 0</inkml:trace>
  <inkml:trace contextRef="#ctx0" brushRef="#br0" timeOffset="1">54 1 15616,'-40'11'7807,"27"4"-11007,13-15 12160,16 0-16256,-3 0 1</inkml:trace>
</inkml:ink>
</file>

<file path=ppt/ink/ink2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3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48 323 6912,'0'-1'309,"0"1"1,0 0-1,-1 0 0,1 0 1,0 0-1,-1-1 1,1 1-1,0 0 1,-1 0-1,1 0 0,0 0 1,-1 0-1,1 0 1,0 0-1,-1 0 1,1 0-1,0 0 0,-1 0 1,1 0-1,0 0 1,-1 0-1,1 0 1,0 0-1,-1 1 0,1-1 1,0 0-1,0 0 1,-1 0-1,1 0 0,0 1 1,-1-1-1,1 0 1,0 0-1,0 1 1,-1-1-1,1 0 0,0 1 1,-7 18 3146,6-14-3475,0 1 0,0 0 0,1 0 1,0-1-1,0 1 0,2 7 0,0-6 205,1 0 0,0 0 0,0-1 0,0 1 0,1-1 0,0 0 0,0 0 0,1-1 0,0 1 0,0-1 0,0 0 0,0 0 0,1 0 0,0-1 0,0 0 0,0 0 1,0-1-1,1 1 0,-1-1 0,1-1 0,13 4 0,4 1-51,0-1 1,0-2 0,1 0-1,-1-1 1,42-2 0,-38-2 40,1-1 1,0-1 0,-1-1 0,0-2-1,0-1 1,37-14 0,-50 14-37,-1 1-1,1-2 0,-1 0 1,-1-1-1,0 0 1,0-1-1,-1 0 1,0-1-1,0 0 1,-1-1-1,-1-1 1,17-26-1,-24 35-110,-1-1-1,0 1 0,0-1 1,0 1-1,-1-1 1,1 0-1,-1 0 1,-1 0-1,1 0 1,0 0-1,-1 0 0,0 0 1,0 0-1,-1 0 1,0 0-1,1 1 1,-2-1-1,1 0 1,0 0-1,-1 0 0,0 1 1,0-1-1,0 1 1,-1 0-1,1-1 1,-5-3-1,-4-6-7,-1 0 1,-1 1-1,0 0 0,0 1 1,-26-17-1,22 17-26,0-1 0,-1 2 0,-1 0 0,1 2 0,-2 0 1,1 1-1,-1 1 0,-1 0 0,1 2 0,-1 0 0,0 2 0,-32-2 0,32 4-92,0 2 0,0 0 0,0 1 0,0 2 0,0 0 0,1 1 0,-36 13 0,46-14-17,-1 1 0,1 0-1,0 1 1,0 0 0,0 0 0,1 1 0,0 1 0,1-1 0,-1 1-1,1 1 1,1-1 0,0 1 0,0 1 0,0-1 0,-8 20-1,13-24 25,0 0-1,1 0 0,-1-1 0,1 1 1,0 0-1,1 0 0,-1 0 0,1 0 1,0 0-1,0 0 0,1 0 0,0 0 0,-1 0 1,2 0-1,-1 0 0,0-1 0,1 1 1,0 0-1,0-1 0,1 1 0,-1-1 1,1 0-1,0 0 0,0 0 0,0 0 0,0 0 1,1-1-1,7 6 0,-2-1-116,2-1 0,-1 0-1,1 0 1,0-1 0,1-1-1,-1 0 1,1-1 0,0 0 0,0 0-1,1-1 1,14 1 0,3-1-83,0-2 1,-1-1-1,1-2 1,0-1-1,-1-1 1,0-1-1,0-2 0,0-1 1,-1-1-1,36-17 1,-32 11 432,-2-1 0,0-2 1,-1-1-1,-1-1 0,30-27 0,-57 46-104,-1 1 0,1-1-1,-1 1 1,1-1 0,0 1-1,-1-1 1,1 0-1,-1 1 1,1-1 0,-1 0-1,1 1 1,-1-1 0,0 0-1,1 0 1,-1 1 0,0-1-1,0 0 1,0 0-1,1 0 1,-1 1 0,0-2-1,-1 2 42,0 0 0,0 0 0,0 0 0,0 0 0,0 0 0,0 1 0,0-1 0,0 0 0,0 1-1,0-1 1,0 1 0,0-1 0,0 1 0,0-1 0,1 1 0,-1-1 0,0 1 0,0 0 0,1 0 0,-1-1-1,0 1 1,0 2 0,-10 7 372,0 1-1,1 0 0,1 0 0,0 1 1,-13 23-1,19-31-349,1 0 0,0 1 0,0-1 0,0 1 0,0 0 1,1 0-1,0 0 0,0 0 0,0 0 0,1 0 0,-1 0 0,1 0 0,0 0 0,1 0 0,-1 0 0,1 0 1,0-1-1,0 1 0,1 0 0,0 0 0,-1-1 0,5 8 0,1-3-2,0-1 0,0 0-1,1 0 1,0-1 0,0 0 0,0-1 0,1 1-1,0-2 1,1 1 0,-1-1 0,1-1-1,0 1 1,0-2 0,1 0 0,-1 0-1,1 0 1,11 0 0,4 1-469,0-2-1,-1 0 1,1-2 0,0-1-1,0-1 1,29-6 0,-12-5-2980,-6-2-385</inkml:trace>
</inkml:ink>
</file>

<file path=ppt/ink/ink2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4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9984,'6'7'8755,"1"4"-3641,2 4-2565,5 11-2946,9 17 866,97 162 1067,-125-214-1362,-1-1 1,2 1-1,-1-1 1,1 0-1,1 0 0,0 0 1,0-1-1,1 1 1,0-1-1,1 1 1,0-1-1,1-13 1,1 3-77,2 0 1,0 0-1,1 1 0,1-1 1,9-23-1,-12 39-84,-1 1 0,1 0 0,0 0 0,0 0 0,1 1 0,-1-1 0,1 0 0,0 1 0,0 0 0,0-1 0,0 1-1,0 0 1,1 1 0,-1-1 0,1 0 0,0 1 0,5-2 0,-3 1 29,1 1-1,0 0 1,0 0 0,0 1-1,0 0 1,0 0 0,1 1-1,-1 0 1,14 1 0,-6 1 15,1 1 0,-1 1 0,0 0 0,0 1 0,-1 0 0,0 1 1,0 1-1,0 1 0,16 11 0,-15-8-59,0 0 0,-2 2 0,1-1 0,-2 2 1,20 26-1,-26-32 3,-1 1 0,0 0 0,-1 0 1,0 0-1,0 1 0,-1 0 0,0-1 0,-1 1 1,0 0-1,0 0 0,0 19 0,-2-28 4,0 0-1,0 0 0,0 0 0,0 0 1,0 0-1,0 0 0,0 0 0,-1 0 0,1 0 1,0 0-1,0 0 0,-1 0 0,1 0 1,-1 0-1,1 0 0,-1 0 0,1-1 1,-1 1-1,1 0 0,-2 1 0,1-2-5,1 0-1,-1 0 1,0 1 0,1-1-1,-1 0 1,1 0 0,-1 0-1,0 0 1,1 0 0,-1 0-1,1-1 1,-1 1-1,0 0 1,1 0 0,-1 0-1,1-1 1,-1 1 0,0 0-1,1 0 1,-1-1-1,1 1 1,-1 0 0,1-1-1,-1 0 1,-2-1-19,1-1 0,0 1-1,0-1 1,-1 1 0,1-1 0,1 0-1,-1 0 1,0 1 0,1-1 0,0-1-1,-1 1 1,0-6 0,1-2-19,0 0 0,1-1-1,0 1 1,1 0 0,0 0 0,0 0-1,2-1 1,-1 1 0,1 1 0,1-1-1,0 0 1,1 1 0,0 0 0,12-19-1,-13 23 43,1 0 0,0-1-1,0 2 1,0-1-1,1 1 1,0 0 0,0 0-1,0 0 1,1 1-1,-1 0 1,1 0 0,0 1-1,0 0 1,0 0 0,1 1-1,-1-1 1,1 2-1,-1-1 1,1 1 0,0 0-1,0 1 1,12 0-1,2 3 54,-1 1-1,0 1 0,0 0 1,0 2-1,-1 1 0,1 0 1,-2 1-1,0 1 0,35 25 1,-39-24-51,1 1 1,-2 0-1,1 1 0,-2 1 1,0 0-1,0 1 0,-2 1 1,0-1-1,-1 2 1,0 0-1,8 21 0,-15-31-26,-1 1-1,0 0 0,0 0 0,-1 1 0,0 9 0,-1-16-76,1-1-1,-1 0 1,0 1-1,0-1 1,0 1-1,0-1 1,0 0-1,0 1 1,0-1-1,0 1 1,-1-1-1,1 0 1,-1 1-1,1-1 1,-1 0-1,1 1 0,-1-1 1,0 0-1,0 0 1,1 0-1,-1 1 1,0-1-1,0 0 1,0 0-1,0 0 1,0 0-1,0-1 1,-1 1-1,1 0 1,0 0-1,0-1 1,-1 1-1,1-1 1,0 1-1,-1-1 1,-2 1-1,4-1-48,-1 0 0,1 0 0,-1 0 0,1 0 0,-1 0 1,1 0-1,-1 0 0,1 0 0,-1-1 0,1 1 0,-1 0 0,1 0 0,-1-1 0,1 1 0,-1 0 0,1 0 0,0-1 0,-1 1 0,1-1 1,0 1-1,-1 0 0,1-1 0,0 1 0,-1-1 0,1 1 0,0 0 0,0-1 0,-1 1 0,1-1 0,0 1 0,0-1 0,0 1 0,0-1 0,0 0 1,-1-2-614,-4-8-3103</inkml:trace>
</inkml:ink>
</file>

<file path=ppt/ink/ink2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2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3072,'0'0'57,"0"0"0,0 0-1,0 0 1,0-1 0,0 1 0,-1 0 0,1 0 0,0 0-1,0-1 1,0 1 0,0 0 0,0 0 0,0 0-1,0-1 1,0 1 0,0 0 0,0 0 0,0 0 0,0-1-1,0 1 1,0 0 0,0 0 0,1-1 0,-1 1 0,0 0-1,0 0 1,0 0 0,0 0 0,0-1 0,0 1 0,0 0-1,1 0 1,-1 0 0,0 0 0,0-1 0,0 1 0,0 0-1,1 0 1,-1 0 0,0 0 0,0 0 0,0 0-1,1 0 1,-1 0 0,0 0 0,0-1 0,0 1 0,1 0-1,-1 0 1,0 0 0,0 0 0,1 0 0,-1 0 0,0 0-1,0 1 1,0-1 0,1 0 0,-1 0 0,0 0 0,0 0-1,0 0 1,1 0 0,-1 0 0,0 0 0,0 0-1,0 1 1,1-1 0,0 0 23,0 0 0,0 0 0,0 0 0,0 1-1,0-1 1,0 0 0,0 1 0,0-1 0,0 1 0,0-1-1,0 1 1,0-1 0,0 1 0,0 0 0,0-1 0,0 1 0,0 0-1,-1 0 1,2 1 0,18 37 1319,17 46 1,-23-50-634,1-1 1,26 43 0,-36-69-657,17 26 624,26 31 0,-47-64-719,-1-1 0,0 1 0,0-1 1,1 1-1,-1-1 0,0 1 0,1-1 0,-1 1 0,0-1 0,1 0 0,-1 1 0,1-1 0,-1 0 0,1 1 1,-1-1-1,1 0 0,-1 0 0,1 1 0,-1-1 0,1 0 0,-1 0 0,1 0 0,-1 0 0,1 1 0,-1-1 1,1 0-1,-1 0 0,1 0 0,0 0 0,-1 0 0,1-1 0,-1 1 0,1 0 0,5-18 306,-9-26-24,0 16-258,1 1 1,1-1 0,4-36-1,-2 51-63,1 1 0,0-1-1,1 1 1,1-1-1,0 1 1,0 0 0,1 0-1,1 1 1,10-17-1,-13 24 13,1 0-1,0 0 0,0 0 0,0 0 0,0 0 0,1 1 0,-1 0 1,1 0-1,0 0 0,0 0 0,0 1 0,0 0 0,0 0 0,1 0 0,-1 1 1,1 0-1,-1 0 0,1 0 0,-1 1 0,1 0 0,-1 0 0,1 0 0,0 0 1,-1 1-1,1 0 0,-1 1 0,7 1 0,-1 0 52,0 1 0,0 0 1,-1 1-1,1 0 0,-1 0 0,-1 1 1,1 1-1,-1 0 0,0 0 0,0 0 0,-1 1 1,13 16-1,-9-7 120,0 1 0,-1-1 0,-2 2 0,1-1 0,-2 2 0,-1-1 0,0 1 0,-2 0 0,0 0 0,3 30 0,-11-30 140,-4-30-39,-5-33-51,11 30-232,0 1-1,0 0 1,1-1 0,1 1-1,0-1 1,1 1 0,1 0-1,-1 0 1,2 0 0,0 0-1,0 0 1,1 1 0,0 0-1,1 0 1,1 0 0,0 1-1,0 0 1,0 0 0,2 1-1,-1 0 1,1 0 0,0 1-1,1 0 1,0 0 0,0 1-1,1 1 1,0 0 0,0 0-1,0 1 1,1 1 0,12-4-1,-10 4 70,0 1-1,1 0 1,0 1-1,-1 1 1,1 1-1,0 0 0,0 0 1,-1 2-1,1 0 1,-1 0-1,1 2 0,-1 0 1,0 0-1,0 1 1,-1 1-1,1 0 1,-1 1-1,0 0 0,-1 1 1,0 1-1,0 0 1,-1 0-1,0 1 0,-1 1 1,0 0-1,-1 0 1,0 1-1,0 0 1,-1 0-1,7 16 0,-3 1 236,-2 0 0,0 0 0,-2 1 0,-1 0 0,4 45 0,-11-73-279,0 0 1,0 0 0,0-1-1,0 1 1,1 0 0,-1 0-1,1 0 1,-1-1 0,1 1-1,0 0 1,-1 0 0,1-1-1,2 4 1,-2-6-113,-1 1 0,1 0 0,-1-1 0,1 1 0,-1-1 0,1 1 0,-1-1 0,1 1 0,-1-1 0,1 1 0,-1-1-1,0 1 1,1-1 0,-1 1 0,0-1 0,0 0 0,1 1 0,-1-1 0,0 1 0,0-1 0,0 0 0,0 1 0,0-2 0,10-58-5499,-14 25 2921</inkml:trace>
</inkml:ink>
</file>

<file path=ppt/ink/ink2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4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1 280 7040,'8'13'9944,"-3"6"-3501,1 6-4719,0-10-1451,1-1-1,0 1 1,1-1 0,0 0-1,17 20 1,-18-27-47,0 0 1,0 0-1,0-1 0,1 0 1,0-1-1,0 0 0,0 0 1,1 0-1,0-1 0,0-1 1,10 4-1,-2-3-69,-1-1 0,1-1 0,-1 0 0,1-1 0,0-1 0,-1 0 0,1-1 0,0-1 0,-1-1 0,1 0 0,-1-1 0,0-1 0,0-1 0,-1 0 0,26-14 0,-30 14-132,1 0-1,-1-1 1,0-1-1,-1 0 1,0 0 0,0-1-1,-1 0 1,0-1 0,-1 0-1,0 0 1,0-1 0,-1 0-1,-1 0 1,1 0-1,-2-1 1,0 0 0,0-1-1,-1 1 1,-1-1 0,3-16-1,-6 22-18,1-1 0,-1 0 0,-1 1 0,0-1 0,0 0 0,0 1 0,-1-1 0,0 1 0,0-1 0,-1 1 0,0 0 0,0 0 0,-1 1 0,0-1 0,0 0 0,-1 1-1,0 0 1,-9-10 0,2 6-6,0 0-1,0 0 0,-1 1 0,0 0 0,-1 2 1,0-1-1,-24-8 0,24 11 1,1 1 0,0 1 0,-1 0 0,0 0 0,0 2 0,0-1 0,0 2 0,1 0 0,-1 1 0,0 0 0,-19 4 0,19-3-115,0 1 0,1 0 1,0 0-1,-1 2 0,1-1 0,0 2 0,1 0 1,0 0-1,0 1 0,0 1 0,1 0 1,0 0-1,0 1 0,1 0 0,0 1 0,1 1 1,0-1-1,1 1 0,0 1 0,-12 22 0,16-27-333,1 1 0,0 0 0,1-1 0,0 1 0,0 0 0,0 0 1,1 1-1,0-1 0,1 0 0,0 0 0,1 12 0,3 28-3542</inkml:trace>
</inkml:ink>
</file>

<file path=ppt/ink/ink2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5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10880,'10'-13'3459,"-4"21"1667,-3 29 518,-3 269-3724,18 101-1345,-10-316-606,23 210 190,-19-218-2175,36 128 1,-35-172 73</inkml:trace>
</inkml:ink>
</file>

<file path=ppt/ink/ink2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6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4 261 7040,'-1'-8'837,"0"-1"0,0 1 0,0 0 0,1-1 0,1 1 0,0-1 0,0 1 0,0 0 0,1-1 0,0 1 0,1 0 0,0 0 0,0 0 0,1 1 0,-1-1 0,7-8 0,-1 8-486,0-1 0,0 2 0,0-1 0,1 1 0,0 1 0,0 0 0,1 0 0,0 1 0,0 0 0,11-2 0,16-4-87,62-9 1,-90 18 81,12-1-55,1 1 1,-1 1 0,0 1 0,1 0 0,-1 2-1,0 1 1,0 0 0,0 2 0,0 0 0,21 10 0,-14-3-114,0 1 0,-1 1 1,-1 2-1,0 1 0,-1 1 1,29 26-1,-47-37-152,0 0-1,-1 0 0,0 1 1,0-1-1,-1 2 1,0-1-1,-1 1 1,0 0-1,0 0 0,0 0 1,-2 1-1,1-1 1,3 17-1,-6-20-8,0 0 0,-1-1 1,0 1-1,0 0 0,-1 0 0,1 0 0,-1 0 0,-1 0 1,1-1-1,-1 1 0,0-1 0,0 1 0,0-1 0,-1 1 1,0-1-1,0 0 0,0 0 0,-1-1 0,0 1 0,1-1 1,-2 0-1,1 0 0,-9 7 0,7-7 2,-1 1 1,1-1-1,-1 0 0,0-1 1,0 0-1,0 0 0,-1 0 1,1-1-1,-1 0 0,-13 1 1,-5 2 23,-18 3-183,0-2 0,-1-3 1,0-1-1,0-2 0,1-2 0,-1-2 0,1-3 0,-80-20 0,107 21-1601,16 2-454,21-1-1548,5 2-247</inkml:trace>
</inkml:ink>
</file>

<file path=ppt/ink/ink2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6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181 398 10368,'0'0'137,"-1"0"0,1 0 0,0-1-1,-1 1 1,1 0 0,0 0 0,0 0 0,-1-1 0,1 1 0,0 0 0,0 0 0,0-1 0,-1 1 0,1 0 0,0-1 0,0 1 0,0 0 0,0-1 0,-1 1 0,1 0 0,0-1 0,0 1 0,0 0 0,0-1-1,0 1 1,0 0 0,0-1 0,0 1 0,0-1 0,0 1 0,0 0 0,0-1 0,1 1 0,-1 0 0,0-1 0,0 1 0,0 0 0,0-1 0,0 1 0,1 0 0,-1 0 0,0-1 0,0 1 0,1 0-1,-1 0 1,0-1 0,0 1 0,1 0 0,-1 0 0,0-1 0,1 1 0,-1 0 0,0 0 0,1 0 0,-1 0 0,0 0 0,1 0 0,-1 0 0,0 0 0,1-1 0,1 1 313,-1 1 0,1-1 0,-1 0 0,1 0 0,-1 0 0,1 1-1,-1-1 1,1 1 0,-1-1 0,0 1 0,1 0 0,-1-1 0,0 1 0,3 2 0,12 14-154,-1 2 0,0-1 0,-2 2 0,0 0 0,-1 1 0,-1 0 0,10 26 0,-17-37-235,-1-1 0,1 1 0,-2 0-1,3 16 1,-5-24-55,1-1-1,-1 1 1,0-1-1,0 0 1,0 1-1,0-1 0,-1 1 1,1-1-1,0 0 1,-1 1-1,1-1 1,-1 1-1,1-1 1,-1 0-1,1 0 1,-1 1-1,0-1 1,-1 2-1,1-3-3,-1 1 0,1 0-1,0-1 1,-1 1 0,1-1 0,-1 1-1,1-1 1,-1 0 0,1 0 0,-1 0-1,1 0 1,-1 0 0,1 0-1,-1 0 1,1 0 0,-1 0 0,1-1-1,-1 1 1,1-1 0,0 1 0,-1-1-1,-1 0 1,-7-4 2,1 1 0,-1-1 0,1-1 0,0 0 0,1 0 0,-1-1 0,-8-9 0,-59-69 92,57 60 4,0-1-1,2 0 1,1-2 0,1 0-1,-21-53 1,32 70-34,0 0 0,1 0 0,0 0 0,1 0 1,0 0-1,0-1 0,2 1 0,-1-1 0,1 1 0,1-1 0,0 1 0,1-1 0,0 1 0,1 0 1,0 0-1,0 0 0,2 0 0,-1 0 0,11-17 0,-9 22-39,0 0 0,0 0-1,1 1 1,-1 0 0,1 0 0,0 0-1,1 1 1,-1 0 0,1 1 0,-1-1-1,1 2 1,0-1 0,0 1 0,1 0 0,14-1-1,4 0 33,-1 1-1,1 1 0,42 4 0,-55-2-480,138 20 421,-104-7-3531,-2 5-4928,-42-16 4599</inkml:trace>
</inkml:ink>
</file>

<file path=ppt/ink/ink2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6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79 381 11392,'0'3'544,"0"0"0,0-1 0,0 1 0,1-1 0,-1 1 0,1-1 0,0 1 0,0-1 0,0 1 1,0-1-1,0 0 0,0 0 0,1 1 0,-1-1 0,1 0 0,-1 0 0,1 0 0,0-1 0,0 1 0,0 0 1,0-1-1,0 1 0,3 1 0,28 21 3539,-6-7-4457,-15-10 524,0-1 0,1 0-1,0 0 1,0-2 0,0 1-1,0-2 1,1 0 0,-1 0 0,1-1-1,0-1 1,0 0 0,0-1 0,19-3-1,-8-1 67,0-1-1,-1-2 1,0 0 0,0-2-1,-1 0 1,28-16-1,-39 18-180,0 0 0,0-1-1,0 0 1,-1-1-1,-1 0 1,1-1 0,-2 0-1,13-15 1,-17 19-33,-1-1-1,0 0 1,0 0 0,0 0 0,-1 0-1,0 0 1,0-1 0,-1 1 0,0-1-1,0 0 1,-1 0 0,0 0 0,0 0-1,-1 1 1,0-1 0,-2-12 0,0 9-8,-1 0 0,0 0 1,0 1-1,-2 0 1,1-1-1,-1 1 0,-1 1 1,1-1-1,-2 1 1,1 0-1,-1 1 0,-1-1 1,0 1-1,0 1 0,0-1 1,-1 1-1,0 1 1,-17-10-1,13 9 8,-1 1 0,0 0 0,0 1 0,0 1 0,0 0 0,-1 1 0,0 0 0,1 1-1,-1 1 1,-17 0 0,17 1-1,0 0-1,0 1 0,1 1 1,-1 0-1,0 1 0,1 1 1,0 0-1,0 1 0,0 1 1,0 0-1,-24 15 0,33-18-4,-11 5-47,0 2 0,0 0 0,1 1 0,0 1-1,1 0 1,0 1 0,1 0 0,1 1 0,-13 19-1,19-27-69,0 1 1,1 0-1,0 1 0,0-1 0,1 1 0,0 0 0,1 0 0,-1 1 0,1-1 1,1 1-1,0-1 0,0 1 0,1 0 0,-1 16 0,2-21-123,0 1-1,0-1 1,0 1 0,1-1-1,-1 1 1,1-1 0,0 0-1,1 1 1,-1-1 0,1 0-1,0 0 1,0 0-1,0 0 1,0 0 0,1-1-1,0 1 1,-1-1 0,1 1-1,0-1 1,1 0 0,4 3-1,28 28-3723</inkml:trace>
</inkml:ink>
</file>

<file path=ppt/ink/ink2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8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53 424 8576,'-2'23'11197,"-6"10"-6868,-4 24-3237,11-35-1112,0 0 0,4 24-1,-2-37 166,0 0-1,1-1 0,0 1 0,0-1 0,1 1 1,0-1-1,0 0 0,10 15 0,-5-13-19,0 0-1,1-1 1,0 0-1,1 0 1,0-1-1,0 0 1,1-1-1,-1 0 1,16 6-1,-1-1 61,1-2 0,0 0-1,33 6 1,-45-13-103,0 0 0,0-2-1,1 0 1,-1 0 0,0-2 0,1 0 0,-1 0-1,1-1 1,-1-1 0,0 0 0,0-1-1,-1-1 1,1 0 0,-1-1 0,0 0-1,0-1 1,11-8 0,-15 8-47,0 1 1,-1-1-1,0 0 0,0-1 0,0 0 1,-1 0-1,0-1 0,-1 0 0,0 0 1,-1 0-1,1-1 0,-2 0 0,1 0 1,-2 0-1,1-1 0,-1 1 0,-1-1 1,0 1-1,0-1 0,-1 0 0,-1 0 0,-1-21 1,-4 4-47,-1 1 0,-1 0 1,-2 0-1,0 0 0,-2 1 1,-1 1-1,-17-28 0,12 27-4,-1 1 0,-1 0-1,-1 2 1,-1 0-1,-1 1 1,-1 1 0,-1 1-1,-1 1 1,0 2-1,-2 0 1,0 2 0,0 0-1,-1 2 1,-1 2-1,0 0 1,-1 2-1,-50-9 1,67 17 7,0 0-1,0 2 1,-17 1-1,27-2 4,1 1-1,-1-1 1,1 1-1,-1-1 0,1 1 1,0 0-1,-1 0 1,1 0-1,0 0 1,-3 2-1,5-2 6,-1-1-1,1 1 1,-1-1 0,1 1-1,0 0 1,-1-1 0,1 1-1,0-1 1,-1 1 0,1 0-1,0-1 1,0 1 0,0 0-1,-1-1 1,1 1 0,0 0-1,0-1 1,0 1 0,0 0 0,0-1-1,0 1 1,0 0 0,1-1-1,-1 1 1,0 0 0,0-1-1,0 1 1,1-1 0,-1 1-1,0 0 1,1-1 0,-1 1-1,1-1 1,-1 1 0,1 0-1,2 1 19,0 1-1,0-1 1,0 0-1,1 0 1,-1 0-1,1 0 1,-1-1-1,1 0 0,-1 1 1,1-1-1,0-1 1,0 1-1,-1 0 1,1-1-1,0 0 1,0 0-1,0 0 1,4-1-1,17 2 142,300 46 1014,-306-43-1215,140 24 420,-145-26-757,0-1 0,0-1 0,0 0 0,0-1-1,0-1 1,-1 0 0,1-1 0,0 0 0,13-6-1,-25 9-13,-1-1 0,1 0-1,0 1 1,-1-1-1,1 0 1,-1 0-1,1 0 1,-1 0-1,1 0 1,-1 0-1,1 0 1,-1-1-1,0 1 1,0 0-1,0-1 1,0 1-1,0-1 1,0 1 0,0-1-1,0 0 1,0 1-1,-1-1 1,1 0-1,-1 0 1,1 1-1,-1-4 1,0-5-3596</inkml:trace>
</inkml:ink>
</file>

<file path=ppt/ink/ink2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39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51 383 8192,'-4'6'6736,"-5"6"833,5 3-5210,4-13-2362,0 0-1,1 0 1,-1 0 0,1 0-1,-1 0 1,1 0 0,0 0-1,0 0 1,0 0-1,0 0 1,0 0 0,0 0-1,1 0 1,-1-1-1,0 1 1,1-1 0,0 1-1,-1-1 1,4 3 0,1 1 160,3 4 86,-1-2 1,1 1 0,1-1-1,-1-1 1,1 1 0,0-2-1,1 1 1,-1-2 0,1 1-1,22 5 1,-17-9-92,0-1 1,0 0-1,-1-1 0,1-1 1,0 0-1,-1-1 0,1-1 1,-1-1-1,0 0 0,-1-1 1,27-13-1,-26 10-70,1 0 0,-2-1 0,1-1 0,-1 0 0,-1-1 0,0 0 0,-1-1 0,0-1 0,-1 0 0,13-21 0,-20 29-90,-1 0-1,0-1 1,-1 0-1,1 1 1,-1-1-1,0 0 1,-1 0-1,0 0 1,0 0-1,-1-1 1,1 1-1,-2 0 0,1 0 1,-3-13-1,2 12-32,-1 0-1,0 0 1,0 0-1,-1 0 1,0 0-1,0 1 0,-1-1 1,0 1-1,0 0 1,-1 0-1,0 1 0,0-1 1,-1 1-1,1 0 1,-1 1-1,-12-9 1,3 3-55,-1 0 1,0 2-1,-1 0 1,0 1-1,-35-12 0,36 14 11,-1 1 0,0 1-1,0 0 1,-1 1 0,1 1-1,-1 1 1,1 0 0,-1 1-1,1 1 1,-1 1 0,1 0-1,-1 1 1,1 1 0,-33 13-1,44-15 51,-1 1 0,1 0 0,-1 1 0,1 0 0,0 0 0,1 0 0,-9 8 0,12-10 7,-1 1 1,1 0-1,0 0 0,0 0 0,1 0 0,-1 0 0,1 0 0,-1 0 0,1 1 0,0-1 0,0 0 0,1 1 0,-1-1 0,1 1 1,-1-1-1,1 1 0,0-1 0,1 6 0,0-3-27,-1 0-1,2 0 1,-1 0 0,1 0-1,0-1 1,0 1 0,0-1 0,1 1-1,0-1 1,0 0 0,0 0-1,1 0 1,-1 0 0,1-1 0,0 1-1,6 3 1,-1-1-46,0-1 0,0 0 1,0-1-1,1 0 0,-1-1 0,1 0 0,0 0 0,17 3 1,-2-2-99,-1-1 1,0-2-1,1 0 1,-1-2 0,1-1-1,0 0 1,37-9-1,-35 4 250,0-3 0,0 0-1,-1-1 1,0-2 0,-1 0-1,0-2 1,39-29 0,-63 42 717,-1 5 106,1 6-577,-1 0-1,2 1 1,0-1 0,0 0-1,1 0 1,0 0-1,1-1 1,0 1-1,0-1 1,1 0 0,0 0-1,1 0 1,10 12-1,-2-4-174,2 0 1,0-1-1,2-1 0,-1-1 0,27 17 0,-39-28-533,0 0-1,0 0 0,0 0 1,1-1-1,-1 0 0,1 0 0,-1 0 1,1-1-1,8 1 0,18 2-3428</inkml:trace>
</inkml:ink>
</file>

<file path=ppt/ink/ink2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0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161 320 5888,'-9'2'9459,"3"6"-3567,6 18-1850,16 27-6192,-13-46 3722,4 9-1353,1 1-1,1-2 0,1 0 1,0 0-1,1 0 1,0-1-1,2-1 0,-1 0 1,1-1-1,19 13 0,34 37 196,-59-48-265,-18-11 3,-24-15-48,11-7-83,1 0-1,0-1 0,2-2 0,-32-39 0,14 17-14,21 23-8,0-1 0,1 0 1,1-1-1,2-1 0,-21-44 0,30 57 10,1 1 0,0-1 0,0 0 1,1-1-1,1 1 0,0 0 0,1-1 0,0 1 1,0-1-1,1 1 0,1-1 0,0 1 0,1-1 1,0 1-1,0-1 0,5-10 0,-4 17 39,0 0 0,0 0 0,1 0 0,0 0 0,-1 0 0,2 1-1,-1 0 1,0 0 0,1 0 0,0 0 0,0 1 0,0 0 0,0 0 0,0 0 0,1 1-1,0 0 1,-1 0 0,1 0 0,0 0 0,11 0 0,14-3 317,1 2 0,56 2 0,-61 1-158,-7 0-107,13-1-396,0 1-1,0 2 1,0 2 0,40 9 0,-69-12-85,-1 0-1,0 0 1,0 0 0,1 1-1,-1-1 1,0 1 0,0 0-1,-1 0 1,1 0 0,0 0-1,-1 1 1,3 2 0,9 6-3352</inkml:trace>
</inkml:ink>
</file>

<file path=ppt/ink/ink2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0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1 328 8320,'4'1'817,"0"0"-1,0 0 1,0 0 0,-1 1 0,1 0 0,0 0 0,-1 0 0,1 0 0,-1 0-1,1 1 1,2 2 0,23 14 3738,-21-16-4331,1 0 1,-1-1 0,1 0-1,-1-1 1,1 1-1,0-2 1,-1 1 0,1-1-1,0 0 1,0-1 0,-1 0-1,1-1 1,-1 0-1,1 0 1,-1 0 0,10-5-1,2-3 14,-1 0 1,1-1-1,-2-1 0,0 0 0,17-16 0,-28 21-170,1 1-1,-2-1 0,1 0 0,-1-1 1,0 1-1,0-1 0,-1-1 0,0 1 1,7-19-1,-10 22-61,0 0 0,-1 0-1,0-1 1,0 1 0,0 0 0,-1-1 0,1 1 0,-1-1 0,-1 1-1,1-1 1,-1 1 0,0-1 0,0 1 0,0 0 0,-1 0-1,0-1 1,0 1 0,0 0 0,-5-7 0,3 7 34,1-1 0,-1 1 0,0-1-1,-1 1 1,1 0 0,-1 1 0,0-1 0,0 1 0,-1 0 0,1 0 0,-1 1 0,0-1 0,0 1 0,0 1-1,0-1 1,0 1 0,-1 0 0,1 0 0,-1 1 0,1 0 0,-1 0 0,0 1 0,1 0 0,-1 0 0,0 0 0,0 1-1,1 0 1,-1 0 0,1 1 0,-12 3 0,4 1 49,0 1 0,0 0 0,1 1 0,0 0 0,0 1 1,1 0-1,0 1 0,1 1 0,0 0 0,1 0 0,-16 23 0,20-26-51,1 0-1,0 0 1,1 0 0,-1 1 0,2 0-1,-1 0 1,1 0 0,1 0-1,0 0 1,0 1 0,1-1 0,0 0-1,0 1 1,1-1 0,0 1-1,1-1 1,0 1 0,1-1 0,0 1-1,0-1 1,6 13 0,-2-9 5,0 0 1,1-1-1,1 1 1,0-2-1,0 1 1,1-1-1,1 0 1,0-1 0,0 0-1,1-1 1,0 0-1,1-1 1,0 0-1,0-1 1,0 0-1,1-1 1,0 0-1,14 3 1,-3-2-442,0-1-1,1-2 1,-1 0-1,1-2 1,-1-1-1,1 0 1,0-2-1,-1-1 1,41-8-1,-2 2-6512,-46 8 2921</inkml:trace>
</inkml:ink>
</file>

<file path=ppt/ink/ink2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1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64 419 5120,'-6'-10'2099,"4"20"4378,2-10-4920,0 0-299,0 0 534,13 8-106,2 29 1239,-12-26-2661,1-1-1,0 0 1,0 0-1,1-1 1,1 1-1,0-1 1,0 0-1,0-1 1,1 1-1,10 8 1,-2-7-128,0-1 0,1-1 0,0-1 0,0 0 0,1-1 0,-1 0 0,19 2 0,-16-5 0,0 0 0,0-2 0,1 0 0,-1-1 0,0-1 0,0-1 0,0-1 0,0 0 0,0-1 0,0-2 0,29-11 0,-27 8 30,0 0-1,0-2 0,-1 0 0,0-1 1,-1-1-1,-1-1 0,0-1 0,-1 0 1,23-27-1,-33 34-114,-1 0 0,0-1 0,-1 0 0,0 0 0,0-1 0,-1 0 1,0 1-1,-1-2 0,0 1 0,0 0 0,0-13 0,-2 15-29,-1 0-1,0 0 1,0 0 0,-1 1-1,0-1 1,-1 0-1,0 1 1,0-1 0,0 1-1,-1 0 1,0-1 0,-1 1-1,1 1 1,-1-1 0,-1 0-1,1 1 1,-7-7-1,-9-6-65,-2 1-1,0 0 0,-1 2 0,-1 0 0,-1 2 1,0 0-1,0 2 0,-1 1 0,-33-9 0,29 11-32,0 1-1,-1 1 0,1 2 0,-56-2 0,64 7 31,1 1 0,0 1-1,-1 1 1,1 1 0,0 1-1,1 1 1,-26 10-1,40-14 19,0 0 0,0 0 0,0 1-1,0 0 1,1 0 0,0 0 0,-1 1 0,1 0-1,0 0 1,1 0 0,-1 1 0,1-1-1,0 1 1,0 0 0,0 0 0,1 0-1,-1 1 1,1-1 0,1 1 0,-1 0 0,1 0-1,0 0 1,0 0 0,1 0 0,0 1-1,-1 11 1,2-6-42,1-1-1,1 1 1,-1-1-1,2 1 1,0-1 0,0 1-1,1-1 1,0 0-1,1-1 1,0 1 0,1-1-1,0 0 1,1 0-1,0-1 1,1 0-1,-1 0 1,2-1 0,-1 0-1,1 0 1,0-1-1,1 0 1,13 7-1,-2-2-24,-1-2 1,2 0-1,-1-2 0,1 0 0,1-2 0,-1 0 0,1-1 0,0-2 0,0 0 0,1-2 0,-1 0 0,0-1 0,0-2 0,1 0 0,32-9 0,-55 11 95,142-42-318,-127 35 367,0 0 1,-1 0 0,1-2 0,-2 0-1,1 0 1,14-14 0,-26 21 28,-1 0 0,0 0 0,0 0 0,-1 0 0,1-1 1,0 1-1,-1 0 0,1-1 0,-1 1 0,0-1 0,0 1 0,0-1 0,0 0 1,1-4-1,-2 7-47,0-1 1,0 1-1,0-1 1,0 1-1,0 0 1,0-1-1,0 1 1,0-1-1,0 1 0,0 0 1,-1-1-1,1 1 1,0 0-1,0-1 1,0 1-1,0-1 1,-1 1-1,1 0 1,0-1-1,0 1 1,-1 0-1,1 0 1,0-1-1,-1 1 1,1 0-1,0 0 1,-1-1-1,1 1 1,0 0-1,-1 0 1,-20 5 768,18-2-719,0 0 0,1-1 0,-1 1-1,0 0 1,1 1 0,0-1 0,-1 0 0,1 1-1,1-1 1,-1 1 0,0 0 0,1-1 0,0 1-1,0 0 1,0 0 0,0 5 0,-1 4-70,0-1 0,1 0 1,1 0-1,1 16 0,1-16 33,0-1 0,1 1 0,1-1 0,0 0-1,0 0 1,1 0 0,0-1 0,1 1 0,0-1 0,1-1 0,0 1-1,1-1 1,0 0 0,0-1 0,0 0 0,16 11 0,-14-12-258,0 0 0,1-1 0,-1 0 0,1-1 1,0 0-1,1-1 0,13 4 0,-16-6-595,0 0 1,0-1-1,1 0 0,-1-1 0,0 0 0,1 0 1,-1-1-1,0 0 0,17-4 0,-3-2-3030</inkml:trace>
</inkml:ink>
</file>

<file path=ppt/ink/ink2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3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4736,'-1'1'102,"-1"-1"0,1 1 0,0 0 0,0-1 0,-1 1 0,1 0 0,0 0 0,0 0 0,0 0 0,0 0 0,0 0 0,0 0 0,0 0 0,0 0 0,1 0 0,-1 0 0,0 1 0,1-1 0,-1 0 0,1 1 0,-1-1 0,1 0 0,-1 1 0,1-1 0,0 0 0,0 1 0,0-1 0,0 1 0,0-1 0,0 1 0,0-1 0,0 0 0,1 1 0,-1-1 0,1 3 0,20 66 2164,-11-40-2295,58 338 891,-17-73-124,-3-89-282,-15-70 170,21 171-1,-53-293-582,0-6-27,0-1 0,0 1 0,-1 0 0,0 0 0,0-1 0,-1 1-1,-2 10 1,3-18-31,0 0-1,-1 1 1,1-1-1,0 0 1,0 1-1,0-1 1,0 0-1,0 0 0,-1 1 1,1-1-1,0 0 1,0 0-1,0 1 1,0-1-1,-1 0 1,1 0-1,0 0 1,0 0-1,-1 1 1,1-1-1,0 0 1,-1 0-1,1 0 0,0 0 1,0 0-1,-1 0 1,1 0-1,0 1 1,-1-1-1,1 0 1,0 0-1,0 0 1,-1 0-1,1 0 1,0 0-1,-1-1 1,1 1-1,0 0 0,-1 0 1,1 0-1,-1 0 1,-15-12-661,-10-19-598,18 18 665,1-1 1,0-1 0,1 1 0,1-1-1,0 0 1,-5-27 0,6 24 23,-10-47-1100</inkml:trace>
</inkml:ink>
</file>

<file path=ppt/ink/ink2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2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1 653 9088,'0'3'999,"1"0"0,0 0 1,0 0-1,0 0 0,0 0 1,0 0-1,1 0 1,-1 0-1,1 0 0,0 0 1,-1-1-1,5 5 0,15 9 3279,-20-15-4209,0-1 1,1 1-1,-1-1 0,1 1 0,-1-1 1,1 1-1,-1-1 0,1 0 1,-1 0-1,1 0 0,-1 0 1,1 0-1,2 0 0,6-4 66,-1 1 0,1-1-1,-1-1 1,0 0 0,-1 0-1,1-1 1,-1 0 0,0 0-1,0-1 1,-1 0 0,0 0-1,11-15 1,-2 1 275,-1 0 1,-1-1-1,18-41 0,-25 44-360,0-1 0,-2 0-1,0 0 1,-2 0 0,0-1 0,-1 1 0,-1-1-1,-1 0 1,-1 1 0,-1-1 0,0 1-1,-2-1 1,0 1 0,-1 0 0,-2 0-1,0 1 1,-12-25 0,13 34-49,-1 0 1,1 0-1,-2 1 0,1 0 1,-1 0-1,-15-12 0,18 17-8,1 0 0,-1 1 0,1 0-1,-1 0 1,0 0 0,0 1 0,0-1-1,0 1 1,-1 1 0,1-1 0,-1 1-1,1 0 1,-1 0 0,1 0 0,-9 1-1,14-1 8,0 1 0,-1 0-1,1 0 1,0 0 0,0 0 0,0 0-1,-1 0 1,1 0 0,0 0-1,0-1 1,0 1 0,-1 0-1,1 0 1,0 0 0,0 0-1,-1 0 1,1 0 0,0 0-1,0 0 1,0 0 0,-1 0 0,1 0-1,0 1 1,0-1 0,-1 0-1,1 0 1,0 0 0,0 0-1,0 0 1,0 0 0,-1 0-1,1 0 1,0 1 0,0-1-1,0 0 1,0 0 0,-1 0 0,1 0-1,0 1 1,0-1 0,0 0-1,0 0 1,0 0 0,0 1-1,0-1 1,0 0 0,-1 0-1,1 0 1,0 1 0,0-1-1,0 0 1,0 0 0,0 1 0,0-1-1,0 0 1,0 0 0,0 0-1,1 1 1,-1-1 0,0 0-1,17 10-4,30 5 29,3-7 98,87 3 0,-5 0 125,-58-5-104,-53-5-142,0 0 1,0 2-1,-1 0 0,35 10 0,-54-12-1,-1-1-1,1 0 0,-1 0 1,0 1-1,1-1 1,-1 0-1,1 1 0,-1-1 1,0 0-1,1 1 0,-1-1 1,0 1-1,1-1 1,-1 1-1,0-1 0,0 0 1,1 1-1,-1-1 0,0 1 1,0-1-1,0 1 1,0-1-1,0 1 0,0-1 1,0 1-1,0 0 0,0-1 1,0 1-1,0 0 1,-7 22-8,-22 32 11,19-38-1,-16 31-10,8-17-19,2 1 0,0 1 0,-14 49-1,27-73 21,1 1-1,0-1 0,0 1 0,1-1 1,0 1-1,1-1 0,0 1 0,1 0 1,0-1-1,0 1 0,1-1 0,1 1 1,-1-1-1,1 0 0,1 0 1,0 0-1,8 13 0,-9-17 0,0 0 0,1 0 0,-1-1 0,1 1 0,0-1 0,0 0 0,1 0 0,-1-1 0,1 1 0,0-1 0,0 0 0,0 0 0,0-1 0,0 0 0,1 1 0,7 0 0,-5-1-12,1-1 1,-1 0-1,1-1 0,-1 0 1,1 0-1,-1-1 1,1 0-1,-1 0 0,1-1 1,8-3-1,3-3-12,-1 0 0,0 0 0,-1-2 0,1-1 0,-2 0 0,0-1 0,0 0 0,19-21 0,-29 26 40,0 1 0,0-1 0,-1 0 0,0-1 0,-1 0 0,0 0 0,0 0 0,0 0 0,-1-1 0,0 0 0,-1 1 0,0-2 0,-1 1 0,1 0 0,1-18 0,-8 33 35,1 1-1,0-1 1,1 1 0,0 0-1,-2 11 1,0 11 119,1 1-1,2 55 1,1-78-160,0 0 1,1 0-1,0-1 1,0 1 0,1 0-1,0 0 1,0-1-1,1 1 1,0-1-1,0 0 1,0 0-1,1 0 1,-1 0 0,2 0-1,-1-1 1,0 0-1,1 0 1,8 7-1,-8-10-124,-1 1-1,0-1 1,0-1-1,1 1 1,-1-1-1,0 1 1,1-1-1,0 0 1,-1-1-1,1 1 1,-1-1-1,1 0 1,0 0-1,7-2 1,-5 1-545,1 0 1,0-1 0,0 0 0,-1-1-1,1 0 1,-1 0 0,9-5 0,17-14-3324</inkml:trace>
</inkml:ink>
</file>

<file path=ppt/ink/ink2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2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15488,'21'-4'7679,"6"1"-15102,-19 3 13054,-8 0-11006,0 0 127</inkml:trace>
</inkml:ink>
</file>

<file path=ppt/ink/ink2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3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446 79 8064,'-3'-6'759,"1"1"0,-1 0 1,0 0-1,-1 0 0,1 1 0,-1-1 1,0 1-1,0-1 0,0 1 0,-1 1 1,1-1-1,-1 1 0,0-1 0,0 1 1,0 1-1,-7-4 0,6 5-572,0-1-1,1 1 1,-1 1-1,0-1 1,0 1 0,0 0-1,0 0 1,0 0-1,1 1 1,-1 0-1,-8 2 1,-135 40 538,139-41-575,-1 0-1,0 1 0,1 0 1,-1 1-1,1 0 0,0 0 1,0 1-1,1 1 0,0 0 1,0 0-1,0 0 0,-8 9 1,16-14-144,0-1 0,1 1 0,-1 0 0,1-1 1,-1 1-1,1 0 0,-1 0 0,1 0 1,-1-1-1,1 1 0,0 0 0,-1 0 0,1 0 1,0 0-1,0 0 0,0 0 0,0 0 1,0 0-1,0-1 0,0 1 0,0 0 0,0 0 1,0 0-1,0 0 0,0 0 0,1 0 1,-1 0-1,0 0 0,1-1 0,-1 1 0,1 0 1,-1 0-1,1 0 0,-1-1 0,1 1 0,-1 0 1,1-1-1,0 1 0,0 0 0,-1-1 1,1 1-1,0-1 0,0 1 0,-1-1 0,1 0 1,0 1-1,0-1 0,0 0 0,0 1 1,0-1-1,1 0 0,53 13 139,-51-12-123,331 37 768,-317-35-748,32 5 177,0 1 0,75 26-1,-112-31-176,0 2-1,0-1 1,-1 2-1,1 0 1,-1 0-1,-1 1 1,0 1-1,0 0 1,0 0-1,-1 1 1,-1 0-1,0 1 1,14 21-1,-21-30-7,0 1 0,-1-1-1,1 1 1,-1 0 0,0-1-1,0 1 1,0 0 0,0 0-1,0 0 1,0 0 0,-1 0-1,0 0 1,1 0 0,-1 0-1,0 0 1,-1 0 0,1 0-1,0 0 1,-1 0 0,-1 3-1,1-3 7,-1 0-1,0-1 0,0 1 0,0 0 0,0-1 0,0 0 1,0 0-1,-1 1 0,1-1 0,-1-1 0,0 1 0,1 0 1,-1-1-1,0 1 0,-5 1 0,-8 2 77,0-1-1,0 0 1,0-2-1,-1 1 1,-24-1-1,-10-1 34,-218 1-1130,259-2 424,-30-4-862,39 4 1164,0-1-1,0 1 1,0 0 0,0-1 0,0 1-1,0-1 1,0 1 0,0-1 0,0 0-1,0 1 1,0-1 0,0 0 0,1 0 0,-1 1-1,0-1 1,1 0 0,-2-2 0,-3-4-3479</inkml:trace>
</inkml:ink>
</file>

<file path=ppt/ink/ink2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3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116 246 8576,'-6'-7'208,"4"1"6974,8 11 1099,1 7-6118,-3-2-2078,1 0 1,0 0-1,1-1 0,0 0 1,0 0-1,1 0 0,0-1 1,1 0-1,0 0 0,0-1 1,1 0-1,-1 0 0,2-1 0,-1 0 1,1-1-1,-1 0 0,1-1 1,1 1-1,-1-2 0,1 0 1,-1 0-1,1-1 0,0 0 1,0-1-1,0 0 0,0-1 1,15-1-1,4-5 146,1-2-1,-2 0 0,1-3 1,44-21-1,-65 27-170,1 0 0,-1-1 0,0 0 1,-1-1-1,1 0 0,-1 0 0,-1-1 0,0 0 0,0-1 0,7-9 0,-12 15-42,1-1 0,0 0-1,-1 0 1,0 0 0,0 0-1,0 0 1,0-1 0,-1 1-1,1 0 1,-1-1-1,-1 0 1,1 1 0,0-1-1,-1 1 1,0-1 0,0 0-1,0 1 1,-1-1 0,0 1-1,0-1 1,0 1-1,0-1 1,-3-5 0,0 2-9,-1-1-1,-1 1 1,0 0 0,0 0 0,0 0 0,-1 1 0,0 0 0,0 0 0,-10-7-1,8 8 10,-1-1-1,1 2 0,-1-1 0,0 1 0,0 0 1,-1 1-1,0 1 0,1-1 0,-1 2 1,0-1-1,0 2 0,-14-2 0,16 2-6,-19-2 13,1 1-1,-1 1 0,0 2 1,1 1-1,-1 1 1,1 1-1,0 1 1,0 1-1,-47 19 1,-3 7 38,72-29-121,0-1 1,0 1-1,1-1 1,-1 1-1,1 0 1,0 1-1,0-1 1,0 1-1,0 0 1,1 0-1,-7 8 1,10-8-161,-1-1 0,1 0 0,-1 0 0,1 1 0,0-1 0,1 0 0,-1 1 0,0-1 0,1 0 0,0 0 0,0 0 0,0 1 0,0-1 0,2 4-1,16 43-3641</inkml:trace>
</inkml:ink>
</file>

<file path=ppt/ink/ink2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4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1024 5760,'7'0'2028,"0"0"0,-1-1-1,1-1 1,0 1 0,10-4 0,56-30 3399,-41 19-4312,13-6-607,0-3-1,-2-1 1,0-2 0,64-56 0,-89 68-303,-1-2-1,-1 0 0,0 0 1,-1-2-1,-1 0 0,-1 0 1,0-1-1,-2-1 0,-1 0 1,0-1-1,10-37 0,-18 49-160,0 0 0,-1 0 0,0 0 0,-1 0 0,0 0 0,0 0 0,-1-1 0,-1 2 0,0-1 0,-1 0 0,0 0-1,0 1 1,-1-1 0,-6-11 0,-5-4-16,0 1-1,-2 0 0,-37-42 0,40 51-19,0 0-1,0 1 0,-2 0 0,0 1 0,0 1 0,-2 1 0,1 0 0,-1 1 0,-1 1 1,0 1-1,0 1 0,-1 0 0,0 1 0,-26-4 0,39 9-7,0 1 0,-1 0 0,1 0 0,0 1 0,-1 0 0,1 0 0,-1 1 0,1-1 0,0 2 0,-1-1 0,1 1 0,0 0 0,0 1 0,0 0 0,0 0 0,1 0 0,-1 1 0,1 0 0,0 0 0,0 0 0,0 1 0,1 0 0,-9 10 0,0 3 28,2 0 0,1 1-1,0 0 1,1 0 0,1 2-1,1-1 1,1 1 0,0 0 0,-4 31-1,5-16 103,2 0 0,2 0-1,3 70 1,28 99 346,-12-105-233,1 8-119,-1-10-421,8 172 0,-32-230-991,4-32-1408,4-26-3367,4-6 2265,-1-1-41</inkml:trace>
</inkml:ink>
</file>

<file path=ppt/ink/ink2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4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6 282 10240,'-1'3'602,"0"0"-1,0 0 1,0 0 0,1 0 0,-1 0 0,1 1 0,0-1 0,0 0 0,0 0 0,0 0 0,0 1-1,1-1 1,0 0 0,-1 0 0,1 0 0,0 0 0,1 0 0,-1 0 0,2 3 0,33 63 3851,-30-59-5179,0 0 874,0-1 0,1 0 0,0 0 1,0-1-1,1 1 0,0-2 0,1 1 0,-1-1 1,1-1-1,1 1 0,-1-2 0,1 1 1,0-1-1,17 6 0,-11-7 12,-1 1-1,1-2 1,1 0-1,-1-1 1,0-1-1,0 0 1,1-1-1,-1-1 1,21-4-1,-28 4-131,-1-1 0,1 0 0,-1-1-1,0 1 1,0-2 0,0 1 0,0-1 0,-1 0 0,1-1 0,-1 0-1,0 0 1,-1 0 0,1-1 0,-1 0 0,0 0 0,-1-1 0,1 0-1,-1 0 1,0 0 0,-1 0 0,0-1 0,0 0 0,-1 1 0,0-2-1,0 1 1,-1 0 0,0 0 0,0-1 0,-1 1 0,0-1-1,0 0 1,-1 1 0,0-1 0,-1 1 0,-2-12 0,-1 5-37,-1 0 0,0 1 0,-1-1 0,-1 1 0,0 1 0,-1-1 0,-1 1 0,0 1 0,0 0-1,-1 0 1,-1 1 0,0 0 0,0 0 0,-1 2 0,-1-1 0,-22-12 0,6 6-94,0 2 0,-1 1 0,0 1 0,-1 2 0,0 1 0,-63-9 0,52 19-177,33 3 136,28 0-51,72 2 757,134-10-1,-54-1-1172,-114-3-2731,-42 5 541,-12 2-911,-3 1-149</inkml:trace>
</inkml:ink>
</file>

<file path=ppt/ink/ink2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119 298 12544,'6'2'770,"0"1"1,-1-1-1,1 0 1,0 0 0,0-1-1,0 0 1,0 0 0,1 0-1,-1-1 1,11 0-1,-3-1 345,1-1-1,0 0 1,-1-1 0,19-7-1,-18 5-938,0-1 0,0 0 0,-1-1-1,0 0 1,0-1 0,-1-1 0,0 0 0,-1-1-1,14-12 1,-21 15-118,0 0 0,0 0 0,0 0 0,0-1 0,-1 0 0,4-12 0,-6 16-41,-1 0 1,0 0-1,0 0 1,0 0 0,-1-1-1,1 1 1,-1 0-1,0 0 1,0 0-1,-1 0 1,1 0-1,-1 0 1,0-1-1,0 1 1,0 1 0,-3-7-1,1 5 4,0 0 0,-1 1 0,0-1 0,0 1 0,0-1-1,0 1 1,0 1 0,-1-1 0,1 1 0,-1-1 0,0 1 0,0 1 0,-1-1-1,1 1 1,-1 0 0,1 0 0,-1 0 0,1 1 0,-1 0 0,0 0 0,0 0 0,1 1-1,-12 0 1,-2 1 66,-1 0 1,1 1-1,-1 1 0,1 1 0,-33 12 0,26-7 93,-47 24 0,65-29-145,1 0 0,0 1 0,0 0 0,0 0 1,1 1-1,0-1 0,0 1 0,0 1 0,1-1 1,-6 10-1,7-10-19,1-1 0,1 1 0,-1 0 0,1 1 0,0-1 0,0 0 0,1 1 0,0-1 0,0 1 1,1-1-1,0 1 0,0-1 0,0 1 0,1-1 0,1 10 0,1-7 28,0 1 0,1-1 0,0 0 1,0 0-1,1 0 0,0 0 0,0-1 0,1 0 0,9 10 0,-1-3 17,0-2-1,1 1 0,1-2 0,0 0 1,1-1-1,0 0 0,1-2 0,0 0 1,26 10-1,-27-15-572,0-1 0,0 0 0,0-1 0,0 0 0,0-2 0,0 0 0,0-1 0,0 0 0,0-2 0,0 0 0,0-1 0,-1 0 0,1-2 0,19-8 0,24-11-3584</inkml:trace>
</inkml:ink>
</file>

<file path=ppt/ink/ink2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5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1 317 10496,'25'20'10547,"15"19"-8167,103 170 135,-89-133-1040,-39-47-939,-31-38-190,-34-35-205,30 21-63,0-1-1,1 0 0,1-2 1,2 0-1,0-1 0,2 0 1,-15-43-1,20 48 13,2 0-1,0 0 1,2-1-1,0 0 1,-2-41-1,6 53-29,1 0-1,1 0 0,-1 0 0,2 0 0,-1 0 0,2 0 0,-1 1 1,2-1-1,-1 0 0,1 1 0,1 0 0,0 0 0,12-17 0,-14 23-39,1 0 0,-1 0-1,1 0 1,0 1 0,0-1-1,1 1 1,-1 0 0,1 1-1,-1-1 1,1 1 0,0 0-1,0 0 1,0 0 0,0 1-1,0-1 1,0 1 0,1 1-1,-1-1 1,0 1 0,1 0-1,8 1 1,10 2-223,-1 1 1,0 1 0,41 16-1,-43-14-1100,1 0-1,35 6 1,-3-5-4991,-32-4 2455</inkml:trace>
</inkml:ink>
</file>

<file path=ppt/ink/ink2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6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46 229 10240,'31'2'10442,"3"4"-5264,-20-3-5008,1-1 0,-1 0 0,1-1 0,0 0 1,-1-2-1,1 1 0,-1-2 0,17-3 0,-17 1-20,0-1 1,-1-1-1,1 0 0,-1-1 0,-1 0 1,1-1-1,17-15 0,-26 20-133,0 0 1,-1 0-1,0 0 0,1 0 0,-1-1 1,0 1-1,-1-1 0,1 0 0,-1 0 1,1 0-1,-1 0 0,0-1 0,-1 1 1,1 0-1,-1-1 0,0 1 1,0-1-1,0 1 0,-1-1 0,1 0 1,-1 1-1,0-1 0,-1 0 0,1 1 1,-1-1-1,0 1 0,-1-6 0,0 7 5,1 1 0,0-1 0,-1 1 0,1-1 1,-1 1-1,0 0 0,0-1 0,0 1 0,0 0 0,0 0 0,0 0 0,-1 1 0,1-1 0,-1 0 0,1 1 0,-1 0 0,1-1 0,-1 1 0,0 0 0,0 1 0,1-1 0,-1 0 0,-6 0 0,-4-2 68,3 1-19,1 0 0,-1 1 0,0 0 0,0 0 0,0 1 0,0 1-1,0-1 1,1 2 0,-1-1 0,0 1 0,1 1 0,-12 4 0,5 0 56,0 0 0,1 1 1,0 0-1,0 1 0,-24 21 0,30-22-76,0 0 0,1 1 0,0-1 0,1 2 0,0-1 0,0 1 0,1 0 0,0 0 0,1 1 0,0 0 0,0 0-1,-3 14 1,7-18-42,-1 0-1,1 0 0,0 0 1,1 0-1,0 0 0,0 0 1,0 0-1,1 0 0,0 0 1,1 0-1,-1 0 0,1-1 0,1 1 1,-1 0-1,1-1 0,0 0 1,1 1-1,-1-1 0,1-1 1,0 1-1,1 0 0,5 5 1,-1-2-20,1-1 0,0 0 1,0-1-1,0 1 0,1-2 1,0 0-1,0 0 0,1-1 1,20 6-1,11-3-864,0-3 1,1-1-1,0-2 0,-1-2 1,60-8-1,-1-3-3093</inkml:trace>
</inkml:ink>
</file>

<file path=ppt/ink/ink2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7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1084 8320,'0'-1'355,"0"0"1,0 1-1,0-1 1,1 1-1,-1-1 1,0 1 0,0-1-1,1 1 1,-1-1-1,0 1 1,1-1-1,-1 1 1,0-1-1,1 1 1,-1 0 0,1-1-1,-1 1 1,1-1-1,-1 1 1,1 0-1,-1 0 1,1-1-1,-1 1 1,1 0-1,-1 0 1,1 0 0,0-1-1,-1 1 1,1 0-1,-1 0 1,2 0-1,21 0 3610,-19 0-4566,28-2 1356,-1-2 0,0-2 0,0 0 1,54-20-1,-78 24-819,38-14 381,-1-2 1,45-25-1,-72 34-139,27-12 321,-1-3 1,-1-1-1,-1-2 0,71-62 0,-97 76-402,0-1 0,0 0 1,-1-2-1,-1 1 0,0-2 0,-2 0 0,0 0 1,11-23-1,-16 23-99,-1-1 1,-1 0-1,0-1 1,-1 1 0,-1 0-1,-1-1 1,-1 0-1,0 1 1,-1-1-1,-1 1 1,-1-1 0,-1 1-1,0 0 1,-12-29-1,9 31-10,0 1-1,-1 0 1,0 1 0,-1 0-1,-1 0 1,0 1-1,-1 0 1,-1 1-1,0 0 1,0 1-1,-28-19 1,23 16-14,-1 2 0,0 0 0,-1 1 0,-1 1 0,1 0 0,-2 2 0,1 0-1,-33-7 1,45 13 25,1 0-1,-1 0 0,1 1 0,-1 0 1,0 1-1,1 0 0,-1 0 0,0 0 1,0 1-1,1 0 0,-1 1 0,-13 4 1,9 0 1,0 0 0,0 1 0,1 1 1,0 0-1,-15 14 0,25-21 0,-14 12 0,0 1 0,1 1 0,1 0 0,0 0 0,1 2 0,1 0 0,0 0 0,1 1 0,-11 29 0,9-21 14,2 0 0,0 1 0,2 0 0,-6 40 1,9-23 46,2 0 1,3 48 0,4-2 220,33 173 0,48 92 349,-75-308-756,-8-36-1431,-4-26-3952,1 4 1518</inkml:trace>
</inkml:ink>
</file>

<file path=ppt/ink/ink2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3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 3712,'9'-9'503,"0"-1"1,1 1-1,0 1 1,1 0-1,-1 0 1,1 1-1,1 1 0,0-1 1,0 2-1,0 0 1,0 0-1,1 1 1,-1 1-1,25-4 1,-22 7-383,1 0 0,-1 1 1,0 0-1,0 1 0,0 1 1,-1 1-1,1 0 1,-1 0-1,18 9 0,18 4 564,-24-10-360,-11-4-105,-1 1-1,0 0 1,0 1-1,26 13 0,-38-17-195,0 0-1,0 0 0,0 1 0,0-1 0,-1 0 1,1 1-1,0 0 0,-1-1 0,1 1 0,-1 0 1,1 0-1,-1 0 0,0 0 0,0 0 1,0 0-1,0 0 0,0 0 0,0 0 0,-1 0 1,1 1-1,-1-1 0,1 0 0,-1 1 0,0-1 1,0 0-1,0 1 0,0-1 0,0 0 0,-1 0 1,1 1-1,-1-1 0,1 0 0,-1 0 0,0 1 1,0-1-1,0 0 0,-3 4 0,-3 5 27,-2 0 0,0 0 0,0-1 0,-1 0 0,-20 16 0,-6 6 77,14-10-78,0-1-1,-2-2 1,0 0 0,-2-1 0,0-2-1,-30 15 1,52-30-65,0 0-1,0 0 1,0 0 0,0 0-1,0 0 1,0-1-1,-8 0 1,11 0-3,1 0 0,-1 0-1,0 0 1,1 0 0,-1 0 0,1 0 0,-1 0 0,0 0 0,1 0-1,-1-1 1,1 1 0,-1 0 0,0 0 0,1 0 0,-1-1 0,1 1-1,-1 0 1,1-1 0,-1 1 0,1-1 0,0 1 0,-1-1 0,1 1-1,-1 0 1,1-1 0,0 1 0,-1-1 0,1 0 0,0 1 0,0-1-1,-1 1 1,1-1 0,0 1 0,0-1 0,0 0 0,0 1 0,0-1-1,0 1 1,-1-1 0,2 0 0,-1 1 0,0-1 0,0 0 0,0 1-1,0-1 1,0 1 0,0-1 0,1 1 0,-1-1 0,0 0-1,0 1 1,1-1 0,-1 1 0,1-1 0,-1 1 0,0-1 0,1 1-1,-1 0 1,2-1 0,3-9-551,1 1-1,1 0 0,0 0 1,0 1-1,1 0 0,0 0 1,10-7-1,31-19-1370</inkml:trace>
</inkml:ink>
</file>

<file path=ppt/ink/ink2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7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1 259 13056,'0'2'718,"0"0"0,0 1 0,1-1 0,-1 0 0,1 1 0,-1-1 0,1 0 1,0 0-1,0 0 0,0 0 0,1 1 0,1 2 0,27 22 3460,-12-15-3528,0-2 0,23 9 0,-28-12-50,4 0-478,0-1 0,1 0 0,0-1 0,0-1 0,0 0 0,0-2 0,0 0 0,1-1 0,34-3 0,-19-1 163,0-3 0,-1-1 0,0-1 0,46-19 0,-67 23-241,-1-1 0,1 0 0,-1-1 0,18-13 0,-25 15-44,1 1-1,-1-1 1,0 0 0,0 0-1,-1 0 1,1-1-1,-1 1 1,0-1-1,0 0 1,-1 0-1,1 0 1,-1 0-1,2-7 1,-2 6-15,-1-1 0,0 1 1,-1-1-1,1 0 0,-1 1 1,0-1-1,-1 0 0,1 1 1,-1-1-1,-1 1 0,1-1 1,-1 1-1,0 0 0,-1-1 1,-4-6-1,0 4-9,-1 0-1,0 1 1,0 0-1,-1 0 1,0 1-1,0 1 1,-1-1-1,-18-7 1,8 4-44,0 1 1,-1 1-1,-35-8 0,38 12-25,-1 1-1,1 1 0,-1 0 0,0 2 0,0 0 0,0 1 0,1 1 0,-1 0 1,1 2-1,-1 0 0,1 1 0,0 1 0,0 1 0,-18 9 0,30-13-13,1 0-1,-1 1 1,1 0-1,-1-1 1,1 2-1,-8 7 1,12-10 65,-1 0 1,1-1-1,0 1 0,0-1 1,0 1-1,0 0 1,0 0-1,0 0 0,0 0 1,0 0-1,1 0 0,-1 0 1,1 0-1,0 0 1,-1 0-1,1 0 0,0 0 1,0 0-1,0 0 1,0 0-1,1 0 0,-1 0 1,1 0-1,-1 0 0,2 2 1,0 0-39,0-1 1,0 0-1,1 0 1,-1 0 0,1 0-1,0 0 1,0-1-1,0 1 1,0-1-1,0 0 1,0 1-1,1-2 1,-1 1-1,1 0 1,-1-1-1,8 3 1,60 9-691,-66-12 758,62 4-70,1-3 1,0-3 0,-1-3 0,86-15 0,-152 19 107,-1 0-1,0 0 0,0 0 1,0 0-1,1 0 0,-1 0 0,0 0 1,0 0-1,0 0 0,1 0 1,-1 0-1,0 0 0,0 0 1,0 0-1,0 0 0,1 0 1,-1 1-1,0-1 0,0 0 1,0 0-1,0 0 0,1 0 1,-1 0-1,0 0 0,0 1 1,0-1-1,0 0 0,0 0 0,0 0 1,0 1-1,0-1 0,0 0 1,0 0-1,1 0 0,-1 0 1,0 1-1,0-1 0,0 0 1,0 0-1,0 0 0,0 1 1,0-1-1,0 0 0,-1 0 1,1 0-1,0 1 0,0-1 1,0 0-1,0 0 0,0 1 0,-6 18 1139,-3 23 562,9-41-1681,1 8 132,0 0 1,0 0-1,0 0 1,1 0 0,1 0-1,-1-1 1,1 1-1,6 11 1,6 1-4,0-1-1,1-1 1,2 0 0,-1-1 0,2-1-1,33 24 1,-33-29-231,1-1-1,0 0 1,0-2-1,1 0 1,0-1-1,0-2 1,1 0 0,0-1-1,0-1 1,0-1-1,1-1 1,31-2-1,-47 1-267,1-2-1,-1 1 0,0-1 1,0 0-1,0 0 0,1-1 1,-1 0-1,-1 0 0,1-1 1,0 0-1,-1 0 0,1 0 1,-1-1-1,11-9 0,25-18-3770</inkml:trace>
</inkml:ink>
</file>

<file path=ppt/ink/ink2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9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13 577 8064,'0'-1'282,"-1"1"-1,0-1 1,0 1 0,0-1 0,1 1 0,-1-1 0,0 1-1,0-1 1,1 0 0,-1 1 0,1-1 0,-1 0 0,1 1 0,-1-1-1,1 0 1,-1 0 0,1 0 0,0 0 0,-1 1 0,1-1-1,0 0 1,0 0 0,-1 0 0,1 0 0,0 0 0,0 0-1,0-1 1,9-28 5255,0 6-5398,-5 7 106,2-1 1,0 1-1,1 0 0,0 0 0,2 1 0,0 0 0,1 0 0,18-22 0,9-5 839,56-51 0,-80 81-857,1 1 0,1 0 1,0 1-1,1 0 1,0 2-1,0 0 0,32-12 1,-39 17-160,1 2 1,-1-1 0,1 1-1,0 1 1,0 0 0,0 0-1,-1 1 1,1 0 0,0 1-1,0 0 1,0 0 0,0 1-1,-1 1 1,1 0 0,-1 0-1,12 5 1,-4 2-41,1 0-1,-1 1 0,-1 0 1,0 1-1,0 1 1,-2 1-1,1 0 1,-2 1-1,0 1 0,-1 0 1,0 0-1,-1 1 1,-1 0-1,-1 1 1,-1 0-1,0 1 0,-1 0 1,-1 0-1,-1 1 1,4 24-1,-9-38-25,1 0 0,-1 0 0,0 1 0,0-1 0,-1 0 0,1 0 0,-2 0 0,1 0 0,-1 0 0,1 0 0,-2-1 0,1 1 0,-1-1 0,1 1 0,-1-1 0,-1 0 0,-6 8 0,6-9-17,0-1 1,0 0 0,0 0 0,0 0 0,-1 0-1,1-1 1,-1 0 0,0 0 0,0 0-1,0 0 1,0-1 0,0 0 0,0 0 0,0 0-1,0-1 1,0 0 0,-1 0 0,1 0-1,0 0 1,0-1 0,-8-2 0,1 1-13,0-2 0,0 0 1,1 0-1,-21-11 0,29 14 24,1 0-1,-1 0 1,1 0-1,0-1 0,-1 1 1,1-1-1,0 1 0,0-1 1,0 0-1,0 0 1,0 0-1,0 0 0,1 0 1,-1 0-1,1-1 1,-1 1-1,1 0 0,0-1 1,0 1-1,0-1 0,0 1 1,1-1-1,-1 0 1,1 1-1,-1-1 0,1 0 1,0-4-1,1 4 2,1 0 0,0 0 1,-1 0-1,1 0 0,0 0 0,0 1 0,1-1 0,-1 1 1,0-1-1,1 1 0,0 0 0,-1 0 0,1 0 0,0 0 1,5-2-1,53-22-58,-47 21 42,76-27 321,1 4 0,2 5 0,1 3 0,96-7 0,-157 23-41,1-1 1,32-10-1,-58 13-236,-1-1 0,1 1-1,0-1 1,-1-1 0,0 1 0,0-1-1,0-1 1,0 1 0,0-1 0,-1 0-1,0-1 1,0 1 0,-1-1 0,7-9-1,-10 12-16,-1-1 0,1 1 0,-1-1 0,0 0-1,0 1 1,-1-1 0,1 0 0,-1 0-1,1 0 1,-1 1 0,0-1 0,-1 0 0,1 0-1,-1 1 1,0-1 0,0 0 0,0 0 0,-2-5-1,1 4-12,0 0 0,-1 1 0,1-1 0,-1 1 0,0 0 0,0-1 0,0 1 0,-1 1 0,1-1 0,-1 0 0,0 1 0,0 0 0,0 0 0,-8-5 0,5 4 8,0 1 1,-1-1-1,1 1 0,-1 0 0,1 1 1,-1 0-1,0 0 0,0 1 0,0 0 1,0 0-1,0 1 0,0 0 1,0 0-1,0 1 0,0 0 0,0 0 1,0 1-1,1 0 0,-1 0 0,1 1 1,-1 0-1,1 0 0,0 1 0,-9 5 1,9-3 7,0 1 0,0-1 0,1 1 0,0 0 1,0 1-1,0-1 0,1 1 0,0 0 0,1 0 1,0 1-1,0 0 0,0-1 0,1 1 0,1 1 1,0-1-1,0 0 0,0 0 0,1 1 0,1-1 1,0 17-1,2-13-10,0 1 0,1-1 0,0 1 0,1-1 0,0 0 0,1 0 0,0-1 0,1 0 0,1 0 0,0 0 0,0 0 0,17 17 0,-17-20-2,1-1 0,0-1-1,1 1 1,0-1 0,0 0-1,0-1 1,1 0 0,0-1 0,0 0-1,0-1 1,1 0 0,0 0-1,-1-1 1,1 0 0,0-1-1,13 1 1,-2-3-35,1-1 0,0-1 0,-1-2 0,1 0 0,-1 0 0,0-2 0,-1-1 0,1-1 0,-1-1 0,-1-1 0,0 0-1,0-2 1,29-21 0,-46 31 39,1-1 1,-1 1-1,1-1 0,-1 0 0,0 0 0,0 0 0,0-1 0,0 1 0,-1 0 0,1-1 1,-1 0-1,0 0 0,0 0 0,0 0 0,-1 0 0,1 0 0,-1 0 0,0 0 0,0 0 0,-1-1 1,1 1-1,-1 0 0,0-1 0,0 1 0,-1-5 0,1 9 2,0 0-1,1 1 1,-1-1 0,0 0-1,0 1 1,0-1 0,0 1-1,-1-1 1,1 0 0,0 1-1,0-1 1,0 0 0,0 1-1,0-1 1,0 0 0,0 1-1,-1-1 1,1 0 0,0 1-1,0-1 1,-1 0 0,1 0-1,0 1 1,0-1 0,-1 0-1,1 0 1,0 0 0,0 1-1,-1-1 1,1 0 0,0 0-1,-1 0 1,1 0 0,0 0-1,-1 1 1,1-1 0,0 0-1,-1 0 1,1 0 0,-1 0-1,1 0 1,0 0 0,-1 0-1,1 0 1,0 0 0,-1 0-1,1-1 1,0 1 0,-1 0-1,1 0 1,0 0 0,-1 0-1,1 0 1,0-1 0,-1 1-1,1 0 1,0 0 0,0-1-1,-1 1 1,1 0 0,0 0-1,0-1 1,-1 1 0,2 3 2,0 0 0,-1 0 1,1 0-1,1-1 1,-1 1-1,0 0 0,1 0 1,-1-1-1,1 1 1,0 0-1,0-1 0,0 0 1,0 0-1,1 1 1,-1-1-1,0 0 0,1-1 1,-1 1-1,5 2 1,55 22 129,-58-25-146,22 5 42,0-1-1,1-1 1,-1-2-1,1 0 1,-1-2-1,46-5 1,-69 5-34,13-2 0,0-1 0,0 0 0,0-1 0,-1-1 0,1 0 0,-1-1 0,0-1 0,-1 0 0,0-1 0,0-1 0,0 0 0,-1-1 0,15-14 0,-24 21 0,0-1 0,0 0 0,0 0 0,-1 0 0,0 0 0,1 0 0,-1-1 0,-1 0 0,1 1 0,-1-1 0,1 0 0,-1 0 0,-1-1 0,1 1 0,-1 0 0,0 0 0,0-1 0,-1 1 0,1-1 0,-2-7 0,0 6 0,0 0 0,-1 0 0,0 0 0,-1 0 0,1 0 0,-1 1 0,-1-1 0,1 1 0,-1 0 0,0 0 0,0 0 0,-1 1 0,0-1 0,0 1 0,-8-6 0,-3-1 0,-1 0 0,0 1 0,-1 1 0,0 1 0,-1 0 0,0 2 0,0 0 0,0 1 0,-34-6 0,36 10-27,-1 0-1,1 0 1,0 2 0,0 0 0,-1 1-1,1 1 1,0 1 0,0 0 0,0 1-1,1 1 1,-1 0 0,1 1 0,0 1-1,1 1 1,-1 0 0,2 1 0,-17 12-1,24-15-36,-1 1-1,1 0 0,0 0 1,1 0-1,-12 17 1,16-20 0,0-1 0,0 1 0,0 0 0,0-1 1,1 1-1,-1 0 0,1 0 0,0 0 1,0 0-1,1 0 0,-1 0 0,1 0 0,0 0 1,0 0-1,0 1 0,2 6 0,-1-6-46,1-1-1,1 0 0,-1 1 0,0-1 0,1 0 0,0 0 1,0 0-1,0-1 0,1 1 0,-1-1 0,1 1 0,0-1 1,-1 0-1,2-1 0,-1 1 0,0-1 0,0 0 1,1 0-1,-1 0 0,1 0 0,0-1 0,-1 0 0,1 0 1,0 0-1,0 0 0,9-1 0,6 1-830,0-1 0,1-1-1,-1 0 1,0-2 0,22-5 0,-8-1-2526,55-21 1,-35 8 138</inkml:trace>
</inkml:ink>
</file>

<file path=ppt/ink/ink2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49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509 0 10752,'3'0'721,"1"1"0,-1-1 0,1 1 1,-1-1-1,1 1 0,-1 0 0,1 0 1,-1 0-1,1 1 0,-1-1 1,0 1-1,0 0 0,4 3 0,-3-1-113,1 0-1,-1 0 0,1 1 0,-1 0 1,-1 0-1,1 0 0,3 6 0,4 11-142,-2 0-1,0 0 0,6 29 0,-8-29-274,156 437 3180,-153-434-3344,-1 1 0,-1 0 0,7 42 1,-13-55 9,0 1 1,-1-1-1,-1 1 1,0-1-1,-1 1 1,-1-1-1,0 1 1,0-1-1,-7 18 1,3-14 7,-1-1 0,-1 0 1,0-1-1,-2 0 0,-10 14 0,14-20-11,-1-1-1,-1 0 0,1 0 0,-1-1 0,-1 0 0,1 0 0,-1-1 0,0-1 0,-1 1 0,-15 6 0,-3-5-4,-1-1-1,-1-2 1,1 0-1,-1-2 0,1-2 1,-58-5-1,66 3-22,1-1 0,0 0 0,0-2 0,0 0 0,0-2 0,1 0 0,0-1 0,0-1 0,1 0 0,0-2 0,1 0-1,-30-25 1,31 23-61,1-1 0,1 0 0,0-1 0,1-1-1,-17-26 1,26 34-3,-1 0 0,1 1 0,1-2 0,-1 1 1,1 0-1,1 0 0,-1-1 0,2 0 0,-1 1 0,1-1 0,0 0 0,1 0 0,0 0 0,0 1 0,3-16 0,0 15-69,0 0-1,0 1 1,1-1-1,0 1 1,0 0-1,1 0 1,0 0-1,1 1 1,-1 0-1,1 0 0,1 0 1,-1 1-1,1 0 1,0 0-1,9-5 1,2 0-781,1 0 0,0 1 1,0 1-1,1 0 0,24-5 0,30-7-2931</inkml:trace>
</inkml:ink>
</file>

<file path=ppt/ink/ink2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0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9 270 5760,'-2'-4'767,"1"0"-1,0 0 1,0 0 0,0 0 0,0 0 0,0 0-1,1 0 1,0 0 0,0 0 0,0 0 0,0 0-1,1 0 1,0-1 0,-1 1 0,1 0 0,2-4-1,29-63 5076,-23 54-6522,-4 8 913,0 1 1,1 1-1,0-1 1,1 1-1,0 0 0,0 0 1,0 1-1,1 0 1,0 0-1,0 1 1,0 0-1,1 1 1,0-1-1,0 2 1,0-1-1,0 1 1,10-2-1,-15 4-142,0 0 0,-1 1 0,1-1 0,0 0 0,0 1 0,0 0 0,0 0 0,-1 0 0,1 1 0,0-1 0,0 1 0,0 0 0,0 0 0,-1 0 0,1 1 0,-1-1 0,6 4 0,-4-2-2,0 1-1,-1 0 0,0 0 1,1 0-1,-1 0 1,-1 1-1,1 0 0,-1 0 1,1 0-1,2 7 1,4 12 24,-1 0 1,-2 0 0,0 1 0,4 31-1,-11-54-113,2 8 10,1 9-8,1 0 1,1 0 0,13 32 0,-17-48 0,1 0-1,0-1 1,1 1-1,-1 0 1,0-1-1,1 0 1,-1 1 0,1-1-1,0 0 1,0 0-1,0-1 1,0 1-1,0-1 1,0 1-1,0-1 1,1 0 0,-1 0-1,0 0 1,1-1-1,-1 1 1,0-1-1,1 0 1,-1 0-1,7 0 1,1-1 6,0 0 0,1-1 0,-1 0 1,0 0-1,0-2 0,15-5 0,-6-2 19,-1-1 1,0-1-1,-1-1 1,0 0-1,-1-1 1,-1-1-1,0 0 1,15-22-1,-26 31-23,-1 0-1,0 0 1,0-1-1,0 1 1,-1-1-1,4-13 1,-6 18 6,0-1 0,0 1 0,0-1 1,-1 1-1,1-1 0,-1 1 1,0-1-1,0 1 0,0-1 0,0 1 1,-1-1-1,0 0 0,0 1 1,0 0-1,0-1 0,0 1 0,-3-6 1,4 9-10,0 0 1,0-1-1,-1 1 1,1 0-1,0 0 1,0 0-1,0-1 1,0 1-1,-1 0 1,1 0-1,0 0 1,0-1-1,-1 1 1,1 0-1,0 0 1,0 0-1,0 0 1,-1 0-1,1 0 1,0 0-1,-1 0 1,1-1-1,0 1 1,0 0-1,-1 0 1,1 0-1,0 0 1,0 0-1,-1 0 1,1 0-1,0 1 1,0-1-1,-1 0 1,1 0-1,0 0 1,0 0-1,-1 0 1,1 0 0,0 0-1,0 1 1,-1-1-1,1 0 1,0 0-1,0 0 1,0 0-1,-1 1 1,1-1-1,0 0 1,0 0-1,0 1 1,0-1-1,0 0 1,-1 0-1,1 1 1,0-1-1,0 0 1,0 0-1,0 1 1,0-1-1,-5 16 125,4-9-114,0 0 0,0 1 0,1-1 0,0 0 1,0 0-1,1 1 0,-1-1 0,2 0 0,-1 0 0,1 0 0,0 0 0,1 0 0,-1 0 0,6 8 1,-2-5 23,1 1 0,0-1 1,1 0-1,0-1 1,0 0-1,1 0 1,1-1-1,9 7 1,-4-4-190,0-1 1,1-1 0,0-1 0,0 0 0,1-1 0,0 0 0,0-2 0,0 0-1,1-1 1,0 0 0,28 1 0,-42-5 53,1-1-1,0 1 1,0-1-1,0 0 1,-1 0-1,1 0 1,0-1-1,-1 0 1,1 0-1,-1 0 1,0 0 0,5-4-1,19-10 99</inkml:trace>
</inkml:ink>
</file>

<file path=ppt/ink/ink2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0.8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107 307 11264,'0'1'356,"0"0"1,0 0-1,0 0 1,1 0-1,-1 0 1,0 0-1,1-1 1,-1 1-1,0 0 1,1 0 0,-1 0-1,1-1 1,-1 1-1,1 0 1,0 0-1,-1-1 1,1 1-1,0 0 1,-1-1-1,1 1 1,0-1-1,0 1 1,0-1-1,-1 0 1,2 1 0,31 7 5240,29-8-3185,-51-2-2354,0-1 1,0 0-1,0-1 0,0 0 1,-1 0-1,0-1 0,0-1 0,0 1 1,0-2-1,-1 1 0,0-1 0,13-14 1,-14 15 100,-4 3-126,-1-1-1,1 1 0,0-1 1,-1 0-1,0 0 0,0 0 1,0 0-1,0 0 0,-1-1 0,0 1 1,0-1-1,0 1 0,0-1 1,-1 0-1,0 0 0,0 0 1,0 0-1,0 0 0,-1 0 1,0 0-1,0 0 0,0 0 0,-1 0 1,1 0-1,-1 0 0,0 0 1,-1 0-1,1 1 0,-1-1 1,0 0-1,-1 1 0,1-1 0,-1 1 1,-3-5-1,-2 0-28,-1 1 0,0 0 0,0 1 0,0 0 0,-1 1 0,0 0-1,-1 0 1,1 1 0,-1 1 0,0-1 0,0 2 0,0 0 0,-1 0 0,-17-2 0,20 4 1,-1 0-1,1 0 1,-1 1 0,1 1 0,-1-1-1,1 1 1,-1 1 0,1 0 0,0 0-1,0 1 1,0 0 0,0 0 0,0 1 0,1 1-1,-1-1 1,1 1 0,0 1 0,-9 7-1,13-8 11,0-1 0,0 1-1,1 0 1,-1 0-1,1 0 1,0 1 0,1-1-1,0 1 1,-1-1 0,2 1-1,-1 0 1,1 0-1,0 0 1,0 0 0,0 0-1,1 6 1,0 0 19,1 0 1,0 0 0,1 0-1,0 0 1,1 0-1,7 18 1,-6-19-6,1-2 0,1 1 1,0 0-1,0-1 0,1 0 0,0 0 1,0-1-1,1 0 0,0 0 0,18 12 0,-2-3 85,1-1-1,48 21 0,-58-30-209,1 0 0,-1-2 0,2 1 0,-1-2 0,0 0 0,1-2 0,0 1-1,0-2 1,0 0 0,0-1 0,17-2 0,-18-1-848,0 0 0,0-1 1,-1-1-1,1 0 0,-1-1 0,-1 0 0,16-10 1,1 0-3047</inkml:trace>
</inkml:ink>
</file>

<file path=ppt/ink/ink2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1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1 171 11392,'51'36'13311,"-31"-8"-12743,-1 2 0,-1 1 0,-1 0 0,17 47 0,-11-26 1136,-33-74-1467,0-1 1,2 0-1,0 0 0,2-1 1,-6-43-1,11 57-213,0-1 0,1 0 1,1 0-1,0 0 0,0 0 0,1 0 0,0 1 0,1-1 0,1 1 1,-1 0-1,2 0 0,-1 0 0,1 0 0,1 1 0,0-1 1,13-15-1,-12 17 18,1-1 0,0 1 0,0 1 1,0 0-1,1 0 0,0 0 0,17-8 1,-20 12-20,1 1 0,0-1 0,0 1 0,0 1 0,0-1 0,0 1 0,0 1 0,0-1 1,1 1-1,-1 0 0,0 1 0,0-1 0,12 4 0,-8-1 4,-1 0 1,0 1-1,0 0 0,0 0 0,-1 1 1,1 0-1,-1 1 0,0 0 0,-1 0 1,0 1-1,0 0 0,0 1 0,-1-1 1,0 2-1,0-1 0,-1 1 0,7 11 0,4 13 13,-1 2 0,-2 0 0,16 58-1,-1-5-27,-18-67-23,-11-21-64,1 1 0,-1-1 1,0 0-1,0 0 0,1 0 0,-1 1 0,0-1 0,0 0 0,1 0 0,-1 0 0,0 0 0,0 0 0,1 0 0,-1 0 0,0 1 1,1-1-1,-1 0 0,0 0 0,1 0 0,-1 0 0,0 0 0,0 0 0,1 0 0,-1-1 0,0 1 0,1 0 0,-1 0 1,0 0-1,0 0 0,1 0 0,-1 0 0,0 0 0,0-1 0,1 1 0,-1 0 0,1-2-414,0 1-1,0-1 1,0 0-1,0 0 1,-1 1-1,1-1 0,-1 0 1,1 0-1,-1 0 1,0 0-1,1 0 1,-1 0-1,0 0 1,0 1-1,-1-1 1,1 0-1,-1-2 1,1-11-3501</inkml:trace>
</inkml:ink>
</file>

<file path=ppt/ink/ink2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1.8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57 9728,'6'-12'1343,"22"-32"2455,-27 43 1089,0 3-2812,-3 6-1229,-9 36 489,2 0 0,2 0 0,2 0 0,1 87 0,7-78-673,3-1-1,2 1 1,24 87 0,49 169-43,5 61-598,-83-358 87,-2-5-306,1 0 0,-1-1 0,2 1 0,-1 0 0,1-1 0,6 12 0,-8-17-2,0 0 0,0 0 0,0 0 0,0 0 0,1-1 0,-1 1 0,0 0-1,0 0 1,1-1 0,-1 1 0,1-1 0,-1 1 0,0-1 0,1 0-1,-1 0 1,1 1 0,-1-1 0,1 0 0,-1 0 0,0 0 0,1-1 0,-1 1-1,1 0 1,-1 0 0,1-1 0,-1 1 0,0-1 0,1 1 0,-1-1 0,0 0-1,0 0 1,1 1 0,-1-1 0,0 0 0,0 0 0,2-2 0,17-12-3790</inkml:trace>
</inkml:ink>
</file>

<file path=ppt/ink/ink2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2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65 10880,'-35'0'5376,"73"0"-6016,-28 0 7679,28 0-6271,-6 0 128,29-3 384,-13 0 128,34-9-1792,-15 5 0,25-8 1024,-27 1 0,1 7-1024,-13 4 0,-18 13-1664,-5-2 128,-20-2-1664,-2-2 129</inkml:trace>
</inkml:ink>
</file>

<file path=ppt/ink/ink2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2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1 240 9984,'1'2'682,"0"0"0,1 0 0,-1 1 0,1-1 0,0-1 0,0 1 0,-1 0 0,1 0 1,0-1-1,0 1 0,1-1 0,-1 1 0,0-1 0,0 0 0,4 1 0,17 12 4426,-19-11-4883,0 0 1,0 0-1,1-1 1,0 1-1,-1-1 1,1-1-1,0 1 1,0 0-1,0-1 1,0 0 0,0-1-1,7 1 1,-1 0-75,0-1 1,0 0 0,0-1-1,16-3 1,-12 0-12,1-1 0,-1-1 0,0 0 0,0-1 0,-1 0 0,0-1 0,20-15 0,-25 17-21,0-1 1,-1-1-1,0 1 0,0-2 0,0 1 1,-1-1-1,-1 0 0,1 0 0,-1-1 1,9-20-1,-14 27-118,0 0 0,0 0 0,0 0 0,-1 0 0,1 0 0,-1 0 0,1 0 0,-1-1 0,0 1 0,0 0 0,-1 0-1,1 0 1,-1 0 0,1 0 0,-1 0 0,0 0 0,0 0 0,0 0 0,-1 0 0,-2-4 0,1 3 3,0 0-1,-1 0 1,0 1 0,0-1-1,1 1 1,-2 0 0,1 1-1,0-1 1,-1 1 0,1-1-1,-10-2 1,2 1 2,0 1 1,0 0-1,0 1 1,0 0-1,-1 1 0,1 0 1,0 1-1,-1 1 1,-22 3-1,25-2-6,0 1 0,0 0 0,0 1 0,1 0 0,-1 1 0,1 0 0,0 0 0,1 1 0,-1 0 0,1 0 0,0 1 0,1 0 0,-1 1 0,-8 11 0,13-12 3,0 0-1,0 0 1,1 0 0,0 0-1,0 0 1,1 1 0,0-1-1,0 0 1,1 1 0,-1-1-1,2 1 1,-1-1 0,2 9-1,0-6 5,0 0-1,1-1 0,0 1 1,0 0-1,1-1 0,0 0 0,0 0 1,1 0-1,1 0 0,6 8 1,-1-5-43,0 0 1,1-1 0,0 0-1,1 0 1,0-2 0,0 0 0,1 0-1,0-1 1,1-1 0,0 0-1,0-1 1,1-1 0,-1 0 0,1-1-1,21 2 1,-6-3-1140,1-1 0,0-2 0,0-1 0,0-1 0,-1-2 1,56-14-1,-8-3-2815</inkml:trace>
</inkml:ink>
</file>

<file path=ppt/ink/ink2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3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1 457 9344,'0'0'222,"1"0"-1,-1 1 1,1-1 0,-1 1 0,1-1 0,-1 0 0,1 1-1,-1-1 1,1 0 0,0 0 0,-1 0 0,1 1 0,-1-1 0,1 0-1,0 0 1,-1 0 0,1 0 0,-1 0 0,1 0 0,0 0-1,-1 0 1,2-1 0,21-7 1204,-21 7-531,43-16 2399,76-29 2293,47-27-3790,-129 53-1424,-1-2 0,-1-1 1,-1-2-1,62-56 0,-66 43 73,-31 37-431,-1-1 1,1 1-1,0-1 0,0 1 1,-1-1-1,1 0 0,-1 1 1,0-1-1,1 0 0,-1 1 0,0-1 1,0 0-1,0 0 0,0 1 1,0-1-1,0 0 0,-1 1 1,1-1-1,0 0 0,-1 1 1,0-1-1,1 1 0,-1-1 1,0 0-1,0 1 0,0 0 0,-1-2 1,-4-4-5,-1 2 0,0-1-1,0 1 1,0 0 0,-1 0 0,0 1 0,0 0 0,0 0 0,0 1 0,-1 0 0,1 1 0,-1 0-1,0 0 1,1 1 0,-1 0 0,0 0 0,0 1 0,0 0 0,0 1 0,0 0 0,1 0 0,-13 4-1,11-3-2,1 0-1,-1 0 0,1 1 1,0 1-1,0-1 1,0 1-1,1 1 0,-1 0 1,1 0-1,0 1 0,1-1 1,-1 2-1,1-1 1,0 1-1,1 0 0,-1 1 1,2-1-1,-1 1 0,1 0 1,-8 18-1,11-21-10,1 1-1,0-1 0,0 1 1,1 0-1,-1-1 1,1 1-1,1 0 1,-1-1-1,1 1 1,0 0-1,0-1 0,1 1 1,-1-1-1,1 1 1,0-1-1,1 0 1,4 7-1,2 4-12,2 0 0,0-1 0,24 24 0,-27-32 26,0 0-1,0 0 0,1-1 1,0 0-1,0 0 1,1-1-1,-1-1 1,1 1-1,0-2 0,1 1 1,-1-1-1,12 1 1,9 1 41,0-1 1,52-1-1,-47-4-112,0-1 0,0-2 1,-1-2-1,0 0 0,0-3 0,52-19 0,-77 24-54,-1 0 0,0-1-1,-1 0 1,1 0 0,12-12 0,-18 15 84,0-1-1,0 1 1,0-1-1,0 0 0,-1 0 1,1 0-1,-1 0 1,0-1-1,0 1 1,0-1-1,-1 1 0,1-1 1,-1 0-1,0 1 1,0-1-1,0 0 1,1-5-1,-2 15 101,0 0 1,1 1-1,0-1 0,1 0 0,0 0 1,0 0-1,0 0 0,0 0 0,1-1 0,0 1 1,0-1-1,0 1 0,1-1 0,0 0 1,0 0-1,0-1 0,1 1 0,0-1 1,-1 0-1,1 0 0,1-1 0,-1 1 1,0-1-1,1 0 0,0-1 0,9 4 0,4 0-3,0 0-1,1 0 0,-1-2 0,1-1 0,0 0 0,33 0 0,-29-4 23,0 0-1,0-1 1,-1-2-1,1 0 1,-1-2-1,0 0 1,0-1-1,-1-2 1,41-21-1,-54 25-72,0-1-1,-1 0 1,0 0-1,0-1 1,0 0 0,-1-1-1,0 0 1,0 0-1,-1 0 1,0-1 0,0 0-1,-1 0 1,-1 0-1,1-1 1,-1 1 0,-1-1-1,0 0 1,3-20-1,-5 25-19,-1 1 0,0-1 0,-1 1 0,1-1 0,-1 1 0,0-1 0,0 1 0,0-1 0,0 1 0,-1 0 0,0 0 0,0 0 0,0 0 0,0 0 0,-1 0 0,0 0 0,1 1 0,-1 0 0,0-1 0,-1 1 0,1 0 0,-1 0 0,1 1 0,-1-1 0,0 1 0,0 0 0,0 0 0,-5-2 0,-9-4-13,1 1-1,-1 0 1,-1 2-1,1 0 1,-21-2-1,16 4-20,-1 2 0,0 0 0,0 2 0,1 0 0,-1 2 0,0 0 0,1 2-1,0 1 1,0 0 0,0 2 0,1 0 0,0 2 0,1 0 0,0 2 0,1 0 0,0 1-1,-23 21 1,37-29-38,0 0-1,1 0 0,-1 1 0,2-1 0,-1 1 0,0 0 0,1 1 0,0-1 1,1 1-1,-5 11 0,7-15 10,0-1-1,0 2 1,1-1 0,-1 0-1,1 0 1,0 0 0,0 0-1,0 0 1,0 0 0,0 0 0,1 0-1,-1 0 1,1 0 0,0 0-1,0 0 1,0 0 0,0 0-1,1 0 1,-1 0 0,1-1 0,-1 1-1,1-1 1,0 1 0,0-1-1,0 0 1,0 1 0,1-1-1,2 2 1,1 0-279,1 0-1,0 0 0,0-1 1,0 0-1,1 0 0,-1 0 1,1-1-1,14 2 1,65 3-3863,-18-7 476</inkml:trace>
</inkml:ink>
</file>

<file path=ppt/ink/ink2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4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1 5248,'-43'25'2560,"33"5"-2944,10-18 4224,0 4-3840,5 4 0,4 6 0,2 10 128,-3 0-128,7-6 0,-1-5-256,-5-9 0,5-13-1152,14-19 128</inkml:trace>
</inkml:ink>
</file>

<file path=ppt/ink/ink2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4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4608,'1'-3'689,"0"0"0,-1 1 1,1-1-1,0 0 0,0 0 1,1 1-1,-1-1 0,0 1 1,1-1-1,0 1 0,0 0 1,-1-1-1,1 1 0,0 0 1,4-2-1,-5 3 1209,-1 11 65,4 192 5519,12 103-5517,-12-235-1450,-10 435 253,4-454-874,2-48-75,0 0 1,0 0-1,-1 0 1,1 0-1,-1 0 1,1 0-1,-1 0 1,0 0-1,0-1 1,-3 6-1,-1-11-3783,3-16-219,2 0 450</inkml:trace>
</inkml:ink>
</file>

<file path=ppt/ink/ink2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5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1 393 6016,'32'-64'7333,"-21"41"-3710,1 0 0,20-31 0,-26 46-3663,1 0 0,0 1 0,0-1 0,1 1 0,13-10 0,-10 10 601,1 0-1,0 0 1,1 1 0,0 1 0,0 0-1,14-4 1,-25 9-493,0-1 1,0 1-1,0 0 0,0 0 1,0 0-1,0 0 0,0 0 0,0 0 1,0 0-1,0 1 0,0-1 1,0 1-1,0-1 0,0 1 0,0 0 1,0 0-1,0 0 0,-1 0 1,1 0-1,0 0 0,-1 0 0,3 2 1,-1 1 25,1 0 1,-1 1-1,0-1 0,0 0 1,-1 1-1,1 0 1,-1-1-1,2 9 0,2 4-10,-2 0-1,-1 0 1,0 0-1,1 24 0,-4-34-67,0 1 0,1 0 0,0-1 0,0 1 0,1 0 0,0-1 0,0 0 0,1 1 0,0-1 0,0 0 0,1 0 0,0-1 0,0 1 0,10 11 0,-11-15-7,1 0 0,1 0-1,-1 0 1,0 0 0,1-1-1,-1 0 1,1 1 0,0-2-1,-1 1 1,1-1 0,0 1-1,0-1 1,0-1 0,0 1-1,0-1 1,1 0 0,-1 0-1,0 0 1,0-1 0,0 0-1,0 0 1,0 0 0,8-4-1,15-3-52,0-2 0,-2-1-1,1-2 1,-1 0-1,29-21 1,-43 26 20,-1 0 0,-1-1 1,1 0-1,-1-1 1,-1 0-1,0 0 0,0-1 1,-1 0-1,0-1 1,-1 0-1,-1 0 0,0 0 1,6-17-1,-11 23 14,0 0 0,0 1 1,-1-1-1,1 0 0,-1 0 0,0 1 0,-1-1 0,0 0 0,0 0 1,0 1-1,0-1 0,-4-6 0,2 9 7,1 11 1,3 9 28,3 1-7,2-1-1,0-1 0,1 1 0,1-1 0,1 0 0,0-1 0,1 0 0,0 0 1,1-1-1,1 0 0,0-1 0,1-1 0,0 0 0,1 0 0,0-2 1,1 0-1,1 0 0,-1-1 0,31 12 0,-39-19-12,0 0 1,0 0-1,1 0 0,-1-1 0,0 0 0,0 0 1,1-1-1,-1 0 0,0-1 0,0 1 1,1-1-1,-1-1 0,0 1 0,0-1 0,0-1 1,0 1-1,0-1 0,-1 0 0,1-1 1,-1 1-1,10-9 0,-6 4-7,0-1 1,-1 0-1,0-1 0,-1 0 0,0-1 1,0 1-1,-1-2 0,-1 1 0,0-1 1,0 0-1,4-14 0,5-10 1,-7 22 0,-8 14 0,0 0 0,0 0 0,0 0 0,0 0 0,0 1 0,1-1 0,-1 0 0,0 0 0,0 0 0,0 0 0,0 0 0,0 0 0,0 0 0,0 0 0,0 0 0,0 0 0,0 0 0,0 0 0,0 0 0,0 0 0,1 0 0,-1 0 0,0 0 0,0 0 0,0 0 0,0 0 0,0 0 0,0 0 0,0 0 0,0 0 0,0 0 0,0 0 0,0 0 0,1 0 0,-1 0 0,0 0 0,0 0 0,0 0 0,0 0 0,0 0 0,0 0 0,0 0 0,0 0 0,0 0 0,0 0 0,0-1 0,0 1 0,0 0 0,0 0 0,0 0 0,0 0 0,1 0 0,-1 0 0,0 5 8,1 1 0,0 0 0,0-1 0,1 0 0,-1 1 0,1-1 0,1 0 0,-1 0-1,1 0 1,-1 0 0,1 0 0,1-1 0,6 8 0,-1-1 0,1-2-1,0 1 1,0-1 0,15 9-1,-7-9 29,0 0-1,0-1 1,0-1 0,1-1-1,0 0 1,1-2-1,-1 0 1,1-1-1,0-1 1,-1-1-1,1 0 1,0-2 0,0 0-1,0-2 1,-1 0-1,1-1 1,21-7-1,-35 8-53,0 0 0,0 0-1,0 0 1,0-1-1,-1 1 1,0-1-1,1-1 1,-1 1 0,-1-1-1,1 0 1,-1 0-1,0 0 1,0-1-1,0 0 1,-1 1 0,0-1-1,0 0 1,0-1-1,-1 1 1,0 0-1,0-1 1,-1 1 0,0-1-1,0 0 1,0 1-1,-1-1 1,0 0 0,0 0-1,-1 1 1,0-1-1,0 1 1,0-1-1,-1 0 1,0 1 0,0 0-1,-1 0 1,0-1-1,0 2 1,0-1-1,-1 0 1,0 1 0,0-1-1,-6-5 1,1 0-28,-1 1 1,0 0 0,-1 1-1,-1 0 1,1 1 0,-1 0-1,-26-12 1,19 13 10,0 1-1,-1 1 1,1 1 0,-1 1-1,0 1 1,-1 0 0,1 1-1,0 2 1,-31 3 0,41-3-46,1 1 1,0-1 0,0 2-1,0-1 1,0 1-1,0 0 1,1 1 0,-1 0-1,1 0 1,0 1-1,0 0 1,0 1 0,1-1-1,0 1 1,0 1 0,0 0-1,1 0 1,0 0-1,1 0 1,-1 1 0,1 0-1,1 0 1,-5 11-1,7-16-12,1 1 0,0 0 0,0-1 0,0 1 0,1 0 0,-1 0 0,1-1 0,0 1 0,0 0 0,0 0 0,1 0 0,-1-1 0,1 1 0,0 0 0,0-1 0,0 1 0,0 0 0,3 4 0,0-3-64,-1 0 0,1-1 0,0 1 0,0-1 1,0 0-1,0 0 0,1 0 0,0-1 0,-1 1 0,11 4 1,5 1-1310,0-1 0,0-1 0,0-1 0,1-1 1,35 5-1,-28-6-1627</inkml:trace>
</inkml:ink>
</file>

<file path=ppt/ink/ink2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5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11264,'4'11'4777,"12"-5"-4122,0-1 1533,-7 3 3823,-4 1-5515,0 1 0,-1-1 0,0 1 0,-1 0 0,0 1-1,-1-1 1,1 0 0,0 20 0,-2-16-424,1 1-1,1-1 1,1 0 0,8 23-1,-9-30-23,0 0 0,1 0 0,0-1-1,0 1 1,1-1 0,-1 0 0,2-1-1,-1 1 1,0-1 0,1 0-1,0 0 1,0-1 0,0 1 0,1-1-1,0-1 1,-1 1 0,1-1 0,0-1-1,1 1 1,-1-1 0,0 0-1,1-1 1,8 1 0,-9-2-564,0 0 0,-1 0 0,1-1 0,0 0 0,0 0 0,12-4-1,-12 2-523,0 0 0,0 0 0,-1-1-1,1 1 1,-1-1 0,11-10-1,6-5-3054</inkml:trace>
</inkml:ink>
</file>

<file path=ppt/ink/ink2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6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1 182 10368,'0'-4'902,"0"0"0,0 0 0,1 1-1,0-1 1,0 0 0,0 1 0,0-1 0,0 1 0,1-1 0,-1 1 0,1 0 0,3-4 0,-2 2-292,1 0 0,1 0 1,-1 1-1,1-1 0,0 1 0,8-5 0,6-2-791,1 0-1,0 2 1,24-9 0,-8 4 1187,-26 9-871,1 0 1,-1 1-1,1 0 1,1 1-1,-1 0 1,0 0-1,1 1 1,-1 1-1,1 0 1,0 1-1,-1 0 1,1 1-1,-1 0 1,1 0-1,-1 1 1,12 4-1,-20-5-77,0 1-1,0-1 1,0 1-1,0 0 1,0 0-1,0 0 0,0 0 1,-1 0-1,1 1 1,-1-1-1,0 1 0,0-1 1,1 1-1,-2 0 1,1 0-1,0 0 1,-1 0-1,1 0 0,-1 0 1,0 1-1,0-1 1,0 0-1,0 1 1,0 4-1,-1 6 65,1-1-1,-2 1 1,0-1-1,-4 22 1,4-33-118,-3 20 41,-1-2 0,-2 1-1,0-1 1,-1 0 0,-1 0-1,-1-1 1,0 0 0,-18 22-1,-7 6-117,-72 71 0,105-117 71,-52 48-22,51-46 24,0-1 0,0 0 1,0 0-1,0-1 0,0 1 0,0-1 1,-1 1-1,1-1 0,0 0 1,-1 0-1,1 0 0,-1-1 1,1 1-1,-1-1 0,1 0 0,-1 0 1,-4-1-1,7 1-3,0-1 0,-1 1 0,1-1 0,0 0-1,0 1 1,0-1 0,0 0 0,0 0 0,0 0 0,0 1 0,1-1 0,-1 0-1,0 0 1,0 0 0,1-1 0,-1 1 0,0 0 0,1 0 0,-1 0 0,1 0-1,0 0 1,-1-1 0,1 1 0,0 0 0,0 0 0,0-1 0,0 1 0,0 0 0,0 0-1,0-1 1,0 1 0,0 0 0,1 0 0,-1-1 0,0 1 0,1 0 0,-1 0-1,1 0 1,0 0 0,0-2 0,2-4-15,0 1-1,0-1 1,1 1 0,-1 0 0,1 1-1,6-7 1,-6 7 19,1 1 0,0 0 1,0 1-1,0-1 0,1 1 0,-1 0 0,1 0 1,0 0-1,-1 1 0,1 0 0,0 0 0,1 1 0,-1-1 1,0 1-1,0 1 0,1-1 0,8 1 0,9 2 74,-1 1 0,1 1-1,31 8 1,1 1 138,-35-8-422,114 15-1028,-118-19-630,0 0-1,0-2 0,20-3 0,-25 1-1886,-4-1-107</inkml:trace>
</inkml:ink>
</file>

<file path=ppt/ink/ink2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6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10496,'18'-8'5248,"47"1"-6016,-47 4 9215,22-9-8191,-11 5 128,11-1-128,-10 5 128,1 3-1664,-4 0 128,-6 3-1792,-2 5 1</inkml:trace>
</inkml:ink>
</file>

<file path=ppt/ink/ink2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6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9 256 12032,'-8'18'6015,"29"25"-7167,-16-31 9984,9 17-8832,-1-4 0,3 8-768,3-3 0,2-5-1152,-3-7 128,-1-3-1408,-4-8 1</inkml:trace>
  <inkml:trace contextRef="#ctx0" brushRef="#br0" timeOffset="1">75 11 15488,'-53'-10'7679,"80"13"-14207,-19-3 15616,15 0-15488,-6 0 1</inkml:trace>
</inkml:ink>
</file>

<file path=ppt/ink/ink2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7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3 276 5632,'61'34'11355,"-36"-22"-9121,23 15-273,-38-20-1790,-1-2 0,1 1 0,0-1 0,12 4 0,1-4 201,0 0 1,0-2-1,0-1 1,1 0-1,-1-2 1,1 0-1,-1-2 1,0-1-1,0-1 1,0 0-1,0-2 1,23-9-1,-36 12-307,-1 0 0,0-1 0,1 0 0,-2 0 0,1-1 0,0 0 0,-1-1 0,0 0 0,-1 0 0,1-1 0,-1 1 0,0-2 0,-1 1 0,0-1 0,0 0 0,0 0 0,-1-1 0,-1 1 0,1-1 0,-1 0-1,3-13 1,-6 17-41,0 1-1,0-1 1,-1 1 0,0 0-1,0-1 1,0 1-1,-1-1 1,1 1-1,-1-1 1,0 1-1,0 0 1,-1 0-1,1-1 1,-1 1-1,0 0 1,0 0-1,0 1 1,-1-1-1,-5-6 1,2 1-4,2 3-12,0 0 0,-1 0 0,-1 0 1,1 1-1,0 0 0,-1 0 0,0 0 0,-1 1 0,1 0 0,-1 0 0,1 1 1,-1-1-1,0 1 0,0 1 0,-1 0 0,-11-3 0,2 0 3,-8-2 34,-1 0 1,0 2-1,-1 1 0,1 1 0,-1 2 0,0 0 0,1 1 0,-53 9 0,66-8-103,1 1 1,-1 0 0,0 1-1,1 0 1,-1 1 0,1 0-1,0 1 1,0 0 0,1 1-1,0 1 1,0 0 0,0 0-1,1 1 1,0 0 0,-13 15-1,20-21-19,0 1 0,0 1-1,1-1 1,-1 0-1,1 0 1,0 1 0,0 0-1,0-1 1,1 1-1,-1 0 1,1 0 0,0 0-1,0 0 1,0 0-1,0 0 1,1 0 0,0 0-1,0 0 1,0 0-1,0 0 1,1 0-1,-1 0 1,1 0 0,0 0-1,0 0 1,1 0-1,-1 0 1,1-1 0,0 1-1,0 0 1,0-1-1,0 0 1,1 1 0,3 3-1,8 5-655,0-2 0,1 0 0,0-1 0,0 0 0,1-1 0,0-1 0,1 0 0,-1-1 0,1-1 0,26 4-1,36 9-2721</inkml:trace>
</inkml:ink>
</file>

<file path=ppt/ink/ink2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7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61 12416,'-2'6'971,"0"1"1,1-1-1,0 0 1,0 0-1,0 1 0,0-1 1,1 0-1,0 1 1,2 7-1,10 65 4719,-4-36-6759,-4-5 1152,-4-26-69,1 0 0,0 0 0,1 0-1,0 0 1,1-1 0,0 1 0,1-1 0,0 1-1,1-1 1,6 11 0,-11-21-11,0-1 1,1 1-1,-1-1 1,0 0-1,0 1 1,0-1-1,1 1 1,-1-1 0,0 0-1,0 1 1,1-1-1,-1 0 1,0 1-1,1-1 1,-1 0-1,0 0 1,1 1-1,-1-1 1,1 0-1,-1 0 1,0 0-1,1 1 1,-1-1-1,1 0 1,-1 0-1,1 0 1,-1 0-1,0 0 1,1 0-1,-1 0 1,1 0-1,-1 0 1,1 0-1,-1 0 1,1 0-1,-1 0 1,0-1 0,1 1-1,-1 0 1,1 0-1,-1 0 1,0 0-1,1-1 1,-1 1-1,0 0 1,1-1-1,-1 1 1,0 0-1,1 0 1,-1-1-1,0 1 1,1-1-1,0-1 15,0 0 0,0-1 0,-1 1 0,1 0 0,0 0 0,-1-1 0,0 1 0,1 0 0,-1-1 0,0-4 0,-4-26 79,-13-56 0,12 71-25,0-1 1,1 1-1,2-1 0,0 0 1,0 0-1,2 0 0,1 0 1,0-1-1,4-18 0,-4 34-32,0 0 1,0 1-1,0-1 0,1 0 0,0 1 0,-1-1 1,1 1-1,1-1 0,-1 1 0,0 0 1,1 0-1,-1 0 0,1 0 0,0 0 0,0 1 1,0-1-1,0 1 0,1 0 0,-1 0 1,1 0-1,-1 0 0,1 1 0,0 0 0,-1-1 1,1 1-1,0 0 0,0 1 0,0-1 0,0 1 1,0 0-1,0 0 0,0 0 0,0 0 1,0 1-1,0-1 0,7 3 0,3 1 50,1 0 0,-1 1 1,0 0-1,-1 1 0,1 1 0,-1 0 0,0 1 0,-1 0 0,16 14 0,-17-13-116,0 2 0,-1-1-1,0 1 1,-1 1 0,0 0-1,-1 0 1,0 0 0,-1 1-1,0 1 1,-1-1 0,-1 1-1,0 0 1,0 0-1,-2 0 1,0 1 0,2 23-1,-6 55-3364,-2-89-23,-1-4-426</inkml:trace>
</inkml:ink>
</file>

<file path=ppt/ink/ink2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8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0 274 13440,'157'41'14463,"-142"-39"-14316,-1 0 0,1-1 1,0 0-1,-1-1 0,1-1 0,0-1 0,-1 0 0,1 0 0,-1-2 1,0 0-1,15-6 0,-18 6-76,0 0 1,-1-2-1,0 1 1,0-1-1,0 0 0,-1-1 1,0 0-1,0-1 1,-1 0-1,0 0 1,0-1-1,-1 0 1,0 0-1,9-17 0,-14 22-49,0 0-1,0 0 0,-1 0 0,0 0 1,0 0-1,0 0 0,0 0 0,-1 0 0,1 0 1,-1-1-1,0 1 0,-1 0 0,1 0 1,-1 0-1,1 0 0,-1 0 0,-1 0 0,1 0 1,-2-5-1,-1 3-13,1-1 0,-1 1 0,0 0 0,-1 1 0,1-1 0,-1 1 0,0 0 0,-1 0-1,1 1 1,-7-5 0,7 6 5,0 0-1,-1 0 1,1 0-1,-1 1 1,0 0-1,1 0 1,-1 1-1,0-1 1,0 1-1,0 0 1,0 1-1,0 0 1,-1 0-1,1 0 1,0 1-1,0-1 1,-6 3-1,-3-1 19,2 0 0,-1 1-1,0 1 1,1 0-1,0 1 1,0 0-1,1 1 1,-1 1-1,1 0 1,0 0-1,1 1 1,0 1-1,0 0 1,1 0-1,0 1 1,1 1-1,0-1 0,0 1 1,1 1-1,1 0 1,-7 13-1,10-18-8,1 1-1,-1 0 0,1 0 1,1 0-1,-1 1 0,1-1 1,1 0-1,0 1 1,0-1-1,1 1 0,0 0 1,0-1-1,1 1 0,2 11 1,0-7 3,1-1-1,0 0 1,1 0 0,0 0 0,1 0 0,0-1 0,1 0 0,0 0 0,9 9-1,-4-5-92,1-1 0,1-1 0,0 0 0,0-1 0,1-1 0,1 0 0,0-1 0,0-1 0,1 0 0,0-1 0,1-1 0,0-1-1,24 6 1,-29-10-540,0 0 0,0-1 0,1-1 0,-1 0 0,0-1 0,0 0 0,21-5 1,27-6-3383</inkml:trace>
</inkml:ink>
</file>

<file path=ppt/ink/ink2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9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11264,'4'-8'2042,"2"-13"4406,-3 22-334,16 9-4697,-15 0-1127,0 1 0,0-1 0,-1 1 0,0 0 0,-1 0 0,0-1 0,1 16 0,2 15-200,18 259 1979,-43 17-1264,16-273-756,0-2-38,-5 29-9,3 0 1,4 0-1,10 118 1,-7-184-3,0 1 0,0-1-1,1 0 1,-1 0 0,1 0 0,0 0-1,0 0 1,1-1 0,0 1 0,-1-1 0,2 1-1,-1-1 1,0 0 0,1 0 0,0-1-1,7 7 1,-5-6-11,1-1 0,-1 1-1,1-1 1,-1 0 0,1-1-1,0 0 1,0 0 0,1-1 0,-1 1-1,14-1 1,10 1-439,0-3 0,0 0-1,0-2 1,42-10 0,-54 9-628,0-2-1,0 0 0,-1-1 1,0-1-1,0 0 1,-1-1-1,26-19 0,-1-4-2889</inkml:trace>
</inkml:ink>
</file>

<file path=ppt/ink/ink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7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147 250 1664,'1'-7'255,"-1"6"-217,0 1 0,0 0-1,0-1 1,0 1 0,0-1 0,0 1-1,0-1 1,0 1 0,0-1 0,0 1 0,0-1-1,0 1 1,0 0 0,0-1 0,1 1 0,-1-1-1,0 1 1,0 0 0,0-1 0,1 1 0,-1-1-1,0 1 1,1 0 0,-1 0 0,0-1 0,1 1-1,-1 0 1,0-1 0,1 1 0,-1 0 0,0 0-1,1 0 1,-1-1 0,1 1 0,-1 0 0,1 0-1,-1 0 1,0 0 0,1 0 0,-1 0 0,1 0-1,-1 0 1,1 0 0,-1 0 0,1 0 0,-1 0-1,1 0 1,-10 33 2373,7-21-2171,0-1-1,1 1 1,1-1 0,0 1-1,0-1 1,1 1 0,0-1-1,1 1 1,1-1 0,0 0-1,0 0 1,1 0 0,1 0 0,-1-1-1,2 1 1,11 16 0,-13-20-179,2-1 0,-1 1 1,1-1-1,0 0 1,0 0-1,0-1 1,1 0-1,0 0 0,0 0 1,0-1-1,1 0 1,-1 0-1,1-1 1,0 0-1,0-1 0,0 1 1,1-1-1,-1-1 1,0 0-1,1 0 1,-1-1-1,1 0 0,-1 0 1,11-2-1,3-3 52,1 0-1,-1-2 1,0-1 0,-1-1-1,0 0 1,-1-2-1,37-24 1,-43 26-26,0-2-1,0 0 1,-1 0 0,0-1-1,-1-1 1,-1 0 0,0-1 0,0 0-1,-2-1 1,0 0 0,11-24 0,-18 33-63,1-1 0,-2 0 1,1 1-1,-1-1 0,0 0 1,0 0-1,-1 0 1,0 0-1,0 0 0,-1 0 1,0 1-1,0-1 0,0 0 1,-1 0-1,0 1 0,0-1 1,-1 1-1,0-1 1,0 1-1,0 0 0,-1 0 1,0 1-1,0-1 0,-1 1 1,1 0-1,-1 0 0,0 0 1,-9-6-1,-1 0-33,-1 0 1,-1 1-1,0 0 0,0 2 0,-1 0 0,0 1 1,0 0-1,-1 2 0,-21-4 0,10 4-44,-1 1 0,1 1 0,-1 2 0,0 1-1,-57 8 1,73-6 12,-1 1 0,1 1 0,0 1-1,0 0 1,0 1 0,1 0 0,0 1 0,0 1-1,0 0 1,1 1 0,1 0 0,-1 1-1,-12 14 1,21-20 22,-1 1-1,1 0 0,0 0 1,1 1-1,-1-1 0,1 1 0,0-1 1,1 1-1,-1 0 0,1 0 1,0 0-1,1 1 0,-1-1 1,1 0-1,1 1 0,-1-1 1,1 0-1,0 1 0,0-1 1,1 1-1,0-1 0,0 0 0,0 1 1,1-1-1,0 0 0,0 0 1,1 0-1,3 6 0,0-3 18,0 0-1,0 0 0,1-1 0,0 0 0,0 0 1,1-1-1,0 0 0,0 0 0,1-1 0,0 0 0,0-1 1,1 0-1,-1 0 0,1-1 0,0 0 0,18 5 1,4-4 67,-1 0 1,0-2 0,1-2 0,37-2 0,126-19 223,-122 8-228,-35 5 101,74-4-1,-111 12-155,0-1 0,-1 0 0,1 0 0,0 0-1,-1 1 1,1-1 0,0 0 0,-1 1 0,1-1-1,-1 0 1,1 1 0,0-1 0,-1 1 0,1-1 0,-1 1-1,0-1 1,1 1 0,-1 0 0,1-1 0,-1 1-1,0 0 1,1-1 0,-1 1 0,0-1 0,0 1 0,1 0-1,-1 0 1,0-1 0,0 2 0,4 31 169,-2-7 9,2-13-72,0 0 1,1 0-1,1-1 1,0 0 0,0 0-1,1 0 1,17 21-1,-18-27-304,0 1 0,1-1-1,0-1 1,0 1 0,0-1-1,1 0 1,0-1 0,0 0-1,0 0 1,1 0 0,-1-1-1,1-1 1,10 3 0,-13-4-120,1 1-174,0 0 1,0-1-1,1 0 0,-1-1 0,0 0 1,8 0-1,5-10-1434</inkml:trace>
</inkml:ink>
</file>

<file path=ppt/ink/ink2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13 8064,'-65'-12'3968,"56"24"-6016,23-12 7424,6 4-6656,8-4 128,9 3-2688,6-3 128</inkml:trace>
</inkml:ink>
</file>

<file path=ppt/ink/ink2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9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10368,'50'-3'5120,"32"-12"-3969,-65 12 8065,44-5-8832,-11 1 128,46 0-128,-22-1 128,14 8-1920,-23 0 128,6 0-1920,-20 0 128</inkml:trace>
</inkml:ink>
</file>

<file path=ppt/ink/ink2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29:59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149 239 12416,'1'3'10159,"1"6"-5153,18 52-4534,85 107 402,-105-167-867,1-1 0,0 1 0,-1 0 0,1 0 0,-1-1 0,1 1 0,-1 0 0,1 0-1,-1 0 1,0 0 0,1 0 0,-1 0 0,0-1 0,0 1 0,1 0 0,-1 0 0,0 0 0,0 0 0,0 0 0,0 0 0,0 0-1,0 0 1,-1 0 0,1 0 0,0 0 0,0 0 0,-1 1 0,-1-1-4,1-1 1,0 0-1,-1 0 0,1 0 1,0 0-1,-1 0 1,1 0-1,0 0 0,-1-1 1,1 1-1,0 0 0,0-1 1,-1 1-1,1-1 0,0 1 1,-2-2-1,-53-31-126,32 14 71,0-2 0,2-1 1,0-1-1,1 0 0,2-2 0,-18-28 0,32 46 57,1-1-1,0 1 0,1 0 0,0-1 1,0 0-1,0 0 0,1 0 0,0 0 1,1 0-1,0 0 0,0 0 0,1-1 1,0 1-1,0 0 0,1 0 0,0-1 1,0 1-1,1 0 0,0 0 0,5-12 1,-4 13 5,1 1 1,0-1-1,0 1 1,0 0-1,1 0 1,0 0-1,0 0 1,0 1-1,1 0 1,0 0-1,0 1 1,0-1-1,0 1 1,1 1-1,0-1 1,0 1-1,0 0 1,0 1-1,0-1 1,0 1-1,1 1 1,-1 0-1,9-1 1,19 0-24,1 2 0,62 9 0,-62-4-1738,42 12 0,-76-16 1575,1-1-243,-1 1 0,1 0 1,0 0-1,-1 0 0,1 0 1,0 0-1,-1 0 0,0 0 1,1 1-1,-1 0 0,0-1 1,1 1-1,2 3 0,3 3-3164</inkml:trace>
</inkml:ink>
</file>

<file path=ppt/ink/ink2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0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1 315 11648,'3'2'815,"0"0"0,0 0 1,0 0-1,1-1 1,-1 0-1,0 1 0,1-1 1,6 1-1,-9 3 8871,-1-3-9477,0 1 0,1 0 0,-1-1 0,1 1 0,-1 0 0,1-1 0,0 1 0,0-1 0,3 5 0,41 33-333,-29-27 482,-12-11-301,0 0-1,0 0 1,0-1 0,0 0-1,0 1 1,0-1-1,0 0 1,0-1-1,0 1 1,1-1-1,-1 0 1,0 0 0,0 0-1,0-1 1,1 1-1,5-3 1,75-20 172,-64 16-161,-5 2-85,-1-1 0,0-1 1,0 0-1,-1-1 0,0 0 0,0-1 1,-1-1-1,0 0 0,0-1 0,-2 0 1,1-1-1,-1-1 0,17-25 0,-25 34-22,0 0 0,0-1 1,-1 1-1,1-1 0,-1 0 0,0 0 0,-1 0 0,1 0 0,-1 0 0,0 0 0,0 0 0,0 0 0,-1 0 0,0-1 0,0 1 0,0 0 0,-1 0 0,0 0 0,0 0 0,-2-8 0,0 6-35,0 1-1,-1-1 0,0 0 0,0 1 0,0 0 0,-1 0 0,0 0 0,0 1 0,-1 0 0,0 0 0,0 0 0,-7-4 0,2 2-42,-1 0 0,1 1 0,-1 0 0,-1 2-1,1-1 1,-1 1 0,0 1 0,0 0 0,0 1 0,0 0-1,0 1 1,0 1 0,-17 1 0,11 0-128,1 2 1,0 0 0,0 1-1,0 1 1,0 0 0,1 2-1,0 0 1,-29 16 0,42-20 123,-1 0 0,1 0 0,0 0 1,0 1-1,1-1 0,-1 1 0,-4 7 1,6-9 57,1-1 0,0 1 0,0-1 0,1 1 0,-1-1 0,0 1 0,1 0 0,-1 0 0,1-1 0,-1 1 0,1 0 0,0 0 0,-1 0 0,1-1 0,0 1 0,1 0 1,-1 0-1,0 0 0,0 0 0,1-1 0,-1 1 0,1 0 0,-1 0 0,1-1 0,1 3 0,1 0-76,1 0 0,0 0-1,0 0 1,0 0 0,1-1 0,-1 0 0,1 0 0,-1 0 0,1 0-1,0-1 1,0 0 0,0 0 0,1 0 0,-1-1 0,0 0-1,1 0 1,-1 0 0,8 0 0,16 1-462,0-1 1,34-4-1,-45 2 354,78-11-898,-68 7 1312,49-2 0,-75 7 15,-1 1 0,0-1 0,1 0 0,-1 1 0,0-1 0,1 1 0,-1-1 0,0 1 0,1 0 0,-1 0 0,0 0 0,0-1 0,0 1 0,0 0 0,0 0 0,0 0 0,0 1 0,0-1 0,0 0 0,-1 0 0,1 0 0,0 1 0,-1-1 0,1 0 0,-1 1 0,1-1 0,-1 0 0,0 1 0,0-1 0,1 1 0,-1-1 0,0 0 0,0 3 0,11 31 2398,-2-22-2106,0-1 0,0 1 0,2-1 0,-1-1 0,1 0 0,1-1 0,0 0-1,1 0 1,14 8 0,-18-13-818,1 0 0,0-1 0,0 0 0,0-1 0,0 0 0,1 0 0,-1-1 0,20 2-1,-25-4-186,-1-1-1,1 1 0,0 0 0,-1-1 0,1 0 1,-1 0-1,1 0 0,-1-1 0,0 0 1,1 0-1,-1 0 0,0 0 0,4-3 0,20-11-3564</inkml:trace>
</inkml:ink>
</file>

<file path=ppt/ink/ink2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0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5 6784,'-29'-5'9011,"-9"8"-4424,-45 13-2744,37-6-1263,13-6-148,0 1 0,0 2 0,0 1 0,1 2 0,0 1 0,1 2 0,-35 19 0,65-32-425,1 0 0,-1 0 1,1 0-1,0 1 1,-1-1-1,1 0 0,-1 0 1,1 1-1,0-1 1,-1 0-1,1 0 0,0 1 1,-1-1-1,1 0 1,0 1-1,-1-1 0,1 1 1,0-1-1,0 1 1,-1-1-1,1 0 0,0 1 1,0-1-1,0 1 1,0-1-1,0 1 0,0-1 1,-1 1-1,1-1 1,0 1-1,0-1 0,1 1 1,-1-1-1,0 1 1,15 9 231,36 2 105,-45-11-312,296 40 1760,-275-37-1641,209 45 846,-213-42-882,0 1 0,-1 1 1,0 0-1,0 2 0,-2 0 0,1 2 0,31 24 0,-50-35-98,1 0 0,-1 0 0,0 0-1,1 1 1,-1-1 0,0 0 0,0 1 0,-1-1-1,1 1 1,-1 0 0,1 0 0,-1-1-1,0 1 1,0 0 0,0 0 0,0 0-1,0 0 1,-1 0 0,1 1 0,-1-1-1,0 0 1,0 0 0,-1 4 0,0-3-8,-1-1 0,1 1 1,-1-1-1,0 1 0,0-1 0,0 0 1,-1 0-1,1 0 0,-1 0 1,0 0-1,1-1 0,-1 1 0,0-1 1,-1 0-1,1 0 0,0 0 1,-1 0-1,1-1 0,-1 1 0,-5 1 1,-16 5-34,1-1 0,-2-1 0,1-2 1,0 0-1,-1-1 0,0-2 0,0-1 1,1-1-1,-28-4 0,21 1-743,1-3 0,0 0-1,-59-23 1,78 23 144,12 2-2590,20-3-3537,-13 6 6350,15-3-3077</inkml:trace>
</inkml:ink>
</file>

<file path=ppt/ink/ink2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2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595 67 6272,'2'-3'1173,"0"-1"1,0 1-1,0-1 1,-1 0-1,1 1 1,-1-1-1,0 0 1,1-7-1,-2 11-918,0-1-1,0 0 1,0 0 0,0 0-1,0 0 1,-1 0 0,1 0-1,0 0 1,-1 1 0,1-1-1,0 0 1,-1 0 0,1 0-1,-1 1 1,1-1-1,-1 0 1,1 1 0,-1-1-1,0 0 1,1 1 0,-1-1-1,0 1 1,-1-1 0,-20-6-459,1 6 382,1 0 0,-1 2 0,1 0 1,-1 2-1,1 0 0,0 1 0,-20 7 1,-141 58 2085,150-56-1926,1 2-1,-37 24 0,60-35-294,1 0-1,0 0 0,0 1 0,0 0 0,0 0 0,1 0 0,0 1 0,0 0 0,1 0 0,-1 0 1,1 0-1,1 1 0,-1 0 0,1 0 0,0 0 0,-4 14 0,7-17-35,1-1 1,-1 1-1,1 0 0,-1-1 0,1 1 0,0 0 0,0-1 1,1 1-1,-1-1 0,1 0 0,-1 1 0,1-1 1,0 0-1,0 0 0,1 0 0,-1 0 0,1-1 1,-1 1-1,1-1 0,0 1 0,0-1 0,0 0 1,0 0-1,6 2 0,9 6-45,1 0 0,40 12 0,-48-18-7,26 8-414,1-1-1,0-2 0,0-1 0,68 4 0,-63-11-1621,0-2 0,1-2 0,77-15 0,-46 3-1396</inkml:trace>
</inkml:ink>
</file>

<file path=ppt/ink/ink2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2.9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112 246 10624,'1'-1'446,"0"0"0,-1 1 1,1-1-1,0 0 1,-1 0-1,1 0 0,0 1 1,0-1-1,0 0 1,0 1-1,0-1 0,0 1 1,0-1-1,0 1 1,0 0-1,0-1 0,0 1 1,0 0-1,0 0 1,0-1-1,1 1 0,-1 0 1,2 0-1,32-2 4956,-30 1-6264,49-7 1622,-1-4 1,99-33-1,-111 31-610,-31 10-70,0 0-1,0-1 0,0 0 0,-1 0 0,0-1 0,0 0 0,12-12 0,-19 17-79,-1-1-1,1 0 1,0 1 0,-1-1 0,1 0-1,-1 0 1,0 0 0,0 0 0,0 0 0,0 0-1,0-1 1,0 1 0,-1 0 0,1 0-1,-1-1 1,1-4 0,-1 5-12,-1 0 0,0 0 0,1 0 0,-1 0 0,0 0 0,0 0-1,0 0 1,0 0 0,-1 0 0,1 0 0,0 1 0,-1-1 0,1 0 0,-1 1 0,0-1 0,1 1 0,-1 0-1,0-1 1,0 1 0,0 0 0,-4-1 0,-3-2-17,-1 0 0,0 1 0,0 0 0,0 1 0,0 0 0,0 1 1,-20-1-1,-69 6-103,60 0 123,1 2-1,-54 15 0,77-17 25,0 2 0,1 0 0,0 0 0,0 1 1,0 1-1,1 0 0,0 1 0,-15 14 0,23-19 2,1 0 0,0 0-1,0 0 1,0 0 0,1 1 0,-1 0-1,1 0 1,0 0 0,-3 9 0,5-11-5,0 1 0,0 0 0,1 0 0,0-1 0,0 1 0,0 0 0,0 0 0,0 0 0,1-1 0,0 1 0,-1 0 0,1-1 0,1 1 0,-1 0 0,1-1 0,-1 0 0,3 5 0,3 4-9,1-1 0,-1 0 0,2 0-1,0 0 1,0-1 0,1 0 0,0-1 0,0 0 0,1-1 0,0 0-1,1 0 1,0-1 0,0-1 0,1 0 0,15 5 0,5-1-1186,0-1 1,0-2-1,1-1 1,66 2 0,-35-5-2424</inkml:trace>
</inkml:ink>
</file>

<file path=ppt/ink/ink2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3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74 13696,'-2'5'1389,"1"0"-1,0-1 1,1 1 0,-1 0 0,1 0 0,0 0 0,1 0 0,0 8 0,1-4-405,0-1-1,1 0 1,0-1-1,6 14 1,5 3-1260,2 0 1,22 27-1,0 0 964,29 50 421,-67-101-1111,0 0 0,0 0 0,0 1 0,0-1 0,0 0 0,0 0 0,0 1 0,0-1 0,0 0 0,0 0 0,0 1 0,0-1 0,0 0 0,0 0 0,0 0 0,0 1 0,0-1 0,0 0 0,0 0 0,-1 1 0,1-1 0,0 0 0,0 0 0,0 0 0,0 1 0,0-1 0,-1 0 0,1 0 0,0 0 0,0 0 0,0 0 0,-1 1 0,1-1 0,0 0 0,0 0 0,0 0 0,-1 0 0,1 0 0,0 0 0,0 0 0,-1 0 0,1 0 0,0 0 0,0 0 0,-1 0 0,1 0 0,0 0 0,0 0 0,-1 0 0,1 0 0,0 0 0,0 0 0,-1 0 0,1 0 0,0 0 0,0 0 0,0-1 0,-1 1 0,1 0 0,0 0 0,0 0 0,0 0 0,-1-1 0,-8-3-66,1 0-1,-1 0 0,1-1 1,0 0-1,0-1 0,0 0 1,1 0-1,0-1 0,0 0 1,1 0-1,0 0 0,0-1 1,0 0-1,1 0 0,1-1 0,-1 1 1,1-1-1,1 0 0,-1 0 1,2 0-1,-1 0 0,-2-20 1,4 20 46,-1 0-1,2-1 1,-1 1 0,1-1 0,1 1 0,-1-1-1,2 1 1,-1 0 0,1-1 0,1 1 0,-1 0 0,2 0-1,-1 1 1,1-1 0,1 1 0,-1-1 0,1 1-1,1 1 1,-1-1 0,2 1 0,-1 0 0,1 0 0,11-8-1,-10 9 63,0 2 0,1-1 0,-1 1 0,1 0 0,1 1-1,-1 0 1,0 1 0,1-1 0,-1 2 0,1 0 0,-1 0-1,1 0 1,0 1 0,-1 1 0,1 0 0,0 0 0,-1 1-1,1 0 1,-1 0 0,0 1 0,12 5 0,-5-1 76,-1 1 0,1 0 0,-1 2 1,-1-1-1,0 2 0,0 0 0,-1 0 0,0 2 1,-1-1-1,19 26 0,-19-22-67,-1 0 0,0 0 1,-1 1-1,-1 1 0,-1-1 0,0 1 1,-2 1-1,0 0 0,-1-1 0,0 2 1,-2-1-1,2 21 0,-11-16-248,6-24 152,-1 0-1,1 1 1,0-1-1,0 0 1,-1 1-1,1-1 0,0 0 1,-1 0-1,1 1 1,0-1-1,-1 0 1,1 0-1,0 0 1,-1 1-1,1-1 1,0 0-1,-1 0 1,1 0-1,-1 0 1,1 0-1,0 0 1,-1 0-1,1 0 1,-1 0-1,1 0 1,0 0-1,-1 0 1,1 0-1,-1 0 1,1 0-1,0 0 1,-1 0-1,1 0 1,0-1-1,-1 1 1,1 0-1,-1 0 1,1 0-1,0-1 1,-1 1-1,1 0 1,0 0-1,0-1 1,-1 1-1,1 0 1,0-1-1,-5-6-1744</inkml:trace>
</inkml:ink>
</file>

<file path=ppt/ink/ink2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4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0 270 10880,'0'0'398,"0"1"1,0-1-1,0 1 1,0 0 0,1-1-1,-1 1 1,0-1-1,0 1 1,0-1 0,1 1-1,-1-1 1,0 1-1,1-1 1,-1 1-1,0-1 1,1 1 0,-1-1-1,1 0 1,-1 1-1,0-1 1,1 0 0,-1 1-1,1-1 1,-1 0-1,1 1 1,0-1 0,-1 0-1,1 0 1,0 0-1,27 17 3301,-24-15-4188,22 11 870,0-2 0,1-1 1,0 0-1,0-3 0,1 0 0,-1-1 0,46 2 0,-24-5 30,1-3 0,-1-1 0,72-13 0,-105 12-378,-1-1 0,0 0 0,0-1-1,-1-1 1,1-1 0,-1 0-1,0 0 1,-1-2 0,1 0 0,-1 0-1,-1-1 1,0-1 0,0 0-1,12-14 1,-22 22-42,0-1-1,0 1 1,0-1-1,-1 1 1,1-1 0,-1 0-1,1 0 1,-1 0-1,0 1 1,-1-1 0,1 0-1,0-1 1,-1 1-1,0 0 1,1 0 0,-1 0-1,0 0 1,-1 0-1,1 0 1,-1 0 0,1 0-1,-1 0 1,0 0-1,0 0 1,0 0 0,0 0-1,-1 1 1,1-1-1,-1 0 1,0 1 0,1-1-1,-1 1 1,0-1-1,-1 1 1,1 0 0,0 0-1,-3-2 1,-10-8-69,1 1 0,-2 0 0,1 1 0,-26-12 0,15 10 27,0 0 0,-1 1 0,0 2 0,0 1-1,-1 1 1,0 1 0,0 1 0,0 2 0,-32 0-1,29 2 13,0 2-1,0 0 1,0 3-1,0 0 0,0 2 1,-44 14-1,66-17 1,2 1 0,-1-1 1,0 1-1,1 1 0,-10 7 0,15-11 18,0 0-1,1 0 1,-1 1 0,0-1-1,1 1 1,-1-1-1,1 1 1,0 0 0,0-1-1,0 1 1,-1 0 0,2 0-1,-1 0 1,0 0-1,0 0 1,1 0 0,-1 0-1,1 0 1,-1 0-1,1 0 1,0 0 0,0 0-1,0 1 1,0-1-1,0 0 1,0 0 0,2 3-1,0 1-123,1-1-1,1 0 0,-1 0 1,1 0-1,0 0 1,0 0-1,1-1 1,-1 0-1,1 0 1,0 0-1,0 0 1,0-1-1,11 6 0,1-1-1232,0 0-1,1-1 1,30 8-1,9-5-2119,-7-2 21</inkml:trace>
</inkml:ink>
</file>

<file path=ppt/ink/ink2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4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1 9984,'-2'0'292,"0"0"0,-1 1-1,1 0 1,0 0 0,0-1 0,0 1 0,0 0 0,0 1 0,0-1 0,0 0 0,0 1 0,0-1 0,0 1 0,1-1 0,-1 1 0,0 0-1,-2 3 1,1 1 464,0 0 0,0 0-1,0 0 1,1 0 0,0 0 0,-2 10-1,-1 11 1089,2 0 0,-1 37-1,3-43-2409,-2 261 1343,3-231-744,31 528 2762,-30-565-3089,0 1 1,1-1 0,1 0-1,1 0 1,0-1 0,0 1 0,9 16-1,-12-27-2522,-1-9-490,0-19-406,0 1-21</inkml:trace>
</inkml:ink>
</file>

<file path=ppt/ink/ink2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4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7 212 12672,'-1'0'235,"1"1"0,-1 0 0,0 0 0,1 0 0,-1-1 0,1 1 0,-1 0 0,1 0 0,0 0 0,-1 0 0,1 0 0,0 0 0,0 0 0,0 0 0,0 0 0,0 0 0,0 0 0,0 0 0,0 0 0,0 0 1,0 0-1,0 0 0,1 0 0,-1 0 0,0 0 0,1 0 0,-1 0 0,1-1 0,-1 1 0,1 0 0,-1 0 0,1 0 0,0 0 0,-1-1 0,1 1 0,0 0 0,-1-1 0,1 1 0,0-1 0,0 1 0,0-1 0,0 1 0,1 0 0,25 13 3003,1-7-3335,3-5 300,0-2-1,1-2 1,-2 0 0,1-2-1,0-2 1,-1 0-1,34-13 1,-55 16-68,1 0-1,-1-1 0,1 0 1,-1-1-1,-1 0 1,1 0-1,10-9 0,-15 11-89,-1 0 0,1-1 0,-1 0 0,1 1-1,-1-1 1,0-1 0,-1 1 0,1 0 0,-1-1-1,1 1 1,-1-1 0,-1 0 0,1 1 0,-1-1-1,2-7 1,-3 8-41,0 1-1,0-1 1,0 1-1,-1-1 1,1 1-1,-1-1 1,0 1 0,0 0-1,0-1 1,0 1-1,-1 0 1,1 0-1,-1 0 1,0 0-1,0 0 1,0 0 0,0 0-1,0 1 1,-1-1-1,1 1 1,-1 0-1,0 0 1,0-1-1,1 2 1,-1-1 0,-7-3-1,-2-1 3,-1 1 1,-1 0-1,1 1 1,-28-6-1,28 8 15,0 0 1,-1 1-1,1 1 0,-1 0 1,1 1-1,-1 0 0,1 1 1,-1 1-1,1 0 0,0 1 1,0 0-1,1 1 0,-1 0 1,1 1-1,0 0 0,1 1 1,-1 1-1,-18 15 0,26-19 19,-1 1 0,0-1-1,1 1 1,-1 0-1,2 0 1,-1 0-1,0 1 1,1-1-1,0 1 1,0 0-1,1 0 1,-1 0 0,1 0-1,1 0 1,-3 12-1,3-5-6,1-1 0,0 1 0,1-1 0,0 0 0,1 0 0,1 1-1,3 11 1,-3-15-79,0-1 0,1 0 0,0 0 0,1 0-1,-1-1 1,1 0 0,1 0 0,-1 0 0,1 0 0,0-1-1,1 0 1,0 0 0,0-1 0,0 0 0,0 0-1,1-1 1,0 1 0,0-2 0,10 4 0,-2 0-648,1-2 0,0 0 0,0-1 1,0-1-1,0-1 0,0 0 0,1-1 0,28-3 1,7-2-3041</inkml:trace>
</inkml:ink>
</file>

<file path=ppt/ink/ink2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4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0 345 3584,'6'3'248,"0"-1"0,0 1 0,1-1 0,-1 0 0,0 0 0,1-1 0,-1 0 0,1 0 0,0 0 0,-1-1 0,1 0 0,0 0 0,-1-1 0,1 0 0,6-2 0,3 0 264,1-1 0,-1-1 0,0 0 0,0-1 0,14-8 0,-11 3-288,0 0 0,-2-2 0,1 0 0,30-30 0,-39 33-93,0 0 0,-1 0 0,1-1 0,-2 0 1,0 0-1,0-1 0,-1 0 0,0 0 0,4-16 1,-9 24-108,0 1 1,-1 0 0,1-1-1,-1 1 1,0-1 0,0 1-1,0-1 1,0 1 0,0 0-1,-1-1 1,0 1 0,0-1-1,0 1 1,0 0 0,0 0-1,0 0 1,-1-1 0,0 1 0,1 1-1,-1-1 1,0 0 0,-1 0-1,1 1 1,0-1 0,-1 1-1,1 0 1,-1-1 0,0 1-1,0 1 1,0-1 0,0 0-1,0 1 1,0-1 0,0 1-1,-1 0 1,1 0 0,0 0-1,-1 1 1,1-1 0,-1 1-1,1 0 1,-1 0 0,1 0-1,0 0 1,-1 0 0,1 1 0,-1 0-1,1-1 1,0 1 0,-5 2-1,-8 3-22,-1 1-1,1 0 1,0 1-1,1 0 1,0 1-1,0 1 1,1 1-1,0 0 1,1 1-1,0 0 1,1 1 0,0 0-1,-15 24 1,21-27-1,0 0 0,0 1 0,1 0 0,0 0 0,1 0 0,1 1 0,-1-1 0,2 1 0,0 0 0,0 0 0,1 0 0,0 0 0,1 0 0,1 0 0,0 0 0,0 0 0,2 0 0,-1-1 0,1 1 0,9 20 0,-7-19 23,2 0 0,-1 0 0,2-1-1,0 1 1,0-2 0,1 1 0,1-2 0,-1 1 0,2-1 0,0 0 0,0-1 0,0-1 0,1 0-1,0 0 1,1-1 0,0 0 0,0-1 0,0-1 0,1 0 0,0-1 0,0-1 0,0 0-1,0 0 1,24 0 0,-14-2-135,0-1-1,0-1 1,-1-1 0,30-6-1,-43 6-355,-1 0-1,1-1 1,-1 0-1,0-1 1,0 0-1,0 0 1,0-1-1,-1 0 1,0 0-1,0-1 1,0 0-1,13-14 1,-9-4-1453</inkml:trace>
</inkml:ink>
</file>

<file path=ppt/ink/ink2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5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5 12544,'-1'1'326,"0"0"-1,0 0 1,-1 0 0,1 0 0,0 0 0,0 1 0,0-1 0,1 0 0,-1 0 0,0 1-1,0-1 1,1 0 0,-1 1 0,1-1 0,-1 1 0,1-1 0,-1 1 0,1-1 0,0 1-1,0-1 1,0 1 0,0-1 0,0 1 0,0-1 0,0 1 0,1-1 0,-1 1 0,0-1-1,1 1 1,-1-1 0,2 3 0,25 59 5125,-17-42-5822,12 26 1833,44 70-1,-63-106-1041,-11-11-395,7-1-62,-1 1 0,1-1-1,-1 0 1,1 0 0,-1-1 0,1 1 0,-1 0 0,1 0 0,0-1 0,0 1-1,0 0 1,0-1 0,0 1 0,0-1 0,-1-2 0,-2-7-98,1 0 0,1 0 0,0-1 0,0 1 0,1-1 1,1 1-1,0-1 0,0 0 0,1 1 0,1-1 0,0 1 0,5-18 0,-5 23 136,0-1-1,1 0 0,-1 1 0,1 0 0,0 0 0,1 0 1,0 0-1,0 0 0,0 1 0,0 0 0,1 0 0,0 0 1,0 0-1,1 1 0,-1 0 0,1 0 0,0 0 0,0 1 1,0-1-1,0 2 0,0-1 0,1 1 0,12-3 0,-3 2 142,1 2-1,-1 0 1,0 1-1,0 0 0,0 1 1,1 1-1,-1 1 1,0 0-1,-1 1 0,1 1 1,23 10-1,-30-11-58,0 1 0,0 0-1,-1 0 1,0 0 0,0 1 0,0 1-1,0-1 1,-1 1 0,0 1 0,-1-1-1,1 1 1,-1 0 0,-1 0 0,0 1-1,0 0 1,-1 0 0,0 0 0,0 0-1,-1 1 1,3 13 0,-5-16-61,-1 0-1,0 0 1,-1 0 0,0 0 0,0 0-1,-2 8 1,1-11-57,1 0 0,0 1-1,0-1 1,0 0 0,1 1 0,-1-1-1,1 1 1,0-1 0,1 0 0,-1 1-1,1-1 1,0 1 0,2 7 0,-2-11-45,-1-1 0,0 1 0,1-1 0,-1 1 1,0-1-1,1 1 0,-1-1 0,1 0 0,-1 1 0,1-1 1,0 0-1,-1 1 0,1-1 0,-1 0 0,1 0 0,-1 1 1,1-1-1,0 0 0,-1 0 0,1 0 0,-1 0 0,1 0 1,0 0-1,-1 0 0,1 0 0,0 0 0,-1 0 0,1 0 1,-1 0-1,1 0 0,0-1 0,0 1 0,18-12-3259,-17 11 2764,17-11-3415</inkml:trace>
</inkml:ink>
</file>

<file path=ppt/ink/ink2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5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17 13312,'0'0'111,"0"-1"0,0 1 0,0-1 0,1 1 0,-1-1 1,0 1-1,0-1 0,0 1 0,0-1 0,0 0 0,0 1 0,-1-1 1,1 1-1,0-1 0,0 1 0,0-1 0,0 1 0,-1-1 0,1 1 1,0-1-1,0 1 0,-1-1 0,1 1 0,0 0 0,-1-1 1,1 1-1,0-1 0,-1 1 0,1 0 0,-1-1 0,1 1 0,-1 0 1,1 0-1,-1-1 0,1 1 0,-1 0 0,-9 21 4253,-3 45 1389,-30 224-3450,41-278-2293,-31 327 1346,34-183-642,28 209 1,-28-354-748,0 1 0,1-1 0,1 0 1,-1 0-1,2 0 0,0 0 0,7 16 0,-9-25-89,0 1 1,0-1-1,0 1 0,0-1 1,0 0-1,0 0 0,1 0 0,-1 0 1,1 0-1,-1-1 0,1 1 1,0-1-1,0 0 0,-1 1 1,1-1-1,0-1 0,0 1 0,0 0 1,0-1-1,0 1 0,0-1 1,0 0-1,1 0 0,-1 0 0,0 0 1,0-1-1,0 1 0,0-1 1,0 0-1,0 0 0,0 0 1,-1 0-1,1 0 0,3-3 0,41-19-3547,-5 1-427</inkml:trace>
</inkml:ink>
</file>

<file path=ppt/ink/ink2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6.0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8576,'18'-15'4224,"46"12"-1792,-50 3 4735,30 0-6015,-9 0 128,53 3 768,-19 0 0,40 12-2688,-24-6 128,19-6 1280,-16-3 0,5-3-1408,-24-2 128,-21-2-3072,-8-5 0,-32 2-256,-3-1 1</inkml:trace>
</inkml:ink>
</file>

<file path=ppt/ink/ink2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6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0 167 10368,'4'4'705,"0"-1"-1,1 0 1,-1 0 0,1 0 0,0-1 0,0 0-1,0 0 1,0 0 0,0 0 0,0-1 0,0 0 0,1 0-1,-1 0 1,8-1 0,87 1 5298,-68-2-6557,-31 1 564,47 0 592,64-8 0,-99 7-470,0-1 1,-1-1-1,1 0 1,-1-1-1,0-1 1,0 0-1,0 0 0,0-1 1,19-14-1,-28 18-125,-1 1 0,1-1 0,-1 0 1,0 0-1,0 0 0,0-1 0,0 1 0,0 0 0,0-1 0,0 1 0,-1-1 0,0 0 1,1 0-1,-1 1 0,0-1 0,0 0 0,0 0 0,-1 0 0,1 0 0,-1 0 0,0 0 1,0 0-1,0 0 0,0 0 0,0 0 0,0 0 0,-1 0 0,0 0 0,1 0 0,-1 0 1,0 0-1,-1 0 0,1 0 0,0 1 0,-1-1 0,0 1 0,1-1 0,-1 1 0,0-1 1,0 1-1,0 0 0,-1 0 0,1 0 0,0 0 0,-1 0 0,1 1 0,-1-1 0,0 1 1,0 0-1,1 0 0,-1 0 0,0 0 0,0 0 0,0 0 0,0 1 0,-4-1 0,-12-2 38,-1 1 0,1 1 1,0 1-1,-1 1 0,1 0 0,0 1 0,0 2 0,0 0 0,-25 8 0,34-8-1,0 0 1,0 0 0,0 1-1,1 0 1,0 1 0,0 0-1,0 1 1,-10 9 0,15-11-12,-1-1 0,1 1 1,1 0-1,-1 0 1,1 1-1,0-1 0,0 1 1,0 0-1,1 0 1,0-1-1,0 2 0,1-1 1,0 0-1,0 0 1,-1 8-1,3-8-12,-1 0 0,1-1 0,0 1-1,0 0 1,1-1 0,0 1 0,0-1 0,0 1-1,1-1 1,-1 0 0,1 0 0,1 0 0,-1 0 0,1-1-1,-1 1 1,1-1 0,0 0 0,1 0 0,5 4-1,8 5 10,0 0-1,1-1 0,33 15 0,-36-20-214,2 0-1,-1-1 0,1 0 0,-1-2 0,1 0 0,1-1 1,22 0-1,-15-2-1239,1-2 1,27-4 0,10-2-2438</inkml:trace>
</inkml:ink>
</file>

<file path=ppt/ink/ink2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6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0 250 12544,'6'18'4140,"3"3"-2550,0 4 786,-2-5 4194,-5-6-5828,0 0 0,-1-1 0,0 1 0,-1 0 0,-2 14-1,1 32-669,2-59-40,-1 6 60,0 0 0,1-1 0,0 1 0,0 0 0,1-1 0,0 1 0,4 10 0,-11-31-194,0-1 0,1 1 0,1-1 0,0 1 0,-2-25 0,2 1-296,3-65 0,2 80 297,1 0-1,1 0 1,0 0-1,2 1 1,15-39 0,-17 53 93,-1 0 0,2-1 1,-1 1-1,1 1 0,0-1 1,0 1-1,1-1 0,0 2 1,0-1-1,1 1 0,0 0 1,0 0-1,0 1 0,1-1 0,0 2 1,0-1-1,16-5 0,-18 8 36,1 1 0,-1 1 0,0-1-1,0 1 1,1 0 0,-1 0 0,0 1 0,1 0-1,-1 0 1,0 0 0,0 1 0,0 0-1,0 0 1,0 1 0,-1 0 0,1 0-1,-1 0 1,0 0 0,1 1 0,-2 0-1,1 0 1,0 0 0,6 8 0,0 1 80,1 0 1,-2 1 0,0 1 0,0-1-1,-2 1 1,0 1 0,8 20-1,-9-16-69,-2 1-1,0 0 1,-1 0-1,-1 0 0,-1 0 1,-1 0-1,-1 0 1,0 0-1,-7 39 0,6-60-144,1 1 0,0 0-1,-1-1 1,1 1 0,0-1-1,0 1 1,-1-1 0,1 1-1,0-1 1,0 1 0,0 0 0,0-1-1,0 1 1,0 0 0,0-1-1,0 1 1,0-1 0,0 1-1,0 0 1,0-1 0,0 1-1,1-1 1,-1 1 0,0-1-1,0 1 1,1 0 0,-1-1-1,0 1 1,1-1 0,-1 1 0,0-1-1,1 1 1,10-18-7265,-6-1 3381</inkml:trace>
</inkml:ink>
</file>

<file path=ppt/ink/ink2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7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0 266 13312,'2'1'341,"0"0"0,0 0 1,-1 0-1,1 0 0,0 0 1,0 0-1,0-1 0,0 1 0,0-1 1,0 0-1,0 1 0,0-1 1,0 0-1,3-1 0,60-2 93,-13-2 5959,-4 1-4841,-7 2-964,0-2 0,0-1 0,75-22 0,-110 25-521,-1 0 1,1-1-1,-1 0 1,1 0 0,-1 0-1,0 0 1,0-1-1,8-8 1,-11 10-62,0 0 0,0 0 0,-1-1 0,1 1 0,-1-1 0,1 1 0,-1-1 0,0 0 0,0 1 0,0-1 0,0 0 0,-1 0 0,1 0 0,-1 0 0,0 1 0,0-1 0,0 0 0,0 0 0,0 0 0,0 0 0,-1 0 0,0-3 0,-2-1-42,0 0 0,0 0 0,-1 0 0,1 0 0,-1 0 0,-1 1 0,1 0 0,-1 0 0,-1 0-1,1 0 1,-1 1 0,1 0 0,-2 0 0,1 1 0,0 0 0,-1 0 0,0 0 0,0 1 0,0-1-1,0 2 1,-1-1 0,1 1 0,-1 0 0,1 1 0,-11-1 0,8 1 61,0 1 0,-1 0-1,1 0 1,0 1 0,0 0 0,0 1 0,0 0 0,0 1 0,0 0 0,0 1 0,1 0-1,-1 0 1,1 1 0,1 0 0,-1 1 0,0-1 0,1 2 0,1-1 0,-1 1 0,1 1-1,0-1 1,0 1 0,-6 11 0,6-9 67,1 0-1,0 1 0,0 0 1,1 0-1,1 1 1,0-1-1,1 1 1,0 0-1,0 0 0,1 0 1,1 0-1,0 0 1,2 16-1,1-18-102,0-1-1,1 1 1,0-1 0,1 0 0,0-1-1,0 1 1,1-1 0,0 1-1,1-1 1,0-1 0,0 1-1,0-1 1,1 0 0,0 0 0,1-1-1,-1 0 1,1-1 0,0 1-1,1-1 1,-1-1 0,1 0-1,13 5 1,-8-4-506,0 0 1,0-1-1,0-1 0,1 0 0,-1-1 0,22 1 0,-26-3-334,0-1-1,-1 1 0,1-2 1,0 1-1,0-1 0,-1-1 1,0 1-1,1-2 0,13-6 1,14-9-3010</inkml:trace>
</inkml:ink>
</file>

<file path=ppt/ink/ink2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7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1060 13824,'19'0'2104,"0"1"0,0-2 0,0-1 0,0 0 0,-1-2 1,36-10-1,45-21 62,-84 28-2113,0-1 1,-1 0-1,0 0 0,0-2 0,-1 0 1,0 0-1,12-13 0,69-84-188,-85 95 249,7-8-53,-1-1-1,-2-1 1,0 0-1,-1-1 1,16-42-1,-20 41-83,-1-1-1,0 0 1,-2 0 0,-1 0 0,-1 0-1,-1-1 1,-2 1 0,0-1 0,-2 1-1,-9-50 1,9 55 14,-1 0 0,-2 1 0,0-1 0,0 1 1,-2 0-1,0 1 0,-2 0 0,0 0 0,-1 0 0,0 1 0,-20-23 0,26 35 17,-1 0 0,0 0 0,-1 1 0,0 0 0,1 0 0,-1 0 0,0 0 0,-1 1 0,1 0 0,-1 1 0,1-1 0,-1 1 0,0 0 0,0 1 0,0 0 0,1 0 0,-2 0 0,1 1 0,0 0 0,0 0 0,0 1-1,0 0 1,-12 3 0,4 1 33,-1 0 0,2 2-1,-1-1 1,1 2 0,0 0-1,0 0 1,1 2-1,1-1 1,-23 23 0,30-28-30,-9 10 36,1-1-1,0 2 1,1-1-1,0 2 1,1 0 0,1 0-1,-8 18 1,-11 47 88,4 2 0,-21 122 0,26-98-71,-11 159 0,28-199-40,7 87-1,-3-131-29,2-1 0,1 0 1,0 0-1,2 0 0,0 0 0,2-1 0,18 37 0,-22-51 6,0 0 0,1 0 0,-1-1 1,2 0-1,-1 0 0,1 0 0,0 0 0,0-1 0,1 0 0,-1 0 1,1-1-1,12 6 0,-14-8-1,1 0-1,-1 0 1,1-1 0,-1 0 0,1 0 0,0 0-1,-1-1 1,1 0 0,0 0 0,0 0-1,-1-1 1,1 0 0,0 0 0,-1 0 0,1-1-1,-1 1 1,0-1 0,9-5 0,13-11-766,-1-1 1,-1-1-1,-1-1 1,27-30-1,-47 47 397,51-51-3598</inkml:trace>
</inkml:ink>
</file>

<file path=ppt/ink/ink2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3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148 314 4992,'-3'22'9614,"5"2"-3752,14 23-1938,-11-38-3818,0 0-1,0 0 1,1-1-1,0 0 1,0 0-1,1-1 1,9 9 0,-8-10 169,1 0 1,0-1-1,0 0 1,1 0-1,-1-1 1,1 0-1,0-1 1,0 0-1,1-1 1,-1 0-1,12 1 1,11-1 236,65-3 0,-74-1-422,-1-1 1,0 0-1,1-2 0,-2-1 0,1 0 1,-1-2-1,0-1 0,0 0 0,-1-2 1,0 0-1,-1-2 0,31-24 0,-45 33-90,0-1 0,-1 1 0,0-1 0,0-1 0,0 1 0,-1-1 0,1 1 0,-1-1 0,-1 0 0,1-1 0,-1 1 0,0-1 0,0 1 0,-1-1 0,3-14 0,-4 16-14,0 0-1,-1 0 1,1 0-1,-1 0 1,0 0-1,-1 0 0,1 0 1,-1 0-1,0 0 1,0 0-1,-1 0 0,1 0 1,-1 0-1,0 1 1,-1-1-1,1 1 1,-1-1-1,0 1 0,0 0 1,0 0-1,0 0 1,-7-5-1,1-2-34,-2-1-9,0 1-1,-1 0 0,0 0 1,-1 1-1,0 1 0,0 0 1,-1 1-1,0 0 0,-23-8 1,20 8 4,-10-3-55,0 0-1,0 2 0,-1 1 1,1 2-1,-2 0 0,-50-2 0,47 5-40,0 2-1,0 1 0,-1 1 0,-33 7 0,46-5 54,0 2-1,1 0 0,0 2 0,0 0 1,0 1-1,1 1 0,-21 13 1,36-21 84,1 1 0,-1-1 0,1 1 1,-1 0-1,1 0 0,0 0 1,0 0-1,0 0 0,0 0 1,0 1-1,1-1 0,-1 1 1,1-1-1,-1 1 0,1 0 1,0-1-1,0 1 0,0 0 1,0 3-1,1-2-8,0-1-1,1 1 1,-1 0-1,1-1 1,0 1-1,0 0 1,0-1-1,1 1 1,-1-1-1,1 0 1,0 1-1,0-1 1,0 0-1,0 0 1,1 0-1,-1-1 1,5 5 0,9 6-10,1 0 0,0-1 0,1 0 0,1-2 0,0 0 1,0-1-1,1-1 0,23 7 0,-12-7 41,0-1 1,0-2-1,0-1 0,0-1 0,61-3 0,-38-1 57,-9 1 14,1-1 0,79-14-1,-111 12-24,-1 0 0,0-1 0,0 0 0,0-1-1,0-1 1,-1 0 0,0 0 0,0-1 0,0-1 0,-1 0 0,-1 0-1,1-1 1,13-16 0,-8-8 418,-14 23 171,-2 11 775,-4 31-1015,1 1 1,2 0-1,1 0 1,7 46-1,-5-67-372,1 0-1,0 1 0,0-1 1,2 0-1,-1-1 1,10 18-1,-10-23-54,0 0-1,0 0 1,1-1-1,0 1 1,0-1-1,0 0 1,0 0 0,1-1-1,0 1 1,0-1-1,0-1 1,9 5-1,-7-5-362,-1-1 0,1 1-1,0-2 1,0 1 0,-1-1 0,1 0-1,0-1 1,0 0 0,0 0-1,0-1 1,0 0 0,0 0-1,14-5 1,1-1-1146,-1-2-1,1 0 1,20-13 0,24-14-2459</inkml:trace>
</inkml:ink>
</file>

<file path=ppt/ink/ink2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3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87 340 11008,'3'4'5258,"9"-1"-3573,1-1 352,-5 2 2742,-1 1-4472,-1 1-1,0 0 1,0 0-1,-1 1 1,1-1 0,-1 1-1,-1 1 1,7 11-1,-8-11-237,1-1 0,1 0-1,-1 1 1,1-2 0,1 1 0,-1 0-1,1-1 1,0 0 0,0-1 0,1 1-1,8 4 1,-1-2 108,0 0 1,0-1-1,1-1 0,0-1 0,1 0 0,-1 0 1,1-2-1,0 0 0,0-1 0,0 0 1,0-2-1,19 0 0,-17-5-96,0-1-1,0 0 1,0-1-1,-1-1 1,1 0 0,-2-2-1,0 0 1,30-24-1,-39 29-81,0-2-1,0 1 0,0-1 0,-1 1 0,0-2 1,0 1-1,-1-1 0,0 0 0,0 0 1,-1 0-1,6-16 0,-8 17-27,0 1 1,0-1-1,-1 0 0,0 1 0,0-1 0,-1 0 1,1 0-1,-2 1 0,1-1 0,-1 0 1,0 0-1,0 1 0,-1-1 0,0 0 1,0 1-1,0 0 0,-1 0 0,-5-8 1,2 0-45,1 1 9,-2 0 0,0 1 0,-1 0 0,0 0 0,0 1 0,-1 0 0,-1 0 0,0 1 0,0 0 0,-1 1 0,-13-8 0,12 8 14,0 0-1,-1 2 0,1 0 0,-2 0 0,1 1 0,-1 0 0,0 2 0,0-1 1,0 2-1,0 0 0,-1 0 0,-23 0 0,19 1-26,0 1 1,0 1-1,0 0 0,0 1 0,1 2 0,-1-1 1,0 2-1,1 1 0,-28 10 0,35-11 26,1 0 0,-1 0 0,1 1-1,0 0 1,0 1 0,1 1 0,0-1 0,0 1-1,0 1 1,1-1 0,0 1 0,0 1 0,1 0-1,-7 10 1,10-14-6,0 1 0,1-1 0,-1 1-1,1 0 1,0 0 0,0 0 0,1 0-1,0 0 1,0 0 0,0 1 0,1-1 0,0 1-1,0-1 1,1 1 0,0-1 0,0 1 0,0 0-1,1-1 1,0 1 0,0-1 0,3 7 0,-2-3-110,1-1 1,0 0 0,1 0 0,-1 0 0,2 0 0,-1-1-1,1 0 1,1 0 0,0 0 0,0 0 0,0-1 0,1 0-1,0 0 1,0-1 0,1 0 0,9 6 0,0-1-418,1-1 0,1-1 0,0-1 0,0 0 0,1-1 1,24 5-1,-23-8-73,1-1 1,-1 0-1,1-2 0,-1 0 1,1-2-1,-1 0 1,1-2-1,28-6 1,52-12-2416</inkml:trace>
</inkml:ink>
</file>

<file path=ppt/ink/ink2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4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6 10368,'-1'-1'122,"0"0"1,0 1-1,0-1 1,0 1-1,0-1 0,0 1 1,0 0-1,0-1 1,0 1-1,0 0 1,0 0-1,0 0 1,0 0-1,0-1 1,-1 2-1,1-1 0,0 0 1,0 0-1,0 0 1,0 0-1,0 1 1,0-1-1,0 0 1,0 1-1,0-1 1,0 1-1,0-1 0,0 1 1,0 0-1,1-1 1,-1 1-1,0 0 1,0 0-1,0-1 1,1 1-1,-1 0 1,1 0-1,-1 0 0,0 0 1,1 0-1,0 0 1,-1 0-1,1 0 1,0 0-1,-1 0 1,1 0-1,0 0 1,0 0-1,0 2 0,-3 15 2211,0 0 0,1 34 0,1-29-1460,-4 163 1367,-7 412-1963,10-553-114,-17 317 1078,12-301-1459,-3 1 1,-2-2-1,-34 100 1,43-153-122,2-6 196,1 0 1,-1 0-1,1 0 0,-1 0 1,1 0-1,-1 0 0,1 0 1,0 0-1,0 0 0,-1 0 1,1 0-1,0 0 0,0 1 1,0-1-1,0 0 0,0 0 1,0 0-1,1 0 0,-1 0 1,0 0-1,1 1 0,5-3-3806,7-10 2352,-10 9 765,15-13-2645</inkml:trace>
</inkml:ink>
</file>

<file path=ppt/ink/ink2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5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1 158 3072,'2'-3'276,"-1"-1"-1,1 0 1,1 1 0,-1-1 0,0 1 0,1 0-1,0 0 1,0 0 0,0 0 0,0 0 0,0 1-1,5-4 1,23-23 2432,-23 21-2586,0 1-1,0-1 1,1 1-1,0 1 1,0-1-1,0 1 1,1 1-1,0 0 1,0 1-1,0-1 1,1 2-1,0 0 1,-1 0-1,1 1 1,0 0-1,0 1 1,14-1-1,-15 2-24,-1 0 0,1 0 0,-1 1 0,1 0 0,-1 0 0,1 1 0,-1 1 0,0 0 0,0 0 0,0 0 0,-1 1 0,1 0 0,-1 1 0,0 0 0,0 0 0,0 1 0,-1 0 0,0 1 0,0-1 0,10 13 0,-14-13-35,1-1-1,-1 1 1,-1 0 0,1-1 0,-1 1 0,0 0-1,0 1 1,-1-1 0,1 0 0,-1 0-1,-1 1 1,1-1 0,-2 8 0,0-3 29,0 0 0,-1 0 0,0 0-1,-1 0 1,-1-1 0,-8 21 0,-2-5 61,-2 0 0,0-1 0,-1-1 0,-36 39 0,8-14 23,-83 84 56,83-100-102,44-33-129,0 1-1,0 0 1,0 0-1,0-1 0,-1 1 1,1-1-1,0 1 1,0-1-1,0 0 0,0 1 1,-1-1-1,1 0 1,0 0-1,0 1 0,-1-1 1,1 0-1,0-1 1,0 1-1,-1 0 0,1 0 1,0 0-1,0-1 1,0 1-1,-1-1 0,1 1 1,0-1-1,0 1 1,0-1-1,0 1 1,0-1-1,0 0 0,0 0 1,0 0-1,0 0 1,0 1-1,0-1 0,1 0 1,-2-2-1,2 1-8,0 1-1,0-1 0,0 1 1,0-1-1,0 0 0,0 1 1,1-1-1,-1 1 1,0-1-1,1 1 0,-1-1 1,1 1-1,0-1 1,-1 1-1,1 0 0,0-1 1,0 1-1,0 0 0,0-1 1,0 1-1,0 0 1,1 0-1,-1 0 0,0 0 1,2-1-1,37-24-209,-29 21 205,2 1 0,-1 0 0,0 0 0,1 2 0,0-1 0,-1 2 0,1 0 0,0 0 0,14 2 0,17 3 149,57 12-1,-68-10-28,52 16 133,-57-13-13,52 9 1,-71-17-269,0 0 1,-1-1-1,1 0 1,0 0-1,0-1 0,-1 0 1,1 0-1,-1-1 0,1 0 1,11-5-1,-18 6-229,-1-1-1,0 0 0,1 1 1,-1-1-1,0 0 0,0 1 1,0-1-1,0 0 0,0 0 1,0 0-1,0 0 1,-1 0-1,1 0 0,-1 0 1,1 0-1,-1 0 0,0 0 1,0 0-1,0 0 0,0 0 1,0-1-1,0 1 1,-1 0-1,1 0 0,-1 0 1,1 0-1,-1 0 0,0 0 1,-2-2-1,-9-10-1797</inkml:trace>
</inkml:ink>
</file>

<file path=ppt/ink/ink2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4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57 223 13568,'7'9'5072,"22"-2"-5284,-26-6 919,80 6 6188,-64-8-6423,0 0 0,0-1 0,0-1 0,30-8 0,-38 7-460,1 0 0,-1 0-1,0-1 1,0 0-1,-1-1 1,0 0 0,0-1-1,0 0 1,-1 0-1,1-1 1,-2-1 0,1 1-1,-2-1 1,14-19-1,-20 26 2,0 0 0,0 0 0,0 0-1,0 0 1,0 0 0,0 0-1,-1-1 1,1 1 0,-1 0-1,0-1 1,0 1 0,1 0-1,-1 0 1,-1-1 0,1 1 0,0 0-1,-1-1 1,1 1 0,-1 0-1,1 0 1,-1 0 0,0-1-1,0 1 1,0 0 0,0 0-1,0 0 1,-1 0 0,1 1 0,-1-1-1,1 0 1,-1 1 0,0-1-1,1 1 1,-1-1 0,0 1-1,-3-2 1,-3-2 20,1 1 0,-1 0 1,0 0-1,0 1 0,0 0 0,0 0 0,-1 1 0,-9-2 0,1 2 22,1 1 0,-1 1-1,1 0 1,0 1 0,-1 1-1,1 0 1,0 2 0,0-1-1,0 2 1,0 0 0,1 1-1,0 1 1,0 0 0,0 1-1,-14 10 1,22-12-27,-1-1 0,1 1 0,0 0 1,0 1-1,1 0 0,0 0 0,0 0 0,1 1 0,0 0 0,0 0 0,0 0 1,1 1-1,1-1 0,-4 10 0,6-11-20,-1 0-1,1-1 1,0 1 0,1 0-1,0 0 1,0 0 0,0 0 0,1 0-1,0 0 1,0-1 0,1 1-1,0 0 1,0-1 0,0 1 0,1-1-1,0 0 1,0 0 0,1 0-1,7 10 1,-3-6-119,1-1-1,0 0 1,1-1-1,0 0 1,0 0-1,0-1 1,1 0-1,1-1 1,-1 0-1,1-1 1,18 6-1,-14-6-721,-1-1 0,1-1 0,0 0 0,0-1 0,19 0 0,15-2-3007</inkml:trace>
</inkml:ink>
</file>

<file path=ppt/ink/ink2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5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394 971 10112,'46'-21'6682,"51"-17"1,-4 3-1849,-2-9-4794,-72 33-20,0 0 0,0-2-1,-1 0 1,-1 0 0,0-2-1,-1 0 1,-1-1 0,0 0-1,-1-2 1,-1 1 0,-1-2-1,16-29 1,-18 24 5,-1-1 1,-1-1-1,-1 1 0,4-32 0,-8 40-34,-2 0 0,0 0-1,-1 0 1,0 0 0,-2 0 0,0 0-1,0 0 1,-6-17 0,2 17-14,0 1 1,-1-1-1,-1 1 0,0 1 1,-1-1-1,-1 2 1,0-1-1,-1 1 1,0 1-1,-2 0 0,1 0 1,-1 2-1,-1-1 1,0 2-1,-1 0 0,-26-14 1,26 17 7,-1 1 0,0 1 0,-1 0 1,1 1-1,-24-2 0,32 5 34,0 1-1,0-1 1,0 1 0,0 1 0,0 0-1,0 0 1,0 0 0,0 1-1,0 1 1,1-1 0,-1 1 0,1 0-1,0 1 1,-8 4 0,9-4 33,1 1-1,-1 0 1,1 0 0,0 0 0,0 0 0,1 1-1,0 0 1,0 0 0,0 0 0,0 1 0,1-1-1,0 1 1,-2 10 0,0 7 90,2 1 0,1 0-1,1-1 1,3 28 0,14 102 557,2-47-277,38 199 265,41 117-260,-60-269-352,32 286-1,-68-432-59,0 0 0,-1 1 0,0-1 0,-1 1 0,1-1 0,-2 0 0,1 1 0,-1-1 0,-1 0 0,1 0 0,-1 0 0,-1 0 0,1-1 0,-1 1 0,-6 6 0,3-5 3,-1-1-1,0-1 0,0 1 1,0-1-1,-1-1 0,0 0 1,-1 0-1,1 0 0,-1-2 1,0 1-1,-12 3 0,3-1-23,6-1-10,0-1-1,0-1 0,0 0 0,-1-1 0,-22 3 1,2-8-82,0-2-1,0-1 1,0-1 0,-49-17 0,67 18-54,0-1 0,0 0 0,1-1 0,-1-1 0,2-1 0,-1 0 0,1-1 0,1 0 0,0-1 0,0-1 0,1 0 0,1-1 0,0 0 0,0 0 0,-8-17 0,14 21-114,0 0-1,1 0 1,1 0 0,-1-1-1,2 0 1,-1 1 0,1-1-1,1 0 1,0 0 0,0 0-1,1 0 1,0-1 0,0 1-1,2 0 1,-1 0 0,6-18-1,0 6-1094,1 0-1,1 0 1,1 1-1,1 1 1,1-1-1,15-18 1,4-6-2116</inkml:trace>
</inkml:ink>
</file>

<file path=ppt/ink/ink2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5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12288,'26'-6'6143,"97"6"-8063,-97 0 12544,30 0-10624,-11 0 128,16 3-768,-13 0 128,-13 2-768,-9-5 0,-7-5-2048,-6 2 0</inkml:trace>
</inkml:ink>
</file>

<file path=ppt/ink/ink2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5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1 365 13056,'0'12'6527,"18"9"-7807,-13-17 11392,-2 10-9728,2-2 128,4 16-128,-4-10 0,3 6-1280,-3-3 0,8-11-1792,0-2 0,4-11-1152,-4-2 129</inkml:trace>
  <inkml:trace contextRef="#ctx0" brushRef="#br0" timeOffset="1">234 22 14208,'-31'-21'7039,"36"31"-11135,-5-10 13952,13 8-12288,-5-1 128,11 4-4351,-11-7-1</inkml:trace>
</inkml:ink>
</file>

<file path=ppt/ink/ink2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6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1 119 13568,'2'32'3293,"3"0"0,0-1 1,12 34-1,-11-48-1882,0 0 1,14 25-1,-14-31-1458,1-1 0,0 1 0,0-1 0,14 12 0,-10-13 971,-26-30-675,-3-4-291,10 10-52,1-1-1,1 1 1,0-1-1,1 0 1,1-1-1,0 1 1,-2-31-1,5 40 69,1-1-1,0 0 1,1 0-1,0 0 1,0 0 0,1 1-1,0-1 1,0 0-1,1 1 1,0 0-1,0 0 1,0 0-1,1 0 1,0 0-1,1 0 1,0 1-1,0 0 1,7-7-1,-3 5 41,1-1 0,1 1 0,0 1 0,0 0-1,0 1 1,1 0 0,0 0 0,0 1 0,22-6-1,-25 9 33,-1 1 1,1-1-1,0 1 0,-1 1 0,1-1 0,0 1 0,0 1 0,-1 0 0,1 0 0,0 1 0,-1 0 0,0 0 0,1 1 0,-1 0 0,9 5 0,-14-7-21,-1 1 0,1 0 0,0 0 1,-1 0-1,1 1 0,-1-1 0,0 1 0,0-1 0,0 1 0,0 0 0,0-1 1,-1 1-1,1 0 0,-1 0 0,1 0 0,-1 0 0,0 1 0,-1-1 1,1 0-1,0 0 0,-1 1 0,0-1 0,0 0 0,0 1 0,0-1 0,-1 5 1,-2 9 43,0 0 0,-1 0 0,-1-1 0,-8 17 0,1 2 16,7-20-124,-11 39-197,15-51 130,0-1 1,1 1 0,-1-1-1,1 1 1,0 0-1,-1-1 1,1 1-1,1 0 1,-1-1-1,0 1 1,1 0 0,-1-1-1,1 1 1,0-1-1,1 4 1,-2-6-29,1 0 1,-1 0 0,1 1-1,-1-1 1,1 0 0,-1 0-1,1 0 1,0 0-1,-1 0 1,1 0 0,-1 0-1,1 0 1,0 0 0,-1 0-1,1 0 1,-1 0 0,1 0-1,-1 0 1,1 0-1,0-1 1,-1 1 0,1 0-1,-1 0 1,1-1 0,-1 1-1,1 0 1,-1-1 0,0 1-1,1-1 1,-1 1-1,1 0 1,-1-1 0,0 1-1,1-2 1,16-16-3808,-16 17 3569,13-15-3618</inkml:trace>
</inkml:ink>
</file>

<file path=ppt/ink/ink2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6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9 329 13568,'-9'69'6783,"31"-36"-9343,-14-26 12160,5 23-9856,-4-12 128,9 0-1792,-5 0 128,5-11-640,-6-4 128</inkml:trace>
  <inkml:trace contextRef="#ctx0" brushRef="#br0" timeOffset="1">211 7 13824,'-10'-6'6911,"49"12"-12414,-30-6 11390,-4 0-11134,-5 0 127</inkml:trace>
</inkml:ink>
</file>

<file path=ppt/ink/ink2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6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10880,'20'-4'2185,"0"0"1,0 2 0,0 0 0,1 1 0,-1 1 0,39 5-1,42-1-995,-74-4-1345,44-4 219,-68 4-32,0 0 1,0-1-1,0 1 0,0-1 1,0 0-1,0 0 0,0 0 0,0-1 1,0 1-1,0-1 0,-1 1 1,1-1-1,-1 0 0,1 0 1,-1 0-1,0 0 0,3-4 0,-16 7-117,-29 11 176,15-5-21,0 1 0,0 1-1,-43 23 1,63-29-18,0 0-1,0 0 1,0 1 0,0 0-1,1-1 1,-1 2 0,1-1-1,0 0 1,0 1-1,1 0 1,0 0 0,-1 0-1,1 0 1,1 0-1,-1 1 1,1-1 0,0 1-1,0 0 1,1-1 0,0 1-1,0 0 1,-1 10-1,3-7-69,1 0 0,-1 0 0,2 0 0,-1 0 0,1-1 0,0 1 0,1-1 0,0 0 0,0 0 0,0 0 0,1-1 0,1 1-1,8 9 1,-7-10-535,0 0-1,0 0 1,1 0-1,0-1 1,11 7-1,-14-10-217,0-1 0,-1 0 0,1 1 0,1-2 0,-1 1 0,0 0 0,0-1 0,1 0 0,10 0-1,11-1-2939</inkml:trace>
</inkml:ink>
</file>

<file path=ppt/ink/ink2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7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36 259 10368,'50'1'11744,"8"-1"-6814,-36 0-4967,1-1 0,-1-1 0,1-2 1,25-6-1,-29 5 238,0-2 0,0 0 1,22-13-1,-33 16-164,0-1 0,-1 0-1,0 0 1,1-1 0,-2 1 0,1-2 0,-1 1-1,0-1 1,7-10 0,-11 15-41,0-1 0,-1 1 0,0-1 0,1 1-1,-1-1 1,0 0 0,0 0 0,0 1 0,-1-1 0,1 0 0,-1 0-1,1 0 1,-1 0 0,0 0 0,0 0 0,0 1 0,-1-1 0,1 0-1,-1 0 1,1 0 0,-1 0 0,0 1 0,0-1 0,0 0 0,-3-4-1,0 3 4,1-1-1,-1 1 0,1 0 1,-1 1-1,-1-1 0,1 1 1,0-1-1,-1 1 0,0 1 1,0-1-1,-8-3 0,3 3 7,1-1-1,-1 2 1,-1 0-1,1 0 1,0 0-1,0 2 1,-1-1-1,1 1 1,0 1 0,-18 2-1,9 1 88,1 0 1,-1 2-1,1 0 1,-23 11-1,31-12-8,0-1 0,0 1 1,1 0-1,-1 1 0,1 0 0,1 1 0,-1-1 0,1 2 0,1-1 1,-1 1-1,1 0 0,0 1 0,1 0 0,0 0 0,1 0 0,0 1 1,-7 17-1,8-8 84,1-1 1,1 1-1,1 0 1,0 0-1,1 0 1,2 0-1,0-1 1,0 1 0,9 29-1,-8-40-116,0 0 0,0 0 0,1 0 1,-1-1-1,2 1 0,-1-1 0,1 0 0,0 0 0,1-1 0,0 1 0,0-1 0,8 6 1,-1-2-24,0-1 0,1 0 0,1-1 1,-1-1-1,26 9 0,-26-11-207,-1-1 0,1-1 0,0 0 0,0-1 0,0 0 0,0-1 0,28-2 0,-30 0-381,-1-1 1,0 0 0,0-1-1,0 0 1,0 0 0,12-7-1,38-20-3537</inkml:trace>
</inkml:ink>
</file>

<file path=ppt/ink/ink2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09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555 152 5888,'3'-12'6404,"2"-15"-2803,-5 23-3336,0-1-1,0 1 1,0-1-1,-1 1 1,0 0 0,0-1-1,0 1 1,0 0 0,-1 0-1,0 0 1,0 0 0,0 0-1,0 0 1,0 0 0,-1 1-1,0-1 1,1 1 0,-6-4-1,3 3-21,0 0 0,0 1-1,0 0 1,-1 0 0,0 0 0,1 1-1,-1 0 1,0 0 0,0 0-1,0 1 1,-12-1 0,3 1-19,0 0 1,-1 2-1,1 0 1,0 1-1,0 0 1,0 1-1,1 1 1,-1 0-1,1 1 1,-20 10-1,8-1-23,1 2 0,1 0 0,1 2 0,-29 26-1,39-31-119,1-1-1,0 2 1,1-1-1,1 2 0,0-1 1,0 2-1,2-1 1,-11 27-1,16-35-68,1 0-1,0 0 1,0-1 0,1 1-1,0 1 1,0-1 0,1 0-1,0 0 1,0 0 0,0 0-1,1 0 1,0 0-1,1 0 1,-1 0 0,1 0-1,1 0 1,-1 0 0,1-1-1,1 1 1,-1-1 0,7 8-1,-3-4 22,1-1-1,1-1 1,0 1-1,0-1 1,0-1-1,1 0 1,0 0 0,1-1-1,-1 0 1,1-1-1,0 0 1,0-1-1,1 0 1,0-1 0,-1 0-1,1-1 1,0 0-1,17 0 1,50-6 254,-1-3-1,0-4 1,109-30 0,-174 38-261,-3 1-26,-1-1 0,1 0 0,0-1 0,-1 0 0,0 0 0,0-1 0,0 0 0,-1-1 0,0 0 0,11-10 0,-17 15 13,1 1 0,-1-1 0,0 1 0,1-1-1,-1 1 1,1 0 0,-1 0 0,0 0 0,1 0 0,-1 0 0,1 0 0,-1 1-1,0-1 1,1 1 0,-1 0 0,0-1 0,0 1 0,1 0 0,-1 1 0,0-1-1,0 0 1,3 3 0,12 4 75,1 0 21,0 0 0,0-2 0,1 0 0,-1-1 0,1-1 0,0-1 0,1-1 0,26 0 0,-14-5-28,0-2 1,-1-1-1,1-1 0,-2-2 0,1-1 0,-1-2 0,-1 0 0,0-2 0,42-28 0,-60 35-53,0-1 1,-1 0-1,0 0 1,-1-1-1,0 0 1,0-1-1,-1 0 1,9-14-1,-14 21-21,-1-1-1,0 1 1,0-1 0,0 1-1,0-1 1,-1 0 0,1 0 0,-1 0-1,0 0 1,0 0 0,-1-1-1,1 1 1,-1 0 0,0 0-1,0 0 1,0 0 0,-1-1-1,1 1 1,-1 0 0,0 0 0,0 0-1,0 0 1,-1 0 0,0 0-1,1 1 1,-5-7 0,-1 1-13,0 0 0,-1 0 0,0 1 0,0 0 0,-1 0 1,0 1-1,0 0 0,-13-6 0,10 6-22,1 1-1,-1 1 1,0 0 0,-1 1 0,1 0-1,-1 1 1,0 0 0,0 1-1,0 0 1,0 1 0,-19 1 0,19 0 4,-10 0-23,1 0-1,-1 2 0,0 0 1,1 2-1,-32 8 0,10 3-171,-65 32-1,71-29-205,-55 35-1,84-48 329,0 1 0,1 0 0,0 1 0,0 0 0,1 0 0,0 1 0,0 0 0,1 0 0,0 0 0,0 1 0,1 0 0,-5 10 0,9-17 64,0 0-1,0 0 1,1 1 0,-1-1-1,1 0 1,-1 0-1,1 0 1,0 0 0,0 0-1,0 1 1,0-1 0,0 0-1,0 0 1,0 0-1,1 0 1,-1 0 0,1 1-1,0-1 1,0 0 0,-1 0-1,1 0 1,1-1-1,-1 1 1,0 0 0,0 0-1,1 0 1,-1-1-1,1 1 1,-1-1 0,1 1-1,0-1 1,-1 0 0,1 0-1,3 2 1,3 0-51,0 1 1,0-2-1,0 1 1,0-1-1,0-1 1,1 1-1,-1-1 1,13 0-1,19-3-165,-1-1-1,0-1 1,0-3-1,0-1 1,0-2 0,-2-1-1,1-2 1,-1-2-1,-1-2 1,-1 0-1,-1-3 1,59-42 0,-81 50 643,3-1 223,-14 13-559,-1 0-1,1 0 1,-1 0 0,1 0 0,-1-1 0,1 1 0,-1 0 0,1 0-1,-1 1 1,1-1 0,-1 0 0,1 0 0,-1 0 0,1 0-1,-1 0 1,1 1 0,-1-1 0,1 0 0,-1 0 0,1 1-1,-1-1 1,0 0 0,1 0 0,-1 1 0,1-1 0,-1 1-1,0-1 1,0 0 0,1 1 0,-1-1 0,0 1 0,1-1-1,-1 1 1,0-1 0,0 1 0,10 17 497,1 0 1,1-1 0,0-1-1,1 0 1,1 0 0,22 17-1,-27-25-486,1 0-1,0-1 0,0-1 1,1 0-1,-1 0 1,2-1-1,-1-1 0,0 0 1,1 0-1,0-1 1,0 0-1,18 1 0,-16-4-538,1 1 0,-1-2-1,28-4 1,-28 2-1177,0 0 0,0-2 0,22-9 0,-8 1-2449</inkml:trace>
</inkml:ink>
</file>

<file path=ppt/ink/ink2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0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1 180 1152,'7'-8'2513,"0"-1"-1,-1-1 1,0 1 0,8-19 0,6-9 4272,-20 36-6698,1 1 0,-1-1 1,1 1-1,-1-1 0,1 1 1,-1 0-1,1-1 0,-1 1 1,1 0-1,-1-1 0,1 1 0,-1 0 1,1 0-1,0 0 0,-1 0 1,1-1-1,-1 1 0,1 0 1,0 0-1,-1 0 0,1 0 1,-1 0-1,1 0 0,0 0 1,-1 1-1,1-1 0,-1 0 1,1 0-1,0 0 0,-1 1 0,1-1 1,-1 0-1,1 0 0,-1 1 1,1-1-1,-1 1 0,1-1 1,-1 0-1,0 1 0,1-1 1,-1 1-1,1-1 0,-1 1 1,0-1-1,1 1 0,-1-1 1,0 1-1,0 0 0,23 34 2724,-20-29-2626,127 231 3676,-130-235-3834,1 0 0,0 0-1,0-1 1,0 1 0,0 0-1,0-1 1,0 1 0,0-1-1,1 0 1,-1 1 0,0-1-1,1 0 1,-1 0 0,1 0-1,0 0 1,-1 0 0,1 0-1,0 0 1,2 1 0,-3-3-19,0 1 0,0-1-1,0 1 1,0-1 0,0 1 0,-1-1 0,1 0 0,0 1 0,0-1 0,-1 0 0,1 0 0,0 0 0,-1 1 0,1-1 0,-1 0 0,1 0-1,-1 0 1,0 0 0,1 0 0,-1 0 0,0 0 0,0 0 0,0 0 0,1-2 0,1-13-34,0 0 0,-1-30 1,-1 41 10,-1-29 52,9-60-1,-7 83-16,2 0 1,0 0-1,0 0 0,1 1 1,0-1-1,1 1 1,0 0-1,12-18 0,-14 25-14,0 1 0,-1-1-1,2 0 1,-1 1 0,0 0-1,0 0 1,1 0 0,-1 0-1,1 0 1,-1 1 0,1 0 0,0-1-1,0 1 1,0 1 0,-1-1-1,1 0 1,0 1 0,0 0-1,7 0 1,6 1-8,-1 1 0,0 0 1,19 6-1,-16-3 2,-1 2 0,1 0 0,-1 1 0,0 1 0,-1 0 0,0 1 0,0 1 0,-1 1 0,-1 1 0,0 0 0,-1 0 0,0 2 0,-1-1 0,0 2 0,-2 0 0,0 0 0,0 1 0,-2 1 0,10 22 0,-17-35 1,0-1 1,-1 1-1,0 0 0,1-1 1,-2 1-1,1 0 0,0 0 1,-1 0-1,0-1 0,0 1 1,-1 0-1,1 0 0,-1 0 1,0 0-1,-2 5 0,3-10 2,-1 0-1,0 0 1,1 0 0,-1 0-1,1 1 1,-1-1-1,0 0 1,1 0-1,-1 0 1,0 0-1,1 0 1,-1-1-1,0 1 1,1 0 0,-1 0-1,0 0 1,1 0-1,-1-1 1,1 1-1,-1 0 1,0-1-1,1 1 1,-1 0 0,1-1-1,-1 1 1,1-1-1,-1 1 1,1-1-1,0 1 1,-1-1-1,1 1 1,0-1-1,-1 1 1,1-1 0,0 0-1,-1 1 1,1-1-1,0 1 1,0-2-1,-15-24-104,12 14 76,0 1 0,1-1 0,0 0 0,0 0 0,2 0 0,-1 0 0,2 1 0,-1-1 0,2 0 0,-1 0 0,2 0 0,-1 1 0,2-1 0,-1 1 0,2 0 0,0 0 0,0 0 0,0 0 0,2 1 0,9-13 0,-11 16 34,-1 1 0,2-1 0,-1 1 0,1 0 0,0 1 0,0-1 0,0 1 0,1 1 0,0-1 0,0 1 0,0 0 0,0 0 0,1 1 0,-1 0 0,1 1 0,0-1 0,0 1 0,0 1 0,0 0 0,0 0 0,0 0 0,0 1 0,0 0 0,1 1 0,-1 0 0,0 0 0,0 1 0,0 0 0,0 0 0,8 4 0,-3 1 12,-1-1 0,0 1 1,0 1-1,-1 0 0,0 1 0,0 0 1,-1 1-1,0 0 0,15 20 1,0 7 27,36 70 1,-39-65-242,36 52 0,-58-94 192,18 22-1060,-18-22 967,0-1-1,0 1 1,0 0-1,0-1 1,0 1-1,0 0 1,0-1 0,0 1-1,0 0 1,0 0-1,0-1 1,0 1-1,0 0 1,0-1-1,1 1 1,-1 0-1,0 0 1,0-1 0,0 1-1,0 0 1,1 0-1,-1-1 1,0 1-1,0 0 1,1 0-1,-1 0 1,0 0 0,0-1-1,1 1 1,-1 0-1,0 0 1,0 0-1,1 0 1,-1 0-1,0 0 1,1 0 0,-1-1-1,0 1 1,0 0-1,1 0 1,-1 0-1,0 0 1,1 1-1,-1-1 1,0 0-1,1 0 1,-1 0 0,0 0-1,0 0 1,1 0-1,-1 0 1,0 0-1,1 1 1,-1-1-1,0 0 1,0 0 0,0 0-1,1 1 1,-1-1-1,0 0 1,0 0-1,0 0 1,1 1-1,-1-1 1,0 1 0,0-16-3896</inkml:trace>
</inkml:ink>
</file>

<file path=ppt/ink/ink2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5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4352,'14'10'2517,"-10"-9"-2172,1 0 1,-1 0-1,0 0 0,1-1 1,-1 0-1,1 0 0,0 0 1,-1 0-1,0-1 0,8-1 1,10-1 79,88-1 1301,-55 4-1363,-1-3 0,57-11 1,-86 8-118,-19 4-226,-1 0 0,1 1 0,0 0 1,0 0-1,0 0 0,-1 1 0,1 0 0,0 0 1,11 1-1,-17-1-52,1 0 0,-1 1 1,0-1-1,0 0 0,0 0 0,1 0 1,-1 0-1,0 0 0,0 0 0,0 1 0,1-1 1,-1 0-1,0 0 0,0 0 0,0 0 1,0 1-1,1-1 0,-1 0 0,0 0 1,0 0-1,0 1 0,0-1 0,0 0 0,0 0 1,0 1-1,0-1 0,0 0 0,0 0 1,0 1-1,0-1 0,0 0 0,0 0 1,0 0-1,0 1 0,0-1 0,0 0 0,0 0 1,0 1-1,0-1 0,0 0 0,0 0 1,0 1-1,0-1 0,-1 0 0,1 0 1,0 0-1,0 1 0,0-1 0,-11 13-1593,6-7 1266,-20 21-1476,-11-2 22</inkml:trace>
</inkml:ink>
</file>

<file path=ppt/ink/ink2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0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11008,'3'20'4573,"12"-6"-3538,1-2 1088,-4 3 2753,21 71-2593,87 229-918,23 90-1066,-137-387-344,82 259-320,-74-222-1372,9 80 1,-23-131 1560,1 2-252,0-1 0,0 1 0,-1-1 1,0 1-1,0-1 0,0 1 0,-1-1 0,0 1 0,0-1 0,0 1 1,-1-1-1,-3 9 0,-8 10-2921</inkml:trace>
</inkml:ink>
</file>

<file path=ppt/ink/ink2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1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0 174 12800,'28'-39'4541,"-21"32"-4261,1 1 1,0 0-1,0 0 0,0 1 0,0 0 1,1 0-1,16-6 0,16-7 5502,-16 5-5261,1 2 1,1 2 0,-1 0 0,52-9-1,-66 16-448,0 0-1,0 1 0,0 0 0,0 1 0,0 1 0,0 0 0,0 1 0,-1 0 0,1 0 1,0 1-1,-1 1 0,0 0 0,0 0 0,12 8 0,-17-9-30,-1 0 0,0 1 0,0 0 0,0 0 0,-1 0 0,1 1 0,-1-1 0,0 1 0,0 0 0,-1 0 0,1 1 0,-1-1 0,-1 1 0,1-1 0,-1 1 0,0 0 0,0 0 0,0 0 0,-1 0 0,0 0 0,0 0 0,-1 1 0,1-1 0,-1 0 0,-1 0 0,1 1 0,-1-1 0,0 0 0,-1 0 0,1 0 0,-6 11 0,2-3 49,-2 0-1,0 0 1,0-1 0,-1 0-1,-1-1 1,0 1 0,-1-2-1,0 1 1,-1-1 0,0-1-1,-22 16 1,21-18-191,0-1 1,-1 0-1,1-1 0,-1 0 0,-1-1 1,1-1-1,-1 0 0,1-1 0,-20 2 1,26-4 11,-1 0 0,1-1 0,-1 0 0,1-1 0,0 0 1,-1 0-1,1 0 0,0-1 0,-1 0 0,1-1 0,0 1 0,0-1 1,1-1-1,-1 1 0,1-1 0,0 0 0,0-1 0,-8-7 0,11 10-214,0-1 0,1 0 0,0 0 0,-1-1 0,1 1 0,0 0 0,0-1 0,1 1 0,-1-1 0,-1-5 0,2 6-190,1 0 0,0 0 0,-1 0 0,1-1 0,0 1 0,1 0-1,-1 0 1,0-1 0,1 1 0,0 0 0,0 0 0,0 0 0,0 0 0,0 0 0,0 0 0,1 0 0,0 1 0,2-5 0,9-12-3241</inkml:trace>
</inkml:ink>
</file>

<file path=ppt/ink/ink2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1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145 295 10880,'14'7'4707,"-8"-5"-3550,0 0-1,-1 0 1,0 1 0,1 0 0,8 6-1,24 37 1028,-28-33-1935,1 0 1,0 0 0,19 16 0,-25-26-150,-1 1 1,1-1 0,0 0 0,1 0-1,-1 0 1,0-1 0,1 0 0,0 0-1,-1 0 1,1-1 0,0 0-1,0 0 1,0 0 0,6-1 0,1-1 23,0 0 1,-1-1 0,1-1 0,0 0 0,-1-1 0,0 0-1,0 0 1,0-2 0,0 1 0,-1-2 0,0 1 0,0-2-1,0 1 1,-1-1 0,0-1 0,-1 0 0,0 0 0,-1-1-1,0 0 1,0-1 0,-1 1 0,0-1 0,-1-1 0,0 1-1,-1-1 1,6-20 0,-9 25-124,0 0 0,0 0 0,-1 0-1,0 0 1,0 0 0,-1 0 0,0-1 0,0 1 0,0 0-1,-1 0 1,0 0 0,-1 0 0,0 0 0,-3-9 0,4 12-14,-1-3-23,0 0-1,-1 0 1,0 1-1,0-1 1,0 1 0,-1-1-1,0 1 1,0 0-1,-1 0 1,0 1 0,0-1-1,0 1 1,0 0-1,-1 1 1,0-1-1,0 1 1,0 0 0,-10-4-1,4 3-9,0 1 0,1 1 0,-1 0 0,0 0 0,0 1 0,0 1 0,-1 0 0,1 1 0,-20 2 0,15 0-28,0 0 1,0 2-1,0 0 0,1 1 1,0 1-1,0 0 0,0 1 1,0 1-1,-19 13 0,33-19 64,-19 9-263,1 2 0,0 0-1,1 1 1,1 1-1,1 1 1,0 1-1,0 0 1,2 1-1,0 1 1,-20 34 0,32-46-165,0 1 1,0-1 0,1 1-1,0 0 1,1-1 0,-2 11-1,3-17 364,-8 57-3404</inkml:trace>
</inkml:ink>
</file>

<file path=ppt/ink/ink2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2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397 158 8064,'2'-25'4382,"-2"24"-3959,1-1-1,-1 0 0,1 0 1,-1 0-1,0 0 0,0 0 1,0 0-1,0 0 0,0 0 1,0 0-1,-1 1 0,1-1 1,0 0-1,-1 0 1,0 0-1,1 0 0,-1 1 1,0-1-1,0 0 0,0 0 1,-2-2-1,-6-2-227,1 0 0,-1 1 0,0 0 0,0 1 0,-1 0 0,1 0-1,-1 1 1,0 1 0,0-1 0,0 1 0,0 1 0,0 0 0,0 0 0,-1 1 0,1 1 0,-14 1 0,10 0-52,0 1 1,1 0-1,-1 1 0,1 0 1,0 1-1,0 0 1,1 1-1,-1 1 0,2 0 1,-1 0-1,-18 17 1,26-20-130,0 0 0,0 0 1,1 1-1,0-1 0,0 1 1,0 0-1,0 0 0,1 0 1,0 0-1,0 1 0,0-1 1,0 1-1,1-1 0,0 1 1,0 0-1,1-1 0,0 1 1,0 0-1,0-1 1,2 8-1,-1-4-19,1-1 0,0 1 0,0 0-1,1-1 1,0 1 0,1-1 0,0 0 0,0 0 0,1-1 0,0 1-1,0-1 1,10 11 0,-2-7 5,0 0 0,0-1 0,1 0 0,1-1 0,-1-1 0,1 0 0,1-1 0,0-1 0,0 0 0,0-1 0,0-1 0,1 0 0,29 2 0,-13-7 61,0 0 0,0-3-1,0 0 1,-1-2 0,1-2-1,-1-1 1,-1-1 0,0-2 0,0-1-1,-1-1 1,-1-2 0,44-30-1,-60 35 64,20-12 106,-32 23-212,-1 0 0,0 0 0,1-1 0,-1 1 0,1 0 0,-1 0 0,1 0 1,-1 0-1,1 0 0,-1 0 0,1 0 0,-1 0 0,1 0 0,-1 0 1,1 0-1,-1 0 0,1 0 0,-1 0 0,0 0 0,1 0 0,-1 0 0,1 1 1,-1-1-1,1 0 0,-1 0 0,1 1 0,-1-1 0,0 0 0,1 0 1,-1 1-1,0-1 0,1 0 0,-1 1 0,0-1 0,1 1 0,-1-1 0,0 0 1,0 1-1,1-1 0,-1 1 0,0-1 0,0 1 0,0-1 0,0 1 0,0-1 1,0 1-1,0-1 0,0 1 0,0-1 0,0 1 0,0-1 0,0 1 1,0-1-1,0 0 0,0 1 0,0 0 0,0 3 27,0-1-1,1 0 1,-1 1-1,1-1 1,0 0-1,0 1 1,1-1-1,-1 0 1,1 0-1,-1 0 1,1 0-1,0 0 1,0-1-1,0 1 1,0 0 0,1-1-1,-1 0 1,1 1-1,4 2 1,3 2-2,0-1 1,0 0-1,1-1 1,0 0 0,12 3-1,3 1 23,0-2-1,1-1 1,0-2-1,0 0 0,1-2 1,-1-1-1,42-3 1,-22-3 123,0-3 0,-1-1 0,70-24 0,-103 29-152,-1-1-1,1 0 1,-1-1-1,0 0 1,0-1-1,10-9 1,-18 13-31,0 0 1,0 0-1,-1 0 1,0-1-1,1 1 0,-1-1 1,-1 0-1,1 0 1,-1 0-1,1-1 0,-1 1 1,0 0-1,-1-1 1,1 1-1,-1-1 0,0 0 1,0 0-1,0 1 1,0-6-1,-1 5-10,-1 0 0,0 1 0,0-1 0,0 0 0,0 1 0,0-1 0,-1 1 0,0-1 0,0 1 0,0 0 0,-1-1 0,1 1 0,-1 1 0,0-1 0,0 0 0,-1 1 0,1-1 0,-1 1 0,1 0 0,-7-4 0,-7-7-40,4 2 19,-1 1-1,-1 0 1,1 1 0,-2 1 0,1 0-1,-1 1 1,-1 1 0,-26-8-1,33 11 19,-13-4-17,0 1-1,0 2 1,0 0-1,-1 1 0,1 1 1,-1 2-1,0 0 0,0 1 1,0 2-1,0 0 1,1 2-1,-29 7 0,16-3-171,-60 21-1,84-25 89,0 2 0,0-1 0,0 2 0,0 0 0,1 0 0,0 1 0,1 0 0,-12 12 0,18-16-1,1-1 0,0 1 1,-1 0-1,2 0 0,-1 0 0,0 0 0,1 1 1,0-1-1,0 1 0,0-1 0,-1 7 1,2-7-94,1-1 1,0 0 0,0 1 0,1-1-1,-1 1 1,1-1 0,0 1 0,0-1-1,0 0 1,0 0 0,0 1 0,1-1-1,-1 0 1,1 0 0,0 0 0,0-1-1,4 6 1,25 21-3297,1 1-236</inkml:trace>
</inkml:ink>
</file>

<file path=ppt/ink/ink2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3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41 7808,'-2'-6'1024,"-1"-9"1036,24 13 4349,-19 2-6205,0 1 1,0-1-1,1 1 1,-1 0-1,0 0 0,0 0 1,0 0-1,-1 0 1,1 0-1,0 0 1,0 1-1,-1-1 0,1 1 1,0-1-1,-1 1 1,0 0-1,1 0 1,-1-1-1,0 1 1,0 0-1,0 0 0,0 0 1,0 0-1,0 4 1,18 60 312,-16-51 361,11 46 1268,-8-29-1163,2-1 1,1-1 0,24 57-1,-33-87-976,0 1 0,0-1 0,0 0 0,0 0 0,0 0 0,0 1 0,0-1 0,0 0 0,0 0 0,0 0 0,0 1 0,0-1 0,0 0 0,0 0 0,0 0 0,0 1 0,1-1 0,-1 0 0,0 0 0,0 0 0,0 0 0,0 1 0,0-1 0,1 0 0,-1 0 0,0 0 0,0 0-1,0 0 1,0 0 0,1 1 0,-1-1 0,0 0 0,0 0 0,0 0 0,1 0 0,-1 0 0,0 0 0,0 0 0,0 0 0,1 0 0,-1 0 0,0 0 0,0 0 0,0 0 0,1 0 0,-1 0 0,0 0 0,0 0 0,0 0 0,1-1 0,-1 1 0,0 0 0,0 0 0,0 0 0,1 0 0,-1 0 0,0 0 0,0 0 0,0-1 0,5-17 129,-4-26-106,-1 43-18,0-18 5,1-1 0,1 1 0,0 0-1,2 0 1,0 1 0,1-1 0,13-31 0,-13 40 5,0 1 0,0 0 0,0 0 1,1 0-1,1 1 0,-1 0 1,1 0-1,1 0 0,-1 1 0,2 0 1,-1 1-1,0 0 0,1 0 0,0 1 1,11-5-1,-13 8 11,-1-1 1,1 2-1,0-1 0,0 1 1,0 0-1,0 1 0,0-1 1,0 1-1,0 1 0,0-1 1,0 1-1,9 3 0,5 2 86,0 0 0,30 15-1,-40-15-101,-1-1-1,1 2 1,-1-1-1,-1 1 0,1 1 1,-1-1-1,-1 2 0,0-1 1,0 1-1,0 1 1,-1-1-1,0 1 0,5 12 1,-2-2 5,-1 0 0,-1 1 0,-1 1 1,0-1-1,5 44 0,-14-35-182,-3-18 32,5-12 125,-1 0 1,1 0-1,0 0 1,0 0-1,-1 0 0,1 0 1,0 0-1,-1 0 1,1 0-1,0 0 0,-1 0 1,1 0-1,0 0 1,0 0-1,-1 0 1,1 0-1,0 0 0,-1 0 1,1 0-1,0 0 1,0-1-1,-1 1 0,1 0 1,0 0-1,0 0 1,-1-1-1,1 1 0,0 0 1,0 0-1,0 0 1,-1-1-1,1 1 0,0 0 1,0 0-1,0-1 1,0 0-1,-3-4-37,1-1 0,0 0 0,0 0 0,1 0 0,0 0 0,0 0 0,0 0 0,1 0 0,-1 0 0,2 0 0,-1-1 0,1 1 0,0 0 0,0 0 0,3-9 0,0-2 9,0 0-1,1 1 0,1 0 1,1 0-1,0 1 1,1 0-1,0 0 1,14-17-1,-17 25 41,1 0 0,1 1-1,-1 0 1,1 0 0,0 0-1,0 1 1,1 0 0,0 0-1,0 1 1,0 0 0,0 1-1,0-1 1,1 2-1,0-1 1,-1 1 0,1 0-1,14 0 1,-8 1 51,0 1-1,-1 1 0,1 1 1,-1 0-1,1 0 1,-1 2-1,0 0 1,0 0-1,-1 1 1,1 1-1,-1 0 1,0 1-1,-1 1 1,1 0-1,-2 0 1,13 11-1,-12-8-48,-1 1 0,0 0 0,0 0-1,-2 1 1,1 0 0,-2 0 0,0 1 0,0 1-1,-1-1 1,-1 1 0,0 0 0,-1 0 0,-1 1 0,4 27-1,-4-22-1669,-4-21 1500,0 0-1,0 1 1,0-1-1,-1 0 0,1 0 1,0 1-1,0-1 1,0 0-1,0 0 1,0 0-1,0 1 1,0-1-1,1 0 1,-1 0-1,0 0 0,0 1 1,0-1-1,0 0 1,0 0-1,0 0 1,0 1-1,0-1 1,0 0-1,1 0 0,-1 0 1,0 0-1,0 1 1,0-1-1,0 0 1,0 0-1,1 0 1,-1 0-1,0 0 1,0 0-1,0 1 0,1-1 1,-1 0-1,0 0 1,0 0-1,0 0 1,1 0-1,-1 0 1,0 0-1,0 0 0,1 0 1,-1 0-1,0 0 1,0 0-1,0 0 1,1 0-1,-1 0 1,0 0-1,0 0 1,0-1-1,1 1 0,-1 0 1,0 0-1,0 0 1,0 0-1,1 0 1,-1-2-3831</inkml:trace>
</inkml:ink>
</file>

<file path=ppt/ink/ink2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3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11264,'-1'1'241,"0"0"1,0 0 0,0 0-1,0 1 1,1-1 0,-1 0 0,0 0-1,1 1 1,-1-1 0,1 0-1,-1 1 1,1-1 0,-1 0-1,1 1 1,0-1 0,0 0-1,0 1 1,0-1 0,0 1 0,0-1-1,0 1 1,0-1 0,1 0-1,-1 1 1,1-1 0,0 3-1,18 49 6299,-9-30-5248,25 92-663,29 160 0,27 159-287,-44-266-240,27 124-1804,-73-285 1348,1 0 0,-2 0 1,1 0-1,-1 0 0,0 0 1,-1 11-1,0-16 104,1 0-1,-1 0 1,0 0 0,1 0 0,-1 0 0,0 0-1,0-1 1,0 1 0,0 0 0,0-1 0,-1 1-1,1-1 1,0 1 0,-1-1 0,1 0 0,-1 1-1,0-1 1,1 0 0,-1 0 0,0 0 0,0 0-1,1-1 1,-1 1 0,0 0 0,-2 0-1,-15 4-3076</inkml:trace>
</inkml:ink>
</file>

<file path=ppt/ink/ink2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4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1 140 10880,'1'-3'376,"-1"0"0,1-1 0,0 1-1,0 0 1,1 0 0,-1 0 0,1 0 0,-1 0 0,1 0 0,0 1 0,0-1 0,0 0 0,1 1 0,-1 0 0,4-4 0,1 1 604,1 0 0,0 0 0,0 0 0,0 1 0,13-5 0,50-11 3014,-8 7-3637,-52 11-988,150-17 1165,-136 17-453,1 0 0,-1 2 0,0 1 0,42 7 1,-53-5 41,1 1 0,-1 0 0,0 1 0,0 0 0,0 1 1,-1 1-1,0 0 0,21 15 0,-30-19-78,1 1 0,-1-1 0,0 1 0,0 0 0,0 0 0,0 0 0,-1 1 0,0-1 0,1 1 0,-2 0 0,1 0 0,-1 0 0,1 0-1,-1 0 1,-1 0 0,1 1 0,-1-1 0,0 1 0,0-1 0,-1 1 0,1 0 0,-1-1 0,-1 1 0,1-1 0,-1 1 0,0-1 0,-3 11 0,-1-3 20,0 0 0,-2-1 1,0 0-1,0 0 0,-1 0 0,0-1 1,-1 0-1,0-1 0,-1 0 0,0 0 1,-1-1-1,0 0 0,0-1 0,-1 0 1,1-1-1,-20 8 0,12-8-102,-2-1-1,1-1 1,0-1 0,-1-1-1,0-1 1,0 0 0,-38-3-1,50 0-45,0-1-1,0 1 0,0-2 0,0 1 0,1-1 0,-1-1 0,1 0 1,0 0-1,0 0 0,0-1 0,1 0 0,-8-7 0,11 9-120,1-1-1,-1 1 1,1-1-1,0 0 1,0 0-1,1 0 1,-1 0-1,1 0 1,0 0-1,-2-7 0,3 7-171,0 0 0,0 1 0,1-1 0,0 0 0,-1 0 0,1 1 0,1-1 0,-1 0 0,0 0 0,1 1 0,0-1 0,0 0-1,0 1 1,3-7 0,5-12-3464</inkml:trace>
</inkml:ink>
</file>

<file path=ppt/ink/ink2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4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0 929 11008,'0'1'145,"1"-1"1,-1 1 0,0-1-1,0 1 1,0-1 0,1 1-1,-1-1 1,0 1 0,1-1-1,-1 0 1,0 1 0,1-1-1,-1 1 1,1-1 0,-1 0-1,0 1 1,1-1 0,-1 0-1,1 0 1,-1 1 0,1-1-1,-1 0 1,1 0 0,-1 0-1,1 0 1,-1 0 0,1 1 0,-1-1-1,1 0 1,0 0 0,-1 0-1,1 0 1,-1-1 0,1 1-1,0 0 1,24 2-11,-24-2 245,19 1 1231,1-2 0,-1 0 0,0-2 0,23-4 0,-3-4-1352,-1-1 0,45-21 0,-47 17-24,-2-2 0,0-1-1,-1-2 1,-2-2 0,0 0-1,-1-2 1,-1-2-1,-2-1 1,-1-1 0,-1-1-1,23-34 1,-40 49-143,1-1-1,-2 0 0,0-1 1,-1 0-1,-1 0 1,8-35-1,-11 39-85,-1-1 0,0 0 0,-2 0 0,1 0 1,-2 0-1,0 0 0,0 0 0,-1 0 0,-1 0 0,-1 0 0,0 1 0,0 0 0,-1 0 0,-1 0 1,0 0-1,-1 1 0,-1 0 0,0 0 0,0 1 0,-19-20 0,17 21-23,0 0-1,-1 1 1,0 0 0,-1 1-1,1 0 1,-2 1-1,1 0 1,-1 1 0,0 0-1,0 1 1,0 1 0,-1 0-1,0 1 1,0 0-1,0 1 1,0 0 0,0 2-1,0-1 1,0 2-1,0 0 1,0 0 0,0 2-1,0 0 1,0 0 0,0 1-1,-19 9 1,16-3 74,-1 0 1,2 2-1,-1 0 1,2 1-1,0 0 0,0 2 1,1-1-1,1 2 1,1 0-1,0 0 1,1 1-1,-10 19 0,11-15 27,0 1 0,2 0-1,0 1 1,2-1-1,0 1 1,2 1-1,0-1 1,1 1-1,2-1 1,0 1 0,4 31-1,1-11 117,1 0-1,3 0 1,1 0 0,3-1-1,1-1 1,26 59-1,-27-76-262,1 0 0,0-1 0,2-1 0,1 0 0,0-1 0,2-1 0,0-1-1,2 0 1,0-1 0,1-1 0,38 24 0,-54-39-191,1 0 0,0 0 0,0-1-1,-1 1 1,1-2 0,1 1 0,-1-1 0,9 2 0,-11-3-212,1 0 0,-1 0 0,0 0 0,0-1 0,0 1 0,0-1 0,1 0 0,-1 0 0,0 0 0,0-1 0,-1 0 0,1 1 1,4-4-1,14-12-3396</inkml:trace>
</inkml:ink>
</file>

<file path=ppt/ink/ink2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5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1 347 10496,'0'0'226,"1"1"1,0 0 0,0 0 0,0-1 0,0 1-1,0-1 1,0 1 0,0-1 0,0 1 0,0-1-1,0 0 1,1 1 0,-1-1 0,0 0 0,0 0-1,0 0 1,0 0 0,3 0 0,36-4 3065,1-1 0,47-12 1,-18 0-3144,-20 3 218,73-31-1,-103 36-151,1-1 1,-2-1 0,1 0 0,-2-2-1,33-27 1,-46 35-107,-1 1 0,0-1 0,1 0 0,-1-1-1,-1 1 1,1-1 0,-1 1 0,0-1 0,4-12 0,-7 16-66,1 0-1,-1-1 1,1 1-1,-1 0 1,0-1 0,0 1-1,0-1 1,0 1 0,0 0-1,-1-1 1,1 1 0,-1-1-1,0 1 1,1 0-1,-1 0 1,0-1 0,0 1-1,-1 0 1,1 0 0,0 0-1,-1 0 1,1 0-1,-1 0 1,0 1 0,1-1-1,-1 0 1,0 1 0,0 0-1,0-1 1,-4-1-1,-7-2 57,-1 0 0,0 1 0,-1 0 0,1 1 0,0 1 0,-1 0 0,0 1 0,1 0 0,-1 1 0,-18 3-1,20-1-58,-1 0-1,0 1 0,1 1 1,-1 0-1,1 1 0,0 1 0,0-1 1,1 2-1,0 0 0,0 0 1,1 2-1,-1-1 0,2 1 1,-1 1-1,1-1 0,1 2 0,0 0 1,-14 21-1,19-26-22,0 0-1,0 0 1,1 0 0,-1 1 0,1-1-1,1 1 1,-1 0 0,1 0-1,1 0 1,-1 0 0,1 0-1,0 0 1,1 0 0,-1 1-1,1-1 1,1 0 0,0 0 0,0 1-1,0-1 1,1 0 0,0 0-1,5 11 1,-3-10 11,1 0 1,0-1-1,0 1 1,1-1-1,0-1 1,1 1-1,-1-1 1,1 0-1,0-1 0,1 1 1,13 7-1,9-2-150,0-1 1,1-2-1,0 0 0,0-2 0,0-2 0,58 1 0,55-10-2889,-104 0 666,-1 0-1,0-3 0,41-13 0,-15 1-1643</inkml:trace>
</inkml:ink>
</file>

<file path=ppt/ink/ink2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5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355 13 8832,'-5'-11'10630,"-5"9"-7313,-9 4-3825,8 0 648,1 1 1,0 0-1,-1 1 0,1 0 0,1 1 0,-1 0 0,-11 7 0,-59 46 367,74-53-343,-27 21 369,10-10-92,2 2 0,-26 25 0,46-41-410,-1-1-1,0 1 1,1 0-1,-1 0 1,1-1-1,0 1 1,-1 0-1,1 0 1,0 1-1,0-1 1,1 0 0,-1 0-1,0 0 1,1 1-1,-1-1 1,1 5-1,0-6-18,0 0 0,1 0 0,-1 0 0,1 0 0,-1 0 0,1 0 0,-1 0 0,1 0 0,0 0 0,0-1 0,-1 1 0,1 0 0,0 0 0,0-1 0,0 1 0,0 0 0,0-1 0,0 1 0,0-1 0,0 1 0,0-1 0,0 1 0,0-1 0,1 0 0,10 3 37,0-2 0,0 1 0,0-2 0,23 0 0,-19-1-3,376 12 1084,-358-8-1038,-1 1 1,1 2-1,36 11 0,-57-12-52,0-1 0,0 2 0,-1-1 0,0 2-1,0 0 1,0 0 0,-1 1 0,0 0 0,19 20 0,-27-25-34,0 1 1,-1-1-1,1 1 0,-1-1 0,0 1 0,0 0 0,0 0 1,-1 0-1,1 0 0,-1 0 0,0 0 0,0 1 1,0-1-1,-1 0 0,0 1 0,1-1 0,-2 0 1,1 1-1,0-1 0,-1 0 0,0 0 0,-2 7 1,1-5 8,0 0 0,-1 0 0,0 0 0,0-1 0,-1 1 0,0-1 0,0 0 0,0 0 0,0 0 1,-1 0-1,1-1 0,-1 0 0,-1 0 0,1 0 0,-11 5 0,2-2 49,-1-1 0,0-1 0,-1 0 0,1-1 0,-1-1 0,1 0 0,-1-1 0,0-1 0,0 0 0,0-1 0,0-1 0,0-1 0,0 0 0,-19-6 0,-2-2-713,0-1 1,1-2-1,1-2 1,-63-36 0,97 51 595,-7-6-2007,16 5-1459,6 1-215</inkml:trace>
</inkml:ink>
</file>

<file path=ppt/ink/ink2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6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0 187 2816,'4'-2'1237,"55"-26"2838,-23 2-3578,0 2 1,2 1-1,46-21 1,-69 37-382,1 1 1,-1 0 0,1 1 0,0 1 0,0 0 0,0 1-1,1 1 1,-1 1 0,1 0 0,-1 1 0,26 3 0,-36-2-69,0 0 0,0 1-1,-1-1 1,1 1 0,0 0 0,-1 1 0,1-1 0,-1 1 0,0 0 0,0 1 0,0-1 0,0 1 0,-1 0 0,0 0 0,1 0 0,-1 1-1,-1 0 1,1-1 0,-1 1 0,0 0 0,0 1 0,0-1 0,-1 1 0,1-1 0,-1 1 0,-1 0 0,1-1 0,-1 1 0,0 0 0,-1 0-1,1 0 1,-1 0 0,-1 12 0,-1 4 79,-1-1 0,-1 0 0,0 1 1,-2-1-1,0-1 0,-2 1 0,0-1 0,-13 21 0,7-16-64,-1-1-1,0-1 1,-2 0-1,-1-1 1,-1-1 0,-40 35-1,47-46-46,-1 0 0,0-2 0,0 1 0,-1-2 0,0 1 0,0-2 0,-1 0 0,0-1 0,0 0-1,0-1 1,-1-1 0,1 0 0,-28 0 0,42-3-17,-1 1 0,1-1-1,0 0 1,-1 0 0,1 0-1,0 0 1,-1 0 0,1 0-1,0-1 1,-1 1 0,1 0-1,0-1 1,0 1 0,-1 0-1,1-1 1,0 0 0,0 1-1,0-1 1,-1 0 0,1 0-1,0 1 1,0-1 0,0 0-1,1 0 1,-1 0 0,0 0-1,0 0 1,0 0 0,1-1-1,-1 1 1,0 0 0,1 0-1,-1 0 1,1-1 0,-1 0-1,1-1-8,1 0 1,-1 1-1,0-1 0,1 1 1,0-1-1,-1 1 0,1-1 0,0 1 1,0 0-1,0 0 0,1-1 1,-1 1-1,1 0 0,-1 0 0,1 0 1,2-2-1,4-4 1,1 0 0,0 1 0,0 0 1,1 0-1,0 1 0,0 1 0,0 0 0,1 0 1,-1 1-1,1 0 0,0 1 0,1 0 0,-1 1 0,0 0 1,1 1-1,21 0 0,11 3 138,0 3-1,-1 1 1,51 14-1,23 3 383,-110-22-611,36 3 496,-42-4-477,0 0 0,0 0 0,-1 0 0,1 0-1,0 0 1,-1 0 0,1 0 0,0 0 0,-1 0 0,1 0 0,0 0 0,-1 0 0,1-1-1,0 1 1,-1 0 0,1 0 0,0-1 0,-1 1 0,1 0 0,0-1 0,-1 1 0,1-1-1,-1 1 1,1-1 0,-1 1 0,1-1 0,-1 1 0,0-1 0,1 1 0,-1-1 0,1 0-1,-1 1 1,0-1 0,0 0 0,1 1 0,-1-1 0,0 0 0,0 1 0,0-1 0,0 0 0,0 1-1,0-1 1,0 0 0,0 1 0,0-2 0,-4-25-3396,4 16 1557</inkml:trace>
</inkml:ink>
</file>

<file path=ppt/ink/ink2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6.1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550 63 7296,'-14'-23'3644,"13"21"-3288,0 0 0,1 0 0,-1 0 0,0 0 0,0 0 0,-1 0 1,1 1-1,0-1 0,0 0 0,-1 1 0,1-1 0,-1 1 0,0-1 0,1 1 1,-1 0-1,0-1 0,0 1 0,-3-1 0,-3 0 148,0 0 1,0 1-1,0 0 0,-1 0 1,1 1-1,-1 0 0,1 0 1,-12 3-1,-67 16-631,64-13 1070,-2 1-577,1 1 1,-1 2-1,1 0 1,1 1-1,0 1 1,1 2-1,0 0 1,1 1-1,0 1 1,-20 21 0,36-31-330,0-1 1,0 1 0,1 0 0,0 0 0,-7 12 0,10-17-34,1 0 0,-1 1 1,0-1-1,1 0 1,-1 0-1,1 1 1,0-1-1,-1 0 1,1 1-1,0-1 1,0 1-1,0-1 0,0 0 1,0 1-1,0-1 1,0 1-1,1-1 1,-1 0-1,0 1 1,1-1-1,-1 0 1,1 1-1,-1-1 1,1 0-1,0 0 0,-1 0 1,1 1-1,0-1 1,0 0-1,0 0 1,0 0-1,0 0 1,0 0-1,0-1 1,0 1-1,0 0 0,1 0 1,-1-1-1,2 2 1,16 4 2,1-1-1,0-1 1,-1 0 0,1-2 0,0 0 0,31-2 0,14 3 94,198 18 411,-222-18-462,12 2 109,53 11-1,-92-13-85,0 0 0,-1 1 0,0 1 0,0 0 0,-1 1 0,1 0 0,-1 1 0,22 16 0,-33-22-57,1 0-1,0 0 1,-1 0 0,1 0 0,-1 0-1,0 0 1,1 1 0,-1-1-1,0 0 1,0 1 0,0-1-1,0 1 1,0 0 0,0-1-1,0 1 1,0 0 0,-1 0-1,1-1 1,-1 1 0,1 0 0,-1 0-1,0 0 1,0 0 0,1 0-1,-1-1 1,-1 1 0,1 0-1,0 0 1,0 0 0,-1 0-1,1 0 1,-1-1 0,1 1-1,-1 0 1,0 0 0,0-1-1,0 1 1,0-1 0,0 1 0,-2 2-1,-6 4 52,1-1-1,-1 0 1,0-1-1,-1 1 1,-17 7-1,6-2 44,-12 4-78,-1 0 0,-1-2 0,0-2 0,-1-1 0,0-2 0,-1-2 0,-55 5 0,85-11-178,1 1-98,-1-1 0,0 0 0,1-1 0,-1 0 0,0 0 0,1 0 0,-1-1 0,0 0 0,1 0 0,-1 0 0,1-1 0,-1 0 0,-7-4 0,13 6 123,1-1 0,-1 1 1,1 0-1,-1-1 1,1 1-1,-1 0 0,0-1 1,1 1-1,0-1 1,-1 1-1,1-1 0,-1 1 1,1-1-1,0 0 1,-1 1-1,1-1 0,0 1 1,0-1-1,-1 0 1,1 1-1,0-1 0,0 0 1,0 1-1,0-1 1,0 0-1,0 1 0,0-1 1,0 0-1,0 1 1,0-1-1,0 0 0,0 1 1,1-1-1,-1 1 1,0-1-1,0 0 1,1 1-1,-1-1 0,0 1 1,1-1-1,-1 0 1,1 1-1,-1-1 0,1 1 1,-1 0-1,1-1 1,-1 1-1,2-1 0,8-12-3719</inkml:trace>
</inkml:ink>
</file>

<file path=ppt/ink/ink2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6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81 350 12672,'-1'-1'128,"1"1"1,0 0 0,0 0 0,-1 1 0,1-1-1,0 0 1,0 0 0,-1 0 0,1 0 0,0 0-1,0 0 1,-1 0 0,1 0 0,0 0 0,0 0-1,-1 1 1,1-1 0,0 0 0,0 0-1,0 0 1,0 0 0,-1 1 0,1-1 0,0 0-1,0 0 1,0 0 0,0 1 0,0-1 0,-1 0-1,1 0 1,0 1 0,0-1 0,0 0 0,0 0-1,0 1 1,0-1 0,0 0 0,0 0 0,0 1-1,0-1 1,0 0 0,0 0 0,0 1 0,0-1-1,0 0 1,0 0 0,0 1 0,1-1-1,-1 0 1,0 0 0,0 1 0,0-1 0,0 0-1,0 0 1,1 0 0,-1 1 0,17 23 4932,30 23-1784,-34-35-3115,-8-6-139,1-1-1,-1 0 1,1 0-1,1-1 1,-1 1 0,12 5-1,1-3 223,-1 0 0,2-1 0,-1-1 0,1-1 0,0 0 0,0-2 1,0 0-1,0-1 0,39-4 0,-28-1-95,0-1-1,-1-2 1,0-1 0,0-1 0,50-24-1,-72 29-144,0 1-1,0-1 0,0-1 0,-1 0 1,0 0-1,0 0 0,-1-1 0,1 0 1,-1 0-1,0 0 0,-1-1 1,1 0-1,-2 0 0,1 0 0,-1-1 1,0 0-1,0 0 0,-1 0 0,3-11 1,-5 12-20,0-1 0,0 1 1,-1-1-1,0 1 0,-1-1 1,0 1-1,0-1 0,0 1 1,-1 0-1,0 0 0,-1 0 1,-4-10-1,0 2-19,-2 0-1,0 1 1,-1-1-1,-13-15 1,13 20 3,0-1-1,-1 1 1,0 1 0,-1 0-1,0 0 1,0 1 0,0 1-1,-1 0 1,0 1 0,-1 0 0,-27-7-1,16 7-8,0 1-1,0 1 1,-1 2-1,1 0 1,-45 4-1,53 0-4,0 0-1,0 1 0,0 1 0,0 0 0,0 1 0,1 1 0,0 1 0,0 0 1,0 1-1,1 1 0,1 0 0,-1 1 0,2 0 0,-1 2 0,1-1 1,1 2-1,0-1 0,1 2 0,-17 25 0,23-32-253,0 0 1,1 0-1,0 1 0,1-1 1,-1 1-1,1 0 0,1 0 1,-1 0-1,1 1 1,1-1-1,0 0 0,0 1 1,1-1-1,0 18 0,5 42-3541</inkml:trace>
</inkml:ink>
</file>

<file path=ppt/ink/ink2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7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10496,'1'-1'322,"0"1"-1,0 0 1,0 0 0,0-1 0,0 1 0,0 0 0,0 0 0,0 0 0,0 0 0,-1 1-1,1-1 1,0 0 0,0 0 0,0 0 0,0 1 0,0-1 0,0 1 0,0-1-1,0 0 1,0 1 0,-1 0 0,1-1 0,0 1 0,0-1 0,-1 1 0,1 0 0,0 0-1,-1-1 1,1 1 0,-1 0 0,1 0 0,-1 0 0,1 0 0,-1-1 0,0 1-1,1 0 1,-1 2 0,9 50 4086,-7-36-5240,13 132 2133,34 213-1130,-46-341-226,57 358 767,-10-135-6339,-44-214 2299,-2-8-149</inkml:trace>
</inkml:ink>
</file>

<file path=ppt/ink/ink2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7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0 237 7936,'4'-8'556,"-1"-1"1,2 1-1,-1 1 1,1-1-1,0 1 1,0 0 0,1 0-1,0 0 1,0 1-1,1 0 1,9-8-1,7 0 2117,0 1 1,49-20-1,-38 18-2179,1 1-1,1 1 1,0 2 0,1 2-1,-1 1 1,74-5 0,-75 13-52,0 2 0,1 2 0,-1 0-1,0 3 1,-1 1 0,52 18 0,-73-20-309,0-1-1,1 2 1,-2 0-1,1 0 1,-1 1-1,0 0 1,-1 1-1,18 18 1,-25-23-112,-1 0 1,0 0-1,0 1 1,0-1-1,0 1 0,-1-1 1,1 1-1,-1 0 0,-1 0 1,1 0-1,-1 0 1,0 0-1,0 0 0,0 1 1,0-1-1,-1 0 1,0 0-1,0 1 0,-1-1 1,0 0-1,1 0 1,-2 0-1,1 1 0,-1-1 1,1-1-1,-1 1 1,-4 7-1,-1 0 4,-1-1 0,1-1 0,-1 1 0,-1-1 0,0-1-1,-1 1 1,0-2 0,0 1 0,0-1 0,-1-1 0,-1 0 0,1-1 0,-1 0 0,0 0 0,0-1 0,-1-1-1,0 0 1,1-1 0,-1 0 0,-20 1 0,4-1-308,0-2-1,0 0 1,0-2 0,0-2 0,0 0-1,1-2 1,-1-1 0,-41-15-1,36 6-2211,34 15 2338,0 0-1,-1 0 1,1 0 0,-1 0-1,1-1 1,-1 1 0,1 0-1,-1 0 1,1 0 0,0-1-1,-1 1 1,1 0 0,0-1-1,-1 1 1,1 0 0,0-1-1,-1 1 1,1 0 0,0-1-1,-1 1 1,1-1 0,0 1-1,0 0 1,0-1 0,-1 1-1,1-1 1,0 1 0,0-1-1,0 1 1,0-1 0,0 1-1,0-1 1,0 1 0,0-1-1,0 1 1,0 0 0,0-1-1,0 1 1,0-1 0,1 1-1,-1-1 1,0 1 0,0-1-1,0 1 1,1 0 0,-1-1-1,0 1 1,0-1 0,1 1-1,-1 0 1,0-1 0,1 1-1,-1 0 1,0-1 0,1 1-1,-1 0 1,1 0 0,-1-1-1,1 1 1,-1 0 0,0 0-1,1 0 1,0 0-1,8-4-3681</inkml:trace>
</inkml:ink>
</file>

<file path=ppt/ink/ink2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8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40 375 12288,'19'12'4944,"10"-11"-5405,-21-1 1268,4 0 439,1 0-1,0-1 0,-1 0 1,1-1-1,14-4 1,-16 3-996,0-1 1,0 0 0,-1 0-1,0-2 1,11-5 0,-5-1-279,0-1 0,-1 0 1,0-1-1,-1-1 0,22-29 1,-32 38 69,0 1 1,0-1 0,0-1-1,0 1 1,-1 0 0,0-1-1,-1 0 1,1 0 0,-1 1-1,0-1 1,-1-1 0,0 1-1,0 0 1,-1 0 0,0 0-1,0 0 1,0-1 0,-1 1-1,0 0 1,0 0 0,-1 0-1,0 0 1,-6-12 0,6 15-27,0 0 1,0 1 0,-1 0 0,1-1-1,-1 1 1,0 0 0,0 1 0,0-1-1,0 0 1,-1 1 0,1 0 0,-1 0-1,1 0 1,-1 0 0,0 0 0,0 1-1,0 0 1,0-1 0,-4 1 0,-4-3 10,4 2-15,0 0-1,1 1 0,-1 0 1,0 0-1,0 1 1,0 0-1,0 0 1,0 1-1,0 0 0,0 1 1,0-1-1,1 1 1,-1 1-1,1 0 1,-9 3-1,2 1-1,1 1 1,-1 0-1,1 1 1,1 1-1,-1 0 1,-12 13-1,18-15-15,-1-1 0,1 1 1,1 1-1,0-1 0,0 1 0,0 0 0,1 0 0,1 1 1,-1-1-1,2 1 0,-1 0 0,1 0 0,1 1 0,0-1 0,0 1 1,1-1-1,1 1 0,-1-1 0,2 1 0,-1-1 0,4 14 0,-2-17 8,1 0-1,0 0 0,0 0 0,0 0 0,1 0 1,0-1-1,1 0 0,-1 0 0,1 0 0,0 0 0,1-1 1,-1 1-1,1-2 0,0 1 0,0 0 0,1-1 1,12 6-1,7 3 63,1-1 0,57 16 0,-60-21-34,1-1-1,0-1 1,0-1 0,0-2-1,0 0 1,31-3-1,-43 0-35,0 0 0,0-1 0,0-1 0,0 0 0,0-1 0,-1 0 0,1 0 0,-1-2 0,0 0 0,-1 0 0,1-1 0,19-16 0,-25 18-21,-1 0 0,0-1 0,-1 0 0,1 0 0,-1 0 0,0-1 0,-1 1 0,1-1 0,-1 0 0,-1 0 0,1 0 0,-1 0 0,-1-1 0,1 1 0,0-8 0,-1-13-122,0 0-1,-6-50 0,0 0 222,5 77-45,0 0-1,1 0 0,-1 1 1,0-1-1,1 0 1,-1 0-1,1 0 1,-1 1-1,1-1 1,-1 0-1,1 0 0,0 1 1,-1-1-1,1 0 1,0 1-1,-1-1 1,1 1-1,0-1 1,0 1-1,-1-1 0,1 1 1,0 0-1,0-1 1,0 1-1,0 0 1,0 0-1,0 0 1,-1-1-1,1 1 0,0 0 1,0 0-1,0 0 1,0 0-1,0 1 1,0-1-1,1 0 1,54 8 707,-31-3-459,46 6 319,-10-1-185,77 3-1,-118-13-365,-1 0 1,1-2-1,-1 0 0,1-1 1,-1 0-1,0-2 0,0-1 1,21-9-1,-22 5 74,-18 10-115,0-1 0,0 1-1,0 0 1,0 0 0,0 0-1,0 0 1,0 0-1,0 0 1,0-1 0,0 1-1,0 0 1,0 0 0,0 0-1,0 0 1,0 0 0,0-1-1,0 1 1,0 0-1,0 0 1,0 0 0,0 0-1,0 0 1,0-1 0,0 1-1,0 0 1,0 0 0,0 0-1,0 0 1,0 0-1,0 0 1,0-1 0,-1 1-1,1 0 1,0 0 0,0 0-1,0 0 1,0 0 0,0 0-1,0 0 1,0 0 0,-1 0-1,1 0 1,0 0-1,0-1 1,0 1 0,0 0-1,0 0 1,-1 0 0,1 0-1,0 0 1,0 0 0,0 0-1,0 0 1,0 0-1,-1 0 1,-3 0 36,0 0 0,0 0 1,0 1-1,0-1 0,0 1 0,0 0 0,0 0 1,-6 3-1,1 0-5,0 0 1,0 1 0,0 1 0,0 0 0,1 0-1,0 0 1,1 1 0,-1 0 0,1 1 0,0 0-1,1 0 1,0 0 0,0 1 0,-7 15 0,10-18-30,0-1 0,1 1 0,0-1 0,0 1 0,0 0 1,1 0-1,0-1 0,0 1 0,0 0 0,1 0 0,0 0 1,0 0-1,0 0 0,1 0 0,0 0 0,0 0 0,1 0 1,-1 0-1,1-1 0,1 1 0,-1-1 0,1 1 0,0-1 1,0 0-1,0 0 0,8 8 0,-1-3 21,1 0 0,1 0 0,0-2 0,0 1 0,1-1 0,0-1 0,0-1 0,1 0 0,0 0 0,0-1 0,25 5 0,-21-7-601,1 0 0,-1-1 0,1-1 0,0-1 0,-1 0 0,1-2-1,0 0 1,30-8 0,1-2-3521</inkml:trace>
</inkml:ink>
</file>

<file path=ppt/ink/ink2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8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 8832,'-8'-9'6638,"9"36"398,13 61-4284,36 212-2155,-33-172 257,1 162-1,-22 237-1536,4-507 465,-6 44-2134,6-61 1875,0-1 0,-1 1 0,0 0 1,0 0-1,0 0 0,0-1 0,0 1 0,-1 0 1,-2 3-1,-4-8-2936,-1-2-43</inkml:trace>
</inkml:ink>
</file>

<file path=ppt/ink/ink2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9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0 184 7552,'15'-22'1789,"26"-30"-454,-37 48-678,0 1 0,1-1 0,-1 1-1,1 0 1,0 0 0,9-4 0,15-5 515,2-1-91,0 0 0,1 2 0,1 2 0,0 1 1,40-5-1,-46 11-891,1 1 1,-1 1-1,1 2 0,-1 0 1,0 2-1,1 1 1,-2 1-1,43 16 1,-58-17 10,-1 0 1,1 0 0,-1 1 0,-1 0 0,1 1-1,-1 0 1,0 0 0,0 1 0,-1 1-1,7 9 1,-9-11-135,-1 1-1,-1 0 0,1 0 0,-2 1 1,1-1-1,-1 1 0,0 0 1,-1 0-1,0 0 0,0 0 0,-1 0 1,0 1-1,-1-1 0,0 11 0,-1-11-54,1 0 0,-1 0-1,-1 0 1,0-1 0,0 1-1,-1 0 1,0-1 0,0 1-1,-1-1 1,0 0-1,0 0 1,-1-1 0,0 1-1,0-1 1,-1 0 0,0 0-1,0-1 1,-1 0 0,0 0-1,0 0 1,0-1-1,0 0 1,-1-1 0,0 1-1,0-1 1,0-1 0,-1 0-1,1 0 1,-1 0 0,0-1-1,0-1 1,-17 2-1,-18-5-709,0-2-1,1-2 1,-1-2-1,2-1 0,-1-3 1,1-1-1,-60-29 0,101 42 652,0-1-224,-1 1 0,0-1 0,1 1 0,-1-1 0,1 0 0,-1 0 0,1 0 0,0 0 0,-1 0 0,1 0 0,0 0 0,-1 0 0,1 0 0,0-1 0,0 1 0,0 0 0,0-1 0,0 1 0,1-1 0,-2-2 0,-3-7-3078</inkml:trace>
</inkml:ink>
</file>

<file path=ppt/ink/ink2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19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1 468 10368,'0'-1'156,"0"0"0,0 0 0,0 0 0,0 0 0,0 0 0,0 0 0,0 0 0,0 0 0,0 0 0,1 0 0,-1 0 0,0 0 0,1 0 0,-1 1 0,1-1 0,-1 0 0,1 0 0,-1 0 0,1 1 0,-1-1 0,1 0 0,0 0 0,-1 1 0,1-1 0,0 1 0,0-1 0,0 0 0,-1 1 0,1 0 0,0-1 0,0 1 0,0-1 0,0 1 0,0 0 0,0 0 0,0 0 0,0-1 0,0 1 0,0 0 0,0 0 0,1 1 0,46-5 4555,-38 6-4517,1 1-1,0 0 1,-1 0-1,0 1 1,0 1-1,0 0 1,0 0-1,-1 1 1,1 0-1,8 8 1,-2-1 71,0 1 1,-1 1-1,-1 0 1,16 21-1,-21-24 91,0 1-1,-1 1 1,-1-1-1,0 1 1,-1 0-1,0 1 1,-1 0 0,5 24-1,-10-38-325,1 0-1,-1 1 0,0-1 1,1 0-1,-1 1 1,0-1-1,0 0 0,0 1 1,0-1-1,0 0 1,0 1-1,0-1 0,0 0 1,-1 1-1,1-1 1,0 0-1,-1 1 0,1-1 1,-1 0-1,1 0 1,-1 1-1,0-1 0,0 0 1,1 0-1,-1 0 1,0 0-1,0 0 0,0 0 1,0 0-1,0 0 1,-2 1-1,1-2-10,-1 0-1,1 0 1,0-1-1,0 1 1,0 0-1,1-1 1,-1 0 0,0 1-1,0-1 1,0 0-1,0 0 1,0 0-1,1 0 1,-1 0 0,0 0-1,1-1 1,-1 1-1,1-1 1,0 1-1,-1-1 1,1 1 0,0-1-1,-2-2 1,-11-20 49,0-1 0,1 0 1,-12-35-1,20 47-64,-10-27-81,2 0 0,2-1 1,1-1-1,2 0 0,2 0 0,2-1 1,2 1-1,1-1 0,9-70 0,-8 110 71,15-66-113,-14 67 137,0-1-1,0 1 0,0-1 1,0 1-1,0-1 0,1 1 0,-1 0 1,1 0-1,-1-1 0,1 1 1,0 0-1,0 1 0,0-1 1,0 0-1,0 0 0,0 1 1,0 0-1,1-1 0,-1 1 0,1 0 1,3-1-1,0 3 47,0 0 0,0 1 1,0 0-1,0 0 0,0 1 0,-1 0 0,1 0 0,-1 0 1,0 1-1,0-1 0,9 9 0,13 7-194,-3-5-249,20 11-1720,-14-14-2057,-12-6 422</inkml:trace>
</inkml:ink>
</file>

<file path=ppt/ink/ink2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0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12 369 11520,'-1'2'363,"-1"0"0,1-1 0,0 1 0,0 0 0,0 0 0,0 0 0,0-1 1,1 1-1,-1 0 0,1 0 0,-1 0 0,1 0 0,-1 0 0,1 0 0,0 1 0,0-1 1,0 0-1,0 0 0,1 0 0,0 3 0,0-1 324,1 1-1,0-1 1,0 1-1,0-1 1,0 0-1,1 0 1,0 0-1,5 7 1,37 29 2723,1-12-4092,-30-22 704,-1-1-1,1-1 0,0 0 0,0-1 0,0 0 0,0-1 0,1-1 0,-1-1 0,0 0 0,1-2 0,-1 1 0,0-2 0,18-5 0,-2-1 97,0-1 0,-1-2 0,-1-1 0,0-1 0,41-27 0,-65 38-107,0 0 0,-1-1 1,0 1-1,0-1 0,0 0 0,0 0 0,0-1 0,-1 1 0,0-1 0,0 0 1,0 0-1,-1 0 0,1-1 0,-1 1 0,-1-1 0,1 0 0,-1 0 0,0 0 1,0 0-1,0 0 0,-1 0 0,1-10 0,-3 6-10,-1 0 1,0 0-1,0 0 0,-1 0 1,0 1-1,-1-1 0,0 1 1,-9-16-1,1 5 45,-2 0 0,-23-28-1,28 38-18,-1-1-1,-1 1 1,0 1-1,0 0 0,-1 1 1,0 0-1,-1 1 1,1 0-1,-2 1 0,-20-7 1,9 6 38,-1 0 1,-1 2 0,1 1-1,-38 0 1,50 3 2,-1 1-1,1 0 1,-1 1-1,1 1 1,-25 6-1,31-5-43,0 0-1,0 0 0,0 1 0,1 0 0,-1 0 0,1 1 0,0 0 0,1 0 0,-1 1 1,1-1-1,-6 8 0,7-8-86,1 0 1,-1 0 0,1 0 0,0 1-1,0 0 1,1 0 0,0 0-1,0 0 1,0 0 0,1 0 0,-1 1-1,2-1 1,-1 1 0,1 0-1,0 0 1,0-1 0,1 1-1,0 0 1,0 0 0,0 0 0,1-1-1,0 1 1,1 0 0,3 11-1,-3-14-151,1 1 0,-1 0 0,1 0 0,0-1 0,1 0 0,-1 1-1,1-1 1,-1 0 0,1-1 0,0 1 0,1-1 0,-1 0 0,1 0-1,-1 0 1,1 0 0,0-1 0,0 0 0,9 3 0,3 2-603,47 23-3023</inkml:trace>
</inkml:ink>
</file>

<file path=ppt/ink/ink2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0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114 436 10624,'0'0'226,"-1"0"0,0 0 0,1 1 0,-1-1 0,0 0-1,1 1 1,-1-1 0,1 0 0,-1 1 0,1-1 0,-1 1 0,1-1 0,-1 1 0,1-1 0,0 1 0,-1 0 0,1-1 0,0 1 0,-1-1 0,1 1 0,0 0 0,0-1 0,-1 1 0,1 0 0,0-1 0,0 1 0,0 0 0,0-1 0,0 1 0,0 0 0,0 1 0,8 34 5750,7 2-2630,-1-10-4006,-7-17 806,6 14 3,2-2 0,23 30 0,-31-44-69,1-1-1,0-1 0,0 1 1,1-1-1,0-1 0,0 0 0,0 0 1,1-1-1,14 6 0,-8-4 80,1-1 0,0-1 0,1-1-1,-1 0 1,1-2 0,0 0 0,31 0 0,-40-2-99,-1-1 0,1 0 0,0-1 0,-1 1 0,1-2 0,-1 1 0,1-1 0,-1 0 0,0-1 0,0 0 0,0 0 0,-1-1 0,0 0 0,0 0 0,0-1 0,0 0 0,-1 0 0,11-14 0,-11 10-27,0 0 0,-1 0 1,0-1-1,-1 0 0,0 0 1,-1 0-1,0 0 0,-1-1 1,0 1-1,0-1 0,-1 0 1,-1 1-1,0-1 0,-1 0 1,-3-19-1,1 17-54,0 0-1,0 0 1,-2 1-1,0-1 1,0 1-1,-1 0 1,-1 1-1,0-1 1,0 1-1,-14-16 1,16 21 1,-15-20-79,0 2 1,-2 0-1,0 1 0,-2 1 1,0 1-1,-2 1 0,-46-29 1,42 31-65,-1 2 1,-1 1-1,-40-14 1,54 24 82,1 0 1,-1 2-1,0 0 1,-1 1-1,1 1 1,0 0-1,-1 1 1,-20 3-1,15 5 56,24-7 25,-1 1 0,1-1 0,0 0 0,0 1 1,0-1-1,0 1 0,0-1 0,0 0 0,0 1 0,0-1 0,0 0 0,0 1 0,1-1 0,-1 0 0,0 1 1,0-1-1,0 0 0,0 1 0,0-1 0,1 0 0,-1 1 0,0-1 0,0 0 0,1 0 0,-1 1 0,0-1 0,0 0 1,1 0-1,-1 1 0,0-1 0,1 0 0,-1 0 0,0 0 0,1 1 0,40 17 241,-17-12-52,-1-2-1,1 0 0,0-1 1,0-2-1,0-1 0,0 0 1,32-6-1,-27 4-40,24-2-225,101-4 1439,-79 14-2958,-2 11-3835,-66-13 1697,-6-1-129</inkml:trace>
</inkml:ink>
</file>

<file path=ppt/ink/ink2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6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3328,'63'4'5499,"33"-6"-3680,26 0-1457,-27 1 823,-61 0-677,0 1 0,58 7 0,-86-6-646,-1 1-1,0-1 1,-1 1 0,1 0-1,0 1 1,5 3 0,18 8-3118,-11-8 1571</inkml:trace>
</inkml:ink>
</file>

<file path=ppt/ink/ink2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1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109 440 10752,'4'15'8106,"8"0"-3335,25 9-2124,39 5-3174,-61-27 626,0 0 1,0 0 0,1-2 0,-1 0-1,0 0 1,0-1 0,1-1 0,-1-1-1,0 0 1,-1-1 0,1-1 0,-1 0 0,23-11-1,-26 10-63,1 1 0,-2-2 0,1 1 0,-1-1-1,0-1 1,0 0 0,-1-1 0,0 1-1,0-2 1,-1 1 0,-1-1 0,1 0 0,-2-1-1,1 0 1,-1 0 0,7-21 0,-11 23-28,0 0 0,0 1-1,-1-1 1,-1 0 0,1 0 0,-1 0 0,-1 0 0,0 0 0,0 0-1,-1 0 1,0 1 0,0-1 0,-1 0 0,0 1 0,-1 0 0,0 0-1,0 0 1,-10-15 0,7 14-6,0 0-1,-1 0 1,0 1-1,0 0 1,-1 0-1,0 1 1,0 0-1,-1 0 1,0 1-1,0 1 1,-16-8-1,21 11 2,-16-7-21,0 1 0,0 2 0,-1 0-1,1 1 1,-1 1 0,0 1-1,-1 0 1,1 2 0,0 1 0,-1 1-1,1 1 1,0 0 0,-40 11-1,55-12-34,1 0-1,0 1 0,-1-1 0,1 1 0,0 0 0,0 1 0,0-1 0,0 1 0,1 1 0,-1-1 0,1 1 0,0-1 0,0 2 0,0-1 0,0 0 0,-7 11 0,10-12-12,0 0 0,0 0 0,1 0 0,-1 0 0,1 0 0,-1 0 0,1 0 0,0 1-1,1-1 1,-1 0 0,0 1 0,1-1 0,0 1 0,0-1 0,0 1 0,0-1 0,1 1 0,-1-1 0,1 0 0,0 1-1,0-1 1,0 0 0,0 0 0,1 1 0,-1-1 0,1 0 0,0 0 0,0-1 0,4 6 0,1 1-148,1-1 1,0 1-1,0-2 1,1 1-1,-1-1 1,2-1-1,16 10 1,-4-5-154,1-2 0,0 0 0,0-1 1,1-2-1,0 0 0,47 4 0,-19-7-135,-1-2-1,63-7 1,-91 5 539,0-2 1,0-1-1,0-1 0,0 0 1,-1-2-1,0-1 0,27-13 1,-47 20 72,0 0 1,0-1-1,0 0 1,0 1-1,0-1 0,0 0 1,-1 0-1,1 0 1,-1 0-1,1 0 1,-1 0-1,0-1 1,0 1-1,0 0 1,0-1-1,1-4 0,-2 6-24,0 0-1,0 0 0,0 0 1,0 0-1,0 0 0,0 0 1,0 0-1,-1 0 0,1 0 1,0 0-1,-1 0 0,1 1 1,0-1-1,-1 0 0,1 0 1,-1 0-1,1 0 0,-1 1 1,0-1-1,1 0 0,-1 0 0,0 1 1,0-1-1,1 1 0,-1-1 1,0 1-1,0-1 0,0 1 1,0-1-1,0 1 0,0 0 1,0-1-1,0 1 0,0 0 1,1 0-1,-1 0 0,0 0 1,0 0-1,0 0 0,0 0 1,0 0-1,-2 0 0,1 0 11,1 0 0,-1 1 0,0-1 0,1 0 0,-1 0 0,1 1 0,-1-1 0,1 1-1,-1-1 1,1 1 0,-1 0 0,1-1 0,0 1 0,-1 0 0,1 0 0,0 0 0,0 0 0,-1 0 0,1 0-1,0 1 1,0-1 0,0 0 0,1 1 0,-1-1 0,0 0 0,0 1 0,1-1 0,-1 1 0,1-1 0,-1 1-1,1-1 1,-1 1 0,1-1 0,0 1 0,0 0 0,0-1 0,0 1 0,0-1 0,0 1 0,1 0 0,-1 1-1,2 7 77,-1 0-1,1 0 1,1-1-1,7 19 0,-3-12-66,2-1 0,0-1 0,1 1-1,0-2 1,1 1 0,22 20 0,-8-8-71,-22-23-160,-1 0 0,1 0 0,0-1 0,0 1 0,0-1 0,0 0 0,1 0 0,-1 0 0,0 0 0,1-1 0,0 1 0,-1-1 0,1 0 0,5 1 0,-4-2-368,0 0 1,-1 0 0,1 0-1,0-1 1,-1 1 0,1-1-1,0 0 1,-1-1 0,1 1 0,7-5-1,16-7-3346</inkml:trace>
</inkml:ink>
</file>

<file path=ppt/ink/ink2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1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18 206 11264,'12'32'10524,"5"6"-6897,-6-4-3315,2 33 365,-6-26-104,2-1 1,15 43 0,-20-71-433,1-1 1,0 1-1,1-1 1,1 0-1,-1-1 1,2 1 0,-1-1-1,1-1 1,1 0-1,0 0 1,12 9-1,-16-14-112,0-1 0,0 0 0,1 0-1,-1-1 1,1 0 0,0 0 0,0 0 0,8 1 0,-12-3-38,-1 1 0,0-1 0,0 0 0,1 0 0,-1 0 0,0 0-1,0 0 1,1 0 0,-1 0 0,0 0 0,0-1 0,0 1 0,1 0 0,-1-1 0,0 1 0,0-1 0,0 1 0,0-1 0,0 0 0,0 1 0,0-1 0,0 0 0,0 0 0,0 0 0,0 1 0,0-1 0,0 0 0,-1 0 0,1-1 0,0 1 0,-1 0 0,1 0 0,-1 0 0,1 0 0,-1 0 0,0-1-1,1 1 1,-1 0 0,0 0 0,0-1 0,0 1 0,0 0 0,0 0 0,0-1 0,0 1 0,0 0 0,-1 0 0,1 0 0,-1-3 0,-7-28-300,-2 0-1,0 1 1,-3 0 0,0 1-1,-35-56 1,-97-126-715,137 202 1022,1 0-1,1-1 0,0 0 0,0 0 1,1-1-1,-4-14 0,8 24 12,0-1-1,0 0 0,1 1 0,-1-1 0,1 0 0,0 0 0,0 0 0,0 1 0,0-1 0,0 0 0,0 0 0,1 1 0,-1-1 1,1 0-1,0 0 0,0 1 0,0-1 0,0 1 0,1-1 0,-1 1 0,1-1 0,-1 1 0,1 0 0,0 0 0,0 0 1,0 0-1,0 0 0,0 0 0,0 0 0,0 1 0,1-1 0,-1 1 0,6-2 0,9-4 54,0 2 0,0 0 0,1 0 1,-1 2-1,1 0 0,25 0 0,-11 3-1651,0 1 1,61 9 0,-66-6-1378</inkml:trace>
</inkml:ink>
</file>

<file path=ppt/ink/ink2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2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1 283 10752,'4'4'599,"1"-1"0,-1 1 0,1-1 0,0 1 0,0-1 0,1-1 0,-1 1 1,1-1-1,-1 0 0,1 0 0,0 0 0,-1-1 0,1 0 0,0 0 0,0-1 0,0 0 1,10 0-1,24 3 2462,-23-2-2848,1-1 0,-1 0 1,0-1-1,0-1 0,0-1 1,0-1-1,-1 0 0,28-11 1,-34 11-184,1 0 1,-1-1-1,0-1 1,-1 1-1,1-2 1,-1 1-1,-1-1 1,1-1 0,-1 1-1,0-2 1,-1 1-1,0-1 1,0 0-1,7-12 1,-12 17-12,0 0-1,0 0 1,0-1 0,0 1-1,0 0 1,-1-1 0,0 1-1,0-1 1,0 1 0,-1-1-1,1 1 1,-1-1 0,0 1-1,0-1 1,-1 0 0,1 1-1,-1-1 1,0 1 0,-1-1-1,1 1 1,-1 0 0,1-1-1,-1 1 1,-1 0 0,1 0-1,0 0 1,-1 1 0,0-1-1,0 1 1,0-1 0,0 1-1,-1 0 1,1 0 0,-1 0-1,-7-4 1,5 3 32,-1 1-1,1 0 1,-1 0-1,0 0 1,0 1-1,-1 0 1,1 0-1,0 0 1,-1 1-1,-7 0 1,1-1 33,5 2-8,0-1-1,0 2 1,0-1-1,0 1 1,1 0-1,-1 1 1,0 0-1,1 0 1,-1 1-1,1 0 1,0 1 0,0-1-1,0 2 1,0-1-1,1 1 1,-1 0-1,1 1 1,1-1-1,-1 1 1,1 1-1,-11 13 1,12-13-8,0 0 1,1 0-1,0 1 1,0-1 0,0 1-1,1 0 1,0 0-1,1 0 1,0 0-1,0 0 1,1 0-1,0 1 1,0-1-1,1 1 1,0-1-1,0 1 1,1-1 0,0 0-1,1 1 1,0-1-1,0 0 1,1 0-1,6 13 1,0-5 7,0-1 1,2-1 0,0 0 0,0 0-1,1-1 1,1-1 0,0 0 0,1 0-1,20 12 1,-21-15-335,1-1-1,1 0 1,-1-1 0,25 7-1,-29-11-304,-1-1 1,0 0-1,1 0 0,0-1 0,-1 0 1,1-1-1,0 0 0,11-2 1,23-6-3428</inkml:trace>
</inkml:ink>
</file>

<file path=ppt/ink/ink2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8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9984,'-18'30'4992,"5"64"-3457,13-79 4993,0 36-6144,0-11 0,8 18 256,-3-18 0,22 4-896,-11-4 128,37-18 512,-13-7 0,8-15-1152,-8 0 0,8-30-2432,-14 2 0</inkml:trace>
</inkml:ink>
</file>

<file path=ppt/ink/ink2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8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1 13696,'-74'73'6783,"60"-25"-11262,14-40 11646,17-5-12927,-4-3 1</inkml:trace>
</inkml:ink>
</file>

<file path=ppt/ink/ink2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8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1127 12928,'64'-32'4823,"6"-19"-3982,-60 42-255,30-25 2048,-2-1 0,51-62 0,-62 66-2195,-3 5-384,-2-1 0,-1-1 0,0-1 0,-3-1-1,0-1 1,17-42 0,-20 37 116,-1 0-1,-2-1 1,-2 0 0,-1 0-1,7-75 1,-16 99-120,0 1 0,0 0 0,-1 0 0,-1-1-1,0 1 1,0 0 0,-1 0 0,-1 0 0,0 1 0,-1-1 0,0 1 0,-8-14-1,8 16-5,0 1-1,0-1 0,-1 1 0,0 0 0,0 0 1,-1 1-1,0 0 0,-1 0 0,1 0 0,-1 1 1,0 0-1,-1 1 0,-13-7 0,14 8-25,-1 0-1,1 1 1,0 0-1,-1 1 1,0 0-1,0 0 1,0 1 0,0 0-1,1 1 1,-1 0-1,0 0 1,0 1-1,0 0 1,0 0-1,0 1 1,-16 6-1,9-2-6,0 1-1,0 1 0,1 0 0,0 1 1,0 0-1,1 2 0,-17 14 0,14-8 17,2 0 0,-1 1-1,2 1 1,0 0 0,2 0-1,0 2 1,1-1 0,1 2 0,1-1-1,0 1 1,-8 40 0,6-7 139,2 0 1,3 1-1,1 87 1,5-111-85,1 0 0,2 0 0,1 0 0,1 0 0,2 0 0,1-1 0,2 0 0,19 44 0,-9-34 0,0-1 1,48 68-1,-53-86-61,2-1 1,0-1-1,1-1 0,1 0 0,1-1 0,30 21 0,-45-35-101,1 0 1,0 0-1,-1-1 1,1 0-1,0 0 0,1 0 1,-1-1-1,0 0 1,1 0-1,-1 0 0,1-1 1,0 0-1,-1-1 1,1 1-1,0-1 0,-1 0 1,1-1-1,11-2 1,-6-3-797,0-1 0,0-1 1,-1 0-1,0 0 1,-1-1-1,0-1 0,0 1 1,-1-2-1,14-18 0,13-20-3221</inkml:trace>
</inkml:ink>
</file>

<file path=ppt/ink/ink2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9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1117 9728,'30'1'10038,"11"0"-5223,30-6-2773,-15-6-1651,-1-3 0,72-28 0,-68 14 75,-2-2 0,-1-2 0,-1-3 0,-1-2-1,77-72 1,-76 59-274,74-85 0,-110 113-205,-1-1-1,-1-1 1,19-35 0,-29 44-4,0 0-1,-1 0 1,-1 0-1,0-1 1,-1 0 0,-1 0-1,2-22 1,-5 24-39,0 1-1,0-1 1,-2 0-1,1 0 1,-2 1-1,0-1 1,0 1-1,-1-1 1,-1 1-1,0 1 1,-1-1-1,-1 1 1,0 0-1,0 0 1,-1 1 0,-13-15-1,14 19 7,0-1 1,-1 1-1,0 1 0,0-1 0,-1 2 0,0-1 1,0 1-1,0 0 0,0 1 0,-1 0 1,0 1-1,0 0 0,0 0 0,-10-1 0,9 2 13,0 0 0,0 1 0,0 0 0,0 1 0,0 0 0,0 1 0,0 0 0,0 1 0,0 0 0,0 1-1,0 0 1,1 1 0,-18 8 0,23-10 23,-11 5 15,0 1-1,0 0 1,1 1 0,0 1-1,1 0 1,0 1-1,0 1 1,1 0 0,-17 21-1,26-28 15,-12 13 53,0 0-1,1 2 0,1 0 1,1 1-1,1 0 0,1 1 0,0 0 1,2 1-1,1 0 0,0 0 1,2 1-1,-4 25 0,3-7 86,1-1 1,2 1-1,2 0 0,2-1 1,1 1-1,3 0 0,1-1 0,20 79 1,-16-90-211,1 1 0,2-2 0,0 0 0,2 0 0,1-1 0,2-1 0,0-1 1,2 0-1,1-1 0,1-1 0,1-1 0,34 28 0,-50-46-322,1 0 0,-1-1 0,1 0 0,0 0 0,1 0 0,-1-1 0,9 3 0,-11-5-284,0 0 0,0 0 1,0 0-1,0-1 0,0 0 1,1 0-1,-1 0 0,0-1 0,0 0 1,0 0-1,0 0 0,6-2 0,15-8-3176</inkml:trace>
</inkml:ink>
</file>

<file path=ppt/ink/ink2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29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219 319 13184,'-3'3'1177,"0"1"-747,0 0-1,0 1 1,1-1-1,0 1 1,0-1-1,-3 8 1,5-11-238,-1 1 0,1-1 0,0 1 0,0-1 0,0 1 0,0-1 0,0 1 0,0-1 1,1 1-1,-1-1 0,0 1 0,1-1 0,-1 1 0,1-1 0,0 2 0,14 12 5884,-4-7-5974,-1 0 0,2-1 0,-1-1 0,1 0 0,0-1 1,0 0-1,1-1 0,0 0 0,-1-1 0,1 0 0,0-1 1,0-1-1,1 0 0,-1 0 0,0-2 0,0 0 0,0 0 1,16-4-1,-12 0 16,0-1 1,0 0 0,0-1-1,-1-1 1,0-1 0,-1 0-1,0-1 1,0-1 0,-1 0-1,-1-1 1,0 0 0,0-1-1,-1-1 1,-1 0 0,15-23-1,-24 32-65,1 0-1,-1 0 0,0 0 0,-1 0 0,1 0 0,-1 0 0,0 0 1,0-1-1,-1 1 0,1 0 0,-1-1 0,0 1 0,-1 0 1,1-1-1,-1 1 0,0 0 0,-1 0 0,1-1 0,-3-5 0,0 3-18,0 1-1,0-1 0,-1 1 0,0 0 0,-1 0 0,1 0 1,-1 1-1,0 0 0,-1 0 0,-10-8 0,2 5-34,0 0 0,-1 0 0,0 2-1,0 0 1,-1 1 0,0 0 0,-27-4-1,36 8-9,-16-3-198,0 1 1,-1 2-1,1 0 0,-1 2 0,1 0 0,-1 2 1,1 1-1,-1 0 0,1 2 0,1 1 1,-1 1-1,1 1 0,-23 11 0,38-16-167,1 0 0,0 1-1,-1-1 1,1 2 0,0-1-1,1 1 1,-1 0 0,1 1-1,0-1 1,0 1-1,1 0 1,0 1 0,-8 12-1,-15 26-3463</inkml:trace>
</inkml:ink>
</file>

<file path=ppt/ink/ink2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0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25 291 9856,'-1'0'205,"0"-1"1,1 1 0,-1 0 0,0 0-1,1-1 1,-1 1 0,0 0 0,0 0-1,1 0 1,-1 0 0,0 0 0,0 0-1,1 0 1,-1 0 0,0 0 0,0 0-1,1 1 1,-1-1 0,0 0 0,0 0-1,1 1 1,-1-1 0,0 0 0,1 1-1,-1-1 1,0 1 0,1-1 0,-1 1-1,1-1 1,-1 1 0,1-1 0,-1 2-1,0 0 269,1 0-1,-1 0 0,1-1 1,0 1-1,0 0 0,0 0 1,0 0-1,0 0 0,1 0 1,-1-1-1,1 1 0,0 3 1,13 27 3080,-2-11-4564,-5-13 1140,1 0-1,0 0 0,0-1 1,0 0-1,1 0 0,0-1 1,1 0-1,0-1 0,-1 0 1,2-1-1,-1 1 0,0-2 1,1 0-1,0 0 0,14 1 1,-15-2-37,0-1 1,0 0 0,0-1-1,1 0 1,-1 0 0,0-1-1,0-1 1,0 0 0,18-5-1,-13 2-6,6 0 12,-1-1-1,-1-1 1,1-1-1,-1-1 1,-1 0-1,0-2 1,0 0-1,-1-1 1,0 0-1,-1-2 1,-1 0-1,15-16 0,-23 21-61,1-1 0,-2 1 0,1-1 0,-1-1 0,-1 1 0,0-1-1,0 0 1,-1 0 0,-1 0 0,0-1 0,2-12 0,-4 18-48,-1 1 0,1-1 0,-1 0 0,0 1 0,0-1 0,-1 0 1,0 0-1,0 1 0,0-1 0,-1 1 0,1-1 0,-2 1 0,1 0 1,0-1-1,-1 1 0,0 0 0,0 1 0,0-1 0,-1 1 0,0-1 1,0 1-1,0 0 0,0 0 0,-9-6 0,5 6-78,0-1 0,-1 1 0,1 0 1,-1 1-1,0 0 0,0 1 0,0-1 0,0 2 0,0-1 0,0 1 0,-18 1 0,4 4-333,-1 2 0,2 0-1,-1 2 1,1 0 0,0 2-1,1 0 1,0 1-1,1 1 1,-29 23 0,36-25-190,0 1 1,1 1-1,1 0 0,0 0 1,0 1-1,2 1 1,-1 0-1,-10 22 1,-12 29-2866</inkml:trace>
</inkml:ink>
</file>

<file path=ppt/ink/ink2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0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879 1 9984,'1'0'82,"-1"0"0,0 0 0,0 0 0,0 0 0,0 0 0,0 0 0,0 0 0,0 0 0,0 0 0,0 0 0,0 0 0,0 1 0,0-1 0,0 0 0,0 0 0,0 0 0,1 0 0,-1 0 1,0 0-1,0 0 0,0 0 0,0 0 0,0 0 0,0 1 0,0-1 0,0 0 0,0 0 0,0 0 0,0 0 0,0 0 0,0 0 0,-1 0 0,1 0 0,0 0 0,0 1 0,0-1 0,0 0 0,0 0 0,0 0 0,0 0 0,0 0 0,0 0 1,0 0-1,0 0 0,0 0 0,0 0 0,0 0 0,0 0 0,0 0 0,-1 0 0,1 0 0,0 0 0,0 1 0,0-1 0,0 0 0,0 0 0,0 0 0,15 6 3833,-9-5-3520,-1 1 1,1 0-1,-1 0 1,0 1 0,1 0-1,-1 0 1,-1 0-1,1 0 1,4 5 0,3 11-40,-1 1 1,-1 0-1,-1 1 1,-1 0-1,-1 0 1,0 1-1,-2 0 1,3 25-1,-2-20-44,89 467 2994,-95-494-3304,4 23 96,0 0 0,-2 0 1,0 38-1,-2-56-60,0 1 1,-1-1-1,1 0 1,-1 0-1,0 1 1,-1-1-1,1 0 1,-1 0-1,0 0 1,0 0-1,-1 0 1,0-1-1,1 1 1,-1-1-1,-1 0 1,1 0-1,-1 0 1,1 0-1,-1 0 1,0-1-1,-1 1 1,-6 3-1,-8 0 64,0-1 1,0 0-1,-1-2 1,1 0-1,-1-1 0,0-1 1,0-1-1,0-1 1,-21-3-1,-165-19 247,169 17-314,-9-1-20,0-2 0,1-2 1,0-1-1,1-3 0,0-2 0,-76-39 1,100 45-82,1 0 0,1-1 0,0 0 0,0-2 0,1 0 0,1-1 0,0-1 0,1 0 0,0-1 0,-23-35 0,35 46-3,0-1-1,1 1 0,0-1 1,0 0-1,0 0 0,1 0 0,-1 0 1,2 0-1,-1 0 0,1 0 1,0 0-1,0 0 0,0 0 1,1 0-1,0 0 0,0 0 0,1 0 1,-1 0-1,1 1 0,1-1 1,3-8-1,2 1-154,0 1-1,0 0 1,1 0 0,1 0-1,0 2 1,0-1 0,16-11-1,24-17-1750,1 2 0,2 3-1,2 2 1,105-45-1,-58 35-1607</inkml:trace>
</inkml:ink>
</file>

<file path=ppt/ink/ink2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7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214 282 3456,'-3'2'210,"1"0"0,-1-1 1,1 1-1,0 1 0,0-1 1,0 0-1,0 0 0,0 1 1,1-1-1,-1 1 0,1 0 0,0-1 1,-1 1-1,1 0 0,0 0 1,1 0-1,-1-1 0,0 1 0,1 0 1,0 0-1,-1 0 0,1 0 1,0 0-1,1 0 0,-1 0 0,1 3 1,0-1-56,0 0 1,0-1-1,0 1 0,1 0 1,-1-1-1,1 1 1,0-1-1,1 0 0,-1 0 1,1 0-1,0 0 1,0 0-1,0-1 0,0 1 1,1-1-1,6 6 1,-2-4-41,0 0 0,1 0-1,0-1 1,0 0 0,0-1 0,1 0 0,-1 0 0,1-1 0,-1 0 0,1 0 0,0-1 0,0-1 0,0 0 0,-1 0 0,1-1 0,13-2 0,-6-1 23,0-1 1,-1-1-1,1-1 0,-2 0 1,1-1-1,-1-1 1,0 0-1,18-15 1,-16 12-38,-1-1 1,0 0 0,-1-1-1,0-1 1,22-30-1,-34 41-86,0-1-1,0 0 0,-1 1 1,0-1-1,0 0 0,0 0 0,-1 0 1,1 0-1,-1-1 0,-1 1 1,1 0-1,-1 0 0,1-1 0,-2 1 1,1 0-1,0 0 0,-1-1 0,0 1 1,0 0-1,-1 0 0,0 0 1,0 0-1,0 0 0,0 0 0,0 1 1,-1-1-1,0 1 0,-4-5 1,-1-1-35,-1 0 1,-1 1-1,1 0 1,-1 0-1,-1 1 1,1 1 0,-2 0-1,1 0 1,-1 1-1,1 0 1,-2 1-1,-24-7 1,11 6-70,0 0-1,0 2 1,0 1-1,-1 1 1,-37 2-1,43 1-56,0 1 0,0 0 0,0 2 0,1 0 0,-1 2 0,1 0 0,0 1 0,1 1 0,0 1 0,0 1 0,1 0 0,-22 17 0,37-25 107,1 0 0,-1-1 1,1 1-1,0 0 1,0 0-1,0 0 1,0 0-1,0 1 1,0-1-1,1 0 0,-1 1 1,1-1-1,-1 1 1,1 0-1,0-1 1,0 1-1,0 0 0,1 0 1,-1 0-1,1-1 1,-1 1-1,1 0 1,0 0-1,0 0 1,0 0-1,1 0 0,-1 0 1,1 0-1,-1-1 1,1 1-1,0 0 1,2 3-1,0-1-13,0-1 0,1 0 0,0 0 1,0 0-1,0 0 0,0 0 0,0-1 0,1 0 0,0 0 0,0 0 0,0-1 0,0 1 1,0-1-1,0 0 0,0-1 0,9 3 0,6-1 0,0 0 0,1-1 0,-1-1 0,1-1-1,-1-1 1,1-1 0,23-5 0,145-43 185,-81 19-105,-34 9 228,-60 23-28,-14 7 167,-19 15 434,13-16-638,1-2-84,2 1 1,-1 0-1,1 0 1,-1 0 0,2 0-1,-1 1 1,1-1 0,0 1-1,0-1 1,0 1-1,1 0 1,0 0 0,1 0-1,0 0 1,0-1 0,0 1-1,1 0 1,0 0 0,0 0-1,0-1 1,1 1-1,5 11 1,-3-10-39,0 1 1,1-1-1,0 0 0,0 0 0,1 0 1,0-1-1,1 0 0,-1 0 1,2-1-1,-1 1 0,0-2 0,1 1 1,0-1-1,0 0 0,17 7 1,87 27-611,3-10-3782,-73-22 2275</inkml:trace>
</inkml:ink>
</file>

<file path=ppt/ink/ink2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1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104 261 11008,'-1'-1'254,"1"1"1,0 0 0,-1 0-1,1-1 1,0 1 0,-1 0-1,1 0 1,-1 0-1,1 0 1,0-1 0,-1 1-1,1 0 1,-1 0 0,1 0-1,0 0 1,-1 0 0,1 0-1,-1 0 1,1 0 0,0 0-1,-1 0 1,1 0 0,-1 0-1,1 1 1,0-1-1,-1 0 1,1 0 0,-1 0-1,1 0 1,0 1 0,-1-1-1,1 0 1,0 0 0,-1 1-1,1-1 1,0 0 0,0 1-1,-1-1 1,1 0 0,0 1-1,0-1 1,-1 0-1,1 1 1,0-1 0,0 1-1,-3 29 2637,3-24-2922,1 0 0,-1-1-1,1 1 1,1-1 0,-1 1-1,1-1 1,0 0 0,0 1 0,1-1-1,-1 0 1,5 5 0,-1-4 160,2 0 0,-1-1 0,0 1 0,1-1 1,0-1-1,0 0 0,0 0 0,1 0 0,-1-1 1,1 0-1,0-1 0,0 0 0,0 0 1,0-1-1,0 0 0,0-1 0,1 0 0,-1 0 1,10-3-1,3 1-41,1-2 0,-1-1 0,0-1 0,-1-1 0,1 0 0,28-16-1,-40 18-62,1-1-1,-1-1 0,-1 0 0,1 0 0,-1-1 1,-1 0-1,0-1 0,0 0 0,13-19 0,-17 23-20,-1 0-1,0 0 1,-1 0-1,1-1 1,-1 1 0,0-1-1,0 0 1,-1 1-1,0-1 1,0 0-1,0 0 1,-1 0-1,0 0 1,0 0 0,0 0-1,-1 0 1,0 0-1,0 0 1,0 1-1,-1-1 1,-4-10-1,1 7-19,-1-1-1,0 1 0,0 0 0,-1 0 0,-1 1 0,1 0 0,-1 0 0,-1 1 0,1 0 1,-1 1-1,0-1 0,-1 2 0,0-1 0,0 1 0,0 1 0,0 0 0,-1 0 0,1 1 1,-1 1-1,0 0 0,0 0 0,0 1 0,-20 0 0,10 2-219,0 1 0,0 1 0,0 1 0,1 1 0,-1 0 0,1 2 0,0 0 0,1 1 0,0 2 0,0-1 0,1 2 0,0 1 0,1 0 0,0 1 0,-25 26 0,41-37 145,-1-1-1,0 1 1,1 0-1,0 0 1,-1 0-1,1 0 0,0 0 1,0 1-1,0-1 1,0 0-1,1 1 1,-1-1-1,0 0 1,1 1-1,0-1 0,0 1 1,0-1-1,0 0 1,0 1-1,0-1 1,0 1-1,1-1 1,-1 0-1,1 1 1,1 3-1,0-3-47,0 0 1,0 0-1,1 0 1,-1 0-1,0 0 1,1-1-1,0 1 0,0-1 1,0 0-1,0 0 1,0 0-1,0 0 1,0 0-1,1-1 1,-1 1-1,6 0 0,6 2-74,1 0-1,0-1 0,0-1 0,-1-1 0,1 0 0,0-1 0,0-1 1,0-1-1,21-4 0,14-6 605,75-28 0,21-6 3141,-145 45-3406,0 1 0,0 0 0,0 0 0,0 0 0,0 0 0,0 0 0,0 0 0,-1 0 0,1 1-1,0-1 1,0 1 0,0 0 0,0-1 0,0 1 0,0 0 0,-1 0 0,1 0 0,0 0 0,-1 0-1,1 1 1,-1-1 0,1 0 0,-1 1 0,0-1 0,1 1 0,-1-1 0,0 1 0,1 2 0,3 5 253,0 1 1,0 0 0,-1 0 0,2 12-1,4 4-41,11 24 220,-10-21 6,2 0-1,17 29 1,-26-51-789,1-1 0,-1 1 1,1-1-1,0 0 1,0-1-1,1 1 0,0-1 1,0 0-1,0 0 1,0-1-1,1 0 0,0 0 1,11 4-1,-15-7-141,1 0-1,-1 0 0,1 0 1,-1-1-1,1 0 0,0 1 1,-1-1-1,1-1 0,0 1 1,-1-1-1,1 1 0,0-1 1,-1 0-1,5-2 1,3 0-663,27-5-2811</inkml:trace>
</inkml:ink>
</file>

<file path=ppt/ink/ink2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2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11392,'0'0'178,"0"-1"1,1 1 0,-1-1 0,1 1 0,-1-1 0,0 1-1,1-1 1,-1 1 0,1 0 0,-1-1 0,1 1-1,0 0 1,-1 0 0,1-1 0,-1 1 0,1 0 0,-1 0-1,1 0 1,0-1 0,-1 1 0,1 0 0,0 0-1,-1 0 1,1 0 0,-1 0 0,1 0 0,0 1 0,-1-1-1,2 0 1,34 4 5832,-8-2-3029,101 7-1617,19-1-1386,30-25 680,33-1 793,-221 28-1152,0-1 0,-1 0 0,-15 9-1,16-11-218,-14 11 26,1 1 0,1 1-1,0 1 1,2 1 0,-27 34-1,43-49-93,1-1 0,-1 1 0,1 0 0,0 0 0,0 0 0,1 0 0,0 1 0,1-1 0,-1 1 0,1-1-1,1 1 1,-1-1 0,2 12 0,-1-14-15,1-1 0,-1 1 0,1-1-1,0 1 1,1-1 0,-1 1 0,1-1 0,0 0-1,0 0 1,0 0 0,0 0 0,1 0 0,-1 0-1,1 0 1,0-1 0,1 0 0,-1 1 0,0-1-1,1 0 1,0-1 0,-1 1 0,1-1 0,6 3-1,0-1-252,1 0 0,-1-1 0,1-1 0,0 0-1,0 0 1,0-1 0,0-1 0,0 0 0,-1 0-1,1-1 1,0 0 0,0-1 0,0 0-1,0-1 1,-1 0 0,12-6 0,11-5-2346,-1-3 1,0 0-1,42-32 1,-27 17-1240</inkml:trace>
</inkml:ink>
</file>

<file path=ppt/ink/ink2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2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30 319 11264,'-25'33'5631,"20"-8"-6398,5-22 11262,9 15-10367,-4-3 128,16 10-128,-3-7 128,25 0-1280,-8-3 128,5-15-2432,0 0 128</inkml:trace>
  <inkml:trace contextRef="#ctx0" brushRef="#br0" timeOffset="1">27 4 6784,'3'3'3328,"37"-6"-9344,-30 0 2432</inkml:trace>
</inkml:ink>
</file>

<file path=ppt/ink/ink2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2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54 5632,'-1'-10'300,"2"-8"3561,0-8 5978,-6 29-6995,-4 18-3582,4-5 1536,1 1 0,1-1 0,0 0 0,2 1 0,-1 0 0,2-1 0,0 1 0,4 22 1,28 144 1382,-16-106-1647,-3-15-347,3-1 0,3 0-1,36 81 1,-50-129-275,0-1 0,1 0-1,1 0 1,0 0 0,1-1 0,0 0-1,1 0 1,18 17 0,-23-25-214,0-1 0,-1 1 0,1-1 0,0 0 0,0 0 0,0 0 0,0-1 0,0 0-1,1 0 1,-1 0 0,0 0 0,1 0 0,-1-1 0,0 0 0,1 0 0,-1 0 0,1 0 0,-1-1 0,0 0 0,1 0 0,-1 0 0,0 0 0,0-1 0,0 1 0,0-1 0,0 0-1,0 0 1,0-1 0,6-5 0,22-14-3666</inkml:trace>
</inkml:ink>
</file>

<file path=ppt/ink/ink2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3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11520,'16'-5'5759,"11"13"-5247,-19-8 9216,15 6-9472,-6 3 0,40 1 0,-9-5 0,40-14-896,-18-1 0,12-9-2816,-20 9 128</inkml:trace>
</inkml:ink>
</file>

<file path=ppt/ink/ink2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4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1 122 7168,'0'-2'298,"13"-38"2576,-12 38-2596,0 1 1,0-1-1,0 1 0,0-1 1,0 1-1,0 0 1,0-1-1,0 1 1,0 0-1,0 0 1,1 0-1,-1 0 0,1 0 1,-1 0-1,1 0 1,-1 0-1,1 1 1,-1-1-1,1 0 1,0 1-1,-1-1 0,1 1 1,0 0-1,1 0 1,-2 0-75,0 0 0,0 1-1,0-1 1,0 1 0,0-1 0,0 1 0,0 0 0,-1-1 0,1 1-1,0 0 1,0 0 0,-1-1 0,1 1 0,0 0 0,-1 0 0,1 0 0,-1 0-1,1 0 1,-1 0 0,0 0 0,1 0 0,-1 0 0,0 0 0,1 2-1,7 37 637,-6-26-952,4 13 1307,1-1 0,1-1 1,11 26-1,-11-34-868,0 0 0,2-1 0,0 0-1,0 0 1,2-2 0,0 1 0,0-1-1,27 22 1,-39-36-329,0 1 1,1-1-1,-1 1 0,0-1 0,1 1 1,-1-1-1,0 0 0,1 1 0,-1-1 1,1 1-1,-1-1 0,0 0 0,1 1 1,-1-1-1,1 0 0,-1 0 0,1 1 1,-1-1-1,1 0 0,-1 0 0,1 0 1,-1 1-1,1-1 0,0 0 0,-1 0 1,1 0-1,-1 0 0,1 0 0,-1 0 1,1 0-1,-1 0 0,1-1 1,-1 1-1,1 0 0,0 0 0,-1 0 1,1-1-1,-1 1 0,1 0 0,-1 0 1,0-1-1,1 1 0,-1 0 0,1-1 1,-1 1-1,1-1 0,-1 1 0,0 0 1,1-1-1,-1 1 0,0-1 0,0 1 1,1-1-1,-1 1 0,0-1 0,0 1 1,0-1-1,0 0 0,1 1 0,-1-1 1,0 0-1,-3-33 3,-19-26 0,14 40 14,0 0 0,2-1 0,0 1 1,1-1-1,1-1 0,-1-22 0,5 41-14,0-1 0,0 1 0,1 0 0,0 0-1,-1 0 1,1-1 0,0 1 0,1 0 0,-1 0 0,0 0 0,1 1-1,0-1 1,0 0 0,-1 1 0,2-1 0,-1 1 0,0-1 0,0 1 0,1 0-1,-1 0 1,1 0 0,0 0 0,0 1 0,-1-1 0,1 1 0,0-1 0,0 1-1,1 0 1,-1 0 0,3 0 0,10-3 47,0 2 0,1-1 1,-1 2-1,23 1 0,-37 0-39,12 0 58,1 0 0,-1 2 0,0 0-1,1 0 1,-1 1 0,0 1 0,-1 1 0,1 0-1,-1 0 1,0 2 0,0-1 0,16 12-1,-20-11-24,0 0 0,-1 1 0,1 0-1,-2 0 1,1 1 0,-1 0 0,-1 0-1,1 1 1,-2 0 0,1 0 0,-1 0-1,-1 0 1,0 1 0,0 0 0,3 20-1,-5-14-55,0 1 1,-1-1-1,-2 25 0,0-10-357,1-99-465,10-69-1,-8 119 817,0 0-1,2 1 1,0-1-1,0 1 1,2 0-1,0 0 1,0 1-1,2 0 1,16-26-1,-22 38 38,1 0 0,-1 1 0,0-1-1,1 1 1,0-1 0,-1 1 0,1 0-1,0 0 1,0 0 0,0 1 0,1-1-1,-1 1 1,0-1 0,0 1 0,1 0-1,-1 0 1,1 1 0,-1-1 0,1 1-1,-1-1 1,1 1 0,-1 0 0,1 1-1,-1-1 1,1 1 0,-1-1 0,1 1-1,-1 0 1,1 0 0,-1 1 0,6 2-1,9 6 110,-1 1-1,0 0 1,0 1-1,23 24 1,0-2 76,-21-20-191,0-1 64,0 2 0,0 1 1,-1 0-1,-1 1 0,16 21 1,-30-34-115,0 0 1,-1 0 0,1 0-1,-1 0 1,0 1 0,0 0-1,0-1 1,-1 1 0,1 0-1,-1-1 1,0 1 0,0 0-1,-1 0 1,0 0 0,0 0-1,0 0 1,0 0 0,-1 0-1,0 0 1,0 0 0,0-1-1,0 1 1,-1 0 0,0-1-1,0 1 1,0-1 0,0 1-1,-1-1 1,0 0 0,-6 7-1,-8 12-1174,8-10-943,7-11-5,3-4-1012,2-6-817</inkml:trace>
</inkml:ink>
</file>

<file path=ppt/ink/ink2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4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189 286 11904,'-1'1'414,"0"-1"0,0 0 1,1 1-1,-1-1 0,0 0 1,0 1-1,0-1 0,1 1 1,-1-1-1,0 1 0,0 0 1,1-1-1,-1 1 0,1 0 1,-1 0-1,0-1 0,1 1 1,-1 0-1,1 0 0,0 0 1,-1-1-1,1 1 0,0 0 1,0 0-1,-1 0 0,1 0 0,0 1 1,0 1-37,1-1 0,-1 1-1,1-1 1,-1 0 0,1 1 0,0-1 0,0 0 0,0 1-1,0-1 1,2 3 0,7 9-357,1-1-1,19 20 0,-24-27 332,0 1-176,1 0 1,0-1 0,0 1-1,1-2 1,0 1-1,0-1 1,0 0 0,1 0-1,-1-1 1,1 0-1,0-1 1,0 0-1,1-1 1,-1 1 0,0-2-1,1 1 1,14-1-1,-3-1-115,0 0 0,0-2-1,0 0 1,-1-2-1,1 0 1,-1-1 0,0-1-1,20-9 1,-31 11-58,-1 0 1,0 0-1,0-1 1,0 0-1,0 0 1,-1 0-1,0-1 1,0 0-1,-1-1 1,0 0-1,0 0 1,0 0-1,-1-1 1,0 1-1,0-1 1,-1 0-1,0-1 1,-1 1-1,1-1 1,2-16-1,-5 20-9,0 0-1,-1 0 1,0 0 0,0 0 0,0 0-1,0 0 1,-1 0 0,0 0-1,0 0 1,-1 0 0,1 1 0,-1-1-1,0 0 1,0 1 0,-1-1-1,1 1 1,-1 0 0,0 0 0,-6-7-1,-2-4 5,1 2 9,0 0 0,-1 1 0,-1 0 0,0 1 1,-1 0-1,0 1 0,0 0 0,-1 1 0,0 1 0,-1 0 0,0 1 0,0 0 0,-1 1 1,-24-5-1,18 5-18,-1 1 0,0 1 0,0 2 0,0 0 0,0 1 0,0 1 1,0 1-1,-41 8 0,50-7-132,0 1-1,0 1 1,0 0 0,1 1 0,-1 0 0,1 1-1,0 1 1,1 0 0,0 0 0,0 2 0,0-1-1,1 1 1,1 1 0,-1 0 0,-13 19-1,21-26-108,1 1-1,1-1 0,-1 1 1,0-1-1,1 1 0,0 0 1,0-1-1,0 1 1,0 0-1,1 0 0,-1 0 1,1 0-1,0 0 0,0 0 1,1 0-1,-1-1 0,1 1 1,0 0-1,0 0 0,0 0 1,0-1-1,1 1 0,-1 0 1,1-1-1,0 0 0,0 1 1,0-1-1,1 0 0,-1 0 1,1 0-1,3 3 0,25 26-3715</inkml:trace>
</inkml:ink>
</file>

<file path=ppt/ink/ink2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5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410 181 5888,'23'-37'3300,"-2"5"543,-9 4 2965,-11 27-6707,-1 0 0,0 0 0,1 1-1,-1-1 1,0 0 0,0 0 0,0 0-1,0 1 1,0-1 0,0 0 0,0 0-1,0 0 1,0 1 0,0-1 0,-1 0-1,1 0 1,0 1 0,0-1 0,-1 0-1,1 0 1,0 1 0,-1-1 0,1 0-1,-1 1 1,1-1 0,-1 1 0,1-1-1,-1 1 1,1-1 0,-1 1 0,-1-1-1,-30-11 827,-37 7-191,67 5-503,-25 0 281,0 2 0,0 0-1,0 2 1,0 1-1,1 1 1,-28 10 0,46-13-453,0 0 1,0 0 0,0 0-1,0 1 1,1 1 0,-1-1-1,1 1 1,0 0-1,1 1 1,-1 0 0,1 0-1,0 0 1,1 1 0,0-1-1,0 2 1,0-1 0,1 0-1,0 1 1,0 0 0,0 0-1,2 0 1,-4 12-1,5-15-30,0 1 0,0 0 0,1 0 0,0-1 0,0 1 0,1 0 0,0 0 0,0-1 0,0 1 0,0 0 0,1-1 0,0 1 0,0-1 0,1 0 0,-1 0 0,6 7 0,-2-4 9,0-1 1,0 0-1,1 0 0,0-1 1,1 0-1,0 0 0,-1 0 1,2-1-1,10 5 1,5 0 21,1 0 0,0-2 0,0-1 0,0 0 0,1-2 1,47 3-1,-34-6-35,-1-2 0,1-2 0,0-1 0,-1-1 0,0-3 1,0-1-1,-1-2 0,0-1 0,0-2 0,42-22 0,-57 25-51,-11 9 48,-12 2-20,0 1-1,0-1 1,0 1-1,0-1 0,1 1 1,-1 0-1,0-1 1,1 1-1,-1 0 1,1-1-1,0 1 0,0 0 1,0 0-1,0 0 1,0-1-1,0 1 1,0 0-1,0 0 0,1-1 1,-1 1-1,1 0 1,-1-1-1,1 1 1,0 0-1,-1-1 0,1 1 1,0-1-1,0 1 1,0-1-1,0 1 1,1-1-1,-1 0 0,0 0 1,3 2-1,5 7 21,0-2-1,1 1 0,18 12 1,-9-11 5,0 0 1,0-1-1,1 0 1,0-2 0,0-1-1,1 0 1,-1-1-1,1-1 1,0-2 0,1 0-1,-1-1 1,26-2-1,-21 0-3,-1-2 0,1-1-1,-1 0 1,0-2-1,0-1 1,0-2-1,-1 0 1,0-1-1,41-25 1,-57 29-17,0 0 1,0 0 0,-1 0 0,0-1-1,0 0 1,-1 0 0,1-1 0,-2 0-1,1 0 1,5-11 0,-9 14-8,1-1 0,-1 1 0,-1-1 0,1 0 0,-1 1 1,1-1-1,-2 0 0,1 0 0,-1 0 0,0 0 0,0 0 0,0 0 0,-1 0 0,0 0 0,0 0 1,-1 1-1,1-1 0,-1 0 0,-5-8 0,-1-2-4,-1 2-1,-1-1 1,0 1 0,-1 1-1,0-1 1,-1 2-1,-1 0 1,-18-14 0,13 14-10,0 1 0,-2 0 0,1 2 0,-1 0 0,0 1 1,-1 2-1,0 0 0,-29-5 0,11 9-1,-1 2-1,1 1 1,0 2 0,0 2-1,0 2 1,1 1 0,-64 22-1,81-22-20,0 0-1,0 2 0,1 0 1,1 1-1,-1 1 0,2 1 1,-20 17-1,33-27-18,0 1 0,0 0 1,1 0-1,-1 0 0,1 1 0,0-1 1,0 1-1,1 0 0,-1 0 0,1 0 1,0 1-1,0-1 0,1 1 0,0-1 0,0 1 1,0 0-1,1 0 0,-2 9 0,3-11-90,0 1-1,0-1 1,0 1 0,1-1-1,0 0 1,-1 1-1,2-1 1,-1 0-1,0 0 1,1 0-1,0 0 1,0 0 0,0 0-1,0 0 1,1-1-1,-1 1 1,1-1-1,0 1 1,0-1-1,0 0 1,1 0 0,-1-1-1,1 1 1,-1-1-1,9 4 1,0 1-607,1-2-1,0 0 1,1 0 0,-1-1 0,1-1 0,20 3-1,44 5-3217</inkml:trace>
</inkml:ink>
</file>

<file path=ppt/ink/ink2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6.1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9472,'3'2'1620,"0"1"0,0 0-1,0 0 1,0 0 0,0 0 0,-1 0 0,4 7 0,15 34 2651,8 59-5458,-23-78 1911,3 8-112,38 174 3384,-48-316-3742,3 48-252,-2 48-9,0 0 0,1 0 1,1 0-1,1 0 0,-1 0 0,2 1 1,0-1-1,0 1 0,1 0 0,1 0 0,0 0 1,13-18-1,-14 24 27,0 0 1,-1 1 0,2 0-1,-1 0 1,1 0-1,0 1 1,0-1-1,0 2 1,0-1 0,1 1-1,-1-1 1,1 2-1,0-1 1,0 1-1,0 0 1,0 0-1,0 1 1,1 0 0,-1 1-1,0-1 1,1 1-1,-1 1 1,12 1-1,-6 0 9,-1 1-1,1 1 1,0 0-1,-1 1 1,0 0-1,0 1 1,-1 0-1,1 1 1,-1 0-1,-1 0 1,1 2-1,-1-1 1,-1 1-1,0 1 1,0-1 0,0 2-1,-2-1 1,10 17-1,-9-13-56,0 0 1,-1 1-1,-1 0 1,-1 0-1,0 1 1,-1 0-1,0 0 0,-2 0 1,1 0-1,-2 0 1,-1 0-1,0 1 1,0-1-1,-5 22 0,3-32-41,0-7-6,-1-17-77,1-26-64,2 27 93,1 0 1,1-1-1,1 1 0,0 0 0,1 1 0,1-1 0,1 1 0,0 0 0,1 0 0,1 0 0,0 1 0,17-24 0,-19 32 139,0 0-1,0 0 1,0 1-1,1-1 1,-1 1-1,2 1 1,-1-1-1,1 1 1,-1 1-1,1-1 1,1 1-1,-1 1 1,0 0 0,1 0-1,0 0 1,0 1-1,0 1 1,0-1-1,0 1 1,0 1-1,0 0 1,0 0-1,0 1 1,0 0-1,12 3 1,-12-2 58,0 0-1,-1 1 1,1 1 0,-1-1 0,0 1-1,0 1 1,-1-1 0,1 2 0,-1-1-1,0 1 1,0-1 0,-1 2 0,0-1 0,0 1-1,0 0 1,-1 0 0,0 1 0,-1 0-1,1-1 1,-1 2 0,5 14 0,-3-3-148,-1 1 0,0 0 1,-2 0-1,0 0 0,-2 0 1,0 0-1,-1 1 0,-4 23 1,4-41-298,0 15-1762,8-14-2318,2-5 483</inkml:trace>
</inkml:ink>
</file>

<file path=ppt/ink/ink2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6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11520,'0'0'59,"0"0"0,0 0 0,0 0 0,0 1 0,0-1 0,0 0 0,0 0 1,0 0-1,0 0 0,0 0 0,0 0 0,0 1 0,0-1 0,-1 0 0,1 0 0,0 0 1,0 0-1,0 0 0,0 0 0,0 0 0,0 0 0,0 0 0,0 1 0,0-1 0,0 0 1,-1 0-1,1 0 0,0 0 0,0 0 0,0 0 0,0 0 0,0 0 0,0 0 1,-1 0-1,1 0 0,0 0 0,0 0 0,0 0 0,0 0 0,0 0 0,0 0 0,-1 0 1,1 0-1,0 0 0,0 0 0,0 0 0,0 0 0,0 0 0,0 0 0,0 0 0,-1 0 1,1-1-1,0 1 0,0 0 0,0 0 0,0 0 0,0 0 0,0 0 0,0 0 0,0 0 1,0 0-1,0 0 0,-1-1 0,1 1 0,0 0 0,0 0 0,0 0 0,0 0 0,8 14 4286,-4-8-3452,0 1 0,0-1 0,-1 1 0,0 0 0,3 12 0,12 119 899,7 252-982,-24-281-326,8 198 376,14-41-918,-7-103-1612,-16-156 1737,2 45-3483,-9-34-255,7-17 3522,-1-1-1,1 0 1,-1 1 0,1-1 0,-1 0-1,1 0 1,-1 1 0,1-1 0,-1 0-1,1 0 1,-1 0 0,1 0-1,-1 0 1,1 0 0,-1 0 0,0 0-1,1 0 1,-1 0 0,1 0 0,-1 0-1,1 0 1,-1 0 0,1-1-1,-1 1 1,1 0 0,-1 0 0,1 0-1,-1-1 1,1 1 0,-1-1 0,-13-10-3435</inkml:trace>
</inkml:ink>
</file>

<file path=ppt/ink/ink2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8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197 458 3328,'-2'2'223,"0"0"0,0 0 0,0 0 1,0 1-1,1-1 0,-1 0 0,1 1 0,-1-1 0,1 1 1,0-1-1,0 1 0,0 0 0,0-1 0,1 1 1,-1 0-1,1 0 0,-1-1 0,1 5 0,2 65 2942,-1-37-3509,0-14 569,1 0-1,1 0 1,0 0 0,2 0-1,0-1 1,1 0 0,2 0 0,13 27-1,-15-34-97,2 1 0,-1-2-1,2 1 1,-1-1 0,2-1-1,0 1 1,0-2 0,1 1-1,0-2 1,1 1 0,0-1 0,25 13-1,-26-18-61,0 0 0,0-1-1,1 0 1,-1-1 0,1 0-1,0-1 1,-1 0 0,1-1-1,0-1 1,0 0 0,-1 0-1,1-1 1,20-6 0,-5 0 61,0-1 0,-1-2 0,0 0 0,40-25 0,-47 23-75,0-1-1,-1-1 1,0 0 0,-2-1-1,0-1 1,0-1-1,-2 0 1,0-1 0,-1 0-1,-1-1 1,-1 0 0,-1-1-1,15-43 1,-19 45-34,0 1 1,-2-1-1,-1 0 1,0 0-1,-1 0 1,-1 0-1,-1 0 1,0 0-1,-2 0 1,0 0-1,-1 0 1,-1 0 0,-1 0-1,0 1 1,-2 0-1,0 0 1,-11-21-1,5 20-13,0 0-1,0 0 1,-2 1-1,0 1 1,-1 0-1,-1 1 1,-1 1-1,0 1 1,0 0-1,-2 2 1,0 0-1,-36-16 1,30 18-22,0 1 0,0 1 1,-1 1-1,0 1 0,-1 2 1,1 1-1,-1 1 0,0 1 0,1 1 1,-36 6-1,35-3-45,1 2 1,-1 1 0,1 1-1,0 1 1,1 2-1,-46 22 1,64-28 42,1 1 0,0-1 0,0 1-1,0 0 1,1 1 0,-1-1 0,1 1 0,1 1 0,-1-1-1,1 1 1,0 0 0,1 0 0,-1 0 0,1 1 0,1-1-1,0 1 1,0 0 0,0 0 0,1 0 0,0 1 0,1-1-1,-1 1 1,2-1 0,-1 0 0,1 1 0,2 13 0,0-10 18,1-1 1,0 0 0,0 0-1,1-1 1,0 1 0,1-1-1,0 0 1,1 0 0,0 0-1,1-1 1,0 0 0,0 0-1,1-1 1,0 0 0,0 0-1,1-1 1,0 0 0,1-1-1,-1 0 1,1 0 0,13 5-1,13 5 59,0-2 0,1-1 0,1-2 0,71 11 1,-54-14 126,1-3 1,105-3-1,111-27-1383,-211 18 10,-51 6 539,0 0 1,0 1 0,-1 0-1,1 1 1,0 0-1,0 1 1,-1-1-1,13 6 1,-9-2-1399</inkml:trace>
</inkml:ink>
</file>

<file path=ppt/ink/ink2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7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0 164 8832,'1'-4'342,"-1"1"1,1 0 0,-1-1 0,1 1-1,0 0 1,1 0 0,-1 0-1,0 0 1,4-5 0,-2 4-199,1-1 1,-1 1-1,1 0 1,1 0 0,-1 1-1,7-5 1,-4 3 386,3-3 670,1 1-1,-1 1 1,1 0-1,1 1 1,14-5-1,3 1-918,0 2-1,34-5 0,-34 7 675,0 0-775,0 0 0,1 2 1,0 2-1,-1 0 0,1 2 1,-1 1-1,56 12 0,-68-11 42,-1 0 1,0 2-1,0 0 0,0 0 0,0 2 0,-1 0 0,0 0 1,0 2-1,-1 0 0,0 0 0,-1 2 0,24 22 1,-33-28-142,0 0 1,-1 0-1,0 0 1,0 1 0,0-1-1,0 1 1,-1 0 0,0-1-1,0 1 1,0 0-1,-1 0 1,0 1 0,0-1-1,-1 0 1,0 0 0,0 7-1,-1-3 1,-1-1-1,0 0 0,-1 1 1,1-1-1,-2 0 0,1-1 1,-1 1-1,-1-1 0,1 1 1,-7 7-1,2-4-44,0-1-1,-1 1 1,0-1 0,-1-1-1,0 0 1,-1-1-1,0 0 1,0 0 0,-1-2-1,0 1 1,-1-2-1,1 0 1,-29 9 0,31-13-117,0 0 0,-1-1 0,1 0 0,-1 0 0,1-1 0,-1-1 0,1 0 0,0-1 0,-1 0 0,1 0 0,0-2 0,0 1 1,0-1-1,1-1 0,-15-7 0,19 8-159,-1-1 1,1 1 0,1-1-1,-1 0 1,1-1 0,0 1-1,0-1 1,0 0 0,1 0 0,-5-10-1,5 9-305,1-1 0,1 1 0,-1 0 0,1-1 0,1 1 0,-1-1 1,1 0-1,1 0 0,-1 1 0,1-1 0,2-11 0,2 1-2806,1 5-107</inkml:trace>
</inkml:ink>
</file>

<file path=ppt/ink/ink2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7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1010 6400,'50'-15'8023,"-3"4"-3606,-15 4-2030,53-19 1,137-82-1428,-189 90-573,-2-1 0,0-2-1,-1-2 1,-2 0 0,0-2-1,-1-1 1,44-57-1,-60 67-348,-2 0 0,0 0-1,-1 0 1,0-1 0,-2-1-1,0 1 1,-1-1 0,0 0-1,-2 0 1,0-1 0,-1 1-1,-1-1 1,0 1 0,-2-1-1,0 1 1,-4-19-1,3 23-27,0 0-1,-2 0 1,1 0-1,-2 0 1,0 1-1,0 0 1,-2 0-1,1 1 1,-2-1-1,1 1 1,-2 1-1,1 0 1,-2 0-1,1 0 1,-1 1-1,-1 1 1,0 0-1,0 0 1,-1 1-1,0 1 1,-1 0-1,1 0 1,-1 1-1,0 1 0,-1 0 1,-15-3-1,12 5 14,0 1 0,0 1 1,0 0-1,0 1 0,0 1 0,0 1 0,-18 3 0,24-2-10,0 0 1,0 0 0,0 1 0,1 0-1,-1 1 1,1 1 0,0-1-1,0 1 1,1 1 0,0 0 0,0 0-1,-11 13 1,5-1 52,2 0 0,1 1 1,0 0-1,2 1 0,0 0 0,1 1 0,1 0 0,2 0 0,-9 46 0,11-35 78,2 1 0,1-1 0,1 0 0,2 1 0,2-1 0,9 42-1,62 188 788,-46-173-693,-10-38-49,30 61 0,2 4-183,-46-107-221,-1 0 0,0 0 0,-1 1 0,-1-1 0,1 1 0,-2 0 0,1 0 0,-1-1-1,-1 1 1,0 0 0,-2 14 0,1-24 107,-2 8-1595,-2-15-1862,0-2-403</inkml:trace>
</inkml:ink>
</file>

<file path=ppt/ink/ink2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7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115 292 8192,'7'2'813,"1"0"0,0 0 0,0-1 0,1-1 1,-1 1-1,0-1 0,0 0 0,0-1 0,0 0 0,0 0 1,8-3-1,-1 2 180,-1 0-656,-1-1 0,1 0 0,-1-1 0,0 0 0,0-1-1,-1-1 1,1 0 0,-1 0 0,0-1 0,-1-1 0,0 0-1,0 0 1,-1-1 0,0-1 0,0 0 0,-1 0 0,0 0-1,11-20 1,-18 28-291,-1 0-1,0-1 1,1 1-1,-1 0 1,0-1 0,-1 1-1,1 0 1,0-1-1,-1 1 1,1-1-1,-1 1 1,0-1-1,0 0 1,0 1-1,0-1 1,0 1 0,0-1-1,-1 1 1,1-1-1,-1 1 1,0-1-1,0 1 1,0 0-1,0-1 1,0 1 0,0 0-1,-1 0 1,-2-4-1,-3 0 59,1 0 0,-1 1 0,1 0 0,-2 0-1,1 0 1,-16-6 0,12 6-13,0 1-1,-1 0 1,0 1 0,1 0-1,-1 0 1,0 2 0,0-1-1,-1 2 1,1 0 0,0 0-1,0 1 1,0 0 0,0 1-1,0 1 1,0 0 0,1 0-1,-1 1 1,1 1 0,-18 9-1,18-9 26,0 1 1,1 0-1,0 0 0,0 1 0,0 0 0,1 1 0,0 0 0,1 1 0,-1 0 0,-13 19 0,19-22-61,0 0 1,0 0-1,0 0 1,0 0-1,1 1 0,0-1 1,1 0-1,-1 1 1,1 0-1,0-1 1,1 1-1,0 0 0,0-1 1,0 1-1,1 0 1,0-1-1,0 1 1,1 0-1,-1-1 0,1 0 1,4 7-1,0-1-36,1-1 0,0-1 0,0 1 0,1-1 0,1-1 0,0 1 0,0-1 0,1-1 0,0 0 0,0 0 0,1-1 0,0 0 0,0-1 0,1 0 0,0-1 0,0 0 0,16 3 0,9 1-600,0-2 1,1-1-1,68 0 1,-83-6-854,1-1-1,0-1 1,-1-1 0,28-8 0,-9-1-2556</inkml:trace>
</inkml:ink>
</file>

<file path=ppt/ink/ink2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8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475 40 8192,'1'-1'391,"-1"0"0,1 0 0,0 0 1,-1 0-1,1 0 0,-1 0 0,0 0 0,1 0 1,-1 0-1,0 0 0,1 0 0,-1-1 0,0 1 1,0 0-1,0 0 0,0 0 0,0 0 0,0 0 0,0 0 1,-1-1-1,1 1 0,0 0 0,-1 0 0,1 0 1,0 0-1,-1 0 0,1 0 0,-2-1 0,1 1-178,-1 0-1,0 0 0,1 0 0,-1 1 0,0-1 0,0 0 0,0 1 0,1 0 0,-1-1 0,0 1 1,0 0-1,0 0 0,0 0 0,0 0 0,-2 0 0,-15 3-571,0 0-1,-31 10 1,34-9 1802,-32 6-542,1 2-1,1 2 0,0 1 0,-83 43 0,127-58-892,1 1 0,-1-1 0,1 1-1,0 0 1,0-1 0,-1 1 0,1 0-1,0 0 1,0 0 0,0 0 0,0 0-1,0 0 1,0 0 0,0 0 0,0 0-1,0 1 1,0-1 0,1 0 0,-1 1-1,1-1 1,-1 0 0,1 1 0,-1-1-1,1 0 1,0 2 0,0-1-4,1-1 1,0 0 0,0 1-1,0-1 1,0 0 0,0 0-1,0 0 1,0 0-1,0 0 1,1 0 0,-1 0-1,0 0 1,1-1 0,-1 1-1,0 0 1,1-1-1,-1 1 1,1-1 0,1 1-1,16 4 19,1-1 0,32 3 0,-43-6-2,569 113 348,-556-109-375,-11-2 55,-1 0 0,0 0 1,0 1-1,17 9 0,-26-12-29,0-1 1,-1 1-1,1-1 1,0 1-1,0 0 1,0-1-1,0 1 1,0 0-1,-1 0 1,1 0-1,0-1 1,-1 1-1,1 0 1,-1 0-1,1 0 1,-1 0-1,1 0 1,-1 0-1,0 0 1,1 0-1,-1 0 0,0 2 1,0-1 17,-1-1 0,0 1 0,0-1 0,0 0 0,1 1 0,-1-1 0,-1 0 0,1 1 0,0-1 0,0 0 0,0 0 0,-1 0 0,1 0 0,0 0 0,-1 0 0,1-1 0,-1 1 0,1 0 0,-1-1 0,-2 1 0,-31 12 330,-1-2 1,-1-1 0,-67 8-1,57-10-444,-81 22 0,74-16-256,19-6-1680,17-1-2961,42-16 1283,-1 1-172</inkml:trace>
</inkml:ink>
</file>

<file path=ppt/ink/ink2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39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614 14 10624,'-24'-9'7943,"-1"5"-3976,10 4-3751,0 0 1,1 2-1,-16 2 0,7-1 960,-20 2-729,-163 24 453,179-24-620,0 2 1,0 1-1,1 1 1,1 1-1,-30 16 0,52-25-267,1 0 0,0 0 0,0 0 0,0 0-1,0 1 1,0-1 0,1 1 0,-1-1 0,0 1-1,1 0 1,-1 0 0,1 0 0,0-1-1,-1 1 1,1 0 0,0 1 0,-1 2 0,2-3-6,0-1 0,0 1 0,0-1 0,0 0 0,0 1 0,1-1-1,-1 0 1,0 1 0,1-1 0,-1 0 0,1 1 0,0-1 0,-1 0 0,1 0 0,0 0 0,0 0 0,-1 0 0,1 0 0,0 0 0,0 0 0,0 0 0,2 1 0,5 3 78,0 0-1,1 0 1,0 0-1,0-2 1,0 1-1,0-1 1,18 4-1,196 30 1068,-158-23-841,113 30 305,-151-36-571,-1 1 0,0 2 0,0 1 0,31 19 0,-53-28-42,0-1 1,0 1-1,0-1 0,-1 1 1,1 0-1,-1 0 0,0 0 1,0 1-1,0-1 0,0 1 1,2 5-1,-5-8 1,1 1-1,-1-1 1,0 1 0,0 0 0,0-1 0,0 1-1,0 0 1,0-1 0,0 1 0,0-1-1,-1 1 1,1 0 0,-1-1 0,1 1 0,-1-1-1,1 1 1,-1-1 0,0 1 0,0-1-1,0 0 1,0 1 0,0-1 0,0 0-1,0 0 1,0 0 0,-1 0 0,1 0 0,-3 2-1,-10 7-10,0 0 0,-1-1 0,0 0 0,0-1 0,-1-1 0,0-1 0,-1 0 0,-18 4 0,5-4-302,0 0-1,0-2 1,-49 1-1,64-5-246,0-1 0,1 0 0,-20-5 0,32 6 302,0 0 1,0 0-1,0-1 0,0 1 1,0-1-1,0 1 0,0-1 1,0 0-1,1 0 0,-1 0 1,0 0-1,0 0 0,1 0 1,-1-1-1,0 1 0,1 0 1,0-1-1,-1 1 0,1-1 1,0 0-1,-1 1 0,1-1 0,0 0 1,1 0-1,-1 0 0,0 0 1,0 0-1,1 1 0,-1-5 1,1-16-3608</inkml:trace>
</inkml:ink>
</file>

<file path=ppt/ink/ink2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0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17 380 7808,'-4'8'1093,"2"-5"-537,0 0 1,1 0-1,-1 0 0,1 0 0,0 1 1,0-1-1,0 0 0,0 0 0,0 7 1,10-13 5930,25-10-5017,11-6-493,2 2 0,75-16 0,-66 19 392,87-34 0,-126 41-1168,-1-1 0,0 0 0,-1-1 0,0-1 0,-1 0 0,0-1 0,0-1 0,-1 0 0,17-21 0,-27 30-181,-1 1 0,0-1 0,0 0 0,0 0 0,0 0-1,0 0 1,-1 0 0,0 0 0,1 0 0,-1 0 0,0-1 0,0 1-1,-1 0 1,1-1 0,-1 1 0,0-1 0,0 1 0,0-1-1,0 1 1,0 0 0,-1-1 0,0 1 0,1-1 0,-1 1 0,0 0-1,-1 0 1,1-1 0,-1 1 0,1 0 0,-1 0 0,0 1-1,0-1 1,0 0 0,0 0 0,-1 1 0,1 0 0,-1-1 0,0 1-1,1 0 1,-1 0 0,0 0 0,-3-1 0,-4-2-6,0 1 0,0 0 0,0 0 1,0 1-1,-1 0 0,1 0 0,-1 2 1,1-1-1,-1 1 0,0 1 0,0 0 0,0 0 1,1 1-1,-1 0 0,0 1 0,1 1 1,-18 5-1,16-2-3,1 1 0,0-1 1,0 2-1,1 0 1,0 0-1,0 1 0,1 0 1,0 1-1,0-1 0,1 2 1,1-1-1,0 1 1,0 1-1,-7 17 0,6-7 14,0 1 0,2 0 0,1 0 0,1 0 0,1 1 0,1-1 0,1 1-1,1-1 1,1 1 0,1 0 0,1-1 0,1 0 0,10 33 0,-8-35 20,1-1 0,0 0 0,2 0 0,1-1 0,0 0 0,1 0 0,1-1 0,1-1 0,1 0 0,0-1 0,1 0 0,0-1 0,2-1 0,25 18 0,-31-26-63,1 0 1,0-1-1,1 0 0,-1-1 0,1 0 0,0-1 0,-1-1 1,1 0-1,1 0 0,-1-2 0,0 0 0,0 0 0,0-1 0,0 0 1,20-6-1,-7 1-1097,0-2 1,-1 0 0,0-2 0,0-1 0,-1-1-1,36-23 1,-6-2-2982</inkml:trace>
</inkml:ink>
</file>

<file path=ppt/ink/ink2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2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0 274 5632,'19'-28'11372,"-8"13"-4480,-14 43-4293,-3 0-2042,2 0 0,1 1 1,1 56-1,2-75-455,1-1 0,0 1 0,0-1 0,1 0 0,0 1 0,1-1 0,0 0 0,0 0 0,1-1 0,0 1 0,1-1 0,0 0 0,0 0 0,1 0 0,9 10 0,-12-16-60,0 0-1,-1 0 0,1 0 0,0-1 0,0 1 0,1-1 1,-1 1-1,0-1 0,0 0 0,1 0 0,-1-1 1,0 1-1,1-1 0,-1 1 0,1-1 0,-1 0 0,1 0 1,-1-1-1,1 1 0,-1-1 0,0 0 0,1 0 1,-1 0-1,0 0 0,6-3 0,7-4-20,0-1 0,-1-1 0,26-20 0,-21 14-45,-10 7 4,0 0 0,-1 0 0,0-1 1,0 0-1,-2-1 0,13-20 0,16-21 159,-35 51-11,-1 3-109,0 0-1,0 0 1,0 0-1,0 0 0,1 0 1,-1 0-1,1 0 1,-1 0-1,1 0 1,0 0-1,0 0 1,-1-1-1,1 1 1,3 3-1,11 20 91,-13-21-108,0 0 0,0 0 1,1 0-1,-1-1 1,1 1-1,0-1 0,0 1 1,0-1-1,0 0 1,1 0-1,-1-1 1,1 1-1,4 2 0,14 5 42,1 0 0,0-1-1,0-2 1,1 0 0,0-2-1,0-1 1,1 0 0,-1-2-1,1-1 1,-1-1 0,1-1-1,-1-1 1,29-6 0,-46 6-39,1 0-1,0-1 1,-1 0 0,1 0 0,-1-1 0,0 1 0,0-2 0,0 1 0,-1-1-1,1 0 1,-1-1 0,0 1 0,-1-1 0,1 0 0,-1-1 0,-1 1 0,1-1-1,-1 0 1,0 0 0,-1 0 0,1-1 0,-1 1 0,-1-1 0,0 0 0,0 0 0,0 0-1,-1 0 1,0 0 0,-1 0 0,0 0 0,0 0 0,-2-15 0,-1 6-3,-1 0 1,-1 0 0,0 1 0,-2 0 0,1 0-1,-2 0 1,0 1 0,-1 0 0,0 0-1,-1 1 1,-1 1 0,0 0 0,-1 0 0,-19-15-1,21 19-1,-1 1 0,0 1 0,0 0-1,-1 0 1,0 1 0,0 1-1,-1 0 1,0 1 0,0 0 0,0 0-1,0 2 1,0 0 0,0 0 0,-1 1-1,1 1 1,-1 0 0,1 1 0,0 0-1,-17 4 1,9 1-75,1 0 1,-1 1-1,1 2 0,0-1 1,1 2-1,0 1 0,1 0 1,0 2-1,1 0 0,0 0 1,-19 22-1,35-34-69,0-1 1,0 1-1,0 0 0,0 0 1,0 0-1,0 0 0,0 1 1,0-1-1,0 0 0,1 0 1,-1 0-1,1 1 0,-1-1 1,1 0-1,-1 1 0,1-1 1,0 0-1,-1 1 0,1-1 1,0 1-1,0-1 0,0 0 1,0 1-1,0-1 0,1 1 1,-1-1-1,0 0 0,0 1 1,2 0-1,-1 0-172,0-1 0,1-1 0,-1 1 0,1 0 0,-1 0 0,1 0 0,0-1-1,-1 1 1,1-1 0,0 1 0,0-1 0,-1 0 0,1 0 0,0 0 0,0 0 0,-1 0 0,1 0 0,0 0 0,-1 0 0,1-1-1,3 0 1,28-7-3780</inkml:trace>
</inkml:ink>
</file>

<file path=ppt/ink/ink2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3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7424,'5'-9'11875,"6"5"-7164,20 5-4540,-14-1 1781,11 0-2101,138-5 1666,-142 3-1856,-1-1 1,0-2 0,0 0 0,0-1-1,23-11 1,-13 6-2438,-20 6-826,-15 6-1411,-6 3 1685</inkml:trace>
</inkml:ink>
</file>

<file path=ppt/ink/ink2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3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70 11392,'30'3'5631,"19"-6"-6910,-37-1 11902,27 4-10239,-7 0 128,24-3 512,-11 0 128,11-6-1664,-16 3 0,0-2 0,-11-2 128,3-5-3072,-11 3 0</inkml:trace>
</inkml:ink>
</file>

<file path=ppt/ink/ink2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4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118 220 7808,'8'-10'1616,"0"1"-1,1 0 1,0 1 0,1 0 0,-1 0-1,1 1 1,1 0 0,22-11 0,7-6-1033,-3 0 263,1 1 0,71-29 0,-106 50-735,1 0-1,-1 0 1,1 1-1,0 0 1,0 0-1,-1 0 1,1 0-1,0 0 1,0 1-1,0 0 1,0 0-1,0 0 1,0 0-1,0 0 1,0 1-1,-1 0 1,1 0-1,0 0 1,0 0-1,-1 1 1,1-1-1,0 1 1,-1 0-1,0 0 1,1 0-1,-1 0 1,0 1-1,0-1 1,0 1-1,-1 0 0,1 0 1,-1 0-1,1 0 1,-1 0-1,0 1 1,0-1-1,0 1 1,1 4-1,1 16 108,-1 1 0,0-1-1,-2 0 1,-3 39-1,0-38-160,-1 0 0,-2-1-1,0 0 1,-1 0-1,-1 0 1,-1-1-1,-2 0 1,0 0 0,-1-1-1,-1-1 1,-2 0-1,-27 35 1,13-24-37,-1-2 0,-1-1 0,-1-2-1,-1-1 1,-2-1 0,-59 33 0,85-53-11,0-1-1,0 0 1,0 0-1,-1 0 1,1-1-1,-1-1 1,0 1-1,0-1 1,0-1-1,0 0 1,0 0-1,0-1 1,0 0 0,-16-2-1,24 2-13,-1-1-1,0 1 1,1-1-1,-1 1 1,1-1-1,0 1 1,-1-1-1,1 0 1,-1 0 0,1 0-1,0 0 1,0 0-1,-1 0 1,1 0-1,0 0 1,0 0-1,0-1 1,0 1-1,0 0 1,1-1 0,-1 1-1,0-1 1,0-2-1,0 1-3,1 0 1,0 0-1,-1 0 0,1-1 0,1 1 0,-1 0 1,0 0-1,1 0 0,0 0 0,-1 0 0,3-5 1,0 1 20,1 0 0,-1-1 0,1 2 0,0-1 0,1 0 0,0 1 0,0 0 0,11-11 0,-12 15 4,-1 0 0,0 0 0,1 0 0,-1 0 0,1 1 0,-1 0 0,1-1 0,0 1 0,-1 1-1,1-1 1,0 0 0,0 1 0,0 0 0,-1 0 0,1 0 0,0 1 0,0-1 0,0 1 0,-1 0 0,1 0 0,0 0 0,-1 0 0,1 1 0,5 2 0,9 7 86,0 0 1,-1 1 0,26 23 0,15 10 90,-34-29-185,0-2 1,1-1-1,49 18 1,-62-27-21,1-1 1,-1 0-1,1-1 0,0 0 0,0-1 1,0 0-1,-1-1 0,1-1 0,0 0 1,0-1-1,14-3 0,-21 3-154,40-13-370,-22-5-3605,-24 20 4022,0 0-1,1-1 0,-1 1 1,0 0-1,0 0 0,0 0 1,0-1-1,1 1 0,-1 0 1,0 0-1,0-1 0,0 1 1,0 0-1,0 0 0,0-1 1,0 1-1,0 0 0,0 0 1,0-1-1,0 1 0,0 0 1,0-1-1,0 1 0,0 0 0,0 0 1,0-1-1,0 1 0,0 0 1,0 0-1,0-1 0,0 1 1,0 0-1,-1 0 0,1-1 1,0 1-1,0 0 0,0 0 1,0-1-1,-1 1 0,1 0 1,0 0-1,0 0 0,0 0 1,-1-1-1,1 1 0,0 0 1,0 0-1,-1 0 0,1 0 0,0 0 1,-1 0-1,1 0 0,0 0 1,0 0-1,-1 0 0,1 0 1,0 0-1,-1 0 0,-7-4-3976</inkml:trace>
</inkml:ink>
</file>

<file path=ppt/ink/ink2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9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2688,'1'1'112,"-1"0"1,1 0-1,0 1 1,0-1-1,0 0 1,0 0-1,0 0 0,0 0 1,0-1-1,0 1 1,0 0-1,0 0 1,1-1-1,-1 1 1,0 0-1,0-1 0,1 1 1,-1-1-1,0 0 1,1 1-1,-1-1 1,1 0-1,-1 0 1,0 0-1,1 0 0,-1 0 1,3-1-1,57 1 2527,-43 0-2368,337-17 2218,-183 5-1159,-91 2-829,-63 6-691,1 1 0,0 1-1,0 1 1,0 1 0,19 1 0,-28 2-2498,-10-3 1003</inkml:trace>
</inkml:ink>
</file>

<file path=ppt/ink/ink2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4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82 3968,'-2'-12'809,"-1"-9"388,7 5 2919,-3 15-3585,-1 1 0,0-1-1,1 0 1,-1 1 0,1-1-1,-1 0 1,1 1 0,-1-1-1,1 1 1,0-1 0,-1 1-1,1-1 1,0 1 0,-1 0-1,1-1 1,0 1 0,0 0-1,-1-1 1,1 1 0,0 0-1,1 0 1,21 1 2378,14 10-1600,-24-7-758,0 0-1,0-1 0,1-1 1,0 0-1,-1-1 0,1 0 1,0-1-1,0-1 1,20-3-1,103-17 515,54-5-4050,-170 29 732,-21-2 2091,1-1 1,-1 1 0,0 0 0,0-1 0,1 1-1,-1 0 1,0-1 0,0 1 0,0 0 0,0 0-1,0-1 1,0 1 0,0 0 0,0-1-1,0 1 1,0 0 0,-1-1 0,1 1 0,0 0-1,0-1 1,-1 1 0,1 0 0,-1 0 0,-4 15-3829</inkml:trace>
</inkml:ink>
</file>

<file path=ppt/ink/ink2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5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7 197 9984,'0'-1'195,"-1"1"0,1-1 0,-1 1 0,1-1 1,-1 1-1,1-1 0,-1 0 0,1 1 0,-1-1 1,1 1-1,0-1 0,-1 0 0,1 0 0,0 1 1,0-1-1,0 0 0,-1 1 0,1-1 0,0 0 1,0 0-1,0 1 0,0-1 0,0 0 0,0 0 1,1 1-1,-1-1 0,0 0 0,0 1 0,0-1 0,1 0 1,-1 0-1,0 1 0,1-1 0,-1 1 0,1-1 1,-1 0-1,0 1 0,1-1 0,0 1 0,-1-1 1,2 0-1,35-10 4764,-4 3-3994,64-37-701,110-47 1989,-200 89-2185,0 1-1,1 0 1,-1 0 0,1 1-1,-1 0 1,1 0 0,0 1-1,-1 0 1,1 0 0,-1 0-1,1 1 1,0 1 0,-1-1-1,0 1 1,1 0-1,-1 1 1,0 0 0,0 0-1,0 1 1,-1-1 0,1 1-1,-1 1 1,0-1 0,0 1-1,0 0 1,-1 1-1,1-1 1,-1 1 0,-1 0-1,1 0 1,-1 1 0,0-1-1,-1 1 1,1 0 0,-1 0-1,-1 0 1,1 1 0,-1-1-1,-1 0 1,2 11-1,-1-3 2,0 1 0,-1-1 0,-1 0 0,0 0 0,-1 1 0,-1-1 0,0 0 0,-1 0 0,-1 0 0,-6 16 0,2-12-11,-1 1 0,0-1 0,-2-1 0,0 0-1,-2 0 1,-22 25 0,6-14 10,0-1 0,-2-2 0,-1-1 0,-1-1-1,-1-2 1,-1-2 0,-48 22 0,70-37-46,4 0-54,1 0 0,-1-1 0,0-1 0,0 0 0,-1 0 0,1 0 0,-1-2 0,1 1 0,-1-1 0,0 0-1,-11-1 1,20 0 15,-1 0 1,1 0-1,0 0 0,0-1 0,0 1 0,0 0 0,0 0 0,-1-1 0,1 1 0,0-1 0,0 1 0,0-1 0,0 1 0,0-1 0,0 0 1,0 0-1,1 1 0,-1-1 0,0 0 0,0 0 0,0 0 0,1 0 0,-1 0 0,1 0 0,-1 0 0,1 0 0,-1 0 0,1 0 1,-1 0-1,1 0 0,0 0 0,0-1 0,-1 1 0,1 0 0,0 0 0,0 0 0,0 0 0,0-1 0,0 1 0,1 0 0,-1 0 0,0 0 1,1 0-1,-1 0 0,0 0 0,2-2 0,0-2-23,0 0-1,1 1 1,0 0 0,-1 0 0,2 0 0,-1 0 0,0 0 0,1 1-1,0-1 1,7-5 0,-1 3 98,0 1-1,0 1 0,1-1 1,-1 1-1,1 1 1,0 0-1,0 1 0,0 0 1,0 0-1,0 2 1,1-1-1,-1 1 0,0 1 1,0 0-1,0 0 1,16 5-1,12 4 195,-1 2 0,0 2 0,43 23 0,-72-33-948,1 0 0,-1-1 0,1 1 0,0-2 0,-1 1 0,1-2 0,20 2 0,-27-3 429,0 0-1,1 0 1,-1 0 0,0-1-1,0 1 1,0-1-1,1 0 1,-1 0-1,0 0 1,0-1 0,0 1-1,0-1 1,-1 1-1,1-1 1,0 0-1,-1 0 1,1 0 0,-1-1-1,0 1 1,0 0-1,1-1 1,-2 0 0,1 1-1,0-1 1,0 0-1,-1 0 1,3-6-1,1-9-3571</inkml:trace>
</inkml:ink>
</file>

<file path=ppt/ink/ink2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5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5888,'8'-4'2944,"24"-2"-1152,-24 1 3712,15-2-3457,-6 4 1,9-6 1024,-4 6 0,22 3-3968,-9 0 0,5 8 2560,-10-4 0,1 2-1664,-4 3 0,-3-3-2816,0 1 0,-8-17-896,2-2 1</inkml:trace>
</inkml:ink>
</file>

<file path=ppt/ink/ink2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6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11008,'22'-10'5503,"-9"-5"-6526,-8 12 9982,11-2-8831,3 5 0,10 0 0,-2 0 0,8 0-640,-9 0 0,1-7-1024,-6 4 0,1-5-1664,-4 1 129</inkml:trace>
</inkml:ink>
</file>

<file path=ppt/ink/ink2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6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0 121 12672,'30'-11'6271,"36"14"-8063,-52-3 11648,25-3-9728,-4-1 0,16 4-128,-11 0 128,5 4-896,-10-4 0,-9 0-2688,-4 0 128</inkml:trace>
  <inkml:trace contextRef="#ctx0" brushRef="#br0" timeOffset="1">1243 73 384,'154'-72'128</inkml:trace>
</inkml:ink>
</file>

<file path=ppt/ink/ink2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6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19 8192,'-1'0'236,"1"-1"0,0 1 0,-1-1 0,1 1 0,0-1 0,0 1 0,-1-1 0,1 0 0,0 1 1,0-1-1,0 1 0,0-1 0,0 0 0,0 1 0,0-1 0,0 1 0,0-1 0,0 0 0,0 1 0,0-1 0,0 1 1,1-1-1,-1 1 0,0-1 0,0 1 0,1-1 0,-1 0 0,0 1 0,0 0 0,1-2 0,23 2 5687,-13 1-5575,40 7 1467,0 2 0,0 3 1,84 33-1,-94-31-1653,-11-4 127,-1 2 0,0 1-1,-1 2 1,33 22 0,92 84-2419,-151-121 2070,15 13-2888,-12-12-2829,-5-2 2044</inkml:trace>
</inkml:ink>
</file>

<file path=ppt/ink/ink2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7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710 1 10496,'-5'13'5248,"1"20"-6400,4-30 8831,-17 6-6783,-1-3 128,-35 39 384,15-17 128,-28 20-1920,13-8 0,-30 11 1152,17-15 128,-4 1-768,17-7 128,-3 3-1024,8-8 128,3-7-2048,10-3 0</inkml:trace>
</inkml:ink>
</file>

<file path=ppt/ink/ink2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7.6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12544,'30'0'6271,"36"0"-6527,-49 0 8704,19 0-8448,-11 0 128,25 0 0,-16 0 0,9-12-384,-8 6 128,5-6-768,-9 2 128,-1-1-2432,-8 4 128,-4-1-383,-5 4 127</inkml:trace>
</inkml:ink>
</file>

<file path=ppt/ink/ink2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8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10624,'0'30'10920,"0"3"-4465,2 37-2854,0 45-6115,-1-67 4936,-1-36-2299,-1-1-176,0 1 0,1-1 1,1 1-1,0-1 0,1 0 0,0 0 0,1 1 1,0-1-1,5 12 0,-7-22-72,-1 0 1,0-1-1,0 1 0,1-1 0,-1 1 0,1-1 1,-1 1-1,0-1 0,1 1 0,-1-1 1,1 1-1,-1-1 0,1 1 0,-1-1 1,1 0-1,0 1 0,-1-1 0,1 0 0,-1 0 1,1 1-1,0-1 0,-1 0 0,1 0 1,0 0-1,-1 0 0,1 0 0,0 0 1,-1 0-1,1 0 0,-1 0 0,1 0 0,0 0 1,-1 0-1,1 0 0,0-1 0,-1 1 1,1 0-1,0 0 0,-1-1 0,1 1 1,-1 0-1,1-1 0,-1 1 0,1-1 1,-1 1-1,1-1 0,0 0 0,15-22-5896,-8 8 2160</inkml:trace>
</inkml:ink>
</file>

<file path=ppt/ink/ink2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8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22 383 10624,'-3'12'5248,"-7"6"-4097,10-15 9217,-3 27-9344,-2-9 128,5 24 128,0-13 128,8 9-2048,2-10 128,16-1 1152,-4 0 0,8-20-1280,-4-2 0,6-8-2048,-11 0 128,1-11-1536,-4 1 128</inkml:trace>
  <inkml:trace contextRef="#ctx0" brushRef="#br0" timeOffset="1">35 12 16128,'-34'-8'8063,"73"11"-12159,-30-3 15360,14-3-13568,-7 0 0,11 3-5376,-6 0 129</inkml:trace>
</inkml:ink>
</file>

<file path=ppt/ink/ink2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39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 3328,'-1'-1'129,"0"1"1,0 0 0,0 0-1,-1-1 1,1 1-1,0 0 1,0 0-1,-1 0 1,1 0 0,0 0-1,0 0 1,-1 0-1,1 1 1,0-1-1,0 0 1,0 1 0,0-1-1,-1 1 1,1-1-1,0 1 1,0 0-1,0-1 1,0 1 0,0 0-1,0 0 1,-1 1-1,0 1 64,0-1 1,1 1-1,-1 0 0,1 1 0,-1-1 0,1 0 0,0 0 0,0 1 0,-1 5 0,0 7 172,1 0 1,0 0-1,2 21 0,6 25-7,3-1 0,24 84 0,-17-81 470,16 122 1,-32-184-913,-1 1-1,1-1 1,-1 0-1,0 0 1,1 0 0,-1 1-1,0-1 1,-1 0-1,1 0 1,0 1 0,-1-1-1,1 0 1,-1 0-1,0 0 1,1 0-1,-1 0 1,0 0 0,0 0-1,-1 0 1,1 0-1,0 0 1,-3 3 0,3-5-1452,1 0-128</inkml:trace>
</inkml:ink>
</file>

<file path=ppt/ink/ink2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9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132 293 7552,'0'-1'202,"-1"1"0,0-1 0,0 0 1,0 1-1,0-1 0,0 0 0,1 1 0,-1-1 0,0 0 1,0 0-1,1 1 0,-1-1 0,1 0 0,-1 0 1,1 0-1,-1 0 0,1 0 0,0 0 0,-1 0 0,1 0 1,0 0-1,0 0 0,0 0 0,-1 0 0,1 0 1,0 0-1,0 0 0,1-2 0,0 2 173,-1-1-1,1 1 1,0-1-1,0 1 0,0-1 1,0 1-1,0 0 1,0-1-1,1 1 1,-1 0-1,0 0 1,1 0-1,-1 0 1,1 0-1,-1 0 1,3 0-1,-1-1 162,1 1 1,-1 0-1,1 0 0,-1 0 1,1 0-1,0 0 0,0 1 1,4-1-1,-6 1-458,0 0 0,1 0 0,-1 1 0,0-1 0,0 0 0,0 1 0,0-1 0,0 1 0,0 0 0,0 0 0,0 0-1,0 0 1,0 0 0,-1 0 0,3 2 0,37 40 3175,-31-32-2831,-1-1-1,2 0 1,-1 0-1,1-1 1,22 14-1,-28-21-397,0 1-1,0-1 0,0-1 1,0 1-1,1-1 1,-1 0-1,0 0 1,1-1-1,-1 1 0,1-1 1,-1-1-1,1 1 1,-1-1-1,0 0 1,1 0-1,-1 0 0,0-1 1,0 1-1,9-5 1,-3 0-22,1-1 0,-1 0 0,0 0 0,-1-1 0,0 0 0,0-1 0,-1 0 0,0-1 0,0 0 0,-1 0 0,0-1 0,9-18 0,-11 18-2,0 1 0,-2-1-1,1 0 1,-1 0 0,-1 0-1,0-1 1,0 1 0,-1-1-1,-1 0 1,0 0-1,0 1 1,-2-1 0,1 0-1,-4-15 1,4 24 0,-1 0 0,0 1 0,0-1 0,-1 1 0,1-1 0,0 1 0,-1 0 0,0-1 0,1 1 0,-1 0 0,0 0 0,0 0 0,0 0 0,0 1 0,-1-1 0,1 1 0,0-1 0,-1 1 0,1 0 0,-4-2 0,5 3 0,0-1 0,-1 1 0,1 0 0,-1-1 0,1 1 0,-1 0 0,0 0 0,1 0 0,-1 0 0,1 0 0,-1 0 0,1 0 0,-1 0 0,1 1 0,-1-1 0,1 1 0,-1-1 0,1 1 0,0 0 0,-1-1 0,1 1 0,0 0 0,-1 0 0,1 0 0,0 0 0,0 0 0,0 0 0,0 0 0,0 0 0,0 1 0,0-1 0,0 0 0,1 1 0,-1-1 0,0 0 0,1 1 0,-1 1 0,-1 4 0,0 1 0,1-1 0,-1 1 0,2 0 0,-1-1 0,1 1 0,1 0 0,-1-1 0,3 14 0,21 72 0,-16-67 0,31 101 13,-18-63 10,-3 0 1,-2 1-1,9 85 1,-20-98 18,5 92 40,-10-123-51,0-1-1,-1 0 1,-1 0-1,-10 37 1,11-52-23,-1 0 1,0-1-1,0 0 1,-1 1-1,0-1 1,1 0-1,-1 0 0,0 0 1,-1-1-1,1 1 1,-1-1-1,0 0 0,1 0 1,-1 0-1,-1 0 1,1-1-1,0 0 1,-8 3-1,-1 0 8,0 0 0,-1-2 0,0 0 0,1 0 0,-16 0 0,10-2-16,-1 0 0,1-2 0,-1 0 0,-28-6 0,27 4 0,-4-2-34,0-2 1,0 0-1,1-2 0,0 0 1,1-2-1,0 0 0,1-2 1,-24-17-1,6 5-47,29 19-280,0-1 0,1 0 0,0-1 0,-14-14 0,21 19-71,1 0 1,-1 0-1,1 0 0,0-1 0,0 1 0,0-1 0,1 1 0,-1-1 0,1 1 1,-1-1-1,1 0 0,0 0 0,1 1 0,-1-1 0,1 0 0,0 0 0,0-7 1,1-12-3559</inkml:trace>
</inkml:ink>
</file>

<file path=ppt/ink/ink2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49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44 103 15232,'-43'6'7551,"73"-12"-7551,-20 1 7680,16-8-7680,-9 4 128,14-9-256,-9 3 128,-6-3-256,2 8 128,-23 2-640,-3 1 0,-13 7-1920,2 0 128,-15 22-1152,7-1 1</inkml:trace>
</inkml:ink>
</file>

<file path=ppt/ink/ink2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0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464 0 16384,'-122'70'8191,"61"42"-12671,47-93 16384,-34 50-15104,14-14 0,-72 39-4736,28-24 129</inkml:trace>
</inkml:ink>
</file>

<file path=ppt/ink/ink2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0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 12416,'-8'36'6143,"21"-33"-5375,-13-3 6272,9-3-7040,-1 0 0,5 3-1536,0 0 0,-3 0-1024,-1 0 128</inkml:trace>
</inkml:ink>
</file>

<file path=ppt/ink/ink2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1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591 1 11136,'-43'54'5503,"16"19"-4607,22-61 7936,-29 24-8832,7-8 0,-39 20-512,15-8 128,-37 8-768,22-5 128,-40-13-2176,28-5 0</inkml:trace>
</inkml:ink>
</file>

<file path=ppt/ink/ink2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1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11 7936,'12'-10'5548,"-11"17"47,-12 28 542,9-28-6714,0-1 525,-5 12 498,1 0-1,1 1 1,1-1 0,-4 34 0,8-48-366,-1 1 0,1 0 1,1-1-1,-1 1 1,1 0-1,0-1 0,0 1 1,0 0-1,1-1 1,-1 0-1,1 1 0,0-1 1,0 0-1,1 0 1,-1 0-1,1 0 0,0 0 1,0-1-1,0 1 0,1-1 1,-1 0-1,1 0 1,0 0-1,-1 0 0,6 2 1,1-1-23,-1 1 0,1-2-1,0 1 1,1-1 0,-1-1 0,0 0 0,1 0 0,-1-1 0,1-1 0,-1 0 0,1 0 0,-1-1-1,1 0 1,15-4 0,-9 1 31,1-1 0,-2-1 0,1-1-1,-1 0 1,0-1 0,0-1 0,25-18-1,-14-4 41,-25 28-116,1-1 0,0 1 1,-1 0-1,1-1 0,0 1 0,1 0 1,3-3-1,-5 6-12,-1 0 0,1 0-1,-1 1 1,1-1 0,-1 0 0,1 0 0,-1 1-1,0-1 1,1 1 0,-1-1 0,0 1-1,1 0 1,-1-1 0,0 1 0,0 0 0,1 0-1,-1 0 1,0 0 0,1 1 0,-2-1 4,6 4 37,-1 0 0,-1 1 0,1 0 0,-1 0-1,6 10 1,-7-10-30,-1-1 0,1 0 0,1 0 1,-1-1-1,1 1 0,0-1 0,0 1 0,0-1 0,1 0 0,6 4 0,10 3 52,1-1 0,0-1 0,1-1 0,0-1 0,0-1 0,0-1 0,1-1 0,0-1 0,0-1 0,0-1 0,0-2 0,0 0 0,38-7 0,-52 6-40,0-1-1,-1 0 0,1 0 0,-1-1 1,0 0-1,0-1 0,0 0 1,-1-1-1,1 1 0,-1-1 0,-1-1 1,1 0-1,-1 0 0,0 0 0,-1-1 1,0 0-1,0 0 0,-1-1 1,0 0-1,0 0 0,5-14 0,17-34 84</inkml:trace>
</inkml:ink>
</file>

<file path=ppt/ink/ink2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3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3328,'2'-6'9733,"14"-26"-8918,-8 16 1159,-7 15-1441,-1 1-21,0 0 22,7 0 2608,27-4-2487,-31 2-612,1 1 0,0 0 1,0 0-1,0 0 0,0 0 0,0 0 0,0 1 0,0 0 1,0 0-1,0 0 0,0 0 0,0 1 0,0-1 0,5 3 1,-6-2-18,0 1 0,-1-1 0,1 1 0,-1 0 0,1-1 0,-1 1 0,0 0 0,0 1 0,1-1 0,-2 0 0,1 1 0,0-1 0,0 1 0,-1 0 0,1-1 0,-1 1 0,0 0 1,0 0-1,0 0 0,0 3 0,0-4-8,-1 0 1,1 0 0,-1 0 0,1 0-1,0 0 1,-1 0 0,1 0 0,0 0 0,0 0-1,1-1 1,-1 1 0,0 0 0,1-1-1,-1 1 1,0-1 0,1 1 0,0-1-1,-1 0 1,1 0 0,0 0 0,0 0 0,0 0-1,0 0 1,3 1 0,1-1 21,-1-1 1,1 0 0,0 0-1,-1-1 1,1 0 0,-1 1-1,8-4 1,-8 3-28,-1 0 1,1-1-1,0 2 0,-1-1 1,1 0-1,0 1 0,-1 0 1,1 0-1,0 1 0,-1-1 1,1 1-1,0 0 1,5 2-1,-8-2-24,-1 0 0,1 0 0,0 1 0,-1-1 0,1 1 1,-1-1-1,1 1 0,-1 0 0,0-1 0,0 1 0,1 0 0,-1 0 0,-1 0 0,1 0 0,0 0 1,1 4-1,-2-5 40,0 1-1,0-1 1,1 0 0,-1 1 0,1-1 0,-1 0 0,1 1 0,-1-1 0,1 0 0,0 0-1,0 1 1,0-1 0,0 0 0,0 0 0,0 0 0,0 0 0,0 0 0,0 0 0,0 0-1,0-1 1,0 1 0,1 0 0,-1-1 0,0 1 0,1-1 0,-1 1 0,1-1-1,-1 1 1,0-1 0,1 0 0,-1 0 0,2 0 0,0 0-18,-1 0 1,0 0-1,1 0 0,-1 0 0,0 0 1,1 0-1,-1 1 0,0-1 1,1 1-1,-1-1 0,0 1 0,0 0 1,0 0-1,0 0 0,0 0 1,0 0-1,0 1 0,0-1 1,0 1-1,0-1 0,-1 1 0,1 0 1,-1-1-1,1 1 0,-1 0 1,0 0-1,1 0 0,-1 0 0,0 0 1,0 0-1,-1 1 0,1-1 1,1 4-1,-1-2 51,1 1-1,0-1 1,-1 1-1,0-1 1,0 1 0,-1-1-1,1 1 1,-1 5 0,35 6 194,-32-13-250,0 0 0,0 1 0,-1-1 0,1 1 0,-1 0 0,0 0 0,0 0 0,0 0 0,-1 0 0,1 0 0,-1 0 0,0 0 0,0 1 0,0-1 0,-1 0 0,1 1 0,-1-1 0,0 1 0,-1-1 0,1 0 0,-1 1 0,0-1 0,0 0 0,0 1 0,0-1 0,-1 0 0,0 0 0,1 0 0,-2 0 0,1 0 0,-5 6 0,-10 12-69,-3 6-466,6-14-3679,10-10 1114</inkml:trace>
</inkml:ink>
</file>

<file path=ppt/ink/ink2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4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4 10624,'-3'-3'5248,"-20"29"-3713,19-22 7553,-14 17-8704,10-3 128,-5 22 768,4-4 0,9 12-1536,0-8 128,22 0 768,-1-2 128,14-10-1024,-8-1 128,12-9-2304,-9-8 0,7-10-1536,-8 0 128</inkml:trace>
</inkml:ink>
</file>

<file path=ppt/ink/ink2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4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14720,'-27'8'7295,"45"32"-14590,-13-37 13566,4 12-11390,-1 3-1</inkml:trace>
</inkml:ink>
</file>

<file path=ppt/ink/ink2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5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41 224 12544,'0'1'454,"-1"1"0,1-1 0,0 0 0,0 1 1,0-1-1,0 0 0,0 1 0,0-1 1,0 0-1,0 1 0,1-1 0,-1 0 0,0 0 1,1 1-1,-1-1 0,1 0 0,0 0 0,-1 0 1,2 2-1,20 31 5925,-7-10-6718,-9-12 541,0 1-1,-2 0 0,1 1 0,-2-1 0,0 1 0,2 24 0,-4-38-196,-1 1 0,0-1 0,0 0 0,0 0 0,0 0 0,0 0 0,0 1 0,0-1-1,0 0 1,-1 0 0,1 0 0,0 1 0,0-1 0,0 0 0,0 0 0,0 0 0,0 0-1,0 0 1,0 1 0,0-1 0,0 0 0,-1 0 0,1 0 0,0 0 0,0 0 0,0 0-1,0 1 1,0-1 0,0 0 0,-1 0 0,1 0 0,0 0 0,0 0 0,0 0 0,0 0-1,-1 0 1,1 0 0,0 0 0,0 0 0,0 0 0,-1 0 0,1 0 0,0 0 0,0 0-1,0 0 1,0 0 0,-1 0 0,1 0 0,0 0 0,0 0 0,0 0 0,-14-9 40,-15-20-131,20 17 107,1-1 0,1 0 1,0 0-1,1 0 0,0 0 1,1-1-1,0 0 0,1-1 1,1 1-1,0 0 0,1-1 1,1 0-1,0-21 0,3 28 20,-1-1-1,1 0 1,0 1 0,1 0-1,0-1 1,1 1-1,-1 0 1,1 1-1,1-1 1,0 1-1,0-1 1,0 1-1,1 1 1,0-1-1,0 1 1,1 0-1,-1 1 1,1-1 0,1 1-1,-1 1 1,1-1-1,-1 1 1,1 1-1,1-1 1,-1 1-1,0 1 1,1-1-1,-1 2 1,1-1-1,0 1 1,-1 0-1,1 1 1,0 0 0,0 0-1,0 1 1,-1 0-1,1 1 1,0 0-1,12 5 1,-2 2 27,0 2 0,-1 0 0,0 1 0,-1 0 0,0 2 0,-1 0 0,20 23 0,-15-13 28,0 2 0,-1 0 0,-2 1 0,19 38 0,-33-56-125,0 0 0,-1 0 0,-1 1 0,1-1 0,-1 0 0,-1 1 0,0-1 0,0 1 0,-1 0 0,0-1 0,-1 1 0,0-1 0,-3 13 0,3-10-2882,5-16-1665,1-2 586</inkml:trace>
</inkml:ink>
</file>

<file path=ppt/ink/ink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1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1 4352,'0'12'2176,"-10"7"-1792,10-10 3456,0 5-3584,-6 5 128,0-4 0,1 1 128,5 13-640,-6 7 128,12-3 384,-6 3 0,11-9-256,-1-2 0,13-12-640,4-13 128,7-9-1280,9-10 128</inkml:trace>
</inkml:ink>
</file>

<file path=ppt/ink/ink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8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9 219 3584,'-3'10'223,"1"-1"0,1 1 0,0 0 0,0 0 0,1-1 0,0 1-1,1 0 1,2 16 0,0-6 203,0-2 398,0 0-1,1 0 1,7 19 0,0-8-588,28 50 1,-24-52-16,-11-19-118,0 0 0,0-1-1,1 1 1,0-1 0,0 0 0,1 0 0,0-1-1,0 0 1,1 0 0,10 8 0,-15-13-76,-1-1 0,0 0 1,0 1-1,0-1 0,0 0 1,1 0-1,-1 0 0,0 0 1,0 0-1,1 0 0,-1 0 1,0 0-1,0-1 0,0 1 1,0 0-1,1-1 0,-1 1 1,0-1-1,0 1 0,0-1 0,0 0 1,0 1-1,0-1 0,0 0 1,0 0-1,-1 0 0,1 1 1,0-1-1,0 0 0,-1 0 1,1 0-1,0 0 0,-1-1 1,1 1-1,-1 0 0,1 0 1,-1 0-1,0 0 0,1 0 1,-1-2-1,3-4 81,-1-1 1,1 1-1,-1-1 1,-1 0-1,1-10 0,0-100 518,-3 55-488,9-67-1,-6 111-163,1 1-1,1-1 0,1 1 1,0 0-1,1 0 1,1 0-1,1 1 0,11-17 1,-15 28 0,1-1 1,-1 1-1,2 0 1,-1 1 0,1-1-1,-1 1 1,1 0 0,1 0-1,-1 1 1,1 0 0,0 0-1,0 1 1,0 0-1,0 0 1,1 0 0,-1 1-1,1 0 1,-1 1 0,1-1-1,0 2 1,0-1-1,-1 1 1,1 0 0,14 2-1,-10 0 36,0 0-1,0 1 1,0 0 0,0 1-1,-1 1 1,0-1-1,1 2 1,-2 0-1,1 0 1,-1 1 0,0 0-1,0 0 1,0 2-1,15 16 1,-8-3 90,-1 0 1,-2 0 0,0 1-1,-1 1 1,-1 0-1,16 49 1,-22-53-33,-1-1 0,-1 1 1,-1 1-1,0-1 0,-2 0 0,0 1 1,-1-1-1,-2 1 0,-5 32 1,7-50-74,-1 0 0,0 0 1,0-1-1,0 1 0,0 0 1,0 0-1,-1-1 0,1 1 1,-1-1-1,0 1 1,0-1-1,0 0 0,0 1 1,0-1-1,0 0 0,0-1 1,-5 4-1,6-5-56,0 1 0,-1-1 0,1 0 0,0 1 0,-1-1 1,1 0-1,0 0 0,-1 0 0,1 0 0,0 0 0,-1 0 0,1-1 0,0 1 0,-1 0 0,1-1 0,0 1 0,-1-1 1,1 1-1,0-1 0,0 0 0,0 1 0,0-1 0,-1 0 0,1 0 0,0 0 0,1 0 0,-1 0 0,0 0 0,0 0 0,0 0 1,0 0-1,1 0 0,-1-1 0,1 1 0,-1 0 0,1 0 0,-1-1 0,1 1 0,0 0 0,-1-2 0,-3-14-1688,3 1-64</inkml:trace>
</inkml:ink>
</file>

<file path=ppt/ink/ink2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0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0 215 2176,'4'-3'233,"-1"1"1,0-1-1,1 0 0,0 1 1,-1-1-1,1 1 1,0 0-1,0 1 0,0-1 1,1 1-1,7-2 1,29-14 1018,-23 5-888,1 1 1,0 0-1,1 1 0,0 1 1,1 1-1,0 1 0,35-7 1,-43 12-207,0 1 0,0 0 1,0 1-1,0 1 1,0 0-1,-1 0 0,1 1 1,0 1-1,-1 0 1,1 1-1,-1 0 0,0 1 1,0 1-1,17 9 1,-22-10-84,0 0 0,0 0 1,-1 0-1,1 1 1,-1 0-1,0 0 1,-1 1-1,1 0 0,-1 0 1,-1 0-1,1 0 1,-1 1-1,-1 0 1,1 0-1,3 15 0,-1 4 112,-1 0 0,-1 1 0,-1 44-1,-3-48-88,1 0-1,1-1 1,1 1-1,1-1 1,12 38-1,-13-54-85,2-1-1,-1 0 1,1 0-1,0 0 1,0 0-1,0-1 1,1 0-1,0 0 1,0 0-1,0-1 1,1 0-1,-1 0 1,1-1-1,0 1 1,0-1-1,0-1 1,0 0-1,1 0 0,-1 0 1,1-1-1,-1 0 1,1 0-1,0-1 1,-1 0-1,14-1 1,17-10 40,0 0 1,0-3-1,-1-1 1,-1-1-1,0-2 1,-1-2-1,58-43 0,-68 43-20,-1 0 0,-1-2-1,0 0 1,-2-2 0,-1 0-1,0-2 1,-2 0 0,-1-1 0,-2 0-1,17-40 1,-29 59-21,0 0 0,0 0 0,-1 0 0,-1 0 1,1-1-1,-2 1 0,1-1 0,-1 1 0,0-1 0,0 0 1,-1 1-1,-3-10 0,3 13-51,0 1 1,-1 1 0,1-1-1,-1 0 1,0 0 0,0 0-1,0 1 1,-1-1 0,1 1-1,-1 0 1,0 0 0,0 0-1,0 0 1,0 0 0,-1 1-1,1-1 1,-1 1 0,0 0-1,1 0 1,-1 0 0,0 1-1,0-1 1,0 1 0,0 0-1,0 0 1,-5 0 0,0 0-199,-2-2-386,0 2 0,0-1 1,0 1-1,0 1 1,0 0-1,0 1 1,-20 3-1,13 6-1189</inkml:trace>
</inkml:ink>
</file>

<file path=ppt/ink/ink2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6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363 47 8448,'-46'3'11829,"-23"10"-7385,-4 0-3416,61-11-752,0 0 0,0 0 1,0 1-1,1 1 1,-1 0-1,1 1 1,0 0-1,-18 11 0,25-13-186,0-1 0,0 1-1,1 0 1,-1 0-1,1 1 1,0-1-1,0 0 1,0 1 0,0 0-1,1 0 1,-1 0-1,1 0 1,0 0 0,0 0-1,1 1 1,-1-1-1,1 1 1,0-1-1,0 1 1,1-1 0,-1 1-1,1-1 1,0 1-1,0 0 1,0-1-1,2 7 1,0-2-59,1 0 0,1 0 0,-1-1 0,1 1 0,1-1 0,-1 0 1,1 0-1,1 0 0,0-1 0,0 0 0,0 0 0,1 0 0,0-1 0,0 0 0,0 0 0,1-1 0,0 0 0,0 0 0,1-1 0,-1 0 1,12 4-1,20 5 5,0 0 0,1-3 1,58 7-1,-71-12-12,0-2-9,1-1-1,0-1 0,-1-1 0,1-2 0,0 0 1,-1-3-1,0 0 0,33-11 0,-50 13 4,-1 0 0,1 0 1,-1-1-1,0-1 0,-1 1 0,1-2 0,-1 1 0,0-2 0,0 1 0,-1-1 0,1 0 0,10-13 0,-19 19-14,1 1 0,-1 0 0,1-1-1,-1 1 1,0 0 0,1-1 0,-1 1 0,0-1 0,1 1 0,-1-1-1,0 1 1,0-1 0,1 1 0,-1-1 0,0 1 0,0-1 0,0 0-1,0 1 1,0-1 0,0 1 0,0-1 0,0 1 0,0-1-1,0 1 1,0-1 0,0 0 0,0 1 0,0-1 0,-1 1 0,1-1-1,0 1 1,0-1 0,0 1 0,-1-1 0,1 1 0,0-1 0,-1 1-1,1 0 1,-1-1 0,1 1 0,0 0 0,-1-1 0,0 0-1,1 1 3,-1 0 0,1 1-1,0-1 1,-1 0-1,1 0 1,0 0-1,-1 0 1,1 0-1,0 0 1,-1 0-1,1 1 1,0-1-1,-1 0 1,1 0 0,0 0-1,-1 1 1,1-1-1,0 0 1,0 0-1,-1 1 1,1-1-1,0 0 1,0 1-1,-1-1 1,1 0-1,0 1 1,0-1 0,0 0-1,0 1 1,0-1-1,0 0 1,0 1-1,-1-1 1,1 0-1,0 1 1,0-1-1,0 1 1,0-1-1,1 0 1,-1 1 0,0-1-1,0 0 1,0 1-1,0-1 1,0 0-1,0 1 1,0-1-1,1 0 1,-1 1-1,0-1 1,0 0-1,1 1 1,-1-1-1,0 0 1,0 0 0,1 1-1,-1-1 1,5 9 0,1 0 1,-1-1 0,1 0-1,1 0 1,-1-1-1,1 1 1,1-2 0,-1 1-1,1-1 1,0 0 0,1 0-1,0-1 1,-1-1 0,1 1-1,1-1 1,-1-1-1,19 5 1,13 2-31,0-3-1,0-1 1,46 1-1,-46-4 52,1-2 0,0-1 0,72-11 0,-102 8-20,1 0-1,-2 0 1,1-1-1,0-1 1,-1 0-1,1 0 1,14-11-1,-20 12 1,0-1 0,0 0 0,-1 0 0,0 0-1,0-1 1,0 0 0,-1 0 0,1 0 0,-1 0 0,-1-1-1,1 0 1,-1 1 0,3-12 0,-4 10-3,0 0 0,-1 0-1,0 0 1,-1 0 0,0 0 0,0 0-1,0 1 1,-1-1 0,0 0 0,-1 0-1,0 0 1,0 1 0,0-1 0,-1 1-1,0-1 1,-8-12 0,1 4 7,-1 0-1,-1 0 1,0 1 0,-1 1-1,-21-19 1,24 25-17,0 0-1,0 0 1,-1 1-1,0 1 1,0-1 0,0 2-1,-1 0 1,0 0-1,-17-4 1,3 4-10,0 1 0,-1 1 0,-43 1 0,41 3 9,-1 0 0,1 2-1,1 2 1,-39 9 0,53-10-67,1 0 1,-1 1 0,1 1-1,0 0 1,0 1-1,1 0 1,0 1-1,0 0 1,1 1 0,0 1-1,-10 10 1,18-17-98,0-1 0,1 1 1,-1 0-1,1 0 0,0 0 1,0 0-1,0 1 0,1-1 1,-1 0-1,1 1 0,-1-1 1,1 1-1,0 0 0,0-1 1,1 1-1,-1 0 0,1-1 1,0 1-1,0 0 0,0 0 1,1-1-1,-1 1 1,1 0-1,0 0 0,0-1 1,0 1-1,0-1 0,1 1 1,-1-1-1,1 0 0,0 1 1,0-1-1,0 0 0,0 0 1,1 0-1,-1-1 0,6 6 1,25 29-3820</inkml:trace>
</inkml:ink>
</file>

<file path=ppt/ink/ink2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6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130 211 11392,'-2'0'990,"1"-1"1,-1 1-1,1 0 1,-1 0 0,1 1-1,-1-1 1,0 0-1,1 0 1,-1 1-1,1-1 1,-1 1 0,1-1-1,0 1 1,-1 0-1,-2 1 1,-2 5 1572,0 5-3675,4-6 1190,-1 1-1,1-1 0,1 1 1,-1 0-1,1 0 0,1 0 0,-1 0 1,1-1-1,0 1 0,1 0 0,-1 0 1,2 0-1,-1 0 0,1 0 0,-1-1 1,2 1-1,-1-1 0,1 1 0,0-1 1,0 0-1,1 0 0,0 0 0,0-1 1,0 0-1,1 1 0,0-1 0,0-1 1,0 1-1,0-1 0,1 0 1,0 0-1,0 0 0,0-1 0,0 0 1,0 0-1,10 3 0,6-1-50,0-2-1,0 0 1,1-1 0,-1-1-1,1-1 1,-1-1 0,36-6-1,-40 4-26,0 0 0,-1-1 0,1-1 0,-1-1 0,0 0 0,0-1 0,-1-1 0,0-1 0,0 0 0,-1-1 0,0-1 0,-1 0 0,0-1 0,23-26 0,-34 35-6,0-1-1,-1 0 0,1 0 0,-1 0 0,0 0 0,0 0 0,0-1 0,0 1 1,-1-1-1,1 1 0,-1-1 0,0 1 0,-1-1 0,1 0 0,-1 1 1,0-1-1,0 0 0,-1 1 0,1-1 0,-1 0 0,0 1 0,0-1 1,0 1-1,-4-8 0,0 2-14,0 2-1,0-1 1,-1 0 0,0 1 0,0 0-1,-1 1 1,0-1 0,-1 2 0,0-1-1,-8-5 1,1 1-57,0 2 0,-1 0 1,0 1-1,0 1 0,-1 0 0,-33-8 0,30 9-17,-5-2-82,-1 2 0,1 0-1,-1 1 1,0 2 0,-1 0 0,1 2-1,0 1 1,0 1 0,-1 1 0,1 2 0,0 0-1,-30 10 1,50-12 116,2-1-62,0 0-1,-1 0 1,1 1 0,0-1 0,0 1 0,0 0 0,0 0 0,0 0 0,0 1-1,1-1 1,-1 1 0,1 0 0,-1 0 0,1 0 0,0 0 0,-4 6 0,7-7 35,-1-1 1,1 1 0,0-1-1,-1 1 1,1-1 0,0 1-1,0-1 1,0 1 0,0-1-1,0 1 1,0-1 0,0 1 0,1-1-1,-1 1 1,1-1 0,-1 0-1,1 1 1,-1-1 0,1 1-1,0-1 1,-1 0 0,1 0 0,0 1-1,0-1 1,0 0 0,0 0-1,0 0 1,0 0 0,1 0-1,-1 0 1,0 0 0,0-1 0,1 1-1,1 1 1,65 34-3172,11-8 80,-5-2-148</inkml:trace>
</inkml:ink>
</file>

<file path=ppt/ink/ink2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7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807 3 10368,'-13'-1'1288,"-1"0"1,0 0-1,0 2 1,-26 3-1,39-4-788,-1 0-1,1 1 1,-1-1 0,1 1-1,0-1 1,-1 1 0,1 0-1,0 0 1,-1-1 0,1 1-1,0 0 1,0 0-1,-2 2 1,-4 17 1889,12 24-2887,-2-34 1041,8 36 304,2 0 0,21 44 0,14 47 559,-1 105-407,-33-155-825,-11-71-117,-1-1-1,-1 1 1,0-1 0,-1 1-1,-1 0 1,0 0-1,-2-1 1,1 1 0,-8 21-1,7-30-27,0 1-1,0 0 0,-1-1 0,0 0 0,0 0 1,-1 0-1,0 0 0,0-1 0,0 0 1,-1 0-1,0 0 0,0-1 0,-1 0 0,0 0 1,1-1-1,-2 1 0,1-2 0,0 1 0,-14 4 1,5-4-27,-1 0 0,1-2 0,-1 0 0,0-1 0,1 0 0,-1-1 0,0-1 1,1-1-1,-1 0 0,-21-7 0,-17-6-3,-84-35 0,115 40 1,1-1 0,0-1 0,1-1 0,1-2 0,0 0 0,-21-19 0,28 21-7,0 0 0,1 0 0,1-1 0,0-1-1,1 0 1,1-1 0,0 0 0,1-1 0,1 1 0,0-2 0,2 1 0,0-1 0,0 0-1,2 0 1,0-1 0,2 1 0,-2-21 0,4 32-3,0-1 1,0 0-1,0 0 1,1 1-1,1-1 0,-1 0 1,1 1-1,0-1 0,1 1 1,-1 0-1,2 0 1,-1 0-1,1 0 0,0 0 1,7-8-1,-2 5-7,0 1 1,0 0-1,1 0 0,0 2 0,1-1 1,-1 1-1,1 0 0,20-8 0,11 0-894,0 1-1,1 2 0,0 2 0,65-7 0,-66 12-2352,48 2 0,-31 3-704</inkml:trace>
</inkml:ink>
</file>

<file path=ppt/ink/ink2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7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7808,'2'-3'545,"-2"2"-272,1 0 1,0 0-1,-1 0 0,1 0 1,0 0-1,0 0 1,0 0-1,0 0 1,0 0-1,0 0 1,0 1-1,0-1 0,0 0 1,0 1-1,0-1 1,0 1-1,1-1 1,-1 1-1,0 0 1,0-1-1,0 1 1,1 0-1,-1 0 0,2 0 1,0 9 8709,-4 22-6404,2 14-1844,3 0-1,1-1 1,2 1-1,2-1 0,2-1 1,27 66-1,-54-142-715,3-1-1,1 0 1,-10-44-1,19 63-38,1 1-1,0-1 1,1 0 0,1 0 0,0 0-1,1 1 1,0-1 0,2 0 0,-1 1-1,8-21 1,-9 32 20,0 1 0,0 0 0,0-1 0,0 1 0,0 0 0,0 0 0,1 0 0,-1 0 0,1 0 0,-1 0 0,1 0 0,0 1 0,0-1 0,0 0 0,0 1 0,0 0 0,0-1 0,4 0 0,0 0 2,0 0 0,0 1 0,0 0 0,0 0-1,10 1 1,-1-1 8,-1 1 15,0 0-1,0 1 1,0 0-1,0 1 1,0 1-1,0 0 1,-1 1-1,1 0 1,-1 1-1,0 1 1,-1 0-1,1 0 0,-1 2 1,0-1-1,-1 2 1,0-1-1,0 2 1,-1-1-1,0 1 1,0 1-1,-2 0 1,1 0-1,-1 1 1,-1 0-1,0 0 1,-1 1-1,0-1 1,0 1-1,-2 1 0,0-1 1,0 1-1,-1 0 1,1 23-1,-7 50-426,-1-16-5297,4-69 5168,0 4-2611,3-10-971,2-4 124</inkml:trace>
</inkml:ink>
</file>

<file path=ppt/ink/ink2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8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18 370 13568,'-18'7'6783,"41"37"-10239,-19-37 13568,4 23-10240,-3-9 128,3 16 0,2-7 0,-2 16 0,1-5 0,4-4-640,-3-9 0,6-10-2688,-2 0 128</inkml:trace>
  <inkml:trace contextRef="#ctx0" brushRef="#br0" timeOffset="1">136 6 13824,'-3'-5'6911,"37"38"-14590,-25-30 11262,12 2-7678,-3-1-1</inkml:trace>
</inkml:ink>
</file>

<file path=ppt/ink/ink2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8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0 114 10496,'1'-4'334,"0"-1"1,0 2-1,1-1 0,-1 0 1,1 0-1,0 0 1,0 1-1,0-1 0,1 1 1,-1-1-1,1 1 1,-1 0-1,1 0 1,0 0-1,0 1 0,1-1 1,5-3-1,7-3 1397,0 1 0,1 0 1,19-5-1,-28 10-1214,-6 2-414,0 0 0,0 0 1,0 0-1,0 0 0,0 0 1,1 1-1,-1-1 0,0 1 1,0 0-1,1 0 0,-1-1 1,0 1-1,0 1 0,1-1 1,-1 0-1,0 0 0,0 1 1,1 0-1,-1-1 0,0 1 1,0 0-1,0 0 1,3 2-1,-3-1 33,-1 0-1,0 0 1,1 1 0,-1-1 0,0 0 0,0 1 0,-1-1-1,1 0 1,0 1 0,-1-1 0,1 1 0,-1-1-1,0 1 1,0 0 0,0-1 0,0 1 0,-1 4 0,-4 18 620,-1 1 0,-1-1 0,-15 34 0,11-28-791,-15 54 408,-18 119 1,28-115-363,-7 130 1,22-185-12,1 0-1,1 1 1,2-1 0,2 0 0,1 0-1,1-1 1,14 37 0,-18-62 1,1 0 0,0 0 0,0 0 0,0 0 0,1-1 0,0 0 0,1 0 0,0 0 0,0-1 0,0 0 0,1 0 0,0 0 0,12 7 0,-14-10-13,1 0-1,0-1 1,0 1 0,1-1-1,-1-1 1,0 1-1,1-1 1,-1 0-1,0 0 1,1-1-1,-1 0 1,1 0-1,-1 0 1,1-1 0,-1 0-1,1-1 1,-1 1-1,0-1 1,8-3-1,12-8-920,0 0-1,46-32 0,5-14-5480,-51 36 2424</inkml:trace>
</inkml:ink>
</file>

<file path=ppt/ink/ink2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8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9600,'8'-4'4736,"19"-14"-3072,-19 15 6527,18-5-7551,-4 1 128,14-5 384,-11 6 128,28-2-1408,-13 1 128,26 0 768,-15 2 128,7 2-512,-10 0 0,-5 6-1280,-3 0 128,-9 2-3200,-4 2 128</inkml:trace>
</inkml:ink>
</file>

<file path=ppt/ink/ink2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0:59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13 430 7680,'4'-11'547,"-2"0"8207,-3 12 452,-4 8-7852,5-7-1233,-1 0 0,1-1 0,0 1-1,0 0 1,0-1 0,0 1 0,0 0 0,0 0 0,1-1 0,-1 1 0,1 0 0,-1-1 0,1 1 0,-1-1 0,1 1 0,0-1 0,0 1 0,0-1 0,0 1 0,0-1 0,2 3 0,26 25 590,-27-27-649,8 6 5,1 0-1,0 0 0,0-2 1,0 1-1,1-1 1,0-1-1,0 0 1,1-1-1,-1 0 1,1-1-1,0-1 1,0 0-1,0 0 0,0-1 1,0-1-1,0 0 1,0-1-1,23-4 1,-27 3-86,0 0 1,0 0-1,0-1 1,0 0 0,-1 0-1,1-1 1,-1 0-1,0-1 1,0 0-1,-1 0 1,1-1 0,-1 1-1,0-2 1,-1 1-1,1-1 1,-1 0-1,-1 0 1,1-1 0,-1 0-1,-1 0 1,1 0-1,-1 0 1,-1-1-1,1 1 1,-2-1 0,1 0-1,1-11 1,-4 4-50,-1 0 0,0 0 0,-1 0 0,0 0 0,-2 0 0,0 1 1,0-1-1,-2 1 0,0 0 0,-14-24 0,12 25-16,-1 1 0,0 1 0,-1 0-1,-1 0 1,0 1 0,0 0 0,-1 1 0,-1 0 0,0 1 0,0 0-1,0 1 1,-1 1 0,-1 0 0,1 1 0,-1 0 0,0 1 0,-26-4-1,35 7 50,0 0-1,0 1 0,0 0 0,0 1 0,-1-1 0,1 1 1,0 0-1,0 1 0,0 0 0,0-1 0,0 2 0,0-1 1,0 1-1,0 0 0,0 0 0,1 1 0,-1-1 0,1 1 0,0 1 1,0-1-1,0 1 0,0 0 0,0 0 0,-7 9 0,8-10 25,0 1 0,0 0 0,1 1-1,0-1 1,0 0 0,0 1 0,0 0-1,1-1 1,0 1 0,0 0 0,0 0-1,0 1 1,1-1 0,0 0 0,0 0-1,0 1 1,1-1 0,0 1 0,0-1-1,0 0 1,1 1 0,-1-1-1,1 0 1,1 1 0,-1-1 0,1 0-1,0 0 1,0 0 0,0 0 0,1 0-1,-1-1 1,1 1 0,1-1 0,-1 0-1,5 6 1,8 7-6,0-1-1,1 0 1,1-1 0,0-1-1,1-1 1,1-1 0,41 20-1,-45-24 12,1-2 0,0 0 0,0 0 0,0-2-1,0 0 1,1-1 0,-1-1 0,1-1-1,0 0 1,-1-2 0,26-2 0,-37 2 94,-1 0-1,0-1 1,0 1 0,0-1 0,0 0 0,0-1 0,0 1 0,-1-1-1,1 0 1,-1 0 0,0 0 0,0 0 0,0-1 0,0 0-1,0 0 1,3-5 0,-13 16 1297,4-5-1307,0 0-1,1 0 1,-1 0 0,0 0 0,1 1-1,-1-1 1,1 1 0,0-1 0,0 1-1,-2 3 1,1 4-4,0 0 0,0 0-1,1 0 1,1 0 0,-1 1 0,2-1 0,-1 0 0,5 19-1,0-2-10,2-1 0,13 32 0,-18-53-59,0-1-1,0 1 1,0-1-1,1 0 0,0 0 1,-1 0-1,2 0 1,-1-1-1,0 1 0,1-1 1,-1 0-1,1 0 1,0 0-1,0 0 1,0 0-1,0-1 0,1 0 1,-1 0-1,1 0 1,-1-1-1,1 1 0,-1-1 1,10 1-1,-5-1-393,-1-1 0,1 0-1,-1 0 1,1-1 0,-1 0 0,0-1-1,1 0 1,-1 0 0,0-1-1,0 1 1,0-2 0,13-7-1,19-15-3598</inkml:trace>
</inkml:ink>
</file>

<file path=ppt/ink/ink2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3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1 512 7552,'0'-23'3612,"1"1"1,8-36-1,-4 37-1674,0 0 0,15-32 0,-11 33-1798,1 0-1,2 1 1,0 0 0,0 0 0,2 2-1,0-1 1,1 2 0,1 0 0,1 1-1,0 1 1,1 0 0,0 1-1,1 1 1,0 1 0,1 1 0,0 0-1,1 2 1,37-11 0,-33 12-31,1 1-1,38-3 1,-55 8-80,1 1-1,-1 0 1,0 0-1,0 1 1,1 0-1,-1 1 1,0 0-1,0 0 1,0 1-1,15 7 1,3 7 9,0 0 1,-2 2-1,0 1 0,-1 1 1,-1 2-1,-1 0 1,-1 1-1,-1 1 0,23 37 1,-40-57-38,0 0 0,0 0 1,-1 0-1,0 1 0,0-1 0,0 1 1,-1-1-1,1 1 0,-1 0 0,0-1 1,-1 1-1,0 0 0,0 0 0,0-1 1,0 1-1,-1 0 0,0 0 0,-4 10 1,2-8 8,0 0 1,-1-1 0,-1 1-1,1-1 1,-1 0-1,0 0 1,-1-1 0,0 0-1,0 0 1,0 0-1,-1-1 1,-7 5 0,4-2-39,-1-1 0,0-1 0,-1 0 0,0 0 0,0-1 0,0-1 0,0 0 0,-1-1 0,1 0 0,-1-1 0,0 0 0,0-1 0,0 0 0,1-1 0,-1-1 0,0 0 0,-16-4 0,26 5-77,0-1-1,0 0 0,0 0 0,0 0 1,1 0-1,-1 0 0,0-1 0,1 0 0,-1 1 1,1-1-1,-1 0 0,1 0 0,0 0 0,0 0 1,0 0-1,0-1 0,0 1 0,1-1 0,-1 1 1,1-1-1,-1 0 0,1 1 0,0-1 0,0 0 1,0 0-1,0 0 0,1 0 0,-1-4 0,1 1-313,1 1-1,0 0 0,0-1 0,0 1 0,0 0 1,1 0-1,0-1 0,0 1 0,1 1 0,-1-1 1,1 0-1,0 1 0,0-1 0,7-6 0,23-21-3035</inkml:trace>
</inkml:ink>
</file>

<file path=ppt/ink/ink2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4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0 330 7424,'86'-51'11489,"-75"46"-11161,1 1-1,-1-1 0,1 2 1,0 0-1,0 0 0,13 0 1,-2 0 442,-1 0 1,0-2-1,0-1 1,36-13 0,-50 16-691,0 0 1,-1-1-1,1 0 1,-1 0-1,0-1 1,0 0-1,0 0 1,-1-1-1,1 1 1,-1-2-1,-1 1 1,1 0-1,-1-1 1,0 0-1,5-10 1,-9 14-80,0 0 0,0-1 0,0 1 0,0 0 0,0 0 0,-1-1 0,1 1 0,-1 0 0,0-1 0,0 1 0,0 0 0,0 0 0,-1-1 0,1 1 0,-1 0 0,0 0 0,0-1 0,0 1 0,-1 0 0,1 0 0,-1 0 0,1 0 0,-1 1 1,0-1-1,0 0 0,0 1 0,-1-1 0,1 1 0,-1 0 0,1 0 0,-1 0 0,0 0 0,1 0 0,-1 0 0,0 1 0,0 0 0,-5-2 0,0 0 8,1 0-1,-1 0 1,0 1 0,1 0 0,-1 1 0,0 0-1,0 0 1,0 0 0,0 1 0,0 1-1,0-1 1,0 1 0,0 0 0,-13 5 0,12-2 21,1 0 1,0 1 0,0 0 0,0 1 0,1-1-1,-1 2 1,2-1 0,-1 1 0,1 0 0,-1 0-1,2 1 1,-1-1 0,1 1 0,1 1 0,-1-1-1,1 1 1,-5 16 0,6-13 43,0-1 0,0 0 0,1 1 0,1-1 0,0 1 0,0 0 0,1-1 0,1 1 0,0 0 0,0-1 0,1 1 0,1-1 0,0 0 0,6 16-1,-1-12-2,1 1-1,0-1 0,1-1 0,0 0 1,1 0-1,1-1 0,0-1 0,1 0 0,0 0 1,1-2-1,0 1 0,0-2 0,1 0 1,1-1-1,0 0 0,0-1 0,0-1 0,1 0 1,-1-2-1,1 0 0,1 0 0,-1-2 1,29 1-1,-42-3-455,1 0 0,-1 0 0,1-1 0,-1 1 1,1-1-1,-1 0 0,1-1 0,-1 1 0,0-1 0,0 0 0,0 0 1,0 0-1,0 0 0,0-1 0,0 0 0,-1 0 0,1 0 1,-1 0-1,0 0 0,0-1 0,0 1 0,0-1 0,-1 0 1,5-7-1,4-36-3476</inkml:trace>
</inkml:ink>
</file>

<file path=ppt/ink/ink2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0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257 0 3712,'-5'13'1643,"-2"25"181,3-1 1,-1 45 0,3-33-1149,-8 52 0,1-53-415,-95 648 3105,48-342-1553,55-350-1795,0 0 0,0 0 0,-1 0 0,1 0 0,-1-1 0,0 1 1,0 0-1,0-1 0,-1 1 0,1-1 0,-4 3 0,6-5-43,0-1 1,-1 0-1,1 1 1,-1-1-1,1 0 0,0 0 1,-1 1-1,1-1 1,-1 0-1,1 0 0,-1 1 1,1-1-1,-1 0 0,1 0 1,-1 0-1,1 0 1,-1 0-1,1 0 0,-1 0 1,1 0-1,-1 0 1,1 0-1,-1 0 0,1 0 1,-1 0-1,1-1 1,0 1-1,-1 0 0,1 0 1,-1 0-1,1-1 0,-1 1 1,-1-2-142,1 0 0,0 0 0,0 0 0,0 1 0,0-1 0,0 0 0,0 0 0,0 0 1,0-1-1,1 1 0,-1 0 0,1-3 0,-1 1-141,0 0 0,1 0 0,0 0 0,0 1 1,0-1-1,0 0 0,1 0 0,0 0 0,-1 1 0,1-1 0,1 0 1,1-3-1,10-17-1997</inkml:trace>
</inkml:ink>
</file>

<file path=ppt/ink/ink2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5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29 325 4992,'-2'0'216,"1"0"-1,0 0 1,0-1 0,0 1 0,0 0-1,0 0 1,-1 0 0,1-1 0,0 1 0,0-1-1,0 1 1,0-1 0,0 1 0,0-1-1,0 1 1,0-1 0,0 0 0,0 0-1,1 1 1,-1-1 0,0 0 0,0 0 0,1 0-1,-1 0 1,0 0 0,1 0 0,-1 0-1,1 0 1,0 0 0,-1 0 0,1 0 0,0 0-1,-1-1 1,1 1 0,0 0 0,0 0-1,0 0 1,0 0 0,0 0 0,0-1-1,1 1 1,-1 0 0,0 0 0,0 0 0,1 0-1,-1 0 1,1 0 0,-1 0 0,1-1-1,5-8 1071,0 0-1,0 1 0,1-1 0,10-10 0,-7 7-985,15-17 1380,1 1 0,41-38 0,-55 58-1482,0-1 0,1 1 0,0 1 0,0 1-1,0-1 1,1 2 0,0 0 0,1 1 0,24-6-1,-33 9-136,1 1 0,0-1 0,-1 1 0,1 1 0,0-1-1,-1 1 1,1 0 0,0 1 0,-1-1 0,1 1 0,-1 1-1,1-1 1,-1 1 0,1 0 0,-1 1 0,0 0 0,0 0 0,0 0-1,0 0 1,-1 1 0,1 0 0,-1 0 0,0 1 0,0-1-1,-1 1 1,8 10 0,-4-1-44,-1 1 1,0-1-1,-2 1 0,0 1 1,0-1-1,-1 1 0,-1-1 1,-1 1-1,0 0 0,-1 0 1,-1 17-1,0-12-5,-2-1 1,0 1-1,-1-1 1,-1 1-1,-1-1 1,0-1-1,-2 1 1,-10 23-1,-4-13-12,-1 0 0,-1-2 0,-1 0 0,-2-2 0,-33 28 0,45-42 0,1 0 9,0 0 0,-2-1 0,1-1 0,-1-1-1,0 0 1,-1-1 0,0 0 0,-1-1 0,1-1 0,-1-1 0,-21 4 0,36-8-17,0-1 0,0 1 0,0-1 0,0 0 0,0 0 0,0 0 0,0 0 0,-1 0 0,1-1 0,0 1 0,0 0 0,0-1 0,0 0 0,-2 0 1,4 0-1,-1 1 1,1-1 0,0 1 0,0-1-1,0 1 1,-1-1 0,1 1 0,0-1 0,0 1-1,0-1 1,0 1 0,0-1 0,0 1-1,0-1 1,0 1 0,0-1 0,0 1 0,0-1-1,0 1 1,0-1 0,1 1 0,-1-1-1,0 1 1,0-1 0,0 1 0,1 0 0,-1-1-1,0 1 1,1-1 0,-1 1 0,0 0-1,1-1 1,0 0 0,4-4-32,0 0-1,0 0 1,1 1 0,0 0-1,0 0 1,12-7 0,-10 7 40,-1 1-1,1 0 1,0 0 0,0 1 0,0 0 0,0 0 0,0 1 0,0 0 0,1 0 0,-1 1-1,0 0 1,1 1 0,-1 0 0,0 0 0,0 0 0,0 1 0,0 1 0,0-1 0,0 1-1,-1 0 1,1 1 0,-1 0 0,10 7 0,0 3 53,-7-5-36,0 0-1,1-1 1,0-1 0,20 11 0,-26-16-35,1 0 0,-1 0 1,1-1-1,-1 0 1,1 0-1,0 0 0,-1-1 1,1 1-1,0-2 0,-1 1 1,1 0-1,0-1 1,-1 0-1,9-3 0,69-26-1732,-73 26 877,-1 0 0,0 0 0,-1-1 0,1-1 0,-1 0 0,0 0 0,7-7 0,4-10-2968</inkml:trace>
</inkml:ink>
</file>

<file path=ppt/ink/ink2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5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75 6144,'0'-5'1104,"-1"-1"-1,1 0 1,1 1 0,-1-1-1,1 1 1,0-1 0,2-6 0,-3 11-980,0 0 0,0-1 0,0 1 0,1 0 0,-1 0 0,1 0 0,-1 0 0,1 0 0,-1 0 0,1 0 0,0 0 1,-1 0-1,1 0 0,0 1 0,0-1 0,0 0 0,-1 0 0,1 1 0,0-1 0,0 0 0,0 1 0,0-1 0,0 1 0,0-1 0,1 1 1,-1 0-1,0-1 0,0 1 0,0 0 0,0 0 0,0 0 0,0 0 0,1 0 0,-1 0 0,0 0 0,0 0 0,0 0 0,0 1 0,0-1 1,0 0-1,0 1 0,2 0 0,15 6 678,1-1 1,0-1 0,0-1 0,0 0 0,30 1-1,106-3-1846,-88-3-2814,-36 1 530</inkml:trace>
</inkml:ink>
</file>

<file path=ppt/ink/ink2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5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85 7552,'-13'-6'3712,"34"-9"-1664,-16 11 4223,12-7-5631,-4 1 128,14 1 640,-6 3 0,24-2-1664,-10 1 0,13 4 1024,-14-2 128,-2 10-896,-11-5 0,1 3-1664,-4 0 0,-5 4-1664,4-2 129</inkml:trace>
</inkml:ink>
</file>

<file path=ppt/ink/ink2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6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12032,'32'-7'6015,"32"-1"-6783,-51 1 10880,24 4-9984,-12 3 0,14 0-256,-7 0 128,-6-5-1408,-4 2 0,-6 3-2048,-2 0 128</inkml:trace>
</inkml:ink>
</file>

<file path=ppt/ink/ink2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6.9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314 493 7936,'1'0'591,"0"-1"0,0 0 0,0 0 0,-1 1 0,1-1 0,0 0 0,0 1 0,0-1 0,0 1 0,0-1 0,0 1 0,0 0 0,0-1 0,0 1 0,0 0 0,1 0 0,-1 0 0,0-1 0,2 2-1,33-5 4837,-25 3-5884,9-5 600,-1 0 0,1-1 0,-1-1 0,0-1 0,-1-1 1,0 0-1,31-24 0,-41 28 98,1 0-109,25-17 408,52-46-1,-78 61-511,0 0 0,-1-1-1,0 1 1,0-1-1,0-1 1,-1 1 0,-1-1-1,0 0 1,0 0-1,6-20 1,-10 25-26,0 0 0,0 0 0,-1 0 0,0-1 0,0 1 0,0 0 0,0 0 0,-1 0 0,1-1 0,-2 1 0,1 0 0,0 0 0,-1 0 0,0 0 0,0 1 0,0-1 0,-1 0 0,0 1 0,0 0 0,0 0 0,0-1 0,0 2 0,-1-1 0,0 0 0,0 1 0,0 0 0,0 0 0,-10-5 1,7 3-7,0 1 1,-1 1 0,0 0-1,0 0 1,0 0 0,0 1 0,0 0-1,-1 1 1,1-1 0,0 2 0,-1-1-1,1 1 1,-1 1 0,1-1 0,0 2-1,-1-1 1,-10 4 0,10-1-3,0 0 0,0 1 0,1 0 0,-1 0 0,1 1-1,0 0 1,1 1 0,-1-1 0,1 2 0,1-1 0,-1 1 0,1 0 0,1 0 0,-1 1 0,1-1 0,1 1 0,0 0 0,0 1 0,1-1 0,0 1 0,-2 11-1,-3 19-18,2 1 0,1 0-1,2 74 1,2 10 14,10 232-84,-2-302 39,-3 1 1,-3 0-1,-2 0 1,-9 64-1,9-112 85,-1 0 0,0 0 0,0 0 0,0 0 0,-1-1 1,-1 1-1,1-1 0,-1 0 0,0 0 0,-1 0 0,0-1 0,0 1 0,0-1 0,-1 0 0,0-1 0,-8 7 0,4-5 103,0-1-1,0 0 1,-1-1-1,0 0 1,1-1 0,-2 0-1,1-1 1,0 0-1,-1-1 1,-20 2-1,26-3-55,1-1-1,-1 0 1,1 0-1,-1 0 0,0 0 1,1-1-1,-1 0 0,1 0 1,-1-1-1,1 0 0,0 0 1,-1 0-1,1 0 1,0-1-1,0 0 0,1 0 1,-1 0-1,1-1 0,-1 1 1,1-1-1,-6-8 0,2 0 22,0 0 0,1 0 0,1-1-1,0 0 1,1 0 0,0 0 0,-4-22-1,4 18-86,-8-35 192,13 49-224,-1 0-1,1 1 0,-1-1 1,1 0-1,0 0 0,0 1 1,0-1-1,1 0 0,-1 0 1,1 1-1,-1-1 0,1 0 1,0 1-1,2-5 0,25-13-5634,-17 15 3123,3-4-1328</inkml:trace>
</inkml:ink>
</file>

<file path=ppt/ink/ink2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8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59 373 5120,'-13'-1'956,"10"1"388,-1-1 0,0 1 1,1 0-1,-1 0 0,1 1 1,-1-1-1,1 1 0,-1-1 1,1 1-1,-7 3 0,30-1-298,0 0-1,0-1 0,21 0 1,33-1-699,108-5 923,-157 2-1149,0-2 1,-1-1-1,1-1 1,-1 0 0,29-13-1,-47 16-116,-1 1-1,0-1 1,1 0-1,-1 0 1,0-1 0,-1 0-1,1 1 1,-1-2-1,1 1 1,-1 0-1,0-1 1,-1 0 0,1 0-1,-1 0 1,0 0-1,0 0 1,-1-1-1,1 1 1,-1-1 0,-1 0-1,1 0 1,-1 1-1,0-1 1,0 0-1,0 0 1,-1 0 0,-1-9-1,1 5 4,-2 1-1,1-1 1,-1 1-1,-1-1 1,0 1-1,0 0 1,-1 0-1,0 1 1,0-1-1,-1 1 1,0 0 0,-1 0-1,0 0 1,0 1-1,0 0 1,-13-10-1,13 11-7,-1 1-1,-1 0 1,1 1-1,0 0 1,-1 0-1,0 0 1,0 1 0,0 0-1,-1 1 1,1 0-1,-13-2 1,17 4 1,0 0 0,-1 0 0,1 0 0,0 1 0,-1-1 0,1 1 0,0 0 0,0 0 0,0 0 0,0 1 0,0-1 0,0 1 0,0 0 0,0 0 0,0 1 0,1-1 0,0 1 0,-1 0 0,1 0 0,0 0 0,0 0 0,0 0 0,1 1 0,-1-1 0,-2 5 1,-5 14 78,0 1 0,1-1 1,1 2-1,1-1 1,1 1-1,2 0 0,-3 27 1,1 20 216,4 88 0,2-145-268,1 10 55,0-1 0,1 1 1,9 38-1,-10-57-74,0 0 0,0 0 0,1 0 0,0 0 0,0-1 1,0 1-1,0-1 0,1 1 0,0-1 0,0 0 0,0 0 0,0 0 0,1-1 0,-1 1 0,1-1 1,0 0-1,0 0 0,1 0 0,-1 0 0,0-1 0,1 1 0,-1-1 0,1 0 0,5 1 0,2-2-89,0 1 0,0-2 0,1 0-1,-1 0 1,0-1 0,0-1-1,0 0 1,0 0 0,20-8 0,9-5-2437,50-26 1,-40 14-1219</inkml:trace>
</inkml:ink>
</file>

<file path=ppt/ink/ink2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8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95 3072,'19'-59'7220,"-7"26"-702,-14 31-5172,-4 9 666,-7 19 774,6 5-1871,1 1 1,2 0-1,0 41 1,3-63-941,1 1 0,1-1-1,0 0 1,0 0 0,1 0 0,0-1 0,1 1 0,0 0 0,1-1 0,0 0 0,0 1 0,1-2-1,0 1 1,12 15 0,-14-21-233,0 0 0,0 0-1,0-1 1,1 1 0,-1-1 0,1 0-1,0 0 1,0 0 0,6 2-1,-7-3-86,-1-1 0,0 1 0,1-1 0,-1 0 0,1 1 0,-1-1 0,1 0 0,-1 0 0,1-1 0,-1 1 0,1 0 0,-1-1 0,1 0 0,-1 1 0,0-1 0,5-2 0,12-9-2982</inkml:trace>
</inkml:ink>
</file>

<file path=ppt/ink/ink2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09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19 9344,'-5'-13'4608,"2"8"-3584,3 5 7935,-10 0-8575,2 0 0,-10 11 0,1-4 128,-1 8-1536,1-3 128,7 6-2176,2-8 128</inkml:trace>
</inkml:ink>
</file>

<file path=ppt/ink/ink2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0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62 224 6784,'3'-13'8965,"-5"11"-3582,-11 20-2001,-15 38-2595,23-42-696,1 1 1,0 0 0,1 0-1,1 0 1,0 1 0,1-1 0,1 1-1,0-1 1,4 26 0,-2-33-59,-1 0 0,1 0 0,1-1 0,-1 1 0,1 0 0,1-1 0,-1 0 0,1 0 0,1 0 1,-1 0-1,1 0 0,0-1 0,0 0 0,1 0 0,0-1 0,0 1 0,1-1 0,-1-1 0,15 9 0,-17-11-34,1 0 0,0 0-1,-1-1 1,1 0 0,0 1 0,0-1-1,0-1 1,0 1 0,0-1 0,0 0-1,0 0 1,0-1 0,0 1 0,0-1-1,6-2 1,-3 1-4,1-2-1,-1 1 1,1-1-1,-1 0 1,0-1-1,-1 0 1,14-12-1,-7 5-2,-1-1 0,-1 0 0,0-1 0,-1-1 0,-1 1 0,0-2 0,14-29 0,-22 41 8,9-22 22,0 0 0,10-43 0,-19 60-17,-1-1 0,0 1 0,0 0 1,-1 0-1,0 0 0,-1-1 0,1 1 0,-2 0 1,0 0-1,0 0 0,-6-17 0,3 14 2,-1 0-1,0 0 0,0 0 1,-2 0-1,1 1 1,-1 0-1,-1 1 0,0 0 1,-14-12-1,17 17-2,-1 0 0,0 0 0,0 1 0,-1 0 0,1 0 0,-1 1 0,0 0 0,0 0 0,0 1 0,-1 0 0,1 0 0,0 1 0,-1 0 0,1 1 0,-17 0 0,2 2-4,11-2 0,1 0 0,0 1 0,0 0 0,-1 1 0,1 0 0,0 1 0,1 0 0,-1 1 0,0 0 0,-16 10 0,25-13 4,0 1 0,1 0-1,-1 0 1,1 0 0,0 0-1,-1 0 1,1 0 0,0 1-1,0-1 1,1 0 0,-1 1-1,0-1 1,1 0 0,-1 1-1,1-1 1,0 1 0,0-1-1,0 0 1,0 1 0,0-1-1,1 1 1,0 2 0,15 53 254,-14-51-217,0-3-19,0 1 0,0-1 0,0 0 0,0 0 0,1 0 0,-1 0 0,1-1 0,0 1 0,0-1 0,0 1 0,1-1 0,-1 0 0,1 0 0,0-1 0,0 1 0,0-1 0,0 0-1,0 0 1,0 0 0,1 0 0,-1-1 0,1 0 0,-1 0 0,8 1 0,9 0 81,0-1 0,1-2-1,-1 0 1,26-4 0,-6 0 221,225-38 1617,-202 38-10495,-72 13 4948,-1 1-105</inkml:trace>
</inkml:ink>
</file>

<file path=ppt/ink/ink2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1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1 375 6912,'0'0'427,"0"-1"0,0 0 0,0 0 0,0 1 0,0-1 0,1 0 0,-1 1 0,0-1 0,0 0 0,1 1 1,-1-1-1,0 0 0,1 1 0,-1-1 0,0 1 0,1-1 0,-1 1 0,1-1 0,-1 1 0,1-1 0,-1 1 0,1-1 0,0 1 0,-1 0 1,2-1-1,22-4 3871,32 12-3654,-43-5 717,92 15-472,-61-9-422,0-1 0,1-2 0,0-2 0,0-1 0,89-11 0,-119 7-342,-1-2 0,0 1 0,0-2 0,0 1 0,-1-2 0,0 0 0,0-1-1,0 0 1,23-18 0,-32 21-76,1 0-1,0-1 0,-1 0 0,0 0 0,0 0 0,-1 0 0,1-1 1,-1 1-1,0-1 0,-1 0 0,1 0 0,-1 0 0,-1 0 0,1-1 1,-1 1-1,0 0 0,0-1 0,-1 1 0,1 0 0,-2-1 0,1 1 1,-1-1-1,0 1 0,-3-11 0,1 5-30,0 1 1,-1-1-1,-1 1 0,0 0 0,0 0 1,-1 0-1,-1 1 0,1 0 1,-2 0-1,1 0 0,-2 1 0,1 1 1,-19-16-1,25 23-19,0-1 0,0 1 0,0 0 0,0-1 0,-1 1 0,1 1 0,0-1 0,0 0 0,-1 0 1,1 1-1,0-1 0,-1 1 0,1 0 0,-1 0 0,1 0 0,0 0 0,-1 0 0,1 0 0,-1 1 0,-3 0 0,2 1-3,1 0 1,-1 0-1,0 0 0,1 0 1,0 1-1,-1-1 0,1 1 1,0 0-1,0 0 0,1 0 1,-4 4-1,-2 4-5,1 1 0,0 0 0,1 0-1,1 1 1,0 0 0,-5 15 0,7-12-7,1 0 1,0 0-1,1 1 0,1-1 0,0 0 0,2 1 1,-1-1-1,2 0 0,0 0 0,1 0 1,1 0-1,0-1 0,1 0 0,1 0 1,0 0-1,1-1 0,1 0 0,0 0 0,1-1 1,0 0-1,1-1 0,15 13 0,-21-21-117,0 0-1,1 0 1,0-1 0,-1 0-1,1 0 1,1 0-1,-1-1 1,0 0-1,0 0 1,1-1-1,-1 0 1,1 0-1,0 0 1,-1-1-1,12 0 1,-10-1-394,0 0 0,-1-1 1,1 0-1,-1 0 0,1-1 0,-1 1 0,0-2 1,0 1-1,0-1 0,0 0 0,-1-1 0,0 1 0,0-1 1,0 0-1,0-1 0,-1 1 0,0-1 0,0 0 1,4-8-1,14-25-3206</inkml:trace>
</inkml:ink>
</file>

<file path=ppt/ink/ink2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1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0 11136,'-48'4'5503,"68"-8"-7678,-11 8 11774,1 8-9855,-1-4 0,-9-5-5248,-14-3 1</inkml:trace>
</inkml:ink>
</file>

<file path=ppt/ink/ink2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1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13 242 9216,'-10'-15'4608,"7"36"-2560,3-16 8191,8 5-9471,-3 2 0,9 16 384,-1-10 128,22 12-1664,-14-8 128,59-22 640,-19 0 128,51-44-1152,-24 15 128,10-47-1792,-24 21 0,-1-36-1664,-20 13 128</inkml:trace>
</inkml:ink>
</file>

<file path=ppt/ink/ink2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2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90 501 7424,'-12'-11'8474,"-4"7"-3394,14 4-4812,-1 0-1,1 1 0,-1-1 0,1 0 0,-1 1 0,1 0 0,-1-1 0,1 1 1,0 0-1,-1 0 0,-2 2 0,3-2-224,0 0 0,0 1 0,0-1 0,0 1 0,0-1 0,1 1-1,-1 0 1,0 0 0,1-1 0,-1 1 0,1 0 0,0 1 0,-1-1 0,1 0 0,0 0 0,1 0 0,-1 1 0,0-1 0,0 0-1,1 1 1,0-1 0,-1 1 0,1-1 0,0 0 0,0 1 0,0-1 0,1 4 0,2 2 59,1 0 0,-1 0 0,1 0 0,1-1 0,0 1 1,0-1-1,0 0 0,1 0 0,0-1 0,0 0 0,1 0 0,-1-1 0,1 1 1,1-1-1,-1-1 0,1 1 0,-1-1 0,1-1 0,9 3 0,8 4-7,1-1 0,0-1 0,0-2 0,49 6 0,-47-9-39,1-2 0,0 0 0,0-2 0,0-2-1,0 0 1,0-2 0,-1-1 0,29-10 0,-43 12-19,-1-2 0,0 1 1,-1-2-1,1 0 0,-1 0 0,-1-1 1,1-1-1,-1 1 0,-1-2 0,1 0 1,-2 0-1,1-1 0,-2 0 0,1 0 1,-2-1-1,1 0 0,10-26 0,-15 29-30,0-1-1,-1 1 0,0 0 1,0-1-1,-1 0 0,-1 1 1,1-1-1,-2 0 0,1 1 0,-1-1 1,-1 1-1,0-1 0,0 1 1,-1 0-1,0 0 0,-5-11 1,-2-2-33,-2 0 0,-1 1 0,0 0 1,-28-32-1,24 34-44,0 1 0,-1 0 0,-1 1 0,-1 2 0,0 0 0,-35-19-1,38 24 23,0 1 0,-1 1-1,-1 1 1,1 0 0,-1 2-1,0 0 1,0 1 0,-1 1-1,-31-1 1,40 3 34,1 1-1,-1 1 1,1 0 0,-1 1 0,1-1 0,0 2-1,0 0 1,0 0 0,0 1 0,0 0-1,1 0 1,0 1 0,0 1 0,0-1 0,0 1-1,1 1 1,0 0 0,0 0 0,-6 9-1,10-12 14,1 1 0,1 0 0,-1 0 0,1 0 0,-1 0 0,2 0-1,-1 1 1,0-1 0,1 1 0,0-1 0,0 1 0,1 0-1,0-1 1,0 1 0,0-1 0,0 1 0,1 0 0,0-1-1,3 10 1,1 1 2,0 0-1,2 0 0,0-1 1,0 0-1,12 16 0,-11-19-16,2 0 0,-1 0 0,2-1 0,-1 0 0,1 0 0,1-1 0,18 11 0,1-1-240,60 27 0,-68-38 14,0-2 1,1 0-1,0-1 0,0-1 0,0-1 1,1-2-1,-1 0 0,26-2 0,-40 0 213,-1 0-1,1-1 1,-1 0-1,1 0 1,-1-1-1,0 0 0,0-1 1,0 0-1,0-1 1,0 0-1,-1 0 1,1 0-1,-1-1 1,0-1-1,-1 1 1,1-1-1,-1 0 1,-1-1-1,1 0 0,-1 0 1,0-1-1,0 1 1,-1-1-1,0 0 1,5-12-1,-7 1 808,-13 17 481,9 2-1154,-1 1 0,0 0 0,1 0 0,-1 0 0,1 1 0,-1-1 0,1 0 0,0 1 0,0-1 0,-1 1 0,1-1 0,0 1 0,0-1 0,0 1 0,1 0 0,-1-1 0,0 1 0,0 2 0,-1 4 24,1 0-1,0 0 0,1-1 1,0 1-1,0 0 1,0 0-1,1 0 0,0-1 1,1 1-1,0 0 1,0-1-1,0 1 0,1-1 1,0 0-1,1 0 1,5 9-1,-4-7-151,1-1-1,0 0 1,0-1-1,1 1 1,0-1-1,0-1 0,1 1 1,0-1-1,0 0 1,0-1-1,1 0 1,15 6-1,-21-9-266,1-1 0,-1 0 0,1-1 0,-1 1 0,1-1 0,-1 1 0,1-1-1,-1 0 1,1 0 0,0-1 0,-1 1 0,1-1 0,-1 1 0,6-3 0,16-8-3444</inkml:trace>
</inkml:ink>
</file>

<file path=ppt/ink/ink2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3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1 196 7680,'1'-3'747,"1"0"1,-1 0 0,1 0-1,-1 0 1,1 0 0,0 1 0,1-1-1,-1 1 1,0-1 0,1 1-1,-1 0 1,1 0 0,-1 0-1,1 0 1,0 0 0,0 1-1,3-2 1,-4 3-492,-1-1 0,1 1 0,-1-1 1,1 1-1,-1 0 0,1 0 0,-1 0 0,1 0 0,-1 0 1,1 0-1,-1 0 0,1 0 0,-1 0 0,1 1 1,-1-1-1,1 1 0,0 0 0,0 0-287,0 0-1,-1 1 1,1-1-1,-1 0 1,1 1 0,-1-1-1,0 1 1,1-1-1,-1 1 1,0 0 0,0 0-1,0-1 1,0 1-1,-1 0 1,1 0 0,0 3-1,29 116 3234,-25-89-2822,2-1 1,1 0 0,1-1 0,2 1-1,1-2 1,20 37 0,-32-66-381,0 1 1,0-1-1,0 1 1,1-1-1,-1 1 1,0-1-1,0 1 0,0-1 1,1 1-1,-1-1 1,0 0-1,1 1 1,-1-1-1,0 1 1,1-1-1,-1 0 1,0 1-1,1-1 1,-1 0-1,1 0 1,-1 1-1,1-1 1,-1 0-1,1 0 0,-1 0 1,1 1-1,-1-1 1,1 0-1,-1 0 1,1 0-1,-1 0 1,1 0-1,0 0 1,3-18 11,-8-33 85,4 49-73,-11-71 55,4 39-92,3-1 1,0 0-1,3-58 0,1 84 6,1 1-1,1-1 0,-1 0 0,1 1 0,1-1 1,-1 1-1,2 0 0,-1-1 0,1 2 0,0-1 0,1 0 1,-1 1-1,2 0 0,-1 0 0,1 0 0,0 1 0,0-1 1,1 2-1,10-9 0,-1 5 54,1 0 0,0 1 0,0 1 0,0 1-1,1 0 1,0 1 0,1 1 0,-1 0 0,1 2 0,-1 0 0,1 1-1,0 1 1,0 1 0,-1 0 0,1 2 0,-1 0 0,1 1 0,-1 1-1,23 9 1,-34-11-20,0 1 0,-1 0 0,1 0 0,-1 0 0,0 1 0,0 0 0,-1 0 0,1 1 0,-1-1 0,0 1 0,-1 0 0,1 1 0,-1-1 0,-1 1 0,1 0 0,-1 0 0,0 0 0,0 0 0,-1 0 0,3 16 0,0 10-39,-2 0 0,0 1 0,-5 52 0,1-34-97,1-52 12,-1 1-1,1-1 1,-1 0-1,0 1 0,0-1 1,1 0-1,-1 1 1,0-1-1,0 0 1,1 0-1,-1 0 1,0 0-1,0 1 0,1-1 1,-1 0-1,0 0 1,0-1-1,0 1 1,1 0-1,-1 0 0,0 0 1,0 0-1,1-1 1,-1 1-1,0 0 1,0-1-1,1 1 0,-1 0 1,1-1-1,-1 1 1,0-1-1,1 1 1,-1-1-1,0 0 0,-1 0-498,0 0-1,1 0 1,-1 0-1,0 0 0,1 0 1,-1 0-1,1-1 0,-1 1 1,1 0-1,-1-1 0,1 1 1,0-1-1,0 1 0,0-1 1,0 0-1,0 1 0,-1-4 1,2-9-3264</inkml:trace>
</inkml:ink>
</file>

<file path=ppt/ink/ink2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3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385 106 2688,'18'-19'3525,"10"-14"4153,-21 6-5441,-7 25-2144,-1 1 1,1-1 0,-1 1 0,1 0-1,-1-1 1,0 1 0,0 0 0,0 0-1,1 0 1,-1-1 0,0 1 0,0 0-1,0 0 1,-1 0 0,1 0 0,0 1-1,0-1 1,0 0 0,-1 0 0,1 1-1,0-1 1,-1 1 0,1-1 0,-1 1-1,1 0 1,-1-1 0,1 1 0,0 0-1,-1 0 1,1 0 0,-3 0 0,-45 1 2281,27 3-1724,1 2-1,-1 1 1,1 1 0,0 1-1,0 0 1,-21 15-1,3-3 66,22-13-312,0 1 1,1 1 0,0 0-1,-26 23 1,39-31-344,0 1-1,0 0 0,1 0 1,-1 0-1,1 0 1,-1 0-1,1 0 0,0 1 1,0-1-1,1 1 1,-1 0-1,1-1 1,0 1-1,0 0 0,0 0 1,0 0-1,0 0 1,1 0-1,0 0 1,0 0-1,0 0 0,0 0 1,1 0-1,0 0 1,-1-1-1,1 1 1,1 0-1,2 7 0,-1-6-6,0 0-1,1 0 0,0 0 0,-1-1 1,1 0-1,1 1 0,-1-1 0,1-1 0,-1 1 1,1-1-1,0 0 0,10 5 0,1-1-6,1 0 0,26 7-1,-22-9-139,1 0-1,0-1 1,0-1 0,0-1-1,1-1 1,-1-1-1,39-6 1,-45 4-621,-1-2 1,1 0-1,-1 0 0,0-2 1,0 0-1,-1 0 1,0-2-1,0 1 1,0-2-1,24-19 0,-2-3-3254</inkml:trace>
</inkml:ink>
</file>

<file path=ppt/ink/ink2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4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95 3072,'-5'-14'1902,"-1"0"0,0 0 0,-1 1 1,-1-1-1,-9-11 0,11 25-273,2 11 160,2 9 41,4 5-921,0 1 1,2-1 0,1 1-1,1-2 1,9 26 0,13 53 480,88 533 2641,-112-617-4007,-1 1 0,0-1 0,-2 1-1,0 0 1,-2 0 0,0 0-1,-1-1 1,-6 27 0,8-45-34,0 0 1,0 0-1,0 0 0,-1 0 1,1 0-1,0 0 1,-1-1-1,1 1 0,0 0 1,-1 0-1,1 0 1,-1 0-1,0-1 0,1 1 1,-1 0-1,0 0 1,1-1-1,-1 1 0,0-1 1,0 1-1,-1 0 1,-7-12-207,0-27-104,9 28 247,0 0 0,1 0 0,1 0 1,0 0-1,0 0 0,1 1 0,0-1 0,1 1 0,0-1 0,0 1 0,1 1 1,0-1-1,8-9 0,-13 17 69,11-15-29,1 0 0,1 1 0,1 0 0,0 1 0,0 1 0,2 0 0,-1 1 0,23-13 0,-12 9 276,0 2 0,1 1 0,1 1 0,50-14-1,-73 25-187,-1 0-1,0 0 1,1 0-1,-1 0 0,1 1 1,0 0-1,-1 0 1,1 0-1,-1 0 0,1 1 1,-1 0-1,1 0 1,-1 0-1,1 0 0,-1 1 1,0 0-1,0-1 0,0 2 1,0-1-1,0 0 1,0 1-1,0 0 0,-1 0 1,1 0-1,-1 0 1,0 0-1,0 1 0,0 0 1,-1-1-1,1 1 1,-1 0-1,4 8 0,-2-1 2,0 0-1,-1 0 1,0 0 0,0 1-1,-1-1 1,-1 1-1,0-1 1,0 1-1,-1-1 1,-1 1 0,0-1-1,-3 13 1,-9 24 29,-27 65 0,8-25-746,31-80-653,8-16-1004,9-17-2732,-8 3 1060</inkml:trace>
</inkml:ink>
</file>

<file path=ppt/ink/ink2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5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1 304 9216,'0'2'538,"1"0"1,-1 0-1,1-1 1,0 1-1,0-1 1,0 1-1,0-1 1,0 1 0,0-1-1,1 0 1,-1 1-1,0-1 1,1 0-1,-1 0 1,1 0-1,-1 0 1,1 0-1,-1 0 1,1 0-1,0-1 1,-1 1-1,1-1 1,0 1 0,0-1-1,3 1 1,2 1 50,1-1-1,0 0 1,-1 0 0,1 0 0,13-2 0,8-1-234,0-2-1,-1-2 1,0 0 0,0-2-1,0-1 1,-1-1 0,50-26-1,-72 32-320,-1 0 0,1 1 0,-1-2 1,0 1-1,0 0 0,0-1 0,-1 1 0,0-1 0,0 0 0,0 0 0,0-1 0,-1 1 0,0-1 0,0 1 0,-1-1 0,1 1 0,-1-1 0,0 0 0,-1 0 0,1 1 0,-2-11 0,1 9-24,0 1 1,-1 0 0,1 0-1,-2 1 1,1-1-1,-1 0 1,1 0 0,-2 0-1,1 1 1,-1-1-1,1 1 1,-1 0-1,-1 0 1,1 0 0,-1 0-1,0 1 1,0-1-1,0 1 1,-1 0 0,0 0-1,-6-4 1,4 5-6,1 0 0,-1 0 0,0 1 0,0 0 0,0 0 1,0 1-1,0 0 0,0 0 0,-1 0 0,1 1 0,0 0 1,0 1-1,-1-1 0,1 2 0,0-1 0,0 1 0,0 0 0,0 0 1,0 1-1,1-1 0,-1 2 0,1-1 0,0 1 0,0 0 0,0 0 1,0 1-1,1-1 0,-7 8 0,2 1 42,-1 0 1,1 1-1,1 0 0,1 1 0,0 0 1,1 0-1,0 1 0,2 0 0,-1 0 1,2 0-1,-4 27 0,6-28 15,0 0-1,1 0 1,0 0-1,1 0 1,1 0 0,1 0-1,0 0 1,1 0-1,0 0 1,1-1 0,1 1-1,0-1 1,12 21-1,-14-29-50,1 0 1,0 0-1,1 0 0,-1-1 0,1 1 0,0-1 0,1 0 0,-1-1 0,1 1 0,0-1 0,0 0 0,11 4 1,-13-6-131,1 0 0,0-1 0,0 0 1,0 0-1,0 0 0,0-1 0,0 1 1,0-1-1,0-1 0,0 1 0,-1-1 1,1 1-1,0-2 0,0 1 0,0 0 1,0-1-1,-1 0 0,8-4 0,22-19-3400,-7-1-471</inkml:trace>
</inkml:ink>
</file>

<file path=ppt/ink/ink2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6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43 529 6912,'6'57'9781,"10"7"-3754,-9-44-5181,1 0 0,1 0 0,1-1 0,19 30 0,-22-39-894,0-1 0,0 0 0,1 0 1,0-1-1,1 0 0,0 0 0,0-1 1,0 0-1,18 8 0,-20-11 147,-1-2 1,1 1-1,0-1 0,0 0 0,0-1 1,1 0-1,-1 0 0,0 0 0,0-1 0,1 0 1,-1 0-1,0-1 0,0 0 0,1 0 1,-1-1-1,11-4 0,-11 4-95,0-1 0,0 0-1,0-1 1,0 0 0,-1 0 0,0 0-1,1-1 1,-2 0 0,1 0-1,0-1 1,-1 1 0,0-1 0,-1 0-1,7-10 1,-5 4 1,-1 0 0,0 0 0,0 0 0,-1 0 0,-1-1 0,0 1 0,2-26 0,-3 0 2,-3 1-1,0-1 0,-3 0 1,-15-67-1,14 80-26,-1 0 0,-1 1 0,-1 0 0,-2 0-1,0 1 1,-1 0 0,-2 1 0,0 0 0,-1 1 0,-1 1 0,-1 0-1,-1 1 1,-1 0 0,0 2 0,-1 0 0,-1 1 0,-26-15-1,40 27 8,0 1 0,0 0 0,0 0 0,0 1-1,-1 0 1,1 0 0,-1 0 0,1 1-1,-1 0 1,0 0 0,0 1 0,1 0-1,-1 0 1,0 0 0,1 1 0,-1 0-1,0 0 1,1 1 0,-1 0 0,1 0-1,0 0 1,-1 1 0,1 0 0,1 0-1,-1 1 1,0 0 0,1 0 0,-7 6-1,11-9 14,0-1-1,0 1 1,0 0-1,0 0 1,0-1-1,0 1 1,1 0-1,-1 0 1,0 0-1,0 0 1,1 0-1,-1 0 1,1 0-1,-1 0 0,1 1 1,0-1-1,-1 0 1,1 0-1,0 0 1,0 0-1,0 0 1,0 1-1,0-1 1,0 0-1,0 0 1,0 0-1,0 1 1,1 0-1,0 0 0,0-1 0,0 0 0,1 1 0,-1-1 0,1 0 1,-1 0-1,1 0 0,-1 0 0,1 0 0,0 0 0,0-1 0,-1 1 0,1 0 0,0-1 0,3 1 0,6 1-18,-1 0-1,1-1 1,0-1-1,18 0 1,32-4 117,0 2 1,0 3 0,88 13 0,71 2-367,-162-22-799,-32-7-2124,-25 12 2721,0 0 1,-1 0-1,1 0 0,0 0 0,0 0 1,0 0-1,-1 0 0,1 0 0,0-1 1,-1 1-1,1 0 0,-1 0 0,0-1 1,1 1-1,-1 0 0,0 0 0,0-1 1,0-1-1,0 0-2623</inkml:trace>
</inkml:ink>
</file>

<file path=ppt/ink/ink2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6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27 272 8576,'3'-3'580,"-1"1"0,1-1 0,0 1 1,0 0-1,-1 0 0,2 0 0,-1 0 1,0 0-1,0 1 0,0 0 0,1-1 0,-1 1 1,7-1-1,58-7 6128,-11 1-6542,-42 4 31,-1 0 1,1-1 0,-1-1 0,-1 0 0,1-1-1,-1-1 1,0 0 0,-1 0 0,0-1 0,16-16 0,-26 22-181,-1 1 1,1-1 0,-1 0 0,0 1 0,0-1-1,0 0 1,-1 0 0,1 0 0,-1 0 0,1 1-1,-1-1 1,0 0 0,0 0 0,0 0 0,0 0 0,-1 0-1,1 0 1,-1 0 0,-1-4 0,0 3-3,1 0 1,-1 0 0,1 0 0,-1 0-1,0 0 1,-1 0 0,1 0-1,-1 1 1,1-1 0,-1 1-1,0 0 1,-1 0 0,-4-4 0,3 4-20,-1 0 0,0 0 0,-1 1 0,1 0 0,0 0 1,-1 0-1,0 0 0,1 1 0,-1 1 0,0-1 1,1 1-1,-1 0 0,0 0 0,1 1 0,-1 0 1,-12 3-1,5 0 22,0 1 1,0 0-1,1 1 0,-1 0 1,1 2-1,-21 14 1,26-16 14,0 2 1,0-1 0,1 1 0,0 0 0,0 0 0,1 1 0,0 0 0,1 0 0,0 0 0,0 1 0,1 0 0,0 0 0,1 0 0,0 0 0,0 0 0,1 1-1,1-1 1,0 1 0,0 0 0,1-1 0,1 14 0,1-15 30,0 0 0,0-1-1,1 1 1,0-1 0,0 1 0,1-1 0,0 0-1,1-1 1,0 1 0,0-1 0,1 0-1,-1 0 1,1 0 0,1-1 0,-1 0 0,1 0-1,0-1 1,1 0 0,11 6 0,4 3 43,1-2 0,0 0 1,1-2-1,0-1 1,31 7-1,-44-13-267,0-1-1,1 0 0,-1-1 1,1 0-1,-1-1 1,1-1-1,-1 1 1,1-2-1,13-3 0,17-11-3438,-6-11-3355,-24 16 3370</inkml:trace>
</inkml:ink>
</file>

<file path=ppt/ink/ink2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7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16 454 3200,'-5'-6'6355,"-3"-9"-1328,6 9-2405,10 14 1059,13 22-1532,31 62 0,0-1-1498,-25-44-502,-40-69-135,2 5 5,1-1 0,1 0 0,0-1 0,1 0 0,-5-21 0,6 11-3,2 0 0,1 0 0,1 0 0,1-1 0,5-52 0,-1 62 0,1 0 0,1 0 0,0 0 0,2 1 0,0 0 0,2 0 0,0 0 0,0 1 0,20-28 0,-23 38 46,1 1-1,0 0 0,1 0 1,0 1-1,0 0 0,0 0 1,1 1-1,-1-1 0,1 2 1,1-1-1,-1 1 1,1 0-1,-1 1 0,15-4 1,-9 4 49,0 1 0,1 0 0,0 1 0,-1 0 0,1 1 0,-1 1 0,1 0 0,24 6 0,0-2-274,10 5-2326,-18 11-3925,-27-14 2937</inkml:trace>
</inkml:ink>
</file>

<file path=ppt/ink/ink2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8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0 412 9728,'6'19'3250,"-5"-16"-2394,-1 1 0,1-1 0,0 0 0,1 0 0,-1 0 0,0 0 0,1 0 0,0 0 0,0 0 0,0 0 0,0-1 0,4 6 0,2-2-675,0 0 0,1 0 0,-1-1 1,1 1-1,0-2 0,1 0 0,-1 0 0,1 0 0,-1-1 0,1-1 1,0 0-1,0 0 0,0-1 0,1 0 0,10 0 0,8-2 153,0 0-1,0-2 0,-1-1 1,35-9-1,-55 11-293,0 0-1,0-1 1,0 0-1,0 0 1,0-1-1,-1 0 1,1-1-1,-1 1 1,0-1-1,-1 0 1,1-1-1,-1 0 1,0 0 0,-1 0-1,1-1 1,6-10-1,-6 4 9,0 1 0,0-1 0,-1-1 0,-1 1 0,0-1 0,-1 1 0,-1-1 0,0 0 0,0-22 0,-2 19-46,0 0 1,-1-1-1,-1 1 1,-1 0-1,0 0 0,-2 1 1,0-1-1,-12-28 0,14 40 4,0-1 0,0 1 0,0 0 0,-1 0 0,0 0 0,0 0 0,0 1 0,0 0 0,-1-1 0,0 2 0,0-1 0,0 0 0,0 1 0,-1 0 0,1 0 0,-1 1 0,0 0 0,1 0 0,-12-3 0,3 3 8,1 1 1,0 0-1,-1 1 1,1 0-1,0 1 0,-1 1 1,-18 4-1,17-3 6,0 2 0,1-1 0,0 2 0,0 0 0,0 1 0,0 0-1,1 1 1,1 0 0,-1 1 0,1 1 0,1 0 0,0 0 0,0 1 0,-17 25 0,20-26-85,1 0 0,1 1-1,0 0 1,0 0 0,1 0 0,0 1 0,-5 19 0,9-27-68,1 0 0,-1 0 0,0 0 0,1 0 0,0 0 0,0 1 0,0-1 0,0 0 0,1 0 0,0 0 0,0 0 0,0 0 0,0 0 0,0 0 0,1 0 0,0 0 0,0-1 0,0 1 0,0 0 0,1-1 0,-1 0 0,1 0 0,0 1 0,0-2 0,0 1 0,0 0 0,7 4 0,1-1-563,1-1 1,-1-1-1,1 1 1,14 2-1,48 10-3144</inkml:trace>
</inkml:ink>
</file>

<file path=ppt/ink/ink2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2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765 144 2432,'-2'-5'950,"1"0"0,-1 0 1,1-1-1,0 1 0,0 0 0,0-1 1,1-8-1,0 11-877,1-1 0,-1 1 0,0 0 1,0 0-1,-1-1 0,1 1 0,0 0 0,-1 0 1,0 0-1,0 0 0,0 0 0,0 0 0,-1 0 1,1 0-1,-1 0 0,1 0 0,-1 1 0,0-1 1,0 1-1,0-1 0,-1 1 0,1 0 0,0 0 1,-1 0-1,0 0 0,-3-2 0,-4 0 27,0 1-1,0 1 1,0 0-1,0 0 1,-1 0-1,1 2 1,0-1-1,-1 1 1,1 1-1,0 0 1,0 0 0,-1 1-1,1 0 1,-17 7-1,-5 2 72,1 1 0,0 2-1,-32 20 1,33-15-74,0 0 1,2 2-1,1 2 0,0 0 0,2 2 0,0 0 0,2 2 0,1 1 1,1 0-1,-17 34 0,23-36-44,1 1 0,2 1 0,1 0 1,1 1-1,1 0 0,2 0 0,1 1 0,1 0 0,1 0 1,2 0-1,4 61 0,-1-79-47,1 1 0,0-1 0,1 1 0,0-1 0,1 0 0,1 0 0,0-1 0,0 1 0,1-1 0,1 0 0,0-1 0,0 1 0,11 10 0,-6-9-1,0-1 1,1 0 0,0-1-1,1-1 1,0 0 0,0 0 0,1-2-1,0 0 1,18 6 0,-3-4 2,0-1 1,0-2-1,0-1 1,1-1-1,0-2 1,0-1-1,-1-1 1,1-1-1,0-2 1,42-10 0,-17 0-147,149-41 233,-180 46-780,-1-2-1,0 0 0,-1-2 0,0-1 1,-1 0-1,22-18 0,-34 21-1234,-5 3-21</inkml:trace>
</inkml:ink>
</file>

<file path=ppt/ink/ink2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8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492 69 4864,'1'-1'473,"-1"0"-1,0 0 1,1 0 0,-1 0 0,0 0-1,0 0 1,0-1 0,0 1 0,0 0-1,0 0 1,-1 0 0,1 0 0,0 0-1,0-1 1,-1 1 0,0-2 0,-15-10 3471,-33-1-2516,24 8-864,10 2-96,-1 1 0,0 0 0,1 1 0,-1 0 0,0 2 0,0 0 0,0 0 0,0 2 0,0 0 0,0 0 0,-22 8 0,26-7-289,0 2 0,0-1-1,0 1 1,0 1 0,1 0 0,0 1 0,0 0-1,0 0 1,1 1 0,1 1 0,-1 0 0,1 0 0,1 1-1,-10 13 1,15-18-158,0 0-1,1 0 0,-1 0 1,1 1-1,0-1 0,1 0 1,-1 1-1,1 0 0,0-1 1,1 1-1,-1 0 0,1-1 1,1 1-1,-1 0 0,1 0 1,-1-1-1,2 1 0,-1-1 1,1 1-1,4 10 0,-3-9-74,2 1 0,-1-1 0,1 0 0,0 0 0,0-1 0,1 1 0,-1-1 0,2 0 0,-1-1 0,1 1 0,-1-1-1,2-1 1,-1 1 0,12 4 0,9 1-894,0-1 1,0-1-1,1-2 0,0-1 0,0-1 0,42 0 1,2-4-2403</inkml:trace>
</inkml:ink>
</file>

<file path=ppt/ink/ink2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19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62 4352,'-52'-31'2023,"5"4"2631,46 27-4520,0-1-1,0 1 1,1 0 0,-1-1 0,0 1-1,0 0 1,0 0 0,1-1-1,-1 1 1,0 0 0,0 0-1,0 0 1,0 0 0,0 0 0,1 0-1,-1 0 1,0 0 0,0 1-1,0-1 1,0 0 0,1 0 0,-1 1-1,0-1 1,0 0 0,1 1-1,-1-1 1,0 1 0,1-1-1,-1 1 1,0-1 0,1 1 0,-1 0-1,1-1 1,-1 1 0,0 0-1,1-1 1,0 1 0,-1 0-1,1 0 1,0-1 0,-1 1 0,1 0-1,0 0 1,0 0 0,-1 0-1,1-1 1,0 1 0,0 2 0,-8 53 2012,7-44-1884,-2 29 40,2 0 1,2-1 0,1 1-1,2-1 1,12 53-1,66 188 2627,-50-183-1984,27 135 0,-54-157-919,-4-45-16,0-25-13,1-8-8,7-38 26,1 2 0,2-1 0,2 1 0,2 1 1,1 1-1,36-59 0,-49 90 29,1 0-1,-1-1 0,1 1 1,0 1-1,0-1 0,1 1 1,-1 0-1,1 0 0,0 1 1,0-1-1,0 1 0,0 1 1,1-1-1,-1 1 0,1 0 1,-1 0-1,1 1 0,0 0 1,0 0-1,9 1 0,-10 0 37,-1 0 0,1 1-1,0 0 1,0 0-1,-1 0 1,1 1 0,-1-1-1,1 1 1,-1 1 0,0-1-1,1 1 1,-1 0 0,-1 0-1,1 0 1,0 1 0,-1 0-1,0 0 1,0 0 0,0 0-1,0 1 1,-1-1 0,1 1-1,-1 0 1,2 6-1,2 5 57,-1 0-1,-1 0 0,-1 0 0,-1 1 0,0 0 0,-1 0 0,0 22 0,-9 122 225,5-136-350,-6 117-1034,8-139 0,8-24-3200,-5 16 3240,-1 0 0,0 0-1,-1 0 1,1-1-1,-1 1 1,1-9 0,3-11-2749</inkml:trace>
</inkml:ink>
</file>

<file path=ppt/ink/ink2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0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1 406 7936,'4'-1'1226,"1"0"-1,0 0 1,0 1 0,-1 0 0,1 0 0,0 0-1,0 1 1,8 1 0,39 15 4431,-42-12-5523,1-1 0,0-1 0,0 0 0,0 0 0,13 1 0,-11-4 22,0 1 0,-1-2 1,1 0-1,0-1 1,-1 0-1,0 0 1,1-2-1,-1 1 1,0-1-1,-1-1 0,20-11 1,-23 11-48,0-1 1,0 0-1,0 0 0,-1-1 0,0 0 1,0 0-1,0-1 0,-1 0 1,-1 0-1,1 0 0,-1-1 1,-1 0-1,1 0 0,-1 0 1,3-13-1,1-5-194,-1 0-1,6-53 1,-12 73 71,-1 1 0,0-1-1,0 1 1,0 0 0,-1-1 0,0 1 0,0-1-1,0 1 1,-1 0 0,0 0 0,0 0-1,-1 0 1,0 0 0,0 0 0,0 1 0,0-1-1,-8-7 1,9 11 14,0 0-1,0 0 1,-1 0-1,1 1 1,-1-1-1,1 1 1,-1 0 0,1-1-1,-1 1 1,0 0-1,0 1 1,1-1-1,-1 0 1,0 1-1,0 0 1,0 0-1,0-1 1,0 2 0,1-1-1,-1 0 1,0 0-1,0 1 1,0 0-1,1 0 1,-1-1-1,-3 3 1,-3 1-13,1 0-1,-1 1 0,2 0 1,-1 0-1,0 1 1,-8 8-1,3 0 106,0 1-1,1 0 0,0 1 1,1 0-1,1 0 0,1 1 1,0 1-1,2 0 0,-1 0 1,2 0-1,1 1 0,0 0 0,1 0 1,1 0-1,1 0 0,1 1 1,1-1-1,0 0 0,1 1 1,1-1-1,1 0 0,1 0 0,1 0 1,12 33-1,-14-45-230,1 0 0,0 0 0,1-1 1,0 1-1,0-1 0,0 0 0,0-1 0,1 1 0,0-1 0,0 0 0,1-1 1,9 6-1,-10-7-856,-1 0 0,1 0 0,1-1 0,-1 0 0,0 0 0,0-1 0,1 0 1,-1 0-1,10 0 0,-2-1-2738</inkml:trace>
</inkml:ink>
</file>

<file path=ppt/ink/ink2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1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9 392 2816,'-1'-2'208,"0"1"0,0 0-1,0 0 1,0 0 0,1-1 0,-1 1 0,1 0 0,-1-1-1,1 1 1,-1 0 0,1-1 0,0 1 0,-1-1 0,1 1-1,0 0 1,0-1 0,0 1 0,0-1 0,0 1 0,1-1 0,-1 1-1,0 0 1,1-1 0,-1 1 0,1 0 0,-1-1 0,1 1-1,0 0 1,-1-1 0,1 1 0,1-1 0,38-37 3924,-9 10-1838,-30 26-1779,1-1 0,-1 1-1,0-1 1,0 1 0,-1-1 0,1 1 0,-1-1 0,1-5 0,-1 5-184,0 0 0,0 0 1,1 0-1,-1 1 0,1-1 1,0 0-1,1 0 0,0-3 1,6-6 117,0 1 1,0 0 0,1 0-1,1 1 1,0 0 0,0 1-1,1 0 1,1 0 0,-1 2-1,14-9 1,-4 4-229,1 1 0,0 2 0,0 0 0,1 1 0,33-8-1,-51 15-185,1 0 0,0 1-1,0 0 1,-1 0-1,1 1 1,0-1 0,0 1-1,0 0 1,0 1-1,-1 0 1,1 0 0,0 0-1,0 0 1,-1 1 0,1 0-1,-1 0 1,0 0-1,1 1 1,-1 0 0,0 0-1,0 0 1,-1 1-1,1 0 1,-1-1 0,0 2-1,0-1 1,0 0-1,0 1 1,-1 0 0,0 0-1,0 0 1,0 0-1,0 0 1,-1 0 0,0 1-1,0-1 1,-1 1-1,1 0 1,-1 0 0,0-1-1,-1 1 1,0 0-1,0 0 1,0 6 0,-3 29-32,-1 1 0,-2 0 0,-2-1 0,-2-1 0,-2 1 0,-25 59 0,23-71-20,-2-1 1,0-1-1,-2-1 0,-1 0 0,-40 41 0,52-58 11,-24 23-22,-2-1-1,-2-2 0,0-1 1,-76 44-1,83-54-84,98-128-676,-69 107 782,1 1 0,-1-1 1,1 1-1,-1 0 0,1 0 0,0 0 0,0 0 1,0 0-1,0 1 0,1-1 0,-1 0 0,0 1 1,1 0-1,-1-1 0,1 1 0,4-1 0,-3 2 20,1 0-1,-1 1 0,0 0 1,1 0-1,-1 0 0,0 0 1,0 1-1,1-1 0,3 4 0,0-2-19,29 11 27,1-2 1,1-2-1,0-1 0,0-2 0,1-1 0,59-1 1,-66-5-829,0-2 0,44-8-1,-73 10 439,-1-1 0,1 1 0,0-1 0,-1 0 0,1-1 0,-1 1 0,1 0 0,-1-1 0,0 0 0,0 0 0,1 0 0,-1 0 0,-1 0 0,1-1 0,0 1 0,0-1 0,-1 1 0,0-1 0,1 0 0,-1 0 0,0-1 0,0 1 0,-1 0 0,1-1-1,1-3 1,1-15-3213</inkml:trace>
</inkml:ink>
</file>

<file path=ppt/ink/ink2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1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8064,'-8'3'3968,"8"9"-2560,0-12 6015,13 6-6783,-5 6 0,27-6 512,-9 3 0,14-6-1408,-10 0 0,31-3 768,-11 0 0,6 0-1024,-13 0 0,-12 0-1920,-9 0 128,-22 4-1023,0-1 127</inkml:trace>
</inkml:ink>
</file>

<file path=ppt/ink/ink2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2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7040,'0'-3'3456,"3"6"-2944,-3-3 5631,13 0-5503,-3 0 0,15 3 128,-2 2 0,12-10-1152,-8 2 128,29 0 512,-16-1 0,13 1-1024,-15-2 0,-2 5-1535,-6 0-1,-17 8-256,-5-4 128</inkml:trace>
</inkml:ink>
</file>

<file path=ppt/ink/ink2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2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7680,'3'-9'3840,"37"9"-3072,-30 0 7679,20 0-7935,-9 0 0,19 0 640,-5 0 0,23 5-1536,-15-1 128,15-8 384,-15-1 0,0-1-1280,-7-1 128,-9-1-2048,-6-2 1</inkml:trace>
</inkml:ink>
</file>

<file path=ppt/ink/ink2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3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615 445 7936,'64'-28'12792,"2"4"-7924,-27 11-5299,-2-2 0,39-21 1,-17-4 2387,-53 35-1903,1 0 1,-2-1 0,1 0-1,-1 0 1,1 0 0,-2-1-1,1 0 1,-1 0 0,0 0-1,0 0 1,-1-1 0,5-15-1,-7 17-47,0 1 0,-1-1 0,0 1-1,1-1 1,-2 0 0,1 1 0,-1-1 0,0 1-1,0-1 1,0 1 0,-1 0 0,0-1-1,0 1 1,0 0 0,-1 0 0,0 0 0,0 1-1,0-1 1,0 1 0,-6-6 0,3 3-18,0 0 0,-1 1 0,1-1-1,-2 1 1,1 1 0,-1-1 0,0 2 0,0-1 0,0 1 0,0 0 0,-10-3 0,12 6 5,1-1 1,-1 1 0,0 1-1,0-1 1,0 1 0,0 0-1,0 0 1,0 1 0,0 0-1,1 0 1,-1 0 0,0 1-1,1 0 1,-1 0 0,1 0-1,-1 0 1,1 1 0,-9 6-1,-1 3 6,1 0 0,0 1 0,1 0 0,0 1 0,1 1 0,-19 30 0,0-1 0,19-30 0,1 2 0,1 0 0,0 0 0,1 0 0,1 1 0,1 1 0,0-1 0,1 1 0,1 0 0,1 1 0,0-1 0,1 1 0,0 33 0,7 104 51,-8 173 133,-4-215-139,7-69-6,-2 0-1,-2 0 1,-2 0 0,-2-1-1,-23 69 1,28-104 13,-1 1 1,0-1-1,-1 0 0,1 0 0,-2 0 1,1-1-1,-1 0 0,0 0 0,-1-1 1,0 0-1,0 0 0,-1-1 0,1 0 1,-18 8-1,20-11-16,-1 0 0,1-1-1,-1 0 1,1 0 0,-1-1 0,0 1-1,0-2 1,0 1 0,0-1 0,1 0 0,-1 0-1,0-1 1,0 0 0,0 0 0,0 0-1,1-1 1,-1 0 0,1-1 0,-1 1 0,1-1-1,0-1 1,0 1 0,-9-8 0,3 2-5,0-1 0,1-1 0,1 0 0,0-1 0,0 0 0,1 0 1,1-1-1,0 0 0,0 0 0,-6-19 0,-2-12-1025,-21-92-1,24 82-1177,12 52 2010,1 1-1,0 0 0,-1 0 1,1 0-1,0 0 1,0 0-1,0 0 1,0 0-1,0 0 0,0 0 1,0 0-1,0 0 1,1 0-1,-1 0 0,0 0 1,1 0-1,-1 0 1,0 0-1,1 0 0,0 0 1,-1 0-1,1 0 1,-1 0-1,1 1 0,0-1 1,0 0-1,-1 0 1,1 1-1,0-1 1,0 0-1,0 1 0,0-1 1,0 1-1,0-1 1,0 1-1,1-1 0,16-7-3420</inkml:trace>
</inkml:ink>
</file>

<file path=ppt/ink/ink2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4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22 460 4608,'-1'0'145,"0"0"0,0 0 0,0 0 0,0 0 0,0 0 0,0-1 0,1 1 0,-1 0 0,0-1 0,0 1 0,0 0 0,1-1 0,-1 1 1,0-1-1,1 1 0,-1-1 0,0 0 0,1 1 0,-1-1 0,0 0 0,1 1 0,-1-1 0,1 0 0,0 0 0,-1 0 0,1 1 0,0-1 0,-1 0 0,1 0 0,0 0 0,0-1 0,-2-11 4408,2 11-3230,23-19 2069,-8 17-2549,1 1 0,0 1 1,-1 1-1,1 0 0,0 1 0,0 1 1,19 2-1,45 1 133,-50-6-729,-1-1-1,0-2 1,0 0-1,35-12 1,-54 13-225,1 0-1,-1-1 1,1 0 0,-2 0-1,1-1 1,0-1 0,-1 0-1,0 0 1,-1-1 0,0 1-1,0-2 1,-1 1 0,13-19-1,-17 19-15,1 0 1,-1 0-1,-1 0 1,1-1-1,-1 1 0,-1-1 1,0 0-1,0 1 0,0-1 1,-1 0-1,-1 1 0,1-1 1,-2 0-1,-3-16 0,4 19-5,0 0-1,-1 0 1,0 0-1,0 0 1,0 1-1,-1-1 1,0 1-1,0-1 1,0 1 0,-1 0-1,1 0 1,-1 0-1,-1 0 1,1 1-1,-1 0 1,1 0-1,-1 0 1,0 0-1,-1 1 1,1 0-1,-10-4 1,4 4-15,1 2 1,-1-1 0,1 1-1,-1 1 1,1 0 0,-1 0-1,1 1 1,-1 1 0,-18 4-1,7 0-11,1 1 0,-1 1-1,-28 16 1,38-17 27,1 1 1,-1 1-1,1 0 0,1 0 1,0 1-1,0 1 0,1-1 0,0 2 1,1-1-1,0 1 0,1 0 1,1 1-1,-10 23 0,9-18 8,1 0-1,1 1 1,0 0 0,1 0-1,1 0 1,1 0-1,0 1 1,2-1 0,3 32-1,0-29 69,2 0 0,1 0 0,0 0 0,1-1 0,2 0 0,0-1 0,18 30 1,-20-39-52,0-1 1,1 1-1,0-1 1,1-1 0,0 0-1,0 0 1,1 0 0,0-1-1,0-1 1,1 0 0,0 0-1,1-1 1,-1-1 0,1 1-1,12 2 1,-13-5-315,1 0 0,-1-1 1,0 0-1,1-1 1,-1 0-1,1-1 0,-1 0 1,1-1-1,-1 0 0,1-1 1,-1-1-1,0 1 0,0-2 1,0 1-1,16-9 0,34-26-2977,-6 2-320</inkml:trace>
</inkml:ink>
</file>

<file path=ppt/ink/ink2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4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4864,'0'-15'10675,"2"29"-4977,1 27-3000,-4 33-771,4 139-1166,-3-211-808,0 0-1,0 1 0,1-1 1,-1 0-1,0 0 1,1 0-1,0 1 1,-1-1-1,1 0 1,0 0-1,0 0 0,0 0 1,0 0-1,0 0 1,1-1-1,1 4 1,-2-5-87,0 1 0,1 0 0,-1 0 0,0-1 1,0 1-1,1-1 0,-1 1 0,0-1 0,1 0 1,-1 1-1,1-1 0,-1 0 0,0 0 0,1 0 1,-1 0-1,1 0 0,-1 0 0,0-1 0,3 1 1,3-3-568,0 1 1,-1-1-1,1-1 1,-1 1 0,1-1-1,-1 0 1,10-9-1,16-13-2626</inkml:trace>
</inkml:ink>
</file>

<file path=ppt/ink/ink2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3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10 4352,'-4'-9'2176,"4"30"-2176,4-14 3712,1 6-3456,0 6 128,-5 11 384,0 10 0,9-5-896,-3-8 0,8 8 512,0-10 128,4 2-512,1-11 0,-1-9-896,2-7 0,3 0-768,5-4 0</inkml:trace>
</inkml:ink>
</file>

<file path=ppt/ink/ink2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5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4736,'-17'3'2304,"9"16"1280,8-11 2048,0-8-4737,0 0 129,0 0 384,0 0 128,8-8-2048,0 8 0,6-4 896,-6 1 128,-3 6-2176,0 1 128,-10 10-1151,0-2-1</inkml:trace>
</inkml:ink>
</file>

<file path=ppt/ink/ink2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5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0 3456,'-4'4'10006,"-7"4"-6122,-32 28-3567,-10 16 1462,-68 84 0,100-108-1519,0 2 0,2 0 1,1 1-1,2 1 1,-15 39-1,26-54-128,1-1 0,0 1-1,1 0 1,1 1 0,1-1 0,0 0-1,2 1 1,-1-1 0,2 0-1,1 0 1,0 0 0,1 0-1,0 0 1,2-1 0,0 1 0,1-1-1,0-1 1,1 1 0,1-2-1,0 1 1,2-1 0,11 14 0,85 81-146,-59-67-2618,-46-41 584,-2-5-1309,0-10 1232,0-4-968</inkml:trace>
</inkml:ink>
</file>

<file path=ppt/ink/ink2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6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204 252 4608,'-14'5'12315,"1"7"-8835,-9 22-4956,16-23 3263,-4 6-1225,-6 9 240,1 1 0,-13 31 1,24-47-648,1 0 0,0 0 1,0 0-1,1 1 1,0-1-1,1 1 0,1-1 1,0 1-1,1 14 1,0-22-141,-1 1 0,1-1 1,0 0-1,1 0 1,-1 0-1,1 0 1,-1 0-1,1 0 1,0-1-1,1 1 1,-1 0-1,1-1 0,-1 0 1,1 1-1,0-1 1,6 4-1,-3-2 14,1-1 0,-1-1-1,1 1 1,-1-1 0,1 0-1,0-1 1,0 0 0,0 0-1,10 1 1,-4-1-2,0-1 0,0 0 0,0-1 0,-1-1 0,1 0 1,0 0-1,0-2 0,-1 1 0,1-2 0,-1 1 0,16-8 0,-14 3-15,-1 0-1,0 0 1,0-1 0,-1-1-1,0 0 1,0-1 0,-1 0-1,-1 0 1,0-1 0,10-16-1,-8 8 7,-2 0 1,0 0-1,-1-1 0,-1 0 1,-1-1-1,6-26 0,-12 37-20,0 1 0,-1-1-1,0 1 1,0-1 0,-1 0 0,-1 1-1,1-1 1,-2 1 0,0 0 0,0-1-1,0 1 1,-1 1 0,-1-1-1,0 0 1,-8-11 0,3 6-8,0 1 0,0 0-1,-2 0 1,0 1 0,0 1 0,-1 0 0,-1 1-1,-21-15 1,22 19-9,-1 1 0,1 1 0,-1 0 0,0 0 0,0 1 0,-1 1 0,1 1 0,-1 0 0,0 1 0,0 0 0,-27 3 0,33-2-2,-1 1 1,0 1-1,1-1 0,0 1 1,-1 1-1,1 0 1,0 0-1,1 1 1,-1 0-1,0 1 0,1 0 1,0 0-1,0 0 1,1 1-1,0 1 1,0-1-1,0 1 0,0 0 1,-5 9-1,10-12 36,0-1 0,0 1 0,0 0 0,0 0-1,1 0 1,0 0 0,0 0 0,0 0 0,0 0 0,1 0 0,0 0-1,-1 0 1,1 0 0,1 1 0,-1-1 0,2 7 0,0-5 18,0 1 1,1-1 0,0 0-1,0 0 1,0 0 0,1 0-1,0-1 1,0 0 0,8 9-1,-2-4-1,1 0 0,1-1-1,0 0 1,0-1 0,0 0 0,1-1-1,0 0 1,28 9 0,-19-10-150,0-1 0,0-1 0,0-1 0,0-1 1,1-1-1,25-2 0,11-5-1885,59-14 0,-112 19 1757,57-3-7711,-53 4 5013</inkml:trace>
</inkml:ink>
</file>

<file path=ppt/ink/ink2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6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4224,'14'0'2048,"12"0"-384,-18 0 2816,19 0-3712,-11 0 0,24 0 512,-9 0 127,21 0-1662,-8 0 127,13 0 895,-13 0 129,8 0-768,-8 0 0,-9 0-1280,-3 0 1,-8-8-1281,0 5 128</inkml:trace>
</inkml:ink>
</file>

<file path=ppt/ink/ink2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7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0 5248,'-16'26'10121,"4"-9"-9661,-4 9 56,1 1 0,1 0 0,1 1 0,2 1 0,0 0 1,-7 37-1,15-52-437,1 0 0,1 0 1,0 0-1,1 0 0,0 0 1,5 27-1,-3-32-316,0 0 0,1 0 0,0 0-1,0-1 1,1 0 0,0 1 0,1-2 0,-1 1 0,2 0 0,-1-1 0,12 12-1,-4-7-2321</inkml:trace>
</inkml:ink>
</file>

<file path=ppt/ink/ink2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8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21 102 6784,'0'-1'486,"0"0"0,0 0 0,0 0 0,1 0 0,-1 0 0,0 0 0,0 0 0,1 0 0,-1 0 0,1 0 0,-1 0 0,1 0 0,-1 1 0,1-1 0,0 0 1,-1 0-1,2 0 0,18-11 3309,33-2-3486,-30 9 299,-7 0-487,121-35 2328,-124 37-2033,0 1 0,0 0 0,0 1 0,0 0 0,0 1 0,0 1 0,0 0 0,20 4 0,-31-4-373,0 0-1,0-1 1,0 1-1,0 0 1,0 0-1,0 0 1,0 0-1,-1 0 1,1 1-1,0-1 1,-1 1 0,1-1-1,-1 1 1,0-1-1,1 1 1,-1 0-1,0 0 1,0-1-1,0 1 1,1 3-1,-1 0-16,1 0-1,-1 0 0,0 0 1,-1 0-1,1 0 0,-1 0 1,0 0-1,-1 7 0,-2 8-34,-1 0 0,0 0 0,-9 22 0,12-39 33,-6 15-23,0-1 0,-1 0-1,-1 0 1,-1-1 0,0 0-1,-1 0 1,-1-1-1,0-1 1,-1 0 0,-19 15-1,-14 8-14,-94 58 1,121-83 12,8-6-17,0 0 1,-1 0-1,0-1 0,-1-1 0,-21 6 0,39-12 0,-1-1 16,1 1 0,0 0 0,0 0 0,0 1 0,0-1 0,0 1 0,0 0 0,0 1 0,0-1 0,0 1 0,8 0 0,-3 3-8,0-1 0,0 2 0,0-1 0,0 1 0,-1 1 0,11 6 0,-9-5 4,1 0 0,-1 0 0,1-1-1,0-1 1,14 3 0,-5-3-755,-1-1 0,1 0-1,39-2 1,-54-1 482,1 0 0,0-1 0,-1 0 0,1 0 0,-1-1 1,0 1-1,1-1 0,-1-1 0,0 1 0,0-1 0,0 0 0,-1-1 0,1 1 0,-1-1 1,1 0-1,6-7 0,7-12-3070</inkml:trace>
</inkml:ink>
</file>

<file path=ppt/ink/ink2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8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68 4992,'2'-5'1180,"0"-1"0,1 1 0,0 0-1,0 0 1,0 1 0,1-1 0,0 1 0,4-5 0,-5 7-694,0-1 0,0 1 0,0 0-1,1 0 1,-1 0 0,1 0 0,6-1 0,3 1 590,-14 11 1174,-2 0-2397,-33 218 3715,27 111-2550,10-311-1056,-1-1 1,-7 53-1,6-74-132,0 1-1,0-1 1,0 0-1,0 0 1,-1 0 0,0-1-1,0 1 1,0 0 0,0-1-1,-1 1 1,0-1-1,0 0 1,0 0 0,0 0-1,-1 0 1,0 0 0,0-1-1,0 1 1,0-1-1,0 0 1,0-1 0,-6 3-1,10-5 51,0 1 0,0-1 0,-1 0 0,1 0-1,0 0 1,-1 0 0,1 1 0,0-1 0,-1 0 0,1 0-1,0 0 1,-1 0 0,1 0 0,0 0 0,0 0 0,-1 0-1,1 0 1,0 0 0,-1 0 0,1 0 0,0 0-1,-1 0 1,1 0 0,0 0 0,-1 0 0,1-1 0,0 1-1,-1 0 1,1 0 0,0 0 0,0-1 0,-1 1 0,1 0-1,0 0 1,0 0 0,-1-1 0,1 1 0,0 0 0,0 0-1,0-1 1,0 1 0,-1 0 0,1-1 0,0 1-1,0 0 1,0-1 0,0 1 0,0 0 0,0-1 0,0 1-1,0 0 1,0-1 0,0 1 0,0 0 0,0 0 0,0-1-1,0 1 1,0 0 0,0-1 0,0-8-2973</inkml:trace>
</inkml:ink>
</file>

<file path=ppt/ink/ink2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8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10 198 5888,'-1'0'220,"1"0"1,0 0-1,-1 0 1,1 0-1,0 0 1,-1 0 0,1-1-1,-1 1 1,1 0-1,0 0 1,-1 0-1,1 0 1,0-1-1,-1 1 1,1 0-1,0 0 1,0-1-1,-1 1 1,1 0-1,0 0 1,0-1-1,-1 1 1,1 0-1,0-1 1,0 1 0,0 0-1,0-1 1,-1 1-1,1 0 1,0-1-1,0 1 1,0 0-1,0-1 1,0 1-1,0-1 1,0 1-1,0 0 1,0-1-1,0 1 1,0 0-1,0-1 1,1 0 0,15-11 3158,25-3-3058,329-76 6165,-298 76-5368,-53 12-1315,-1 0 0,1-2 0,-1 0 0,1-1 0,31-16 0,-34 16-852,-13 4-6734,-7 2 4562</inkml:trace>
</inkml:ink>
</file>

<file path=ppt/ink/ink2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9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7040,'7'2'1922,"49"12"8273,-6 4-7652,-40-13-2434,-1-1-1,0 2 1,1-1-1,-2 1 1,1 1-1,-1-1 1,0 2-1,9 9 1,2 3 528,1-2 1,0 0 0,36 24 0,26 8-2336,-65-44-1075,-3-3-321</inkml:trace>
</inkml:ink>
</file>

<file path=ppt/ink/ink2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29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1 5504,'0'0'385,"1"1"1,0 0-1,0-1 1,0 1-1,0 0 0,0-1 1,0 1-1,0-1 1,-1 0-1,1 1 1,1-1-1,-1 0 1,0 1-1,0-1 0,0 0 1,0 0-1,0 0 1,0 0-1,0 0 1,0 0-1,0 0 0,0 0 1,0-1-1,2 0 1,13-1 4719,-15 23-2439,-4 3-1923,-1 1 0,-1-1 0,-2 0 0,0-1 0,-18 42 0,11-32-486,5-7-224,-20 45 169,27-66-426,-1 0 0,0 0 0,-1 0 0,1 0 0,-1 0 0,0-1 0,0 1 0,0-1 0,-10 7 0,14-11 126,0-1 1,0 1-1,0 0 1,0 0-1,0 0 1,0 0-1,0-1 1,0 1-1,0 0 1,0 0-1,0 0 1,-1 0-1,1-1 1,0 1-1,0 0 1,0 0-1,0 0 1,0 0-1,0 0 1,0 0-1,-1 0 1,1-1-1,0 1 1,0 0-1,0 0 1,0 0-1,-1 0 1,1 0-1,0 0 1,0 0-1,0 0 1,0 0-1,-1 0 1,1 0-1,0 0 1,0 0 0,0 0-1,-1 0 1,1 0-1,0 0 1,0 0-1,0 0 1,0 0-1,-1 0 1,1 0-1,0 0 1,0 0-1,0 0 1,0 1-1,0-1 1,-1 0-1,1 0 1,9-16-4967,-8 14 5290,8-16-3554</inkml:trace>
</inkml:ink>
</file>

<file path=ppt/ink/ink2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3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 6016,'-37'16'2944,"56"3"-3840,-6-15 5376,1 3-4352,5 13 128,5-4-3328,4 3 0</inkml:trace>
</inkml:ink>
</file>

<file path=ppt/ink/ink2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30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5248,'7'1'6266,"6"2"4139,-9 11-11333,-11 99 3446,4-77-1771,0 0-1,6 62 1,-2-92-787,1 1 0,-1-1 1,1 0-1,0 0 1,1-1-1,-1 1 0,1 0 1,1-1-1,-1 0 1,5 6-1,20 14-2536,-26-23 2023,1-1 1,-1 0 0,0 0-1,1 1 1,0-2 0,-1 1-1,1 0 1,-1-1 0,1 1-1,5 0 1,1-1-2669</inkml:trace>
</inkml:ink>
</file>

<file path=ppt/ink/ink2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30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3840,'7'0'6651,"6"-3"-3721,32-6-1823,37 5 1734,-48 0-1190,61 4 0,7 3-316,89 10 360,-128-10-1884,-61-3-3,0 0 1,0-1 0,0 1-1,0-1 1,0 1-1,0-1 1,0 1 0,-1-1-1,1 0 1,0 0-1,0 0 1,2-2 0,-3 2-78,-1 1 0,1-1 0,-1 0 1,0 0-1,1 1 0,-1-1 1,0 0-1,0 0 0,1 0 0,-1 1 1,0-1-1,0 0 0,0 0 0,0 0 1,0 0-1,0 0 0,0 1 0,0-1 1,0 0-1,-1 0 0,1 0 1,0 0-1,0 1 0,-1-1 0,1 0 1,-1 0-1,1 1 0,-1-1 0,1 0 1,-2 0-1,-1-6-2696</inkml:trace>
</inkml:ink>
</file>

<file path=ppt/ink/ink2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1:31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5376,'2'-1'691,"-1"0"0,0 1-1,0-1 1,1 1 0,-1 0 0,0-1 0,1 1 0,-1 0 0,1 0 0,-1 0 0,0 0-1,1 0 1,-1 0 0,3 0 0,24 10 2626,18 16-2768,-30-14-187,-2 1-1,1 0 1,-2 1 0,1 1 0,-2 0-1,13 20 1,-5-4 415,-2 1 0,19 43 1,-22-35-302,-2 0 1,-1 0-1,10 79 1,2 131 219,-22-211-611,0-18-34,-1-1-1,-1 1 1,-1 0-1,-1-1 0,-6 29 1,5-39-25,0 0 0,-1-1 0,0 0 0,0 1 0,-1-2 0,0 1 0,-1 0 0,0-1 0,0 0-1,-1-1 1,0 1 0,-11 8 0,-102 72 538,17-14-253,100-72-502,-22 17 136,24-18-214,1-1 1,-1 1-1,0 0 0,0-1 1,0 1-1,0-1 0,0 1 1,0-1-1,0 1 0,0-1 1,0 0-1,0 1 1,0-1-1,0 0 0,0 0 1,0 0-1,0 0 0,0 0 1,0 0-1,-2 0 0,-2-4-3315</inkml:trace>
</inkml:ink>
</file>

<file path=ppt/ink/ink2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6:36.1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1 257 1536,'6'-3'329,"1"0"0,0 1 1,0-1-1,0 1 0,0 0 0,0 1 1,0 0-1,0 0 0,0 1 1,14 0-1,78 11 3618,-86-9-3836,-10-2-73,0 0 0,-1-1 0,1 1 0,0-1 0,-1 1 1,1-1-1,-1 0 0,1 0 0,4-2 0,12-4 242,-9 6-208,1 0-1,-1 1 1,0 1-1,0 0 1,14 2-1,29 3 119,9 0-243,-49-4 42,-1 0 0,1-1 1,0 0-1,25-2 0,10-4 212,1 3-1,0 2 1,-1 2-1,71 12 1,-102-12-157,1-2 1,-1 0 0,0-1 0,1 0 0,27-7-1,-28 4-28,1 1 0,0 1-1,0 1 1,0 0 0,24 3-1,20 4 97,97-4 0,-4-1-165,-114 4 27,-29-3 27,-1 0 0,1-1 1,20-1-1,148-6 233,-161 5-262,-1 1 1,0 1-1,37 6 0,14 0 54,83 6 89,-78-5-109,120-3 1,136-4 97,-125 4 48,-117-6 8,211 10 768,-251-6-883,0-3-1,67-8 1,-59 3 27,78 3-1,-49 7 64,1-3 0,112-11 1,-156 6-92,1 1 0,70 8-1,-79-2 24,0-2 0,0-1 0,0-2 0,0-1 0,36-8 0,-35 5 43,0 1 0,1 1 0,0 3 0,60 5 0,-43-2-76,54-3 1,-23-5-41,0 4 1,0 3 0,99 16-1,-109-6-22,-1-3-1,125-2 1,-11-10 135,-124 4-101,-1 3 0,99 18 1,-107-13-26,-18-3 19,100 10 0,95-4-2,176 4 110,-43-19 298,-288 1-306,477-32-307,-477 29 295,123 7 0,-147-1-29,170 13-59,-61-6 0,174-13 0,25 12-8,-114 2 144,-168-12-68,133-24 1,-75 6-78,302-14 9,-195 20 0,702 3 511,-701 9-379,-67-2-136,-127 5 6,58 1 8,120-16 0,-159 5 88,141-12-90,-181 21 0,336 1 91,-306 1-21,92-9 0,-40 0-85,211-4 242,-179-4-302,-97 8 47,71-1 0,-56 12 33,96 17-1,20 2 143,-152-21-121,0-1 0,0-1 0,-1-1 0,1-1 0,28-8 0,-24 6-66,1 2 0,0 0 0,0 2 0,0 1 0,0 2 0,52 8 0,68 3 0,-50-13 25,247-4-92,-71 10 66,-73 2 151,73 0-149,198-8 83,-107-7-139,36-4 46,-243 3 50,164 11-1,100-3-25,-199-26 179,50-4-196,-187 28 53,267-21 197,-216 3-224,449-54 507,-457 59-599,-65 5-21,77 1 0,8 1 399,-147 7-244,-1 1 1,1-1 0,0 1 0,-1 0-1,1 0 1,0 0 0,-1 1-1,1-1 1,-1 1 0,1 0 0,0 0-1,6 3 1,-9-3-75,0 0-1,0 0 1,0 0 0,-1 0 0,1 0-1,0 0 1,0 1 0,-1-1 0,1 0-1,0 0 1,-1 1 0,1-1 0,-1 0-1,0 1 1,1-1 0,-1 0 0,0 1-1,0-1 1,0 1 0,0-1 0,0 0-1,0 1 1,0-1 0,-1 1 0,1-1-1,0 0 1,-1 1 0,1-1 0,-1 0-1,1 1 1,-1-1 0,0 0 0,-1 2-1,1-1-359,0 0 0,0-1-1,1 1 1,-1 0-1,1 0 1,-1 0-1,1 0 1,-1 0-1,1 1 1,0-1-1,0 0 1,0 0-1,0 0 1,1 0-1,-1 0 1,0 0-1,1 0 1,0 0-1,-1 0 1,1 0 0,1 2-1,8 5-1668</inkml:trace>
</inkml:ink>
</file>

<file path=ppt/ink/ink2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09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78 2048,'0'1'59,"0"-1"-1,0 0 1,-1 0-1,1 0 1,0 0 0,0 0-1,-1-1 1,1 1 0,0 0-1,0 0 1,0 0-1,-1 0 1,1 0 0,0 0-1,0 0 1,-1 0 0,1 0-1,0-1 1,0 1-1,0 0 1,0 0 0,-1 0-1,1 0 1,0-1 0,0 1-1,0 0 1,0 0-1,0 0 1,0-1 0,-1 1-1,1 0 1,0 0 0,0-1-1,0 1 1,0 0-1,0 0 1,0 0 0,0-1-1,0 1 1,0 0 0,0 0-1,0-1 1,0 1 0,0 0-1,0 0 1,0-1-1,0 1 1,0 0 0,1 0-1,-1 0 1,0-1 0,0 1-1,0 0 1,0 0-1,0 0 1,1-1 0,1-1 1928,-5 9-1066,1-5-757,0 0 0,1 0 0,-1-1-1,0 1 1,0 0 0,0-1 0,0 1-1,0-1 1,0 1 0,-3 0 0,3-1-132,0 0 1,-1 0 0,1 1-1,0-1 1,0 0-1,0 1 1,1 0 0,-1-1-1,0 1 1,0 0-1,1 0 1,0 0 0,-1 0-1,1 0 1,0 0-1,0 0 1,0 0-1,0 1 1,-1 2 0,-5 34 217,2 1 1,2 0-1,4 80 1,0-48-101,-1-68-141,0 0 1,0 0 0,1 0 0,-1 0 0,1 0 0,0 0-1,0 0 1,0 0 0,1 0 0,-1 0 0,1-1 0,0 1-1,0-1 1,0 1 0,1-1 0,-1 0 0,1 0-1,5 5 1,-3-4 7,0-1 0,0 0 0,0 0 0,0-1-1,1 1 1,-1-1 0,1 0 0,0 0 0,-1-1-1,1 0 1,0 0 0,8 0 0,1 0 53,3 1 26,0 0 1,1-2 0,-1 0 0,0-1-1,0-1 1,30-7 0,-37 3-52,-1-1 0,0 0 1,0 0-1,-1-1 0,0 0 1,0-1-1,-1 0 1,13-19-1,-3 7-48,-12 14 39,1-2 0,-2 1-1,1-1 1,-1 0 0,0 0 0,-1 0 0,0-1 0,-1 0-1,0 0 1,0 1 0,-1-2 0,0 1 0,-1 0 0,0 0 0,0-1-1,-1 1 1,-1 0 0,0 0 0,0-1 0,-1 1 0,0 0-1,-1 0 1,0 0 0,-6-12 0,-2-13 73,10 29-94,-1 1 1,1 0-1,-1-1 1,0 1-1,0 0 1,0 0-1,-1 0 1,0 1-1,0-1 1,0 1-1,-1-1 1,1 1-1,-1 0 1,-5-4-1,-2 0-15,0 0 0,-1 2 0,0-1 0,0 1-1,0 1 1,-1 0 0,1 1 0,-1 1 0,0 0 0,-1 0 0,1 1-1,0 1 1,-18 0 0,21 1-11,0 0 0,0 1 0,-1 0 0,1 1 0,0 0-1,0 1 1,0 0 0,1 0 0,-1 1 0,1 0 0,0 1 0,0 0 0,0 0-1,0 1 1,1 0 0,0 1 0,1 0 0,-8 8 0,1 3-224,2 0 1,0 0-1,1 1 0,0 1 1,2 0-1,-10 30 0,18-48 81,1 0 0,0 1 0,0-1-1,-1 0 1,2 1 0,-1-1 0,0 0-1,0 0 1,1 1 0,-1-1 0,1 0-1,0 0 1,-1 0 0,1 0 0,0 0-1,1 0 1,-1 0 0,0 0 0,0 0-1,1 0 1,-1 0 0,1-1-1,-1 1 1,1-1 0,4 3 0,15 13-1638</inkml:trace>
</inkml:ink>
</file>

<file path=ppt/ink/ink2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10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1 159 2048,'0'1'176,"0"-1"0,0 1-1,0 0 1,0-1 0,0 1 0,1-1-1,-1 1 1,0-1 0,0 1 0,1-1 0,-1 1-1,0-1 1,1 1 0,-1-1 0,0 0-1,1 1 1,-1-1 0,0 1 0,1-1 0,-1 0-1,1 1 1,-1-1 0,1 0 0,0 1-1,3-5 63,-1 0 0,1 0-1,0 1 1,0-1-1,0 1 1,0 0-1,7-4 1,23-18 272,20-42-1406,-16 20-149</inkml:trace>
</inkml:ink>
</file>

<file path=ppt/ink/ink2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32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39 112 1536,'-17'11'1621,"16"-11"-1569,1 0 0,-1 0 0,1 0 0,-1 0 0,1 0 1,-1 0-1,1 0 0,-1 0 0,1 0 0,0-1 0,-1 1 1,1 0-1,-1 0 0,1 0 0,-1 0 0,1-1 0,0 1 0,-1 0 1,1-1-1,-1 1 0,1 0 0,0-1 0,-1 1 0,1 0 1,0-1-1,0 1 0,-1 0 0,1-1 0,0 1 0,0-1 1,0 1-1,-1-1 0,1 1 0,0-1 0,0 1 0,0-1 1,0 1-1,0 0 0,0-1 0,0 1 0,0-1 0,0 1 1,0-1-1,0 0 0,0 1 182,-8 72 2220,10-19-2242,2-1 0,19 87 0,38 104 414,-50-205-608,-3-10-6,11 41 58,-18-64-66,0 0 0,-1 0-1,1 0 1,-1 0 0,0 0 0,-1 0 0,1 0-1,-1 0 1,0 0 0,0 0 0,-2 6 0,2-11-4,1 1 0,0-1 1,-1 1-1,1-1 0,-1 1 1,1-1-1,-1 1 0,1-1 1,-1 1-1,1-1 0,-1 0 1,1 1-1,-1-1 0,0 0 1,1 0-1,-1 1 0,1-1 1,-1 0-1,0 0 0,1 0 0,-1 0 1,0 0-1,1 0 0,-1 0 1,0 0-1,1 0 0,-1 0 1,-1 0-1,-26-10 17,23 7-17,0 0-1,0 0 0,0 0 1,1-1-1,-1 1 0,1-1 1,-6-7-1,6 5-42,17-40-191,-4 11 345,2 1 1,1-1-1,2 2 0,1 0 1,2 1-1,1 0 1,2 1-1,23-29 0,-16 29 6,6-9 109,1 1 1,2 1 0,57-44 0,-53 52-227,121-85 146,-139 102-99,0 0-1,1 2 1,1 0 0,0 2 0,38-11 0,-12 17 84,-36 6-1321,-34 3-2487,-4-2 2248</inkml:trace>
</inkml:ink>
</file>

<file path=ppt/ink/ink2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32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1408,'19'-5'749,"-19"5"-646,1-1 0,-1 1 0,1 0-1,0 0 1,-1 0 0,1 0-1,-1 0 1,1 0 0,0 0 0,-1 0-1,1 0 1,-1 0 0,1 0-1,0 0 1,-1 0 0,1 0 0,-1 1-1,1-1 1,-1 0 0,1 0-1,0 1 1,-1-1 0,1 0 0,-1 1-1,0-1 1,1 1 0,-1-1 0,1 0-1,-1 1 1,1-1 0,-1 1-1,0-1 1,1 1 0,-1 0 0,6 4 32,4 3 219,0-1 1,0 0 0,1 0-1,0-1 1,0-1 0,0 0-1,22 6 1,-23-7-239,-1 0-1,1 1 1,-1 0-1,0 1 1,-1-1-1,1 2 1,-1-1 0,8 9-1,57 67 106,-54-59-95,80 106 194,24 27-22,-112-141-321,15 21 98,-25-35-130,-1 0 0,1-1 0,0 1 0,-1 0 0,1 0 0,0-1 0,0 1 0,-1 0 0,1-1 0,0 1-1,0-1 1,0 1 0,0-1 0,0 1 0,0-1 0,0 1 0,0-1 0,0 0 0,0 0 0,0 0 0,0 1 0,0-1 0,0 0 0,0 0 0,0 0 0,0-1 0,0 1 0,0 0-1,2-1 1,2-9-1139,-9-1-86</inkml:trace>
</inkml:ink>
</file>

<file path=ppt/ink/ink2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33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549 2 2304,'-20'0'3572,"1"-1"-3121,0 1 0,1 0 0,-31 6 0,48-5-450,-63 13 319,-61 24 1,107-32-265,1 0 1,0 2 0,1 0-1,0 1 1,0 1 0,1 1-1,0 0 1,-22 21 0,30-22-80,0 0 1,1 0 0,0 0 0,0 1-1,1 0 1,1 0 0,0 0-1,0 0 1,1 1 0,-2 13-1,1 1-54,1 1 0,1-1-1,2 42 1,1-58 49,0 1 0,0-1 1,1 0-1,1 0 0,0 0 0,0 0 0,1-1 1,0 1-1,1-1 0,0 0 0,0 0 0,1-1 0,0 1 1,9 8-1,-4-6 26,1-1 1,0 0-1,1 0 1,0-1-1,1-1 1,-1 0-1,1-1 0,25 9 1,-11-7 138,1-1 0,0-2 0,0 0 0,0-2 0,0-1 0,1-2 0,-1-1 0,1-1 0,47-8 0,2-12 213,-61 15-625,0 1 1,0 0-1,1 2 0,36-4 0,-46 11-2029,-3-1 1152</inkml:trace>
</inkml:ink>
</file>

<file path=ppt/ink/ink2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34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45 1536,'67'17'4437,"-52"-12"-4292,1 1 0,-1-2 0,1 0 0,0-1 0,0-1 1,0 0-1,0-1 0,0-1 0,25-2 0,20-6 787,69-17 1,-71 13-750,-46 9-261,2 0-510,1 0-1,-1-1 0,30-12 1,-30 3-564</inkml:trace>
</inkml:ink>
</file>

<file path=ppt/ink/ink2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3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75 331 2944,'0'1'133,"-1"-1"-1,1 1 1,-1-1 0,1 1 0,0-1-1,0 1 1,-1 0 0,1-1 0,0 1-1,0-1 1,-1 1 0,1 0 0,0-1-1,0 1 1,0-1 0,0 1 0,0 0-1,0-1 1,0 1 0,0 0 0,0-1-1,0 1 1,1-1 0,-1 1 0,0 0-1,0-1 1,0 1 0,1-1 0,-1 2-1,18 23 2025,28 16-1384,-39-36-600,1-1 1,-1-1 0,1 1 0,-1-1-1,1 0 1,0-1 0,0 0 0,0 0-1,0-1 1,1 0 0,-1 0 0,0-1-1,1 0 1,12-2 0,2-3 51,-1-1 1,0 0-1,0-2 1,21-11-1,-9 5 57,-2-2 0,1-2-1,34-24 1,-57 35-205,-1 0 0,0-1 0,0 1 0,-1-2 0,0 1 0,0-1 0,-1 0 0,0-1 0,-1 0 0,0 0 0,0 0 0,-1-1 0,-1 0 0,4-12 1,-6 18-40,-1 0 1,0 1 0,0-1 0,0 0 0,-1 0-1,1 0 1,-1 0 0,-1 0 0,1 0-1,-1 1 1,1-1 0,-1 0 0,-1 0 0,1 1-1,-1-1 1,0 0 0,0 1 0,0 0 0,0-1-1,-1 1 1,0 0 0,0 0 0,0 1 0,0-1-1,-1 0 1,1 1 0,-1 0 0,0 0 0,0 0-1,0 0 1,0 1 0,0 0 0,-1 0 0,1 0-1,-1 0 1,0 0 0,-6 0 0,-9-3 112,1 2 1,-1 0 0,0 1 0,-1 1-1,1 1 1,0 0 0,-39 7-1,19 1 166,1 1-1,-73 27 0,94-29-227,0 1 0,1 1 0,0 0 0,0 1 0,1 1 0,1 1 0,0 0 0,-19 20 0,30-28-91,1-1 0,0 1 0,0 0 0,0 0 1,1 1-1,-1-1 0,1 0 0,0 1 0,0 0 0,0-1 1,1 1-1,0 0 0,0 0 0,0 0 0,0 0 0,1 0 1,0 0-1,0 0 0,0 0 0,1 0 0,-1-1 1,3 8-1,-1-7-78,0-1 0,1 1 0,-1-1 1,1 1-1,0-1 0,0 0 0,0 0 0,1-1 1,-1 1-1,1-1 0,0 1 0,0-1 0,0 0 1,1-1-1,-1 1 0,1-1 0,-1 0 0,1 0 1,0 0-1,0-1 0,0 1 0,7 0 0,22 3-829,-1-1 0,1-2 0,-1-1 0,40-4 0,130-27-3612,-100 7 2068</inkml:trace>
</inkml:ink>
</file>

<file path=ppt/ink/ink2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35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168 275 2048,'-1'0'31,"1"0"0,0 0 0,-1 0 0,1 0 0,0 0 1,0 0-1,-1 0 0,1 0 0,0 0 0,-1 0 0,1 0 0,0 0 0,-1 0 0,1 0 0,0 0 1,-1 0-1,1 0 0,0-1 0,0 1 0,-1 0 0,1 0 0,0 0 0,-1 0 0,1-1 1,0 1-1,0 0 0,0 0 0,-1-1 0,1 1 0,0 0 0,0 0 0,0-1 0,-1 1 0,1 0 1,0 0-1,0-1 0,0 1 0,0 0 0,0-1 0,0 0 0,-3-21 1170,7-24 184,-2 37-1332,0 1 0,0-1 0,1 1 0,0 0 0,1 0 0,0 1 0,0-1 1,1 1-1,0 0 0,0 0 0,0 0 0,1 1 0,7-7 0,-2 4 115,-1 1-1,2 0 1,-1 0 0,1 2 0,0-1 0,1 1 0,23-7-1,-15 7 3,1 1-1,0 1 0,0 0 0,0 2 0,0 1 1,0 0-1,1 2 0,-1 0 0,0 2 0,25 5 1,-44-7-169,9 2 59,0 0 1,-1 1-1,1 0 1,18 10-1,-27-12-48,-1-1 0,1 1 1,-1 0-1,0-1 0,1 1 0,-1 0 0,0 1 0,0-1 0,-1 0 0,1 1 1,0-1-1,-1 1 0,0-1 0,1 1 0,-1-1 0,0 1 0,0 0 0,0 0 1,-1 0-1,1-1 0,-1 1 0,0 0 0,1 0 0,-1 0 0,-1 4 0,-7 39 23,-2-1-1,-2-1 1,-2 0-1,-23 50 1,12-29 48,-18 55-65,-60 147-9,85-228-10,-2-1 0,-1-1 0,-2-1 0,-46 55 0,58-79 1,0 1 0,-1-2 0,0 1 0,-1-2 0,-24 16 0,31-23 0,0 0 0,-1 0 0,1 0 0,-1-1 0,1 0 0,-1 0 0,0-1 0,0 0 0,0 0 0,0-1 0,0 1 0,0-2 0,0 1 0,0-1 0,-13-3 0,-81-22-150,101 26 148,1 0 0,-1 0 0,0 0 0,0 0 0,0 0 0,1 0 0,-1 0 0,0 0 0,0-1 0,0 1 0,0 0 0,0 0 0,0 0 0,1 0 0,-1 0 0,0-1 0,0 1 0,0 0 0,0 0 0,0 0 0,0-1 0,0 1 0,0 0 0,0 0 0,0 0 0,0 0 0,0-1 0,0 1 0,0 0 0,0 0 0,0 0 0,0-1 0,0 1 0,0 0 0,0 0 0,0 0 0,0-1-1,0 1 1,0 0 0,0 0 0,0 0 0,0 0 0,0-1 0,-1 1 0,1 0 0,0 0 0,0 0 0,0 0 0,0 0 0,0-1 0,-1 1 0,1 0 0,0 0 0,0 0 0,0 0 0,-1 0 0,1 0 0,18-6 34,20 4 323,1-2 0,38-9 0,53-5 116,99 21 100,-150 1-217,115-8 1,-186 3-338,0 0-1,0 0 1,0-1 0,-1 0-1,1-1 1,0 1 0,-1-1-1,0-1 1,0 1 0,0-1-1,0-1 1,0 1 0,7-8-1,0-2-297,-2-1 0,0 0-1,-1-1 1,13-21 0,21-30-2279,-20 31 896</inkml:trace>
</inkml:ink>
</file>

<file path=ppt/ink/ink2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4:57:36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461 0 2048,'0'0'981,"0"0"-106,0 0 42,0 0-618,0 0-150,0 35 875,-12 14-736,-2 0 0,-2-1 0,-38 82 0,-3 23-53,28-86-238,3 1 1,-32 132-1,46-151 11,10-38-8,0 0 0,-1-1 0,0 1 0,-1-1 0,0 1 0,-1-1 0,0 0 0,-1-1 0,0 1 0,0-1 0,-1 0 0,0-1 0,-13 13 0,11-14 0,1 0 0,0 1 0,0-1 0,1 2 0,0-1 0,1 1 0,0 0 0,-6 10 0,-7 15 49,10-23-331,6-11-893,3-17 279</inkml:trace>
</inkml:ink>
</file>

<file path=ppt/ink/ink2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1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0 418 3584,'3'-18'8583,"4"-1"-3880,31-37-2516,-13 22 451,15-35-648,-26 42-1284,2 0 1,1 1-1,35-41 1,-46 60-628,1 0 1,0 0-1,1 1 0,0 0 1,0 1-1,0 0 1,1 0-1,-1 1 0,1 0 1,0 0-1,0 1 1,1 0-1,-1 1 0,1 0 1,-1 0-1,15 0 0,-8 2-60,0 1-1,1 1 0,-1 0 0,0 2 0,0-1 0,-1 2 0,1 0 1,-1 1-1,24 13 0,-15-6 5,-1 1 1,0 1-1,-1 1 1,38 37-1,-55-47-11,1 0 1,-2 0-1,1 0 0,-1 1 0,1-1 0,-2 1 1,1 0-1,-1 1 0,0-1 0,-1 1 1,1-1-1,-2 1 0,1 0 0,-1-1 0,0 1 1,0 0-1,-1 0 0,0 0 0,-1 0 1,0 0-1,0-1 0,-1 1 0,-4 14 0,2-10 10,-1 0 0,-1 0 0,0 0-1,0-1 1,-1 0 0,0 0-1,-1-1 1,0 0 0,-1 0-1,0-1 1,-1 0 0,0 0-1,0-1 1,-15 8 0,20-13-21,-1 0 0,0-1 0,1 1 0,-1-1 0,0-1 0,0 1 1,-9 0-1,13-1-14,-1-1 0,0 0 1,0 0-1,1 0 1,-1 0-1,0 0 0,0 0 1,1-1-1,-1 0 1,0 1-1,1-1 0,-1 0 1,1 0-1,-1-1 0,1 1 1,-1 0-1,1-1 1,0 1-1,0-1 0,-2-2 1,-1-3-59,0 0 1,1 0-1,0 0 1,0-1-1,1 1 1,0-1-1,0 0 0,-2-13 1,3 17-156,1 0-1,0-1 1,1 1-1,-1 0 1,1-1 0,0 1-1,0 0 1,0-1 0,1 1-1,-1 0 1,1 0-1,0-1 1,0 1 0,1 0-1,-1 0 1,1 0-1,0 0 1,0 1 0,3-5-1,7 2-2909,1 5-320</inkml:trace>
</inkml:ink>
</file>

<file path=ppt/ink/ink2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1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1 324 7040,'48'-7'11252,"-3"-11"-6560,35-37-4287,-29 19 1699,-43 31-1930,0-1 0,0 1-1,-1-2 1,0 1 0,0-1 0,0 0 0,-1 0 0,8-13 0,-12 16-129,0 0-1,0 0 1,0 0-1,0-1 1,-1 1-1,1-1 1,-1 1-1,-1-1 1,1 0-1,-1 1 0,1-1 1,-1 0-1,-1 1 1,1-1-1,-1 0 1,1 1-1,-1-1 1,-2-5-1,1 7-16,1 0-1,0 0 1,-1 1-1,1-1 1,-1 1-1,0-1 1,0 1-1,0 0 1,0 0-1,0 0 1,0 0-1,-1 0 1,1 0-1,-1 1 1,1-1-1,-1 1 1,0-1-1,1 1 1,-1 0-1,0 0 1,0 1-1,0-1 1,0 0-1,-4 1 1,-4-1 74,0 0 0,0 1 1,0 0-1,0 1 0,-11 3 0,14-3-38,0 1 0,0 1-1,0 0 1,0 0-1,1 0 1,-1 1-1,1 0 1,0 0-1,0 1 1,0 0-1,1 0 1,-1 1-1,1 0 1,1 0 0,-1 0-1,1 1 1,0-1-1,1 1 1,-1 0-1,1 1 1,1-1-1,-1 1 1,1 0-1,1 0 1,0 0 0,0 0-1,-2 15 1,2-8-25,1-1 1,0 0-1,1 1 0,0-1 1,1 0-1,1 1 1,0-1-1,1 0 1,1 0-1,0 0 1,1-1-1,0 0 1,1 1-1,1-2 1,9 15-1,2-3 15,1-1 0,1-1 1,1 0-1,1-2 0,40 29 0,-51-42-93,0 1 1,1-1-1,0-1 0,0 0 0,0-1 1,1 0-1,-1-1 0,1 0 0,0-1 1,0-1-1,1 0 0,-1 0 1,1-2-1,21 0 0,-28-2-582,0 1-1,0-1 1,-1 0-1,1 0 1,-1-1-1,10-4 1,-14 5 235,24-9-3582</inkml:trace>
</inkml:ink>
</file>

<file path=ppt/ink/ink2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2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17 7936,'0'-1'322,"0"0"0,0 1 0,0-1 0,0 0 0,0 1 0,0-1 0,0 0 0,0 0 0,0 1 0,1-1 0,-1 0 0,0 1 0,0-1 0,1 1 0,-1-1 0,1 0 0,-1 1 0,0-1 0,1 1 0,-1-1 0,1 1 0,0-1 0,-1 1 0,1-1 0,1 0 0,2 19 6458,-4 12-3000,0-11-4409,-6 15 1330,2 1 0,1 0 0,2 0 0,1 0 0,2-1 0,12 67 0,-13-96-696,0 0 1,1 0 0,-1-1 0,1 1-1,0-1 1,1 1 0,-1-1-1,1 0 1,-1 0 0,1 0-1,1 0 1,-1-1 0,0 1 0,1-1-1,0 0 1,0 0 0,0 0-1,0 0 1,0-1 0,7 3-1,-4-3 1,0 0-1,0 0 0,0-1 0,1 0 0,-1-1 0,0 0 1,1 0-1,-1 0 0,0-1 0,1 0 0,-1 0 0,0-1 1,11-3-1,5-2 9,-1-1 0,0-1 0,0-1 1,0-1-1,-2 0 0,1-2 0,-2-1 0,31-26 1,-40 31-6,0-1 1,-1-1 0,12-15 0,-18 21 1,-1 1 0,1-1 0,-1 0 0,0 0 0,0-1 0,-1 1 0,1 0-1,-1-1 1,-1 1 0,1 0 0,0-9 0,-1 9-2,1-22 132,4 24-73,3 15-51,-3-2-30,0 0 1,1 0-1,0 0 1,0-1-1,1 1 0,0-2 1,0 1-1,1-1 1,1 0-1,-1-1 0,1 0 1,0 0-1,1-1 1,-1 0-1,1 0 0,1-1 1,-1-1-1,1 0 1,-1 0-1,1-1 0,12 2 1,-6-2 14,-1 0 1,1-2 0,0 0-1,0-1 1,0 0 0,-1-1-1,33-7 1,-14-8 125</inkml:trace>
</inkml:ink>
</file>

<file path=ppt/ink/ink2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3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505 77 16256,'0'0'8063,"-105"-55"-7935,83 44 8192,-39 4-8320,13 4 0,-23 10 0,19-4 0,-1 20-256,9-1 0,19-1-384,2-6 0,23 0-1536,0-5 128,31-14-2048,-4 1 128</inkml:trace>
</inkml:ink>
</file>

<file path=ppt/ink/ink2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4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 2944,'1'0'467,"0"0"-1,0-1 1,0 1 0,0-1 0,0 1-1,0-1 1,0 0 0,0 1 0,0-1-1,0 0 1,-1 1 0,1-1-1,0 0 1,-1 0 0,1 0 0,0 0-1,0-1 1,12-13 3816,5 8-4466,-15 10 775,-3-3-580,0 0 1,0 1-1,0-1 1,0 0-1,0 0 0,0 0 1,0 0-1,0 1 0,0-1 1,0 0-1,0 0 1,0 0-1,0 0 0,0 1 1,0-1-1,0 0 1,0 0-1,1 0 0,-1 0 1,0 0-1,0 0 0,0 1 1,0-1-1,0 0 1,1 0-1,-1 0 0,0 0 1,0 0-1,0 0 0,0 0 1,0 0-1,1 0 1,-1 0-1,0 0 0,0 0 1,0 0-1,1 0 0,-1 0 1,0 0-1,0 0 1,0 0-1,0 0 0,1 0 1,-1 0-1,0 0 1,0 0-1,0 0 0,0 0 1,0 0-1,1 0 0,-1 0 1,0 0-1,0-1 1,0 1-1,0 0 0,0 0 1,1 0-1,-1 0 0,22-12 833,-21 11-821,0 0 1,0 0-1,0 1 0,0-1 0,0 0 1,0 1-1,0-1 0,0 1 1,0-1-1,1 1 0,-1 0 0,0-1 1,0 1-1,1 0 0,-1 0 1,0 0-1,0 0 0,1 0 1,-1 0-1,0 0 0,0 0 0,1 1 1,-1-1-1,0 0 0,0 1 1,0-1-1,1 1 0,-1-1 0,0 1 1,0 0-1,0-1 0,0 1 1,0 0-1,0 0 0,0 0 1,0 0-1,-1 0 0,2 1 0,1 1-22,0-1-1,0 1 1,0-1 0,0 0-1,1 0 1,-1 0-1,0 0 1,1-1-1,0 0 1,-1 1-1,1-1 1,0 0-1,4 0 1,-5-1 83,-2 1-79,0 0 1,-1 0-1,0 0 1,1 0-1,-1-1 0,1 1 1,-1 0-1,0 0 0,0 0 1,1 0-1,-1 0 1,0 0-1,0 0 0,0 0 1,0 0-1,0 0 0,0 0 1,0 0-1,-1 0 1,1 0-1,0 0 0,-1 0 1,1 0-7,-1 0 0,1 0 0,0 0 0,0-1 0,0 1 0,-1 0 0,1 0 1,0 0-1,0 0 0,0-1 0,0 1 0,0 0 0,1 0 0,-1 0 0,0-1 0,0 1 1,0 0-1,1 0 0,-1 0 0,0-1 0,1 1 0,-1 0 0,1 0 0,0 0 0,3 4 10,1 1 0,-1-1 0,0 1 0,-1 0 0,0 0 0,0 0 0,0 1 0,-1-1 0,1 1 0,-1-1 0,-1 1 0,1 7 0,1-2-12,1 6 2,-1-1 0,-1 1 0,0 30 0,-2-38 3,0 16-67,-5 50 0,3-68 166,0 1 0,-1 0-1,0 0 1,0-1-1,0 1 1,-1-1 0,-1 0-1,-9 13 1,13-18 49,-1 0 0,0 0 1,0-1-1,-1 1 0,1-1 1,0 1-1,-1-1 0,1 0 1,-1 0-1,0 0 0,0 0 1,0 0-1,0-1 0,0 1 1,-4 0-1,1-1 130,-1-1 1,1 0-1,-1 0 0,1-1 1,0 0-1,-1 0 0,-6-2 1,-24-11 693,4 2-1029,12 8-3129,23 2 517,9-10-427,3 0-107</inkml:trace>
</inkml:ink>
</file>

<file path=ppt/ink/ink2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5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7680,'8'-5'3840,"18"14"-2816,-16-9 6399,7 0-6911,1 0 128,9 0 512,-6 0 128,14-4-1536,-9-1 128,9-5 768,-8 2 128,-1 2-512,-4-1 128,-4-1-1536,-5 4 128,-5 8-2176,-4 4 128</inkml:trace>
</inkml:ink>
</file>

<file path=ppt/ink/ink2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4:25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10624,'8'0'5248,"14"-9"-4353,-17 6 8193,8 10-8832,-5-2 128,19-5 0,-6 0 128,14 0-768,-4 0 128,-1-9 128,-3 6 128,-9 0-1664,-5 3 128,-5 6-2048,-3 3 128</inkml:trace>
</inkml:ink>
</file>

<file path=ppt/ink/ink2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28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14 208 7808,'-9'6'5220,"8"-6"-4995,1 0 1,0 0-1,0 0 1,0 0-1,0 0 1,-1 0-1,1 0 1,0 1-1,0-1 1,0 0-1,0 0 1,-1 0-1,1 0 1,0 0 0,0 0-1,0 0 1,0 0-1,0 1 1,-1-1-1,1 0 1,0 0-1,0 0 1,0 0-1,0 0 1,0 1-1,0-1 1,0 0-1,0 0 1,0 0-1,0 0 1,-1 1-1,1-1 1,0 0-1,0 0 1,0 0-1,0 0 1,0 1-1,0-1 1,0 0-1,0 0 1,0 0-1,1 0 1,-1 1-1,0-1 1,0 0-1,0 0 1,0 0-1,0 0 1,0 1-1,0-1 1,0 0-1,0 0 1,0 0-1,1 0 1,2 8 1790,1 7-3416,2 16 1931,-2 1 0,0 46 0,-5-57-443,1 1 1,2-1-1,0 0 1,1 0-1,1 0 1,1 0-1,1 0 1,15 35-1,-18-51-70,0 0-1,0-1 0,0 0 0,1 1 0,0-1 0,0-1 0,0 1 0,0 0 0,7 4 0,-9-7-14,1 0-1,-1 0 1,0 1 0,0-1-1,1-1 1,-1 1 0,0 0-1,1 0 1,-1-1 0,1 1-1,-1-1 1,1 0 0,-1 0-1,1 0 1,-1 0 0,1 0-1,-1-1 1,1 1 0,-1-1-1,1 1 1,-1-1 0,0 0-1,3-2 1,11-8 4,-1-1 0,0 0-1,-1-2 1,-1 1 0,22-30-1,10-8 210,15-24 1192,-59 74-1173,-1 1-65,29 21 193,53 23-499,-60-30 138,1-2 0,0 0 0,41 13 0,-61-24-2,23 7 5,1-1-1,0-1 1,38 4-1,-58-9 28,0-1-1,1 0 1,-1 0-1,0 0 1,0-1 0,1 0-1,-1-1 1,0 0 0,0 0-1,0 0 1,0-1-1,-1 0 1,1 0 0,-1 0-1,0-1 1,0 0-1,0-1 1,9-8 0,-8 4 18,0 1 0,-1-1 1,0-1-1,-1 1 0,0-1 0,0 0 1,-1-1-1,-1 1 0,0-1 0,0 1 1,-1-1-1,0 0 0,-1 0 0,0 0 1,-1-11-1,-1-3-10,-1 0 0,-1 1 0,-1 0 1,-1 0-1,-12-35 0,12 47-41,0 0 0,-1 1 0,0 0 0,-1 0 0,0 1 0,-1 0 0,0 0-1,-1 1 1,0 0 0,0 0 0,-1 1 0,0 1 0,0-1 0,-1 1 0,0 1 0,0 0 0,-1 1 0,0 0 0,0 1 0,0 0 0,0 1 0,0 0-1,-1 1 1,1 0 0,-1 1 0,0 1 0,1 0 0,-1 0 0,0 1 0,1 1 0,-1 0 0,1 1 0,0 0 0,-1 1 0,2 1 0,-1-1 0,0 2-1,1 0 1,-20 13 0,27-15-59,-39 32-125,41-34 86,-1 0 1,1 0 0,0 0 0,0 1-1,0-1 1,0 1 0,0 0 0,1-1-1,-1 1 1,1 0 0,0 0 0,0 0-1,-2 5 1,3-8 10,1 1 1,-1-1-1,0 1 1,1-1-1,-1 1 1,0-1-1,1 1 1,-1-1-1,1 1 1,-1-1-1,1 0 0,-1 1 1,1-1-1,-1 0 1,1 1-1,-1-1 1,1 0-1,-1 0 1,1 0-1,-1 1 0,1-1 1,-1 0-1,1 0 1,0 0-1,-1 0 1,1 0-1,-1 0 1,1 0-1,-1 0 0,1 0 1,0-1-1,21-1-2281,-20 2 2058,46-13-6495,-26 8 2967</inkml:trace>
</inkml:ink>
</file>

<file path=ppt/ink/ink2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4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39 407 3328,'5'-2'1451,"118"-58"3882,-110 53-5217,1 0 0,-1-1 0,0 0 0,-1-1 0,0 0 0,0-1 0,-1 0 0,0-1 0,17-24 0,-23 29 6,0-1 0,0 0 0,-1 0 1,0-1-1,-1 1 0,1-1 1,-1 0-1,-1 0 0,0 0 0,0 0 1,0-1-1,-1 1 0,-1 0 0,1-1 1,-1 1-1,-1 0 0,1-1 0,-1 1 1,-3-10-1,3 15-58,-1-1 0,1 0 0,-1 1 0,0-1 0,-1 1 1,1 0-1,0-1 0,-1 1 0,0 0 0,0 0 0,0 1 0,0-1 0,0 1 0,0-1 0,-1 1 1,1 0-1,-1 0 0,1 1 0,-1-1 0,0 1 0,0 0 0,0 0 0,0 0 0,0 0 0,-5 0 0,0 0 9,-1 0-1,0 1 0,0 0 1,0 1-1,1 0 0,-1 1 0,0 0 1,1 0-1,-11 4 0,10-1-30,0 0 1,1 1-1,0 0 0,0 0 0,0 1 1,1 0-1,0 1 0,0 0 0,1 0 1,0 1-1,0 0 0,1 0 0,0 0 1,0 1-1,2-1 0,-1 1 0,1 1 1,-5 17-1,6-19-26,1 1 1,0-1 0,0 1-1,1 0 1,0 0 0,1 0-1,0 0 1,0 0-1,1 0 1,1 0 0,-1 0-1,2-1 1,-1 1 0,1 0-1,1-1 1,0 0 0,0 0-1,1 0 1,0 0-1,10 13 1,-4-11 1,0-1 0,1 0 0,0-1 0,0-1 0,1 1 0,0-2 0,0 0 0,1-1 0,0 0 0,0-1 0,0 0 0,1-1 0,-1-1 0,1 0 0,0-1 0,0-1 0,0 0 0,21-3 0,-20 1-177,-1 0-1,0-2 0,0 0 0,-1-1 1,1 0-1,-1-1 0,0-1 0,15-7 0,-19 7-280,0 0 0,-1-1 0,1 0 0,-1 0-1,-1-1 1,1 0 0,-2 0 0,1-1-1,-1 0 1,0-1 0,5-10 0,1-12-1736</inkml:trace>
</inkml:ink>
</file>

<file path=ppt/ink/ink2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29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78 120 9856,'0'34'14526,"3"-12"-13159,-2-16-1292,0-1 0,0 0 0,1 0 0,0-1 0,-1 1 0,2 0 0,-1 0 0,0-1 0,1 0 0,0 1 1,0-1-1,0 0 0,1 0 0,-1-1 0,1 1 0,0-1 0,0 0 0,0 1 0,0-2 0,1 1 0,-1-1 1,1 1-1,0-1 0,0 0 0,-1-1 0,1 1 0,0-1 0,0 0 0,1 0 0,-1-1 0,8 0 0,-5 0 15,0 0 0,0-1 0,0 0 0,-1 0 0,1-1 0,0 0 0,-1-1 0,1 1 0,-1-1 0,0-1 0,0 1 0,0-1 0,0-1 0,-1 1 0,1-1 0,-1 0 0,-1-1 0,1 1 0,8-13 0,-10 15-38,-1-1 1,-1 0-1,1-1 0,-1 1 0,1 0 0,-1-1 1,-1 1-1,1-1 0,0 0 0,-1 1 1,0-1-1,0 0 0,-1 0 0,1 0 1,-1 0-1,0 0 0,-1 0 0,1 0 0,-1 0 1,0 1-1,0-1 0,0 0 0,-1 0 1,1 1-1,-1-1 0,0 1 0,-1-1 0,-5-7 1,2 6-12,0 0 0,0 1 0,-1-1 1,0 1-1,0 1 0,-1-1 0,1 1 1,-1 0-1,0 1 0,0 0 0,0 0 1,-1 1-1,1 0 0,0 0 1,-1 1-1,-9 0 0,5 0-21,0 1-1,0 1 1,-1 0 0,1 1-1,0 0 1,0 1-1,1 0 1,-1 1 0,1 1-1,-19 9 1,26-11-155,0 0-1,0 0 1,0 1 0,0 0-1,0 0 1,1 0 0,-8 9-1,11-11-104,0-1 0,0 1 0,-1 0 0,1 0-1,0 0 1,1 0 0,-1 0 0,0 0 0,1 0-1,-1 0 1,1 0 0,-1 0 0,1 0 0,0 0 0,0 0-1,0 1 1,0-1 0,0 0 0,0 0 0,1 0 0,-1 0-1,1 0 1,0 0 0,-1 0 0,1 0 0,0 0-1,1 2 1,22 21-3706,0-3-44</inkml:trace>
</inkml:ink>
</file>

<file path=ppt/ink/ink2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29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7296,'14'-3'2803,"10"6"5756,-2 0-4306,84 1-582,-67-1-3188,1-2 0,73-8 0,-9-16-479,-37 0-3058,-59 21 1732,-9 4-2348,0-2 192</inkml:trace>
</inkml:ink>
</file>

<file path=ppt/ink/ink2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29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8704,'4'9'12529,"0"12"-7430,5 57-5570,-8-73 999,24 399 730,-25-401-1493,0-3 164,0 1 1,-1-1-1,1 0 0,0 1 1,0-1-1,0 0 1,0 0-1,0 1 0,0-1 1,0 0-1,0 1 1,0-1-1,0 0 1,0 1-1,0-1 0,0 0 1,0 0-1,0 1 1,1-1-1,-1 0 0,0 0 1,0 1-1,0-1 1,0 0-1,1 0 1,-1 1-1,0-1 0,0 0 1,0 0-1,1 0 1,-1 1-1,0-1 1,0 0-1,1 0 0,-1 0 1,0 0-1,0 1 1,1-1-1,-1 0 0,0 0 1,1 0-1,4 0-2361</inkml:trace>
</inkml:ink>
</file>

<file path=ppt/ink/ink2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0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11392,'1'45'9125,"0"-2"-3567,2 42-1962,2 88-4212,-5-163 620,0 0-1,1 1 0,0-1 1,1 0-1,0 0 1,4 12-1,-5-20-147,0 0-1,-1 0 0,1 0 1,0 0-1,0 0 0,0 0 1,1-1-1,-1 1 0,0 0 1,1-1-1,-1 1 0,1-1 1,-1 1-1,1-1 0,0 0 1,0 1-1,-1-1 0,1 0 1,0 0-1,0-1 0,0 1 1,0 0-1,0-1 0,0 1 1,1-1-1,-1 1 0,0-1 1,0 0-1,0 0 0,0 0 1,0 0-1,1-1 0,-1 1 1,0 0-1,3-2 0,20-7-3119,-3 2-320</inkml:trace>
</inkml:ink>
</file>

<file path=ppt/ink/ink2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0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76 14464,'5'-15'7167,"9"-10"-10239,-9 19 13184,-2-2-11136,2 1 0,0 4-3584,-5 3 0,0-9 3840,0 6 1</inkml:trace>
</inkml:ink>
</file>

<file path=ppt/ink/ink2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1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20 309 7680,'0'6'9309,"-1"2"-3358,-4 12-1474,-4 32-6730,7-29 4672,0 17-1339,4 63-1,-1-90-979,1-1 0,0 1-1,1 0 1,0-1 0,1 1 0,0-1 0,1 0 0,0 0 0,9 13-1,-13-23-92,0 0 0,1-1-1,-1 1 1,1-1 0,-1 1-1,1-1 1,0 0-1,0 1 1,-1-1 0,1 0-1,0 0 1,0 0 0,0-1-1,0 1 1,0 0-1,1-1 1,-1 1 0,0-1-1,2 0 1,2 0 2,0 0 0,0 0-1,0-1 1,0 0 0,-1 0 0,1 0 0,5-3-1,11-5 35,-1 0 0,33-21 0,-45 25-12,6-5 62,0-2 0,-1 1 0,0-2 0,-1 0 0,0 0 0,-1-1 0,-1-1 0,0 0 0,-1 0 0,0-1 0,-2 0-1,0-1 1,10-28 0,-19 47-85,1 0 0,0 0 0,0 0 0,-1 0-1,1 0 1,0 0 0,1 0 0,-1 0-1,0 0 1,1 0 0,-1 0 0,1 0 0,-1 0-1,1 0 1,0 0 0,0-1 0,2 4 0,1 2-1,0-1 0,1 0-1,0-1 1,0 1 0,9 6 0,-5-4-3,1-1-1,-1 0 1,2-1-1,-1 0 1,1-1-1,-1 0 1,1 0-1,19 4 1,-2-3-8,0-2 1,0-1-1,0-1 0,0-2 1,0 0-1,33-6 1,-47 4 6,0-1 0,0 0 0,-1-1 0,0 0 0,0-1 0,0-1 0,0 0 0,-1-1 0,0 0 1,0 0-1,-1-2 0,0 1 0,0-1 0,14-17 0,-15 14-3,0-2 0,0 1 0,-1-1 0,-1-1 0,7-15 0,-11 21 0,-1 1 0,-1 0 0,0-1 0,0 1 0,0-1 0,-1 0 0,-1 1 0,1-1 0,-1 0 0,-1 0 0,0 1 0,-2-12 0,0 6 0,-1 1 0,-1 0 0,0 0 0,0 1 0,-1-1 0,-1 1 0,0 1 0,-1-1 0,0 1 0,-1 0 0,0 1 0,0 0 0,-1 1 0,0 0 0,-1 0 0,0 1 0,-1 0 0,0 1 0,0 0 0,-13-4 0,7 4-62,-1 2 1,0 0-1,0 1 0,0 0 1,0 2-1,-1 1 1,1 0-1,-1 1 0,0 1 1,1 1-1,0 1 0,0 0 1,-1 2-1,2 0 1,-1 1-1,1 1 0,-29 15 1,44-21-161,0 1 0,0 0 1,1 0-1,-1 0 1,1 0-1,-1 1 0,1-1 1,0 1-1,0-1 0,0 1 1,0 0-1,0-1 1,1 1-1,-1 0 0,1 0 1,0 0-1,-2 6 0,4-8 53,-1 0 0,1 0-1,-1 0 1,1 0-1,-1 0 1,1 0-1,0 0 1,-1-1-1,1 1 1,0 0-1,0 0 1,0 0-1,0-1 1,0 1-1,-1-1 1,1 1-1,0 0 1,0-1 0,1 0-1,-1 1 1,0-1-1,0 0 1,0 1-1,0-1 1,0 0-1,0 0 1,0 0-1,0 0 1,2 0-1,3 1-889,22 6-2931</inkml:trace>
</inkml:ink>
</file>

<file path=ppt/ink/ink2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2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0 316 11520,'30'-5'9312,"1"-1"-2881,-26 4-6251,0 1-1,0-1 1,0-1-1,0 1 1,0-1 0,0 1-1,-1-1 1,1-1-1,-1 1 1,0-1 0,0 1-1,0-1 1,6-9-1,6-3-261,-12 13 110,16-16 382,0 0 0,-1-1 0,20-26 0,-35 41-350,-1 0 0,0 1-1,0-1 1,0-1 0,0 1 0,-1 0-1,0-1 1,0 1 0,0-1-1,-1 0 1,0 0 0,0 1 0,0-1-1,-1 0 1,0 0 0,0 0 0,0 0-1,-1 0 1,0 0 0,-3-11 0,4 17-60,0 0 0,-1 0 1,1-1-1,0 1 1,0 0-1,0-1 0,0 1 1,0 0-1,-1 0 1,1-1-1,0 1 0,0 0 1,-1 0-1,1 0 1,0-1-1,0 1 0,-1 0 1,1 0-1,0 0 1,0 0-1,-1 0 0,1 0 1,0-1-1,-1 1 1,1 0-1,0 0 0,0 0 1,-1 0-1,1 0 1,0 0-1,-1 0 0,1 0 1,0 0-1,-1 0 1,1 0-1,0 1 0,0-1 1,-1 0-1,1 0 1,0 0-1,-1 0 0,1 0 1,0 1-1,0-1 1,-1 0-1,1 0 0,0 0 1,0 1-1,0-1 1,-1 0-1,1 0 0,0 1 1,0-1-1,0 0 1,0 0-1,-1 1 0,1-1 1,-11 22-3,7 6 27,2 0 0,1 1-1,1-1 1,1 1 0,1-1 0,11 45 0,-7-34-688,2 51 0,-8-108-2793,0 0-640</inkml:trace>
</inkml:ink>
</file>

<file path=ppt/ink/ink2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3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4 262 8064,'16'-51'9602,"-6"20"-538,-19 65-7867,2 1-1,2-1 1,-3 56 0,8-73-1164,0 1 0,1-1 1,1 0-1,0 0 0,1 0 1,1 0-1,1 0 0,1-1 0,7 18 1,-9-28-32,-1 0 1,0-1-1,1 1 1,0-1-1,1 0 1,-1 0 0,1-1-1,0 1 1,0-1-1,0 0 1,0 0-1,1-1 1,0 0-1,11 6 1,-8-6-9,1-1 0,-1 0 0,0 0 1,1 0-1,-1-1 0,1-1 0,-1 0 0,1 0 1,14-3-1,-8 1 1,0-2 0,0 0 0,-1-1 0,0 0 0,0-1 0,0-1 0,-1-1-1,0 0 1,-1 0 0,1-1 0,-2-1 0,13-12 0,-13 9 62,-1-1 1,-1 0-1,0 0 0,-1-1 0,-1 0 0,10-26 0,-12 29 34,-5 9 37,3 6-103,-1 1-1,0-1 1,0 1 0,0-1-1,0 1 1,-1 0 0,0 0-1,4 9 1,8 10 9,-6-13-42,1 0-1,1 0 1,0-1 0,0-1-1,0 1 1,1-2-1,1 0 1,-1 0 0,1-1-1,0 0 1,15 4 0,-5-4 3,0 0 0,0-2 1,0-1-1,0 0 1,35-2-1,-45-1 12,1-1 0,0-1 0,0 0 0,-1-1 1,0 0-1,1-1 0,-1 0 0,0-1 0,-1 0 0,1-1 0,-1 0 0,0-1 0,-1 0 1,1-1-1,-2 0 0,1-1 0,13-15 0,-17 17-2,0 0 0,-1 0 0,0-1 0,0 0 1,-1 0-1,0 0 0,0-1 0,-1 1 0,0-1 0,0 0 0,-1 0 0,0 0 1,-1 0-1,0 0 0,0 0 0,-1 0 0,0-1 0,-1 1 0,0 0 0,0 0 1,-1 0-1,0 0 0,-1 0 0,-4-11 0,-3 1-23,0 0 0,-2 1 0,0 0 0,-1 1 0,0 0 0,-1 1 0,-1 0 0,-1 2 1,0-1-1,-22-13 0,27 20-6,0 1 1,0 0-1,-1 0 1,0 1 0,0 1-1,0 0 1,-1 1-1,1 0 1,-1 1 0,0 0-1,0 1 1,-1 1-1,1 0 1,0 1 0,0 0-1,-1 1 1,-16 3-1,24-2-109,0 0 0,0 0 0,0 0 0,1 1 0,-10 6 0,13-8-59,1 0 1,0-1-1,0 1 0,-1 0 1,1 0-1,0 0 0,0 0 1,0 0-1,0 1 0,0-1 1,0 0-1,0 0 0,0 1 1,1-1-1,-1 0 1,0 1-1,1-1 0,-1 1 1,1-1-1,0 1 0,-1-1 1,1 1-1,0-1 0,0 1 1,0 2-1,7 6-4010,7-4 2173,-8-4 858,16 5-2818</inkml:trace>
</inkml:ink>
</file>

<file path=ppt/ink/ink2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3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49 251 11008,'0'0'108,"0"0"1,0 0-1,-1 0 1,1 0 0,0 0-1,0 0 1,0 0 0,-1 1-1,1-1 1,0 0-1,0 0 1,0 0 0,0 0-1,-1 1 1,1-1-1,0 0 1,0 0 0,0 0-1,0 0 1,0 1-1,0-1 1,0 0 0,0 0-1,-1 1 1,1-1-1,0 0 1,0 0 0,0 0-1,0 1 1,0-1-1,0 0 1,0 0 0,0 1-1,0-1 1,1 0-1,-1 0 1,0 0 0,0 1-1,0-1 1,0 0 0,0 0-1,0 0 1,0 1-1,0-1 1,1 0 0,-1 0-1,0 0 1,0 0-1,0 1 1,0-1 0,1 0-1,-1 0 1,0 0-1,0 0 1,0 0 0,1 0-1,-1 1 1,0-1-1,1 0 1,22 15 6099,7-1-2266,-10-6-4225,-10-7 448,1 0 0,-1-1-1,1 0 1,-1 0 0,1-2 0,-1 1-1,1-1 1,-1 0 0,0-1 0,0-1-1,0 1 1,0-1 0,-1-1-1,0 0 1,0 0 0,0-1 0,13-11-1,-19 14-121,1 0 0,-1 0-1,0 0 1,0-1 0,0 0-1,0 1 1,0-1 0,-1 0-1,0-1 1,0 1 0,0 0-1,0 0 1,-1-1 0,0 1-1,0-1 1,0 1 0,0-1-1,-1 0 1,0 1 0,0-1-1,0 0 1,0 1 0,-1-1-1,1 0 1,-1 1 0,-1-1-1,1 1 1,0 0 0,-1-1-1,0 1 1,0 0 0,-1 0-1,1 0 1,-1 0 0,1 0-1,-1 1 1,-6-6 0,-3-1 5,0 2 1,-1-1-1,1 2 1,-2-1-1,1 2 1,-28-10-1,30 13-52,0 0 1,1 0-1,-1 1 0,0 1 1,0-1-1,0 2 0,0 0 0,0 0 1,0 1-1,-20 4 0,27-4-89,0 0 1,1 1-1,-1-1 0,1 1 0,-1 0 0,1 0 0,0 0 0,0 0 0,-1 0 0,2 1 0,-1 0 0,0-1 1,1 1-1,-1 0 0,1 0 0,0 0 0,-3 6 0,4-7-258,0 1-1,0 0 1,0-1-1,0 1 1,1 0-1,-1-1 1,1 1-1,0 0 1,0 0-1,0 0 1,0-1-1,0 1 1,0 0-1,1 0 1,1 4 0,3 12-3639</inkml:trace>
</inkml:ink>
</file>

<file path=ppt/ink/ink2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3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267 0 12544,'-70'81'6271,"-12"-5"-11902,68-61 9342,-44 18-7934,15-11 127</inkml:trace>
</inkml:ink>
</file>

<file path=ppt/ink/ink2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4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6144,'0'24'3072,"60"50"-3328,-31-58 5632,14-3-4992,13 6 0,14-5 0,1-5 128,0-9-640,-2 4 128,-3-17-768,-4-6 128,-1-8-1408,-19-5 128</inkml:trace>
</inkml:ink>
</file>

<file path=ppt/ink/ink2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4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67 219 8192,'0'-3'1302,"0"3"-808,0 0 0,0 0 0,0 0 0,-1 0 0,1 0 0,0 0 0,0 0 0,0 0-1,0 0 1,0 0 0,-1 0 0,1 0 0,0 0 0,0 0 0,0 0 0,0 0 0,0 0 0,0 0 0,-1 0 0,1 0 0,0 0-1,0 0 1,0 0 0,0 0 0,0-1 0,0 1 0,-1 0 0,1 0 0,0 0 0,0 0 0,0 0 0,0 0 0,0 0 0,0 0-1,0-1 1,-9 12-719,3-2 472,0 0 0,1 0 0,0 1 1,0-1-1,1 1 0,1 0 0,-1 1 1,-2 20-1,2-10 242,1 1 0,1 0 0,1 27 0,1-43-439,1-1-1,-1 1 1,1-1-1,0 1 1,0-1-1,1 1 1,0-1-1,0 0 1,0 0-1,6 10 1,-6-12-41,0-1-1,0 0 1,0 0 0,0 0 0,1 0 0,-1 0-1,1 0 1,-1-1 0,1 1 0,0-1-1,-1 0 1,1 0 0,0 0 0,0 0-1,0 0 1,0 0 0,0-1 0,0 0 0,0 1-1,0-1 1,0 0 0,6-1 0,7-1 13,-1 1 1,1-2-1,-1 0 1,1-1-1,-1-1 0,-1 0 1,1-1-1,-1 0 1,1-1-1,-2-1 1,1 0-1,-1-1 1,-1 0-1,0-1 1,0-1-1,-1 0 0,0 0 1,17-24-1,-22 27 0,1-1-1,-2 0 0,1 0 1,-1 0-1,0 0 0,-1-1 1,0 0-1,-1 0 0,0 0 1,3-18-1,-5 35-21,0 0 0,0-1 0,0 1 0,1 0 0,0-1 0,1 1 0,-1-1 0,1 0 0,1 0 0,-1 0 0,1 0 0,0-1 0,0 1 0,0-1 0,1 0 0,0 0 0,0 0 0,0-1 0,10 6 0,1 1 0,-1-2 0,1 0 0,0-1 0,1-1 0,0 0 0,35 8 0,-22-8 26,1-2 0,0-1 0,1-2 0,60-2 0,-78-1-33,-1 0 0,1-1 0,-1-1-1,0 0 1,0-1 0,0 0 0,-1-1-1,1 0 1,-1-1 0,0 0-1,-1-1 1,1-1 0,-1 0 0,11-11-1,-18 16 7,0-1 0,-1 0 0,0 0-1,0 0 1,0 0 0,-1-1 0,1 1 0,-1-1-1,0 1 1,0-1 0,-1 0 0,1 0-1,-1 0 1,0 0 0,-1 0 0,1 0 0,-1 0-1,0-8 1,-2 5 1,1 0 0,-1 1 1,0-1-1,0 1 0,-1-1 0,0 1 0,-1 0 0,1 0 1,-2 0-1,-6-9 0,-4-2-4,0 0 0,-1 2 0,-1 0 0,0 0 0,-1 2 0,-1 0 1,0 2-1,0 0 0,-2 1 0,1 0 0,-1 2 0,-1 1 0,0 0 0,0 2 0,0 0 0,-35-3 0,35 7-678,0 1 0,-1 1 0,1 0-1,-1 2 1,1 1 0,-27 7-1,43-7-2386,19-3 547,-7 0 1564,21 0-3138</inkml:trace>
</inkml:ink>
</file>

<file path=ppt/ink/ink2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5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1 237 11648,'9'2'1388,"0"-1"0,0 0 0,0-1 0,0 0 0,0-1 0,0 0 0,0 0 0,-1 0 0,1-1 0,13-6 0,31-3-763,-45 9-523,0 0 0,0 0 0,-1-1 0,1 0 0,-1-1 0,0 0 0,0 0 0,0 0 0,0-1 0,-1 0 0,1 0 0,-1 0 0,-1-1 0,8-9 0,-8 10 28,-1 1 0,-1-1 1,1 0-1,-1 0 1,0 0-1,0-1 1,0 1-1,-1-1 0,0 0 1,0 0-1,0 1 1,-1-1-1,0 0 0,0 0 1,0 0-1,-1-1 1,0 1-1,0 0 1,-2-11-1,2 15-107,0 1-1,0 0 1,-1 0 0,1 0-1,0-1 1,-1 1 0,1 0 0,0 0-1,-1 0 1,1 0 0,-1 0-1,0 0 1,1 0 0,-1 0-1,0 0 1,0 0 0,0 0-1,1 0 1,-1 1 0,0-1 0,-2-1-1,3 3-7,-1-1 0,0 1 1,0-1-1,1 1 0,-1-1 0,0 1 0,1 0 0,-1-1 1,1 1-1,-1 0 0,1 0 0,-1-1 0,1 1 0,-1 0 0,1 0 1,0 0-1,-1-1 0,1 1 0,0 0 0,0 1 0,-10 54 128,29 240-143,-19-214 21,1-72 61,1-18-1229,2-18-3419,-3 10 576</inkml:trace>
</inkml:ink>
</file>

<file path=ppt/ink/ink2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5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540 92 5248,'1'-1'572,"0"0"0,0 0-1,0 0 1,-1 0 0,1 0 0,0-1 0,-1 1 0,1 0 0,0 0-1,-1-1 1,1 1 0,-1-1 0,0 1 0,0 0 0,1-1 0,-1 1-1,0-1 1,0 1 0,0-1 0,0 1 0,-1-2 0,0 1-203,1-1 0,-1 1 1,0 0-1,-1 0 1,1 0-1,0 0 0,0 0 1,-1 1-1,1-1 0,-1 0 1,0 0-1,-2-1 1,-1-1-212,-1 0 0,0 1 0,1 0 0,-1 0 1,0 0-1,-1 0 0,1 1 0,0 0 0,-9-1 1,-7 1 454,0 0 0,-1 2 1,1 0-1,0 2 0,0 0 0,0 2 1,1 0-1,-38 13 0,43-12-466,0 2-1,0 0 1,1 1-1,0 0 1,0 1-1,1 1 1,0 0-1,0 1 1,2 1-1,-1 0 0,1 1 1,-10 13-1,18-19-121,0 0-1,0 0 0,0 0 0,1 1 1,0-1-1,1 1 0,0 0 1,0-1-1,0 1 0,1 0 0,0 0 1,1 0-1,0 0 0,0 1 0,1-1 1,0 0-1,0-1 0,1 1 1,0 0-1,0 0 0,1-1 0,0 1 1,0-1-1,0 1 0,1-1 0,6 7 1,2 4-29,1 0 0,1-1-1,0-1 1,1 0 0,1-1 0,1 0 0,0-2 0,29 19 0,-32-25-217,0 0-1,0 0 1,0-2 0,1 0-1,0 0 1,0-1-1,0-1 1,0-1 0,1 0-1,-1-1 1,1 0 0,25-3-1,33-14-3789,-61 12 2149,1-2 1,-1 1-1,14-10 0,-4 4-1977</inkml:trace>
</inkml:ink>
</file>

<file path=ppt/ink/ink2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6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7424,'9'-7'3712,"44"-11"-2048,-40 13 5887,17 5-6911,-4 0 0,27 5 768,-8-5 128,24 6-2688,-16-2 128,-1 4-1536,-4-8 128</inkml:trace>
</inkml:ink>
</file>

<file path=ppt/ink/ink2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6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37 7296,'0'-3'572,"0"0"0,1 0 0,-1 1 0,1-1 0,0 0 0,0 0 1,0 0-1,0 1 0,0-1 0,3-3 0,-2 4 3545,-2 2-2368,-9 12 1323,-5 18-2452,2 1-1,1 1 0,1 0 1,2 0-1,1 1 0,2 0 0,-2 40 1,6-23-498,1-1 1,3 0 0,2 1-1,14 59 1,-15-89-392,2 0 0,10 26 1,-13-40-428,0 0 1,0 0-1,0 0 1,1-1 0,0 1-1,6 6 1,-10-12 588,0 0 1,0 0-1,0 0 1,0-1-1,0 1 1,0 0-1,0 0 1,0 0-1,0 0 1,0 0-1,0 0 1,1 0-1,-1-1 1,0 1-1,0 0 0,0 0 1,0 0-1,0 0 1,0 0-1,0 0 1,0 0-1,0 0 1,1 0-1,-1 0 1,0 0-1,0 0 1,0 0-1,0 0 1,0 0-1,0 0 1,1 0-1,-1 0 1,0 0-1,0 0 1,0 0-1,0 0 1,0 0-1,0 0 1,1 0-1,-1 0 1,0 0-1,0 0 1,0 0-1,0 0 1,0 0-1,0 0 1,0-4-1032,0-8-2211</inkml:trace>
</inkml:ink>
</file>

<file path=ppt/ink/ink2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6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11008,'-1'3'1065,"0"0"1,1 0 0,-1 0-1,1 0 1,-1 1 0,1-1 0,0 0-1,0 0 1,1 0 0,-1 0-1,0 0 1,1 0 0,1 5-1,2 23-731,27 492 1244,-26-430-2699,-5-53-2804,0-35 3169,0-3 219,0-1 302,0-1 1,0 1-1,0-1 1,0 1-1,0-1 1,0 1-1,0 0 1,0-1-1,0 1 1,0-1-1,0 1 1,0-1-1,-1 1 1,1-1-1,0 1 1,0-1-1,-1 1 1,1-1-1,0 1 0,-1-1 1,1 1-1,0-1 1,-1 0-1,0 1 1,-4 3-3115</inkml:trace>
</inkml:ink>
</file>

<file path=ppt/ink/ink2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37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 9216,'8'-11'4145,"14"5"-3691,3 0 6338,-7 0-6002,0 0 0,0 2-1,1 0 1,0 1-1,29-1 1,-25 3-670,0 2-1,-1 1 1,1 1 0,0 1-1,-1 0 1,1 2 0,-1 1-1,-1 0 1,1 2 0,-1 1-1,-1 0 1,30 21 0,-44-28-112,-1 1 1,1 0 0,-1 1-1,0-1 1,0 1 0,-1 0 0,0 0-1,0 0 1,0 1 0,0-1-1,-1 1 1,0 0 0,0 0 0,2 8-1,-4-8 5,0 0-1,0 0 0,-1 0 1,0 0-1,0 0 1,-1 0-1,1 0 0,-1 0 1,0 0-1,-1 0 1,0-1-1,0 1 0,0 0 1,0-1-1,-1 0 0,-5 8 1,-7 8 12,-1-1 0,-1 0 0,0-1-1,-2-1 1,-33 25 0,20-20 36,0-3 1,-1-1-1,-1-1 0,-1-1 1,-1-3-1,0 0 0,-73 15 1,68-23 66,39-5-107,1-1 0,0 1 1,-1-1-1,1 0 0,-1 0 1,1 0-1,-1 0 0,1 0 1,-1 0-1,1 0 0,-1 0 1,1 0-1,0-1 0,-1 1 1,1-1-1,-1 1 0,1-1 1,0 1-1,-3-2 0,5 0 13,0 0 0,0 1-1,0-1 1,1 1-1,-1-1 1,0 1-1,1 0 1,-1 0 0,1-1-1,-1 1 1,1 0-1,-1 0 1,1 1-1,0-1 1,0 0-1,-1 0 1,1 1 0,3-1-1,1-2 76,2-1-28,1 1 0,0-1 0,-1 2 0,1-1 0,0 1 0,0 0 0,0 1 0,0 0 0,0 1 0,1-1 0,-1 2 1,0-1-1,0 1 0,0 1 0,12 3 0,-11-1 4,0 0 1,0 0 0,0 1-1,0 1 1,-1 0 0,0 0 0,0 1-1,-1 0 1,0 0 0,0 1-1,0 0 1,11 17 0,26 49 299,-33-50-263,2-1 1,0-1-1,23 27 0,-19-30-85,0-1-1,0-1 1,2 0 0,0-2-1,35 21 1,-43-29-140,1-1 1,-1 0 0,1-1 0,1 0 0,-1-1-1,1-1 1,-1 0 0,1-1 0,0 0 0,0-1-1,0-1 1,21-1 0,30-13-3333,-5 0-554</inkml:trace>
</inkml:ink>
</file>

<file path=ppt/ink/ink2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1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87 240 6912,'2'-28'3225,"-1"-21"6093,-7 48-6424,-5 10-2283,-9 14-96,19-22-183,-3 6-76,-1 0 0,1 0 0,0 0 0,1 1 0,0 0 0,0 0 0,0 0 0,1 0 0,0 0 0,1 0 0,0 0 0,0 1 0,1 10 0,0-16-219,1 1 0,-1-1-1,1 1 1,0-1 0,0 0-1,0 1 1,0-1 0,1 0-1,-1 0 1,1 0 0,0 0-1,0 0 1,0-1 0,0 1-1,1 0 1,-1-1 0,1 1-1,-1-1 1,1 0 0,0 0 0,0 0-1,0 0 1,3 1 0,8 3 30,-1 0 1,1 0 0,28 6 0,-17-7-36,-1-1 0,1-1 0,29 0 0,-39-2-32,8-2 11,1-1-1,-1 0 1,0-2 0,0-1-1,0-1 1,0 0 0,-1-2-1,0-1 1,-1 0 0,0-2-1,29-19 1,-40 25 4,-1-1-1,0 0 1,-1-1 0,0 0-1,0 0 1,0 0-1,-1-1 1,0-1 0,9-13-1,-12 16 2,-1 0 1,0-1-1,-1 1 0,1 0 0,-1-1 0,0 0 1,-1 1-1,0-1 0,0 0 0,0 0 0,-1 1 1,0-1-1,0 0 0,-1 0 0,-1-8 0,0 10-15,1-1-1,-1 0 0,0 1 0,-1 0 1,1-1-1,-1 1 0,0 0 0,0 0 0,-1 0 1,1 1-1,-1-1 0,0 1 0,0 0 0,-1 0 1,1 0-1,-1 1 0,0-1 0,0 1 1,-9-4-1,10 4-5,-6-2-3,-1-1-1,1 1 1,-1 1-1,0 0 1,-1 0-1,1 1 1,0 0-1,-1 1 1,0 1-1,1 0 1,-1 0-1,-14 2 1,1-1-10,-10-1-55,0 2-1,0 1 0,-56 11 0,73-9-4,-1 2 1,0 0-1,1 0 0,0 2 0,1 0 1,-1 1-1,-26 20 0,37-24 31,0 0-1,1 1 1,0 0 0,0 0-1,0 1 1,-5 7 0,10-11 12,-1-1 1,1 1 0,-1 0-1,1 0 1,0 0-1,0-1 1,0 1 0,0 0-1,0 0 1,1 1-1,-1-1 1,1 0 0,0 0-1,0 0 1,0 0-1,0 0 1,1 0 0,-1 0-1,1 0 1,0 0 0,1 4-1,2-1-73,-1 0-1,2-1 1,-1 1-1,1-1 1,-1 1 0,1-1-1,1-1 1,-1 1-1,1-1 1,0 0-1,0 0 1,0-1 0,0 0-1,1 0 1,-1 0-1,1-1 1,0 0-1,-1 0 1,10 1 0,10 2-193,1-1 1,-1-1-1,44-2 1,-18-2 27,79-12 0,-111 9 613,-1 0 0,-1-2 1,1 0-1,-1 0 0,0-2 0,0 0 0,19-13 1,-40 26-117,0 0 0,1 0 0,0 1 0,0-1 0,1 1 0,-1-1 0,1 1-1,1-1 1,-1 1 0,1 0 0,0 0 0,0-1 0,0 1 0,1 0 0,0-1 0,0 1 0,0-1 0,1 1 0,0-1 0,0 0 0,4 7 0,-1-5-203,0-1-1,0 0 0,1-1 0,0 1 0,0-1 0,1 0 0,-1-1 1,1 0-1,0 0 0,0 0 0,1-1 0,-1 0 0,1 0 0,-1-1 1,1 1-1,8 0 0,15 1-1213,-1-1 0,55-1 0,-64-2-242,-6 0 384,0-2 0,0 1 0,-1-2 0,1 0 1,0 0-1,22-10 0,-32 12 833,64-24-3621</inkml:trace>
</inkml:ink>
</file>

<file path=ppt/ink/ink2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2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25 9728,'0'-1'564,"0"-1"1,0 1-1,0-1 1,0 0 0,-1 1-1,1-1 1,0 1-1,-1-1 1,1 1 0,-1-1-1,0 1 1,1 0-1,-1-1 1,-1-1 0,-3 7 5147,4 19-2635,68 435-191,-17-166-1591,-41-240-1203,-4-24-144,-1 1 0,0 31 0,-4-79 52,2 1 0,0 0 0,2 0 0,0 0 0,10-29 0,-12 44 0,-1 0 0,1 0 0,0 0 0,0 1 0,1-1 0,-1 1 0,0 0 0,1-1 0,-1 1 0,1 0 0,0 0 0,0 1 0,0-1 0,0 1 0,0-1 0,0 1 0,0 0 0,0 0 0,0 0 0,1 1 0,-1-1 0,0 1 0,5 0 0,8-3 0,5-1-20,0 1-1,1 1 1,-1 1-1,1 1 1,-1 0-1,1 2 1,-1 1-1,0 0 0,24 8 1,-20-3 31,0 0 0,0 2 0,-1 1 0,0 0 0,-1 2 0,42 31 0,-63-43-9,-1 0 0,1 0 0,-1 0 0,0 0-1,0 0 1,1 0 0,-1 0 0,0 0 0,0 1 0,0-1 0,0 0 0,0 1-1,-1-1 1,1 1 0,0-1 0,-1 1 0,1-1 0,-1 1 0,1-1 0,-1 1-1,0 0 1,0-1 0,1 1 0,-1-1 0,0 1 0,0 0 0,-1-1 0,1 1-1,0 0 1,-1-1 0,0 3 0,-1 0 9,-1-1 0,1 1 0,-1-1 0,0 1 0,0-1 0,-1 0 0,1 0 0,-1 0 0,1-1 0,-1 1 0,-6 2 0,-8 4 27,0 0 1,-1-1-1,-1-2 1,-23 7-1,15-8-153,0-2 0,0 0-1,-1-2 1,1-1 0,-1-1 0,1-2 0,-1 0-1,1-2 1,-52-16 0,79 20-41,-1 1 0,0 0-1,0-1 1,0 1 0,0-1 0,0 1 0,1-1-1,-1 0 1,0 0 0,0 0 0,1 0 0,-1 0-1,1 0 1,-1 0 0,1-1 0,-1 1 0,1-1-1,0 1 1,0-1 0,0 1 0,0-1-1,0 1 1,0-1 0,0 0 0,0 0 0,0 0-1,1 1 1,-1-1 0,1 0 0,-1-2 0,-4-22-3706</inkml:trace>
</inkml:ink>
</file>

<file path=ppt/ink/ink2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3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24 9856,'-2'-2'745,"-13"-10"1495,15 12-2174,0-1 0,0 1-1,-1 0 1,1 0 0,0 0 0,0 0 0,0 0 0,-1 0 0,1-1 0,0 1 0,0 0-1,0 0 1,-1 0 0,1-1 0,0 1 0,0 0 0,0 0 0,0 0 0,0-1-1,0 1 1,0 0 0,-1 0 0,1-1 0,0 1 0,0 0 0,0 0 0,0-1 0,0 1-1,0 0 1,0 0 0,0-1 0,0 1 0,0 0 0,0 0 0,0-1 0,1 1 0,-1 0-1,0 0 1,0 0 0,0-1 0,0 1 0,0 0 0,0 0 0,1-1 0,-1 1 0,6 3 4897,12 19-3676,-3 9-710,-1 1 0,-2 0 1,-1 1-1,9 44 0,-14-56-92,14 82 425,-3 1 0,4 165 0,-18-214-846,2 37 939,-4-124-969,0 1 1,2 0 0,1 0-1,9-33 1,-10 53-38,0-1 0,1 0 0,1 1 0,0 0 0,0 0 0,1 1 0,0-1 0,1 1 0,0 0 0,1 1 0,0 0 0,0 0 0,1 1 0,11-9 0,-9 10-11,-1 0 0,1 0 0,0 1 1,1 1-1,0 0 0,-1 0 0,2 1 0,-1 1 1,0 0-1,1 0 0,-1 1 0,1 1 0,-1 0 1,1 1-1,0 1 0,20 2 0,-16 2 41,1 1-1,-1 1 1,-1 0 0,1 2-1,-1-1 1,-1 2 0,1 0-1,-2 1 1,0 1 0,18 17-1,-21-18-1,-1 1 0,0 0 1,0 1-1,-2 0 0,1 0 0,-2 1 0,0 0 0,0 0 0,-1 1 0,-1 0 0,-1 0 0,5 23 0,-9-35-19,1 1-1,-1-1 1,0 1 0,0 0 0,0-1-1,0 1 1,-1-1 0,1 1 0,-1-1-1,0 0 1,0 1 0,0-1 0,-1 0-1,1 1 1,-1-1 0,0 0 0,0 0 0,0 0-1,0-1 1,-3 4 0,1-2 7,-1-1 1,0 1-1,1-1 1,-1 0-1,-1 0 1,1-1-1,0 0 1,0 0-1,-1 0 1,0 0-1,-8 1 0,3-2-110,0 1 0,0-2 0,0 1 0,0-1-1,0-1 1,0 0 0,0-1 0,0 0-1,0 0 1,0-1 0,1-1 0,-16-7-1,22 9-96,0 0 0,1 0 0,0-1 0,-1 1-1,1-1 1,0 0 0,0 0 0,1 0 0,-1 0-1,-4-7 1,6 8-78,0 0 1,1-1-1,-1 1 0,0 0 0,1 0 0,0-1 0,-1 1 0,1 0 1,0 0-1,0-1 0,0 1 0,1 0 0,-1 0 0,0-1 1,1 1-1,0 0 0,-1 0 0,1 0 0,2-4 0,6-16-3440</inkml:trace>
</inkml:ink>
</file>

<file path=ppt/ink/ink2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5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17 386 2816,'1'0'302,"0"0"0,0 0 0,0 1 0,0-1 0,0 0-1,1 1 1,-1-1 0,0 1 0,0 0 0,0-1 0,-1 1 0,1 0 0,0-1 0,0 1 0,0 0 0,0 0 0,-1 0-1,1 0 1,1 1 0,26 31 496,-15-18-594,-4-6-61,1-1 0,1 0 0,-1-1 0,1 0 0,1-1 0,-1 0 0,1 0 0,0-2 0,0 1 0,0-2 0,16 4 0,-11-4 53,0 0 0,1-1 0,-1-1 0,1 0 1,-1-2-1,1 0 0,29-6 0,-33 4-117,-1-2-1,0 1 1,1-2 0,-2 0 0,1 0 0,-1-1-1,0-1 1,0 0 0,-1 0 0,0-1-1,-1-1 1,0 0 0,16-20 0,-20 22-52,-1 1 0,-1-1 0,1 1 0,-1-1 1,-1-1-1,1 1 0,-1 0 0,-1-1 0,1 0 0,-2 1 1,1-1-1,-1 0 0,0 0 0,-1 0 0,0 0 1,-1 0-1,0 0 0,0 0 0,-1 1 0,0-1 1,0 0-1,-7-14 0,3 11-5,0-1 0,-2 1 0,1 0 0,-2 1 1,1 0-1,-1 0 0,-1 1 0,0 1 0,-1-1 0,1 1 1,-2 1-1,1 0 0,-1 1 0,0 0 0,-1 1 0,0 0 0,-23-7 1,18 8-18,0 1 0,0 0 0,0 1 0,-1 2 0,1 0 0,0 0 0,-1 2 0,1 0 0,0 1 0,-1 1 0,1 1 0,1 0 0,-19 8 0,27-8-18,0 0 0,0 1 0,0 0 0,1 0-1,-1 1 1,1 0 0,1 1 0,-1-1 0,1 2 0,0-1 0,1 1-1,0 0 1,0 0 0,-5 11 0,9-15 3,0 0 1,1-1-1,-1 1 1,1 0-1,0 0 0,0 0 1,1 0-1,-1 0 1,1 0-1,0 0 1,0 0-1,0 0 0,1 0 1,-1 0-1,3 7 1,-1-7-7,0 0 0,0 0 0,1 0 1,-1 0-1,1 0 0,0 0 0,0-1 0,0 1 1,1-1-1,-1 0 0,1 0 0,0 0 1,0-1-1,0 1 0,0-1 0,6 3 1,5 1-52,0-1 1,0 0-1,0-1 1,1 0-1,-1-1 1,1-1-1,0-1 1,-1 0 0,1-1-1,0 0 1,0-1-1,0-1 1,-1-1-1,18-5 1,21-9-341,-1-1-1,82-43 1,-94 42 215,-37 17 181,0 0 0,0 0 0,0 0 0,0 1 0,0 0 0,0 0 0,0 0 0,0 0 0,7 0 0,-10 1 28,1 1-1,-1-1 1,0 1 0,0-1-1,1 1 1,-1 0-1,0 0 1,0-1 0,0 1-1,0 0 1,1 0-1,-1 0 1,-1 0 0,1 0-1,0 0 1,0 1 0,0-1-1,0 0 1,-1 0-1,1 0 1,-1 1 0,1-1-1,-1 0 1,1 1 0,-1-1-1,0 1 1,0-1-1,0 0 1,1 1 0,-2 1-1,3 11 222,1 0-1,0 0 0,1 0 1,1 0-1,0-1 0,1 0 0,0 0 1,1-1-1,0 1 0,1-1 1,16 18-1,-17-22-189,1-1 1,0 0-1,0-1 0,1 1 1,0-2-1,0 1 0,0-1 1,0-1-1,1 0 0,0 0 1,0-1-1,0 0 0,0-1 1,1 0-1,-1 0 0,16 0 1,-12-2-190,14 2-1137,0-2 1,0 0-1,0-2 1,39-8 0,-28-3-899</inkml:trace>
</inkml:ink>
</file>

<file path=ppt/ink/ink2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3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31 340 11136,'-21'12'5503,"16"9"-6014,5-17 8702,0 14-8191,0 0 0,-5 15 128,5-3 128,10 1-256,-2 2 0,19-3-640,-6-5 0,14-22-2432,-4 2 128</inkml:trace>
  <inkml:trace contextRef="#ctx0" brushRef="#br0" timeOffset="1">162 7 14080,'-43'-3'7039,"65"6"-11263,-17-3 12160,16-3-14208,-3 0 129,12 6 255,-8 0 0</inkml:trace>
</inkml:ink>
</file>

<file path=ppt/ink/ink2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4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50 259 5632,'1'2'594,"0"1"0,0-1 1,0 1-1,0-1 0,0 1 1,0 0-1,-1-1 0,1 1 1,-1 0-1,0 0 0,1 0 0,-1-1 1,-1 1-1,1 0 0,-1 4 1,-13 47 4104,7-29-3910,6-19-575,0-1 0,0 1 0,0-1 0,0 1 0,1-1 0,0 1 0,0 0 0,2 7 0,-1-11-80,0 0 0,0 0 0,0 0 0,0 0 0,0 0 0,1 0 0,-1 0 0,1 0 0,-1 0-1,1-1 1,-1 1 0,1-1 0,0 1 0,0-1 0,0 0 0,0 0 0,0 0 0,0 0 0,0 0 0,1 0 0,-1 0 0,0-1 0,4 1 0,28 4 492,0-1-1,52-2 1,-65-4-508,-1-1 1,1 0-1,-1-1 0,0-2 1,0 0-1,-1-1 0,0-1 1,0 0-1,-1-2 0,30-19 0,-40 24-79,0 0-1,-1 0 0,0-1 0,0 0 0,0 0 1,-1-1-1,0 0 0,0 0 0,0 0 0,-1-1 0,0 0 1,-1 0-1,0 0 0,0 0 0,-1-1 0,0 1 0,0-1 1,2-17-1,-5 15-13,-1 0 0,0 1 0,-1-1 0,0 0 0,0 1 0,-1-1 0,-1 1 1,0 0-1,0 0 0,-1 0 0,-1 1 0,1-1 0,-1 1 0,-1 1 0,0-1 0,-12-11 0,12 13-8,-1 0-1,0 1 1,0 0-1,0 0 0,-1 1 1,0 0-1,0 1 1,0 0-1,-1 0 1,1 1-1,-1 0 0,0 0 1,0 1-1,-12 0 1,2 0-58,0 2 0,-1 0 0,1 1-1,0 1 1,-38 9 0,44-7-18,-1 0-1,0 1 1,1 1-1,0 0 1,0 1-1,-18 12 1,26-14-9,-1 0 0,1 0 0,0 1 0,0-1 0,0 1-1,1 1 1,0-1 0,0 1 0,1 0 0,0 0 0,0 0 0,-5 15 0,7-18 26,1 0 1,0 0-1,1 0 1,-1 0-1,0 0 0,1 0 1,0 0-1,0 0 0,0 0 1,1 0-1,-1 0 0,1-1 1,0 1-1,0 0 0,0 0 1,1 0-1,-1-1 0,1 1 1,0-1-1,0 1 0,0-1 1,0 0-1,5 5 0,1 0-22,0-1 0,0-1-1,1 1 1,-1-1 0,2-1-1,-1 1 1,14 4-1,-3-2 34,0-1 0,1-1 0,0-1 0,0 0 0,0-2 0,1-1 0,-1 0-1,23-2 1,-7-2 32,1-2 0,-1-1-1,56-15 1,-80 16 58,0 0 1,-1 0-1,1-1 0,-1-1 0,0 0 1,-1 0-1,0-1 0,13-10 0,-23 14 450,-14 11 11,-18 21 307,29-24-794,1 0 0,-1 0 0,1 1 0,0-1 0,0 0 0,0 0 0,1 1 0,0-1 0,0 0 0,0 1 0,1-1 0,-1 0 0,1 1 0,1-1 0,-1 0 0,1 0 0,0 0 0,0 0 0,0 0 0,1-1 0,-1 1 0,1-1 0,1 1 0,-1-1 0,0 0 0,1 0 0,0 0 0,0-1 0,0 0 0,0 1-1,1-1 1,5 3 0,-1-3-235,1 1 0,0-1 0,0-1 0,0 1 0,0-2-1,0 1 1,0-2 0,13 1 0,-9-2-614,-1 0-1,1-1 1,-1-1-1,0 0 1,0 0-1,0-1 1,0-1 0,-1 0-1,23-14 1,11-11-2918</inkml:trace>
</inkml:ink>
</file>

<file path=ppt/ink/ink2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5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 11008,'-1'1'722,"1"1"0,-1 0-1,1-1 1,0 1 0,-1 0 0,1-1 0,0 1 0,0 0 0,0-1 0,0 1 0,0 0 0,1-1 0,-1 1 0,0 0 0,2 2 0,5 26 3952,-1-2-4878,0 31 1066,-4-34-607,1 0-1,1 0 0,1 0 1,1-1-1,11 30 1,-16-51-194,22 43 842,-8-33-460,-14-13-434,-1 0-1,1 0 1,-1 0-1,1 0 0,-1 0 1,1 0-1,-1 0 1,1 0-1,-1-1 1,1 1-1,-1 0 0,1 0 1,-1 0-1,1-1 1,-1 1-1,1 0 0,-1-1 1,1 1-1,-1 0 1,0-1-1,1 1 0,-1-1 1,0 1-1,1 0 1,-1-1-1,0 1 1,0-1-1,1 1 0,-1-1 1,0 1-1,0-1 1,1 0-1,0-6-13,0 1 0,-1-1 1,1 1-1,-1-1 0,0 1 0,-1-1 1,1 1-1,-1-1 0,-1 1 0,1 0 0,-4-8 1,-1-13-46,4 8 37,0-1-1,0 1 1,2 0-1,1-1 1,0 1-1,5-25 0,-5 38 17,0 0 0,1 0 0,0 1 0,-1-1 0,2 1 0,-1-1 0,1 1 0,0 0 0,0 0 0,0 0 0,0 0 0,1 1 0,0 0 0,0-1 0,0 1 0,1 0-1,-1 1 1,1-1 0,0 1 0,0 0 0,0 0 0,1 1 0,-1 0 0,10-4 0,-8 6 2,0-1 0,0 1 1,0 0-1,0 0 0,0 1 0,1 0 1,-2 0-1,1 1 0,0 0 0,0 0 0,0 1 1,-1 0-1,1 0 0,-1 0 0,7 5 0,3 3 34,0 0 0,-1 1 0,0 0 0,17 19-1,-25-24-21,-1 1 0,0 0 0,0 0-1,-1 0 1,0 1 0,-1 0-1,0 0 1,0 0 0,-1 0 0,0 1-1,0-1 1,-1 1 0,1 14 0,-3-17-3,0 1 0,0 0 0,0-1 1,-1 1-1,0-1 0,-1 1 0,0-1 1,0 0-1,0 1 0,-1-1 0,0 0 1,-1-1-1,1 1 0,-1 0 0,-1-1 1,1 0-1,-11 11 0,14-16-14,1-1 0,-1 1 0,0 0 1,1 0-1,-1 0 0,0 0 0,0-1 0,0 1 0,0 0 0,0 0 1,0-1-1,0 1 0,0-1 0,0 1 0,0-1 0,0 0 0,0 1 0,0-1 1,0 0-1,0 0 0,-1 0 0,1 0 0,-2 0 0,3 0 0,-1-1-1,0 0 1,1 1 0,-1-1-1,0 0 1,1 0 0,0 0-1,-1 0 1,1 0-1,-1 0 1,1 1 0,0-1-1,-1 0 1,1 0-1,0 0 1,0 0 0,0 0-1,0 0 1,0 0-1,0-2 1,9-54-102,-1 32 53,0 1 0,2 1 0,1-1-1,1 2 1,1-1 0,17-22-1,-23 36 32,0 0-1,1 1 1,0 0 0,0 0-1,1 0 1,0 1-1,0 0 1,1 1-1,-1 0 1,1 1 0,1 0-1,-1 0 1,1 1-1,0 1 1,22-5-1,-26 7 24,-1 1 0,1-1 0,0 1-1,0 1 1,0-1 0,0 1-1,0 1 1,-1-1 0,1 1 0,0 0-1,-1 1 1,0-1 0,12 7-1,-9-2 13,1-1 0,-2 1 0,1 1 0,-1 0 0,0 0 0,0 0 0,11 18 0,-5-4 27,-1 1 0,-1 1 1,-1 1-1,-1-1 1,-2 2-1,8 32 0,-13-44-65,0-1 0,-1 1-1,-1-1 1,0 1 0,-1 0-1,-2 14 1,0-20-1634,2-10-2180,2-15-381,4-4 354</inkml:trace>
</inkml:ink>
</file>

<file path=ppt/ink/ink2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5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62 217 11264,'8'23'11099,"-3"6"-6474,0-4-4712,-1-17 242,1 0 0,0 0 0,0 0 0,0 0 0,1-1 0,1 0 1,-1 0-1,1-1 0,0 1 0,0-1 0,1-1 0,0 0 0,0 0 1,0 0-1,1-1 0,-1-1 0,1 1 0,0-1 0,0-1 0,0 1 1,16 1-1,-8-5 85,0 0 0,31-6 0,-40 6-212,-1-1-1,0 0 1,0 0-1,0-1 1,0 0 0,0-1-1,-1 1 1,0-1-1,1 0 1,5-6 0,-6 4-28,-1 1 0,0-1 0,0-1 0,-1 1 0,0-1 0,0 0 0,0 1 0,-1-2 0,0 1 0,-1 0 0,1-1 0,-1 1 0,-1-1 0,0 0 0,0 1 0,0-1 0,-1 0 0,0 0 0,0 1 0,-1-1 0,0 0 0,0 0 0,-5-11 0,3 9-35,-1-1 0,0 1 0,0 0 0,-1 0 0,-1 0 0,0 1 0,0 0 0,-1 0 0,0 0 0,0 1 0,-1 0 0,0 0 0,-1 1 0,1 0 0,-2 1 0,1 0 0,0 0 0,-1 1 0,0 0 0,-1 1 0,1 0 0,-1 1 0,1 0 0,-14-2 0,9 3-63,-1 1 0,1 0 0,0 1 0,-1 1 0,1 0 0,-28 7-1,36-6 60,1-1 0,0 1 0,-1 0-1,1 1 1,0-1 0,0 1 0,1 0-1,-1 1 1,0 0 0,1-1 0,0 2-1,0-1 1,0 1 0,1-1-1,0 1 1,-1 0 0,2 1 0,-1-1-1,-3 8 1,4-8-31,1 1 0,0-1-1,1 1 1,0 0 0,-1 0 0,2-1-1,-1 1 1,1 0 0,-1 0 0,2 0-1,-1 0 1,1 0 0,0 0 0,0-1-1,0 1 1,1 0 0,0-1 0,0 1-1,0-1 1,1 0 0,0 0 0,0 1-1,0-2 1,1 1 0,0 0 0,-1-1-1,7 5 1,4 3-905,0 0-1,1-1 1,0-1-1,1 0 1,0-2 0,1 1-1,30 9 1,-10-3-2502</inkml:trace>
</inkml:ink>
</file>

<file path=ppt/ink/ink2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5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12032,'5'15'6015,"0"-23"-8830,-5 8 10622,0 0-12415,0 0 1,0-3-1153,0-1 128</inkml:trace>
</inkml:ink>
</file>

<file path=ppt/ink/ink2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46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52 15232,'-8'-3'7551,"11"-1"-10751,-3 4 15488,0-11-13696,0 4 0,-3-4-6528,-2-4 1</inkml:trace>
</inkml:ink>
</file>

<file path=ppt/ink/ink2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5:59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1 517 6272,'19'2'12298,"4"2"-7057,-9-1-4892,1-1 0,-1 0 0,0-1 0,21-1 1,-4-4-14,0-1 0,-1-1 1,0-2-1,0-1 0,-1-1 1,29-15-1,-41 18-196,-2-2 0,1 0 0,-1 0-1,0-1 1,-1-1 0,0-1 0,-1 0-1,0 0 1,-1-1 0,-1-1 0,20-29-1,-28 36-82,1 0-1,-1-1 0,0 1 1,-1-1-1,0 1 0,0-1 0,-1 0 1,1 0-1,-2 0 0,1 0 1,-1 0-1,-1 0 0,1 0 1,-1 0-1,-1 1 0,1-1 0,-1 0 1,-1 0-1,1 1 0,-1 0 1,-8-14-1,5 11 13,0 1 1,-1-1 0,0 1-1,-1 1 1,0 0 0,0 0-1,-1 0 1,0 1-1,0 0 1,-1 1 0,1 0-1,-2 0 1,1 1-1,-17-6 1,25 11-73,0-1 0,0 1 1,0-1-1,-1 1 0,1 0 0,0 0 0,0-1 0,0 2 1,0-1-1,0 0 0,0 0 0,0 1 0,0-1 0,0 1 1,0 0-1,0-1 0,0 1 0,0 0 0,0 0 0,0 0 1,1 1-1,-1-1 0,0 0 0,1 1 0,-1-1 0,1 1 1,-1-1-1,-1 4 0,-3 4 8,0 0 1,1 1-1,0 0 0,-4 14 1,4-12 49,-4 14-55,2 1 0,1-1 0,1 1 0,1 1 0,1-1 0,2 0 0,2 37 0,3-3 209,21 106 1,-19-138-148,2 0-1,1-1 1,2 0 0,0 0 0,27 43-1,-35-67-62,0 0 0,0-1 0,1 0 0,0 1 0,0-1 0,0-1 0,0 1-1,0 0 1,1-1 0,-1 0 0,1 0 0,-1 0 0,1-1 0,0 0 0,-1 1 0,1-2 0,0 1-1,0 0 1,0-1 0,8-1 0,-2 1 1,1 0 1,-1-1-1,0-1 0,0 0 0,0 0 0,0-1 1,-1-1-1,15-6 0,35-24-629,67-51-1,-115 75-570,-6 3-2613,-5 6-283</inkml:trace>
</inkml:ink>
</file>

<file path=ppt/ink/ink2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0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6 266 5376,'0'0'10838,"1"9"-4834,0 13-3142,-3 33-1831,0-38-631,0-1 0,1 1 0,1 0 0,0 0 0,1-1 0,1 1 0,5 22 0,-6-37-359,-1 0 0,1 0 0,0 0 0,0 0-1,1-1 1,-1 1 0,0 0 0,1-1 0,-1 1 0,0-1 0,1 1 0,0-1-1,-1 0 1,1 0 0,0 0 0,0 0 0,0 0 0,-1 0 0,1 0 0,0 0-1,0-1 1,0 1 0,0-1 0,0 0 0,1 1 0,-1-1 0,0 0 0,0 0 0,0 0-1,0-1 1,0 1 0,0 0 0,2-1 0,8-1 26,-1 0 0,1-1 0,-1 0 0,0-1 0,10-5 0,3-2 26,0-2 1,-1-1-1,-1-1 0,-1-1 1,0-1-1,-1 0 0,20-23 1,-39 39-90,-1 1-7,0-1 1,0 1 0,0-1 0,1 1-1,-1-1 1,0 1 0,0 0-1,0-1 1,1 1 0,-1-1 0,0 1-1,0 0 1,1-1 0,-1 1 0,0 0-1,1-1 1,-1 1 0,0 0 0,1-1-1,-1 1 1,1 0 0,-1 0 0,0 0-1,1-1 1,-1 1 0,1 0 0,-1 0-1,1 0 1,-1 0 0,0 0-1,1 0 1,-1 0 0,1 0 0,-1 0-1,1 0 1,-1 0 0,1 0 0,-1 0-1,1 0 1,-1 0 0,0 0 0,1 1-1,-1-1 1,1 0 0,-1 0 0,0 0-1,1 1 1,-1-1 0,1 0-1,-1 1 1,0-1 0,0 0 0,1 1-1,-1-1 1,0 0 0,1 1 0,-1-1-1,0 1 1,0-1 0,1 1 0,4 5 29,22 34-30,-24-35 14,-1 0 0,1 0 0,0 0 0,0-1 0,1 1 0,-1-1 0,1 0 0,0 0 0,7 6 0,-2-4-10,-1-1 1,1 0-1,0 0 0,0-1 1,0 0-1,0-1 1,1 0-1,0 0 1,11 1-1,-16-4 13,0 1 0,1-1 0,-1 0-1,0-1 1,0 1 0,0-1 0,1 0 0,-1 0 0,0-1-1,0 0 1,0 1 0,-1-2 0,1 1 0,0 0 0,-1-1 0,1 0-1,-1 0 1,7-7 0,-3 3 9,-1 0 1,0-1-1,-1 0 0,0 0 0,0-1 1,0 1-1,-1-1 0,-1-1 0,1 1 1,-2-1-1,1 1 0,-1-1 1,-1 0-1,1 0 0,-2 0 0,0-1 1,0 1-1,0 0 0,-2 0 0,1-1 1,-4-17-1,1 14-16,0 1 0,-1-1 0,-1 1 0,0 0 1,-1 0-1,0 0 0,-1 1 0,-1 0 0,1 0 0,-2 1 0,0 0 0,0 0 0,-1 1 1,0 0-1,-1 1 0,0 0 0,-15-9 0,15 13-7,1 0-1,-1 0 1,0 1-1,0 1 1,0 0-1,-1 0 1,1 1 0,-1 0-1,0 1 1,1 1-1,-1 0 1,0 0-1,-22 4 1,-1-1-15,-148 20-924,164-21-148,28-8-891,28-7-2701,-29 12 3424,-1 1 0,1-1 0,-1 1 0,1 0 0,11 2 0,9 2-2478</inkml:trace>
</inkml:ink>
</file>

<file path=ppt/ink/ink2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0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86 7808,'4'5'2311,"11"11"10645,-3 0-11008,-8-11-1824,0 0-1,0 0 1,1-1 0,-1 1-1,1-1 1,0-1 0,0 1-1,0 0 1,1-1-1,-1 0 1,1-1 0,-1 1-1,1-1 1,0 0-1,0 0 1,0-1 0,0 0-1,12 1 1,-7-1 110,0-1 1,1-1-1,-1 1 1,0-2-1,1 0 1,-1 0-1,0-1 1,0 0-1,16-8 0,-22 9-150,-1-1 0,0 0-1,1 0 1,-1 0-1,0-1 1,-1 0-1,1 1 1,0-1 0,-1-1-1,0 1 1,4-8-1,-5 10-54,-1 0-1,0 0 0,0 0 0,0 0 0,-1 0 1,1 0-1,0 0 0,-1-1 0,1 1 0,-1 0 1,0 0-1,0 0 0,0-1 0,0 1 0,0 0 1,0 0-1,0-1 0,-1 1 0,1 0 0,-1 0 1,0 0-1,0 0 0,0 0 0,0 0 1,0 0-1,0 0 0,0 0 0,0 0 0,-1 0 1,-1-1-1,-5-3 2,1 1 1,-1 1 0,0-1 0,-1 1-1,1 0 1,-1 1 0,1 0-1,-1 1 1,0 0 0,0 0-1,0 1 1,-14-1 0,5 1-5,-1 1 0,1 1 0,0 0 0,-1 2-1,-20 4 1,26-3-219,-55 17 154,65-20-240,0 0 1,0 1-1,0-1 1,1 0-1,-1 1 0,1 0 1,-1 0-1,1 0 1,0 0-1,-1 0 1,1 0-1,0 0 1,0 1-1,1-1 0,-1 1 1,0-1-1,1 1 1,-2 4-1,-1 8-3689</inkml:trace>
</inkml:ink>
</file>

<file path=ppt/ink/ink2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1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0 541 4992,'5'-2'8865,"6"1"-3679,8 1-2571,17 2-2883,11 0 1277,-15-5-299,-1-1 1,1-1-1,-1-2 0,0-1 0,-1-1 0,0-2 0,-1-1 1,30-16-1,-45 20-550,0-1 0,0 0-1,0-1 1,-1 0 0,-1-1 0,0-1 0,0 0 0,-1-1 0,-1 0-1,0 0 1,-1-1 0,0 0 0,-1-1 0,-1 0 0,0 0 0,8-28-1,-14 34-113,1 1-1,-1-1 0,-1 1 0,0-1 0,0 1 1,0-1-1,-1 1 0,-1 0 0,1-1 0,-1 1 1,-1 0-1,1 0 0,-1 0 0,-1 0 0,1 0 1,-1 1-1,-1 0 0,0 0 0,-6-9 0,7 12-37,1 0-1,-1 0 0,0 0 1,0 1-1,0-1 0,-1 1 1,1 0-1,-1 0 0,1 1 0,-1-1 1,0 1-1,0 0 0,0 0 1,-1 1-1,1 0 0,0 0 1,-1 0-1,1 0 0,0 1 1,-1 0-1,1 0 0,-1 0 1,1 1-1,0 0 0,-1 0 0,1 0 1,0 0-1,0 1 0,0 0 1,-7 4-1,6-2-7,0 0 0,0 0 0,1 1 0,-1 0 0,1 0 0,0 0 0,1 1 0,-1 0 0,1 0 0,0 0 0,1 0 0,-1 0 0,1 1 0,0 0 0,-3 13 0,0 4 0,0 0 0,2 1 0,-2 26 0,6-34 0,1 1 0,0-1 0,1 0 0,1 0 0,1 0 0,0 0 0,1 0 0,1-1 0,0 0 0,1 0 0,1-1 0,1 0 0,0 0 0,20 24 0,-22-30 22,1 0 1,0 0-1,1 0 0,0-1 0,0 0 1,0-1-1,1 0 0,0-1 0,1 0 1,0 0-1,-1-1 0,2-1 1,-1 1-1,22 4 0,-14-6-528,0-1-1,-1 0 1,1-1-1,0-1 1,-1-1-1,1-1 1,0 0 0,27-8-1,13-5-3589</inkml:trace>
</inkml:ink>
</file>

<file path=ppt/ink/ink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8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186 426 3328,'0'3'234,"0"-1"0,0 1 0,1 0 0,-1-1 0,1 1 0,-1-1 0,1 1 0,0-1 0,0 1 0,0-1 0,0 0 0,1 1 0,-1-1-1,1 0 1,-1 0 0,1 0 0,0 0 0,-1 0 0,4 2 0,15 22 953,-11-8-1226,-4-9 254,0 1 0,1-1 0,0 0 1,10 11-1,-13-17-124,0 0 1,0-1 0,0 1-1,1-1 1,-1 0-1,1 0 1,0 0 0,0 0-1,0 0 1,0-1-1,0 0 1,0 0 0,0 0-1,8 1 1,4-2 53,-1 0 0,1 0 0,0-1 0,-1-1 0,1-1 0,-1 0 0,1-1 0,-1-1 0,-1 0 0,1-1 0,27-16 0,-31 16-96,0-1 0,0 0 0,-1-1 0,0-1 0,0 0 0,-1 0 0,0 0 0,-1-1 0,0-1 0,0 1 0,-1-1 0,-1-1 0,0 1 0,9-23 0,-12 22-36,0 1 1,-1-1 0,0 0 0,-1 0 0,0 0-1,-1 1 1,0-1 0,-1 0 0,0 0 0,-1 0 0,-1 1-1,1-1 1,-2 1 0,0-1 0,0 1 0,-1 0 0,-11-18-1,9 17-32,-2 1-1,0 0 1,0 0 0,-1 0-1,0 2 1,0-1-1,-2 1 1,1 0-1,-1 1 1,0 1 0,0 0-1,-1 1 1,0 0-1,-21-7 1,14 7-84,-1 1 0,0 1 0,0 0 0,0 2 0,0 1 0,0 0 0,-1 1 0,-33 6 0,42-4 37,0 1 0,0 0 0,1 1-1,0 1 1,-1 0 0,1 0 0,1 2 0,-1-1 0,1 1 0,1 1 0,-1 0 0,1 0 0,0 1 0,1 1 0,-10 12 0,12-12 12,-1 0 1,2 1-1,-1 0 0,1 1 1,1-1-1,0 1 0,1 0 0,0 0 1,-2 18-1,5-24 39,0-1 0,0 0-1,1 1 1,0-1 0,0 1 0,1-1 0,-1 0-1,1 1 1,0-1 0,0 0 0,1 0-1,0 1 1,0-1 0,0-1 0,0 1 0,1 0-1,0 0 1,0-1 0,0 0 0,1 1 0,-1-1-1,1-1 1,0 1 0,6 5 0,4-1-74,1 0 0,-1-1 0,1 0 0,1-2 0,-1 1 0,1-2 1,0 0-1,0-1 0,0-1 0,0 0 0,0-1 0,20-1 0,27-4-906,111-21 0,-131 18 450,-7 0 115,-12 3 154,-1 0 0,34-1-1,-60 41 2700,-1-4-1304,5-21-921,0 0-1,1 1 1,0-1 0,1 0 0,0 0 0,1-1-1,0 1 1,1-1 0,0 0 0,0 0 0,1 0-1,0 0 1,1-1 0,0-1 0,1 1 0,0-1 0,0 0-1,1-1 1,-1 1 0,2-2 0,16 10 0,-10-8-140,1-1 0,26 8 0,-37-13-386,-1-1-1,1 0 1,-1 0-1,1 0 1,-1-1-1,1 0 1,-1 0-1,1 0 1,0-1-1,-1 0 1,1 0-1,9-4 1,12-9-1464</inkml:trace>
</inkml:ink>
</file>

<file path=ppt/ink/ink2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6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2560,'0'-1'77,"0"0"0,1 1 0,-1-1 0,0 0 0,1 1 0,-1-1 0,0 1 0,1-1 0,-1 0 0,1 1 0,-1-1 0,1 1 0,-1-1 0,1 1 0,-1-1 0,1 1 0,0 0 0,-1-1 0,1 1 0,-1 0 0,1-1 0,0 1 0,-1 0 0,1 0 0,0 0 0,0 0-1,-1 0 1,1-1 0,0 1 0,-1 0 0,1 1 0,0-1 0,-1 0 0,1 0 0,0 0 0,0 0 0,-1 0 0,1 1 0,0-1 0,-1 0 0,1 1 0,-1-1 0,1 0 0,0 1 0,-1-1 0,1 1 0,-1-1 0,2 2 0,1 1 81,0 0 0,0 0-1,-1 1 1,1 0 0,-1-1 0,1 1 0,1 6-1,19 48 440,-3 1-1,21 104 1,6 130 47,-32-187-48,6 39 97,66 236 0,-87-380-677,0 0-1,0-1 0,0 1 1,0 0-1,0 0 0,1 0 1,-1 0-1,0 0 0,0 0 1,1 0-1,-1-1 0,1 1 1,-1 0-1,1 0 0,-1-1 1,1 1-1,-1 0 0,1 0 1,0-1-1,-1 1 0,1-1 1,0 1-1,0-1 0,0 1 1,-1-1-1,1 1 0,0-1 1,0 0-1,0 1 1,0-1-1,0 0 0,-1 0 1,1 0-1,0 1 0,0-1 1,0 0-1,0 0 0,1-1 1,0 0 19,0 0 0,-1 0 0,1 0 0,-1-1 0,1 1 0,-1-1 0,1 1 0,-1-1 0,0 1 0,0-1 0,0 0 1,0 0-1,0 1 0,0-1 0,0 0 0,0-3 0,10-29 161,4-11-100,1-1 0,37-70 1,-45 102-69,1 1 0,0-1 1,1 2-1,0-1 0,1 2 1,0-1-1,1 1 0,0 1 1,1 0-1,0 1 1,0 0-1,16-6 0,-19 11 23,1 0 0,-1 1-1,1 1 1,-1-1 0,1 2 0,0 0-1,0 0 1,0 1 0,0 0 0,-1 1-1,1 0 1,0 1 0,0 0 0,-1 0-1,1 2 1,-1-1 0,14 7 0,-9-3 24,0 0 0,-1 1 0,0 0 0,0 2 0,-1-1 0,0 1 0,-1 1 0,0 0 0,-1 1 0,0 0 0,9 15 0,-17-22-33,0-1 1,0 0 0,-1 1-1,0 0 1,0 0 0,0 0 0,0 0-1,-1 0 1,0 0 0,0 0 0,0 0-1,-1 0 1,0 0 0,0 1-1,0-1 1,0 0 0,-3 8 0,1-6 32,0-1 1,-1 0 0,0 0 0,0 0-1,0 0 1,-1-1 0,0 1-1,0-1 1,0 0 0,-1 0 0,0-1-1,-6 6 1,-4 1 116,-1-1-1,0 0 1,0-1-1,-1-1 1,-1 0-1,1-1 1,-1-1-1,-36 7 1,28-10-48,1-1 1,-32-3-1,32 1-53,-1 0-1,-30 5 0,55-5-143,0 1 0,0-1 0,0 1 0,-1-1 0,1 0 0,0 1 0,0-1 0,0 0 0,-1 0 0,1 0 0,0 0 0,-1 0 0,1 0 0,0 0 0,0-1 0,0 1 0,-1 0 0,1-1 0,0 1 0,0-1 0,0 1 0,0-1 0,0 0 0,-1 1 0,1-1 0,0 0 0,1 0 0,-1 1 0,0-1 0,-1-2 0,2 2-54,1-1-1,-1 1 1,1-1-1,-1 1 1,1-1-1,0 1 1,-1 0-1,1-1 1,0 1-1,0 0 1,0 0-1,0-1 1,0 1-1,1 0 1,-1 0-1,0 0 1,0 1-1,1-1 1,-1 0-1,1 0 1,-1 1-1,0-1 1,1 1 0,-1-1-1,3 0 1,66-25-4736,-30 3 2390</inkml:trace>
</inkml:ink>
</file>

<file path=ppt/ink/ink2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2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40 3840,'-2'-12'2162,"5"-9"5973,3 14-2188,-1 24-5914,-3-2 1002,-2 1 1,0 0-1,-2 21 0,-2 26 861,4-31-1208,-1-8-225,0 0-1,2 0 0,1-1 1,1 1-1,1 0 1,9 31-1,-12-53-491,0 0-1,-1 0 1,1 0 0,0 1 0,1-1-1,-1-1 1,0 1 0,0 0-1,1 0 1,-1 0 0,1-1-1,0 1 1,0-1 0,-1 1 0,1-1-1,0 0 1,0 1 0,0-1-1,0 0 1,0 0 0,1-1-1,-1 1 1,0 0 0,0-1-1,0 1 1,1-1 0,-1 0 0,0 0-1,1 0 1,-1 0 0,0 0-1,0 0 1,1-1 0,-1 1-1,0-1 1,0 1 0,1-1-1,-1 0 1,0 0 0,2-1 0,8-4-1051,0-1 0,-1 0 0,0 0 1,-1-1-1,18-17 0,4-5-2760</inkml:trace>
</inkml:ink>
</file>

<file path=ppt/ink/ink2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3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10880,'3'-15'5376,"-3"0"-4481,0 15 8193,0-6-8960,0 6 128,0-7-128,0-5 128,0 12-1024,0 0 128,0 0-2688,0 0 128</inkml:trace>
</inkml:ink>
</file>

<file path=ppt/ink/ink2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4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8192,'-3'5'9364,"0"4"-4328,-2 22-3259,3-17 8,-4 19-566,1 0 1,-1 53 0,6-73-1027,1 1 0,0-1 0,1 0 0,0 1 0,1-1 0,1 0 0,0-1 0,1 1 0,7 14 0,-11-24-187,1 0 0,0 0 1,0 0-1,0 0 0,0 0 0,1-1 1,-1 1-1,1 0 0,-1-1 0,1 0 0,0 0 1,0 0-1,0 0 0,0 0 0,0 0 1,1-1-1,-1 0 0,0 1 0,1-1 0,-1 0 1,1-1-1,-1 1 0,1-1 0,0 0 1,-1 1-1,1-1 0,-1-1 0,1 1 0,-1-1 1,1 1-1,-1-1 0,1 0 0,-1 0 1,1 0-1,5-4 0,3-1 14,0-1 0,0 0 0,0 0 0,-1-1 0,0-1 0,-1 0 0,18-19 0,5-8 14,-23 27-5,-1-1-1,0 0 1,13-20 0,-11 16 24,-5 16 44,0 28 132,-2 1-117,0-22-115,1-1 0,-1 0 0,2 0 0,-1 0 0,1-1 0,0 0 0,0 0 0,1 0 0,0-1 0,0 0-1,0-1 1,1 1 0,0-1 0,0-1 0,0 1 0,1-2 0,0 1 0,-1-1 0,1 0 0,12 2 0,-1-2-4,0 0 0,0-2 0,0 0 0,0-1-1,0-1 1,0 0 0,0-2 0,28-7 0,-38 7 7,-1 0 0,0-1 0,1 0 0,-1-1 0,-1 1 0,1-2 0,-1 1 0,0-1 0,0-1 0,0 1 0,-1-1 0,0 0 0,-1-1 0,11-15 0,-15 20 0,0 0 0,0 0 0,-1 0 0,1 0 0,-1 0 0,0 0 0,0-1 0,0 1 0,0 0 0,0-1 0,-1 1 0,0-1 0,0 1 0,0-1 0,0 1 0,0-1 0,-1 1 0,1-1 0,-1 1 0,0 0 0,0-1 0,-2-4 0,-1 1 0,1 0 0,-1 0 0,0 1 0,-1 0 0,0 0 0,0 0 0,0 0 0,-9-7 0,2 3 0,-1 1 0,0 1 0,0 0 0,-22-10 0,12 7 0,0 0 0,-1 1 0,-1 0 0,0 2 0,0 1 0,-27-4 0,38 8 0,0 2 0,1-1 0,-1 2 0,0 0 0,0 1 0,0 0 0,1 1 0,-1 0 0,1 2 0,0-1 0,-16 7 0,41-17-1505,36-15-6206,-29 15 3615</inkml:trace>
</inkml:ink>
</file>

<file path=ppt/ink/ink2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4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1 275 8576,'2'-3'1119,"0"1"0,0 0 0,0-1 0,1 1 0,-1 1 0,1-1-1,-1 0 1,1 0 0,0 1 0,0 0 0,-1-1 0,1 1 0,6-1 0,22-12 1349,-14 3-1993,0-1 1,-1 0 0,-1-2 0,0 1 0,16-20 0,-28 29-381,0 0 0,0 1 1,0-1-1,-1 0 0,0-1 1,1 1-1,-1 0 1,-1-1-1,1 1 0,-1-1 1,1 1-1,-1-1 0,-1 0 1,1 1-1,-1-1 0,0 0 1,0 0-1,0 0 0,0 1 1,-1-1-1,0 0 1,0 1-1,0-1 0,-1 0 1,0 1-1,1 0 0,-6-9 1,7 13-91,0-1 0,-1 1 0,1 0 1,0-1-1,0 1 0,-1-1 0,1 1 1,0 0-1,0-1 0,-1 1 0,1 0 0,0 0 1,-1-1-1,1 1 0,0 0 0,-1 0 1,1-1-1,-1 1 0,1 0 0,-1 0 1,1 0-1,0 0 0,-1 0 0,1 0 0,-1-1 1,1 1-1,-1 0 0,1 0 0,0 0 1,-1 1-1,1-1 0,-1 0 0,1 0 1,-1 0-1,1 0 0,0 0 0,-1 0 0,1 1 1,-1-1-1,1 0 0,0 0 0,-1 0 1,1 1-1,0-1 0,-1 0 0,1 1 1,0-1-1,-1 0 0,1 1 0,0-1 0,0 0 1,-1 1-1,1-1 0,0 1 0,0-1 1,0 0-1,0 1 0,0-1 0,-1 1 0,1-1 1,0 1-1,0-1 0,0 0 0,0 1 1,-1 2 0,0 0 0,0 0 0,1-1-1,-1 1 1,1 0 0,-1 0 0,1 0 0,0-1 0,0 1 0,1 5 0,8 27 1,-1-11 18,-2 0 0,-1 0 0,4 43 0,-7-25-15,-4 59 1,-5-87-3275,7-14 3180,1 0-1,-1 0 1,0 0 0,0 0 0,0-1-1,0 1 1,0 0 0,0 0-1,0 0 1,0 0 0,0-1-1,0 1 1,0 0 0,0 0-1,0 0 1,0 0 0,0-1-1,0 1 1,0 0 0,0 0 0,-1 0-1,1 0 1,0-1 0,0 1-1,0 0 1,0 0 0,0 0-1,0 0 1,0 0 0,0 0-1,-1-1 1,1 1 0,0 0-1,0 0 1,0 0 0,0 0-1,0 0 1,-1 0 0,1 0 0,0 0-1,0 0 1,0 0 0,0 0-1,0 0 1,-1 0 0,1 0-1,0 0 1,0 0 0,0 0-1,0 0 1,-1 0 0,1 0-1,0 0 1,0 0 0,0 0 0,0 0-1,-1 0 1,1 0 0,0 0-1,0 0 1,0 0 0,-1 1-1,1-9-4011</inkml:trace>
</inkml:ink>
</file>

<file path=ppt/ink/ink2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5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43 5120,'-4'-9'9911,"8"1"-3797,18-2-1669,34 2-1449,15 9-1324,100-3 26,-152 0-1696,-7 0-189,-1 0 0,0 1 0,1 1 0,-1 0 1,1 1-1,-1 0 0,15 4 0,-26-5 120,1 0-1,-1 0 1,1 0-1,-1 0 1,0 0 0,1 0-1,-1 1 1,0-1-1,0 0 1,1 0 0,-1 0-1,0 1 1,1-1-1,-1 0 1,0 0 0,0 1-1,1-1 1,-1 0-1,0 1 1,0-1-1,0 0 1,0 1 0,1-1-1,-1 0 1,0 1-1,0-1 1,0 0 0,0 1-1,0-1 1,0 1-1,0-1 1,0 0 0,0 1-1,0-1 1,0 0-1,0 1 1,0-1 0,0 0-1,0 1 1,-1-1-1,1 1 1,0-1 0,-14 14-6869,5-11 3074</inkml:trace>
</inkml:ink>
</file>

<file path=ppt/ink/ink2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05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37 7296,'-6'-7'8963,"6"1"-3414,15-4-1490,33 0-1703,0 6-360,82 5-1,-71 4-1974,60 14-1,-116-19-1919,-3 0-597,0 0-1173,0 0-299</inkml:trace>
</inkml:ink>
</file>

<file path=ppt/ink/ink2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2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407 536 5888,'18'1'9804,"9"-6"-3715,40-19-1694,59-39-3158,-101 46-1009,-1 0 0,-1-2 0,-1-1 1,-1 0-1,0-2 0,-2-1 0,0 0 1,-2-1-1,21-37 0,-34 53-204,0 1 0,-1-1 0,1 1 0,-2-1 1,1 0-1,-1 0 0,-1 0 0,1-1 0,-1 1 0,-1 0 0,1-1 0,-1 1 0,-2-9 0,2 14-15,-1-1 0,0 0 1,0 0-1,0 1 0,0-1 0,-1 1 0,0-1 0,1 1 0,-1 0 0,0 0 0,-1 0 0,1 0 0,-1 0 0,1 0 0,-1 0 1,0 1-1,0-1 0,0 1 0,0 0 0,0 0 0,0 0 0,-1 1 0,1-1 0,-1 1 0,1-1 0,-1 1 0,0 0 1,1 1-1,-1-1 0,-7 0 0,2 0-5,0 1 0,0 0 0,0 0 1,0 1-1,0 0 0,0 1 0,1 0 0,-1 0 0,0 0 1,1 2-1,0-1 0,-1 1 0,1 0 0,0 0 1,1 1-1,-1 0 0,1 1 0,0-1 0,1 1 1,-1 1-1,-9 12 0,6-5-21,1-1 1,1 2-1,0-1 1,1 1-1,1 1 1,0-1-1,1 1 0,1 0 1,0 0-1,1 0 1,-1 23-1,2 46 17,4-1 0,15 100 0,3 62 0,-10 305 277,-10-530-183,-1 0-1,-1-1 0,-1 1 1,0 0-1,-2-1 0,0 0 1,-11 26-1,15-43-72,0-1 0,0 1-1,-1 0 1,0-1 0,1 1 0,-1-1 0,0 0-1,0 1 1,0-1 0,0 0 0,-1 0 0,1 0-1,-1-1 1,1 1 0,-1 0 0,1-1 0,-1 0-1,-5 2 1,2-1 20,1-1 1,-1-1-1,1 1 0,-1-1 0,1 0 0,-1 0 0,0 0 1,1-1-1,-9-2 0,-6-3 32,-1-1 0,2-1 1,-1 0-1,-18-12 0,4 2-60,2 0 0,0-3 0,1 0 0,1-2-1,1-2 1,1 0 0,2-2 0,0-1 0,-25-36-1,49 61-183,-1-1 0,1 1 0,0-1-1,1 0 1,-1 1 0,1-1-1,0 0 1,-1 0 0,2 0 0,-1 0-1,0 0 1,1 0 0,0 0-1,0 0 1,0-1 0,0 1 0,1 0-1,-1 0 1,1 0 0,0 0-1,1 0 1,1-4 0,1 0-697,1 0 1,0 0-1,1 0 1,-1 0-1,1 1 1,1 0-1,13-11 1,17-14-3123</inkml:trace>
</inkml:ink>
</file>

<file path=ppt/ink/ink2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2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1 412 7936,'5'2'10561,"7"-1"-5260,35-1-4363,-38 0-203,8-1-445,-1 0 0,1-1-1,-1-1 1,1-1 0,-1 0-1,0-1 1,0-1 0,-1-1-1,25-13 1,-9 1 138,-1-1 0,0-2-1,30-29 1,-50 42-349,-1 0 0,0-1 0,0-1-1,-1 1 1,0-1 0,-1-1 0,0 1 0,5-14-1,-11 22-65,1 0-1,-1-1 1,0 1-1,0-1 0,0 1 1,0-1-1,0 1 1,-1-1-1,0 1 0,0-1 1,0 0-1,0 1 1,0-1-1,-1 1 0,1-1 1,-1 0-1,0 1 0,0 0 1,-1-1-1,1 1 1,-1 0-1,1-1 0,-1 1 1,0 0-1,0 0 1,-1 1-1,1-1 0,0 0 1,-1 1-1,0-1 1,1 1-1,-1 0 0,-6-3 1,-1-1 2,-1 2 0,1-1 0,-1 2 0,0-1 0,-1 2 0,1-1 0,-1 1 0,1 1 0,-1 0 0,1 1 0,-1 0 0,1 1 0,-1 0 0,1 1 0,-1 0 0,1 1 0,0 0 0,0 1 0,0 0 0,1 0 0,-1 1 0,1 1 0,0 0 0,1 0 0,-1 1 0,-11 11 0,15-11-20,1 0-1,0 0 1,0 1 0,1 0-1,-1 0 1,2 0 0,-1 0-1,1 0 1,0 1 0,1 0-1,-1 9 1,-1 7-16,1 1-1,0 36 1,4-43 31,0 1 0,1-1 1,1 0-1,1 0 0,1 0 0,0-1 1,1 0-1,1 0 0,1 0 0,1-1 0,14 23 1,-15-29-10,-1 0 1,2-1-1,0 1 1,0-2 0,1 1-1,0-2 1,0 1-1,1-1 1,0-1-1,1 0 1,0 0 0,0-1-1,0-1 1,1 0-1,-1-1 1,24 5-1,-27-8-279,0-1-1,1 0 0,-1-1 1,0 0-1,0-1 0,0 0 1,-1 0-1,1-1 1,0 0-1,-1-1 0,0 0 1,0 0-1,0 0 0,0-1 1,0 0-1,10-11 0,8-5-2586,-2-2 0,42-50-1,-20 16-1101</inkml:trace>
</inkml:ink>
</file>

<file path=ppt/ink/ink2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3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5 6784,'-8'-5'2303,"8"5"-2069,0 1 0,0-1 0,0 0 0,0 0 0,0 0 0,0 0 0,0 0 0,0 1 0,0-1 0,0 0 0,-1 0 0,1 0 0,0 0 0,0 0 0,0 0 0,0 0 0,0 1 0,0-1 0,0 0 0,0 0 0,0 0 0,-1 0 0,1 0 0,0 0 0,0 0 0,0 0 0,0 0 0,0 0 0,0 0 0,0 0 0,-1 0 0,1 0 0,0 0 0,0 1 0,0-1 0,0 0 0,0 0 0,-1 0 0,1-1 0,0 1 0,0 0 0,0 0 0,0 0 0,0 0 0,0 0 0,-1 0 0,1 0 0,0 0 0,0 0 0,0 0 0,0 0 0,0 0 0,0 0 0,0 0 0,-1 0 0,1-1 0,0 1 0,0 0 0,0 0-1,0 8 2428,-2 5-4769,-4 21 3162,1 0-1,3 0 0,1 55 0,2-52-765,-2-29-228,2 1 0,-1 0 0,1 0 0,1-1-1,-1 1 1,2-1 0,-1 1 0,1-1-1,0 0 1,1 0 0,4 8 0,-6-13-164,0-1 0,0 1 0,0-1 1,1 1-1,-1-1 0,0 0 0,1 0 1,0 0-1,0 0 0,-1-1 0,1 1 1,0-1-1,0 1 0,0-1 0,1 0 1,-1 0-1,0 0 0,0-1 1,0 1-1,1-1 0,-1 0 0,0 0 1,1 0-1,-1 0 0,0-1 0,0 1 1,1-1-1,-1 0 0,0 0 0,0 0 1,3-2-1,27-12-3075,-1-3-405</inkml:trace>
</inkml:ink>
</file>

<file path=ppt/ink/ink2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3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 13568,'-40'10'6783,"49"-2"-9471,-9-8 11392,13 3-9728,-5 1 0,2-8-1280,-2 4 0,6-11 640,-6 4 128</inkml:trace>
</inkml:ink>
</file>

<file path=ppt/ink/ink2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7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3584,'0'0'34,"-1"0"0,1 0 0,-1 0 0,1 0 0,-1 0 1,1 0-1,0 0 0,-1 0 0,1 0 0,-1 1 0,1-1 0,0 0 0,-1 0 1,1 0-1,-1 1 0,1-1 0,0 0 0,-1 1 0,1-1 0,0 0 0,0 1 1,-1-1-1,1 0 0,0 1 0,0-1 0,-1 0 0,1 1 0,0-1 0,0 1 0,0-1 1,0 1-1,0-1 0,0 0 0,0 1 0,0-1 0,0 1 0,0-1 0,0 1 1,0-1-1,0 1 0,0-1 0,0 0 0,0 1 0,0-1 0,0 1 0,1-1 0,-1 0 1,0 1-1,0-1 0,1 1 0,6 30 107,-7-30 4,76 392 4877,-51-234-4902,-14-94 258,95 654 3318,-105-708-3582,0 0 0,0 0 0,-1 0-1,-1 0 1,-2 15 0,3-26-107,0 0 1,0 0-1,0 0 0,-1 1 1,1-1-1,0 0 1,0 0-1,0 0 0,0 0 1,-1 0-1,1 0 0,0 0 1,0 0-1,0 0 1,0 0-1,-1 1 0,1-1 1,0 0-1,0 0 1,0 0-1,-1 0 0,1 0 1,0 0-1,0 0 0,0-1 1,0 1-1,-1 0 1,1 0-1,0 0 0,0 0 1,0 0-1,0 0 1,-1 0-1,1 0 0,0 0 1,0 0-1,0-1 0,0 1 1,0 0-1,-1 0 1,1 0-1,0 0 0,0 0 1,0-1-1,0 1 1,0 0-1,0 0 0,0 0 1,0 0-1,0-1 0,-1 1 1,1 0-1,0 0 1,0 0-1,0-1 0,0 1 1,0 0-1,0 0 0,0 0 1,0 0-1,0-1 1,1 1-1,-1 0 0,0 0 1,0 0-1,0-1 1,0 1-1,-5-17 195,7-5-175,2 0-1,0 0 1,2 0 0,0 1-1,1 0 1,1 0 0,1 1-1,1 0 1,1 0 0,0 1-1,23-27 1,-28 38 1,2 0 0,-1 0 1,1 1-1,0 0 0,0 1 1,1 0-1,0 0 0,0 1 0,0 0 1,1 1-1,0-1 0,-1 2 1,2 0-1,-1 0 0,0 1 0,0 0 1,1 0-1,-1 1 0,17 1 1,8 2 135,0 2 0,0 1 0,0 1 0,52 18 0,-75-20-72,1 0-1,-1 1 1,0 1-1,0 0 0,-1 1 1,1 0-1,-2 0 0,1 1 1,-1 1-1,14 15 0,-21-21-36,-1 0 0,1 0-1,-1 0 1,0 1-1,0-1 1,0 1 0,-1 0-1,1-1 1,-1 1-1,0 0 1,0 0 0,0 0-1,0 0 1,-1 0 0,0 8-1,-1-8 6,0 0 1,0 1-1,0-1 1,-1 0-1,0 0 0,0 0 1,0 0-1,0 0 0,0 0 1,-1-1-1,0 1 1,0-1-1,0 0 0,0 0 1,0 0-1,-1 0 0,-5 4 1,-22 13 211,0-2-1,-1-1 1,-41 15 0,8-3 27,42-18-196,0-2 0,-45 13-1,59-20-99,0 0 0,0-1 0,0 0-1,0 0 1,0-1 0,0 0 0,0 0-1,0-1 1,0 0 0,0-1 0,-11-3 0,19 4-27,0 1 1,0 0 0,0 0 0,0-1 0,0 1 0,0-1 0,-1 1-1,1-1 1,1 0 0,-1 1 0,0-1 0,0 0 0,0 0 0,0 0-1,0 1 1,1-1 0,-1 0 0,0 0 0,1 0 0,-1 0 0,1 0-1,-1 0 1,1 0 0,-1-1 0,1 1 0,-1-2 0,2 1-92,-1 1 0,0-1 0,1 0 0,-1 0-1,1 1 1,0-1 0,0 0 0,0 0 0,-1 1 0,1-1 0,1 1 0,-1-1 0,0 1 0,3-3 0,4-3-618,0 0 0,0 1 0,1 0 0,17-9 0,113-36-7032,-94 32 5205</inkml:trace>
</inkml:ink>
</file>

<file path=ppt/ink/ink2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4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1 5504,'-8'3'9369,"-3"4"-4976,-24 20-2582,21-12-1160,2 0 0,0 0 0,0 1 0,1 0 0,2 1 0,-1 0 0,-11 34 0,6-11-282,2 1-1,-10 58 1,17-70-290,2-1 0,2 1 0,0 0 0,2-1 0,1 1 0,1 0 0,2 0 0,1-1 0,14 48-1,-17-69-93,1 0-1,1 1 0,-1-1 0,1-1 0,0 1 0,1 0 0,-1-1 0,1 0 0,1 0 0,-1 0 0,1-1 1,0 0-1,0 0 0,13 7 0,-12-8-383,0-1 1,0 0-1,0-1 1,1 1-1,-1-1 1,0-1-1,1 0 1,0 0-1,11 0 1,-19-1 246,1 0 0,-1 0 0,1 1 0,-1-1 0,1 0 0,-1 0 0,1-1 0,-1 1 0,1 0 0,-1 0 0,1 0 0,-1 0 0,1 0 0,-1 0 0,1-1 0,-1 1 0,1 0 0,-1 0 0,1-1 0,-1 1 0,0 0 0,1-1 0,-1 1 0,0-1 0,1 1 0,-1 0 0,0-1 0,1 1 0,-1-1 0,0 1 0,1-1 0,2-10-3069</inkml:trace>
</inkml:ink>
</file>

<file path=ppt/ink/ink2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4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24 5888,'0'-12'2944,"0"1"-128,0 11 2815,-5 5-4735,2-5 128,-2 3 896,0 0 0,1 19-2304,-1-7 128,-3 15 1408,3-6 0,-3 10-384</inkml:trace>
</inkml:ink>
</file>

<file path=ppt/ink/ink2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4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320 681 14080,'5'-2'5845,"13"-6"-5207,-1 0 1,0-2 0,0 0-1,-1-1 1,0 0 0,-1-1-1,25-26 1,-33 30-440,0 0 0,-1-1 0,1 1-1,-2-1 1,1-1 0,-1 1 0,-1-1 0,0 0 0,0 0 0,-1 0 0,0 0 0,0 0 0,-1-1-1,-1 0 1,0 1 0,0-14 0,-6-13-156,-1 0-1,-19-61 1,21 83-42,-1 2 0,0-1 0,-1 1 0,-1-1 0,0 2 0,-1-1 0,0 1-1,-1 0 1,0 1 0,-1 0 0,0 0 0,-16-12 0,18 17-2,-1 0 1,1 1-1,-1 0 0,0 1 1,0 0-1,-1 0 1,1 1-1,-1 0 0,0 1 1,0 0-1,1 0 0,-1 1 1,0 0-1,-1 1 1,1 0-1,0 1 0,0 0 1,-11 3-1,4 0 12,0 1-1,1 0 1,0 1 0,0 1-1,0 0 1,1 1 0,0 1-1,0 1 1,1 0 0,0 0-1,-14 16 1,27-25-13,0-1 0,1 1 0,-1-1 0,0 1 1,1 0-1,-1 0 0,1-1 0,-1 1 0,1 0 0,-1 0 0,1-1 0,0 1 0,-1 0 0,1 0 1,0 0-1,0 0 0,0-1 0,0 1 0,-1 0 0,1 0 0,0 0 0,0 0 0,1 0 0,-1 0 0,0 0 1,0-1-1,0 1 0,1 2 0,19 17-143,-7-10 110,12 9 35,1 0 0,1-2 0,0-1 0,1-2 0,35 14 0,-51-24-14,0 0 0,1-1 0,0 0 0,0-1-1,-1 0 1,1-1 0,0 0 0,0-1-1,0-1 1,0 0 0,0 0 0,0-2-1,0 0 1,-1 0 0,20-8 0,-21 6-926,-1 0 0,0 0 1,0-1-1,-1 0 1,0-1-1,12-10 0,-7 4-2644</inkml:trace>
</inkml:ink>
</file>

<file path=ppt/ink/ink2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5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0 2688,'-2'1'764,"1"-1"-1,-1 1 1,1 0 0,0 0-1,-1-1 1,1 1-1,0 0 1,-1 0 0,1 0-1,0 1 1,0-1 0,0 0-1,0 0 1,0 0 0,0 1-1,1-1 1,-2 3 0,-3 32 2705,5-13-2910,-1-3-71,2-1-1,5 39 1,-5-52-406,0 0-1,1 0 0,0-1 1,0 1-1,0-1 1,1 1-1,0-1 0,0 0 1,0 0-1,1 0 0,-1 0 1,1 0-1,0-1 1,6 5-1,35 37 712,-38-38-721,-1 0-1,1-1 1,0 0-1,1 0 1,-1-1-1,1 0 1,17 9-1,-21-13-333,0-1-1,1 0 0,-1 0 0,1 0 1,-1-1-1,1 1 0,-1-1 0,1 0 1,-1 0-1,1-1 0,-1 1 0,1-1 1,-1 0-1,1 0 0,-1-1 1,0 1-1,8-5 0,3 1-810,18-6-1892</inkml:trace>
</inkml:ink>
</file>

<file path=ppt/ink/ink2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6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7808,'54'4'11574,"3"0"-8663,261-28-2604,-249 16-3558,-65 7 2596,-4 1 449,1 0-1,0 0 1,-1 0 0,1 0 0,0 0 0,0 0-1,-1 0 1,1 0 0,0 0 0,-1-1 0,1 1 0,-1 0-1,1-1 1,0 1 0,-1 0 0,1-1 0,-1 1-1,1-1 1,-1 1 0,1-1 0,-1 1 0,2-2 0,3-6-2738</inkml:trace>
</inkml:ink>
</file>

<file path=ppt/ink/ink2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6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8192,'-1'1'654,"-1"0"-1,1 0 1,0 0 0,0 0 0,0 0 0,0 0 0,0 0 0,0 0-1,0 0 1,0 1 0,0-1 0,0 0 0,1 1 0,-1-1 0,0 1-1,0 2 1,-3 31 3159,13 34-3713,-7-62 487,3 15-350,2 0 0,0 0-1,12 24 1,8 21 11,-25-34-2093,-6-18-4139,-1-15 2891</inkml:trace>
</inkml:ink>
</file>

<file path=ppt/ink/ink2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7.0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91 8448,'0'-2'455,"1"1"-1,-1-1 1,1 1 0,-1 0 0,1-1 0,0 1 0,0 0 0,0 0-1,0-1 1,0 1 0,0 0 0,0 0 0,0 0 0,0 0 0,0 0-1,0 0 1,1 1 0,-1-1 0,3-1 0,34-16 3949,-24 13-4594,4-4 512,0 2 0,1 0 0,0 2 0,28-6 0,-38 9-189,0 1 1,-1 0 0,1 1 0,0-1 0,0 2 0,0-1 0,0 1-1,0 1 1,-1 0 0,1 0 0,-1 0 0,11 5 0,-14-3-107,-1-1 0,1 1 0,-1-1 0,0 1 0,0 1 0,0-1 0,0 1 0,-1-1 0,0 1 0,0 0 0,0 0 0,0 0 0,-1 1 0,0-1 0,0 0 0,0 1 0,-1 0 0,0-1 0,0 1 0,0 0 0,-1 0 0,0-1 0,0 1 0,-1 9 0,-1 2 5,0 1-1,0-1 1,-2 1-1,0-1 1,-1 0-1,-12 26 1,10-29-1,-1-1-1,-1 0 1,1 0 0,-2-1 0,0 0 0,0-1 0,-17 13 0,-84 59 234,104-78-228,-1-1 0,1 0 1,-1 0-1,0-1 0,0 1 1,0-2-1,0 1 0,0-1 1,0-1-1,-1 0 0,1 0 1,-1 0-1,1-1 0,-1 0 1,-11-2-1,20 2-36,-1 0 0,0-1 1,1 1-1,-1 0 0,0 0 0,0-1 0,1 1 1,-1 0-1,0-1 0,1 1 0,-1 0 1,1-1-1,-1 1 0,1-1 0,-1 1 1,1-1-1,-1 1 0,1-1 0,-1 0 1,1 1-1,-1-1 0,1 0 0,0 1 1,0-1-1,-1 0 0,1 1 0,0-1 0,0 0 1,0 0-1,-1 1 0,1-1 0,0 0 1,0 1-1,0-1 0,1 0 0,-1 0 1,0 1-1,0-1 0,0-1 0,1 1 6,-1 1-1,1-1 1,-1 0-1,1 1 1,0-1-1,-1 0 1,1 1-1,0-1 1,0 1-1,-1-1 1,1 1-1,0-1 1,0 1-1,-1 0 1,1-1-1,0 1 1,0 0-1,0 0 1,0 0 0,0-1-1,0 1 1,-1 0-1,1 0 1,0 0-1,0 0 1,0 1-1,0-1 1,0 0-1,0 0 1,-1 0-1,1 1 1,0-1-1,0 0 1,1 2-1,164 52 563,-105-36-477,-49-15-309,0 0 0,-1-1-1,1 0 1,0 0-1,0-2 1,19 0-1,-22-1-679,1 0-1,-1-1 1,1 0-1,-1-1 1,0 0-1,0 0 1,0-1-1,9-5 1,5-4-2580</inkml:trace>
</inkml:ink>
</file>

<file path=ppt/ink/ink2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7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0 7552,'-11'23'12260,"8"8"-7520,9 35-5190,-3-46 1201,3 44-301,5 30 40,-5 1 0,-11 189 0,4-277-494,0 1 1,0 0 0,-1-1 0,0 1 0,-1-1 0,0 0 0,-6 12-1,9-18-10,-1 0-1,0 0 0,0 0 1,1 0-1,-1 0 0,0 0 0,0 0 1,0 0-1,0-1 0,0 1 1,0 0-1,0-1 0,0 1 0,0-1 1,0 1-1,0-1 0,0 1 1,0-1-1,0 0 0,-3 1 0,2-1-14,0-1-1,1 1 1,-1-1-1,0 0 1,0 1-1,1-1 0,-1 0 1,1 0-1,-1 0 1,1 0-1,-1 0 1,1 0-1,-1-1 0,1 1 1,0 0-1,0-1 1,-1 1-1,0-2 1,-3-4-39,1 0 0,0 0 0,0-1 1,0 1-1,1-1 0,0 0 0,0 0 1,1 0-1,0 0 0,0-1 1,1 1-1,0 0 0,0-1 0,1 1 1,1-1-1,-1 1 0,3-9 0,-2 7 74,2-1-1,0 1 0,0-1 0,0 1 0,2 0 0,-1 0 1,1 1-1,1-1 0,-1 1 0,1 0 0,1 1 0,10-11 1,7-4 224,1 2 0,1 1 1,1 0-1,1 3 1,0 0-1,2 1 0,-1 2 1,2 2-1,49-15 1,-31 10-255,29-5-734,-71 20-424,0 2 1,1-1-1,-1 1 0,1 0 0,9 2 1,-9 1-2104,-2 0-43</inkml:trace>
</inkml:ink>
</file>

<file path=ppt/ink/ink2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8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8704,'5'-3'664,"0"0"0,1 1 1,-1 0-1,1 0 0,0 0 1,-1 1-1,1 0 0,0 0 1,0 0-1,0 1 0,0 0 1,0 0-1,0 0 0,0 1 0,0 0 1,0 0-1,0 1 0,-1-1 1,1 1-1,7 4 0,-3-2 10,0 1-1,0 1 1,0 0-1,10 8 0,-10-6-928,-2 0 1,1 0-1,12 16 0,18 41 1082,-33-52-786,0 0-1,1-1 1,1 0 0,0 0 0,1-1 0,0 0 0,0 0 0,18 15 0,-24-25-301,0 0 1,-1 1 0,1-1 0,0 0 0,0-1 0,0 1 0,0 0 0,0-1 0,0 0 0,0 1 0,0-1 0,0 0 0,0-1 0,0 1 0,0 0 0,0-1 0,0 0 0,0 0 0,0 0 0,3-1 0,16-7-2963</inkml:trace>
</inkml:ink>
</file>

<file path=ppt/ink/ink2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8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7 8320,'0'0'163,"0"-1"1,0 1-1,0 0 1,0 0-1,0-1 1,0 1-1,0 0 1,0 0-1,0-1 1,0 1-1,0 0 1,0 0-1,0-1 1,0 1-1,1 0 1,-1 0-1,0-1 1,0 1-1,0 0 1,0 0-1,1 0 1,-1-1-1,0 1 1,0 0-1,0 0 1,1 0-1,-1 0 1,0 0-1,0 0 1,1-1-1,-1 1 1,0 0-1,0 0 1,1 0-1,-1 0 1,0 0-1,1 0 1,-1 0-1,0 0 1,0 0-1,1 0 1,-1 0-1,0 0 1,1 0-1,3 15 5833,-3 9-2480,-3-6-3596,-7 7 264,-1-1 1,-1 0 0,0-1 0,-2-1 0,-1 0 0,-1 0 0,0-2 0,-25 26 0,37-43-217,1 0-94,0 0-1,0-1 1,0 0-1,0 1 1,0-1-1,0 0 1,-1 0-1,1 0 1,-1-1-1,0 1 1,1 0-1,-1-1 1,0 0-1,0 0 1,0 1-1,0-2 1,0 1-1,0 0 1,0-1-1,-4 1 1,7-1 36,0 0 0,-1 0 1,1 0-1,0-1 0,0 1 1,-1 0-1,1 0 0,0 0 0,0 0 1,0-1-1,0 1 0,-1 0 1,1 0-1,0 0 0,0-1 1,0 1-1,0 0 0,0 0 1,0-1-1,0 1 0,-1 0 1,1 0-1,0-1 0,0 1 1,0 0-1,0 0 0,0-1 1,0 1-1,0 0 0,0 0 0,0-1 1,0 1-1,1 0 0,-1 0 1,0-1-1,0 1 0,0 0 1,0 0-1,0 0 0,0-1 1,1 1-1,-1-2-879,1-6-2380</inkml:trace>
</inkml:ink>
</file>

<file path=ppt/ink/ink2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7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32 4736,'-43'-32'2304,"33"48"-3200,10-12 4736,5 1-3712,0 9 128,4 6 128,-3 8 0,-3-1-384,2 8 0,1 1 256,-3 0 128,3-10-512,-1 3 128,-1-13-1408,6-9 0</inkml:trace>
</inkml:ink>
</file>

<file path=ppt/ink/ink2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8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10496,'7'5'3440,"-13"5"1891,4-7-4823,1-1 0,-1 0 1,1 0-1,0 1 1,-1-1-1,1 0 1,0 1-1,0 0 1,1-1-1,-1 1 1,1-1-1,-1 5 1,1 12-369,1 0 1,1 0 0,1 0 0,1 0 0,1-1-1,0 1 1,1-1 0,1-1 0,12 23 0,-18-37-169,0-1 1,0 0 0,0 0 0,0 0 0,0 0 0,1 0 0,-1 0 0,1 0-1,-1 0 1,1-1 0,0 1 0,-1 0 0,1-1 0,0 0 0,0 1 0,0-1-1,0 0 1,1 0 0,-1 0 0,0 0 0,0-1 0,1 1 0,-1 0 0,0-1-1,1 0 1,-1 1 0,0-1 0,1 0 0,-1 0 0,1-1 0,-1 1 0,3-1-1,2-1-778,-1 0 0,1-1-1,-1 0 1,0 0-1,1-1 1,-1 0-1,-1 0 1,1 0-1,9-9 1,-1-2-2543</inkml:trace>
</inkml:ink>
</file>

<file path=ppt/ink/ink2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9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8320,'13'0'4096,"27"0"-2432,-30 0 6271,20 0-7167,-4 0 0,17 0 384,-6 0 0,27-10-1664,-11 5 128,0-2 384,-10 4 0,-8 0-1408,-8-2 128,-6 5-2048,-3 0 1</inkml:trace>
</inkml:ink>
</file>

<file path=ppt/ink/ink2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19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4864,'21'-8'4759,"-18"6"-4229,0 1 0,0-1 0,0 1 0,0 0 0,0 0 0,1 0 0,-1 0 0,0 1 0,0-1 0,1 1 0,-1 0 0,0 0 0,0 0 0,1 0 0,-1 1 0,0-1 0,0 1 0,1 0 0,3 2 0,2 1-231,0 1-1,0 1 0,-1-1 0,1 1 0,-2 1 0,1 0 0,-1 0 1,0 0-1,0 1 0,-1 0 0,11 17 0,2 10 1068,27 66-1,-40-87-1338,95 245 1466,-97-243-1414,0 0 0,-1 0 0,-1 0 0,0 0-1,-1 1 1,-1-1 0,0 1 0,-1-1-1,-1 0 1,-1 0 0,0 1 0,-1-2-1,-1 1 1,-1 0 0,0-1 0,0 0 0,-2 0-1,0-1 1,0 0 0,-2 0 0,0-1-1,0-1 1,-1 1 0,0-2 0,-15 12-1,22-20-464,0-1 1,0 1-1,0-1 0,-1 0 0,1 0 0,-1-1 0,1 1 0,-1-1 0,0 0 0,-7 0 0,-12 3-3454</inkml:trace>
</inkml:ink>
</file>

<file path=ppt/ink/ink2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0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2816,'0'0'244,"0"0"1,-1 0-1,1 0 0,0 0 1,-1 0-1,1 0 0,0 0 1,0 1-1,0-1 1,-1 0-1,1 0 0,0 0 1,0 1-1,0-1 0,-1 0 1,1 0-1,0 0 0,0 1 1,0-1-1,0 0 1,0 0-1,-1 1 0,1-1 1,0 0-1,0 0 0,0 1 1,0-1-1,0 0 1,0 1-1,0-1 0,0 0 1,0 0-1,0 1 0,0-1 1,0 0-1,0 1 0,0-1 1,0 0-1,1 0 1,-1 1-1,0-1 0,0 0 1,0 0-1,0 1 0,17 4 3904,36-5-3882,-41-1 963,226-7 2355,194 15-2666,-315-12-2326,2 0-5248,-95 5 3691</inkml:trace>
</inkml:ink>
</file>

<file path=ppt/ink/ink2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0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88 5760,'1'-2'436,"1"-1"1,-1 1 0,1 0-1,0 1 1,0-1 0,0 0-1,0 0 1,0 1 0,0-1-1,0 1 1,0 0-1,1-1 1,-1 1 0,0 0-1,1 1 1,-1-1 0,1 0-1,2 0 1,55-5 4393,-28 3-4239,76-8 743,211 6 0,-41 3-5560,-257 1 2882,-1-2 1,1 0-1,27-8 0,-2-4-1472</inkml:trace>
</inkml:ink>
</file>

<file path=ppt/ink/ink2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1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11264,'7'1'1177,"-1"1"0,1 0 1,-1 0-1,0 1 0,0 0 0,0 0 1,0 0-1,-1 1 0,8 5 1,11 6 2046,180 100-1433,156 76-831,-313-165-917,-35-20 21,-1 1 0,-1 0 0,1 0 0,-1 1 0,0 0 0,-1 1 0,0 0 0,0 1 0,12 17 0,-20-25-44,0 1-1,0-1 1,0 0-1,-1 1 1,1-1-1,-1 1 1,1-1-1,-1 1 1,0-1-1,0 1 1,0-1-1,0 1 0,0-1 1,-1 1-1,1-1 1,-1 1-1,0-1 1,0 0-1,1 1 1,-1-1-1,-1 0 1,1 0-1,0 0 1,-1 1-1,1-1 1,-4 3-1,-3 4 74,-1 0-1,0 0 1,-18 13-1,-4-2-42,0-1 0,-1-2-1,-1-1 1,-37 12 0,9-3-278,32-12-12,-3 2-1015,-44 13-1,64-25 142,1-1 1,-1 0-1,0 0 0,-15 0 1,-5-2-2749</inkml:trace>
</inkml:ink>
</file>

<file path=ppt/ink/ink2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3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11 571 7296,'1'-4'573,"0"1"1,0-1 0,0 0-1,0 1 1,1-1-1,-1 1 1,1-1 0,0 1-1,3-4 1,4-7 4441,-8 13-4204,-1 1 192,3 21 1329,1 15-99,-23 62-500,10-58-1285,-6 50 0,14-79-412,1-1-1,0 1 1,0 0 0,1 0 0,0-1-1,1 1 1,0-1 0,1 1 0,6 15 0,-8-22-30,0-1 0,1 1 0,0-1 0,0 1 0,0-1 0,0 0 0,0 0 0,1 0 0,-1 0 0,1-1 0,0 1 0,0-1 0,0 1 0,0-1 1,0 0-1,0 0 0,1 0 0,-1-1 0,1 1 0,-1-1 0,1 0 0,-1 0 0,1 0 0,0 0 0,0-1 0,-1 1 0,1-1 0,0 0 1,0 0-1,0-1 0,-1 1 0,1-1 0,0 1 0,0-1 0,-1-1 0,1 1 0,5-3 0,13-6 28,-1-2-1,0 0 1,-1-1-1,33-28 1,-34 27 58,6-8 51,0-2-1,-2 0 1,-1-1-1,36-52 1,-48 62 61,6 0 51,-3 17 26,-11 2-218,1-1 0,-1 1 0,0-1 0,0 1 0,0 0 0,0 0 0,1 5 0,14 28 135,-10-29-163,1-1 0,-1 1 0,1-1 1,1-1-1,-1 0 0,1 0 0,0 0 0,0-1 0,1-1 1,-1 1-1,1-2 0,0 1 0,0-1 0,0-1 1,1 0-1,-1 0 0,1-1 0,-1-1 0,12 0 1,2 0 6,0-2 1,0 0 0,0-2-1,0 0 1,-1-2 0,1-1-1,28-12 1,-5-1 43,-2-1 0,58-37 0,-90 49-54,0 0 0,-1-1 0,0 0-1,0-2 1,-1 1 0,-1-1 0,0 0 0,-1-1 0,0 0-1,0-1 1,6-17 0,-12 25-23,-1-1 0,0 0 0,0 0 0,-1 0-1,0 0 1,0 0 0,0-1 0,-1 1 0,0 0 0,-1 0 0,0 0 0,0 0 0,0 0-1,-1 0 1,0 0 0,0 0 0,-5-9 0,-2-1 10,0 0 0,-1 0 1,-1 1-1,-25-29 0,21 29-19,-1 0 0,-1 2 0,0-1 0,0 2 0,-2 0 0,-27-14 0,28 17 0,-24-15-4,-1 3-1,-1 1 1,0 2 0,-90-24 0,102 35-161,0 1 1,0 2 0,0 1 0,-1 1-1,0 2 1,1 1 0,-1 2 0,1 1-1,-35 8 1,58-8-1067,16-3-3358,16 1-705,-9 3 1817</inkml:trace>
</inkml:ink>
</file>

<file path=ppt/ink/ink2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4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115 172 7680,'-14'-6'10467,"10"12"-6514,1 9-4784,2-8 1126,1 0 1,-1-1 0,1 1 0,0 0-1,1-1 1,-1 1 0,1 0 0,1-1-1,-1 1 1,1-1 0,0 0 0,1 1-1,-1-1 1,7 10 0,-6-12-207,-1-1-1,1 0 1,0 1 0,0-1-1,0 0 1,0-1 0,0 1-1,1-1 1,-1 1-1,1-1 1,0 0 0,0 0-1,0 0 1,0-1 0,0 0-1,0 1 1,0-1 0,0-1-1,0 1 1,1-1 0,-1 1-1,0-1 1,0 0 0,1-1-1,4 0 1,6-2 12,0 0 0,0-2 0,-1 0 0,1 0 0,-1-1 0,0-1 1,0 0-1,-1-1 0,16-12 0,-21 14-38,1-1 1,-1 0-1,-1 0 1,1-1-1,-1 0 0,0 0 1,-1-1-1,0 0 1,0 0-1,-1 0 1,0-1-1,-1 1 1,0-1-1,2-11 0,-5 17-45,-1 1-1,1-1 0,-1 1 0,-1-1 1,1 1-1,0-1 0,-1 1 0,0-1 1,1 1-1,-1-1 0,-1 1 0,1-1 1,0 1-1,-1 0 0,0 0 0,0 0 0,0 0 1,0 0-1,0 0 0,0 1 0,-1-1 1,0 1-1,1-1 0,-7-3 0,-1-1 18,0 1 0,-1 0 0,0 0 0,0 1 0,-23-7-1,26 10-48,0 0 0,1 1 0,-1 0 0,0 1 0,1-1 0,-1 1 0,0 1 0,1 0 0,-1 0-1,0 0 1,1 1 0,-1 0 0,-10 4 0,5-1-45,-3 0-282,0 1-1,0 0 0,1 1 0,0 1 1,0 0-1,-19 16 0,23-15-767,0 0 1,1 1-1,1 0 0,-14 18 1,0 4-2626</inkml:trace>
</inkml:ink>
</file>

<file path=ppt/ink/ink2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4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7296,'0'3'3584,"18"1"-2048,-18-4 3711,14 3-4607,-6-3 128,23-3 512,-9 3 0,26-4-1536,-8 4 0,-1-8 896,-4 5 128,0 0-640,-9-4 128,1 7-1024,-6 0 128,-3 0-2304,-6 0 1</inkml:trace>
</inkml:ink>
</file>

<file path=ppt/ink/ink2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5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9216,'23'-7'4608,"7"11"-3968,-22-4 6783,16 8-6911,-8-5 128,16 4 0,-11-7 128,19-15-1152,-10 8 128,14-7-512,-14 2 0,1-6-2304,-4 8 129</inkml:trace>
</inkml:ink>
</file>

<file path=ppt/ink/ink2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8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20 7296,'-75'-19'3584,"47"61"-4736,28-36 6272,8-6-5120,1 10 128,6 6-3584,8 8 128,-4-8 3072,-5 23 128</inkml:trace>
</inkml:ink>
</file>

<file path=ppt/ink/ink2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6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13 7296,'0'-12'2504,"-6"16"2178,-7 28 3491,8 23-6898,2 88-1,4-91-857,-6 269 1311,3-191-1427,12 291 336,-6-391-567,10 42 1,-12-64-59,0 0 1,1-1-1,0 0 0,0 1 1,1-1-1,0 0 1,0-1-1,0 1 1,1-1-1,8 9 0,-11-13-5,0-1-1,0 1 0,0-1 0,0 1 0,0-1 0,0 0 0,1 0 0,-1 0 0,0 0 0,0 0 0,1-1 0,-1 1 0,1-1 0,-1 1 0,1-1 0,-1 0 0,1 0 1,-1 0-1,1 0 0,2-1 0,1-1 4,0 0 1,0 0-1,0 0 0,0-1 1,-1 1-1,1-1 1,9-8-1,4-4-4,-1-1 1,0-1-1,15-21 0,-32 37-7,30-34 155,-2-1-1,-2-1 1,-1-2 0,20-42-1,-46 81-134,1-1-1,-1 1 1,1-1-1,-1 1 1,1-1-1,-1 1 1,1-1-1,-1 1 1,0-1-1,1 1 1,-1-1-1,0 0 1,0 1-1,1-1 1,-1 0-1,0 1 1,0-1-1,0 0 1,0 1-1,0-1 1,0 0-1,0 1 1,0-1-1,0 0 1,0 1-1,0-1 1,-1 0-1,1 1 1,0-1-1,0 1 1,-1-2-1,0 3 13,0 0 0,0 0 0,0 1 0,0-1 0,0 0 0,0 0 0,0 1 0,1-1 0,-1 0 0,0 1 0,1-1 0,-1 1 0,1-1 0,0 1 0,-1 2 0,0 2-30,0 1 0,0 0 0,1 0 0,0-1 0,0 1 0,0 0 0,1 0 0,0-1 0,0 1 0,1 0 0,0-1 0,0 1 0,0-1-1,1 0 1,0 0 0,1 0 0,-1 0 0,1 0 0,0-1 0,0 1 0,1-1 0,-1 0 0,1-1 0,0 1 0,1-1 0,-1 0 0,1 0 0,0-1 0,6 4 0,-2-2 15,1 0 0,0 0-1,0-1 1,0 0 0,0-1 0,1-1 0,-1 0 0,1 0 0,0-1 0,0 0-1,-1-1 1,1-1 0,0 0 0,0 0 0,-1-1 0,20-6 0,-16 2-26,0 0-1,0-2 1,-1 1 0,0-2 0,-1 0 0,1 0 0,-2-2 0,0 1 0,20-22-1,-26 24 4,0 1 0,0-1-1,-1 0 1,0-1-1,0 1 1,-1-1 0,0 0-1,0 0 1,-1 0-1,0-1 1,-1 1 0,0-1-1,-1 1 1,0-1-1,0 0 1,-1 0-1,-1-15 1,-10-12 167,2 23-32,9 14-125,0 0-1,-1 0 0,1 0 1,0-1-1,0 1 1,-1 0-1,1 0 1,0 0-1,-1 0 1,1 0-1,0 0 1,-1 0-1,1 0 1,0 0-1,-1 0 0,1 0 1,0 0-1,-1 0 1,1 0-1,0 0 1,0 0-1,-1 0 1,1 1-1,0-1 1,-1 0-1,1 0 0,0 0 1,0 0-1,-1 1 1,1-1-1,0 0 1,0 0-1,-1 0 1,1 1-1,0-1 1,0 0-1,0 1 1,-1-1-1,0 4 12,0 1-1,0-1 1,1 0-1,-1 1 1,1-1-1,0 0 1,0 1-1,1-1 1,-1 0-1,1 1 1,0-1 0,0 0-1,0 0 1,2 5-1,-1-3 19,8 33 49,-4-9-24,2 0-1,0-1 1,3 0-1,0 0 1,1-2-1,2 1 1,22 31-1,-36-58-114,1 0 1,-1 0-1,1 0 0,-1 0 1,1 0-1,0-1 0,0 1 1,-1 0-1,1 0 0,0-1 1,0 1-1,0-1 0,0 1 1,0-1-1,0 1 0,0-1 1,0 1-1,1-1 0,-1 0-116,-1 0-1,0-1 0,1 1 0,-1-1 0,0 1 0,1-1 1,-1 1-1,0 0 0,0-1 0,1 1 0,-1-1 0,0 1 1,0-1-1,0 1 0,1-1 0,-1 0 0,0 1 0,0-1 1,0 1-1,0-1 0,0 1 0,0-1 0,0 1 1,0-1-1,-1 1 0,1-1 0,0 1 0,0-1 0,0 1 1,-1-1-1,1 1 0,0-1 0,-1 0 0,-4-17-3793</inkml:trace>
</inkml:ink>
</file>

<file path=ppt/ink/ink2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7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465 413 10880,'3'-2'947,"1"0"0,-1 0 1,0 1-1,1-1 0,-1 1 1,1 0-1,-1 0 0,1 0 1,0 1-1,-1-1 0,1 1 0,0 0 1,-1 0-1,1 0 0,0 1 1,5 0-1,24-1 121,-8-3-630,-1-1 0,0-2-1,-1 0 1,0-2-1,35-15 1,-44 16-340,-1 0 1,0 0 0,-1-2 0,0 1 0,0-1-1,-1-1 1,0 0 0,-1-1 0,0 0 0,13-20-1,-20 26-94,-1 0-1,0 0 0,0 0 0,0-1 0,0 1 1,-1-1-1,0 1 0,0-1 0,0 0 0,-1 1 1,0-1-1,0 0 0,-1 1 0,1-1 0,-1 0 1,0 1-1,-1-1 0,1 1 0,-1 0 1,0-1-1,-1 1 0,1 0 0,-1 0 0,0 0 1,0 0-1,0 1 0,-7-7 0,4 4-17,1 1 1,-1 0-1,-1 0 0,1 0 1,-1 1-1,0 0 0,0 0 1,0 1-1,-1 0 0,0 0 0,1 1 1,-1 0-1,-1 0 0,1 1 1,0 0-1,-1 0 0,1 1 0,-11-1 1,11 3 5,0-1 1,0 1-1,0 1 1,0-1-1,0 2 1,0-1-1,0 1 1,1 0 0,-1 0-1,1 1 1,0 0-1,0 0 1,0 1-1,0 0 1,-6 6-1,5-2 12,0 0 0,1 1 0,0 0 0,0 0 0,1 0-1,1 1 1,-1 0 0,2 0 0,-5 16 0,1 6 32,1-1 0,2 2 0,1-1 0,2 0-1,1 1 1,5 47 0,35 219 292,5 106 70,-42-338-347,-4-1 1,-13 95-1,10-131-51,-2 1-1,-1-1 0,-1-1 1,-2 0-1,-1 0 0,-1-1 1,-19 31-1,27-51 1,-1-1 0,1-1 0,-2 1 0,1-1 0,-1 0 0,0 0 0,0-1 0,-1 0 0,0-1 0,-11 7 0,15-10 0,-1 0 0,1 0 0,-1-1 0,1 1 0,-1-1 0,1 0 0,-1-1 0,0 1 0,0-1 0,1 0 0,-1 0 0,0 0 0,0-1 0,1 0 0,-1 0 0,0 0 0,1 0 0,-1-1 0,1 1 0,0-1 0,-1 0 0,1-1 0,-7-4 0,-13-12 0,1 0 0,1-2 0,0 0 0,2-2 0,0 0 0,2-1 0,0-1 0,2 0 0,1-2 0,1 0 0,1 0 0,1-1 0,-15-57 0,27 81 2,-1 1 0,1-1-1,0 0 1,0 1 0,0-1 0,1 1 0,-1-1-1,1 0 1,0 1 0,0-1 0,0 1-1,0 0 1,1-1 0,-1 1 0,1 0 0,4-6-1,42-45-1994,-25 30-1655,-5 2-341</inkml:trace>
</inkml:ink>
</file>

<file path=ppt/ink/ink2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8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678 103 5760,'-2'-4'6750,"2"-8"950,-8-3-7580,3 8 250,-2 1-1,1 0 1,-1 0-1,1 1 1,-2 0-1,1 0 1,-1 0-1,1 1 1,-1 0-1,0 1 1,-1 0-1,1 0 1,0 0-1,-1 1 1,0 1 0,1-1-1,-1 1 1,0 1-1,-16 1 1,-4 0-206,1 1 1,-1 2-1,0 1 1,-47 14-1,57-13-65,0 1-1,0 1 1,0 1-1,1 0 1,1 1-1,-1 1 1,2 1-1,0 0 1,0 1-1,-21 24 1,26-25-20,2 1 1,-1-1-1,2 2 1,0-1-1,1 1 1,0 1-1,1-1 1,0 1 0,1 0-1,1 0 1,1 1-1,0-1 1,-1 26-1,3-34-69,1 0-1,1 0 0,-1 0 1,1 1-1,1-1 0,-1-1 0,1 1 1,0 0-1,1 0 0,0-1 1,0 1-1,0-1 0,1 0 0,-1 0 1,2 0-1,-1 0 0,0-1 1,1 0-1,0 0 0,1 0 1,-1-1-1,1 1 0,0-1 0,0 0 1,0-1-1,9 4 0,14 6 21,2-2 0,-1-1 0,1-1 0,47 6 0,-35-6-47,15 1-196,0-2 0,112 2-1,-124-14-823,-44 4 719,0 0 0,1-1 0,-1 1 0,0-1-1,0 0 1,0 1 0,0-1 0,0 0 0,-1 0 0,1 0-1,0 0 1,0-1 0,-1 1 0,1 0 0,0-1 0,-1 1-1,1-1 1,0-2 0,-3 0-3223,-4 0-192</inkml:trace>
</inkml:ink>
</file>

<file path=ppt/ink/ink2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8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8704,'3'-3'3754,"2"-1"-2716,0 0-1,0 1 1,1 0-1,-1 0 1,1 0-1,-1 1 0,8-3 1,47-5 2548,-24 10-3203,59 7 0,-25-1 1066,-49-5-1422,77 0-480,-38-10-3921,-46 3 1196,-5-2-171</inkml:trace>
</inkml:ink>
</file>

<file path=ppt/ink/ink2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9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9984,'11'-16'4394,"-4"21"1116,0 35 1255,-5-30-7669,3 44 1541,-2 89 1,-3-102-122,27 377 2012,-9-225-2133,-16-162-299,1-4-341,-1 1-1,-1 0 1,-2-1 0,-6 49-1,-2-58-1704,1-24-3389,1-16-781,4 9 4917,-2-11-2253</inkml:trace>
</inkml:ink>
</file>

<file path=ppt/ink/ink2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29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7168,'0'-1'227,"0"0"0,1 0 0,-1 1 1,0-1-1,0 0 0,1 0 0,-1 0 1,1 1-1,-1-1 0,1 0 0,-1 0 0,1 1 1,-1-1-1,1 0 0,-1 1 0,1-1 0,0 1 1,0-1-1,-1 1 0,1-1 0,0 1 1,0 0-1,-1-1 0,1 1 0,0 0 0,0-1 1,0 1-1,0 0 0,-1 0 0,1 0 1,0 0-1,0 0 0,0 0 0,0 0 0,0 0 1,0 0-1,1 0 64,0 0 0,-1 0 0,1 1 0,-1-1 1,1 0-1,-1 1 0,1-1 0,-1 1 0,1-1 0,-1 1 0,0-1 1,1 1-1,-1 0 0,0 0 0,1 0 0,-1 0 0,0 0 1,0 0-1,0 0 0,0 0 0,0 0 0,1 2 0,3 10-1,-1 0 1,0 0-1,0 0 0,-2 0 0,1 1 0,-2-1 0,1 16 0,1 19 653,31 631 3110,-32-580-3596,0-46-728,-7 84 0,-1-120-830,-3-24-1835,-9-31-3825,14 29 5357,-6-10-2073</inkml:trace>
</inkml:ink>
</file>

<file path=ppt/ink/ink2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0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1 190 8832,'31'-25'3732,"22"-7"-1609,-13 10 3861,-7 5-4844,0 2 1,2 1-1,63-18 0,-48 21-939,0 2 1,0 3-1,1 1 1,62 3-1,-98 3-58,1 0 0,-1 0 0,0 2 0,1 0 0,-1 0 0,0 1 0,-1 1 0,23 11 0,-29-12-99,0 1-1,-1 0 1,1 0-1,-1 1 1,0 0-1,-1 0 1,1 0-1,-1 1 1,-1 0-1,1 0 1,-1 1-1,0 0 1,-1 0-1,0 0 1,0 0-1,3 10 1,-4-6-22,0 0 0,0 0 0,-1 0 0,-1 0 0,0 0 0,-1 0 0,0 1 0,-1-1 0,0 0 0,-1 0 0,-4 16 0,0-9-1,0 1-1,-2-1 1,-1-1 0,0 1 0,-1-1-1,-15 19 1,-5 2 21,-1-2 0,-3-2 0,0-1 0,-2-1 0,-41 27 0,47-36 107,-1-2 1,-2-1-1,0-2 0,0 0 1,-55 19-1,87-38-141,1 1 0,-1-1 0,0 1 0,0-1 0,1 0 0,-1 1 0,0-1 0,0 0 0,0 0 0,0 0 0,0 1 0,0-1 0,1 0 0,-1 0 0,0 0 0,0-1 0,0 1 0,0 0 0,0 0 0,0 0 0,1-1 0,-1 1 0,0 0 0,0-1 0,0 1 0,1-1 0,-1 1 0,0-1 0,0 1 0,1-1 0,-1 1 0,1-1 0,-1 0 0,0 1 0,0-2 0,1-1 2,0 1 1,0 0 0,0 0-1,0 0 1,0 0 0,0 0-1,1 0 1,-1 0 0,1 0-1,0 0 1,-1 0 0,1 0 0,0 0-1,0 1 1,0-1 0,0 0-1,1 1 1,1-4 0,1 1 6,-1 0 0,1 0 0,0 0 0,0 1 0,0-1 0,1 1 0,-1 0 0,1 0 0,0 1 0,-1-1 0,1 1 0,1 0 0,-1 1 0,6-2 0,-7 2 5,-1 0-1,1 1 0,0 0 1,-1 0-1,1 0 0,0 0 1,-1 0-1,1 1 0,0 0 1,-1 0-1,1 0 1,-1 0-1,1 0 0,-1 1 1,0-1-1,1 1 0,-1 0 1,0 0-1,0 0 0,-1 1 1,1-1-1,0 1 0,-1-1 1,4 5-1,12 23 184,-1 1 0,-1 1 0,-2 1 1,21 68-1,-14-39-79,-10-33-86,1-1 1,1 0-1,1 0 1,2-2-1,0 0 0,2-1 1,1-1-1,32 32 1,-38-44-34,0 0 1,0-1-1,1-1 1,1 0-1,0-1 1,0-1-1,1 0 0,0-1 1,0-1-1,1 0 1,-1-1-1,1-1 1,0-1-1,1 0 1,-1-1-1,25-1 1,-19-2-23,0-1 1,32-7-1,-46 8-234,0-2-1,-1 1 1,1-1-1,-1-1 1,1 1-1,-1-1 1,0-1-1,-1 0 1,15-10-1,8-26-3334,-7 3-512</inkml:trace>
</inkml:ink>
</file>

<file path=ppt/ink/ink2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3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28 453 6144,'14'-34'4386,"-11"26"-1871,1 2 3981,-10 13-6044,1 0 0,0 0 0,1 0 1,0 1-1,0 0 0,0 0 1,1 0-1,0 0 0,1 0 0,0 1 1,0-1-1,1 1 0,0-1 0,0 13 1,0 21 770,6 73 0,-3-96-1070,1 0 1,1 0-1,1-1 0,1 1 1,0-1-1,11 20 0,-15-34-148,0 1-1,1-1 1,0 0-1,0 0 1,0-1-1,1 1 1,-1 0-1,1-1 1,0 0-1,0 0 1,0 0-1,0-1 1,0 1-1,1-1 1,-1 0-1,1 0 1,-1 0-1,1-1 1,0 1 0,0-1-1,-1-1 1,1 1-1,0-1 1,0 1-1,0-1 1,0-1-1,0 1 1,5-2-1,2 0-16,0-1 0,0 0 0,-1 0 1,1-2-1,-1 1 0,0-2 0,0 1 0,0-1 0,-1-1 0,14-11 0,4-8 116,-2-1-1,0-1 0,-2-1 0,-1-1 0,27-46 0,-38 65 150,-5 21-77,11 17-456,-1-16 253,0 0 0,1 0-1,0-2 1,34 13 0,-19-8 14,-9-5 96,0 0-1,1-2 1,0-1 0,0 0-1,0-2 1,1-1 0,0-2-1,-1 0 1,39-4 0,-44 1-17,0-1 0,0 0 0,0-2 0,-1 0 0,0-1 0,0-2 0,0 1 0,-1-2 0,0-1 0,0 0 0,-1-1 0,17-15 0,-25 17-51,-1-1-1,0 0 0,0 0 0,-1-1 0,0 0 1,-1 0-1,0 0 0,-1-1 0,0 0 1,-1 0-1,0 0 0,-1-1 0,-1 1 0,0-1 1,0 0-1,-2 0 0,1 1 0,-1-1 1,-1 0-1,-1 0 0,1 0 0,-2 1 0,-7-22 1,-4-2-11,-1 1 0,-2 1 0,-2 1 1,-43-59-1,51 80-75,0 1 1,-1-1-1,0 2 0,0 0 1,-2 0-1,1 1 0,-1 1 1,0 0-1,-1 1 0,0 0 1,0 1-1,0 1 0,-1 1 1,0 0-1,0 1 0,0 0 1,0 2-1,0 0 0,0 0 1,0 2-1,-1 0 0,1 1 1,0 0-1,0 2 0,0-1 1,1 2-1,0 0 0,-1 1 1,2 1-1,-1 0 0,-23 16 1,34-21-138,1 1 0,0-1 0,0 1 0,0 0 1,0 0-1,1 0 0,-1 0 0,1 0 0,0 1 0,-1-1 1,-1 6-1,4-8-47,-1 1 0,1-1 1,0 1-1,0-1 0,0 1 1,0-1-1,0 1 0,0-1 1,0 1-1,1-1 0,-1 1 1,1-1-1,-1 1 0,1-1 1,-1 0-1,1 1 0,0-1 1,-1 0-1,1 1 0,0-1 1,0 0-1,0 0 0,0 0 0,0 0 1,0 0-1,0 0 0,1 0 1,-1 0-1,0 0 0,2 0 1,16 14-3479</inkml:trace>
</inkml:ink>
</file>

<file path=ppt/ink/ink2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4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0 395 8704,'2'0'276,"-1"0"1,0-1-1,1 1 1,-1-1 0,0 1-1,0-1 1,1 0-1,-1 1 1,0-1-1,0 0 1,0 0-1,0 0 1,0 0 0,0 0-1,0 0 1,1-2-1,3-4 1681,3 1 3310,-7 5-3347,3-1-1543,-1-1 0,1 1 1,-1-1-1,1 0 0,-1 0 1,0-1-1,0 1 0,3-5 1,-5 6-446,0 1 79,33-39 1042,-1-2 0,-3-2 0,30-55 0,-57 94-980,0-1 0,-1 1 0,0-1 0,0 0-1,0 0 1,-1 0 0,0 0 0,0 0-1,0 0 1,-1 0 0,0 0 0,0 0 0,-1 0-1,1-1 1,-1 1 0,-2-6 0,2 12-69,1 0 0,0 0 0,0 0 0,-1 0 0,1 0 0,0 0 0,-1 0 0,1 0 0,0 0 0,0 0 0,-1 0 0,1 0 0,0 0 0,0 0 0,-1 0 0,1 1 0,0-1 0,0 0 0,0 0 0,-1 0 0,1 0 1,0 1-1,0-1 0,0 0 0,0 0 0,-1 0 0,1 1 0,0-1 0,0 0 0,0 0 0,0 1 0,0-1 0,0 0 0,0 0 0,0 1 0,0-1 0,0 0 0,0 1 0,0-1 0,0 0 0,0 0 0,0 1 0,0-1 0,0 0 0,0 1 0,-5 14 88,3 6 10,0 1-1,1-1 1,1 1 0,1 0 0,7 38-1,0 10 36,2 192 140,1-240-480,-7-18-2230,-10-12-4765,0 0 3208</inkml:trace>
</inkml:ink>
</file>

<file path=ppt/ink/ink2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5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4864,'9'-2'8378,"11"-1"-4402,49-7-2229,-49 9-1292,0 1 1,0 0-1,0 2 1,0 0-1,35 9 1,20 3-541,-62-13-1222,0 0-1,0 0 1,22-3-1,-23-1-1251,-2 0-129</inkml:trace>
</inkml:ink>
</file>

<file path=ppt/ink/ink2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8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165 431 3200,'0'0'57,"0"0"0,0 0 0,-1 0 0,1 0 0,0 0 0,0 0 0,0 0 0,0 0 0,0 0 0,0 0 0,0 0 0,0 0 0,0 0 0,0 0 0,0 0 0,0 0 0,0 1 0,0-1 0,0 0 0,0 0 0,0 0 0,0 0 0,0 0 0,0 0 0,-1 0 0,1 0 0,0 0 0,0 0 0,0 0 0,0 0 0,0 0 0,0 0 0,0 0 0,0 0 0,0 0 1,0 0-1,0 0 0,0 0 0,0 0 0,0 0 0,0 0 0,-1 0 0,1 0 0,0-1 0,4 14 2564,-3-10-2349,1 0 0,-1 1 1,1-1-1,-1 0 0,1-1 0,0 1 1,0 0-1,4 3 0,2 2-170,1-1 0,1 0 0,-1-1 0,1 0 0,0 0 0,1-1-1,-1 0 1,1-1 0,0 0 0,0-1 0,0 0 0,1-1 0,-1 0 0,1-1 0,-1 0 0,1-1 0,16-2 0,-10 0-15,0-1 1,0-1 0,-1 0 0,1-2 0,-1 0-1,0-1 1,-1 0 0,0-2 0,0 0 0,0 0-1,-1-2 1,-1 0 0,0 0 0,0-1-1,-2-1 1,1 0 0,-1-1 0,-1-1 0,-1 1-1,0-2 1,-1 1 0,0-1 0,-1-1 0,-1 0-1,7-24 1,-12 34-65,-1 1 0,1-1-1,-1 1 1,-1-1 0,1 0-1,-1 0 1,0 1 0,0-1-1,-1 0 1,0 1 0,0-1-1,-1 0 1,0 1 0,0 0 0,0-1-1,-1 1 1,0 0 0,0 0-1,0 0 1,-1 1 0,0-1-1,0 1 1,-1 0 0,1 0-1,-1 0 1,0 1 0,0-1-1,-1 1 1,-8-5 0,-1 1 18,-1 0 0,0 0 0,-1 2-1,0 0 1,0 1 0,0 0 0,0 2 0,-1 0 0,1 1 0,-21 0 0,-6 1-3,-1 3 0,1 1 0,-50 11 0,78-11-45,0 1-1,0 0 1,0 1 0,1 1-1,-1 1 1,1 0 0,1 1-1,0 0 1,0 1 0,0 1-1,-21 20 1,31-25 1,-1-1 1,1 1-1,0 0 1,1 0-1,-1 0 1,1 0-1,0 1 0,0 0 1,1-1-1,0 1 1,0 0-1,0 0 1,1 0-1,0 0 1,0 0-1,0 1 1,1-1-1,0 0 0,0 0 1,0 0-1,1 1 1,0-1-1,0 0 1,1 0-1,0 0 1,0 0-1,0 0 1,0-1-1,1 1 0,0-1 1,1 0-1,-1 1 1,1-1-1,0-1 1,0 1-1,0 0 1,1-1-1,-1 0 1,1 0-1,0-1 0,1 1 1,-1-1-1,0 0 1,1 0-1,0-1 1,0 0-1,0 0 1,0 0-1,7 1 1,6-1 4,1 0 0,-1-1 0,1-1 0,-1 0 0,1-2 0,26-5 0,118-36-88,-92 22 57,-12 2 132,63-30 1,-108 43-68,10 0 43,-25 6-75,1 0 1,-1 0 0,0 0 0,0 0-1,1 1 1,-1-1 0,0 0-1,1 0 1,-1 0 0,0 0-1,0 1 1,0-1 0,1 0 0,-1 0-1,0 0 1,0 1 0,0-1-1,1 0 1,-1 0 0,0 1-1,0-1 1,0 0 0,0 1 0,0-1-1,0 0 1,1 0 0,-1 1-1,0-1 1,0 0 0,0 1-1,0-1 1,0 0 0,0 1 0,0-1-1,0 0 1,0 0 0,-1 1-1,1 0 1,-21 41 145,6-16-9,11-16-51,1 0-1,0 0 1,1 0 0,0 1 0,1 0 0,0-1 0,1 1-1,0 0 1,0-1 0,1 1 0,0-1 0,1 1-1,0-1 1,1 1 0,0-1 0,1 0 0,8 16-1,-8-17-50,1-1-1,0-1 0,0 1 1,0-1-1,1 1 0,0-1 1,1-1-1,-1 1 0,1-1 0,0-1 1,1 1-1,0-1 0,0 0 1,0-1-1,0 0 0,0 0 1,1-1-1,0 0 0,0-1 0,14 3 1,0-3-804,0 0 0,0-2 0,0-1 0,0-1 0,0-1 0,-1-1 0,42-12 0,-31 0-1557</inkml:trace>
</inkml:ink>
</file>

<file path=ppt/ink/ink2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5.8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22 8192,'-3'-3'4096,"25"-2"-3072,-17-2 7423,11 7-7551,-3 0 128,27 7 256,-5-2 0,13-2-1792,-13-3 0,-1 3 1152,-7 1 0,4-4-640,-9 0 0,-1-7-896,-2 4 128,-6-9-2560,-5 5 128</inkml:trace>
</inkml:ink>
</file>

<file path=ppt/ink/ink2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6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583 536 11520,'-1'-7'3982,"-2"9"-338,-3 20 2183,-2 8-2689,3-9-3581,-2 15 841,1 1-1,1-1 0,3 1 1,2 68-1,3-78-293,1-1-1,1 1 1,2 0 0,0-1-1,2-1 1,0 1 0,14 24-1,-19-43-99,0 0-1,1-1 1,0 1-1,0-1 1,0 0-1,1-1 1,-1 1-1,1-1 1,1 0-1,-1 0 1,1-1-1,0 0 1,0 0-1,0-1 1,0 0-1,1 0 1,-1 0-1,1-1 1,0 0-1,0-1 1,-1 0-1,1 0 1,12 0-1,-12-1 8,-1-1 0,1 1 1,0-1-1,-1 0 0,0-1 0,1 0 0,-1 0 0,0-1 1,0 0-1,0 0 0,0 0 0,-1-1 0,1 0 0,-1-1 0,0 1 1,0-1-1,0 0 0,-1 0 0,0-1 0,0 0 0,0 0 1,-1 0-1,0 0 0,4-9 0,4-12-32,-2-1 1,-2 1-1,0-2 0,-2 1 1,-1-1-1,-1 0 0,-1 0 1,-2-30-1,-5-22-3,-20-116-1,24 197 25,-9-53 54,-1-1-1,-3 1 0,-30-78 1,34 108-34,-1 1 1,-1 0 0,-1 0-1,-18-26 1,23 40-12,1 0 1,-1 0-1,0 1 0,0 0 1,-1 0-1,0 0 1,0 1-1,-1 0 0,0 1 1,0 0-1,0 1 1,0-1-1,-15-3 0,0 5-47,1 1 1,0 1-1,-1 1 0,1 1 0,0 2 0,0 0 0,0 1 0,-27 9 0,15-4-26,0 1 0,0 2 0,1 2 0,1 1 0,-35 21 0,39-18 43,1 2-1,1 0 1,1 2 0,-33 34-1,55-50 30,-1-1 0,1 0-1,0 1 1,0 0-1,1 0 1,-1 0 0,1 1-1,1-1 1,-1 1 0,1-1-1,0 1 1,1 0-1,0 0 1,0 0 0,0 10-1,1-12 5,1 1 0,0 0 0,0-1 0,0 1 0,1-1 0,0 1 1,0-1-1,0 0 0,0 0 0,1 0 0,0 0 0,0 0 0,1 0 0,-1-1 0,1 0 0,0 0 0,0 0 0,0 0 0,8 5 0,5 2 43,1-1 0,0-1 0,1-1 0,0 0 0,0-2 0,0 0 0,1-1 0,25 3 0,162 11 234,-204-19-284,418-4 695,-343-3-805,-1-4-1,0-3 0,96-31 1,-157 41-528,18-5-7,-33 8 332,0 1 0,0 0-1,0 0 1,0-1 0,0 1-1,0-1 1,0 1-1,0-1 1,-1 1 0,1-1-1,0 1 1,0-1 0,-1 0-1,1 1 1,0-1 0,-1 0-1,1 0 1,-1 1 0,1-1-1,-1 0 1,1 0 0,-1 0-1,0 0 1,1-1 0,-1 1-3682</inkml:trace>
</inkml:ink>
</file>

<file path=ppt/ink/ink2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7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0 131 5632,'2'-2'662,"0"1"-1,-1-1 1,1 1 0,0-1 0,0 1 0,0 0 0,0 0-1,0-1 1,0 2 0,0-1 0,1 0 0,-1 0-1,0 1 1,0-1 0,5 0 0,43-5 4754,-41 5-5400,155-7 2592,-97 6-904,117-18-1,-161 16-1988,-1-2-1,-1 0 0,1-1 0,31-16 0,-52 22-15,1 1 0,-2-1 0,1 0-1,0 1 1,0-1 0,0 0 0,0 0-1,0 1 1,0-1 0,-1 0 0,1 0 0,0 0-1,-1 0 1,1 0 0,-1 0 0,1-1 0,-1 1-1,0 0 1,1 0 0,-1 0 0,0 0-1,0 0 1,0-1 0,0 0 0,0-3-3176</inkml:trace>
</inkml:ink>
</file>

<file path=ppt/ink/ink2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7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4 9216,'-1'-1'187,"1"1"-1,0 0 1,-1 0 0,1-1 0,0 1-1,-1 0 1,1 0 0,0-1 0,-1 1 0,1 0-1,0 0 1,-1 0 0,1 0 0,-1 0 0,1 0-1,-1 0 1,1 0 0,0 0 0,-1 0 0,1 0-1,-1 0 1,1 0 0,0 0 0,-1 0-1,1 0 1,-1 0 0,1 0 0,0 0 0,-1 1-1,1-1 1,-1 0 0,1 0 0,0 0 0,-1 1-1,1-1 1,0 0 0,-1 1 0,1-1 0,0 0-1,-1 1 1,-3 23 6423,2-6-6820,-2 25 1321,1 1 0,2-1-1,8 64 1,32 133 1827,-32-176-2756,-6-59-346,-1 0 0,0-1 0,-1 1 0,1 0 0,-1 0 0,0-1 1,0 1-1,0 0 0,-1-1 0,-3 9 0,-3-8-2503,4-4-405</inkml:trace>
</inkml:ink>
</file>

<file path=ppt/ink/ink2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8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89 289 11264,'-1'-2'263,"0"0"1,-1 1 0,1-1 0,0 0 0,0 0 0,0 0 0,0 1-1,1-1 1,-1 0 0,0 0 0,1 0 0,-1 0 0,1-1-1,0 1 1,0 0 0,0 0 0,0 0 0,0 0 0,0 0-1,1-2 1,0-1 124,0 1 0,1-1 0,0 1 0,0 0 0,0 0-1,0 0 1,1 0 0,0 1 0,3-5 0,9-8 358,1 1 0,1 0 0,21-14 0,-19 15-990,4-4 628,0 1 1,2 1-1,37-19 0,-53 30-246,1 1-1,0 1 1,0 0 0,0 0 0,1 1 0,-1 0-1,1 0 1,-1 1 0,1 1 0,-1 0 0,1 0-1,13 3 1,-20-2-75,1 1-1,-1-1 1,1 1-1,-1 0 0,0 0 1,0 0-1,0 1 1,0-1-1,0 1 1,0 0-1,-1 0 1,0 1-1,1-1 0,-1 1 1,0-1-1,-1 1 1,1 0-1,4 8 1,0 3 125,-1 0 1,0 1 0,6 29-1,-9-27-62,-1-1 0,0 1 0,-1 0 0,-2 0-1,1-1 1,-2 1 0,0 0 0,-2-1 0,1 1-1,-2-1 1,-10 25 0,-1-5 99,-1 0 1,-2-1-1,-41 59 0,44-73-153,-1-2 0,0 0-1,-2-1 1,0 0 0,-1-2 0,-1 0-1,0-2 1,-1 0 0,-1-1 0,-24 10-1,38-20-48,0-1 0,0 0 0,0 0 0,-1-1 0,1 0 0,-1-1 0,0 0 0,1-1 0,-18 0 0,22-1-18,1 1 1,-1-1-1,1 0 1,-1 0-1,1 0 1,0-1 0,-1 1-1,1-1 1,0 0-1,0 0 1,0-1-1,0 1 1,1-1-1,-1 0 1,1 0 0,-1 0-1,1 0 1,0 0-1,0-1 1,1 0-1,-1 1 1,1-1-1,-3-5 1,3 4-6,0 0 0,0 0 0,1 0 0,-1 0 0,1-1 0,0 1 0,1 0 0,-1-1 0,1 1 0,0-1 0,0 1 0,1-1 0,0 1 0,0 0 0,0-1 0,0 1 0,1 0 0,0 0 0,0 0 0,0 0 0,1 0 0,0 0 0,6-7 0,-3 6 10,1 0-1,0 0 1,0 1-1,0 0 1,1 0 0,-1 1-1,1 0 1,0 0-1,1 1 1,-1 0 0,1 1-1,-1-1 1,1 2-1,0-1 1,0 1 0,-1 1-1,1-1 1,0 2-1,14 1 1,0 1 17,0 2 1,-1 1-1,1 1 1,-1 0-1,0 2 1,26 14-1,-44-20-64,26 12 115,52 19 0,-75-32-206,0 1 1,0-1 0,1-1-1,-1 1 1,1-1 0,-1-1-1,1 1 1,0-1 0,-1 0-1,1-1 1,-1 0 0,1 0-1,8-3 1,22-20-4865,-19 11 1024</inkml:trace>
</inkml:ink>
</file>

<file path=ppt/ink/ink2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8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12288,'-1'4'760,"0"1"0,0-1-1,0 0 1,0 1 0,1-1 0,0 0 0,0 1 0,0-1 0,1 0 0,-1 1 0,1-1 0,0 0 0,0 1 0,1-1 0,2 6 0,4 20 1566,15 213 527,-20-194-3040,-3 470 1924,-8-214-1149,10-293-490,2-17-81,5-25-25,-2-3-2,9-42-19,3 0-1,3 2 1,45-101-1,-47 131 36,2 2-1,31-46 1,-44 74 31,2 0 0,0 0-1,0 1 1,1 0 0,1 1-1,0 0 1,0 1 0,1 0-1,29-14 1,-2 9-246,0 2 0,0 1 0,1 3 0,0 1 1,81-4-1,0-1-8266,-101 10 4507</inkml:trace>
</inkml:ink>
</file>

<file path=ppt/ink/ink2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9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10496,'2'2'4518,"11"9"-3218,-10-8 3057,1 4-3417,0-1 0,0 1-1,-1 0 1,1 0-1,-1 0 1,3 15 0,5 7-905,9 9 950,2-1-1,2-1 1,49 58-1,-37-49-698,-26-33-229,0 0 0,2-1 0,-1 0 0,1-1 0,1 0 0,-1-1-1,18 9 1,-22-13-650,0-1 0,1-1-1,-1 0 1,1 0 0,-1 0-1,1-1 1,0-1 0,9 2-1,14-3-3374</inkml:trace>
</inkml:ink>
</file>

<file path=ppt/ink/ink2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9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34 128,'13'-33'0</inkml:trace>
</inkml:ink>
</file>

<file path=ppt/ink/ink2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39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325 0 12288,'3'18'6201,"-13"7"-5083,7-20 138,-20 64 5934,8-30-6390,-35 66-1,30-67-788,-1-2 0,-2 0-1,-2-1 1,-1-1 0,-60 60-1,86-93-73,-1-1-1,0 1 0,1 0 0,-1 0 0,0 0 0,0-1 1,0 1-1,0 0 0,1-1 0,-1 1 0,0-1 0,0 1 1,0-1-1,0 1 0,-1-1 0,1 0 0,0 1 0,0-1 1,0 0-1,0 0 0,0 0 0,-2 0 0,2-1-42,1 0 0,0 0-1,-1 0 1,1 0 0,0 0 0,0 0-1,0 0 1,0 0 0,0 0 0,0 0-1,0 0 1,0 0 0,0 0 0,1 0-1,-1 0 1,0 0 0,0 0 0,2-1-1,21-51-3701,29-37-2208,-24 44 2667</inkml:trace>
  <inkml:trace contextRef="#ctx0" brushRef="#br0" timeOffset="1">400 66 9088,'6'-4'1019,"-4"2"-553,1 0 1,-1 0-1,1 1 1,-1-1-1,1 1 0,0-1 1,0 1-1,0 0 1,-1 0-1,1 1 0,0-1 1,4 0-1,1 6 7434,-5 6-5887,-1 8-1950,-2-19 308,-3 99 1195,1-45-120,7 73 0,-5-117-1379,1-1 0,1 0 0,0 1 1,0-1-1,1 0 0,0 0 0,0 0 0,1-1 0,0 1 0,10 13 0,-11-18-80,1-1-1,0 1 1,0 0 0,0-1-1,0 0 1,1 0-1,-1 0 1,1 0-1,0-1 1,0 0-1,0 0 1,0 0 0,0-1-1,0 0 1,1 0-1,-1 0 1,0 0-1,1-1 1,8 0-1,1 0-252,0-2 1,1 1-1,-1-2 0,0 0 0,26-9 0,-33 8-465,1 1-1,-1-1 1,0-1-1,14-9 0,-18 11-41,-1 0-1,1 0 0,-1-1 0,1 1 0,-1-1 0,0 0 0,0 0 1,-1 0-1,5-8 0,3-15-3087</inkml:trace>
</inkml:ink>
</file>

<file path=ppt/ink/ink2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0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0 142 5376,'1'-1'221,"-1"0"-1,1-1 1,0 1 0,-1 0 0,1 0-1,0-1 1,0 1 0,0 0 0,0 0-1,0 0 1,0 0 0,0 0 0,0 0-1,0 1 1,0-1 0,1 0 0,-1 0-1,0 1 1,0-1 0,1 1 0,2-1-1,42-15 6595,-24 9-2039,15-2-3475,0 2-1,0 1 1,0 2-1,63 1 1,11-3-167,20-6-259,69-8-975,-71-6-3298,-109 22-16,-7 3-426</inkml:trace>
</inkml:ink>
</file>

<file path=ppt/ink/ink2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49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2944,'-1'1'157,"0"-1"1,0 1-1,0 0 1,0 0-1,1 0 0,-1-1 1,0 1-1,0 0 1,1 0-1,-1 0 1,1 0-1,-1 0 0,1 1 1,-1-1-1,1 0 1,-1 0-1,1 0 1,0 0-1,0 0 0,0 1 1,0-1-1,-1 0 1,2 0-1,-1 0 1,0 1-1,0-1 0,0 0 1,0 0-1,1 2 1,5 41 1668,60 225 713,-64-252-2309,1-1-1,1 1 1,1-1 0,0 0 0,1 0 0,1-1 0,0 0 0,10 16 0,-16-31-220,-1 0 0,0 0 0,1 0 0,-1-1 0,0 1 0,1 0 0,-1 0 0,0 0 0,1 0 0,-1 0 0,0 0 0,1-1-1,-1 1 1,0 0 0,0 0 0,1 0 0,-1-1 0,0 1 0,0 0 0,1 0 0,-1-1 0,0 1 0,0 0 0,0-1 0,1 1 0,-1 0 0,0 0 0,0-1 0,0 1 0,0 0 0,0-1 0,0 1 0,0 0 0,0-1 0,0 1 0,0 0 0,0-1 0,0 0 0,6-20 140,-5 17-92,4-19 0,-1 0-1,-2-1 0,0 1 1,-2-32-1,-1 29-33,2 1 1,1-1-1,7-37 0,-8 54-9,2 0-1,-1 0 1,1 1-1,1 0 1,-1-1-1,1 1 1,1 0-1,-1 1 1,1-1-1,13-13 0,-14 18 13,1-1 0,-1 0 0,1 1-1,0 0 1,0 0 0,0 0-1,1 1 1,-1 0 0,1 0 0,-1 0-1,1 1 1,0 0 0,0 0-1,0 0 1,-1 1 0,1 0-1,11 1 1,-6 0 28,1 1 0,-1 1 0,0 0 0,0 0 0,0 1 0,0 1 0,-1 0 1,0 0-1,0 1 0,0 0 0,0 1 0,11 10 0,1 3 59,0 2 1,-1 0-1,26 37 0,-39-48-45,-1 0-1,0 1 0,0-1 0,-2 2 1,1-1-1,-1 0 0,2 15 0,-5-22-17,-1 1 0,0 0 0,0-1 0,0 1 0,-1 0 0,0 0 0,0 0 0,-1-1 0,0 1 0,0 0 0,0 0 0,0-1 0,-1 1 0,0-1 0,0 1 0,-1-1 0,1 0 0,-4 5 0,3-7-19,1 1 0,0-1-1,-1 0 1,0 0 0,1 0-1,-1-1 1,0 1 0,-1-1 0,1 0-1,0 1 1,-1-1 0,1-1-1,-1 1 1,-7 2 0,9-4-26,0 0 1,0 0 0,0 0-1,-1 0 1,1 0 0,0-1-1,0 1 1,0-1-1,0 0 1,0 1 0,0-1-1,0 0 1,0 0 0,0 0-1,0-1 1,0 1-1,1 0 1,-1-1 0,0 1-1,1-1 1,-1 1 0,1-1-1,0 0 1,-1 0 0,1 0-1,0 1 1,-1-5-1,-1 0-11,0 0 0,1-1 0,0 1 0,0-1-1,0 0 1,1 1 0,0-1 0,1 0-1,-1 0 1,1 0 0,1 0 0,-1 0-1,1 1 1,3-11 0,-1 3-3,1-1 0,1 1-1,0 0 1,1 0 0,11-18-1,-7 17-37,0 0-1,1 1 0,1 0 0,0 1 1,1 1-1,0 0 0,1 0 0,0 2 1,1-1-1,0 2 0,0 0 1,27-10-1,-33 15 13,0 0 1,1 1 0,-1 1-1,1 0 1,-1 0 0,1 0-1,0 1 1,0 1 0,0 0-1,-1 0 1,1 1 0,0 0-1,0 1 1,-1 0 0,1 0-1,-1 1 1,1 0 0,-1 1-1,0 0 1,-1 1-1,1-1 1,-1 2 0,15 11-1,-16-11 44,0 1 0,-1 0 0,0 0-1,0 0 1,0 1 0,-1 0 0,-1 0-1,1 1 1,-1-1 0,0 1-1,-1 0 1,0 0 0,-1 0 0,0 0-1,0 1 1,-1-1 0,1 18 0,-3 2 87,-2-1 0,-1 0 0,-1 1 1,-14 44-1,19-70-237,-1 0 1,0 0 0,1 1-1,-1-1 1,1 0-1,0 0 1,0 0-1,1 6 1,6-3-2159,7-16 70,-4-4 52</inkml:trace>
</inkml:ink>
</file>

<file path=ppt/ink/ink2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1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0 10112,'1'0'571,"0"0"0,0 0 0,1 0 0,-1 0 0,0 1 0,0-1 0,0 0 0,1 1 0,-1-1 0,0 1 0,0-1 0,0 1 0,0-1 0,0 1 0,0 0 0,0 0 0,0-1 0,1 3 0,8 20 3859,-10 38-4493,-1-41 484,-2 146 319,6 152 802,5-227-1391,5 94 189,-13-181-319,0 1 0,0-1 0,-1 0 1,1 1-1,-1-1 0,0 0 0,0 1 0,0-1 1,-1 0-1,-2 6 0,4-10-18,0 1 1,-1-1-1,1 0 1,0 1-1,-1-1 1,1 0-1,0 1 0,-1-1 1,1 0-1,-1 1 1,1-1-1,-1 0 1,1 0-1,-1 1 1,1-1-1,-1 0 0,1 0 1,-1 0-1,1 0 1,-1 0-1,1 0 1,-1 0-1,1 0 1,-1 0-1,1 0 1,-1 0-1,1 0 0,-1 0 1,1 0-1,-1-1 1,-2 0-10,1 0 0,0 0 1,0-1-1,0 1 0,1-1 1,-1 0-1,0 0 0,0 1 1,1-1-1,-3-4 0,-3-5-8,1-1 0,0 0 0,0 0 0,2-1 0,-1 0-1,1 0 1,1 0 0,1 0 0,0 0 0,0-1 0,1 1 0,1 0 0,0-1 0,1 1-1,1-1 1,0 1 0,0 0 0,7-18 0,0 2 92,1-1 0,1 2 0,2-1 0,1 2 0,1 0 0,37-50-1,-37 60 65,1 0 0,0 2 0,1-1 0,0 2 0,1 0-1,1 2 1,0 0 0,1 1 0,28-12 0,23-5 376,107-26 0,-90 29-349,-58 16-203,121-31 299,-132 36-446,-1 1 0,1 0 1,0 2-1,0 0 1,38 4-1,-56-3 56,0 0 0,0 0 0,0 0 1,0 0-1,0 0 0,0 0 0,1 0 0,-1 0 0,0 1 0,0-1 1,0 0-1,0 1 0,0-1 0,0 0 0,0 1 0,0 0 0,-1-1 1,1 1-1,0-1 0,0 1 0,0 0 0,-1 0 0,1-1 0,0 1 0,-1 0 1,1 0-1,0 0 0,-1 0 0,1 0 0,-1 0 0,1 0 0,-1 0 1,0 0-1,0 0 0,1 0 0,-1 0 0,0 0 0,0 2 0,-1 1-753,-1 0-1,1 0 0,-1-1 0,0 1 1,0-1-1,0 1 0,-1-1 1,-4 5-1,-5 10-2982</inkml:trace>
</inkml:ink>
</file>

<file path=ppt/ink/ink2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1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7936,'49'-25'6217,"-47"24"-5762,0 0-1,0 0 0,0 0 1,0 1-1,1-1 0,-1 0 1,0 1-1,0 0 0,1-1 1,-1 1-1,0 0 0,1 0 1,-1 0-1,0 1 0,1-1 1,-1 0-1,0 1 0,1 0 1,-1-1-1,0 1 0,3 2 1,0 2-159,-1 1 1,1 0 0,-1 1 0,0-1-1,-1 1 1,0 0 0,0-1 0,0 1 0,-1 1-1,0-1 1,1 9 0,12 97 1024,-7-47-124,-4-45-951,0 0-1,2 0 0,1-1 0,0 1 1,1-1-1,15 26 0,-18-39-263,0 1 0,0-1-1,0 0 1,1 0 0,0-1-1,1 0 1,-1 0-1,1 0 1,0-1 0,1 0-1,-1 0 1,1-1 0,0 0-1,0 0 1,0-1 0,0 0-1,15 3 1,-19-6-148,0 1 1,0-1-1,-1 0 1,1 0-1,0 0 0,0-1 1,0 0-1,0 1 0,-1-1 1,1-1-1,0 1 1,-1 0-1,1-1 0,-1 0 1,4-2-1,3-3-1283,-1 0-1,0 0 1,15-16-1,-2 1-2518</inkml:trace>
</inkml:ink>
</file>

<file path=ppt/ink/ink2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1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93 7936,'0'-1'104,"0"-1"304,1 0 1,-1 0-1,0 0 0,0 0 0,-1 0 0,1 0 0,0 0 0,-1 0 0,1 0 1,-1 0-1,1 0 0,-1 1 0,0-1 0,0 0 0,-2-3 0,-1-1 4785,0-3-3202,-2-4-1346,1 10-495,1-1 0,-1 1 0,0 0 0,0 1 0,0-1 0,-1 1-1,1 0 1,-1 0 0,1 0 0,-1 1 0,0 0 0,1 0 0,-1 1-1,0-1 1,0 1 0,1 0 0,-1 1 0,0 0 0,1 0 0,-8 1 0,-10 4 311,-1 1 0,1 0 0,-25 12 0,27-10-230,0 2 0,1 0 0,0 0 0,1 2 1,-18 16-1,26-20-101,1 1 0,0 0 1,0 1-1,2 0 1,-1 1-1,1 0 0,1 0 1,-11 24-1,16-29-98,1-1 0,-1 1 0,1 0 0,0-1 0,0 1 0,1 0 0,0 0 0,0 0 0,1 0 0,0 0 0,0-1 0,1 1 0,0 0 0,0-1 0,0 1 0,1-1 0,0 0 0,0 0 0,0 0 0,1 0 0,0 0 0,6 6 0,2 2 36,0 1 0,1-2 0,1 0 0,1 0 0,-1-2 0,2 0 0,20 12 0,-17-14-585,0 0-1,1-1 1,0-1 0,1-1-1,0-1 1,-1-1 0,2-1 0,-1 0-1,0-2 1,0 0 0,42-5-1,-53 3-3108,-1 1-236</inkml:trace>
</inkml:ink>
</file>

<file path=ppt/ink/ink2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2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40 7040,'-1'0'124,"1"0"-1,0 0 1,0 0 0,-1 0 0,1-1-1,0 1 1,0 0 0,0 0 0,-1 0-1,1 0 1,0-1 0,0 1 0,0 0-1,0 0 1,-1 0 0,1-1 0,0 1-1,0 0 1,0 0 0,0-1 0,0 1-1,0 0 1,0 0 0,0-1 0,0 1-1,0 0 1,0 0 0,0-1 0,0 1 0,0 0-1,0 0 1,0-1 0,0 1 0,0 0-1,0 0 1,0-1 0,0 1 0,0 0-1,0 0 1,0-1 0,1 1 0,-1 0-1,0 0 1,0 0 0,0-1 0,0 1-1,1 0 1,-1 0 0,0 0 0,19-10 5176,30-1-959,82 6-2132,-19 2-2648,-75 2-3937,-26 1 902,-9 0 253</inkml:trace>
</inkml:ink>
</file>

<file path=ppt/ink/ink2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3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267 303 7552,'-13'-13'435,"2"-6"4675,11 18-4816,1-1 0,-1 0 1,0 0-1,0 1 0,1-1 0,-1 0 1,1 1-1,0-1 0,-1 0 1,1 1-1,0-1 0,0 1 0,0-1 1,0 1-1,0 0 0,0-1 0,0 1 1,0 0-1,1 0 0,-1 0 1,1-1-1,-1 2 0,3-3 0,47-35 1440,107-62 0,-124 82-1058,1 2 0,1 1 0,0 2 0,62-15 0,-87 26-520,0 0 0,1 1-1,-1 0 1,0 1 0,0 0 0,0 1-1,0 0 1,16 4 0,-22-4-108,-1 0 1,1 1-1,-1 0 1,1 0-1,-1 0 1,0 0-1,0 1 1,0-1-1,0 1 1,0 0-1,-1 1 1,1-1-1,-1 0 1,0 1-1,0 0 1,0 0-1,0 0 1,-1 0-1,0 0 1,0 1-1,0-1 1,2 8-1,-1 2 20,0 1-1,-2-1 1,0 1-1,0-1 1,-2 1-1,0-1 1,-4 25-1,-29 108 393,22-100-393,3-18-11,0-1 0,-2 0-1,-1-1 1,-24 39 0,-67 89 175,93-142-208,-31 42 149,-3-1-1,-81 77 1,96-103-89,-149 134 361,139-130-329,-2-1 0,-80 44 0,119-74-114,0 1 0,0-1 0,0 0 0,0 0 0,0 0 0,0 0 0,0 0 0,0 0 0,0-1 0,0 1 0,-1-1 0,1 1 0,0-1 0,0 0 0,-1 0 0,1 0 0,0 0 0,0-1 0,0 1 0,-1 0 0,1-1 0,0 0 0,-2 0 0,3 0-5,0 0 1,1 1 0,-1-1-1,1 0 1,-1 0 0,1 0 0,0 0-1,-1 0 1,1 0 0,0 0-1,0 1 1,0-1 0,-1 0 0,1 0-1,0 0 1,0 0 0,0 0-1,0 0 1,1 0 0,-1-1 0,13-34-80,-6 24 82,-1 0 0,2 1 0,-1-1-1,1 2 1,1-1 0,0 1 0,12-10 0,-16 16 7,0 0 1,0 1-1,1-1 0,0 1 1,-1 0-1,1 1 1,0 0-1,1-1 1,-1 2-1,0-1 1,0 1-1,1 0 0,-1 0 1,1 1-1,-1 0 1,1 0-1,11 2 1,156 39 148,-106-23-140,-49-14-4,-1-2 0,0 0 0,1-1 0,0 0-1,-1-2 1,32-4 0,118-31-128,-57 10 30,-86 21-23,43-5-2489,-64 10 492,-7 0-1524,-2 0-359</inkml:trace>
</inkml:ink>
</file>

<file path=ppt/ink/ink2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4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1025 58 5248,'4'-22'8340,"-3"20"-8091,0 1 1,0-1 0,0 1-1,1 0 1,-1-1 0,0 1-1,0 0 1,1 0 0,-1 0-1,1 0 1,-1 0 0,1 0-1,-1 0 1,1 1-1,0-1 1,-1 0 0,1 1-1,0-1 1,2 1 0,-14 7 1304,2-4-164,9-9 658,-2 5-2020,1 1 1,-1-1-1,1 1 0,-1 0 1,1-1-1,-1 1 1,1-1-1,-1 1 1,0 0-1,1 0 1,-1-1-1,1 1 0,-1 0 1,0 0-1,1 0 1,-1-1-1,0 1 1,1 0-1,-1 0 1,0 0-1,1 0 0,-1 0 1,0 1-1,1-1 1,-1 0-1,0 0 1,1 0-1,-1 0 1,0 1-1,1-1 0,-1 0 1,1 1-1,-1-1 1,1 0-1,-2 1 1,24-11 824,-16 3-461,-11 7 25,-13 15-53,10 3-222,1 0-1,-8 30 0,-10 26-31,-33 32-56,-83 115 0,17-29-56,-118 212 2,222-374-1,0-1-1,-2 0 0,-45 45 1,-83 56 42,82-74 73,62-52-71,4-3-20,1 1 1,-1-1 0,0 0-1,0 1 1,1-1-1,-1 1 1,1-1 0,-1 1-1,1 0 1,0 0-1,0 0 1,0-1 0,0 1-1,0 0 1,0 0-1,0 0 1,1 1 0,-2 2-1,0-1-737,-4-12 42,-4-9-1184,2-8-7936,8 13 6443</inkml:trace>
</inkml:ink>
</file>

<file path=ppt/ink/ink2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9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399 146 5632,'5'-34'5450,"-5"29"-4406,0 0 0,1-1 0,0 1 1,0 0-1,0 0 0,0 0 0,1 0 0,3-6 0,-5 10-952,0 1-1,0-1 0,0 1 0,1-1 0,-1 1 1,0-1-1,0 1 0,0-1 0,0 1 0,-1-1 0,1 1 1,0-1-1,0 1 0,0-1 0,0 1 0,0-1 1,-1 1-1,1-1 0,0 1 0,0-1 0,-1 1 1,1 0-1,0-1 0,-1 1 0,1 0 0,0-1 0,-1 1 1,1 0-1,0-1 0,-1 1 0,1 0 0,-1 0 1,0-1-1,-19-12 723,12 9-377,2 0-272,-1 0-1,0 0 0,-1 1 0,1 0 1,0 1-1,-1 0 0,1 0 0,-1 1 1,0-1-1,0 2 0,0-1 0,1 1 1,-1 0-1,0 1 0,0 0 0,-8 2 1,7-2-84,-1 2 0,0-1-1,1 1 1,-1 1 0,1 0 0,0 0 0,0 1 0,0 0 0,1 0 0,0 1 0,0 0 0,0 1 0,-8 8-1,3 1-19,1 1-1,0 0 0,1 0 1,1 1-1,1 1 0,0 0 1,2 0-1,0 0 1,1 1-1,-6 34 0,10-44-37,1 1 0,0 0 0,1 0 1,0-1-1,0 1 0,1 0 0,1 0 0,0-1 0,0 1 0,1-1 0,0 1 0,1-1 0,0 0 0,1-1 0,0 1 1,0-1-1,1 0 0,0 0 0,1 0 0,0-1 0,0 0 0,10 8 0,-7-9-1,0 1 0,1-2-1,0 1 1,0-1 0,0-1 0,1 0 0,0-1-1,0 0 1,18 4 0,-9-5-3,0 0 1,1-2-1,-1 0 1,43-5-1,2-7 2,-1-3 0,100-34 0,-147 42-15,-12 4-11,5-2 31,1 0 0,-1 1-1,1 1 1,-1 0 0,17-1-1,-27 3-22,-1 0-1,1 0 0,-1 0 0,1 0 0,0 0 0,-1 0 0,1 0 0,-1 0 0,1 0 0,-1 0 0,1-1 1,-1 1-1,1 0 0,-1 0 0,1-1 0,-1 1 0,1 0 0,-1-1 0,0 1 0,1-1 0,-1 1 1,0 0-1,1-1 0,-1 1 0,0-1 0,1 1 0,-1-1 0,0 1 0,0-1 0,1 1 0,-1-1 1,0 1-1,0-1 0,0 1 0,0-1 0,0 1 0,0-1 0,0 0 0,0 1 0,0-1 0,0 1 1,0-1-1,0 1 0,0-1 0,-1 1 0,1-1 0,0 1 0,0-1 0,0 1 0,-1-1 1,1 1-2,0-1 1,-1 1-1,1 0 1,0 0-1,0-1 1,0 1 0,-1 0-1,1 0 1,0-1-1,0 1 1,0 0 0,0 0-1,0-1 1,0 1-1,0 0 1,0-1-1,0 1 1,0 0 0,0-1-1,0 1 1,0 0-1,0 0 1,0-1 0,0 1-1,0 0 1,0-1-1,0 1 1,0 0 0,0 0-1,1-1 1,-1 1-1,0 0 1,0 0-1,0-1 1,0 1 0,1 0-1,-1 0 1,0 0-1,0-1 1,0 1 0,1 0-1,-1 0 1,0 0-1,0 0 1,1-1-1,-1 1 1,0 0 0,1 0-1,-1 0 1,0 0-1,0 0 1,1 0 0,-1 0-1,0 0 1,1 0-1,-1 0 1,0 0 0,1 0-1,-1 0 1,0 0-1,0 0 1,1 0-1,-1 0 1,0 0 0,0 1-1,1-1 1,6 3 37,1 0 1,-1 0 0,-1 1-1,1 0 1,9 7-1,31 19 257,-20-18-161,0-1 0,0-1 0,1-1 0,0-1 0,1-2 0,0-1 0,51 3 0,-66-8-118,-1 1 1,1-2-1,0 0 0,-1-1 0,1 0 1,-1-1-1,0 0 0,0-1 0,0-1 1,0 0-1,-1-1 0,1 0 0,-2-1 1,1 0-1,-1-1 0,0 0 1,0-1-1,15-17 0,-21 21-17,-1-1 0,0 0-1,0 0 1,0 0 0,-1-1 0,0 1-1,0-1 1,-1 0 0,0 0 0,0 0-1,0 0 1,-1 0 0,0 0 0,-1 0-1,0-8 1,-1 2-15,0 0-1,-1 1 1,-1-1-1,0 1 1,-1-1-1,0 1 1,-7-13-1,6 15-2,0 0 1,-1 0-1,-1 1 1,1 0-1,-1 0 1,-1 1-1,1 0 1,-2 0-1,1 1 1,-1 0-1,0 0 1,0 1-1,-12-6 1,13 7 6,-6-4 3,-1 1 0,0 0 0,-1 0 0,1 2 0,-2 0 0,1 1 0,0 0 0,-1 2 0,0 0 0,0 0 0,0 2 0,0 0 0,0 1 0,0 1 0,-28 4 0,23-1-24,0 1 0,0 1 0,1 0 0,0 2 0,0 0 0,1 2 0,-32 19 0,41-22-2,0 0 0,0 1 0,1 1 0,0 0-1,0 0 1,1 1 0,0 0 0,1 1 0,0 0 0,1 0 0,0 1-1,1 0 1,0 0 0,-6 18 0,11-25-112,-1 0-1,1 0 1,0-1-1,0 2 1,1-1 0,-1 0-1,1 0 1,0 0 0,1 0-1,-1 0 1,1 0-1,0 0 1,0 0 0,0 0-1,1 0 1,0-1-1,0 1 1,0 0 0,0-1-1,1 0 1,0 1 0,0-1-1,0 0 1,0-1-1,1 1 1,0 0 0,-1-1-1,7 4 1,-3-3-592,1 0 0,-1-1 0,1 0-1,14 3 1,30 7-3358</inkml:trace>
</inkml:ink>
</file>

<file path=ppt/ink/ink2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49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513 39 8576,'0'-2'562,"-1"1"0,1-1 0,-1 0 0,0 0 0,0 1 0,0-1 0,1 1 0,-2-1 1,1 0-1,0 1 0,0 0 0,0-1 0,-1 1 0,1 0 0,0 0 0,-1-1 0,0 1 0,1 0 0,-1 1 1,-3-3-1,0 2-20,0-1 1,-1 1-1,1 0 1,-1 0-1,1 0 1,-1 1-1,-7 0 0,-13 2-463,0 1-1,-36 9 0,34-6 1613,9-2-1453,-1 0 1,2 1 0,-1 1 0,1 1 0,0 1 0,0 0 0,1 1 0,0 1 0,0 1 0,1 0 0,1 1 0,0 1 0,1 0-1,-14 16 1,25-25-227,1 0 0,-1 0 0,1 0 0,0 0-1,0 0 1,0 0 0,0 1 0,1-1 0,0 1 0,0-1-1,0 1 1,0-1 0,1 9 0,0-11-10,0 0 0,1 0 0,-1 0 0,1 0 0,-1 1 0,1-1 0,0 0 0,0 0 0,0 0 0,0 0 0,0-1 0,0 1 0,1 0 0,-1 0 0,1-1 0,-1 1 0,1-1 0,0 1 0,-1-1 1,1 1-1,0-1 0,0 0 0,0 0 0,0 0 0,0 0 0,0-1 0,0 1 0,0 0 0,0-1 0,1 1 0,-1-1 0,0 0 0,3 0 0,39 3 58,0-2 1,54-6-1,-58 2 6,-1 1 1,0 2-1,1 1 0,54 10 0,-55-2 4,1 1-1,-2 2 0,64 28 1,-90-35-56,-1 1-1,0 0 1,-1 1 0,1 0 0,-1 0 0,0 1-1,-1 0 1,0 1 0,0 0 0,-1 0-1,0 1 1,0 0 0,-1 0 0,-1 1 0,0 0-1,7 18 1,-12-23 11,0-1 0,-1 1 0,0-1 0,0 1-1,0-1 1,-1 1 0,0-1 0,0 1 0,0-1 0,-1 0 0,1 0 0,-1 1 0,-1-1-1,1 0 1,-1-1 0,1 1 0,-2 0 0,1-1 0,0 1 0,-1-1 0,0 0 0,0 0-1,0-1 1,0 1 0,-1-1 0,1 0 0,-1 0 0,0 0 0,-8 3 0,-4-1 21,-1 0 0,1 0 1,0-2-1,-1 0 1,0-2-1,0 1 0,1-2 1,-1-1-1,-27-3 1,21-1-293,0 0-1,0-1 1,0-2 0,1 0 0,0-1 0,-30-18 0,52 27 135,1 0 0,-1-1 0,1 1 0,0 0 0,-1 0 0,1 0 0,-1-1 0,1 1 0,0 0 0,-1-1 0,1 1 0,0 0 0,-1-1 0,1 1 0,0-1 0,0 1 0,-1 0 0,1-1 0,0 1 0,0-1 0,0 1 0,-1-1 0,1 1 0,0-1 0,0 1 0,0 0 0,0-1 0,0 1 0,0-1 0,0 1 0,0-1 0,0 1 0,0-1 0,0 1 0,1-1 0,-1 1 0,0-1 0,0 1 0,0 0 0,0-1 0,1 1 0,-1-1 0,0 1 0,1 0 0,-1-1 0,0 1 0,1 0 0,-1-1 0,0 1 0,1 0 0,-1-1 0,0 1 0,1 0 0,-1 0 0,1-1 0,-1 1 0,1 0 0,0 0 0,28-14-5116,-1 5 1260</inkml:trace>
</inkml:ink>
</file>

<file path=ppt/ink/ink2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0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 9728,'2'-8'13908,"-3"15"-7395,0 4-7543,-4 86 2039,2-51-82,2 70 1,2-103-868,1 0-1,0 0 1,0 0 0,1 0-1,1-1 1,0 1-1,1-1 1,0 0 0,1 0-1,7 11 1,-11-20-111,1 1-1,0 0 1,0-1-1,0 1 1,0-1-1,1 0 1,-1 0-1,1 0 1,0 0-1,-1-1 1,1 1-1,1-1 1,-1 0-1,0 0 1,0-1-1,1 1 1,-1-1-1,1 0 1,-1 0-1,1-1 1,-1 1-1,1-1 1,0 0-1,-1 0 1,1-1-1,0 1 1,-1-1-1,1 0 1,-1 0-1,1-1 1,6-2-1,5-4-1011,0 0 0,-1-1-1,0 0 1,-1-1 0,0 0-1,-1-2 1,21-21 0,10-18-2969,-10 5 43</inkml:trace>
</inkml:ink>
</file>

<file path=ppt/ink/ink2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0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56 15488,'-18'55'7679,"18"43"-10879,0-80 16000,26 30-12928,-4-12 128,35-8 0,-14-1 0,50-45-128,-18 6 128,21-67-2048,-19 16 128,-2-47-2176,-17 26 128</inkml:trace>
</inkml:ink>
</file>

<file path=ppt/ink/ink2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0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1 380 3968,'0'3'124,"1"0"-1,-1 0 1,1 0 0,0 0 0,0 0-1,0 0 1,0 0 0,0 0-1,1 0 1,-1-1 0,1 1 0,0-1-1,0 1 1,0-1 0,0 1-1,0-1 1,0 0 0,1 0 0,-1 0-1,1 0 1,-1-1 0,4 2 0,1 2 336,60 36 3039,-59-35-3400,1 0 0,-1 0 0,1-1-1,0 0 1,0 0 0,1-1 0,-1 0 0,1-1 0,0 0-1,0 0 1,0-1 0,1-1 0,-1 1 0,0-2 0,1 0-1,-1 0 1,0 0 0,1-1 0,-1-1 0,0 0 0,0 0-1,0-1 1,12-5 0,-9 3 31,1-1 1,-1 0-1,0-1 0,0 0 0,-1-1 1,0-1-1,0 0 0,-1 0 0,0-1 1,-1 0-1,0-1 0,-1 0 0,0-1 1,0 0-1,-1 0 0,6-15 1,-9 16-54,0-1 1,-1 1-1,-1-1 1,0 0 0,-1 0-1,0-1 1,0 1 0,-2 0-1,1-1 1,-4-24-1,2 28-45,-1 0 0,-1 0 0,0 0 0,0 1 0,-1-1 0,0 1 0,0-1 0,-1 1 0,0 1 0,0-1 0,-1 1 0,0 0 0,0 0 0,-1 0 0,-10-7 0,8 7-28,0 0 0,0 1 0,-1 0 0,0 1 0,0 0 0,-1 1 0,1 0 0,-1 0 0,0 1 0,0 1 0,0-1 0,-1 2 0,1 0 0,0 0 0,-1 1 0,1 0 0,0 1 0,0 1 0,-1 0 1,1 0-1,0 1 0,0 0 0,1 1 0,-1 0 0,1 1 0,0 0 0,0 0 0,0 1 0,1 1 0,0 0 0,0 0 0,1 0 0,0 1 0,0 1 0,1-1 0,-13 19 0,14-17-41,0 1 1,0 0-1,1 0 0,1 1 1,-1 0-1,2-1 0,0 1 1,0 0-1,1 1 0,1-1 1,0 0-1,1 0 0,0 1 1,0-1-1,4 13 0,-3-16-159,1-1 0,1 0 0,-1 0 0,1 0-1,1 0 1,0 0 0,0-1 0,0 1 0,1-1 0,0 0 0,0-1-1,1 1 1,0-1 0,0 0 0,0 0 0,1-1 0,0 0-1,0 0 1,0-1 0,1 0 0,0 0 0,9 3 0,40 9-1852</inkml:trace>
</inkml:ink>
</file>

<file path=ppt/ink/ink2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2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29 155 5504,'-10'-7'7884,"6"-11"-4125,4-28-2523,1 32-825,4-42 2898,-3 42-1191,-5 33 519,-8 70-1414,5 0 0,4 103 0,30 52-1159,20 556 85,-64-699-319,79-122 170,122-3-312,-133 20 299,-1-2 0,0-2 1,57-17-1,-99 22-272,-1-1 0,1 0 0,-1 0 0,12-9 0,-16 10 46,19-9-1041</inkml:trace>
</inkml:ink>
</file>

<file path=ppt/ink/ink2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3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235 270 5888,'-1'-7'6124,"3"9"569,-1 6-2243,-2 6-5056,-2-3 1187,0 1 1,1 0 0,0 0-1,1 0 1,1 0-1,0 0 1,1 0 0,0 0-1,0 0 1,1 0-1,1 0 1,8 22 0,-9-29-540,0 0 0,0 0 1,1-1-1,0 1 1,0-1-1,0 1 0,0-1 1,1 0-1,-1 0 0,1-1 1,0 1-1,0-1 1,1 0-1,-1 0 0,0 0 1,1 0-1,0-1 0,0 0 1,0 0-1,0 0 1,0-1-1,0 1 0,0-1 1,1 0-1,-1-1 0,0 0 1,0 1-1,1-2 1,-1 1-1,0 0 0,9-3 1,24-8 132,-1-2 1,52-25-1,-84 36-168,11-6 30,1-1 0,-1 0 0,-1-1-1,0-1 1,0 0 0,-1-1 0,0 0 0,-1-1 0,-1-1-1,17-24 1,-26 34-32,0-1 0,-1 1 0,0-1 0,1 1 0,-2-1-1,1 0 1,0 0 0,-1 0 0,0 0 0,0 0 0,-1-1 0,1 1-1,-1 0 1,0 0 0,-1 0 0,1-1 0,-1 1 0,0 0-1,0 0 1,-1 0 0,-2-6 0,-1-1-21,-1 1 0,0 1 0,0-1 0,-1 1 0,0 0 0,-1 1 0,-11-11 0,8 9-7,0 1-1,-1 0 1,-1 1-1,0 1 1,0 0-1,-1 0 1,0 1-1,0 1 1,-27-8-1,20 7-24,0 1 0,0 1 0,0 0 0,-1 2 0,1 1 0,-1 0 0,0 2 0,0 0 0,1 1 0,-1 2 0,-22 5 0,24-3-99,1 0 0,0 2 0,1 0 0,0 1-1,0 1 1,1 1 0,0 0 0,0 1 0,-19 18-1,31-24 54,0 0 0,1 0 0,0 0 0,0 0-1,0 1 1,0 0 0,1 0 0,-4 10-1,6-13 36,0 0 0,0 0 0,0 0 0,0 1 0,1-1-1,-1 0 1,1 0 0,0 0 0,0 0 0,0 0 0,1 1-1,-1-1 1,1 0 0,-1 0 0,1 0 0,0 0-1,0 0 1,1 0 0,-1 0 0,4 4 0,0-1-190,1 0 1,0 0-1,0-1 1,0 0-1,1 0 1,-1-1-1,1 0 1,1 0-1,9 4 1,4 0-1043,1 0 0,24 5 1,18 2-2188</inkml:trace>
</inkml:ink>
</file>

<file path=ppt/ink/ink2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3.9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78 271 9600,'0'0'131,"-1"0"1,1 0-1,0-1 1,0 1 0,0 0-1,0 0 1,0 0-1,-1 0 1,1 0 0,0 0-1,0 0 1,0 0-1,-1 0 1,1 0-1,0 0 1,0 0 0,0 0-1,0 0 1,-1 0-1,1 0 1,0 0 0,0 0-1,0 1 1,0-1-1,0 0 1,-1 0-1,1 0 1,0 0 0,0 0-1,0 0 1,0 0-1,0 0 1,0 1-1,-1-1 1,1 0 0,0 0-1,0 0 1,0 0-1,0 0 1,0 1 0,0-1-1,0 0 1,0 0-1,0 0 1,0 0-1,0 1 1,0-1 0,0 0-1,0 0 1,0 0-1,0 0 1,0 1 0,-4 17 5599,0 18-1903,4-31-3715,1 0-1,-1 0 1,1 0 0,-1-1 0,1 1 0,1 0 0,-1 0 0,1 0 0,0-1 0,0 1 0,0-1 0,0 0 0,1 1 0,0-1 0,0 0 0,0-1 0,0 1 0,1 0 0,-1-1 0,1 0 0,0 0 0,0 0 0,0 0 0,0 0 0,1-1 0,-1 0 0,9 3 0,-4-2 20,0-1 1,0 0-1,0-1 0,0 1 0,1-2 1,-1 1-1,0-1 0,0-1 0,1 0 1,-1 0-1,0-1 0,0 0 1,0 0-1,15-7 0,-4-1-56,0 0-1,-1-1 1,0-1-1,27-22 1,-35 25-41,-1 0-1,0-1 1,-1 0 0,0 0-1,-1-1 1,0-1 0,0 1-1,9-21 1,-15 27-30,0 0-1,0-1 1,-1 1 0,1 0 0,-1 0-1,-1-1 1,1 1 0,-1-1-1,0 1 1,0-1 0,0 1-1,-1 0 1,0-1 0,0 1-1,0 0 1,-1-1 0,-2-4 0,1 2-9,-2 1 0,1 0 0,-1 0 1,1 0-1,-2 1 0,1 0 1,-1 0-1,0 0 0,0 1 1,-11-8-1,3 4-90,1 1-1,-2 1 1,1 0 0,-1 1 0,0 0 0,0 1 0,0 1-1,-1 1 1,1 0 0,-1 0 0,-31 1 0,33 3-65,1 0 0,0 1 0,-1 1 0,1 0 0,0 1 0,1 0 0,-1 1 0,1 1-1,0 0 1,0 0 0,-20 16 0,27-19-97,0 2 0,0-1 0,1 0-1,-1 1 1,1 0 0,0 0-1,0 0 1,1 1 0,0-1 0,0 1-1,0 0 1,0 0 0,1 0-1,0 0 1,1 0 0,-1 1 0,1-1-1,0 0 1,1 1 0,-1-1-1,1 1 1,0-1 0,1 0 0,0 1-1,0-1 1,3 11 0,-2-12-148,-1-1 1,1 0-1,-1 0 1,1 0-1,1 0 1,-1 0-1,0-1 1,1 1-1,0-1 1,0 1-1,0-1 1,0 0-1,0 0 1,8 5 0,21 15-2926</inkml:trace>
</inkml:ink>
</file>

<file path=ppt/ink/ink2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670 1 10240,'-6'8'6314,"4"-6"-2157,7 2-1679,-3-1-2252,0 0 0,0 0 0,-1 0 0,1 0 0,-1 0 0,0 0 1,0 0-1,0 0 0,0 1 0,0 4 0,6 15 721,-4-17-816,-1 0 0,1 0-1,-1 0 1,0 0 0,-1 1-1,0-1 1,0 0 0,1 12-1,5 34 913,22 62 362,50 245 39,-72-312-1410,-2 1-1,-2-1 1,-2 1-1,-2 0 1,-11 72-1,8-99 8,-2 0 0,-1 0 0,0-1 0,-1 0 0,-2 0 0,0 0 0,0-2-1,-2 1 1,-1-1 0,0-1 0,-28 29 0,27-34-21,1 1-1,-1-2 1,-1 0-1,0-1 1,-1 0-1,0-1 1,0-1-1,-1-1 1,0 0 0,0-1-1,-27 5 1,29-6-19,0-1 0,0-1 0,0-1 0,-1 0 0,1-1 0,-1-1 1,1 0-1,0-1 0,-1 0 0,1-2 0,-1 0 0,1 0 0,0-1 0,1-1 1,-1-1-1,1 0 0,0-1 0,-17-11 0,16 7 2,2 0 0,0-1 0,0-1 0,1 0 0,0-1 0,1 0 0,1-1 0,1 0 0,0 0 0,0-1 0,2-1 0,0 1 0,1-1 0,-7-30 0,10 34-29,1 0-1,0-1 1,2 1-1,-1 0 1,1-1-1,1 1 1,1 0-1,-1 0 0,2 0 1,0 0-1,1 0 1,0 0-1,1 1 1,0-1-1,1 2 1,0-1-1,1 0 1,0 1-1,1 0 1,14-14-1,-17 19-319,1 1 0,0 0 0,0 0 0,0 1 0,13-7 0,-13 7-484,1 2 1,-1-1 0,1 1 0,0 0 0,0 0 0,0 1 0,0 0 0,0 0-1,14 1 1,12 1-3139</inkml:trace>
</inkml:ink>
</file>

<file path=ppt/ink/ink2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5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82 233 11264,'-1'-2'377,"0"-1"0,1 0 0,-1 1 0,1-1 1,0 0-1,-1 0 0,1 1 0,0-1 0,1 0 1,-1 0-1,0 1 0,1-1 0,-1 0 0,1 1 1,0-1-1,2-3 0,30-36 7779,-17 25-7493,-4 3-446,1 2 0,1 0 1,0 0-1,0 1 0,1 1 0,0 0 0,1 1 0,31-12 0,-41 18-137,-1 1 0,1 0-1,1 0 1,-1 1-1,0-1 1,0 2-1,1-1 1,-1 1-1,0-1 1,1 2-1,-1-1 1,0 1-1,0 0 1,1 0-1,-1 1 1,0 0 0,0 0-1,0 0 1,0 1-1,-1-1 1,1 2-1,-1-1 1,0 0-1,0 1 1,0 0-1,0 0 1,7 9-1,-6-5-21,-1 1 0,0-1 0,0 1 0,-1 0 0,0 0 0,-1 0 0,0 1 0,0-1 0,-1 1 0,0-1 0,-1 1 0,0 0 0,-1 17 0,-1 6 27,-2-1 0,-12 56 0,8-56-10,-2-1 1,-1 0-1,-1-1 1,-2 0-1,0-1 0,-33 50 1,39-67-50,-1-1 0,-1 0 1,0 0-1,0 0 1,-1-1-1,-1-1 0,0 0 1,0 0-1,0-1 1,-1 0-1,0-1 0,-1-1 1,0 0-1,0 0 1,0-2-1,0 1 0,-27 4 1,-36-6 5,70-4-42,1 1 1,-1 0-1,1-1 0,0 0 0,-1-1 0,1 1 0,0-1 1,0 0-1,0 0 0,0 0 0,-8-6 0,12 7 10,0 0-1,0 1 1,1-1-1,-1 0 1,0 0-1,1 0 1,-1 1-1,1-1 1,-1 0-1,1 0 0,0 0 1,-1 0-1,1 0 1,0 0-1,0 0 1,0 0-1,-1 0 1,1 0-1,0 0 1,0 0-1,0 0 1,1 0-1,-1 0 1,0 0-1,0 0 0,1 0 1,-1 0-1,0 0 1,1 0-1,-1 0 1,1 0-1,-1 0 1,1 1-1,-1-1 1,1 0-1,0 0 1,-1 1-1,1-1 1,1-1-1,1-1-1,0 1 0,0-1 0,0 1 0,0-1 0,1 1 0,-1 0 0,1 0 0,-1 1 1,1-1-1,5-1 0,3 1-5,1 0 0,1 1 0,-1 0 0,0 1 1,0 0-1,0 1 0,0 1 0,21 4 0,12 7 54,48 20 0,32 8 49,-80-28-214,-21-5 216,45 6 0,-62-13-411,1 0 0,-1-1 0,0 0 0,1 0 0,-1-1 1,0 0-1,1 0 0,-1-1 0,13-5 0,-20 7 90,0-1 1,0 1-1,0 0 1,0-1-1,-1 1 0,1-1 1,0 1-1,0-1 1,-1 1-1,1-1 0,0 1 1,-1-1-1,1 0 1,0 0-1,-1 1 0,1-1 1,-1 0-1,1 0 1,-1 1-1,0-1 0,1 0 1,-1 0-1,0 0 1,1 0-1,-1 0 0,0 0 1,0 0-1,0 0 1,0 1-1,0-1 0,0 0 1,0 0-1,0 0 1,0 0-1,-1 0 0,1 0 1,0 0-1,0 0 1,-1 1-1,1-1 0,-1 0 1,1 0-1,-1 0 1,1 1-1,-2-2 0,-6-14-3872</inkml:trace>
</inkml:ink>
</file>

<file path=ppt/ink/ink2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5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10496,'13'-10'5248,"-8"10"-5120,-5 0 9215,8 0-8575,1 0 0,14 0 512,-7 0 0,32 0-1792,-13 0 128,18-4 768,-8 0 128,-5-2-896,-6 2 0,-4-1-1408,-8 2 128,-4 3-2048,0 0 0</inkml:trace>
</inkml:ink>
</file>

<file path=ppt/ink/ink2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5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12160,'5'-5'6015,"48"2"-6655,-42 3 10112,16 0-9344,-4 0 128,2 3-128,-2-3 0,-2 0-384,-4 0 128,6 0-640,-6 0 0,-4 0-2304,0 0 0,-13 0-383,0 0-1</inkml:trace>
</inkml:ink>
</file>

<file path=ppt/ink/ink2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6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14208,'31'22'7039,"52"-7"-9983,-65-12 14848,12-3-11904,-4 0 128,9-3-1152,-8-1 0,-1-2-512,-4 1 128,-12-9-2304,-2 6 0</inkml:trace>
</inkml:ink>
</file>

<file path=ppt/ink/ink2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7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5 8576,'-1'0'523,"0"-1"1,0 1-1,1-1 1,-1 1-1,0-1 0,0 1 1,0 0-1,0-1 1,0 1-1,1 0 1,-1 0-1,0-1 1,0 1-1,0 0 1,0 0-1,0 0 0,0 0 1,0 0-1,0 0 1,0 1-1,0-1 1,0 0-1,-1 1 1,1 0-209,0 0 0,0 0 1,0 0-1,0 0 1,0 0-1,0 0 0,0 0 1,0 0-1,1 0 1,-1 0-1,0 1 0,1-1 1,-1 0-1,0 3 1,-7 54-53,8-48 377,-18 224 2666,11-95-2158,-20 595 264,26-697-1412,1 0 0,2 0 0,2 0 0,1 0 0,2-1 0,22 67 0,-27-97 0,1 0 0,0 0 0,0-1 0,0 0 0,1 1 0,0-1 0,0 0 0,0 0 0,1-1 0,-1 0 0,1 1 0,0-1 0,9 5 0,-10-7 0,1 0 0,-1 0 0,0-1 0,0 0 0,1 0 0,-1 0 0,1 0 0,-1 0 0,1-1 0,-1 0 0,1 0 0,-1 0 0,0-1 0,1 1 0,-1-1 0,1 0 0,-1-1 0,0 1 0,1-1 0,6-3 0,29-20 0,63-50 0,-73 49 31,-2-2 0,0 0-1,33-46 1,-44 53-26,-5 4-31,-1 0-1,0-1 1,15-37-1,-8 17 5,-19 57 22,1-1 0,4 38 0,-3-46 7,1 0-1,1 0 1,-1-1 0,2 1-1,-1-1 1,2 1 0,-1-1 0,1 0-1,0-1 1,1 1 0,0-1-1,0 0 1,1-1 0,0 1-1,14 10 1,-14-13-12,-1-1 0,1 0 1,0 0-1,1-1 0,-1 1 0,0-2 0,1 1 0,0-1 0,0 0 0,-1-1 1,1 0-1,0 0 0,0-1 0,0 0 0,0 0 0,0-1 0,0 0 0,0 0 1,0-1-1,-1 0 0,9-3 0,-4 0 5,-1-1 1,1 0-1,-2-1 1,1 0-1,-1 0 1,0-1-1,0 0 1,-1-1-1,0 0 1,-1-1-1,0 0 1,-1 0-1,0-1 1,0 0-1,-1 0 1,5-13-1,-4 10 0,-1-1-1,0 0 0,-2 0 1,0-1-1,0 1 0,-1-1 1,-1 0-1,-1 1 0,0-1 0,-1 0 1,-3-17-1,6 61-1,-1 1-1,-1-1 1,-5 36 0,2-27 60,3 55 0,11-15-32,-11-71-26,1 1-1,0-1 1,0 0-1,1 0 1,-1 0-1,1-1 1,0 1-1,1-1 1,0 0-1,4 6 1,-8-11-12,1 1 0,-1 0 1,0-1-1,1 1 0,-1-1 0,1 1 0,-1-1 0,1 0 1,-1 1-1,1-1 0,-1 1 0,1-1 0,-1 0 0,1 1 1,0-1-1,-1 0 0,1 0 0,-1 0 0,1 1 0,0-1 1,-1 0-1,1 0 0,0 0 0,-1 0 0,1 0 0,0 0 1,-1 0-1,1 0 0,1-1 0,4-17-900,-11-43-1671,4 51 1889,0-16-2932,1 3-364</inkml:trace>
</inkml:ink>
</file>

<file path=ppt/ink/ink2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8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629 441 12544,'6'3'1372,"0"-1"0,0 0 0,0 0 0,0-1 1,0 0-1,0 0 0,0 0 0,0-1 0,11 0 1,-9-1-781,1 0 1,-1-1 0,1 0 0,-1 0-1,0-1 1,10-4 0,5-6-579,-1 0 1,0-2-1,29-24 1,-46 35 252,4-3-196,-1 0-1,0-1 0,0 0 1,-1 0-1,0 0 0,0-1 1,-1 0-1,-1-1 0,1 1 0,4-12 1,-8 16-47,-1-1 0,1 0 1,0 1-1,-1-1 0,0 0 0,-1 1 1,1-1-1,-1 0 0,0 0 0,-1 1 1,1-1-1,-1 0 0,0 0 0,-1 1 1,1-1-1,-1 1 0,0-1 0,-1 1 1,-3-6-1,-1 0-58,0 1 0,-1 1 0,0-1 0,-1 1-1,0 1 1,0 0 0,-1 0 0,0 1 0,0 0 0,-1 0 0,0 1-1,0 1 1,-1 0 0,-14-4 0,20 6 16,0 2 1,0-1-1,-1 0 0,1 1 1,-1 0-1,1 1 0,-1-1 1,1 1-1,-1 1 1,1-1-1,-1 1 0,1 0 1,0 1-1,-1-1 0,1 1 1,0 0-1,0 1 0,0 0 1,0 0-1,1 0 0,-1 0 1,1 1-1,-1 0 0,1 0 1,1 0-1,-1 1 0,1 0 1,-5 6-1,6-7 33,1 1 0,-1-1 0,1 1 0,0 0 0,1 0 0,-1 0 0,1 0 0,0 0 0,0 0 0,1 1 0,-1-1 0,1 0 0,1 11 0,2 2 84,0 0 0,8 25 0,-7-29-94,20 74 169,-4 1 0,-4 0 1,-4 1-1,-4 1 0,-7 176 0,-10-160-85,-34 163-1,27-202-100,-3-1 0,-4-1 0,-42 89-1,61-146 10,0-1 1,-1 1-1,0-1 0,-1-1 0,1 1 0,-2-1 0,-11 12 0,15-17 3,-1 1 0,1-1 0,-1 1 0,0-1 1,0 0-1,0-1 0,0 1 0,0-1 0,0 1 0,0-1 0,0-1 0,-1 1 0,1 0 0,0-1 0,0 0 1,-1 0-1,1 0 0,0-1 0,-1 0 0,-5-1 0,-12-5 3,0-1 1,1-1-1,0-1 1,1-1-1,0-1 1,0 0-1,1-2 0,-27-24 1,22 16 8,2-1 1,0-1 0,1-1-1,2 0 1,-28-48 0,43 66-23,0-1 0,0 0 1,1 0-1,0 0 0,1-1 1,0 1-1,0 0 1,1-1-1,0 1 0,0-18 1,1 21 6,1 0-1,0 0 1,0 1 0,0-1 0,1 0 0,-1 1 0,1-1 0,0 1 0,1 0 0,-1-1 0,1 1 0,0 0 0,0 1 0,0-1-1,0 0 1,1 1 0,-1 0 0,1-1 0,0 2 0,8-6 0,109-52-3240,-74 40 662</inkml:trace>
</inkml:ink>
</file>

<file path=ppt/ink/ink2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0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79 468 2816,'-1'0'172,"-1"1"0,1-1 0,-1 1 1,1-1-1,0 1 0,-1-1 0,1 1 0,0 0 1,-1 0-1,1 0 0,0 0 0,0 0 0,0 0 1,0 0-1,0 0 0,0 0 0,0 0 0,0 0 0,0 1 1,-1 1-1,2 1 93,1-1-1,-1 0 1,1 0 0,0 1-1,0-1 1,0 0 0,0 0 0,0 0-1,1 0 1,2 4 0,0-1-187,1 1 1,-1-1-1,1 0 1,1 0-1,-1-1 1,1 0-1,0 0 1,0 0-1,0-1 0,1 1 1,-1-1-1,1-1 1,0 0-1,0 0 1,1 0-1,-1-1 1,0 0-1,1 0 1,0-1-1,9 1 1,4 1 188,0-2 1,1-1-1,-1 0 0,1-2 1,-1 0-1,26-7 1,-20 2-134,-1-1 0,0-2 0,0 0 0,-1-2 0,0-1 0,-1-1 0,-1-1 0,28-22 0,-37 25-68,0 0 0,-1 0 0,-1-1 1,0-1-1,-1 0 0,0 0 0,-1-1 0,-1-1 1,0 0-1,-1 0 0,-1 0 0,-1-1 1,8-30-1,-12 40-37,-1 0-1,-1 0 1,1 1-1,-1-1 1,0 0 0,0 0-1,-1 0 1,0 1 0,0-1-1,-1 0 1,0 1 0,0-1-1,-1 1 1,1 0 0,-1 0-1,-4-7 1,1 5 0,0 0 0,-1 1 0,0 0 0,0 0-1,0 0 1,-1 1 0,0 0 0,0 1 0,-1 0 0,-10-5 0,-1 1-7,-1 1 0,-1 1 0,1 1-1,-1 0 1,0 2 0,0 1 0,-1 0 0,1 2 0,-26 1 0,21 2-21,1 1-1,-1 2 1,1 0 0,0 2 0,0 1 0,1 1-1,-39 19 1,51-21-17,-1 1 0,1 0 0,1 1 0,0 0 0,0 1 0,1 0 0,0 1 0,1 0 0,0 1-1,0 0 1,2 1 0,-1 0 0,2 0 0,-11 25 0,15-31-56,1-1-1,0 0 0,0 1 1,0 0-1,1 0 1,0-1-1,1 1 0,-1 0 1,1 0-1,1 0 1,-1 0-1,1-1 0,0 1 1,1 0-1,-1 0 1,1-1-1,1 1 0,-1-1 1,1 0-1,0 0 1,1 0-1,-1 0 0,1 0 1,6 6-1,-1-3-215,1-1 1,0 1-1,0-1 0,1-1 0,-1 0 0,2-1 0,-1 0 0,1 0 1,0-1-1,0-1 0,24 6 0,60 7-1653</inkml:trace>
</inkml:ink>
</file>

<file path=ppt/ink/ink2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8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85 8448,'5'3'8970,"8"-1"-3389,24 0-1663,40-3-4617,160-29 4018,-151 17-2820,-39 8-461,48-9-1,-37-2-4143,-57 14 496,-5-4 1076,0 2-1199</inkml:trace>
</inkml:ink>
</file>

<file path=ppt/ink/ink2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9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9344,'-8'12'12077,"1"5"-6269,-2 42-5566,7-44 425,-4 82 1157,7 107 1,1-112-5304,1-126-2430,2 10 1941</inkml:trace>
</inkml:ink>
</file>

<file path=ppt/ink/ink2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9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11136,'17'5'14600,"-9"10"-8995,-8 27-6611,-2-22 1923,2 33-664,2-1-1,2 0 1,3 0-1,1-1 1,18 58-1,-24-106-413,-1 1 1,1 0-1,-1-1 0,1 1 0,0-1 1,0 1-1,1-1 0,-1 0 0,1 0 1,-1 0-1,1 0 0,0-1 0,0 1 1,0-1-1,1 0 0,-1 1 0,0-1 1,1-1-1,-1 1 0,1-1 0,0 1 1,0-1-1,0 0 0,-1 0 1,1-1-1,0 1 0,0-1 0,0 0 1,0 0-1,0 0 0,0 0 0,0-1 1,0 1-1,0-1 0,0 0 0,-1-1 1,1 1-1,0 0 0,-1-1 0,1 0 1,-1 0-1,6-5 0,14-15-3935</inkml:trace>
</inkml:ink>
</file>

<file path=ppt/ink/ink2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6:59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62 15616,'-26'-10'7807,"34"-8"-10239,-8 18 12928,13-4-10752,1-1 128,-1-1-640,-5 2 0,-11 1 128,-2-2 0,-3 2-3200,-2 0 0</inkml:trace>
</inkml:ink>
</file>

<file path=ppt/ink/ink2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0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584 31 5504,'0'-2'426,"-1"1"1,1-1-1,-1 0 1,0 1-1,0-1 1,0 1 0,0-1-1,0 1 1,0-1-1,0 1 1,0 0-1,-1-1 1,1 1-1,0 0 1,-1 0-1,1 0 1,-1 0-1,1 0 1,-1 0-1,0 0 1,1 1 0,-1-1-1,0 1 1,0-1-1,1 1 1,-4-1-1,-28 7 5050,9 3-6767,5 1 1879,0 1 0,2 0 0,-1 1 0,1 1 0,1 1 0,1 0 0,0 1 0,-18 23-1,-7 13 351,-53 94 0,61-87-490,2 2 0,-40 120 0,57-139-227,1 0-1,2 1 1,2 0-1,2 1 1,0 54-1,6-44-103,4-1 1,1 1-1,25 100 0,-11-86 4,3-1 0,3-1 0,3-1 0,2-1 0,40 60 0,-64-114-157,15 26-227,2-2 0,1 0 0,37 38 0,-48-65-1644,-8-14-774,-8-25-2797,2 24 4131,0-21-2514</inkml:trace>
</inkml:ink>
</file>

<file path=ppt/ink/ink2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1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303 129 10752,'-11'4'9231,"1"6"-3588,-5 21-1886,-1 35-3701,1 23 849,-9 74 699,22-136-1487,2-1 0,0 0 0,2 0 0,6 37-1,-5-55-111,-1 0 0,1-1 0,1 1 1,-1-1-1,1 1 0,0-1 0,1-1 0,0 1 0,0-1 0,0 1 0,1-2 0,0 1 0,0 0 0,0-1 0,1 0 0,0-1 0,0 0 0,0 0 0,0 0 0,1-1 0,0 0 0,14 4 0,-10-4-5,0 0-1,0 0 0,0-1 1,0-1-1,1 0 1,-1 0-1,1-1 0,-1-1 1,1 0-1,-1-1 1,0 0-1,0-1 0,0-1 1,22-8-1,-16 2 1,0 0 0,0-1 0,-1-1 0,-1 0 0,0-2 0,19-19 0,-27 24 0,0-1 0,-1 0 0,0 0 0,-1 0 0,0-1 0,0 0 0,-1 0 0,-1-1 0,0 1 0,0-1 0,-1 0 0,3-24 0,-5 13 6,0 0 0,-1-1-1,-2 1 1,0 0 0,-2 0 0,0 0 0,-1 0 0,-2 1-1,0 0 1,-12-23 0,12 29-1,-2 0-1,0 1 1,-1 0-1,0 0 1,-1 1-1,-1 1 1,0 0 0,-1 0-1,0 1 1,-1 1-1,0 0 1,-1 1-1,-27-14 1,23 16-11,-1 0-1,-1 1 1,1 1-1,-1 1 1,0 1 0,0 1-1,-1 1 1,1 0-1,-31 3 1,24 1-3,0 1 0,1 2 0,-1 1-1,1 1 1,1 1 0,-47 20 0,69-26 9,0 0-1,0 1 1,1-1 0,-1 1-1,0-1 1,1 1 0,-1 0-1,1 0 1,0 1 0,0-1-1,0 1 1,1-1-1,-1 1 1,1 0 0,0 0-1,0 0 1,0 0 0,1 1-1,-1-1 1,1 0 0,0 1-1,0-1 1,1 1 0,-1-1-1,1 7 1,0-4 7,1 0 0,0 1 1,0-1-1,1 0 0,0 0 0,0 0 1,1 0-1,0 0 0,0-1 0,0 1 0,1-1 1,0 0-1,0 0 0,1 0 0,5 5 1,0-2-14,0 0 0,1-1 0,0-1 1,1 0-1,-1 0 0,1-1 0,1 0 0,-1-2 1,1 1-1,0-1 0,0-1 0,0 0 0,0-1 1,22 1-1,16-2-2,0-2 0,71-10 0,-109 10 12,122-23-4,-106 17 0,0 1 0,0 1 0,1 2 0,-1 1 0,1 1 0,39 4 0,-40-4 154,-28 1-253,-1 0-1,1-1 1,0 1 0,0 0 0,0-1-1,-1 1 1,1-1 0,0 1 0,0 0 0,-1-1-1,1 0 1,0 1 0,-1-1 0,1 1-1,-1-1 1,1 0 0,-1 1 0,1-1-1,-1 0 1,1 0 0,-1 1 0,0-1-1,0 0 1,1 0 0,-1 0 0,0 0-1,0 1 1,0-1 0,0 0 0,0-1-1,0 1-1990,0 1-1579,0 0-321</inkml:trace>
</inkml:ink>
</file>

<file path=ppt/ink/ink2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1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 6272,'4'-5'14181,"14"2"-8402,37-1-6791,-17 2 2309,405-47 2158,-382 46-5097,-59 3-43,-11-15-3841,1 0 1814</inkml:trace>
</inkml:ink>
</file>

<file path=ppt/ink/ink2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2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0 8704,'0'1'367,"-1"0"1,0 0-1,1 0 1,-1 0-1,1-1 1,-1 1-1,1 0 1,-1 0 0,1 0-1,0 0 1,-1 0-1,1 0 1,0 0-1,0 0 1,0 1-1,0-1 1,0 0-1,0 0 1,0 0-1,0 0 1,1 1 0,-6 33 4068,-2-9-3701,1 0 0,1 1 0,1 0 0,2 0 0,2 52 0,0-66-238,-1-9-445,1 0 1,-1 0-1,1 0 1,-1 0 0,-1 0-1,1 0 1,0 0-1,-1-1 1,0 1-1,0 0 1,0-1 0,0 0-1,0 1 1,-1-1-1,1 0 1,-4 3 0,4-4-37,-1 0 0,1 0 0,0 0 0,0 0 0,1 1 0,-1-1 0,0 1 0,1 0 0,0-1 0,-1 1 0,1 0 1,0 0-1,0-1 0,1 1 0,-1 0 0,1 0 0,-1 0 0,1 0 0,0 0 0,0 0 0,0 0 0,1 0 0,0 3 0,6 28-59,5 53-1,-10-35-6396,-2-52 3090</inkml:trace>
</inkml:ink>
</file>

<file path=ppt/ink/ink2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2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0 152 10496,'1'-3'1133,"0"0"1,1 0 0,-1 0-1,0 0 1,1 1 0,-1-1 0,1 0-1,0 0 1,0 1 0,0-1-1,5-3 1,27-25 1645,-22 21-2567,2 1 1,-1 0-1,1 1 0,1 0 1,-1 1-1,1 1 0,1 0 1,-1 2-1,1-1 0,0 2 1,29-4-1,-36 7-127,0-1 0,0 1 0,0 0 0,-1 1 0,1 0 0,0 0-1,0 1 1,-1 0 0,1 0 0,-1 1 0,0 1 0,0-1 0,0 1 0,0 0 0,-1 1 0,1 0 0,-1 0 0,0 1 0,-1 0 0,1 0 0,-1 0-1,6 8 1,-8-6-55,0 0 0,-1 1 0,0-1 0,0 1 0,0-1-1,-1 1 1,-1 0 0,1 0 0,-2 0 0,1 0 0,-1 0-1,0 0 1,-1 0 0,0 0 0,-3 10 0,-1 9-27,-2-1 0,-1 0 1,-16 37-1,16-47 10,-1 0-1,0 0 1,-2-1-1,1-1 1,-2 1 0,0-2-1,-1 1 1,0-2-1,-1 0 1,-1-1 0,0 0-1,0-1 1,-1 0 0,-1-2-1,1 0 1,-2-1-1,1 0 1,-1-2 0,0 0-1,-1-1 1,-18 3-1,31-7 4,0-1 0,1 1 0,-1-1 0,0 0 0,1-1 0,-1 1-1,-9-4 1,12 4-11,1-1 1,0 0-1,0 0 0,-1 0 0,1 0 0,0 0 0,0 0 0,0-1 0,0 1 1,1-1-1,-1 1 0,0-1 0,0 0 0,1 1 0,-1-1 0,1 0 0,0 0 1,0 0-1,0-1 0,-1-1 0,1 2-5,1 0 0,0 1 0,-1-1 0,1 0 0,0 0 0,1 0 0,-1 1 0,0-1 0,0 0 0,1 0-1,-1 1 1,1-1 0,-1 0 0,1 1 0,0-1 0,0 0 0,-1 1 0,1-1 0,0 1 0,1-1 0,-1 1 0,0 0 0,0 0 0,1-1 0,-1 1 0,0 0 0,1 0 0,-1 0 0,1 0-1,2-1 1,49-21 23,-47 21-14,1 0 0,0 0 0,1 1 0,-1 0 0,0 1 0,0-1 0,0 1-1,0 1 1,1 0 0,-1 0 0,0 0 0,0 0 0,7 4 0,9 3 20,-2 2-1,36 20 1,-37-18-21,0-1 0,42 15 0,-49-22-38,0 0 0,0-2 0,0 1 0,1-2 0,-1 0 0,23-1 0,-19-1-995,1-2 0,28-7 0,-12 0-2580,-8 2-385</inkml:trace>
</inkml:ink>
</file>

<file path=ppt/ink/ink2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3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82 2176,'-1'-3'284,"0"0"0,1 0-1,-1 0 1,1 0 0,0 0 0,0 0 0,0 0-1,0 0 1,0 0 0,1 0 0,-1 0 0,1 0 0,0 0-1,0 0 1,0 1 0,0-1 0,0 0 0,1 0-1,-1 1 1,1-1 0,0 1 0,3-4 0,-3-6 12580,-5 11-9937,0 13-2697,1 45 3140,3-13-2261,-4 194 811,1-195-1667,-4 36-89,4 1 1,16 144 0,-11-194-198,-13-52-180,-6-19-53,11 32 217,0-1 1,0 0-1,1 0 0,1-1 0,0 1 0,0-1 1,1 1-1,0-1 0,1 0 0,0 0 1,1 0-1,0 0 0,1 1 0,0-1 1,1 0-1,0 0 0,0 1 0,1-1 1,1 1-1,6-14 0,0 6 125,1 0-1,1 1 1,0 1-1,2 0 1,0 0-1,0 1 1,2 1-1,-1 0 1,2 2-1,0 0 1,33-18-1,9-1 313,2 3 0,89-29-1,-108 42-561,0 1 0,1 2 0,1 2-1,0 2 1,76-4 0,-81 18-1582,-38-6 1564,0 0 1,0 0 0,0 1-1,0-1 1,-1 0 0,1 0 0,0 1-1,0-1 1,-1 0 0,1 1 0,0-1-1,0 1 1,-1-1 0,1 1 0,0-1-1,-1 1 1,1-1 0,-1 1 0,1 0-1,-1-1 1,1 1 0,-1 0 0,1-1-1,-1 1 1,0 0 0,1 0-1,-1-1 1,0 1 0,0 0 0,0 0-1,1 0 1,-1-1 0,0 1 0,0 0-1,0 0 1,0 0 0,0 0 0,-1 1-1,-2 8-3776</inkml:trace>
</inkml:ink>
</file>

<file path=ppt/ink/ink2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1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8 1792,'0'0'47,"0"-1"-1,-1 1 1,1-1-1,-1 1 1,1-1 0,-1 1-1,1-1 1,-1 1 0,1-1-1,-1 1 1,1-1-1,-1 1 1,0 0 0,1 0-1,-1-1 1,1 1-1,-1 0 1,0 0 0,1-1-1,-1 1 1,0 0 0,1 0-1,-1 0 1,0 0-1,1 0 1,-1 0 0,0 0-1,1 0 1,-2 1 0,0 20 2302,3-6-2023,64 833 6946,-44-660-6330,16 42-28,-1-8-250,-35-210-688,0-5-517,-1-9-416,5-31-2022,8 10 1038</inkml:trace>
</inkml:ink>
</file>

<file path=ppt/ink/ink2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3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8448,'24'-5'3904,"-23"4"-3466,1 1-1,-1-1 1,0 0 0,1 1-1,-1-1 1,1 0-1,-1 1 1,0 0 0,1-1-1,-1 1 1,1 0-1,0 0 1,-1 0 0,1 0-1,-1 0 1,1 0-1,-1 0 1,1 1 0,-1-1-1,1 0 1,-1 1-1,1 0 1,-1-1-1,0 1 1,1 0 0,-1-1-1,0 1 1,0 0-1,1 0 1,-1 0 0,0 0-1,0 0 1,0 0-1,0 1 1,0-1 0,1 2-1,1 3-527,3 7 393,0 0 0,0 0 0,2-1 0,0 0 0,0 0 0,1-1 0,0 0 0,1 0 0,0-1 0,14 10 0,22 17 52,45 31 166,-82-62-728,0-1 1,0 0 0,1-1-1,0 1 1,0-2-1,0 0 1,0 0 0,15 2-1,-20-5-566,1 0-1,-1-1 0,0 1 0,1-1 0,-1-1 1,0 1-1,0 0 0,0-1 0,0 0 0,8-5 1,4-4-3217</inkml:trace>
</inkml:ink>
</file>

<file path=ppt/ink/ink2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4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20 7808,'18'-17'4308,"-7"15"-462,-1 10 4127,-10-7-7853,1 0-1,-1 0 0,0 1 0,0-1 1,0 0-1,0 0 0,0 1 1,0-1-1,0 0 0,-1 0 1,1 0-1,0 1 0,-1-1 0,1 0 1,-1 0-1,1 0 0,-1 0 1,1 0-1,-1 0 0,0 0 0,1 0 1,-1 0-1,0 0 0,0 0 1,-1 1-1,-11 16 1259,-31 99-688,-12 24 1607,5-43-2041,62-122-3589,15-48-1,13-34-1462,-34 95 4639,0 0-1,1 1 1,0 0-1,1 0 1,0 0-1,16-16 1,-2 12 2142,-20 14-1891,-1 0 0,1-1 0,-1 1 0,1 0-1,-1 0 1,1 0 0,-1 0 0,1 0 0,-1 0 0,1 0 0,-1 1 0,1-1 0,-1 0-1,1 0 1,-1 0 0,1 0 0,-1 1 0,1-1 0,-1 0 0,1 1 0,-1-1 0,1 0-1,-1 1 1,0-1 0,1 1 0,1 2 401,0 1 0,-1-1 0,1 1 0,-1-1 0,0 1 0,0 0 0,-1 0 0,2 5-1,4 21 716,15 42 710,-15-48-1643,0-1 0,2-1 0,13 29 0,-19-46-312,1 0 0,0 0 0,0 0 0,0-1-1,1 1 1,-1-1 0,1 0 0,0 0 0,0 0 0,1 0 0,-1-1-1,1 0 1,0 0 0,-1 0 0,1-1 0,1 1 0,-1-1 0,0 0 0,6 1-1,-8-3-156,0 1 0,1-1 0,-1 0 0,0 0 0,0 0-1,0 0 1,0-1 0,1 1 0,-1-1 0,0 0 0,0 0-1,0 0 1,0 0 0,3-2 0,-4 1-237,1 1 0,-1-1-1,0 1 1,1-1 0,-1 0 0,0 0 0,0 0 0,-1 0-1,1-1 1,0 1 0,-1 0 0,1-1 0,-1 1 0,0-1-1,2-4 1,2-12-3539</inkml:trace>
</inkml:ink>
</file>

<file path=ppt/ink/ink2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4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11008,'5'-8'5503,"22"8"-6398,-19 0 8830,5 3-7039,-5 2 0,14 8 512,-4-4 128,17 1-1920,-4 1 128,12-8 1152,-8 1 0,5-4-1024,-9 0 128,4-10-1408,-9 2 0,-4 1-2432,-5 4 128</inkml:trace>
</inkml:ink>
</file>

<file path=ppt/ink/ink2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5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 7936,'-3'-3'6799,"7"8"-1426,13 11-1674,19 9-2645,-2 1-1,0 1 1,43 47 0,-47-44-533,-26-27-466,30 29 386,0 1 0,-3 1 1,0 2-1,28 46 0,-23-26-212,-2 1-1,-2 2 0,-3 2 0,27 79 1,-46-109-161,-1-1 1,-1 2-1,-2-1 0,-1 1 1,-2 0-1,-1 0 1,-1 0-1,-2 0 1,-1 0-1,-1 0 1,-9 33-1,5-44-137,0-1 1,-1 0-1,-1 0 0,-1-1 0,-1 0 1,-1-1-1,0 0 0,-20 21 0,20-25-80,0-1 0,-2-1-1,1 0 1,-1 0 0,-1-2-1,0 0 1,-1 0 0,1-1-1,-2-1 1,-20 7 0,22-13-5077,20-8-65,4 3 1302</inkml:trace>
</inkml:ink>
</file>

<file path=ppt/ink/ink2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6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1 345 6784,'0'-2'303,"1"0"1,0 1 0,0-1 0,0 1-1,1 0 1,-1-1 0,0 1-1,0 0 1,1-1 0,-1 1-1,1 0 1,-1 0 0,1 0-1,-1 0 1,1 1 0,0-1-1,0 0 1,-1 1 0,1-1 0,0 1-1,0 0 1,2-1 0,0 0 241,-1 0 0,1 0 0,-1 0 0,1 0 1,-1-1-1,1 0 0,-1 0 0,0 0 1,6-4-1,43-51 3402,-39 40-3478,2 1 0,0 0 0,0 1 1,23-16-1,102-52 1868,-121 73-2157,0 1-55,1 0 1,0 1-1,1 1 0,-1 1 1,1 1-1,0 0 0,1 2 1,-1 0-1,1 2 0,-1 0 1,32 4-1,-37-2-51,0 1 0,0 1 0,0 1 0,-1 0 0,1 1 0,-1 0 0,0 1 0,-1 1 0,1 0 0,-1 1 0,-1 1 0,1 0 0,-2 1 0,1 0 0,17 20 0,-25-25-70,-2 0-1,1 0 1,0 0-1,-1 0 1,0 0-1,0 1 1,-1-1 0,1 1-1,-1 0 1,-1-1-1,1 1 1,-1 0-1,0 0 1,0 1-1,0-1 1,-1 0 0,0 0-1,-1 0 1,1 0-1,-1 0 1,0 0-1,0 0 1,-1 0-1,0 0 1,0 0-1,0-1 1,-1 1 0,0-1-1,0 1 1,0-1-1,-1 0 1,0 0-1,0-1 1,0 1-1,-8 6 1,5-4 2,-1 0 1,-1 0-1,1-1 1,-1 0-1,0-1 0,-1 0 1,1 0-1,-1-1 1,0 0-1,0-1 0,0 0 1,-1 0-1,1-1 1,-1-1-1,1 0 0,-1 0 1,0-1-1,1 0 1,-19-3-1,27 3-7,0-1 1,0 1-1,0-1 1,0 1-1,1-1 0,-1 1 1,0-1-1,1 0 0,-1 0 1,0 0-1,1 0 1,-1 0-1,1 0 0,-1-1 1,1 1-1,0 0 0,-1-1 1,1 1-1,0-1 1,0 1-1,-1-4 0,2 4-10,0 0-1,0 0 0,0-1 1,0 1-1,0 0 0,0 0 1,0-1-1,1 1 1,-1 0-1,1 0 0,-1 0 1,1 0-1,-1 0 0,1 0 1,-1 0-1,1 0 1,0 0-1,0 0 0,0 0 1,-1 0-1,1 0 0,0 0 1,0 0-1,0 1 1,0-1-1,0 1 0,0-1 1,1 0-1,1 0 0,40-16-238,1 1 0,0 2 0,1 3 0,76-11 0,-61 12 220,283-39 1822,-338 49-1744,-1-1 1,1 0-1,0 0 0,-1-1 0,0 1 0,1-1 0,-1 0 0,0 0 0,5-4 0,-8 6-42,-1-1 0,1 1 0,0-1-1,-1 1 1,1-1 0,-1 0 0,0 1 0,1-1 0,-1 0-1,1 1 1,-1-1 0,0 0 0,0 0 0,1 1 0,-1-1-1,0 0 1,0 0 0,0 1 0,0-1 0,0 0-1,0 0 1,0 0 0,0 0 0,-1-1-6,1 0 0,-1 0 0,0 0-1,0 0 1,0 1 0,0-1 0,-1 0 0,1 1 0,0-1 0,-1 1-1,1-1 1,-1 1 0,-1-2 0,-13-10-26,0 1 1,0 0-1,-1 1 1,-30-15-1,43 24 22,0 0-1,0 1 1,0-1-1,0 1 1,-1-1 0,1 1-1,-1 1 1,1-1-1,-1 1 1,1-1-1,-1 1 1,1 0 0,-1 1-1,1-1 1,-1 1-1,1 0 1,-1 0 0,1 1-1,0-1 1,-1 1-1,1 0 1,0 0 0,0 0-1,0 0 1,1 1-1,-1 0 1,0 0-1,-3 4 1,-1 3 16,1 0 1,0 0-1,0 1 0,1 0 0,1 0 1,0 0-1,0 1 0,1 0 0,-3 15 1,3-10 12,1 1 1,1 0 0,0 0 0,1 0 0,3 34-1,-1-45-67,0-1 0,0 1 0,1-1 0,-1 0 0,1 1 0,1-1 0,-1 0 0,1 0 0,0 0 0,1-1 0,-1 1 0,1-1 0,0 1 0,1-1 0,-1-1 0,1 1 0,0-1 0,0 1 0,11 6-1,-5-6-662,0 0 0,0 0 0,0-1 0,1-1 0,-1 0 0,1 0 0,0-1 0,0-1 0,0 0-1,13-1 1,21 0-3263</inkml:trace>
</inkml:ink>
</file>

<file path=ppt/ink/ink2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7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0 138 12160,'1'-2'505,"0"0"1,1 0 0,-1 0-1,1-1 1,-1 1-1,1 0 1,-1 1 0,1-1-1,0 0 1,0 0 0,0 1-1,0-1 1,0 1 0,1 0-1,-1 0 1,3-2 0,53-21 5656,-14 7-5305,-27 7-617,0 1 0,1 0 0,0 2 0,1 0 0,-1 1 0,1 1 0,1 1 0,38-4 0,-52 7-173,0 1 0,-1 0 0,1 0 0,0 1 0,0-1 0,0 1 0,0 1 0,-1-1 0,1 1 0,0 0 0,-1 0 0,0 0 0,1 1 0,-1 0 0,0 0 0,0 0 0,-1 1 0,1 0 0,-1 0 0,0 0 0,0 0 0,0 1 0,0-1 0,-1 1 0,1 0 0,-1 0-1,-1 0 1,1 0 0,-1 1 0,0-1 0,0 1 0,0 0 0,1 10 0,-1 3-44,0-1-1,-1 1 1,-1-1-1,-1 1 1,0-1-1,-2 1 1,0-1-1,-1 0 0,0 0 1,-2 0-1,0-1 1,-1 0-1,-1 0 1,0 0-1,-2-1 1,1-1-1,-2 1 1,-15 16-1,-3 3-20,16-18 1,-1 0 0,-1-1 0,0-1 1,-1 0-1,-26 18 0,32-26 26,-16 9 6,-48 23 0,67-36-54,1 0 0,-1-1 0,0 0 0,0 0 0,0 0-1,-1-1 1,1 0 0,0-1 0,0 1 0,-1-1 0,1-1 0,-13-2 0,18 3 9,1 0 0,0 0 0,0 0 0,0-1 0,-1 1 0,1 0 0,0-1 0,0 1 0,0-1 0,0 1 0,0-1 0,0 0 0,0 0 0,0 1 0,0-1 0,0 0 0,0 0 0,0 0 0,1 0 0,-1 0 0,0 0 0,0-1 0,1 1 0,0 0-1,0 0 1,0 0-1,0 0 1,1 0-1,-1 0 1,0 0-1,0 0 1,1 0 0,-1 1-1,1-1 1,-1 0-1,1 0 1,-1 0-1,1 1 1,0-1-1,-1 0 1,1 0-1,0 1 1,-1-1-1,2 0 1,2-2-24,0 0-1,1 0 1,-1 0 0,1 1 0,0 0 0,-1 0-1,1 0 1,10-2 0,-9 3 29,1 1 0,-1 0 1,1 1-1,-1-1 0,0 1 0,0 1 0,1-1 1,-1 1-1,0 0 0,8 4 0,56 36 67,-54-31 21,-1-1-1,30 14 0,-28-18-153,-1-1 0,1 0 0,-1-1 0,1-1 0,25 2 0,-31-5-461,0 0 0,0 0 0,21-5 0,-26 4-343,1-1-1,-1 0 1,1 0-1,-1-1 1,0 0-1,12-7 1,-4 0-3115</inkml:trace>
</inkml:ink>
</file>

<file path=ppt/ink/ink2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7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9728,'18'0'4864,"30"-15"-3968,-35 12 6399,12-6-6527,-7 6 128,22-3 384,-10-3 128,18 9-1920,-9 0 128,1 0 768,-8 0 128,-16 4-1536,2 1 128,-18-5-2688,0 0 128</inkml:trace>
</inkml:ink>
</file>

<file path=ppt/ink/ink2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7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0,'8'-18'0</inkml:trace>
</inkml:ink>
</file>

<file path=ppt/ink/ink2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8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55 10624,'0'-11'5248,"19"7"-3329,-16 1 5249,18-2-6784,-2 5 0,29 0 0,-14 0 0,19-3-640,-10 3 0,20-7-256,-15 4 0,0-9-1920,-13 6 0,-8 6-896,-11 0 129</inkml:trace>
  <inkml:trace contextRef="#ctx0" brushRef="#br0" timeOffset="1">1 299 12032,'26'-10'6015,"62"-2"-7423,-71 9 11648,41 0-9856,-15-1 0,5-1 0,-9 5 128,9 0-1024,-8 0 128,-13 0-512,-9 0 0,-18 5-2688,0-1 128</inkml:trace>
</inkml:ink>
</file>

<file path=ppt/ink/ink2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8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481 437 5632,'0'-1'209,"0"1"1,0-1-1,0 0 0,0 1 1,1-1-1,-1 1 0,0-1 1,0 0-1,0 1 1,1-1-1,-1 1 0,0-1 1,1 1-1,-1-1 0,0 1 1,1-1-1,-1 1 1,0-1-1,1 1 0,-1 0 1,1-1-1,-1 1 0,1-1 1,-1 1-1,1 0 1,0 0-1,-1-1 0,1 1 1,-1 0-1,1 0 0,-1 0 1,1 0-1,0-1 1,0 1-1,29 1 7731,-4 0-5523,-3-5-1641,1-2 1,-1-1-1,-1 0 1,0-2-1,0-1 1,0 0-1,31-22 1,-26 15-596,-1-2-1,-1-2 1,-1 0-1,0-1 1,24-31-1,-45 50-172,0-1 0,-1 1 0,1-1-1,-1 1 1,0-1 0,0 0 0,0 0-1,0 0 1,-1 0 0,1 0-1,-1 0 1,0 0 0,-1 0 0,1-1-1,-1 1 1,1 0 0,-1 0 0,-1-1-1,1 1 1,-1 0 0,1 0-1,-1-1 1,0 1 0,-1 0 0,1 0-1,-1 0 1,0 0 0,0 0 0,0 1-1,0-1 1,0 1 0,-6-6-1,3 4-8,0 0 0,-1 0 0,1 1 0,-1 0 0,0 0 0,0 0 0,-1 1 0,1 0 0,-1 0 0,1 1 0,-1 0 0,0 0 0,0 0 0,0 1 0,0 0 0,0 0 0,0 1 0,0 0 0,-15 2 0,7 0 12,0 2 0,0-1 0,1 2 0,-1 0-1,1 1 1,0 0 0,0 1 0,1 1 0,0 0 0,-13 10 0,17-10-9,1-1 0,-1 1 0,2 0 0,-1 1-1,1 0 1,0 0 0,1 0 0,0 1 0,1 0 0,0 0 0,0 1 0,1-1 0,0 1 0,-3 16 0,3 2 60,1 0 0,2 0 0,0 1 0,2-1-1,5 36 1,37 143 432,-25-134-244,10 86 1,-25-113-220,-2 0-1,-2 1 1,-3-1 0,-1-1 0,-2 1 0,-2-1-1,-2 0 1,-29 73 0,38-114-31,-1 0 0,0 0 0,0-1 0,0 1 0,-1 0 0,0-1 0,1 0 0,-2 0 0,1 0 0,0 0 0,-1-1 0,0 0 0,1 0 0,-1 0 0,0 0 0,-1-1 0,1 0 0,0 0 0,-1 0 0,1-1 0,-1 0 0,-8 1 0,-9 0 0,0 0 0,0-2 0,-45-5 0,49 1 2,0-1 0,1-1 0,0 0 0,0-1 0,0-1 0,1-1 0,0 0 0,1-2 0,-30-23 0,45 33-1,-7-4-14,1-2 0,0 1 0,0-1 0,0 0 0,1 0 0,0 0 0,1-1 0,-1 0 0,1 0 0,1-1 0,0 1 0,-5-17 0,7 19-115,0-1 0,0 0 0,1 0 0,0 0 0,1 0 0,0 0 0,0 0 0,0 0-1,1-1 1,0 1 0,0 0 0,1 1 0,0-1 0,0 0 0,1 0 0,0 1 0,0 0 0,4-7 0,0 3-758,2 0 1,-1 0 0,14-11 0,25-21-3105</inkml:trace>
</inkml:ink>
</file>

<file path=ppt/ink/ink2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1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0 407 3328,'6'4'385,"0"0"1,1 0-1,-1-1 1,1 0-1,-1-1 0,1 1 1,0-1-1,0-1 1,0 1-1,0-1 0,0 0 1,0-1-1,0 1 1,14-3-1,-10 2-244,0-1 1,0-1-1,0 0 0,0 0 1,0-1-1,-1-1 0,1 0 0,-1 0 1,0-1-1,0 0 0,0-1 1,16-12-1,-4 0 72,-2 0 0,0-2 0,-1 0-1,17-23 1,-29 33-83,-1 0 0,0 0 1,0 0-1,-1-1 0,0 0 0,-1 0 0,0 0 0,-1 0 0,-1-1 0,4-22 0,-6 29-89,1 1 1,-1-1-1,0 1 0,0-1 0,-1 0 1,1 1-1,-1-1 0,0 1 0,0 0 0,-1-1 1,1 1-1,-1 0 0,0-1 0,0 1 1,0 0-1,-1 1 0,1-1 0,-1 0 1,0 1-1,0-1 0,0 1 0,-1 0 1,1 0-1,-1 0 0,0 1 0,0-1 1,0 1-1,0 0 0,0 0 0,-8-3 1,4 4 15,1 0-1,0 0 1,0 1 0,-1 0 0,1 0 0,0 1 0,0 0 0,0 0 0,0 1 0,0 0 0,0 0 0,0 1 0,0-1 0,1 1 0,-13 8 0,6-3 84,0 0 0,0 1 0,1 0 0,0 1 0,1 1 0,-14 15 0,18-17-55,1 0 0,-1 0 1,2 0-1,-1 1 0,1 0 0,1 0 0,0 1 0,0-1 0,1 1 1,1-1-1,-1 1 0,2 0 0,-1 0 0,2 0 0,-1 0 0,2 1 1,-1-1-1,1 0 0,1 0 0,0-1 0,1 1 0,0 0 0,7 16 0,-4-15-91,0 0-1,1 0 1,1-1-1,0 0 1,0 0-1,1-1 1,0 0-1,1-1 1,0 0-1,0 0 1,1-1-1,0-1 1,0 1-1,1-2 1,0 0-1,0 0 1,1-1-1,25 7 1,-19-7-661,0-1 1,0 0-1,1-2 0,-1 0 1,1-1-1,-1-1 1,1 0-1,-1-2 1,23-4-1,8-10-1659</inkml:trace>
</inkml:ink>
</file>

<file path=ppt/ink/ink2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9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0 327 11264,'5'1'9103,"9"1"-4507,80 8-2914,-65-11-1332,0-2 0,-1-1 0,1-1 0,-1-1 1,0-2-1,0-1 0,-1-1 0,0-1 0,-1-1 1,0-2-1,36-25 0,-54 33-244,0 0-1,-1 0 1,0-1 0,11-13-1,-16 18-93,0-1 0,0 0 1,0 1-1,-1-1 0,1 0 0,-1 0 0,1-1 0,-1 1 0,0 0 1,0 0-1,-1 0 0,1-1 0,-1 1 0,1-1 0,-1 1 0,0 0 1,-1-4-1,0 1-4,-1 0 0,-1 1 1,1-1-1,-1 1 0,0 0 0,0-1 1,0 2-1,-1-1 0,0 0 0,0 1 1,0-1-1,0 1 0,-1 0 1,1 0-1,-1 1 0,0 0 0,-1 0 1,1 0-1,0 0 0,-1 1 0,1 0 1,-9-2-1,2 0 12,0 0-1,-1 2 1,1-1-1,-1 1 1,1 1-1,-1 1 1,0 0-1,1 0 1,-1 1-1,-15 3 1,18-1-3,0 0 1,1 0-1,-1 0 0,1 1 0,0 1 1,0 0-1,0 0 0,1 1 0,0-1 1,0 2-1,0-1 0,1 1 1,-1 1-1,2-1 0,-1 1 0,1 0 1,1 1-1,-1-1 0,1 1 0,-5 14 1,6-12-6,0 0 0,1 1 1,0-1-1,1 0 0,1 1 1,-1 0-1,2-1 0,0 1 1,0-1-1,1 1 1,0 0-1,1-1 0,1 1 1,0-1-1,0 0 0,5 11 1,-2-9-8,1-1 0,0 0 0,1 0 0,0 0 1,1-1-1,0-1 0,1 1 0,0-1 0,0-1 0,1 0 1,1 0-1,22 12 0,-16-12-108,0-1 0,0-1 1,0 0-1,1-1 0,0-1 0,1-1 1,-1-1-1,1-1 0,-1 0 0,27-2 0,-39 0-240,-1-1-1,1 0 1,0 0-1,0 0 0,-1-1 1,1 0-1,0 0 0,-1 0 1,0-1-1,0 0 1,1 0-1,-2-1 0,12-8 1,-15 10 162,41-25-3809</inkml:trace>
</inkml:ink>
</file>

<file path=ppt/ink/ink2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09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25 7552,'-1'-1'108,"1"1"0,-1 0 0,1 0 0,0 0 0,-1-1 0,1 1 0,-1 0 0,1-1 1,0 1-1,-1 0 0,1-1 0,0 1 0,-1 0 0,1-1 0,0 1 0,0-1 0,-1 1 0,1-1 0,0 1 0,0-1 0,0 1 1,-1 0-1,1-1 0,0 1 0,0-1 0,0 1 0,0-1 0,0 1 0,0-1 0,0 1 0,0-1 0,0 0 0,16-4 2437,7 0 2991,-25 16 401,-11 29-5330,3-6 529,-7 22 817,-9 42-62,24-89-1777,1 0-1,0 0 0,0 1 1,1-1-1,1 0 0,-1 1 0,2-1 1,2 13-1,-4-21-137,1 1 0,-1 0 0,1 0 0,-1 0-1,1-1 1,0 1 0,0 0 0,-1-1 0,1 1 0,0 0 0,1-1 0,-1 1 0,0-1-1,0 0 1,1 1 0,-1-1 0,1 0 0,-1 0 0,1 0 0,-1 0 0,1 0-1,0 0 1,-1 0 0,4 1 0,-2-2-155,0 0 0,0 0 0,0-1 0,0 1-1,0 0 1,0-1 0,-1 0 0,1 0 0,0 0 0,0 0 0,-1 0 0,1 0-1,0-1 1,2-1 0,7-6-1022,-1 0 0,0 0 0,0-1 0,-1 0 0,12-15 0,6-11-2767</inkml:trace>
</inkml:ink>
</file>

<file path=ppt/ink/ink2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10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15104,'-5'0'7551,"41"24"-11903,-28-21 14336,6-3-11008,-1 0 128,-5-3-2048,0-2 128,2-2 1152,-6 4 128</inkml:trace>
</inkml:ink>
</file>

<file path=ppt/ink/ink2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10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22 274 10240,'1'-2'401,"0"1"1,0 0 0,0-1 0,0 1 0,0 0-1,0 0 1,1 0 0,-1 0 0,0 0-1,0 0 1,1 0 0,-1 0 0,1 1-1,-1-1 1,1 0 0,-1 1 0,1-1-1,-1 1 1,1 0 0,-1-1 0,1 1 0,0 0-1,-1 0 1,1 0 0,-1 0 0,1 0-1,0 1 1,-1-1 0,1 0 0,-1 1-1,1-1 1,-1 1 0,1-1 0,-1 1-1,3 2 1,-25 46 1796,14-22-1537,0 1 0,2 0 0,1 0 1,2 0-1,0 46 0,3-70-644,0 0 0,-1 1 0,2-1-1,-1 0 1,0 0 0,1 0-1,0 0 1,0 0 0,0-1 0,0 1-1,1-1 1,0 1 0,-1-1 0,1 0-1,0 0 1,1 0 0,-1 0-1,0 0 1,1-1 0,0 0 0,-1 0-1,1 0 1,0 0 0,0 0-1,0-1 1,0 0 0,0 1 0,1-2-1,-1 1 1,9 0 0,1 1 6,0-2 0,1 0 0,-1 0 0,0-1 0,0-1 0,1-1 0,-1 0 0,24-8 0,-19 5-34,1-1 0,-2-1 1,1-1-1,-1 0 0,0-1 1,-1-1-1,-1-1 0,1 0 1,-2-1-1,0-1 0,18-21 1,-24 21-8,-1-1 0,0 0 0,-1 0 1,0-1-1,-2 1 0,0-1 0,0-1 0,-2 1 1,0-1-1,-1 1 0,0-29 0,-2 35 10,0 1-1,-1 0 1,-1 0-1,1 0 1,-2 0-1,1 0 0,-1 0 1,0 1-1,-1-1 1,0 1-1,0 0 1,-1 0-1,0 0 0,0 1 1,-1 0-1,0 0 1,0 0-1,-1 1 1,0 0-1,0 0 0,-13-8 1,8 7 1,0 1 1,0 0 0,0 0-1,-1 2 1,1-1 0,-1 2-1,0 0 1,-1 0 0,1 1-1,0 1 1,-1 0 0,1 1-1,-23 2 1,12 1 4,0 1 0,0 0 0,0 2-1,0 1 1,-22 10 0,40-14 14,0 0-1,0 0 1,0 0 0,0 1 0,1 0-1,0 0 1,0 0 0,0 1-1,0 0 1,1 0 0,-1 0-1,1 0 1,1 1 0,-1-1-1,1 1 1,0 0 0,0 0 0,0 0-1,1 1 1,0-1 0,1 1-1,-2 7 1,3-9 14,-1 0 0,1 0 0,1 0 0,-1 0 0,1 1 0,0-1 0,0 0 1,0-1-1,1 1 0,-1 0 0,1 0 0,1-1 0,-1 1 0,1-1 0,-1 1 0,1-1 0,0 0 0,1 0 0,-1-1 0,1 1 0,0-1 0,-1 1 0,2-1 1,-1 0-1,0-1 0,0 1 0,1-1 0,5 2 0,8 5 43,1-2 1,1 0 0,-1-2-1,1 0 1,29 3-1,32 4-69,1-4 0,0-4 0,0-3 0,114-14 0,-183 11-312,1 0-1,-1-1 0,1-1 1,19-8-1,-28 10-180,0 0 0,-1-1 0,1 1 0,-1-1-1,0 0 1,0 0 0,0-1 0,0 1 0,0-1 0,-1 0 0,1 0 0,-1 0 0,0 0 0,4-8 0,2-11-3497</inkml:trace>
</inkml:ink>
</file>

<file path=ppt/ink/ink2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14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41 640,'3'-1'442,"-1"1"0,0-1 1,1 0-1,-1 1 0,0-1 0,0 0 0,1-1 1,-1 1-1,0 0 0,0-1 0,0 1 1,-1-1-1,4-3 0,-3 3-148,1 0 1,-1 0-1,1 0 0,-1 0 1,1 0-1,-1 1 1,1-1-1,0 1 0,0-1 1,5 0-1,1 1 1148,1 0 0,0 1 0,-1 1 0,16 2 0,28 1 158,89-5-567,356 17 1689,-331 4-2573,304-5 1,-339-18 141,-1 5 1,152 23-1,-155-13-205,161-6 0,-23-2 254,137 11 146,69 5-694,-265-2 202,171 9 118,51 11-161,-332-27-30,-23-6 117,0-4-1,101-10 1,26-1 63,-174 10-158,344 7 818,-306-3-379,1-2 80,0 4 1,94 19 0,-145-23 78,-11-7-3542,-5 4 2633,1 0-1,-1 0 1,0 0 0,0 0 0,1 0 0,-1 0-1,0 0 1,0 0 0,0 0 0,0 0 0,0 1 0,0-1-1,0 0 1,0 1 0,0-1 0,0 1 0,-2-1-1,-16-7-3086</inkml:trace>
</inkml:ink>
</file>

<file path=ppt/ink/ink2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20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0 15232,'-56'7'7551,"73"-4"-13823,-17-3 15744,13 0-16000,0 0 129</inkml:trace>
</inkml:ink>
</file>

<file path=ppt/ink/ink2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2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366 512 3328,'-2'-40'3936,"2"29"-2266,0 0 0,0 0 0,-5-19 0,5 28-1472,0 0-1,-1 0 1,1 1-1,-1-1 1,0 0 0,1 1-1,-1-1 1,0 1-1,0-1 1,0 1 0,0-1-1,0 1 1,-1-1-1,1 1 1,0 0 0,0 0-1,-1 0 1,1 0-1,-1 0 1,1 0 0,-1 0-1,0 0 1,1 0-1,-1 1 1,0-1 0,1 1-1,-4-1 1,1 1 32,1 0 1,0 1-1,0-1 0,0 1 1,0-1-1,0 1 1,0 0-1,0 0 1,0 1-1,0-1 0,0 0 1,1 1-1,-1 0 1,-2 2-1,-39 34 1180,39-33-1220,-12 15 52,0 0 1,2 0 0,0 2 0,1-1 0,2 2 0,0 0-1,1 1 1,1 0 0,-10 39 0,6-8-34,3 0 0,1 0 0,-2 80-1,10-83-82,3-1 0,1 0-1,12 61 1,-7-78-50,1 0 1,2 0-1,1-1 0,2 0 0,26 47 0,-25-54-52,2 0 0,1-1 0,0-1 0,2-1 0,1 0 0,1-2 0,29 25 0,-37-37-17,0 0 0,1-1 0,0-1 0,0 0 0,1-1 0,0-1 0,0 0 0,0-1 0,23 3 0,-5-3 2,0-2 0,0-1 1,43-5-1,-41 0-2,0-2-1,0-1 0,-1-2 1,-1-1-1,1-2 1,-2-1-1,1-1 0,-2-2 1,45-31-1,-30 15 5,-1-3-1,-2-1 1,-1-2 0,-2-2-1,43-56 1,-68 75-27,0 0 0,-2-1 0,0-1 0,-2 0 0,0 0 0,-2-1 0,8-29 0,-9 28-16,-1-1 0,-2-1 0,0 1 0,-2-1 0,-1 0 0,-1 0 0,-4-40 0,0 38 7,-1 0-1,-1 0 1,-2 0 0,-1 1 0,-1 0-1,-1 1 1,-2 0 0,-15-26-1,20 37 19,-19-34-22,-2 1-1,-3 2 0,-1 1 0,-51-57 0,49 65 5,-1 2-1,-2 1 0,-1 2 1,-80-53-1,98 73 26,-1 1 0,0 1 0,-1 1 0,0 0 0,0 2 0,-1 0 0,0 2 0,0 0 0,0 2 0,-41-3 0,42 6-23,-1 1 0,1 0-1,0 2 1,0 0 0,0 2 0,0 0-1,1 2 1,0 0 0,0 1-1,-21 11 1,23-10-44,0 2-1,0 0 0,1 1 1,1 1-1,0 0 0,0 2 1,2 0-1,-1 0 0,2 2 1,-22 29-1,31-40 44,-12 14-168,1 1 0,1 0 0,1 1 0,0 1 0,2 0 0,1 1 0,0 0 0,2 1 0,1 0 0,0 0 0,2 1 0,1 0 0,-3 37 0,7-25-545,2 0 0,2 0 0,1-1 0,2 1-1,1-1 1,2 0 0,1-1 0,17 37 0,19 30-2484</inkml:trace>
</inkml:ink>
</file>

<file path=ppt/ink/ink2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3.2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8192,'2'-4'-373,"8"-7"8043,-9 12-7252,0 0-1,0 0 1,0 0 0,0 0 0,-1 0 0,1 0-1,0 0 1,0 1 0,-1-1 0,1 0 0,-1 0-1,1 1 1,-1-1 0,0 0 0,1 1 0,-1 2-1,14 41-129,2 0 0,2-1 0,2-1 0,1-1 0,3 0 0,1-2 0,2-1 0,1-1 0,37 36 0,-59-68-608,-5-4 42,0 0 1,1-1 0,0 1 0,-1-1-1,1 1 1,0-1 0,0 0-1,-1 0 1,1 0 0,0 0 0,0 0-1,0 0 1,4 1 0,-6-2 213,0 0 1,0 0-1,0 0 0,0 0 1,-1-1-1,1 1 1,0 0-1,0 0 0,0 0 1,0 0-1,0 0 1,0 0-1,0 0 1,0-1-1,0 1 0,-1 0 1,1 0-1,0 0 1,0 0-1,0 0 0,0 0 1,0-1-1,0 1 1,0 0-1,0 0 1,0 0-1,0 0 0,0-1 1,0 1-1,0 0 1,0 0-1,0 0 0,0 0 1,0 0-1,0-1 1,0 1-1,0 0 1,1 0-1,-1 0 0,0 0 1,0 0-1,0 0 1,0-1-1,0 1 0,0 0 1,0 0-1,0 0 1,1 0-1,-1 0 1,0 0-1,0 0 0,0 0 1,0 0-1,0 0 1,0 0-1,1-1 0,-1 1 1,0 0-1,0 0 1,0 0-1,0 0 0,0 0 1,1 0-1,-1 0 1,0 0-1,0 0 1,0 0-1,0 0 0,1 1 1,-11-14-1506,9 12 1061,-13-15-2713</inkml:trace>
</inkml:ink>
</file>

<file path=ppt/ink/ink2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3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0,'23'-26'0</inkml:trace>
</inkml:ink>
</file>

<file path=ppt/ink/ink2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4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23 8064,'-10'-16'2066,"4"10"5801,5 23-3571,2 51-2192,9 76 1,-6-116-1911,2 0 1,0 0-1,2-1 1,1 0-1,16 33 0,-19-49-193,-1-1-1,2 0 1,-1-1-1,2 1 1,-1-1-1,1-1 0,0 1 1,1-2-1,0 1 1,0-1-1,1 0 0,19 10 1,-22-13-3,1-1 1,-1 0 0,1 0 0,0-1-1,0 0 1,0 0 0,0-1-1,0 0 1,0 0 0,1-1-1,-1 0 1,0-1 0,0 0-1,0 0 1,0 0 0,0-1-1,0 0 1,0-1 0,8-3-1,2-4 38,0-1 0,-1 0-1,0-1 1,-1-1 0,0 0 0,-1-2-1,-1 1 1,0-2 0,15-22-1,-20 26-9,-2 1 0,1-1 0,-2 0 0,1-1 0,-2 0 0,0 0 0,0 0 0,-1-1 0,-1 1 0,0-1 0,-1 0 0,-1 0 0,0 0 0,-1-20 0,-1 27-12,-1 0 1,0 0-1,0 0 0,0 1 1,-1-1-1,-6-11 1,8 16-9,0 1 0,0-1 0,0 0 1,0 0-1,0 1 0,0-1 1,-1 1-1,1-1 0,0 1 1,-1 0-1,1-1 0,-1 1 1,1 0-1,-1 0 0,0 0 0,0 0 1,1 0-1,-1 1 0,0-1 1,0 0-1,0 1 0,0-1 1,0 1-1,0 0 0,0 0 1,0 0-1,-2 0 0,2 1-3,1 0 1,-1 0-1,1 0 0,-1 0 1,1 1-1,-1-1 1,1 0-1,0 1 0,0-1 1,0 1-1,0 0 0,0-1 1,0 1-1,0 0 0,0-1 1,0 1-1,1 0 0,-1 0 1,1 0-1,0 0 0,-1 0 1,1-1-1,0 1 0,0 0 1,0 0-1,0 0 0,1 0 1,-1 2-1,10 64 28,-1-30-22,2 0-1,1 0 1,28 60-1,-32-83-46,0 0 0,1 0 0,0-1 0,2 0 0,-1 0 0,2-1 0,-1-1 0,2 0 0,0-1 0,27 19 0,-37-28-105,-1-1 0,1 1 0,0-1 0,0 0-1,0 0 1,0 0 0,0 0 0,0 0 0,0-1 0,0 1-1,0-1 1,0 0 0,1 0 0,-1 0 0,0 0 0,0-1 0,0 1-1,0-1 1,4-1 0,-1-1-463,0 0 0,-1 0-1,1-1 1,-1 1 0,1-1-1,-1 0 1,-1 0 0,9-9-1,14-18-2977</inkml:trace>
</inkml:ink>
</file>

<file path=ppt/ink/ink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49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389 985 3072,'6'-5'449,"0"0"-1,1 0 1,-1 0 0,1 1-1,14-6 1,-12 6-113,-1 0 0,1-1 1,-1 0-1,12-10 0,28-27 180,-2-3 0,74-96 0,-106 123-425,-1-1 1,-1 0-1,-1-1 1,-1-1-1,0 1 1,-2-1-1,-1-1 0,0 0 1,-1 0-1,-2 0 1,4-37-1,-8 43-77,-1 0 0,0 0 0,-2-1 0,1 1 0,-2 0 0,0 0-1,-1 1 1,-1-1 0,0 1 0,-1 1 0,0-1 0,-2 1 0,1 0-1,-2 1 1,0 0 0,0 0 0,-1 1 0,-1 1 0,0 0 0,0 0 0,-1 1-1,-1 1 1,0 0 0,-14-7 0,9 6-4,-1 1 1,0 1-1,0 0 0,0 2 1,-1 0-1,0 2 1,0 0-1,0 1 0,-1 1 1,1 1-1,-1 1 0,1 1 1,0 1-1,-1 1 1,1 0-1,0 2 0,-38 13 1,48-12 8,0 0 1,0 0-1,1 1 1,0 1-1,0-1 1,1 2 0,0-1-1,0 1 1,1 1-1,0 0 1,1 0-1,0 0 1,0 1-1,1 0 1,1 0 0,0 0-1,-5 16 1,-1 9 88,2 0 1,1 0 0,1 1 0,-2 62 0,8-41 128,3 1 1,1-1-1,4-1 0,2 1 1,33 111-1,-14-85 180,4-2 1,3-2-1,60 100 0,-78-148-150,3-2 1,44 55 0,-59-79-248,0 0 1,1 0 0,-1-1-1,1 0 1,0 0 0,0 0-1,0-1 1,1 0 0,0 0 0,0-1-1,0 0 1,0 0 0,0-1-1,1 1 1,-1-2 0,1 1-1,-1-1 1,1 0 0,0-1-1,10 0 1,-13-1-217,0-1 0,1 0 0,-1 0 0,0 0 0,-1-1 0,1 0 0,0 0-1,-1 0 1,0 0 0,1-1 0,-1 1 0,-1-1 0,5-5 0,2-1-621,21-23-1231</inkml:trace>
</inkml:ink>
</file>

<file path=ppt/ink/ink2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2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406 685 3456,'8'5'921,"1"0"-1,0-1 1,0 0 0,0 0 0,18 3 0,-5-2-516,0-2 0,0 0 0,0-2 0,27 0 0,-16-3-281,1-2 0,-1 0 0,0-3 0,62-19 0,-78 19 1,1-1-1,-1-1 0,-1-1 0,0 0 1,0-1-1,-1-1 0,0 0 1,-1-1-1,-1-1 0,0 0 1,0-1-1,19-30 0,-23 29-28,0 0 1,-1 0-1,0-1 1,-1 1-1,-1-2 0,-1 1 1,0-1-1,-2 0 1,0 0-1,0 0 0,-2 0 1,0 0-1,-4-31 1,1 38-59,0 0 1,-1 1-1,-1-1 1,0 1 0,0 0-1,-1 0 1,-1 0-1,1 1 1,-1-1 0,-1 1-1,0 1 1,0 0 0,-1 0-1,0 0 1,0 1-1,-1 0 1,0 0 0,0 1-1,0 0 1,-1 1-1,0 0 1,-14-5 0,7 3-1,-1 1 0,0 1 1,-1 0-1,1 1 0,-1 1 1,0 1-1,0 0 0,0 2 1,0 0-1,0 1 0,1 1 1,-26 6-1,27-3-24,0 1-1,1 0 1,-1 2-1,1 0 1,1 0-1,0 1 1,0 1-1,1 1 1,0 0 0,1 1-1,0 0 1,1 1-1,0 1 1,-11 17-1,10-13 27,2 1 0,1 0 0,0 1 0,1 0 0,1 0 0,1 1 0,1 0 0,1 0 0,1 1 0,0-1 0,0 27 0,5 17 289,2 0 1,3 0-1,25 112 1,71 183 705,-64-243-717,-5 0 0,31 211-1,-61-302-250,-2 0-1,-1-1 1,-1 1-1,0 0 1,-3 0-1,0-1 1,-1 0-1,-1 0 1,-2 0-1,0-1 1,-2 0-1,-1 0 1,0-1 0,-2-1-1,-1 0 1,-29 37-1,35-51-92,0 0 0,0-1 0,-1 0 0,0 0 1,0-1-1,-1 0 0,1-1 0,-1 0 0,0 0 0,-1-1 0,1-1 0,-1 1 0,0-2 0,0 1 0,0-2 1,0 1-1,0-2 0,0 1 0,0-2 0,0 1 0,0-1 0,0-1 0,0 0 0,0-1 0,0 0 1,1 0-1,-15-8 0,10 4-472,1-1-1,0-1 1,0 0 0,1-1 0,1 0 0,-1-1-1,2 0 1,-1-1 0,2 0 0,-1-1 0,2-1 0,0 1-1,0-1 1,2-1 0,0 1 0,-10-28 0,1-22-2190</inkml:trace>
</inkml:ink>
</file>

<file path=ppt/ink/ink2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4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7936,'0'4'3968,"16"14"-1408,-11-15 5375,0 17-7039,-2-7 0,2 29 384,0-18 0,9 28-1792,-6-12 0,8 8 896,-2-15 0,9-12-1536,-7-6 128,11-30-2432,-1 0 128</inkml:trace>
</inkml:ink>
</file>

<file path=ppt/ink/ink2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4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12672,'-10'28'6271,"33"-13"-17406,-14-15 10495,17 0-1024,-4 0 0</inkml:trace>
</inkml:ink>
</file>

<file path=ppt/ink/ink2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5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6 121 8064,'0'0'187,"1"0"1,-1 0 0,0 0 0,0 0-1,1 1 1,-1-1 0,0 0-1,0 0 1,1 1 0,-1-1-1,0 0 1,0 0 0,0 1-1,1-1 1,-1 0 0,0 0 0,0 1-1,0-1 1,0 0 0,0 1-1,0-1 1,0 0 0,0 1-1,1-1 1,-1 0 0,0 1-1,0-1 1,0 0 0,-1 1 0,1-1-1,0 0 1,0 0 0,0 1-1,0-1 1,0 0 0,0 1-1,0-1 1,-1 0 0,1 1-1,0-1 1,0 0 0,0 0-1,0 1 1,-1-1 0,1 0 0,0 0-1,0 0 1,-1 1 0,1-1-1,0 0 1,-1 0 0,1 0-1,0 0 1,0 0 0,-1 1-1,1-1 1,0 0 0,-1 0 0,1 0-1,0 0 1,-1 0 0,1 0-1,0 0 1,-1 0 0,1 0-1,0 0 1,-1 0 0,1-1-1,12 19 686,12 28 343,-3 1 0,28 94 0,-28-74-490,-25-134-129,2 58-574,-13-144 89,15 135-70,0 1-1,1-1 1,1 0 0,0 1-1,2-1 1,9-29-1,-11 42-21,0 1 0,1 0 1,-1-1-1,1 1 0,0 0 0,0 0 0,1 1 0,-1-1 0,1 1 0,0-1 0,0 1 0,0 0 0,0 1 0,1-1 0,-1 1 0,1 0 0,-1 0 0,1 0 0,0 0 0,0 1 0,0 0 0,0 0 0,0 0 0,7 1 0,6-1 21,0 1 0,0 1 0,0 0 0,0 1 0,24 7 0,-26-4-22,-1 1-1,0 0 1,-1 1-1,1 1 1,-1 0-1,-1 1 1,0 0-1,0 1 1,-1 1-1,0 0 1,0 1-1,-1 0 0,-1 0 1,13 21-1,-17-23-46,0 1 0,0 0 0,-1 0 0,0 0 0,-1 0 0,0 1 0,-1 0 0,-1 0-1,0 0 1,0 0 0,-1 0 0,0 0 0,-2 1 0,1-1 0,-1 0 0,-1 0-1,0 0 1,-1 0 0,0 0 0,-1 0 0,-9 20 0,4-22-3355,14-25 195,4-4-396</inkml:trace>
</inkml:ink>
</file>

<file path=ppt/ink/ink2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5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48 317 9728,'-1'0'85,"1"0"1,0 0 0,0-1 0,-1 1-1,1 0 1,0 0 0,0 0 0,0-1-1,-1 1 1,1 0 0,0 0 0,0-1-1,0 1 1,0 0 0,0 0 0,0-1-1,0 1 1,-1 0 0,1-1 0,0 1-1,0 0 1,0-1 0,0 1 0,0 0-1,0 0 1,0-1 0,1 1 0,-1 0-1,0-1 1,0 1 0,0 0 0,0 0-1,0-1 1,0 1 0,0 0 0,1 0-1,-1-1 1,0 1 0,0 0 0,0 0-1,1-1 1,-1 1 0,0 0 0,0 0-1,1 0 1,-1 0 0,0-1 0,0 1-1,1 0 1,-1 0 0,0 0 0,0 0-1,1 0 1,-1 0 0,0 0 0,1 0-1,-1 0 1,0 0 0,0 0 0,1 0-1,-1 0 1,0 0 0,1 0 0,-1 0-1,0 0 1,1 0 0,-1 0 0,24 13 4344,-13-1-2990,-1 1 0,18 28 1,-24-33-1166,0 0 0,1 0 1,0-1-1,0 0 0,1 0 1,0 0-1,0 0 1,1-1-1,-1 0 0,1-1 1,1 1-1,-1-1 1,1-1-1,0 1 0,0-1 1,10 3-1,-4-4-197,0-1-1,0 0 1,0-1-1,0 0 1,0-2-1,0 1 1,0-2-1,0 1 1,0-2-1,0 0 1,-1-1 0,23-9-1,-17 5 3,-1-1 0,0 0 0,0-2 0,-1 0 0,0-1 0,-1 0 0,-1-2 0,18-18 0,-28 26-86,1-1-1,-2 0 1,1 0-1,-1 0 1,0 0 0,-1-1-1,1 0 1,-2 1-1,1-1 1,-1 0 0,0-1-1,-1 1 1,0 0-1,1-16 1,-3 17-2,1 1 0,-1-1 0,0 0 0,0 1 0,-1-1 0,0 0 0,0 1 0,0 0 0,-1-1 0,0 1 0,0 0 0,-1 0 0,1 1 0,-1-1 0,-1 1 0,1 0 0,-1 0 0,0 0 0,-9-7 0,-13-3-24,-1 1 0,0 1 0,-1 2 0,-1 1 0,1 1 0,-1 1 0,-34-3 0,52 8 4,-1 1 0,0 1 1,0 0-1,0 1 0,0 0 0,0 1 0,0 0 0,0 1 1,1 1-1,-1 0 0,1 1 0,0 0 0,0 1 1,0 0-1,0 1 0,1 0 0,0 1 0,0 0 0,1 0 1,-1 2-1,2-1 0,-15 17 0,18-19-59,0 1 0,1 1-1,0-1 1,0 1 0,1 0 0,0 0 0,-4 10-1,7-13 5,0-1 0,0 1 0,0-1 0,0 1 0,1 0 0,-1-1 0,1 1 0,0 0 0,1-1 0,-1 1 0,1 0 0,0-1 0,0 1 0,0-1 0,4 9 0,0-6-144,-1 0 1,1 0-1,0 0 1,0 0 0,1-1-1,0 0 1,0 0 0,1-1-1,7 5 1,1 1-904,1-1 0,34 15 0,-38-20 407,0 0 0,0-2 1,0 1-1,1-2 0,0 1 0,-1-2 0,1 1 0,15-2 0,27 0-2626</inkml:trace>
</inkml:ink>
</file>

<file path=ppt/ink/ink2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6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38 4864,'-4'-34'10916,"4"30"-7806,1 7-574,3 26-645,16 91-1721,23 90 2860,45 264-215,-19 25-1738,-32-209-788,-35-276-338,0 1 0,0-1 0,1 0 1,1 0-1,1-1 0,8 19 0,-13-31 7,0 0 0,1-1 0,-1 1 0,1 0 0,-1 0 0,1-1-1,-1 1 1,1 0 0,-1-1 0,1 1 0,0-1 0,-1 1-1,1-1 1,0 1 0,0-1 0,-1 1 0,1-1 0,0 0 0,0 1-1,0-1 1,-1 0 0,1 1 0,0-1 0,0 0 0,0 0 0,0 0-1,0 0 1,-1 0 0,1 0 0,0 0 0,0 0 0,0-1 0,0 1-1,0 0 1,-1 0 0,1-1 0,0 1 0,0 0 0,-1-1 0,1 1-1,0-1 1,0 1 0,-1-1 0,1 1 0,0-1 0,-1 0-1,1 1 1,-1-1 0,1 0 0,0-1 0,39-50-2630,-38 49 2566,113-185-4931,-7 10 4484,-107 176 709,1 0-1,-1 0 0,0 0 0,1 0 0,-1 1 0,1-1 1,0 0-1,-1 1 0,1-1 0,0 1 0,0-1 0,0 1 1,0 0-1,4-2 0,-6 3-80,1 0 0,-1 0-1,1 0 1,-1 0 0,1 0 0,-1 0 0,0 0-1,1 1 1,-1-1 0,1 0 0,-1 0 0,0 0-1,1 0 1,-1 1 0,1-1 0,-1 0 0,0 0-1,1 1 1,-1-1 0,0 0 0,1 0 0,-1 1-1,0-1 1,0 0 0,1 1 0,-1-1 0,0 1-1,1 0 1,3 25 1615,-5 11-415,3 59 529,-1-88-1758,0 0 0,1 0 0,0 0 1,0 0-1,0 0 0,1 0 0,1 0 1,-1-1-1,7 10 0,-8-15-273,0 0-1,0 0 1,0 0 0,1 0-1,-1 0 1,1 0 0,-1-1-1,1 1 1,-1-1 0,1 0-1,0 0 1,0 0 0,0 0 0,0 0-1,0 0 1,0-1 0,0 0-1,0 1 1,0-1 0,0 0-1,0 0 1,0-1 0,0 1-1,0-1 1,0 0 0,0 1-1,-1-1 1,1 0 0,0-1-1,0 1 1,4-3 0,20-8-3507</inkml:trace>
</inkml:ink>
</file>

<file path=ppt/ink/ink2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6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 15232,'-66'0'7551,"66"5"-12543,0-5 13440,13 0-14976,-5 0 1</inkml:trace>
</inkml:ink>
</file>

<file path=ppt/ink/ink2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7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96 5504,'8'-38'4263,"-7"34"-3388,1 0 0,-1 1 0,0-1 0,0 0 0,-1 0 0,1 0-1,-1 0 1,0 0 0,0 0 0,0 0 0,-1 0 0,0-5 0,1 8-862,-1 1-1,1 0 1,0 0 0,0 0 0,-1 0 0,1 0-1,0 0 1,0 0 0,-1 0 0,1 0 0,0 0 0,-1 0-1,1 0 1,0 0 0,0 0 0,-1 0 0,1 0-1,0 0 1,0 0 0,-1 0 0,1 0 0,0 0 0,0 0-1,-1 0 1,1 0 0,0 1 0,0-1 0,-1 0 0,1 0-1,0 0 1,0 0 0,0 1 0,-1-1 0,1 0-1,0 0 1,0 1 0,0-1 0,0 0 0,0 0 0,0 1-1,-1-1 1,1 0 0,0 0 0,0 1 0,0-1-1,0 0 1,0 0 0,0 1 0,0-1 0,0 0 0,0 1-1,0-1 1,0 0 0,-7 20 1748,2 5-1131,2 0 1,1 0-1,1 1 0,2 25 1,0-8-370,11 157 504,-2-74-378,3 176-3,-5 185 277,-8-481-616,0 0 0,0-1-1,0 1 1,1 0-1,0-1 1,0 1-1,0-1 1,1 1 0,0-1-1,0 0 1,0 0-1,1 1 1,4 6-1,-4-10-15,0 1-1,0 0 0,0-1 0,0 0 0,0 0 1,1 0-1,-1 0 0,1 0 0,0-1 0,-1 1 1,1-1-1,0 0 0,0 0 0,0-1 0,0 1 0,0-1 1,0 0-1,-1 0 0,1 0 0,7-1 0,71-2-412,-1 4 0,153 23 0,-205-21-340,-1-1-1,51-3 0,-45-2-2828,65-15 1,-53 6-181</inkml:trace>
</inkml:ink>
</file>

<file path=ppt/ink/ink2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8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183 270 7680,'-1'-1'425,"1"1"0,-1-1 0,1 1 1,-1-1-1,0 1 0,1 0 0,-1-1 0,0 1 1,1 0-1,-1 0 0,0-1 0,1 1 0,-1 0 1,0 0-1,0 0 0,1 0 0,-1 0 0,0 0 1,1 0-1,-1 0 0,0 0 0,0 0 0,1 0 1,-1 0-1,0 1 0,0-1 0,-20 16 3125,17-12-3495,0 0 1,1 1-1,0 0 1,0 0 0,0 0-1,0 0 1,1 0-1,-2 6 1,2-3 121,0-1-1,1 0 1,0 1 0,0-1 0,1 1 0,0 0-1,1-1 1,-1 1 0,1-1 0,1 1-1,-1-1 1,1 0 0,1 0 0,-1 0-1,1 0 1,0 0 0,1 0 0,0-1-1,7 10 1,-5-9-124,0 0 0,1 0 0,0-1 0,0 0 1,1-1-1,0 0 0,0 0 0,0 0 0,0-1 0,1 0 0,0-1 0,-1 0 0,1 0 0,0-1 0,1 0 0,11 0 0,-3 0-16,-1-2-1,1 0 1,-1-1-1,0 0 1,1-2 0,-1 0-1,0-1 1,0 0-1,0-2 1,-1 0-1,0-1 1,0 0 0,20-14-1,-16 8-1,-1 0-1,0-2 1,-1-1 0,-1 0-1,0-1 1,-1-1 0,26-37-1,-38 48-35,0 0-1,-1 0 0,1-1 0,-1 1 1,-1-1-1,1 1 0,-1-1 0,-1 0 0,1 0 1,-1 0-1,-1 0 0,1 0 0,-2 0 1,1 0-1,-1 0 0,0 0 0,0 0 0,-1 0 1,0 0-1,-1 0 0,0 1 0,0-1 1,-5-8-1,-1 5-29,0 0-1,-1 0 1,0 0 0,-1 1-1,0 1 1,0 0 0,-1 1-1,0 0 1,-1 0 0,0 1 0,0 1-1,0 0 1,-1 1 0,-19-5-1,19 7 1,0 0 0,0 0 0,0 2-1,-1 0 1,1 0 0,0 1-1,-1 1 1,1 0 0,0 1-1,0 1 1,-26 7 0,36-8 22,-24 5-111,1 1 0,0 1-1,0 2 1,-33 19 0,46-22-55,0 1 0,1 0 0,0 1 0,0 1 0,1 0 0,1 0 0,0 1 0,-16 24 1,23-32 23,1 0 0,0 1 0,0-1 0,0 1 0,1 0 0,0 0 0,0 0 0,0 0 0,0 0 0,1 0 0,0 1 0,0-1 0,0 0 0,1 1 0,0-1 0,0 1 0,0-1 0,0 1 0,1-1 0,0 0 0,0 0 0,1 1 0,0-1 0,0 0 0,2 5 0,32 25-2857,1-5-319</inkml:trace>
</inkml:ink>
</file>

<file path=ppt/ink/ink2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8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115 213 9600,'2'16'2744,"0"1"0,2-1 0,0 1 0,6 16 0,8 36-315,-17-59-2354,0-1 0,1 1 1,0 0-1,1-1 0,0 0 1,1 0-1,0 0 1,0 0-1,1 0 0,0-1 1,0 0-1,1 0 0,0 0 1,11 10-1,-14-15-36,0-1-1,0 0 1,0 0 0,0-1-1,0 1 1,0 0 0,0-1-1,0 0 1,1 0 0,-1 0-1,0 0 1,1-1 0,-1 1-1,1-1 1,-1 0 0,1 0-1,-1 0 1,1 0 0,-1-1-1,1 1 1,-1-1-1,7-2 1,0-1-13,1 0 0,-1-1 0,-1 0 0,1 0 0,17-14 0,-14 8-9,1-1 0,-1 0 0,-1-1 0,0-1-1,-1 0 1,-1 0 0,0-1 0,-1 0-1,0-1 1,-2 0 0,0 0 0,0-1-1,3-18 1,-7 26-48,-1 0-1,0 0 1,-1 0 0,0 0-1,0-1 1,-1 1 0,0 0-1,-1 0 1,0-1-1,0 1 1,-1 0 0,0 0-1,-1 0 1,0 0 0,-1 1-1,1-1 1,-1 1-1,-1 0 1,0 0 0,0 0-1,-1 1 1,1-1 0,-2 1-1,1 1 1,-1-1-1,0 1 1,0 0 0,-1 1-1,1 0 1,-1 0 0,0 1-1,-1 0 1,-13-5 0,8 5-108,0 2 1,0 0 0,-1 0 0,1 1 0,-1 1 0,1 0 0,-1 1 0,1 1 0,-1 0 0,1 1 0,0 0 0,0 2 0,-15 5 0,16-4-302,0 0 0,1 1 0,0 0 0,0 0 0,0 2-1,-10 9 1,14-11-275,1 1-1,-1 0 0,2 1 0,-1-1 0,1 1 0,0 1 1,1-1-1,-6 14 0,-3 12-2505</inkml:trace>
</inkml:ink>
</file>

<file path=ppt/ink/ink2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38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648 45 6144,'-1'-1'324,"0"0"0,0-1 0,1 1 0,-1-1 0,1 1 0,-1-1-1,1 1 1,-1 0 0,1-1 0,0 0 0,-1 1 0,1-1 0,0 1 0,0-1 0,0 1 0,0-1 0,1 1 0,-1-1 0,0 1 0,1-1 0,-1 1 0,1-1 0,0-2 0,0 4-175,-1-1 0,0 1 1,1-1-1,-1 1 0,0-1 0,1 1 1,-1 0-1,1-1 0,-1 1 1,1 0-1,-1-1 0,1 1 1,-1 0-1,1 0 0,-1-1 1,1 1-1,0 0 0,-1 0 0,1 0 1,-1 0-1,1 0 0,0 0 1,-1-1-1,1 2 0,1-1-17,-1 0 0,1 1-1,-1-1 1,0 1 0,1 0-1,-1-1 1,0 1 0,1 0-1,-1 0 1,0 0-1,0 0 1,0 0 0,0 0-1,2 2 1,7 10 381,0 1-1,-1 0 1,-1 1-1,0-1 1,-1 2-1,-1-1 1,8 28-1,23 129 2352,-29-123-2639,35 222 756,-40-249-941,22 318 429,-25-299-307,-1 0 0,-3 0 0,-1 0 0,-2-1 0,-2 0 0,-17 48 0,19-72-72,0 0 1,-1 0-1,-1-1 1,0 0-1,-1-1 0,-1 1 1,0-2-1,-1 0 0,0 0 1,-1-1-1,-1-1 0,0 0 1,0-1-1,-1 0 0,0-1 1,-18 7-1,21-10-41,1-1-1,-1 0 1,0-1-1,0 0 1,0-1 0,-1 0-1,1-1 1,-1 0-1,0-1 1,1-1 0,-1 0-1,0 0 1,0-2-1,1 1 1,-1-2 0,1 0-1,-13-4 1,-3-4-15,1-2 1,0 0 0,1-2-1,0-1 1,1-2 0,1 0-1,-39-39 1,50 44-47,1 0 0,1-1 0,0-1 1,1 0-1,0 0 0,1-1 0,1 0 0,-6-18 0,10 24-15,0 0-1,1 0 0,0 0 1,0-1-1,1 0 0,1 1 1,0-1-1,0 0 1,1 0-1,1 0 0,0 0 1,0 1-1,1-1 0,0 0 1,1 1-1,0 0 0,0-1 1,2 1-1,9-18 0,-5 15-180,0 1-1,1 0 0,1 0 0,-1 1 0,2 1 0,-1 0 0,2 0 0,-1 2 1,1-1-1,1 1 0,-1 1 0,1 1 0,20-8 0,76-21-5167,-60 22 1536</inkml:trace>
</inkml:ink>
</file>

<file path=ppt/ink/ink2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2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0 137 4608,'15'-12'2304,"84"21"-2176,-70-9 3328,8-9-3328,20 2 0,12-6 256,8-1 0,-3 1-512,-8-3 128,0-7 256,-15 11 0,-8 1-512,-15 2 0,-10 2-896,-7 11 0,-2 8-384,-9-1 128</inkml:trace>
</inkml:ink>
</file>

<file path=ppt/ink/ink2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0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 6144,'-13'-3'3072,"4"3"-1536,9 0 4991,0 0-5503,0 0 128,5 0 640,-5 0 0</inkml:trace>
</inkml:ink>
</file>

<file path=ppt/ink/ink2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2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24 201 5248,'8'-8'10781,"5"-5"-5127,5-7-4213,1 1-1,37-29 1,-28 29-208,49-23 1,-66 36-1027,0 1 0,0 1 0,0 0 0,0 1 0,1 0 0,0 1 0,0 0 0,17-1 0,-24 4-164,-1-1 0,0 1 0,1 0 1,-1 0-1,0 0 0,0 0 0,0 1 0,0-1 0,0 1 0,0 0 0,0 1 0,0-1 0,-1 1 1,1-1-1,-1 1 0,0 0 0,0 0 0,0 1 0,0-1 0,-1 1 0,1-1 0,-1 1 1,0 0-1,0 0 0,0 0 0,2 7 0,2 8 12,-1 1-1,-1-1 1,-1 1 0,1 29-1,-3-38-62,-1 7 38,0 1-1,-1-1 0,-1 1 0,0-1 0,-2 0 0,0 0 1,-1 0-1,-1-1 0,-1 1 0,0-1 0,-1-1 0,-1 0 1,0 0-1,-1 0 0,-1-1 0,-23 25 0,9-15 29,0-1 0,-2-1 0,-1-1 0,0-1 0,-2-1 0,0-2 0,-59 25 0,77-37-75,0-2 0,0 1 0,0-2 0,-15 4 0,26-8 17,1 1 0,0 0 0,0 0 0,0 0 0,0 0 0,-1-1 0,1 1 0,0 0 0,0 0 0,0 0 0,0-1 0,0 1 0,0 0 0,-1 0 0,1-1 0,0 1 0,0 0 0,0 0 0,0-1 0,0 1 0,0 0 0,0 0 0,0-1 0,0 1 0,0 0 0,0 0 0,0 0 0,0-1 0,0 1 0,1 0 0,-1 0 0,0-1 0,0 1 0,0 0 0,0 0 0,0 0 0,0-1 0,1 1 0,-1 0 0,0 0 0,0 0 0,0-1 0,1 1 0,-1 0 0,0 0 0,0 0 0,0 0 0,1 0 0,16-25 0,20-20 0,-29 36 6,0 1 0,1 0-1,0 1 1,1 0 0,-1 0 0,1 1 0,0 0 0,1 1-1,0 0 1,18-5 0,-23 9-3,0-1 0,0 1 0,0 1 0,0-1 0,0 1 0,1 0 0,-1 0 0,0 1 0,0 0 0,0 0 1,0 0-1,0 1 0,0 0 0,0 0 0,-1 0 0,1 1 0,-1 0 0,1 0 0,-1 0 0,7 6 0,0 3-9,1 1 1,-2 1-1,20 28 1,-21-28-11,0 1 0,1-2 0,22 22 0,-29-31 9,1-1 1,-1 0-1,1 1 0,0-2 1,0 1-1,0-1 1,0 1-1,0-1 0,1-1 1,-1 1-1,1-1 0,-1 0 1,1 0-1,-1 0 1,11-1-1,-5-2-113,-1 1 1,0-2-1,0 1 1,0-1-1,0-1 1,-1 0-1,1 0 1,-1-1-1,0 0 0,0-1 1,12-10-1,-14 11-368,-1 0-1,0-1 0,-1 0 0,1-1 1,-1 1-1,8-14 0,-10 16-81,-1-1-1,-1 1 1,1 0-1,-1 0 1,1-1-1,-1 1 1,0 0-1,-1-1 1,1 0 0,-1 1-1,0-1 1,0 1-1,-1-6 1,-3-13-3419</inkml:trace>
</inkml:ink>
</file>

<file path=ppt/ink/ink2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2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84 5760,'0'-24'3310,"1"21"-2184,0 0 0,1 0 0,0 0 1,-1 0-1,1 0 0,0 0 0,0 0 0,1 0 1,-1 1-1,1-1 0,4-3 0,4-4 375,-8 8-1367,0 1 1,-1-1-1,1 1 1,0 0-1,0 0 1,0 0-1,0 0 1,0 1 0,0-1-1,0 1 1,0 0-1,0 0 1,0 0-1,0 0 1,0 1-1,0-1 1,0 1-1,0-1 1,4 3 0,66 21 2102,-56-17-1534,-5-3-730,0-1 0,1 0-1,-1 0 1,1-1 0,0-1-1,-1 0 1,1-1 0,16-1-1,-16-1-1382,1 0 0,0-1 1,-1-1-1,15-5 0,-6 2-2452</inkml:trace>
</inkml:ink>
</file>

<file path=ppt/ink/ink2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3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12 308 9472,'-11'-7'3076,"11"7"-961,13 4 5476,5-1-5803,43 3-203,0-4 1,90-7-1,-131 3-1391,0-1 0,0-1 0,0 0-1,-1-2 1,0 0 0,0-1 0,0-1 0,-1 0 0,0-2 0,-1 0-1,22-18 1,-33 23-171,0 0 0,0-1 0,-1 1 0,0-1 0,0-1 0,-1 1 0,1-1 0,-2 0 0,5-8 0,-7 12-17,0 0-1,0-1 1,0 1 0,0-1 0,0 1 0,-1-1-1,1 1 1,-1-1 0,0 1 0,0-1-1,-1 1 1,1-1 0,-1 0 0,1 1 0,-1 0-1,0-1 1,-1 1 0,1-1 0,0 1 0,-1 0-1,0 0 1,-4-5 0,2 2 4,0 1 0,0 1-1,0-1 1,-1 1 0,0-1 0,0 1-1,0 1 1,-1-1 0,1 1 0,-1 0 0,0 0-1,0 1 1,0-1 0,0 1 0,0 0-1,0 1 1,-1 0 0,1 0 0,0 0 0,-1 1-1,1 0 1,-1 0 0,-10 2 0,8 0 0,0 1 0,0 0 1,0 0-1,1 1 0,-1 0 1,1 0-1,0 1 0,0 0 0,1 0 1,0 1-1,-1 0 0,2 0 1,-1 1-1,-6 8 0,6-4 11,-1 0-1,2 0 1,-1 1-1,1 0 1,1 0-1,0 0 1,1 0-1,1 1 1,-4 19 0,4-18-6,2 0 0,-1 1 0,2-1 0,0 0 0,1 0 0,0 0 0,1 0 0,0 0 0,1 0 0,1 0 0,0-1 0,1 1 0,1-1 1,0-1-1,0 1 0,1-1 0,1 0 0,0 0 0,15 15 0,-13-18-94,0 0 1,0-1-1,1 0 1,0-1-1,1-1 0,-1 0 1,1 0-1,0-1 0,1 0 1,-1-1-1,1-1 0,0 0 1,0-1-1,0 0 1,22 0-1,-21-2-547,0-1 0,0-1 1,0 0-1,0-1 0,-1 0 0,1-1 0,-1-1 0,20-9 1,22-13-3365</inkml:trace>
</inkml:ink>
</file>

<file path=ppt/ink/ink2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3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 13440,'-79'0'6655,"97"9"-8319,-13-9 10240,21 15-8192,-9-3 0,36 24 512,-14-6 128,36-5-1280,-19-3 0,45-4 256,-26-7 128,21-7-2432,-22-1 128,1-21-1664,-19 0 128</inkml:trace>
</inkml:ink>
</file>

<file path=ppt/ink/ink2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4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6144,'-1'0'203,"1"-1"1,0 1 0,0-1-1,0 1 1,0-1 0,0 0-1,0 1 1,0-1 0,0 1-1,0-1 1,0 1 0,0-1-1,1 1 1,-1-1 0,0 1-1,0-1 1,1 1 0,-1-1-1,0 1 1,0-1-1,1 1 1,-1-1 0,0 1-1,1 0 1,-1-1 0,1 1-1,-1 0 1,0-1 0,1 1-1,-1 0 1,1-1 0,-1 1-1,1 0 1,-1 0 0,1 0-1,-1-1 1,1 1 0,-1 0-1,1 0 1,0 0-1,-1 0 1,1 0 0,-1 0-1,1 0 1,-1 0 0,1 0-1,-1 0 1,1 1 0,-1-1-1,1 0 1,0 1 0,11 15 7126,-8 1-5816,1 59-901,3 33 2784,-5-92-3090,-1-5-151,0 0 1,0-1-1,2 1 1,7 20-1,-10-29-236,0-1 0,0 0 0,1 0 1,-1 0-1,0 0 0,1 0 0,-1 0 0,1 0 0,0-1 1,0 1-1,-1 0 0,1-1 0,0 0 0,0 1 0,1-1 0,-1 0 1,0 0-1,0 0 0,1 0 0,-1-1 0,0 1 0,1 0 1,-1-1-1,0 0 0,1 1 0,-1-1 0,1 0 0,-1-1 0,1 1 1,2-1-1,4-1-717,0-1 0,-1-1 0,1 0 0,-1 0 0,0 0 0,0-1 0,-1-1 0,1 1 0,-1-1 1,-1 0-1,1-1 0,-1 1 0,8-11 0,17-26-3064</inkml:trace>
</inkml:ink>
</file>

<file path=ppt/ink/ink2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4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0 12800,'-35'0'6399,"49"5"-9982,-14-5 13182,8 0-13311,2 0 0,-2 3-2431,0-3-1</inkml:trace>
</inkml:ink>
</file>

<file path=ppt/ink/ink2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4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31 8576,'1'10'10862,"-3"7"-4424,-6 28-2681,-5 46-3951,15-68 592,0-1-1,1 1 1,2-1 0,9 31-1,-9-35-337,-9-41-83,1-1-1,0-1 1,2 1-1,1 0 1,1 0-1,1 0 1,2 0-1,0 0 1,13-41-1,-15 60 32,0 1-1,0-1 1,0 1-1,1 0 1,-1 0-1,1 0 0,0 0 1,0 1-1,1-1 1,-1 1-1,1 0 0,-1 0 1,1 0-1,0 0 1,1 1-1,-1-1 1,0 1-1,0 0 0,1 1 1,0-1-1,-1 1 1,1-1-1,0 2 1,-1-1-1,1 0 0,0 1 1,0 0-1,0 0 1,-1 0-1,7 2 1,11 1 74,0 1 1,-1 1-1,1 1 1,-1 1-1,26 12 1,-31-12-41,1 2 0,-1-1 0,-1 2 0,0 0 0,0 1 0,-1 0 0,0 1 0,17 20 0,-15-13-59,-2 1 0,0 0 0,-1 1 1,-1 1-1,17 42 0,-21-45-362,9 27-4596,-15-30 985</inkml:trace>
</inkml:ink>
</file>

<file path=ppt/ink/ink2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5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80 6784,'0'0'99,"-1"-1"0,1 1 1,0 0-1,-1-1 0,1 1 1,0-1-1,0 1 0,0 0 1,-1-1-1,1 1 0,0-1 1,0 1-1,0-1 0,0 1 1,0-1-1,0 1 0,0-1 1,0 1-1,0-1 0,0 1 1,0-1-1,0 1 0,0-1 1,0 1-1,1-1 0,-1 1 1,0 0-1,0-1 0,0 1 1,1-1-1,-1 1 0,0 0 1,1-1-1,19-13 4559,-15 11-3544,0 0 0,0 0 0,0-1 0,-1 0 0,8-7 0,-9 8-857,-2 2-29,-1-1 1,1 1 0,0 0-1,-1 0 1,1-1 0,0 1-1,0 0 1,0 0 0,0 0-1,0 0 1,0 0 0,1 1-1,-1-1 1,0 0 0,0 0-1,0 1 1,1-1 0,2 0-1,-3 43 2403,-9 86-839,-18 224-299,24-322-1408,-5 80 171,10 147 1,3-193-250,2 0 1,17 66 0,-20-107-8,1-1 0,2-1-1,0 1 1,1-1 0,1 0 0,1-1 0,1-1-1,0 1 1,22 24 0,-24-34-176,0-1 0,0 0-1,1 0 1,0-1 0,0 0 0,1-1 0,0 0 0,0-1-1,1 0 1,20 6 0,-25-10-442,0 0 1,0-1-1,1 0 0,-1 0 1,0-1-1,0 0 0,0-1 0,0 0 1,0 0-1,1 0 0,-2-1 1,1-1-1,0 1 0,0-1 1,-1 0-1,1-1 0,-1 0 0,11-7 1,18-13-3372</inkml:trace>
</inkml:ink>
</file>

<file path=ppt/ink/ink2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5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11776,'0'1'244,"0"0"1,1-1-1,-1 1 1,1 0-1,-1-1 1,1 1-1,-1-1 1,1 1 0,0-1-1,-1 1 1,1-1-1,0 1 1,-1-1-1,1 1 1,0-1-1,-1 0 1,1 0-1,0 1 1,0-1 0,-1 0-1,1 0 1,0 0-1,1 0 1,30 6 5835,-16-4-3950,50 10-1633,1-4-1,114 1 1,132-23-1789,-157 4-826,-142 9 1145,-9 0 349,0 0-1,0 1 1,0-1 0,0 1 0,0 1 0,0-1 0,0 1-1,0 0 1,0 0 0,0 0 0,0 1 0,5 2 0,0 3-2576</inkml:trace>
</inkml:ink>
</file>

<file path=ppt/ink/ink2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3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32 571 3584,'-18'0'1792,"4"20"-1152,14-11 3200,0 7-3584,0 3 0,0 8 256,4 5 0,6 10-640,5-6 0,8-9 384,5-4 0,1-2-768,-3-21 128,-1-9-1024,4-3 0</inkml:trace>
  <inkml:trace contextRef="#ctx0" brushRef="#br0" timeOffset="1">240 7 5888,'-19'-7'2944,"33"30"-3712,0-12 4864,-5 9-6912,11 12 0,-6-20-128,-5-5 0</inkml:trace>
</inkml:ink>
</file>

<file path=ppt/ink/ink2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6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7 128,'5'-7'0</inkml:trace>
</inkml:ink>
</file>

<file path=ppt/ink/ink2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6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0 216 3072,'0'-6'10173,"0"-15"-7322,0 0 1362,0 21-2485,2 4-43,16 44-21,3 0 1,29 48-1,13 27-1324,-44-87-231,-13-27-19,-1 1 0,0-1-1,0 1 1,-1 0 0,0 1 0,0-1 0,-1 1 0,2 14-1,-8-17 409,-5-16-343,-13-27-162,15 25 87,-10-19-113,0-1 0,2-1 0,2 0 0,1-1 1,1 0-1,-7-40 0,15 59 14,0-1-1,1 1 1,0 0 0,1 0-1,1-1 1,0 1 0,1 0-1,0 0 1,1 0 0,0 0-1,1 0 1,1 0 0,0 1-1,1 0 1,0 0-1,0 1 1,2 0 0,14-19-1,-16 23 53,0 1 0,1 0-1,-1 1 1,1 0 0,0 0-1,0 0 1,1 1 0,-1 0-1,1 1 1,0-1 0,0 1-1,1 1 1,-1 0 0,0 0-1,1 0 1,9 1 0,-5 0-144,0 1 0,1 1 0,-1 1 0,0 0 0,1 0 0,-1 2 0,0-1 0,-1 2 0,22 9 0,23 15-7676,-43-21 3947</inkml:trace>
</inkml:ink>
</file>

<file path=ppt/ink/ink2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7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 5888,'21'-21'2944,"15"6"-256,-27 11 2303,4-2-3071,-5 2 128,-3 14 640,-1-1 0,-8 15-3584,4-2 128,0 14 2304,0-2 0,8 5-1280,-3-9 128,12-12-1664,-4 0 0,14-18-2304,-9 0 128</inkml:trace>
</inkml:ink>
</file>

<file path=ppt/ink/ink2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7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12928,'-31'0'6399,"49"9"-11646,-13-9 10750,-1 9-10366,0 0 127</inkml:trace>
</inkml:ink>
</file>

<file path=ppt/ink/ink2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7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2176,'2'-1'141,"-1"-1"1,0 0-1,0 1 1,1-1-1,-1 0 1,1 1-1,0 0 0,-1-1 1,1 1-1,0 0 1,3-1-1,4-1 3026,3 3 3766,-6 18 258,-2 17-6852,5 34 1699,-3-19-379,14 53 1,-17-89-1518,1-1 0,1 0 0,0 0 0,1 0 0,0-1 0,1 1 0,0-2 0,15 19 0,-21-28-129,0-1 0,0 1 0,0-1 0,1 1 1,-1-1-1,0 1 0,1-1 0,-1 0 0,1 0 0,0 0 1,-1 1-1,1-2 0,0 1 0,0 0 0,-1 0 0,1-1 0,0 1 1,0-1-1,3 1 0,-3-1-8,-1-1 0,-1 1 0,1-1 0,0 0 0,0 1 1,0-1-1,0 0 0,0 0 0,0 0 0,-1 0 0,1 0 0,0 0 0,-1 0 0,1 0 0,-1 0 0,1 0 1,-1 0-1,0 0 0,1 0 0,-1 0 0,0 0 0,0 0 0,1-3 0,0-14-3,0-1 1,-1 1-1,-3-22 0,2 27-12,0-6-1,0 1 1,1-1-1,1 0 1,0 0-1,6-23 1,-6 37 43,1 0 1,-1 0-1,1 1 1,0-1 0,0 1-1,1-1 1,-1 1-1,1 0 1,0 0 0,0 0-1,0 1 1,1-1-1,-1 1 1,1-1 0,0 1-1,0 0 1,0 1 0,0-1-1,0 1 1,1 0-1,-1 0 1,1 0 0,0 0-1,-1 1 1,7-2-1,5 0 111,0 1-1,1 0 0,-1 0 0,0 2 1,1 0-1,27 5 0,22 7 241</inkml:trace>
</inkml:ink>
</file>

<file path=ppt/ink/ink2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8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6016,'0'0'2944,"21"-40"-8832,-16 32 3072</inkml:trace>
</inkml:ink>
</file>

<file path=ppt/ink/ink2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8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557 38 8832,'0'-2'229,"1"1"0,-1 0 0,0 0 0,0 0 1,0 0-1,1-1 0,-1 1 0,0 0 0,0 0 0,-1 0 1,1-1-1,0 1 0,0 0 0,0 0 0,-1 0 0,1 0 1,-1 0-1,1-1 0,-1 1 0,1 0 0,-1 0 0,0 0 0,1 0 1,-1 1-1,0-1 0,0 0 0,0 0 0,0 0 0,0 1 1,0-1-1,0 0 0,0 1 0,0-1 0,0 1 0,0-1 1,0 1-1,0-1 0,-2 1 0,-4-1 650,1 2 0,-1-1 0,1 1-1,-1 0 1,1 0 0,-9 3 0,-10 2-1889,-180 47 2096,93-20-294,105-32-779,1 1 1,0 1 0,0-1-1,0 1 1,0 0 0,1 0 0,-1 1-1,-7 6 1,11-9-3,1 1 1,0-1-1,0 0 0,0 0 1,0 1-1,0-1 0,0 1 1,0-1-1,0 1 0,0-1 1,1 1-1,-1-1 0,0 1 0,1 0 1,0-1-1,-1 1 0,1 0 1,0 0-1,0-1 0,0 1 1,0 0-1,0-1 0,0 1 1,1 0-1,-1 0 0,1-1 1,-1 1-1,1 0 0,-1-1 0,1 1 1,0-1-1,0 1 0,0-1 1,0 1-1,0-1 0,0 0 1,0 1-1,0-1 0,3 2 1,5 5 98,0 0 0,0-1 1,0 0-1,1 0 1,1-1-1,-1-1 0,1 1 1,17 5-1,12 1 288,47 9-1,-20-6-31,29 5 139,-51-13-148,85 28-1,-118-31-292,-1 0 0,1 1 0,-2 0 0,1 1 0,0 1-1,-1 0 1,0 0 0,-1 0 0,0 2 0,0-1-1,0 1 1,8 11 0,-15-17-40,-1 0-1,1 0 1,-1 0-1,1 1 1,-1-1-1,0 0 1,0 0-1,0 1 0,-1-1 1,1 0-1,-1 1 1,0-1-1,0 1 1,0-1-1,0 0 1,-1 1-1,1-1 1,-1 1-1,0-1 1,0 0-1,0 0 1,0 1-1,-1-1 1,-3 5-1,-3 5 84,-1 0-1,0 0 1,-1-1-1,-13 12 1,12-12-54,0-2 6,1 0-1,-2-1 0,1 0 0,-1 0 0,0-1 0,-1-1 0,0 0 0,-23 8 0,5-5 17,1-1-1,-55 7 1,63-13-60,-1-2 0,0 0 0,1-1 1,-1-1-1,0-2 0,1 0 0,0-1 0,0-1 0,-24-10 0,33 11-293,1 0-1,0-2 0,0 1 1,0-2-1,1 1 0,0-2 0,0 1 1,0-2-1,1 1 0,1-1 1,-1-1-1,2 0 0,-1 0 1,1 0-1,1-1 0,-11-20 1,16 26-538,0-1 0,0 1 0,0-1 0,1 1 0,0-1 0,0 1 0,0-12 0,1-3-3046</inkml:trace>
</inkml:ink>
</file>

<file path=ppt/ink/ink2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9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6016,'1'-7'8779,"5"5"-3541,18 10-2002,36 28-2015,-37-21-828,-10-7-161,0 0 0,0 2 0,19 17 0,-29-24-197,0 0 0,0 0 0,-1 1 0,1-1-1,-1 1 1,0 0 0,0-1 0,0 1 0,0 0 0,-1 0 0,0 0 0,1 0 0,-2 1-1,1-1 1,0 0 0,-1 0 0,0 1 0,0 7 0,-1-5 3,-1 0 0,0 0 0,0-1 0,-1 1 0,1 0 0,-1-1 0,-1 0-1,1 0 1,-7 8 0,-46 52-201,48-57-10,-10 12-233</inkml:trace>
</inkml:ink>
</file>

<file path=ppt/ink/ink2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49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61 303 10112,'0'1'378,"1"0"1,0-1-1,0 1 1,0 0-1,0-1 1,0 1-1,0-1 0,0 1 1,0-1-1,0 0 1,0 1-1,0-1 1,0 0-1,0 0 1,0 0-1,0 0 1,0 0-1,0 0 1,0 0-1,0 0 1,0 0-1,2-1 1,28-1 4505,-6-4-3764,45-16 0,-8 3-1056,-48 15 27,0-1 1,0 0 0,-1 0 0,0-1 0,0-1 0,0 0-1,17-15 1,-24 18-23,-1 1 0,-1-2 1,1 1-1,-1-1 0,1 1 0,-2-1 0,1 0 0,0 0 0,-1-1 0,0 1 1,0-1-1,0 0 0,-1 0 0,0 0 0,0 0 0,-1 0 0,1 0 0,0-10 0,-3 13-33,1-1 0,0 1 0,-1 0-1,1-1 1,-1 1 0,0 0-1,0 0 1,-1 0 0,1 0 0,0 0-1,-1 0 1,0 0 0,0 1-1,0-1 1,0 0 0,0 1-1,0 0 1,-1-1 0,1 1 0,-1 0-1,0 0 1,1 0 0,-1 1-1,0-1 1,-4-1 0,-2-1 66,-1 1 0,1 0 0,-1 0 0,0 1 0,0 0 0,-17-1 0,14 3-23,0 0 1,0 1-1,0 1 0,0 0 0,0 0 1,0 1-1,1 1 0,-22 9 0,9-1 95,1 1 0,1 0-1,-23 19 1,40-27-137,0 0 0,0 0 0,1 1 0,0 0 0,0 0-1,0 0 1,1 1 0,0 0 0,0-1 0,1 1 0,-1 1 0,2-1 0,-1 0 0,1 1-1,0-1 1,-1 10 0,2-11-19,1 1 0,-1-1 0,1 1 0,0-1 0,1 1 0,0-1-1,0 1 1,0-1 0,1 1 0,0-1 0,0 0 0,1 0 0,-1 0 0,1 0-1,1-1 1,-1 1 0,1-1 0,0 1 0,0-1 0,8 7 0,4 1-92,2 0 0,0-1 0,0-1 0,1-1 0,0 0 0,1-1 0,0-2 0,1 0 0,39 8 0,-31-9-1149,1-2 0,0-1 0,-1-1 0,1-2 0,0-1 0,53-8 0,-23-5-2767</inkml:trace>
</inkml:ink>
</file>

<file path=ppt/ink/ink2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563 113 8320,'1'-2'393,"1"0"0,-1 0 1,1 0-1,-1-1 0,0 1 0,1-1 1,-1 1-1,-1 0 0,1-1 0,0 0 1,0 1-1,-1-1 0,0 1 1,1-1-1,-1 0 0,0 1 0,0-1 1,-1 0-1,1 1 0,0-1 0,-1 1 1,0-1-1,1 1 0,-1-1 1,0 1-1,0-1 0,-1 1 0,1 0 1,0-1-1,-1 1 0,0 0 0,-2-3 1,1 2-395,0 1 0,0 0 1,0-1-1,0 1 0,-1 0 1,1 1-1,0-1 0,-1 1 0,1-1 1,-5 0-1,-5-1 344,0 1 0,0 1 1,-1 0-1,1 0 0,0 1 0,0 1 0,0 0 1,-17 4-1,-1 3 106,0 0 1,-31 14-1,39-12-224,1 0 0,0 1 0,1 1 1,0 0-1,-34 30 0,45-34-165,2 0 1,-1 0-1,1 1 1,0 1-1,1-1 1,0 1-1,1 1 1,0-1-1,0 1 1,1 0-1,1 0 1,0 0-1,-3 13 0,6-21-49,1-1-1,0 1 0,-1-1 0,1 1 0,1 0 1,-1-1-1,0 1 0,0-1 0,1 1 0,-1-1 1,1 1-1,0-1 0,0 1 0,0-1 0,0 0 0,0 1 1,1-1-1,-1 0 0,1 0 0,1 2 0,2 1 1,-1-1 0,1 0-1,0-1 1,0 1 0,0-1 0,1 0-1,-1 0 1,8 3 0,9 1 7,1 0 1,-1-1-1,34 3 0,-27-5-4,1-2 0,-1-1 0,1-1-1,0-2 1,0-1 0,56-13-1,-42 8-23,37-6-65,-13 3 29,0-2 0,88-31-1,-104 27 261,-53 18-214,0 0 1,0 0-1,0 0 1,0 0-1,0 0 1,1 0-1,-1 1 1,0-1-1,1 0 1,-1 0-1,1 1 1,-1-1-1,1 1 1,-1-1-1,1 0 1,0 1-1,0-1 1,0 1-1,0-1 1,0 1-1,0-1 1,0 0-1,0 1 0,1-1 1,-1 1-1,0-1 1,1 0-1,-1 1 1,1-1-1,0 0 1,-1 0-1,1 1 1,0-1-1,0 0 1,0 0-1,0 0 1,0 0-1,0 0 1,1 1-1,3 4 14,1-1-1,-1 1 1,1-1 0,0 0-1,0-1 1,0 1-1,12 5 1,1-3 52,1 0 1,0-1 0,0-1 0,1 0-1,-1-2 1,1 0 0,0-2-1,0 0 1,0-2 0,38-4-1,-28 0 107,1-1-1,-1-2 1,0-1-1,0-1 1,-1-2 0,44-24-1,-70 35-174,-1-1 1,0 0-1,0 0 0,0 0 0,0 0 1,-1-1-1,1 1 0,0-1 0,-1 1 1,0-1-1,1 0 0,-1 0 0,0 0 1,-1 0-1,1-1 0,-1 1 0,1 0 1,-1-1-1,0 1 0,0-1 0,0 1 1,0-8-1,-1 6-44,-1-1 0,0 0-1,0 1 1,0-1 0,0 0 0,-1 1 0,0 0 0,-1-1 0,1 1-1,-1 0 1,0 0 0,-6-8 0,-1-1-37,-1 1 0,0 0-1,-1 1 1,0 0 0,-1 1-1,0 1 1,-1 0 0,0 0-1,-1 2 1,1 0 0,-2 0 0,1 1-1,-1 1 1,0 1 0,-1 0-1,1 1 1,-1 1 0,1 1-1,-1 0 1,-21 1 0,-1 2 15,-1 2 1,1 2-1,1 1 1,-1 2-1,-49 18 0,73-21 52,1 1 0,0 1 0,0 0 0,1 1 0,-15 11 0,24-16 3,1 0 0,-1 0 0,1 0-1,-1 1 1,1 0 0,0 0-1,1 0 1,-4 6 0,5-9 4,0 1 1,0 0-1,1-1 0,-1 1 1,1 0-1,0 0 0,-1-1 1,1 1-1,0 0 1,0 0-1,0 0 0,0-1 1,1 1-1,-1 0 1,0 0-1,1 0 0,-1-1 1,1 1-1,0 0 0,-1-1 1,3 4-1,-1-2-15,0 0 0,1 0 0,-1 0 0,1 0 0,0-1 1,0 1-1,0-1 0,0 0 0,0 0 0,0 0 0,1 0 0,-1 0 0,1-1 0,6 3 0,61 8-421,-53-10 289,11 2-76,3 1-195,0-2-1,47-1 1,307-45-3797,-360 37 4195,0-1 1,44-21-1,-90 33 892,1 0-1,-1 1 1,1 1-1,0 0 1,1 2-1,-32 19 1,48-27-799,0 0 0,0 0 0,1 1 0,-1-1 0,1 0 0,-1 1 0,1-1 0,-1 1 0,1-1 0,0 1 1,0 0-1,0-1 0,0 1 0,0 0 0,0 0 0,0 0 0,0 0 0,1 0 0,-1 0 0,1 3 0,-1-1 32,1 0 1,1 0-1,-1 0 0,1 0 0,0 0 0,-1 0 0,2 0 0,-1 0 0,4 7 0,1 1 74,1 0 1,0-1-1,1 0 0,0 0 0,12 11 0,1 0-42,0-2 0,2 0 0,0-1 0,2-1 0,0-2 0,41 21 0,-56-32-380,1-2-1,0 0 1,-1 0-1,1-1 1,1 0-1,-1-1 1,0 0 0,0 0-1,0-2 1,1 1-1,-1-1 1,13-4-1,6 1-710,76-6-2877</inkml:trace>
</inkml:ink>
</file>

<file path=ppt/ink/ink2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4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8 3328,'-6'-3'3329,"7"3"-3245,0 1 0,0-1 0,0 1 0,0 0 0,0 0 0,0-1 0,0 1 0,0 0 0,0 0 0,0 0 0,-1 0 0,1 0 0,0 0 0,-1 0 0,1 0 0,1 3 0,10 19 174,84 166 1164,-83-159-1046,-1 0 1,-2 1-1,-1 0 1,7 49 0,-15-79-358,-1 0 1,0 0 0,0 0-1,1 0 1,-1 0 0,0 0 0,0 0-1,0 0 1,0 0 0,0 0-1,-1-1 1,1 1 0,0 0-1,0 0 1,-1 0 0,1 0 0,0 0-1,-1 0 1,1 0 0,-1-1-1,1 1 1,-1 0 0,1 0-1,-1-1 1,0 1 0,1 0 0,-1-1-1,-1 2 1,1-2-7,1 0 0,-1 0-1,0 0 1,1-1 0,-1 1 0,0 0 0,1 0-1,-1 0 1,0-1 0,1 1 0,-1 0 0,1-1 0,-1 1-1,1-1 1,-1 1 0,1 0 0,-1-1 0,1 1-1,-1-1 1,1 1 0,0-1 0,-1 1 0,1-1-1,0 0 1,-1 1 0,1-1 0,0 1 0,0-1-1,0 0 1,-1 1 0,1-1 0,0 0 0,0 1 0,0-1-1,0 0 1,0-1 0,-1-20-11,0 0-1,2 0 1,1-1 0,0 1-1,1 0 1,2 0-1,0 1 1,1-1 0,2 1-1,0 1 1,1-1 0,20-33-1,-22 43 30,1 1 0,0 0 0,0 0-1,0 1 1,2 0 0,-1 0 0,1 1-1,0 0 1,1 1 0,-1 0-1,1 1 1,15-7 0,-19 11 2,0-1 0,0 1 1,0 0-1,1 1 0,-1 0 0,0 0 1,1 1-1,-1 0 0,1 0 0,-1 0 0,0 1 1,1 0-1,-1 1 0,0 0 0,0 0 1,0 0-1,0 1 0,0 0 0,0 0 0,-1 1 1,12 8-1,-4-1 91,-1 0-1,1 2 1,-2-1 0,0 2 0,-1-1-1,19 30 1,-5 2 231,20 49 0,-33-67-160,1 16 334,-6-18-419,-4-20-801,-1-7-793,17-47-1972,0 20 1408</inkml:trace>
</inkml:ink>
</file>

<file path=ppt/ink/ink2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1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73 106 8320,'-15'-3'2297,"-14"-6"1027,12-2 3982,17 11-7258,0 0 0,-1 0-1,1 0 1,0-1-1,0 1 1,0 0 0,-1 0-1,1 0 1,0 0-1,0-1 1,0 1 0,-1 0-1,1 0 1,0 0 0,-1 0-1,1 0 1,0 0-1,0 0 1,-1 0 0,1 0-1,0 0 1,0 0-1,-1 0 1,1 0 0,0 0-1,0 0 1,-1 0-1,1 0 1,0 0 0,0 0-1,-1 1 1,1-1 0,0 0-1,0 0 1,-1 0-1,1 0 1,0 0 0,0 1-1,0-1 1,-1 0-1,1 0 1,0 0 0,0 1-1,0-1 1,0 0-1,0 0 1,-1 1 0,1-1-1,0 0 1,0 0 0,0 1-1,0-1 1,0 0-1,0 0 1,0 1 0,0-1-1,-1 24 354,71 238 4292,-60-230-4317,-8-27-247,0 0 0,0 0 0,-1 0 1,1 0-1,-1 0 0,0 9 0,-2-23-85,-1 1 0,0-1 0,-1 1 0,0 0 0,-5-11 0,1 3-84,1-1 1,1 0 0,-5-23 0,8 24 0,1 1-1,0-1 1,1 0 0,1 1 0,0-1 0,1 0 0,1 1-1,1 0 1,0 0 0,1 0 0,0 0 0,9-16 0,-11 25 40,0 1 0,1 0 0,-1-1 0,1 1 0,0 1 1,0-1-1,0 0 0,1 1 0,0 0 0,0 0 1,0 1-1,0-1 0,0 1 0,1 0 0,0 0 0,-1 1 1,1 0-1,0 0 0,0 0 0,0 1 0,1-1 0,-1 2 1,0-1-1,0 1 0,1 0 0,-1 0 0,0 0 0,0 1 1,1 0-1,-1 0 0,0 1 0,0 0 0,8 3 0,-3 0 34,1 1 0,-2 0 0,1 1 0,-1 0 0,0 0 0,0 1 0,-1 0 0,0 1 0,0 0 0,-1 0 0,0 1 0,-1 0 0,0 1 0,10 20 0,-11-18-10,0-1 0,-1 1 0,0 0 0,-1 0 0,0 0 0,-1 1 0,-1-1 0,0 1 0,-1 0 0,0 0 0,-1-1 0,-1 1 0,-3 20 0,4-32-25,0 1 0,-1-1 0,0 0-1,1 0 1,-1-1 0,0 1 0,0 0 0,0 0 0,0 0-1,0 0 1,0-1 0,-2 3 0,2-4-10,1 1 0,-1-1 0,1 0 1,-1 0-1,1 1 0,0-1 0,-1 0 0,1 0 1,-1 0-1,1 1 0,-1-1 0,1 0 0,-1 0 1,1 0-1,-1 0 0,1 0 0,-1 0 0,1 0 1,-1 0-1,1 0 0,-1-1 0,1 1 0,-1 0 0,1 0 1,-1 0-1,1 0 0,-1-1 0,1 1 0,-1 0 1,0-1-1,-1-1-30,1 0 0,-1 0 0,0-1 0,1 1 0,-1 0 1,1-1-1,0 1 0,0-1 0,0 0 0,0 1 0,0-1 0,0 0 0,1 1 1,-1-1-1,1 0 0,0 0 0,0-3 0,1-7-13,1 0 1,0 0-1,1 0 0,1 0 1,0 1-1,1 0 0,0-1 0,0 2 1,2-1-1,-1 1 0,1 0 1,1 0-1,0 0 0,1 1 1,0 1-1,10-10 0,-10 11 13,0 0-1,0 0 1,0 1-1,1 0 1,0 1 0,1 0-1,-1 1 1,1 0-1,0 0 1,0 1-1,1 1 1,-1 0 0,1 0-1,0 1 1,0 1-1,0 0 1,0 0 0,15 2-1,-10 2 116,1 1 0,-1 1 0,0 0 1,0 1-1,0 1 0,-1 0 0,0 1 0,-1 1 0,0 1 0,0 0 0,24 22 0,-24-17 25,-1 0 0,0 1 0,-1 1-1,-1 0 1,-1 1 0,0 0 0,-2 1-1,0 0 1,11 36 0,-18-51-96,15 61 258,-16-60-345,0 0 1,-1-1-1,1 1 0,-1 0 1,0 0-1,-1 0 1,1 0-1,-1-1 0,0 1 1,0 0-1,-3 5 0,4-9 21,0-1-1,0 0 0,0 1 0,0-1 0,0 0 0,0 1 0,0-1 0,-1 0 0,1 0 0,0 1 1,0-1-1,0 0 0,-1 0 0,1 1 0,0-1 0,0 0 0,-1 0 0,1 0 0,0 0 1,-1 1-1,1-1 0,0 0 0,0 0 0,-1 0 0,1 0 0,0 0 0,-1 0 0,1 0 0,0 0 1,-1 0-1,1 0 0,0 0 0,-1 0 0,1 0 0,0 0 0,-1 0 0,1 0 0,0 0 0,0 0 1,-1 0-1,1-1 0,-2 1-389,-2 0-1980</inkml:trace>
</inkml:ink>
</file>

<file path=ppt/ink/ink2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2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153 230 12288,'55'31'10877,"-48"-28"-10503,1-1 0,0 0-1,0 0 1,0-1 0,14 1-1,-1-1-120,0-1-1,0-1 0,0-1 1,-1 0-1,27-8 0,-37 7-180,0 0-1,1-1 0,-2 0 0,1-1 0,-1 0 0,1 0 0,-1-1 1,-1 0-1,1-1 0,-1 0 0,11-13 0,-16 18-57,-1 0 0,-1-1-1,1 1 1,0-1 0,0 0 0,-1 0-1,0 0 1,1 1 0,-1-1 0,0 0-1,0 0 1,-1-1 0,1 1-1,-1 0 1,1 0 0,-1 0 0,0 0-1,0 0 1,-1-1 0,1 1 0,-1 0-1,1 0 1,-3-5 0,0 1 8,0 1 1,0-1 0,-1 1-1,0 0 1,0 0 0,-1 0-1,0 1 1,-8-8-1,7 7 19,-1 1-1,0 0 0,0 1 0,-1 0 0,1 0 0,-1 1 1,0-1-1,0 2 0,0-1 0,0 1 0,0 0 0,-1 1 0,1 0 1,-1 0-1,-16 2 0,-2 0 119,1 2 1,-1 1-1,-37 11 0,47-11-47,1 1-1,1 1 1,-1 0-1,1 1 0,0 1 1,0 0-1,1 1 1,-14 11-1,22-15-63,0-1 0,0 1 0,0 1 0,1-1 0,0 1 0,0 0 0,0 0 0,1 1 0,0-1 0,0 1 0,0 0 0,1 0 0,0 0 0,1 0 0,-3 11 0,3-12-25,1 0 0,0 0-1,1 0 1,-1 0 0,1 0 0,0 0-1,1 0 1,-1 0 0,1-1 0,0 1-1,1 0 1,0 0 0,0-1 0,0 1-1,0-1 1,1 1 0,0-1 0,0 0-1,6 8 1,5 4 29,1-1-1,1 0 1,31 24-1,-45-38-51,10 7-19,1-1-1,-1 1 0,1-2 0,1 0 0,-1 0 0,1-2 0,0 1 1,1-2-1,21 5 0,-6-5-539,-1-1 1,1-1 0,44-3-1,-50-1-465,0 0 0,0-1 1,0-2-1,0 0 0,36-14 0,12-9-2966</inkml:trace>
</inkml:ink>
</file>

<file path=ppt/ink/ink2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3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4 195 7680,'-4'-20'2860,"4"20"-2826,1-1 0,-1 1-1,0 0 1,0 0 0,1 0 0,-1 0 0,0 0-1,1 0 1,-1-1 0,0 1 0,1 0-1,-1 0 1,0 0 0,1 0 0,-1 0 0,0 0-1,1 0 1,-1 0 0,0 0 0,0 1-1,1-1 1,-1 0 0,0 0 0,1 0 0,-1 0-1,0 0 1,1 0 0,-1 1 0,0-1-1,0 0 1,1 0 0,-1 0 0,0 1 0,0-1-1,0 0 1,1 0 0,-1 1 0,0-1-1,0 0 1,0 1 0,2-1 164,-1 1 1,0-1-1,0 0 0,0 0 0,0 0 1,0 0-1,0 0 0,0 0 1,0 0-1,0 0 0,1 0 0,-1-1 1,0 1-1,0 0 0,0-1 1,0 1-1,0 0 0,0-1 0,0 0 1,1 0-1,-1 0-65,0 0 0,0 1-1,0-1 1,0 1 0,0-1 0,0 1-1,0-1 1,0 1 0,0-1 0,1 1-1,-1 0 1,0 0 0,0 0 0,0 0-1,0 0 1,0 0 0,1 0 0,-1 0-1,0 0 1,0 0 0,0 1 0,0-1-1,0 0 1,0 1 0,2 0 0,0 4 258,1 1 0,-1 0 0,-1 0 0,1 0 0,-1 0 0,0 0 0,0 1 1,-1-1-1,1 1 0,-2-1 0,1 1 0,-1 0 0,0 7 0,2 12 470,2 18 154,-3-21-294,1 1 0,9 36 0,-11-59-715,0-1 0,-1 0 1,1 1-1,0-1 0,0 0 0,0 1 0,0-1 0,0 0 1,0 0-1,1 1 0,-1-1 0,0 0 0,0 1 0,0-1 1,0 0-1,0 1 0,0-1 0,0 0 0,1 0 1,-1 1-1,0-1 0,0 0 0,0 0 0,1 1 0,-1-1 1,0 0-1,0 0 0,1 0 0,-1 1 0,0-1 0,0 0 1,1 0-1,-1 0 0,0 0 0,1 0 0,-1 0 0,0 0 1,1 1-1,-1-1 0,0 0 0,0 0 0,1 0 0,-1 0 1,0 0-1,1 0 0,-1-1 0,0 1 0,1 0 0,-1 0 1,0 0-1,1 0 0,11-20 457,5-33 160,-17 52-622,19-75-31,-9 29-41,24-66 1,-30 102 64,1 0 1,0 0 0,0 1 0,1 0-1,0 0 1,1 0 0,0 1-1,0 0 1,1 0 0,1 1 0,11-9-1,-17 14 27,1 1 1,0 0-1,0 0 0,0 1 0,1-1 0,-1 1 0,0 0 0,1 0 0,-1 1 0,0-1 0,1 1 0,-1 0 0,1 0 0,-1 0 0,0 1 0,1-1 0,-1 1 0,1 0 1,-1 0-1,0 1 0,0 0 0,0-1 0,0 1 0,0 0 0,0 1 0,0-1 0,-1 1 0,4 3 0,9 6 79,-1 2 0,0 0-1,-2 0 1,25 33 0,-37-46-105,23 32 143,23 41 0,-41-64-218,-1 0-1,0 0 1,-1 1-1,0-1 1,-1 1-1,0 0 1,-1 0-1,0 0 1,1 15-1,-6-7-1241,-2-15-3563,1-4 1023</inkml:trace>
</inkml:ink>
</file>

<file path=ppt/ink/ink2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3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67 11392,'-20'-56'5162,"21"53"-812,6-2-3916,-3 3-439,-3 3 89,0 0 1,0 0-1,-1 0 0,1 0 1,0 0-1,0 1 1,-1-1-1,1 0 1,-1 0-1,1 1 0,-1-1 1,0 0-1,0 1 1,1-1-1,-1 1 0,0-1 1,0 0-1,0 1 1,0-1-1,0 0 1,-1 1-1,1-1 0,0 0 1,-1 1-1,1-1 1,-1 0-1,0 3 1,-3 24 303,8 199 3046,7 132-810,-11-232-2131,4 143 159,-1-225-661,2 1 0,2-1 0,23 78 0,-26-113-3,-3-4-59,0-1 0,1 1-1,-1-1 1,1 1 0,1-1 0,-1 0-1,1 0 1,0 0 0,0 0 0,0-1 0,1 1-1,0-1 1,0 0 0,0 0 0,8 6-1,-8-8-158,1-1 0,0 1 0,-1-1-1,1 0 1,0 0 0,0-1-1,0 0 1,0 0 0,0 0-1,-1 0 1,1-1 0,0 1 0,0-1-1,0 0 1,-1-1 0,1 1-1,-1-1 1,6-3 0,6-3-1498,0-1 1,-1-1 0,22-18-1,1 0-2111</inkml:trace>
</inkml:ink>
</file>

<file path=ppt/ink/ink2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3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10368,'8'13'5120,"85"-5"-4736,-72-8 8831,45 7-8831,-18-2 0,53-2 0,-23 0 128,58 1-896,-35-1 0,5 2-768,-24 2 0,-15-7-2176,-16 0 128</inkml:trace>
</inkml:ink>
</file>

<file path=ppt/ink/ink2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4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183 301 5248,'1'-1'531,"-1"-1"0,1 1 1,0 0-1,0 0 0,0-1 1,0 1-1,0 0 0,0 0 1,0 0-1,1 0 0,-1 0 1,0 0-1,0 0 0,1 1 1,-1-1-1,1 0 0,-1 1 1,1-1-1,-1 1 0,1-1 1,-1 1-1,1 0 0,-1 0 1,1-1-1,-1 1 0,1 0 1,-1 1-1,1-1 0,-1 0 1,1 0-1,-1 1 0,1-1 1,1 1-1,21 2 3661,6-7-5778,18-11 2289,58-25 0,-86 31-585,0-1 0,-1-1-1,0 0 1,-1-2 0,30-25-1,-45 36-107,-1 0-1,0 0 1,0 1-1,1-1 1,-1-1 0,0 1-1,-1 0 1,1 0-1,0-1 1,-1 1-1,1-1 1,-1 1-1,0-1 1,1 0 0,-1 1-1,-1-1 1,1 0-1,0 0 1,-1 0-1,1 0 1,-1 0 0,0 0-1,0 1 1,0-1-1,-1 0 1,1 0-1,0 0 1,-2-4-1,1 4 6,0 1 0,0-1-1,-1 0 1,1 1 0,-1-1-1,1 1 1,-1-1-1,0 1 1,0 0 0,0 0-1,0 0 1,0 0-1,-1 0 1,1 0 0,-1 1-1,1-1 1,-1 1 0,1-1-1,-1 1 1,0 0-1,0 0 1,0 0 0,1 1-1,-1-1 1,0 1-1,0-1 1,0 1 0,-5 0-1,-9-2 53,0-1-6,0 1 0,-1 0 0,1 2 0,-1 0 0,1 1-1,-1 1 1,-30 7 0,32-6-15,-14 3 108,0 2 0,0 0-1,1 2 1,-46 23-1,65-28-89,1 0 0,-1 0 0,1 1 0,0 0 0,0 1 0,1-1 0,0 2 0,0-1 0,0 1 0,1 1 0,1-1 0,-1 1 0,-6 13 0,10-17-23,0 0-1,0 0 1,1 1-1,0-1 1,0 0-1,0 1 1,1-1-1,0 1 1,0 0-1,0-1 1,1 1-1,0 0 1,0 0-1,2 9 1,-1-8-7,2 0 0,-1 0 1,1-1-1,0 1 0,0-1 1,0 1-1,1-1 0,0 0 1,1-1-1,-1 1 0,1-1 1,0 0-1,7 6 0,11 6 11,1 0 0,1-2 0,1 0 0,0-2-1,1-1 1,0-1 0,1-2 0,0 0 0,31 4-1,-18-5-115,0-2 0,1-2 0,-1-2 0,1-2 0,-1-1 0,1-2 0,-1-3-1,59-13 1,-93 18-192,0-1 0,-1 1 0,1-1 0,-1 0 0,1 0 0,-1-1 0,0 1 0,0-1-1,0-1 1,0 1 0,-1-1 0,0 0 0,1-1 0,-1 1 0,-1-1 0,1 0 0,6-9 0,17-25-3727</inkml:trace>
</inkml:ink>
</file>

<file path=ppt/ink/ink2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0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15 10624,'-8'-15'5248,"8"25"-3457,0-10 5377,0 12-6912,0 0 128,0 31 128,0-14 128,4 66-768,0-26 0,5 52 384,-4-27 128,13 34-384,-7-29 0,-11 14-2304,-3-22 128,-5-25-1280,3-15 129</inkml:trace>
</inkml:ink>
</file>

<file path=ppt/ink/ink2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0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0 340 4864,'1'-3'234,"0"0"0,1-1 0,-1 1 0,1 0 0,-1 0 0,1 0 0,0 0 0,1 0 0,-1 0 0,0 0 0,1 1 0,-1-1 0,6-3 0,-2 2 312,-1-1-1,-1 1 1,1-1-1,-1 0 1,7-9-1,2-5 812,1 2 1,1 0-1,0 0 0,1 1 0,34-25 1,-28 26-630,1 0 0,1 2-1,0 1 1,37-14 0,-25 14-297,2 2 0,-1 1 0,1 2 0,0 2 0,0 1 0,1 2 0,45 3 1,-29 2-140,1 3 1,-2 2 0,1 2 0,-1 3 0,90 33 0,-119-35-281,0 0-1,-1 2 1,0 1 0,-1 0-1,-1 2 1,0 1-1,-1 0 1,-1 2-1,-1 0 1,0 1 0,-2 1-1,0 1 1,20 36-1,-31-48-13,-1 1-1,0-1 0,-1 1 0,0 0 0,0 1 0,-1-1 0,2 22 0,-5-28 3,1 1 0,-1 0 1,-1 0-1,1 0 0,-1 0 0,0 0 0,-1 0 0,1-1 0,-1 1 0,0-1 0,0 1 1,-1-1-1,0 0 0,0 1 0,0-2 0,0 1 0,-5 5 0,-4 1 0,1-1 0,-2 0 0,1-1 0,-1 0-1,-1-1 1,1-1 0,-1 0 0,-1-1 0,1 0 0,-1-1 0,-25 4 0,-21 3 25,-98 6 0,87-12 33,-10 6-32,39-6 14,-61 3 0,61-8-102,1-3-1,-52-8 0,76 7-41,1-1-1,-1-1 1,0 0-1,1-1 1,0-1-1,1 0 1,-31-19-1,14-5-980,32 30 938,0 0 0,1 0 0,-1 0 0,0 0 1,1 0-1,-1 0 0,1 0 0,-1 0 0,1 0 0,-1 0 0,1 0 0,0 0 0,-1 0 0,1 0 1,0-1-1,0 1 0,0 0 0,0 0 0,0 0 0,0 0 0,0-1 0,1 1 0,-1 0 1,0 0-1,1 0 0,-1 0 0,0 0 0,1 0 0,-1 0 0,1 0 0,0 0 0,-1 0 1,2-2-1,15-7-3459</inkml:trace>
</inkml:ink>
</file>

<file path=ppt/ink/ink2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1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0 425 11136,'7'-1'5068,"25"-5"-3481,-20 5-116,0-1 0,0 0 0,0-1 0,20-7 0,-2-3-1527,48-30-1,-31 17 517,-37 21-445,-1-1 0,1 0 0,-1 0 0,0-1 0,0 0 0,-1 0 0,0-1 0,0-1 0,-1 1 0,9-13 0,-13 16-6,-1 0 0,0 0 0,1-1 0,-1 1 0,-1-1 0,1 1 0,-1-1 0,0 1 0,-1-1 0,1 0 0,-1 1 0,0-1-1,0 0 1,-1 0 0,0 1 0,0-1 0,0 1 0,-1-1 0,1 1 0,-1-1 0,-6-9 0,6 11 0,0-1 0,-1 1 1,0-1-1,0 1 0,0 0 0,0 0 0,-1 1 0,0-1 0,1 1 1,-1-1-1,-1 1 0,1 0 0,0 1 0,-1-1 0,1 1 0,-1 0 1,0 0-1,0 0 0,0 1 0,0 0 0,0 0 0,0 0 0,0 0 1,0 1-1,0 0 0,0 0 0,-10 1 0,6 1 15,0-1 0,1 1 0,-1 1 0,1 0 0,0 0 0,-1 1 0,1 0 0,1 0 0,-1 1 0,1-1 0,-1 2 0,1-1 0,1 1 0,-1 0 0,-8 11 0,6-5 64,1 0-1,0 0 1,1 1 0,0-1-1,1 2 1,0-1 0,1 1-1,-6 26 1,10-32-48,0 0 1,0 0-1,0 0 0,1 0 1,1 0-1,-1 0 0,1 0 1,1 0-1,0 0 0,0 0 1,0 0-1,1-1 0,0 1 1,0-1-1,1 0 0,0 0 1,7 9-1,-2-4 6,1 0 1,0 0-1,1-1 1,1-1-1,0 0 0,0 0 1,1-1-1,0-1 1,0 0-1,24 9 0,-26-13-38,0 0-1,1-1 0,0 0 0,-1-1 0,1 0 1,0-1-1,0 0 0,0-1 0,0 0 0,0-1 1,0-1-1,0 0 0,0 0 0,13-5 0,-11 2-67,0 0 0,0 0-1,-1-1 1,0-1-1,0 0 1,-1-1-1,17-13 1,-22 14 4,-1 0-1,0 0 1,0 0 0,0-1-1,-1 0 1,0 0 0,0 0-1,-1-1 1,-1 0 0,1 0-1,-1 0 1,3-14 0,-2-6-130,-2 1 0,0 0 0,-2-1 0,-1 1 0,-2 0 0,-9-47 0,12 74 188,0 1-1,0 0 1,0 0 0,0-1-1,0 1 1,0 0-1,0-1 1,0 1 0,0 0-1,0 0 1,0-1-1,0 1 1,0 0 0,0-1-1,1 1 1,-1 0-1,0 0 1,0-1 0,0 1-1,0 0 1,0 0-1,1-1 1,-1 1 0,0 0-1,0 0 1,0-1-1,1 1 1,-1 0 0,0 0-1,0 0 1,1 0 0,-1 0-1,0-1 1,1 1-1,-1 0 1,0 0 0,0 0-1,1 0 1,-1 0-1,0 0 1,1 0 0,-1 0-1,0 0 1,1 0-1,-1 0 1,0 0 0,0 0-1,1 0 1,-1 0-1,1 1 1,13 3 172,-13-4-152,21 7 87,1 0 0,1-2 1,-1-1-1,1 0 0,0-2 1,0-1-1,34-2 1,-19-2-9,0-2 0,-1-2 0,71-21 0,-102 26-92,8-2 36,-1-1-1,0 0 0,0-1 0,0 0 1,-1-1-1,0-1 0,14-10 0,-28 18-44,1 0 0,0 0 0,0 0 0,-1 0 0,1 1 0,0-1 0,-1 0 0,1 0 0,0 0 0,-1 0 0,1 0 0,0 0 0,0 0 0,-1 0 0,1 0 0,0-1 0,-1 1 0,1 0 0,0 0 0,-1 0 0,1 0 0,0 0 0,0 0 0,-1-1 0,1 1 0,0 0 0,0 0 0,-1 0 0,1-1 0,0 1 0,0 0 0,0 0 0,-1-1 0,1 1 0,0 0 0,0 0 0,0-1 0,0 1 0,0 0 0,0-1 0,-1 1 0,1 0 0,0 0 0,0-1 0,0 1 0,0 0 0,0-1 0,0 1 0,0 0 0,0-1 0,0 1 0,0 0 0,1-1 0,-1 1 0,0 0 0,0 0 0,0-1 0,0 1 0,0 0 0,1-1 0,-1 1 0,0 0 0,0 0 0,0 0 0,1-1 0,-1 1 0,0 0 0,1-1 0,-29 4 0,19 1 29,1 0 0,0 1-1,1 0 1,-1 0 0,1 0-1,0 1 1,0 0 0,0 0-1,1 1 1,0 0 0,0 0 0,1 0-1,0 1 1,0 0 0,1 0-1,0 0 1,1 0 0,-1 1 0,1 0-1,-1 9 1,0-5 100,1 1 0,1-1 1,0 1-1,0 0 0,2 0 0,0 0 0,0 0 1,1 0-1,1-1 0,1 1 0,0 0 1,7 21-1,-7-29-63,0 0 1,0-1-1,0 1 1,0-1-1,1 1 1,0-1 0,0 0-1,1-1 1,-1 1-1,1-1 1,0 0-1,0 0 1,0 0-1,7 3 1,-3-3-205,0 0-1,0-1 1,0 0 0,0-1 0,1 0-1,-1 0 1,0-1 0,18 0 0,0-2-1436,0-2 1,0 0 0,0-2 0,0-2 0,48-16 0,-6-5-2289</inkml:trace>
</inkml:ink>
</file>

<file path=ppt/ink/ink2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2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0 693 8576,'4'-3'5177,"14"-13"1080,-16 15-6026,1-1 0,0 0-1,-1 0 1,1 1 0,0 0 0,0-1-1,0 1 1,0 0 0,5-1 0,26-11 938,-22 6-1064,-1-1 1,0-1-1,0 0 0,-1 0 0,0-1 0,0 0 0,-1-1 0,-1 1 1,0-2-1,0 0 0,-1 0 0,0 0 0,5-17 0,-5 8-33,-1-1-1,-1 0 0,-1 0 1,-1 0-1,-1 0 1,-1-1-1,0 1 0,-2 0 1,-5-29-1,4 38-45,0 0-1,-1 1 1,-1-1-1,0 0 1,-1 1-1,0 0 1,-1 0-1,0 1 1,-1-1-1,0 1 1,-1 1-1,0 0 1,-1 0-1,0 0 1,-1 1-1,1 0 1,-13-8 0,-4 9 300,21 8-179,17 4-108,9 2 2,0-2 0,0 0 0,1-1 0,33-1 0,93-8-2,-80 1-27,276-24 222,-339 29-237,35-3 84,-41 10-24,-21 8-43,5-4-3,1 0-1,1 1 1,0 0-1,0 2 1,1-1-1,1 2 1,1 0-1,0 1 1,-11 17-1,19-26-5,0-1 0,1 1 0,0 0 0,0 0 0,0 1 0,1-1 0,0 0 0,1 1 0,-1-1 0,1 1 0,1 0 0,-1-1 0,2 1 0,-1 0 0,1-1 0,0 1 0,0 0 0,1-1 0,0 1 0,0-1 0,1 0 0,0 0 0,0 0 0,1 0 0,7 10 0,-2-5 21,1-2-1,0 1 1,0-1-1,1-1 1,1 0-1,-1 0 0,1-2 1,1 1-1,0-1 1,0-1-1,0 0 1,0-1-1,24 6 1,6-2-46,0-1 0,1-2 0,49 0 0,-56-6-111,1-1-1,-1-2 1,1-1-1,-1-2 1,41-13-1,-71 17 20,0 0 1,0 0-1,0 0 0,0-1 0,-1 0 1,1-1-1,-1 1 0,0-1 0,0-1 1,0 1-1,0-1 0,-1 0 1,0 0-1,0 0 0,0-1 0,-1 0 1,0 0-1,0 0 0,0 0 0,-1-1 1,0 1-1,0-1 0,-1 0 0,0 0 1,0 0-1,0 0 0,-1 0 0,0 0 1,0-1-1,-1 1 0,0 0 0,-1 0 1,1-1-1,-1 1 0,-1 0 0,1 0 1,-1 0-1,0 0 0,-1 0 0,0 0 1,-6-10-1,7 13 104,0 1 0,0-1 1,0 1-1,-1 0 0,0 0 0,1 0 0,-1 0 0,0 0 1,-1 1-1,1-1 0,0 1 0,-1 0 0,1 0 1,-1 0-1,0 0 0,1 1 0,-1-1 0,0 1 1,0 0-1,0 0 0,0 1 0,0-1 0,0 1 0,0 0 1,0 0-1,-1 0 0,1 1 0,0-1 0,0 1 1,0 0-1,-4 2 0,0-1 105,-1 1 0,1 0 0,0 1 0,0 0 0,0 0 1,1 1-1,0 0 0,-1 0 0,2 1 0,-1 0 0,1 0 0,0 0 0,-6 8 0,6-6 29,1 0 0,0 1 0,1-1 0,0 1 0,0 0 0,0 0 0,1 1 0,1-1 0,0 1 0,0-1 0,1 1-1,0-1 1,0 1 0,1 0 0,1 0 0,-1-1 0,4 13 0,-2-14-62,1 1-1,0-1 1,1 1 0,-1-1 0,2 0-1,-1-1 1,1 1 0,0-1-1,1 0 1,0 0 0,0 0 0,0-1-1,1 0 1,0 0 0,0-1-1,0 0 1,1 0 0,14 7 0,0-3-133,-1-1 0,1-1 1,0-1-1,1-1 0,-1-1 1,34 2-1,-34-5-1379,0 0 0,-1-2 1,41-6-1,-14-2-1902</inkml:trace>
</inkml:ink>
</file>

<file path=ppt/ink/ink2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4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5504,'-9'71'2688,"47"0"-3456,-29-51 4736,5 6-3968,-3 1 128,6 5-128,3-16 0,3-9-640,0-10 0,0-4-768,11-6 128</inkml:trace>
</inkml:ink>
</file>

<file path=ppt/ink/ink2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3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24 5632,'-1'0'92,"1"-1"0,0 1 1,-1-1-1,1 1 0,0-1 0,-1 1 1,1-1-1,0 1 0,-1-1 0,1 1 1,0-1-1,0 0 0,0 1 1,0-1-1,0 1 0,0-1 0,0 0 1,0 1-1,0-1 0,0 1 0,0-1 1,0 0-1,0 1 0,0-1 0,0 1 1,0-1-1,1 1 0,-1-1 0,0 1 1,1-1-1,-1 1 0,0-1 1,1 1-1,-1-1 0,0 1 0,1-1 1,-1 1-1,1-1 0,-1 1 0,1 0 1,-1-1-1,1 1 0,-1 0 0,1 0 1,-1-1-1,1 1 0,-1 0 1,1 0-1,0 0 0,-1 0 0,1 0 1,-1-1-1,1 1 0,0 0 0,-1 0 1,1 1-1,-1-1 0,2 0 0,0 0 251,0-1 0,0 1 0,0 0 0,0 0 0,0 1 1,0-1-1,0 0 0,0 1 0,0-1 0,0 1 0,-1-1 0,1 1 0,0 0 0,0 0 0,0 0 0,-1 0 0,1 0 0,0 0 0,-1 1 0,1-1 0,-1 0 0,3 4 0,3 8 79,-1 0 1,0 0 0,-1 0-1,0 1 1,-1-1-1,-1 1 1,2 18 0,12 42 2084,-11-48-1933,11 33 345,-16-55-866,0 0-1,0-1 1,1 1-1,0-1 1,0 0-1,0 1 1,0-1-1,0 0 1,0 0-1,1 0 1,0-1-1,3 4 1,-6-6-48,0 0 1,0 0 0,1 0 0,-1 0 0,0 1 0,0-1-1,0 0 1,1 0 0,-1 0 0,0 0 0,0 0 0,1 0-1,-1 0 1,0 0 0,0 0 0,1 0 0,-1 0 0,0 0-1,0 0 1,1 0 0,-1 0 0,0 0 0,0 0 0,1 0-1,-1 0 1,0-1 0,0 1 0,1 0 0,-1 0 0,0 0-1,0 0 1,0 0 0,1-1 0,-1 1 0,0 0 0,0 0-1,0 0 1,0-1 0,1 1 0,-1 0 0,0-1 0,4-16 86,-5-26 40,-3 25-131,1-1 0,1 0 0,1 0 0,1 0 0,0 0 0,5-27 0,-4 41 21,0 0 0,0 0-1,1 0 1,-1 0 0,1 1 0,1-1 0,-1 1-1,0-1 1,1 1 0,0 0 0,0 0 0,0 0-1,1 0 1,0 1 0,-1-1 0,1 1 0,0 0-1,0 0 1,1 0 0,-1 1 0,1 0 0,-1-1-1,1 1 1,0 1 0,-1-1 0,1 1 0,0 0 0,0 0-1,7 0 1,14 0 180,0 2 0,0 0 0,-1 2 1,1 0-1,-1 2 0,0 1 0,27 10 0,-39-12-134,10 3 114,0 0 0,-1 2 0,0 0 0,23 15 0,-34-18-132,-1 1-1,0 1 1,-1 0 0,0 0 0,0 0 0,-1 1 0,0 0 0,0 1 0,8 15-1,-5-7-45,0 1 1,-2 0-1,0 1 0,11 36 0,-13 6-2563,1-84-4080,-3 9 4147,-4 4-1347</inkml:trace>
</inkml:ink>
</file>

<file path=ppt/ink/ink2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3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34 259 5248,'2'-1'516,"-1"0"0,1 0 0,-1 0 0,1 0 0,-1 1 0,1-1 0,0 0 1,-1 1-1,1-1 0,0 1 0,-1-1 0,1 1 0,0 0 0,0 0 0,0 0 0,-1 0 0,1 0 0,0 0 0,0 0 1,0 1-1,-1-1 0,1 1 0,0-1 0,-1 1 0,1-1 0,0 1 0,-1 0 0,1 0 0,1 1 0,11 20 2775,-10-14-3156,0 0 1,0 0-1,0 0 1,1 0-1,0-1 1,0 0 0,1 0-1,0 0 1,0 0-1,1-1 1,0 0-1,0-1 1,0 0 0,1 0-1,0 0 1,0-1-1,0 0 1,0-1-1,0 1 1,1-2-1,0 1 1,0-1 0,-1 0-1,1-1 1,0 0-1,0-1 1,0 0-1,0 0 1,0-1 0,16-3-1,-2 0-130,0-1-1,-1-2 1,0 0-1,-1-1 1,1-1 0,28-18-1,-43 23-42,0 0 0,0 0-1,0-1 1,-1 0 0,1 0-1,-1-1 1,0 0 0,-1 0-1,0 0 1,0 0 0,0-1 0,-1 0-1,0 0 1,0 0 0,0-1-1,-1 1 1,-1-1 0,1 0-1,-1 0 1,0 0 0,1-14-1,-4 16 18,1-1-1,-1 0 0,-1 1 1,1-1-1,-1 1 1,0-1-1,-1 1 0,1 0 1,-1 0-1,0 0 0,-1 0 1,0 1-1,0-1 0,0 1 1,-7-7-1,2 3-5,0 1 1,-1 0-1,0 0 0,0 1 1,-1 0-1,-20-9 0,19 11 26,-1 2 1,1-1-1,-1 2 0,1-1 1,-1 2-1,0 0 0,0 0 1,0 1-1,1 1 0,-1 0 0,0 1 1,0 0-1,1 1 0,-14 5 1,-15 6-68,0 2 0,-67 37 1,99-48-26,2-1 0,-1 2 0,1-1 1,-1 1-1,2 0 0,-1 1 0,1 0 0,0 0 1,0 0-1,1 0 0,-6 11 0,9-15-7,1 0-1,0 0 1,0-1-1,0 1 1,0 0-1,0 0 0,1 0 1,-1 0-1,1 0 1,0 0-1,0 0 1,0 0-1,0 0 1,0 0-1,1 0 1,-1 0-1,1 0 1,0 0-1,0 0 1,0 0-1,0 0 0,1 0 1,-1-1-1,1 1 1,-1-1-1,1 1 1,0-1-1,0 0 1,0 1-1,0-1 1,1 0-1,-1 0 1,1-1-1,-1 1 1,1 0-1,-1-1 0,1 0 1,3 2-1,11 4-773,1 0-1,-1 0 0,1-2 1,1-1-1,30 5 1,42 2-2198</inkml:trace>
</inkml:ink>
</file>

<file path=ppt/ink/ink2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4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 7552,'0'-1'179,"-1"1"1,1 0-1,0-1 1,-1 1-1,1 0 1,0 0-1,-1-1 1,1 1-1,-1 0 1,1 0-1,0-1 1,-1 1-1,1 0 0,-1 0 1,1 0-1,-1 0 1,1 0-1,-1 0 1,1 0-1,0 0 1,-1 0-1,1 0 1,-1 0-1,1 0 1,-1 0-1,1 0 1,-1 0-1,1 0 1,-1 0-1,1 1 1,0-1-1,-1 0 1,1 0-1,-1 1 1,1-1-1,0 0 1,-1 0-1,1 1 0,0-1 1,-1 0-1,1 1 1,0-1-1,-1 1 1,1-1-1,0 0 1,0 1-1,0-1 1,-1 1-1,1-1 1,0 1-1,0-1 1,0 1-1,0-1 1,0 0-1,0 1 1,0-1-1,0 1 1,0-1-1,0 1 1,0 0-1,0 41 5428,1-28-6568,-1-12 995,13 842 5158,-9-778-4961,1 1-145,-3 0 1,-3 0-1,-14 95 0,12-141-1135,7-33-2444,11-29-2076,9 21 1964</inkml:trace>
</inkml:ink>
</file>

<file path=ppt/ink/ink2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4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1 333 10240,'7'5'801,"1"1"1,-1-1 0,1 0-1,0-1 1,1 0 0,-1 0-1,1-1 1,0 0 0,0-1-1,0 1 1,0-2 0,0 1-1,0-1 1,0-1 0,1 0-1,-1 0 1,0-1 0,10-1-1,59-12-149,-43 10-523,0-3 0,0-1-1,52-19 1,-78 24-121,0-1-1,0-1 1,0 1-1,-1-2 1,0 1-1,0-1 0,0 0 1,-1-1-1,0 1 1,0-2-1,-1 1 1,0-1-1,0 0 1,-1 0-1,0 0 1,0-1-1,6-15 1,-9 19-18,-1-1 0,1 1 0,-1 0 0,0 0 0,0 0 0,0-1 0,-1 1 1,0 0-1,0-1 0,0 1 0,-1 0 0,1-1 0,-1 1 0,-1 0 0,1 0 1,-1 0-1,0 0 0,0 0 0,0 0 0,-1 0 0,1 1 0,-1-1 0,0 1 1,-1 0-1,1-1 0,-1 2 0,0-1 0,0 0 0,0 1 0,0 0 1,-1 0-1,1 0 0,-9-4 0,4 3-6,0 0 0,0 1 0,0 0 0,-1 0 0,1 1 0,-1 0 0,1 0 0,-1 1 0,0 1 0,1 0 0,-1 0 0,0 1 0,1 0 0,-1 0 0,0 1 0,1 1 0,0-1 0,-10 5 0,4 1 45,1 1 0,0 0 1,0 0-1,1 2 1,0 0-1,1 0 0,0 1 1,0 0-1,2 1 1,0 1-1,0 0 0,1 0 1,1 0-1,0 1 1,1 1-1,-10 30 1,13-33 32,1 0 1,0 1-1,1-1 1,0 1 0,1 0-1,0 0 1,2-1-1,-1 1 1,2 0 0,0 0-1,0-1 1,1 1-1,1-1 1,0 0 0,1 0-1,0 0 1,1-1-1,1 0 1,0 0 0,0 0-1,11 11 1,-9-13-60,1 0 0,0-1-1,1 0 1,0-1 0,0 0 0,1-1 0,0 0 0,0-1-1,1 0 1,-1-1 0,1 0 0,0-1 0,1 0 0,16 1 0,-19-3-295,0-2 1,0 1-1,0-1 1,0-1 0,0 0-1,0 0 1,0-1-1,10-4 1,-13 4-275,0-2-1,0 1 1,0-1-1,0 0 1,-1 0 0,0-1-1,1 0 1,-2-1-1,1 1 1,10-13-1,12-19-3016</inkml:trace>
</inkml:ink>
</file>

<file path=ppt/ink/ink2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5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 3840,'0'0'266,"0"-1"0,0 1 0,0-1 0,0 1 0,0-1 0,0 1 0,0-1 0,0 1 0,0 0 0,0-1 0,0 1 0,0-1 0,0 1 0,1 0 0,-1-1 0,0 1 0,0-1 0,0 1 0,1 0 0,-1-1 0,0 1 0,1 0 0,-1-1 0,0 1 0,1 0 0,-1-1 0,0 1 0,1 0 0,0-1 0,18 1 8385,10 0-9987,95-3 4791,-35 1-1801,106-15 0,-131 5-1337,78-11 347,-156 27-634,0 1 0,1 1 0,-24 13 0,18-10-22,-47 18 29,51-22 0,1 1-1,0 0 1,0 0-1,1 2 1,-24 17-1,20-13 40,1 2 0,1 0 1,-22 26-1,32-35-39,1 1 0,0 0 0,0 0 0,0 0 0,1 1 0,0-1 0,0 1-1,1-1 1,0 1 0,0 0 0,0 0 0,1 0 0,0 0 0,0 0 0,1 9 0,1-9 2,-1 0 0,2 1 0,-1-1 1,1 0-1,0 0 0,1 0 0,-1-1 0,1 1 0,1-1 0,-1 1 0,1-1 0,0 0 0,0 0 0,11 10 1,-7-9-2,0-1 0,1 0 0,-1 0 1,2 0-1,-1-1 0,0 0 0,1-1 1,0 0-1,13 3 0,7-1-669,1-1 1,-1-1-1,1-1 0,0-2 0,56-5 0,-71 2 71,153-17-5408,-75-4 2385</inkml:trace>
</inkml:ink>
</file>

<file path=ppt/ink/ink2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6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1053 5376,'1'-2'486,"0"-1"1,0 1-1,0-1 1,1 1-1,-1 0 1,1 0-1,-1 0 0,1 0 1,0 0-1,-1 0 1,1 0-1,0 1 1,1-1-1,-1 0 1,0 1-1,0 0 1,1 0-1,-1-1 0,0 2 1,1-1-1,4-1 1,16-10 1440,63-32 734,37-21-2357,-83 39 514,-1-1-1,64-60 1,-80 64-537,-1 0 0,-1-2 0,-1 0 0,-1-2 0,20-36 0,-32 48-276,0-2 1,-2 1 0,0 0 0,-1-1 0,0 0 0,-2 0 0,0 0 0,-1-1 0,0 1 0,-2 0 0,0-1 0,-1 1 0,0 0 0,-2 0-1,0 0 1,0 1 0,-12-26 0,11 30-66,0 0 0,-1 1 0,0 0 0,-1 0 0,-1 0-1,1 1 1,-2 0 0,1 0 0,-20-16 0,5 9-67,-1 1 0,0 0 0,-31-13 0,46 24 97,-1-1 1,0 2-1,0-1 0,-1 2 0,1-1 1,-1 1-1,0 1 0,-18-2 0,24 4 37,1 1-1,-1 0 1,1 0-1,-1 0 1,1 0-1,0 1 1,0-1-1,0 1 0,0 0 1,0 1-1,0-1 1,0 1-1,0 0 1,1 0-1,0 0 0,-1 0 1,1 0-1,0 1 1,1-1-1,-1 1 1,1 0-1,-1 0 0,1 0 1,-2 6-1,-6 10 172,1 2 0,2-1 0,0 1-1,1 1 1,-3 23 0,-35 322 1507,36-276-1397,4 0 0,3 1 0,5-1 0,4 0 0,27 129 0,-27-186-404,22 78-2925,-28-109-138,-2-4-405</inkml:trace>
</inkml:ink>
</file>

<file path=ppt/ink/ink2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07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15 121 5120,'-3'13'14449,"1"-2"-13795,-2 52 1966,2-54-2413,0 0-1,1 1 1,0-1-1,1 1 1,0-1-1,1 1 1,0-1-1,0 0 1,1 1-1,0-1 1,1 0-1,0 0 1,0 0-1,6 10 1,-2-9-121,0 0 1,1-1 0,0 0-1,1 0 1,0-1 0,1 0 0,-1-1-1,1 0 1,1 0 0,-1-1-1,1 0 1,0-1 0,0 0 0,1-1-1,0 0 1,-1-1 0,1 0 0,0-1-1,1-1 1,22 1 0,-20-1-65,-1-2 0,0 1 0,0-2 0,0 0 0,0 0 0,0-1 0,0-1 0,-1-1 0,1 0 0,-1 0 0,-1-1 0,1-1 0,-1 0 0,0-1 0,0 0 0,-1-1 0,0 0 0,12-14 0,-18 17-16,0-1-1,0 0 0,0 0 1,-1 0-1,0 0 0,0-1 1,-1 0-1,0 1 0,0-1 1,-1-1-1,0 1 0,0 0 1,-1 0-1,0-1 0,-1 1 1,0-1-1,0 1 0,-1 0 1,-2-16-1,-1 14 4,-1-1 0,1 1 0,-2 0 0,1 0 0,-2 0-1,1 1 1,-1 0 0,0 0 0,-1 1 0,0 0 0,-11-8 0,0 4-39,0 1-1,0 1 1,-1 0 0,0 2 0,-1 0-1,0 2 1,0 0 0,0 1 0,-1 1 0,1 1-1,-24 0 1,28 3-290,1 1 0,-1 0 0,1 2 0,0-1 0,0 2 0,0 0 0,-20 9 0,30-11 10,1 0 0,0 0-1,0 0 1,1 1-1,-1-1 1,-8 7 0,12-7 112,0 0-1,-1 0 1,1-1 0,0 1 0,0 0 0,0 0 0,0 0 0,0 0 0,1 0 0,-1 0 0,1 0-1,-1 1 1,1-1 0,0 0 0,0 0 0,0 0 0,0 3 0,0 27-3279</inkml:trace>
</inkml:ink>
</file>

<file path=ppt/ink/ink2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5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32 111 9856,'-8'-20'2221,"-10"-31"951,13 12 4448,5 39-7553,0 0 0,1 0 1,-1 0-1,0 0 0,0 0 1,1 0-1,-1 0 1,0 0-1,1 0 0,-1 0 1,0 0-1,0 0 0,1 0 1,-1 0-1,0 0 1,1 0-1,-1 0 0,0 0 1,0 0-1,1 1 0,-1-1 1,0 0-1,0 0 0,1 0 1,-1 0-1,0 1 1,0-1-1,0 0 0,0 0 1,1 0-1,-1 1 0,0-1 1,0 0-1,0 0 0,0 1 1,0-1-1,1 1 1,3 10-27,-1 1 0,1 0 0,-2 0 0,0 0 0,1 18 1,3 19 543,-1-26-309,63 397 1730,-52-264-2134,68 280 0,-78-399-1110,-7-27-906,-9-25-959,-4-14-268,-6-12-212</inkml:trace>
</inkml:ink>
</file>

<file path=ppt/ink/ink2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5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17 238 10496,'-2'-3'237,"0"1"0,0-1 0,0 0-1,1 0 1,0 1 0,-1-1 0,1 0 0,0-1 0,0 1 0,1 0 0,-1 0 0,1 0 0,-1 0 0,1-1 0,0 1 0,0 0 0,1-5 0,0 6 150,0 0 0,0-1 1,0 1-1,0 0 1,1 0-1,-1 1 0,0-1 1,1 0-1,-1 0 1,1 1-1,0-1 0,3-2 1,12-9 450,-2 1-497,1 0-1,-1 1 0,2 1 1,0 1-1,0 1 1,25-10-1,33-2 375,108-14-1,-155 32-378,-1 0-1,1 2 0,0 1 0,53 8 1,-80-9-327,18 3 166,0 1 0,0 1 1,-1 0-1,1 1 0,-1 1 1,0 1-1,26 16 0,-13-3 76,-1 1 0,47 46-1,-71-62-201,0 0 0,0 1 0,0-1-1,-1 1 1,0 1 0,0-1 0,0 1 0,-1 0-1,4 12 1,-6-14-12,-1-1 1,1 1-1,-1 0 0,-1 0 0,1 0 0,-1 0 0,0-1 0,-1 1 1,1 0-1,-1 0 0,0 0 0,0 0 0,-1-1 0,-2 7 0,1-6-12,0-2 0,0 1 0,0 0 0,-1 0 0,0-1-1,0 0 1,0 0 0,0 0 0,0 0 0,-1-1 0,0 0 0,1 0-1,-1 0 1,-1 0 0,1-1 0,0 0 0,-10 3 0,-9 2 112,-1-1 0,-37 4 0,59-9-121,-38 3-31,0-2 0,0-2-1,0-2 1,1-1 0,-1-2 0,-61-16-1,65 20-1796,29 5-971,23 4-579,18 0-478</inkml:trace>
</inkml:ink>
</file>

<file path=ppt/ink/ink2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5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92 334 7168,'-2'-7'17536,"0"9"-17985,1-2 558,0 1-1,0 0 0,1 0 1,-1 0-1,1-1 1,-1 1-1,0 0 0,1 0 1,0 0-1,-1 0 1,1 0-1,0 0 0,-1 0 1,1 0-1,0 0 1,0 0-1,0 0 0,0 0 1,0 0-1,0 0 0,0 0 1,0 1-1,1 0 1,9 32-364,-5-29 394,0 1 0,0-1 0,0 0 1,1 0-1,-1-1 0,1 0 0,0 0 0,1 0 0,-1 0 0,1-1 1,-1 0-1,1-1 0,0 0 0,0 0 0,0 0 0,15 1 1,-5-1 6,1 0 0,0-1 0,-1-2 0,1 1 0,33-7 0,-24 1-26,0-2-1,0 0 1,-1-2-1,0 0 0,-1-2 1,36-23-1,-51 29-100,0-2 0,-1 1-1,0-1 1,-1 0 0,0-1-1,0 0 1,12-18 0,-16 20-20,-1 1 1,0-1 0,0 0 0,0 0-1,-1 0 1,0 0 0,-1 0-1,1 0 1,-1-1 0,-1 1 0,1 0-1,-1-1 1,-2-11 0,0 13-8,0-1 0,0 0-1,-1 1 1,0-1 0,0 1 0,-1 0 0,0 0 0,0 0 0,0 1 0,-1-1 0,1 1 0,-1 0 0,-1 0-1,1 1 1,-1 0 0,0 0 0,0 0 0,0 0 0,0 1 0,-10-4 0,-7-3-9,-1 1-1,0 1 1,0 1 0,-34-6 0,35 11-4,-1 0 0,1 1 1,0 1-1,-1 2 0,1 0 1,0 1-1,-30 9 0,38-9-51,1 2-1,0-1 1,0 2-1,1 0 0,-1 0 1,1 1-1,1 1 1,0 0-1,0 1 0,0 0 1,1 1-1,-14 15 0,23-22-27,-1 0 0,1 1 0,0-1 0,0 1 0,0 0 0,1 0 0,-1 0 0,1 0 0,0 0 0,0 0 0,0 0 0,1 0 0,-1 0 0,1 0 0,0 1 0,0-1 0,1 0 0,-1 0 0,1 0 0,1 7 0,1-4-394,0 1 0,0-1 0,1 1 0,0-1 0,0 0 0,1-1 0,0 1 0,0-1 1,11 10-1,33 25-3240</inkml:trace>
</inkml:ink>
</file>

<file path=ppt/ink/ink2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4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6144,'-34'3'3072,"34"49"-4224,11-45 5504,-2 9-4096,5-3 128,-5-6-1792,-4 0 0,9-7 384,4 0 128</inkml:trace>
</inkml:ink>
</file>

<file path=ppt/ink/ink2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6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15 256,'-17'-15'128</inkml:trace>
</inkml:ink>
</file>

<file path=ppt/ink/ink2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6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44 939 10496,'6'-1'8825,"14"-5"-4351,-2 1-3702,0-1 0,30-15 0,-10-2-618,-1-1-1,-1-2 1,-1-1 0,-1-2-1,53-60 1,-74 75-112,-1-1 1,-1 0-1,-1-1 1,0-1-1,-1 1 0,0-2 1,-1 1-1,-2-1 1,1 0-1,-2 0 0,-1-1 1,0 0-1,-1 1 1,-1-1-1,-1-1 0,-1-18 1,-2 19-54,-1 1-1,-1-1 1,-1 1 0,0 0 0,-2 0-1,0 1 1,-1-1 0,0 1 0,-1 1 0,-1 0-1,-1 0 1,0 1 0,-1 1 0,-1 0-1,0 0 1,-1 1 0,-1 1 0,-23-16-1,32 23 7,-1 0-1,-1 0 0,1 0 1,-1 1-1,0 0 0,1 1 0,-2 0 1,1 0-1,0 0 0,-1 1 0,1 1 1,-1-1-1,1 2 0,-1-1 0,0 1 1,1 0-1,-1 1 0,0 0 0,1 0 1,-1 1-1,1 0 0,-1 0 0,1 1 1,0 0-1,-11 7 0,13-7 12,1 1-1,0 0 0,0 0 1,0 1-1,0-1 0,1 1 1,0 0-1,0 0 0,0 1 1,0-1-1,1 1 0,0 0 1,0 0-1,1 0 0,0 0 1,-3 9-1,-1 4 32,-4 11 70,1 0 0,2 0 0,1 0 0,-4 58 0,12 117 473,0-138-394,4 37 216,5 0 0,4-1 0,5 0 0,4-2-1,70 184 1,-85-255-342,-7-24-136,-1 0-1,0 0 1,1-1-1,0 1 1,1-1 0,-1 0-1,1 1 1,0-1-1,5 7 1,-7-12 19,0 0-1,-1 0 1,1 1 0,-1-1-1,1 0 1,0 0 0,-1 0-1,1 0 1,-1 0-1,1 0 1,0 0 0,-1 0-1,1 0 1,0 0 0,-1 0-1,1 0 1,-1 0 0,1-1-1,0 1 1,-1 0-1,1 0 1,-1-1 0,1 1-1,-1 0 1,1-1 0,-1 1-1,1-1 1,-1 1 0,1 0-1,-1-1 1,0 1 0,1-1-1,-1 1 1,0-1-1,1 1 1,-1-1 0,0 0-1,1 1 1,-1-1 0,0 1-1,0-2 1,17-31-2422,-14 26 1735,13-27-2776,2-9-320</inkml:trace>
</inkml:ink>
</file>

<file path=ppt/ink/ink2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7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6 453 11392,'-5'11'5631,"23"4"-5887,-10-5 9088,0 8-8832,6 4 128,-4 8 0,6-6 0,11 3-896,2-9 128,11-6-2176,5-17 0,-10-10-383,13-3-1</inkml:trace>
  <inkml:trace contextRef="#ctx0" brushRef="#br0" timeOffset="1">277 1 14080,'-71'0'7039,"76"33"-11135,8-30 14592,5 0-12416,-1 1 128,1 4-4992,4 2 129</inkml:trace>
</inkml:ink>
</file>

<file path=ppt/ink/ink2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7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49 508 8192,'-7'-8'2835,"9"5"-1619,5 8 2219,-6 3 2390,-4 7-5423,2 0-1,-1 0 1,2 1-1,0-1 1,1 0-1,0 0 0,1 0 1,1 0-1,1-1 1,5 16-1,-8-25-309,1 0-1,1 1 1,-1-1-1,1-1 1,0 1-1,0 0 1,0-1-1,0 1 1,1-1-1,0 0 1,0 0-1,0-1 1,0 1-1,1-1 1,0 0-1,-1 0 1,1 0-1,0-1 1,0 1-1,0-1 1,9 2-1,-4-2-50,-1-1-1,1 0 0,0-1 0,-1 0 0,1-1 1,-1 1-1,1-2 0,-1 1 0,1-2 1,-1 1-1,18-8 0,-13 5-3,0-2-1,-1 0 0,0 0 1,0-1-1,0-1 1,-1 0-1,16-15 0,-22 18-29,0-1-1,0 0 0,-1-1 0,0 1 0,0-1 1,0 0-1,-1 0 0,-1-1 0,1 1 0,-1-1 0,-1 1 1,1-1-1,-2 0 0,2-12 0,-2 2-8,0-1 1,-2 0-1,0 1 1,-1-1-1,-1 1 0,-1 0 1,-1 0-1,0 0 0,-2 0 1,0 1-1,-1 0 0,-18-30 1,8 19-39,-2 2 1,-1 0-1,-1 1 1,-41-39-1,50 54 27,1 1-1,-2 0 0,1 0 0,-1 2 1,0 0-1,-1 0 0,0 1 0,-1 1 0,1 1 1,-1 0-1,-32-5 0,46 9 19,1 0 0,-1 1 0,0 0 0,0-1 0,0 1 0,0 0 0,0 0 0,0 0 0,0 0 0,0 0 0,0 1 0,0-1 0,0 1 0,0-1 0,1 1 0,-1-1 0,0 1 0,0 0 0,1 0 0,-1 0 0,0 0 0,1 0 0,-1 1 0,1-1 0,-1 0 0,1 1 0,0-1 0,-1 1-1,0 1 1,2-2 3,0-1 0,0 1-1,-1-1 1,1 1-1,0-1 1,0 1-1,0-1 1,0 1-1,1 0 1,-1-1-1,0 1 1,0-1 0,0 1-1,0-1 1,0 0-1,1 1 1,-1-1-1,0 1 1,0-1-1,1 1 1,-1-1-1,0 1 1,1-1-1,-1 0 1,0 1 0,1-1-1,-1 0 1,1 1-1,-1-1 1,1 0-1,0 1 1,23 6 289,26-3 60,39-7-158,60 1 405,-133 3-1151,1 0-1,-1 2 1,0 0-1,0 0 1,-1 2 0,27 10-1,-31-8-2822,-2 1-364</inkml:trace>
</inkml:ink>
</file>

<file path=ppt/ink/ink2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8.1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148 444 7552,'-6'-2'4473,"16"1"1944,12 3-1327,-7 4-6223,16 14 2691,-19-11-1277,0-1-1,0 0 1,1-1-1,-1 0 1,2-1-1,-1 0 1,1-2 0,0 1-1,0-2 1,0 1-1,0-2 1,20 1 0,-4-5-79,0-2 1,-1-1-1,52-16 1,-69 17-182,-1-1 1,0 0-1,0-1 0,0 0 1,0-1-1,-1 0 0,0-1 1,-1 0-1,0 0 0,0-1 1,0 0-1,-2-1 0,1 0 1,-1 0-1,0 0 0,-1-1 1,0 0-1,6-19 0,-8 22-10,-1-1 0,0 1 0,-1 0-1,0-1 1,-1 1 0,1-1 0,-1 0-1,-1 1 1,0-1 0,0 0 0,-1 0-1,0 1 1,0-1 0,-6-16 0,2 12 13,0 1 1,-1 0 0,0 0 0,-1 0-1,0 0 1,-1 1 0,0 1 0,-13-13-1,15 16-3,-1 1-1,1-1 0,-2 1 0,1 1 0,-1 0 0,1 0 0,-1 0 1,-1 1-1,1 0 0,-1 1 0,1 0 0,-1 0 0,0 1 1,0 0-1,0 0 0,0 1 0,-16 0 0,7 0 8,-1 0-1,0 2 0,0 0 1,0 1-1,0 1 1,0 1-1,1 1 0,0 0 1,-30 13-1,46-17-24,-35 14 61,1 1 0,0 2 0,-61 41 0,88-54-85,1 1 0,-1 0-1,1 0 1,0 0 0,1 1-1,0 1 1,0-1 0,0 1-1,1 0 1,0 1 0,1-1-1,-8 18 1,12-25-15,0 1 1,0 0-1,0 0 0,0-1 1,0 1-1,1 0 0,-1 0 1,1 0-1,0 0 0,-1 0 1,1 0-1,0 0 0,0 0 1,0 0-1,1 0 0,-1 0 1,0 0-1,1-1 0,-1 1 1,1 0-1,-1 0 0,3 3 0,0-2-87,0-1-1,0 1 1,0-1-1,1 0 0,0 0 1,-1 0-1,1 0 1,0-1-1,0 0 0,-1 1 1,7 0-1,84 18-1796</inkml:trace>
</inkml:ink>
</file>

<file path=ppt/ink/ink2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7:59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 13696,'10'5'6783,"15"-5"-8063,-15-8 10880,-2-2-10496,0-5 128,-8 3-6400,-3 2 129</inkml:trace>
</inkml:ink>
</file>

<file path=ppt/ink/ink2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14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366 182 3968,'-1'-3'510,"0"0"0,0 0 0,0-1 0,0 1 0,1 0 0,-1-1 0,1 1 0,0 0 0,0-1 0,0 1 0,1 0 0,-1-1 0,1 1-1,-1 0 1,1-1 0,3-4 0,3-42 933,-8 47-1263,1-1 0,0 1 0,-1 0 0,0 0 0,1 0 0,-1 0 0,0 0 0,-1 0 0,1 0 0,-1 1 0,1-1 0,-1 0 0,0 1 0,0-1 0,0 1 0,0-1 0,0 1 0,0 0 1,-1 0-1,1 0 0,-1 0 0,0 1 0,1-1 0,-1 1 0,0-1 0,0 1 0,0 0 0,0 0 0,0 0 0,0 1 0,0-1 0,0 1 0,-1 0 0,1-1 0,0 1 0,0 1 0,0-1 1,0 0-1,-4 2 0,-4-1 20,0 2 1,0 0-1,0 0 1,0 0-1,0 2 1,1-1-1,-1 1 1,1 1-1,1 0 1,-14 10-1,7-2-2,0 0 0,1 1 0,0 1 0,1 0 0,1 1 0,1 0 0,-16 29 0,24-38-130,0 0 0,1 0 0,0 1-1,0 0 1,1-1 0,0 1 0,1 0 0,0 0-1,0 0 1,0 0 0,2 0 0,-1 0 0,1 0-1,0 0 1,1 0 0,0-1 0,0 1 0,1 0 0,0-1-1,5 10 1,-1-7-56,-1 0 0,2-1 0,-1 0-1,1-1 1,1 1 0,0-1 0,0-1-1,1 0 1,0 0 0,0-1 0,1 0 0,0-1-1,0 0 1,0-1 0,1 0 0,20 5-1,-12-5-681,0 0-1,0-2 0,1 0 1,-1-2-1,1 0 0,-1-1 1,1-1-1,-1-1 0,31-7 1,-9 1-2680</inkml:trace>
</inkml:ink>
</file>

<file path=ppt/ink/ink2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14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144 407 5888,'-4'-23'2242,"-1"-26"10961,5 49-13139,-9 21 2282,5-7-2026,0-1-1,1 1 0,1 0 1,0 0-1,1 0 0,0 0 0,1 0 1,1 0-1,0 0 0,5 23 1,-4-30-293,-1 0 0,2 0-1,-1 0 1,1 0 0,0 0 0,1-1 0,0 1 0,0-1 0,0 0-1,6 7 1,-6-10-15,-1 0-1,1 0 0,0 0 0,0 0 1,0 0-1,0-1 0,0 0 0,1 0 1,-1 0-1,1 0 0,-1-1 0,1 0 1,0 0-1,-1 0 0,1 0 0,0-1 1,5 0-1,7-2-5,-1-1 0,0-1 0,1 0 0,-1-1 0,-1-1 0,26-13 0,-32 15-1,-1-1 0,-1 0 0,1-1 0,-1 0 0,1 0 0,-2 0-1,1-1 1,-1 0 0,0-1 0,0 1 0,-1-1 0,0 0 0,-1 0-1,1-1 1,-2 0 0,1 1 0,-1-1 0,-1 0 0,1 0-1,-1-1 1,1-16 0,-3 17-5,1 1 0,-1 0 0,0-1 0,-1 1-1,0 0 1,-1 0 0,1-1 0,-1 1 0,-1 1 0,0-1-1,0 0 1,0 0 0,-1 1 0,0 0 0,-6-9 0,0 4-13,1 1 0,-1 0 0,-1 0 0,0 1 0,-1 0 0,0 1 0,-15-9-1,14 10 13,-1 1 0,1 1 0,-1 0-1,0 1 1,-1 0 0,0 1 0,1 1-1,-1 1 1,0 0 0,0 0 0,0 2-1,-1 0 1,1 0 0,0 2 0,0 0-1,-23 6 1,30-6-8,1 1 0,0 0 0,0 0 0,1 0-1,-1 1 1,-9 7 0,14-10 6,0 1 0,0-1 0,0 1 1,0 0-1,0-1 0,1 1 0,-1 0 0,0 0 0,1 0 0,0 0 0,-1 1 0,1-1 0,0 0 0,0 0 1,0 1-1,0-1 0,1 1 0,-1-1 0,1 0 0,-1 1 0,1 3 0,1-3 3,0 1 0,1-1-1,-1 0 1,1 1 0,-1-1-1,1 0 1,0 0 0,0 0 0,1 0-1,-1-1 1,0 1 0,1-1 0,0 1-1,0-1 1,-1 0 0,1 0-1,0 0 1,5 2 0,57 24 27,-28-17 163,0-1 0,0-1 1,0-3-1,1-1 0,0-1 1,1-3-1,60-4 0,-77 0-220,0 0 0,0-2 0,0-1 1,-1 0-1,0-2 0,0 0 0,27-16 0,-32 15-508,-1-2 1,0 1 0,0-2-1,-2 0 1,23-25-1,68-89-6864,-48 47 3669</inkml:trace>
</inkml:ink>
</file>

<file path=ppt/ink/ink2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22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40 6144,'-6'-7'-438,"-3"-13"11240,8 9-8985,1 9-1049,8 34 1493,-12 68-490,1-68-1483,1 0 0,2 1 0,1-1 0,2 0 0,7 34 0,-9-60-257,1 1 0,0-1 1,1 0-1,0 0 1,0-1-1,0 1 0,1-1 1,-1 1-1,1-1 0,1 0 1,-1 0-1,1-1 1,0 1-1,0-1 0,0 0 1,0-1-1,11 7 1,-7-7-20,-1 1 0,1-1 1,0 0-1,0-1 0,0 0 1,1 0-1,-1-1 0,0-1 1,1 1-1,-1-1 0,0-1 1,16-2-1,5-3-2,1-2 0,-1-1 0,0-1 0,-1-1 0,0-2 0,-1-1 0,-1-1 0,0-2-1,32-25 1,-45 31-14,-1 0 0,0 0 0,-1-2 0,0 1 0,-1-2 0,0 1 0,-1-2-1,-1 1 1,0-1 0,-1-1 0,-1 1 0,0-1 0,-1-1 0,-1 1 0,0-1 0,-2 0-1,0 0 1,2-30 0,-5 47 4,0-1 0,1 1 0,-1-1 0,0 0-1,0 1 1,0-1 0,0 1 0,0-1 0,0 0 0,0 1 0,0-1-1,0 1 1,0-1 0,0 0 0,0 1 0,0-1 0,-1 1 0,1-1-1,0 1 1,0-1 0,-1 0 0,1 1 0,0-1 0,-1 1 0,1 0-1,0-1 1,-1 1 0,1-1 0,-1 1 0,1-1 0,-1 1 0,1 0-1,-1-1 1,1 1 0,-1 0 0,1 0 0,-1-1 0,1 1 0,-1 0-1,1 0 1,-1 0 0,0 0 0,1 0 0,-2 0 0,1 1 5,-1 0 1,1 0 0,0 0-1,-1 0 1,1 1 0,0-1-1,0 1 1,0-1 0,0 1-1,0-1 1,1 1 0,-1-1-1,0 1 1,1 0 0,-1-1-1,1 1 1,-1 0 0,1 0-1,0 2 1,-3 18 46,1 0-1,1-1 1,0 1 0,2 0 0,1 0-1,7 37 1,-5-46-101,-1 0 0,2-1 0,-1 1-1,2-1 1,0 0 0,0 0 0,1-1 0,0 1-1,1-2 1,1 1 0,0-1 0,16 15 0,33 30-5519,-41-40 2346</inkml:trace>
</inkml:ink>
</file>

<file path=ppt/ink/ink2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22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74 8064,'-20'-11'5194,"20"11"-4956,0 0 0,-1 0-1,1 1 1,0-1-1,-1 0 1,1 0-1,0 1 1,0-1-1,-1 0 1,1 1-1,0-1 1,0 0-1,-1 1 1,1-1 0,0 1-1,0-1 1,0 0-1,0 1 1,0-1-1,-1 0 1,1 1-1,0-1 1,0 1-1,0-1 1,0 0-1,0 1 1,0-1-1,0 1 1,1 0 0,4 24 4921,0-9-7152,37 77 2826,-30-69-321,17 45-1,-23-53-463,12 50 77,-17-63-123,-1 1 1,1-1-1,-1 1 1,0 0-1,0-1 1,0 1 0,-1-1-1,1 1 1,-1-1-1,0 1 1,0-1-1,0 0 1,0 1-1,-1-1 1,-2 6 0,3-8-1,0 0 1,0 0 0,1-1 0,-1 1 0,0 0 0,0-1 0,0 1 0,0 0-1,0-1 1,0 1 0,0-1 0,0 1 0,0-1 0,0 0 0,0 1-1,0-1 1,0 0 0,-1 0 0,1 0 0,0 0 0,0 0 0,0 0 0,0 0-1,0 0 1,0-1 0,-1 1 0,1 0 0,0 0 0,0-1 0,0 1 0,0-1-1,0 1 1,0-1 0,0 0 0,0 1 0,1-1 0,-1 0 0,0 1 0,0-1-1,-1-2 1,-2-1-6,0 1-1,1-1 0,0-1 1,-1 1-1,1 0 1,1-1-1,-1 0 0,-2-7 1,2 4-11,1 0 1,0 0-1,1 0 1,0 0-1,0-1 0,1 1 1,0 0-1,1-1 1,-1 1-1,2 0 1,-1 0-1,1 0 0,5-16 1,1 5-22,1-1 1,1 1-1,0 1 1,17-22-1,-17 27 53,2 0 0,0 1-1,1 0 1,0 1-1,0 0 1,1 1 0,1 1-1,0 0 1,0 1 0,0 0-1,1 2 1,1-1 0,-1 2-1,1 0 1,-1 2 0,1-1-1,0 2 1,1 0 0,-1 1-1,0 1 1,0 1 0,1 0-1,-1 1 1,0 1 0,0 0-1,-1 2 1,1 0 0,18 8-1,-27-8 42,0-1-1,0 2 0,0-1 1,0 1-1,-1 1 1,0-1-1,-1 1 0,1 0 1,-1 1-1,-1-1 1,1 1-1,-1 0 0,-1 1 1,1-1-1,-2 1 1,1 0-1,-1 0 0,0 0 1,-1 0-1,0 0 1,0 1-1,0 15 0,-2 1-420,0 0-1,-2 0 1,0 0-1,-2 0 1,-1 0-1,-1 0 0,-10 24 1,9-33-3177,6-15-2598,1-2 6128,0 0-3340</inkml:trace>
</inkml:ink>
</file>

<file path=ppt/ink/ink2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5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3712,'-1'1'162,"-1"-1"1,1 1-1,0 0 0,0 0 1,0-1-1,0 1 1,0 0-1,0 0 0,0 0 1,0 0-1,0 0 1,0 0-1,0 0 0,1 0 1,-1 0-1,0 1 1,1-1-1,-1 0 0,1 0 1,0 1-1,-1-1 0,1 0 1,0 1-1,0-1 1,0 0-1,-1 1 0,2 0 1,-1 52 2108,1-29-2348,39 829 4589,-37-805-4245,30 219 336,-15-144-417,-18-121-208,1 1 0,-1-1 1,1 0-1,0 0 0,0 1 1,0-1-1,0 0 0,0 0 0,1 0 1,0 0-1,-1 0 0,4 3 1,-4-5-17,-1-1 0,1 1 0,-1-1 0,1 0 0,0 1 0,-1-1 0,1 0 0,0 1 1,-1-1-1,1 0 0,0 0 0,0 1 0,-1-1 0,1 0 0,0 0 0,-1 0 0,1 0 0,0 0 1,0 0-1,-1 0 0,1 0 0,1-1 0,0 0-63,0 0 0,0 0-1,0 0 1,0 0 0,-1 0 0,1 0 0,0-1 0,-1 1-1,1-1 1,-1 0 0,3-1 0,20-30-1648,4-6-171</inkml:trace>
</inkml:ink>
</file>

<file path=ppt/ink/ink2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23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1 290 5888,'32'18'9542,"-7"8"-4373,13 41-3083,-2 0-2921,-1-31 3091,-24-29-2068,0-1-1,1-1 1,0 0 0,0-1 0,0 0-1,1-1 1,0 0 0,-1-1-1,26 1 1,-25-2-165,0 0 0,-1-1 0,1-1 0,0 0 0,0-1 0,-1 0 0,1-1 0,-1 0 0,0-1 0,0 0 1,0-1-1,-1-1 0,1 1 0,-1-2 0,0 0 0,-1 0 0,0-1 0,17-16 0,-20 15-105,1 0 0,-1 0 0,-1 0 1,1-1-1,-2 0 0,1-1 0,-2 1 0,1-1 1,-1 0-1,-1 0 0,0 0 0,-1-1 1,0 1-1,0-1 0,-1 1 0,-1-1 0,0 1 1,-1-1-1,0 1 0,-4-19 0,2 19 9,0 0-1,0 0 1,-2 1-1,1-1 1,-1 1-1,-1 0 1,0 0-1,0 1 1,-1 0-1,0 0 1,-1 0-1,1 1 1,-2 0-1,1 1 1,-1-1-1,0 2 1,-1-1-1,0 2 0,-11-6 1,8 4 32,-1 2-1,-1-1 1,1 2 0,-1 0 0,0 1-1,0 0 1,0 1 0,0 1 0,0 1-1,0 0 1,0 0 0,0 2 0,-22 4-1,23-3 42,1 1-1,-1 0 1,1 2-1,0-1 0,0 1 1,1 1-1,-16 11 1,25-16-15,0 0 1,0 1 0,0-1 0,0 1-1,0 0 1,0 0 0,1 0-1,0 0 1,-1 0 0,1 1-1,0-1 1,1 1 0,-1-1-1,1 1 1,-1 0 0,1-1 0,0 1-1,1 0 1,-1 0 0,1 0-1,-1 0 1,1 0 0,0 0-1,0 0 1,1 0 0,-1-1 0,1 1-1,0 0 1,0 0 0,2 5-1,1-3-72,0 0-1,0 1 1,1-1-1,0-1 1,0 1-1,0-1 0,1 0 1,0 0-1,0 0 1,0-1-1,0 0 1,1 0-1,-1 0 1,1-1-1,0 0 0,14 3 1,12 4-453,1-1-1,39 4 1,-71-12 513,19 3-58,-1 0 0,1-2-1,-1 0 1,1-1 0,0-1-1,0-1 1,-1-1 0,37-8-1,-58 11 249,0-1 0,0 1-1,0 0 1,0 0 0,0 0-1,0-1 1,0 1-1,1 0 1,-1 1 0,0-1-1,0 0 1,1 0 0,-1 0-1,1 0 1,-1 0-1,1 1 1,0-1 0,-1 0-1,1 0 1,0 1 0,0-1-1,0 0 1,0 0-1,0 1 1,0-1 0,0 0-1,0 1 1,1 0 0,9 37 1158,-4-25-1043,2-1 0,-1 0 1,2 0-1,0-1 0,0 0 0,1 0 1,1-1-1,20 17 0,-22-21-402,0-1 0,0-1-1,1 0 1,0 0-1,13 5 1,-12-7-599,-1 0-1,1-1 1,0 0 0,0-1 0,18 1-1,-6-2-2604</inkml:trace>
</inkml:ink>
</file>

<file path=ppt/ink/ink2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1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264 672 8064,'-5'0'701,"-15"4"1571,20-4-2179,-1 0-1,1 0 0,0 0 0,-1 0 1,1 1-1,0-1 0,-1 0 0,1 0 0,0 0 1,0 1-1,-1-1 0,1 0 0,0 0 1,0 1-1,-1-1 0,1 0 0,0 1 0,0-1 1,0 0-1,-1 1 0,1-1 0,0 0 1,0 1-1,0-1 0,0 0 0,0 1 0,0-1 1,0 1-1,0-1 0,0 0 0,0 1 1,0-1-1,0 0 0,0 1 0,0-1 1,0 1-1,0-1 0,0 1 0,15 6 6410,16-6-6586,-29-1 685,17 0-439,-1-2 1,0 0-1,1-2 1,-1 1-1,-1-2 1,1-1-1,27-12 1,-40 16-55,28-11 238,0-2-1,-1-2 1,-1 0 0,36-28 0,-51 33-268,0-1 0,-1-1 0,0-1 0,-2 0 0,1 0 0,-2-1 0,0-1 1,14-26-1,-22 34-74,-1-1 1,0 1 0,0 0 0,-1-1 0,0 0 0,0 1-1,-1-1 1,-1 0 0,0 0 0,0 0 0,0 0 0,-2 0-1,1 1 1,-1-1 0,0 0 0,-1 1 0,0 0 0,-1-1-1,0 1 1,0 0 0,-1 1 0,0-1 0,-8-8 0,5 5-6,-2 0 0,0 1 1,0-1-1,-1 2 0,-1 0 1,1 0-1,-2 1 1,1 0-1,-1 1 0,-1 1 1,1 0-1,-1 1 0,0 0 1,-22-5-1,19 7 13,0 1 0,0 1 0,0 0 0,-1 1 0,1 1 0,0 1 0,-32 5 0,42-5 10,1 1 0,-1 0 0,1 0-1,0 0 1,0 1 0,0 0 0,0 0-1,0 1 1,1-1 0,-1 1 0,1 0 0,0 1-1,1-1 1,-1 1 0,1 0 0,-1 0-1,2 1 1,-1-1 0,0 1 0,1 0 0,0 0-1,1 0 1,-4 11 0,1 10 57,2 1 0,1-1 1,1 1-1,1 0 0,2-1 0,5 30 1,7 26 198,47 147 0,-17-80-88,-22-66-130,62 271 40,-74-292-44,-2 2 0,-2-1 0,-6 110 0,-4-129 47,-1 1 0,-14 50 0,15-78-45,-2 1-1,0-1 0,-1-1 1,-1 1-1,-1-1 0,0-1 1,-21 29-1,20-32-20,0-1 0,-1-1-1,-1 0 1,0 0 0,0-1-1,0-1 1,-2 0 0,1 0 0,-25 10-1,31-16-99,-1-1 0,1 0 0,0 0-1,-1-1 1,1 0 0,-1 0 0,0 0-1,1-1 1,-1-1 0,1 1 0,-1-1-1,1 0 1,-1-1 0,1 0 0,0 0 0,-1-1-1,1 1 1,0-2 0,1 1 0,-1-1-1,-10-7 1,9 5-410,0 0 0,1-1 0,0 0 0,0 0 0,0 0 0,1-1 0,1 0-1,-1 0 1,1-1 0,0 1 0,1-1 0,0 0 0,1 0 0,-1-1 0,2 1 0,-4-16 0,1-18-3004</inkml:trace>
</inkml:ink>
</file>

<file path=ppt/ink/ink2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2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83 5888,'-14'-6'2944,"19"3"-384,-5 3 2815,9-5-4607,-1 1 128,18 1 256,-7 0 0,29-6-1536,-5 6 0,23-4 1024,-13-4 0,13 4-1408,-15-1 0,-6 1-1920,-10 1 129</inkml:trace>
</inkml:ink>
</file>

<file path=ppt/ink/ink2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2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81 5120,'0'0'192,"-1"0"1,1 0-1,0 0 0,0 0 1,-1-1-1,1 1 0,0 0 1,-1 0-1,1 0 0,0 0 1,0 0-1,-1-1 1,1 1-1,0 0 0,0 0 1,0-1-1,-1 1 0,1 0 1,0 0-1,0-1 0,0 1 1,0 0-1,0 0 1,0-1-1,-1 1 0,1 0 1,0 0-1,0-1 0,0 1 1,0 0-1,0-1 0,0 1 1,0 0-1,0-1 1,0 1-1,0 0 0,0 0 1,0-1-1,1 1 0,-1 0 1,0-1-1,0 1 0,0 0 1,0 0-1,0-1 1,1 1-1,-1 0 0,0 0 1,0-1-1,0 1 0,1 0 1,-1 0-1,0 0 1,0 0-1,0-1 0,1 1 1,-1 0-1,28-18 2234,32-10-2186,-46 23 152,-1 1 0,1 1 0,0 0 0,-1 0 0,2 2 0,23-1 0,-32 2-264,0 0-1,0 1 1,0 0 0,-1 0 0,1 1 0,0-1 0,-1 1 0,8 3 0,-11-3-59,1-1 0,-1 1 0,0-1 0,0 1 0,0 0 0,0 0 0,0-1 0,0 2 0,0-1 0,0 0 0,-1 0 0,1 0 0,-1 1 0,0-1 0,0 1 0,0-1 0,0 1 0,1 3 0,0 9 102,-1 1 1,-1-1-1,0 1 1,-2-1-1,1 0 1,-6 19-1,4-17-67,0 0 0,1 0 0,1 0-1,1 0 1,2 31 0,-1-44-94,1 1 1,-1 0 0,1-1 0,-1 1-1,1-1 1,1 1 0,-1-1-1,1 0 1,-1 0 0,1 0-1,1 0 1,-1 0 0,0-1 0,1 1-1,0-1 1,-1 0 0,1 0-1,1-1 1,-1 1 0,0-1-1,1 0 1,-1 0 0,1 0 0,8 2-1,-5-2-13,0 0-1,0-1 1,1 0-1,-1 0 0,1-1 1,-1 0-1,1-1 1,-1 1-1,1-2 1,-1 1-1,1-1 1,-1 0-1,0-1 0,0 0 1,0 0-1,-1-1 1,12-7-1,0-1-6,-1-1-1,0-1 0,-1-1 1,-1 0-1,20-24 0,-28 29 20,-1 1-1,-1-1 0,0 0 1,0-1-1,-1 0 0,6-19 1,-9 25-3,0-1 0,0 0 0,-1 1 0,0-1 0,0 0 0,0 0 0,-1 1 0,0-1 0,0 0 0,-1 0 0,1 0 0,-1 1 0,-1-1 0,-2-10 1,3 15-3,1 1 1,0-1 0,0 0 0,0 1 0,0-1-1,-1 0 1,1 1 0,0-1 0,-1 1 0,1-1 0,0 1-1,-1-1 1,1 1 0,-1-1 0,1 1 0,-1-1-1,1 1 1,-1-1 0,1 1 0,-1 0 0,1-1 0,-1 1-1,0 0 1,1 0 0,-1-1 0,0 1 0,1 0 0,-1 0-1,1 0 1,-1 0 0,0 0 0,-1 0 0,-10 18 105,0 33 111,13-31-134,1-1 1,1 1-1,0-1 0,2 0 0,0 0 0,8 20 0,-7-25-230,0 0-1,0 0 0,1-1 1,1 0-1,0 0 0,1-1 1,0 0-1,18 16 1,-26-27-96,-1 0 0,1 0 1,0 0-1,0 0 0,0 0 1,0 0-1,0 0 0,0-1 1,1 1-1,-1 0 0,0-1 1,0 1-1,0-1 0,1 1 1,-1-1-1,0 0 0,1 0 1,-1 1-1,0-1 0,1 0 1,-1 0-1,0 0 0,1 0 1,-1 0-1,0-1 0,0 1 1,1 0-1,-1-1 0,0 1 1,1-1-1,0 0 0,4-7-3216</inkml:trace>
</inkml:ink>
</file>

<file path=ppt/ink/ink2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3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0 125 5632,'9'-7'53,"-4"1"3280,3 0 5761,1 14-6471,-5-3-2451,-1 1-1,0 0 0,0-1 0,-1 1 0,0 0 1,0 1-1,0-1 0,-1 0 0,0 0 0,0 1 1,0-1-1,-1 10 0,2 8 825,6 155 902,-11-164-1898,-6-23 0,-5-23 0,13 20-6,0 0-1,1 1 1,0-1 0,1 0-1,0 1 1,1-1-1,0 1 1,0-1 0,7-14-1,36-86-57,-38 98 62,0 0 0,0 1 0,1 0 0,1 0 0,0 1 1,1 0-1,12-11 0,-17 18 18,-1-1 0,1 1 0,0 1 1,1-1-1,-1 1 0,1 0 1,-1 0-1,1 0 0,0 1 0,0 0 1,0 0-1,1 1 0,-1-1 0,0 1 1,0 1-1,1-1 0,11 2 1,-13 0 16,0 1 0,-1-1 0,1 1 1,0 1-1,-1-1 0,1 1 1,-1-1-1,0 1 0,0 0 1,0 1-1,0-1 0,0 1 0,-1 0 1,0 0-1,1 0 0,-2 0 1,1 0-1,0 1 0,-1-1 1,0 1-1,2 6 0,6 15 127,-1 0 0,9 47 0,-14-55-135,7 33-155,12 50 441,-2-38-3649,-20-61 266,-1-2-278</inkml:trace>
</inkml:ink>
</file>

<file path=ppt/ink/ink2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3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16 175 9472,'-1'-1'407,"0"0"0,0 0 0,0 0 0,0 0 0,0 0 0,0 0 0,0 0 1,0 0-1,0 0 0,0-1 0,1 1 0,-1 0 0,0-1 0,1 1 0,-1 0 0,1-1 0,0 1 1,-1-1-1,1 1 0,0-1 0,0 1 0,0 0 0,0-1 0,0 1 0,1-3 0,0 1-186,0 0 1,0 0-1,1 0 0,0 0 0,-1 0 0,1 0 0,0 1 0,0-1 0,1 1 0,-1-1 0,3-1 0,10-8-486,-1 1 0,2 1 0,20-10 0,-29 16 909,9-4-450,0 1 1,1 0-1,-1 1 0,2 1 1,25-5-1,-35 8-107,-1 1 0,0 0 1,1 1-1,-1-1 0,1 1 0,-1 1 0,1 0 0,-1 0 0,0 0 0,0 1 0,1 0 0,-1 0 0,0 0 0,0 1 1,7 5-1,-9-4-28,-1 0 0,0 1 1,0-1-1,0 1 0,-1 0 1,1 0-1,-1 0 0,0 1 1,-1-1-1,1 1 0,-1-1 1,0 1-1,0 0 0,-1 0 1,0 0-1,0 0 0,0 0 1,-1 0-1,0 0 0,-1 9 1,0 2 27,-1 1 0,0-1 0,-1 0 0,-1 0 0,-1 0 0,-8 18 1,-49 99 143,-19 48 92,80-178-325,0 0 1,0 0-1,0 0 0,0 1 1,0-1-1,1 0 1,0 1-1,0-1 0,0 1 1,1 4-1,0-7-14,-1-1 1,1 1-1,-1 0 1,1 0-1,0-1 1,-1 1-1,1 0 0,0-1 1,0 1-1,0-1 1,1 1-1,-1-1 1,0 0-1,1 1 1,-1-1-1,0 0 0,1 0 1,-1 0-1,1 0 1,0 0-1,-1 0 1,1-1-1,0 1 1,0-1-1,-1 1 1,1-1-1,0 1 0,2-1 1,7 1-346,1 0 1,-1-1-1,0-1 0,1 0 0,-1-1 1,0 0-1,0 0 0,0-1 1,14-6-1,-15 5-815,1-1-1,-1 0 0,1-1 1,-2 0-1,15-11 1,-5-2-2024</inkml:trace>
</inkml:ink>
</file>

<file path=ppt/ink/ink2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4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10496,'11'7'5248,"82"-7"-6784,-72 0 9599,32-4-7935,-13 4 0,3 4 0,-3 1 0,-1 4-1024,-4 0 128,-13-3-1920,-4 1 1</inkml:trace>
</inkml:ink>
</file>

<file path=ppt/ink/ink2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4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19 603 8576,'13'-22'4224,"-5"35"-2432,-8-13 5759,-5 24-6655,2-11 0,-10 46 128,5-12 0,3 12-1536,0-12 128,15 4 384,-7-15 128,23-17-2176,-4-8 128,18-29-1280,-9 0 1</inkml:trace>
  <inkml:trace contextRef="#ctx0" brushRef="#br0" timeOffset="1">133 8 12544,'-23'-8'6271,"59"23"-8191,-22-15 11648,2 3-9728,2 1 0,-1 4-896,-4-1 0,0 4-2048,-4-1 128</inkml:trace>
</inkml:ink>
</file>

<file path=ppt/ink/ink2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5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100 378 6272,'-17'7'2617,"27"-2"-743,15 4 3235,-25-8-4977,1-1 1,-1 0 0,1 1 0,-1-1 0,0 1 0,1-1 0,-1 1 0,0-1 0,1 1 0,-1-1 0,0 1 0,1-1 0,-1 1 0,0 0 0,0-1 0,0 1 0,1-1 0,-1 1-1,0 0 1,0-1 0,0 1 0,0 0 0,0-1 0,0 1 0,0-1 0,-1 1 0,1 0 0,0-1 0,0 1 0,-1 0 0,-9 23 1111,4-12-1468,4-9 376,1 1 0,0 0 0,0-1 0,1 1 0,-1 0 0,1 0 0,-1-1 0,1 1 0,0 0 0,1 0 0,-1-1 0,1 1 0,-1 0 0,1 0 0,0-1 0,0 1 0,1-1 0,-1 1 0,1-1 0,0 1 0,0-1 0,0 0 0,0 0 0,1 0 0,-1 0 0,1 0 0,-1-1 0,1 1 0,0-1 0,0 0 0,6 4 0,-1-2-74,0 0-1,1 0 1,-1-1 0,1 0-1,0 0 1,-1-1 0,1 0-1,0 0 1,1-1 0,-1-1-1,0 0 1,0 0 0,13-2 0,6-3-40,1-2 0,-1-1 1,-1-2-1,44-20 1,-61 25-56,-1 0 0,0-1 0,0 0 1,0-1-1,-1 1 0,0-2 1,0 1-1,-1-1 0,0 0 1,-1 0-1,1-1 0,-2 0 0,1 0 1,-1-1-1,-1 1 0,1-1 1,-2 0-1,1 0 0,-1-1 1,-1 1-1,0-1 0,1-18 1,-3 20-7,1-1 0,-2 1 1,1-1-1,-2 1 1,1 0-1,-1 0 0,0 0 1,-1 0-1,0 0 1,-1 0-1,0 1 0,0-1 1,0 1-1,-1 0 1,-1 0-1,-8-9 1,6 6-10,-1 0 1,0 0 0,-1 1-1,0 1 1,-1 0-1,0 0 1,0 1 0,-1 0-1,0 1 1,0 0 0,-20-7-1,29 13 25,-13-7-13,0 1 0,0 1 0,0 1 0,-1 0 0,1 1 0,-1 1 0,0 0 0,0 2 0,-1-1 0,1 2 1,0 1-1,0 0 0,0 1 0,-23 5 0,29-4 7,0 1 0,0 0 0,0 0 0,0 1 0,1 0 0,-19 13 0,27-17-28,0 0 0,0 1 0,0-1 1,0 1-1,0 0 0,0 0 0,0 0 0,1 0 0,-1 0 1,1 0-1,-1 0 0,1 1 0,0-1 0,0 0 0,0 1 1,0-1-1,0 1 0,0-1 0,1 1 0,-1-1 0,1 1 1,0 0-1,0-1 0,0 1 0,0 0 0,0-1 0,1 1 1,-1-1-1,1 1 0,0-1 0,-1 1 0,1-1 0,0 1 1,0-1-1,1 0 0,-1 1 0,2 1 0,10 11-673,0-2-1,0 1 0,1-2 1,1 0-1,0 0 0,1-2 1,0 0-1,1 0 0,27 10 1,51 15-2379</inkml:trace>
</inkml:ink>
</file>

<file path=ppt/ink/ink2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5.5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77 10112,'0'0'211,"-1"1"0,1-1 0,-1 0 1,1 1-1,-1-1 0,1 1 0,-1-1 1,1 1-1,0-1 0,-1 1 0,1-1 0,0 1 1,-1-1-1,1 1 0,0-1 0,0 1 1,-1 0-1,1-1 0,0 1 0,0-1 0,0 1 1,0 0-1,0-1 0,0 1 0,0 0 1,0-1-1,0 1 0,0-1 0,0 1 1,0 0-1,1 0 0,3 37 5797,-1-8-4760,-1 23-47,-2-7-856,3 0 0,1 0 1,21 86-1,-38-292-431,11 141 53,1 0 1,1 0-1,1 0 0,0 0 0,1 0 1,10-36-1,-9 44 13,1 1 0,1-1 0,0 1-1,0-1 1,1 1 0,0 1 0,0-1 0,1 1 0,1 0 0,0 1 0,0 0 0,11-9 0,-15 14 29,-1 0 1,1 1-1,0 0 1,0 0 0,0 0-1,1 0 1,-1 0-1,0 1 1,1 0-1,-1 0 1,1 0 0,-1 1-1,1-1 1,-1 1-1,1 0 1,0 0 0,-1 1-1,1-1 1,-1 1-1,1 0 1,-1 0 0,0 1-1,1-1 1,-1 1-1,0 0 1,7 4 0,-4-1 55,0 0 0,-1 0 0,1 0 0,-1 1 1,0 0-1,-1 0 0,0 0 0,0 1 1,0-1-1,0 1 0,-1 1 0,0-1 0,-1 1 1,5 15-1,-3-1 45,-2 1 1,-1-1-1,0 1 0,-2 0 1,-1 0-1,-5 39 0,-2 49-2375,8-107 2008,0-1-83,0-1 1,0 0-1,0 1 0,0-1 0,0 1 0,0-1 1,1 0-1,-1 0 0,1 1 0,0-1 1,0 0-1,0 0 0,2 4 0,2 1-3244</inkml:trace>
</inkml:ink>
</file>

<file path=ppt/ink/ink2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5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5 119 4480,'-5'-5'2176,"90"-9"-2048,-53 8 2816,11-4-2688,17-10 0,6 11 128,5-10 128,9 8-640,-5 2 128,-4 2 256,-10 3 128,-10 4-768,-12-5 0,-12 14-1024,-8 2 0</inkml:trace>
</inkml:ink>
</file>

<file path=ppt/ink/ink2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5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1 171 10368,'4'5'896,"0"0"1,1-1 0,0 0-1,0 0 1,0 0-1,0-1 1,1 1 0,-1-1-1,1 0 1,11 3 0,21 12 3831,-18-7-4438,1-2-1,1 0 1,-1-2-1,1 0 1,1-1-1,35 4 1,-20-3-119,-25-5-124,-1-1 1,1 0-1,-1-1 1,1 0-1,0-1 1,-1 0 0,1-1-1,-1-1 1,0 0-1,0 0 1,0-1 0,22-11-1,-28 11-64,-1 1 0,0-1 1,0 0-1,0 0 0,0-1 0,-1 0 0,0 1 0,0-1 0,0-1 0,0 1 1,-1-1-1,0 1 0,0-1 0,-1 0 0,1 0 0,-1 0 0,0 0 0,-1 0 1,0-1-1,0 1 0,0-1 0,-1 1 0,0-11 0,0 11 10,0 0-1,-1 1 0,0-1 1,0 0-1,0 1 0,0-1 1,-1 1-1,0 0 0,0-1 1,0 1-1,-1 0 1,0 0-1,0 1 0,0-1 1,-1 0-1,1 1 0,-1 0 1,0 0-1,0 0 1,-1 0-1,1 1 0,-1 0 1,1 0-1,-1 0 0,0 0 1,-1 1-1,-8-3 0,4 3 48,0 0 0,0 1 0,-1 1 0,1 0 0,0 0 0,0 1 0,-1 0 0,1 1 0,0 0 0,0 0 0,0 1 0,0 1 0,1 0 0,-1 0 0,-12 8 0,16-9 20,1 1-1,-1 0 0,0 1 0,1-1 0,0 1 0,0 0 1,0 0-1,1 0 0,0 1 0,0 0 0,0 0 0,1 0 1,0 0-1,-4 9 0,4-5 31,1-1-1,0 1 1,0 0 0,1-1 0,1 1 0,-1 0-1,1 0 1,1 0 0,2 11 0,2 4 68,1-1 0,1-1 0,2 1 0,0-1 1,1-1-1,1 1 0,16 20 0,-20-31-272,2 0 0,0-1 0,0-1 0,1 1-1,0-2 1,1 1 0,0-1 0,0-1 0,1 0 0,0-1 0,0 0 0,1 0-1,0-2 1,0 1 0,1-2 0,-1 0 0,1 0 0,0-2 0,22 3-1,29-1-2082</inkml:trace>
</inkml:ink>
</file>

<file path=ppt/ink/ink2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6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6 250 7680,'0'-1'233,"-1"1"1,1 0-1,-1-1 1,1 1-1,0 0 1,-1-1-1,1 1 0,0 0 1,-1-1-1,1 1 1,0 0-1,0-1 1,-1 1-1,1-1 1,0 1-1,0-1 1,0 1-1,0-1 0,-1 1 1,1-1-1,0 1 1,0-1-1,0 1 1,0-1-1,0 1 1,0-1-1,0 1 1,0-1-1,1 1 1,-1 0-1,0-1 0,0 1 1,0-1-1,0 1 1,1-1-1,-1 1 1,0-1-1,0 1 1,1 0-1,-1-1 1,0 1-1,1-1 1,0 1-100,-1-1 0,1 1 0,0 0 0,-1 0 0,1-1 0,-1 1 0,1 0 0,0 0 0,-1 0 0,1 0 0,0 0 0,-1 0 0,1 0 0,0 0 0,-1 0 0,1 0 0,0 0 0,-1 1 0,1-1 0,0 0 0,-1 0 0,1 1 0,-1-1 0,1 0 0,-1 1 0,1-1 0,0 0 0,-1 1 0,1-1 0,-1 1 0,0-1 0,1 1 0,-1-1 0,1 1 0,-1-1 0,1 2 0,33 52 167,-30-44-152,2 0 0,-1-1 0,1 0 0,0 0 1,1 0-1,0-1 0,1 0 0,0-1 0,0 1 0,0-1 0,16 9 0,-3-5-101,1-2-1,0 0 0,0-1 1,1-1-1,0-2 1,0 0-1,1-1 0,0-1 1,-1-2-1,1 0 1,0-1-1,-1-2 1,1 0-1,-1-2 0,1 0 1,-1-2-1,32-12 1,-46 15-37,-2 0 1,1-1-1,0 0 1,-1 0 0,0-1-1,0 0 1,0 0 0,0 0-1,-1-1 1,0 0 0,0-1-1,-1 1 1,0-1-1,0 0 1,0-1 0,-1 1-1,0-1 1,-1 0 0,1 0-1,-2 0 1,4-13 0,-5 16-7,0 0 1,0-1 0,-1 1 0,0-1-1,0 1 1,0 0 0,-1-1 0,0 1-1,0-1 1,0 1 0,0 0 0,-1 0-1,0 0 1,0 0 0,-1 0 0,1 0-1,-5-5 1,0-4-3,1 3-14,-2 0 0,1 0 1,-1 1-1,-1 0 0,1 0 0,-2 1 0,0 0 0,0 1 0,0 0 0,-1 0 0,-22-11 1,17 11-26,-1 1 0,0 0 0,0 2 0,0 0 0,-1 0 0,0 2 1,0 0-1,-28 0 0,32 3 2,1 0-1,-1 1 1,1 1 0,-1 0 0,1 1 0,0 0-1,0 1 1,0 0 0,0 1 0,1 1-1,-17 9 1,21-9 11,0 0 0,0 0 0,0 1-1,1 0 1,0 0 0,1 1 0,-1 0 0,2 0-1,-1 0 1,1 1 0,0 0 0,1 0-1,0 0 1,0 0 0,1 1 0,-3 15 0,5-20-193,0 0 1,0 0 0,1 1 0,-1-1 0,1 0-1,1 0 1,-1 0 0,1 0 0,0 0-1,0 0 1,0 0 0,1 0 0,0 0 0,0 0-1,0 0 1,0-1 0,1 1 0,0-1 0,0 0-1,0 0 1,0 0 0,1 0 0,-1 0 0,1-1-1,0 1 1,0-1 0,0 0 0,1-1 0,-1 1-1,1-1 1,0 1 0,-1-2 0,9 4-1,37 14-2983</inkml:trace>
</inkml:ink>
</file>

<file path=ppt/ink/ink2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7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30 4992,'0'-2'482,"-4"-16"793,7 11 1038,6 5 4134,1 23-3631,-2-1-2492,-1 0 0,-1 1 0,-1 0 0,-1 0 0,-1 0 0,1 29 0,-3-37 96,3 102 1423,-19 212 0,1-117-1412,13-195-566,0-3 8,1 0 0,0 0-1,0 0 1,4 16 0,-4-26-49,0-1 0,1 1 1,-1 0-1,1 0 0,0 0 0,-1 0 1,1-1-1,0 1 0,0 0 0,0-1 1,0 1-1,0-1 0,1 1 0,-1-1 1,0 1-1,1-1 0,-1 0 0,1 0 1,0 0-1,-1 0 0,1 0 1,0 0-1,-1 0 0,1 0 0,0-1 1,0 1-1,0-1 0,0 1 0,0-1 1,-1 0-1,1 1 0,3-1 0,12 0-2895</inkml:trace>
</inkml:ink>
</file>

<file path=ppt/ink/ink2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7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22 239 8448,'-1'0'114,"1"1"0,-1-1 0,1 0 1,0 1-1,-1-1 0,1 1 0,0-1 0,0 0 0,-1 1 1,1-1-1,0 1 0,0-1 0,-1 1 0,1-1 1,0 1-1,0-1 0,0 1 0,0-1 0,0 1 1,0-1-1,0 1 0,0-1 0,0 1 0,0 0 1,0-1-1,0 1 0,0-1 0,0 1 0,1-1 1,-1 1-1,0-1 0,0 0 0,1 2 0,17 52 3406,-16-49-2520,0 0 0,1 0-1,-1-1 1,1 1 0,0 0 0,6 5-1,25 19 811,-19-21-1743,-1 0 0,30 10 1,-41-17 138,13 4-169,1-1 1,0 0 0,0-1-1,0-1 1,0-1-1,0 0 1,1-1 0,-1-1-1,0 0 1,0-2-1,0 0 1,0 0 0,-1-2-1,1 0 1,-1-1-1,0-1 1,-1 0-1,1-1 1,-1-1 0,15-11-1,-25 16-30,1-1 0,-1 0-1,1 1 1,-2-2 0,1 1 0,0-1-1,-1 1 1,0-1 0,0 0 0,-1-1-1,0 1 1,0-1 0,0 1 0,-1-1-1,0 0 1,0 0 0,-1 0-1,1 0 1,-2 0 0,1 0 0,-1 0-1,0 0 1,0-1 0,-1 1 0,0 0-1,-1 0 1,1 0 0,-1 0 0,-1 1-1,1-1 1,-1 0 0,0 1 0,-1 0-1,1 0 1,-1 0 0,0 0-1,-7-7 1,2 3-1,-1 0-1,-1 1 0,1 0 1,-1 0-1,-1 1 0,0 1 1,0 0-1,0 1 0,-1 0 1,1 1-1,-2 0 0,1 1 1,0 0-1,-1 1 0,0 1 1,1 0-1,-1 1 0,0 0 1,0 1-1,-18 3 0,18-2-13,0 1-1,0 0 1,0 1 0,1 0-1,-1 1 1,1 1 0,0 0-1,0 1 1,0 1-1,1 0 1,0 0 0,0 1-1,1 1 1,0 0-1,0 0 1,1 1 0,1 0-1,-1 1 1,2 0 0,-9 14-1,14-19-195,0-1 0,0 1-1,1-1 1,-1 1 0,1 0-1,1 0 1,-1 0 0,1 0-1,0 0 1,1 0 0,-1 0 0,1 0-1,0 1 1,1-1 0,-1 0-1,1 0 1,0 0 0,1 0-1,0 0 1,0 0 0,0 0 0,1-1-1,-1 1 1,1-1 0,5 7-1,40 35-3123</inkml:trace>
</inkml:ink>
</file>

<file path=ppt/ink/ink2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8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7168,'0'-7'1310,"2"-30"942,8 18 4319,-8 54-2817,15 57-3604,7 216 2602,32 42-1430,-45-291-1278,31 128-9,-33-153-38,2-1-1,1 0 0,24 44 0,-29-78-81,5-13-112,9-24-182,-11 17 250,-4 6 57,0 1-1,1 0 1,1 0 0,0 1-1,1 0 1,0 0-1,1 1 1,1 0-1,18-16 1,-13 18 101,0 0 0,0 1 1,1 0-1,1 2 0,-1 0 1,1 1-1,32-6 0,-42 10 18,0 1-1,0 1 0,1-1 1,-1 1-1,0 1 0,0 0 1,1 0-1,-1 0 1,0 1-1,14 6 0,-1 1 86,-1 1 0,30 19 0,-47-27-120,5 3 13,0 0 1,0 0 0,-1 1 0,0 0 0,0 0 0,0 0-1,-1 1 1,0 0 0,0 1 0,-1-1 0,0 1-1,-1 0 1,1 0 0,-1 0 0,-1 1 0,0 0 0,0-1-1,2 14 1,-4-19-23,-1 0-1,0 1 1,0-1-1,-1 0 1,1 0 0,-1 1-1,0-1 1,0 0-1,0 0 1,0 0-1,0 0 1,0 0-1,-1 0 1,0-1 0,1 1-1,-1 0 1,0-1-1,0 1 1,-1-1-1,1 0 1,0 1-1,-1-1 1,-4 3 0,-3 1 29,0-1 0,0 1 1,0-1-1,-1-1 1,-14 4-1,-10 1 91,0-3 0,-1-1 0,1-1 0,-71-2 0,95-2-98,0 0-12,0-1-1,1 0 1,-1 0 0,-19-6-1,28 7-153,0-1-1,0 1 0,-1-1 0,1 0 1,1 1-1,-1-1 0,0 0 1,0 0-1,0-1 0,0 1 0,1 0 1,-1 0-1,0-1 0,1 1 0,-1-1 1,1 0-1,0 1 0,-1-1 0,1 0 1,0 0-1,0 0 0,0 0 1,1 0-1,-1 0 0,0 0 0,1 0 1,-1 0-1,1 0 0,0 0 0,-1-4 1,7-18-3081</inkml:trace>
</inkml:ink>
</file>

<file path=ppt/ink/ink2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8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12 8192,'-7'-11'2825,"10"21"1034,9 41 1616,16 487-2787,-15-350-1984,39 200 0,-44-364-711,-8-24 7,0 0 0,0 0-1,0 0 1,0 1 0,0-1-1,0 0 1,1 0 0,-1 0-1,0 0 1,0 0 0,0 0-1,0 0 1,0 0 0,0 1-1,1-1 1,-1 0 0,0 0-1,0 0 1,0 0 0,0 0-1,1 0 1,-1 0 0,0 0-1,0 0 1,0 0 0,0 0-1,0 0 1,1 0 0,-1 0-1,0 0 1,0 0 0,0 0-1,0 0 1,1 0 0,-1 0-1,0-1 1,0 1 0,0 0-1,0 0 1,0 0 0,0 0-1,1 0 1,-1 0 0,0 0-1,0 0 1,0-1 0,0 1-1,0 0 1,0 0 0,0 0-1,0 0 1,1 0 0,-1-1-1,0 1 1,12-39-54,-7 19 27,-2 10 25,1 0-1,0 0 1,1 1 0,0-1 0,0 1 0,1 0 0,0 0 0,1 1 0,0 0 0,0 0 0,1 0 0,14-11 0,-15 15 2,-1 0 0,1 0 1,0 1-1,-1 0 0,1 0 1,1 0-1,-1 1 0,0 0 0,1 1 1,-1 0-1,1 0 0,-1 0 0,1 1 1,-1 0-1,1 0 0,-1 1 0,1 0 1,-1 1-1,8 1 0,4 2 45,0 1-1,-1 1 1,0 0 0,-1 1-1,1 1 1,-1 1-1,-1 0 1,0 1 0,-1 1-1,21 19 1,-20-14 12,-1-3 96,0 0 0,-2 2 0,0-1 0,19 31 0,-30-43-122,0 0 0,-1 0 0,1 0 0,-1 0 1,0 0-1,0 0 0,0 0 0,0 0 0,0 1 0,-1-1 0,1 0 0,-1 1 0,0-1 0,0 0 0,0 1 0,-1-1 1,1 0-1,-1 1 0,0-1 0,1 0 0,-2 0 0,1 0 0,0 0 0,-1 0 0,1 0 0,-1 0 0,0 0 1,0 0-1,0-1 0,0 1 0,0-1 0,-1 1 0,1-1 0,-1 0 0,-5 3 0,-1 1 9,-1-1 0,0 0 0,0-1 0,-1 0-1,1-1 1,-1 0 0,1-1 0,-1 0 0,0 0-1,-11-1 1,-14 0 61,-60-6 0,-45-15-31,127 17-207,0-1 0,0 0 1,0-1-1,0-1 0,1 0 1,-1-1-1,-14-10 0,25 15-71,1 0 0,-1 1 0,1-1 0,0 0 0,0-1 0,0 1 0,0 0 0,0 0 0,0-1 0,1 1 0,-1-1 0,1 0 0,-1 1 0,1-1 0,0 0 0,0 0 0,1 0 0,-2-5 0,2 5-107,0 1 0,1-1 0,-1 1 1,1-1-1,0 1 0,0-1 0,-1 1 0,1 0 0,1 0 0,-1-1 0,0 1 0,1 0 1,-1 0-1,1 0 0,-1 0 0,1 0 0,0 1 0,0-1 0,0 0 0,0 1 0,4-3 1,32-15-3142</inkml:trace>
</inkml:ink>
</file>

<file path=ppt/ink/ink2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9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1 7936,'-35'18'3968,"31"37"-3200,4-37 7167,0 12-7423,4-5 0,9 8 0,5 0 128,4 7-896,4-7 0,1-12 128,7-9 0,6-9-2688,0-11 128,-5-2-127,-6-5-1</inkml:trace>
</inkml:ink>
</file>

<file path=ppt/ink/ink2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39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15 12672,'-39'-15'6271,"48"48"-11646,0-24 13310,4 0-13182,-5 0 127,-3 9-128,-5 3 0</inkml:trace>
</inkml:ink>
</file>

<file path=ppt/ink/ink2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0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1 423 5632,'14'-32'3167,"-2"11"3074,-11 40-1010,15 11-5335,-13-25 800,6 11-376,0 0 0,2-1 0,0 0-1,0-1 1,2 0 0,-1-1 0,2-1-1,0 0 1,0 0 0,20 11 0,-20-16-225,0 0 0,1-1 1,0 0-1,0-1 1,0-1-1,0-1 0,1 0 1,-1 0-1,1-2 0,0 0 1,0-1-1,20-2 1,-22 0-81,-1 0 0,1-1 0,-1 0 1,0-1-1,-1 0 0,1-1 1,-1-1-1,0 0 0,0-1 1,0 0-1,-1 0 0,11-11 0,-16 13-7,0 0 1,-1-1-1,1 1 0,-1-1 0,-1-1 0,1 1 0,-1 0 0,0-1 0,-1 0 0,1 0 0,-2 0 0,1-1 0,-1 1 0,0-1 0,0 1 0,-1-1 0,0 1 0,0-1 0,-1 0 0,0 0 0,0 1 0,-3-14 1,-2 2 6,0 0 1,-2 0 0,0 1 0,-1 0 0,-1 0 0,-1 1 0,0 0 0,-2 1-1,1 0 1,-2 0 0,0 2 0,-18-16 0,12 13-13,0 0 0,-2 2-1,1 1 1,-2 0 0,0 2 0,-1 0 0,0 1 0,0 2-1,-27-8 1,36 14-9,1 1-1,-1 0 1,0 0 0,0 1-1,0 1 1,1 1-1,-1 0 1,0 0 0,-19 6-1,28-6 5,0 0 0,0 1-1,0 0 1,0 0 0,0 0 0,0 0-1,1 1 1,-1-1 0,1 1-1,0 1 1,0-1 0,0 0 0,0 1-1,0 0 1,1 0 0,0 0-1,-1 0 1,2 1 0,-1-1 0,0 1-1,1 0 1,0 0 0,0-1-1,0 1 1,1 1 0,0-1 0,-1 9-1,1-9 0,1 0 1,1 0-1,-1 0 0,1 0 0,0 0 1,0 0-1,0 0 0,0-1 0,1 1 1,0 0-1,0-1 0,0 1 0,6 7 1,-2-4-12,1 1 0,0-2 1,0 1-1,1-1 1,0 0-1,10 7 1,8 2-44,0 0-1,2-2 1,41 15 0,-34-16-128,0-2 0,1-2 1,0-1-1,1-1 0,40 1 1,-17-6-308,0-3 1,79-11 0,-132 11 1193,-6 1-1,-5 0-536,0 1 1,0 0-1,1 0 0,-1 0 1,0 1-1,1-1 0,-1 1 1,1 0-1,-1 0 0,-2 3 1,4-3-129,1 1 0,-1 0 1,1-1-1,0 1 1,0 0-1,0 0 1,0 0-1,1 0 0,-1 0 1,1 0-1,0 0 1,0 0-1,0 0 0,0 0 1,1 0-1,-1 0 1,1 0-1,-1 0 1,1 0-1,0 0 0,0 0 1,1 0-1,-1-1 1,1 1-1,-1 0 1,1-1-1,0 1 0,0-1 1,0 0-1,0 0 1,0 0-1,4 4 1,2 0-34,-1 1 1,1-1-1,0 0 1,0-1-1,1 0 1,-1 0-1,1-1 1,0 0-1,12 3 0,-2-3-293,-1-1-1,1 0 0,32-1 1,19-10-3672,-29-3 611</inkml:trace>
</inkml:ink>
</file>

<file path=ppt/ink/ink2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0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17 200 9216,'-1'-5'982,"1"5"-839,0-1 0,0 0-1,0 1 1,0-1-1,0 0 1,0 1-1,0-1 1,0 1-1,0-1 1,0 0-1,0 1 1,0-1-1,-1 1 1,1-1-1,0 0 1,0 1-1,-1-1 1,1 1 0,0-1-1,-1 1 1,1-1-1,0 1 1,-1-1-1,1 1 1,-1 0-1,1-1 1,-1 1-1,1-1 1,-1 1-1,1 0 1,-1-1-1,0 1 1,1 0-1,-1 0 1,1 0 0,-1-1-1,0 1 1,1 0-1,-1 0 1,0 0-1,0 1 4807,3 74-36,-1-58-4693,1-1 0,0 0-1,1 1 1,1-1 0,1 0 0,0-1-1,1 1 1,12 21 0,-22-70-322,-2-9 89,-1-73 0,9 99-2,0-1 1,2 1-1,0 0 0,0 0 1,2 1-1,0-1 0,1 1 1,16-26-1,-21 36 23,1 1 1,-1 0-1,1 0 0,0 0 0,1 1 1,-1-1-1,1 1 0,-1-1 1,1 1-1,0 0 0,0 1 0,0-1 1,1 1-1,-1 0 0,1 0 0,-1 0 1,1 0-1,0 1 0,0 0 0,-1 0 1,1 0-1,0 1 0,0-1 1,0 1-1,0 0 0,0 1 0,0-1 1,0 1-1,-1 0 0,1 0 0,0 1 1,0-1-1,7 5 0,3 2 78,-1 1 0,-1 0-1,1 1 1,-2 1 0,1 0 0,-2 1 0,1 0-1,-2 1 1,1 0 0,-2 1 0,15 26 0,0 8 260,-1 1 1,21 65-1,-40-103-348,0 0 0,-1 0-1,0 0 1,0 0 0,-1 1-1,-1-1 1,0 1-1,-1 18 1,0-29 3,0-1 0,0 0 0,0 1 0,0-1 0,-1 0 0,1 1 0,0-1 0,0 0 0,0 1 0,-1-1-1,1 0 1,0 0 0,0 1 0,-1-1 0,1 0 0,0 0 0,-1 1 0,1-1 0,0 0 0,-1 0 0,1 0 0,0 0 0,-1 0 0,1 1 0,-1-1 0,1 0 0,0 0-1,-1 0 1,1 0 0,-1 0 0,1 0 0,0 0 0,-1 0 0,1-1 0,0 1 0,-1 0 0,1 0 0,0 0 0,-1 0 0,1 0 0,0-1 0,-1 1 0,1 0 0,0 0-1,-1 0 1,1-1 0,0 1 0,-1 0 0,1-1 0,0 1 0,-18-15 15,13 9-69,0 0 1,0-1-1,1 0 0,0 0 0,1 0 1,-1 0-1,1-1 0,1 1 0,-1-1 1,2 0-1,-1 0 0,1 1 0,0-1 1,0 0-1,1-11 0,0 5-60,1-1 0,0 1 0,1 0-1,1-1 1,0 1 0,1 0 0,9-22 0,-3 14-64,1 0 0,1 1 0,1 0 0,1 1 0,19-22 0,-28 36 152,1 1-1,-1 0 1,1 0-1,-1 0 1,1 1 0,1-1-1,-1 2 1,1-1-1,-1 1 1,1 0-1,0 0 1,0 1 0,0 0-1,0 0 1,1 0-1,-1 1 1,1 0-1,-1 1 1,0 0-1,1 0 1,7 1 0,-4 2 72,0 0 0,0 0 0,-1 1 0,0 1 0,0 0 0,0 0 0,0 1 0,-1 0 0,0 0 0,0 1 0,-1 0 0,1 1 0,-2 0 0,1 0 0,-1 1 0,0 0 0,-1 0 0,0 1 0,5 11 0,3 7 134,0 2 0,-3-1 0,0 2 0,-2-1 0,9 48 0,-17-74-371,0 1-1,0 0 0,0 0 1,-1 0-1,1 0 1,-1 0-1,-1 0 1,1 0-1,0 0 0,-1 0 1,0-1-1,0 1 1,-1 0-1,-2 6 1,-1-10-2946,2-8-342</inkml:trace>
</inkml:ink>
</file>

<file path=ppt/ink/ink2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5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3 290 3200,'-1'6'280,"0"0"1,1 1-1,-1-1 1,1 1-1,0-1 0,1 0 1,0 1-1,0-1 1,3 12-1,-1-5 350,-1-6-414,0 0 0,1-1 0,-1 1 0,1 0-1,1-1 1,-1 0 0,1 1 0,0-1 0,0-1-1,1 1 1,0-1 0,0 0 0,0 0 0,1 0-1,-1 0 1,1-1 0,0 0 0,0-1 0,1 1-1,-1-1 1,1 0 0,0-1 0,8 3 0,4 0-5,0-1 0,0-1-1,0 0 1,1-2 0,-1 0 0,38-4 0,-35 1-60,-1-2-1,0-1 1,0-1-1,-1 0 1,0-1-1,0-2 1,0 0-1,-1-1 1,0-1-1,-1 0 1,-1-2-1,0 0 1,0-1-1,-1 0 1,-1-1-1,0-1 1,13-20 0,-22 28-105,-1-1 1,1 0 0,-1 0-1,-1-1 1,0 0 0,0 0-1,-1 0 1,0 0 0,2-15-1,-5 18-29,1 1 0,-1 0-1,0 0 1,0 0 0,-1-1 0,0 1-1,0 0 1,0 0 0,-1 0 0,0 0-1,0 0 1,0 1 0,-1-1 0,0 0-1,0 1 1,0 0 0,-8-9-1,4 6-4,-2 0-1,1 0 0,-1 1 0,0 0 0,0 1 0,-1 0 0,0 0 0,0 1 0,0 1 0,-1-1 0,1 2 0,-19-5 0,13 5 18,-1 1 1,0 0-1,1 1 1,-1 1-1,0 1 0,0 0 1,1 2-1,-20 4 0,17-3-162,0 2-1,0 0 1,1 1-1,-1 1 1,1 1-1,1 0 1,0 1-1,0 1 1,1 1 0,1 1-1,0 0 1,0 0-1,1 2 1,1-1-1,-13 20 1,23-27-133,-1 0 1,1-1 0,0 1 0,0 1 0,1-1 0,-2 10 0,-4 45-1783</inkml:trace>
</inkml:ink>
</file>

<file path=ppt/ink/ink2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1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238 362 4224,'-2'-3'9873,"-4"5"-3795,-13 10-1988,15-9-4184,1 0 1,-1 1-1,1-1 1,0 0-1,0 1 1,0 0-1,0 0 1,-3 7-1,4-7 200,1 1-1,0 0 0,0-1 0,0 1 0,1 0 1,-1-1-1,1 1 0,1 0 0,-1 0 0,0-1 1,1 1-1,0 0 0,0-1 0,1 1 0,-1 0 1,1-1-1,0 0 0,0 1 0,0-1 0,1 0 1,0 0-1,0 0 0,0-1 0,0 1 1,0-1-1,1 0 0,-1 1 0,1-1 0,0-1 1,0 1-1,0-1 0,7 4 0,2 0-28,0 0 1,1-1-1,0 0 0,0-1 1,0 0-1,0-1 0,1-1 1,-1-1-1,27 0 0,-21-2-61,1-1 0,0 0-1,-1-2 1,1-1 0,-1-1-1,0 0 1,-1-1 0,1-1-1,-2-1 1,1-1 0,-1-1-1,-1 0 1,0-1 0,16-15-1,-28 22-19,0-1 0,0 0 1,-1-1-1,1 1 0,-1-1 0,-1 1 0,1-1 0,-1-1 1,0 1-1,-1 0 0,0-1 0,0 1 0,-1-1 0,0 1 0,0-1 1,0 0-1,-1 0 0,-1 1 0,1-1 0,-1 0 0,0 1 1,-1-1-1,0 1 0,0-1 0,-6-12 0,1 2-1,-1 1 0,-1 1 0,-1 0 0,0 0 0,-1 0 1,-1 2-1,0-1 0,-1 1 0,-23-19 0,23 22-13,-1 1 1,0 1-1,0 0 0,-1 1 1,0 1-1,0 0 0,-1 1 1,0 0-1,0 2 1,0 0-1,-1 0 0,1 2 1,-1 0-1,0 1 0,1 0 1,-1 1-1,0 2 1,0-1-1,1 2 0,-1 0 1,1 1-1,-26 10 1,24-6-55,1 1 1,0 0 0,1 2 0,0 0 0,0 0 0,1 2 0,1 0 0,0 0 0,1 2 0,0 0 0,-13 19 0,22-28-129,0 0 0,1 0 1,0 1-1,0-1 1,0 1-1,1-1 1,0 1-1,0 0 1,0 0-1,1 0 1,0 0-1,1 0 1,0 0-1,0 0 1,0 0-1,1 1 0,0-1 1,0 0-1,0-1 1,1 1-1,1 0 1,-1 0-1,1-1 1,0 1-1,0-1 1,1 0-1,0 0 1,0 0-1,0-1 1,1 1-1,0-1 0,0 0 1,11 8-1,-1 0-902,1-1 0,30 16 0,47 15-2247</inkml:trace>
</inkml:ink>
</file>

<file path=ppt/ink/ink2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2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5 501 7552,'-1'-2'341,"0"-1"1,1 1-1,-1-1 1,0 0-1,1 1 1,0-1-1,-1 1 1,1-1-1,0 0 0,1 1 1,-1-1-1,0 0 1,1 1-1,-1-1 1,1 1-1,0-1 1,0 1-1,0-1 1,0 1-1,0 0 1,1-1-1,-1 1 1,4-4-1,45-59 4760,-37 50-5576,30-39 1297,72-69 1,-94 104-501,1 1 1,0 0 0,2 2-1,0 0 1,0 2 0,44-19 0,-38 23-155,0 1 0,0 1 0,1 2 0,0 1 0,0 1 0,0 2 0,33 1 0,-35 4-45,0 0 1,1 3 0,-2 0-1,43 16 1,-54-16-94,-1 1 0,1 0 1,-2 2-1,1 0 0,-1 1 0,0 0 0,-1 1 0,0 1 0,-1 0 0,-1 0 0,0 2 1,0 0-1,-1 0 0,-1 1 0,0 0 0,7 17 0,-12-22-2,0 0 1,0 0-1,-1 0 0,-1 1 1,3 11-1,-5-17-14,0-1 0,-1 1 1,1 0-1,-1 0 0,0-1 1,-1 1-1,1 0 0,-1-1 0,0 1 1,0 0-1,-1-1 0,1 1 1,-1-1-1,-3 7 0,-1-3 19,0-1 0,0 0 0,0-1 0,-1 1 0,0-1 0,0 0-1,-1-1 1,1 0 0,-1 0 0,0-1 0,0 0 0,-1 0 0,-16 5 0,3-3 54,-1 0 0,0-1 0,0-1 0,-32 2 0,43-6-76,-1 0 0,0 0 1,1-2-1,-23-4 0,32 6-63,1 0-1,0-1 1,0 0 0,-1 1-1,1-1 1,0 0 0,0 0-1,0 0 1,0-1-1,0 1 1,0 0 0,0-1-1,0 1 1,0-1 0,1 0-1,-1 1 1,1-1 0,-1 0-1,1 0 1,0 0 0,-1 0-1,1 0 1,0 0 0,1-1-1,-1 1 1,0 0 0,0 0-1,1-1 1,-1-3 0,1 3-101,0 1 0,1 0 0,-1 0 0,1 0 0,-1 0 0,1 0 0,0 0 0,0 0 0,-1 0 0,1 0 0,1 0 0,-1 0 0,0 0 0,0 1 0,1-1 1,-1 0-1,1 1 0,-1-1 0,1 1 0,0 0 0,0 0 0,-1-1 0,1 1 0,0 0 0,0 0 0,0 1 0,3-2 0,1-1-322,34-16-3109</inkml:trace>
</inkml:ink>
</file>

<file path=ppt/ink/ink2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2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506 97 8320,'0'-1'209,"-1"0"1,1-1-1,-1 1 1,1 0-1,-1-1 1,1 1-1,0 0 0,0-1 1,0 1-1,0-1 1,0 1-1,0 0 1,0-1-1,0 1 1,1 0-1,-1-1 1,0 1-1,1 0 1,-1-1-1,1 1 0,-1 0 1,1 0-1,1-2 1,8-22 7072,-10 24-7221,-1-1 0,1 1 0,0-1 1,-1 1-1,1 0 0,-1-1 0,1 1 1,-1 0-1,0 0 0,0-1 0,1 1 1,-1 0-1,0 0 0,0 0 0,0 0 1,0 0-1,0 0 0,0 0 0,-1 0 1,1 1-1,0-1 0,0 0 0,-1 1 1,1-1-1,0 1 0,-1-1 0,1 1 1,-3-1-1,-42-8 40,18 10 202,0 3 1,0 0-1,0 1 1,1 2-1,0 1 0,0 1 1,1 1-1,-33 18 1,45-20-176,-1 0 1,1 1 0,1 1-1,0 0 1,1 1 0,-1 0-1,2 1 1,0 0 0,-11 16-1,19-24-100,0 1 0,0-1 0,0 1-1,0 0 1,1 0 0,0 0 0,0 0 0,0 0-1,1 0 1,0 0 0,0 0 0,0 1-1,0-1 1,1 1 0,0-1 0,0 0 0,1 1-1,-1-1 1,1 0 0,0 1 0,1-1 0,-1 0-1,1 0 1,0 0 0,0 0 0,1 0 0,-1 0-1,1-1 1,0 1 0,1-1 0,3 4 0,3 3-40,2-1 0,-1 0 1,1-1-1,1 0 1,0-1-1,0-1 1,0 0-1,1 0 1,0-2-1,0 1 1,1-2-1,-1 0 1,1-1-1,0 0 1,0-1-1,26 0 1,14-3-850,0-3 1,0-2-1,63-15 0,-105 19 553,71-19-2785,-4-3-257</inkml:trace>
</inkml:ink>
</file>

<file path=ppt/ink/ink2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3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30 192 6144,'-16'2'2973,"3"0"2945,26 13-2308,-2-7-3265,1 0 0,0-1 0,1 0 0,-1-1 0,1-1 0,1 0 0,-1 0 0,1-2 0,-1 1 0,17 0 0,9 1 238,-1-3 1,57-3 0,-75 0-386,0-1 0,-1-1-1,1-1 1,-1-1 0,35-13-1,-47 15-159,0-1 0,0 1 0,0-1 0,-1-1 0,0 1 0,0-1 0,0 0 0,6-6 0,-10 8-28,1-1 0,-1 1-1,0-1 1,1 1 0,-1-1 0,-1 0 0,1 0 0,-1 0 0,1 0-1,-1 0 1,0 0 0,-1 0 0,1 0 0,-1 0 0,0-8 0,0 7-5,-1 0 0,-1 0 1,1 0-1,-1 1 0,0-1 1,0 0-1,0 1 1,-1-1-1,0 1 0,0 0 1,0 0-1,0 0 0,0 0 1,-1 0-1,0 1 0,0-1 1,0 1-1,0 0 1,0 0-1,-9-3 0,-1-2 13,0 2-1,0 0 1,0 0-1,-1 1 0,1 1 1,-17-2-1,16 4-1,1 1 0,-1 1 0,0 0 0,1 1 0,-1 1-1,1 0 1,-1 1 0,1 1 0,0 0 0,0 1 0,0 0 0,1 1 0,0 1-1,-20 13 1,26-16 3,-1 2 0,1-1 0,0 1-1,0 0 1,1 0 0,0 0 0,0 1-1,0 0 1,1 1 0,0-1-1,1 1 1,0 0 0,0 0 0,0 0-1,1 0 1,0 1 0,1 0 0,0-1-1,0 1 1,1 0 0,0 0 0,1 0-1,-1 0 1,2 0 0,1 9 0,-1-8-18,2 0 0,0 0 0,0 0 0,0 0 0,1-1 0,1 1 0,0-1 0,0 0 0,1-1 0,0 1 0,0-1 0,1 0 0,11 10 0,-6-8-165,0 0 1,1-2-1,0 1 0,0-2 1,1 0-1,0 0 1,0-1-1,22 6 1,-11-6-818,1-1 0,-1-1 1,1-1-1,0-1 0,0-1 1,0-1-1,-1-2 0,1 0 1,0-2-1,43-12 1,-3-8-2348</inkml:trace>
</inkml:ink>
</file>

<file path=ppt/ink/ink2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3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69 350 7680,'2'0'417,"0"0"1,0 1 0,0-1 0,0 1-1,0-1 1,-1 1 0,1 0 0,0 0-1,0 0 1,-1 0 0,1 0-1,-1 0 1,1 1 0,-1-1 0,0 0-1,1 1 1,-1-1 0,0 1 0,0 0-1,0-1 1,1 3 0,0-1 425,0-1 0,0 1 0,0-1 0,0 1 0,0-1 0,1 0 0,-1 0 0,0 0 0,6 3 1,4 1-695,0 0 0,0-1 1,0-1-1,0 0 0,1-1 1,-1 0-1,1-1 0,17 1 1,-16-3-121,-1 0 0,0 0 1,0-1-1,0-1 1,0 0-1,0-1 1,0-1-1,0 0 1,-1 0-1,0-1 1,0-1-1,0 0 1,-1-1-1,0 0 0,0 0 1,0-1-1,-1-1 1,0 0-1,-1 0 1,15-19-1,-22 25-29,0-1 0,-1 1 0,1-1 0,-1 1 0,1-1 0,-1 0 0,0 1 0,-1-1 0,1 0 0,-1 0 0,1 0 0,-1 1 0,0-1 0,0 0 0,-2-5 0,0-2 0,-1 1 0,0-1 0,-9-17 0,11 26 0,-4-10 4,-2 0 0,1 1 0,-2-1 0,1 1 0,-2 1 0,1 0 0,-1 0 0,-1 0-1,0 1 1,0 1 0,-1 0 0,0 0 0,0 1 0,-1 0 0,-19-7 0,16 8-27,-1 0 0,0 1 0,0 1 0,0 1 0,-1 0 1,1 1-1,-1 1 0,0 1 0,1 0 0,-1 1 0,1 1 0,-21 4 1,30-4-22,0 0 1,-1 0-1,1 1 1,0 0-1,0 0 1,1 1-1,-1 0 1,1 0-1,0 0 1,0 1-1,0 0 1,1 0-1,-10 11 1,13-13-19,1 0 0,-1 0 0,0 0 1,1 0-1,-1 0 0,1 0 0,0 0 0,0 0 1,0 0-1,1 1 0,-1-1 0,1 0 1,0 1-1,0-1 0,0 0 0,0 1 0,0-1 1,1 0-1,0 0 0,-1 1 0,1-1 1,0 0-1,1 0 0,-1 0 0,0 0 0,1 0 1,0 0-1,0 0 0,0-1 0,0 1 1,0 0-1,0-1 0,3 3 0,4 3-325,-1-1 0,1 0 1,0 0-1,1-1 0,-1 0 0,1 0 0,16 5 0,-8-4-978,0-2 0,0 0 0,0-1 0,1-1 0,0 0 0,32-1 0,-6-2-1472</inkml:trace>
</inkml:ink>
</file>

<file path=ppt/ink/ink2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3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565 16 7424,'-5'-15'5519,"15"22"-406,16 24-1623,25 50-1527,-41-64-1662,-2 0 0,1 1 0,-2 0 0,-1 0 0,0 0 0,-1 1 0,-1 0 0,2 26 0,-1 8 29,-5 94 1,0-123-196,-2-1-1,-1 0 0,0 0 1,-2 0-1,-14 42 0,16-57-56,0-1-1,-1 0 1,0 1-1,-1-1 0,1-1 1,-1 1-1,0-1 1,-1 0-1,1 0 1,-1 0-1,-1-1 0,1 0 1,-1 0-1,0-1 1,0 0-1,0 0 0,0 0 1,-1-1-1,1 0 1,-10 2-1,-1-1 27,0-1 0,1-1 0,-1-1 0,0 0-1,0-2 1,1 0 0,-1-1 0,0 0 0,1-1 0,-1-1 0,1-1 0,0-1 0,0 0-1,1-1 1,0-1 0,-26-16 0,23 11-97,-1-1 0,2-1 0,0 0 0,1-1 0,0-1 0,1 0 0,1-2-1,1 0 1,1 0 0,0-1 0,2-1 0,-10-23 0,17 36-93,1 0-1,0-1 1,1 1-1,0-1 1,0 0 0,1 0-1,0 1 1,0-1-1,2-14 1,-1 19-4,1 1-1,0 0 1,0-1 0,0 1 0,0 0-1,1 0 1,-1 0 0,1 0-1,-1 0 1,1 0 0,0 0 0,1 1-1,-1-1 1,0 1 0,1-1 0,-1 1-1,1 0 1,0 0 0,-1 0-1,1 0 1,0 1 0,0-1 0,0 1-1,1 0 1,-1 0 0,0 0-1,6-1 1,7-1-955,0 0 0,1 2-1,-1 0 1,19 1 0,21 3-2689</inkml:trace>
</inkml:ink>
</file>

<file path=ppt/ink/ink2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4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0 8832,'-1'3'1074,"-1"0"0,0-1 1,1 1-1,0 0 1,0 0-1,0 0 0,0 0 1,0 0-1,0 0 0,1 1 1,-1 4-1,-6 34 1506,6-34-3141,-6 43 1379,3 1 0,3 97-1,25 102-146,-19-210-104,4 41-155,35 250 797,-42-318-1200,0 0 0,2 0-1,-1-1 1,2 0 0,9 22-1,-13-33-66,0 0-1,1 0 0,-1 0 1,0 0-1,1 0 1,-1-1-1,1 1 0,-1 0 1,1-1-1,0 1 0,-1-1 1,1 0-1,0 1 0,0-1 1,0 0-1,0 0 0,0 0 1,1 0-1,-1-1 1,0 1-1,0-1 0,0 1 1,1-1-1,-1 0 0,0 0 1,1 0-1,-1 0 0,0 0 1,0 0-1,1-1 1,-1 1-1,0-1 0,0 1 1,0-1-1,1 0 0,-1 0 1,0 0-1,0 0 0,0 0 1,-1-1-1,4-1 1,16-13-1128,0 0 0,-1-1 1,0-2-1,33-40 0,-10 10 96,-41 46 1166,1 1 0,0-1 0,0 1 0,-1-1 0,1 1 0,1 0 0,-1 0 0,5-3 0,-7 5-38,-1 0 0,0 0 0,0 0 0,1 0 0,-1 0 0,0 0 0,0 0 0,1 0 0,-1 0 0,0 0 0,0 0 0,0 0 0,1 0 0,-1 0 0,0 0 0,0 0 0,1 0 0,-1 0 0,0 0 0,0 0 0,0 0 0,1 1 0,-1-1 0,0 0 0,0 0 0,0 0 0,1 0 0,-1 1 0,0-1 0,0 0 0,0 0 0,0 0 0,0 0 0,0 1 0,1-1 0,-1 0 0,0 0 0,0 1 0,0-1 0,0 0 0,-3 22 1773,0-15-1456,1 1 0,0-1-1,1 1 1,0-1 0,0 1-1,0 0 1,1-1 0,0 1-1,1 0 1,1 8-1,-1-13-329,0 1 0,0-1 0,1 1 0,-1-1 0,1 0 0,-1 1 0,1-1 0,0 0 0,0 0 0,1-1 0,-1 1 0,1 0 0,-1-1 0,1 1 0,0-1 0,0 0 0,0 0 0,0 0 0,0 0 0,0-1 0,1 1 0,-1-1 0,6 2 0,4 0-298,0-1-1,0 0 0,0-1 0,0 0 1,0-1-1,21-2 0,80-19-5105,-61 8 1901</inkml:trace>
</inkml:ink>
</file>

<file path=ppt/ink/ink2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4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12 13568,'-8'-12'6783,"43"27"-11774,-27-11 11902,-8 2-12415,-8 9 1</inkml:trace>
</inkml:ink>
</file>

<file path=ppt/ink/ink2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5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43 305 6784,'-10'-3'2094,"13"8"2690,23 11 1372,-5-13-5835,1 0 0,1-1 1,-1-2-1,0 0 0,0-1 0,0-2 0,0 0 0,0-1 1,-1-1-1,1-1 0,-1-1 0,-1-1 0,1-1 1,-1-1-1,-1 0 0,0-2 0,28-21 0,-44 31-297,0-1-1,1 0 1,-2 0 0,1 0-1,0-1 1,0 1-1,-1 0 1,0-1 0,0 0-1,0 0 1,0 0 0,0 0-1,-1 0 1,0 0-1,0 0 1,0 0 0,0 0-1,-1 0 1,1-1-1,-1 1 1,0 0 0,0-1-1,-1 1 1,0-5-1,-1 4-21,0-1 0,-1 0-1,1 1 1,-1 0-1,0-1 1,-1 1 0,1 0-1,-1 1 1,0-1-1,0 1 1,0-1-1,-1 1 1,1 1 0,-1-1-1,0 1 1,0-1-1,-8-2 1,-1-1-10,0 2 0,0 0 0,0 0 0,0 1 0,-1 1 0,0 1 0,1 0 0,-1 1 0,0 0 0,0 1 0,0 1 0,0 0 0,0 1 0,1 1 0,-1 0 0,-17 7 0,22-7 19,0 1 1,1 0-1,-1 1 0,1-1 1,0 2-1,1 0 1,-1 0-1,1 0 1,0 1-1,1 0 0,-1 1 1,1-1-1,1 1 1,0 1-1,0-1 0,1 1 1,-1 0-1,2 1 1,0-1-1,0 1 1,0 0-1,1 0 0,1 0 1,-2 16-1,3-15 15,1 1 0,1-1 0,0 0-1,1 1 1,0-1 0,1 0 0,0 0 0,0 0-1,1-1 1,1 1 0,0-1 0,0 0 0,1 0-1,0-1 1,1 1 0,0-1 0,12 11 0,-1-1 44,1-1 1,1-1 0,1 0 0,0-2 0,1-1-1,35 18 1,-35-22-124,0-1 0,0-1 0,45 10 0,-54-15-316,-1-2 0,1 1 0,-1-1-1,1-1 1,0 0 0,-1-1 0,1 0 0,-1-1-1,13-4 1,-21 5-31,0-1-1,0 0 0,0 0 0,0 0 1,0 0-1,0-1 0,-1 0 0,1 1 1,-1-1-1,0 0 0,0-1 0,0 1 1,3-6-1,17-21-2948</inkml:trace>
</inkml:ink>
</file>

<file path=ppt/ink/ink2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5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7936,'20'-5'2108,"3"-1"1792,0 2 0,26-3-1,-38 7-3313,0 0-1,1 0 0,21 5 1,20 6-198,2 1 204,64 5-1,-100-16-473,0 0 1,0-1-1,0-2 0,0 1 0,0-2 0,-1-1 1,27-8-1,-44 12-117,1-1 0,0 1 0,-1-1 0,1 0 0,0 1 0,-1-1 0,1 0 0,-1 0 0,0 0 0,1 0 0,-1-1 0,0 1 0,1 0-1,-1 0 1,0-1 0,0 1 0,1-3 0,-7-1 22,-17 10 86,2 3-28,1 1-1,0 1 0,1 0 1,0 2-1,1 0 1,0 1-1,1 1 0,0 0 1,1 1-1,1 1 1,0 0-1,-16 26 0,26-34-41,0-1 0,0 1 0,1-1-1,0 1 1,0 0 0,1 0 0,0 1-1,1-1 1,-1 16 0,2-21-38,0 1 1,0-1-1,1 1 1,0-1-1,-1 1 1,1-1-1,1 0 0,-1 1 1,0-1-1,1 0 1,0 0-1,-1 0 1,1 0-1,0 0 1,1-1-1,-1 1 1,0 0-1,1-1 1,0 0-1,-1 0 0,1 0 1,0 0-1,0 0 1,0 0-1,0-1 1,5 3-1,4-1-293,-1-1 0,0 0 0,1 0 0,-1-1 0,1-1 0,-1 1 0,1-2 0,-1 0 0,1 0 0,-1-1 0,1-1 0,-1 0 0,11-4 0,45-8-3876,-26 13 712</inkml:trace>
</inkml:ink>
</file>

<file path=ppt/ink/ink2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6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3328,'1'-3'237,"1"1"1,-1-1-1,1 0 0,0 0 1,0 1-1,0-1 1,0 1-1,0 0 0,1-1 1,-1 1-1,1 0 1,-1 0-1,5-2 0,-5 4-94,0-1 0,1 1 0,-1-1-1,0 1 1,0 0 0,0 0 0,1 0-1,-1 0 1,0 0 0,0 1 0,0-1-1,1 1 1,-1-1 0,0 1 0,0 0-1,0 0 1,0 0 0,0 0-1,0 0 1,-1 0 0,3 2 0,22 15 273,-1 1 0,-1 1 0,-1 1 0,-1 1 0,-1 1 0,-1 1 0,29 44 0,-13-9 245,-2 2 0,-3 2 1,43 127-1,-73-188-650,9 45-80,-10-46-4,0 0-1,0-1 0,0 1 1,0 0-1,0 0 0,0-1 0,0 1 1,0 0-1,0 0 0,0-1 1,0 1-1,-1 0 0,1 0 0,0-1 1,0 1-1,-1 0 0,1-1 1,0 1-1,-1-1 0,1 1 1,-1 0-1,1-1 0,-1 1 0,1-1 1,-1 1-1,0-1 0,1 1 1,-1-1-1,1 0 0,-1 1 0,0-1 1,1 0-1,-1 1 0,0-1 1,0 0-1,1 0 0,-1 0 1,0 0-1,0 0 0,1 1 0,-1-1 1,0-1-1,0 1 0,1 0 1,-1 0-1,0 0 0,1 0 0,-1 0 1,0-1-1,0 1 0,1 0 1,-1-1-1,0 1 0,1 0 1,-1-1-1,1 1 0,-1-1 0,0 1 1,0-1-1,-17-10-1867</inkml:trace>
</inkml:ink>
</file>

<file path=ppt/ink/ink2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6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28 256,'1'0'163,"0"0"190,0-1 1,1 1 0,-1 0-1,0 0 1,0 0 0,0 1-1,0-1 1,0 0 0,0 0-1,0 1 1,0-1 0,0 0-1,0 1 1,0-1-1,0 1 1,0-1 0,0 1-1,0 0 1,0-1 0,0 1-1,-1 0 1,1 0 0,0-1-1,0 1 1,-1 0 0,1 0-1,-1 0 1,1 0-1,-1 0 1,1 0 0,-1 0-1,1 0 1,-1 0 0,0 0-1,0 0 1,1 2 0,11 53 2462,-14-62-2508,-6-25 444,8 31-736,0-1 1,0 1-1,-1 0 0,1 0 1,0 0-1,0 0 1,0 0-1,0 0 0,0 0 1,0 0-1,0 0 1,0 0-1,-1-1 1,1 1-1,0 0 0,0 0 1,0 0-1,0 0 1,0 0-1,0 0 0,-1 0 1,1 0-1,0 0 1,0 0-1,0 0 1,0 0-1,0 0 0,0 0 1,-1 0-1,1 0 1,0 0-1,0 0 0,0 0 1,0 0-1,0 0 1,0 1-1,-1-1 1,1 0-1,0 0 0,0 0 1,0 0-1,0 0 1,0 0-1,0 0 0,0 0 1,0 0-1,0 1 1,0-1-1,-1 0 1,1 0-1,0 0 0,0 0 1,0 0-1,0 0 1,0 1-1,0-1 0,0 0 1,0 0-1,0 0 1,0 0-1,0 0 1,0 0-1,0 1 0,0-1 1,0 0-1,0 0 1,0 0-1,0 0 0,1 1 1,-6 32 2083,3 1-1259,1 0 0,2 1 0,2-1 0,1 0 0,1 0 0,15 47 1,-20-80-826,0-1 1,0 1 0,0-1 0,0 1 0,0-1 0,0 1 0,0-1 0,0 1-1,0-1 1,1 1 0,-1-1 0,0 1 0,0-1 0,0 1 0,1-1 0,-1 1 0,0-1-1,0 1 1,1-1 0,-1 0 0,1 1 0,-1-1 0,0 0 0,1 1 0,-1-1-1,1 0 1,-1 1 0,1-1 0,-1 0 0,0 0 0,1 0 0,-1 1 0,2-1 0,6-16 246,1-32-119,-4 3-42,0 0-70,12-53 1,-14 86 29,1 0 0,0 1 0,0-1 1,1 0-1,1 1 0,-1 0 0,2 1 1,0-1-1,9-10 0,-12 18-11,-1-1 0,1 2 0,0-1-1,0 0 1,0 1 0,0 0 0,0 0 0,1 0-1,-1 0 1,1 1 0,-1-1 0,1 1 0,-1 0-1,1 1 1,0-1 0,0 1 0,-1 0 0,1 0-1,0 1 1,-1-1 0,1 1 0,0 0 0,-1 0-1,1 0 1,-1 1 0,8 4 0,8 2 161,0 2 0,-1 0 0,-1 2 0,23 17 0,-31-21-186,-1-1 0,0 1-1,-1 0 1,1 1 0,-2 0 0,1 1-1,-1-1 1,-1 1 0,0 1 0,0-1 0,-1 1-1,0 0 1,-1 0 0,0 0 0,-1 1-1,0 0 1,-1-1 0,-1 1 0,1 0 0,-2 0-1,0 0 1,0 0 0,-3 18 0,2-28-81,1 0 0,-1 1 0,1-1 0,0 0 0,0 1 0,0-1 0,0 0 0,0 1 0,0-1 0,1 0 0,-1 1 0,1-1 1,0 0-1,0 0 0,0 0 0,1 4 0,0-6-151,0 1 0,-1-1-1,1 1 1,0-1 0,-1 0 0,1 0 0,0 0 0,-1 0 0,1 0 0,0 0 0,0 0-1,-1-1 1,1 1 0,0 0 0,-1-1 0,1 1 0,-1-1 0,1 0 0,-1 0 0,1 0-1,-1 1 1,2-3 0,27-7-3314,4 2-320</inkml:trace>
</inkml:ink>
</file>

<file path=ppt/ink/ink2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6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0 295 9856,'3'-2'541,"-1"0"0,1 0 0,0 0 0,0 1 0,-1-1 0,1 1 1,0-1-1,0 1 0,0 0 0,1 0 0,-1 1 0,0-1 0,0 1 0,0-1 0,1 1 1,-1 0-1,0 0 0,0 1 0,0-1 0,5 2 0,31-2 2346,-37-1-2816,174-20 1887,-147 16-1783,0-2-1,0 0 0,0-2 1,28-14-1,-54 22-183,-1 0 0,0 0 0,1 0-1,-1-1 1,0 1 0,0-1 0,0 0-1,0 1 1,0-1 0,0 0 0,-1 0 0,1 0-1,-1-1 1,1 1 0,-1 0 0,0 0 0,0-1-1,0 1 1,0-1 0,0 1 0,0-1-1,-1 1 1,1-1 0,-1 1 0,0-1 0,0 0-1,0 1 1,0-1 0,0 1 0,0-1 0,-1 0-1,0 1 1,1-1 0,-1 1 0,0-1 0,0 1-1,0 0 1,-2-4 0,-2-3-45,0 0 1,0 1-1,-1-1 0,0 1 1,-1 0-1,0 1 0,0 0 1,-1 0-1,-8-6 0,11 9 41,-1 0 1,0 0-1,-1 1 0,1 0 0,0 0 0,-1 1 0,0-1 1,0 2-1,1-1 0,-1 1 0,0 0 0,0 0 1,0 1-1,0 0 0,0 0 0,0 0 0,0 1 0,0 0 1,0 1-1,0 0 0,0 0 0,1 0 0,-1 1 0,1 0 1,-1 0-1,1 0 0,0 1 0,-9 7 0,3-1 110,-1 1 0,1 0 0,1 1-1,0 1 1,0-1 0,1 2 0,1-1-1,0 1 1,1 1 0,1 0 0,-8 22 0,10-23 61,1 1 1,1 0 0,0 0 0,1 0-1,0 0 1,2 0 0,-1 1 0,2-1 0,0 0-1,1 0 1,1 0 0,0 0 0,8 22-1,-8-29-123,0-1 0,0 1 0,1-1 0,0 0 0,1-1 0,-1 1 0,1-1 0,1 1 0,-1-2-1,1 1 1,0-1 0,0 1 0,0-2 0,1 1 0,0-1 0,0 0 0,0 0 0,0-1-1,1 0 1,0 0 0,-1-1 0,1 0 0,0 0 0,0-1 0,0 0 0,0 0 0,10-1-1,-6 0-287,-1-1-1,1 0 1,-1-1-1,1 0 1,-1-1-1,0 0 1,19-9-1,-16 5-505,0-1 0,-1 0-1,0 0 1,-1-2 0,0 0 0,0 0-1,-1-1 1,0 0 0,10-14-1,23-36-3080</inkml:trace>
</inkml:ink>
</file>

<file path=ppt/ink/ink2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7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1 296 4992,'3'-4'2474,"45"-41"6729,11 8-5788,73-23-2754,-87 41 887,61-31-350,55-22 270,-158 70-1423,1 1 0,0-1 0,0 1 0,-1 0 0,1 0 0,0 1 0,0-1 0,0 1 0,0 0 0,0 0 0,0 0 0,0 1 0,0 0 0,0-1 0,0 1 0,-1 0 0,6 2 0,-7-1-21,-1-1 0,1 1 0,0-1 0,-1 1 1,1 0-1,-1 0 0,1 0 0,-1 0 1,0 0-1,0 0 0,0 0 0,0 0 0,0 0 1,0 0-1,-1 1 0,1-1 0,-1 0 1,1 0-1,-1 1 0,0-1 0,0 0 0,0 1 1,0-1-1,-1 0 0,1 1 0,-1-1 1,1 0-1,-1 0 0,-1 4 0,-5 16 149,-2 0 1,0-1-1,-12 21 0,9-21-20,2 1 0,-14 38 0,22-52-108,0 0 0,1 0 1,-1 0-1,1 0 0,1 0 0,0 0 0,0 0 0,0 1 1,1-1-1,0 0 0,1 0 0,2 7 0,-2-10-22,0-1 0,0 0-1,0 1 1,1-1 0,-1 0 0,1-1-1,0 1 1,0 0 0,1-1-1,-1 0 1,1 0 0,0 0-1,-1 0 1,1 0 0,0-1 0,1 0-1,-1 1 1,0-2 0,1 1-1,-1 0 1,1-1 0,6 1-1,7 1-2,1-1-1,0-1 0,-1-1 0,1 0 0,0-1 0,-1-2 0,1 1 0,18-7 1,148-51 107,-150 47-107,-3 1-18,0-1-1,-1-1 0,47-31 1,-67 38-4,-1-1 0,0 0 0,0 0 0,0-1 0,-1-1-1,-1 1 1,0-1 0,0-1 0,-1 0 0,0 0 0,0 0 0,7-21 0,-13 28 2,0 0 0,-1 0-1,1 0 1,-1 0 0,0 0-1,0 0 1,-1 0 0,1 0-1,-1 0 1,0 1 0,0-1 0,0 0-1,0 0 1,-1 1 0,1-1-1,-1 1 1,-3-6 0,4 8 0,0-1 1,0 1-1,0 0 1,0 0 0,0 0-1,0-1 1,0 1-1,0 0 1,-1 0-1,1 1 1,0-1 0,-1 0-1,1 0 1,0 1-1,-1-1 1,1 0-1,-1 1 1,1 0 0,-1-1-1,1 1 1,-1 0-1,0 0 1,1 0-1,-1 0 1,1 0 0,-1 0-1,1 0 1,-1 0-1,0 1 1,1-1-1,-1 1 1,1-1 0,0 1-1,-1-1 1,1 1-1,-1 0 1,1 0-1,0 0 1,0 0 0,-1 0-1,1 0 1,0 0-1,0 0 1,0 0-1,0 1 1,-1 1-1,-4 5 9,1 0-1,0 0 0,1 1 0,-1 0 0,2 0 0,-1 0 0,1 1 1,1-1-1,-1 1 0,2-1 0,-1 1 0,1 11 0,0-2 14,0 0-1,2 1 1,0-1-1,1 0 1,6 25-1,-4-33 7,1 0-1,0 0 0,0 0 1,1 0-1,1-1 1,0 0-1,0 0 1,1-1-1,0 0 0,0 0 1,1-1-1,1 0 1,19 12-1,-25-17-190,-1-1 0,2 1 1,-1-1-1,0-1 0,0 1 0,1-1 0,-1 1 0,1-1 0,4 0 1,-1 0-656,0-1 0,0 0 0,1-1 1,-1 1-1,0-2 0,0 1 0,10-4 1,21-6-2917</inkml:trace>
</inkml:ink>
</file>

<file path=ppt/ink/ink2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8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7 100 6656,'-1'-2'477,"0"-1"0,0 0 0,0 1 0,0-1-1,1 0 1,-1 1 0,1-1 0,-1 0 0,1 0 0,0 1 0,0-1 0,0 0 0,2-5 0,-2 3 4152,0 5-2880,11 34 2184,-3-12-4047,4 29 1591,-1-12-759,-2 1 1,-3 0 0,4 51 0,-24-129-570,12 24-160,1 0-1,0-1 0,0 1 1,2 0-1,0-1 1,0 1-1,1 0 1,1 0-1,1 0 0,0 0 1,9-22-1,-8 27 14,0 0 0,1 0 0,-1 1-1,2 0 1,-1 0 0,1 0 0,0 1 0,1 0-1,0 0 1,0 1 0,0 0 0,1 0 0,0 1-1,0 0 1,0 0 0,0 1 0,15-4-1,-6 4 51,0 1 0,0 0 0,0 1 0,0 1 0,1 1 0,-1 0 0,0 1 0,23 5 0,-29-4 32,0 0 0,0 1 0,-1 0 0,1 1 0,-1 1 0,1-1 0,-1 2 0,0 0-1,-1 0 1,0 1 0,0 0 0,0 0 0,10 12 0,-14-12-23,-1 0-1,0 1 1,0 0-1,0 0 1,-1 0-1,-1 0 1,1 1-1,-1-1 1,-1 1-1,0 0 1,0 0-1,0 0 1,-1 0-1,-1 0 1,0 9-1,-1-3-37,0-1 0,-2 1 0,1-1-1,-2 0 1,0 0 0,-1 0 0,0 0 0,-11 19-1,11-22-172,8-9-3244,6 0-3963,-9-1 3518</inkml:trace>
</inkml:ink>
</file>

<file path=ppt/ink/ink2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49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6 569 7040,'0'0'133,"-1"0"1,1-1 0,0 1-1,0 0 1,-1 0-1,1 0 1,0 0 0,0 0-1,-1 0 1,1 0 0,0 0-1,0 0 1,0-1-1,-1 1 1,1 0 0,0 0-1,0 0 1,0 0-1,0-1 1,-1 1 0,1 0-1,0 0 1,0-1 0,0 1-1,0 0 1,0 0-1,0 0 1,0-1 0,0 1-1,0 0 1,-1 0-1,1-1 1,0 1 0,0 0-1,0 0 1,0-1 0,1 1-1,-1 0 1,0 0-1,0-1 1,0 1 0,12-8 4591,36-4 763,-25 7-5676,-3-1 161,-11 4 279,-1 0-1,1-1 1,-1 0-1,0 0 0,0-1 1,0 0-1,-1 0 1,1-1-1,-1 0 1,0 0-1,0 0 1,7-9-1,4-10-147,0 0-1,-2-2 0,-1 0 1,-1 0-1,-1-1 1,-2-1-1,0 0 0,-2-1 1,-1 0-1,-2 0 0,0-1 1,1-44-1,-6 69-81,-1 0-1,0-1 0,0 1 1,-1 0-1,1-1 0,-1 1 1,0 0-1,0 0 0,-1 0 1,0 0-1,-4-9 0,11 18 48,0-1 1,1 0-1,-1 0 0,0-1 0,1 0 0,-1 0 0,1 0 1,10 1-1,63 14 76,15-7-49,0-4 0,0-4 0,118-14 0,-197 12-97,-12 1 0,0-1-1,0 0 1,0 0-1,0 0 0,-1 0 1,1-1-1,0 1 1,0-1-1,0 0 1,-1 0-1,1 0 0,3-1 1,-21 11-14,0 1 0,1 0 1,0 1-1,1 1 0,0 0 1,1 0-1,0 2 0,1-1 1,1 1-1,0 1 0,1 0 1,0 0-1,2 1 0,-1 0 1,-6 24-1,13-30 19,0 0 0,0 0-1,1 0 1,0 0 0,1-1 0,0 1-1,0 0 1,1 0 0,0 0 0,1-1 0,0 1-1,1-1 1,0 0 0,0 0 0,1 0-1,10 15 1,-8-15 0,0 0 1,0 0-1,1-1 0,0 1 0,0-2 1,1 1-1,0-1 0,0 0 1,1-1-1,0 0 0,0-1 0,1 0 1,-1-1-1,12 4 0,-6-5-17,-1 0-1,1-2 1,-1 0-1,1 0 1,0-1 0,-1-1-1,1-1 1,28-6-1,-16 0 18,0-1-1,0-1 1,45-24-1,-58 21 83,-2 4 16,-12 9-101,-1 0 0,1 0 1,-1 0-1,0 0 0,1 0 1,-1 1-1,1-1 0,-1 0 1,1 0-1,-1 1 1,0-1-1,1 0 0,-1 0 1,0 1-1,1-1 0,-1 0 1,0 1-1,0-1 0,1 0 1,-1 1-1,0-1 0,0 0 1,1 1-1,-1-1 1,0 1-1,0-1 0,0 1 1,0-1-1,0 0 0,0 1 1,0-1-1,1 1 0,-1-1 1,-1 1-1,4 7-1,0-1-1,0 0 0,1 0 1,0 0-1,0 0 1,1-1-1,0 1 0,0-1 1,0 0-1,0-1 1,1 1-1,0-1 1,1 0-1,-1-1 0,1 0 1,0 0-1,11 5 1,-2-1 38,1-1 0,0-1 0,0-1 0,1 0 0,-1-1 0,33 3 0,-16-5 145,0-1 0,1-1 0,-1-2 1,0-1-1,-1-2 0,1-1 0,-1-2 0,0-1 0,0-2 0,-2-1 0,45-23 0,-71 32-160,0 0 0,0-1-1,0 0 1,0 1-1,-1-2 1,0 1 0,1 0-1,-2-1 1,1 0 0,0 0-1,-1 0 1,0 0-1,0 0 1,-1-1 0,0 1-1,3-9 1,-3 5-49,-1 0 1,0 1-1,0-1 1,-1 0-1,0 0 1,0 0-1,-1 0 1,0 0-1,-1 0 1,-3-10-1,0 3-71,-1 0-1,-1 1 1,0 0-1,0 0 1,-2 1-1,0 0 1,-1 0-1,0 1 0,0 0 1,-2 1-1,-21-18 1,20 21-15,-2 0-1,1 1 1,-1 1 0,0 0-1,-1 1 1,0 1 0,0 1 0,0 0-1,0 0 1,-1 2 0,1 0 0,-1 1-1,1 1 1,-1 0 0,1 1 0,-21 4-1,24-3 76,1 1-1,0-1 1,1 2-1,-1 0 0,0 0 1,1 1-1,0 0 1,0 1-1,1 0 0,-1 1 1,1 0-1,1 1 1,-1 0-1,2 0 0,-1 1 1,1 1-1,0-1 1,1 1-1,0 0 0,0 1 1,1-1-1,-7 19 1,12-24 37,-1 1 1,1 0 0,0-1 0,0 1-1,1 0 1,-1 0 0,1 0 0,1 0-1,-1-1 1,1 1 0,0 0 0,0 0-1,1-1 1,0 1 0,0-1 0,0 1-1,0-1 1,1 0 0,0 0 0,0 0-1,1 0 1,-1-1 0,1 1 0,0-1 0,0 0-1,1 0 1,-1 0 0,1 0 0,5 2-1,4 4-19,1-1 0,0-1 0,0 0 0,1-1 0,0 0 0,0-2-1,0 0 1,31 5 0,-14-6-64,0-2 0,1-2 0,-1 0 0,0-3 0,0-1 0,0-1 0,0-1 0,37-14 1,-64 18 149,1-1 1,-1 0 0,0 0 0,0 0-1,0-1 1,0 0 0,-1 0 0,1-1-1,-1 0 1,0 0 0,0 0 0,-1 0-1,0-1 1,0 1 0,0-1 0,5-10-1,-11 10 1004,-7 8-405,-10 17 413,18-16-1010,1 0 0,-1 0-1,1 0 1,-1 1 0,1-1 0,0 0-1,0 0 1,0 1 0,1-1-1,-1 0 1,1 0 0,0 0-1,0 0 1,0 1 0,0-1-1,0 0 1,1-1 0,-1 1-1,1 0 1,2 3 0,6 7 82,0 0 1,21 20-1,-28-30-128,7 6 4,0-1 0,0 0 0,1-1 0,0 0-1,0-1 1,1 0 0,0-1 0,0 0 0,0-1 0,0 0-1,1-1 1,0 0 0,14 1 0,-10-3-564,-1 0 0,1 0 1,0-2-1,0 0 0,0-1 0,0-1 1,-1 0-1,1-1 0,24-10 1,0-8-3454</inkml:trace>
</inkml:ink>
</file>

<file path=ppt/ink/ink2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0.4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 4480,'1'0'4336,"6"-2"2595,6 5-5271,9 14 1498,4 23-2633,-12-18-581,4 10 1069,-2 1 1,-1 1-1,-2 0 0,-1 1 1,14 67-1,-43-151-824,10 32-131,1 0-1,1-1 0,0 1 1,1-1-1,-3-28 0,7 34-37,1-1 0,-1 1-1,2-1 1,0 1 0,1-1-1,0 1 1,0 0 0,1 0-1,1 0 1,0 1 0,1 0-1,7-12 1,-7 16 1,-1 0 1,1 0-1,1 1 0,-1 0 1,1 0-1,0 0 0,1 1 1,-1 0-1,1 1 0,0 0 1,0 0-1,1 0 0,-1 1 1,1 0-1,-1 1 0,1 0 1,15-2-1,1 3 89,-1 0 1,1 1-1,-1 2 0,1 0 0,-1 2 0,0 1 0,39 12 1,-16 0 185,-2 1 0,81 45 1,-120-59-279,1 0 1,-1 1-1,0 0 1,0 0-1,-1 0 1,1 1-1,-1 0 1,0-1-1,-1 2 1,1-1-1,-1 1 1,-1-1-1,1 1 1,-1 0-1,0 0 1,3 15-1,-5-16-8,0 0 0,0 0 0,0 0 0,-1 0 0,0 0 0,-1 1 0,1-1 0,-1 0 0,0 0 0,-1 0 0,1 0 0,-1 0 0,0-1 0,-1 1-1,1 0 1,-1-1 0,0 0 0,-1 1 0,1-1 0,-1-1 0,-6 8 0,6-9-12,0 1-1,0-1 1,0 0-1,0 0 1,0-1-1,0 1 1,-1-1-1,0 0 1,1 0-1,-1 0 1,0-1 0,-8 2-1,11-3 1,1 0-1,-1 0 0,0 0 1,0 0-1,0 0 1,1 0-1,-1-1 1,0 1-1,0 0 1,1-1-1,-1 0 1,0 1-1,1-1 1,-1 0-1,0 0 1,1 0-1,-1 0 1,1 0-1,0 0 1,-1 0-1,1-1 1,0 1-1,0 0 0,0-1 1,0 1-1,0-1 1,0 1-1,0-1 1,0 0-1,0 1 1,1-1-1,-1 0 1,1 1-1,-1-1 1,1 0-1,0 0 1,0-2-1,0-1-43,0 0 0,0 0 0,1-1 0,-1 1 0,1 0 0,1 0 0,-1 0 0,1 0 0,0 0 1,0 1-1,0-1 0,1 0 0,-1 1 0,5-5 0,52-65-531,-43 56 435,-6 7 142,1 1 0,1 0 0,0 1 0,0 0 0,1 0 0,0 2 0,0-1 0,1 2 0,0 0 0,0 0 0,0 1 0,1 1 0,-1 1 0,1 0 0,0 1 0,0 0 0,1 1 0,-1 1 0,0 0 0,0 1 0,0 1 0,0 1 0,0 0 0,0 0 0,-1 2 0,18 7 0,3 2 276,0 1 0,44 28 1,-70-37-227,0 0 1,-1 0-1,1 1 1,-1 0-1,-1 0 1,0 1-1,0 0 1,0 0-1,-1 0 1,0 1-1,-1 0 1,0 0 0,6 15-1,-10-18-13,0 0 0,0-1 0,-1 1 0,0 0 0,0 0 0,0 0-1,-1-1 1,0 1 0,0 0 0,0-1 0,-1 1 0,1-1 0,-1 1 0,-1-1 0,1 0 0,-1 1 0,0-2-1,0 1 1,-7 8 0,3-5-200,0 1-1,0-1 1,-1 0 0,0-1-1,0 0 1,-1 0-1,0-1 1,0 0-1,-18 8 1,41-44-8455,3 10 4714,4 4 43</inkml:trace>
</inkml:ink>
</file>

<file path=ppt/ink/ink2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0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203 484 9344,'1'-13'1867,"1"14"3070,-3 0-4520,1 1-1,0-1 1,0 0 0,-1 0-1,1 0 1,0 0-1,-1 0 1,1 0-1,-1 0 1,1 0-1,-1 0 1,0 0-1,1 0 1,-1 0-1,0 0 1,0 0-1,0 0 1,0-1-1,0 1 1,-1 1-1,-3 1-261,1 1 1,-1 0-1,1 1 0,0-1 0,0 1 0,0 0 1,1 0-1,-1 0 0,1 0 0,1 1 0,-1-1 1,1 1-1,0 0 0,0-1 0,0 1 0,1 0 1,-1 10-1,1-11-89,1-1 1,-1 0-1,1 0 0,0 0 0,1 0 1,-1 0-1,1 0 0,0 0 1,0 0-1,0 0 0,0 0 1,1-1-1,-1 1 0,1 0 1,0-1-1,0 1 0,1-1 1,-1 0-1,1 1 0,-1-1 1,1 0-1,0-1 0,0 1 0,0 0 1,1-1-1,-1 0 0,7 4 1,2-2 19,1 1 0,-1-2 1,1 0-1,-1 0 0,1-1 1,0-1-1,0 0 0,0-1 0,0 0 1,0-1-1,0 0 0,0-1 1,0-1-1,21-7 0,-3-1 18,0-2 0,-1-1-1,-1-1 1,47-33 0,-66 42-95,-1-1 0,-1 0 1,1 0-1,-1-1 0,-1 0 0,1 0 0,-2-1 0,1 0 0,-1 0 1,0-1-1,-1 1 0,0-1 0,0 0 0,-1-1 0,-1 1 1,0-1-1,0 0 0,-1 0 0,1-16 0,-3 11-23,0 0 0,-1 0 0,-1 0 0,-1-1 0,0 2 0,-1-1 0,-1 0-1,0 1 1,-1 0 0,-1 0 0,0 1 0,-16-24 0,13 24-5,-1 0-1,0 1 1,-1 0-1,0 1 1,-1 0 0,-1 1-1,0 0 1,0 1-1,-1 1 1,0 0 0,-1 2-1,1-1 1,-2 2 0,1 0-1,-1 1 1,0 0-1,-30-3 1,33 6 5,-1 1 0,1 1-1,-1 0 1,1 1 0,0 0 0,-1 1 0,1 1-1,0 0 1,0 1 0,0 1 0,1 0 0,0 0-1,-1 2 1,2-1 0,-1 2 0,1 0 0,0 0-1,1 1 1,0 0 0,1 1 0,-18 21 0,22-24 9,0 0 1,0 1-1,1-1 1,0 1 0,1 1-1,0-1 1,0 1-1,1-1 1,0 1-1,0 0 1,1 0-1,0 0 1,1 1-1,0-1 1,0 0 0,1 1-1,0-1 1,1 0-1,0 1 1,0-1-1,1 0 1,0 0-1,4 11 1,4 0-266,0-1 1,2 1-1,0-2 0,1 0 1,0 0-1,2-1 0,0-1 0,1 0 1,0-1-1,2-1 0,-1 0 1,2-2-1,26 15 0,-2-5-679,2-1 0,0-2-1,1-3 1,0-1 0,52 9-1,-43-13-2890</inkml:trace>
</inkml:ink>
</file>

<file path=ppt/ink/ink2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1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10 9344,'-4'-7'8915,"-3"4"-3438,-8 9-1760,15-5-3715,-1-1-1,0 1 1,1 0 0,-1 0-1,0 0 1,1-1 0,-1 1-1,1 0 1,-1 0 0,1 0-1,0 0 1,-1 0-1,1 0 1,0 0 0,0 0-1,0 0 1,-1 0 0,1 0-1,0 0 1,0 0 0,1 0-1,-1 0 1,0 0 0,0 0-1,0 0 1,1 0 0,-1 0-1,0 0 1,1 0 0,-1 0-1,1-1 1,-1 1 0,1 0-1,-1 0 1,1 0 0,0-1-1,-1 1 1,1 0-1,1 0 1,2 3 96,1-1-1,0 0 1,0-1 0,0 1-1,0-1 1,1 0 0,-1 0-1,1 0 1,-1-1 0,1 0-1,-1 0 1,1 0 0,9-1-1,4 1 2,1-1 0,30-5 0,-44 4-73,32-6 145,-37 7-153,1 0 1,0 0-1,-1-1 1,1 1-1,-1-1 1,1 1 0,-1-1-1,1 0 1,-1 0-1,1 1 1,-1-1-1,0 0 1,1 0-1,-1 0 1,0-1 0,2-1-1,-4 1-18,0 1 0,0-1 0,0 1 1,-1-1-1,1 1 0,0 0 0,-1 0 0,1-1 0,-1 1 0,1 0 0,-1 0 0,0 1 0,1-1 0,-1 0 1,0 0-1,0 1 0,-3-1 0,5 1-2,-15-5-414,1 1 0,-1 0-1,0 1 1,-19-1 0,24 4-571,0 0-1,-1 0 1,1 1-1,-12 3 1,-13 6-2747</inkml:trace>
</inkml:ink>
</file>

<file path=ppt/ink/ink2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3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781 91 2944,'15'-29'931,"5"-15"1594,-21 43-2363,1 0 0,0 0 0,-1 1 0,1-1 0,0 0 1,-1 0-1,1 0 0,-1 0 0,1 0 0,-1 1 0,0-1 0,1 0 1,-1 0-1,0 1 0,0-1 0,1 0 0,-1 1 0,0-1 0,0 1 0,0-1 1,0 1-1,1 0 0,-1-1 0,0 1 0,0 0 0,0 0 0,0-1 1,0 1-1,0 0 0,0 0 0,0 0 0,0 0 0,0 0 0,0 0 0,-2 1 1,-37 1 1829,-64 40 2668,-126 40-1150,159-63-2550,1 3 0,-119 55 0,183-74-933,0 0-1,0 1 0,0-1 0,1 1 1,-1 1-1,1-1 0,0 1 1,0 0-1,1 0 0,-1 0 0,1 0 1,0 1-1,-6 12 0,8-15-19,1 1 0,0-1 0,1 1 0,-1-1 0,1 1 0,-1 0 0,1-1 0,0 1 0,0 0 0,1-1-1,-1 1 1,1 0 0,0-1 0,-1 1 0,2-1 0,-1 1 0,0-1 0,1 0 0,0 0 0,-1 1 0,1-1 0,0 0 0,1 0 0,-1-1 0,0 1-1,1 0 1,0-1 0,0 0 0,5 4 0,22 14-7,0-1 0,2-2 0,62 25 0,-6-12 55,181 37-1,-13-5 101,-218-50-127,0 2 0,-1 2 1,0 1-1,51 34 1,-85-50-6,1 1 0,-1 1 1,0-1-1,0 0 0,0 1 1,0 0-1,0-1 0,0 1 1,-1 0-1,0 1 0,1-1 1,-1 0-1,-1 1 0,1-1 1,0 1-1,-1-1 0,1 1 1,-1 0-1,0 0 0,-1-1 1,1 1-1,-1 0 0,1 0 1,-1 0-1,0 0 0,0 0 1,-1 0-1,1 0 0,-1-1 1,0 1-1,-2 6 0,-2-1 29,0-1 1,0 0-1,-1 0 0,0 0 0,-1 0 1,1-1-1,-1 0 0,-13 10 0,-1-2 108,-41 24-1,30-22-36,-1-1 0,0-2-1,-57 15 1,59-19-102,-1-2 1,0-2-1,0 0 0,-1-3 1,1 0-1,-1-2 0,-62-6 1,71 2-126,0-1 0,0-1 0,-31-11 0,48 14 14,0 0 0,0 0 0,1-1 0,0-1 0,-1 1 0,1-1 0,0 0 0,0 0 0,1 0 0,-1-1 0,1 0 0,0 0 0,1-1 0,-1 1 0,-6-12 0,10 14-99,0 1 0,1 0 1,-1-1-1,1 1 0,0-1 0,0 1 1,0-1-1,0 1 0,0-1 0,0 1 0,1 0 1,-1-1-1,1 1 0,0-1 0,0 1 1,-1 0-1,2 0 0,-1 0 0,0-1 1,0 1-1,1 0 0,-1 0 0,1 0 1,-1 1-1,1-1 0,0 0 0,0 1 1,0-1-1,0 1 0,0-1 0,0 1 0,4-2 1,17-9-3290</inkml:trace>
</inkml:ink>
</file>

<file path=ppt/ink/ink2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4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138 298 8704,'-1'0'160,"0"-1"1,1 1 0,-1-1-1,1 1 1,-1-1 0,1 0-1,-1 1 1,1-1 0,0 0-1,-1 1 1,1-1 0,0 0-1,-1 0 1,1 1 0,0-1 0,0 0-1,0 0 1,-1 0 0,1 1-1,0-1 1,0 0 0,0 0-1,1 0 1,-1 1 0,0-1-1,0 0 1,0 0 0,0 0-1,1 1 1,-1-1 0,0 0-1,1 1 1,-1-1 0,1 0-1,0 0 1,-1 0 84,1 1 0,0-1 0,0 0 0,0 1 0,-1-1 0,1 1 0,0 0-1,0-1 1,0 1 0,0 0 0,0 0 0,0-1 0,0 1 0,0 0 0,0 0 0,0 0 0,0 0 0,0 0 0,0 0 0,0 0 0,0 1 0,0-1-1,-1 0 1,1 0 0,0 1 0,0-1 0,0 1 0,0-1 0,0 1 0,0-1 0,-1 1 0,1-1 0,0 1 0,0 1 0,61 54 731,-50-43-615,1 0-1,0-1 1,1-1-1,0 0 1,1-1 0,0 0-1,18 7 1,-21-12-289,0-1 0,0 0 0,0-1 1,1 0-1,-1-1 0,1-1 0,0 0 1,-1 0-1,1-1 0,0-1 0,-1 0 0,1-1 1,0 0-1,-1-1 0,18-7 0,-15 4-20,-1 0-1,1-2 0,-2 0 0,1 0 1,-1-1-1,0-1 0,-1 0 0,0-1 1,-1 0-1,0-1 0,17-25 0,-24 32-37,-1 1-1,0-1 1,0 0-1,-1 0 1,1-1-1,-1 1 1,0 0-1,-1-1 1,1 0-1,-1 1 1,0-1-1,-1 0 1,1 1-1,-1-1 1,0 0-1,-1 0 1,1 1-1,-3-7 0,2 5-8,0 0 0,-1 0 0,0 0 0,0 1 0,-1-1-1,1 1 1,-2 0 0,1-1 0,-1 1 0,1 1 0,-2-1-1,1 1 1,-1-1 0,0 1 0,0 0 0,0 1 0,0-1-1,-1 1 1,0 0 0,0 1 0,-9-5 0,-7-2-31,-1 1 1,0 1-1,0 2 1,-37-7-1,36 8-21,0 1-1,-1 1 0,1 1 1,0 2-1,-1 0 1,1 2-1,0 0 0,-1 2 1,1 1-1,1 0 1,-1 2-1,-25 11 0,34-13-105,0 2-1,0-1 1,1 2-1,0 0 0,0 1 1,1 0-1,1 1 1,-1 0-1,-11 14 1,19-17-196,1 1 1,-1-1-1,1 1 1,1 1-1,0-1 1,0 0-1,1 1 1,0-1 0,0 1-1,1 0 1,0 0-1,0-1 1,1 1-1,1 0 1,-1 0 0,1 0-1,1 0 1,-1-1-1,2 1 1,3 10-1,13 27-3234</inkml:trace>
</inkml:ink>
</file>

<file path=ppt/ink/ink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0.5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3072,'4'32'4209,"1"-12"-3682,4 46 555,20 109-39,-23-147-529,2 0 0,1 0 0,24 51 0,-32-76-448,1 0-1,0-1 1,0 1 0,1 0-1,-1-1 1,1 1 0,-1-1 0,1 0-1,0 0 1,-1 0 0,1 0-1,0-1 1,7 3 0,-9-3-41,0 0 1,1-1-1,-1 1 0,1-1 1,-1 0-1,1 1 0,-1-1 1,1 0-1,-1 0 1,1 0-1,-1 0 0,1 0 1,-1 0-1,1 0 1,-1 0-1,0-1 0,1 1 1,-1-1-1,1 1 0,-1-1 1,1 1-1,-1-1 1,0 0-1,0 0 0,1 0 1,-1 1-1,0-1 0,0 0 1,0-1-1,1 0 1,7-16 76,0 0 1,-1 0 0,-1-1 0,-1 0 0,-1 0 0,6-37 0,-7 31-96,2 0-1,0 1 1,13-31-1,-16 50-4,3-12-65,2 1 0,0 1-1,0 0 1,2 0 0,14-18 0,-20 29 28,0 0 0,0 0 1,1 1-1,-1-1 0,1 1 0,0 0 0,0 1 0,0-1 0,0 1 1,0 0-1,1 0 0,-1 1 0,1-1 0,-1 1 0,1 0 0,-1 1 0,1-1 1,0 1-1,-1 1 0,11 0 0,-5 1 2,-1 1 0,1 0-1,-1 1 1,0 0 0,0 0 0,0 1-1,0 0 1,-1 1 0,0 0 0,0 0 0,0 1-1,-1 1 1,0-1 0,-1 1 0,1 0 0,10 17-1,-7-9 81,0 1-1,-1 0 0,-1 0 0,-1 1 0,0 0 0,-2 1 0,0 0 0,5 26 1,-9-33 59,0 0 0,-1 0 0,-1 0 1,0 0-1,-3 22 0,2-30-73,1-1-1,-1 1 1,0-1-1,0 1 1,-1-1-1,1 1 1,-1-1 0,1 0-1,-1 0 1,0 0-1,0 0 1,0 0-1,-1 0 1,1-1 0,-1 1-1,0-1 1,1 1-1,-1-1 1,0 0-1,0 0 1,-1 0 0,-4 2-1,7-4-26,0 0-1,0 0 0,0 0 1,1 0-1,-1 0 0,0 0 1,0-1-1,0 1 1,1 0-1,-1 0 0,0-1 1,0 1-1,1 0 1,-1-1-1,0 1 0,1-1 1,-1 1-1,0 0 0,1-1 1,-1 0-1,0 1 1,1-1-1,-1 1 0,1-1 1,0 0-1,-1 1 0,1-1 1,-1 0-1,1 0 1,0 1-1,-1-1 0,1 0 1,0 0-1,0 0 0,0 1 1,0-1-1,0 0 1,0 0-1,0 0 0,0-1 1,-3-40 147,3 40-143,1-15-9,0 0 0,2 0 0,0 0 0,0 1 0,2-1 0,0 1 0,1 0 0,0 1 0,2-1 0,12-20 0,-12 24-31,-1 0 0,2 1-1,0 0 1,0 0-1,1 1 1,1 0 0,0 1-1,0 0 1,0 1-1,1 0 1,0 0 0,24-9-1,-28 13 2,1 1-1,-1 0 1,1 0-1,0 1 1,0 0-1,0 0 1,0 1 0,0 1-1,0-1 1,0 1-1,0 1 1,0 0-1,0 0 1,0 1-1,0 0 1,-1 0-1,1 1 1,-1 0-1,1 1 1,12 7 0,-7-3 22,-1 0 0,0 1 0,-1 1 1,0 0-1,-1 0 0,0 1 0,0 1 1,-1 0-1,0 0 0,-2 1 0,1 0 1,-1 0-1,-1 1 0,0 0 1,-1 1-1,-1-1 0,0 1 0,4 27 1,-8-25 66,-2 1 1,0-1-1,-1 1 1,-1-1 0,0 0-1,-1 1 1,-7 15-1,5-11 74,2-11-43,0 0 0,-1 0-1,-8 16 1,-3 4-27,15-30-185,0 0 1,1-1-1,-1 1 1,0 0-1,0 0 0,1-1 1,-1 1-1,0 0 1,0-1-1,0 1 0,0-1 1,0 1-1,0-1 1,0 0-1,0 1 0,0-1 1,0 0-1,0 1 1,0-1-1,0 0 0,0 0 1,0 0-1,0 0 1,0 0-1,0 0 0,0 0 1,0-1-1,0 1 1,0 0-1,0-1 0,0 1 1,0 0-1,0-1 1,0 1-1,0-1 0,0 1 1,1-1-1,-1 0 1,0 1-1,0-1 0,0 0 1,1 0-1,-1 0 1,0 1-1,1-1 1,-1 0-1,1 0 0,-1-2 1,-8-14-1800</inkml:trace>
</inkml:ink>
</file>

<file path=ppt/ink/ink2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6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631 1 4480,'-28'16'2176,"-24"19"-2176,38-27 2944,-9 11-2816,-14 10 128,-20 1 0,-9 14 128,-5-5-512,10-3 0,4-2 256,11-2 128,4-9-384,4-11 0,13-5-1152,11-7 128,14 0-256,20-7 128</inkml:trace>
</inkml:ink>
</file>

<file path=ppt/ink/ink2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6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367 52 5632,'6'-4'10384,"-3"1"-10118,0 0 1,0-1-1,-1 0 0,1 1 0,-1-1 0,0 0 0,0 0 0,-1 0 0,1-1 0,0-4 0,-4 9-105,0 0-1,0 0 0,0 0 1,1 0-1,-1 1 1,0-1-1,0 0 0,0 1 1,0 0-1,1-1 0,-1 1 1,0 0-1,1 0 0,-1 0 1,-2 2-1,-18 7 304,-70 32 1210,-150 92 1,241-134-1664,1 0 1,-1 0-1,1 0 1,-1 0-1,1 0 1,-1 1-1,1-1 1,-1 0-1,1 0 1,0 0-1,-1 1 1,1-1-1,-1 0 1,1 1-1,0-1 1,-1 0-1,1 0 1,0 1-1,-1-1 1,1 1-1,0-1 0,0 0 1,-1 1-1,1-1 1,0 1-1,0-1 1,0 1-1,0-1 1,0 1-1,-1-1 1,1 0-1,0 1 1,0-1-1,0 1 1,0-1-1,0 1 1,0-1-1,1 1 1,-1-1-1,0 1 1,0-1-1,0 1 1,1 0-1,23 7 135,36-5-114,52-7 189,-62 0-140,53 5 1,-54 2 13,-16-2-37,1 2 0,-1 1 0,47 12 0,-71-14-56,0 1 0,-1 0 0,0 1 0,1 0 0,-1 0 0,-1 1 0,1 0 0,-1 0 0,0 1 0,0 0 0,0 0 0,-1 0-1,0 1 1,0 0 0,-1 0 0,0 1 0,6 11 0,-10-18 13,-1 0-1,1 1 1,-1-1-1,1 1 1,-1-1-1,1 1 1,-1-1-1,0 1 1,1-1-1,-1 1 1,0-1-1,0 1 1,0-1-1,-1 1 1,1-1-1,0 1 1,0 0-1,-1-1 1,1 0-1,-1 1 1,0-1-1,1 1 1,-1-1-1,0 0 1,0 1-1,1-1 1,-1 0-1,0 0 1,-1 1-1,1-1 1,0 0-1,0 0 1,0 0-1,-1-1 1,1 1-1,0 0 1,-1 0-1,1-1 1,-2 1-1,-8 4 86,0-1 0,0 0 0,-1-1 0,-13 2 0,7-1-7,-213 66 675,190-59-773,31-7-335,0-1-1,-1 0 1,1-1-1,0 0 1,-14 0 0,23-2 257,1 0 1,0 0 0,0 0 0,-1 0 0,1-1 0,0 1 0,0 0 0,-1 0 0,1 0 0,0 0 0,0 0 0,-1 0 0,1-1 0,0 1 0,0 0 0,0 0 0,0 0 0,-1-1 0,1 1 0,0 0 0,0 0-1,0-1 1,0 1 0,0 0 0,-1 0 0,1-1 0,0 1 0,0 0 0,0 0 0,0-1 0,0 1 0,0 0 0,0 0 0,0-1 0,0 1 0,0 0 0,0 0 0,0-1 0,0-9-3524</inkml:trace>
</inkml:ink>
</file>

<file path=ppt/ink/ink2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7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53 10880,'-17'-38'4437,"17"27"2371,10 7-5096,9 9-1102,-16-2-455,-1 0 0,0 0-1,0 1 1,-1-1 0,1 1 0,-1-1-1,1 1 1,-1 0 0,0-1 0,0 1-1,-1 0 1,1 0 0,-1 0 0,0 0-1,0-1 1,-1 8 0,2 24-55,24 177 2694,102 517-255,-124-713-2560,0-1-1,1 0 1,1-1 0,1 1-1,0-1 1,0 0 0,2 0-1,0-1 1,0 0 0,17 19-1,-23-30-83,0 0 0,0 0 0,1-1-1,-1 1 1,1-1 0,-1 1 0,1-1 0,-1 0-1,1 0 1,0 0 0,-1-1 0,1 1 0,0 0-1,0-1 1,-1 0 0,1 0 0,0 0-1,0 0 1,0 0 0,-1 0 0,1-1 0,0 1-1,0-1 1,-1 0 0,1 0 0,0 0 0,3-2-1,6-4-1188,1 0 0,-1-1-1,0-1 1,12-11 0,1 0-958,22-14-1844</inkml:trace>
</inkml:ink>
</file>

<file path=ppt/ink/ink2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7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10496,'10'-15'5248,"42"-10"-4608,-39 13 8703,23 6-8831,-6 1 128,18 5 0,-8 0 0,26 0-1280,-15 0 0,15-10-1408,-8 7 0,-6-16-1408,-13 4 1</inkml:trace>
</inkml:ink>
</file>

<file path=ppt/ink/ink2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8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90 295 7936,'0'0'164,"0"0"0,0 0 1,0 0-1,0 0 0,0 0 0,0 0 1,0 0-1,0 0 0,0 0 0,0 0 1,0 0-1,-1 1 0,1-1 0,0 0 1,0 0-1,0 0 0,0 0 0,0 0 1,0 0-1,0 0 0,0 0 0,0 0 1,0 0-1,0 0 0,0 0 0,-1 0 1,1 0-1,0 0 0,0 0 0,0 0 1,0 0-1,0 0 0,0 0 0,0 0 1,0 0-1,0 0 0,0 0 0,-1 0 1,1 0-1,0 0 0,0 0 0,0 0 1,0 0-1,0 0 0,0 0 0,0 0 1,0 0-1,0 0 0,0 0 0,0 0 1,-1 0-1,1 0 0,0 0 0,0 0 1,0 0-1,0 0 0,0-1 0,0 1 1,0 0-1,0 0 0,0 0 1,0 0-1,0 0 0,0 0 0,0 0 1,0 0-1,-2 5 3453,4 4-3626,11 23 1274,-12-27-1156,0 0 1,1 0 0,0 0 0,0 0 0,0 0 0,1-1 0,-1 1 0,1-1-1,0 1 1,1-1 0,-1 0 0,1 0 0,-1-1 0,1 1 0,1-1-1,-1 0 1,6 4 0,5-1 55,-1 0-1,1-1 0,0-1 0,0 0 1,1-1-1,-1-1 0,1-1 1,0 0-1,-1 0 0,1-2 0,0 0 1,-1-1-1,1 0 0,-1-1 1,0-1-1,0-1 0,0 0 0,15-7 1,-14 5-85,0 0 0,-1-1-1,0-1 1,-1 0 0,1-1 0,-2 0 0,0-1 0,0-1 0,-1 0 0,0-1 0,-1 0 0,0 0-1,-1-1 1,-1-1 0,0 0 0,11-28 0,-18 38-89,0 0 0,-1 0 0,0 0 0,0 0 0,0 0 0,0 0 0,-1 0 0,0 0 0,0-1 0,-1 1 0,1 0 0,-1 0 0,0 0 0,0 0 0,-1 0 0,0 0 0,1 0 0,-5-6 0,2 5-29,-1 0-1,0 0 1,0 1 0,0-1-1,-1 1 1,1 1 0,-1-1-1,0 1 1,-1 0-1,1 0 1,-1 1 0,0 0-1,0 0 1,-8-2-1,-14-3-153,0 2 0,-1 1 0,0 1 0,0 1 0,0 2 0,0 1 0,0 2 0,-33 5 0,27-2-126,1 2 0,-49 16 0,76-20 218,0 0 0,-1 1 0,1-1 0,1 2 1,-1-1-1,1 1 0,-1 0 0,1 0 0,1 1 0,-1 0 0,1 0 0,0 1 0,0 0 0,-8 13 0,12-17 33,0 0 0,1 0 0,-1 1 0,1-1 0,0 0 1,0 0-1,0 1 0,1-1 0,-1 1 0,1-1 0,0 1 0,0-1 0,0 1 0,0-1 0,0 1 0,1-1 0,0 1 0,-1-1 0,1 0 0,1 1 0,1 3 0,0-2-40,0 0 1,1-1-1,-1 1 0,1-1 0,0 0 0,1 0 0,-1 0 0,1 0 0,0-1 0,0 0 0,8 4 0,5 1-121,-1-1 0,1 0 0,0-2 0,0 0 0,1-1 0,33 3 0,-24-6 37,0-2-1,1-1 0,-1 0 0,-1-3 0,46-11 0,124-57 76,-171 62 125,-17 7 111,-1 0 0,1-1 0,-1 1 0,0-2 0,-1 1 0,1-1 0,13-13 0,-18 16 690,-5 6 108,-2 7-436,0-3-187,0 1-1,0 0 0,1 0 1,0 0-1,0 0 1,1 1-1,0-1 0,1 1 1,0-1-1,0 1 0,1 0 1,0-1-1,0 1 0,1 0 1,0-1-1,1 1 0,4 12 1,-3-13-218,0-1 0,0 0 0,0-1 0,1 1 1,1 0-1,-1-1 0,1 0 0,0 0 0,0-1 0,1 1 1,-1-1-1,1 0 0,0-1 0,1 1 0,-1-1 0,1 0 1,0-1-1,0 0 0,0 0 0,0 0 0,1-1 0,-1 0 0,1 0 1,-1-1-1,12 1 0,-3-1-384,0 0 0,0-1 0,0-1 1,30-5-1,-28 2-1134,-1 0 1,0-1-1,32-14 0,-12 2-2399</inkml:trace>
</inkml:ink>
</file>

<file path=ppt/ink/ink2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9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2944,'11'-15'2386,"-4"15"4158,0 28 5915,-4-15-12022,-1 0-3298,130 427 8578,-120-415-5535,-12-25-180,0-1 0,0 1 0,0 0 1,0 0-1,0 0 0,0 0 0,-1 0 0,1 0 0,0 0 0,0-1 1,0 1-1,0 0 0,0 0 0,0 0 0,0 0 0,0 0 1,0 0-1,0 0 0,0-1 0,0 1 0,0 0 0,0 0 0,1 0 1,-1 0-1,0 0 0,0 0 0,0 0 0,0-1 0,0 1 1,0 0-1,0 0 0,0 0 0,0 0 0,0 0 0,0 0 1,0 0-1,1 0 0,-1 0 0,0 0 0,0-1 0,0 1 0,0 0 1,0 0-1,0 0 0,0 0 0,1 0 0,-1 0 0,0 0 1,0 0-1,0 0 0,0 0 0,0 0 0,0 0 0,1 0 0,-1 0 1,0 0-1,0 0 0,0 0 0,0 0 0,0 0 0,0 0 1,0 0-1,1 1 0,-1-1 0,-1-5 6,0 1 1,0 0-1,0-1 0,0 1 1,-1 0-1,1 0 0,-1 0 1,0 0-1,-5-5 0,-14-20-16,10 16-4,0-1 0,1-1-1,0 0 1,1 0 0,1-1-1,0 0 1,-5-19-1,12 31 19,1 0 0,-1 1-1,1-1 1,0 0 0,0 0-1,1 1 1,-1-1 0,1 0-1,0 0 1,0 1 0,0-1-1,0 1 1,1-1-1,-1 1 1,1-1 0,0 1-1,0 0 1,0 0 0,1 0-1,-1 0 1,1 0 0,-1 1-1,1-1 1,0 1-1,0 0 1,0 0 0,0 0-1,1 0 1,-1 0 0,1 0-1,3 0 1,9-5 86,1 0 0,0 2 0,0 0 0,34-5-1,-18 7 183,0 2 0,0 1 0,0 1 0,-1 1-1,57 13 1,-80-13-215,0 0 0,0 1 0,-1 0 0,1 0 0,-1 1 0,0 0 0,0 0-1,-1 1 1,1 0 0,-1 1 0,0-1 0,0 1 0,-1 1 0,0-1 0,0 1 0,0 0 0,8 15 0,0 5 21,-2 0 1,0 0-1,-2 1 1,7 31-1,-2-8-135,-4-25-265,4-2-768</inkml:trace>
</inkml:ink>
</file>

<file path=ppt/ink/ink2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8:59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1 146 6912,'20'-34'8602,"7"5"-3309,-17 21-4565,1 0 0,0 0 1,0 1-1,16-8 1,-13 9-682,1 0 1,0 0 0,0 1 0,1 1 0,-1 1 0,1 0-1,30-1 1,-37 4 103,0 1 0,0 0 0,0 0 0,0 1 0,0 0 0,0 0 0,0 1 0,-1 0 0,1 1 0,11 7 0,-14-8-97,-1 0 1,-1 1 0,1 0-1,-1 0 1,1 0 0,-1 0 0,0 1-1,0 0 1,-1 0 0,0 0-1,0 0 1,0 0 0,0 1 0,-1-1-1,0 1 1,0 0 0,2 7-1,-3 5-5,0 0-1,0 0 0,-2 0 1,0 0-1,-1 0 0,-1 0 1,-1 0-1,0-1 0,-2 0 1,1 1-1,-2-2 0,-1 1 1,0-1-1,0 0 0,-2-1 1,-12 16-1,11-16-41,0 0 0,-1-1 0,-1-1 0,0 0 0,0 0-1,-1-1 1,-1-1 0,0-1 0,0 0 0,-1-1 0,-1 0 0,1-2 0,-1 0-1,-1 0 1,1-2 0,-24 5 0,-9-11-190,49 1 179,0 0 0,1 0 0,-1 0 0,0 0 0,0 0 0,0 0 0,1-1 0,-1 1 0,0 0 0,0 0 0,1-1 0,-1 1 0,0 0 0,0-1 0,1 1 0,-1 0 0,0-1 0,1 1 0,-1-1 0,1 1 0,-1-1 0,1 0 0,-1 1 0,1-1 0,-1 0 0,1 1 0,-1-1 0,1 0 0,0 1 0,-1-1 0,1 0 0,0 0 0,0 1 0,0-1 0,-1 0-1,1 0 1,0 0 0,0 1 0,0-1 0,0 0 0,0 0 0,1 0 0,-1 1 0,0-1 0,0 0 0,0 0 0,1 1 0,-1-1 0,1-1 0,0 0-5,1 0-1,0 0 1,0 0-1,0 0 0,0 0 1,1 0-1,-1 0 1,0 1-1,1-1 1,-1 1-1,1 0 1,0 0-1,-1 0 1,6-1-1,42-9-44,-43 10 16,13-1 51,1 1-1,-1 1 0,0 1 1,0 1-1,0 0 0,0 2 0,-1 0 1,1 1-1,28 12 0,54 12-305,-97-28-5,0 0 0,1-1 0,-1 0-1,1 1 1,-1-2 0,1 1 0,8-3 0,-7 2-743,0-1 0,0 0 0,-1-1 0,1 0 0,0 0 0,-1 0 0,0-1 0,11-8 0,1-3-2415</inkml:trace>
</inkml:ink>
</file>

<file path=ppt/ink/ink2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0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9856,'22'-3'4864,"21"11"-4736,-33-8 9471,11 7-9215,-2-1 128,24 6 256,-9-1 0,19 4-1408,-5-8 0,-8 0-1536,-10-3 0,6-12-1152,-11 5 129</inkml:trace>
</inkml:ink>
</file>

<file path=ppt/ink/ink2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0.5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41 367 11648,'-5'39'5759,"23"23"-8190,-13-51 10622,8 14-8447,0-7 128,4 15-3200,1-6 1,9-17 2175,-6 1 0</inkml:trace>
  <inkml:trace contextRef="#ctx0" brushRef="#br0" timeOffset="1">59 16 14336,'-58'-7'7167,"58"-1"-14718,0 8 13950,13 0-11518,0 0 127</inkml:trace>
</inkml:ink>
</file>

<file path=ppt/ink/ink2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1.2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98 125 3072,'3'10'11001,"10"20"-7214,-2-6-2042,-7-13-1418,1 0 1,0-1-1,1 0 1,0 0-1,0 0 1,1-1-1,1 0 0,-1-1 1,1 1-1,1-1 1,10 7-1,0 0-67,1-2-1,0 0 0,1-1 1,25 10-1,-33-17-206,1 0 0,0-2 0,0 1 0,0-2 0,0 0 1,0 0-1,1-1 0,-1-1 0,0-1 0,1 0 0,-1-1 0,0 0 0,0-1 0,0 0 0,26-11 0,-28 9-35,0-1 0,-1 0 0,1 0 0,-1-1 0,0 0 0,-1-1 0,0-1 0,0 1 0,-1-2 0,0 1 0,0-1 0,-1 0 0,0-1 0,-1 0 0,-1 0 0,0-1 1,8-19-1,-12 26-14,0 1 1,-1-1-1,0 0 1,0 1-1,0-1 0,0 0 1,-1 1-1,0-1 1,0 0-1,0 0 1,-1 0-1,1 1 1,-1-1-1,0 0 1,0 1-1,-1-1 1,1 1-1,-1-1 1,0 1-1,-1 0 1,1 0-1,-5-7 1,0 4-18,0 1 1,0 0-1,-1 0 1,1 0 0,-1 1-1,0 0 1,-1 0-1,1 1 1,-13-4-1,0 0-53,0 2 0,0 0 0,-1 1-1,1 2 1,-1 0 0,-41 0 0,46 3 17,-10-1-160,-1 2 1,1 1-1,0 1 0,-1 1 0,2 1 1,-1 2-1,0 1 0,1 1 0,1 1 1,0 1-1,0 1 0,1 1 0,-23 17 1,40-25-85,0 0 1,0 0 0,1 1 0,-1 0 0,1 0-1,-7 9 1,12-13 123,-1 0 0,1 0 0,0 0-1,0 0 1,0 0 0,0 1 0,0-1 0,0 0 0,1 1-1,-1-1 1,1 0 0,-1 1 0,1-1 0,0 1 0,0-1-1,0 1 1,0-1 0,0 0 0,1 1 0,-1-1 0,1 1-1,0-1 1,-1 0 0,1 0 0,0 1 0,3 3 0,-1-3-188,0 1 1,1-1 0,-1 0 0,1 0 0,-1 0 0,1 0 0,6 2 0,-10-5 346,36 22-2827</inkml:trace>
</inkml:ink>
</file>

<file path=ppt/ink/ink2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1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7680,'1'1'611,"1"-1"0,-1 1 0,1-1 0,-1 1 0,1-1 0,-1 0 0,1 0 0,-1 0 1,1 0-1,-1 0 0,1 0 0,-1 0 0,1 0 0,2-1 0,-1 0-167,0 1 1,-1-1-1,1 1 1,0 0-1,0 0 0,0 0 1,0 0-1,0 1 1,4 1-1,-1 0-327,-1 1 0,0 1 1,0-1-1,-1 1 0,1 0 0,-1 0 0,0 1 1,0-1-1,0 1 0,0 0 0,-1 0 0,0 0 0,0 0 1,0 0-1,3 10 0,3 11 740,-2 1 0,7 33 0,0 2 52,-13-58-905,0-1 1,0 1 0,0-1 0,1 1 0,-1-1 0,1 0-1,0 0 1,0 0 0,0 0 0,0 0 0,0 0 0,1 0-1,-1 0 1,1-1 0,0 0 0,0 1 0,0-1 0,0 0-1,0 0 1,0-1 0,1 1 0,-1-1 0,0 1 0,1-1-1,-1 0 1,1-1 0,0 1 0,5 0 0,3-1-464,0-1 0,0-1 0,0 1 0,0-2 0,0 0 0,17-6 1,44-16-2892</inkml:trace>
</inkml:ink>
</file>

<file path=ppt/ink/ink2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6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3584,'0'-1'123,"0"0"-1,0 0 1,1 0 0,-1 1 0,0-1-1,0 0 1,1 0 0,-1 0 0,1 0-1,-1 1 1,1-1 0,-1 0 0,1 0-1,-1 1 1,1-1 0,0 1 0,-1-1-1,1 0 1,0 1 0,0-1-1,-1 1 1,1-1 0,0 1 0,0 0-1,0-1 1,-1 1 0,1 0 0,0 0-1,0-1 1,0 1 0,0 0 0,0 0-1,0 0 1,0 0 0,0 0 0,1 1-1,56-6 2105,-36 3-2339,232-3 852,39-4-371,-279 7-1099,0 1 1,0 1-1,-1 0 1,17 2-1,-10-1-699</inkml:trace>
</inkml:ink>
</file>

<file path=ppt/ink/ink2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2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263 781 10112,'31'-3'4856,"-2"-8"-3410,-14 4 59,46-22 5654,12-19-7149,-39 24 651,-19 13-602,-1 0 1,-1-1 0,0 0 0,0-1-1,-1-1 1,14-19 0,48-91 128,-73 122-176,9-16 88,-1-1-1,12-35 1,-18 47-85,-1-1 1,-1 0-1,1 0 1,-1 0-1,-1 0 1,1 0-1,-2 0 1,1 0-1,-1 0 1,-2-10 0,-1 5-29,0 1 1,-2-1 0,1 1 0,-2 0 0,1 0-1,-2 0 1,1 1 0,-2 0 0,1 1 0,-1 0-1,-1 0 1,0 1 0,0 0 0,-1 1 0,0 0-1,-1 1 1,0 0 0,0 1 0,0 0 0,-19-5 0,7 3-27,-1 2 1,-1 0 0,1 2 0,-1 1 0,1 1 0,-39 2 0,46 1 19,1 0 1,0 2 0,0 0-1,0 1 1,0 0-1,0 2 1,1 0-1,0 1 1,0 0 0,-25 17-1,33-17 21,0 0 0,0 1 1,1 0-1,0 0 0,1 1 0,-1 0 0,2 0 0,-1 0 0,1 1 1,1 0-1,0 0 0,0 0 0,1 0 0,-4 21 0,1 6 30,1 0 0,1 68 0,6-55 74,1-1-1,3 1 1,2-2-1,16 59 1,-12-57 6,44 149 400,-45-170-367,0 0 0,3 0 0,0-2 0,36 51 0,-39-63-97,1 0 0,0-1-1,1 0 1,26 19 0,-32-28-101,0 0 0,1 0 0,-1-1 0,1 0 1,0-1-1,0 0 0,1 0 0,-1-1 1,0 0-1,1 0 0,0-1 0,15 1 0,-16-2-330,-1-1-1,1 0 0,-1 0 0,1-1 0,-1 0 0,1 0 0,-1-1 0,0 1 0,0-2 0,0 1 0,-1-1 0,1 0 0,-1 0 0,0-1 0,0 0 0,11-11 0,15-16-3094</inkml:trace>
</inkml:ink>
</file>

<file path=ppt/ink/ink2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3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55 10368,'-1'2'596,"0"0"0,1 0 0,-1 1 0,1-1 1,0 0-1,0 0 0,0 1 0,0-1 0,0 0 0,0 0 1,1 1-1,-1-1 0,0 0 0,1 0 0,0 0 0,0 0 1,0 0-1,0 1 0,1 1 0,26 47 4035,-22-41-5314,25 42 1629,2-1 0,60 71-1,-87-117-609,-4-9-50,-10-24 119,-17-33-408,20 50-47,0 0-1,0 0 0,1 0 1,1-1-1,0 1 0,0-1 1,2 0-1,-1 0 1,1 0-1,1-13 0,0 19 42,1 1 0,0-1 0,0 0 0,0 1-1,0-1 1,1 1 0,0 0 0,0-1 0,0 1 0,1 0-1,0 0 1,0 0 0,0 1 0,1-1 0,-1 1 0,1 0-1,0 0 1,0 0 0,1 0 0,-1 1 0,1-1 0,6-2-1,-6 2 23,0 1 0,0 1 0,0-1 0,1 1-1,-1 0 1,1 0 0,-1 0 0,1 1 0,0 0-1,0 0 1,0 0 0,0 1 0,-1 0 0,1 0-1,0 1 1,0-1 0,0 1 0,0 1 0,-1-1-1,1 1 1,-1 0 0,1 0 0,-1 0 0,7 5-1,2-1 24,0 0 0,0 2 0,-1-1 0,0 2 0,0 0-1,-1 0 1,20 21 0,-26-23-10,-1 0 0,0 0 0,0 1 0,-1-1 1,1 1-1,-2 1 0,1-1 0,-1 0 0,-1 1 0,1 0 0,-1-1 0,-1 1 0,0 0 0,0 0 0,-1 11 0,-1 12 38,-11 65 0,5-78-199,7-19 128,0 0 0,0 0 1,0 0-1,0 0 0,0 0 0,-1 1 0,1-1 1,0 0-1,0 0 0,0 0 0,-1 0 0,1 0 0,0 0 1,0 0-1,0 0 0,-1 0 0,1 0 0,0 0 1,0 0-1,0 0 0,-1 0 0,1 0 0,0 0 0,0 0 1,0 0-1,-1 0 0,1 0 0,0 0 0,0 0 1,0-1-1,0 1 0,-1 0 0,1 0 0,0 0 0,0 0 1,0 0-1,0 0 0,-1-1 0,1 1 0,0 0 0,0 0 1,0-1-1,-1-1-30,0 0 1,0 0 0,0 0-1,0 0 1,1-1-1,-1 1 1,1 0-1,-1-1 1,1 1 0,0 0-1,0-1 1,0 1-1,1-4 1,4-27-294,1 0 0,1 1 0,22-57 0,-23 74 300,1 0-1,1 0 1,0 1 0,0 0 0,2 1 0,0 0 0,0 0 0,1 1 0,23-20-1,-27 27 56,0 1 0,0 0 0,0 0 0,0 1 0,0 0 0,1 0 0,0 0 0,-1 1 0,1 0 0,0 1 0,0 0 0,0 0-1,0 1 1,0 0 0,0 0 0,0 1 0,0 0 0,0 0 0,0 1 0,0 0 0,12 5 0,-8-3 51,-1 1 1,1 1 0,-1 0-1,-1 1 1,1 0 0,-1 0-1,-1 1 1,1 0 0,-1 1-1,-1 0 1,1 0-1,-2 1 1,12 18 0,-11-11 47,0 2 0,-2-1 0,0 1-1,-1 0 1,3 21 0,9 32-718,-16-71 329,-1 0-1,0 0 0,1 1 1,0-1-1,-1 0 1,1 0-1,0 0 1,0 0-1,-1 0 1,1 0-1,0 0 1,0 0-1,0 0 1,0 0-1,0 0 1,0 0-1,1-1 0,-1 1 1,0 0-1,0-1 1,0 1-1,1-1 1,-1 0-1,0 1 1,1-1-1,-1 0 1,0 0-1,1 0 1,-1 0-1,0 0 1,1 0-1,-1 0 0,0 0 1,1 0-1,-1-1 1,0 1-1,3-1 1,5-3-3468</inkml:trace>
</inkml:ink>
</file>

<file path=ppt/ink/ink2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3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98 219 8448,'1'1'341,"-1"-1"0,1 1 0,-1 0 1,1-1-1,-1 1 0,1-1 0,-1 1 1,1-1-1,-1 1 0,1-1 0,0 1 1,-1-1-1,1 0 0,0 1 0,-1-1 1,1 0-1,0 0 0,-1 1 0,1-1 1,0 0-1,0 0 0,-1 0 0,1 0 1,0 0-1,0 0 0,-1 0 0,2 0 1,26-1 2092,-9-2-1979,0-1 1,0 0 0,-1-2 0,1 0-1,-1-1 1,17-9 0,-26 11-295,0 0-1,0 0 1,-1-1 0,0 0-1,0 0 1,0-1 0,-1 0-1,0-1 1,0 1 0,-1-1-1,0-1 1,0 1 0,4-11 0,-9 18-146,0-1 0,-1 0 0,1 1 0,-1-1 0,0 0 1,1 0-1,-1 1 0,0-1 0,0 0 0,0 0 1,-1 1-1,1-1 0,0 0 0,-1 0 0,1 1 1,-1-1-1,1 0 0,-1 1 0,0-1 0,1 0 0,-1 1 1,0-1-1,0 1 0,0 0 0,-1-1 0,1 1 1,0 0-1,0-1 0,-1 1 0,1 0 0,-1 0 1,1 0-1,-1 0 0,1 1 0,-1-1 0,-2-1 0,-3-1 15,-1 0-1,0 0 1,0 0-1,0 1 1,0 0-1,-10-1 1,2 3 37,0 0 0,-1 1 0,1 1 1,0 1-1,0 0 0,0 1 0,0 1 1,1 0-1,0 1 0,0 0 1,0 2-1,-22 14 0,30-17-37,0 0 1,1 1-1,0 0 0,0 0 0,0 0 1,1 0-1,0 1 0,0 0 0,1 0 1,0 1-1,0-1 0,1 1 0,0 0 1,0 0-1,1 0 0,0 0 0,0 0 0,1 0 1,0 1-1,0-1 0,1 0 0,1 14 1,-1-11-23,1-1 0,1 1 1,0-1-1,0 0 0,1 0 1,0 0-1,0 0 0,1 0 0,1-1 1,0 0-1,0 0 0,0 0 1,1 0-1,1-1 0,0 0 1,0 0-1,0-1 0,13 11 0,-8-11-96,-1-1 0,1 1 0,0-2 0,0 0 0,1 0 0,-1-1 0,1 0 0,0-1 0,0-1 0,0 0 0,1-1 0,-1 0 0,0-1 0,1-1 0,15-2 0,-14 0-486,-1 0 1,0-1-1,0 0 1,0-1-1,-1-1 1,0 0-1,0 0 1,24-18-1,6-10-2775,-3 5-128</inkml:trace>
</inkml:ink>
</file>

<file path=ppt/ink/ink2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4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77 13056,'0'1'623,"0"1"0,1-1 0,-1 1 0,1-1 0,0 1 1,-1-1-1,1 0 0,0 1 0,0-1 0,0 0 0,0 1 1,0-1-1,0 0 0,0 0 0,0 0 0,1 0 0,-1 0 0,0 0 1,1 0-1,1 0 0,26 25 93,1 10-481,-2 1-1,-1 1 1,38 71-1,-57-77 102,-8-32-332,0 0-1,0 1 0,0-1 0,0 0 1,0 0-1,0 0 0,0 0 0,0 0 1,0 1-1,0-1 0,0 0 0,0 0 0,0 0 1,0 0-1,0 0 0,0 1 0,0-1 1,0 0-1,0 0 0,0 0 0,0 0 1,0 0-1,0 0 0,0 1 0,-1-1 0,1 0 1,0 0-1,0 0 0,0 0 0,0 0 1,0 0-1,0 0 0,-1 0 0,1 0 1,0 0-1,0 1 0,0-1 0,0 0 0,0 0 1,0 0-1,-1 0 0,1 0 0,0 0 1,0 0-1,0 0 0,0 0 0,-1 0 1,1 0-1,0 0 0,0 0 0,0-1 0,-14-13 69,11 8-94,-1 0 0,1-1 0,0 1 0,0-1 0,1 1 0,0-1 0,0 0 0,0 0 0,1 0 0,0 0 0,1 0 0,-1 0 0,1 0 0,2-13 0,1 0-77,2-1 0,0 1 1,13-31-1,-13 41 133,0 1 0,0-1-1,1 1 1,1 1 0,0-1-1,0 1 1,0 0 0,1 1-1,0-1 1,1 2 0,-1-1-1,1 1 1,1 1 0,-1-1-1,1 2 1,0-1 0,0 1-1,19-4 1,-18 5 61,0 1 0,0 1 0,1 0-1,-1 0 1,0 1 0,1 1 0,-1 0 0,0 0-1,0 1 1,0 1 0,0-1 0,0 2 0,12 5-1,-9-4 42,-1 2 1,0-1-1,0 2 0,-1 0 0,0 0 0,0 1 0,-1 0 0,0 1 0,13 16 0,-6-2-94,-2 1-1,-1 1 1,-1 0-1,-2 1 1,13 37-1,-15-37-418,-8-24 149,-1 1 0,1-1 0,-1 0 0,1 0 0,0 0 0,1 0 0,-1 0 0,0 0 1,5 3-1,-6-5-10,0 0 1,0 0 0,0 0 0,0-1 0,0 1 0,0-1 0,1 1-1,-1-1 1,0 1 0,0-1 0,1 0 0,-1 1 0,0-1 0,0 0-1,1 0 1,-1 0 0,0 0 0,0 0 0,1 0 0,-1 0 0,0-1-1,1 1 1,-1 0 0,0-1 0,0 1 0,2-2 0,15-6-3625</inkml:trace>
</inkml:ink>
</file>

<file path=ppt/ink/ink2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4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8 8192,'-1'-1'389,"1"0"0,-1 1 0,1-1 0,-1 1 0,0-1 0,0 1 0,1-1 0,-1 1 0,0-1 0,0 1 0,1 0 0,-1-1 0,0 1 0,0 0 0,0 0 0,0-1 0,1 1 0,-1 0 0,0 0 0,0 0 0,0 0 0,0 0 0,0 0 0,1 1 0,-2-1 1,1 32 6932,2-17-7821,8 90 456,11 187 3136,-15-171-2223,10 96 123,-11-183-935,2-1 1,1 1-1,2-1 1,16 37-1,-23-63-96,0 1 0,1-1 0,0-1-1,1 1 1,-1 0 0,1-1 0,0 0 0,1 1 0,0-2-1,0 1 1,0-1 0,1 1 0,-1-1 0,1-1-1,0 1 1,1-1 0,-1 0 0,10 4 0,-4-6-248,-1 0-1,0 0 1,1-1 0,-1-1 0,0 0-1,1 0 1,-1-1 0,0-1 0,1 0-1,-1 0 1,16-6 0,2-2-1586,0-2 0,-1 0 0,28-19 0,-5 2-1711</inkml:trace>
</inkml:ink>
</file>

<file path=ppt/ink/ink2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5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7680,'26'7'3840,"57"-25"-1536,-65 14 5631,25 4-7039,-3 0 0,38 4 256,-17 1 128,18 1-2048,-17 6 0,20-12-1664,-15 0 128,-1-12-896,-15 6 129</inkml:trace>
</inkml:ink>
</file>

<file path=ppt/ink/ink2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5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93 298 10880,'7'-1'432,"37"-5"5208,48-13 0,-29-4-2451,0-14-4160,-49 28 981,-1 1 0,-1 0-1,0-1 1,12-13 0,-21 20 0,-1 0 1,0-1 0,0 1 0,0-1 0,0 0 0,0 1 0,0-1 0,0 0 0,-1 0-1,0 0 1,0 0 0,0-1 0,0 1 0,0 0 0,0 0 0,-1-1 0,0 1 0,1 0-1,-1-1 1,-1-4 0,0 3 9,-1 0-1,1 1 1,-1 0 0,0-1-1,0 1 1,-1 0 0,1 0-1,-1 0 1,0 0 0,0 0-1,0 1 1,-1-1-1,1 1 1,-1 0 0,0 0-1,0 0 1,0 1 0,0 0-1,0-1 1,-1 1 0,1 0-1,-1 1 1,1-1-1,-1 1 1,1 0 0,-10-1-1,-2 0 92,0 1-1,-1 0 0,1 1 0,0 0 0,-1 2 0,-25 5 1,29-5-41,0 2 0,1 0 1,0 0-1,0 1 1,0 1-1,0 0 0,1 0 1,0 1-1,1 1 1,-1 0-1,1 0 0,1 1 1,0 0-1,0 1 1,1 0-1,0 0 0,0 1 1,1 0-1,-8 17 0,13-23-42,0 0-1,0 0 0,1 1 1,-1-1-1,1 0 0,0 1 0,1-1 1,-1 0-1,1 1 0,0-1 0,1 1 1,-1-1-1,1 1 0,0-1 0,0 0 1,1 1-1,2 5 0,-4-11-25,0 2 0,1 1-1,0-1 1,-1 0 0,1 0-1,0 0 1,0 0 0,0 0 0,0-1-1,0 1 1,0 0 0,1 0-1,-1-1 1,0 1 0,1-1-1,-1 1 1,1-1 0,0 0 0,0 1-1,-1-1 1,1 0 0,0 0-1,0 0 1,3 1 0,22 4-172,1-1 1,-1 0 0,1-3-1,0 0 1,28-2 0,3-2-2950,99-16 1,-84 0-296,-10 6-41</inkml:trace>
</inkml:ink>
</file>

<file path=ppt/ink/ink2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6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18 246 9984,'-17'-4'3996,"16"-4"659,26-16 889,-14 16-6662,20-16 1523,2 2 0,0 1 1,2 1-1,48-20 0,-54 27-77,1 1 0,0 1 0,1 2 0,0 0 0,0 3 0,0 0 0,52-2 0,-58 7-214,0 2 0,0 0 0,-1 1 0,1 1 0,-1 2 0,0 0 0,38 15 0,-52-16-70,0 0 0,0 1 0,-1 0 0,0 1 0,0 0 0,-1 1 0,1-1 0,13 16 0,-18-16-33,0-1 0,0 1 0,0 0 0,0 0 0,-1 1 0,0-1 0,-1 1 0,1 0 0,-1 0-1,-1-1 1,1 1 0,-1 0 0,0 0 0,-1 12 0,0-13-5,0-1-1,-1 1 0,1 0 1,-1 0-1,-1 0 1,1-1-1,-1 1 0,0 0 1,-1-1-1,1 0 1,-1 1-1,0-1 1,0 0-1,-5 5 0,2-3 16,-1-1 0,0 1-1,0-1 1,-1 0-1,1 0 1,-1-1 0,-1 0-1,-8 3 1,-9 3 34,0-2 0,-1 0 0,0-2 0,-1-1 0,-29 2 0,49-7-98,-15 2 69,0-1-1,-27-1 0,44-1-253,0-1 0,0 1 1,0-1-1,1 0 0,-1-1 0,0 1 0,0-1 0,1 0 0,-1-1 1,1 1-1,0-1 0,0 0 0,-10-7 0,15 9 117,-1 1 1,1-1-1,-1 1 0,1-1 1,-1 1-1,1-1 0,-1 1 1,1-1-1,0 0 0,-1 1 1,1-1-1,0 1 0,-1-1 1,1 0-1,0 1 0,0-1 0,0 0 1,-1 1-1,1-1 0,0 0 1,0 0-1,0 1 0,0-1 1,0 0-1,0 1 0,1-1 1,-1 0-1,0 0 0,0 1 1,0-1-1,1 0 0,-1 1 0,0-1 1,1 1-1,-1-1 0,0 0 1,1 1-1,-1-1 0,1 1 1,-1-1-1,1 1 0,-1-1 1,1 1-1,0-1 0,3-3-646,10-17-2977</inkml:trace>
</inkml:ink>
</file>

<file path=ppt/ink/ink2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6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498 22 9216,'0'0'67,"0"0"1,1 0 0,-1 0 0,0 0-1,0 0 1,1 0 0,-1 0-1,0-1 1,0 1 0,1 0 0,-1 0-1,0 0 1,0 0 0,1-1-1,-1 1 1,0 0 0,0 0 0,0 0-1,0-1 1,0 1 0,1 0 0,-1 0-1,0-1 1,0 1 0,0 0-1,0 0 1,0-1 0,0 1 0,0 0-1,0-1 1,0 1 0,0 0-1,0 0 1,0-1 0,0 1 0,0 0-1,0 0 1,0-1 0,0 1-1,0 0 1,0 0 0,0-1 0,0 1-1,-1 0 1,1 0 0,0-1 0,-17-6 3825,-26 3 1446,-3 11-4620,0 2-1,1 2 0,1 2 0,0 2 0,-52 26 1,86-36-570,-1 1 0,1 1 1,0 0-1,0 0 0,1 1 1,0 0-1,0 1 0,-11 13 1,18-18-116,-1-1 0,1 1 0,0 0 1,-1-1-1,2 1 0,-1 0 0,0 0 1,1 0-1,0 1 0,0-1 1,0 0-1,0 0 0,1 1 0,0-1 1,-1 0-1,2 1 0,-1-1 1,0 0-1,1 1 0,0-1 0,0 0 1,0 0-1,1 0 0,-1 0 1,1 0-1,0 0 0,3 5 0,1-1-237,0-1-1,1 0 0,0 0 0,0 0 0,1-1 1,0 0-1,0 0 0,0-1 0,1 0 0,-1 0 1,1-1-1,0-1 0,14 5 0,-1-2-533,0-1 0,0 0 1,0-2-1,1 0 0,23-1 0,7-7-2676,-6-2-64</inkml:trace>
</inkml:ink>
</file>

<file path=ppt/ink/ink2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6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165 202 10240,'9'0'8695,"3"1"-4229,49-2-2758,-36-2-1528,0-1 1,42-13-1,-58 13-119,0 1 0,0-1 0,-1-1 0,1 0 0,-1 0 0,0 0 0,-1-1 1,1 0-1,11-13 0,-18 17-54,1 0 0,-1 0 0,0 0 0,0 0 1,0 0-1,0 0 0,-1 0 0,1 0 0,-1 0 1,1 0-1,-1 0 0,0 0 0,1-1 0,-1 1 1,0 0-1,-1 0 0,1 0 0,0-1 0,-1 1 1,1 0-1,-1 0 0,1 0 0,-1 0 0,0 0 1,0 0-1,0 0 0,0 0 0,0 0 0,-1 0 1,1 1-1,-1-1 0,1 0 0,-3-1 1,0-2 2,-1 1 1,1 0 0,-1 0-1,0 0 1,0 1 0,0 0-1,0 0 1,-1 0 0,1 1-1,-1-1 1,0 1 0,-10-2 0,0 3 51,-1 0 0,1 1 0,-1 1 1,1 0-1,-1 2 0,1 0 0,0 0 1,0 2-1,0 0 0,1 0 0,-21 12 1,25-12-18,0 1 0,0 0 0,0 0 0,1 2 0,0-1 0,1 1 1,0 0-1,0 1 0,1 0 0,0 1 0,0 0 0,1 0 1,0 0-1,1 1 0,1 0 0,-6 12 0,9-16-34,1 0 0,-1-1 0,1 1 0,0 0 0,1 0 0,-1-1 0,1 1 0,1 0 0,-1 0 0,1 0-1,1-1 1,-1 1 0,1-1 0,0 1 0,4 8 0,-1-5 29,1-1 0,-1 0 0,2-1 0,-1 1 0,1-1 0,0 0-1,1-1 1,-1 0 0,13 9 0,-7-7-392,0-1 0,0 0 1,1-1-1,0 0 0,0-1 0,1 0 0,0-2 0,0 1 0,0-2 1,0 0-1,0-1 0,1 0 0,24-2 0,12-5-3104</inkml:trace>
</inkml:ink>
</file>

<file path=ppt/ink/ink2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7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6 2688,'0'0'53,"0"0"0,-1-1 0,1 1 0,0 0 1,0 0-1,0-1 0,0 1 0,0 0 0,0 0 0,0-1 0,-1 1 0,1 0 1,0 0-1,0-1 0,0 1 0,-1 0 0,1 0 0,0 0 0,0 0 0,-1-1 1,1 1-1,0 0 0,0 0 0,-1 0 0,1 0 0,0 0 0,0 0 0,-1 0 1,1 0-1,0 0 0,0 0 0,-1 0 0,1 0 0,0 0 0,-1 0 1,1 0-1,0 0 0,0 0 0,-1 0 0,-4 13 2428,-5 10-1306,5-14-1006,0 0 0,0 0 0,1 1-1,0-1 1,0 1 0,1 0 0,1 0 0,0 0-1,-2 15 1,1 13 554,2 43-1,1-57-527,19 206 1560,-2-73-950,-16-151-797,-1-1 0,0 1 0,0 0 0,0 0 0,-1 0 0,0 0 1,0 0-1,0-1 0,-1 1 0,0 0 0,0-1 0,0 1 0,-1-1 0,0 0 0,0 0 0,0 0 0,0 0 1,-1 0-1,0-1 0,0 0 0,0 0 0,-1 0 0,0 0 0,1-1 0,-1 1 0,0-1 0,0 0 0,-8 2 1,-23 14-2420,31-17 598</inkml:trace>
</inkml:ink>
</file>

<file path=ppt/ink/ink2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7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52 283 7680,'3'17'9660,"5"9"-7214,-3-13-1219,-3-7-1050,0-1-1,1 1 1,0-1 0,0 1 0,0-1 0,0 0 0,1 0 0,0-1 0,0 1 0,0-1-1,1 0 1,0 0 0,-1 0 0,1 0 0,1-1 0,7 4 0,-2-1 158,1-1 0,-1 0 1,1-1-1,0 0 0,1-1 1,16 3-1,-17-5-205,1-1 0,-1 0 0,0 0 0,0-1 0,0-1-1,1 0 1,-1-1 0,17-6 0,-3 2 2,-1 1-57,0-1 0,-1-1-1,0-1 1,0-1 0,-1-1-1,-1-1 1,0-1 0,0-1-1,-1 0 1,-1-2 0,31-31-1,-46 42-67,-1 1 0,0-1 0,0 1-1,0-1 1,-1 0 0,0-1 0,0 1-1,0-1 1,0 1 0,-1-1 0,0 0-1,0 0 1,-1 0 0,1 0 0,-1 0-1,-1 0 1,1 0 0,-1-9-1,0 11-1,-1-1-1,1 0 1,-1 1-1,1-1 1,-1 1-1,-1-1 1,1 1-1,-1 0 1,1-1-1,-1 1 1,-1 0-1,1 0 1,0 0-1,-1 1 1,0-1-1,0 1 1,0-1-1,0 1 1,-1 0-1,1 0 1,-1 0-1,0 1 1,-4-3-1,-4-5-5,4 5-12,0-1 1,0 1-1,0 0 0,-1 1 0,0 0 0,1 0 1,-2 1-1,1 0 0,0 1 0,0 0 1,-1 0-1,1 1 0,-1 0 0,0 1 0,-18 1 1,9 0-19,-15-2-87,1 2-1,-1 2 1,1 1-1,0 1 1,0 2-1,0 1 1,1 2-1,-38 16 1,50-17-304,0 1-1,-35 22 1,49-28 142,1 0 1,0 0-1,1 0 0,-1 0 1,1 1-1,0-1 1,0 1-1,0 0 0,1 1 1,-1-1-1,1 0 1,1 1-1,-1 0 0,-2 8 1,4-12 86,1 1 1,-1-1-1,1 0 0,-1 1 1,1-1-1,0 0 1,0 1-1,0-1 1,0 0-1,0 1 1,1-1-1,-1 0 0,1 1 1,-1-1-1,1 0 1,0 0-1,1 3 1,1-2-177,0 1 1,0-1 0,1 0 0,-1 0 0,1-1-1,-1 1 1,7 3 0,-9-6 359,40 27-3319</inkml:trace>
</inkml:ink>
</file>

<file path=ppt/ink/ink2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8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498 1 9728,'-2'1'739,"0"0"0,0 1 0,1 0 0,-1-1 0,0 1 0,1 0 0,-1 0 0,1 0 0,-1 0 0,1 0 0,0 0 0,0 0 0,-2 4 0,3-3-319,-1-1 0,1 1-1,-1 0 1,1-1-1,0 1 1,0 0-1,0 0 1,1-1-1,-1 1 1,1 4 0,3 3-260,0 0 1,0 0-1,1 0 1,12 18-1,-3-4 203,136 217 516,-97-161-668,60 117 1,-107-185-120,-1 0 0,0 1 0,-1-1 0,0 1 0,-1 0 0,0 0 1,-1 1-1,-1-1 0,0 0 0,-1 1 0,0-1 0,-1 0 1,-1 1-1,0-1 0,-1 0 0,0 0 0,-1 0 0,0 0 0,-1-1 1,-1 0-1,0 0 0,0 0 0,-1-1 0,-11 14 0,-5-2 216,0-1 0,-1-2 0,-2 0 0,0-2-1,-1 0 1,-56 26 0,51-30-150,0-2-1,0-1 1,-1-1 0,0-2 0,-60 7-1,78-14-152,1 0 0,0-1 0,-1-1 0,1 0 0,0-1-1,0 0 1,0-1 0,0-1 0,0 0 0,1-1 0,-1-1 0,1 0-1,0 0 1,1-1 0,-20-15 0,25 16-9,0-1 1,0 0-1,1 0 0,0-1 0,0 0 1,1 0-1,0 0 0,0-1 0,1 1 1,0-1-1,1 0 0,-1 0 0,2-1 1,-1 1-1,2-1 0,-2-16 0,2 4-352,1 0-1,1-1 1,1 1-1,1 0 0,1 0 1,7-21-1,-9 36-74,0 0-1,0 1 0,1 0 1,0-1-1,0 1 1,1 0-1,0 1 0,0-1 1,0 1-1,0 0 1,1 0-1,10-9 1,22-16-3559</inkml:trace>
</inkml:ink>
</file>

<file path=ppt/ink/ink2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8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9984,'1'-2'473,"0"1"1,0 0-1,1 0 1,-1 0-1,0 0 1,1 0-1,-1 0 1,0 0-1,1 0 1,0 1-1,-1-1 1,1 0-1,-1 1 1,1-1-1,0 1 1,-1 0-1,1 0 1,0-1-1,2 1 1,40-4 2407,-38 4-2750,-1 0 0,1 0 0,-1 1 0,1-1-1,-1 1 1,1 0 0,-1 1 0,0-1 0,1 1-1,-1 0 1,5 3 0,-7-3-57,0 1 1,-1-1 0,1 1-1,-1 0 1,1 0-1,-1 0 1,0 0 0,0 0-1,-1 0 1,1 1-1,-1-1 1,1 0 0,-1 1-1,0 0 1,0-1-1,-1 1 1,1-1-1,-1 1 1,0 0 0,0 7-1,-2 56 1206,-15 90 0,10-119-877,2 0-1,1 1 1,3-1-1,0 0 1,9 65-1,-6-93-437,0 0 1,0 0-1,1 0 1,1 0-1,-1 0 0,1-1 1,1 0-1,0 0 0,0 0 1,1 0-1,0-1 1,1 0-1,0 0 0,0 0 1,0-1-1,1-1 0,0 1 1,0-1-1,1 0 1,0-1-1,0 0 0,0 0 1,1-1-1,-1 0 0,17 3 1,-20-5-324,0-1-1,1 0 1,-1 0 0,0-1 0,0 1-1,0-1 1,1-1 0,-1 1 0,0-1-1,0 0 1,10-4 0,-7 2-945,0-1 0,0 0 1,0-1-1,-1 0 0,0-1 0,13-10 1,-2 1-2538</inkml:trace>
</inkml:ink>
</file>

<file path=ppt/ink/ink2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9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57 541 13440,'-8'0'6655,"24"18"-10750,-11-18 13950,22 18-10879,-6-3 128,22 3-1024,-6-6 128,6 6 1408,-9-5 0,1 2-2815,-8-3-1</inkml:trace>
  <inkml:trace contextRef="#ctx0" brushRef="#br0" timeOffset="1">62 41 14208,'-50'-40'7039,"39"43"-16510,11-3 13951,3 7-8576,2 4 128</inkml:trace>
</inkml:ink>
</file>

<file path=ppt/ink/ink2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09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67 293 10240,'7'2'426,"1"-1"0,0 0 0,-1 0-1,1 0 1,0-1 0,0 0 0,0-1 0,0 0 0,-1 0 0,1 0 0,0-1 0,7-3 0,0-1 361,-1-1 1,0 0-1,0-1 0,-1 0 0,16-14 1,60-49-170,-87 69-600,0-1-1,0 0 0,0 1 1,0-1-1,-1 0 0,1 0 1,-1 0-1,1 0 0,-1 0 0,0 0 1,0 0-1,-1-1 0,1 1 1,-1 0-1,1-1 0,-1 1 1,0 0-1,0 0 0,-1-1 1,1 1-1,-2-7 0,1 6 38,0 0 0,-1 0-1,1 0 1,-1 0 0,0 0-1,0 0 1,0 0 0,0 1-1,-1-1 1,1 1 0,-1-1 0,0 1-1,0 0 1,0 0 0,-1 0-1,1 1 1,-7-4 0,4 2-14,-1 2-1,0-1 1,0 1 0,0 0 0,0 0 0,0 1 0,0 0 0,-1 0 0,1 1-1,0 0 1,-1 0 0,1 1 0,0-1 0,0 2 0,0-1 0,-1 1 0,1 0-1,1 1 1,-1-1 0,0 1 0,1 1 0,-1-1 0,1 1 0,-9 7 0,0 2 15,0 0 0,0 1 0,1 0 1,1 1-1,1 1 0,0 0 0,-17 32 1,25-42-42,1-1 1,0 1-1,0 0 1,1 0 0,0 0-1,0 0 1,0 1-1,1-1 1,0 1 0,0-1-1,0 1 1,1-1-1,0 1 1,1-1 0,-1 1-1,1-1 1,0 1-1,1-1 1,-1 0 0,2 1-1,-1-1 1,0 0 0,1 0-1,0-1 1,1 1-1,-1-1 1,6 8 0,0-4-13,0-1 1,1 1 0,-1-1 0,1-1 0,1 0 0,0 0-1,0-1 1,0-1 0,0 0 0,1 0 0,0-1 0,0-1-1,20 4 1,41 2-2550,-66-9 1850,0 0 0,0 0 0,-1-1 0,1 0 0,0-1 0,0 1 0,-1-1 0,8-3 0,9-6-2397</inkml:trace>
</inkml:ink>
</file>

<file path=ppt/ink/ink2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0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9984,'32'14'13613,"-13"-4"-12507,18 8-782,1-3-1,0 0 1,1-3-1,0-1 1,50 7 0,-61-14 39,57 3 1,-78-7-323,1 0 0,-1-1 0,1 1 0,-1-1-1,0-1 1,0 1 0,1-1 0,-1-1 0,0 1 0,-1-1-1,1-1 1,10-5 0,-16 8-35,-1 1 0,1 0 0,-1 0 0,1-1 0,-1 1 0,1 0 0,-1-1 0,1 1 0,-1 0 0,1-1 0,-1 1 0,1-1 0,-1 1 0,0-1 0,1 1-1,-1-1 1,0 1 0,1-1 0,-1 1 0,0-1 0,0 1 0,1-1 0,-1 1 0,0-1 0,0 0 0,0 1 0,0-1 0,0 1 0,0-1 0,0 0 0,0 1 0,0-1 0,0 1 0,0-1 0,0 1 0,-1-1 0,1 0 0,0 1 0,0-1-1,-1 1 1,1-1 0,0 1 0,-1-1 0,1 1 0,-1-1 0,0 0 4,0 1 0,0-1 0,0 1 0,0-1 0,0 1 0,0 0 0,0 0 0,0-1-1,-1 1 1,1 0 0,0 0 0,0 0 0,0 0 0,0 0 0,0 0 0,0 1 0,-1-1 0,1 0 0,0 1-1,0-1 1,0 0 0,0 1 0,-1 0 0,-46 25 237,-31 19 298,72-40-483,1 0-1,0 1 1,0-1 0,1 1-1,-1 0 1,1 1-1,0-1 1,1 1 0,-6 10-1,5-3 69,0-1-1,0 1 1,1 0-1,1 0 0,1 0 1,0 0-1,0 1 1,2-1-1,1 25 1,0-29-76,0 1-1,0 0 1,2-1 0,-1 0 0,1 1 0,1-1-1,0 0 1,0 0 0,1-1 0,0 1 0,0-1-1,1 0 1,14 15 0,-14-19-172,1 0-1,1 0 1,-1 0 0,1-1-1,-1 0 1,1 0 0,1-1-1,-1 0 1,0 0 0,1-1-1,-1 0 1,1-1 0,17 2 0,-7-3-1087,0 0 0,0 0 1,0-2-1,37-8 0,5-5-2763</inkml:trace>
</inkml:ink>
</file>

<file path=ppt/ink/ink2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0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3 305 5632,'-1'-1'122,"1"1"1,0 0-1,0-1 0,0 1 1,-1-1-1,1 1 0,0 0 1,0-1-1,0 1 0,0 0 1,0-1-1,0 1 1,0-1-1,0 1 0,0-1 1,0 1-1,0 0 0,0-1 1,0 1-1,0-1 0,0 1 1,0 0-1,0-1 1,0 1-1,0-1 0,1 1 1,-1 0-1,0-1 0,0 1 1,1 0-1,-1-1 0,0 1 1,0 0-1,1-1 1,-1 1-1,0 0 0,1 0 1,-1-1-1,0 1 0,1 0 1,-1 0-1,1 0 0,0-1 1,27 1 3786,48 18 209,-56-12-3578,0-2 259,1-1-1,-1-1 0,1-1 1,-1 0-1,1-1 1,0-2-1,23-4 0,-30 3-731,-1 0 0,1-1 0,-1-1 0,0 0 0,-1 0-1,1-2 1,-1 0 0,0 0 0,-1-1 0,1 0 0,12-14 0,-20 18-58,0-1 1,0 1 0,-1-1 0,0 0 0,0 0 0,0 0 0,-1-1-1,0 1 1,0-1 0,0 1 0,-1-1 0,0 0 0,0 0 0,0 1-1,-1-1 1,1 0 0,-1 0 0,-1 0 0,1 0 0,-1 1 0,0-1-1,-1 0 1,-2-8 0,2 9 5,0-1 0,0 1-1,0 0 1,-1 0 0,0 0-1,0 0 1,0 1 0,-1-1-1,1 1 1,-1 0 0,0 0-1,0 0 1,-1 1 0,1-1 0,-1 1-1,0 0 1,0 0 0,0 1-1,0-1 1,0 1 0,0 0-1,-1 1 1,1-1 0,-1 1-1,-8-1 1,5 2 7,0 0 0,0 1 0,0 0 0,0 0 0,0 1 1,0 0-1,0 1 0,0 0 0,1 0 0,-1 1 0,1 0 0,0 1 0,0-1 0,-13 12 0,9-6 11,1 1 0,0 0 0,1 0 0,0 1 0,0 0 0,2 1 0,-1 0 1,-12 28-1,16-28 12,0 0 0,0 0 0,1 1 1,1 0-1,0-1 0,1 1 0,1 0 1,0 0-1,2 29 0,0-34 5,0 0 0,1 0-1,0 0 1,1 0 0,0 0 0,0-1 0,1 1-1,0-1 1,1 0 0,0 0 0,0 0-1,0-1 1,1 0 0,0 0 0,14 12-1,-10-12-31,-1 0 0,2-1 0,-1-1 0,1 1 0,-1-1 0,1-1 0,1 0 0,17 3 0,-5-2-202,1-1-1,-1-2 1,26 0-1,-24-2-583,0-2 1,0-1-1,-1-1 0,1-1 0,47-17 0,24-11-2966</inkml:trace>
</inkml:ink>
</file>

<file path=ppt/ink/ink2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1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0 274 9472,'15'-30'5653,"15"-23"2535,-2 24-7288,6 2-337,0 1 0,2 2 0,1 2 0,72-32 1,-107 53-540,0 0 0,0 0 0,1 0 0,-1 0 0,0 0 0,1 1 0,-1-1 0,0 1 0,1-1 0,-1 1 0,0 0 0,1 0 0,-1 0 0,1 0 0,-1 1 0,0-1 0,1 0 0,-1 1 0,0 0 0,1 0 0,-1 0 0,0 0 0,0 0 0,0 0 0,0 0 0,0 1 0,0-1 0,0 1 0,0-1 0,-1 1 0,1 0 0,0-1 0,-1 1 0,0 0 0,1 0 0,-1 0 0,0 1 0,0-1 0,0 0 0,0 0 0,-1 0 0,2 5 0,0 3-17,-1-1 0,0 1 0,0-1 0,-1 1 0,0 0 0,-1-1 0,0 1 0,0-1 0,-1 1 0,-4 11 0,-3 1-42,0-1-1,-16 24 1,13-23 35,0 0 1,-15 42-1,25-58 9,0 0 0,1 0 0,0 1 1,0-1-1,0 1 0,1-1 0,0 0 1,0 1-1,0-1 0,1 1 0,0-1 1,0 0-1,1 0 0,0 1 0,3 8 0,-3-11 1,1 0-1,-1-1 0,1 1 0,-1 0 1,1-1-1,0 0 0,0 1 0,1-1 1,-1-1-1,1 1 0,-1 0 0,1-1 1,0 0-1,0 1 0,0-2 0,0 1 1,6 2-1,2-2 6,-1 1 0,1-1 0,-1-1 0,1 0 0,12 0-1,-8-2 36,0 0-1,0-1 1,-1-1-1,1-1 1,-1 0-1,0-1 1,22-9-1,-2-3 137,56-37 0,-76 43-140,0 0 0,-1 0-1,0-2 1,-1 0-1,0 0 1,-1-1-1,-1-1 1,0 0 0,-1 0-1,-1-1 1,0 0-1,-1-1 1,-1 0 0,0 0-1,-2-1 1,0 0-1,0 1 1,-2-2-1,0 1 1,-2 0 0,0-29-1,-2 34-45,-2 22-25,-1 22-78,4 18 142,1 0 1,13 71-1,-12-107-54,0-1 0,2 1 0,-1-1 0,2 0 0,-1 0 0,2-1 0,-1 1 0,2-1 0,-1-1 0,2 1 0,-1-1 0,1 0 0,1-1 0,17 16 0,-24-23-274,0-1 0,1 1 0,-1-1 0,1 1 0,-1-1 0,1 0 0,0 0 0,-1 0 0,1 0 0,0 0 0,0-1 0,0 1 0,-1-1 0,1 0 0,0 0 0,0 0 0,0 0 0,0 0 0,0-1 0,-1 0 0,1 1 0,0-1 0,0 0 0,-1 0 0,1 0 0,0 0 0,-1-1 0,1 1 0,-1-1 0,5-3 0,11-14-3445</inkml:trace>
</inkml:ink>
</file>

<file path=ppt/ink/ink2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2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14 9472,'-3'-13'4894,"6"19"693,2 10-1812,-2 1-4314,-1 69 1880,-1-32 548,-8 94 0,-1-105-1057,7-41-788,1 0 0,-1 1 0,0-1 0,0 0 0,0 0 0,0 0 0,0 0 0,0 0 0,-1 0 0,1 0 0,-1 0 0,1 0 0,-1-1 0,0 1 0,-2 2 0,3-4-36,1 0-1,-1 0 1,0 0-1,1 0 1,-1 0-1,1 0 1,-1 0-1,0 0 1,1 0-1,-1 0 1,1 0-1,-1-1 1,0 1-1,1 0 1,-1 0-1,1-1 1,-1 1-1,1 0 1,-1 0-1,1-1 1,-1 1-1,1-1 1,-1 1-1,1 0 1,0-1-1,-1 1 1,1-1-1,0 1 1,-1-1-1,1 1 1,0-1-1,-1 1 1,1-1-1,0 0 1,0 1-1,0-1 1,0 1-1,-1-1 1,1 0-1,0 1 1,0-1-1,0 1 0,0-1 1,0 0-1,1 1 1,-1-1-1,0 1 1,0-2-1,0-41 323,0 39-323,0-9-12,1 0-1,0 1 0,0-1 1,1 0-1,1 1 0,0-1 1,1 1-1,0 0 0,1 0 1,0 0-1,1 1 0,0 0 0,1 0 1,12-14-1,-7 10 21,1 2 1,1 0-1,0 0 0,1 1 1,0 1-1,1 1 0,32-17 1,-42 24-10,1 0 1,1 0 0,-1 0 0,0 1-1,1 1 1,-1-1 0,1 1 0,0 0-1,-1 1 1,1-1 0,0 2-1,-1-1 1,1 1 0,0 0 0,-1 1-1,1-1 1,-1 2 0,0-1-1,1 1 1,-1 0 0,-1 0 0,10 7-1,-7-4 9,0 0 0,-1 1-1,0 0 1,0 0 0,0 1-1,-1 0 1,0 1 0,-1 0-1,0 0 1,0 0 0,-1 0-1,0 1 1,-1 0 0,0 0-1,4 13 1,55 126-205,-33-86-2543,-28-60 2079,-1 1 0,1-1 0,0 0 0,0-1-1,0 1 1,0 0 0,1-1 0,4 5 0,2 2-3208</inkml:trace>
</inkml:ink>
</file>

<file path=ppt/ink/ink2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3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1 9216,'-4'12'10093,"-5"4"-6684,-15 35-1296,12 15-1258,3 1 0,3 1 0,4 101 0,2-159-819,3 68 610,4 0 0,23 110 0,-9-73-387,-20-108-262,1 1 0,-2-1 0,1 1 0,-1-1 0,0 1 0,-1 0 0,1-1 0,-3 8 0,2-13-38,1 0 0,-1 0 0,0 1 0,0-2 0,0 1 0,-1 0 0,1 0 0,0 0-1,-1 0 1,1-1 0,-1 1 0,0-1 0,1 1 0,-1-1 0,0 0 0,0 1 0,0-1 0,0 0-1,0 0 1,0-1 0,0 1 0,0 0 0,0-1 0,-1 1 0,1-1 0,0 0 0,0 1-1,0-1 1,-1 0 0,-2-1 0,2 1-77,-1 0-1,1-1 1,0 0-1,-1 1 1,1-1-1,0-1 1,0 1-1,-1 0 1,1-1 0,0 0-1,1 1 1,-1-1-1,0 0 1,0-1-1,1 1 1,-1 0-1,1-1 1,0 1-1,0-1 1,0 0 0,0 0-1,0 0 1,0 0-1,1 0 1,0 0-1,-1 0 1,1 0-1,0-1 1,0-4-1,-2-3-295,1 0 0,0 0-1,1-1 1,0 1-1,1-1 1,1 1-1,2-22 1,4 5-184,2 0 0,0 0 0,14-25 0,-10 22 887,16-55 1,-23 62 58,-5 12-33,2 1-1,0-1 1,0 0-1,1 1 1,0 0-1,1 0 1,0 0-1,1 0 1,0 1-1,1 0 1,0 0-1,13-14 1,-1 9 5,1 0 0,0 1 1,1 2-1,1 0 0,-1 1 0,2 1 0,0 1 1,0 1-1,38-8 0,-2 4 99,1 3 0,111-3-1,-77 15-574,98 17-1,-127-12-2111,-50-7-1102,-2-1-364</inkml:trace>
</inkml:ink>
</file>

<file path=ppt/ink/ink2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8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260 10 3328,'0'0'123,"0"0"0,0-1 0,0 1 0,0-1 0,0 1 0,0 0 0,0-1 0,0 1 0,0 0 0,0-1 0,0 1 0,0 0 0,-1-1 0,1 1 0,0 0 0,0-1 0,0 1 0,-1 0 0,1-1 0,0 1 0,0 0 0,-1 0 0,1-1 0,0 1 0,-1 0 0,1 0 0,0 0 0,-1-1 0,1 1 0,0 0 0,-1 0 0,1 0 0,0 0 0,-1 0 0,0 0 0,-19 3 1683,-29 21-1782,37-18 96,-1 1 77,0 0 0,1 1 0,0 0 0,0 1 0,1 1 0,0 0 0,1 0 0,0 1 0,-12 17 0,16-19-107,0 0 1,1 0 0,0 0 0,1 1 0,0-1 0,1 1 0,0 0 0,0 0 0,1 1 0,0-1 0,1 0 0,0 1 0,2 19 0,0-23-58,0 0 1,1 0-1,0 0 1,1 0-1,-1 0 1,1-1-1,0 1 1,1-1-1,0 0 0,0 0 1,0 0-1,1-1 1,0 1-1,0-1 1,0 0-1,0-1 1,1 1-1,0-1 1,11 6-1,1 0 1,1-1 0,0 0 1,0-1-1,0-2 0,34 8 1,-12-7 29,-1-1 0,1-2 0,0-2 0,0-2 0,0-2 0,0-1 0,0-2 0,0-2 0,76-23 0,38-29 341,-154 59-402,0-1 0,0 1 0,0 0 0,0-1 0,0 1 0,0 0 0,0 0 1,0 0-1,0 0 0,0 0 0,0 0 0,0 0 0,0 0 0,0 0 0,0 0 0,0 0 0,0 1 0,0-1 0,0 0 1,0 1-1,0-1 0,0 1 0,0-1 0,0 1 0,1 0 0,16 24 101,1 0-53,-3-13-10,1-1 0,0 0 0,1-2 0,0 0 1,0 0-1,1-2 0,0 0 0,0-2 0,1 0 1,27 4-1,-24-6 20,0-1 0,1-1 0,-1-1 0,0-1 0,0-1 0,0 0 0,0-2 0,42-13 0,-59 15-35,-1 0 0,1-1 0,-1 0 0,1 0 0,-1 0 0,0 0 0,0-1 0,-1 1 0,1-1 0,-1-1 0,0 1 0,0-1 0,0 1 0,0-1 0,-1 0 0,0 0 0,0-1 1,0 1-1,-1-1 0,0 1 0,0-1 0,0 0 0,-1 0 0,0 0 0,0 0 0,0 0 0,-1 0 0,0-6 0,0 1 7,-1 1 1,-1 0-1,0-1 0,0 1 1,-1 0-1,0 0 1,-1 1-1,0-1 0,-1 1 1,0-1-1,0 1 1,-1 1-1,0-1 1,-1 1-1,1 0 0,-10-7 1,-4-2 25,0 1 0,-1 0 0,-1 2 0,-1 1 0,0 1 0,0 0 0,-1 2 1,-26-7-1,33 11-43,0 2 1,-1 0-1,0 1 1,0 0-1,1 2 1,-1 0-1,0 1 1,0 1-1,0 0 1,0 1-1,0 2 1,-28 7-1,36-6-48,0 0 0,1 1 0,-1 0 0,1 0 0,0 1 0,1 0 0,-1 0 0,1 1 0,1 1 0,0-1 0,0 1 0,0 0 0,1 0 0,1 1 0,-6 12 0,7-15-142,1 0 1,0 1-1,0-1 0,1 1 1,0 0-1,0-1 1,0 1-1,1 0 1,1 0-1,-1 0 1,1 0-1,1 0 1,-1 0-1,1 0 1,1 0-1,-1 0 1,1-1-1,1 1 1,-1 0-1,1-1 0,6 11 1,-2-9-237,0 0 1,0-1-1,1 0 1,0 0-1,0-1 0,1 0 1,-1 0-1,2-1 1,18 11-1,32 5-1659</inkml:trace>
</inkml:ink>
</file>

<file path=ppt/ink/ink2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3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9728,'0'1'450,"1"0"0,0 0 1,0 0-1,-1 0 0,1 0 1,0 0-1,0 0 0,0 0 0,0 0 1,0-1-1,0 1 0,0 0 1,0-1-1,0 1 0,0-1 1,0 1-1,1-1 0,-1 1 0,0-1 1,0 0-1,0 0 0,2 0 1,39 9 4024,-31-7-4908,25 5 827,-1 3-1,-1 0 1,0 2-1,-1 2 1,0 1-1,-1 2 1,-1 1-1,57 43 0,-41-32-1294,-15-21-3083,-15-8 528</inkml:trace>
</inkml:ink>
</file>

<file path=ppt/ink/ink2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3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15872,'-3'8'7935,"16"-4"-10367,-13-4 13824,22 3-11520,-4 0 128,3-6-5760,-4 0 0</inkml:trace>
</inkml:ink>
</file>

<file path=ppt/ink/ink2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5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1199 4608,'-1'0'94,"1"0"1,-1 0 0,0 0-1,1 0 1,-1 0 0,1 0-1,-1 0 1,0 0-1,1 0 1,-1 0 0,1 0-1,-1 0 1,0 1-1,1-1 1,-1 0 0,1 0-1,-1 1 1,1-1-1,-1 0 1,1 1 0,-1-1-1,1 1 1,-1-1 0,1 1-1,0-1 1,-1 1-1,1-1 1,0 1 0,-1-1-1,1 1 1,0-1-1,0 1 1,-1-1 0,1 1-1,0 0 1,0-1 0,0 1-1,0-1 1,0 1-1,0 0 1,0 0 0,0 1 473,1 0-1,-1 0 1,1-1 0,-1 1 0,1 0 0,0 0 0,0 0 0,0-1 0,0 1 0,0 0 0,0-1 0,0 1 0,2 1 0,-2-3-471,0 0-1,-1 1 1,1-1 0,0 0 0,-1 0 0,1 0 0,0 0-1,-1 0 1,1 0 0,0 0 0,-1 0 0,1-1-1,0 1 1,-1 0 0,1 0 0,0 0 0,-1-1 0,1 1-1,0 0 1,-1-1 0,1 1 0,-1 0 0,1-1-1,-1 1 1,1-1 0,-1 1 0,1-1 0,-1 1-1,1-1 1,-1 0 0,0 1 0,1-1 0,-1 1 0,0-1-1,0 0 1,1 0 0,16-28 2769,-15 25-2424,9-21 238,-1 0-1,-1-1 1,9-50-1,-6 27-431,19-49 93,3 1 0,5 1 1,4 3-1,4 1 0,95-138 0,-135 220-287,0 0-1,1 0 0,0 1 0,0 0 0,1 1 0,0 0 1,17-11-1,-21 16-26,-1 0-1,1 1 1,0 0 0,1 0-1,-1 0 1,0 0 0,1 1 0,-1 0-1,0 0 1,1 0 0,-1 1 0,1 0-1,0 0 1,-1 0 0,1 1 0,-1-1-1,0 1 1,1 1 0,9 3-1,-3 1-10,0 1 0,-1 1 0,1 0 0,-2 0 0,1 1 0,-1 0 0,-1 1 0,1 1 0,-2-1 0,1 1 0,11 22 0,0 3-8,-1 0 0,-2 2-1,-2 0 1,-1 0 0,9 47-1,29 200-445,-43-222 318,15 83-77,17 128-32,-39-238 162,-2-35 59,1 0 1,-1 1 0,0-1-1,0 0 1,0 1 0,0-1-1,0 0 1,0 0 0,-1 1 0,1-1-1,0 0 1,-1 0 0,1 1-1,0-1 1,-1 0 0,0 0-1,1 0 1,-1 0 0,-1 2-1,-3-12-13,-15-139 21,15 62 0,3 0 0,13-104 0,-6 133-25,3 0-1,3 1 0,2 0 1,23-63-1,-15 55 74,39-84 0,-53 132-33,1 0-1,1 0 1,1 1-1,0 0 1,0 1-1,2 0 1,0 1 0,0 0-1,1 0 1,25-17-1,-35 28-3,0 1 0,0-1 0,-1 1 0,1 0 0,0 0 0,0 0 0,0 0 0,0 1 0,0-1 0,1 1 0,-1 0 0,0 0 0,0 0 0,0 0 0,0 0 0,0 1 0,0-1 0,0 1 0,0 0 0,0 0 0,0 0 0,0 0 0,0 1 0,0-1-1,-1 1 1,1-1 0,-1 1 0,1 0 0,-1 0 0,0 0 0,1 1 0,-1-1 0,3 5 0,4 5 55,0 1 0,-1 1 0,0-1-1,-1 1 1,7 18 0,25 75 206,-5 2 0,20 113 0,-40-160-213,35 201-36,-42-209-24,-3 0 1,-7 108-1,3-149-3,0-10-5,0 1-1,-1-1 1,1 0-1,0 0 0,-1 0 1,0 0-1,0 1 1,0-1-1,0 0 1,0 0-1,0 0 1,-4 4-1,5-7 5,0 1-1,-1-1 1,1 0 0,0 0-1,-1 0 1,1 1 0,0-1-1,-1 0 1,1 0 0,0 0-1,-1 0 1,1 0-1,0 0 1,-1 0 0,1 0-1,-1 0 1,1 0 0,0 0-1,-1 0 1,1 0 0,0 0-1,-1 0 1,1 0 0,0 0-1,-1 0 1,1 0-1,0 0 1,-1-1 0,1 1-1,0 0 1,-1 0 0,1 0-1,0-1 1,-1 1 0,1 0-1,0 0 1,0-1 0,-1 1-1,1 0 1,0-1-1,0 1 1,0 0 0,0-1-1,-1 1 1,1 0 0,0-1-1,0 1 1,0 0 0,0-1-1,0 1 1,0 0 0,0-1-1,0 0 1,-11-38-218,2-76-54,26-220-193,-7 257 460,4 0-1,3 1 0,42-116 1,19-14-90,-62 170 189,3 1 0,0 0 0,38-50 0,-50 78-45,-1 0 0,1 0 0,0 1 1,16-12-1,-22 17-33,1 1 1,-1 0-1,1 0 1,0 0-1,-1 0 1,1 1-1,0-1 1,0 0-1,0 1 1,-1-1-1,1 1 1,0 0-1,0-1 1,0 1-1,0 0 1,0 0-1,0 0 1,0 1-1,-1-1 1,1 0-1,0 1 1,0-1-1,0 1 1,0 0-1,-1-1 1,1 1-1,0 0 1,2 2-1,-3-2-4,1 0 7,-1 0 0,1 0 1,-1 1-1,1-1 0,-1 0 0,0 1 1,1-1-1,-1 1 0,0 0 1,0-1-1,0 1 0,0 0 0,-1 0 1,1-1-1,1 4 0,4 37 88,-1 0 1,-2 1-1,-2-1 1,-5 48-1,-11 298 5,11-296-71,-5 67 149,15 197-1,-5-338-131,1-1-1,1 1 1,1-1 0,0 0 0,1 0-1,12 26 1,-15-40-94,0 1 0,0 0 1,0 0-1,1-1 0,-1 0 0,1 1 0,0-1 1,0 0-1,0 0 0,0 0 0,1-1 0,-1 1 1,1-1-1,0 0 0,-1 0 0,1 0 0,0-1 1,0 1-1,0-1 0,1 0 0,-1 0 0,0 0 1,0-1-1,1 1 0,-1-1 0,0 0 0,0 0 1,1-1-1,-1 1 0,8-3 0,0 0-823,1 0 0,-1-1 0,0-1 0,0 0 0,0-1 0,-1 0 0,1-1 0,-2 0 0,1 0 0,-1-1 0,15-16 0,7-9-3103</inkml:trace>
</inkml:ink>
</file>

<file path=ppt/ink/ink2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6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87 313 10368,'-13'-1'7096,"8"1"-176,5 9-3966,0 1-4159,-1-4 1250,1 0 0,1 1 0,-1-1 0,1 0 0,0 0 0,0 0 1,1 1-1,0-1 0,0-1 0,0 1 0,1 0 0,0 0 0,0-1 0,0 0 1,1 0-1,0 0 0,0 0 0,0 0 0,0-1 0,1 1 0,0-1 1,0 0-1,5 3 0,1-2 3,-1 0 1,1-1-1,0-1 0,0 1 1,0-2-1,1 1 1,-1-2-1,0 1 0,1-2 1,0 1-1,18-3 0,-21 1 20,0-1 0,1 0 0,-1 0 0,0-1 0,-1 0 0,1-1 0,0 0 0,-1 0-1,0-1 1,0 0 0,0 0 0,-1-1 0,0 0 0,0-1 0,0 1 0,-1-1-1,0 0 1,0-1 0,-1 1 0,0-1 0,6-13 0,-6 7-43,0-1 0,-1 0 1,-1 0-1,0 0 0,1-23 0,-4 28-80,0 1 0,-1 0 0,0 0-1,0 0 1,-1 0 0,0 0-1,0 0 1,-1 1 0,0-1-1,-1 1 1,-8-15 0,6 13-27,0 0 1,-1 1-1,0-1 0,-1 2 1,0-1-1,0 1 0,-1 0 1,0 1-1,0 0 1,-1 0-1,0 1 0,0 1 1,0-1-1,-1 2 0,0-1 1,0 1-1,0 1 1,0 0-1,-1 1 0,1 0 1,-1 1-1,-16-1 1,16 3 48,0 1 1,0 0 0,0 0-1,1 1 1,-1 1 0,1 0-1,0 0 1,0 1 0,0 1 0,1 0-1,-1 0 1,1 1 0,-16 14-1,21-16 6,1-1-1,0 1 1,0-1-1,1 1 0,-1 0 1,1 1-1,0-1 1,0 0-1,1 1 0,-1 0 1,1-1-1,1 1 1,-1 0-1,1 0 0,0 0 1,0 0-1,1 0 1,-1 1-1,1-1 0,1 0 1,-1 0-1,1 0 1,0 0-1,1 0 1,-1 0-1,1 0 0,1-1 1,-1 1-1,5 8 1,-2-7-87,0 0 1,0 0-1,1-1 1,0 0 0,0 0-1,1 0 1,0-1-1,0 0 1,0 0 0,0-1-1,1 1 1,0-2 0,0 1-1,0-1 1,0 0-1,0-1 1,1 0 0,-1 0-1,14 0 1,-1 1 28,-1-2 1,0 0-1,1-2 1,-1 0-1,1-1 1,-1-1-1,27-8 1,-41 9 216,-1 0 0,1-1 1,-1 0-1,0 0 1,0 0-1,0-1 1,-1 1-1,1-1 0,-1 0 1,0-1-1,5-5 1,-5 5 222,1 0 0,-1 0 0,1 1 0,0-1 0,1 1 0,8-5 0,-13 9-302,0 0 0,-1 0-1,1 0 1,0 0 0,-1 0 0,1 1 0,0-1-1,-1 0 1,1 0 0,0 1 0,-1-1-1,1 1 1,-1-1 0,1 0 0,-1 1-1,1-1 1,-1 1 0,1-1 0,-1 1-1,1-1 1,-1 1 0,0 0 0,1-1-1,-1 1 1,0-1 0,1 1 0,-1 0-1,0-1 1,0 1 0,0 0 0,0-1 0,0 1-1,0 0 1,0 1 0,7 28 306,-7-27-261,5 17 59,1-1 1,0 1-1,2-1 0,0 0 1,1-1-1,0 0 0,2 0 1,0-1-1,1 0 0,1-1 1,0-1-1,2 0 0,-1-1 1,2 0-1,20 14 0,-28-24-188,0 0-1,0-1 1,0 1 0,1-2-1,-1 1 1,1-1-1,0 0 1,0-1-1,0 0 1,0 0-1,15-2 1,-8 0-838,1-1 1,-1-1-1,0-1 0,0 0 1,21-9-1,9-6-3099</inkml:trace>
</inkml:ink>
</file>

<file path=ppt/ink/ink2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7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1033 10880,'1'-1'372,"0"0"1,-1 1 0,1-1-1,0 1 1,0-1-1,0 1 1,-1-1 0,1 1-1,0-1 1,0 1-1,0 0 1,0-1 0,0 1-1,0 0 1,0 0-1,-1 0 1,1 0 0,0 0-1,0 0 1,1 0 0,3-1 427,0 0 1,0 0-1,0 0 1,0 0-1,0-1 1,0 0-1,7-4 1,-2-2-578,1 1 0,0 1 0,19-9 0,-15 8 113,0-1-1,25-18 0,192-163 945,-180 143-644,-1-2 0,58-74 0,-93 102-556,-1-2 0,-1 1 0,-1-2 0,0 0 0,-2 0 1,-1-1-1,-1-1 0,-1 0 0,6-29 0,-12 45-109,-1-1-1,-1 0 1,1 1-1,-1-1 1,-1 0-1,0 1 1,0-1-1,-1 1 1,-1-1-1,1 1 0,-1 0 1,-6-12-1,6 13-11,-1 1-1,-1 0 0,1 0 0,-1 0 0,0 1 1,0-1-1,-1 1 0,0 1 0,0-1 0,0 1 1,-1 0-1,0 0 0,0 1 0,0 0 0,0 0 1,-13-4-1,-1 0-72,0 2 0,-1 0 0,1 2 0,-41-4 0,46 7 81,-1 2 0,1 0 0,-1 0 0,1 1 0,-1 1 0,1 1 0,0 1 0,1 0 0,-1 1 0,1 0 0,0 1 0,0 1 0,1 0 0,0 1-1,0 1 1,1 0 0,1 1 0,0 0 0,-15 18 0,16-14 29,0 0 0,0 1 0,2 1-1,0 0 1,1 0 0,0 0 0,2 1 0,0 0 0,1 1-1,1-1 1,0 1 0,2 0 0,-1 29 0,3 23 167,3 0-1,14 84 1,-13-120-60,8 44 306,26 88-1,-15-71 13,1 6 20,3 0-1,51 119 1,-75-214-481,1 1 0,0-1 0,0 0 0,0 0 0,1-1 0,0 0 0,12 12 0,-15-16-54,0-1-1,0 1 1,0-1-1,0 1 0,1-1 1,-1 0-1,0 0 1,1 0-1,-1 0 1,1 0-1,-1-1 0,1 1 1,-1-1-1,1 0 1,-1 1-1,1-1 1,-1 0-1,1 0 0,-1-1 1,1 1-1,0-1 1,-1 1-1,1-1 1,-1 0-1,0 0 0,1 0 1,-1 0-1,0 0 1,3-2-1,6-6-846,0 0 1,-1 0-1,0-1 0,-1 0 0,0-1 1,0 0-1,-1-1 0,9-17 0,32-41-3455,-40 59 3651,54-56-2300,-53 57 3291,0 0 0,1 2 0,1-1 0,13-7 0,-23 15 5,-1 0 1,0 0-1,0 0 1,1 0 0,-1 1-1,1-1 1,-1 1 0,0-1-1,1 1 1,-1 0-1,1-1 1,-1 1 0,1 0-1,-1 0 1,1 0-1,-1 0 1,1 0 0,-1 0-1,1 1 1,-1-1 0,1 0-1,-1 1 1,1-1-1,-1 1 1,1 0 0,1 1-1,0 1 351,0 0 0,-1 0 1,1 0-1,-1 1 0,0-1 0,0 1 0,0 0 0,1 3 0,0-2-206,-1 0 0,0 0 0,1 0 0,0-1 0,0 0 0,0 1 0,5 4 0,-3-5-240,1 0-1,-1 0 0,1-1 0,0 0 0,0 0 0,0 0 1,0-1-1,0 0 0,1 0 0,-1 0 0,1-1 0,12 1 1,-6-1-55,0-2 1,1 1-1,-1-2 0,0 0 1,0 0-1,14-5 1,-2-1-90,-1-1 1,0-1 0,-1-1-1,0-1 1,-1-2 0,26-19-1,-37 24 0,0 0 1,0-1-1,9-11 0,-17 17-23,0 1 0,0-1-1,-1 0 1,1 0 0,-1-1 0,0 1 0,0 0 0,-1-1 0,1 1 0,-1-1 0,0 1 0,0-1 0,0-5 0,-1 2-60,-1-1 0,0 1-1,-1 0 1,1 0 0,-1 0 0,-1 0 0,0 1 0,0-1 0,0 0 0,-1 1 0,0 0-1,0 0 1,-1 0 0,0 1 0,0-1 0,-1 1 0,0 1 0,0-1 0,0 1 0,-1 0-1,1 0 1,-1 0 0,-14-6 0,5 7-25,0 0 0,-1 1 0,1 1 0,-1 1 0,0 0 0,1 1 0,-1 0 0,0 2 0,1 0 0,-1 0 0,-27 10 0,24-6-8,0 0-1,1 2 1,-1 1-1,1 0 0,1 1 1,0 1-1,0 1 1,2 0-1,-18 17 1,31-27 58,1 0 0,-1 1-1,1-1 1,-1 1 0,1 0 0,0 0 0,0-1 0,0 1 0,1 1-1,-1-1 1,1 0 0,-1 0 0,1 0 0,0 1 0,0-1 0,1 1 0,-1-1-1,1 1 1,-1-1 0,1 1 0,0-1 0,1 1 0,-1-1 0,1 1-1,-1-1 1,1 0 0,0 1 0,0-1 0,0 0 0,1 1 0,-1-1-1,1 0 1,0 0 0,0 0 0,0-1 0,0 1 0,0 0 0,1-1-1,-1 1 1,1-1 0,0 0 0,3 3 0,2-1-17,0 0 0,1 0 0,-1-1 0,1 0 0,-1-1 0,1 1 0,0-2 0,0 1 0,0-1 0,0-1 1,0 0-1,0 0 0,0-1 0,11-1 0,12-4-14,-1-1 1,49-17 0,115-46 716,-194 70-618,-1-1 1,1 1-1,0 0 1,-1-1 0,1 1-1,0 0 1,0-1-1,-1 1 1,1 0 0,0 0-1,0 0 1,-1 0-1,1 0 1,0 0 0,0 0-1,-1 0 1,1 0-1,0 0 1,0 0 0,0 0-1,-1 0 1,1 1-1,0-1 1,-1 0 0,1 1-1,0-1 1,-1 0-1,1 1 1,0-1 0,-1 1-1,1-1 1,-1 1-1,1-1 1,0 1 0,-1-1-1,0 1 1,2 1-1,-5 32 1299,-2-3-578,4-17-537,1 0 1,1 0-1,0-1 0,1 1 0,0 0 0,1-1 1,1 1-1,6 15 0,-7-22-124,0 0 0,0 0-1,1-1 1,0 1 0,0-1 0,1 1 0,0-1-1,0-1 1,1 1 0,-1-1 0,1 0-1,0 0 1,0-1 0,1 1 0,0-1 0,-1-1-1,15 6 1,-7-5-555,0-1-1,1-1 1,0 0-1,-1-1 1,1-1-1,0 0 1,0-1-1,25-4 1,-17 1-770,1-2 1,-1 0-1,0-1 0,39-19 1,-16 0-2620</inkml:trace>
</inkml:ink>
</file>

<file path=ppt/ink/ink2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8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0 291 7552,'2'0'332,"-1"0"0,1 1 0,-1-1 0,1 0 0,-1 0 0,1-1 1,-1 1-1,1 0 0,-1 0 0,1-1 0,-1 1 0,0-1 0,1 1 0,-1-1 0,1 1 1,-1-1-1,0 0 0,0 0 0,1 0 0,-1 0 0,0 0 0,0 0 0,1-1 1,31-36 4558,-13 13-4783,14-5 1651,41-29 1,-54 42-1972,1 2 515,0 0 0,1 2 0,42-19 0,-62 30-257,15-5 198,0 1 0,0 1 0,0 1 1,1 0-1,0 1 0,0 1 0,-1 1 0,1 1 0,0 0 0,0 2 0,0 0 0,0 1 0,-1 1 0,24 7 0,-19-4-109,1 2-1,-1 1 1,-1 0 0,1 2-1,-2 0 1,0 1-1,0 2 1,-1 0-1,-1 1 1,24 26-1,-36-34-83,0 0 0,-1 0 0,0 1-1,6 12 1,-10-18-36,-1 1 0,1-1 0,-1 1-1,0 0 1,0-1 0,0 1 0,-1 0 0,1 0-1,-1-1 1,0 1 0,0 0 0,0 0 0,0 0-1,-1-1 1,-1 8 0,-1-5 14,1 0-1,-1-1 1,0 1 0,0 0-1,-1-1 1,0 0-1,1 0 1,-2 0 0,1 0-1,-1 0 1,1-1-1,-1 0 1,-1 0 0,1-1-1,-8 5 1,-3 0 40,0-1 1,0 0-1,-1-1 1,0-1-1,-20 4 1,-23 0 130,-75 2 0,-58 8-686,185-18 359,6 0 18,1-1 0,-1 1-1,1-1 1,-1 1 0,1-1 0,-1 0 0,0 0 0,1 0 0,-1 1 0,1-2 0,-1 1 0,0 0 0,1 0 0,-1 0 0,1-1 0,-1 1 0,1-1 0,-1 1 0,1-1 0,-1 0 0,1 0 0,0 1 0,-1-1 0,1 0 0,0 0 0,-2-2-1,3 3 0,-1-1-1,1 0 0,0 1 1,-1-1-1,1 1 0,0-1 0,0 0 1,-1 1-1,1-1 0,0 0 0,0 0 1,0 1-1,0-1 0,0 0 1,0 1-1,0-1 0,0 0 0,0 0 1,0 1-1,0-1 0,1 0 0,-1 1 1,0-1-1,0 0 0,1 1 1,-1-1-1,0 0 0,1 1 0,-1-1 1,1 1-1,-1-1 0,1 1 0,-1-1 1,1 0-1,23-18-1630,-18 15 830,30-23-3079</inkml:trace>
</inkml:ink>
</file>

<file path=ppt/ink/ink2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8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387 12 9856,'-30'-10'12159,"3"10"-11236,16-1-623,-1 1 1,1 0 0,-1 1-1,1 0 1,0 1 0,0 0 0,-20 7-1,11-1 161,0 0 1,1 2-1,0 0 0,-25 18 0,35-21-310,0 0 0,1 0 0,-1 0 0,2 1 0,-1 0 1,1 1-1,1 0 0,-1 0 0,2 0 0,-10 20 0,13-25-124,1-1 0,0 1 0,0 0 1,0 0-1,0 0 0,1 0 0,0 0 0,0 0 0,0 0 0,0 0 1,0 0-1,1 0 0,-1 0 0,1 0 0,0-1 0,1 1 0,-1 0 0,4 6 1,-1-4-13,0 0 1,0-1 0,0 1 0,1-1 0,0 0 0,1 0 0,-1-1 0,1 0-1,10 7 1,2-1-54,0-2 0,1 0-1,0 0 1,0-2-1,0-1 1,24 4-1,124 8-1451,-62-15-3035,-54-2 791</inkml:trace>
</inkml:ink>
</file>

<file path=ppt/ink/ink2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9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61 202 5760,'37'-1'9154,"5"5"-4463,-28-3-4343,0 0 1,-1-1-1,1 0 1,0-2-1,22-4 1,-11 3 866,-17 1-907,1-1 1,-1 1-1,0-2 0,0 1 0,0-1 0,0 0 0,0 0 0,-1-1 0,0 0 1,9-8-1,-13 11-246,1-1 0,-1 0 0,0 0 0,0 0 1,0-1-1,0 1 0,-1-1 0,1 1 0,-1-1 0,0 0 1,0 0-1,0 0 0,-1 0 0,1 0 0,-1-1 0,0 1 1,0 0-1,0-1 0,-1 1 0,0 0 0,0-6 1,-1 8-50,0-1 0,0 0 0,0 1 0,0-1 0,-1 0 1,1 1-1,-1 0 0,0-1 0,0 1 0,0 0 0,0 0 1,0 0-1,0 0 0,0 0 0,-1 0 0,1 1 1,-1-1-1,0 1 0,1 0 0,-1 0 0,0 0 0,1 0 1,-6-1-1,-7-1-2,1 0 0,0 1 0,-19-1 0,29 3-9,-9 0 21,-1 0-1,1 0 1,-1 1-1,1 1 1,-1 1 0,1 0-1,0 0 1,0 1-1,0 1 1,1 0 0,-1 1-1,1 0 1,1 1-1,-1 0 1,1 1 0,-17 15-1,24-19-7,0 0 0,0 0 1,1 0-1,0 1 0,0-1 0,0 1 0,0 0 1,1-1-1,0 1 0,0 0 0,0 1 0,0-1 0,1 0 1,0 0-1,0 1 0,0 8 0,1-6-6,1 0 0,0 1 1,0-1-1,1 0 0,0 0 0,1 0 0,-1-1 1,1 1-1,1-1 0,5 10 0,0-3 2,0-1 0,0-1 0,1 1 0,1-2 0,0 0 0,1 0 0,0-1 0,0 0 0,1-1 0,1 0 0,25 12 0,-13-12-170,-1-1 0,1-1 0,0-2 0,1 0-1,-1-2 1,1-1 0,0-1 0,0-1 0,-1-1 0,31-6 0,-30 3-1139,-1-2 0,1 0 0,-1-2-1,-1-1 1,0-1 0,25-13 0,4-5-2307</inkml:trace>
</inkml:ink>
</file>

<file path=ppt/ink/ink2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19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143 989 9344,'38'-29'10322,"2"-2"-4799,5-1-4789,-2-3 0,42-42 0,-29 13-307,-2-2-1,55-88 1,-100 140-393,0 0-1,-1-1 1,-1 0-1,0 0 1,-1-1-1,0 0 1,-2 0-1,0 0 1,0 0-1,-2-1 1,0 1-1,-1-1 1,-1-20-1,0 25-46,-2 0-1,0 0 0,0 0 1,-1 0-1,-1 0 1,1 0-1,-2 1 0,0 0 1,0 0-1,-1 0 0,-1 1 1,1-1-1,-2 2 0,1-1 1,-2 1-1,1 0 0,-1 1 1,0-1-1,-1 2 0,0 0 1,0 0-1,0 0 0,-1 2 1,-12-6-1,6 7-5,-1 0-1,0 2 0,0 0 1,1 1-1,-1 0 1,0 2-1,0 0 1,0 1-1,0 1 1,1 0-1,-32 11 0,34-8 21,-1 0 0,1 1 0,1 0 0,-1 2 0,1-1 0,1 2-1,0 0 1,0 0 0,1 1 0,0 1 0,1 0 0,0 0 0,1 1-1,0 1 1,1-1 0,1 2 0,0-1 0,1 1 0,1 0 0,0 1-1,1-1 1,0 1 0,2 0 0,-3 19 0,2 4 152,2 1 1,2-1 0,1 1-1,2-1 1,2 1 0,1-1-1,2 0 1,2-1 0,1 0-1,27 59 1,-5-26 221,3-3-1,3 0 0,3-3 1,78 94-1,-114-151-468,1 0 0,1-1 0,0 1-1,0-1 1,0-1 0,0 0 0,1 0-1,0 0 1,14 5 0,-19-9-122,0-1 0,0 0 0,1 1 0,-1-1 0,1-1 0,-1 1 0,0-1 0,1 0 0,-1 0 1,1 0-1,-1 0 0,1-1 0,-1 0 0,1 0 0,-1 0 0,0 0 0,1-1 0,-1 0 0,0 1 0,0-2 0,0 1 0,6-5 0,3-4-1379,0-1 0,-1 0 1,20-25-1,-24 27 806,29-36-3178</inkml:trace>
</inkml:ink>
</file>

<file path=ppt/ink/ink2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0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37 8064,'0'-8'1276,"0"6"-1141,0 1 0,-1 0 0,1-1 0,0 1 0,0 0 0,0-1 0,1 1 1,-1-1-1,0 1 0,0 0 0,1 0 0,-1-1 0,1 1 0,-1 0 0,1 0 0,0-2 0,18-2 8580,-18 5-8647,0 1 0,-1-1 0,1 0 0,0 0 0,0 1 0,-1-1 0,1 0 0,0 1 0,0-1 0,-1 1 0,1-1 0,0 1 0,-1-1 0,1 1 0,-1 0 0,1-1 0,-1 1 0,1 0 0,-1-1 0,1 1 0,-1 0 0,0-1 0,1 1 0,-1 0 0,0 0-1,0 0 1,1 0 0,3 33 1720,-13 75-913,-20 81 1940,3 218 449,24-362-3018,3 0 0,1-1 0,13 66 0,-11-91-216,1-1 0,1 1-1,0-1 1,2-1-1,0 1 1,1-1 0,1-1-1,1 0 1,24 31-1,-30-43-110,1 1 0,0-1 0,0 0-1,1 0 1,-1-1 0,1 0-1,0 0 1,0-1 0,0 0 0,1 0-1,-1 0 1,1-1 0,0 0 0,-1-1-1,1 0 1,0 0 0,0 0-1,0-1 1,15-2 0,-7 0-1075,-1 0-1,1-1 1,-1-1 0,0-1 0,0 0-1,0-1 1,-1-1 0,26-15 0,-3-1-2833</inkml:trace>
</inkml:ink>
</file>

<file path=ppt/ink/ink2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9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2944,'16'72'5226,"1"13"-4735,5-28 1632,41 74-1,-67-142-2026,0 1 0,1-1 0,1 0 0,0 0-1,0 0 1,1-1 0,1-12 0,-1 7 12,1 4-97,0-1 1,1 1-1,0 0 1,1 0-1,1 0 1,0 0-1,1 0 1,0 1-1,1-1 1,0 1-1,1 0 1,0 1-1,1-1 1,1 1-1,-1 1 1,2-1-1,0 2 1,0-1-1,0 1 1,1 0-1,1 1 1,-1 0-1,1 1 1,1 0-1,15-7 1,-20 11 23,0 1 0,1 0 0,-1 1 1,1-1-1,-1 1 0,1 1 0,0-1 1,0 1-1,-1 1 0,1 0 0,0 0 1,-1 0-1,1 1 0,-1 0 0,0 0 1,1 1-1,-1 0 0,0 0 1,-1 1-1,13 8 0,1 1 76,-1 1 1,-1 1-1,0 1 0,-1 1 0,22 27 1,-27-30-10,-1 0 1,0 1 0,-1 0-1,-1 0 1,-1 1 0,0 0-1,-1 1 1,-1 0 0,0 0-1,-1 0 1,-1 1-1,-1 0 1,-1 0 0,0-1-1,-2 37 1,1-53-94,-1 0-1,0-1 1,0 1-1,0-1 1,0 1-1,0-1 0,0 1 1,0 0-1,0-1 1,-1 1-1,1-1 1,0 1-1,0 0 1,0-1-1,-1 1 1,1-1-1,0 1 1,-1-1-1,1 1 1,0-1-1,-1 1 1,1-1-1,0 0 1,-1 1-1,1-1 1,-1 1-1,1-1 1,-1 0-1,0 1 1,-11-13 104,9 7-106,1 0-1,-1-1 0,1 0 0,0 0 0,-2-11 0,4 4-14,1 0-1,1 0 1,0 0-1,1 1 1,0-1-1,1 1 1,0-1-1,1 1 1,1 1-1,0-1 1,0 1-1,1 0 1,1 0-1,11-13 0,-9 14-7,1 1-1,-1 1 0,1 0 1,1 0-1,-1 1 1,1 0-1,1 1 0,-1 1 1,1 0-1,0 1 0,20-5 1,-14 6-21,0 0 1,0 1 0,1 1-1,-1 1 1,1 0 0,-1 2-1,29 5 1,-39-4 49,0 0 1,-1 0 0,0 0 0,0 1-1,0 0 1,0 1 0,-1 0-1,1 0 1,-1 1 0,0-1-1,-1 1 1,0 1 0,0 0-1,0-1 1,-1 2 0,8 12-1,-6-8 69,0 0 0,-1 0-1,-1 1 1,0 0 0,-1 0-1,0 0 1,-1 1 0,-1-1-1,0 1 1,0 16-1,-2-5 64,1-2 52,-1 0-1,-1 0 0,-1 0 1,-1-1-1,-10 39 0,8-55-649,2-15-131,1-16-1024,3 20 1210,1 1-1,-1-1 1,0 1 0,1-1 0,0 1 0,0 0-1,0 0 1,1 0 0,-1 0 0,1 0 0,0 0-1,0 1 1,1 0 0,4-5 0,15-17-2034</inkml:trace>
</inkml:ink>
</file>

<file path=ppt/ink/ink2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0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92 10368,'22'0'5120,"39"0"-6144,-48 0 8703,32-7-7679,-10-1 128,34-7-128,-16 5 128,30-8-1024,-17 6 0,13 0-1920,-14 2 129</inkml:trace>
</inkml:ink>
</file>

<file path=ppt/ink/ink2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1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182 393 10240,'5'10'6743,"0"-5"1654,20 5-7431,-14-7-899,0 0 0,0-1 0,0 0 0,0-1 0,1 0 0,-1-1 0,1 0 0,20-4 1,6-2 792,44-14 1,-70 17-757,-1-1 0,0 0 0,0 0 0,-1-1 0,1-1 0,-1 0 0,0 0 0,0-1 0,-1 0 0,0-1 0,0 0 0,-1 0 0,0-1 0,-1 0 0,12-17 0,-17 22-118,0-1 1,0 0-1,-1 0 0,1 0 0,-1 0 0,0 0 1,0 0-1,-1 0 0,0 0 0,0 0 1,0 0-1,0-1 0,-1 1 0,0 0 0,0 0 1,0 0-1,0 0 0,-1 0 0,-4-7 1,1 1-49,-1 1 0,0 0 1,0 0-1,-1 0 1,-1 1-1,0 0 1,-9-8-1,6 7 11,-1 1-1,-1 0 1,0 1-1,0 0 0,-1 1 1,1 1-1,-2 0 1,1 0-1,0 2 1,-1 0-1,0 1 1,0 0-1,0 1 1,0 1-1,-1 0 1,1 1-1,0 1 1,-19 3-1,19-2 31,1 0-1,-1 2 1,1-1-1,0 2 1,0 0-1,0 1 1,0 0 0,1 1-1,0 1 1,1 0-1,0 0 1,0 2-1,0-1 1,1 1-1,1 1 1,0 0-1,0 1 1,-13 20-1,20-27 8,1 0-1,-1 0 1,1 0-1,0 0 0,0 1 1,0-1-1,1 0 0,0 1 1,0 0-1,0-1 1,1 1-1,0-1 0,0 1 1,0 0-1,1-1 0,0 1 1,0-1-1,0 1 1,1-1-1,0 0 0,0 1 1,0-1-1,0 0 0,1 0 1,0 0-1,0-1 1,0 1-1,1-1 0,-1 1 1,1-1-1,0 0 0,7 4 1,0 1-18,0-1 0,1 0 0,0 0 1,1-2-1,0 1 0,0-2 0,0 0 0,1 0 1,-1-1-1,1-1 0,0 0 0,18 1 0,-6-3 43,-1-1-1,0-2 1,1 0-1,-1-2 1,0 0-1,47-16 1,-57 15 12,-2 0 1,1-1 0,0 0 0,-1-1-1,-1-1 1,1 0 0,-1-1 0,0 0-1,-1-1 1,0 0 0,-1-1-1,0 0 1,12-17 0,-12 9 455,-13 20 274,-14 28 297,14-22-965,2 0-1,-1 1 1,1-1-1,0 0 1,1 1-1,0-1 1,0 1-1,0-1 1,1 0-1,0 1 1,1-1-1,-1 0 1,1 0-1,1 0 1,-1 0-1,1 0 1,1 0-1,-1-1 1,1 0-1,0 1 1,1-1-1,-1-1 1,1 1-1,0-1 1,1 0-1,6 6 1,-5-5-89,1 0 1,1-1 0,-1 1 0,1-1 0,0-1 0,0 0 0,0 0 0,0-1-1,1 0 1,0 0 0,-1-1 0,1-1 0,0 1 0,0-2 0,0 1 0,0-1-1,0-1 1,0 0 0,14-3 0,47-25-1964,-27 2-2274,-16 5 145</inkml:trace>
</inkml:ink>
</file>

<file path=ppt/ink/ink2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1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1 397 11136,'88'9'13803,"-3"0"-11329,-60-11-2349,-1 0 0,0-2 0,0-1 1,0-1-1,0 0 0,-1-2 1,32-16-1,-38 16 31,0-2 0,0 0-1,-1-1 1,0-1 0,-1 0 0,-1-1-1,0 0 1,0-2 0,22-30-1,-30 37-101,-1 0 0,1-1-1,-2 1 1,9-20 0,-12 25-36,0-1 0,0 0 0,0 0 0,0 0 0,0 1 0,-1-1 0,0 0 0,0 0 1,0 0-1,0 0 0,-1 0 0,1 0 0,-1 0 0,0 0 0,0 0 0,-2-4 0,0 3-21,1 0 0,-1 0 0,-1 0 0,1 0 0,-1 1 0,1-1-1,-1 1 1,-1 0 0,1 0 0,0 1 0,-1-1 0,0 1 0,0 0-1,0 0 1,0 0 0,-1 1 0,1 0 0,0 0 0,-1 0 0,0 1 0,1 0-1,-1 0 1,0 0 0,0 1 0,1-1 0,-1 1 0,0 1 0,0-1-1,0 1 1,1 0 0,-1 1 0,0-1 0,-6 4 0,2 0-5,0 1-1,1 0 1,-1 0 0,2 1 0,-1 0 0,1 1 0,0 0 0,0 0 0,1 1 0,0 0-1,1 0 1,0 0 0,-9 19 0,7-9 9,0 1 0,1 0 0,1 0 0,1 0 0,1 0 0,-3 36 0,7-47-2,-1 1 1,2-1-1,-1 0 0,1 1 1,1-1-1,0 0 0,0 0 0,1 1 1,0-2-1,0 1 0,1 0 1,0-1-1,1 0 0,0 1 1,0-2-1,7 9 0,-4-8-44,0 0 0,0 0 1,1-1-1,0 0 0,1 0 0,0-1 0,0 0 0,0-1 0,0 0 1,1-1-1,0 0 0,0 0 0,12 1 0,-3-1-319,-1-2 1,1 0-1,0-1 0,-1-1 0,1-1 1,0-1-1,25-6 0,-25 4-648,0-1 0,0-2 0,0 0-1,-1-1 1,0-1 0,-1 0 0,18-13-1,11-10-2826</inkml:trace>
</inkml:ink>
</file>

<file path=ppt/ink/ink2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2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12 7936,'-10'-11'3968,"10"19"-4608,0-8 6143,0 13-4607,0-1 128,-4 24 1024,0-11 128,8 31-2304,0-9 128,27-11 1664,-9-3 128,36-11-768,-10-1 128,43-46-2432,-25 7 128,30-36-2432,-27 11 128</inkml:trace>
</inkml:ink>
</file>

<file path=ppt/ink/ink2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3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513 174 8576,'-2'-5'1477,"0"1"1,0-1 0,0 0-1,1 0 1,-1 0-1,0-10 1,-9-30 637,8 40-1997,0 1 0,0-1 0,0 1-1,-1-1 1,1 1 0,-1 0 0,0 1 0,0-1 0,0 1-1,-1-1 1,1 1 0,-9-3 0,0-1 358,-1 1-1,0 1 1,-19-5 0,25 9-338,0 0 1,1 1-1,-1-1 1,0 2 0,0-1-1,1 1 1,-1 0 0,1 0-1,-1 1 1,1 0-1,-1 1 1,1-1 0,-14 8-1,-1 2 147,0 1 0,-33 27-1,38-27-177,1 2-1,0 0 1,1 1 0,-19 26-1,29-36-78,1 1-1,-1-1 1,2 1-1,-1 0 1,1 0-1,-1 1 0,2-1 1,-1 1-1,1-1 1,1 1-1,-1 0 1,1-1-1,0 11 0,1-10-3,0-1 0,0 0-1,1 0 1,0-1-1,0 1 1,1 0-1,-1 0 1,2 0-1,-1-1 1,1 1-1,0-1 1,0 0-1,0 0 1,1 0-1,0 0 1,1 0-1,-1-1 1,1 0-1,6 6 1,-2-3 26,1-1 1,0 0-1,1 0 0,0-1 1,0 0-1,0-1 0,0 0 1,1-1-1,0 0 0,20 3 0,14-1 253,0-2 0,1-3 0,-1-1 0,85-12 0,110-21 742,-199 19-1087,-28 34-300,5-6 410,-1-2 0,1 0 0,1-1 0,0-1 0,1-1 0,0-1 0,0-1 0,1-1 0,0 0 0,0-2 0,0 0 0,29 0 0,-21-3-15,1-2 1,-1 0-1,1-2 1,-1-2-1,0 0 1,0-2 0,-1-2-1,49-19 1,-74 26-51,11-5 3,-1 1 0,0-2-1,25-16 1,-36 21-6,0 1 0,0-1 0,0 0-1,0 0 1,0 0 0,-1 0 0,1 0-1,-1-1 1,0 1 0,0-1 0,0 1-1,-1-1 1,1 0 0,-1 0 0,0 0-1,0 0 1,0 0 0,0 0 0,-1 0-1,0-7 1,-1 3 0,0 0 0,-1 0 0,0 0 0,0 0 0,-1 0 0,0 1 0,0-1 0,-1 1 0,0 0 0,-1 0 0,-5-7 0,5 7 0,-7-11 0,-1 1 0,-1 1 0,0 0 0,-1 1 0,-1 0 0,-19-13 0,6 12 0,0 0 0,-1 3 0,0 0 0,-1 2 0,0 1 0,-1 1 0,0 2 0,-37-3 0,51 9 0,0 0 0,0 1 0,0 1 0,-1 1 0,2 1 0,-1 0 0,0 1 0,1 1 0,-21 8 0,26-9-11,0 0 1,1 1-1,-1 0 0,1 1 1,0 0-1,0 1 0,1 0 1,0 1-1,0 0 0,1 1 1,-10 10-1,16-16-17,0 0 0,-1 0 1,1 1-1,0-1 0,1 1 0,-1 0 0,0 0 0,1 0 1,0 0-1,0 0 0,0 0 0,1 0 0,-1 1 0,1-1 1,0 1-1,1-1 0,-1 1 0,1-1 0,-1 1 1,1 0-1,1-1 0,0 10 0,0-11-37,0 1 0,0 0 1,1-1-1,-1 1 0,1-1 0,-1 0 0,1 1 1,0-1-1,0 0 0,1 0 0,-1 0 1,0 0-1,1-1 0,0 1 0,0-1 0,0 1 1,0-1-1,0 0 0,0 0 0,1 0 0,-1-1 1,0 1-1,1-1 0,5 2 0,5 3-235,1 1-183,0-1 0,0-1-1,1 0 1,-1-1 0,1-1 0,0-1 0,0 0 0,32 0-1,-8-1-649,84 6-2857</inkml:trace>
</inkml:ink>
</file>

<file path=ppt/ink/ink2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3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22 3328,'-8'-22'1664,"0"26"2816</inkml:trace>
</inkml:ink>
</file>

<file path=ppt/ink/ink2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4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0 322 13696,'5'7'5717,"-1"-1"-5082,0-1 1,0 0-1,1 1 0,0-2 1,-1 1-1,2 0 1,-1-1-1,0 0 0,1 0 1,0-1-1,0 1 1,0-1-1,7 2 0,-3-1-506,-7-2-78,0 0 0,0 0 0,1-1 0,-1 1 1,0-1-1,1 0 0,-1 0 0,1 0 0,-1-1 1,1 1-1,0-1 0,-1 0 0,1 0 0,6-1 0,-16-3-32,0 0-1,0-1 0,0 1 0,0-1 0,1-1 0,0 1 0,0-1 0,0 0 0,1 0 0,0-1 0,0 1 0,0-1 0,1 0 0,0 0 1,1 0-1,-1 0 0,-1-10 0,2 8-7,0-1 0,0 1 0,1 0 0,1-1 0,-1 1 0,2 0 0,-1-1 0,1 1 0,0 0 0,1-1 0,0 1 0,1 0 0,0 0 0,4-8 0,-1 6 29,1 1 1,0 0-1,0 1 0,1-1 0,0 1 1,0 1-1,1 0 0,0 0 0,1 0 1,0 1-1,0 1 0,0 0 1,1 0-1,0 1 0,0 0 0,0 1 1,1 1-1,-1-1 0,16-1 0,-17 4-5,0 0 0,0 0 0,0 1 0,0 0 0,0 1 0,0 0 0,0 1 0,0 0-1,0 0 1,-1 1 0,1 1 0,-1-1 0,0 2 0,0-1 0,0 1 0,0 0-1,-1 1 1,0 0 0,0 0 0,-1 1 0,0 0 0,0 0 0,12 17 0,-12-11-22,1 1 0,-2 0 1,0 0-1,0 1 0,-1 0 1,-1 0-1,-1 0 0,3 22 1,10 42 15,-16-78-29,1 0-1,-1 0 1,0 0 0,0 0-1,1-1 1,-1 1 0,0 0-1,1 0 1,-1 0-1,1 0 1,-1 0 0,1 0-1,-1-1 1,1 1 0,0 0-1,-1-1 1,1 1 0,0 0-1,1 0 1,7-10-22,2-31-64,-10 38 73,1-17-119,0 0 0,-2-37 1,0 39 57,-1-1-1,2 0 1,1 0 0,5-27 0,-6 41 68,1-1-1,-1 1 0,1 0 1,0 0-1,0 0 1,0 0-1,1 0 0,-1 0 1,1 1-1,0-1 1,0 1-1,0 0 1,1-1-1,-1 2 0,1-1 1,-1 0-1,1 1 1,0-1-1,0 1 0,0 0 1,1 1-1,5-3 1,-3 3 5,1-1 1,-1 2-1,1-1 0,0 1 1,-1 0-1,1 0 1,-1 1-1,1 0 1,-1 1-1,1-1 0,-1 1 1,0 1-1,1-1 1,7 5-1,6 4 73,0 0-1,0 2 1,22 18-1,-28-19-5,0 2 0,-1 0 0,-1 1 0,0 0 0,18 31 0,22 24 306,-44-59-287,1 1 0,-2 0 1,9 14-1,-15-22-72,0 0-1,0 0 1,0 0 0,-1 0 0,1 0 0,-1 0 0,0 0-1,0 0 1,-1 1 0,1-1 0,-1 0 0,0 1 0,0-1 0,-1 6-1,2 7 37,-1-17-89,0 1-1,0-1 1,0 0-1,1 0 1,-1 1 0,0-1-1,0 0 1,0 0-1,0 1 1,0-1-1,0 0 1,0 0-1,1 0 1,-1 1-1,0-1 1,0 0 0,0 0-1,1 0 1,-1 1-1,0-1 1,0 0-1,0 0 1,1 0-1,-1 0 1,0 0 0,0 0-1,1 0 1,-1 0-1,0 0 1,0 1-1,1-1 1,-1 0-1,0 0 1,0 0-1,1 0 1,-1 0 0,0-1-1,0 1 1,1 0-1,-1 0 1,0 0-1,0 0 1,1 0-1,-1 0 1,0 0-1,0 0 1,0 0 0,1-1-1,-1 1 1,0 0-1,0 0 1,0 0-1,1-1 1,-1 1-1,0-21-5356,0 2 1429</inkml:trace>
</inkml:ink>
</file>

<file path=ppt/ink/ink2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4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21 4992,'-1'-1'135,"1"0"0,-1 1 0,1-1 1,-1 1-1,1-1 0,0 1 0,-1-1 0,1 0 1,0 1-1,-1-1 0,1 0 0,0 0 0,0 1 1,0-1-1,-1 0 0,1 1 0,0-1 0,0 0 1,0 0-1,0 1 0,0-1 0,1 0 0,-1-1 1,3 0 3064,-1 6 4093,1 72-2672,8 42-4899,-4-42 1524,32 267 1869,-32-267-2879,21 201 253,-18-213-560,-3-31-115,-2 0-1,-1 0 1,-2 0 0,-3 49 0,1-78-79,-1 0 1,1 0 0,-1 0 0,0 0 0,0-1 0,0 1 0,-1 0 0,-3 5 0,-6-4-2605,-5-19 157,2-9-743</inkml:trace>
</inkml:ink>
</file>

<file path=ppt/ink/ink2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5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0 123 11008,'20'-24'3768,"-15"19"-3551,0 0 0,0 1 0,0 0 0,0 0 0,0 0 0,1 1 0,11-5 0,32-10 6609,-15 7-6044,0 2 1,1 1-1,1 2 0,41-2 1,-45 7-737,-1 1 1,1 2-1,-1 1 1,0 1-1,0 2 1,0 1-1,-1 2 1,47 19-1,-67-24 63,0 1-1,-1 0 0,0 1 0,1 0 0,7 8 0,-14-12-76,0 1 1,0-1 0,0 1 0,-1 0-1,1 0 1,-1 0 0,0 1 0,0-1-1,0 0 1,0 1 0,-1-1-1,1 1 1,-1 0 0,0-1 0,0 1-1,0 0 1,0 5 0,-1-5-7,-1 0 1,0 0-1,1 0 0,-1-1 1,-1 1-1,1 0 1,0-1-1,-1 1 0,0-1 1,0 0-1,0 1 0,0-1 1,0 0-1,-1 0 1,0-1-1,1 1 0,-6 3 1,-1 2 40,0-1 0,-1-1 0,0 0 0,-12 6 0,6-6-9,-1 0-1,1-1 1,-1 0-1,0-2 1,0 0-1,0-1 1,0 0-1,-1-2 1,1 0-1,-19-2 1,11-1-115,0-1 0,1-1 0,0-1 1,0-1-1,0-1 0,-24-12 0,36 14-182,1 0 0,0 0 0,0-1-1,-10-9 1,17 13-269,2 1 0,-1-1 0,0-1 0,0 1 0,1 0 0,0-1 0,0 1 0,0-1 0,0 1 0,-1-5 0,-2-7-3204</inkml:trace>
</inkml:ink>
</file>

<file path=ppt/ink/ink2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5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0 976 6656,'1'2'518,"-1"1"1,1-1-1,-1 0 0,1 0 1,0 0-1,0 1 1,0-1-1,0 0 0,0-1 1,1 1-1,-1 0 1,1 0-1,-1 0 0,1-1 1,-1 1-1,1-1 0,0 1 1,0-1-1,0 0 1,4 2-1,-1-1-113,0 0 0,0-1 0,0 0 0,0 0 0,0 0 0,0 0 0,0-1 0,1 0 0,4-1 0,6 0-185,-1-2 0,0 1 0,0-2 0,0 0-1,17-8 1,33-19 811,-2-4 0,92-65 1,-130 81-781,0-1 0,-2-2 0,0 0 0,22-30 0,-44 51-248,12-15 22,-1 0 0,-1 0 0,0-1 0,-1-1 0,-1 0-1,-1 0 1,0-1 0,-1 0 0,-1 0 0,-1-1 0,-1 0 0,-1 1 0,2-37 0,-5 40-53,-1 0 0,0 0 1,-1 1-1,-1-1 0,0 0 1,-1 1-1,-1 0 0,0 0 1,-1 0-1,-1 1 0,0 0 1,-1 0-1,0 1 0,-1 0 1,-1 0-1,0 1 0,-23-21 1,11 15-25,-1 2 0,0 1 0,-1 1 1,-1 1-1,0 1 0,-41-14 0,59 24 57,0 0-1,-1 0 0,1 1 1,0 0-1,-1 0 1,1 1-1,-1 0 1,1 0-1,0 1 0,-1-1 1,1 2-1,0-1 1,0 1-1,-1 0 0,-8 5 1,6-2 12,0 1 1,1 0-1,0 0 1,0 1-1,0 0 1,1 0-1,0 1 1,1 0-1,-12 16 1,7-5 21,0 0 1,1 1 0,2 0 0,0 1-1,1 0 1,0 1 0,2-1 0,1 1-1,1 0 1,-3 36 0,7-4 313,2 0 0,15 97 0,40 114 883,-2-3-481,-54-256-860,0 0-1,0 0 0,-1 0 0,0 0 1,0 0-1,-1 0 0,1 0 0,-2 0 1,1 0-1,0 0 0,-4 9 0,-14 17-5792,16-27 2164</inkml:trace>
</inkml:ink>
</file>

<file path=ppt/ink/ink2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0:59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127 399 3712,'9'-2'996,"0"1"0,1-1 0,-1 2-1,0-1 1,13 2 0,44-5 325,-48 1-1149,0-1 0,0 0 0,0-2 0,0 0 0,-1-1 1,0-1-1,-1 0 0,1-1 0,28-23 0,-36 25-56,-1 0 0,0 0 0,-1-1 0,0 0 0,0 0 0,0 0 0,-1-1 0,0 0 0,-1-1 0,0 1 0,-1-1 0,0 0 0,0 0 0,-1-1 0,-1 1 0,1-1 0,-2 1 0,2-20 0,-3 25-85,0 1 0,-1-1-1,1 1 1,-1-1 0,0 1 0,0-1 0,0 1 0,-1 0-1,1 0 1,-1 0 0,0-1 0,0 2 0,-1-1 0,1 0-1,-1 0 1,0 1 0,0 0 0,0-1 0,0 1 0,0 0-1,-1 0 1,0 1 0,1-1 0,-1 1 0,0 0 0,0 0 0,0 0-1,-1 1 1,1-1 0,0 1 0,-1 0 0,1 0 0,-9 0-1,-2-1 89,-1 1-1,1 1 0,0 0 0,-1 1 0,1 1 0,-1 1 1,1 0-1,-26 9 0,21-4 41,0 1-1,0 1 1,0 0 0,2 2 0,-1 0 0,1 2-1,-31 30 1,37-33-59,1 2 1,0 0-1,0 0 1,2 1-1,0 1 0,0-1 1,2 1-1,-1 1 0,2-1 1,0 1-1,-4 21 0,8-29-77,1 0-1,0 0 0,0 0 1,0 0-1,1 0 1,1 1-1,0-1 0,0 0 1,0 0-1,1-1 0,0 1 1,0 0-1,1 0 0,0-1 1,1 0-1,4 9 0,-2-8-94,1 1-1,1-1 0,-1 0 0,1 0 0,0-1 0,1 0 0,0 0 0,0-1 0,0 0 0,17 7 0,4-1-586,1-1 0,0-2 0,0-1-1,1-1 1,-1-2 0,2-1 0,32-1 0,36-4-1773</inkml:trace>
</inkml:ink>
</file>

<file path=ppt/ink/ink2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6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1 363 11264,'15'17'5039,"10"-8"-4053,-19-8-36,18 1 5195,0-11-5703,-15 4-53,32-9 221,15-5-146,89-44 1,-130 55-372,-1 0 0,0-1-1,0 0 1,-1-1 0,-1-1 0,0 0 0,0-1 0,-1 0-1,0-1 1,15-23 0,-25 33-73,1 0 0,-1 0 0,0 0-1,0 0 1,0-1 0,0 1 0,-1 0-1,1 0 1,-1-1 0,0 1 0,0 0 0,0-1-1,0 1 1,-1 0 0,1-1 0,-1 1-1,0 0 1,0 0 0,0 0 0,0 0 0,0 0-1,-1 0 1,1 0 0,-1 0 0,0 0 0,0 0-1,0 1 1,0-1 0,-5-3 0,2 1-10,-1 0 0,0 1 0,0 0 0,0 0 1,0 0-1,0 1 0,-1 0 0,1 0 1,-1 1-1,0-1 0,0 1 0,0 1 0,0 0 1,-10-1-1,3 2-6,-1 1 0,0 1 0,1 0 0,-1 1 1,1 0-1,0 1 0,0 1 0,0 0 0,1 1 0,0 1 1,0 0-1,-14 10 0,20-13-5,1 1-1,-1-1 1,1 1 0,0 1-1,1-1 1,-1 1-1,1 0 1,0 0 0,0 1-1,1-1 1,0 1 0,0 0-1,1 0 1,0 1-1,0-1 1,0 0 0,1 1-1,0 0 1,1 0 0,0-1-1,0 1 1,0 0 0,2 15-1,1-14-6,1-1 0,0 0 0,1 0 0,0 0 0,0 0 0,0-1 0,1 1 0,0-1 0,0 0 0,1-1 0,0 1 0,0-1 0,1-1 0,7 6 0,2 2-198,1-1-1,0-1 1,1 0 0,32 13-1,-42-20-441,1 0-1,0-1 1,0 0-1,0 0 1,0-1-1,0 0 1,0-1-1,0 0 1,1-1-1,-1 0 1,0 0-1,1-1 0,-1 0 1,14-3-1,5-4-2806</inkml:trace>
</inkml:ink>
</file>

<file path=ppt/ink/ink2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6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95 102 4864,'3'-13'918,"1"1"0,1 0 0,0 0 0,8-15 0,8 2 7739,-26 30-8402,0 1 0,0 0 0,1 0 0,0 0 0,1 0-1,-1 1 1,1 0 0,0-1 0,1 1 0,-3 9 0,-15 80 3174,15-67-2942,-60 376 4370,57-326-4407,4 0 0,3 1-1,12 91 1,-9-156-418,0 1-1,2-1 1,-1 1 0,2-1 0,0 0-1,1 0 1,1-1 0,0 0-1,14 21 1,-17-30-92,0 1 1,0-1-1,1-1 1,0 1-1,0-1 0,0 1 1,0-1-1,0-1 1,1 1-1,0-1 0,0 0 1,0 0-1,0-1 0,0 0 1,0 0-1,1 0 1,-1-1-1,1 0 0,-1 0 1,1 0-1,0-1 1,-1 0-1,1-1 0,12-1 1,2-3-926,0-1 1,0-1 0,-1-1-1,0-1 1,0-1 0,27-17-1,3-8-2983</inkml:trace>
</inkml:ink>
</file>

<file path=ppt/ink/ink2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6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77 10496,'35'-33'5248,"26"41"-6016,-47-8 7423,42-5-5631,-11 2 128,46 3 384,-20 0 0,41-4-2176,-27 1 128,14-9 256,-15 2 0,-9-1-2944,-19 7 0</inkml:trace>
</inkml:ink>
</file>

<file path=ppt/ink/ink2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7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0 128,'0'9'0</inkml:trace>
</inkml:ink>
</file>

<file path=ppt/ink/ink2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7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9 338 7808,'-8'-23'3553,"8"23"-3365,0-1 0,0 1 0,0-1 0,1 1 0,-1-1 0,0 0 0,0 1-1,1-1 1,-1 1 0,0 0 0,1-1 0,-1 1 0,1-1 0,-1 1 0,0 0 0,1-1 0,-1 1 0,1 0 0,-1-1 0,1 1 0,-1 0 0,1-1-1,-1 1 1,1 0 0,-1 0 0,1 0 0,0 0 0,-1 0 0,1 0 0,-1 0 0,1 0 0,-1 0 0,1 0 0,0 0 0,-1 0 0,1 0 0,-1 0 0,1 0-1,-1 0 1,1 1 0,-1-1 0,1 0 0,-1 0 0,1 1 0,0 0 29,0 0 0,0-1 0,0 1 0,0 0 0,0 0 0,0 0 0,-1 0 0,1 0 0,0 1 0,-1-1 0,1 0 0,-1 0 0,1 0 0,-1 0 0,1 1 0,-1-1 0,0 0 0,0 1 0,0-1 0,0 0 0,0 2 0,2 34 493,-2-28-925,1-3 299,1 0-1,-1-1 1,1 1 0,0-1-1,0 1 1,1-1-1,0 0 1,0 0-1,0 0 1,0 0 0,1 0-1,0-1 1,0 1-1,0-1 1,0 0-1,1-1 1,0 1 0,-1-1-1,1 1 1,1-2-1,-1 1 1,6 2 0,6 2 89,1-1 1,0 0 0,0-2 0,1 0 0,22 2-1,-26-5-83,0 0 0,0-1-1,0-1 1,-1 0-1,1-1 1,0-1-1,23-7 1,-32 8-60,11-3 30,0 0 1,-1-2-1,1 0 0,-2-1 0,1 0 1,-1-1-1,0-1 0,-1 0 0,0-1 0,-1-1 1,0 0-1,-1-1 0,0 0 0,-1-1 1,-1 0-1,10-16 0,-16 23-43,-1 0 0,1 1 0,-1-1 0,0-1 0,-1 1 0,0 0 1,0-1-1,-1 1 0,1-1 0,-2 1 0,1-1 0,-1 0 0,0 1 0,-3-16 0,3 17-22,-1 1-1,0-1 1,-1 0 0,0 1 0,1-1-1,-2 1 1,1 0 0,-1 0-1,1 0 1,-1 0 0,-1 0-1,1 0 1,-1 1 0,1 0-1,-1-1 1,-1 2 0,1-1-1,-1 0 1,1 1 0,-7-4-1,1 0-10,-1-2-32,-2 2 0,1-1-1,-1 1 1,0 1 0,0 1 0,-1-1 0,1 2-1,-1 0 1,-26-4 0,31 7 18,-14-4-133,0 2-1,-1 1 1,0 0-1,-44 4 1,56-1 53,-1 1 0,1 0 0,0 1 0,0 1 0,0 0 0,0 0 0,1 1 0,-1 0 0,1 1 0,-16 12 0,24-16 67,0 0-1,1 1 0,-1-1 0,1 1 0,-1-1 0,1 1 0,0 0 0,0-1 0,0 1 0,1 0 0,-1 0 0,1 1 0,-2 5 0,2-7 3,1 1 0,0-1 0,0 1 0,0-1 0,0 1 0,1-1 0,-1 0 0,1 1-1,0-1 1,-1 1 0,1-1 0,0 0 0,0 0 0,0 1 0,1-1 0,-1 0 0,0 0 0,1 0-1,0 0 1,-1-1 0,1 1 0,0 0 0,0-1 0,2 3 0,10 5-47,0-1 0,0 0 0,1-1 0,0 0 0,0-1 0,0-1 0,1 0 0,0-1 0,0-1 0,28 3 0,14-2-68,104-6 0,-30-9 1031,-132 11-840,1-1 1,0 1-1,-1 0 1,1 0-1,0-1 1,-1 1-1,1 0 1,0 0-1,-1 0 1,1 0-1,0 0 1,-1 0-1,1 0 1,0 0-1,-1 0 1,1 0-1,0 1 1,-1-1-1,1 0 1,0 0-1,-1 1 1,1-1-1,0 0 1,-1 1-1,1-1 1,-1 1 0,1-1-1,-1 0 1,1 1-1,-1-1 1,1 1-1,-1 0 1,0-1-1,1 1 1,-1-1-1,0 1 1,1 0-1,-1-1 1,0 1-1,0-1 1,1 1-1,-1 0 1,0-1-1,0 1 1,0 0-1,0 0 1,0-1-1,0 1 1,0 0-1,0-1 1,0 1-1,-1 0 1,1-1-1,0 1 1,0 0-1,0-1 1,-1 1 0,0 1-1,-28 44 1509,17-29-1088,9-11-335,0 0 0,1 1 0,-1 0 0,1-1 0,0 1 0,1 0 0,0 0 0,0 0 0,0 0 0,1 0 0,0 8 0,1-11-89,-1 0 0,1 0 0,0 0 0,0 0 0,1-1 0,-1 1 0,1 0 0,-1-1 0,1 1 0,0-1 0,1 1 0,-1-1 0,1 0-1,-1 0 1,1 0 0,0 0 0,0-1 0,0 1 0,0-1 0,1 0 0,5 4 0,20 3 24,1 0-1,-1-2 0,1-1 1,39 3-1,-38-6-652,0-1-1,0-2 0,50-5 0,30-15-4946,-61 8 1554</inkml:trace>
</inkml:ink>
</file>

<file path=ppt/ink/ink2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8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76 6784,'10'-40'8026,"-9"38"-7621,-1 1 0,1-1 0,0 0 0,-1 1 0,1-1 0,0 0 0,0 1 1,0-1-1,0 1 0,0-1 0,0 1 0,1 0 0,-1-1 0,0 1 0,1 0 0,-1 0 0,1 0 0,-1 0 0,4-1 0,-4 3-337,1-1 0,-1 1 0,1 0 0,-1-1-1,1 1 1,-1 0 0,0 0 0,1 0 0,-1 0-1,0 0 1,0 1 0,1-1 0,-1 0 0,0 1-1,0-1 1,-1 0 0,1 1 0,1 2 0,17 35-6,-15-30 507,4 10-153,0 0 0,-1 0 0,-1 1 0,-1 0 0,4 34 0,-7-41-297,-2 0 1,1 0-1,-2 0 1,0 0-1,0 0 1,-1 0-1,-1 0 1,0-1-1,-10 25 1,4-22 152,9-29-92,10-28-78,-2 18-55,-2 3-39,0 0 0,2 1 1,0 0-1,1 0 0,1 1 0,1 0 0,1 1 0,0 0 0,26-28 0,-22 30 83,1 1 0,24-17-1,-36 28-57,1 0-1,0 1 1,0 0-1,0 0 0,0 0 1,0 1-1,0-1 0,1 2 1,-1-1-1,1 1 1,0 0-1,-1 0 0,8 0 1,-2 3 31,0 1 0,0 0 0,0 0 0,-1 1 0,1 1 0,-1 0 0,0 0 0,-1 1 0,1 0 0,16 14 0,-11-7-29,0 1 1,-1 0-1,0 1 1,-1 1 0,19 28-1,-28-35-47,0 0 0,-1 0-1,0 0 1,0 0 0,-1 1 0,0-1 0,-1 1 0,0 0-1,-1 0 1,0 0 0,0 0 0,-1 0 0,0 0-1,-1 0 1,0-1 0,-1 1 0,0 0 0,0 0-1,-1-1 1,-6 15 0,9-24-2,0 0 0,0 1 0,0-1-1,-1 1 1,1-1 0,0 1 0,0-1 0,0 1 0,-1-1-1,1 0 1,0 1 0,0-1 0,-1 1 0,1-1 0,0 0-1,-1 1 1,1-1 0,-1 0 0,1 0 0,0 1 0,-1-1-1,1 0 1,-1 0 0,1 1 0,-1-1 0,1 0 0,0 0-1,-1 0 1,1 0 0,-1 0 0,1 0 0,-1 0 0,1 0 0,-1 0-1,1 0 1,-1 0 0,1 0 0,-1 0 0,1 0 0,-1 0-1,1 0 1,-1-1 0,1 1 0,-1-1-19,0 0 0,0 0 0,1-1 1,-1 1-1,1 0 0,-1 0 0,1 0 0,-1-1 0,1 1 0,0 0 1,0 0-1,0-1 0,0 1 0,0 0 0,0-1 0,0 1 1,0 0-1,0-1 0,1-1 0,4-22-48,1 1 0,1 0 0,2 0 0,0 0 0,1 1 0,2 0 0,0 1 1,16-22-1,-20 34 86,0 0 0,1 0 0,0 1 0,0 0 0,1 0 0,0 1 0,21-12 0,-24 16 28,0 1-1,0-1 1,1 2-1,0-1 0,-1 1 1,1 0-1,0 1 0,0 0 1,0 0-1,0 0 0,0 1 1,0 1-1,13 1 0,-12 0 39,-1 1-1,1 1 1,-1-1-1,0 1 1,0 1-1,0-1 0,0 1 1,-1 1-1,0-1 1,0 1-1,0 0 0,-1 1 1,9 11-1,10 14 195,34 58-1,-54-81-277,4 4 84,-1 1 1,-1 0-1,0 0 1,6 22-1,-12-33-93,0 0 0,0 1-1,0-1 1,-1 1 0,1-1 0,-1 1-1,0-1 1,0 1 0,0-1 0,-1 1 0,1-1-1,-1 1 1,0-1 0,0 1 0,0-1-1,0 0 1,0 1 0,-1-1 0,0 0 0,0 0-1,1 0 1,-2 0 0,1-1 0,0 1-1,-1 0 1,-2 2 0,4-5-61,1 1 0,-1-1 0,1 0-1,0 0 1,-1 1 0,1-1 0,-1 0 0,1 0 0,0 0-1,-1 0 1,1 0 0,-1 1 0,1-1 0,-1 0 0,1 0-1,-1 0 1,1 0 0,0 0 0,-1 0 0,1-1 0,-1 1-1,1 0 1,-1 0 0,1 0 0,0 0 0,-1 0 0,1-1-1,-1 1 1,1 0 0,0 0 0,-1-1 0,1 1 0,-1 0-1,1 0 1,0-1 0,0 1 0,-1-1 0,1 1 0,0 0-1,0-1 1,-1 1 0,1 0 0,0-1 0,0 1 0,0-1-1,0 1 1,-1-1 0,1 1 0,0-1 0,0 1 0,0 0-1,0-1 1,0 1 0,0-1 0,0 1 0,0-1 0,1 1-1,-1-1 1,0 1 0,0-1 0,-1-3-604,-3-12-3153</inkml:trace>
</inkml:ink>
</file>

<file path=ppt/ink/ink2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8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1 328 13056,'1'-1'266,"0"0"-1,0-1 1,0 1 0,0 0 0,0 0 0,1 0 0,-1 0 0,0 0 0,1 0 0,-1 0 0,0 0 0,1 0-1,0 1 1,-1-1 0,1 0 0,-1 1 0,1 0 0,-1-1 0,1 1 0,0 0 0,1 0 0,47-1 5212,-18 2-3879,-8-3-1472,0-1 1,1-1-1,-1-1 0,-1-1 0,1-1 1,25-12-1,-34 12-32,-1-1 1,0 0-1,-1-1 1,0 0-1,0-1 1,-1 0-1,0-1 1,-1-1-1,0 0 1,13-19-1,-22 28-71,0 0-1,0 0 0,0 0 1,-1 0-1,0 0 0,1 0 1,-1 0-1,0-1 0,-1 1 0,1 0 1,0-1-1,-1 1 0,0 0 1,0-1-1,0 1 0,0-1 0,-1 1 1,1 0-1,-1-1 0,0 1 1,0 0-1,0-1 0,-2-4 0,0 4-17,0 0-1,1 0 1,-1 1-1,0-1 0,-1 1 1,1 0-1,0 0 1,-1 0-1,0 0 0,0 1 1,0-1-1,0 1 0,0 0 1,0 0-1,-1 1 1,1-1-1,0 1 0,-10-1 1,2 0 42,0 1 0,0 0-1,-1 1 1,1 1 0,0 0 0,0 1 0,0 0 0,0 0-1,0 2 1,1-1 0,-1 2 0,1-1 0,0 1 0,0 1 0,0 0-1,1 1 1,0 0 0,0 0 0,1 1 0,0 0 0,0 1 0,1 0-1,0 0 1,1 1 0,0 0 0,0 0 0,1 1 0,1 0 0,0 0-1,0 0 1,1 1 0,0-1 0,1 1 0,0 0 0,1 0 0,-1 18-1,3-21-31,1-1-1,0 0 0,1 0 1,-1 1-1,2-1 0,-1 0 1,1-1-1,0 1 0,0 0 0,1-1 1,0 0-1,1 0 0,6 8 1,-2-4 50,1 0 0,0-1 0,1 0 0,0 0 0,1-1 0,0-1 0,17 10 1,-12-9-265,1-1 0,0-1 0,0 0 0,0-1 1,25 4-1,-30-7-419,0-1 1,0-1-1,0-1 1,1 1-1,-1-2 1,0 0-1,21-4 1,21-10-3118</inkml:trace>
</inkml:ink>
</file>

<file path=ppt/ink/ink2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9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0 218 9984,'3'1'10197,"6"4"-5077,40 32-4032,96 112 1727,-143-146-2658,0 0 1,0-1-1,-1 1 0,1 0 0,-1 0 0,0 0 0,1 0 0,-2 0 0,1 0 0,1 7 0,-2-10-120,0 1 1,0-1-1,0 1 0,0-1 1,0 1-1,0-1 0,0 1 1,0-1-1,0 1 1,0-1-1,-1 1 0,1-1 1,0 1-1,0-1 0,0 1 1,-1-1-1,1 1 0,0-1 1,0 0-1,-1 1 1,1-1-1,0 1 0,-1-1 1,1 0-1,-1 1 0,1-1 1,-1 0-1,0 1-16,-1-1 1,1 0-1,0 0 0,0 0 1,-1 0-1,1-1 0,0 1 1,-1 0-1,1-1 0,0 1 1,0 0-1,0-1 0,-1 1 0,1-1 1,0 0-1,-2-1 0,0 0-12,-1-1-1,1 0 0,0 0 0,0 0 0,0 0 0,0-1 1,1 1-1,-1-1 0,1 0 0,0 1 0,0-1 1,0 0-1,1 0 0,-1-1 0,1 1 0,0 0 1,0 0-1,0-1 0,1 1 0,0 0 0,0-7 0,0-8-10,1 1 0,1 0-1,6-26 1,-4 24-14,1-1 0,0 2 0,2-1 0,0 1 1,2 0-1,13-25 0,-16 36 24,0-1 0,1 1 0,0 0 0,0 0-1,1 1 1,0 0 0,0 1 0,1-1 0,-1 1 0,1 1 0,1 0 0,-1 0 0,18-5 0,-23 8-5,0 1 0,0 0 1,0 0-1,0 1 0,0-1 0,0 1 0,0 0 1,0 0-1,0 0 0,0 1 0,0-1 0,0 1 1,0 0-1,0 0 0,0 1 0,5 2 0,-2-1 3,0 1 0,-1 1 0,0-1 0,0 1 1,0 0-1,-1 1 0,1-1 0,5 9 0,2 4-3,-1 1 0,-1 0 0,-1 1 1,-1 0-1,9 27 0,48 117 125,-65-131-2757,-4-23 254,-3-14 105,1-4-1720</inkml:trace>
</inkml:ink>
</file>

<file path=ppt/ink/ink2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29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25 10368,'1'-25'5627,"1"33"2322,-1 28-1707,-3-7-7693,-30 231 3819,25-200-2133,3 1-1,3-1 1,9 96 0,17 68 311,-20-193-537,1 0-1,2-1 1,1 1-1,2-1 1,16 32-1,-24-54-30,2-1 0,-1 0 1,1-1-1,0 1 0,0-1 0,1 0 0,0 0 0,0-1 1,0 1-1,1-1 0,-1-1 0,1 1 0,0-1 0,1-1 1,-1 1-1,16 4 0,-17-7-177,0 0 0,1 0 1,-1 0-1,0-1 0,0 0 0,1 0 1,-1-1-1,0 0 0,0 0 0,1 0 1,-1-1-1,0 0 0,0 0 0,-1 0 1,1-1-1,0 0 0,-1 0 0,1 0 1,-1-1-1,0 0 0,0 0 0,-1 0 1,5-6-1,29-41-3470,-7 3-321</inkml:trace>
</inkml:ink>
</file>

<file path=ppt/ink/ink2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0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8320,'58'12'15429,"-9"-5"-12661,13-5-2008,-1-3 1,111-15 0,-66 1 179,153-18-1731,-246 33 14,0-1 0,0-1 0,0-1 0,0 1 0,0-2 0,18-7 0,-27 9-2765,-4 2-297</inkml:trace>
</inkml:ink>
</file>

<file path=ppt/ink/ink2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1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499 40 2176,'1'-2'99,"-1"1"0,0-1 0,0 0 0,0 1 0,0-1 0,0 1 0,-1-1 0,1 0 0,0 1 0,-1-1 0,1 1 0,-1-1 0,1 1 0,-1-1 0,0 1 0,0 0 0,0-1 0,0 1 0,0 0 0,0-1 1,0 1-1,0 0 0,-2-1 0,1 1 9,-1 0 1,1 1 0,-1-1 0,1 1 0,-1 0-1,1 0 1,-1 0 0,1 0 0,-1 0-1,1 0 1,0 1 0,-1-1 0,1 1 0,-1 0-1,-3 1 1,-28 10 288,0 1 1,0 2-1,1 1 0,1 1 1,1 2-1,1 1 0,-41 36 1,58-44-276,2 1 0,0 0 1,0 1-1,1 1 0,1-1 1,0 2-1,1-1 0,-12 33 1,10-17 17,1 1 1,2 1 0,-6 58 0,12-84-125,1 1 1,-1-1-1,2 0 1,-1 0-1,1 1 1,0-1-1,1 0 1,-1 0-1,2 0 1,-1 0-1,1 0 1,0-1-1,0 1 1,0-1-1,1 1 0,0-1 1,1-1-1,-1 1 1,1 0-1,0-1 1,1 0-1,-1 0 1,1-1-1,0 0 1,0 0-1,0 0 1,1 0-1,-1-1 1,1 0-1,7 2 1,7 2 11,0-1 1,1-1-1,0-1 1,0-1 0,0 0-1,0-2 1,0-1-1,37-3 1,-18-3 67,0-2 0,0-1 1,-1-2-1,-1-2 1,48-21-1,-23 2 266,-2-2 0,69-50 0,-130 83-343,0 0 1,0 0-1,0 1 1,0-1-1,0 0 1,0 0-1,0 1 1,0-1-1,1 0 1,-1 1-1,0-1 1,1 1 0,-1 0-1,0-1 1,1 1-1,-1 0 1,0 0-1,1 0 1,-1 0-1,0 0 1,1 0-1,1 1 1,-2 0 16,0 0 0,0 0 0,0 0 0,0 0 0,0 1 0,-1-1 0,1 0 0,0 1-1,-1-1 1,1 1 0,-1-1 0,1 1 0,0 2 0,-1-1-18,1 1 0,0-1 0,1 0-1,-1 0 1,0 0 0,1 1 0,0-1 0,0-1-1,3 6 1,6 2-8,0-1 0,0 0 0,1-1 0,0 0 0,1 0 0,0-2 0,0 1 0,0-2 1,1 0-1,0 0 0,-1-1 0,2-1 0,-1-1 0,0 0 0,18 1 0,-12-3-9,0-1 0,0 0 0,0-2-1,0 0 1,0-1 0,-1-1 0,0-1 0,0-1 0,0 0 0,29-17 0,-18 6 68,0-2 0,-1-1 0,28-26 0,-43 34-26,-1 0 0,0-1-1,0-1 1,-2 0 0,0 0 0,-1-1 0,11-23 0,-18 33-25,-1 0 0,0-1 1,-1 1-1,0 0 1,0-1-1,0 1 1,-1-1-1,1 1 0,-2 0 1,1-1-1,-1 1 1,0-1-1,0 1 1,-1 0-1,0 0 1,0 0-1,0 0 0,-1 0 1,1 0-1,-2 0 1,1 1-1,-1-1 1,1 1-1,-1 0 1,-1 0-1,1 1 0,-6-6 1,-3-1 34,1 1 0,-1 0 0,-1 1-1,1 0 1,-2 1 0,1 0 0,-1 1 0,0 1 0,-26-7 0,15 8 72,-1 1 1,1 1-1,0 1 1,-1 2-1,1 0 1,-37 6-1,43-3-36,1 0 1,0 1-1,0 2 0,0 0 0,0 0 1,1 2-1,0 0 0,1 1 0,-20 14 0,30-18-62,1 0 0,0 1 0,0 0-1,0 0 1,1 0 0,0 0-1,0 1 1,1 0 0,-1 0-1,2 0 1,-1 0 0,1 1 0,0 0-1,0-1 1,1 1 0,0 0-1,1 0 1,0 1 0,0-1-1,0 0 1,1 0 0,1 0 0,-1 1-1,1-1 1,1 0 0,-1 0-1,5 13 1,-1-9-91,0 1 0,0-1 0,1 0 0,1 0 0,0-1 0,0 0 0,1 0 0,0-1 0,1 0 0,1 0-1,-1-1 1,1 0 0,1-1 0,0 0 0,0-1 0,14 7 0,-7-6-427,1-2 1,0 0-1,0-1 1,1-1-1,0-1 0,-1-1 1,1-1-1,0 0 0,0-1 1,36-6-1,27-4-1834</inkml:trace>
</inkml:ink>
</file>

<file path=ppt/ink/ink2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0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0 296 4608,'21'4'1646,"-1"-1"1,0-1 0,23-1-1,-30-2 1417,0-1-1,0 0 1,22-7 0,13-9-1321,-1-2 0,70-42 0,-75 39-1742,-35 19 32,-1 1-1,0-1 0,0 0 1,0-1-1,-1 0 1,0 0-1,1 0 1,5-9-1,-9 11-19,0 0 0,0 0 0,0 0 0,-1 0 0,1 0 0,-1-1 1,0 1-1,0-1 0,0 1 0,-1 0 0,1-1 0,-1 0 0,0 1 0,0-1 0,0 1 0,0-1 0,-1 1 0,-1-5 0,1 5 5,0 0 0,0 0 0,-1 0 0,1 0-1,-1 0 1,0 1 0,0-1 0,0 1 0,0-1 0,0 1 0,-1 0 0,1 0-1,-1 0 1,1 0 0,-1 0 0,0 1 0,1-1 0,-1 1 0,0 0-1,0-1 1,0 1 0,0 1 0,-1-1 0,1 0 0,0 1 0,0 0 0,-5-1-1,-4 1 80,-1 0-1,1 0 1,-1 1-1,1 1 1,-21 5-1,20-3-1,1 0 0,0 1 0,1 1 0,-1 0-1,1 0 1,0 1 0,0 1 0,1 0 0,-18 17-1,14-10 7,1 0 0,0 2-1,1-1 1,0 2 0,-10 20-1,18-31-65,0 1-1,0-1 1,1 1-1,-1-1 1,2 1-1,-1 0 1,1 1 0,0-1-1,1 0 1,0 0-1,0 1 1,1-1-1,0 1 1,0-1-1,1 0 1,0 1-1,1-1 1,0 0-1,0 0 1,5 11-1,-4-12-22,1 0 0,0 0-1,0 0 1,0-1 0,1 1-1,0-1 1,1 0 0,-1 0-1,1-1 1,0 0 0,1 0-1,-1 0 1,13 6 0,8-2-7,-1-1 0,1-2 0,1 0 1,-1-2-1,1-1 0,0-1 1,0-2-1,0 0 0,28-5 0,-15-2-640,-1-2 1,0-1-1,77-31 0,-115 40 598,18-6-701,0-2-1,0 0 0,-1-1 1,0-1-1,-1-1 1,0-1-1,-1 0 1,18-18-1,29-31-3356</inkml:trace>
</inkml:ink>
</file>

<file path=ppt/ink/ink2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2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81 526 4736,'8'-17'1762,"-4"9"-507,-1 0 0,1 0 0,-2 0-1,1-1 1,-1 1 0,0-1 0,0 1 0,-1-11-1,-1 19-1155,0-1-1,0 1 0,0 0 0,0-1 0,0 1 0,0 0 0,-1 0 0,1-1 0,0 1 0,0 0 0,0-1 0,-1 1 0,1 0 0,0 0 0,0 0 0,-1-1 0,1 1 0,0 0 1,0 0-1,-1 0 0,1-1 0,0 1 0,-1 0 0,1 0 0,0 0 0,-1 0 0,1 0 0,0 0 0,-1 0 0,1 0 0,0 0 0,-1 0 0,1 0 0,0 0 0,-1 0 1,1 0-1,0 0 0,-1 0 0,1 0 0,0 0 0,-1 1 0,1-1 0,0 0 0,0 0 0,-1 0 0,1 1 0,0-1 0,0 0 0,-1 0 0,1 0 0,0 1 0,-1-1 0,-15 15 2385,15-10-2283,-1 0 0,1 0 1,0 0-1,1 0 0,-1 0 0,1 0 0,0 1 0,1-1 0,-1 0 1,1 0-1,0 0 0,0 0 0,0 0 0,1 0 0,0 0 0,2 5 0,1-1-82,0 1-1,0-1 1,1 0-1,0-1 0,0 1 1,14 12-1,-15-17-87,0 1 0,0-1 0,1 0 0,0-1 0,0 1 0,0-1 0,0 0 0,0 0 0,1-1 0,0 0 0,-1 0 0,1-1 0,7 1 0,-2-1-6,0-1 1,-1 0-1,1-1 0,-1 0 1,1-1-1,-1 0 0,15-5 0,0-3 17,-1 0-1,-1-1 0,0-2 0,0-1 1,-1 0-1,28-24 0,-33 23 40,-1-1 0,0 0 0,-1-1 0,-1 0 0,0-2 0,-2 1 0,22-40 0,-31 49-69,-1 0 0,0 0 1,0 0-1,0-1 0,-2 1 0,1-1 0,-1 0 0,0 0 1,-1 1-1,0-1 0,-1 0 0,0 1 0,0-1 0,-1 0 1,0 1-1,-1-1 0,0 1 0,-1 0 0,0 0 1,-6-11-1,4 10-34,-1 1-1,1 0 1,-1 0 0,-1 1 0,0 0 0,0 0 0,-1 1 0,1 0 0,-2 0 0,1 1-1,-15-7 1,-1 5-62,-1 0 0,0 2-1,-1 1 1,0 1 0,1 1-1,-1 1 1,0 2 0,0 1-1,-38 5 1,46-3 27,-1 1 0,1 1 0,1 0 0,-1 2-1,1 0 1,-20 11 0,30-13 22,-1 0 0,0 1 0,1 0 0,0 0 0,1 1 0,-1 0 0,1 0 0,0 1 0,1 0 0,0 0 0,0 1 0,-7 16 0,11-23 26,1 0-1,0 1 0,0-1 1,1 1-1,-1-1 0,0 1 0,1-1 1,-1 1-1,1 0 0,0-1 0,0 1 1,0-1-1,0 1 0,1 0 0,-1-1 1,1 1-1,-1-1 0,1 1 1,0-1-1,0 1 0,0-1 0,0 0 1,1 1-1,-1-1 0,1 0 0,-1 0 1,1 0-1,0 0 0,-1 0 1,1 0-1,0-1 0,5 4 0,1 0-66,1 0 0,0 0-1,1-1 1,-1 0-1,1-1 1,19 5-1,12-2-744,0-2-1,0-2 0,0-1 0,1-3 0,-1-1 0,44-9 0,111-5-9544,-187 17 9780,-1 0 1,1-1-1,-1 0 1,1 0-1,-1-1 0,0 0 1,15-6-1,-17 5 1346,0 0 0,0 0 0,0-1-1,-1 0 1,0 0 0,8-7 0,-12 9-254,1 0 0,0 0 1,0 0-1,0 0 1,0 1-1,0-1 0,0 0 1,1 1-1,-1 0 1,1 0-1,-1 0 1,1 0-1,-1 0 0,1 0 1,-1 0-1,1 1 1,0 0-1,3-1 0,-4 2-243,0-1 0,0 1 0,0-1 0,0 1 0,0 0-1,0 0 1,-1 0 0,1 0 0,0 0 0,0 1 0,-1-1 0,1 0-1,-1 1 1,1-1 0,-1 1 0,1 0 0,-1-1 0,1 3-1,6 10 206,-2 0-1,0 1 1,0 0-1,-2 0 0,4 16 1,-1-7 97,-2-9-438,0-1 1,1 0-1,1 0 0,0-1 0,1 0 0,0 0 0,1-1 0,1 0 0,0 0 0,0-1 0,13 10 0,-16-16-263,-1 0 0,1 0 0,0-1 0,0 0-1,0-1 1,1 1 0,-1-1 0,1-1 0,14 4 0,-16-6-279,1 1 1,-1-1-1,1 0 1,-1 0 0,0-1-1,1 1 1,-1-2-1,1 1 1,-1-1 0,0 0-1,0 0 1,0 0-1,8-6 1,19-14-3382,-5 2-193</inkml:trace>
</inkml:ink>
</file>

<file path=ppt/ink/ink2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3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1 121 6016,'1'1'829,"1"0"1,-1 0-1,1 0 0,0 0 1,-1 0-1,1 0 0,0-1 1,0 1-1,0-1 0,-1 1 1,1-1-1,3 0 1,53-1 3146,-27 0-3481,26 0 2361,87-14 1,-97 7-2118,-1-2 0,-1-2 0,1-2 0,69-31-1,-91 30-548,-24 15-187,0-1 1,0 1 0,0 0-1,0 0 1,0 0 0,1 0-1,-1 0 1,0 0 0,0 0-1,0-1 1,0 1 0,0 0-1,0 0 1,0 0 0,0 0-1,0-1 1,0 1 0,0 0-1,0 0 1,0 0 0,0 0-1,0 0 1,0-1 0,0 1-1,0 0 1,0 0 0,0 0-1,0 0 1,0-1 0,0 1-1,0 0 1,0 0 0,0 0-1,0 0 1,0 0 0,0-1-1,0 1 1,-1 0 0,1 0-1,0 0 1,0 0 0,0 0-1,0 0 1,0-1 0,0 1-1,-1 0 1,1 0 0,0 0-1,0 0 1,0 0 0,0 0-1,0 0 1,-1 0 0,1 0-1,0 0 1,0 0 0,-1 0-1,-2 0 23,0-1-1,0 2 1,0-1-1,0 0 1,0 0-1,-1 1 1,1 0-1,0 0 1,0 0 0,-4 2-1,-14 8 39,1 0 0,1 2 0,0 1 0,1 0 0,1 1 0,0 1 0,-27 32 0,33-35-27,1 1 0,0 0-1,1 1 1,1 0 0,0 0 0,1 1 0,1 0 0,0 0-1,1 0 1,1 1 0,0 0 0,-1 17 0,5-26-26,-1 1 1,1-1-1,0 1 1,1-1-1,0 1 1,0-1 0,1 1-1,0-1 1,1 0-1,-1 0 1,1 0-1,1 0 1,0 0 0,0-1-1,1 0 1,-1 0-1,1 0 1,1 0 0,0-1-1,-1 0 1,2 0-1,-1 0 1,1-1-1,14 9 1,-14-11-61,1 1 0,-1-1 0,1-1 0,0 1 0,0-1 0,0-1 0,0 1 0,0-2 0,0 1 0,1-1 0,-1 0 0,0-1 0,0 1 0,15-5 0,7-3-1568,-1-1 0,44-20 0,-54 21-221,17-6-2258</inkml:trace>
</inkml:ink>
</file>

<file path=ppt/ink/ink2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4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7 10752,'-10'-6'4471,"6"10"854,7 30 828,0-19-7063,16 106 2702,17 209-1216,29 49 1047,-26-171-921,-34-178-416,-2 1-1,-2 54 0,-1-50 97,2-57-350,1 0 0,1 0 0,8-24 0,-10 35-27,1 0 0,1 1 0,0-1 0,0 1 0,1 0 0,0 1 0,1-1 0,0 1 0,1 0-1,-1 0 1,2 1 0,-1 0 0,1 0 0,1 1 0,-1 0 0,1 0 0,0 1 0,1 0 0,0 1 0,-1 0 0,2 0 0,-1 1 0,0 0 0,1 1 0,0 1 0,0-1 0,0 2 0,0-1 0,13 1 0,-10 3 38,1 0 0,0 1 0,-1 1 0,1 0 0,-1 1 0,-1 0 0,1 1 0,-1 1 0,17 10 0,6 2 39,-13-7-42,-1 0 0,0 1 0,30 24 0,-47-33-35,0 1 1,0-1-1,0 1 0,-1 0 1,1 0-1,-1 0 0,-1 1 1,1-1-1,-1 1 0,0 0 1,0 0-1,0 0 0,-1 0 1,0 1-1,0-1 0,-1 0 1,2 14-1,-4-16-5,1-1 0,-1 1 0,0-1 0,0 0 0,-1 1 0,1-1 0,-1 0 0,1 0 0,-1 0 0,0 0 0,0 0 0,-1 0 0,1 0 0,0-1 0,-1 1 0,0-1 0,1 0 0,-7 4 0,-62 34 0,62-35 0,-9 3-26,0-1 1,0-1-1,-1-1 1,0 0-1,0-2 0,0 0 1,0-1-1,-1-1 1,1-1-1,0 0 0,-1-2 1,1 0-1,0-1 1,-22-7-1,39 10-8,1 0 1,0 0-1,0 0 0,0-1 0,0 1 1,0 0-1,0-1 0,0 1 0,0-1 1,0 1-1,0-1 0,0 0 0,1 1 1,-1-1-1,0 0 0,0 0 0,1 1 1,-1-1-1,0 0 0,1 0 0,-1 0 1,1 0-1,-1 0 0,1 0 1,-1 0-1,1 0 0,0 0 0,-1 0 1,1 0-1,0 0 0,0 0 0,0-1 1,0 1-1,0 0 0,0 0 0,0 0 1,0 0-1,0 0 0,1 0 0,-1-1 1,2-2-268,-1 1 0,1 0 1,-1-1-1,1 1 0,0 0 0,0 0 1,0 0-1,1 1 0,-1-1 1,1 0-1,3-2 0,53-34-6717,-31 23 3029</inkml:trace>
</inkml:ink>
</file>

<file path=ppt/ink/ink2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4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11136,'-1'0'254,"1"-1"-1,0 1 1,0-1 0,0 1 0,0-1 0,0 1 0,0-1 0,0 1-1,0-1 1,1 1 0,-1-1 0,0 1 0,0-1 0,0 1 0,0-1-1,1 1 1,-1 0 0,0-1 0,0 1 0,1-1 0,-1 1 0,0 0-1,1-1 1,-1 1 0,0-1 0,1 1 0,-1 0 0,1 0 0,-1-1 0,1 1-1,-1 0 1,1 0 0,-1 0 0,0-1 0,1 1 0,-1 0 0,1 0-1,-1 0 1,1 0 0,-1 0 0,1 0 0,0 0-125,0 0 0,0-1 0,0 1 0,-1 0 1,1 0-1,0 0 0,0 0 0,-1 1 0,1-1 0,0 0 1,0 0-1,-1 0 0,1 1 0,0-1 0,0 0 0,-1 1 1,1-1-1,0 0 0,-1 1 0,1-1 0,-1 1 0,1-1 1,0 1-1,-1-1 0,1 1 0,-1 0 0,1-1 0,-1 1 1,0 0-1,1-1 0,-1 1 0,0 0 0,1-1 0,-1 1 1,0 0-1,0 0 0,0-1 0,0 1 0,1 1 1,5 70 681,-6-49-277,2 0-1,6 29 1,-6-45-833,0 0 0,0-1 0,1 1 0,-1-1 0,1 1 0,8 10 0,-10-15-31,1-1 0,-1 0-1,0 0 1,0 0 0,1 1-1,-1-2 1,1 1 0,-1 0-1,1 0 1,-1 0 0,1-1-1,0 1 1,-1-1 0,1 1-1,0-1 1,0 1 0,-1-1-1,1 0 1,0 0 0,0 0-1,-1 0 1,1 0 0,0-1-1,-1 1 1,1 0 0,0-1-1,-1 1 1,1-1 0,0 0-1,-1 0 1,1 1 0,2-3 0,18-7-3510</inkml:trace>
</inkml:ink>
</file>

<file path=ppt/ink/ink2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4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25 15360,'-14'-12'7679,"54"2"-14590,-32 7 16638,19 3-16127,-9 0 1</inkml:trace>
</inkml:ink>
</file>

<file path=ppt/ink/ink2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5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11 10752,'-9'-11'3582,"5"16"542,6 30 2850,1-6-5761,-13 230 1581,9-88-910,7 314-547,-5-452-1339,1 0-1,1 0 0,2 0 1,2 0-1,1-1 0,1 0 1,21 46-1,-28-72-33,0 0 1,1-1-1,0 1 1,1-1-1,-1 1 1,1-1-1,0-1 1,0 1-1,1 0 0,-1-1 1,1 0-1,0 0 1,0 0-1,0-1 1,1 0-1,-1 0 1,1 0-1,0-1 0,0 1 1,0-1-1,0-1 1,0 1-1,0-1 1,0 0-1,0-1 1,1 1-1,-1-1 1,0 0-1,1-1 0,-1 1 1,0-2-1,12-2 1,2-1-947,0-2 1,-1 0 0,27-14-1,-36 16-169,0 0-1,-1-1 0,0-1 0,0 0 0,0 0 0,-1 0 0,0-1 0,8-11 0,2-7-2837</inkml:trace>
</inkml:ink>
</file>

<file path=ppt/ink/ink2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5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10496,'40'-9'5248,"30"-3"-4864,-54 9 10239,29 6-9599,-10 0 0,39 2 0,-18-1 128,24-4-2176,-19 0 0,19 0-384,-16 0 0,-6-9-2432,-15 3 128</inkml:trace>
</inkml:ink>
</file>

<file path=ppt/ink/ink2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5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80 314 13056,'-4'4'7700,"12"2"-830,2 1-4209,2 4-3488,162 158 2982,-170-165-2095,20 24 280,-24-28-333,1 0 1,-1 1-1,0-1 1,0 0-1,1 1 1,-1-1-1,0 1 1,0-1-1,0 1 1,0-1 0,1 0-1,-1 1 1,0-1-1,0 1 1,0-1-1,0 1 1,0-1-1,0 1 1,0-1-1,0 1 1,0-1-1,0 1 1,-1-1 0,1 1-1,0-1 1,0 0-1,0 1 1,-1-1-1,1 1 1,0-1-1,0 1 1,-1-1-1,1 0 1,0 1 0,-1-1-1,1 0 1,0 1-1,-1-1 1,1 0-1,0 0 1,-1 1-1,1-1 1,-1 0-1,1 0 1,-1 0-1,1 0 1,-1 1 0,1-1-1,-1 0 1,1 0-1,0 0 1,-1 0-1,1 0 1,-1 0-1,1 0 1,-1 0-1,1 0 1,-1 0-1,1-1 1,-1 1 0,1 0-1,-1-1 1,-12 0-12,1-1 0,-1 0 0,1-1 0,0 0-1,0-1 1,0-1 0,1 0 0,0 0 0,0-1 0,0-1 0,0 0 0,1 0 0,0-1 0,1 0 0,0-1 0,-13-15 0,12 13 1,1 0 1,0-1-1,0 0 1,1 0-1,1-1 1,0 0-1,1-1 1,0 1-1,1-1 1,1 0-1,0 0 1,0-1-1,2 1 1,-1-16-1,3 20 16,0 1 0,1-1 0,0 1 1,1-1-1,0 1 0,0 0 0,1-1 0,0 1 0,1 1 0,0-1 0,1 0 0,-1 1 1,2 0-1,-1 0 0,1 1 0,0-1 0,1 1 0,-1 0 0,1 1 0,1 0 1,-1 0-1,1 0 0,0 1 0,1 1 0,-1-1 0,10-3 0,-1 2-137,0 0 0,0 1-1,0 1 1,1 1 0,-1 0-1,1 1 1,0 1 0,0 1-1,0 0 1,0 1-1,0 1 1,-1 1 0,20 5-1,-20-1-3227,-10-3-1103,-3 0 465</inkml:trace>
</inkml:ink>
</file>

<file path=ppt/ink/ink2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6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147 351 7552,'-1'-10'4057,"9"3"6812,5 15-3596,-7 5-9611,-5-7 2505,1 0 0,-1-1 0,1 1 1,0-1-1,0 0 0,0 0 0,1 1 0,0-2 1,0 1-1,0 0 0,1 0 0,0-1 1,0 0-1,0 0 0,0 0 0,0 0 1,1-1-1,0 0 0,-1 1 0,1-2 1,0 1-1,1-1 0,-1 1 0,11 2 1,-7-4-150,1 1 1,-1-1 0,1-1 0,0 1 0,-1-2-1,1 1 1,-1-1 0,1-1 0,-1 0 0,0 0-1,1-1 1,-1 0 0,0-1 0,-1 0 0,1 0-1,-1-1 1,1 0 0,-1 0 0,-1-1-1,1 0 1,-1 0 0,0-1 0,9-11 0,-10 12-27,-1-1 1,1 0 0,-1 0 0,0-1 0,-1 0-1,0 0 1,0 0 0,-1 0 0,0 0-1,0-1 1,-1 1 0,0-1 0,-1 0 0,0 1-1,0-1 1,-1 0 0,0 0 0,0 0-1,-1 0 1,0 1 0,-1-1 0,0 0 0,0 1-1,-1-1 1,0 1 0,-5-11 0,1 8-36,0 0 0,-1 1 1,-1-1-1,0 1 0,0 1 1,-1 0-1,0 0 0,0 1 1,-1 0-1,0 1 0,0 0 1,-1 1-1,0 0 0,0 1 1,-1 0-1,-16-4 0,14 6-16,0 0 0,-1 1 0,1 1-1,-1 0 1,0 2 0,1-1 0,-1 2-1,-17 3 1,24-4 17,0 1 0,1 1 0,-1-1 1,0 1-1,1 1 0,-1 0 0,1 0 0,0 0 0,1 1 0,-1 0 0,1 1 1,0 0-1,0 0 0,1 0 0,0 1 0,0 0 0,0 0 0,1 1 0,0-1 1,0 1-1,1 0 0,0 0 0,1 1 0,-1-1 0,2 1 0,-4 13 0,6-18 26,-1 0-1,1 0 1,0 0-1,0 0 1,0 0-1,0 0 0,1 0 1,-1 0-1,1 0 1,0 0-1,0 0 1,1 0-1,-1 0 0,1-1 1,0 1-1,0-1 1,0 1-1,0-1 0,1 0 1,-1 0-1,1 0 1,0 0-1,0 0 1,4 2-1,3 3-21,1 0 1,1-1-1,0 0 1,0-1-1,23 8 0,-16-8 37,-1-1 0,1-1-1,0 0 1,0-2-1,0 0 1,0-1-1,1-1 1,21-3-1,-13 0 5,0-2 0,-1-1-1,1-1 1,46-19-1,-63 21 44,0-1 0,0-1 0,18-13 0,19-12 773,-48 45 390,-1 10-877,1-1 1,1 0-1,5 26 1,-3-41-338,-1 0 0,1 0 1,1 0-1,-1 0 0,1-1 0,0 1 1,1-1-1,-1 0 0,1-1 1,1 1-1,-1-1 0,1 0 1,-1 0-1,2-1 0,-1 1 0,0-1 1,1-1-1,0 1 0,0-1 1,0 0-1,0-1 0,0 0 1,0 0-1,13 2 0,-11-3-454,-1-1 1,0 0-1,0 0 1,0 0-1,1-1 0,-1 0 1,0-1-1,0 0 0,0 0 1,-1 0-1,1-1 0,0-1 1,-1 1-1,12-8 1,13-9-3532</inkml:trace>
</inkml:ink>
</file>

<file path=ppt/ink/ink2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2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2944,'45'-24'2286,"-43"23"-2162,0 0 1,0 0-1,0 0 0,-1 1 0,1-1 1,0 0-1,0 1 0,0 0 1,0-1-1,0 1 0,0 0 1,0 0-1,0 0 0,0 0 0,0 0 1,0 1-1,0-1 0,0 1 1,0-1-1,-1 1 0,1 0 0,0-1 1,2 2-1,-2 23 565,-2-12-247,9 93 1327,-5-36-780,3-1 0,30 125 0,-18-144-673,-19-48-305,1 0-1,0 0 1,0 0 0,0 0 0,0 0 0,0-1 0,0 1 0,1 0-1,-1 0 1,1-1 0,-1 1 0,1-1 0,0 1 0,-1-1 0,1 0-1,0 1 1,0-1 0,0 0 0,4 1 0,-5-2-1,1-1 0,-1 1 0,0-1 0,1 1 1,-1-1-1,0 0 0,1 0 0,-1 0 0,0 1 0,0-1 0,0 0 1,0-1-1,0 1 0,0 0 0,0 0 0,0 0 0,0 0 0,0-1 0,-1 1 1,1 0-1,-1-1 0,1 1 0,-1-1 0,1 1 0,-1-1 0,0 1 1,1-3-1,5-47 90,-5 48-100,-3-102 134,0 68-45,5-67 0,-1 94-83,-1-1 0,1 1 0,0 0 0,1 1 0,0-1 0,1 0 0,0 1 0,1 0 0,0 0 0,0 0 0,8-9 0,-10 13 20,1 0 1,0 1 0,1-1-1,-1 1 1,1 0-1,0 1 1,0-1-1,0 1 1,0 0-1,1 0 1,0 1 0,-1-1-1,1 1 1,0 0-1,0 1 1,0-1-1,7 1 1,-4 0 35,-1 2 0,1-1 0,-1 1 0,0 1 0,1 0 0,-1 0 0,0 0 0,0 1 0,0 0 0,-1 1 0,10 5 0,3 3 134,-1 2 1,0 0-1,-1 2 1,-1 0 0,0 0-1,-1 2 1,26 37-1,-23-22 134,-1 1-1,-1 0 0,14 45 0,-12-29-88,-14-27 193,-19-52-271,9 11-175,1 0 0,1 0-1,0 0 1,1 0 0,1 0 0,1 0 0,0-1 0,2 1-1,0 0 1,1 0 0,0 0 0,2 0 0,0 1-1,1 0 1,1 0 0,0 0 0,2 1 0,-1 0-1,2 0 1,18-22 0,-21 30 1,0 1 0,1 0 1,0 0-1,0 1 0,1 0 0,-1 0 1,1 1-1,1 0 0,-1 1 0,1 0 0,-1 1 1,1-1-1,0 2 0,0 0 0,0 0 0,1 0 1,-1 2-1,0-1 0,21 2 0,-20 0 31,1 0-1,-1 0 0,0 1 0,0 0 0,0 1 1,0 1-1,0-1 0,-1 2 0,1-1 0,-1 2 1,0-1-1,-1 1 0,1 1 0,-1-1 1,0 2-1,-1-1 0,0 1 0,8 9 0,-6 0 41,0 0 0,-1 0 0,0 1 0,-2 0-1,0 1 1,-1-1 0,-1 1 0,6 36 0,-5 7-117,-2 89 0,-4-145 16,0-5 184,-1 12-2289,1-13 2040,0 0-1,-1 0 0,1 0 0,0 1 1,0-1-1,0 0 0,-1 0 1,1 0-1,0 0 0,0 0 1,-1 0-1,1 0 0,0 0 0,0 0 1,0 0-1,-1 0 0,1 0 1,0 0-1,0 0 0,-1 0 0,1 0 1,0 0-1,0 0 0,-1 0 1,1 0-1,0 0 0,0 0 0,0 0 1,-1 0-1,1-1 0,0 1 1,0 0-1,0 0 0,-1 0 0,1 0 1,0-1-1,0 1 0,0 0 1,0 0-1,0 0 0,-1-1 0,1 1 1,0 0-1,0 0 0,0 0 1,0-1-1,-13-12-2474</inkml:trace>
</inkml:ink>
</file>

<file path=ppt/ink/ink2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6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12032,'0'-1'225,"0"0"0,0 0 1,0 0-1,0 0 1,0 0-1,0-1 0,0 1 1,0 0-1,1 0 1,-1 0-1,0 0 1,1 0-1,-1 0 0,0 0 1,1 0-1,-1 0 1,1 0-1,0 0 0,-1 0 1,1 0-1,0 0 1,0 1-1,-1-1 0,1 0 1,0 1-1,0-1 1,0 0-1,0 1 0,0-1 1,1 0-1,3-1 514,0 0-1,-1 1 1,1 0 0,0 0-1,0 0 1,0 0-1,7 0 1,42 3 2977,-16 3-3305,243 50 2192,-236-47-2168,43 7 71,-80-14-501,1-1 0,-1 1 0,0-1 0,1-1 0,-1 0 0,1 0 0,12-4 0,-6-9-5,-14 14 0,-1 0 0,0-1 0,0 1 0,0 0 0,0-1 0,0 1 0,1 0 0,-1-1 0,0 1 0,0 0 0,0-1 0,0 1 0,0-1 0,0 1 0,0 0 0,0-1 0,0 1 0,0-1 0,-1 1 0,1 0 0,0-1 0,0 1 0,0 0 0,0-1 0,-1 1 0,1 0 0,0-1 0,0 1 0,0 0 0,-1-1 0,1 1 0,0 0 0,-1 0 0,1-1 0,0 1 0,0 0 0,-1 0 0,1 0 0,-1 0 0,1-1 0,0 1 0,-1 0 0,1 0 0,0 0 0,-1 0 0,1 0 0,0 0 0,-1 0 0,1 0 0,-1 0 0,1 0 0,0 0 0,-1 0 0,1 0 0,-1 0 0,1 0 0,-8 0 1,0 0 1,1 0-1,-1 1 1,1 0-1,-1 0 1,1 0-1,-1 1 0,1 0 1,0 1-1,0 0 1,0 0-1,0 0 1,-7 5-1,4 0 4,-1 0 1,1 0-1,1 1 1,0 0-1,0 0 1,1 1-1,-10 14 1,4-1 2,1 0 0,1 1 0,1 1 0,1-1 0,1 2 0,2-1 0,-7 35 0,12-54-8,1 1 0,0-1 0,-1 0 0,2 1 0,-1-1 0,1 1 0,0-1 0,1 1 0,-1-1 0,1 1 0,0-1 0,1 0 0,0 1 0,0-1 0,0 0 0,1 0 0,-1 0 0,1-1 0,1 1 0,5 7 0,-2-7-43,1 0 1,0 0-1,0 0 0,0-1 1,1-1-1,0 1 0,0-1 1,0-1-1,0 1 0,1-2 1,16 4-1,7-1-298,-1-2-1,45-1 1,-64-2-387,1-1-1,-1-1 1,0 0 0,0-1-1,-1 0 1,16-6 0,22-7-3262</inkml:trace>
</inkml:ink>
</file>

<file path=ppt/ink/ink2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7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14080,'-3'15'7039,"11"3"-8447,-3-14 10752,4 17-9472,-6 2 128,7 9 0,-7 1 0,10 7-384,1-11 128,12 11-1280,-4-10 128,17 0-1920,-7-9 0,8-17-255,-11-1-1</inkml:trace>
</inkml:ink>
</file>

<file path=ppt/ink/ink2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7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29 15232,'-13'-15'7551,"56"30"-13183,-30-15 16640,18 0-12288,-4 0 128,8-7-5504,-9-1 1,4 1 7039,-9 1 128</inkml:trace>
</inkml:ink>
</file>

<file path=ppt/ink/ink2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8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275 201 7680,'-3'-1'711,"0"1"0,-1 0 0,1 0 0,0 0 0,0 0 0,0 0 0,-1 0 0,1 1 1,0 0-1,0 0 0,0 0 0,0 0 0,0 0 0,-3 2 0,4-2-246,0 1 1,-1 0-1,1 0 0,0-1 0,0 1 1,1 0-1,-1 1 0,0-1 0,1 0 1,-1 0-1,1 1 0,0-1 0,-2 5 1,2-2-287,-1 0 0,1 0 0,1 0 0,-1 1 0,1-1 0,0 0 0,0 0 0,0 0 0,1 0 0,0 0 0,0 0 0,0 0 0,0 0 0,1 0 0,0 0 0,4 6 0,7 15 740,-4-9-355,0-1 0,22 29 0,-27-39-494,1-1 0,0-1 0,0 1 0,0-1 0,0 0 0,1 0-1,0 0 1,0-1 0,0 0 0,0 0 0,0-1 0,8 3 0,3-1-5,1-1 0,0-1-1,-1 0 1,1-1 0,0-1 0,0-1 0,0 0-1,0-1 1,-1-1 0,21-7 0,-29 8-45,0-2 1,0 1 0,0-1-1,-1 0 1,0-1 0,0 0-1,0-1 1,0 1 0,10-11-1,-14 11-20,0 0 0,0 0 0,0-1 0,0 1 0,-1-1-1,0 0 1,0 0 0,-1 0 0,1 0 0,-1 0 0,-1-1 0,1 1 0,-1-1-1,1-12 1,-2 9-31,0 1 0,-1 0 0,0 0 0,0-1-1,-1 1 1,0 0 0,-1 0 0,0 1 0,0-1 0,-1 0-1,0 1 1,-7-10 0,-6-2-133,0 0 1,-2 2-1,0 0 1,-1 1-1,-1 1 1,0 0-1,-1 2 1,-48-23-1,56 32 49,-1 0 0,0 0-1,0 1 1,-1 1 0,1 1 0,-1 0 0,1 1 0,-1 0-1,-30 4 1,31-2-2,0 1 1,0 1-1,1 0 0,-1 1 0,1 0 1,0 1-1,0 1 0,-14 7 0,19-8 57,0 1 0,1 0 0,-1 0 0,1 0 0,1 1 0,-1 0 0,1 1 0,0-1 0,1 2 0,0-1 0,-9 17 0,13-21 46,0 0 0,0 1-1,0-1 1,1 0 0,0 1-1,-1-1 1,2 1-1,-1-1 1,0 1 0,1-1-1,0 1 1,0-1-1,1 1 1,-1-1 0,1 1-1,0-1 1,0 1 0,2 4-1,0-3 8,0-1 0,0 1 0,1-1 0,-1 0-1,1 0 1,0 0 0,1-1 0,-1 0 0,1 0 0,0 0-1,10 6 1,-1-2 19,1 0-1,1-1 1,-1-1-1,1 0 1,1-1-1,-1-1 1,0 0-1,25 1 0,-2-3 20,-1-2-1,0-2 1,0-2-1,-1-1 1,1-2-1,65-21 1,-93 25-25,1-1 1,-1-1-1,18-10 1,-26 14 7,1-1 0,-1 1 0,0-1 0,1 1 0,-1-1 0,0 0 0,0 0 0,0 0 0,0 0 0,-1-1 0,1 1 0,0 0 0,-1-1 0,0 1 0,0-1 0,1 1 0,-1-1 0,-1 0 0,1 1 0,0-4 0,-12-13 514,11 19-504,-1 0 0,1 0-1,0-1 1,-1 1 0,1 0 0,0 0-1,-1 0 1,1-1 0,0 1-1,-1 0 1,1 0 0,-1 0-1,1 0 1,0 0 0,-1 0 0,1 0-1,-1 0 1,1 0 0,-1 0-1,1 0 1,0 0 0,-1 0 0,1 0-1,-1 0 1,1 0 0,0 0-1,-1 1 1,1-1 0,0 0-1,-1 0 1,1 0 0,-1 1 0,1-1-1,0 0 1,0 0 0,-1 1-1,1-1 1,0 0 0,0 1-1,-1-1 1,1 0 0,0 1 0,0-1-1,0 1 1,-1-1 0,1 0-1,0 1 1,0-1 0,0 1 0,0-1-1,0 0 1,0 1 0,0-1-1,0 1 1,0 0 0,-2 9 194,1 1 0,0 0 0,0-1 0,1 1 0,1 0 0,0-1 0,0 1 0,1 0 0,5 17 0,6 11 64,21 43 0,-28-68-296,1 1 46,0-1-1,2 0 0,0 0 1,0-1-1,1 0 1,1 0-1,0-1 0,21 17 1,-26-24-39,0 0 1,0 0 0,1-1-1,-1 0 1,1 0 0,0-1-1,0 0 1,0 0 0,0 0-1,1-1 1,-1 0 0,1-1-1,0 0 1,-1 0 0,1 0-1,0-1 1,-1 0 0,1-1-1,0 0 1,12-3 0,-3-3-537,-1-1 0,0 0 0,-1-2 0,0 0 1,0 0-1,-1-2 0,-1 1 0,21-24 0,8-12-3446</inkml:trace>
</inkml:ink>
</file>

<file path=ppt/ink/ink2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39:38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 16128,'-3'11'8063,"-2"-14"-9983,5 3 12416,-5 6-11648,2 3 128,-20-9-7040,6 0 129</inkml:trace>
</inkml:ink>
</file>

<file path=ppt/ink/ink2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5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0 117 3328,'10'-81'9075,"-3"49"-2907,-4 28-2596,-1 11 354,9 173-750,-5-50-2619,4 409 261,-11-411-698,1-102-97,2-1 1,0 1-1,1-1 0,8 27 0,-8-41-24,1 1 0,0-1 0,0 0 1,1 0-1,1 0 0,0-1 0,1 0 0,-1 0 1,2-1-1,12 14 0,-15-20-7,0 1-1,1-1 1,0 0 0,-1 0-1,1 0 1,0-1-1,0 0 1,0 0 0,1-1-1,-1 0 1,0 0 0,1 0-1,-1-1 1,9 0-1,19-1-13,47-7 0,-51 4-43,181-25-908,-143 13-2448,-3-6-4600,-48 14 4288</inkml:trace>
</inkml:ink>
</file>

<file path=ppt/ink/ink2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6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51 5760,'-5'4'2816,"10"-4"-896,-5 0 3456,8 3-4481,-3 0 1,17-6 384,-6 0 128,29-12-1792,-10 8 128,18-8 1024,-14 4 0,13 7-896,-13 1 128,1 10-1280,0 1 0,-6-1-1407,-7-4-1</inkml:trace>
</inkml:ink>
</file>

<file path=ppt/ink/ink2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6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10112,'-8'7'4992,"26"-10"-5760,-18 3 8831,21-4-7423,-4 4 0,19 4 128,-9-4 0,11-4-1408,-2 4 0,-1 0-384,-8 0 128,-3 0-2176,0 0 1</inkml:trace>
</inkml:ink>
</file>

<file path=ppt/ink/ink2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7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0 7936,'-24'3'2905,"-1"0"0,1 2 0,-25 8 0,-32 16-1939,40-12-209,-66 41 1,104-56-615,0 0 0,0 0 1,0 0-1,1 0 0,-1 1 1,1-1-1,-1 1 0,-2 3 1,5-5-114,0-1 1,-1 1-1,1-1 1,0 1 0,0-1-1,-1 1 1,1-1-1,0 1 1,0-1-1,0 1 1,0 0-1,0-1 1,0 1 0,0-1-1,0 1 1,0-1-1,0 1 1,0-1-1,0 1 1,0 0-1,0-1 1,1 1 0,-1-1-1,0 1 1,1 0 22,0 0 0,0 0 0,0 0-1,0 0 1,0-1 0,0 1 0,1 0 0,-1-1 0,0 1 0,0-1 0,0 1 0,1-1 0,-1 0 0,0 1 0,2-1 0,46 8 318,80 1 1,-5-1-70,-88-3-279,-1 2 0,0 1-1,67 25 1,-89-28-9,0 1 1,0 0-1,0 1 0,-1 0 1,0 1-1,-1 0 0,0 1 1,0 1-1,0 0 0,-1 0 1,-1 1-1,12 16 1,-19-22 27,1-1 0,0 1 0,-1 0 0,0 0 0,0 0 0,-1 0 0,1 0 0,-1 0 1,0 0-1,-1 1 0,1-1 0,-1 0 0,0 1 0,0-1 0,-1 0 0,1 0 1,-1 1-1,-1-1 0,1 0 0,-1 0 0,1 0 0,-1 0 0,-1 0 0,1 0 0,-1-1 1,0 1-1,0-1 0,0 0 0,0 0 0,-6 5 0,2-2 23,-1 0 0,-1 0 1,1-1-1,-1 0 0,0 0 0,-1-1 0,1 0 0,-1-1 0,0 0 0,0-1 1,-1 0-1,1 0 0,-1-1 0,-13 1 0,-3-2-278,0-2-1,0 0 1,0-2 0,0-1-1,0-1 1,1-1 0,0-1 0,0-2-1,0-1 1,-34-18 0,44 17-3638,28 7-682,6 4 1056</inkml:trace>
</inkml:ink>
</file>

<file path=ppt/ink/ink2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8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1 344 7552,'10'0'3114,"-6"0"-3069,15 1 1843,1-2-1,-1 0 1,0-1 0,0-1-1,35-10 1,-34 6-1616,-1-2 1,-1 0 0,0-1 0,0-1-1,-1-1 1,0 0 0,-1-1 0,-1-1-1,0 0 1,0-1 0,-2-1 0,0 0-1,15-25 1,-25 35-207,0 0 0,0 0 0,-1 0 1,0 0-1,3-13 0,-5 16-49,1 1 1,-1-1-1,0 1 1,0-1-1,0 1 1,0-1-1,0 1 1,0-1-1,-1 1 1,0-1-1,1 1 1,-1-1-1,0 1 1,0 0-1,0-1 1,0 1-1,0 0 1,-1 0-1,-1-3 1,0 3 5,-1-1-1,1 0 1,-1 1 0,0 0 0,1 0-1,-1 0 1,0 0 0,0 0-1,0 1 1,0 0 0,-1 0 0,1 0-1,0 0 1,0 1 0,-1 0 0,1 0-1,0 0 1,-7 1 0,0 0 28,-1 1 0,1 1 0,0 0 0,0 0 0,1 1 0,-19 9 0,13-4 24,0 0 0,1 1 0,1 0-1,-1 2 1,-15 15 0,23-19-48,0-1-1,0 2 1,1-1-1,0 1 1,1 0 0,0 0-1,0 0 1,1 1-1,0-1 1,0 1 0,-2 14-1,4-14-10,1 0 1,0-1-1,1 1 0,0 0 1,0 0-1,1 0 0,0-1 1,1 1-1,0 0 0,0-1 1,1 1-1,1-1 0,0 0 1,0 0-1,0 0 0,10 12 0,3 3 25,-12-15-58,0 0-1,1 0 1,1-1-1,-1 0 0,1 0 1,0-1-1,1 0 0,0 0 1,0-1-1,1 0 0,10 6 1,-4-9-506,-1 0 1,1-2-1,0 1 0,0-2 1,0 0-1,0-1 0,0 0 1,0-1-1,19-6 0,20-2-3061</inkml:trace>
</inkml:ink>
</file>

<file path=ppt/ink/ink2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2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3328,'-1'1'97,"0"-1"1,0 0-1,0 0 0,0 0 0,1 1 1,-1-1-1,0 0 0,0 1 1,1-1-1,-1 1 0,0-1 1,1 1-1,-1-1 0,0 1 1,1 0-1,-1-1 0,1 1 1,-1 0-1,1-1 0,-1 1 1,1 0-1,0-1 0,-1 1 1,1 0-1,0 0 0,-1 1 0,3 26 1376,0-11-1349,15 96 1007,62 218 0,-50-221-1196,85 280 1800,8 32-206,-111-378-1475,26 105 345,-33-125-400,0 1 0,-1-1 0,-2 1 0,-1 25 0,0-49-35,0 1 0,0-1 1,0 1-1,0-1 0,0 1 1,-1-1-1,1 0 0,0 1 0,-1-1 1,1 1-1,0-1 0,-1 0 0,0 1 1,1-1-1,-1 0 0,0 0 0,0 0 1,0 1-1,1-1 0,-1 0 0,0 0 1,-1 0-1,1 0 0,0-1 1,0 1-1,0 0 0,-3 1 0,2-2-75,0 0 0,0-1 0,0 1 0,0 0 0,0-1 0,0 1 0,0-1 0,0 0 0,0 0 0,0 0 0,1 0 0,-1 0 0,0 0 0,0 0 0,1 0 0,-1-1 0,1 1 0,-1-1 0,-1-2 0,-27-31-1553</inkml:trace>
</inkml:ink>
</file>

<file path=ppt/ink/ink2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8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6144,'0'-1'202,"1"0"0,-1 1-1,0-1 1,1 1 0,-1-1 0,1 1 0,-1 0 0,1-1 0,-1 1 0,1-1 0,-1 1 0,1 0-1,-1-1 1,1 1 0,0 0 0,-1 0 0,1 0 0,-1-1 0,1 1 0,0 0 0,-1 0-1,1 0 1,0 0 0,-1 0 0,1 0 0,0 0 0,-1 0 0,1 0 0,-1 0 0,1 1 0,0-1-1,-1 0 1,2 1 0,0-1 98,0 0 0,0 0 0,0 0 0,-1 0-1,1 1 1,0-1 0,0 1 0,0 0 0,0-1 0,0 1-1,-1 0 1,1 0 0,0 0 0,-1 0 0,1 0 0,-1 1 0,1-1-1,-1 0 1,1 1 0,-1-1 0,2 3 0,9 21 591,0 1 1,13 46-1,-17-47-125,0-2 1,1 1-1,2-1 1,16 28-1,-27-50-761,1 0 0,-1-1 0,0 1 1,0-1-1,0 1 0,1-1 0,-1 1 0,0-1 0,1 1 0,-1-1 0,0 1 0,1-1 0,-1 0 0,1 1 0,-1-1 1,0 1-1,1-1 0,-1 0 0,1 0 0,-1 1 0,1-1 0,0 0 0,-1 0 0,1 1 0,-1-1 0,1 0 0,-1 0 0,1 0 1,-1 0-1,1 0 0,0 0 0,-1 0 0,1 0 0,-1 0 0,1 0 0,-1 0 0,1 0 0,0-1 0,-1 1 0,1 0 1,-1 0-1,1-1 0,-1 1 0,1 0 0,-1 0 0,1-1 0,-1 1 0,1-1 0,-1 1 0,0 0 0,1-1 0,-1 1 1,0-1-1,1 1 0,-1-1 0,0 1 0,0-1 0,1 1 0,-1-1 0,0 1 0,0-1 0,0 0 0,0 1 0,1-1 1,-1 0-1,11-46 282,-10 40-270,3-15-9,1-6 76,1-1-1,1 1 1,2 0 0,19-44-1,-25 66-67,-1 1-1,1 0 1,0 0-1,1 0 1,-1 0-1,1 1 1,0-1-1,0 1 1,1 0-1,-1 0 1,1 1-1,0-1 0,0 1 1,0 0-1,0 0 1,0 0-1,1 1 1,-1 0-1,1 0 1,0 1-1,0-1 1,-1 1-1,1 0 1,0 1-1,0 0 0,0-1 1,0 2-1,11 1 1,-5 0 31,0 2 0,0 0 1,0 0-1,-1 1 0,1 1 1,-1 0-1,20 14 0,-3 0 95,41 40-1,-49-39-159,-1 1 0,-1 1-1,-2 1 1,0 0 0,-1 1-1,22 54 1,-40-91 5,0 0 1,1-1-1,0 1 0,1 0 0,1-1 0,0 1 1,0-1-1,1 1 0,6-23 0,-6 26 6,0 0-1,1 0 1,1 0-1,-1 0 1,1 1-1,1-1 0,0 1 1,0 0-1,1 0 1,0 0-1,0 1 1,0-1-1,1 1 1,0 1-1,1-1 1,7-5-1,-6 8 9,-1 1-1,1 0 0,0 1 1,0 0-1,1 0 0,-1 0 1,0 1-1,1 1 0,-1-1 1,0 1-1,1 1 1,-1 0-1,0 0 0,1 0 1,-1 1-1,0 0 0,15 7 1,-2-1 22,0 1 1,-1 1 0,-1 1 0,0 1 0,26 20-1,-35-23 23,1 1 0,-1 0 0,-1 1 0,0 0 0,0 0 0,-1 1 0,10 20 0,-1 7-261,16 47 0,-17-42-619,-15-41 337,0 0-1,1 0 0,-1 0 0,1-1 1,-1 1-1,1 0 0,0-1 0,4 5 1,2 2-2981</inkml:trace>
</inkml:ink>
</file>

<file path=ppt/ink/ink2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9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 12672,'0'0'88,"0"1"0,1-1 1,-1 1-1,0-1 1,0 0-1,1 1 1,-1-1-1,0 1 0,0-1 1,0 1-1,0-1 1,0 1-1,0-1 0,0 1 1,0-1-1,0 0 1,0 1-1,0-1 1,0 1-1,0-1 0,0 1 1,0-1-1,0 1 1,-1-1-1,1 1 0,0-1 1,0 0-1,0 1 1,-1-1-1,1 1 0,0-1 1,-1 0-1,1 1 1,0-1-1,-1 0 1,1 1-1,0-1 0,-1 0 1,1 0-1,-1 1 1,1-1-1,0 0 0,-1 0 1,1 0-1,-1 0 1,1 1-1,-1-1 1,1 0-1,-1 0 0,1 0 1,-1 0-1,1 0 1,-1 0-1,1 0 0,-1 0 1,1-1-1,-1 1 1,1 0-1,0 0 1,-1 0-1,1 0 0,-1-1 1,1 1-1,-1 0 1,1 0-1,0-1 0,-1 1 1,1 0-1,-1-1 1,21 52 5014,-10-28-3852,93 301-1090,-88-276-172,90 388 96,-55-91-377,-38-112-3747,-12-215 2815,-1-1-1,0 0 1,-1 0-1,-7 26 1,0-8-1869</inkml:trace>
</inkml:ink>
</file>

<file path=ppt/ink/ink2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39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0 409 10496,'0'-9'388,"1"0"1,-1 0-1,1 0 1,1 0-1,0 1 0,0-1 1,1 0-1,6-15 1,-5 18-55,1-1 0,-1 1 0,1 0 0,0 1-1,9-9 1,28-20 4513,-15 11-3271,-12 8-1269,2 1-1,21-14 1,15-2 40,1 3-1,2 3 1,62-19 0,-91 35-326,0 1 0,0 1 1,0 2-1,1 0 0,46 1 1,-61 3 27,0 0 0,-1 1 0,1 1 0,-1 0 1,1 0-1,-1 1 0,0 1 0,0 0 1,0 1-1,-1 0 0,1 1 0,15 10 1,-21-13-30,0 1 1,0 0-1,-1 1 1,1-1 0,-1 1-1,0 0 1,0 0-1,-1 1 1,1-1 0,-1 1-1,0 0 1,-1 0-1,0 1 1,0-1 0,0 1-1,0-1 1,-1 1-1,0 0 1,-1 0-1,0 0 1,0 0 0,0 0-1,-1 0 1,0 0-1,0 0 1,-1 0 0,1 0-1,-3 8 1,-1 5 41,-1-1 0,-1 0 0,0 0 0,-2-1 0,0 0 0,-1 0 0,0-1 0,-2 0 0,0 0 0,-22 24 1,21-29 1,0 0 1,-1 0 0,0-1 0,-1-1-1,0 0 1,-28 14 0,32-19-41,0-1 1,0 0-1,-1-1 1,1 0-1,-1-1 1,1 0-1,-1-1 0,0 0 1,0 0-1,0-1 1,-11-2-1,16 1-100,1 1 0,-1-2-1,0 1 1,1 0 0,-1-1-1,1 0 1,0-1 0,-1 1-1,1-1 1,0 0 0,1 0-1,-1-1 1,0 1 0,1-1-1,0 0 1,0 0 0,0-1-1,1 1 1,-1-1 0,1 0-1,0 1 1,0-2 0,1 1-1,-1 0 1,1 0 0,0-1 0,1 1-1,-2-8 1,1 1-225,0 0 0,1 0 1,1 0-1,0-1 0,0 1 1,1 0-1,1 0 0,0 0 1,1 0-1,0 0 0,1 0 0,5-11 1,13-24-3050</inkml:trace>
</inkml:ink>
</file>

<file path=ppt/ink/ink2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0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 10624,'-26'8'5248,"36"38"-6528,-7-38 7679,-3 35-6015,0-9 128,0 32 512,0-8 128,5 8-1408,-2-15 128,11-1 512,-4-14 128,16-12-2304,-4-11 128,17-38-1408,-9 10 1</inkml:trace>
</inkml:ink>
</file>

<file path=ppt/ink/ink2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0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31 12416,'-30'18'6143,"39"-18"-12670,-9 0 11390,8-12-8574,2 6-1,11-12-384,-4 6 0</inkml:trace>
</inkml:ink>
</file>

<file path=ppt/ink/ink2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0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14 210 8320,'0'0'190,"-1"0"1,0 0-1,1 0 1,-1 0 0,1 0-1,-1 0 1,1 0-1,-1 0 1,0 1-1,1-1 1,-1 0 0,1 0-1,-1 1 1,1-1-1,-1 0 1,1 1-1,-1-1 1,1 0 0,-1 1-1,1-1 1,0 1-1,-1-1 1,1 1-1,0-1 1,-1 1 0,1 0-1,7 14 5808,8 14-4064,-8-8-1399,1 1 0,1-1 0,0 0 0,2-1 0,1 0 0,20 27 0,-27-41-444,0 0 0,1 0 1,-1-1-1,1 0 0,0 0 1,1 0-1,-1-1 0,1 1 1,0-2-1,0 1 0,1-1 0,-1 0 1,0-1-1,1 1 0,0-1 1,0-1-1,-1 0 0,1 0 1,0 0-1,0-1 0,0 0 1,13-3-1,-9 2-63,-1-1 0,0-1 0,0 0 0,0 0 0,0-1 0,0-1 0,-1 1 0,1-2 0,-1 0 1,-1 0-1,1 0 0,-1-2 0,0 1 0,-1-1 0,0 0 0,0 0 0,0-1 0,10-17 0,-12 13-7,-1 0 1,0-1-1,0 0 0,-1 0 1,-1 0-1,-1 0 0,0 0 1,0-1-1,-2 1 0,0-1 1,0 1-1,-5-24 0,3 30-13,0 1-1,0-1 0,-1 1 0,0 0 0,-1 0 0,0 0 0,0 0 0,0 0 0,-1 1 0,0 0 0,0 0 0,0 0 0,-1 0 1,-12-8-1,13 9-7,-3-1 1,1 0 1,-1 0-1,0 1 0,-1 0 1,1 0-1,-1 1 0,0 0 1,0 1-1,-1 0 0,1 0 1,-1 1-1,1 0 0,-1 1 1,0 0-1,-12 1 0,22 0-1,-14-2 0,1 2 0,0 0 0,0 1 0,-1 0 0,1 1 0,0 0 0,0 1 0,0 1 0,1 0 0,-1 0 0,-12 8 0,20-10-59,-1 0-1,1 0 1,-1 1-1,1 0 1,0 0-1,0 0 1,0 0-1,1 1 1,-1 0-1,1 0 0,0 1 1,0-1-1,0 1 1,1-1-1,-1 1 1,1 0-1,0 1 1,1-1-1,-1 0 0,1 1 1,0-1-1,1 1 1,-2 8-1,1-11-97,1 1 0,0 0 0,0 0 1,0 0-1,0-1 0,0 1 0,1 0 0,0 0 0,0 0 0,0 0 0,0 0 0,0 0 1,1 0-1,0 0 0,0 0 0,0-1 0,0 1 0,1 0 0,-1-1 0,1 1 0,0-1 0,0 1 1,0-1-1,1 0 0,-1 0 0,1 0 0,0 0 0,0 0 0,0-1 0,4 4 0,35 30-3299</inkml:trace>
</inkml:ink>
</file>

<file path=ppt/ink/ink2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1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12544,'-11'4'6271,"27"20"-11518,-11-19 10110,3 2-9470,1 0 127</inkml:trace>
  <inkml:trace contextRef="#ctx0" brushRef="#br0" timeOffset="1">44 379 12672,'-9'-33'6271,"23"-3"-21886,-11 24 12543</inkml:trace>
</inkml:ink>
</file>

<file path=ppt/ink/ink2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4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55 4992,'1'-34'2947,"-2"15"2810,1 18-4221,0 8 6506,0 35-6847,2 157 428,0 77-964,-11-83-493,4 227-97,18-296 80,-13-118-153,0 1-1,0-1 0,1 0 1,0 0-1,0 0 0,0 1 1,1-1-1,2 5 0,-3-9-4,1 0 0,-1 0 0,0 0 0,0 0 0,1 0 0,-1-1 0,1 1 0,-1 0 0,1-1 0,0 0 0,-1 1 0,1-1 0,0 0 0,0 0-1,0 0 1,0 0 0,0 0 0,0 0 0,1-1 0,-1 1 0,0-1 0,0 1 0,0-1 0,1 0 0,3 0 0,78-2-476,40 0-2054,-44 10-4016,-52-4 3356</inkml:trace>
</inkml:ink>
</file>

<file path=ppt/ink/ink2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5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76 283 7936,'-8'29'8834,"6"3"-3915,3-26-4774,-1 1-1,1 0 0,1-1 0,-1 1 1,1 0-1,0-1 0,0 0 1,1 0-1,0 1 0,0-1 1,0-1-1,1 1 0,0 0 0,0-1 1,0 0-1,1 0 0,0 0 1,0-1-1,6 5 0,8 0 144,0-1 0,0 0 0,1-2 0,0 0 0,0-1 0,0-1 0,38 2 0,-43-5-215,1-1 0,-1-1 0,0 0 0,1-1 0,-1 0 0,0-1 0,0-1 0,0-1 0,-1 0 0,1-1 0,25-14 0,-23 10 43,1-1 0,-2-1 0,1 0 0,-1-1 0,-1-1 0,-1-1 0,0 0 0,14-19 0,-24 27-98,0 0 1,0-1-1,0 1 0,-1-1 1,0 0-1,0 1 0,-1-1 0,0 0 1,0-1-1,-1 1 0,0 0 1,0 0-1,-1-1 0,-1 1 0,1 0 1,-1 0-1,0-1 0,-1 1 1,0 0-1,0 0 0,-1 0 0,0 1 1,0-1-1,-1 1 0,0-1 1,0 1-1,-10-11 0,8 10-32,0 1 0,-1 0 1,1 1-1,-1 0 0,-1 0 0,1 0 0,-1 1 0,0 0 1,0 1-1,-1 0 0,1 0 0,-1 0 0,0 1 0,-12-2 1,7 0-15,-2 1 5,0 0 0,1 1 0,-1 0-1,-1 1 1,1 1 0,0 1 0,0 0-1,0 1 1,0 1 0,-31 7-1,29-5-63,0 0-1,0 2 1,0 0-1,1 1 1,0 0-1,0 1 0,0 2 1,2-1-1,-1 2 1,1 0-1,0 1 1,1 0-1,1 1 0,0 0 1,1 2-1,0-1 1,1 1-1,-13 24 1,20-32-142,0 0 1,1 0 0,-1 0 0,2 1 0,-1 0 0,1-1 0,0 1 0,0 0 0,1 0 0,0 0-1,1 0 1,0 16 0,0-21 72,0-1-1,1 1 0,-1 0 0,1 0 1,-1-1-1,1 1 0,0 0 1,0-1-1,0 1 0,0-1 1,0 1-1,0-1 0,1 1 0,0-1 1,-1 0-1,4 4 0,-1-3-209,1-1 0,-1 1 0,1-1-1,0 0 1,0 0 0,-1 0 0,8 1-1,-12-3 351,50 15-3461</inkml:trace>
</inkml:ink>
</file>

<file path=ppt/ink/ink2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5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126 226 8448,'-1'0'403,"0"-1"0,0 1 1,-1 0-1,1-1 1,0 1-1,0 0 0,0 0 1,-1 0-1,1 0 0,0 0 1,0 0-1,0 1 0,0-1 1,-1 0-1,1 1 1,0-1-1,0 1 0,0-1 1,0 1-1,0-1 0,0 1 1,0 0-1,0-1 0,0 1 1,0 0-1,-1 1 1,1 0-51,0 0 1,-1 1 0,1-1 0,0 0-1,0 1 1,1-1 0,-1 1 0,0-1-1,1 1 1,0-1 0,-1 5 0,1 3-164,1-1 0,-1 1 0,1-1 0,1 0 0,4 14 1,-2-12 31,1 0-1,0 0 1,1 0 0,0-1 0,0 1 0,1-2 0,1 1 0,0-1 0,0 0 0,19 15 0,-21-19-97,1 0 0,-1-1 0,1 0 0,1 0 0,-1 0 1,0-1-1,1 0 0,0-1 0,-1 0 0,1 0 0,0 0 0,0-1 0,0-1 0,0 1 0,1-1 1,-1 0-1,13-3 0,-1-2 5,0-1 1,-1-1 0,0-1-1,-1-1 1,0 0 0,0-1-1,16-13 1,-25 16-96,-1 1 0,-1-1 0,0-1 0,0 1 0,0-1 0,-1 0-1,0-1 1,0 1 0,-1-1 0,7-18 0,-8 20-44,-1-1 0,0 0 0,0 0-1,-1 1 1,0-2 0,0 1 0,-1 0 0,0 0 0,0 0 0,-1-1-1,0 1 1,-1 0 0,-1-10 0,1 11-36,0 0 0,0 0 0,-1 0 0,0 0 0,0 0 0,-1 1-1,1-1 1,-2 1 0,1 0 0,-1-1 0,0 2 0,0-1 0,0 0 0,-1 1 0,-9-9 0,11 11 19,-5-5-52,-1 0 0,1 0 0,-1 1 0,-1 1 0,1 0 0,-1 0 0,0 1 0,-1 0 0,1 0 0,-1 1 0,0 1 0,-15-3 0,7 2-115,-1 2-1,0 0 0,0 2 1,1 0-1,-38 6 0,42-4 12,0 1-1,1 0 0,-1 1 0,1 1 0,0 0 0,0 1 0,1 1 0,0 0 0,-22 15 0,28-15-238,-1-1 0,1 1 1,0 0-1,0 1 0,1-1 0,0 1 1,1 1-1,-1-1 0,-4 11 0,8-15 53,1 0-1,-1 0 1,0 0-1,1 1 0,0-1 1,0 0-1,0 0 1,1 1-1,-1-1 1,1 1-1,0-1 0,0 0 1,1 1-1,-1-1 1,1 0-1,0 1 0,3 7 1,9 27-2981</inkml:trace>
</inkml:ink>
</file>

<file path=ppt/ink/ink2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3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1 146 4480,'11'-14'428,"1"1"0,0 1 0,1 0 0,1 1 0,0 1 0,0 0 0,1 0 0,0 2 0,0 0 0,1 0 0,23-6 1,-29 10-364,0 1 0,0 0 0,1 1 1,-1 0-1,1 1 0,0 0 1,-1 1-1,1 0 0,0 1 0,0 0 1,-1 0-1,1 1 0,-1 1 1,0 0-1,1 0 0,-1 1 0,-1 0 1,1 1-1,15 9 0,-18-8 37,1 1-1,-1 0 0,-1 0 1,1 0-1,-1 1 1,0 0-1,-1 1 0,0-1 1,0 1-1,-1 0 0,0 0 1,-1 0-1,0 0 0,0 1 1,-1-1-1,0 1 1,-1 0-1,0 0 0,0 0 1,-1-1-1,-2 21 0,-1-8 130,0 0 0,-2 0 0,0 0 0,-1-1 0,-2 0 0,0 0 1,-1 0-1,-18 28 0,20-38-163,-1 0 1,-1-1 0,0-1 0,0 1 0,-1-1 0,0-1 0,0 0 0,-1 0 0,-17 8-1,23-13-62,0 0-1,0 0 0,-1-1 0,1 0 0,0 0 0,-1 0 0,1-1 0,-1 1 0,0-1 0,1-1 0,-1 1 0,0-1 0,0 0 0,1 0 1,-1-1-1,0 1 0,1-1 0,-1-1 0,0 1 0,1-1 0,0 0 0,-1 0 0,-6-4 0,10 5-70,1 0 0,-1-1 1,1 1-1,-1 0 0,1-1 0,-1 1 0,1-1 0,0 1 0,0-1 0,-1 1 1,1-1-1,1 0 0,-1 0 0,0 0 0,0 1 0,1-1 0,-1 0 0,1 0 1,-1 0-1,1 0 0,0 0 0,0 0 0,0 0 0,0 0 0,0 0 0,0 0 1,0 0-1,1 0 0,0-3 0,1 1-223,0-1 1,0 1-1,1 0 1,-1 0-1,1 0 0,0 0 1,0 0-1,0 1 1,1-1-1,-1 1 1,6-4-1,26-14-1653</inkml:trace>
</inkml:ink>
</file>

<file path=ppt/ink/ink2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6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828 13 8192,'4'-1'753,"1"1"0,0-1 0,-1 1 1,1-1-1,0-1 0,8-2 0,-10 2-137,-2 2-321,0 0 0,-1 0 0,1-1 0,0 1-1,0 0 1,0 0 0,-1 0 0,1 0 0,0 0 0,0 0 0,0 0 0,0 0 0,0 0 0,-1 1 0,1-1 0,0 0 0,0 0 0,0 1 0,-1-1 0,1 1 0,1 0 0,12 16 1515,-1 23-1531,-12-38 230,28 147 1933,20 294 0,-45-393-2462,0-1 260,-3 1 0,-5 57 1,2-83-52,-2-1 1,-1 1-1,-1-1 1,-1 0 0,-1 0-1,-19 38 1,4-22 143,-1-2 0,-2 0-1,-2-1 1,-62 61 0,74-83-250,-1 0-1,0-1 1,-1-1 0,0 0-1,0-2 1,-2 0 0,-31 11-1,35-15-56,0-1 0,-1-1-1,0 0 1,0-1-1,0-1 1,0-1 0,0 0-1,-1-1 1,-27-4-1,27 1-21,0 0 0,0-1-1,0-1 1,1 0 0,-1-2-1,2 0 1,-1 0 0,1-2-1,0 0 1,0-1 0,1-1-1,1 0 1,-1-1 0,2 0-1,0-1 1,1-1 0,-14-18-1,16 18-21,0-1 0,1 1 0,0-2 0,2 1 0,0-1 0,0 0 0,2-1 0,0 1 0,1-1 0,0 0 0,1 0-1,1-1 1,1 1 0,1 0 0,0-1 0,1 1 0,1 0 0,4-19 0,-3 27-80,0 1 1,0-1-1,0 1 1,1 0-1,0 0 1,1 0-1,0 1 1,0 0-1,1 0 1,-1 0-1,1 0 0,1 1 1,9-8-1,0 3-879,0 1 0,0 0 0,1 2 0,35-14 1,8-1-3014</inkml:trace>
</inkml:ink>
</file>

<file path=ppt/ink/ink2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6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0 5504,'-3'0'678,"0"1"0,1 0 1,-1-1-1,0 1 0,1 0 1,-1 0-1,0 0 0,1 0 1,0 1-1,-1-1 0,1 1 0,0 0 1,0-1-1,-1 1 0,2 0 1,-4 4-1,-43 37 2916,27-19-2545,1 0 1,1 1-1,1 2 1,-26 49 0,30-50-693,0 0 0,2 1 1,1 0-1,1 1 0,2 0 0,0 1 1,-5 44-1,10-41-146,1 0 0,1 0-1,1 1 1,3-1 0,0-1-1,11 44 1,-11-59-228,1 0 0,1 0-1,1 0 1,0-1 0,1 0-1,0-1 1,1 1 0,1-1 0,0-1-1,1 0 1,1 0 0,0-1 0,0 0-1,21 15 1,-25-22-119,1-1 0,-1 0 0,1 0 0,0-1 0,0 0 0,15 4 0,-19-6-149,1 0-1,-1-1 1,1 1-1,0-1 1,-1 0-1,1 0 1,-1 0-1,1-1 1,0 1-1,-1-1 0,1 0 1,-1-1-1,8-2 1,-11 4 117,-1-1 0,0 1 1,1 0-1,-1 0 0,1-1 0,-1 1 1,0 0-1,1 0 0,-1-1 0,1 1 0,-1-1 1,0 1-1,0 0 0,1-1 0,-1 1 1,0 0-1,1-1 0,-1 1 0,0-1 1,0 1-1,0-1 0,0 1 0,0-1 0,1 1 1,-1-1-1,0 1 0,0-1 0,0 1 1,0-1-1,0 1 0,0-1 0,-1 1 1,1 0-1,0-1 0,0 1 0,0-1 0,0 1 1,0-1-1,-1 1 0,1-1 0,0 1 1,0 0-1,-1-1 0,1 1 0,0-1 1,-1 1-1,1 0 0,0-1 0,-1 1 0,1 0 1,-1 0-1,1-1 0,0 1 0,-1 0 1,1 0-1,-1 0 0,1-1 0,-2 1 1,-7-4-3289</inkml:trace>
</inkml:ink>
</file>

<file path=ppt/ink/ink2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7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9984,'8'-18'4992,"9"18"-5376,-17 0 9983,13 3-9087,-3 2 0,20-5 256,-9 0 0,27 3-1152,-11-3 128,6 4 128,-8-4 0,-1 0-1920,-7 0 128,-4-12-1408,-7 5 1</inkml:trace>
</inkml:ink>
</file>

<file path=ppt/ink/ink2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7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9600,'-12'29'11420,"6"9"-6769,5 29-3187,6-23-492,15 56 1,-12-64-556,-1 1 0,2 44 0,-9-68-550,0-1-1,-1 1 1,0 0-1,-1 0 1,-1-1-1,0 1 1,0-1-1,-1 0 1,-1 0 0,-7 15-1,3-4-3069,10-19-316,6-11 471,2-3-429</inkml:trace>
</inkml:ink>
</file>

<file path=ppt/ink/ink2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8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5760,'8'4'11927,"1"-2"-9647,-5 0-2111,0-1-1,-1 1 0,1 0 1,0 0-1,0 0 0,-1 0 1,1 1-1,-1-1 0,0 1 1,0 0-1,0 0 0,0 0 1,0 0-1,0 1 0,2 4 1,12 12 1063,35 33 168,-3 2 1,59 85-1,-93-118-1280,-2 0 1,-1 0-1,0 2 0,-2-1 1,-1 2-1,-1-1 0,0 1 1,-2 0-1,-1 0 0,3 50 1,-8-52-40,0-1 0,-2 1 0,0-1 0,-2 0 0,0 0 0,-1 0 0,-2-1 0,0 0 0,-1 0 0,-1-1 0,-1 1 1,-1-2-1,0 0 0,-27 33 0,-3-7-2780,-77 66 1,108-103-758,1-4-278</inkml:trace>
</inkml:ink>
</file>

<file path=ppt/ink/ink2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8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48 7808,'-5'4'3840,"28"-11"-1536,-20 2 4351,19 2-5759,-4 0 0,17-4 256,-9-1 128,17-4-1792,-6 5 128,11 7 896,-9 0 0,-4 4-1408,-5-1 0,-12 9-2176,-5-4 0</inkml:trace>
</inkml:ink>
</file>

<file path=ppt/ink/ink2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49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12416,'22'-12'6143,"17"9"-7039,-29 0 10240,15 3-9216,-2 0 0,4 6-640,-6 6 0,6-12-2688,-6 0 128</inkml:trace>
</inkml:ink>
</file>

<file path=ppt/ink/ink2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6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1 509 10624,'6'-1'1653,"-1"-1"1,1 1 0,-1-1 0,1 0-1,-1-1 1,0 1 0,9-7 0,-7 5-894,-1-1 0,0-1 1,-1 1-1,1-1 1,4-6-1,3-8-1173,0 0 1,18-41-1,-10 17 1906,-12 28-1339,-1 0-1,-1-1 1,0 0 0,-1 0-1,-1 0 1,-1-1-1,0 1 1,-1-1-1,-1 0 1,-1 0 0,0 0-1,-2-1 1,0 1-1,-4-22 1,-2 21-66,3 31-53,2 27-9,3 283 741,1-167-1685,-2 3-4306,0-156 4533,0-2 577,0 0 0,0 0 0,0 0 1,0 0-1,-1 0 0,1 0 0,0 0 1,0 0-1,0 0 0,0 0 0,0 0 1,0 0-1,0 0 0,0 0 0,-1 0 1,1 0-1,0 0 0,0 0 0,0 0 1,0 0-1,0 0 0,0 0 0,0 0 1,-1 0-1,1 0 0,0 0 0,0 0 1,0 0-1,0 1 0,0-1 0,0 0 1,0 0-1,0 0 0,0 0 0,0 0 1,0 0-1,0 0 0,-1 0 0,1 0 1,0 1-1,0-1 0,0 0 0,0 0 1,0 0-1,0 0 0,0 0 0,0 0 1,0 0-1,0 0 0,0 1 0,0-1 0,0 0 1,0 0-1,0 0 0,0 0 0,-4-4-3725</inkml:trace>
</inkml:ink>
</file>

<file path=ppt/ink/ink2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5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30 6912,'-3'-6'3456,"3"12"-896,0-6 3583,0 0-5503,0 0 128,13 4 768,-5-1 0,19-3-1664,-6 0 0,32 8 1024,-10-5 128,24-3-512,-14 0 128,21-6-1280,-9 1 0,-8-17-2688,-14 7 0</inkml:trace>
</inkml:ink>
</file>

<file path=ppt/ink/ink2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6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479 1 6912,'-20'3'11263,"-13"13"-7896,-31 23-1784,35-16-1131,1 0 1,1 2-1,1 1 1,-29 39-1,-76 125 678,121-175-1042,1 1 1,1 1 0,1 0 0,1 0-1,0 0 1,1 0 0,1 1 0,0 0 0,1 0-1,1 0 1,1 0 0,1 0 0,0 1 0,6 30-1,-2-29-42,1 0-1,1-1 0,1 1 0,1-1 1,0-1-1,2 0 0,0 0 0,1 0 1,0-1-1,2-1 0,0 0 0,26 24 0,18 13-73,111 76-1,-120-97-1926,67 31 0,-67-45-3677,-29-14 2155</inkml:trace>
</inkml:ink>
</file>

<file path=ppt/ink/ink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1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35 193 3072,'2'-2'92,"1"1"0,-1-1 0,1 1 0,-1 0 0,1 0 0,-1 0 0,1 0-1,-1 0 1,1 1 0,0-1 0,-1 1 0,1 0 0,0 0 0,0 0 0,-1 0 0,1 0 0,0 0 0,-1 1 0,1 0 0,0-1 0,-1 1 0,1 0 0,-1 0 0,5 3 0,33 6 937,-22-8-778,1 0 0,-1-2 0,1 0-1,-1-1 1,1 0 0,26-7 0,-40 7-168,-1 0-1,0 0 1,0 0 0,0-1-1,0 1 1,0-1 0,0 0-1,-1 0 1,1 0-1,-1-1 1,1 1 0,-1-1-1,0 0 1,0 0-1,0 0 1,0 0 0,0-1-1,-1 1 1,0-1-1,0 1 1,0-1 0,0 0-1,0 0 1,-1 0 0,1 0-1,-1 0 1,0 0-1,-1-1 1,1 1 0,-1 0-1,1 0 1,-1-1-1,-1-6 1,0 7-40,1 0-1,-1 0 1,0 0 0,-1 1 0,1-1-1,0 0 1,-1 1 0,0-1-1,0 1 1,0 0 0,0-1 0,-1 1-1,1 0 1,-1 0 0,0 1-1,0-1 1,0 1 0,0-1 0,0 1-1,0 0 1,-1 0 0,1 0-1,-1 0 1,1 1 0,-1 0 0,0-1-1,0 1 1,-5 0 0,1-1-8,1 1 0,-1 0 0,0 1-1,0 0 1,0 0 0,0 0 0,1 1 0,-1 1 0,0-1 0,0 1 0,1 0 0,-1 1 0,-10 5 0,4 0-14,0 1 0,1 1 1,0 0-1,1 1 0,0 0 1,0 0-1,1 2 0,1-1 0,0 1 1,1 1-1,-10 17 0,13-19-22,1-1 0,0 1-1,1-1 1,0 2 0,0-1-1,2 0 1,-1 0 0,2 1 0,-1 0-1,2-1 1,0 1 0,0-1-1,1 1 1,1 0 0,3 13 0,-2-14-34,0-1 1,1 0 0,0-1 0,1 1 0,0-1 0,1 0 0,0 0 0,1-1-1,-1 1 1,2-1 0,-1-1 0,1 0 0,1 0 0,0 0 0,0-1-1,0 0 1,1-1 0,0 0 0,0-1 0,0 0 0,1 0 0,-1-1 0,1-1-1,0 1 1,1-2 0,-1 0 0,0 0 0,1-1 0,-1 0 0,1-1-1,-1 0 1,1-1 0,-1-1 0,18-3 0,-6-2-1566,0 2-85</inkml:trace>
</inkml:ink>
</file>

<file path=ppt/ink/ink2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3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28 439 3968,'-4'-3'209,"1"0"0,0 0 0,1 0 0,-1-1 0,0 1 0,1-1 0,0 0 0,0 0 0,-2-4 0,4 7-139,0 1-1,1 0 0,-1 0 0,0-1 0,0 1 0,0 0 0,1 0 0,-1 0 0,0-1 0,0 1 0,0 0 0,1 0 0,-1 0 0,0 0 0,0 0 0,1-1 0,-1 1 0,0 0 0,1 0 1,-1 0-1,0 0 0,0 0 0,1 0 0,-1 0 0,0 0 0,1 0 0,-1 0 0,0 0 0,1 0 0,-1 0 0,0 0 0,0 0 0,1 1 0,-1-1 0,0 0 0,0 0 0,1 0 0,-1 0 1,0 0-1,0 1 0,1-1 0,-1 0 0,0 0 0,0 0 0,0 1 0,1-1 0,16 10 824,-8 1-694,1-1 0,1 0-1,0-1 1,0 0 0,1-1 0,0 0-1,0-1 1,19 8 0,-24-12-97,0 0 1,0 0-1,1-1 0,-1 0 1,1-1-1,0 0 0,-1 0 1,1-1-1,0 0 0,0 0 1,-1 0-1,1-1 0,0 0 1,-1-1-1,1 0 0,-1 0 1,1-1-1,8-4 0,3-4 17,-1 0 0,-1-2 0,0 0 0,-1-1 0,0-1 0,20-24 0,-26 28-53,-1-1 0,0 0 0,-1 0 0,0-1 0,-1 0-1,0-1 1,-1 0 0,0 0 0,-2 0 0,6-24 0,-9 31-37,-1 0 0,0-1 0,0 1 1,-1-1-1,0 1 0,0-1 1,-1 1-1,0 0 0,0 0 1,-1 0-1,0 0 0,0 0 0,-1 0 1,1 1-1,-1 0 0,-1-1 1,1 1-1,-10-8 0,7 7-4,0 0-1,0 1 0,-1 0 0,0 0 0,-1 1 1,1 0-1,-1 0 0,0 1 0,0 0 1,0 1-1,0 0 0,-1 0 0,-16-1 0,9 2 0,0 1 0,0 1 0,0 1-1,0 0 1,1 1 0,-1 1 0,0 1-1,1 0 1,0 1 0,-17 8-1,26-10-36,1 0 0,-1 0-1,1 1 1,-1 0 0,1 1 0,1-1-1,-1 1 1,1 0 0,-1 0-1,1 1 1,1 0 0,-1 0-1,1 0 1,0 0 0,1 1-1,-1-1 1,1 1 0,0 0-1,1 0 1,0 0 0,0 0-1,0 1 1,1-1 0,0 0 0,1 11-1,0-10-111,0 0 0,1 1 0,0-1 0,1 0 0,0 0 0,0 0 0,1-1 0,0 1 0,0 0 0,0-1 0,1 0 0,1 0 0,-1 0 0,1 0 0,0-1 0,0 1 0,1-1 0,0-1 0,0 1 0,8 4 0,3 2-490,1-1-1,0-1 1,1-1-1,0-1 1,0 0-1,37 8 1,24 2-1326</inkml:trace>
</inkml:ink>
</file>

<file path=ppt/ink/ink2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7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1 122 2944,'1'-7'910,"1"0"0,1 0 1,-1 0-1,1 0 0,0 1 0,1-1 1,-1 1-1,1 0 0,1 0 0,-1 1 0,1-1 1,0 1-1,0 0 0,12-9 0,-14 12-680,0 0 0,1-1 1,-1 1-1,1 0 0,0 1 0,0-1 0,-1 1 0,1-1 0,0 1 0,0 0 0,0 1 0,1-1 0,-1 1 0,0-1 0,0 1 0,0 1 1,0-1-1,0 0 0,0 1 0,0 0 0,0 0 0,0 0 0,0 1 0,0-1 0,0 1 0,-1 0 0,7 3 0,8 10 572,0 1 1,-2 0-1,1 1 0,24 34 0,48 82 307,-51-70-650,42 96-1,-66-128-276,-1 0-1,-2 2 0,-2-1 0,0 1 0,-2 1 0,-2 0 0,2 60 0,-7-78-230,0 0-1,-2 1 1,0-1 0,0 0 0,-2 0-1,0 0 1,-1-1 0,0 1-1,-1-1 1,-1 0 0,0-1 0,-1 1-1,-1-1 1,0-1 0,-1 0-1,-1 0 1,1-1 0,-18 14-1,19-17-140,-21 14-2868,30-23 2949,-1 0 1,1 0-1,0 1 0,-1-1 1,1 0-1,0 0 0,-1 0 1,1 1-1,-1-1 0,1 0 1,-1 0-1,1 0 0,-1 0 1,1 0-1,0 0 0,-1 0 1,1 0-1,-1 0 0,1 0 1,-1 0-1,1 0 0,-1-1 1,1 1-1,0 0 0,-1 0 1,1 0-1,-1 0 0,1-1 1,0 1-1,-1 0 0,1-1 1,0 1-1,-1 0 0,1 0 1,0-1-1,-1 1 0,1-1 1,0 1-1,0 0 0,0-1 1,-1 1-1,1-1 0,0 1 1,0 0-1,0-1 0,0 1 1,0-1-1,0 1 0,-1-1 1,1 1-1,0 0 0,0-1 1,1 1-1,-1-1 0,0 1 1,0-1-1,0 1 0,0-1 1,0 1-1,1-1 0,-1-14-3730</inkml:trace>
</inkml:ink>
</file>

<file path=ppt/ink/ink2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7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11264,'5'0'5631,"43"7"-6142,-34-7 9854,7 0-9343,-3 0 128,9 0-128,-6 0 128,6 0-640,-6 0 128,-2 0-1024,-6 0 128,3 0-2048,-2 0 129</inkml:trace>
</inkml:ink>
</file>

<file path=ppt/ink/ink2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8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12160,'27'3'6015,"21"-3"-7039,-35 0 10496,13 0-9472,-7 0 0,2 0-640,-4 0 0,1 0-896,-5 0 0,-5 0-1792,1 0 129</inkml:trace>
</inkml:ink>
</file>

<file path=ppt/ink/ink2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8.6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0 614 6016,'0'0'129,"1"0"0,-1-1 0,0 1 0,0 0 0,1 0 0,-1 0 0,0 0 0,0 0 1,1 0-1,-1 0 0,0 0 0,0 1 0,1-1 0,-1 0 0,0 0 0,0 0 0,1 0 0,-1 0 0,0 0 1,0 0-1,1 0 0,-1 1 0,0-1 0,0 0 0,0 0 0,0 0 0,1 0 0,-1 1 0,0-1 0,0 0 0,0 0 1,0 1-1,0-1 0,1 0 0,-1 0 0,0 1 0,0-1 0,0 0 0,0 0 0,0 1 0,0-1 0,0 0 0,0 0 1,0 1-1,0-1 0,0 0 0,0 0 0,0 1 0,0-1 0,0 0 0,0 0 0,0 1 0,-1-1 0,1 0 0,0 0 1,0 1-1,0-1 0,0 0 0,0 0 0,-1 0 0,1 1 0,0-1 0,0 0 0,0 0 0,-1 0 0,28-12 7320,-8 3-5626,-2 5-1399,-1-1-1,0-1 1,0 0 0,0-1-1,0-1 1,17-11 0,4-7 359,-2-1 1,0-1 0,-2-2 0,55-64-1,-75 79-743,-1-1 0,0 0 1,-1-1-1,-1-1 0,-1 1 0,0-2 0,-1 1 0,-1-1 0,-1 0 0,-1 0 0,0-1 0,-1 0 0,1-25 0,-5 38-16,-1 0-1,1 0 0,-1 0 0,-1 0 1,-2-10-1,4 16-19,0 1-1,-1-1 1,1 0-1,0 1 1,0-1 0,-1 1-1,1-1 1,-1 0 0,1 1-1,0-1 1,-1 1 0,1-1-1,-1 1 1,1-1-1,-1 1 1,0-1 0,1 1-1,-1 0 1,1-1 0,-1 1-1,0 0 1,1-1-1,-2 1 1,1 0 2,0 0 0,0 1-1,0-1 1,-1 1 0,1-1 0,0 1-1,0-1 1,0 1 0,0 0-1,0-1 1,1 1 0,-1 0 0,0 0-1,0 0 1,0 0 0,1 0 0,-1 0-1,0 0 1,0 1 0,-2 5 3,0-1 0,1 1 1,0 0-1,1-1 1,-1 1-1,1 0 0,0 0 1,1 0-1,0 0 0,0 0 1,0 0-1,1 0 1,0 0-1,1 0 0,2 10 1,0 5-11,47 351 364,-44-312-292,-3 0 0,-3 66 0,-5-110 929,-2-4-4112,3-9-1931,7-15 252,2 0 929</inkml:trace>
</inkml:ink>
</file>

<file path=ppt/ink/ink2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9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14208,'0'-15'7039,"34"-3"-10367,-25 15 13440,4 3-11008,0 0 128,-13 0-3200,0 0 0,-8 0 2944,0 0 1</inkml:trace>
</inkml:ink>
</file>

<file path=ppt/ink/ink2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9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0 477 3712,'0'0'614,"26"-15"12258,-5 12-11105,81 0 4990,-80 1-6150,1-1 0,-1-1-1,0-1 1,40-14 0,-35 9-426,0-2-1,-1-1 1,-1-1-1,0-1 0,-1-1 1,0-1-1,-1-2 0,-1 0 1,-1-1-1,20-26 0,-37 41-166,1-1 0,-2 0 0,1 0 0,-1 0 0,0-1 0,0 1 0,-1-1 0,0 1 0,0-1 0,0 0 0,-1 0-1,0 0 1,0 0 0,-1-13 0,-1 16-13,0-1 0,0 0 0,0 1 1,0-1-1,-1 1 0,1 0 0,-1-1 0,0 1 0,-1 0 0,1 0 0,-1 0 0,0 0 0,0 1 0,0-1 0,0 1 0,0 0 1,-1 0-1,0 0 0,1 0 0,-1 0 0,0 1 0,-1 0 0,-5-3 0,4 2-1,-1 0 0,0 0 0,0 0 0,0 1 0,0 0 0,0 0 0,-1 1 0,1 0 0,0 0 0,-1 1 0,1 0 0,0 0 0,-1 0 0,1 1 0,0 1 0,-1-1 0,1 1 0,0 0 0,0 1 0,0-1 0,1 1 0,-12 7 0,2 1 23,1 1-1,0 0 1,0 1 0,2 1-1,0 0 1,0 1-1,1 0 1,1 1 0,1 0-1,0 0 1,1 1-1,1 1 1,0 0 0,2 0-1,-6 20 1,6-16 30,1 1-1,1-1 1,0 1-1,2 0 1,1 0-1,1 1 1,1-1 0,0 0-1,2 0 1,1 0-1,1-1 1,10 31-1,-11-42-13,1 0 0,0-1 0,0 0-1,1 0 1,1 0 0,-1-1 0,2 0-1,-1 0 1,1 0 0,1-1 0,-1-1-1,1 1 1,1-1 0,-1-1 0,1 0 0,19 9-1,-19-11-114,0-1-1,0-1 0,0 1 1,0-1-1,1-1 0,-1 0 1,0-1-1,1 0 0,-1 0 0,0-1 1,1-1-1,-1 1 0,0-2 1,0 1-1,0-1 0,0-1 1,-1 0-1,1 0 0,11-8 1,-1-1-1850,0 0 1,-1-1 0,33-32 0,-20 14-2065</inkml:trace>
</inkml:ink>
</file>

<file path=ppt/ink/ink2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0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7808,'1'6'11103,"4"17"-4927,6 49-5664,-7 1 1196,-2-31-567,11 65 0,-11-97-1201,0 1 0,1 0-1,1-1 1,0 1 0,0-1 0,1 0 0,0-1 0,0 1-1,1-1 1,14 16 0,-19-24-64,0 0-1,0 0 1,0 0 0,0 0-1,0-1 1,0 1 0,0 0-1,0-1 1,0 1 0,0-1-1,0 1 1,1-1 0,-1 1-1,0-1 1,0 0 0,1 0-1,-1 1 1,0-1 0,1 0-1,-1 0 1,0 0 0,0-1-1,1 1 1,-1 0 0,0 0-1,0-1 1,1 1 0,-1-1-1,0 1 1,0-1 0,0 1-1,2-2 1,1-1-826,1-1 0,-1 1 1,1-1-1,-1 0 0,0-1 0,4-5 0,9-10-2761</inkml:trace>
</inkml:ink>
</file>

<file path=ppt/ink/ink2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0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13440,'16'9'6655,"16"-4"-9855,-24-5 13312,5-5-10368,-4 2 128,1-7-1536,-7 2 128,2-2-896,-5-5 0</inkml:trace>
</inkml:ink>
</file>

<file path=ppt/ink/ink2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1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45 5760,'6'-8'1360,"16"-20"2912,-3 20 3813,-18 9-7887,0 0 1,0 1 0,-1-1-1,1 1 1,0-1 0,-1 1 0,0-1-1,1 1 1,-1-1 0,0 1-1,0-1 1,1 1 0,-1-1-1,-1 1 1,1 0 0,0-1-1,0 1 1,0-1 0,-1 1-1,0 2 1,-7 34 215,-2 4 315,-3-1 0,-1 0 0,-2-1 0,-2 0 0,-39 62-1,51-93-915,0-1 0,-1 1 0,-1-1-1,-14 13 1,19-19-154,1 0-1,-1 0 1,0-1 0,1 1-1,-1-1 1,0 1 0,0-1-1,0 0 1,-4 1 0,5-2-75,1 0 0,-1 0 1,1 0-1,-1 0 1,1 0-1,-1 0 1,1 0-1,0 0 0,-1-1 1,1 1-1,-1-1 1,1 1-1,0-1 1,-1 1-1,1-1 0,0 0 1,0 0-1,-1 0 1,1 0-1,-2-1 1,-6-7-3169</inkml:trace>
</inkml:ink>
</file>

<file path=ppt/ink/ink2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1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19 7296,'6'-14'2547,"-1"9"5532,-6 18-1123,-5 3-6405,-3 7 130,1 0 1,0 1-1,2 0 1,1 0 0,0 0-1,0 32 1,4-40-540,1 0 0,0 0 0,1 0 1,1 0-1,1 0 0,0 0 0,1-1 1,1 1-1,0-1 0,10 20 0,-11-30-238,-1 1 0,2-1-1,-1 1 1,1-1-1,-1-1 1,1 1 0,1-1-1,-1 0 1,0 0 0,1 0-1,0-1 1,0 0-1,0 0 1,0 0 0,1-1-1,-1 0 1,1 0-1,-1-1 1,1 1 0,0-2-1,9 1 1,-9 0-519,0-1 1,0-1-1,1 1 0,-1-1 0,0-1 1,0 1-1,0-1 0,-1 0 1,1-1-1,0 0 0,-1 0 0,10-6 1,8-9-3248</inkml:trace>
</inkml:ink>
</file>

<file path=ppt/ink/ink2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5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465 25 3200,'0'-1'106,"0"0"1,-1 0-1,1-1 1,-1 1-1,1 0 1,-1 0-1,0 0 1,0 0-1,1 0 1,-1 0-1,0 0 1,0 0-1,0 0 1,0 0-1,0 0 1,0 0-1,0 1 0,0-1 1,0 0-1,-1 1 1,1-1-1,-2 0 1,-1 0 144,1 1 0,-1-1 0,1 1 1,-1 0-1,1 0 0,-1 0 0,1 0 0,-6 2 1,-5 1 229,0 1 0,1 1 0,-21 9 0,-49 23-381,54-26 140,0 1-1,1 2 0,0 0 1,2 2-1,-27 21 0,38-26-155,9-7-44,1-1 0,0 1 1,1 0-1,-1 0 0,1 1 1,-5 5-1,9-10-38,0 1-1,-1-1 1,1 0-1,0 1 1,0-1-1,0 1 1,-1-1-1,1 1 1,0-1-1,0 1 1,0-1-1,0 1 1,0-1-1,0 1 1,0-1-1,0 1 1,0-1-1,0 1 1,0-1-1,0 1 1,0-1-1,1 1 1,-1-1-1,0 1 1,0-1-1,0 1 1,1-1-1,-1 0 1,0 1-1,1 0 0,1 0-10,0 0 0,-1 0-1,1 0 1,0 0-1,0 0 1,0 0-1,0 0 1,0-1-1,0 1 1,1-1-1,2 1 1,178 16-9,-116-14 13,87 17-1,-133-15 19,1 0 0,-1 1-1,0 2 1,-1 0 0,0 1-1,0 1 1,-1 0 0,20 15-1,-33-20 31,0-1-1,0 1 0,0 1 0,-1-1 0,1 1 1,-1 0-1,-1 0 0,1 0 0,-1 0 1,0 1-1,-1 0 0,1 0 0,-1 0 1,-1 0-1,1 1 0,-1-1 0,-1 1 0,1-1 1,-1 1-1,-1-1 0,1 1 0,-1 0 1,0 0-1,-1-1 0,0 1 0,0 0 1,-1-1-1,0 1 0,0-1 0,-1 0 0,0 0 1,0 0-1,-1 0 0,1 0 0,-1-1 1,-1 1-1,0-1 0,1 0 0,-2-1 1,1 1-1,-1-1 0,0 0 0,0 0 0,0-1 1,-1 0-1,1 0 0,-1 0 0,-8 2 1,-21 11 285,-2-3 1,0-1-1,-1-1 1,-75 11-1,112-23-326,0 0 1,1 1-1,-1-1 0,0 0 1,0 0-1,0 0 0,0 0 0,0 0 1,0 0-1,1-1 0,-1 1 1,0-1-1,0 1 0,0-1 0,1 0 1,-1 0-1,0 0 0,1 1 0,-1-2 1,1 1-1,-1 0 0,1 0 1,-1 0-1,1-1 0,0 1 0,-2-3 1,2 3-34,1-1-1,-1 0 1,1 0 0,0 0 0,-1 0 0,1 1 0,0-1 0,0 0 0,0 0 0,0 0 0,1 0 0,-1 0 0,0 0 0,1 1-1,-1-1 1,1 0 0,0 0 0,0 1 0,-1-1 0,1 0 0,0 1 0,0-1 0,1 1 0,-1-1 0,1-1 0,11-10-664,0 0 1,1 1-1,0 0 1,1 1-1,1 1 1,-1 0-1,1 1 1,35-13-1,2 4-1118</inkml:trace>
</inkml:ink>
</file>

<file path=ppt/ink/ink2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2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47 5376,'0'0'176,"0"0"0,0-1 0,0 1 1,0 0-1,0 0 0,0 0 0,0 0 1,0 0-1,0 0 0,1 0 0,-1-1 0,0 1 1,0 0-1,0 0 0,0 0 0,0 0 0,0 0 1,0 0-1,0-1 0,0 1 0,0 0 1,0 0-1,0 0 0,0 0 0,0 0 0,0-1 1,0 1-1,0 0 0,0 0 0,0 0 0,0 0 1,-1 0-1,1 0 0,0-1 0,0 1 0,0 0 1,0 0-1,0 0 0,0 0 0,0 0 1,0 0-1,0 0 0,-1-1 0,1 1 0,0 0 1,0 0-1,0 0 0,0 0 0,0 0 0,0 0 1,-1 0-1,1 0 0,0 0 0,0 0 1,0 0-1,0 0 0,0 0 0,-1 0 0,1 0 1,0 0-1,0 0 0,0 0 0,0 0 0,-1 0 1,10-7 5581,-2 1-5135,-3 3-1435,1 0 1093,0 0-1,1 0 0,0 1 0,-1-1 0,1 1 1,0 0-1,0 1 0,0 0 0,13-1 0,59-1 1117,-62 3-988,43 3 1191,106 19 0,-124-14-1557,1-2-1,0-1 1,1-2 0,-1-3-1,43-4 1,-77 3-661,15-1-463,-9 5-3598,-10-3 817</inkml:trace>
</inkml:ink>
</file>

<file path=ppt/ink/ink2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4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94 4864,'5'-6'5877,"12"-12"292,-9 7-6290,-7 10 889,7-6 6084,-6 4-6774,0 1 1,0-1-1,1 1 1,-1 0-1,1 0 1,-1 0-1,1 0 0,0 1 1,-1-1-1,1 1 1,0-1-1,4 0 1,1 2-66,-1 0 0,1 1 0,0 0 0,-1 0 0,1 1 0,-1 0 0,1 0 1,-1 0-1,10 6 0,-10-5 0,0 0 0,0 0-1,1 0 1,-1-1 0,0 0 0,1-1 0,0 0 0,-1 0 0,1 0 0,0-1-1,-1 0 1,13-2 0,155-53 393,-169 53-390,-1 1 0,0 0 0,1 0 0,0 0 0,-1 1 0,1 0 0,-1 0 0,1 0 0,0 0 0,-1 1 1,1 0-1,-1 1 0,1-1 0,6 3 0,5 4-1462,0 0 0,30 19 1,-28-12-1777</inkml:trace>
</inkml:ink>
</file>

<file path=ppt/ink/ink2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5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57 1024,'0'0'83,"-1"0"0,1 0 1,0 0-1,0 0 0,0 0 0,-1 0 0,1 0 1,0 0-1,0 0 0,-1 0 0,1 0 1,0 0-1,0 0 0,-1 0 0,1 0 0,0 0 1,0 0-1,0 0 0,-1 0 0,1-1 0,0 1 1,0 0-1,0 0 0,-1 0 0,1 0 0,0 0 1,0-1-1,0 1 0,0 0 0,-1 0 1,1 0-1,0-1 0,0 1 0,0 0 0,0 0 1,0-1-1,0 1 0,0 0 0,0 0 0,0 0 1,0-1-1,0 1 0,0 0 0,0 0 0,0-1 1,0 1-1,0 0 0,0 0 0,0-1 1,8-15 3831,1-3 1645,-9 18-5382,0 1 0,0 0 0,0-1 0,0 1 0,0-1 1,0 1-1,0 0 0,-1-1 0,1 1 0,0 0 0,0-1 1,0 1-1,0-1 0,-1 1 0,1 0 0,0-1 0,0 1 0,-1 0 1,1 0-1,0-1 0,-1 1 0,1 0 0,0 0 0,0-1 1,-1 1-1,1 0 0,-1 0 0,1 0 0,0-1 0,-1 1 0,1 0 1,0 0-1,-1 0 0,1 0 0,-1 0 0,1 0 0,0 0 1,-1 0-1,1 0 0,-1 0 0,1 0 0,-1 0 0,1 0 0,-1 1 1,1-2 642,0-4 558,4 12-550,-3 3-640,0 1 0,-1-1 0,0 0 0,-1 0 0,0 1 0,0-1 0,-1 0 0,-5 16 0,-6 47 179,13-34-312,-1-8 20,1 1 0,2 0 0,0 0 0,3 0 0,9 35 0,-10-54-129,0 0-1,-1 1 1,-1 0 0,0 0-1,0 22 1,-2-31 16,0 0 0,-1 0 0,1 0 0,-1 0 0,-1 0 0,1 0 0,-1 0 0,0 0 0,0 0 0,0-1 0,0 1 0,-1-1-1,0 0 1,0 0 0,0 0 0,0 0 0,-1 0 0,-4 4 0,8-8-43,0 0 1,-1 0-1,1 1 0,0-1 1,0 0-1,0 1 0,-1-1 1,1 0-1,0 0 0,0 0 1,0 1-1,-1-1 0,1 0 0,0 0 1,0 0-1,-1 0 0,1 1 1,0-1-1,-1 0 0,1 0 1,0 0-1,-1 0 0,1 0 0,0 0 1,0 0-1,-1 0 0,1 0 1,0 0-1,-1 0 0,1 0 1,0 0-1,-1 0 0,1 0 1,0 0-1,0 0 0,-1-1 0,1 1 1,0 0-1,-1 0 0,1 0 1,0 0-1,0-1 0,-1 1 1,1 0-1,0 0 0,0 0 1,0-1-1,-1 1 0,1 0 0,0 0 1,0-1-1,0 1 0,-5-8-3376</inkml:trace>
</inkml:ink>
</file>

<file path=ppt/ink/ink2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6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29 7424,'0'-24'3434,"0"19"-468,0 5 1449,0 0-2665,-2 6 1743,0 9-2634,20 82 3957,-10-48-3491,20 69 0,-24-104-1248,1-1-1,0 1 1,1-1-1,1 0 1,0 0-1,0-1 1,1 0-1,11 12 1,-15-20-96,0 0 0,0 0 0,0-1 0,1 0 0,-1 1 0,1-2-1,0 1 1,0 0 0,0-1 0,0 0 0,1 0 0,-1-1 0,1 0 0,-1 0 0,1 0 0,-1 0 0,1-1 0,-1 0 0,1 0 0,-1 0 0,1-1 0,0 0 0,-1 0 0,9-3 0,63-25-2511,-71 26 1804,0 0 0,0 0 0,0-1 0,-1 0 0,0 0 0,1 0 0,-1-1-1,-1 1 1,1-1 0,3-6 0,7-14-3370</inkml:trace>
</inkml:ink>
</file>

<file path=ppt/ink/ink2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6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15616,'-8'32'7807,"16"-24"-10623,-8-8 14720,5 11-11904,-5-4 128,0-4-2048,0 1 128,-5-14-1408,0 1 128</inkml:trace>
</inkml:ink>
</file>

<file path=ppt/ink/ink2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8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438 30 5888,'-13'-18'6550,"3"7"768,-4 16-7149,-5 10 695,2 1 0,-1 1 0,2 0 0,0 2 0,-21 32 0,-5 17-1,3 1 1,-32 78-1,57-117-659,-7 15 92,3 1-1,1 0 1,2 2 0,3-1-1,1 1 1,-6 75-1,16-100-159,1 0 0,1 0-1,1 0 1,1 0 0,1 0-1,1-1 1,1 1-1,1-1 1,1-1 0,16 31-1,3-2 164,3-2 1,71 87-1,22 29-22,-109-144-259,12 11-143,-26-31 60,1-1 0,0 1 0,-1-1-1,1 1 1,0-1 0,-1 1-1,1-1 1,-1 1 0,1-1 0,-1 0-1,0 1 1,1-1 0,-1 0 0,0 1-1,1-1 1,-1 0 0,0 0-1,0 1 1,1-1 0,-1 0 0,0 0-1,0 0 1,0 1 0,0-1 0,0 0-1,0 0 1,0 1 0,-1-1-1,1 0 1,0-1 0,1-39-2727,-1 37 2189,0-18-3066,0 2-321</inkml:trace>
</inkml:ink>
</file>

<file path=ppt/ink/ink2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8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261 58 8192,'17'-40'5368,"-17"39"-5128,0 0-1,1 0 1,-1 1 0,0-1 0,1 0 0,-1 0 0,1 0 0,-1 0 0,1 1 0,-1-1 0,1 0 0,-1 0 0,1 1 0,0-1 0,-1 0-1,1 1 1,0-1 0,0 1 0,-1-1 0,1 1 0,0-1 0,0 1 0,0 0 0,0-1 0,0 1 0,0 0 0,-1 0 0,1 0 0,0-1-1,0 1 1,0 0 0,0 0 0,0 0 0,0 1 0,0-1 0,0 0 0,0 0 0,0 0 0,0 1 0,-1-1 0,2 1 0,-1 0-123,-1-1 0,1 1 1,-1 0-1,0 0 0,0-1 1,1 1-1,-1 0 0,0 0 1,0-1-1,0 1 0,0 0 1,0 0-1,0 0 0,0-1 1,0 1-1,0 0 0,-1 0 1,1 0-1,0-1 0,0 1 1,-1 0-1,1 0 0,-1 0 1,-10 31 405,-28 58 1,9-24 690,2-3-539,-2-1 1,-75 112-1,90-152-965,-12 19-266,26-40 491,1-1 1,0 1 0,0 0 0,0-1 0,-1 1-1,1 0 1,0-1 0,-1 1 0,1 0 0,-1-1 0,1 1-1,-1-1 1,1 1 0,-1-1 0,1 1 0,-1-1-1,1 0 1,-1 1 0,0-1 0,1 0 0,-1 1 0,1-1-1,-1 0 1,0 1 0,0-1 0,1 0 0,-1 0-1,0 0 1,1 0 0,-1 0 0,0 0 0,1 0 0,-1 0-1,-1 0 1,2-2-299,-1-1-1,0 1 1,1 0 0,-1-1-1,1 1 1,0-1-1,0 1 1,0-1-1,0 1 1,0 0 0,1-1-1,-1 1 1,1-3-1,0 3 76,3-17-3552</inkml:trace>
</inkml:ink>
</file>

<file path=ppt/ink/ink2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09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11264,'-3'8'5631,"3"2"-5375,0-10 8576,0 12-8320,0-1 0,-5 8 768,0-6 0,2 23-1536,3-3 128,0 15 896,0-11 0,3 14-384,-3-14 128,5 2-384,0-9 0,3 7-256,0-9 128,11-8-512</inkml:trace>
</inkml:ink>
</file>

<file path=ppt/ink/ink2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4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15 314 6784,'-10'-8'9278,"6"-5"-3936,10-22-2588,16-10-4193,-6 21 3807,1 2-1888,0 1 0,1 1 0,1 0 0,1 1 0,1 2 0,0 0 0,35-21 0,-51 36-456,0-1 0,1 1 0,-1 1 0,1-1 0,0 1 0,-1 0 0,1 0 0,0 0 0,0 1 0,0 0 0,-1 0 0,1 1 0,0-1 0,0 1 0,-1 0 0,1 1 0,0 0 0,-1 0 0,6 2 0,0 2 8,-1 0 0,1 1 0,-1-1 0,-1 2 0,1 0 0,-1 0 0,-1 0 0,10 13 0,-12-15-155,0 1 0,1-1-1,-1 0 1,1-1 0,0 0 0,1 0 0,-1 0-1,1-1 1,0 0 0,0 0 0,0-1-1,1 0 1,-1-1 0,1 0 0,0 0-1,-1-1 1,1 0 0,14 0 0,7-3-710,0-1 0,0-1 0,0-1 0,30-10 0,-19 4-2773</inkml:trace>
</inkml:ink>
</file>

<file path=ppt/ink/ink2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5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31 6912,'-1'0'236,"1"0"-1,-1 0 1,1 1 0,-1-1 0,1 0 0,0 1 0,-1-1-1,1 1 1,-1-1 0,1 0 0,0 1 0,0-1-1,-1 1 1,1-1 0,0 1 0,0-1 0,-1 1 0,1-1-1,0 1 1,0-1 0,0 1 0,0 0 0,0-1-1,0 1 1,0-1 0,0 1 0,0-1 0,0 1 0,0-1-1,0 1 1,0-1 0,0 1 0,1-1 0,-1 1-1,0-1 1,0 1 0,0-1 0,1 1 0,-1-1 0,0 1-1,1-1 1,-1 1 0,1-1 0,-1 0 0,0 1-1,1-1 1,17 3 6110,-1-3-6604,-11 0-914,161-2 3516,76 1-1082,-209 2-1766,47-5 0,-71 3-304,-1 0 0,0-1 0,1 0 0,-1-1 0,0 1 0,0-2 0,0 1 0,-1-1 0,16-10 0,-7 2-2541</inkml:trace>
</inkml:ink>
</file>

<file path=ppt/ink/ink2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5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 3584,'-20'-3'1792,"20"3"-2176,0 0 3200,0 0-2304,0 8 0,0 12 128,0 10 0,0 2-896,6 7 128,2 0 512,1 8 0,6-3-384,-1-8 0,0-3-1280,9-17 0</inkml:trace>
</inkml:ink>
</file>

<file path=ppt/ink/ink2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5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9472,'15'18'11340,"-8"6"-7128,-6 31-4690,-2-30 1937,27 303-1950,-25-320-1495,-2-5-2727,1-3 1386</inkml:trace>
</inkml:ink>
</file>

<file path=ppt/ink/ink2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6.0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65 120 10368,'14'-14'4851,"10"4"-4031,-15 7 442,42-21 5483,3-2-3956,-35 18-2789,0 0 0,1 2 1,-1 0-1,38-6 1,-47 11 87,0 0 0,0 1 0,0 0 0,0 0 0,0 1 0,-1 0 0,1 1 0,0 0 1,12 4-1,-19-4-68,1-1 0,0 1 1,-1 0-1,1 0 0,-1 0 1,0 1-1,0-1 0,0 1 1,0-1-1,0 1 0,0 0 1,-1 0-1,1 0 0,-1 1 1,0-1-1,0 1 0,0-1 1,-1 1-1,1-1 0,-1 1 1,0 0-1,0 0 0,0 0 1,0 0-1,-1 0 0,0 0 1,0 6-1,-1 5 20,0 1 0,-2-1-1,0 1 1,-1-1 0,0 0 0,-9 18 0,0-2 76,-32 53 1,33-66-81,-2-1-1,0 0 1,-1-1 0,-1 0-1,0-1 1,-1-1 0,0-1-1,-34 19 1,8-7 369,-2-3 0,-80 29 0,108-45-291,-12 5 298,29-11-406,0 0 0,0 0 0,0 0 0,0 0 0,0-1 0,0 1 0,0 0 0,0 0 0,0 0 0,0 0 0,0-1 0,0 1 0,0 0 0,0 0 0,0 0 0,0 0 0,0-1 0,0 1 0,0 0 0,0 0 0,-1 0 0,1 0 0,0-1 0,0 1 0,0 0 0,0 0 0,0 0 0,0 0 0,0 0 0,-1-1 0,1 1 0,0 0 0,0 0 0,0 0-1,0 0 1,0 0 0,-1 0 0,1 0 0,0 0 0,0 0 0,0 0 0,0 0 0,-1-1 0,5-1-7,0-1 0,-1 1 0,1 0 0,0 0 0,1 0 0,-1 0 1,0 1-1,0-1 0,1 1 0,-1 0 0,1 1 0,8-1 0,60 0-12,-64 2 17,18 2 149,0 1-1,0 1 1,0 1 0,38 16-1,45 10-791,-34-24-2685,-73-8 2933,1 0-1,0-1 1,0 1-1,0-1 1,-1 0-1,1 0 1,0 0-1,-1-1 0,1 1 1,-1-1-1,1 0 1,-1 0-1,0 0 1,0 0-1,0-1 1,5-5-1,20-17-3576</inkml:trace>
</inkml:ink>
</file>

<file path=ppt/ink/ink2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6.6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12288,'6'8'9042,"0"12"-2341,-5 146-3716,15 228-1533,-8-267-1377,-11 130 0,3-250-121,0-2-8,0 0 0,-1-1 0,1 1 0,-1-1 0,0 1 0,0-1 0,0 1 0,-1-1 1,1 1-1,-1-1 0,0 0 0,-3 5 0,5-9 32,-1 1 1,1-1-1,0 0 1,0 0-1,0 1 1,-1-1-1,1 0 0,0 0 1,0 0-1,-1 1 1,1-1-1,0 0 1,-1 0-1,1 0 0,0 0 1,0 0-1,-1 1 1,1-1-1,0 0 1,-1 0-1,1 0 0,0 0 1,-1 0-1,1 0 1,0 0-1,-1 0 1,1 0-1,0 0 0,-1 0 1,1-1-1,0 1 1,-1 0-1,1 0 1,0 0-1,-1 0 0,1 0 1,0-1-1,0 1 1,-1 0-1,1 0 1,0 0-1,-1-1 0,-8-17-683,1-21-222,5 21 872,1-1 1,0 1-1,2-1 0,0 1 1,1-1-1,1 1 0,1-1 1,0 1-1,1 0 0,1 0 1,1 0-1,1 1 0,0 0 1,1 0-1,21-30 0,0 10 520,3 2 0,1 1-1,1 2 1,1 1-1,2 2 1,2 2 0,0 1-1,67-33 1,-84 50-439,0 1 1,0 1 0,0 1 0,1 0-1,35-2 1,-8 4-278,78 4 0,-119 1-155,0-1-1,0 2 0,0-1 1,0 1-1,9 4 1,16 14-9058,-28-16 5475</inkml:trace>
</inkml:ink>
</file>

<file path=ppt/ink/ink2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6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9728,'32'5'9302,"-4"0"-2121,-9 8-5382,-12-4-1521,0 1 0,-1 1 0,0-1 0,0 1-1,-1 0 1,-1 0 0,0 0 0,4 19 0,4 7 442,2 5-164,-5-15-216,23 49 0,-25-65-305,-1-1 0,1 0 0,0 0-1,1 0 1,0-1 0,1-1 0,14 13 0,-15-15-49,0-1 0,0 0 0,1 0 0,-1 0 0,1-1 0,0 0 0,0-1 0,1 0 0,-1-1 0,1 0 0,0 0 0,-1-1 0,1 0 0,0-1 0,0 0 0,0 0 0,14-3 0,-12 0-506,1 0-1,-1 0 1,0-1-1,0-1 0,0 0 1,-1 0-1,1-1 1,-1-1-1,-1 0 1,1-1-1,-1 1 1,14-16-1,8-11-3575</inkml:trace>
</inkml:ink>
</file>

<file path=ppt/ink/ink2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7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 37 10112,'6'-8'3164,"17"-14"576,-5 15 5505,-17 8-9140,-1-1 1,1 1 0,-1-1 0,1 0-1,-1 1 1,1-1 0,-1 1 0,0 0-1,1-1 1,-1 1 0,0-1 0,1 1-1,-1-1 1,0 1 0,0 0 0,0-1-1,0 1 1,1 0 0,-1-1 0,0 1 0,0 0-1,0-1 1,0 1 0,0 0 0,-1-1-1,1 1 1,0 0 0,0-1 0,0 1-1,0-1 1,-1 1 0,1 0 0,0-1-1,-1 1 1,-11 38-191,10-31 95,-121 305 2716,121-308-2721,-4 8-32,2-1-38,0 0-1,-1 0 1,-1-1-1,0 0 1,-1 0-1,0 0 1,0-1-1,-1 0 1,0 0-1,-12 9 1,20-19 28,0 1 0,0-1 0,-1 0 0,1 0 0,0 1 0,-1-1 0,1 0 0,0 0 0,-1 0-1,1 0 1,0 1 0,-1-1 0,1 0 0,0 0 0,-1 0 0,1 0 0,0 0 0,-1 0 0,1 0 0,-1 0 0,1 0 0,0 0 0,-1 0 0,1 0 0,0 0 0,-1 0 0,1-1 0,-1 1-1,1 0 1,0 0 0,-1 0 0,1 0 0,0-1 0,0 1 0,-1 0 0,1 0 0,0-1 0,-1 1 0,1 0 0,0-1 0,-5-19-2463,7-25-2441,1 17 845</inkml:trace>
</inkml:ink>
</file>

<file path=ppt/ink/ink2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7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25 13056,'1'-7'4394,"8"-4"-995,-3 5 4466,-5 5-5604,-1 7-2100,1 0 0,-1-1 0,0 1 0,0-1 0,0 1-1,-1-1 1,0 1 0,-1 5 0,1-7-201,-21 121 182,-4 29 76,24-131-235,1-1 1,0 0-1,2 1 1,6 38-1,-7-56 14,1 0-1,0 0 1,0-1-1,0 1 0,1 0 1,0 0-1,0-1 1,0 1-1,0-1 0,1 1 1,-1-1-1,1 0 1,0 0-1,0 0 0,1 0 1,-1-1-1,1 1 1,0-1-1,0 0 0,0 0 1,0-1-1,1 1 1,-1-1-1,1 0 0,-1 0 1,1 0-1,0-1 1,0 1-1,0-1 0,0 0 1,0-1-1,0 1 1,0-1-1,0 0 0,0 0 1,0-1-1,8-1 1,2-1-274,0-1 0,-1-1 1,1 0-1,-1 0 1,0-2-1,0 0 0,-1 0 1,0-1-1,0-1 1,-1 0-1,15-15 0,-14 12-1005,-2 0-1,1-1 1,-2-1-1,0 0 0,0 0 1,-1-1-1,8-19 0,1-7-2812</inkml:trace>
</inkml:ink>
</file>

<file path=ppt/ink/ink2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8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73 6016,'0'0'481,"-1"0"-1,0-1 1,1 1 0,-1 0 0,0 0 0,1-1-1,-1 1 1,0 0 0,1-1 0,-1 1-1,1-1 1,-1 1 0,1-1 0,-1 1 0,1-1-1,-1 1 1,1-1 0,0 0 0,-1 1 0,1-1-1,0 0 1,-1 1 0,1-1 0,0 0-1,0 1 1,0-1 0,-1 0 0,1 0 0,14-13 3761,37-2-2033,22 8-775,1 3 1,0 4 0,85 8-1,36 0-836,-30-7-2220,-156 0 1868,-5-5-4373,-12-8-3383,-1 3 3521</inkml:trace>
</inkml:ink>
</file>

<file path=ppt/ink/ink2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1:18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215 6 7808,'0'0'201,"0"-1"0,1 1 1,-1 0-1,0-1 0,0 1 1,0 0-1,1 0 0,-1-1 0,0 1 1,0 0-1,1-1 0,-1 1 1,0 0-1,1 0 0,-1 0 1,0-1-1,1 1 0,-1 0 0,0 0 1,1 0-1,-1 0 0,0-1 1,1 1-1,-1 0 0,0 0 0,1 0 1,-1 0-1,1 0 0,-1 0 1,0 0-1,1 0 0,-1 0 1,1 0-1,-1 1 0,1-1 0,24 4 6586,3 4-2377,-11-2-4294,-9-2 81,1 1-1,-1 0 0,1 1 1,-2-1-1,1 2 0,0-1 1,11 14-1,40 54 66,-47-57 337,22 31-69,-2 1 1,-2 2-1,-3 1 0,-1 1 0,-3 1 1,18 65-1,-36-97-519,0 1 1,-1-1-1,-2 1 1,0 0-1,-1 0 1,-2-1-1,0 1 0,-1 0 1,-1-1-1,-2 1 1,0-1-1,-1 0 1,-11 26-1,-3-5 5,-1-1 0,-2 0 0,-2-2 0,-1-1 0,-42 47 0,23-37-70,-3-1-1,-1-3 1,-67 47-1,103-82 38,-9 8-185,-61 42-2319,76-57 1627,1 1 0,-1-1 0,0 0 0,1-1 0,-1 0 0,-10 2 0,-3 0-3202</inkml:trace>
</inkml:ink>
</file>

<file path=ppt/ink/ink2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37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47 113 4864,'0'-1'173,"-1"-1"0,0 1-1,1-1 1,-1 1 0,0 0 0,0-1 0,0 1 0,-1 0-1,1 0 1,0 0 0,0 0 0,0 0 0,-1 0 0,1 0-1,-1 0 1,1 0 0,-1 1 0,1-1 0,-1 1 0,-1-1-1,-14 5 5223,16-3-5356,1-1 0,0 0 1,0 0-1,-1 0 1,1 0-1,0 1 1,0-1-1,0 0 0,0 0 1,-1 1-1,1-1 1,0 0-1,0 0 0,0 0 1,0 1-1,0-1 1,0 0-1,0 1 1,0-1-1,-1 0 0,1 0 1,0 1-1,0-1 1,0 0-1,0 0 0,0 1 1,1-1-1,-1 0 1,0 0-1,0 1 1,0-1-1,0 0 0,0 0 1,0 1-1,0-1 1,0 0-1,1 0 0,-1 1 1,0-1-1,0 0 1,0 0-1,0 0 1,1 1-1,-1-1 0,0 0 1,0 0-1,0 0 1,1 0-1,-1 1 0,0-1 1,0 0-1,1 0 1,-1 0-1,0 0 1,1 0-1,-1 0 0,0 0 1,0 0-1,1 0 1,-1 0-1,0 0 0,0 0 1,1 0-1,-1 0 1,0 0-1,1 0 1,20 2 966,81-36 2838,-61 19-2715,50-12 0,-44 18-740,62-4 1,-1 9-3559,-73 1-1694,-21 0 1791</inkml:trace>
</inkml:ink>
</file>

<file path=ppt/ink/ink2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38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8320,'1'-1'384,"-1"1"1,1 0-1,-1-1 1,1 1-1,0-1 1,-1 1-1,1 0 0,0 0 1,0-1-1,-1 1 1,1 0-1,0 0 1,-1 0-1,1 0 1,0 0-1,0 0 1,-1 0-1,1 0 1,0 0-1,0 0 1,-1 0-1,1 1 1,0-1-1,1 1 0,37 7 7932,-18-4-6613,-5-1-3392,10-2 1865,1-1 0,0-1 0,0-1 0,0-1 0,-1-1-1,1-2 1,27-10 0,-12 7-578,-41 8 292,0 1 0,0 0 0,0 0 0,0 0 1,0-1-1,0 1 0,0 0 0,0 1 1,0-1-1,0 0 0,0 0 0,0 0 0,0 0 1,0 1-1,0-1 0,0 0 0,-1 1 1,1-1-1,0 1 0,0-1 0,0 1 0,-1-1 1,1 1-1,0 0 0,0-1 0,-1 1 1,1 0-1,-1 0 0,1-1 0,-1 1 0,1 0 1,-1 0-1,1 0 0,0 1 0,-1-2-55,0 1 0,0 0 0,0-1 0,0 1 0,0-1 0,-1 1 0,1-1 0,0 1 0,0 0 0,0-1 0,0 1 0,-1-1 0,1 1 0,0-1 0,0 1 0,-1-1 0,1 1 0,0-1 0,-1 1 0,1-1 0,-1 0 0,1 1 0,-1-1 0,1 0 0,-1 1 0,1-1 0,-1 0 0,1 1 0,-1-1 0,1 0 0,-1 0 0,1 0 0,-1 1 0,-1-1-369,-11 4-2921</inkml:trace>
</inkml:ink>
</file>

<file path=ppt/ink/ink2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5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6656,'-48'4'3328,"58"15"-4352,-1-10 5760,5 2-5248,1 14 128,-1-2-3072,4 7 128</inkml:trace>
</inkml:ink>
</file>

<file path=ppt/ink/ink2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39.0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43 8064,'0'-41'6464,"0"39"-769,0 2-3497,-6 30 2154,-4 24-3563,2 2 0,3-1 0,2 1 1,8 104-1,-4-152-803,1-1 1,-1 1-1,2-1 1,-1 1-1,1-1 0,0 0 1,0 0-1,1 0 1,8 11-1,-11-16-105,1 0-1,-1 0 1,1 0-1,0 0 1,0-1-1,0 1 1,0-1-1,0 1 1,0-1-1,0 0 1,0 0-1,1 0 1,-1 0-1,0 0 1,1 0-1,-1 0 1,0-1-1,1 0 1,-1 1-1,1-1 1,-1 0 0,1 0-1,-1 0 1,1 0-1,-1-1 1,1 1-1,-1-1 1,1 0-1,-1 1 1,0-1-1,1 0 1,-1 0-1,0 0 1,0-1-1,3-1 1,32-32-3380,-6 3-341</inkml:trace>
</inkml:ink>
</file>

<file path=ppt/ink/ink2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39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12544,'5'0'6271,"9"-7"-7807,-14 7 10112,5-5-8704,-5 5 0,3-10-1536,-3 10 128,0 0-768,0 0 0</inkml:trace>
</inkml:ink>
</file>

<file path=ppt/ink/ink2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0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443 29 5888,'-4'-8'7837,"-1"-3"-3109,-1 4-3832,-17 4 2504,16 4-3382,0 0 0,1 0 0,-1 1 0,1 0 0,-1 0 0,1 1 0,0-1 0,-9 7 0,-4 6 439,1 0 1,1 1-1,0 1 0,1 0 0,1 2 0,-13 19 0,-1 7-84,2 0 1,1 2-1,3 1 0,2 1 0,2 1 0,3 1 0,-19 92 0,30-111-211,1 0 0,2 0-1,1 0 1,2 0 0,1 0-1,1 0 1,2 0-1,1-1 1,2 0 0,1 0-1,1 0 1,1-1-1,29 52 1,85 103-585,-105-157-327,-20-28 688,0 0 1,0 0-1,0 0 1,0 0-1,0 1 0,0-1 1,0 0-1,0 0 1,0 0-1,1 0 1,-1 0-1,0 0 1,0 1-1,0-1 0,0 0 1,0 0-1,0 0 1,0 0-1,0 0 1,1 0-1,-1 0 0,0 0 1,0 1-1,0-1 1,0 0-1,0 0 1,0 0-1,1 0 1,-1 0-1,0 0 0,0 0 1,0 0-1,0 0 1,0 0-1,1 0 1,-1 0-1,0 0 1,0 0-1,0 0 0,0 0 1,1 0-1,-1 0 1,0 0-1,0 0 1,0 0-1,0 0 1,0 0-1,0-1 0,1 1 1,-1 0-1,0 0 1,0 0-1,0 0 1,0 0-1,0 0 1,0 0-1,0-1 0,0 1 1,1 0-1,-1 0 1,0 0-1,0 0 1,0 0-1,0 0 1,0-1-1,0 1 0,0 0 1,2-18-3656,-5-19-2289,3 17 2273</inkml:trace>
</inkml:ink>
</file>

<file path=ppt/ink/ink2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0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0 10752,'-5'73'15120,"-4"-19"-10835,-5 0-3825,-22 52-3006,8-37 4703,18-41-1998,6-16-383,-1 0 1,0-1-1,0 1 0,-1-1 0,0-1 0,-10 13 0,16-23 191,0 0 0,0 0 0,0 0 0,0 0 0,0 1 0,0-1 0,0 0 0,0 0 0,0 0 0,0 1 0,0-1 0,0 0 0,0 0 0,-1 0 0,1 0 0,0 1 0,0-1-1,0 0 1,0 0 0,0 0 0,-1 0 0,1 0 0,0 0 0,0 0 0,0 1 0,0-1 0,-1 0 0,1 0 0,0 0 0,0 0 0,0 0 0,0 0 0,-1 0 0,1 0 0,0 0 0,0 0-1,0 0 1,-1 0 0,1 0 0,0 0 0,0 0 0,0 0 0,-1 0 0,1 0 0,0 0 0,0-1 0,0 1 0,0 0 0,-1 0 0,1 0 0,0 0 0,0 0 0,0 0 0,0 0-1,0-1 1,-1 1 0,1 0 0,0 0 0,0 0 0,0 0 0,0-1 0,0 1 0,0 0 0,0 0 0,0 0 0,0 0 0,0-1 0,0 1 0,0 0 0,3-21-2965,10-12-522,1 0-213</inkml:trace>
</inkml:ink>
</file>

<file path=ppt/ink/ink2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0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11648,'-1'0'249,"0"1"-1,1-1 1,-1 0 0,0 1 0,0-1 0,0 1 0,0-1 0,1 1 0,-1 0 0,0-1 0,1 1 0,-1 0-1,0-1 1,1 1 0,-1 0 0,1 0 0,-1 0 0,1 0 0,0-1 0,-1 1 0,1 0 0,0 0 0,-1 0-1,1 0 1,0 0 0,0 0 0,0 1 0,-5 37 7024,3-24-5644,-1 8-1435,0 0 0,2 1 1,0 0-1,2-1 0,0 1 0,2-1 0,10 45 0,-10-58-257,0-1-1,0 0 0,1 0 0,1 0 0,-1 0 0,1 0 1,1-1-1,-1 0 0,2 0 0,-1-1 0,1 0 1,0 0-1,0 0 0,1-1 0,0 0 0,0 0 1,1-1-1,-1 0 0,1-1 0,0 0 0,11 4 0,18-3-1993,-36-5 1627,1-1 0,0 1 0,0 0 0,-1-1 1,1 0-1,0 0 0,-1 0 0,1 0 0,-1 0 0,1 0 1,-1-1-1,1 1 0,-1-1 0,0 0 0,0 0 0,4-3 0,8-11-3153</inkml:trace>
</inkml:ink>
</file>

<file path=ppt/ink/ink2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1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9088,'13'-14'4433,"9"6"-3397,-15 6 215,27-7 5933,13 10-6107,-13 1-80,11-2 496,345 8 1131,-318-2-2438,67 3-891,-124-9-343,-1-1 0,0-1 0,0 0-1,17-6 1,-12-1-2514,-6 1-171</inkml:trace>
</inkml:ink>
</file>

<file path=ppt/ink/ink2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1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10624,'14'6'5248,"20"19"-5248,-24-20 8831,25 5-8575,-9-2 0,26-8 0,-13 0 128,31-8-640,-17 2 128,18-9-256,-15 8 128,-3-5-1152,-15 6 0,-11-2-1920,-4 1 129</inkml:trace>
</inkml:ink>
</file>

<file path=ppt/ink/ink2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1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10368,'-1'1'222,"1"-1"1,-1 1 0,1-1-1,-1 1 1,1-1 0,-1 1-1,1-1 1,0 1-1,-1-1 1,1 1 0,0 0-1,-1-1 1,1 1 0,0-1-1,0 1 1,-1 0 0,1-1-1,0 1 1,0 0 0,0-1-1,0 1 1,0 0-1,0-1 1,0 1 0,0 0-1,0-1 1,1 1 0,-1 0-1,0-1 1,0 1 0,1 0-1,12 31 6127,1 2-5081,7 52-532,14 130 0,-33-193-637,0-6-353,0 0 1,8 30-1,-8-34-1286,-2-10-124,0-8-1212,0-3-452</inkml:trace>
</inkml:ink>
</file>

<file path=ppt/ink/ink2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2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85 10496,'0'-1'223,"1"0"0,-1 0-1,0 1 1,1-1 0,-1 0 0,1 1 0,-1-1 0,1 0 0,0 1 0,-1-1 0,1 1 0,0-1 0,-1 1 0,1-1 0,0 1 0,-1-1-1,1 1 1,0 0 0,1-1 0,57-21 8257,4 3-4788,-25 10-3332,1 1-1,0 1 1,46 0-1,-77 7-258,0 0 0,0 0-1,0 1 1,-1 0 0,1 0-1,0 1 1,-1 0 0,1 1-1,-1-1 1,0 2-1,1-1 1,-2 1 0,1 0-1,0 0 1,-1 1 0,8 6-1,-10-7-75,1 1 0,-1 0 0,0 0 0,-1 1 0,1-1 0,-1 1 0,0-1 0,-1 1 0,1 0 0,-1 0 1,-1 0-1,1 0 0,-1 1 0,0-1 0,0 0 0,0 1 0,-1-1 0,0 1 0,-1-1 0,1 0 0,-2 7 0,-2 2-22,-1 0 0,0-1-1,0 0 1,-2 1 0,0-2 0,0 1 0,-16 20 0,-3 1-4,-46 47 0,52-64 1,0-1 0,-1-1 0,0-1 0,-1 0 0,-1-2 0,-33 15 0,41-21 0,11-5 4,-1 0 0,0 0 1,0-1-1,0 1 0,-1-1 0,1 0 1,0-1-1,0 1 0,-1-1 0,1 0 0,0 0 1,0 0-1,-10-3 0,12 2 3,1 1 0,-1-1 0,1 0 0,-1 0 0,1 0 0,-1 0 0,1-1 0,-1 1 0,1-1 0,0 0 0,0 1 0,0-1 0,0 0 1,0 0-1,0 0 0,1 0 0,-1-1 0,1 1 0,-1 0 0,1-1 0,0 1 0,0-1 0,0 1 0,0-1 0,0 0 0,1 1 0,-1-5 0,1 6-5,0-1 1,0 0-1,0 1 0,1-1 0,-1 0 1,1 1-1,-1-1 0,1 1 1,-1-1-1,1 1 0,0-1 1,0 1-1,0-1 0,0 1 0,0-1 1,0 1-1,0 0 0,0 0 1,0 0-1,1 0 0,-1 0 0,0 0 1,1 0-1,-1 0 0,1 0 1,-1 0-1,1 1 0,-1-1 0,1 1 1,0-1-1,-1 1 0,1 0 1,0-1-1,-1 1 0,1 0 0,3 0 1,1 0 34,-1 0 0,1-1-1,0 2 1,0-1 0,0 1 0,0 0 0,-1 0 0,1 1 0,0-1 0,8 5 0,63 44 337,-58-36-266,1 0 1,0-2 0,1 0-1,37 14 1,-46-22-184,12 5 8,1-2 0,45 8 0,-63-14-378,0-1 0,-1 0-1,1 1 1,-1-2-1,1 1 1,-1-1-1,1 0 1,-1-1 0,1 1-1,-1-1 1,0 0-1,0-1 1,0 0-1,0 0 1,10-7 0,6-6-3545</inkml:trace>
</inkml:ink>
</file>

<file path=ppt/ink/ink2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2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173 49 8064,'-3'-15'1875,"-2"-14"-463,3 25 2582,2 5 3700,-2 32-6954,-9 53 0,3-34-22,-20 328 1893,8-72-2428,19-296-208,1 0 0,-2 0 0,1 0 1,-1 0-1,-1-1 0,-1 1 0,1-1 0,-2 1 0,1-1 0,-2 0 0,-7 12 0,12-22 14,1 0 0,-1 0 0,1-1 0,0 1-1,-1-1 1,0 1 0,1 0 0,-1-1-1,1 1 1,-1-1 0,0 1 0,1-1-1,-1 0 1,0 1 0,1-1 0,-1 0-1,0 1 1,0-1 0,1 0 0,-1 0-1,0 1 1,0-1 0,0 0 0,1 0-1,-1 0 1,0 0 0,0 0 0,-1-1-1,1 0-1,-1 1 0,1-1 0,0 0 0,0 0 0,0 0 0,0 0 0,0-1 0,0 1 0,0 0 0,0 0 0,1 0-1,-1-1 1,0 1 0,0-2 0,-12-46-296,13 30 283,0 0 0,2 0 1,0 0-1,1 0 1,1 0-1,0 0 0,2 1 1,0 0-1,10-19 1,-8 18 191,1 0 1,0 1 0,2 0 0,0 1 0,1 0 0,1 1 0,0 0 0,1 1 0,1 1 0,0 0 0,1 1 0,1 0 0,0 2 0,0 0 0,1 1 0,0 0 0,1 2 0,0 0 0,1 1 0,-1 1 0,1 1-1,29-4 1,179-17-2701,-172 21-1139,-48 3 131,-7 1-298</inkml:trace>
</inkml:ink>
</file>

<file path=ppt/ink/ink2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6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5 198 2560,'-1'-1'163,"1"0"0,-1 0 0,1 0-1,-1 0 1,1 0 0,0 0 0,-1 0 0,1 0 0,0 0 0,0 0-1,0 0 1,0 0 0,0 0 0,0 0 0,0 0 0,0 0 0,0 0-1,0 0 1,1 0 0,-1 0 0,0 0 0,1 0 0,-1 0 0,0 0 0,1 0-1,-1 0 1,1 0 0,1-1 0,26-28 243,-6 7-138,-14 13-196,0 0-1,0 1 1,1 1-1,0-1 1,1 1 0,0 1-1,0 0 1,1 0-1,-1 1 1,1 0 0,1 1-1,-1 0 1,1 1-1,0 1 1,20-5 0,-25 7-30,0 0 0,0 1 0,1 0 0,-1 0 0,0 1 1,0-1-1,0 1 0,0 1 0,-1 0 0,1 0 0,0 0 1,-1 0-1,1 1 0,-1 1 0,0-1 0,0 1 0,0 0 1,0 0-1,0 0 0,-1 1 0,0 0 0,0 0 0,-1 0 1,1 1-1,-1 0 0,0-1 0,0 1 0,-1 1 1,3 6-1,-2-2 31,0 0 1,0 0 0,-1 1 0,-1-1-1,0 1 1,0-1 0,-1 1-1,-1 0 1,0 0 0,0 0-1,-1-1 1,-1 1 0,0 0 0,-1-1-1,0 0 1,0 1 0,-1-1-1,-7 12 1,-11 19 267,-1-1 0,-2-1-1,-38 46 1,30-41-54,23-32-197,0 0 0,-1-1 0,0-1-1,-1 1 1,-23 16 0,29-24-66,0 0-1,0 0 1,-1-1 0,1 0-1,-1 0 1,0-1 0,0 1-1,1-1 1,-1-1 0,-1 1-1,1-1 1,0-1 0,0 1-1,0-1 1,-9-1 0,14 1-27,1 0 0,0 0 0,0 0 0,-1 0 0,1 0 0,0-1 0,0 1 0,-1 0 0,1-1 0,0 1 0,0-1 0,0 1 0,-1-1 0,1 1 0,0-1 0,0 0 0,0 1 0,0-1 0,0 0 0,0 0 0,0 0 0,1 0 0,-1 0 0,0 0 0,0 0 0,1 0 0,-1 0 0,1-1 0,-1 1 0,1 0 0,-1 0 0,1 0 0,0-1 0,-1 1 0,1 0 0,0 0 0,0-1 0,0 1 0,0 0 1,0-1-1,0 1 0,1-2 0,0-1-6,1 1 1,-1 0-1,1 0 0,-1 0 1,1 0-1,0 0 1,0 0-1,0 1 1,1-1-1,-1 1 1,1-1-1,-1 1 1,1 0-1,3-3 1,2 2 30,-1 0 1,0 0 0,1 0-1,0 1 1,-1 0 0,1 0-1,0 1 1,0 0 0,0 0-1,0 1 1,0 0 0,0 1-1,0-1 1,0 2 0,10 1-1,13 6 117,0 1 1,45 21-1,0 0 83,-30-13-151,-34-12-39,-1-1 1,1-1-1,-1 0 1,1-1 0,1 0-1,19 2 1,-31-5-310,-1-2-86,0 1 133,0-1 0,0 1 0,0-1 0,0 1 0,0-1 0,0 1-1,-1-1 1,1 1 0,0-1 0,-1 1 0,1 0 0,-1-1 0,-1-2 0,-11-7-1690</inkml:trace>
</inkml:ink>
</file>

<file path=ppt/ink/ink2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3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12544,'17'8'6271,"6"11"-7295,-20-16 10752,19 22-8960,-4-10 0,25 14 128,-7-4 128,12 12-1408,-13-4 0,18 6 512,-15-9 0,12-5-896,-16-10 128,6-15-2688,-10 0 128,1-10-640,-6 2 1</inkml:trace>
</inkml:ink>
</file>

<file path=ppt/ink/ink2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3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0 10880,'1'2'687,"-1"0"1,1 1-1,0-1 0,-1 0 1,1 0-1,-1 0 1,0 1-1,0-1 1,0 0-1,0 0 0,0 1 1,0-1-1,-1 0 1,1 0-1,-1 1 0,1-1 1,-1 0-1,-2 4 1,-23 42 4422,15-29-5469,-37 73 839,-39 105 0,81-172-2997,19-47-3536,-1 2 3040,2-2-720</inkml:trace>
</inkml:ink>
</file>

<file path=ppt/ink/ink2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3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12800,'-26'48'6399,"26"-5"-8831,0-35 12544,0 32-9984,0-10 128,13 16 0,-5-5 128,10-1-512,-4-3 128,7-4 128,-4-8 0,6-17-896,-7-2 128,11-12-2560,-9-2 0,-15-17-384,2 2 1</inkml:trace>
</inkml:ink>
</file>

<file path=ppt/ink/ink2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4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12672,'82'-8'6271,"19"20"-8063,-79-12 12672,66 3-10624,-22-3 0,40 0-128,-29 0 0,3 3-896,-19-3 0,-21 4-1664,-5 1 0,-22-10-1280,-5 1 129</inkml:trace>
</inkml:ink>
</file>

<file path=ppt/ink/ink2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4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4992,'0'-1'281,"1"0"0,0 0 0,-1 0 0,1 0 0,0 1-1,0-1 1,0 0 0,-1 0 0,1 1 0,0-1 0,0 0 0,0 1 0,0-1 0,0 1 0,0-1 0,0 1 0,1 0 0,-1-1 0,0 1 0,0 0 0,0 0 0,0 0-1,0 0 1,0 0 0,2 0 0,33 2 6168,-30-1-6379,10 2 644,0 0 0,0 1 0,0 1 0,-1 1 0,0 0 0,0 0-1,16 11 1,46 34-387,-53-35-383,38 28 1063,-2 2 0,64 64 0,-76-63-282,-3 2 0,-2 1 1,72 112-1,-100-137-637,-1 0-1,-1 1 0,-2 0 1,-1 1-1,0 0 1,-2 0-1,-2 1 1,0 0-1,3 54 1,-9-46-39,-1 1 0,-2-1 1,-1 0-1,-2 0 0,-2 0 1,-1-1-1,-2 0 0,-1 0 1,-2-2-1,-1 1 0,-1-2 1,-2 0-1,-2-1 0,0-1 1,-34 36-1,44-55-149,-1 0 0,0-1 0,0-1 1,-1 0-1,-15 9 0,20-15-339,1 1 0,-1-1 0,1-1 0,-1 1 0,0-1 0,0-1 0,0 1 0,-1-1 0,1 0 0,0-1 0,-14 0 1,-20-4-3552</inkml:trace>
</inkml:ink>
</file>

<file path=ppt/ink/ink2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6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120 383 3584,'0'-4'350,"-1"0"-1,1-1 1,-1 1 0,1 0 0,0 0-1,1-1 1,-1 1 0,1 0-1,1-5 1,1-21 2851,-8 0-248,3 27 309,2 25-26,7 70-164,-11 185-512,5 17-1612,2-112-766,-7-132-186,4-49 3,0 0-1,0-1 1,0 1-1,-1 0 1,1-1-1,0 1 1,0-1-1,0 1 1,-1 0-1,1-1 1,0 1-1,-1-1 1,1 1-1,0-1 1,-1 1-1,1-1 1,-1 1-1,1-1 1,-1 1-1,1-1 1,-1 1-1,1-1 1,-1 1-1,0-2-2,0 1-1,0-1 1,0 0 0,0 1-1,0-1 1,0 0-1,0 1 1,0-1 0,1 0-1,-1 0 1,0 0-1,1 0 1,-1 0 0,1 0-1,-1 0 1,1 0-1,-1 0 1,1 0 0,-1-2-1,-12-32 5,1-1 0,2-1 0,-6-41 0,14 68 0,-3-15 6,-11-54 7,-5-84 0,19 137 79,1 0 0,2 1 0,0-1 0,2 0 0,1 0 0,1 1 0,13-40 0,-17 62-66,-1 0-1,1 1 0,0 0 1,0-1-1,1 1 0,-1-1 1,0 1-1,1 0 0,-1 0 1,1 0-1,0 0 0,0 0 1,-1 0-1,1 0 0,0 1 1,1-1-1,-1 1 0,0-1 1,3 0-1,-3 2-11,0 0 0,-1 0 0,1 0 0,0 0 0,-1 0-1,1 0 1,0 1 0,-1-1 0,1 1 0,0-1 0,-1 1 0,1 0 0,-1 0 0,1-1-1,-1 1 1,1 0 0,-1 0 0,0 0 0,1 1 0,-1-1 0,0 0 0,0 0 0,0 1 0,0-1-1,0 1 1,0-1 0,1 3 0,132 234 391,-93-173-333,2-3-1,64 71 0,139 115-157,-222-227 72,1-1 0,1-2 0,1 0 0,1-2-1,0 0 1,1-2 0,0-2 0,54 16-1,-68-24 12,0 0-1,0-1 0,1-1 0,-1 0 0,1-1 1,15-1-1,-25-1 4,-1 1 0,0-1 1,0 0-1,0 0 0,0 0 0,0-1 0,0 1 1,0-1-1,0 0 0,-1-1 0,1 1 1,-1-1-1,1 0 0,-1 0 0,0-1 1,0 1-1,-1-1 0,1 0 0,-1 0 0,1 0 1,-1 0-1,2-5 0,0-3-1,-1 1 1,0-1-1,0 0 0,-2 0 0,1 0 1,0-20-1,-2-70 27,-4 65 1,-1 0 0,-2 0 0,-12-40-1,11 48-26,-14-47 0,-51-125 0,31 99 0,-90-244 128,131 345-138,-1-1 0,1 1 0,0-1 0,-1 1 0,1-1 0,0 1 0,0-1 0,0 1 0,0-1 0,0 0 0,0 1 0,0-1 0,1 1 0,-1-1 0,1 1 0,-1-1 0,1 1 0,-1-1 0,1 1 0,0 0 0,0-1 0,-1 1 0,1 0 0,0-1 0,0 1 0,0 0 0,1 0 0,-1 0 0,0 0 0,3-1 0,4-3-201,1 0-1,-1 1 0,1 0 0,13-3 0,7-3-616,147-66-7321,-120 57 4672</inkml:trace>
</inkml:ink>
</file>

<file path=ppt/ink/ink2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7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12672,'-21'12'6271,"21"1"-8703,0-8 11904,5-2-10112,-5-3 0,0 4-3072,0-4 128,0 0 2433,0 0 127</inkml:trace>
</inkml:ink>
</file>

<file path=ppt/ink/ink2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7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22 6016,'-9'-22'4548,"4"34"3259,5 25-1011,2-9-7729,63 389 3123,-61-398-2204,12 91-55,16 76-2827,-28-159 1466</inkml:trace>
</inkml:ink>
</file>

<file path=ppt/ink/ink2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8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3 166 11008,'-1'-2'343,"1"0"1,-1 0 0,1 0-1,0 0 1,-1 0 0,1 0 0,0 0-1,0 0 1,0 0 0,1 0-1,-1 0 1,0 1 0,1-3-1,19-28 619,-14 25-186,29-27 4314,8 10-3693,39-1-995,-78 23-145,19-2-99,-1 0-1,0 1 1,1 2-1,26 0 1,-35 1-178,4 1 109,1 0 0,0 1-1,0 1 1,-1 0 0,1 2-1,-1 0 1,0 1 0,-1 1-1,0 1 1,0 0 0,0 1-1,-1 1 1,0 0 0,17 16-1,-23-17-40,0 1-1,0 0 1,-1 0 0,0 1-1,-1 1 1,0-1 0,-1 1-1,0 1 1,-1-1 0,0 1-1,-1 0 1,-1 0-1,0 1 1,-1-1 0,0 1-1,-1 0 1,0 0 0,-1 0-1,-2 27 1,0-31-44,-1 0 0,1-1-1,-1 1 1,-1-1 0,0 1 0,0-1 0,-1 0 0,0 0 0,0-1-1,-1 1 1,-1-1 0,1 0 0,-1 0 0,0-1 0,-11 10 0,12-12 13,-2 0 0,1-1 0,-1 0 0,1 0 1,-1 0-1,0-1 0,-1 0 0,1 0 0,-1-1 0,1 0 1,-1 0-1,1-1 0,-1 0 0,0 0 0,0-1 0,0 0 1,1 0-1,-1-1 0,-15-3 0,6-2 391,36 4-87,35 3 123,9 7 250,109 29 0,-146-29-636,1 1-1,-2 1 1,1 1 0,-1 1 0,-1 2 0,33 23-1,-44-27-54,-1 1 1,1 1-1,-2 0 0,0 1 0,0 0 0,-1 1 0,13 23 0,-18-27 27,0 0 0,0 1 0,-1-1 0,0 1 0,-1 0 0,-1 0 0,0 0 0,0 1 0,-1-1 0,0 0-1,-2 20 1,0-24 5,-1 0-1,0 0 0,0 0 0,-1-1 0,0 1 0,0 0 0,-1-1 1,0 0-1,0 0 0,0 0 0,-1-1 0,0 1 0,0-1 0,0 0 1,0 0-1,-1-1 0,0 0 0,0 0 0,0 0 0,-1 0 0,1-1 1,-11 3-1,-1 1 16,1-1 0,-1-1 0,0 0 1,0-2-1,0 0 0,0-1 0,-1 0 0,-22-2 1,39-1-53,-39-1 5,-67-13-1,99 13-42,-1 0 1,0 0-1,1-1 0,-1-1 0,1 0 0,0 0 0,0 0 0,0-1 0,1-1 1,-1 0-1,1 0 0,1 0 0,-8-8 0,14 13-101,0 0 0,0 0 1,1 0-1,-1 0 0,0-1 0,1 1 0,-1 0 1,1 0-1,-1-1 0,1 1 0,-1 0 0,1 0 1,0-1-1,0 1 0,0 0 0,0-1 0,0 1 1,0 0-1,0-1 0,0 1 0,0 0 0,0-1 1,1 1-1,-1 0 0,1 0 0,-1-1 1,1 1-1,-1 0 0,1 0 0,0 0 0,-1 0 1,1 0-1,0 0 0,0 0 0,0 0 0,0 0 1,0 0-1,0 0 0,0 0 0,0 1 0,0-1 1,1 0-1,-1 1 0,2-1 0,19-15-3955</inkml:trace>
</inkml:ink>
</file>

<file path=ppt/ink/ink2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8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13440,'0'15'6655,"18"-3"-7039,-13-12 9984,12 3-9344,-4-3 128,5 0-1280,-5 0 128,4-15-2688,-4 3 128</inkml:trace>
</inkml:ink>
</file>

<file path=ppt/ink/ink2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6.7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40 2432,'0'0'62,"-1"0"0,1-1 0,0 1 0,-1 0 0,1 0 0,0-1-1,-1 1 1,1 0 0,0-1 0,0 1 0,-1 0 0,1-1 0,0 1 0,0-1 0,-1 1 0,1 0 0,0-1 0,0 1 0,0-1 0,0 1-1,0-1 1,0 1 0,0 0 0,0-1 0,0 1 0,0-1 0,0 1 0,0-1 0,0 1 0,0 0 0,0-1 0,1 0 0,13-9 2164,-9 8-1750,1 0 0,0 1-1,0-1 1,0 1 0,11 0 0,11 1-645,261-6 1725,-286 5-1766,0 1 0,0 0 0,0-1 1,0 1-1,1 1 0,-1-1 0,0 0 0,0 1 1,0 0-1,0 0 0,0 0 0,0 0 1,0 0-1,0 0 0,0 1 0,-1 0 1,5 3-1,3 6-1198</inkml:trace>
</inkml:ink>
</file>

<file path=ppt/ink/ink2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9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43 15744,'-71'-14'7807,"89"19"-11903,-13-5 13312,20-12-11008,-7 9 0,4 3-5248,-4 0 129,-1-12 7679,-4 5 128</inkml:trace>
</inkml:ink>
</file>

<file path=ppt/ink/ink2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8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8 8448,'-5'-7'4224,"18"22"-2304,-8-9 4351,-5 13-5119,0-4 0,0 28 512,0-10 128,4 26-2304,-4-12 128,10 30 1408,-2-27 0,10 1-768,-6-11 128,24-13-1024,-6-3 0,10-27-2944,-6 0 0</inkml:trace>
</inkml:ink>
</file>

<file path=ppt/ink/ink2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49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31 177 13056,'0'2'186,"10"114"14321,-8-75-12223,-1-4-3369,-31-113 1704,27 64-623,0 0-1,0 0 1,1 0-1,1 0 1,0 0-1,1 0 1,0 0-1,1-1 1,0 1-1,1 0 1,6-22-1,-5 26 42,0 1-1,0-1 1,1 1-1,0 0 1,1 0-1,-1 1 1,1-1-1,0 1 1,1 0 0,0 0-1,0 1 1,0-1-1,0 2 1,1-1-1,0 0 1,0 1-1,0 1 1,12-5-1,-7 4 21,0 1-1,-1 0 0,1 1 1,0 1-1,0 0 1,1 0-1,-1 1 1,0 1-1,0 0 1,0 0-1,0 2 1,-1-1-1,1 1 1,16 7-1,0 2 82,0 0 0,0 2-1,-1 2 1,38 28 0,-52-34-117,-1 1 1,-1 0-1,0 1 0,-1 0 1,0 1-1,0 0 0,-2 1 1,0 0-1,0 0 0,-1 1 1,-1-1-1,-1 2 0,0-1 1,-1 1-1,0-1 0,-1 1 1,-1 0-1,-1 0 0,0 0 1,-2 27-1,1-42-82,0-1 1,0 0-1,0 1 0,0-1 0,0 0 0,-1 0 1,1 1-1,0-1 0,0 0 0,0 0 1,0 1-1,0-1 0,0 0 0,0 1 1,0-1-1,-1 0 0,1 0 0,0 0 1,0 1-1,0-1 0,-1 0 0,1 0 1,0 0-1,0 1 0,-1-1 0,1 0 1,0 0-1,0 0 0,-1 0 0,1 0 1,0 0-1,0 1 0,-1-1 0,1 0 0,0 0 1,0 0-1,-1 0 0,1 0 0,0 0 1,-1 0-1,1 0 0,0 0 0,0 0 1,-1 0-1,1-1 0,0 1 0,-1 0 1,1 0-1,0 0 0,0 0 0,-1 0 1,1-1-1,-12-8-2670,11 8 2346,-13-14-3711</inkml:trace>
</inkml:ink>
</file>

<file path=ppt/ink/ink2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0.7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1459 123 5632,'-1'-3'422,"0"0"0,0 0 0,0 0 0,0 0 0,-1 1 0,1-1 0,-1 0 0,0 1 0,0-1 0,0 1 0,0-1 0,0 1 0,-1 0 0,1 0 0,-1 0 0,1 0 0,-1 0 0,0 1 0,0-1 0,-3 0 0,-72-26 5621,54 20-6869,-5 0 1625,-1 1 0,-58-5 0,39 6-102,11 4-313,1 1 0,-1 1 0,1 2 0,-1 2 0,1 2 0,0 1 0,-41 13 0,24-3-75,1 1 0,1 3 1,-82 45-1,59-25-82,2 3 1,-69 56-1,126-88-149,1 0-1,0 2 0,1-1 0,0 2 0,2 0 0,-1 0 0,2 1 0,0 1 1,1 0-1,1 0 0,0 1 0,-7 24 0,10-27 8,1 0 1,0 0-1,2 1 0,0-1 1,0 1-1,2 0 0,0 0 1,2 26-1,2-26-1,1-1 1,1 0-1,1 0 0,0-1 0,1 0 1,12 21-1,-1-8 61,1 0-1,27 28 1,-28-35-91,2-1 1,1 0-1,0-2 1,1 0-1,1-2 0,0 0 1,1-1-1,35 13 1,-24-14-7,0-2 0,0-1 1,1-2-1,0-1 0,56 3 0,-23-8-154,1-3 0,73-10 0,131-32-1230,-151 18-2814,-105 21 2135,5 0-1825</inkml:trace>
</inkml:ink>
</file>

<file path=ppt/ink/ink2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1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73 3456,'5'-39'3173,"-3"21"405,1 2 4348,-9 49-6662,3 1 0,0 60 0,2-26-150,0 144 766,34 262 0,-27-405-1672,74 504-314,-79-565-340,1 5-77,2-3-2988,-3-7 33</inkml:trace>
</inkml:ink>
</file>

<file path=ppt/ink/ink2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2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1 127 7680,'0'-3'360,"1"0"0,-1 1 1,1-1-1,0 1 0,0-1 1,0 1-1,0-1 0,1 1 1,-1 0-1,1 0 0,-1 0 0,1-1 1,0 2-1,0-1 0,0 0 1,0 0-1,0 0 0,0 1 1,0-1-1,1 1 0,-1 0 1,0 0-1,4-2 0,73-24 5273,-47 17-5556,-2 0 288,1 2 0,1 1 1,-1 1-1,1 2 0,0 1 1,0 1-1,50 5 0,-79-3-330,1 0 1,-1 0-1,1 1 0,-1-1 0,1 1 0,-1 0 0,0 0 1,1 1-1,-1-1 0,0 1 0,0-1 0,0 1 1,0 0-1,0 0 0,0 0 0,-1 1 0,1-1 0,-1 1 1,1-1-1,-1 1 0,0 0 0,0 0 0,0 0 1,-1 0-1,1 0 0,-1 0 0,3 7 0,-1 6 38,0-1 0,-1 1 0,-1 0 0,0 0-1,-3 20 1,3 26 127,7 25-115,20 86 0,-17-118-85,3-1 0,1-1 0,37 82 0,22 6 0,-46-93 0,-3 1 0,36 96 0,-58-135-1,0 0 1,-1 1-1,0-1 0,0 1 0,-2-1 0,1 1 0,-1 0 1,-1-1-1,0 1 0,0 0 0,-1-1 0,0 1 1,-1-1-1,0 0 0,-1 0 0,0 0 0,-1 0 0,0-1 1,0 0-1,-1 0 0,0 0 0,-1-1 0,0 1 0,0-2 1,-12 12-1,0-3 26,-1-1 0,0-1 0,0-1 1,-2-1-1,1 0 0,-2-2 0,1 0 1,-2-2-1,1 0 0,-46 8 0,28-11 81,-1-1-1,-64-3 1,86-2-407,-1-1 0,1-1 0,0 0 0,0-2 0,1 0 0,-1-1 0,-29-14 1,46 19-172,0-1 1,0 0-1,0 0 1,0 0-1,0 0 1,0 0-1,1-1 1,-1 1 0,1-1-1,-1 1 1,1-1-1,0 0 1,0 0-1,1 0 1,-1 0-1,1-1 1,-1 1-1,1 0 1,-2-7 0,0-10-2857</inkml:trace>
</inkml:ink>
</file>

<file path=ppt/ink/ink2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2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10880,'13'-3'5376,"27"13"-6016,-32-10 10879,40 8-10111,-13-2 128,31 3-128,-13-3 128,-2 6-1024,-6-9 128,-10 1-2048,-9-1 128,-26-3-768,0 0 129</inkml:trace>
</inkml:ink>
</file>

<file path=ppt/ink/ink2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3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73 3712,'0'-10'2317,"-1"0"1,1 1 0,-2-1-1,-2-13 1,-2 13-1810,5 9 345,-8 26 2325,19 324-540,-1-128-2502,-8 418 884,-3-302-56,1-334-949,1 0 0,0-1 1,0 1-1,0-1 0,1 1 1,-1 0-1,1-1 1,-1 1-1,1-1 0,0 1 1,0-1-1,0 1 0,0-1 1,0 0-1,1 1 1,2 2-1,-3-4-7,1 0 0,-1-1 0,0 1 1,1-1-1,-1 1 0,1-1 0,0 0 0,-1 0 1,1 1-1,-1-1 0,1 0 0,-1 0 0,1 0 1,0-1-1,-1 1 0,1 0 0,-1-1 0,1 1 1,-1-1-1,1 1 0,-1-1 0,0 0 0,1 1 0,-1-1 1,0 0-1,1 0 0,0-1 0,11-5 13,-1 1 1,1 1-1,0 0 0,0 1 1,1 0-1,-1 1 0,1 1 0,-1 0 1,21 0-1,20 2 130,59 7 1,-23-1-134,16-7-1500,1-7-4354,-71 5 2637</inkml:trace>
</inkml:ink>
</file>

<file path=ppt/ink/ink2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4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250 201 6656,'0'-2'508,"-1"0"1,0 1 0,0-1-1,0 1 1,0-1 0,-1 1-1,1-1 1,0 1 0,-1 0-1,1 0 1,-1 0 0,1 0-1,-1 0 1,1 0 0,-1 0-1,0 0 1,-2 0 0,-11 11 4502,3 8-4587,7-10-253,1-1 0,0 1-1,0 1 1,1-1 0,0 0 0,1 1-1,0 0 1,0-1 0,1 1 0,0 0-1,0 0 1,1 0 0,0 0-1,1-1 1,0 1 0,0 0 0,1 0-1,0-1 1,0 1 0,1-1-1,0 1 1,1-1 0,0 0 0,0 0-1,1-1 1,9 13 0,-6-11-95,0 0 1,0 0 0,1-1 0,0-1-1,1 0 1,-1 0 0,2 0-1,-1-2 1,0 1 0,1-1 0,0-1-1,0 0 1,1 0 0,-1-1 0,1 0-1,-1-1 1,1-1 0,0 0-1,17-1 1,-9-1-25,-1-1 0,1-2 0,-1 0 0,32-11 0,-43 13-35,11-5 41,1-1 0,-1 0-1,-1-1 1,0-1-1,0-1 1,-1 0 0,0-1-1,-1-1 1,22-23-1,-31 30-54,-1 0 0,-1 0 0,1-1 0,-1 1-1,0-1 1,-1-1 0,1 1 0,-1-1 0,-1 1-1,0-1 1,0 0 0,0-1 0,-1 1-1,0 0 1,-1-1 0,0 1 0,0-1 0,-1 1-1,0-1 1,0 1 0,-1-1 0,-2-12-1,1 13-10,-1-1-1,0 1 0,0 0 0,0 0 0,-1 0 0,0 0 0,-1 1 0,1-1 0,-2 1 0,1 0 0,-1 1 0,0-1 0,0 1 0,-1 0 0,-13-9 1,16 12 1,-6-5-20,-1 0-1,0 1 0,-1 0 1,0 1-1,0 0 0,0 1 1,-1 1-1,0-1 1,0 2-1,0 0 0,0 1 1,-24-2-1,25 3 3,-13-2-52,-1 2-1,0 0 1,1 2 0,-1 1 0,0 1-1,1 1 1,-35 10 0,37-8-78,1 0 0,0 1 1,1 2-1,0 0 0,0 1 1,1 1-1,0 1 0,1 0 1,0 2-1,1 0 0,-19 21 1,32-30-41,0 0 0,0 1 0,1-1 0,0 1 0,0 0 0,1 0 0,-1 0 0,1 0 0,1 1 0,-4 8 0,6-12-22,-1 1 0,1-1 0,0 1 0,0-1 0,0 1 0,0-1 0,0 1 0,1-1 0,0 1 0,-1-1 0,1 1 0,0-1 0,1 0 0,-1 0 0,1 1 0,-1-1 0,1 0 0,0 0-1,4 4 1,22 29-3110</inkml:trace>
</inkml:ink>
</file>

<file path=ppt/ink/ink2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4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84 158 7424,'-2'4'8206,"0"8"-3757,0 2-3533,1 0 0,1 0 0,1 17 0,1-20-793,1 0-1,1 0 0,0-1 0,0 0 1,1 0-1,0 0 0,1 0 0,0-1 1,1 0-1,0 0 0,0-1 0,1 0 1,0 0-1,0-1 0,1 1 0,0-2 1,0 0-1,1 0 0,-1 0 0,1-1 1,0-1-1,1 0 0,-1 0 0,1-1 1,18 3-1,-6-2-79,0-2-1,0-1 1,0 0 0,0-2-1,0-1 1,0 0 0,0-2-1,-1 0 1,1-2-1,-1-1 1,0 0 0,-1-2-1,0 0 1,0-2 0,-1 0-1,32-24 1,-44 30-42,-2-2-1,1 1 1,-1-1 0,0 0-1,0 0 1,0-1 0,4-8-1,-8 12-1,0 0-1,-1 0 1,1 0-1,-1 0 1,0-1-1,0 1 1,0 0-1,-1-1 0,1 1 1,-1-1-1,0 1 1,0-1-1,-1 1 1,1-1-1,-1 1 0,-2-8 1,-1 3-18,0 0 1,0 1-1,0 0 1,-1 0-1,0 0 1,-1 1-1,0 0 0,0 0 1,0 0-1,-9-6 1,1 2-35,0 0 0,-1 1 0,0 0 0,-21-9 0,16 11-56,-1 0 0,0 0 0,-1 2 0,1 1 0,-1 1 0,-37-3 0,58 7 104,-28-2-251,0 1 0,0 1 0,0 1 0,1 1 0,-1 2 0,0 1 0,1 2 0,-28 9 0,38-11-265,1 1 0,-26 12 0,40-16 322,-1 0 0,1-1 1,0 1-1,0 1 0,0-1 0,0 0 0,0 1 1,1-1-1,-1 1 0,1 0 0,-1 0 0,1 0 0,0 0 1,0 0-1,1 1 0,-1-1 0,-2 7 0,4-8 49,0 0-1,-1-1 0,1 1 0,0 0 1,0 0-1,0 0 0,0-1 0,1 1 1,-1 0-1,0 0 0,1-1 0,-1 1 1,1 0-1,0 0 0,-1-1 0,1 1 1,0-1-1,0 1 0,0-1 0,0 1 0,0-1 1,1 1-1,-1-1 0,0 0 0,1 0 1,-1 0-1,1 0 0,-1 0 0,1 0 1,1 1-1,4 3-423,28 21-2242</inkml:trace>
</inkml:ink>
</file>

<file path=ppt/ink/ink2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7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3584,'-10'14'1792,"20"37"-2048,-6-31 3072,7-4-2688,-3 7 128,1 9 0,2-2 0,-2 2-512,0-9 0,0 2-768,5-21 128</inkml:trace>
</inkml:ink>
</file>

<file path=ppt/ink/ink2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5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931 1 6912,'-15'3'-63,"-6"3"8261,21-6-8008,0 1 0,0 0 1,0 0-1,1-1 0,-1 1 0,0 0 0,0-1 1,1 1-1,-1 0 0,0-1 0,1 1 0,-1 0 1,1-1-1,-1 1 0,0-1 0,1 1 1,0-1-1,-1 1 0,1-1 0,-1 1 0,1-1 1,-1 0-1,1 1 0,0-1 0,-1 0 0,1 1 1,1-1-1,8 8 55,-1 0 1,0 0 0,-1 1 0,0 0-1,0 0 1,9 16 0,16 19 914,-3-7-822,-2 0 0,-1 2 0,-3 2 0,-1 0 0,-2 1 0,-1 1 0,-3 1 0,-2 1 0,-1 0 0,-3 1 0,-1 0 0,4 58 0,-13-81-262,2 2 78,-1 1-1,-1 0 1,-1 0 0,-2-1 0,0 1-1,-12 46 1,8-50-14,-2 1-1,-1-1 1,-1-1-1,0 1 1,-2-2-1,0 1 1,-2-2-1,0 0 0,-1 0 1,0-1-1,-2-1 1,-35 28-1,32-30-5,-2 0 1,1-1-1,-2-2 0,0 0 0,0-1 0,-29 8 0,6-9-38,-1-2 0,1-2 0,-1-2 0,0-3 0,-86-7 0,100 2-53,1-1-1,0-1 1,1-2 0,-1-2-1,-42-18 1,53 18-22,1 0 1,0-1-1,1-1 0,0 0 1,1-2-1,1 0 0,0-1 0,0-1 1,-19-25-1,28 31-26,0-1 0,1-1 0,0 1 0,0-1 0,1-1 0,1 1 0,0-1 0,1 0 0,1 0 0,0 0 0,0 0 0,1-1 0,1 1 0,0-1 0,1 1 0,2-18 0,0 20-24,1 1 0,0 0 1,1 0-1,0 0 0,1 0 0,0 0 1,0 1-1,1 0 0,1 0 0,-1 0 0,1 1 1,1 0-1,-1 0 0,1 1 0,1 0 1,-1 1-1,1-1 0,11-5 0,19-10-1192,2 2 0,77-29 0,-109 45 823,29-10-1899,1 2 1,50-9-1,-10 7-1565</inkml:trace>
</inkml:ink>
</file>

<file path=ppt/ink/ink2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5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519 51 3712,'4'-15'3491,"1"-11"2290,-6 26-5671,1-1 0,0 1 0,0-1 1,-1 1-1,1-1 0,0 1 0,0-1 1,-1 1-1,1-1 0,0 1 0,-1-1 1,1 1-1,-1 0 0,1-1 0,-1 1 1,1 0-1,-1-1 0,1 1 0,-1 0 0,1-1 1,-1 1-1,1 0 0,-1 0 0,1 0 1,-1 0-1,1 0 0,-1-1 0,0 1 1,1 0-1,-1 0 0,1 0 0,-1 1 1,1-1-1,-1 0 0,0 0 0,1 0 0,-1 0 1,1 0-1,-1 1 0,1-1 0,-1 0 1,1 0-1,-1 1 0,-18 6 236,0 0 0,1 1 1,0 1-1,0 1 0,-30 22 0,-77 71 2782,103-84-2722,1 1-1,1 1 0,0 1 1,2 1-1,0 0 0,2 1 1,-25 47-1,28-42-174,1 0-1,1 1 1,-7 34 0,14-48-172,1 0-1,1 1 1,1-1-1,0 1 1,1-1 0,0 1-1,2-1 1,4 23-1,5-3-79,1-1 0,3-1-1,0 0 1,2 0 0,2-2-1,1 0 1,1-1 0,2-2-1,40 42 1,-23-18-1040,-36-47-1934,-7-12-3551,-7-9 3197</inkml:trace>
</inkml:ink>
</file>

<file path=ppt/ink/ink2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6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9728,'8'-6'4864,"29"24"-5376,-29-15 8703,18-3-7679,-4 0 128,31-3-128,-13 0 128,-2-1-1152,-2-1 0,-1 5-384,-9 0 128,-4 0-2304,-6 0 1</inkml:trace>
</inkml:ink>
</file>

<file path=ppt/ink/ink2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6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0 406 8704,'15'0'2312,"1"0"0,-1-1-1,0-1 1,0 0 0,22-7 0,-23 4-1657,-1-1 0,1 0-1,19-13 1,-27 15-738,130-89 736,-124 84-486,0-1-1,-1 0 1,-1-1-1,1 0 1,-2-1-1,0 0 1,0 0 0,12-25-1,-18 30-140,-1 1 1,-1-1-1,1 0 0,-1 1 1,0-1-1,-1 0 0,1 0 0,-2 0 1,1 0-1,-2-8 0,2 13-18,0 0-1,0-1 0,-1 1 1,1 0-1,-1-1 1,0 1-1,0 0 0,1 0 1,-1 0-1,-1 0 1,1 0-1,0 0 0,0 0 1,-1 0-1,1 0 1,-1 1-1,1-1 0,-1 0 1,0 1-1,0 0 1,0-1-1,0 1 0,0 0 1,0 0-1,0 0 1,0 0-1,0 0 0,-1 0 1,1 1-1,0-1 1,0 1-1,-3 0 0,3-1 5,0 1-1,1 1 0,-1-1 1,1 0-1,-1 0 0,1 1 1,-1-1-1,1 0 0,-1 1 0,1-1 1,0 1-1,-1 0 0,1 0 1,0-1-1,-1 1 0,1 0 0,0 0 1,0 0-1,0 0 0,0 1 1,0-1-1,0 0 0,-1 2 0,0 0 2,1 1 0,0-1 0,0 0 0,0 1 0,0 0 0,0-1 0,1 1 0,-1-1 0,1 7 0,1 7 12,1 0 0,0 0-1,6 21 1,-7-33-13,1 3-9,35 168-1,-32-147-8,-2 0-1,-1 1 1,-3 57-1,-1-78 12,1 1 1,-2-1-1,1 0 0,-1 0 1,-1 0-1,0 0 0,0 0 1,-1 0-1,0-1 0,-6 8 1,9-14-4,1 1 1,-1-1-1,0 0 1,0 1-1,0-1 1,0 0-1,0-1 0,-1 1 1,1 0-1,0-1 1,-1 1-1,0-1 1,1 0-1,-1 1 1,0-1-1,0-1 0,1 1 1,-1 0-1,0-1 1,0 1-1,0-1 1,0 0-1,0 0 1,0 0-1,0 0 1,1-1-1,-1 1 0,0-1 1,0 0-1,0 1 1,0-2-1,1 1 1,-1 0-1,1 0 1,-1-1-1,-3-2 0,4 3 23,0-1 0,0 1 0,0-1 0,0 0-1,0 0 1,0 0 0,0 0 0,0 0 0,1-1-1,-1 1 1,1-1 0,0 1 0,-2-6-1,3 8-8,0-1 0,-1 1 0,1-1-1,0 0 1,0 1 0,0-1 0,0 0 0,1 1-1,-1-1 1,0 1 0,0-1 0,0 0-1,0 1 1,1-1 0,-1 1 0,0-1-1,0 1 1,1-1 0,-1 0 0,0 1-1,1-1 1,-1 1 0,1 0 0,0-1 0,0 0 11,1 0 1,-1 0 0,1 0 0,-1 1 0,1-1 0,0 1-1,-1-1 1,1 1 0,0 0 0,0 0 0,-1-1-1,1 1 1,2 1 0,44-1 344,277 7 195,-301-1-1396,-23-5-5809,-2-1 2798</inkml:trace>
</inkml:ink>
</file>

<file path=ppt/ink/ink2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4:57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8192,'4'2'4451,"14"-4"-1894,1 0 3021,-12 4-5215,0 0 0,0 1 0,-1-1-1,1 1 1,0 1 0,-1-1 0,0 1 0,0 0 0,0 1 0,-1-1-1,1 1 1,-1 0 0,8 10 0,5 3 360,8 8-398,0 1 1,-1 1 0,-2 1 0,-1 2 0,-2 0-1,-1 1 1,-1 1 0,-1 0 0,-3 2 0,13 38-1,-13-23-67,-1 1 0,-2 0 0,-3 1 0,-2 0-1,-1 79 1,-6-104-186,-1 0-1,-1 0 0,-1-1 1,-1 1-1,-2-1 0,-1 0 1,0-1-1,-2 0 1,-1 0-1,-1-1 0,-1 0 1,-26 35-1,34-52-42,-1-1-1,1 0 1,-2 1-1,1-2 1,-11 9-1,-10-3-1597,-4-14-4435,18 0 2014</inkml:trace>
</inkml:ink>
</file>

<file path=ppt/ink/ink2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2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1 233 9472,'13'-8'4736,"17"-7"-3200,-22 12 4735,15-4-5503,-6-1 128,14 5 256,-9-4 128,18-11-1664,-11 3 0,11-15 1152,-8 12 128,-8-18-512,0 11 0,-8-15-256</inkml:trace>
</inkml:ink>
</file>

<file path=ppt/ink/ink2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3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118 103 14336,'-2'-1'5922,"-14"-6"-3890,10 4 2920,0-1-4418,0-1-467,1 1 1,-1 0-1,0 0 1,0 0-1,-1 1 1,1 0-1,-1 0 1,0 1-1,1 0 1,-1 0-1,-10-2 1,15 4 145,14 7 832,114-3 974,-78-3-1844,80 9-1,-124-9-321,0 0 0,1-1-1,-1 0 1,0 0 0,0 0-1,1 0 1,-1 0 0,0-1-1,0 0 1,0 0 0,1 0-1,-1-1 1,5-2 0,-4 1-907,-1 1 0,0-2 1,1 1-1,-1-1 0,0 1 1,-1-1-1,1 0 0,-1 0 1,0-1-1,4-6 0,3-4-2913</inkml:trace>
</inkml:ink>
</file>

<file path=ppt/ink/ink2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0:54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1 332 5376,'-1'-3'9197,"6"2"-5183,21-3-1844,-22 2-1874,23-7 1289,-2-2 1,46-26-1,-63 31-1476,1 0-1,-1-1 1,0 0 0,-1 0 0,0-1-1,0 1 1,-1-2 0,0 1 0,0-1-1,0 0 1,4-11 0,-3-3 151,-1 0 0,0 0 1,-2-1-1,3-44 0,-5 136-270,0-44-10,-1 0 1,-1 0-1,-1 0 0,-1-1 1,-7 34-1,4-35-18,1 1 0,1-1 0,1 1 0,1 0 0,1 0 0,1 0-1,7 37 1,2 64-318,-7 68-263,-14-177 1080,4-11-1141,4-8-3453,3-1 805</inkml:trace>
</inkml:ink>
</file>

<file path=ppt/ink/ink2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54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127 104 5632,'-4'-7'1824,"0"-1"1,0 0 0,0 0-1,1 0 1,1 0 0,-4-15-1,3-9-261,2 30-312,0 12 60,-1 24 53,3 73 140,-21 176 0,-24 99-651,41-358-818,-21 226 181,22-199-200,1 1 0,13 96-1,-10-134 8,1-1-1,0 0 0,1 0 0,0 0 1,11 21-1,-14-31-18,1 0-1,0 0 1,0 0 0,0 0 0,0 0-1,0 0 1,1-1 0,-1 1 0,1-1-1,0 1 1,0-1 0,-1 0 0,1 0-1,1-1 1,-1 1 0,0 0 0,0-1-1,1 0 1,-1 0 0,1 0 0,-1 0-1,1-1 1,-1 1 0,1-1 0,-1 0-1,7 0 1,-1-2-4,0-1 0,0 1 0,0-1 0,0-1 0,0 0 0,-1 0 0,1-1 0,-1 0 0,-1 0 0,1-1 0,-1 0 0,0 0 0,0-1 0,0 0 0,7-10 0,10-15 0,0-1 0,20-41 0,-36 60 0,91-168 0,21-35 0,-115 209 2,4-4 33,-11 32 19,-1-6-38,-10 63 1,4-30-14,2-1 0,-1 51 0,8-83-3,0 1-1,1-1 1,1 1-1,0-1 1,1 0 0,1 0-1,0 0 1,1 0-1,0 0 1,1-1 0,9 14-1,-14-23-1,1-1 0,0 0 0,1 0 0,-1 0-1,0 0 1,1 0 0,0 0 0,0 0 0,-1-1 0,2 0 0,-1 1 0,0-1-1,0 0 1,1 0 0,-1-1 0,1 1 0,-1-1 0,1 0 0,7 2-1,-7-3-3,1-1 0,-1 1 0,1-1 0,0 1 0,-1-1 0,0 0 0,1-1 0,-1 1 0,0-1 0,1 0 0,-1 0 0,0 0 0,0-1 0,3-3 0,9-7-11,0-1 0,-1-1 0,-1 0 0,-1-1 0,18-27 0,-13 16 159,-1 0-1,-2-1 0,0 0 1,-2-2-1,-2 1 0,0-2 1,10-54-1,-21 70 633,-9 28-285,-13 36-24,14-21-480,1 0 1,1 0-1,2 1 0,0 0 0,3 0 0,0 0 1,1 0-1,2-1 0,1 1 0,1 0 1,2-1-1,10 30 0,-14-51-266,0-1 1,1 1-1,0-1 0,0 0 0,1 0 0,0-1 1,0 1-1,5 6 0,-7-10-36,1-1 0,-1 1-1,0 0 1,1 0 0,0-1 0,-1 1-1,1-1 1,0 0 0,-1 0 0,1 0 0,0 0-1,0-1 1,0 1 0,0-1 0,0 1-1,0-1 1,0 0 0,5-1 0,24-2-3545</inkml:trace>
</inkml:ink>
</file>

<file path=ppt/ink/ink2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3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2 896,'-1'1'171,"-1"0"0,1-1 0,0 1 0,-1-1 0,1 0 1,-1 1-1,1-1 0,-1 0 0,1 0 0,-1 0 0,1 0 0,-1 0 0,1 0 0,-1-1 0,1 1 0,-1 0 1,-1-1-1,2 0-101,0 1-1,-1-1 1,1 1 0,-1 0 0,1-1 0,0 1 0,-1 0 0,1 0 0,-1 0-1,1 0 1,-1 0 0,1 0 0,-1 1 0,1-1 0,0 0 0,-1 1-1,1-1 1,0 1 0,-1-1 0,1 1 0,0 0 0,0-1 0,-1 1 0,1 0-1,0 0 1,0 0 0,0 0 0,0 0 0,0 0 0,0 0 0,0 1 0,1-1-1,-1 0 1,0 2 0,-13 20 357,9-15-323,0-1 1,1 1-1,0 0 0,1 0 0,0 0 1,0 0-1,0 1 0,-1 15 0,-11 190 430,9-115-161,13 168 0,53 136-280,-58-394-58,1 14 8,2 0 0,1 0-1,1 0 1,1-1 0,1 0-1,1 0 1,1-1 0,1-1-1,0 1 1,2-2 0,22 26-1,-25-34-226,29 25 788,-38-35-731,1 1-1,-1-1 0,0 0 1,0 0-1,1-1 1,-1 1-1,0 0 0,1-1 1,-1 1-1,1-1 0,-1 0 1,0 0-1,1 0 0,-1 0 1,1 0-1,-1 0 0,1-1 1,4-1-1,-6 2-1045</inkml:trace>
</inkml:ink>
</file>

<file path=ppt/ink/ink2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7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5760,'-18'4'2816,"41"8"-3840,-14-4 5248,5 8-7168,6 7 128</inkml:trace>
</inkml:ink>
</file>

<file path=ppt/ink/ink2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4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1152,'1'1'152,"-1"-1"1,0 1-1,1 0 0,-1-1 0,0 1 1,1-1-1,-1 1 0,1-1 1,-1 1-1,1-1 0,-1 0 0,1 1 1,0-1-1,-1 0 0,1 1 1,-1-1-1,1 0 0,0 0 0,-1 1 1,1-1-1,0 0 0,-1 0 1,1 0-1,0 0 0,-1 0 0,1 0 1,0 0-1,0 0 0,-1 0 1,1 0-1,0-1 0,0 1 0,38-5-118,-14 2 411,91 9 13,-76-2-269,-1-3-1,66-4 1,-99 2-282,0 0 0,0 1 0,0 0-1,1 0 1,-1 0 0,0 1 0,0 0 0,0 0 0,0 0 0,9 4 0,-6-1-803</inkml:trace>
</inkml:ink>
</file>

<file path=ppt/ink/ink2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5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1 896,'3'6'4171,"11"22"-3862,-12-21-86,0 0 0,0 1 0,-1-1 0,0 1-1,-1 0 1,1-1 0,-2 10 0,2 21 319,22 344 845,-23-381-2006,9-12-1194,4-3 661</inkml:trace>
</inkml:ink>
</file>

<file path=ppt/ink/ink2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6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1 185 1664,'0'-2'4092,"4"-11"-3832,2 3-228,9-15 261,1 1 0,21-24-1,-32 42-210,1 0-1,-1 1 0,1 0 0,0 0 1,0 0-1,0 0 0,1 1 0,0 0 1,0 1-1,0 0 0,0 0 0,0 0 1,9-1-1,-14 3-65,0 1-1,0 0 1,0-1 0,1 1-1,-1 0 1,0 1 0,0-1 0,0 0-1,0 0 1,1 1 0,-1 0 0,0-1-1,0 1 1,0 0 0,0 0 0,0 0-1,0 0 1,-1 0 0,1 0 0,2 2-1,-1 1 19,0-1-1,0 0 0,-1 1 0,1-1 0,-1 1 0,0 0 0,0 0 0,0 0 0,2 7 0,0 3 65,-1 1 0,0 0 1,-1 0-1,0 29 0,-3-18-34,-1 1 0,-1-1 0,-1 0 0,-1 0 0,-2 0 0,0-1 0,-2 0 0,0 0 0,-2-1 0,-1 0 0,-26 38 0,28-51 0,-1 0 0,0-1 0,0 0 0,-1 0 0,-1-2 0,1 1 0,-2-2 0,1 0 0,-15 6 0,34-14-30,-1-1 1,1 0 0,-1 0 0,0 0-1,0 0 1,0-1 0,0 0 0,0 0-1,0-1 1,-1 1 0,5-5 0,-4 3 42,0 1 1,1 0 0,-1 0 0,1 1 0,0 0 0,7-3-1,-10 5-59,0 0 0,0 0-1,0 1 1,1-1 0,-1 1-1,0 0 1,0 0 0,1 1-1,-1-1 1,0 0 0,0 1 0,0 0-1,0 0 1,0 0 0,0 0-1,0 0 1,4 3 0,0 1 28,0 0 1,-1 0 0,0 0 0,0 1 0,0 0 0,-1 1 0,0-1-1,0 1 1,0 0 0,-1 0 0,0 0 0,0 1 0,2 8-1,17 28 451,-22-43-489,-1 0 1,1 0 0,-1-1 0,1 1 0,-1-1 0,1 1-1,-1 0 1,1-1 0,0 1 0,-1-1 0,1 1 0,0-1 0,0 0-1,-1 1 1,1-1 0,0 0 0,0 1 0,0-1 0,-1 0-1,1 0 1,0 0 0,0 0 0,0 0 0,0 0 0,-1 0-1,1 0 1,0 0 0,0 0 0,0 0 0,0 0 0,-1-1-1,1 1 1,0 0 0,0-1 0,-1 1 0,1-1 0,0 1 0,0 0-1,0-2 1,33-28-1017,-15 12-1303,-2 11 669,-4 0-22</inkml:trace>
</inkml:ink>
</file>

<file path=ppt/ink/ink2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7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2304,'1'0'118,"-1"0"0,1 0 0,-1 0-1,1 0 1,-1 0 0,1 0 0,-1 0 0,1 0 0,-1 1 0,0-1 0,1 0-1,-1 0 1,1 0 0,-1 0 0,1 1 0,-1-1 0,0 0 0,1 0 0,-1 1 0,0-1-1,1 0 1,-1 1 0,0-1 0,1 0 0,-1 1 0,0-1 0,0 0 0,1 1-1,-1-1 1,0 1 0,0 0 0,15 26 887,7 35-982,-13-15 351,-3-1 0,-1 1 0,-3 0 0,-3 59 1,2 57-6,2-58-172,3 44 246,-6-148-430,1 1 1,-1-1 0,0 1 0,0-1-1,0 1 1,0-1 0,0 1-1,0-1 1,-1 1 0,1-1 0,0 1-1,-1-1 1,1 1 0,-1-1-1,1 0 1,-1 1 0,0-1 0,0 0-1,0 1 1,-1 1 0,1-3-9,0 0 1,1 0 0,-1 0 0,0 0-1,0 0 1,0 0 0,1 0 0,-1 0-1,0 0 1,0 0 0,0 0 0,1-1-1,-1 1 1,0 0 0,0 0 0,1-1-1,-1 1 1,0-1 0,0 1 0,1-1-1,-1 1 1,1-1 0,-1 1 0,0-1-1,1 1 1,-1-1 0,1 0-1,-1 1 1,1-1 0,0 0 0,-1 1-1,1-1 1,0 0 0,-1 0 0,1 1-1,0-1 1,0 0 0,-1-1 0,-3-8 8,1-1 1,0 0-1,0 0 1,1 0 0,0 0-1,1 0 1,0 0-1,1 0 1,0-1-1,1 1 1,0 0 0,1 0-1,0 0 1,6-15-1,-1 0 49,2 1 0,2 0 0,0 1 0,28-45 0,-22 43 108,2 2-1,0 1 1,1 0 0,1 1-1,25-19 1,88-41 256,-133 81-504,0 0 1,0 1-1,0-1 1,0 0-1,0 1 1,0-1-1,0 1 1,0-1-1,0 1 1,0 0-1,1-1 1,-1 1-1,0 0 1,0 0-1,0 0 1,0 0-1,1 0 1,-1 0-1,0 0 1,0 0-1,0 1 1,0-1-1,1 0 1,-1 1-1,0-1 1,0 1-1,0-1 1,0 1 0,0 0-1,0-1 1,0 1-1,0 0 1,0-1-1,-1 1 1,1 0-1,0 0 1,0 0-1,-1 0 1,1 0-1,1 2 1,3 11-1460</inkml:trace>
</inkml:ink>
</file>

<file path=ppt/ink/ink2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7.8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6 2432,'-2'-5'1062,"4"6"-91,10 11 570,11 25-977,-12-7-254,1-1-1,1 0 0,1-1 1,1 0-1,2-1 0,1-1 1,31 35-1,-31-37-283,11 11 260,-27-34-347,-1 0-1,0 0 0,1 1 1,0-1-1,-1-1 1,1 1-1,-1 0 0,1 0 1,0-1-1,0 1 1,0-1-1,-1 1 1,1-1-1,0 0 0,0 1 1,0-1-1,0 0 1,-1 0-1,1-1 0,3 1 1,8-5-1091</inkml:trace>
</inkml:ink>
</file>

<file path=ppt/ink/ink2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8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 1664,'-2'3'424,"1"1"1,0 0-1,0-1 0,0 1 1,1 0-1,-1-1 0,1 1 1,0 0-1,0 0 0,0-1 0,1 1 1,-1 0-1,2 5 0,1 29 420,-11 27-12,-24 94 0,29-147-807,0-1 1,0 0-1,-1 0 1,-8 15 0,13-29-235,0 0-31,0 1 0,0-1 0,0 1 0,0-1 0,1 1 1,-1 0-1,1 0 0,-1-1 0,1 1 0,0 0 0,0 0 0,3-2 0,8-3-1040</inkml:trace>
</inkml:ink>
</file>

<file path=ppt/ink/ink2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8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2048,'-2'16'292,"1"-1"0,0 1 0,0 0 0,2 0 1,0 0-1,1 0 0,1-1 0,0 1 0,8 22 0,6 7 1488,40 75-1,-26-59-1347,-25-48-451,0-1 1,1 0 0,1 0 0,0-1-1,1 0 1,12 13 0,-6-19-1497,-6-5 470</inkml:trace>
</inkml:ink>
</file>

<file path=ppt/ink/ink2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29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2048,'1'-1'277,"0"0"0,0 0 1,0 1-1,1-1 0,-1 0 0,0 1 1,1-1-1,-1 0 0,0 1 0,1 0 1,-1-1-1,0 1 0,1 0 0,-1 0 1,1 0-1,-1-1 0,1 2 0,-1-1 0,0 0 1,1 0-1,1 1 0,47 2-317,-42-3 530,24 1-234,0-3 0,0 0 0,0-2 0,0-1 0,-1-2 0,52-18 0,-79 24-368,1 1-1,-1-1 1,0 1 0,1 0-1,-1 1 1,1-1 0,-1 1-1,0-1 1,0 1-1,1 0 1,-1 1 0,0-1-1,0 1 1,7 4 0,2 4-1168</inkml:trace>
</inkml:ink>
</file>

<file path=ppt/ink/ink2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0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1536,'24'9'4110,"25"32"-2383,25 41-823,-38-35-491,-2 0 0,30 58 0,-48-74-315,-2 1-1,0 1 1,-2 0 0,13 63 0,-13-31 215,-3-1 1,-3 1-1,-2 67 0,-5-97-168,-1-1 0,-2 0-1,-1 0 1,-2 0 0,-2-1-1,-1 0 1,-21 49 0,29-78-161,1-1-91,0 0 0,0 0 0,0 0 0,-1-1 0,1 1 0,-1 0-1,0-1 1,0 1 0,0-1 0,0 0 0,0 1 0,0-1 0,-4 2 0,4-11-1322</inkml:trace>
</inkml:ink>
</file>

<file path=ppt/ink/ink2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1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66 2304,'-2'-6'52,"0"0"440,1 0 0,-2 0 0,1 0 0,-1 0 0,0 0 0,0 0 0,-1 1 0,-4-7 0,4 41 937,4 87 210,4 223-227,-2-240-1060,-3 0 0,-5 0 0,-37 195 0,38-269-286,2-10 31,0 1 0,-1 0 0,-1-1 1,0 1-1,-1-1 0,-13 23 0,19-38-96,0 0-1,0 0 1,0 0 0,0 0-1,0 0 1,0-1-1,0 1 1,0 0 0,0 0-1,0 0 1,0 0-1,0 0 1,0 0 0,0 0-1,0 0 1,0 0-1,0 0 1,-1-1-1,1 1 1,0 0 0,0 0-1,0 0 1,0 0-1,0 0 1,0 0 0,0 0-1,0 0 1,0 0-1,-1 0 1,1 0 0,0 0-1,0 0 1,0 0-1,0 0 1,0 0 0,0 0-1,0 0 1,0 0-1,-1 0 1,1 0-1,0 0 1,0 0 0,0 0-1,0 0 1,0 0-1,0 0 1,0 0 0,0 0-1,-1 0 1,1 0-1,0 0 1,0 0 0,0 1-1,0-1 1,0 0-1,0 0 1,0 0 0,0 0-1,0 0 1,0 0-1,0 0 1,0 0-1,0 0 1,0 1 0,0-1-1,-1 0 1,1 0-1,0 0 1,0 0 0,-1-14 48,3-16 10,82-226-59,-61 178-166,4 0 1,2 1 0,56-100-1,-69 151 115,1 1-1,2 0 0,0 2 1,27-26-1,96-77 190,-74 68-18,-67 57-130,0 0 0,-1 0 0,1 1 0,0-1 1,0 0-1,0 1 0,0-1 0,0 0 0,0 1 0,0-1 0,0 1 0,0 0 0,0-1 0,0 1 0,0 0 0,0 0 0,0 0 0,0-1 0,0 1 0,0 0 0,1 0 0,-1 1 1,0-1-1,2 0 0,11 16-3176,-5 1 1522</inkml:trace>
</inkml:ink>
</file>

<file path=ppt/ink/ink2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7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66 155 1664,'0'0'42,"-1"0"0,1 0 0,0 0 0,-1 0 0,1 0 0,0 0 0,-1 0 0,1 0-1,0 0 1,-1 0 0,1 0 0,0 0 0,0 0 0,-1 1 0,1-1 0,0 0 0,-1 0 0,1 0 0,0 0 0,0 0 0,-1 1 0,1-1 0,0 0 0,0 0 0,-1 1 0,1-1-1,0 0 1,0 0 0,0 1 0,0-1 0,-1 0 0,1 0 0,0 1 0,0-1 0,0 0 0,0 1 0,-4 19 2125,3-15-1934,1 1 1,0-1 0,0 0 0,1 0 0,0 1-1,0-1 1,2 5 0,1 1-9,1 0 0,0 0 0,1-1 1,0 0-1,1 0 0,0-1 0,1 1 0,0-2 0,0 1 0,1-1 0,0 0 1,0-1-1,11 7 0,-12-10-183,1 1-1,-1-2 1,1 1 0,0-1 0,0 0-1,0-1 1,1 0 0,-1-1 0,0 1 0,1-2-1,-1 0 1,1 0 0,-1 0 0,1-1 0,-1-1-1,0 1 1,10-4 0,-2 0 33,0-1 1,-1 0-1,1-1 0,-2-1 1,1-1-1,-1 0 1,0 0-1,-1-2 0,-1 0 1,1 0-1,-2-1 1,1-1-1,-2 0 0,17-25 1,-25 35-42,-1-1 1,0 0 0,0 0 0,0 0 0,0 0 0,-1-1 0,1 1-1,-1 0 1,0-1 0,-1 1 0,1-1 0,-1 1 0,0-1 0,0 1 0,0-1-1,0 1 1,-1-1 0,0 1 0,0 0 0,0-1 0,0 1 0,-1 0-1,0 0 1,0 0 0,0 0 0,0 0 0,-1 0 0,1 0 0,-1 1-1,0-1 1,0 1 0,-5-4 0,-1-1 21,-2 1 1,1 0-1,-1 0 1,0 1-1,0 0 0,-1 1 1,1 1-1,-1-1 0,0 2 1,-13-3-1,-4 1-1,-1 1-1,1 2 1,0 1-1,-58 5 1,74-3-66,0 1 1,0 0 0,0 1-1,0 1 1,0 0 0,1 0-1,0 1 1,0 1 0,0 0-1,1 1 1,0 0 0,0 0 0,-12 12-1,19-16-30,1 0 0,0 1 0,0-1-1,0 1 1,1 0 0,-1-1 0,1 1 0,0 0-1,0 1 1,0-1 0,0 0 0,1 0-1,0 1 1,-1-1 0,2 1 0,-1-1 0,1 1-1,-1 0 1,1-1 0,0 1 0,1-1 0,-1 1-1,1-1 1,0 1 0,0-1 0,1 1 0,-1-1-1,1 0 1,0 0 0,0 0 0,0 0-1,6 8 1,-2-5-224,0 1 0,1-1 1,0 0-1,0-1 0,1 0 0,0 0 0,0 0 0,0-1 0,1-1 0,-1 1 1,1-1-1,0-1 0,1 1 0,13 2 0,43 0-1420</inkml:trace>
</inkml:ink>
</file>

<file path=ppt/ink/ink2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2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70 2304,'-1'-3'252,"1"-1"0,0 1 0,0 0 0,0-1 0,1 1 0,-1-1-1,1 1 1,0 0 0,0-1 0,0 1 0,0 0 0,0 0 0,1 0 0,-1 0 0,1 0 0,0 0 0,0 0 0,0 1 0,0-1 0,5-4-1,-3 9-113,0 0 0,0 1 0,-1-1-1,1 1 1,-1-1 0,1 1-1,-1 0 1,0 0 0,0 1-1,4 5 1,18 21 321,10 10-30,-2 1 0,-1 2 1,44 80-1,123 322 296,-193-432-751,-1 0-1,2 0 0,0-1 1,0 0-1,1-1 0,0 0 1,19 19-1,-26-29-677,-1-1-640,0 0-85</inkml:trace>
</inkml:ink>
</file>

<file path=ppt/ink/ink2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3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271 111 1664,'0'-9'878,"0"0"0,-1 0-1,0 1 1,0-1 0,-5-15 0,5 22-805,0-1 1,0 1 0,0 0-1,0-1 1,0 1 0,-1 0-1,1 0 1,-1 0 0,1 0-1,-1 0 1,0 0 0,0 0-1,0 1 1,0-1-1,0 0 1,0 1 0,0 0-1,0 0 1,-1-1 0,1 1-1,0 1 1,-1-1 0,1 0-1,-1 0 1,1 1-1,-1 0 1,1-1 0,-4 1-1,-2 1 2,0 0 0,1 0 1,0 0-1,-1 1 0,1 0 0,0 1 0,0-1 0,0 1 0,0 1 0,0-1 0,1 1 0,-1 1 0,-7 6 0,6-4 14,0 0 0,1 0 0,0 0 0,1 1 0,0 0 0,0 0 0,1 1 1,-1 0-1,-5 15 0,5-6-83,0 1-1,2-1 1,0 1 0,1 1 0,1-1 0,1 0 0,0 1 0,2-1-1,3 23 1,-3-30 0,1 1 0,1-1 0,0 1 1,1-1-1,0 0 0,1-1 0,0 1 0,1-1 0,0 0 0,1 0 0,0-1 0,0 1 0,2-2 0,16 18 0,-9-14 37,-1 1-1,2-2 1,0 0 0,0-2-1,1 1 1,1-2 0,34 13-1,2-4-41,-44-13 8,1 0 0,0-1-1,0-1 1,0 0 0,0 0 0,1-1 0,-1 0 0,1-1-1,-1-1 1,1 0 0,16-3 0,-26 2-143,0 0 0,0 0 0,0 0 0,0-1 0,0 0 0,0 1-1,0-1 1,0 0 0,-1-1 0,1 1 0,-1 0 0,4-5 0,3-2-1280,-1 2 6</inkml:trace>
</inkml:ink>
</file>

<file path=ppt/ink/ink2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3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2304,'11'11'4491,"-4"-6"-4276,-1 0 0,1 0 0,1-1-1,-1 0 1,0 0 0,11 3-1,10-3 90,1-1 0,0-1 0,0-2 0,29-3-1,61 1-136,-118 2-173,2 0-86,-1 0 0,0 1 0,0-1 0,1 0 0,-1 1 0,0-1 0,0 1 0,0-1 0,0 1-1,0 0 1,0 0 0,0 0 0,0 0 0,3 3 0,11 14-1081</inkml:trace>
</inkml:ink>
</file>

<file path=ppt/ink/ink2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4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44 253 2688,'41'-45'4394,"-18"15"-3869,39-41-1,-50 61-412,0-1 1,0 2-1,0 0 0,2 0 1,-1 1-1,23-10 0,-22 12-20,0 0-1,0 2 1,1-1-1,0 2 1,0 0-1,0 0 1,0 2-1,0 0 1,19 1 0,-26 1-67,-1 0 0,1 0 1,-1 1-1,0 0 1,0 0-1,0 1 1,0 0-1,0 0 1,0 0-1,-1 1 1,0 0-1,1 1 1,-1-1-1,-1 1 1,1 0-1,-1 1 1,0-1-1,0 1 1,-1 0-1,6 10 1,-1 0 18,-2 1 1,0 0 0,-1 0-1,0 1 1,-1-1 0,-2 1 0,4 36-1,-5-28-22,-1 0 1,-1 0-1,-2-1 0,0 1 0,-8 29 0,0-18 4,-2 0-1,-1-1 1,-2-1-1,-2 0 1,-1-1-1,-2-1 1,-1 0-1,-1-2 1,-34 37-1,-27 19 113,-152 122 0,211-189-114,-52 41 83,76-61-107,12-8 128,1 1 0,-1 0 0,1 1 0,0 0 0,17-4 0,12-1 62,1 2 0,0 2 0,0 1 0,0 3 1,1 1-1,-1 3 0,1 1 0,-1 2 1,0 2-1,0 2 0,70 22 0,-102-26-157,0 0 0,0-1 0,0 0 0,1-1 0,-1-1 0,1 0 0,-1 0 0,23-2 0,-29 0-126,0 0 0,-1 0 0,1-1 0,0 1 0,-1-1 0,1 0 0,-1 0 0,0-1 0,0 1 0,5-4 0,-6 3-273,1-1 0,-1 1 0,1-1 0,-1 0-1,0 0 1,0 0 0,-1 0 0,1-1 0,-1 1 0,0-1 0,2-6-1,4-20-1510,-6 1 64</inkml:trace>
</inkml:ink>
</file>

<file path=ppt/ink/ink2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35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643 0 2048,'1'1'187,"0"-1"-1,-1 1 1,1-1 0,0 1-1,-1 0 1,1-1 0,-1 1-1,1 0 1,-1-1 0,1 1-1,-1 0 1,0 0 0,1 0-1,-1-1 1,0 1 0,0 0-1,0 0 1,0 0 0,1 0-1,-1 0 1,0-1 0,0 1-1,-1 1 1,-7 25 937,-19 18-862,-33 30 532,23-31-470,2 2 1,2 1-1,-44 85 0,54-80-236,-2-2 1,-2 0-1,-3-2 1,-1-1-1,-2-2 0,-42 44 1,69-83-89,-19 20 34,-27 35 0,46-53-28,1 0 0,-1 0 0,1 1 0,1 0 0,0 0 0,0 1 0,0-1 0,2 1 0,-4 13 0,6-22-82,0 1 1,0 0 0,-1-1 0,1 1-1,0 0 1,0 0 0,1-1-1,-1 1 1,0 0 0,1 0-1,-1-1 1,1 1 0,-1 0 0,1-1-1,0 1 1,1 1 0,10 7-1205</inkml:trace>
</inkml:ink>
</file>

<file path=ppt/ink/ink2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42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0 1536,'-4'3'429,"0"-1"-1,1 0 1,-1 0 0,0 0-1,0 0 1,-1-1 0,1 1 0,0-1-1,0 0 1,-9 1 0,-36 12 252,34-5-589,0 1 0,1 1 0,0 0 0,1 1 0,0 1 0,1 0 0,0 0 0,1 1 0,1 1 1,0 0-1,1 0 0,0 1 0,-7 21 0,-5 20 95,2 2 1,-16 91 0,30-125-163,-3 15 19,-32 179 326,37-188-269,0-1 1,3 1 0,0 0 0,2 0 0,7 36-1,8 16 144,43 188 298,-45-222-447,1-1 1,3-1-1,36 67 1,-37-81 44,2-1 1,29 35 0,-37-52-66,1-1 1,1-1-1,0-1 0,1 0 1,0-1-1,22 13 1,-36-23-241,-1-1 128,0 0-1,0 0 1,0 0-1,0 0 1,0 0-1,0-1 1,0 1 0,0 0-1,0 0 1,0 0-1,0 0 1,0 0-1,0 0 1,0 0-1,0 0 1,0 0-1,0 0 1,0-1 0,0 1-1,0 0 1,0 0-1,0 0 1,0 0-1,0 0 1,0 0-1,0 0 1,0 0-1,1 0 1,-1 0-1,0 0 1,0-1 0,0 1-1,0 0 1,0 0-1,0 0 1,0 0-1,0 0 1,0 0-1,0 0 1,0 0-1,0 0 1,1 0 0,-1 0-1,0 0 1,0 0-1,0 0 1,0 0-1,0 0 1,0 0-1,0 0 1,0 0-1,0 0 1,0 0 0,1 0-1,-1 0 1,0 0-1,0-4-1092,0-8-300</inkml:trace>
</inkml:ink>
</file>

<file path=ppt/ink/ink2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43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7 896,'0'-6'396,"-2"13"-85,-1 2-229,3-9-231</inkml:trace>
</inkml:ink>
</file>

<file path=ppt/ink/ink2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47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0 111 128,'0'-3'1533,"1"0"1362,9 13-2438,-1 4-300,-1 1-1,0 0 1,-1 0-1,-1 1 0,0 0 1,-1 0-1,-1 0 1,4 22-1,21 51 206,-23-74-341,0 0 1,-1 1-1,0 0 1,-2-1-1,0 2 1,2 22-1,-7-35 34,-3-9 23,-2-8 24,-5-23-6,2-1 0,2 0 0,1 0 0,2-1 0,1 1 0,2-1 0,6-71 0,-4 104-50,1 0-1,-1 0 1,1 0 0,0 0 0,0 1 0,1-1-1,-1 0 1,1 1 0,0-1 0,0 1 0,1 0-1,-1 0 1,1-1 0,0 2 0,0-1 0,0 0-1,1 1 1,-1-1 0,1 1 0,0 0 0,0 0-1,0 0 1,0 1 0,0 0 0,1-1 0,-1 1-1,1 1 1,-1-1 0,1 1 0,0 0 0,0 0-1,-1 0 1,8 0 0,-2 0-21,1 0-1,-1 1 1,0 0 0,1 0-1,-1 1 1,0 1 0,20 5-1,-24-5-11,1 1 0,-1 1 0,1-1-1,-1 1 1,0 0 0,0 1-1,0-1 1,-1 1 0,0 0 0,0 1-1,0-1 1,5 9 0,2 3 3,-2 1 1,0 0-1,-1 1 1,-1 0-1,-1 0 1,-1 1-1,0 0 1,-2 0-1,4 34 1,-5-29 8,-2 0-1,-1 0 1,-1 1 0,-1-1-1,-1 0 1,-1-1 0,-12 41-1,7-48 17,4-18-456,2-30-1728,6 13 970</inkml:trace>
</inkml:ink>
</file>

<file path=ppt/ink/ink2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48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0 192 1664,'42'39'3177,"-38"-34"-3102,0 0-1,1 0 1,0-1 0,-1 0 0,1 0-1,1 0 1,-1 0 0,0-1 0,1 0 0,0 0-1,0 0 1,0-1 0,8 2 0,-10-3-18,1 0 0,-1 0 0,0 0 0,0-1 1,1 0-1,-1 0 0,1 0 0,-1-1 0,0 1 0,0-1 0,1 0 1,-1 0-1,0-1 0,0 1 0,4-3 0,-1 0 87,0-2-1,0 1 1,-1 0 0,0-1-1,0 0 1,9-13 0,-2 2 160,-1 0 0,0-1 0,13-26 0,-22 37-221,1-1 1,-1 1 0,-1 0-1,1-1 1,-1 1 0,-1-1 0,1 0-1,-1 1 1,-1-1 0,1 0-1,-1 0 1,-2-13 0,2 20-81,-1 0 0,1 0 0,-1 0 1,1 0-1,-1 0 0,0 0 0,1 0 1,-1 1-1,0-1 0,0 0 0,0 0 0,0 0 1,0 1-1,0-1 0,1 1 0,-1-1 1,-1 0-1,1 1 0,0 0 0,0-1 0,0 1 1,0 0-1,0-1 0,0 1 0,0 0 1,-1 0-1,1 0 0,0 0 0,0 0 1,0 0-1,0 0 0,0 0 0,-1 1 0,1-1 1,0 0-1,0 1 0,-1 0 0,-1-1 6,1 1 1,0 0-1,-1 0 0,1 0 0,0 0 0,0 0 0,-1 0 0,1 0 0,0 1 0,0-1 0,0 1 1,1 0-1,-1-1 0,0 1 0,1 0 0,-3 4 0,-9 40 4,11-36-17,0-1-1,0 0 1,-1 0 0,-1 0 0,1 0-1,-1 0 1,-8 11 0,10-15 7,-1 0 1,1 0 0,0 0-1,0 0 1,0 1 0,1-1 0,0 1-1,0-1 1,0 1 0,1 0-1,0-1 1,0 1 0,0 0 0,3 9-1,2 12 32,14 45 0,-14-56-32,-3-9 0,3 12 73,1 0 0,1-1 1,11 21-1,-17-36-63,1 0 0,0 0-1,-1 0 1,1 0 0,0 0 0,1 0-1,-1 0 1,0-1 0,1 1 0,-1-1-1,1 0 1,0 1 0,0-1 0,0-1-1,0 1 1,0 0 0,0-1 0,1 1-1,-1-1 1,0 0 0,1 0 0,-1-1-1,1 1 1,-1-1 0,5 1 0,0-4 26,0 0 1,-1 0-1,1 0 0,-1-1 1,0 0-1,0-1 1,0 0-1,-1 0 1,0 0-1,7-8 1,14-10-197,25-3-3939,-41 16 2667</inkml:trace>
</inkml:ink>
</file>

<file path=ppt/ink/ink2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49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0 288 2304,'23'-3'4629,"-1"3"-4416,1 0 1,-1-2-1,0 0 0,0-1 1,0-2-1,0 0 0,-1-1 1,0-1-1,0-1 0,0-1 1,22-14-1,-33 18-162,-1-1 1,1 0-1,-1-1 1,0 0-1,-1 0 1,0-1-1,0 0 1,0-1-1,-1 1 1,-1-2-1,1 1 0,-1-1 1,-1 0-1,0 0 1,0 0-1,5-19 1,-10 28-49,0 0 1,1 0-1,-1 0 1,0 0 0,0 0-1,0 0 1,0-1-1,0 1 1,0 0-1,-1 0 1,1 0 0,0 0-1,0 0 1,-1 0-1,1 0 1,-1 0-1,1 0 1,-1 0 0,1 0-1,-1 1 1,0-1-1,1 0 1,-1 0-1,0 0 1,0 1 0,1-1-1,-3-1 1,-26-11 137,22 10-126,-3 0-23,-1 0 0,1 1 1,-1 1-1,1 0 1,-1 0-1,1 1 0,-1 0 1,1 1-1,-1 0 0,1 1 1,-1 0-1,1 0 1,-11 5-1,17-5 4,0 0 0,1 1 0,-1-1 0,1 1-1,0-1 1,0 1 0,0 0 0,0 0 0,0 1 0,1-1 0,0 0 0,-1 1-1,1 0 1,0-1 0,1 1 0,-1 0 0,1 0 0,0 0 0,-1 0 0,2 0-1,-2 7 1,0 6-10,0 1-1,1-1 0,1 32 1,1-40 16,1-1-1,-1 0 1,2 0 0,-1 0 0,1 0 0,0 0 0,0 0 0,1-1 0,0 1 0,1-1-1,-1 0 1,1 0 0,1-1 0,-1 0 0,1 0 0,11 9 0,2 0 17,1-1 0,1-1 0,1-1 0,29 13 1,-48-23-15,0-1 0,0 0 0,0 1 0,0-2 1,0 1-1,0 0 0,1 0 0,-1-1 0,0 0 1,0 0-1,1 0 0,-1 0 0,0 0 0,1-1 1,-1 1-1,0-1 0,0 0 0,0 0 0,0 0 0,0 0 1,0-1-1,0 1 0,0-1 0,0 0 0,-1 0 1,1 0-1,-1 0 0,1 0 0,2-4 0,1 1-902,1 0 0,-1 0 0,1 1-1,13-6 1,-3 3-404</inkml:trace>
</inkml:ink>
</file>

<file path=ppt/ink/ink2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8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 3200,'-3'2'210,"1"1"1,0 0-1,0 0 0,1 0 0,-1 0 1,1 0-1,-1 0 0,1 1 1,0-1-1,0 0 0,0 1 1,1-1-1,-1 1 0,1-1 1,0 1-1,0-1 0,0 7 1,11 73 1986,-7-57-2164,13 65 483,5-1 0,44 119 1,-45-145-18,-11-41 82,-13-48-229,-2-13-283,1-28-55,0 29-12,2-1 1,2 0-1,1 0 1,8-41 0,-7 68-4,1 0 1,0 0 0,0 0 0,1 0-1,1 1 1,0 0 0,0 0 0,1 0-1,1 0 1,-1 1 0,2 0 0,-1 0-1,1 1 1,0 0 0,1 0-1,0 1 1,0 0 0,10-5 0,-11 8 25,-1 1 0,1 0 0,-1 0 0,1 1 0,0 0 0,0 0 0,0 1 0,0 0 0,0 1 0,0-1 0,1 2 0,-1-1-1,0 1 1,0 0 0,0 1 0,0 0 0,0 0 0,-1 0 0,1 1 0,-1 1 0,1-1 0,-1 1 0,0 0 0,0 1 0,-1-1 0,0 2 0,1-1 0,-2 0 0,1 1 0,0 0 0,-1 1 0,-1-1 0,1 1 0,5 10 0,5 13 112,-1 1-1,-2 1 1,-1 0-1,-2 0 1,0 1-1,-3 0 1,0 0-1,-3 1 1,1 37 0,-4-70-182,0 0 0,0 1 0,0-1 0,1 1 0,-1-1 0,-1 1 0,1-1 0,0 0 0,0 1 0,0-1 0,-1 0 0,1 1 0,-1-1 0,1 0 1,-1 1-1,0-1 0,1 0 0,-1 0 0,-1 2 0,1-3-86,0-1 1,0 0-1,0 0 0,1-1 1,-1 1-1,0 0 0,1 0 1,-1 0-1,1 0 0,0 0 1,-1-1-1,1 1 0,0 0 1,0 0-1,-1-1 0,1 1 1,0 0-1,0 0 0,0-1 1,1 1-1,-1 0 0,0-2 1,0-19-1662</inkml:trace>
</inkml:ink>
</file>

<file path=ppt/ink/ink2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0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243 9 1152,'-1'0'150,"0"1"1,-1-1-1,1 0 1,-1 0-1,1 0 1,-1 0-1,1 0 1,-1 0-1,1-1 1,-1 1-1,1 0 1,-1-1-1,1 1 1,-1-1-1,0 0 1,0 0-75,0 0 0,0 0 0,0 1-1,0-1 1,1 1 0,-1-1 0,0 1 0,0 0 0,0-1 0,0 1-1,0 0 1,0 0 0,0 1 0,0-1 0,0 0 0,0 1 0,0-1-1,0 1 1,-3 1 0,-9 7 159,1 2 0,0-1 1,0 2-1,1 0 0,1 0 0,0 1 0,-17 25 0,-15 17 188,41-53-402,0 0 0,1 0 0,-1 0 0,1 0 1,-1 0-1,1 0 0,0 0 0,0 0 0,0 1 0,0-1 0,0 1 0,0-1 0,1 1 0,-1-1 0,1 1 1,-1 3-1,1-5 5,1 1 0,-1-1 0,1 1 0,-1 0 0,1-1 0,-1 1 1,1-1-1,0 0 0,0 1 0,0-1 0,0 1 0,0-1 0,0 0 1,0 0-1,0 0 0,0 1 0,1-1 0,2 1 0,2 2 36,0-1 0,0-1 0,1 1 0,-1-1 0,1 0 0,-1-1 0,1 1-1,0-1 1,0-1 0,8 1 0,232-9 130,-243 8-177,1 0-1,-1 0 1,1 1 0,-1 0-1,1 0 1,-1 0 0,0 0-1,1 1 1,-1 0 0,0 0 0,0 0-1,0 0 1,0 0 0,0 1-1,-1 0 1,1 0 0,-1 0-1,0 0 1,0 0 0,0 1-1,0 0 1,0-1 0,-1 1-1,0 0 1,0 0 0,0 0-1,0 1 1,1 4 0,-1-3 10,-1-1 0,0 1 0,0-1 0,0 1 0,-1 0 0,0-1 0,0 1 0,0 0 0,-1-1 1,0 1-1,0 0 0,0-1 0,-1 1 0,0-1 0,0 0 0,0 1 0,-1-1 0,0 0 0,0-1 0,0 1 1,0 0-1,-8 7 0,2-3 43,-1 0 0,-1 0 0,0-1 0,0-1 0,-1 0 0,1 0 0,-2-1 0,1 0 0,-1-1 0,1-1 0,-25 5-1,31-7-56,0-2-1,0 1 1,1-1-1,-1 0 1,0 0-1,0 0 1,0-1-1,1 0 1,-1 0-1,0-1 1,1 1-1,-1-1 1,1 0-1,0-1 1,-1 1-1,1-1 1,0 0-1,1-1 1,-1 1-1,0-1 1,1 0-1,0 0 1,0 0-1,0 0 1,1-1-1,-1 0 1,1 0-1,0 0 1,-4-8-1,4 7-87,1 1-1,-1-1 0,1 1 1,0-1-1,0 0 0,1 0 1,0 0-1,0 0 0,0 0 1,1-1-1,-1 1 0,2 0 1,-1 0-1,2-6 0,-1 7-156,1 1 0,0 0 0,0 0 0,0 0 0,0 0 0,1 1 0,-1-1 0,1 0 0,0 1 0,0 0 0,1 0 0,-1 0 0,1 0 0,-1 0 0,1 1 0,0 0 0,0-1 0,0 1 0,6-2 0,20-4-1067</inkml:trace>
</inkml:ink>
</file>

<file path=ppt/ink/ink2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0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2048,'-2'17'1707,"0"1"-1,1 26 1,4-8-1284,1 1 0,1-1 0,3 0 0,0-1 0,21 53 0,-26-81-393,-1-1-1,1 1 1,0-1 0,1 1-1,0-1 1,0 0-1,0-1 1,0 1-1,8 7 1,-10-12-88,0 1 0,-1-1 1,1 0-1,0 1 0,0-1 1,0 0-1,0 0 0,0 0 0,0-1 1,1 1-1,-1 0 0,0-1 1,0 0-1,0 1 0,1-1 1,-1 0-1,0 0 0,1 0 0,-1 0 1,0-1-1,0 1 0,0-1 1,1 1-1,-1-1 0,0 0 1,0 1-1,0-1 0,0 0 0,0-1 1,4-1-1,10-10-1094,-1-4-21</inkml:trace>
</inkml:ink>
</file>

<file path=ppt/ink/ink2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0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3584,'-24'25'1792,"38"-10"-1152,-9-12 2944,0 1-3584,-2 7 0,7-4-128,-6-4 0,1 2-1024,0-1 128</inkml:trace>
</inkml:ink>
</file>

<file path=ppt/ink/ink2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1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22 2176,'0'0'90,"-1"-1"-1,1 1 1,-1 0 0,1 0-1,-1-1 1,1 1-1,-1 0 1,1-1 0,-1 1-1,1-1 1,0 1 0,-1 0-1,1-1 1,-1 1 0,1-1-1,0 1 1,0-1 0,-1 1-1,1-1 1,0 0 0,0 1-1,0-1 1,-1 1 0,1-1-1,0 0 1,-5-8 1053,-8 19-905,2 5-63,0 1 0,-15 31 1,23-41-135,0 0 1,1 1-1,0-1 1,1 0-1,-1 1 1,1 0-1,1-1 1,-1 1-1,1 0 1,0-1-1,2 14 1,-1-17-31,0 0 0,1 0 1,-1 0-1,1 0 0,-1 0 0,1-1 1,0 1-1,0 0 0,0-1 0,0 0 1,1 1-1,4 3 0,-6-5 4,0 0 0,1 0 0,-1 1 0,1-1 0,0 0 0,-1 0 0,1-1 0,0 1 0,-1 0 0,1 0 0,0-1 0,0 1 0,0-1 0,0 0 0,0 1 0,-1-1 0,1 0 0,0 0 0,0 0 0,0 0-1,0-1 1,3 0 0,17-8 111,0 0 0,1 1 0,35-7 0,-47 12-78,0 1-1,0 1 0,0 0 1,0 1-1,0 0 0,0 0 0,0 1 1,1 0-1,-2 1 0,14 4 0,-21-5-25,0 1-1,0-1 0,0 0 0,-1 1 1,1 0-1,-1-1 0,1 1 0,-1 0 1,0 0-1,0 0 0,0 1 0,0-1 1,0 0-1,0 1 0,0-1 0,-1 1 1,0 0-1,1 0 0,-1-1 0,0 1 1,0 0-1,0 0 0,-1 0 0,1 0 1,-1 0-1,0 0 0,0 0 0,0 0 1,0 0-1,0 0 0,-1 3 0,0 1 41,0 0-1,-1-1 0,0 1 0,0-1 0,-1 0 0,1 0 0,-1 0 1,-1 0-1,1 0 0,-1-1 0,0 1 0,0-1 0,-7 6 0,-16 11 277,-2-1 0,-1-1 0,-56 28 0,61-34-154,24-14-176,-31 17-201,31-18-622,18-10-190,5 0-296,4-9-107</inkml:trace>
</inkml:ink>
</file>

<file path=ppt/ink/ink2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2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9 1536,'-5'1'2652,"6"-1"-2626,-1 0 1,0 0-1,0 0 1,0-1-1,1 1 1,-1 0-1,0 0 0,0 0 1,0 0-1,1 0 1,-1 0-1,0-1 1,0 1-1,0 0 1,0 0-1,0 0 1,0 0-1,1-1 0,-1 1 1,0 0-1,0 0 1,0 0-1,0-1 1,0 1-1,0 0 1,0 0-1,0 0 1,0-1-1,0 1 1,0 0-1,0 0 0,0 0 1,0-1-1,0 1 1,0 0-1,0 0 1,0 0-1,0-1 1,0 1-1,0 0 1,0 0-1,-1 0 0,1-1 1,0 1-1,0 0 1,0 0-1,0 0 1,0 0-1,-1 0 1,1-1-1,0 1 1,0 0-1,0 0 0,0 0 1,-1 0-1,1 0 1,3 6 214,1 1 1,-1-1-1,-1 1 1,1 0-1,-1 0 0,-1 0 1,1 0-1,0 9 1,6 25 315,5 1-131,89 337 962,-40 71-983,-60-410-328,2-1 0,2 1-1,1-1 1,23 69 0,-30-107-72,1 0 0,0 0-1,0 0 1,0 0 0,0 0 0,0 0 0,0 0-1,0 0 1,0 0 0,0-1 0,0 1 0,1 0 0,-1-1-1,0 1 1,0-1 0,1 1 0,-1-1 0,0 0-1,1 1 1,-1-1 0,1 0 0,-1 0 0,0 0-1,1 0 1,-1 0 0,0 0 0,1 0 0,-1-1-1,1 1 1,1-1 0,53-16-30,-36 10 29,61-23 139,-65 23-365,0 0 1,1 1-1,-1 1 1,2 0-1,-1 1 1,32-2-1,-35 8-1975,-10-4 789</inkml:trace>
</inkml:ink>
</file>

<file path=ppt/ink/ink2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3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1536,'3'-2'1852,"-2"0"-1731,1 1 0,-1-1-1,1 1 1,-1 0 0,1 0-1,0-1 1,-1 1 0,1 0-1,0 1 1,0-1 0,0 0-1,0 0 1,0 1 0,0-1-1,0 1 1,3-1 0,11 1 142,1 1 0,-1 0 0,1 1 0,-1 1 0,0 0 0,0 1 1,0 1-1,30 13 0,-35-13-54,-1-1 1,1 0-1,0-1 1,0 0-1,0 0 1,0-2-1,23 2 1,-21-2-127,-1 0 1,0 0-1,0 2 1,0-1 0,-1 1-1,13 6 1,-22-9-118,-1 1 0,0 0 0,1 0 0,-1-1-1,0 1 1,0 0 0,0 0 0,0 0 0,0 0 0,0 1 0,0-1 0,0 0 0,0 0-1,-1 0 1,1 1 0,0-1 0,0 2 0,5 9-1080,3-1-59</inkml:trace>
</inkml:ink>
</file>

<file path=ppt/ink/ink2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4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128 283 1408,'0'0'41,"0"0"-1,0 0 1,0-1 0,0 1-1,0 0 1,0 0-1,0-1 1,0 1 0,0 0-1,-1 0 1,1-1 0,0 1-1,0 0 1,0 0 0,0 0-1,0-1 1,-1 1 0,1 0-1,0 0 1,0 0-1,0 0 1,-1 0 0,1-1-1,0 1 1,0 0 0,-1 0-1,1 0 1,0 0 0,0 0-1,-1 0 1,1 0 0,0 0-1,0 0 1,-1 0-1,1 0 1,0 0 0,0 0-1,-1 0 1,1 0 0,0 0-1,0 0 1,0 0 0,-1 0-1,1 0 1,0 0 0,0 1-1,-1-1 1,1 0-1,0 0 1,0 0 0,0 0-1,-1 1 1,1-1 0,0 0-1,0 0 1,0 0 0,0 1-1,-1-1 1,-11 10 1166,-1 11-872,11-18-224,0 0 1,0 0-1,0 0 0,1 0 1,-1 0-1,1 0 1,0 0-1,0 1 0,0-1 1,0 0-1,1 1 0,-1-1 1,1 1-1,0 5 0,0-2-67,0-1 0,1 1 0,-1-1 0,2 1 0,-1-1 0,1 1 0,0-1 0,0 0 0,1 1 0,-1-1 0,1-1 0,1 1 0,-1 0 0,1-1 0,0 0 0,0 1 0,1-2 0,0 1 0,0 0 0,0-1 0,0 0 0,0 0 0,1-1 0,0 1 0,0-1 0,0-1 0,0 1 0,0-1 0,0 0 0,1 0 0,7 1 0,-6-3 29,0 1-1,0-2 1,-1 1-1,1-1 1,0 0-1,0-1 0,0 1 1,-1-2-1,1 1 1,-1-1-1,14-7 1,-8 4-5,-1-1 1,1-1-1,-1 0 0,-1-1 1,20-18-1,-26 21-50,-1 0 0,1 0 0,-1 0 0,0 0-1,-1-1 1,1 0 0,-2 0 0,1 0 0,-1 0-1,0 0 1,0 0 0,0-1 0,-1 1-1,-1-1 1,1 1 0,-1-1 0,0 1 0,-1-1-1,0 1 1,0 0 0,-4-13 0,1 6 20,-1 1 0,0-1 0,-1 1 0,0 0 0,-1 1 0,0-1 1,-1 1-1,-1 1 0,0 0 0,-16-16 0,11 14-30,-1-2-10,-1 0 1,0 2 0,-32-21 0,42 30-1,0 1 1,-1 0-1,1 1 1,0 0-1,-1 0 1,0 0-1,0 0 1,1 1-1,-1 0 1,0 1-1,0 0 1,0 0-1,0 0 1,0 1-1,-13 3 1,14-3-6,0 0 1,1 1 0,-1 0 0,0 0 0,1 1-1,0-1 1,-1 1 0,1 1 0,0-1-1,1 1 1,-1-1 0,0 1 0,1 1 0,0-1-1,0 1 1,0-1 0,-5 11 0,4-5-15,1 0 0,1 1 0,0-1 0,0 1 1,1-1-1,0 1 0,1 0 0,0 0 0,1 14 1,1 5-309,1-1 1,9 49-1,-9-66 39,1-1 1,0 1-1,1-1 0,0 0 1,1 0-1,0-1 0,0 1 1,1-1-1,13 16 0,6-5-883</inkml:trace>
</inkml:ink>
</file>

<file path=ppt/ink/ink2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5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29 1280,'-2'2'308,"1"1"-1,0 0 1,0 0-1,0-1 1,0 1-1,1 0 1,-1 0 0,1 0-1,0 0 1,0 0-1,0-1 1,0 1-1,0 0 1,2 6 0,8 52 198,42 60 527,-17-45-509,-27-44-34,-9-22-169,-9-22-151,-1-6-190,1-1-1,0-1 0,2 1 0,0-1 1,-9-38-1,15 51 22,1-1 0,-1 0 0,1 0-1,1 0 1,0 1 0,0-1 0,0 0 0,1 0 0,1 0 0,-1 0 0,1 1 0,0-1-1,1 1 1,0-1 0,0 1 0,0 0 0,1 0 0,0 0 0,7-8 0,-7 10 23,0 1-1,0 0 1,1 0 0,0 0 0,-1 0 0,1 1-1,0 0 1,1 0 0,-1 0 0,0 0 0,1 1-1,-1 0 1,1 0 0,0 1 0,0-1 0,0 1-1,0 1 1,0-1 0,0 1 0,8 0-1,-5 2 10,0-1-1,1 1 0,-1 1 0,0 0 0,0 0 0,0 1 0,-1 0 0,1 0 1,-1 1-1,0 0 0,-1 1 0,9 6 0,1 2 33,-1 1-1,0 1 1,-1 0-1,17 24 1,-26-32-49,-1 1-1,0 0 1,-1 0 0,0 0 0,0 0-1,-1 1 1,0-1 0,-1 1 0,0 0-1,-1 0 1,1 19 0,-10 110-1424,8-138 640,1-4-405,6-12-107</inkml:trace>
</inkml:ink>
</file>

<file path=ppt/ink/ink2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6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0 197 2048,'17'32'4418,"-7"-14"-3908,5 15-345,-8-15 66,0 0-1,2 0 0,0-1 0,1-1 1,13 17-1,-20-30-194,0 1 1,0-1-1,1 0 1,-1 1-1,1-2 1,0 1-1,0 0 1,0-1-1,0 1 1,1-1-1,-1-1 1,1 1-1,-1 0 1,1-1-1,-1 0 1,1 0-1,0-1 1,0 1-1,-1-1 1,1 0-1,0 0 1,0 0-1,-1-1 1,1 0-1,8-2 1,-5 0 8,1 0 1,-1 0-1,0-1 1,1 0-1,-2 0 0,1-1 1,0 0-1,-1-1 1,0 0-1,0 0 1,-1 0-1,0-1 1,0 0-1,0 0 1,-1 0-1,0-1 1,-1 0-1,1 0 0,-1 0 1,3-12-1,1-3 96,-1 0 0,-2-1 0,0 0 0,-2-1 0,0 1 0,-1-34 0,-3 54-131,1 0 1,-1 0-1,0 0 1,0 0-1,0 0 1,-1 0-1,1 0 1,-1 1-1,0-1 1,0 1-1,0-1 0,0 1 1,-1 0-1,0 0 1,1 0-1,-1 0 1,0 0-1,0 0 1,0 1-1,-1 0 1,1 0-1,-1-1 0,1 2 1,-1-1-1,0 0 1,0 1-1,1 0 1,-7-1-1,-4-2-1,0 0-1,-1 2 1,1 0-1,-1 1 1,0 0-1,-24 2 1,34 0-15,0-1-1,0 1 1,1 1 0,-1-1 0,0 0 0,1 1 0,-1 0 0,1 0 0,0 1 0,-1-1 0,1 1 0,0 0 0,0 0 0,1 0-1,-1 1 1,1-1 0,0 1 0,0 0 0,0 0 0,0 0 0,0 0 0,1 0 0,0 1 0,0-1 0,0 1 0,-2 9 0,3-8-62,-1 0 1,1 0 0,1 0 0,-1 1 0,1-1-1,0 0 1,1 0 0,0 1 0,0-1-1,0 0 1,0 0 0,1 0 0,0 0 0,0 0-1,1 0 1,0-1 0,0 1 0,0-1 0,1 0-1,-1 0 1,6 5 0,-1-1-365,1-1 0,0 0 0,0 0 0,1-1 0,0 0 0,0-1 0,12 5 0,6 0-869</inkml:trace>
</inkml:ink>
</file>

<file path=ppt/ink/ink2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6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2304,'-2'3'177,"0"-1"1,0 0-1,1 0 1,-1 1-1,0-1 1,1 1-1,0 0 1,-1-1-1,1 1 1,0 0-1,1 0 1,-1 0-1,0-1 1,1 1-1,-1 0 1,1 0-1,0 0 1,0 0-1,0 0 1,1 0-1,-1 0 1,1 0-1,-1 0 1,1 0-1,0-1 1,0 1-1,2 3 1,3 11-82,1-1 0,0 0 0,12 18 0,-14-25-13,1-1-1,-1 0 0,1-1 0,1 1 1,-1-1-1,1-1 0,0 1 0,11 7 1,-15-12-128,0 0 0,0-1 0,0 1 1,0-1-1,1 0 0,-1 1 0,0-2 0,1 1 1,-1 0-1,1 0 0,-1-1 0,1 0 0,-1 0 1,1 0-1,-1 0 0,0-1 0,1 1 0,-1-1 1,1 0-1,-1 0 0,0 0 0,1 0 0,-1 0 1,0-1-1,0 0 0,5-3 0,17-15-1000</inkml:trace>
</inkml:ink>
</file>

<file path=ppt/ink/ink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1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3840,'24'71'5040,"-20"-53"-4535,0 0 1,-1 1-1,0 36 0,-7 24 89,2-40 249,2-30-236,1-12 144,11-40-645,1 0 1,2 0 0,2 2-1,25-43 1,-40 78-122,1 1 0,0-1 0,0 1-1,1 0 1,0 0 0,0 0 0,0 0 0,0 1 0,1 0 0,0 0 0,0 0-1,0 0 1,0 1 0,0 0 0,1 0 0,-1 0 0,1 1 0,0-1 0,0 1-1,0 1 1,0-1 0,9 0 0,-7 2 20,0 0 0,0 1 0,0 0 0,0 0 1,1 1-1,-2 0 0,1 0 0,0 1 0,0 0 0,-1 0 0,0 1 0,1 0 0,-2 0 0,1 1 1,0 0-1,-1 0 0,7 7 0,-1 1 108,-1 0 1,0 0-1,-1 1 1,0 1-1,-1-1 1,-1 2-1,-1-1 1,11 32 0,-10-23 32,-1 1 0,-2 0 0,0 0 0,-2 0 0,1 36 1,-4-54-203,0 0 0,0 0 0,-1 0 0,0 0 0,0 0 0,-1 0 0,-4 11 0,6-18-17,0-1 0,0 1 0,0 0 0,0 0 0,0-1 0,0 1 0,0 0 0,0-1 0,0 1 0,0 0 0,0 0 0,0-1 0,-1 1 0,1 0 0,0 0 0,0-1 0,0 1 1,-1 0-1,1 0 0,0-1 0,0 1 0,0 0 0,-1 0 0,1 0 0,0 0 0,0-1 0,-1 1 0,1 0 0,0 0 0,0 0 0,-1 0 0,1 0 0,0 0 0,-1 0 0,1 0 1,0 0-1,-1 0 0,1 0 0,0 0 0,0 0 0,-1 0 0,1 0 0,0 0 0,-1 0 0,1 0 0,0 0 0,0 0 0,-1 1 0,1-1 0,0 0 0,0 0 0,-1 0 0,1 0 1,0 1-1,0-1 0,0 0 0,-1 0 0,1 0 0,0 1 0,0-1 0,0 0 0,8-14-1868</inkml:trace>
</inkml:ink>
</file>

<file path=ppt/ink/ink2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8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1 227 3328,'1'3'252,"1"-1"0,-1 0 0,1 1-1,0-1 1,0 0 0,0 0 0,1 0 0,-1 0 0,0 0 0,1 0 0,-1-1-1,1 1 1,-1-1 0,1 0 0,4 2 0,47 3 1285,-51-5-1558,18-2 192,1 0 0,-1-1-1,1-1 1,-1-1 0,0-1-1,0-1 1,-1-1 0,0-1-1,0 0 1,-1-2 0,0 0-1,0-1 1,31-25 0,-45 32-128,0 0 0,0-1 1,0 0-1,-1 1 0,0-1 1,0-1-1,-1 1 0,1 0 1,-1-1-1,4-8 0,-7 12-23,1 0-1,0-1 0,0 1 0,-1 0 0,1 0 1,-1 0-1,1-1 0,-1 1 0,0 0 1,0-1-1,0 1 0,0 0 0,-1 0 1,1-1-1,-1 1 0,1 0 0,-1 0 1,0 0-1,0-1 0,0 1 0,0 0 0,0 0 1,0 0-1,0 1 0,-1-1 0,1 0 1,-1 0-1,1 1 0,-1-1 0,0 1 1,0-1-1,0 1 0,-2-2 0,-5-1 25,1 1 0,-1 0 0,-1 0 0,1 1 0,0 0 0,-1 0 0,1 1 0,0 1 0,-1-1 0,0 1 0,1 1-1,-1 0 1,1 0 0,-18 6 0,3-1 110,2 1 0,-1 1 0,1 1 1,-38 22-1,50-24-96,0-1 0,1 1 1,0 1-1,0 0 0,1 0 0,0 1 1,1 0-1,0 1 0,0-1 1,1 1-1,0 0 0,1 1 1,0-1-1,-6 19 0,9-21-31,-1 0-1,2 1 0,-1-1 1,1 0-1,0 1 1,1-1-1,0 1 1,1 0-1,-1-1 0,1 0 1,1 1-1,0-1 1,0 0-1,1 1 0,0-1 1,0-1-1,1 1 1,0 0-1,0-1 0,10 13 1,-4-10-17,-1-1 0,2 0-1,-1 0 1,1-2 0,1 1 0,-1-1 0,1-1 0,0 0 0,1 0 0,-1-2-1,22 6 1,18 3-220,81 8-1,-123-19 151,43 3-2137,90-2 0,-97-6 277</inkml:trace>
</inkml:ink>
</file>

<file path=ppt/ink/ink2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7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2560,'-10'30'1280,"23"10"-896,-3-37 1152,4 9-1408,2-5 0,3 8-1280,-2-5 128,9 5 768,-4-7 128</inkml:trace>
</inkml:ink>
</file>

<file path=ppt/ink/ink2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7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1 149 2304,'0'0'35,"0"0"1,0 0-1,0 0 1,0 0-1,0-1 1,0 1-1,0 0 1,0 0-1,0 0 1,0 0-1,0 0 1,0-1-1,0 1 1,0 0-1,0 0 0,0 0 1,0 0-1,0 0 1,0 0-1,0-1 1,0 1-1,0 0 1,0 0-1,1 0 1,-1 0-1,0 0 1,0 0-1,0 0 1,0-1-1,0 1 1,0 0-1,0 0 1,0 0-1,1 0 0,-1 0 1,0 0-1,0 0 1,0 0-1,0 0 1,0 0-1,0 0 1,1 0-1,-1 0 1,0 0-1,0 0 1,0 0-1,0 0 1,0 0-1,1 0 1,-1 0-1,0 0 0,0 0 1,0 0-1,0 0 1,0 0-1,0 0 1,1 0-1,9 9 838,6 11-475,-8-1-305,0 0 1,8 33-1,-13-39-18,1 0-1,0 0 0,0 0 0,1-1 1,1 1-1,0-1 0,14 19 0,-20-31-70,0 0 0,0 0-1,1 0 1,-1 0 0,0 0 0,0 0-1,0 1 1,0-1 0,0 0-1,0 0 1,0 0 0,0 0-1,0 0 1,1 0 0,-1 0-1,0 0 1,0 0 0,0 0-1,0 0 1,0 0 0,0 0-1,0 0 1,1 0 0,-1 0-1,0 0 1,0 0 0,0 0-1,0 0 1,0 0 0,0 0-1,0 0 1,1 0 0,-1 0-1,0 0 1,0-1 0,0 1-1,0 0 1,0 0 0,0 0-1,0 0 1,0 0 0,0 0-1,0 0 1,1 0 0,-1 0 0,0 0-1,0-1 1,0 1 0,0 0-1,0 0 1,0 0 0,0 0-1,0 0 1,0 0 0,0 0-1,0-1 1,0 1 0,0 0-1,0 0 1,0 0 0,0 0-1,0 0 1,0 0 0,0 0-1,0-1 1,0 1 0,0 0-1,-1 0 1,2-17 97,-4-20-53,3 37-45,-2-19 22,0 0 0,2 1 0,0-1 1,2 0-1,0 0 0,1 1 0,0-1 0,2 1 1,0 0-1,11-24 0,-11 35 58,0 0 1,0 0-1,1 0 0,0 0 0,0 1 1,1 0-1,0 1 0,0-1 0,0 1 1,0 1-1,1-1 0,0 1 0,0 0 1,0 1-1,0 0 0,1 0 0,-1 1 1,16-2-1,-13 2-11,0 1 1,0 1-1,0 0 0,0 0 1,0 1-1,-1 0 0,1 1 0,0 0 1,-1 1-1,1 0 0,-1 1 1,0 0-1,0 1 0,17 10 1,-12-5-29,0 2 1,0 0-1,-1 0 0,-1 1 1,21 28-1,-27-31-25,0 0-1,-1 0 1,-1 0-1,0 1 0,0 0 1,-1 0-1,-1 0 1,0 0-1,0 1 1,1 18-1,-4-25-136,0 1-1,-1-1 1,0 0-1,0 1 1,-1-1 0,1 0-1,-1 0 1,0 0-1,-1-1 1,1 1 0,-1 0-1,0-1 1,0 1-1,0-1 1,-1 0 0,1 0-1,-1-1 1,0 1-1,-5 3 1,-4 4-1055</inkml:trace>
</inkml:ink>
</file>

<file path=ppt/ink/ink2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8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191 850 2048,'7'-2'600,"-1"1"0,0 0 0,0 0 0,0 0 0,1 0 0,9 2 0,3-2-171,-9-1-329,0 0 0,0-1 0,-1 0 0,1 0 0,-1-1 0,1 0 0,-1-1-1,-1 0 1,1 0 0,-1-1 0,0 0 0,0-1 0,0 0 0,-1 0 0,12-15 0,-2-1 169,0 0 0,-2 0 0,0-2 0,15-38 0,-18 36-217,-2-1 0,-1 0-1,-1 0 1,-1-1 0,-2 0-1,-1-1 1,-1 1 0,-1-1 0,-3-32-1,0 49-35,0 0-1,-1 1 1,0-1-1,-1 0 1,-1 1 0,0-1-1,0 1 1,-2 0-1,1 0 1,-1 1-1,-1-1 1,0 1-1,-1 1 1,0 0-1,0 0 1,-1 0-1,0 1 1,-1 0 0,0 1-1,0 0 1,-1 1-1,-23-12 1,26 16-22,0 0 1,0 0 0,0 1-1,-1 1 1,1-1 0,-1 1-1,0 1 1,1-1 0,-1 2-1,0-1 1,1 1 0,-1 0-1,1 1 1,-1 0 0,1 0-1,0 1 1,0 0 0,0 1-1,0-1 1,1 2 0,-1-1-1,-12 10 1,6-2-9,-1-1 0,2 2 0,0-1 0,0 2 0,1 0 0,1 0 0,1 1 0,0 1-1,0 0 1,-7 18 0,5-1-18,2 1-1,1 0 0,1 0 1,2 0-1,2 1 0,1 0 1,1 37-1,4-2-43,4-1-1,22 113 1,99 261 314,-3-20 14,-113-368-198,-3 0-1,-2 1 0,-2 0 1,-3 0-1,-2 0 0,-3 1 1,-21 108-1,22-152-40,-1 0 0,0 0 1,-1-1-1,0 0 0,-1 0 0,-14 22 0,18-32-27,1 1-1,-1-1 0,0 0 1,0 1-1,0-1 1,0 0-1,0 0 0,0 0 1,0 0-1,-1-1 1,1 1-1,0-1 0,-1 1 1,0-1-1,1 0 1,-1 0-1,0 0 0,0 0 1,1 0-1,-1-1 1,0 0-1,0 1 0,0-1 1,0 0-1,0 0 1,0 0-1,0-1 0,1 1 1,-1-1-1,0 1 1,0-1-1,0 0 0,1 0 1,-1-1-1,0 1 1,-4-3-1,-3-4-147,0-1-1,0 0 1,0-1-1,1 0 1,1 0-1,0-1 1,0 0-1,1-1 1,1 1-1,-1-1 1,2-1-1,0 1 1,0-1-1,-4-25 1,-2-11-924,3 0-1,-3-80 1,11 83 169</inkml:trace>
</inkml:ink>
</file>

<file path=ppt/ink/ink2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8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 1280,'-1'3'32,"-12"42"3220,13-44-3218,-1 0-1,1 0 1,0 0-1,0 0 1,0 0-1,0 0 1,0 0-1,0 0 1,0 0-1,1 0 1,-1 0-1,0 0 1,0 0-1,1 0 1,-1 0-1,0-1 0,1 1 1,-1 0-1,1 0 1,-1 0-1,1 0 1,0-1-1,-1 1 1,1 0-1,0-1 1,0 1-1,-1 0 1,1-1-1,0 1 1,0-1-1,0 1 1,0-1-1,0 0 0,-1 1 1,1-1-1,0 0 1,0 1-1,0-1 1,0 0-1,0 0 1,0 0-1,0 0 1,1 0-1,42-1 404,-1-3 1,0-1-1,64-16 0,-104 20-578,0 0 0,0 0 0,-1 0 0,1 0 0,-1 0 0,1-1 0,-1 1 0,0-1 0,1 0 0,-1 1 0,0-1 0,0 0 0,0-1 0,0 1 0,-1 0 0,1 0 0,2-4 0,-2-12-755</inkml:trace>
</inkml:ink>
</file>

<file path=ppt/ink/ink2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9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2304,'-4'3'1152,"-1"9"-896,10-9 1792,-5 7-1792,4 2 0,1 6 0,0 4 0,3 5-384,0-2 0,6 2 256,-6-5 128,2-4-384,-1-3 0,-1-5-640,5-17 0</inkml:trace>
</inkml:ink>
</file>

<file path=ppt/ink/ink2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0:59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2688,'3'18'1280,"11"1"-1408,-14-11 1664,5 2-2176,0-6 0,3 1-640,14 1 128</inkml:trace>
</inkml:ink>
</file>

<file path=ppt/ink/ink2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0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81 1152,'2'-1'601,"3"9"171,1 15 415,-4-7-908,1 1 0,0-1 1,11 29-1,-8-26 33,-2-6-229,1 0 0,0-1 0,1 1 0,0-1 0,1-1 0,1 1 0,0-1 0,12 14 0,-36-105 706,14 68-774,0-1 0,0 0-1,1 0 1,1-1 0,0 1-1,0 0 1,2 0 0,0 0 0,6-22-1,-6 28-8,0 0 0,1 0-1,0 1 1,1-1 0,-1 1 0,1-1-1,0 1 1,1 1 0,0-1 0,-1 0-1,2 1 1,-1 0 0,1 1-1,0-1 1,0 1 0,0 0 0,0 0-1,9-3 1,-11 5 6,0 1 1,0 0-1,0 1 0,0-1 1,0 1-1,0 0 1,0 0-1,0 0 0,0 0 1,0 0-1,0 1 0,0 0 1,0 0-1,-1 0 0,1 0 1,0 1-1,0 0 0,-1-1 1,1 1-1,-1 0 0,0 1 1,1-1-1,-1 1 0,0-1 1,-1 1-1,1 0 0,4 6 1,4 4 14,-1 0 1,0 1 0,-1 0 0,-1 1-1,7 16 1,-10-17-31,0 1 0,-1 0 0,-1 0 0,0 0 0,-1 0 0,-1 0 0,0 0 0,-1 1 0,-3 26 0,1 20-1375,4-59 136,1-6 799,9-3-453</inkml:trace>
</inkml:ink>
</file>

<file path=ppt/ink/ink2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0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1664,'-8'27'768,"8"-2"0,0-22 1408,0 15-2048,3 6 128,2 4-128,4 9 128,1-3-384,3-1 128,-1 11 128,1-14 0,6 0-128,3-17 0,-4 2-128,-1-6 0,6-24-640,-1 3 128</inkml:trace>
</inkml:ink>
</file>

<file path=ppt/ink/ink2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1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2688,'0'21'1280,"35"-6"-1280,-32-11 1792,7 4-1792,-1-1 0,-1 1-1408,5 2 128</inkml:trace>
</inkml:ink>
</file>

<file path=ppt/ink/ink2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1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 1280,'-2'-1'88,"0"1"0,-1 0 0,1 1 1,0-1-1,0 0 0,0 1 0,0-1 0,0 1 1,0-1-1,0 1 0,0 0 0,0 0 0,1 0 0,-4 2 1,3-1 657,5 4-456,-1-1-1,1 1 1,-1 0-1,0 0 1,0 0-1,2 11 1,49 190 1845,-4-22-1198,-22-49-331,43 177 452,-67-302-1049,1 1 1,0-1-1,1 0 1,0 0 0,1-1-1,0 1 1,0-1-1,1-1 1,9 11 0,-11-15-9,0 0 1,0-1 0,0 1 0,1-1 0,0-1-1,-1 1 1,1-1 0,0 0 0,1 0-1,-1 0 1,0-1 0,1 0 0,-1-1 0,1 1-1,0-1 1,0 0 0,6-1 0,-9 0-53,-1-1 0,1 0 0,-1-1 1,1 1-1,-1 0 0,0-1 0,0 0 1,0 0-1,0 0 0,0 0 1,0 0-1,0 0 0,-1-1 0,1 0 1,-1 1-1,0-1 0,1 0 0,1-5 1,36-62-1395,-40 70 1443,27-60-2067,-14 28 917</inkml:trace>
</inkml:ink>
</file>

<file path=ppt/ink/ink2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9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54 270 2048,'29'0'3733,"-25"0"-3584,-1 1 1,1-1-1,0 1 0,0 0 0,-1 1 1,1-1-1,0 1 0,-1-1 0,1 1 1,-1 0-1,0 0 0,5 5 1,21 10-43,-13-9 21,1-1 0,1-1 0,-1 0 0,1-2 0,0 0 0,0-1 0,0 0 0,0-2 0,0 0 0,1-1 0,-1-1 0,0 0 0,0-2 0,0 0 0,0-1 0,0-1 0,0 0 0,-1-1 0,0-1 0,-1-1 0,1-1 0,-2 0 0,17-12 0,-28 18-106,-1 1 0,1-1 0,-1 0 0,0-1 0,0 1 1,0 0-1,0-1 0,0 0 0,-1 1 0,0-1 0,0 0 0,0-1 0,0 1 0,0 0 0,-1 0 0,0-1 1,0 1-1,0-1 0,0 1 0,-1-1 0,0 1 0,0-1 0,0 1 0,0-1 0,-1 1 0,0-1 0,0 1 1,0 0-1,0-1 0,-1 1 0,0 0 0,0 0 0,0 0 0,-4-6 0,0 1 2,0 0 0,-1 0 0,0 1 0,-1 0 0,0 0 0,0 1 0,0 0 0,-1 1 0,0-1 0,-1 2 0,1-1 0,-1 1 0,-15-5 0,2 4-22,0 2-1,0 0 0,0 1 1,-1 2-1,1 0 0,0 1 1,-1 1-1,1 2 0,0 0 1,0 2-1,0 0 0,1 1 1,-1 2-1,2 0 0,-31 16 1,43-19-26,0 1 1,0 0 0,0 1-1,0-1 1,1 2 0,0-1-1,-8 11 1,14-15-3,0-1-1,0 1 1,0 0 0,0 0 0,0 0-1,1 0 1,-1 0 0,1 0-1,0 0 1,0 0 0,0 0 0,0 1-1,0-1 1,1 0 0,0 1 0,0-1-1,0 1 1,0-1 0,0 0 0,0 1-1,1-1 1,0 0 0,0 1-1,0-1 1,0 0 0,3 6 0,-1-4-130,1 0 0,0 0 0,0 0 0,1 0 0,-1-1 0,1 0 0,0 0 1,0 0-1,0-1 0,0 0 0,1 1 0,10 3 0,42 10-1273</inkml:trace>
</inkml:ink>
</file>

<file path=ppt/ink/ink2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1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1280,'9'2'3668,"16"0"-3006,19-8-112,0 2-1,0 1 0,0 3 1,0 1-1,-1 3 0,1 1 1,67 17-1,-81-12-683,-21-7-586,0 0 0,0 0 0,1-1 1,16 3-1,-25-5-560</inkml:trace>
</inkml:ink>
</file>

<file path=ppt/ink/ink2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2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1536,'-10'4'1706,"15"1"1109,14 16-1768,15 62-521,-25-59-246,0 0-1,19 32 1,-27-54-358,0 0 1,1 0-1,-1 0 0,0 0 0,1 0 0,-1 0 1,1 0-1,0 0 0,0 0 0,0-1 1,0 1-1,0-1 0,0 1 0,0-1 0,0 0 1,1 0-1,-1 0 0,0 0 0,1 0 1,-1-1-1,1 1 0,-1-1 0,1 1 0,-1-1 1,1 0-1,-1 0 0,1 0 0,-1 0 1,1-1-1,-1 1 0,1-1 0,-1 1 0,1-1 1,-1 0-1,0 0 0,1 0 0,-1 0 1,0 0-1,0-1 0,0 1 0,0-1 1,0 1-1,0-1 0,0 0 0,0 0 0,-1 1 1,2-4-1,7-9-946</inkml:trace>
</inkml:ink>
</file>

<file path=ppt/ink/ink2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2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2688,'-13'15'1280,"21"10"-768,-3-20 2432,4 5-2944,-4 2 0,3-2-128,-3 2 128,-1-6-896,1 3 128,3-3-128,-3-2 128</inkml:trace>
</inkml:ink>
</file>

<file path=ppt/ink/ink2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3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0 896,'3'6'196,"-2"-3"41,0 0 0,0 0 0,0 0 0,0 0 0,1-1 0,-1 1-1,1-1 1,0 1 0,0-1 0,0 0 0,0 1 0,0-1 0,1 0 0,-1 0 0,1-1 0,2 3 0,7 6 91,0 1 1,0 0 0,-1 0-1,17 24 1,2 1 33,83 109 386,-27-32 168,-73-93-886,0 0 0,-1 1 0,0 1 0,-2-1-1,-1 2 1,-1-1 0,0 1 0,-2 1 0,5 32 0,-10-42-30,0-1 0,0 1 0,-1-1 0,-1 1 0,-1 0 0,1-1 0,-6 16 0,-31 93 0,22-75 0,-29 60 83,15-39-38,25-57-51,0-1 0,-1-1 0,0 1 1,-1-1-1,-7 9 0,7-11-4,1 1 0,0 1-1,0-1 1,1 1 0,0 0-1,-5 14 1,8-18 15,-3 12-842,5-15 125,6-8-69,-1-3-371</inkml:trace>
</inkml:ink>
</file>

<file path=ppt/ink/ink2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03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4864,'0'8'2432,"5"17"-3328,-5-21 4480,3 7-3584,2-4 0,-1-2 0,-4-2 0,0 7-1152,0-5 0,0-1-128,-9-4 128</inkml:trace>
</inkml:ink>
</file>

<file path=ppt/ink/ink2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3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909 258 5120,'4'-11'10854,"11"-20"-7248,21-46-2451,-34 70-843,1-1 0,-2 1 0,1-1 0,-1 1 0,0-1 0,-1 1 0,0-11 0,0 15-247,0 0 0,0 1 0,0-1-1,-1 1 1,1-1 0,-1 1 0,0-1 0,0 1 0,0-1-1,0 1 1,0 0 0,0-1 0,-1 1 0,1 0-1,-1 0 1,1 0 0,-1 0 0,0 0 0,0 1 0,0-1-1,0 0 1,0 1 0,0-1 0,0 1 0,-5-2 0,-3 0 16,0 1 0,0 0 1,-1 0-1,1 1 1,0 0-1,0 1 0,-1 0 1,1 1-1,-19 3 1,5 2-25,1 0 1,0 2 0,-44 20 0,-10 15-1,1 3 0,-102 83 0,148-107-34,2 2 1,0 1 0,2 1-1,1 2 1,1 0 0,1 1-1,2 2 1,-34 63 0,39-56 0,1 0 1,1 1-1,3 1 0,1 0 1,2 0-1,-4 63 1,11-83-10,1 0 0,0 0 0,2 0 0,1-1 1,0 1-1,1 0 0,1-1 0,1 0 1,1 0-1,1 0 0,0-1 0,1 0 1,18 25-1,-14-25-28,1-1-1,0-1 1,1 0 0,0-1-1,2 0 1,-1-2 0,2 0-1,0-1 1,0 0 0,1-2-1,1 0 1,0-1 0,0-1-1,0-1 1,28 6 0,-18-8-401,1-1 1,-1-1 0,1-2 0,0-1 0,0-2 0,-1-1 0,1-1 0,-1-1 0,0-2 0,30-11 0,22-13-2595,-8 4-213</inkml:trace>
</inkml:ink>
</file>

<file path=ppt/ink/ink2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4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1 361 8064,'0'0'145,"0"0"1,0 0-1,0 0 1,0 0-1,0 0 1,0-1-1,0 1 1,0 0-1,0 0 1,0 0-1,0 0 1,0 0-1,0 0 1,1 0-1,-1-1 1,0 1-1,0 0 1,0 0-1,0 0 1,0 0-1,0 0 1,0 0-1,1 0 1,-1 0-1,0 0 1,0 0-1,0 0 1,0 0-1,0 0 1,0 0-1,1 0 1,-1 0-1,0 0 1,0 0-1,0 0 1,0 0-1,0 0 1,1 0-1,-1 0 1,0 0-1,0 0 1,0 0-1,0 0 1,0 0-1,0 0 1,1 0 0,-1 0-1,0 0 1,0 0-1,0 0 1,0 0-1,0 1 1,0-1-1,0 0 1,0 0-1,1 0 1,-1 0-1,0 0 1,0 0-1,0 0 1,0 1-1,0-1 1,0 0-1,0 0 1,0 0-1,0 0 1,0 1-1,5 6 3221,-2 2-3443,-1 3 291,1-1-1,1 0 0,0 0 1,0-1-1,1 1 0,1-1 1,-1 0-1,2 0 0,-1-1 1,1 0-1,1 0 0,-1-1 1,2 0-1,-1 0 0,1 0 1,0-1-1,1-1 0,-1 0 1,1 0-1,1-1 0,-1 0 1,1 0-1,0-2 0,0 1 1,20 3-1,-13-5-134,0-2 1,0 1-1,0-2 1,1 0-1,-1-2 1,0 0-1,0 0 1,-1-2-1,1 0 1,23-11-1,-21 7 28,-1 0 0,0-2-1,-1 0 1,0-1 0,-1 0-1,0-2 1,-1 0 0,0 0-1,-1-2 1,-1 0 0,0-1-1,18-29 1,-28 38-61,0 0 0,0 0-1,0 0 1,-1 0 0,0 0-1,-1-1 1,0 0 0,0 1 0,-1-1-1,0 0 1,0 0 0,-1 0-1,-1 0 1,1 1 0,-1-1 0,-1 0-1,1 0 1,-2 1 0,1-1-1,-5-8 1,0 5-58,0 1 0,-2 0 0,1 0 0,-1 1 0,-1 0 0,0 1 0,0 0 0,-1 0 0,0 1 0,0 1 0,-1 0 0,0 0 0,0 1 0,-1 1 0,-24-8 0,20 8-52,1 1 0,-1 0 0,0 2 0,1 0 0,-1 1 0,0 0 0,0 1 0,0 1 0,-22 4 0,26-3 2,-1 0 0,0 1-1,1 1 1,0 0 0,0 1 0,0 0 0,1 1-1,0 0 1,0 1 0,0 1 0,-18 14-1,24-17 12,0-1 0,0 1 0,0 0 0,0 1-1,1-1 1,0 1 0,0 0 0,0 1 0,1-1-1,0 1 1,0 0 0,1 0 0,0 0 0,0 0 0,1 0-1,0 1 1,0 0 0,0-1 0,0 14 0,1-16-106,0 0 1,0 0-1,1-1 1,-1 1-1,1 0 1,0 0-1,1-1 1,-1 1 0,1 0-1,0 0 1,0-1-1,0 1 1,1-1-1,0 1 1,0-1-1,0 0 1,0 1 0,1-1-1,-1 0 1,1 0-1,0-1 1,0 1-1,0-1 1,1 1-1,-1-1 1,8 5 0,35 33-3322</inkml:trace>
</inkml:ink>
</file>

<file path=ppt/ink/ink2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5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96 9472,'-6'4'2707,"-4"5"6043,11 19-7194,6-1-1206,1 0 0,2 0 1,0 0-1,2-1 0,0-1 1,26 37-1,12 28 782,-42-76-1024,10 24 56,-18-37-163,1 0-1,-1-1 1,0 1 0,0 0-1,1 0 1,-1 0 0,0-1-1,0 1 1,0 0 0,0 0-1,0 0 1,0 0 0,0-1-1,0 1 1,-1 0 0,1 0-1,0-1 1,0 1 0,-1 0-1,1 0 1,0-1 0,-1 1-1,1 0 1,-1 0 0,1-1-1,-1 1 1,1-1 0,-1 1 0,0 0-1,1-1 1,-1 1 0,1-1-1,-1 0 1,0 1 0,0-1-1,1 1 1,-1-1 0,-1 0-1,0 1 0,0-1 0,0 0 0,0 0 0,0 0 0,-1-1 0,1 1 0,0 0 0,0-1 0,0 0 0,0 1 0,0-1 0,0 0 0,0 0 0,0 0 0,1 0 0,-1 0 0,0-1 0,1 1 0,-1 0 0,0-1 0,1 1 0,0-1 0,-1 0 0,1 1 0,0-1 0,0 0 0,0 0 0,0 0 0,0 0 0,-1-3 0,-3-6 0,0 0 0,1-1 0,0 1 0,-3-19 0,5 15 8,0 1-1,1-1 1,0 0-1,1 1 1,1-1-1,0 1 1,1-1-1,1 1 1,0-1-1,1 1 1,10-26-1,-4 20 96,1 1 1,1 0-1,0 1 1,1 0-1,1 1 1,1 0-1,22-19 0,-31 30-69,0 1-1,0 0 1,1 1-1,-1-1 0,1 1 1,0 1-1,0-1 1,0 1-1,1 0 0,-1 1 1,1 0-1,0 0 0,-1 0 1,1 1-1,0 1 1,0-1-1,0 1 0,0 0 1,0 1-1,0 0 1,-1 0-1,1 1 0,0 0 1,-1 0-1,1 1 0,11 5 1,-6-1 19,0 0 0,-1 1 0,0 0 0,-1 1 0,1 0 0,-2 1-1,1 0 1,-1 0 0,-1 2 0,0-1 0,-1 1 0,0 0 0,9 18 0,-6-5-114,17 52-1,-26-70 50,0 1-1,0-1 0,-1 1 0,0 0 0,0 0 0,-1 0 0,0-1 0,0 1 0,-1 0 1,0 0-1,-3 7 0,4-14 5,0-1 1,0 1-1,0-1 1,0 1-1,0-1 0,0 1 1,0-1-1,0 1 1,-1-1-1,1 0 1,0 1-1,0-1 0,0 1 1,-1-1-1,1 0 1,0 1-1,-1-1 1,1 0-1,0 1 0,-1-1 1,1 0-1,0 0 1,-1 1-1,1-1 1,-1 0-1,1 0 0,0 1 1,-1-1-1,1 0 1,-1 0-1,1 0 1,-2 0-1,-8-11-184,-2-17 36,9 18 135,1 0-1,1-1 0,0 1 0,0 0 0,1 0 0,0-1 0,1 1 1,0 0-1,1 0 0,0-1 0,1 1 0,0 1 0,0-1 0,1 0 0,0 1 1,1 0-1,10-16 0,-11 19 27,1 0 0,0 0 0,0 0 0,1 0 0,0 1 0,0 0 0,0 0 0,1 0 0,-1 1 0,1 0 0,0 1 1,1-1-1,-1 1 0,0 1 0,1-1 0,0 1 0,-1 0 0,1 1 0,0 0 0,0 0 0,0 1 0,12 1 0,1 2 109,0 1 0,-1 0-1,1 2 1,-1 0 0,-1 2 0,1 0-1,-1 1 1,-1 1 0,0 1 0,24 18 0,-32-22-73,-1 0 1,0 1 0,0 0 0,-1 0 0,0 1 0,0 1 0,-1-1 0,0 1 0,-1 0 0,0 0 0,0 1 0,-1 0 0,-1 0-1,0 0 1,-1 1 0,0-1 0,0 1 0,1 22 0,-4-28-107,0 1 0,-1 0 0,0-1 0,0 1 0,-1-1 0,0 1 0,0-1 0,0 1 0,-1-1-1,0 0 1,0 0 0,0-1 0,-1 1 0,0-1 0,0 1 0,-1-1 0,1 0 0,-1-1 0,-7 7 0,11-11-40,1 1-1,-1-1 1,1 0 0,-1 1 0,1-1 0,-1 0 0,1 0-1,-1 1 1,1-1 0,-1 0 0,1 0 0,-1 0 0,0 1-1,1-1 1,-1 0 0,1 0 0,-1 0 0,0 0 0,1 0-1,-1 0 1,1 0 0,-1-1 0,1 1 0,-1 0 0,0 0-1,1 0 1,-1 0 0,1-1 0,-1 1 0,1 0 0,-1-1-1,1 1 1,-1 0 0,1-1 0,0 1 0,-1-1 0,1 1-1,-1 0 1,1-1 0,0 1 0,-1-1 0,1 1 0,0-1-1,0 0 1,-1 1 0,1-1 0,0 1 0,0-1 0,0 1-1,0-1 1,0 0 0,0 1 0,0-1 0,0 1 0,0-1-1,0 0 1,0-16-3607</inkml:trace>
</inkml:ink>
</file>

<file path=ppt/ink/ink2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5.4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0 285 10752,'8'4'1005,"-1"-1"0,1 0 0,0-1 0,0 0 0,0 0 0,0 0-1,0-1 1,0 0 0,0-1 0,0 0 0,13-1 0,-4 0 269,0 0-1023,-1-1 1,0-1 0,1-1 0,-1 0-1,-1-1 1,1-1 0,-1 0 0,0-1-1,0-1 1,-1 0 0,17-13 0,-10 9-95,-14 8-104,-1-1-1,1 1 1,-1-1-1,0 0 1,0-1 0,-1 1-1,1-1 1,-1 0-1,-1 0 1,1-1-1,-1 0 1,0 1 0,4-12-1,-7 15-36,0-1-1,0 0 0,0 0 1,0 0-1,-1 0 1,1 0-1,-1 0 0,0 0 1,-1 0-1,1 0 1,-1 0-1,1 0 0,-1 0 1,0 0-1,-1 1 1,1-1-1,-1 0 0,1 1 1,-1-1-1,0 1 1,-1-1-1,1 1 1,0 0-1,-1 0 0,0 0 1,-5-4-1,5 4-10,0 1-1,0 0 1,0 0 0,0 0-1,0 0 1,0 0-1,-1 1 1,1 0 0,-1-1-1,1 1 1,-1 1 0,0-1-1,1 0 1,-1 1-1,0 0 1,0 0 0,1 0-1,-1 0 1,-5 1-1,-6 0 53,6 0-4,1 0 0,-1 0-1,0 1 1,1 0 0,-1 0-1,1 1 1,-1 0 0,1 1-1,0-1 1,1 2-1,-1-1 1,1 1 0,-13 10-1,9-4 63,0 0-1,1 0 0,0 1 0,0 1 0,1-1 0,-11 23 0,16-27-49,0 0 0,1 1 0,-1-1 0,2 1 0,-1 0 0,1 0-1,1 0 1,-1 0 0,2 1 0,-1-1 0,1 0 0,1 0 0,1 14-1,1-9 15,1-1-1,0 0 1,1 0-1,0 0 1,1 0-1,1-1 1,14 22-1,-12-23-63,0 0 0,0 0-1,2-1 1,-1-1-1,1 0 1,0 0 0,1-1-1,0-1 1,1 0-1,-1 0 1,1-1 0,0-1-1,1 0 1,-1-1-1,1 0 1,0-1 0,15 1-1,-5-1-582,0-2 0,0 0 0,0-1 0,-1-2 0,1 0-1,0-2 1,-1 0 0,1-2 0,32-12 0,1-14-3123,-12-1-277</inkml:trace>
</inkml:ink>
</file>

<file path=ppt/ink/ink2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6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33 219 7808,'-1'0'127,"1"0"1,-1-1-1,1 1 1,0 0-1,-1 0 1,1 0-1,-1 0 1,1 0-1,-1 0 1,1 0-1,-1 0 1,1 0-1,-1 0 1,1 0-1,-1 0 1,1 1-1,-1-1 1,1 0-1,0 0 1,-1 0-1,1 1 1,-1-1-1,1 0 0,-1 0 1,1 1-1,0-1 1,-1 0-1,1 1 1,0-1-1,-1 1 1,1-1-1,0 1 1,-4 18 954,-1 1 4508,-4 7-2304,9-23-3255,-1-1 0,1 0 0,0 1 0,0-1 1,0 1-1,1-1 0,0 1 0,-1-1 0,1 0 0,0 0 1,0 1-1,3 4 0,4 6 326,0 0 0,1 0 0,13 14 0,-3-4-100,-15-19-209,1 1-1,0-1 1,1-1-1,-1 1 1,1-1 0,-1 0-1,1 0 1,1-1-1,-1 0 1,0 0-1,1 0 1,0-1 0,-1 0-1,12 2 1,5 0 3,-1-1 0,1-1 0,23-1 0,-27 0 23,0-1 0,0-2 0,0 1 0,-1-2 0,1-1 0,-1 0 0,0-1 0,0-1 0,0-1 0,-1 0 0,0-1 0,0-1 0,-1-1 0,0 0 0,-1-2 0,24-21 0,-26 22 42,-1-1 0,-1 0 1,0-1-1,0 0 0,-1-1 0,-1 0 0,0-1 0,11-25 1,-19 35-96,1 0 1,-1 0 0,0 0 0,0 0 0,-1-1-1,0 1 1,1 0 0,-2 0 0,1-1 0,-1 1-1,1 0 1,-1 0 0,-1 0 0,1 0 0,-1 0 0,0 0-1,0 0 1,0 1 0,-1-1 0,0 1 0,1-1-1,-2 1 1,1 0 0,-7-6 0,0 0-13,-1 0 0,-1 1 0,0 1 0,0 0 1,-1 0-1,0 1 0,-16-6 0,9 6-21,-1 0-1,1 1 1,-1 2 0,0 0-1,0 1 1,-1 1 0,1 1-1,0 1 1,-1 0 0,1 2-1,-27 5 1,36-4-38,1 0-1,-1 1 1,1 0-1,0 0 1,0 1-1,1 1 1,-1 0-1,1 0 1,-13 12 0,17-12-53,-1 0 0,2 0 0,-1 1 0,1 0 0,0 0 0,0 0 0,1 1 0,0 0 0,0-1 0,1 2 0,0-1 0,0 0 0,1 0 0,-2 10 0,3-8-279,1 0 1,0 0-1,0-1 1,1 1-1,0 0 1,1 0 0,0 0-1,0-1 1,1 1-1,0-1 1,1 0-1,0 0 1,1 0-1,0 0 1,0-1-1,12 15 1,15 20-2968</inkml:trace>
</inkml:ink>
</file>

<file path=ppt/ink/ink2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09.9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3328,'-3'18'512,"1"0"1,1-1-1,2 30 1,1 21 1490,7 155-115,75 423 0,-69-544-1576,22 100 91,-31-180-377,1 0 0,0 0 0,2 0 0,1-1-1,0-1 1,21 31 0,-30-50-51,-1-1 0,1 1-1,-1-1 1,1 1 0,-1-1 0,1 1 0,-1-1-1,1 1 1,-1-1 0,1 1 0,0-1 0,-1 0-1,1 1 1,0-1 0,-1 0 0,1 0 0,0 1-1,0-1 1,-1 0 0,1 0 0,0 0-1,-1 0 1,1 0 0,0 0 0,0 0 0,-1 0-1,1 0 1,0 0 0,-1-1 0,1 1 0,0 0-1,0 0 1,-1-1 0,1 1 0,-1 0 0,1-1-1,0 1 1,-1-1 0,1 1 0,-1-1 0,1 1-1,-1-1 1,1 1 0,-1-1 0,1 1 0,-1-1-1,0 0 1,1 1 0,-1-1 0,0 0 0,1 1-1,-1-1 1,0-1 0,26-54-2584,-16 31 1310,7-9-237</inkml:trace>
</inkml:ink>
</file>

<file path=ppt/ink/ink2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6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5120,'1'0'213,"-1"-1"1,0 1-1,1-1 1,-1 1-1,1-1 1,-1 1-1,0 0 1,1-1-1,-1 1 1,1 0-1,-1-1 1,1 1-1,0 0 1,-1 0-1,1 0 1,-1-1-1,1 1 1,-1 0-1,1 0 1,0 0-1,-1 0 1,1 0-1,-1 0 1,1 0-1,0 0 1,-1 0-1,1 0 1,0 1-1,1 0 193,-1 0 1,0 0-1,0 0 0,1 0 1,-1 0-1,0 0 0,0 0 0,0 1 1,0-1-1,0 0 0,-1 1 1,1-1-1,0 0 0,-1 1 1,1-1-1,0 3 0,25 86 3275,7 132-3277,-29-182 460,34 304 1995,-1 154-2006,-37-257-4181,3-237 286,2-11 959,-5 6 1704,5-6-2948</inkml:trace>
</inkml:ink>
</file>

<file path=ppt/ink/ink2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7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1 252 10112,'4'3'792,"0"0"0,1-1 0,-1 1 1,1-1-1,0 0 0,0 0 0,0 0 0,0-1 1,0 0-1,0 0 0,1 0 0,-1-1 0,9 1 1,5 1 1193,-10-1-1782,0-1 0,0 0 0,0 0 0,1-1 0,-2 0 0,1 0 0,0-1 0,0 0 0,0-1 1,-1 0-1,1 0 0,-1-1 0,10-5 0,7-7-125,0-2 1,36-31-1,-26 19 666,-32 28-743,-1 0 1,0 0-1,1 0 1,-1 0-1,0 0 1,0-1-1,-1 1 1,1-1 0,0 1-1,-1-1 1,0 0-1,1 0 1,-1 1-1,0-1 1,-1 0-1,1 0 1,0 0 0,-1 0-1,1 0 1,-1 0-1,0 0 1,0 0-1,0 0 1,-1 0 0,1 0-1,-1 0 1,0 0-1,1 0 1,-1 0-1,-1 0 1,1 0-1,0 1 1,-1-1 0,1 0-1,-1 1 1,0 0-1,0-1 1,0 1-1,0 0 1,0 0-1,0 0 1,-1 0 0,1 0-1,0 0 1,-1 1-1,0-1 1,1 1-1,-1 0 1,-4-2 0,-5 0 6,0 0 1,1 1 0,-1 0-1,0 0 1,0 2 0,0-1-1,0 2 1,0-1 0,0 2-1,-12 2 1,19-3 3,0-1-1,1 1 1,0 0 0,0 0 0,0 0 0,0 1 0,0 0-1,0-1 1,-7 5 0,5 0 8,0 1 0,0-1 0,1 1 0,0 0 1,-6 9-1,11-15-20</inkml:trace>
</inkml:ink>
</file>

<file path=ppt/ink/ink2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7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264 824 10752,'-5'-2'4385,"19"1"-663,45-1 1281,-2 1-4140,-33-4-701,1 0 1,-1-2 0,0 0 0,0-2 0,-1-1 0,0 0-1,-1-2 1,29-19 0,-38 23 36,6-3-42,0-2 1,0 0 0,-1-2 0,-1 1 0,0-2 0,-1-1 0,-1 0-1,-1 0 1,16-25 0,-22 30-118,-1 0 0,1-1 0,-2 1 0,0-2 0,6-18 0,-9 24-33,-2 0 1,1 0-1,-1 0 0,0 0 0,-1 0 1,0 0-1,0 0 0,-1 1 1,0-1-1,-4-15 0,0 6-21,-1 1-1,0 0 0,-2 0 1,1 1-1,-2 0 1,-17-24-1,23 35 10,-9-11 2,0-1-1,-1 2 1,-1 0-1,0 0 1,-1 1-1,0 1 1,-1 1-1,0 0 0,-1 1 1,0 0-1,-34-12 1,31 14 5,0 1 0,0 0 0,-1 1 0,0 2 0,0 0 1,-1 1-1,1 1 0,0 1 0,-43 4 0,55-2 26,-1 0-1,1 1 0,-1 0 1,1 1-1,0 0 1,0 0-1,0 1 1,0 0-1,1 1 0,0 0 1,0 0-1,0 1 1,-12 11-1,12-10 14,1 0-1,1 0 1,0 0 0,0 1-1,0 0 1,1 0 0,0 1-1,0 0 1,1 0 0,1 0-1,-1 0 1,1 0-1,1 1 1,-2 10 0,1-8 10,-4 19 117,1 1-1,2 1 0,2-1 0,0 0 0,4 35 0,1 0 124,3-1 1,3 0-1,28 103 0,-23-110-91,107 393 504,-109-413-674,17 55 8,26 155 1,-49-187-39,-3-1 0,-2 1 0,-4-1 0,-2 1 0,-24 111 0,25-155-26,-1 0 1,-1 0-1,0 0 0,-1-1 1,-2 0-1,1 0 0,-20 26 1,23-36-91,0-1 0,-1 1 0,1-1-1,-1-1 1,-1 1 0,1-1 0,-1 0 0,0 0 0,0 0 0,0-1 0,-1-1 0,1 1 0,-1-1 0,0 0 0,0-1 0,0 0 0,0 0-1,-14 1 1,17-3-193,1-1-1,-1 1 0,0-1 0,1 1 0,-1-2 0,1 1 0,-1 0 0,1-1 0,-1 0 0,1 0 0,0 0 0,0 0 1,0-1-1,0 1 0,0-1 0,1 0 0,-1 0 0,-4-7 0,1 2-714,1-1 0,-1 0 0,2 0 1,-1-1-1,2 1 0,-8-19 0,-6-25-2837</inkml:trace>
</inkml:ink>
</file>

<file path=ppt/ink/ink2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8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4480,'-1'-2'8928,"13"-1"-4305,-10 3-4501,-1 0 0,0 0 0,0 0 0,1 0 0,-1 0 0,0 0 0,0 0 1,0 0-1,1 1 0,-1-1 0,0 1 0,0-1 0,0 1 0,0-1 0,0 1 0,0 0 0,0-1 0,0 1 0,0 0 0,0 0 0,0 0 0,0-1 0,0 1 1,-1 0-1,2 2 0,4 14 273,0 0 0,-1 0-1,-1 0 1,-1 0 0,0 1 0,-2-1 0,0 19 0,9 56 670,-9-84-942,1 0 1,0 0 0,1 0 0,0 0-1,0-1 1,6 10 0,-8-15-78,1 1 0,-1-1-1,1 0 1,0 1 0,0-1 0,0 0 0,0 0-1,1-1 1,-1 1 0,1 0 0,-1-1 0,1 1-1,-1-1 1,1 0 0,0 0 0,-1 0 0,1 0-1,0 0 1,0-1 0,0 1 0,0-1 0,4 0-1,4-1-60,1 0 0,-1-1-1,1-1 1,-1 0-1,0 0 1,0-1-1,0-1 1,19-11-1,41-31-3876,-37 14 542</inkml:trace>
</inkml:ink>
</file>

<file path=ppt/ink/ink2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9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9600,'3'3'4736,"7"15"-2816,-7-13 4735,2 8-5887,0-1 128,-1 36 128,-4-20 0,8 14-1408,-3-11 0,21-4 896,-8-3 0,7-9-1152,-6-3 0,12-20-2048,-10 4 128,6-21-896,-6 7 129</inkml:trace>
</inkml:ink>
</file>

<file path=ppt/ink/ink2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9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8448,'3'5'4224,"15"5"-3456,-13-10 7167,12 3-7167,-4 2 128,19 2 0,-7-1 128,37-6-1920,-19 0 128,10-3-640,-10 0 0,2-27-1664,-10 12 1</inkml:trace>
</inkml:ink>
</file>

<file path=ppt/ink/ink2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0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12928,'5'-12'6399,"16"16"-8447,-16-4 12288,4 0-10240,-4 0 0,-5 3-640,0 2 128,-5-2-1408,0 1 128,-12-4-1664,-1 0 129</inkml:trace>
</inkml:ink>
</file>

<file path=ppt/ink/ink2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0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10624,'8'-1'2977,"-3"14"1011,-1 26 2648,-3-28-6008,37 267 1335,-28-223-1175,-13-61-404,-3-11-329,0-1 1,0 1 0,2-1-1,-3-24 1,6 30-70,2-1 0,-1 1 0,1 0 0,1-1-1,0 1 1,1 0 0,0 0 0,10-22 0,-10 28 28,0 0 0,0 1 0,1-1-1,-1 1 1,1-1 0,0 1 0,1 1 0,0-1-1,-1 1 1,1-1 0,0 1 0,1 1 0,-1-1-1,1 1 1,0 0 0,0 0 0,0 0 0,0 1-1,8-2 1,16-3 63,-13 2 119,0 1 1,0 1-1,0 0 0,28 0 1,-39 3-146,-1 1 0,1 0 0,0 0 0,-1 0 0,1 1 0,-1-1-1,0 1 1,1 1 0,-1-1 0,0 1 0,0 0 0,0 0 0,-1 0 0,1 1 0,-1 0 0,0-1 0,0 2 0,4 4 0,0 2 16,0 0 0,-1 1 1,0 0-1,-1 0 0,0 0 1,-1 1-1,6 23 0,-1 8-208,5 46 1,-9-42-501,-1-39-2028,-2-19-913,-3 1-258</inkml:trace>
</inkml:ink>
</file>

<file path=ppt/ink/ink2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1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13056,'14'18'6527,"-6"-12"-7423,-8-6 10240,0 25-9216,0-6 0,5 19 0,-5-14 0,13 16-512,-5-7 128,11 0-512,-3-11 128,7-19-1792,-6 5 0,9-22-1152,-7 2 129</inkml:trace>
</inkml:ink>
</file>

<file path=ppt/ink/ink2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1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62 14336,'-38'3'7167,"68"-13"-10239,-22 5 13952,5 5-10880,0 0 128,1-10-640,-4 2 128,-7 1-640,-3-4 128,10 4-2816,-2 0 128</inkml:trace>
</inkml:ink>
</file>

<file path=ppt/ink/ink2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0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15 432 4352,'-14'4'2176,"19"42"-2560,-1-33 4224,6 6-3712,-1 4 0,5 0 0,1 6 128,2-2-384,3-11 128,-1-13-640,-1-3 128,2-7-768,-2-5 0</inkml:trace>
  <inkml:trace contextRef="#ctx0" brushRef="#br0" timeOffset="1">198 32 6144,'-43'-32'3072,"20"52"-3200,23-20 5760,0 9-5504,6 10 0,2-4-1024,1 4 0,2 17-512,-16-20 0</inkml:trace>
</inkml:ink>
</file>

<file path=ppt/ink/ink2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2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37 4608,'-7'1'8709,"3"-6"-4576,7 1-2741,10 5-907,14 9 1566,-16-6-1489,0-1-1,-1 1 0,1-2 0,1 0 1,16 2-1,301 2 2575,-318-6-3094,15-1 86,0-2 0,-1 0 0,1-2-1,-1-1 1,0-1 0,44-18-1,-45 16-39,-4 3-56,-22 12 6,-30 16 29,20-14-55,-60 51 81,2 2-1,-64 75 0,127-128-43,-5 5 44,1 1 0,0 1 0,-11 17-1,21-29-63,-1 0-1,0-1 1,1 1-1,0 0 1,-1 0-1,1 0 0,0 0 1,1 0-1,-1 0 1,0 0-1,1 1 0,0-1 1,0 0-1,0 0 1,0 0-1,0 1 1,1-1-1,-1 0 0,1 0 1,0 0-1,0 0 1,0 0-1,0 0 1,3 5-1,1-2 5,0-1 1,0 0-1,1 0 1,-1 0-1,1-1 0,0 0 1,0 0-1,1 0 0,-1-1 1,1 0-1,0 0 0,0 0 1,0-1-1,0-1 1,0 1-1,7 0 0,16 1-211,-1-1 1,50-4-1,-64 1 59,3 0-402,0-1 0,0 0 1,0-2-1,0 0 0,24-9 1,-30 8-542,-2 0 1,1-1-1,0 0 1,-1 0-1,13-11 1,5-7-2801</inkml:trace>
</inkml:ink>
</file>

<file path=ppt/ink/ink2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2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5 254 9600,'2'2'715,"1"1"1,0-1 0,0 0 0,0 0 0,0 0-1,1 0 1,-1-1 0,0 1 0,1-1 0,-1 0-1,1 0 1,0 0 0,5 0 0,57 6 4934,-44-5-5940,-4-2 440,0 0 0,0 0 1,0-2-1,-1 0 1,1-1-1,0-1 1,-1-1-1,0 0 0,18-9 1,-22 9-33,0-1 0,-1 0 0,1-1 1,-1-1-1,0 0 0,-1-1 0,0 0 0,0 0 1,-1-1-1,-1-1 0,17-21 0,-25 30-117,0-1-1,1 1 0,-1-1 1,0 1-1,0-1 1,-1 0-1,1 1 1,-1-1-1,1 0 0,-1 0 1,0 0-1,0 1 1,0-1-1,0 0 1,0 0-1,-1 0 0,1 1 1,-1-1-1,0 0 1,0 1-1,0-1 1,0 0-1,0 1 0,-1-1 1,1 1-1,-1 0 1,1-1-1,-1 1 0,0 0 1,0 0-1,0 0 1,-3-1-1,-1-3 3,0 2-1,-1-1 0,1 1 1,-1 0-1,0 0 1,-1 1-1,1-1 0,-1 2 1,1-1-1,-1 1 0,-9-1 1,-2 2 97,0 1 0,0 1 1,-1 0-1,1 2 0,0 0 0,0 1 1,1 1-1,-1 0 0,-25 13 0,34-14-14,-1 1-1,1 0 0,0 0 1,1 1-1,-1 1 0,1 0 1,0 0-1,1 0 0,0 1 1,0 1-1,1-1 0,-1 1 1,2 1-1,0-1 0,0 1 1,0 0-1,2 0 0,-5 13 1,5-9 9,2 0 0,0 1 1,0-1-1,1 1 0,1 0 0,1-1 1,0 1-1,1-1 0,0 1 1,1-1-1,1 0 0,0 0 0,1 0 1,8 14-1,-5-10-55,2 0-1,0-1 1,1-1-1,1 0 1,1 0 0,17 17-1,-22-25-22,0-1-1,1 0 0,0 0 0,0-1 0,0 0 0,1-1 1,0 0-1,0 0 0,0-1 0,0 0 0,21 4 1,-14-6-34,-1 0 1,1 0 0,-1-2 0,1 0 0,0-1 0,-1 0 0,24-6 0,-16 1-389,-1-1-1,1-1 1,-2 0-1,1-2 1,-1-1-1,-1-1 1,0 0-1,0-2 1,-1 0-1,33-32 1,-44 36-512,-1-1-1,0 0 1,10-17 0,13-26-3073</inkml:trace>
</inkml:ink>
</file>

<file path=ppt/ink/ink2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3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107 234 5248,'0'-2'-141,"-1"-12"962,1 12-41,0-1 0,0 0 0,0 1 0,0-1 0,0 0 0,1 1 0,0-1 0,-1 0 0,1 1 0,0-1 0,0 1 0,0-1 0,2-2 0,13-12 867,46-26 2002,-11 12-2753,65-28-1,-103 53-548,0 1-1,0 1 1,0 1 0,1 0-1,0 0 1,-1 1-1,17 0 1,-23 2-264,0 0 0,1 0-1,-1 1 1,0 0 0,-1 0 0,1 1 0,0 0 0,0 0 0,-1 0-1,1 1 1,-1 0 0,1 0 0,-1 1 0,0 0 0,-1 0 0,8 6-1,-7-3-61,1 1-1,-1 0 0,0 1 1,0-1-1,-1 1 0,-1 0 0,1 1 1,-1-1-1,-1 1 0,0 0 0,0-1 1,-1 1-1,0 1 0,-1-1 0,0 0 1,-1 0-1,0 0 0,0 1 1,-3 13-1,-6 8-16,-1 0 0,-2-1 1,-1 0-1,-32 53 0,28-57 16,-2-1 1,-1-1-1,-1-1 0,-1-1 1,-1-1-1,-37 27 0,2 1 94,27-22-58,-4 4 108,-50 36 0,73-60-135,0 0-1,0-1 1,-1-1-1,1 0 0,-1-1 1,-1 0-1,1-1 1,-25 4-1,37-7-31,-1-1 0,1 0 1,-1 0-1,1 1 0,-1-1 0,1 0 0,-1 0 0,1-1 0,-1 1 1,1 0-1,-1 0 0,1-1 0,-1 1 0,1-1 0,-1 1 0,1-1 1,0 1-1,-1-1 0,1 0 0,0 0 0,-1 0 0,1 0 0,0 0 1,0 0-1,0 0 0,0 0 0,-1-1 0,1-1-9,0 0-1,0 1 0,1-1 1,-1 0-1,1 1 1,-1-1-1,1 0 1,0 0-1,0 1 0,0-1 1,1 0-1,-1 0 1,2-4-1,0-3-15,1 1-1,0-1 1,1 1-1,0 0 1,1 0-1,-1 1 1,2-1 0,5-7-1,-8 13 45,0 1 1,0 0-1,0 0 1,0 0-1,0 0 0,1 0 1,-1 1-1,0 0 0,1-1 1,-1 1-1,1 1 0,0-1 1,-1 0-1,1 1 1,0 0-1,-1-1 0,1 2 1,5-1-1,10 2 151,-1 1 0,26 7 0,-20-4-62,113 18 77,173 10-1,-300-34-569,38 2-1243,-47-2 1108,1 0 1,-1 0-1,1-1 1,-1 1 0,1 0-1,-1-1 1,1 1-1,-1-1 1,1 1-1,-1-1 1,0 1 0,0-1-1,1 0 1,0-1-1,2-2-3317</inkml:trace>
</inkml:ink>
</file>

<file path=ppt/ink/ink2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4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 6784,'13'0'9372,"4"1"-3808,11 1-2578,71-3-4639,-54-3 4221,12-7-1974,56-8 527,-99 18-1564,0 0 1,-1 0 0,1 1-1,0 1 1,25 5 0,-25 2-2609,-5 4-405</inkml:trace>
</inkml:ink>
</file>

<file path=ppt/ink/ink2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5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83 3200,'3'-5'978,"0"0"-1,0 0 1,1 0 0,0 1 0,0-1-1,0 1 1,1 0 0,-1 0 0,1 0-1,0 1 1,0 0 0,6-3 0,2-3-250,-12 9 446,-1 0 298,0 0-128,17 27 3823,-1 27-4272,-10-30-451,14 47-237,-10-32-55,26 63 1,-36-102-152,0 0 0,1 0 0,-1 1 0,0-1 0,0 0 0,0 1 0,1-1 0,-1 0 0,0 0 0,0 1 0,0-1 0,0 0 0,1 1 0,-1-1 0,0 0 0,0 1 0,0-1 1,0 1-1,0-1 0,0 0 0,0 1 0,0-1 0,0 0 0,0 1 0,0-1 0,0 0 0,0 1 0,-1-1 0,1 0 0,0 1 0,0-1 0,0 0 0,0 1 0,-1-1 0,1 0 0,0 1 0,0-1 0,0 0 0,-1 0 0,1 1 0,0-1 0,-1 0 0,1 0 0,0 0 0,-1 1 0,1-1 0,0 0 0,0 0 0,-1 0 0,1 0 0,-1 0 0,1 0 0,0 0 0,-1 0 0,1 0 0,0 0 0,-1 0 0,1 0 0,0 0 0,-1 0 0,1 0 0,0 0 0,-1 0 0,1 0 0,0 0 0,-1 0 0,1-1 0,-2 1 2,0-1 0,0 0-1,0 1 1,0-1 0,1 0-1,-1 0 1,0 0 0,1 0-1,-1-1 1,1 1 0,-1 0-1,1-1 1,-3-2 0,1-3-16,0 0 1,1 0-1,0 0 1,0 0 0,0 0-1,1 0 1,0 0-1,0-1 1,1 1-1,0 0 1,2-11-1,-1 2-25,1 0 0,1 0-1,1 0 1,5-16-1,-5 22 46,0 1 0,1-1 0,-1 1 0,2 1-1,-1-1 1,1 1 0,1 0 0,-1 0-1,1 1 1,1 0 0,-1 0 0,13-8-1,-15 12 26,-1 0 0,1 0 0,0 1 0,1 0 0,-1 0 0,0 0 0,1 0-1,-1 1 1,1 0 0,-1 0 0,1 0 0,0 1 0,-1 0 0,1 0 0,-1 1 0,1-1 0,0 1-1,-1 0 1,1 1 0,-1-1 0,0 1 0,1 0 0,9 6 0,-9-4-7,0 1 0,1 0 1,-2 0-1,1 0 0,-1 1 0,1 0 1,-2 0-1,1 0 0,-1 1 0,0-1 0,0 1 1,-1 0-1,1 0 0,2 11 0,3 12 70,-1 0-1,4 38 0,-11-52-131,-7-21-49,-6-22-68,11 17 114,-1 1-1,1-1 1,1 0 0,0 0 0,0 0-1,1 0 1,0 0 0,1 0 0,0 0-1,1 0 1,3-9 0,-4 14 31,0 1-1,0-1 1,0 1 0,1 0-1,0 0 1,-1 0 0,1 0-1,1 0 1,-1 0 0,1 1-1,-1 0 1,1 0 0,0 0-1,0 0 1,0 0 0,0 1-1,1 0 1,-1 0 0,1 0-1,-1 0 1,1 1 0,0-1-1,0 1 1,0 1 0,5-1-1,-2 0 62,1 0 0,-1 1-1,0 0 1,0 0-1,0 1 1,0 0-1,0 1 1,0 0-1,0 0 1,0 1 0,0-1-1,-1 2 1,0-1-1,1 1 1,-1 0-1,-1 1 1,1 0-1,-1 0 1,1 0 0,-1 1-1,-1-1 1,1 1-1,6 10 1,-7-8 21,0 0 0,0 1 0,-1-1 0,0 1 0,-1 0 0,1 0 0,-2 1 0,1-1 0,0 11 0,-1 1 70,-1 0 0,-2 0-1,-2 24 1,2-19-1110,0-5-2079,-11-43-215,7 12-473</inkml:trace>
</inkml:ink>
</file>

<file path=ppt/ink/ink2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5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4608,'0'0'2560,"0"0"1002,3 2 4030,9 3-6459,15-2 458,-1-1 1,45-2-1,117-23 32,-83 7-1129,-65 10-417,1 2-1,0 1 1,0 3 0,47 4 0,-23 8-75,-32-5-398,57 3 0,-80-9-215,0-1-1,1-1 1,-1 0-1,0 0 1,16-5-1,-20 4 75,-1-1 0,0 1-1,0-1 1,0 0 0,0 0-1,0 0 1,0 0-1,-1-1 1,7-7 0,-5 5-105,22-17-2686</inkml:trace>
</inkml:ink>
</file>

<file path=ppt/ink/ink2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6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5760,'-4'0'8974,"2"7"-3651,1 16-2225,3 29-3265,-2-50 901,25 191 2194,-20-158-2848,-4-34-77,-1 0 0,0-1 0,1 1 0,-1 0-1,0 0 1,0 0 0,1-1 0,-1 1 0,0 0 0,0 0 0,0 0 0,0 0 0,0 0 0,0-1 0,0 1 0,-1 0 0,1 0-1,0 0 1,0-1 0,-1 1 0,1 0 0,0 0 0,-1 0 0,1-1 0,-1 1 0,1 0 0,-1-1 0,1 1 0,-1 0 0,0 0 0,-1-2-1,1 1 1,0-1 0,0 1 0,0-1-1,0 0 1,0 0 0,0 0 0,1 1 0,-1-1-1,0 0 1,0 0 0,0 0 0,1 0 0,-1-1-1,1 1 1,-1 0 0,1 0 0,-1 0 0,1 0-1,-1-2 1,-1-3 9,0 0 0,1 0 0,0 0 0,-1 0-1,2-1 1,-1 1 0,1 0 0,0-1 0,1 1 0,-1 0 0,1-1-1,0 1 1,1 0 0,-1 0 0,1 0 0,1 0 0,-1 0 0,1 0-1,0 1 1,0-1 0,1 1 0,-1 0 0,1 0 0,0 0-1,1 0 1,6-5 0,7-5 63,0 0 0,1 1-1,1 2 1,0 0 0,39-18-1,-50 26 46,0 1 1,0-1-1,1 2 0,-1-1 1,1 1-1,0 0 0,15 0 0,-23 2-78,1 0 0,0 0 0,0 0 0,0 1 0,-1-1-1,1 1 1,0-1 0,0 1 0,-1 0 0,1 0 0,-1 0 0,1 1-1,-1-1 1,1 1 0,-1-1 0,0 1 0,1 0 0,-1 0 0,0 0-1,0 0 1,-1 0 0,1 0 0,0 0 0,-1 1 0,1-1 0,-1 1-1,0-1 1,2 4 0,8 28 149,3 9-304,2-1-1,26 48 1,-41-88 98,0 0 0,0 0 0,0 0 0,-1 0 0,1 0 0,0 0 1,-1 1-1,1-1 0,-1 0 0,0 0 0,0 1 0,0-1 0,0 0 0,0 0 1,0 0-1,-1 1 0,1-1 0,-1 0 0,1 0 0,-1 0 0,0 0 0,0 0 1,-2 4-1,1-4-306,1 0 1,-1 0-1,0 0 1,0-1 0,0 1-1,0 0 1,0-1 0,0 1-1,-1-1 1,1 0-1,0 1 1,-1-1 0,-3 1-1,5-2 44,0 1 0,0-1-1,0 0 1,0 0 0,0 0-1,0 0 1,0 0 0,0 0-1,0 0 1,0 0 0,1 0-1,-1 0 1,0 0 0,0 0-1,0-1 1,0 1 0,0 0-1,0-1 1,1 1 0,-1-1-1,0 1 1,0-1 0,-1 0-1,-11-10-3305</inkml:trace>
</inkml:ink>
</file>

<file path=ppt/ink/ink2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8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0 273 4992,'2'-2'1081,"0"0"0,0 0 1,-1 0-1,1 0 0,-1 0 0,1-1 1,-1 1-1,0-1 0,2-3 0,8-17 1653,1 7-2268,1 0-1,1 1 1,0 1-1,1 0 1,1 1-1,29-18 0,-3 4 936,73-31-1,-103 54-1219,0 0 0,0 1 0,0 0-1,0 1 1,1 0 0,-1 1 0,0 0 0,1 1 0,-1 1 0,22 3 0,-16-1-29,0 0-1,-1 2 1,1 0-1,-1 1 0,0 1 1,25 14-1,-37-18-122,0 1 1,0 1-1,-1-1 0,1 1 1,-1-1-1,0 1 0,0 0 1,-1 1-1,0-1 0,1 1 1,-2 0-1,1-1 0,-1 1 1,0 0-1,0 0 0,0 1 1,-1-1-1,0 0 0,-1 1 1,1 7-1,0 15 68,-2 0-1,-1-1 1,-5 32 0,-4-12 23,-2 0 1,-2-1-1,-2-1 0,-2-1 1,-26 44-1,15-28 182,-42 61-291,24-45-236,36-56 153,-17 29 108,-23 56 0,45-88 138,1 1 0,0-1 0,1 1-1,1 0 1,1 1 0,-1 37-1,4-36-88,-1-1 0,-7 39-1,6-51-301,0-1 0,0 1 0,0-1 0,-1 0 0,0 0 0,-1 0 0,0 0 0,0-1 0,0 1 0,-10 10 0,12-15-151,2-2 298,0 0 1,0 0-1,0 0 1,0 1-1,0-1 1,0 0-1,0 0 1,0 0-1,0 0 0,0 1 1,0-1-1,0 0 1,0 0-1,0 0 1,0 0-1,0 0 0,0 1 1,0-1-1,0 0 1,0 0-1,0 0 1,-1 0-1,1 0 1,0 0-1,0 1 0,0-1 1,0 0-1,0 0 1,0 0-1,-1 0 1,1 0-1,0 0 0,0 0 1,0 0-1,0 0 1,0 0-1,-1 0 1,1 0-1,0 0 0,0 0 1,0 0-1,0 0 1,-1 0-1,1 0 1,0 0-1,0 0 1,0 0-1,0 0 0,0 0 1,-1 0-1,1 0 1,0 0-1,0 0 1,0 0-1,0 0 0,0 0 1,-1-1-1,1 1 1,0 0-1,0 0 1,0 0-1,0 0 1,0 0-1,0 0 0,0-1 1,0 1-1,-1 0 1,1-4-3665</inkml:trace>
</inkml:ink>
</file>

<file path=ppt/ink/ink2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29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13440,'0'0'6655,"8"-3"-6783,-8 3 10880,5 0-10496,-5 0 0,5 3 128,-5 1 0,0-4-768,0 0 128,0-7-1792,0 0 128,13-4-2048,-5 7 128</inkml:trace>
</inkml:ink>
</file>

<file path=ppt/ink/ink2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1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 7680,'-17'-1'4690,"15"0"-4046,1 1 0,-1 0-1,1-1 1,-1 1-1,1 0 1,-1 0 0,1 0-1,-1 0 1,0 0-1,1 0 1,-1 1 0,1-1-1,-1 0 1,1 1-1,-1-1 1,1 1 0,-3 1-1,3-1-674,0 1 0,0-1 0,0 1-1,0-1 1,0 1 0,0-1 0,1 1 0,-1 0-1,1-1 1,-1 1 0,1 0 0,-1-1 0,1 1 0,0 3-1,0 18 507,1 1 0,2-1 0,0 0 0,1 0 0,1 0-1,15 38 1,-5-9-257,18 60 157,18 83-153,10 229-73,-56-369-333,33 369 366,-28-145-3294,-10-276 744,-1-7-1303,-2-10 1433,2-4-1090</inkml:trace>
</inkml:ink>
</file>

<file path=ppt/ink/ink2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1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1 418 2816,'0'0'51,"0"0"0,0-1-1,0 1 1,0 0 0,0 0 0,0-1 0,0 1-1,-1 0 1,1 0 0,0-1 0,0 1 0,0 0 0,0-1-1,0 1 1,0 0 0,0 0 0,0-1 0,1 1-1,-1 0 1,0 0 0,0-1 0,0 1 0,0 0-1,0 0 1,0-1 0,0 1 0,1 0 0,-1 0 0,0-1-1,0 1 1,0 0 0,1 0 0,-1 0 0,0-1-1,0 1 1,0 0 0,1 0 0,-1 0 0,0 0 0,0 0-1,1 0 1,-1-1 0,0 1 0,1 0 0,-1 0-1,0 0 1,0 0 0,1 0 0,-1 0 0,0 0-1,0 0 1,1 0 0,-1 0 0,1 1 0,26-2 1232,-4 0-1201,-12 0 28,-1-2 1,0 1-1,0-1 0,0-1 1,0 0-1,-1 0 1,1-1-1,-1 0 1,0-1-1,-1 0 0,1 0 1,-1-1-1,-1 0 1,1 0-1,-1-1 1,11-15-1,-3 3 279,0-2-1,-1 0 1,19-41-1,-30 56-340,-1 1 1,1-1-1,-1 1 0,0-1 0,-1 0 0,0 0 0,0 0 0,0 0 1,-1 1-1,0-1 0,0 0 0,-1 0 0,0 0 0,0 0 1,0 0-1,-1 0 0,0 1 0,0-1 0,-6-9 0,6 13-9,0 0-1,0 1 0,0-1 1,-1 0-1,1 1 1,-1-1-1,0 1 0,1 0 1,-6-3-1,7 5-23,-1-1 0,1 0 0,0 0 0,-1 1 0,1-1 0,-1 1 0,1 0 0,0-1 0,-1 1 0,1 0 0,-1 0 0,1 0 0,-1 0 0,1 0 0,-1 0 0,1 0 0,-1 0 0,1 0 0,-1 1 0,1-1 0,0 1 1,-1-1-1,1 1 0,0 0 0,-1-1 0,0 2 0,1-1-13,1 0 1,-1-1 0,0 1-1,1 0 1,0 0 0,-1-1-1,1 1 1,0 0 0,-1 0-1,1 0 1,0 0 0,0 0-1,0 0 1,0-1 0,-1 1-1,1 0 1,0 0 0,1 0-1,-1 0 1,0 0 0,0 0-1,0 0 1,1-1 0,-1 1-1,0 0 1,1 0 0,-1 0-1,0 0 1,1-1 0,-1 1-1,1 0 1,0 0 0,-1-1-1,1 1 1,0 0 0,2 2 0,-1 0 1,1 0-1,0 0 1,0-1-1,0 1 1,0-1 0,0 0-1,5 2 1,10 3 18,1 0 0,0-2 1,0 0-1,0-1 1,0-1-1,1-1 0,-1-1 1,22-1-1,26-4 164,68-13 1,-4 0-15,-126 17-113,1 0-1,0 0 0,0 0 1,-1 0-1,1 1 0,0 0 1,-1 0-1,8 3 0,-13-4-41,0 0-1,1 0 0,-1 1 1,1-1-1,-1 0 0,1 0 1,-1 0-1,0 1 0,1-1 1,-1 0-1,0 0 0,1 1 1,-1-1-1,0 0 0,1 1 1,-1-1-1,0 1 0,0-1 1,1 0-1,-1 1 0,0-1 1,0 1-1,0-1 0,0 0 1,0 1-1,1-1 0,-1 1 0,0-1 1,0 1-1,0-1 0,0 1 1,0-1-1,0 0 0,-1 2 1,0-1 18,0 1 1,0 0-1,-1-1 1,1 1-1,-1-1 0,1 1 1,-1-1-1,0 0 1,1 1-1,-1-1 1,0 0-1,-3 1 1,-3 3 16,0 0 1,1 1 0,0 0 0,0 0 0,1 1-1,0-1 1,0 1 0,0 1 0,1-1 0,0 1 0,1 0-1,0 0 1,0 0 0,0 1 0,-3 14 0,5-17-56,0 0 1,0 1-1,1-1 1,0 0-1,0 1 1,1-1 0,0 1-1,0 0 1,0-1-1,1 1 1,0-1-1,0 0 1,1 1 0,-1-1-1,2 0 1,-1 0-1,1 0 1,-1 0 0,2 0-1,-1 0 1,1-1-1,5 7 1,-3-6 3,-1-2 1,1 1-1,0 0 1,0-1-1,1 0 0,-1-1 1,1 0-1,0 0 1,0 0-1,0 0 1,0-1-1,0-1 0,1 1 1,-1-1-1,1 0 1,-1-1-1,0 0 0,1 0 1,-1 0-1,1-1 1,13-3-1,10-5 50,-1-1 0,-1-1-1,57-30 1,-5 3 184,-69 96-213,-7-45-22,0-1 0,2 0 0,-1 0 0,2-1 0,-1 1 0,2-2 0,-1 1 0,1-1 0,1 0 0,0-1 0,0 0 0,1-1 0,0 0 0,0-1 0,1 0 0,0-1 0,0 0 0,1-1 0,0 0 0,0-1 0,14 3 0,-10-6 20,1 0 1,0-1-1,-1-1 1,1-1-1,-1 0 1,0-1-1,0-1 1,0-1-1,0-1 1,-1 0-1,1-1 1,-2 0-1,1-1 1,-1-1-1,0-1 1,-1 0-1,0-1 1,-1 0-1,0-1 1,-1-1-1,0 0 1,-1 0-1,0-1 1,-1-1-1,15-30 1,-22 39-5,0 0 0,-1 0 0,0 0 0,-1-1 0,1 1 1,-1-1-1,0 1 0,-1-1 0,1 1 0,-1-1 0,-1 0 0,1 1 0,-1-1 1,0 1-1,-1-1 0,1 1 0,-1 0 0,-1 0 0,1 0 0,-1 0 0,0 0 1,0 0-1,-1 1 0,0-1 0,-6-7 0,2 5 7,-1 0 1,1 0-1,-1 1 1,-1 0-1,1 1 0,-1 0 1,0 1-1,0-1 1,-1 2-1,1 0 0,-1 0 1,0 1-1,-22-4 0,9 5-11,0 0-1,0 2 1,0 1-1,0 0 1,-1 2-1,2 1 1,-1 1-1,0 1 1,1 1-1,0 0 1,1 2-1,-43 24 1,57-28-28,0 0 1,0 1-1,0 1 1,1-1-1,0 1 1,0 0 0,1 1-1,-1 0 1,2 0-1,-1 0 1,1 1-1,1-1 1,-6 13-1,9-15-74,-1 0 1,1 0-1,0 0 0,0 0 0,1 0 0,0 0 1,0 1-1,0-1 0,1 0 0,0 0 0,0 0 0,0 0 1,1 0-1,0 0 0,0-1 0,1 1 0,-1 0 0,1-1 1,1 0-1,-1 0 0,1 0 0,5 6 0,4 4-595,0 0 0,1-1 0,1-1 0,1 0 0,0-1 0,0-1 0,1-1 0,33 16 0,12-4-1384</inkml:trace>
</inkml:ink>
</file>

<file path=ppt/ink/ink2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2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1 293 7296,'11'-48'1398,"-7"39"-360,0 0-1,1 0 1,0 0-1,0 0 1,8-8-1,-2 3 342,2 1-1,0 1 0,0 0 0,1 0 0,18-10 1,-13 9-1143,0 1 1,1 0-1,1 2 0,-1 1 1,2 0-1,-1 2 1,1 0-1,1 1 1,-1 2-1,1 0 0,39-1 1,-9 6 110,0 1-1,0 3 1,91 21 0,-83-12-274,-1 3 0,0 3 0,-1 2 0,-1 3 0,-1 2 0,56 38 0,-89-50-20,0 2-1,-1 0 0,-1 1 1,-1 1-1,21 25 0,-36-37-7,-1 0 0,0 1 0,0-1 0,0 1 0,-1 0 0,0 0 0,-1 1 0,0-1 0,0 1 0,-1 0 0,0-1 0,0 1 0,-1 0 0,0 0 0,-1 0 0,0 0 0,0 0 0,-1 1 0,0-1 0,-4 16 0,1-13 30,1 0-1,-2-1 1,0 1 0,0-1-1,-1 0 1,0-1 0,-1 1-1,0-1 1,-14 15 0,-13 3 60,-1-2 0,-1-2 0,-1-1 0,-1-1 0,-53 20 0,40-22-49,-1-2-1,-76 16 0,103-29-86,0-1-1,0-2 0,-1 0 1,1-1-1,-1-2 1,1-1-1,0-1 0,0 0 1,0-2-1,0-2 0,0 0 1,-44-19-1,52 18-75,1 0 1,-1-2-1,-22-15 0,34 21-45,0 0-1,0-1 1,0 1-1,1-1 1,-1 1 0,1-2-1,0 1 1,1 0-1,-1-1 1,1 1-1,0-1 1,-4-11-1,7 16 25,-1 0 0,1 0-1,0-1 1,0 1 0,0 0-1,0 0 1,0 0 0,0 0-1,0 0 1,0 0 0,0 0-1,0 0 1,1 0 0,-1 0-1,0 0 1,1 0 0,-1 0-1,1 0 1,-1 0-1,1 0 1,-1 0 0,1 0-1,0 0 1,-1 0 0,1 1-1,0-1 1,0 0 0,0 1-1,-1-1 1,1 0 0,0 1-1,0-1 1,0 1 0,0-1-1,0 1 1,0 0 0,0-1-1,0 1 1,0 0 0,0 0-1,1 0 1,-1 0-1,1 0 1,5-1-784,0 1 0,0 0-1,0 0 1,-1 1 0,12 2-1,14 4-2828</inkml:trace>
</inkml:ink>
</file>

<file path=ppt/ink/ink2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2.6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14 322 9728,'-1'0'271,"1"0"0,-1 0 0,1 0 0,-1 0 0,1 0 0,-1 0 0,1 0 0,-1 0 0,1 0 0,-1 0 0,1 0 0,-1 1 0,1-1 0,-1 0 0,1 0 0,-1 1 0,1-1 0,-1 0 1,1 1-1,-1-1 0,1 0 0,0 1 0,-1-1 0,1 0 0,0 1 0,-1-1 0,0 2 0,10 10 7582,4 1-8064,-6-4 389,1 0 0,0-1 0,0 0 0,1-1 1,0 1-1,0-2 0,0 1 0,1-1 0,0-1 0,1 0 0,-1 0 0,1-1 0,0 0 0,0-1 0,0 0 0,13 1 0,-8-3-32,0 0 0,0-1-1,0 0 1,0-2 0,0 0-1,0 0 1,0-2-1,0 0 1,-1 0 0,29-14-1,-29 12-40,-1-2-1,0 1 1,-1-2-1,0 0 1,0 0-1,-1-2 1,0 1-1,20-24 1,-27 27-79,0 0 0,0 0 0,-1 0 0,0-1 0,-1 1 0,1-1 0,-2 0 0,1-1 0,-1 1 0,0 0 0,-1-1 0,0 1 0,0 0-1,-1-1 1,0 1 0,0-1 0,-2-11 0,0 13-17,0 1 0,0-1 0,0 0-1,-1 1 1,0-1 0,0 1 0,-1 0 0,0 0-1,0 0 1,0 0 0,-1 1 0,0-1-1,0 1 1,0 1 0,0-1 0,-1 1 0,-8-6-1,0 2 6,0 0 0,-1 1 0,0 1 0,0 0 0,0 1 0,-20-4 0,21 7 3,1 1 0,0 0 0,0 1 0,0 0 0,-1 1 0,1 0 0,0 2 0,0-1 0,0 1 0,1 1 0,-1 0 0,1 1 0,0 1 0,0 0 0,0 0 0,-12 9 0,17-10-101,1 0 0,-1 0 0,1 0-1,0 1 1,0 0 0,0 0 0,1 0 0,0 1 0,0 0-1,1 0 1,-1 0 0,2 0 0,-1 1 0,1-1 0,0 1-1,1 0 1,0 0 0,0 0 0,0 0 0,1 1-1,1-1 1,-1 0 0,1 1 0,1-1 0,-1 0 0,3 10-1,-2-15-128,0 1 0,0-1 0,0 0 0,0 0 0,0 1-1,1-1 1,-1 0 0,1 0 0,0-1 0,0 1 0,0 0 0,0 0-1,0-1 1,1 1 0,-1-1 0,1 0 0,0 0 0,0 0-1,6 3 1,-4-3-237,1 0-1,0 0 1,0-1-1,1 0 1,-1 0 0,0-1-1,0 1 1,0-1-1,8-1 1,44-3-3412</inkml:trace>
</inkml:ink>
</file>

<file path=ppt/ink/ink2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3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6784,'0'0'258,"0"0"1,1 0-1,-1 0 0,0-1 1,0 1-1,1 0 0,-1 0 1,0 0-1,0 0 0,1 0 1,-1 0-1,0-1 1,0 1-1,1 0 0,-1 0 1,0 0-1,1 0 0,-1 0 1,0 0-1,1 0 1,-1 0-1,0 0 0,0 0 1,1 1-1,-1-1 0,0 0 1,1 0-1,-1 0 1,0 0-1,0 0 0,1 0 1,-1 1-1,0-1 0,0 0 1,0 0-1,1 0 0,-1 1 1,0-1-1,0 0 1,0 0-1,1 0 0,-1 1 1,0-1-1,6 21 5127,-3 39-3790,-2-40-1128,25 263 2626,-13 70-1350,-13-351-1736,0 191 631,-2-59-115,21 195 1,-18-318-506,1-1 1,0 0-1,0 0 0,1 0 0,0 0 0,1 0 1,0-1-1,7 12 0,-8-17-49,0-1 1,0 1-1,0-1 0,0 0 1,0-1-1,1 1 0,-1 0 0,1-1 1,0 0-1,0 0 0,0 0 0,0 0 1,0 0-1,0-1 0,0 0 0,0 0 1,1 0-1,-1 0 0,0-1 0,1 0 1,6 0-1,2 0-571,1-1 1,-1-1-1,0 0 1,19-6-1,-25 6-173,1 0 0,-1-1 0,0 0 0,0-1 0,0 0 0,0 0-1,0 0 1,9-9 0,8-11-3193</inkml:trace>
</inkml:ink>
</file>

<file path=ppt/ink/ink2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3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9856,'13'9'4864,"5"-9"-3712,-18 0 7423,22 6-8063,-4 3 128,30-3 128,-10 1 0,33-2-1152,-10-5 128,9 0 384,-12 0 128,-2-5-1024,-13 1 128,-6 4-1408,-13 0 128,-5 15-1536,-6-3 129</inkml:trace>
</inkml:ink>
</file>

<file path=ppt/ink/ink2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4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166 294 11392,'22'27'7984,"4"7"-993,12 24-6196,-28-44-704,0 1-1,15 29 1,-2 13 521,-22-52-528,0-1 0,1 1 1,-2 0-1,1-1 0,0 1 0,-1 0 0,0-1 0,0 1 0,0 0 0,-1 0 0,-1 5 0,2-9-78,-1 0-1,1 1 1,-1-1-1,0 0 1,0 0-1,1-1 1,-1 1-1,0 0 1,0 0-1,0 0 1,0 0-1,0-1 1,0 1-1,0-1 1,0 1-1,0 0 1,-1-1-1,1 0 1,0 1-1,0-1 1,0 0-1,-1 1 1,1-1-1,0 0 1,0 0-1,0 0 1,-1 0-1,1 0 1,0-1-1,0 1 1,-1 0-1,1 0 1,0-1 0,-2 0-1,-43-17-25,41 15-4,-12-6 11,1 0 0,0-1-1,1-1 1,0 0-1,1-1 1,0-1-1,1 0 1,0-1 0,1 0-1,1-1 1,-11-17-1,14 19 76,1 0 0,0-1 0,1 0 0,0 0 0,1 0 0,1-1 0,0 1 0,1-1 0,1 0 0,0 0 0,1 0 0,1 0 0,0-1-1,3-16 1,-2 26-22,1 0-1,0 0 1,0 0-1,0 0 1,1 0-1,0 1 0,0-1 1,0 1-1,1 0 1,0 0-1,0 0 1,0 0-1,1 1 0,-1 0 1,1 0-1,6-4 1,8-5 35,1 2 0,41-19 1,-60 30-77,28-12-92,1 2-1,1 2 0,-1 0 0,1 2 0,1 1 0,-1 2 0,1 1 0,-1 1 1,52 6-1,-73-4-297,39 6-5575,-35-2 2232</inkml:trace>
</inkml:ink>
</file>

<file path=ppt/ink/ink2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4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0 401 7936,'1'-1'167,"-1"0"0,1 0 0,-1 0 0,1 1 0,-1-1 1,1 0-1,0 0 0,-1 1 0,1-1 0,0 0 0,0 1 0,-1-1 1,1 1-1,0-1 0,0 1 0,0-1 0,0 1 0,0 0 0,0-1 0,0 1 1,-1 0-1,1 0 0,0 0 0,0-1 0,2 1 0,33-1 3186,-17 1-1558,62 1 2454,-62 1-3962,0-2 0,-1 0 0,36-5 0,-37 1 26,0 0-1,-1-1 1,0-1-1,0 0 1,-1-2-1,0 1 1,0-2-1,-1 0 1,0-1-1,0 0 1,-1-1-1,-1-1 1,0 0-1,0 0 1,-1-1-1,-1-1 1,0 0-1,-1 0 1,12-25-1,-19 35-292,0-1 0,0 0 0,-1 1 0,0-1-1,0 0 1,0 0 0,0 0 0,-1 0 0,0 0 0,0 0-1,0 0 1,0 0 0,-1 0 0,0 0 0,0 0-1,0 0 1,-1 1 0,0-1 0,0 0 0,0 1-1,0-1 1,-1 1 0,1 0 0,-1 0 0,0 0-1,-1 0 1,1 0 0,-1 1 0,1-1 0,-1 1-1,0 0 1,0 0 0,-1 0 0,1 1 0,0 0 0,-1 0-1,0 0 1,1 0 0,-1 0 0,0 1 0,-7-1-1,1 2 1,-1 0 0,1 0 0,0 2 0,0-1 0,0 1 0,0 1 0,0 0 0,0 1 0,1 0 0,-1 0 0,1 1 0,0 0 0,0 1 0,1 0 0,-15 13 0,13-11 26,0 0-1,1 1 0,0 1 1,0-1-1,1 1 0,1 1 1,0 0-1,0 0 0,1 1 1,0-1-1,1 1 0,1 1 1,0-1-1,0 1 0,-4 25 1,6-22-4,1 0 1,1 1-1,0-1 0,1 0 1,1 1-1,1-1 1,0 0-1,1 0 0,1 0 1,9 25-1,-9-31-19,0 0-1,1-1 1,0 1 0,0-1-1,1-1 1,0 1-1,1-1 1,-1 0 0,2 0-1,-1-1 1,1 0-1,0 0 1,1-1 0,0 0-1,0 0 1,0-1-1,0 0 1,16 5 0,-7-5-210,1 0 1,-1-1-1,1-1 1,0 0 0,1-2-1,-1 0 1,0-1-1,0-1 1,0-1 0,0-1-1,32-8 1,-33 6-1100,0-2 1,-1 0-1,0-1 0,0 0 0,0-2 1,-1 0-1,22-18 0,3-6-2681</inkml:trace>
</inkml:ink>
</file>

<file path=ppt/ink/ink2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5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9600,'25'59'11647,"-9"-23"-7496,-4-2-4206,53 217 2167,-64-248-2076,24 78 1251,-25-79-1138,0-29 0,0-17-28,1-1 0,12-74 0,-12 112-97,1 1 0,0-1 0,0 1 0,0-1 0,1 1 0,0 0 0,1 0 1,-1 0-1,1 0 0,0 1 0,1 0 0,-1 0 0,1 0 0,0 0 0,8-5 0,-5 4 16,0 1 0,1 1 0,0 0 0,-1 0-1,2 1 1,-1 0 0,0 0 0,1 1 0,-1 0 0,11 0 0,-5 1 20,0 0 0,1 2 0,-1-1 0,0 2 0,0 0 0,0 1 0,0 1 0,-1 0 0,1 1 0,-1 0 0,0 1 0,-1 1 0,21 13 0,-27-15-55,-1 0 0,1 1-1,-2 0 1,1 0 0,-1 1 0,1-1 0,-2 1-1,1 0 1,-1 1 0,0-1 0,-1 1 0,1 0-1,-2-1 1,1 2 0,-1-1 0,0 0 0,-1 0-1,0 0 1,0 14 0,-1 6 1,-3 0 1,0 1-1,-1-2 1,-12 39-1,15-61-21,3-9-26,6-23-95,11-37-184,-7 12 49,-3 12-147,24-65-1,-28 94 429,0 0-1,0 0 1,1 1 0,0 0-1,1 0 1,0 0-1,1 1 1,0 0-1,0 0 1,13-9-1,-14 14 58,0 0-1,0 1 1,0 0-1,0 0 1,0 0-1,1 1 1,-1 0-1,1 1 1,0 0-1,-1 0 1,1 0-1,0 1 1,0 0-1,-1 1 1,1 0-1,0 0 0,12 4 1,-2-1 48,0 2 1,-1 0 0,1 1-1,-1 1 1,0 0-1,22 15 1,-31-16-53,1-1 1,-1 1 0,-1 0-1,1 1 1,-1 0-1,0 0 1,-1 1 0,0-1-1,0 1 1,-1 1 0,0-1-1,-1 1 1,0 0-1,0 0 1,2 11 0,-2 0-457,0-1 1,1 41-1,-4 5-4124,-1-55 3349,0-15-2822</inkml:trace>
</inkml:ink>
</file>

<file path=ppt/ink/ink2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6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6784,'3'18'12032,"5"17"-6845,14 69-3953,-19-74-853,1 1-1,1-1 1,2 0 0,1-1 0,1 1 0,21 44 0,-9-49 262,-13-26-254,-7-20-269,-16-58 132,7 47-281,2 1 0,-2-35 0,7 60 68,1-1 0,0 0 0,0 0 0,0 0 0,1 0 0,0 0 0,1 1 0,0-1 0,0 0 0,0 1 0,1 0 0,-1-1 0,2 1 0,-1 0 0,5-6 0,-3 7 22,1 1-1,-1-1 1,1 1-1,0 0 1,0 0-1,1 1 1,-1 0-1,1 0 1,0 0-1,0 1 1,-1 0-1,2 0 1,-1 1-1,0 0 0,0 0 1,14 1-1,3 0 35,0 1 0,-1 1 0,38 8 0,-47-7-80,0 1-1,0 0 0,0 1 0,-1 0 0,0 1 1,0 0-1,0 1 0,-1 1 0,0 0 1,-1 0-1,1 2 0,-2-1 0,1 1 0,-1 1 1,-1 0-1,0 0 0,-1 1 0,0 0 1,0 0-1,-1 1 0,-1 0 0,0 0 0,3 15 1,22 108 113,-33-164-350,1 0 1,1 1 0,2-1-1,0 0 1,2 0 0,1 1-1,12-35 1,-16 56 231,0 1 0,1 0 0,0 0 0,0 0 1,1 0-1,-1 0 0,1 0 0,0 1 0,0-1 0,1 1 0,-1 0 0,1 0 0,0 0 0,0 1 0,1-1 0,-1 1 1,1 0-1,-1 0 0,1 1 0,0-1 0,0 1 0,0 0 0,0 0 0,0 1 0,1-1 0,5 0 0,-1 2 70,1-1-1,-1 1 0,0 1 0,0 0 0,1 0 0,-1 1 0,0 0 1,0 1-1,0 0 0,-1 1 0,1 0 0,15 9 0,-3-1 29,0 1-1,-2 2 1,1 0-1,-2 1 0,0 1 1,18 21-1,-30-30-128,-1 0-1,0 1 0,0 0 1,-1 0-1,0 0 1,-1 0-1,0 1 0,0-1 1,-1 1-1,0 0 0,-1 0 1,0 1-1,-1-1 1,0 0-1,-1 0 0,0 1 1,-2 15-1,-5-15-953,7-11 872,0 0 0,-1 1 1,1-1-1,0 0 0,0 0 0,0 0 0,-1 0 1,1 0-1,0 0 0,0 0 0,0 0 0,-1 0 1,1 0-1,0 0 0,0 0 0,0 0 0,-1 0 1,1 0-1,0 0 0,0 0 0,0 0 1,0 0-1,-1-1 0,1 1 0,0 0 0,0 0 1,0 0-1,0 0 0,-1 0 0,1 0 0,0-1 1,0 1-1,0 0 0,0 0 0,0 0 0,0 0 1,-1 0-1,1-1 0,0 1 0,0 0 1,0 0-1,0 0 0,0-1 0,0 1 0,0 0 1,0 0-1,0 0 0,0-1 0,0 1 0,0 0 1,0 0-1,0 0 0,0-1 0,0 1 0,0 0 1,0 0-1,0 0 0,1-1 0,-1-4-3865</inkml:trace>
</inkml:ink>
</file>

<file path=ppt/ink/ink2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6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0 226 2944,'0'0'300,"0"-1"0,0 1 0,0 0 0,0 0 0,0-1 0,0 1 0,0 0 0,1-1 1,-1 1-1,0 0 0,0 0 0,0-1 0,0 1 0,0 0 0,1 0 0,-1-1 0,0 1 0,0 0 0,0 0 0,1 0 0,-1-1 0,0 1 0,0 0 1,1 0-1,-1 0 0,0 0 0,0 0 0,1 0 0,-1-1 0,0 1 0,0 0 0,1 0 0,-1 0 0,0 0 0,1 0 0,-1 0 0,0 0 1,0 0-1,1 0 0,-1 0 0,0 0 0,1 1 0,11 12 4705,12 32-4931,-18-31 1655,5 1-993,0 0 0,2 0 0,-1-1 0,2-1 0,0 0 0,0-1 0,19 11 0,-22-16-583,0 0 0,0-1 0,0-1 1,1 0-1,0 0 0,0-1 0,0-1 0,1 0 0,-1 0 0,1-1 0,-1-1 0,1 0 0,0-1 0,0-1 1,-1 1-1,20-5 0,-15 1-58,-1 0 0,0 0 0,0-2 0,0 0 1,-1-1-1,0 0 0,0-2 0,0 1 0,-1-2 0,-1 0 1,0 0-1,14-15 0,-23 20-85,1 1 1,-1-2-1,0 1 1,0 0-1,-1-1 1,0 0-1,0 0 1,0 0-1,0 0 1,-1 0-1,0 0 1,-1-1-1,1 1 1,-1-1-1,0 1 0,-1-9 1,0 5-3,-1-1 0,-1 1-1,0 0 1,0 1 0,-1-1 0,0 0 0,-1 1-1,0-1 1,-7-11 0,6 13-8,1 1 0,-2 0 0,1 0 0,-1 0 0,0 0 0,0 1 0,-1 0 0,0 0 0,0 1 0,0 0 0,0 0 0,-1 1 0,0 0 0,0 0 0,0 1 0,-10-3 0,11 3 0,-9-3 0,0 0 0,-1 2 0,0 0 0,0 0 0,0 2 0,0 0 0,0 1 0,0 1 0,-30 3 0,29-2-42,0 1 1,1 1-1,0 1 0,-1 0 1,1 1-1,1 1 0,-19 8 1,27-10-105,1 0 0,-1 1 0,1 0 0,0 0 0,1 0 1,-1 1-1,1 0 0,0 0 0,1 1 0,-1-1 1,1 1-1,1 1 0,-1-1 0,1 0 0,-5 13 0,8-17-88,-1 0-1,1 1 0,0-1 1,0 1-1,0-1 0,0 1 1,0-1-1,1 1 0,0 0 1,0-1-1,0 1 1,0-1-1,0 1 0,1 0 1,-1-1-1,1 1 0,0-1 1,0 1-1,0-1 0,1 0 1,-1 1-1,1-1 0,4 6 1,13 25-3756</inkml:trace>
</inkml:ink>
</file>

<file path=ppt/ink/ink2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8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109 320 2944,'-7'5'-727,"6"-1"7223,1-4-3939,-10-10 4114,9 11-6452,0 0 1,0-1 0,0 1-1,0 0 1,1 0 0,-1 0-1,0 0 1,0-1 0,1 1-1,-1 0 1,1 0 0,-1 0-1,1 1 1,-1-1 0,1 0-1,-1 0 1,1 0-1,0 0 1,0 0 0,0 0-1,0 1 1,0-1 0,0 0-1,0 2 1,-6 34 1073,4-28-1131,1 1 1,1 0 0,-1 1-1,1-1 1,1 0 0,0 0-1,1 0 1,0-1 0,0 1-1,1 0 1,0-1 0,1 1-1,0-1 1,0 0 0,1 0-1,0-1 1,0 1 0,1-1-1,1 0 1,-1-1-1,1 1 1,0-1 0,13 8-1,-10-9-118,0 0 0,1-1 0,0 0 0,0-1 0,1 0 0,-1-1 0,1-1 0,0 0 0,0 0 0,-1-1 0,1 0 0,0-1 0,0-1 0,0 0 0,21-4 0,-9 0 25,-1-1 0,0-1 0,0-1 0,0-1-1,-1 0 1,27-18 0,-45 25-60,21-12 68,0-1 0,-1-1-1,-1 0 1,-1-2 0,0-1 0,-2-1 0,0-1-1,-1 0 1,21-32 0,-26 35 8,-2-2 0,0 1 1,13-29-1,-22 40-69,0-1 0,0 1 0,-1-1 0,0 0 0,0 1 0,-1-1 0,0 0 0,-1 0 0,0 0 0,0 0 0,-2-11 0,1 15-11,0 0 0,0 1-1,0-1 1,-1 0-1,0 1 1,0 0-1,0-1 1,0 1 0,-1 0-1,1 0 1,-1 0-1,0 0 1,-6-6 0,1 4 3,0 1 0,0 0 0,0 0 1,-18-8-1,15 8-7,-1 0-9,-1 0 0,0 1 0,0 0 1,0 1-1,0 0 0,0 1 0,-1 1 0,1 0 0,-1 1 0,1 0 1,-1 1-1,-22 5 0,14-3-18,-9 1-26,1 2 0,0 1 1,0 2-1,0 1 0,1 1 0,-49 27 0,50-25-57,1 2-1,1 1 0,1 1 1,0 2-1,1 0 0,-30 32 0,45-43-10,1-1 0,1 2-1,0-1 1,0 1 0,0 0-1,1 0 1,0 1-1,1 0 1,0 0 0,1 0-1,0 0 1,0 1 0,-3 20-1,6-26-40,0-1-1,1 1 1,-1 0-1,1 0 1,0 0-1,0 0 1,1 0-1,-1-1 0,1 1 1,0 0-1,0 0 1,1-1-1,0 1 1,0-1-1,0 1 1,0-1-1,0 0 1,1 0-1,0 0 1,0 0-1,0 0 1,0 0-1,1-1 1,-1 0-1,1 0 1,0 0-1,0 0 1,0 0-1,0-1 1,1 0-1,-1 0 1,1 0-1,-1 0 1,10 2-1,2-2-691,-1 0-1,1-1 1,16-1 0,43 0-2752</inkml:trace>
</inkml:ink>
</file>

<file path=ppt/ink/ink2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2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2176,'1'-17'1987,"1"29"1172,0 34-1500,0 86 0,5 0-1,7-1 1,57 249 0,-44-273-1450,59 200 328,-86-305-526,1 1 0,-1-1 0,1 1 0,0-1-1,0 1 1,0-1 0,0 0 0,0 0 0,1 1 0,-1-1-1,1 0 1,-1 0 0,1 0 0,0-1 0,0 1 0,0 0 0,0-1-1,0 1 1,0-1 0,0 0 0,4 2 0,-4-3-42,0 0 0,1-1 0,-1 1 1,0-1-1,0 0 0,0 1 0,1-1 1,-1 0-1,0 0 0,0 0 0,0-1 0,0 1 1,-1 0-1,1-1 0,0 1 0,0-1 1,-1 0-1,1 1 0,-1-1 0,0 0 0,1 0 1,1-3-1,13-19-801,-5 9-400,0 0 0,0 0 0,15-12 0,2 3-837</inkml:trace>
</inkml:ink>
</file>

<file path=ppt/ink/ink2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8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8704,'-1'4'813,"-1"-1"1,0 1-1,1 0 1,-1 0-1,1 0 1,0 0-1,1 0 1,-1 0-1,0 0 1,1 0-1,0 0 1,1 7-1,-2 14 2051,-2 13-2186,2 1 0,2-1-1,2 1 1,10 54-1,-9-70-843,39 339 1744,-11 75-213,-29-311-1051,20 228-116,-14-317-1863,-9-37 1619,0 0 0,0 0 1,0 0-1,0 0 0,1 0 1,-1 0-1,0 0 1,0 0-1,0 0 0,0 1 1,0-1-1,0 0 0,1 0 1,-1 0-1,0 0 1,0 0-1,0 0 0,0 0 1,0 0-1,1 0 0,-1 0 1,0 0-1,0 0 1,0 0-1,0 0 0,0 0 1,1 0-1,-1-1 0,0 1 1,0 0-1,0 0 1,0 0-1,0 0 0,0 0 1,1 0-1,-1 0 0,0 0 1,0 0-1,0 0 0,0-1 1,0 1-1,0 0 1,0 0-1,0 0 0,0 0 1,0 0-1,0 0 0,0-1 1,1 1-1,-1 0 1,0 0-1,0 0 0,0 0 1,0-1-1,7-21-3501,-2-2 112,-2 1-148</inkml:trace>
</inkml:ink>
</file>

<file path=ppt/ink/ink2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8.9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0 355 11392,'45'1'7442,"-26"0"-5486,1-1 0,0-1-1,21-3 1,-33 2-1876,-1 0 1,1 0-1,-1-1 0,1 0 1,-1 0-1,0-1 0,0 0 1,0 0-1,-1 0 0,12-12 0,1 0 170,-2-2 0,0 0 0,22-32 0,-33 42-184,-1 0 0,0-1 0,-1 1 0,0-1 0,0 0 0,-1 0 0,0 0 0,-1-1 0,0 1 0,0-1 0,0-14 0,-2 21-55,0-1 0,0 1 0,0 0 0,0 0 0,-1 0 0,1 0 0,-1 0 0,0 0-1,0 0 1,0 1 0,0-1 0,-1 0 0,1 0 0,-1 1 0,1-1 0,-1 1 0,0-1-1,0 1 1,0 0 0,-1 0 0,1 0 0,0 0 0,-1 0 0,-4-2 0,2 1 7,-1 1 0,1 0 0,-1 1 0,0-1 1,1 1-1,-1 1 0,0-1 0,0 1 0,0 0 1,0 0-1,-6 1 0,3 0 20,0 1-1,1 0 1,-1 0 0,0 1-1,1 0 1,0 0 0,0 1-1,0 0 1,0 1-1,0-1 1,-8 9 0,5-6 22,0 2 15,0 0 0,0 0-1,1 1 1,0 1 0,1-1-1,0 2 1,1-1 0,0 1 0,1 1-1,0-1 1,1 1 0,0 0-1,1 1 1,1-1 0,0 1 0,0 0-1,2 0 1,0 0 0,0 0-1,2 1 1,-1-1 0,4 25 0,-2-27-67,1 0 0,1 0-1,-1-1 1,2 1 0,0-1 0,0 0 0,1 0 0,0 0 0,1 0 0,0-1 0,0 0 0,2 0 0,-1-1 0,1 0 0,0 0 0,1-1 0,0 0 0,0 0 0,1-1 0,0-1 0,0 1 0,1-2 0,-1 1 0,1-1-1,0-1 1,1 0 0,13 3 0,-13-5-359,0 0-1,0-1 0,0 0 0,23-2 1,-24 0-640,-1-1 0,1 0 0,-1 0 0,0-1-1,0 0 1,0-1 0,0 0 0,0 0 0,15-11 0,10-11-2977</inkml:trace>
</inkml:ink>
</file>

<file path=ppt/ink/ink2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39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526 968 11520,'33'-14'3902,"30"-6"-1490,-31 9 4037,-10-6-5411,-7 4-610,23-18-23,-1-2 0,-1-2 1,-2-1-1,42-57 0,-54 65-354,-2-1 0,-1 0 0,-1-1 0,18-42 0,-31 59 1,0 0 0,-1-1-1,0 1 1,-1-1 0,0 0 0,-2 0 0,1-1 0,-2 1 0,0 0 0,0 0 0,-2 0 0,0-1 0,-3-14-1,-1 14-38,0-1-1,0 2 0,-2-1 0,1 1 0,-2 0 1,0 0-1,-1 1 0,0 1 0,-1-1 0,0 2 1,-1-1-1,0 2 0,-15-11 0,13 12-12,1 0 0,-1 1 0,-1 1 0,1 0 0,-1 1 0,0 1 0,-1 0 0,1 1 0,-25-3 0,2 4 0,-1 1 0,-63 5 0,88-2 17,0 0-1,0 1 1,0 1-1,0 0 1,0 1 0,1 1-1,0 0 1,-18 9-1,24-9 29,-1-1-1,1 1 1,1 0-1,-1 1 1,1 0-1,0 0 0,0 0 1,0 1-1,1-1 1,0 1-1,1 1 0,-1-1 1,1 1-1,1-1 1,-1 1-1,-2 13 1,0 2 81,1 0 0,1 0 0,1 0 1,0 35-1,3-9 111,3 1 1,11 66-1,-10-91-160,14 82 317,34 110-1,-19-92-198,77 389 103,-95-426-271,-5 0 0,-3 1-1,-5 89 1,-7-95-30,-29 152 0,25-190 15,-3 0 0,-1-1-1,-3-1 1,-1 0-1,-25 44 1,34-74-87,0-1 1,-1 0-1,0-1 1,-1 0-1,0 0 0,0-1 1,-1-1-1,-1 1 1,1-2-1,-2 0 1,-18 10-1,25-15-173,0 0 0,0-1 0,0 0-1,0 0 1,-1 0 0,1-1 0,-1 0 0,1 0 0,-1 0 0,1-1 0,-1 0-1,0-1 1,1 1 0,-1-1 0,1 0 0,-1-1 0,1 0 0,0 0 0,0 0-1,0 0 1,0-1 0,0 0 0,0-1 0,1 1 0,-1-1 0,-6-7 0,0 0-972,1 0 1,1-2-1,0 1 0,1-1 1,-9-17-1,-10-16-2619</inkml:trace>
</inkml:ink>
</file>

<file path=ppt/ink/ink2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0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10112,'24'-11'4992,"-3"-8"-4480,-8 13 9343,14-6-9343,-11 4 0,37 5 384,-10-1 0,20 8-1152,-15-1 0,17 2 384,-12-2 128,0-3-896,-14 0 0,-4 0-1792,-8 0 0,-14-3-1152,-5-2 1</inkml:trace>
</inkml:ink>
</file>

<file path=ppt/ink/ink2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0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9 306 11392,'-8'-11'5631,"21"34"-5759,-8-20 10240,3 22-9984,1-4 128,4 21-128,-5-6 128,15 4-768,-6-10 128,18-2-2432,-9-7 128,9-24-768,-9 0 129</inkml:trace>
  <inkml:trace contextRef="#ctx0" brushRef="#br0" timeOffset="1">325 0 15872,'-44'28'7935,"78"-23"-14335,-24-5 16128,17 0-16384,-11 0 1</inkml:trace>
</inkml:ink>
</file>

<file path=ppt/ink/ink2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0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 8192,'3'-12'12523,"6"22"-9115,9 28-1889,-8-6-1167,-1 0 1,-2 1-1,6 54 1,-8-45 339,17 67 0,-22-109-689,0 0-1,0 0 0,0 1 0,0-1 0,0 0 0,0 0 0,0 1 0,0-1 0,0 0 0,0 0 0,0 0 0,0 1 0,0-1 1,0 0-1,0 0 0,0 0 0,0 1 0,0-1 0,0 0 0,1 0 0,-1 0 0,0 1 0,0-1 0,0 0 0,0 0 1,0 0-1,1 0 0,-1 1 0,0-1 0,0 0 0,0 0 0,1 0 0,-1 0 0,0 0 0,0 0 0,0 0 0,1 0 0,-1 0 1,0 0-1,0 0 0,1 0 0,-1 0 0,0 0 0,0 0 0,0 0 0,1 0 0,4-11-16,2-19-70,-5 11 64,4-36 77,25-99 0,-28 141-39,1 1 0,0 0 0,0 0 0,1 1 0,1-1 0,0 1 0,1 0 0,0 1 0,0 0 0,1 0-1,1 0 1,-1 1 0,2 1 0,10-10 0,-16 16-2,-1 0 0,1 0-1,0 0 1,0 0 0,0 0 0,0 1 0,0 0-1,0 0 1,0 0 0,0 0 0,1 1-1,-1-1 1,0 1 0,0 0 0,1 0 0,-1 1-1,0-1 1,0 1 0,0 0 0,1 0-1,-1 1 1,0-1 0,0 1 0,-1 0 0,1 0-1,6 5 1,-3-2 38,0 0 1,-1 1-1,0 0 0,-1 1 0,1-1 0,-1 1 1,0 0-1,-1 1 0,0-1 0,0 1 0,0 0 1,4 14-1,16 66 247,8 22-661,-6-36-3762,-21-59 666,-1-6-278</inkml:trace>
</inkml:ink>
</file>

<file path=ppt/ink/ink2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1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10624,'-8'48'5248,"21"3"-6400,-8-44 7935,-2 29-6783,2-9 128,0 16-128,-2-7 0,11-6-1280,-5-5 128,8-14-1536,-4 4 1</inkml:trace>
</inkml:ink>
</file>

<file path=ppt/ink/ink2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1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23 14080,'-10'0'7039,"46"-7"-12030,-27 4 13566,-1-1-10111,0-1 128,-3 2-3200,-5 3 1,9 0 4479,0 0 128</inkml:trace>
</inkml:ink>
</file>

<file path=ppt/ink/ink2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 11904,'20'-2'1747,"0"0"1,0 1-1,0 1 0,0 1 1,-1 1-1,32 6 1,38 3 2007,-76-10-3957,0-1-1,0 0 1,0-1 0,21-4-1,-15 0 389,26-6 26,-35 10-72,-18 7 90,-9 4-57,1 0-1,1 2 1,-1 0-1,2 0 1,-17 19-1,10-11 73,6-6-39,1 1 0,1 1 1,0 0-1,1 1 0,1 0 0,-12 25 0,17-31-122,2 0 1,-1 0-1,2 0 0,-1 1 0,2-1 0,-1 1 0,2 0 1,-1 0-1,2 0 0,-1 0 0,4 20 0,-3-28-70,1 0-1,0-1 0,0 1 1,0 0-1,0-1 0,1 1 1,0-1-1,-1 0 0,1 1 1,0-1-1,1 0 0,-1 0 1,1 0-1,-1 0 0,1-1 1,0 1-1,4 2 0,-1-1-24,0-1 1,0 0-1,0 0 0,1-1 0,0 1 0,-1-2 1,1 1-1,13 1 0,8-1-469,-1-2 1,1-1-1,47-8 1,-62 8 78,14-4-1440,0 0-1,37-14 0,-17 7-2126</inkml:trace>
</inkml:ink>
</file>

<file path=ppt/ink/ink2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2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42 862 8064,'-9'-5'5353,"21"-2"-330,35-6 942,-32 9-6285,31-13 794,-1-1 1,-1-2 0,64-39-1,-58 29 165,-2-3-1,85-74 0,-124 99-569,18-15 6,-1 0-1,-2-2 1,0-1 0,-2 0-1,36-57 1,-54 76-75,-1 0 0,1 0 0,-1-1 0,-1 1 0,1-1 0,-1 0 0,-1 1 0,1-1 0,-1 0 0,-1 0 0,1 0 0,-1 0 0,-1 0 0,0 0 0,0 0 0,0 0 0,-1 0 0,0 0 0,-1 1 0,1-1 0,-2 1 0,1 0 0,-1 0 0,-6-9 0,-2 3-8,0 1 0,-1 1 0,0 0-1,-1 1 1,0 0 0,-1 1 0,0 1-1,-1 0 1,1 1 0,-1 1 0,-1 0 0,-29-6-1,22 8-6,0 0-1,0 1 1,0 2-1,0 0 1,-1 2-1,1 1 1,0 0-1,0 2 1,0 1-1,-27 9 1,33-8 7,0 1 0,1 1 1,-1 0-1,2 2 0,-1 0 0,1 0 1,1 2-1,0 0 0,0 1 0,-16 18 0,25-24 33,1 1 0,-1-1-1,1 1 1,0 0-1,1 0 1,0 1-1,1-1 1,-1 1-1,2 0 1,-1 0-1,1 0 1,0 0-1,0 16 1,1-17-6,-1 16 86,1 0-1,1 1 1,2-1 0,0 0-1,1 1 1,2-1-1,10 32 1,68 163 887,-25-77-261,14 102 340,1-1-2739,-63-223-1060,-10-20 2620,1 0 0,-1 0 1,0 0-1,1 0 0,-1 0 1,0 0-1,1 0 0,-1-1 1,0 1-1,1 0 0,-1 0 1,0 0-1,0 0 0,1 0 1,-1 0-1,0-1 0,1 1 1,-1 0-1,0 0 0,0 0 1,1-1-1,-1 1 0,0 0 1,0 0-1,0-1 0,0 1 1,1 0-1,-1 0 0,0-1 1,0 1-1,0 0 0,0-1 1,0 1-1,0 0 0,0-1 1,0 1-1,0 0 0,0-1 1,0 1-1,0 0 0,0 0 1,0-1-1,0 1 0,0-1 1,4-14-3883</inkml:trace>
</inkml:ink>
</file>

<file path=ppt/ink/ink2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2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2816,'0'-1'69,"-1"0"1,1 0-1,0 0 1,0 0-1,0 0 1,0 0-1,1 0 1,-1 1-1,0-1 1,0 0-1,0 0 1,1 0-1,-1 0 1,0 0-1,1 0 1,-1 1-1,1-1 0,-1 0 1,1 0-1,-1 1 1,1-1-1,0 0 1,-1 1-1,1-1 1,0 0-1,-1 1 1,1-1-1,0 1 1,0-1-1,0 1 1,0-1-1,42-8 2058,-19 8-1166,47 4 0,274 59 787,-326-58-1555,-10-2-409,0 1 1,0 0-1,0 1 0,-1 0 1,1 0-1,10 8 0,14 7-2519,-19-12 1327</inkml:trace>
</inkml:ink>
</file>

<file path=ppt/ink/ink2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3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5 426 12672,'0'1'169,"-1"-1"0,1 1 0,-1-1 0,1 1 0,0 0 0,-1-1 0,1 1 0,0 0 0,-1 0 0,1-1 0,0 1 0,0 0 0,0 0 0,-1 0 0,1-1 0,0 1 0,0 0 0,0 0 1,0 0-1,1-1 0,-1 1 0,0 0 0,0 0 0,0-1 0,1 1 0,-1 0 0,0 0 0,1-1 0,-1 1 0,0 0 0,1-1 0,-1 1 0,1 0 0,0 0 0,20 21-125,-17-18 843,1 1 490,0-1 0,1 1-1,-1-1 1,1 0-1,10 6 1,-5-5-1372,0-1 1,0 0 0,19 4-1,-15-4 865,-3-2-779,0 0 0,0 0 0,0-2 0,0 1 0,0-1 0,1-1 0,-1 0 0,20-5 0,3-3 26,48-19 1,-76 25-20,24-9 49,-1-2-1,-1-1 1,0-1 0,-1-1-1,-1-2 1,-1 0 0,37-37-1,-58 52-161,-1 0 0,0-1-1,0 0 1,0 0 0,-1 0-1,1 0 1,-1 0 0,-1-1-1,1 1 1,-1-1 0,0 0-1,0 0 1,0 0 0,-1 0-1,0 0 1,0 0 0,-1 0-1,0-10 1,-1 7-35,0 0-1,-1 0 1,0 1-1,0-1 1,-1 1 0,0-1-1,-1 1 1,0 0 0,0 0-1,-1 0 1,-6-8-1,5 8 10,-1 1-1,0 0 0,0 0 0,0 0 1,-1 1-1,0 0 0,0 1 0,0 0 1,-1 0-1,0 1 0,0 0 0,0 0 1,-1 1-1,-12-3 0,18 5 28,-14-4-61,0 1-1,-1 0 0,0 2 0,1 0 0,-1 1 0,0 1 0,-36 4 1,44-3 41,-17 2-56,-1 1 0,2 0 0,-48 16 0,61-15 42,1 0 1,0 1-1,1 0 0,0 1 1,0 1-1,0 0 0,1 0 1,-20 20-1,27-24 6,0 0 0,1 1 1,-1-1-1,1 1 0,0 0 0,0 0 0,1 0 0,-1 0 0,-1 7 0,3-9 13,1 0-1,-1 0 0,1-1 0,0 1 0,-1 0 0,1 0 1,1 0-1,-1 0 0,0 0 0,1-1 0,-1 1 0,1 0 1,0 0-1,0-1 0,0 1 0,0 0 0,0-1 0,1 1 1,-1-1-1,5 5 0,1 0-63,0 0 1,1-1 0,0 0-1,0 0 1,0-1-1,1 0 1,0 0-1,0-1 1,0-1-1,0 1 1,1-1 0,-1-1-1,1 0 1,0 0-1,11 0 1,24 2-445,0-3 0,49-5 0,-85 4 448,33-5-384,0-1 0,59-18-1,-75 18 636,-23 5-10,-1 1 0,0 0 0,1 0 0,-1 0 1,0 0-1,0 0 0,1 1 0,-1-1 0,0 1 0,0-1 1,0 1-1,0 0 0,1 0 0,-1 0 0,0 0 1,0 0-1,-1 0 0,1 1 0,0-1 0,0 1 0,-1-1 1,1 1-1,-1 0 0,1-1 0,-1 1 0,0 0 0,1 0 1,-1 0-1,1 3 0,14 16 765,-4-10-541,1 0-1,0-1 0,1 0 1,0-2-1,1 1 1,-1-2-1,24 9 1,-3-3-304,0-2 1,42 8-1,-62-17-818,-1 0-1,0 0 0,1-1 1,-1-1-1,24-3 1,7-1-3116</inkml:trace>
</inkml:ink>
</file>

<file path=ppt/ink/ink2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4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752 44 10624,'-28'-17'7484,"25"15"-7110,1 0-1,-1 0 1,0 0-1,0 1 1,1-1-1,-1 1 1,0-1-1,0 1 1,-1 0-1,1 0 1,0 1 0,0-1-1,0 0 1,-1 1-1,-3 0 1,-26-2-2,-32-2 393,1 2-1,-123 14 0,169-10-667,1 1-1,-1 1 0,1 1 0,0 1 0,0 0 0,0 1 0,1 1 0,0 0 0,1 1 0,0 1 0,0 1 0,1 0 0,0 0 0,1 1 0,-15 18 0,22-22-18,0 1 0,0 0 0,1 0 0,0 0 0,0 1 0,1 0 0,0-1 0,1 1 0,0 1 0,0-1 0,1 0 0,1 1 0,0-1 0,0 1 0,1-1 0,0 1 0,1-1 0,0 1 0,4 14 0,-2-14-12,1 1 1,1-1-1,-1 0 0,2 0 0,-1 0 1,2-1-1,-1 0 0,1 0 0,1-1 0,0 0 1,0 0-1,1 0 0,0-1 0,0-1 0,1 0 1,0 0-1,13 7 0,15 3-23,1 0-1,1-3 1,0-1 0,55 10-1,-64-19-17,1-1-1,-1-1 0,1-1 0,-1-2 0,1-1 0,-1-2 1,0-1-1,0-1 0,0-1 0,-1-2 0,0-2 1,-1 0-1,0-2 0,38-23 0,-59 31-35,0-1 1,0 0-1,0 0 0,-1-1 1,6-7-1,-10 10 6,0 1 1,0 0-1,-1-1 1,0 1-1,1-1 1,-1 0-1,-1 0 0,1 0 1,0 0-1,-1 0 1,0 0-1,0 0 1,1-7-1,6 21 48,2 0-1,-1-1 1,1 0 0,1-1-1,18 12 1,-14-10 2,1-1 0,0-1 0,0 0 0,19 6-1,-17-8-12,-3-1-7,0 0 1,1-1-1,-1-1 1,1-1-1,0 0 1,0-1-1,0 0 1,23-3-1,-16 1 2,4 1 8,0-2 0,1 0 0,-2-2 0,1-1 0,0-1-1,-1-1 1,0-2 0,-1 0 0,0-2 0,47-27 0,-67 34-35,1 1 0,-1-2 0,0 1 0,0 0 0,0-1 0,0 0 0,-1 0 0,0 0 0,5-9 0,-7 10 0,0 0 0,-1 0 0,0 0 0,0 0 0,0 0 0,0 0 0,-1 0 0,1 0 0,-1 0 0,0-1 0,0 1 0,-1 0 0,1 0 0,-1 0 0,0 0 0,0 0 0,0 0 0,-2-4 0,-2-5 0,-1 1 0,0 0 0,0 0 0,-1 1 0,-1 0 0,0 0 0,0 1 0,-1 0 0,-14-12 0,8 11-7,-1 2 0,0 0 0,-1 0 0,0 2-1,0 0 1,0 1 0,-1 1 0,0 0 0,0 2 0,0 0 0,-1 1 0,1 1 0,-1 0-1,-24 3 1,7 1-16,1 2-1,0 1 0,-38 12 0,59-13-5,0 0 0,1 0 0,0 2 1,0-1-1,1 2 0,-1 0 0,2 0 0,-1 1 0,-17 17 0,23-19-15,-1 1 0,1-1 0,1 1 0,-8 12 0,12-18 28,0 0 0,0 1 0,0-1 0,0 0 0,0 0 0,1 0 0,-1 1 0,1-1 1,-1 0-1,1 1 0,0-1 0,0 1 0,0-1 0,0 0 0,0 1 0,1-1 0,-1 0 0,1 1 0,-1-1 0,1 0 0,0 0 0,0 1 1,0-1-1,2 2 0,1 1-92,2 0 0,-1 0 0,0 0 0,1-1 0,0 0 0,0 0 0,0 0 0,1-1 0,-1 0 0,7 2 0,70 19-1819,53-6-3015,-118-16 4124,55 5-3022</inkml:trace>
</inkml:ink>
</file>

<file path=ppt/ink/ink2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4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51 10624,'-5'-4'1178,"4"4"-1024,0-1-1,0 1 1,0 0-1,0-1 1,0 1-1,0-1 1,1 1 0,-1-1-1,0 1 1,0-1-1,0 1 1,1-1-1,-1 0 1,0 1 0,1-1-1,-1 0 1,1 0-1,-1 0 1,1 1-1,-1-1 1,1 0 0,-1 0-1,1 0 1,0 0-1,-1 0 1,1 0-1,0 0 1,0 0 0,0 0-1,0 0 1,0 0-1,0 0 1,0-1-1,3 0 6505,5 6-5102,-4 6-926,0 1 0,-1-1 1,0 1-1,3 21 1,5 23-776,66 175 3409,-53-187-2970,-20-39-156,-16-29-79,6 12-74,0 0 0,1 0 0,0 0 0,1-1 0,1 1 0,0-1 0,1 0 0,0 0 0,1 0 0,1-27 0,1 33 5,0-1 0,0 1 0,1 0 0,0-1 0,0 1 1,1 0-1,0 0 0,1 0 0,0 1 0,0-1 0,0 1 0,1 0 0,0 0 1,0 0-1,1 1 0,0 0 0,0 0 0,0 0 0,10-6 0,-10 9 17,-1 0-1,1 1 1,0-1-1,0 1 1,0 0-1,0 1 1,0-1-1,1 1 1,-1 1-1,0-1 1,1 1-1,-1 0 1,0 0-1,1 1 1,-1 0-1,0 0 1,12 4-1,-9-3 23,-1 1 0,0 1-1,0-1 1,0 2 0,-1-1 0,0 1-1,1 0 1,-1 0 0,-1 0 0,1 1 0,-1 1-1,6 7 1,5 8 76,-1 1-1,-1 1 1,18 39 0,-30-55-98,1 1 1,-1 0 0,-1-1-1,0 1 1,0 0 0,-1 0-1,0 0 1,0 0-1,-1 1 1,0-1 0,-1 0-1,0 0 1,-1 0 0,-4 16-1,3-26-26,0-13-7,0-14-78,3 2-50,1-1 0,1 1 0,1-1 1,2 1-1,12-43 0,-13 58 106,0 0 0,1 0 0,1 1 0,0-1 0,0 1 0,1 0 0,0 1 0,0 0 0,1 0 0,0 0 0,1 1 0,0 0 0,1 1 0,13-9 0,-17 13 59,0 0 0,1 1-1,-1-1 1,1 1 0,0 0-1,-1 1 1,1 0 0,0 0-1,0 0 1,0 1 0,0 0-1,0 0 1,0 1 0,0 0-1,0 0 1,-1 0 0,1 1-1,0 0 1,-1 1 0,1-1-1,-1 1 1,0 0 0,8 6-1,13 9 194,-1 0-1,0 2 0,38 40 0,-56-52-162,7 6 15,66 68 383,-73-72-418,0 1-1,0-1 1,-1 2 0,0-1-1,-1 1 1,8 19 0,-14-29-46,1 1 0,-1-1 0,1 0 1,-1 0-1,0 1 0,0-1 0,0 0 1,0 0-1,-1 1 0,1-1 0,0 0 1,-1 0-1,-1 3 0,2-4-40,0-1-1,0 1 1,0-1 0,-1 1-1,1-1 1,0 0-1,-1 1 1,1-1 0,0 1-1,-1-1 1,1 0-1,0 1 1,-1-1 0,1 0-1,-1 1 1,1-1-1,-1 0 1,1 0 0,0 1-1,-1-1 1,1 0-1,-1 0 1,1 0-1,-1 0 1,1 0 0,-1 0-1,0 0 1,1 0-1,-1 0 1,1 0 0,-1 0-1,1 0 1,-1 0-1,1 0 1,-1 0 0,1 0-1,-1-1 1,1 1-1,0 0 1,-1 0 0,1-1-1,-1 1 1,1 0-1,-1-1 1,1 1 0,0 0-1,-1-1 1,1 1-1,0 0 1,-1-1 0,1 1-1,0-1 1,0 1-1,-1-1 1,1 1-1,0-1 1,-1 0-186,0 0 0,1 0 0,-1 1 0,1-1 0,-1 0 0,1 0 0,-1 0 0,1 0 0,0 0-1,-1 0 1,1 0 0,0 0 0,0 0 0,0 0 0,0 0 0,0 1 0,0-1 0,0 0 0,0 0 0,0 0 0,0 0 0,0 0 0,0 0-1,1 0 1,0-2 0,2-7-3845</inkml:trace>
</inkml:ink>
</file>

<file path=ppt/ink/ink2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5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74 321 11520,'6'2'593,"0"1"0,0-1 0,0 1 0,1-2 1,-1 1-1,1-1 0,0 0 0,9 0 0,22-2 6655,-18 0-6480,1-1 0,-1-1 0,0-1 0,0-1 0,30-11 0,75-47-569,-119 60-57,-2 1-110,0 0-1,0 0 1,-1 0-1,1 0 1,-1-1-1,0 0 1,1 1-1,-1-1 1,0 0-1,0-1 1,-1 1-1,1 0 1,-1-1-1,0 1 1,0-1-1,0 0 1,0 0-1,0 0 1,-1 0-1,0 0 1,0 0-1,0 0 1,0 0-1,-1-1 1,0 1-1,0 0 1,0 0 0,0-1-1,0 1 1,-1 0-1,0 0 1,0 0-1,0-1 1,0 1-1,-1 0 1,0 1-1,1-1 1,-2 0-1,1 0 1,0 1-1,-1-1 1,1 1-1,-6-5 1,1 0-19,-1 1 0,1 0 0,-1 1 1,-1 0-1,1 0 0,-1 1 0,0 0 0,0 0 1,-1 1-1,1 0 0,-1 1 0,0 0 0,0 0 1,0 1-1,0 1 0,0-1 0,-1 2 0,1 0 1,0 0-1,-18 3 0,8 3 45,1 1 0,1 0 1,-1 2-1,1 0 0,0 1 0,1 1 0,1 1 1,0 0-1,0 1 0,-14 16 0,23-21-28,-1 1 0,1 0 0,1 1 0,0-1 0,0 1 0,1 0 0,0 1 0,1-1 0,0 1 1,1 0-1,0 0 0,-2 16 0,4-10 60,-1-1 0,2 1 0,0-1 0,1 1 0,1-1 0,1 0 0,0 1 0,7 21 0,-5-23-105,1-1 0,0 1 0,1-1-1,1-1 1,0 1 0,0-1 0,2-1 0,19 22-1,-21-26-159,0-1 0,0-1 0,0 1 0,1-1 0,0-1 0,0 0 0,1 0 0,-1 0 0,1-2 0,0 1 0,0-1 0,1 0-1,15 1 1,-22-3-210,1-1 0,-1 0-1,1 0 1,-1 0 0,1-1-1,-1 1 1,1-1 0,-1 0 0,1 0-1,-1-1 1,0 1 0,0-1-1,1 0 1,-1 0 0,5-4-1,27-16-3710</inkml:trace>
</inkml:ink>
</file>

<file path=ppt/ink/ink2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6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143 218 5504,'0'-1'170,"0"-1"0,0 1 1,0-1-1,1 1 0,-1-1 1,0 1-1,1 0 0,-1-1 1,1 1-1,0 0 0,-1-1 1,1 1-1,0 0 0,0 0 0,0 0 1,0-1-1,0 1 0,0 0 1,0 0-1,0 1 0,0-1 1,0 0-1,2-1 0,41-14 5482,-34 13-4959,-1 0 0,1-1 0,0 0 1,10-6-1,-6 1-14,14-9 247,0 1-1,50-21 1,-24 20 261,0 2 1,84-13-1,-135 28-1115,1 0 0,0 1-1,-1-1 1,1 1 0,0 0-1,0 0 1,-1 0 0,1 1 0,0 0-1,-1-1 1,1 1 0,0 0-1,-1 1 1,1-1 0,-1 1-1,0-1 1,1 1 0,-1 0 0,0 0-1,0 0 1,0 1 0,-1-1-1,1 1 1,0 0 0,-1-1-1,0 1 1,0 0 0,0 1 0,0-1-1,0 0 1,0 0 0,-1 1-1,1-1 1,-1 1 0,1 6-1,1 6 57,0 0 0,-2 0 0,1 0 0,-2 0 0,0 0 0,-1 0 0,-1-1 0,-1 1 0,0 0 0,0-1 0,-9 22 0,1-13-40,0-1 0,-2 0 0,-1-1-1,0-1 1,-2 0 0,0-1 0,-37 35 0,18-18-44,8-8-44,-2-2 0,-1-1 0,-1-1 0,-62 38 0,55-40-32,-69 30 0,89-45 5,1-2-1,-1 0 1,0-1-1,0 0 1,0-2 0,-33 2-1,48-4-3,1-1-1,-1 0 1,1-1 0,0 1-1,-1 0 1,1-1 0,-1 1-1,1-1 1,-1 0 0,1 0-1,0 0 1,0 0 0,-1 0-1,1 0 1,0 0 0,0-1-1,0 0 1,-2-2-1,3 3 4,0 0 0,1-1 0,-1 1 0,0 0 0,1-1 0,0 1 0,-1-1 0,1 1 0,0-1 0,-1 1 0,1-1 0,0 1 0,0-1 0,0 0 0,1 1 0,-1-1 0,0 1 0,1-1 0,-1 1 0,0-1 0,1 1 0,0 0 0,-1-1 0,1 1 0,0 0 0,0-1 0,0 1 0,1-2 0,4-5-36,1 1 0,0-1 0,0 1 0,1 1 0,-1-1 0,1 1 0,1 1 0,-1-1 0,1 1 0,0 1 0,0 0 0,1 0 0,-1 1 0,1 0 0,0 0 0,0 1 0,0 1 0,0-1 0,0 2 0,0-1 0,18 3 0,-18-1 96,0 1-1,0 0 1,0 1-1,-1 0 1,1 0 0,13 7-1,30 11 132,-13-9-206,-1-3 1,1-1-1,0-1 0,1-3 1,-1-1-1,1-2 0,42-5 1,-77 4-793,0-1 1,-1 0-1,1 0 0,0-1 1,-1 1-1,1-1 0,8-4 1,-1-2-2644</inkml:trace>
</inkml:ink>
</file>

<file path=ppt/ink/ink2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6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9472,'9'-6'4736,"17"6"-3968,-18 0 6783,14 0-6655,-4 0 0,4 6 256,-4-2 128,22 4-1792,-11-2 128,41-9 896,-17 0 128,21-12-1280,-16 3 0,12-9-2688,-14 6 0</inkml:trace>
</inkml:ink>
</file>

<file path=ppt/ink/ink2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6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1 336 6912,'26'-15'11391,"32"7"-6564,-47 7-4540,0-2 1,0 1-1,0-1 1,0-1-1,-1 0 1,1 0-1,-1-1 1,0-1-1,10-7 1,2-3-132,0-1 0,-2-1 1,0-1-1,-1 0 1,-1-1-1,-1-2 1,0 1-1,21-41 1,-36 58-108,-1-1 0,1 1 0,-1-1 0,0 0 0,0 0 0,0 0 0,-1 0 0,0 0 0,0-6 0,-9 28 253,6-13-281,1-1 0,-1 1 0,1 0 0,0 0 0,0 0 0,1 0 0,-1 0 0,0 5 0,-2 34 64,3 64-1,3-81-150,-2 0-1,0 0 1,-2 0-1,0 0 1,-2 0-1,-1 0 1,-15 44-1,7-53-1283,13-17 1269,0 0-1,0 0 1,0 0-1,0-1 1,0 1-1,0 0 1,0 0-1,0 0 1,0-1 0,0 1-1,0 0 1,0 0-1,0 0 1,0-1-1,0 1 1,0 0-1,0 0 1,-1 0-1,1-1 1,0 1-1,0 0 1,0 0-1,0 0 1,0 0-1,-1 0 1,1-1-1,0 1 1,0 0-1,0 0 1,0 0-1,-1 0 1,1 0-1,0 0 1,0 0 0,-1 0-1,1 0 1,0 0-1,0 0 1,0 0-1,-1 0 1,1 0-1,0 0 1,0 0-1,0 0 1,-1 0-1,1 0 1,0 0-1,0 0 1,0 0-1,-1 0 1,1 0-1,0 0 1,0 0-1,0 1 1,-1-1-1,1 0 1,0 0 0,0 0-1,0 0 1,0 0-1,0 1 1,-1-1-1,1 0 1,0 0-1,0 0 1,0 1-1,0-1 1,0-4-3397</inkml:trace>
</inkml:ink>
</file>

<file path=ppt/ink/ink2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7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1 125 5504,'0'-2'272,"1"1"0,0 0 1,0 0-1,0 0 0,0 0 0,0 0 1,1 1-1,-1-1 0,0 0 1,0 0-1,1 1 0,-1-1 0,0 1 1,1-1-1,-1 1 0,0-1 0,1 1 1,-1 0-1,0 0 0,3 0 1,-1-1 793,13-4 951,0 1-1,1 0 1,19-1 0,50 0 595,-1 0-2284,157-27 1327,-29 4-2695,-72 10-7745,-116 14 5692</inkml:trace>
</inkml:ink>
</file>

<file path=ppt/ink/ink2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8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7168,'-4'12'9870,"1"3"-4408,3 3-3073,2 10-3098,0-3 1104,6 156 2315,-9-204-2731,2 0 0,0 0 0,2 0 0,0 0 0,11-35 0,-13 54 48,1-1 0,-1 0 0,1 1 0,0 0 1,1-1-1,-1 1 0,1 0 0,0 0 0,0 0 0,0 1 0,0-1 0,1 1 0,0 0 0,-1 0 0,1 0 0,0 0 0,1 0 0,-1 1 1,0 0-1,1 0 0,-1 0 0,1 1 0,-1-1 0,1 1 0,0 0 0,0 0 0,0 1 0,-1-1 0,1 1 0,0 0 0,0 1 0,6 0 0,2 1 153,1 0-1,-1 1 0,0 1 1,0 0-1,0 1 0,-1 0 1,1 1-1,-1 0 0,-1 1 1,1 0-1,-1 1 0,0 0 1,13 13-1,-18-14-124,0 0 0,0 0 1,-1 0-1,1 0 0,-2 1 0,1 0 0,-1 0 0,0 0 1,-1 1-1,0-1 0,0 1 0,-1 0 0,0 0 0,0 0 1,-1 0-1,-1 0 0,1 0 0,-1 0 0,-1 0 1,-2 13-1,-14 35 187,13-45-190,-1 0 0,2 0 0,0 1 0,0-1 0,-1 18 0,6-17-603,0-3-898,-6-15-2566,1-5 25</inkml:trace>
</inkml:ink>
</file>

<file path=ppt/ink/ink2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8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1029 16 5248,'-6'-2'1449,"0"-1"-1,0 1 1,-1 0 0,1 0-1,-1 0 1,-12 0 0,8 1-830,0 1 0,0 1 0,0 0 1,1 0-1,-1 1 0,-15 5 0,-5 4 131,1 2 0,-50 27 0,48-23-174,1 2 0,-44 33 0,-17 30 312,3 4 1,-109 138 0,176-193-771,1 1-1,2 1 0,1 1 1,2 0-1,-23 68 1,-30 189 351,62-253-239,2 0 1,1 0 0,2 0 0,2 1 0,8 68 0,-4-82-75,2 1 0,0-1 0,2 0 0,1 0-1,1-1 1,0-1 0,2 1 0,1-2 0,21 29-1,5-1 116,2-3-1,1-1 0,3-2 0,2-2 0,73 51 1,-88-70-392,0 1 0,53 54 0,-84-77-134,-1-1 0,1 1 0,0 0 1,-1-1-1,1 1 0,0-1 0,0 1 0,0-1 0,-1 0 0,1 1 0,0-1 1,0 0-1,0 1 0,0-1 0,0 0 0,0 0 0,-1 0 0,3 0 1,2 0-3736</inkml:trace>
</inkml:ink>
</file>

<file path=ppt/ink/ink2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3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95 447 3456,'2'4'337,"0"-1"1,0 1-1,0-1 1,1 1-1,-1-1 1,1 0-1,0 0 1,0 0-1,0-1 1,1 1-1,-1-1 1,1 1-1,-1-1 1,1 0-1,4 1 1,-3 0-188,0-1 1,1 1 0,-1-1 0,1-1 0,-1 1 0,1-1 0,0 0 0,-1 0 0,1-1 0,0 1-1,9-2 1,3-3-85,-1-1 0,1-1 0,-1 0-1,0-1 1,-1-1 0,0-1-1,0 0 1,-1-1 0,27-24 0,-16 11 203,-2-1 1,-1-1-1,-1-2 1,28-42 0,-46 64-232,-1-1 0,0 1 0,1-1 0,-2 0 1,1 0-1,-1 0 0,0-1 0,0 1 0,0 0 1,-1-1-1,0 1 0,-1-1 0,1 1 0,-1-1 1,0 0-1,-1 1 0,0-1 0,0 1 1,0-1-1,-1 1 0,0 0 0,-4-11 0,2 11-17,0 0 1,-1-1-1,1 1 0,-1 1 0,0-1 0,-1 1 0,1 0 0,-1 0 0,0 1 1,0-1-1,-1 1 0,1 1 0,-1-1 0,0 1 0,0 0 0,0 1 1,0 0-1,-1 0 0,-10-2 0,-12 2-6,1 2 0,0 0 1,-1 2-1,1 1 0,0 1 0,-34 10 0,58-13-14,-13 3-5,0 0 0,1 2 1,0 0-1,-25 12 1,35-14-8,0 0 0,0 1 0,0 0 0,0 0 0,1 0 0,0 1 0,0 0 0,0 0 0,1 0 0,0 1 0,-7 11 0,11-16 3,0 1-1,0-1 1,0 0-1,0 1 1,0-1-1,1 1 1,-1-1-1,1 1 1,0-1-1,0 1 1,0-1-1,0 1 1,0-1-1,1 1 1,-1-1-1,0 1 1,1-1-1,0 0 1,0 1-1,0-1 1,0 0 0,0 1-1,0-1 1,1 0-1,-1 0 1,1 0-1,-1 0 1,1 0-1,0 0 1,0-1-1,-1 1 1,1-1-1,1 1 1,-1-1-1,0 0 1,0 1-1,5 0 1,4 4-35,1-1 1,0 0 0,0-1 0,0 0-1,1-1 1,12 2 0,-7-3-46,0-1 0,1-1 1,-1 0-1,0-1 1,0-1-1,0-1 1,-1-1-1,1 0 0,-1-1 1,18-8-1,-2-1-124,-2-2-1,0-2 0,-1 0 1,30-25-1,-60 43 213,1 0 0,-1 0 0,0 0 0,0 0 0,1 0 0,-1 0 0,0 1 0,0-1 0,0 0 0,1 0 0,-1 0 0,0 0 1,0 0-1,0 0 0,1 0 0,-1 1 0,0-1 0,0 0 0,0 0 0,0 0 0,0 0 0,1 0 0,-1 1 0,0-1 0,0 0 0,0 0 0,0 0 0,0 1 0,0-1 0,0 0 0,0 0 0,0 1 0,0-1 0,0 0 0,1 0 0,-1 0 0,0 1 1,0-1-1,-1 0 0,1 0 0,0 0 0,0 1 0,0-1 0,0 0 0,0 0 0,0 1 0,0-1 0,0 0 0,0 0 0,0 0 0,-1 0 0,1 1 0,0-1 0,0 0 0,0 0 0,-4 17 126,2-9-10,0 1-1,0 0 1,1 0 0,0 0-1,0 0 1,1 0 0,0 0-1,1 0 1,0 0 0,1 0-1,-1-1 1,2 1 0,-1 0-1,5 9 1,-3-8 6,0 1 0,1-1 0,0 0 0,1 0 0,0-1 0,1 0 0,0 0 1,0 0-1,0-1 0,1 0 0,10 7 0,-5-6-231,0-2 0,1 0 0,0 0 0,0-1 0,1-1 0,-1 0 0,17 2 0,-21-5-388,0 0 0,1-1 0,0 0 0,-1-1-1,1 0 1,15-3 0,-5-4-1316</inkml:trace>
</inkml:ink>
</file>

<file path=ppt/ink/ink2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49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7168,'7'-1'1274,"0"2"-1,1-1 1,-1 1 0,0 1 0,0-1 0,0 1 0,0 0-1,12 6 1,-5-1-204,-1 2 0,0 0 0,17 14-1,27 30 217,64 75-1,-6-7 112,-60-67-855,-3 1 0,83 117 0,-113-140-300,-2 1 0,-2 0 0,-1 2 0,-1 0 0,-2 1 1,-2 0-1,14 64 0,-17-47-126,-3 0 0,-1 1 0,-3 0 0,-2 0 0,-3-1 1,-2 1-1,-2-1 0,-14 53 0,13-83-56,0-1 0,-2 0 0,0 0 0,-26 37 0,-66 77 107,-11 16 27,36-47-197,31-46-15,-24 26-110,70-84 56,-1 0-1,0 0 1,0 0-1,0 0 1,0 0 0,0 0-1,0-1 1,0 1-1,0 0 1,0-1-1,0 1 1,0-1 0,0 1-1,0-1 1,-1 1-1,1-1 1,-2 1 0,2-2-83,1 1 0,-1 0 1,1 0-1,-1 0 1,1 0-1,-1 0 0,1 0 1,-1 0-1,1 0 1,0-1-1,-1 1 1,1 0-1,-1 0 0,1-1 1,0 1-1,-1 0 1,1-1-1,0 1 0,-1 0 1,1-1-1,0 1 1,-1 0-1,1-1 1,0 1-1,0-1 0,-1 1 1,1-1-1,-3-10-3813</inkml:trace>
</inkml:ink>
</file>

<file path=ppt/ink/ink2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0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6912,'1'0'197,"-1"0"0,1 0 1,-1-1-1,1 1 0,-1 0 1,1 0-1,-1 0 0,1 1 1,0-1-1,-1 0 0,1 0 1,-1 0-1,1 0 0,-1 0 1,1 1-1,-1-1 0,1 0 1,-1 0-1,1 1 0,-1-1 1,1 0-1,-1 1 0,0-1 1,1 1-1,-1-1 0,0 0 0,1 1 1,-1-1-1,0 1 0,1-1 1,-1 2-1,1-2 63,-1 1 1,1 0-1,-1 0 0,1-1 0,-1 1 1,1-1-1,0 1 0,-1 0 1,1-1-1,0 1 0,-1-1 0,1 1 1,0-1-1,0 0 0,-1 1 0,1-1 1,0 0-1,0 1 0,1-1 0,0 1-75,0 0 0,0 0-1,0 0 1,0 0-1,0 0 1,0 0 0,0 0-1,-1 1 1,1-1-1,-1 1 1,1-1 0,-1 1-1,1 0 1,-1 0-1,0-1 1,0 1 0,0 0-1,2 4 1,13 34 531,-8-1 38,-3-1-1,-1 0 1,-1 1-1,-4 47 1,0-30-426,-17-96-328,13 24 0,1 1 0,1-1 0,0 0 0,0 0 0,1-31 0,2 40 0,1 0 0,0 0 0,0 1 0,1-1 0,0 0 0,0 0 0,0 1 0,1-1 0,0 1 0,0 0 0,1 0 0,-1 0 0,1 0 0,1 1 0,-1-1 0,7-5 0,-5 5 44,1 1 1,-1 0-1,1 0 0,0 1 1,0 0-1,0 0 0,1 1 1,-1-1-1,1 2 0,0-1 1,0 1-1,0 0 0,0 1 0,0 0 1,0 0-1,0 0 0,1 1 1,-1 1-1,0-1 0,0 1 1,0 1-1,0 0 0,0 0 1,0 0-1,12 6 0,-5-2 149,-13-6-170,0 1 1,1-1-1,-1 1 1,0 0-1,0-1 1,0 1-1,-1 0 1,1 1-1,0-1 1,0 0-1,0 0 1,-1 1 0,1-1-1,-1 1 1,1-1-1,-1 1 1,0 0-1,1 0 1,-1-1-1,0 1 1,0 0-1,0 0 1,-1 0-1,1 0 1,0 0-1,-1 1 1,1-1-1,-1 2 1,6 37 54,-3-1 0,-2 62 0,4-132-303,-4 19 134,1-1 0,0 0 0,1 1 0,9-23 0,-10 30 67,0 0 0,1 0 0,0 0 0,0 0 0,0 0 0,0 1 0,0-1 0,1 1 0,0 0 0,-1 0 0,1 0 0,0 0 0,1 1 0,-1 0 0,0-1 0,7 0 1,2-3 47,1 1 1,-1 1 0,1 0-1,0 1 1,1 1 0,-1 0 0,0 1-1,1 0 1,26 3 0,-33 0 44,0 0-1,0 0 1,-1 1 0,1 0-1,0 0 1,-1 0 0,0 1-1,0 0 1,0 1 0,-1 0 0,1 0-1,-1 0 1,0 1 0,-1-1-1,1 1 1,-1 1 0,0-1-1,-1 1 1,8 13 0,-5-6 36,0 1 1,0-1-1,-1 1 1,-1 1-1,-1-1 1,0 1-1,-1 0 1,0-1-1,-2 2 1,0-1-1,0 0 1,-2 0-1,0 0 0,0 0 1,-2 0-1,0 0 1,-10 29-1,2-21-408,9-33-3224,-4-26-536,-2 7 95</inkml:trace>
</inkml:ink>
</file>

<file path=ppt/ink/ink2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3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1570 2 7040,'-2'0'696,"0"-1"0,0 1 1,0 0-1,0 0 0,0 0 0,0 0 1,-1 0-1,1 0 0,0 1 0,0-1 1,0 1-1,0-1 0,0 1 0,-2 1 1,-34 20 2093,-23 36-1710,42-39-513,-1 0 1,0-2-1,-2 0 1,-40 25-1,-95 66 863,95-63-1174,2 2 0,-76 78 0,-36 29 234,111-101-368,43-36-95,-1-1 0,0-1 0,-1-1-1,-26 15 1,-371 205-133,404-226 188,-11 5-422,23-18 49,12-14 50,-4 6 174,0-1 0,-1 1-1,-1-2 1,0 1 0,-1-1 0,0 1-1,1-20 1,-2 17 75,0 0 0,1 0 0,1 0 0,1 1 0,9-21 0,-14 35 28,0 0 0,0 0 0,0 0 1,1 0-1,-1 0 0,0 1 1,1-1-1,0 0 0,-1 1 1,1-1-1,0 1 0,0-1 1,4-1-1,-6 3-21,0 0 0,0 0 1,0 0-1,1 0 0,-1 0 1,0 0-1,0 0 0,0 0 0,1 0 1,-1 0-1,0 0 0,0 1 0,0-1 1,0 0-1,1 0 0,-1 0 0,0 0 1,0 0-1,0 1 0,0-1 0,0 0 1,0 0-1,1 0 0,-1 0 0,0 1 1,0-1-1,0 0 0,0 0 0,0 0 1,0 1-1,0-1 0,0 0 0,0 0 1,0 1-1,0-1 0,0 0 0,0 0 1,0 0-1,0 1 0,0-1 0,0 0 1,0 0-1,0 1 0,-9 24 533,-3-1-346,-1-2 0,-1 1 0,-25 28-1,21-28-130,1 0-1,1 1 0,-15 33 0,25-47 16,-7 25 71,13-34-147,0 0 0,0 0 0,0 0 1,0 0-1,0 0 0,0 0 0,0 0 0,1 0 0,-1 0 1,0 0-1,1-1 0,-1 1 0,0 0 0,1 0 0,-1 0 1,1-1-1,0 1 0,-1 0 0,1 0 0,-1-1 0,1 1 1,0-1-1,0 1 0,-1 0 0,1-1 0,0 1 0,0-1 1,0 0-1,0 1 0,-1-1 0,1 0 0,0 1 0,0-1 1,0 0-1,0 0 0,2 0 0,24 4 212,0-2-1,1-1 1,-1 0-1,34-6 1,113-19-4210,-172 24 3818,2-1-689,7-1-502,-8 5-3075,-3 0 703</inkml:trace>
</inkml:ink>
</file>

<file path=ppt/ink/ink2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4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7936,'39'-17'6491,"-38"17"-6133,0-1 1,0 0-1,1 1 1,-1-1-1,0 1 1,0-1-1,1 1 1,-1 0-1,0-1 1,1 1-1,-1 0 1,0 0-1,1 0 1,-1 0-1,0 0 0,1 0 1,-1 0-1,0 1 1,1-1-1,-1 0 1,0 1-1,1-1 1,-1 1-1,0-1 1,0 1-1,2 1 1,1 13-30,-1 0 1,-1-1 0,0 1-1,-1 1 1,-1 26-1,0 1 211,22 344-497,-22-385-224,1-1 0,-1 1 0,0 0 0,0 0 0,0-1 0,0 1 0,-1 0 0,1 0 0,0-1 0,-1 1 0,1 0 0,-1-1 0,-1 4 0,1-5-53,1 1 1,-1-1 0,1 1 0,-1-1 0,0 1-1,0-1 1,1 0 0,-1 1 0,0-1 0,0 0 0,1 1-1,-1-1 1,0 0 0,0 0 0,0 0 0,1 0-1,-1 0 1,0 0 0,0 0 0,0 0 0,0 0-1,1 0 1,-1 0 0,0 0 0,-1-1 0,-7 0-3116</inkml:trace>
</inkml:ink>
</file>

<file path=ppt/ink/ink2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4.8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0 114 7936,'0'-1'190,"1"0"0,-1 0 0,0 0 1,1 0-1,0 0 0,-1 0 0,1 0 0,-1 0 1,1 0-1,0 0 0,0 0 0,0 0 0,-1 0 1,1 0-1,0 1 0,0-1 0,0 0 1,0 1-1,0-1 0,2 0 0,31-15 3324,-15 8-1529,4-4-1218,0 2 0,1 0 0,0 1 0,0 2 1,1 0-1,0 2 0,0 1 0,45-2 0,-57 6-624,0 0 0,0 1 0,0 1-1,0 0 1,0 1 0,0 0-1,-1 1 1,16 6 0,-21-6-62,1 0 0,-1 0 0,0 1 0,-1 0 0,1 0 0,-1 1-1,0 0 1,0 0 0,-1 0 0,1 0 0,-1 1 0,-1 0 0,8 13 0,-11-15-73,1-1-1,-1 0 1,0 0-1,0 0 0,0 1 1,-1-1-1,1 0 1,-1 1-1,0-1 1,0 0-1,-1 1 1,1-1-1,-1 0 1,0 1-1,0-1 1,-1 0-1,1 0 1,-1 0-1,0 0 0,0 0 1,0 0-1,0-1 1,-1 1-1,1-1 1,-1 1-1,0-1 1,0 0-1,-1 0 1,1 0-1,-6 3 1,1 0-30,1 0 1,-1-1 0,-1 0 0,1-1 0,-1 0 0,1 0 0,-1-1 0,0 0 0,-1 0 0,1-1-1,0 0 1,-1-1 0,-13 1 0,12-4-341,-1 0-1,1-1 0,0 0 0,0 0 1,-15-8-1,-14-4-4949,31 12 1985</inkml:trace>
</inkml:ink>
</file>

<file path=ppt/ink/ink2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5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139 109 9728,'-1'1'424,"-1"0"1,1-1 0,0 1-1,0 0 1,-1 1 0,1-1 0,0 0-1,0 0 1,0 0 0,0 1-1,0-1 1,0 0 0,1 1-1,-1-1 1,0 1 0,1-1-1,-1 1 1,1-1 0,-1 1 0,1 0-1,0-1 1,0 1 0,0 2-1,0 47 6594,1-31-8207,0-18 1204,-1 0 0,1 0 0,0-1 0,0 1 0,0-1 0,0 1 0,0 0 0,0-1 0,0 0 0,0 1 0,1-1 0,-1 0 0,0 1 0,1-1 1,-1 0-1,1 0 0,0 0 0,-1 0 0,1-1 0,0 1 0,0 0 0,-1-1 0,1 1 0,0-1 0,2 1 0,50 9 618,-47-11-611,0 1 1,0-1-1,-1 0 1,1 0 0,0-1-1,-1 0 1,1 0 0,-1-1-1,1 0 1,-1 0 0,0 0-1,0-1 1,-1 0 0,10-8-1,-2 3 1,-10 8-23,-1-1 0,0 1-1,0-1 1,0 0 0,0 1 0,0-1-1,-1 0 1,1 0 0,0 0-1,-1 0 1,1 0 0,-1-1 0,0 1-1,0 0 1,0-1 0,0 1-1,0-1 1,-1 1 0,1-1 0,-1 1-1,1-1 1,-1-3 0,0 2 3,-1 0 1,0 0-1,0 0 0,0 0 1,-1 1-1,1-1 1,-1 0-1,0 1 1,0-1-1,0 1 0,-1-1 1,1 1-1,-4-3 1,-4-4 20,0 0 0,-1 1 0,0 0 0,0 0 0,-1 2 1,0-1-1,-22-8 0,24 12-30,0 0 0,0 1 0,-1 0 0,1 1 0,-1 0 0,1 1 0,-1 0 0,-17 1 0,22 1-110,0 0 0,-1 0 0,1 0 0,0 1 0,0 0 0,0 0 0,0 0 0,1 1 0,-1 0 0,0 0 0,1 0 0,0 1 0,0 0-1,0 0 1,0 0 0,-4 6 0,8-9-20,0 0-1,0 0 0,0 0 1,0 1-1,0-1 0,0 0 1,0 1-1,0-1 1,1 1-1,-1-1 0,0 1 1,1 0-1,0-1 0,-1 1 1,1-1-1,0 1 0,0 0 1,0-1-1,0 1 1,0 0-1,0-1 0,0 1 1,0-1-1,1 1 0,-1 0 1,1-1-1,-1 1 1,1-1-1,0 1 0,-1-1 1,1 1-1,0-1 0,2 3 1,-2-2-61,13 27-3153</inkml:trace>
</inkml:ink>
</file>

<file path=ppt/ink/ink2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5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8448,'3'-12'5257,"2"20"1534,2 11-1530,-5-10-6293,6 33 1251,33 239 1759,-37-237-1803,-3-1 0,-2 1 0,-1-1 0,-12 63-1,0-44-104,7-34-221,1 1 1,2 0-1,-2 35 0,6-64 65,0 0 0,0 1-1,-1-1 1,1 1 0,0-1 0,0 0-1,0 1 1,0-1 0,0 1 0,0-1-1,0 1 1,0-1 0,0 0-1,0 1 1,0-1 0,1 1 0,-1-1-1,0 0 1,0 1 0,0-1 0,0 1-1,1-1 1,-1 0 0,0 1 0,0-1-1,1 0 1,-1 1 0,0-1-1,1 0 1,-1 0 0,0 1 0,1-1-1,-1 0 1,0 0 0,1 1 0,-1-1-1,1 0 1,-1 0 0,0 0 0,1 0-1,-1 0 1,1 0 0,-1 0 0,1 0-1,-1 0 1,0 0 0,1 0-1,-1 0 1,1 0 0,-1 0 0,1 0-1,-1 0 1,0 0 0,1 0 0,0-1-1,16-15-5578,-8 2 2210</inkml:trace>
</inkml:ink>
</file>

<file path=ppt/ink/ink2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6.0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9600,'16'-7'4736,"42"19"-5760,-45-12 8831,31 7-7679,-10-4 128,37-6 128,-14-1 0,25 4-896,-20 0 0,-1 0-1408,-16 0 0,-19 0-767,-4 0-1</inkml:trace>
</inkml:ink>
</file>

<file path=ppt/ink/ink2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6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97 164 9344,'1'2'468,"0"-1"-1,0 1 1,1-1 0,-1 1 0,1-1 0,-1 0 0,1 0 0,-1 0-1,1 1 1,0-2 0,0 1 0,-1 0 0,1 0 0,0 0-1,0-1 1,0 1 0,0-1 0,0 0 0,0 1 0,3-1 0,-1 0-114,0-1 0,1 1 0,-1-1 0,0 0 0,1 0 0,-1-1 0,0 1 0,0-1 0,4-2 0,0 0-331,-1 0-1,-1-1 0,1 1 1,0-2-1,-1 1 0,0 0 1,-1-1-1,1 0 0,8-13 1,-13 17-22,0-1 0,-1 1 0,1 0 0,0 0 0,-1 0 0,0-1 0,1 1 0,-1 0 1,0-1-1,0 1 0,-1 0 0,1 0 0,0-1 0,-1 1 0,1 0 0,-1 0 0,0 0 1,1-1-1,-1 1 0,0 0 0,-1 0 0,1 0 0,0 0 0,0 1 0,-1-1 0,1 0 0,-1 0 1,0 1-1,1-1 0,-1 1 0,0 0 0,-3-2 0,-3-3-43,1 1 1,-1 1-1,0-1 0,0 2 0,0-1 0,-15-4 1,17 7 68,1 0 0,-1 0 1,1 1-1,-1-1 0,1 1 1,-1 1-1,0-1 1,1 1-1,-1 0 0,1 0 1,-1 0-1,1 1 0,0 0 1,0 0-1,0 0 0,0 1 1,0 0-1,0-1 1,0 2-1,1-1 0,0 1 1,-1-1-1,1 1 0,1 0 1,-1 1-1,1-1 0,-1 1 1,1-1-1,0 1 1,1 0-1,-1 0 0,1 0 1,0 1-1,1-1 0,-1 0 1,1 1-1,0-1 0,0 1 1,0-1-1,1 1 1,0-1-1,0 1 0,1 0 1,0-1-1,2 11 0,0-5-53,2 0 0,-1 1 0,2-2 1,-1 1-1,1-1 0,1 1 0,0-2 0,0 1 0,1-1 0,0 0 0,1-1 0,18 15 0,-18-17-591,1 1 1,0-2-1,1 1 0,-1-1 0,1-1 1,0 0-1,1 0 0,15 2 0,9 1-2454</inkml:trace>
</inkml:ink>
</file>

<file path=ppt/ink/ink2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6.7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10496,'0'34'10248,"1"-2"-5103,11 116-4645,-8-99-129,-3-27-747,4-54-174,-5 27 492,2-22-233,2 0 0,0 1 0,11-32 0,-14 52 296,1 1-1,0 0 0,0-1 0,0 1 0,1 0 0,-1 0 0,1 0 0,0 1 1,1-1-1,-1 1 0,1-1 0,0 1 0,0 0 0,1 1 0,-1-1 0,1 1 1,-1 0-1,1 0 0,0 0 0,0 1 0,11-4 0,-13 5 34,0 1 0,0 0 0,0 0 0,0 0 0,0 1 0,0-1 0,0 1 0,0-1 0,0 1 0,0 0 0,0 0 0,-1 0 0,1 1-1,0-1 1,-1 1 0,1-1 0,-1 1 0,1 0 0,-1 0 0,0 0 0,0 0 0,0 1 0,0-1 0,0 0 0,-1 1 0,1-1 0,0 1 0,-1 0 0,0 0 0,2 5-1,3 8 129,0-1 0,-1 1 0,-1 1 0,4 20 0,9 37-267,-4-45-2678,-12-28-187,-1-1-362</inkml:trace>
</inkml:ink>
</file>

<file path=ppt/ink/ink2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3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95 2176,'0'0'35,"0"-1"-1,-1 1 1,1 0 0,0 0-1,0-1 1,0 1 0,0 0-1,0-1 1,0 1 0,0 0-1,0-1 1,0 1 0,0 0-1,0-1 1,0 1 0,0 0-1,0-1 1,0 1 0,0 0-1,0-1 1,1 1 0,-1 0 0,0-1-1,0 1 1,0 0 0,0 0-1,1-1 1,-1 1 0,0 0-1,0 0 1,1-1 0,-1 1-1,0 0 1,0 0 0,1 0-1,-1-1 1,0 1 0,1 0-1,-1 0 1,0 0 0,1 0-1,-1 0 1,0 0 0,1 0-1,-1 0 1,0 0 0,1 0-1,-1 0 1,0 0 0,1 0-1,-1 0 1,0 0 0,1 0 0,1 0 204,1-1 892,21-24 383,-20 21-1406,-1-1-1,1 1 1,0-1-1,0 1 1,1 0-1,-1 1 1,1-1-1,0 1 1,0 0-1,0 0 1,0 0-1,0 1 1,1 0-1,-1 0 1,1 0-1,-1 1 1,1-1-1,0 2 1,-1-1-1,1 0 1,0 1-1,7 1 1,3-1 44,-1 1 0,1 1 0,-1 0 1,0 1-1,0 1 0,0 1 0,18 7 1,-26-9-82,-1 0 1,1 0 0,-1 1 0,0 0 0,0 0-1,0 1 1,-1-1 0,0 1 0,1 1 0,-2-1-1,1 1 1,-1-1 0,0 1 0,0 0 0,0 1-1,-1-1 1,0 1 0,3 10 0,-4-9 4,0 0 0,-1 1 0,0-1 0,-1 1 0,0 0 0,0-1 0,0 1 0,-1-1 0,-1 1 0,0-1 1,0 0-1,0 0 0,-1 1 0,0-2 0,-6 11 0,2-5 66,-1 0 0,-1 0 0,0-1 0,-1 0 0,-21 19-1,-64 47 353,36-32-324,39-30-128,-1 0 1,-1-2 0,0 0-1,0-2 1,-35 14 0,54-25-83,9-4-48,19-1-40,147 37 276,-138-23-105,1-2 0,0-2 0,1-1-1,0-1 1,0-2 0,49-4 0,-80 1-148,0 1 1,0-2 0,0 1 0,-1 0 0,1-1-1,0 0 1,-1 0 0,0 0 0,1-1 0,-1 0-1,0 0 1,0 0 0,4-4 0,-5 4-225,0-1 0,-1 1 0,1 0 1,-1-1-1,0 1 0,0-1 0,0 0 0,-1 0 0,1 0 1,-1 1-1,0-1 0,0-1 0,0 1 0,-1 0 1,1-7-1,-5-4-1591</inkml:trace>
</inkml:ink>
</file>

<file path=ppt/ink/ink2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7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7936,'17'0'2660,"0"-2"1,-1 0-1,1-1 1,25-7-1,-38 9-2501,66-4 1889,-69 5-1967,1-1 1,0 1 0,-1-1 0,1 1 0,-1-1 0,1 1 0,0 0 0,-1 0-1,1 0 1,0 0 0,-1 0 0,1 0 0,-1 1 0,1-1 0,0 0-1,-1 1 1,1-1 0,-1 1 0,1 0 0,-1-1 0,1 1 0,-1 0-1,1 0 1,-1 0 0,0 0 0,2 1 0,-2 1-12,1-1 0,-1 1 0,0 0 0,0-1 0,0 1 0,0 0 0,0 0 0,0 0 0,-1 0 0,0 0 0,1-1 0,-1 1 0,0 4 0,-2 8 30,1 0 0,-2 0 0,0 0 0,-5 15 0,-2 1-52,0-1 37,-10 49 0,19-71-140,0 0-1,0 0 1,0 0-1,1 1 1,1-1-1,-1 0 1,1 0-1,0 0 1,1 0-1,0 0 1,4 9-1,-5-14-172,1-1 1,-1 0-1,0 0 0,1 0 0,0 0 0,0 0 0,-1 0 1,1 0-1,0-1 0,0 1 0,1-1 0,-1 0 0,0 1 1,0-1-1,1 0 0,-1 0 0,1 0 0,-1-1 0,1 1 1,-1 0-1,1-1 0,2 0 0,10 4-2510,2 0-611</inkml:trace>
</inkml:ink>
</file>

<file path=ppt/ink/ink2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7.5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 7552,'5'-12'3712,"52"21"-1664,-44-9 4863,13-9-6655,-4 3 128,14-2-256,-6 1 128,10-1-1920,-10 4 128,1 4-1023,-9 0 127</inkml:trace>
</inkml:ink>
</file>

<file path=ppt/ink/ink2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34 121 9472,'0'5'1292,"0"-1"1,1 1 0,-1 0 0,1-1-1,0 1 1,1 0 0,1 4 0,19 24 4729,-16-28-5738,-1-1 1,0 1 0,1-2-1,0 1 1,0-1 0,0 1-1,1-2 1,-1 1-1,0-1 1,10 2 0,-5-1-556,1-1 0,0-1 0,0 0 0,-1 0 0,1-1 0,0-1 0,0 0 0,20-5 0,15-12 1646,-44 17-1388,-1 0-1,1 0 0,-1-1 1,0 0-1,1 1 1,-1-1-1,0 0 1,0 0-1,0 0 0,0 0 1,-1 0-1,1-1 1,0 1-1,-1-1 0,0 1 1,1-1-1,-1 1 1,0-1-1,0 0 1,-1 1-1,2-4 0,-2 1-16,0 1 0,-1 0 0,1 0-1,-1 0 1,0 0 0,0 1 0,0-1 0,0 0-1,-1 0 1,1 0 0,-1 1 0,0-1-1,-4-4 1,0-1-105,-1 1-1,1 0 1,-2 0 0,1 1-1,-1 0 1,0 1-1,-1-1 1,1 2 0,-1-1-1,0 1 1,-17-6 0,9 5-227,0 2 1,1 0-1,-1 1 1,-28-1 0,41 4 219,-1 0 1,0-1 0,1 2 0,-1-1-1,0 0 1,0 1 0,1 0 0,-1 0-1,1 0 1,-1 1 0,1 0-1,0 0 1,-1 0 0,1 0 0,0 0-1,0 1 1,0 0 0,1 0 0,-1 0-1,1 0 1,-1 1 0,-3 5 0,6-8 64,0 1 0,0 0 1,0-1-1,1 1 0,-1 0 1,0-1-1,1 1 0,-1 0 1,1-1-1,0 1 0,0 0 1,-1 0-1,1 0 0,0-1 0,1 1 1,-1 0-1,0 0 0,0 0 1,1-1-1,-1 1 0,1 0 1,0 0-1,-1-1 0,1 1 1,2 2-1,0 0-100,0-1 1,0 0-1,0 0 0,1 0 1,-1 0-1,1 0 1,0-1-1,0 0 0,0 0 1,6 3-1,4 0-205,0 0-1,0-1 1,0-1 0,1 0-1,0-1 1,16 1 0,4-5 35,12 1 795,-40 2 3504,-10 1-3635,1 0 0,-1 0 0,1 0 0,-1 0 0,1 1 0,0-1 0,-1 1 1,1-1-1,1 1 0,-1 0 0,0-1 0,1 1 0,-1 0 0,1 0 0,0 0 0,0 0 0,0 1 0,0-1 1,1 0-1,-1 6 0,-1 1 87,1 0 1,1 0 0,0 0 0,0 0 0,3 19 0,-2-24-334,0-1 1,1 1 0,-1-1 0,1 1 0,0-1 0,0 1 0,1-1 0,-1 0 0,1 0 0,0 0 0,0 0 0,0-1 0,8 7 0,0-2-1112,0-1-1,0-1 1,22 10-1,-31-14 718,21 11-3261</inkml:trace>
</inkml:ink>
</file>

<file path=ppt/ink/ink2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8.6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1 287 9344,'29'-46'9588,"4"-5"-2473,-27 40-7043,1 0-1,0 1 0,1 0 1,0 0-1,1 0 0,0 1 1,0 0-1,1 1 0,0 0 1,0 1-1,1 0 1,14-7-1,-4 3 40,1 1 0,0 1 1,1 1-1,0 0 0,0 2 1,25-3-1,-33 7-69,1 1 0,-1 0 1,1 1-1,-1 0 0,1 2 0,-1 0 1,1 0-1,17 7 0,-28-8-22,1 1 0,-1 0 0,0 0 0,0 0 0,0 1 0,-1-1-1,1 1 1,-1 1 0,1-1 0,-1 1 0,0-1 0,0 1 0,-1 0 0,1 1-1,-1-1 1,0 0 0,0 1 0,0 0 0,-1 0 0,1 0 0,-1 0 0,-1 0 0,1 0-1,-1 0 1,0 1 0,1 8 0,-2-11-19,0 1 1,0-1-1,-1 1 0,0-1 0,0 1 1,0-1-1,0 0 0,0 1 0,0-1 0,-1 0 1,0 0-1,1 0 0,-1 0 0,-1 0 1,-3 4-1,-44 40 96,32-32-86,9-8-191,-1 1 1,0-1-1,0-1 0,-1 0 0,1 0 0,-21 7 0,31-13 100,-1 0-1,1 0 0,0 1 1,0-1-1,-1 0 0,1 0 1,0 0-1,-1 1 0,1-1 1,0 0-1,-1 0 0,1 0 1,0 0-1,-1 0 0,1 0 0,0 0 1,-1 0-1,1 0 0,-1 0 1,1 0-1,0 0 0,-1 0 1,1 0-1,0 0 0,-1 0 1,1 0-1,0 0 0,-1 0 1,1-1-1,0 1 0,-1 0 0,1 0 1,0 0-1,-1-1 0,1 1 1,0 0-1,0 0 0,-1-1 1,1 1-1,0 0 0,0-1 1,0 1-1,-1 0 0,1-1 0,0 1 1,0 0-1,0-1 0,0 1 1,4-23-7124,0 11 3621</inkml:trace>
</inkml:ink>
</file>

<file path=ppt/ink/ink2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8.9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1 9472,'-3'3'6646,"-9"6"1606,4 2-8004,-2 8 52,1 0-1,1 0 1,1 1-1,1 0 1,0 0 0,1 0-1,2 1 1,0 0-1,1 0 1,1 26-1,1-31-255,0 0-1,2 0 1,-1 0-1,2 0 0,0 0 1,1-1-1,1 1 1,0-1-1,1 0 0,1 0 1,0-1-1,1 0 1,1 0-1,12 16 0,-10-18-298,0-1 0,0-1 0,1 0 0,16 10-1,-25-18-78,0 1 0,0-1 0,1-1 0,-1 1 0,1 0 0,-1-1 0,1 0 0,-1 0 0,1 0 0,0 0 0,0 0-1,-1-1 1,1 0 0,0 0 0,0 0 0,0 0 0,0 0 0,-1-1 0,1 0 0,0 0 0,0 0 0,6-3 0,9-9-3143</inkml:trace>
</inkml:ink>
</file>

<file path=ppt/ink/ink2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59.2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 10880,'56'9'5376,"15"-24"-5504,-54 11 9215,31 4-8959,-9 0 0,19 0-896,-15 0 0,0 0-1664,-11 0 0,-14 0-639,-6 0-1</inkml:trace>
</inkml:ink>
</file>

<file path=ppt/ink/ink2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2.7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44 165 3840,'0'1'8340,"1"5"-3337,8 50 1195,-8-51-6045,-1 0 0,1 0 1,0-1-1,0 1 1,1 0-1,-1 0 1,1-1-1,0 1 0,1-1 1,-1 1-1,1-1 1,0 0-1,-1 0 1,2 0-1,-1 0 0,0-1 1,1 1-1,0-1 1,0 0-1,0 0 1,7 3-1,-6-3-120,0-1 0,1-1-1,-1 1 1,1-1 0,-1 0 0,1 0 0,0 0 0,-1-1-1,1 0 1,0 0 0,-1-1 0,1 1 0,-1-1 0,1 0-1,-1-1 1,1 1 0,-1-1 0,0 0 0,8-4-1,-3 1-17,-1 0 0,0 0-1,0-1 1,0 0-1,-1-1 1,0 1 0,0-2-1,0 1 1,9-13-1,-15 16-16,1 0-1,-1-1 1,0 1-1,0-1 0,0 0 1,0 1-1,-1-1 0,0 0 1,0 0-1,0 0 0,-1 0 1,0 0-1,0 0 1,0 0-1,0 0 0,-1-1 1,0 1-1,0 1 0,0-1 1,-1 0-1,1 0 0,-4-6 1,2 3-22,-1 0-1,0 1 1,0-1 0,-1 1-1,1 0 1,-1 0 0,-1 1-1,0-1 1,0 1 0,0 1 0,0-1-1,-1 1 1,0 0 0,0 0-1,0 1 1,-1 0 0,1 0-1,-1 1 1,0 0 0,0 0 0,-1 1-1,1 0 1,0 1 0,-1-1-1,1 2 1,-1-1 0,1 1 0,-1 0-1,1 1 1,-1 0 0,1 0-1,0 1 1,0 0 0,-1 1-1,-9 4 1,13-4-78,0 0 0,0 0 1,0 1-1,0 0 0,1 0 0,0 0 0,0 0 0,0 1 0,0-1 0,1 1 1,-1 0-1,1 0 0,0 0 0,1 1 0,0-1 0,-3 9 0,4-11-68,0 1-1,0-1 1,0 0-1,1 1 1,0-1-1,-1 1 0,1-1 1,0 1-1,1-1 1,-1 1-1,1-1 1,-1 1-1,1-1 1,0 0-1,0 1 1,1-1-1,-1 0 1,1 0-1,0 0 1,-1 0-1,1 0 1,0 0-1,1 0 0,-1-1 1,0 1-1,1-1 1,0 0-1,-1 0 1,1 0-1,3 2 1,34 13-2518,-3-4-149</inkml:trace>
</inkml:ink>
</file>

<file path=ppt/ink/ink2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3.1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4 8704,'-18'11'4352,"14"-19"-3840,4 8 6783,4-7-6783,-4 7 0,9 4 128,-5-1 0,9 8-768,-3 4 0,3 4 512,0-5 128,-1 1-896,1-1 128,0-6-1536,1-1 0,-1-7-1280,0 0 129</inkml:trace>
</inkml:ink>
</file>

<file path=ppt/ink/ink2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3.5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94 135 8704,'-16'-15'8325,"5"16"-3168,10 2-4855,-1-1-1,1 1 1,0 0-1,0 0 0,0-1 1,0 1-1,0 0 0,1 0 1,-1 0-1,1 0 0,0 3 1,2 79-250,1-66 212,0 1-1,2-1 0,13 36 1,-9-31-102,-6-7-366,-8-15-30,-14-20-32,-2-11 1,17 24 206,0 0 0,0-1 0,0 1 0,1-1 0,-5-10 1,2 2 21,1-1 0,1 1 0,0-1 0,1-1 0,0 1 0,1 0 0,1-1 0,1-20 0,1 28 47,-1 1 0,1-1 1,1 1-1,-1-1 0,1 1 0,1 0 1,-1 0-1,1 0 0,1 0 0,-1 0 0,1 1 1,0 0-1,0-1 0,1 2 0,0-1 1,0 0-1,0 1 0,1 0 0,8-6 1,-11 9 19,0 0 1,1 0-1,-1 1 0,0-1 1,1 1-1,-1 0 1,1 0-1,-1 0 1,1 0-1,0 0 1,-1 1-1,1 0 1,0 0-1,-1 0 1,1 0-1,0 0 1,-1 1-1,1 0 1,0-1-1,-1 2 1,1-1-1,-1 0 1,1 1-1,-1-1 1,0 1-1,6 4 1,-3-2 43,1 1 1,-2 1-1,1-1 1,0 1-1,-1 0 1,0 0-1,-1 0 1,1 1-1,-1-1 1,6 15-1,-2 3 127,-1 0-1,-1 1 0,-1 0 1,-1 0-1,1 48 1,-5-1-6188,0-56 2451,0-24 81</inkml:trace>
</inkml:ink>
</file>

<file path=ppt/ink/ink2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3.9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43 196 8576,'-1'1'605,"0"0"0,0 0 0,1-1 0,-1 1 0,0 1 0,0-1 0,1 0 1,-1 0-1,1 0 0,-1 0 0,1 0 0,-1 1 0,1-1 0,0 0 0,0 0 0,-1 0 0,1 1 1,0-1-1,0 0 0,0 2 0,10 31 2692,-7-27-3335,1-1 0,-1 0 0,1 1 0,0-2 0,1 1 0,0 0 0,8 7 1,-10-10 94,0-1 0,0 1 0,1-1 1,-1 0-1,0 0 0,1 0 0,-1-1 0,1 1 1,0-1-1,0 0 0,-1 0 0,1 0 1,0-1-1,0 1 0,0-1 0,0 0 1,4 0-1,0-2-13,-1 0 0,0-1 1,1 0-1,-1 0 1,0-1-1,-1 0 0,1 0 1,8-7-1,-6 5-42,0-1 1,-1 0 0,0-1-1,0 0 1,0 0-1,-1-1 1,-1 0 0,9-14-1,-12 18-2,0 0 0,-1 0 0,0-1 0,0 1 0,-1-1 0,1 1-1,-1-1 1,0 1 0,-1-1 0,1 0 0,-1 1 0,0-1 0,-1 0 0,1 1 0,-1-1 0,0 0-1,-1 1 1,-3-11 0,2 10 8,0 0 0,0 0-1,0 0 1,-1 0 0,0 1 0,0-1 0,0 1-1,-1 0 1,0 0 0,0 1 0,0-1-1,-1 1 1,1 0 0,-1 1 0,0-1-1,0 1 1,0 0 0,-1 1 0,1 0-1,0 0 1,-1 0 0,0 0 0,1 1-1,-1 0 1,0 1 0,0 0 0,0 0-1,1 0 1,-1 1 0,0 0 0,0 0-1,-8 3 1,8-2-195,-1 0 0,0 1 0,1 0 0,0 1 0,0 0 0,0 0-1,0 0 1,1 1 0,0 0 0,-1 0 0,-8 11 0,12-14 37,1 1 0,-1 0 0,1 0 0,0 1 0,0-1 0,0 0 0,0 1 0,1-1 0,-1 1 0,1 0 0,0-1 0,0 1 0,0 0 0,1 0 0,-1 0 0,1 0 0,0 0 1,0-1-1,0 1 0,1 0 0,-1 0 0,1 0 0,0 0 0,3 6 0,-4-8-85,1-1 1,0 1 0,0 0-1,0 0 1,1-1-1,-1 1 1,0-1 0,1 1-1,-1-1 1,1 0 0,-1 1-1,1-1 1,0 0-1,-1 0 1,1 0 0,0 0-1,0 0 1,0-1-1,-1 1 1,1-1 0,0 1-1,3 0 1,5 1-647,23 9-2340</inkml:trace>
</inkml:ink>
</file>

<file path=ppt/ink/ink2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4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13 3200,'0'-1'25,"0"1"0,0 0 0,0 0 0,0 0 0,0 0 0,0 0 0,0 0 0,1 0 0,-1 0 0,0 0 0,0 0 0,0-1 0,0 1 0,0 0 0,0 0 0,0 0 0,0 0 0,0 0 0,0 0 0,0 0 0,0-1 0,0 1 0,0 0 0,0 0 0,0 0 0,0 0-1,0 0 1,0 0 0,0 0 0,0-1 0,0 1 0,0 0 0,0 0 0,0 0 0,0 0 0,0 0 0,-1 0 0,1 0 0,0 0 0,0 0 0,0-1 0,0 1 0,0 0 0,0 0 0,0 0 0,0 0 0,0 0 0,-1 0 0,1 0 0,0 0 0,0 0 0,0 0 0,0 0 0,20-5 2202,38 2 1322,249 50-3016,-288-46-1487,9 3-1654,-22-1 1200</inkml:trace>
</inkml:ink>
</file>

<file path=ppt/ink/ink2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4.2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9856,'0'-1'269,"0"1"1,-1-1 0,1 0-1,0 0 1,0 1 0,0-1 0,0 0-1,0 0 1,0 1 0,0-1-1,0 0 1,0 0 0,1 1-1,-1-1 1,0 0 0,0 1-1,1-1 1,-1 0 0,0 1-1,1-1 1,-1 0 0,1 1-1,-1-1 1,1 1 0,-1-1 0,1 1-1,-1-1 1,1 1 0,-1-1-1,1 1 1,0-1 0,-1 1-1,1 0 1,0-1 0,-1 1-1,1 0 1,0 0 0,0-1-1,12 11 4855,-8 4-5406,-2 13 385,-1 0 0,-1 1 1,-5 49-1,2-48 252,-12 260 176,10-97-3366,1-165-1517,-2-14 1153</inkml:trace>
</inkml:ink>
</file>

<file path=ppt/ink/ink2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4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124 212 10624,'-2'0'468,"1"0"0,-1 0 0,0 0 0,1 0 0,-1 0 1,1 1-1,-1-1 0,1 1 0,-1-1 0,1 1 0,-1-1 0,1 1 1,-1 0-1,1 0 0,0-1 0,-1 1 0,1 0 0,0 0 1,0 1-1,0-1 0,0 0 0,0 0 0,0 0 0,-1 3 0,-5 15 3951,6 5-5566,0-21 1159,1 0 1,0 0-1,0 0 0,1 0 0,-1 0 1,0 1-1,1-1 0,0 0 0,0 0 1,0-1-1,0 1 0,0 0 0,1 0 1,-1 0-1,1-1 0,-1 1 0,1-1 0,0 1 1,0-1-1,1 0 0,-1 0 0,0 0 1,1 0-1,-1 0 0,1 0 0,-1-1 1,1 1-1,0-1 0,0 0 0,0 0 1,0 0-1,0 0 0,5 1 0,-2-2 26,0 1 0,1-1 0,-1 0 0,0-1 0,1 0 0,-1 0 0,0 0 0,1-1 0,-1 0 0,0 0 0,0 0 0,-1-1 0,1 0 0,0 0 0,5-4 0,-3 1-38,0 0-1,-1 0 0,0-1 1,0 0-1,0 0 1,-1-1-1,0 1 0,6-11 1,-10 13 2,1-1-1,-1 1 1,0-1 0,0 0 0,0 0 0,-1 0-1,0 0 1,0 0 0,-1 0 0,0-1-1,0 1 1,0 0 0,-1 0 0,-1-7 0,1 5 22,0 0 1,-1 0 0,0 1 0,0-1 0,-1 1 0,0-1 0,0 1 0,-1 0 0,0 0-1,0 0 1,0 1 0,-1 0 0,0 0 0,0 0 0,-1 0 0,0 1 0,0-1 0,0 2-1,0-1 1,-1 1 0,0 0 0,0 0 0,-8-3 0,7 5-24,0 1-1,0-1 1,0 2 0,0-1 0,0 1 0,0 0-1,-1 1 1,1 0 0,0 0 0,0 0 0,0 1-1,1 1 1,-1-1 0,0 1 0,1 0-1,0 1 1,0 0 0,0 0 0,0 1 0,0 0-1,1 0 1,0 0 0,0 1 0,0 0 0,1 0-1,-6 9 1,10-14-47,0 0-1,0 1 1,0-1-1,0 1 1,0-1-1,0 1 1,1-1-1,-1 1 1,1 0-1,-1-1 1,1 1-1,0 0 1,0-1-1,-1 1 1,1 0-1,0 0 1,0-1-1,1 1 1,-1 0-1,0-1 1,1 1-1,-1 0 1,1-1-1,-1 1 1,1 0-1,0-1 1,-1 1-1,1-1 1,0 1-1,0-1 1,0 0-1,0 1 1,2 0-1,1 2-294,0 0 0,1-1 0,-1 0 0,1 0 0,0 0 0,0 0 0,0-1-1,0 0 1,6 2 0,64 14-5674,-39-14 2815</inkml:trace>
</inkml:ink>
</file>

<file path=ppt/ink/ink2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5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 8192,'-5'18'4096,"1"-15"-3712,4-3 6911,0 3-6143,0-3 0,0 19 384,0-8 128,-13 14-2304,0 2 128,5-3 1280,3 1 0,13-2-1024,2-1 128,6-7-1152,-2-5 0,4-7-1920,-5-3 0</inkml:trace>
</inkml:ink>
</file>

<file path=ppt/ink/ink2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5.3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8448,'3'-2'10010,"4"1"-5236,25 1-4119,-23 0 631,193-9-348,-201 9-938,0 0 0,-1 0 0,1 0 0,0 0 0,-1 0 0,1 0 0,0 0-1,0 0 1,-1 0 0,1 0 0,0 0 0,0 0 0,-1 0 0,1 1 0,0-1 0,-1 0 0,1 1 0,0-1-1,-1 0 1,1 1 0,0-1 0,-1 1 0,2 0 0,-12 10-3,-37 13 16,39-20 1,-1 1-20,0 1 0,0 0 0,1 0 0,0 1 0,0 0 1,0 1-1,1-1 0,0 1 0,1 1 0,-1-1 1,2 1-1,-1 0 0,1 1 0,1-1 0,-1 1 0,2 0 1,-1 0-1,1 0 0,1 1 0,0-1 0,-1 18 1,3-25-179,1 0 0,0 0 1,-1 0-1,1 0 0,0 0 1,0 0-1,1 0 1,-1 0-1,0-1 0,1 1 1,0 0-1,0-1 1,0 1-1,0-1 0,0 0 1,0 0-1,0 0 0,1 0 1,-1 0-1,1 0 1,-1-1-1,1 1 0,0-1 1,0 1-1,0-1 1,0 0-1,4 1 0,21 5-3016</inkml:trace>
</inkml:ink>
</file>

<file path=ppt/ink/ink2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5.7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112 155 8064,'0'0'241,"0"0"0,0-1 1,0 1-1,0 0 0,-1 0 1,1 0-1,0 0 0,0-1 0,0 1 1,0 0-1,0 0 0,-1 0 1,1 0-1,0 0 0,0 0 1,0 0-1,-1 0 0,1-1 0,0 1 1,0 0-1,0 0 0,0 0 1,-1 0-1,1 0 0,0 0 1,0 0-1,0 0 0,-1 0 0,1 0 1,0 0-1,0 0 0,0 0 1,-1 0-1,1 1 0,0-1 1,0 0-1,0 0 0,0 0 0,-1 0 1,1 0-1,0 0 0,0 0 1,0 0-1,0 1 0,-1-1 1,1 0-1,0 0 0,0 0 0,0 0 1,0 1-1,0-1 0,0 0 1,0 0-1,0 1 0,-9 17 3553,7-12-3840,0 0 0,0 0 0,1 0 0,0 1 0,0 10 0,1-15 102,0 1 1,0 0-1,1-1 1,-1 1-1,1 0 1,-1-1-1,1 1 1,0-1-1,0 1 1,0-1-1,0 0 1,1 1-1,-1-1 1,1 0-1,-1 0 1,1 0 0,0 0-1,0 0 1,0 0-1,3 2 1,-2-3-35,1 1-1,0-1 1,0 0 0,0 0 0,0 0 0,0-1 0,1 1 0,-1-1-1,0 0 1,0-1 0,0 1 0,0 0 0,7-3 0,-3 2-23,0-1 0,0-1 1,0 1-1,0-1 0,0 0 0,-1-1 0,0 0 1,0 0-1,0-1 0,0 0 0,-1 0 1,11-10-1,-13 10-4,0 1 0,0-1-1,-1 0 1,0 0 0,0 0 0,0-1 0,-1 1 0,0-1 0,0 1 0,0-1 0,0 0 0,-1 0 0,0 1 0,0-1 0,-1 0-1,0 0 1,0 0 0,-1-8 0,0 8-4,0 1 0,-1 0 0,1-1-1,-1 1 1,-1 0 0,1 0 0,-1 0 0,0 0 0,0 1-1,0-1 1,0 1 0,-1 0 0,0 0 0,0 0 0,0 0-1,0 0 1,-1 1 0,1 0 0,-1 0 0,0 0-1,0 1 1,0 0 0,0 0 0,-1 0 0,1 0 0,0 1-1,-1 0 1,1 0 0,-9 0 0,4 0-267,1 0-1,0 0 1,-1 1 0,1 1 0,0 0 0,-1 0 0,1 0-1,0 1 1,0 1 0,0 0 0,0 0 0,0 1-1,1 0 1,0 0 0,0 1 0,-15 10 0,21-13 13,0 0 0,0 0 0,0 0 1,0 0-1,0 0 0,0 0 0,0 0 0,1 1 1,-1-1-1,1 1 0,0 0 0,0-1 1,0 1-1,0 0 0,0-1 0,0 1 0,1 0 1,-1 0-1,1 0 0,0 0 0,0 4 1,0 27-2938</inkml:trace>
</inkml:ink>
</file>

<file path=ppt/ink/ink2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6:06.1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51 114 4608,'-1'-22'479,"8"-28"8954,-5 39-8359,-3-15 3211,-2 22-2456,-1 18 846,-2 45-614,2 78-1,-3 37-1381,-1-27-263,7-95-37,-12 79-1,11-120-428,-7 51 378,9-59-464,0 0-1,0 0 0,0 0 0,0 0 0,0 0 1,1 0-1,0 0 0,-1 0 0,1 0 0,0-1 0,0 1 1,0 0-1,1-1 0,-1 1 0,1-1 0,3 5 0,-3-6-71,-1 1 0,1-1 0,0 0 0,0 0-1,0 0 1,1 0 0,-1-1 0,0 1 0,0-1-1,0 1 1,1-1 0,-1 0 0,0 0-1,0 1 1,1-2 0,-1 1 0,0 0 0,0 0-1,1-1 1,-1 1 0,0-1 0,3-1 0,5 0-891,29-6-2763</inkml:trace>
</inkml:ink>
</file>

<file path=ppt/ink/ink2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5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9344,'-35'8'4608,"30"7"-2816,5-11 4735,5-1-5887,-5 0 0,8 30 384,1-11 128,12 51-1408,-3-22 0,1 63 768,-6-28 128,0 65-512,-5-27 128,1 28-512</inkml:trace>
</inkml:ink>
</file>

<file path=ppt/ink/ink2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5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10496,'0'0'5248,"0"15"-8448,0-15 5376,0 3-5888</inkml:trace>
</inkml:ink>
</file>

<file path=ppt/ink/ink2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6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45 563 2944,'-4'-4'263,"0"0"-1,0 0 1,1 0 0,0-1 0,-1 1-1,1-1 1,1 0 0,-1 0 0,1 0-1,0-1 1,0 1 0,-1-6 0,1-5 1535,0 0 0,1 0-1,1-18 1,0 25-1120,0 3-463,0 0 1,1 0-1,0 0 1,1 1-1,-1-1 0,1 1 1,0-1-1,1 1 1,-1 0-1,1-1 0,0 1 1,5-7-1,45-44 994,-49 52-866,14-12 316,1 1 0,1 0 0,0 2 0,30-17-1,-25 17-240,36-20 915,111-42 0,-139 63-1077,0 2 0,1 1 0,-1 2 0,2 2 0,61-3 0,-96 8-256,23-3 66,1 2-1,-1 1 1,1 0 0,-1 2-1,0 1 1,0 1 0,0 0-1,0 2 1,0 1 0,-1 1-1,0 0 1,37 22 0,-42-19-73,-2 0 0,1 1 1,-2 1-1,0 1 1,0 0-1,-1 0 1,-1 1-1,0 1 0,-1 0 1,-1 1-1,-1 0 1,11 26-1,-9-12-18,-1 1-1,-2 0 0,-1 1 1,3 33-1,-7-46 16,-1 1 0,-2-1 1,0 1-1,0-1 0,-2 1 0,-1-1 0,-1 0 0,0 0 1,-1 0-1,-1-1 0,-1 0 0,-17 33 0,12-27 12,0-1 0,-1 0 1,-1-1-1,-2 0 0,0-1 0,-1-1 0,-2-1 0,0 0 0,-24 19 1,20-22 14,-2-1 0,0-1 1,-1-1-1,0-2 0,-51 18 1,66-27-18,-1 0 1,0-1-1,1 0 1,-1-1-1,0-1 1,0 1-1,-14-3 1,19 1 7,0 0 0,0-1 0,0 0 0,0 0 0,0 0 0,1-1 0,-1 0 0,1 0 1,0-1-1,0 0 0,0 0 0,-10-9 0,15 11-9,-1 1 1,0-1 0,1 0-1,-1 0 1,1 1-1,-1-1 1,1 0-1,0 0 1,0 0 0,0 0-1,0-1 1,0 1-1,1 0 1,-1 0 0,0-5-1,1 6 11,0-1-1,0 1 1,0-1 0,1 1-1,-1 0 1,0-1 0,1 1-1,0-1 1,-1 1 0,1-1-1,0 1 1,-1 0 0,1 0-1,0-1 1,0 1 0,0 0-1,0 0 1,1-1 0,3-1 34,-1 0 0,0 0 0,1 0 0,0 1 0,-1 0 0,1 0 0,0 0 0,0 0 0,0 1 0,11-2 0,-7 3 16,1 0-1,-1 1 1,1-1 0,-1 2-1,0-1 1,1 2 0,-1-1-1,0 1 1,0 0 0,0 1-1,-1 0 1,11 7-1,9 6 248,51 43 0,-71-54-267,12 11 69,0 0 0,-1 2 0,0 0 0,-2 0-1,0 2 1,-1 0 0,-2 1 0,0 1 0,11 24-1,106 274 517,-113-274-674,5 1-136,-22-46 144,0 0-1,0 0 1,0-1 0,0 1 0,1-1 0,-1 1 0,1-1-1,-1 1 1,1-1 0,0 0 0,0 0 0,-1 0 0,1 0 0,0 0-1,0 0 1,0-1 0,0 1 0,0 0 0,0-1 0,0 0 0,0 1-1,0-1 1,3 0 0,1-1-256,0-1-1,0 0 1,0 0 0,-1 0-1,1 0 1,-1-1 0,1 0-1,-1 0 1,0-1 0,6-5-1,44-44-3855,-18 11 313</inkml:trace>
</inkml:ink>
</file>

<file path=ppt/ink/ink2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6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12 2944,'1'0'222,"-1"0"0,0 0 0,1-1 0,-1 1 0,0 0-1,1 0 1,-1 0 0,1 0 0,-1 0 0,0-1 0,0 1 0,1 0 0,-1 0 0,0-1 0,1 1 0,-1 0 0,0 0 0,0-1-1,1 1 1,-1 0 0,0-1 0,0 1 0,0 0 0,0-1 0,1 1 0,-1 0 0,0-1 0,0 1 0,0 0 0,0-1-1,0 1 1,0 0 0,0-1 0,0 1 0,0-1 0,0 1 0,0 0 0,0-1 0,0 1 0,-1-1 0,-4 4 3362,-1 10-3851,2 3 1126,1 0 0,1 0 0,0 0 1,2 0-1,-1 0 0,4 21 1,18 99 552,-12-84-1010,1 9-36,26 182 386,-32-190-783,-1-1-1,-7 85 1,-3-106-715,1-25-2604,1-6 384</inkml:trace>
</inkml:ink>
</file>

<file path=ppt/ink/ink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2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17 4480,'-5'-17'1393,"11"33"206,14 44 806,-7 8-1951,-2 1 1,3 105-1,-12-131-430,5 341 1072,14 156 1136,-16-506-2030,12 45-1,-15-68-158,2 0 0,0-1 0,0 0 0,0 0 0,2 0-1,-1-1 1,1 0 0,8 10 0,-12-17-117,0-1 0,0 0 0,0 0-1,0 0 1,0-1 0,0 1 0,0 0 0,0-1 0,0 0 0,0 1 0,0-1 0,1 0 0,-1 0-1,0 0 1,0 0 0,0 0 0,0-1 0,0 1 0,1-1 0,-1 1 0,0-1 0,0 0 0,0 0-1,3-2 1,55-28-2723,-52 26 2178,24-19-1301</inkml:trace>
</inkml:ink>
</file>

<file path=ppt/ink/ink2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4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4864,'-14'19'2432,"28"42"-3072,-5-42 4608,5 1-3968,4 6 0,2 10 128,-6-6 0,0 2-384,-5-9 128,0 2-1152,5-21 128,6-8-256,-1-15 128</inkml:trace>
</inkml:ink>
</file>

<file path=ppt/ink/ink2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7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1 376 9344,'4'1'674,"0"1"0,0-1 1,0 1-1,0-1 0,0-1 0,0 1 1,1 0-1,-1-1 0,0 0 1,1 0-1,-1 0 0,0-1 0,1 1 1,-1-1-1,0 0 0,0-1 1,6-1-1,5-2 227,-1-1 1,0-1 0,25-15-1,-21 11-763,0-1-1,-1-1 0,0-1 0,-1 0 1,-1-1-1,19-23 0,-30 32-44,0 0 0,0 0-1,0-1 1,-1 1 0,0-1 0,-1 1-1,1-1 1,-1 0 0,0 0-1,-1-1 1,0 1 0,0 0-1,0 0 1,-1 0 0,0-1 0,-1 1-1,1 0 1,-2 0 0,1-1-1,-1 1 1,0 0 0,-3-8-1,3 12-36,0-1-1,0 1 0,0 0 0,-1 0 0,1 0 0,-1 0 0,0 1 0,1-1 0,-1 1 0,0-1 0,-1 1 1,1 0-1,0 0 0,-1 0 0,1 1 0,-1-1 0,1 1 0,-1 0 0,0 0 0,-7-1 0,0 0 69,0 1 0,-1 0-1,1 1 1,-1 0-1,-17 2 1,24-1-103,-1 0-1,1 0 1,0 1-1,-1 0 1,1 0-1,0 0 1,0 0-1,1 1 1,-1 0-1,0 0 1,1 0-1,0 0 1,0 1-1,0-1 1,-7 9-1,6-5 27,1 0 0,-1 1 1,1-1-1,1 1 0,0 0 0,0 0 0,0 0 1,1 0-1,-2 11 0,2 2 29,0-1 0,2 1 0,0 0 0,1-1 0,1 1 0,1 0 0,6 21 0,-3-22-129,1-1-1,0 1 1,2-1 0,0 0-1,1-1 1,1 0 0,1-1-1,0 0 1,1-1 0,1 0-1,28 24 1,-35-34-107,0 0 0,1 0-1,0-1 1,0 0 0,0-1 0,0 0 0,1 0 0,0 0-1,0-1 1,0-1 0,0 1 0,10 0 0,-5-2-828,-1 0 1,0-1 0,0 0 0,22-4 0,11-4-2875</inkml:trace>
</inkml:ink>
</file>

<file path=ppt/ink/ink2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7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286 45 11264,'-3'-8'322,"2"5"241,0 0 1,0 0-1,0 0 0,-1 0 0,1 1 0,-1-1 0,1 0 0,-1 1 0,0-1 0,-2-2 0,2 5-275,1-1 0,0 1-1,-1-1 1,1 1-1,-1-1 1,1 1 0,-1 0-1,1 0 1,0 0 0,-1 0-1,1 0 1,-1 0-1,1 0 1,-1 0 0,1 1-1,-1-1 1,1 0 0,0 1-1,-1-1 1,1 1 0,-1 0-1,1-1 1,0 1-1,0 0 1,-1 0 0,1 0-1,-2 2 1,-179 105-245,179-107-37,0 1 0,1-1 0,-1 1 0,1-1 0,-1 1 0,1 0 0,0 0 0,-1 0 0,1 0 1,0 0-1,1 1 0,-1-1 0,0 1 0,1-1 0,-1 1 0,1-1 0,0 1 0,0 0 0,0 0 0,-1 5 1,2-7-1,-1 0 1,1 0 0,0 0 0,1 0 0,-1 1-1,0-1 1,0 0 0,0 0 0,1 0 0,-1 0-1,0 0 1,1 0 0,-1 0 0,1 0 0,0 0 0,-1 0-1,1 0 1,0 0 0,-1 0 0,1-1 0,0 1-1,0 0 1,1 1 0,33 15 125,42-1 49,-72-15-167,84 12 163,90 27-1,-154-33-28,-1 1 0,0 1 0,0 1 0,-1 1 0,-1 1 0,0 2 0,-1-1 0,31 27 0,-48-36-34,0 0-1,0 0 0,0 1 0,-1 0 0,1 0 0,-1-1 0,0 2 0,-1-1 1,1 0-1,-1 1 0,3 10 0,-4-14-51,-1 1 0,0 0 0,0 0 0,0 0-1,0 0 1,0 0 0,0 0 0,-1 0 0,1 0 0,-1 0 0,0 0 0,0-1 0,0 1 0,0 0 0,-1-1 0,1 1-1,-1 0 1,1-1 0,-1 0 0,0 1 0,0-1 0,0 0 0,0 0 0,-1 0 0,1 0 0,-5 3 0,-4 1 57,1-1 1,-1 0 0,0 0-1,0-1 1,-1-1 0,1 1 0,-1-2-1,-12 2 1,-107 4 75,41-3-123,64-4-335,-17 2-176,15 7-3233,27-10 3530,1 0-1,-1 0 0,1 1 0,-1-1 1,1 0-1,-1 0 0,1 0 0,-1 1 0,1-1 1,-1 0-1,1 1 0,-1-1 0,1 1 0,0-1 1,-1 0-1,1 1 0,-1-1 0,1 1 0,0-1 1,0 1-1,-1-1 0,1 1 0,0-1 1,0 1-1,0-1 0,0 1 0,-1 0 0,15 9-3666,5-2-180</inkml:trace>
</inkml:ink>
</file>

<file path=ppt/ink/ink2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8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24 121 512,'0'-3'136,"0"-1"1,0 1-1,0-1 1,0 1-1,1-1 1,-1 1-1,1-1 1,2-5-1,2-24 2860,-9 13 4643,3 17-7175,0 1 0,0-1 0,0 1-1,0 0 1,0-1 0,0 1 0,0 0 0,-1 0-1,1 0 1,-1 0 0,-2-3 0,3 5-284,1 0-1,-1 1 1,1-1 0,-1 0 0,1 0-1,-1 1 1,1-1 0,-1 0 0,1 1 0,-1-1-1,1 1 1,0-1 0,-1 1 0,1-1-1,0 0 1,-1 1 0,1-1 0,0 1 0,0-1-1,0 1 1,-1 0 0,1-1 0,0 1-1,0-1 1,0 1 0,0-1 0,0 1 0,0-1-1,0 2 1,-4 26 2171,4-24-2209,2 101 2702,21 237-647,-28 100-1215,0-336-867,-4 130 56,10-182-124,1 0-1,13 66 1,-14-115-41,2 11 25,0-1-1,11 30 0,-12-40-32,0 0 0,0-1 0,1 0 0,-1 1-1,1-1 1,0 0 0,0-1 0,1 1 0,-1 0-1,1-1 1,0 0 0,0 0 0,0 0 0,5 3-1,0-2-69,1 0 0,-1-1 0,1 0 0,-1 0 0,1-1 0,0-1 0,0 1 0,0-1 0,0-1 0,0 0 0,17-3 0,9-3-1490,69-20 0,-42 8-1233,-18 6-875,-9-2-298</inkml:trace>
</inkml:ink>
</file>

<file path=ppt/ink/ink2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8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80 5632,'37'-46'2816,"19"31"1792,-43 11 1919,22-4-5119,-9 1 128,44 7 512,-12 0 0,38 10-2944,-22-1 0,9 19 256,-17-5 0,-9 10-2560,-13-11 0</inkml:trace>
</inkml:ink>
</file>

<file path=ppt/ink/ink2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9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19 260 10752,'0'0'159,"-1"0"1,1 0 0,-1 0 0,1 0-1,-1 1 1,1-1 0,0 0-1,-1 0 1,1 0 0,-1 1 0,1-1-1,0 0 1,-1 1 0,1-1-1,0 0 1,-1 1 0,1-1 0,0 0-1,0 1 1,-1-1 0,1 1-1,0-1 1,0 1 0,-1-1 0,1 0-1,0 1 1,0-1 0,0 1-1,0-1 1,0 1 0,0-1 0,0 1-1,0-1 1,0 1 0,0-1-1,0 1 1,0-1 0,0 1 0,0-1-1,1 0 1,-1 1 0,0-1 0,0 1-1,0-1 1,1 1 0,-1 0-1,23 32 5779,10 2-2781,-9-13-3993,-13-14 942,-1-1 1,2-1 0,-1 0 0,1-1 0,0 0-1,0 0 1,0-2 0,1 1 0,-1-1 0,1-1 0,0-1-1,0 1 1,-1-2 0,1 0 0,17-2 0,-8-1 28,0 0 1,0-2 0,-1 0-1,0-2 1,0 0 0,0-1-1,33-19 1,-45 23-89,-1-1 0,0 0 0,0-1 0,0 1 0,0-2 0,-1 1 0,0-1 0,0 0 0,-1 0-1,0-1 1,0 0 0,-1 0 0,0 0 0,8-18 0,-12 19-69,-1 1 0,1-1 0,-1 0-1,0 0 1,0 1 0,-1-1 0,0 0 0,0 0-1,0 1 1,-1-1 0,0 1 0,-1 0 0,1-1-1,-1 1 1,0 0 0,-1 0 0,1 1 0,-1-1 0,-1 1-1,1 0 1,-1 0 0,1 0 0,-1 0 0,-6-3-1,2 0-38,-1 1 0,1 0-1,-2 0 1,1 1-1,-1 0 1,0 1 0,0 1-1,0-1 1,0 2 0,-1-1-1,-23-2 1,25 4 29,-19-4-101,-1 1-1,0 2 1,-1 1-1,-33 2 1,48 1 57,0 1-1,0 1 1,0 0 0,1 0 0,0 2 0,-1 0 0,2 1-1,-1 0 1,-14 9 0,25-12 42,0-1-1,-1 1 1,1 0-1,1 0 1,-1 0-1,0 1 1,-3 3 0,6-5 3,0 0 0,0 0 0,0 0 0,0 0 1,0 0-1,1 1 0,-1-1 0,1 0 1,0 0-1,-1 0 0,1 1 0,0-1 0,0 0 1,0 0-1,1 4 0,0-3-7,-1 0 0,1 0 1,0-1-1,0 1 0,0 0 0,1-1 0,-1 1 0,0-1 1,1 1-1,0-1 0,0 0 0,-1 0 0,1 1 0,0-1 0,1-1 1,-1 1-1,0 0 0,1 0 0,-1-1 0,1 1 0,-1-1 0,1 0 1,-1 0-1,1 0 0,4 1 0,5 3-108,2 1 21,1-1 1,0 0-1,0-2 1,1 1-1,-1-2 1,0 0 0,1-1-1,17 0 1,18-4-197,51-8 1,-83 8 267,29-4 181,-1-3 0,0-1 0,0-3 0,48-21 0,-93 34-72,0 0 0,-1 0-1,1 0 1,0 1 0,0-1-1,-1 0 1,1 1 0,0-1-1,0 1 1,0 0 0,0-1 0,-1 1-1,1 0 1,0 0 0,0 1-1,4-1 1,-6 2 93,1 0-1,-1-1 1,1 1-1,-1 0 1,0-1 0,0 1-1,0 0 1,0-1-1,0 1 1,0 0 0,0-1-1,0 1 1,-1 0-1,1-1 1,-1 3-1,-3 19 624,2-6-342,1 0 0,1-1-1,1 19 1,-1-29-329,1 0 0,0 0 1,1 0-1,-1 0 0,1 0 0,0 0 0,0 0 1,1-1-1,0 1 0,0-1 0,0 1 1,1-1-1,5 6 0,1-1-124,0-1 1,0 0-1,1-1 0,1 0 1,-1-1-1,1 0 0,0-1 1,1 0-1,-1-1 0,1 0 1,0-1-1,1-1 0,-1 0 1,1-1-1,15 1 0,87-11-4196,-43 1-607,-27 4 858</inkml:trace>
</inkml:ink>
</file>

<file path=ppt/ink/ink2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09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1 344 8192,'6'-2'3370,"22"3"-2196,-26 0-914,-1-1 0,1 0 0,-1 1 0,0 0 1,1-1-1,-1 1 0,1 0 0,-1-1 0,0 1 1,0 0-1,1 0 0,-1 0 0,0 0 0,0 0 1,0 0-1,0 1 0,0-1 0,0 0 0,-1 0 1,1 1-1,0-1 0,-1 1 0,2 1 0,11 41 2740,-8-23-1663,0-5-1089,1-1 1,1 0-1,0 0 1,1-1-1,17 24 1,-20-32-7,0 0-1,1 0 1,0-1 0,0 1 0,0-1 0,1 0 0,-1-1 0,1 0 0,1 0 0,-1 0 0,0-1 0,1 0 0,0-1 0,14 4-1,10-3 15,-1-1 0,1-2 0,0-1 0,-1-2 0,49-9 0,-62 7-181,1 0 0,-2-1-1,1-1 1,-1-1-1,0 0 1,0-1-1,16-13 1,-25 17-53,7-3 15,-1-1-1,1-1 1,-2 0-1,1-1 1,-1-1-1,-1 0 1,0-1 0,-1 0-1,-1 0 1,0-1-1,0-1 1,-1 0-1,7-16 1,-12 20-16,0 1 1,0-1-1,0 1 0,-2-1 1,1 0-1,-1 0 0,-1 0 1,0-1-1,-1 1 0,0 0 1,-3-21-1,0 21-4,-1 0 0,0 1-1,-1 0 1,-1-1 0,1 1 0,-2 1-1,1-1 1,-1 1 0,-1 1 0,1-1-1,-1 1 1,-1 0 0,-13-9 0,6 9-9,0 0 1,-1 2-1,0-1 1,0 2-1,-1 1 1,1 0-1,-1 1 1,0 0 0,-25 1-1,17 5-97,0 1 0,1 1 0,-1 1 0,1 1 1,1 1-1,-1 1 0,2 2 0,-1 0 0,1 1 0,1 2 0,-33 25 0,40-26-138,1 0-1,1 0 1,0 1-1,1 1 1,0 0-1,2 1 1,0 0-1,-9 19 0,16-30 76,0-1-1,1 0 1,0 1 0,0 0-1,0-1 1,0 1-1,1 0 1,0 0-1,0 0 1,0 0-1,1 0 1,-1 0-1,1 0 1,1 0-1,-1 0 1,0 0-1,1 0 1,0 0-1,1 0 1,-1-1-1,1 1 1,-1 0-1,2 0 1,-1-1-1,0 0 1,5 6-1,-4-4-220,1 1-1,0-1 0,1-1 0,-1 1 1,1-1-1,0 0 0,0 0 1,1 0-1,0-1 0,0 0 0,0 0 1,0 0-1,0-1 0,1 0 1,-1 0-1,14 4 0,-16-6 199,60 22-3536</inkml:trace>
</inkml:ink>
</file>

<file path=ppt/ink/ink2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0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21 10496,'-8'-5'1404,"-28"-10"395,36 15-1737,-1 0-1,1 0 1,-1 0 0,1 0-1,0 0 1,-1 0 0,1 0-1,-1 0 1,1 0-1,-1 0 1,1 0 0,0 0-1,-1 1 1,1-1 0,-1 0-1,1 0 1,0 0-1,-1 1 1,1-1 0,-1 0-1,1 1 1,0-1 0,0 0-1,-1 1 1,1-1 0,0 0-1,-1 1 1,1 22 4331,8 14-2985,3 55 1,1 22 41,51 330-298,-1 40 1173,-38-102-2242,-21-217-6865,-3-154 3326</inkml:trace>
</inkml:ink>
</file>

<file path=ppt/ink/ink2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0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63 376 12416,'1'6'676,"1"-1"1,0 0 0,1 1 0,-1-1-1,1 0 1,0-1 0,1 1 0,-1 0-1,1-1 1,-1 0 0,1 0 0,1 0-1,-1 0 1,0-1 0,1 0 0,7 5-1,41 22 2101,-1-10-3512,-38-16 814,1-1 0,0-1 0,-1 0 1,1-1-1,0 0 0,0-1 0,0-1 0,0-1 0,-1 0 1,1-1-1,27-8 0,-25 5 33,0 0 0,0-1 0,-1-1 0,0-1 0,-1 0-1,0-1 1,0 0 0,-1-1 0,16-17 0,-24 21-91,0 0 0,0-1 1,-1 1-1,0-1 0,-1-1 0,0 1 0,0 0 0,-1-1 0,0 0 1,0 0-1,-1 0 0,1-9 0,-2 14-19,0-3-3,0 0 0,0-1 0,0 0 0,-1 1 0,0-1-1,0 1 1,-1-1 0,0 1 0,-1-1 0,1 1-1,-1-1 1,-1 1 0,0 0 0,0 0 0,0 0 0,0 1-1,-7-10 1,5 7-25,-1 0 0,1 1 0,-1 0 1,-1 0-1,0 0 0,0 1 0,0 0 0,-1 0 0,0 1 0,0 0 0,0 0 0,-1 1 0,-17-8 0,16 8 8,-1 1-1,0 0 0,1 0 1,-2 1-1,1 0 0,0 1 0,0 1 1,-1-1-1,1 2 0,-1 0 1,1 0-1,-1 1 0,-17 4 0,16-4 4,-5 1-33,0 1-1,0 0 0,0 1 1,0 1-1,1 1 1,0 0-1,0 2 0,1 0 1,0 0-1,0 2 1,1 0-1,0 0 0,1 2 1,0 0-1,0 0 1,2 1-1,-16 21 1,24-29-9,0 0 0,1 0 0,0 1 0,0-1 1,0 1-1,0 0 0,1 0 0,-2 10 1,3-14 2,1 1 0,0 0 0,0 0 0,0 0 0,1 0 1,-1 0-1,0-1 0,1 1 0,0 0 0,0 0 0,0-1 1,0 1-1,0-1 0,0 1 0,1-1 0,-1 1 0,1-1 0,0 0 1,0 1-1,0-1 0,0 0 0,3 3 0,4 2-201,0-1 0,0 1 0,0-2 0,1 1 0,-1-1 0,2 0-1,-1-1 1,0 0 0,1-1 0,-1 0 0,1-1 0,0 0 0,0-1 0,0 0 0,0 0-1,0-1 1,0-1 0,0 0 0,12-2 0,19-7-1699,-1-2 0,0-1 0,67-31 0,11-5-1682,-118 49 3743,0-1 1,0 0-1,1 1 0,-1-1 0,1 1 1,-1-1-1,0 1 0,1 0 0,-1-1 1,1 1-1,-1 0 0,1 0 0,-1 0 1,1 0-1,-1 0 0,1 1 0,-1-1 1,0 0-1,1 1 0,-1-1 0,1 1 1,-1-1-1,0 1 0,1 0 0,-1-1 1,0 1-1,2 1 0,-2 1 458,0 0-1,1 0 1,-1-1 0,0 1-1,0 0 1,-1 1 0,1-1-1,0 0 1,-1 0 0,0 3-1,2 7 312,-2-7-328,1 0-1,1 1 1,-1-1-1,1 0 1,1 0-1,-1 0 1,1 0-1,0 0 1,0-1-1,0 1 1,1-1-1,0 0 1,0 0-1,6 6 1,-3-6-319,0 1 0,0-2 0,1 1 0,-1-1 1,1 0-1,0 0 0,0-1 0,0 0 0,13 3 0,4-2-1232,0 0-1,0-2 0,0-1 0,0-1 0,1-1 0,29-6 1,-5 0-2475</inkml:trace>
</inkml:ink>
</file>

<file path=ppt/ink/ink2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1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50 327 9600,'-11'-4'258,"-4"2"5296,5 20-1788,8-15-3594,1 1-1,0 0 1,0 0 0,0 0-1,0-1 1,1 1 0,-1 0-1,1 0 1,0 0 0,0 0-1,1 0 1,-1 0 0,1 0-1,0 0 1,0 0 0,0 0-1,0 0 1,1-1 0,-1 1-1,1-1 1,0 1 0,0-1-1,1 1 1,-1-1 0,4 4-1,0-2 53,1 1 0,-1-2-1,1 1 1,0-1 0,0 0-1,1 0 1,-1-1 0,1 0-1,0 0 1,0 0 0,0-1-1,0-1 1,12 2 0,11-1 7,1-1 0,0-2 0,0-1 0,-1-1 0,52-13 0,-58 11-167,-1-2 0,1-1 0,-1-1 0,-1-1 0,1 0 0,-2-2 0,0-1 0,0-1 0,-1-1 0,-1 0 0,23-24 0,-37 33-50,-1-1-1,0 1 1,0-1-1,-1 0 1,0-1-1,0 1 1,-1-1-1,5-13 1,-7 16-8,0 1 0,0-1 0,-1 0 1,1 0-1,-1 0 0,0 0 1,0 0-1,-1 0 0,0 1 0,1-1 1,-2 0-1,1 0 0,0 1 1,-1-1-1,0 0 0,0 1 1,-3-5-1,-3-3-4,-1 2 0,0-1 0,0 1 0,-1 0-1,0 1 1,-1 0 0,0 1 0,0 0 0,-1 1 0,-15-7 0,1 5-25,0 1 0,-1 2-1,1 0 1,-1 2 0,0 1-1,-1 2 1,1 0 0,0 2 0,0 0-1,-31 7 1,43-5-62,1 0-1,0 0 1,0 1 0,0 1-1,1 1 1,0 0 0,0 1-1,0 0 1,0 0 0,1 2-1,-13 11 1,18-14-122,0-1 1,0 1-1,1 1 1,0-1-1,0 1 0,1 0 1,-1 1-1,2-1 0,-1 1 1,1 0-1,0 0 0,1 1 1,0-1-1,0 1 0,-2 12 1,3-15-69,1-1 1,-1 1-1,2-1 1,-1 1 0,0 0-1,1-1 1,0 1-1,0 0 1,1-1-1,0 1 1,0-1 0,0 1-1,0-1 1,1 1-1,0-1 1,0 0 0,1 0-1,-1 0 1,1 0-1,0 0 1,6 7-1,23 41-3308</inkml:trace>
</inkml:ink>
</file>

<file path=ppt/ink/ink2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1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 11136,'-16'61'4776,"6"4"-3845,7-43 145,-3 55 6166,7 5-6061,1 13-772,6 366 508,18-104-485,-4-61-2293,-21-268-722,-1-23 557,0-11-1151,0-1-300</inkml:trace>
</inkml:ink>
</file>

<file path=ppt/ink/ink2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4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6144,'-52'0'3072,"61"20"-4608,-4-16 6400,1 4-5120,8 3 128,4 9-2944,16-1 128</inkml:trace>
</inkml:ink>
</file>

<file path=ppt/ink/ink2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1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0 310 10624,'5'4'580,"0"0"1,0 0 0,0-1-1,0 1 1,0-1 0,1-1 0,-1 1-1,1-1 1,0 0 0,0 0-1,0-1 1,0 1 0,0-1-1,11 0 1,37 10 4660,-43-7-5116,1-1 0,0 0 0,-1-1-1,1-1 1,0 0 0,0 0 0,0-1-1,0 0 1,0-1 0,0-1 0,0 0-1,-1 0 1,1-1 0,-1-1 0,1 0-1,-1 0 1,14-9 0,-17 9-66,0-1 0,-1 0 0,0 0 0,0-1 0,0 0 1,-1 0-1,1-1 0,-1 0 0,-1 0 0,0 0 0,0-1 0,0 1 0,-1-1 0,0 0 1,0-1-1,-1 1 0,0-1 0,-1 1 0,0-1 0,0 0 0,-1 0 0,1-15 0,-2 18-43,-1 1-1,0-1 0,1 1 0,-2-1 0,1 1 0,-1 0 0,0 0 0,0-1 1,0 1-1,-1 1 0,0-1 0,0 0 0,0 1 0,0-1 0,-1 1 0,0 0 1,1 0-1,-9-6 0,1 2 35,1 1 1,-2 0-1,1 0 0,-1 1 1,0 1-1,-20-7 0,26 10-10,-1 1-1,1 0 0,-1 0 0,1 0 0,-1 1 0,0-1 0,1 2 0,-1-1 0,0 1 1,1 0-1,-1 0 0,1 1 0,0 0 0,-1 0 0,1 0 0,0 1 0,0 0 0,0 0 1,1 1-1,-1-1 0,1 1 0,0 0 0,0 1 0,0-1 0,0 1 0,1 0 0,-7 10 1,6-8 17,0 1 1,1-1 0,0 1 0,0 0 0,1 0 0,0 0 0,1 0-1,-1 1 1,2-1 0,-1 1 0,1-1 0,0 1 0,1 0 0,0-1-1,1 1 1,-1 0 0,2-1 0,-1 1 0,1-1 0,0 1 0,7 14-1,-3-10-98,0-1 0,1 0-1,1 0 1,0 0-1,0-1 1,1-1 0,0 1-1,1-2 1,0 1-1,1-1 1,0-1-1,0 0 1,1 0 0,0-1-1,0-1 1,26 10-1,-15-12-1000,0-1-1,0 0 1,0-2-1,0-1 0,1-1 1,-1 0-1,30-7 0,11-5-2925</inkml:trace>
</inkml:ink>
</file>

<file path=ppt/ink/ink2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2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434 849 12672,'-1'1'201,"1"0"1,0-1 0,-1 1 0,1 0-1,0 0 1,0-1 0,0 1-1,-1 0 1,1 0 0,0 0 0,0-1-1,0 1 1,0 0 0,0 0 0,0 0-1,1 0 1,-1-1 0,0 1 0,0 0-1,1 0 1,-1-1 0,0 1-1,1 0 1,-1 0 0,0-1 0,1 1-1,-1 0 1,1-1 0,0 1 0,-1-1-1,1 1 1,-1-1 0,1 1 0,0-1-1,-1 1 1,1-1 0,0 1-1,0-1 1,-1 0 0,3 1 0,36 20 4119,-35-19-4370,10 3 170,1 0-1,0-1 0,0-1 1,0 0-1,0-1 0,0-1 1,0 0-1,1-1 1,-1-1-1,0 0 0,0-1 1,0-1-1,17-5 1,-9 2 8,0-1 1,0-2 0,-1 0 0,0-1 0,0-2 0,28-19 0,-5-1 428,61-57 1,-90 74-459,-1-1-1,0-1 1,-1 0-1,-1 0 1,-1-2-1,0 0 1,-1 0 0,9-24-1,-13 29-92,-1 0-1,-1 0 1,0-1 0,-1 0-1,0 0 1,-1 0 0,-1-1-1,-1 1 1,0 0 0,-1-1-1,0 1 1,-1-1 0,-1 1-1,-1 0 1,-8-28 0,5 26-38,0 0 0,-1 1 1,-1 0-1,-1 1 0,0-1 1,-1 2-1,-18-21 1,20 25-12,-2 0 0,1 1 0,-1 1 0,-1-1 1,1 2-1,-1-1 0,-1 2 0,1-1 0,-1 2 1,0 0-1,-20-6 0,18 7 6,-1 1 0,0 1-1,0 0 1,0 1 0,0 0 0,0 1-1,0 1 1,0 1 0,-29 6-1,32-3 37,1 0 0,-1 1 0,1 0 0,0 1 0,0 0 0,0 1 0,1 0 0,1 1 0,-1 0 0,2 1 0,-1 0 0,-7 11 0,3 0 46,1 1-1,1 1 0,1 0 1,1 1-1,1-1 0,2 1 1,-6 31-1,6 21 139,4 0-1,3 0 0,3 0 1,18 95-1,82 345 905,-98-488-1050,64 302 321,-52-225-280,6 123 0,-23-208-80,-1-1 0,-1 1 0,-1-1 0,-1 1 0,0-1 0,-2 0 0,0 0 0,-10 22 0,12-32-8,-1-1-1,-1 1 1,1-1 0,-2-1 0,1 1 0,-1-1 0,0 1 0,0-2 0,-1 1-1,0-1 1,0 0 0,0 0 0,-1-1 0,0 0 0,0 0 0,0-1-1,-1 0 1,0-1 0,-9 3 0,5-3-65,-1-1-1,-1 0 1,1-1-1,0-1 1,0 0 0,0-1-1,-23-4 1,7-1-176,1-1 1,-41-16-1,36 10-439,1-1 1,1-1-1,0-2 0,1-1 0,1-1 1,-46-39-1,18-6-2916,11 10-257</inkml:trace>
</inkml:ink>
</file>

<file path=ppt/ink/ink2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2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11520,'40'-7'5759,"48"-4"-6015,-70 7 9088,60-4-8832,-17 1 0,32-1-1024,-24 5 128,2 3-1280,-15 0 128,-29 3-1152,-6 2 129</inkml:trace>
</inkml:ink>
</file>

<file path=ppt/ink/ink2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3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0 382 11008,'14'-5'5503,"20"16"-6654,-25-11 10366,9 15-9087,-5 3 128,4 15-128,-4-4 0,5 4-640,-5 0 0,4-8-2176,1-2 0,4-17-511,-4 1 127</inkml:trace>
  <inkml:trace contextRef="#ctx0" brushRef="#br0" timeOffset="1">184 6 15616,'-48'-5'7807,"43"38"-16382,5-25 16382,18 2-13439,-4 2 129</inkml:trace>
</inkml:ink>
</file>

<file path=ppt/ink/ink2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3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 5376,'-2'0'313,"1"0"1,0 0-1,-1 1 1,1-1 0,0 0-1,-1 1 1,1-1-1,0 1 1,-1 0-1,1-1 1,0 1-1,0 0 1,0 0-1,0 0 1,0 0-1,0 0 1,0 0 0,0 0-1,0 0 1,0 0-1,1 0 1,-1 0-1,0 2 1,-14 42 6203,10 6-2605,4-14-4203,1-21 606,1-1 0,1 0 1,0 1-1,1-1 0,1 0 0,0-1 0,1 1 0,1-1 0,0 0 0,1 0 0,1 0 0,13 18 0,-21-31-308,1 0-1,0 0 1,-1 0 0,1 0-1,0 0 1,0 0-1,0 0 1,0 0 0,0-1-1,0 1 1,0 0-1,0 0 1,0-1 0,0 1-1,0-1 1,0 1-1,1-1 1,-1 1 0,0-1-1,0 0 1,1 0 0,1 1-1,-2-2 2,0 1 0,0-1 0,-1 0 0,1 1 0,0-1 0,0 0 0,-1 1 0,1-1 0,0 0 0,-1 0 0,1 0 0,-1 1 0,1-1 0,-1 0 0,1 0 0,-1 0 0,0 0 0,1 0 0,-1 0 0,0-2 0,4-55 184,-8 5-192,1-73 0,9 53 0</inkml:trace>
</inkml:ink>
</file>

<file path=ppt/ink/ink2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4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14464,'0'0'7167,"23"73"-7039,-19-58 7168,-4 21-7296,0-11 0,-9 16-512,4-9 128,-8-14-640,5-3 0,-1-15-2560,1 0 0</inkml:trace>
  <inkml:trace contextRef="#ctx0" brushRef="#br0" timeOffset="1">272 25 12544,'-19'30'6271,"11"28"-8191,8-47 9984,3 14-9088,-3 5 128,10 6-1792,-1-11 0,12-7 1409,-3 2-1</inkml:trace>
</inkml:ink>
</file>

<file path=ppt/ink/ink2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4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14080,'-25'15'7039,"82"0"-13694,-44-15 13182,8 0-11774,-2 0-1</inkml:trace>
</inkml:ink>
</file>

<file path=ppt/ink/ink2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4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0 238 5504,'14'-5'7769,"5"-13"-5921,-4 5-969,37-20 1072,64-51 1,-103 73-1737,2 1 0,0 1 0,0 1 0,0 0 0,1 1 0,0 1-1,1 0 1,0 1 0,-1 1 0,1 0 0,1 2 0,-1 0-1,31 0 1,-43 2-240,-1 1 0,0 0 0,1 0 1,-1 0-1,1 0 0,-1 1 0,0-1 0,0 1 0,0 0 0,0 1 0,0-1 0,0 0 0,-1 1 0,1 0 0,-1 0 0,1 0 0,-1 1 0,0-1 0,-1 1 0,1-1 0,-1 1 1,1 0-1,-1 0 0,0 0 0,0 0 0,1 8 0,5 11-1901,-1 0 0,-2 0 0,5 41 0,-9-60 1365,3 25-2276</inkml:trace>
</inkml:ink>
</file>

<file path=ppt/ink/ink2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5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8704,'7'4'8590,"6"-1"-3550,43 6-2652,-16-2-2257,19 1 391,0-3 1,1-2 0,70-6-1,-20 0-95,-19 3-22,-82-1-247,-31 5 217,6 3-260,-1 1-1,2 0 0,-1 1 0,1 0 0,1 1 0,0 1 0,0 0 1,1 1-1,1 1 0,0 0 0,0 0 0,1 1 0,1 1 0,1 0 0,0 0 1,1 1-1,0 0 0,1 0 0,-4 18 0,9-30-98,1 0-1,0 0 1,0 0 0,0 0-1,0 0 1,1 0 0,0 0-1,0 1 1,0-1 0,0 0-1,1 0 1,-1 0 0,1 0-1,0 0 1,0 0 0,1 0-1,-1 0 1,1-1 0,3 7-1,-1-6-68,-1 1 0,1-1-1,1 0 1,-1 0-1,1 0 1,-1-1 0,1 0-1,0 0 1,0 0-1,0 0 1,1-1 0,8 3-1,4 0-591,1 0-1,0-2 0,0 0 0,0-1 1,1-1-1,-1-1 0,36-4 1,14-10-2897,-9 1-298</inkml:trace>
</inkml:ink>
</file>

<file path=ppt/ink/ink2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6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52 286 8704,'6'-1'1212,"0"0"1,0 0 0,0 1-1,0 0 1,0 0-1,1 1 1,-1 0 0,0 0-1,0 0 1,0 1 0,0 0-1,11 5 1,42 8 324,-45-15-1480,0 0 1,0-1 0,0 0 0,0-1-1,0-1 1,-1 0 0,1-1 0,-1 0 0,0-1-1,0-1 1,-1 0 0,1-1 0,-1 0-1,-1 0 1,1-2 0,-1 1 0,-1-1 0,0-1-1,0 0 1,-1-1 0,0 1 0,-1-2-1,12-19 1,-18 29-51,-1-1 1,0 1-1,1-1 0,-1 0 1,0 0-1,0 0 0,-1 0 1,1 0-1,0 0 0,-1 0 1,0 0-1,0 0 0,0 0 0,0 0 1,0 0-1,-1 0 0,1 0 1,-1 1-1,0-1 0,0 0 1,0 0-1,0 0 0,0 0 0,0 1 1,-1-1-1,0 1 0,1-1 1,-1 1-1,-2-3 0,-2 0 48,0-1 0,0 1 0,-1 0 0,1 0 0,-1 1 0,0 0 0,0 0-1,-1 1 1,-8-3 0,6 3 33,-1 0 0,1 0 1,-1 1-1,1 1 0,-1 0 0,0 0 0,1 1 0,-1 1 1,0-1-1,1 2 0,-12 2 0,8-2 6,0 1 17,1 0 0,-1 1-1,1 0 1,0 1 0,0 1-1,1 0 1,-1 1 0,1 0 0,1 1-1,-1 0 1,1 0 0,1 2 0,0-1-1,0 1 1,1 1 0,0 0-1,1 0 1,0 0 0,0 1 0,-8 20-1,13-25-70,-1 0 0,1 0 0,1 0 0,-1 1 0,1-1 0,0 1 0,1 0 0,0-1 0,0 1 0,1 0 0,0 0 0,0-1 0,1 1 0,0 0 0,0-1 0,1 1 0,0-1 0,0 1 0,1-1 0,0 0 0,0 0 0,1 0 0,4 7 0,5 0-57,0-1-1,1 0 1,1-1 0,0 0-1,0-2 1,1 1-1,1-2 1,0 0-1,0-1 1,28 8-1,-29-10-269,1-2 0,-1 0 0,1-1 0,28 1 0,-4-4-1877,-1-2 1,41-7-1,-52 5 725,40-5-2529</inkml:trace>
</inkml:ink>
</file>

<file path=ppt/ink/ink2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5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115 244 2816,'0'0'108,"-1"-1"1,1 1-1,0-1 0,-1 1 1,1-1-1,-1 1 0,1 0 1,0-1-1,-1 1 0,1 0 1,-1 0-1,1-1 0,-1 1 1,1 0-1,-1 0 0,1 0 1,-1-1-1,1 1 0,-1 0 1,0 0-1,1 0 0,-1 0 0,1 0 1,-1 0-1,1 0 0,-1 0 1,1 0-1,-1 0 0,1 1 1,-2-1-1,4 17 1377,21 38-864,-17-42-176,-3-2-300,1 0 0,1-1-1,0 1 1,1-1 0,0-1 0,0 1-1,1-1 1,0 0 0,0 0 0,1-1-1,1 0 1,-1-1 0,20 14 0,-14-14-89,0-1 1,1 0 0,-1 0 0,1-2-1,1 0 1,-1 0 0,1-2 0,-1 0 0,1 0-1,0-2 1,-1 0 0,1 0 0,0-2-1,-1 0 1,1-1 0,-1 0 0,0-1-1,23-10 1,-16 6 13,-1-1 0,0-1 1,-1-2-1,0 1 0,-1-2 0,0-1 0,-1 0 0,-1-1 0,0-1 0,-1-1 0,27-36 1,-39 48-32,-1 0 1,0 0 0,0-1 0,0 1-1,0-1 1,-1 0 0,0 0-1,-1 0 1,1 0 0,-1 0 0,0 0-1,0 0 1,-1-1 0,0 1 0,0 0-1,0 0 1,-1 0 0,0-1-1,0 1 1,-1 0 0,0 0 0,-3-8-1,0 6 24,0-1 0,0 1 0,-1 0-1,0 0 1,-1 1 0,0-1-1,0 2 1,0-1 0,-1 1 0,0 0-1,0 0 1,-1 1 0,-13-6 0,4 3-3,0 1 0,-1 0 1,0 2-1,0 0 0,-1 1 1,1 1-1,-1 1 0,-38 0 1,5 5-22,1 3 0,-58 12 1,86-13-68,0 1 0,1 1 1,0 1-1,0 1 0,1 1 0,0 0 1,1 2-1,0 1 0,-19 16 1,36-27-53,1 0 1,0 1 0,0-1 0,0 1-1,0 0 1,1 0 0,-1 0-1,1 0 1,0 0 0,-1 1 0,1-1-1,1 1 1,-1-1 0,1 1 0,-1 0-1,1 0 1,0 0 0,0 0 0,1-1-1,-1 1 1,1 0 0,0 5 0,1-4-109,1 0 0,-1 0 1,1 0-1,0 0 0,0 0 1,1-1-1,-1 1 0,1-1 1,0 1-1,0-1 0,1 0 1,-1 0-1,1 0 0,0-1 1,0 1-1,7 4 0,51 29-1582,12-7-22</inkml:trace>
</inkml:ink>
</file>

<file path=ppt/ink/ink2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7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29 318 7424,'0'-6'726,"-1"1"1,1-1 0,0 0 0,1 1-1,0-1 1,-1 1 0,2-1-1,-1 1 1,1 0 0,0-1-1,0 1 1,0 0 0,0 0 0,1 0-1,0 0 1,0 1 0,7-8-1,29-29 3023,0 10-4173,-6 8 1010,0 1 1,2 2 0,0 1-1,63-24 1,-85 39-428,-1 1 0,1 0 0,1 0 0,-1 2 0,0-1 0,1 2 0,19 1 0,-24 0-120,0 0 0,-1 1 0,1 0 1,-1 1-1,0 0 0,0 0 0,0 1 0,0 0 0,0 0 1,-1 1-1,0 0 0,11 9 0,-13-9-10,1 1 1,-1 0-1,0 0 0,0 0 0,-1 0 0,1 1 0,-2 0 1,1 0-1,-1 0 0,0 0 0,0 1 0,1 7 1,-1 1 47,0 0 1,-2 0 0,0 1-1,-1 21 1,-1-10 18,-2 1 0,0-1 0,-2 0 0,-1 0 0,-2-1 0,0 1 0,-14 28 0,10-26 20,-1 0 0,-2-1 0,0-1 0,-2 0 0,-1-1 0,-34 38 0,34-47-67,0 0 0,0-2 0,-2 0 0,0-1 0,-1-1 0,0 0 0,-1-2 0,-1-1-1,-25 10 1,33-16-34,1-1 0,-1 0 0,0-1-1,0-1 1,0 0 0,-21-1-1,30-1-22,-1 0-1,1 0 1,-1-1-1,1 0 1,-1 0-1,1-1 0,0 0 1,0 0-1,0 0 1,0-1-1,0 0 1,0 0-1,1 0 0,-1-1 1,1 0-1,-8-8 1,11 11-1,1 0 0,0 0 0,0-1 0,0 1 0,0 0 0,0-1 0,0 1 0,0-1 0,0 1 0,1-1 0,-1 1 0,0-1 0,1 0 0,0 1 0,-1-1 0,1 0 0,0 1 0,0-1 0,0 0 0,0 1 0,0-1 0,0 0 0,0 0 0,1 1 0,-1-1 0,1 0 0,-1 1 0,1-1 0,-1 1 0,1-1 1,0 1-1,0-1 0,1-1 0,0 1 5,1-1 0,-1 1 1,1 0-1,-1 0 1,1 0-1,0 0 0,0 1 1,0-1-1,0 1 1,0-1-1,0 1 0,0 0 1,0 0-1,0 1 1,4-1-1,54-2 1,-1 4-1,1 2 0,-1 3 1,96 21-1,-59-10-85,40 18-4967,-107-27 1003,-12-3 213</inkml:trace>
</inkml:ink>
</file>

<file path=ppt/ink/ink2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7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11008,'53'4'5503,"3"17"-5375,-42-17 8704,12 11-8832,-4-7 0,26 2-256,-14 1 0,6-19-1024,-5 5 128,13-22-2048,-13 2 129</inkml:trace>
</inkml:ink>
</file>

<file path=ppt/ink/ink2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7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5 7936,'-8'-5'3583,"8"20"2349,-1 28-792,-17 174-3005,5-40-1240,12-168-874,-1 4-66,1-1 0,0 0 0,0 1 0,2-1 0,-1 0 0,1 1 0,1-1 0,4 15 0,-1-5-1842,-5-22 1780,0 1-1,0-1 0,1 0 1,-1 0-1,0 1 1,0-1-1,0 0 1,0 0-1,0 1 0,0-1 1,0 0-1,0 1 1,0-1-1,0 0 0,0 0 1,0 1-1,0-1 1,0 0-1,0 0 1,0 1-1,0-1 0,-1 0 1,1 0-1,0 1 1,0-1-1,0 0 1,0 0-1,0 0 0,-1 1 1,1-1-1,0 0 1,0 0-1,0 0 0,-1 0 1,1 1-1,0-1 1,0 0-1,-1 0 1,1 0-1,0 0 0,0 0 1,-1 0-1,1 0 1,0 0-1,0 1 1,-1-1-1,1 0 0,0 0 1,0 0-1,-1 0 1,1 0-1,0-1 0,0 1 1,-1 0-1,1 0 1,0 0-1,0 0 1,-1 0-1,1 0 0,-6-4-3091</inkml:trace>
</inkml:ink>
</file>

<file path=ppt/ink/ink2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8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868 1 4864,'-10'23'4558,"3"-6"1825,-2-6-4909,-95 77 3149,35-32-4360,-92 72 1115,33-27 316,70-53-1219,-86 57 0,110-84-2250,-1-2 1,-42 16-1,46-23-1553</inkml:trace>
</inkml:ink>
</file>

<file path=ppt/ink/ink2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18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65 8320,'6'62'11870,"1"10"-7975,3-27-2775,31 78 0,-37-103-846,-14-26 81,-13-28 82,19 21-368,0-1-1,0 1 1,2-1 0,0 0-1,0 0 1,1 0 0,1 0-1,0 0 1,1 0-1,1 0 1,0 0 0,1 0-1,0 1 1,7-17-1,-7 22-15,1 0-1,0 1 0,1-1 0,0 1 1,0 0-1,0 0 0,1 1 0,0-1 0,0 1 1,1 1-1,0-1 0,0 1 0,0 0 1,0 1-1,1 0 0,0 0 0,0 0 0,0 1 1,0 0-1,0 1 0,1 0 0,-1 0 1,17-1-1,-17 3 34,-1 0-1,1 0 1,-1 0 0,1 1 0,-1 0 0,0 0-1,1 1 1,-1 0 0,0 0 0,0 1 0,0 0-1,-1 0 1,1 1 0,-1 0 0,1 0 0,-1 0 0,0 1-1,7 7 1,5 8 115,0 0 1,-2 2-1,25 41 0,-28-44-183,-6-8-1,0 1 1,-1 0-1,0 1 1,-1 0-1,0 0 1,-1 0-1,-1 0 1,0 1-1,-1-1 1,0 1-1,-1 0 0,0-1 1,-1 1-1,-1 0 1,0 0-1,-1-1 1,0 1-1,-1-1 1,-1 1-1,0-1 1,-11 22-1,3-21-1553,4-15-2410,2-3-44</inkml:trace>
</inkml:ink>
</file>

<file path=ppt/ink/ink2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0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738 48 6144,'-9'-14'1842,"7"11"-1146,0 1 0,1-1-1,-1 1 1,0-1 0,0 1 0,-1-1 0,1 1-1,0 0 1,-1 0 0,1 0 0,-1 1-1,0-1 1,-3-1 0,-18 2 435,5 5-648,-1 1 0,1 1 0,1 1 1,-1 1-1,1 1 0,0 0 0,1 1 0,0 1 0,1 0 0,-29 27 1,16-10 128,2 1 1,0 2 0,-44 66-1,41-47-160,2 2 0,-27 67 0,50-108-400,-26 63 321,2 1 1,4 1-1,-22 114 0,32-105-191,3 1-1,4 0 0,4 0 1,3 0-1,16 120 0,-12-183-168,2-1-1,0 1 0,1-1 0,2 0 1,0 0-1,2-1 0,20 35 0,-20-41-443,1 0-1,0-1 0,26 24 0,-22-25-1209,1 0 1,0-1-1,29 15 1,-26-16-2094</inkml:trace>
</inkml:ink>
</file>

<file path=ppt/ink/ink2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0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1 365 9856,'5'-10'1033,"1"0"1,0 1 0,1-1-1,0 1 1,0 1 0,1-1-1,0 1 1,0 1 0,12-10-1,14-6 1627,42-23 0,-43 27-2957,35-19 783,2 3-1,1 4 0,83-26 1,-139 52-239,-1 1 1,1 1 0,0 0 0,0 1-1,0 1 1,30 0 0,-41 1-203,-1 0-1,1 1 1,-1-1 0,1 1 0,-1-1 0,0 1-1,1 0 1,-1 1 0,0-1 0,1 0 0,-1 1-1,0 0 1,0 0 0,0 0 0,0 0 0,-1 0-1,1 0 1,-1 1 0,1-1 0,-1 1 0,0 0-1,0 0 1,0 0 0,0 0 0,0 0 0,-1 0-1,0 0 1,1 1 0,-1-1 0,0 1 0,-1-1-1,1 0 1,0 1 0,-1-1 0,0 1 0,0 3-1,-4 21 119,-2 0-1,-1-1 0,0 0 0,-20 42 0,19-47-141,-10 22 57,-2 0-1,-2 0 0,-1-2 0,-43 56 0,18-37-24,-108 105-1,140-151-92,-1-1-1,0 0 0,-1-2 1,-32 18-1,44-26-18,-1 0 0,0-1-1,0 0 1,-1-1 0,1 0-1,0 0 1,-1 0 0,0-1-1,1 0 1,-1 0 0,1-1-1,-1 0 1,0 0 0,1-1-1,-16-3 1,22 4 35,0-1 1,-1 1-1,1-1 0,0 1 1,0-1-1,0 1 0,-1-1 1,1 1-1,0-1 0,0 0 1,0 0-1,0 0 0,0 0 0,0 1 1,0-1-1,0-1 0,1 1 1,-1 0-1,0 0 0,1 0 1,-1 0-1,0 0 0,1-1 1,0 1-1,-1 0 0,1 0 1,0-1-1,-1 1 0,1 0 0,0-1 1,0 0-1,1-2-36,0 0 1,0 0-1,0 0 0,1 1 1,-1-1-1,1 1 0,0-1 1,0 1-1,0 0 0,5-6 1,3-3-94,1 0 1,0 1 0,1 0-1,19-13 1,-25 21 136,0 0 1,0-1-1,1 2 0,0-1 0,-1 1 1,1 0-1,0 1 0,0-1 0,0 1 1,0 1-1,0-1 0,0 1 0,0 0 1,0 1-1,0 0 0,0 0 0,12 4 1,8 4 68,0 1 0,-1 2-1,31 18 1,-34-17-363,0-1 0,45 15-1,-60-25-438,-1-1-1,1 0 0,-1 0 1,1 0-1,-1-1 0,1-1 1,-1 1-1,1-1 0,0 0 1,-1-1-1,0 0 0,1 0 1,9-5-1,10-5-2727</inkml:trace>
</inkml:ink>
</file>

<file path=ppt/ink/ink2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1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58 9344,'5'0'4608,"21"-12"-5888,-18 9 8319,24-4-6143,-11-1 128,36 2 768,-13 2 128,13 4-2432,-13 0 128,17 0 1024,-13 0 0,0 0-1920,-8 0 128,-5-11-2304,-9 4 128</inkml:trace>
</inkml:ink>
</file>

<file path=ppt/ink/ink2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1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10 12672,'48'0'6271,"-14"0"-7935,-25 0 11136,12 0-9600,-3 0 128,25 0-512,-11 0 128,3-6-1280,-9 3 0,-8 3-1664,-1 0 1</inkml:trace>
  <inkml:trace contextRef="#ctx0" brushRef="#br0" timeOffset="1">0 398 13696,'48'36'6783,"37"-47"-9599,-69 7 12544,29-6-10112,-10 2 128,18-10-3200,-19-4 0,-4 11 1920,-7 1 0</inkml:trace>
</inkml:ink>
</file>

<file path=ppt/ink/ink2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2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697 480 7552,'3'-1'734,"0"1"0,-1-1 0,1 1 0,0-1 0,0 1 0,-1 0 0,1 0 0,0 1 0,0-1 0,3 1 0,18 0 4653,18-7-3706,0-2-1,-1-2 1,62-23 0,-68 19-1300,-1-1 0,0-3 0,-1 0 0,0-2 0,-2-2-1,0 0 1,27-28 0,-53 46-375,-1-1 0,1 1 0,-1-1 0,0 1 0,-1-1 0,1-1 0,-1 1 0,0 0 0,0-1 0,0 1 0,2-10-1,-5 11-6,1 0-1,-1 0 1,0 0-1,0 0 1,-1 0-1,1 0 1,-1-1-1,0 1 1,0 0-1,0 1 1,-1-1-1,1 0 1,-1 0-1,0 0 1,0 1-1,0-1 1,-1 1-1,-4-6 1,-1 1-3,1 0 0,-1 0 0,0 0 0,-1 1 0,1 0 1,-1 1-1,-1 0 0,1 0 0,-1 1 0,0 1 0,-1-1 1,1 2-1,-1-1 0,1 1 0,-1 1 0,0 0 0,-13 0 0,8 1 1,0 1 0,0 0 0,0 1 0,0 1 0,0 1 0,0 0 0,1 1 0,-1 1-1,1 0 1,0 1 0,-15 8 0,23-10 9,0 1 0,0 0 0,0 0 0,1 0 0,-1 1 0,1 0 0,1 0 0,-1 0 0,1 1 0,0 0 0,1 0 0,0 0 0,0 1 0,0-1 0,-3 12 0,1 1 26,1 0 0,1 0 0,1 0 0,-1 37 0,3 11 129,13 114 0,-4-93 8,30 289 236,-29-317-314,16 188 141,-24-219-186,-2-1-1,-1 1 0,-1-1 0,-1 1 1,-2-1-1,-11 34 0,13-53-36,-1 0 1,0 0-1,0 0 1,-1-1-1,0 0 1,0 0-1,-1-1 1,-1 1-1,1-2 1,-1 1-1,0-1 1,-1 0-1,0-1 1,0 0-1,0 0 1,-1-1-1,0 0 1,0-1-1,0 0 1,0 0-1,-1-1 1,1-1-1,-1 0 1,0 0-1,0-1 0,-11 0 1,0-3-21,0-1 1,1-1-1,-1-1 0,1-1 1,0-1-1,1-1 0,0 0 1,0-2-1,-25-16 0,2 1-7,1-2 0,2-2-1,1-1 1,1-2 0,1-1 0,-36-45-1,62 65-57,1-1 0,1 0 0,-16-30 0,23 38-60,-1 1 0,1-1 0,0 1-1,1-1 1,0 0 0,0 0 0,0 0 0,0 0 0,1 0 0,0 0-1,0 0 1,1 0 0,0 0 0,2-9 0,0 8-440,0 0 1,1 1-1,-1-1 1,1 1-1,8-10 1,-11 15 487,30-40-3902</inkml:trace>
</inkml:ink>
</file>

<file path=ppt/ink/ink2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6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3200,'6'23'1472,"4"6"-704,15 37 1952,27 115 0,-41-117-2362,2 2-87,-4 1 1,1 71 0,-4-71 581,-21-127 22,11 11-875,2 0 0,1 0 0,3 0 0,3 0 0,12-62 0,-14 101-47,0 1 0,1 0 0,0 0 0,0 0 0,1 0 0,0 0 0,1 1 0,0 0 0,0 0 0,11-9 0,-13 13 29,0-1 1,1 1-1,-1 1 0,1-1 1,0 1-1,0 0 0,0 0 0,1 0 1,-1 1-1,1-1 0,0 1 1,-1 1-1,1-1 0,0 1 0,0 0 1,0 0-1,0 1 0,7 0 1,-4 1 50,-1 0 1,1 1 0,-1 0 0,0 0 0,0 1 0,0 0 0,0 1-1,0-1 1,-1 2 0,1-1 0,-1 1 0,0 0 0,-1 0-1,12 12 1,-10-7 37,-2-1-1,1 1 0,-1 0 0,0 0 0,-1 1 1,-1 0-1,0-1 0,0 2 0,-1-1 0,3 18 1,-1 10 11,-2 1 0,-3 65 0,-1-45-8,-1-18-201,0-18-4162,11-33 2497</inkml:trace>
</inkml:ink>
</file>

<file path=ppt/ink/ink2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2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2 299 8192,'0'0'122,"0"0"-1,0 0 1,0 0 0,-1 0 0,1 0-1,0 1 1,0-1 0,0 0 0,0 0 0,0 0-1,0 0 1,0 0 0,0 0 0,0 0 0,-1 0-1,1 0 1,0 1 0,0-1 0,0 0-1,0 0 1,0 0 0,0 0 0,0 0 0,0 0-1,0 1 1,0-1 0,0 0 0,0 0 0,0 0-1,0 0 1,0 0 0,0 0 0,0 1 0,0-1-1,0 0 1,0 0 0,0 0 0,0 0-1,0 0 1,0 0 0,0 1 0,1-1 0,-1 0-1,0 0 1,0 0 0,0 0 0,0 0 0,0 0-1,0 0 1,0 0 0,0 0 0,1 1-1,-1-1 1,0 0 0,0 0 0,0 0 0,0 0-1,0 0 1,0 0 0,0 0 0,1 0 0,-1 0-1,0 0 1,0 0 0,0 0 0,0 0 0,12 6 4901,52 4-3124,-19-11-589,-1-2 0,1-2-1,-1-2 1,57-16 0,-80 17-1092,-1 0 0,-1-1 0,1-2 0,-1 0 0,26-16 0,-37 20-187,-1 0 1,0 0-1,-1 0 1,1-1 0,-1 0-1,0 0 1,-1-1-1,1 1 1,-1-1 0,-1 0-1,1-1 1,-1 1 0,0-1-1,-1 0 1,4-13-1,-6 18-19,-1 0-1,1 0 0,-1 0 0,0 0 1,0 0-1,0 0 0,-1 0 1,1 0-1,-1 0 0,1 0 0,-1 0 1,0 0-1,0 0 0,-1 0 1,1 0-1,0 1 0,-1-1 0,0 1 1,1-1-1,-1 1 0,0-1 1,-1 1-1,-1-2 0,0 1 6,0 0 0,0 0 0,-1 0 0,1 0 0,-1 1 0,0 0 0,1 0-1,-1 0 1,0 0 0,0 1 0,0 0 0,-6-1 0,-2 0 0,1 1 0,0 0-1,-1 1 1,1 0 0,-1 1 0,1 0-1,0 1 1,0 1 0,-1 0 0,2 0-1,-1 1 1,0 1 0,-15 8 0,16-6-4,-1 1 1,1 0 0,0 1-1,1 0 1,0 1 0,0 0-1,1 1 1,0 0 0,1 0-1,1 1 1,-1-1 0,2 2-1,0-1 1,0 1 0,-6 24-1,9-25-3,1 0 0,0-1 0,0 1 0,2 0-1,-1 0 1,2 0 0,-1 0 0,2 0 0,-1-1 0,2 1-1,-1 0 1,2-1 0,0 1 0,0-1 0,1 0 0,0-1-1,1 1 1,11 15 0,-8-13-127,1-1 0,0 0 0,1 0 0,0-2 0,0 1 0,1-1 0,1-1 0,0 0 0,0-1 0,1 0 0,0-1 0,0-1 1,0 0-1,1-1 0,0 0 0,0-1 0,0-1 0,1-1 0,-1 0 0,1-1 0,-1 0 0,1-1 0,0-1 0,-1-1 0,0 0 0,1-1 0,-1 0 0,19-8 0,37-19-3509,-7 1-364</inkml:trace>
</inkml:ink>
</file>

<file path=ppt/ink/ink2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3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21 9472,'-1'-21'5055,"-3"28"2443,-1 19-817,3-9-6781,1-14-731,-2 15 1187,-3 22 330,-2 45 0,7-77-577,1 1-1,0 0 1,1-1-1,0 1 0,0-1 1,1 1-1,0-1 1,0 1-1,1-1 1,0 0-1,7 12 0,-8-17-233,-1-1-1,1 0 0,0 0 0,0 0 0,1 0 0,-1 0 0,0 0 0,1 0 1,-1-1-1,1 1 0,-1-1 0,1 0 0,0 0 0,-1 0 0,1 0 1,5 1-1,-4-2-449,1 1 1,0-1 0,-1 0 0,1 0-1,-1-1 1,1 1 0,-1-1 0,1 0-1,-1 0 1,1-1 0,-1 1 0,0-1-1,1 0 1,-1 0 0,4-3 0,14-10-3287</inkml:trace>
</inkml:ink>
</file>

<file path=ppt/ink/ink2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3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15 14080,'-53'-15'7039,"70"42"-10495,-12-24 13696,16 4-11264,-3-4 128,1-3-1920,-8 0 0,2-10 1152,1 2 128</inkml:trace>
</inkml:ink>
</file>

<file path=ppt/ink/ink2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24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187 293 7424,'-5'3'10303,"-2"9"-4043,-8 29-2169,-6 41-3733,19-67-203,1 1-1,1 0 1,0 0-1,1 0 0,0 0 1,1-1-1,1 1 1,6 17-1,-8-27-124,1-1 0,0 1-1,0 0 1,1-1 0,-1 0 0,1 0-1,0 0 1,1 0 0,-1 0 0,1 0-1,0-1 1,0 0 0,1 0-1,-1 0 1,1 0 0,0-1 0,0 1-1,0-1 1,0-1 0,1 1 0,-1-1-1,1 0 1,-1 0 0,8 1 0,-2-2-17,1 0 0,-1-1 0,0-1 1,0 0-1,0 0 0,0-1 0,0-1 1,-1 0-1,1 0 0,-1-1 0,1 0 1,-1-1-1,-1 0 0,1 0 0,-1-1 1,0-1-1,0 0 0,0 0 0,12-14 1,-11 11-14,-1-1 1,0 0 0,0-1 0,-1 0-1,-1 0 1,0-1 0,0 0 0,-2 0 0,1-1-1,-2 1 1,0-1 0,0 0 0,-2 0-1,1-1 1,-1-18 0,-2 15 1,-1 1 0,-1 0-1,-1 0 1,0 1 0,-1-1 0,-1 1-1,0-1 1,-2 1 0,0 1 0,0-1 0,-17-23-1,12 22 14,0 1 0,-2 0 1,0 1-1,0 1 0,-1 0 0,-22-14 0,28 22-7,-1 0 0,0 1 1,-1 0-1,1 1 0,-1 0 1,0 0-1,0 2 0,0-1 0,0 1 1,0 1-1,-1 0 0,-15 0 1,14 3-8,0-1 0,1 2 0,-1-1 1,1 2-1,-1 0 0,1 0 1,0 1-1,1 0 0,-1 1 0,1 1 1,0 0-1,1 0 0,-1 1 0,1 0 1,1 1-1,-10 11 0,16-16-1,0 0 0,0 0 0,1 0 0,0 0 0,-1 1 0,2-1 0,-1 1 0,0 0 0,1-1 0,0 1 0,0 0 0,0 8 0,3 56 149,-1-64-122,0-1 0,0 1 0,0-1 0,1 1 0,0-1 0,0 1 0,0-1 0,1 0 0,-1 0 0,1 0 0,0 0 0,0-1 0,1 1 0,5 5 0,59 39 270,-51-38-231,0-1-4,0-1 0,0 0-1,1-1 1,0-1 0,1-1-1,-1 0 1,1-2 0,32 3-1,11-3-18,77-5-1,-110 1-106,0-2 0,0 0 0,-1-2 0,1-1 0,-1-2 0,47-19 0,-67 24-2730,-20 8-491,-2 6-705</inkml:trace>
</inkml:ink>
</file>

<file path=ppt/ink/ink2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0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35 2304,'-1'0'395,"1"-1"1,-1 1-1,0-1 0,1 1 1,-1-1-1,0 1 0,1-1 1,-1 1-1,1-1 0,-1 0 1,1 1-1,0-1 1,-1 0-1,1 0 0,0 1 1,-1-1-1,1 0 0,0 0 1,0 1-1,-1-1 0,1 0 1,0 0-1,0 0 0,0 1 1,0-1-1,0 0 1,0 0-1,1 0 0,-1 1 1,0-1-1,0 0 0,1 0 1,0-1-25,0 1 0,1 0 0,-1 0-1,0 1 1,1-1 0,-1 0 0,1 0 0,0 1 0,-1-1 0,1 1 0,-1-1 0,1 1 0,0 0 0,2-1 0,5 1 324,0-1 1,0 1-1,0 1 0,0-1 1,12 4-1,-4 3-248,0 1 0,0 1 1,-1 0-1,0 1 0,-1 1 0,0 1 0,16 15 0,20 15-184,-31-27-184,-1 1 0,-1 1 0,0 0 0,-2 2 0,0 0 0,16 25 0,66 130 468,-77-129-465,3-1 0,1-2 1,55 70-1,-64-93-40,-1 0-1,-1 1 0,-1 0 0,0 1 1,-2 1-1,-1 0 0,0 1 0,-2 0 1,0 0-1,-2 0 0,0 1 0,-2 0 1,-1 0-1,1 41 0,-5-25 100,-1 0 0,-2 0-1,-2 0 1,-2-1 0,-1 0 0,-2-1 0,-2 0-1,-1 0 1,-37 67 0,31-77-39,0-1 0,-32 30-1,35-40-109,0 2 0,1 0 0,1 0-1,1 2 1,-15 28 0,16-23-241,-17 47 718,23-18-3121,7-77-910,0 0-428</inkml:trace>
</inkml:ink>
</file>

<file path=ppt/ink/ink2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4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27 5888,'0'0'223,"0"-1"0,0 1 0,0-1 0,-1 0 0,1 1 0,0-1 0,0 1 0,0-1 0,0 0 0,0 1 0,0-1 0,0 1 0,0-1 0,0 1 0,0-1 0,1 0 0,-1 1 0,0-1 0,0 1 0,0-1 0,1 1 0,-1-1 0,0 1-1,1-1 1,-1 1 0,0-1 0,1 1 0,-1-1 0,1 1 0,-1 0 0,1-1 0,-1 1 0,1-1 0,6-6 2841,-6 6-2104,-1 1 384,1 0-1246,0 0 0,0 1 0,1-1 0,-1 1 0,0-1 1,0 1-1,0-1 0,0 1 0,1 0 0,-1-1 0,0 1 0,0 0 0,0 0 1,1 2-1,6 11 452,-1 1 1,-1 0 0,0 0 0,-1 0-1,5 24 1,11 87 438,-12-63-610,54 361 602,-57-368-928,39 374 65,-31-269-177,8 179-1930,-27-257-446,-3-31-2682,4-36 2024</inkml:trace>
</inkml:ink>
</file>

<file path=ppt/ink/ink2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4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1 369 8192,'0'-5'594,"0"1"1,1-1 0,0 0-1,0 0 1,0 1-1,0-1 1,1 1 0,0-1-1,0 1 1,0-1 0,1 1-1,-1 0 1,1 0-1,6-6 1,2-2 1651,1 0 0,27-18 0,-7 5-2288,-11 8 328,2 1-1,0 1 1,0 1-1,36-14 1,100-34-222,-116 47 492,-10 3-296,1 2-1,0 2 1,0 1-1,1 2 1,61-2 0,-64 6-133,-1 2 1,0 2 0,1 0 0,-1 2 0,54 16 0,-68-16-100,-1 0 0,1 1-1,-1 1 1,0 1 0,-1 0-1,0 0 1,0 2-1,-1 0 1,0 1 0,-1 0-1,0 1 1,-1 0-1,0 1 1,-1 0 0,0 1-1,10 19 1,-4-4 38,-1 0 1,-1 1-1,-2 0 0,-1 1 1,-2 1-1,0 0 0,-3 0 1,0 1-1,-3-1 0,0 2 1,-2-1-1,-2 0 1,-1 0-1,-1 0 0,-2 0 1,-1 0-1,-12 42 0,13-66-15,0 1-1,0-1 1,0 0-1,-1 0 0,-1 0 1,0-1-1,0 0 1,0 0-1,-1 0 1,0-1-1,-1 0 0,1 0 1,-1-1-1,-12 7 1,1-2 15,0-1 0,-1-1 0,0-1-1,-1-1 1,-25 5 0,7 0 52,-1-3-1,0-1 0,-1-2 1,0-1-1,-82-3 0,65-5-131,0-3 0,0-2 0,1-2-1,0-4 1,-86-30 0,139 42-118,-1 0-1,1-1 1,-1 1-1,1-1 1,0 0-1,0 0 1,0 0-1,1-1 1,-1 1-1,1-1 1,0 0 0,0 0-1,0 0 1,0 0-1,-3-9 1,5 11-123,1-1 0,-1 0-1,1 0 1,-1 1 0,1-1 0,0 0 0,0 0 0,1 1 0,-1-1 0,0 0 0,1 0 0,0 1 0,0-1-1,0 0 1,0 1 0,0-1 0,0 1 0,0-1 0,1 1 0,-1 0 0,1 0 0,0-1 0,0 1-1,0 0 1,0 1 0,0-1 0,0 0 0,0 0 0,1 1 0,-1 0 0,5-3 0,45-19-3671,1 3-41</inkml:trace>
</inkml:ink>
</file>

<file path=ppt/ink/ink2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5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16 309 10368,'-1'0'189,"0"0"1,0 0 0,1 1 0,-1-1-1,0 0 1,1 0 0,-1 1-1,0-1 1,1 0 0,-1 1-1,0-1 1,1 1 0,-1-1 0,1 1-1,-1-1 1,1 1 0,-1-1-1,1 1 1,-1-1 0,1 1 0,0 0-1,-1-1 1,1 1 0,0 0-1,-1-1 1,1 1 0,0 0-1,0 1 1,7 24 5659,40 34 18,-36-46-6957,-3-5 1077,-1 2 128,1-1 0,0 0 0,1-1 0,0 0-1,1 0 1,0-1 0,0 0 0,1-1 0,-1 0 0,2-1 0,13 6-1,-4-7 45,0-2 0,0 0 0,1-1 0,-1-1 0,1-1-1,-1-1 1,0-1 0,1-1 0,-1-1 0,0-1-1,-1 0 1,1-2 0,-1 0 0,25-14 0,-24 12-61,-1-2 0,-1 0 0,0-2 0,0 0 0,-2 0 0,1-2 0,-2 0 0,0-1 0,-1-1 0,0-1 0,-2 1 0,0-2 0,17-33 0,-27 47-85,-1 0 1,-1-1-1,1 1 0,-1-1 1,1 1-1,-2-1 0,1 0 1,-1 1-1,0-1 0,0 0 1,0 1-1,-1-1 0,0 0 1,0 1-1,0-1 0,-1 1 1,1-1-1,-2 1 0,1 0 1,0-1-1,-1 1 0,0 1 1,-4-6-1,-1 0 6,0 0 0,-1 1 1,0 0-1,0 1 0,-1 0 0,0 1 0,0-1 1,-1 2-1,-12-6 0,7 5-19,0 1 0,0 0 0,0 1 0,-1 1 0,0 1 0,0 0 0,0 2 0,0 0 0,-26 1 0,39 0 0,-14 0-36,1 0 1,-1 2-1,0 0 1,0 1-1,1 0 1,0 2-1,-1 0 1,2 1-1,-1 0 0,1 2 1,0 0-1,0 1 1,1 0-1,0 1 1,1 1-1,0 0 1,-24 26-1,33-30-119,-1 0 0,1 0 0,1 1 0,-1 0 0,1 0 0,1 0 0,-1 0 0,-1 10 0,3-13-73,1 0-1,0 0 1,1 0-1,-1 1 1,1-1-1,0 0 1,0 0 0,0 1-1,1-1 1,0 0-1,0 0 1,1 0 0,-1 1-1,5 8 1,-3-9-225,0-1-1,1 0 1,0 1 0,0-1-1,0 0 1,0-1 0,6 5-1,26 20-3514</inkml:trace>
</inkml:ink>
</file>

<file path=ppt/ink/ink2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5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37 11392,'-3'-8'1539,"3"6"-1270,0 1-1,-1-1 1,1 1-1,-1-1 1,1 1-1,-1-1 0,0 1 1,0-1-1,1 1 1,-1 0-1,0-1 1,0 1-1,0 0 0,0 0 1,-1 0-1,1 0 1,0 0-1,0 0 1,-1 0-1,1 0 0,-3-1 1,-1 12 7989,1 24-7173,3-18-792,0-1 0,1 0 0,2 28 0,2-2-313,-4-7 33,3 64 781,20 138-1,-16-189-518,7 63 356,57 207 0,-62-287-637,1 0 1,2 0 0,1-1-1,1 0 1,2-2 0,1 1-1,1-2 1,1 0-1,1-2 1,1 0 0,41 35-1,-58-55-127,0-1-1,1 1 1,0-1-1,0-1 1,0 1-1,0-1 0,0 1 1,0-1-1,1-1 1,-1 1-1,0-1 1,1 0-1,0 0 1,-1-1-1,1 0 0,0 0 1,-1 0-1,10-2 1,0-2-1309,0-1 0,0 0 0,0-1 0,-1-1 0,16-10 0,-27 15 1090,29-14-3744</inkml:trace>
</inkml:ink>
</file>

<file path=ppt/ink/ink2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6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8448,'43'-7'4224,"7"7"-2048,-39 0 6143,52 3-7423,-15 1 0,43 7 128,-11-4 128,2 11-1664,-15-6 128,-3-6 128,-14 2 128,-2-4-2304,-13-1 0,-14 0-1024,-3 1 129</inkml:trace>
</inkml:ink>
</file>

<file path=ppt/ink/ink2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6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4992,'-18'26'2432,"23"26"-2432,-1-40 3840,1 12-3840,4 8 128,0-2-128,1 9 128,-1-7-1408,-9-5 128,9-11-256,-3-9 0</inkml:trace>
</inkml:ink>
</file>

<file path=ppt/ink/ink2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6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93 428 12288,'4'32'3600,"-2"-25"-3270,0 1 0,1-1 1,-1 1-1,1-1 0,1 0 1,4 7-1,8 12 3996,-10-16-1743,37 66-314,-29-47-2134,2-1 0,1 0 0,1-2 0,30 35-1,-46-59-77,0 1 0,1-1 0,0 0 0,0 0-1,-1 0 1,1 0 0,0 0 0,5 1 0,-8-3-54,0 0 0,0 0 0,1 1 0,-1-1 0,0 0 0,0 0 0,0 0 0,0 0 0,0 0 0,1 0 0,-1 0 0,0 0 0,0-1 0,0 1 0,0 0 1,0 0-1,1 0 0,-1 0 0,0 0 0,0 0 0,0 0 0,0 0 0,0 0 0,0 0 0,0 0 0,1 0 0,-1-1 0,0 1 0,0 0 0,0 0 0,0 0 0,0 0 1,0 0-1,0 0 0,0 0 0,0-1 0,0 1 0,0 0 0,0 0 0,0 0 0,0 0 0,0 0 0,0-1 0,0 1 0,0 0 0,0 0 0,0 0 0,0 0 0,0 0 0,0 0 1,0-1-1,0 1 0,0 0 0,0 0 0,0 0 0,0 0 0,0 0 0,0 0 0,0-1 0,0 1 0,0 0 0,-1 0 0,-14-24 147,-25-27-148,-109-146 474,126 163-329,2-2 0,1 0 0,-27-71 0,44 100-116,0-1 0,1 1 0,0 0 0,0-1-1,1 1 1,0-1 0,0 0 0,1 1 0,0-1 0,0 0-1,1 1 1,0-1 0,0 0 0,1 1 0,0-1-1,0 1 1,1 0 0,-1 0 0,2 0 0,-1 0 0,1 0-1,0 1 1,1 0 0,-1-1 0,1 2 0,0-1-1,1 0 1,0 1 0,-1 0 0,2 1 0,-1-1-1,0 1 1,1 0 0,0 1 0,9-4 0,18-7-257,2 2 1,0 1 0,0 3-1,65-9 1,41-9-7203,-106 19 3588</inkml:trace>
</inkml:ink>
</file>

<file path=ppt/ink/ink2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7.1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3 249 4608,'0'2'689,"-1"-1"0,1 1 0,-1-1 1,1 1-1,0-1 0,0 1 0,-1-1 0,1 1 1,0-1-1,0 1 0,1-1 0,-1 1 0,0-1 0,0 1 1,1-1-1,-1 1 0,2 1 0,19 24 4148,-17-24-4752,1 0-1,-1 0 1,0 0 0,1-1 0,0 0 0,-1 0 0,1 0 0,0 0 0,0-1 0,0 0 0,0 0 0,9 1 0,9-4 397,0-2 0,-1 0 0,0-1 0,0-1 1,0-1-1,-1-1 0,0-1 0,0-1 0,30-19 0,-42 23-371,-1 0 0,1 0 0,-1-1-1,-1-1 1,1 1 0,-1-1 0,-1 0-1,10-15 1,-14 20-79,0-1 0,0 0 0,0 1-1,0-1 1,-1 0 0,1 0 0,-1 0 0,0 0-1,0 0 1,-1 0 0,1 0 0,-1-1 0,0 1-1,0 0 1,0 0 0,-1 0 0,1-1 0,-1 1-1,0 0 1,0 0 0,-1 0 0,1 0 0,-1 1-1,-3-7 1,1 5 0,-1-1-1,0 1 1,1 1-1,-2-1 1,1 1-1,-1-1 1,1 1-1,-1 1 1,0-1-1,0 1 1,-1 0-1,1 1 1,-1 0-1,1 0 1,-1 0-1,0 0 1,0 1-1,1 1 1,-12-1-1,2 0 21,-1 2 0,1 0 0,0 1 0,0 0 0,0 1 0,0 1 0,-19 7-1,28-8-30,-1 0-1,1 1 1,-1 0-1,1 0 0,1 0 1,-1 1-1,0 0 1,1 0-1,0 1 0,0 0 1,1 0-1,0 0 1,0 1-1,0-1 0,1 1 1,0 0-1,0 1 1,1-1-1,0 1 1,0-1-1,0 1 0,-1 13 1,3-8-15,0-1-1,2 0 1,-1 1 0,2-1 0,-1 0 0,2 0-1,-1 0 1,2 0 0,0 0 0,0-1 0,1 1 0,0-1-1,1 0 1,0-1 0,1 0 0,0 0 0,1 0-1,0-1 1,1 0 0,-1 0 0,13 8 0,12 1-28,0-1 0,1-2 1,1-1-1,48 11 1,-70-21 22,26 8-208,68 11 0,-96-21-293,1-1 1,0 0-1,0-1 1,0 0-1,0-1 0,-1 0 1,1-1-1,0 0 1,-1-1-1,15-5 1,-3-7-3064,-4-1-277</inkml:trace>
</inkml:ink>
</file>

<file path=ppt/ink/ink2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7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13056,'1'7'5093,"3"-3"-4191,1 1 693,-2 3 4574,7 45-3406,9 39-1643,14-3-395,49 95 0,-93-205-743,1 1-1,0-2 1,2 1-1,0-1 1,1 0-1,-5-36 1,10 47 16,1 1-1,-1-1 1,2 1-1,0-1 1,0 1-1,1-1 1,0 1 0,1-1-1,0 1 1,1 0-1,0 0 1,0 0-1,1 0 1,1 0 0,0 1-1,6-11 1,-7 16-3,0 0 1,0 0 0,0 0 0,1 0-1,-1 1 1,1 0 0,0 0 0,0 0-1,0 0 1,1 1 0,-1 0 0,0 0-1,1 0 1,0 1 0,-1 0-1,1 0 1,0 0 0,-1 1 0,1-1-1,0 2 1,0-1 0,-1 0 0,1 1-1,8 2 1,6 7 41,0 0-1,-1 1 1,0 0-1,-1 2 1,0 0-1,-1 1 1,-1 1 0,0 1-1,-1 0 1,0 1-1,-2 1 1,0 0-1,-1 0 1,-1 1 0,0 1-1,-2 0 1,0 0-1,-1 1 1,-1 0-1,6 37 1,-14 0 65,-4-36-79,2-22-75,0-9-64,0-9 52,0 1 0,2-1 0,0 0 0,1 1 0,0-1 0,2 0 0,0 1 0,1-1 0,1 1 0,1 0 0,0 0 0,1 0 0,1 1 0,0 0 0,1 0 0,16-23 0,-19 32 82,0 1-1,0 0 1,0 0-1,1 0 0,0 1 1,0 0-1,0 0 0,1 0 1,0 1-1,-1 0 1,2 0-1,-1 0 0,0 1 1,1 0-1,0 1 0,-1 0 1,1 0-1,0 1 1,0 0-1,0 0 0,0 0 1,0 1-1,0 1 1,0-1-1,0 1 0,12 3 1,-6 2 26,0 1 0,0 0 1,0 0-1,-1 2 1,0-1-1,-1 2 0,16 14 1,72 86 343,-63-66-342,-32-38-53,35 46-442,-38-50 384,-1 0 0,1 0 1,-1 1-1,0-1 0,0 1 1,0-1-1,0 0 1,0 1-1,0 0 0,-1-1 1,1 1-1,-1-1 0,0 1 1,1 0-1,-1-1 0,-1 1 1,1 0-1,0-1 0,-2 5 1,2-6-256,-1-1 0,0 1 1,-1 0-1,1-1 0,0 1 0,0-1 1,0 1-1,0-1 0,0 0 0,0 1 1,-1-1-1,1 0 0,0 0 1,0 0-1,0 0 0,-1 0 0,1 0 1,0 0-1,0 0 0,0 0 0,-1-1 1,1 1-1,0 0 0,0-1 0,0 1 1,0-1-1,0 1 0,0-1 1,0 0-1,-2-1 0,2 2-29,-16-9-3641</inkml:trace>
</inkml:ink>
</file>

<file path=ppt/ink/ink2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8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9344,'11'27'12146,"7"14"-9679,-5-10-1539,111 232 1216,-121-257-2052,-2-5-59,-1 1 0,1 0-1,0 0 1,-1-1-1,1 1 1,0 0-1,0-1 1,0 1 0,0-1-1,1 1 1,-1-1-1,0 0 1,1 1-1,-1-1 1,1 0 0,-1 0-1,1 0 1,-1 0-1,1 0 1,0 0-1,0-1 1,-1 1 0,4 0-1,-17-23 224,-43-60 107,46 64-330,1 0 0,-7-27 1,13 38-26,0-1 0,0 0 1,1 0-1,0 1 1,1-1-1,0 0 0,0 0 1,1 0-1,0 1 0,2-10 1,-2 11 33,1-1-1,0 1 1,0 0 0,0 0 0,1 0 0,0 0 0,0 0 0,1 0-1,-1 1 1,1 0 0,1 0 0,-1 0 0,1 0 0,-1 0-1,1 1 1,1 0 0,-1 0 0,0 1 0,1-1 0,0 1 0,0 0-1,0 1 1,0-1 0,0 1 0,10-2 0,-2 2 23,0 1 0,0-1 0,0 2 0,0 0 0,0 1 0,0 0 0,0 1-1,0 1 1,0 0 0,0 1 0,-1 1 0,1 0 0,-1 0 0,-1 1 0,1 1 0,-1 0 0,0 1 0,-1 0 0,1 1 0,-2 0 0,15 17 0,-3 0 35,-3 1 0,33 57 0,-46-73-81,0 1 1,-1 0-1,-1 0 0,0 0 0,0 1 1,-1 0-1,-1-1 0,0 1 0,-1 0 1,0 25-1,-5-22-20,-1-18 4,-2-34-26,4-10-108,4-79 0,0 113 112,0 0 0,1 0 0,0 0 0,0 1 0,2-1 0,-1 1 0,1 0 0,1 0-1,0 0 1,1 0 0,12-17 0,-15 24 19,1 0-1,0 1 1,0-1 0,0 1-1,1 0 1,-1 0-1,0 1 1,1-1 0,0 1-1,0 0 1,0 0-1,0 1 1,9-2 0,0 1 6,1 0 1,0 2 0,18 0-1,-26 1 17,0 0 0,0 0-1,0 0 1,0 1 0,0 0-1,0 0 1,0 1 0,-1 0-1,1 0 1,-1 0 0,0 1-1,0 0 1,0 0 0,-1 1-1,6 5 1,32 26 105</inkml:trace>
</inkml:ink>
</file>

<file path=ppt/ink/ink2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9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370 534 15360,'8'5'6527,"27"12"-3327,-33-16-2871,1 0-1,-1 0 1,1 0-1,-1 0 1,1-1 0,0 1-1,0-1 1,-1 1-1,1-1 1,0 0-1,0 0 1,-1 0 0,1-1-1,0 1 1,0 0-1,-1-1 1,1 0-1,0 0 1,3-1-1,6-3 269,11-2-581,0-1 0,-1-2 0,-1 0 0,0-2 0,0 0 0,-1-1 0,34-29 0,-53 41-16,0 0 0,14-9 11,-1 0-1,-1-1 1,0 0 0,-1-1-1,0 0 1,-1-1 0,0-1-1,-1 0 1,15-27 0,-22 34-5,-1 0 1,1 0 0,-2 0 0,1 0 0,-1-1 0,0 1-1,0 0 1,-1-1 0,0 1 0,-1-1 0,1 1 0,-2 0-1,1-1 1,-1 1 0,0 0 0,0 0 0,-1 0 0,0 0-1,0 1 1,0-1 0,-1 1 0,0 0 0,0-1-1,-8-6 1,5 5 0,0 1 0,0 0 0,-1 0 0,1 1 0,-2 0 0,1 0-1,-1 1 1,1 0 0,-2 0 0,1 1 0,0 0 0,-1 1 0,0 0-1,-18-3 1,2 0-3,3 1-15,0 0 1,-1 2-1,1 1 0,-1 0 1,1 2-1,-1 1 0,0 0 1,1 2-1,-26 7 0,24-6-19,1 1-1,0 1 0,0 2 0,1 0 0,0 2 0,1 0 1,0 1-1,-22 16 0,34-21-143,0 0 1,0 0-1,1 1 0,0 1 0,1-1 1,0 1-1,0 1 0,0 0 1,1 0-1,0 0 0,1 1 1,0 0-1,-6 14 0,10-21 4,1 1 0,-1-1 1,1 1-1,-1-1 0,1 1 0,0-1 0,1 1 1,-1 0-1,1 0 0,-1-1 0,1 1 0,0 0 1,1 0-1,-1-1 0,2 7 0,0-6-151,1 1 0,-1-1-1,1 0 1,0 0 0,1 0 0,-1-1 0,1 1-1,-1-1 1,1 1 0,5 2 0,39 33-3669</inkml:trace>
</inkml:ink>
</file>

<file path=ppt/ink/ink2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39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4864,'2'-7'9036,"4"2"-3481,14 0-1725,17 7-3158,-30 1-529,-1-1 0,1 1 0,-1 0 1,1 1-1,-1 0 0,0 0 0,-1 0 0,1 0 1,-1 1-1,0 0 0,0 0 0,0 1 1,-1-1-1,1 1 0,-2 0 0,1 0 1,0 1-1,-1-1 0,-1 1 0,1-1 1,2 11-1,2 12 154,-1 1 0,-2 1 0,1 54 1,0-7 225,-4-75-570,-1 0-1,1 1 0,0-1 0,-1 0 0,2 1 0,-1-1 0,0 0 0,0 0 0,1 0 0,0 0 0,0 0 0,0-1 0,0 1 0,3 3 0,-4-5-88,0 0 0,0-1-1,0 1 1,0 0-1,0-1 1,1 1-1,-1-1 1,0 1-1,0-1 1,0 0-1,1 0 1,-1 1-1,0-1 1,1 0-1,-1 0 1,0 0 0,0 0-1,1 0 1,-1-1-1,0 1 1,0 0-1,1-1 1,-1 1-1,0 0 1,0-1-1,0 0 1,0 1-1,0-1 1,1 0-1,-1 1 1,0-1-1,-1 0 1,1 0 0,0 0-1,2-2 1,14-15-3470</inkml:trace>
</inkml:ink>
</file>

<file path=ppt/ink/ink2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0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3328,'-2'7'8040,"-3"-3"-4871,4-3-3146,0-1 0,1 1 0,-1-1 1,0 1-1,1-1 0,-1 1 1,1 0-1,-1-1 0,1 1 1,-1 0-1,1-1 0,-1 1 0,1 0 1,0 0-1,-1-1 0,1 1 1,0 0-1,0 0 0,-1 0 0,1 0 1,0-1-1,0 1 0,0 0 1,0 0-1,0 0 0,0 0 1,1 1-1,-1 5 198,1 1 1,0-1-1,0 0 1,0 0 0,1 0-1,0 0 1,1 0-1,0 0 1,0 0-1,0-1 1,1 1-1,0-1 1,0 0-1,0 0 1,1-1-1,0 1 1,0-1-1,0 0 1,1 0 0,0-1-1,0 1 1,0-1-1,0-1 1,1 1-1,10 3 1,-1-4-589,0-1 1,0 0-1,1-1 1,-1-1-1,1 0 0,-1-1 1,0-1-1,0-1 1,1 0-1,21-8 1,39-16-2215</inkml:trace>
</inkml:ink>
</file>

<file path=ppt/ink/ink2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1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64 298 8192,'-2'3'1237,"-1"-1"1,1 1 0,0-1-1,-1 1 1,1 0-1,1 0 1,-1 0 0,0 0-1,1 1 1,-3 4-1,-1 26 2767,10 3-3381,-2-29-861,-1 0-1,1 1 0,1-1 1,0-1-1,0 1 0,0-1 1,7 9-1,26 20 2233,-17-25-1882,1 0 0,1-2 0,0-1 0,0 0 0,0-2 0,1 0-1,29 2 2,-34-5-39,0-1 1,1-1-1,0-1 1,-1 0 0,1-1-1,-1-1 1,1-1 0,-1-1-1,0 0 1,0-2 0,-1 0-1,1 0 1,-1-2 0,0 0-1,-1-1 1,0-1 0,-1 0-1,0-1 1,0-1 0,-1 0-1,-1-1 1,0 0 0,15-22-1,-23 29-15,-2 0 0,1-1-1,0 1 1,-1-1 0,-1 1-1,1-1 1,-1 0 0,0 0-1,0-1 1,-1 1 0,0 0-1,0 0 1,-1-1 0,0 1-1,0 0 1,-3-13 0,0 7 5,0 1 1,-1-1 0,-1 1-1,0 0 1,-1 1 0,0-1-1,-14-19 1,11 19-73,0 1 0,-1-1 0,-1 1 0,0 1 0,0 0 0,-1 1 0,0 0 0,-1 1 0,0 0 0,-20-8 0,22 10-32,-3-2-17,-1 2-1,0 0 1,0 0-1,0 1 1,-1 1-1,1 1 1,-1 0 0,0 1-1,0 1 1,0 0-1,0 1 1,-17 3-1,12-2-38,1 1 0,-1 1 0,1 0 0,0 2 0,0 0 0,-35 16 0,43-15-64,0 0 0,1 1 0,-1 0 0,2 1 0,-1 1 0,1-1 0,0 2 0,1-1 0,0 1 0,-14 20 1,19-25-14,1 0 1,0 0 0,0 1 0,0-1 0,0 1-1,1-1 1,0 1 0,0 0 0,0 0 0,1 0-1,0 0 1,0 0 0,1 0 0,0 0 0,0 0 0,0 0-1,0 0 1,1 0 0,0 0 0,1 0 0,-1 0-1,1 0 1,0 0 0,1-1 0,-1 1 0,1-1-1,6 10 1,-2-9-476,-1 1-1,1-1 1,0 0-1,14 8 1,25 16-2829</inkml:trace>
</inkml:ink>
</file>

<file path=ppt/ink/ink2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2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7552,'3'-8'4043,"1"21"-976,-1 7 2409,26 248 519,10 112-5313,-12-2 1814,1-3-1899,-24-329-3235,-1-36-1649,2-26 269,-1-5 285</inkml:trace>
</inkml:ink>
</file>

<file path=ppt/ink/ink2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2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0 170 12032,'1'0'160,"-1"-1"0,1 1-1,-1 0 1,1-1 0,0 1 0,-1 0 0,1 0 0,-1-1 0,1 1 0,0 0 0,-1 0 0,1 0 0,0 0 0,-1 0 0,1 0 0,0 0 0,-1 0 0,1 0 0,0 0 0,-1 0-1,1 0 1,0 0 0,-1 1 0,1-1 0,-1 0 0,1 1 0,0-1 0,-1 0 0,1 1 0,-1-1 0,1 0 0,0 2 0,18 14-625,-16-13 1219,8 6 601,0-1-1,1-1 1,-1 0-1,23 10 0,-22-12-1042,1-1-1,0 0 0,0-1 1,0 0-1,0-1 0,0 0 0,1-1 1,12-1-1,-14 0-244,-1-2-1,0 1 1,1-1 0,-1-1-1,0 0 1,0 0-1,0-1 1,-1 0 0,0-1-1,1-1 1,-1 1 0,-1-2-1,0 1 1,1-1 0,-2-1-1,1 1 1,8-12-1,-14 15-43,0 1-1,0 0 1,-1-1-1,1 1 0,-1-1 1,0 0-1,0 0 0,0 0 1,-1 0-1,1 0 0,-1 0 1,0-1-1,0 1 0,-1 0 1,1-1-1,-1 1 0,0 0 1,0-1-1,-1 1 0,1 0 1,-1-1-1,0 1 0,0 0 1,0 0-1,-1 0 1,1-1-1,-1 2 0,0-1 1,0 0-1,-1 0 0,1 1 1,-1-1-1,1 1 0,-1-1 1,0 1-1,-1 0 0,1 1 1,0-1-1,-1 0 0,0 1 1,-5-3-1,4 3 17,1 0-1,-1 0 1,0 1-1,0 0 1,0 0-1,0 0 1,0 0-1,0 1 1,0 0-1,1 0 1,-1 0-1,0 1 1,0 0-1,0 0 1,0 0-1,0 0 1,0 1-1,-8 4 1,3-1 57,0 0 1,0 1-1,0 0 1,1 0 0,0 1-1,-15 16 1,17-16-26,0 1 0,1-1 0,1 2 0,-1-1 0,1 1 0,1 0 0,-1 0 0,1 0 0,1 0-1,0 1 1,0-1 0,1 1 0,0 0 0,1 0 0,0 0 0,1 0 0,1 15 0,0-18-49,0 0 0,0 0 1,1 0-1,0 0 0,1 0 1,-1 0-1,1-1 0,1 1 0,-1-1 1,1 0-1,0 0 0,1 0 0,-1-1 1,1 1-1,0-1 0,0 0 1,1-1-1,0 1 0,0-1 0,0 0 1,0-1-1,0 1 0,1-1 0,-1 0 1,10 2-1,12 1-243,0-1 0,0-1 0,44 0 0,-34-2-495,-17-1-623,0-1 1,0-1-1,26-4 1,-5-2-2652</inkml:trace>
</inkml:ink>
</file>

<file path=ppt/ink/ink2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6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 7808,'-14'-3'3840,"37"-13"-5760,-18 16 8064,1 3-7296,3 3 128,-9 4-2944,-9-1 128</inkml:trace>
</inkml:ink>
</file>

<file path=ppt/ink/ink2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3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70 883 11008,'0'0'106,"0"0"0,0 0 1,0-1-1,0 1 1,0 0-1,0 0 0,0 0 1,0-1-1,0 1 0,0 0 1,0 0-1,0 0 1,0 0-1,0-1 0,0 1 1,0 0-1,0 0 0,0 0 1,0 0-1,0-1 1,0 1-1,0 0 0,0 0 1,0 0-1,0 0 0,0-1 1,0 1-1,0 0 1,1 0-1,-1 0 0,0 0 1,0 0-1,0-1 0,0 1 1,0 0-1,1 0 0,-1 0 1,0 0-1,0 0 1,0 0-1,0 0 0,0 0 1,1 0-1,-1 0 0,0 0 1,0 0-1,0 0 1,1 0-1,-1 0 0,0 0 1,0 0-1,21-6 4255,39-1 236,-36 5-4879,22-4 929,-33 5-602,1-1-1,-1 0 1,0-1-1,1 0 1,-2-1-1,1-1 0,22-10 1,49-36 926,93-73-1,-145 99-776,-1-1 0,-1-1 0,26-31 0,-43 43-131,-1-1 0,-1-1 0,0 0 0,-1 0 0,-1-1 0,0-1 0,8-26 0,-15 37-67,1-1 0,-2 1-1,1-1 1,-1 1 0,-1-1-1,1 1 1,-1-1 0,-1 0 0,0 1-1,0-1 1,-1 1 0,0-1 0,0 1-1,-1 0 1,0 0 0,0 0 0,-1 0-1,0 0 1,0 1 0,-1 0-1,0 0 1,0 0 0,-1 0 0,-8-6-1,1-1 2,-2 1 0,0 0 0,0 1 0,-1 1 0,0 1 0,-1 0 0,-1 1 0,1 1 0,-1 0 0,0 2 0,-1 0 0,-25-5 0,31 9 19,0 0-1,-1 0 1,1 1-1,0 1 1,-1 0 0,1 1-1,0 1 1,-1 0-1,1 0 1,0 1-1,0 1 1,1 0-1,-1 1 1,1 1-1,0 0 1,0 0-1,1 1 1,-20 15-1,25-16 17,0 0 0,0 1 0,0 0 0,1 0-1,0 0 1,1 0 0,-1 1 0,2 0-1,-1 0 1,1 0 0,0 0 0,0 1 0,1-1-1,-1 11 1,1-9 3,-3 10 37,2 1-1,0 0 0,2 0 1,0 0-1,1 0 0,1-1 1,5 28-1,-2-18-2,11 86 356,47 177-1,-61-290-419,125 471 421,-108-408-383,-3 0 0,-3 1-1,-2 1 1,0 70 0,-10-95-27,-1-1 0,-1 0 0,-3 0 0,-2 0 0,-1-1 0,-2 0 0,-30 77 0,34-106-41,0 1 0,-1-1 0,0 0 1,0-1-1,-1 0 0,-16 17 1,17-22-50,1-1 0,-1 1 1,0-2-1,-1 1 0,1-1 1,-1 0-1,0 0 0,0-1 1,0 0-1,0 0 0,0-1 1,-10 1-1,9-1-204,-1-1 1,1 0-1,-1 0 0,1-1 1,-1 0-1,1-1 0,0 0 1,-1-1-1,1 0 1,-17-6-1,20 5-143,-1 0 0,1 0 0,0-1 0,1 1 0,-1-2 0,1 1 0,0-1 0,0 1 0,0-1 0,0-1 0,-3-5 0,-25-48-3377,5 4-169</inkml:trace>
</inkml:ink>
</file>

<file path=ppt/ink/ink2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3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12800,'0'10'6399,"61"13"-8575,-48-19 12160,30-1-9728,-6 0 0,45-6 0,-20 0 128,17-12-768,-18 8 0,1-8-1024,-11 4 128,-15 4-2176,-11-1 0</inkml:trace>
</inkml:ink>
</file>

<file path=ppt/ink/ink2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3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19 391 12160,'-18'10'6015,"36"11"-7167,-13-16 9984,7 20-8832,1-7 0,5 12-128,-5-2 0,9-1-1280,-4-9 128,8-21-1920,-9-2 0</inkml:trace>
  <inkml:trace contextRef="#ctx0" brushRef="#br0" timeOffset="1">120 0 13696,'-35'7'6783,"43"38"-15102,-3-39 12159,12 6-7808,1-2 128</inkml:trace>
</inkml:ink>
</file>

<file path=ppt/ink/ink2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4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5 103 5760,'0'0'130,"-1"0"0,1 0 0,0-1 0,0 1 0,-1 0 0,1 0 0,0 0 0,0-1 0,0 1 0,-1 0 0,1 0 0,0 0 0,0-1 0,0 1 0,0 0 0,-1 0 0,1-1 0,0 1 0,0 0 0,0 0 0,0-1 0,0 1 0,0 0 0,0-1 0,0 1 0,0 0 0,0 0 0,0-1 0,0 1 0,0 0 0,0-1 0,0 1 0,0 0 0,0 0 0,0-1 0,0 1 0,1 0 0,-1 0 0,0-1 0,0 1 0,12-16 5402,-9 13-4840,0 1-1,-1-1 1,1 1 0,0 0-1,0 0 1,0 0 0,1 0 0,4-2-1,-6 4-676,0 0 0,-1 0 0,1 0 0,0 1 0,-1-1-1,1 0 1,0 1 0,-1-1 0,1 1 0,0 0 0,-1-1-1,1 1 1,-1 0 0,0 0 0,1 0 0,-1 0 0,0 0 0,1 1-1,-1-1 1,0 0 0,0 0 0,0 1 0,0-1 0,0 1-1,0-1 1,-1 1 0,2 1 0,17 54 1810,-17-51-1655,26 144 2080,-20-97-1402,26 93 0,-27-134-681,-2-23-8,-3-24 6,-8-81-165,2 85 0,2 0 0,1 1 0,2-1 0,5-44 0,-4 68 0,1-1 0,-1 1 0,1 0 0,0 0 0,1 1 0,0-1 0,0 1 0,0 0 0,1 0 0,-1 0 0,2 0 0,-1 1 0,0 0 0,1 0 0,0 0 0,0 1 0,1 0 0,-1 0 0,1 0 0,0 1 0,0 0 0,0 1 0,10-3 0,1 0 0,0 1 0,0 1 0,1 1 0,-1 0 0,0 1 0,1 1 0,-1 1 0,33 5 0,-36-3 9,0 0 0,0 1 0,-1 1 0,1 0 0,-1 1 0,0 1 1,-1 0-1,1 1 0,21 17 0,-28-20 1,-1 1-1,0 1 1,0 0 0,0-1 0,-1 2 0,0-1 0,-1 0-1,0 1 1,0 0 0,0 0 0,-1 0 0,-1 1-1,1-1 1,-1 1 0,0-1 0,-1 1 0,0 0 0,-1 13-1,-5 67-356,-7-35-4361,11-52 1166,1-2-298</inkml:trace>
</inkml:ink>
</file>

<file path=ppt/ink/ink2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4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22 449 13184,'-22'41'6527,"57"17"-8959,-27-48 11520,10 13-9216,-4-8 0,7-2-896,-3-1 0,7-9 0,-2 1 128,12-14-2432,-8-2 129</inkml:trace>
  <inkml:trace contextRef="#ctx0" brushRef="#br0" timeOffset="1">214 0 16256,'-65'12'8063,"52"-2"-12159,13-10 15616,8 11-14080,0-4 0,2-7-5248,-1 0 1</inkml:trace>
</inkml:ink>
</file>

<file path=ppt/ink/ink2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5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0 254 9984,'1'0'238,"0"0"0,0 0 0,0 0 0,0 0 0,0 0 1,0 0-1,0 0 0,0 0 0,-1 0 0,1 0 0,0 0 1,0 1-1,0-1 0,0 0 0,0 1 0,-1-1 0,1 1 0,1 0 1,16 21 84,-14-17 397,48 61 5671,-43-53-5992,0 1-1,-1 0 1,0 1-1,10 27 0,-11-17 165,2 0 0,1 0-1,1-1 1,1 0 0,1-1-1,1-1 1,32 41-1,-43-60-453,-2-2-74,0 0 1,0 0-1,0 0 1,0 0-1,0 0 1,0 0-1,0 0 1,0-1-1,0 1 0,1 0 1,-1-1-1,0 1 1,1-1-1,-1 1 1,0-1-1,1 1 1,1-1-1,-3-5 72,-68-226 191,23 42 174,42 169-363,0-1 1,2 1-1,0-1 0,2 0 1,0 0-1,7-38 1,-7 54-96,0 1 0,1-1 0,-1 1 0,1 0 0,0 0-1,0 0 1,0 0 0,0 0 0,1 0 0,-1 0 0,1 1 0,0 0 0,0-1 0,1 1 0,-1 0 0,1 0 0,5-3 0,-3 3-9,0 1-1,0-1 1,0 1-1,0 1 1,0-1-1,1 1 1,-1 0 0,0 0-1,1 1 1,-1 0-1,8 1 1,13 2-24,0 2 1,0 2 0,0 0-1,38 17 1,-60-23 17,-4 0-18,85 27-1070,-28-19-4651,-41-9 1900</inkml:trace>
</inkml:ink>
</file>

<file path=ppt/ink/ink2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6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1303 6656,'28'-13'12092,"9"-2"-8419,-7 4-3136,0-1 1,-2-2-1,1 0 1,47-35 0,14-20 1126,139-135-1,-212 185-1592,0-1-1,-2 0 0,0-1 0,-1-1 0,-1 0 0,20-48 0,-26 54-70,-1-1 0,0 1 0,-1-2 0,-1 1 0,-1 0 0,0-1 0,-1 1 0,-1-1 0,-2-32 0,0 34-21,0 1 0,-1-1-1,-1 0 1,-1 1 0,0-1 0,-1 1 0,-1 0-1,-8-17 1,2 12 7,-1 0-1,0 1 1,-2 0 0,0 2-1,-19-19 1,10 12-12,-1 1 1,-1 1-1,0 1 0,-56-32 1,55 40 3,-1 1 1,-1 1 0,0 2-1,0 1 1,-1 1 0,0 2-1,0 1 1,-1 1 0,-38 1-1,55 3 44,0 0-1,0 1 0,0 0 1,0 1-1,1 1 0,-1 0 1,1 1-1,0 0 0,0 1 1,-18 11-1,23-11 9,0 0 0,1 0 0,-1 0 0,1 1 0,0 0 0,1 1 0,0-1 0,0 1 0,0 0 0,1 1 0,1 0 0,-1-1 0,1 1 0,1 1 0,0-1 0,-3 13 0,1 2 98,2 0 1,0 1-1,1-1 1,4 48-1,1-28 24,2-1 0,2 0 0,2 0 0,25 71 0,-9-32 91,78 217 257,18 54-232,-110-309-695,-1-1 0,-3 1 1,-1 0-1,-1 49 0,-5-89 152,0-3 119,0 0 0,0 0-1,0 0 1,0-1 0,0 1-1,0 0 1,0 0 0,0 0 0,0-1-1,0 1 1,0 0 0,0 0 0,1 0-1,-1-1 1,0 1 0,1 0-1,-1 0 1,0-1 0,1 1 0,-1 0-1,1-1 1,-1 1 0,1-1 0,-1 1-1,1 0 1,0-1 0,-1 1-1,1-1 1,0 0 0,0 1 0,8 4-3706</inkml:trace>
</inkml:ink>
</file>

<file path=ppt/ink/ink2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6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63 336 12416,'-1'1'200,"0"-1"-1,0 1 1,1-1 0,-1 1 0,0 0 0,1 0 0,-1-1 0,1 1 0,-1 0-1,1 0 1,-1 0 0,1 0 0,-1 0 0,1 0 0,0 0 0,0-1 0,-1 1 0,1 0-1,0 0 1,0 0 0,0 0 0,0 0 0,0 0 0,0 0 0,0 0 0,1 0-1,-1 0 1,0 0 0,0 0 0,1 2 0,1 0 330,0 0 1,1 1-1,-1-1 0,0 0 0,1 0 1,0-1-1,-1 1 0,6 3 0,3 3 29,1-1 0,0-1 1,24 11-1,1-2-79,-16-7-273,0 0 0,1-2 0,0 0-1,46 8 1,-47-14-52,0 0 0,0-1 0,0-1 0,0-1 0,0-1 0,0-1 0,-1-1 0,0 0 0,1-2 0,-2 0 0,1-1-1,-1-1 1,-1-1 0,1-1 0,-2 0 0,0-1 0,0-1 0,20-20 0,-32 28-141,0 0 0,-1 0 0,1 0 0,-1 0 0,0-1 0,0 1 0,-1-1 0,0 0 0,0 0 0,0-1 0,-1 1-1,1 0 1,-2-1 0,1 0 0,-1 1 0,0-1 0,0 0 0,-1 0 0,0 1 0,0-1 0,0 0 0,-1 0 0,0 1 0,-1-1 0,-2-9 0,0 5-3,0 1 1,-1 0-1,0 1 1,0-1-1,-1 1 1,0 0-1,-1 0 1,0 1-1,0 0 1,-1 0-1,0 0 1,-12-8-1,3 6 29,-1 1 1,0 0-1,0 2 0,-1 0 1,0 0-1,0 2 0,-1 1 0,-25-3 1,23 7 0,-1 2 1,0 1 0,1 1 0,-1 0 0,-36 14-1,19-4 11,0 2-1,-44 25 1,71-34-133,1 0-1,1 0 1,-1 1-1,1 1 1,0-1-1,1 2 1,0 0-1,1 0 1,0 1 0,-15 23-1,21-31-139,0 1 0,0 0 0,1 0 0,-1 0 0,1 0 0,0 1-1,0-1 1,0 0 0,1 1 0,0-1 0,0 1 0,0 0 0,0 0 0,1-1 0,-1 1 0,1 0 0,0 0 0,1-1-1,-1 1 1,1 0 0,2 5 0,10 29-3747</inkml:trace>
</inkml:ink>
</file>

<file path=ppt/ink/ink2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7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625 142 9728,'-26'-36'11674,"-10"5"-7717,-41-16-3124,76 46-764,-10-3 62,1-1 1,-1 1-1,0 1 1,0 0 0,-1 0-1,1 1 1,-1 1-1,1 0 1,-1 1 0,1 0-1,-1 0 1,1 1-1,-1 1 1,1 0 0,0 0-1,0 1 1,0 1-1,0 0 1,0 0 0,-12 8-1,2-1 46,0 1-1,1 1 1,0 1-1,1 1 1,1 0-1,0 2 0,1 0 1,-22 29-1,33-39-129,1 1-1,0 0 1,1 0-1,0 1 0,0 0 1,0-1-1,1 1 1,1 0-1,0 1 0,0-1 1,0 0-1,1 1 1,1-1-1,0 14 0,1-16-30,0 1-1,0-1 0,1 0 1,0 0-1,0 0 0,1 0 1,0 0-1,0-1 0,1 1 1,-1-1-1,1 0 0,1 0 1,-1 0-1,1-1 0,0 1 1,0-1-1,1 0 0,0-1 1,10 7-1,8 1 20,0-2-1,1 0 1,0-2 0,1-1-1,0-1 1,0-1 0,52 3-1,-48-7-18,1-1-1,-1-1 0,1-2 0,-1-1 1,0-1-1,55-18 0,-82 23-15,34-10 0,-1 0 0,-1-3 0,0 0 0,64-36 0,-99 56-9,0-1 1,1 1-1,0 0 1,0 0-1,1 0 1,0-1-1,0 1 1,1-1-1,0 0 1,0 1-1,0-1 1,1 0-1,0-1 1,7 10-1,4-3 30,0 0 1,1-1-1,1 0 0,0-1 1,0-1-1,23 8 1,-4-3 56,1-2 0,42 8 0,-46-14-43,-1-2-1,1-1 1,0-2 0,0-1-1,0-1 1,-1-2 0,50-10-1,-73 11-19,0 0-1,0-1 0,0 0 0,-1 0 1,1-1-1,15-9 0,-20 10-15,-1 1 0,1-1 0,-1 0 0,1-1 1,-1 1-1,0 0 0,0-1 0,0 0 0,-1 1 0,1-1 0,-1 0 0,0-1 0,0 1 0,0 0 1,2-9-1,-3 6-9,-1 0 1,1 0 0,-1 1 0,0-1 0,-1 0-1,1 0 1,-1 0 0,-1 0 0,1 1-1,-1-1 1,0 0 0,-4-6 0,-1-2-15,-1 1 1,0-1 0,-18-21-1,14 21 9,-1 0-1,0 2 0,-1-1 1,-1 2-1,0 0 0,0 1 1,-31-17-1,43 27 13,-15-10-9,-1 2 0,1 0 0,-1 2 0,-1 0-1,0 1 1,0 0 0,0 2 0,0 0 0,0 2-1,-1 0 1,0 1 0,1 1 0,-34 5 0,35-3-35,0 2 0,0 0 0,0 0 0,1 2 0,0 0 0,0 2 0,1 0 0,0 0 0,-29 20 0,44-26 8,-1-1 0,1 1 0,-1-1 0,1 1 0,0 0 0,-1 0 0,1 1-1,0-1 1,0 0 0,1 1 0,-1-1 0,0 1 0,1-1 0,-1 1 0,1 0 0,0-1-1,0 1 1,0 0 0,0 0 0,1 0 0,-1 0 0,1 0 0,0 0 0,0 0 0,0 0 0,0 0-1,0 0 1,1 0 0,-1 0 0,1 0 0,0 0 0,0 0 0,0 0 0,0-1 0,0 1-1,1 0 1,-1-1 0,1 1 0,0-1 0,-1 1 0,5 3 0,9 8-908,1-1 0,0 0 1,1-1-1,0-1 1,1 0-1,0-1 0,30 11 1,12 8-2916</inkml:trace>
</inkml:ink>
</file>

<file path=ppt/ink/ink2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8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8 157 8320,'-1'35'10431,"-1"6"-4458,-1 11-3133,2-9-3155,6 71 1,7-53 3138,-5-46-2136,-3-26-203,-2-23-314,-3-6-171,-9-47 0,5 61 0,2 0 0,1-1 0,1 0 0,1 0 0,6-40 0,-4 54 0,0 0 0,2 0 0,0 0 0,6-14 0,-8 22 0,0 1 0,0 1 0,1-1 0,0 0 0,-1 0 0,1 1 0,1 0 0,-1-1 0,0 1 0,1 1 0,0-1 0,-1 0 0,1 1 0,0 0 0,0 0 0,8-3 0,-2 2 21,-1 1 1,1 0-1,0 1 0,0 0 0,0 0 1,0 1-1,0 0 0,0 1 0,0 0 1,0 1-1,0 0 0,-1 0 0,1 1 0,-1 0 1,1 1-1,15 9 0,-10-5 24,1 2 1,-1 0-1,-1 1 0,0 0 0,0 1 0,-2 1 1,1 0-1,13 19 0,-18-21-12,-1 1 1,0 0-1,-1 1 0,0 0 0,-1 0 1,-1 0-1,0 1 0,0-1 0,1 18 1,-1 12 50,-2 71 0,-2-65-94,-4-97-296,2 32 68,0 0 0,2-1-1,1-18 1,0 21 103,-1 0-13,2 1 0,-1 0 0,2-1-1,0 1 1,8-22 0,-4 18 34,1 1 1,0 0-1,2 0 0,0 0 0,0 1 0,1 1 1,1 0-1,23-22 0,-31 33 128,0 0 0,0 1 1,0-1-1,1 1 0,-1 0 0,1 0 0,-1 0 0,1 0 0,0 1 1,-1 0-1,1 0 0,0 0 0,0 1 0,6-1 0,-1 2 93,-1 0-1,1 0 1,-1 1-1,1 0 1,-1 1-1,17 6 1,6 7 306,-1 1 1,-1 1-1,30 25 1,-56-40-381,21 15 126,3 1 74,34 31 1,-56-44-204,0 0 1,0 0-1,0 1 1,-1-1-1,0 1 0,0 1 1,-1-1-1,0 1 1,0-1-1,4 15 0,-7-17-29,0 0 0,-1 1 0,1-1 0,-1 1 0,-1 0-1,1-1 1,-1 0 0,0 1 0,0-1 0,-1 1 0,1-1 0,-1 0-1,-5 9 1,-6 10-36,-26 38 0,-1 2-803,31-52 119,5-19-1790,7-23-3350,2 15 1869</inkml:trace>
</inkml:ink>
</file>

<file path=ppt/ink/ink2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7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386 0 8448,'-19'4'4224,"-102"145"-5632,87-90 7167,-9 23-8318,6 28-1,-29 7-1664,0-28 0</inkml:trace>
</inkml:ink>
</file>

<file path=ppt/ink/ink2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8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0 342 9216,'50'29'9404,"1"-12"-3698,-37-14-5079,-1-1 0,1-1 1,-1 0-1,1-1 0,25-3 1,-13-1-469,0-2 0,-1-1 0,0-1 1,0-1-1,-1-1 0,31-18 0,-49 25-95,0-1 0,0 0-1,-1 0 1,1 0 0,-1-1-1,0 0 1,0 0 0,0 0-1,-1 0 1,0-1 0,0 0-1,0 0 1,5-12 0,-8 13-46,1 0 0,-1 0 1,1 0-1,-1 0 0,-1-1 1,1 1-1,-1 0 1,0-1-1,0 1 0,-1 0 1,1 0-1,-1-1 0,0 1 1,-1 0-1,1 0 1,-1 0-1,0 0 0,0 0 1,-5-7-1,-1 0 13,0 0 0,0 1 0,-1 1 1,-1 0-1,0 0 0,-21-17 0,25 23-5,-1-1 1,1 1-1,-1 0 0,0 1 1,1 0-1,-2 0 1,1 0-1,0 1 0,0 0 1,-1 0-1,1 1 1,-1 0-1,0 1 0,1-1 1,-15 2-1,12 1 18,1 0-1,-1 1 1,1-1-1,0 2 1,0-1 0,0 1-1,1 1 1,0 0-1,-1 0 1,1 0 0,1 1-1,-1 1 1,1-1-1,1 1 1,-1 0 0,1 0-1,0 1 1,0 0-1,1 0 1,0 0-1,1 1 1,-4 9 0,5-6-20,1 0 0,1 0 1,0 0-1,0 1 1,1-1-1,1 0 0,0 1 1,0-1-1,1 0 0,1 0 1,0 0-1,1 0 1,0-1-1,1 1 0,0-1 1,1 0-1,0 0 1,1-1-1,0 0 0,14 16 1,2-5-64,2 0-1,0-2 1,1-1 0,1 0 0,39 17 0,-56-30-283,0 0-1,0-1 1,1-1 0,-1 0-1,1 0 1,0-1 0,19 1-1,-20-3-500,-1 0 1,0-1-1,1 0 0,-1 0 0,0-1 1,1 0-1,-1-1 0,16-7 0,11-6-3273</inkml:trace>
</inkml:ink>
</file>

<file path=ppt/ink/ink2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9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13056,'18'0'6527,"30"-21"-9599,-35 14 11392,9-1-10240,-4-2 0,-5 5-4223,-5 5-1</inkml:trace>
</inkml:ink>
</file>

<file path=ppt/ink/ink2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49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16384,'4'6'8191,"1"13"-12671,0-16 15232,8 5-15232,-5-1 128,5 1-3327,-4 2-1</inkml:trace>
</inkml:ink>
</file>

<file path=ppt/ink/ink2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0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57 264 5248,'-2'-1'483,"0"0"1,1 0-1,-1 0 0,1 0 1,-1 0-1,1 0 1,-1-1-1,1 1 0,0 0 1,0-1-1,-1 1 0,1-1 1,0 1-1,0-1 1,1 0-1,-2-2 0,2 3-247,0 0-1,-1 1 1,1-1 0,0 0-1,0 0 1,1 0-1,-1 0 1,0 0-1,0 0 1,0 0-1,0 0 1,1 1-1,-1-1 1,0 0-1,1 0 1,-1 0-1,1 0 1,0 0 0,12-11-1431,-12 11 1878,-2 7-253,0 0 0,0 0 0,0 0-1,-1-1 1,1 1 0,-1-1 0,-1 1 0,1-1 0,-6 8 0,-4 14 263,8-16-421,0 1 1,2 0-1,-1 0 1,1 0-1,0 23 1,2-30-215,0-1 1,0 1 0,1 0 0,0 0 0,0-1-1,0 1 1,0 0 0,1-1 0,0 1-1,0-1 1,0 0 0,0 0 0,1 0 0,0 0-1,0 0 1,0 0 0,0-1 0,4 4 0,1-1-26,-1-1 0,1 0 1,0 0-1,0-1 1,0 0-1,1-1 0,-1 0 1,1 0-1,0-1 1,0 0-1,0 0 0,9 0 1,-2-1-18,-1-1 0,1-1 0,-1 0 0,1-1 0,-1-1 0,0 0 0,16-6 0,-17 5-16,0-1 0,0 0-1,-1-1 1,0-1-1,-1 0 1,1-1-1,-1 0 1,0-1-1,-1 0 1,0-1-1,-1 0 1,0-1 0,-1 0-1,0 0 1,0-1-1,-1 0 1,7-16-1,-11 18 7,0 0 0,-1 0 0,0 0-1,-1 0 1,0-1 0,0 1 0,-1-1 0,-1 1 0,1-1-1,-2 1 1,0-1 0,0 1 0,-1-1 0,0 1-1,0 0 1,-2 0 0,1 0 0,-1 0 0,0 0 0,-1 1-1,-9-13 1,8 13-6,-1 1 0,-1 1 0,1-1 0,-1 1 0,-1 1 0,1-1 0,-1 1 0,0 1 0,-1 0 0,1 0 0,-1 1 0,0 0 0,0 0 0,0 1 0,-1 1 0,1 0 0,-21-2 0,18 3-71,1 1 0,0 0 0,0 1 0,0 0 0,0 1 0,0 0 0,0 1 0,0 1 0,1 0 0,0 0 0,-1 1 0,2 0 0,-1 1 0,0 0 0,1 1 0,-11 9 0,14-9-346,0 0-1,0 0 1,0 1-1,1-1 1,0 1-1,1 1 1,0-1-1,0 1 1,1 0-1,0 0 1,0 0-1,-3 18 1,-2 13-2676</inkml:trace>
</inkml:ink>
</file>

<file path=ppt/ink/ink2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0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146 147 5888,'-3'1'719,"-1"0"0,1 0 0,0 0 1,0 0-1,0 0 0,1 0 0,-1 1 0,0 0 1,0-1-1,1 1 0,-1 0 0,1 0 0,0 0 1,-4 5-1,4-4-455,0 0 1,0-1-1,1 1 0,-1 0 1,1 0-1,0 0 1,0 0-1,0 1 0,0-1 1,1 0-1,-1 0 0,1 7 1,0-6-171,0 0 0,1 0 0,-1 0 0,1 0 0,0 0 0,0 0 0,1-1 0,-1 1 0,1 0 0,0-1 0,0 1 0,0-1 0,0 1 0,0-1 0,1 0 0,0 0 0,-1 0 0,1 0 0,0-1 0,0 1 0,1-1 0,-1 0 0,1 1 0,4 1 0,4 0-27,0 0-1,0 0 0,1-1 0,-1-1 1,1 0-1,0-1 0,-1 0 1,1-1-1,0 0 0,0-1 0,-1-1 1,1 0-1,-1 0 0,1-1 1,-1-1-1,0 0 0,0-1 0,-1 0 1,1-1-1,-1 0 0,0-1 1,-1 0-1,1-1 0,-2 0 0,1 0 1,-1-1-1,15-18 0,-22 23-69,1 0 0,-1 0 0,0 1-1,0-2 1,0 1 0,0 0 0,-1 0 0,1 0-1,-1-1 1,0 1 0,-1-1 0,1 1 0,-1-1-1,0 1 1,0-1 0,0 1 0,0-1 0,-1 1-1,-1-7 1,-1 4-3,1 1 1,-1-1-1,-1 0 0,1 1 0,-1 0 0,0 0 1,0 0-1,-1 0 0,0 0 0,-8-7 0,7 9-10,1-1 0,-1 1 0,0 0 0,0 1 0,0-1 0,0 1 0,-1 0 1,0 1-1,1 0 0,-1 0 0,0 0 0,-9 0 0,3 0-9,0 2 0,0 0 0,0 1-1,1 0 1,-1 0 0,-16 6 0,4-1-136,2 2-1,-1 1 0,1 1 1,1 1-1,0 1 0,-28 19 1,43-25-117,0-1 1,0 1 0,1 0-1,0 1 1,0 0 0,-9 13-1,14-19 101,0 1-1,-1 0 0,1-1 0,0 1 1,1 0-1,-1 0 0,0 0 0,0 0 0,1-1 1,-1 1-1,1 0 0,0 0 0,0 0 1,-1 0-1,1 0 0,0 0 0,1 0 1,-1 0-1,0 0 0,1 0 0,-1 0 0,1 0 1,-1 0-1,1 0 0,0 0 0,0 0 1,0-1-1,0 1 0,0 0 0,0-1 0,0 1 1,2 1-1,16 15-2659</inkml:trace>
</inkml:ink>
</file>

<file path=ppt/ink/ink2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1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446 1 4352,'3'10'4670,"-6"15"281,2-21-4839,0-1 1,1 1-1,-1 0 0,1-1 0,0 1 1,0 0-1,0-1 0,1 1 1,-1 0-1,1-1 0,0 1 0,0 0 1,2 3-1,2 16 1068,64 224 2203,-13-56-2350,-39-118-760,-3 0 1,-4 1 0,-3 0 0,-3 0 0,-7 90-1,2-149-202,-2 1 0,1 0 0,-2-1 0,0 0 0,-1 0 0,-1 0 0,0 0 0,-1-1 0,-13 21 0,17-29-42,-1-1 0,-1 1 0,1-1 0,-1 1 0,0-1 0,0-1 0,-1 1 1,1-1-1,-1 0 0,0 0 0,0-1 0,0 1 0,-1-1 0,1-1 0,-1 1 0,1-1 1,-1-1-1,0 1 0,0-1 0,0 0 0,0 0 0,0-1 0,-12-1 0,3-1 23,-1-1 0,1 0 0,0-2 0,0 0 0,1 0 0,-1-2-1,1 0 1,0 0 0,1-2 0,0 1 0,0-2 0,1 0 0,0-1 0,1 0 0,-20-24-1,5 0 167,2 0 0,1-2 0,3-1 0,-33-75 0,52 108-202,0 1 1,0-1-1,0 0 0,1 0 0,0 0 0,0 0 0,0 0 0,0 0 1,1 0-1,0 0 0,0 0 0,1-1 0,-1 1 0,1 0 1,2-6-1,-1 5-146,1 0 0,0 0 0,1 0 0,0 0 1,-1 1-1,2 0 0,-1-1 0,1 1 0,-1 1 0,1-1 1,1 1-1,6-5 0,27-16-3625,68-34 1,-56 35 533</inkml:trace>
</inkml:ink>
</file>

<file path=ppt/ink/ink2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2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7 160 3712,'2'-2'3537,"14"-18"1396,-5 7-3925,0 1 0,1 0-1,17-14 1,-10 15-320,1 0 0,1 1 0,-1 1 0,2 1 0,-1 1 0,1 1 0,32-5 0,-52 11-629,1-1 0,0 1 1,-1 0-1,1 0 0,0 0 0,-1 0 1,1 1-1,0-1 0,-1 1 1,1 0-1,0 0 0,-1 0 0,1 0 1,-1 0-1,0 0 0,1 1 1,-1-1-1,0 1 0,0-1 0,3 4 1,-1-1 13,-1 0 0,0 0 0,-1 1 0,1-1 0,-1 1 1,0-1-1,0 1 0,0 0 0,-1 0 0,2 5 0,0 10 64,-1-1-1,-1 0 0,0 1 0,-3 25 0,-1-17-40,-1 0 1,-2 0-1,-1 0 0,0 0 0,-3-1 0,0 0 0,-25 46 0,23-52-109,0-1 1,-2 0-1,0-1 0,-1-1 0,-1 0 0,-1-1 0,0 0 0,-2-2 0,-29 21 0,45-34-35,1 0-1,0-1 0,-1 0 0,1 1 1,-1-1-1,0 0 0,1-1 1,-1 1-1,0 0 0,0-1 0,0 1 1,1-1-1,-1 0 0,0 0 1,0 0-1,0 0 0,0 0 0,1-1 1,-1 0-1,0 1 0,0-1 1,1 0-1,-1 0 0,0 0 1,1-1-1,-1 1 0,1-1 0,0 1 1,-4-3-1,4 1-15,-1 0 1,1 0-1,0 0 1,0 0-1,0 0 1,0 0-1,0 0 1,1-1-1,-1 1 1,1-1-1,0 1 1,0-1-1,1 1 1,-1-1-1,1 0 1,-1 1-1,1-1 1,0 0-1,0 1 1,1-1-1,1-6 1,-2 9 85,1 1 0,0 0 1,0 0-1,0 0 0,0 0 0,-1 0 1,1 0-1,0 0 0,0 0 1,0 0-1,0 0 0,-1 0 1,1 1-1,0-1 0,0 0 1,0 1-1,-1-1 0,1 0 0,0 1 1,-1-1-1,1 1 0,0-1 1,-1 1-1,1 0 0,0 0 1,29 19 925,-25-16-748,13 6-183,2 0 0,0-1 0,0-1 0,0-1 0,1-1 0,0 0 0,0-2 0,0-1 0,1 0 0,0-1 0,-1-2 0,1 0 0,0-1 1,36-8-1,-49 8-591,-1-2 0,0 1 0,-1-1 0,14-6 0,-18 7 24,0 0 0,1 0 0,-1-1-1,0 1 1,0-1 0,0 1 0,0-1 0,-1 0-1,1 0 1,-1 0 0,3-5 0,3-6-2543</inkml:trace>
</inkml:ink>
</file>

<file path=ppt/ink/ink2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2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7552,'23'-5'3712,"17"13"-2688,-32-8 6527,22 4-7167,-7-1 128,2 9 0,-2-6 0,12 6-1280,-8-2 0,2-10-1664,-2 0 1</inkml:trace>
</inkml:ink>
</file>

<file path=ppt/ink/ink2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6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3328,'3'-6'16,"-1"-2"1624,2 0 0,-1 0 1,1 1-1,0-1 0,0 1 1,7-9-1,-10 15-1558,0 1 0,0 0 0,0-1 0,0 1 0,0-1 0,0 1 0,0 0 0,0 0-1,0 0 1,0-1 0,0 1 0,0 0 0,0 0 0,0 1 0,1-1 0,-1 0 0,0 0 0,0 0 0,0 1 0,0-1-1,0 0 1,0 1 0,1 0 0,26 14 1387,-13-3-956,0 0 0,23 25 0,-25-23-375,1-1 0,0-1-1,19 14 1,-20-17-104,0 2 0,-1 0-1,0 0 1,-1 1 0,20 26-1,17 18 21,-37-44-44,0 0 0,-1 1 0,0 0 0,-1 1 0,0 0 0,-1 0-1,-1 1 1,0 0 0,6 23 0,-1 9 9,12 88-1,-6-22-26,-9-55-113,-3 1 1,-3 88-1,-4-132 84,0 0 0,-2 1 1,0-1-1,0 0 0,-8 19 0,-6 27-126,13-43 158,-3 22-24,-1 0 0,-2-1 0,-2 0 0,-30 66 0,38-99 42,0-1-1,0 0 1,-1 0 0,1 0-1,-1-1 1,0 0-1,0 0 1,-1 0-1,1-1 1,-11 6-1,-22 15-534,25-12 10</inkml:trace>
</inkml:ink>
</file>

<file path=ppt/ink/ink2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6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4608,'1'-2'453,"0"0"1,0 0 0,0 0-1,0 0 1,1 1-1,-1-1 1,1 0-1,-1 1 1,1-1-1,0 1 1,-1 0 0,1-1-1,0 1 1,0 0-1,0 0 1,0 0-1,0 0 1,0 1-1,0-1 1,1 0 0,-1 1-1,0 0 1,4-1-1,18 4 821,-23 1-1033,1 1-1,-1-1 0,0 0 0,0 0 0,0 1 0,-1-1 0,1 0 0,-1 1 0,0-1 0,-1 1 0,0 7 0,0-4-49,-2 123 963,0-51-1155,8 82 0,-6-128-1621,-10-17-2494,6-15 1535</inkml:trace>
</inkml:ink>
</file>

<file path=ppt/ink/ink2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7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2 274 3200,'-1'-5'1398,"3"6"-406,10 11 112,13 25-97,-22-25-989,6 17 314,22 47 1,-26-66-197,1 0 0,1 0 0,-1 0 0,2-1 0,-1 0 0,1 0 0,16 13 0,-12-13-77,1 0 1,0 0-1,0-2 0,0 1 1,1-2-1,0 0 1,0 0-1,0-2 1,1 0-1,0 0 0,0-1 1,0-1-1,0-1 1,0 0-1,0-1 1,1 0-1,-1-1 0,0-1 1,0 0-1,0-2 1,-1 1-1,1-2 1,-1 0-1,1 0 0,-2-2 1,1 1-1,24-18 1,-23 13-15,-1 0 0,0-1 0,0 0 0,-2-1 0,1-1 0,-2 0 0,0-1 1,0 0-1,-2 0 0,0-1 0,11-26 0,-16 33 2,0-1 1,0 0-1,-1 0 1,-1-1-1,0 1 0,0 0 1,-1-1-1,0 0 0,-1 1 1,0-1-1,0 1 0,-1-1 1,-1 1-1,0-1 0,0 1 1,-1 0-1,-1 0 1,1 0-1,-2 0 0,-8-15 1,6 15-21,-1 0 0,0 1-1,0 1 1,-1-1 0,0 1 0,-1 1 0,0 0 0,0 0 0,0 1 0,-1 0 0,0 1 0,0 0 0,0 0 0,-1 2 0,0-1 0,1 1 0,-1 1 0,-13-1 0,3 1 11,0 2 0,0 0 1,0 1-1,0 1 1,0 1-1,0 1 0,1 2 1,-1-1-1,-22 11 1,33-11-85,1 0 0,0 0 0,1 1 0,-1 0 0,1 0 0,0 1 1,0 1-1,1-1 0,-11 14 0,17-18 22,-1 0-1,1 0 1,0 0 0,0 1-1,0-1 1,0 0 0,1 1-1,-1-1 1,1 1 0,0-1-1,0 1 1,1 0 0,-1-1-1,1 1 1,-1 0 0,1 0-1,0-1 1,0 1 0,1 0-1,-1 0 1,1-1 0,0 1-1,0 0 1,0-1 0,1 1-1,-1-1 1,1 1 0,0-1-1,0 0 1,0 0 0,4 6-1,2-1-198,0 0 0,0 0-1,1-1 1,0 0 0,0 0 0,1-1-1,-1 0 1,1-1 0,1 0-1,-1 0 1,1-1 0,0-1 0,-1 0-1,14 2 1,53 10-1334</inkml:trace>
</inkml:ink>
</file>

<file path=ppt/ink/ink2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7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5632,'31'-7'8853,"-20"4"-8706,0 0-1,0 1 1,0 0 0,0 1-1,1 0 1,-1 1 0,0 0-1,12 3 1,30-2-144,376 7 1212,-397-7-2110,0-1-1,1-1 0,-1-2 0,0-1 0,39-11 0,-26 5-1280</inkml:trace>
</inkml:ink>
</file>

<file path=ppt/ink/ink2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07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 5248,'-4'-1'8100,"1"11"-3255,1 31-1838,6 46-2170,16 34 507,-12-84-1233,-2-1-1,-1 1 1,-2 0 0,-2 46 0,-1-79-122,-1-1-1,1 1 1,0 0-1,-1-1 1,0 1-1,0-1 1,0 1-1,-1-1 1,1 1-1,-1-1 1,1 0-1,-5 5 1,6-9-4,-1 0 1,0 0-1,1 0 0,-1-1 1,1 1-1,-1 0 0,1-1 1,0 1-1,0 0 0,-1 0 1,1-1-1,0 1 0,0-1 1,0 1-1,1-2 0,-2-37 66,3-1 1,1 1-1,1 1 0,11-42 0,-12 69-28,1 0-1,0 0 1,1 0 0,0 1-1,0 0 1,1 0-1,1 0 1,0 0 0,1 1-1,-1 0 1,2 1-1,0 0 1,0 0-1,0 1 1,1 0 0,21-12-1,-20 13 99,0 1 0,1 0 0,0 1 0,1 1 0,-1 0-1,1 0 1,-1 1 0,18-1 0,-24 4-83,-1 0 0,1 0 0,0 1-1,-1-1 1,1 1 0,-1 1 0,1-1 0,-1 1-1,0 0 1,1 0 0,-1 1 0,0-1 0,0 1 0,-1 0-1,1 1 1,-1-1 0,1 1 0,-1 0 0,0 0 0,0 0-1,4 7 1,-1-2-6,-1 1 0,0-1-1,-1 1 1,0 1 0,-1-1 0,0 1-1,0 0 1,2 12 0,-1 9 15,3 48 1,3 25-6039,-10-95 2769</inkml:trace>
</inkml:ink>
</file>

<file path=ppt/ink/ink2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6.4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0 139 4864,'2'-43'9647,"14"-53"-4191,-17 109-4502,0 0 0,2-1 0,-1 1-1,1-1 1,6 22 0,22 96-813,-12-58 246,-3 11-261,-4 0 1,-2 164-1,-4-50 135,-4-177-200,2 1 1,0 0 0,1-1-1,1 1 1,1-1 0,0 0-1,2 0 1,12 25 0,-16-39-16,-1-3-30,-1-1 0,0 0 1,0 0-1,0 1 0,0-1 0,0 0 0,0 1 0,-1-1 0,1 1 0,-1-1 0,0 1 0,0 2 0,1-4-16,-1-1-1,1 1 0,-1-1 0,1 0 1,-1 1-1,1-1 0,-1 0 0,1 1 0,-1-1 1,1 0-1,-1 0 0,1 0 0,0 1 0,-1-1 1,1 0-1,-1 0 0,1 0 0,-1 0 0,1 0 1,0 0-1,-1 0 0,1 0 0,-1 0 0,1 0 1,0-1-1,-1 1 0,1 0 0,-1 0 0,1-1 1,-1 1-1,1 0 0,0-1 0,28-9 5,-24 8-3,24-6-434,-1 2 0,1 2-1,0 0 1,0 2 0,34 2-1,-30 0-510,0-1-1,0-2 0,49-10 1,-59 6-2406</inkml:trace>
</inkml:ink>
</file>

<file path=ppt/ink/ink2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7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34 215 4736,'0'-1'541,"1"-1"1,-1 1-1,1 0 1,-1-1-1,1 1 1,0 0 0,0-1-1,0 1 1,-1 0-1,1 0 1,0 0-1,0 0 1,0 0-1,1 0 1,-1 0-1,0 0 1,2-1-1,28-6 3620,40 13-3284,-48-2 337,-14-3-947,0 0 0,-1-1-1,1 0 1,-1 0 0,1-1-1,-1 0 1,0-1 0,0 0-1,0 0 1,0-1 0,0 0-1,-1 0 1,1 0 0,-1-1-1,-1-1 1,1 1 0,6-7-1,-7 7-202,-4 4-49,0-1-1,0 0 0,0 0 1,0 0-1,-1 0 1,1-1-1,0 1 0,-1 0 1,0-1-1,1 1 0,-1-1 1,0 1-1,0-1 1,0 1-1,-1-1 0,1 0 1,-1 1-1,1-1 1,-1 0-1,0 0 0,0 1 1,0-1-1,-1 0 1,1 0-1,0 1 0,-1-1 1,0 0-1,0 1 0,0-1 1,0 1-1,0-1 1,0 1-1,-1-1 0,1 1 1,-1 0-1,0 0 1,1-1-1,-1 1 0,0 1 1,0-1-1,0 0 1,-4-2-1,-3 0 5,0 0 0,-1 1 0,0-1 1,1 2-1,-1 0 0,0 0 0,0 0 0,-1 2 0,1-1 1,0 1-1,0 1 0,0-1 0,0 2 0,0-1 0,0 2 1,0-1-1,-11 5 0,13-3 13,0-1 1,0 1-1,0 0 0,0 1 1,1-1-1,0 2 0,0-1 1,0 1-1,1 0 0,0 0 1,0 1-1,0 0 0,1 0 1,0 0-1,0 1 0,1-1 1,0 1-1,0 0 0,1 0 1,-4 16-1,5-12 32,0 0 0,1 0 0,0 0 0,1 0 0,0 0 0,1 0 1,0 0-1,1 0 0,1-1 0,0 1 0,0 0 0,1-1 0,0 0 0,1 0 0,1 0 0,-1-1 0,2 1 1,0-1-1,0-1 0,0 1 0,1-1 0,1-1 0,14 12 0,-12-10-20,1-1-1,1 0 1,0-1 0,0-1-1,0 0 1,1-1 0,0 0-1,1-2 1,-1 1 0,1-1-1,-1-1 1,1-1 0,0 0-1,0-1 1,1-1 0,-1 0-1,0-1 1,28-5 0,30-16-1985,-29-3-2155,-17 4 362</inkml:trace>
</inkml:ink>
</file>

<file path=ppt/ink/ink2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7.7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0 6784,'-1'4'1083,"0"0"0,0-1 0,1 1 0,-1 0 0,1-1 0,0 1 0,0 0 0,0 0 1,0 0-1,0-1 0,1 1 0,1 4 0,-1 7-1596,2 40 1860,15 81-1,-5-43-1329,18 236 1049,-26-267-1056,16 208 312,-16-91-5048,-4-177 4540,-1-1 0,0 0-1,0 0 1,0 0 0,0 0 0,0 0 0,0 0 0,0 0 0,-1 0 0,1 0 0,0 0-1,-1 0 1,1 0 0,0 0 0,-1 0 0,1 0 0,-1 0 0,0 0 0,1 0 0,-1-1-1,0 1 1,1 0 0,-1 0 0,0-1 0,0 1 0,0 0 0,0-1 0,-1 2 0,-11 8-2886</inkml:trace>
</inkml:ink>
</file>

<file path=ppt/ink/ink2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8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1 185 7680,'4'-9'817,"0"1"1,0 0-1,1 0 0,0 0 1,1 1-1,0 0 1,0 0-1,0 0 1,1 1-1,0 0 1,0 0-1,1 0 0,0 1 1,9-4-1,54-27 3245,-8 12-4492,-44 19 521,-1 1 0,0 1 1,1 0-1,-1 1 1,1 2-1,0-1 0,19 4 1,6 3 684,76 20-1,-108-23-702,-1 0 0,0 1 0,-1 0 0,1 1 0,-1 0 0,1 1 1,-2 0-1,1 1 0,-1 0 0,0 0 0,12 13 0,-18-17-65,0 1 0,0 0 1,-1 0-1,0 0 1,0 0-1,0 0 0,0 0 1,0 0-1,-1 0 0,0 1 1,0-1-1,0 1 0,-1-1 1,1 1-1,-1-1 0,0 1 1,0-1-1,-1 1 0,1-1 1,-1 1-1,0-1 0,0 1 1,0-1-1,-1 0 0,0 0 1,0 1-1,0-1 0,0-1 1,0 1-1,-1 0 0,0 0 1,-3 3-1,-3 3 25,-1 0 0,-1 0 0,0 0 0,0-2-1,-1 1 1,0-2 0,0 1 0,0-2 0,-1 1 0,0-2-1,-1 0 1,1 0 0,-1-1 0,0-1 0,-26 3-1,23-4-61,1-1-1,-1 0 0,0-1 0,1-1 0,-1-1 0,1 0 0,-1-1 0,1-1 0,0 0 0,0-1 1,1-1-1,0-1 0,-24-13 0,35 18-161,1 0 0,0-1 1,0 1-1,1-1 0,-1 0 0,0 0 0,1 0 1,-3-4-1,0-8-3447,5 14 3500,0 1 0,0 0 0,0 0 0,0-1 0,0 1 0,0 0 0,0 0 0,0-1 0,0 1 0,0 0 0,0 0 0,1-1 0,-1 1 0,0 0 0,0 0 0,0-1 0,0 1 0,0 0 0,0 0 0,1 0 0,-1-1 0,0 1 0,0 0 0,0 0 0,1 0 0,-1-1 0,0 1 0,0 0 0,0 0 0,1 0 0,-1 0 0,0 0 0,0 0 0,1 0 0,-1-1 0,0 1 0,0 0 0,1 0 0,-1 0 0,0 0 0,0 0 0,1 0 0,-1 0 0,0 0 0,0 0 0,1 1 0,-1-1 0,1 0 0,7 0-3211</inkml:trace>
</inkml:ink>
</file>

<file path=ppt/ink/ink2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8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98 189 8448,'0'0'139,"-1"-1"0,1 1 0,0 0 0,0 0 0,0-1 0,-1 1 0,1 0 1,0 0-1,0 0 0,-1 0 0,1-1 0,0 1 0,0 0 0,-1 0 0,1 0 0,0 0 0,-1 0 1,1 0-1,0 0 0,-1 0 0,1 0 0,0 0 0,0 0 0,-1 0 0,1 0 0,0 0 0,-1 0 1,1 0-1,0 0 0,0 0 0,-1 0 0,1 0 0,0 1 0,-1-1 0,1 0 0,-3 13 4926,6 23 304,-2-30-6197,0 0 910,0 0 0,0-1 0,1 1 1,-1-1-1,2 1 0,-1-1 0,0 0 1,1 0-1,0 0 0,0 0 0,1-1 1,-1 1-1,1-1 0,0 0 0,0 0 1,0 0-1,1-1 0,0 1 0,-1-1 1,1 0-1,0 0 0,0-1 0,1 1 1,-1-1-1,0 0 0,1-1 0,0 1 1,8 0-1,-1 0 57,0 0 0,0-1 0,0 0 0,0-1 0,0-1 0,0 0 0,0 0 0,-1-1 0,1-1 0,0 0 0,20-9 0,-25 9-90,0-1 0,0 0 0,0-1 0,-1 1 0,0-1 0,0-1 0,0 0 0,0 0 0,-1 0 0,0 0 0,0-1 0,-1 0 0,0 0 0,0-1 0,0 0 0,-1 1 0,0-1 0,-1-1 0,0 1 0,0 0 0,-1-1 0,0 0 0,0 1 0,-1-1 0,0 0-1,-1-14 1,-1 19-32,1 0-1,-1 0 0,0-1 0,-1 1 0,1 0 0,-1 1 0,1-1 0,-1 0 0,-1 0 0,1 1 0,0-1 0,-1 1 0,1 0 1,-1-1-1,0 1 0,0 1 0,-1-1 0,1 0 0,0 1 0,-8-4 0,0-2 9,-2 0-11,0 1 0,0 0 0,-1 1 1,0 0-1,0 1 0,0 1 0,-1 1 0,1 0 0,-1 0 0,0 1 0,0 1 0,0 1 0,-20 2 0,22-2-69,1 1-1,0 1 1,-1 0-1,1 1 1,0 0-1,0 1 1,1 0-1,-1 1 1,1 0-1,0 1 1,0 0-1,1 0 1,0 2-1,0-1 1,0 1-1,-10 12 0,17-17-169,1 0 0,-1 1 0,1-1-1,0 1 1,0 0 0,0 0 0,0-1-1,1 1 1,0 0 0,0 0-1,0 1 1,0-1 0,0 0 0,1 0-1,0 0 1,0 0 0,0 1 0,0-1-1,1 0 1,0 0 0,0 0-1,0 0 1,0 0 0,2 5 0,11 20-3381</inkml:trace>
</inkml:ink>
</file>

<file path=ppt/ink/ink2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9.1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33 5760,'-2'-8'1042,"-2"-9"325,-2 9 3242,3 12 3306,2 23-5912,1-25-1510,5 60 587,2-1 0,31 115 1,-10-52-504,-11-21-325,-4 1 0,-5 1-1,-5 0 1,-9 105 0,5-205-241,2 41-21,0-44 3,-1 0 1,0-1-1,1 1 0,-1 0 1,1-1-1,0 1 1,-1-1-1,1 1 0,0-1 1,0 0-1,0 1 1,0-1-1,0 0 0,0 1 1,0-1-1,1 0 1,-1 0-1,0 0 0,1 0 1,-1 0-1,1-1 1,-1 1-1,1 0 0,-1-1 1,3 2-1,6-1-310,1-1-1,0 0 1,0 0-1,0-1 1,0-1 0,0 1-1,-1-2 1,1 1-1,-1-2 1,1 1-1,18-11 1,32-8-2956,-16 9 51,-7 1-233</inkml:trace>
</inkml:ink>
</file>

<file path=ppt/ink/ink2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9.5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 7168,'0'4'3584,"13"-4"-2816,-13 0 4991,23 0-4991,-6 0 128,27-4 256,-9 1 128,21 3-1792,-11 0 0,-7 3-256,-2 1 128,-9 7-1919,-6 1 127</inkml:trace>
</inkml:ink>
</file>

<file path=ppt/ink/ink2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09.9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0 276 8320,'39'3'9408,"21"-3"-5009,-38 0-4767,-9-2 498,1 1-1,-1-2 0,0 0 0,0-1 0,-1 0 0,1-1 1,-1 0-1,0-1 0,0 0 0,0-1 0,-1-1 1,0 1-1,-1-2 0,0 0 0,0 0 0,-1 0 0,10-13 1,-17 19-110,0-1-1,1 1 1,-1-1 0,-1 0 0,1 1 0,0-1 0,-1 0 0,0 0 0,0 0 0,0 0 0,0 0 0,-1 0-1,0 0 1,1 0 0,-2-1 0,1 1 0,0 0 0,-1 0 0,0 0 0,0 0 0,0 0 0,0 0 0,0 0-1,-1 1 1,0-1 0,0 0 0,0 1 0,0-1 0,-1 1 0,1 0 0,-1 0 0,0 0 0,0 0 0,0 0-1,0 0 1,0 1 0,-1 0 0,1-1 0,-1 1 0,0 1 0,1-1 0,-1 0 0,0 1 0,-7-2 0,2 1 18,0 0 1,0 0-1,-1 1 1,1 0 0,0 1-1,-1 0 1,1 0-1,-1 1 1,1 0 0,0 1-1,0 0 1,0 0-1,0 1 1,0 0 0,0 1-1,1 0 1,-1 0-1,1 1 1,0 0 0,0 0-1,1 1 1,0 0-1,0 0 1,0 1 0,1 0-1,0 0 1,0 0-1,1 1 1,0 0 0,0 0-1,0 0 1,1 1-1,1 0 1,0-1 0,0 1-1,0 0 1,1 1-1,1-1 1,-1 0 0,2 1-1,-1 12 1,1-14-19,0 0 1,1 0-1,0 0 1,0 0-1,0 0 1,1 0-1,0-1 1,1 1-1,0-1 1,0 1-1,1-1 1,-1 0-1,2 0 1,-1-1-1,1 1 1,0-1-1,0 0 0,0 0 1,1-1-1,0 1 1,0-1-1,1-1 1,-1 1-1,11 4 1,-5-2-70,-1-2 1,1 1-1,1-1 0,-1-1 1,1 0-1,0-1 0,0 0 1,0-1-1,0-1 0,0 0 1,1 0-1,14-3 0,-9 0-778,0-2-1,0 0 1,-1-1-1,0-1 0,0-1 1,0 0-1,32-20 1,-10 5-2523</inkml:trace>
</inkml:ink>
</file>

<file path=ppt/ink/ink2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7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3328,'-15'7'1664,"15"13"-384,6-8 2048,-1 8-2816,4 3 128,5 23 384,6 6 0,3 6-1280,5-6 0,1-13 768,8 0 128,6-12-768,3-15 128,0-12-1792,7-12 128</inkml:trace>
</inkml:ink>
</file>

<file path=ppt/ink/ink2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0.4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 11008,'2'14'2985,"0"-1"1,1 0-1,1 1 1,10 22-1,4 18-2169,39 127 229,-62-198-1098,1 1 0,0-1-1,1 0 1,1 0 0,0 0-1,1 0 1,1 0-1,1 0 1,0 0 0,1 0-1,6-23 1,-6 34 60,0-1 0,0 1 1,0-1-1,1 1 1,0 0-1,0 0 0,0 0 1,1 0-1,0 1 0,0-1 1,0 1-1,1 0 0,0 0 1,0 1-1,0-1 0,0 1 1,1 0-1,0 1 1,0-1-1,0 1 0,0 0 1,0 1-1,0-1 0,1 1 1,-1 1-1,1-1 0,0 1 1,0 0-1,-1 1 0,1-1 1,8 2-1,0 0 53,0 0 1,-1 2-1,1 0 0,0 0 1,-1 2-1,0 0 0,0 0 1,21 12-1,5 7 564,54 43 1,-90-63-561,1 0 1,-1 0-1,0 1 0,-1-1 0,1 1 0,-1 0 1,0 0-1,0 0 0,-1 1 0,1-1 1,-1 1-1,0-1 0,-1 1 0,1 0 0,0 10 1,1 11 57,-1-1 1,-3 36 0,0-23-623,0-38 363,1 0-1,0 0 1,0 0-1,0 0 1,0 0 0,0 0-1,0 0 1,0 0-1,1-1 1,-1 1-1,0 0 1,0 0 0,1 0-1,-1 0 1,0 0-1,1-1 1,-1 1 0,1 0-1,-1 0 1,1 0-1,0-1 1,-1 1-1,1 0 1,0-1 0,1 2-1,-1-2-218,0 0-1,1 0 1,-1 0-1,0 0 1,1 0-1,-1 0 1,0-1-1,0 1 1,1 0-1,-1-1 1,0 1-1,0-1 1,1 1-1,-1-1 1,0 0-1,0 1 1,0-1-1,1-1 1,13-9-3377</inkml:trace>
</inkml:ink>
</file>

<file path=ppt/ink/ink2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1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7 311 7680,'-1'-3'693,"0"-1"1,0 1-1,0 0 0,0-1 1,0 1-1,1-1 0,0 1 1,-1-1-1,1 0 0,0 1 1,1-1-1,-1 1 1,2-5-1,-1 2-191,2-1 0,-1 1 0,1-1 0,0 1 0,0 0 0,6-8 0,6-6-309,1 1 0,36-33 0,-42 43 214,8-8 105,2 2 0,0 0 0,0 1 0,37-18 0,-50 29-430,1 1 0,-1 0 0,1 0 0,0 0 0,-1 1 0,1 1 0,0-1 0,0 1 0,-1 0 0,1 1 0,0 0 0,0 0 0,-1 1 0,1 0 0,-1 0 0,1 1 0,-1-1 0,9 7 0,-7-5-18,0 1 0,-1 0 0,0 0 0,0 1 0,0 1 0,-1-1 0,0 1 0,0 0 0,0 1 0,-1-1 0,0 1 0,-1 1 0,0-1 0,7 16 0,-8-12-43,-1 1 0,0 0 1,-1 0-1,0 0 0,-1 1 1,0-1-1,-1 0 0,-1 0 1,0 1-1,-1-1 0,0 0 1,-1 0-1,-1 0 0,0-1 1,0 1-1,-1-1 0,-1 0 1,-8 13-1,-10 19 45,-2-2 0,-52 67 0,63-91-43,0-1 0,-2 0 0,0-1 0,-1-1 0,0-1 0,-1 0 0,-1-2 0,-24 13 0,7-16-29,36-9 2,1 1 1,-1-1-1,0 0 1,0 0-1,0 0 0,0 0 1,1 0-1,-1 0 1,0 0-1,0 0 0,0 0 1,0 0-1,1 0 1,-1 0-1,0-1 1,0 1-1,0 0 0,1-1 1,-1 1-1,0 0 1,0-1-1,1 1 1,-1-1-1,0 1 0,1-1 1,-1 0-1,1 1 1,-1-1-1,1 0 1,-1 1-1,1-1 0,-1 0 1,1 1-1,0-1 1,-1 0-1,1 0 1,0 0-1,0 1 0,-1-3 1,2-1-3,0 1 0,0-1 0,1 0 0,-1 0 0,1 0-1,0 1 1,0-1 0,0 1 0,0 0 0,1-1 0,-1 1 0,1 0 0,0 0 0,0 1 0,0-1 0,0 1 0,0-1 0,1 1 0,-1 0 0,1 0 0,7-2-1,4-4-13,1 2 0,0 0 0,0 0-1,17-2 1,-25 7 24,1 0-1,-1 0 1,0 1-1,0 0 0,0 1 1,0 0-1,0 0 1,15 5-1,64 27 39,-69-25-57,1 0 1,0-1-1,1-1 1,27 6-1,-34-11-292,-1-1-1,0 0 1,1 0-1,20-4 1,9-9-2556,-39 11 2299,-1 1 1,1-1-1,0 0 0,-1 0 0,1 0 0,-1 0 0,1 0 0,-1 0 1,0-1-1,2-2 0,5-13-2785</inkml:trace>
</inkml:ink>
</file>

<file path=ppt/ink/ink2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1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4 8576,'-8'-4'4224,"11"19"-4096,-3-15 7295,5 4-6783,0-1 0,11 2 640,-2-2 128,25-3-1792,-7 0 128,19-3 896,-11-2 0,5 2-768,-11 3 0,-4 3-1280,-8 2 0,-4 2-1792,-5-1 1</inkml:trace>
</inkml:ink>
</file>

<file path=ppt/ink/ink2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5:12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64 374 9856,'4'3'677,"1"-1"1,-1 0 0,1 0-1,0 0 1,0 0 0,0-1-1,0 0 1,0 0 0,0 0-1,0-1 1,0 0 0,1 0-1,-1 0 1,0 0 0,0-1-1,9-2 1,39-9 2932,-13-1-3615,-7 0 96,0-2 0,-2-1 1,31-21-1,-16 10 290,-36 21-313,-1 0-1,0-1 1,0 0 0,-1 0-1,0-1 1,0 0-1,-1 0 1,0-1-1,10-16 1,-15 22-70,0 0 0,0-1 0,0 0 0,-1 1 1,1-1-1,-1 0 0,0 0 0,0 0 0,0 0 0,-1 0 0,1 0 0,-1 0 0,0 0 0,0 0 0,-1 0 1,1 0-1,-1 0 0,0 0 0,0 0 0,0 0 0,0 0 0,-1 1 0,1-1 0,-1 0 0,0 1 0,0-1 1,0 1-1,-1 0 0,-3-4 0,1 2-4,0 1 0,0 0 1,0 0-1,-1 0 0,1 1 0,-1-1 1,0 1-1,0 1 0,0-1 1,-1 1-1,1 0 0,-12-1 0,4 1 47,1 1 0,-1 0 0,0 1 0,0 1 0,-13 2 0,6 0 71,0 2 0,1 1 0,0 0 0,0 1-1,1 1 1,-1 1 0,2 1 0,-1 1 0,2 0 0,-1 1 0,2 1 0,0 1 0,0 0 0,1 1 0,-20 26 0,31-36-52,-1 1-1,1-1 1,0 1-1,1-1 1,-1 1 0,1 0-1,0 0 1,1 1-1,-1-1 1,1 1-1,0-1 1,1 1-1,0-1 1,0 1-1,0 0 1,1 0-1,0-1 1,1 11-1,0-11-18,-1-1-1,1 1 1,0 0-1,1-1 1,-1 1 0,1-1-1,0 1 1,0-1-1,1 0 1,0 0-1,0 0 1,0 0 0,0 0-1,1-1 1,0 0-1,0 1 1,0-1-1,0-1 1,1 1 0,7 4-1,-4-1 4,7 4 33,0 0 0,1-1-1,1-1 1,0 0 0,0-1 0,0-1 0,1 0 0,23 4-1,-8-4-57,0-1 1,1-2-1,51 0 0,-59-4-616,0-1-1,0-1 1,0 0 0,-1-3-1,1 0 1,-1-1 0,0-1 0,43-20-1,-54 19-324,-1 0-1,0-2 0,16-13 1,27-24-2940</inkml:trace>
</inkml:ink>
</file>

<file path=ppt/ink/ink2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16.1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3 198 1536,'-1'0'442,"0"1"5274,16-7-4760,0 1 1,0 1-1,26-4 1,24 9 196,-3 0 254,97-10 1,-102 3-1280,82 2 1,-121 4-130,123 3 136,107-3-142,-6 3 7,-232-2 15,1 0 0,-1 0 0,0 1 1,1 0-1,-1 1 0,0 0 0,16 8 1,46 12-32,-20-18 48,0-1-1,96-7 0,25 1 1582,-63 5-852,0-4 0,131-19-1,-26 11 38,-28 2-316,198-1 391,-135 8-188,-239-1-665,180-6 279,189-31 0,-296 28 365,155 2-1,-177 10-365,1-3 0,-1-3 0,0-2-1,103-25 1,-148 27-262,1 0 0,0 1 1,0 1-1,0 0 0,0 1 0,19 3 0,105 18 185,-70-8-183,1-5-39,127-3 0,-125-4-18,-1-2 33,-1-4 0,133-25 1,-183 27 10,-1 2 1,1 1-1,35 2 1,-12 0 0,-15-2 21,0-2 1,50-12 0,-56 9-30,-1 2 0,1 0 1,0 2-1,33 1 0,-31 1-59,0-1 1,51-7-1,-60 4 43,2 1 0,-1 2 1,0 0-1,0 0 0,0 2 0,34 5 1,-23 0-11,0-1 1,1-1 0,-1-2 0,1-1 0,55-6 0,-67 4-15,1 2 1,-1 0 0,33 8-1,-27-5 76,46 3-1,26-15-39,-80 5-4,-1 1 1,1 0-1,0 1 1,0 1-1,0 1 0,0 0 1,0 1-1,0 1 0,0 1 1,26 9-1,-22-5-112,0 0 0,0-1 0,1-2 0,-1 0 1,2-1-1,-1-1 0,0-1 0,35-1 0,-50-1 103,1 0 1,-1 0-1,1 0 1,-1 1-1,1 1 0,-1-1 1,0 1-1,0 1 1,0-1-1,0 1 1,0 0-1,0 0 0,-1 1 1,10 7-1,-10-7-6,0-1 1,0 1-1,0-1 0,0-1 1,1 1-1,-1-1 0,1 0 0,0-1 1,-1 0-1,1 0 0,0 0 1,0-1-1,9 0 0,6-1 27,-1-1 0,38-9 0,-23 1-22,-28 7 0,-1 1 0,1 0 0,0 0 0,0 0 0,0 1 0,0 0 0,0 1 0,0 0 0,0 0 0,0 1 0,0 0 0,0 0 0,12 4 0,-8-1-6,0 0 0,0-1 0,0 0 0,1-1 0,23 1 0,-30-3 1,0 0 0,0-1 0,0 0 0,0 0 0,0-1 0,0 1 0,0-1 0,0-1 0,0 1 0,-1-1 0,1 0 0,-1 0 0,10-7 0,17-6 310,-16 13-546,-43 24-7909,11-7 4823</inkml:trace>
</inkml:ink>
</file>

<file path=ppt/ink/ink2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50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30 548 7552,'-25'0'5694,"20"1"-2669,19-3-1249,19-6-1206,-27 6-164,0 0 0,1 0 0,-1 1 1,1 0-1,-1 0 0,1 1 0,6 0 0,17 2 880,-1-2 1,43-3-1,-46-1-1115,1-1 0,-1-1 0,0-1 0,0-1 0,25-12 0,53-18 63,25-11 201,-117 43-388,0 0 0,-1 0 0,0-2 0,0 1 0,-1-1 0,0-1 0,18-18 0,-22 18-20,0 1-1,-1-1 1,1 0-1,-2 0 1,0 0-1,0-1 1,0 0-1,-1 0 1,-1 0-1,0 0 1,0 0-1,-1 0 1,0 0-1,-1-1 1,0 1-1,0 0 0,-1-1 1,-3-11-1,2 16-18,1 0 0,-1 0 0,0 0 0,0 0 0,-1 0 0,1 1-1,-1-1 1,0 1 0,-1 0 0,0 0 0,1 0 0,-2 0 0,1 1 0,0 0-1,-1 0 1,0 0 0,0 0 0,0 1 0,0 0 0,-1 0 0,1 0-1,-1 0 1,0 1 0,1 0 0,-1 0 0,0 1 0,0 0 0,-1 0-1,1 0 1,-11 1 0,-75 10 13,89-9-26,0 0-1,0-1 0,0 1 1,0 1-1,0-1 0,0 0 1,1 1-1,-1-1 0,1 1 1,-5 3-1,-11 7-38,-11 3 482,19-11-465,1 0-1,0 1 0,0 0 1,1 0-1,-1 1 0,1 0 1,0 0-1,1 1 0,-1 0 1,1 1-1,-7 9 0,6-1 16,1-1-1,0 1 0,1 0 0,1 0 0,0 1 0,1 0 0,1-1 0,-2 34 1,4 14-5,6 67 1,-3-91 15,1-10 127,2 0 0,0-1 0,2 0 0,15 41-1,54 113 1022,-20-53-619,-52-119-469,0-1-1,1 0 1,0 0 0,1 0-1,7 11 1,-10-18-51,0 0 0,-1-1 0,1 1 0,0-1 0,0 1 0,1-1 0,-1 0 0,0 0 0,1 0 0,-1-1 0,1 1 0,0-1 0,-1 0 0,1 0 0,0 0 0,0 0 0,0-1 0,-1 0 0,6 1 0,6-2 12,-1-1 1,0 1-1,-1-2 0,1 0 0,26-10 1,71-36 165,-60 24-153,-36 18-359,0 1 0,0 0 0,0 1 0,1 0 0,-1 1 0,23-2 0,-35 8-3087,-3 3-449</inkml:trace>
</inkml:ink>
</file>

<file path=ppt/ink/ink2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7:53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10 168 2560,'0'0'135,"0"0"1,-1 0-1,1 0 1,-1-1-1,1 1 1,-1 0-1,1 0 1,0-1-1,-1 1 1,1 0-1,0-1 1,-1 1-1,1 0 1,0-1-1,-1 1 1,1 0-1,0-1 1,0 1-1,0-1 1,-1 1-1,1-1 1,0 1-1,0 0 1,0-1-1,0 1 1,0-1-1,0 1 1,0-1-1,0 1 1,0-1-1,0 1 1,0-1-1,0 1 1,0-1-1,0 1 1,0-1-1,0 1 1,0 0-1,1-1 1,-1 1-1,0-1 1,0 1-1,1-1 1,4-20 387,-5 19-75,5-23 4160,-7 22-4384,1 1 0,-1 0 0,1-1 0,-1 0 0,1 1 0,0-1 0,0 0 0,0 0 0,1 0 0,-1 1 0,0-1 0,1 0 0,0 0 0,0 0 0,0 0 0,0 0 0,0 0 0,1 0 0,-1 0 0,1 0 0,0 0 0,0 1 0,0-1 0,0 0 0,2-2 0,-3 3-32,0-23 1194,10 304 2056,-1-11-3044,4 220 114,-13-483-512,-1 1 0,1-1 0,1 1 0,-1-1 0,1 1 0,0-1 0,0 0 0,4 9 0,-4-12 0,0-1 0,1 1 0,-1 0 0,1-1 0,0 1 0,-1-1 0,1 0 0,0 1 0,0-1 0,0 0 0,0 0 0,0 0 0,0-1 0,0 1 0,0 0 0,0-1 0,0 1 0,1-1 0,-1 0 0,0 0 0,0 0 0,0 0 0,5-1 0,131 3 103,138-3 72,-256 0-503,57 0-342,-74 1 339,1 0 0,0 0 0,0 1 0,0 0 0,0-1 0,-1 1 0,1 1 0,0-1 0,-1 0 0,1 1 0,-1 0 0,0 0 0,1 0 0,-1 0 0,4 3 0,2 8-2869</inkml:trace>
</inkml:ink>
</file>

<file path=ppt/ink/ink2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28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31 3200,'-3'-24'1797,"6"18"1632,-3 6-2639,0 0-364,0 0 193,-13 34 3157,-2 1-3194,2 0 1,1 1-1,2 1 0,2 0 1,1 0-1,2 0 1,2 1-1,1 0 0,6 71 1,3 54-234,-7-109-342,12 90-1,-6-118 11,1 0 0,1 0-1,16 32 1,9 29 44,-22-57-176,1 0-1,2-1 0,1 0 0,1-1 0,27 36 0,-18-28-42,-18-23-429,-1 0 1,0 0-1,-1 0 0,0 1 0,-1 0 0,3 15 1,0 1-1877,-1-6 31</inkml:trace>
</inkml:ink>
</file>

<file path=ppt/ink/ink2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28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2560,'9'-17'1556,"-5"25"1019,-4 38 1657,0-29-4403,5 26 1962,-4-42-1770,-1-1-1,0 1 1,0 0 0,1 0 0,-1 0-1,1 0 1,-1 0 0,1 0 0,-1-1 0,1 1-1,-1 0 1,1 0 0,0-1 0,-1 1-1,1 0 1,0-1 0,0 1 0,-1 0 0,1-1-1,0 1 1,0-1 0,0 0 0,0 1-1,0-1 1,0 0 0,0 1 0,0-1 0,-1 0-1,1 0 1,0 0 0,0 0 0,0 0-1,0 0 1,0 0 0,0 0 0,2-1 0,28-4-1685,-17 5 0</inkml:trace>
</inkml:ink>
</file>

<file path=ppt/ink/ink2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3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1 726 4352,'-1'-9'7435,"2"-14"-4261,8-55-2967,1 16 676,4 0 1,2 2 0,3-1 0,2 2-1,3 1 1,53-94 0,-73 145-859,0 1 1,0-1-1,0 0 0,1 1 0,0 0 1,0 0-1,1 1 0,0-1 1,0 1-1,0 0 0,0 1 0,1-1 1,-1 1-1,1 1 0,0-1 1,1 1-1,-1 0 0,1 1 0,-1 0 1,1 0-1,-1 1 0,1-1 1,0 2-1,0-1 0,0 1 0,8 1 1,-10 1-4,-1-1 0,1 1 0,-1 0 0,0 0 0,1 1 0,-1 0 0,0 0 0,-1 0 0,1 0 0,-1 1 0,1 0 0,-1 0 0,0 0 0,0 0 0,-1 1 0,1-1 0,-1 1 0,0 0 0,4 9 0,3 6 23,-1 1-1,-1 0 1,9 31-1,16 111 12,-22-101-20,20 65 0,-28-114-10,0-1 0,0 1-1,-1 0 1,0 24-1,-6-49-25,3 7-3,-1 0 0,0 0 0,1 0 0,0 0 0,0 0 0,0-9 0,2-41-94,13-98 1,-9 127 89,1-1 0,0 1 0,2 0 0,1 1 0,24-47 0,-28 64 18,0 0-1,0 0 1,1 1-1,0 0 1,0 1-1,1-1 1,0 1-1,0 0 1,0 1-1,1-1 1,10-4 0,-15 8-2,0 1 0,0 0 0,0-1 0,0 1 0,0 0 0,1 0 0,-1 1 0,1-1 0,-1 1 0,0 0 0,1-1 0,-1 2 0,1-1 0,-1 0 0,0 1 0,1-1 0,-1 1 0,0 0 0,1 0 0,-1 0 0,0 1 0,0-1 0,0 1 0,0 0 0,0-1 0,0 2 0,-1-1 0,1 0 0,-1 0 0,5 6 0,3 4 0,-2 2 0,1-1 0,-2 1 1,1 0-1,-2 0 0,0 1 0,-1 0 0,0 0 1,-2 0-1,1 1 0,0 16 0,0 24-1,-5 100 0,-1-60 122,-2-35-49,1-47-211,-1-45-120,2-2 87,1-1-1,2 1 1,1 0-1,2 0 1,1 1 0,11-39-1,-11 55 148,0 1 0,1 0 0,1 1-1,1-1 1,0 1 0,0 1 0,1-1 0,1 1-1,0 1 1,1 0 0,0 1 0,1 0 0,1 0 0,23-15-1,-25 20 26,0 0-1,0 1 0,0 0 0,0 1 0,1 0 0,0 1 0,0 0 1,0 1-1,0 0 0,0 1 0,0 1 0,0 0 0,22 2 1,-26-1 1,-1 1-1,0 0 1,1 0 0,-1 0 0,0 1 0,0 0 0,-1 0 0,1 0 0,-1 1 0,1 0 0,-1 1 0,0-1 0,-1 1 0,1 1 0,-1-1 0,0 1 0,0-1-1,-1 1 1,0 1 0,0-1 0,0 1 0,-1-1 0,1 1 0,1 9 0,-1-2 18,0 0 0,-1 1 0,-1-1-1,-1 1 1,0 0 0,-1-1 0,0 1 0,-3 20 0,-6 12 78,-17 58 1,2-9-806,23-91 566,0-3-40,1-1 1,-1 1-1,1-1 1,-1 1-1,1-1 1,0 1-1,0 0 1,0-1-1,0 1 1,0-1-1,0 1 1,0 0-1,1-1 1,-1 1-1,0-1 1,1 1-1,-1-1 0,1 1 1,1 2-1,6 1-2642</inkml:trace>
</inkml:ink>
</file>

<file path=ppt/ink/ink2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8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239 999 3456,'1'-2'94,"0"1"0,0-1 0,0 1 0,1 0 0,-1 0 1,0-1-1,1 1 0,-1 0 0,0 0 0,1 0 0,0 1 0,-1-1 0,1 0 1,-1 0-1,1 1 0,3-1 0,22-4 529,-18 4-308,-1 0 0,1-1 0,0 0-1,-1-1 1,0 1 0,0-1-1,0-1 1,8-4 0,32-21-211,-1-1 1,-2-3 0,-1-1 0,42-43-1,-60 50-33,-1-1 0,-1-1-1,-1-1 1,-2-1-1,-1-1 1,-2-1-1,16-36 1,-29 56-18,-1-1 0,0 1 1,0-1-1,-1 0 0,-1 0 1,-1 0-1,0 0 0,0-1 1,-2 1-1,1 0 0,-2 0 1,0 0-1,-1 0 0,0 0 1,-1 0-1,-1 1 0,0-1 1,0 1-1,-2 0 0,0 1 1,0 0-1,-1 0 0,0 0 1,-1 1-1,0 1 0,-1-1 1,0 1-1,-1 1 0,0 0 1,-1 1-1,0 0 0,0 0 1,-14-6-1,6 6 30,0 0-1,-1 1 1,1 1 0,-1 1-1,-1 1 1,1 1 0,0 0-1,-1 2 1,0 0 0,1 2-1,-38 5 1,39-3-23,-1 1 0,1 1 0,0 0 0,1 2-1,-1 0 1,1 1 0,1 1 0,0 1 0,0 1 0,1 0 0,0 1 0,-20 19 0,25-18-9,1-1 1,0 2 0,1-1-1,1 1 1,0 1 0,1 0-1,1 0 1,0 0 0,-8 29-1,9-19 20,1 0-1,1 0 1,1 0 0,1 1-1,3 46 1,6-15 110,2 0 0,2-1 0,3 0 0,2-1 0,24 54 0,-2-25 131,3-1-1,4-3 1,3-1-1,65 79 0,-108-152-351,0 2 24,0-1 1,1 0 0,1 0 0,11 10 0,-17-16-57,0-1 0,0 1 1,0 0-1,0-1 0,0 1 0,0 0 0,0-1 0,0 1 1,0-1-1,1 0 0,-1 1 0,0-1 0,0 0 0,0 0 0,0 0 1,1 0-1,-1 0 0,0 0 0,0 0 0,0 0 0,1 0 1,-1 0-1,0-1 0,0 1 0,0 0 0,0-1 0,0 1 1,0-1-1,0 1 0,0-1 0,0 0 0,0 0 0,0 1 1,0-1-1,0 0 0,0 0 0,0 0 0,-1 0 0,1 0 0,0 0 1,-1 0-1,1 0 0,-1 0 0,1-2 0,13-25-1933,0-13-64</inkml:trace>
</inkml:ink>
</file>

<file path=ppt/ink/ink2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4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5 360 6272,'7'-1'8615,"-6"11"-4054,-7 33-3023,-1 15-1853,8-49 492,0 1 0,0-1 0,1 0 0,0 0-1,1 0 1,0 0 0,0 0 0,1 0-1,0-1 1,0 1 0,1-1 0,0-1 0,1 1-1,0-1 1,0 1 0,0-2 0,1 1 0,0-1-1,13 9 1,-11-9-86,0-1-1,1 0 1,0-1 0,0 0-1,0 0 1,1-1 0,-1-1-1,1 0 1,-1 0 0,1-1 0,0 0-1,0-1 1,0 0 0,-1-1-1,1 0 1,19-4 0,-15 0-78,-1 0 1,1 0 0,-1-1 0,-1-1 0,1 0-1,-1-1 1,0-1 0,-1 0 0,0 0 0,0-1-1,-1-1 1,-1 0 0,0 0 0,0-1 0,-1 0 0,0-1-1,-1 0 1,-1 0 0,0-1 0,-1 0 0,0 0-1,6-26 1,-8 25-95,-1 0-1,0 0 1,0-1 0,-2 1-1,0 0 1,-1-1 0,0 0-1,-2 1 1,1 0 0,-2-1-1,0 1 1,-1 0 0,0 0-1,-2 0 1,1 1 0,-2 0-1,0 0 1,0 0 0,-1 1-1,-1 0 1,-21-22 0,22 27-9,0 1 1,-1 1-1,0-1 1,-1 1-1,0 1 1,0 0-1,0 0 1,0 1 0,0 1-1,-1 0 1,0 0-1,0 1 1,0 0-1,0 0 1,0 2-1,0-1 1,0 1-1,0 1 1,0 0 0,0 1-1,0 0 1,0 0-1,-10 5 1,12-4 46,1 0 0,-1 0 0,1 1 0,0 0 0,1 0 0,-1 1 0,1 0 0,-1 0 0,2 1 0,-1 0 1,1 0-1,0 0 0,0 1 0,0 0 0,1 0 0,0 1 0,1-1 0,-1 1 0,2 0 0,-1 0 0,1 1 0,0-1 0,1 1 0,0-1 0,0 1 1,1 0-1,0 0 0,1 16 0,0-16-3,2 0 1,0-1-1,0 1 1,0-1-1,1 1 1,0-1-1,1 0 1,0 0-1,0 0 1,1-1-1,0 1 1,0-1 0,1 0-1,-1-1 1,2 1-1,-1-1 1,1 0-1,0-1 1,0 1-1,0-2 1,1 1-1,-1-1 1,1 0-1,14 5 1,-8-4 4,0 0 0,0-1 0,0-1 1,0 0-1,0 0 0,1-2 0,-1 0 0,1 0 0,0-2 1,-1 0-1,1 0 0,-1-1 0,0-1 0,21-7 0,-30 8 141,1-1 0,-1-1-1,1 1 1,-1-1 0,0 0-1,5-6 1,26-16 2082,-29 83 1274,-4-45-3291,1 0 1,0 0-1,1 0 0,0-1 0,0 1 1,1-2-1,1 1 0,0 0 0,0-1 0,1-1 1,0 1-1,1-1 0,0-1 0,1 1 0,0-2 1,13 9-1,-12-8-333,1-2-1,0 0 1,1 0 0,-1-1-1,1-1 1,21 5 0,-24-7-438,1 0 1,0-1-1,0-1 1,-1 1-1,1-2 1,0 0 0,0 0-1,16-4 1,30-15-2873</inkml:trace>
</inkml:ink>
</file>

<file path=ppt/ink/ink2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5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22 104 5632,'-4'-10'1280,"0"0"0,1-1 0,0 1 0,1-1 0,0 0 0,0 0 0,1-14 0,1 25-1265,0 0 0,0-1 0,0 1 0,0 0 0,0 0 0,0 0 0,0 0 0,0-1 0,0 1 0,0 0 1,0 0-1,0 0 0,0 0 0,1 0 0,-1-1 0,0 1 0,0 0 0,0 0 0,0 0 0,0 0 1,0 0-1,0 0 0,1 0 0,-1-1 0,0 1 0,0 0 0,0 0 0,0 0 0,0 0 0,1 0 1,-1 0-1,0 0 0,0 0 0,0 0 0,0 0 0,1 0 0,-1 0 0,0 0 0,0 0 0,0 0 1,0 0-1,1 0 0,-1 0 0,0 0 0,0 0 0,0 0 0,0 0 0,1 0 0,-1 0 0,0 0 0,0 1 1,0-1-1,0 0 0,0 0 0,0 0 0,1 0 0,-1 0 0,0 0 0,0 0 0,0 1 0,0-1 1,0 0-1,0 0 0,0 0 0,0 0 0,0 1 0,0-1 0,1 0 0,10 24 970,5 91 372,2 212-1,-5-45-976,62 181-193,-46-319 138,-27-129-279,0 0-1,-1 0 0,0 1 1,-2-1-1,0 0 0,0 1 1,-4 15-1,5-31-44,1 1 0,-1-1-1,1 1 1,-1-1 0,1 1 0,-1-1-1,1 1 1,0-1 0,-1 0 0,1 1 0,0-1-1,-1 0 1,1 0 0,0 0 0,-1 1-1,1-1 1,0 0 0,-1 0 0,1 0-1,0 0 1,0 0 0,-1 0 0,1 0 0,0 0-1,-1-1 1,1 1 0,0 0 0,0 0-1,0-1 1,28-3-3,51-11-83,1 5 0,0 2-1,0 4 1,149 13 0,-212-7-1249,0 0 1,-1 1 0,35 12 0,-28-5-1483</inkml:trace>
</inkml:ink>
</file>

<file path=ppt/ink/ink2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5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125 362 5120,'-7'2'666,"1"-1"-1,-1 1 1,1 0 0,0 0-1,0 1 1,0 0 0,0 0-1,0 0 1,1 1 0,-1-1-1,1 2 1,0-1 0,0 0-1,1 1 1,-1 0 0,1 0-1,0 0 1,0 1 0,1-1-1,-4 9 1,5-10-661,0 1 0,0 0 1,1 0-1,0-1 0,0 1 0,0 0 1,0 0-1,1 0 0,0 0 0,1 10 1,0-4 277,2-1 1,-1 0 0,1 0 0,1 0-1,0 0 1,0-1 0,1 1-1,0-1 1,10 13 0,-11-16-165,1 0-1,0 0 1,1-1 0,-1 0-1,1 0 1,0 0 0,1 0-1,-1-1 1,1 0 0,-1-1-1,1 1 1,0-1 0,1-1-1,-1 1 1,9 1 0,-1-2-43,1-1 1,-1-1 0,0 0 0,0-1 0,0-1 0,0 0-1,0-1 1,0 0 0,18-8 0,6-4 22,0-2 1,38-22-1,-63 30-81,0 1 1,-1-2-1,0 0 0,0-1 1,-1 0-1,-1 0 0,19-25 0,-26 31-14,6-7-21,0-1 0,-1 0 1,-1 0-1,0-1 1,-1-1-1,0 1 0,-1-1 1,5-22-1,-8 26-18,0 1 0,-1-1 0,0 0 0,0 0 0,-2 1 0,1-1 0,-1 0 0,-1 0 0,0 0 0,0 0 0,-1 0 0,-1 1 0,-3-12 0,4 14 11,-1-1 0,0 1 0,-1-1 0,1 1 0,-1 0 1,-1 0-1,0 1 0,0 0 0,0-1 0,-1 2 0,0-1 0,0 1 1,-1-1-1,0 2 0,0-1 0,-10-6 0,5 5-21,0 0-1,0 1 0,0 0 1,-1 0-1,1 2 0,-2-1 1,1 2-1,0 0 0,0 0 1,-1 1-1,0 1 1,1 0-1,-27 3 0,14 0 6,1 2 1,0 0-1,0 2 0,0 1 0,1 1 1,-36 16-1,53-21 23,1 1 0,-1-1 0,1 1 0,0 0-1,0 0 1,0 1 0,1 0 0,-1 0 0,1 0 0,0 1 0,1-1 0,-1 1 0,1 1 0,-5 9-1,7-12-46,1 1-1,0 0 0,0 0 0,0 0 0,0-1 0,1 1 0,0 0 0,0 0 0,0 0 0,0 0 1,1 0-1,0 0 0,0 0 0,0-1 0,1 1 0,-1 0 0,1-1 0,0 1 0,1-1 0,-1 0 1,1 1-1,5 5 0,-3-3-283,1 0 1,0 0 0,1-1 0,0 0 0,0 0-1,0-1 1,0 0 0,1 0 0,0-1 0,10 5-1,4-1-1372,1 0-1,37 8 1,-6-6-1096</inkml:trace>
</inkml:ink>
</file>

<file path=ppt/ink/ink2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6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73 248 2688,'-1'0'94,"1"0"0,-1 0 0,1 1-1,-1-1 1,0 0 0,1 0 0,-1 0 0,1 0 0,-1 0 0,0 0 0,1 0 0,-1 0-1,0 0 1,1-1 0,-1 1 0,1 0 0,-1 0 0,0 0 0,1-1 0,-1 1 0,1 0-1,-1-1 1,1 1 0,-1 0 0,1-1 0,-1 1 0,1-1 0,-1 1 0,1-1 0,-1 1-1,1-1 1,0 1 0,-1-1 0,1 1 0,0-1 0,0 1 0,-1-1 0,1 0 0,0 1-1,0-1 1,0 1 0,0-1 0,0 0 0,0 1 0,0-1 0,0 0 0,0 1 0,0-1-1,0 0 1,0 1 0,0-1 0,1 1 0,-1-1 0,0 0 0,1 0 0,-1-7 1048,-19 30 3743,14-7-3534,-2 1-139,2 0-1,0 0 1,-5 29 0,9-41-1069,1 0 0,0 0 1,-1 0-1,1 0 0,1 0 0,-1 0 1,0 0-1,1 0 0,0 0 0,0-1 1,0 1-1,0 0 0,1 0 1,0-1-1,-1 1 0,1-1 0,1 0 1,-1 1-1,0-1 0,1 0 0,-1 0 1,5 3-1,4 1-46,1 0-1,-1-1 1,1 0-1,1-1 1,-1 0 0,0-1-1,1-1 1,0 0 0,0 0-1,0-1 1,0-1-1,1 0 1,-1-1 0,0-1-1,0 0 1,0 0-1,1-1 1,-1-1 0,-1 0-1,17-7 1,-17 6-89,0 0 0,-1-1 1,0 0-1,0-1 0,0 0 0,-1 0 1,0-1-1,0-1 0,-1 0 0,0 0 1,0-1-1,-1 0 0,0 0 0,0-1 1,-1 0-1,-1 0 0,1-1 0,-2 0 1,1 0-1,-2 0 0,0-1 0,5-16 1,-8 19-27,0 0 0,0-1 1,-1 1-1,0 0 1,0-1-1,-1 1 1,0 0-1,-1-1 0,0 1 1,-1 0-1,0 0 1,0 1-1,0-1 1,-1 1-1,-1-1 0,0 1 1,0 0-1,0 1 1,-1-1-1,0 1 1,0 0-1,-1 1 0,0 0 1,0 0-1,0 0 1,-1 1-1,0 0 1,0 0-1,-1 1 1,1 0-1,-1 0 0,0 1 1,-14-3-1,3 2-90,0 2 0,0 0-1,0 1 1,-1 1 0,1 1-1,0 0 1,0 2 0,0 0-1,0 2 1,1 0 0,-1 1 0,-21 10-1,37-14 29,0-1 0,0 1-1,0 0 1,0 0 0,0 1 0,1-1-1,-1 1 1,1 0 0,0 0 0,0 0-1,0 0 1,0 1 0,0-1 0,1 1-1,0 0 1,-1-1 0,2 1-1,-1 0 1,-2 7 0,3-7-81,1 0 0,0 0-1,0 0 1,0 0 0,0-1 0,1 1 0,-1 0 0,1 0 0,0 0-1,0-1 1,0 1 0,1 0 0,0-1 0,-1 1 0,1-1-1,0 0 1,1 1 0,-1-1 0,0 0 0,1 0 0,0-1 0,5 5-1,3 2-765,1-1 0,-1-1-1,2 0 1,-1-1-1,1 0 1,0-1-1,18 5 1,-27-9 731,39 14-2364</inkml:trace>
</inkml:ink>
</file>

<file path=ppt/ink/ink2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7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716 15 5504,'-8'-4'-2,"-3"-4"4309,7 5-56,13 7-2589,-2 2-1351,-1-1-1,1 1 1,-1 1-1,0 0 1,0 0-1,-1 0 1,0 0-1,5 11 1,9 17 305,-2 0-1,-1 2 1,-3-1 0,0 2 0,-3 0-1,-1 0 1,-1 1 0,1 41 0,-2 46-13,-11 147 1,0-176-505,3-38 90,-2-1 0,-3 1 0,-19 80 0,21-124-136,0 0 1,-1-1-1,0 0 0,-1 1 1,-1-2-1,0 1 0,-1-1 1,0 0-1,-1-1 1,-1 0-1,0 0 0,0-1 1,-1 0-1,-1-1 1,0-1-1,0 1 0,-1-2 1,-19 11-1,14-11-19,0-2 0,-1 1-1,0-2 1,0 0 0,-1-2-1,1 0 1,-1-1 0,0-1 0,1-1-1,-1 0 1,0-2 0,0 0-1,1-1 1,0-1 0,0-1-1,0-1 1,0 0 0,-26-14 0,26 11-226,1-1 0,0-1 0,1-1 0,1 0 0,0-1-1,0-1 1,1 0 0,1-1 0,0-1 0,1 0 0,1-1 0,1 0 0,0-1 0,1 0 0,1-1 0,1 0 0,-9-30 0,15 42-256,0-1 0,1 0 0,0 0 0,0 0 0,0 0 0,1 0 0,0 0 0,1 0 0,0 0 0,0 0 0,5-14 0,17-27-3007</inkml:trace>
</inkml:ink>
</file>

<file path=ppt/ink/ink2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7.5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0 256,'-8'0'128</inkml:trace>
</inkml:ink>
</file>

<file path=ppt/ink/ink2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8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0 251 5120,'1'-3'810,"0"0"1,-1-1-1,1 1 1,-1 0-1,1-1 1,-1 1-1,0 0 1,-1-6-1,2-23 1901,1 26-2535,0 0 0,0 0 0,1 0 1,0 1-1,0-1 0,0 1 0,1-1 0,0 1 1,0 0-1,0 1 0,1-1 0,8-7 0,6-1 532,-1 0 0,27-13 0,-13 8-408,-24 13-180,0 0 0,1 1 0,0 0-1,-1 0 1,1 1 0,1 0 0,-1 1-1,0 0 1,1 0 0,-1 1 0,14-1-1,-19 3-74,1 0 0,-1-1 0,1 1-1,-1 1 1,0-1 0,1 1 0,-1-1-1,0 1 1,0 1 0,0-1 0,0 0-1,-1 1 1,1 0 0,-1 0 0,1 0-1,-1 0 1,0 1 0,0-1 0,0 1-1,-1-1 1,1 1 0,-1 0 0,0 0-1,0 1 1,0-1 0,1 8 0,5 12-43,-1 0-1,-2 1 1,0 0 0,-2 0 0,-1 0 0,-1 0 0,-1 0-1,-1 0 1,-1 0 0,-1 0 0,-1 0 0,-2 0 0,0-1 0,-2 0-1,0 0 1,-2-1 0,0 0 0,-2-1 0,0 0 0,-2-1 0,0 0-1,-21 23 1,6-12-20,1 0 67,-2 0 0,-56 46-1,84-77-53,1 0-1,0 0 0,0 0 1,-1 0-1,1 0 1,-1 0-1,1 0 0,-1-1 1,1 1-1,-1-1 0,1 1 1,-1-1-1,0 1 1,1-1-1,-1 0 0,0 0 1,1 0-1,-1 0 0,1 0 1,-1 0-1,0 0 1,1-1-1,-1 1 0,0-1 1,1 1-1,-1-1 0,1 1 1,-1-1-1,1 0 1,-1 0-1,1 0 0,0 0 1,-1 0-1,-1-2 1,1 1-25,0-1 0,0 0 1,0 0-1,0 0 1,0-1-1,1 1 1,-1 0-1,1-1 1,0 1-1,0-1 0,0 1 1,1-1-1,-1 1 1,1-7-1,0 8 32,0 1-1,0-1 0,1 1 0,-1 0 0,1-1 0,0 1 1,-1 0-1,1-1 0,0 1 0,0 0 0,-1 0 1,1 0-1,0-1 0,0 1 0,0 0 0,0 0 0,1 1 1,-1-1-1,0 0 0,0 0 0,1 0 0,-1 1 1,0-1-1,1 1 0,-1-1 0,0 1 0,1-1 1,-1 1-1,1 0 0,2 0 0,51-4 94,-49 4-99,347 25-593,-255-23-2006,-95-2 2366,0 0 0,0-1-1,0 1 1,-1 0-1,1-1 1,0 0-1,-1 1 1,1-1 0,0 0-1,-1 0 1,1-1-1,-1 1 1,0 0-1,1-1 1,-1 0 0,0 1-1,3-4 1,-5 5 180,18-13-2652</inkml:trace>
</inkml:ink>
</file>

<file path=ppt/ink/ink2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8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5504,'18'0'2688,"8"-20"-1280,-17 16 3584,12 1-4224,-3 0 0,12 3 255,-3 0 129,17 3-1664,-9 0 128,18-3 896,-10 0 128,15 4-1280,-15 1 0</inkml:trace>
</inkml:ink>
</file>

<file path=ppt/ink/ink2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8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85 7296,'-18'-8'3584,"53"5"-2304,-25-1 2816,25-4-4224,-9 2 128,17-9 0,-3 3 0,13 2-128,-10 2 128,10 1-1408,-10 4 128,-12 3-768,-4 0 128</inkml:trace>
</inkml:ink>
</file>

<file path=ppt/ink/ink2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39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67 8192,'5'-3'4096,"53"-9"-4864,-46 9 7807,37 0-7039,-14-2 128,39-2-1152,-17-5 0,9-1-895,-5 5 127</inkml:trace>
</inkml:ink>
</file>

<file path=ppt/ink/ink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2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29 3712,'-39'-28'1792,"67"60"-1920,-8-29 2560,8-3-2176,10 4 0,-1 1 128,11-1 128,21-1-640,8-3 128,3 4 384,-20-4 0,11 0-256,-1 0 0,-8 0-1024,-11 0 0,1 4-384,-15 4 0</inkml:trace>
</inkml:ink>
</file>

<file path=ppt/ink/ink2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19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35 2560,'-7'2'564,"7"-2"-457,-1 1 0,1-1 1,-1 0-1,0 1 0,1-1 0,-1 0 0,0 0 0,0 1 0,1-1 0,-1 0 0,0 0 0,1 0 0,-1 0 0,0 0 0,0 0 0,1 0 0,-1 0 0,0 0 0,0 0 0,1 0 0,-1 0 0,0-1 0,1 1 1,-1 0-1,0-1 0,1 1 0,-1 0 0,0-1 0,0 0 0,1 0 597,0 26 1429,2 5-1839,1 0 0,2 0 0,1-1 0,2 0 0,0 0 1,2 0-1,1-1 0,1-1 0,2 0 0,0-1 0,2 0 0,1-1 0,26 30 0,-39-51-225,0 0-1,0 0 0,1 0 0,-1-1 1,1 0-1,0 0 0,0 0 0,6 2 0,-11-4-53,1-1 0,0 0 0,0 1 0,0-1 0,0 0 0,0 0 0,0 0 0,0 0 0,0 0 0,0 0 0,-1 0 0,1 0 0,0 0 0,0 0 0,0-1 0,0 1 0,0 0 0,0 0 0,0-1-1,-1 1 1,2-1 0,-1-1-2,0 1 0,0 0 0,0 0 0,0-1-1,0 1 1,-1-1 0,1 1 0,0 0-1,-1-1 1,0 1 0,1-1 0,-1 1 0,0-1-1,0 0 1,1 1 0,-1-1 0,-1-2 0,-1-70 162,0 30-136,2 1 1,8-67-1,-6 97-53,1 1 1,0-1 0,0 1-1,1 0 1,1 0 0,0 1-1,0-1 1,1 1 0,1 0 0,0 1-1,0-1 1,1 1 0,13-12-1,-15 17 15,0 1-1,0 0 1,0 0-1,1 1 1,0-1-1,-1 1 1,1 1-1,1-1 1,-1 1-1,0 0 1,0 1-1,1 0 1,-1 0-1,0 1 1,1 0-1,-1 0 1,1 0-1,-1 1 1,0 0-1,9 3 1,-5-2 44,-1 1 0,0 1 0,1-1 0,-2 1 0,1 1 0,0 0-1,-1 1 1,0-1 0,0 2 0,-1-1 0,0 1 0,0 1 0,10 11 0,-10-7 10,0 0 1,-1 1-1,0 0 0,-1 0 0,-1 0 0,0 1 0,-1 0 1,0 0-1,-1 0 0,1 18 0,-2-12 26,-1-1 0,-1 1 0,-1 0 0,0-1 0,-2 1 0,-9 37 0,11-55-71,1-1 0,0 1 0,0-1 0,-1 1 0,1-1 0,-1 1 0,1-1 0,-1 1 0,0-1 0,1 0 0,-1 1 0,0-1 0,0 0 0,0 1 0,0-1 1,0 0-1,0 0 0,-1 0 0,1 0 0,0 0 0,0 0 0,-1 0 0,1-1 0,-1 1 0,1 0 0,0-1 0,-1 1 0,1-1 0,-1 0 0,0 1 1,1-1-1,-1 0 0,1 0 0,-1 0 0,1 0 0,-1 0 0,0 0 0,1 0 0,-1-1 0,1 1 0,-1-1 0,1 1 0,-1-1 0,1 1 0,0-1 1,-1 0-1,1 0 0,-2-1 0,-1 0-2,1-1 1,-1 1 0,1-1-1,0 0 1,-1 0 0,1-1-1,1 1 1,-1-1-1,0 1 1,1-1 0,0 0-1,0 0 1,0 0 0,0 0-1,1 0 1,-2-5-1,2-3-29,1 1 0,0-1-1,1 1 1,1-1 0,-1 1-1,2 0 1,-1-1 0,2 1-1,-1 0 1,2 1 0,-1-1-1,1 1 1,1 0 0,0 0-1,0 0 1,1 1 0,1 0-1,-1 1 1,1-1 0,0 1-1,1 1 1,16-11 0,4 3-22,0 1 0,2 2 1,-1 1-1,1 2 1,1 1-1,0 1 0,0 2 1,0 1-1,0 1 0,1 2 1,37 4-1,-61-3 46,-1 1 0,1 1 0,-1 0 0,0 0 0,1 0-1,-1 1 1,0 0 0,-1 1 0,1 0 0,-1 0 0,1 0 0,-1 1 0,0 0 0,-1 1 0,1 0 0,-1 0 0,0 0 0,-1 0 0,1 1-1,-1 0 1,-1 0 0,1 1 0,-1-1 0,-1 1 0,1 0 0,-1 0 0,-1 0 0,4 14 0,-2 2 12,-1-1 0,-1 0 0,-1 1 0,0 0 0,-2-1 0,-1 1 0,-1-1 0,-1 0 0,-9 30 0,7-33-123,3-12-344,1 0 1,-1 1 0,2-1-1,-1 0 1,1 13 0,11-29-3005,8-6 1408</inkml:trace>
</inkml:ink>
</file>

<file path=ppt/ink/ink2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42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94 384 5888,'0'0'72,"0"0"1,0-1-1,0 1 0,0 0 1,0 0-1,0 0 1,0 0-1,0 0 0,0-1 1,-1 1-1,1 0 1,0 0-1,0 0 0,0 0 1,0-1-1,0 1 1,0 0-1,0 0 0,0 0 1,0 0-1,0-1 1,0 1-1,0 0 0,1 0 1,-1 0-1,0 0 1,0-1-1,0 1 0,0 0 1,0 0-1,0 0 1,0 0-1,0-1 0,0 1 1,1 0-1,-1 0 1,0 0-1,0 0 0,0 0 1,0 0-1,0 0 1,0 0-1,1-1 0,-1 1 1,0 0-1,0 0 1,0 0-1,0 0 0,1 0 1,-1 0-1,0 0 1,0 0-1,0 0 0,0 0 1,1 0-1,-1 0 1,21 0 3783,41 9 1603,-34-5-4608,-5-2-569,0-1 1,1-1-1,-1-1 1,1-2-1,-1 0 0,0-1 1,41-14-1,-53 14-145,1-1-1,-2 0 1,1-1-1,-1 0 1,0 0-1,0-1 1,14-13-1,-19 15-144,0 0 1,0-1-1,-1 1 0,0-1 0,0-1 1,0 1-1,0 0 0,-1-1 0,-1 0 0,1 0 1,-1 0-1,0 0 0,1-9 0,-2 8-4,-1 0 0,0 0 0,-1 1 0,0-1 0,0 0 0,-1 0 0,0 0 0,0 1 0,-1-1 0,0 1 0,0-1 0,-1 1 0,0 0 0,0 1 0,0-1 0,-7-6 0,6 6-23,0 1-1,-1 0 1,1 0 0,-1 1 0,-1-1 0,1 1-1,-1 1 1,1-1 0,-2 1 0,1 0-1,0 1 1,-1 0 0,1 0 0,-1 1 0,-15-4-1,20 7 18,0-1-1,1 0 0,-1 1 0,1 0 1,-1-1-1,0 1 0,1 0 1,-1 0-1,1 1 0,0-1 0,-1 0 1,1 1-1,0-1 0,0 1 1,0 0-1,0 0 0,0 0 0,0 0 1,1 0-1,-1 0 0,1 1 0,-1-1 1,-1 5-1,-4 6 3,1 0 1,0 0-1,-4 17 0,1 6 18,1 2-1,1-1 0,3 1 1,1 0-1,3 64 0,30 194-78,-25-257 40,41 167 30,-5-37 195,-37-143-122,0 1 0,-2 0 0,-1 0 1,-3 35-1,-2-23 233,-2 0 1,-16 60-1,18-87-203,0 0 0,0 1 0,-2-2-1,1 1 1,-1 0 0,-1-1 0,0 0-1,-1-1 1,0 0 0,0 0 0,-17 14 0,22-22-75,0 0 1,0 1-1,0-1 1,-1-1-1,1 1 1,-1 0-1,0-1 1,1 0-1,-1 0 1,0 0-1,0 0 1,0-1-1,1 1 1,-1-1-1,0 0 1,-4-1 0,1 0-7,0 0 1,0-1 0,0 0 0,0 0-1,1 0 1,-1-1 0,1 0 0,-9-6 0,0-2-58,-1-1 0,2 0 0,-1-1 0,2-1 0,-22-27 0,25 28-233,1-1 1,0 0-1,1 0 1,1-1-1,-8-24 1,12 31-240,1 0-1,0-1 1,0 1 0,1 0 0,0-1 0,1 1 0,0-12 0,11-16-2579</inkml:trace>
</inkml:ink>
</file>

<file path=ppt/ink/ink2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42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77 7168,'-13'-12'3584,"49"12"-2560,-19 0 4095,14 0-4735,17 0 128,4 0 256,11 0 128,9-3-1152,3-1 128,-1-2 512,11-6 128,-8 6-768,-2-3 128,-9-1-1152,-18 5 0,-13-1-1279,-17 3-1</inkml:trace>
</inkml:ink>
</file>

<file path=ppt/ink/ink2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43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1 6016,'-5'-1'440,"0"1"-1,0 0 1,0 0 0,0 0-1,0 1 1,0 0 0,-6 1-1,-3 8 4108,13-4-4198,0 0 0,0 0 0,1 0 1,0 0-1,1 0 0,-1 0 0,1 0 1,0 0-1,1 0 0,3 11 0,-5-16-351,30 93 976,-16-58-621,-2 1 0,-2 0 1,-1 1-1,-2 0 0,4 74 1,-11-104-682,0 0 0,0 0 0,-1-1 0,0 1 0,-1 0 0,0-1 0,0 1 0,-1-1 0,1 1 0,-2-1 0,1 0 0,-1 0 0,0-1 0,0 1 0,-8 8 0,-6 3-2253</inkml:trace>
</inkml:ink>
</file>

<file path=ppt/ink/ink2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0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7424,'-1'0'472,"-1"0"0,1-1 1,0 1-1,0 0 0,-1 0 1,1 0-1,0 0 0,0 1 1,-1-1-1,1 0 0,0 0 1,0 1-1,0-1 0,-1 1 0,1-1 1,0 1-1,0 0 0,0-1 1,0 1-1,0 0 0,0 0 1,0-1-1,0 1 0,0 0 1,-1 2-1,0 0-119,1 1 1,-1-1-1,0 1 0,1-1 1,0 1-1,-1 0 0,2 0 1,-2 6-1,0 12-583,1 0-1,3 32 1,-1-42 1396,12 262 328,-12-258-1487,0 0 1,2 0-1,0-1 1,6 18-1,-8-29-83,0 0 0,1-1 0,-1 1-1,1-1 1,0 0 0,0 1 0,0-1-1,0 0 1,1 0 0,-1-1 0,1 1-1,-1 0 1,1-1 0,0 1 0,0-1 0,0 0-1,1 0 1,-1 0 0,0-1 0,1 1-1,-1-1 1,1 0 0,4 2 0,1-3-520,0 0 0,0-1 0,-1 0 0,1 0 1,0-1-1,0 0 0,-1 0 0,0-1 1,1 0-1,-1-1 0,0 0 0,0 0 0,10-8 1,24-18-2477</inkml:trace>
</inkml:ink>
</file>

<file path=ppt/ink/ink2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0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45 10368,'-48'-26'5120,"57"19"-7808,-9 7 10239,13-5-7551,5 2 0,-5 0-128,0 3 128,-4 0-1408,-1 0 0,2 3-1023,-7 0-1</inkml:trace>
</inkml:ink>
</file>

<file path=ppt/ink/ink2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0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514 15 6272,'-2'-1'269,"0"-1"-1,0 1 1,0-1 0,0 1-1,0 0 1,0 0 0,0 0-1,-1 0 1,1 0 0,0 0 0,-1 1-1,1-1 1,-1 1 0,1 0-1,0-1 1,-1 1 0,1 0-1,-1 1 1,1-1 0,-1 0 0,1 1-1,0-1 1,-1 1 0,1 0-1,-5 1 1,-7 5 1105,0-1-1,0 2 1,-14 9-1,1-1-1416,6-4 238,1 1 0,0 0-1,0 2 1,1 0 0,1 2 0,1 0 0,0 0 0,1 2 0,1 0-1,1 1 1,1 0 0,-11 23 0,3 2 267,2 1 0,2 1 0,2 0-1,-16 88 1,24-90-267,1 0-1,3 0 1,4 80-1,0-93-118,30 434-546,-31-461 172,1 0 1,0-1-1,0 1 0,0 0 0,0-1 0,5 9 0,-6-13 155,1 1-1,-1 0 1,1 0-1,-1-1 1,1 1-1,0-1 1,-1 1-1,1 0 1,0-1 0,-1 1-1,1-1 1,0 1-1,0-1 1,0 0-1,-1 1 1,1-1-1,0 0 1,0 0 0,0 1-1,0-1 1,0 0-1,0 0 1,0 0-1,0 0 1,-1 0-1,1 0 1,0-1-1,0 1 1,0 0 0,0 0-1,0-1 1,0 1-1,-1 0 1,1-1-1,0 1 1,0-1-1,-1 1 1,2-1 0,17-11-2929</inkml:trace>
</inkml:ink>
</file>

<file path=ppt/ink/ink2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1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34 252 4736,'1'1'461,"0"-1"1,0 1-1,0 0 0,-1-1 1,1 1-1,0 0 1,0 0-1,-1 0 0,1 0 1,0 0-1,-1 0 0,1 0 1,-1 0-1,1 0 1,-1 0-1,0 0 0,1 0 1,-1 0-1,0 0 0,0 0 1,0 3-1,-1 39 3902,-19 57-3143,15-79-570,-1 6-308,1 0-1,1-1 0,1 1 1,2 1-1,0-1 0,2 0 1,1 0-1,1 0 0,2 0 1,0 0-1,2-1 0,10 28 1,-14-49-329,-1 0 0,1 1 0,0-1 0,0-1 0,0 1 0,1 0 0,-1-1 0,1 1 1,0-1-1,1 0 0,-1-1 0,1 1 0,-1-1 0,1 1 0,0-2 0,0 1 0,1 0 0,-1-1 1,1 0-1,-1 0 0,1-1 0,-1 0 0,1 0 0,0 0 0,0 0 0,-1-1 0,1 0 0,0 0 1,0-1-1,0 1 0,9-4 0,1 1-16,-1-2-1,0 0 1,0 0 0,-1-2 0,0 0 0,0 0-1,0-1 1,-1-1 0,0 0 0,21-21 0,-19 15-71,-1-1 0,-1-1 0,0 0 1,-1-1-1,-1 0 0,-1-1 1,0 0-1,-1-1 0,-2 0 1,0 0-1,-1 0 0,-1-1 1,0 0-1,-2 0 0,-1-1 0,0 1 1,-2 0-1,0-1 0,-2 1 1,0 0-1,-6-22 0,4 21 12,-1 0 0,-2 0 0,0 1 0,-1 0 0,-1 0 0,-1 1 0,-1 0 0,-1 1 0,-16-21 0,20 30 48,-1 0 0,0 0 0,0 1 0,-1 0-1,0 1 1,-1 0 0,0 1 0,0 0 0,0 0 0,-1 1 0,0 1-1,0 0 1,-1 1 0,1 0 0,-1 1 0,0 0 0,-14 0 0,21 2 4,0 1-1,0 0 1,0 0 0,0 1 0,1 0 0,-1 0 0,0 1 0,0-1 0,1 1-1,-1 0 1,-9 5 0,12-5 22,0 0 1,1 0-1,-1 1 0,0-1 1,1 0-1,-1 1 0,1 0 1,0-1-1,-1 1 0,2 0 1,-1 0-1,0 0 0,0 1 0,1-1 1,0 0-1,0 1 0,0-1 1,0 0-1,0 1 0,1 0 1,-1 5-1,1 3 99,1 0 0,1 0 0,0 0 0,0 0 0,1 0 0,1-1 0,0 1 0,0-1 0,1 0-1,1 0 1,0 0 0,0-1 0,1 0 0,1 0 0,9 10 0,3 2 16,0-2 1,2-1-1,0 0 0,1-2 0,40 24 1,-55-37-490,1 0 1,-1-1-1,1 0 1,0-1 0,0 0-1,0 0 1,0 0-1,0-1 1,0-1 0,0 0-1,1 0 1,-1-1-1,0 0 1,0 0 0,0-1-1,14-4 1,30-12-2861</inkml:trace>
</inkml:ink>
</file>

<file path=ppt/ink/ink2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1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55 6784,'-13'4'3328,"39"-13"-2304,-16 6 3584,25 3-4352,-9 0 128,30 0 127,-11 0 1,38-7-640,-22-4 128,48 1-512,-26 2 129,2 4-1793,-21-2 128</inkml:trace>
</inkml:ink>
</file>

<file path=ppt/ink/ink2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2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6912,'-2'1'7850,"1"10"-3372,2 29-2393,6 45-2653,-1-61 718,1 0 1,1 0-1,1-1 0,1 0 1,17 29-1,9 17-4466,-35-66 1714,-1-3-107</inkml:trace>
</inkml:ink>
</file>

<file path=ppt/ink/ink2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2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103 114 6656,'44'-14'3999,"-32"11"-2648,0-1-1,-1 0 1,1 0-1,10-7 0,7-3-396,0 1 0,57-18-1,-74 27-1104,-3 2 242,1-1 0,-1 1 0,1 0 0,0 1 0,0 0 0,-1 1 0,1 0-1,0 1 1,14 2 0,-21-3-55,-1 1 0,1-1 0,0 1 0,0 0 0,-1 0 0,1 0 0,0 1 0,-1-1 0,1 0 0,-1 1 0,0 0 0,1 0 0,-1 0 0,0 0 0,0 0 0,0 0 0,0 0 0,-1 0 0,1 1-1,-1-1 1,1 1 0,-1 0 0,0-1 0,0 1 0,0 0 0,0-1 0,-1 1 0,1 0 0,-1 0 0,1 0 0,-1 0 0,0 0 0,0-1 0,0 1 0,-1 0 0,0 3 0,-1 9-14,-2 0 0,1 0 0,-2-1 0,0 1 0,-1-1 0,0 0 0,-11 15 0,-65 90-36,41-63 22,-2-2-39,-2-3 0,-2-2 0,-87 70 0,92-83 27,39-33-1,-34 24-70,37-26 71,0-1 0,-1 0 0,1 1 0,-1-1 0,1 0 0,-1 0-1,1 0 1,-1 0 0,1 1 0,0-1 0,-1 0 0,1 0 0,-1 0-1,1 0 1,-1 0 0,1 0 0,-1 0 0,1 0 0,-1 0-1,1 0 1,-1-1 0,1 1 0,-1 0 0,1 0 0,-1 0 0,0-1-1,1 0-6,-1 0-1,1 0 0,0 0 0,-1 0 0,1 0 0,0 0 0,0-1 1,0 1-1,0 0 0,0 0 0,0 0 0,0 0 0,0 0 0,1 0 1,-1 0-1,0 0 0,1-2 0,0 0-1,0-1 0,-1 1 1,1 0-1,1 0 0,-1-1 0,0 1 0,1 0 1,0 0-1,-1 1 0,1-1 0,0 0 0,1 0 0,-1 1 1,0 0-1,1-1 0,-1 1 0,1 0 0,0 0 1,0 0-1,0 1 0,0-1 0,0 1 0,0-1 0,0 1 1,0 0-1,1 0 0,-1 1 0,0-1 0,1 1 1,-1-1-1,0 1 0,4 0 0,12 2 349,0 1 0,0 0 0,-1 1-1,35 13 1,20 4 840,-55-19-1118,0 0 0,0-1 0,0 0 0,0-2-1,0 0 1,29-6 0,-8-2-537,-22 6-952,0-1 0,0 0 0,-1-2-1,1 0 1,19-10 0,-25 8-1662</inkml:trace>
</inkml:ink>
</file>

<file path=ppt/ink/ink2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20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94 308 3328,'2'-2'76,"-1"1"-1,1-1 1,0 1-1,-1 0 1,1-1 0,0 1-1,0 0 1,0 0 0,0 1-1,0-1 1,0 0-1,0 0 1,0 1 0,0-1-1,0 1 1,0 0 0,0 0-1,0 0 1,0 0-1,4 0 1,30-4 1472,-11-4-1038,11-4 95,67-31-1,-93 38-463,0-1-1,0 0 1,-1-1-1,1 0 0,-1 0 1,-1-1-1,1 0 1,-2-1-1,1 0 0,10-16 1,-17 22-86,1 1 1,-1-1-1,0 0 0,1 0 1,-2 1-1,1-1 1,0 0-1,0 0 0,-1 0 1,0 0-1,0 0 1,1 0-1,-2-1 0,1 1 1,0 0-1,-1 0 1,1 0-1,-1 0 1,0 1-1,0-1 0,0 0 1,0 0-1,-1 0 1,1 1-1,-1-1 0,1 1 1,-1-1-1,0 1 1,0-1-1,0 1 1,-1 0-1,1 0 0,0 0 1,-1 1-1,-4-4 1,2 2 35,-1-1 0,0 1 1,0 0-1,0 0 0,-1 0 0,1 1 1,-1 0-1,1 1 0,-1-1 1,0 1-1,1 1 0,-1-1 1,0 1-1,0 0 0,-11 2 1,-3 3 67,1 0 0,1 2 0,-1 0 1,1 1-1,1 1 0,0 1 0,0 1 1,0 0-1,2 1 0,-25 22 1,34-26-126,-1 0 0,1 0 0,1 1 0,-1 0 1,2 0-1,-1 0 0,1 1 0,1 0 0,-1 0 1,2 0-1,-1 0 0,2 1 0,-1 0 0,1-1 1,1 1-1,0 0 0,1 0 0,0 0 0,0 0 1,1-1-1,0 1 0,4 12 0,1-4-115,0 0 0,1-1-1,2 0 1,-1 0 0,2 0 0,0-2-1,2 1 1,-1-1 0,2-1 0,0 0-1,1-1 1,0 0 0,1-1-1,1-1 1,0 0 0,0-1 0,1-1-1,1 0 1,0-2 0,32 12 0,15-5-1647,1-2-192</inkml:trace>
</inkml:ink>
</file>

<file path=ppt/ink/ink2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3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2 7424,'0'0'96,"0"0"1,-1 0 0,1 0-1,0-1 1,0 1 0,-1 0-1,1 0 1,0 0 0,0 0-1,-1 0 1,1 0 0,0 0-1,0 0 1,-1 0 0,1 0 0,0 0-1,0 0 1,-1 0 0,1 0-1,0 0 1,0 0 0,-1 0-1,1 0 1,0 0 0,0 0-1,0 0 1,-1 1 0,1-1-1,0 0 1,0 0 0,-1 0-1,1 0 1,0 1 0,0-1-1,0 0 1,0 0 0,-1 0-1,1 1 1,0-1 0,0 0-1,0 0 1,0 0 0,0 1-1,0-1 1,0 0 0,-9 23 3973,-3 42 1299,7-34-5048,-11 59 703,-7 123 0,19-87 147,13 129 0,-2-129-1059,-6-104-124,-1 0 1,-3 25 0,3-43-91,-1 1 0,0 0-1,0-1 1,0 1 0,0-1 0,-1 1 0,1-1 0,-1 0-1,0 1 1,-1-1 0,1 0 0,-1 0 0,1 0-1,-1-1 1,-1 1 0,-4 4 0,7-7 14,1-1 0,-1 1 0,1-1 0,-1 1 1,0-1-1,0 1 0,1-1 0,-1 1 0,0-1 0,0 0 0,1 1 0,-1-1 1,0 0-1,0 0 0,0 0 0,0 0 0,1 1 0,-1-1 0,0 0 0,0 0 1,0-1-1,0 1 0,0 0 0,1 0 0,-1 0 0,0-1 0,0 1 0,0 0 1,1-1-1,-1 1 0,0 0 0,0-1 0,1 1 0,-1-1 0,0 1 1,1-1-1,-1 0 0,1 1 0,-1-1 0,1 0 0,-1 1 0,1-1 0,-1 0 1,1 1-1,-1-1 0,1 0 0,0 0 0,-1-1 0,0-3-528,0 1-1,0-1 1,0 0 0,0 1-1,1-1 1,0 0-1,0-6 1,4-17-2349</inkml:trace>
</inkml:ink>
</file>

<file path=ppt/ink/ink2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3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1 414 5760,'1'-7'504,"0"1"0,1-1 0,0 0 0,0 1 0,1-1 0,0 1 0,0 0 0,0 0 0,1 0 0,0 1-1,0-1 1,0 1 0,1 0 0,0 0 0,0 0 0,0 1 0,0-1 0,9-4 0,14-10 863,0 1-1,41-18 0,141-56-406,-146 62-939,1 3 1,1 3-1,82-19 0,-100 31-789</inkml:trace>
</inkml:ink>
</file>

<file path=ppt/ink/ink2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3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4864,'-22'19'2432,"30"6"1920,2-18-1024,3 1-2432,1 2 127,7 2 641,1-6 0,4 13-1920,9 4 0,13-5 1408,0 3 128,0-11-512,2-5 0,-7 2-768,-4-4 128,-9 2-3072,-12-1 0</inkml:trace>
</inkml:ink>
</file>

<file path=ppt/ink/ink2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4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1 6656,'8'10'9556,"-9"4"-6423,-10 17-3002,9-26 659,-16 40-419,3 0 0,1 2 1,3-1-1,-8 63 0,11-64-1543,7-41-1778,6-24 75,0 3 166</inkml:trace>
</inkml:ink>
</file>

<file path=ppt/ink/ink2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4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 9984,'-4'-1'401,"-1"0"0,0 1 0,0-1 0,0 1 0,0 0 0,0 0 0,0 1 0,1 0 0,-1 0 0,0 0 0,0 0 0,-5 3 0,7-3-75,0 1-1,1 0 1,-1 0 0,0 0-1,1 1 1,-1-1 0,1 0-1,0 1 1,0 0 0,0-1 0,0 1-1,0 0 1,0 0 0,1 0-1,0 0 1,-1 1 0,1-1 0,0 0-1,1 0 1,-2 6 0,1 5-249,0 1 0,0-1 0,1 0 0,1 1 0,1-1 0,0 0 0,1 1 0,0-1-1,1-1 1,1 1 0,0 0 0,0-1 0,2 0 0,0-1 0,11 17 0,-6-12-470,0 0 0,1-1 0,1-1 0,1 0-1,0-1 1,0-1 0,2 0 0,-1-1 0,2-1 0,26 13-1,-27-17-2272,-4-3-171</inkml:trace>
</inkml:ink>
</file>

<file path=ppt/ink/ink2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5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54 5760,'-1'0'267,"1"-1"-1,-1 1 1,1-1 0,-1 1 0,1-1 0,-1 1 0,1-1-1,-1 1 1,1-1 0,-1 0 0,1 1 0,-1-1-1,1 1 1,0-1 0,0 0 0,-1 0 0,1 1-1,0-1 1,0 0 0,0 1 0,0-1 0,0 0 0,0 0-1,0 1 1,0-1 0,0 0 0,0 1 0,0-1-1,0 0 1,0 0 0,1 1 0,-1-2 0,2 0-24,-1 1 1,1 0 0,-1 0 0,1 0 0,0 0 0,0 0 0,-1 0-1,1 0 1,0 0 0,0 1 0,0-1 0,3 0 0,79-7-437,-72 7 464,276-3 1493,-25 1-1608,-238 1-255,62 2-1135,-79 1 426,0 0-1,0 0 0,0 1 1,14 6-1,-5-1-1644</inkml:trace>
</inkml:ink>
</file>

<file path=ppt/ink/ink2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8:55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2688,'36'10'9160,"-6"-3"-7163,-21-1-1478,1 0 0,-1 0 0,0 1 0,14 14 0,4 3 704,-17-15-932,0 1 0,-1 0-1,0 0 1,-1 1 0,0 0-1,0 1 1,-2 0 0,10 19-1,35 108 516,-42-111-750,14 35 105,-11-30-85,0 0 0,-2 0 1,-2 1-1,-1 0 0,4 63 0,-8-18 504,-4-1-1,-4 1 1,-3-1-1,-3 0 1,-26 93 0,28-149-447,0 1 1,-1-2 0,-1 1-1,-1-1 1,-1-1 0,0 0-1,-2-1 1,0-1 0,-2 0-1,0-1 1,0-1 0,-2 0-1,0-1 1,-30 17 0,48-31-131,1-1 1,-1 1-1,1-1 1,-1 0-1,1 1 1,-1-1-1,1 0 1,-1 0-1,0 0 1,1 1 0,-1-1-1,1 0 1,-1 0-1,0 0 1,1 0-1,-1 0 1,1 0-1,-1 0 1,0 0-1,1 0 1,-1 0-1,1 0 1,-1-1-1,0 1 1,1 0-1,-1 0 1,1 0-1,-1-1 1,0 0-1,-3-1-2202,-2 1-3472,6 1 2322</inkml:trace>
</inkml:ink>
</file>

<file path=ppt/ink/ink2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42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160 177 3072,'13'-62'1747,"-1"5"5252,-9 5-657,-5 46-3825,0 8-301,-4 31-43,-16 269 436,21-266-2488,-26 259 585,18-219-580,-54 326 301,40-282 32,-7 131-1,28-235-373,2 1-1,0 0 0,1-1 0,3 20 1,-2-30-60,-1 1 0,1 0 0,0-1 0,1 1 0,-1-1 0,1 0 0,1 0 0,-1 0 0,1 0 0,0-1 0,0 1 0,6 4 0,-8-8-24,0 0 0,0-1 0,0 1 0,0-1 0,1 1 0,-1-1 0,1 0 0,-1 0 1,1 0-1,-1-1 0,1 1 0,-1-1 0,1 1 0,0-1 0,-1 0 0,1 0 0,0 0 0,3 0 0,2-2 5,0 1 1,0-1-1,-1-1 0,1 1 0,-1-1 1,9-5-1,5-3 10,-1-2 0,0 0 0,20-19 0,-4-1-29,-3-1 0,0-1 1,-2-2-1,-2-1 0,-2-2 0,-1 0 0,-2-2 1,-2-1-1,20-56 0,-39 92 19,15-41 129,-12 33-52,-5 19-30,-4 14 41,-11 47 199,-6 97 1,19-144-298,0 1 1,2-1-1,0 1 0,1-1 0,1 0 1,1 0-1,0 0 0,1 0 1,1-1-1,10 20 0,-15-34 3,1 0 0,-1 0-1,1 0 1,0 0 0,0 0 0,0 0-1,0-1 1,1 1 0,-1-1-1,1 1 1,-1-1 0,1 0 0,0 0-1,0 0 1,0 0 0,0-1-1,0 1 1,1-1 0,-1 0-1,0 0 1,0 0 0,1 0 0,-1-1-1,1 1 1,-1-1 0,1 0-1,-1 0 1,1 0 0,-1 0-1,1-1 1,-1 1 0,0-1 0,1 0-1,-1 0 1,0 0 0,7-4-1,2-1 1,0-1-1,-1 0 1,0-1-1,0-1 0,0 1 1,-1-2-1,-1 1 1,0-1-1,9-12 0,27-42 15,-4-3 0,-2-1 0,-3-1 0,49-136-1,-76 180 92,-12 34 78,-10 54 130,9 6-164,8 120 1,-1-159-134,1 1 1,2-2-1,1 1 1,1-1-1,1 0 1,21 44-1,-27-68-87,0 1 0,0-1 0,1 0 0,0 1 0,-1-2 0,2 1 0,-1 0 1,1-1-1,-1 0 0,1 0 0,0 0 0,9 4 0,-10-6-230,1 0 1,-1-1-1,1 1 1,0-1-1,0 0 1,-1 0-1,1 0 1,0-1-1,0 0 0,0 0 1,0 0-1,0 0 1,0-1-1,0 0 1,6-2-1,31-11-3666</inkml:trace>
</inkml:ink>
</file>

<file path=ppt/ink/ink2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1:17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59 896,'4'-11'3751,"14"-35"-2126,-18 45-1391,0 1-63,1 16 861,-1-9-735,0 1 0,0-1 1,0 0-1,-1 0 1,-3 11-1,-1 4 125,1 1-1,1 0 1,1-1 0,1 1 0,4 45-1,24 116 716,-14-115-729,-12-58-358,1 7 96,1 0 0,1-1-1,0 1 1,1-1 0,1 0-1,1 0 1,10 18 0,-17-34-139,0 0 0,1 0 0,-1 0 0,1 0 0,-1 0 0,1 0 1,0 0-1,0 0 0,-1 0 0,1 0 0,0 0 0,0-1 0,0 1 1,0 0-1,0 0 0,0-1 0,0 1 0,0-1 0,0 1 0,0-1 0,0 1 1,0-1-1,0 0 0,0 0 0,1 1 0,-1-1 0,0 0 0,0 0 1,0 0-1,0 0 0,1 0 0,-1 0 0,0-1 0,0 1 0,0 0 1,0-1-1,0 1 0,0 0 0,1-1 0,-1 1 0,0-1 0,0 0 1,1 0-1,3-4-39,-1 0 1,1 0 0,-1 0 0,0-1-1,0 0 1,-1 1 0,4-8 0,21-46-1111,27-84 1,-10-2-672</inkml:trace>
</inkml:ink>
</file>

<file path=ppt/ink/ink2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12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1 128,'-13'11'0</inkml:trace>
</inkml:ink>
</file>

<file path=ppt/ink/ink2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27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2432,'0'-2'301,"0"1"0,0-1 0,0 1-1,1-1 1,-1 1 0,0-1 0,0 1 0,1-1 0,-1 1 0,1-1 0,-1 1 0,1 0-1,0-1 1,-1 1 0,1 0 0,0 0 0,0 0 0,1-2 0,-1 3-223,0 0-1,-1 0 1,1 0 0,0 0-1,-1 0 1,1 0 0,0 0 0,-1 0-1,1 0 1,0 0 0,-1 0-1,1 1 1,0-1 0,-1 0 0,1 0-1,-1 1 1,1-1 0,-1 0-1,1 1 1,0-1 0,-1 1 0,1-1-1,-1 1 1,0-1 0,1 1-1,-1-1 1,1 1 0,-1-1 0,0 1-1,1 0 1,-1-1 0,0 1 0,0-1-1,0 1 1,1 0 0,-1-1-1,0 1 1,0 0 0,0-1 0,0 1-1,0 1 1,10 34 249,-1 0 0,-2 0 0,-2 1 0,-1 1 0,-2-1 1,-2 0-1,-1 0 0,-8 47 0,4-66-247,-3-15 123,7-4-192,0-1 1,1 1-1,-1 0 0,0 0 1,0-1-1,0 1 1,1 0-1,-1-1 1,1 1-1,-1-1 1,1 1-1,-1 0 1,1-1-1,0 1 1,0-1-1,0 1 0,0-1 1,0 0-1,0-1 1,0-26 69,1-1-1,1 0 1,10-51 0,-10 72-80,1 0 0,0 0 0,0 1 0,1-1 0,0 1 0,1 0 0,-1 0 1,2 0-1,-1 1 0,1 0 0,0 0 0,0 0 0,1 1 0,0-1 0,0 2 0,12-8 0,-4 5-1,0 0-1,1 1 0,0 1 1,1 0-1,0 1 0,-1 1 1,1 1-1,1 0 0,-1 2 0,0 0 1,0 0-1,1 2 0,28 4 1,-37-4 9,0 0 1,0 1-1,-1 1 1,1-1-1,-1 1 1,1 1-1,-1 0 1,0 0-1,-1 0 1,1 1-1,-1 0 1,0 0-1,0 1 1,0 0-1,-1 1 0,0-1 1,0 1-1,-1 0 1,0 0-1,0 1 1,-1 0-1,0 0 1,0 0-1,0 0 1,-1 0-1,-1 1 1,4 15-1,-4-8 5,0 1 1,0 0-1,-2 0 0,0-1 0,-1 1 1,-1 0-1,0 0 0,-1-1 0,-1 1 0,-1-1 1,-8 20-1,13-36-7,-17 34-1453,9-28-922,7-27-652,5 2 1122,6-1-22</inkml:trace>
</inkml:ink>
</file>

<file path=ppt/ink/ink2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13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138 128 7680,'-1'-1'408,"1"1"0,0 0 0,0-1 0,0 1 0,0-1 0,0 1 0,-1 0 0,1-1 0,0 1 0,0-1 0,0 1 0,0 0 0,0-1 0,0 1 0,0-1 0,0 1 0,1 0 0,-1-1 0,0 1 0,0-1 0,0 1 0,0 0 0,0-1 0,1 1 0,-1 0 0,0-1 0,0 1 0,1 0 0,-1-1 0,1 1 0,15-17 2661,21-10-2573,-16 14-89,1 1 1,0 1-1,1 1 1,23-8-1,-38 16-347,-1 0 0,1 1 0,-1 0 0,1 0 0,-1 0-1,1 1 1,0 0 0,-1 1 0,1 0 0,-1 0-1,1 0 1,-1 1 0,1 0 0,-1 1 0,0 0 0,0 0-1,8 5 1,-3-1-42,10 5 78,-1 1 1,36 30 0,-51-37-82,-1-1-1,1 1 1,-1 0-1,0 1 1,-1-1-1,1 1 1,-1 0 0,0 0-1,-1 0 1,0 1-1,0-1 1,-1 1 0,2 8-1,-1 9 47,-1-1 1,-1 0-1,-2 1 0,0-1 1,-1 1-1,-2-1 0,0 0 1,-2 0-1,0-1 0,-2 1 1,-17 34-1,3-12 99,-2 0 0,-2-2 0,-2-1 0,-50 59 0,64-85-121,-1 0 0,-1-1-1,-1-1 1,0 0 0,-1-2-1,-37 22 1,47-30-28,1-2-1,-2 1 0,1-1 1,0 0-1,-1-1 1,1 0-1,-1 0 1,0-1-1,1 0 1,-1 0-1,0-1 1,0-1-1,0 1 1,1-1-1,-1-1 0,0 1 1,1-2-1,-1 1 1,1-1-1,-9-4 1,10 4-13,1-1 1,0 1 0,0-1-1,1 0 1,-1-1 0,1 1-1,0-1 1,0 0 0,-7-10-1,11 13 3,0 1 0,0-1 0,0 0 0,0 1 0,0-1 0,1 0-1,-1 0 1,1 1 0,-1-1 0,1 0 0,0 0 0,0 0 0,0 0 0,0 0-1,0 0 1,0 1 0,0-1 0,0 0 0,1 0 0,-1 0 0,1 0-1,-1 1 1,1-1 0,0 0 0,0 0 0,0 1 0,0-1 0,0 1 0,0-1-1,0 1 1,0-1 0,1 1 0,-1 0 0,1-1 0,-1 1 0,1 0-1,-1 0 1,1 0 0,3-1 0,4-4 33,1 1 0,0 1 0,1 0 0,-1 0 0,1 1 0,-1 0 0,1 1 0,0 0 0,0 1 0,0 0 0,0 0 0,0 1 0,0 1 0,0 0 0,16 4 0,7 3 86,-2 1 0,1 3 0,48 23 0,-71-30-184,0-1 0,0 0 0,0 0 0,1-1 0,-1 0 0,1-1 0,0 0 0,0 0 0,0-2 0,0 1 0,-1-1 0,1-1 0,0 0 0,0 0 0,0-1 0,0-1 0,11-3 0,-9-4-2163,-12 9 2050,-1 1 0,0 0 1,0-1-1,0 1 1,0 0-1,0-1 0,0 1 1,0 0-1,1-1 1,-1 1-1,0-1 0,0 1 1,0 0-1,-1-1 1,1 1-1,0 0 0,0-1 1,0 1-1,0 0 1,0-1-1,0 1 0,0 0 1,-1-1-1,1 1 1,0 0-1,0-1 0,-1 1 1,1 0-1,0-1 1,0 1-1,-1 0 0,1 0 1,0 0-1,-1-1 0,1 1 1,0 0-1,-1 0 1,-7-5-3558</inkml:trace>
</inkml:ink>
</file>

<file path=ppt/ink/ink2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13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51 6656,'-1'-1'319,"1"0"-1,0-1 1,-1 1 0,1-1 0,0 1-1,0 0 1,0-1 0,0 1 0,0-1-1,0 1 1,1-1 0,-1 1-1,0 0 1,1-1 0,-1 1 0,1 0-1,-1-1 1,1 1 0,0 0 0,-1 0-1,1-1 1,0 1 0,0 0 0,0 0-1,0 0 1,0 0 0,0 0 0,0 0-1,0 0 1,1 1 0,-1-1 0,0 0-1,0 1 1,1-1 0,-1 1 0,1-1-1,-1 1 1,0-1 0,1 1 0,-1 0-1,1 0 1,-1 0 0,2 0 0,36-3 3999,-4 8-5446,15 8 2217,-32-8-689,0 0 0,0-1-1,35 3 1,-29-6-520,68 0 785,-86-2-1033,-1 1 0,1-1 0,-1 0 0,1-1 0,-1 1 0,0-1 0,0 0 0,1 0 0,-1-1 0,-1 1-1,1-1 1,0 0 0,5-6 0,-8 3-2746,-2-2-235</inkml:trace>
</inkml:ink>
</file>

<file path=ppt/ink/ink2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22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1 370 6144,'12'-8'10783,"10"-6"-7525,23-14-2964,34-29 1065,-48 37-967,-1-2 0,-2-1 1,0-1-1,-1-1 0,43-52 0,-51 43 16,-19 32-378,1 1-1,0-1 0,-1 1 1,1-1-1,-1 0 0,0 1 1,1-1-1,-1 0 0,0 1 1,0-1-1,0 0 0,0 1 1,-1-1-1,1 0 0,0 1 1,-1-1-1,1 1 0,-1-1 1,1 0-1,-2-1 0,2 3-22,0 0 0,-1 0-1,1-1 1,0 1-1,0 0 1,-1 0 0,1 0-1,0 0 1,-1-1 0,1 1-1,0 0 1,-1 0 0,1 0-1,0 0 1,-1 0 0,1 0-1,0 0 1,-1 0 0,1 0-1,0 0 1,-1 0 0,1 0-1,0 0 1,-1 1 0,1-1-1,0 0 1,-1 0-1,1 0 1,0 0 0,-1 0-1,1 1 1,0-1 0,0 0-1,-1 0 1,1 1 0,0-1-1,0 0 1,-1 0 0,1 1-1,0-1 1,0 0 0,0 1-1,0-1 1,-1 0 0,1 1-1,0-1 1,0 0-1,0 1 1,0-1 0,0 0-1,0 1 1,0-1 0,0 1-1,-7 24 126,5 29-211,8 74 0,-2-71 2,11 44-669,-15-100 651,0 1 0,-1-1 0,1 1 1,0-1-1,-1 0 0,0 1 0,1-1 1,-1 1-1,0-1 0,0 0 0,1 0 1,-1 1-1,0-1 0,0 0 0,-1 0 1,1 0-1,0 0 0,0 0 0,0 0 1,-2 1-1,-30 15-7259,24-13 4389</inkml:trace>
</inkml:ink>
</file>

<file path=ppt/ink/ink2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22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0 117 5248,'1'-2'397,"-1"0"1,1 0-1,0 0 0,-1 0 1,1 1-1,0-1 1,0 0-1,0 0 0,0 1 1,0-1-1,1 0 1,-1 1-1,0-1 0,1 1 1,0-1-1,-1 1 0,1 0 1,-1 0-1,1 0 1,3-1-1,21-3 4283,-3 5-5885,-22 0 1075,363-22 3344,2 1-2353,-302 18-702,83-14 0,-46 4-1117,-100 13 813,0-1 0,-1 1 0,1 0 0,0 0 0,0 0 0,-1 0 0,1 0 0,0 0 0,0 0 0,0 0 0,-1 0 0,1 0 0,0 0 0,0 0 0,-1 1 0,1-1 0,0 0 0,0 1 0,-1-1 0,1 0 0,0 1 0,-1-1 0,1 1 0,-1-1 0,1 1 0,0-1 0,-1 1 0,1-1 0,-1 1 0,1 0 0,-1-1 0,0 1 0,1 0 0,-1-1 0,0 1 0,1 0 0,-1 0 0,0-1 0,0 1 0,0 0 0,0 0 0,1-1 0,-1 1 0,0 0 0,0 0 0,-1 0 0,1-1 1,0 1-1,0 0 0,0 0 0,0-1 0,-1 1 0,1 1 0,-4 9-2415</inkml:trace>
</inkml:ink>
</file>

<file path=ppt/ink/ink2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23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5248,'0'0'180,"0"0"-1,0-1 1,0 1 0,0 0-1,0 0 1,0 0-1,0-1 1,0 1 0,0 0-1,0 0 1,0-1 0,0 1-1,1 0 1,-1 0 0,0 0-1,0 0 1,0-1 0,0 1-1,0 0 1,0 0 0,1 0-1,-1 0 1,0-1 0,0 1-1,0 0 1,0 0 0,1 0-1,-1 0 1,0 0 0,0 0-1,0 0 1,1 0 0,-1-1-1,0 1 1,0 0 0,0 0-1,1 0 1,-1 0 0,0 0-1,0 0 1,1 0 0,-1 0-1,0 0 1,0 1 0,0-1-1,1 0 1,-1 0 0,0 0-1,0 0 1,0 0 0,1 0-1,-1 0 1,0 0 0,0 0-1,0 1 1,0-1 0,1 0-1,-1 0 1,0 0 0,0 0-1,0 1 1,0-1 0,12 21 2080,5 28-2883,-17-48 978,20 83 1477,-16-59-1468,1-1-1,16 41 1,-26-76-275,1-1 1,1 0-1,0 0 1,1 0-1,0 0 0,0-15 1,2 19-44,0 0 1,1 0-1,-1 0 1,2 0-1,-1 1 0,1-1 1,0 0-1,0 1 1,1-1-1,0 1 1,1 0-1,0 0 1,0 0-1,5-6 1,0 2 103,0 1 1,0 0 0,2 0-1,-1 1 1,1 0 0,0 1-1,1 0 1,21-10 0,-27 15-81,1 1 0,0-1 0,-1 1 0,1 0 0,0 1 0,0 0 0,0 0 1,0 0-1,0 1 0,0 0 0,1 0 0,-1 1 0,0 0 0,0 0 0,0 1 0,-1 0 0,1 0 0,12 6 1,-14-5-62,-1 1 1,1-1-1,-1 1 0,0 0 1,0 1-1,0-1 1,-1 1-1,1-1 1,-1 1-1,0 0 1,0 0-1,-1 1 1,0-1-1,3 10 1,0 1 34,-1 0 0,0 1 0,-1-1 0,0 18 0,-1-10-1,0 10 241,-1 0 1,-6 57-1,-3-75-4263,7-16 3855,1 0 1,0 0 0,0 0 0,0 0 0,-1 0 0,1 0 0,0 0 0,0 1 0,0-1 0,-1 0-1,1 0 1,0 0 0,0 0 0,0 0 0,-1 0 0,1 0 0,0 0 0,0-1 0,0 1 0,-1 0-1,1 0 1,0 0 0,0 0 0,-1 0 0,1 0 0,0 0 0,0 0 0,0 0 0,0-1 0,-1 1 0,1 0-1,0 0 1,0 0 0,0 0 0,0-1 0,0 1 0,0 0 0,-1 0 0,1 0 0,0-1 0,0 1-1,0 0 1,0 0 0,0 0 0,0-1 0,0 1 0,0 0 0,0 0 0,0 0 0,0-1 0,0 1 0,0 0-1,0 0 1,0-1 0,0 1 0,0 0 0,0 0 0,0-1 0,0-6-3226</inkml:trace>
</inkml:ink>
</file>

<file path=ppt/ink/ink2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24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 7296,'9'-17'8841,"4"10"-4167,22 11-2645,-5 2-1936,1-5 437,0 0 1,0-3-1,-1 0 1,44-9-1,-13 2-772,-54 8 14,0 0 0,0 1 0,1 0 0,-1 1 0,0-1 0,13 4 0,-18-4 29,-1 1-1,0-1 0,1 0 1,-1 0-1,0 1 0,0-1 0,1 1 1,-1-1-1,0 1 0,0 0 1,0-1-1,0 1 0,0 0 0,0 0 1,0 0-1,0 0 0,0 0 1,0 0-1,0 0 0,-1 0 0,1 0 1,0 0-1,-1 0 0,1 1 1,-1-1-1,1 0 0,-1 0 0,1 1 1,-1-1-1,0 0 0,0 1 1,0-1-1,0 0 0,0 1 0,0-1 1,0 0-1,0 0 0,0 1 1,-1-1-1,1 0 0,-1 3 1,-4 8-3001</inkml:trace>
</inkml:ink>
</file>

<file path=ppt/ink/ink2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24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33 8192,'-13'-7'4096,"26"-1"-3072,-13 8 7039,14 0-6911,-5 0 0,13 8 384,-5-4 0,27-1-2048,-9 0 128,8 2 1280,-7-1 0,7-8-256,-8 4 0,0-8-768,-9 1 128,-2-7-2176,-8 2 128</inkml:trace>
</inkml:ink>
</file>

<file path=ppt/ink/ink2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49:31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15 468 5376,'-1'0'562,"0"1"-1,0-1 1,0 1 0,0-1 0,0 1 0,0 0-1,0 0 1,1-1 0,-1 1 0,0 0-1,0 0 1,1 0 0,-1 0 0,1 0 0,-1 0-1,1 0 1,-1 0 0,0 1 0,2-1-447,-1 0 0,0-1 0,0 1 0,0-1 0,0 1 0,1-1 0,-1 1 0,0 0 0,0-1 0,1 1 0,-1-1 0,0 1 0,1-1-1,-1 0 1,1 1 0,-1-1 0,1 1 0,-1-1 0,1 0 0,-1 1 0,1-1 0,-1 0 0,1 0 0,0 1 0,4 1 82,-1-1-1,1 0 1,-1 0-1,1 0 1,0 0-1,0-1 1,-1 1-1,7-2 1,62-7 686,-1-3 0,0-4 0,-1-3 0,108-42 1,-168 55-807,1-1 0,-1 0 0,0-1 0,-1-1 0,1 0 1,-1 0-1,-1 0 0,0-2 0,0 1 0,-1-1 0,0 0 1,0-1-1,7-14 0,-11 18-47,0 0 0,0 0 0,-1 0 0,0 0 0,0-1 0,-1 1 0,0-1 0,0 1 0,-1-1 0,0 0 0,0 0 0,-1 0 0,0 0 0,0 0 0,-1 1 0,0-1 0,-1 0 0,1 0 0,-1 1 0,-1-1 0,1 1 0,-8-13 0,5 13 12,0 0-1,-1 1 1,0 0-1,0 0 1,-1 0-1,-13-9 1,16 12-30,1 1-1,-1 0 1,0 0 0,0 0 0,0 0-1,0 0 1,0 1 0,0 0 0,0 0 0,0 0-1,0 0 1,-1 1 0,1-1 0,0 1-1,0 0 1,-5 1 0,0 3 5,1 1 0,-1 0 0,1 0 0,0 1 0,1 0 0,-1 0 0,1 1 0,0 0 0,-11 15 0,7-6-3,0 0 0,1 0-1,1 1 1,0 1-1,2-1 1,0 1-1,1 0 1,-6 29 0,4-8 46,3 0 0,1 0 0,1 40 0,3-55-29,2 0 0,1 0 0,1 0-1,1 0 1,1-1 0,1 0 0,1-1 0,12 25-1,-16-39-26,0 0-1,0-1 1,1 1-1,0-1 1,1 0-1,-1-1 1,1 1-1,1-1 0,-1-1 1,1 1-1,0-1 1,0 0-1,1 0 1,-1-1-1,1 0 0,0-1 1,0 1-1,1-2 1,8 3-1,-9-3-220,0-1 1,1 0-1,-1 0 0,1-1 1,-1 0-1,1-1 0,-1 1 0,0-2 1,1 1-1,-1-1 0,0 0 1,0-1-1,8-3 0,32-21-2855,-6 3-384</inkml:trace>
</inkml:ink>
</file>

<file path=ppt/ink/ink2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17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87 3072,'4'-11'2766,"0"1"0,-1-1 0,-1 0 0,0 0 1,2-21-1,-10 173-331,1 38-1470,6-149-876,1-1-1,1 0 1,15 57-1,-16-79-98,1 0-1,-1 0 0,1 0 1,1 0-1,0-1 1,0 1-1,0-1 0,0 0 1,1 0-1,0 0 0,0-1 1,10 8-1,-12-11 11,0 0 1,-1-1-1,1 1 0,0-1 1,0 0-1,-1 1 0,1-1 1,0-1-1,0 1 0,0 0 0,1-1 1,-1 1-1,0-1 0,0 0 1,0 0-1,0 0 0,0-1 1,0 1-1,0-1 0,0 1 1,0-1-1,0 0 0,0 0 1,0-1-1,0 1 0,-1-1 0,1 1 1,0-1-1,-1 0 0,1 0 1,-1 0-1,3-2 0,17-16 25,-13 13-1,0-1-1,-1 1 1,0-2-1,-1 1 1,0-1 0,0 0-1,9-17 1,4-13-95,-2-2-1,26-83 1,-42 104 84,-7 16 231,4 5-224,0 0 0,0 1 0,0-1 0,0 0 1,1 0-1,-1 1 0,0-1 0,1 0 0,-1 1 1,1-1-1,-1 0 0,1 1 0,0-1 0,-1 1 0,1-1 1,0 1-1,0-1 0,0 3 0,0 26 11,-1 7 66,2-1-1,8 51 0,-7-77-83,-1-1 0,2 1-1,0-1 1,0 0 0,0 0 0,1 0 0,0 0-1,1-1 1,0 1 0,1-1 0,-1-1 0,1 1 0,1-1-1,7 8 1,-11-13-17,-1-1 0,0 1 0,1 0 0,-1-1 0,1 1 0,0-1 0,-1 0 0,1 0 0,0 0 0,0 0 0,0 0 0,0 0-1,0-1 1,0 0 0,0 1 0,0-1 0,0-1 0,0 1 0,0 0 0,0-1 0,0 1 0,0-1 0,-1 0 0,1 0 0,0 0 0,0 0 0,-1 0 0,1-1 0,0 1-1,-1-1 1,1 0 0,-1 0 0,0 0 0,0 0 0,4-4 0,6-8-36,0 0-1,0-1 1,-2-1-1,13-24 1,-15 27 26,-1-1 2,-1 1 0,-1-1 1,0 0-1,0-1 0,-1 1 1,-1-1-1,-1 1 1,0-1-1,-1 0 0,-1-19 1,0 34 15,0-1 1,0 1 0,-1-1-1,1 1 1,0-1 0,0 1 0,0-1-1,0 1 1,0-1 0,0 1-1,0-1 1,0 1 0,0-1 0,0 1-1,0-1 1,0 1 0,0-1-1,0 1 1,1-1 0,-1 1 0,0-1-1,0 1 1,0-1 0,1 1-1,-1-1 1,0 1 0,1-1 0,-1 1-1,0 0 1,1-1 0,-1 1-1,1 0 1,-1-1 0,1 1 0,-1 0-1,0 0 1,1-1 0,-1 1-1,1 0 1,-1 0 0,1 0 0,-1 0-1,1-1 1,0 1 0,0 0-1,0 1 19,0 0-1,0 0 1,1 0-1,-1 0 0,0 0 1,0 0-1,0 0 0,0 1 1,0-1-1,-1 0 1,1 1-1,0-1 0,-1 0 1,1 1-1,0-1 1,0 3-1,2 15 41,0-1-1,-1 1 1,0-1-1,-3 33 1,0-26-81,6 49 0,-4-67-206,8 39 652,-9-44-569,1-1 0,-1 1 0,0-1 1,1 1-1,-1-1 0,1 0 0,-1 1 1,1-1-1,0 0 0,-1 0 0,1 1 1,0-1-1,0 0 0,0 0 0,0 0 1,0 0-1,0 0 0,0 0 1,1 0-1,-1-1 0,0 1 0,0 0 1,1-1-1,-1 1 0,3 0 0,-4-19-5106,0 0 2175</inkml:trace>
</inkml:ink>
</file>

<file path=ppt/ink/ink2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18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236 238 5632,'1'0'8374,"1"0"-4088,19 0-2632,-10-1-1448,0 0 0,-1-1 0,1 0 0,-1-1 1,0 0-1,1-1 0,-1 0 0,-1 0 0,1-1 0,-1 0 0,1-1 0,8-7 0,-14 10-157,0 1 0,0-1-1,-1 0 1,1-1 0,-1 1-1,0 0 1,0-1 0,0 0-1,0 0 1,0 0-1,-1 0 1,0 0 0,0 0-1,0-1 1,0 1 0,-1-1-1,0 1 1,0-1 0,0 0-1,0 1 1,-1-1-1,0 0 1,0 0 0,0 1-1,0-1 1,-1 0 0,0 0-1,0 1 1,-2-5 0,2 5-42,-1 0 0,0 1 0,-1-1 0,1 1 0,-1 0 1,1-1-1,-1 1 0,0 1 0,0-1 0,0 0 0,-1 1 1,1-1-1,-1 1 0,1 0 0,-1 0 0,0 1 0,0-1 1,0 1-1,1-1 0,-1 1 0,-1 1 0,1-1 0,0 0 1,0 1-1,0 0 0,0 0 0,0 0 0,0 1 0,0-1 1,0 1-1,-6 1 0,2 0 2,0 0 0,0 0 0,0 1-1,1 0 1,-1 0 0,1 1 0,0-1 0,0 2 0,0-1 0,0 1 0,1 0 0,-1 1-1,2-1 1,-11 12 0,9-4-12,0-1-1,1 1 0,1 0 0,0 1 1,0-1-1,2 1 0,0 0 1,0 0-1,1 0 0,1 0 1,0 0-1,1 1 0,1-1 1,3 26-1,6 10-19,2-1-1,32 84 1,-29-91 20,-10-29 3,0 1-1,-2 1 1,0-1-1,0 0 1,-1 1-1,-1-1 1,-1 1-1,0 0 0,-2 19 1,0-23 2,-1 0 0,0 0 0,0-1 0,-1 1 0,-1-1 0,0 0 0,0 0 0,-1 0 0,0-1 0,0 1 1,-1-2-1,-14 15 0,17-19 28,1 0 1,-1-1 0,0 1 0,0-1-1,0 0 1,-1 0 0,1-1 0,-1 1 0,0-1-1,1 0 1,-1 0 0,0-1 0,0 1-1,0-1 1,0 0 0,-6 0 0,7-1 9,-1-1-1,0 0 1,1 0 0,-1 0 0,1 0 0,-1-1 0,1 0-1,0 1 1,0-2 0,0 1 0,0 0 0,0-1 0,0 0-1,0 0 1,1 0 0,0 0 0,-1 0 0,-2-5 0,2 3 21,0 1 0,0-1 1,1-1-1,-1 1 1,1 0-1,0-1 0,1 0 1,-4-8-1,6 12-175,-1 0 0,1 0 0,0-1 0,0 1 0,0 0 0,0 0-1,0 0 1,0 0 0,0 0 0,1 0 0,0-4 0,0 4-288,0 0 1,0 0-1,0 0 1,1 0-1,-1 0 0,0 0 1,1 1-1,0-1 1,-1 1-1,1-1 1,0 1-1,3-3 0,6-4-2797</inkml:trace>
</inkml:ink>
</file>

<file path=ppt/ink/ink2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28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52 315 3712,'-1'-1'124,"0"1"0,1-1 1,-1 1-1,0-1 0,0 0 1,0 1-1,1-1 0,-1 0 0,0 0 1,1 1-1,-1-1 0,0 0 0,1 0 1,-1 0-1,1 0 0,0 0 1,-1 0-1,1 0 0,0 0 0,-1 0 1,1 0-1,0-1 0,2 5 2166,0 18-889,-1-16-1275,-1 1 0,1-1-1,0 0 1,0 1 0,0-1 0,1 0 0,0 0-1,0 0 1,0 0 0,1 0 0,0-1 0,0 1-1,0-1 1,0 0 0,1 1 0,-1-2 0,1 1 0,0 0-1,0-1 1,1 1 0,-1-1 0,1-1 0,-1 1-1,1 0 1,0-1 0,0 0 0,0 0 0,8 1-1,5 2 137,1 0 0,0-2 0,0 0 0,0-1 0,1-1 0,33-2 1,-18-3-146,-1-2 0,1-1 1,-1-2-1,0-1 0,-1-1 0,-1-2 1,0-1-1,0-2 0,-2-1 1,0-1-1,32-26 0,-53 36-113,0 0 0,0 0 0,-1-1 0,0 0 0,-1 0-1,0-1 1,7-12 0,-12 18-21,0 1 1,-1-1-1,1 0 1,-1 0-1,0 0 0,0 0 1,0 0-1,-1 0 1,1 0-1,-1 0 1,0 0-1,0 0 0,-1 0 1,1 0-1,-1 0 1,0 0-1,0 0 1,0 0-1,0 1 0,-1-1 1,0 0-1,1 1 1,-2-1-1,-3-5 0,-1 1-31,-1 0 0,-1 1-1,1 0 1,-1 0 0,0 0-1,-1 2 1,0-1-1,0 1 1,0 0 0,0 1-1,-1 1 1,0-1-1,1 1 1,-17-1 0,-18-3-173,1 2 1,-54 0 0,64 5 84,-1 2 0,1 1 0,-1 2 0,1 1 0,1 1 0,-1 3 0,-61 24 0,86-29 51,-1 0 0,1 1 0,0 0 1,0 1-1,1 0 0,-1 0 0,2 0 0,-1 1 0,-9 14 1,15-20-8,-1 1 1,1 0 0,1 0-1,-1 1 1,0-1 0,1 0 0,0 1-1,0-1 1,0 1 0,0-1-1,0 1 1,1-1 0,-1 1-1,1-1 1,0 1 0,0 0 0,0-1-1,1 1 1,-1-1 0,1 1-1,0-1 1,0 1 0,0-1-1,1 1 1,-1-1 0,1 0-1,0 0 1,0 0 0,0 0 0,0 0-1,0 0 1,5 4 0,1 0-194,1 0 1,-1 0-1,1-2 1,1 1 0,14 6-1,74 26-1400</inkml:trace>
</inkml:ink>
</file>

<file path=ppt/ink/ink2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19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12 4480,'0'0'412,"0"-1"-1,-1 0 1,1 1 0,0-1-1,-1 0 1,1 1 0,-1-1 0,1 0-1,-1 1 1,1-1 0,-1 1-1,1-1 1,-1 1 0,0-1-1,1 1 1,-1-1 0,0 1 0,1 0-1,-1-1 1,0 1 0,1 0-1,-3-1 1,-17 5 2732,-21 20-2253,37-21 47,-13 10-733,1 1 0,0 0 0,1 1 0,1 1 0,1 1 0,0 0 1,1 0-1,-11 23 0,11-19-24,1 2 0,1-1 1,1 1-1,1 1 0,1 0 0,-6 42 1,12-53-24,1 1 0,1-1 0,0 1 1,1-1-1,1 0 0,0 0 0,0 0 0,1 0 1,1 0-1,0-1 0,1 0 0,9 16 1,-2-7-204,1 0 1,1-1 0,1-1 0,0-1 0,32 28 0,-44-43-61,-1 0 1,1 0 0,0 0 0,0-1 0,0 0 0,1 0 0,-1 0 0,0 0 0,1 0-1,0-1 1,-1 0 0,1 0 0,0 0 0,-1-1 0,9 0 0,-5 0-616,0-2 0,0 1 1,0-1-1,0 0 0,0-1 0,0 0 1,12-7-1,4-2-1989</inkml:trace>
</inkml:ink>
</file>

<file path=ppt/ink/ink2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0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38 2560,'-6'-5'5521,"2"4"-1595,9-11-2771,-4 11-1048,-1-1 0,1 1 0,-1 0 0,1 0 0,0 0 0,-1 0 0,1 0 0,0 0 0,0 0 0,0 0 0,0 0 0,0 1 0,0-1 0,0 0 0,0 0 0,0 1 0,0-1 0,1 1 0,-1-1 0,0 1 0,0-1 0,1 1 0,-1 0 0,0 0 0,0 0 0,1 0 0,-1-1 0,0 2 0,1-1 0,-1 0 0,0 0 0,0 0-1,1 1 1,-1-1 0,0 0 0,0 1 0,0-1 0,1 1 0,-1 0 0,0-1 0,0 1 0,0 0 0,0-1 0,0 1 0,1 2 0,6 5 307,0 0-1,-1 1 1,0 0 0,8 15-1,-2-4-447,10 12 124,-1 2 1,-2 0 0,30 74-1,-47-98-56,0 0-1,-1 0 0,0 1 1,-1-1-1,-1 1 0,1-1 0,-1 1 1,-1-1-1,0 1 0,-1-1 1,-4 18-1,1-10 7,-1-1 0,-1 1 0,0-1 0,-1 0 0,-17 25 0,21-36-57,-1 1-1,-1-1 1,0 0-1,0 0 1,-9 7-1,-14 12-1519,24-16-1298,10-14-602,0-4 984</inkml:trace>
</inkml:ink>
</file>

<file path=ppt/ink/ink2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1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5504,'1'-4'868,"-1"1"0,1 0 0,-1 0 0,1 0 0,0 0 0,0 0 0,0 0 0,1 0 0,2-5 1,4 5 3949,-4 22-4110,-4 37-452,4-1 0,13 76 0,-4-66-1386,-13-64 1034,0-1 0,0 0 0,0 1 0,-1-1 0,1 1-1,0-1 1,0 0 0,-1 0 0,1 1 0,0-1 0,0 0 0,-1 1 0,1-1 0,0 0 0,-1 0 0,1 1 0,0-1 0,-1 0 0,1 0 0,-1 0 0,1 0 0,0 0 0,-1 0 0,1 1 0,-1-1 0,1 0 0,0 0 0,-1 0-1,1 0 1,-1 0 0,1 0 0,0 0 0,-1-1 0,1 1 0,-1 0 0,1 0 0,-1 0 0,-18-5-384,17 5 1005,-12-4 1010</inkml:trace>
</inkml:ink>
</file>

<file path=ppt/ink/ink2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1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3712,'2'-2'686,"0"0"1,1 0 0,-1 0-1,0 1 1,1-1 0,-1 0-1,1 1 1,-1 0-1,1 0 1,0 0 0,0 0-1,-1 0 1,1 0-1,0 1 1,0-1 0,0 1-1,4 0 1,11-4-225,-3 1-253,0 1 0,1 0 0,-1 1 0,1 1-1,23 2 1,-3-1 436,-15 0-115,0 1 0,39 9 0,-39-7-342,0 0 1,40 1-1,-21-7-693,1-2 0,55-13 0,-91 17 160,-1-1-1,0 0 1,0 1-1,0 0 0,1-1 1,-1 2-1,0-1 1,0 0-1,6 2 1,8 6-2215</inkml:trace>
</inkml:ink>
</file>

<file path=ppt/ink/ink2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2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77 3328,'0'0'147,"0"0"0,0 1 0,1-1 0,-1 0 0,0 0 0,0 0 0,0 0 0,1 0 0,-1 0 0,0 0 0,0 0 0,1 0 0,-1 0 1,0 1-1,0-1 0,0 0 0,1 0 0,-1 0 0,0-1 0,0 1 0,1 0 0,-1 0 0,0 0 0,0 0 0,1 0 0,-1 0 0,0 0 0,0 0 0,0 0 0,1 0 0,-1-1 0,0 1 0,0 0 0,0 0 1,0 0-1,1 0 0,-1 0 0,0-1 0,0 1 0,0 0 0,0 0 0,0 0 0,0-1 0,1 1 0,-1 0 0,0 0 0,0-1 0,0 1 0,0 0 0,0 0 0,0-1 0,0 1 0,0 0 0,0 0 0,0 0 0,0-1 1,0 1-1,0 0 0,0 0 0,0-1 0,0 1 0,-1 0 0,1 0 0,0 0 0,0-1 0,0 1 0,0 0 0,0 0 0,5 8 3207,-1 4-4481,0 6 2175,1-1 1,10 26 0,-9-30-941,-1 0 0,-1 1 0,0-1 1,-1 1-1,0 0 0,0 20 1,-2-34-109,-1 1 0,0-1-1,0 0 1,0 1 0,0-1 0,0 0 0,0 1 0,0-1 0,0 0 0,0 1-1,0-1 1,0 0 0,0 1 0,0-1 0,0 1 0,0-1 0,0 0 0,0 1 0,0-1-1,0 0 1,0 0 0,-1 1 0,1-1 0,0 0 0,0 1 0,0-1 0,-1 0 0,1 0-1,0 1 1,0-1 0,-1 0 0,1 0 0,0 1 0,0-1 0,-1 0 0,1 0-1,0 0 1,-1 0 0,1 1 0,0-1 0,-1 0 0,1 0 0,0 0 0,-1 0 0,1 0-1,0 0 1,-1 0 0,1 0 0,0 0 0,-1 0 0,1 0 0,-1 0 0,-10-14 6,6-58 228,5 68-227,0 1-1,1-1 0,-1 0 1,1 0-1,0 0 0,0 1 0,0-1 1,1 0-1,-1 1 0,1-1 1,0 1-1,0 0 0,3-5 0,32-36 162,-11 20 101,38-33 327,-59 54-495,-1-1 0,1 1 0,0 1 0,0-1 0,0 1-1,0-1 1,1 1 0,-1 1 0,0-1 0,1 1 0,-1 0-1,7 0 1,-10 1-32,1 1 0,-1 0 0,0-1 0,1 1-1,-1 0 1,0 0 0,1 1 0,-1-1 0,0 0-1,0 1 1,0-1 0,0 1 0,-1 0 0,1 0 0,0-1-1,-1 1 1,1 0 0,-1 1 0,1-1 0,-1 0-1,2 5 1,23 57 136,-21-49-132,-1-3 16,0 1-1,-1 0 1,0-1-1,-1 1 1,0 1-1,-1 24 1,-4-6-1069,-9 49 1,8-62 14,4-16 566,0-3 303,0 0 0,0 0 0,0 0 1,0 0-1,0 1 0,0-1 0,0 0 0,0 0 0,0 0 0,0 1 0,0-1 0,0 0 0,-1 0 1,1 0-1,0 0 0,0 1 0,0-1 0,0 0 0,0 0 0,0 0 0,0 0 0,0 1 1,-1-1-1,1 0 0,0 0 0,0 0 0,0 0 0,0 0 0,0 0 0,-1 0 0,1 0 0,0 1 1,0-1-1,0 0 0,-1 0 0,1 0 0,0 0 0,0 0 0,0 0 0,0 0 0,-1 0 1,1 0-1,0 0 0,0 0 0,-5 0-2869</inkml:trace>
</inkml:ink>
</file>

<file path=ppt/ink/ink2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3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3584,'42'-10'7381,"-41"10"-6293,-1-1-974,1 0-1,-1 0 1,1 1 0,-1-1-1,1 0 1,0 1-1,-1-1 1,1 1 0,-1-1-1,1 1 1,0-1 0,0 1-1,-1-1 1,1 1-1,0 0 1,0-1 0,0 1-1,-1 0 1,1 0 0,0-1-1,0 1 1,0 0 0,0 0-1,0 0 1,-1 0-1,2 0 1,30-1 226,-29 1-399,80 2 2192,67-1-728,-132-2-2392,-1-1 0,0-1 0,1 0 0,-1-1 1,0-1-1,20-9 0,-19 3-1317</inkml:trace>
</inkml:ink>
</file>

<file path=ppt/ink/ink2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3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7680,'7'21'6255,"4"8"904,1-9-6686,-4-8-304,-1 1 1,0-1-1,-1 1 0,-1 0 0,0 1 0,-1-1 0,0 1 0,-1 0 1,1 15-1,1 22-12,-2 60 0,-3-107-340,5 11-2450,0-8 307</inkml:trace>
</inkml:ink>
</file>

<file path=ppt/ink/ink2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4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5632,'-2'1'475,"1"1"1,0-1-1,0 0 1,0 0-1,0 1 0,0-1 1,0 1-1,0-1 1,0 1-1,0-1 1,1 1-1,-1 0 1,0-1-1,1 1 0,0 0 1,-1-1-1,1 1 1,0 0-1,0 0 1,0 2-1,1 51 5891,-1-33-6781,0 0 1043,3 73 680,-2-86-1244,0-1 1,1 0 0,-1 1-1,2-1 1,-1 0 0,1 0-1,0 0 1,9 13 0,-12-20-85,1 0 0,0 0 0,0 0 0,0 0 0,-1 0 0,1-1 1,0 1-1,0 0 0,0-1 0,1 1 0,-1-1 0,0 1 0,0-1 0,0 1 1,0-1-1,0 0 0,0 1 0,1-1 0,-1 0 0,0 0 0,0 0 1,0 0-1,1 0 0,1-1 0,35-13-1692,-23 5-539,-1 0 1,22-19 0,-19 13-715</inkml:trace>
</inkml:ink>
</file>

<file path=ppt/ink/ink2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4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12 8576,'-5'-3'4224,"5"-5"-3584,0 8 7679,0 8-7551,0-1 0,-5 7 0,1-2 0,4 1-1792,0-4 128,9-18-1792,-4-1 128</inkml:trace>
</inkml:ink>
</file>

<file path=ppt/ink/ink2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25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19 2560,'-3'-13'6249,"2"12"-6072,1 1 1,-1-1-1,1 1 0,-1 0 1,1-1-1,-1 1 0,1 0 1,-1-1-1,1 1 0,-1 0 1,1 0-1,-1-1 0,0 1 1,1 0-1,-1 0 0,1 0 1,-1 0-1,0 0 0,1 0 1,-1 0-1,0 0 0,1 0 1,-2 0-1,-28 14 5296,21-8-5145,1 1-1,0 1 1,0-1-1,1 1 1,0 0-1,-11 18 1,-30 58 366,41-71-620,1 0 1,0 1 0,2-1-1,-1 1 1,1 0 0,1 0-1,1 0 1,0 1 0,0 16-1,12 100 268,-3-67-300,-4-38 91,0 0 0,2 0 0,0 0-1,2-1 1,1 0 0,1 0-1,1-1 1,24 42 0,-19-43 135,-11-14-145,1-1-1,0 0 0,1 0 1,0-1-1,10 10 1,-16-16-418,3 1 779,3-2-5025,-6 0 1575</inkml:trace>
</inkml:ink>
</file>

<file path=ppt/ink/ink2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0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 2688,'-1'0'151,"-5"-4"2293,7 6 324,5 18-1603,0 94 586,29 168 0,-7-82-1051,-5 91-197,-22-238-522,-3-1 0,-2 1 0,-18 81 0,18-117-208,-1 0 0,-13 27 1,15-37-195,0-1 1,0-1-1,0 1 1,-1 0-1,0-1 1,0 0-1,0 0 1,-1 0-1,-9 8 1,9-14-1372</inkml:trace>
</inkml:ink>
</file>

<file path=ppt/ink/ink2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1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46 2304,'-1'-13'-302,"5"0"4666,1-5 1515,-5 17-5708,-14 3 2581,10 3-2389,-1 0 0,1 1 0,0-1 0,0 1 0,1 0 1,0 0-1,0 0 0,0 1 0,1-1 0,0 1 1,0-1-1,0 1 0,1 0 0,0 0 0,1-1 0,-1 8 1,1 10-169,1 0 0,1-1 0,6 35 0,-6-51-169,0 0-1,1 1 1,0-1-1,0 0 0,0 0 1,1-1-1,0 1 1,6 6-1,-7-9-13,-1-1 0,1 1 0,0-1-1,1 0 1,-1 0 0,0 0 0,1 0-1,-1-1 1,1 1 0,0-1-1,0 0 1,0 0 0,0-1 0,8 3-1,-5-3-6,-1 0-1,1-1 0,0 1 0,0-1 0,-1-1 0,1 0 1,0 1-1,-1-2 0,1 1 0,-1-1 0,0 0 1,1-1-1,-1 1 0,0-1 0,6-4 0,-5 2-7,-1 0-1,0-1 1,0 1-1,-1-1 1,0-1-1,0 1 1,0 0-1,-1-1 1,0 0-1,0 0 1,-1-1-1,3-7 1,-3 8 4,-1 0 1,0 0-1,0 0 1,-1 0-1,0 0 1,0-1 0,0 1-1,-1 0 1,0 0-1,-1-1 1,0 1-1,0 0 1,0 0-1,-1 0 1,0 0 0,-4-9-1,4 11-9,-1 0-1,0 0 1,-1 0 0,1 0-1,-1 1 1,1-1 0,-1 1-1,-1 0 1,1 0-1,-1 0 1,1 1 0,-1 0-1,0-1 1,0 2 0,-1-1-1,1 1 1,0-1-1,-1 2 1,0-1 0,-6-1-1,-46-15-17,49 14 47,-1 0 0,1 1 0,-1 1 0,0-1 0,-20-1-1,27 4-12,0 1 0,-1-1 0,1 1-1,0-1 1,0 1 0,-1 0 0,1 0-1,0 1 1,0-1 0,0 0 0,0 1-1,0 0 1,1 0 0,-1 0 0,0 0-1,1 0 1,-1 0 0,1 1 0,0-1-1,0 1 1,0 0 0,-2 4 0,-7 20 95,11-26-103,0 0 0,0-1 1,0 1-1,0 0 1,1 0-1,-1-1 0,0 1 1,0 0-1,1 0 1,-1-1-1,0 1 0,1 0 1,-1-1-1,1 1 0,-1-1 1,0 1-1,1 0 1,0-1-1,-1 1 0,1-1 1,-1 1-1,2 0 1,1 0-13,1 1 1,0-1 0,0 0 0,1 0 0,-1 0-1,0 0 1,0-1 0,0 0 0,8 0 0,12 0-823,0 1 0,39 8 0,7 11-6925,-51-12 4943</inkml:trace>
</inkml:ink>
</file>

<file path=ppt/ink/ink2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2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706 1 4224,'-9'6'9167,"-18"6"-8508,19-8-352,-129 88 2477,78-50-1878,-283 205 1142,297-217-2188,-19 14-3922,54-36-311,6-5 1941</inkml:trace>
</inkml:ink>
</file>

<file path=ppt/ink/ink2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2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86 4480,'4'-18'3250,"3"38"1763,2 22-952,-7-22-4972,3 177 4601,-5-196-3562,-1-2-107,0 1-1,0 0 0,1-1 0,-1 1 0,0-1 1,0 1-1,1-1 0,-1 0 0,0 1 1,1-1-1,-1 0 0,1 1 0,-1-1 0,1 0 1,-1 0-1,1 1 0,-1-1 0,0-1 0,0-7 9,1 1 0,-1-1 0,1 1-1,1-1 1,0 1 0,0 0 0,0-1-1,1 1 1,0 0 0,1 0 0,0 0-1,0 0 1,1 0 0,0 1 0,4-8-1,7-6 55,0 0-1,1 1 0,29-28 1,-34 36 65,1 0 0,0 1 1,1 1-1,1 0 0,18-11 0,-29 20-94,0-1-1,1 1 0,-1-1 0,0 1 0,1 0 1,-1 0-1,0 1 0,1-1 0,-1 1 0,1-1 1,-1 1-1,1 0 0,-1 0 0,1 1 0,-1-1 0,1 1 1,-1 0-1,0 0 0,1 0 0,-1 0 0,0 0 1,0 1-1,0 0 0,0-1 0,0 1 0,0 0 1,0 1-1,0-1 0,-1 0 0,4 5 0,1 1-47,-1 1 0,0 0 0,-1 0 0,0 1 0,-1-1 0,0 1 0,0 0 0,-1 0 0,0 1 0,-1-1 0,2 21 0,-2 0-222,-1 1 0,-5 54 0,0-51-216,2-16-994,1-7-3435,1-16 2045</inkml:trace>
</inkml:ink>
</file>

<file path=ppt/ink/ink2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3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5248,'13'-3'2560,"14"6"-384,-19-3 2816,15 0-4608,-6 0 128,14 5 639,-9-5 1,18 0-1408,-11 0 128,11-5 640,-8 5 128,2-3-768,-4 0 0,2-1-1024,-6 1 128,-9-5-1407,-4 4-1</inkml:trace>
</inkml:ink>
</file>

<file path=ppt/ink/ink2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3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5376,'-9'6'2688,"9"12"-1024,0-18 3328,0 19-4736,0-4 0,4 13 128,1-8 128,3 37-512,0-10 0,2-11 256,-2-3 127,-8-3-255,0 0 128,5-17-896,-5-1 1,-5 3-1537,5-9 128</inkml:trace>
</inkml:ink>
</file>

<file path=ppt/ink/ink2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4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25 150 4608,'0'-1'531,"-1"0"1,0 0 0,1-1-1,-1 1 1,1 0-1,0-1 1,-1 1-1,1 0 1,0-1-1,0 1 1,0 0-1,0-1 1,0 1 0,0-1-1,0 1 1,0 0-1,1-1 1,0 0-1,15-26 3154,36-17-3405,-41 36 759,-6 4-902,0 1-1,1 0 0,0 0 0,0 0 0,0 0 0,1 1 1,-1 0-1,1 1 0,0-1 0,-1 1 0,13-2 1,-15 4-98,0 0 0,0 0 0,0 1 0,1 0 0,-1 0 0,0 0 0,0 0 0,0 0 0,0 1 0,0-1 0,-1 1 0,1 0 0,0 1 0,-1-1 0,0 1 0,1-1 0,-1 1 0,0 0 0,0 0 0,3 5 0,-1-1-28,-1-1 1,0 1-1,0 0 1,-1 0 0,0 1-1,0-1 1,-1 1-1,0-1 1,2 16 0,-3-17-13,0 0 0,0 0 1,-1 0-1,0 0 0,0 0 1,-1 0-1,1 0 0,-1 0 1,-1 0-1,1 0 0,-1 0 1,0-1-1,-3 6 0,-13 19 36,-2 0 0,-1-2-1,-1-1 1,-1 0 0,-2-2-1,-1-1 1,-29 22 0,49-42 12,0 0 1,-1-1 0,1 1 0,-1-1 0,0-1 0,0 1-1,-9 1 1,16-4-36,-1 0-1,0 0 1,0 0-1,1 0 1,-1 0-1,0 0 1,1 0-1,-1 0 1,0 0-1,0 0 1,1 0-1,-1 0 1,0-1-1,1 1 1,-1 0-1,0-1 1,1 1-1,-1 0 1,0-1-1,1 1 1,-1 0-1,1-1 1,-1 1-1,1-1 1,-1 0-1,1 1 1,-1-1-1,0 0 1,1-1 13,0 0 1,-1 0 0,1-1 0,0 1 0,0 0 0,0 0 0,1 0 0,-1 0 0,0 0 0,1-1 0,0 1 0,-1 0 0,1 0-1,0 0 1,1-1 0,-1 1-23,-1 1 0,1-1 0,0 1-1,0-1 1,0 1 0,0 0-1,0 0 1,0-1 0,1 1 0,-1 0-1,0 0 1,1 0 0,-1 0 0,0 1-1,1-1 1,-1 0 0,1 0 0,0 1-1,-1-1 1,1 1 0,-1 0 0,1-1-1,0 1 1,-1 0 0,1 0 0,0 0-1,-1 0 1,1 0 0,0 0 0,-1 0-1,1 1 1,2 0 0,8 2 93,0 1 0,0 1 1,17 8-1,-2-1 68,-23-11-154,-1 0 0,1 0 0,0 0 0,0-1 0,0 0-1,0 0 1,0 0 0,-1 0 0,1-1 0,0 1 0,0-1 0,0 0-1,-1 0 1,6-3 0,58-30-824,-9 4-5176,-44 26 2919</inkml:trace>
</inkml:ink>
</file>

<file path=ppt/ink/ink2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5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4992,'-3'16'10845,"2"-4"-8165,7 12-2177,-1 1 0,-1 0 1,-1 0-1,-2 1 0,0-1 1,-4 31-1,2 7-250,-7 74-2557,7-145 2222,1 0 1,0 0 0,1-1-1,0 1 1,1 0 0,-1 0-1,2 0 1,-1 0 0,1 0-1,0 1 1,0-1 0,1 1-1,0 0 1,1 0 0,6-8-1,14-15 1266,2 1 0,1 2 0,59-46 0,-85 71-1247,1 1 0,-1-1-1,1 1 1,-1 0-1,1-1 1,-1 1 0,1 0-1,-1 0 1,1 1 0,0-1-1,0 1 1,-1-1-1,1 1 1,0 0 0,0 0-1,0 0 1,-1 0 0,1 1-1,0-1 1,0 1-1,-1 0 1,4 1 0,31 3-6010,-23-5 3108</inkml:trace>
</inkml:ink>
</file>

<file path=ppt/ink/ink2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5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6912,'8'10'8847,"10"-3"-5783,22-2-2885,-34-4 808,2-1-878,0 1-1,-1 0 1,1 1 0,-1 0 0,1 0 0,-1 0-1,0 1 1,1 0 0,-2 1 0,1 0 0,0 0 0,-1 0-1,1 0 1,9 11 0,-10-8-418,0 1-1,-1 1 1,0-1 0,-1 1-1,1 0 1,-2 0 0,1 0-1,-1 1 1,-1-1-1,3 18 1,-1-17-2165,0-3-214</inkml:trace>
</inkml:ink>
</file>

<file path=ppt/ink/ink2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5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0 7296,'1'0'182,"-1"1"1,0-1-1,1 0 1,-1 1-1,0-1 1,1 0-1,-1 0 1,1 1 0,-1-1-1,1 0 1,-1 0-1,1 0 1,-1 0-1,0 0 1,1 0-1,-1 1 1,1-1-1,-1 0 1,1 0-1,-1 0 1,1-1-1,-1 1 1,1 0 0,-1 0-1,1 0 1,0 0-1,7 0 4880,-9 16-2637,-14 28-1926,-39 80-1,29-70-343,20-50-1849,5-15-1868,0 7 2931,0-6-1929</inkml:trace>
</inkml:ink>
</file>

<file path=ppt/ink/ink2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6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6016,'13'27'14316,"-8"-14"-12274,-2-4-3659,-1-1 1680,2 16 182,0 0 1,2-1-1,1 1 1,0-2-1,20 41 1,-26-62-403,0 1 0,-1-1 0,1 0 0,0 1 0,0-1 0,0 0 0,0 1 0,0-1 1,1 0-1,-1 0 0,0 0 0,0 0 0,1 0 0,-1 0 0,1-1 0,-1 1 0,1 0 0,-1-1 1,1 1-1,-1-1 0,1 1 0,0-1 0,-1 0 0,1 1 0,-1-1 0,1 0 0,0 0 1,-1-1-1,1 1 0,2 0 0,6-4-2552</inkml:trace>
</inkml:ink>
</file>

<file path=ppt/ink/ink2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0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11 453 2304,'-3'-9'408,"1"-1"1,0 1-1,1-1 1,0 0-1,0 0 1,1 1-1,0-1 1,1 0-1,0 0 1,1 1-1,-1-1 1,5-10-1,-1 6-146,1-1 0,1 1 0,0 0 1,1 0-1,0 1 0,1 0 0,11-13 0,-2 6 22,0 1 0,2 1 0,0 1 0,1 1 0,0 0 0,1 2-1,1 0 1,43-18 0,-47 26-164,-1 0-1,1 1 1,0 1-1,0 1 1,0 1-1,0 1 1,0 0-1,0 2 0,0 0 1,1 1-1,-1 0 1,0 2-1,-1 1 1,1 0-1,-1 1 1,0 1-1,0 0 1,-1 2-1,22 13 1,-30-15-103,0 0 0,0 0 1,-1 1-1,0 0 1,0 0-1,-1 1 1,0 0-1,0 0 0,-1 1 1,0-1-1,-1 2 1,0-1-1,-1 0 0,0 1 1,-1 0-1,0 0 1,0 0-1,-1 0 1,-1 1-1,0-1 0,0 0 1,-2 22-1,0-21 67,-1 1 0,0-1-1,0 0 1,-1 0-1,0 0 1,-1 0 0,-1-1-1,0 1 1,0-1-1,-1 0 1,-1-1 0,0 1-1,0-1 1,-1-1-1,0 1 1,-1-2-1,1 1 1,-2-1 0,1 0-1,-1-1 1,-12 7-1,14-10 19,0-1-1,-1 0 1,1 0-1,-1-1 1,0 0-1,1 0 1,-1-1-1,0-1 1,0 1-1,0-1 1,0-1-1,1 1 0,-1-2 1,0 1-1,0-1 1,1 0-1,-1-1 1,-11-5-1,0-2-62,0 0-1,1-1 1,0 0-1,1-2 1,0 0-1,-18-20 1,22 14-1266,14 19 1147,0-1 0,0 1 0,0 0 0,1-1 0,-1 1 0,0 0 0,0-1 0,0 1 0,0 0 0,1-1 1,-1 1-1,0 0 0,0-1 0,0 1 0,1 0 0,-1 0 0,0-1 0,1 1 0,-1 0 0,0 0 0,1 0 0,-1-1 0,0 1 0,1 0 0,-1 0 0,0 0 1,1 0-1,-1 0 0,0 0 0,1 0 0,-1-1 0,1 1 0,42 2-4831,-35-1 4599,29 3-2013</inkml:trace>
</inkml:ink>
</file>

<file path=ppt/ink/ink2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6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5120,'0'-3'2560,"21"-6"-256,-16 6 2048,22-18-3712,-11 9 128,16 5 895,-8 1 1,13 1-1920,-11 1 128,12 4 1152,-6 0 0,8 9-512,-11-6 0,6-3-1280,-3 0 128,-3-3-2176,-2-2 129</inkml:trace>
</inkml:ink>
</file>

<file path=ppt/ink/ink2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6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656 0 3456,'-18'13'10310,"5"-2"-9954,-112 98 2545,48-39-2154,-144 100-1,103-84-1343,43-49-4266,66-29 2559</inkml:trace>
</inkml:ink>
</file>

<file path=ppt/ink/ink2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7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3712,'4'27'6562,"1"4"-1114,9 8-5234,-9-26 431,0 0 0,-1 0 1,3 23-1,-4-25-347,-2-10-258,0 0 0,-1 0 0,1 0 0,-1 0-1,1 0 1,-1 0 0,0 1 0,1-1 0,-1 0 0,0 0 0,0 0 0,0 1 0,0-1 0,0 0-1,0 0 1,0 1 0,0-1 0,0 0 0,-1 0 0,1 0 0,0 1 0,-2 1 0,1-7 2,-1 0 1,0 0 0,1-1-1,0 1 1,0 0 0,1-1-1,-1 1 1,1 0 0,0-1-1,0-5 1,0 0 7,0 0-1,0 0 1,1 0-1,1 0 1,0 0-1,0 1 1,1-1-1,0 1 1,5-12-1,-5 16 18,1-1-1,0 1 1,0 0-1,0 0 0,0 1 1,1-1-1,0 1 0,0 0 1,0 0-1,0 1 0,1-1 1,-1 1-1,1 0 1,0 1-1,10-4 0,-7 3 103,0 0 0,0 1 0,0 0 0,0 0 0,0 1 0,0 0 0,1 1 0,-1 0 0,0 0 0,1 1 0,-1 0 0,0 1 0,10 2 0,-15-2-137,1 0 1,-1 0-1,0 0 1,-1 0-1,1 0 1,0 1-1,-1 0 1,1 0-1,-1 0 0,0 0 1,0 0-1,0 1 1,0-1-1,-1 1 1,1 0-1,-1 0 1,0 0-1,0 0 0,-1 0 1,1 0-1,-1 0 1,0 1-1,0-1 1,0 0-1,0 1 1,-1-1-1,0 1 0,0 5 1,1 13-216,-1 42 382,0-62-268,0 0-1,-1 0 0,1 0 1,-1-1-1,1 1 0,-1 0 1,0 0-1,0 0 0,0-1 1,-1 1-1,1-1 1,-1 1-1,1-1 0,-1 1 1,0-1-1,0 0 0,-3 3 1,-3-1-4155,3-4 1130</inkml:trace>
</inkml:ink>
</file>

<file path=ppt/ink/ink2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9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4608,'5'0'7537,"3"-1"-3767,-2 1-3472,-1 0 1,0-1 0,0 0-1,1 0 1,-1 0-1,0-1 1,5-2-1,-7 4-203,-1-1 0,0 1 0,0-1 0,1 1 0,-1 0 0,0 0 0,0 0 0,0 1 0,1-1 0,-1 0-1,0 1 1,0-1 0,0 1 0,0 0 0,1 0 0,2 2 0,40 21 799,-34-17-607,2 0-260,-2 1-1,1 1 1,-1 0 0,0 0-1,-1 1 1,0 0 0,0 1-1,-1 0 1,-1 0 0,0 1-1,-1 0 1,0 1 0,0 0-1,-1 0 1,-1 0 0,-1 1-1,0-1 1,0 1 0,1 15-1,0 36-101,-4 72-1,-2-73 99,-7 42-151,6-96 128,0 1 0,-1 0 0,0 0 0,-1-1 0,0 1 0,-1-1 0,0 0 0,0-1 0,-10 14 0,-3 7 0,13-21 0</inkml:trace>
</inkml:ink>
</file>

<file path=ppt/ink/ink2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39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10880,'0'0'5376,"0"-7"-5376,0 7 5375,0 0-5375,0 0 128,0 0-256,0 0 0,0 0-1792,0 0 128,5 0-895,-2 0-1</inkml:trace>
</inkml:ink>
</file>

<file path=ppt/ink/ink2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40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 4352,'14'-2'7710,"2"-2"-5076,15-2-2077,4 4 355,-1-2 0,55-12 0,-63 10-835,0 1 1,0 1-1,1 1 0,-1 2 0,47 2 1,-43 11-2169,-11-2-2239,-9-7 1898</inkml:trace>
</inkml:ink>
</file>

<file path=ppt/ink/ink2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41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7808,'27'3'3840,"8"-14"-3584,-26 7 7295,26-2-7295,-8-3 0,34 6 0,-13 0 0,5-4-384,-10 2 0,-3 5 0,-6 0 0,-2 5-2432,-11-1 129</inkml:trace>
</inkml:ink>
</file>

<file path=ppt/ink/ink2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45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286 374 4352,'0'0'118,"0"0"1,0 0-1,0 0 0,0 0 1,0 0-1,1 0 1,-1 0-1,0 0 0,0 0 1,0 0-1,0 0 1,0 0-1,0 0 0,0 0 1,0 0-1,0 0 1,1 0-1,-1 0 0,0 0 1,0 0-1,0 0 1,0 0-1,0 0 0,0 0 1,0 0-1,0 0 1,0-1-1,0 1 0,1 0 1,-1 0-1,0 0 1,0 0-1,0 0 0,0 0 1,0 0-1,0 0 1,0 0-1,0 0 0,0 0 1,0 0-1,0-1 1,0 1-1,0 0 0,0 0 1,0 0-1,0 0 1,0 0-1,0 0 0,16 6 5801,1-7-5991,19-10 1581,-10 4-719,-1-1 0,0-1 0,0-1 1,-1-1-1,26-17 0,-23 11-257,-12 8-342,0 0 1,-1-1 0,0-1-1,0 0 1,15-18-1,-26 25-185,0 1-1,-1-1 0,1 0 0,-1 0 1,0-1-1,0 1 0,0 0 0,0-1 0,-1 1 1,0-1-1,0 0 0,0 1 0,0-1 1,-1 0-1,0 1 0,0-1 0,0 0 1,-1 0-1,1 1 0,-1-1 0,0 0 1,0 1-1,-1-1 0,-3-7 0,3 7 3,0 1 0,0 0 0,0-1 0,0 1 0,-1 0 0,0 0 0,0 0 0,0 0-1,0 1 1,-1-1 0,1 1 0,-1 0 0,0 0 0,0 0 0,0 0 0,-5-1 0,1 1-6,-1 0-1,0 1 1,0 0 0,0 1 0,0-1 0,-1 2 0,-13 0 0,11 0 7,1 0 0,-1 1 0,0 1 0,1 0 0,-1 1 1,1 0-1,-1 0 0,1 1 0,0 1 0,-16 8 0,12-3 65,1 1 0,0 0 0,0 1 0,1 0 0,1 1 0,-15 19 0,19-21-58,1 1 0,0 0 0,1 0 0,0 0 0,1 1 0,0 0 0,1 0 0,0 1 0,1-1 0,-2 27 0,1 14 74,5 80 0,1-55-62,1-16 49,2 0 0,2-1 0,4 0-1,20 70 1,-19-93 10,-8-28-80,0 0 0,-1 0 0,0 1 0,-1 0-1,1 21 1,-3 10 38,-2 1 0,-9 55 0,8-84 185,-1 1-1,0-1 1,-1 0 0,0 0-1,-1-1 1,-1 0 0,-1 0 0,1 0-1,-19 22 1,24-35-162,-1 1 0,1-1 0,-1 0-1,1 0 1,-1 0 0,0 0 0,0 0 0,1-1-1,-1 1 1,0-1 0,0 1 0,1-1 0,-1 0-1,0-1 1,0 1 0,0 0 0,0-1 0,1 1-1,-1-1 1,0 0 0,1 0 0,-1 0 0,0 0-1,-2-2 1,-9-3 116,1 0 1,0-1-1,-16-12 0,19 12-120,0 0 1,1-1-1,0 0 0,0-1 0,-14-18 1,22 25-68,0 1 0,-1-1 0,1 0 0,0 0 0,0 0 0,0 0 0,0 0 0,1 0 0,-1 0 0,1-1 0,-1 1 0,1 0 1,0 0-1,-1 0 0,1-1 0,0 1 0,0 0 0,1 0 0,-1 0 0,0-1 0,1 1 0,0 0 0,-1 0 0,1 0 0,0 0 1,0 0-1,0 0 0,0 0 0,0 0 0,1 0 0,-1 1 0,1-1 0,-1 0 0,1 1 0,-1-1 0,4-1 0,34-31-378,-29 24-233,1 0 0,0 1 0,15-9 0,1-3-4890,-19 13 1664</inkml:trace>
</inkml:ink>
</file>

<file path=ppt/ink/ink2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47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0 331 4736,'2'-3'650,"0"-1"0,-1 0 0,1 0 0,1 1 0,-1-1 0,0 1 0,1 0 0,0-1 0,0 1 0,0 1 0,0-1 0,0 0 0,6-3 0,60-32 751,-7 3 65,-60 34-1398,15-12 515,-1 0 0,18-19 0,-31 28-453,1 0 1,-1 0 0,0 0-1,0 0 1,0 0 0,0-1-1,-1 1 1,0-1-1,0 0 1,0 0 0,-1 0-1,1 0 1,-1 0 0,1-9-1,1-58 1129,7 92-1110,-20 63-38,5-61-105,2 0 0,-1 28-1,4-28-81,3 62 238,-3-78-242,1 0 0,0 0 0,0 0 0,1 0 0,0-1 0,0 1 0,0 0 0,1-1 0,0 1 0,0-1 0,4 6 0,-7-11 34,0 0 0,0 0 0,0 0 0,0 0 1,0 0-1,0 0 0,0 0 0,-1 0 0,1 0 1,0 0-1,0 0 0,0 0 0,0 0 0,0 0 1,0 0-1,0 0 0,0 0 0,0 0 0,0 0 1,0 0-1,0 0 0,0 0 0,0 0 0,0 0 1,0 0-1,-1 1 0,1-1 0,0 0 0,0 0 1,0 0-1,0 0 0,0 0 0,0 0 0,0 0 1,0 0-1,0 0 0,0 0 0,0 0 0,0 1 0,0-1 1,0 0-1,0 0 0,0 0 0,0 0 0,0 0 1,0 0-1,1 0 0,-1 0 0,0 0 0,0 0 1,0 1-1,-12 0-3588,4 0 925</inkml:trace>
</inkml:ink>
</file>

<file path=ppt/ink/ink2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48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34 3584,'-5'1'6199,"-1"2"-3877,14-4-1243,8-3-291,1 1 0,-1 0 0,1 2 0,0 0 0,0 0 0,30 4 0,-27-1-530,0-1 0,1-1-1,-1-1 1,21-4 0,-9 1-33,1 0-1,-1 2 1,56 4 0,-51 0-20,0-2 0,51-5 0,26-5 24,-66 8-8244,-48 2 5434</inkml:trace>
</inkml:ink>
</file>

<file path=ppt/ink/ink2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1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0 357 2176,'4'-9'364,"0"0"1,0 1-1,1-1 0,0 1 0,1 0 1,0 0-1,0 0 0,1 1 1,-1 0-1,2 0 0,-1 1 0,16-10 1,-3 5 70,0-1-1,0-2 1,20-16 0,-33 24-283,-1 1 0,1-1 0,-1-1 0,-1 1 0,1-1 0,-1 0 0,-1 0 0,1-1 0,-1 1-1,0-1 1,4-13 0,-8 19-118,0 0-1,0-1 0,0 1 0,0-1 1,0 1-1,-1-1 0,1 1 0,-1-1 0,0 1 1,1 0-1,-1 0 0,0-1 0,-1 1 1,1 0-1,0 0 0,-1 0 0,1 0 1,-1 0-1,1 0 0,-1 0 0,0 1 0,0-1 1,0 1-1,0-1 0,0 1 0,0 0 1,0 0-1,-3-2 0,0 0 50,-1 0 0,0 1 0,0-1-1,0 1 1,0 0 0,0 1 0,0 0 0,0 0-1,-12-1 1,13 3-38,0 0 1,0 0-1,0 0 0,0 1 0,0 0 0,0 0 1,0 0-1,1 1 0,-1-1 0,1 1 0,0 0 1,0 1-1,0-1 0,0 1 0,0-1 0,1 1 1,-1 0-1,1 1 0,0-1 0,1 0 0,-1 1 1,-3 8-1,0 1 59,0 1 1,1 0-1,1 0 1,0 0-1,1 1 0,-2 21 1,4-24-74,0 0 1,1 1 0,1-1-1,0 0 1,0 1-1,2-1 1,0 0-1,0 0 1,1-1 0,0 1-1,1-1 1,1 0-1,0 0 1,1 0-1,0-1 1,0 0 0,1 0-1,1-1 1,0 0-1,0-1 1,1 0-1,0 0 1,1-1 0,17 11-1,-18-14-16,0 0-1,0-2 1,0 1-1,0-1 1,0 0-1,0-1 1,1 0-1,-1-1 1,1 0-1,0-1 1,-1 0-1,1-1 0,0 0 1,-1 0-1,0-1 1,1-1-1,-1 1 1,13-7-1,-6 3 14,0-2 0,-1 0 0,0-1 0,0-1 0,-1 0 0,0-1 0,-1-1 0,0 0 0,20-24 0,-16 13-2,-1 0 0,-1-1 0,-1-1 0,-2-1 0,0 0 0,-2-1 0,-1 0 0,9-37 1,-17 61-16,-1-1 1,0 0-1,-1 1 1,1-1 0,-1 0-1,1 1 1,-1-1 0,0 0-1,-1 0 1,1 1 0,-1-1-1,1 0 1,-1 1-1,0-1 1,0 1 0,-1-1-1,1 1 1,-1-1 0,0 1-1,0 0 1,-2-4 0,28 25 372,-9-13-336,1-1 1,-1 0 0,1-2 0,0 0 0,0 0 0,0-2 0,0 0 0,0-1 0,23-3 0,19-7 94,69-23-1,-58 15-106,-18 3 433,-53 16-79,-4 2-275,1-1 1,0 1-1,0-1 1,0 2 0,0-1-1,0 0 1,0 1-1,-7 5 1,-6 9 227,1 0 1,0 0 0,1 2 0,1 0-1,1 1 1,-16 29 0,23-36-141,1 1 0,1 1 0,0-1 0,1 1 0,0-1 0,2 1 0,-1 0 0,2 0 0,0 0 0,1 1 0,2 22 0,-1-24 2,1 0-1,1 0 1,0-1-1,1 1 1,0-1-1,12 25 0,-11-30-118,0 0-1,1 0 0,0 0 0,0-1 0,0 0 0,1 0 1,0 0-1,1-1 0,-1 0 0,1 0 0,11 5 1,4 1-105,1-1 0,0-1 0,0-1 0,1-1 0,0-1 0,34 4 0,-43-9-597,1 0 0,-1-1-1,1 0 1,-1-2 0,1 0-1,0-1 1,-1 0 0,0-1-1,1-1 1,27-11 0,3-17-2477</inkml:trace>
</inkml:ink>
</file>

<file path=ppt/ink/ink2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49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28 3840,'-4'7'9211,"7"11"-5900,12 25-3211,-10-31 1421,13 36-246,-12-35-1061,0 1 0,-1-1 0,-1 1 0,0 0 0,-1 0 0,-1 0 0,2 26 0,-4-10 63,-7-35-41,0-9-216,-1-10 79,6 19-58,1 0-1,-1 0 1,1 0 0,0 0 0,0-1 0,-1-8-1,3 5 21,-1 0 0,1 0-1,0 1 1,0-1-1,1 0 1,1 1-1,-1-1 1,1 1 0,1 0-1,0 0 1,0 0-1,0 0 1,1 1 0,0 0-1,0 0 1,1 0-1,0 0 1,0 1 0,1 0-1,0 0 1,0 1-1,10-6 1,-2 3 183,0 0-1,1 1 1,0 1 0,0 0 0,1 1-1,0 1 1,0 0 0,0 2-1,0 0 1,27 0 0,-39 2-196,1 0 1,-1 0-1,1 0 0,-1 1 1,0 0-1,1 0 0,-1 1 1,0-1-1,0 1 0,9 4 1,-11-4-17,1 1 1,-1 0 0,0 0 0,0 0 0,-1 0 0,1 0-1,0 1 1,-1-1 0,0 1 0,0 0 0,0 0-1,0 0 1,-1-1 0,2 7 0,6 16 58,1 1-28,-2 1-1,7 35 1,-14-55-67,0 0 1,0 0 0,-1 0 0,0 0 0,0 0 0,-1 0 0,0-1-1,0 1 1,-1 0 0,0 0 0,0-1 0,-1 1 0,-4 7-1,2-8-863,5-9-1719,5-12-702,3 0-40</inkml:trace>
</inkml:ink>
</file>

<file path=ppt/ink/ink2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0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11008,'-13'0'5503,"13"15"-4607,0-15 8576,0 3-9216,0 2 0,0-1 0,0-1 0,0-3-1792,0 0 128,8-3-1920,2-1 0</inkml:trace>
</inkml:ink>
</file>

<file path=ppt/ink/ink2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1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496 0 2304,'-7'6'9211,"-8"7"-6388,-18 16-1012,12-16-1097,0 1 1,2 1 0,0 1-1,0 0 1,2 2 0,0 0-1,-18 26 1,21-21-568,2 1 0,-16 40 0,0 1 73,-8 9 16,-28 82 0,50-113-98,2 1 0,1 0 0,-6 69 0,-19 234 502,35-319-579,2 0 0,0-1-1,2 1 1,1-1 0,1 0 0,1 0-1,1 0 1,2-1 0,1 0-1,1 0 1,1-1 0,17 27 0,17 43 22,-34-65-118,2-1 0,19 29 0,-6-12 169,-18-30-8,0-1 1,1 0 0,15 18-1,66 60 770,-83-80-1198,-29-21-4644,19 7 4592,1 1-1,0-1 1,0 0 0,0 0-1,0 0 1,0 1-1,0-1 1,0 0-1,1 0 1,-1 0 0,0-1-1,1 1 1,-1 0-1,0 0 1,0-2-1,-1-1-629,-3-4-2344</inkml:trace>
</inkml:ink>
</file>

<file path=ppt/ink/ink2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3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407 69 5632,'0'-2'630,"0"-1"1,-1 1 0,1 0-1,0 0 1,-1 0 0,0 0-1,1 0 1,-1 0 0,0 0-1,0 0 1,0 0-1,0 0 1,0 0 0,-1 1-1,1-1 1,-1 0 0,1 1-1,-1-1 1,-2-1 0,0 0-184,-1 0 1,0 0 0,0 1-1,0-1 1,0 1 0,0 0-1,-10-2 1,6 2-384,-1 0-1,0 1 1,0 0 0,1 1 0,-1 0-1,0 0 1,0 1 0,-18 4-1,7 4 160,1 1-1,0 1 1,0 1-1,2 0 1,-1 1-1,-28 29 1,40-36-165,1 0 0,1 0 0,-1 1 0,1 0 0,0 0 0,1 1 0,-1-1 0,2 1 1,-1 0-1,1 0 0,0 0 0,1 0 0,0 1 0,0-1 0,0 1 0,1-1 0,1 1 0,0 17 1,1-14-18,1 1 0,0 0 1,1-1-1,0 0 1,1 0-1,1 0 1,-1 0-1,2 0 0,0-1 1,0 0-1,1 0 1,11 13-1,-10-17-23,-1 0 0,2 0 0,-1-1 0,0 0 0,1 0 0,0-1 0,1-1 0,-1 1 0,1-2 0,-1 1 0,1-1 0,0 0 0,1-1 0,-1-1 0,19 2 0,12-2 57,-1-1 0,68-8-1,-103 7-74,0 1 0,1-1 0,-1 0 0,0-1 0,0 1 0,0-1 0,0 0 0,0 0 0,-1 0 0,1-1 0,0 0 0,-1 0 0,0 0 0,0 0 0,0-1 0,0 1 0,0-1 0,5-7 0,-9 10 2,0 1 0,0 0 0,0 0 0,0-1 0,1 1 0,-1 0 0,0 0 0,0-1 0,0 1 0,0 0 0,1 0 0,-1 0 0,0 0 0,0-1 0,0 1 0,1 0 0,-1 0 0,0 0 0,0 0 0,1 0-1,-1 0 1,0 0 0,1-1 0,-1 1 0,0 0 0,0 0 0,1 0 0,-1 0 0,0 0 0,0 0 0,1 0 0,-1 0 0,0 0 0,0 1 0,1-1 0,-1 0 0,0 0 0,1 0 0,-1 0 0,0 0 0,0 0 0,0 1 0,1-1 0,-1 0 0,0 0 0,0 0 0,0 0 0,1 1-1,12 15 177,-4-3-89,-2-6-64,1-1 1,0 0-1,0 0 0,1-1 1,-1 0-1,1-1 0,0 1 1,1-2-1,-1 1 1,0-1-1,1-1 0,0 0 1,0 0-1,0-1 0,0 0 1,0-1-1,0 0 0,0 0 1,14-3-1,-4 0 66,-1-1-1,0-1 1,1 0 0,-2-2-1,1 0 1,-1-1-1,0 0 1,32-23-1,-46 29-74,-1 0 0,1 0 0,-1-1-1,0 1 1,0-1 0,0 0 0,0 0-1,0 0 1,0 0 0,-1-1-1,0 1 1,1-1 0,-1 0 0,-1 1-1,1-1 1,0 0 0,-1 0-1,0 0 1,0 0 0,0 0 0,-1 0-1,1-1 1,-1 1 0,0 0-1,0 0 1,0 0 0,-1 0 0,1 0-1,-1-1 1,0 1 0,-1 0-1,1 0 1,0 1 0,-1-1 0,0 0-1,0 0 1,-5-6 0,0 0-14,0 1 0,-1 0 0,0 0-1,0 0 1,-1 1 0,0 1 0,-1-1 0,0 1 0,0 1 0,0 0 0,-1 0 0,0 1 0,-19-6-1,15 7-1,0 1-1,0 1 1,0 0 0,0 1-1,-1 0 1,1 1-1,0 1 1,-1 0-1,1 2 1,-20 4-1,25-4-99,1 1 0,-1 0 0,1 0 0,-1 1-1,1 0 1,1 0 0,-1 1 0,-11 10 0,16-12 12,1-1 0,0 1 0,-1-1 0,1 1 1,1 0-1,-1 0 0,0 1 0,-2 6 0,4-9 52,0 1 0,1-1 0,-1 0 0,1 0 1,0 0-1,-1 0 0,1 1 0,0-1 0,0 0 0,0 0 0,1 0 0,-1 1 0,1-1 0,-1 0 0,1 0 0,-1 0 0,1 0 0,0 0 0,2 2 1,-2-1-182,0-1 0,1 0 0,-1 0 0,1-1 0,0 1 0,0 0 0,-1 0 0,1-1 0,0 1 1,1-1-1,-1 0 0,0 0 0,0 0 0,1 0 0,-1 0 0,0 0 0,1 0 0,-1-1 0,4 1 1,-2 0-182,29 7-3080</inkml:trace>
</inkml:ink>
</file>

<file path=ppt/ink/ink2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4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324 19 3968,'0'10'7624,"-5"-18"-3628,-6 6-4843,0-4 2044,-13-4 1424,0 8-1570,0 1 0,0 2 0,-1 0-1,-24 5 1,42-5-956,0 0 0,0 1 0,0 0 1,0 0-1,0 0 0,0 1 0,0 0 0,1 1 0,0-1 0,-1 1 1,1 0-1,1 1 0,-1-1 0,1 1 0,-1 1 0,1-1 0,1 1 0,-6 7 1,10-12-93,-1 0 1,0 0 0,1 1-1,-1-1 1,1 0 0,-1 1 0,1-1-1,0 0 1,0 1 0,0-1-1,-1 1 1,1-1 0,1 0 0,-1 1-1,0-1 1,0 0 0,0 1-1,1-1 1,-1 1 0,1-1 0,-1 0-1,1 0 1,1 3 0,0-1-10,0 0 0,0-1 1,1 1-1,-1-1 0,1 1 0,0-1 1,0 0-1,0 0 0,4 2 0,4 2-26,0-1 1,0-1-1,0 1 0,19 3 0,3-2 8,137 37-102,-168-42 127,23 7 162,0 1 1,37 21-1,-57-28-133,-1 0 0,1 0 0,-1 1 0,0 0 0,0 0 1,0 0-1,0 0 0,-1 1 0,1-1 0,-1 1 0,0 0 0,0 0 0,0 0 0,0 1 0,-1-1 0,0 0 0,0 1 0,0 0 0,-1-1 0,1 1 0,1 9 0,-4-10 65,0 0 0,0 1-1,0-1 1,-1 0 0,1 0-1,-1 0 1,0 0 0,0-1 0,0 1-1,0 0 1,-1-1 0,0 1-1,1-1 1,-1 0 0,-1 0-1,1 0 1,0 0 0,-1-1 0,1 1-1,-1-1 1,0 0 0,0 0-1,0 0 1,-5 1 0,-7 3 127,0 0 0,-1-1 0,1 0 0,-28 3-1,19-5 51,-1-1-1,-39-3 1,17-5-2857,40 5-786,3 1-469</inkml:trace>
</inkml:ink>
</file>

<file path=ppt/ink/ink2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5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402 33 2560,'1'-2'651,"-1"0"1,0 0-1,0 0 1,0 0-1,0 0 1,0 0 0,0 0-1,0 0 1,-1 1-1,1-1 1,-1 0-1,1 0 1,-1 0-1,-2-3 1,2 5-475,-1 0-1,1 0 1,0 0 0,-1 1 0,1-1 0,-1 0 0,1 1 0,0-1-1,0 1 1,-1 0 0,1-1 0,0 1 0,0 0 0,0 0 0,-1 0-1,0 1 1,-14 8 1017,-5 4-364,1 1 0,0 1 1,1 1-1,0 0 0,2 1 0,-19 25 1,15-14-222,2 0 0,1 1 0,-27 63 0,22-31-394,3 0 0,3 2 0,2 0-1,-8 91 1,21-134-149,0-1 0,2 0 0,0 1 0,2-1 0,0 1 0,1-1 0,1 0 0,1-1 0,1 1 1,1-1-1,0 0 0,1 0 0,2-1 0,-1 0 0,2 0 0,0-2 0,2 1 0,-1-1 0,2-1 0,25 23 0,116 85-52,-138-111-156,-17-12 33,0 0 1,0-1-1,0 1 0,0 0 1,0 0-1,0 0 1,0 0-1,0-1 0,0 1 1,0 0-1,0 0 1,0 0-1,0 0 0,0-1 1,0 1-1,0 0 0,0 0 1,0 0-1,1 0 1,-1-1-1,0 1 0,0 0 1,0 0-1,0 0 1,0 0-1,1 0 0,-1 0 1,0 0-1,0-1 1,0 1-1,0 0 0,1 0 1,-1 0-1,0 0 0,0 0 1,0 0-1,0 0 1,1 0-1,-1 0 0,0 0 1,0 0-1,0 0 1,1 0-1,-1 0 0,0 0 1,0 0-1,0 0 1,0 0-1,1 0 0,-1 0 1,0 1-1,-1-11-3032,1 3-80</inkml:trace>
</inkml:ink>
</file>

<file path=ppt/ink/ink2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6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54 4480,'-2'19'10596,"-3"6"-5119,-21 65-2905,20-68-1378,3-12-1064,1 0 0,1 1 0,-1-1 0,2 0 0,-1 1 0,2-1 0,-1 1 0,1-1 0,1 0 0,0 0 0,0 1 0,8 18 0,-5-16-105,1 0 1,1-1-1,0 0 1,0 0 0,1 0-1,1-1 1,0 0 0,18 16-1,-22-23-25,0 0 0,1 0 0,-1 0 0,1-1 0,0 0 0,0-1 0,1 1 0,-1-1 0,0 0 0,1 0 0,-1-1 0,1 0 0,-1 0 0,1-1 0,0 0 0,-1 0 0,9-1 0,-6 0 0,-1-1 0,1 1 0,-1-2 0,1 1 0,-1-1 0,0-1 0,0 1 0,0-1 0,0-1 0,-1 1 0,14-12 0,-13 9-7,0 1 1,0-2-1,-1 1 0,0-1 1,-1 0-1,0 0 0,0-1 0,-1 0 1,0 0-1,0 0 0,-1-1 0,0 0 1,-1 0-1,0 0 0,-1 0 0,0 0 1,0 0-1,0-19 0,-4 13 18,0 0 0,-1 0-1,-1 1 1,-1-1 0,0 1-1,0 0 1,-2 0 0,0 1-1,-1 0 1,0 0 0,-12-15-1,13 21-19,-1 1-1,1-1 0,-1 2 1,-1-1-1,1 1 1,-1 0-1,0 1 0,0 0 1,-1 0-1,0 1 1,0 0-1,0 1 0,-20-4 1,20 4-24,0 1 1,0 0 0,0 1 0,0 0-1,0 1 1,-1 0 0,1 0 0,0 1-1,0 1 1,0 0 0,0 0-1,0 1 1,0 0 0,-14 7 0,-13 4-69,34-14 98,-1 1 0,1 0 0,-1 0 0,1 0 0,-1 0 0,1 1 0,0-1 0,0 1 0,0 0 0,0 0-1,0 0 1,0 0 0,0 1 0,1-1 0,-3 4 0,-2 5 3,0 0-1,1 0 1,0 1 0,-4 13-1,8-19 3,0 0 0,0-1 0,1 1 0,-1 0 0,1 0 0,1 0 0,-1 0 0,1 0 0,0 0 0,0 0 0,2 10 0,-1-14 3,0 0 1,0 0-1,0 0 1,0 0-1,1 0 1,-1 0 0,0-1-1,1 1 1,-1 0-1,1-1 1,0 1-1,-1-1 1,1 1 0,0-1-1,0 0 1,0 0-1,0 0 1,0 0-1,0 0 1,5 1 0,50 7-26,-39-8 29,37 6 17,-1-3-1,1-3 1,0-1 0,72-12-1,-81 1-60,85-33 0,-31 8-1303,-73 30 420,-26 6 698,0-1 0,-1 1 0,1 0 1,0 0-1,0-1 0,0 1 0,-1 0 0,1 0 0,0 0 0,0 0 1,0 0-1,0 0 0,-1 0 0,1 0 0,0 0 0,0 1 1,0-1-1,0 0 0,-1 0 0,1 1 0,0-1 0,0 1 0,-1-1 1,1 0-1,1 2 0,-2 1-2873</inkml:trace>
</inkml:ink>
</file>

<file path=ppt/ink/ink2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6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5888,'19'-3'11837,"-5"-5"-8940,-12 7-2909,0 0 0,0-1 0,0 1 0,0 0 1,1 0-1,-1 1 0,0-1 0,0 0 0,1 1 0,-1-1 0,5 1 0,107 2 1635,69-1 338,69-18-1513,-140 15-2407,-69 3-2951,-41-1 2137,-2 0-64</inkml:trace>
</inkml:ink>
</file>

<file path=ppt/ink/ink2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7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23 5248,'0'0'190,"0"1"1,0-1-1,0 0 1,0 0-1,0 0 1,0 0-1,0 1 1,-1-1-1,1 0 1,0 0-1,0 0 1,0 0-1,0 0 1,0 1-1,-1-1 0,1 0 1,0 0-1,0 0 1,0 0-1,-1 0 1,1 0-1,0 0 1,0 0-1,0 0 1,-1 0-1,1 0 1,0 0-1,0 0 1,0 0-1,-1 0 1,1 0-1,0 0 1,0 0-1,0 0 1,-1 0-1,1 0 0,0 0 1,0 0-1,0 0 1,-1 0-1,1 0 1,0-1-1,0 1 1,0 0-1,0 0 1,-1 0-1,1 0 1,0 0-1,0-1 1,0 1-1,0 0 1,0 0-1,0 0 1,0 0-1,-1-1 1,1 1-1,0 0 0,0 0 1,0 0-1,0-1 1,0 1-1,0 0 1,0 0-1,0-1 1,0 1-1,-4 28 2509,4 36-2204,8-13 502,-3-20-710,-1 0 0,-1 0 0,-2 0 0,-3 47 0,-4-63-166,-1-21-108,-2-25-19,9 9-31,1 0 0,1 0 0,0 0 0,2 0 0,1 1 0,12-34 0,-14 45 82,2 1 1,-1 0-1,1 0 0,0 0 1,1 0-1,0 1 0,0 0 1,1 0-1,0 1 0,1 0 1,-1 0-1,1 1 0,1 0 1,-1 0-1,1 1 0,14-7 1,-13 8 87,0 0 1,0 1-1,0 0 0,1 0 1,-1 1-1,1 1 1,0-1-1,-1 2 1,1-1-1,19 3 1,-23 0-88,0-1 1,0 1 0,0 0-1,0 1 1,-1-1 0,1 2-1,-1-1 1,1 1 0,-1 0-1,0 0 1,-1 0 0,1 1-1,-1 0 1,0 0 0,0 0-1,7 10 1,-5-5-19,-1-1 0,1 1 0,-2 0 0,0 1 0,0-1 0,-1 1 0,0 0 0,0 0 0,-2 0 1,1 1-1,-1-1 0,-1 1 0,0-1 0,-1 1 0,0-1 0,-1 1 0,0 0 0,-5 20 0,-1-13 129,-4 22-1914,11-39-1229,0-2-364</inkml:trace>
</inkml:ink>
</file>

<file path=ppt/ink/ink2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8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 5632,'11'-2'2477,"1"0"0,-1 1-1,1 0 1,12 1 0,6-1-1528,79-12 385,84-3 766,-171 16-2209,-13-1-205,-1 1 1,1 0-1,0 1 1,-1 0-1,1 0 1,9 3-1,-16-3 67,-1-1 0,0 0 0,1 1 0,-1-1-1,1 0 1,-1 0 0,1 1 0,-1-1 0,1 0-1,-1-1 1,1 1 0,-1 0 0,1 0-1,-1-1 1,1 1 0,0-1 0,8-5-2462</inkml:trace>
</inkml:ink>
</file>

<file path=ppt/ink/ink2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2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24 2816,'0'-1'268,"-1"-1"-1,0 1 1,0 0 0,1-1 0,-1 1 0,0 0-1,1-1 1,-1 1 0,1-1 0,0 1-1,0-1 1,-1 1 0,1-1 0,0-1-1,1 3 2225,0 19-1939,-1 30 908,11 81 0,-9-117-1342,0 1 0,1-1 0,1 0 0,0 0 1,0-1-1,2 1 0,-1-1 0,2 0 0,-1 0 1,2-1-1,11 15 0,-17-24-175,0 0 0,0 0 1,0 0-1,0 0 0,0-1 0,0 1 1,0-1-1,1 1 0,-1-1 0,0 0 1,1 0-1,0 0 0,-1 0 0,1 0 1,-1-1-1,1 1 0,0-1 0,-1 0 1,1 0-1,0 0 0,-1 0 0,5 0 1,-4-2-145,1 1 0,-1 0 0,0-1 0,1 1 0,-1-1 1,0 0-1,0 0 0,0 0 0,0-1 0,0 1 0,-1-1 0,1 1 1,-1-1-1,0 0 0,3-4 0,18-26-1485</inkml:trace>
</inkml:ink>
</file>

<file path=ppt/ink/ink2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8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5632,'0'1'358,"1"1"1,-1-1-1,0 0 1,1 1-1,-1-1 1,1 0 0,-1 1-1,1-1 1,0 0-1,-1 0 1,1 0-1,0 0 1,0 1-1,0-1 1,0 0-1,0-1 1,0 1-1,0 0 1,0 0-1,0 0 1,1-1-1,-1 1 1,1 0 0,21 20 3963,-18-14-4208,-1 1 0,0-1 0,-1 1 0,0-1 0,0 1 0,0 0 0,-1 1 0,-1-1 0,1 0 0,0 14 0,-2 2 257,-1 0 1,-6 31 0,2-15-437,6-26-2281,10-15-2219,-2-2 2005</inkml:trace>
</inkml:ink>
</file>

<file path=ppt/ink/ink2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0:59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1 164 5760,'3'-1'760,"0"0"0,0 0 0,0-1 0,0 0 0,0 1 0,0-1 0,0 0 0,0-1 0,-1 1 0,4-4 0,15-17 1376,-15 15-1749,0 0 0,0 0 0,1 0 0,0 1 1,0 0-1,0 1 0,1 0 0,0 0 1,1 0-1,-1 1 0,1 0 0,0 1 1,13-5-1,-4 3 249,0 1 1,0 1-1,1 0 1,-1 2-1,1 0 1,19 1 0,-36 0-603,-1 2 0,1-1 0,0 0 0,0 0 0,0 1 0,0-1 0,0 0 0,0 1 0,-1 0 0,1 0 0,0-1 0,-1 1 0,1 0 0,0 0 0,-1 0 0,1 1 0,-1-1 0,0 0 0,1 1 0,-1-1 0,1 2 0,0 1-9,0-1 0,0 1 0,0-1 0,-1 1 0,0 0 0,1 0 1,-2 0-1,1-1 0,0 8 0,0 1-24,-1 0-1,0-1 1,-1 1-1,-1 0 1,-3 18-1,-4-1-25,0 0 0,-2 0 0,-2-1 0,0 0 0,-29 43-1,32-57 41,0 0-1,-1-1 0,0 0 1,-1-1-1,-1 0 0,0-1 1,0 0-1,-1-1 0,-1-1 1,0 0-1,-20 9 1,29-16 22,1 0 0,0-1 0,-1 1 1,1-1-1,-1 0 0,-9 0 1,13-1-27,0 0 0,0 0 0,0 0 0,-1 0-1,1-1 1,0 1 0,0-1 0,0 1 0,0-1 0,0 0 0,0 0 0,0 0 0,1 0 0,-1 0 0,0 0 0,0-1-1,1 1 1,-1 0 0,1-1 0,-2-1 0,6 2-22,0 0 1,1 0-1,-1 0 0,0 1 1,0-1-1,1 1 0,-1 0 1,0 0-1,1 0 1,-1 0-1,5 1 0,27 9 32,0-2 1,0-2-1,66 4 0,-92-11-332,0 1 0,0-1 0,0 0 0,0-1-1,12-4 1,20-13-4797,-26 9 1758</inkml:trace>
</inkml:ink>
</file>

<file path=ppt/ink/ink2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0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8 8064,'-2'1'272,"-11"0"2504,13-1-2721,0 0 0,0 0-1,-1 0 1,1 0 0,0 0 0,0-1-1,0 1 1,0 0 0,0 0 0,0 0-1,-1 0 1,1 0 0,0 0 0,0 0-1,0 0 1,0 0 0,0-1-1,0 1 1,0 0 0,0 0 0,0 0-1,0 0 1,0 0 0,0-1 0,0 1-1,-1 0 1,1 0 0,0 0 0,0 0-1,0 0 1,0 0 0,0-1 0,0 1-1,1 0 1,-1 0 0,0 0 0,0 0-1,0 0 1,0-1 0,0 1 0,0 0-1,0 0 1,0 0 0,0 0 0,0 0-1,0 0 1,0-1 0,0 1 0,1 0-1,-1 0 1,0 0 0,0 0 0,0 0-1,0 0 1,0 0 0,0 0 0,1 0-1,-1 0 1,0 0 0,0 0-1,0 0 1,0-1 152,1 1 1,-1 0-1,0 0 0,0-1 0,0 1 0,1 0 1,-1 0-1,0-1 0,1 1 0,-1 0 0,0 0 0,0 0 1,1 0-1,-1 0 0,0 0 0,1-1 0,-1 1 1,0 0-1,1 0 0,-1 0 0,0 0 0,1 0 1,-1 0-1,0 0 0,1 0 0,-1 0 0,0 1 1,0-1-1,1 0 0,-1 0 0,0 0 0,1 0 0,-1 0 1,1 1-1,9 10 2617,2 11-2813,-12-22-7,5 13 185,0 0 1,-1 1-1,0-1 1,-1 1 0,-1 0-1,0 0 1,-1 0 0,0 15-1,7 115 25,-7-110-174,8 44 0,0-2-14,-9-74-28,-2 45-293,2-47 286,0 1 1,0 0-1,0-1 1,-1 1-1,1-1 1,0 1-1,0 0 0,-1-1 1,1 1-1,0-1 1,-1 1-1,1-1 1,-1 1-1,1-1 1,-1 1-1,1-1 1,-1 0-1,1 1 1,-1-1-1,1 0 1,-1 1-1,1-1 1,-1 0-1,-1 1 1,1-1-1,-1-1 0,1 1 0,-1 0 0,1 0 0,-1-1 0,1 1 1,0-1-1,-1 1 0,1-1 0,0 0 0,-1 0 0,1 1 0,0-1 0,0 0 1,0 0-1,-2-2 0,1 1-26,-1-1 0,1 0 0,0-1 0,0 1 0,0 0-1,0-1 1,0 1 0,1-1 0,-1 0 0,1 1 0,0-1 0,0 0 0,1 0 0,-1 0 0,1 0 0,0 1 0,0-1 0,0 0-1,0 0 1,1 0 0,-1 0 0,1 0 0,1-3 0,4-15 5,1 1 0,16-37-1,-16 44 89,-2 3 33,0 1-1,1-1 1,0 2-1,1-1 1,0 1-1,1 0 1,0 0 0,0 1-1,1 0 1,0 0-1,0 1 1,14-8-1,10-3 388,0 2 0,56-19-1,-48 20-314,-34 12-393,4-1 307,-1 0 0,2 0 0,-1 1 0,14-1 0,-22 3-297,1 1 0,-1 0 0,0 0 0,0 0-1,0 1 1,0-1 0,0 1 0,0 0 0,3 1 0,-4-1-255,0 0 0,0 0 0,0 0 0,-1 0 0,1 0-1,0 1 1,-1-1 0,1 1 0,-1-1 0,0 1 0,1 0 0,-1-1 0,0 1 0,2 3-1,-2-1-2979</inkml:trace>
</inkml:ink>
</file>

<file path=ppt/ink/ink2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0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7552,'1'-1'587,"0"0"1,0-1-1,0 1 1,0 0-1,0 0 1,1 0-1,-1 0 1,0 0-1,1 0 1,-1 0-1,0 0 1,1 0-1,-1 0 1,1 1-1,-1-1 1,1 1-1,0-1 1,-1 1 0,1 0-1,2-1 1,-2 2-348,0-1 1,-1 1 0,1-1-1,-1 1 1,1 0 0,-1-1-1,1 1 1,-1 0 0,0 0 0,1 0-1,-1 0 1,0 0 0,0 1-1,1-1 1,-1 0 0,0 1-1,1 0 1,4 10-238,1 0 0,-1 1 1,-1-1-1,5 18 0,-3-11 1401,-1-3-1121,1 0 1,1-1-1,1 0 0,0-1 1,19 23-1,-21-29-267,0 0 0,1 0 0,0-1 1,0 0-1,1 0 0,0-1 0,0 0 0,0-1 0,1 0 0,13 5 0,12-6-2197,-34-4 1890,0 0-1,0 0 1,0 0-1,0 0 0,0 0 1,0 0-1,0 0 0,0-1 1,0 1-1,0 0 0,0 0 1,0-1-1,0 1 1,0-1-1,0 1 0,0-1 1,0 1-1,-1-1 0,1 0 1,0 1-1,0-1 1,-1 0-1,1 0 0,0 0 1,-1 1-1,1-1 0,0-1 1,0-10-3186</inkml:trace>
</inkml:ink>
</file>

<file path=ppt/ink/ink2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0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 10112,'5'6'12194,"-6"11"-8651,-5 20-5166,4-29 3018,-10 77-1286,10-60-54,-1 0 0,-2 0 0,0 0 0,-12 31 0,4-16-2381,12-38 150,3-8-1304,1-13 1329,1 2-1049</inkml:trace>
</inkml:ink>
</file>

<file path=ppt/ink/ink2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1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 9344,'6'-4'1354,"-2"1"15,0-1-1,1 1 1,0 0-1,-1 1 1,1-1-1,0 1 1,0 0-1,0 0 1,8-2-1,-12 5-1238,-1 1 0,1-1 0,0 0-1,-1 0 1,0 0 0,1 1 0,-1-1-1,0 0 1,1 1 0,-1-1 0,0 0-1,0 1 1,0-1 0,0 0 0,0 1 0,0-1-1,-1 0 1,1 2 0,-4 28 156,0-16-208,1 1 1,1 0-1,1 0 0,0 0 0,1-1 0,0 1 1,1 0-1,1 0 0,1 0 0,0 0 1,1-1-1,1 0 0,0 0 0,1 0 0,1 0 1,0-1-1,18 25 0,4-18-2019,-13-16-1739,-15-5 3486,-1 0 0,0-1 0,0 1 0,1 0 0,-1 0 0,0 0 0,1 0 0,-1 0 1,0 0-1,1 0 0,-1 0 0,0-1 0,0 1 0,1 0 0,-1 0 0,0 0 0,0 0 0,1-1 1,-1 1-1,0 0 0,0 0 0,0-1 0,1 1 0,-1 0 0,0-1 0,0 1 0,0 0 0,0 0 1,0-1-1,0 1 0,0 0 0,1-1 0,-1 1 0,0 0 0,0-1 0,0 1 0,0 0 0,-1-1 1,1 0-3263</inkml:trace>
</inkml:ink>
</file>

<file path=ppt/ink/ink2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1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65 4864,'3'-1'11057,"37"-13"-7779,-26 6-2841,1 1-1,0 0 0,1 2 1,0-1-1,0 2 0,0 0 1,0 1-1,1 0 0,30 0 1,9 4 381,87 11 1,-88-5-292,-14-3-732,73 6-337,-42-16-7159,-64 2 4502,-6 4-1</inkml:trace>
</inkml:ink>
</file>

<file path=ppt/ink/ink2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2.8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1 148 5376,'0'0'2368,"0"0"-555,0 0 1792,0 0-2431,0 0-748,0 0 172,35-7 1300,9 0 406,75-2 0,536 6 1301,-602 0-3609,76-13-1,-73 8 14,-43 6 18,27-4 24,43-11-1,-22 4-50,108-9 0,-82 23 0,-70 1 0,0-1 0,-1-1 0,1-1 0,28-4 0,-18 0 9,-6 0-56,-1 0-1,0 2 0,1 1 0,-1 0 1,35 3-1,-29 1 52,0 0 0,0-2 1,0-1-1,31-5 0,-48 0-3753,-22 4-1568,8 2 2224</inkml:trace>
</inkml:ink>
</file>

<file path=ppt/ink/ink2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3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69 6656,'0'0'207,"0"0"0,0 0-1,0-1 1,0 1 0,-1 0 0,1 0 0,0 0 0,0-1 0,0 1 0,0 0 0,0 0-1,0-1 1,0 1 0,0 0 0,0 0 0,0-1 0,0 1 0,0 0 0,0 0 0,0 0-1,0-1 1,0 1 0,0 0 0,0 0 0,0-1 0,0 1 0,0 0 0,0 0-1,0 0 1,1-1 0,-1 1 0,0 0 0,0 0 0,0 0 0,0-1 0,0 1 0,1 0-1,-1 0 1,0 0 0,0 0 0,0 0 0,1 0 0,-1-1 0,0 1 0,0 0 0,0 0-1,1 0 1,-1 0 0,0 0 0,0 0 0,1 0 0,-1 0 0,0 0 0,0 0-1,1 0 1,-1 0 0,0 0 0,1 0 0,10 2 5612,-5 1-7781,2 6 2355,-1 0 0,0 0 0,0 1 0,-1 0 0,0 0 0,6 17 0,24 74 562,-12-29-522,-15-55-281,-7-33-155,-1-12-18,5-11-48,-5 21 81,1 1 1,1 0-1,0 1 0,1-1 1,1 1-1,1-1 1,0 1-1,16-27 1,-19 38 29,1 1 1,1 0 0,-1 0 0,1 0 0,0 0 0,-1 0 0,2 1 0,-1 0 0,0 0-1,1 1 1,7-3 0,65-18 435,-70 21-447,10-2 64,0 2-1,0 0 0,-1 1 1,1 1-1,0 1 0,0 0 1,0 1-1,-1 1 0,1 1 1,-1 1-1,0 0 0,0 1 1,0 0-1,-1 2 0,0 0 1,-1 1-1,1 0 0,18 16 0,-26-18-53,0-1-1,0 1 0,-1 1 0,0-1 1,0 1-1,-1 1 0,0-1 0,0 1 0,8 16 1,-9-10-2,1 1 1,-2-1 0,0 1-1,-1-1 1,2 25-1,2-13-1460,-3-21-4731,-4-6 2312</inkml:trace>
</inkml:ink>
</file>

<file path=ppt/ink/ink2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5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4608,'2'-3'662,"0"1"0,0-1 0,1 1 0,-1 0 1,1 0-1,-1 0 0,1 1 0,0-1 0,0 1 0,0-1 0,5-1 1,-7 3-500,0 0 1,0 0 0,0-1 0,0 1 0,0 0 0,0 0-1,0 0 1,0 1 0,0-1 0,0 0 0,0 0-1,0 0 1,0 1 0,0-1 0,0 0 0,0 1 0,-1-1-1,1 1 1,0-1 0,0 1 0,0-1 0,-1 1-1,1 0 1,0-1 0,0 1 0,-1 0 0,1 0 0,-1 0-1,1-1 1,-1 1 0,1 0 0,-1 0 0,1 0 0,-1 0-1,0 0 1,0 0 0,1 0 0,-1 0 0,0 0-1,0 0 1,0 1 0,1 3 133,1 0 0,-1-1 0,1 1 0,0 0 1,0 0-1,1-1 0,-1 1 0,1-1 0,0 0 0,0 0 0,6 6 0,50 39 1037,-7-6-516,-13-5-602,45 58 0,-70-78-170,-1 1-1,-1 1 0,0 0 1,-2 1-1,16 40 0,6 27-45,-18-52 0,-2 0 0,13 56 0,-21-65 65,-2 1 0,0 0 0,-2 0 0,-1 0-1,-8 47 1,-41 132 397,49-203-459,-5 18 56,-1-1 0,-1 0 0,-1 0 1,-1 0-1,-1-1 0,-1-1 0,0 0 1,-26 30-1,-6 15-1574,44-64 1483,0 0 1,0 0-1,0 0 0,0 0 0,0 0 0,0-1 0,0 1 0,0 0 1,0 0-1,0 0 0,0 0 0,-1 0 0,1 0 0,0 0 1,0 0-1,0 0 0,0 0 0,0 0 0,0 0 0,0 0 1,0 0-1,0 0 0,0 0 0,-1 0 0,1 0 0,0 0 0,0 0 1,0 0-1,0 0 0,0 0 0,0 0 0,0 0 0,0 0 1,0 0-1,-1 0 0,1 0 0,0 0 0,0 0 0,0 0 1,0 0-1,0 0 0,0 0 0,0 0 0,0 0 0,0 1 0,0-1 1,0 0-1,0 0 0,-1 0 0,1 0 0,0 0 0,0 0 1,0 0-1,0 0 0,0 0 0,0 0 0,0 1 0,0-1 0,0 0 1,0 0-1,0 0 0,0-7-2346,0-1-950</inkml:trace>
</inkml:ink>
</file>

<file path=ppt/ink/ink2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2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6912,'-52'0'3456,"52"0"-4992,9 0 6528,0 0-4992,2 0 128,-2 0-1024,-4 3 128,-1 1-512,-4-4 0</inkml:trace>
</inkml:ink>
</file>

<file path=ppt/ink/ink2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5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7808,'11'-3'10476,"20"0"-6528,25-3-3951,-15 0 985,0 2 1,1 2 0,49 3 0,-19 0-1288,-65-1 18,0-1 0,-1 1-1,1-1 1,0-1 0,0 1-1,-1-1 1,10-4 0,22-13-7014,-29 15 4101</inkml:trace>
</inkml:ink>
</file>

<file path=ppt/ink/ink2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6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5248,'1'-1'537,"0"0"0,0 0 0,0 1 0,0-1 0,0 0 0,0 0 0,0 0 0,0 1 1,0-1-1,0 0 0,0 1 0,0-1 0,1 1 0,-1 0 0,0-1 0,0 1 0,1 0 0,-1 0 0,2 0 0,0 9 6331,-1 3-5163,-2-1-2822,13 111 4629,2 26-2985,-11-61-6486,-4-89 2609</inkml:trace>
</inkml:ink>
</file>

<file path=ppt/ink/ink2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6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6784,'7'11'10695,"-1"6"-4727,1 10-3265,2 19-3215,2 4 1967,2 24-443,6 23-380,-16-89-677,0 0 0,0 0 0,0 0 0,1-1 0,0 1 0,0-1 0,1 0 0,0 0 0,8 8 0,-12-14-66,0 0 0,1 0 1,-1 0-1,1 0 0,-1 0 0,0 0 0,1 0 0,-1-1 0,1 1 1,0 0-1,-1-1 0,1 1 0,0-1 0,-1 0 0,1 0 0,1 1 1,26-9-5280,-19 4 1912</inkml:trace>
</inkml:ink>
</file>

<file path=ppt/ink/ink2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7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14208,'5'13'7039,"7"-2"-8191,-7-11 12672,3 0-11264,-3 0 0,-5 0 0,0 0 0,-5-3-1664,5 0 128,-17-2-2688,4 1 128</inkml:trace>
</inkml:ink>
</file>

<file path=ppt/ink/ink2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9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191 86 2944,'17'-22'4353,"-14"19"-3585,0 0 0,-1-1 0,1 1-1,-1 0 1,0-1 0,0 1 0,3-7 0,-5 9-662,0-1 0,0 1 0,0 0 0,0 0 0,0 0 1,-1 0-1,1 0 0,0 0 0,0 0 0,-1 0 0,1-1 0,-1 1 1,1 0-1,-1 0 0,1 1 0,-1-1 0,0 0 0,1 0 1,-1 0-1,0 0 0,0 0 0,0 1 0,0-1 0,0 0 0,0 1 1,0-1-1,0 1 0,0-1 0,0 1 0,0-1 0,0 1 1,0 0-1,0 0 0,0-1 0,0 1 0,0 0 0,0 0 0,-1 0 1,1 0-1,-2 0 0,2 0 213,-9-1-47,1 0-1,0 1 0,-1 0 0,1 1 1,0-1-1,0 2 0,0-1 0,-1 1 1,2 1-1,-1 0 0,0 0 0,0 0 0,1 1 1,0 1-1,0-1 0,0 1 0,0 1 1,1-1-1,0 1 0,-7 8 0,13-13-245,0-1 0,1 0-1,-1 1 1,0-1-1,1 1 1,-1-1 0,0 1-1,1 0 1,-1-1 0,1 1-1,-1 0 1,1-1 0,-1 1-1,1 0 1,0 0-1,-1-1 1,1 1 0,0 0-1,0 0 1,-1 0 0,1-1-1,0 1 1,0 0-1,0 0 1,0 0 0,0-1-1,0 1 1,0 0 0,0 0-1,1 0 1,-1 0 0,23 11 286,-16-10-293,11 3 22,0-1 0,0 0-1,35 1 1,-33-3-18,0 0 1,0 1-1,25 8 0,-5 2-57,-1 2 1,38 20-1,-66-30 23,0 1 0,0 1 0,0 0-1,-1 0 1,-1 1 0,1 0 0,-1 1 0,0 0 0,-1 0 0,0 1 0,9 14 0,-15-21 18,-1 0 1,1 0 0,-1-1-1,1 1 1,-1 1 0,0-1-1,0 0 1,-1 0 0,1 0-1,0 0 1,-1 1 0,0-1-1,0 0 1,0 0 0,0 1-1,0-1 1,-1 0 0,0 0-1,1 1 1,-4 5 0,2-6 22,-1 1 1,0-1-1,0 1 1,0-1-1,-1 0 1,1 0-1,-1 0 1,0-1-1,0 1 1,0-1-1,0 0 1,0 0-1,0 0 1,-6 1-1,1 0-3,-13 6 141,0-1 1,-46 9-1,64-16-215,-1 0-1,0-1 1,1 1-1,-1-1 1,0 0-1,1 0 1,-1-1 0,0 1-1,1-1 1,-1 0-1,0 0 1,1 0-1,-1-1 1,1 0-1,0 0 1,-1 0-1,1 0 1,0-1 0,0 1-1,1-1 1,-6-5-1,8 7-125,1 0-1,-1 0 0,0 0 0,1 0 1,-1 0-1,1 0 0,-1 0 1,1 0-1,0 0 0,-1 0 0,1-1 1,0 1-1,0 0 0,0 0 1,0 0-1,0-1 0,0 1 0,0 0 1,0 0-1,1 0 0,-1 0 1,0-1-1,1 1 0,-1 0 1,1 0-1,-1 0 0,1 0 0,-1 0 1,1 0-1,0 0 0,-1 0 1,1 0-1,0 0 0,0 1 0,0-1 1,0 0-1,0 0 0,0 1 1,0-1-1,0 1 0,2-2 0,6-4-3025</inkml:trace>
</inkml:ink>
</file>

<file path=ppt/ink/ink2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09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8448,'0'-3'4224,"5"6"-2816,-5-3 6527,3 4-7551,2-4 0,-5 15 256,0-5 0,5 26-896,-5-10 128,8 11 384,-4-7 128,9-5-768,-3-7 0,6 0-1408,-2-11 0,4-2-1280,-5-2 1</inkml:trace>
</inkml:ink>
</file>

<file path=ppt/ink/ink2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0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10368,'0'0'5120,"13"-4"-6912,-13 4 9087,14-5-8447,-6 2 128,5-7-4223,-3 5 127</inkml:trace>
</inkml:ink>
</file>

<file path=ppt/ink/ink2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0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54 9856,'0'0'165,"1"-1"0,-1 1 1,1 0-1,-1 0 1,1 0-1,0 0 0,-1 0 1,1 0-1,-1 0 0,1 0 1,-1 0-1,1 0 0,0 0 1,-1 0-1,1 0 1,-1 0-1,1 1 0,-1-1 1,1 0-1,-1 0 0,1 1 1,-1-1-1,1 0 1,-1 1-1,0-1 0,1 0 1,-1 1-1,1-1 0,-1 1 1,0-1-1,1 1 1,-1-1-1,0 1 0,0-1 1,1 1-1,-1-1 0,0 1 1,14 36 5397,-4 8-2366,-7-12-4012,-2-19 839,-4 53 510,3-65-523,0 0 0,0-1-1,0 1 1,-1 0-1,1-1 1,-1 1-1,1 0 1,-1-1-1,1 1 1,-1-1-1,0 1 1,0-1-1,0 1 1,0-1-1,0 0 1,0 0 0,0 1-1,0-1 1,0 0-1,0 0 1,-1 0-1,1 0 1,-1 0-1,1 0 1,-1-1-1,1 1 1,-1 0-1,1-1 1,-1 1 0,1-1-1,-4 1 1,4-1-32,0-1 0,0 1 1,-1-1-1,1 0 0,0 1 1,0-1-1,0 0 0,0 0 1,0 1-1,0-1 1,0 0-1,0 0 0,0 0 1,0 0-1,1 0 0,-1-1 1,0 1-1,1 0 0,-1 0 1,1 0-1,-1-1 0,1 1 1,-1 0-1,1 0 0,0-1 1,0 1-1,0 0 1,0-1-1,0 1 0,0 0 1,0-1-1,1-1 0,2-47-701,-3 48 696,4-14-273,-1-1-1,2 1 0,0-1 1,1 1-1,13-23 0,-17 32 285,2 1-1,-1 0 0,1 0 1,0 0-1,0 0 1,1 1-1,0 0 0,0 0 1,0 0-1,0 0 0,1 1 1,0 0-1,0 0 1,0 1-1,10-5 0,-11 7 108,1 0 0,-1 1 0,1-1-1,0 1 1,0 1 0,-1-1-1,1 1 1,-1 0 0,1 0 0,-1 0-1,1 1 1,-1 0 0,0 0 0,1 1-1,-1-1 1,0 1 0,6 5-1,2 1 142,-1 0 0,0 1 0,0 1 0,18 21 0,-26-26-126,1-1-1,-1 1 1,0 0 0,-1 0-1,1 0 1,-1 1-1,0-1 1,-1 1-1,0 0 1,3 13 0,-4-5 197,0 0 0,-2 0 0,-3 29 1,3-41-364,1 1 1,-1-1-1,1 1 1,0-1 0,0 1-1,0-1 1,0 1-1,1-1 1,0 1 0,-1-1-1,1 1 1,0-1 0,1 1-1,-1-1 1,0 0-1,1 0 1,0 0 0,3 5-1,-4-8-24,-1 0-1,0 0 0,0 1 1,1-1-1,-1 0 0,0 0 1,1 0-1,-1 0 0,0 0 1,0 0-1,1 0 0,-1 0 1,0 0-1,1 0 0,-1 0 1,0 0-1,0-1 0,1 1 1,-1 0-1,0 0 0,1 0 1,-1 0-1,0 0 1,0-1-1,0 1 0,1 0 1,-1 0-1,0 0 0,0-1 1,1 1-1,-1 0 0,0 0 1,0 0-1,0-1 0,0 1 1,0 0-1,0-1 0,1 1 1,-1 0-1,0 0 0,0-1 1,0 1-1,0 0 0,0 0 1,0-1-1,0 1 0,0 0 1,0-1-1,1-2-787,2-5-2479</inkml:trace>
</inkml:ink>
</file>

<file path=ppt/ink/ink2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1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507 18 3328,'-4'-12'1764,"-3"7"5028,-3 11-1159,0 3-5928,7-5-906,-29 31 3296,-41 57 0,17-18-867,20-26-1036,3 1 0,1 2 0,3 1 0,3 1 0,1 1 0,3 1 0,2 2 0,-22 108 0,24-73 735,-9 159-1,26-213-773,1-1-1,2 0 0,2 1 1,1-1-1,2-1 0,1 1 1,18 47-1,-5-36 6,2-1 0,1-1 0,3-1 0,42 53 0,-67-94-222,1-1 0,0 1 0,0-1 0,1 1 0,-1-1 0,1 0 0,-1-1 0,1 1 0,0 0 0,0-1 0,0 0 0,1 0 0,-1 0 0,0-1 0,7 2 0,-10-3-31,-1 0 0,0 0 0,1 0 0,-1 0 0,0-1 0,1 1 0,-1 0 0,0 0 0,1-1 0,-1 1 0,0 0 0,0 0 0,1-1 0,-1 1 0,0 0 0,0-1 1,1 1-1,-1 0 0,0-1 0,0 1 0,0 0 0,0-1 0,1 1 0,-1-1 0,0 1 0,0 0 0,0-1 0,0 1 0,0-1 0,0 1 0,0 0 0,0-1 0,0 1 1,0 0-1,0-1 0,-1 1 0,1-1 0,0 1 0,0-1 0,-4-14-4043,-1 4 917</inkml:trace>
</inkml:ink>
</file>

<file path=ppt/ink/ink2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2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110 158 5120,'-10'-4'7046,"5"2"-246,-1 13-7313,-24 24 3969,24-25-3101,2 1 1,-1 0-1,1 1 1,1-1-1,0 1 1,1 0-1,0 0 1,1 0 0,0 15-1,1-21-325,0-1 1,1 1-1,0 0 1,0-1-1,0 1 0,1-1 1,0 1-1,0-1 1,0 0-1,1 0 0,-1 0 1,1 0-1,0 0 0,1 0 1,-1-1-1,1 0 1,0 0-1,0 0 0,0 0 1,1 0-1,4 2 1,-3-3-31,-1-1 0,1-1 1,0 1-1,0-1 0,-1 0 1,1 0-1,0-1 1,0 1-1,0-1 0,0-1 1,0 1-1,0-1 0,10-3 1,-1 1-6,0-1-1,-1 0 1,1-1 0,17-10-1,-26 11-3,0 0 0,-1 0 1,1-1-1,-1 0 0,0 0 0,0 0 0,-1-1 0,0 1 0,0-1 0,0 0 0,0 0 1,-1-1-1,0 1 0,-1-1 0,1 1 0,-1-1 0,2-14 0,-2 11-8,-1 1 0,0-1 0,0 0-1,-1 0 1,-1 0 0,1 0 0,-2 0-1,1 0 1,-1 1 0,-1-1 0,0 0-1,-6-15 1,4 15-5,0 0 0,-1 0 0,0 1 0,-1-1 0,1 1 0,-2 1 0,1-1 0,-1 1 0,0 1 0,-1 0-1,0 0 1,0 0 0,-1 1 0,0 0 0,0 1 0,0 0 0,0 1 0,-1 0 0,0 1 0,1 0 0,-2 0 0,1 1 0,0 1 0,0 0 0,0 0-1,-1 1 1,1 1 0,-16 2 0,25-3 20,-1 1 0,1 0 0,-1 0 0,1 0 0,-1 0 0,1 0 0,0 1 0,-1-1 0,1 1 0,0 0 0,0-1 0,0 1 0,0 0 0,0 0 0,1 0 0,-1 0 0,1 0 0,-1 1-1,1-1 1,0 0 0,0 1 0,0-1 0,0 1 0,0-1 0,0 1 0,1 0 0,-1-1 0,1 1 0,0 0 0,0-1 0,0 1 0,0 0 0,1 3 0,0 8-4,1 0-1,0-1 1,1 1 0,1 0 0,5 13 0,-8-24 16,1 0 1,-1 0 0,1 0 0,0 0 0,0 0 0,0 0-1,0 0 1,0-1 0,1 1 0,-1-1 0,1 0-1,-1 0 1,1 0 0,0 0 0,0 0 0,0 0 0,0-1-1,0 1 1,1-1 0,-1 0 0,0 0 0,0 0-1,1-1 1,-1 1 0,7-1 0,9 1-116,0-2 0,0 0 0,33-8 0,-1 1-503,25 5-983,-23 3-2275,-31 0 705,-9 0 89</inkml:trace>
</inkml:ink>
</file>

<file path=ppt/ink/ink2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3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 3328,'0'0'31,"0"0"1,0 0-1,0 0 1,0-1-1,0 1 1,0 0-1,0 0 0,-1 0 1,1 0-1,0 0 1,0 0-1,0 0 1,0 0-1,0 0 1,-1 0-1,1 0 0,0 0 1,0 0-1,0 0 1,0 0-1,0 0 1,0 0-1,-1 0 0,1 0 1,0 0-1,0 0 1,0 1-1,0-1 1,0 0-1,0 0 1,0 0-1,-1 0 0,1 0 1,0 0-1,0 0 1,0 0-1,0 0 1,0 1-1,0-1 1,0 0-1,0 0 0,0 0 1,0 0-1,0 0 1,0 0-1,0 1 1,-1-1-1,1 0 1,0 0-1,0 0 0,0 0 1,0 0-1,0 0 1,0 1-1,0-1 1,1 0-1,-1 0 1,0 0-1,0 0 0,5 16 1791,19 31 846,-6-14-2388,12 50 346,34 156-1,12 35 641,105 252-135,-176-515-1220,22 74-178,-25-76-32,0-1-1,-1 0 1,0 0-1,0 1 0,0-1 1,-1 1-1,-2 15 1,-12-42-2517,5-6 1152</inkml:trace>
</inkml:ink>
</file>

<file path=ppt/ink/ink2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2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4480,'1'-2'705,"1"0"0,-1 0 0,1 0 0,0 0 0,-1 0 0,1 1 0,0-1 0,0 1 0,0-1 0,0 1 0,3-2 0,31-7 3034,46 8-2351,-42 2 704,142-8 1769,97 2-3412,-217-1-908,-51 5-122,0 1 1,0-1-1,0 2 1,0 0-1,1 0 1,14 2-1,-26 1-2214,-5-3-276</inkml:trace>
</inkml:ink>
</file>

<file path=ppt/ink/ink2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3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71 7680,'-1'5'9569,"0"9"-4756,0 76-4369,2-78-143,0 1 0,0-1 0,1 0 0,6 18 0,0 0 114,-8-15-131,-5-12-172,4-4-112,0 0 1,0 1-1,0-1 1,0 0-1,1 0 1,-1 0-1,0 0 1,0 0-1,1-1 1,-1 1-1,1 0 1,-1 0-1,1 0 0,-1-1 1,1 1-1,0 0 1,-1 0-1,1-1 1,0-1-1,-2-10 13,1 1 0,1 0 0,0-1-1,0 1 1,1 0 0,1 0 0,0 0 0,0-1-1,1 2 1,1-1 0,0 0 0,1 1 0,0 0-1,1 0 1,0 0 0,0 0 0,1 1 0,1 1-1,12-15 1,-14 20 75,1-1 1,0 1-1,0 0 0,0 1 0,0-1 1,0 1-1,1 1 0,-1-1 0,1 2 1,-1-1-1,1 1 0,0 0 0,0 0 1,0 1-1,13 1 0,12 2 255,-2 1 0,44 11 0,-74-15-352,17 4 72,-10-3-40,-1 1 0,1 0-1,-1 0 1,0 0 0,0 1-1,8 4 1,-13-5-15,0-1 0,0 1 0,0 0 0,-1-1 0,1 1 0,0 0 0,-1 0 0,1 0 0,-1 0 0,0 1 0,1-1 0,-1 0 0,0 1 0,-1-1 0,1 0 0,0 1 0,-1-1 0,1 1 0,-1-1 0,0 1 0,0-1 0,0 5-1,-8 75 199,6-68-203,0-1 0,0 0 0,1 0 0,1 0 0,0 1 0,1-1-1,0 0 1,1 0 0,4 15 0,-5-27-77,0 1-1,-1-1 1,1 0-1,-1 1 1,0-1 0,1 1-1,-1-1 1,0 0-1,0 1 1,0-1 0,0 1-1,0-1 1,0 1-1,-1-1 1,1 1-1,-1 1 1,0-2-327,1 0 0,-1-1 0,0 1-1,0 0 1,0-1 0,0 1 0,0-1 0,0 1 0,0-1 0,0 1-1,0-1 1,0 0 0,0 1 0,0-1 0,0 0 0,0 0 0,0 0-1,0 0 1,-1 0 0,1 0 0,-1 0 0,-7 0-2948</inkml:trace>
</inkml:ink>
</file>

<file path=ppt/ink/ink2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5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7296,'4'-2'757,"1"0"1,-1 0-1,0 0 1,1 1-1,0-1 0,-1 1 1,1 1-1,0-1 1,-1 0-1,10 1 1,62 2 4449,-50-2-5947,333-14 2426,-354 13-1944,0 1 1,0-1 0,-1 0-1,1 0 1,0-1 0,-1 1-1,1-1 1,-1 0 0,1 0-1,-1-1 1,0 0 0,0 1-1,0-1 1,0 0 0,4-5-1,-7 6-1789,-1 2-513,0 0-128</inkml:trace>
</inkml:ink>
</file>

<file path=ppt/ink/ink2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5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4736,'1'-1'228,"0"1"1,-1-1 0,1 1-1,0-1 1,-1 1 0,1-1-1,0 1 1,0-1-1,-1 1 1,1 0 0,0 0-1,0-1 1,0 1 0,0 0-1,-1 0 1,1 0-1,0 0 1,0 0 0,0 0-1,0 0 1,-1 0 0,1 0-1,0 0 1,0 0-1,0 1 1,0-1 0,-1 0-1,1 1 1,0-1 0,0 0-1,-1 1 1,1-1-1,0 1 1,-1-1 0,1 1-1,0 0 1,-1-1 0,1 2-1,16 24 2653,-10 4-2234,-2 0 0,-1 0 0,-1 0 0,-2 0 1,-4 50-1,1-3-5191,2-69 1856</inkml:trace>
</inkml:ink>
</file>

<file path=ppt/ink/ink2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5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13 143 6528,'0'-4'545,"1"0"0,0 0 1,0 1-1,0-1 0,0 0 0,1 0 0,0 0 1,-1 1-1,1-1 0,0 1 0,1 0 1,-1-1-1,1 1 0,-1 0 0,1 0 1,0 1-1,0-1 0,0 0 0,1 1 1,3-2-1,35-18 2891,-2 13-3603,-19 7 599,1-2 0,31-9 0,36-6 1390,-83 18-1678,1 0-1,0 1 0,0 0 0,0 0 0,0 1 1,0 0-1,-1 0 0,1 0 0,0 1 0,7 3 1,-12-5-127,-1 1 0,1 0 1,-1 0-1,0 0 0,1 0 1,-1 0-1,0 0 1,1 0-1,-1 1 0,0-1 1,0 0-1,0 1 0,0-1 1,0 0-1,0 1 1,-1 0-1,1-1 0,0 1 1,-1-1-1,1 1 0,-1 0 1,0-1-1,1 1 0,-1 3 1,-6 40 98,3-33-112,-1 5-12,0 1-1,-2-1 1,0-1-1,-1 1 1,-1-1-1,-1 0 1,0 0-1,-18 22 1,-8 5 26,-58 53 0,34-38 22,51-49-47,-1-1-1,1-1 0,-1 0 1,-1 0-1,1 0 0,-1-1 1,0-1-1,-1 0 1,1 0-1,-1-1 0,0 0 1,0-1-1,-15 3 1,27-7 4,0 1 0,-1-1 0,1 1 0,0-1 0,0 1 0,-1-1 0,1 1 0,0-1 0,-1 1 0,1-1 0,0 0 0,-1 0 0,1 1 0,-1-1 0,0 0 0,1 0 0,-1 1 0,1-1 0,-1 0 0,0 0 0,0 0 0,1 0 0,-1 0 0,0 0 0,0 1 0,0-1 0,0 0 0,0 0 0,0 0 0,0 0 0,-1 0 0,1 0 0,0 0 0,0 1 0,-1-1 0,1 0 0,0 0 0,-1 0 0,1 1 0,-1-1 0,1 0 0,-1 0 0,1 1 0,-1-1 0,0 0 0,1 1 0,-1-1 0,0 1 0,0-1 0,1 1 0,-1-1 0,0 1 0,0 0 0,0-1 0,1 1 0,-2-1 0,11 3-9,0 1 0,1 0 0,-1 0 0,0 1 0,-1 0 0,1 0 1,-1 1-1,12 9 0,-9-7-2,-1 0-1,1-1 1,0 0 0,1-1 0,22 8 0,-19-10-281,1 0 1,0-1 0,20 1-1,-30-3-227,0 0 0,0 0-1,0-1 1,0 0 0,0 0 0,0 0-1,0-1 1,0 0 0,0 0-1,-1 0 1,11-6 0,1-5-2699</inkml:trace>
</inkml:ink>
</file>

<file path=ppt/ink/ink2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6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24 4992,'-1'-21'8787,"1"19"-3970,-1 29-2590,-1 12-1547,-5 38 1169,3 97 0,5-110-2008,-3 0 0,-12 81 1,12-133 8,-1 0 1,0 0 0,-1 0-1,0-1 1,-1 0 0,0 0-1,0 0 1,-1-1 0,-1 1-1,0-1 1,-12 13 0,18-22 135,0 0 1,0 0 0,0 0-1,0-1 1,0 1 0,0 0-1,0 0 1,0-1 0,0 1-1,-1 0 1,1-1 0,0 0-1,0 1 1,-1-1 0,1 0-1,0 1 1,-1-1 0,1 0-1,0 0 1,-1 0 0,1 0-1,0 0 1,-1-1 0,1 1-1,0 0 1,-1-1 0,1 1-1,0 0 1,0-1 0,-1 0-1,1 1 1,0-1 0,0 0-1,0 1 1,0-1 0,0 0-1,0 0 1,0 0 0,-1-1-1,4-5-59,1 0 0,-1 0 0,2 0-1,-1 0 1,1 1 0,0-1 0,6-7 0,-3 4 18,9-16-70,-8 14 91,0 0 0,-1-1 0,-1 1 0,0-1 0,-1-1 1,4-14-1,-5 12 132,0 1-1,1 0 1,0 0 0,1 1 0,0-1 0,2 1 0,0 1 0,14-20 0,-15 24-19,1 0 1,0 1 0,0 0 0,1 1 0,0 0 0,1 0 0,-1 1 0,1 1 0,0-1 0,0 1 0,1 1 0,14-4 0,47-17 194,-52 16-423,0 2 0,0 1 0,0 0 0,1 2 1,0 0-1,22-1 0,-43 5 61,0 0 0,1 0 1,-1 0-1,0 0 1,0 0-1,1 0 0,-1 0 1,0 0-1,0 0 1,1 0-1,-1 0 0,0 0 1,0 0-1,1 0 1,-1 0-1,0 0 0,0 0 1,1 0-1,-1 0 1,0 0-1,0 0 0,1 1 1,-1-1-1,0 0 1,0 0-1,0 0 0,1 0 1,-1 1-1,0-1 1,0 0-1,0 0 0,0 0 1,1 1-1,-1-1 1,0 0-1,0 0 0,0 1 1,0-1-1,0 0 1,0 0-1,0 1 0,0-1 1,0 0-1,0 0 1,0 1-1,0-1 0,0 4-2983</inkml:trace>
</inkml:ink>
</file>

<file path=ppt/ink/ink2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6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7296,'0'1'7734,"0"1"-3742,0 13-2321,-1-10-1521,1 1 0,0 0 0,1 0 0,0-1 0,0 1 1,0 0-1,0-1 0,1 1 0,0-1 0,0 0 0,1 1 0,-1-1 1,1 0-1,0 0 0,1-1 0,-1 1 0,1-1 0,0 1 1,0-1-1,0 0 0,0-1 0,1 1 0,0-1 0,-1 0 0,7 3 1,186 86-1218,-195-92 803,-1 0-1,1 1 1,-1 0-1,1-1 1,-1 1 0,0 0-1,1 0 1,-1-1 0,0 1-1,1 0 1,-1 1-1,0-1 1,0 0 0,0 0-1,0 0 1,0 1 0,0-1-1,0 0 1,-1 1-1,1-1 1,0 1 0,-1-1-1,1 1 1,-1-1 0,1 1-1,-1-1 1,0 3 0,-1 3-2936</inkml:trace>
</inkml:ink>
</file>

<file path=ppt/ink/ink2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7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5 6016,'14'-5'2778,"-3"7"6548,-9 12-2816,-3 5-8741,-20 87 5044,-2 16-1616,21-109-1459,1 1 0,1-1 0,0 1 0,1 0 0,0-1 0,6 24 0,-3-28-2560,-1-14-1758,-3-2 1359</inkml:trace>
</inkml:ink>
</file>

<file path=ppt/ink/ink2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7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9600,'-1'2'727,"-1"0"1,0-1-1,1 1 0,-1 0 1,1 0-1,0 0 1,-1 1-1,1-1 0,0 0 1,0 0-1,1 1 1,-1-1-1,0 0 1,0 4-1,3 43 2774,3-23-3982,19 49 1,-16-53 1386,-1-2-733,1 0 0,0-1 0,14 21 0,21 19-5879,-42-58 4875,2 3-227,-2-1-3047,-1-3 1140</inkml:trace>
</inkml:ink>
</file>

<file path=ppt/ink/ink2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8.0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4480,'0'-2'524,"0"0"1,0 0-1,0 0 0,0 0 1,0 0-1,1 1 0,-1-1 1,1 0-1,0 0 1,-1 0-1,1 1 0,0-1 1,0 0-1,0 1 0,0-1 1,2-1-1,-2 1-253,1 1 0,0 0-1,0 0 1,-1-1 0,1 1-1,0 0 1,0 0 0,0 1-1,0-1 1,0 0 0,1 1 0,2-1-1,5 0 77,1 0 1,0 2-1,0-1 0,19 4 0,-11-1 1249,377 18 3012,-387-22-5019,0 1 0,0 0 1,0 1-1,0 0 0,0 1 1,0 0-1,11 3 0,-18-1-5167,-8 0 3780,-8-1 434,14-3 1102,-18 5-2831</inkml:trace>
</inkml:ink>
</file>

<file path=ppt/ink/ink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2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0 355 3072,'15'1'576,"0"1"0,0-2 0,0 0 0,-1 0 0,1-2 0,0 0 0,23-6 0,-25 4-450,0-1 0,-1-1 1,1 0-1,-1-1 0,0 0 1,-1 0-1,0-1 0,0-1 0,-1 0 1,0-1-1,0 1 0,-1-2 1,0 1-1,-1-2 0,-1 1 0,1-1 1,-2 0-1,0 0 0,0-1 1,-1 0-1,0 0 0,-2 0 0,1 0 1,1-20-1,-4 30-109,0-1 0,-1 1 1,0-1-1,0 1 0,0-1 0,0 0 1,0 1-1,-1-1 0,1 1 0,-1-1 0,0 1 1,0-1-1,-1 1 0,1 0 0,-3-4 1,3 5-2,0 1 0,-1-1 0,0 0 0,1 1 1,-1-1-1,0 1 0,0-1 0,0 1 0,0 0 1,0 0-1,0 0 0,0 0 0,-1 0 0,1 0 0,0 1 1,0-1-1,-5 0 0,-1 1 17,0 0 0,-1 1-1,1 0 1,-1 0 0,1 1 0,0 0-1,0 0 1,0 1 0,0 0-1,0 0 1,-9 6 0,1 1 67,1 1-1,1 0 1,-1 1-1,2 1 1,0 0 0,0 0-1,1 1 1,1 1 0,1 0-1,0 1 1,0 0 0,2 1-1,0-1 1,1 1-1,1 1 1,-7 30 0,10-35-17,1-1 0,0 1 1,1 0-1,1 0 0,0 0 1,1 0-1,0 0 0,1 0 1,0 0-1,8 22 0,-6-26-35,0 1 0,1-1 0,0 0 0,0 0-1,1-1 1,0 0 0,0 0 0,1 0 0,0-1 0,1 0 0,0 0-1,0-1 1,0 0 0,17 10 0,-16-12-224,1 0 0,-1 0 0,0-1 0,1 0 0,0-1 0,0 0 0,0-1 0,0 0 0,0 0 0,0-1 0,0 0 0,0-1 0,0 0 0,0 0 0,19-6 0,21-12-1637</inkml:trace>
</inkml:ink>
</file>

<file path=ppt/ink/ink2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3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5 223 3200,'-1'-2'94,"0"-1"1,1 1 0,-1-1-1,0 1 1,1-1-1,0 0 1,0 1-1,0-1 1,0 0-1,0 1 1,0-1-1,1 1 1,-1-1-1,1 0 1,-1 1 0,1-1-1,0 1 1,0 0-1,3-5 1,0 1 111,0 0 0,1 0 0,0 0 0,0 1 0,0-1 0,1 1 0,7-4 0,5-4 131,2 1 1,0 0-1,0 2 1,25-9-1,-12 7-228,1 2 1,0 1-1,1 2 0,-1 1 0,55-2 0,-73 7 3,-1 1 1,1 1-1,-1 0 1,1 1-1,-1 0 0,0 2 1,0 0-1,0 0 1,-1 1-1,1 1 1,-1 1-1,0 0 0,-1 0 1,0 2-1,13 10 1,-20-14-29,-1 0-1,1 0 1,-1 0 0,-1 1 0,1 0 0,-1 0 0,0 0 0,0 1-1,-1 0 1,0-1 0,0 1 0,-1 0 0,1 0 0,-1 0 0,-1 1 0,0-1-1,0 0 1,0 1 0,-1-1 0,0 1 0,0-1 0,-1 1 0,0-1-1,0 0 1,-1 0 0,0 1 0,0-1 0,-1 0 0,0-1 0,-6 12 0,1-3 52,-2 0 0,0-1 1,0 0-1,-1-1 1,-1 0-1,0-1 0,-1 0 1,0-1-1,-1 0 1,0-1-1,-1 0 0,-17 7 1,2-5 15,0-2 0,0 0 0,-1-2 0,0-2 0,0-1 0,-1-1 0,-62-1 0,68-8-550,26 5 347,0 0-1,-1-1 1,1 1 0,0 0-1,0-1 1,0 1 0,0 0-1,0-1 1,0 1 0,-1-1-1,1 1 1,0 0 0,0-1-1,0 1 1,0 0 0,0-1-1,1 1 1,-1 0 0,0-1-1,0 1 1,0 0 0,0-1-1,0 1 1,0 0 0,0-1-1,1 1 1,-1 0 0,0-1-1,0 1 1,1 0 0,-1 0-1,0-1 1,0 1 0,1 0-1,-1 0 1,1-1 0,42-28-4331,-31 22 3829,16-15-1388</inkml:trace>
</inkml:ink>
</file>

<file path=ppt/ink/ink2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8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20 158 3712,'-11'-4'961,"11"4"-818,0 0 1,0 0 0,-1 0 0,1 0-1,0 0 1,0 0 0,-1 0-1,1 0 1,0 0 0,-1 0-1,1 0 1,0 0 0,0 0-1,-1 0 1,1 0 0,0 0-1,0 0 1,-1 0 0,1 0-1,0 0 1,0 0 0,-1-1-1,1 1 1,0 0 0,0 0-1,-1 0 1,1-1 0,0 1-1,0 0 1,0 0 0,0 0-1,-1-1 1,1 1 0,0 0-1,0 0 1,0-1 0,0 1-1,0 0 1,0 0 0,0-1 0,0 1-1,0 0 1,0-1 0,0 1-1,0 0 1,0 0 0,0-1-1,0 1 1,0 0 0,0 0-1,0-1 1,0 0 0,1 0 410,23-10 1217,53-1-31,1 3 0,92 2 0,75-6-816,-51-11 199,285-28 804,-405 50-1805,118 11 0,-5 1-984,-150-16 183,-20-3-266,-17 9 889,0 0-1,1-1 1,-1 1-1,0 0 1,0 0-1,0-1 1,1 1 0,-1 0-1,0-1 1,0 1-1,0 0 1,0-1-1,0 1 1,0 0-1,0-1 1,1 1 0,-1-1-1,0 1 1,0 0-1,0-1 1,0 1-1,-1 0 1,1-1 0,0 1-1,0 0 1,0-1-1,0 1 1,0 0-1,0-1 1,0 1-1,-1 0 1,1-1 0,0 1-1,0 0 1,0 0-1,-1-1 1,0 0-79,1 1 0,-1-1 0,0 1 1,0-1-1,1 1 0,-1 0 0,0-1 0,0 1 1,1 0-1,-1 0 0,0-1 0,0 1 0,0 0 1,0 0-1,1 0 0,-1 0 0,0 0 0,0 0 1,0 0-1,-1 1 0,-2-1-639,-10 0-1786</inkml:trace>
</inkml:ink>
</file>

<file path=ppt/ink/ink2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19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0 104 8576,'1'1'677,"0"0"0,0 0 1,-1 1-1,1-1 0,0 0 0,-1 1 1,1-1-1,-1 1 0,0-1 0,1 1 1,-1-1-1,0 1 0,0-1 0,0 1 1,0 2-1,2 27 3416,0-11-4089,0-6 190,1 0 0,1-1 0,0 1 0,8 17 0,-3-9-76,-9-21-108,1 0 0,-1 0 0,1 0 1,-1 0-1,0 0 0,0 0 0,0 0 1,0 0-1,0 0 0,0 0 0,0 0 0,0 0 1,0 0-1,0 1 0,0-1 0,0 0 1,-1-1-1,1 1 0,-1 0 0,1 0 1,0 0-1,-1 0 0,0 0 0,1 0 1,-1 0-1,1-1 0,-1 1 0,0 0 1,0 0-1,1-1 0,-1 1 0,0 0 1,0-1-1,0 1 0,0-1 0,0 1 0,0-1 1,0 0-1,0 1 0,0-1 0,0 0 1,0 0-1,0 0 0,0 1 0,0-1 1,0 0-1,0 0 0,0-1 0,-1 1 1,1-1-2,-1-1 0,1 1 1,0-1-1,0 1 0,0-1 1,0 0-1,0 1 0,0-1 1,0 0-1,0 0 0,1 0 1,-1 1-1,1-1 1,-1 0-1,1 0 0,0 0 1,0 0-1,0 0 0,0 0 1,0 0-1,0 0 0,1-2 1,7-42 31,1 23 19,2 0 0,0 1 1,2 0-1,0 1 1,18-23-1,-26 38 2,0 0-1,1 0 0,-1 0 0,1 0 1,0 1-1,1 0 0,-1 0 0,1 1 1,0 0-1,0 0 0,0 0 1,1 1-1,-1 0 0,1 1 0,0-1 1,0 2-1,-1-1 0,1 1 1,0 0-1,1 0 0,-1 1 0,0 1 1,0-1-1,0 1 0,0 0 1,0 1-1,0 0 0,-1 0 0,14 6 1,14 8 1,-1 1 0,-1 2 0,-1 1 0,57 46 0,-82-60-62,10 7 127,-2 0 0,28 30 0,-37-37-194,5-4-4945,-7-2 1533</inkml:trace>
</inkml:ink>
</file>

<file path=ppt/ink/ink2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20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 3456,'2'0'428,"0"-1"1,0 0-1,0 0 1,0 1-1,1-1 1,-1-1-1,0 1 1,-1 0-1,1 0 1,0-1-1,0 1 0,2-4 1,21-12 3677,-24 17-3877,0 0-1,0 0 1,0-1 0,0 1 0,0 0 0,0 0 0,0 0 0,0 0 0,0 0 0,0 0 0,0 1-1,0-1 1,0 0 0,0 0 0,0 1 0,0-1 0,0 0 0,0 1 0,0-1 0,-1 1-1,1 0 1,0-1 0,0 1 0,-1-1 0,1 1 0,0 0 0,1 1 0,10 10 385,1 0 0,1 0 0,25 16 0,-29-22-444,0 0 0,0 1 1,0 0-1,-1 1 1,0 0-1,-1 1 1,0-1-1,0 2 1,-1-1-1,0 1 0,7 13 1,-8-9 76,3 5-190,0 0 0,-2 1 1,0 0-1,8 40 0,-2 22-185,3-5 227,-10-59-60,-2 0 1,-1 1-1,3 33 0,-5-34-36,2 0-1,0 0 1,6 18-1,-2-7 116,-4-16-27,2 0 0,0 0-1,7 13 1,-7-17 13,-1 0 1,0 0-1,-1 0 0,1 1 0,-2-1 1,1 1-1,-1 0 0,0 16 1,0 9 181,2 1 0,1-1 0,16 57 0,-8-40-44,-10-36-209,-1 1 1,0-1-1,-2 1 0,1-1 1,-2 1-1,-3 17 0,-23 98 276,7-40-211,18-83-83,-1 0 0,0-1 0,0 0 0,-8 14-1,-8 24 40,13-29-72,-1 1 0,0-1 0,-14 22 0,-16 38-38,27-55 28,-1 0-1,-1-1 0,-19 26 1,12-19-7,12-18-17,-1 0 0,-1 0 0,0-1 1,0 0-1,-1-1 0,-20 14 0,30-22 1,-1 0 0,1 0 1,0 0-1,0 0 0,0 0 0,-1 0 0,1 0 0,0 0 0,0 0 0,0 0 1,-1 0-1,1-1 0,0 1 0,0 0 0,0 0 0,0 0 0,0 0 0,-1 0 1,1-1-1,0 1 0,0 0 0,0 0 0,0 0 0,0 0 0,0-1 0,0 1 1,-1 0-1,1 0 0,0 0 0,0-1 0,0 1 0,0 0 0,0 0 0,0 0 1,0-1-1,0 1 0,0 0 0,0 0 0,0 0 0,0-1 0,0 1 0,0 0 1,1 0-1,-1 0 0,0-1 0,0 1 0,0 0 0,0 0 0,0 0 0,0 0 1,0-1-1,1 1 0,-1 0 0,0 0 0,0 0 0,0 0 0,0 0 0,0 0 1,1-1-1,-1 1 0,0 0 0,0 0 0,1-2-456,4-10-2949</inkml:trace>
</inkml:ink>
</file>

<file path=ppt/ink/ink2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21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3200,'3'-1'8291,"5"2"-3402,29 10-1982,-14-4-1693,-16-4-1084,0-1 0,0 1 1,0 1-1,0-1 0,-1 1 1,1 0-1,-1 1 0,0 0 1,0 0-1,-1 0 0,0 0 1,0 1-1,0 0 0,0 0 1,4 8-1,26 30 601,-21-25-494,-2 0 1,0 1-1,-1 1 1,-1 0-1,-1 1 1,11 41-1,-16-51-235,6 21 34,8 69 0,-12-64-19,13 49 0,-11-56 47,6 44 0,-9-51-64</inkml:trace>
</inkml:ink>
</file>

<file path=ppt/ink/ink2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24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596 12 3584,'10'-10'7166,"-9"9"473,0 3-7566,0 0 0,0 0 0,0 0 0,0 0 0,0 0 0,-1 0 0,1 0 0,-1 0 0,1 0 0,-1 0 0,0 1 0,0-1 0,0 0 0,0 0 0,0 0 1,0 1-1,-1-1 0,1 0 0,-1 0 0,1 0 0,-1 0 0,0 0 0,0 0 0,0 0 0,0 0 0,-1 2 0,-8 28 173,8-11-119,1-19-107,1 0 0,-1 1 1,1-1-1,0 0 0,-1 1 1,1-1-1,0 0 0,0 1 1,0-1-1,1 1 0,-1-1 1,1 0-1,-1 0 1,1 1-1,0-1 0,0 0 1,0 0-1,0 0 0,2 4 1,-1-4-5,-1-1 0,1 1 0,-1 0 0,0 0 0,0 0 0,0 0 0,0 0 1,0 0-1,0 0 0,0 0 0,-1 0 0,1 0 0,-1 0 0,1 1 0,-1-1 0,0 0 0,0 0 1,0 3-1,-8 46 505,1-9-90,8-31-334,0 0-1,0-1 0,1 1 1,0 0-1,5 10 1,-4-11 23,0 0 1,-1 0-1,0 0 1,-1 0-1,1 12 1,-11 94 647,2-71-601,5-41-142,1 1 0,0-1 0,0 0-1,0 1 1,1-1 0,-1 1 0,1-1 0,0 1 0,0-1 0,1 1 0,-1-1-1,3 8 1,-1-3 13,-1 0-1,0 0 0,-1 0 0,0 0 1,0 0-1,-1 0 0,-4 16 1,3-12 26,-38 181 462,20-112-391,5-29-268,-33 78 0,19-54 37,-24 55-438,49-121 487,0 1-1,-1-1 1,-1-1 0,0 1-1,0-1 1,-1 0-1,-1 0 1,-12 13 0,11-14-89,1 2 1,0-1-1,1 1 0,0 0 1,-5 13-1,-16 23-160,-9 24 118,27-51 117,0 0-1,-15 21 1,18-31 126,1 0 0,1 1 0,0 0 0,-5 13 0,8-16 5,-1-1 0,0 1 0,-1 0 0,1-1-1,-2 0 1,1 0 0,-1 0 0,0 0 0,-8 7 0,12-13-63,0 0 1,0 0 0,0 0 0,1 0 0,-1 1 0,0-1-1,0 0 1,1 0 0,-1 1 0,1-1 0,-1 0-1,1 1 1,0-1 0,-1 0 0,1 1 0,0-1 0,0 3-1,0-2-2,0-1-1,0 0 0,0 0 0,0 0 0,0 0 0,0 0 0,0 0 0,-1 0 0,1 0 1,0 0-1,-1 0 0,1 0 0,-1 0 0,1 0 0,-1 0 0,0 0 0,1 0 0,-1 0 1,0 0-1,0-1 0,1 1 0,-1 0 0,0-1 0,0 1 0,0 0 0,0-1 0,-1 1 1,-4 2 6,1 0 1,1 1-1,-1-1 1,1 1-1,-1 0 1,-6 8-1,-16 13-1947,26-25 442,1 0-404,0 0-939,0 0-235</inkml:trace>
</inkml:ink>
</file>

<file path=ppt/ink/ink2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5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30 143 7808,'-10'-2'81,"-8"-4"8554,18 6-8469,0-1 0,0 1 0,0 0 0,0 0 0,0-1 0,-1 1 0,1 0 0,0 0 0,0-1 0,0 1 0,0 0 0,0 0 0,0-1 0,0 1 0,0 0 0,0 0-1,0-1 1,0 1 0,0 0 0,0-1 0,0 1 0,0 0 0,0 0 0,0-1 0,0 1 0,1 0 0,-1 0 0,0-1 0,0 1 0,0 0 0,0 0 0,0 0 0,1-1-1,-1 1 1,0 0 0,0 0 0,0 0 0,1 0 0,-1-1 0,0 1 0,0 0 0,1 0 0,-1 0 0,0 0 0,0 0 0,1 0 0,-1 0 0,0 0 0,0-1 0,1 1 0,-1 0-1,0 0 1,1 0 0,-1 0 0,0 1 0,1-1 0,-1-1-121,1 1-1,0 0 1,-1-1-1,1 1 1,0 0-1,0 0 1,-1 0 0,1 0-1,0 0 1,0-1-1,-1 1 1,1 1-1,0-1 1,0 0-1,-1 0 1,1 0-1,0 0 1,0 0-1,-1 1 1,1-1-1,0 0 1,-1 1 0,1-1-1,0 0 1,-1 1-1,1-1 1,-1 1-1,1-1 1,0 1-1,14 25 1331,-3 30 287,4 153 5,-15-177-1548,-2-1 0,-1 1 0,-1-1 0,-12 48 0,13-75-101,0-12-4,2-26 82,4-36-122,15-129-50,-15 175 75,1 1 1,1 0-1,1 0 0,1 0 0,1 1 1,15-28-1,-18 41 2,0 0-1,0 0 1,1 0-1,0 0 1,1 1-1,0 1 1,0-1-1,0 1 1,1 1 0,0-1-1,1 1 1,-1 1-1,1 0 1,0 0-1,1 1 1,-1 1 0,1-1-1,-1 2 1,1-1-1,0 2 1,0-1-1,0 1 1,0 1-1,0 0 1,0 1 0,0 0-1,0 0 1,0 1-1,0 1 1,0 0-1,-1 0 1,0 1 0,1 1-1,-1-1 1,-1 2-1,1-1 1,11 10-1,-11-7-1,-1 1-1,0 1 1,-1 0 0,1 0-1,-2 0 1,0 1-1,0 1 1,-1-1-1,0 1 1,-1 0-1,0 0 1,-1 0-1,0 1 1,-1-1 0,1 16-1,-1 0 2,-1 0 1,-2 0-1,-1 0 0,-1 0 1,-11 49-1,-24 51 0,28-102 0,-6 1 77,15-28-183,0 1 0,0 0 0,0 0 1,0-1-1,0 1 0,0 0 0,0-1 1,0 1-1,0 0 0,-1 0 1,1-1-1,0 1 0,0 0 0,0 0 1,0-1-1,-1 1 0,1 0 0,0 0 1,0 0-1,-1-1 0,1 1 1,0 0-1,0 0 0,-1 0 0,1 0 1,0 0-1,0 0 0,-1-1 0,1 1 1,0 0-1,-1 0 0,1 0 1,0 0-1,0 0 0,-1 0 0,1 0 1,0 0-1,-1 0 0,1 0 0,0 0 1,0 0-1,-1 1 0,1-1 1,0 0-1,-1 0 0,1 0 0,0 0 1,0 0-1,-1 1 0,1-1 0,0 0 1,0 0-1,0 0 0,-1 1 1,1-9-3885</inkml:trace>
</inkml:ink>
</file>

<file path=ppt/ink/ink2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5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 11520,'8'0'5759,"53"-11"-4095,-47 4 7168,22-1-8064,-6 4 0,10-2 128,-11-2 128,11 1-1536,-8 2 128,-6 2 128,-4 3 128,-9 8-2560,-5-1 0,-8-4-1280,0 2 128</inkml:trace>
</inkml:ink>
</file>

<file path=ppt/ink/ink2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6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4 507 12544,'0'1'178,"0"0"1,-1-1-1,1 1 1,-1 0 0,1 0-1,0-1 1,0 1-1,-1 0 1,1 0 0,0-1-1,0 1 1,0 0-1,0 0 1,0 0 0,0-1-1,0 1 1,0 0-1,0 0 1,0-1 0,1 1-1,-1 0 1,0 0-1,0-1 1,1 1 0,-1 0-1,0 0 1,1-1 0,-1 1-1,1 0 1,-1-1-1,1 1 1,0 0 0,1 0 256,0-1 1,0 1-1,-1-1 1,1 0-1,0 1 1,0-1 0,0 0-1,0 0 1,0 0-1,0 0 1,0-1-1,-1 1 1,4-1 0,64-24 5850,-61 22-6880,18-10 815,0-1-1,-1-1 0,-1-1 1,-1-1-1,31-29 0,8-4 506,-52 42-707,-1-1-1,0 0 0,0 0 0,-1-1 0,0 0 0,0-1 1,-1 0-1,-1 0 0,0 0 0,0-1 0,-1 1 0,-1-2 1,0 1-1,0 0 0,-2-1 0,1 1 0,-1-1 0,-1 0 1,-1 0-1,1 0 0,-2 1 0,0-1 0,-1 0 0,0 0 1,0 1-1,-9-22 0,6 108-18,8 132-34,-6 179-60,2-380 94,1 0 0,-1 0 1,0 0-1,0 0 0,-1 0 0,0 0 0,1-1 0,-2 1 1,1 0-1,0-1 0,-1 0 0,0 1 0,0-1 0,0 0 1,-1 0-1,1-1 0,-1 1 0,0-1 0,0 0 0,0 0 1,-1 0-1,1 0 0,-1-1 0,1 0 0,-1 0 0,-7 2 1,1 0-13,-1-1 0,0-1-1,0 0 1,0-1 0,0 0 0,0-1 0,0 0 0,0-1 0,0 0 0,-18-4 0,181 1 161,-60 11 27,-69-4-514,0-1 1,0-1 0,32-2 0,-53 1 221,-1 0-1,1 0 1,-1 1-1,1-1 1,-1 0 0,0 0-1,1 0 1,-1 0-1,1 0 1,-1 0 0,1 0-1,-1-1 1,1 1-1,-1 0 1,0 0 0,1 0-1,-1 0 1,1-1-1,-1 1 1,0 0 0,1 0-1,-1-1 1,1 1-1,-1 0 1,0 0 0,1-1-1,-1 1 1,0 0-1,0-1 1,1 1 0,-1-1-1,0 1 1,0 0-1,0-1 1,1 1 0,-1-1-1,0 1 1,0-1-1,0 1 1,0 0 0,0-1-1,0 1 1,0-1-1,0 1 1,0-1 0,0-7-3874</inkml:trace>
</inkml:ink>
</file>

<file path=ppt/ink/ink2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7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15744,'0'0'7807,"5"117"-7807,0-95 7936,-2 54-7936,-3-21 0,5 47 0,-2-26 0,-3 30-128,0-30 128,0-1-128,0-20 128,-3-12-896,3-4 128,0-15-1664,0-3 128,-5-14-1536,5-4 0</inkml:trace>
</inkml:ink>
</file>

<file path=ppt/ink/ink2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7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2 301 8576,'-1'-3'939,"1"-1"0,0 1 1,0-1-1,0 1 0,0-1 1,1 1-1,-1-1 0,1 1 1,0 0-1,2-7 0,-1 5-251,1 0-1,0 0 0,0 0 0,0 1 1,0-1-1,5-4 0,6-4-229,1-1-1,32-21 1,-15 12 177,-20 13-505,1 1 0,1 1-1,-1 0 1,1 1 0,0 0 0,1 1-1,21-6 1,-17 6 134,22-8 319,0 2 0,0 2 0,1 1 0,1 3 0,53-2 0,-73 7-297,1 0-1,0 2 1,43 7-1,-60-7-231,1 1-1,-1 0 0,0 0 0,0 1 1,0 0-1,0 0 0,-1 1 1,1-1-1,-1 1 0,0 1 0,0-1 1,0 1-1,0 0 0,-1 1 0,0-1 1,8 13-1,-8-9-48,0 0 1,-1 1-1,0 0 1,-1-1-1,0 2 1,0-1-1,-1 0 1,0 0-1,-1 1 1,0-1-1,-1 1 1,0-1-1,-1 1 1,0-1-1,-1 1 1,0-1-1,-4 13 0,2-10-7,0 0 0,-1-1-1,-1 0 1,0 0-1,0 0 1,-2-1-1,1 0 1,-1 0-1,-1-1 1,0 0-1,0 0 1,-1-1-1,-16 12 1,16-16 13,1 0 0,-1 0 0,0-1 0,0-1 0,0 1 0,-1-2 0,1 1 0,-1-2 0,0 1 0,1-1 0,-1-1 1,0 0-1,1-1 0,-1 0 0,0 0 0,-18-6 0,17 5-229,0-2 1,1 1 0,-1-2 0,1 0-1,0 0 1,1-1 0,-1 0-1,1 0 1,0-1 0,1-1-1,-1 0 1,2 0 0,-1-1-1,-13-17 1,22 25-11,-1 1 0,1-1 0,-1 0 0,0 0 0,1 1 0,0-1 0,-1 0 0,1 0 0,-1 0 0,1 0 0,0 0 0,0 1 1,-1-1-1,1 0 0,0 0 0,0 0 0,0 0 0,0 0 0,0 0 0,0 0 0,0 0 0,1 0 0,-1 0 0,0 0 0,0 1 0,1-1 0,-1 0 0,0 0 0,1 0 0,-1 0 0,1 1 0,-1-1 0,1 0 0,0 0 0,-1 1 0,1-1 0,0 0 0,-1 1 0,1-1 0,0 1 0,0-1 0,0 1 0,-1-1 1,1 1-1,0 0 0,0-1 0,0 1 0,0 0 0,0 0 0,1-1 0,17-6-3761</inkml:trace>
</inkml:ink>
</file>

<file path=ppt/ink/ink2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4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 3328,'-2'0'181,"0"1"0,0 0 0,1 0 0,-1 0 0,0 0 0,1 0 0,-1 1 0,1-1 0,-1 0 0,1 1 0,0-1 0,0 1 0,0 0 0,0-1 0,0 1 0,0 0 0,0-1 0,0 1 0,0 0 0,1 0 0,-1 0 0,1 0 0,-1 0 0,1 3 0,0 5 397,0-1 0,1 1 1,0 0-1,2 10 0,2 15-165,0 132 789,5 75 220,0-113-523,-1-7-47,28 140 1,-29-226-711,1-1 0,1 0 0,2 0 0,2-1 0,1 0 0,2-1 0,1-1 0,29 39 0,-44-67-91,-1 0 0,2 0-1,-1-1 1,0 1-1,1-1 1,0 0 0,0 0-1,0 0 1,0 0 0,0-1-1,1 1 1,-1-1-1,7 2 1,-5-3-9,0 0 0,1-1 1,-1 1-1,0-1 0,1-1 0,-1 1 0,0-1 1,1 0-1,9-3 0,0-2-860,1 0 0,-1-1 0,-1 0 0,1-2 0,17-12 0,-15 10-995,1 0 0,37-17 1,-13 16-364</inkml:trace>
</inkml:ink>
</file>

<file path=ppt/ink/ink2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8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22 314 7936,'1'-1'342,"1"0"-1,-1 0 1,0 0 0,1 0 0,-1 0-1,0 0 1,1 1 0,-1-1-1,1 0 1,0 1 0,-1-1 0,1 1-1,-1 0 1,1-1 0,0 1 0,-1 0-1,1 0 1,-1 0 0,1 0 0,0 0-1,-1 1 1,3 0 0,-1-1 192,0 0 0,0 1 0,-1-1 1,1 0-1,0 0 0,0 0 0,-1-1 0,1 1 0,0-1 0,-1 0 1,1 1-1,0-1 0,3-2 0,20-12 1234,57-35 359,-77 46-1926,-1 0-1,1 0 1,-1-1-1,0 1 1,-1-1 0,1 0-1,-1-1 1,0 1-1,0-1 1,6-11-1,-9 13-136,0 0-1,-1 0 1,1 0 0,-1 0-1,1 0 1,-1 0-1,-1 0 1,1 0 0,0 0-1,-1 0 1,0 0 0,0 0-1,0 0 1,0 1-1,-1-1 1,0 0 0,1 1-1,-1-1 1,0 1-1,-1 0 1,1-1 0,-1 1-1,1 0 1,-1 0 0,0 1-1,0-1 1,-6-3-1,5 2-33,-1 1-1,1 0 0,-1 0 1,0 0-1,0 1 0,0 0 1,0 0-1,-1 0 0,1 0 1,-1 1-1,1 0 0,-1 0 1,1 0-1,-1 1 0,0 0 1,1 0-1,-1 0 0,0 1 1,-7 1-1,5 2-1,0-1 0,0 1 1,0 0-1,1 1 0,-1 0 0,1 0 0,1 0 0,-8 7 1,10-8-15,0 0 1,1 1 0,-1-1 0,1 1 0,0-1 0,0 1-1,0 0 1,0 0 0,1 0 0,0 0 0,0 1-1,1-1 1,-1 1 0,1-1 0,0 8 0,1 0-14,1 1 0,1-1 0,0 1 0,1-1 1,0 1-1,1-1 0,1 0 0,0-1 0,0 1 0,2-1 1,-1 0-1,2 0 0,-1-1 0,14 15 0,-9-12 13,1 0 0,0-1 0,1-1 0,0 0 0,1-1 0,1-1 0,-1 0 0,2-1 0,-1-1-1,28 10 1,-35-15-7,0 0 0,1-1 0,0 0 1,-1-1-1,1 0 0,0 0 0,0-1 0,0-1 0,0 1 0,-1-2 0,1 1 0,0-1 0,-1-1 0,1 0 0,-1 0 0,0 0 0,0-2 0,0 1 0,-1-1 0,1 0 0,-1-1 0,0 0 0,-1 0 0,1 0 1,-1-1-1,0-1 0,7-9 0,-4 3 4,-1 1 0,0-2 0,0 0 0,-2 0 0,0 0 0,0-1 0,-2 0 0,0 0 0,0-1 0,-2 1 0,0-1 0,-1 0 0,-1 0 0,-1-31 0,0 35-11,-1-1 0,-1 1 0,0 0 0,-1 0 0,0 0 0,-1 0 0,-1 0 0,0 1 0,-10-18 0,13 27 0,-6-7 0,2 17 0,6-6 0,1 1 0,0-1 0,0 0 0,0 0 0,-1 0 0,1 1 0,0-1 0,1 0 0,-1 0 0,0 0 0,0-1 0,0 1 0,1 0 0,-1 0 0,0-1 0,1 1 0,-1 0 0,1-1 0,-1 0 0,0 1 0,1-1 0,2 1 0,47 14 0,-41-13 0,22 7-13,2-1 0,-1-1 1,1-3-1,34 2 0,-54-6 8,0 0 0,0-1 0,0 0 0,-1-1 0,1-1 0,-1 0 1,0-1-1,0-1 0,0 0 0,0 0 0,-1-1 0,21-14 0,-45 26 5,5-2 0,-1-1 0,1 1 0,0 1 0,0-1 0,0 1 0,0 1 0,1-1 0,0 1 0,-6 7 0,6-4 0,1 0 0,0 1 0,0 0 0,1 0 0,0 0 0,1 1 0,0-1 0,0 1 0,1-1 0,1 1 0,0 0 0,0 0 0,1 0 0,1 0 0,0 0 0,0-1 0,1 1 0,5 17 0,-4-19 0,0-1 0,1 1 0,-1-1 0,2 0 0,-1 0 0,1 0 0,0 0 0,1-1 0,0 0 0,0 0 0,1-1 0,-1 1 0,1-2 0,1 1 0,-1-1 0,1 0 0,0 0 0,0-1 0,0 0 0,1 0 0,0-1 0,11 3 0,0-3-456,-1 0 0,1 0 0,36-2 0,-25-3-2589,47-9 0,-33 3-945</inkml:trace>
</inkml:ink>
</file>

<file path=ppt/ink/ink2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9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354 16 7680,'-2'-1'796,"0"-1"-1,0 1 1,0-1 0,0 1 0,0 0 0,0-1 0,0 1 0,0 0-1,-1 1 1,1-1 0,0 0 0,-1 1 0,1-1 0,-3 0 0,-43 2 3248,-38 20-3003,69-16-622,-1 1 0,2 1-1,-1 0 1,1 2 0,0-1-1,0 2 1,-22 19-1,35-27-331,0 1-1,0 0 1,1 0-1,0 0 0,-1 0 1,1 0-1,0 1 1,1-1-1,-1 1 0,1-1 1,-1 1-1,1 0 1,0-1-1,0 1 0,1 0 1,-1 0-1,1 0 1,0-1-1,0 1 0,0 0 1,0 0-1,1 0 1,1 7-1,0-5-30,-1-1 0,1 1 1,1-1-1,-1 0 0,1 1 0,0-1 1,0 0-1,0-1 0,1 1 0,-1-1 0,1 1 1,0-1-1,1 0 0,-1 0 0,1-1 0,7 5 1,7 2-15,0-2 1,1 0 0,-1-1 0,2-1-1,-1-1 1,1 0 0,-1-2 0,1-1-1,0 0 1,28-2 0,-16-2-1163,-1-1 0,1-2 0,-1-1-1,0-1 1,59-23 0,-36 10-2848</inkml:trace>
</inkml:ink>
</file>

<file path=ppt/ink/ink2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9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10752,'0'4'385,"0"-1"0,0 0 0,0 1 0,1-1 0,-1 1 0,1-1 0,0 0 0,0 1 0,0-1 0,0 0 0,0 0 0,1 0 0,0 0 0,-1 0 0,1 0 1,0 0-1,0 0 0,1-1 0,3 5 0,-1-4 647,0 1 1,-1 0-1,0 1 1,1-1 0,-2 1-1,1 0 1,4 6-1,28 66-312,-29-59 283,28 78-187,-5 2-1,26 148 0,-36-152 46,-9-47-686,-2 0 0,-2 1 0,-2 0 0,-2 77 0,-7-93-153,4-32-22,0 1 0,0 0 0,0-1 0,0 1 0,0 0 0,0-1 0,0 1 0,-1 0 0,1-1 0,0 1 0,0-1 0,-1 1 0,1 0 0,0-1 0,-1 1 0,1-1 0,-1 1 0,1-1-1,-1 1 1,1-1 0,-1 1 0,1-1 0,-1 0 0,1 1 0,-1-1 0,1 0 0,-1 1 0,0-1 0,1 0 0,-1 0 0,1 1 0,-2-1 0,1 0 0,0-1 0,1 1 0,-1 0 0,0-1 0,0 1 0,1-1 0,-1 1 0,1-1 0,-1 1 0,0-1 0,1 1 0,-1-1 0,1 1 0,-1-1 0,1 0 0,0 1 0,-1-1 0,1 0 0,0 0 0,-1 1 0,1-1 0,0 0 0,0 0 0,-1-1 0,-2-30 0,2 22 0,1 0 0,1-1 0,0 1 0,0 0 0,1 0 0,0 0 0,1 1 0,0-1 0,0 0 0,1 1 0,1 0 0,-1 0 0,1 0 0,1 1 0,0-1 0,8-8 0,-2 3 0,0 1 0,1 0 0,0 1 0,1 0 0,0 1 0,1 1 0,0 0 0,30-13 0,-33 18 0,0 1 0,0 1 0,1-1 0,0 2 0,-1 0 0,1 0 0,0 2 0,0-1 0,0 1 0,-1 1 0,1 1 0,0 0 0,15 4 0,-24-5 0,1 0 0,-1 1 0,0-1 0,0 1 0,0 0 0,0 0 0,0 1 0,-1-1 0,1 1 0,-1-1 0,0 1 0,1 0 0,-1 1 0,0-1 0,-1 0 0,1 1 0,2 4 0,-2-1 0,0-1 0,0 1 0,-1 0 0,0 0 0,0 1 0,-1-1 0,0 0 0,0 1 0,-1 10 0,-1 4 0,-1-1 0,-1 0 0,-1-1 0,-1 1 0,0-1 0,-13 28 0,8-26-123,-9 17-125,20-33-1829,13-19-2493,-1-3 580</inkml:trace>
</inkml:ink>
</file>

<file path=ppt/ink/ink2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0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0 240 13440,'6'3'919,"-1"0"0,1 0 1,0 0-1,0 0 1,0-1-1,0 0 1,0 0-1,0-1 1,1 0-1,10 1 0,-6-2 110,0 0-1,-1-1 0,1 0 0,-1-1 0,21-6 1,-9 0-710,-1 0 0,0-2 0,-1 0-1,0-2 1,26-19 0,-43 29-303,0 0-1,0 0 1,0-1-1,0 1 1,-1-1-1,1 0 1,-1 0-1,1 0 1,-1 0-1,0 0 1,0 0-1,-1 0 0,1-1 1,-1 1-1,0-1 1,1 0-1,-2 1 1,1-1-1,0 0 1,-1 1-1,1-1 1,-1 0-1,0 0 1,-1 1-1,1-1 0,0 0 1,-1 0-1,0 1 1,0-1-1,0 1 1,0-1-1,-1 1 1,0-1-1,1 1 1,-1 0-1,0-1 1,-1 1-1,1 0 1,-5-4-1,3 3-11,-1 0 1,0 0-1,0 1 0,0-1 0,0 1 1,0 1-1,-1-1 0,0 1 0,1 0 1,-1 0-1,0 0 0,0 1 0,0 0 1,0 0-1,0 0 0,0 1 1,0 0-1,0 0 0,0 1 0,0 0 1,0 0-1,0 0 0,0 1 0,-10 3 1,7 0 1,2-1 0,-1 1 0,0 1 0,1-1 0,0 1 0,0 0 0,1 1 0,0 0 1,0 0-1,0 0 0,1 1 0,0-1 0,0 1 0,1 1 0,0-1 0,1 0 0,0 1 0,0 0 0,1 0 1,-3 17-1,4-15 6,1 0 1,0 1 0,1-1 0,0 0 0,0 0-1,1 0 1,1-1 0,0 1 0,0 0 0,1-1-1,1 0 1,-1 0 0,2 0 0,-1 0 0,1-1-1,1 0 1,0 0 0,0-1 0,10 10 0,-8-11-49,1 0 1,0-1-1,0 0 1,1 0-1,0-1 1,0-1-1,0 0 1,0 0-1,0-1 1,1 0-1,0-1 1,-1 0-1,1-1 1,0-1-1,0 0 1,0 0 0,0-1-1,21-5 1,-21 3-472,-1 0 1,0-2 0,0 1 0,0-1 0,-1-1 0,1 0 0,-1 0 0,-1-1 0,1 0 0,-1-1 0,0 0 0,7-9 0,20-22-3484</inkml:trace>
</inkml:ink>
</file>

<file path=ppt/ink/ink2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0.4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14464,'0'-15'7167,"27"42"-7807,-19-24 11520,50 9-10752,-15-6 128,36 9-128,-18 0 128,40-5-384,-26 2 128,16 3-1536,-22-9 0,3-12-2560,-19-6 128</inkml:trace>
</inkml:ink>
</file>

<file path=ppt/ink/ink2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0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 11136,'0'-1'350,"0"-1"-1,-1 1 1,1-1 0,0 1 0,0-1 0,0 1 0,0-1 0,0 1-1,1 0 1,-1-1 0,0 1 0,1-1 0,-1 1 0,1 0-1,-1-1 1,1 1 0,0 0 0,-1-1 0,1 1 0,0 0 0,0 0-1,0 0 1,0 0 0,2-2 0,-3 3-168,0 0 1,0 0-1,1-1 1,-1 1-1,0 0 0,0 0 1,1 0-1,-1 0 0,0-1 1,1 1-1,-1 0 0,0 0 1,1 0-1,-1 0 1,0 0-1,1 0 0,-1 0 1,0 0-1,1 0 0,-1 0 1,0 0-1,1 0 1,-1 0-1,0 0 0,1 0 1,-1 0-1,0 1 0,0-1 1,1 0-1,-1 0 1,0 0-1,1 0 0,-1 1 1,0-1-1,0 0 0,1 0 1,-1 1-1,10 15 1662,2 19-1502,-12-34-29,7 41-35,-1 0-1,-2 0 1,-4 81 0,0-74 168,10 248 1112,15 58-1729,-26-299-629,1-54 589,1-1 0,-1 1 1,0-1-1,0 1 0,-1-1 0,1 1 1,0-1-1,0 0 0,-1 1 0,1-1 1,-1 1-1,1-1 0,-1 1 0,0-1 1,1 0-1,-1 0 0,0 1 0,0-1 1,0 0-1,0 0 0,0 0 0,0 0 1,0 0-1,0 0 0,-1 0 0,1 0 1,0 0-1,-2 0 0,-8-4-4123,3-8 2111,4 5 738,-9-7-2504</inkml:trace>
</inkml:ink>
</file>

<file path=ppt/ink/ink2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1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0 170 9216,'3'-5'473,"-1"1"0,1 0-1,0 0 1,0 0 0,0 1 0,1-1 0,-1 1 0,1 0 0,0-1 0,0 2 0,0-1 0,0 0 0,0 1 0,9-4 0,78-25 5574,-48 18-5087,7-4 233,1 1 0,94-16 1,-131 29-915,0 1 0,0 1-1,0 0 1,0 1 0,1 1 0,-1 0 0,0 1 0,0 0 0,0 1 0,0 1 0,-1 0-1,1 1 1,-1 0 0,0 1 0,15 10 0,-25-14-257,0 1-1,0-1 1,0 1 0,-1-1-1,1 1 1,-1 0 0,0 0-1,1 0 1,-2 1 0,1-1-1,0 0 1,-1 1 0,1-1-1,-1 1 1,0-1 0,0 1-1,0 0 1,-1-1 0,1 1-1,-1 0 1,0 0 0,0 0-1,0-1 1,-1 1 0,0 0-1,1-1 1,-1 1 0,0 0-1,0-1 1,-1 1 0,-3 5-1,1 0-17,-1 0 1,0-1-1,0 0 0,-1 0 0,-1-1 0,1 1 0,-1-1 0,0 0 0,-1-1 0,1 0 0,-1 0 1,-9 4-1,4-2-45,-1-2-1,1 0 1,-1-1 0,0 0 0,0-1 0,0 0-1,-1-1 1,0-1 0,-17 1 0,22-3-255,1-1 1,-1 0-1,0 0 1,1-1-1,-1 0 0,1-1 1,-1 0-1,1 0 1,0-1-1,0 0 0,1-1 1,-1 0-1,1 0 1,0-1-1,-10-9 1,16 14-54,1 0 1,0 0-1,0 0 1,0 0-1,0-1 1,0 1-1,0 0 1,1 0 0,-1-1-1,0 1 1,1-1-1,-1 1 1,1 0-1,-1-1 1,1 1 0,-1-1-1,1 0 1,0 1-1,0-1 1,0 1-1,0-1 1,0 1 0,0-1-1,1 1 1,-1-1-1,1-2 1,4-4-3257</inkml:trace>
</inkml:ink>
</file>

<file path=ppt/ink/ink2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1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0 257 9984,'38'-14'13480,"-10"7"-11195,12 0-1325,0-2 0,39-13 0,-69 18-802,0 0-1,1 0 1,-1-1-1,-1 0 1,1-1-1,-1 0 1,0 0-1,0-1 1,-1-1-1,0 1 0,0-1 1,8-12-1,-14 16-146,0 1 0,0 0-1,0-1 1,-1 1 0,1-1 0,-1 0-1,0 0 1,0 1 0,-1-1-1,1 0 1,-1 0 0,0-6-1,0 8-8,0 0-1,0 0 0,-1-1 0,1 1 1,-1 0-1,1 0 0,-1 0 0,0 0 1,0 0-1,0 0 0,0 0 1,0 0-1,0 0 0,-1 1 0,1-1 1,-1 0-1,1 1 0,-1-1 0,0 1 1,1 0-1,-1-1 0,0 1 1,0 0-1,-3-1 0,-2 0 2,-1 0-1,1 0 1,-1 1-1,1 0 1,-1 1-1,0 0 1,0 0-1,1 0 1,-1 1-1,0 0 1,1 1-1,-1-1 1,1 2-1,-1-1 1,1 1 0,0 0-1,-7 4 1,1 0 32,0 0 0,1 0 0,0 2 1,0-1-1,1 1 0,0 1 0,1 0 0,-18 22 1,22-22-3,1 0 1,0 0 0,0 0 0,1 0 0,1 1-1,0 0 1,0 0 0,1 0 0,0 0-1,1 0 1,0 14 0,1-21-15,0 0 1,0 0-1,1 0 1,0-1-1,-1 1 1,1 0-1,1 0 0,-1 0 1,1 0-1,-1-1 1,1 1-1,0-1 0,1 1 1,-1-1-1,0 0 1,1 0-1,3 3 1,0-1-2,0 0 0,0-1 1,1 1-1,0-1 0,0 0 1,0-1-1,0 0 1,9 3-1,7 0 11,1-1 1,-1-1-1,0 0 0,45-1 0,-50-3-17,0-1 0,0-1 0,0-1-1,0 0 1,0-1 0,-1-1 0,1-1 0,-2 0-1,27-15 1,-36 18-13,0-1 0,-1 0-1,0-1 1,0 0 0,0 1 0,0-2-1,-1 1 1,0-1 0,0 0 0,0 0-1,-1 0 1,0-1 0,0 1 0,-1-1-1,0 0 1,0 0 0,0 0 0,-1 0-1,0-1 1,0 1 0,-1-1 0,0 1-1,-1-1 1,1 0 0,-2-9 0,-7-14-45,-1-6 3,9 38 43,1-1 0,-1 0 0,0 0-1,0 0 1,1 0 0,-1 0 0,0 0-1,0 1 1,1-1 0,-1 0-1,0 0 1,0 0 0,1 0 0,-1 0-1,0 0 1,0 0 0,1 0 0,-1 0-1,0 0 1,0 0 0,1-1-1,-1 1 1,0 0 0,0 0 0,1 0-1,-1 0 1,0 0 0,0 0-1,1 0 1,-1-1 0,0 1 0,0 0-1,0 0 1,0 0 0,1-1 0,-1 1-1,0 0 1,0 0 0,0 0-1,0-1 1,0 1 0,1 0 0,-1 0-1,0-1 1,0 1 0,0 0 0,0 0-1,0-1 1,0 1 0,0 0-1,0 0 1,0-1 0,0 1 0,0 0-1,0 0 1,0-1 0,0 1 0,0 0-1,-1 0 1,1-1 0,0 1-1,0 0 1,0 0 0,0-1 0,0 1-1,-1 0 1,15 8 25,0 0 0,1 0 0,0-1 0,0-1-1,0-1 1,23 6 0,102 12 251,-64-13-214,-67-7-62,0-1 0,0-1 0,1 0 0,-1 0 0,0-1 0,1 0 0,-1-1 0,1 0 0,-1 0 0,0-1 0,0 0 0,15-6 0,-24 8 0,0 1 0,0-1 0,0 0 0,-1 0 0,1 0 0,0 0 0,0 0 0,0 0 0,0 0 0,-1 0 0,1 0 0,0-1 0,0 1 0,0 0 0,0 0 0,0 0 0,-1 0 0,1 0 0,0 0 0,0 0 0,0 0 0,0 0 0,0 0 0,0 0 0,-1-1 0,1 1 0,0 0 0,0 0 0,0 0 0,0 0 0,0 0 0,0-1 0,0 1 0,0 0 0,0 0 0,0 0 0,0 0 0,0 0 0,0-1 0,0 1 0,0 0 0,0 0 0,0 0 0,0 0 0,0-1 0,0 1 0,0 0 0,0 0 0,0 0 0,0 0 0,0 0 0,0-1 0,0 1 0,0 0 0,0 0 0,0 0 0,0 0 0,0 0 0,1-1 0,-12 3 0,0 0 0,0 0 0,1 1 0,0 0 0,-1 1 0,1 0 0,0 1 0,1 0 0,-1 0 0,-12 11 0,15-11 0,0 1 0,1-1 0,0 1 0,0 0 0,1 1 0,0-1 0,0 1 0,0 0 0,1 0 0,0 1 0,1-1 0,-1 1 0,2 0 0,-4 10 0,6-14-3,-1 0 0,1 0 0,0 0 0,0 1 0,0-1 0,1 0 0,0 0 0,-1 0 0,2-1 0,-1 1-1,0 0 1,1 0 0,-1 0 0,1-1 0,0 1 0,0-1 0,1 0 0,-1 1 0,1-1 0,4 5 0,3 1-10,1 0 0,0 0 1,0-1-1,21 11 0,-21-13-90,0-1-1,1-1 1,0 1 0,0-2-1,0 0 1,1 0 0,-1-2 0,1 1-1,-1-1 1,1-1 0,22-2-1,1-3-2810,-1-1-1,57-18 0,-37 8-1181</inkml:trace>
</inkml:ink>
</file>

<file path=ppt/ink/ink2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2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0 820 12544,'143'-9'13495,"-101"4"-12231,0-3 0,-1-1 0,47-17 1,-61 16-1503,0-2 0,-1 0 0,-1-1 0,0-2 0,34-26 0,-43 27 632,1-1 0,-2 0-1,0-1 1,20-27-1,-29 34-359,1 0-1,-1 0 0,-1-1 0,0 0 0,0 0 0,-1 0 1,0-1-1,-1 1 0,0-1 0,-1 0 0,0 0 1,0 0-1,-1 0 0,-1 0 0,0 0 0,-1 0 1,-3-21-1,-2 13-32,-2 0 1,0 0 0,-1 1 0,-1 1 0,-1 0-1,0 0 1,-1 1 0,-1 0 0,0 1-1,-1 0 1,-17-12 0,14 11-23,-1 2-1,0 0 1,-1 1 0,-1 1-1,0 1 1,-1 1 0,0 0-1,0 2 1,-1 0 0,-35-7-1,52 15 20,0-1-1,0 0 0,0 1 0,0 0 1,0 0-1,0 1 0,0-1 0,-9 3 1,11-2 3,1 0 0,0 0 0,-1 0 0,1 1 0,0-1 0,0 0 0,0 1 1,0 0-1,0-1 0,1 1 0,-1 0 0,0 0 0,1 0 0,-1 0 0,1 0 1,0 1-1,0-1 0,0 0 0,0 1 0,0-1 0,0 3 0,-2 8 29,1 0 0,0-1 0,1 1 0,1 0 0,1 24 0,12 64 49,-11-89-82,14 76 174,37 119 0,20-5-104,-49-145-47,-2 2 1,-3 0-1,19 101 1,-38-159-26,0 0 1,0-1-1,0 1 1,0-1-1,0 1 1,1-1-1,-1 1 1,0-1-1,0 1 1,0 0-1,0-1 1,-1 1-1,1-1 1,0 1-1,0-1 1,0 1-1,0-1 1,-1 1-1,1 0 1,0-1-1,0 1 1,-1-1-1,1 0 1,0 1-1,-1 0 1,-11-6-354,-11-20-1108,18 17 204,1 1 1,0-1 0,0 0 0,1-1-1,0 1 1,0-1 0,-2-11-1,2-4-2834</inkml:trace>
</inkml:ink>
</file>

<file path=ppt/ink/ink2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3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0 210 9600,'1'-1'357,"-1"0"1,0 0-1,1 1 0,-1-1 1,1 0-1,-1 1 1,1-1-1,-1 1 0,1-1 1,0 0-1,-1 1 1,1-1-1,0 1 0,-1-1 1,1 1-1,0 0 1,0-1-1,0 1 0,-1 0 1,1 0-1,0-1 1,0 1-1,0 0 0,-1 0 1,1 0-1,0 0 1,0 0-1,0 0 0,0 0 1,0 0-1,-1 0 1,2 1-1,48-2 6044,-39 1-7082,2 0 1198,26 1 245,-1-3 0,61-9 0,-89 10-644,0-1 1,0-1-1,-1 0 0,1 0 0,-1-1 0,1 0 0,-1-1 0,-1 1 0,1-2 0,-1 0 1,1 0-1,-2 0 0,1-1 0,-1 0 0,9-10 0,-15 15-109,0 1 0,1-1 0,-1 1 0,0-1 0,0 0 0,0 1 0,0-1 0,0 0 0,0 0 0,0 0 0,0 0 0,-1 0 0,1 0 0,-1 0 0,0 0 0,0 0 0,1 0 0,-1 0 0,0 0 0,-1 0 0,1 0 0,0 0 0,-1 0 0,1 0 0,-1 0 0,1 0 0,-1 0 0,0 0 0,0 0 0,0 1 0,0-1 0,0 0 0,0 1 0,-1-1 0,1 0 0,0 1 0,-1 0-1,1-1 1,-1 1 0,0 0 0,-3-2 0,-2-1 2,-1 0-1,1 1 0,-1 0 0,0 0 0,0 1 1,0 0-1,0 1 0,-15-2 0,12 3 15,0 0 0,0 0 0,0 1 0,0 0 0,1 1-1,-1 0 1,0 1 0,1 0 0,0 1 0,-15 7 0,18-8-13,1 1 0,-1 1 0,1-1 1,0 1-1,0 0 0,1 1 0,-1-1 1,1 1-1,0 0 0,1 0 0,0 1 1,0 0-1,0-1 0,1 1 0,-5 13 1,5-11-13,0 1 1,0-1 0,1 1 0,1-1 0,0 1-1,0 0 1,0-1 0,1 1 0,1 0 0,0-1-1,0 1 1,1 0 0,0-1 0,1 0 0,0 1-1,0-1 1,1 0 0,0-1 0,1 1-1,0-1 1,0 1 0,0-2 0,1 1 0,1-1-1,-1 1 1,15 10 0,-2-4-11,1-1 1,0-1-1,1-1 0,1 0 1,0-2-1,0 0 0,1-2 0,-1 0 1,2-2-1,30 4 0,-21-7-809,-1 0 0,1-3 0,-1 0 0,52-10-1,18-5-3169</inkml:trace>
</inkml:ink>
</file>

<file path=ppt/ink/ink2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4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 3584,'28'0'1792,"-5"4"-1536,-3-8 3200,8 4-3200,15 0 0,3 0 256,11 0 0,-5 0-640,-10-9 0,-1 2 384,2-5 0,-6 1-640,-9-1 0,-3 12-1024,-2 0 128</inkml:trace>
</inkml:ink>
</file>

<file path=ppt/ink/ink2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6.8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67 377 11264,'-10'6'3018,"15"-6"2795,13 0 876,-5 3-5037,8 5-1363,0-1-1,0-1 1,0 0-1,1-2 1,-1-1-1,1 0 1,0-2-1,0 0 0,0-2 1,0 0-1,0-1 1,30-8-1,-22 2-238,1-1 1,-1-1-1,-1-1 0,0-2 1,-1-1-1,0-2 0,-1 0 1,25-21-1,-41 28-50,0 0 0,0-1 0,16-19 0,-24 26 0,-1 0 0,1-1 0,-1 1 0,0-1 0,0 1 0,0-1 0,-1 0 0,1 0 0,-1 1 0,0-1 0,0 0 0,0 0 0,0 0 0,-1-1 0,0 1 0,1 0 0,-2 0 0,1-5 0,-2 4-1,-1 0-1,1-1 1,-1 1 0,0 0-1,0 0 1,0 0 0,-1 1-1,0-1 1,0 1 0,0 0-1,0 0 1,-1 0 0,1 0-1,-1 1 1,-6-3 0,-8-6-28,-1 2 1,-26-11-1,31 15-13,-1 1 0,0 1 0,0 1-1,0 0 1,0 1 0,-1 0-1,1 1 1,-1 1 0,-21 3 0,13-1-48,-4 0-77,1 1-1,-1 2 1,1 1-1,0 1 0,0 1 1,-28 13-1,38-14-64,1 0-1,0 2 0,0 0 1,0 1-1,-28 22 1,40-28 73,0 0 0,1 1 0,-1 0 0,1-1-1,0 1 1,0 1 0,1-1 0,-1 1 0,1-1 0,0 1 0,1 0 0,0 0 0,-1 0 0,2 0 0,-1 1 0,1-1 0,0 0-1,0 1 1,1-1 0,0 9 0,1-11 40,-1 0 0,1 0 0,0-1 0,1 1 0,-1 0 0,1 0 0,-1-1-1,1 1 1,0-1 0,0 1 0,1-1 0,-1 0 0,1 0 0,0 0 0,-1 0 0,1-1 0,1 1 0,-1-1 0,0 1-1,0-1 1,1 0 0,0-1 0,-1 1 0,1 0 0,5 0 0,0 3-113,9 2-481,-1 0 0,2 0 0,-1-2-1,1-1 1,37 5 0,-35-6 0,68 12-2614</inkml:trace>
</inkml:ink>
</file>

<file path=ppt/ink/ink2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7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12160,'5'2'770,"1"0"1,-1 1 0,0-1 0,0 1 0,-1 0-1,1 0 1,-1 1 0,1-1 0,-1 1-1,0 0 1,-1 0 0,1 1 0,-1-1 0,1 1-1,-1 0 1,-1-1 0,5 11 0,11 38 3780,-10-2-4780,18 352 1334,-17-191-290,-3-75-606,16 147-1890,-22-285 1614,0 1 0,0 0 0,0 0-1,0 0 1,0-1 0,0 1 0,1 0-1,-1 0 1,0 0 0,0-1 0,0 1-1,0 0 1,1 0 0,-1 0 0,0 0-1,0 0 1,0 0 0,1 0 0,-1 0-1,0-1 1,0 1 0,1 0 0,-1 0-1,0 0 1,0 0 0,1 0 0,-1 0-1,0 0 1,0 0 0,0 0 0,1 0-1,-1 1 1,0-1 0,0 0 0,1 0-1,-1 0 1,0 0 0,0 0 0,0 0-1,1 0 1,-1 0 0,0 1 0,0-1-1,0 0 1,0 0 0,1 0 0,-1 0-1,0 1 1,0-1 0,0 0 0,0 0 0,0 0-1,0 1 1,1-1 0,-1 0 0,0 0-1,0 1 1,0-1 0,0 0 0,0 0-1,0 1 1,0-1 0,0 0 0,0 0-1,0 0 1,0 1 0,0-1 0,9-15-2200,-8 14 1725,9-16-3554</inkml:trace>
</inkml:ink>
</file>

<file path=ppt/ink/ink2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7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8 424 14080,'-8'22'7039,"38"17"-9087,-20-30 11904,3 15-9984,0-2 0,-1-7-2816,1-4 128,14-19 640,-6 5 128</inkml:trace>
  <inkml:trace contextRef="#ctx0" brushRef="#br0" timeOffset="1">219 7 16000,'-27'-7'7935,"54"32"-18302,-19-20 14334,5 2-8318,0-1 127</inkml:trace>
</inkml:ink>
</file>

<file path=ppt/ink/ink2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8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19 2816,'3'-1'1097,"13"-7"-2232,-11 4 3627,-6-1 6574,0 5-6379,1 0-2537,-9 7 4305,-2 11-2969,10-15-899,-6 14 39,1-1 1,0 2-1,2-1 0,0 1 1,1-1-1,0 1 1,2 0-1,0 32 1,1-44-506,0 3-8,-1 579 2548,1-541-2636,4 37-29,-3-60 9,-1-24-5,0 1-1,0-1 1,0 0-1,0 1 1,0-1 0,0 0-1,0 1 1,0-1-1,0 1 1,0-1-1,0 0 1,0 1-1,0-1 1,0 0-1,0 1 1,0-1-1,0 1 1,0-1-1,0 0 1,-1 1 0,1-1-1,0 0 1,0 0-1,0 1 1,-1-1-1,1 0 1,0 1-1,0-1 1,-1 0-1,1 0 1,0 1-1,-1-1 1,1 0-1,0 0 1,-1 0-1,1 0 1,0 1 0,-1-1-1,1 0 1,0 0-1,-1 0 1,1 0-1,-1 0 1,1 0-1,0 0 1,-1 0-1,1 0 1,0 0-1,-1 0 1,1 0-1,-1 0 1,1 0 0,0-1-1,-1 1 1,1 0-1,-1 0 1,0-5-36,0 1 1,1 0 0,-1-1-1,1 1 1,0-1 0,0 1-1,1-7 1,0 6-24,7-188-591,-4 167 630,1 1 1,1 0-1,1 0 0,1 0 1,17-36-1,-23 58 25,14-32 115,1 1 0,2 0 0,1 2 0,2 0 1,35-40-1,-25 41-107,2 0 0,0 2 0,2 2 0,1 1 0,1 2 0,1 2 1,1 1-1,1 2 0,1 2 0,0 2 0,1 2 0,73-14 0,-108 26-286,1 0-1,-1 0 0,0 1 1,15 0-1,-21 0-45,0 1 1,1-1-1,-1 1 0,1-1 0,-1 1 1,0 0-1,1 0 0,-1 0 1,0 0-1,0 0 0,0 0 1,0 1-1,0-1 0,0 1 0,0-1 1,0 1-1,-1 0 0,3 3 1,6 10-3672</inkml:trace>
</inkml:ink>
</file>

<file path=ppt/ink/ink2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8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10624,'5'6'4707,"5"9"8331,-7-2-12864,0-1 114,1-1-1,0 1 1,1-1-1,0 0 0,0-1 1,1 1-1,1-1 1,0 0-1,0-1 1,14 14-1,11 10-391,45 35 0,-66-58 350,19 12-8,1 0 0,0-2 1,36 16-1,19 12-295,-62-26-1049,-23-15-3164,-4-3 174</inkml:trace>
</inkml:ink>
</file>

<file path=ppt/ink/ink2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9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1 120 9344,'0'-6'856,"0"1"-1,1 0 1,0 0 0,-1 0 0,2 0 0,-1 0-1,1 0 1,0 0 0,0 1 0,0-1 0,0 1-1,1-1 1,4-5 0,-3 4-108,0 1 0,0 0 0,1-1 0,0 2 0,10-9 0,3 6-456,-12 17 1113,-11 25 883,4-31-2370,-61 394 2891,57-355-2695,-1 26-114,2 1 0,4 0 0,10 90 0,-9-145 3,1-1 1,1 1-1,0-1 1,1 1-1,1-1 1,0 0-1,1 0 1,13 23-1,-16-32-21,1 0 0,0 0 1,0 0-1,0-1 0,1 1 0,-1-1 0,1 0 0,0 0 0,0-1 0,1 0 0,-1 0 0,1 0 0,0 0 1,-1-1-1,1 0 0,0 0 0,0-1 0,1 1 0,-1-1 0,0-1 0,11 1 0,12-2-1415,-1-1-1,0-1 1,-1-2-1,53-15 1,-33 5-2557</inkml:trace>
</inkml:ink>
</file>

<file path=ppt/ink/ink2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9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11776,'43'3'5887,"36"-3"-4863,-61 0 8320,52-8-8704,-14 5 0,53 0 0,-24 3 128,11 3-1536,-22 0 128,-12-3-128,-19 0 128,-30 8-3200,0-4 0,-26-1 1,5 2 127</inkml:trace>
</inkml:ink>
</file>

<file path=ppt/ink/ink2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0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6 162 12160,'-2'5'793,"1"0"1,0 0-1,0 1 1,1-1-1,0 0 0,0 0 1,0 0-1,0 1 1,1-1-1,0 0 1,0 0-1,1 0 1,-1 0-1,1 0 1,0 0-1,4 7 1,21 35 4091,3-3-3379,-18-28-2272,-2 0 876,1 0 0,0-1 0,0-1 1,2 0-1,0-1 0,0 0 0,1-1 0,1 0 1,0-2-1,1 1 0,18 8 0,-32-18-107,-1 0-1,1-1 1,-1 1-1,1 0 1,-1-1-1,1 0 1,-1 1-1,1-1 1,-1 0-1,1 0 1,0 0-1,-1 0 1,1 0-1,-1 0 1,4-1-1,-5 1-1,1 0-1,-1-1 0,0 1 0,1 0 1,-1-1-1,0 1 0,0-1 0,1 1 0,-1-1 1,0 1-1,0-1 0,0 1 0,1-1 0,-1 1 1,0-1-1,0 1 0,0-1 0,0 1 0,0-1 1,0 1-1,0-1 0,0 1 0,0-1 0,0 1 1,0-1-1,-1 1 0,1-1 0,0 1 1,-1-1-1,-22-41-4,11 27-50,0 2 0,-1-1 1,-1 2-1,0-1 0,-22-13 0,-29-26-370,63 50 408,0 1 0,1 0 0,-1 0-1,1-1 1,0 1 0,-1-1 0,1 1 0,0-1-1,0 1 1,0-1 0,0 0 0,0 0 0,0 0-1,0 1 1,1-1 0,-1 0 0,1 0-1,-1 0 1,1 0 0,0 0 0,0 0 0,0 0-1,0 0 1,0-2 0,2 1-7,-1 1 1,1-1-1,-1 1 0,1-1 1,0 1-1,0 0 0,0 0 1,0 0-1,1 0 0,-1 1 1,0-1-1,1 0 0,-1 1 1,1 0-1,3-2 0,-4 2 17,-1 0 0,0-1 0,0 1 0,1-1 0,-1 1 0,0-1 0,0 1 0,0-1 0,-1 1 0,1-1 0,0 0 0,-1 0 0,1 1 0,-1-1 0,1 0 0,-1 0 0,0 0 0,0 1 0,0-1 0,0 0 0,0 0 0,0 0 0,-1-2 0,2-12 1,2 5 58,-1 1-1,1 0 1,1 1-1,0-1 1,0 1-1,1-1 1,0 1-1,1 1 1,0-1-1,0 1 1,1 0-1,0 0 1,0 1-1,1 0 1,0 0-1,0 1 1,1 0-1,0 0 1,0 1-1,0 0 1,0 1-1,1 0 1,0 0-1,0 1 1,15-3-1,-19 4-40,1 1-1,-1 0 0,1 0 1,-1 1-1,1-1 1,0 1-1,-1 1 0,1-1 1,0 1-1,-1 1 0,1-1 1,-1 1-1,0 0 1,10 4-1,37 17-412,17 9-5064,-47-21 1475</inkml:trace>
</inkml:ink>
</file>

<file path=ppt/ink/ink2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0.7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29 245 10880,'-1'0'356,"1"1"0,-1-1 0,1 0 0,-1 1 0,1-1 0,-1 0 0,1 1 0,-1-1 0,1 1 0,-1-1 0,1 1 0,0-1 0,-1 1 0,1-1 0,0 1 0,-1-1 0,1 1 0,0 0 0,0-1 0,0 1 0,-1-1 0,1 1 0,0 0 0,0-1 0,0 1 0,0-1 0,0 1 0,0 0 0,0-1 0,0 1 0,1 0 0,-1-1 0,0 2 0,10 26 7277,-5-15-8406,-3-9 829,-1 0 0,1 0-1,0-1 1,0 1-1,0 0 1,1-1-1,-1 1 1,1-1-1,0 0 1,-1 0 0,2 0-1,-1 0 1,0 0-1,1-1 1,-1 1-1,6 2 1,4 1-15,0-1 0,0 0 0,18 5 0,-25-9 130,11 4-115,1-2 1,-1 0-1,1-1 0,0-1 0,-1 0 0,1-1 0,0-1 0,0-1 0,-1-1 0,1 0 0,-1-1 1,0-1-1,0-1 0,0 0 0,-1-1 0,0-1 0,0 0 0,-1-1 0,0-1 0,-1-1 0,0 0 1,0 0-1,-1-1 0,-1-1 0,0 0 0,16-25 0,-26 35-60,0-1 0,0 1 1,0-1-1,0 0 0,-1 0 0,0 0 0,0 0 0,0 0 1,0 0-1,0 0 0,-1-1 0,0 1 0,0 0 0,0 0 1,-1 0-1,1 0 0,-1-1 0,0 1 0,0 0 1,0 0-1,-1 0 0,1 1 0,-1-1 0,0 0 0,0 1 1,0-1-1,-5-5 0,-1 0 1,0-1 1,-1 2-1,0-1 1,0 1-1,-1 0 0,0 1 1,-21-11-1,21 13 3,0 0 1,-1 1-1,1 0 0,-1 1 1,0 0-1,0 0 0,0 1 0,-22-1 1,5 4-9,0 1 0,-35 7 0,34-4-14,6-2-290,0 0 0,0 2 0,0 1 0,0 1 0,1 1 0,0 1 0,-27 15 0,19 0-1753,29-23 1885,1 0 1,-1 1-1,1-1 1,-1 0-1,1 1 1,0-1-1,-1 0 0,1 1 1,0-1-1,0 0 1,0 1-1,0-1 1,0 1-1,1-1 1,-1 0-1,0 1 0,1-1 1,-1 0-1,1 0 1,-1 1-1,2 1 1,9 21-3811</inkml:trace>
</inkml:ink>
</file>

<file path=ppt/ink/ink2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1.4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53 426 11136,'0'0'125,"0"-1"0,0 1 0,0 0 0,0 0 0,0-1 0,0 1 0,0 0 0,0-1 0,0 1 0,0 0 0,0 0 0,0-1-1,0 1 1,0 0 0,0 0 0,0-1 0,1 1 0,-1 0 0,0 0 0,0-1 0,0 1 0,1 0 0,-1 0 0,0 0 0,0-1 0,0 1 0,1 0 0,-1 0 0,0 0 0,0 0 0,1 0 0,-1-1 0,0 1 0,1 0 0,-1 0 0,0 0 0,1 0 0,13 5 5305,13 17 518,-22-14-5630,0 0 1,-1 1-1,0-1 0,0 1 0,-1 0 1,0 0-1,3 16 0,-4-13-113,1-1 0,0 0 0,1 0 0,0 0 0,7 12 0,-6-15-58,0 0 0,1 0 0,0-1 0,0 1 0,1-1 0,7 6 1,-11-11-122,0 1 0,0-1 1,0 0-1,1 0 1,-1 0-1,0 0 0,1-1 1,0 1-1,-1-1 0,1 0 1,0 0-1,-1 0 1,1-1-1,0 1 0,0-1 1,0 0-1,0 0 1,-1 0-1,6-2 0,-1 0-24,1-1 1,-1-1-1,1 1 0,-1-1 0,0-1 0,-1 0 0,1 0 0,-1 0 0,0-1 0,0 0 1,-1 0-1,0-1 0,0 0 0,0 0 0,-1 0 0,0-1 0,-1 0 0,1 0 0,-2 0 1,1 0-1,3-11 0,-3 6-3,0-1 1,-1 1 0,-1-1 0,0 0-1,0 0 1,-1 1 0,-1-1 0,-1 0-1,0 0 1,0 0 0,-2 0 0,1 1-1,-10-26 1,2 16-2,-1 1 0,-1 0-1,-1 1 1,0 1 0,-2 0 0,0 1 0,-2 1-1,-24-23 1,26 28-8,-1 0 1,0 0-1,-1 2 0,-1 0 0,0 1 0,0 0 0,-1 2 1,0 0-1,-1 1 0,-35-7 0,44 11 6,10 3 0,0-1 0,-1 1 0,1-1 1,0 1-1,-1-1 0,1 1 0,-1 0 0,1 0 1,-1 0-1,1 0 0,0 0 0,-1 0 0,1 0 1,-1 0-1,1 0 0,0 1 0,-1-1 1,1 1-1,0-1 0,-1 1 0,1-1 0,0 1 1,-1 0-1,1-1 0,0 1 0,-2 2 0,3-3 4,0 1-1,1 0 0,-1 0 0,0 0 1,0 0-1,0-1 0,1 1 1,-1 0-1,0 0 0,1-1 0,-1 1 1,0 0-1,1 0 0,-1-1 0,1 1 1,-1-1-1,1 1 0,0 0 1,-1-1-1,1 1 0,0-1 0,-1 1 1,1-1-1,0 0 0,-1 1 1,1-1-1,0 0 0,0 1 0,0-1 1,-1 0-1,3 1 0,39 14 3,-4-7 35,0-1 1,0-2-1,48-1 0,35-5 69,109 3-830,-229-2 597,0 0 0,1-1 0,-1 1 0,0 0 0,0 0 0,0 0 0,0 0 0,0 1 0,0-1 0,0 0 0,0 0 0,0 1 0,0-1 0,0 1 0,0-1 0,0 0 0,0 1 0,0 0 0,1 0 0,-13 9-3929,11-10 3825,-13 11-3865</inkml:trace>
</inkml:ink>
</file>

<file path=ppt/ink/ink2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4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3968,'-28'20'1920,"24"51"-1152,8-68 2816,1 13-3456,0 4 0,4 7 0,5-2 0,9 5-256,-3-11 128,-2-6-640,1-6 128,1-7-768,-2-7 0</inkml:trace>
</inkml:ink>
</file>

<file path=ppt/ink/ink2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1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12288,'-21'3'6143,"16"1"-6527,5-4 9088,0 8-8320,0-1 128,0 14 512,0-6 0,0 26-1280,0-12 128,21 7 384,-2-10 128,20-12-1536,-9 4 0,10-18-2688,-9 0 0</inkml:trace>
</inkml:ink>
</file>

<file path=ppt/ink/ink2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2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22 15360,'-13'0'7679,"77"0"-13055,-46 0 13184,9-4-10368,-6 1 0,1-5-3711,-4 1-1</inkml:trace>
</inkml:ink>
</file>

<file path=ppt/ink/ink2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2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62 332 10112,'-5'-10'3705,"2"13"-96,3 4 3284,0-7-4823,3 39 1385,-3-36-3397,1 0-1,0 0 0,0 0 0,0 0 0,0 0 0,1 0 0,-1-1 0,1 1 1,-1 0-1,1-1 0,0 1 0,0-1 0,0 0 0,1 1 0,-1-1 0,0 0 1,4 2-1,47 23 944,-51-27-1004,12 5 68,1 0 0,1-2 0,-1 0 0,1 0-1,-1-2 1,1 0 0,0 0 0,-1-2 0,1 0 0,0-1 0,27-6 0,-12 0-68,0-2 1,0 0 0,-1-2 0,44-25 0,-67 34 0,0-1 0,0 0 0,0 0 0,-1-1 0,0 1 0,0-1 0,0-1 0,0 1 0,-1-1 0,0 0 0,0 0 0,-1-1 0,0 1 0,0-1 0,0 0-1,-1 0 1,0-1 0,0 1 0,-1-1 0,3-11 0,-5 11-21,0 0 0,-1 0 0,1 0 0,-1 0-1,-1 0 1,0 0 0,0 0 0,-1 0 0,0 1 0,0-1-1,0 1 1,-1 0 0,0 0 0,-8-9 0,5 7 0,-1 0 1,1 1-1,-2 0 0,1 0 1,-1 1-1,-1 1 1,1-1-1,-1 1 0,0 1 1,0 0-1,-12-4 1,-6 0-33,0 2 1,-1 1-1,0 1 1,0 1-1,0 2 1,0 1-1,-1 1 1,-35 5-1,42-2 8,0 0 0,0 2 0,0 1 0,-33 14 0,51-19 37,1 1-1,0 1 0,0-1 0,0 0 1,0 1-1,0 0 0,1 0 0,-1 0 1,1 0-1,-6 7 0,8-8-1,0 0 0,0 0 1,0 0-1,0 0 0,1 0 0,-1 0 1,0 0-1,1 1 0,0-1 0,0 0 1,-1 0-1,1 0 0,0 0 0,1 1 0,-1-1 1,0 0-1,1 0 0,-1 0 0,1 0 1,-1 0-1,1 0 0,0 0 0,0 0 0,0 0 1,0 0-1,0 0 0,3 2 0,1 2-41,0 0 0,0-1-1,1 0 1,0 0 0,0 0-1,1-1 1,-1 1 0,1-1-1,8 3 1,68 24-523,-53-22 242,1-2-1,1-1 1,-1-2 0,1 0 0,62-4-1,-92 0 315,17 1-110,0-1 0,0 0 0,-1-2 0,1 0 0,0-2 0,-1 0 0,1-1 0,-1 0 0,0-2 0,32-16 0,-34 14 600,-13 7 361,-20 19 2049,17-15-2791,-1 1-1,1 0 0,0-1 0,0 1 0,0 0 0,0-1 0,0 1 1,0 0-1,1-1 0,0 1 0,-1 0 0,1-1 0,0 1 0,0-1 1,0 1-1,0-1 0,1 0 0,-1 1 0,1-1 0,-1 0 0,4 3 1,46 40 125,-39-35-149,-2-2-102,-1-1 0,1-1-1,1 0 1,-1 0 0,1-1 0,22 7-1,36 2-4181,-33-11 123</inkml:trace>
</inkml:ink>
</file>

<file path=ppt/ink/ink2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3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79 10496,'-4'-1'6895,"10"1"-140,7 4-2346,-2 5-4549,0 12 604,-1 1-1,-1 0 0,-1 0 1,-1 0-1,0 1 1,5 46-1,-5-30 69,-3-13-341,6 17 87,-11-130-299,-3 46 21,1 27 0,1 0 0,1 0 0,0 0 0,1 0 0,1 0 0,0 0 0,3-16 0,-1 22 0,0 0 0,0 0 0,1 0 0,0 0 0,1 0 0,-1 1 0,1 0 0,1 0 0,-1 0 0,1 1 0,1 0 0,-1 0 0,1 0 0,0 1 0,0 0 0,0 0 0,1 1 0,0 0 0,0 0 0,0 1 0,0 0 0,0 0 0,1 1 0,-1 0 0,1 1 0,0 0 0,-1 0 0,1 1 0,0 0 0,14 2 0,-4 0 7,0 1 0,1 1 0,-1 1 0,-1 0 1,1 2-1,-1 0 0,0 1 0,29 18 0,-40-22-4,-1 1-1,1 0 1,-1 0 0,0 0-1,0 1 1,-1 0 0,1 0-1,-1 1 1,-1-1 0,1 1-1,-1 0 1,-1 1 0,1-1-1,-1 1 1,0-1 0,-1 1-1,0 0 1,0 0 0,-1 0-1,0 0 1,0 0 0,-1 0-1,-1 16 1,1-14-3,-2 1 0,0-1 0,0 0 0,-1 0 0,0 0 0,0 0 0,-1 0 0,-1-1 0,0 1 0,0-1 0,0-1 0,-1 1 0,-12 12 0,5-14 3,10-17-1,12-26-28,3 5-115,0 0 1,2 1-1,20-32 1,-27 51 101,0 0 1,1 0-1,0 1 1,1 0-1,0 1 1,1 0-1,0 1 1,0 0-1,1 0 1,-1 1-1,16-8 1,-20 14 36,-1-1 1,1 1 0,-1 0-1,1 0 1,0 1 0,-1-1-1,1 1 1,0 1 0,0-1-1,-1 1 1,1 0 0,-1 0-1,1 0 1,-1 1 0,1 0-1,-1 0 1,0 1 0,0-1-1,0 1 1,7 5 0,-3-1 40,1-1 0,-2 1 1,1 0-1,-1 1 1,0 0-1,-1 1 0,0-1 1,0 1-1,-1 1 1,5 9-1,-7-9 5,0-1 0,-1 1 0,0 0 0,-1-1 0,0 1 0,0 0 0,-1 1 0,-1-1 0,0 0-1,0 0 1,-3 19 0,-1-10-64,-1 0 0,0 1-1,-1-2 1,-2 1 0,-9 19-1,17-36-2433,7-8 208,12-15-1706,-12 14 2109,11-9-2147</inkml:trace>
</inkml:ink>
</file>

<file path=ppt/ink/ink2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3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156 353 12672,'-1'4'11332,"-1"6"-5513,0 3-3961,-6 35-2799,8-42 1001,0 0 1,0 0-1,1 0 0,0-1 0,0 1 0,0 0 0,0-1 0,1 1 0,0-1 0,0 1 0,1-1 0,-1 0 0,1 0 0,0 0 0,1 0 0,-1 0 0,1-1 0,0 0 0,0 1 0,0-2 0,0 1 0,1 0 0,0-1 1,0 0-1,0 0 0,7 3 0,0-3-35,1 0-1,0-1 1,0-1 0,0 0 0,0-1 0,1 0 0,-1-1 0,0-1 0,0 0 0,0 0-1,13-5 1,-3 0-26,1-1-1,-2-1 0,1-1 0,-1-1 0,-1-1 1,0-1-1,-1-1 0,0 0 0,-1-2 1,-1 0-1,18-20 0,-31 29-14,1 1 0,-1-1 0,0 0 0,0 0 0,-1 0 0,0-1 0,0 1 0,-1-1 0,0 0 0,-1 0 0,1 0 0,-1-1 0,-1 1 0,0 0 0,1-12 0,-2 13 2,0-1 0,0 1 0,-1-1 0,0 1 0,0 0 0,-1-1 0,0 1 0,0 0 0,-1 0 1,0 0-1,0 0 0,0 1 0,-1-1 0,0 1 0,-1 0 0,1 0 0,-7-7 0,9 11 9,-6-8-5,0 1 0,-1 0 1,0 1-1,-1 0 0,1 0 0,-2 1 0,1 0 0,-1 1 1,0 0-1,0 1 0,0 0 0,-20-5 0,25 7 10,-12-2 0,1 0 0,-1 1 0,0 1 0,0 0 0,0 2 0,0 0 0,-1 1 0,1 0 0,-33 7 0,37-6 0,-8 2-113,1 0 0,-1 1 0,1 1 0,0 1 1,-39 18-1,52-20 20,-1 1 1,1-1 0,0 2-1,1-1 1,-1 1 0,1 1-1,0-1 1,0 1 0,1 0-1,0 0 1,1 1 0,-1 0-1,1 0 1,1 1 0,-5 8-1,8-14-37,0-1 0,0 1-1,0 0 1,0-1 0,1 1-1,-1 0 1,1 0 0,0 0-1,0-1 1,0 1-1,0 0 1,0 0 0,0 0-1,1 0 1,-1-1 0,1 1-1,2 4 1,-1-2-216,1 0-1,1-1 1,-1 1 0,1-1 0,0 0 0,7 6-1,0 1-408,39 39-3213</inkml:trace>
</inkml:ink>
</file>

<file path=ppt/ink/ink2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4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60 530 9856,'-4'2'924,"1"0"0,-1 1 1,1-1-1,0 1 0,0 0 0,0-1 1,0 2-1,0-1 0,1 0 0,0 0 1,-1 1-1,1-1 0,0 1 1,1 0-1,-3 5 0,-8 30 2101,9-2-3474,4-32 615,0 1-1,0-1 0,0 1 1,0 0-1,1-1 0,0 0 1,0 1-1,1-1 0,-1 0 1,1 0-1,0-1 0,1 1 1,-1 0-1,1-1 0,5 6 1,-2-5-25,0 1 0,1-1 1,-1 0-1,1-1 1,0 1-1,0-2 0,0 1 1,1-1-1,10 2 0,-3-1-68,-1-1-1,1-1 1,0-1-1,0 0 1,0-1-1,-1-1 0,1 0 1,0-1-1,0-1 1,-1 0-1,19-7 0,-18 4-46,0-1-1,0 0 1,-1-1-1,0-1 0,-1 0 1,21-17-1,-29 20-21,1-1 0,-1 1 0,-1-1-1,1 0 1,-1-1 0,0 1 0,-1-1-1,0 0 1,0 0 0,-1 0 0,0-1 0,0 1-1,-1-1 1,2-13 0,-4-2-4,0-1 0,-2 1 0,-1 0 0,0 0 0,-2 0 0,-16-45 0,17 55-9,-2 1 0,0 0 1,0 0-1,-1 0 0,0 1 0,-2 0 1,1 1-1,-1-1 0,-1 2 0,-20-19 1,17 17-3,-28-26-52,-2 3-1,-62-40 1,72 52-3,32 23 65,0 0 0,0-1 0,0 1 1,0-1-1,1 1 0,-1-1 0,0 1 0,0-1 0,1 0 0,-1 1 0,0-1 0,1 0 0,-1 1 0,1-1 0,-1 0 0,1 0 0,-1 0 0,1 0 0,0 1 0,-1-1 0,1 0 0,0 0 0,0 0 0,-1 0 0,1-1 0,1 1 2,-1 0 0,1 0 0,0 1-1,-1-1 1,1 0 0,0 1-1,0-1 1,-1 1 0,1-1 0,0 0-1,0 1 1,0 0 0,0-1-1,0 1 1,0 0 0,0-1 0,0 1-1,0 0 1,1 0 0,52-5 116,295 21-22,-327-14-318,-15-2 527,11 2-3627,-17-2 2915,0 1 1,0-1-1,0 0 1,0 1-1,0-1 1,0 0-1,0 1 1,0-1-1,0 1 1,-1 0-1,1-1 1,0 1-1,0 0 0,-1-1 1,1 1-1,0 0 1,-1 0-1,1 0 1,-1-1-1,1 1 1,-1 0-1,1 0 1,0 2-1,3 11-3687</inkml:trace>
</inkml:ink>
</file>

<file path=ppt/ink/ink2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5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14 263 11392,'-9'-6'889,"4"1"6105,13 7 545,3 3-5682,-8-4-1734,-1 1 1,1 0-1,0 0 0,-1 0 0,1 0 1,-1 1-1,0-1 0,0 1 1,0-1-1,3 5 0,-3-4 4,0 1-1,1-1 1,0 0 0,-1 0-1,1 0 1,0 0 0,1 0-1,4 3 1,5 0 2,0 0-1,0-1 0,0-1 1,1 0-1,0-1 1,0 0-1,0-1 1,0-1-1,0 0 1,0-1-1,28-3 1,-33 2-133,0 0 1,0-1-1,0 0 1,0 0-1,0-1 1,-1 0-1,1 0 1,-1-1-1,0-1 1,0 1-1,0-1 1,-1 0-1,1-1 1,-1 0-1,-1 0 1,1-1-1,-1 1 1,0-1-1,8-13 1,-12 16-18,0 0 0,0 0 0,0 0 1,-1 0-1,1-1 0,-1 1 0,0-1 0,0 1 0,0-1 1,-1 1-1,0-1 0,0 0 0,0 1 0,0-1 0,-1 1 1,0-1-1,0 1 0,0-1 0,-2-4 0,-1 1-7,-1-1 0,1 1 1,-2 0-1,1 0 0,-1 1 0,0-1 0,-12-9 0,9 8-28,-1 1-1,-1-1 1,0 2 0,0-1-1,0 2 1,-1-1 0,0 2-1,0 0 1,-1 0 0,1 1 0,-1 0-1,0 1 1,0 1 0,-1 0-1,1 1 1,0 0 0,0 1-1,-1 1 1,1 0 0,0 0-1,0 2 1,0-1 0,0 2-1,-22 8 1,34-12 16,-1 1 0,0-1 1,1 1-1,-1 0 0,0 0 0,1 0 0,-1 0 1,1 0-1,0 0 0,-1 0 0,1 0 0,0 0 1,-1 1-1,1-1 0,0 0 0,0 1 0,0-1 1,0 1-1,1 0 0,-1-1 0,0 1 0,1-1 1,-1 1-1,1 0 0,-1 0 0,1-1 0,0 1 1,0 0-1,0 0 0,0-1 0,0 1 0,0 0 1,1 3-1,0-1-120,1 0 0,0 0-1,0 0 1,0 0 0,1 0 0,-1-1 0,1 1 0,0-1 0,0 0 0,0 1 0,0-1 0,4 2 0,4 3-424,0-1 0,1-1 0,-1 0 1,1 0-1,0-2 0,24 8 0,73 9-4582,-105-20 4925,135 10-8993,-127-10 9084,1 0 0,-1-1 0,0-1 1,0 0-1,12-3 0,-89 16 1324,39-2 2082,26-10-3163,0 0 0,0 0 0,-1 0 0,1 1 0,0-1 0,0 0 0,0 0 0,0 1 0,-1-1 0,1 0 0,0 0 0,0 1 0,0-1 0,0 0 0,0 1 0,0-1 0,0 0 0,0 1 0,0-1 0,0 0 0,0 0 0,0 1 0,0-1 0,0 0 0,0 1 0,0-1 0,0 0 0,0 0 0,0 1 0,0-1 0,1 0 0,-1 1 0,0-1 0,0 0 0,0 0 0,1 1 0,19 11 6820,-15-11-6282,-2-1-472,-1 1-1,0-1 0,0 0 1,1 1-1,-1-1 0,0 1 1,0 0-1,0 0 0,0 0 1,0 0-1,0 0 0,0 0 1,0 0-1,0 1 0,-1-1 1,1 1-1,0-1 0,-1 1 1,1 0-1,-1-1 0,0 1 1,1 0-1,-1 0 1,0 0-1,0 0 0,0 2 1,2 5 165,-1 0 1,0 0 0,0 0 0,-1 0 0,0 9 0,-1-11-423,1 1 0,0-1 0,0 1 0,0-1 0,1 1-1,0-1 1,0 0 0,5 9 0,-7-15-8,0-1 0,0 0 0,1 1 0,-1-1-1,0 1 1,1-1 0,-1 0 0,0 1 0,1-1 0,-1 0 0,0 0-1,1 1 1,-1-1 0,1 0 0,-1 0 0,0 1 0,1-1 0,-1 0-1,1 0 1,-1 0 0,1 0 0,-1 0 0,1 0 0,-1 0 0,1 0-1,-1 0 1,1 0 0,-1 0 0,1 0 0,-1 0 0,1 0 0,-1 0-1,0 0 1,1 0 0,-1-1 0,1 1 0,-1 0 0,1 0 0,-1-1-1,1 1 1,3-2-918,10-2-2816</inkml:trace>
</inkml:ink>
</file>

<file path=ppt/ink/ink2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5.8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1 773 9984,'1'-3'589,"0"1"-1,1-1 1,0 1 0,-1 0 0,1-1 0,0 1 0,0 0 0,0 0 0,1 0 0,-1 0 0,0 1-1,1-1 1,-1 1 0,1-1 0,0 1 0,-1 0 0,1 0 0,0 0 0,0 0 0,-1 0 0,1 1-1,0 0 1,5-1 0,36-11 1043,-27 6-1520,0-1 1,-1 0-1,0-1 0,0-1 1,-1 0-1,0-1 1,0-1-1,-1 0 1,-1-1-1,13-14 1,-14 11-18,-1-1 0,-1 1 0,-1-2 0,0 0 0,-2 0 0,1 0 0,-2-1 0,5-20 1,-8 25-75,-1 1 0,-1 0 0,0-1 0,0 1 0,-1-1 0,-1 0 1,0 1-1,-1 0 0,0-1 0,-1 1 0,0 0 0,-1 0 1,-10-22-1,2 13 11,0 0 0,-2 1 0,0 0 0,-1 2 0,-1-1 0,-1 2 0,0 0 0,-1 1 0,-1 1 0,0 1 0,-38-21 0,55 34-23,1 0 0,0 0 0,-1 0 0,1 1 0,-1-1 0,1 0 0,0 1 1,-1-1-1,1 1 0,-1 0 0,0-1 0,1 1 0,-1 0 0,1 0 0,-1 0 0,1 0 0,-1 0 0,0 0 0,1 1 1,-1-1-1,1 0 0,-1 1 0,1-1 0,-1 1 0,1 0 0,0-1 0,-1 1 0,1 0 0,0 0 0,-1 0 1,1 0-1,0 0 0,0 0 0,0 0 0,0 0 0,-1 2 0,-1 3 62,1 0 0,0 1 0,0-1 0,1 0 0,0 0 0,0 1 0,0 7 0,1-11-58,-7 191 1196,5-84-626,-2 183 420,5-262-966,0 74 51,24 169 0,-13-240-369,-1 3-1699,-13-44-5039,2 0 3051</inkml:trace>
</inkml:ink>
</file>

<file path=ppt/ink/ink2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6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1 287 13056,'0'2'781,"1"0"0,0-1 0,0 1 0,-1-1 0,1 1 0,0 0 0,1-1 0,-1 0 1,0 1-1,0-1 0,1 0 0,-1 0 0,0 1 0,1-1 0,-1 0 0,1 0 0,0-1 0,2 2 1,16 8 3235,-5-4-4679,-2-1 728,-1-2 0,1 1-1,0-2 1,0 0 0,1 0-1,-1-1 1,0-1 0,0 0-1,1-1 1,-1 0 0,0-1 0,15-5-1,-7 1-44,0-1 1,0-1-1,-1-1 0,0-1 0,0-1 1,22-16-1,-37 23-68,-1 0 1,1-1-1,-1 1 1,0-1-1,0 0 1,0 0-1,-1-1 0,1 1 1,-1-1-1,-1 1 1,1-1-1,-1 0 0,0 0 1,0 0-1,1-11 1,-2 12-9,0 0 1,-1 0 0,0 0-1,0 0 1,0 0 0,0 0-1,-1 0 1,0 0-1,0 0 1,0 0 0,0 1-1,-1-1 1,0 0 0,0 1-1,0-1 1,-1 1 0,1 0-1,-1 0 1,0 0-1,-1 0 1,-3-4 0,0 2-30,-1 1 1,0 0 0,0 1-1,0 0 1,0 0 0,0 0-1,-1 1 1,-12-2-1,-72-11-403,77 15 419,0 0-1,1 1 1,-1 1-1,1 0 1,-28 6-1,35-5-24,-1 1-1,1 0 0,0 0 0,0 1 1,0 0-1,0 0 0,1 0 0,0 1 1,0 1-1,0-1 0,-8 9 0,13-12-3,1 0-1,-1 0 0,1 0 0,0 0 0,0 0 0,0 1 0,0-1 1,0 0-1,0 0 0,0 1 0,1-1 0,-1 1 0,1-1 0,0 1 0,-1-1 1,1 0-1,1 1 0,-1-1 0,0 1 0,0-1 0,1 1 0,-1-1 0,1 0 1,0 1-1,0-1 0,0 0 0,0 0 0,2 4 0,3 2-730,-1 1 0,1-1-1,0-1 1,1 1 0,13 11 0,12 10-2649</inkml:trace>
</inkml:ink>
</file>

<file path=ppt/ink/ink2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6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2 114 11264,'0'1'366,"0"0"1,-1 0-1,1-1 1,0 1-1,0 0 1,-1 0-1,1 0 1,0-1-1,0 1 1,0 0-1,0 0 1,0 0-1,0 0 1,0-1-1,1 1 1,-1 0-1,0 0 1,0 0-1,1-1 1,-1 1-1,0 0 1,1 0-1,-1-1 1,1 1-1,-1 0 1,1-1-1,-1 1 1,1 0-1,-1-1 1,1 1-1,1 0 1,13 23 4288,1 39-2651,9 31-1832,-5-28 542,-13-42-418,0-1 1,1 0 0,1 0 0,20 36-1,-20-46-235,1 1-32,-11-28-140,-4-2 37,-2 1-1,1 0 0,-2 0 1,0 1-1,-15-21 1,-2-4-98,17 24 133,1 0 0,0-1-1,1 0 1,1 0-1,1 0 1,0-1-1,1 0 1,1 1 0,0-1-1,2 0 1,1-22-1,-1 30 42,1 1 0,0 0 0,1 0 0,0-1 0,0 1-1,1 0 1,-1 0 0,2 1 0,-1-1 0,1 1 0,1 0 0,-1 0-1,1 0 1,0 0 0,1 1 0,-1 0 0,1 0 0,1 0 0,-1 1-1,1 0 1,0 0 0,0 1 0,0 0 0,16-6 0,-12 6-18,0 2-1,1 0 1,0 0 0,-1 1 0,24 0-1,-27 1-396,-1 1 0,0-1 0,0 1 0,0 0-1,1 1 1,-1 0 0,-1 0 0,1 0 0,0 1-1,0 0 1,6 4 0,-7 3-3086,-5-3-341</inkml:trace>
</inkml:ink>
</file>

<file path=ppt/ink/ink2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5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4 7168,'-25'0'3584,"31"-3"-5248,2 3 7040,3 0-6528,2 3 128,1 4-2560,0 6 128</inkml:trace>
</inkml:ink>
</file>

<file path=ppt/ink/ink2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6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10752,'11'7'5376,"13"26"-4225,-16-22 8065,0 19-8704,-3-5 128,0 15 512,-2-7 0,2 15-1536,-1-15 128,6-2 128,-2-8 128,10-9-3584,-5 4 128</inkml:trace>
</inkml:ink>
</file>

<file path=ppt/ink/ink2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7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 16384,'-69'-3'8191,"99"15"-11391,-20-12 13440,-2 6-17664,0 6 128,-16-5-511,3-1 127</inkml:trace>
</inkml:ink>
</file>

<file path=ppt/ink/ink2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37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519 138 7168,'19'-33'7439,"-15"28"-6309,0-1 0,-1 1 0,1-1-1,-1 0 1,-1 0 0,3-7 0,-4 12-1055,-1-1 0,0 1 0,0-1 0,0 1 0,0-1 0,0 1 0,0-1 0,0 1 0,0-1 0,-1 1 0,1-1 0,0 1 0,-1-1 0,1 1 0,-1 0 0,0-1 0,1 1 0,-1 0 0,0-1 0,0 1 0,0 0 0,0 0 0,0 0 0,0 0 0,0 0 0,0 0 0,-1 0 0,1 0 0,0 0 1,-1 1-1,-1-2 0,-4-1 88,0 0 0,0 1 0,0-1 1,0 2-1,0-1 0,0 1 1,-1 0-1,1 0 0,0 1 0,-1 0 1,-10 2-1,-10 2 128,-45 12 1,37-7 45,19-5-214,1 2-1,0 0 0,0 0 0,1 1 0,0 1 0,0 1 0,1 0 1,0 1-1,0 0 0,1 1 0,1 1 0,0 0 0,0 1 1,1 0-1,-10 17 0,11-15-41,0 1 1,2 0 0,0 0-1,0 1 1,2-1 0,0 2-1,1-1 1,1 1-1,1 0 1,0-1 0,1 1-1,1 1 1,1-1-1,2 20 1,-2-30-82,2 0 0,-1 1 0,1-1 0,0 0 0,6 16 0,1-10 0,-1 0 0,21 23 0,-29-37 0</inkml:trace>
</inkml:ink>
</file>

<file path=ppt/ink/ink2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37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1 560 13952,'6'-6'5759,"19"-22"-1959,21-23 1626,-20 29-6097,-22 32 991,-4-10-286,0 1-1,0 0 1,0 0-1,0-1 1,0 1 0,0 0-1,0 0 1,1-1 0,-1 1-1,0 0 1,0-1-1,1 1 1,-1 0 0,0 0-1,1-1 1,-1 1-1,0-1 1,1 1 0,-1 0-1,1-1 1,-1 1-1,1-1 1,-1 1 0,1-1-1,0 1 1,-1-1-1,1 1 1,0-1 0,-1 0-1,1 1 1,0-1-1,0 0 1,5-2 116,0 0-1,0 0 0,1 1 1,-1 0-1,0 0 1,1 0-1,-1 1 0,0 0 1,1 0-1,6 1 1,72 16 497,-10-2-293,-75-15-353,24 4 34,0 0-1,1-2 1,-1-1 0,0-1-1,1-1 1,-1-1-1,45-10 1,-42 4-22,-1-1 0,0-1 0,-1-2-1,0 0 1,-1-2 0,30-22 0,-46 30-9,-1-1 1,1 1-1,-1-2 0,-1 1 0,1-1 0,-1 0 0,-1 0 0,1-1 1,5-13-1,-8 16-3,-1-1 0,0 1 0,-1-1 0,0 0 0,0 1 0,0-1 0,-1 0 0,1 0 0,-2 1 0,1-1 1,-1 0-1,0 0 0,0 1 0,-1-1 0,-3-9 0,1 5-3,-1 0 0,0 0 0,0 0-1,-1 0 1,0 1 0,-1 0 0,0 1 0,-1-1 0,-13-12 0,8 12-9,0 1 0,0 0 1,0 1-1,-1 1 0,-1 0 1,1 1-1,-1 0 0,0 1 1,-29-5-1,17 9 11,1 1 0,0 1 0,0 1 0,-1 2 0,2 0 0,-1 2 0,1 1 0,-1 1 0,2 1 0,-41 21 0,50-22-5,2 0 0,-1 1 0,2 0 0,-1 1 0,1 1 0,0 0 0,-17 23 0,23-27-51,0 2 0,1-1 0,0 1 0,1 0 0,0 0 0,0 0 0,1 0 0,0 1 0,1-1 0,0 1 0,0 0 0,0 19 0,2-26-41,0 0 1,1 0-1,-1 1 0,1-1 1,-1 0-1,1 0 1,0 0-1,0 0 0,0 0 1,0 0-1,1 0 0,-1-1 1,1 1-1,0 0 0,0-1 1,0 1-1,0-1 0,0 0 1,3 3-1,0-2-225,0 1 0,1-1 0,-1 0 0,1 0 0,0-1 0,0 0 0,0 0 0,0 0 0,7 1 0,10 0-1200,1-1 0,0 0-1,47-5 1,21-5-2468</inkml:trace>
</inkml:ink>
</file>

<file path=ppt/ink/ink2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38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73 4608,'-1'-3'583,"1"1"0,0-1 0,-1 0 0,1 1 0,0-1 0,1 0 0,-1 0 0,0 1 0,1-1 0,0 0 0,-1 1 1,1-1-1,0 1 0,2-4 0,3-12 527,-6 17-901,-1 0 1,1 0 0,-1 1 0,0-1 0,1 0 0,-1 0 0,0 1 0,0-1 0,0 1 0,0-1 0,1 1 0,-1-1-1,0 1 1,0-1 0,0 1 0,0 0 0,0-1 0,0 1 0,0 0 0,0 0 0,0 0 0,0 0 0,0 0-1,-2 0 1,18 15 5644,75 52-4689,-74-56-1125,0-2 0,0 0-1,1 0 1,18 5 0,-27-11-50,0-1-1,0 0 1,0-1 0,1 0-1,-1 0 1,0-1-1,0 0 1,0 0 0,1-1-1,-1 0 1,0 0-1,13-5 1,-5-1-615,0 0 0,0-1 1,-1-1-1,0-1 0,-1 0 0,26-23 1,6-10-2726</inkml:trace>
</inkml:ink>
</file>

<file path=ppt/ink/ink2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39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9472,'-1'12'12099,"10"25"-9757,-4-11-1552,4 98 90,-7-71-242,3 0 1,11 53-1,5-44 197,-15-43-230,-9-25 387,-3-17-839,0 0 0,2-1 0,0 1 0,2-1 0,0-31 0,1 38-133,1-3 29,0-1-1,1 1 0,1 0 1,1-1-1,1 1 0,0 0 1,10-23-1,-12 36-21,1 0 0,0 0-1,0 1 1,1-1 0,-1 1 0,1 0-1,1 0 1,0 0 0,-1 0 0,2 1 0,-1 0-1,1 0 1,-1 0 0,1 1 0,0 0 0,1 0-1,-1 0 1,1 1 0,0 0 0,0 0-1,0 1 1,13-3 0,-3 3 10,1 1 0,-1 1 0,1 0 0,-1 2 0,1 0 0,-1 1-1,0 0 1,0 1 0,0 2 0,-1-1 0,1 2 0,27 15 0,-30-14-7,0 0-1,0 2 1,0 0 0,-1 0 0,-1 1-1,0 0 1,-1 1 0,0 1-1,0 0 1,-1 0 0,-1 1 0,-1 0-1,11 24 1,-10-12-191,-1 0 1,-2 1-1,4 31 1,5 26-1182,-14-82-2178,-1-2-576</inkml:trace>
</inkml:ink>
</file>

<file path=ppt/ink/ink2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0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22 9344,'-17'-20'5311,"17"20"-5206,0 0 0,-1 0 1,1 0-1,0-1 0,0 1 0,0 0 1,0 0-1,0 0 0,0 0 1,0 0-1,-1 0 0,1 0 0,0 0 1,0 0-1,0 0 0,0 0 1,0-1-1,-1 1 0,1 0 0,0 0 1,0 0-1,0 0 0,0 0 1,0 0-1,-1 0 0,1 0 1,0 0-1,0 1 0,0-1 0,0 0 1,0 0-1,-1 0 0,1 0 1,0 0-1,0 0 0,0 0 0,0 0 1,0 0-1,0 0 0,0 0 1,-1 0-1,1 1 0,0-1 0,0 0 1,0 0-1,0 0 0,0 0 1,0 0-1,0 0 0,0 1 0,0-1 1,0 0-1,0 0 0,0 0 1,0 0-1,0 0 0,0 1 0,0-1 1,0 0-1,6 40 7497,-2-21-9425,62 279 4639,-40-142-2048,9 226 0,-34-358-771,0-11 55,0 1-1,-1 0 1,0 0 0,-4 18 0,4-32-48,0 0-1,0 1 1,1-1 0,-1 0-1,0 1 1,0-1 0,0 0-1,0 0 1,0 1 0,0-1-1,-1 0 1,1 1 0,0-1-1,0 0 1,0 1 0,0-1 0,0 0-1,0 0 1,0 1 0,-1-1-1,1 0 1,0 1 0,0-1-1,0 0 1,-1 0 0,1 0-1,0 1 1,0-1 0,-1 0-1,1 0 1,0 0 0,-1 0-1,1 1 1,0-1 0,0 0-1,-1 0 1,1 0 0,0 0-1,-1 0 1,1 0 0,0 0-1,-1 0 1,1 0 0,0 0-1,-1 0 1,1 0 0,0 0-1,0 0 1,-1 0 0,1 0-1,0 0 1,-1 0 0,1-1-1,0 1 1,0 0 0,-1 0-1,1 0 1,0 0 0,0-1-1,-1 1 1,1 0 0,0 0 0,0-1-1,-1 1 1,-10-18 28,11 18-26,-7-16 20,1 0 0,1-1-1,1 1 1,0-1-1,1 0 1,1 0 0,0 0-1,1 0 1,3-30-1,0 26 16,1 0-1,1 1 1,1-1-1,0 1 1,13-29 0,49-86 99,-53 111-111,2 2 0,0 0 0,2 1 0,0 0 1,1 2-1,1 0 0,1 1 0,39-26 0,-24 22 17,0 0-1,1 3 1,2 1 0,79-26 0,-95 38-598,0 0 0,0 2 0,39-3 0,-54 7 273,0-1-1,0 2 1,-1-1-1,1 1 1,0 0-1,-1 0 1,1 1-1,-1 0 1,1 1-1,-1 0 1,0 0 0,0 0-1,0 1 1,7 5-1,9 11-3688</inkml:trace>
</inkml:ink>
</file>

<file path=ppt/ink/ink2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0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9600,'3'-1'785,"0"1"0,0-1 0,0 1 1,0-1-1,0 0 0,0-1 0,0 1 0,-1 0 1,1-1-1,3-1 0,-2 0 19,0 1 0,0-1-1,0 1 1,0 1 0,1-1 0,-1 1 0,1-1-1,8 0 1,-3 1-160,0 1 0,1 0 0,-1 1 1,15 2-1,-16 0-531,-1-1 0,0 1 1,1 0-1,-1 1 1,-1 0-1,1 0 0,0 1 1,-1 0-1,0 0 0,0 1 1,-1 0-1,1 0 1,-1 1-1,-1-1 0,9 13 1,89 148 1507,-41-54-1228,-46-80-431,1 0-1,42 56 0,-58-87-32,0-1-1,0 1 0,0-1 0,1 0 0,-1 1 1,1-1-1,-1 0 0,1 0 0,-1 0 0,1 0 1,-1 0-1,1 0 0,0-1 0,0 1 0,-1 0 1,1-1-1,0 1 0,0-1 0,0 0 0,0 0 1,-1 0-1,1 0 0,0 0 0,0 0 0,3-1 1,-3 1-299,1-1-1,-1 0 1,0 0 0,1-1 0,-1 1 0,0 0 0,0-1 0,0 1 0,0-1 0,0 0 0,-1 1 0,3-4 0,10-13-3726</inkml:trace>
</inkml:ink>
</file>

<file path=ppt/ink/ink2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0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13696,'19'0'6783,"-1"0"-7935,-15 0 10496,15 3-9472,-4 5 128,7-4-128,-3-4 128,4 3-768,-6-3 0,7 0-2304,-6 0 128,-17 0-640,0 0 129</inkml:trace>
</inkml:ink>
</file>

<file path=ppt/ink/ink2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1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13056,'-5'18'6527,"63"-14"-8703,-45-4 13056,13 0-10496,-9 0 128,23 0 128,-6 0 0,6-4-1024,-9 4 128,-1-8 0,-8 5 0,-4 6-2304,-5 1 128,-9 10-1408,-4-2 0</inkml:trace>
</inkml:ink>
</file>

<file path=ppt/ink/ink2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5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125 341 2816,'-40'-5'1323,"39"5"-1250,1 0 1,-1 0 0,1 0-1,0 0 1,-1 0 0,1 0 0,-1 0-1,1 1 1,0-1 0,-1 0-1,1 0 1,0 0 0,-1 1 0,1-1-1,0 0 1,-1 0 0,1 1-1,0-1 1,0 0 0,-1 0 0,1 1-1,0-1 1,0 0 0,-1 1 0,1-1-1,0 0 1,0 1 0,0-1-1,0 1 1,0-1 0,0 0 0,-1 1-1,1-1 1,0 1 0,0-1-1,0 0 1,0 1 0,0-1 0,1 1-1,-1-1 1,0 0 0,0 1-1,0 0 1,5 19 501,-4-18-404,2 10 12,2 0 0,0-1 0,0 0 1,1 0-1,0 0 0,1 0 0,0-1 1,1 0-1,0-1 0,0 1 0,1-2 1,14 12-1,-15-14-102,0 0-1,0-1 1,0 0 0,1 0 0,-1-1-1,1 0 1,0-1 0,1 0 0,-1 0-1,0-1 1,1-1 0,0 1-1,-1-1 1,1-1 0,0 0 0,15-1-1,-1-4 39,1-1 0,-1-1-1,-1-1 1,0-1-1,0-1 1,0 0 0,23-17-1,-30 17-46,0-2-1,0 1 1,-1-2-1,0 0 1,-1-1-1,-1 0 1,-1-1-1,1 0 1,14-27-1,-22 35-46,-1-1 0,-1 1 0,1-1 0,-2 0 0,1 0 0,-1 0-1,0 0 1,0 0 0,-1 0 0,0-1 0,-1 1 0,1 0 0,-2-1 0,1 1 0,-1 0-1,-1-1 1,1 1 0,-1 0 0,-1 0 0,0 0 0,0 0 0,0 1 0,-1-1 0,0 1-1,0 0 1,-1 0 0,0 0 0,0 0 0,-9-7 0,0 4-13,0 0 1,0 1-1,-1 1 1,0 0-1,-1 1 1,0 1-1,0 0 1,0 1-1,0 1 1,-1 0-1,0 2 1,0 0-1,0 0 1,0 2-1,0 0 1,1 1-1,-1 1 1,0 0-1,-28 8 1,24-5-44,0 2 0,0 0 0,0 1 0,1 1 0,0 1 1,0 0-1,1 2 0,1 0 0,0 2 0,1-1 0,0 2 0,1 1 0,1 0 0,-23 30 1,33-37-132,0-1 0,0 1 0,1 0 0,0 0-1,1 0 1,0 0 0,0 1 0,1-1 0,1 1 0,-1 0 0,1 0 0,1 0 0,0-1 0,1 11 0,0-13-45,0 0 0,1-1-1,0 1 1,0-1 0,0 1-1,0-1 1,1 0 0,0 0-1,1 0 1,-1 0 0,1-1 0,0 1-1,0-1 1,1 0 0,0 0-1,0-1 1,0 1 0,0-1-1,1 0 1,10 6 0,47 15-1585</inkml:trace>
</inkml:ink>
</file>

<file path=ppt/ink/ink2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1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30 583 8320,'0'0'308,"0"0"0,0 0 0,0-1 0,-1 1 0,1 0-1,0 0 1,0-1 0,0 1 0,-1 0 0,1 0 0,0-1 0,0 1 0,-1 0 0,1 0 0,0 0 0,-1 0 0,1 0 0,0-1 0,0 1 0,-1 0 0,1 0 0,0 0 0,-1 0 0,1 0 0,0 0 0,-1 0 0,1 0-1,0 0 1,-1 0 0,1 0 0,0 0 0,-1 0 0,1 0 0,0 1 0,-1-1 0,1 0 0,0 0 0,0 0 0,-1 0 0,1 0 0,0 1 0,-1-1 0,3 17 3495,16 26-2673,-11-32-652,1 0-1,1 0 1,-1 0 0,2-1-1,0 0 1,0-1-1,0 0 1,19 11 0,-18-13-382,2-1 0,-1 0 0,0 0 0,1-2 0,0 1 0,0-1 0,1-1 0,-1-1 0,1 0 0,-1 0 0,1-2 0,0 1 0,-1-2 0,23-3 0,-11 1-54,0-2 1,0-2 0,0 0-1,-1-1 1,33-16 0,-21 3-19,-1-1 0,-1-2 1,-2-1-1,0-2 1,-2-1-1,35-40 0,-55 56-15,-1 0 0,-1-1 0,0 0 0,0 0 0,-1-1 0,-1 0 0,0 0-1,-1-1 1,-1 1 0,0-1 0,3-23 0,-6 27-15,0 0-1,0 0 1,-1 1 0,0-1 0,0 0-1,-2 0 1,1 0 0,-1 1 0,-1-1-1,0 1 1,0-1 0,-1 1-1,-1 0 1,1 0 0,-2 1 0,-6-10-1,7 9 6,-1 1 0,0 0 0,0 1 0,-1 0-1,0 0 1,-1 0 0,1 1 0,-1 0 0,-1 0-1,0 1 1,0 0 0,0 1 0,0 0 0,-1 0 0,0 1-1,0 0 1,-15-3 0,9 2 1,0 1 0,-1 0 0,1 2 0,-1 0 0,1 0 0,-1 2 0,0 0 0,0 1 0,1 0 0,-1 2 0,0 0 0,-18 6 0,18-6 0,-10 3-9,0 1 1,1 0-1,-1 2 1,2 2-1,0 0 1,0 1-1,1 1 1,0 2-1,1 0 1,1 2-1,1 0 1,0 1-1,1 2 1,-33 41-1,48-56-31,1 1-1,0 0 1,0-1-1,1 2 1,-1-1-1,1 0 1,1 0 0,-1 1-1,1 0 1,0-1-1,1 1 1,0 0 0,0 0-1,0 0 1,1 0-1,0 0 1,0 0-1,3 11 1,-2-12-83,0 0 0,1 0-1,0-1 1,1 1 0,-1-1 0,1 1-1,0-1 1,0 0 0,1 0 0,-1 0-1,1-1 1,0 1 0,1-1 0,-1 0-1,1 0 1,-1-1 0,1 1 0,0-1-1,1 0 1,-1 0 0,0-1 0,9 3 0,8 3-1121,2-1 1,-1 0 0,48 5-1,20 0-2852</inkml:trace>
</inkml:ink>
</file>

<file path=ppt/ink/ink2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2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259 0 14592,'-21'62'7295,"-31"22"-9343,42-66 12288,-29 22-12032,9-7 128,-31 7-5888,16-2 129</inkml:trace>
</inkml:ink>
</file>

<file path=ppt/ink/ink2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2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0 583 11008,'0'1'350,"1"-1"0,-1 1 0,0 0 1,1-1-1,-1 1 0,0-1 0,1 1 1,-1-1-1,1 1 0,-1-1 0,0 1 1,1-1-1,0 1 0,-1-1 0,1 1 1,-1-1-1,1 0 0,-1 1 0,1-1 0,0 0 1,-1 0-1,1 0 0,0 1 0,-1-1 1,1 0-1,0 0 0,-1 0 0,1 0 1,0 0-1,-1 0 0,1 0 0,0 0 1,-1 0-1,1-1 0,1 1 0,16-2 3044,0-2-3653,17-5 745,-1-2 1,-1-1-1,0-2 0,0-1 1,-2-1-1,0-2 0,0-1 1,39-34-1,-50 36-372,-1 0 1,0-2 0,-2 0-1,0-2 1,-1 0-1,-1 0 1,-1-1 0,-1-1-1,-1-1 1,-1 1-1,-2-2 1,10-31 0,-11-3-92,-8 56-23,0 1-1,0-1 1,0 0 0,0 0 0,0 1 0,0-1 0,-1 0 0,0 1 0,1-1 0,-1 0 0,0 1 0,0-1 0,0 1-1,-1-1 1,1 1 0,0 0 0,-1-1 0,-2-1 0,3 3 0,1 1 0,-1 0 0,0 0 0,1 0 0,-1-1 0,0 1 0,1 0 0,-1 0 0,0 0 0,1 0 0,-1 0 0,0 0 0,0 0 0,1 1 0,-1-1 0,0 0 0,1 0 0,-1 0 0,0 1 0,1-1 0,-1 0 0,1 1 0,-1-1 0,0 0 0,1 1 0,-1-1 0,1 1 0,-1-1 0,1 1 0,-1-1 0,1 1 0,0 0 0,-1-1 0,1 1 0,-1-1 0,1 1 0,0 1 0,-14 27 0,13-26 0,-6 16 0,1 0 0,1 0 0,0 1 0,-2 30 0,-1 87 0,5-63 0,-2 27 17,2-42 13,-1 1 0,-19 83 0,23-139-34,-1 0 1,0 0-1,0-1 1,0 1-1,0 0 1,-1 0 0,1-1-1,-1 1 1,0-1-1,0 0 1,0 1-1,-1-1 1,1 0-1,-1 0 1,0 0 0,1-1-1,-1 1 1,-1-1-1,1 1 1,0-1-1,0 0 1,-1 0 0,1-1-1,-1 1 1,0-1-1,1 1 1,-1-1-1,0-1 1,0 1-1,-7 0 1,-23 6 3,34-7 0,0 0 0,-1 0 0,1 0 0,0 0 0,0 0 0,0 0 0,0 0 0,0 0 0,0 0 0,-1 0 0,1 0 0,0 0 0,0 0 0,0 0 0,0 0 0,0 0 0,0 0 0,0 1 0,0-1 0,-1 0 0,1 0 0,0 0 0,0 0 0,0 0 0,0 0 0,0 0 0,0 1 0,0-1 0,0 0 0,0 0 0,0 0 0,0 0 0,0 0 0,0 1 0,0-1 0,0 0 0,0 0 0,0 0 0,0 0 0,0 0 0,0 0 0,0 1 0,0-1 0,0 0 0,0 0 0,0 0 0,0 0 0,0 0 0,0 0 0,0 1 0,0-1 0,1 0 0,-1 0 0,0 0 0,0 0 0,0 0 0,20 5 0,-3-4 13,0 0 1,0-2-1,0 0 0,-1-1 0,1-1 1,28-8-1,-23 6-543,-1 0 0,1 1 0,35-1 0,-54 5 30,0 0 0,0 0-1,0 0 1,0 1 0,0-1-1,0 1 1,0 0 0,0 0-1,0 0 1,3 2 0,3 1-3490</inkml:trace>
</inkml:ink>
</file>

<file path=ppt/ink/ink2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3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299 0 14336,'0'4'7167,"3"22"-7551,2-22 11520,-23 17-11136,4-6 0,-34 21-384,14-6 0,-28 17-2304,19-14 128,-5 3-1408,9-9 0</inkml:trace>
</inkml:ink>
</file>

<file path=ppt/ink/ink2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3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95 12288,'3'-4'721,"1"0"1,-1 1 0,1-1 0,0 1 0,1 0 0,-1 0-1,0 0 1,1 1 0,0-1 0,-1 1 0,1 0-1,0 1 1,0-1 0,0 1 0,6-1 0,18-7 2342,-8 0-2592,1 1 0,1 1 0,-1 1 0,1 1 0,37-3 0,-48 8-365,-1 0 0,1 0 0,-1 1 0,0 1 0,1 0 0,-1 0 0,0 1 0,-1 1 0,1-1 0,0 2 0,-1 0 0,0 0 0,12 9 0,-19-12-87,0 0 0,0 1 0,0 0 0,-1-1 0,1 1 0,-1 0 0,0 0 0,0 0 0,0 0 0,0 1 0,-1-1 0,1 0 0,-1 1 0,0-1 0,0 1 0,0 0 0,0-1 0,-1 1 1,1 0-1,-1-1 0,0 1 0,0 0 0,0 0 0,-1-1 0,-1 7 0,1 2-8,0 4 6,-2 0 1,0-1-1,0 1 0,-1-1 0,-1 0 0,-1 0 0,-14 27 0,-4-1 34,-37 47 0,54-78-45,-12 14 31,0-1-1,-2 0 0,-1-2 0,-43 34 1,-104 55 276,126-83-217,24-11-79,19-15-18,0-1 0,-1 0 0,1 0 1,0 1-1,0-1 0,0 0 0,0 0 0,0 1 0,0-1 0,0 0 0,0 0 1,0 1-1,0-1 0,1 0 0,-1 1 0,0-1 0,0 0 0,0 0 0,0 1 1,0-1-1,0 0 0,0 0 0,1 0 0,-1 1 0,0-1 0,0 0 0,0 0 0,1 0 1,-1 1-1,0-1 0,0 0 0,0 0 0,1 0 0,-1 0 0,0 0 0,0 1 1,1-1-1,-1 0 0,0 0 0,1 0 0,42 4-4,-29-3 6,40 2 19,0 3 1,-1 2-1,0 2 0,0 3 1,69 26-1,-104-32-359,-12-4-269,1 0 0,0 0-1,0 0 1,0-1 0,1 0-1,-1-1 1,1 1 0,-1-2-1,0 1 1,15-1 0,-4-5-3383</inkml:trace>
</inkml:ink>
</file>

<file path=ppt/ink/ink2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4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307 1 12672,'-31'10'6271,"-34"56"-5887,52-54 9088,-35 45-10880,8-13 128,-21 22-5888,13-12 1</inkml:trace>
</inkml:ink>
</file>

<file path=ppt/ink/ink2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44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391 1 14592,'-8'15'7295,"-5"10"-8575,13-22 11904,-32 42-10752,6-9 0,-39 37-2688,17-15 0,-66 30 384,30-12 0</inkml:trace>
</inkml:ink>
</file>

<file path=ppt/ink/ink2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4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104 308 1408,'-6'8'10637,"-10"5"-4485,-23 23-3528,34-30-1949,0 1 0,0 0 1,1 0-1,0 1 1,1-1-1,-1 1 0,1 0 1,1 0-1,-3 11 1,4-13-472,0 1 0,1-1 0,-1 1 0,1 0 0,1-1 1,0 1-1,-1-1 0,2 1 0,-1-1 0,1 1 0,0-1 0,0 0 1,1 0-1,0 0 0,0 0 0,1 0 0,-1 0 0,1-1 1,7 8-1,-4-5-154,0-1 1,0 0-1,1-1 1,-1 1-1,1-1 1,1-1-1,-1 0 1,1 0-1,0 0 1,0-1-1,1-1 1,-1 1 0,1-2-1,0 1 1,0-1-1,0-1 1,0 0-1,17 0 1,-6-3-50,0-2 0,-1 0-1,1-2 1,-1 0 0,0-1 0,-1-1 0,0-1 0,0 0 0,-1-2 0,0 0 0,-1-1 0,0-1 0,-1 0 0,22-24 0,-27 25 0,0-1 0,-1 0 1,0 0-1,-1-1 1,-1-1-1,0 1 0,-1-1 1,8-25-1,-11 28 7,-2 1 0,1-1 0,-2 0-1,1 0 1,-2 1 0,0-1 0,0 0 0,-1 0-1,0 0 1,-1 0 0,0 1 0,-8-22 0,6 22-13,0 0 0,-1 0 1,-1 0-1,0 0 0,0 1 1,-1 0-1,0 0 1,-1 1-1,0 0 0,0 0 1,-1 1-1,0 0 0,-1 1 1,1 0-1,-2 0 0,1 1 1,-1 0-1,1 1 1,-2 0-1,1 1 0,0 0 1,-15-3-1,11 6 5,1 0 0,-1 0 0,1 2 0,-1 0 0,0 0 0,1 1 0,-22 7 0,26-7 0,0 1 0,1 1 0,-1 0 0,1 0 0,0 1 0,1 0 0,-1 1 0,1 0 0,0 0 0,0 1 0,1 0 0,-9 10 0,10-10-2,1 0 1,1 0-1,-1 0 0,1 1 1,0 0-1,1 0 1,0 0-1,0 0 0,1 1 1,0-1-1,0 1 0,1-1 1,0 1-1,1 0 0,-1 0 1,2-1-1,-1 1 0,1 0 1,1-1-1,0 1 1,0-1-1,0 0 0,1 1 1,0-1-1,7 10 0,-2-9-40,0 0-1,1 0 0,0-1 1,0-1-1,1 0 0,0 0 1,0-1-1,1 0 0,0 0 1,0-1-1,0-1 0,1 0 1,20 4-1,-12-5-169,0 0 0,1-2-1,-1 0 1,0-2 0,0 0 0,0-1 0,0-1-1,0-1 1,0 0 0,0-2 0,-1 0 0,0-2-1,-1 0 1,0-1 0,0 0 0,0-2 0,-1 0-1,18-16 1,-3-13-222,-30 38 478,-1 0 0,1 0 1,-1 0-1,0-1 0,0 1 0,0 0 1,0-1-1,0 1 0,-1-1 1,1 1-1,-1-1 0,0 1 0,0-1 1,1 1-1,-2-1 0,1 1 1,-1-5-1,-6 2 1266,-1 14-749,-4 21 426,12-21-901,0 1 0,0 0 0,1 0 0,0 0 0,0 0 0,1 0 0,1-1 0,-1 1 0,2-1 0,-1 1 0,1-1 0,1 0 0,-1-1 0,2 1 0,-1-1 0,1 0 0,0 0 0,8 7 0,-7-7-202,1 0 0,0 0-1,0-1 1,1 0 0,-1-1 0,2 0 0,-1 0 0,1-1-1,-1 0 1,1 0 0,1-1 0,-1-1 0,1 0 0,-1 0-1,1-1 1,16 1 0,-5-3-1420</inkml:trace>
</inkml:ink>
</file>

<file path=ppt/ink/ink2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5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1 825 6784,'10'-18'9323,"14"0"-3791,24-7-1060,5 9-2199,-44 15-2366,0-1 0,-1-1 0,1 1 0,-1-1 0,0-1 0,11-5-1,16-12 660,0-1-1,-2-2 1,-1-2-1,-1 0 1,-1-2-1,34-42 0,-46 49-488,-1-1-1,-1 0 1,-1-2 0,-1 0-1,-2 0 1,0-1-1,-1-1 1,-2 0-1,-1 0 1,7-38-1,-14 57-72,0 1 0,-1-1 0,0 1 0,0-1 0,0 0 0,-1 1-1,0-1 1,0 1 0,-1-1 0,0 1 0,0-1 0,-1 1 0,1 0-1,-1 0 1,0 0 0,-1 1 0,0-1 0,0 1 0,0 0 0,0 0 0,-1 0-1,0 0 1,0 1 0,0 0 0,0 0 0,-1 0 0,0 1 0,0 0-1,-8-4 1,-2 0-4,0 1-1,-1 1 0,0 0 0,0 1 0,-1 1 0,1 1 0,-1 0 1,1 1-1,-1 1 0,-22 3 0,27-2 1,0 1 0,1 0 0,-1 1 0,0 1 0,1 0 0,-14 6 0,21-7 0,0 0 0,0 0 0,0 1 0,0-1 0,1 1 0,-1 0 0,1 0 0,0 0 0,0 1 0,1 0 0,-1-1 0,1 1 0,0 0 0,0 1 0,1-1 0,0 0 0,-2 7 0,-2 16 0,2 1 0,2-1 0,0 1 0,2 0 0,6 51 0,72 324 0,-34-210 0,30 93 0,-71-279 10,0 0 1,0 0-1,1 0 1,0-1-1,0 1 0,1-1 1,0 0-1,7 8 1,-10-12-69,0-1 1,0 0 0,0-1 0,1 1 0,-1 0 0,0 0-1,1-1 1,-1 0 0,1 1 0,0-1 0,-1 0 0,1 0 0,0 0-1,0-1 1,-1 1 0,1-1 0,0 0 0,0 1 0,0-1-1,0 0 1,0-1 0,-1 1 0,1 0 0,0-1 0,0 0-1,0 1 1,-1-1 0,1 0 0,4-3 0,33-25-3421,-3 1-511</inkml:trace>
</inkml:ink>
</file>

<file path=ppt/ink/ink2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5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 10496,'0'0'296,"0"0"0,-1-1 0,1 1 0,0 0 0,0 0 0,0-1 0,-1 1 0,1 0 1,0 0-1,0 0 0,-1-1 0,1 1 0,0 0 0,0 0 0,-1 0 0,1 0 0,0-1 0,-1 1 1,1 0-1,0 0 0,-1 0 0,1 0 0,0 0 0,-1 0 0,1 0 0,0 0 0,-1 0 0,1 0 1,0 0-1,-1 0 0,1 0 0,0 0 0,0 1 0,-1-1 0,1 0 0,0 0 0,-1 0 0,1 0 0,0 1 1,0-1-1,-1 0 0,1 0 0,0 0 0,0 1 0,-1-1 0,1 1 0,-6 21 4784,3 30-4814,3-49 183,2 38 67,2 1 0,8 41 0,5 34 155,9 192-458,-20-104-212,-5-106 34,4 0 1,20 111-1,-23-203-34,-1 0 0,2 0 1,-1 1-1,1-1 1,5 10-1,-7-15-8,0 0 0,1 0 0,-1 0 1,0-1-1,1 1 0,-1 0 0,1 0 0,0-1 0,-1 1 0,1-1 1,0 0-1,0 1 0,0-1 0,0 0 0,0 0 0,0 0 1,0-1-1,0 1 0,1 0 0,-1-1 0,0 1 0,4-1 0,3 0-125,0-2 0,1 1 1,-1-1-1,0-1 0,0 1 0,0-1 0,13-7 0,64-38-4151,-61 33 1878,15-5-1585</inkml:trace>
</inkml:ink>
</file>

<file path=ppt/ink/ink2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6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2432,'4'4'598,"0"1"0,-1 0 0,1 0 1,-1 0-1,0 0 0,0 1 0,0-1 0,-1 1 0,3 9 0,21 69 525,15 99-72,16 189 1,-23-132-275,-18-126-430,17 94 221,-25-166-439,3 0-1,28 71 1,-31-88-1428,-10-49-2522,2 2 2136</inkml:trace>
</inkml:ink>
</file>

<file path=ppt/ink/ink2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6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12672,'13'-18'6271,"58"11"-6015,-54 4 9472,27 3-8960,-9 0 0,16 3 0,-11 0 0,21-3-1280,-13 0 0,5 4 128,-13 4 128,-8-8-1664,-8 0 0,-10 0-2048,4 0 0</inkml:trace>
</inkml:ink>
</file>

<file path=ppt/ink/ink2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6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1 296 11520,'10'-4'10104,"-8"4"-9572,0 1 0,0-1 1,-1 0-1,1 0 1,-1 1-1,1-1 1,0 1-1,-1 0 0,1-1 1,-1 1-1,1 0 1,-1 0-1,1 0 0,1 2 1,48 50 477,-3 2-1,60 89 1,-106-142-1009,-1 0 1,1 0-1,-1 0 1,0 1-1,0-1 1,0 0-1,0 1 0,0-1 1,0 0-1,0 1 1,-1-1-1,1 1 1,-1 3-1,0-5 0,0-1 1,-1 1-1,1-1 0,0 0 0,-1 1 1,1-1-1,0 1 0,-1-1 0,1 1 1,-1-1-1,1 0 0,0 1 0,-1-1 1,1 0-1,-1 0 0,1 1 0,-1-1 1,1 0-1,-1 0 0,1 0 0,-1 0 1,1 1-1,-1-1 0,0 0 0,1 0 1,-1 0-1,1 0 0,-1 0 0,1 0 1,-1-1-1,1 1 0,-1 0 1,1 0-1,-2-1 0,-6-1 8,1 0 0,-1-1 0,1 0 1,-1-1-1,1 0 0,-8-5 0,2-1-30,1-1 0,0-1 0,0 0 0,2 0 1,-1-1-1,1 0 0,1-1 0,1 0 0,0-1 0,0 0 0,-5-17 0,5 10-14,0-1 0,2 1-1,1-1 1,0 0 0,2 0-1,0-1 1,2-30 0,1 41 17,1 0 0,1 0 0,0 0 0,7-23 0,-7 31 34,0-1 0,0 1 0,1 0 0,0 1 0,0-1-1,0 0 1,0 1 0,1 0 0,-1 0 0,1 0 0,0 0 0,1 0 0,-1 1 0,9-6 0,-6 6 10,0-1-1,0 1 1,1 0 0,0 1-1,-1 0 1,1 0 0,0 0-1,0 1 1,0 0 0,12 1 0,3 1-314,0 2 0,29 7 1,-29-5-2883,-1-1 0,40 1 0,-35-5-820</inkml:trace>
</inkml:ink>
</file>

<file path=ppt/ink/ink2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6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1 372 13312,'62'-12'11377,"-2"-7"-5642,-41 12-5681,-1-1 0,0-1 0,-1-1 0,0 0-1,0-1 1,-1-1 0,-1-1 0,0 0 0,-1-1 0,0 0 0,-1-1 0,17-26-1,-27 38-37,-1-1 0,0 0 0,0 0 0,0 0 0,0 0 0,0 0 0,-1 0 0,0 0-1,0-1 1,0 1 0,0 0 0,0-1 0,-1 1 0,0-1 0,0 1 0,0 0 0,-1-1-1,0 1 1,0-1 0,-1-4 0,0 4-13,-1 1 0,1-1 0,-1 1-1,0 0 1,0 0 0,0 1 0,0-1-1,-1 1 1,1-1 0,-1 1 0,0 0 0,0 0-1,0 1 1,-1-1 0,1 1 0,-1 0 0,-8-3-1,2 3 33,1 0-1,-1 0 0,0 1 1,1 1-1,-1 0 1,0 0-1,0 1 0,0 0 1,1 1-1,-1 1 0,1-1 1,0 2-1,-1-1 1,1 1-1,1 1 0,-1 0 1,-16 11-1,19-10-15,1 1 0,0-1 0,0 1 0,1 0-1,0 0 1,0 1 0,1 0 0,0 0 0,0 0 0,1 0 0,0 0-1,0 1 1,1-1 0,0 1 0,0 0 0,1 0 0,0 0 0,1 0 0,0-1-1,1 1 1,-1 0 0,2 0 0,-1 0 0,1 0 0,4 9 0,0 0-32,1-1 0,0 0-1,1-1 1,1 0 0,1 0 0,0-1 0,1 0 0,1-1 0,0-1 0,0 1 0,2-2 0,0 0 0,0 0 0,1-2 0,0 1-1,1-2 1,0 0 0,0-1 0,1-1 0,0 0 0,1-2 0,-1 0 0,1 0 0,0-2 0,0 0 0,0-1 0,1-1 0,-1-1-1,0 0 1,23-4 0,14-15-1587,-8 3-213</inkml:trace>
</inkml:ink>
</file>

<file path=ppt/ink/ink2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7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56 243 8576,'-2'0'1051,"0"1"1,1 0-1,-1 0 1,0 0-1,0 0 1,0 0-1,1 0 1,-1 1-1,1-1 1,-1 1-1,1-1 1,-1 1-1,0 1 1,-16 32 3588,16-31-4624,1 1 0,0-1 1,0 1-1,0-1 0,0 1 0,1 0 1,-1-1-1,1 1 0,1 0 0,-1 0 0,0-1 1,1 1-1,0-1 0,3 8 0,-1-5 169,0-1-1,1 0 1,0 0-1,0 0 1,1 0-1,0 0 1,0-1-1,0 0 1,0 0-1,1 0 1,0-1-1,0 0 1,0 0-1,0-1 0,1 1 1,7 2-1,-3-3-74,1 0-1,-1 0 0,1-1 0,0-1 0,0 0 0,-1-1 0,1 0 0,0 0 1,15-4-1,1-1-80,0-2 0,-1-1-1,1-1 1,-2-1 0,1-2 0,-2 0 0,39-26 0,-53 31-29,-1-1 0,1-1 0,-1 0 0,-1 0 0,0-1 0,0 0 0,12-20 0,-16 23 0,-1 0 0,-1-1 0,1 1 0,-1-1 0,0 0 0,-1 0 0,0 0 0,0 0 0,-1 0 0,0-1 0,0 1 0,-1-13 0,-1 16 0,1 1 0,-1-1 0,0 1 0,-1 0 0,1-1 0,-1 1 0,0 0 0,0 0 0,0 0 0,0 0 0,-1 0 0,1 0 0,-1 0 0,0 1 0,0 0 0,-1 0 0,1-1 0,-1 2 0,1-1 0,-1 0 0,-5-2 0,-6-6 0,3 3 0,0 0 0,0 1 0,0 1 0,-1 0 0,0 0 0,-1 1-1,1 1 1,-1 0 0,0 1 0,-17-2 0,4 3-21,0 1 0,0 1 0,-1 2 0,-31 5-1,48-6-28,1 1 0,0 0 0,0 0 0,-1 1 0,1 1 0,1 0 0,-1 0 0,1 1 0,-1 0 0,1 0 0,1 1 0,-1 0 0,1 1 0,0 0 0,1 0 0,-1 1 0,2 0-1,-1 0 1,1 1 0,0 0 0,1 0 0,0 0 0,0 0 0,1 1 0,-4 11 0,7-17-85,0 1 0,1 0 0,-1 0 0,1 0 0,0 0 0,0 0 0,0-1 1,1 1-1,-1 0 0,1 0 0,0 0 0,1-1 0,-1 1 0,1-1 0,0 1 0,0-1 0,1 1 0,-1-1 0,1 0 0,0 0 0,0 0 0,0-1 0,4 4 1,1 0-449,0 0 0,0-1 0,1 0 0,0 0 1,0-1-1,0-1 0,1 1 0,0-1 0,15 4 1,38 8-3408</inkml:trace>
</inkml:ink>
</file>

<file path=ppt/ink/ink2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8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10112,'-7'7'10823,"8"3"-6088,12 13-4400,-3-6 1179,5 25-965,-3 0 0,13 75 0,-16-69 108,23 148 940,-14-74-869,-14-101-664,21 132 149,10 244 1,-36-389-252,1 1-1,1-1 1,0 1 0,0-1-1,1 1 1,0-1 0,4 12-1,-6-19-121,1 1 1,0-1-1,0 1 0,0-1 0,0 0 0,0 1 1,0-1-1,0 0 0,1 0 0,-1 0 0,0 0 1,0 0-1,1 0 0,-1 0 0,1 0 0,-1 0 1,1-1-1,-1 1 0,1-1 0,0 1 0,-1-1 1,1 0-1,0 1 0,-1-1 0,1 0 0,0 0 1,-1 0-1,1 0 0,0-1 0,-1 1 0,1 0 1,-1-1-1,1 1 0,0-1 0,-1 1 0,1-1 1,-1 0-1,1 0 0,-1 0 0,0 1 0,2-3 1,17-11-3831</inkml:trace>
</inkml:ink>
</file>

<file path=ppt/ink/ink2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8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0 306 13696,'6'1'1008,"0"0"0,-1 0 0,1-1 0,0 0 0,0 0 0,0 0 0,0-1 0,-1 1 0,1-2 1,10-2-1,18-3 3923,-26 6-4695,-1-2-1,1 1 1,-1-1-1,0 0 1,0 0-1,0-1 1,0 0-1,-1 0 1,12-10-1,6-3-414,-16 11 218,0 0 0,0 0 1,0-1-1,-1 0 0,0-1 0,-1 1 0,0-1 0,0-1 0,0 1 0,-1-1 0,0 0 0,3-9 0,-7 14-32,1 1 0,-1-1 1,0 0-1,0 0 0,0 1 0,-1-1 1,1 0-1,-1 0 0,0 0 0,0 0 1,0 0-1,-1 0 0,1 1 0,-1-1 1,0 0-1,0 0 0,0 1 0,-1-1 1,1 0-1,-1 1 0,0 0 0,0-1 1,0 1-1,0 0 0,-1 0 0,1 0 1,-1 0-1,0 1 0,0-1 0,0 1 1,0-1-1,-5-2 0,3 3-7,1 0 0,-1 0 0,0 1 0,1-1 0,-1 1 0,0 0 0,0 0 0,0 1 0,0-1 0,0 1 0,0 0 0,0 1 0,0-1 0,1 1 0,-1 0 0,0 0 0,0 1 0,-8 3 0,3-1 0,0 1 0,0 0 0,1 0 0,-1 1 0,1 0 0,1 1 0,-9 8 0,11-9 1,1 1 1,-1 0-1,1 0 0,1 1 1,0-1-1,0 1 0,0 0 1,1 0-1,0 1 0,1-1 0,0 0 1,0 1-1,0 0 0,1-1 1,1 1-1,0 0 0,0-1 1,0 1-1,1 0 0,0-1 1,3 10-1,-1-6-3,0 0 0,1-1 1,0 0-1,0 0 0,1 0 0,1 0 0,0-1 0,0 0 1,1 0-1,1 0 0,-1-1 0,1 0 0,1-1 1,0 0-1,14 11 0,-11-12 6,0 0 0,0-1 0,0 0 1,1-1-1,0 0 0,-1-1 0,2 0 0,-1-1 0,0-1 0,1 0 1,-1-1-1,1 0 0,25-3 0,-23 0-319,0 0-1,0-2 1,0 0-1,23-9 1,-18 4-1390,-1-1 0,39-25 0,-13 4-2285</inkml:trace>
</inkml:ink>
</file>

<file path=ppt/ink/ink2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9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 12672,'3'-7'3710,"8"-5"-650,0 10 5913,-10 28-5581,4 318-2688,-3-180-581,2 36-118,25 126-5,-11-206 64,-16-107-55,2 0 0,0 0 0,0-1 1,1 0-1,1 0 0,11 19 0,-12-25-143,1 0 0,-1 0 0,1-1 0,0 1 0,1-1 0,-1-1 0,1 1 0,0-1-1,0 0 1,0-1 0,1 1 0,-1-2 0,1 1 0,0-1 0,0 0 0,-1 0 0,1-1 0,0 0 0,1-1 0,-1 0 0,11-1 0,3-1-576,1 0 1,-1-2 0,0-1 0,0 0-1,-1-2 1,26-11 0,-19 8-3281</inkml:trace>
</inkml:ink>
</file>

<file path=ppt/ink/ink2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1:59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13568,'36'4'6783,"12"14"-6911,-35-10 10624,25-5-10112,-6 1 0,29-1 0,-13-3 128,8 5-1152,-11-2 0,-2-6-512,-7 3 128,-14 3-2944,-6 1 0</inkml:trace>
</inkml:ink>
</file>

<file path=ppt/ink/ink2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0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14 343 12928,'1'1'419,"1"0"1,-1 0 0,0 0-1,1 0 1,0 0 0,-1 0 0,1 0-1,-1 0 1,1-1 0,0 1-1,0 0 1,-1-1 0,3 1-1,31-5 359,-28 2 334,0 1 188,0-1 1,-1 0-1,1 0 1,-1-1-1,11-6 0,28-23 1031,-26 13-2358,29-36 0,-45 51 230,6-8-163,0 0 1,0-1-1,-2 0 0,1-1 1,5-16-1,-11 26-24,-1 1 0,1-1 0,-1 1 0,0-1 1,0 0-1,0 0 0,0 1 0,-1-1 0,0 0 0,0 0 0,0 0 1,0 1-1,0-1 0,-1 0 0,0 0 0,0 1 0,0-1 0,0 0 0,0 1 1,-1-1-1,1 1 0,-1-1 0,0 1 0,0 0 0,-3-3 0,1 3-16,1 0 1,-1 0-1,0 0 0,0 1 0,0 0 0,-1 0 0,1 0 0,0 0 0,-1 1 1,1-1-1,-1 1 0,0 0 0,1 1 0,-1-1 0,0 1 0,-8 0 0,5 1-2,0 0-1,0 0 1,0 1-1,0 0 0,0 0 1,1 1-1,-1 0 1,-7 4-1,6-2 13,0 0-1,0 1 1,1 0-1,0 1 1,0 0-1,0 0 1,1 0-1,0 1 1,1 0-1,-1 1 1,2-1 0,-1 1-1,1 1 1,0-1-1,1 0 1,0 1-1,1 0 1,0 0-1,1 0 1,0 0-1,0 1 1,1-1 0,0 1-1,1-1 1,0 0-1,1 1 1,0-1-1,0 1 1,1-1-1,1 0 1,0 0-1,0 0 1,1 0-1,0-1 1,1 1 0,0-1-1,8 11 1,-5-8 17,1-1 0,1 0 0,0 0 0,1 0 0,0-2 0,0 1 0,1-1 0,0-1 0,1 0 0,0-1 0,0 0 0,0-1 0,1-1 0,17 5 0,-13-7-5,-1 0-1,1-1 1,0-1 0,0-1-1,-1-1 1,1 0 0,0-1 0,-1-1-1,1-1 1,-1-1 0,0 0-1,0-1 1,24-12 0,-31 13-35,0-1-1,0 0 1,-1 0 0,0-1 0,0 0-1,0-1 1,-1 0 0,0-1 0,-1 1 0,0-1-1,0-1 1,-1 1 0,0-1 0,-1 0 0,0-1-1,0 1 1,-1-1 0,-1 0 0,0 0 0,0 0-1,-1 0 1,1-18 0,-3 18-28,0 0-1,-1 0 1,0-1-1,-3-11 1,3 19 5,0-1 0,0 1 0,-1-1 0,1 1-1,-1-1 1,0 1 0,-1 0 0,1 0 0,-1 0 0,1 0 0,-7-6 0,-2 5-79,10 12 155,12 17 163,-3-17-171,0-2 0,1 1 0,0-1 0,0 0 0,0-1 0,0 0 0,1 0 0,-1-1 0,1 0 0,0-1 0,0 0 0,0-1 0,0 0 0,20-1 0,-5 0 51,0-1 0,-1-2 1,1 0-1,42-12 0,-28 2-104,0-2-1,0-1 1,-2-3 0,38-23-1,-74 41 20,2 0 1,-1 0 0,0 0 0,0 0 0,0 0 0,0-1 0,0 1 0,0-1 0,0 0 0,0 1 0,0-1 0,-1 0 0,1 0 1,-1 0-1,1 0 0,-1 0 0,0 0 0,0-1 0,0 1 0,1-4 0,-2 5 1,1 1 0,-1-1 0,0 1 0,0-1 0,0 1 0,0-1 0,0 1 0,0-1 0,0 0 0,0 1 0,0-1 0,0 1 0,0-1 0,0 1 0,0-1 0,0 1 0,0-1 0,-1 1 0,1-1 0,0 1 0,0 0 0,0-1 0,-1 1 0,1-1 0,0 1 0,-1-1 0,1 1 0,0 0 0,-1-1 0,1 1 0,-1 0 0,1-1 0,0 1 0,-1 0 0,1 0 0,-2-1 0,-23 3 0,18 0 0,0 1 0,-1 0 0,1 0 0,1 1 0,-9 5 0,1 3 0,1 0 0,0 2-1,1 0 1,1 0 0,0 1 0,1 0 0,0 1 0,2 0-1,-12 26 1,17-34 1,-1 0 0,1 1 0,1-1 0,0 1 0,0 0 0,0-1 1,1 1-1,0 0 0,1 0 0,0 0 0,1 0 0,-1-1 0,2 1 0,-1 0 0,1-1 0,1 1 0,-1-1 0,1 1 0,1-1 0,0 0 0,5 9 0,-2-10 11,1 1 0,0-1-1,0 0 1,1 0 0,0-1-1,0-1 1,1 1-1,-1-2 1,1 1 0,0-1-1,0 0 1,0-1 0,1-1-1,-1 1 1,1-2 0,12 2-1,-4-1-450,1-1 0,0-1 0,-1-1 0,1 0-1,0-1 1,-1-1 0,0-1 0,20-7 0,9-12-3230,-7 3-321</inkml:trace>
</inkml:ink>
</file>

<file path=ppt/ink/ink2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1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10240,'-1'2'974,"0"0"0,0 1 0,1-1 0,0 0 0,-1 0 0,1 1 0,0-1 1,0 0-1,0 0 0,0 0 0,1 1 0,-1-1 0,1 3 0,5 40 2817,0-15-3319,1-1 0,1 0 0,2-1 0,0 0 0,2-1 0,1 0 0,30 46 0,4 2 446,-81-98-662,25 9-253,0 0 0,1 0 1,0-1-1,1 0 0,1-1 1,-7-24-1,11 33-3,0 0 0,1-1 0,0 1-1,0-1 1,0 1 0,1-1 0,0 1 0,1-1 0,0 1 0,0-1 0,0 1 0,1 0-1,0-1 1,0 1 0,1 0 0,4-8 0,-3 10 0,0 0 0,1 0 0,-1 1 0,1 0 0,0 0 0,0 0 0,0 0 0,1 1 0,-1 0 0,1 0 0,-1 0 0,1 1 0,7-2 0,10-3 0,46-7 0,-57 12 1,-1 0-1,1 1 1,0 0-1,0 1 1,0 1 0,0 0-1,-1 1 1,1 0-1,-1 0 1,1 1 0,-1 1-1,0 0 1,0 0 0,0 1-1,0 1 1,-1 0-1,0 0 1,-1 1 0,1 0-1,-1 0 1,0 1-1,-1 1 1,0 0 0,0 0-1,-1 0 1,0 1-1,-1 0 1,0 0 0,-1 0-1,1 1 1,-2 0-1,0 0 1,0 0 0,3 22-1,-6-30-2,3 22-5,-1-1 0,1 30 0,-4-50 7,1 1 0,-1-1 0,-1 1 1,1-1-1,-1 1 0,1-1 0,-1 1 0,-1-1 0,1 0 0,0 0 0,-1 0 0,0 1 0,0-2 0,0 1 1,-1 0-1,1 0 0,-1-1 0,0 1 0,-5 4 0,8-8 0,-1 1 0,0-1 0,1 1 0,-1-1 0,0 1 0,1-1 0,-1 1 0,0-1 0,0 0 0,1 1 0,-1-1 0,0 0 0,0 0 0,0 0 0,1 0 0,-1 1 0,0-1 0,0 0 0,0 0 0,1-1 0,-1 1 0,0 0 0,0 0 0,0 0 0,0 0 0,1-1 0,-1 1 0,0 0 0,0-1 0,1 1 0,-1-1 0,0 1 0,1-1 0,-1 1 0,0-1 0,1 1 0,-1-1 0,1 1 0,-1-1 0,1 0 0,-1 1 0,1-1 0,0 0 0,-1-1 0,-11-42 0,10 37 0,1-1 1,-2-3 6,0 0 0,1-1 0,1 1 0,0-1 0,0 1 0,1-1 0,1 1 0,0-1 0,1 1 0,0-1 0,4-13 0,-3 17-10,1 0 0,0 1-1,0-1 1,1 1 0,0 0 0,0 0-1,1 0 1,0 1 0,0-1 0,0 2-1,1-1 1,0 1 0,0 0-1,1 0 1,-1 1 0,1 0 0,0 0-1,0 1 1,0 0 0,0 0-1,1 1 1,-1 0 0,1 0 0,-1 1-1,12 0 1,4 1 3,0 2 0,0 0-1,0 1 1,0 1 0,-1 2 0,0 0-1,0 2 1,26 11 0,-39-14 5,-1 0 0,1 0 0,-1 1 1,0 1-1,0-1 0,-1 1 0,0 1 0,0-1 1,0 1-1,-1 1 0,-1-1 0,1 1 0,-1 1 0,-1-1 1,0 1-1,0 0 0,-1 0 0,0 0 0,-1 1 0,3 16 1,-4-15-21,-1 0 0,0 0 0,-1 0 1,-1 0-1,0 0 0,-1 0 0,0 0 1,0 0-1,-1 0 0,-1-1 0,0 0 0,-8 16 1,10-25-413,17-33-4757,-4 3 1408,-2 5-320</inkml:trace>
</inkml:ink>
</file>

<file path=ppt/ink/ink2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6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1286 3072,'5'1'344,"0"-1"0,1 0 0,-1 0 0,0-1 0,0 0 0,1 1-1,-1-2 1,0 1 0,7-3 0,1 0 825,-3 0-992,-1 0 0,1-1 1,-1 0-1,0 0 0,0-1 1,-1 0-1,0-1 0,0 0 0,13-14 1,-4 3 178,-2-1 1,0-1 0,14-24 0,-25 38-250,-1-1 0,0 1 0,0-1 0,-1 0 1,0 1-1,0-1 0,-1 0 0,1 0 0,-1-11 1,-1 15-74,0 0-1,0 0 1,0 0 0,0 0 0,-1 0 0,0 0 0,0 0 0,1 0 0,-2 0 0,1 0 0,0 1 0,0-1 0,-1 0 0,0 1-1,1-1 1,-1 1 0,0-1 0,0 1 0,-1 0 0,1 0 0,0 0 0,-1 0 0,1 0 0,-4-1 0,3 2-15,0 0 0,0 0 0,0 0 0,-1 1 0,1-1 0,0 1 0,0 0 0,0 0 1,-1 0-1,1 1 0,0-1 0,0 1 0,0-1 0,0 1 0,-1 0 0,1 0 0,1 1 0,-1-1 1,0 1-1,0-1 0,0 1 0,1 0 0,-1 0 0,1 0 0,-1 0 0,1 1 0,-4 4 1,-5 5 32,0 1 1,0 1 0,-14 24 0,19-29-59,1 0 0,1 0 0,-1 1 0,1-1 0,1 1 0,0 0 0,0-1 0,1 2 0,0-1 0,1 0 0,0 0 0,1 0 0,0 1 0,0-1 0,1 0 0,1 0 0,0 0 0,0 0 0,1 0 0,0 0 0,0 0 0,1-1 0,1 0 0,0 1 0,0-2 0,0 1 0,1-1 0,1 1 0,-1-2 0,1 1 0,1-1 0,-1 0 0,1 0 0,0-1 0,1 0 0,-1-1 0,1 0 0,10 4 0,-4-2 47,1-2 0,0 1 1,0-2-1,0 0 0,0-1 1,1-1-1,-1-1 0,1 0 1,30-2-1,-25-3 33,0 0-1,-1-1 1,1-1 0,-1-1-1,0-1 1,-1-1 0,20-11-1,-6 0 11,0-1-1,-1-2 0,-1-1 1,-1-2-1,-1-1 1,-2-1-1,0-1 0,-2-2 1,-2-1-1,32-51 1,-22 22 17,-2-1 1,32-86 0,-51 111-71,-2-1-1,-1 0 1,-2-1 0,-2 0 0,2-60 0,-7 62-12,-2 1-1,-2 0 1,-1 0-1,-1 0 1,-3 0-1,-16-50 0,19 74-23,0 0 0,-1 0 0,0 1 0,-1 0 0,0 0 0,0 1 0,-2 0 0,1 0-1,-14-11 1,15 15-7,-1 0 0,1 1-1,-1 1 1,0-1 0,-1 1-1,1 0 1,-1 1 0,0 0-1,1 1 1,-1 0 0,-1 0-1,1 1 1,0 0 0,-13 0 0,8 2-3,1 0 1,-1 0 0,1 1-1,0 1 1,0 1 0,0 0 0,0 0-1,0 1 1,1 1 0,0 0 0,0 1-1,1 0 1,0 0 0,0 2 0,0-1-1,1 1 1,1 1 0,-1 0 0,2 0-1,-1 0 1,1 1 0,1 1 0,-8 15-1,3-3 46,1 1-1,1-1 0,1 1 1,1 1-1,2 0 0,0 0 0,2 0 1,1 1-1,1-1 0,1 1 1,3 29-1,4-3 177,3-1 0,1-1 1,3 1-1,2-2 0,2 0 0,3-1 0,1-1 1,3-1-1,2 0 0,1-3 0,3 0 1,1-1-1,50 50 0,-60-71-77,16 19 350,64 52 1,-90-83-456,1-1 0,0-1 0,0 0 0,1-1 0,0-1 0,1 1 0,-1-2 0,1 0 0,0-1-1,24 4 1,-34-8-196,1 0 0,-1 0-1,1-1 1,-1 0 0,0 0 0,1 0-1,-1 0 1,0-1 0,0 0-1,0 0 1,0 0 0,0 0-1,0-1 1,0 1 0,-1-1 0,0 0-1,1 0 1,-1 0 0,0 0-1,0-1 1,-1 0 0,1 1-1,-1-1 1,3-5 0,5-9-1014,0 0-1,-2-1 1,10-30 0,-2-4-1375</inkml:trace>
</inkml:ink>
</file>

<file path=ppt/ink/ink2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1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14080,'-22'13'7039,"22"10"-9215,0-20 12160,4 19-9600,1-4 128,-5 19 128,0-4 128,8 0-1024,2 0 128,11-5 384,-2-5 0,15-16-1024,-7-1 0,16-12-3200,-12-1 128</inkml:trace>
</inkml:ink>
</file>

<file path=ppt/ink/ink2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1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16384,'-40'15'8191,"54"-5"-10879,-14-10 13440,16 3-11776,-3 2 0,6-5-4608,-6 0 0,0 7 4864,-5-4 128</inkml:trace>
</inkml:ink>
</file>

<file path=ppt/ink/ink2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2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97 10752,'1'5'9781,"3"8"-4294,18 43-2939,-14-35-1933,3 4-119,26 45 0,7 15 987,-36-70-1350,-7-13-118,1 1 1,0-1-1,-1 1 1,0-1-1,1 1 1,-1-1 0,0 1-1,0 0 1,-1 0-1,1-1 1,-1 1-1,1 0 1,-1 0-1,0 0 1,0 0-1,0-1 1,0 1 0,-1 0-1,1 0 1,-1 0-1,1-1 1,-3 5-1,3-7-9,0 1-1,0-1 0,-1 0 0,1 0 0,0 0 1,0 0-1,-1 0 0,1 1 0,0-1 0,-1 0 1,1 0-1,0 0 0,-1 0 0,1 0 0,0 0 1,0 0-1,-1 0 0,1 0 0,0 0 0,-1 0 1,1 0-1,0 0 0,-1 0 0,1 0 0,0 0 1,-1-1-1,1 1 0,0 0 0,0 0 0,-1 0 1,1 0-1,0-1 0,0 1 0,-1 0 0,1 0 1,0 0-1,0-1 0,0 1 0,-1 0 0,1-1 1,-10-9-13,1 0-1,0-1 1,0-1 0,1 1 0,1-1 0,0-1 0,1 1-1,0-1 1,1 0 0,0-1 0,1 1 0,1-1 0,0 0 0,0 0-1,2 0 1,0 0 0,1-20 0,0 24-3,1-1 0,0 1 0,0-1 0,2 1 0,-1 0 1,1 0-1,0 0 0,1 0 0,1 0 0,10-17 0,-11 21 16,0 1 0,1-1 0,0 1 0,0 0 1,0 0-1,1 1 0,0-1 0,0 1 0,0 1 0,0-1 0,0 1 0,1 0 0,0 0 0,-1 1 0,1 0 1,0 0-1,9-1 0,1 1 23,0 1 0,0 0-1,0 1 1,1 1 0,-1 1 0,0 0 0,0 1 0,0 1 0,-1 1 0,0 0 0,1 1 0,-2 1 0,1 0 0,23 16 0,-31-18-30,1 1 0,-1 0 0,-1 1 0,0 0 0,0 0 0,0 0-1,0 1 1,-1 0 0,-1 0 0,1 1 0,-2 0 0,1 0 0,-1 0 0,0 0 0,-1 0 0,0 1 0,0 0 0,-1 0 0,-1 0 0,0 0 0,0 0 0,0 0 0,-2 0 0,1 0 0,-1 0 0,0 0 0,-4 10 0,4-15 0,-1 5-22,0 0 0,0 0 0,-1 0 0,0 0-1,-1-1 1,0 1 0,0-1 0,-1 0-1,0 0 1,-12 13 0,17-22-18,0 1 0,-1-1 0,1 1 0,0-1 0,-1 1 0,1-1 0,-1 0-1,1 1 1,-1-1 0,1 0 0,-1 0 0,1 1 0,-1-1 0,1 0 0,-1 0 0,1 1 0,-1-1 0,1 0 0,-1 0 0,1 0 0,-1 0 0,0 0-1,1 0 1,-1 0 0,1 0 0,-1 0 0,1 0 0,-1 0 0,1-1 0,-1 1 0,0 0 0,1 0 0,-1-1 0,1 1 0,-1 0 0,1 0-1,0-1 1,-1 1 0,1 0 0,-1-1 0,1 1 0,-1-1 0,1 1 0,0-1 0,-1 1 0,1-1 0,0 1 0,0-1 0,-1 1 0,1-1 0,0 1-1,0-1 1,0 1 0,0-1 0,0 1 0,-1-2 0,-3-32-2777,3 32 2495,1-39-3667</inkml:trace>
</inkml:ink>
</file>

<file path=ppt/ink/ink2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2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106 283 12416,'-5'-6'4358,"14"5"-795,-7 2-3119,-1-1 1,0 0-1,0 0 1,0 1-1,0-1 1,1 0-1,-1 1 0,0-1 1,0 1-1,0-1 1,0 1-1,0 0 1,0 0-1,0-1 1,-1 1-1,1 0 0,0 0 1,0 0-1,0 1 1,2 14 719,-2-9-1056,0 0 1,0 0 0,1 0-1,0 0 1,0 0 0,1 0 0,0-1-1,0 1 1,0-1 0,1 0-1,0 0 1,0 0 0,0 0 0,8 6-1,-8-8-88,1 0-1,1-1 1,-1 0-1,0 0 0,1 0 1,0 0-1,-1-1 1,1 0-1,0 0 0,0-1 1,0 0-1,0 0 1,1 0-1,-1-1 1,0 0-1,0 0 0,0 0 1,1-1-1,-1 0 1,0 0-1,0-1 0,0 1 1,0-1-1,8-5 1,11-4 32,-2-1 0,1 0 0,-2-2 1,27-21-1,-42 30-58,0-1 1,0 0-1,0 0 1,-1 0-1,0-1 1,0 1-1,-1-1 0,0-1 1,0 1-1,0-1 1,-1 0-1,-1 0 1,1 0-1,-1-1 1,0 1-1,-1-1 0,0 0 1,-1 1-1,1-1 1,-2 0-1,1 0 1,-2-14-1,0 17-2,-1 0 0,0 0 0,0 0 0,0 1 1,-1-1-1,1 1 0,-1-1 0,-1 1 0,1 0 0,-1 0 0,0 0 0,0 1 0,0 0 0,-1-1 1,1 1-1,-1 1 0,0-1 0,0 1 0,-1 0 0,-8-4 0,-4-2-31,-1 2-1,1 0 1,-1 1 0,-39-7-1,41 10 0,-1 0 0,0 2 0,0-1 0,0 2 0,0 1 0,0 0 0,0 1 0,0 1 0,0 1 0,0 0 0,1 1 0,0 1 0,0 1 0,1 0 0,-24 15 0,37-21 23,0 0-1,0 1 1,0 0 0,0 0-1,0 0 1,0 0-1,0 0 1,1 0-1,-1 1 1,1 0-1,0-1 1,0 1-1,0 0 1,0 0 0,0 0-1,0 0 1,1 0-1,0 1 1,-1-1-1,1 0 1,-1 7-1,2-8-2,0 1 0,1-1 0,-1 1-1,0-1 1,1 0 0,0 1 0,-1-1-1,1 0 1,0 0 0,0 0 0,0 1-1,1-1 1,-1 0 0,0 0-1,1-1 1,0 1 0,-1 0 0,1 0-1,0-1 1,0 1 0,0-1 0,0 1-1,0-1 1,0 0 0,0 0 0,0 0-1,0 0 1,1 0 0,-1-1 0,5 2-1,8 2-81,1 0-1,0-1 1,19 2 0,-32-5 94,29 2-125,0-1 1,1-1-1,-1-2 0,33-6 0,121-32-304,-101 19 663,-59 19 259,-25 2-466,-1 0 0,0 1 0,1-1 0,-1 0 0,1 0 0,-1 0 0,0 0 0,1 0-1,-1 0 1,0 1 0,1-1 0,-1 0 0,0 0 0,0 1 0,1-1 0,-1 0 0,0 0 0,0 1 0,1-1 0,-1 0 0,0 1 0,0-1 0,0 0 0,1 1 0,-1-1 0,0 0 0,0 1 0,0-1 0,0 1 0,0-1 0,0 1 0,0 2 109,-1 0 0,0 1 0,0-1 0,-1 0 1,1 0-1,-1 0 0,1 0 0,-5 5 0,-6 16 251,10-18-366,0 1 0,0 0-1,1 0 1,0 0-1,0 0 1,0 0-1,1 0 1,0 0-1,1 0 1,0 0 0,0 0-1,0 0 1,4 10-1,-1-7 109,1 0 1,-1 0-1,2 0 0,-1 0 0,1-1 0,1 0 1,0 0-1,9 9 0,-4-7-341,1 1 0,0-1 0,0-1 0,30 17 0,-30-20-846,0-1 0,0 0 0,1-1 0,0-1 0,22 5 0,-8-5-3030</inkml:trace>
</inkml:ink>
</file>

<file path=ppt/ink/ink2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3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1 168 11520,'0'-1'316,"0"1"0,0-1 0,1 0 1,-1 0-1,0 0 0,1 1 0,-1-1 0,1 0 1,-1 0-1,1 1 0,0-1 0,-1 0 1,1 1-1,-1-1 0,1 1 0,0-1 0,0 1 1,-1-1-1,1 1 0,0-1 0,0 1 1,0 0-1,-1-1 0,1 1 0,0 0 0,0 0 1,1 0-1,39-13 5102,-14 5-4971,63-40 668,-66 34-700,0 1 0,0 0 0,1 2 0,1 1 0,37-9 0,-59 18-348,0 0 0,0 0 0,0 1 0,0-1 0,0 1 0,0 0 0,0 0 0,0 1 0,0-1 0,0 1 0,0 0 0,0 0 0,-1 0 0,1 1 0,0-1 0,0 1 0,-1 0 0,1 0 0,5 5 0,-6-4-11,1 1 1,-1 1-1,0-1 1,0 1-1,0-1 1,0 1-1,-1 0 1,0 0-1,0 0 1,0 0-1,-1 0 0,1 0 1,-1 7-1,2 8 9,-2 0-1,-1 0 1,-1 0-1,0 0 0,-1 0 1,-2 0-1,-6 25 1,-3-2-14,-1 0 1,-26 51-1,33-78-38,-1-2-1,-1 1 0,0-1 0,0-1 1,-2 1-1,1-2 0,-2 1 0,0-2 1,-25 21-1,29-28-29,0 0 1,-1 0-1,0-1 1,0 0-1,0 0 1,0-1-1,0 0 1,0 0-1,-15-1 1,21 0 9,-1-1 1,1 0-1,0 0 0,0 0 1,-1 0-1,1 0 1,0-1-1,0 0 0,-1 1 1,1-1-1,0 0 1,0-1-1,0 1 1,0 0-1,0-1 0,1 0 1,-1 0-1,0 0 1,1 0-1,-1 0 1,1 0-1,0-1 0,-1 1 1,1-1-1,1 1 1,-1-1-1,0 0 0,1 0 1,-3-6-1,3 8 1,1 0-1,0 0 0,0 0 0,-1 0 0,1-1 1,0 1-1,0 0 0,0 0 0,0 0 0,1 0 1,-1 0-1,0-1 0,0 1 0,1 0 1,-1 0-1,1 0 0,-1 0 0,1 0 0,-1 0 1,1 0-1,-1 0 0,1 0 0,0 0 0,0 0 1,1-1-1,1 0-2,-1 1 1,1-1-1,0 0 1,0 1-1,0 0 1,0 0-1,0 0 1,0 0 0,5 0-1,3-1 31,0 1 1,1 0-1,-1 1 1,14 2-1,15 2 33,1 2 0,-2 2 0,1 2-1,-1 1 1,-1 2 0,63 31 0,-83-31-37,4 2-785,-6-11-2815,-15-8-610,-1-10 1451,0-1-1355</inkml:trace>
</inkml:ink>
</file>

<file path=ppt/ink/ink2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4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61 11392,'48'-11'12102,"0"5"-5769,-4 3-4149,7 2-2052,76 10 1,-113-8-294,-1 0 0,1-1-1,0-1 1,14-1-1,-23 1-435,1 0-1,-1 0 1,1-1-1,-1 0 0,0 0 1,1 0-1,-1 0 1,0-1-1,0 0 0,-1 0 1,1 0-1,4-4 1,4-8-3393</inkml:trace>
</inkml:ink>
</file>

<file path=ppt/ink/ink2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4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22 303 13952,'-18'19'6911,"15"17"-7679,3-33 11520,0 34-10752,0-4 128,8 18-128,0-14 128,10 2-768,-4-9 128,12-17-1664,-4-1 128,12-15-1920,-7-1 128</inkml:trace>
  <inkml:trace contextRef="#ctx0" brushRef="#br0" timeOffset="1">49 22 14976,'-14'3'7423,"41"4"-11391,-19-7 13696,5-3-11008,-4-1 0,1-2-3584,-2 1 1,5-2 4351,-5 1 128</inkml:trace>
</inkml:ink>
</file>

<file path=ppt/ink/ink2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4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59 354 12544,'0'0'150,"0"0"0,0 0 0,0 0 0,0 0 0,0 0 0,0 0 0,0 1 0,0-1 0,0 0 1,0 0-1,0 0 0,0 0 0,0 0 0,0 0 0,0 1 0,0-1 0,0 0 0,0 0 0,0 0 1,0 0-1,0 0 0,0 0 0,0 1 0,0-1 0,0 0 0,0 0 0,0 0 0,0 0 0,0 0 1,0 0-1,0 1 0,0-1 0,0 0 0,0 0 0,0 0 0,-1 0 0,1 0 0,0 0 0,0 0 0,0 0 1,0 0-1,0 0 0,0 1 0,0-1 0,-1 0 0,1 0 0,0 0 0,0 0 0,0 0 0,0 0 1,0 0-1,0 0 0,-1 0 0,17 22 7747,10 4-3292,1-6-6376,-14-15 1871,0 0-1,1 0 0,-1-2 1,1 1-1,0-2 0,0 0 1,0 0-1,1-2 0,-1 1 1,0-2-1,0 0 0,16-3 1,-4-1-102,0-2 0,-1 0 0,0-2 0,0 0 0,35-20 0,-53 25 1,1 0 0,-1 0 0,0-1 0,-1 0 0,1 0 0,-1-1 0,0 0 0,0 0 0,-1 0 0,0 0 0,0-1 0,0 0-1,-1 0 1,0-1 0,-1 1 0,1-1 0,-1 0 0,-1 0 0,3-12 0,-4 11 1,-1 0 0,0 0 0,-1 0 0,0 0 0,0 0 0,-1 0 0,0 0 0,-1 0 0,0 0 0,0 1 0,-1-1 0,0 1 0,0 0 0,-1 0 0,0 1 0,-1-1 0,1 1 0,-1 0 0,-1 1 0,1-1 0,-1 1 0,0 1 0,-1-1 0,1 1 0,-1 0 0,-16-6 0,5 3 7,-1 2 0,1 0 0,-1 1 0,0 1 1,-1 1-1,1 1 0,-1 1 0,1 1 0,-1 0 0,1 2 0,0 0 0,-1 1 0,1 2 1,0 0-1,1 0 0,-1 2 0,-32 16 0,44-18-18,0 1 1,0 0-1,0 1 0,1 0 1,-1 0-1,-8 13 0,12-16-8,1 0 0,0 1 0,1-1 0,-1 1 0,1 0 0,0 0 0,0 0 0,0 0 0,1 1 0,-1-1 0,1 0 0,1 0 0,-1 8 0,2-7-135,0 0 0,1 0 0,0 1 0,0-1 0,0 0 0,1-1 0,0 1 1,0 0-1,0-1 0,1 0 0,0 0 0,0 0 0,0 0 0,0 0 0,1-1 1,0 0-1,0 0 0,0 0 0,0-1 0,9 4 0,12 8-2146,2-1-1,49 17 1,-16-8-1690</inkml:trace>
</inkml:ink>
</file>

<file path=ppt/ink/ink2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5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12672,'3'1'10536,"2"5"-5128,22 42-3134,62 122-802,-86-165-1453,-1 1 0,0-1 1,0 1-1,0 0 0,-1 0 0,0-1 1,0 1-1,0 0 0,-1 0 0,0 0 1,0 0-1,-2 9 0,2-12-12,-1 1 0,0-1 0,0 0-1,0 1 1,0-1 0,0 0-1,-1 1 1,1-1 0,-1 0 0,0 0-1,0 0 1,0-1 0,-1 1-1,1 0 1,0-1 0,-1 0 0,0 1-1,1-1 1,-1 0 0,0 0 0,0-1-1,-6 3 1,9-3-7,-1-1 0,0 0 0,0 0 0,1 1 0,-1-1 0,0 0 0,0 0 0,1 0 0,-1 0 0,0 0 0,0 0 0,1 0 0,-1 0 0,0 0 0,0 0 0,1-1 0,-1 1 0,0 0 0,0 0 0,1-1 0,-1 1 0,0-1 0,1 1 0,-1 0 0,1-1 0,-1 1 0,0-1 0,1 1 0,-1-1 0,1 0 0,-1 1 0,1-1 0,0 0 0,-1 1 0,1-1 0,-1 0 0,1 1 0,0-1 0,0 0 0,0 1 0,-1-1 0,1 0 0,0 0 0,0 0 0,0 1 0,0-1 0,0 0 0,0 0 0,0 1 0,0-1 0,1 0 0,-1-1 0,8-52 0,-6 42 0,2-11-9,1 0 0,2 0 0,0 0-1,1 1 1,1 0 0,18-31 0,-21 43 4,0 1-1,1 1 1,-1-1-1,1 1 1,1 0-1,0 1 1,11-9-1,-14 12 5,0 1-1,0 0 1,0 1 0,0-1-1,0 1 1,0 0 0,1 1-1,-1-1 1,1 1 0,-1 0-1,1 0 1,-1 1 0,1-1-1,9 2 1,-6 1 1,-1 0 0,0 1 0,0 0 0,0 0 0,0 1 0,0 0 0,-1 0 0,0 1 0,1 0 0,-2 0 0,1 0 0,-1 1 0,0 0 0,0 1 0,6 8 0,3 5 0,-1-1 0,-1 2 0,0 0 0,11 29 0,-20-41-28,-1 0-1,-1 1 1,0-1-1,0 1 1,-1-1-1,0 1 1,0 0-1,-1-1 1,-1 1 0,1 0-1,-2-1 1,1 1-1,-1-1 1,-1 1-1,0-1 1,0 0-1,-5 11 1,7-20-41,1 1 1,0-1-1,0 1 1,0 0-1,0-1 1,-1 1-1,1-1 1,0 1-1,0-1 1,-1 1-1,1-1 0,0 1 1,-1-1-1,1 1 1,-1-1-1,1 0 1,0 1-1,-1-1 1,1 0-1,-1 1 1,1-1-1,-1 0 0,1 1 1,-1-1-1,0 0 1,1 0-1,-1 0 1,1 0-1,-1 1 1,1-1-1,-1 0 1,0 0-1,1 0 0,-1 0 1,1 0-1,-1 0 1,0-1-1,0 1 1,0-1-182,1 0 1,-1 0-1,1 1 0,-1-1 1,1 0-1,-1 0 1,1 0-1,0 0 1,-1 0-1,1 0 0,0-1 1,0 1-1,0 0 1,0 0-1,0 0 0,0 0 1,0 0-1,0 0 1,0 0-1,1-2 1,2-18-3741</inkml:trace>
</inkml:ink>
</file>

<file path=ppt/ink/ink2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05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32 358 14464,'-31'7'7167,"40"41"-8831,-5-41 12032,4 14-10368,-3 2 0,8 2-256,0 0 0,9 8-256,-4-7 0,9-4-1664,-6-7 0,9-12-1664,-7 1 128</inkml:trace>
  <inkml:trace contextRef="#ctx0" brushRef="#br0" timeOffset="1">88 7 15360,'-16'-6'7679,"77"9"-12671,-48-3 14464,9 0-13184,-6 0 0</inkml:trace>
</inkml:ink>
</file>

<file path=ppt/ink/ink2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7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16 2432,'-9'-15'3181,"8"36"42,1 2-3355,-3 124 1444,35 293 0,-7-283-651,89 306 0,-114-463-661,22 89 19,-21-81-116,0 0 0,0 0 0,-1 0 0,0 0 0,0 1 1,-1-1-1,0 0 0,-3 14 0,-9-4-1261,13-18 1298,-1 1 1,1-1 0,-1 0 0,1 0 0,-1 0 0,1 0 0,-1 0 0,1 1-1,-1-1 1,0 0 0,1 0 0,-1 0 0,1 0 0,-1-1 0,1 1 0,-1 0-1,1 0 1,-1 0 0,1 0 0,-1 0 0,1-1 0,-1 1 0,1 0 0,-1 0-1,1-1 1,0 1 0,-1 0 0,1-1 0,-1 1 0,1 0 0,0-1 0,-1 1-1,1-1 1,0 1 0,0-1 0,-1 1 0,1-1 0,-7-20-1605</inkml:trace>
</inkml:ink>
</file>

<file path=ppt/ink/ink2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7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118 328 8320,'1'0'118,"-1"0"1,0 0 0,0 0 0,0-1 0,0 1-1,0 0 1,0 0 0,0-1 0,1 1-1,-1 0 1,0 0 0,0 0 0,0-1-1,0 1 1,0 0 0,0 0 0,0-1-1,0 1 1,0 0 0,0 0 0,-1-1-1,1 1 1,0 0 0,0 0 0,0 0-1,0-1 1,0 1 0,0 0 0,0 0-1,-1 0 1,1-1 0,0 1 0,0 0-1,0 0 1,0 0 0,-1 0 0,1-1-1,0 1 1,0 0 0,0 0 0,-1 0-1,1 0 1,0 0 0,0 0 0,0 0-1,-1 0 1,1 0 0,0 0 0,0 0-1,-1 0 1,1 0 0,0 0 0,0 0-1,-1 0 1,1 0 0,0 0 0,0 0-1,0 0 1,-1 0 0,1 0 0,0 0-1,-1 0 1,-15 19 6853,-3 12-2790,4-4-5068,13-22 1084,-1 0 0,1 0 1,-1 0-1,2 1 1,-1-1-1,0 1 0,1-1 1,0 1-1,1 0 0,-1-1 1,1 1-1,0 0 1,0-1-1,1 1 0,0 0 1,0-1-1,0 1 1,0-1-1,4 9 0,-1-9-130,-1 0-1,1 0 1,0-1-1,0 1 1,0-1-1,1 0 1,0 0-1,-1 0 0,1-1 1,1 0-1,-1 0 1,0 0-1,1 0 1,-1-1-1,1 0 1,0 0-1,0-1 1,0 1-1,11 0 0,2-1-71,-1-1 0,1 0-1,0-1 1,-1-1-1,22-6 1,-20 3-9,-1 0-1,0-1 1,0-2-1,-1 0 1,0 0-1,33-23 1,-15 5 124,62-58 0,-88 74-83,0 0 1,-1 0-1,0-1 1,-1 0-1,0 0 1,-1-1-1,0 0 1,10-25-1,-15 31-8,0-1 0,0 1 1,0-1-1,-1 1 0,0-1 0,0 0 1,-1 1-1,0-1 0,0 0 0,0 0 0,-1 1 1,0-1-1,0 0 0,-1 1 0,0-1 0,0 1 1,-1 0-1,-3-7 0,4 6-5,-1 0 0,0 1 0,-1 0 1,0 0-1,0 0 0,0 0 0,-1 0 0,1 1 0,-1 0 1,-1 0-1,1 0 0,-1 1 0,0 0 0,0 0 0,0 0 0,0 1 1,-10-5-1,8 4-11,-3-1 5,-1-1-1,1 2 0,-1 0 0,0 0 1,0 1-1,-1 0 0,1 1 0,-1 1 1,1 0-1,-1 1 0,1 0 0,-16 2 0,23-2-8,-22 2-58,0 0 1,0 2-1,0 1 1,1 1-1,0 1 0,0 2 1,1 0-1,0 2 1,-28 15-1,42-19-74,0 0-1,0 1 1,0 0 0,-16 17-1,24-22 43,0 0 1,1 0-1,-1 1 0,1-1 0,-1 0 0,1 1 1,0-1-1,0 1 0,1 0 0,-1 0 0,1 0 1,0 0-1,0 0 0,0 0 0,1 0 0,-1 0 1,1 0-1,0 5 0,1-5-85,1 1-1,-1-1 1,1 0 0,0 0-1,0-1 1,1 1 0,-1 0-1,1-1 1,-1 1 0,1-1-1,0 0 1,1 0 0,-1 0-1,0 0 1,1-1 0,0 1-1,-1-1 1,1 0 0,0 0-1,0 0 1,1-1 0,5 3-1,12 2-1421,0 0 0,41 6 1,-59-12 1331,61 12-3575</inkml:trace>
</inkml:ink>
</file>

<file path=ppt/ink/ink2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8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533 8 6656,'5'-7'11176,"-1"19"-6186,-1 37-4400,-1-29-173,7 41 1223,27 88 1,-29-123-1466,17 51 794,37 80 0,16 49-106,-69-177-694,0 0 1,-3 1-1,0 0 1,-2 0-1,-1 41 1,-3-57-112,0 0-1,-1 0 1,-1 0-1,0-1 1,-1 1-1,-1-1 1,0 0-1,-1 0 1,0 0-1,0-1 1,-2 0-1,0 0 1,0-1-1,-1 0 1,-13 14-1,6-10-8,0-2 0,-1 1 0,0-2-1,0 0 1,-2-1 0,1-1 0,-1-1-1,-1 0 1,-22 5 0,29-10-47,-1-1 0,0 0 0,0-1 0,0-1 0,0 0 0,0-1 0,0 0 0,0-1-1,0-1 1,-27-7 0,24 5-2,1-1 0,-1 0 0,1-1 0,0-1 0,1-1 0,-1 0 0,2-1 0,-1-1 0,-18-16 0,22 18 6,0 0 0,0-1 0,1-1 0,0 0 0,1 0 0,0-1 0,1 0 0,0-1 0,0 0 0,2 0 0,-1 0-1,2-1 1,-1 0 0,2 0 0,0 0 0,0-1 0,-2-19 0,5 16-9,1-1-1,0 1 1,1-1-1,1 1 1,1-1-1,0 1 1,1 0 0,1 0-1,1 0 1,0 1-1,1 0 1,1 0 0,1 0-1,0 1 1,1 1-1,12-15 1,-2 6-446,1 1 1,1 0-1,0 2 0,2 1 1,1 0-1,0 2 0,1 1 1,37-17-1,12-3-5439,-44 25 1920</inkml:trace>
</inkml:ink>
</file>

<file path=ppt/ink/ink2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8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 10880,'10'-8'5376,"-10"13"-4993,0-5 8193,-5 18-7808,5 0 128,-5 11 512,2 0 0,6 23-1792,2-16 0,8 7 1024,1-13 128,15-5-1792,-5-7 128</inkml:trace>
</inkml:ink>
</file>

<file path=ppt/ink/ink2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9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9 15360,'-43'3'7679,"73"-11"-11007,-22 5 8960,11 3-10752,-1 0 129</inkml:trace>
</inkml:ink>
</file>

<file path=ppt/ink/ink2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9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92 291 10624,'-10'15'3180,"6"-10"-1599,1 0 0,0 0 0,0 0 0,1 0 0,0 0 0,-3 8 0,5 10 2059,13 3-3352,-9-21-214,1-1 0,-1 1 0,1-1 0,0 0 0,0 0 0,1 0 0,-1-1 0,1 0 0,0 0 0,-1 0 0,1-1-1,0 1 1,1-2 0,-1 1 0,0-1 0,1 0 0,-1 0 0,0 0 0,1-1 0,-1 0 0,1 0 0,-1-1 0,1 0 0,-1 0 0,7-3 0,5 0 91,-1-1 1,0-1 0,0 0-1,-1-1 1,0-1-1,0-1 1,-1 0 0,21-17-1,-18 12-89,-1-2-1,-1 0 1,0-1-1,21-29 0,-32 38-71,0 0-1,0 0 0,0 0 1,-1-1-1,0 0 0,-1 0 1,0 0-1,0 0 0,-1 0 0,0 0 1,0-1-1,-1 1 0,-1 0 1,0-11-1,-1 15-3,0 0 0,0 1 0,-1-1 0,1 0 0,-1 1 0,0-1 0,-1 1 0,1 0 0,-1-1 0,0 1 0,0 1 0,0-1 0,0 0 0,-1 1 0,1-1 0,-1 1 0,0 0 0,0 0 0,0 1 0,-1-1 0,1 1 0,-1 0 0,1 0 0,-6-1 0,-5-2 0,-1 0 0,1 2 0,-1 0 0,0 1 0,1 0 0,-17 1 0,12 1 0,1 2-1,-1 0 1,1 1 0,0 1-1,0 1 1,1 1-1,-27 11 1,31-11-38,1 1-1,0 0 1,1 0-1,0 2 1,0-1-1,0 2 0,2-1 1,-1 2-1,1-1 1,-11 16-1,18-23 6,1 0-1,0 0 0,0 1 0,0-1 0,0 1 1,0 0-1,1-1 0,0 1 0,0 0 1,0 0-1,0 0 0,0 0 0,1 0 1,0 0-1,-1-1 0,2 1 0,-1 0 0,1 4 1,0-4-10,1-1 0,-1 1 1,1-1-1,0 0 1,0 0-1,1 0 1,-1 0-1,0 0 0,1-1 1,0 1-1,0-1 1,-1 1-1,1-1 0,1 0 1,-1 0-1,0-1 1,0 1-1,1-1 1,-1 1-1,6 0 0,7 3-176,1 0-1,-1-2 0,1 0 0,0-1 0,0-1 0,-1 0 0,1-1 1,0-1-1,0-1 0,0 0 0,0-1 0,28-9 0,-10-1-121,-1 0-1,-1-2 1,-1-2 0,60-40-1,-91 57 396,-1-1 0,1 1 0,0-1 0,-1 1 1,1-1-1,0 1 0,0-1 0,-1 1 0,1 0 0,0-1 0,0 1 0,0 0 0,0 0 0,0-1 0,-1 1 0,1 0 0,0 0 0,0 0 1,0 0-1,0 0 0,0 1 0,0-1 0,-1 0 0,1 0 0,0 0 0,0 1 0,0-1 0,0 0 0,-1 1 0,1-1 0,0 1 0,0-1 1,-1 1-1,1-1 0,0 1 0,-1 0 0,1-1 0,-1 1 0,1 0 0,-1-1 0,1 1 0,-1 0 0,1 0 0,-1 0 0,0-1 0,1 1 1,-1 0-1,0 0 0,0 0 0,0 0 0,0 0 0,1 1 0,4 47 1709,-5-38-1631,2-1-1,-1 1 1,1 0-1,1-1 1,0 0 0,0 1-1,1-1 1,1-1-1,-1 1 1,2-1-1,-1 1 1,1-1-1,1-1 1,-1 1-1,1-1 1,1-1-1,10 10 1,-12-12-280,0-1 1,1 1-1,-1-1 1,1 0-1,0 0 1,1-1-1,-1 0 1,1 0-1,-1-1 1,13 2-1,-14-3-354,0 0 0,0-1 0,0 0 0,0-1 1,0 1-1,0-1 0,0 0 0,0-1 0,-1 1 0,1-1 0,0 0 0,0-1 0,-1 1 0,10-7 1,9-12-3467,-5-1-21</inkml:trace>
</inkml:ink>
</file>

<file path=ppt/ink/ink2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19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34 16256,'-5'57'8063,"79"-13"-12031,-55-36 16384,29 10-12416,-10 0 0,59-14-128,-22-4 128,24-30 0,-19 12 0,-1-19-1280,-18 9 128,-26-12-2944,-5 10 128</inkml:trace>
</inkml:ink>
</file>

<file path=ppt/ink/ink2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0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7040,'5'1'10901,"8"6"-4677,7 6-4018,-1 2 0,24 21 0,-46-41-2692,0-1 1,0 0-1,1 0 0,-1 0 0,1 0 1,-1-7-1,0-13-8338,4 25 4985</inkml:trace>
</inkml:ink>
</file>

<file path=ppt/ink/ink2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6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158 217 8320,'-5'-15'2760,"3"7"213,-2 13 6611,-5 25-8124,-9 59 1,17-79-1315,0-1-1,0 0 1,1 1-1,1-1 1,0 1-1,0-1 1,0 1-1,1-1 1,1 0 0,6 16-1,-7-21-107,0 0 0,1-1-1,-1 1 1,1-1 0,0 1-1,0-1 1,0 0 0,1 0 0,-1-1-1,1 1 1,-1-1 0,1 1 0,0-1-1,0 0 1,0-1 0,0 1-1,0-1 1,1 1 0,6 0 0,-1 0-18,0-1 0,-1 0 1,1-1-1,0 0 0,-1-1 1,1 0-1,12-2 0,33-11 2,-2-3-1,0-1 0,-1-3 1,50-28-1,-90 43-4,-1-1 1,0 0-1,18-14 0,-27 19-15,0 0-1,0 0 1,0 1-1,0-1 1,0-1-1,0 1 0,0 0 1,-1 0-1,0-1 1,1 1-1,-1-1 1,0 1-1,0-1 1,0 1-1,0-1 0,-1 0 1,1 1-1,-1-1 1,1 0-1,-1 0 1,0 1-1,0-1 0,0 0 1,-1 0-1,0-4 1,-2 0-24,-1 0 0,1-1 0,-1 1 0,-1 1 0,1-1 1,-1 0-1,-1 1 0,1 0 0,-1 0 0,0 1 0,-10-8 0,-10-5-47,-1 1 0,-33-16 0,19 13 91,-1 1-1,0 3 0,-2 1 1,-86-18-1,121 32-21,-1-1 0,1 1 0,0 1 0,0 0 0,-1 0 0,1 1 0,0 0 0,0 0 0,0 1 0,0 0 0,0 1 0,0 0 0,0 0 0,-14 9 0,18-10-67,0 0 0,1 1 0,0-1 0,-1 1-1,1 0 1,0 0 0,0 1 0,1-1 0,-1 1 0,1-1 0,0 1 0,0 0-1,0 1 1,0-1 0,1 0 0,-1 1 0,1-1 0,0 1 0,1 0-1,-1 0 1,1 0 0,0 0 0,0 0 0,1 0 0,-1 0 0,1 0-1,0 0 1,0 0 0,1 0 0,0 0 0,0 0 0,0 0 0,2 5 0,3 3-739,0-1 1,1 0 0,18 22-1,21 27-2906</inkml:trace>
</inkml:ink>
</file>

<file path=ppt/ink/ink2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7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5632,'-1'5'10966,"3"6"-5656,16 55-5461,-12-50 2500,69 185 296,-53-136-2106,27 132 0,-9 71 319,2 8 171,-39-258-959,1-1-1,1 0 1,0 0-1,15 31 1,-18-45-186,-1 1 1,1-1-1,-1-1 0,1 1 1,0 0-1,0 0 1,0-1-1,1 1 0,-1-1 1,0 0-1,1 1 0,0-1 1,0 0-1,-1-1 0,1 1 1,0 0-1,0-1 1,0 0-1,1 1 0,-1-1 1,0-1-1,0 1 0,1 0 1,-1-1-1,0 0 1,1 1-1,-1-1 0,1-1 1,-1 1-1,0 0 0,1-1 1,-1 0-1,4-1 1,33-22-3341,-4 1-278</inkml:trace>
</inkml:ink>
</file>

<file path=ppt/ink/ink2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7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1 332 9728,'45'-7'11713,"13"-2"-8301,-2-4-2387,-45 11-996,1-1 0,-1 1 0,0-2 1,0 0-1,0 0 0,0-1 0,13-8 0,-14 7 109,-1-1-1,0 0 1,0-1-1,-1 0 1,0-1-1,0 1 1,-1-2-1,0 1 1,7-15-1,-11 19-122,-1 0 0,0 0 0,0 0-1,0-1 1,-1 1 0,0-1 0,0 1-1,0-1 1,-1 1 0,0-1 0,0 1 0,0-1-1,0 0 1,-1 1 0,0-1 0,-1 1-1,1 0 1,-1-1 0,0 1 0,-3-6-1,3 8 11,0-1 0,-1 0 0,1 1 0,-1 0 0,0 0 0,0 0 0,0 0 0,-1 0 0,1 0-1,-1 1 1,1 0 0,-1 0 0,0 0 0,0 0 0,0 0 0,0 1 0,0 0 0,0-1-1,0 2 1,-1-1 0,1 0 0,0 1 0,-1 0 0,1 0 0,0 0 0,0 1 0,-6 0-1,1 0 57,0 1 0,0 0 0,0 1 0,0 0 0,0 0 0,0 1 0,1 0 0,-1 0 0,1 1 0,0 0 0,1 1 0,-10 8 0,9-6-21,1 1 0,-1-1 0,2 1-1,-1 1 1,2-1 0,-1 1 0,1 0 0,1 0 0,-1 1 0,2 0 0,0-1 0,0 1 0,1 0 0,0 0 0,1 1-1,-1 10 1,2-14-25,1 1-1,-1-1 1,1 0 0,1 0-1,0 0 1,0 0-1,0 0 1,1-1-1,0 1 1,0-1-1,1 1 1,0-1 0,1 0-1,-1-1 1,1 1-1,1-1 1,-1 0-1,1 0 1,0 0-1,0-1 1,1 0-1,8 5 1,4 1-248,1-1 1,0 0-1,0-2 0,1 0 1,0-2-1,0 0 0,31 4 1,-39-9-13,0 1 1,0-2 0,1 0-1,-1-1 1,0 0 0,0-1-1,0 0 1,0-1-1,0-1 1,0 0 0,-1-1-1,1 0 1,14-9 0,8-11-3360,0 5-278</inkml:trace>
</inkml:ink>
</file>

<file path=ppt/ink/ink2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7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3 396 3584,'-1'-3'83,"1"-1"0,-1 1 1,1-1-1,-1 1 0,1-1 0,0 1 0,0 0 1,1-1-1,-1 1 0,1-1 0,0 1 1,0 0-1,0-1 0,0 1 0,0 0 1,1 0-1,-1 0 0,1 0 0,0 0 0,0 0 1,0 0-1,4-3 0,8-10 424,2 1 0,29-24 1,-11 11-168,-3 2-130,1 1 1,1 2-1,1 1 1,1 2-1,1 1 1,64-23-1,-73 32-45,0 2 0,0 1-1,1 1 1,0 1 0,0 1-1,1 2 1,-1 1 0,1 1 0,-1 2-1,37 6 1,-57-6-102,-1 0 1,0 1-1,1 0 1,-1 1-1,-1-1 1,1 1-1,0 1 1,-1-1-1,0 1 0,0 0 1,0 0-1,-1 1 1,0 0-1,0 0 1,0 0-1,-1 0 0,0 1 1,0 0-1,-1 0 1,1 0-1,-2 0 1,1 0-1,-1 1 0,0-1 1,0 1-1,-1 0 1,0-1-1,0 1 1,-1 0-1,0 0 1,-1-1-1,0 1 0,0 0 1,0-1-1,-1 1 1,0-1-1,-4 10 1,-4 3 87,-1-1 0,-1 0 0,-1-1 1,0 0-1,-1-1 0,-1-1 0,-1 0 1,0-1-1,-1 0 0,0-2 0,-21 12 1,7-5 61,-1-2 0,-2-2 0,1 0 0,-2-3 0,-65 18 0,90-29-151,0 0 0,0-1 0,-1 0 0,1-1 1,-1 0-1,-16-3 0,24 3-119,1 0 0,-1-1 0,1 1 0,0 0 0,-1-1 0,1 0 0,0 1 0,0-1 1,-1 0-1,1 0 0,0-1 0,0 1 0,0 0 0,0-1 0,0 1 0,1-1 0,-1 1 0,0-1 0,1 0 0,-1 0 0,1 0 1,-1 0-1,1 0 0,0 0 0,0 0 0,0 0 0,0-1 0,0 1 0,1 0 0,-1-1 0,1 1 0,-1 0 0,1-1 0,0-4 1,1 3-160,0 1 0,0-1 0,0 0 0,1 0 0,-1 1 0,1-1 0,0 1 0,0-1 0,1 1 0,-1 0 0,0 0 0,1 0 0,0 0 0,0 0 0,5-3 0,27-23-1832</inkml:trace>
</inkml:ink>
</file>

<file path=ppt/ink/ink2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8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6 125 7680,'-2'-6'477,"1"-1"1,1 0-1,-1 0 1,1 0-1,0 1 0,1-1 1,0 0-1,1-7 1,6-15 3900,-4 14-787,-2 4-991,-5 9-1039,-5 30 1126,2 35-1805,3 0-1,6 81 1,37 252 1315,-30-331-1917,3 0-1,30 91 0,-30-119-312,2 0 0,2-1 0,1-1 0,2-1 0,28 39 0,-41-65-89,-1 0-1,1 0 0,1 0 0,-1-1 0,1 0 0,1-1 1,-1 1-1,1-2 0,13 8 0,-17-11-258,1 0 0,-1 0 0,0-1 0,0 1 0,1-1 0,-1 0-1,1-1 1,-1 1 0,1-1 0,-1 0 0,1 0 0,-1-1 0,1 0 0,-1 0 0,1 0 0,-1-1-1,0 1 1,8-5 0,10-5-3587</inkml:trace>
</inkml:ink>
</file>

<file path=ppt/ink/ink2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8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10624,'30'21'5248,"28"-6"-3713,-42-12 7297,24 2-8576,-9-5 128,44-5 128,-19 2 0,23-7-768,-17 2 128,7-2 0,-13 2 0,-6 8-1408,-15 0 128,-19 18-2048,-2-3 0</inkml:trace>
</inkml:ink>
</file>

<file path=ppt/ink/ink2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29.1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10 339 8448,'2'0'398,"0"0"0,0 0 0,1 0 1,-1 1-1,0-1 0,0 1 0,0-1 0,0 1 1,0 0-1,0 0 0,-1 0 0,1 0 0,0 0 1,0 0-1,0 0 0,-1 1 0,3 2 1,9-1 6872,7-6-4957,18-9-572,-20 4-1674,0-1-1,0 0 0,-1-1 1,31-25-1,-40 28 8,0 1 0,-1-1 0,0-1 0,0 0 0,-1 0 0,0 0 0,0 0 0,-1-1 0,0 0 0,-1 0 0,6-14 0,-9 18-74,0 0-1,-1-1 0,1 1 0,-1 0 0,0-1 1,0 1-1,0 0 0,-1 0 0,0-1 0,0 1 1,0 0-1,-1 0 0,0 0 0,0 0 0,0 0 1,0 1-1,-1-1 0,0 1 0,0-1 0,0 1 1,0 0-1,-1 0 0,1 0 0,-1 1 0,0-1 1,-6-3-1,5 3-1,-1 1-1,1-1 1,-1 1 0,1 0 0,-1 1 0,0 0 0,0 0 0,0 0-1,0 0 1,-1 1 0,1 0 0,0 0 0,-1 1 0,1 0-1,0 0 1,-1 0 0,1 1 0,0 0 0,0 0 0,-1 1-1,1-1 1,-7 4 0,5-1 48,0 0 1,1 0-1,0 1 0,0 0 0,0 0 1,0 1-1,1-1 0,0 1 0,0 1 1,1-1-1,-1 1 0,1 0 0,1 0 0,0 1 1,0-1-1,0 1 0,1 0 0,0 0 1,0 0-1,-1 9 0,2-4 44,1 0 0,0 1 0,0-1 0,1 0 0,1 0 1,1 1-1,0-1 0,0 0 0,1 0 0,1-1 0,0 1 0,8 16 0,-7-19-17,1 0 0,0-1 0,0 0-1,0 0 1,2-1 0,-1 0 0,1 0 0,0-1-1,0 0 1,1 0 0,0-1 0,0 0 0,0 0 0,1-1-1,19 7 1,-17-8-91,1 0 0,-1 0 0,1-2 0,0 1 0,0-2 0,0 0 0,0 0 0,0-1 0,0-1 0,0 0 0,0-1 0,25-6 0,-28 4-98,0 1 1,-1-2-1,0 1 0,0-1 1,0 0-1,0-1 0,-1 0 1,0-1-1,0 0 0,-1 0 1,1 0-1,-2-1 0,1 0 1,-1 0-1,0-1 0,-1 0 1,0 0-1,0 0 0,-1-1 1,-1 1-1,1-1 0,-1 0 1,2-19-1,-2 7-73,-2 1-1,0-1 1,-1 0-1,-2 0 1,-7-41 0,9 63 190,0-1 0,0 1 0,0 0 0,0-1 0,0 1 0,0-1 0,0 1 1,0 0-1,0-1 0,0 1 0,0 0 0,0-1 0,0 1 0,0 0 1,0-1-1,0 1 0,0 0 0,0-1 0,-1 1 0,1 0 0,0-1 1,0 1-1,0 0 0,-1 0 0,1-1 0,0 1 0,0 0 0,-1 0 0,1-1 1,0 1-1,-1 0 0,1 0 0,0 0 0,-1-1 0,1 1 0,0 0 1,-1 0-1,1 0 0,0 0 0,-1 0 0,1 0 0,0 0 0,-1 0 1,1 0-1,0 0 0,-1 0 0,1 0 0,0 0 0,-1 0 0,0 1 12,1-1 0,-1 1 0,1 0 0,-1-1 0,1 1 0,0 0 0,-1-1 0,1 1-1,0 0 1,0-1 0,0 1 0,-1 0 0,1-1 0,0 1 0,0 0 0,0 0 0,0-1 0,0 1 0,0 0-1,0 0 1,1-1 0,-1 2 0,3 4 111,-1-1 0,1 1 0,1 0 0,-1-1 0,1 0 0,0 0 0,0 0 0,1 0 0,-1-1 0,1 1-1,0-1 1,0 0 0,1-1 0,-1 1 0,1-1 0,0 0 0,-1-1 0,1 1 0,0-1 0,1 0 0,9 1 0,1 1 75,0-1 1,1 0-1,-1-2 0,0 0 1,1-1-1,-1-1 1,28-4-1,-9-3-104,-1-2 0,0-2 0,-1-1 0,0-1 0,33-20 0,-66 33-97,-1 1 0,1 0 0,0-1 0,0 1 0,0-1 1,0 1-1,0-1 0,-1 1 0,1-1 0,0 0 0,-1 1 0,1-1 0,0 0 0,-1 0 0,1 1 0,-1-1 1,1 0-1,-1 0 0,1 0 0,-1 0 0,1-1 0,-15-4-43,-36 9-20,43-1 60,0 1-1,0-1 1,1 2 0,-1-1-1,1 1 1,0 0 0,0 0 0,0 0-1,0 1 1,1 0 0,0 0-1,0 0 1,0 1 0,0 0-1,1 0 1,0 0 0,1 0 0,-1 1-1,1-1 1,0 1 0,-2 10-1,2-8 5,0 0-1,1 1 0,0-1 0,1 0 1,0 1-1,0-1 0,1 1 0,1-1 1,-1 0-1,1 1 0,1-1 0,0 0 1,0 1-1,1-1 0,6 13 0,-4-13 8,0 0 0,1-1 0,0 1 0,0-1 0,1-1 0,0 1 0,0-1 0,1-1 0,0 1-1,0-1 1,1 0 0,0-1 0,0 0 0,0-1 0,0 0 0,1 0 0,-1-1 0,1 0 0,14 2-1,-10-3-250,-1 0 0,0-2 0,0 1 0,0-2 0,1 0 0,15-3 0,-15 1-672,0 0 1,0-2 0,-1 1 0,1-2 0,21-12 0,2-5-3181</inkml:trace>
</inkml:ink>
</file>

<file path=ppt/ink/ink2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0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11136,'0'6'1140,"-1"0"0,1-1 1,0 1-1,0 0 0,0 0 1,1 0-1,0 0 1,0 0-1,4 9 0,22 60 4681,-13-39-6768,-9-23 1056,0-1 1,1-1 0,0 1 0,1-1 0,0-1 0,1 1 0,1-1 0,-1 0 0,1-1-1,14 11 1,21 24 68,-48-43-166,-1 0 0,1 0-1,-1-1 1,1 0 0,-1 0-1,1 0 1,-1-1 0,1 1-1,-5-2 1,1 1-1,3 0-13,0 0 1,1 0-1,-1 0 0,0-1 1,1 0-1,-1 0 0,1 0 1,0-1-1,-1 1 0,1-1 0,1 0 1,-1 0-1,0-1 0,1 1 1,-1-1-1,1 1 0,0-1 1,0 0-1,1 0 0,-1-1 0,-2-6 1,0 1 7,0 0 1,1-1-1,1 1 1,0-1-1,0 1 1,1-1-1,0 0 1,0-13-1,3 18 21,-1 0 0,1 0 0,0 0 0,1 0 0,0 0-1,-1 1 1,2-1 0,-1 0 0,1 1 0,0 0 0,0 0-1,0 0 1,1 0 0,0 0 0,0 1 0,0-1 0,0 1-1,1 0 1,0 0 0,8-4 0,-1 0 41,0 1 0,1 0 1,1 1-1,-1 0 0,1 1 0,-1 1 1,25-5-1,-16 7-40,0 0 0,0 1 1,0 2-1,0 0 0,0 1 0,28 7 1,-33-6-60,-1 1 1,0 1-1,-1 0 1,1 1-1,-1 1 1,0 1-1,-1 0 1,0 0 0,16 13-1,-26-16 27,0 0-1,0 0 1,0 0-1,0 0 1,-1 1-1,0-1 1,0 1-1,0 0 1,-1 0-1,1 0 1,-2 0 0,1 1-1,-1-1 1,0 0-1,0 1 1,0-1-1,-1 1 1,0-1-1,-2 9 1,1-6-36,0 0 1,0 0 0,-1 0-1,-1 0 1,1 0 0,-2-1-1,1 0 1,-1 1 0,0-1-1,-1 0 1,0-1 0,0 1-1,-9 9 1,20-27-158,1-1-1,-2 1 0,0-1 1,0 0-1,-1 0 0,0-1 1,-1 1-1,0-1 1,1-17-1,9-27-2,-9 40 200,0 1 0,2 0 0,0 0 0,0 1 0,14-22 0,-18 34 19,0 1 0,0-1 0,0 0 0,1 1 0,-1-1 0,1 1 0,-1 0 0,1 0 0,-1 0 0,1 0 0,0 0 0,-1 1 0,1-1 0,0 1 0,-1 0 0,1 0 0,0 0 0,0 0 0,-1 0 0,1 0 0,0 1 0,0-1 0,-1 1 0,1 0 0,0 0 0,-1 0 0,5 2 0,13 5 134,0 1-1,26 16 1,-31-16-98,34 16 165,37 20-102,-79-40-101,0 0 0,0 0 0,-1 0 0,0 0 0,0 1 0,0 0 0,0 1 0,7 11 0,-12-16-6,1 1 1,-1 0-1,0 0 0,1 0 1,-1 0-1,-1 0 0,1 0 1,0 0-1,-1 0 0,0 0 1,1 0-1,-1 0 0,0 0 1,-1 0-1,1 1 0,0-1 1,-1 0-1,0 0 0,0 0 0,0 0 1,0 0-1,0-1 0,-1 1 1,1 0-1,-3 3 0,-1 0-325,0 0-1,0 0 0,-1 0 0,0-1 1,0 0-1,0 0 0,0 0 0,-14 6 1,13-7-1826,11-7-1118,-2 1-326</inkml:trace>
</inkml:ink>
</file>

<file path=ppt/ink/ink2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0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12800,'-3'33'6399,"11"-3"-7807,-3-27 11136,-5 22-9344,0-2 0,4 10 0,0-5 128,15-1-768,-6-6 128,17-3-128,-9-3 0,16-15-1664,-8 0 0,6-11-1792,0-1 128</inkml:trace>
</inkml:ink>
</file>

<file path=ppt/ink/ink2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0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11 15616,'-21'18'7807,"26"-21"-11647,-5 3 14848,11-4-12160,-1 1 128,7 0-3200,-4-2 128,10-2 2816,-6 4 128</inkml:trace>
</inkml:ink>
</file>

<file path=ppt/ink/ink2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1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9 12032,'-10'-8'3469,"12"19"1239,18 22 2112,-12-22-6579,-1 0 0,-1 0 0,0 1 0,-1 0 0,0 0 0,0 0 1,-2 0-1,1 1 0,1 18 0,-1-13 79,1 1 0,0-1-1,10 23 1,-13-38-253,0 0-31,-1-1 0,1 1-1,-1 0 1,0-1 0,0 1 0,0 0 0,0 0-1,0 0 1,0 0 0,-1-1 0,1 1 0,-1 0 0,0 0-1,0 0 1,-1 4 0,1-7-37,0 0-1,-1 0 1,1 0-1,-1 0 1,1 0 0,-1 0-1,1 0 1,-1 0-1,1 0 1,0 0-1,-1 0 1,1-1 0,-1 1-1,1 0 1,-1 0-1,1 0 1,0-1-1,-1 1 1,1 0 0,0 0-1,-1-1 1,1 1-1,0 0 1,-1-1 0,1 1-1,0 0 1,0-1-1,-1 1 1,1-1-1,0 1 1,0 0 0,0-1-1,0 1 1,-1-1-1,1 1 1,0 0-1,0-1 1,0 1 0,0-1-1,0 1 1,0-1-1,0 1 1,0-1-1,0 0 1,-5-22-63,3 2 26,0-1-1,1 1 1,2-1-1,5-39 1,-6 54 27,1-1-1,1 1 1,0-1 0,0 1 0,0-1-1,1 1 1,0 0 0,0 0-1,1 0 1,0 1 0,0-1 0,0 1-1,1 0 1,0 0 0,0 0-1,11-8 1,-13 13 18,1-1-1,-1 1 1,1 0-1,0 0 1,-1 0-1,1 0 1,0 0 0,0 1-1,0 0 1,0 0-1,-1 0 1,1 0-1,0 0 1,0 1-1,0 0 1,-1 0 0,1 0-1,0 0 1,-1 0-1,1 1 1,-1 0-1,6 3 1,3 2 65,-1 1 0,1 0 1,-2 1-1,19 17 0,-6-1 42,0 1-1,-2 1 1,28 46-1,-42-63-299,-2 1 0,1-1-1,-2 2 1,1-1 0,-1 0-1,-1 1 1,0 0 0,-1 0-1,0 0 1,-1 0-1,0 0 1,-1 0 0,-1 16-1,1-28 109,0 0 0,0 0 1,0 1-1,0-1 0,0 0 0,1 0 0,-1 1 0,0-1 0,0 0 0,0 0 0,0 1 0,0-1 0,0 0 0,0 0 0,0 1 0,0-1 0,0 0 0,0 0 0,0 1 0,0-1 0,-1 0 0,1 0 0,0 1 0,0-1 0,0 0 0,0 0 0,0 1 0,0-1 0,-1 0 0,1 0 0,0 0 0,0 1 0,0-1 0,-1 0 0,1 0 0,0 0 0,0 0 0,0 1 0,-1-1 0,1 0 0,0 0 0,0 0 0,-1 0 0,1 0 0,0 0 0,0 0 0,-1 0 0,1 0 0,0 0 0,-1 0 0,1 0 0,0 0 1,-1 0-1,-4-11-3647,4-2-137</inkml:trace>
</inkml:ink>
</file>

<file path=ppt/ink/ink2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1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1 360 12800,'10'11'9221,"-3"-7"-3195,-2 1-4762,2 5-989,1-1-1,0 0 1,0-1 0,1 0-1,0-1 1,1 1 0,18 9-1,-21-13-241,0 0 0,0-1 0,1 0-1,0 0 1,-1-1 0,1 0 0,0 0-1,0-1 1,0 0 0,0-1 0,12 0-1,1-1 129,1-1-1,35-9 1,-34 6-129,0-1 1,0-2-1,-1 0 0,-1-1 0,1-1 0,23-15 1,-35 19-40,-1-1 0,0-1 0,0 1 0,0-1 0,-1-1 0,0 0 0,-1 0 0,0 0 0,-1-1 0,1 0 0,-2 0 0,0-1 0,8-19 0,-12 24-7,1 0 0,-1-1 0,0 1 0,-1 0 0,1 0 1,-1 0-1,0-1 0,-1 1 0,0 0 0,0 0 0,0 0 0,-1 0 0,1 0 0,-1 0 0,-1 0 0,1 1 0,-1-1 1,0 1-1,-5-7 0,0 1-77,0 1 1,-1 0-1,0 0 1,-1 1-1,0 0 0,-1 0 1,-17-10-1,17 13-14,1 0 0,-1 1-1,0 1 1,0 0 0,-1 0-1,1 1 1,-1 0-1,0 1 1,0 1 0,1 0-1,-1 0 1,0 1 0,0 1-1,0 0 1,0 1-1,0 0 1,1 0 0,-1 2-1,-15 5 1,14-4-63,1 1-1,0 0 1,0 1-1,1 0 1,-1 1-1,2 0 1,-1 0 0,1 2-1,0-1 1,1 1-1,0 0 1,1 1 0,0 0-1,1 1 1,0-1-1,-10 24 1,14-27 84,0 0-1,1 0 1,0 0 0,0 1-1,0-1 1,1 1 0,1-1 0,0 1-1,0-1 1,0 1 0,1-1-1,2 12 1,-1-14 25,0-1 0,0 0 0,0 1 0,1-1 0,0 0 0,0 0-1,0-1 1,0 1 0,1 0 0,-1-1 0,1 0 0,1 0 0,-1 0 0,0-1 0,1 1 0,0-1-1,0 0 1,9 4 0,-7-4-53,0-1-1,0 0 1,1 0 0,-1-1-1,0 0 1,0 0-1,1-1 1,-1 0 0,1 0-1,10-2 1,75-19-1300,-71 15 988,-9 2 206,-1 0 0,0-1 0,1-1 0,-1 1-1,-1-2 1,1 0 0,-1 0 0,-1-1 0,15-14 0,-9 6 739,-2 1 0,23-32 0,-37 47-433,0 0-1,0 0 1,0 0 0,1 0 0,-1 0 0,0-1 0,0 1 0,0 0-1,1 0 1,-1 0 0,0 0 0,0 0 0,0 0 0,1 0 0,-1 0-1,0 0 1,0 0 0,1 0 0,-1 0 0,0 0 0,0 0 0,0 0-1,1 0 1,-1 1 0,0-1 0,0 0 0,0 0 0,1 0-1,-1 0 1,0 0 0,0 0 0,0 1 0,1-1 0,-1 0 0,0 0-1,0 0 1,0 0 0,0 1 0,0-1 0,0 0 0,0 0 0,1 0-1,-1 1 1,0-1 0,0 0 0,0 0 0,0 1 0,0-1 0,0 0-1,0 0 1,0 0 0,0 1 0,0-1 0,0 0 0,0 0 0,0 1-1,0-1 1,0 0 0,0 0 0,-1 0 0,1 1 0,7 31 1992,5 19-413,-6-37-1482,0-1 0,0 0 0,1 0 0,1 0 0,1-1-1,-1-1 1,2 1 0,0-2 0,0 1 0,1-1 0,0-1 0,0 0 0,1 0-1,14 7 1,-13-9-174,0 0 0,0 0 0,1-1 0,0-1 0,16 4 0,-25-8-290,0 0 1,0 0-1,0 0 0,0-1 1,1 0-1,-1 0 1,0 0-1,0-1 0,0 0 1,0 0-1,0 0 1,0 0-1,0-1 1,0 0-1,0 0 0,0 0 1,6-5-1,17-12-3689</inkml:trace>
</inkml:ink>
</file>

<file path=ppt/ink/ink2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2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22 9472,'-2'-22'5001,"8"32"1468,4 20-1226,-6-13-5807,6 38 1483,27 77 0,-24-87-91,63 275 2052,-47-153-2132,18 88-207,-33-191-449,43 115-1,-56-178-97,3 9-23,0 0 1,0 0-1,1-1 1,1 0 0,8 12-1,-13-19-52,1 0-1,0-1 1,-1 1-1,1 0 1,0-1 0,0 1-1,0-1 1,0 0-1,0 0 1,0 0-1,1 0 1,-1 0-1,0 0 1,1-1 0,-1 1-1,0-1 1,1 1-1,-1-1 1,0 0-1,1 0 1,-1 0 0,1 0-1,-1-1 1,0 1-1,1-1 1,-1 1-1,0-1 1,4-1-1,7-4-1289,-1 0 0,0-1-1,0 0 1,-1-1-1,0 0 1,18-17 0,5-12-2619</inkml:trace>
</inkml:ink>
</file>

<file path=ppt/ink/ink2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2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14080,'34'0'7039,"76"-11"-9087,-89 7 13312,49 1-11008,-12 0 128,43-2-128,-24 1 128,29-2-1152,-23-6 128,0 12-640,-22 0 0,-21 0-2688,-9 0 128</inkml:trace>
</inkml:ink>
</file>

<file path=ppt/ink/ink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3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355 1 5248,'-29'43'2560,"-46"51"-2432,47-75 2560,-6 4-2944,-23 17 128,-8-1-2432,-1 5 0</inkml:trace>
</inkml:ink>
</file>

<file path=ppt/ink/ink2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8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8 2944,'-9'-7'1408,"13"42"128,1-20 1152,4 13-2304,2 18 0,-3 6 384,1-6 0,11 9-1024,3 0 128,5-3 512,4-9 128,8-4-384,-8-11 128,-4-14-768,-5-14 0,2-14-896,2-5 0</inkml:trace>
</inkml:ink>
</file>

<file path=ppt/ink/ink2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3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13824,'-18'52'6911,"36"-34"-7423,-14-15 11392,9 16-10880,-5-1 0,10 7 0,-4-7 128,29 0-768,-7-6 0,2-16-3200,2 1 0,8-12-128,-8 7 129</inkml:trace>
</inkml:ink>
</file>

<file path=ppt/ink/ink2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2:33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16 15872,'-53'18'7935,"98"-18"-23422,-37 0 16511,9-18-3328,-4 3 0</inkml:trace>
</inkml:ink>
</file>

<file path=ppt/ink/ink2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1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29 7296,'3'-1'11607,"5"-1"-5629,37-10-3468,-45 12-2493,-1 0-1,1-1 1,0 1 0,0 0-1,0 0 1,-1 0 0,1 0-1,0 0 1,0-1-1,0 1 1,-1 0 0,1 0-1,0 0 1,0-1 0,0 1-1,0 0 1,0 0-1,-1-1 1,1 1 0,0 0-1,0 0 1,0-1 0,0 1-1,0 0 1,0 0-1,0-1 1,0 1 0,0 0-1,0 0 1,0-1 0,0 1-1,0 0 1,0 0-1,0-1 1,0 1 0,0 0-1,0 0 1,1-1 0,-1 1-1,0 0 1,0 0-1,0-1 1,0 1 0,0 0-1,1 0 1,-1 0 0,0 0-1,0-1 1,0 1-1,1 0 1,-1 0 0,0 0-1,0 0 1,1-1 0,-29-1 455,20 3-401,1 1 1,1 0-1,-1 0 1,0 1-1,0-1 1,-8 6-1,14-7-167,0-1 0,0 1 0,0-1 0,0 1-1,0-1 1,0 1 0,0 0 0,0 0 0,1-1-1,-1 1 1,0 0 0,0 0 0,1 0-1,-1 0 1,1 0 0,-1 0 0,1 0 0,-1 0-1,1 0 1,-1 0 0,1 0 0,0 0 0,0 1-1,0-1 1,-1 0 0,1 0 0,0 0-1,0 0 1,1 0 0,-1 0 0,0 1 0,0-1-1,0 0 1,1 0 0,-1 0 0,1 0 0,-1 0-1,1 0 1,-1 0 0,1 0 0,-1 0-1,1 0 1,0 0 0,0-1 0,1 2 0,10 14-3382</inkml:trace>
</inkml:ink>
</file>

<file path=ppt/ink/ink2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9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0 352 4480,'1'-1'-90,"-1"0"0,1-1 1,0 1-1,0 0 0,0 0 1,0 0-1,-1 0 0,1 0 0,1 0 1,-1 0-1,0 0 0,0 0 0,0 1 1,0-1-1,1 0 0,-1 1 1,0-1-1,0 1 0,1-1 0,-1 1 1,1-1-1,-1 1 0,0 0 1,2 0-1,-1-1 51,1 1 0,-1-1-1,0 1 1,0-1 0,1 1 0,-1 0 0,0 0 0,1 0 0,-1 0 0,0 1-1,0-1 1,3 1 0,-4 0 222,0-1-1,0 0 0,-1 1 1,1-1-1,0 1 1,0-1-1,-1 1 0,1 0 1,0-1-1,-1 1 0,1 0 1,0-1-1,-1 1 1,1 0-1,-1 0 0,1 0 1,-1-1-1,0 1 0,1 1 1,0 0 214,0 1 1,0-1 0,0 0-1,0 0 1,1 0-1,-1 0 1,1 0-1,-1 0 1,1 0-1,0 0 1,0-1-1,0 1 1,0-1 0,0 1-1,0-1 1,0 0-1,3 2 1,0-1-7,1 0 0,0 0-1,0-1 1,0 1 0,1-1 0,9 0 0,4-1 53,0-1 0,0 0 1,28-7-1,7-3-79,0 3 0,1 2 1,0 3-1,1 2 0,-1 2 1,0 3-1,63 13 0,-82-11-170,0-1-1,0-2 0,66-2 1,113-22 52,-117 10-141,565-34 1323,-384 28-1429,-40 1 0,540-13 256,-306 24 431,204-12 525,-579 10-1201,709-32-1,-646 39-10,627-11 0,-411 15-140,30-3 152,115-17-12,-48 3 0,-116-16-123,35-1 396,301 31-167,-579 4-127,184-16 0,-150-1 42,209 11 0,-104 1-5,-159-3-35,123 11 1,-165-5-39,1-3-1,-1-2 1,70-11 0,82-4 51,-79 17 16,377-11 108,-119-8-96,-88 6 106,-289 13-223,31-2 709,-35 2-460,-24 2-721,17-1 226,1-1 0,-1 0-1,0 1 1,1 0 0,-1-1-1,0 1 1,1 0 0,-1 0-1,1 0 1,-1 1 0,-1 1-1,-10 13-2858</inkml:trace>
</inkml:ink>
</file>

<file path=ppt/ink/ink2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3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807 215 6784,'5'-12'11539,"16"-20"-7183,-3 4-3612,-16 25-603,0-1 0,-1 1 0,1-1-1,-1 1 1,0-1 0,0 0 0,0 0-1,0 0 1,-1 1 0,1-1 0,-1 0-1,0 0 1,0 0 0,-1-6 0,0 7-42,-1 0-1,1 0 1,-1 0 0,1 1 0,-1-1 0,0 0-1,0 1 1,0-1 0,0 1 0,-1 0 0,1 0 0,-1-1-1,1 2 1,-1-1 0,0 0 0,1 0 0,-1 1 0,-6-2-1,-8-4 117,0 0-1,0 2 1,-1 0-1,0 2 1,0-1-1,-36 0 1,13 4 122,-76 9 0,86-4-168,0 0 1,0 2-1,1 1 0,-56 24 0,69-24-143,0 1 1,0 0-1,1 2 0,0 0 1,1 1-1,0 0 1,1 1-1,1 1 0,-16 19 1,15-15-6,0 1 0,2 1 1,0 0-1,1 0 0,1 1 1,1 0-1,0 1 0,2 0 1,1 1-1,1-1 0,0 1 1,-1 39-1,7-15 60,3 0 0,1 0 0,3 0 0,21 73 0,-22-98-60,1-1 0,1 0-1,1-1 1,0 0 0,2-1-1,0 0 1,1-1 0,1 0-1,1-1 1,0 0-1,1-2 1,1 0 0,0 0-1,1-2 1,1 0 0,0-1-1,1-1 1,0-1 0,0-1-1,1 0 1,0-2 0,1 0-1,0-2 1,0 0-1,0-1 1,0-1 0,1-2-1,-1 0 1,1-1 0,29-5-1,-29 2-13,0-1 1,-1-1-1,1-2 0,-1 0 0,0-1 0,-1-1 0,0-1 0,0-1 0,-1-1 0,-1-1 1,0-1-1,-1 0 0,0-1 0,17-20 0,-14 3-76,-20 31 67,-1-1 1,0 1-1,1-1 0,-1 1 1,0 0-1,0-1 1,0 1-1,0-1 1,0 1-1,0 0 1,0-1-1,0 1 0,0-1 1,-1 1-1,1 0 1,-1-1-1,1 1 1,-1 0-1,1-1 1,-1 1-1,0 0 0,0 0 1,-1-2-1,2 2 6,-1 1-1,1 0 0,0 0 1,0 0-1,0 0 0,-1 0 0,1 0 1,0 0-1,0 0 0,-1 0 1,1 0-1,0 0 0,0 0 0,0 0 1,-1 0-1,1 0 0,0 0 1,0 0-1,-1 0 0,1 0 1,0 0-1,0 1 0,0-1 0,-1 0 1,1 0-1,0 0 0,0 0 1,0 0-1,0 1 0,-1-1 0,1 0 1,0 0-1,0 0 0,0 1 1,0-1-1,0 0 0,0 0 0,-1 0 1,1 1-1,0-1 0,0 0 1,0 0-1,0 0 0,0 1 1,0-1-1,0 0 0,0 0 0,0 1 1,0-1-1,0 0 0,0 0 1,0 0-1,0 1 0,0-1 0,1 0 1,-1 0-1,0 1 0,0-1 1,0 0-1,0 0 0,0 0 1,1 1-1,3 26 131,1-17-121,0-1 1,1 0 0,0 0-1,1-1 1,0 0-1,0 0 1,1-1 0,0 1-1,0-2 1,0 1-1,1-1 1,0-1 0,1 1-1,-1-1 1,1-1 0,0 0-1,0 0 1,11 1-1,-1 1-11,0-1 0,0-1 0,1-1 0,-1 0 0,1-2 0,0-1-1,-1 0 1,1-1 0,21-5 0,-16 0 0,-1-1 0,0 0-1,-1-2 1,25-13 0,-36 16-14,-1-1 1,-1 0-1,1-1 1,-1 0-1,0-1 1,-1 0-1,0 0 0,-1-1 1,15-19-1,-22 24 11,0 1 0,0 0 0,0-1 0,0 1 0,-1-1 0,0 1 0,0-1 0,0 0 0,0 1 0,-1-1 0,0 0 0,0 0 0,0 1 0,0-1 0,-1 0 0,0 0 0,0 1 0,0-1 0,-1 1 0,1-1 0,-1 1 0,-3-5 0,-3-6 2,0 0-1,-2 0 0,0 1 1,-18-20-1,20 26 2,0-1 0,-1 1-1,0 1 1,0 0 0,-1 0 0,0 1-1,0 0 1,0 0 0,-1 1 0,0 1 0,-18-6-1,17 6 8,-1 1 0,1 1-1,0 0 1,-1 1-1,1 0 1,-1 0 0,1 1-1,-1 1 1,1 1-1,-1-1 1,1 2 0,-12 3-1,4 1-24,0 0 0,1 1 0,0 1 0,1 1 0,0 1 0,-18 14 0,31-22-30,0 0 1,0 0-1,1 1 0,-1 0 0,1 0 0,0 0 0,0 0 0,1 1 1,-1 0-1,1-1 0,0 1 0,0 0 0,1 1 0,0-1 0,-1 0 0,2 1 1,-1-1-1,1 1 0,-2 7 0,3-9-142,-1-1 0,1 0 0,0 1 1,0-1-1,0 0 0,0 1 0,0-1 0,1 0 0,0 1 0,0-1 0,-1 0 0,2 0 1,-1 1-1,0-1 0,1 0 0,-1 0 0,1-1 0,0 1 0,0 0 0,0 0 1,0-1-1,1 1 0,-1-1 0,1 0 0,-1 0 0,1 0 0,0 0 0,0 0 1,0-1-1,0 1 0,0-1 0,0 0 0,4 1 0,7 3-902,1-2 0,0 1 0,-1-2 0,1 0 0,30-1 0,29-1-2877</inkml:trace>
</inkml:ink>
</file>

<file path=ppt/ink/ink2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3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16384,'53'54'8191</inkml:trace>
</inkml:ink>
</file>

<file path=ppt/ink/ink2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4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532 129 5760,'3'-4'1004,"0"1"0,0-1 1,-1 0-1,0 0 0,1 0 0,-1 0 1,-1 0-1,1 0 0,0-1 1,-1 1-1,1-9 0,-1 11-617,-1-1 0,0 1-1,-1 0 1,1 0 0,0 0 0,-1 0-1,1-1 1,-1 1 0,1 0 0,-1 0 0,0 0-1,0 0 1,0 0 0,0 1 0,-2-3-1,-22-16-407,17 17 63,0 0 0,-1 0 0,1 1 0,-1 0 1,0 0-1,0 1 0,0 0 0,0 1 0,-16 1 0,-86 15 1753,80-10-1622,10-3-22,0 1 0,1 2 1,-1 0-1,1 1 0,1 1 0,-1 0 0,2 2 0,-1 0 0,1 1 0,1 1 0,-31 27 0,47-38-118,-1 1 0,1-1 0,0 1-1,-1-1 1,1 1 0,0 0-1,0-1 1,0 1 0,0 0 0,0 0-1,1 0 1,-1 0 0,0 0-1,1 0 1,-1 2 0,1-3-16,0 0 0,1 0 1,-1 0-1,0-1 0,0 1 0,1 0 0,-1 0 1,1 0-1,-1-1 0,1 1 0,-1 0 1,1 0-1,-1-1 0,1 1 0,0 0 1,-1-1-1,1 1 0,0-1 0,-1 1 1,1-1-1,0 1 0,0-1 0,-1 1 1,3-1-1,5 3 96,2-1 1,-1 0-1,0-1 1,0 0 0,0 0-1,13-1 1,169-13 746,-95 6-547,-32 3-63,66 5 0,-104 1-223,0 1 0,0 2-1,0 0 1,-1 2 0,27 10 0,-43-14-7,0 2-1,-1-1 0,1 1 0,-1 1 1,0 0-1,-1 0 0,1 0 0,-1 1 0,0 0 1,-1 0-1,1 1 0,-2 0 0,1 0 1,-1 0-1,0 1 0,6 15 0,-6-11 19,-1 0 1,0 1-1,-1 0 0,0 0 0,-1 0 0,-1 0 0,0 0 1,-1 0-1,0 0 0,-5 27 0,4-36-29,-1 1 1,1-1-1,-1 1 1,-1-1-1,1 0 0,-1 0 1,0 0-1,0 0 1,0 0-1,-1-1 1,1 1-1,-1-1 0,0 0 1,-1 0-1,1-1 1,-1 1-1,1-1 0,-1 0 1,-6 3-1,2-2-14,-1 0-1,1 0 1,0-1-1,-1 0 1,0-1-1,1 0 1,-1-1-1,0 0 1,0 0-1,-19-2 1,-94-24 5,47 8 0,54 13-128,0-1 0,0-2 0,-25-10 0,46 17 91,1 0 0,0 0 0,-1 0 0,1 0 0,-1 0 0,1-1 0,-1 1 0,1 0 0,-1 0-1,1 0 1,0 0 0,-1 0 0,1-1 0,-1 1 0,1 0 0,0 0 0,-1-1 0,1 1 0,0 0 0,-1-1 0,1 1 0,0 0 0,-1-1 0,1 1 0,0-1 0,0 1-1,-1 0 1,1-1 0,0 1 0,0-1 0,0 1 0,0-1 0,0 1 0,0 0 0,0-1 0,0 1 0,-1-1 0,2 1 0,-1-1 0,0 1 0,0-1 0,0 1 0,0-1-1,0 1 1,0 0 0,0-1 0,0 1 0,1-1 0,-1 1 0,0 0 0,0-1 0,1 1 0,-1-1 0,23-12-2364,-19 11 1939,79-37-6812,-34 15 3285</inkml:trace>
</inkml:ink>
</file>

<file path=ppt/ink/ink2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4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13056,'-10'2'1892,"5"-1"-579,1 0 0,-1 0 0,1 1 0,0-1 1,0 1-1,0 0 0,-7 4 0,-1 10 2114,6 11-3316,5-11 58,1-1-1,1 0 1,0 0 0,5 28-1,-4-35-69,0 0 0,1 0-1,-1-1 1,1 1-1,1-1 1,0 0 0,0 0-1,0 0 1,1 0-1,0-1 1,7 9 0,-3-7-402,1-1 1,-1 0 0,1 0 0,1-1 0,-1 0-1,1 0 1,0-1 0,17 5 0,-17-7-634,0 0 1,0-1-1,1 0 1,-1-1 0,0 0-1,1-1 1,-1 0-1,1-1 1,15-3-1,14-4-2903</inkml:trace>
</inkml:ink>
</file>

<file path=ppt/ink/ink2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4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14592,'-39'36'7295,"47"49"-9343,-3-67 14720,25 19-12672,-7-9 0,33-7 0,-8 2 128,40-46-768,-22 10 128,25-47-3328,-20 21 128,-20-19-384,-11 13 129</inkml:trace>
</inkml:ink>
</file>

<file path=ppt/ink/ink2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5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124 182 5632,'13'-42'3313,"13"-17"6007,-20 46-7362,-4 10-1754,0-1-1,0 1 1,1 0-1,-1 0 1,1 0-1,0 0 0,0 1 1,0-1-1,0 1 1,0 0-1,1 0 1,-1 0-1,1 0 0,-1 0 1,1 1-1,0-1 1,5 0-1,10-3-57,1 1 0,24-2-1,-6 1 492,-30 4-503,0 0-1,0 0 1,0 1-1,0 0 1,0 0-1,0 1 1,0 0-1,0 0 1,-1 1-1,1 0 0,0 0 1,-1 1-1,1 0 1,-1 1-1,0-1 1,0 1-1,8 7 1,-3-2-17,-1 0 0,0 1 0,-1 1 0,0 0 0,-1 0 0,0 1 0,-1 1 0,8 13 0,-12-17-54,0-1 0,-1 1 0,0-1 0,-1 1 0,0 0 0,0 0 0,-1 0 0,0 1 0,0-1 0,-1 0-1,0 0 1,-1 0 0,-2 14 0,-3 1 138,0 0 0,-1-1 0,-17 38 0,12-37-53,0 0-1,-1-1 1,-2-1-1,0 0 0,-1-1 1,-1-1-1,-31 29 1,42-43-112,-20 20 94,-1 0-1,-60 40 1,70-54-123,0-2 1,-1 0-1,0-1 1,0-1-1,-1-1 1,0 0-1,-24 4 0,37-10-27,1-1-1,0 1 1,-1-1-1,1 0 0,-1 0 1,1-1-1,0 1 1,-1-1-1,1 0 0,0-1 1,0 0-1,0 1 1,0-1-1,-9-6 1,13 8 7,0-1 1,-1 0-1,1 0 1,0 0-1,0-1 1,0 1-1,0 0 1,0 0-1,0-1 1,0 1-1,0 0 1,1-1-1,-1 1 1,1-1-1,-1 1 1,1-1-1,-1 1 1,1-1-1,0 1 1,-1-3-1,2 1 0,-1 1-1,1-1 0,-1 0 1,1 1-1,0-1 0,0 1 1,0-1-1,1 1 1,-1-1-1,0 1 0,1 0 1,0 0-1,-1 0 0,1 0 1,4-4-1,-2 3-1,1-1-1,0 0 0,0 1 1,0 0-1,0 0 1,0 1-1,1-1 1,-1 1-1,1 0 1,-1 1-1,1-1 1,0 1-1,0 0 1,0 1-1,0 0 0,0-1 1,6 2-1,2 0 35,0 1 0,-1 0-1,1 1 1,-1 1-1,1 0 1,18 9 0,12 7 20,81 25 1,-105-40-127,0-1-1,0-1 1,0 0 0,0-2 0,0 0 0,0-1-1,20-3 1,-31 2-142,60-12-2100,-65 12 1596,1-1-1,-1 0 1,1 0-1,-1 0 0,0 0 1,0-1-1,4-3 1,1-1-3001</inkml:trace>
</inkml:ink>
</file>

<file path=ppt/ink/ink2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8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1 6016,'-61'0'2944,"42"32"-3200,19-25 5120,5 2-5376,4 3 128,2 2-2944,6 2 0</inkml:trace>
</inkml:ink>
</file>

<file path=ppt/ink/ink2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6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11008,'8'-8'5503,"14"16"-4735,-17-8 8704,21 6-9088,-9-2 0,27 4 0,-9-5 0,13 7-640,-13-5 128,10 2-384,-11-4 0,-4 9-1920,-3-6 0,-9-2-1152,-2 1 129</inkml:trace>
</inkml:ink>
</file>

<file path=ppt/ink/ink2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6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 4992,'6'-13'1538,"4"5"8666,0 18-2103,-4 8-10302,0 13 3293,-1 1 0,-2 0 1,-1 0-1,-3 48 0,3 54-495,-1-129-1011,0 35 334,-7-21-8257,1-15 4860</inkml:trace>
</inkml:ink>
</file>

<file path=ppt/ink/ink2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6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73 7936,'2'-2'570,"-1"0"1,0 0-1,1 1 0,-1-1 1,1 0-1,0 1 1,0-1-1,0 1 1,-1 0-1,1-1 0,0 1 1,1 0-1,-1 0 1,0 1-1,0-1 1,0 0-1,3 0 0,49-10 4756,-38 8-5517,27-2 685,0 2-1,0 1 1,0 3 0,46 5-1,58 2 708,-76-6-1079,-45 0-780,0-2-1,44-4 0,-59 2-205,0 0-1,0-1 1,0-1 0,0 0 0,14-7-1,3-3-2463</inkml:trace>
</inkml:ink>
</file>

<file path=ppt/ink/ink2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7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8192,'0'56'15454,"-1"11"-10289,7 47-6656,3-66 3354,-2-15-1437,-10-47-277,-10-54-63,11 53-128,1-1-1,1 1 0,1-1 1,0 1-1,6-31 0,-6 41 76,0-1-1,1 1 1,0 0 0,0-1-1,1 1 1,-1 0-1,1 0 1,0 0-1,1 1 1,-1-1 0,1 1-1,0 0 1,0 0-1,0 0 1,0 0-1,1 1 1,0 0 0,9-5-1,-10 5 33,1 1 0,-1 0 0,1 1 0,0-1 0,-1 1 0,1 0 0,0 0 1,0 0-1,0 1 0,0 0 0,0 0 0,0 0 0,-1 0 0,1 1 0,0 0 0,0 0 0,0 0 0,-1 0 0,1 1 0,6 3 0,1 3 49,0 0-1,0 1 1,-1 1 0,0-1-1,15 20 1,-16-19-75,0 1 1,-1 0-1,-1 0 1,0 1-1,0 0 1,8 20-1,-13-23-27,0 1 0,0-1-1,-1 0 1,-1 1 0,1-1 0,-2 1-1,1 0 1,-1-1 0,-1 1 0,-2 15-1,2-13-18,0-6-91,1-1 0,-1 0 1,1 0-1,-2 0 0,1 0 0,0 0 1,-5 10-1,5-15 6,1 0-1,0 0 1,0 0-1,-1-1 1,1 1-1,0 0 1,-1 0-1,1 0 0,0 0 1,-1-1-1,1 1 1,0 0-1,0 0 1,-1 0-1,1-1 1,0 1-1,0 0 1,0-1-1,-1 1 1,1 0-1,0 0 1,0-1-1,0 1 1,0 0-1,0-1 1,0 1-1,0 0 1,-1-1-1,1 1 1,0 0-1,0-1 1,0 1-1,0 0 1,0-1-1,1 1 1,-1 0-1,0-1 1,0 1-1,0 0 1,0-1-1,0 1 1,0 0-1,0-1 1,1 1-1,-1-1 1,0-1-623,0-16-3275</inkml:trace>
</inkml:ink>
</file>

<file path=ppt/ink/ink2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8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0 359 9216,'0'0'349,"0"1"1,0-1 0,0 1-1,0 0 1,0-1-1,1 1 1,-1-1 0,0 1-1,0 0 1,0-1-1,1 1 1,-1-1 0,0 1-1,1-1 1,-1 1-1,0-1 1,1 1 0,-1-1-1,0 1 1,1-1-1,-1 0 1,1 1 0,-1-1-1,1 1 1,-1-1-1,1 0 1,0 0 0,-1 1-1,1-1 1,-1 0-1,1 0 1,1 0 0,36 12 5160,40-2-3742,-59-11-1521,0-1-1,1-1 0,-1 0 1,0-2-1,-1 0 1,1-1-1,29-14 0,-9 1 299,-1-3 0,41-28-1,-72 45-501,0 0 0,0 0-1,0 0 1,-1-1 0,1 0-1,-1 0 1,-1 0 0,1-1-1,-1 0 1,0 0 0,-1-1-1,0 1 1,0-1 0,0 0-1,-1 0 1,0 0 0,-1-1-1,0 1 1,0-1 0,1-14-1,-4 19-37,1 0-1,-1 1 1,0-1-1,0 1 0,0-1 1,0 1-1,-1-1 0,1 1 1,-1 0-1,0-1 1,0 1-1,0 0 0,0 0 1,-1 1-1,1-1 1,-1 0-1,0 1 0,0-1 1,0 1-1,0 0 1,0 0-1,0 0 0,0 1 1,-1-1-1,-3-1 1,-5-1-7,0 0 1,1 0 0,-1 1 0,-1 0-1,-23-1 1,25 4 1,0 0 0,-1 0 0,1 1 0,0 0 0,-14 4 0,20-3 0,0-1 0,0 1 0,0 0 0,1 0 0,-1 0 0,1 1 0,-1 0 0,1-1 0,0 2 0,0-1 0,0 0 0,1 1 0,-7 7 0,5-2 0,0 1 0,1-1 0,1 1 0,-1 0 0,1 0 0,1 0 0,0 0 0,1 1 0,-1-1 0,2 0 0,0 1 0,0-1 0,1 0 0,0 1 0,3 10 0,-2-13 0,0 0 0,1-1 0,0 1 0,1-1 0,-1 1 0,1-1 0,1 0 0,-1-1 0,1 1 0,0-1 0,1 0 0,0 0 0,9 7 0,-2-1 0,12 11 6,1-1 1,1-1-1,1-2 0,53 29 1,-59-37-57,0-2 1,1 0 0,0-1 0,0-1-1,1-1 1,0-2 0,27 3-1,-42-6-191,0-2 0,0 1-1,0-1 1,0 0 0,9-3 0,-8 1-684,0 0 0,-1-1 1,0 0-1,0 0 0,0-1 1,0 0-1,-1-1 0,1 0 1,-2 0-1,1-1 0,12-14 1,13-16-3065</inkml:trace>
</inkml:ink>
</file>

<file path=ppt/ink/ink2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9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306 110 9088,'0'0'172,"0"-1"0,0 1 0,0 0 0,0-1 0,0 1 0,-1 0 0,1 0 0,0-1 0,0 1 0,0 0 0,-1 0 0,1-1 0,0 1 0,0 0 0,-1 0 0,1 0 0,0 0 0,-1-1 0,1 1 0,0 0 0,0 0 1,-1 0-1,1 0 0,0 0 0,-1 0 0,1 0 0,0 0 0,-1 0 0,1 0 0,0 0 0,-1 0 0,1 0 0,0 0 0,-1 0 0,1 0 0,0 0 0,-1 0 0,1 0 0,0 1 0,-1-1 0,1 0-20,0 0 0,-1 0 0,1 1 0,0-1 0,0 0 0,-1 0 0,1 0 0,0 0 0,-1 0 0,1 0 0,0 0 0,-1 0 0,1 0 0,0 0 0,0 0 0,-1 0 0,1 0 0,0 0 0,-1 0 0,1 0 0,0 0 0,0 0 0,-1-1 0,1 1 0,0 0 0,0 0 0,-1 0 0,1 0 0,0 0 0,0-1 0,-1 1 0,1 0 0,0 0 0,0-1 0,0 1 0,-1 0 0,1 0 0,0-1 0,0 1 0,0 0 0,0 0 0,0-1 0,-2 0 24,0 0 1,0-1 0,0 1-1,0 0 1,0 1 0,0-1 0,0 0-1,0 1 1,0-1 0,0 1-1,-1-1 1,1 1 0,-4 0 0,-42-3 464,35 3-642,2 0 327,1 0-1,-1 0 0,1 1 0,-1 1 1,1 0-1,-1 0 0,1 1 1,0 0-1,0 1 0,1 0 1,-13 7-1,18-9-257,0 1 1,0 0-1,1-1 1,-1 1-1,1 1 0,-1-1 1,1 0-1,0 1 1,0 0-1,1 0 1,-1-1-1,1 2 0,0-1 1,0 0-1,0 0 1,0 1-1,1-1 0,0 1 1,0-1-1,0 1 1,0-1-1,1 1 1,0 0-1,0 0 0,0-1 1,0 1-1,1 0 1,1 6-1,1 0-46,1 0 1,-1-1-1,2 0 1,-1 1-1,1-1 1,1-1-1,0 1 1,0-1-1,1 0 1,0-1-1,1 0 1,0 0-1,0 0 0,0-1 1,1 0-1,0-1 1,1 0-1,12 7 1,2-4-1,1 0 0,0-2 1,0 0-1,0-2 1,1-1-1,0-1 0,0-1 1,-1-1-1,1-2 1,29-3-1,-1-4 44,-1-2 1,0-2-1,92-35 1,-127 39-34,0 0 1,22-16 0,16-7 14,-55 31-50,0-1 1,0 1-1,1 0 1,-1-1-1,0 1 1,1 0-1,-1 0 1,0 0-1,0 0 1,1 0-1,-1 0 1,0 1-1,1-1 1,-1 0-1,0 1 1,0-1-1,0 0 1,1 1-1,-1 0 1,0-1-1,0 1 0,0 0 1,0-1-1,0 1 1,0 0-1,0 0 1,0 0-1,0 0 1,1 2-1,21 37-68,-15-25 58,-4-11 11,-1 1 1,1-1-1,0 0 1,1 0-1,-1 0 1,1 0-1,0-1 1,-1 1-1,2-1 1,-1-1-1,0 1 0,0-1 1,1 0-1,-1 0 1,8 1-1,7 2-31,0-2-1,35 2 0,-26-5 47,1-1-1,-1-2 0,0-1 1,0-1-1,0-2 0,-1-1 1,45-18-1,-63 23-13,-1-1 0,1 0 0,-1-1 0,0 0 0,0 0 0,0-1 0,-1 0 0,0-1 0,10-10 0,-16 14 0,1 0 0,-1 0 0,1 0 0,-1-1 0,0 1 0,0-1 0,-1 1 0,1-1 0,-1 0 0,1 0 0,-1 0 0,-1 0 0,1 0 0,0 0 0,-1 0 0,0 0 0,0 0 0,0 0 0,-1 0 0,1 0 0,-1 0 0,0 0 0,0 0 0,0 0 0,0 0 0,-1 1 0,-3-7 0,-2-3 0,0 1 0,-1 0 0,-1 0 0,0 0 0,0 1 0,-1 1 0,0 0 0,-14-11 0,3 7 0,-1 2 0,0 0 0,-1 1 0,0 1 0,0 1 0,-1 1 0,0 1 0,-1 2 0,1 0 0,-32-2 0,34 6-9,0 1 0,1 1 1,-1 1-1,-41 9 0,56-9-51,-1 0 0,1 0 0,0 1 0,-1 0 0,1 0 0,1 1 1,-1 0-1,0 0 0,1 1 0,0-1 0,0 1 0,0 1 0,1-1 0,-1 1 0,-7 12 0,11-15-18,1-1 0,-1 0 0,1 1-1,0-1 1,0 0 0,0 1 0,0-1-1,1 1 1,-1 0 0,1-1 0,0 1-1,-1 0 1,1-1 0,0 1 0,0 0-1,1-1 1,-1 1 0,1-1 0,-1 1-1,1 0 1,0-1 0,0 1 0,0-1-1,0 0 1,0 1 0,0-1 0,1 0-1,-1 0 1,1 0 0,0 0 0,0 0-1,0 0 1,0 0 0,0 0 0,4 2-1,4 3-359,1-1-1,0 0 0,0-1 1,1 0-1,-1 0 0,15 2 1,-6-1-374,0-2 0,1-1 1,-1 0-1,1-1 0,0-2 1,32-2-1,-39 2 350,87-4-3399</inkml:trace>
</inkml:ink>
</file>

<file path=ppt/ink/ink2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39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351 9 10880,'-3'-2'734,"0"1"0,-1 0 0,1 0 0,-1 0 0,1 0 0,-1 1 0,0-1 0,1 1 0,-1 0 0,0 0 0,1 0 0,-1 1 0,0-1 0,1 1 0,-4 1 0,-16 1 1751,8-1-2277,0 1 1,0 0 0,0 1 0,1 1 0,-1 0 0,1 1 0,-19 11-1,14-6-17,-1 1 0,2 1-1,0 0 1,-22 21-1,38-33-168,1 0 0,0 1 0,0-1-1,-1 0 1,1 0 0,0 1 0,0-1-1,0 1 1,0-1 0,0 1-1,1-1 1,-1 1 0,0-1 0,1 1-1,-1 0 1,1-1 0,0 1-1,-1 0 1,1-1 0,0 1 0,0 0-1,0 2 1,1-2-12,0-1 0,0 1 0,0-1 0,0 1 1,0-1-1,0 1 0,0-1 0,0 0 0,1 0 0,-1 1 0,1-1 1,-1 0-1,1 0 0,-1 0 0,1-1 0,-1 1 0,4 1 0,12 3 19,-1 0 0,1-2-1,30 4 1,-23-4 134,-1 1-51,27 5 389,1 1 1,81 30 0,-120-36-395,0 1-1,0 0 1,-1 1 0,1 1 0,-1 0 0,-1 0 0,1 1 0,-1 1 0,-1-1 0,1 2 0,-2-1 0,1 1 0,-1 0 0,-1 1 0,12 21 0,-17-28-92,0-1 0,0 1 0,-1 0 0,1 0 0,-1 0 0,0 0 0,0 0 0,0 1 0,0-1 0,-1 0 0,0 0 0,0 1-1,0-1 1,0 0 0,-1 0 0,0 1 0,1-1 0,-2 0 0,1 0 0,0 0 0,-1 0 0,0 0 0,0 0 0,0-1 0,0 1 0,0-1 0,-1 1-1,0-1 1,0 0 0,0 0 0,0 0 0,0 0 0,0 0 0,-1-1 0,1 0 0,-1 0 0,0 0 0,0 0 0,-4 2 0,-5 0-8,0 0 0,0-1 0,0-1 0,-1 0 0,1 0 0,0-2 0,-1 1 0,1-2 0,-1 0 0,1 0 0,0-1 0,0-1 0,-18-6 0,14 4-159,0-1-1,1-1 0,0-1 0,0 0 0,1-1 1,0-1-1,0 0 0,1-1 0,-19-20 0,32 31 69,1 0-1,-1 0 1,1-1-1,-1 1 0,1 0 1,-1-1-1,1 1 1,-1-1-1,1 1 0,0-1 1,-1 1-1,1-1 1,0 1-1,-1-1 1,1 1-1,0-1 0,-1 1 1,1-1-1,0 0 1,0 1-1,0-1 0,0 1 1,0-1-1,0 0 1,0 1-1,0-1 0,0 1 1,0-1-1,0 0 1,0 1-1,0-1 0,0 1 1,0-1-1,1 0 1,-1 1-1,0-1 1,0 1-1,1-1 0,0 0 1,20-6-2902,-16 5 2380,23-2-3384</inkml:trace>
</inkml:ink>
</file>

<file path=ppt/ink/ink2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0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 12416,'-1'0'403,"-1"1"0,1-1 0,0 1 0,-1 0 1,1-1-1,0 1 0,-1 0 0,1 0 0,0 0 1,0 0-1,0 0 0,0 0 0,0 0 0,0 1 1,0-1-1,0 0 0,1 0 0,-1 1 0,-1 2 1,-10 41 7384,8 6-3206,4-9-6137,1-30 1709,0 0-1,1 0 1,0 0-1,0-1 1,2 1-1,-1-1 1,2 0-1,7 15 1,-11-23-221,1 0 0,0 0 0,0 0 0,0 0 0,0 0 0,1 0 0,-1-1 0,1 1 0,0-1 0,-1 0 0,1 0 0,0 0 0,0 0 0,1 0 0,-1-1 0,0 1 0,0-1 0,1 0 0,-1 0 0,1 0 0,-1-1 0,1 1 0,-1-1 0,1 0 0,0 0 0,-1 0 0,1 0 0,-1 0 0,1-1 0,-1 0 0,1 0 0,-1 0 0,4-2 0,9-3-1668,0-2 0,-1 0 0,0 0 0,-1-2 0,15-11 0,2-6-2254</inkml:trace>
</inkml:ink>
</file>

<file path=ppt/ink/ink2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0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13 12928,'-21'3'6399,"16"20"-6655,5-20 12288,13 26-11648,-5-3 0,40 7 0,-11-5 128,32-13-768,-16-3 0,35-21 256,-24 3 0,-2-31-1664,-14 11 0,0-32-2432,-17 10 128</inkml:trace>
</inkml:ink>
</file>

<file path=ppt/ink/ink2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0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13312,'0'0'142,"0"0"0,0 0 1,0 0-1,0 1 0,1-1 1,-1 0-1,0 0 0,0 0 1,0 0-1,0 0 0,0 0 1,0 0-1,0 0 0,0 0 1,1 0-1,-1 0 0,0 0 1,0 0-1,0 0 0,0 0 1,0-1-1,0 1 0,0 0 1,0 0-1,0 0 1,1 0-1,-1 0 0,0 0 1,0 0-1,0 0 0,0 0 1,0 0-1,0 0 0,0 0 1,0 0-1,0 0 0,0-1 1,0 1-1,8 21 4965,6 34 511,-4 24-4856,-3 133 0,-7-153-899,0 93 116,4 85 213,41 111-2923,-27-227 1451,-16-107-250,1 0-1,0 0 0,6 18 1,-4-16-2332</inkml:trace>
</inkml:ink>
</file>

<file path=ppt/ink/ink2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1:59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90 434 2176,'3'-5'3500,"-4"10"-1810,0-2-1612,0 1 0,0-1 1,1 1-1,0-1 0,-1 1 1,1-1-1,0 1 0,0-1 1,2 6-1,1 2 200,0 0-1,1-1 1,0 1-1,1-1 1,0 0 0,8 11-1,-10-17-237,1 0 0,-1 0 0,1 0 0,0-1 0,1 0-1,-1 1 1,0-1 0,1-1 0,0 1 0,-1-1 0,1 0 0,0 0 0,0 0 0,1 0-1,6 0 1,7 0 4,-1 0 0,1-1 0,-1-2 0,0 0 0,1 0 0,-1-2 0,0 0 0,0-2 0,0 0 0,0 0 0,-1-2 0,0 0 0,-1-1 0,27-16 0,-28 15 5,-1-1-1,0 0 0,-1 0 0,0-1 0,0-1 0,-1-1 0,-1 1 0,0-2 0,0 1 0,-2-2 0,0 1 0,0-1 0,-2-1 0,1 1 1,8-32-1,-14 38-14,-1-1 1,0 0 0,0 1 0,-1-1-1,0 0 1,-1 0 0,0 1-1,-1-1 1,0 0 0,0 1 0,-1-1-1,0 1 1,0 0 0,-1 0 0,-1 0-1,1 1 1,-2 0 0,1-1 0,-1 2-1,0-1 1,-1 1 0,1 0-1,-1 0 1,-1 0 0,-8-5 0,3 3-8,0 1 1,0 0-1,0 1 1,-1 0-1,0 1 1,0 1 0,-1 0-1,1 1 1,-1 0-1,0 1 1,-1 1-1,1 1 1,0 0-1,0 1 1,-26 3 0,19 1-83,0 1 1,1 1 0,0 1 0,0 1 0,0 1-1,1 1 1,1 1 0,0 0 0,-24 19 0,32-21-7,1 0 1,0 1 0,1-1 0,0 2 0,0 0-1,1 0 1,-9 17 0,13-21-2,0 1-1,1 0 1,0 0-1,0 0 1,1 0 0,1 0-1,-1 1 1,1-1-1,0 0 1,1 1 0,0-1-1,2 16 1,-1-18-13,0-1-1,0 1 1,0 0-1,1-1 1,0 1 0,0-1-1,0 0 1,1 1 0,0-1-1,0 0 1,0-1-1,1 1 1,-1-1 0,1 1-1,0-1 1,1 0-1,6 5 1,-4-5-54,0 0-1,1 0 1,-1-1-1,1 0 1,0-1 0,0 1-1,0-2 1,0 1-1,0-1 1,1 0 0,8-1-1,11-1-225,0-1-1,0-2 1,-1-1 0,1-1-1,-1-2 1,32-12 0,-23 5 44,0-1 0,-2-1 1,36-24-1,-54 30 335,0 0 1,-1-2-1,0 1 0,-1-2 1,-1 1-1,0-2 0,-1 0 1,11-17-1,-10 8 390,-12 21 134,-3 5 113,-13 38 1406,13-32-1971,1 1 0,0-1 0,1 0-1,0 1 1,0-1 0,0 1-1,1-1 1,1 0 0,-1 1 0,1-1-1,1 0 1,-1 0 0,2 0 0,-1-1-1,1 1 1,0-1 0,0 0-1,1 0 1,0 0 0,0 0 0,1-1-1,-1 0 1,2 0 0,-1-1-1,0 0 1,1 0 0,0 0 0,0-1-1,1 0 1,-1 0 0,1 0 0,0-1-1,0-1 1,0 1 0,0-1-1,0-1 1,1 0 0,12 1 0,-5-2-527,0-1 1,-1 0-1,1-1 0,-1 0 1,1-2-1,-1 0 1,0 0-1,0-2 1,-1 0-1,28-15 1,-12-3-1234</inkml:trace>
</inkml:ink>
</file>

<file path=ppt/ink/ink2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1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0 157 12288,'8'-8'1630,"2"-2"-829,0 0 1,0 1-1,1 0 1,0 0 0,19-10-1,21-1 6903,142-32-4184,-173 48-3476,-1 1-1,1 1 1,0 1-1,0 0 1,0 2 0,0 0-1,-1 1 1,1 1-1,22 7 1,-31-7-11,-1 1-1,0 0 1,0 0 0,-1 1-1,1 0 1,-1 0 0,0 1-1,0 1 1,-1 0 0,0 0-1,0 0 1,0 1 0,-1 0-1,0 0 1,-1 1 0,0 0-1,8 15 1,-12-15-9,1-1 0,-1 1-1,0 0 1,-1 0 0,0 0 0,0 0-1,-1 0 1,0 0 0,-1 0 0,0 0-1,0-1 1,-1 1 0,0 0 0,0 0 0,-1-1-1,-1 1 1,1-1 0,-1 0 0,0 0-1,-11 14 1,9-13 17,0 0 0,-1 0 0,-1 0 0,1-1 0,-1 0 0,0 0 0,-1-1 0,0 0 0,0-1 0,-1 0 0,1 0 0,-1-1 0,0 0 0,-1-1 0,1 0 0,-1-1 0,-11 3 0,9-6-76,1 0 0,0-1 0,-1 0 0,1 0 0,0-2 0,0 1 0,0-2-1,1 0 1,-1 0 0,1-1 0,0 0 0,0-1 0,0 0 0,1-1 0,0 0 0,-14-13-1,16 13-697,1 0 0,1-1-1,-1 1 1,1-1 0,0-1-1,1 1 1,-8-18 0,12 26 710,1 0-158,-1-1 0,1 0-1,0 1 1,-1-1 0,1 1 0,-1-1 0,1 1 0,0-1 0,-1 0 0,1 1 0,0-1 0,0 0 0,0 1 0,-1-1 0,1 0 0,0 0 0,0 1 0,0-1 0,0 0 0,0 1 0,0-1 0,1 0 0,-1 0 0,0 1 0,0-1 0,0 0-1,1 1 1,-1-1 0,0 0 0,0 1 0,1-1 0,-1 1 0,1-1 0,-1 1 0,1-1 0,-1 0 0,1 1 0,-1 0 0,1-1 0,-1 1 0,1-1 0,0 0 0,8-5-3808</inkml:trace>
</inkml:ink>
</file>

<file path=ppt/ink/ink2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1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35 234 11520,'-4'-3'1304,"2"1"-942,0 1 1,1 0-1,-1 0 0,0 0 1,0 0-1,1 0 1,-1 0-1,0 0 1,0 0-1,0 1 1,0-1-1,0 1 1,0 0-1,-2-1 1,4-2 6797,0-1-4897,3-11-2620,4 7 534,1 1 0,0 0-1,0 0 1,1 1 0,0 0-1,12-6 1,17-12-113,-25 15 70,5-4 227,2 0 1,39-18-1,-53 28-294,-1 1-1,1 0 0,0 0 1,0 1-1,-1-1 1,1 1-1,0 1 0,0-1 1,0 1-1,0 0 1,0 0-1,0 1 0,0 0 1,0 0-1,0 0 1,9 4-1,-12-3-39,0-1 1,0 1-1,-1 0 1,1 0-1,-1 0 0,1 1 1,-1-1-1,0 0 0,0 1 1,0-1-1,0 1 0,0 0 1,-1 0-1,1 0 0,-1 0 1,0 0-1,0 0 1,0 0-1,0 0 0,0 0 1,-1 1-1,1-1 0,-1 0 1,0 0-1,0 1 0,0-1 1,0 0-1,-1 0 1,0 4-1,-3 15 83,-1-1 0,0 1 0,-12 27 0,6-17 37,9-27-136,0 3 12,-1-1 1,1 1 0,0 0-1,1 0 1,0 0 0,0 15-1,1-22-19,0 1-1,1-1 0,-1 0 0,0 1 1,1-1-1,-1 0 0,1 1 1,-1-1-1,1 0 0,0 0 0,0 1 1,-1-1-1,1 0 0,0 0 0,0 0 1,0 0-1,0 0 0,2 1 0,-1-1-1,1 0-1,-1 0 0,1 0 0,-1 0 1,1 0-1,-1-1 0,1 1 0,-1-1 1,1 0-1,0 0 0,-1 0 0,1 0 1,4-1-1,6-1-1,0-1 0,0 0 0,0-1 0,0 0 0,-1-1 0,0 0 0,0-1 0,0 0 0,14-11 0,6-6 10,14-10-49,49-45 1,-84 68 17,0-2 0,0 1 0,-1-1 0,-1-1 0,0 0 0,-1 0 0,0-1 0,11-27 0,-18 37 21,0-1 0,0 1 0,0 0 0,-1-1 0,1 1 0,-1-1 0,-1-6 0,1-4 0,-14 35-1,-3 18 23,14-22 1,1 1 0,1-1 1,0 0-1,1 1 0,1-1 0,0 0 0,1 0 0,1 1 0,8 26 0,-2-17-22,2-1 0,0 1-1,2-2 1,31 46 0,-41-65-42,0-1 0,0 0 1,1 0-1,-1 0 0,1 0 0,0-1 0,0 1 0,1-1 1,-1 0-1,1-1 0,-1 1 0,9 3 0,-11-6-217,0 1-1,1-1 0,-1 1 1,0-1-1,0 0 0,0 0 1,0 0-1,1 0 0,-1 0 1,0-1-1,0 1 0,0-1 1,0 1-1,0-1 0,0 0 1,0 0-1,0 0 0,0 0 1,0 0-1,0 0 0,-1 0 1,1-1-1,0 1 1,-1-1-1,1 1 0,-1-1 1,0 0-1,1 1 0,-1-1 1,0 0-1,0 0 0,1-2 1,10-19-3732</inkml:trace>
</inkml:ink>
</file>

<file path=ppt/ink/ink2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2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0 101 11136,'9'-3'1482,"1"0"0,-1 1 0,1 0 0,-1 0 1,1 1-1,0 0 0,0 1 0,-1 0 0,1 1 1,14 2-1,22-1 48,32-3-741,0-4 0,0-3 1,146-35-1,-217 42-778,0-1-1,0 0 1,0-1 0,0 1-1,-1-1 1,1 0 0,-1-1-1,1 0 1,9-7 0,-67 16 159,40-2-154,0 1-1,0 0 1,0 1-1,1 0 1,-1 1-1,1 0 1,1 0 0,-1 1-1,1 0 1,0 1-1,1 0 1,0 0-1,-10 14 1,3-3-13,0 0-1,2 1 1,1 0 0,0 1 0,-15 38 0,24-49-3,0 0 0,0 0 1,1 0-1,0 0 0,1 1 0,0-1 0,1 1 1,0-1-1,2 21 0,-1-26-1,1 1 0,-1-1 0,1 0 0,0 0 0,0 0 0,0 0-1,1 0 1,0 0 0,0 0 0,0-1 0,0 0 0,1 1 0,0-1 0,0 0 0,0-1 0,0 1 0,0-1 0,1 0 0,0 0 0,-1 0 0,8 2 0,7 3-225,1-2 0,0 0 0,1-1 0,-1-1 0,1-1 0,0-1 0,22 0 0,22-5-3410,-2-9-3293,-31 4 2940</inkml:trace>
</inkml:ink>
</file>

<file path=ppt/ink/ink2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2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76 271 8448,'6'3'6905,"5"-4"3064,38-14-8004,93-32 773,-126 40-2511,0-1 0,0 0 0,0-1 1,-1-1-1,-1-1 0,20-17 0,-32 26-221,1 0 0,-1 0 0,0 0 0,0 0 0,-1-1 0,1 1-1,0 0 1,-1-1 0,1 1 0,-1-1 0,0 0 0,0 1 0,0-1 0,0 0 0,-1 0 0,1 0 0,-1 1 0,1-1-1,-1 0 1,0 0 0,0 0 0,0 0 0,-1 0 0,1 0 0,-1 1 0,1-1 0,-1 0 0,-1-3 0,-1 2 3,1 0 1,-1 1-1,0 0 1,0-1-1,0 1 1,0 0 0,0 0-1,-1 1 1,1-1-1,-1 1 1,0-1-1,0 1 1,0 0-1,0 1 1,0-1-1,0 1 1,0-1 0,0 1-1,-7 0 1,-6 0 17,0 0 1,0 2 0,0 0 0,0 1-1,0 0 1,1 2 0,-1 0 0,1 1-1,-30 13 1,35-14-7,1 1 0,0 1 0,0 0 0,0 1 0,1 0 0,0 0 0,0 1 0,1 0 0,0 0 1,1 1-1,-1 0 0,2 0 0,-1 1 0,1 0 0,-8 18 0,11-19-19,0 1 1,0-1 0,1 1-1,0-1 1,1 1 0,0 0-1,1 0 1,0-1-1,0 1 1,1 0 0,0 0-1,1-1 1,0 1 0,0-1-1,1 1 1,1-1-1,7 16 1,-7-18-9,0 0 0,1-1-1,-1 1 1,1-1 0,1 0 0,-1 0 0,1-1-1,0 0 1,0 0 0,1 0 0,-1-1 0,1 0-1,0 0 1,0 0 0,9 2 0,-7-2-2,13 6-266,0-1-1,1-2 1,0 0 0,0-1-1,28 2 1,-23-5-1171,1-1 1,-1-1 0,48-6 0,-7-2-2546</inkml:trace>
</inkml:ink>
</file>

<file path=ppt/ink/ink2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3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74 300 7680,'-1'-23'1253,"1"18"-370,0 1 1,1 0-1,-1-1 0,1 1 1,0 0-1,0 0 0,0 0 1,0 0-1,1 0 0,0 0 1,0 0-1,2-4 0,16-15 1676,8-1-1798,2 0 0,0 2-1,1 2 1,48-25 0,-58 35-435,1 0 1,0 2-1,1 0 0,0 1 1,0 2-1,0 0 1,1 2-1,29-2 0,-48 6-280,-1-1 0,1 1 0,0 0 0,-1 1 0,1-1 0,-1 1 0,0 0 0,1 0 0,-1 0 0,0 0 0,0 1 0,0 0 0,0 0 0,-1 0 0,1 0 0,-1 0 0,0 1 0,0 0 0,0-1 0,0 1 0,-1 0 0,0 1 0,0-1 0,0 0-1,0 0 1,2 8 0,1 4 30,0 1 0,-1 0-1,0 0 1,-1 0 0,-2 1-1,1 18 1,-3-14-44,0 0 0,-2 0 1,0-1-1,-2 1 0,0-1 0,-1 0 1,-2-1-1,-11 26 0,-1-9 29,-1-1 0,-1-1 0,-33 39-1,40-58-45,0 0 1,-1-1-1,0 0 0,-1-2 0,-1 0 0,0 0 0,-1-2 0,0-1 0,-30 13 0,12-9-45,-1-2 0,0-1 0,-1-2 0,-50 6-1,87-15 22,1 1 0,-1-1 0,0 1 0,1-1 0,-1 0 0,0 0 0,1 0 0,-1 0 0,1 0 0,-1 0 0,0 0 0,1 0 0,-1-1 0,1 1 0,-1-1 0,0 1 0,1-1 0,-1 0 0,1 1 0,0-1 0,-1 0 0,1 0 0,0 0 0,-1 0 0,1 0-1,0 0 1,0-1 0,0 1 0,0 0 0,0 0 0,0-1 0,0 1 0,0-1 0,1 1 0,-1-1 0,0-1 0,1 0-7,0 0-1,1 0 1,-1-1 0,1 1-1,-1 0 1,1 0 0,0 0-1,0 0 1,1 0 0,-1 0-1,1 0 1,-1 1 0,1-1-1,0 0 1,0 1-1,0-1 1,0 1 0,0 0-1,5-4 1,1 0-4,-1 0-1,1 0 1,1 1-1,-1 0 1,1 0 0,0 1-1,0 0 1,0 1 0,1-1-1,-1 2 1,1 0-1,0 0 1,-1 0 0,1 1-1,0 1 1,16 1-1,7 3 73,0 1 0,0 2-1,51 18 1,22 5-147,-88-26-251,1-1 0,-1-1 0,1-1 0,31-1 0,-39-1-944,-1-1 0,0 1 0,0-2-1,0 1 1,17-9 0,-8 3-2572</inkml:trace>
</inkml:ink>
</file>

<file path=ppt/ink/ink2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3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11264,'27'5'5631,"39"-10"-5503,-53 5 8960,30 0-8576,-8 0 128,15 5-128,-16-2 128,4 12-1408,-6-8 0,-6-4-1280,-4 0 128,-4-6-1664,-5 0 129</inkml:trace>
</inkml:ink>
</file>

<file path=ppt/ink/ink2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4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22 9216,'-7'-3'5949,"12"2"1702,6 7-2592,-1 10-6887,0 24 2543,-2 1-1,-2 0 1,-2 0 0,-1 0-1,-3 49 1,-4-127-620,0 15-55,2 0 0,0-1 1,3-38-1,0 53-15,1-1-1,0 1 1,0 0 0,1 0-1,0 0 1,0 0-1,1 0 1,0 0 0,0 1-1,1 0 1,0 0-1,0 0 1,1 0 0,0 1-1,0 0 1,0 0 0,1 1-1,0 0 1,0 0-1,0 0 1,1 1 0,-1 0-1,1 1 1,0-1-1,15-3 1,-19 7 6,0-1 0,0 1 0,-1 0 0,1 0 0,0 1 0,0-1 0,0 1 0,-1 0 0,1 0-1,0 0 1,-1 0 0,1 1 0,-1-1 0,1 1 0,-1 0 0,0 0 0,1 0 0,-1 1 0,0-1 0,-1 1 0,1-1 0,0 1 0,-1 0 0,0 0 0,1 0 0,2 6 0,2 2-1,0 1-1,-1 0 1,0 1 0,0 0 0,-2 0 0,4 14 0,4 48 71,-12-69-88,0 0 0,0 0 1,0 0-1,0 1 1,-1-1-1,0 0 1,-1 0-1,1 0 1,-5 11-1,6-17-13,0 0 0,0 0 1,0 0-1,-1 0 0,1 0 0,0 0 1,0 1-1,0-1 0,0 0 0,0 0 1,0 0-1,0 0 0,0 0 0,0 0 0,0 0 1,0 0-1,-1 0 0,1 0 0,0 0 1,0 1-1,0-1 0,0 0 0,0 0 0,0 0 1,0 0-1,-1 0 0,1 0 0,0 0 1,0 0-1,0 0 0,0 0 0,0 0 0,0 0 1,-1 0-1,1 0 0,0 0 0,0 0 1,0 0-1,0-1 0,0 1 0,0 0 1,0 0-1,-1 0 0,1 0 0,0 0 0,0 0 1,0 0-1,0 0 0,0 0 0,0 0 1,0 0-1,0-1 0,0 1 0,0 0 0,0 0 1,0 0-1,0 0 0,-1 0 0,1 0 1,0 0-1,0-1 0,0 1 0,0 0 1,0 0-1,0 0 0,0 0 0,-4-17 69,1-27-46,4 27-42,1 0 1,1 0 0,1 0 0,0 0 0,1 0 0,9-20-1,-11 31 15,0 1-1,0-1 0,1 1 0,-1 0 0,1 0 0,0 0 0,0 1 0,1-1 0,-1 1 1,1 0-1,0 1 0,0-1 0,0 1 0,1 0 0,-1 0 0,1 0 0,0 1 1,0 0-1,0 0 0,0 0 0,6 0 0,-6 2 6,-1-1 0,1 1 0,0 1 0,-1-1 0,1 1 0,-1 0 0,1 0 0,-1 1 0,0 0 0,1 0 1,-1 0-1,0 0 0,0 1 0,0 0 0,-1 0 0,1 0 0,-1 0 0,1 1 0,-1 0 0,0 0 0,-1 0 0,1 0 0,-1 1 0,0-1 0,0 1 0,5 9 0,0 2 12,-1 0-1,0 1 1,-1-1-1,0 1 1,-1 0-1,-2 1 1,3 19-1,-8 70 188,0-92-3941,-1-27 136,-2 0-385</inkml:trace>
</inkml:ink>
</file>

<file path=ppt/ink/ink2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5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9856,'0'-1'587,"0"0"0,0 0 0,1 0 0,-1 0 0,0 0 0,0 0 0,1 0 0,-1-1 0,1 1 0,-1 1 0,1-1 0,-1 0 0,1 0 0,-1 0 0,1 0 0,0 0 0,0 0 0,-1 1 0,1-1 0,0 0 0,1 0 0,28-10 3536,41 7-4970,-62 4 1382,253-11 2760,6-13-3817,-187 20-1431,-75 4 867,0 1 0,0 0 0,1 0 0,-1 0 0,12 5 0,-7-2-2392</inkml:trace>
</inkml:ink>
</file>

<file path=ppt/ink/ink2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5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29 6912,'-12'12'11044,"4"-1"-6319,6-7-4616,1-1 1,-1 1 0,1-1 0,0 1 0,0-1 0,1 1 0,-1-1 0,1 1 0,-1 0-1,1-1 1,1 6 0,-1 22 1149,1 0 0,2-1-1,9 39 1,-15-93-979,2-1 1,0 1-1,2 0 0,0 0 1,2-1-1,7-28 0,-9 50-255,-1 0-1,1 0 0,0 0 1,0 0-1,1 0 0,-1 0 0,1 0 1,-1 0-1,1 1 0,0-1 1,0 1-1,0-1 0,0 1 0,1 0 1,-1-1-1,1 1 0,-1 0 1,1 1-1,0-1 0,0 0 0,-1 1 1,1 0-1,0-1 0,0 1 1,1 0-1,-1 1 0,0-1 0,0 1 1,0-1-1,1 1 0,-1 0 1,4 0-1,3 2 34,0 0 1,-1 1-1,1 0 1,0 1-1,-1-1 1,0 2-1,0 0 1,0 0 0,9 7-1,-9-6-40,0 1 1,-1-1-1,0 2 0,0-1 0,-1 1 1,0 0-1,0 0 0,-1 1 1,0 0-1,0 0 0,-1 1 0,0-1 1,-1 1-1,0 0 0,0 0 1,-1 1-1,-1-1 0,0 1 0,0 0 1,0 14-1,0-8-16,0-9-5,-1 0 1,1 0-1,-2 0 1,1 0-1,-1 0 0,0 1 1,-1-1-1,-2 12 1,2-19-35,1-1 0,-1 0 0,1 1 1,0-1-1,-1 0 0,1 0 0,-1 0 0,1 1 1,-1-1-1,1 0 0,-1 0 0,1 0 0,-1 0 1,1 0-1,-1 0 0,1 0 0,-1 0 0,1 0 1,-1 0-1,1 0 0,-1 0 0,1 0 0,-1 0 1,1 0-1,-1-1 0,1 1 0,-1 0 1,1 0-1,0 0 0,-1-1 0,1 1 0,-1 0 1,1-1-1,0 1 0,-1 0 0,1-1 0,0 1 1,-1-1-1,1 1 0,0 0 0,0-1 0,-1 1 1,1-1-1,0 1 0,0-1 0,-1 0 0,-13-20-4395,14 20 4365,-9-10-3923</inkml:trace>
</inkml:ink>
</file>

<file path=ppt/ink/ink2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7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1 370 5248,'9'2'16009,"-3"-2"-13864,0 1-4044,47 3 3537,-39-2-842,0-1 0,0 0 0,23-2 0,5-4 237,-1-2 0,78-22 0,-99 22-810,0 0 1,-1-2-1,0 0 0,-1-1 0,0-1 0,0 0 1,30-28-1,-44 36-196,-1 0 0,1-1 0,-1 1 1,0-1-1,0 0 0,0 0 0,-1 0 0,1-1 1,-1 1-1,0 0 0,0-1 0,-1 0 1,1 1-1,-1-1 0,0 0 0,0 0 0,-1 1 1,0-1-1,1 0 0,-1 0 0,-1 0 1,1 0-1,-1 0 0,0 1 0,0-1 0,0 0 1,-1 1-1,-4-10 0,0 6-9,-1 0 1,0 0-1,-1 0 0,1 1 0,-2 0 1,1 1-1,-1 0 0,0 0 1,0 1-1,0 0 0,-1 1 0,0 0 1,0 0-1,0 1 0,0 0 1,0 1-1,-1 0 0,1 1 0,-1 0 1,-19 1-1,25 0-11,0 1 0,0 0 1,0 0-1,1 1 0,-1-1 0,1 1 0,-1 0 0,1 0 1,-1 0-1,1 1 0,0 0 0,0 0 0,0 0 0,1 0 1,-1 0-1,1 1 0,0 0 0,0-1 0,0 1 0,-3 5 1,2 0 3,-1-1 1,2 1 0,-1 0-1,1 0 1,0 0 0,1 0 0,0 0-1,-1 18 1,2-4-3,0-1 0,2 1 0,0-1 1,2 1-1,0-1 0,7 24 0,-5-31-3,1 0 1,0-1-1,1 1 1,0-2-1,1 1 0,0-1 1,2 0-1,-1 0 1,17 15-1,-13-15-12,-1-1-1,2-1 1,-1 0-1,28 17 1,-34-25-9,0 1 0,0-1 0,0-1 0,0 1 0,0-1 0,0 0 0,1-1 1,-1 0-1,1 0 0,-1-1 0,1 1 0,-1-2 0,1 1 0,12-3 0,-5-2-431,0 0 0,0-1-1,-1-1 1,1 0 0,-2-1 0,1 0 0,-1-1-1,0 0 1,-1-1 0,0-1 0,11-12 0,28-31-3544</inkml:trace>
</inkml:ink>
</file>

<file path=ppt/ink/ink2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0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22 3200,'-1'-1'45,"1"1"-1,0 0 1,-1-1-1,1 1 1,-1-1 0,1 1-1,0-1 1,-1 1 0,1 0-1,0-1 1,0 1-1,0-1 1,-1 1 0,1-1-1,0 0 1,0 1 0,0-1-1,0 1 1,0-1-1,0 1 1,0-1 0,0 1-1,0-1 1,0 1-1,0-1 1,0 0 0,0 1-1,1-1 1,-1 1 0,0-1-1,0 1 1,0-1-1,1 1 1,-1 0 0,0-1-1,1 1 1,-1-1 0,0 1-1,1-1 1,-1 1-1,1 0 1,-1-1 0,1 1-1,1 0 44,-1 0 0,1 0-1,0 0 1,-1 0 0,1 0-1,-1 1 1,1-1 0,-1 0-1,0 1 1,1-1 0,-1 1-1,1 0 1,-1 0 0,0-1-1,1 1 1,-1 0-1,2 2 1,10 10 160,0 0-1,-2 1 0,1 0 1,-2 1-1,0 0 1,0 1-1,-2 0 0,0 0 1,7 20-1,7 29 856,15 70-1,-33-118-917,8 30 189,32 158 1684,-43-186-1676,-5-28-147,-6-28-41,7 18-177,1-1 1,0 0 0,2 0 0,1 1-1,0-1 1,1 0 0,1 1 0,9-30 0,-7 34-10,1 0 0,0 1 0,1 0 0,1 0 0,0 1 0,1 0 0,0 1 0,1-1 0,0 2 0,1-1 0,15-10 0,-20 17-3,1 0 0,0 1 1,0 0-1,1 0 0,-1 1 1,1 0-1,0 0 0,-1 1 1,1 0-1,0 0 0,1 1 1,-1 0-1,0 1 0,0-1 1,0 2-1,1-1 0,11 3 1,-9-1 6,0 0 0,-1 1 0,1 0 1,-1 1-1,0 0 0,0 0 1,-1 1-1,1 1 0,-1-1 1,0 2-1,0-1 0,11 12 1,-6-2 60,-1 0 0,0 0 1,-2 2-1,0-1 1,13 28-1,-18-32-25,-1-1 0,-1 1-1,0 0 1,0 0 0,-1 1-1,-1-1 1,0 1 0,-1-1-1,0 19 1,-1-31-67,0 1 0,-1 0 1,1 0-1,0 0 0,0-1 1,-1 1-1,1 0 0,-1-1 1,1 1-1,-1 0 0,0-1 1,0 1-1,0-1 0,0 1 1,0-1-1,0 1 0,-2 1 1,2-2-25,1-1 0,-1 0 0,0 1 0,0-1-1,0 0 1,0 0 0,1 1 0,-1-1 0,0 0 0,0 0 0,0 0 0,0 0 0,0 0 0,1 0 0,-1 0 0,0-1 0,0 1 0,0 0 0,0 0 0,0-1 0,1 1 0,-1 0 0,0-1 0,0 1 0,0-1 0,-2-1-301,1 0-1,0 0 1,-1 0 0,1 0 0,0-1-1,0 1 1,0 0 0,1-1-1,-1 0 1,1 1 0,-1-1-1,1 0 1,0 0 0,0 0-1,0 0 1,0 0 0,1 0-1,-1 0 1,0-5 0,1-16-1704</inkml:trace>
</inkml:ink>
</file>

<file path=ppt/ink/ink2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48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14080,'0'3'7039,"17"58"-6783,-12-49 10240,34 18-10496,-9-9 0,50 1-1152,-19-8 128,53-25-2432,-31 4 128</inkml:trace>
</inkml:ink>
</file>

<file path=ppt/ink/ink2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0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 10624,'-1'-1'286,"-1"1"1,1-1 0,0 1 0,0-1-1,0 1 1,-1 0 0,1 0 0,0 0-1,0-1 1,-1 1 0,1 1 0,0-1-1,0 0 1,-1 0 0,1 0 0,0 1-1,0-1 1,-1 0 0,1 1 0,0-1-1,0 1 1,0-1 0,0 1 0,0 0-1,0 0 1,0-1 0,0 1 0,0 0-1,0 0 1,0 0 0,0 0 0,1 0-1,-1 0 1,0 0 0,1 0 0,-1 0-1,1 0 1,-1 1 0,1-1 0,0 0-1,-1 0 1,1 2 0,-6 28 3243,6-3-3903,3 22 653,2 0 0,20 79 0,-16-88 54,10 46 188,-4-17-175,7 83-1,-16-65-538,-3 1 0,-4 0 0,-5-1 0,-3 1 0,-34 145 1,35-208-924,8-26 966,0 1-1,0-1 0,0 0 0,0 1 0,0-1 1,-1 1-1,1-1 0,0 1 0,0-1 0,0 1 1,0-1-1,0 0 0,-1 1 0,1-1 0,0 1 1,0-1-1,-1 0 0,1 1 0,0-1 0,-1 0 1,1 1-1,0-1 0,-1 0 0,1 0 0,-1 1 1,1-1-1,0 0 0,-1 0 0,1 0 0,-1 1 1,1-1-1,-1 0 0,1 0 0,-1 0 0,-3-5-3434</inkml:trace>
</inkml:ink>
</file>

<file path=ppt/ink/ink2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0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0 238 10624,'7'-10'1009,"-1"1"0,1 1 1,1-1-1,-1 1 0,1 1 1,1-1-1,-1 1 0,18-10 1,-1 5 777,0 1 0,44-12 1,-63 21-1813,290-85 2371,-264 80-2287,1 2 0,-1 1 0,1 1-1,37 2 1,-50 3 99,1 0 0,-1 1 0,1 1 0,-1 1 0,0 0 0,-1 2 0,24 11-1,-33-14-83,0 2-1,0-1 0,0 1 1,16 14-1,-23-17-54,-1-1 0,1 1 0,-1 0 0,1 0-1,-1 0 1,0 0 0,0 1 0,0-1 0,-1 0 0,1 1 0,-1 0 0,1-1-1,-1 1 1,-1 0 0,1-1 0,0 1 0,-1 0 0,0 7 0,-2 1 21,0 0 1,-1 0-1,0 0 1,-1 0-1,0-1 1,-1 1-1,-1-1 0,0 0 1,0-1-1,-1 1 1,0-1-1,-1-1 1,0 1-1,0-1 1,-1-1-1,0 1 1,-1-2-1,0 1 0,0-1 1,-1-1-1,0 0 1,0 0-1,0-1 1,0-1-1,-1 0 1,0 0-1,0-1 1,-19 2-1,15-5-83,0-2 0,0 0 0,0 0 0,0-2 0,0 0 0,0-1 0,-18-8 0,-13-4-616,17 3 30,1-1-1459,12 11-3386,17 4 1612</inkml:trace>
</inkml:ink>
</file>

<file path=ppt/ink/ink2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1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61 362 7296,'-9'-10'3952,"9"10"-3536,0 0 1,0 0-1,0 0 1,0 0 0,0 0-1,0 0 1,0 0 0,0 0-1,0 0 1,0 0 0,0 0-1,0 0 1,0 1-1,0-1 1,0 0 0,-1 0-1,1 0 1,0 0 0,0 0-1,0 0 1,0 0 0,0 0-1,0 0 1,0 0-1,0 0 1,0 0 0,0 0-1,0 0 1,0 0 0,0 0-1,-1 0 1,2 6 1919,-1 4-4293,1-7 2113,-1 1-1,0-1 0,1 1 1,0-1-1,0 1 0,0-1 1,0 1-1,0-1 1,1 0-1,-1 1 0,1-1 1,0 0-1,0 0 0,0 0 1,1-1-1,-1 1 1,0 0-1,1-1 0,0 0 1,0 1-1,0-1 0,0 0 1,0-1-1,4 3 1,4 1 135,0 0 0,0-1 0,1-1 1,-1 0-1,17 2 0,-9-3-198,1-1 0,-1-1 0,0-1 0,0-1 1,0-1-1,0 0 0,0-1 0,0-1 0,-1-1 0,34-16 0,-42 17-77,0 0 0,0-1 0,-1 0 1,1-1-1,-1 0 0,0 0 0,-1-1 0,10-10 0,-15 13-12,3-1-4,-1 0 0,0-1 0,0 1 0,-1-1 0,0 0 0,0-1 0,-1 1 0,1-1 0,-2 0 0,1 0 0,-1 0 0,0 0 0,-1 0 0,0 0 0,0 0 0,-1 0 0,0-1 0,-1 1 0,1 0 0,-2 0 0,1 0 0,-1 0 0,0 0 0,-1 0 0,1 0 0,-2 1 0,-6-13 0,7 13-1,-1 1 0,0-1 0,0 1-1,-1 0 1,0 0 0,0 0 0,0 1-1,-1 0 1,1 0 0,-1 0 0,0 1-1,-1-1 1,1 2 0,-1-1 0,-11-4-1,7 3 1,-2-1 4,-1 1 0,1 0 0,-1 1-1,0 1 1,0 0 0,-1 1 0,1 0 0,0 1 0,-1 1-1,1 0 1,-1 1 0,1 0 0,0 2 0,-27 7 0,28-7-37,0 2 1,0-1 0,1 2-1,0 0 1,0 0 0,0 1-1,0 1 1,1 0 0,1 1-1,-1-1 1,2 2 0,-1 0-1,1 0 1,0 1 0,-8 14-1,14-22-63,2 0 0,-1-1 0,0 1 0,1 0 0,-1 0 0,1 0 0,0 0 0,0 1 0,0-1 0,0 0 0,1 0 0,-1 1 0,1-1 0,0 0-1,0 1 1,0-1 0,0 0 0,0 0 0,1 1 0,0-1 0,0 0 0,0 0 0,0 1 0,0-1 0,0 0 0,1 0 0,0-1 0,-1 1 0,1 0-1,0 0 1,0-1 0,1 1 0,-1-1 0,0 0 0,1 0 0,0 0 0,-1 0 0,1 0 0,5 2 0,56 21-3444,-2-4-321</inkml:trace>
</inkml:ink>
</file>

<file path=ppt/ink/ink2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1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1046 10112,'74'-42'9103,"1"1"-3363,30-16-2040,-67 35-3745,68-53 0,-91 63 82,0-1 1,-1-1 0,-1 0 0,0-1-1,-1 0 1,0-1 0,-2 0-1,0-1 1,0-1 0,-2 1 0,0-1-1,9-32 1,-13 31-38,0 0 0,-2 0 0,0 0 0,-1 0 0,-1-1 0,-3-34 0,1 39-33,-1 0 0,0 0 0,-1 0 0,0 0 0,-2 1 0,1-1 0,-2 1 0,0 1 0,0-1 0,-14-16 0,8 11-43,-1 1-1,-1 0 0,-1 1 0,-1 1 0,0 1 1,-1 0-1,-1 1 0,0 1 0,0 1 0,-2 0 1,1 2-1,-1 0 0,-1 2 0,-36-10 0,44 14 85,0 0-1,0 2 0,0 0 0,-1 1 0,1 0 0,-1 1 0,0 0 0,-26 5 0,33-3 40,1 0 0,0 0-1,0 0 1,0 0 0,0 1 0,1 1-1,-1-1 1,1 1 0,0 0 0,0 0-1,0 1 1,0-1 0,1 2 0,0-1-1,0 0 1,0 1 0,1 0 0,0 0-1,0 0 1,-3 8 0,0 3 119,1 1-1,2 0 1,-1 0 0,2 0-1,-2 32 1,3-7 276,5 60-1,47 263 1052,7-82-1060,15 97-55,-71-380-378,4 63-331,-5-62 299,0 1 0,0 0 0,0 0 0,-1-1 0,1 1 0,0 0 0,-1 0 0,0-1 0,0 1 0,0-1 0,0 1 0,0-1 0,0 1 0,-1-1 0,1 1 0,-1-1 0,0 0 0,1 0 0,-1 0 0,-2 2 0,3-4-67,1 1 0,-1-1-1,0 0 1,1 1-1,-1-1 1,1 0 0,-1 1-1,0-1 1,1 0-1,-1 0 1,0 0 0,1 1-1,-1-1 1,0 0 0,1 0-1,-1 0 1,0 0-1,1 0 1,-1-1 0,0 1-1,1 0 1,-1 0-1,0 0 1,1 0 0,-1-1-1,0 1 1,1 0-1,-1-1 1,1 1 0,-1 0-1,0-1 1,1 1 0,-1-1-1,1 1 1,-1-1-1,1 1 1,0-1 0,-1 1-1,1-1 1,0 0-1,-1 0 1,-6-28-5838,7 10 1947</inkml:trace>
</inkml:ink>
</file>

<file path=ppt/ink/ink2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2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17 334 13696,'-13'19'6783,"10"-1"-9087,3-13 12416,0 13-10240,0-8 128,3 5-128,-3-4 128,13 11-128,-3-4 128,25-6-896,-14-2 128,1-10-2688,-4 0 0</inkml:trace>
  <inkml:trace contextRef="#ctx0" brushRef="#br0" timeOffset="1">150 0 10880,'0'3'5376,"13"7"-17024,-10-10 7552</inkml:trace>
</inkml:ink>
</file>

<file path=ppt/ink/ink2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2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3 470 12928,'2'3'701,"1"-1"1,0 1-1,-1-1 1,0 1 0,0 0-1,1 0 1,-2 0-1,1 0 1,0 0 0,-1 1-1,1-1 1,-1 0-1,0 1 1,0-1 0,0 1-1,-1-1 1,1 7-1,8 26 4513,-8-34-5131,0 1 0,1-1 0,-1 1 0,1-1-1,0 0 1,-1 1 0,1-1 0,0 0 0,0 0 0,0 0 0,5 3-1,-3-2-52,1 0-1,-1 0 1,1-1-1,0 1 0,0-1 1,0 0-1,0 0 1,0-1-1,0 1 1,0-1-1,1 0 0,-1-1 1,0 1-1,1-1 1,-1 0-1,0 0 1,1-1-1,-1 0 0,0 0 1,0 0-1,1 0 1,-1-1-1,0 0 1,0 0-1,-1 0 0,1-1 1,0 1-1,6-7 1,-2 3-30,-1-1 0,0-1 0,0 1 0,0-1 0,-1-1 0,-1 1 0,1-1 0,-1 0 0,-1-1 0,0 0 0,0 0 0,-1 0 0,0 0 0,-1 0 0,4-19 0,-7 0-36,-1 0 1,-1 0-1,-1 1 0,-2-1 1,-10-35-1,11 52 31,0 0 0,-1 1-1,0 0 1,-1-1 0,-1 2-1,1-1 1,-2 1-1,1 0 1,-1 0 0,-1 1-1,0 0 1,0 1 0,-20-15-1,15 14 9,0 1 1,0 0-1,-1 1 0,0 0 0,0 1 1,-1 1-1,0 0 0,0 1 0,-26-3 1,61 10 142,-2 0-145,0-1 0,28 1 0,116-11 79,-83 3-277,0 2-1,86 10 1,-143-1-3340,-40-2-3016,2-4 2563</inkml:trace>
</inkml:ink>
</file>

<file path=ppt/ink/ink2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2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135 264 10112,'-2'1'573,"-1"0"1,1 0 0,0 0-1,0 0 1,0 1-1,0-1 1,1 0 0,-1 1-1,0 0 1,1-1 0,-1 1-1,1 0 1,-1 0-1,1 0 1,0 0 0,0 0-1,-1 0 1,2 0 0,-1 0-1,0 1 1,0-1-1,1 0 1,-1 1 0,1-1-1,0 3 1,-1 31 4875,6-2-5696,-4-30 286,0-1 0,1 0 0,-1 1 0,1-1 0,0 0 0,0 0-1,0 0 1,1 0 0,-1-1 0,1 1 0,-1 0 0,1-1 0,0 0 0,0 0-1,0 0 1,0 0 0,1 0 0,-1 0 0,0-1 0,1 0 0,-1 0-1,1 0 1,5 1 0,6 2 218,0-1 1,1-1-1,0-1 0,26 0 0,-26-1-239,0-1 0,-1-1-1,1 0 1,-1-1 0,1-1 0,-1 0-1,-1-1 1,1-1 0,0 0 0,-1-1 0,-1-1-1,1 0 1,-1-1 0,0 0 0,-1-1-1,0 0 1,13-16 0,-22 22-18,1-1 0,-2 1 0,1-1 0,0 0 0,-1 0 0,0 0 0,0 0 0,-1 0 0,1 0 0,-1-1 0,0 1 0,-1 0 0,1-1 0,-1 1 0,0-1 0,0 1 0,-1 0 0,1-1 0,-1 1 0,-3-9 0,-1 0 0,0 0 0,-1 1 0,-1 0 0,0 1 0,-1-1 0,-11-13 0,12 17 0,0 1 0,-1 0 0,0 0 0,-1 1 0,1 0 0,-2 0 0,1 1 0,0 1 0,-1-1 0,0 1 0,-1 1 0,-20-6 0,7 4 0,-1 1 0,0 1 0,1 2 0,-37 0 0,45 2-59,1 1-1,-1 0 1,0 1-1,1 1 1,0 1-1,-20 6 1,30-8 12,0 0 0,0 0-1,0 1 1,0-1 0,0 1 0,1 0-1,-1 0 1,1 0 0,0 1 0,0 0-1,0 0 1,1 0 0,-1 0 0,1 0-1,0 1 1,0-1 0,1 1 0,-1 0 0,1 0-1,-2 7 1,3-9-113,1-1 0,-1 1 1,1 0-1,0-1 0,0 1 0,0-1 1,0 1-1,0-1 0,1 1 0,-1 0 0,1-1 1,0 0-1,0 1 0,0-1 0,0 1 1,0-1-1,0 0 0,1 0 0,-1 1 0,1-1 1,-1 0-1,1-1 0,0 1 0,0 0 1,0 0-1,0-1 0,0 1 0,0-1 0,4 3 1,0 0-296,35 26-3641</inkml:trace>
</inkml:ink>
</file>

<file path=ppt/ink/ink2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3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512 118 3328,'1'0'224,"0"0"0,0-1 0,0 1 0,-1 0 0,1 0 1,0-1-1,0 1 0,0 0 0,0-1 0,0 1 0,0-1 0,-1 0 0,1 1 0,0-1 0,0 1 1,-1-1-1,1 0 0,0 0 0,-1 1 0,1-1 0,-1 0 0,1 0 0,-1 0 0,1 0 0,-1 1 1,0-1-1,0 0 0,1 0 0,-1 0 0,0 0 0,0 0 0,0 0 0,0 0 0,0 0 0,0 0 1,0 0-1,0 0 0,0 0 0,0 0 0,-1 0 0,1 0 0,0 0 0,-1 1 0,1-1 0,0 0 1,-1 0-1,0 0 0,1 0 0,-1 1 0,1-1 0,-2-1 0,-27-21 5063,6 16-6142,-2 3 2286,0 2 0,0 1 0,0 1 0,0 1 0,-36 7 0,40-4-1101,-1 2 1,1 0 0,0 2 0,0 0-1,1 1 1,0 1 0,1 1-1,0 1 1,0 0 0,-29 27-1,45-35-304,-1 0-1,1 0 0,0 0 0,0 0 0,0 0 1,1 1-1,0-1 0,-1 1 0,2 0 0,-1-1 1,0 1-1,1 0 0,0 0 0,0 0 1,0 0-1,1 0 0,0 0 0,0 0 0,0 1 1,1-1-1,-1 0 0,1 0 0,0 0 0,1 0 1,-1-1-1,1 1 0,0 0 0,0-1 1,1 1-1,-1-1 0,1 1 0,0-1 0,0 0 1,0 0-1,1 0 0,-1-1 0,1 1 0,0-1 1,0 0-1,0 0 0,1-1 0,-1 1 0,9 3 1,22 9-40,0-2 1,1-1 0,0-2 0,75 11-1,-50-14 1,0-3-1,91-4 1,-135-2 19,-1 0 0,1-1 0,-1-1 1,0 0-1,27-12 0,-37 13-1,0 0 1,0 0-1,-1 0 0,0-1 1,1 0-1,-1 0 1,4-5-1,-7 8-9,-1-1 0,0 0 1,1 1-1,-1-1 0,0 0 0,0 0 0,0 0 1,0 1-1,0-1 0,-1 0 0,1 0 0,-1 0 0,1 0 1,-1-1-1,0 1 0,1 0 0,-1 0 0,0 0 1,0 0-1,-1-3 0,2 9 4,0-1 0,0 1 0,0-1 0,1 0 0,0 1 0,-1-1 0,1 0 0,0 0 0,1 0 0,-1-1 0,0 1 0,1 0 0,-1-1 0,1 0 0,0 1 0,0-1 0,6 3 0,4 2 0,1-1 0,-1-1 0,17 5 0,-16-6 0,15 4 0,0-1 0,1-2 0,-1-1 0,1-2 0,0 0 0,34-4 0,-49 2 0,-1-2 0,1 1 0,21-7 0,-31 7 0,-1-1 0,1 0 0,-1 1 0,0-1 0,1-1 0,-1 1 0,0-1 0,-1 1 0,1-1 0,0 0 0,-1-1 0,1 1 0,-1 0 0,5-8 0,-5 4 6,1-1 1,-2 1-1,1 0 1,-1-1-1,0 0 0,-1 1 1,1-1-1,-2 0 1,1 0-1,-1 1 0,0-1 1,-1 0-1,0 0 1,0 0-1,0 1 0,-1-1 1,-1 0-1,1 1 1,-6-11-1,4 8-13,-1 0 0,0 0 0,-1 1 0,0-1 1,-1 1-1,1 1 0,-2-1 0,1 1 0,-1 0 0,-1 1 0,1 0 0,-16-10 0,6 4-10,1 1 1,-1 0 0,-1 1 0,0 0 0,-1 2 0,0 0 0,0 2 0,0 0 0,-1 1 0,-1 1 0,1 1 0,-36-3 0,48 6-11,-1 0-1,1 0 1,-1 1-1,0 0 0,1 1 1,-1 0-1,1 1 0,-1-1 1,1 2-1,-1 0 1,1 0-1,0 0 0,1 1 1,-1 0-1,1 1 1,-14 9-1,20-12 21,0 0-1,0-1 1,0 1 0,1 0-1,-1 0 1,1 0 0,-1 0-1,1 1 1,0-1 0,-1 0-1,1 0 1,0 1 0,1-1-1,-1 1 1,0-1 0,1 1-1,-1-1 1,1 1 0,0-1 0,0 1-1,0-1 1,0 1 0,0-1-1,1 1 1,-1-1 0,1 1-1,0-1 1,-1 1 0,1-1-1,0 0 1,0 1 0,1-1-1,2 4 1,1 1-20,0-1 0,1 1 0,-1-1 1,2 0-1,-1-1 0,0 1 0,1-1 0,14 7 0,10 3-115,0-1-1,0-2 1,2-1-1,-1-2 1,49 8-1,165 6-1156,-237-22 1304,24 3-59,-32-4 72,-1 1 0,1-1-1,-1 1 1,1-1 0,-1 1-1,1-1 1,-1 1 0,0-1-1,1 1 1,-1-1 0,0 1-1,1 0 1,-1-1 0,0 1-1,0-1 1,1 1 0,-1 0-1,0-1 1,0 1 0,0 0-1,0-1 1,0 1 0,0 0-1,0-1 1,0 1 0,0 0-1,-1-1 1,1 1 0,0-1-1,0 1 1,0 0 0,-1-1-1,1 1 1,0-1 0,-1 1-1,1-1 1,0 1 0,-1-1-1,1 1 1,-1-1 0,1 1-1,-1-1 1,1 1 0,-2 0-1,-4 7 246,0 0-1,1 1 0,0-1 1,0 1-1,-6 18 0,10-23-213,0 0-1,1 0 1,-1 1-1,1-1 1,-1 0 0,1 0-1,0 1 1,1-1-1,-1 0 1,1 0-1,0 0 1,0 1-1,0-1 1,0 0-1,1 0 1,0-1-1,0 1 1,4 6-1,0-2-34,0 0 0,1 0 0,-1-1 0,2 0-1,-1-1 1,1 1 0,0-1 0,0-1 0,1 1 0,0-2-1,0 1 1,0-1 0,0 0 0,1-1 0,0 0-1,-1-1 1,1 0 0,11 1 0,2-1-375,-1 0 0,37-3 1,42-10-4026,-49 3 290</inkml:trace>
</inkml:ink>
</file>

<file path=ppt/ink/ink2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5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2 481 5632,'0'-1'285,"-1"-1"0,1 0 0,0 1 0,0-1 0,0 0 0,0 1 0,0-1 0,0 0 0,0 1 0,0-1 0,1 0 0,-1 1 0,0-1 0,2-2 0,-2 4-96,1 0-1,-1-1 1,1 1-1,-1-1 1,0 1-1,1-1 1,-1 1-1,1 0 1,0-1-1,-1 1 1,1 0-1,-1 0 1,1-1-1,-1 1 1,1 0-1,0 0 1,-1 0-1,1 0 1,0 0-1,-1 0 1,1 0-1,-1 0 1,1 0-1,0 0 1,0 0-1,7 3 1254,-1-1 0,0 1 0,0 0 0,-1 1 0,9 4-1,14 7 1041,-18-11-2085,0-1 0,0-1 1,1 0-1,-1-1 0,1 0 1,-1 0-1,1-1 0,21-4 1,-4-1-40,-1-1 0,34-13 0,-44 12-271,0-1 0,-1-1 0,0-1 1,-1 0-1,0-1 0,-1 0 0,0-2 0,0 0 0,-2 0 0,1-1 0,11-18 0,-20 27-62,-1-1-1,1 1 1,-1-1-1,0 0 0,-1 0 1,0-1-1,0 1 0,0-1 1,-1 1-1,0-1 1,0 0-1,0 0 0,-1 0 1,0 0-1,-1 0 0,1 0 1,-2 0-1,1 0 1,-1 0-1,-2-12 0,2 16-17,0 1-1,-1-1 0,1 1 0,-1 0 0,0-1 1,0 1-1,0 0 0,0 0 0,0 0 1,0 0-1,0 0 0,-1 1 0,1-1 0,-1 1 1,1-1-1,-1 1 0,1 0 0,-1 0 1,0 0-1,0 1 0,1-1 0,-1 1 0,0-1 1,0 1-1,-4 0 0,-8 0-13,0 0-1,0 1 1,-21 4-1,35-5 4,-10 2 2,0 1 1,1 0-1,-1 1 0,1 0 0,0 0 0,0 1 0,1 0 0,-1 1 0,1 0 0,1 0 0,-1 1 0,1 0 1,-11 12-1,16-15 2,0 0 0,0 0 0,0 0 0,0 1 1,0-1-1,1 1 0,0-1 0,0 1 0,1 0 0,-1 0 1,1 0-1,0 0 0,0 0 0,0 0 0,1 0 0,0 0 1,0 1-1,0-1 0,1 0 0,0 0 0,0 0 0,0 0 0,0 0 1,1 0-1,0 0 0,0-1 0,0 1 0,0-1 0,1 1 1,0-1-1,4 5 0,4 5 16,1-1 0,0 0 0,1 0 0,0-2 0,1 0 0,1 0 0,0-1 0,0-1 0,1 0 0,0-1 0,20 6 0,2-1 22,0-2 1,1-2-1,0-1 1,41 2-1,-65-9-40,0 0 1,0-1-1,0-1 1,1-1-1,-2 0 1,1-1-1,0 0 0,-1-1 1,1-1-1,15-7 1,-23 9-3,0 0 0,-1-1 0,1 0 0,-1 0-1,0 0 1,0-1 0,-1 0 0,1 0 0,-1 0 0,0-1 0,-1 0 0,1 0 0,-1 0 0,0 0 0,-1-1 0,1 1 0,-1-1 0,0 0 0,-1 0-1,0 0 1,2-14 0,-5-45 110,-1 23-105,12 64-1,1 0 0,1-1 0,19 25 0,-25-36 0,0 1 0,1-2 0,1 1 0,-1-1 0,1 0 0,1 0 0,0-1 0,0 0 0,0 0 0,0-1 0,1-1 0,0 0 0,1 0 0,-1-1 0,1 0 0,0 0 0,0-2 0,12 3 0,-8-4 0,-1 0 0,0-1 0,0 0 0,1-1 0,-1-1 0,0 0 0,0-1 0,0 0 0,0-1 0,-1-1 0,1 0 0,-1-1 0,0-1 0,-1 0 0,15-10 0,-16 7 0,0-1-1,-1 0 1,0 0 0,0-1 0,-1 0-1,-1-1 1,7-13 0,-11 18 6,0 1 1,-1-1 0,0 1 0,-1-1 0,0 0 0,0 0-1,0 0 1,-1 0 0,0-1 0,-1 1 0,0 0-1,0 0 1,-1 0 0,0-1 0,-3-11 0,-2 7-6,0 0 1,-1 0-1,-1 0 0,0 1 1,-1 0-1,0 1 1,-1 0-1,0 0 0,0 1 1,-1 0-1,-1 1 1,0 1-1,0-1 1,-19-8-1,20 11-10,-2 1 0,1 0 0,0 1 0,-1 0 1,0 1-1,0 0 0,0 1 0,0 1 0,0 0 0,-1 1 0,-20 2 0,18-2-1,-1 2-1,1 0 0,0 1 1,0 0-1,1 2 0,-1 0 1,-22 10-1,8 1-32,1 1 1,-41 32-1,54-37-52,1 0 1,0 2-1,1 0 0,0 0 1,1 1-1,-17 26 0,27-37-4,0 1-1,0-1 1,1 0-1,0 1 1,0-1-1,0 1 1,0 0-1,1 0 1,-1 0-1,1 0 1,1 0-1,-1 0 1,1 0-1,-1 0 1,1 0-1,1 0 1,-1 0-1,1 0 1,0 0-1,0 0 1,1 0-1,-1 0 1,1 0-1,0-1 1,0 1-1,1-1 1,-1 1-1,1-1 1,6 8-1,-5-9-153,0 1-1,0-1 1,0 1-1,1-1 0,-1-1 1,1 1-1,-1 0 1,1-1-1,0 0 1,0 0-1,0-1 1,0 0-1,1 1 1,-1-2-1,0 1 1,0 0-1,6-1 1,4 1-560,6 1-404,-1-1 1,1-1-1,0-1 0,-1-1 0,31-6 0,-42 6 860,77-13-3376</inkml:trace>
</inkml:ink>
</file>

<file path=ppt/ink/ink2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0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154 323 3840,'0'3'227,"0"1"1,0 0-1,0 0 0,1-1 0,-1 1 1,1-1-1,0 1 0,0-1 1,0 1-1,0-1 0,1 1 1,0-1-1,-1 0 0,1 0 1,0 0-1,0 0 0,1 0 1,-1 0-1,1 0 0,-1-1 1,1 1-1,0-1 0,5 3 1,1 1 20,1 0 1,0 0 0,0-1-1,0-1 1,1 0 0,-1 0-1,14 2 1,-4-2-171,0-2-1,1 0 1,0-1 0,-1-1-1,1-1 1,0-1 0,-1-1-1,1-1 1,25-8 0,-31 8 65,1-1 1,-1-1 0,0 0 0,-1-1-1,0-1 1,0 0 0,0-1-1,-1 0 1,0-1 0,-1-1 0,0 0-1,16-19 1,-25 25-88,1 0 0,-1 0 0,0-1 0,0 1-1,0-1 1,-1 1 0,0-1 0,0 0 0,0 0 0,-1 0 0,0 0-1,0 0 1,0 0 0,-1 0 0,0 0 0,0 0 0,-1 0 0,0-1-1,0 1 1,0 0 0,-1 1 0,1-1 0,-1 0 0,-1 0-1,1 1 1,-1-1 0,0 1 0,-1 0 0,-6-9 0,1 3 16,-1 1 0,0 0-1,0 1 1,-1-1 0,-1 2 0,0 0 0,0 0 0,0 1 0,-1 1 0,0 0 0,-26-8 0,19 9-82,0 0 1,0 2-1,0 0 1,-1 1-1,1 1 1,-1 1-1,0 1 1,1 1-1,0 1 1,-1 0 0,1 2-1,0 0 1,1 1-1,-1 1 1,1 1-1,1 1 1,0 0-1,0 2 1,0 0-1,2 1 1,-1 0-1,1 1 1,1 1-1,1 1 1,0 0-1,-13 19 1,22-27-167,1 0-1,0 1 1,0 0 0,0 0 0,1 0-1,1 1 1,-1-1 0,1 1 0,1-1 0,-1 1-1,1 0 1,1-1 0,0 1 0,0 0-1,1 0 1,0 0 0,0-1 0,1 1 0,0-1-1,1 1 1,0-1 0,5 10 0,33 48-1872</inkml:trace>
</inkml:ink>
</file>

<file path=ppt/ink/ink2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5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92 8576,'-30'-46'4224,"33"16"-4480,-3 23 7935,10 2-6527,-7 2 0,2 18 768,-1 3 0,9 48-2048,-3-14 0,11 60 1664,-4-24 0,14 64-640</inkml:trace>
  <inkml:trace contextRef="#ctx0" brushRef="#br0" timeOffset="1">368 1501 16256,'0'0'8063,"-31"-7"-8703,28 4 8064,-11-15-10240,1 6 0,0-31-4864,5 5 1</inkml:trace>
</inkml:ink>
</file>

<file path=ppt/ink/ink2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7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70 3584,'0'-3'483,"-1"1"0,0-1 0,1 0-1,-1 1 1,1-1 0,0 0 0,0 0 0,0 1 0,0-1 0,1 0 0,-1 1 0,1-1 0,-1 0-1,2-2 1,2-20 1447,-4 23-1887,-27 38 4159,20-29-3506,0-2 607,10-5-164,-2 0-1088,0-1-1,0 1 1,0 0 0,0 0-1,0 0 1,0-1 0,0 1-1,0 0 1,0 0 0,0 0-1,0 1 1,0-1 0,0 0 0,0 0-1,0 0 1,0 1 0,0-1-1,0 1 1,0-1 0,0 1-1,0-1 1,0 1 0,0-1-1,0 1 1,0 0 0,-1-1-1,1 1 1,0 0 0,-1 0 0,1 0-1,0 0 1,-1 0 0,1-1-1,-1 1 1,1 0 0,0 2-1,7 68 1870,0-53-1881,2 0-1,0-1 1,19 26-1,-20-32-41,-1 1 0,0 0 0,0 1-1,-1 0 1,-1 0 0,0 0 0,8 28-1,-10-11-31,0 0-1,-2 44 1,-1-70 26,0 0 0,1 0 0,-1-1 0,1 1 0,0-1 0,0 1 0,0-1 0,0 1 0,1-1 0,-1 0 0,1 0 0,0 0 0,0-1 0,0 1 0,5 3 0,17 19-103,-20-18 4,1 0 1,-2 0-1,1 1 0,-1-1 1,0 1-1,-1 0 1,1 0-1,-2 1 1,1-1-1,-1 0 1,0 1-1,-1 0 0,0-1 1,-1 1-1,1 0 1,-2 0-1,1-1 1,-1 1-1,-1 0 1,1-1-1,-1 1 0,-1-1 1,-3 10-1,3-13 93,1 0-1,1 0 1,-1 1-1,1-1 1,-1 1-1,2 0 1,-1-1-1,1 1 1,-1 0-1,2-1 1,-1 1-1,1 0 1,-1-1-1,1 1 1,1 0-1,2 7 1,5 8 108,0 0 0,23 38 1,6 11 39,-31-46-34,10 22 73,-17-44-137,1 0 1,0 0-1,0 0 1,0 0-1,1 0 1,-1 0-1,0 0 1,1 0-1,-1-1 1,1 1-1,0-1 1,-1 1-1,1-1 1,0 0-1,0 1 1,3 0-1,-3-2-46,-1 1 0,1-1 0,0 0 0,0 0 0,-1 0 0,1-1 0,0 1 0,-1 0 0,1-1 0,0 1 0,-1-1 0,1 1 0,0-1 0,-1 0 0,1 0 0,-1 0 0,0 0 0,1 0 0,-1 0 0,0 0 0,3-2 0,23-30-1825,-21 26 1120,21-24-1994</inkml:trace>
</inkml:ink>
</file>

<file path=ppt/ink/ink2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7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37 9984,'-3'-3'744,"0"1"0,1-1 1,0 0-1,0-1 0,0 1 0,0 0 1,0-1-1,-1-5 0,2 7 4568,1 2-3477,0 0-1025,0 0 300,4 22-86,102 533 3007,-88-464-3856,54 240 205,-59-285-349,-7-29-3,0-1-1,-2 1 0,0 0 1,-1 0-1,0 0 0,-1 0 1,-2 0-1,0 21 0,0-38-21,0 0-1,0 1 0,0-1 0,-1 0 0,1 0 1,0 0-1,0 0 0,0 1 0,0-1 1,0 0-1,0 0 0,0 0 0,-1 0 1,1 1-1,0-1 0,0 0 0,0 0 0,0 0 1,-1 0-1,1 0 0,0 0 0,0 0 1,0 1-1,-1-1 0,1 0 0,0 0 0,0 0 1,0 0-1,-1 0 0,1 0 0,0 0 1,0 0-1,-1 0 0,1 0 0,0 0 0,0 0 1,0 0-1,-1 0 0,1-1 0,0 1 1,0 0-1,0 0 0,-1 0 0,1 0 0,0 0 1,0 0-1,-16-12 95,-18-27 24,27 30-127,1-1 0,0 0 0,1 0 0,0-1-1,1 0 1,0 0 0,0 0 0,1 0 0,1 0 0,0-1 0,0 1 0,1-1 0,1 0 0,0 1 0,0-1 0,1 1 0,1-1 0,0 1 0,0-1 0,1 1 0,1 0 0,0 0 0,0 0 0,1 1 0,1-1-1,0 1 1,9-12 0,-1 5 5,0 1-1,1 1 1,1 0-1,0 1 1,1 1-1,1 0 0,31-17 1,-42 26 9,1 1 0,0-1 0,0 1 0,0 0 0,1 1 0,-1 0 1,1 0-1,-1 1 0,1 0 0,0 1 0,0-1 0,-1 2 0,1-1 0,0 1 1,-1 1-1,1 0 0,-1 0 0,0 0 0,1 1 0,-1 0 0,11 7 0,-10-4 2,0 1-1,-1 0 0,0 1 1,0 0-1,-1 0 0,0 1 1,0 0-1,-1 0 0,0 0 1,0 1-1,-1 0 0,-1 0 1,0 1-1,0-1 0,-1 1 1,3 17-1,2 18 32,-2-1 0,1 73 0,-9 71-642,-1-178-411,-1-17-1581,-3-19-1874,2 3 474</inkml:trace>
</inkml:ink>
</file>

<file path=ppt/ink/ink2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8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82 331 8448,'5'42'15783,"6"-9"-10954,6-3-3827,-14-26-1138,1 0 1,-1 0-1,0 0 0,1-1 0,0 0 1,0 1-1,0-1 0,0 0 0,1-1 1,-1 1-1,8 2 0,-7-3 416,0-1 0,0 0 0,0 0 0,0 0 1,1 0-1,-1-1 0,0 0 0,6-1 0,7-3-139,1 0 1,-1-2-1,-1 0 1,1-1 0,-1-1-1,0-1 1,-1 0-1,0-1 1,0-1-1,26-24 1,-36 30-147,0-1 1,-1 0-1,0 0 0,0-1 1,0 1-1,-1-1 0,0 0 1,0 0-1,-1 0 0,0-1 1,0 1-1,-1-1 0,0 0 1,0 0-1,0 0 0,-1 0 1,-1 0-1,1 0 0,-1 0 1,-1 0-1,0 0 0,0 0 1,0 0-1,-1 0 0,0 1 1,0-1-1,-1 1 0,0-1 1,-1 1-1,1 0 0,-7-9 1,-1 4-39,1 0 1,-2 1 0,1 0 0,-1 1-1,-1 1 1,0 0 0,0 1-1,-1 0 1,0 1 0,0 0 0,-1 1-1,-28-7 1,33 10 17,0 1-1,0 1 1,0 0-1,0 0 1,0 0-1,0 2 1,0-1 0,0 1-1,0 0 1,0 1-1,0 1 1,1-1-1,-1 1 1,1 1-1,0 0 1,-1 0 0,2 1-1,-1 0 1,1 1-1,-1-1 1,-11 13-1,15-13-11,0 1 0,0 0 0,1-1 0,0 2 0,0-1 0,1 0 0,-1 1 0,2 0-1,-1-1 1,1 1 0,0 1 0,0-1 0,0 0 0,1 0 0,1 0 0,-1 1 0,1-1 0,0 0-1,1 1 1,0-1 0,0 0 0,0 0 0,1 1 0,0-1 0,0-1 0,1 1 0,0 0 0,0 0-1,1-1 1,0 0 0,0 0 0,0 0 0,1 0 0,0-1 0,0 1 0,0-1 0,1-1 0,0 1-1,-1-1 1,2 0 0,-1 0 0,0 0 0,1-1 0,0 0 0,8 2 0,3 1-160,0 0 0,1-1 1,0-2-1,0 0 0,0 0 1,0-2-1,26-1 0,-32-1 138,0-1 0,-1 0 0,1-1 0,-1 0 0,1-1 0,-1 0 0,0-1-1,0-1 1,-1 0 0,1 0 0,18-16 0,-6 2 91,-17 13 186,1 1 0,0-1 0,0 2 0,0-1 0,0 1 0,18-8-1,-25 13-149,0 0 0,0 1 0,0-1 0,0 1-1,0-1 1,0 1 0,0-1 0,0 1 0,0 0-1,0-1 1,-1 1 0,1 0 0,0 0 0,-1 0-1,1 0 1,0-1 0,-1 1 0,1 0 0,-1 0-1,1 0 1,-1 0 0,0 0 0,1 0 0,-1 2-1,16 43 912,-7-20-559,-4-15-367,0-1 0,0 0 1,1 0-1,0-1 0,1 0 0,0 0 1,1 0-1,0-1 0,0 0 0,1-1 1,-1 0-1,2 0 0,-1-1 1,19 9-1,-14-8-570,1-1-1,0-1 1,0-1 0,0 0 0,0-1-1,1 0 1,0-1 0,-1-1 0,31-2-1,10-2-3471</inkml:trace>
</inkml:ink>
</file>

<file path=ppt/ink/ink2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3:59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66 8192,'-15'-10'2653,"13"4"104,10 4 2072,-1 8-558,13 24-3400,-6 7 405,-2 0 0,-2 0 0,-1 1 0,4 45 0,-6-36-807,2 0-1,21 64 1,-25-103-196,-2-11-93,-2-27-22,-5-40-108,1 39-35,2 0 0,1 0 0,1 0 0,2 0 0,1 0 0,8-31 0,-10 52-9,1 0-1,1 1 0,0 0 1,0 0-1,0 0 1,1 0-1,0 1 0,1 0 1,0 0-1,0 0 1,1 1-1,0 0 1,0 0-1,1 0 0,0 1 1,0 0-1,0 1 1,1 0-1,0 0 0,0 1 1,0 0-1,0 1 1,12-3-1,-6 3 11,0 1 0,1 0 1,-1 1-1,1 1 0,-1 0 0,1 2 1,-1-1-1,1 2 0,-1 0 0,0 1 0,0 0 1,0 2-1,-1-1 0,0 2 0,0 0 0,0 0 1,-1 2-1,0-1 0,-1 2 0,0 0 0,0 0 1,-1 1-1,0 0 0,12 17 0,-5-2-1,-1 2 0,-2 0 0,24 55 0,17 93-96,-51-129 81,-6-47-48,1 0 1,0 0-1,0 0 0,0 0 1,0-1-1,0 1 0,0 0 1,0 0-1,0 0 0,-1 0 1,1 0-1,0 0 0,0 0 1,0 0-1,0 0 0,0 0 1,-1-1-1,1 1 0,0 0 1,0 0-1,0 0 0,0 0 1,0 0-1,-1 0 0,1 0 1,0 0-1,0 0 0,0 0 1,0 0-1,0 0 0,-1 0 1,1 1-1,0-1 0,0 0 1,0 0-1,0 0 0,0 0 1,-1 0-1,1 0 0,0 0 1,0 0-1,0 0 0,0 0 1,0 1-1,0-1 0,0 0 1,0 0-1,-1 0 0,1 0 1,0 0-1,0 1 0,0-1 1,0 0-1,0 0 0,0 0 1,0 0-1,0 0 0,0 1 1,0-1-1,0 0 0,0 0 1,0 0-1,0 0 0,0 1 1,-6-9-3255,2-4-794</inkml:trace>
</inkml:ink>
</file>

<file path=ppt/ink/ink2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0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1 294 10624,'0'-1'410,"0"-1"-39,0 1-1,0 0 1,-1-1-1,1 1 1,1 0-1,-1 0 1,0-1-1,0 1 1,0 0 0,1 0-1,-1-1 1,0 1-1,1 0 1,-1 0-1,1 0 1,0 0-1,-1-1 1,1 1-1,0 0 1,1-1-1,3 7 6399,6 25-5836,-2 3-603,2-1 1,2 0 0,1 0-1,1-1 1,2-1-1,0-1 1,3 0 0,0-1-1,47 48 1,-57-67-267,0-1-1,0 0 0,0-1 1,1 0-1,1-1 1,-1 0-1,1-1 1,0 0-1,13 3 1,-17-5-34,2-1-1,-1 0 1,0-1 0,0 0 0,0 0 0,1-1 0,-1 0 0,0 0 0,1-1 0,-1-1 0,0 1 0,16-7 0,-19 5-13,0 0 0,0-1-1,-1 1 1,1-1 0,-1-1 0,0 1-1,-1-1 1,1 0 0,-1 0 0,0 0-1,0-1 1,0 0 0,-1 1 0,0-1-1,0 0 1,0-1 0,-1 1 0,0 0 0,0-1-1,1-12 1,0-2 41,0 0-1,-2 0 1,0 0-1,-5-41 1,2 47-51,-1-1 0,-1 1 0,0 0 0,-1 0 1,0 0-1,-2 0 0,0 1 0,-16-25 0,2 10 14,-1 0 1,-38-36-1,42 48-38,0 0 1,-2 1-1,0 0 0,0 2 0,-1 1 0,-1 0 1,0 2-1,-1 0 0,0 1 0,-1 2 1,0 0-1,0 2 0,-32-4 0,40 9-2,29 7 44,27 6 76,500 127 816,-536-138-1024,65 9-1289,-67-10 1126,0 1 0,0-1 0,0 0 0,0 0 0,0 0 0,0 0 1,0 0-1,-1-1 0,1 1 0,0 0 0,0-1 0,0 0 0,0 1 1,-1-1-1,1 0 0,0 0 0,-1 0 0,1 0 0,0 0 0,-1 0 0,1 0 1,-1-1-1,0 1 0,1 0 0,-1-1 0,0 1 0,0-1 0,0 0 1,1-2-1,2-11-3720</inkml:trace>
</inkml:ink>
</file>

<file path=ppt/ink/ink2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0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106 349 11520,'-1'0'318,"-1"0"0,1 0 1,-1 0-1,1 1 1,-1-1-1,1 0 0,0 1 1,-1-1-1,1 1 0,0 0 1,-1 0-1,1-1 1,0 1-1,0 0 0,-1 0 1,1 0-1,0 0 1,0 0-1,0 0 0,1 0 1,-1 1-1,0-1 0,0 0 1,0 0-1,1 1 1,-1-1-1,1 0 0,-1 1 1,1-1-1,0 1 1,-1-1-1,1 1 0,0-1 1,0 1-1,0-1 0,0 1 1,0-1-1,0 0 1,1 1-1,-1-1 0,0 1 1,1-1-1,-1 1 0,2 1 1,16 32 4517,10-6-4992,-19-24 197,1 1 0,0-2 0,0 1 0,1-1 0,-1-1 0,1 0 0,0 0 0,0-1 0,0-1 0,0 0 1,0 0-1,0-1 0,0-1 0,0 1 0,0-2 0,0 0 0,0 0 0,0-1 0,0 0 0,-1-1 0,0 0 0,19-10 0,-16 7 5,1-1 0,-1 0 0,0-1 1,-1 0-1,0-1 0,-1 0 0,0-1 0,-1 0 0,0-1 0,0 0 0,-1 0 0,-1-1 1,0 0-1,-1-1 0,0 0 0,4-15 0,-9 23-59,-1 0-1,0-1 1,0 1-1,-1-1 1,0 1-1,0-1 1,0 1-1,-1 0 1,0-1-1,0 1 1,-1 0-1,0-1 1,0 1-1,0 0 1,-1 0-1,0 1 1,0-1-1,-4-6 1,-3-2-51,-1 1 0,0 0 0,-1 1 0,0 0 0,-20-15 0,23 21 37,1 0 1,-1 1-1,0 0 1,-1 1-1,1 0 1,-1 0-1,0 1 1,0 0-1,0 0 1,0 1-1,0 1 1,0 0-1,-14 0 1,1 2-24,1 1 1,0 1-1,1 0 1,-41 14-1,47-13 2,0 1-1,1 1 0,0 0 0,0 1 0,-20 13 0,30-17 20,0 0 1,1 0-1,-1 0 0,0 0 1,1 1-1,0-1 0,0 1 0,0 0 1,0 0-1,1 0 0,0 0 1,-1 1-1,1-1 0,1 1 1,-1-1-1,1 1 0,0 0 0,0-1 1,0 1-1,0 7 0,1-9-7,1 1-1,0-1 0,0 1 1,0-1-1,0 0 0,0 0 0,0 1 1,1-1-1,0 0 0,-1 0 1,1 0-1,0-1 0,1 1 0,-1 0 1,0-1-1,1 1 0,0-1 1,-1 0-1,1 0 0,0 0 0,0 0 1,0 0-1,0-1 0,6 3 1,3 1-89,1-1 1,-1 0 0,0-1-1,1 0 1,16 1-1,2-4 7,-1-1-1,0-1 0,0-2 0,0-1 0,0-1 0,-1-2 0,47-18 0,-28 10 222,52-9-1,-99 24-59,1 0 0,0 1 1,-1 0-1,1-1 0,0 1 1,-1 0-1,1 0 0,0 0 0,0 0 1,-1 0-1,1 1 0,0-1 0,-1 0 1,1 1-1,0 0 0,-1-1 1,1 1-1,-1 0 0,1-1 0,-1 1 1,1 0-1,-1 0 0,0 0 1,1 1-1,-1-1 0,0 0 0,0 0 1,1 2-1,1 3 165,-1-1 0,0 1 0,0-1-1,0 1 1,-1 0 0,1 11 0,5 21 580,-3-27-652,-1 1 0,2-2 0,-1 1 0,1 0 0,1-1 0,0 0 0,0 0 0,1-1 0,1 0 0,-1 0 0,1-1 0,1 1 1,15 10-1,-17-14-243,0 0 0,1-1 0,-1-1 0,1 1 0,0-1 0,0 0 0,0-1 1,13 3-1,-12-4-455,-1-1 1,1 1-1,0-1 1,0-1 0,-1 0-1,1 0 1,0-1-1,-1 0 1,10-3 0,11-6-3279,-2 1-150</inkml:trace>
</inkml:ink>
</file>

<file path=ppt/ink/ink2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1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1 866 12288,'7'-1'5403,"24"4"-4108,38 1 6454,-45-6-7528,0 0 0,0-1-1,0-2 1,37-12 0,6-10 317,103-56 0,-149 72-377,0 1 20,0-1-1,-1-1 1,-1-1-1,0 0 0,-1-1 1,0-1-1,-1-1 0,-1-1 1,0 0-1,14-21 0,-21 25-98,-1-1 0,0 0 1,0-1-1,-2 0 0,0 0 0,0 0 0,-2-1 0,0 0 0,0 1 0,-2-2 0,0 1 0,0-30 0,-3 36-72,-1 0 0,1 0 0,-2 1 1,1-1-1,-1 1 0,0 0 0,-1 0 0,0 0 0,-1 0 0,0 0 1,-7-8-1,2 5-14,0 0 0,-1 0 0,0 1 0,-1 1 1,0 0-1,-18-11 0,-2 3-33,0 1 0,-1 1-1,-1 2 1,0 2 0,-37-9 0,56 17 11,-1 1 0,-1 1 0,1 0 0,0 1 0,0 1 0,-1 0 0,1 1-1,-22 4 1,29-4 26,0 1 0,1-1 0,-1 2 0,1-1 0,-1 1 0,1 0 0,0 0 0,0 1 0,1 0 0,-1 1 0,1 0 0,0 0 0,0 0 0,1 1 0,-1 0 0,1 1 0,0-1 0,1 1 0,0 0 0,0 0 0,0 1 0,1-1 0,-5 13 0,1 9 43,2 0 0,1 0-1,1 0 1,2 1 0,0 0-1,2-1 1,2 1 0,4 30-1,11 48 193,36 127 0,14-16-99,-55-188-173,0-1 0,2-1 0,1 0 0,1 0 0,23 28 0,-34-50-69,1 0 0,0-1-1,0 0 1,0 0 0,1 0-1,0 0 1,9 5 0,-14-10-21,0 0 1,0-1 0,0 1-1,0 0 1,0-1 0,0 0-1,0 1 1,0-1 0,0 0-1,0 0 1,0 0 0,0 0-1,0 0 1,1-1 0,-1 1-1,0-1 1,-1 1 0,1-1-1,0 0 1,0 0 0,0 0-1,0 0 1,0 0 0,-1 0-1,1 0 1,0 0 0,-1-1-1,1 1 1,-1-1 0,0 1-1,1-1 1,-1 0 0,0 1-1,0-1 1,0 0-1,1-2 1,14-30-3458,-2 2-384</inkml:trace>
</inkml:ink>
</file>

<file path=ppt/ink/ink2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1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74 329 13440,'-3'36'6655,"16"12"-6655,-10-41 11136,15 22-11008</inkml:trace>
  <inkml:trace contextRef="#ctx0" brushRef="#br0" timeOffset="1">779 120 16256,'-13'-11'6741,"-41"-34"-3947,16 15 3225,2 17-5486,15 8-237,5 1-295,0 0 0,-1 1 1,1 1-1,0 1 0,-1 0 0,-31 3 1,20-1 10,-2 0-14,1 1 0,-1 2-1,1 1 1,0 1-1,0 1 1,1 2 0,0 1-1,-32 16 1,48-22-6,1 2 1,0 0-1,0 0 1,0 1-1,1 0 0,0 0 1,0 1-1,1 1 0,0 0 1,0 0-1,1 1 1,0 0-1,-8 14 0,15-22-12,0 0-1,0 0 1,1 0 0,-1 0-1,0 0 1,1 0-1,0 0 1,0 0-1,-1 0 1,1 0-1,0 0 1,0 0 0,1 1-1,-1-1 1,0 0-1,1 0 1,-1 0-1,1 0 1,0-1 0,1 4-1,0-1-57,1-1 1,-1 0-1,1 1 0,0-1 0,0 0 0,0-1 1,0 1-1,0-1 0,7 5 0,4 0-299,1 0 0,-1-1 0,1-1-1,20 5 1,125 26-5255,-77-24 1536</inkml:trace>
</inkml:ink>
</file>

<file path=ppt/ink/ink2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2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11136,'2'1'10277,"6"1"-4905,47 0-3081,128 10-336,-32 0-667,-139-12-1239,72-2 225,-80 2-267,1 0 1,-1-1-1,0 0 0,0 0 1,0 0-1,1-1 1,-1 1-1,-1-1 0,1 0 1,0 0-1,0 0 0,-1-1 1,1 1-1,-1-1 0,0 0 1,4-4-1,-7 7-7,1 0-1,-1-1 1,0 1-1,0 0 1,1-1-1,-1 1 1,0 0-1,0-1 1,1 1-1,-1 0 1,0-1-1,0 1 1,0-1-1,0 1 1,0 0-1,1-1 1,-1 1-1,0-1 1,0 1-1,0 0 1,0-1-1,0 1 1,0-1-1,0 1 1,-1 0-1,1-1 1,0 1-1,0-1 1,0 1-1,0 0 1,0-1-1,-1 1 1,1 0-1,0-1 1,0 1-1,-1 0 1,1-1-1,0 1 1,-1-1-1,-20-4-43,-25 9-20,35-2 64,0 1 0,0 1 0,1 0 0,-1 0 0,1 1 0,0 0 0,1 1 0,-1 0 0,1 1 0,-13 12 0,1 0 0,1 1 0,-33 44 0,47-56 0,1 0 0,1 1 0,0-1 0,0 1 0,0 0 0,1 1 0,1-1 0,0 0 0,-2 13 0,3-18 0,1 1 0,-1 0 0,1 0 0,0-1 0,0 1 0,1 0 0,-1 0 0,1-1 0,0 1 0,0 0 0,1-1 0,0 1 0,-1-1 0,1 0 0,1 1 0,-1-1 0,1 0 0,-1 0 0,1 0 0,6 5 0,1-1 14,1-1-1,0-1 1,0 0-1,1 0 1,-1-1 0,1-1-1,0 0 1,1 0-1,20 2 1,-8-2-97,0-2 1,1 0-1,-1-2 0,27-3 1,-37 1-473,-1 0 1,1-1 0,-1-1-1,14-5 1,-23 8-242,0-2 1,1 1-1,-1 0 1,0-1-1,-1 0 1,1 0-1,0-1 1,-1 1-1,0-1 1,0 0-1,0 0 1,0-1-1,3-4 1,6-11-3194</inkml:trace>
</inkml:ink>
</file>

<file path=ppt/ink/ink2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1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90 472 768,'2'-8'94,"1"0"0,1 0 0,-1 0 0,1 0 0,1 0 0,-1 1 0,1 0 0,0 0 0,10-9 0,-5 4 225,7-5 927,-10 17 417,-7 30 1504,-3-2-2310,3-18-654,0 1 0,1 0 0,0 0 0,1-1-1,0 1 1,0-1 0,1 1 0,0-1 0,6 11 0,-6-16-147,0 0 0,0 0 0,1-1 0,0 1 0,0-1 0,0 1 0,1-1 0,-1-1 0,1 1 0,0 0 0,0-1 0,0 0 0,1-1 0,-1 1 0,1-1 0,-1 0 0,1 0 0,7 1 0,6 2 6,-1-2 0,1 0 0,0-1 0,0 0 0,0-2 0,0 0 0,-1-1-1,1-1 1,0-1 0,0-1 0,-1 0 0,0-2 0,0 0 0,0-1 0,-1 0 0,0-1 0,0-2 0,-1 1 0,0-2 0,-1 0 0,0-1 0,-1 0-1,0-1 1,-1-1 0,-1 0 0,0-1 0,-1 0 0,0-1 0,-1 0 0,9-21 0,-13 24-25,-1 0 0,0 0 0,-1-1 0,0 0 0,-1 0 0,-1 0 0,0 0 0,-1 0 0,-1-1 0,-2-25 0,1 33-28,-1-1 0,0 0-1,0 1 1,-1 0 0,0-1-1,0 1 1,0 0-1,-1 1 1,0-1 0,-1 1-1,1-1 1,-1 1 0,-1 1-1,1-1 1,-1 1-1,0 0 1,0 0 0,0 0-1,-1 1 1,0 0 0,-11-5-1,-4 0-17,0 1-1,-1 1 0,0 1 0,0 1 1,0 1-1,-1 1 0,1 1 1,-1 1-1,1 1 0,-1 2 1,0 0-1,1 1 0,0 1 1,0 1-1,-25 10 0,28-8-67,-1 0-1,1 2 1,1 0-1,0 2 1,0 0-1,1 1 1,0 1-1,1 0 1,1 1 0,0 1-1,1 1 1,0 0-1,2 1 1,0 0-1,0 1 1,-16 35-1,25-45-95,0 0 0,1 0 1,1 1-1,-1-1 0,1 1 0,1 0 0,-1 0 0,1-1 0,1 1 0,0 0 0,0 0 0,1 0 0,0 0 1,1-1-1,-1 1 0,2 0 0,-1-1 0,1 1 0,0-1 0,1 0 0,0 0 0,1-1 0,-1 1 0,1-1 1,1 0-1,-1 0 0,1 0 0,0-1 0,1 0 0,0 0 0,0-1 0,0 1 0,0-2 0,1 1 1,0-1-1,0 0 0,9 3 0,52 15-1491</inkml:trace>
</inkml:ink>
</file>

<file path=ppt/ink/ink2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3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460 3 4864,'4'-2'8489,"5"3"-323,-5 13-6176,-4-10-1773,1 1 0,-1-1 0,1 0 1,0 0-1,0 0 0,0 0 0,1-1 0,0 1 1,2 4-1,5 12 363,-7-10-550,0-1 0,-1 1 0,0-1 0,0 1 0,-1 0 0,-1-1 0,1 1 0,-2 0 1,1-1-1,-1 1 0,-1-1 0,1 0 0,-2 0 0,1 0 0,-1 0 0,-7 10 1,0-4 41,-1 0 1,0-1 0,-2-1 0,-14 13-1,14-13-51,1-5 41,0 0 0,0-1 1,0 0-1,-1 0 0,1-2 1,-2 0-1,1 0 0,-17 2 1,-6 3 143,34-8-162,-1-1-1,1-1 0,-1 1 1,1 0-1,-1-1 0,0 1 0,1-1 1,-1 0-1,0-1 0,1 1 0,-1-1 1,0 1-1,1-1 0,-1 0 1,1 0-1,-1-1 0,1 1 0,0-1 1,-1 1-1,1-1 0,-4-3 0,-2-3 43,1 0 0,0-1-1,1 0 1,0 0-1,-8-13 1,-29-34-3493,44 56 3308,0 0 1,-1-1-1,1 1 0,0 0 0,-1 0 1,1-1-1,0 1 0,-1 0 0,1 0 1,0 0-1,-1 0 0,1-1 0,-1 1 1,1 0-1,-1 0 0,1 0 0,0 0 1,-1 0-1,1 0 0,-1 0 0,1 0 1,0 0-1,-1 0 0,1 0 0,-1 0 1,1 0-1,-1 1 0,1-1 0,0 0 1,-1 0-1,1 0 0,0 1 0,-1-1 0,1 0 1,0 0-1,-1 1 0,1-1 0,0 0 1,-1 1-1,1-1 0,0 0 0,0 1 1,-1-1-1,1 0 0,0 1 0,0-1 1,0 1-1,0-1 0,-1 0 0,1 1 1,0-1-1,0 1 0,0-1 0,0 1 1,0-1-1,0 0 0,0 1 0,-1 4-807,-8 11-2827</inkml:trace>
</inkml:ink>
</file>

<file path=ppt/ink/ink2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3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10112,'10'12'4992,"-20"-12"-1921,10 0 4993,0 15-7424,0-1 0,0 23 640,0-4 0,5 10-1536,0-13 0,3 10 896,0-16 0,15 0-768,-1-11 128,4-8-2176,-4-5 128,4-15-1920,-9 0 128</inkml:trace>
</inkml:ink>
</file>

<file path=ppt/ink/ink2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4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14208,'0'25'7039,"58"-25"-23678,-44 0 12415</inkml:trace>
</inkml:ink>
</file>

<file path=ppt/ink/ink2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4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729 27 5248,'1'0'155,"0"0"0,-1 0 1,1 0-1,0-1 0,-1 1 0,1 0 0,-1-1 1,1 1-1,0 0 0,-1-1 0,1 1 1,-1-1-1,0 1 0,1-1 0,-1 1 0,1-1 1,-1 0-1,0 1 0,1-1 0,-1 1 1,0-1-1,1 0 0,-1 1 0,0-1 0,0 0 1,0 1-1,0-1 0,0 0 0,0 1 1,0-1-1,0 0 0,0 1 0,0-1 0,0 0 1,0 1-1,0-2 0,-1 2 25,1-1 0,-1 1 0,1-1 0,-1 1 0,1-1 0,0 1 0,-1 0 0,0-1 0,1 1 0,-1 0 0,1-1 0,-1 1 0,1 0 0,-1 0 0,1-1 0,-1 1 0,0 0 0,1 0-1,-1 0 1,0 0 0,1 0 0,-1 0 0,1 0 0,-1 0 0,0 0 0,0 1 0,-80 9 5253,66-6-5118,0 0-1,0 1 1,1 0 0,0 1 0,0 1 0,0 1 0,1-1-1,0 2 1,0 0 0,-17 16 0,-44 44 1776,-78 94-1,123-129-1767,1 1 0,3 2 0,0 0 0,3 2 0,1 0 0,-25 68 0,34-73-176,1 1-1,2 0 0,2 1 1,1 0-1,2 0 0,1 1 1,4 58-1,0-69-123,2 0 1,1-1-1,1 1 0,2-1 1,0 0-1,1-1 0,2 0 1,0 0-1,2-1 0,0 0 1,27 35-1,-14-29-26,1-1 0,42 34 0,3 4-521,-46-35-824,-11-9-2742,-13-20 3683,9 13-3583</inkml:trace>
</inkml:ink>
</file>

<file path=ppt/ink/ink2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5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245 0 15104,'-8'37'7551,"-2"17"-8447,10-45 11136,-17 27-10240,4-11 0,-40 30-2048,13-14 128,-16 10-1152,8-14 128</inkml:trace>
</inkml:ink>
</file>

<file path=ppt/ink/ink2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6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89 7040,'11'-21'3167,"-10"21"-3047,-1 0-1,0-1 1,0 1-1,0 0 1,0 0-1,0 0 1,0 0-1,0 0 1,1 0-1,-1 0 1,0 0-1,0-1 1,0 1-1,0 0 1,0 0-1,1 0 1,-1 0 0,0 0-1,0 0 1,0 0-1,0 0 1,1 0-1,-1 0 1,0 0-1,0 0 1,0 0-1,0 0 1,1 0-1,-1 0 1,0 0-1,0 0 1,0 0-1,0 0 1,0 1-1,1-1 1,-1 0-1,0 0 1,0 0-1,0 0 1,0 0-1,0 0 1,1 0-1,-1 0 1,0 1-1,0-1 1,0 0-1,0 0 1,0 0-1,0 0 1,0 0-1,0 1 1,0-1-1,8 42 11720,-6-21-10991,1-1-3453,22 78 5113,-12-48-1340,9 58-1,-30-136-885,7 19-240,-1 0 0,2 0 0,-1 0-1,1 0 1,1-14 0,4 3-26,0-1 0,1 1 0,1 0 0,1 1 0,1-1 0,0 2 0,1-1 0,2 1 0,17-22 0,-23 32-6,0 0 0,1 1 1,0 0-1,1 0 0,-1 0 0,1 1 0,1 0 0,-1 0 1,1 1-1,0 0 0,0 1 0,0 0 0,1 0 1,-1 1-1,1 0 0,0 1 0,0 0 0,0 1 0,0 0 1,0 0-1,13 1 0,-17 1-1,0 0 0,-1 1 0,1-1 1,-1 1-1,1 0 0,-1 1 0,0-1 0,0 1 0,0 0 0,0 0 1,0 1-1,-1-1 0,1 1 0,-1 0 0,0 0 0,0 1 0,-1-1 0,1 1 1,-1 0-1,0 0 0,0 0 0,-1 0 0,0 0 0,4 11 0,2 11 0,-1 1 0,-2 0-1,5 55 1,-5-35-16,9 17 7,-13-61 0,1-1 0,-1 1 0,1 0 0,0-1 0,0 1 0,0-1 0,0 1 0,1-1 0,-1 0 0,1 0 0,0 0 0,0-1 0,0 1 0,5 3 0,-9-6-22,1 0 1,0 0-1,-1 0 0,1 0 1,-1 0-1,1 0 0,0 0 1,-1 0-1,1 1 0,0-1 1,-1 0-1,1 0 0,0 0 1,-1 1-1,1-1 0,0 0 1,0 0-1,-1 1 1,1-1-1,0 0 0,0 1 1,0-1-1,-1 0 0,1 1 1,0-1-1,0 0 0,0 1 1,0-1-1,0 0 0,-1 1 1,1-1-1,0 1 0,0-1 1,0 0-1,0 1 0,0-1 1,0 0-1,0 1 0,1-1 1,-1 1-1,0-1 0,0 0 1,0 1-1,0-1 0,0 0 1,0 1-1,1-1 0,-1 0 1,0 1-1,0-1 0,1 0 1,-1 0-1,0 1 0,0-1 1,1 0-1,-1 0 1,0 1-1,1-1 0,-1 0 1,0 0-1,1 0 0,-1 1 1,1-1-1,-33 5-5504,13-5 1430</inkml:trace>
</inkml:ink>
</file>

<file path=ppt/ink/ink2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6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12 8576,'-1'0'196,"1"-1"1,0 1 0,0 0-1,0 0 1,0-1-1,0 1 1,0 0-1,0-1 1,0 1 0,0 0-1,0-1 1,0 1-1,0 0 1,0-1 0,0 1-1,0 0 1,0-1-1,0 1 1,0 0 0,0-1-1,0 1 1,1 0-1,-1-1 1,0 1-1,0 0 1,0-1 0,0 1-1,1 0 1,-1 0-1,0-1 1,0 1 0,1 0-1,-1 0 1,0 0-1,1-1 1,-1 1 0,0 0-1,0 0 1,1 0-1,0 0 1,10 11 6327,1 8-2684,-6-6-3833,7 20 255,-3-1 0,0 2 0,-2-1 0,5 47-1,-3-16 499,9 34 275,6 126 0,-16 76-665,-10-241-1529,-4-1 0,-2 0-1,-18 72 1,24-124 784,0-4 143,1 0 0,0-1 0,0 1 1,-1 0-1,1 0 0,-1-1 0,1 1 0,-1 0 0,0-1 1,0 1-1,0 0 0,1-1 0,-2 1 0,1-1 1,0 0-1,0 1 0,0-1 0,-1 0 0,1 0 0,0 0 1,-1 1-1,1-2 0,-1 1 0,0 0 0,1 0 1,-3 0-1,-15 5-3629</inkml:trace>
</inkml:ink>
</file>

<file path=ppt/ink/ink2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7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0 179 12928,'0'-2'293,"1"0"0,-1 0 0,1 0 1,-1 0-1,1 1 0,-1-1 0,1 0 0,0 0 1,0 0-1,0 1 0,0-1 0,0 1 1,0-1-1,1 1 0,-1-1 0,0 1 1,4-3-1,-1 2-284,0 0-1,1-1 1,-1 1 0,1 1 0,0-1 0,-1 1-1,1-1 1,6 1 0,0-1 820,108-29 7449,139-25-6210,-205 45-2076,-1 1 71,99-8 1,-137 17 75,1 1 1,0 0-1,-1 1 1,1 1-1,-1 1 1,1 0-1,-1 0 0,0 2 1,0-1-1,-1 2 1,24 13-1,-35-18-112,0 0 0,0 0-1,-1 1 1,1-1-1,0 1 1,-1-1 0,0 1-1,1 0 1,-1-1-1,0 1 1,0 0 0,0 0-1,0 0 1,0 0-1,0 0 1,-1 0 0,1 0-1,-1 0 1,1 0-1,-1 0 1,0 4 0,0 0 4,-1-1 1,1 1 0,-1-1-1,-1 1 1,1-1-1,-1 0 1,0 0 0,-4 8-1,-7 9 51,0 0-1,-33 37 1,40-51-45,-9 9-13,0-1-1,-1 0 1,-1 0-1,0-2 1,-1 0-1,0-1 1,-1-1-1,-1-1 1,-26 12-1,25-14-20,0 0-1,0-1 1,-1-2 0,0 0-1,-39 5 1,50-10-131,0 0 1,0 0-1,0-1 1,-1-1-1,1 0 0,0-1 1,0 0-1,0 0 0,1-1 1,-1-1-1,0 0 1,1 0-1,-18-11 0,25 13-67,1 1 0,0 0 0,0-1 0,0 0 0,0 1-1,0-1 1,0 0 0,0 0 0,1 0 0,-1 0 0,0 0 0,1-1-1,0 1 1,0 0 0,0-1 0,0 1 0,0-1 0,0 1-1,0-1 1,1 1 0,-1-1 0,1 0 0,0 1 0,0-1 0,0 0-1,0-2 1,0-26-3773</inkml:trace>
</inkml:ink>
</file>

<file path=ppt/ink/ink2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7.7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47 222 11392,'25'38'12504,"-1"7"-6354,2 12-4411,24 85-3886,-36-92 4273,-14-50-2124,0 0 0,0 1-1,0-1 1,0 0 0,0 0 0,0 0-1,0 0 1,0 0 0,0 0-1,0 1 1,0-1 0,0 0 0,0 0-1,0 0 1,0 0 0,0 0-1,0 0 1,0 0 0,0 1 0,0-1-1,0 0 1,0 0 0,0 0-1,0 0 1,0 0 0,0 0 0,0 0-1,0 1 1,-1-1 0,1 0-1,0 0 1,0 0 0,0 0 0,0 0-1,0 0 1,0 0 0,0 0-1,0 0 1,-1 0 0,1 0 0,0 0-1,0 0 1,0 0 0,0 0-1,0 0 1,0 0 0,-1 0-1,1 0 1,0 0 0,0 0 0,0 0-1,0 0 1,0 0 0,0 0-1,-1 0 1,1 0 0,-12-5 15,-18-18-25,9-5-11,-25-46-1,20 32-48,19 30 67,1 0-1,0 0 1,1 0-1,0-1 1,1 0-1,0 0 1,1 0-1,1-1 0,0 1 1,0 0-1,2-1 1,-1 0-1,2 1 1,2-17-1,-2 22 2,1-1 0,0 0 0,0 1 0,1-1 1,0 1-1,1 0 0,-1 0 0,2 0 0,-1 0 0,1 1 0,0 0 0,1 0 0,0 0 0,0 0 0,0 1 0,1 0 1,-1 1-1,2-1 0,-1 1 0,0 1 0,1-1 0,10-3 0,-9 5 31,1 1 0,0 0-1,-1 0 1,1 1 0,0 0 0,0 1 0,0 0 0,0 0-1,0 1 1,0 1 0,-1 0 0,1 0 0,-1 1-1,12 4 1,-14-4-229,0 0-1,0 1 0,0-1 1,-1 1-1,0 1 1,0-1-1,0 1 0,9 9 1,-12-11-354,0 1 1,-1 0-1,1 0 0,-1 0 1,1 0-1,-1 0 0,-1 0 1,1 0-1,0 1 1,-1-1-1,0 0 0,0 1 1,0 0-1,-1 8 0,0-1-3288</inkml:trace>
</inkml:ink>
</file>

<file path=ppt/ink/ink2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8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12928,'0'-19'6399,"16"23"-7551,-16-4 10880,10 6-9088,-2 3 0</inkml:trace>
</inkml:ink>
</file>

<file path=ppt/ink/ink2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1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43 3328,'-58'-42'1259,"61"47"-857,0 1 1,0-1 0,0 1-1,-1 0 1,1 0 0,-1 0-1,-1 0 1,2 9 0,16 81-83,-13-60-254,52 409 1329,-34 3-264,-21-361-990,13 116 334,-12-181-397,0 1 0,1-1 1,1 1-1,2-2 1,0 1-1,17 32 1,-24-53-119,-1 0 1,1 0-1,-1 0 1,1-1-1,-1 1 1,1 0-1,0 0 1,-1-1-1,1 1 1,0-1-1,0 1 1,-1-1-1,1 1 1,0-1 0,0 1-1,0-1 1,0 0-1,0 1 1,-1-1-1,1 0 1,0 0-1,0 1 1,0-1-1,0 0 1,0 0-1,0 0 1,0 0-1,0-1 1,0 1-1,0 0 1,0 0 0,0 0-1,-1-1 1,1 1-1,0-1 1,0 1-1,0 0 1,0-1-1,-1 1 1,1-1-1,0 0 1,0 1-1,-1-1 1,1 0-1,0 1 1,-1-1-1,2-1 1,32-44-2036,-31 40 1842,28-41-1196</inkml:trace>
</inkml:ink>
</file>

<file path=ppt/ink/ink2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8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27 15872,'-69'-26'7935,"69"26"-12415,0 0 16640,8 5-16384,5-2 128,19 4-3711,-11 1 127</inkml:trace>
</inkml:ink>
</file>

<file path=ppt/ink/ink2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09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58 6656,'3'-5'1757,"0"0"0,0 0 0,1 1 0,-1-1 0,1 1 0,9-8 0,13-6 1175,-28 60 1164,-4-5-2130,-2 53 0,8-78-1762,0 0-1,1-1 0,0 1 0,1 0 0,0-1 0,1 0 0,0 1 0,7 15 0,-8-22-165,1-1 0,-1 0-1,1 0 1,-1 0 0,1 0 0,0-1-1,1 1 1,-1-1 0,1 1 0,-1-1-1,1-1 1,0 1 0,0 0 0,0-1-1,1 0 1,-1 0 0,6 2 0,-2-2-64,0 0 0,1 0 0,-1-1 1,1-1-1,-1 1 0,0-1 0,1-1 1,-1 1-1,12-4 0,-3 1-485,-1-1-1,0-1 1,0-1-1,-1-1 0,0 0 1,0 0-1,0-2 1,-1 0-1,25-20 1,1-20-3222,-7 2-257</inkml:trace>
</inkml:ink>
</file>

<file path=ppt/ink/ink2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0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1 124 10496,'4'-5'9770,"0"6"-3656,2 13-1895,1 30-7124,-6-38 4799,9 37-1035,2-1 0,27 61 0,-21-57-748,-14-34-82,22 34 70,-30-54-111,2 0-1,-1 0 0,1-1 0,-2-13 0,-2-7-51,-2 4 58,1-1 0,1 0 0,-5-48-1,10 62 10,1 0-1,1 0 0,-1-1 0,2 1 1,0 0-1,0 0 0,1 0 1,0 1-1,1-1 0,7-12 0,-7 17-5,0 0-1,1 1 0,0-1 1,0 1-1,0 1 0,1-1 1,0 1-1,0 0 0,0 0 1,1 1-1,0-1 0,0 2 1,0-1-1,0 1 0,8-3 1,-8 3-3,0 1 1,-1 0 0,1 1-1,0-1 1,0 1 0,0 0-1,0 1 1,0 0 0,0 0-1,0 1 1,0-1 0,0 1-1,0 1 1,-1-1 0,1 1-1,7 4 1,-6-2 16,-1 0 0,0 1 1,0 0-1,0 0 0,-1 1 0,0 0 0,0 0 1,0 0-1,-1 1 0,0 0 0,0 0 0,-1 0 0,0 0 1,0 1-1,-1 0 0,1 0 0,-2 0 0,3 10 1,0 10 58,-1 1 0,-1 0 0,-3 56 1,-1-42-53,-5-16-1,3-28-97,3-22-134,3-6 8,2 0 0,0 1 1,2-1-1,15-40 1,-18 59 162,0 1 1,0-1-1,1 0 1,0 1 0,1 0-1,0 1 1,0-1-1,1 1 1,0 0-1,0 0 1,1 1 0,0 0-1,0 1 1,1 0-1,-1 0 1,13-6-1,-15 11 52,-1-1 0,1 1-1,0 0 1,-1 0-1,1 1 1,0-1-1,-1 1 1,1 1 0,0-1-1,0 1 1,-1 0-1,1 0 1,-1 1-1,1 0 1,-1 0 0,1 0-1,-1 0 1,0 1-1,0 0 1,5 4-1,-1-1 32,0 0 0,-1 1 0,0 1 0,0-1 0,-1 1 0,0 0 0,0 1-1,-1-1 1,0 2 0,5 9 0,1 11 81,-1 1-1,12 53 0,-8-22-204,-8-47-564,-2-20-2469,0-24-2591,-5 29 5688,1-20-3948</inkml:trace>
</inkml:ink>
</file>

<file path=ppt/ink/ink2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0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27 428 12800,'5'3'6399,"4"12"-7807,-4-15 11008,-10 33-8960,5-11 128,0 14 128,0 1 128,13-4-1408,0-3 0,14-9 0,-6-6 0,19-12-3328,-9 1 0</inkml:trace>
  <inkml:trace contextRef="#ctx0" brushRef="#br0" timeOffset="1">59 16 15872,'-58'-15'7935,"98"20"-14079,-30-5 13056,28 3-12928,-7 1 1</inkml:trace>
</inkml:ink>
</file>

<file path=ppt/ink/ink2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0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 10880,'0'0'222,"0"0"0,0-1-1,0 1 1,-1 0 0,1 0 0,0 0 0,0-1 0,0 1 0,-1 0 0,1 0 0,0 0 0,0 0 0,-1 0 0,1 0 0,0-1 0,0 1 0,-1 0 0,1 0-1,0 0 1,0 0 0,-1 0 0,1 0 0,0 0 0,0 0 0,-1 0 0,1 0 0,0 0 0,0 0 0,-1 0 0,1 0 0,0 1 0,0-1 0,-1 0 0,1 0-1,0 0 1,0 0 0,0 0 0,-1 0 0,1 1 0,0-1 0,0 0 0,0 0 0,-1 0 0,1 1 0,0-1 0,0 0 0,0 0 0,0 0 0,0 1-1,0-1 1,-1 0 0,1 0 0,0 1 0,0-1 0,0 0 0,0 0 0,0 1 0,0-1 0,0 0 0,0 0 0,0 1 0,0-1 0,11 26 3570,23 30-3519,-27-46-151,-1 0 0,-1 1 1,1 0-1,-2 0 0,0 1 0,5 21 0,8 70 1109,-14-81-1120,17 295 1039,-11-103-700,-9-210-491,0 0 0,0 0 0,0 0-1,1-1 1,-1 1 0,1 0 0,0 0 0,0 0-1,1-1 1,-1 1 0,1-1 0,-1 1 0,1-1-1,0 0 1,1 1 0,-1-1 0,0 0 0,1 0-1,0-1 1,-1 1 0,5 2 0,0-2-152,0-1 0,0 0 0,0 0 0,0-1 0,1 0 0,-1 0 0,1-1 0,-1 0 0,1 0 0,13-2 0,-4 1-1151,1-1 0,-1-1 0,0-1 0,1 0 0,-2-1 0,1 0 0,27-15 0,-7 0-2751</inkml:trace>
</inkml:ink>
</file>

<file path=ppt/ink/ink2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1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10112,'9'12'4992,"25"-9"-4352,-24-3 9343,20-3-9343,-3 0 0,21-6 128,-14 6 128,28-4-1408,-14 2 128,13 2-512,-13 3 128,-3-3-2688,-6 0 0</inkml:trace>
</inkml:ink>
</file>

<file path=ppt/ink/ink2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1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0 197 12032,'0'7'8388,"12"15"-1785,4 3-2919,-4-7-4056,37 45 1311,50 87-1,-93-141-869,-3-3-1,-5-9-31,-55-92-147,46 78 85,0-1-1,2 0 1,0 0-1,1-1 0,1 0 1,0-1-1,2 0 1,0 0-1,-2-28 0,6 41 31,0 1-1,1-1 0,0 1 0,0-1 0,1 1 0,-1 0 0,1-1 1,1 1-1,-1-1 0,1 1 0,0 0 0,1 0 0,0 0 0,0 0 1,0 1-1,0-1 0,1 1 0,0 0 0,0 0 0,0 0 1,1 0-1,0 1 0,0-1 0,9-5 0,-5 5 14,0 1-1,0 0 1,0 0-1,0 1 1,0 0-1,1 0 1,-1 1-1,1 1 1,0 0-1,-1 0 1,1 1-1,0 0 1,0 0-1,-1 1 1,17 4-1,40 17 33,-53-16-628,2-1-1,28 6 1,-41-10 119,0-1 1,0 0-1,0 1 0,0-1 1,0 1-1,-1 0 0,1-1 1,0 1-1,0 0 1,0 0-1,3 3 0,4 4-3637</inkml:trace>
</inkml:ink>
</file>

<file path=ppt/ink/ink2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2.2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9 241 9216,'0'-6'10017,"-1"7"-3692,-2 14-1599,-1 23-4910,4-32 243,0 0-1,0-1 0,1 1 1,-1 0-1,1-1 0,1 1 0,-1-1 1,1 1-1,0-1 0,0 0 0,1 0 1,-1 0-1,1 0 0,0 0 1,1 0-1,-1-1 0,1 0 0,0 1 1,0-1-1,0-1 0,0 1 0,1-1 1,0 1-1,-1-1 0,1-1 1,0 1-1,1-1 0,-1 0 0,0 0 1,1 0-1,-1-1 0,1 0 0,-1 0 1,1 0-1,0 0 0,-1-1 1,1 0-1,0-1 0,-1 1 0,11-3 1,4-2-34,1-2-1,-1 0 1,0-1 0,0-1 0,25-17 0,-39 23-51,-1 0-1,0 0 1,0-1 0,0 1-1,-1-1 1,0 0-1,1-1 1,-1 1 0,-1-1-1,1 0 1,-1 0 0,1 0-1,-1 0 1,-1-1-1,1 1 1,-1-1 0,0 1-1,0-1 1,-1 0 0,0 0-1,0 0 1,0 0-1,-1 0 1,1 0 0,-2 0-1,1 0 1,-1 0 0,1 0-1,-2 0 1,1 0 0,-1 0-1,1 1 1,-2-1-1,1 0 1,-4-6 0,0 1-99,-1-1 1,0 1-1,-1 0 1,0 0-1,0 1 1,-1 0 0,0 0-1,-1 1 1,0 1-1,-1 0 1,0 0-1,0 1 1,0 0 0,-24-10-1,26 14-32,0-1 0,-1 2 1,0-1-1,1 1 0,-1 1 0,0 0 0,0 0 0,0 1 0,0 0 1,0 0-1,1 1 0,-1 1 0,0 0 0,0 0 0,1 1 0,-16 6 1,23-8 113,1 0 1,-1 0 0,1-1-1,0 1 1,-1 0 0,1 0 0,0 0-1,-1 0 1,1 0 0,0 1 0,0-1-1,0 0 1,0 0 0,0 1-1,1-1 1,-1 1 0,0-1 0,1 1-1,-1-1 1,0 1 0,1-1 0,0 1-1,-1-1 1,1 1 0,0 0-1,0 2 1,1 0-55,0 0 0,0 0 0,0 0 0,0 0 0,1-1 0,0 1-1,-1 0 1,1-1 0,1 0 0,3 6 0,4 2-136,-1 0 1,1-1-1,1-1 1,0 1-1,16 9 0,-16-14 184,0 0-1,0-1 0,0-1 1,0 0-1,1 0 0,-1-1 1,1-1-1,0 0 0,-1 0 1,19-2-1,-13 1 411,1 0-1,-1 2 1,22 3-1,-36-4-196,-1 1 0,1-1 0,0 0 0,0 1-1,-1 0 1,1 0 0,-1 0 0,0 0 0,1 0 0,-1 0-1,0 0 1,0 1 0,0-1 0,-1 1 0,1-1 0,-1 1-1,1 0 1,1 5 0,20 66 2391,-12-33-1823,-7-31-627,1 1 0,0-1 0,1 0 0,0-1 0,1 1-1,0-1 1,0-1 0,1 1 0,0-1 0,0 0 0,1-1 0,0 0 0,0-1 0,1 1 0,10 4-1,-9-6-615,0-1 0,0 1 0,0-2 0,1 0-1,-1 0 1,1-1 0,0 0 0,19 0-1,18-2-3477</inkml:trace>
</inkml:ink>
</file>

<file path=ppt/ink/ink2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2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111 682 8192,'-1'9'9497,"14"-12"-1377,1-3-8074,82-13 1234,-61 9-919,-1-3-1,-1-1 1,0-1-1,-1-2 1,-1-1-1,0-1 1,-1-2-1,-2-1 1,29-28-1,-47 39-317,-1 1 0,0-2 0,0 1 0,-2-1 0,1-1 0,-1 1 0,-1-1 0,-1 0 0,7-23 0,-10 29-41,0 0-1,-1 0 1,0 0 0,0 0 0,-1-1 0,0 1-1,0 0 1,0 0 0,-1 0 0,0 0 0,-1 0 0,0 0-1,0 0 1,0 0 0,-1 1 0,0-1 0,0 1-1,-1 0 1,1 0 0,-2 0 0,-8-11 0,-7 0-29,-1 1 0,-1 0 1,0 2-1,-1 0 0,-1 2 1,0 0-1,-47-14 0,46 18 24,0 1 0,0 1 0,-1 1 0,0 2 0,-32-1 0,50 4 15,0 0 0,0 0 0,0 1 0,0 1 0,0-1 0,0 1 0,1 0 0,-1 1 0,0 0 1,1 0-1,0 1 0,0 0 0,0 0 0,0 1 0,1-1 0,0 1 0,0 1 0,0-1 0,0 1 0,-7 11 0,5-2 41,0-1 1,1 1-1,1 0 0,1 1 1,0-1-1,1 1 0,1 0 1,0 1-1,1-1 0,1 0 1,2 33-1,2 4 75,3 0 0,3-1 0,2 1 0,2-2 0,31 80 0,30 95 31,-7-23-446,-60-193-1658,-2-15-1013,-1-24-2549,-3 21 4675,4-15-3158</inkml:trace>
</inkml:ink>
</file>

<file path=ppt/ink/ink2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3.2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127 225 12544,'-2'4'602,"0"-1"0,0 1 0,0-1 0,0 1-1,0 0 1,1 0 0,0-1 0,0 1 0,0 0 0,0 0 0,1 0 0,-1 0 0,1 1 0,0-1 0,0 0 0,0 0 0,1 0 0,0 0 0,-1 0 0,1 0 0,1 0 0,1 4 0,-1-1 123,1-1-1,0 1 1,0-1 0,1 0 0,6 8-1,-7-10-787,0 0-1,1 0 0,-1-1 1,1 0-1,0 1 1,0-1-1,7 4 0,0-4 222,0 0-1,0 0 1,0-1 0,0 0-1,0-1 1,0 0-1,1-1 1,-1 0-1,0-1 1,0 0-1,0-1 1,17-5-1,-17 4-143,-2 0 0,1-1 0,0 0 0,-1 0 0,0-1 0,0-1 0,0 0 0,-1 0 0,0 0 0,0-1 0,0 0 0,-1-1 0,0 0 0,-1 0 0,1 0 0,-1-1-1,-1 0 1,0 0 0,0 0 0,-1-1 0,0 1 0,-1-1 0,0 0 0,0 0 0,1-15 0,-4 20-14,-1-1-1,1 1 1,-1-1-1,0 1 1,0 0 0,-1-1-1,0 1 1,0 0 0,0 0-1,0 0 1,-1 0-1,0 0 1,0 1 0,0-1-1,0 1 1,-1 0-1,0 0 1,1 0 0,-2 0-1,-5-4 1,-3-1-17,-1 0 1,-1 1 0,1 0-1,-1 1 1,-16-5-1,6 4 11,1 0 0,-1 1 0,-1 2 0,-48-5 0,64 9-4,1 1 0,-1 0 0,1 0 0,-1 1 0,1 1-1,0-1 1,-1 2 0,1-1 0,0 1 0,0 0 0,1 1 0,-1 0 0,1 1 0,0-1-1,-14 12 1,19-14-5,1 0 0,0-1-1,0 1 1,0 0 0,1 0 0,-1 0-1,0 1 1,1-1 0,-1 0-1,1 1 1,0-1 0,0 1 0,0-1-1,0 1 1,0 0 0,1-1-1,-1 1 1,1 0 0,-1-1-1,1 1 1,0 3 0,1-3-42,0 1 1,0-1-1,0 1 0,1-1 1,-1 0-1,1 0 0,0 0 1,0 0-1,0 0 0,0 0 1,0-1-1,1 1 0,-1-1 1,5 4-1,10 6-485,0 0-1,1-2 1,1 1-1,27 9 1,-32-13 3,5 1-524,1-1 0,-1 0 0,1-2 0,1 0 0,39 4 0,18-1-2927</inkml:trace>
</inkml:ink>
</file>

<file path=ppt/ink/ink2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33 365 3200,'-23'51'1536,"14"24"-640,9-52 2304,5 13-2944,4-10 0,5 10 0,9-1 128,11 1-640,3-17 128,-5-8-896,2-6 0</inkml:trace>
  <inkml:trace contextRef="#ctx0" brushRef="#br0" timeOffset="1">246 0 5632,'-48'25'2816,"25"37"-3200,23-46 4608,0 7-4736,3-7 0,3 4-2560,-12-9 128</inkml:trace>
</inkml:ink>
</file>

<file path=ppt/ink/ink2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3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30 228 14208,'-22'-8'2234,"15"12"1885,21 29 4064,-2-9-6955,29 44-567,2-3 0,100 117 0,-118-152-617,-9-14-108,-31-47 0,-58-121 64,64 131-1,1 1-1,1-1 1,0-1 0,2 1 0,0-1-1,2 0 1,0 0 0,2 0-1,1-30 1,1 39 4,0 0 0,1 0-1,1 1 1,0-1 0,0 1 0,2-1-1,8-17 1,-10 23 8,2 0 0,-1 0-1,1 1 1,0-1 0,0 1 0,1 0 0,0 0-1,0 1 1,0 0 0,0 0 0,1 1 0,13-8-1,-16 10 18,0 0 0,0 1 0,1-1 0,-1 1 0,1 0 0,-1 0 0,1 0 0,-1 1 0,1-1 0,-1 1 0,1 0 0,-1 0 0,1 1 0,0-1 0,-1 1 0,0 0 0,1 1 0,-1-1 0,1 1 0,-1-1 0,4 4 0,-3-2-187,0 0-1,-1 0 1,0 1-1,1-1 1,-1 1-1,-1 0 1,5 5-1,-4-3-903,0 0 0,-1-1-1,0 1 1,0 0 0,4 13 0,-3-7-2927</inkml:trace>
</inkml:ink>
</file>

<file path=ppt/ink/ink2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4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2 164 11264,'-1'5'9863,"1"6"-4622,11 60-1445,-8-64-3708,0 0-1,0 0 0,0-1 1,1 1-1,-1-1 0,2 0 0,-1 0 1,1-1-1,0 1 0,0-1 0,0 0 1,1 0-1,-1 0 0,1-1 1,1 0-1,11 6 0,-7-6-13,-1 1-1,1-2 1,0 0-1,0 0 1,0-1-1,0 0 1,1-1-1,-1 0 1,0-1 0,19-2-1,-19 1-47,0-1-1,0 0 1,0-1-1,0 0 1,-1-1 0,0 0-1,0-1 1,0 0-1,0 0 1,17-13-1,-22 13-30,1 0-1,-1 0 1,0 0-1,0-1 1,0 0-1,-1 0 1,0 0-1,0 0 1,-1-1-1,1 1 1,-1-1-1,-1 0 1,1 0-1,-1 0 1,-1 0-1,1 0 1,0-9-1,-2 9 6,0-1 0,-1 1 0,0 0 0,0 0 0,0-1 0,-1 1 0,0 0 0,0 0 0,-1 0 0,0 0 0,0 1 0,0-1 0,-1 1 0,0 0 0,0 0 0,-1 0 0,0 1 0,0-1 0,0 1 0,-1 0 0,1 1 0,-13-8 0,8 5-2,0 1 0,0 1 0,0 0-1,-1 0 1,0 1 0,0 0 0,0 1 0,-1 0 0,1 1 0,-1 1 0,1-1-1,-1 2 1,1 0 0,-1 0 0,0 1 0,1 0 0,-1 1 0,1 0-1,-18 7 1,19-6-31,1 0 0,0 1 0,-1 0-1,1 0 1,-14 10 0,21-12-5,-1-1 0,1 0 0,0 1 0,0 0 0,0 0 0,1-1 1,-1 1-1,0 0 0,1 0 0,-1 1 0,1-1 0,0 0 0,-1 0 0,1 1 0,0-1 0,0 1 0,1-1 1,-1 1-1,0-1 0,1 1 0,0-1 0,0 1 0,0 4 0,0-5-19,0-1 0,0 1 0,1-1 0,-1 1 1,0-1-1,1 1 0,0-1 0,-1 1 0,1-1 0,0 0 0,-1 1 0,1-1 1,0 0-1,0 0 0,0 1 0,0-1 0,1 0 0,-1 0 0,0 0 0,2 0 0,19 11-1215,1-1 0,0-2 1,1 0-1,0-2 0,0-1 0,1 0 0,33 2 0,21-1-2717</inkml:trace>
</inkml:ink>
</file>

<file path=ppt/ink/ink2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14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7168,'1'1'724,"1"1"1,0 0 0,-1-1-1,1 1 1,0-1-1,0 0 1,0 1-1,0-1 1,0 0 0,0 0-1,1 0 1,-1-1-1,0 1 1,0-1-1,1 1 1,-1-1 0,3 1-1,33 12 3023,35 45 347,-44-30-3838,-1 1 0,-2 2 1,31 43-1,-25-25 486,-1 2-1,-2 1 0,38 101 1,-58-130-658,8 17 33,-2 1 1,-2 0 0,9 46-1,-14-17-106,-2-1 0,-3 1-1,-10 101 1,3-134 2,-1 0 1,-1 0-1,-3 0 0,-1-1 1,-1-1-1,-2 0 0,-21 41 1,-3-7-36,-3-2 1,-3-2 0,-62 72-1,101-132-188,-37 39 591,19-29-1357,22-15 849,-1 0-1,1 1 1,-1-1-1,1 0 1,-1 0-1,1 0 1,-1 0-1,0 0 1,1 0 0,-1 1-1,1-1 1,-1 0-1,1-1 1,-1 1-1,1 0 1,-1 0-1,1 0 1,-1 0-1,1 0 1,-1 0-1,1-1 1,-1 1-1,1 0 1,-1 0-1,1-1 1,-1 1 0,1 0-1,-1-1 1,0 0-1,-7-7-3968</inkml:trace>
</inkml:ink>
</file>

<file path=ppt/ink/ink2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3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1 113 7424,'0'-21'3712,"10"-9"-1664,-7 23 3711,7-11-5375,-2 7 128,5 1 384,-4 1 0,4 3-768</inkml:trace>
</inkml:ink>
</file>

<file path=ppt/ink/ink2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3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14464,'0'9'6165,"0"71"3531,7 106-8513,0-93-1120,17 132-254,20-12 219,9 54-312,-50-248 158,0-1 0,0 1-1,-2 0 1,-1-1 0,0 1-1,-1 0 1,-1 0 0,-1-1-1,0 1 1,-2-1-1,0 0 1,-9 21 0,6-21-291,-29 73-3028,34-82 2011,1 0 1,0 0-1,0 0 1,0 16 0,2-9-2172</inkml:trace>
</inkml:ink>
</file>

<file path=ppt/ink/ink2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4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23 296 7168,'-5'-4'1196,"5"3"-880,-1-1 0,0 1 0,1 1 0,-1-1 0,0 0 1,0 0-1,0 0 0,0 0 0,0 1 0,0-1 0,0 0 0,0 1 1,0-1-1,-1 1 0,1-1 0,-2 0 0,7-6 7244,21-25-3600,-4 7-3381,2 1-1,1 1 1,1 1-1,1 1 1,1 2 0,0 0-1,60-28 1,-67 39-360,1 1 0,0 1 0,0 1 0,1 0 0,-1 2 0,1 0 0,37 2 0,-49 1-177,1 0-1,-1 1 1,0 1-1,0 0 1,0 0-1,0 1 1,0 0-1,-1 1 0,1 0 1,-1 1-1,0 0 1,0 0-1,-1 0 1,1 1-1,-1 1 1,-1 0-1,1 0 0,-1 0 1,8 11-1,-6-3-39,0 0 0,-1 1-1,0 0 1,-2 0 0,0 0 0,0 1-1,-2 0 1,0 0 0,-1 1-1,-1-1 1,0 1 0,-2-1 0,0 1-1,-1-1 1,0 1 0,-1-1-1,-2 0 1,1 1 0,-2-1-1,0-1 1,-1 1 0,-1-1 0,-1 0-1,-13 22 1,15-32 1,1 0 1,-1 0-1,0-1 1,0 0-1,0 0 1,-1 0-1,0-1 1,0 0-1,0 0 1,0-1-1,0 0 1,-15 4-1,-2-1 25,-1-1-1,-40 4 1,40-9-29,-1-1 0,1-1 1,0-1-1,0-1 0,0-2 0,0 0 0,-42-18 0,8 5-35,57 18-44,-30-11-9,31 12 18,0-1-1,1 1 0,-1 0 1,0 0-1,0-1 0,1 1 1,-1-1-1,0 1 1,1-1-1,-1 1 0,1-1 1,-1 1-1,1-1 1,-1 1-1,1-1 0,-1 0 1,1 1-1,-1-1 0,1 0 1,0 1-1,-1-1 1,1 0-1,0 0 0,0 1 1,0-1-1,0 0 1,-1 0-1,1 1 0,0-1 1,0-1-1,2 1-269,-1 0 0,0 0 1,0 0-1,1 0 0,-1 0 0,0 1 0,1-1 0,-1 0 0,1 1 0,-1-1 1,1 1-1,-1-1 0,1 1 0,2-1 0,-1 1-562,19-9-3193</inkml:trace>
</inkml:ink>
</file>

<file path=ppt/ink/ink2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4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237 469 8448,'-10'-17'11231,"16"9"-3791,3 0-5637,0 1-2886,2-3 1254,-1-1-1,0-1 1,0 0 0,-1 0-1,-1-1 1,0 0 0,-1 0-1,0-1 1,-1 0 0,0 0-1,-2 0 1,1-1 0,-2 0-1,0 0 1,-1 0 0,0 0-1,-1 0 1,-2-26 0,-1 31-150,0 1 0,0 0 1,-1 1-1,0-1 0,-1 0 1,0 1-1,0 0 0,-1 0 1,0 0-1,0 0 0,-1 1 1,-12-12-1,15 16 0,-1 1-1,0-1 1,1 1-1,-1-1 1,0 1-1,0 0 1,-1 1 0,1-1-1,0 1 1,-1 0-1,1 0 1,0 0-1,-1 0 1,1 1 0,-1 0-1,0 0 1,1 0-1,-1 0 1,1 1-1,-8 2 1,0 0 35,0 1 0,0 0 0,0 1 0,0 0 0,-19 13 0,22-12-38,0 1 1,0 0-1,1 1 1,0 0-1,1 0 1,0 1-1,0 0 0,1 0 1,0 0-1,0 1 1,1 0-1,1 0 1,-1 0-1,2 1 0,-1-1 1,2 1-1,-1 0 1,1 0-1,1 0 0,0 0 1,1 18-1,1-16-11,0 0 0,1 1 0,1-1 0,0 0-1,0-1 1,2 1 0,-1-1 0,2 1 0,0-1-1,0-1 1,1 1 0,0-1 0,1 0 0,0-1-1,1 0 1,10 10 0,-8-10-7,0 0-1,1-1 0,0 0 1,0 0-1,1-2 0,0 1 1,0-2-1,1 0 1,0 0-1,0-1 0,0-1 1,0-1-1,1 0 1,18 2-1,-10-4 8,-1-2 1,1 0-1,-1-1 0,0-1 0,0-1 1,29-10-1,-39 10-9,-1 0 0,0 0 0,-1-1 0,1-1-1,-1 0 1,0 0 0,0-1 0,-1 0 0,0-1 0,0 0 0,-1 0 0,0-1-1,13-19 1,-17 20 1,0 0-1,-1 0 0,0 0 0,-1-1 0,0 1 1,0-1-1,-1 1 0,0-1 0,0 0 0,-1 0 1,0 1-1,-2-10 0,-1-8 3,-1 1-1,-14-47 1,16 58 3,5 13-7,18 19 3,16 14 106,-23-26-116,0 0 0,1-1 1,-1-1-1,1-1 0,0 0 0,0 0 1,0-2-1,0 0 0,1-1 1,23-2-1,-12-4-2,-1-1 1,0-1-1,0-1 0,-1-2 1,-1 0-1,1-2 1,-2-1-1,0 0 0,-1-2 1,29-25-1,-46 31 12,-11 7 0,-7 7 0,1 2-1,0-1 1,1 1 0,0 1 0,0 0-1,-20 17 1,10-6 8,1 1 0,-24 29-1,37-39-2,0 1 0,0-1 0,2 1 0,-1 1 0,1-1 0,1 1 0,0 0 0,0 0 0,1 0 0,0 0 0,1 1-1,0-1 1,1 1 0,1 0 0,0-1 0,0 1 0,1-1 0,0 1 0,1-1 0,1 1 0,0-1 0,0 0 0,1 0 0,0 0-1,11 18 1,-11-23-6,0 1-1,0-1 0,0-1 0,1 1 0,0-1 1,0 1-1,0-1 0,1-1 0,0 1 0,0-1 1,0 0-1,11 5 0,-1-2 3,0 0-1,1-1 1,30 6-1,-34-10-238,1 0 0,-1 0 1,1-2-1,-1 1 0,1-2 0,-1 0 1,26-5-1,-23 2-1009,0-1 0,0 0 0,18-9 0,7-8-2743</inkml:trace>
</inkml:ink>
</file>

<file path=ppt/ink/ink2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5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0 517 10112,'1'0'256,"0"0"0,-1 0 0,1 0 0,0 0 0,-1 1 0,1-1 0,0 0 0,-1 0 0,1 1 0,-1-1 1,1 0-1,0 1 0,-1-1 0,1 1 0,-1-1 0,1 1 0,-1-1 0,0 1 0,1-1 0,-1 1 0,1-1 0,-1 1 1,0-1-1,0 1 0,1 0 0,-1-1 0,0 2 0,10 10 3517,3-12 1710,-5-4-5289,-1-1 1,1 0-1,-1 0 1,-1 0-1,1-1 0,-1 0 1,0 0-1,0-1 1,-1 1-1,9-15 1,-5 8 311,3-3-180,-1 0 0,0-1 0,-1-1-1,-1 0 1,-1 0 0,0 0 0,9-39 0,-15 49-289,-1 0-1,0 1 1,0-1 0,0 0 0,-1 0 0,0 0 0,-1 0 0,1 1 0,-2-1 0,1 0 0,-1 0 0,0 1 0,-1-1 0,1 1 0,-2 0-1,1 0 1,-1 0 0,0 0 0,0 1 0,-1-1 0,0 1 0,-6-7 0,7 9-37,0 0 0,0 0 0,0 1 0,0-1 0,-1 1 0,1 0 0,-1 0 0,0 0 0,0 1 0,0 0 0,0 0 0,0 0 0,0 0 0,-1 1 0,1 0 0,-10-1 0,15 2 0,-1 0 0,0 0 0,0 0 0,1 0-1,-1 0 1,0 1 0,0-1 0,1 0 0,-1 0 0,0 0 0,0 1 0,1-1 0,-1 0 0,0 1-1,1-1 1,-1 1 0,0-1 0,1 1 0,-1-1 0,1 1 0,-1-1 0,1 1 0,-1-1 0,1 1-1,-1 0 1,1-1 0,0 1 0,-1 0 0,1 0 0,0-1 0,-1 1 0,1 0 0,0 0-1,0-1 1,0 1 0,0 0 0,0 0 0,0-1 0,0 1 0,0 0 0,0 1 0,1-1 4,-1 1 1,1 0-1,-1-1 0,1 1 1,0-1-1,-1 1 1,1-1-1,0 0 1,0 1-1,0-1 1,0 0-1,0 0 0,1 1 1,-1-1-1,0 0 1,0 0-1,1 0 1,-1-1-1,1 1 0,-1 0 1,1 0-1,-1-1 1,1 1-1,1 0 1,28 4-22,0-2 0,0-1-1,34-1 1,-53-2 0,63-2 10,-1-5-1,87-19 1,75-7 8,-230 33-1,41-4 0,-46 5 0,0 0 0,1 0 0,-1 0 0,1 0 0,-1 0 0,0-1 0,1 1 0,-1-1 0,0 1 0,0-1 0,1 1 0,-1-1 0,0 0 0,0 1 0,0-1 0,0 0 0,0 0 0,0 0 0,0 0 0,0 0 0,0 0 0,0 0 0,0 0 0,0 0 0,0-3 0,-1 3 0,0 1 0,-1-1 0,1 0 0,0 0 0,-1 0 0,1 0 0,-1 0 0,0 1 0,1-1 0,-1 0 0,1 0-1,-1 1 1,0-1 0,0 1 0,1-1 0,-1 0 0,0 1 0,0-1 0,0 1 0,0 0 0,1-1 0,-1 1 0,0 0 0,0-1 0,0 1 0,0 0 0,0 0 0,0 0 0,0 0 0,0 0 0,0 0 0,0 0 0,0 0-1,0 0 1,-1 1 0,-34 5 23,29-4-19,0 1 0,0 0 0,0 0 0,0 0 0,1 1 0,0 0 0,-1 1 0,2-1-1,-1 1 1,0 0 0,1 1 0,0-1 0,0 1 0,1 0 0,-1 0 0,1 0 0,1 1 0,-1 0 0,1 0-1,-4 11 1,4-4-13,-1-1 0,2 0-1,0 1 1,1 0-1,0-1 1,1 1 0,0 0-1,2-1 1,-1 1-1,5 14 1,-5-22 9,1 0 1,0 0-1,0-1 1,1 1-1,0-1 1,0 0-1,0 1 0,0-2 1,1 1-1,0 0 1,0-1-1,0 1 0,6 4 1,-1-2-3,1-1 0,0 0 0,0 0 0,0-1-1,0 0 1,19 5 0,-5-3 22,1-1-1,0-1 0,1-2 0,-1 0 0,50-3 1,-50-1-20,-1-2 0,0-1-1,0-1 1,0-1 0,44-18 0,-56 19-8,0 0 0,0-2 0,0 1 0,-1-1-1,0-1 1,0 0 0,-1-1 0,0 0 0,-1 0 0,0-1-1,0 0 1,12-20 0,-18 26 8,-1 0 0,1 1 0,-1-1 0,0 0 0,-1 0 0,1-1 0,-1 1 0,1 0 0,-1 0 0,-1-1 0,1 1 0,0-1 0,-1 1 0,0-1 0,0 1 0,-1 0 0,1-1 0,-1 1 0,0-1 0,0 1 0,0 0 0,0-1 0,-1 1 0,0 0 0,0 0 0,0 0 0,0 1 0,-1-1 0,0 0 0,1 1 0,-1 0 0,0-1 0,-1 1 0,1 0 0,-1 1 0,1-1 0,-1 1 0,0-1 0,0 1 0,-7-3 0,5 2 0,0 0 0,0 0 0,0 0 0,0 1 0,0 0 0,0 0 0,-1 1 0,1-1 0,0 1 0,-1 1 0,1-1 0,-1 1 0,1 1 0,-1-1 0,1 1 0,-1 0 0,1 0 0,0 1 0,-1 0 0,1 0 0,0 0 0,0 1 0,0 0 0,1 0 0,-1 1 0,1-1 0,-8 7 0,7-2 0,0 1 0,0-1 0,0 1 0,1 0 0,1 0 0,0 1 0,0-1 0,0 1 0,1 0 0,1 0 0,0 0 0,0 1 0,1-1 0,0 0 0,1 1 0,1 10 0,0-8 6,0 1-1,1 0 0,1-1 1,0 0-1,0 1 1,2-1-1,0-1 1,0 1-1,1-1 1,0 1-1,2-2 1,-1 1-1,1-1 1,1 0-1,16 16 1,-6-10-142,0-1-1,0 0 1,2-2 0,0 0-1,0-2 1,1 0 0,41 14-1,-58-23-156,0-1-1,0-1 0,0 1 1,0-1-1,1 0 1,-1 0-1,1 0 0,-1-1 1,0 0-1,1 0 0,-1 0 1,1-1-1,-1 1 0,1-1 1,-1-1-1,6-1 1,30-7-3697</inkml:trace>
</inkml:ink>
</file>

<file path=ppt/ink/ink2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6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12160,'-5'11'11383,"7"6"-7097,12 21-5063,-8-21 2140,17 61-760,-11-33-156,1 0 0,3 0 0,2-1 0,23 42-1,-23-63-45,-20-40-7,-17-37-56,18 54-340,-4-13 23,1 0-1,0 0 1,0-1 0,1 1-1,1-1 1,0 0-1,1 1 1,1-1 0,0 0-1,0 0 1,5-24 0,-2 29-21,0-1 1,0 1-1,1-1 1,0 1-1,1 1 1,0-1-1,0 0 1,1 1-1,0 0 1,0 1-1,1-1 1,0 1-1,0 0 1,1 1-1,0 0 1,16-9-1,-17 11 0,2 0 0,-1 1 0,0 0 0,0 1 0,1 0 0,0 0 0,-1 1 0,1 0 0,0 0 0,-1 1 0,1 0 0,0 1 0,0 0 0,-1 0 0,13 4 0,12 4 0,0 2 0,44 20 0,-76-30 0,9 3 4,-1 1 1,0 0-1,0 0 0,0 1 0,-1 1 1,0-1-1,0 1 0,-1 1 0,1-1 1,-2 1-1,1 0 0,-1 1 0,0 0 1,-1 0-1,0 0 0,-1 1 0,1-1 1,-2 1-1,0 0 0,0 0 0,0 0 1,0 14-1,-2-14-269,-1-1 0,0 0 0,-1 0 0,0 0 0,0 1 0,-1-1 1,0 0-1,-1-1 0,0 1 0,-4 9 0,-7 14-6241,11-27 2516</inkml:trace>
</inkml:ink>
</file>

<file path=ppt/ink/ink2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7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1 239 5888,'3'21'5353,"0"2"3173,-5-5-6662,1-15-1589,0 1 0,0-1 0,1 1 0,-1 0-1,1-1 1,0 1 0,0 0 0,0-1 0,0 1 0,1 0-1,0-1 1,0 1 0,0 0 0,0-1 0,0 0 0,0 1-1,4 4 1,-2-2 9,1-1 0,1 0 0,-1 0 0,1 0 0,0-1 0,0 1 0,0-1 0,0 0 0,7 3 0,4 2 18,0-1 0,1-1 0,0 0 1,0-1-1,34 6 0,-38-9-268,0-1 1,0-1-1,0 0 0,1 0 0,-1-1 1,0-1-1,1 0 0,-1-1 0,0-1 0,0 0 1,0 0-1,-1-2 0,1 1 0,-1-2 1,0 1-1,0-2 0,-1 1 0,0-2 1,0 1-1,0-2 0,-1 1 0,0-2 1,-1 1-1,0-1 0,-1 0 0,0-1 1,0 0-1,-1 0 0,-1-1 0,0 0 1,0 0-1,-1 0 0,-1-1 0,0 0 1,-1 0-1,0 0 0,1-20 0,-3 27-29,-1 0 1,0 0-1,0 0 0,0 0 0,-1 0 0,0 0 0,0 0 0,-1 0 0,0 1 1,0-1-1,0 0 0,0 1 0,-1 0 0,0-1 0,0 1 0,-1 0 0,1 0 1,-1 1-1,0-1 0,-1 1 0,-8-7 0,2 3-6,-1 0 1,1 1-1,-1 1 0,-1 0 1,1 0-1,-1 1 0,0 1 1,-15-3-1,15 4-10,1 0 1,-1 1-1,0 1 0,0 0 1,0 0-1,0 2 0,0-1 1,0 2-1,0 0 0,0 0 1,0 1-1,1 1 0,0 0 1,-1 0-1,1 2 0,1-1 1,-22 15-1,21-12-63,1 1 0,0 1 1,0 0-1,1 0 0,1 1 0,0 0 0,0 1 0,-9 17 1,13-21-85,2-1 0,-1 1 0,1 0 0,0 0 0,1 0 0,0 1 0,0-1 0,1 1 0,0-1 0,0 1 0,1-1 0,0 1 0,0-1 1,1 1-1,1-1 0,2 13 0,0-12-370,1 1 0,-1-1 1,2 0-1,-1-1 0,1 1 1,1-1-1,-1 0 0,1 0 0,1-1 1,-1 0-1,1 0 0,1-1 1,-1 0-1,1-1 0,0 1 1,0-2-1,1 1 0,14 4 0,45 14-3439</inkml:trace>
</inkml:ink>
</file>

<file path=ppt/ink/ink2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3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34 580 2944,'-2'-1'207,"-1"-1"1,1 0-1,-1 0 1,1 0-1,0 0 1,0 0-1,0 0 0,0-1 1,0 1-1,1-1 1,-1 1-1,1-1 1,-1 0-1,1 1 0,0-1 1,0 0-1,1 0 1,-1 0-1,0 0 1,1 0-1,0 0 1,-1 0-1,1 0 0,0 0 1,1 0-1,0-5 1,-1-1-49,3-21 118,1 1 0,1 0 1,2 0-1,1 1 0,1 0 1,17-37-1,-16 45-88,0 1 0,2 0 0,0 1-1,1 0 1,0 0 0,24-22 0,-25 28-66,1 1 1,0 0-1,1 1 0,-1 0 1,2 1-1,0 1 0,0 0 1,30-10-1,-38 16-97,0 0 0,1 0 0,-1 1 1,0 0-1,1 0 0,-1 1 0,0 0 0,1 0 0,-1 1 1,1 0-1,-1 0 0,0 1 0,0 0 0,0 0 0,0 1 1,0-1-1,0 2 0,-1-1 0,1 1 0,-1 0 0,0 0 0,0 0 1,-1 1-1,1 0 0,-1 0 0,0 1 0,0 0 0,6 10 1,5 10-26,-1 0 1,-1 1-1,-1 0 1,-2 1-1,13 47 1,-10-17 128,12 90 0,-14-64 101,-10-72-155,0 0 1,-1 0 0,0 0 0,-3 21 0,-2-26 57,-1-16-20,-4-17 22,-4-42-5,-5-83 1,16 124-151,1-1 0,2 0 0,1 0 0,1 1 0,13-54 0,-13 72-7,0 1-1,0-1 1,1 1-1,0-1 1,1 1 0,0 0-1,0 1 1,1-1 0,0 1-1,0 0 1,10-8 0,-13 12 11,1 0 0,0 0 1,-1 1-1,1 0 0,0 0 1,0 0-1,1 0 0,-1 1 1,0 0-1,1-1 0,-1 2 1,0-1-1,1 0 0,-1 1 1,1 0-1,-1 0 0,1 0 1,-1 1-1,1-1 1,-1 1-1,1 0 0,-1 0 1,0 1-1,7 2 0,7 6 18,1 0-1,-2 2 1,1 0-1,-2 1 1,0 0-1,0 1 1,-1 1-1,-1 1 1,-1 0-1,0 1 1,-1 0-1,-1 1 1,0 0-1,-1 1 1,-1 0-1,10 33 1,-14-36 28,-1 0 1,-1 1 0,0 0-1,0 22 1,-2-30-2,-1-1 0,0 1 1,0-1-1,-1 1 0,-1-1 0,1 0 1,-1 0-1,0 1 0,-1-1 0,-4 9 1,6-16-23,1 1 1,-1-1 0,0 0 0,0 1 0,1-1 0,-1 0 0,0 1 0,0-1 0,0 0 0,0 0 0,0 0 0,-1 0 0,1 0 0,0 0 0,0-1 0,-1 1 0,1 0-1,0-1 1,-1 1 0,1 0 0,-1-1 0,1 0 0,-1 1 0,1-1 0,-1 0 0,1 0 0,-1 0 0,1 0 0,-1 0 0,1 0 0,-1 0 0,1 0 0,-1-1 0,1 1-1,0-1 1,-1 1 0,1-1 0,-1 1 0,1-1 0,0 0 0,-1 0 0,1 1 0,0-1 0,0 0 0,0 0 0,0-1 0,-2 0 0,-2-4 12,0 0 0,0 1 0,1-2 0,0 1 0,0 0 0,0-1 0,1 0 0,-4-11 0,3 3-34,1 1-1,0-1 0,1 0 1,1 0-1,1 0 0,0 0 1,1 0-1,0 1 1,1-1-1,1 0 0,0 1 1,1-1-1,1 1 0,0 0 1,1 0-1,1 1 0,0 0 1,0 0-1,1 0 1,1 1-1,0 1 0,1-1 1,0 1-1,1 1 0,0 0 1,0 0-1,1 1 1,0 1-1,1 0 0,0 1 1,0 0-1,1 1 0,0 0 1,0 1-1,25-5 1,-27 7-4,0 1 0,0 1 1,1 0-1,-1 1 1,0 0-1,0 1 0,1 0 1,-1 1-1,0 0 1,0 1-1,0 0 0,-1 1 1,22 10-1,-24-9 24,-1 0 0,1 1 0,-1 0 0,-1 0 0,1 1 0,-1 0 0,0 0 0,0 1 0,-1 0 0,0 0 0,-1 1 0,0 0 0,0-1 0,0 2 0,-1-1 0,-1 0 0,3 12 0,-1 9 56,-1-1 0,-2 1 0,-1 0 0,-1-1 0,-2 1 0,-6 33 0,3-9 8,-5-17-284,6-30-699,6-21-310,0 10 867,0 0-1,0 1 0,0-1 0,0 0 1,0 1-1,1-1 0,0 1 0,-1 0 1,1 0-1,1 0 0,4-4 0,12-12-1092,4-15-493</inkml:trace>
</inkml:ink>
</file>

<file path=ppt/ink/ink2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7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67 5376,'-2'-1'194,"1"0"1,0 0-1,-1 0 0,1 0 1,0 0-1,-1-1 0,1 1 1,0 0-1,0-1 0,0 1 1,0-1-1,0 1 1,0-1-1,1 1 0,-1-1 1,0 0-1,1 1 0,0-1 1,-1 0-1,1-2 0,11-26 8396,-11 30-8475,1 0 0,-1 0 0,0-1 0,0 1 0,0 0 0,0 0 0,0-1 0,0 1 0,1 0 0,-1 0 0,0-1 0,0 1 0,0 0 0,1 0 0,-1 0 0,0 0 0,0-1 0,1 1 0,-1 0 0,0 0 0,0 0 0,1 0 0,-1 0 0,0 0 0,0 0 0,1 0 0,-1-1 0,0 1 0,1 0 0,-1 0 0,0 0 0,0 0 0,1 1 0,-1-1 0,0 0 0,1 0 0,-1 0 0,0 0 0,8 13 2029,3 31-1839,5 92 3236,5 236-448,-2 17-2112,-16-318-946,-4-34-42,3 0 0,1 0 0,2-1 0,15 61 0,1-59-116,-21-38 48,0 1-1,1 0 1,-1 0-1,0-1 0,1 1 1,-1 0-1,1-1 1,-1 1-1,1 0 1,0-1-1,-1 1 1,1-1-1,-1 1 1,1-1-1,0 1 1,0-1-1,-1 1 1,1-1-1,0 0 1,0 1-1,-1-1 1,1 0-1,0 0 1,0 0-1,0 0 1,0 0-1,-1 0 1,1 0-1,0 0 1,0 0-1,0 0 0,0 0 1,-1 0-1,1 0 1,0-1-1,0 1 1,0 0-1,-1-1 1,1 1-1,0 0 1,0-1-1,0 0 1,11-17-3530,-2 3-385</inkml:trace>
</inkml:ink>
</file>

<file path=ppt/ink/ink2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8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22 289 12160,'8'7'1437,"1"-1"1,1 0 0,-1 0-1,1-1 1,0 0-1,0 0 1,1-1 0,-1-1-1,16 4 1,-19-6-853,-1 0 1,1-1-1,-1 0 1,1 0-1,-1 0 1,1-1-1,11-2 1,-13 2-669,-1-1 0,1 1 1,-1-1-1,0 0 1,0 0-1,0-1 0,0 1 1,0-1-1,0 0 1,0 0-1,5-7 0,-1 1 160,0-1 0,-1 0 0,0-1-1,-1 0 1,0 0 0,0 0-1,-1 0 1,-1-1 0,0 0 0,-1 0-1,0 0 1,2-22 0,-5 28-48,1 1 0,-2-1 0,1 0 0,-1 1 0,1-1 0,-1 1 0,-1 0 0,1-1 0,-1 1 0,0 0 1,0 0-1,-1 0 0,0 0 0,1 0 0,-2 0 0,1 1 0,0-1 0,-1 1 0,0 0 0,0 0 0,0 1 0,0-1 0,-1 1 0,0 0 1,1 0-1,-1 0 0,0 1 0,0 0 0,0 0 0,-9-3 0,9 4-28,0 0-1,-1 0 1,1 0 0,0 0 0,0 1-1,0 0 1,-1 0 0,1 1-1,0-1 1,0 1 0,0 0 0,0 0-1,0 1 1,-8 3 0,5-1 2,0 0 0,0 1 0,0 0 0,0 0 0,1 1-1,0 0 1,0 0 0,-6 8 0,5-5 2,1 0 0,0 0-1,1 1 1,0 0-1,0 0 1,1 0 0,1 1-1,-1 0 1,2-1 0,-1 2-1,2-1 1,-1 0-1,2 1 1,-2 16 0,4-16-4,0 0 1,1 0-1,1 0 0,-1 0 1,2-1-1,0 1 1,0-1-1,1 0 0,0 0 1,1 0-1,1-1 1,-1 0-1,2 0 1,14 16-1,-3-9 18,0-2 0,1 0 0,1-1 0,1 0 0,0-2 1,0-1-1,1-1 0,0-1 0,1 0 0,0-2 0,0-1 0,1-1 0,0-1 0,0-1 0,0-2 0,0 0 1,0-1-1,33-6 0,-45 3-18,0-1 1,0 0-1,0-2 0,-1 1 1,0-1-1,0-1 1,-1 0-1,0-1 1,0 0-1,0 0 1,-1-2-1,-1 1 1,1-1-1,-2 0 0,11-16 1,-13 18-2,0-1 0,-1 0 0,0 0 0,-1 0-1,0 0 1,-1-1 0,1 0 0,-2 0 0,1 0 0,-2 0 0,1 0 0,-1 0 0,-1 0 0,0-1 0,0 1-1,-1 0 1,0 0 0,-1 0 0,0 0 0,-6-16 0,-15-9 64,14 30-20,10 20-24,1-10-24,0 0 1,0 0-1,1 0 1,0 0-1,0-1 1,0 1-1,0-1 1,1 0-1,0 0 0,-1 0 1,2-1-1,-1 1 1,0-1-1,1 0 1,-1 0-1,1-1 1,6 4-1,0-1-5,1-1 0,-1 0 0,1 0-1,0-1 1,0 0 0,13 0 0,-10-2 8,0-2 0,0 1 1,0-2-1,0 0 0,0-1 0,-1-1 1,0 0-1,1-1 0,-1 0 0,-1-1 0,16-9 1,-8 3 19,0-1 0,-1-1 1,-1-1-1,0-1 0,32-35 1,-49 50-19,-1-1 1,1 1 0,0-1-1,-1 0 1,0 0-1,1 0 1,-1 0 0,0 0-1,0 0 1,0 0 0,0 0-1,0 0 1,-1 0-1,1-1 1,0-1 0,-2 3-3,1 1 1,0-1 0,-1 1-1,1-1 1,-1 1-1,1-1 1,-1 1 0,1-1-1,-1 1 1,1 0 0,-1-1-1,1 1 1,-1 0-1,1 0 1,-1-1 0,0 1-1,1 0 1,-1 0 0,0 0-1,1 0 1,-1 0-1,1 0 1,-1 0 0,0 0-1,1 0 1,-1 0 0,0 0-1,1 0 1,-1 0-1,1 0 1,-2 1 0,-9 1-20,1 1 0,0 0 0,0 1 0,-14 7 0,12-5 19,1 1 1,0 0-1,0 0 0,1 1 0,0 1 0,1 0 0,0 0 1,0 0-1,1 1 0,0 1 0,1-1 0,0 1 0,0 1 0,1-1 1,1 1-1,0 0 0,1 0 0,0 1 0,1-1 0,0 1 0,1 0 1,0 0-1,1-1 0,1 22 0,1-27-5,0 0 0,0-1 0,0 1 0,1-1 0,0 0 0,0 0 0,1 0 0,0 0 0,0 0 0,0 0 0,1-1 0,0 1 0,0-1 0,7 7 0,-2-4 34,0-1 0,0 0 0,0 0 0,1-1 0,0 0 0,0-1 0,20 8 1,-7-6-238,1 0 0,0-2 0,0 0 0,0-2 0,1 0 1,-1-2-1,32-2 0,-45 0-592,-1 0-1,0-1 1,0 0-1,0 0 1,0-1-1,18-8 1,3-5-3189</inkml:trace>
</inkml:ink>
</file>

<file path=ppt/ink/ink2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9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58 997 11008,'20'3'5547,"6"-10"-4386,-17 4 237,50-17 6639,15-19-7919,-51 26 921,23-15-726,-2-2 0,-1-1 0,-2-3 0,-1-1 0,-1-2 0,-3-2 0,-1-1 0,35-52-1,-60 77-216,0-1 0,-1 0 0,-1 0 0,0-1 0,-2 0 0,0-1 0,4-17 0,-8 26-82,-1 1-1,0-1 1,0 1-1,-1-1 1,-1 0-1,1 1 1,-1-1-1,-1 1 1,1-1-1,-2 1 1,1 0-1,-1-1 1,0 1-1,-1 1 1,1-1-1,-10-12 1,1 2 8,-2 0 0,0 1 0,-1 1 1,-1 1-1,-18-15 0,14 14-35,-1 0 1,0 2-1,-1 0 0,0 2 1,-1 0-1,-1 2 0,-40-13 1,48 19 1,-1 0-1,0 1 1,1 0 0,-1 2 0,-1 0 0,1 1 0,0 0 0,0 2 0,0 0 0,0 1-1,-32 9 1,42-9 19,0 0 0,0 1 0,0-1 0,1 1-1,0 1 1,-1-1 0,1 1 0,1 0 0,-1 0-1,1 1 1,0-1 0,0 1 0,0 1 0,1-1-1,0 1 1,0-1 0,-5 15 0,2 0 15,1 0 0,0 0 0,2 1 0,-4 38 0,4-17 11,2 0-1,2 0 1,2 1-1,2-1 1,1 0-1,15 53 1,1-5 5,3-1 0,5 0 0,3-2 0,4-2 1,50 87-1,-77-158-73,1 0 1,0 0-1,1-1 1,0 0-1,1-1 1,25 21-1,-36-32-37,1-1-1,-1 0 1,1 0 0,0 0-1,0 0 1,-1 0-1,1 0 1,0 0 0,0 0-1,0-1 1,0 1 0,0-1-1,0 0 1,0 1-1,0-1 1,0 0 0,0 0-1,0 0 1,0 0 0,0-1-1,0 1 1,0-1-1,0 1 1,0-1 0,0 0-1,0 1 1,-1-1 0,1 0-1,0 0 1,0 0-1,-1 0 1,1-1 0,-1 1-1,1 0 1,-1-1 0,1 1-1,-1-1 1,0 0-1,0 1 1,2-4 0,2-3-827,-1 0-1,1 0 1,-1 0 0,-1-1 0,0 0 0,0 0-1,2-13 1,0-13-3070</inkml:trace>
</inkml:ink>
</file>

<file path=ppt/ink/ink2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39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1 251 12544,'4'8'1115,"1"-1"0,0 0 0,1-1 0,0 1 0,0-1 0,0 0 0,1-1 0,0 1 0,0-1 0,0-1 0,0 1 0,9 3 0,40 13 3162,0-8-4725,-25-7 598,2-2 0,-1-1 0,0-1 0,1-2 0,-1-1 0,64-11-1,-74 8-93,0-2 0,-1 0 0,1-2 0,-2 0 0,1-1 0,-1-1 0,0-1 0,-1-1 0,0-1-1,29-25 1,-46 36-56,1-1 0,0 0 0,-1 1 0,0-1 0,1 0 0,-1 0 0,-1 0 0,1 0 0,0-1 0,-1 1 0,1 0 0,-1-1 0,0 1 0,0-1 0,0 1 0,-1-1 0,1 1 0,-1-1 0,0 0 0,0 1 0,0-1 0,-1 0 0,1 1 0,-1-1 0,-1-3 0,2 2 6,-1 1-1,0-1 0,0 1 1,-1-1-1,1 1 0,-1 0 1,0-1-1,0 1 1,-1 0-1,1 0 0,-1 0 1,0 1-1,0-1 0,0 1 1,0-1-1,0 1 0,-1 0 1,0 0-1,-6-3 1,1-2-7,0 2 1,0 0 0,-1 0 0,1 0 0,-1 1 0,0 1 0,-1 0 0,1 0 0,-1 1 0,1 0 0,-1 1 0,-16-1 0,7 0 0,-2-1-2,0 2 1,0 0-1,0 2 0,-1 0 1,1 2-1,0 0 1,1 1-1,-1 2 0,0 0 1,1 1-1,0 1 0,-21 10 1,29-12-35,0 1-1,0 0 1,0 1 0,1 0 0,0 1 0,1 0 0,-1 1 0,2 0 0,-1 1 0,1 0 0,1 0-1,-16 22 1,24-29 16,-1 0-1,1-1 0,-1 1 0,1 0 0,0-1 0,0 1 1,0 0-1,1 0 0,-1 0 0,1 0 0,-1 0 0,1 0 1,0 0-1,0 0 0,1 0 0,-1 0 0,0 0 0,1 0 1,0 0-1,0 0 0,0-1 0,0 1 0,0 0 0,0 0 1,1-1-1,-1 1 0,1-1 0,0 1 0,0-1 1,3 3-1,1 1-56,1-1 1,-1 0 0,1 0 0,0-1 0,1 0-1,-1 0 1,1-1 0,0 0 0,10 3-1,2-1-126,1-1 0,0-1-1,0-1 1,0-1-1,0 0 1,0-2-1,1-1 1,38-7 0,10-8-425,86-34 0,-39 12 387,-112 37 341,0 0 0,0 1 1,1 0-1,-1 0 0,0 0 1,0 1-1,0-1 1,6 2-1,-10-1-55,0 0 0,1 1 0,-1-1 0,0 1 0,0-1 0,0 1 0,0 0 0,0-1 0,0 1 0,0 0 0,0 0-1,0 0 1,0-1 0,-1 1 0,1 0 0,0 0 0,0 0 0,-1 0 0,1 1 0,-1-1 0,1 0 0,-1 0 0,1 0 0,-1 0 0,0 1 0,0-1 0,0 0 0,1 0 0,-1 1 0,0-1 0,0 0 0,-1 0-1,1 2 1,0 9 112,0-1-1,1 1 0,0-1 0,1 0 0,0 1 1,1-1-1,1 0 0,-1 0 0,2-1 0,-1 1 1,1-1-1,1 0 0,0 0 0,0-1 0,1 0 1,1 0-1,-1 0 0,11 8 0,-8-9-282,0-1 1,0-1-1,1 0 1,-1 0-1,1-1 0,1 0 1,-1-1-1,1 0 0,-1-1 1,1 0-1,0-1 1,0-1-1,0 0 0,1 0 1,-1-1-1,24-3 0,32-11-3415,-4-1-555</inkml:trace>
</inkml:ink>
</file>

<file path=ppt/ink/ink2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0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29 382 9216,'-1'1'230,"0"0"0,1-1 0,-1 1 0,0-1 0,0 1 0,1-1 0,-1 0 1,0 1-1,0-1 0,0 0 0,0 1 0,0-1 0,0 0 0,1 0 0,-1 0 0,0 0 0,0 0 1,0 0-1,0 0 0,0 0 0,0 0 0,0 0 0,0-1 0,1 1 0,-1 0 0,0-1 1,-1 0-1,1 0 130,1 0 0,-1 0 1,1 0-1,-1 0 0,1 0 1,0 0-1,0-1 0,-1 1 1,1 0-1,0 0 0,0 0 1,0-1-1,0 1 0,0 0 1,1 0-1,-1 0 0,1-2 1,9-29 3852,1 9-4588,-2 10 617,0 0 0,1 1 0,14-15 0,-3 4-292,-2 4 230,0 0 1,1 2 0,1 0 0,1 1-1,24-14 1,6 1 856,61-23-1,-105 48-883,0 1 0,0-1 0,0 2 0,1-1 0,-1 2 0,16-3 0,-22 4-122,0 0 0,1 0 0,-1 1-1,0-1 1,1 1 0,-1-1 0,0 1 0,0 0-1,0 0 1,0 0 0,0 0 0,0 0 0,0 0-1,0 0 1,0 1 0,0-1 0,0 1 0,-1-1 0,1 1-1,-1 0 1,1 0 0,-1 0 0,0-1 0,0 1-1,1 1 1,-2-1 0,1 0 0,0 0 0,0 0 0,0 5-1,3 13 57,0 0 0,-2 1-1,-1 0 1,0-1-1,-2 1 1,-3 22 0,2-16-74,1 1 1,4 51 0,-2-71-21,1 1 0,-1-1 1,2 1-1,-1-1 0,1 0 1,1 0-1,0 0 1,0 0-1,0-1 0,1 1 1,0-1-1,0 0 1,8 7-1,-5-7 7,1-1 0,-1 0 0,1-1 0,0 0 0,1 0 0,-1-1 0,1 0 0,0 0 0,0-1 0,0-1 0,0 1 0,0-2 0,1 0 0,13 1 0,-2-2 0,0 0 0,-1-1 0,1-2 0,-1 0 0,37-10 0,-41 7 2,0 0 0,-1-1-1,0-1 1,0-1 0,-1 0 0,0-1-1,0 0 1,20-20 0,-27 22-2,1-1 1,-1 0-1,-1 0 1,1-1-1,-2 0 0,1-1 1,-2 1-1,1-1 1,-1 0-1,-1-1 1,0 1-1,4-23 0,-6 22-8,7-68-7,-9 74 16,0 1-1,0-1 0,-1 1 0,0 0 0,0-1 0,0 1 0,0 0 0,-1-1 1,0 1-1,0 0 0,-5-8 0,6 12 0,1 0 0,-1 0 0,1 0 0,-1 0 0,1 1 0,-1-1 0,1 0 0,-1 1 0,0-1 0,1 0 0,-1 1 0,0-1 0,0 1 0,0-1 0,1 1 0,-1 0 0,0-1 0,0 1 0,0 0 0,0-1 0,0 1 0,-1 0 0,2 0 0,-1 0 0,0 1 0,1-1 0,-1 0 0,0 1 0,1-1 0,-1 1 0,1-1 0,-1 1 0,0-1 0,1 1 0,-1-1 0,1 1 0,0-1 0,-1 1 0,1 0 0,-1-1 0,1 1 0,0 0 0,-1 1 0,-1 3 0,0 1 0,1-1 0,0 1 0,0 0 0,0-1 0,1 7 0,1 2 0,1 0 0,0 0-1,1-1 1,0 1 0,2-1 0,-1 1 0,2-2 0,-1 1-1,14 21 1,9 10 11,39 45-1,-65-85-8,6 5-18,-1-1 0,1 1 0,0-2 0,1 1 0,0-1-1,0 0 1,1-1 0,0 0 0,0 0 0,0-1 0,11 3-1,-9-4-786,0 0 0,0-1 0,1-1 0,-1 0-1,24 0 1,-35-2 547,0 0 0,1 0 0,-1 0 0,0 1 0,0-1 0,0-1 0,0 1 0,1 0 0,-1 0 0,0 0 0,0-1 0,0 1 0,0 0 0,0-1 0,1 1 0,-1-1 0,0 1 0,0-1 0,0 0 0,-1 1 0,1-1 0,0 0 0,0 0 0,0 0 0,0 0 0,-1 0 0,2-1 0,4-10-3839</inkml:trace>
</inkml:ink>
</file>

<file path=ppt/ink/ink2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0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2 137 5888,'-1'-27'8729,"6"51"331,3 17-3322,-3-15-6973,3 25 2764,-4-17-1040,2-1-1,1 1 0,1-2 0,2 1 1,26 58-1,-29-81-488,-4-10 1,-9-26 105,-10-24-151,-16-82 1,28 110 42,2 0-1,0 0 0,1 0 1,2 0-1,0 0 1,6-32-1,-5 48 3,0 0 0,0-1 0,0 1 0,1 0 0,-1 1 0,2-1 0,-1 0 0,0 1 0,1 0 0,0 0 0,1 0 0,-1 0 0,1 1 0,0 0 0,0 0 0,0 0 0,0 0 0,1 1 0,-1 0 0,13-5 0,-9 4 0,1 1 0,0 0 0,0 1 0,0 0 0,1 1 0,-1 0 0,0 0 0,1 1 0,-1 0 0,0 1 0,21 4 0,2 3 13,0 1 0,0 2-1,0 1 1,36 20 0,-58-27-9,-2 1 0,1 0-1,-1 1 1,1 0 0,-2 1 0,1 0-1,-1 0 1,-1 1 0,1 0 0,-1 0-1,-1 0 1,0 1 0,0 0 0,-1 1-1,0-1 1,4 14 0,-7-14-61,0 0 1,0 0-1,-1 0 1,0 0-1,-1 0 1,0 0-1,0 0 1,-1 1-1,-5 18 1,0-6-538,-2 1 0,-17 36 0,24-57-2947,1-3-555</inkml:trace>
</inkml:ink>
</file>

<file path=ppt/ink/ink2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1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92 327 9344,'3'52'6817,"-3"-41"-5168,0 0-1,1 0 1,0 0 0,3 12 0,-1-7-488,-3-11-1066,1 0 0,0 0 0,0 0 0,0-1 0,0 1 0,1-1 0,0 1 0,0-1 0,0 1 0,0-1-1,1 0 1,0 0 0,-1 0 0,2-1 0,-1 1 0,0 0 0,1-1 0,3 3 0,2-1 154,-1-1 0,1 1 0,-1-2 0,1 1 0,0-1 0,1-1 0,-1 0-1,0 0 1,1 0 0,18-1 0,-11-1-54,-1-1 0,0-1 0,1-1 0,-1 0 0,0-1 0,18-7 0,-16 4-130,1 0 0,-1-2 0,-1 0 0,1-1 1,-2-1-1,1-1 0,-2 0 0,1-1 0,-2 0 1,0-2-1,16-19 0,-22 22-62,-1 0 0,0-1 0,-1 0 0,0 0 0,-1 0 0,7-27 0,-11 33-9,0 1-1,0-1 0,0 1 1,-1-1-1,0 1 0,0-1 0,-1 0 1,1 1-1,-2-1 0,1 1 1,-1 0-1,1-1 0,-2 1 0,1 0 1,-1 0-1,0 0 0,-4-6 1,3 5-2,0-1 1,-1 0-1,-1 0 0,1 0 1,-1 1-1,-1 0 1,1 0-1,-1 0 0,-1 1 1,1 0-1,-1 0 0,0 1 1,0 0-1,0 0 1,-15-5-1,7 3-6,0-2-8,-2 2-1,1 0 0,-1 1 0,0 1 0,0 1 0,-1 1 0,1 0 1,-1 1-1,0 1 0,1 1 0,-1 0 0,0 1 0,-30 7 0,36-7-65,-1 1 0,1 1-1,0 0 1,0 0-1,0 1 1,1 1 0,-1 0-1,1 1 1,0 0 0,1 1-1,-1 0 1,1 1-1,-19 18 1,28-24 49,-1 1 0,1 0-1,0-1 1,-1 1 0,1 0 0,0 1 0,1-1-1,-1 0 1,1 0 0,-1 1 0,1-1 0,0 1-1,0-1 1,0 1 0,1 0 0,-1-1 0,1 1-1,0-1 1,0 1 0,0 0 0,1-1 0,-1 1-1,1 0 1,0-1 0,0 1 0,0-1 0,0 1-1,1-1 1,0 0 0,-1 0 0,1 1-1,0-1 1,0 0 0,1-1 0,-1 1 0,5 4-1,9 5-146,1 0-1,0-1 0,1 0 1,0-2-1,1 0 0,0-1 1,34 9-1,-29-10 168,-1-1 0,1-1 0,0-1 0,0-2 0,0 0 0,1-1 0,-1-2 0,0 0 1,0-2-1,0 0 0,0-2 0,0-1 0,-1 0 0,0-2 0,0-1 0,-1-1 0,28-16 0,-47 25 893,-3 5 86,1 16-460,2 1 0,0 0 0,2-1 0,0 0-1,1 0 1,17 37 0,-18-46-488,1 0 1,0-1-1,1 0 1,0 0-1,0-1 1,1 0-1,0 0 1,1 0-1,-1-1 1,2-1-1,-1 0 1,1 0-1,11 6 0,-11-9-526,-1 1-1,0-1 1,1-1-1,0 1 1,0-2-1,0 1 1,0-2-1,0 1 1,13-1 0,18-1-3476</inkml:trace>
</inkml:ink>
</file>

<file path=ppt/ink/ink2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2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343 777 12544,'0'1'395,"1"0"0,-1 1 0,0-1-1,1 0 1,-1 1 0,0-1 0,1 0 0,-1 1 0,1-1 0,0 0 0,0 0 0,-1 1 0,1-1 0,0 0 0,0 0 0,0 0 0,0 0 0,0 0 0,0 0 0,0-1 0,1 1 0,-1 0 0,0 0 0,0-1 0,1 1 0,-1-1 0,0 1 0,1-1 0,-1 0 0,0 1 0,1-1-1,1 0 1,17 9 2080,-1 0-2148,0-2 0,0 0 0,1-1 0,0-1-1,0 0 1,0-2 0,0-1 0,29 1 0,-39-3-453,15 1 212,-1-1-1,0-1 0,0-1 0,0-1 0,0-1 1,0-2-1,-1 0 0,43-18 0,-30 7 44,0-1-1,-1-2 0,-2-2 0,44-35 0,-61 44-102,0 0 0,-1-2 0,24-29 0,-34 36-17,1 0 0,-2 0 0,1 0 0,-1 0 0,0-1 1,-1 1-1,0-1 0,0 0 0,-1 0 0,0 0 1,1-10-1,-3 4-8,0 0 1,-2 0 0,1 1-1,-2-1 1,0 0 0,-9-26 0,2 14-35,-1 1 1,-24-40-1,24 46 18,-2 2-1,0 0 1,-1 0-1,-1 1 1,0 1-1,-1 0 1,-1 1-1,-1 1 1,0 1-1,-22-13 1,31 20 9,-1 0 1,0 0 0,0 1-1,0 1 1,0 0 0,-1 0-1,1 1 1,-1 0 0,0 1-1,0 1 1,0-1 0,0 2-1,-1-1 1,1 1 0,0 1-1,0 0 1,0 1 0,0 0-1,-13 5 1,15-4 6,1 1 1,-1 0-1,0 0 0,1 1 0,0 0 0,0 1 1,1 0-1,-1 0 0,1 1 0,0 0 1,1 0-1,0 0 0,0 1 0,1 0 1,-6 9-1,10-15 0,-8 12 12,0 1 0,1 1-1,1 0 1,0 0 0,1 0 0,1 0-1,0 1 1,1 0 0,-2 30-1,5-44-11,-2 25 27,1 0-1,1 0 1,1 0-1,2 1 1,1-1-1,1 0 1,1 0-1,1-1 1,12 31-1,6 30 40,114 379-46,-115-400-21,-2 2 0,-4 0 0,16 142 0,-29-147 0,-4-1 0,-2 1 0,-17 101 0,16-152 0,0 1 0,0-1 0,-2 0 0,1-1 0,-2 1 0,0-1 0,0 0 0,-1 0 0,-1-1 0,0 0 0,0 0 0,-18 16 0,19-18 0,0-1 0,-1-1 0,0 1 0,0-2 0,0 1 0,-1-1 0,0 0 0,0-1 0,0 0 0,-1 0 0,0-1 0,0 0 0,0-1 0,-1 0 0,1-1 0,0 0 0,-1 0 0,0-1 0,1-1 0,-15 0 0,10-3 0,0 0 0,0-2 0,1 1 0,-1-2 0,1 0 0,0 0 0,-13-10 0,1 0 0,1 0 0,-37-34 0,26 17-67,1-2 0,-60-78 0,83 97-269,1-1 0,0-1 0,1 0 0,1-1-1,1 1 1,1-2 0,0 1 0,2-1 0,-6-31-1,11 45-209,-1 0-1,1 1 0,-1-1 0,2 0 0,-1 0 0,1 1 0,0-1 0,0 0 0,0 1 1,5-12-1,7-11-3443</inkml:trace>
</inkml:ink>
</file>

<file path=ppt/ink/ink2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2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48 12288,'5'-3'6143,"9"0"-5887,-14 3 9856,26 0-9472,-4 0 128,44-4 0,-15-1 0,37 5-1280,-22 0 0,8-3-384,-17 0 0,4-9-3072,-13-3 128</inkml:trace>
</inkml:ink>
</file>

<file path=ppt/ink/ink2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3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12160,'2'-2'7365,"1"13"-1008,-1 5-2530,0 1-4054,-2-3 388,2-1 0,0 1 0,0-1 0,1 1 1,1-1-1,0 0 0,1 0 0,1-1 0,-1 1 1,2-1-1,0 0 0,0-1 0,1 0 0,1 0 0,0-1 1,0 0-1,15 13 0,-19-20-147,1 1 0,-1-1 0,0 0 0,1 0-1,0-1 1,0 1 0,0-1 0,0 0 0,0-1 0,0 0 0,0 0 0,0 0-1,1-1 1,11 0 0,-9 0-10,0-1 1,-1 0-1,1 0 1,0-1-1,0 0 0,-1-1 1,1 0-1,-1 0 0,0-1 1,9-5-1,-4-1 2,0 0 1,-1-1-1,0 0 1,-1-1-1,0 0 0,-1-1 1,-1 0-1,0-1 1,-1 0-1,0 0 0,-1-1 1,0 0-1,-1 0 1,-1 0-1,-1-1 0,0 0 1,-1 0-1,-1 0 1,1-26-1,-9 9-70,1 29 20,-1 19 24,4 2 20,1 1 0,0 0 0,1 0 0,1 0 0,1 0 0,7 33 0,-7-44 0,0 1 0,1-1 0,0 0 0,0 0 0,1-1 0,-1 1 0,1 0 0,1-1 0,0 0 0,-1 0 0,2-1 0,-1 1 0,1-1 0,-1 0 0,2-1 0,-1 1 0,11 5 0,3 0 0,0-1 0,1 0 0,-1-2 0,40 9 0,-48-14 2,0-1 1,0 0-1,0-1 1,1 0-1,-1-1 0,0 0 1,0-1-1,0 0 1,0-1-1,0-1 1,0 1-1,16-9 0,-15 5 6,0 1-1,0-1 1,0-1-1,-1-1 1,-1 1 0,1-2-1,-1 0 1,-1 0-1,19-23 1,-25 25-25,-1 0 0,0-1 0,0 1 0,0 0 0,1-13 0,-2-12 9,-2 32 9,0 1-1,0-1 0,-1 1 0,1-1 0,0 1 0,0-1 0,0 1 0,0-1 0,-1 1 0,1-1 0,0 1 0,0-1 0,-1 1 0,1-1 1,0 1-1,-1-1 0,1 1 0,0 0 0,-1-1 0,1 1 0,-1 0 0,1-1 0,-1 1 0,1 0 0,-1 0 0,1-1 0,-1 1 0,1 0 0,-1 0 1,1 0-1,-1 0 0,1-1 0,-1 1 0,1 0 0,-1 0 0,0 0 0,-1 1 0,1-1 0,0 1 0,-1-1 0,1 1 0,0 0 0,-1 0 0,1-1 0,0 1 0,0 0 0,0 0 0,0 0 0,0 0 0,0 0 0,0 0 0,0 1 0,0-1 0,1 0 0,-1 0 0,0 1 0,1-1 0,-1 0 0,1 1 0,0-1 0,-1 0 0,1 1 0,0-1 0,-1 3 0,-1 46 0,2-40 0,1-2 5,0 1 0,1 0 0,0-1-1,1 1 1,-1-1 0,2 1 0,-1-1 0,1 0 0,0-1-1,1 1 1,0-1 0,0 1 0,1-2 0,-1 1 0,2 0 0,-1-1-1,1 0 1,-1-1 0,2 0 0,-1 0 0,10 5 0,-1-4-14,1-1 1,1-1 0,-1 0 0,0-1 0,1-1-1,0-1 1,-1-1 0,1 0 0,0-1 0,-1-1-1,1 0 1,29-9 0,-39 9 11,0-1-1,-1 0 1,0 0 0,1-1-1,-1 0 1,0 0 0,-1-1-1,1 0 1,-1 0 0,0 0-1,0-1 1,0 0 0,-1 0-1,0 0 1,0-1 0,-1 1-1,0-1 1,0 0 0,0-1-1,-1 1 1,0-1 0,-1 1-1,3-14 1,-1 7 2,-2 0 0,0 0 0,-1 0 0,0 0 0,-1 0 0,-1 0-1,0 0 1,-1 0 0,0 1 0,-1-1 0,0 0 0,-10-20 0,0 16-5,12 18 0,1 0 0,0 0 0,-1 0 0,1 0 0,-1 0 0,1 0 0,-1 0 0,1 0 0,-1 0 0,1 0 0,-1 0 0,1 0 0,-1 0 0,1 0 0,0 0 0,-1 0 0,1 1 0,-1-1 0,1 0 0,-1 0 0,1 0 0,0 1 0,-1-1 0,1 0 0,-1 1 0,1-1 0,-1 1 0,0 1 0,-1 1 0,0 0 0,1-1 0,-1 1 0,1 0 0,0 0 0,0 0 0,0 0 0,0 0 0,0 0 0,0 5 0,1 7-8,0-1 0,1 1 0,0-1 0,1 1 0,1-1 0,0 0 0,1 0 0,0 0 0,2 0 0,-1-1 0,2 0 0,-1 0 0,2 0 0,0-1 0,10 12 0,6 6-18,1-1 1,1-1-1,2-2 1,54 41-1,-77-63-184,1 0-1,0-1 1,0 1-1,1-1 1,8 3-1,-9-4-461,-1-1 1,0 0-1,1 0 1,-1 0-1,1-1 0,-1 0 1,1 0-1,-1 0 0,1-1 1,-1 1-1,7-3 1,11-4-3319</inkml:trace>
</inkml:ink>
</file>

<file path=ppt/ink/ink2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3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105 346 3200,'6'6'2643,"60"79"2308,-62-80-4864,0 0 0,1 0 0,0 0 0,0 0 0,0-1 0,0 0 0,0 0 0,1 0 0,0-1 0,0 1 0,0-1 0,0-1 0,0 1 0,1-1 0,-1 0 0,1-1 0,-1 0 0,1 0 0,0 0-1,-1-1 1,1 0 0,0 0 0,0 0 0,-1-1 0,1 0 0,-1-1 0,12-3 0,5-2 184,-1-1 0,0-1 0,0-1-1,-1-1 1,-1-1 0,32-24 0,-41 28-195,0-1 0,0 0 0,-1-1 1,-1 0-1,1-1 0,-2 0 0,1 0 0,-2-1 1,1 0-1,8-22 0,-13 28-57,-1-1 0,0 0 1,0 0-1,-1 0 0,0 0 0,-1 0 1,1 0-1,-1 0 0,0 0 0,-1 0 0,0 0 1,0 0-1,0 0 0,-1 0 0,0 0 0,-1 0 1,1 1-1,-1-1 0,-1 1 0,1 0 0,-1 0 1,-8-10-1,5 7-10,-1 1 0,0 0-1,-1 0 1,0 1 0,0 0 0,0 1 0,-1 0 0,0 0 0,0 1 0,0 0 0,-1 1-1,0 0 1,0 1 0,0 0 0,0 0 0,0 2 0,0-1 0,-1 1 0,1 1 0,-1 0-1,1 1 1,0 0 0,-16 3 0,3 1-22,1 1-1,0 1 0,0 1 1,1 1-1,0 0 1,0 2-1,1 1 1,1 0-1,0 2 0,-20 17 1,30-23-69,1 1 1,1-1-1,0 1 1,0 0-1,0 1 1,1 0-1,1 0 1,0 1-1,0 0 1,1 0-1,0 0 0,-4 18 1,7-21-150,1 1 1,0 0-1,1-1 1,0 1-1,0 0 1,1 0-1,0-1 1,0 1-1,1 0 1,0-1-1,0 0 1,1 1-1,0-1 1,1 0-1,0 0 1,0-1-1,1 1 1,6 7-1,36 37-1710</inkml:trace>
</inkml:ink>
</file>

<file path=ppt/ink/ink2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4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42 303 13184,'-4'-3'614,"0"1"1,0-1-1,1 1 0,-1-1 1,1 0-1,-1 0 1,1-1-1,0 1 1,-4-8-1,6 10-445,1 1 0,-1-1 0,1 0-1,0 0 1,0 0 0,-1 0 0,1 0-1,0 0 1,0 0 0,0 0 0,0 0-1,0 0 1,0 0 0,0 0 0,1 0 0,-1 1-1,0-1 1,0 0 0,1 0 0,0-1-1,0 0 210,0 0-1,1 0 0,-1 1 0,1-1 0,0 0 0,0 1 0,-1-1 0,1 1 1,0 0-1,0 0 0,0 0 0,3-1 0,100-59 171,-41 21-563,-56 36 32,32-19 216,1 2 0,0 1 0,89-27 0,-119 44-141,1 1-1,-1 0 1,1 1-1,0 0 1,0 1-1,0 0 1,0 1-1,22 4 0,-26-3-25,-1 0-1,0 1 0,-1 0 0,1 0 1,0 1-1,-1-1 0,0 2 0,0-1 1,0 0-1,0 1 0,-1 0 0,0 1 1,0-1-1,0 1 0,6 10 0,-6-7 1,-1 0 0,0 0 0,-1 0 0,0 1 0,0 0 0,-1 0-1,0-1 1,-1 1 0,0 0 0,0 0 0,-1 1 0,-1-1-1,1 0 1,-2 0 0,1 0 0,-7 18 0,-2 7 6,-2-1 0,-2 0 0,-21 38 0,24-50-63,-2-1-1,0 0 0,-1 0 0,-1-2 0,-1 0 1,-1 0-1,-1-2 0,0 0 0,-1-1 0,-1-1 1,0-1-1,-41 22 0,60-35-8,1-1 0,-1 1 0,0-1 0,1 1 0,-1-1 0,0 1 0,0-1 0,1 0 0,-1 1 0,0-1 0,0 0 0,0 0 0,0 1 0,1-1 0,-1 0 0,0 0 0,0 0 0,0 0 0,0 0 0,0 0 0,1 0 0,-1-1 0,0 1 0,0 0 0,0 0 0,0-1 0,1 1 0,-1 0 0,0-1 0,0 1 0,1-1 0,-1 1 0,0-1 0,1 1 0,-2-2 0,2 1 0,0-1 0,0 1 0,1 0 0,-1-1 0,0 1 0,1 0 0,-1 0 0,1 0 0,-1-1 0,1 1 0,0 0 0,-1 0 0,1 0 0,0 0 0,0 0 0,0 0 0,0 0 0,0 0 0,0 0 0,0 0 0,0 1 0,0-1 0,0 0 0,3 0 0,6-5-20,1 1 0,1 1 0,-1 0 0,1 0 1,0 1-1,-1 1 0,25-3 0,95 1-256,-116 4 242,83-5-1062,6 0-4229,-101 5 4822,0 0 0,1 0 0,-1-1 0,0 1 0,1-1 0,-1 0 1,0 1-1,0-2 0,0 1 0,0 0 0,0 0 0,0-1 1,5-3-1,9-7-3358</inkml:trace>
</inkml:ink>
</file>

<file path=ppt/ink/ink2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4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11008,'-13'0'5503,"31"23"-5375,-13-20 9984,25 0-9728,-3 1 0,16-4 128,-4 0 0,27-4-768,-13 1 0,4-4-256,-14 2 0,-4 2-2816,-7 0 128,-19 3-384,-5 0 129</inkml:trace>
</inkml:ink>
</file>

<file path=ppt/ink/ink2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4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5 350 12928,'5'8'6399,"33"42"-8831,-28-42 13184,7 20-10496,1-1 0,-1 16 0,-4-2 0,13-9-768,-7-6 128,-6-11-2304,0-2 128,0-13-1024,-4 0 129</inkml:trace>
  <inkml:trace contextRef="#ctx0" brushRef="#br0" timeOffset="1">85 10 16000,'-80'-9'7935,"75"18"-12031,5-9 16000,10 4-14336,-6 1 128,14 1-5504,-5 1 1</inkml:trace>
</inkml:ink>
</file>

<file path=ppt/ink/ink2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5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13 353 8320,'1'11'12008,"-2"3"-7867,0-13-4047,0 1 0,0-1 1,0 1-1,1-1 1,-1 1-1,0 0 1,1-1-1,0 1 1,-1 0-1,1-1 0,0 1 1,0 0-1,0 0 1,0-1-1,0 1 1,0 0-1,0 0 0,1-1 1,-1 1-1,1 0 1,-1-1-1,2 4 1,1 1 213,-1-1 0,1 0 1,0 0-1,1 0 0,-1 0 1,8 7-1,-3-4-60,2 0 0,-1-1-1,1 0 1,0 0 0,0-1-1,1-1 1,0 0 0,22 8 0,-14-8-101,1 0 0,-1-1 0,1-1 0,32 2 0,-44-6-139,1 1-1,-1-1 0,0 0 1,1-1-1,-1 0 0,0 0 1,0 0-1,-1-1 0,1-1 1,0 1-1,-1-1 0,0 0 1,0-1-1,0 0 0,11-10 0,0 0 4,-6 7 2,0-2 0,0 1 0,-1-1 0,-1-1-1,0 0 1,0-1 0,-1 0 0,-1 0 0,13-24-1,-18 29-5,0 1-1,0-1 0,-1 0 1,1 0-1,-1 0 1,-1 0-1,0-1 0,0 1 1,0 0-1,-1-1 0,0 1 1,0 0-1,-1-1 1,0 1-1,0 0 0,-1 0 1,0 0-1,0 0 0,-5-12 1,6 18-7,-2-10 17,0 1 0,-2 0 0,1 0-1,-1 0 1,0 1 0,-1-1 0,0 1-1,-1 0 1,0 1 0,0 0 0,-1 0-1,0 0 1,-12-8 0,10 9-4,1 0 0,-1 1 1,0 0-1,-1 1 0,0 0 0,0 0 0,0 1 1,0 1-1,0 0 0,-1 0 0,1 1 0,-23-1 1,14 3 1,0 1 0,0 1 0,0 0 0,0 2 0,0 0 0,-26 10 0,39-12-28,0 0-1,0 0 1,0 1 0,1 0-1,-1 0 1,1 1-1,-1 0 1,1 0-1,0 1 1,1-1 0,-1 1-1,1 0 1,0 1-1,0-1 1,1 1-1,-1 0 1,1 0 0,1 1-1,-1-1 1,1 1-1,0 0 1,1 0-1,-1 0 1,1 0 0,1 0-1,-2 9 1,3-8-83,-1 0 1,1 0 0,1 0-1,-1 0 1,1 0-1,1 0 1,0-1 0,0 1-1,0 0 1,1-1-1,0 0 1,0 1 0,1-1-1,5 7 1,-2-4-312,1-1-1,0 0 1,0 0 0,0-1-1,1 0 1,1-1 0,-1 0-1,1 0 1,20 9 0,54 17-3348,-10-4-341</inkml:trace>
</inkml:ink>
</file>

<file path=ppt/ink/ink2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5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1 162 9600,'0'-2'288,"0"0"0,1 0 0,0 0-1,-1 0 1,1 1 0,0-1 0,0 0 0,0 0 0,0 1 0,0-1 0,0 1 0,1-1 0,-1 1 0,0-1 0,1 1 0,-1 0 0,1 0-1,1-2 1,14-4 5719,-16 6-3639,-8 24 3370,6 44-4911,4 0-1,2 0 1,22 100 0,-27-166-827,9 33 59,-9-33-55,0 0 1,0 0-1,1 0 0,-1 0 1,0 0-1,1 0 1,-1 0-1,1 0 1,-1-1-1,1 1 1,-1 0-1,1 0 1,0 0-1,-1 0 1,1-1-1,0 1 1,0 0-1,0-1 1,-1 1-1,1-1 0,0 1 1,0-1-1,0 1 1,1-1-1,-1-2-6,0-1 0,0 1 0,0-1 0,0 0 0,-1 0 0,1 1 0,-1-1-1,0 0 1,0 0 0,0 0 0,0 1 0,0-1 0,-2-5 0,2 1 10,-14-132-71,8 106 38,2 1 1,1-1-1,1 0 1,2 0-1,2 0 1,9-56-1,-10 84 21,0 0-1,1 1 0,-1-1 1,1 0-1,0 1 1,0 0-1,0-1 0,1 1 1,0 0-1,0 0 0,0 1 1,0-1-1,0 0 1,1 1-1,-1 0 0,1 0 1,0 0-1,0 0 0,0 1 1,1-1-1,-1 1 0,0 0 1,1 1-1,0-1 1,-1 1-1,1 0 0,0 0 1,0 0-1,-1 0 0,1 1 1,0 0-1,0 0 1,0 0-1,8 3 0,0-1 14,0 1 1,0 0-1,-1 1 0,0 0 0,1 1 0,-2 1 1,1 0-1,0 0 0,-1 1 0,-1 1 0,1 0 1,16 16-1,-1 3 28,-2 1 0,0 1 0,21 37 0,-36-51-14,0 0 1,-1 1 0,-1 0-1,-1 0 1,0 1-1,-2 0 1,1 0 0,-2 0-1,2 28 1,-10 70-272,3-100-3034,2-11-3279,0-19 2465</inkml:trace>
</inkml:ink>
</file>

<file path=ppt/ink/ink2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6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4 199 13312,'0'0'194,"-1"1"0,1 0 1,0-1-1,-1 1 0,1 0 1,0-1-1,-1 1 1,1 0-1,0-1 0,0 1 1,0 0-1,0 0 0,0-1 1,0 1-1,0 0 0,0-1 1,0 1-1,0 0 1,0 0-1,0-1 0,0 1 1,0 0-1,1-1 0,-1 1 1,0 0-1,1 0 0,22 42 1342,-20-40-641,0 1 1,-1 0-1,1-1 0,1 0 0,-1 0 0,0 0 0,1 0 0,0 0 0,7 3 0,0 0-773,1-1 0,0-1 0,23 6 0,-19-6 807,13 4-723,1-2 0,-1-1-1,55 1 1,-64-5-83,-1-2 0,1 0 1,-1-1-1,1-1 0,-1-1 0,29-9 0,-39 9-79,0 0 0,0 0-1,0-1 1,12-9-1,-18 12-36,0-1-1,0 1 0,0-1 1,-1 0-1,1 0 1,-1 0-1,1 0 0,-1 0 1,0 0-1,0 0 0,-1-1 1,1 1-1,-1-1 1,1 0-1,0-4 0,-2-3-32,0 0 0,-1-1 0,0 1-1,-1 0 1,0 0 0,-1 0 0,0 1-1,-1-1 1,0 1 0,-1 0 0,0 0-1,-7-11 1,8 14 14,-1 0 1,0 1-1,-1-1 0,0 1 1,1 0-1,-2 1 1,1-1-1,-1 1 0,0 0 1,0 1-1,0 0 0,0 0 1,-1 1-1,0-1 0,0 2 1,0-1-1,0 1 1,0 0-1,0 1 0,-1 0 1,-8 0-1,7 2 21,0 0-1,0 1 1,1 0 0,-1 0 0,0 1-1,1 0 1,0 1 0,0 0 0,-17 11-1,10-5 26,2 1 0,-1 0 0,2 1-1,-18 19 1,21-20-15,1 1 1,0 0-1,1 0 0,0 1 1,1 0-1,0 1 0,1 0 0,1-1 1,0 2-1,1-1 0,0 1 1,1-1-1,1 1 0,0 0 1,1 0-1,1 0 0,0 0 0,1 0 1,1 0-1,7 28 0,-7-35-31,0-1 0,1 1 0,0-1 0,1 0 0,0 0 0,0-1 1,0 1-1,1-1 0,-1 0 0,2 0 0,-1 0 0,1-1 0,-1 0 0,2 0 0,-1 0 0,0-1 0,1 0 0,0 0 0,0-1 0,9 4 0,2-1-467,1-1 0,-1 0 0,1-1-1,1-1 1,-1-1 0,32 0 0,-25-2-563,0-1 0,0-2-1,0 0 1,0-2 0,-1-1 0,33-11-1,40-26-3053</inkml:trace>
</inkml:ink>
</file>

<file path=ppt/ink/ink2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6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42 375 11520,'-7'0'1634,"5"0"-1243,0-1-1,1 1 0,-1 0 1,0 0-1,1 0 0,-1 0 1,0 1-1,1-1 1,-1 0-1,0 1 0,1-1 1,-1 1-1,1-1 0,-1 1 1,1 0-1,-1 0 0,-1 1 1,0 12 7176,13 30-5812,-6-37-1735,0 0 0,1-1 0,0 1 0,0-1-1,0 0 1,1-1 0,0 0 0,0 1 0,9 5 0,5 1 262,0-1 0,32 14 0,-32-16-211,1-1 0,0-2-1,1 0 1,0-1-1,-1-1 1,2 0-1,-1-2 1,0-1-1,0-1 1,1-1 0,-1 0-1,24-6 1,-26 3-67,1-2 0,-2 0 1,1 0-1,-1-2 0,0-1 0,-1 0 1,1-1-1,-2-1 0,19-15 0,-30 20 6,0 0 0,0 0-1,-1 0 1,1-1 0,-2 0-1,1 0 1,-1 0 0,0-1-1,0 1 1,-1-1 0,0 0-1,0 0 1,-1 0 0,0 0-1,1-10 1,-2 3 3,-1-1-1,0 1 1,-1 0 0,-1 0-1,0 0 1,-1 0 0,-5-17-1,5 22-5,-1-1 1,0 1-1,0 1 0,-1-1 0,-1 0 0,1 1 0,-1 0 0,-1 1 0,0-1 0,0 1 1,-1 1-1,0-1 0,0 1 0,-16-10 0,10 6-7,-1 2 0,0 0 0,0 0 0,-1 2 0,0 0 0,0 1 0,-1 0 0,1 1 0,-26-3 0,37 6 0,-10-1-15,1 0 0,-1 1 1,1 1-1,-1 0 0,0 1 0,-28 3 0,33-1-18,0 1 0,-1 0-1,1 0 1,1 1 0,-1 0 0,1 1 0,-1 0-1,2 0 1,-1 1 0,-12 11 0,13-11-85,1 1 1,0 0 0,1 0-1,-1 1 1,1 0 0,1 0-1,0 0 1,0 1 0,0 0-1,1 0 1,1 0 0,-1 0-1,1 1 1,1-1 0,0 1-1,0 0 1,1 0 0,0 0-1,1-1 1,0 1 0,2 13-1,-1-15-159,0 0 0,1-1-1,0 1 1,0 0 0,1-1 0,0 0-1,0 1 1,1-1 0,0-1-1,0 1 1,0 0 0,1-1-1,0 0 1,0 0 0,1-1-1,0 1 1,0-1 0,12 8-1,42 34-3690</inkml:trace>
</inkml:ink>
</file>

<file path=ppt/ink/ink2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7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0 8448,'-3'1'404,"1"0"1,-1-1 0,1 1 0,-1 0-1,1 0 1,0 0 0,-1 1 0,1-1-1,0 0 1,0 1 0,0 0 0,0-1-1,0 1 1,0 0 0,-2 4 0,-1 1 738,0 0 0,0 1 0,1 0 1,-5 12-1,-2 11 1468,-10 51 0,18-69-2980,-13 67 825,3 1 1,4 0-1,2 104 1,28 236 1431,-10-286-1891,-10-113-230,3 36 46,-4-54-258,1-1 0,-1 1 1,1-1-1,0 1 0,0-1 0,0 1 0,1-1 0,-1 0 0,1 0 0,-1 1 0,4 3 0,0-3-3289</inkml:trace>
</inkml:ink>
</file>

<file path=ppt/ink/ink2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7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53 300 13440,'-4'42'5305,"14"9"-4165,-7-42-439,17 35 7387,22 2-7092,-23-28-54,-8-8-895,0-1 0,0-1-1,1 0 1,0-1 0,1 0-1,0-1 1,0 0 0,0-1-1,0 0 1,1-1 0,0-1-1,0 0 1,0-1 0,0-1-1,15 1 1,-10-3 9,0 0 1,-1-1-1,1 0 1,-1-2-1,0 0 0,0-1 1,0-1-1,0-1 0,-1 0 1,0-1-1,-1-1 1,0-1-1,18-13 0,-27 18-49,-1-1 0,1 1-1,-1-1 1,0 0 0,-1 0-1,1-1 1,-1 0 0,0 1-1,-1-2 1,0 1 0,0-1-1,0 1 1,-1-1 0,-1 0-1,3-10 1,-4 17-7,2-9 0,0-1 0,0 0 0,-1 0 0,-1 0 0,1 0 0,-2 0 0,0 0 0,0 0 0,-1 0 0,0 0 0,-5-20 0,4 21 1,-1 0 1,0 0-1,0 1 0,-1-1 0,0 1 1,-1 0-1,0 0 0,0 1 0,-1-1 1,0 1-1,0 0 0,-1 1 0,0 0 1,0 0-1,-13-9 0,19 15 0,-10-8 9,1 0 0,-2 1 0,1 0 0,-1 1 0,0 0-1,0 1 1,-1 0 0,0 1 0,0 1 0,0 0 0,0 1 0,-20-3-1,12 3 6,1 0-1,-1 2 0,0 0 0,1 2 0,-1 0 1,0 1-1,1 1 0,-25 7 0,28-7-16,1 1 0,-1 1 0,1 0 0,0 2 0,0 0 0,1 0-1,0 1 1,0 1 0,-14 12 0,24-18-59,1-1-1,0 1 1,0 0-1,0 0 1,1 0-1,-1 1 1,1-1 0,-1 1-1,1 0 1,0 0-1,1 0 1,-1 0-1,1 0 1,0 1-1,0-1 1,0 1 0,0 0-1,1-1 1,0 1-1,0 0 1,0 0-1,1 0 1,-1 0 0,1 5-1,0-5-152,1-1 1,-1 0-1,1 1 0,-1-1 0,1 0 0,0 0 1,1 0-1,-1 0 0,1 0 0,0 0 1,0 0-1,0 0 0,0 0 0,1-1 0,-1 1 1,1-1-1,0 0 0,0 0 0,0 0 1,1 0-1,-1 0 0,7 3 0,-2 0-351,38 33-3425</inkml:trace>
</inkml:ink>
</file>

<file path=ppt/ink/ink2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8.3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80 9472,'-2'-4'835,"-12"-37"1960,16 21-369,-1 18-2082,0 1-1,-1 0 1,1 0 0,0 0 0,0 0 0,-1 1 0,1-1 0,0 0 0,0 0 0,0 0 0,0 1 0,0-1 0,0 0 0,1 1 0,-1-1 0,1 0 0,-1 1-277,0 0-1,-1 0 1,1 0-1,0 0 0,-1 0 1,1 1-1,0-1 0,-1 0 1,1 0-1,-1 0 1,1 1-1,0-1 0,-1 0 1,1 1-1,-1-1 1,1 0-1,-1 1 0,1-1 1,-1 1-1,1-1 1,-1 1-1,1-1 0,-1 1 1,0-1-1,1 1 1,-1-1-1,0 1 0,1-1 1,-1 1-1,0 0 1,0-1-1,0 1 0,1 1 1,9 34 1558,10 78-1817,25 195 2517,-24 2-1526,-19-268-681,20 314 1376,-20-309-812,9 50 1,-11-99-681,0 1 0,0 0 0,0 0 0,0-1 0,1 1 0,-1 0 0,0 0 0,0-1 0,0 1 0,0 0 0,1 0 0,-1 0 0,0 0 0,0-1 0,1 1 0,-1 0 0,0 0 0,0 0 0,1 0 0,-1 0 0,0 0 0,0 0 0,1 0 0,-1-1 0,0 1-1,0 0 1,1 0 0,-1 0 0,0 0 0,0 0 0,1 1 0,-1-1 0,0 0 0,1 0 0,-1 0 0,0 0 0,0 0 0,1 0 0,-1 0 0,0 0 0,0 1 0,0-1 0,1 0 0,-1 0 0,0 0 0,0 0 0,0 1 0,1-1 0,-1 0 0,0 0 0,0 0 0,0 1 0,0-1 0,0 0 0,0 0 0,1 1 0,-1-1 0,0 0 0,0 1 0,0-1 0,0 0 0,11-25 24,-4 4-61,0 0-1,2 0 1,1 1-1,0 0 1,1 1-1,1 0 1,1 1-1,27-30 0,-28 36 36,1 0 0,0 1-1,0 1 1,1-1 0,1 2-1,-1 0 1,2 1 0,-1 1-1,1 0 1,0 1 0,0 0-1,1 2 1,-1 0 0,1 1-1,0 0 1,0 1 0,1 1 0,24 2-1,-32 0 26,0-1 0,1 2 0,-1 0 0,0 0 0,0 0 0,0 1 0,0 1 0,-1 0 0,1 0 0,-1 1 0,0 0 0,0 1 0,-1 0 0,1 0 0,-1 0 0,-1 1 0,1 1 0,-1-1 0,0 1 0,-1 0 0,0 1 0,0 0 0,-1 0 0,0 0 0,-1 0 0,0 1-1,0-1 1,-1 1 0,0 0 0,1 14 0,-2-16 0,-1 0 1,-1 0-1,1 0 0,-1 0 0,-1 0 0,0 0 0,0 0 0,0 0 0,-1 0 0,0-1 0,-1 1 1,1-1-1,-1 1 0,-1-1 0,0 0 0,0 0 0,0 0 0,-1-1 0,1 0 0,-2 1 0,1-2 0,-1 1 1,0-1-1,0 0 0,0 0 0,-1 0 0,0-1 0,0 0 0,0 0 0,0-1 0,0 0 0,-1 0 1,-10 2-1,-1-2-46,1-1 1,0-1 0,-1 0-1,1-2 1,-1 0 0,1-1-1,-31-7 1,14 1-702,0-2 0,1-2 0,-36-17 0,66 28 382,0-1 0,0 1 0,0-1 0,0 0-1,0-1 1,0 1 0,1-1 0,-1 1 0,1-1 0,0 0 0,-1-1-1,2 1 1,-1 0 0,0-1 0,1 0 0,-1 1 0,-1-6 0,-6-17-3650</inkml:trace>
</inkml:ink>
</file>

<file path=ppt/ink/ink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1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11 7040,'-44'-10'3456,"61"10"-4864,-17 0 6016,0 0-6912,6 4 0,-6-4-1152,0 19 128</inkml:trace>
</inkml:ink>
</file>

<file path=ppt/ink/ink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4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1408,'5'10'612,"-1"0"0,0 1-1,0 0 1,-1 0 0,-1 0 0,1 0 0,0 19-1,-2-20-556,2 14 241,1 0 0,1-1 0,2 0 0,0 0 0,1 0 0,1-1 0,1 0 0,21 32 0,-25-45-194,1 0 0,0-1 0,0 0 0,0 0 0,1 0 0,1-1 0,-1 0-1,1 0 1,0-1 0,0-1 0,1 1 0,0-1 0,0-1 0,0 0 0,1-1 0,-1 1 0,1-2 0,0 0 0,0 0 0,-1-1 0,14 0 0,-13-1-61,1 0 0,-1-1 0,0-1 0,0 1 0,0-2 1,0 0-1,0 0 0,0-1 0,-1 0 0,1-1 0,-1 0 0,0-1 0,-1 0 1,1 0-1,-1-1 0,-1 0 0,1-1 0,-1 0 0,0 0 0,-1-1 1,0 1-1,-1-2 0,1 1 0,-2-1 0,1 0 0,-2 0 0,8-20 1,-5 8-19,-1 1 1,0-1-1,-2 0 0,0 0 1,-2-1-1,0 1 1,-2-1-1,0 1 1,-6-36-1,6 58-28,0-1 0,0 1 1,0 0-1,0 0 0,0-1 0,1 1 0,-1 0 0,0 0 0,0-1 0,0 1 0,0 0 1,0 0-1,0-1 0,0 1 0,0 0 0,0 0 0,-1-1 0,1 1 0,0 0 0,0 0 0,0-1 1,0 1-1,0 0 0,0 0 0,0 0 0,-1-1 0,1 1 0,0 0 0,0 0 0,0 0 0,0 0 1,-1-1-1,1 1 0,0 0 0,0 0 0,0 0 0,-1 0 0,1 0 0,0 0 0,0-1 0,-1 1 1,1 0-1,0 0 0,0 0 0,-1 0 0,1 0 0,0 0 0,0 0 0,-1 0 0,-3 16-117,0 22 20,4 13 267,3 0-1,13 73 1,-13-105-116,1-1 0,1 1-1,1-1 1,1 0 0,0-1-1,1 0 1,1 0 0,1-1 0,20 28-1,-27-41-348,0 1-1,0-1 0,1 0 1,-1 0-1,1-1 1,0 1-1,-1-1 0,1 0 1,0 0-1,9 3 1,5-3-1364</inkml:trace>
</inkml:ink>
</file>

<file path=ppt/ink/ink2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4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49 362 3072,'-1'3'458,"0"0"1,-1 0-1,1 0 0,-1 0 0,1 0 1,-1-1-1,0 1 0,0 0 1,-2 2-1,-15 24 868,18-24-1253,-1 0 0,1 1 0,1-1 0,-1 1 0,1-1-1,0 1 1,0-1 0,0 1 0,1-1 0,0 1 0,0-1 0,1 0 0,-1 1 0,1-1-1,0 0 1,0 0 0,1 0 0,0 0 0,0-1 0,5 7 0,-4-5-21,1-1-1,0 0 1,0 0 0,1-1 0,-1 1-1,1-1 1,0-1 0,0 1 0,0-1-1,0 0 1,1 0 0,0-1 0,-1 1-1,1-2 1,0 1 0,9 0 0,7-1 30,1 0 0,-1-2-1,0-1 1,1-1 0,-1-1 0,0-1 0,0-1 0,-1-1 0,0-1 0,0 0 0,31-19 0,-35 17-1,-2 0 0,1-1 0,-1 0 0,-1-2 0,0 0 0,-1-1-1,0 0 1,-1-1 0,0 0 0,-2-1 0,0 0 0,0-1 0,-2-1 0,9-20 0,-15 30-53,0-1 0,-1 0 0,1 0 0,-2 0 0,1 0 0,-1 0 0,-1 0 0,0 0 0,0 0 0,-1 0 1,0 0-1,0-1 0,-1 2 0,0-1 0,-1 0 0,0 0 0,0 1 0,-1-1 0,0 1 0,0 0 0,-1 0 0,-8-10 0,5 10-2,1 0-1,-2 1 1,1-1-1,-1 2 1,0-1-1,0 1 1,0 1 0,-1 0-1,0 0 1,0 1-1,-1 0 1,1 0-1,-1 2 1,0-1-1,1 1 1,-1 1-1,0 0 1,-19 0 0,8 2-215,0 1 0,0 1 0,0 1 0,0 1 0,1 1 0,0 1 0,0 1 0,1 0 1,0 2-1,0 0 0,-29 21 0,37-22 32,1 0 1,0 0-1,0 1 1,1 0-1,0 1 1,1 0-1,0 0 1,1 1-1,0 0 1,1 1-1,1 0 1,0 0-1,0 0 1,1 1-1,1-1 0,1 1 1,0 0-1,0 1 1,0 15-1,3-23-96,0 1 0,0 0 1,1 0-1,0 0 0,1 0 0,2 9 0,22 35-1539</inkml:trace>
</inkml:ink>
</file>

<file path=ppt/ink/ink2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9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12928,'-1'0'144,"1"0"1,0 0 0,0 0 0,-1 0 0,1 0 0,0 0 0,0 0 0,-1 0-1,1 0 1,0 1 0,0-1 0,-1 0 0,1 0 0,0 0 0,0 1 0,0-1 0,-1 0-1,1 0 1,0 0 0,0 1 0,0-1 0,0 0 0,0 0 0,-1 1 0,1-1-1,0 0 1,0 0 0,0 1 0,0-1 0,0 0 0,0 1 0,0-1 0,0 0-1,0 0 1,0 1 0,0-1 0,0 0 0,0 1 0,0-1 0,0 0 0,0 0-1,1 1 1,-1-1 0,6 22 5946,1-1-3560,32 260-120,-10-35-2248,-22-170 122,7 49-67,13 203-116,-26-325-94,-1 0-1,0-1 0,1 1 1,-1-1-1,-1 1 1,1-1-1,0 1 1,-1-1-1,1 1 1,-1-1-1,0 1 1,0-1-1,0 1 1,0-1-1,0 0 1,0 1-1,-1-1 0,1 0 1,-3 3-1,3-5-2,0 0-1,1-1 0,-1 1 0,0 0 1,1 0-1,-1-1 0,0 1 0,1-1 1,-1 1-1,1 0 0,-1-1 0,1 1 1,-1-1-1,1 0 0,-1 1 0,1-1 0,0 1 1,-1-1-1,1 1 0,0-1 0,-1 0 1,1 1-1,0-1 0,0 0 0,0 1 1,-1-2-1,-8-29-33,6 7-52,1-1 1,1 0-1,1 0 0,2 0 1,0 1-1,2-1 1,0 1-1,10-28 0,-11 41 57,0 1-1,1 0 1,0 0-1,1 0 0,0 0 1,1 1-1,0 0 1,0 0-1,1 0 1,12-11-1,-13 15 32,0 0-1,1 0 1,0 0 0,0 1-1,0 0 1,1 0 0,-1 1-1,1 0 1,0 0-1,0 1 1,0 0 0,0 0-1,0 1 1,15-1 0,-7 3 21,0 0 1,1 0-1,-1 2 0,0 0 1,0 1-1,0 1 0,-1 0 1,0 1-1,0 0 1,0 2-1,-1-1 0,0 2 1,0 0-1,-1 1 1,22 20-1,-20-15 23,0 1 0,0 0 0,-2 1 0,0 1 0,-1 0 0,0 1 0,-2 0 0,0 0 0,-2 1 0,0 1 0,8 32 0,-15-48-28,0-1-1,0 0 0,0 0 0,-1 0 1,0 0-1,1 0 0,-2 0 1,1 1-1,0-1 0,-1 0 0,0 0 1,0 0-1,0 0 0,0 0 1,-1 0-1,0 0 0,0-1 0,0 1 1,-4 5-1,2-4 0,0-1 0,-1 0 0,1-1 0,-1 1 0,0-1 0,0 0 0,0 0 1,-1-1-1,1 1 0,-1-1 0,1 0 0,-10 1 0,-7 1-35,-1-1 0,0-1-1,0-2 1,0 0 0,0-1 0,-33-6-1,22 1-690,0-2 0,0-1 0,-47-19 0,71 24 298,9 4 365,0 0 1,-1-1-1,1 1 0,0 0 1,-1-1-1,1 1 1,0-1-1,0 1 1,0-1-1,0 0 1,-1 0-1,1 1 0,0-1 1,0 0-1,0 0 1,1 0-1,-1 0 1,0 0-1,0 0 1,0 0-1,1-1 0,-1 1 1,1 0-1,-1 0 1,1 0-1,-1-1 1,1 1-1,0 0 1,-1-1-1,1-1 0,0-15 148</inkml:trace>
</inkml:ink>
</file>

<file path=ppt/ink/ink2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9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0 12544,'-44'15'6271,"88"21"-6015,-35-24 5888,9 16-6016,-5 2 0,9 6 384,-6-3 0,7 4-640,-6-4 0,6-12-768,-6 1 0,1-15-2304,-5-2 0</inkml:trace>
</inkml:ink>
</file>

<file path=ppt/ink/ink2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49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37 16128,'-80'-36'8063,"102"62"-13567,-4-26 14592,8 0-16000,-4 10 1</inkml:trace>
  <inkml:trace contextRef="#ctx0" brushRef="#br0" timeOffset="1">675 737 128,'14'-3'0</inkml:trace>
</inkml:ink>
</file>

<file path=ppt/ink/ink2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0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63 407 11136,'-6'-14'2508,"0"15"3624,4 15 614,6 0-5685,44 84 560,-45-94-1573,2 1 0,-1-2-1,1 1 1,-1 0 0,2-1-1,-1 0 1,0 0-1,1-1 1,0 0 0,0 0-1,1 0 1,-1 0-1,13 4 1,-2-2 100,0 0 1,1-1-1,0-1 0,20 2 0,-20-4-93,1-1 0,0-1-1,0-1 1,-1-1 0,1 0-1,-1-1 1,1-2 0,-1 1-1,0-2 1,-1 0 0,0-2-1,0 0 1,0 0 0,-1-2-1,25-18 1,-30 19-40,1 0 0,-2-1 0,0-1 0,0 0 0,-1 0 0,0-1 0,-1 0 0,0 0-1,8-19 1,-11 22-5,0-1 0,-1 0 0,-1 0 0,1 0 0,-1-1-1,-1 1 1,0-1 0,-1 0 0,0 0 0,0 1 0,-1-1 0,-3-20-1,2 21-2,0 0 1,-1 0-1,0 0 0,-1 0 0,0 0 0,-1 1 0,0-1 0,0 1 0,-1 0 1,0 0-1,-1 1 0,0-1 0,0 1 0,-9-8 0,15 16-7,-8-9-11,0 0 0,0 0 0,-1 1-1,0 0 1,0 0 0,-1 1 0,0 0 0,-1 1-1,1 0 1,-1 1 0,0 0 0,0 1 0,-1 0 0,1 1-1,-1 0 1,0 1 0,0 0 0,0 1 0,0 0 0,-23 2-1,1 2 10,0 2-1,1 2 0,0 1 1,0 1-1,1 2 0,0 1 1,-36 19-1,58-26-6,1-1 0,-1 1 0,1 1 0,0 0 1,1 0-1,-1 1 0,1 0 0,0 0 0,1 1 0,0 0 0,-11 15 0,16-20-1,0 1 0,0 0 0,1 0-1,-1-1 1,1 1 0,0 0 0,-1 0 0,2 0-1,-1 0 1,0 1 0,1-1 0,0 0-1,0 0 1,0 0 0,1 0 0,-1 0 0,1 0-1,0 0 1,0 0 0,0 0 0,1 0-1,-1 0 1,1 0 0,0 0 0,0-1 0,3 5-1,2 1-46,0-1 0,1 0 0,0 0 0,0 0 0,0-1 0,1 0 0,0-1 0,16 9 0,-10-8-50,1 0 0,0-1 1,1 0-1,-1-1 0,1-1 0,0-1 0,1 0 0,18 0 1,1-2-129,1-2 1,53-8 0,-60 5 112,-1-1 0,0-2 0,0-1 1,0-1-1,-1-2 0,37-18 0,-58 25 155,-1 0 1,0-1-1,0 0 1,0 0-1,-1 0 1,1-1-1,-1 0 1,0 0 0,-1-1-1,0 0 1,0 0-1,0 0 1,5-12-1,-10 18-12,1 0 1,-1 0-1,0 1 0,1-1 0,-1 0 1,0 0-1,0 0 0,0 0 0,0 0 1,0 1-1,0-1 0,0 0 0,0 0 1,0 0-1,0 0 0,-1 0 0,1 0 1,0 1-1,0-1 0,-1 0 1,1 0-1,-1 0 0,1 1 0,-1-1 1,1 0-1,-1 1 0,1-1 0,-1 0 1,-1 0-1,0-1 36,0 1 0,-1 0 0,1-1 0,-1 1 0,1 0 0,-1 1 0,1-1 0,-1 0 0,0 1 0,-4-1 0,2 0 51,0 1-1,0 0 1,0 0 0,-1 0 0,1 1 0,0 0 0,0 0 0,0 0-1,0 1 1,0-1 0,0 1 0,-7 4 0,9-4-69,1 0-1,0 0 1,-1 0 0,1 0 0,0 0 0,1 0-1,-1 0 1,0 1 0,0-1 0,1 1 0,0-1-1,-1 1 1,1 0 0,0-1 0,0 1 0,1 0-1,-1 0 1,0 0 0,1 0 0,0 0 0,0 0 0,0-1-1,0 1 1,0 0 0,0 0 0,1 0 0,0 0-1,-1 0 1,1 0 0,0-1 0,3 6 0,0 1-29,1 0 0,0-1 0,1 0 0,0 1 0,0-2 0,1 1 0,11 9 0,-2-4-23,0 0-1,1-2 0,1 0 0,-1-1 1,1-1-1,1-1 0,27 9 0,-13-7-1436,0-2 1,1-1-1,50 3 0,-80-10 1039,0 1-98,0 0 0,-1-1 1,1 0-1,0 0 0,-1 0 0,1 0 1,0-1-1,-1 0 0,1 1 0,-1-1 1,1 0-1,-1-1 0,1 1 0,3-3 1,12-8-3481</inkml:trace>
</inkml:ink>
</file>

<file path=ppt/ink/ink2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0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18 200 13184,'-1'0'256,"0"1"1,0-1-1,0 0 1,0 1 0,0-1-1,0 1 1,0 0 0,0-1-1,1 1 1,-1-1-1,0 1 1,1 0 0,-1 0-1,0 0 1,1-1 0,-1 1-1,1 0 1,-1 0-1,1 0 1,-1 0 0,1 0-1,0 0 1,-1 0 0,1 0-1,0 0 1,0 0-1,0 0 1,0 0 0,0 0-1,0 0 1,0 0-1,0 0 1,0 0 0,0 0-1,0 0 1,1 0 0,0 1-1,19 51 7191,-7-24-7622,-8-16 237,0-1 1,1 0-1,1-1 0,14 20 1,8 16 158,-24-39-87,17 31 282,-21-37-411,0 0-1,0-1 1,0 1 0,0-1 0,0 1-1,1-1 1,-1 0 0,1 0 0,-1 1 0,1-1-1,-1 0 1,1 0 0,0 0 0,-1-1-1,1 1 1,0 0 0,0-1 0,3 2-1,-5-3-12,1 0 0,0 0 0,0 0 0,0 1 0,-1-1 0,1 0 0,0 0-1,-1 0 1,1 0 0,-1 0 0,1 0 0,-1 0 0,0 0 0,1-1 0,-1 1 0,0 0-1,0 0 1,0 0 0,0 0 0,0 0 0,0-1 0,0 1 0,0-2 0,-1-35-232,1 33 141,-1-70-590,4-94-109,-1 150 828,0 0-1,2 0 1,0 0-1,2 0 1,0 0 0,12-25-1,-17 42-5,-1 0-1,1 0 0,0 0 1,0 0-1,0 0 1,0 0-1,0 0 1,0 0-1,1 1 1,-1-1-1,1 0 1,-1 1-1,1-1 1,-1 1-1,1 0 1,0 0-1,0-1 0,0 1 1,-1 0-1,1 0 1,0 1-1,0-1 1,1 0-1,-1 1 1,0-1-1,0 1 1,0 0-1,0-1 1,0 1-1,0 0 1,1 0-1,-1 1 0,0-1 1,0 0-1,0 1 1,0-1-1,0 1 1,0 0-1,0 0 1,0-1-1,0 1 1,0 1-1,0-1 1,0 0-1,-1 0 1,1 1-1,-1-1 0,1 1 1,1 1-1,244 240 996,-131-123-630,-113-118-376,-1 1-1,1 0 1,-1 0-1,0 0 1,0 0-1,-1 1 1,1-1-1,0 0 1,-1 1-1,0-1 1,0 1-1,1 3 1,-2-5-3,0 0 0,0 0 0,1-1 1,-1 1-1,-1 0 0,1 0 0,0 0 0,0-1 1,-1 1-1,1 0 0,-1-1 0,1 1 0,-1 0 1,0-1-1,0 1 0,1-1 0,-1 1 0,0-1 1,-1 1-1,1-1 0,0 1 0,0-1 0,0 0 1,-1 0-1,1 0 0,-1 0 0,-2 2 0,-1-1-27,-1 0-1,1 0 0,-1 0 1,1 0-1,-1-1 0,1 0 1,-1 0-1,0-1 1,0 1-1,1-1 0,-7-1 1,10 1 3,0 0 0,0-1 0,0 1 1,0-1-1,0 1 0,0-1 1,1 1-1,-1-1 0,0 0 0,0 0 1,1 0-1,-1 0 0,0 0 1,1-1-1,-1 1 0,1 0 0,0-1 1,-1 1-1,1-1 0,0 1 1,0-1-1,0 1 0,0-1 0,0 0 1,0 0-1,1 1 0,-1-1 1,0 0-1,1 0 0,0 0 0,-1 0 1,1 0-1,0 0 0,0 0 1,0 0-1,0 0 0,0 0 0,1-3 1,2-8-66,0 0 1,1 1-1,1-1 0,0 1 1,0 0-1,1 1 1,8-12-1,3-3-108,39-48 0,-51 68 195,1 0 1,0 1-1,0 0 1,1-1-1,0 2 0,0-1 1,0 1-1,0 0 1,0 1-1,1-1 0,0 2 1,-1-1-1,17-2 1,-19 4 24,0 0 1,1 1 0,-1 0 0,0 0 0,1 1 0,-1 0-1,0 0 1,0 0 0,1 0 0,-1 1 0,0 0 0,0 0 0,0 0-1,-1 0 1,1 1 0,0 0 0,-1 0 0,0 0 0,0 1-1,0-1 1,0 1 0,5 6 0,5 11 26,-1 0 0,-1 1 1,-1 0-1,0 1 0,-2 0 0,-1 0 1,-1 1-1,-1 0 0,-1 1 0,-1-1 1,-1 1-1,-1 0 0,-1 0 0,-1 0 1,-2 0-1,-5 33 0,1-34-1199,9-43-1567,8-38-3155,-2 24 1871</inkml:trace>
</inkml:ink>
</file>

<file path=ppt/ink/ink2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1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0 215 8704,'2'0'572,"0"0"0,-1 1-1,1 0 1,-1-1 0,1 1 0,0 0 0,-1 0 0,0 0 0,1 0 0,-1 0 0,0 0 0,1 0-1,-1 0 1,0 0 0,0 1 0,0-1 0,0 1 0,0-1 0,0 0 0,0 1 0,-1 0 0,1-1 0,0 2-1,2 3 330,-1 1 0,0-1 0,0 0 0,-1 0 0,0 1-1,1 6 1,-1 55-1075,-2-47 686,0 1 1,2-1-1,1 1 1,1-1-1,0 0 1,12 35-1,-14-52-492,1-1-1,1 0 1,-1 0-1,0 0 1,1 0-1,-1 0 1,1-1-1,0 1 0,0-1 1,0 0-1,0 0 1,0 0-1,1 0 1,-1 0-1,1-1 1,-1 1-1,1-1 1,-1 0-1,1 0 1,0 0-1,0-1 0,6 1 1,6 0-11,0 0-1,-1-2 1,1 1-1,24-6 1,-22 3-8,-1-1 0,1-1 1,-1-1-1,0-1 0,0 0 0,-1-1 0,0-1 0,0 0 1,-1-1-1,0-1 0,-1 0 0,0-1 0,-1-1 1,-1 0-1,0 0 0,0-1 0,13-22 0,-20 26-8,0 0-1,0 0 1,0 0-1,-1 0 1,-1-1 0,0 0-1,0 1 1,-1-1-1,-1 0 1,0 0-1,0 0 1,-1-1-1,0 1 1,-1 0-1,0 0 1,-1 0-1,-1 0 1,1 1-1,-8-18 1,-26-48 8,32 69-3,1 0 0,-2 1 0,1 0 0,-1 0 0,0 1 0,0-1 0,-1 1 0,1 0 0,-1 0 0,-9-5 0,1 5-11,1 1 1,0 1-1,-1 0 1,1 1-1,-1 0 1,0 1 0,0 0-1,0 1 1,0 1-1,1 0 1,-24 6-1,28-4-76,0 1 1,0 0-1,1 0 0,0 1 0,0 0 0,0 1 0,0 0 0,1 0 0,0 0 0,1 1 1,-1 0-1,1 0 0,0 1 0,1 0 0,0 0 0,0 0 0,1 0 0,0 1 1,0 0-1,1 0 0,0 0 0,1 0 0,0 0 0,0 0 0,1 1 0,0-1 0,1 1 1,0-1-1,3 19 0,0-12-797,1 0 1,1 0 0,8 16 0,15 38-3105</inkml:trace>
</inkml:ink>
</file>

<file path=ppt/ink/ink2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2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36 546 10368,'-15'-7'959,"13"6"-436,1 0 1,0 0 0,-1 1 0,1-1-1,0 0 1,0 0 0,0 0 0,0 0-1,0-1 1,0 1 0,0 0-1,0 0 1,0-1 0,1 1 0,-1 0-1,0-1 1,1 1 0,-1-1 0,1 1-1,-1 0 1,1-1 0,0 1-1,0-3 1,1-21 1179,4-2-1473,1 0 1,1 1-1,1-1 0,1 2 0,1-1 0,2 2 0,0-1 1,2 2-1,1-1 0,0 2 0,2 0 0,0 1 0,2 1 1,0 0-1,1 2 0,1 0 0,0 2 0,38-23 0,-47 33-129,0 1 0,1 1-1,-1 0 1,1 0 0,0 1-1,0 1 1,0 0-1,1 1 1,-1 0 0,22 2-1,-5 2 2,1 2 0,-1 0 0,35 13 0,-42-11-87,0 1-1,-1 0 1,0 2-1,0 1 1,-1 1 0,-1 0-1,0 2 1,-1 0-1,0 1 1,-1 1 0,-1 1-1,0 0 1,-1 1-1,-1 1 1,-1 1 0,-1 0-1,0 0 1,11 28-1,-22-43 1,0-1 0,0 1 0,-1-1-1,1 1 1,-1 0 0,0 0 0,0 0-1,-1-1 1,1 1 0,-1 0 0,-1 0-1,1 0 1,0 0 0,-1 0 0,0 0-1,0-1 1,-1 1 0,1 0 0,-1-1-1,0 1 1,-3 4 0,1-4 2,0 0 0,-1 0 0,0 0 0,0-1 0,0 0 0,0 0 0,-1 0 0,0 0 0,0-1 0,0 0 0,0 0 0,0-1 1,0 0-1,-1 0 0,-12 2 0,-28 3-53,0-2 1,-85-4-1,127-1 28,0 1-84,-1-1 0,1 0 0,-1 0 0,1-1 1,-1 0-1,1 0 0,0 0 0,-1 0 0,1-1 0,0 0 0,0 0 0,0-1 0,0 1 0,-4-4 0,-14-13-1081</inkml:trace>
</inkml:ink>
</file>

<file path=ppt/ink/ink2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2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53 5632,'1'-1'513,"0"-1"0,0 0-1,0 1 1,-1-1 0,1 1 0,0-1 0,-1 0 0,0 0 0,1 1 0,-1-1 0,0 0-1,0 0 1,0 0 0,0 1 0,0-1 0,0 0 0,-1 0 0,1 0 0,0 1 0,-1-1-1,0-1 1,-1 1-249,1 1 1,-1 0-1,0 0 0,1-1 0,-1 1 0,0 1 1,0-1-1,0 0 0,0 0 0,0 1 0,0-1 1,0 1-1,0-1 0,0 1 0,0 0 0,0 0 1,0 0-1,0 0 0,0 0 0,-4 1 0,-19 3 260,-1 1 1,1 1-1,-1 1 0,2 1 0,-1 2 0,-40 21 1,58-27-378,0 1 1,0-1 0,0 2 0,0-1 0,1 1 0,0 0 0,0 0 0,1 1 0,0-1 0,0 1 0,-4 9-1,1-1 57,1 1 0,0-1 0,1 1 0,-5 23 0,9-31-151,0 0 0,0 0-1,1 1 1,0-1 0,0 1 0,1-1 0,0 0-1,1 1 1,0-1 0,0 1 0,1-1-1,0 0 1,0 1 0,1-1 0,0 0-1,0-1 1,1 1 0,7 12 0,1-8-83,-1 0 0,1-1 0,1-1 0,0 0 0,1 0 1,-1-1-1,2-1 0,-1 0 0,1-1 0,0-1 0,1 0 0,26 5 0,-17-5-819,0-1 0,51 2 0,-53-6-652,0-2 1,0 0-1,27-7 0,1-3-2339</inkml:trace>
</inkml:ink>
</file>

<file path=ppt/ink/ink2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3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0 375 8320,'11'-5'11822,"4"7"-6331,23 15-4633,-14-6-214,-14-9-490,1 1-1,0-2 1,0 1 0,0-2-1,1 1 1,-1-2 0,0 1-1,0-1 1,0-1 0,0 0-1,0-1 1,-1 0-1,1 0 1,-1-1 0,18-10-1,-14 7-60,0-1 0,-1-1-1,0 0 1,0-1 0,-1 0-1,0-1 1,-1 0-1,0-1 1,-1 0 0,12-20-1,-18 26-91,-1-1-1,1 0 1,-2-1-1,1 1 0,-1 0 1,0-1-1,0 1 0,-1-1 1,0 0-1,-1 1 1,1-1-1,-2 0 0,-1-14 1,1 16-3,0 1 1,0-1 0,-1 0-1,0 0 1,0 1-1,-1-1 1,0 1 0,1 0-1,-2-1 1,1 1-1,-1 1 1,1-1-1,-1 0 1,-1 1 0,1 0-1,-1 0 1,1 0-1,-10-5 1,4 5 10,1-1 0,-1 2 0,0-1-1,0 2 1,-1-1 0,1 1 0,0 1 0,-1-1 0,1 2-1,-1 0 1,0 0 0,1 1 0,-1 0 0,1 1-1,0 0 1,-1 0 0,1 1 0,0 1 0,1 0 0,-1 0-1,0 1 1,1 0 0,0 0 0,1 1 0,-1 1 0,1-1-1,0 1 1,-11 13 0,15-15 8,1 0 1,-1 0-1,1 1 0,0-1 0,1 1 0,-1-1 1,1 1-1,0 0 0,1 0 0,-1 0 1,1 0-1,0 0 0,1 0 0,-1 0 1,1 0-1,1 0 0,-1 1 0,1-1 0,3 11 1,0-3 35,0-1 0,1 0-1,1 0 1,0-1 0,1 0 0,0 0 0,12 14 0,-3-7-36,0 0 0,1-1 0,1-1 0,0-1 0,2-1 0,0 0 1,0-1-1,1-2 0,1 0 0,0-1 0,1-1 0,0-1 0,0-1 0,27 5 0,-43-12-491,0 0 1,0 0-1,0 0 1,0-1-1,0 0 1,0-1-1,0 1 0,0-1 1,13-4-1,13-6-3622</inkml:trace>
</inkml:ink>
</file>

<file path=ppt/ink/ink2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4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56 293 8192,'-1'0'530,"-1"-1"0,0 1 0,0-1 0,1 1-1,-1 0 1,0 0 0,0 0 0,1 0 0,-1 0 0,0 0 0,0 0 0,1 0 0,-1 1 0,0-1 0,0 1 0,1-1 0,-1 1 0,0 0 0,1-1 0,-1 1-1,1 0 1,-1 0 0,1 0 0,0 0 0,-1 1 0,1-1 0,0 0 0,0 0 0,0 1 0,-2 1 0,3-2-409,-1 1 1,0-1 0,0 0-1,1 1 1,-1-1-1,1 1 1,0-1 0,-1 1-1,1-1 1,0 1 0,0-1-1,0 1 1,0-1-1,0 1 1,0-1 0,0 2-1,3 6 3,-1-1 0,1 0 1,1-1-1,-1 1 0,2-1 0,-1 1 0,1-1 0,0 0 0,0-1 1,0 1-1,1-1 0,0 0 0,1-1 0,-1 1 0,1-1 0,0-1 1,0 1-1,1-1 0,-1 0 0,1-1 0,8 3 0,0 0 47,0-1-1,1-1 1,0 0 0,0-1-1,0-1 1,0-1 0,0 0-1,0-1 1,0-1-1,18-3 1,-17 1-129,-1-1 0,0-1 1,0 0-1,0-2 0,-1 0 0,0 0 0,-1-1 1,1-1-1,-2-1 0,25-20 0,-32 24-37,-2 1-1,1-1 1,0 0-1,-1-1 1,0 0-1,-1 0 0,1 0 1,-1 0-1,-1 0 1,1-1-1,-1 0 1,-1 0-1,1 1 1,-1-2-1,-1 1 1,0 0-1,0 0 1,0 0-1,-1-1 1,0 1-1,-1 0 1,0 0-1,0-1 1,-4-12-1,3 14-11,-1 0 1,0 0-1,0 0 0,0 0 0,-1 0 1,0 1-1,0 0 0,-1 0 0,0 0 0,0 0 1,0 1-1,-10-8 0,0-1-12,4 4-59,-1 1 0,0 0 0,0 0-1,-1 1 1,0 1 0,0 0 0,-1 0 0,0 2-1,0 0 1,0 0 0,0 2 0,-1-1 0,0 2-1,0 0 1,0 1 0,0 0 0,-24 3-1,30-2-48,0 1-1,0 1 0,0-1 1,0 1-1,0 1 0,1 0 1,-1 0-1,-15 9 1,21-11 25,0 1 1,0 0-1,0 0 1,1 0-1,-1 1 1,1-1-1,-1 1 1,1-1-1,0 1 1,0 0-1,0 0 1,0-1 0,1 2-1,-1-1 1,1 0-1,0 0 1,-1 0-1,1 1 1,1-1-1,-1 0 1,1 1-1,-1-1 1,1 6 0,0-5-150,1 0 0,0 0 0,0-1 1,0 1-1,0-1 0,1 1 0,0-1 1,-1 1-1,1-1 0,0 0 0,0 0 1,1 0-1,-1 0 0,1 0 1,-1-1-1,1 1 0,0-1 0,0 1 1,0-1-1,1 0 0,-1 0 0,5 1 1,5 4-824,1-1 0,0-1 0,0-1 1,17 4-1,27 3-2275</inkml:trace>
</inkml:ink>
</file>

<file path=ppt/ink/ink2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5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 2560,'-2'0'67,"0"0"0,1 0 0,-1 0 0,0 0 1,1 0-1,-1 0 0,0 1 0,0-1 0,1 1 0,-1-1 0,0 1 0,1 0 1,-1 0-1,1-1 0,-1 1 0,1 0 0,-1 0 0,1 0 0,0 1 0,0-1 1,-1 0-1,1 0 0,0 1 0,0-1 0,0 1 0,0-1 0,0 1 0,1-1 1,-1 1-1,0 2 0,-1 4 331,1 1 0,0-1-1,0 1 1,1-1 0,1 14 0,0 5-173,-2 172 1321,6 320 300,-2-465-1633,2 0 1,2 0-1,3-1 0,2 0 1,2-1-1,3 0 0,1-2 1,37 70-1,-52-114-170,1 1 0,-1-1 0,1 0-1,1-1 1,-1 1 0,1-1 0,0 0 0,0 0 0,0 0 0,1-1 0,-1 0-1,1 0 1,0 0 0,1-1 0,6 4 0,-6-6-5,0 1 0,0-1 0,0-1 1,0 1-1,0-1 0,0 0 0,0-1 0,0 1 1,0-1-1,0-1 0,0 1 0,-1-1 0,1-1 0,11-5 1,-6 3-4,0-2 0,0 1 1,-1-1-1,0-1 1,-1 0-1,0-1 0,0 0 1,-1 0-1,0-1 0,13-18 1,-3-1-88,-1-2 1,24-56-1,-44 95 33,0 0 1,1 1-1,-1-1 0,2 0 0,-1 0 0,1 1 0,0-1 1,1 1-1,0-1 0,0 0 0,1 0 0,0 0 1,1 0-1,-1 0 0,7 12 0,-4-8 60,1 0 0,0 0 0,1-1 0,0 0 0,1 0 0,0 0 0,1-1 0,0-1 0,1 1 0,14 10 0,-19-17-15,-1 0-1,1-1 1,0 1 0,0-1 0,1 0 0,-1-1 0,0 1 0,1-1 0,-1 0 0,1 0 0,-1-1 0,1 0 0,7 0 0,-2-1 13,0-1 0,0 0 0,-1-1 1,1 0-1,-1 0 0,15-8 0,-6 2 17,-1-1-1,0-1 0,-1-1 0,0 0 0,-1-2 0,23-23 1,-29 26-28,-1-1 1,-1 1 0,1-1 0,-2-1-1,0 0 1,0 0 0,-1 0 0,-1-1-1,0 1 1,-1-1 0,-1-1 0,0 1-1,0 0 1,-2-1 0,0 1 0,0-1-1,-2 0 1,0 1 0,0-1 0,-1 1-1,-1 0 1,-6-18 0,9 30-14,0 0 0,-1 0 1,1 1-1,-1-1 0,1 0 1,-1 1-1,0-1 0,0 1 1,1-1-1,-1 0 0,0 1 1,0 0-1,-1-1 0,1 1 1,0 0-1,0-1 0,-1 1 1,1 0-1,-1 0 0,1 0 1,-2-1-1,1 3-2,1-1-1,0 1 1,0 0-1,0-1 1,0 1 0,0 0-1,0-1 1,1 1 0,-1 0-1,0 0 1,0 0 0,1 0-1,-1 0 1,0 0-1,1 0 1,-1 0 0,1 0-1,-1 0 1,1 0 0,-1 0-1,1 1 1,0 0 0,-5 16 112,1-1 0,-3 33-1,6-39-72,0 1 0,1-1 0,1 0 0,0 1 0,0-1 0,1 0 0,1 0 0,0 0 0,0 0 0,1 0 0,1-1-1,9 18 1,-6-15 22,1-1-1,1 0 0,0 0 1,1-1-1,0 0 0,0-1 1,1 0-1,1-1 0,13 8 0,-1-2-160,1-1 0,0-1-1,42 14 1,-53-23-965,-1 0 0,1-1-1,0 0 1,30 1 0,-17-7-1273</inkml:trace>
</inkml:ink>
</file>

<file path=ppt/ink/ink2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4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544 18 4992,'4'-2'873,"0"0"1,0 0-1,1 0 1,-1 0-1,1 1 1,0-1 0,8 0-1,-12 1-627,1 1 0,0-1 0,0 1 0,-1 0 1,1 0-1,0 0 0,0 0 0,-1 0 0,1 0 0,0 0 0,0 0 0,-1 1 0,1-1 1,0 1-1,0-1 0,-1 1 0,1 0 0,-1-1 0,1 1 0,-1 0 0,1 0 0,-1 0 1,1 0-1,1 2 0,0 7 95,0-1 1,0 1-1,-1 0 1,-1-1-1,0 1 1,0 0 0,0 0-1,-1 0 1,-3 17-1,3 44 2345,3-48-2262,2 1 1,1-1-1,0 0 0,2-1 1,1 0-1,0 0 1,21 33-1,24 54 191,-45-88-623,6 13 174,-2 1-1,14 54 1,-25-79-97,0 1-1,0 0 1,-1-1 0,0 1 0,-1 0-1,-1 0 1,1 0 0,-1-1-1,-1 1 1,0 0 0,-1-1 0,0 0-1,-9 20 1,2-15 59,-1 1 0,0-2 0,-1 0 0,-1 0 0,0-1 0,-1-1 0,-1 0 0,0-1 0,0 0 0,-24 12 0,21-13-43,-1-1 0,0-1 0,-1 0 1,1-1-1,-1-1 0,-1-1 0,1-1 0,-1-1 0,0 0 0,0-2 0,0 0 1,-23-3-1,27-1-60,1 1 1,0-2-1,0 0 1,0-1-1,1-1 1,-1 0-1,1-1 1,1 0-1,-1-2 1,2 1-1,-1-2 1,1 0-1,0 0 1,1-2-1,-20-23 1,15 15-12,2 0-1,1-2 1,0 1 0,2-2 0,1 0 0,-12-32 0,21 48-41,0 1-1,0-1 1,1 0 0,0 1 0,0-1 0,1 0 0,0 0-1,0 0 1,0 0 0,1 1 0,0-1 0,4-13-1,-3 16-42,0-1 0,1 1 0,-1 0 0,1 0 0,0 0 0,0 0 0,1 1 0,-1-1 0,1 1 0,0 0 0,-1-1-1,2 2 1,-1-1 0,0 1 0,0-1 0,1 1 0,-1 0 0,1 1 0,0-1 0,7-1 0,187-29-7375,-130 24 3455</inkml:trace>
</inkml:ink>
</file>

<file path=ppt/ink/ink2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5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52 6144,'3'-12'1165,"-1"-11"386,-6 8 3477,0 13 2036,-3 10-4202,1 5-2079,2 3-485,0 0 0,2 0 1,-1 1-1,2-1 1,0 1-1,1-1 1,1 1-1,3 17 0,-4-25 67,9 44 325,2-1-1,2 0 1,2 0-1,23 51 0,-11-30-296,0 3-94,73 231 341,-87-255-619,-2 0 0,-3 1 1,5 103-1,-13-128-112,1 0 1,1 0-1,8 32 0,-10-60 60,0 1 1,0 0-1,0 0 0,1 0 0,-1 0 0,0 0 0,0 0 0,1-1 0,-1 1 0,1 0 0,-1 0 1,1-1-1,-1 1 0,1 0 0,-1 0 0,1-1 0,-1 1 0,1-1 0,0 1 0,0-1 1,-1 1-1,1-1 0,0 1 0,0-1 0,-1 1 0,1-1 0,0 0 0,0 1 0,0-1 0,0 0 1,0 0-1,-1 0 0,1 0 0,0 0 0,0 0 0,0 0 0,0 0 0,0 0 0,0 0 0,-1 0 1,1-1-1,0 1 0,0 0 0,0 0 0,0-1 0,-1 1 0,1-1 0,0 1 0,0-1 0,-1 1 1,1-1-1,0 1 0,-1-1 0,1 0 0,-1 1 0,2-2 0,5-5-376,1 0 0,-1 0 0,0-1-1,7-11 1,10-20-975,-2-1 0,-2-1 0,24-68 0,14-31 958,-43 118 1309,-15 21-827,1 1 1,-1 0 0,0-1-1,1 1 1,-1 0-1,0 0 1,1 0-1,-1-1 1,1 1 0,-1 0-1,0 0 1,1 0-1,-1 0 1,1 0-1,-1 0 1,0 0 0,1-1-1,-1 1 1,1 0-1,-1 1 1,1-1-1,-1 0 1,0 0 0,1 0-1,-1 0 1,1 0-1,-1 0 1,0 0-1,1 1 1,0-1 0,1 3 190,1 0 1,-1 1 0,0-1-1,0 1 1,0-1-1,-1 1 1,1 0 0,-1-1-1,0 1 1,0 0 0,1 4-1,14 70 1436,-10-44-1159,1-1 1,16 43-1,-21-71-605,0-1 0,0 0 0,1 0 1,-1 1-1,1-2 0,0 1 0,1 0 0,-1-1 0,0 1 0,1-1 0,0 0 0,0 0 1,0-1-1,0 1 0,0-1 0,1 0 0,-1 0 0,1 0 0,-1 0 0,1-1 1,-1 0-1,1 0 0,0 0 0,9 0 0,-9-1-427,1 0-1,-1-1 1,1 1 0,-1-1-1,1 0 1,-1-1 0,1 1-1,-1-1 1,0 0 0,0 0-1,0-1 1,8-4 0,14-15-3484</inkml:trace>
</inkml:ink>
</file>

<file path=ppt/ink/ink2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5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12544,'4'-3'6271,"14"-12"-8702,-13 12 10238,-5 3-9215,0 0 0,0 3-4607,0 0 127</inkml:trace>
</inkml:ink>
</file>

<file path=ppt/ink/ink2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5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7 281 9856,'1'1'287,"-1"0"0,1 0 0,0-1 0,-1 1 0,1 0 0,0 0 0,0-1 0,0 1 0,0 0 0,0-1 1,0 1-1,0-1 0,0 1 0,0-1 0,0 0 0,0 1 0,0-1 0,0 0 0,0 0 0,0 0 0,0 1 0,0-1 1,1-1-1,-1 1 0,0 0 0,0 0 0,0 0 0,0 0 0,0-1 0,0 1 0,0 0 0,0-1 0,0 1 0,0-1 1,2-1-1,51-21 5717,-46 19-6301,6-4 522,0 0 0,-1 0 1,0-2-1,0 1 0,-1-2 1,15-16-1,-19 19-70,-1 0 0,-1-1 1,1 0-1,-2 0 0,1 0 1,-1 0-1,0-1 0,-1 0 1,-1 0-1,6-21 0,-9 29-123,0 0-1,0 0 1,0 0-1,0 0 1,0 0-1,-1-1 1,1 1-1,-1 0 1,1 0-1,-1 0 1,0 0 0,0 0-1,0 0 1,0 1-1,0-1 1,0 0-1,0 0 1,-1 1-1,1-1 1,-1 0-1,1 1 1,-1 0-1,0-1 1,1 1 0,-1 0-1,0 0 1,0 0-1,0 0 1,0 0-1,0 0 1,0 1-1,0-1 1,0 1-1,0-1 1,0 1-1,-4 0 1,-1-1 41,1 0-1,-1 0 1,1 1 0,-1 0-1,1 1 1,-1-1 0,0 1 0,1 0-1,0 1 1,-1 0 0,1 0-1,-8 4 1,0 1 4,1 2 1,0 0-1,1 0 0,-12 12 1,18-15-49,0 0-1,1 0 1,0 0 0,0 1 0,0-1 0,1 1 0,0 0-1,0 1 1,1-1 0,-4 13 0,5-11-14,0 1 1,1-1-1,0 0 1,1 0-1,0 1 0,1-1 1,0 0-1,0 0 0,1 0 1,0 1-1,0-2 1,1 1-1,0 0 0,5 8 1,0-3 22,-1-1 0,2-1 0,0 1 0,0-1 0,2-1 0,-1 0 0,1 0 0,15 11 0,-9-10-86,0 0-1,1 0 1,0-2-1,1 0 0,0-1 1,0-1-1,1-1 1,0-1-1,0-1 1,1 0-1,0-2 0,0 0 1,22 0-1,-34-4-485,0 1-1,-1-2 1,1 1-1,-1-1 1,15-5-1,-20 6 109,0-1 0,0 1 0,0-1 0,0 1 0,0-1 0,-1 0 0,1 0 0,-1 0 0,1-1 0,-1 1 0,2-3 0,7-19-3564</inkml:trace>
</inkml:ink>
</file>

<file path=ppt/ink/ink2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6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16 106 8192,'-1'0'279,"0"-1"-1,0 1 1,0-1 0,0 1 0,0-1 0,1 1 0,-1-1 0,0 1 0,0-1-1,1 0 1,-1 0 0,0 1 0,1-1 0,-1 0 0,1 0 0,-1 0-1,1 0 1,0 1 0,-1-1 0,1 0 0,0 0 0,-1 0 0,1 0-1,0 0 1,0 0 0,0 0 0,0 0 0,0 0 0,0 0 0,0 0-1,0 0 1,0 0 0,1 0 0,-1 0 0,0 0 0,1 0 0,0-1 0,21-8 6137,2 7-5979,166-6 1678,-90 6-346,182-28 0,-222 14-1449,-56 16-171,-33 4 214,10 2-323,0 0 0,1 1 0,0 1 0,1 1 0,-1 0 0,1 1 0,1 1 0,0 0 0,-20 18-1,21-17-33,-3 1 20,1 1 0,1 1 1,-22 24-1,33-33-26,0 2 0,0-1 0,1 0 0,0 1 1,0 0-1,1 0 0,0 0 0,0 0 0,1 1 0,-1-1 1,2 1-1,-2 9 0,3-14 3,0 1-1,0 0 1,1 0-1,-1-1 1,1 1-1,0-1 1,0 1-1,0 0 1,1-1 0,-1 0-1,1 1 1,0-1-1,-1 0 1,2 0-1,-1 0 1,0 0 0,1 0-1,-1 0 1,1-1-1,0 0 1,0 1-1,0-1 1,0 0-1,5 2 1,5 4 10,2-1 0,-1 0-1,1-1 1,17 4 0,-12-5-390,-1 0 1,1-1-1,0-1 0,0-1 1,0-1-1,1-1 0,30-3 1,-37 1-43,0-1 0,0 0-1,-1-1 1,1 0 0,-1-1 0,0 0 0,0-1 0,0-1 0,-1 0 0,0-1 0,14-12 0,-9 5-3571</inkml:trace>
</inkml:ink>
</file>

<file path=ppt/ink/ink2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6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13 229 10368,'-1'1'265,"0"-1"0,0 1 0,0 0 0,1 0 0,-1-1 1,0 1-1,0 0 0,1 0 0,-1 0 0,0 0 0,1 0 0,-1 0 1,1 0-1,-1 0 0,1 0 0,-1 0 0,1 0 0,0 0 0,0 0 1,-1 0-1,1 0 0,0 1 0,0-1 0,0 0 0,0 0 0,0 0 1,1 0-1,-1 0 0,0 0 0,0 0 0,1 1 0,-1-1 1,1 0-1,-1 0 0,1 0 0,-1 0 0,1 0 0,0-1 0,-1 1 1,1 0-1,0 0 0,0 0 0,-1 0 0,1-1 0,0 1 0,0 0 1,0-1-1,0 1 0,0-1 0,0 1 0,2 0 0,30 13 4386,-3-6-5149,-2-4 775,1-1 0,0-1 0,0-1 0,0-2 0,32-5 0,-47 4-179,0-1 1,0 0 0,0-1-1,0-1 1,-1 0 0,0-1-1,0 0 1,-1-1 0,1-1-1,-2 0 1,1 0 0,12-12-1,-22 18-89,2-2 3,-1 1 0,1-1 0,-1 0 0,1 0 0,-1-1 0,4-7-1,-6 10-4,0 0-1,-1-1 0,1 1 0,-1 0 0,1-1 0,-1 1 0,0 0 0,0-1 0,0 1 0,0-1 0,0 1 0,-1 0 0,1-1 0,-1 1 0,1 0 0,-1-1 1,0 1-1,0 0 0,-2-4 0,-3-3 8,1 0 1,-1 0-1,-1 0 1,0 1 0,0 0-1,0 0 1,-1 0-1,0 1 1,-1 1 0,0-1-1,0 1 1,0 1-1,-1 0 1,1 0 0,-1 1-1,0 0 1,-1 0-1,-16-2 1,16 5 19,0 1 0,-1 0 0,1 1 0,0 0 0,0 1 0,0 0 0,1 1 0,-16 5 0,20-5-14,-1-1-1,1 1 1,-1 0-1,1 0 1,0 1-1,0 0 1,1 0-1,-1 1 1,1-1 0,0 1-1,0 0 1,0 0-1,1 1 1,0 0-1,-5 9 1,6-7-11,0 0 1,1 0-1,0 0 1,0 0-1,1 1 1,0-1-1,0 0 1,1 1-1,0-1 1,1 1-1,0-1 1,0 0-1,1 0 1,0 1-1,1-1 1,-1 0-1,1 0 1,1-1-1,0 1 1,8 13-1,3 1 4,1 0 0,1-1 0,1-1 0,1-1 0,31 26 0,-31-30 73,0 0 0,1-2 0,1 0-1,31 14 1,-42-22-332,1-1-1,-1-1 0,1 0 1,0-1-1,13 2 0,-18-3-378,0-1-1,0 0 0,0 0 0,1-1 0,-1 0 0,0 0 0,0 0 0,0-1 0,0 0 0,6-3 0,12-6-3342</inkml:trace>
</inkml:ink>
</file>

<file path=ppt/ink/ink2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7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79 308 7552,'-14'-7'877,"-15"-3"10324,23 17-5725,10 14-3340,5 0-1746,1 0 0,1-1 0,1-1 0,0 0 0,2-1 0,28 31 0,-33-40-267,-1-1 0,2 0 0,-1-1 0,1 0 0,0 0 0,0-1 0,1 0 0,0-1 0,0 0 0,0-1 0,0-1 0,16 4 0,-11-4-52,1-1 0,1-1 0,-1 0 0,0-1 0,0-1 0,0-1 0,0 0-1,18-5 1,-15 2-52,-1-1 0,0 0 0,0-2 0,-1 0 0,0-1-1,-1 0 1,0-2 0,0 0 0,-1-1 0,0-1 0,-1 0 0,-1-1-1,0 0 1,-1-1 0,12-18 0,-22 28-19,0-1 0,0 0 0,0 0 0,-1 0 0,0 0 0,0 0 0,-1 0 0,0-1 0,0 1 0,0 0 0,-1-1 0,0 1 0,0-1 0,0 1 0,-1 0 0,0-1 0,0 1 0,-1 0 0,0 0 0,0 0 0,0 0 0,-1 0 0,-3-6 0,-3-2 0,0 0 0,0 1 0,-1 0 0,-1 1 0,0 1 0,-1-1 0,-20-14 0,15 13-9,-1 1 0,0 0 0,-1 2-1,0 0 1,0 1 0,-1 1 0,0 1 0,-1 0 0,0 2 0,0 0-1,0 2 1,0 0 0,-28 0 0,24 3 26,-1 1-1,1 0 1,-1 2-1,1 1 1,0 1 0,0 2-1,0 0 1,-42 19-1,61-23-7,1-1 0,0 1 0,0 1 0,1-1 0,-1 1 0,1 0 0,-1 0 0,1 0 0,0 0 0,-4 8 0,6-9-11,1 0 1,-1-1-1,1 1 1,0 0-1,0 0 1,0 0-1,1 1 1,-1-1-1,1 0 1,0 0-1,0 0 1,0 0-1,0 0 1,0 1-1,1-1 1,-1 0-1,1 0 1,0 0-1,0 0 1,0 0-1,0 0 1,3 4-1,2 3-55,0-1 0,1 0 0,0 0-1,1 0 1,-1-1 0,2 0 0,16 12-1,-5-6-280,1 0 0,34 16 0,-17-14-1124,0-1-1,2-1 0,0-3 0,0-1 0,1-2 1,77 5-1,-36-8-2527</inkml:trace>
</inkml:ink>
</file>

<file path=ppt/ink/ink2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8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1 11520,'-17'1'2679,"-4"2"-275,18 1 1668,7 5 3860,14 16-7538,-1 0 0,-1 2 0,-2 0 0,-1 1 0,0 0-1,-3 1 1,10 36 0,3 3-68,-21-62-654,0 0 0,0 0 0,1 0-1,0-1 1,0 1 0,0-1-1,1 0 1,5 7 0,-7-11 138,0 1 0,-1-1 0,1 1 0,0-1 0,0 0 0,0 0 0,0 0 0,0 0 0,0 0 0,0-1 0,1 1 0,-1-1 1,0 1-1,0-1 0,1 0 0,-1 0 0,0 1 0,0-2 0,1 1 0,-1 0 0,0 0 0,0-1 0,1 1 0,-1-1 0,3-1 0,18-7-3778</inkml:trace>
</inkml:ink>
</file>

<file path=ppt/ink/ink2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8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2 293 9216,'7'10'4314,"-2"-20"-1316,-5 10-2993,9-6 6871,5 11-4938,3 7-1046,-9-3-756,-1 0-1,0 0 1,-1 1-1,0 0 1,0 0 0,-1 0-1,0 1 1,-1 0-1,-1 0 1,5 19-1,13 34 1233,-3-22-515,46 77 0,-46-95-620,-18-24-229,0-1 0,0 1 0,0 0 1,0 0-1,0 0 0,0 0 1,0 0-1,0 0 0,0 0 1,0 0-1,0 0 0,0 0 1,0 0-1,1-1 0,-1 1 0,0 0 1,0 0-1,0 0 0,0 0 1,0 0-1,0 0 0,0 0 1,0 0-1,0 0 0,1 0 0,-1 0 1,0 0-1,0 0 0,0 0 1,0 0-1,0 0 0,0 0 1,0 0-1,1 0 0,-1 0 1,0 0-1,0 0 0,0 0 0,0 0 1,0 0-1,0 0 0,0 0 1,0 0-1,0 1 0,0-1 1,1 0-1,-1 0 0,0 0 0,0 0 1,0 0-1,0 0 0,0 0 1,0 0-1,0 0 0,-22-50 189,-86-137-172,91 162-21,1 0 0,1-2 0,1 0 0,1 0 0,2-1 0,-10-35 0,19 53 22,0-1 0,1 1 0,0 0 0,0-1 0,1 1 0,1 0 0,0-1-1,3-16 1,-3 21-6,1 1-1,0-1 1,0 1-1,0 0 1,1 0-1,0 0 0,0 0 1,0 0-1,0 1 1,1-1-1,0 1 1,0 0-1,0 0 1,0 0-1,0 1 0,1 0 1,0-1-1,6-2 1,0 2 15,1-1 0,-1 1 0,1 1 0,0 0-1,1 1 1,-1 0 0,0 1 0,1 1 0,-1 0 0,0 0 0,17 3 0,-10 0-2,0 1 1,0 0-1,0 1 0,-1 2 0,0-1 0,33 19 1,-44-20-221,0-1-1,-1 1 1,1 1 0,-1-1 0,0 1 0,-1 0 0,1 0-1,4 9 1,19 33-8115,-23-37 4210</inkml:trace>
</inkml:ink>
</file>

<file path=ppt/ink/ink2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9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94 5888,'-1'-16'1387,"3"-32"1580,9 19 5244,-11 29-8069,1 0 0,-1 0 0,1 0 1,-1 0-1,1 0 0,-1 1 0,1-1 1,-1 0-1,0 0 0,1 0 0,-1 1 0,1-1 1,-1 0-1,0 0 0,1 1 0,-1-1 0,0 0 1,1 1-1,-1-1 0,0 1 0,0-1 1,1 0-1,-1 1 0,0-1 0,0 1 0,0-1 1,1 0-1,-1 1 0,0-1 0,0 1 1,0-1-1,0 1 0,19 64 1586,19 111 0,-30-133-1557,49 328 1791,30 310-1130,-84-630-655,-1-26 52,-2-40 112,-1-5-351,1 0 0,1 0 0,1 1 0,0-1 1,2 1-1,0 0 0,1 0 0,1 0 0,1 0 0,0 1 0,2 0 1,14-24-1,-18 34 4,1 0 0,-1 0-1,1 0 1,1 0 0,-1 1 0,1 0 0,1 1 0,-1-1 0,1 1 0,0 1 0,0 0 0,1 0 0,-1 0-1,1 1 1,0 0 0,1 1 0,-1 0 0,1 1 0,-1-1 0,17 0 0,-8 1 50,-1 2 1,1 0-1,-1 1 1,1 0-1,0 2 0,-1 0 1,0 0-1,0 2 1,0 0-1,0 1 1,27 15-1,-16-3 82,-1 1 0,-2 2-1,32 30 1,-47-41-90,0 0 0,-1 0-1,0 1 1,-1 0 0,0 0-1,0 1 1,-2 0 0,1 1 0,-2-1-1,9 26 1,-14-35-22,1 0 0,-1 0-1,1 0 1,-1 0 0,0 1 0,0-1 0,0 0 0,0 0-1,-1 0 1,1 0 0,-1 0 0,0 0 0,0 0-1,0-1 1,0 1 0,-1 0 0,1 0 0,-1-1 0,1 1-1,-1-1 1,0 1 0,0-1 0,0 0 0,0 0-1,-1 0 1,1 0 0,0 0 0,-1 0 0,0-1 0,-4 3-1,-2 0 25,0-1 0,0 0 0,0-1-1,-1 0 1,1 0 0,-1-1 0,1 0-1,-12-1 1,-7-2-119,-1 0-1,1-2 1,0-1-1,0-1 1,1-2-1,0-1 1,0 0-1,1-2 1,0-2-1,-33-20 1,58 33-90,-1-1-1,0 0 1,0 0 0,1 0 0,-1-1-1,1 1 1,-1 0 0,1 0-1,-1-1 1,1 1 0,0-1-1,-1 1 1,1-1 0,0 0 0,0 1-1,0-1 1,-1-3 0,3 4-28,0 0 1,-1 0 0,1 0 0,0 1 0,-1-1-1,1 0 1,0 1 0,0-1 0,0 0-1,0 1 1,0-1 0,-1 1 0,1-1 0,0 1-1,0 0 1,0-1 0,0 1 0,0 0 0,0 0-1,1 0 1,-1 0 0,0 0 0,0 0-1,0 0 1,0 0 0,0 0 0,0 0 0,1 1-1,29-1-3897</inkml:trace>
</inkml:ink>
</file>

<file path=ppt/ink/ink2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5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36 916 3200,'1'-2'131,"-1"0"0,0 1 0,1-1 1,-1 0-1,1 1 0,-1-1 0,1 1 0,0-1 1,0 1-1,0-1 0,0 1 0,0 0 0,0-1 1,0 1-1,0 0 0,0 0 0,1 0 0,-1 0 1,1 0-1,-1 0 0,0 0 0,1 0 0,-1 0 1,1 1-1,0-1 0,-1 1 0,1-1 0,0 1 1,-1 0-1,1-1 0,2 1 0,73-4 1889,-36 3-1966,-7-4 61,-1-1 1,0-1 0,-1-2-1,0-1 1,0-1 0,-1-2-1,-1-1 1,0-2 0,-1-1-1,0-1 1,-2-1-1,0-1 1,-1-2 0,-1-1-1,-2-1 1,0 0 0,-1-2-1,19-31 1,-33 45-60,-1-1 1,0 0-1,-1 0 1,-1 0-1,0-1 1,-1 0-1,0 0 1,-1 0-1,-1 0 1,0-1-1,-1 1 1,0-1-1,-1 1 1,-1-1-1,-1 1 1,0 0-1,0-1 1,-2 1-1,1 0 1,-2 0-1,-8-17 1,6 17-11,0 0 1,-1 1 0,-1 0-1,-1 0 1,1 1 0,-2 0-1,0 1 1,0 0 0,-1 1-1,0 0 1,-1 1 0,0 0-1,-1 1 1,1 0 0,-2 2-1,1-1 1,-1 2 0,0 0-1,-23-5 1,21 6-20,0 1 1,0 1-1,0 0 0,0 2 1,0 0-1,0 0 0,-1 2 1,1 0-1,1 1 0,-1 1 1,0 0-1,1 1 0,0 1 1,0 1-1,0 0 0,1 1 1,0 1-1,1 0 0,0 1 1,0 0-1,1 1 0,0 1 1,1 0-1,0 0 0,1 2 1,1-1-1,0 1 0,1 1 1,0 0-1,1 0 0,-6 18 1,2-2-14,1 0 0,2 1 0,1 0 0,2 1 0,1 0 0,2 0 0,1 0 0,1 0 0,2 0 0,6 44 0,-2-51 4,1 1 0,0-1 0,2 0 0,2 0 0,0-1 0,1 0 0,1-1-1,2 0 1,0-1 0,2-1 0,0 0 0,1-1 0,23 20 0,-17-19 80,0-2 0,51 34 0,-66-49-168,1 0 0,0 0 0,0 0-1,1-1 1,-1-1 0,1 0 0,0 0-1,0-1 1,0 0 0,0 0 0,0-2-1,20 1 1,-26-2-54,1 0 0,-1 0 0,0 0 0,0-1 0,0 0-1,0 1 1,0-1 0,0-1 0,0 1 0,-1-1 0,1 1 0,-1-1 0,0 0 0,0 0-1,0 0 1,0-1 0,4-5 0,2-6-636,0 0 0,-1-1 0,7-17-1,-6 12-278,10-19-881</inkml:trace>
</inkml:ink>
</file>

<file path=ppt/ink/ink2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4:59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131 479 10880,'-3'3'5376,"-10"30"-4225,13-29 8321,-5 17-8576,2 1 0,3 7 0,0-4 128,8 8-1536,0-3 128,5-8 256,1-1 0,4-12-2816,-5-3 0,-1-16-896,1-5 129</inkml:trace>
  <inkml:trace contextRef="#ctx0" brushRef="#br0" timeOffset="1">19 22 11520,'-18'-15'5759,"61"12"-9854,-30-1 10366,-8 14-11134,0 5 127</inkml:trace>
</inkml:ink>
</file>

<file path=ppt/ink/ink2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0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0 188 7296,'4'-2'416,"0"0"1,-1 0 0,1 0 0,-1 0-1,0-1 1,0 1 0,0-1-1,0 0 1,0 0 0,0 0-1,-1 0 1,1 0 0,1-5 0,26-55 6097,-26 53-5843,0 0 0,0 0 0,1 0 0,0 1 0,1 0 0,10-14 0,-9 21 1056,-6 11-471,-8 18 9,6-24-1183,-64 300 3139,57-249-3013,1 1 0,3 0 0,6 106 0,6-89-240,31 128 0,-36-186-16,1 0-1,1 0 1,0-1-1,1 1 1,1-1-1,0-1 1,0 1-1,1-1 1,1 0-1,0-1 1,1 0-1,20 18 0,-20-22-176,-1-1-1,1 0 0,0 0 1,0-1-1,0 0 0,1-1 1,0 0-1,0-1 0,0 0 1,0-1-1,0 0 0,1-1 1,-1 0-1,0-1 0,1 0 1,-1-1-1,12-1 0,-5-2-779,1-1 1,-2 0-1,1-1 0,0-1 0,-1 0 1,-1-2-1,1 0 0,-1 0 0,23-20 0,11-10-2834</inkml:trace>
</inkml:ink>
</file>

<file path=ppt/ink/ink2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0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11008,'4'-3'5503,"137"6"-4479,-111-3 10368,58-7-11136,-17 2 128,28 5-512,-24 0 0,-1 9-768,-16-3 128,-23 6-2304,-5-6 0,-25 9-768,0 4 129</inkml:trace>
</inkml:ink>
</file>

<file path=ppt/ink/ink2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1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34 368 12288,'1'11'12072,"4"9"-6174,23 58-5797,-19-55 899,13 40-616,53 102 0,-71-152-440,-12-17-80,-13-16-184,14 11 224,0 0 0,1 0 1,0 0-1,-8-18 0,2 3-65,-3-2 52,2 0-1,1-1 1,0 0-1,2-1 1,2 0-1,0 0 0,2-1 1,1 0-1,1 0 1,2-1-1,0 1 1,2 0-1,2-1 1,7-42-1,-7 63 142,0 1-1,0 0 0,1-1 1,0 1-1,1 1 0,0-1 1,0 0-1,1 1 0,0 0 1,0 0-1,0 0 0,1 1 1,0 0-1,1 0 0,-1 0 1,1 1-1,0 0 0,0 0 1,1 1-1,-1 0 0,1 0 1,0 1-1,0 0 0,0 0 1,16-2-1,-13 3 2,0 1 1,0 0-1,0 1 0,0 0 1,0 1-1,0 0 0,0 1 1,0 0-1,0 0 0,-1 2 1,1-1-1,-1 1 0,0 0 1,0 1-1,0 1 0,-1-1 1,1 1-1,-1 1 0,-1 0 1,9 8-1,18 30-1500,-21-25-2420,-4-9 25</inkml:trace>
</inkml:ink>
</file>

<file path=ppt/ink/ink2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1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1 355 12288,'1'-5'4722,"10"4"-2420,-2 2 5244,-9-1-5477,2 12-1800,1 0 0,0 0 0,1 0 0,0 0 1,1-1-1,0 1 0,12 17 0,-12-21 31,-2-3-253,1 0 0,-1-1-1,1 0 1,1 0-1,-1 0 1,0-1-1,1 0 1,0 1 0,0-1-1,0-1 1,0 1-1,0-1 1,0 0-1,1 0 1,-1 0 0,1-1-1,-1 0 1,1 0-1,0-1 1,0 1-1,-1-1 1,10-1 0,1 0-18,1 0 1,0-1 0,-1 0 0,0-2 0,0 0 0,26-10-1,-32 10-36,0-1 0,0 0-1,0-1 1,-1 0-1,1 0 1,-1-1 0,-1 0-1,0 0 1,0-1 0,0-1-1,-1 1 1,0-1-1,-1 0 1,0 0 0,0-1-1,-1 0 1,0 0-1,-1 0 1,0-1 0,0 0-1,-1 1 1,-1-1 0,0 0-1,-1 0 1,1-14-1,-2 10-33,-1 1-1,0 0 0,-1-1 0,0 1 0,-1 0 1,-1 0-1,-7-19 0,7 25 13,0 0 0,-1 0 0,0 0 0,0 1 0,0 0 0,-1 0 1,0 0-1,0 1 0,-1 0 0,0 0 0,0 0 0,0 1 0,-1 0 0,-9-4 0,7 4-41,-1 1-1,0 0 0,0 1 0,0 0 0,-1 0 0,1 2 0,-1-1 1,1 1-1,-1 1 0,0 0 0,1 1 0,-1 0 0,-17 4 1,20-3 2,1 1 0,-1-1 0,0 2 0,1-1 0,0 1 0,0 0 0,0 1 0,0 0 0,1 0 0,-1 0 0,1 1 0,1 0 0,-1 1 0,1-1 1,0 1-1,1 1 0,0-1 0,-7 13 0,9-15-7,1 1 1,0 0-1,0 0 1,0 0-1,1 1 1,0-1-1,0 0 1,1 0-1,0 1 1,0-1-1,0 0 1,1 1-1,-1-1 1,2 0-1,-1 0 1,4 10-1,-3-12 14,0 0 0,0 0 0,0 0 0,0 0 0,1 0 0,-1 0-1,1-1 1,0 1 0,1-1 0,-1 0 0,0 0 0,1 0 0,-1-1 0,1 1-1,0-1 1,0 0 0,0 0 0,0 0 0,1 0 0,-1-1 0,0 0 0,1 0-1,-1 0 1,9 0 0,3-1-71,1-1 0,0 0-1,-1-2 1,0 0 0,0-1-1,0-1 1,0 0 0,0-1-1,28-15 1,26-9 495,-69 29-307,0 0 0,0 1 0,0-1 0,0 1-1,0-1 1,0 1 0,0 0 0,0-1 0,0 1 0,0 0 0,0 0-1,0 0 1,0 0 0,0 0 0,0 0 0,1 0 0,-1 0 0,0 0-1,0 0 1,0 0 0,0 1 0,0-1 0,0 0 0,0 1 0,0-1-1,0 1 1,0-1 0,0 1 0,0 0 0,0-1 0,-1 1 0,1 0-1,0 0 1,0 0 0,-1-1 0,1 1 0,0 0 0,-1 0-1,2 2 1,-1 3 221,0 0 1,0 0-1,0 1 0,-1-1 0,0 0 0,0 9 0,0 22 776,2-24-872,0 0 1,0-1 0,1 1 0,1-1 0,0 1-1,1-1 1,0 0 0,8 12 0,-8-17-243,0 0 1,1 0 0,0 0 0,1-1 0,-1 1-1,1-2 1,0 1 0,1-1 0,-1 0 0,1 0-1,0-1 1,15 6 0,-13-7-964,1 1 0,-1-2 0,1 1 0,14 1 0,13 2-3072</inkml:trace>
</inkml:ink>
</file>

<file path=ppt/ink/ink2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2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17 10112,'-1'0'207,"1"0"1,0 0 0,-1-1-1,1 1 1,0 0 0,0-1-1,-1 1 1,1 0 0,0-1-1,0 1 1,-1 0 0,1-1-1,0 1 1,0-1 0,0 1-1,0 0 1,-1-1 0,1 1-1,0-1 1,0 1 0,0-1-1,0 1 1,0 0 0,0-1-1,0 1 1,0-1 0,0 1-1,1-1 1,-1 1 0,0 0-1,0-1 1,0 1 0,0-1-1,15-3 6879,5 5-2461,-5 2-4944,63 12 1129,214 32 1685,-261-45-2397,0 0 1,1-3 0,-1 0 0,0-2 0,-1-2 0,1 0 0,39-14 0,-51 9-64,-17 1 0,-3 8-33,0 0 0,0 0 0,0 0 0,0 0-1,-1 1 1,1-1 0,0 0 0,-1 1 0,1-1 0,0 1 0,-1-1 0,1 1 0,-1 0 0,1-1 0,-1 1 0,1 0 0,-1 0 0,-1 0 0,-9 0-3,0-1 0,1 2 0,-1 0 0,0 0 0,1 1 0,0 0 0,-1 1 0,1 0 0,0 1 0,0 0 0,1 1 0,-1 0 0,1 1 0,0 0 0,0 0 0,1 1 1,0 0-1,0 1 0,1 0 0,0 1 0,-9 10 0,6-4-15,-1 1 0,2 0 0,0 1 0,1 0 0,0 0 0,-11 35 0,18-45 16,0 0 0,0 0 1,1 1-1,0-1 0,0 0 0,1 1 0,-1-1 1,2 1-1,-1-1 0,1 0 0,0 1 1,1-1-1,-1 0 0,2 0 0,-1 0 1,1 0-1,0 0 0,0 0 0,1-1 1,0 1-1,7 8 0,-2-6 4,0 0 0,1-1-1,0 0 1,0-1 0,1 0 0,-1-1 0,2 0-1,-1 0 1,1-1 0,-1-1 0,1 0 0,0-1-1,23 4 1,-7-4-205,0 0 0,0-2 1,0-2-1,0 0 0,35-7 0,-51 6-483,0 0-1,-1-1 1,0-1 0,12-5 0,-16 6-470,0-1 0,0 0 0,0 0 0,0-1 0,-1 0 1,9-7-1,3-7-2835</inkml:trace>
</inkml:ink>
</file>

<file path=ppt/ink/ink2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2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12672,'-18'11'6271,"23"4"-7295,-2-12 11904,7 7-10112,-7-1 0,7 15 128,-2-5 0,6 14-1280,-6-12 0,5 21 640,-5-18 0,6 6-1536,-4-8 128,3-11-2944,0-4 128</inkml:trace>
</inkml:ink>
</file>

<file path=ppt/ink/ink2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2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 10752,'-5'-5'5376,"37"5"-3457,-24 0 6785,5 5-8192,-4-5 128,4 7 384,-5-4 0,5 6-1664,-4-3 0,-4 1-768,0-2 0,-5 1-2176,0 6 0</inkml:trace>
</inkml:ink>
</file>

<file path=ppt/ink/ink2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3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18 380 7680,'-9'-4'3611,"2"5"7018,6 12-3396,3 2-9656,0-8 2672,-1-1 0,2 1 0,-1 0 0,0-1 1,1 0-1,1 1 0,-1-1 0,1-1 0,0 1 0,0 0 1,0-1-1,7 6 0,-2-2-78,2-1 0,-1-1 1,1 0-1,0 0 0,17 7 0,-11-7-90,1-1 0,1-1 0,-1-1-1,1 0 1,-1-2 0,1 0 0,0-1-1,0-1 1,0-1 0,0 0 0,-1-1-1,1-1 1,20-7 0,-26 7-60,1-1 1,0-1-1,-1-1 0,0 0 0,0 0 1,-1-1-1,0-1 0,21-16 0,-26 18-16,0-1-1,0 1 0,-1-1 1,0-1-1,-1 1 0,1-1 1,-1 0-1,-1 0 0,1-1 0,-2 1 1,1-1-1,-1 0 0,0 0 1,2-16-1,-4 13-10,0 1 1,0-1-1,-2 0 1,1 0-1,-2 0 1,1 1-1,-2-1 1,1 1-1,-2-1 0,1 1 1,-2 0-1,1 0 1,-2 1-1,1-1 1,-1 1-1,-1 0 0,0 1 1,0-1-1,-1 2 1,0-1-1,0 1 1,-14-10-1,3 5-38,-1 1 0,0 0 0,-1 2 0,0 0 0,-1 1 0,0 1 0,-45-9 0,54 14 20,1 1-1,-1 0 1,0 1-1,0 0 1,0 1-1,0 1 1,0 0-1,1 0 1,-1 1-1,0 1 1,1 0-1,-1 1 1,1 0-1,0 1 1,0 0 0,-16 11-1,23-12 9,0 1 0,1 0 0,-1-1 0,1 1 0,0 1 0,1-1 0,-1 1 0,1-1 0,0 1 0,1 0 0,-1 0 0,1 0 0,0 1 0,1-1 0,-1 0 0,1 1 0,1-1 0,-1 1 0,1-1 0,0 1 0,0-1 0,1 1 0,0-1 0,0 1 0,1-1 0,-1 0 0,2 0 0,-1 0 0,0 0 0,1 0 0,5 8 0,2-1-13,1 0 1,0 0-1,1-1 0,0-1 1,1 0-1,1-1 0,-1 0 1,1-1-1,17 8 1,-2-2-183,0-1-1,2-2 1,56 16 0,-73-25 163,0 0 0,0-1 0,0-1 0,1 0 0,-1-1 0,1-1 0,-1 0 0,0-1 0,1 0 0,-1-1 0,0-1 0,-1 0 0,1-1 0,-1 0 0,0-1 0,0-1 0,0 0 0,-1-1 0,0 0 0,-1-1 0,0 0 0,0-1 0,11-13 0,-5 1 658,-16 21-563,-1 0-1,1 1 1,-1-1-1,1 0 0,-1 0 1,0 1-1,1-1 1,-1 0-1,0 0 1,0 0-1,0 0 0,1 1 1,-1-1-1,0 0 1,0 0-1,0 0 1,0 0-1,-1 0 0,1 1 1,0-1-1,0 0 1,0 0-1,-1 0 1,0-1-1,1 2-14,-1 0-1,1 0 1,-1 0-1,1 1 1,-1-1-1,1 0 1,-1 0 0,1 1-1,0-1 1,-1 0-1,1 1 1,-1-1-1,1 0 1,0 1-1,-1-1 1,1 0 0,0 1-1,-1-1 1,1 1-1,0-1 1,0 1-1,-1-1 1,1 1-1,0-1 1,0 1 0,0-1-1,0 1 1,0-1-1,0 1 1,0-1-1,0 1 1,0-1-1,0 1 1,-7 31 602,6-22-601,1 0 1,-1 0-1,2 0 1,-1 0-1,1 1 1,1-1-1,0 0 1,0 0-1,1-1 1,1 1-1,-1-1 1,1 1-1,11 16 1,-8-19-48,0 1 1,1-1-1,0-1 1,0 0-1,0 0 0,1 0 1,0-1-1,0-1 1,1 1-1,11 3 0,-2-2-1027,0-1 0,0-1 0,1-1 0,28 2 1,-6-4-2950</inkml:trace>
</inkml:ink>
</file>

<file path=ppt/ink/ink2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4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1 183 8576,'1'-3'487,"0"1"1,0 0 0,0 0-1,0-1 1,1 1 0,-1 0-1,1 0 1,0 0 0,-1 0-1,1 1 1,0-1 0,0 0 0,0 1-1,0-1 1,1 1 0,-1 0-1,0 0 1,0 0 0,1 0-1,2-1 1,11-6 6038,-15 8-6453,-1 0-1,1 0 0,0 0 1,0 0-1,-1 0 0,1 0 1,0 0-1,-1 0 0,1 0 1,0 0-1,-1 0 0,1 1 1,0-1-1,-1 0 0,1 0 1,0 1-1,-1-1 0,1 0 1,-1 1-1,1-1 0,-1 1 1,1-1-1,-1 1 0,1-1 1,-1 1-1,1-1 0,-1 1 1,1-1-1,-1 1 0,0-1 1,1 1-1,-1 0 0,0-1 1,0 1-1,1 0 0,-1-1 1,0 1-1,0 0 0,0-1 1,0 1-1,0 1 0,6 32 728,-5-31-1033,4 32 602,1 14 181,2 0 0,2-1 0,3 0 0,1-1 1,29 63-1,-35-96-509,-8-17 8,-11-19 10,-9-11-63,3 6-13,0 0-1,2-2 1,-16-41-1,27 61 15,1-1-1,1 0 1,0 1 0,0-1-1,1 0 1,0 0 0,1 0-1,0 0 1,1 0-1,0 0 1,0 0 0,1 0-1,0 1 1,1-1-1,6-14 1,-3 11 3,0 0 0,1 0 0,0 1 0,1 0 0,0 0 0,1 1 0,0 0 0,1 0 0,0 1 0,1 1 0,0 0 0,1 0 0,-1 1 0,2 0 0,-1 1 0,1 1 0,21-8 0,-15 8 8,0 2 1,0 0-1,1 1 1,-1 1-1,1 0 1,0 2-1,-1 0 1,1 1-1,0 2 1,-1 0-1,1 0 1,-1 2-1,0 0 1,24 11-1,-31-11-13,-1 1-1,1 0 1,-1 0-1,0 1 0,0 1 1,-1-1-1,0 2 1,0-1-1,-1 2 1,0-1-1,-1 1 1,0 0-1,-1 1 1,0 0-1,0 0 1,-1 1-1,-1-1 1,0 1-1,0 1 1,-1-1-1,-1 0 1,3 20-1,-5-19 6,0 0 0,-1 0 0,0 0 0,-2 0 0,1 0 0,-1 0 0,-6 17 0,7-25 0,-1 1 0,0-1 0,0 0 0,0 1 0,-1-1 0,0 0 0,0 0 0,0 0 0,-1-1 0,1 1 0,-1-1 0,0 0 0,0 0 0,-1 0 0,1-1 0,-1 1 0,0-1 0,-6 3 0,9-6 0,-1 0 0,1 1 0,-1-1 0,0 0 0,1-1 0,-1 1 0,1 0 0,-1-1 0,1 1 0,-1-1 0,1 0 0,-1 0 0,1 0 0,0 0 0,-1 0 0,1-1 0,0 1 0,0-1 0,-3-2 0,-36-36 0,38 34-8,-1 1 0,1-1 1,1 1-1,-1-1 0,1 0 0,0 0 1,1 0-1,-1 0 0,1 0 0,0 0 1,1-1-1,-1-9 0,2 3-19,0 0 1,0 0-1,2 0 0,5-23 0,-5 30 9,0-1 0,0 1 0,0-1 0,1 1 0,-1 0 0,2 0 0,-1 0 0,1 1 0,-1 0-1,1-1 1,7-4 0,7-4-119,41-24-1,-37 24 118,-7 5 20,1 1 0,0 1 0,0 1 0,1 0 0,-1 1 0,1 1 0,0 0 0,1 2 0,-1 0 0,0 1 0,1 1 0,18 2 0,-28-2 21,0 1 0,0 0-1,0 0 1,-1 1 0,1 0-1,-1 1 1,0 0-1,1 0 1,-1 1 0,0 0-1,-1 1 1,1-1 0,-1 1-1,0 1 1,0-1-1,-1 1 1,1 0 0,-1 1-1,-1 0 1,1 0 0,-1 0-1,6 11 1,-3-1 8,-1 0 1,0 1-1,-1 0 0,-1 0 1,-1 0-1,-1 1 0,0-1 1,-1 1-1,-1 28 0,-1-6-61,-1 0 0,-2 0 0,-15 70 0,18-110 5,1-1-1,-1 1 0,0-1 0,0 0 0,0 1 0,0-1 0,0 0 1,0 1-1,0-1 0,0 1 0,-1-1 0,1 0 0,0 1 1,0-1-1,0 0 0,0 1 0,0-1 0,-1 0 0,1 1 1,0-1-1,0 0 0,-1 1 0,1-1 0,0 0 0,0 0 1,-1 1-1,1-1 0,0 0 0,-1 0 0,1 1 0,0-1 0,-1 0 1,1 0-1,0 0 0,-1 0 0,1 0 0,-1 0 0,1 1 1,0-1-1,-1 0 0,1 0 0,-1 0 0,1 0 0,0 0 1,-1-1-1,0 1 0,-13-19-3182,-8-36-3096,21 53 6101,-12-35-3891</inkml:trace>
</inkml:ink>
</file>

<file path=ppt/ink/ink2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6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2 230 2944,'-1'9'440,"1"-1"1,0 1-1,0 0 1,0 0-1,1 0 1,1-1 0,-1 1-1,1 0 1,1-1-1,0 0 1,0 1-1,7 12 1,-4-12-225,0 1 0,1-1 0,0 0 1,1 0-1,0 0 0,0-1 0,1-1 1,0 0-1,10 7 0,-6-6-66,1 0-1,0-1 1,1 0-1,0-1 1,0-1 0,0 0-1,0-1 1,1-1-1,-1 0 1,1-1 0,0-1-1,0 0 1,0-1-1,21-3 1,-18-1 7,-1-1-1,0-1 1,0 0 0,0-1 0,-1-1-1,0-1 1,-1 0 0,0-1-1,0-1 1,-1 0 0,0-2 0,20-21-1,-27 26-68,-1-1-1,-1 0 1,1 0-1,-2 0 1,1-1-1,-1 0 1,-1 0-1,1 0 1,-2-1-1,4-12 1,-6 15-36,0-1-1,0 1 1,-1 0 0,0-1 0,0 1-1,-1 0 1,0 0 0,-1 0-1,1-1 1,-2 1 0,1 1 0,-1-1-1,0 0 1,-9-13 0,8 12-34,-2 1-1,1 0 1,-1 1 0,0-1 0,-1 1 0,0 0-1,0 1 1,0 0 0,-1 0 0,0 0 0,0 1 0,0 0-1,-1 1 1,-17-7 0,14 7-12,-1 1 1,1 1-1,-1 0 0,1 1 1,-1 0-1,0 1 1,1 0-1,-1 1 0,0 1 1,-18 4-1,12-1-26,1 0 1,-1 2-1,1 0 1,0 1-1,0 1 0,1 1 1,1 0-1,-1 1 0,2 1 1,-1 1-1,2 0 0,0 0 1,0 2-1,-20 29 0,27-34-32,1 0-1,1 0 0,-1 1 0,2 0 0,0 0 0,0 1 0,1-1 0,0 1 0,1 0 1,0 0-1,1-1 0,1 1 0,0 18 0,2-21-148,-1 0 1,1 0-1,1 0 0,0 0 1,0 0-1,0-1 1,1 1-1,1-1 0,-1 0 1,1 0-1,1-1 0,-1 1 1,1-1-1,1-1 1,-1 1-1,1-1 0,14 10 1,47 20-1848</inkml:trace>
</inkml:ink>
</file>

<file path=ppt/ink/ink2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4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1 383 10752,'50'4'13122,"0"5"-8047,-32-5-5039,0-1 1,0 0-1,0-2 1,0 0-1,0-1 1,25-3-1,-32 1 132,0 0-1,0-1 0,0-1 1,0 0-1,-1-1 0,1 0 1,-1 0-1,12-9 0,-17 10-125,0 1 0,0-2 0,0 1 0,-1 0 0,0-1 0,0 0 0,0 0 0,0 0 0,-1 0 0,0-1 0,0 1 0,0-1 0,-1 0 0,0 0 0,0 0 0,0 0 0,1-12 0,-3 7-41,0 0 1,0 0 0,-2 0 0,1 0 0,-1 0-1,-1 1 1,0-1 0,0 0 0,-1 1-1,0 0 1,-1 0 0,0 0 0,-1 1 0,0 0-1,0 0 1,-1 0 0,0 1 0,-1-1-1,0 2 1,0-1 0,-1 1 0,1 1 0,-18-10-1,21 13 13,-1 0 0,1 0 0,-1 1 0,0-1 0,0 1 0,0 1 0,0-1 0,-1 1 0,1 0-1,0 1 1,-1 0 0,1 0 0,0 0 0,-1 0 0,1 1 0,0 0 0,0 1 0,-11 3 0,8-1 8,0 0 1,0 0-1,1 1 1,0 0-1,0 1 1,0 0-1,1 0 1,0 1-1,0-1 1,-10 15-1,11-13 6,1 0-1,0 1 0,0 0 0,1 0 0,0 0 1,0 0-1,1 1 0,0 0 0,1-1 1,0 1-1,1 0 0,0 0 0,0 12 1,2 0-2,1 0 0,1-1 0,1 0 0,11 39 0,-10-47-7,0 0 0,1 0-1,1 0 1,0-1 0,1 0-1,0 0 1,0-1 0,1 0-1,1-1 1,0 0 0,0 0 0,1-1-1,15 10 1,-8-7-176,0-2 0,0 0 0,1-1 0,0 0 0,1-2 0,0 0-1,0-2 1,26 5 0,-39-9-219,1 0 0,-1 0-1,1-1 1,0 0 0,-1-1-1,1 0 1,0 0-1,-1 0 1,0-1 0,1 0-1,-1 0 1,0-1 0,13-6-1,44-26-3719</inkml:trace>
</inkml:ink>
</file>

<file path=ppt/ink/ink2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5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0 194 10112,'2'12'14398,"2"12"-9533,8 51-5548,-8 16 1107,-4-64 10,1 0 0,1-1 1,1 1-1,1-1 0,13 43 1,-16-68-424,-1 1-1,0-1 1,1 0 0,-1 0 0,1 1 0,-1-1-1,1 0 1,-1 0 0,1 0 0,0 0 0,0 0 0,-1 0-1,1 0 1,0 0 0,0 0 0,0 0 0,0 0-1,0 0 1,0-1 0,2 2 0,-3-2-9,1 0 1,0-1-1,0 1 1,-1 0-1,1 0 1,0-1-1,-1 1 0,1-1 1,0 1-1,-1 0 1,1-1-1,0 1 1,-1-1-1,1 1 1,-1-1-1,1 0 0,-1 1 1,0-1-1,1 0 1,-1 1-1,1-1 1,-1 0-1,1-1 1,15-50 0,-15 50 6,5-38-15,-1 0 0,0-49 0,-4 48 4,2-1 1,10-45 0,-11 75 3,1 1-1,1-1 1,0 1 0,0 0 0,1 0 0,0 0 0,1 1 0,1 0 0,-1 0 0,2 0-1,14-14 1,-15 17 24,1 1-1,0 0 0,0 0 0,1 1 1,0 1-1,0-1 0,0 1 0,0 1 1,13-4-1,4 1 19,-1 1 0,30-1-1,-40 5-29,0 1-1,0 0 1,-1 1 0,1 1-1,0 1 1,-1 0-1,1 0 1,-1 2-1,0 0 1,0 0-1,-1 1 1,0 1 0,0 0-1,0 1 1,11 10-1,-15-11-12,0 0 0,-1 1 0,0 0 0,0 0-1,-1 1 1,0 0 0,-1 0 0,1 1 0,-2 0 0,0 0 0,0 0-1,-1 1 1,0-1 0,0 1 0,-1 0 0,-1 0 0,0 1-1,-1-1 1,0 0 0,0 15 0,-5-1-15,0 0 0,-2-1-1,0 0 1,-2 0 0,-14 31 0,17-48-1759,5-17-1387,4-14-760,0 1-70</inkml:trace>
</inkml:ink>
</file>

<file path=ppt/ink/ink2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5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17 7424,'11'-17'5664,"-16"24"2695,-11 18-1056,8-5-7659,-1 25 427,-5 68 1,11-82 595,-13 239 1939,15-241-2374,0 14-57,0 163 222,3-173-392,0-1 0,3 0 0,0 0 0,13 38 0,-17-64-31,1-1 0,0 1 0,1 0 0,0-1 0,0 0 0,0 0 0,0 0 0,1 0 0,-1 0 0,1-1 0,1 1 0,-1-1 0,0 0 0,1-1 0,0 1 0,0-1 0,0 0 0,0 0 0,1 0 0,-1-1 0,1 0 0,0 0 0,-1 0 0,1-1 0,0 0 0,0 0 0,12 0 0,-9-1-306,0 0 0,1-1 1,-1 0-1,0-1 0,0 0 0,0-1 1,13-5-1,-11 4-553,-1-1 0,-1-1-1,1 0 1,-1 0 0,0-1 0,10-9 0,13-12-3105</inkml:trace>
</inkml:ink>
</file>

<file path=ppt/ink/ink2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6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11136,'18'15'5503,"57"-15"-4863,-59 0 8448,24-3-8960,-9 3 128,26-8-128,-9 4 128,26-10-1152,-16 7 128,3-1-2560,-13 1 128</inkml:trace>
</inkml:ink>
</file>

<file path=ppt/ink/ink2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6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30 335 10752,'5'19'8676,"9"-6"-3309,-9-12-4958,-1 1 1,0-1-1,0 1 1,1-1 0,-1-1-1,0 1 1,1-1 0,6 1-1,7-2-615,1-1 0,33-7 0,-51 9 395,19-4-151,-1-2 0,0 0 0,0-1 0,0-1 0,-1 0 0,26-18 0,-33 19-17,-1 0-1,0-1 1,-1 0-1,1-1 1,-2 0-1,1-1 0,-1 0 1,-1 0-1,0 0 1,11-22-1,-17 30-14,1-1-1,-1-1 1,0 1-1,0 0 1,0 0-1,0 0 1,-1-1-1,1 1 1,-1 0-1,0 0 1,0-1-1,0 1 1,0 0-1,-1-1 1,-1-5-1,0 3 33,-1 0 0,0 1-1,0-1 1,-1 1 0,0 0-1,-6-7 1,4 4 15,0 2 17,0 0-1,-1 0 1,0 0-1,0 1 0,0 0 1,0 0-1,-1 1 0,0 0 1,0 0-1,0 0 0,0 1 1,0 1-1,-1-1 0,1 2 1,-1-1-1,0 1 0,0 0 1,1 1-1,-1 0 0,0 0 1,-17 3-1,12 0 48,1-1 1,-1 2-1,0 0 0,1 1 1,0 0-1,0 1 0,0 0 1,1 1-1,0 0 0,0 1 0,1 1 1,-19 17-1,25-21-82,0 0-1,1 0 1,0 1-1,0 0 0,1 0 1,-1 0-1,1 0 1,1 0-1,-1 1 1,1-1-1,0 1 1,1-1-1,-1 1 1,0 12-1,2-9-20,1 0-1,0 0 0,0-1 1,1 1-1,0-1 0,0 1 0,1-1 1,1 0-1,7 15 0,-2-8-8,0 0 0,2-1 0,0 0 0,0-1 0,2 0 0,0-1-1,0 0 1,1-1 0,1 0 0,29 17 0,-23-18-336,1 0 1,1-2-1,36 10 1,-42-14-1060,1-2-1,-1 0 1,1 0 0,-1-2 0,28-1-1,-7-3-2705</inkml:trace>
</inkml:ink>
</file>

<file path=ppt/ink/ink2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7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13 399 8576,'-1'0'413,"0"-1"-1,0 0 1,0 0 0,0 0 0,0 0 0,0 0 0,1 0-1,-1 0 1,0 0 0,1 0 0,-1 0 0,1 0 0,-1 0 0,1 0-1,0 0 1,-1-1 0,1 1 0,0 0 0,0 0 0,0 0-1,0-1 1,0 1 0,0 0 0,0 0 0,0-1 0,0 1 0,1 0-1,-1-1 1,2-4 32,0 1 0,1 0-1,-1 0 1,1 0 0,0 0-1,6-7 1,4-4-432,0 1 0,25-20 1,4 4 590,1 3 0,2 2 1,0 2-1,2 1 1,56-18-1,-61 24-135,21-2 428,-35 16-292,-28 3-592,0 0 0,1 0 1,-1 0-1,0 0 1,0 0-1,1 0 0,-1 0 1,0 0-1,0 0 1,1 0-1,-1 0 0,0 0 1,0 0-1,0 0 0,1 0 1,-1 0-1,0 1 1,0-1-1,1 0 0,-1 0 1,0 0-1,0 0 0,0 1 1,0-1-1,1 0 1,-1 0-1,0 0 0,0 1 1,0-1-1,0 0 0,0 0 1,0 1-1,0-1 1,0 0-1,0 0 0,1 0 1,-1 1-1,0-1 0,0 0 1,0 0-1,0 1 1,0-1-1,-1 0 0,1 0 1,0 1-1,0-1 1,0 0-1,0 0 0,0 1 1,0-1-1,0 0 0,0 0 1,0 1-1,-1-1 1,1 0-1,0 0 0,0 0 1,0 0-1,-1 1 0,-14 25 414,0 1 0,-20 55-1,32-75-411,0-1 0,1 0-1,0 1 1,1-1 0,-1 1 0,1 0-1,0-1 1,1 1 0,0 0-1,0 0 1,0 0 0,1-1 0,0 1-1,0 0 1,1-1 0,0 1-1,0-1 1,0 1 0,1-1 0,0 0-1,0 0 1,1 0 0,-1-1-1,1 1 1,0-1 0,1 0-1,0 0 1,-1 0 0,2-1 0,-1 1-1,0-1 1,12 6 0,1 0 24,1-1 0,0-1-1,0 0 1,1-2 0,0 0 0,0-1 0,1-1 0,-1-1 0,26 0 0,-18-2-39,1-1 0,-1-1 0,0-2 0,0-1 0,0-1 0,0-2 0,-1 0 0,44-19 0,-57 19 0,1 0 0,-1-1 0,-1-1 0,1 0 0,-1 0 0,-1-2 0,0 0 0,-1 0 0,0-1 0,0 0 0,-1-1 0,-1 0 0,0-1 0,-1 0 0,0 0 0,9-26 0,-10 19-21,-1 0-1,0-1 1,-2 0 0,0 0-1,0-43 1,-9 47 1,-3 24-24,-7 34-20,13-13 120,1 0-1,1 0 1,2 1 0,0-1-1,2 0 1,9 32 0,-10-43-41,-2-12-14,7 41-108,2 0 0,24 62 0,-21-86-1323,0-18-3369,-3-7 703</inkml:trace>
</inkml:ink>
</file>

<file path=ppt/ink/ink2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8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52 9600,'3'-10'14170,"-3"20"-8265,-7 38-6416,2-21 1298,3 3-488,0 0-1,2 0 1,1 0 0,2-1-1,0 1 1,2 0 0,2-1-1,10 29 1,-14-51-299,-2-15 0,-2-11 0,-5-13-18,1 0 1,2 0-1,1 0 0,2 0 1,3-34-1,-2 58 3,-1 0 0,2 0 0,-1 0 1,1 0-1,1 1 0,-1-1 0,1 1 1,1-1-1,-1 1 0,1 0 0,1 1 0,-1-1 1,1 1-1,0-1 0,0 1 0,1 1 0,0-1 1,0 1-1,0 0 0,1 0 0,-1 1 0,1 0 1,0 0-1,1 1 0,10-4 0,-9 4 22,1 0-1,0 1 1,-1 0-1,1 1 0,0 0 1,0 1-1,0 0 0,0 0 1,0 1-1,0 0 1,-1 1-1,1 0 0,0 1 1,11 4-1,-8-1 14,-1 0 0,0 1 0,-1 0 0,0 1 1,0 0-1,0 1 0,-1 0 0,-1 1 0,15 17 0,-11-9-3,0 1-1,-1 0 1,-2 0-1,1 1 1,-2 1-1,-1 0 1,-1 0 0,0 0-1,-2 1 1,0 0-1,-1 0 1,0 35-1,-4-51-202,-2 41 695,2-44-881,-1-1 0,1 0-1,-1 1 1,1-1 0,-1 0 0,0 1 0,0-1 0,0 0 0,0 0-1,0 0 1,-1 0 0,1 0 0,-1 0 0,1 0 0,-3 2 0,-1 2-3618</inkml:trace>
</inkml:ink>
</file>

<file path=ppt/ink/ink2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09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10 683 4992,'-9'-12'2899,"9"11"-2450,0 0 1,0 0-1,0 0 0,0 0 1,1 0-1,-1 0 0,0 0 1,1 0-1,-1 0 0,1 0 1,-1 0-1,1 0 0,-1 0 1,1 0-1,-1 0 0,1 0 1,0 1-1,0-1 0,1-1 1,23-12 6376,-6 13-7768,-14 1 1513,1 1 0,-1-1-1,0 0 1,1 0 0,-1-1 0,1 1 0,7-3-1,-4-1-138,0 0-1,0 0 0,-1-1 1,1 0-1,12-10 0,-3 2-55,11-7-166,0-2 0,-2-1 0,0-1 0,-2-1 0,0-1 0,28-42 0,-44 56-212,-1-1 0,0 0 0,-1-1 0,0 1 0,-2-1-1,1 0 1,-2-1 0,0 0 0,0 1 0,-1-1 0,-1 0 0,-1-1-1,0 1 1,-1 0 0,-1 0 0,0 0 0,-1 0 0,-4-16 0,5 25-23,-1-1 1,-1 1 0,1 0-1,-1 0 1,0 0-1,0 0 1,-1 0 0,1 1-1,-1 0 1,-1 0 0,1 0-1,-1 0 1,-8-6-1,38 23 67,-1-1 0,1-1 0,1-2 0,0 0 0,0-2 0,39 5 0,8-3 120,85-3 1,-49-10-56,-100 4-98,-1 0 1,1 0 0,-1-1-1,0-1 1,0 1 0,0-1 0,0-1-1,0 1 1,-1-1 0,8-5-1,-14 4-25,-10 3-16,-9 3 16,9 2 37,0 1 0,0-1 0,0 2 0,0-1 0,1 1 0,-1 1-1,1 0 1,1 0 0,-1 0 0,-9 11 0,2-3-16,5-5 6,1 0 0,0 0 0,0 1 0,1 1-1,1-1 1,-1 1 0,2 0 0,-1 1 0,2 0 0,0 0 0,0 0 0,1 1 0,0-1-1,1 1 1,1 0 0,0 0 0,1 0 0,0 0 0,1 0 0,1 16 0,1-18-10,0 0 0,0 0 0,1 0 0,1 0 0,-1-1 0,2 1 1,0-1-1,0 0 0,0-1 0,1 1 0,1-1 0,0 0 0,0-1 1,1 1-1,-1-2 0,2 1 0,-1-1 0,1 0 0,0-1 0,1 0 1,0 0-1,0-1 0,12 5 0,-5-3 3,0-2 1,1 1-1,-1-2 1,1-1-1,0 0 1,0-1-1,0 0 1,0-2-1,0 0 0,0-2 1,0 1-1,0-2 1,-1-1-1,1 0 1,-1-1-1,0-1 1,0 0-1,0-1 0,-1-1 1,0-1-1,-1 0 1,0-1-1,15-13 1,-8-8 2,-15 14-58,-7 17 50,0-1-1,0 1 1,0 0 0,0 0-1,0-1 1,0 1 0,0 0-1,0 0 1,0 0-1,0-1 1,0 1 0,0 0-1,0 0 1,0-1 0,0 1-1,0 0 1,0 0-1,0-1 1,0 1 0,0 0-1,0 0 1,0 0 0,-1-1-1,1 1 1,0 0-1,0 0 1,0 0 0,0 0-1,-1-1 1,1 1 0,0 0-1,0 0 1,0 0-1,-1 0 1,1 0 0,0 0-1,0-1 1,0 1 0,-1 0-1,1 0 1,0 0-1,0 0 1,-1 0 0,1 0-1,0 0 1,-1 3 1,1 0 0,0 0 0,0 0 0,0 0 0,0 0 0,1 0 0,-1 0 0,1 0 0,0-1 0,0 1 0,2 5 0,2 4 6,0 1 0,1-1 1,1 0-1,0 0 0,0 0 0,1-1 1,1 0-1,0-1 0,1 0 0,-1 0 0,2-1 1,-1-1-1,1 0 0,1 0 0,0-1 1,0 0-1,18 7 0,-12-8-15,0 0 1,1-2-1,-1 0 1,1-1-1,0 0 0,0-2 1,0-1-1,0 0 0,0-1 1,-1-1-1,1-1 1,20-5-1,-30 6 9,0-1 0,0-1 0,0 1 0,0-2 0,-1 1 0,0-1 0,0 0 0,0-1 0,-1 1 0,1-2 0,8-8 0,-5 2 0,-1 0 0,0-1 0,-1 0 0,0 0 0,9-21 0,-14 25 5,-1 0 0,1 0 0,-2 0 0,0 0 0,0 0 0,0 0-1,-2 0 1,1-1 0,-1 1 0,-1-1 0,0 1 0,-4-19 0,0 8 8,-1 0 0,-2 0-1,0 1 1,-18-33 0,19 41-13,0 0 0,-1 0 0,-1 1 0,0 0 0,-1 1 0,0 0 0,0 0 0,-1 1 0,0 0 0,-1 1 0,-17-10 0,14 9 0,0 1 0,-1 1 0,1 1 0,-1 0 0,-1 0 0,1 2 0,-1 0 0,0 1 0,0 1 0,0 0 0,0 1 0,0 1 0,0 1 0,0 0 0,0 1 0,0 1 0,1 1 0,-22 7 0,31-9-1,0 0 0,0 1 0,0 0 0,0 0 0,1 0 0,-1 1 1,1 0-1,0 0 0,0 1 0,1 0 0,-1 0 0,1 0 0,0 0 0,0 1 0,1 0 0,0 0 0,0 0 0,0 1 0,1-1 0,0 1 1,0 0-1,-3 13 0,5-13-9,1 0 1,-1 0-1,2 0 1,-1 0 0,1 0-1,0 0 1,1 0 0,-1 0-1,1 0 1,1-1-1,-1 1 1,5 7 0,-1-3-28,1 0 0,0 0 1,0-1-1,1 0 1,17 17-1,-10-14-80,1 1 0,1-2 0,0 0 0,1-2 0,32 16 0,-41-21 51,17 8-162,1-1-1,0-2 0,1 0 0,0-2 0,0-1 0,31 3 0,-40-8 80,1-1 0,0-1 0,0-1 0,-1 0 0,1-2 0,-1 0 0,1-2-1,-1 0 1,27-11 0,-40 14 237,0-1-1,0-1 1,0 1-1,0-1 1,-1 0 0,0 0-1,0-1 1,0 1-1,0-1 1,-1 0-1,1-1 1,-1 1 0,-1-1-1,1 1 1,-1-1-1,0 0 1,0-1-1,3-11 1,-7 19-45,1 0-1,-1 0 1,0-1 0,1 1-1,-1 0 1,0-1 0,0 1-1,1-1 1,-1 1 0,0-1-1,0 1 1,0-1 0,0 1-1,0-1 1,0 0 0,0 0-1,0 1 1,0-1 0,0 0-1,0 0 1,1 0 0,-1 0-1,0 0 1,0 0 0,0 0-1,0-1 1,0 1 0,0 0-1,0 0 1,0-1 0,0 1-1,0-1 1,0 1 0,0-1-1,1 1 1,-1-1 0,0 1-1,0-1 1,1 0 0,-1 1-1,0-1 1,1 0 0,-1 0-1,1 1 1,-1-1 0,1 0-1,-1 0 1,1 0 0,-1 0-1,1 0 1,0 0 0,0 0-1,-1 0 1,1 0 0,0-1-1,0 8-34,1 0 0,-1 0 0,1 0 0,0 0-1,1 0 1,-1 0 0,1 0 0,0-1 0,1 1 0,-1-1-1,1 1 1,0-1 0,1 0 0,5 7 0,6 7 9,1 0 1,20 17 0,-24-26-410,0 0 1,1-1-1,0-1 1,0 0-1,1-1 0,0 0 1,1-1-1,-1-1 1,1 0-1,0-1 0,0-1 1,1 0-1,21 1 1,5 0-3599</inkml:trace>
</inkml:ink>
</file>

<file path=ppt/ink/ink2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0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1 211 9472,'2'-3'266,"5"-8"1972,1 0 1,0 1 0,1-1-1,1 2 1,-1 0 0,1 0-1,14-9 1,-24 18-2203,0-1 1,1 1-1,-1 0 0,1 0 1,-1-1-1,1 1 0,-1 0 1,1 0-1,-1 0 0,1 0 1,0 0-1,-1 0 0,1-1 1,-1 1-1,1 1 0,-1-1 1,1 0-1,-1 0 0,1 0 1,-1 0-1,1 0 0,-1 0 1,1 1-1,-1-1 0,1 0 1,-1 0-1,1 1 0,-1-1 0,1 0 1,0 1-1,10 18 543,3 37 400,-11-45-442,9 49 342,-3-11-629,2 0-1,2-1 1,33 79 0,-39-115-344,-4-13 75,-5-23 25,-7-20-6,-20-58 0,16 59 0,-15-76 0,26 105 0,1 1 0,0-1 0,1 0 0,0 0 0,1 0 0,1 1 0,0-1 0,1 1 0,8-26 0,-10 36 0,0-1 0,1 1 0,-1 0 0,1 0 0,-1 0 0,1 0 0,0 1 0,0-1 0,1 0 0,-1 1 0,0-1 0,1 1 0,-1 0 0,1 0 0,0 0 0,0 0 0,0 0 0,0 0 0,0 1 0,0 0 0,0 0 0,1-1 0,-1 2 0,0-1 0,1 0 0,5 0 0,3 2 0,0 0 0,1 1 0,-1 0 0,0 0 0,23 9 0,-5-2 0,-5-2 0,0 2 0,0 0 0,-1 1 0,-1 1 0,0 2 0,0 0 0,-1 2 0,-1 0 0,0 1 0,-1 1 0,-1 1 0,-1 1 0,0 0 0,26 40 0,-39-50 0,0 0 0,0 1 0,-1 0 0,0 0 0,-1 0 0,0 0 0,-1 1 0,0-1 0,0 1 0,-1 0 0,-1 15 0,0-21 0,0 1 0,-1-1 0,0 0 0,0 0 0,0 0 0,0 0 0,-1 0 0,0 0 0,0 0 0,0-1 0,-1 1 0,1-1 0,-1 1 0,0-1 0,0 0 0,-1 0 0,1 0 0,-1-1 0,0 1 0,0-1 0,0 0 0,-1 0 0,1 0 0,-1 0 0,-5 1 0,7-3 4,-1 0 1,1 0-1,-1 0 0,1-1 0,-1 0 1,1 0-1,-1 0 0,1 0 1,-1 0-1,0-1 0,1 1 1,-1-1-1,1 0 0,0 0 0,-1-1 1,1 1-1,0-1 0,0 1 1,0-1-1,0 0 0,0 0 0,0 0 1,0-1-1,1 1 0,-6-6 1,4 3-24,-1 0 1,1-1-1,0 0 1,0 1 0,0-1-1,1-1 1,0 1-1,0 0 1,1-1-1,-1 0 1,1 1-1,-1-13 1,2 8-17,1 0-1,1 0 1,0 0-1,0 0 1,1 0-1,0 0 1,1 0-1,0 1 1,1-1-1,0 1 1,10-17-1,-5 12-6,0 2-1,1-1 1,1 1 0,0 0-1,0 1 1,2 1 0,20-16-1,-19 16 58,-1 2 0,2 0 0,0 1 0,0 0 0,0 1-1,1 1 1,0 0 0,0 1 0,0 1 0,1 0 0,-1 2 0,1 0 0,0 0-1,0 2 1,0 0 0,30 4 0,-35 0 12,0-1 0,-1 2 0,0-1 0,0 2 0,-1-1 0,1 2 0,-1-1 0,0 1 0,-1 1 0,0 0-1,0 0 1,0 1 0,-1 0 0,-1 0 0,0 1 0,0 0 0,0 0 0,-2 1 0,1 0 0,-1 0 0,-1 0 0,0 0 0,4 19 0,-4-14-28,-1-1 1,0 1 0,-1 0-1,-1 0 1,0 0 0,-1 0-1,-1 0 1,-1 0-1,0 0 1,-1-1 0,-1 1-1,0-1 1,-1 0 0,-1 0-1,0 0 1,-1-1-1,-14 23 1,19-35-549,3-7-560,6-15-2173,15-24-3276,2 21 2568</inkml:trace>
</inkml:ink>
</file>

<file path=ppt/ink/ink2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0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97 371 8320,'1'0'437,"-1"-1"0,1 1 0,-1 0 0,1 0 0,-1-1 0,1 1 0,0 0 0,-1 0 0,1-1 0,-1 1 0,0-1 1,1 1-1,-1 0 0,1-1 0,-1 1 0,0-1 0,1 1 0,-1-1 0,0 1 0,1-1 0,-1 0 0,0 1 0,0-1 0,0 1 0,1-1 1,-1 1-1,0-1 0,0 0 0,0 1 0,0-1 0,0 1 0,0-2 0,-10 5 6128,0 8-7714,0 3 1447,-1 1-1,2 0 1,0 1-1,1-1 1,1 2-1,0-1 1,1 1-1,-4 18 1,9-28-226,-1-1-1,2 1 1,-1-1 0,1 1 0,0-1 0,0 1-1,1-1 1,-1 1 0,2-1 0,-1 0-1,1 1 1,0-1 0,0 0 0,0 0-1,1 0 1,0 0 0,0-1 0,1 1 0,-1-1-1,1 0 1,1 0 0,-1 0 0,1 0-1,-1-1 1,9 6 0,-5-5-77,0 0-1,1-1 1,-1 0 0,1 0 0,0-1-1,0 0 1,0-1 0,0 0 0,1 0-1,-1-1 1,1 0 0,17-2 0,-9 0 5,0 0 1,0-2 0,0 0 0,-1-1-1,34-13 1,-36 11-1,0-1 0,-1 0 0,0-1 0,0-1 0,-1 0 0,0-1 0,0-1 0,-1 0 0,-1 0 0,0-1 0,0 0 0,-1-1 0,-1-1 0,0 1 0,-1-1 0,-1-1 0,0 1 0,-1-1 0,0-1 0,-1 1 0,-1-1 0,0 0 0,-1 0 0,-1 0 0,-1 0 0,0 0 0,-1 0 0,-1-1 0,0 1 0,-1 0 0,-5-17 0,2 16-9,0 1 0,-1-1 0,-1 2 0,0-1 0,-1 1 0,-1 0 0,0 0 0,-1 1 0,-12-13 0,14 19 7,-1-1-1,0 2 1,0-1-1,0 1 0,-1 0 1,0 1-1,0 1 1,-1-1-1,0 1 1,1 1-1,-2 0 1,1 1-1,0 0 1,-13-1-1,8 2-6,0 1 0,-1 0 0,1 1 1,-1 1-1,1 1 0,0 0 0,0 1 0,0 1 0,0 1 0,0 0 0,-25 12 1,34-14-2,1 1 0,0 0 0,-1 0 0,1 0 0,1 1 0,-1 0 0,0 0 0,1 0 0,0 1 0,1-1 1,-1 1-1,1 0 0,0 1 0,1-1 0,-1 1 0,1 0 0,0-1 0,1 1 0,0 1 0,0-1 0,1 0 1,-1 0-1,1 1 0,1-1 0,0 1 0,0-1 0,1 12 0,4 1-447,0 0 0,1 0 0,1 0 1,1-1-1,1 0 0,1 0 0,0-1 0,1 0 0,1-1 0,1 0 0,26 26 1,27 19-3534</inkml:trace>
</inkml:ink>
</file>

<file path=ppt/ink/ink2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7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103 427 2048,'6'-1'658,"0"1"-1,-1-1 1,1 0 0,0 0-1,-1-1 1,1 1 0,-1-1-1,1-1 1,6-2 0,67-32 210,-57 23-397,0-1 0,-1-1 1,-1-1-1,25-26 0,4-3 245,-46 43-664,91-88 1095,-85 81-998,0 0-1,-1 0 1,0-1 0,0-1 0,-2 1 0,1-1-1,7-19 1,-14 30-141,0 1 0,1-1 0,-1 1 0,0 0 0,1-1 0,-1 1 0,0-1 0,0 1 0,0-1 0,1 1 0,-1-1 0,0 1 0,0-1 0,0 1 0,0-1 0,0 1 0,0-1 0,0 1 0,0-1 0,0 0 0,0 1 0,0-1 0,0 1 0,0-1 0,-1 1 0,1-1 0,0 1 0,0-1 0,-1 1 0,1 0 0,0-1 0,0 1 0,-1-1 0,1 1 0,-1 0-1,1-1 1,0 1 0,-1 0 0,1-1 0,-1 1 0,1 0 0,-1-1 0,1 1 0,0 0 0,-1 0 0,1 0 0,-1 0 0,1-1 0,-1 1 0,0 0 0,1 0 0,-1 0 0,1 0 0,-1 0 0,1 0 0,-1 0 0,1 0 0,-1 1 0,1-1 0,-1 0 0,1 0 0,-1 0 0,1 0 0,-1 1 0,0-1 0,-33 20 105,23-9-109,2 1-1,-1 0 0,2 0 1,-1 1-1,-6 14 1,-7 11-3,6-11-23,2 1 0,0 1 1,2 0-1,1 1 1,2 0-1,-7 35 1,-18 188-63,23-146 84,10-101 36,0-1 1,0 1 0,0 0-1,0-1 1,-1 1-1,0-1 1,0 1 0,-5 8-1,6-13-16,-1 1-1,1-1 1,0 1-1,-1-1 1,1 1-1,-1-1 1,0 0-1,1 0 1,-1 0-1,0 0 0,0 0 1,0 0-1,1 0 1,-1 0-1,0-1 1,0 1-1,0-1 1,0 0-1,0 1 1,0-1-1,0 0 1,-1 0-1,1 0 1,0-1-1,0 1 1,0 0-1,-2-1 1,-38-5 66,1 2 0,-77 2 0,71 3-88,361-21 791,-261 13-537,56-2-526,-107 9-707,-2 0-832,10-2-2432,-5 4 1941</inkml:trace>
</inkml:ink>
</file>

<file path=ppt/ink/ink2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36.4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41 3840,'50'-8'7424,"-39"7"-6814,0 0 0,0 0 0,0 1 0,0 1 0,0 0 0,0 0 0,0 1 1,0 0-1,14 6 0,-6-4-247,-1 0 0,1-1-1,0-1 1,0-1 0,0 0 0,21-3 0,122-19 305,-76 7-399,-66 13-266,-1 1-1,0 1 1,1 0 0,-1 1-1,0 1 1,0 1 0,33 12 0,-41-13-4,18 2 12,1-1-1,-1-1 1,1-2-1,-1-1 1,1-1-1,55-10 1,41-1 171,244 20 842,-261 3-987,10 2 329,167-3-1,4-5 481,-79 2-540,126-13 171,174 3 561,-295 20-728,51 2 169,-107-18-58,178-3-52,10 1-266,-164 3 7,195 12 402,189-21 21,-489 3-490,111-16 228,-7 0-73,-84 17-401,113 10 1,-134-5 206,0-3 0,127-19 1,-49 4 46,254 11 1581,-216 8-1131,-138-2-508,-7 0 3,0-2-1,69-11 0,-85 9 67,-1 0 1,49 3-1,26-2 28,3-13-85,-69 8-61,76-3 0,-71 12 19,0 1 0,0 3-1,47 12 1,-54-12 39,-1-2-1,73-1 1,27 3-28,328 27 175,-140-33-64,-287-24-298,-36 22 165,24-13-1549,-27 15 1527,1 0 0,-1 0 1,1 0-1,-1 0 0,1-1 0,-1 1 1,1 0-1,-1 0 0,1-1 0,-1 1 0,1 0 1,-1-1-1,0 1 0,1-1 0,-1 1 1,0 0-1,1-1 0,-1 1 0,0-1 1,1 1-1,-1-1 0,0 1 0,0-1 1,0 1-1,0-1 0,1 1 0,-1-1 1,0 0-1,0 1 0,0-1 0,0 1 1,0-1-1,0 1 0,0-1 0,0 1 1,-1-1-1,1 1 0,0-1 0,0 1 1,0-1-1,-1 1 0,1-1 0,0 0 1,-16-8-3665</inkml:trace>
</inkml:ink>
</file>

<file path=ppt/ink/ink2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3:09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292 0 3584,'-13'30'1792,"-9"22"-256,19-33 1920,-11 11-3072,-4 7 0,-4 6 128,-5-6 128,-8 0-768,-5-4 0,-9-11-640,1-10 128</inkml:trace>
</inkml:ink>
</file>

<file path=ppt/ink/ink2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3:10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 1 4224,'-13'18'2048,"8"62"-1152,2-56 2048,-7 19-2816,1 9 0,-4 7 128,-9 4 0,0-7-1664,-1-13 0</inkml:trace>
</inkml:ink>
</file>

<file path=ppt/ink/ink2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3:24.1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0 373 2304,'4'-1'613,"0"0"1,0 0-1,0-1 0,0 1 1,0-1-1,0 0 0,4-2 0,-2-10-290,1 1 0,-2-1 0,0 0 0,3-18 0,8-19 302,-10 34-491,-2 4 28,0 1-1,1 0 1,1 1 0,0-1 0,14-19-1,-18 28-135,1 0-1,0 0 0,0 0 0,0 1 0,1 0 0,-1-1 0,0 1 0,1 0 0,0 1 0,-1-1 1,1 0-1,0 1 0,0 0 0,0 0 0,0 0 0,0 1 0,0-1 0,0 1 0,0 0 1,0 0-1,0 0 0,0 1 0,5 0 0,0 1 1,0 1 0,0-1 0,0 1 0,0 1 0,-1-1 0,1 2 0,-1-1 0,0 1 0,0 0 0,-1 1 0,0-1 0,0 2 0,0-1 0,11 15 0,-10-11-27,0 1 1,-1 0-1,-1 0 1,0 0-1,0 1 1,-1 0-1,-1 0 1,0 1-1,-1-1 1,3 16-1,1 30 182,-1 77 1,-6-132-181,0 6 24,0-1 1,0 1-1,1-1 0,4 17 1,-1-93 230,-4 15-205,2 0 0,3 0 0,2 1 0,14-54 1,-20 100-35,2-4 77,0-1 0,0 0 0,1 1-1,0 0 1,9-15 0,-12 23-72,0 1 0,0 0 1,0-1-1,0 1 0,0 0 1,0 0-1,0 0 0,0 0 1,1 0-1,-1 0 1,0 0-1,1 1 0,-1-1 1,1 0-1,-1 1 0,1-1 1,-1 1-1,1 0 0,1-1 1,-1 1 4,1 1 0,-1-1 0,0 1 0,1-1 0,-1 1 0,0 0 0,0 0 0,0 0 0,1 0 1,-1 0-1,0 1 0,-1-1 0,1 0 0,0 1 0,0 0 0,-1-1 0,3 3 0,5 8 11,0 0-1,0 1 0,-2 0 1,1 0-1,-2 0 0,0 1 1,0 0-1,-1 0 0,4 24 1,3 19 106,4 60-1,-16-113-142,9 145 255,-10-173-286,0 6-15,1 0-1,1 0 1,1 0 0,4-20 0,12-31 2,3 2 0,41-91 1,-56 146 50,0 0 1,1 0-1,0 1 1,1 0-1,0 1 1,1 0 0,0 0-1,1 1 1,0 0-1,17-12 1,-22 18 10,0 0 1,-1 0-1,2 1 1,-1-1-1,0 1 1,0 1-1,1-1 1,-1 1-1,1 0 1,-1 0-1,1 0 1,-1 1-1,1 0 1,0 0-1,-1 0 1,1 1-1,-1 0 1,1 0-1,-1 0 1,1 1-1,-1 0 1,0 0-1,0 0 1,0 1-1,0 0 1,0-1-1,7 8 1,-1-2 33,-2 1 0,1 0 1,-2 0-1,1 1 0,-1 0 1,-1 1-1,1 0 1,-2 0-1,0 0 0,0 1 1,-1 0-1,0 0 0,-1 1 1,-1-1-1,3 14 1,0 19 120,-1 1 1,-4 89 0,2 10-252,-3-144 10,0 1 0,0-1 1,0 0-1,0 0 0,0 1 1,1-1-1,-1 0 0,0 1 1,1-1-1,-1 0 0,1 0 0,0 0 1,-1 0-1,1 1 0,0-1 1,-1 0-1,1 0 0,0 0 1,0 0-1,2 1 0,-2-2-33,0 0 0,0 1 0,-1-1 0,1 0 0,0 0 0,0 0-1,0 0 1,0 0 0,0 0 0,0 0 0,0-1 0,0 1 0,0 0 0,0 0 0,0-1-1,0 1 1,0-1 0,0 1 0,-1-1 0,1 1 0,1-1 0,3-3-332,0-1-1,0 1 1,0-1 0,-1 0-1,0 0 1,0 0 0,6-10 0,16-45-1616</inkml:trace>
</inkml:ink>
</file>

<file path=ppt/ink/ink2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3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716 91 8832,'-2'2'745,"-1"-1"0,1 0 0,0 0 0,0 0 0,0 0 0,-1 0 1,1-1-1,0 1 0,-1-1 0,1 1 0,-1-1 0,1 0 0,-1 0 0,1 0 0,-5-1 1,6 1-394,0 0 0,0-1 1,-1 0-1,1 1 1,0-1-1,0 0 1,0 1-1,0-1 0,0 0 1,1 0-1,-1 0 1,0 0-1,0 0 1,0 0-1,0-2 0,-6-17-1507,6 17 1241,-1 0 1,1-1-1,0 1 1,-1 0 0,0 0-1,0 0 1,0 0-1,0 0 1,0 0 0,-1 1-1,1-1 1,-1 1-1,0-1 1,0 1-1,1 0 1,-1 0 0,-1 0-1,1 1 1,0-1-1,0 1 1,-1 0 0,1 0-1,-1 0 1,-4-1-1,-10-1 290,1 0 0,-1 2 0,-27 0 0,34 1-333,-1 0 63,1 1 1,0 0-1,0 1 0,0 0 0,0 1 0,0 0 0,0 1 0,1 0 0,-20 10 0,20-9-36,-9 5 82,1 1-1,0 1 1,0 0-1,2 1 1,-27 27-1,25-23-36,-14 13 245,-53 63 0,76-82-315,1 0 0,1 1 1,0 0-1,1 0 1,0 0-1,0 1 0,2 0 1,-1 0-1,-3 22 0,7-29-24,1 0 0,-1 1 0,1-1 0,1 0 0,-1 0 0,1 0 0,0 0 0,0 0 0,1 0 0,-1 0 0,2 0 0,-1-1 0,0 1 0,1-1 0,0 1 0,7 8 0,-8-10-15,2 1 1,0 1 1,0 0-1,0-1 1,1 0-1,0 0 1,0 0-1,0-1 0,1 1 1,0-1-1,0-1 1,0 1-1,0-1 1,0 0-1,0 0 1,1-1-1,13 3 0,-5 0-5,24 6-16,0-2 0,1-2-1,-1-2 1,1-1 0,0-2 0,0-2-1,0-2 1,54-9 0,-60 7 0,-1-2 0,32-10 0,-58 15 1,0-1 0,0 0 0,-1-1 0,0 0 0,1 1 0,-1-2 0,0 1 0,0-1 0,-1 0-1,1 0 1,-1-1 0,0 1 0,0-1 0,0-1 0,-1 1 0,0 0 0,5-8 0,-8 9 5,0-1 1,-1 1-1,1-1 1,-1 1-1,0-1 1,0 1-1,0-1 1,-1 1-1,1 0 1,-1-1-1,0 1 1,-1-1-1,-1-5 1,-6-33-102,9 42 109,0 1-1,0-1 0,0 0 0,0 1 1,0-1-1,0 1 0,0-1 0,0 1 0,0-1 1,0 1-1,0-1 0,1 1 0,-1-1 1,0 1-1,0-1 0,0 1 0,1 0 1,-1-1-1,0 1 0,1-1 0,-1 1 1,1 0-1,-1-1 0,0 1 0,1 0 0,-1-1 1,1 1-1,-1 0 0,1 0 0,0-1 1,18 4 44,30 22 130,-44-22-155,10 6-20,17 11 23,1-1-1,43 17 0,-61-31-2,0 0 1,-1-1-1,1-1 0,1 0 0,-1-1 1,0-1-1,1 0 0,-1-1 0,18-2 1,-13-1-19,-1-1 0,1-1 1,-1-1-1,-1-1 0,1 0 1,-1-1-1,0-1 0,-1-1 1,0-1-1,-1 0 0,0-1 1,0 0-1,-2-2 0,1 0 1,11-16-1,-23 27 2,0 0 0,-1-1 0,1 1 0,-1-1 0,0 0 0,0 0 0,0 0 0,-1 0 0,1 0 0,-1 0 1,0 0-1,0-1 0,-1 1 0,1 0 0,-1 0 0,0-1 0,0 1 0,0 0 0,-1-1 0,0-4 0,-2 2 3,1 0 0,-1 0-1,0 0 1,0 0 0,-1 0 0,0 1 0,-1-1 0,1 1-1,-1 0 1,-6-6 0,7 8-11,-1 0 0,1 0 0,-1 0 0,0 1-1,0 0 1,0 0 0,0 0 0,-1 0 0,1 1 0,-1 0 0,1 0 0,-1 0 0,0 1 0,0 0-1,0 0 1,-9 0 0,-2-1-15,-2 0 19,0 1 0,-1 1 0,1 1 0,0 0 0,0 1 0,1 2 0,-1 0 0,1 0-1,-1 2 1,-21 9 0,9-1-26,1 2-1,1 1 1,0 1-1,-46 38 1,34-13-274,40-42 247,-1 1 0,1-1 1,0 1-1,0 0 0,0 0 1,0 0-1,0 0 1,0 0-1,0 0 0,1 0 1,-1 0-1,1 0 0,-1 0 1,1 0-1,0 0 0,0 0 1,0 0-1,0 0 0,0 1 1,0-1-1,1 0 0,-1 0 1,1 0-1,0 3 0,2-3-254,0 1-1,0-1 0,0 1 1,0-1-1,1 0 0,-1 0 1,1-1-1,-1 1 0,1-1 0,-1 1 1,1-1-1,0 0 0,0-1 1,0 1-1,-1-1 0,6 1 1,62 3-3532,-3 1-150</inkml:trace>
</inkml:ink>
</file>

<file path=ppt/ink/ink2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4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 7040,'1'0'10449,"5"1"-2229,-5 0-8207,0-1-1,0 0 0,1 1 1,-1-1-1,0 1 1,-1-1-1,1 1 1,0-1-1,0 1 1,0 0-1,0-1 1,0 1-1,-1 0 1,1 0-1,0 0 0,0 0 1,-1 0-1,1 0 1,-1 0-1,1 0 1,0 1-1,35 131 2546,-26-93-1715,26 76 1,-28-81-563,-8-18-147,0-17-132,0 0 0,0 1 0,0-1 0,0 0-1,0 0 1,0 0 0,0 0 0,0 1 0,0-1-1,0 0 1,0 0 0,0 0 0,0 0 0,0 1-1,0-1 1,0 0 0,-1 0 0,1 0 0,0 0-1,0 0 1,0 1 0,0-1 0,0 0 0,0 0-1,-1 0 1,1 0 0,0 0 0,0 0-1,0 0 1,0 0 0,-1 0 0,1 0 0,0 0-1,0 0 1,0 0 0,0 0 0,-1 0 0,1 0-1,0 0 1,0 0 0,0 0 0,0 0 0,-1 0-1,1 0 1,0 0 0,0 0 0,0 0 0,0 0-1,-1 0 1,1 0 0,0 0 0,0 0 0,0-1-1,-4-3 19,1-1-1,0-1 0,0 1 0,0 0 1,1-1-1,0 1 0,0-1 1,1 0-1,-1 0 0,1 0 0,0-8 1,-3-4 4,0 0-11,1 1 0,1-1-1,0 0 1,2 0-1,0 0 1,1 0 0,0 0-1,8-31 1,-8 41 11,1 0 0,1 0 0,-1 1 0,1-1-1,1 0 1,-1 1 0,1 0 0,1 0 0,-1 0 0,1 1 0,0-1 0,0 1 0,1 0 0,0 0 0,0 1 0,1 0 0,-1 0 0,1 0 0,0 1 0,0 0-1,12-4 1,-9 5 15,1 1 1,-1 0-1,0 1 0,1 0 0,0 1 0,-1 0 0,1 0 0,-1 1 0,1 1 0,-1 0 0,0 0 0,1 1 0,-1 0 0,0 1 0,-1 0 0,1 1 0,-1 0 1,0 0-1,0 1 0,10 8 0,10 9-54,-1 1 0,-2 2 1,0 0-1,29 41 0,-46-55 17,-5-9-1,-1 0 1,0 1-1,0-1 0,-1 1 1,1 0-1,-1 0 1,0 0-1,0 0 0,0 0 1,0 0-1,-1 0 1,0 1-1,1 4 0,-2-8 4,0-1-1,0 1 1,0-1 0,0 1-1,0-1 1,0 1-1,0 0 1,0-1-1,-1 1 1,1-1 0,0 1-1,0-1 1,-1 1-1,1-1 1,0 1-1,-1-1 1,1 1 0,0-1-1,-1 1 1,1-1-1,-1 0 1,1 1-1,0-1 1,-1 0 0,1 1-1,-1-1 1,1 0-1,-1 0 1,0 1-1,0-1 1,-23-1 72,-21-17-61,42 15-16,-1 0 0,1 0 0,1 0 0,-1-1 0,0 1 0,1-1 0,0 0 0,0 0 0,0 0 0,0 0 0,1 0 0,-1 0 0,1 0 0,0 0 0,1-1 0,-1 1 0,1 0 0,-1-1 0,1 1 0,1 0 0,-1-1 0,0 1 0,1 0 0,2-8 0,0 0 0,0-1 0,1 0 0,0 1 0,1 0 0,0 0 0,14-21 0,-13 25 0,-1-1 1,2 2-1,-1-1 0,1 1 1,1-1-1,-1 2 0,1-1 0,0 1 1,0 1-1,1-1 0,0 1 1,0 1-1,0 0 0,1 0 1,17-4-1,-20 7 1,0 0-1,-1 1 1,1 0 0,0 0-1,0 1 1,0 0 0,-1 0-1,1 0 1,0 1 0,-1 0-1,1 0 1,-1 1 0,0 0-1,0 0 1,0 0 0,0 1 0,0 0-1,-1 0 1,0 0 0,1 1-1,-2 0 1,1 0 0,7 10-1,5 9-2,0 1-1,-2 0 0,-1 1 1,-1 1-1,-1 0 0,-2 1 1,15 57-1,-20-72-180,0-24-2379,-2 3 891,-2 1-1977,-1-1-448</inkml:trace>
</inkml:ink>
</file>

<file path=ppt/ink/ink2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4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10 217 10880,'1'-1'393,"0"-1"1,1 1-1,-1-1 1,0 1 0,1 0-1,-1 0 1,0 0-1,1 0 1,-1 0-1,1 0 1,0 0 0,-1 0-1,1 0 1,0 1-1,-1-1 1,1 1-1,0-1 1,0 1 0,0 0-1,-1 0 1,3 0-1,50 3 6288,-44-2-6220,-1 0-1,1-1 1,-1 0-1,15-1 1,-4-3-338,-1-2 1,0 0-1,-1-1 1,27-13-1,-40 18-37,-1 0 1,1-1-1,-1 0 0,1 1 1,-1-1-1,0-1 0,0 1 1,0 0-1,-1-1 0,1 0 1,-1 0-1,0 0 0,0 0 1,0-1-1,-1 1 0,1-1 0,-1 0 1,0 1-1,-1-1 0,1 0 1,-1 0-1,1-8 0,-2 11-65,0 0 0,0-1 0,0 1-1,-1-1 1,1 1 0,-1-1 0,0 1 0,0 0-1,0-1 1,0 1 0,0 0 0,0 0-1,0 0 1,-1 0 0,1 0 0,-1 0-1,0 0 1,1 1 0,-1-1 0,0 0 0,0 1-1,0-1 1,0 1 0,0 0 0,-1 0-1,1 0 1,0 0 0,-3-1 0,-3 0 15,1 0 1,-1 1 0,1-1 0,-1 1-1,1 1 1,-1 0 0,-9 1-1,1 1 6,1 2-1,1 0 0,-1 1 0,0 0 1,1 1-1,0 0 0,1 2 0,0-1 1,0 2-1,0 0 0,1 0 0,0 1 1,1 1-1,-11 11 0,19-18-41,0-1 0,0 1 0,0-1 0,0 1 0,1 0 0,0 0 0,-1 0 0,1 1 0,1-1 0,-1 0 0,0 1 0,1-1 0,0 1 0,0 0 0,1-1 0,-1 1 0,1 4 0,1-2 0,0-1 0,0 1 0,0-1 0,1 1 0,0-1 0,1 0 0,-1 0 0,1 0 0,0 0 0,8 10 0,-1-3 0,1 0 0,0-1 0,1 0 0,0-1 0,1 0 0,1-1 0,0 0 0,20 10 0,-7-6-66,0 0-1,2-3 0,39 12 1,-57-20-390,1-1 0,-1 0 0,1-1 0,17-1 0,-19-1-348,-1 0 1,0 0-1,0-1 1,0 0 0,0-1-1,12-5 1,16-10-3187</inkml:trace>
</inkml:ink>
</file>

<file path=ppt/ink/ink2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5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41 369 8576,'-2'2'10538,"5"4"-4419,13 10-2911,8 5-5222,-13-13 3874,-1-1-1648,0 0 0,0-1 0,1-1 0,0 0 0,0-1 1,1 0-1,-1 0 0,1-1 0,0-1 0,0 0 0,0 0 0,0-1 0,0-1 0,0 0 0,0-1 0,23-4 0,-9 0-157,-1-1 0,0-2 0,0-1 0,-1 0 0,0-2-1,32-19 1,-46 23-41,0 0-1,0 0 1,-1-1 0,0 0-1,-1 0 1,1-1-1,-1-1 1,-1 1-1,0-1 1,0 0-1,6-15 1,-10 18-5,0 0 0,0 0 0,0-1 0,-1 1 0,-1-1 0,1 1-1,-1-1 1,0 1 0,-1-1 0,0 0 0,0 1 0,0-1 0,-1 0 0,0 1 0,-1-1 0,0 1 0,0-1 0,0 1 0,-5-7 0,4 6-8,-2 1 1,1-1-1,-1 1 1,0 1-1,0-1 1,-1 1-1,0-1 1,0 2-1,0-1 1,-1 1-1,0 0 1,0 0-1,-13-6 1,-1 5-2,-1 1 0,0 1 0,0 0 0,0 2 0,0 1 0,0 0 0,0 2 0,-1 0 0,1 2 0,-40 9 0,41-6 0,-1 1 0,1 1 0,1 0 0,-1 2 0,-36 23 0,50-28-7,0-1 0,1 1 0,0 0 0,0 0-1,0 1 1,1-1 0,0 1 0,0 1 0,0-1 0,1 1 0,0-1 0,0 1 0,0 1-1,-3 12 1,5-16 1,1-1-1,0 0 0,0 1 1,1-1-1,-1 0 1,1 1-1,0-1 0,0 1 1,0-1-1,0 1 1,0-1-1,1 1 0,0-1 1,0 1-1,0-1 0,0 0 1,0 0-1,0 1 1,1-1-1,0 0 0,-1 0 1,1 0-1,1-1 0,-1 1 1,0 0-1,0-1 1,1 1-1,0-1 0,5 4 1,4 2-114,1-1 0,0 0 0,0-1 1,0 0-1,27 7 0,-20-8-77,-1-1-1,1-1 1,0-1 0,0-1-1,0 0 1,0-1-1,-1-2 1,1 0 0,20-5-1,22-8-874,84-31 1,-128 40 836,-6 1 16,1 0-1,-1-1 1,0 0-1,21-16 1,-29 19 197,0 1 0,0-2 0,-1 1 0,1 0-1,-1-1 1,0 1 0,1-1 0,-2 0 0,1 0 0,0-1 0,-1 1 0,0 0 0,0-1 0,0 1 0,2-10 0,-4 13 44,0 1 1,1 0-1,-1 0 1,0-1-1,0 1 1,0-1-1,0 1 1,0 0-1,0-1 1,0 1-1,0 0 0,0-1 1,0 1-1,0 0 1,0-1-1,0 1 1,0-1-1,0 1 1,0 0-1,0-1 1,0 1-1,0 0 1,0-1-1,-1 1 1,1 0-1,0-1 1,0 1-1,0 0 1,-1 0-1,1-1 1,0 1-1,0 0 1,-1 0-1,1-1 1,0 1-1,-1 0 1,1 0-1,0 0 1,-1-1-1,1 1 1,0 0-1,-1 0 1,1 0-1,0 0 1,-1 0-1,1 0 1,0 0-1,-1 0 1,1 0-1,-1 0 1,1 0-1,-1 0 1,0 0 54,0 1 0,0-1 0,0 1-1,1 0 1,-1-1 0,0 1 0,0 0 0,0-1 0,1 1 0,-1 0 0,0 0 0,1 0 0,-1-1 0,1 1 0,-1 0-1,1 0 1,-1 0 0,1 0 0,-1 2 0,0 3 133,1 0 0,-1 0 0,1 1 0,0-1 0,1 0 1,-1 0-1,1 0 0,1 1 0,-1-1 0,1 0 0,0 0 0,0-1 0,1 1 0,6 10 0,-1-2-29,1 0-1,0-1 0,2 0 1,20 20-1,-19-22-114,0-1 0,0 0 0,1-1 0,0 0-1,0-1 1,1-1 0,0 0 0,1-1 0,20 7-1,-24-11-441,1 1 0,-1-2 0,1 1 0,-1-1 0,19-2 0,-19 0-1090,1 0-1,-1-1 1,0-1 0,0 0 0,0 0 0,12-7 0,9-4-2502</inkml:trace>
</inkml:ink>
</file>

<file path=ppt/ink/ink2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6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 8192,'0'0'136,"0"1"-1,0-1 1,-1 0 0,1 1 0,0-1 0,0 0 0,0 1 0,0-1 0,0 0-1,-1 0 1,1 1 0,0-1 0,0 0 0,0 0 0,-1 1 0,1-1-1,0 0 1,0 0 0,-1 0 0,1 0 0,0 1 0,-1-1 0,1 0 0,0 0-1,0 0 1,-1 0 0,1 0 0,0 0 0,-1 0 0,1 0 0,0 0-1,-1 0 1,1 0 0,0 0 0,-1 0 0,1 0 0,0 0 0,-1 0 0,1 0-1,0 0 1,-1 0 0,1 0 0,0 0 0,0-1 0,-1 1 0,1 0-1,0 0 1,0 0 0,-1-1 0,1 1 0,0 0 0,0 0 0,-1-1 0,1 1-1,0 0 1,0 0 0,0-1 0,0 1 0,-1 0 0,1-1 0,0 1 0,0 0-1,0 0 1,0-1 0,0 1 0,0 0 0,0-1 0,0 1 0,0-1-1,-16 31 5155,13-22-5499,0-2 317,1 1 1,0 0-1,0 0 0,0 0 0,1 1 0,0-1 0,1 0 0,0 1 0,0-1 0,0 0 0,3 13 1,-1 7 87,6 42 1180,21 87 0,-1-11-310,10 176 1,-35-298-987,-2-14 27,1 1 0,-1-1 1,-1 1-1,0 0 0,0-1 0,-1 1 1,0-1-1,-4 14 0,5-23-105,0 0 1,0-1-1,0 1 1,0 0-1,0 0 1,0 0-1,0 0 1,0 0-1,0 0 0,0 0 1,-1 0-1,1 0 1,0 0-1,0 0 1,0 0-1,0 0 0,0 0 1,0 0-1,0 0 1,0 0-1,0 0 1,-1 0-1,1 0 0,0 0 1,0 0-1,0 0 1,0 0-1,0 0 1,0 0-1,0 0 0,0 0 1,0 0-1,-1 0 1,1 0-1,0 0 1,0 0-1,0 0 0,0 0 1,0 0-1,0 0 1,0 0-1,0 0 1,0 1-1,0-1 0,0 0 1,0 0-1,0 0 1,0 0-1,-1 0 1,0-18 13,8-34 81,-1 38-57,0 0 1,1 1 0,0-1 0,1 1 0,0 1-1,1-1 1,0 1 0,1 1 0,1 0-1,0 0 1,0 1 0,1 1 0,0 0-1,1 0 1,0 1 0,0 1 0,23-10 0,-23 12-10,0 0 0,1 1 0,0 1-1,0 0 1,0 1 0,0 0 0,0 1 0,0 1 0,0 0 0,0 1 0,1 0 0,-1 1 0,-1 1 0,1 0 0,0 1 0,-1 1 0,1 0 0,22 12 0,-17-6 24,-1 0 0,-1 1 0,24 20 0,-36-27-27,0 1 1,0-1-1,0 1 1,-1 0-1,0 0 1,0 0-1,-1 1 1,1-1-1,-2 1 1,1 0-1,-1 0 1,0 0-1,2 7 1,-4-11-22,0 0 0,0-1 1,0 1-1,-1 0 0,1-1 0,0 1 0,-1-1 0,0 1 1,0 0-1,0-1 0,0 0 0,0 1 0,0-1 0,0 1 1,-1-1-1,1 0 0,-1 0 0,0 0 0,0 0 0,0 0 1,0 0-1,0-1 0,0 1 0,0-1 0,0 1 0,0-1 1,-5 2-1,-3 2 8,-1 0 0,0-1 1,-1 0-1,-16 4 0,-15 2-91,0-1 0,0-3 0,-1-1 0,0-2-1,0-2 1,-83-10 0,94-2-716,19 1-610,14 10 1328,-1-1 1,1 1-1,0-1 1,0 1-1,0 0 1,0-1-1,0 1 0,0 0 1,0-1-1,-1 1 1,1-1-1,0 1 1,0 0-1,0-1 0,0 1 1,1-1-1,-1 1 1,0 0-1,0-1 1,0 1-1,0 0 0,0-1 1,0 1-1,1 0 1,-1-1-1,0 1 1,0 0-1,0-1 0,1 1 1,-1 0-1,0-1 1,1 1-1,-1 0 1,0 0-1,1-1 0,32-15-3659,3 3-363</inkml:trace>
</inkml:ink>
</file>

<file path=ppt/ink/ink2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7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8 12416,'-2'-5'3774,"9"3"-1706,-2 6 5359,6 35-6354,-1 1 1,-2-1-1,5 60 1,-9-64-1102,-3-21-7,68 443 1329,-48-365-1128,15 80 222,-38-159-213,-1-13-98,-1-10 13,2-3-111,0 0 0,1 0 0,1 0 0,0-1 0,0 1 0,2 0 0,-1 0 0,2 0 0,0 0 0,0 0 0,1 1 0,1-1 0,9-18 0,-9 22 3,1-1 0,1 1 0,0 0 0,0 1 0,0 0 0,1 0 0,0 0 0,1 1 0,0 0 0,0 1 0,0 0-1,1 0 1,0 1 0,0 0 0,0 1 0,0 0 0,14-2 0,-3 3 66,0 1 1,0 0-1,1 2 1,-1 1-1,0 0 1,0 2-1,0 0 0,0 2 1,23 7-1,-25-7-20,3 1 31,0 1-1,-1 1 1,0 0 0,0 2-1,-1 1 1,0 0 0,24 19-1,-33-22-38,-1 0 0,0 0-1,0 1 1,-1 0 0,11 15 0,-17-20-18,0 0 1,0 0 0,0 0 0,-1 0-1,0 1 1,0-1 0,0 1 0,-1-1-1,1 1 1,-1-1 0,0 1 0,0 0-1,-1 0 1,1 0 0,-1-1 0,0 1 0,-1 0-1,0 8 1,-3-3-3,0-1 1,0-1-1,-1 1 1,0 0-1,0-1 1,-1 0-1,0-1 0,0 1 1,-1-1-1,0 0 1,0-1-1,-1 1 1,0-2-1,0 1 0,0-1 1,-1 0-1,1-1 1,-1 0-1,0 0 1,-1-1-1,-9 3 0,2-1-10,-1-1-1,1 0 1,-1-2-1,0 1 1,0-2-1,0-1 1,0 0-1,0-1 0,0-1 1,-31-7-1,43 7-102,0 0-1,0 0 1,0-1 0,0 0-1,0 0 1,1 0-1,-9-7 1,13 9 8,-1 0 1,1 0-1,0 0 1,0-1-1,0 1 1,0 0-1,0-1 0,0 1 1,0 0-1,0-1 1,1 1-1,-1-1 1,0 1-1,1-1 0,-1 1 1,1-1-1,0 0 1,-1 1-1,1-1 1,0 0-1,0 1 0,0-1 1,0 1-1,0-1 1,1 0-1,-1 1 1,0-1-1,1 1 0,-1-1 1,1 0-1,0 1 1,0-1-1,-1 1 1,1 0-1,1-2 0,27-24-3564,3 0-427</inkml:trace>
</inkml:ink>
</file>

<file path=ppt/ink/ink2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07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12288,'4'0'6143,"6"12"-9726,-10-8 13822,-5-1-11007,0 6 128,-4 2-5120,-14-2 1</inkml:trace>
</inkml:ink>
</file>

<file path=ppt/ink/ink2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7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0 467 13568,'5'19'6783,"22"2"-8703,-19-18 11008,0 21-8960,0-3 0,16 12-256,-8-11 0,6-1-1280,1-6 0,3-8-2048,-4 1 0</inkml:trace>
  <inkml:trace contextRef="#ctx0" brushRef="#br0" timeOffset="1">56 0 16000,'-43'7'7935,"48"-4"-13567,-5-3 14720,17 0-15872,-4 0 1</inkml:trace>
</inkml:ink>
</file>

<file path=ppt/ink/ink2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8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53 324 8576,'-1'-2'10050,"-1"-3"-4635,-3-4-3410,6 23-1705,0-7-74,0 0 1,0-1-1,1 1 0,0 0 1,0 0-1,1-1 0,0 0 1,0 1-1,1-1 1,-1 0-1,1 0 0,1-1 1,-1 1-1,1-1 0,0 0 1,0 0-1,7 5 0,0-1-124,0-1 0,0 0 0,0-1 0,1 0 0,0 0 0,0-2 0,1 0 0,0 0 0,0-1 0,0-1 0,0 0 0,0-1 0,1-1 0,-1 0 0,1-1 0,-1 0 0,27-5 0,-24 2-85,0-1 0,-1-1 0,1 0 0,-1-2 0,0 0 0,-1 0 0,1-2 0,-2 0 0,1 0 0,-1-2 0,-1 1 0,0-2 0,0 0 0,20-25 0,-28 32-12,-1-1 0,0 1 0,0-1-1,0 0 1,-1 0 0,1-1 0,-1 1 0,-1 0 0,1-1-1,-1 0 1,-1 0 0,1 1 0,-1-1 0,0 0 0,-1 0 0,1 0-1,-1 0 1,-1 0 0,1 0 0,-1 0 0,-4-12 0,2 8 6,0 1 1,-2-1 0,1 1-1,-1 0 1,0 1-1,-1-1 1,0 1 0,-1 1-1,0-1 1,-15-14 0,8 12-10,0 1 0,0 1 1,-1-1-1,0 2 1,-1 0-1,0 1 0,0 1 1,-30-7-1,24 11-12,-1 2 1,1 1-1,0 1 0,-1 0 1,1 2-1,0 1 0,1 0 0,-1 2 1,1 1-1,-39 19 0,44-19-6,0 1-1,1 0 0,-26 21 0,36-26 1,0 1-1,0 0 1,1 0-1,0 0 1,-1 1-1,2-1 1,-1 1-1,1 0 0,0 0 1,0 1-1,0-1 1,1 1-1,-2 6 1,3-8-8,0 0 0,1 1 1,-1-1-1,1 0 0,0 1 0,1-1 1,-1 0-1,1 1 0,0-1 1,0 0-1,1 0 0,-1 0 1,1 0-1,1 0 0,-1 0 0,0 0 1,7 7-1,3-1-97,2-1-1,0 0 1,0-1-1,0-1 1,1 0-1,1-1 1,-1 0 0,1-1-1,0-1 1,1-1-1,-1 0 1,23 1-1,3-2-201,0-1-1,0-3 1,0-2-1,0-1 1,82-20-1,-106 20 206,1-1 0,-1 0 0,19-9 0,-32 12 141,0-1 0,0 1 0,0-1 0,0 0 0,0-1 0,-1 1 0,0-1 0,1 0 0,-1 0 0,-1 0-1,1 0 1,-1-1 0,1 1 0,2-7 0,-5 8 30,-1 0 0,1 1 0,-1-1 0,1 0 1,-1 0-1,0 0 0,0 0 0,0 1 0,-1-1 0,1 0 0,-1 0 0,1 0 0,-1 1 0,0-1 0,0 0 0,-2-3 0,2 5-7,1 0-1,-1 0 1,1-1-1,-1 1 1,0 0-1,0 0 1,1 0-1,-1 0 0,0-1 1,0 1-1,0 1 1,0-1-1,-1 0 1,1 0-1,0 0 1,0 0-1,0 1 1,-1-1-1,1 1 0,0-1 1,-1 1-1,1-1 1,0 1-1,-1 0 1,1 0-1,-1 0 1,1-1-1,0 1 1,-1 0-1,1 1 0,-1-1 1,1 0-1,0 0 1,-1 1-1,-2 0 1,1 1 15,0 0 0,-1 0 1,1 1-1,0-1 0,0 1 0,1 0 1,-1-1-1,0 1 0,1 0 0,0 1 1,0-1-1,0 0 0,0 1 0,0-1 1,1 1-1,-1 0 0,1-1 0,0 1 1,0 0-1,0 0 0,1 0 0,-1 0 1,1 0-1,0-1 0,0 1 1,1 6-1,0-3-49,-1-1 0,1 1 0,0 0 0,1-1 0,0 1 0,0-1 0,0 1 0,1-1 0,0 0 0,0 0 0,0 0 0,1 0 0,0-1 0,7 9 0,0-5 52,0-1-1,1 1 0,0-2 1,0 0-1,1 0 0,0-1 1,0-1-1,1 0 1,-1-1-1,25 5 0,-27-8-423,-1 0 1,0 0-1,1-1 0,-1 0 0,1-1 0,16-3 1,-20 2-628,0 0 1,0 0 0,0-1-1,-1 0 1,1 0 0,-1-1-1,1 1 1,-1-1-1,0-1 1,5-4 0,7-9-3003</inkml:trace>
</inkml:ink>
</file>

<file path=ppt/ink/ink2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8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70 384,'10'0'128,"6"-25"2048,-11 17-3456,9 4 3712,-6 1 128,10-9 2560,-5 6-1,4-2-5758,-4 4-1,5 22 3839,-1-6 129,1 13-896,-1 1 128,1 21-1408,-5-18 128,0 29-640</inkml:trace>
</inkml:ink>
</file>

<file path=ppt/ink/ink2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9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58 268 15744,'-4'-11'6527,"-36"-103"3408,28 61-10505,11 50 580,1 0 0,-1 0 0,1-1 0,0 1 0,0 0 0,0 0 0,1 0 0,-1 0 0,1 0 0,0 0 0,0 0 0,0 0 0,0 1 0,0-1 0,0 0 0,1 0 0,-1 1 0,1-1 0,0 1 0,0-1-1,0 1 1,0 0 0,0 0 0,1 0 0,-1 0 0,1 0 0,-1 0 0,1 1 0,-1-1 0,1 1 0,0 0 0,0 0 0,0 0 0,0 0 0,0 0 0,0 1 0,5-1 0,6-1 33,0 0 0,0 2 1,0 0-1,0 0 1,0 1-1,-1 1 0,25 6 1,-2 1 0,-1 2 0,68 31 1,-92-37-35,0 1 0,0 0 1,-1 1-1,0 1 0,0-1 0,-1 1 1,0 1-1,0 0 0,-1 0 1,0 1-1,-1 0 0,0 0 1,6 11-1,-11-14-4,0-1 1,0 1-1,0 0 1,-1-1-1,0 1 0,-1 0 1,1 0-1,-1 0 1,-2 13-1,2-16-3,-1 0 1,1-1-1,-1 1 0,0 0 1,0 0-1,0-1 1,0 1-1,-1 0 0,0-1 1,1 1-1,-1-1 0,-1 0 1,1 0-1,0 1 1,-1-1-1,1-1 0,-1 1 1,-4 3-1,7-6-4,-1 1 0,0-1 0,1 0-1,-1 1 1,0-1 0,0 0 0,0 1 0,1-1 0,-1 0-1,0 0 1,0 0 0,0 0 0,1 0 0,-1 0 0,0 0 0,0 0-1,0 0 1,1 0 0,-1 0 0,0 0 0,0-1 0,0 1 0,1 0-1,-1-1 1,0 1 0,1 0 0,-1-1 0,0 1 0,1-1-1,-1 1 1,0-1 0,1 1 0,-1-1 0,1 0 0,-1 1 0,1-1-1,-1 0 1,1 1 0,-1-1 0,1 0 0,0 0 0,0 1 0,-1-1-1,1 0 1,0 0 0,0 0 0,0 1 0,0-1 0,0 0-1,0-1 1,-1-4-12,0-1 0,0 1 0,1 0 1,0-1-1,1 1 0,1-11 0,2 1-35,1 1 0,0-1 1,1 1-1,0 0 0,2 0 1,-1 1-1,2 0 0,0 0 1,1 1-1,11-12 0,-14 17 37,0 0-1,0 1 0,1 0 0,0 0 0,0 1 0,1 0 1,-1 1-1,1-1 0,1 2 0,-1-1 0,1 1 0,-1 1 1,1 0-1,0 0 0,1 1 0,19-2 0,-15 7 77,1 0 0,0 1 0,-1 0 0,0 1 0,0 1 0,0 0 0,0 1 0,13 10 0,5 0-10,-25-13-36,0 0 0,-1 1 0,0 0 0,0 0-1,0 0 1,-1 1 0,0 0 0,10 12 0,-14-15-53,0 0 0,0 0 1,0 0-1,0 0 0,-1 0 0,1 0 1,-1 1-1,0-1 0,0 1 1,0-1-1,0 1 0,-1-1 0,1 1 1,-1-1-1,0 1 0,0-1 0,0 1 1,-1-1-1,1 1 0,-1-1 1,0 1-1,0-1 0,-1 5 0,-3-2-4172,9-15-291,1-2 507</inkml:trace>
</inkml:ink>
</file>

<file path=ppt/ink/ink2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19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59 11392,'-24'-11'3628,"18"8"-1150,4 9 3191,2-5-5499,0 0-1,0 0 1,0 1-1,0-1 1,0 0 0,-1 0-1,1 1 1,0-1-1,-1 0 1,1 0-1,-1 0 1,0 0-1,1 0 1,-1 0-1,-1 2 1,-7 15 1597,8-9-1623,0-1-1,0 0 1,1 1 0,0-1-1,1 1 1,0-1-1,1 0 1,-1 1-1,1-1 1,1 0 0,0 0-1,0-1 1,0 1-1,1 0 1,0-1 0,0 0-1,1 0 1,0 0-1,1-1 1,-1 1-1,1-1 1,0-1 0,1 1-1,-1-1 1,12 7-1,1-4-38,-1-1 1,1-1-1,0-1 0,0-1 0,0 0 0,1-1 0,-1-2 0,37 0 0,-32-2-68,0-1-1,0-1 1,0-1-1,-1-1 0,0-1 1,0-1-1,27-12 1,-34 11-30,-1 0 1,23-17-1,-33 22-7,-1 0 0,1-1 0,-1 0 0,0 0 0,0 0 0,-1-1 0,1 1-1,-1-1 1,0 0 0,0 1 0,4-12 0,-6 13 0,-1 1 0,1-1 0,-1 0 0,0 0 0,0 0 0,0 0 0,0 0 0,0 0 0,-1 0 0,0 0 0,1 0 0,-1 0 0,0 1 0,0-1 0,0 0 0,-1 1 0,1-1 0,-1 0 0,1 1 0,-1 0 0,0-1 0,0 1 0,0 0 0,0 0 0,-5-3 0,1-2 0,0 1 0,-1-1 0,0 1 0,-1 1 0,1-1 0,-1 1 0,0 0 0,-1 1 0,1 0 0,-1 0 0,0 1 0,-16-4 0,-1-1 0,7 1 1,-1 2 0,0 0 0,0 1 0,0 1 1,-33-1-1,9 6-38,-58 9 0,88-9 19,3 0-89,-21 2-49,-43 11 0,66-12-88,1 0 0,-1 0 0,0 0 0,1 1 0,0 0 0,0 1 0,0 0 0,1 0 0,-13 12 0,18-16 82,1 0 1,0 0-1,-1 0 0,1 0 1,0 0-1,0 0 0,0 1 1,0-1-1,0 0 0,0 1 1,0-1-1,0 1 0,0-1 1,1 1-1,-1-1 0,1 1 1,-1 0-1,1-1 0,-1 1 1,1 0-1,0-1 0,0 1 0,0 0 1,0-1-1,0 1 0,0 0 1,1 0-1,-1-1 0,0 1 1,1-1-1,-1 1 0,1 0 1,0-1-1,-1 1 0,1-1 1,0 1-1,2 1 0,15 24-3934</inkml:trace>
</inkml:ink>
</file>

<file path=ppt/ink/ink2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0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76 310 12416,'0'0'388,"-1"0"1,0 0 0,1 0 0,-1 0 0,0 0 0,1 0 0,-1 0 0,1 0-1,-1 1 1,0-1 0,1 0 0,-1 0 0,0 1 0,1-1 0,-1 0 0,1 1-1,-1-1 1,1 0 0,-1 1 0,1-1 0,-1 1 0,1-1 0,-1 1 0,0 0-1,11 16 6000,-2-6-7735,-2-2 1454,1 1 1,1-1 0,0 0-1,0 0 1,0-1 0,1 0-1,1-1 1,-1 0 0,1-1-1,1 1 1,-1-2-1,1 0 1,0 0 0,0-1-1,0 0 1,0-1 0,1 0-1,0-1 1,-1 0 0,1-1-1,13 0 1,-5-1 45,0-2 0,1 0 0,-1-1 1,0-2-1,0 1 0,-1-2 0,1-1 0,-1-1 1,19-10-1,-28 13-88,0-1 1,-1 0-1,1 0 0,-1-1 1,0-1-1,-1 1 1,1-1-1,-2-1 0,1 0 1,-1 0-1,0 0 1,-1-1-1,0 0 0,-1 0 1,0 0-1,-1-1 1,7-21-1,-10 27-51,-1-1 0,1 1 0,-1-1 1,0 1-1,0-1 0,0 1 0,-1-1 0,0 1 0,0-1 0,0 1 0,-1 0 0,0-1 1,0 1-1,0 0 0,-1 0 0,1 0 0,-1 1 0,-5-7 0,2 1-5,1 1-1,-1 1 0,0 1-1,0-1 1,0 1 0,-1 0-1,0 0 1,0 1 0,-1 0-1,0 0 1,0 1 0,0 0-1,-1 0 1,-17-6 0,22 9-9,-8-3 1,1 1 0,-1 0 0,0 0 0,0 1 0,0 1 0,0 0 0,0 0 0,-1 2 0,1-1 0,-1 1 0,1 1 0,-20 4 0,30-5 0,-16 2-34,0 1 1,0 1-1,0 0 1,0 1-1,1 1 1,0 1-1,0 1 1,1 0-1,0 1 1,0 0-1,1 2 1,0 0-1,-24 23 1,31-26-69,0 0 1,0 1-1,1 0 1,0 0-1,0 1 1,1-1-1,-6 15 1,9-18-16,1 0-1,0 0 1,0 0 0,1 1 0,0-1-1,0 1 1,0-1 0,1 1 0,0-1-1,0 1 1,1-1 0,0 0 0,2 11-1,-1-12-118,0 1 0,0-1 0,1 1 0,-1-1-1,1 0 1,0 0 0,1 0 0,-1-1-1,1 1 1,0-1 0,0 1 0,1-2-1,-1 1 1,1 0 0,0-1 0,0 0 0,0 0-1,0 0 1,0 0 0,1-1 0,-1 0-1,11 2 1,4 1-739,1-1 0,-1-2-1,1 0 1,0-1 0,21-1-1,53-4-2863</inkml:trace>
</inkml:ink>
</file>

<file path=ppt/ink/ink2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0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563 0 9856,'-16'1'793,"1"5"5394,6 11 250,5 2-5199,2-3-977,2-1 0,0 0 0,0 0 0,2 1 0,0-1 0,0 0 0,2 0 0,0-1 0,0 1 0,1-1 0,1 0 0,1 0 0,0 0 0,0-1 0,2 0 0,11 15 0,7 11 381,-2 2-1,34 75 0,-34-64-261,-16-32-285,-1-1-1,-1 2 0,0-1 0,-2 1 0,0 0 1,-2 0-1,0 0 0,-1 1 0,-1-1 1,-2 0-1,-4 37 0,3-46-83,0-1-1,-1 0 1,0 0 0,-1 0-1,-1 0 1,0-1 0,0 1-1,-1-1 1,0-1 0,0 1-1,-10 10 1,5-6-11,-3 4 3,-1-1-1,0 0 1,-1-1 0,-1-1-1,-1 0 1,0-2 0,-25 15-1,28-18 4,0-1-1,-1 0 0,0-1 1,0-1-1,0-1 0,-1 0 1,0-1-1,0-1 0,-1 0 1,1-1-1,-1-1 0,0-1 1,1-1-1,-1 0 0,0-1 1,1-1-1,-1-1 0,1 0 1,-32-12-1,38 11-5,0-1-1,1 0 1,0-1-1,0 0 1,1-1-1,0 0 1,0 0-1,0-1 1,1 0-1,0-1 1,1 0-1,0 0 1,0-1-1,1 1 1,-8-17 0,9 13 8,-1-1 1,2 1 0,0-1 0,0 0-1,2 0 1,-1 0 0,2-1 0,0 1 0,1 0-1,0 0 1,1-1 0,4-21 0,0 15-23,0 1 0,1 0 0,1 0 0,1 0 1,1 1-1,0 0 0,1 0 0,23-29 0,-24 37-205,0 1 0,0 0 0,1 0-1,0 1 1,1 0 0,0 1 0,1 1-1,-1-1 1,1 2 0,1 0-1,-1 0 1,1 1 0,0 0 0,26-4-1,-33 7-343,0 2 0,0-1 0,0 1 0,0 0 0,0 0-1,1 0 1,-1 1 0,0 0 0,11 3 0,11 4-3427</inkml:trace>
</inkml:ink>
</file>

<file path=ppt/ink/ink2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1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12288,'-23'12'6143,"23"24"-6271,0-29 9472,5 11-8576,0-3 0,8 25 256,-5-7 0,24 7-1536,-11-7 128,22-7 256,-8-1 0,10-17-2048,-10-1 128,-4-25-1920,-10 0 128</inkml:trace>
</inkml:ink>
</file>

<file path=ppt/ink/ink2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1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13696,'0'0'6783,"65"3"-14334,-52-3 12158,22 0-8958,-9 0 127</inkml:trace>
</inkml:ink>
</file>

<file path=ppt/ink/ink2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1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247 297 10496,'-2'0'619,"1"1"1,0-1-1,0 1 1,0 0 0,0-1-1,-1 1 1,1 0-1,0-1 1,0 1-1,0 0 1,1 0 0,-1 0-1,0 0 1,0 0-1,0 0 1,1 0-1,-1 0 1,0 1-1,1-1 1,-1 2 0,-4 32 4123,5-31-4685,0 0-1,0-1 0,1 1 1,0 0-1,-1-1 1,1 1-1,0-1 0,1 1 1,-1-1-1,1 1 1,-1-1-1,1 0 0,0 0 1,0 0-1,1 0 0,4 5 1,-2-5 62,1 0 0,0 0 0,1-1 0,-1 0 0,0 0 0,1 0 0,-1-1 0,1 0 0,-1 0 0,1 0 0,0-1-1,-1 0 1,1-1 0,12-2 0,-5 1-21,1-2-1,-1 0 0,0 0 0,-1-2 1,21-9-1,-22 8-96,0 1-1,-1-1 1,1-1-1,-1 0 1,-1-1-1,0 0 1,0 0-1,-1-1 1,0 0-1,0-1 1,-1 0-1,-1 0 1,12-25-1,-16 30-10,-1 0-1,0 0 1,-1 0 0,0 0-1,0-1 1,0 1-1,-1 0 1,1-1-1,-2 1 1,1 0-1,-1-1 1,0 1 0,0 0-1,0 0 1,-1 0-1,0-1 1,-1 2-1,1-1 1,-1 0 0,0 0-1,0 1 1,-1 0-1,0 0 1,-4-6-1,0 3-11,0 0 0,0 0 0,-1 1-1,0 0 1,0 1 0,0-1 0,-1 2-1,0 0 1,0 0 0,-1 0 0,1 2 0,-1-1-1,-16-2 1,3 3-15,0 1 0,0 1-1,0 2 1,0 0 0,0 2-1,1 0 1,-1 2 0,1 0 0,-34 13-1,41-11-17,-1 0-1,1 1 0,0 1 0,1 0 0,0 1 0,-17 15 0,29-22 17,0 0 0,0 0-1,0 1 1,0-1-1,0 1 1,0 0 0,1 0-1,0 0 1,0 0-1,0 0 1,-1 5-1,2-6 8,0-1 0,1 1-1,0-1 1,0 1-1,0-1 1,0 1-1,0-1 1,0 1-1,1 0 1,-1-1-1,1 0 1,-1 1-1,1-1 1,0 1 0,0-1-1,0 0 1,1 1-1,-1-1 1,0 0-1,1 0 1,-1 0-1,1 0 1,2 2-1,5 3-107,-1-1-1,1 0 0,0-1 0,1 0 0,-1 0 1,1-1-1,0 0 0,0-1 0,0 0 0,1 0 0,-1-1 1,1 0-1,-1-1 0,17 0 0,20-1-923,88-11-1,-129 10 1001,46-4-504,-22 3-130,44-10-1,-65 10 587,1-1-1,-1 0 1,0 0-1,0-1 1,0-1-1,0 1 0,-1-1 1,12-10-1,-20 15 131,1 0 0,-1 0 0,0 0 0,0 0 0,0 0 0,0 0 0,0 0-1,0 0 1,0-1 0,0 1 0,0 0 0,0 0 0,1 0 0,-1 0 0,0 0 0,0 0-1,0 0 1,0-1 0,0 1 0,0 0 0,0 0 0,0 0 0,0 0 0,0 0 0,0 0-1,0-1 1,0 1 0,0 0 0,0 0 0,0 0 0,0 0 0,0 0 0,0 0 0,-1 0-1,1-1 1,0 1 0,0 0 0,0 0 0,0 0 0,0 0 0,0 0 0,0 0 0,0 0-1,0 0 1,0 0 0,0-1 0,-1 1 0,1 0 0,0 0 0,0 0 0,0 0 0,0 0-1,0 0 1,0 0 0,0 0 0,-1 0 0,1 0 0,0 0 0,0 0 0,0 0 0,0 0-1,0 0 1,0 0 0,-1 0 0,1 0 0,-16 1 1908,15 0-1813,0-1 1,-1 1-1,1-1 1,0 1 0,0-1-1,-1 1 1,1 0-1,0 0 1,0 0-1,0-1 1,0 1 0,0 0-1,0 0 1,0 0-1,0 0 1,1 1 0,-1-1-1,0 0 1,1 0-1,-1 0 1,1 1-1,-1-1 1,1 0 0,-1 0-1,1 1 1,0-1-1,0 1 1,0-1-1,0 0 1,0 1 0,0-1-1,0 2 1,3 11 12,0-1 0,2 0-1,-1 0 1,1-1 0,1 1 0,0-1 0,1 0 0,1-1 0,-1 0 0,2 0-1,0 0 1,0-1 0,0-1 0,1 1 0,1-1 0,0-1 0,0 0 0,16 8-1,-24-15-417,0 0 0,-1 0-1,1-1 1,0 1 0,0-1 0,0 0-1,0 0 1,0 0 0,0 0-1,-1 0 1,1-1 0,0 1-1,0-1 1,0 1 0,0-1 0,-1 0-1,1-1 1,0 1 0,-1 0-1,1-1 1,-1 1 0,1-1-1,-1 0 1,0 0 0,0 0 0,0 0-1,0 0 1,2-3 0,14-14-3571</inkml:trace>
</inkml:ink>
</file>

<file path=ppt/ink/ink2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5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612 40 2432,'-6'-14'1078,"6"12"-983,0 1 0,-1 0 0,1-1 0,-1 1 0,1 0 0,-1 0 0,0-1 0,1 1 0,-1 0 0,0 0 0,0 0 0,0 0 0,0 0 0,0 0 0,0 0 0,0 0 0,0 0 1,0 1-1,-1-1 0,1 0 0,0 1 0,0-1 0,-1 1 0,1-1 0,0 1 0,-1 0 0,1-1 0,-1 1 0,1 0 0,0 0 0,-1 0 0,1 0 0,-3 1 0,-12-1 155,-1 0 0,1 2 0,0 0 1,0 1-1,0 0 0,0 1 0,-22 10 0,-31 6 373,54-16-526,-1 1 0,1 1 0,0 0 1,0 1-1,1 0 0,0 1 0,0 1 0,1 0 0,-15 14 1,3 0 107,1 2 0,1 0 0,-27 39 0,40-48 7,1 0-1,1 0 1,0 1-1,2 0 1,0 1-1,1-1 1,0 1-1,1 0 1,2 1-1,-1-1 1,2 21 0,0-35-159,1 0 1,1 1 0,-1-1-1,0 1 1,1-1 0,0 0-1,0 1 1,0-1 0,1 0-1,-1 0 1,1 0 0,0 0 0,0 0-1,1 0 1,-1-1 0,1 1-1,0-1 1,0 1 0,0-1-1,0 0 1,0 0 0,1-1-1,-1 1 1,1-1 0,0 1 0,0-1-1,0 0 1,0 0 0,0-1-1,5 2 1,10 1-1,1 0 0,0-2 1,1 0-1,-1-1 0,27-2 0,-15 1-10,10-1 19,29 1 18,105 12 0,-152-9-46,-1 2 1,0 1 0,0 0-1,-1 2 1,0 0 0,0 2-1,-1 0 1,32 21 0,-25-11 141,-1 1 0,-1 1 0,-1 2 0,-1 0 0,-1 2 0,-1 0 0,-2 2 0,28 46 0,-36-52-42,-1 0 1,-2 0-1,0 2 0,-1-1 0,-1 1 0,-1 0 0,-2 0 0,0 1 0,-1-1 0,-2 1 0,0 0 0,-5 38 0,1-50-79,0 1 0,0-1 0,-1 0 0,-1-1-1,0 1 1,-1-1 0,-1 0 0,1 0 0,-15 18 0,8-14 91,0-1 1,-1 0 0,-1-1 0,0 0 0,-32 21 0,33-27-16,0-1 1,0-1 0,-1 0-1,0-1 1,0 0 0,0-2 0,-1 1-1,1-2 1,-1 0 0,1-1-1,-22-1 1,-23-3 540,-97-18-1,81 9-160,43 6-204,0 0 0,0-3-1,-53-19 1,69 21-206,0-1-1,1 0 1,0-1 0,1-1 0,0 0-1,0-1 1,1-1 0,-16-16 0,28 25-140,0 1 0,0-1 1,0 0-1,1 0 1,-1 0-1,1 0 0,0 0 1,0 0-1,0 0 1,0-1-1,0 1 0,0 0 1,1-1-1,0 1 1,0 0-1,0-1 1,0 1-1,0 0 0,1-1 1,-1 1-1,1 0 1,0 0-1,0-1 0,0 1 1,0 0-1,1 0 1,-1 0-1,1 0 1,0 0-1,0 1 0,0-1 1,0 0-1,3-1 1,6-9-298,0 1 0,2 1 0,-1 0 0,1 0 0,19-10 0,-10 7-886,0 0 0,1 2-1,0 1 1,1 1 0,0 1 0,1 1 0,0 1 0,0 1 0,0 1 0,1 1 0,0 2 0,0 0 0,32 3 0,18 3-1082</inkml:trace>
</inkml:ink>
</file>

<file path=ppt/ink/ink2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2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12288,'-39'9'6143,"49"30"-5887,-7-32 9984,20 23-9472,-6-5 128,27 8 0,-9-4 128,35-4-1536,-17 2 128,16-32-1152,-16 5 128,26-32-2688,-22 9 128</inkml:trace>
</inkml:ink>
</file>

<file path=ppt/ink/ink2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2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0 417 7296,'1'-1'333,"0"1"0,-1 0 0,1-1 0,0 1-1,0 0 1,0 0 0,0-1 0,0 1 0,0 0 0,-1 0 0,1 0 0,0 0 0,0 0 0,0 0 0,0 0 0,0 1 0,0-1 0,-1 0 0,1 0 0,0 1-1,0-1 1,0 1 0,0-1 0,-1 0 0,1 1 0,0-1 0,-1 1 0,1 0 0,0-1 0,-1 1 0,1 0 0,0-1 0,-1 1 0,1 0 0,-1 0 0,0-1-1,1 1 1,-1 0 0,1 1 0,13 34 3117,-7 2-2556,22 67 0,-25-94-689,1 1 1,0-1-1,1 0 0,0 0 0,1 0 0,0-1 1,0 0-1,1 0 0,12 10 0,-15-16-137,-1 0 0,1-1-1,0 0 1,0 0 0,0 0 0,0 0-1,0-1 1,1 0 0,-1 0 0,1 0-1,-1-1 1,1 0 0,0 0 0,11 0-1,-8-1 9,0-1-1,0 0 0,0-1 0,0 0 1,0 0-1,-1-1 0,1 0 0,-1-1 0,9-4 1,-3 0 7,0-1 1,0 0-1,-1-1 1,0-1 0,-1 0-1,-1 0 1,1-2-1,-2 1 1,0-1-1,14-24 1,-17 23-29,0 0 0,-2-1 0,0 0 0,0-1-1,-2 1 1,0-1 0,0 1 0,-2-1 0,0 0 0,0 0-1,-2 0 1,0 1 0,-4-21 0,2 19-38,-1 1 0,-1-1-1,-1 1 1,0 0 0,-1 1 0,-1-1-1,-1 1 1,0 1 0,0 0 0,-1 0-1,-1 1 1,-1 0 0,-22-19 0,21 19-9,-1 1 1,0 0 0,0 1 0,-1 1 0,-1 0-1,0 1 1,0 1 0,-1 0 0,1 2 0,-2 0-1,1 0 1,-1 2 0,0 0 0,0 1-1,0 1 1,-32 0 0,48 2-12,0 0 1,1 0-1,-1 0 1,0 1-1,1-1 1,-1 0-1,1 1 0,-1 0 1,0-1-1,1 1 1,-1 0-1,1 0 1,-1-1-1,1 1 0,0 1 1,-2 0-1,4 9-52,19 4 26,-5-9 48,0 0 1,1-2-1,0 1 0,0-2 0,20 2 1,93 5 99,-63-6-77,51 0 175,29 3-455,-116 4-1959,-27-10-1344,-3-1-449</inkml:trace>
</inkml:ink>
</file>

<file path=ppt/ink/ink2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3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13568,'-4'39'6783,"21"9"-7807,-12-41 9984,8 11-8832,0-3 0,4 7-768,1-8 128,12-4-1792,-7-1 0,3-13-1280,-4 4 129</inkml:trace>
</inkml:ink>
</file>

<file path=ppt/ink/ink2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3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 15744,'-18'-4'7807,"44"8"-12799,-17-4 15488,22 15-17792,-4-9 129</inkml:trace>
</inkml:ink>
</file>

<file path=ppt/ink/ink2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3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442 10 12288,'-3'-1'754,"0"-1"1,1 1 0,-1 0 0,0 0-1,0 0 1,1 0 0,-1 0 0,0 1-1,0 0 1,0-1 0,0 1 0,0 0 0,0 0-1,-3 1 1,-45 7 3221,45-7-4554,-21 7 690,1 1-1,1 0 1,0 2-1,-26 16 1,-1-1 119,18-11-13,23-11-157,0 0 0,1 1 0,0 0-1,0 1 1,0 0 0,0 1 0,-8 7-1,17-13-57,1-1 0,-1 0 0,1 1 0,-1-1 0,0 0 0,1 1 0,0-1-1,-1 1 1,1-1 0,-1 1 0,1-1 0,-1 1 0,1-1 0,0 1-1,-1 0 1,1-1 0,0 1 0,0 0 0,0-1 0,-1 1 0,1-1-1,0 1 1,0 0 0,0-1 0,0 1 0,0 0 0,0-1 0,0 1-1,0 0 1,0-1 0,1 1 0,-1 0 0,0-1 0,0 1 0,1-1 0,-1 1-1,0 0 1,0-1 0,1 1 0,-1-1 0,1 1 0,-1-1 0,1 1-1,-1-1 1,1 1 0,-1-1 0,1 1 0,0-1 0,31 10 33,-26-9-42,41 6 8,1-2 0,84-1 0,-73-4 180,74 10 0,-116-7-69,0 0 0,0 1 0,0 0 0,-1 2 0,1 0 0,-1 1 0,0 0 0,23 16 0,2 13 303,-39-34-380,-1-1 0,0 1 0,1-1 0,-1 1-1,0-1 1,0 1 0,0 0 0,-1 0 0,1 0 0,0-1 0,-1 1 0,1 0 0,-1 0 0,1 0 0,-1 0 0,0 0 0,0 0 0,0 0 0,0 0 0,0 0 0,0 0 0,-1 0 0,1 0-1,-1 0 1,1-1 0,-2 4 0,-4 4 17,0-1-1,-1 0 0,0 0 1,-1-1-1,1 0 0,-1 0 1,-1 0-1,1-1 0,-1-1 1,0 1-1,-1-1 0,1-1 1,-12 4-1,-12 4 95,0-1 0,-60 11 0,51-13-142,26-4-195,-1-1 1,0-1 0,0 0 0,0-2-1,-30 0 1,47-1 102,-1 0 0,1 0 0,-1 0 0,0 0 0,1 0 0,-1 0 1,1 0-1,-1 0 0,1 0 0,-1 0 0,1 0 0,-1-1 0,1 1 0,-1 0 0,1 0 0,-1-1 0,1 1 0,-1 0 0,1-1 0,-1 1 0,1 0 1,0-1-1,-1 1 0,1-1 0,-1 1 0,1-1 0,0 1 0,0-1 0,-1 1 0,1-1 0,0 1 0,0-1 0,0 1 0,0-1 0,-1 1 1,1-1-1,0 1 0,0-1 0,0 0 0,0 1 0,0-1 0,0 1 0,0-1 0,1 1 0,-1-1 0,0 1 0,0-1 0,0 0 0,1 1 0,-1-1 1,0 1-1,0-1 0,1 1 0,-1 0 0,1-2 0,22-22-4517,1 8 636</inkml:trace>
</inkml:ink>
</file>

<file path=ppt/ink/ink2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4.4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9 107 10240,'-8'-58'6237,"8"56"-5872,0 0 1,0 0 0,0 0-1,0 0 1,0 0 0,0 0-1,1 0 1,-1 0-1,1 0 1,-1 0 0,1 0-1,0 0 1,0 0 0,0 0-1,0 1 1,0-1 0,0 0-1,0 1 1,1-1-1,-1 1 1,0-1 0,1 1-1,-1 0 1,1-1 0,3-1-1,-4 3 894,5 290 3952,28 137-5025,-31-400-183,1 0-1,1-1 1,2 1 0,1-1-1,0 0 1,2-1 0,18 33-1,-27-56-13,0-1 0,-1 0 0,1 1 0,0-1 0,0 0 0,0 0 0,0 1 0,0-1 0,0 0 0,0 0 0,1 0 0,-1 0 0,0-1 0,1 1 0,-1 0 0,0 0 0,1-1 0,-1 1 0,1-1 0,-1 1 0,1-1 0,-1 0 0,3 1 0,-1-2-172,0 0 0,0 0 0,0 0 0,-1 0 0,1 0 0,0-1 0,0 1 0,-1-1 0,4-1 0,12-8-1072,-11 7 97,0-1 1,0 1-1,0-1 0,12-12 0,-18 16 953,21-19-3785</inkml:trace>
</inkml:ink>
</file>

<file path=ppt/ink/ink2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4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12800,'8'3'6399,"37"-6"-7167,-32 3 10368,27 3-8704,-11-3 0,33 0 0,-9 0 0,8-11-1408,-13 4 128,0-1 384,-9 1 0,-9 7-896,-3 0 0,-14 7-1024,-3-2 0,-20-2-2048,2 0 128</inkml:trace>
</inkml:ink>
</file>

<file path=ppt/ink/ink2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5:25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2 225 11136,'-2'7'4885,"7"12"-3021,-4-16-991,1 1 1,-1-1-1,1 0 0,-1 0 1,1 0-1,0 0 0,0 0 0,0-1 1,1 1-1,-1-1 0,1 1 0,-1-1 1,5 3-1,16 8-990,-4-5 255,-1-1 0,1 0 0,0-1 0,1-1 0,-1-1-1,1-1 1,0 0 0,0-2 0,0 0 0,0-1 0,0-1 0,0-1 0,0-1 0,26-7 0,-26 4-56,-1-1 0,0 0 0,-1-1 0,29-18 0,-38 21-65,-1-1 0,1 0 0,-1-1 0,0 0 0,-1 0 0,0-1 0,0 0 0,0 0 0,-1 0 0,9-17 0,-14 22-13,1-1 0,-1 1 0,0-1 0,0 0 0,0 1 0,-1-1 0,1 0 0,-1 0 0,0 1-1,0-1 1,0 0 0,-1 0 0,1 1 0,-1-1 0,0 0 0,0 1 0,0-1 0,0 0 0,-1 1 0,1-1 0,-1 1-1,0 0 1,0 0 0,-1 0 0,1 0 0,-3-3 0,-3-2-17,0 0 0,0 1-1,-1-1 1,0 2 0,-1 0 0,1 0 0,-16-7-1,13 8 12,0 1 1,-1 0-1,1 0 0,-1 2 0,0-1 0,0 2 0,0-1 1,0 2-1,0 0 0,-16 2 0,6 1-45,-1 1 0,1 1 0,0 1-1,-34 14 1,49-17-245,1-1-1,0 1 1,-1 1-1,1-1 1,1 1-1,-1 0 0,0 1 1,1 0-1,0 0 1,0 0-1,1 1 1,-1-1-1,-6 11 0,10-14 67,1-1-1,0 1 0,-1 0 1,1 0-1,0 0 0,0 0 0,0 0 1,0 0-1,1 0 0,-1 0 0,0 0 1,1 0-1,-1 0 0,1 0 0,0 1 1,0-1-1,0 0 0,0 0 1,0 1-1,0-1 0,1 0 0,-1 0 1,1 0-1,0 0 0,-1 0 0,1 0 1,0 0-1,0 0 0,0 0 0,0 0 1,1 0-1,-1 0 0,1-1 0,1 3 1,20 23-3763</inkml:trace>
</inkml:ink>
</file>

<file path=ppt/ink/ink2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36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66 184 5760,'-5'0'7749,"-2"1"2964,0 9-11298,-1 4 1056,1-1 0,1 1 0,0 0 0,1 0 0,1 0 0,-5 24 0,9-34-429,-1 1 0,1 0 1,0 0-1,0 1 0,0-1 0,1 0 0,0-1 0,0 1 1,0 0-1,0 0 0,1 0 0,0-1 0,0 1 1,0 0-1,0-1 0,1 0 0,0 0 0,0 0 0,0 0 1,0 0-1,1 0 0,0-1 0,-1 0 0,8 5 0,0-2-27,-1 0-1,1-1 0,0 0 1,0-1-1,0 0 0,1-1 0,-1 0 1,1-1-1,0 0 0,0-1 0,0 0 1,0-1-1,0 0 0,22-4 0,10-4 78,0-2 0,66-24 0,-82 25-6,-14 5-10,0-1-1,-1 0 1,0 0-1,0-2 0,-1 1 1,0-2-1,0 0 0,0 0 1,-1-1-1,0 0 1,-1-1-1,0 0 0,-1-1 1,12-16-1,-19 23-63,1 0 0,-1-1 0,-1 1 0,1-1 0,-1 1 0,1-1 0,-2 0 0,1 1 0,0-1 0,-1 0 0,0 0-1,0 1 1,0-1 0,0 0 0,-1 0 0,0 1 0,0-1 0,0 0 0,-1 1 0,0-1 0,-2-5 0,-2-1-47,-1-1 1,0 1-1,0 0 1,-1 0-1,-1 1 1,-12-13-1,11 14-7,0 1 0,0 1-1,-1-1 1,0 1 0,-1 1-1,1 0 1,-1 1 0,0 0-1,0 1 1,-1 0 0,0 1-1,1 0 1,-1 1-1,0 1 1,0 0 0,0 0-1,0 2 1,0-1 0,-21 5-1,19-2-80,1 0-1,0 0 0,1 2 1,-1-1-1,1 2 1,-1 0-1,2 1 1,-1 0-1,1 1 0,0 0 1,0 1-1,1 0 1,0 1-1,1 0 0,0 0 1,1 1-1,-11 18 1,17-24-105,0 0 0,0 0 1,1 0-1,0 1 1,0-1-1,0 1 1,1-1-1,0 1 1,0 0-1,0 0 0,1-1 1,0 1-1,0 0 1,0 0-1,1 0 1,0 0-1,0-1 1,0 1-1,1-1 1,0 1-1,0-1 0,0 1 1,1-1-1,0 0 1,0 0-1,5 7 1,25 31-3251</inkml:trace>
</inkml:ink>
</file>

<file path=ppt/ink/ink2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36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7 5376,'-13'-7'9021,"5"11"-3724,0 24-2394,10 41-3490,-2-67 1126,25 500 3913,-28-404-4387,-5-1 1,-3 0 0,-27 105-1,32-176-449,-2 1 0,-16 35 0,17-47-1913,-2 1 0,-16 23 1,17-25-1053</inkml:trace>
</inkml:ink>
</file>

<file path=ppt/ink/ink2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5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4736,'1'5'708,"-1"0"0,1 0 1,0 0-1,1 0 0,-1 0 0,4 7 0,8 31 3593,15 160-2167,-28-200-2105,0 0 1,1-1 0,-1 1-1,0 0 1,1-1 0,0 1-1,0-1 1,0 1 0,0-1-1,0 1 1,0-1 0,0 1-1,1-1 1,-1 0 0,1 0-1,0 0 1,0 0 0,0 0-1,0 0 1,0 0 0,0-1 0,0 1-1,0-1 1,5 2 0,-4-2-140,-1-1 0,1 0 0,0 0-1,0 0 1,-1-1 0,1 1 0,0-1 0,0 1 0,-1-1 0,1 0 0,-1 0 0,1 0 0,-1 0 0,1-1 0,-1 1 0,1-1 0,-1 1 0,0-1 0,0 0 0,0 0 0,0 0 0,0 0 0,3-5 0,32-52-3090,-32 50 2688,14-28-1557</inkml:trace>
</inkml:ink>
</file>

<file path=ppt/ink/ink2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37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1 384 6400,'-1'-3'445,"1"1"1,0-1 0,0 0-1,0 0 1,1 1-1,-1-1 1,0 0 0,1 0-1,0 1 1,0-1-1,0 0 1,0 1 0,0-1-1,0 1 1,3-4-1,32-30 7020,-2 2-5420,9-10-445,94-76 0,-131 114-1431,1 1 0,0 0 0,1 1 0,-1-1 0,1 1 0,0 1 0,0-1-1,11-2 1,-16 5-130,0 1 0,0-1 0,0 1-1,0 0 1,0 0 0,0 0 0,-1 1 0,1-1-1,0 0 1,0 1 0,0 0 0,0 0 0,-1 0-1,1 0 1,0 0 0,-1 0 0,1 1 0,-1-1-1,0 1 1,1 0 0,-1 0 0,0 0 0,0 0-1,0 0 1,0 0 0,0 0 0,-1 1 0,4 4-1,3 11 52,0 1 0,0-1 0,-2 1 0,-1 1 0,7 38 0,-7-32 43,0 0 0,17 43 0,-21-67-133,0 0-1,1 0 0,-1 0 1,1 0-1,-1 0 1,1 0-1,0-1 1,-1 1-1,1 0 1,0-1-1,0 0 1,0 0-1,1 1 1,-1-1-1,0 0 1,0 0-1,1-1 0,-1 1 1,0-1-1,1 1 1,-1-1-1,1 1 1,-1-1-1,0 0 1,1 0-1,-1-1 1,1 1-1,-1 0 1,0-1-1,5-1 0,9-2-54,0 0 0,0-2-1,19-8 1,-30 11 37,20-7-54,-1-2 0,-1 0 0,0-2 0,24-18 0,-38 25 91,0-1 1,-1 0-1,0 0 1,-1-1-1,0 0 1,0 0-1,-1 0 1,0-1-1,-1 0 1,0 0-1,0-1 1,4-15-1,-6 2 137,-3 24-149,0 0-1,0 0 1,0 0-1,0-1 1,0 1-1,0 0 1,0 0-1,0 0 1,0-1-1,0 1 1,0 0-1,0 0 1,-1 0-1,1 0 1,0-1-1,0 1 1,0 0-1,0 0 1,0 0-1,0 0 1,0 0-1,-1-1 1,1 1-1,0 0 1,0 0-1,0 0 1,0 0-1,-1 0 1,1 0-1,0 0 1,0 0-1,0-1 1,0 1-1,-1 0 1,1 0-1,0 0 1,0 0-1,0 0 1,-1 0-1,1 0 1,0 0-1,0 0 1,0 0-1,-1 0 1,1 0-1,0 1 1,0-1-1,-2 1 15,1 1-1,0-1 0,0 1 1,0-1-1,0 1 0,0 0 1,0 0-1,1 0 0,-1-1 1,1 1-1,-1 0 0,1 0 1,-1 0-1,1 0 0,0 0 1,0 0-1,0 0 0,0 0 1,1 3-1,0 4-2,1 0 1,0 0-1,1 0 1,0 0-1,0 0 0,0-1 1,1 0-1,1 0 0,-1 0 1,1 0-1,1 0 0,-1-1 1,1 0-1,1 0 0,10 8 1,-6-5-21,0-1 1,1-1-1,0 0 0,1-1 1,-1 0-1,1-1 0,1 0 1,-1-1-1,19 4 0,-25-8-111,-1 0 0,1 0 0,-1-1 0,1 0 0,-1 0 0,1-1 0,-1 0 0,1 0 0,-1 0 0,0-1 0,1 0 0,-1 0 0,0-1 0,0 1 0,0-1 0,-1-1 0,11-6-1,-2 1-432,-11 7 374,0-1 0,0 1 0,0-1 0,-1 1-1,1-1 1,-1 0 0,0 0 0,0-1 0,0 1 0,0 0 0,3-7-1,-4 7 76,0-1 0,1 1 0,0 0-1,0 0 1,0 0 0,0 0-1,0 0 1,0 1 0,1-1 0,4-3-1,-7 6 107,1-1 1,-1 1-1,0 0 0,1 0 0,-1 0 0,1 0 0,-1 0 0,1 0 0,-1 0 1,1 0-1,-1 0 0,1 0 0,-1 0 0,1 0 0,-1 0 0,1 0 0,-1 0 1,0 1-1,1-1 0,-1 0 0,1 0 0,-1 1 0,1-1 0,-1 0 1,0 0-1,1 1 0,-1-1 0,0 0 0,1 1 0,-1-1 0,0 0 0,0 1 1,1-1-1,-1 1 0,0-1 0,0 1 0,1-1 0,-1 0 0,0 1 1,0 0-1,10 28 601,-7-18-208,1 0-163,1 0 0,0 0 0,1 0 0,0-1 1,0 1-1,1-1 0,0-1 0,1 1 0,0-1 0,1-1 1,0 0-1,0 0 0,0 0 0,1-1 0,1-1 0,-1 0 0,1 0 1,20 7-1,-18-7-179,0-2 1,0 0-1,0 0 1,0-1-1,1-1 0,-1 0 1,1-1-1,-1 0 1,1-1-1,-1-1 1,1 0-1,-1-1 0,1 0 1,-1-1-1,0-1 1,0 0-1,0 0 1,0-2-1,-1 1 1,0-2-1,0 0 0,-1 0 1,16-13-1,-22 15-53,0 0 0,0 0 0,-1-1 0,0 0 0,0 0-1,0 0 1,-1 0 0,0-1 0,0 1 0,0-1 0,-1 0-1,0 0 1,0 0 0,0-11 0,0 4-46,-2-1 1,0 0 0,0 1-1,-2-1 1,-4-25-1,3 30 18,0-1 0,0 1-1,-1-1 1,0 1 0,-1 1-1,0-1 1,-1 1 0,1-1-1,-2 1 1,1 1 0,-17-16-1,16 16 5,-1 1 0,0 0 0,-1 1 0,1-1 0,-2 1 0,1 1 0,0 0 0,-1 0 0,0 1 0,0 0 0,0 1 0,-1 0 0,-20-2 0,22 3-1,-7-2-6,-1 2 0,0 0 0,0 1 0,0 1-1,0 0 1,0 1 0,1 1 0,-1 1 0,0 0 0,1 1-1,0 1 1,0 1 0,0 0 0,-24 13 0,18-8-142,1 1 1,0 0 0,1 2-1,1 0 1,0 1 0,1 1-1,-24 26 1,39-38 28,1 0-1,-1 0 1,1 0-1,0 0 1,0 0 0,0 0-1,0 0 1,1 1-1,-1-1 1,1 1-1,0-1 1,1 1 0,-1-1-1,1 1 1,0-1-1,0 1 1,0 0 0,1-1-1,0 1 1,0-1-1,0 1 1,0-1-1,0 1 1,1-1 0,0 0-1,0 0 1,0 0-1,1 0 1,-1 0-1,1 0 1,0-1 0,0 1-1,0-1 1,1 0-1,-1 0 1,1 0-1,-1 0 1,1-1 0,0 1-1,0-1 1,0 0-1,7 2 1,42 14-3042,-1-6-277</inkml:trace>
</inkml:ink>
</file>

<file path=ppt/ink/ink2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38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7936,'-10'10'3968,"15"23"-2048,0-28 4735,-5 5-6271,0 1 128,13 14 768,-5-7 128,10 19-1536,-6-16 0,14-3 896,-2 2 128,14-13-512,-7 0 128,17-14-1792,-13 4 128,13-21-2176,-13 11 128</inkml:trace>
</inkml:ink>
</file>

<file path=ppt/ink/ink2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39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8832,'1'0'262,"-1"0"0,1 0 0,-1 0 0,1 0 0,-1 0 0,1 0 0,-1 0 0,0 0 0,1 0 0,-1 0 0,1 0 0,-1 1 0,1-1 0,-1 0 0,0 0 0,1 0 0,-1 1 0,1-1 0,-1 0 0,0 0 0,1 1 0,-1-1 0,0 0 0,1 1 0,-1-1 0,0 0 0,1 1 0,-1-1 0,0 0 0,0 1 0,0-1 0,1 1 0,-1-1 0,0 1 0,0-1 0,0 0 0,0 2 0,7 25 5536,-5-16-6534,11 60 1811,4 100-1,-13-115-44,-1-9-357,-3-39-211,-3-34-232,0 1-158,2-1 1,1 0-1,1 0 1,1 1-1,2-1 0,9-40 1,-11 58-27,1 0 0,0 0 1,0 0-1,0 0 0,1 1 1,0-1-1,1 1 0,-1 0 0,1 1 1,1-1-1,-1 1 0,1 0 0,0 0 1,1 0-1,-1 1 0,1 0 1,0 1-1,1-1 0,-1 1 0,1 0 1,-1 1-1,1 0 0,0 1 0,14-4 1,-12 5 10,-1 0 1,1 1-1,0 0 1,0 0 0,0 1-1,0 1 1,0-1-1,-1 1 1,1 1-1,-1 0 1,1 1-1,-1-1 1,0 2 0,-1-1-1,1 1 1,-1 1-1,0-1 1,0 1-1,0 1 1,-1-1-1,0 1 1,6 9 0,-2-3-70,0 1 0,-1 0 1,-1 1-1,0 0 1,-1 1-1,-1-1 0,-1 1 1,0 1-1,-1-1 1,0 1-1,-1 0 1,1 18-1,-5-33-104,0 0-1,0-1 0,0 1 1,1 0-1,-1 0 1,0-1-1,1 1 1,0 0-1,-1-1 1,1 1-1,0-1 1,0 1-1,0-1 1,2 3-1,14 0-4535,-4-4 684</inkml:trace>
</inkml:ink>
</file>

<file path=ppt/ink/ink2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39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65 287 9728,'-6'1'3789,"6"0"3173,7 6-6,1 6-7362,-5-7 308,4 7 330,0 0-1,0 0 0,14 17 1,-17-26-113,-1 0 0,1 0 0,1 0 0,-1 0 0,1-1 0,-1 0 1,1 0-1,0 0 0,0 0 0,0-1 0,0 0 0,1 0 0,7 2 0,10 1 21,1-2-1,-1 0 1,1-2-1,-1 0 0,1-1 1,0-2-1,25-4 1,-33 2-98,0 1 0,0-2 0,0 0 0,0-1 0,-1-1 0,0 0 1,-1-1-1,1 0 0,-1-1 0,23-21 0,-34 27-43,1-1 0,0 0 0,-1 1-1,1-2 1,-1 1 0,-1 0 0,1-1 0,0 1 0,-1-1-1,0 0 1,0 0 0,-1 0 0,1 0 0,-1 0-1,0 0 1,0 0 0,-1-1 0,1 1 0,-2-8 0,0 3-35,-1 1-1,0 0 1,0 0 0,-1 0 0,0 0 0,-1 0 0,0 1 0,0-1 0,-9-10 0,7 10-14,-1 0 1,0 0-1,-1 1 0,0 0 0,0 0 0,-1 1 1,0 0-1,0 1 0,0 0 0,-1 0 1,-17-7-1,21 10 28,-7-4-44,-1 1-1,0 0 0,-1 1 1,1 0-1,-1 1 0,0 1 1,0 0-1,0 2 0,-1-1 1,1 2-1,0 0 0,-1 0 1,1 2-1,0 0 0,-27 7 1,27-4-41,-1 0-1,2 1 1,-1 1 0,1 1 0,0 0-1,0 1 1,1 0 0,1 1 0,-1 0 0,-12 14-1,20-19-19,1 0-1,0 0 0,0 0 0,0 1 0,0-1 1,1 1-1,0 0 0,0 0 0,1 0 1,0 0-1,0 0 0,0 1 0,0-1 0,1 1 1,1-1-1,-1 1 0,1-1 0,0 1 0,0-1 1,1 1-1,-1-1 0,2 1 0,-1-1 1,1 1-1,0-1 0,0 0 0,0 0 0,7 11 1,-3-8-369,-1-1 1,1 1-1,1-1 1,0-1 0,0 1-1,1-1 1,-1 0-1,2-1 1,-1 0 0,1 0-1,-1-1 1,2 0-1,-1-1 1,0 1 0,1-2-1,0 0 1,13 3 0,46 10-2833</inkml:trace>
</inkml:ink>
</file>

<file path=ppt/ink/ink2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0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22 7040,'-1'-2'1454,"-2"-12"-859,4 10 3063,2 2 4608,-3 2-6496,4 14-84,-1 3-1237,-1 0 0,0 29 1,1 19 932,25 249 1647,-15-187-2231,1 13-226,31 140 0,-42-265-805,-3-10 42,1-1 1,0 0-1,0 1 1,0-1-1,1 0 1,-1 0-1,1 0 1,0 0-1,0 0 1,0 0-1,1 0 1,2 3-1,-4-7 113,-1 1 0,0-1-1,0 0 1,0 0-1,0 1 1,0-1-1,1 0 1,-1 1-1,0-1 1,0 0-1,1 0 1,-1 0 0,0 1-1,0-1 1,1 0-1,-1 0 1,0 0-1,1 0 1,-1 1-1,0-1 1,1 0 0,-1 0-1,0 0 1,1 0-1,-1 0 1,0 0-1,1 0 1,-1 0-1,0 0 1,1 0 0,-1 0-1,0 0 1,1 0-1,-1 0 1,0 0-1,1 0 1,-1-1-1,0 1 1,0 0-1,1 0 1,-1 0 0,0 0-1,1-1 1,-1 1-1,0 0 1,0 0-1,1-1 1,-1 1-1,0 0 1,0 0 0,0-1-1,1 1 1,-1 0-1,0-1 1,0 1-1,0 0 1,0-1-1,0 1 1,0 0-1,0-1 1,0 1 0,0 0-1,0-1 1,2-2-661,7-10-3251</inkml:trace>
</inkml:ink>
</file>

<file path=ppt/ink/ink2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0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3 298 10752,'-1'3'548,"1"-1"0,-1 0 1,1 0-1,0 0 0,0 0 1,0 0-1,0 0 0,0 0 1,1 0-1,-1 1 0,1-1 1,-1 0-1,1 0 0,0 0 1,-1 0-1,1-1 0,0 1 1,3 4-1,27 30 6107,-14-18-6939,-8-8 440,0 0 1,1-1 0,0 0 0,1 0-1,-1-1 1,2 0 0,-1-1 0,1-1 0,0 0-1,0 0 1,1-1 0,0-1 0,0 0 0,0-1-1,0 0 1,1-1 0,24 1 0,-27-2-80,-1-1 0,1-1 0,0 0 0,-1 0 0,0-1 0,1-1 0,-1 0 0,0 0 0,0 0 0,0-2 1,-1 1-1,1-1 0,-1 0 0,0-1 0,-1 0 0,1-1 0,-1 0 0,-1 0 0,1 0 0,-1-1 0,0 0 0,-1-1 0,6-9 0,-8 9-79,0 1 1,0-1-1,-1 0 0,0 0 0,-1 0 0,0 0 0,-1 0 0,1 0 0,-2-1 1,1 1-1,-2 0 0,1-1 0,-1 1 0,0 0 0,-3-11 0,-1 3-24,0 0 0,-1 0 0,-1 1 0,-1 0-1,0 0 1,-20-28 0,23 37 11,0 0 0,-1 1 0,0-1 0,0 1 0,0 1 0,0-1 0,-1 1 0,0 0 0,0 1-1,-1 0 1,1 0 0,-1 0 0,0 1 0,0 0 0,0 1 0,-9-2 0,7 1-5,-1 2 0,0-1 0,1 1 0,-1 1 0,1 0 0,-1 0-1,0 1 1,1 0 0,-1 1 0,1 1 0,0-1 0,-1 2 0,1-1 0,1 1 0,-1 1 0,-15 9 0,14-7-82,1 0 0,0 0-1,0 1 1,1 1 0,0-1 0,1 1 0,-1 1 0,2 0 0,-1 0 0,2 0 0,-1 1 0,1 0 0,-6 18-1,10-25-97,1 0-1,0 0 0,0 0 0,0 0 1,1 1-1,0-1 0,-1 0 1,1 0-1,1 0 0,-1 0 0,1 0 1,-1 0-1,1 0 0,0 0 0,1 0 1,-1 0-1,1 0 0,0 0 0,0-1 1,0 1-1,0 0 0,5 5 1,-6-7 81,27 41-3743</inkml:trace>
</inkml:ink>
</file>

<file path=ppt/ink/ink2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1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47 231 8448,'-16'-1'3516,"14"1"-2854,1-1 1,-1 1-1,1 0 1,-1 0 0,1 0-1,-1 0 1,1 0-1,-1 0 1,1 0 0,0 0-1,-1 1 1,1-1-1,-1 1 1,1-1 0,-3 2-1,0 10 2660,8 13-3759,-3-20 446,1 0 1,0 0-1,0 0 1,1 0-1,-1 0 1,1 0-1,0-1 1,0 1-1,1-1 1,-1 0-1,1 0 1,0 0-1,0 0 1,0-1-1,0 0 1,1 0-1,5 3 1,6 2 280,1-1 0,0 0 1,30 7-1,-25-8-321,7 2 171,-1-2 0,1-1 0,0-1 0,0-2 0,0 0 0,34-4 0,-50 1-35,0 0 0,1-1 1,-1 0-1,-1-1 1,1 0-1,0-1 1,-1-1-1,0 0 1,0-1-1,0 0 1,0 0-1,-1-1 0,-1-1 1,1 0-1,12-13 1,-20 17-73,1 1 0,-1-1 0,0 0 0,-1-1 0,1 1 0,-1 0 0,0-1 0,0 0 0,0 1 0,-1-1 0,1 0 0,-1 0 0,0 0 0,-1 0 0,1 0 0,-1 0 0,0 0 0,0 0 0,-1 0 0,1 0 0,-1 0 0,0 1 1,-1-1-1,1 0 0,-1 0 0,0 1 0,-3-6 0,-2-3-64,-1 1 1,0 0 0,-1 1 0,0 0-1,0 1 1,-2 0 0,-20-17-1,17 17-33,1 0 0,-1 1 0,-1 0 0,0 1 0,0 1 0,-1 1 0,1 0 0,-1 0 0,-1 2 0,1 0 0,-1 1 0,1 1 0,-1 0 0,-23 1 0,20 2-44,0 1-1,0 1 0,0 0 0,0 2 0,0 0 1,1 1-1,0 1 0,0 1 0,-30 18 0,42-22 75,1 0 0,0 1-1,0-1 1,1 2-1,-1-1 1,1 1-1,0-1 1,-5 10-1,8-12 12,0 0-1,0 0 0,1 0 0,-1 0 0,1 1 0,0-1 1,0 0-1,0 1 0,1-1 0,-1 0 0,1 1 0,0-1 1,0 1-1,0-1 0,0 1 0,0-1 0,1 1 0,0-1 1,0 0-1,2 6 0,1 0-33,2 0-1,-1-1 1,1 1-1,1-1 1,0-1 0,0 1-1,0-1 1,1-1 0,0 1-1,0-1 1,0-1 0,1 1-1,0-2 1,0 1 0,0-1-1,1 0 1,-1-1 0,20 4-1,-4-2-42,0 0 0,0-2-1,1-1 1,-1-1 0,1-1-1,46-6 1,-37 0-33,0-2 0,43-15 0,-64 19 151,0-2 0,0 0 0,-1-1 1,0 0-1,0 0 0,0-2 1,-1 0-1,12-11 0,-20 15 38,0 1-1,-1-1 1,1 0-1,-1-1 1,0 1 0,2-7-1,-4 11-13,0 0 0,-1 0 0,1 0 0,-1-1 0,1 1-1,-1 0 1,0 0 0,1 0 0,-1-1 0,0 1 0,0 0 0,0-1 0,0 1 0,0 0 0,0 0-1,0-1 1,0 1 0,-1 0 0,1 0 0,0-1 0,-1 1 0,1 0 0,-1 0 0,1 0-1,-1 0 1,1 0 0,-1 0 0,0 0 0,0 0 0,0 0 0,0 0 0,1 0 0,-3-1 0,2 2 8,0-1 1,0 1 0,0 0 0,0 0-1,0 0 1,0 0 0,0 0 0,0 0-1,0 0 1,0 0 0,0 0 0,0 0 0,0 0-1,0 1 1,0-1 0,0 0 0,0 1-1,0-1 1,0 1 0,0-1 0,0 1 0,0 0-1,1-1 1,-1 1 0,0 0 0,0-1-1,1 1 1,-1 0 0,0 0 0,1 0 0,-1 0-1,1 0 1,-1 0 0,1 0 0,-1 0-1,1 0 1,0 0 0,-1 0 0,1 1-1,-10 42 842,9-36-818,0 0 0,1 1-1,0-1 1,0 0 0,1 1 0,0-1 0,1 0-1,0 0 1,0 0 0,1 0 0,-1 0-1,2 0 1,-1-1 0,1 1 0,0-1-1,1 0 1,0 0 0,0-1 0,0 1 0,1-1-1,0 0 1,0-1 0,9 7 0,0-3-86,1-1 0,1 0 0,-1-1 0,1-1 0,0-1 0,24 5 0,-26-7-474,0-1 0,1-1-1,19 0 1,-27-2-247,0 1 0,0-1 0,-1-1 0,1 1 0,0-1 0,-1-1 0,10-3 0,6-6-3129</inkml:trace>
</inkml:ink>
</file>

<file path=ppt/ink/ink2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2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23 7424,'0'-11'1192,"1"0"1704,3 22 1528,-1 2 2072,-8 5-4872,-2 8-806,0 19-418,1 1 0,3-1 0,1 1 0,3-1 0,1 1 0,3-1 0,15 70 0,84 222 965,-101-328-1272,0 1 0,-1 0 0,-1-1 0,0 1 1,0 0-1,0 0 0,-2 0 0,1 0 0,-1 0 0,-4 19 0,5-30-91,0 0 1,0-1-1,0 1 0,0 0 1,0 0-1,0 0 0,0 0 1,0 0-1,0-1 0,0 1 1,0 0-1,-1 0 0,1 0 1,-1 0-1,1 0 0,-1 0 1,1 0-1,-1 0 0,1 0 1,-1 0-1,0 0 0,0 0 1,1 0-1,-1 1 0,0-1 1,0 0-1,0 1 0,0-1 1,0 0-1,0 1 0,0-1 1,0 1-1,0-1 0,0 1 1,0 0-1,0-1 0,0 1 1,-1 0-1,1 0 0,0 0 1,0 0-1,0 0 0,0 0 1,0 0-1,-1 0 0,1 1 1,0-1-1,0 0 0,0 1 1,0-1-1,0 0 0,0 1 1,0 0-1,0-1 0,0 1 1,0-1-1,0 1 0,0 0 1,0 0-1,1 0 0,-1-1 1,0 1-1,-1 2 0,6-14-10,1-1-1,0 1 1,0 0-1,1 0 1,0 1-1,1 0 1,0 0-1,1 1 1,0 0-1,0 0 1,1 0-1,0 1 0,1 1 1,19-12-1,-13 11 56,0 2 0,1 0 0,-1 1 0,1 1-1,0 1 1,1 0 0,-1 1 0,0 1 0,1 0 0,-1 1-1,1 1 1,23 5 0,-18-2 28,0 1-1,-1 2 1,0 0-1,0 1 1,-1 1 0,0 1-1,0 1 1,36 26-1,-54-35-67,0 0 0,0 1 0,0-1 0,0 1-1,-1 0 1,1 0 0,-1 0 0,0 0 0,1 0 0,-1 0-1,-1 0 1,1 1 0,0-1 0,-1 1 0,0 0-1,0-1 1,1 8 0,-2-8 7,0 0 0,-1 0 0,1 1 1,-1-1-1,0 0 0,0 0 0,0 0 0,0 0 0,-1 0 0,1 0 1,-1 0-1,0 0 0,1-1 0,-1 1 0,-1 0 0,1-1 0,0 0 1,-1 0-1,1 1 0,-1-1 0,1-1 0,-4 3 0,-20 10 19,1-2 0,-2-1 0,0-1 0,0-1 0,0-1 0,-52 7 0,36-6-93,32-7-65,0 0 0,0 0 0,0-1 0,-15-1 0,24 0-71,0 0-1,-1 0 1,1 0 0,0 0-1,0-1 1,0 1 0,0-1-1,0 0 1,0 1 0,0-1-1,0 0 1,0 0 0,0 0-1,0 0 1,1 0 0,-1-1-1,0 1 1,1 0 0,-1-1-1,1 0 1,0 1 0,-1-1-1,1 0 1,0 1 0,0-1-1,0 0 1,-1-3 0,-4-17-3794</inkml:trace>
</inkml:ink>
</file>

<file path=ppt/ink/ink2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2.9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85 6016,'6'-35'3380,"-4"28"-1742,1 1-1,0-1 1,0 1-1,0 0 0,8-10 1,-10 15 260,15 28-212,-9 1-900,-2 1 0,-1 0 0,-2-1 0,0 31 1,0 2 17,34 486 1735,-34-529-2496,-1-6 57,1 1-1,-2 0 1,0-1-1,0 1 1,-5 24-1,5-37-97,0 0 0,0 0 1,0 0-1,0 0 0,0 1 0,0-1 0,1 0 0,-1 0 1,0 0-1,0 0 0,0 0 0,0 1 0,0-1 1,0 0-1,0 0 0,0 0 0,0 0 0,0 0 0,-1 1 1,1-1-1,0 0 0,0 0 0,0 0 0,0 0 0,0 0 1,0 0-1,0 1 0,0-1 0,0 0 0,0 0 0,0 0 1,-1 0-1,1 0 0,0 0 0,0 0 0,0 0 1,0 1-1,0-1 0,0 0 0,-1 0 0,1 0 0,0 0 1,0 0-1,0 0 0,0 0 0,0 0 0,-1 0 0,1 0 1,0 0-1,0 0 0,0 0 0,0 0 0,0 0 0,-1 0 1,1 0-1,0 0 0,0 0 0,0 0 0,0 0 1,0 0-1,0-1 0,-1 1 0,1 0 0,0 0 0,0 0 1,0 0-1,0 0 0,0 0 0,-6-17 33,1-31-113,6 40 65,0-1 0,0 1 0,1 0 0,-1 0 0,2 0 0,-1 0-1,1 0 1,1 0 0,-1 1 0,1-1 0,1 1 0,-1 0 0,1 1 0,0-1 0,1 1 0,0 0 0,10-9 0,-4 6 51,1 1 0,-1 1 0,1 0 0,1 1 0,0 0 0,-1 1 0,2 1 0,-1 0 0,0 0 0,1 2 0,-1 0 0,1 0 0,0 2 0,0 0 0,18 2 0,-8 2 46,1 1 0,-1 1 0,0 1 0,-1 2 0,0 0 0,0 1 0,43 27 0,-60-33-69,0 1-1,0 0 1,-1 0-1,1 0 1,-1 1 0,-1 0-1,1 0 1,-1 0-1,0 1 1,-1-1 0,1 1-1,-1 0 1,-1 1-1,1-1 1,-1 1 0,0 0-1,-1-1 1,2 11-1,-4-16-11,0 1-1,0-1 0,0 1 1,0-1-1,0 1 0,0-1 0,-1 1 1,1-1-1,-1 1 0,0-1 1,0 1-1,0-1 0,0 0 0,0 0 1,0 1-1,-1-1 0,1 0 1,-1 0-1,1 0 0,-1 0 0,0-1 1,0 1-1,0 0 0,0-1 1,0 1-1,0-1 0,-5 2 0,-5 4 9,-1-2-1,0 0 0,-24 7 1,25-9-10,-9 3-244,-2-1 0,1 0-1,-1-2 1,-37 1 0,53-4 133,0 0 0,-1 0-1,1-1 1,0 0 0,-1 0 0,1-1 0,0 0-1,0 0 1,0 0 0,1-1 0,-1 0-1,0-1 1,1 1 0,0-1 0,0-1 0,0 1-1,-9-10 1,14 13-60,0 0 0,0 0 0,0 0 0,0 0 0,0 0 0,0-1 0,0 1 0,1 0 0,-1-1 0,1 1 0,-1-1 0,1 1 0,-1-1 0,1 1 0,0 0 0,-1-1 0,1 0 0,0 1 0,0-1 0,0 1 0,0-1 0,1 1 0,-1-1 0,0 1 0,1 0 0,-1-1 0,1 1 0,-1-1 0,1 1 0,0 0 0,-1-1 0,2-1 0,10-16-3820</inkml:trace>
</inkml:ink>
</file>

<file path=ppt/ink/ink2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3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106 358 10880,'-13'10'5376,"5"17"-4481,8-24 7681,-5 25-8064,0-10 0,10 12 0,0-3 0,20 4-1024,-2-1 0,20-5-896,-8-7 0,9-21-2048,-9 3 0</inkml:trace>
  <inkml:trace contextRef="#ctx0" brushRef="#br0" timeOffset="1">32 4 15744,'-32'3'7807,"72"12"-13695,-32-15 14592,32-3-14976,-8 3 1,11-12-385,-9 6 128</inkml:trace>
</inkml:ink>
</file>

<file path=ppt/ink/ink2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6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25 8576,'-57'-25'4224,"43"25"-4352,14 0 8575,9 0-8575,5 9 128,0 2-2304,0-2 1,6 7 895,-8 3 0</inkml:trace>
</inkml:ink>
</file>

<file path=ppt/ink/ink2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4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49 313 2560,'2'-4'1863,"-2"4"-1403,1-1 1,-1 1-1,0 0 1,1-1-1,-1 1 1,0 0-1,0-1 1,1 1-1,-1-1 1,0 1-1,0 0 1,1-1-1,-1 1 1,0-1-1,0 1 1,0-1-1,0 1 1,0-1-1,1 1 1,-1 0-1,0-1 1,0 1-1,0-1 1,0 1-1,-1-1 1,1 1-1,0-1 1,-9-1 1699,6 8 1306,-3 24-1194,6-26-2125,0 1 0,1-1-1,0 1 1,-1-1 0,1 0-1,1 1 1,-1-1 0,0 0-1,1 0 1,0 0 0,0 0-1,1 0 1,-1 0 0,1 0-1,-1-1 1,1 1 0,4 3-1,0-2-27,-1 0 1,1 0-1,0 0 0,0-1 0,1 0 0,-1-1 0,1 1 1,0-2-1,8 3 0,2-1 22,0 0-1,1-1 1,-1-2 0,1 1 0,-1-2-1,1-1 1,-1 0 0,31-7 0,-30 3-37,-1-1 0,1-2 1,-1 1-1,0-2 0,-1-1 1,0 0-1,-1-1 0,28-23 0,-40 30-77,0 0 0,0 0 0,-1 0 0,1 0 0,-1 0 0,0-1 0,0 0 0,0 1 0,-1-1 0,1 0 0,-1-1 0,0 1 0,-1 0 0,1 0 0,-1-1 0,0 1 0,-1-1 0,1 1 0,-1-10 0,-2 5-6,1 1 0,-2 0 0,1 0-1,-1 0 1,0 0 0,-1 0-1,0 1 1,-1 0 0,0-1 0,-6-7-1,3 6-11,0-1 0,-1 2 0,-1-1 0,1 1 0,-2 1 0,1-1-1,-1 2 1,0 0 0,-1 0 0,1 1 0,-15-5 0,22 9-9,-11-5-40,0 1-1,0 1 1,0 0-1,-1 1 1,0 1 0,1 0-1,-1 2 1,0-1-1,0 2 1,0 0-1,-1 1 1,2 1 0,-1 0-1,0 1 1,0 1-1,1 0 1,0 1-1,-22 11 1,31-14-36,1 0 0,-1 1 0,1 0 0,0 0 0,0 1 0,0-1 0,0 1 0,1 0 0,-1 1 0,1-1 0,0 1 0,-6 9 0,9-11 13,-1-1 1,1 1 0,0 0 0,0 0 0,0 0 0,1 0 0,-1 0-1,1 0 1,0 0 0,0 0 0,0 0 0,0 0 0,0 0-1,0 0 1,1 0 0,0 0 0,-1 0 0,1 0 0,0-1 0,1 1-1,-1 0 1,0 0 0,1-1 0,-1 1 0,1-1 0,2 3-1,2 1-111,-1 0 1,1-1-1,0 1 0,1-1 0,-1-1 0,1 1 0,0-1 0,0 0 0,1-1 0,11 5 0,84 20-1506,-73-21 1178,11 3-405,0-2 0,45 3 0,-75-10 899,-1 0-1,1-1 1,-1-1 0,1 1-1,-1-2 1,1 1 0,-1-1-1,0-1 1,0 0 0,0 0-1,0-1 1,0-1 0,14-8-1,-11-5 1591,-11 15 165,-4 14 386,2-5-1926,1 0 0,-1 0 0,1 0 0,0 0 0,1 0 0,-1 0 1,1 0-1,0-1 0,0 1 0,1-1 0,0 1 0,0-1 1,0 0-1,1 0 0,-1-1 0,6 6 0,-4-3-193,1 0 0,0-1 0,1 0 0,-1 0 1,1 0-1,0-1 0,1 0 0,-1 0 0,1 0 0,0-1 0,12 4 0,-11-6-508,0 0 0,1-1-1,-1 0 1,1-1 0,-1 0 0,0 0 0,1-1-1,-1 0 1,0 0 0,1-1 0,10-4 0,21-6-3368</inkml:trace>
</inkml:ink>
</file>

<file path=ppt/ink/ink2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4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25 106 12800,'-3'5'939,"0"1"1,0-1 0,0 1 0,1 0 0,0 0 0,0 0 0,0 0 0,1 0 0,0 0-1,0 0 1,0 1 0,1-1 0,0 0 0,0 0 0,2 12 0,9 42 2909,4-10-4689,-11-38 669,-3-8 226,0 1 1,0 0-1,1 0 0,0-1 0,0 1 1,0-1-1,0 1 0,1-1 0,0 0 0,0 0 1,0 0-1,0 0 0,1-1 0,-1 0 1,1 1-1,6 3 0,-10-7-51,0 0 0,0 0 0,1 0-1,-1 1 1,1-1 0,-1 0 0,0 0 0,1 0-1,-1 0 1,0 0 0,1 0 0,-1 0 0,0 0 0,1 0-1,-1 0 1,0 0 0,1 0 0,-1 0 0,0 0 0,1 0-1,-1-1 1,0 1 0,1 0 0,-1 0 0,0 0 0,1-1-1,-1 1 1,0 0 0,1 0 0,-1 0 0,0-1 0,0 1-1,1 0 1,-1-1 0,0 1 0,0-1 0,3-17 82,-10-26-58,-3 7-26,1 7-3,1 0-1,-4-44 1,11 64 3,1 0 0,0 1-1,0-1 1,1 0 0,0 1 0,1-1 0,0 1-1,1-1 1,0 1 0,0 0 0,1 0 0,4-9-1,-6 16 13,-1-1 0,1 0-1,0 1 1,0-1 0,0 1-1,0 0 1,0-1-1,0 1 1,1 0 0,-1 0-1,1 1 1,0-1 0,-1 0-1,1 1 1,0 0-1,0-1 1,0 1 0,0 1-1,0-1 1,0 0 0,3 0-1,0 1 8,0 0 0,0 1 0,0-1 0,0 1 0,0 0 1,0 1-1,0-1 0,0 1 0,-1 1 0,9 3 0,0 2 8,0 0 1,0 2-1,-1-1 1,0 1 0,-1 1-1,0 1 1,15 18-1,-4 0 42,-8-12-66,0 1 1,-2 1-1,16 31 1,-26-45-13,0 1 1,-1-1-1,0 1 0,0 0 0,0-1 1,-1 1-1,0 0 0,-1 0 1,1 0-1,-1 0 0,-1 0 1,1-1-1,-1 1 0,0 0 0,-1 0 1,-3 8-1,5-13 3,-1 0 1,1 0-1,-1 0 1,0-1-1,0 1 1,0 0-1,0-1 1,0 1-1,0 0 1,0-1-1,0 1 1,-1-1-1,1 0 1,0 1-1,-1-1 1,0 0-1,1 0 1,-1 0-1,0 0 0,1 0 1,-1-1-1,0 1 1,0 0-1,0-1 1,-2 1-1,2-1-11,1-1 0,-1 1 0,0 0 0,1-1 0,-1 0 0,1 1-1,-1-1 1,1 0 0,0 0 0,-1 0 0,1 0 0,0 0 0,0 0-1,-1 0 1,1-1 0,0 1 0,0 0 0,0 0 0,0-1 0,1 1-1,-1-1 1,0 1 0,1-1 0,-1 1 0,1-1 0,-1 0 0,1 1 0,0-1-1,-1 1 1,1-1 0,0-2 0,-1-10-120,0 1 0,1 0 0,0-1 0,1 1 0,0 0 0,1 0 0,1 0 0,0 0 0,0 0 0,2 0 0,-1 1 0,2-1-1,0 2 1,0-1 0,1 0 0,0 1 0,1 0 0,17-17 0,-17 20 207,0 0-1,0 1 0,1 0 1,0 1-1,0 0 0,0 0 1,1 1-1,0 0 0,0 1 1,0 0-1,1 0 0,-1 1 1,1 1-1,0 0 1,0 0-1,0 1 0,0 0 1,0 1-1,0 0 0,0 1 1,0 1-1,0-1 0,15 6 1,-8-2 10,-1 2 0,0 0 0,-1 1 0,0 0 0,0 1-1,0 1 1,-2 1 0,1 0 0,-1 1 0,-1 0 0,0 1 0,-1 1 0,0 0 0,-1 0 0,-1 1 0,0 1 0,-1 0 0,12 27 0,-21-39-105,1-1 0,0 1 0,-1 0 0,0-1 0,0 1 0,0 0 0,0 0 1,-1-1-1,1 1 0,-1-1 0,0 1 0,0 0 0,0-1 0,-1 1 0,1-1 0,-1 0 0,0 0 0,0 1 0,-3 2 0,1 0-80,-1-1-1,1 1 1,-1-1-1,0 0 1,0-1 0,-1 1-1,0-1 1,1 0-1,-12 5 1,17-9-5,1-1 1,-1 1-1,0 0 0,0-1 1,0 1-1,0 0 0,0-1 1,0 1-1,0 0 1,0-1-1,0 1 0,0 0 1,0-1-1,0 1 1,0 0-1,0-1 0,0 1 1,0 0-1,0-1 1,0 1-1,0-1 0,0 1 1,0 0-1,-1 0 1,1-1-1,0 1 0,0 0 1,0-1-1,-1 1 1,1 0-1,0 0 0,0-1 1,-1 1-1,1 0 1,0 0-1,-1 0 0,1-1 1,0 1-1,-1 0 1,1 0-1,0 0 0,-1 0 1,1 0-1,0 0 1,-1 0-1,1 0 0,0 0 1,-1 0-1,1 0 1,0 0-1,-1 0 0,1 0 1,0 0-1,-1 0 0,1 0 1,-1 0-1,1 0 1,0 0-1,0 1 0,-1-1 1,1 0-1,0 0 1,-1 0-1,1 1 0,0-1 1,0 0-1,-1 1 1,5-9-3883</inkml:trace>
</inkml:ink>
</file>

<file path=ppt/ink/ink2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5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105 222 9344,'-1'3'5118,"-2"13"-2168,2-11 2741,-9 22-2508,8-23-3054,0 0 0,0 0 0,1 0 0,0 0 0,-1 0 0,1 1 0,1-1 0,-1 0 0,1 1 0,-1-1 0,1 0 0,0 1 0,1-1 0,-1 0 0,1 0 0,1 5 0,0-1 25,1-1 0,0 0 1,0 0-1,1 0 0,0 0 0,0-1 0,1 1 0,-1-1 1,2 0-1,-1-1 0,0 1 0,1-1 0,0 0 0,0 0 1,1-1-1,-1 0 0,1 0 0,13 5 0,2-1 16,0-1-1,0-1 0,1-1 1,45 4-1,-49-9-137,0 0 0,0-2 0,0 0 0,0-2 0,0 0 0,-1-1 0,1 0 0,-1-2 0,-1 0 0,1-1 0,22-15 0,-34 20-32,-1 0 0,0-1-1,0 0 1,0 0 0,0 0 0,0 0-1,-1-1 1,0 0 0,0 0 0,0 0-1,0 0 1,-1-1 0,0 1 0,0-1-1,-1 0 1,0 0 0,0 0 0,3-11-1,-4 5-9,0 1 0,0 0 0,-1 0 0,0 0-1,-1-1 1,-1 1 0,1 0 0,-2 0 0,-4-13-1,4 14 4,-1 1-1,0 0 1,0 1-1,-1-1 1,0 1-1,0 0 1,-1 0-1,0 0 1,-1 1-1,0 0 1,0 0-1,0 1 1,-1 0-1,0 0 1,-9-4-1,9 4 0,-6-3-7,0 0 0,-1 0 0,0 2 0,0 0 0,-1 1 0,0 0 0,0 1 0,-1 1 0,1 0 0,-1 2 0,0 0 0,1 1 0,-1 0 0,0 1-1,0 1 1,-26 5 0,24-3-104,0 0 0,0 2 0,0 0-1,-22 10 1,32-11-282,0 0-1,1 1 1,-1 0-1,1 0 0,0 0 1,1 1-1,0 1 1,-1-1-1,2 1 1,-10 12-1,-16 28-3566</inkml:trace>
</inkml:ink>
</file>

<file path=ppt/ink/ink2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6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1 594 8448,'5'-9'13529,"6"-10"-8842,23-39-6995,-24 40 4191,1-6-1559,-1-1 1,-1-1-1,-1 0 0,-1 0 0,-2 0 1,0-1-1,-2 0 0,-1 0 1,-1 0-1,-1 0 0,-2 0 0,0 0 1,-2 1-1,-9-34 0,10 53-217,0-1-1,0 1 1,0 0 0,-1 1-1,-9-13 1,11 17 21,5 5-115,0 0-1,0-1 1,0 1-1,1-1 1,-1 0 0,0 0-1,1 0 1,0 0-1,5 1 1,-2 0-11,17 7 11,1-2 0,-1 0 0,2-2 0,-1 0 0,0-2 0,1-1 1,39-1-1,191-17 127,-187 8-129,16-5 96,-79 10-98,1 0 1,-1 0 0,1 0-1,-1 0 1,0-1 0,0 0 0,0 0-1,0-1 1,-1 0 0,7-5-1,-7 1-86,-12 6 63,-10 7 20,5 1 4,1 1 1,0 0-1,0 1 0,1 0 0,-1 0 1,2 1-1,0 0 0,0 1 1,0 0-1,1 1 0,1-1 1,0 2-1,0-1 0,1 1 0,1 0 1,-6 17-1,7-18-6,0 1 1,1-1-1,1 1 1,0 0-1,0 0 1,1 1-1,1-1 1,0 0 0,1 0-1,0 0 1,1 0-1,0 0 1,1 0-1,0 0 1,1-1-1,0 0 1,9 17-1,-9-22-15,-1-1 1,1 1-1,1-1 0,-1 0 1,1 0-1,0 0 0,0-1 1,0 0-1,0 0 0,1 0 1,-1 0-1,1-1 0,0 0 1,0-1-1,1 1 0,-1-1 1,1 0-1,-1 0 0,1-1 1,-1 0-1,1 0 0,0-1 1,-1 0-1,1 0 0,0 0 1,-1-1-1,1 0 0,0 0 1,7-3-1,9-4-336,0-2 1,0 0-1,-1-1 0,0-1 1,-1-2-1,-1 0 0,0-1 1,0-1-1,-2 0 0,0-2 1,-1 0-1,-1-1 0,-1 0 1,0-2-1,19-36 1,-16 0 516,-17 54 406,-1 35 1579,0-14-1900,1 1 0,1-1 0,0 0 1,1-1-1,1 1 0,1 0 0,0-1 0,9 18 1,-10-27-491,0 0 1,0 0 0,1-1-1,0 0 1,0 0 0,1-1-1,0 1 1,0-1 0,0 0 0,1-1-1,0 1 1,0-1 0,0-1-1,1 1 1,-1-1 0,1-1-1,0 0 1,1 0 0,10 3 0,-16-5-62,0-1 0,0 1 0,0-1 0,0 1 0,0-1 0,0 0 0,0 0 1,0 0-1,0-1 0,0 1 0,0-1 0,0 0 0,0 0 0,0 0 0,0 0 0,0 0 1,-1 0-1,1-1 0,-1 1 0,1-1 0,-1 0 0,5-4 0,21-18-3672</inkml:trace>
</inkml:ink>
</file>

<file path=ppt/ink/ink2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6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4 15104,'-30'3'7551,"65"-6"-12671,-27 0 14592,6 6-13440,-1-3 0,0 0-2815,-5 0 127</inkml:trace>
</inkml:ink>
</file>

<file path=ppt/ink/ink2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7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43 8192,'-29'-20'9895,"0"6"-4780,23 12-4965,1 1-1,0-1 1,0 1 0,-1 0 0,1 1 0,0-1 0,-1 1-1,1 0 1,-1 0 0,1 1 0,0-1 0,-1 1 0,1 0 0,0 1-1,-8 3 1,-29 11 98,-106 49 1086,126-54-1164,1 2 0,0 0 0,1 1 0,-31 29 0,51-43-165,-1 1-1,0-1 1,0 0-1,1 1 1,-1-1 0,0 1-1,1-1 1,-1 1-1,1 0 1,-1-1 0,1 1-1,-1-1 1,1 1-1,-1 0 1,1 0 0,-1-1-1,1 1 1,0 0-1,0 0 1,-1-1 0,1 1-1,0 0 1,0 0-1,0 0 1,0 0-1,0-1 1,0 1 0,0 0-1,0 0 1,0 0-1,0 0 1,0-1 0,0 1-1,1 0 1,-1 0-1,0-1 1,1 1 0,-1 0-1,1 0 1,-1-1-1,1 1 1,-1 0-1,1-1 1,-1 1 0,1 0-1,-1-1 1,1 1-1,0-1 1,-1 1 0,1-1-1,0 0 1,0 1-1,-1-1 1,1 0 0,0 1-1,0-1 1,0 0-1,-1 0 1,1 0 0,0 0-1,0 1 1,0-1-1,0 0 1,1-1-1,7 3 18,0-1-1,1 0 1,-1 0-1,14-2 0,1-2 21,0-1-1,46-13 0,-41 9 4,52-8 0,-33 10-47,-1 2 0,0 2 1,92 9-1,-122-5 29,0 0 1,0 1-1,-1 1 1,1 1-1,-1 0 1,0 1-1,-1 0 1,1 2-1,-1 0 1,-1 0-1,0 2 1,0-1-1,0 2 1,22 22-1,-31-27 38,-1 0 0,1 1 0,-1-1 0,0 1 0,0 0 0,-1-1 0,0 2 0,0-1 0,-1 0 0,0 1 0,0-1 0,0 1 0,-1-1 0,-1 1 0,1 0 0,-1-1 0,0 1 0,-1 0-1,0 0 1,0-1 0,-5 15 0,5-18-6,0 0-1,-1 1 0,0-1 1,0 0-1,-1 0 0,1-1 0,-1 1 1,1 0-1,-1-1 0,0 0 0,-1 1 1,1-1-1,0 0 0,-1-1 1,0 1-1,0-1 0,-7 4 0,-2 0 61,0-1 0,0-1 0,0 0-1,-19 3 1,11-5-157,0 0 1,0-1-1,0-1 0,0-1 0,0-1 1,1-1-1,-1-1 0,1-1 0,0 0 1,0-2-1,0 0 0,-24-13 0,42 19-93,1 0 1,-1 0-1,1 1 0,-1-1 0,1 0 0,-1 0 0,1-1 0,0 1 0,0 0 1,0 0-1,0-1 0,0 1 0,0 0 0,0-1 0,0 1 0,0-1 0,0 0 1,1 1-1,-1-1 0,1 1 0,-1-1 0,1 0 0,0 0 0,0 1 0,-1-1 1,1 0-1,0 1 0,1-1 0,-1-2 0,1-1-556,0 0 0,1 0-1,-1 0 1,1 1 0,0-1-1,0 1 1,1-1 0,4-6 0,12-13-3303</inkml:trace>
</inkml:ink>
</file>

<file path=ppt/ink/ink2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7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190 266 9856,'-7'6'1747,"1"1"-1,0 0 1,0 0 0,1 1 0,0 0 0,0 0 0,-3 8 0,6-11-1076,0 0-1,0 0 1,1 1-1,-1-1 1,1 0 0,0 7-1,0-9-734,1 0 0,0-1 0,1 1-1,-1-1 1,0 1 0,1 0 0,-1-1-1,1 1 1,0-1 0,0 0 0,0 1-1,0-1 1,3 4 0,0-1 212,0 0 0,1-1 0,-1 0 0,1 0 0,0 0-1,0 0 1,1-1 0,-1 0 0,1 0 0,-1 0 0,1-1 0,0 0 0,0 0 0,0-1 0,0 1 0,1-1 0,-1 0 0,0-1 0,0 0 0,1 0 0,-1 0 0,0-1 0,0 0-1,7-1 1,4-2-47,1 0-1,-1-1 0,0 0 1,0-2-1,-1 0 0,0-1 1,16-10-1,-10 4-17,0-1-1,35-32 1,-49 38-66,0 0 1,0 0-1,0 0 1,-1-1-1,-1 0 1,0-1-1,0 1 1,4-13-1,-8 18-12,-1 1 1,1-1-1,-1 0 0,0 0 0,0 0 0,-1 0 0,0 0 0,1 0 0,-2 0 1,1 0-1,0 0 0,-1 0 0,0 0 0,0 0 0,-1 0 0,1 1 0,-1-1 1,0 0-1,0 1 0,-1-1 0,-3-4 0,-1 0-6,0 0 1,-1 1-1,0 0 0,0 0 0,-1 1 1,0 0-1,-19-11 0,15 11 0,0 1 0,0 0-1,-1 1 1,1 0 0,-1 1-1,0 1 1,-1 0 0,1 1 0,0 0-1,-1 1 1,1 1 0,-1 0 0,1 1-1,-1 1 1,1 0 0,-21 6 0,14-3-80,0 2 0,1 0 1,0 1-1,0 1 1,1 1-1,0 0 1,0 2-1,-30 24 0,46-33 0,0-1 1,0 0-1,0 1 0,0 0 0,0-1 0,1 1 0,-1 0 0,1 0 0,0 1 0,0-1 1,0 0-1,0 1 0,1-1 0,-1 1 0,1 0 0,0-1 0,0 1 0,0 0 1,1 0-1,-1 0 0,1-1 0,0 1 0,1 8 0,-1-9-97,1 0 0,-1 0 0,1 0 1,0 0-1,0-1 0,0 1 0,0 0 0,1 0 0,-1 0 0,1-1 1,0 1-1,0-1 0,0 0 0,0 1 0,0-1 0,0 0 0,1 0 0,-1 0 1,0 0-1,1-1 0,0 1 0,-1-1 0,1 1 0,0-1 0,4 1 1,5 4-681,35 18-3132</inkml:trace>
</inkml:ink>
</file>

<file path=ppt/ink/ink2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8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80 816 10624,'6'-12'5322,"14"0"-4298,-16 9 224,16-10 4383,1 3-3476,19-10-1600,122-102 1301,-135 98-1645,0-2-1,-2-1 1,-1-1 0,-1-1-1,-2-1 1,-1 0 0,28-58-1,-43 76-129,0-1-1,0 0 0,-1 1 1,-1-2-1,0 1 0,-1 0 1,0 0-1,-1-1 0,-1 1 0,-1-18 1,1 23-56,-1 0 0,-1 0 0,0 1 0,0-1 1,0 0-1,-1 1 0,0 0 0,0 0 0,-1 0 0,0 0 1,0 0-1,-1 1 0,0-1 0,0 1 0,0 0 0,-1 1 1,0 0-1,0-1 0,-8-4 0,2 4 9,-1 0 0,1 0 0,-1 1 1,-1 1-1,1 0 0,0 1 0,-1 0 0,0 1 0,0 1 0,1 0 0,-1 1 1,0 1-1,0 0 0,-16 3 0,18-2-13,-1 1 0,0 1 0,1 0 0,0 0 0,0 1 0,0 1 0,0 0 0,1 1 0,0 0 0,0 0 0,1 1 0,-10 11 0,6-5 9,1 0 0,1 1 0,0 1 0,1 0-1,1 0 1,1 1 0,-8 19 0,9-17-14,1 0 0,1 1 0,1 0 0,1 0 0,1 0 0,1 0 0,0 33 0,2-50-16,-1 36 0,2 0 0,2 0 0,1 0 0,2 0 0,2-1 0,22 66 0,-6-33 0,4-2 0,2-2 0,3 0 0,3-2 0,58 78 0,-92-140-71,-1-1 0,1 1-1,0-1 1,1 0 0,-1 1 0,0-1-1,1 0 1,-1-1 0,1 1 0,0 0-1,-1-1 1,1 1 0,0-1 0,0 0-1,0 0 1,0 0 0,0 0 0,0-1-1,0 1 1,4-1 0,-5 0-288,1 0 0,-1-1 0,1 1 0,0-1 0,-1 0 0,1 1 0,-1-1 0,0 0 0,1-1 0,-1 1 0,0 0 0,0-1 0,1 1 0,-1-1 0,0 0 0,-1 0 0,1 0 0,0 0 0,0 0 0,-1 0 0,1 0 0,-1 0 0,2-5 0,6-13-3737</inkml:trace>
</inkml:ink>
</file>

<file path=ppt/ink/ink2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8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20 9344,'-8'-17'8274,"1"15"-2695,-4 26-451,2 41-4646,9-65-469,-2 52 917,2-1-1,15 101 1,-12-129-924,30 276 975,5-80-934,-30-184-48,2-1 0,1-1 0,1 0 1,25 44-1,-31-66-68,0-1 1,1-1-1,0 1 1,0-1-1,1 0 1,0-1-1,1 0 1,0 0-1,0-1 1,15 9-1,-19-13-246,1 0 1,-1-1-1,1 0 0,-1 0 0,1 0 0,0-1 1,0 0-1,0 0 0,-1 0 0,1-1 0,0 1 0,0-2 1,0 1-1,0-1 0,0 0 0,0 0 0,-1 0 1,1-1-1,0 0 0,-1 0 0,7-3 0,28-17-3781</inkml:trace>
</inkml:ink>
</file>

<file path=ppt/ink/ink2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9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9600,'5'-10'4736,"4"-5"-3200,-9 15 5631,13-8-6143,-5 2 0,24-1 640,-11 2 128,27 5-2304,-8 0 0,8 12 1408,-13-6 0,18 2-1152,-14-1 0,18 1-1664,-18-8 0,4-11-1920,-6 4 128</inkml:trace>
</inkml:ink>
</file>

<file path=ppt/ink/ink2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7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2 160 2688,'-1'-1'235,"1"0"-1,0 0 1,0 1 0,0-1-1,0 0 1,0 0 0,0 0-1,0 1 1,0-1-1,0 0 1,0 0 0,1 0-1,-1 1 1,0-1 0,0 0-1,1 0 1,-1 1 0,0-1-1,1 0 1,-1 1 0,1-1-1,-1 0 1,1 1 0,-1-1-1,1 1 1,-1-1 0,1 1-1,0-1 1,1 0 0,-1 1-85,0 0 0,0 1 1,1-1-1,-1 0 1,0 1-1,0-1 1,1 1-1,-1-1 0,0 1 1,0-1-1,0 1 1,0 0-1,0 0 1,0-1-1,2 3 0,34 41 793,60 119 948,-69-114-1670,-18-33-171,-3-5-3,-1-1 0,0 1 0,0 0 0,-1 0 0,-1 0 1,1 1-1,4 24 0,-9-36-44,0 0 1,-1 0-1,1-1 1,0 1-1,0 0 1,0 0-1,0 0 1,0 0-1,0 0 1,0 0-1,0 0 1,0 0-1,0 0 1,0 0-1,0 0 1,0 0-1,0 0 1,-1 0-1,1 0 1,0 0-1,0 0 1,0 0-1,0-1 1,0 1-1,0 0 1,0 0-1,0 0 1,0 0 0,0 0-1,-1 0 1,1 1-1,0-1 1,0 0-1,0 0 1,0 0-1,0 0 1,0 0-1,0 0 1,0 0-1,0 0 1,0 0-1,-1 0 1,1 0-1,0 0 1,0 0-1,0 0 1,0 0-1,0 0 1,0 0-1,0 0 1,0 1-1,0-1 1,0 0-1,0 0 1,-9-15 132,-7-24 25,11 22-167,0 0 1,2-1-1,0 1 0,1-1 1,0 0-1,2 0 0,0 0 1,1 0-1,0 0 0,2 1 1,0-1-1,1 1 0,1-1 1,11-27-1,-9 31 1,1 1 1,0 0-1,0 0 1,2 0-1,11-12 1,-14 18 17,1 1 1,-1 0-1,1 0 0,0 1 1,1 0-1,-1 0 0,1 1 1,0 0-1,14-3 1,13-4 105,1 1 1,58-6-1,-79 14-59,0 1 0,1 1-1,-1 0 1,0 1 0,0 1-1,0 0 1,0 1 0,23 8-1,-26-6 30,-1 1-1,0 0 0,0 1 1,-1 0-1,0 1 0,0 0 0,-1 1 1,0 0-1,0 1 0,-1 0 0,-1 0 1,1 1-1,-2 0 0,1 1 1,-2 0-1,1 0 0,-2 0 0,0 1 1,0-1-1,-1 1 0,-1 0 0,0 1 1,0-1-1,-2 0 0,0 1 1,0-1-1,-1 1 0,-3 17 0,-9 18 27,12-48-214,0 0-1,0 0 0,-1 0 0,1 0 0,0 0 0,-1 0 0,1 0 0,-1 0 0,1 0 1,-1 0-1,0 0 0,1 0 0,-1 0 0,0-1 0,1 1 0,-1 0 0,0 0 0,0-1 1,0 1-1,0-1 0,0 1 0,0 0 0,0-1 0,0 0 0,0 1 0,0-1 0,0 0 1,0 1-1,0-1 0,0 0 0,0 0 0,0 0 0,0 0 0,0 0 0,0 0 0,0 0 1,0 0-1,0-1 0,0 1 0,0 0 0,0-1 0,0 1 0,0-1 0,0 1 0,-2-2 1,-2-13-4253,5 7 1920</inkml:trace>
</inkml:ink>
</file>

<file path=ppt/ink/ink2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49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1 341 11392,'0'3'819,"1"0"0,0-1 0,0 1 0,0 0-1,0-1 1,0 1 0,0-1 0,1 1 0,-1-1 0,1 0 0,-1 1 0,1-1 0,0 0 0,0 0 0,3 2 0,20 19 3179,-3-6-3671,-10-9-157,0-2 0,1 0 0,0 0-1,0-2 1,1 1 0,-1-2-1,1 1 1,0-2 0,23 2-1,-8-3 234,-1-1-1,0-2 1,48-7-1,-63 6-346,1 0 1,-1-1-1,1 0 1,-1-1-1,-1-1 1,1 0-1,20-13 1,-26 15-54,-1-1 1,-1 0 0,1 0 0,-1 0-1,0-1 1,0 1 0,0-1 0,-1-1 0,0 1-1,0 0 1,-1-1 0,0 0 0,0 0-1,0 0 1,3-13 0,-5 9-4,0 0 0,0 0 0,-1 1 0,0-1 0,-1 0 0,0 0 0,-1 1 0,0-1 0,-1 1 0,0-1 0,-1 1 0,0 0 0,0 0 0,-1 1 0,0-1 0,-1 1 0,0 0 0,0 1 0,-1-1 0,0 1 0,-16-13 0,13 13-7,0 0 0,-1 1 0,0 0 0,0 1-1,-1 0 1,0 1 0,0 0 0,0 1 0,0 0 0,-1 1 0,0 1 0,1 0 0,-1 0-1,0 1 1,0 1 0,0 0 0,0 1 0,0 0 0,0 1 0,-19 6 0,19-4-61,1 1 1,-1 1 0,1 0 0,0 0-1,1 1 1,-1 1 0,1 0-1,1 0 1,0 1 0,0 1 0,0 0-1,-14 20 1,21-26-82,1 0 1,0 0-1,0 0 1,0 0-1,1 0 1,-1 1-1,1-1 1,0 0-1,0 1 0,1-1 1,-1 9-1,1-10-107,1 0-1,-1 0 1,1 0 0,0 0-1,0 0 1,0 0-1,0 0 1,0-1 0,1 1-1,0 0 1,-1-1-1,1 1 1,0-1 0,0 0-1,0 0 1,0 0-1,0 0 1,1 0-1,-1 0 1,1 0 0,4 2-1,52 17-3689,-5-5-43</inkml:trace>
</inkml:ink>
</file>

<file path=ppt/ink/ink2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0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0 907 5376,'13'-9'6867,"-13"9"-6414,1-1 0,-1 0-1,1 0 1,-1 0 0,1 1 0,0-1 0,0 0 0,-1 1-1,1-1 1,0 0 0,0 1 0,0-1 0,0 1-1,0-1 1,0 1 0,0 0 0,0-1 0,0 1 0,1 0-1,19 9 1843,-11-2-2014,0-1 0,1 0 1,0-1-1,0-1 0,0 1 1,1-2-1,-1 0 0,1 0 0,0-1 1,0 0-1,0-1 0,19-1 0,1 0 331,-1-2-1,1-2 0,47-11 0,-30 0-227,0-2 0,0-3 0,-2-1 0,-1-3 0,81-55 0,-97 59-331,0-2 1,-1-2-1,-1 0 0,-1-2 1,-1-1-1,-2-1 0,-1-1 1,-1-1-1,30-56 0,-44 73-47,-1 0 0,0-1-1,-1 1 1,-1-1 0,0-1-1,-1 1 1,0-1 0,-1 1 0,-1-1-1,0 0 1,-1 0 0,-1 0-1,0 0 1,-4-23 0,1 27-17,0 0 1,-1 1 0,0 0 0,-1 0-1,0 0 1,-1 0 0,0 1 0,0 0 0,-1 0-1,0 1 1,-1 0 0,0 0 0,0 0-1,0 1 1,-1 1 0,0-1 0,-1 1-1,1 1 1,-1 0 0,0 0 0,0 1-1,-1 0 1,1 1 0,-21-4 0,15 6 5,1 0 1,-1 1-1,1 1 0,-1 0 1,0 1-1,1 1 1,0 0-1,0 1 1,0 1-1,0 0 1,-19 11-1,15-6-5,0 1 0,0 2 1,1-1-1,1 2 0,0 1 0,1 0 0,-26 32 0,27-29 2,2 1-1,0 1 0,2 0 0,0 1 0,1 0 0,1 0 1,-10 35-1,15-39 6,0 1 0,1-1 0,1 1 1,1 0-1,0-1 0,2 1 0,0 0 0,0-1 1,2 1-1,6 21 0,2-4 40,3 0-1,1-2 1,1 0-1,2 0 1,1-2-1,2 0 1,1-1 0,1-1-1,1-2 1,2 0-1,1-1 1,1-2-1,52 35 1,-63-46-36,1-2 0,1 0 0,0-1 0,1-1 0,0-1 0,0 0 0,0-2 0,1 0 0,0-2 0,1 0 0,-1-1 0,0-1 0,1-1 0,-1-1 0,1-1 0,-1-1-1,1-1 1,-1-1 0,0 0 0,0-2 0,30-12 0,-25 7-5,0-1 0,-1-1 0,-1-2-1,29-21 1,-47 32 3,0-1 0,0 1 0,0-1 0,-1-1 0,0 1 0,0-1 0,-1 0 0,0 0 0,0 0 0,0 0 0,0-1 0,-1 0 0,0 1 0,-1-1 0,1 0 0,-2-1 0,1 1 0,-1 0 0,0-1 0,1-11 0,-3 15-8,0 0 1,0 0 0,0 0 0,-1 0 0,1 0-1,-1 0 1,0 0 0,0 1 0,0-1-1,-1 1 1,1-1 0,-1 1 0,0 0 0,0 0-1,0 0 1,0 1 0,0-1 0,-1 1-1,1-1 1,-1 1 0,1 0 0,-1 0 0,-8-2-1,6 2-2,0-1 0,-1 2 0,0-1 0,1 1 0,-1 0 0,0 0 0,0 0 0,0 1 0,1 0 0,-1 1 0,0 0 0,0 0 0,1 0 0,-11 4 0,9-2 16,0 1 0,0 0 0,0 1-1,1 0 1,0 0 0,0 1 0,0 0 0,0 0 0,1 0-1,0 1 1,0 0 0,1 0 0,0 0 0,0 1 0,1 0 0,0 0-1,0 0 1,1 0 0,0 1 0,1-1 0,-3 15 0,4-13 8,2 1 0,-1-1 0,1 1 0,1-1 0,0 0 0,0 0 0,1 0 0,0 0 0,1 0 0,0-1 0,1 1 0,0-1 0,0 0-1,1 0 1,0-1 0,0 0 0,1 0 0,0-1 0,1 1 0,0-1 0,0-1 0,0 0 0,1 0 0,10 6 0,-1-2-38,1-1 0,0-1-1,0 0 1,0-1 0,1-1 0,0-1-1,0-1 1,1 0 0,-1-2 0,1 0-1,35-3 1,-41 1-820,1-2-1,-1 0 1,0-1 0,0 0-1,0-1 1,-1-1 0,22-10 0,-3-4-3145</inkml:trace>
</inkml:ink>
</file>

<file path=ppt/ink/ink2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1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10 354 10752,'0'1'223,"-1"0"0,0 0 1,0-1-1,0 1 0,1 0 1,-1 0-1,0 0 0,1 0 1,-1 0-1,1 0 0,-1 0 1,1 0-1,0 0 1,-1 0-1,1 0 0,0 0 1,0 0-1,-1 0 0,1 1 1,0-1-1,0 0 0,0 0 1,1 0-1,-1 0 0,0 0 1,0 0-1,1 0 0,-1 0 1,0 1-1,1-1 0,-1 0 1,1 1-1,2 0 261,-1 0 0,1 1 0,-1-1 0,1 0 0,0-1 0,-1 1 0,1 0 0,0-1 0,0 1 0,0-1 0,4 1 0,43 10 2740,-14-8-3605,-17-3 579,0-1 0,-1-1 0,1-1 0,26-6 1,-27 4-188,11-2 213,-1-1 0,0-2 0,-1-1-1,0-1 1,0-2 0,32-19 0,-42 21-3,0 0 0,-1-1 0,0-1 0,0-1-1,-2 0 1,0-1 0,0 0 0,-1-1 0,15-26 0,-26 39-199,0 0 1,-1 0-1,1 0 0,-1 0 0,0 0 1,0 0-1,0 0 0,-1 0 0,1-1 1,-1 1-1,1 0 0,-1 0 1,0-1-1,0 1 0,-1 0 0,1 0 1,-1-1-1,1 1 0,-1 0 0,0 0 1,0 0-1,-2-4 0,0 3-13,0 0 0,0 0 0,-1 0 0,1 0 1,-1 1-1,0-1 0,0 1 0,0 0 0,-1 0 0,1 0 0,-1 1 0,-9-4 0,4 1-14,0 2-1,0 0 1,0 0-1,-1 1 1,1 0 0,-1 1-1,1 0 1,-1 0 0,0 2-1,0-1 1,1 1-1,-1 1 1,-17 4 0,21-2 5,0 0 0,0 0 0,0 1 0,0 0 0,1 0 0,0 1 0,0 0 0,0 0 0,1 0 0,0 1 0,0-1 0,1 1 0,0 1 0,0-1 0,0 0 0,1 1 0,0 0 0,1 0 0,0 0 0,0 0 0,0 0 0,1 0 0,0 1 0,1-1 0,0 0 0,0 0 0,1 1 0,0-1 0,1 0 0,-1 0 0,2 0 0,-1 0 0,1 0 0,0-1 0,0 1 0,8 10 0,1-4 15,0-1 1,1 0 0,0-1 0,1 0-1,1-1 1,0-1 0,0 0 0,1-1-1,0-1 1,1 0 0,0-2-1,0 0 1,0 0 0,22 3 0,8 0 39,1-2 0,0-2 0,0-3 0,58-3 1,-85 0-53,0-1-1,-1-1 1,1-1 0,-1 0 0,0-2 0,0 0 0,34-17 0,-44 19-3,-1-1 0,-1-1 0,1 0-1,-1 0 1,0 0 0,0-1 0,-1-1 0,0 1 0,0-1 0,-1 0 0,0 0 0,0-1 0,-1 0-1,0 0 1,0 0 0,-1-1 0,5-18 0,-8 21 0,0 1 0,0 0 0,0 0 0,-1-1 0,0 1 0,-1 0 0,0 0 0,-1-9 0,2 14 0,0 0 0,0-1 0,-1 1 0,1 0 0,0 0 0,-1 0 0,1-1 0,0 1 0,-1 0 0,0 0 0,1 0 0,-1 0 0,0 0 0,1 0 0,-1 0 0,0 0 0,0 0 0,0 0 0,0 0 0,0 0 0,0 1 0,0-1 0,0 0 0,0 1 0,0-1 0,0 1 0,-1-1 0,1 1 0,0-1 0,0 1 0,-1 0 0,1 0 0,0 0 0,0-1 0,-1 1 0,1 1 0,0-1 0,0 0 0,-1 0 0,1 0 0,-3 1 0,3 0 0,-1 0 0,0 0 0,1 0 0,-1 1 0,0-1 0,1 0 0,0 1 0,-1-1 0,1 1 0,0-1-1,-1 1 1,1-1 0,0 1 0,0 0 0,1 0 0,-1 0 0,0-1 0,0 1 0,1 0 0,-1 0 0,1 0 0,0 0 0,0 0 0,-1 0 0,1 0 0,0 0 0,1 0 0,-1 0 0,0 0 0,1 0-1,0 3 1,1 2 3,-1 0 0,1 0 0,1 0 0,-1 0 0,1-1 0,1 1-1,4 7 1,-1-6 8,0 1-1,1-1 1,0-1 0,0 0-1,0 0 1,1 0-1,0-1 1,1 0-1,16 7 1,-4-4-38,0-1 1,1-1 0,23 5-1,-17-6 23,1-1 1,-1-1-1,0-2 0,1-1 0,37-4 0,-54 2 4,1-1 0,0 0 1,-1-1-1,0-1 0,0 0 0,0-1 0,0 0 0,-1-1 0,0-1 0,0 0 1,0 0-1,-1-1 0,11-10 0,-19 15 0,-1 0-1,1 1 1,-1-1-1,0 0 1,0 0 0,0 0-1,-1 0 1,1 0 0,-1-1-1,1 1 1,-1-1-1,0 1 1,-1 0 0,1-1-1,0 1 1,-1-1 0,0 0-1,0 1 1,0-1-1,0 1 1,-1-1 0,1 1-1,-2-5 1,-2-5-45,-1 0 0,0 1 0,0 0-1,-15-22 1,13 23 5,0 0 0,-1 1-1,-1 0 1,1 0 0,-2 1 0,1 0-1,-1 1 1,-16-11 0,13 10-3,1 0-14,-1 1 1,0 0-1,-1 1 1,0 1-1,0 0 1,-1 1-1,1 0 1,-30-5-1,20 7-42,-1 1 1,1 1-1,-1 1 0,-39 5 0,54-3 88,-1 1 0,1-1 0,0 2-1,0-1 1,0 1 0,1 1 0,-1-1-1,1 2 1,0-1 0,1 2 0,-1-1-1,1 1 1,0 0 0,1 0 0,0 1-1,-8 10 1,12-14-74,0 1 1,0-1-1,1 1 0,-1 0 1,1-1-1,0 1 0,0 0 0,0 1 1,1-1-1,0 0 0,0 0 0,0 1 1,1-1-1,-1 0 0,1 1 1,1-1-1,-1 0 0,1 1 0,0-1 1,0 0-1,0 0 0,1 1 0,0-1 1,0 0-1,0-1 0,1 1 1,-1 0-1,1-1 0,0 1 0,1-1 1,-1 0-1,1 0 0,4 4 0,2 0-1005,1-2 0,0 1 0,-1-1 0,2-1 0,-1 0 0,1-1 0,-1 0 0,1-1 0,17 3-1,18 5-2748</inkml:trace>
</inkml:ink>
</file>

<file path=ppt/ink/ink2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2.1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4992,'12'12'16741,"-7"-1"-15904,-4 13-505,0 0 0,-5 34 0,-1 20 1979,8 178 1379,30 6-1807,-20-187-1918,7 144 0,-20-214-132,0 0-1,-1 0 1,0 0-1,0 1 1,0-1-1,0 0 0,-5 9 1,4-10-380,0 0 1,0 0 0,0-1-1,-1 1 1,0 0-1,0-1 1,0 0-1,0 0 1,-5 4-1,-11 6-3421</inkml:trace>
</inkml:ink>
</file>

<file path=ppt/ink/ink2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3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0 343 9856,'44'-67'11258,"7"9"-6157,-32 40-4765,2 1 0,0 0-1,1 1 1,0 2-1,1 0 1,40-17-1,-59 29-235,0 1-1,0-1 0,0 0 0,0 1 0,1 0 0,-1 0 0,0 0 0,0 1 1,1-1-1,-1 1 0,1 0 0,-1 0 0,0 1 0,8 1 0,-10-1-56,1 0 0,-1 1 0,1-1 0,-1 1 0,1 0 0,-1-1 0,0 1 0,0 0 0,0 1 0,0-1 0,0 0 0,0 1 0,-1-1 0,1 1-1,-1-1 1,0 1 0,0-1 0,0 1 0,0 0 0,0 0 0,0 0 0,0 4 0,7 47 18,-8-44-61,1 0 1,0 0-1,1 0 0,0 0 0,0-1 0,1 1 1,0-1-1,1 1 0,0-1 0,0 0 0,1 0 0,0-1 1,1 1-1,10 10 0,-8-12 6,0 0 0,1 0 0,0-1 0,0 0 1,1-1-1,-1 0 0,1-1 0,0 0 0,1 0 0,-1-1 0,1-1 0,-1 1 0,1-2 0,0 1 0,0-2 1,0 1-1,-1-2 0,1 1 0,0-1 0,11-3 0,-8 1 2,0 0 0,0-1 0,-1-1 0,0 0 0,0-1 0,0 0 0,0-1 0,-1-1 0,-1 0 0,1 0 0,-1-1 0,0 0 0,-1-1 0,0 0 0,8-13 0,-10 11 44,0 0 1,-1 0-1,-1-1 0,6-14 0,-10 23-33,-1 0 0,1 1 0,-1-1 0,0 0-1,0 0 1,0 0 0,-1 0 0,0 0 0,1 0-1,-1-1 1,-1 1 0,1 0 0,0 0 0,-1 0-1,0 0 1,0 0 0,0 0 0,-3-4 0,10 43 454,-5-20-413,2-5-38,0 1 0,1-1 0,0 0-1,0 0 1,1 0 0,0-1 0,1 1 0,0-1 0,1 0 0,11 12 0,4 1-53,0 0 1,34 23-1,-46-37 32,0-1-1,1 0 0,0-1 0,1 0 1,-1-1-1,1-1 0,0 0 0,0 0 1,0-1-1,1 0 0,-1-1 0,1-1 1,0 0-1,-1-1 0,1 0 0,0-1 0,-1 0 1,1-1-1,-1 0 0,19-6 0,-18 3 5,0 0-1,0-1 1,0 0-1,-1-1 1,0 0-1,-1-1 1,1-1-1,-1 1 1,-1-2-1,0 1 0,0-2 1,-1 1-1,0-1 1,-1-1-1,0 1 1,-1-1-1,10-23 1,-15 23-119,-5 32 121,4-13-7,1-1 0,0 1 0,0 0 0,1-1 0,-1 1 0,2-1 0,-1 0 0,0 0 0,1 0 0,0 0 0,1 0 0,-1-1 0,1 0 0,0 0 0,1 0 0,-1-1 0,1 0 0,-1 0 0,1 0 0,1-1 0,7 4 0,5 2 0,1 0 0,0-2 0,0 0 0,1-2 0,0 0 0,26 3 0,-31-7 7,0-1-1,0 0 1,1-1-1,-1-1 1,0 0-1,0-1 1,0-1-1,-1-1 1,1 0-1,27-14 1,-37 17-10,-1-1 0,0 0 1,0 0-1,0 0 0,0-1 1,0 0-1,-1 0 0,0 0 1,0 0-1,0-1 0,0 1 1,-1-1-1,1 0 1,-1 0-1,-1-1 0,1 1 1,-1 0-1,0-1 0,0 0 1,0 1-1,-1-1 0,0 0 1,0 0-1,0 0 0,-1 0 1,0 0-1,0 0 0,-1 0 1,1 0-1,-1 1 0,-1-1 1,1 0-1,-1 0 0,-2-5 1,1 1-9,-1 1 0,0-1 1,-1 1-1,0 0 0,0 0 1,-1 1-1,0-1 0,-1 1 1,1 1-1,-2-1 0,-8-7 1,-5 2-38,0 1 0,-1 1 0,0 0 0,0 2 1,-1 0-1,0 2 0,-1 1 0,-24-4 0,33 7 2,0 1-1,-1 1 0,1 0 1,-1 0-1,1 2 0,0 0 1,-1 1-1,1 0 0,0 2 0,0-1 1,0 2-1,1 0 0,-1 1 1,-18 10-1,26-12 24,1 1 0,-1 0 0,1 1 0,0-1 0,0 1 0,1 0 0,0 0 0,-6 11 0,9-15 3,0 1 0,1 0 0,-1 0 0,1 0 1,0 0-1,0 0 0,0 0 0,0 1 0,1-1 0,-1 0 0,1 0 0,0 1 1,0-1-1,0 0 0,0 0 0,1 1 0,-1-1 0,1 0 0,0 0 0,0 0 1,0 0-1,0 1 0,0-2 0,4 6 0,1 0-151,0-1 0,1 1 0,0-1 1,0-1-1,1 1 0,-1-1 0,2 0 0,-1-1 0,1 0 0,-1-1 0,1 1 0,1-1 1,-1-1-1,0 0 0,1-1 0,0 1 0,-1-2 0,19 2 0,-12-2-274,0 0-1,0-2 0,0 0 1,1 0-1,-1-2 0,0 0 1,-1-1-1,1 0 0,-1-1 1,29-14-1,63-53 297,-105 71 1087,3 24 1494,2-2-1805,1-1 1,1-1-1,0 1 0,2-1 0,0-1 0,1 0 0,0-1 1,2 0-1,23 23 0,-29-33-607,0 0-1,0 0 1,1 0 0,0-1 0,0-1-1,0 0 1,1 0 0,0-1-1,0 0 1,0 0 0,13 2 0,48 4-2394,-1-13-3787,-43-1 2171</inkml:trace>
</inkml:ink>
</file>

<file path=ppt/ink/ink2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4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33 180 7424,'29'-6'8635,"1"-9"-3331,35-33-1558,14-8-3896,-66 47 471,2 1 0,-1 1 1,1 0-1,0 2 0,1-1 0,25-4 0,-37 9-239,1 0-1,-1 1 1,1-1-1,-1 1 1,1 1-1,0-1 1,-1 0-1,1 1 1,-1 0-1,1 0 1,-1 1-1,0-1 1,1 1-1,-1 0 1,0 0-1,0 0 1,0 1-1,0-1 1,-1 1-1,1 0 1,-1 0-1,1 0 1,-1 0-1,0 1 1,0 0-1,-1-1 1,1 1-1,-1 0 1,3 6-1,0 2 19,-1 0 0,-1 0 0,0 0-1,0 0 1,-1 0 0,-1 1-1,0-1 1,-1 1 0,0-1 0,-1 1-1,-3 17 1,-1 2 28,-2 0-1,-2-1 1,-15 37-1,14-43-92,-2-1-1,-1 0 1,-1-1 0,-1 0-1,-1-1 1,-1-1 0,-29 29-1,38-42-24,-1 0 0,0 0 0,-1-1-1,1 0 1,-1-1 0,-1 0 0,1 0 0,-1-1-1,0 0 1,0-1 0,-1-1 0,1 0-1,-1 0 1,0-1 0,1 0 0,-1-1 0,0-1-1,0 0 1,0 0 0,0-1 0,0-1-1,0 0 1,-14-5 0,23 7-15,1-1 0,0 0 0,0 0 0,0 0 0,-1 0 0,1 0-1,0 0 1,0 0 0,1-1 0,-1 1 0,0-1 0,0 1 0,1-1 0,-1 0 0,-2-3 0,4 4 4,0 0 0,0 0 1,0 1-1,0-1 1,0 0-1,0 0 0,0 0 1,0 0-1,0 0 1,0 1-1,1-1 0,-1 0 1,0 0-1,0 0 0,1 1 1,-1-1-1,1 0 1,-1 1-1,1-1 0,-1 0 1,1 1-1,-1-1 0,1 0 1,-1 1-1,1-1 1,0 1-1,-1-1 0,1 1 1,0-1-1,0 1 1,-1 0-1,1-1 0,0 1 1,0 0-1,-1-1 0,1 1 1,0 0-1,0 0 1,0 0-1,1 0 0,14-3-5,-1 0 0,1 1 0,0 1 0,0 0 0,22 3 0,-4-1 21,-11-1-22,200 8 14,-203-5-643,-1 2 1,1 0-1,-1 0 0,31 16 0,-36-13-1305</inkml:trace>
</inkml:ink>
</file>

<file path=ppt/ink/ink2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4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10368,'18'-10'5120,"-1"17"-1665,-17-7 3585,21 3-6272,-3 2 0,17-5 384,-3 0 128,16 3-1664,-14-3 0,6 4 512,-5-1 0,-4-3-1664,-9 0 128,-1 0-2432,-3 0 0</inkml:trace>
</inkml:ink>
</file>

<file path=ppt/ink/ink2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4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14 296 12672,'-13'26'6271,"21"25"-6911,-3-44 10368,3 33-9600,1-7 0,4 7-384,-3-7 0,3-4-1024,0-4 0,12-16-2176,-7-6 0</inkml:trace>
  <inkml:trace contextRef="#ctx0" brushRef="#br0" timeOffset="1">70 4 14336,'-21'-3'7167,"34"13"-10239,-8-10 12544,3 5-10112,1-2 128,-4-3-1920,-5 0 128,13 0 256,-5 0 128</inkml:trace>
</inkml:ink>
</file>

<file path=ppt/ink/ink2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5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35 377 12800,'0'1'496,"-1"0"1,1 1-1,-1-1 0,1 0 1,0 1-1,0-1 1,0 0-1,0 1 1,0-1-1,0 1 1,0-1-1,0 0 1,0 1-1,1-1 1,-1 0-1,1 1 1,-1-1-1,1 0 0,-1 1 1,1-1-1,0 0 1,-1 0-1,1 0 1,0 0-1,0 0 1,0 0-1,0 0 1,0 0-1,0 0 1,2 1-1,21 17 4006,1-4-5152,-7-8 685,0 0 0,1-1 0,-1-1 0,1 0 0,1-2 0,-1 0 0,0-1 0,1-1 0,-1-1 0,1-1 0,36-6 0,-38 4-21,-1 0 0,1-2 0,0 0 1,-1-1-1,0 0 0,-1-2 0,1 0 0,-1-1 0,-1 0 1,0-1-1,0-1 0,-1-1 0,14-14 0,-21 19-17,-1-1 1,0 0-1,-1 0 0,0 0 0,0-1 0,-1 0 0,4-11 0,-6 15 3,0 0 0,-1 0 1,0 0-1,0 0 0,-1 0 0,1 0 0,-1 0 0,0 0 0,-1-1 0,1 1 0,-1 0 1,0 0-1,0 0 0,0 0 0,-5-9 0,0 3 0,-1 1 0,0 0 0,0 0 0,-1 1 0,-1 0 0,0 0 0,-15-11 0,6 5 0,-1 2 0,-1 0 0,-25-11 0,28 16 3,-1 2 0,1 0 0,-1 0 0,0 2 0,-1 1 0,-36-3 0,42 5 4,-1 1-1,1 1 1,-1 0-1,0 1 1,1 0-1,0 1 1,0 1-1,0 0 0,0 0 1,0 1-1,1 1 1,0 1-1,0-1 1,-13 11-1,17-12-57,1 2 1,-1-1-1,1 1 0,0 0 1,1 0-1,-1 0 0,1 1 1,1 0-1,0 1 0,0-1 0,0 1 1,1 0-1,1 0 0,-1 0 1,2 0-1,-1 1 0,1-1 0,1 1 1,-2 15-1,4-17-187,0 0-1,0 1 1,0-1-1,1 0 1,1 0-1,-1 0 1,1 0-1,0-1 1,1 1-1,0-1 1,0 0-1,10 13 1,-1-4-909,0-2 1,1 1 0,1-2 0,16 13-1,19 12-2949</inkml:trace>
</inkml:ink>
</file>

<file path=ppt/ink/ink2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5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 12928,'1'3'1229,"-1"0"0,1 0 0,1 0 0,-1 0 0,0 0 1,1 0-1,-1 0 0,1-1 0,3 4 0,5 12 2479,10 26-2545,27 87 0,-43-116-1080,0 0 0,-2 0 1,1 1-1,-2-1 0,0 1 0,-1 0 0,0-1 0,-1 1 0,-5 21 0,5-32-68,-1 0 0,0 0 0,0 0-1,0 0 1,-1 0 0,0 0 0,0-1 0,0 0-1,-1 1 1,1-1 0,-1 0 0,-8 6-1,12-9-11,-1-1 0,1 0 0,-1 1 0,1-1 0,-1 0 0,1 0 0,0 1 0,-1-1-1,1 0 1,-1 0 0,1 0 0,-1 0 0,1 1 0,-1-1 0,1 0 0,-1 0 0,1 0 0,-1 0-1,1 0 1,-1 0 0,0-1 0,1 1 0,-1 0 0,1 0 0,0 0 0,-1 0 0,1-1 0,-1 1 0,1 0-1,-1 0 1,1-1 0,-1 1 0,-8-19 15,3-27-25,9 12-4,1 0 1,1 0-1,2 1 0,1 0 1,2 0-1,1 1 0,1 0 1,2 1-1,25-41 0,-1 10 106,-36 58-86,1 1-1,0-1 0,0 1 1,0 0-1,0 0 1,1 0-1,-1 0 1,1 0-1,-1 1 1,1-1-1,0 1 1,0 0-1,5-1 1,-4 2-7,0 1 1,0 0-1,-1 0 0,1 1 1,0-1-1,0 1 1,0 0-1,-1 1 1,1-1-1,-1 1 0,1 0 1,-1 0-1,1 0 1,-1 1-1,0-1 1,0 1-1,0 0 0,-1 0 1,1 0-1,4 7 1,10 9 29,-1 1-1,21 31 1,-32-41-29,14 17-5,-2 2-1,-1 1 1,13 31 0,-25-51 11,-1 1 0,-1-1-1,0 1 1,0-1 0,-1 1 0,0 0 0,-1 0 0,0 0 0,-1 0 0,0 0 0,-1 0 0,-3 21 0,1-25-143,0 0 0,0-1 1,-1 1-1,0-1 0,0 0 1,0 0-1,-1-1 0,1 1 1,-1-1-1,-1 0 0,1 0 0,-1 0 1,0-1-1,-7 5 0,12-9 61,0 0-18,1 0 0,0 0 1,0 1-1,0-1 0,-1 0 0,1 0 0,0 0 1,0 1-1,-1-1 0,1 0 0,0 0 1,-1 0-1,1 0 0,0 0 0,0 0 0,-1 0 1,1 0-1,0 0 0,-1 0 0,1 0 1,0 0-1,-1 0 0,1 0 0,0 0 0,0 0 1,-1 0-1,1 0 0,0 0 0,-1 0 1,1 0-1,0-1 0,0 1 0,-1 0 0,1 0 1,0 0-1,0 0 0,-1-1 0,1 1 1,0 0-1,0 0 0,0-1 0,-1 1 0,1 0 1,0 0-1,0-1 0,0 1 0,0 0 1,0 0-1,-1-1 0,1 1 0,0 0 0,0-1 1,0 1-1,0 0 0,0-1 0,0 1 1,0-10-3900</inkml:trace>
</inkml:ink>
</file>

<file path=ppt/ink/ink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5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75 296 2304,'-2'1'137,"0"-1"0,0 0 0,0 1 0,1-1 0,-1 1 0,0 0 0,0 0 0,0-1 0,0 1 0,1 0 0,-1 1 1,0-1-1,1 0 0,-1 0 0,1 1 0,0-1 0,-1 1 0,1-1 0,0 1 0,0-1 0,0 1 0,0 0 0,0 0 0,0-1 0,0 1 0,1 0 0,-1 0 0,1 0 0,-1 0 0,1 0 1,-1 2-1,-1 10 160,1 0 0,0-1 0,1 20 1,0-22 292,-2 16 738,-2-15-352,-6-33-561,9 18-386,-1 0-1,0-1 0,1 1 0,0 0 0,-1 0 0,1-1 1,1 1-1,-1-1 0,0 1 0,1-7 0,3-16 8,1 0 0,1 0-1,2 1 1,0 0 0,2 0-1,0 1 1,16-27 0,-6 7-66,-16 37 21,0 0 0,1 1-1,0-1 1,1 1 0,-1 0 0,1 0-1,0 0 1,0 1 0,1 0-1,10-8 1,1 2 93,0 1 0,36-15 0,-47 23-53,0 1 0,0-1 0,0 1 1,1 0-1,-1 1 0,0 0 0,1-1 0,-1 2 1,1-1-1,-1 1 0,0 0 0,0 1 0,1-1 1,-1 1-1,0 0 0,0 1 0,-1-1 1,1 1-1,0 0 0,-1 1 0,0 0 0,0-1 1,6 6-1,7 7 126,-1 0 1,0 1-1,-1 1 0,25 36 1,-30-36-53,-1-1 1,0 2 0,-2-1 0,0 1-1,-1 1 1,-1-1 0,7 39-1,-10-44-60,-2-1 0,0 1 0,0-1 0,-1 1 0,-1-1 0,0 1 0,-1-1-1,0 0 1,-1 1 0,-1-1 0,0 0 0,-11 23 0,14-34-38,0 0 1,-1 0-1,0 0 1,1-1-1,-1 1 1,0 0 0,0-1-1,0 1 1,0-1-1,0 1 1,0-1-1,0 0 1,0 0-1,-1 0 1,1 0-1,0 0 1,-1-1-1,1 1 1,-5 0-1,6-1-183,-1 0 1,0 0-1,1 0 0,-1 0 0,0 0 0,1-1 0,-1 1 0,0 0 0,1-1 1,-1 1-1,1-1 0,-1 0 0,1 0 0,-1 1 0,1-1 0,0 0 1,-1 0-1,1 0 0,0 0 0,0-1 0,-1 1 0,1 0 0,0 0 0,0-1 1,1 1-1,-1-1 0,0 1 0,0-1 0,1 1 0,-1-1 0,1 1 1,-1-3-1,-8-24-1744</inkml:trace>
</inkml:ink>
</file>

<file path=ppt/ink/ink2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7.8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29 348 4352,'-1'-1'146,"0"1"0,0 0 0,-1 0 0,1 0 0,0 0 0,0 1 0,0-1 0,0 0 0,0 0 0,0 1 0,0-1 0,0 0 0,0 1-1,0-1 1,0 1 0,0-1 0,0 1 0,1 0 0,-1-1 0,0 1 0,0 0 0,0 0 0,1 0 0,-1-1 0,1 1 0,-1 0 0,0 0 0,1 0 0,-1 0 0,1 0 0,0 0 0,-1 0 0,1 0 0,0 0 0,0 0 0,0 0 0,-1 0 0,1 1 0,0-1 0,0 0 0,1 0 0,-1 0 0,0 0 0,0 0 0,0 0 0,1 0 0,-1 0 0,0 0 0,1 0 0,0 1 0,21 28 3091,-4-15-3914,-8-7 806,1 0 0,1-1-1,0 0 1,0-1 0,0 0 0,0-1 0,1-1 0,0 0 0,0-1 0,0 0-1,0 0 1,1-2 0,-1 0 0,1 0 0,-1-1 0,19-3 0,-15 0-24,-1 0 1,1-1-1,-1-1 1,0 0-1,0-1 1,-1-1-1,0-1 1,0 0-1,-1 0 1,0-2-1,0 0 1,22-22-1,-25 22-31,-1 0-1,0-1 0,-1-1 0,-1 1 0,1-2 0,-2 1 0,0-1 0,7-16 1,-12 22-49,0 1 1,0-1 0,-1 0 0,0 1-1,0-1 1,0 0 0,-1 0 0,0 0-1,0 1 1,-1-1 0,0 0 0,0 0-1,-1 1 1,0-1 0,0 0 0,0 1-1,-1 0 1,0 0 0,-7-12 0,3 9-17,0-1 1,0 2-1,-1-1 1,0 1-1,0 0 1,-1 0-1,0 1 1,-1 0-1,1 1 1,-1 0-1,-1 1 1,1 0-1,-1 0 1,0 1-1,0 1 0,0 0 1,0 0-1,-1 1 1,-12-1-1,15 3-12,-1-1 0,0 1-1,1 1 1,-1 0-1,0 0 1,1 1-1,0 1 1,-1-1-1,1 1 1,0 1-1,0 0 1,1 0-1,-1 0 1,1 1 0,0 1-1,0-1 1,0 1-1,1 1 1,0-1-1,0 1 1,1 1-1,0-1 1,-7 12-1,8-10-84,0 0 0,1 1 0,0-1 0,0 1 0,1 0 0,1 0 0,0 1 0,0-1 0,1 0 0,0 1 0,1-1 0,0 1 0,0-1 0,1 0 0,1 1 0,0-1 0,0 0 0,1 0 0,0 0 0,1 0 0,0-1 0,6 11 0,-4-8-327,1 0-1,0-1 1,1 0-1,1 0 1,-1 0-1,2-1 1,-1-1-1,2 1 1,-1-2-1,1 1 1,0-1-1,1-1 1,0 0-1,0-1 1,0 0-1,16 4 1,33 7-1889</inkml:trace>
</inkml:ink>
</file>

<file path=ppt/ink/ink2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5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12672,'-10'8'6271,"10"13"-6527,0-17 9344,-3 21-8832,-2-6 0,10 21 0,-2-12 0,7 20-512,-2-8 0,14-4-896,-4-6 0,8-12-2432,-4-6 128</inkml:trace>
</inkml:ink>
</file>

<file path=ppt/ink/ink2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6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16384,'-34'31'8191,"34"-1"-12159,0-27 14848,8 12-17152,-3-6 0,11 4-1535,-2 2 127</inkml:trace>
</inkml:ink>
</file>

<file path=ppt/ink/ink2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6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0 389 7680,'0'-3'717,"1"0"0,-1-1 1,1 1-1,0-1 0,0 1 1,0 0-1,0-1 0,0 1 0,1 0 1,-1 0-1,1 0 0,0 0 1,0 0-1,3-3 0,39-54 3371,-19 28-4080,6-6 1355,54-53 0,-72 79-1114,0 1-1,1 1 1,0 0-1,0 1 1,1 0-1,1 1 1,-1 1-1,23-8 1,-12 8-12,0 1 1,-1 1 0,2 1-1,-1 2 1,0 0 0,43 3-1,-52 1-127,0 0 1,-1 1-1,1 0 0,-1 2 0,0 0 1,0 0-1,0 2 0,-1 0 1,0 0-1,0 2 0,17 12 0,-26-16-72,-1 0-1,1 1 0,-1 0 0,0 0 0,-1 0 0,1 0 0,-1 1 0,0-1 0,-1 1 0,0 0 0,0 1 1,0-1-1,2 14 0,-1-3 8,-2 0 1,0 1-1,-1-1 1,-3 29-1,0-31-4,-1 0-1,-1-1 1,0 1-1,-1-1 1,0 0-1,-2-1 1,0 1-1,0-1 1,-1 0-1,-1-1 1,0 0 0,-1 0-1,0-1 1,-20 17-1,-6 4 117,-1-2 1,-2-1-1,-69 39 0,51-37-73,-85 34-1,108-52-108,-1-2 0,0-2 1,-1-1-1,-41 5 0,76-14 12,-1 0-1,1 1 1,0-1-1,0 0 1,-1 0-1,1 0 1,0 1-1,0-1 1,0-1-1,-1 1 1,1 0-1,0 0 1,0 0-1,-1-1 1,1 1-1,0 0 1,0-1-1,0 1 1,0-1-1,0 0 1,0 1-1,0-1 1,0 0-1,-2-1 1,3 1-2,0 0 0,0 0 1,0-1-1,0 1 0,0 0 0,1 0 0,-1 0 1,0-1-1,0 1 0,1 0 0,-1 0 1,1 0-1,-1 0 0,1 0 0,-1 0 1,1 0-1,0 0 0,0 0 0,1-2 1,51-49-448,-48 47 404,2-1 37,0 1 0,1-1-1,-1 1 1,1 0 0,0 1 0,0 0-1,1 0 1,-1 1 0,1 0 0,0 0-1,0 1 1,0 0 0,0 1 0,0 0-1,0 0 1,14 1 0,1 3 63,0 1 1,0 1-1,-1 1 1,1 1-1,21 11 0,-7-4-2,2-2 0,-1-1 0,1-2 0,62 6-1,-76-14-1122,0 0 0,35-5 0,-43 0-2416,-4 1-469</inkml:trace>
</inkml:ink>
</file>

<file path=ppt/ink/ink2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7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24 9984,'-5'-12'4992,"24"9"-2945,-19 3 6273,13-3-7808,0-2 128,14 10 768,-6-2 0,19 0-1664,-10 0 0,31-3-128,-13 0 128,-8 0-3200,-6 0 128,-15 0-512,-6 0 1</inkml:trace>
</inkml:ink>
</file>

<file path=ppt/ink/ink2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7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1 6272,'0'1'9326,"-1"1"-4563,-7 18-3002,-16 40 557,3 1 0,-20 94 0,38-123-1414,9-31-407,9-17-404,-12 9-91,1 1 0,0 0 0,1 0 1,-1 0-1,1 1 0,0 0 0,0 0 1,1 0-1,0 1 0,0-1 0,0 1 1,0 1-1,0-1 0,1 1 0,0 0 1,-1 0-1,1 1 0,11-2 0,-9 3 39,1 0-1,-1 1 0,0 1 1,0 0-1,1 0 0,-1 0 0,0 1 1,0 1-1,0-1 0,-1 2 1,1-1-1,15 10 0,-9-5 44,0 1-1,-1 1 1,-1 0 0,0 1-1,0 1 1,11 13 0,-22-24-67,-1 1 1,1 0 0,-1 0-1,1 0 1,-1 0 0,0 0-1,1 0 1,-1 1 0,-1-1 0,1 0-1,0 1 1,0-1 0,-1 0-1,1 1 1,-1-1 0,0 1-1,0-1 1,0 1 0,0-1-1,-1 5 1,0-3-2,0-1-1,-1 0 1,1 1 0,-1-1-1,0 0 1,0 0 0,0 0 0,-1 0-1,1 0 1,-1-1 0,1 1-1,-6 3 1,-6 4 27,-1-1 0,-1-1-1,1 0 1,-29 10 0,31-13-184,-1 0 0,1-1 1,0-1-1,-1 0 0,0-1 0,1 0 0,-1-1 1,0-1-1,-18-2 0,31 2 5,0 0 0,-1-1 0,1 1 0,0-1-1,0 1 1,0-1 0,0 0 0,0 0 0,0 1 0,0-1 0,0 0 0,0 0-1,1 0 1,-1 0 0,0 0 0,0 0 0,1 0 0,-1 0 0,1 0 0,-1 0-1,1 0 1,-1-1 0,1 1 0,0 0 0,-1-2 0,0-20-5007,1 11 1153</inkml:trace>
</inkml:ink>
</file>

<file path=ppt/ink/ink2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8.2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 6272,'-1'1'4890,"-4"5"3570,-1 4-4440,5-9-3960,1 1 0,-1 0 0,0-1 0,1 1 0,-1-1 0,1 1 0,0 0 0,0 0 0,0-1 0,-1 1 0,2 0 0,-1-1 0,0 1 0,0 0 0,0-1 0,1 1 0,-1 0 0,1-1 0,-1 1 0,1 0 0,0-1 0,0 1 0,-1-1 0,1 1 0,0-1 0,0 0 0,2 2 0,0 0 64,-1 0 1,1-1-1,0 1 0,0-1 1,0 0-1,1 0 0,-1 0 0,0 0 1,1 0-1,0-1 0,-1 0 1,1 1-1,0-2 0,-1 1 1,1 0-1,0-1 0,0 1 1,4-1-1,7-1-14,-1-1 0,0 0 0,25-7 0,18-4-779,-8 4-1302,5 0-3780,-32 5 2146</inkml:trace>
</inkml:ink>
</file>

<file path=ppt/ink/ink2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8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11392,'4'-7'5631,"35"4"-5375,-30 3 9728,22 0-9600,-14 0 0,14-8 0,-5 4 128,9 8-896,-3-1 128,-3-3-256,-7 0 0,-4-3-2304,-1-1 0,-12 1-768,-5 3 1</inkml:trace>
</inkml:ink>
</file>

<file path=ppt/ink/ink2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9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11520,'22'-10'5759,"44"16"-6271,-49-6 10752,18 0-10112,-9 0 0,0-6-384,-4-2 128,1 1-1664,-6 7 0,1-8-1664,-5 4 128</inkml:trace>
</inkml:ink>
</file>

<file path=ppt/ink/ink2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7:59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1 693 13312,'4'0'961,"1"0"0,-1 0 0,0 0 0,1 0 0,-1-1 0,1 1 0,-1-1 0,0 0 1,0 0-1,1-1 0,-1 0 0,6-3 0,17-4 2672,-19 7-3477,0-1 0,0 1 0,0-1 0,-1-1 0,0 0 0,12-7 0,3-2 160,25-15-124,-1-2 0,-2-3 0,-1-1 0,-2-2 0,64-70 0,-97 96-175,-1-1-1,1 0 1,-1 0 0,-1-1-1,0 1 1,-1-1 0,0 0-1,-1-1 1,0 1 0,-1-1-1,1-14 1,0-3 2,-2-1 1,0 0-1,-6-47 0,4 76-11,1 0 0,-1-1 0,-1 1 0,1-1 0,0 1 0,-1 0-1,1-1 1,-1 1 0,0 0 0,1 0 0,-1-1 0,0 1 0,0 0 0,-2-2-1,2 4-2,0 0 0,1 0 0,-1 0 0,0 1 0,1-1 0,-1 0-1,0 1 1,1-1 0,-1 0 0,1 1 0,-1-1 0,1 1 0,-1-1-1,1 1 1,-1-1 0,1 1 0,-1-1 0,1 1 0,-1 0 0,1-1-1,0 1 1,-1-1 0,1 1 0,0 0 0,0-1 0,0 1 0,-1 1-1,-20 68 105,11 12-42,-1 128 1,6-70-182,3-78 109,3-1 0,2 1-1,13 66 1,-16-128 2,1 33 54,-1-32-75,-1-1 0,1 1 0,-1-1 0,1 1 0,0 0 0,-1-1 0,0 1 0,1-1 0,-1 0 0,1 1 0,-1-1 0,1 1 0,-1-1 0,0 0 0,1 1 0,-1-1 0,0 0 0,1 0 0,-1 0 0,0 1 0,0-1 0,1 0 0,-1 0 0,0 0 0,1 0 0,-1 0 0,0 0 0,0 0 0,1-1 0,-1 1 0,0 0 0,1 0 0,-1-1 0,0 1 0,1 0 0,-1 0 0,0-1 0,1 1 0,-1-1 0,1 1 0,-2-1 0,-71-30-10514,50 15 6548</inkml:trace>
</inkml:ink>
</file>

<file path=ppt/ink/ink2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0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5 318 7168,'-4'-10'9634,"13"8"-4132,35 8-2448,9 2-2941,-11-12 809,1-2-1,-1-2 1,-1-1 0,63-24-1,-93 29-781,0-2-1,0 0 1,-1 0-1,0-1 1,0 0-1,0 0 1,-1-1 0,0-1-1,15-17 1,-21 23-113,0-1-1,0 1 1,-1-1 0,1 1 0,-1-1 0,0 0 0,0 0 0,0 0 0,-1 0 0,1 0 0,-1 0 0,0-1-1,0 1 1,0 0 0,-1-1 0,0 1 0,0-1 0,0 1 0,0-1 0,0 1 0,-1 0 0,0-1 0,0 1-1,0 0 1,-1 0 0,1-1 0,-1 1 0,-3-4 0,2 3-16,-1 1 0,1 1-1,-1-1 1,0 1 0,-1-1 0,1 1 0,0 0-1,-1 0 1,0 1 0,0 0 0,0 0 0,0 0 0,0 0-1,0 1 1,0-1 0,-6 1 0,-2-1 3,0 1 1,-1 0-1,1 1 1,-26 3-1,33-3-10,0 1 1,1 0-1,-1 0 1,0 0-1,1 1 1,-1-1-1,1 1 1,0 1-1,0-1 0,-1 1 1,1 0-1,1 0 1,-1 0-1,0 1 1,1-1-1,0 1 1,0 0-1,0 1 0,0-1 1,1 1-1,0-1 1,0 1-1,-4 8 1,4-5-3,0 1 1,1-1 0,0 1 0,0-1-1,1 1 1,0 0 0,1 0 0,0-1 0,0 1-1,1 0 1,0 0 0,0-1 0,1 1-1,0-1 1,1 1 0,0-1 0,0 0-1,1 0 1,0 0 0,0 0 0,1-1-1,10 13 1,6 5-11,2-1-1,0 0 1,2-2-1,50 35 1,-66-51-22,0 0 0,1 0 0,0-1-1,0 0 1,0-1 0,1 0 0,0-1 0,0 0 0,-1 0-1,16 1 1,41-4-1927,2-11-3540,-42 4 1507</inkml:trace>
</inkml:ink>
</file>

<file path=ppt/ink/ink2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8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22 2816,'-1'-1'197,"1"0"0,-1 0 1,1 1-1,0-1 0,0 0 0,-1 0 1,1 1-1,0-1 0,0 0 0,0 0 1,0 0-1,0 1 0,0-1 1,0 0-1,0 0 0,0 0 0,0 1 1,0-1-1,1 0 0,-1 0 0,0 1 1,1-2-1,5 0 2322,3 13-1341,-1 12-407,-1 1-1,0 0 0,-2 0 0,4 38 1,-3-15 49,74 553 5345,-59-437-5238,13 80 168,-25-198-928,2 0-1,2-1 1,25 56-1,-35-93-138,0 0 0,0 0 0,0-1 0,1 1 0,0-1 0,1 0 0,-1-1-1,1 1 1,0-1 0,1 0 0,-1 0 0,11 7 0,-15-12-24,1 1 0,-1-1 0,1 0 0,-1 1 0,1-1 0,-1 0 1,1 0-1,-1 0 0,1 0 0,-1 0 0,1-1 0,0 1 0,-1 0 0,1-1 0,-1 1 0,1-1 1,-1 1-1,0-1 0,1 0 0,-1 0 0,2-1 0,30-25-189,-13 9-189,101-51-3203,-64 38-602,-2-1-3937,-49 25 5535</inkml:trace>
</inkml:ink>
</file>

<file path=ppt/ink/ink2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1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58 148 11264,'0'0'158,"-1"0"0,0 0 0,1-1 0,-1 1 0,1 0 1,-1 0-1,1 0 0,-1-1 0,1 1 0,-1 0 0,1-1 0,-1 1 1,1 0-1,0-1 0,-1 1 0,1-1 0,0 1 0,-1 0 0,1-1 1,0 1-1,-1-1 0,1 1 0,0-1 0,0 1 0,-1-1 0,1 1 1,0-1-1,0 0 0,0 1 0,0-1 0,0 1 0,0-1 0,0 1 1,0-1-1,0 1 0,0-1 0,0 0 0,0 1 0,0-1 0,1 1 1,-1-1-1,0 1 0,1-1 0,26-24 5525,60-21-1028,-76 41-5099,7-4 594,1 1-1,0 0 0,1 2 1,-1 0-1,1 1 0,1 2 1,-1 0-1,0 0 0,1 2 1,-1 1-1,1 0 0,-1 2 1,1 0-1,24 7 0,-38-8-105,0 2 0,-1-1 0,0 1 0,1 0 0,-1 0-1,0 0 1,-1 1 0,1 0 0,-1 0 0,1 1-1,-1-1 1,0 1 0,-1 1 0,1-1 0,-1 0 0,0 1-1,-1 0 1,1 0 0,-1 0 0,0 0 0,-1 1-1,1-1 1,-1 1 0,-1-1 0,1 1 0,-1 0 0,0 0-1,-1 0 1,1 0 0,-1 0 0,-1-1 0,1 1-1,-1 0 1,-1 0 0,1 0 0,-4 9 0,-10 12-40,-1-2 0,-1 0 0,-1-1 1,-39 41-1,15-26 21,-2-3-1,-2-1 1,-1-3 0,-86 47 0,68-41 0,48-29 15,1 0 9,0 0 0,-1-2-1,-24 10 1,41-18-58,0 0 0,1 0 0,-1 0 0,0 0 1,0 1-1,0-1 0,0 0 0,1 0 0,-1 0 0,0 0 0,0 0 0,0 1 0,0-1 1,0 0-1,1 0 0,-1 0 0,0 0 0,0 1 0,0-1 0,0 0 0,0 0 0,0 0 1,0 1-1,0-1 0,0 0 0,0 0 0,0 0 0,0 1 0,0-1 0,0 0 0,0 0 1,0 0-1,0 1 0,0-1 0,0 0 0,0 0 0,0 0 0,0 1 0,0-1 0,0 0 1,0 0-1,-1 0 0,1 1 0,0-1 0,0 0 0,0 0 0,0 0 0,33-24-583,-27 19 518,0 0 0,0 1 0,1-1 1,-1 1-1,1 0 0,8-3 0,-6 5 34,0 0 0,0 1-1,0 0 1,0 1 0,1-1 0,-1 2 0,0-1-1,0 2 1,0-1 0,0 1 0,0 0 0,0 1-1,-1 0 1,13 6 0,-7-4 68,-1 0 0,1-1 1,0 0-1,0-1 0,1-1 0,14 1 1,13-5-120,67-10 1,-10-10-3697,-85 15 374,-5 0-321</inkml:trace>
</inkml:ink>
</file>

<file path=ppt/ink/ink2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1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22 10240,'-8'-7'5120,"47"2"-3329,-30 5 7169,20 0-8192,-5 0 0,24-6 256,-9 2 0,39 8-1408,-20-4 0,7 3 640,-17-3 128,-4 0-1408,-9 0 128,-4-3-2944,-6-1 128</inkml:trace>
</inkml:ink>
</file>

<file path=ppt/ink/ink2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2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1 8320,'0'4'9851,"-1"0"-4392,-2 2-2898,-11 13-2257,-4 3 302,2 2 0,-18 30 0,7-9-120,24-41-417,-6 10 153,0 0-1,2 1 0,-11 23 0,17-35-176,0 0 0,0 0 0,1 1 1,-1-1-1,0 1 0,1-1 0,0 0 0,0 1 0,0-1 0,1 6 0,0-8-20,-1 1 0,1-1 0,-1 1 0,1-1 1,0 1-1,0-1 0,0 1 0,-1-1 0,1 0 0,1 0 0,-1 1 0,0-1 0,0 0 0,0 0 0,1 0 0,-1 0 0,0 0 0,1-1 0,-1 1 1,1 0-1,-1-1 0,4 2 0,28 4-108,1-1 1,0-1 0,0-2 0,0-1-1,0-2 1,35-5 0,-34 0-514,28-1-835,-27 12-3091,-35-4 4380,-1-1 1,0 0-1,0 0 1,0 0-1,0 1 1,0-1-1,0 0 1,0 0-1,0 1 1,0-1-1,0 0 1,0 0-1,0 1 1,0-1-1,0 0 1,0 0-1,0 1 1,0-1-1,0 0 1,-1 0-1,1 0 1,0 1-1,0-1 1,0 0-1,0 0 1,0 0-1,-1 1 1,1-1-1,0 0 1,0 0-1,0 0 1,0 0-1,-1 1 1,1-1-1,0 0 1,0 0-1,-1 0 1,1 0-1,0 0 1,0 0-1,0 0 1,-1 0-1,1 0 83,-9 4-3418</inkml:trace>
</inkml:ink>
</file>

<file path=ppt/ink/ink2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2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1 7040,'-11'7'11266,"7"-3"-2484,6 2-7699,3 6-3761,0-1 3114,0 1 1,-1 1 0,-1-1 0,0 0 0,0 1 0,-1 0 0,-1-1 0,0 1 0,-2 20 0,1-24-473,-2 0 1,0 0 0,0 0 0,0 0-1,-1 0 1,0-1 0,-1 1-1,0-1 1,0 0 0,-1 0 0,0-1-1,0 1 1,-1-1 0,-8 8-1,8-9-270,-8 7-2132,10-4-4161,4-6 2866</inkml:trace>
</inkml:ink>
</file>

<file path=ppt/ink/ink2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2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9856,'8'-10'4864,"10"5"-3456,-14 5 7807,14 5-8703,-5-2 0,22 1 128,-9-1 0,9 0-1024,-9 2 128,14-13-128,-13 5 0,-2-4-2560,-7 2 128,-10-5-640,2 2 129</inkml:trace>
</inkml:ink>
</file>

<file path=ppt/ink/ink2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3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12928,'36'7'6399,"29"1"-9215,-52-8 12928,19 0-10240,-6 0 128,4-8-2432,-8 5 0,1-4 384,-7-1 0</inkml:trace>
</inkml:ink>
</file>

<file path=ppt/ink/ink2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3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33 7680,'-10'-21'3840,"50"12"-640,-32 6 4223,10 6-6143,1 2 128,10 2 256,-7-4 0,23-6-2432,-11 3 128,19 0 640,-15 0 0,2-7-3456,-5-1 128</inkml:trace>
</inkml:ink>
</file>

<file path=ppt/ink/ink2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4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0 715 10368,'6'2'808,"0"-1"1,0-1-1,0 1 0,0-1 1,0 0-1,0 0 1,0-1-1,0 1 0,0-1 1,0-1-1,-1 1 1,10-4-1,4-3 1582,-1-1-1,22-15 0,-12 8-2403,0-2 220,-1-1 0,-1-1 0,32-31 0,-6 5 399,-40 35-511,0 0 0,-1 0 0,0-1 0,-1 0 0,-1-1 0,0 0 0,-1-1 0,0 0 0,-1 0 0,0-1 0,-2 1 0,5-18 0,-2-2 67,-2 0 0,-1-1 0,-2 1 0,-1-48 0,-2 76-159,-1 0 16,1 0 1,0 1-1,0-1 0,0 0 0,1 0 0,0 1 0,0-1 0,0 0 0,1 1 1,-1-1-1,1 1 0,1 0 0,3-8 0,-6 13-13,1 0 0,-1 0 0,0 0 1,1 0-1,-1 0 0,0 0 0,1 0 0,-1 0 0,0 0 0,1 0 1,-1 0-1,0 1 0,0-1 0,1 0 0,-1 0 0,0 0 0,1 0 0,-1 1 1,0-1-1,0 0 0,1 0 0,-1 1 0,0-1 0,0 0 0,0 0 1,0 1-1,1-1 0,-1 0 0,0 0 0,0 1 0,0-1 0,0 0 1,0 1-1,0-1 0,0 0 0,0 1 0,0-1 0,0 0 0,0 0 0,0 1 1,0-1-1,0 0 0,0 1 0,0-1 0,0 0 0,0 1 0,0-1 1,0 25 131,-19 87 227,-2 10-279,-12 231-1,33-346-89,-4 83-13,3-84 18,0 0 1,0 0-1,0 0 0,-1 0 0,0 0 0,0 0 0,0-1 0,-1 1 1,0-1-1,0 1 0,-6 6 0,8-10-2,0-1-1,0 0 1,-1 0-1,1 0 1,0 0-1,-1 0 1,1 0 0,-1-1-1,1 1 1,-1 0-1,1-1 1,-1 1-1,1-1 1,-1 1 0,1-1-1,-1 0 1,-1 0-1,2 0-5,1 0 0,0 0-1,0 0 1,0 0 0,0 0 0,0 0-1,0 0 1,0 0 0,-1 0-1,1 0 1,0 0 0,0 0 0,0 0-1,0 0 1,0 0 0,0 0-1,0 0 1,0-1 0,0 1 0,0 0-1,-1 0 1,1 0 0,0 0-1,0 0 1,0 0 0,0 0 0,0 0-1,0-1 1,0 1 0,0 0-1,0 0 1,0 0 0,0 0 0,0 0-1,0 0 1,0 0 0,0-1-1,0 1 1,0 0 0,0 0 0,0 0-1,0 0 1,0 0 0,0 0-1,0 0 1,0 0 0,1-1 0,-1 1-1,0 0 1,0 0 0,0 0-1,0 0 1,0 0 0,0 0 0,0 0-1,0 0 1,0 0 0,0 0-1,0 0 1,1-1 0,-1 1 0,0 0-1,0 0 1,20-11-1338,30-12-9662,-40 20 6913</inkml:trace>
</inkml:ink>
</file>

<file path=ppt/ink/ink2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4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19 8832,'-5'-3'4352,"10"-1"-3072,-5 4 7295,0 0-7807,0 0 128,8 0 128,-5 0 128,16 0-1536,-6 0 0,22 0 1024,-9 0 0,27-3-640,-13 0 0,8 3-1152,-13 0 128,-1-5-2560,-7 5 128</inkml:trace>
</inkml:ink>
</file>

<file path=ppt/ink/ink2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5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5 109 14080,'-5'-9'7039,"19"-3"-7935,-14 12 12032,10-18-10880,-2 8 0,-8-8-896,0-1 0,-5 8-3072,2-1 0</inkml:trace>
</inkml:ink>
</file>

<file path=ppt/ink/ink2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8.7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26 3072,'0'0'84,"0"-1"-1,0 1 1,0 0 0,-1-1 0,1 1-1,0-1 1,0 1 0,0-1 0,0 1-1,0-1 1,0 1 0,0-1 0,0 1-1,0-1 1,0 1 0,0-1-1,0 1 1,0-1 0,0 1 0,0-1-1,1 1 1,-1-1 0,0 1 0,0 0-1,1-1 1,-1 1 0,0-1 0,0 1-1,1 0 1,-1-1 0,0 1 0,1 0-1,-1-1 1,1 1 0,0-1-1,22-7 2726,26 6-312,30 8-1588,2 1 620,111-5 1,-190-2-1511,109-4-1225,-36 12-5671,-57-4 4957</inkml:trace>
</inkml:ink>
</file>

<file path=ppt/ink/ink2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8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4864,'1'-3'834,"-1"-1"0,1 1 0,0-1 0,0 1 0,0-1-1,0 1 1,0 0 0,1 0 0,0 0 0,-1-1 0,1 2 0,0-1 0,1 0 0,3-4 0,13-10 1760,-19 17-2505,1 0 1,-1 0-1,1 0 0,-1 0 0,1 0 0,-1 0 0,0 0 0,1 0 0,-1 1 0,1-1 0,-1 0 0,1 0 1,-1 0-1,0 1 0,1-1 0,-1 0 0,1 1 0,-1-1 0,0 0 0,1 1 0,-1-1 0,0 0 0,0 1 1,1-1-1,-1 1 0,0-1 0,0 1 0,0-1 0,1 1 0,-1-1 0,0 0 0,0 1 0,0-1 0,0 1 1,0-1-1,0 1 0,0-1 0,0 1 0,0 0 0,6 31 1403,11 199 491,-16 242-1,-2-360-1787,-7 236 189,-1 49-1152,0-311-3562,9-88 4235,0 1 1,-1 0-1,1 0 1,0 0-1,0 0 1,0 0-1,0 0 0,0 0 1,0-1-1,0 1 1,0 0-1,-1 0 1,1 0-1,0 0 1,0 0-1,0 0 1,0 0-1,0 0 1,-1 0-1,1 0 1,0 0-1,0 0 1,0 0-1,0 0 1,0 0-1,-1 0 1,1 0-1,0 0 1,0 0-1,0 0 1,0 0-1,0 0 1,-1 0-1,1 0 1,0 0-1,0 0 1,0 0-1,0 0 1,0 0-1,0 0 0,-1 1 1,1-1-1,0 0 1,0 0-1,0 0 1,0 0-1,0 0 1,0 0-1,0 0 1,0 1-1,0-1 1,-3-3-901,-5-5-2588</inkml:trace>
</inkml:ink>
</file>

<file path=ppt/ink/ink2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9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1 525 6016,'0'-1'398,"0"1"0,0-1 0,0 0 0,0 1 0,-1-1 0,1 1 0,0-1 1,1 1-1,-1-1 0,0 0 0,0 1 0,0-1 0,0 1 0,0-1 0,0 1 0,1-1 0,-1 0 0,0 1 1,1-1-1,-1 1 0,0 0 0,1-1 0,-1 1 0,0-1 0,1 1 0,-1-1 0,1 1 0,-1 0 0,1-1 1,13-6 3585,7-3-4210,112-35 3485,-90 32-2742,-16 4-213,67-21 632,99-18-1,137-11 665,40-19-661,347-114-2987,-640 175-277,-27 18-3030,-31 4 1899</inkml:trace>
</inkml:ink>
</file>

<file path=ppt/ink/ink2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09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28 159 12928,'-9'-1'11121,"4"5"-6840,3 13-4045,-3 12 105,1 1 1,2 0 0,1 0-1,5 40 1,-4-64-315,1 1 0,0-1 0,1 1 0,-1-1 0,1 0 0,0 0-1,1 0 1,0 0 0,0 0 0,0 0 0,0-1 0,1 1 0,0-1 0,0 0 0,1 0 0,-1-1 0,1 1 0,0-1 0,0 0 0,1-1 0,-1 1 0,1-1 0,0 0 0,0 0 0,12 4 0,-14-6-25,1-1 0,-1 1 1,1-1-1,-1 0 0,1 0 0,-1 0 1,1-1-1,-1 1 0,1-1 0,-1 0 0,1 0 1,-1-1-1,0 1 0,8-5 0,56-38 95,-45 28-99,-1 1 10,-1-2 0,-1 0 0,-1-1 0,0-2 0,-1 1 0,-2-2 0,19-29 0,-27 38-4,0 0 1,-1 0-1,-1-1 0,0 0 0,-1-1 1,0 1-1,-1-1 0,0 0 0,-2 0 1,1 0-1,-2 0 0,0 0 1,0-1-1,-4-27 0,-4 21 44,-2 19 64,8 3-98,-1 0 0,1 1 0,0-1 0,0 1 0,0-1 0,0 1 0,0-1 0,0 1 0,1-1 0,-1 1 0,0 0 0,1-1 0,0 1 0,-1 0 0,1 2 0,-1 16 91,1 0 1,0 0-1,2 0 1,0 0-1,2 0 1,7 25-1,-8-30-75,7 21 66,23 56-1,-2-7-30,-28-76-42,1 0 0,0-1 0,0 1-1,1 0 1,0-1 0,1 0 0,0-1 0,0 1 0,0-1-1,1 0 1,0 0 0,15 9 0,-17-12-154,0-1-1,1 0 1,-1 0-1,1 0 1,0-1 0,0 0-1,0 0 1,0-1-1,7 1 1,-9-1-279,0-1-1,1 0 1,-1 0-1,1 0 1,-1-1 0,0 0-1,1 0 1,-1 0-1,0 0 1,1-1 0,-1 1-1,0-1 1,6-4 0,12-9-3580</inkml:trace>
</inkml:ink>
</file>

<file path=ppt/ink/ink2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0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38 9728,'3'-15'586,"1"-4"6917,-4 16-3677,-1 5-439,-3 21-258,-9 62-2022,3-1 1,3 101-1,21 171 22,-5-195-1100,-1-21 35,40 212 0,-47-346-69,0-1 1,0 1-1,1-1 1,-1 1-1,1-1 1,1 0-1,-1 0 0,1 0 1,0 0-1,0 0 1,0-1-1,1 1 1,7 6-1,-7-8 1,0 0 1,0-1-1,0 0 1,0 0-1,1 0 1,-1 0-1,0-1 1,1 0-1,0 0 0,-1 0 1,1 0-1,0-1 1,-1 1-1,1-1 1,0-1-1,-1 1 1,8-2-1,16-4-165,1-2 0,-1 0 0,0-2 0,39-21 0,45-15-3850,-50 26 1715,-35 7 2304</inkml:trace>
</inkml:ink>
</file>

<file path=ppt/ink/ink2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0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24 11136,'-18'-9'5503,"36"24"-3455,-13-15 4864,16 0-6400,-4 0 128,36 0 512,-14 0 128,41-6-1536,-19 6 0,14-9 768,-19 3 128,5 2-640,-13-1 0,-8 17-1152,-10-5 0,-7 7-2688,-7-5 128</inkml:trace>
</inkml:ink>
</file>

<file path=ppt/ink/ink2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1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11 8704,'-5'-11'7417,"7"24"1726,0 1-6145,-1-3-5021,7 203 5500,18 440-661,-20-602-2771,2 0-1,20 64 1,-22-95-33,1 0 1,1 0 0,1-1-1,1 0 1,1-1 0,1 0-1,23 29 1,-27-40-194,1 1 0,0-2 0,0 1 0,0-1 0,1-1 0,0 1 0,1-2 0,-1 1 0,1-1 0,0-1 0,0 0 0,1-1 0,-1 0 0,1-1 0,-1 0 0,14 0 0,-9-1-233,-1-1 0,1-1 0,0 0 1,-1-1-1,1-1 0,-1 0 0,0-1 1,0-1-1,0 0 0,-1-1 0,17-10 1,79-54-7267,-51 29 3819</inkml:trace>
</inkml:ink>
</file>

<file path=ppt/ink/ink2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1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91 8448,'22'3'12934,"17"-5"-7282,60-10-4905,-65 7-476,54-7 969,123-15 59,-117 14-4420,-34-2-2718,-37 7 1999</inkml:trace>
</inkml:ink>
</file>

<file path=ppt/ink/ink2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2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111 389 2944,'1'1'9603,"3"4"-3405,6 9-1768,3 5-3765,9 15-1550,-10-18 3807,-6-9-2722,1-1 0,0 0 0,0 0 0,1-1 0,0 0 0,0 0 0,0-1-1,0 0 1,1 0 0,0-1 0,-1 0 0,1-1 0,0 1 0,0-2 0,18 2 0,-8-3-20,0-1 0,1-1-1,-1 0 1,0-1-1,-1-1 1,1-1-1,-1-1 1,0-1-1,0 0 1,0-1-1,29-19 1,-32 18-112,-1 0 0,-1 0-1,0-2 1,0 1 0,-1-1 0,0-1-1,-1-1 1,-1 1 0,0-1 0,0-1-1,-1 0 1,-1 0 0,-1-1 0,0 0 0,0-1-1,4-19 1,-9 29-63,-1 0 1,-1 0-1,1 0 1,-1 0-1,0 0 1,0-1-1,-1 1 1,1 0-1,-1 0 1,-1 0-1,1 0 0,-1 1 1,0-1-1,0 0 1,-1 1-1,0-1 1,0 1-1,0 0 1,-1 0-1,1 0 1,-1 0-1,-5-4 1,-2-1-35,-1 0-1,0 0 1,0 1 0,-1 0 0,0 2 0,0-1 0,-20-7 0,16 9-8,0 1 0,0 0 0,0 1 0,0 1 0,-1 1 0,1 0 0,-1 1 0,0 1 0,-26 3-1,36-2 25,-24 1-141,0 1-1,0 2 0,-55 15 0,73-15 25,-1 0 0,1 1 0,0 1 0,1 0 0,0 0 0,0 2 0,0 0 0,1 0-1,-16 17 1,21-19-3,1 1 0,-1 0 0,1 1-1,1 0 1,-8 15 0,11-20 78,0-1-1,1 1 1,-1-1 0,1 1 0,0 0 0,0 0 0,1 0 0,-1 0 0,1-1-1,0 1 1,0 0 0,0 0 0,0 0 0,1 0 0,0 0 0,0 0 0,2 5-1,-1-4 2,1-1 0,0 0 0,0 0 0,0-1 0,1 1 1,-1-1-1,1 1 0,0-1 0,0 0 0,0-1 0,1 1 0,-1-1 0,0 1 0,1-1 0,8 2 0,2 1-56,1-1 1,0 0 0,23 1-1,-8-2 141,1-2 0,-1-1 0,1-2-1,-1 0 1,0-3 0,0 0 0,0-2 0,-1-1 0,0-2-1,0-1 1,-1-1 0,0-1 0,-1-2 0,-1-1-1,-1-1 1,0-1 0,42-39 0,-54 50 1048,-10 16-263,-7 31 207,1-18-656,2-12-231,1 1 0,0 0 0,1 0 0,0-1-1,1 1 1,0-1 0,1 0 0,0 1 0,0-2 0,11 18 0,-1-7-57,1 0 1,0 0 0,26 23-1,-34-36-187,1-1 0,-1 0 0,1 0 0,0-1 1,0 0-1,0 0 0,1-1 0,0 0 0,0-1 0,0 0 0,0 0 0,0-1 0,14 2 0,-12-3-676,1 0 0,-1-1 1,1-1-1,-1 0 0,0 0 0,0-1 0,1 0 1,-1-1-1,-1-1 0,15-5 0,30-17-3312</inkml:trace>
</inkml:ink>
</file>

<file path=ppt/ink/ink2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3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4 463 8064,'-4'-8'4051,"4"8"4657,2 8-5018,1 5-3777,2 11 638,1 0-1,2 0 1,0-1 0,1 0 0,17 29 0,-19-40-311,1 0 0,0-1 0,0-1 0,1 1 0,0-1 1,1-1-1,0 0 0,0 0 0,1-1 0,1 0 0,18 10 0,-23-15-174,1-1 0,0 1 0,0-1 0,1-1-1,-1 0 1,0 0 0,0 0 0,1-1 0,-1 0-1,0-1 1,1 0 0,-1 0 0,0 0 0,0-1-1,0-1 1,0 1 0,0-1 0,-1-1 0,13-6-1,-9 3-30,0 1 0,0-2 0,0 1 0,-1-2 0,0 1 0,-1-1 0,0-1 0,-1 0 0,1 0 0,-2-1 0,0 1 0,9-18 0,-9 13-17,-1 0 1,-1-1-1,0 0 0,-1 0 0,0 0 1,-1 0-1,-1 0 0,-1-1 1,-1 1-1,0 0 0,0-1 0,-2 1 1,-4-20-1,-2 14-17,-1 0 1,-1 0-1,-1 1 0,-1 0 1,-1 1-1,-1 1 0,0 0 0,-2 1 1,-24-23-1,18 20-21,-1 1-1,-1 1 1,-1 2 0,0 0 0,-1 2-1,-1 0 1,-29-10 0,36 18-76,37 13 59,33 14-44,152 42 316,-182-55-201,1-1 0,0-1 0,0 0 0,1-2 0,33 1 0,105-13-457,-111 5-169,-44 3-8,17 1-606,-9 4-3579,-8-1 795</inkml:trace>
</inkml:ink>
</file>

<file path=ppt/ink/ink2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3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11264,'-8'8'9287,"3"7"-3533,1 29-1731,13 51-4123,-6-76 249,2 0 0,0 1 0,1-2 0,14 32 0,-17-43-140,1 0 0,0 0-1,0 0 1,1-1 0,-1 1-1,2-1 1,-1 0-1,1-1 1,0 1 0,0-1-1,0 0 1,1-1 0,-1 1-1,8 2 1,-11-6-229,0 0 0,-1 0 0,1-1 0,0 1 0,-1-1 0,1 0 0,0 0-1,0 0 1,-1 0 0,1 0 0,0-1 0,0 1 0,-1-1 0,1 0 0,0 1 0,-1-1 0,1 0 0,-1-1 0,1 1 0,-1 0 0,3-3-1,1 0-711,0-1-1,-1 1 0,1-1 1,-1-1-1,0 1 0,6-10 1,7-14-3057</inkml:trace>
</inkml:ink>
</file>

<file path=ppt/ink/ink2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9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4992,'11'20'2432,"3"8"-2688,-11-17 5248,8 5-4992,2 3 128,6 4 0,1-7 0,-3 0-512,-2-8 128,-1 0-1024,5-8 0,-1-8-256,-4 0 0</inkml:trace>
</inkml:ink>
</file>

<file path=ppt/ink/ink2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4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1 15488,'-48'7'7679,"64"1"-11775,-11-8 15360,9 0-12672,-6 0 128,0 3-2432,2 0 128,-7 4 2304,2 1 0</inkml:trace>
</inkml:ink>
</file>

<file path=ppt/ink/ink2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4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143 454 10880,'-6'3'10681,"4"5"-4612,6 16-3311,7 7-5365,-5-18 4414,-3-8-1708,0 0 0,0 0-1,1 0 1,-1 0-1,1-1 1,0 1-1,1-1 1,-1 0-1,1-1 1,0 1 0,0-1-1,0 1 1,0-2-1,1 1 1,-1 0-1,1-1 1,-1 0-1,1-1 1,0 1 0,0-1-1,0 0 1,0 0-1,0-1 1,7 0-1,7-1-35,-1 0-1,1-2 1,-1 0-1,1-1 1,-1-1-1,28-11 1,-30 9-53,0 0 1,0-1 0,0-1-1,-1 0 1,0-2 0,-1 1-1,-1-2 1,1 0 0,-2-1-1,0 0 1,0-1 0,-1 0-1,15-25 1,-21 30-11,-1-1 0,-1 0 0,0-1 0,0 1 0,-1-1 0,0 0 0,-1 0 0,0 0 0,0 0 0,-1 0 0,-1 0 0,0 0 0,-1 0 0,0 0 0,0 0 0,-1 0 0,-1 0 0,-4-13 0,2 14-8,0 0 0,0 0 0,-1 1-1,0 0 1,-1 0 0,0 0 0,0 1 0,-1 0 0,0 0 0,0 1-1,-1 0 1,-17-10 0,25 16 7,-10-6-19,0 0 0,-1 0-1,1 1 1,-2 1-1,1 0 1,-1 1 0,1 0-1,-1 1 1,0 0 0,0 1-1,-1 0 1,-14 1-1,4 2-41,0 0-1,0 2 1,1 1-1,-1 1 1,-33 12-1,38-11-36,1 1-1,0 1 1,0 1-1,1 1 1,0 0-1,0 1 1,2 1-1,-25 23 1,34-29 25,1 0 1,0 0-1,0 1 0,0-1 1,1 1-1,0 0 1,1 1-1,-1-1 0,1 0 1,-2 10-1,4-12 21,0 1-1,0-1 1,1 1-1,0 0 1,0-1 0,0 1-1,1-1 1,0 1-1,0-1 1,0 1 0,1-1-1,0 1 1,0-1-1,0 0 1,5 9-1,-1-7 3,-1 0-1,1 0 0,0-1 0,0 0 0,1 0 0,0 0 0,0-1 0,0 0 0,1-1 1,-1 1-1,1-1 0,0-1 0,1 1 0,-1-2 0,0 1 0,1-1 0,0 0 1,-1-1-1,1 0 0,0 0 0,13-1 0,-6 0 14,0 0 0,1-2 1,-1 0-1,0 0 0,0-2 0,0 0 0,-1-1 1,1 0-1,-1-1 0,27-16 0,-5 0-37,-18 10 270,0 0 1,21-18 0,-40 29-165,1 1-1,0-1 1,-1 1-1,1-1 1,0 1-1,-1-1 1,1 1-1,0 0 1,-1-1-1,1 1 1,0 0-1,0-1 1,-1 1-1,1 0 1,0 0-1,0 0 1,-1 0-1,1 0 1,0 0-1,0 0 1,0 0-1,-1 0 1,1 0-1,0 0 1,0 0-1,-1 1 1,1-1-1,0 0 1,0 1-1,-1-1 1,1 0-1,0 1 1,-1-1-1,1 1 1,0-1 0,-1 1-1,1-1 1,-1 1-1,1-1 1,-1 1-1,1 0 1,-1-1-1,1 2 1,21 42 940,-8-13-490,3-6-217,1 0 1,2-2-1,1 0 1,24 21-1,-25-28-249,0-1 0,1-2-1,0 0 1,1-1 0,0-1-1,1-1 1,1-2 0,-1 0 0,1-1-1,1-1 1,-1-2 0,1 0-1,28 0 1,-33-3-494,-1-2 1,1 0-1,-1-1 0,1 0 0,34-11 1,-9-9-3127,-9 3-385</inkml:trace>
</inkml:ink>
</file>

<file path=ppt/ink/ink2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5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0 374 7936,'1'-5'1314,"-1"0"-1,1 0 1,0 0 0,0 0 0,1 0 0,0 0 0,-1 0 0,5-7-1,30-42 2695,-19 34-3561,1 1 0,34-28 0,-28 27-205,9-7 507,0 1-1,2 1 0,46-23 0,-69 42-605,1 0-1,0 1 1,0 1 0,0 0-1,0 1 1,1 0 0,-1 1 0,1 1-1,-1 0 1,1 1 0,0 0-1,0 1 1,-1 0 0,17 5-1,14 6-86,-1 1-1,66 31 0,-81-31-41,-1 1-1,-1 1 1,0 2 0,45 38 0,-63-48 3,-1 0 0,-1 1 0,1 0 0,-1 0-1,10 17 1,-15-22-11,1 0-1,-1-1 0,0 1 0,0 0 0,0 0 0,0 0 0,-1 0 0,1 0 1,-1-1-1,1 1 0,-1 0 0,0 0 0,0 0 0,0 0 0,-1 0 0,1 0 1,-1 0-1,0 0 0,0 0 0,0 0 0,0 0 0,0-1 0,0 1 0,-1 0 1,-1 2-1,-16 12 41,-1-1 0,0-1 0,-1-1 0,-42 21 0,35-19 1,-3 3-65,0-2-1,-1-1 1,-1-2 0,0-1 0,-1-1-1,-58 11 1,89-22-23,-46 3-810,48-4 739,0 0-1,0 0 1,0 0 0,0 1-1,0-1 1,0-1-1,-1 1 1,1 0 0,0 0-1,0 0 1,0 0 0,0-1-1,0 1 1,0-1-1,0 1 1,0-1 0,0 1-1,0-1 1,0 1-1,0-1 1,0 0 0,0 0-1,1 1 1,-1-1 0,0 0-1,0 0 1,1 0-1,-1 0 1,1 0 0,-1 0-1,1 0 1,-1 0-1,1 0 1,-1 0 0,1 0-1,0 0 1,-1-2 0,16-34-3536,2 2-214</inkml:trace>
</inkml:ink>
</file>

<file path=ppt/ink/ink2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6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0 250 9856,'9'-8'10594,"9"7"-5773,29 9-4137,-11-1 795,-22-5-1326,1-1 0,-1-1 0,0 0 0,0 0 0,0-2 0,0 1 0,0-2 1,0 0-1,0-1 0,0 0 0,-1-1 0,0 0 0,0-1 0,0-1 0,-1 0 0,18-14 0,-23 16-85,1-2 17,0 0 1,0 0 0,0-1-1,8-12 1,-14 18-72,0-1 1,-1 0-1,1 1 0,-1-1 1,0 0-1,0 0 0,0 0 1,0 0-1,0 0 0,0 0 0,-1 0 1,0 0-1,0 0 0,1 0 1,-2 0-1,1 0 0,0 0 1,-1 0-1,1 0 0,-1 0 1,-1-3-1,0 2 11,1 0-1,-1 0 0,0 0 1,0 0-1,-1 0 1,1 1-1,-1 0 1,0-1-1,0 1 1,0 0-1,0 0 1,0 0-1,-1 1 1,1-1-1,-1 1 1,-6-3-1,4 2 5,-1 1 0,1 0 1,-1 1-1,1 0 0,-1 0 0,1 0 0,-1 1 0,0-1 1,0 2-1,-7 0 0,0 1 23,-1 1 0,1 1 0,0 0 1,0 1-1,0 0 0,0 1 0,1 1 0,0 0 1,-23 18-1,25-16-18,0 2 0,0-1 0,1 2 0,1-1 1,0 1-1,0 1 0,1 0 0,1 0 0,0 0 0,1 1 1,-8 24-1,11-28-28,0 0 0,1 0 0,1-1 0,-1 1 1,2 1-1,-1-1 0,1 0 0,1 0 0,0 0 0,0 0 1,1 0-1,0 0 0,1-1 0,0 1 0,1-1 0,0 1 1,0-1-1,1 0 0,10 14 0,7 1-6,2 0 0,1-2 0,0-1 0,2-1 0,0-1 0,1-1 0,1-2 0,35 15 0,-49-24-194,0-2 0,1 0 0,-1 0 0,20 2 0,-28-6-506,1-1 1,-1 1-1,1-1 1,-1-1-1,0 0 1,11-2 0,10-4-3291</inkml:trace>
</inkml:ink>
</file>

<file path=ppt/ink/ink2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7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2 455 11264,'0'3'697,"-1"-1"0,1 1 0,0-1 1,0 1-1,0 0 0,0-1 0,0 1 1,0-1-1,1 1 0,0 0 0,-1-1 1,1 1-1,0-1 0,0 0 0,0 1 1,0-1-1,2 3 0,2 5 2518,10 48-314,-10-38-2827,1 0 0,13 33 1,-16-47 6,1 1 0,-1-1 0,1 1 0,1-1 0,-1 0 0,1-1 0,0 1-1,1-1 1,-1 0 0,1 0 0,9 5 0,-1-2-25,0-1 0,1-1-1,-1 0 1,1-1 0,0 0 0,1-1-1,-1-1 1,1-1 0,-1 0-1,1-1 1,0-1 0,0 0-1,-1-1 1,1-1 0,0 0-1,-1-1 1,0-1 0,17-6 0,-19 6-42,0-1 1,-1 0 0,0-1 0,0-1 0,0 0 0,-1 0 0,0-1 0,0-1 0,-1 0 0,0 0 0,-1-1 0,0 0 0,0 0 0,-1-1-1,0-1 1,-1 1 0,-1-1 0,0 0 0,0-1 0,-1 1 0,4-16 0,-7 18-11,-1 0-1,0-1 1,0 0-1,-1 1 1,0-1 0,-1 1-1,0-1 1,-1 1 0,0-1-1,-1 1 1,0 0-1,-7-17 1,-3 0 23,-2 0 0,-33-47 0,34 52-47,-2 2 0,0-1 0,-2 2-1,0 0 1,-1 2 0,-1 0 0,0 0 0,-1 2 0,-1 1 0,0 1-1,-1 0 1,-1 2 0,1 1 0,-2 1 0,0 0 0,0 2-1,-37-5 1,54 11 9,-1 0 0,0 1-1,0 0 1,1 0 0,-1 1-1,0 0 1,-9 3 0,15-4 8,1 1 1,-1 0 0,0 0 0,1 0-1,-1 0 1,1 0 0,0 1 0,-1-1-1,1 1 1,0 0 0,0-1 0,0 1-1,0 0 1,0 0 0,0 0 0,1 1-1,-1-1 1,1 0 0,-1 1 0,1-1-1,0 1 1,0-1 0,0 1 0,0-1-1,0 4 1,1-3 4,0 0 1,0 0-1,0 1 0,1-1 1,-1 0-1,1 0 0,0 0 1,0 0-1,0 0 0,0 0 1,1 0-1,-1 0 1,1 0-1,0-1 0,-1 1 1,1-1-1,0 1 0,1-1 1,-1 0-1,0 0 0,1 0 1,-1 0-1,1 0 0,4 2 1,5 4 19,0-1 1,1-1 0,26 10-1,0-4 56,1-2-1,1-2 0,0-2 0,73 3 0,165-19-15,-132-10-928,-85 6-4731,-57 14 1607</inkml:trace>
</inkml:ink>
</file>

<file path=ppt/ink/ink2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7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14 329 10112,'2'3'10680,"3"6"-5537,-1-1-4779,0 0-1,0 0 0,1-1 1,0 0-1,0 0 0,1 0 0,7 6 1,1-3-120,1 0 0,0-1-1,1-1 1,0 0 0,0-2 0,1 1 0,0-2 0,0 0 0,0-2 0,0 1 0,1-2-1,-1 0 1,31-2 0,-24-1-205,0-1-1,-1-1 0,1-1 0,-1-1 1,0-1-1,0-1 0,0-1 0,-1-1 1,39-22-1,-53 26-38,-1-1 0,0 0 0,0 0 0,0 0 0,-1-1 0,1 1 0,-2-2 0,1 1 0,-1-1 0,0 1 0,-1-1 0,0-1 0,0 1 0,-1-1 0,0 1 0,0-1 0,-1 0 0,0 0 0,-1 0 0,0 0 0,0 0 0,-1-1 0,0 1 0,0 0 0,-3-9 0,2 11 0,0 0 0,-1 0 0,0 1 0,-1-1 0,1 1 0,-1-1 0,0 1 0,-1 0 0,1 0 0,-1 1 0,-1-1 0,1 1 0,-1 0 0,0 0 0,0 0 0,-10-7 0,6 4 0,0 0 0,0 1 0,-1 0 0,0 1 0,-1-1 0,1 2 0,-1 0 0,0 0 0,0 1 0,-1 0 0,1 1 0,-1 0 0,-22-2 0,23 4 0,-15-3 3,0 1 0,0 2 0,0 0 0,0 2 0,0 1 0,-28 5 0,42-5-35,1 0 0,0 0 0,-1 1 0,1 0 0,0 1 0,1 1 0,-1-1 0,1 2 0,0-1 0,0 1 0,0 1 0,1 0 0,0 0 0,0 1 0,1 0 0,0 1 0,1 0 0,-1 0 0,2 0 0,-1 1 0,1 0 0,1 0 0,-8 22 0,11-28-193,0 0-1,1 0 1,0 1-1,0-1 1,0 1-1,0-1 1,1 1-1,0 0 1,0-1-1,0 1 1,0-1-1,1 1 1,0-1-1,0 1 1,0-1-1,0 1 1,1-1-1,0 0 1,0 0-1,4 7 1,16 28-3765</inkml:trace>
</inkml:ink>
</file>

<file path=ppt/ink/ink2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8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137 384 3712,'-21'-3'6961,"16"2"-5794,0 0 0,1 0 0,-1 0-1,0 1 1,0 0 0,0 0 0,-6 1 0,10-1-1027,0 1-1,0-1 1,0 1 0,0-1-1,0 1 1,0-1-1,0 1 1,0 0-1,0-1 1,0 1 0,0 0-1,0 0 1,1 0-1,-1 0 1,0 0-1,1 0 1,-1 0 0,0 0-1,1 0 1,-1 0-1,1 0 1,0 0 0,-1 0-1,1 1 1,0-1-1,0 0 1,-1 0-1,1 0 1,0 1 0,0-1-1,0 0 1,1 0-1,-1 0 1,0 1-1,0-1 1,1 1 0,0 4 109,0 0 0,1-1 0,0 1 1,0 0-1,0-1 0,0 0 0,1 1 0,0-1 1,0 0-1,0-1 0,1 1 0,0 0 1,7 6-1,-3-4-62,1 1 0,0-2 1,0 1-1,1-1 0,0-1 0,10 5 0,-11-7-95,-1-1 0,0 0-1,1 0 1,-1-1 0,1 0-1,-1 0 1,1-1 0,0-1-1,-1 1 1,1-1 0,-1 0-1,1-1 1,9-3 0,13-5 161,57-26 1,-88 35-253,17-7 36,-1-1-1,0-1 1,0 0-1,-1-2 0,-1 1 1,14-16-1,-25 25-35,6-6 25,0-1-1,-1-1 0,0 0 0,0 0 1,-1 0-1,0-1 0,-1 0 0,10-21 1,-14 24-17,1 0 1,-1-1 0,-1 1-1,1 0 1,-1-1 0,-1 1-1,1 0 1,-2-1 0,1 1-1,-1-1 1,0 1 0,-1 0-1,-3-11 1,3 12-10,-1 1 0,0 0 0,0 0 0,0 0 0,-1 0 0,0 0 0,0 1 0,-1-1 0,1 1 0,-1 0 0,0 1 0,-1-1 0,1 1 0,-1 0 0,0 0 0,-7-3 0,1-1 0,-5-2-16,0 1 0,0 1 0,-1 0 0,0 1 0,0 1 0,-1 0 0,-23-2 0,27 5-91,-1 0 1,1 2-1,-1 0 0,0 1 1,0 0-1,1 1 0,-1 1 1,0 1-1,1 0 0,0 1 1,0 0-1,0 2 0,0-1 1,1 2-1,0 0 0,0 1 1,1 0-1,-19 15 0,27-20 0,0 1-1,1-1 0,0 1 0,-1 0 0,1 0 1,1 0-1,-1 1 0,1-1 0,-1 1 1,1 0-1,1 0 0,-1 0 0,1 0 0,0 1 1,0-1-1,0 1 0,1-1 0,-1 7 0,1-7-70,1 0-1,0-1 0,0 1 0,0-1 1,1 1-1,-1 0 0,1-1 0,0 1 1,0-1-1,1 0 0,-1 1 0,1-1 1,0 0-1,1 0 0,-1 0 0,0 0 1,1 0-1,0-1 0,0 1 0,0-1 1,0 0-1,1 1 0,6 3 0,2 2-705,0-1-1,1-1 0,0 0 0,0 0 0,28 8 0,19 7-2464</inkml:trace>
</inkml:ink>
</file>

<file path=ppt/ink/ink2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8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945 0 7424,'2'19'9829,"3"1"-4057,2 4-2787,7 10-2965,-3-5-67,67 158 2146,-42-107-1254,-30-64-687,28 62 973,45 158 1,-73-210-1038,-1 0 0,-1 0 0,-1 1 0,-1-1 0,-2 1 0,-1-1 0,-1 1 1,-1-1-1,-1 1 0,-10 34 0,8-46-81,0-1 0,0 0-1,-2 0 1,1 0 0,-2-1 0,0 0 0,0-1-1,-1 0 1,-1 0 0,0-1 0,0 0 0,-1-1-1,-1-1 1,0 0 0,0 0 0,0-2 0,-1 1-1,0-2 1,-24 8 0,14-6-13,0 0 0,0-2 0,0-1 0,-1-1 0,0-2 0,0 0 0,-34-2 0,15-3 0,0-3 0,1-1 0,-44-13 0,36 5 0,1-3 0,-76-37 0,119 51 0,-14-6 0,1 0 0,0-2 0,1-1 0,0 0 0,1-1 0,0-1 0,2 0 0,-1-2 0,2 0 0,0 0 0,2-2 0,0 0 0,0 0 0,2-1 0,-16-38 0,23 47 0,0 0 0,0 0 0,1-1 0,0 1 0,-1-23 0,4 29 0,0-1 0,0 0 0,1 0 0,-1 1 0,1-1 0,1 1 0,-1-1 0,1 1 0,0-1 0,0 1 0,1 0 0,0 0 0,0 0 0,6-8 0,4 0-13,1 0 0,0 1 1,1 0-1,0 2 0,1-1 0,0 2 0,1 0 1,-1 1-1,34-10 0,4 1-522,2 3 1,87-11-1,-96 18-58,265-44-9370,-224 35 5868</inkml:trace>
</inkml:ink>
</file>

<file path=ppt/ink/ink2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19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46 7168,'4'-8'1764,"12"-16"1143,-2 11 5115,-14 13-7918,0 0 0,0 0 1,1 0-1,-1 0 1,0 0-1,0 0 0,1 0 1,-1 0-1,0 0 1,0 0-1,1 0 0,-1 0 1,0 0-1,1 0 0,-1 0 1,0 0-1,0 0 1,1 0-1,-1 1 0,0-1 1,0 0-1,0 0 1,1 0-1,-1 0 0,0 0 1,0 1-1,1-1 0,-1 0 1,0 0-1,0 0 1,0 1-1,0-1 0,0 0 1,1 0-1,-1 1 0,0-1 1,0 0-1,0 0 1,0 1-1,0-1 0,0 0 1,0 0-1,0 1 1,0-1-1,0 0 0,0 1 1,0-1-1,0 0 0,0 0 1,0 1-1,1 13-248,-1-14 191,-21 238 4875,7-115-3828,6-8-787,5 1 0,5-1 1,6 0-1,33 176 0,-39-279-307,1 1 0,0 0 0,1-1 0,0 0 0,1 0 0,1 0 0,0-1 0,13 19 0,-19-29-7,1-1 1,0 1-1,0-1 1,-1 1-1,1-1 0,0 0 1,0 1-1,0-1 0,-1 0 1,1 0-1,0 0 1,0 0-1,0 1 0,0-1 1,-1 0-1,1 0 0,0-1 1,0 1-1,0 0 1,0 0-1,-1 0 0,1-1 1,0 1-1,0 0 1,0 0-1,-1-1 0,1 1 1,0-1-1,0 1 0,-1-1 1,1 1-1,-1-1 1,1 0-1,0 1 0,-1-1 1,1 1-1,-1-1 0,1 0 1,-1 0-1,0 1 1,1-3-1,26-37-397,-23 34 318,34-51-749,52-60 1,-39 53 604,-27 42 710,-23 22-462,-1 0-1,1 0 1,-1 0 0,0 0 0,1 0 0,-1 0-1,1 0 1,-1 0 0,1 0 0,-1 0 0,1 0-1,-1 0 1,1 1 0,-1-1 0,0 0-1,1 0 1,-1 0 0,1 1 0,-1-1 0,0 0-1,1 1 1,-1-1 0,0 0 0,1 1 0,-1-1-1,0 1 1,1-1 0,-1 0 0,0 1 0,0-1-1,0 1 1,1-1 0,-1 1 0,0-1-1,0 1 1,0-1 0,0 0 0,0 1 0,0-1-1,0 1 1,0-1 0,0 1 0,0-1 0,0 1-1,0-1 1,0 1 0,-1-1 0,1 1 0,0-1-1,-1 1 1,1 10 164,0 8 134,1 1 0,5 37 0,-5-51-307,1-1 0,-1 1 1,1-1-1,0 0 1,0 0-1,0 0 0,1 0 1,0 0-1,0 0 1,0-1-1,0 1 0,1-1 1,0 0-1,0 0 1,9 7-1,-6-7-45,0 0 0,0-1 0,0 0 1,1 0-1,0 0 0,0-1 0,-1 0 0,1-1 0,0 0 0,0 0 1,1-1-1,7 0 0,1-1-907,0-1 0,-1 0 1,1-2-1,-1 0 0,19-7 1,10-4-3048</inkml:trace>
</inkml:ink>
</file>

<file path=ppt/ink/ink2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0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26 12800,'-14'-4'6399,"54"-4"-9726,-32 5 8958,16 3-7039,-8 0 128,6-7-4095,-4 4-1</inkml:trace>
</inkml:ink>
</file>

<file path=ppt/ink/ink2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9.4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98 123 7168,'-41'-68'3584,"45"49"-4736,-4 8 7552,5 2-6656,1 2 128,-12 4-3456,-8-3 0,0 15 3456,-23 4 128</inkml:trace>
</inkml:ink>
</file>

<file path=ppt/ink/ink2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0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8 333 11136,'-8'-6'5922,"9"14"848,4 6-2117,1-4-5082,23 29 1467,-24-32-919,-1 0 0,2 1 0,-1-2 0,1 1 0,0-1 0,0 1 0,1-2 0,0 1 0,0-1 0,9 5 0,-3-3-7,2-1 1,-1-1-1,1 0 0,0-1 1,0-1-1,0 0 1,0-1-1,0-1 0,1 0 1,-1-1-1,0 0 0,1-2 1,-1 0-1,20-4 0,2-2 49,67-24 0,-90 27-138,0-1 1,0-1-1,-1 0 1,0-1-1,0-1 1,-1 0 0,0 0-1,14-15 1,-21 18-24,1 1 0,-1-1 0,0 0 0,0 0 0,-1-1 0,0 0 0,0 1 0,0-1 0,-1-1 0,0 1 0,-1 0 0,4-15 0,-6 14-10,0-1 0,-1 0 1,0 1-1,0-1 0,-1 1 0,0-1 1,0 1-1,-1 0 0,0 0 1,-1 0-1,1 0 0,-2 1 1,1-1-1,-1 1 0,0 0 1,0 0-1,-1 1 0,0 0 0,0 0 1,-1 0-1,-12-8 0,4 2-36,-1 1 0,0 0 0,-1 1-1,0 1 1,-1 0 0,0 2 0,0 0 0,0 1-1,-1 1 1,0 0 0,-21-1 0,19 4-63,1 2 0,-1 0 1,0 1-1,1 1 0,0 1 0,-32 8 1,44-9 42,0 0 1,1 1 0,-1 0-1,1 0 1,0 0 0,0 1-1,0 0 1,1 0 0,-1 1-1,1 0 1,0 0 0,0 1-1,1-1 1,-1 1-1,1 0 1,1 1 0,-1-1-1,1 1 1,0 0 0,-4 9-1,7-11 18,0-1-1,0 0 0,0 1 1,0-1-1,1 1 0,-1-1 1,1 0-1,0 1 0,1-1 0,-1 1 1,1-1-1,0 1 0,0-1 1,0 0-1,0 0 0,1 1 1,0-1-1,4 7 0,-1-4-26,0-1-1,0 0 0,1 0 1,0 0-1,0-1 0,0 0 1,0 0-1,1 0 0,14 7 1,-2-4-39,-1 0-1,2-1 1,-1-1 0,1 0 0,0-2 0,0 0 0,0-2-1,23 1 1,-14-5 93,-1 0 0,-1-2-1,1-2 1,0 0 0,-1-2-1,0-1 1,-1-1 0,0-1-1,38-22 1,-66 34 192,-1 1 1,1 0-1,0 0 1,0 0-1,0 0 1,0 1-1,1-1 1,-1 0-1,0 1 1,1 0-1,0-1 1,0 1-1,0 0 1,0-1-1,0 1 1,0 0-1,0 5 1,0 1 11,0-1 1,1 0-1,0 0 0,1 0 1,0 1-1,0-1 0,3 8 1,-2-7-114,0-1 0,1 1 0,0-1 0,1 1 0,0-1 0,0 0 0,1 0 0,-1-1 0,2 1 0,-1-1 0,1 0 0,0-1 0,1 1 0,0-1 0,8 6 0,4-3-279,0 0 0,0-1 0,0-1 1,41 8-1,-41-11-972,1-1 1,-1-1-1,1-1 1,0-1-1,29-3 1,1-5-2810</inkml:trace>
</inkml:ink>
</file>

<file path=ppt/ink/ink2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1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0 147 9728,'1'-1'521,"-1"-1"0,1 1 0,-1-1 0,1 1 0,-1-1 0,1 1 0,0-1 1,0 1-1,-1 0 0,1-1 0,0 1 0,0 0 0,0 0 0,2-2 0,-3 3-402,0 0 0,1 0 0,-1-1-1,0 1 1,0 0 0,1-1 0,-1 1-1,0 0 1,1 0 0,-1 0 0,0-1-1,1 1 1,-1 0 0,1 0 0,-1 0-1,0 0 1,1 0 0,-1 0 0,1 0-1,-1 0 1,0 0 0,1 0 0,-1 0 0,1 0-1,-1 0 1,0 0 0,1 0 0,-1 0-1,0 0 1,1 0 0,-1 0 0,1 1-1,-1-1 1,0 0 0,1 0 0,-1 0-1,0 1 1,0-1 0,1 0 0,-1 0-1,0 1 1,1-1 0,-1 0 0,0 1-1,0-1 1,0 0 0,1 1 0,-1-1-1,0 0 1,0 1 0,0-1 0,0 1-1,0-1 1,0 0 0,0 1 0,0-1 0,0 1-1,0-1 1,0 0 0,0 1 0,3 19 901,-1 1 0,-1 34 0,-1-33-476,0 1 0,5 23 1,15 35 924,-18-75-1384,0-1 1,1 1-1,-1-1 1,1 1 0,0-1-1,1 0 1,-1 0-1,1 0 1,0 0 0,0-1-1,7 6 1,-11-10-81,0 0 1,0 0 0,0 0-1,1 1 1,-1-1 0,0 0-1,0 0 1,0 0 0,1 0-1,-1 1 1,0-1 0,0 0-1,1 0 1,-1 0 0,0 0-1,0 0 1,1 0 0,-1 0-1,0 0 1,1 0 0,-1 0-1,0 0 1,0 0 0,1 0-1,-1 0 1,0 0 0,0 0-1,1 0 1,-1 0 0,0 0-1,0 0 1,1-1 0,-1 1-1,0 0 1,0 0 0,1 0-1,-1 0 1,0-1 0,0 1-1,0 0 1,1 0 0,-1 0-1,0-1 1,0 1 0,0 0 0,0 0-1,1-1 1,0-20 109,-9-33-98,8 50-16,-8-37-33,3 0 0,1-1 0,4-71 0,0 107 37,1-1-1,0 1 1,0-1-1,1 1 1,0-1 0,0 1-1,0 0 1,1 0-1,0 0 1,0 0 0,1 1-1,-1-1 1,1 1-1,0 0 1,1 0 0,-1 0-1,1 1 1,0-1 0,0 1-1,0 0 1,8-4-1,-4 4 5,0 0 0,-1 1 0,1 0 0,0 1 0,1-1 0,-1 2 0,0-1-1,1 1 1,-1 1 0,0 0 0,1 0 0,-1 1 0,1 0 0,15 4 0,-6 0 14,0 1 0,1 0 0,-2 2 0,1 0 1,-1 1-1,-1 1 0,0 1 0,0 0 0,22 20 0,-33-26-25,-1 0-1,0 0 0,0 1 0,0-1 0,0 1 0,-1 0 0,0 0 1,0 1-1,-1-1 0,0 1 0,0 0 0,0 0 0,-1 0 1,0 0-1,-1 0 0,1 1 0,-1-1 0,-1 0 0,1 1 1,-1-1-1,-1 1 0,1-1 0,-1 0 0,-1 1 0,1-1 1,-1 0-1,0 0 0,-5 10 0,2-7 3,0 0 0,0-1 0,-1 0 0,0 0 0,-1-1 0,0 1 0,0-1 0,-1-1 0,0 1 0,-11 6 0,19-14 1,0 1 0,0-1-1,0 0 1,0 0 0,-1 0 0,1 0 0,0 0-1,0 0 1,0 1 0,0-1 0,0 0 0,-1 0-1,1 0 1,0 0 0,0 0 0,0 0 0,0 0-1,-1 0 1,1 0 0,0 0 0,0 0 0,0 0-1,0 0 1,-1 0 0,1 0 0,0 0 0,0 0-1,0 0 1,0 0 0,-1 0 0,1 0 0,0 0-1,0 0 1,0 0 0,0 0 0,-1-1-1,1 1 1,0 0 0,0 0 0,0 0 0,0 0-1,0 0 1,0 0 0,-1 0 0,1-1 0,0 1-1,0 0 1,0 0 0,0 0 0,0 0 0,0-1-1,0 1 1,0 0 0,0 0 0,0 0 0,0 0-1,0-1 1,0 1 0,0 0 0,0 0 0,0 0-1,0 0 1,0-1 0,0 1 0,0 0 0,0 0-1,6-22-46,10-18-89,3 3 11,1 2 1,2 0-1,1 1 0,55-61 0,-72 88 135,0 1-1,1 1 1,-1-1 0,2 1-1,-1 0 1,0 0-1,1 1 1,0 0-1,0 1 1,0 0-1,0 0 1,1 0 0,11-1-1,-14 3 8,1 1 0,-1 0 0,1 0 0,-1 0 0,1 1 0,0 0 0,-1 0 0,0 0 1,1 1-1,-1 0 0,0 0 0,0 1 0,0 0 0,0 0 0,-1 0 0,1 1 0,-1 0 0,7 5 0,4 7 25,-1-1 0,0 2 0,-1 0 0,-1 0 0,-1 1 0,-1 1 0,14 30 0,-20-39-48,-1 0 0,0 0 0,0 1-1,-1 0 1,-1-1 0,0 1 0,0 0 0,-1 0-1,-1 0 1,1 1 0,-2-1 0,0 0 0,0 0 0,-1 0-1,0 0 1,-6 16 0,3-16-18,4-7-11,0-1-1,0 0 0,0 1 0,-1-1 0,0 0 0,1 0 0,-1 0 0,0 0 0,-1 0 0,1 0 0,0-1 0,-1 1 0,-2 2 0,4-5-45,1 0 0,0 0 0,-1 0 0,1-1 0,0 1 0,0 0 0,-1 0 0,1 0 0,0 0 0,0 0 0,-1 0 0,1-1 0,0 1 0,0 0 0,0 0 0,-1 0 0,1 0-1,0-1 1,0 1 0,0 0 0,0 0 0,-1-1 0,1 1 0,0 0 0,0 0 0,0-1 0,0 1 0,0 0 0,0 0 0,0-1 0,0 1 0,0 0 0,0 0 0,0-1 0,0 1 0,0 0 0,0-1 0,0 1 0,0 0 0,0 0 0,0-1 0,0 1 0,0 0 0,0 0 0,0-1 0,1 1 0,-1 0 0,0 0 0,0-1 0,0 1 0,1 0-1,4-27-4190,-3 16 2998,2-17-2717</inkml:trace>
</inkml:ink>
</file>

<file path=ppt/ink/ink2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1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102 362 10368,'-7'-5'830,"3"-1"7370,4 6-3417,3 13 539,-2-6-5189,0 0 0,0 0 0,1 0 0,0 0 0,0 0 1,1-1-1,-1 1 0,1-1 0,1 1 0,-1-1 0,1 0 0,1 0 0,-1-1 0,1 1 0,0-1 0,0 0 0,0 0 0,1-1 1,-1 0-1,9 5 0,-6-4-98,0 1 1,1-2-1,-1 1 1,1-1-1,0-1 1,1 1 0,-1-2-1,15 4 1,18-3-26,1-1 1,0-2 0,75-9-1,-107 7-1,1-1-1,-1 0 0,0 0 0,0-1 0,0-1 1,0 0-1,-1 0 0,0-1 0,0 0 0,0-1 1,-1 0-1,16-16 0,-18 18-14,-1 0 0,0-1 0,0 0 0,0-1 0,-1 1 0,1-1 1,-2 0-1,1 0 0,-1-1 0,0 1 0,-1-1 0,0 0 0,0 0 0,0 0 0,-1 0 0,-1-1 0,2-9 0,-2 12 5,0-1 1,-1 1-1,0 0 0,0-1 0,-1 1 0,1-1 0,-1 1 0,-1 0 0,1-1 0,-1 1 0,0 0 0,0 0 1,-1 0-1,0 1 0,0-1 0,0 0 0,-1 1 0,0 0 0,0 0 0,0 0 0,-9-8 0,5 4 0,-6-6 1,0 1 0,-1 0 0,0 1 0,-1 0 0,-1 2 0,0 0 0,0 1 0,-22-10 0,22 12 0,-1 1 0,0 1 0,0 0 0,-1 2 0,1 0 0,-1 1 0,0 0 0,0 2 0,-30 1 0,34 0-9,0 0 0,0 1 0,0 1 0,0 1 1,0 0-1,1 0 0,-1 2 0,1 0 0,0 0 0,0 2 0,-15 8 0,19-9-44,0 0-1,0 1 0,1 0 1,0 0-1,1 1 0,0 0 0,-14 17 1,18-19-101,0 0 0,0 0 1,1 0-1,0 1 0,0 0 1,0 0-1,1-1 0,0 1 1,1 1-1,-1-1 0,1 0 0,1 0 1,-1 11-1,3-8-440,-1-1 1,1 0-1,1 0 0,-1 0 0,6 11 1,14 37-3397</inkml:trace>
</inkml:ink>
</file>

<file path=ppt/ink/ink2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2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75 310 6912,'-13'18'11747,"5"5"-5567,7-18-5975,0 1 0,0-1 0,0 1 0,1 0 0,0 0 0,0-1 0,1 1 0,0 0 1,0 0-1,0-1 0,0 1 0,1-1 0,0 1 0,0-1 0,1 0 0,-1 0 0,1 0 0,6 8 0,3-2 4,0-2-1,1 0 1,0 0-1,1-1 1,-1-1 0,2 0-1,-1-1 1,28 9-1,-26-11-102,0 0-1,1-1 0,-1-1 0,0 0 0,1-1 1,-1-1-1,21-2 0,10-4 97,50-13 1,-79 15-170,-1 0 4,1 0-1,-1-1 1,0 0-1,-1-1 0,1-1 1,-1-1-1,-1-1 0,1 0 1,-1-1-1,-1 0 1,0-1-1,0-1 0,-1 0 1,-1-1-1,0 0 1,20-30-1,-29 38-32,1-1 0,-1 0 0,0 0 1,-1 0-1,0 0 0,0 0 0,0 0 0,-1-1 0,1 1 0,-2-1 0,1 1 1,-1-1-1,0 1 0,0-1 0,-1 1 0,1-1 0,-2 1 0,1 0 0,-1-1 1,0 1-1,0 0 0,0 0 0,-1 0 0,0 0 0,0 1 0,-1-1 0,0 1 1,0-1-1,0 1 0,-8-7 0,-1-1-6,0-1-1,-2 2 1,1 0 0,-2 0-1,0 2 1,0 0-1,-1 0 1,-24-9 0,2 8-57,-1 2 0,0 1 1,0 2-1,0 2 0,0 1 1,-1 3-1,-52 5 0,79-4-10,-1 1-1,0 1 0,1 0 0,0 0 0,0 2 0,0 0 1,0 0-1,1 2 0,-1-1 0,-22 17 0,29-18-46,0 1 0,0-1 0,1 1 0,0 1-1,0-1 1,0 1 0,1 0 0,0 0 0,-6 12 0,9-14-17,0-1 1,0 1-1,1 0 1,-1 0-1,1 1 1,0-1 0,0 0-1,1 0 1,-1 0-1,1 1 1,0-1-1,1 0 1,-1 0-1,1 1 1,0-1 0,3 9-1,0-5-258,1-1 0,0 1 0,0-1-1,1 0 1,0 0 0,0-1 0,1 0 0,0 0 0,13 10-1,-1-1-1141,2-2 0,34 19-1,18 5-2305</inkml:trace>
</inkml:ink>
</file>

<file path=ppt/ink/ink2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3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 8320,'-10'-1'1483,"3"0"2081,9 3 600,12 11 1286,-5 4-5648,0 19 766,-2 0-1,-2 0 1,-1 1-1,-2 65 1,-11 130 2275,3-142-1932,-1 30-134,-4 31 413,13 215 0,-1-356-1237,0 52 287,-1-60-287,0 0 1,0 0-1,-1 0 0,1 0 0,0 0 0,-1 0 1,0 0-1,1 0 0,-1-1 0,0 1 0,0 0 1,0 0-1,0-1 0,0 1 0,0 0 0,-1-1 1,1 1-1,0-1 0,-1 0 0,0 1 0,1-1 1,-1 0-1,1 0 0,-1 0 0,-2 1 0,3-2-54,0 0-1,1 0 1,-1 1 0,0-1-1,0 0 1,1 0-1,-1 0 1,0 0-1,1-1 1,-1 1-1,0 0 1,1 0-1,-1 0 1,0 0 0,1-1-1,-1 1 1,0 0-1,1-1 1,-1 1-1,0 0 1,1-1-1,-1 1 1,1-1-1,-1 1 1,1-1 0,-1 1-1,1-1 1,0 0-1,-1 1 1,1-1-1,0 1 1,-1-1-1,1-1 1,-1 1-302,0-1 0,1 1 1,-1-1-1,1 0 0,0 1 1,-1-1-1,1 0 0,0 1 0,0-1 1,0 0-1,0 1 0,0-1 0,1-2 1,4-11-3588</inkml:trace>
</inkml:ink>
</file>

<file path=ppt/ink/ink2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3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38 260 11136,'44'9'13369,"-7"2"-9211,-10-7-4129,-5-4 242,-1-2-1,0 0 1,0-1-1,0-1 1,29-11-1,-40 12-159,0 0 0,0-1 0,-1-1 1,0 0-1,0 0 0,0-1 0,-1 0 0,1 0 0,-1-1 0,-1 0 1,0 0-1,0-1 0,7-9 0,-12 14-107,0-1 1,-1 1-1,1 0 0,-1-1 1,0 0-1,0 1 1,0-1-1,-1 0 0,1 0 1,-1 1-1,0-1 0,0 0 1,0 0-1,0 1 0,-1-1 1,1 0-1,-1 0 1,0 1-1,0-1 0,-1 0 1,-2-5-1,1 4-2,0-1 0,0 1 0,-1 1 1,1-1-1,-1 0 0,0 1 0,-1 0 0,1 0 0,-1 0 0,1 0 0,-1 1 1,0 0-1,-1 0 0,-6-3 0,3 2 9,0 1-1,0 0 1,0 1 0,0 0-1,0 0 1,0 1 0,-1 1-1,1-1 1,-1 1 0,1 1-1,-11 1 1,4 4 10,0 0 1,0 2-1,1 0 0,0 0 1,1 1-1,0 1 0,0 1 1,1 0-1,0 0 0,1 1 1,1 1-1,-13 18 0,18-25-5,1 1-1,0 1 1,1-1-1,0 1 1,0 0-1,1 0 1,-1 0-1,2 0 1,-1 1-1,1-1 1,1 1 0,0-1-1,0 1 1,0 0-1,1-1 1,0 1-1,1 0 1,0-1-1,0 1 1,1-1-1,5 14 1,-1-9-21,0 0 1,1 0 0,0-1 0,1-1-1,1 1 1,0-1 0,0-1 0,1 1-1,0-2 1,1 1 0,0-2-1,1 1 1,0-1 0,0-1 0,1 0-1,-1-1 1,1-1 0,1 0 0,17 5-1,-4-4-548,0 0 1,0-2-1,1-1 0,48 0 0,-34-5-2920,1-1 0,62-14 0,-50 5-516</inkml:trace>
</inkml:ink>
</file>

<file path=ppt/ink/ink2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4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482 778 10112,'-2'4'8870,"4"0"-3594,14 1-2110,35-4-2623,-38-2-455,4-1-56,0 0-1,0-1 0,23-8 0,48-20 1047,92-48-1,-157 67-945,-1-1-1,-1 0 1,0-2-1,-1-1 1,31-30-1,-42 37-100,-1 0-1,0-1 0,0 0 0,-1 0 0,0-1 1,-1 1-1,0-2 0,-1 1 0,-1-1 1,1 1-1,3-19 0,-6 24-36,-1-1 0,1 0 0,-1 0 0,0 0 0,-1 0-1,0 0 1,0 0 0,0 0 0,-1 0 0,0 0 0,-1 0 0,1 0 0,-1 0 0,-1 0 0,1 1 0,-1-1-1,0 1 1,-1 0 0,1-1 0,-6-5 0,1-1-16,-1 0-1,0 1 1,-1 0-1,0 0 1,-1 1-1,0 1 1,-1-1-1,0 2 1,-17-11-1,17 12 13,-13-9-22,0 2 0,0 1 0,-1 1 0,-1 1 0,0 1 0,-1 2 0,0 0 0,0 2 0,-1 2 0,0 0 0,-52-1 0,68 6 19,0 0-1,0 1 1,0 0-1,0 1 1,0 0-1,0 1 0,1 1 1,-1 0-1,1 1 1,-14 7-1,19-9 14,1 0 0,0 1 0,0-1 0,1 1 0,-1 0 0,1 1 0,0-1 0,0 1 0,0 0 0,1 0 0,0 1 0,0 0 0,0-1 0,1 1 0,0 0 0,0 1 0,0-1 0,-2 8 0,2-2 33,-1 0 1,2 1-1,0-1 0,0 1 1,1 0-1,1-1 1,0 1-1,1 0 0,0-1 1,1 1-1,0-1 0,5 13 1,6 21 168,35 75 1,-36-93-146,147 329 796,-33 26-426,-111-317-453,-3 1 1,-3 1-1,-3 0 1,-3 81-1,-4-127 26,-1 1 0,-1-1 0,0 0 0,-2 0 0,-1-1 0,-11 29 0,12-38 0,0 0 0,-1 0 0,-1-1 0,0 0 0,-1 0 0,0 0 0,-1-1 0,1-1 0,-2 1 0,0-1 0,0-1 0,-12 8 0,5-6-3,-1 0-1,-1-2 1,0 0 0,0-1 0,0-1-1,-1-1 1,0 0 0,0-2-1,-1 0 1,1-2 0,0 0 0,-39-3-1,35-2-101,-1 0-1,0-2 1,1-1-1,0 0 1,1-2-1,0-1 1,-23-13-1,35 17-312,0-1 0,1-1 0,0 0 0,0 0 0,0-1 0,-16-20 0,22 23-122,0 0 0,0 0 1,0 0-1,1-1 0,0 0 0,0 1 0,1-1 1,0 0-1,0-1 0,0 1 0,1 0 0,0 0 1,1-9-1,0-22-3450</inkml:trace>
</inkml:ink>
</file>

<file path=ppt/ink/ink2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4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13056,'43'8'6527,"74"-5"-7935,-85-3 11520,34-3-10112,-15-2 128,24 5-384,-17 0 0,3-3-1024,-13 0 0,-13 6-2176,-9-3 0</inkml:trace>
</inkml:ink>
</file>

<file path=ppt/ink/ink2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5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0 366 10496,'8'-15'5248,"2"12"-3713,-10 3 7681,9 10-8832,-4-2 0,-2 25 128,2-1 128,16 12-2432,-2-10 128,7-20-1664,-4 0 128</inkml:trace>
  <inkml:trace contextRef="#ctx0" brushRef="#br0" timeOffset="1">144 12 13056,'-16'-12'6527,"29"31"-10750,-10-14 10750,2-2-9087,0 0 0,3 0-2815,-3-3 127</inkml:trace>
</inkml:ink>
</file>

<file path=ppt/ink/ink2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5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12672,'1'2'716,"-1"0"0,1 0 1,0 0-1,0 0 0,0 0 0,0 0 1,0 0-1,0 0 0,0 0 1,0 0-1,1-1 0,-1 1 0,1 0 1,0-1-1,-1 1 0,4 1 1,12 16 3489,96 161-1582,-112-179-2617,0 0-1,0 0 1,0 0 0,-1 0-1,1-1 1,0 1 0,-1 0-1,1 0 1,-1 0 0,1 0-1,-1 0 1,0 1 0,1-1-1,-1 0 1,0 0 0,0 0-1,1 0 1,-1 0 0,0 0-1,0 1 1,0-1 0,-1 0-1,1 2 1,-1-3 0,0 0 0,0 1 1,0-1-1,0 0 0,0 0 0,0 0 0,0 0 1,0 0-1,0 0 0,0 0 0,0 0 0,0 0 1,0-1-1,0 1 0,0 0 0,0-1 0,0 1 1,0 0-1,-1-2 0,-5-1 17,0 0 0,0-1 0,1 0 0,0 0 0,-12-11 0,13 10-25,1-1 0,0 0 1,1 0-1,-1-1 0,1 1 0,1-1 0,-1 1 1,1-1-1,0 0 0,0 0 0,1 0 1,0 0-1,0 0 0,1 0 0,0 0 0,0 0 1,1 0-1,0 0 0,0-1 0,0 2 0,1-1 1,0 0-1,1 0 0,-1 1 0,1-1 0,5-7 1,-2 6-7,1 0 0,0 0 0,1 1 1,-1 0-1,1 1 0,0-1 0,1 1 1,0 1-1,0 0 0,0 0 0,0 1 1,1 0-1,0 1 0,-1-1 0,1 2 1,1 0-1,-1 0 0,0 1 0,21 0 1,-14 1 29,1 1 1,0 2 0,0-1-1,-1 2 1,1 1 0,-1 0-1,0 1 1,-1 0 0,1 2 0,-2 0-1,17 10 1,-26-14-2,-1 0 1,1 0-1,-1 1 0,0 0 1,0-1-1,-1 2 0,0-1 0,0 0 1,0 1-1,0 0 0,-1 0 1,0 0-1,0 0 0,-1 0 1,1 1-1,-1-1 0,1 9 1,-1-1-138,-1-1 1,-1 1 0,0-1 0,0 1 0,-1-1-1,-1 1 1,-6 23 0,6-15-4215,2-22 4213,0 0-1,1 0 1,-1 0 0,0 0-1,0 1 1,1-1 0,-1 0-1,0 0 1,0 0-1,1 0 1,-1 0 0,0 0-1,1 0 1,-1 0 0,0 0-1,0 0 1,1 0 0,-1 0-1,0 0 1,1 0 0,-1 0-1,0 0 1,0 0 0,1 0-1,-1 0 1,0 0-1,0 0 1,1 0 0,-1-1-1,0 1 1,0 0 0,1 0-1,-1 0 1,0 0 0,0-1-1,1 1 1,-1 0 0,0 0-1,0-1 1,0 1 0,0 0-1,0 0 1,1-1 0,-1 1-1,0 0 1,0 0-1,0-1 1,0 1 0,0 0-1,0-1 1,0 1 0,0 0-1,9-10-3979</inkml:trace>
</inkml:ink>
</file>

<file path=ppt/ink/ink2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19.8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342 53 3200,'-5'-5'317,"1"1"1,-1-1-1,0 1 1,0 0-1,-1 0 0,1 0 1,-1 1-1,0 0 1,0 0-1,0 1 0,0-1 1,0 1-1,-1 0 1,1 1-1,0 0 1,-1 0-1,-10 0 0,9 1-177,0 1 0,1 0-1,-1 1 1,0 0-1,0 0 1,1 0 0,-1 1-1,1 1 1,-1-1 0,1 1-1,1 0 1,-1 1-1,0-1 1,-5 7 0,0 1 101,1 1 0,1 0 1,0 0-1,1 1 0,0 1 1,1-1-1,1 1 0,0 1 1,1-1-1,1 1 0,0 0 1,1 0-1,1 1 0,0-1 1,0 26-1,4-37-212,-1-1 0,1 1 1,0-1-1,0 1 0,1-1 0,-1 0 0,1 0 1,0 1-1,0-1 0,0 0 0,1-1 1,-1 1-1,1 0 0,0-1 0,0 1 0,0-1 1,1 0-1,-1 0 0,1-1 0,-1 1 1,1 0-1,0-1 0,0 0 0,8 3 0,5 2 26,0-1-1,1 0 1,-1-2-1,33 6 1,-14-6-63,0-1 0,-1-1 0,1-2 0,0-2 1,42-6-1,-56 3-446,1 0 0,-1-1 0,0-1 0,-1-1 0,0-1 0,0 0 0,-1-2 0,0-1 0,21-16 0,-1 0-1487</inkml:trace>
</inkml:ink>
</file>

<file path=ppt/ink/ink2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5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5 304 12416,'-5'21'6143,"18"6"-8446,-8-24 11006,-5 27-8575,0-12 128,0 22 128,0-12 128,4 17-896,-4-16 128,18 0-1024,-5-8 128,19-13-2176,-11 7 128</inkml:trace>
  <inkml:trace contextRef="#ctx0" brushRef="#br0" timeOffset="1">181 19 16128,'-40'-18'8063,"83"26"-11775,-30-8 15360,0 0-13056,1 0 128,-1 3-6784,-5 1 129</inkml:trace>
</inkml:ink>
</file>

<file path=ppt/ink/ink2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6.5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9856,'4'2'4309,"36"14"4133,1-3-4527,-17-7-3709,1-1 1,-1-1 0,44 1 0,-65-5-173,215-1 2234,-180-1-1937,1-1 0,-1-2 0,69-20 0,-86 22-217,-21 3-111,0 0 0,0 0 1,0 0-1,0 0 0,0 1 0,0-1 0,0 0 1,0 0-1,1 0 0,-1 0 0,0 1 0,0-1 1,0 0-1,0 0 0,0 0 0,0 1 0,0-1 1,0 0-1,0 0 0,0 0 0,0 1 0,0-1 1,0 0-1,0 0 0,0 0 0,-1 0 0,1 1 1,0-1-1,0 0 0,0 0 0,0 0 0,0 0 1,0 1-1,0-1 0,-1 0 0,1 0 0,0 0 1,0 0-1,0 0 0,0 0 0,0 1 0,-1-1 1,1 0-1,0 0 0,0 0 0,0 0 0,-1 0 1,-45 28 219,1-7-137,1 2 1,-45 29-1,72-40-41,1 0-1,0 2 1,1-1 0,0 2-1,1 0 1,0 1 0,2 0-1,-15 23 1,26-37-39,-1 0-1,1 0 1,0 0-1,0 0 1,0 0 0,0 0-1,0 0 1,0 0-1,0 1 1,1-1-1,-1 0 1,1 0 0,0 1-1,0-1 1,-1 0-1,1 0 1,1 1 0,-1-1-1,0 0 1,1 1-1,-1-1 1,1 0 0,-1 0-1,1 0 1,0 0-1,0 0 1,0 1-1,0-2 1,1 1 0,-1 0-1,0 0 1,1 0-1,-1 0 1,1-1 0,0 1-1,-1-1 1,1 1-1,0-1 1,0 0 0,0 0-1,3 2 1,10 4-41,1-1 0,0 0 0,0 0 0,0-2-1,1 0 1,0-1 0,-1-1 0,26 1 0,16-3-1503,66-10 0,-36 2-2707,-29 3 255</inkml:trace>
</inkml:ink>
</file>

<file path=ppt/ink/ink2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27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1 234 10880,'56'20'12573,"-26"-12"-9531,2-2-2433,1-1 0,-1-2 0,0-1 0,62-5 0,-74 0-464,1-1 0,-1 0 1,0-1-1,0-1 0,-1-1 0,1-1 1,-1-1-1,23-14 0,-37 20-117,-1-1 0,1 1 0,-1-1 1,0 0-1,0 0 0,-1 0 0,1 0 0,-1 0 0,0-1 0,0 0 0,0 0 0,0 0 1,-1 0-1,0 0 0,2-10 0,-3 12-21,0-1-1,-1 0 1,0 1 0,0-1 0,0 1 0,0-1-1,0 1 1,-1-1 0,1 1 0,-1-1 0,0 1-1,0-1 1,-1 1 0,1 0 0,-1-1 0,0 1-1,1 0 1,-1 0 0,0 0 0,-1 0-1,1 1 1,-1-1 0,1 1 0,-1-1 0,0 1-1,0 0 1,-3-2 0,-2-1 19,-1 0-1,0 0 1,1 1-1,-2 1 1,1-1 0,0 1-1,-1 1 1,1 0-1,-18-2 1,8 4 19,1 0 1,-1 1-1,0 1 0,0 0 0,1 2 1,-22 6-1,29-6-18,0 0 0,0 0 0,0 1 0,1 0-1,-1 1 1,1 1 0,1-1 0,-1 2 0,1-1 0,0 1 0,-15 18 0,19-20-15,1 1-1,-1-1 1,1 1 0,0 0 0,0 0-1,1 0 1,0 1 0,0-1-1,0 1 1,1 0 0,1-1-1,-1 1 1,1 0 0,1 0 0,-1 0-1,1 0 1,1 0 0,-1 0-1,1 0 1,1 0 0,0 0-1,0 0 1,0-1 0,1 1-1,0-1 1,0 0 0,1 0 0,0 0-1,0 0 1,7 7 0,3 4-10,1-1 1,1-1 0,0-1-1,1 0 1,1-1 0,0-1-1,35 19 1,-40-26-279,-1 0 0,2-1 0,-1-1 0,1 0 0,-1 0-1,1-2 1,0 1 0,0-2 0,1 0 0,-1-1 0,0 0 0,23-4 0,-14 0-525,-1-1 0,0-1 1,1-1-1,-2-1 0,1-1 0,34-20 1,-19 9-3190</inkml:trace>
</inkml:ink>
</file>

<file path=ppt/ink/ink2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0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7168,'0'-9'1238,"2"-28"1731,5 15 3255,-6 21-4752,-1 1-746,0 0 362,2 0-43,-2 0-986,1 1 0,0-1 0,-1 1 0,1-1 0,-1 1 0,1 0 0,0-1 1,-1 1-1,1 0 0,-1-1 0,0 1 0,1 0 0,-1 0 0,0-1 0,1 1 0,-1 0 0,0 0 0,0 0 0,0-1 0,0 1 0,1 0 0,-1 0 0,0 0 1,0 0-1,-1-1 0,1 1 0,0 0 0,0 0 0,0 0 0,-1 1 0,1 4 435,-5 386 3154,13-420-3157,-13-52-162,2 52-181,2-50 1,1 69-120,2-1 0,-1 1 0,1-1 0,1 1 1,-1 0-1,2 0 0,-1 0 0,1 0 0,6-9 0,-4 9 6,0 0 1,1 1-1,0 0 0,0 1 0,1-1 0,-1 1 1,2 1-1,-1-1 0,1 2 0,0-1 0,0 1 1,1 0-1,-1 1 0,1 0 0,0 1 0,16-4 1,-17 5-10,-1 1 1,1 0-1,0 0 1,0 1 0,0 0-1,0 1 1,0 0 0,0 0-1,0 1 1,0 0-1,0 0 1,-1 1 0,1 0-1,-1 1 1,0 0-1,0 0 1,0 1 0,-1 0-1,10 8 1,-8-5-14,0 1 1,-1 0 0,-1 0 0,1 0 0,-1 1-1,-1 1 1,0-1 0,0 1 0,-1 0-1,-1 0 1,0 0 0,0 1 0,2 12-1,-1 12-16,-1 1 0,-1 71 0,-3-87-31,0-20-37,0-1 1,-1 1-1,1-1 0,0 1 1,0-1-1,0 1 0,-1-1 1,1 1-1,0-1 0,-1 1 1,1-1-1,0 1 1,-1-1-1,1 0 0,-1 1 1,1-1-1,-1 0 0,1 1 1,-1-1-1,1 0 0,-1 1 1,1-1-1,-1 0 0,1 0 1,-1 0-1,1 0 0,-1 0 1,0 1-1,1-1 0,-1 0 1,1 0-1,-1 0 0,1 0 1,-1-1-1,1 1 0,-1 0 1,0 0-1,1 0 0,-1 0 1,1-1-1,-1 1 0,1 0 1,-1 0-1,1-1 0,-1 1 1,0-1-1,-25-13-5056,13 0 1287</inkml:trace>
</inkml:ink>
</file>

<file path=ppt/ink/ink2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0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0 313 5248,'6'0'1674,"-1"-1"-1,0 1 1,0-1 0,1-1-1,-1 1 1,7-4 0,-7 3-1014,0 0 1,0 1 0,0-1 0,0 1 0,0 0 0,0 0 0,1 1-1,7-1 1,22 4 140,1-2 0,0-1 0,0-2-1,39-7 1,-63 6-613,1 0 0,-1-1-1,1 0 1,-1-1 0,-1 0 0,16-10 0,-21 12-164,0-2 0,-1 1 0,1 0 0,-1-1 0,0 0 0,0-1 0,-1 1 1,1-1-1,-1 0 0,-1 0 0,1 0 0,3-9 0,-6 12-14,0 0 1,0 0-1,0-1 1,-1 1-1,1 0 0,-1 0 1,0 0-1,0-1 0,0 1 1,0 0-1,0 0 1,-1-1-1,0 1 0,1 0 1,-1 0-1,0 0 0,-1 0 1,1 0-1,0 0 0,-1 0 1,0 1-1,1-1 1,-1 0-1,0 1 0,-1 0 1,1-1-1,0 1 0,-5-3 1,-3-3 28,-1 0-1,0 1 1,0 1 0,-1-1 0,-17-5-1,29 12-34,-20-8 71,1 0 1,-29-5-1,42 11-65,0 1 1,0 1-1,-1-1 0,1 1 0,0 0 1,0 0-1,-1 1 0,1 0 0,0 0 0,0 0 1,0 1-1,-8 3 0,5 0 19,1 0-1,-1 0 1,1 1 0,0 0 0,0 0-1,1 1 1,0 0 0,0 1-1,1-1 1,-1 1 0,2 1-1,-1-1 1,1 1 0,1 0 0,-5 11-1,6-14-9,1 1 0,0 0 0,0 1 0,0-1 0,1 0 0,0 0 0,0 1 0,1-1 0,0 1 0,0-1 0,1 0 0,-1 1 0,2-1 0,-1 0 0,1 0 0,0 0 0,1 0 0,0 0 0,0 0 0,0 0 0,1-1 0,7 11 0,-1-6-3,1 0 1,0-1-1,1 0 0,0-1 1,0-1-1,1 1 0,0-2 0,0 0 1,1 0-1,0-1 0,22 6 1,-10-5-1115,53 8 0,26-8-5584,-70-7 2820</inkml:trace>
</inkml:ink>
</file>

<file path=ppt/ink/ink2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1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0 939 10880,'24'-4'4106,"-3"2"-2678,7-1 98,5-5 4704,7-4-5600,-1-2 0,0-2-1,-1-1 1,39-26 0,132-99-558,-195 131-43,0-1-1,0-1 1,-1-1-1,-1 1 0,-1-2 1,0 0-1,0 0 1,13-28-1,-16 27-27,-1 0 0,-1 0 0,0-1 0,-1 1 0,0-2 1,-2 1-1,0 0 0,-1 0 0,-1-1 0,0 0 0,-1 1 0,-1-1 0,-1 1 0,-1-1 0,0 1 0,-1 0 0,-1 0 0,0 1 0,-15-31 0,16 38 32,0 0 0,-1 0 0,0 1-1,-1 0 1,0 0 0,0 0-1,-1 1 1,1 0 0,-2 0 0,1 0-1,-1 1 1,0 0 0,0 1-1,-17-9 1,14 8 31,-1 0 0,0 1 0,0 1 0,0-1 0,-1 2 0,1 0 0,-1 0 0,0 1 0,0 1 0,0 0 0,-20 2 0,20-1 1,1 1 0,0 1 1,0 0-1,0 1 0,0 1 0,0-1 0,1 2 1,0 0-1,-1 0 0,2 1 0,-1 0 0,1 1 0,0 0 1,0 1-1,1 0 0,0 0 0,0 1 0,1 0 0,0 0 1,1 1-1,-7 12 0,-6 10 62,2 1 0,1 1 1,2 1-1,1 0 0,-12 51 0,17-54-60,1 0-1,2 1 0,2-1 1,1 1-1,1 0 1,2 1-1,1-1 0,6 39 1,-1-34 12,1 0 0,1-1 0,3 1 1,1-2-1,1 0 0,24 45 0,-23-58 32,0 0-1,1-2 1,1 1 0,1-2-1,37 35 1,-46-48-224,1 0 1,0-1-1,0 0 1,1 0-1,0-1 1,0-1 0,11 4-1,-15-6-225,1 0 0,-1-1 0,1 0 1,0 0-1,0 0 0,0-1 0,0 0 0,-1-1 0,1 1 0,0-1 0,0-1 0,6-1 0,29-9-3758</inkml:trace>
</inkml:ink>
</file>

<file path=ppt/ink/ink2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2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19 646 6912,'-1'-2'497,"-1"1"1,1-1 0,-1 1 0,1-1-1,-1 1 1,1-1 0,0 0-1,0 0 1,0 0 0,0 0-1,0 0 1,0 0 0,0 0-1,1 0 1,-1 0 0,1 0-1,0 0 1,-1-1 0,1-3-1,0-50 6323,1 38-7700,1-10 1509,1-1 0,2 1 0,11-42 0,-10 47-457,5-11 81,1 0 0,3 1 1,0 1-1,2 0 0,1 1 1,2 1-1,36-43 0,-53 68-221,1 0-1,0 0 1,0 0-1,1 1 1,-1 0-1,1 0 1,0 0-1,0 0 1,0 1-1,10-5 1,-13 7-17,1 1 0,0 0 1,0 0-1,0 0 0,-1 0 1,1 0-1,0 1 1,0-1-1,-1 1 0,1 0 1,0 0-1,-1 0 1,1 0-1,-1 0 0,1 0 1,-1 1-1,1-1 1,-1 1-1,0 0 0,0-1 1,0 1-1,0 0 1,0 0-1,0 1 0,2 3 1,35 43 36,-3 1 0,44 80 1,31 45-296,-106-169 218,-1 0-1,0 0 0,0 1 1,-1-1-1,6 12 0,-9-17 23,0 1 1,1-1-1,-1 0 0,0 0 0,0 0 1,0 0-1,0 0 0,0 0 1,0 0-1,0 0 0,-1 1 0,1-1 1,0 0-1,-1 0 0,1 0 0,0 0 1,-1 0-1,1 0 0,-1 0 0,0 0 1,1 0-1,-1-1 0,0 1 1,1 0-1,-1 0 0,0 0 0,0-1 1,0 1-1,0-1 0,0 1 0,0 0 1,0-1-1,0 1 0,0-1 0,0 0 1,0 1-1,0-1 0,0 0 1,0 0-1,0 0 0,0 0 0,0 1 1,0-1-1,-2-1 0,-1 2 3,0-1-1,0-1 0,0 1 1,0-1-1,0 1 0,0-1 1,0 0-1,0 0 0,0-1 1,0 1-1,0-1 0,1 0 1,-1 0-1,1 0 1,-1-1-1,1 1 0,0-1 1,0 0-1,0 1 0,0-2 1,1 1-1,-1 0 0,1 0 1,-1-1-1,1 1 1,-2-6-1,-1 0-11,1 0 0,0 0 0,0 0 0,1 0 0,0-1 0,1 0 0,0 1 0,0-1 0,1 0 0,0-12 0,3 4-14,0 1 0,1 0 0,1 0 0,1 1 0,0-1 0,1 1-1,14-25 1,-14 29 26,0 0 0,2 1-1,-1 0 1,1 0-1,1 1 1,0 0-1,0 1 1,1 0-1,0 0 1,19-11-1,-23 17 11,0 0-1,0 1 0,0 0 1,0 0-1,1 0 0,-1 1 0,1 0 1,-1 0-1,1 1 0,-1 0 1,1 0-1,0 0 0,-1 1 0,1 0 1,-1 0-1,0 0 0,1 1 0,-1 0 1,0 1-1,0-1 0,0 1 1,10 7-1,-4 2 0,0 1 1,-1 0 0,0 1-1,-1 0 1,-1 1 0,0 0-1,-1 0 1,0 1 0,-2 0-1,7 22 1,-4-7 29,-1 0-1,-2 1 1,-1-1-1,1 62 0,-6-87 26,0-12-149</inkml:trace>
</inkml:ink>
</file>

<file path=ppt/ink/ink2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2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88 13952,'10'-7'5781,"72"-47"2645,-76 51-8400,-1-1-1,1 1 1,1 0 0,-1 0-1,0 1 1,1 0-1,-1 0 1,1 1 0,0-1-1,0 1 1,-1 1-1,1-1 1,0 1 0,0 1-1,0-1 1,0 1-1,-1 0 1,1 1 0,0-1-1,-1 1 1,1 1-1,-1-1 1,0 1 0,10 6-1,-3-2 52,0 1 0,-1 0 0,1 1-1,-2 1 1,1 0 0,-1 0 0,-1 1 0,0 1-1,14 20 1,-10-5 34,0 2-1,-2 0 1,-1 1-1,-2 0 1,0 0-1,5 42 0,9 32-371,-22-101-614,0-6-341,11-50-7807,-8 37 5162</inkml:trace>
</inkml:ink>
</file>

<file path=ppt/ink/ink2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3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1 341 10880,'5'2'1253,"0"0"0,0 0 0,0 0 1,1-1-1,-1 0 0,1 0 1,-1 0-1,1-1 0,-1 1 0,9-2 1,-4 0-656,0-1 0,0 0 0,0 0 0,0-1 0,11-5 0,3-4-712,-1 0-1,0-2 1,32-24-1,-39 26 409,-1 0-1,-1-1 0,20-20 0,-31 29-266,0 0 1,0 0-1,0-1 0,0 1 1,0-1-1,-1 1 0,0-1 0,0 0 1,0 0-1,-1 0 0,0 0 1,0 0-1,0 0 0,0 0 1,-1-1-1,0 1 0,-1-9 0,0 10-26,0 0-1,0 0 0,-1 0 0,1 0 1,-1 0-1,0 0 0,0 1 0,-1-1 0,1 1 1,-1 0-1,1-1 0,-1 1 0,0 0 1,-1 1-1,1-1 0,0 0 0,-1 1 1,1 0-1,-1 0 0,-5-2 0,0-1-19,-1 1 0,0 1 0,0 0 0,0 0 0,-1 1 0,-18-1 0,22 2 45,-1 1 0,0 0 0,0 0-1,0 1 1,0 0 0,1 1-1,-1 0 1,0 0 0,1 0-1,0 1 1,-1 0 0,1 1 0,0 0-1,1 0 1,-1 0 0,1 1-1,0-1 1,0 2 0,0-1-1,1 1 1,-1 0 0,1 0 0,1 0-1,-6 10 1,3-4 70,1 1 0,1-1-1,0 1 1,1 1 0,0-1 0,1 1 0,1-1-1,0 1 1,1 0 0,0 0 0,1 0 0,1 0 0,2 17-1,1-11-3,1 1 0,1-1-1,0 0 1,2 0 0,0-1-1,1 0 1,1-1-1,1 0 1,0 0 0,2-1-1,18 20 1,-21-25-190,2 0 0,0-1 0,0-1 0,0 0 0,2 0 0,-1-1 0,1-1 0,0 0-1,1-1 1,0-1 0,0 0 0,0-1 0,1-1 0,0 0 0,16 1 0,13 0-1310</inkml:trace>
</inkml:ink>
</file>

<file path=ppt/ink/ink2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3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83 361 4352,'0'0'332,"0"0"0,0 0 1,-1 0-1,1 0 0,0 0 1,0 0-1,-1 0 0,1 0 0,0-1 1,0 1-1,-1 0 0,1 0 0,0 0 1,0 0-1,-1 0 0,1 0 1,0 1-1,-1-1 0,1 0 0,0 0 1,0 0-1,-1 0 0,1 0 0,0 0 1,0 0-1,0 0 0,-1 1 1,1-1-1,0 0 0,0 0 0,0 0 1,-1 0-1,1 1 0,0-1 0,0 0 1,0 0-1,-1 1 0,-5 14 4217,4 20-4146,4-31-139,-1 0 0,1-1 0,0 1-1,0 0 1,0-1 0,0 1 0,0-1 0,1 0 0,0 0 0,-1 0-1,1 0 1,1 0 0,-1 0 0,6 3 0,53 23 1276,-51-24-1321,-1-2-71,0 0 0,1-1 0,0 0 0,-1 0 0,1-1 0,0 0 0,0-1 0,0-1 0,21-2 0,-2-3-1,-1-1 0,32-12-1,-39 12-95,0-1 0,-1-2 0,-1 0 0,1-1-1,-2-1 1,0-1 0,0 0 0,-1-2 0,-1 0 0,0-1 0,-1 0 0,18-25-1,-27 32-36,-2 0 0,1 0 0,-1-1 0,0 0 0,-1 1 0,6-20 0,-9 23-12,0 1 0,0-1 0,0 0 0,-1 1 0,0-1 0,0 0 0,0 1 0,-1-1 0,0 0 0,0 1 0,0-1 0,-1 1 0,0 0 0,-4-11 0,1 8 13,0 0 0,-1 0 0,0 1-1,0-1 1,-1 1 0,0 1 0,0-1 0,0 1-1,-1 1 1,0-1 0,0 1 0,-14-6-1,7 6-22,-1 1-1,0 0 1,0 1-1,0 1 1,0 1-1,0 0 1,0 1-1,0 0 1,-22 5-1,11 0-50,1 2 0,-1 1 0,1 2 0,1 0 0,-1 2 0,2 0 0,0 2 0,0 1 0,2 0 0,0 2 0,0 1 0,2 0 0,0 1 0,1 2 0,2 0 0,-28 41 0,41-57-14,1 0-1,0 1 0,0 0 0,1 0 0,0-1 0,-1 1 0,2 1 0,-1-1 0,1 0 0,0 0 1,0 1-1,1-1 0,0 0 0,0 1 0,0-1 0,1 0 0,0 0 0,0 1 0,1-1 0,0 0 0,0 0 1,0 0-1,1 0 0,-1-1 0,1 1 0,1-1 0,5 8 0,-3-7-209,0 0 1,1-1-1,0 0 0,0 0 1,1 0-1,-1-1 0,1 0 1,0-1-1,0 1 0,0-2 0,1 1 1,-1-1-1,1 0 0,-1-1 1,1 0-1,-1 0 0,1-1 1,0 0-1,16-3 0,12-2-1311,-1-2-1,-1-1 1,44-17 0,12-4-1734</inkml:trace>
</inkml:ink>
</file>

<file path=ppt/ink/ink2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0.4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3712,'2'2'500,"0"0"0,0 0 0,0 1 1,0-1-1,-1 0 0,1 1 0,-1 0 0,1-1 0,-1 1 1,0 0-1,1 4 0,19 49 392,-19-50-768,15 43 658,148 488 2810,-149-458-2969,0 5 409,50 147 0,-47-164-157,-8-104-448,-6 14-430,2 1 0,1 1 0,1-1 0,0 2 0,2-1-1,24-35 1,-30 48-2,1 0-1,0 0 1,1 1-1,-1 0 0,1 0 1,1 1-1,-1-1 1,1 2-1,0-1 0,1 1 1,-1 0-1,1 1 0,0 0 1,0 0-1,0 1 1,0 0-1,1 1 0,12-2 1,-16 4 35,0 0 1,0 0 0,0 1 0,0 0-1,0 0 1,0 0 0,-1 1-1,1 0 1,-1 0 0,1 1-1,-1-1 1,0 1 0,0 0-1,0 1 1,0-1 0,0 1-1,-1 0 1,0 0 0,1 0 0,-2 1-1,1 0 1,0-1 0,-1 1-1,0 0 1,0 1 0,-1-1-1,3 7 1,6 17 157,-1 0 0,-1 1 0,-2 1 0,3 32 0,0-10 39,-6-31-227,1 0 0,1-1 0,1 1 0,1-1 0,1-1 0,13 23 0,-22-43-46,0 1-1,1 0 0,-1-1 1,0 1-1,1-1 0,-1 1 0,0-1 1,1 1-1,-1-1 0,1 1 1,-1-1-1,1 1 0,-1-1 0,1 1 1,-1-1-1,1 0 0,-1 1 1,1-1-1,0 0 0,-1 1 1,1-1-1,0 0 0,-1 0 0,1 0 1,0 0-1,-1 0 0,1 0 1,0 0-1,-1 0 0,1 0 0,0 0 1,-1 0-1,1 0 0,0 0 1,-1 0-1,1 0 0,-1-1 0,1 1 1,0 0-1,-1-1 0,1 1 1,-1 0-1,1-1 0,-1 1 1,1 0-1,-1-1 0,1 1 0,0-1 1,20-32-3178,-16 23 1953,27-58-3721,-14 31 2432</inkml:trace>
</inkml:ink>
</file>

<file path=ppt/ink/ink2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4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4 7296,'-1'0'361,"0"-1"1,0 1-1,1-1 0,-1 1 1,0 0-1,0 0 0,0-1 1,0 1-1,1 0 1,-1 0-1,0 0 0,0 0 1,0 0-1,0 0 0,0 0 1,0 0-1,1 0 1,-1 0-1,0 1 0,0-1 1,0 0-1,1 1 0,-1-1 1,0 0-1,0 1 1,1-1-1,-1 1 0,0-1 1,0 1-1,0 1 1,0 0-13,-1 0 1,1 0 0,0 0-1,0 1 1,1-1 0,-1 0 0,0 1-1,1-1 1,-1 1 0,1-1 0,0 4-1,0 12-346,1 0 0,4 27-1,-3-35 356,62 381 3226,-17 30-999,-9-69-1331,-38-348-1363,7 28-713,-7-31 682,0-1 0,0 1-1,1-1 1,-1 0 0,0 1 0,0-1 0,0 1 0,0-1 0,1 1 0,-1-1 0,0 0 0,0 1 0,1-1 0,-1 1-1,0-1 1,1 0 0,-1 1 0,0-1 0,1 0 0,-1 0 0,0 1 0,1-1 0,-1 0 0,1 0 0,-1 0 0,1 1-1,-1-1 1,1 0 0,-1 0 0,0 0 0,1 0 0,-1 0 0,1 0 0,-1 0 0,1 0 0,-1 0 0,1 0 0,-1 0 0,1 0-1,-1 0 1,1 0 0,-1-1 0,0 1 0,1 0 0,-1 0 0,1 0 0,-1-1 0,0 1 0,1-1 0,4-3-3594</inkml:trace>
</inkml:ink>
</file>

<file path=ppt/ink/ink2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4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41 332 10752,'33'-13'12159,"0"5"-8212,-17 4-4416,-1-1 621,0 0 1,-1-1 0,0 0-1,0-1 1,0-1 0,-1 0-1,18-15 1,-24 18-106,-1-1 1,-1 1-1,1-1 0,-1 0 1,0 0-1,0-1 0,0 0 1,-1 1-1,0-2 1,-1 1-1,1 0 0,-1-1 1,-1 1-1,0-1 0,0 0 1,1-9-1,-3 13-50,0 0 0,-1-1-1,0 1 1,0 0 0,0 0-1,0 0 1,-1 0 0,0 0-1,1 0 1,-1 0 0,-1 0 0,1 0-1,-1 1 1,1-1 0,-1 1-1,0 0 1,0 0 0,0 0-1,-1 0 1,-3-2 0,1 1 0,1 0 0,-1 0 0,0 1 0,0 0 0,0 0 1,0 0-1,0 1 0,-1 0 0,1 0 0,-1 1 0,1-1 0,-14 1 0,12 1 36,0 1 0,0 0 0,0 1 0,0 0 0,1 0-1,-1 1 1,1 0 0,0 0 0,0 1 0,0 0 0,0 0-1,0 0 1,1 1 0,0 0 0,0 0 0,0 1-1,1 0 1,-1 0 0,2 0 0,-1 1 0,1-1 0,-1 1-1,2 0 1,-1 0 0,-3 13 0,1-3 62,2 1-1,0 0 1,1 0 0,1 0 0,0 0 0,1 0 0,2 0-1,0 1 1,0-1 0,6 24 0,-5-34-85,0 1 1,0-1-1,1 0 0,0 0 1,0 0-1,1 0 0,0 0 1,1-1-1,-1 0 0,1 1 0,1-2 1,-1 1-1,1-1 0,0 0 1,1 0-1,0-1 0,0 1 1,0-1-1,0-1 0,1 0 1,-1 0-1,1 0 0,0-1 1,13 3-1,-1-3-876,1-1 0,-1-1 0,1-1 0,29-3 0,-47 3 508,1-1 1,-1 1 0,1-1 0,-1 0 0,1 0 0,-1 0 0,1 0 0,-1 0 0,0-1 0,0 1 0,0-1 0,0 0 0,0 0 0,0-1 0,0 1 0,-1 0 0,1-1 0,2-3 0,17-17-3376</inkml:trace>
</inkml:ink>
</file>

<file path=ppt/ink/ink2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5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320 8 10240,'-2'-1'371,"0"0"0,1 0-1,-1 0 1,0 1 0,0-1 0,0 0 0,0 1 0,0-1 0,0 1 0,0 0 0,0 0 0,0 0 0,0 0 0,0 0-1,0 0 1,1 0 0,-1 1 0,0-1 0,0 1 0,0-1 0,0 1 0,-3 2 0,-45 30 5846,21-12-6288,-35 13 49,48-27 246,1 0 0,0 1 0,0 1 0,1 0 0,-25 22 0,37-30-201,1 0-1,0 0 0,0 0 1,0 1-1,-1-1 0,1 0 1,1 1-1,-1-1 0,0 1 1,0-1-1,0 1 0,1-1 1,-1 1-1,1 0 0,-1-1 1,1 1-1,0 0 0,0-1 1,0 1-1,0 0 0,0-1 1,0 1-1,0 0 0,0-1 1,1 1-1,-1 0 1,1-1-1,-1 1 0,1 0 1,-1-1-1,1 1 0,0-1 1,0 1-1,0-1 0,1 2 1,3 2 36,-1-1 1,1 1-1,0-1 0,1 0 1,-1-1-1,1 1 1,8 3-1,-3-2 37,0-1 0,0-1-1,1 1 1,-1-2 0,1 0 0,20 2 0,73-4 458,-63-1-478,-23 1-17,85 0 232,120 15-1,-212-14-246,0 1-1,-1 0 0,1 1 1,-1 1-1,20 8 0,-27-10-30,0 0 0,-1 0 0,1 1 0,0-1-1,-1 1 1,0 0 0,1 0 0,-1 0 0,-1 0 0,1 1-1,0-1 1,-1 1 0,1 0 0,-1 0 0,0-1-1,-1 1 1,3 6 0,-4-6 12,0 0 0,1-1 0,-2 1 0,1 0 1,0 0-1,-1-1 0,1 1 0,-1 0 0,0-1 0,-1 1 0,1-1 0,0 1 0,-1-1 1,0 0-1,0 1 0,0-1 0,0 0 0,0 0 0,-1 0 0,0-1 0,1 1 0,-1-1 0,-6 5 1,-8 7 36,-1-1 1,-32 17 0,46-27-65,-26 12 36,-1-1-1,0-1 1,-1-2-1,0-1 1,-1-2 0,-46 7-1,65-13-90,0 0 1,-1-1-1,-22-2 0,32 1-35,1-1 0,-1 1 0,0-1 0,1 0 0,-1-1 0,0 1 0,1-1 0,0 0 0,-1 0 0,1 0 0,0-1 0,0 1 0,-5-5 0,8 6-4,0 0 0,0 0 0,1 0 0,-1 0 0,0 0 0,0 0 0,0 0 0,1 0 0,-1 0 0,0-1 0,1 1 0,-1 0 0,1 0 0,0-1 0,-1 1 0,1 0 0,0-1 0,0 1 0,0 0 0,0-1 0,0 1 0,0-1 0,0 1 0,0 0 0,1-1 0,-1 1 0,0 0 0,1 0 0,-1-1 0,1 1 0,-1 0 0,1 0 0,0 0-1,0-1 1,-1 1 0,1 0 0,0 0 0,0 0 0,1-1 0,3-2-466,-1 1-1,0-1 1,1 1-1,0-1 1,0 2-1,0-1 1,7-3-1,25-8-3277</inkml:trace>
</inkml:ink>
</file>

<file path=ppt/ink/ink2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5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237 328 12800,'-31'11'6399,"9"14"-8191,17-21 11008,5 25-9216,0-10 128,0 25 256,0-12 0,22 9-512,-4-8 128,30-11-128,-13-4 0,18-15-3200,-14 1 0</inkml:trace>
  <inkml:trace contextRef="#ctx0" brushRef="#br0" timeOffset="1">65 0 16384,'-65'7'8191,"109"-7"-16127,-31 0 13824,5-4-11392,-5 4 1</inkml:trace>
</inkml:ink>
</file>

<file path=ppt/ink/ink2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6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1 109 8576,'17'16'9129,"1"-1"-4028,7 7-2671,-20-17-2432,0 0 0,-1 0 0,1 0-1,-1 0 1,0 1 0,-1 0 0,1-1 0,-1 1 0,4 10 0,7 30 1218,16 89 0,-25-125-848,1-19-74,2-29-81,-11-49-110,0 59-53,2 0 0,1 0 1,2 0-1,0 0 1,9-38-1,-9 62-27,0-1 0,0 1 0,0-1 0,1 1 0,0 0 0,-1 0 0,2 0 0,-1 1 0,0-1 1,1 1-1,-1 0 0,1 0 0,0 0 0,0 0 0,0 0 0,1 1 0,-1 0 0,1 0 0,-1 0 0,1 1 0,-1-1 0,1 1 0,0 0 0,9 0 0,-1-1 47,-1 1 1,1 0-1,-1 1 1,1 1-1,-1 0 0,1 0 1,-1 2-1,0-1 1,14 6-1,-13-3 3,1 0 0,-2 1 1,1 1-1,-1 0 0,0 0 0,0 1 0,-1 1 1,0 0-1,17 19 0,-23-22-62,1 2 0,-2-1 0,1 1 0,-1-1 0,0 1-1,-1 0 1,0 0 0,0 1 0,0-1 0,-1 1 0,-1-1 0,0 1 0,0 0 0,0 0 0,-1-1-1,-2 18 1,1-13-29,-16 99-113,12-101 21,1-21 84,0-21 55,6 7-7,0 0-1,2 0 0,1 1 1,0-1-1,16-38 0,-15 48-97,1 0 0,0 1-1,1 0 1,0 0-1,1 1 1,0 0-1,1 1 1,1 0-1,0 0 1,0 1 0,15-9-1,-22 16 45,1 0 0,-1 0 0,1 1 0,0 0 0,0 0 0,0 1 0,0-1 0,1 1 0,-1 0 1,0 0-1,0 1 0,1 0 0,-1 0 0,0 0 0,1 0 0,-1 1 0,0 0 0,0 0 0,1 1 0,-1-1 0,0 1 0,0 0 0,5 3 0,8 3 109,0 2-1,0 0 1,0 1 0,29 25-1,-34-25 46,0 1 0,-1 0-1,-1 1 1,0 0 0,-1 1 0,14 22-1,-21-31-85,0 1-1,0 1 0,0-1 0,-1 0 1,0 1-1,0-1 0,-1 1 0,0 0 1,0-1-1,0 1 0,-1 0 0,0 0 1,0 0-1,-1-1 0,0 1 0,0 0 1,-1-1-1,1 1 0,-6 10 0,-11 5-519,8-18-1261,5-14-3577,5 2 1460</inkml:trace>
</inkml:ink>
</file>

<file path=ppt/ink/ink2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6.9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94 229 12672,'-1'1'217,"0"0"1,0 0 0,0-1 0,1 1-1,-1 0 1,0 0 0,1 0 0,-1 0-1,1 0 1,-1 0 0,1 0 0,-1 0-1,1 0 1,0 0 0,0 0 0,-1 0 0,1 0-1,0 0 1,0 0 0,0 0 0,0 0-1,0 0 1,0 0 0,0 0 0,1 0-1,-1 1 1,1 0 0,1 2 406,0 0 1,0 0 0,0 0-1,0-1 1,1 1 0,0-1-1,5 6 1,11 8 1343,42 29 1,-53-41-2259,5 4 436,1-2 0,0 0 0,0-1 0,1 0 0,-1-1 0,1 0 0,1-1 0,-1-1 1,1-1-1,-1 0 0,1-1 0,-1-1 0,1 0 0,26-4 0,-25 2-46,0-1-1,0-1 1,0 0-1,-1-2 1,0 0-1,0 0 0,0-2 1,-1 0-1,0 0 1,0-2-1,-1 0 1,0 0-1,17-19 0,-26 24-90,0-1-1,0 0 0,-1 0 0,0 0 0,-1 0 1,1-1-1,-1 0 0,0 1 0,-1-1 0,0 0 1,0-1-1,2-13 0,-3 17-8,0 0 0,-1-1 0,1 1 0,-1 0 0,0 0 0,0 0 0,-1-1 0,1 1 0,-1 0 0,0 0 0,0 0 0,0 0 0,-1 0 0,1 0 0,-1 0 0,0 1 0,0-1 0,0 0 0,-1 1 0,1 0 0,-1-1 0,0 1 0,0 0 0,0 0 0,-4-3 0,2 1 0,-3-2 8,1 0 1,-2 0-1,1 1 1,-1 0-1,0 0 0,0 1 1,0 0-1,-1 1 1,0 0-1,0 0 0,0 1 1,-18-3-1,13 2 11,-12-2 6,1 0 0,-1 2 0,0 2 0,1 0-1,-51 4 1,57-1-14,-1 2 0,0 0 0,1 1 0,0 2 0,0 0 0,-36 16 0,44-16-135,0 1 1,0 0 0,0 0 0,1 1-1,0 1 1,1 0 0,0 0-1,0 1 1,1 1 0,-14 19-1,21-27-32,0-1-1,1 0 0,-1 1 1,1-1-1,-1 1 0,1 0 1,0 0-1,0-1 0,0 1 1,0 0-1,1 0 0,-1 0 1,1 0-1,0 0 0,-1 0 1,1 0-1,1 0 1,-1 0-1,0 0 0,1 0 1,-1-1-1,1 1 0,0 0 1,0 0-1,0 0 0,0-1 1,1 1-1,-1 0 0,1-1 1,0 1-1,2 2 0,20 30-3811</inkml:trace>
</inkml:ink>
</file>

<file path=ppt/ink/ink2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8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6 537 8064,'0'0'120,"0"0"1,0 0 0,-1 0-1,1 0 1,0 0 0,0 0-1,0 0 1,0 0 0,-1 0-1,1 0 1,0 0 0,0 0-1,0 0 1,0 0-1,-1 0 1,1 0 0,0 0-1,0 0 1,0 0 0,0 0-1,-1 0 1,1 0 0,0 0-1,0-1 1,0 1 0,0 0-1,0 0 1,-1 0 0,1 0-1,0 0 1,0 0-1,0-1 1,0 1 0,0 0-1,0 0 1,0 0 0,0 0-1,0-1 1,0 1 0,-1 0-1,1 0 1,0 0 0,0 0-1,0-1 1,0 1 0,0 0-1,0 0 1,0 0-1,0 0 1,0-1 0,1 1-1,-1 0 1,0 0 0,0-1-1,8-12 5854,6-10-4226,-5-11-673,8-63 1,-15 70-576,3 1 0,0 0 0,1 1-1,16-42 1,-8 38-164,2 0 0,1 1 0,23-29 0,-36 52-287,0 1-1,0 0 1,0 0-1,0 0 0,1 1 1,-1 0-1,1 0 1,0 0-1,0 0 1,1 1-1,-1-1 1,0 2-1,1-1 1,-1 0-1,1 1 0,0 0 1,8 0-1,-6 0-16,0 1-1,0 1 0,0-1 1,-1 2-1,1-1 1,0 1-1,0 0 0,-1 0 1,1 1-1,-1 0 0,1 0 1,11 8-1,-1 3-26,-1 0 0,0 1 0,0 0 0,-2 1 0,0 1 0,-1 1 0,0 0 0,-2 1 0,14 27 0,-5-3-81,-1 0-1,-3 2 1,16 64-1,-32-107 76,1 4 2,-1-1 1,1 1-1,-1 0 1,0 0-1,-1 0 1,1 12 0,-2-18-3,1 1 0,0 0 1,0-1-1,0 1 0,-1 0 1,1-1-1,0 1 0,-1-1 0,1 1 1,0 0-1,-1-1 0,1 1 1,-1-1-1,1 1 0,-1-1 1,1 1-1,-1-1 0,1 1 1,-1-1-1,1 0 0,-1 1 1,0-1-1,0 1 0,-28-4-99,27 2 82,-1 0-1,0-1 0,1 1 0,-1-1 0,1 0 0,-1 0 0,1 0 0,0 0 0,0 0 0,0-1 1,0 1-1,0-1 0,1 1 0,-1-1 0,1 0 0,-1 1 0,1-1 0,0 0 0,-1-6 0,-11-57-371,13 46 331,1-1 0,0 0 0,2 0-1,0 1 1,1-1 0,1 1 0,1 0-1,15-34 1,-17 44 62,1 1 1,-1 0-1,2 0 0,-1 0 0,1 1 0,1 0 1,0 0-1,0 0 0,0 1 0,1 0 0,0 1 0,0 0 1,1 0-1,-1 0 0,1 1 0,1 1 0,-1-1 1,1 1-1,-1 1 0,1 0 0,14-2 0,-8 2 23,0 1 0,0 0 0,0 2-1,0 0 1,0 0 0,0 2 0,0 0 0,0 0-1,-1 2 1,1 0 0,-1 1 0,29 13-1,-23-8 5,-1 1-1,-1 1 1,0 1-1,-1 1 0,0 0 1,19 21-1,-30-28 10,-1 0 1,0 1-1,0 0 0,0 0 1,-1 0-1,-1 1 1,1-1-1,-1 1 0,-1 1 1,0-1-1,0 0 0,-1 1 1,0-1-1,0 1 0,-1 0 1,-1 13-1,0-17 10,-1-1 0,0 0 0,0 0 0,-1 1 0,1-1 0,-1 0 0,0 0 0,-1 0 0,1-1-1,-1 1 1,0-1 0,0 1 0,-1-1 0,1 0 0,-1 0 0,-7 6 0,4-5-15,0 1 0,0-2 0,0 1 1,0-1-1,-1 0 0,0-1 0,0 1 0,0-2 0,-13 4 0,20-6-50,0 0-1,1 0 0,-1 0 0,0 0 0,0 0 0,0 0 0,1 0 0,-1 0 0,0-1 1,0 1-1,0 0 0,1 0 0,-1-1 0,0 1 0,0-1 0,1 1 0,-1 0 0,0-1 1,1 0-1,-1 1 0,1-1 0,-1 1 0,1-1 0,-1 0 0,1 1 0,-1-1 0,1 0 1,-1 1-1,1-1 0,0 0 0,-1 0 0,1 1 0,0-1 0,0 0 0,0 0 1,-1 0-1,1 1 0,0-1 0,0 0 0,0 0 0,0 0 0,1 0 0,-1 1 0,0-2 1,6-40-518,-5 40 526,8-28-177,2 0 0,1 1 0,1 0 1,2 1-1,1 0 0,1 1 0,1 1 0,35-38 0,-45 55 235,0 1-1,0 0 1,1 0-1,0 1 1,0 0-1,1 1 1,0 0-1,0 0 1,1 1 0,-1 1-1,1-1 1,0 2-1,0 0 1,1 0-1,-1 1 1,1 0-1,-1 1 1,1 0-1,-1 1 1,21 2 0,-22-1 44,0 0 0,-1 1 0,1 1 0,0 0 0,-1 0 0,1 1 0,-1 0 0,0 0 0,0 1 0,-1 0 0,1 1 0,-1 0 0,-1 0 0,1 1 0,-1 0 0,0 0 1,0 1-1,-1-1 0,0 2 0,0-1 0,-1 1 0,0-1 0,-1 1 0,4 11 0,-3-4-46,-1 1 0,-1 0 0,0 0-1,-1 0 1,-1 0 0,-1 0 0,0 0 0,-6 34 0,1-20-615,-2 1 1,-2-2 0,-22 56-1,33-93-5320,0 0 4073,2-5-2026</inkml:trace>
</inkml:ink>
</file>

<file path=ppt/ink/ink2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8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175 295 8064,'1'-11'10573,"3"15"-5592,6 22-3316,-6-13-282,-1-5-1270,1-1 1,-1 1-1,1 0 0,1-1 1,-1 0-1,1 0 0,1 0 1,-1-1-1,1 1 0,0-1 0,1-1 1,-1 1-1,1-1 0,0 0 1,0-1-1,1 0 0,-1 0 1,1 0-1,0-1 0,0 0 1,0-1-1,0 1 0,1-2 1,-1 1-1,1-1 0,-1-1 1,1 1-1,-1-1 0,1-1 1,-1 0-1,14-3 0,-8 1-44,0-1-1,0 0 0,-1-1 0,1-1 1,-1 0-1,-1-1 0,1-1 1,-1 1-1,14-14 0,-20 15-65,0 0 0,0 0 0,-1 0 0,0-1-1,-1 0 1,0 0 0,0 0 0,0-1 0,-1 0 0,0 1 0,0-1 0,-1 0 0,0 0-1,0 0 1,-1-1 0,0 1 0,-1 0 0,1-1 0,-2 1 0,1 0 0,-1 0-1,0-1 1,-1 1 0,0 0 0,0 0 0,-1 0 0,0 1 0,-1-1 0,1 1 0,-1-1-1,-1 1 1,1 0 0,-1 1 0,0-1 0,-1 1 0,-8-8 0,3 4 7,0 0 1,-1 1 0,0 1-1,-1 0 1,1 0 0,-2 1-1,1 1 1,-1 0 0,-14-3-1,3 3-67,0 2 0,0 1 0,0 1 0,0 1 0,0 1 0,-45 6-1,59-5 15,0 1 1,-1 0-1,1 0 0,0 1 0,1 1 0,-1 0 0,1 1 0,-1 0 0,2 0 0,-1 1 0,0 0 0,1 1 0,0 0 0,1 0 0,-1 1 0,2 0 0,-1 1 0,-7 11 0,13-17-124,0 0-1,1-1 0,-1 2 1,1-1-1,0 0 0,0 0 1,0 0-1,0 1 0,0-1 0,1 0 1,-1 1-1,1-1 0,0 0 1,0 1-1,1-1 0,-1 1 1,0-1-1,1 0 0,0 0 0,0 1 1,0-1-1,0 0 0,1 0 1,-1 0-1,1 0 0,0 0 1,0 0-1,0 0 0,0-1 0,0 1 1,0-1-1,1 0 0,-1 1 1,1-1-1,4 2 0,31 23-3672</inkml:trace>
</inkml:ink>
</file>

<file path=ppt/ink/ink2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9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83 309 7936,'-6'19'3687,"-1"2"4893,-2-5-6042,7-12-2405,0-1 1,0 0-1,0 1 1,0-1 0,0 1-1,1 0 1,0-1-1,0 1 1,0 0 0,0 0-1,1 0 1,-1 0-1,1 0 1,0 0-1,0 0 1,0 0 0,1 0-1,-1-1 1,1 1-1,0 0 1,0 0 0,1 0-1,-1-1 1,1 1-1,-1-1 1,1 1 0,0-1-1,5 6 1,-1-4-8,-1 0 0,1 0 0,0 0 0,1-1 0,-1 0 0,1 0 0,0-1 0,0 0 0,0 0 0,0-1 0,0 0 0,1 0 0,-1 0 0,1-1-1,-1 0 1,10-1 0,-1 1-14,5 1 45,0-1 0,-1-1 0,1-1 0,37-7-1,-25-3-21,0-1-1,-2-1 0,1-2 0,-2-2 0,0 0 0,43-34 0,-51 33-83,-1 0 0,-1-2 1,0 0-1,23-32 0,-40 48-62,1 0 1,0 0-1,-1 0 0,0-1 1,0 0-1,-1 0 0,1 1 1,-1-1-1,0-1 0,0 1 1,0 0-1,-1 0 0,0-1 1,0 1-1,-1-1 0,1 1 1,-1-1-1,0 1 0,0-1 1,-1 1-1,-2-11 0,2 11-4,0 0 0,-1 0-1,0 0 1,0 1 0,0-1 0,0 0-1,0 1 1,-1 0 0,0-1-1,0 1 1,0 0 0,-1 1-1,1-1 1,-1 0 0,0 1 0,0 0-1,0 0 1,-1 0 0,1 1-1,0-1 1,-1 1 0,-6-2-1,-1-2-16,-2-1-5,-1 0-1,0 1 0,0 1 0,0 1 0,-1 0 0,1 1 0,-1 0 0,0 2 1,-22-1-1,26 2 11,-12-2-62,-1 2 0,1 1 0,-1 1 1,1 1-1,-1 1 0,1 1 0,0 1 0,1 1 0,0 2 0,0 0 0,-37 21 0,47-23-36,1 0-1,0 1 1,1 0 0,0 0-1,0 1 1,1 1-1,0 0 1,1 0-1,0 1 1,1 0-1,0 1 1,0-1-1,1 2 1,1-1-1,0 1 1,-5 16-1,10-24-3,0 1-1,0-1 1,1 1 0,-1-1-1,1 1 1,0-1 0,1 1-1,-1-1 1,1 0 0,0 1-1,0-1 1,1 0 0,0 1-1,0-1 1,0 0 0,0 0-1,1 0 1,0-1 0,0 1-1,0-1 1,1 0-1,-1 1 1,7 4 0,0 0-443,1-1 0,1 0 0,-1-1 0,1 0 0,0-1 0,1 0 0,25 8 0,40 11-2883</inkml:trace>
</inkml:ink>
</file>

<file path=ppt/ink/ink2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9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11 9984,'-2'-11'3150,"8"21"1861,7 27 1803,-7 22-5293,-3 106-1,-4-80-1596,20 257 1102,-14-282-750,36 467 449,-28-454-1496,-12-70 515,0 1 0,0-1 1,1 1-1,-1-1 0,1 0 0,-1 0 0,1 0 1,0 0-1,0 0 0,1 0 0,-1 0 0,0-1 0,1 1 1,0-1-1,0 0 0,-1 0 0,6 3 0,-7-4 47,1-1 0,-1 1-1,0-1 1,1 0 0,-1 1-1,1-1 1,-1 0 0,1 0-1,-1 0 1,0 0 0,1 0-1,-1-1 1,1 1 0,-1 0 0,1-1-1,-1 1 1,0-1 0,1 1-1,-1-1 1,0 0 0,0 1-1,1-1 1,-1 0 0,0 0-1,0 0 1,0 0 0,1-1-1,4-2-563,16-11-2960</inkml:trace>
</inkml:ink>
</file>

<file path=ppt/ink/ink2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0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0 310 4736,'8'-2'1898,"1"3"-1232,86 4 3943,-64-4-3908,-1-1 0,0-2 0,39-8 0,-57 8-596,0-1 0,0 0 0,-1-1 0,0-1 0,0 0 0,0 0 0,0-1 0,14-10 0,-19 10 28,0 1-1,0-1 0,0 0 0,-1 0 1,0 0-1,0-1 0,-1 0 0,0 0 1,0 0-1,-1 0 0,1-1 0,-2 1 1,1-1-1,1-8 0,-3 11-85,0-1-1,-1 1 1,1 0-1,-1 0 0,-1-1 1,1 1-1,-1 0 1,0 0-1,0 0 1,0 0-1,-1 0 1,1 0-1,-1 0 1,0 0-1,-1 1 0,1-1 1,-1 1-1,0-1 1,0 1-1,-1 0 1,1 0-1,-1 0 1,0 1-1,0 0 1,0-1-1,0 1 0,-1 0 1,1 1-1,-1-1 1,1 1-1,-1 0 1,0 0-1,0 1 1,0-1-1,0 1 1,0 0-1,-1 0 1,1 1-1,0 0 0,0 0 1,0 0-1,-1 0 1,1 1-1,-5 1 1,-3 1 24,1 1 0,0 1 1,0 0-1,0 0 0,1 2 0,-1-1 1,1 1-1,1 1 0,0 0 1,0 0-1,0 1 0,-12 15 1,8-9 49,2 1 0,0 1 1,0 0-1,2 0 1,0 1-1,1 0 1,-11 33-1,17-38-52,0 0 0,1 0 0,0 1 0,1-1 0,1 1-1,0 0 1,1-1 0,1 1 0,0-1 0,0 0 0,1 0 0,1 0-1,1 0 1,-1 0 0,2-1 0,0 1 0,0-2 0,10 14 0,-6-10-116,1-1 1,0 0 0,1 0 0,0-2 0,1 1-1,1-1 1,0-1 0,0-1 0,1 0-1,1-1 1,-1 0 0,1-1 0,26 8 0,-32-14-431,0 0 1,0-1-1,0 0 1,0 0-1,1-1 1,-1 0 0,0-1-1,0 0 1,0-1-1,0 0 1,0-1-1,0 0 1,0 0 0,-1-1-1,1 0 1,-1-1-1,16-11 1,-21 14 136,0-1 0,-1 0 0,1 0 0,-1 0 0,1 0 0,-1 0-1,0-1 1,0 0 0,-1 1 0,1-1 0,-1 0 0,0 0 0,0 0 0,0-1 0,0 1 0,1-6 0,4-32-2476</inkml:trace>
</inkml:ink>
</file>

<file path=ppt/ink/ink2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49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20 192 12288,'-2'7'664,"1"0"0,0-1 0,0 1-1,0 0 1,1 0 0,0 1 0,1-1 0,-1 0 0,1 0 0,0-1 0,1 1 0,0 0 0,0 0 0,1-1 0,-1 1 0,1-1 0,1 0 0,3 7 0,37 46 2619,3-8-3800,-38-43 623,-1 0 1,2-1-1,-1 0 1,1 0-1,0-1 1,0-1 0,1 0-1,0 0 1,0-1-1,0 0 1,0-1 0,1 0-1,-1-1 1,17 1-1,-4-2 136,0 0 0,0-2 0,-1-1 0,1-1 0,42-11 0,-54 11-213,-1 0 0,1-1 0,-1-1 0,0 1 1,-1-2-1,1 1 0,-1-2 0,0 1 0,0-1 0,-1-1 0,0 0 0,-1 0 0,1-1 0,-1 0 0,-1 0 0,0 0 1,0-1-1,-1-1 0,-1 1 0,1-1 0,4-14 0,-8 17-29,0 1 0,0-1 0,-1 0 0,-1 1 0,1-1 0,-1 0 0,0 0 0,-1 1 0,0-1 0,0 0 0,0 1 0,-1-1 0,0 1 0,-1-1 0,0 1 0,0 0 0,0 0 0,-1 0 0,-5-6 0,-1-2 0,-2 0 0,0 1 0,-1 0 0,0 1 0,-1 1 0,-22-16 0,26 21-7,0 1 1,-1 0-1,1 0 0,-1 1 0,0 1 1,0 0-1,-1 0 0,1 1 0,-1 1 1,0 0-1,1 0 0,-1 2 0,0-1 0,-19 2 1,23-1 0,-11 0-24,0 1 0,0 1 0,0 0 0,0 2 0,0 0 0,1 1 0,0 1-1,0 0 1,0 1 0,1 2 0,0-1 0,0 2 0,1 0 0,0 1 0,1 1 0,-24 24-1,35-33-83,1 0 0,0 0-1,0 1 1,0-1 0,1 1-1,-1 0 1,1 0-1,0 0 1,0 0 0,0 0-1,1 0 1,0 1 0,-1-1-1,1 0 1,1 1 0,-1-1-1,1 1 1,-1-1-1,1 1 1,1-1 0,-1 1-1,1-1 1,-1 1 0,1-1-1,1 0 1,-1 1-1,0-1 1,1 0 0,0 0-1,0 0 1,0 0 0,1 0-1,-1 0 1,1-1 0,4 5-1,0-2-519,1-1 0,0 0 1,0 0-1,13 5 0,-15-7 241,49 26-3469</inkml:trace>
</inkml:ink>
</file>

<file path=ppt/ink/ink2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1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119 288 2816,'5'-5'1205,"-1"1"1,0-1-1,0 0 0,0 0 0,-1-1 1,1 1-1,-1-1 0,-1 0 1,4-8-1,-3 3-741,1 2-1,0-1 1,0 0-1,1 1 1,0-1 0,1 1-1,0 1 1,0-1 0,1 1-1,0 0 1,1 1-1,-1-1 1,1 2 0,13-9-1,4-2 375,0 1-1,55-23 0,-70 35-687,1 1 0,-1 0 0,1 0-1,-1 1 1,1 1 0,0 0 0,0 1-1,0-1 1,-1 2 0,1 0 0,21 4 0,-17-2-34,-1 1 0,0 0 1,0 1-1,0 1 1,0 0-1,-1 0 1,13 10-1,-20-11-89,0 0 0,0 0-1,-1 0 1,0 1 0,0 0 0,0 0-1,-1 0 1,0 0 0,0 1 0,-1-1 0,1 1-1,-2 0 1,1 0 0,-1 1 0,0-1-1,1 10 1,0-3 9,-2 0-1,0 1 1,-1-1-1,0 1 1,-1-1-1,-1 0 1,0 1 0,-1-1-1,-1 0 1,0 0-1,-1-1 1,0 1-1,-1-1 1,0 0-1,-1-1 1,-1 0 0,0 0-1,-1 0 1,0-1-1,-16 16 1,-6 5 64,-2-1 1,-1-2 0,-2-1-1,-57 35 1,65-47-82,-1-2 1,0 0 0,-1-2-1,0-1 1,-1-2-1,-63 11 1,85-19-40,-1 0 1,1-1 0,-1 0-1,1 0 1,-1-1-1,1-1 1,0 1 0,-1-1-1,1-1 1,-11-4-1,19 7 20,0-1-1,-1 1 1,1-1-1,0 1 1,0-1-1,0 1 0,1-1 1,-1 0-1,0 1 1,0-1-1,0 0 1,0 0-1,1 0 1,-1 1-1,0-1 0,1 0 1,-1 0-1,0 0 1,1 0-1,-1 0 1,1 0-1,0-1 0,-1 1 1,1 0-1,0-2 1,0 1-6,0 0 1,0 0 0,1-1-1,-1 1 1,1 0 0,0 0 0,0 0-1,0 0 1,0 0 0,0 0-1,0 1 1,3-4 0,-1 0 0,1 0 1,1 1 0,-1 0-1,1 0 1,-1 0-1,1 0 1,0 1-1,0 0 1,7-3-1,-6 4 17,1 0 0,-1 1 0,1 0 0,0 0 0,-1 1 0,1 0 0,0 0 0,-1 1 0,1-1-1,0 2 1,9 2 0,8 3 54,41 20 0,-48-19-29,0-1-1,30 8 0,10-5 229,60 1 0,-83-10-213,0 2 1,0 1-1,-1 2 0,0 1 1,0 1-1,44 18 0,-75-24-224,1-1 0,0 0-1,0 0 1,0-1 0,-1 1-1,1 0 1,0-1-1,0 0 1,5 0 0,-6 0-133,0 0-1,-1 0 1,1-1 0,0 1 0,-1-1 0,1 1-1,0-1 1,-1 0 0,1 1 0,-1-1 0,1 0 0,-1 0-1,0 0 1,1 0 0,-1 0 0,2-2 0,6-8-3429</inkml:trace>
</inkml:ink>
</file>

<file path=ppt/ink/ink2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1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67 7040,'-1'0'185,"1"0"0,-1 0 0,1 1 0,-1-1 1,1 0-1,-1 0 0,0 0 0,1 0 0,-1 0 0,1 0 0,-1 0 1,1 0-1,-1-1 0,0 1 0,1 0 0,-1 0 0,1 0 1,-1-1-1,1 1 0,-1 0 0,1 0 0,-1-1 0,1 1 0,-1-1 1,1 1-1,0 0 0,-1-1 0,1 1 0,-1-1 0,1 1 1,-1-2-1,13-12 5480,-8 11-5058,1-1 0,0 1 0,0 1 1,0-1-1,1 1 0,-1 0 0,10-3 0,36-2 209,0 3 0,1 2 0,67 5 0,-99-1-984,52 4 194,-67-6-583,0 0 0,0 0 0,1-1-1,-1 1 1,0-1 0,0 0-1,0-1 1,0 1 0,0-1 0,5-2-1,1-3-2770</inkml:trace>
</inkml:ink>
</file>

<file path=ppt/ink/ink2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2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548 0 9472,'-7'10'8178,"-6"30"-1871,8-11-6000,-1 0 0,-2 0 0,-1 0 0,-16 36 1,8-27 33,-1-1 0,-1-1 0,-44 61 0,53-84-295,0 0-1,-1-1 1,0 0 0,-1-1 0,0 0 0,-1-1-1,0-1 1,-1 0 0,0-1 0,0 0-1,-1-1 1,0-1 0,-17 6 0,27-11-40,1 0-1,-1 0 1,0 0 0,0 0-1,0-1 1,1 0 0,-1 0-1,0 0 1,0-1 0,0 0 0,1 0-1,-1 0 1,0 0 0,1-1-1,-1 0 1,1 1 0,-1-2 0,1 1-1,0 0 1,0-1 0,0 0-1,0 0 1,1 0 0,-1-1 0,1 1-1,-1-1 1,1 0 0,1 0-1,-1 0 1,0 0 0,-1-5-1,-1-1 13,1 0-1,0 0 0,0-1 0,1 1 0,1-1 0,0 0 0,0 0 0,1 0 1,1 0-1,-1 0 0,2 0 0,2-20 0,-3 30-4,0 1 0,0-1 0,0 0-1,0 0 1,0 0 0,1 1 0,-1-1 0,0 0 0,0 0 0,0 1-1,1-1 1,-1 0 0,0 1 0,1-1 0,-1 0 0,0 1-1,1-1 1,-1 0 0,1 1 0,-1-1 0,1 1 0,0-1-1,-1 1 1,1-1 0,-1 1 0,1-1 0,0 1 0,-1-1-1,1 1 1,0 0 0,0 0 0,-1-1 0,1 1 0,0 0-1,0 0 1,-1 0 0,1 0 0,0 0 0,0 0 0,-1 0-1,1 0 1,0 0 0,0 0 0,0 0 0,-1 1 0,1-1-1,0 0 1,0 1 0,41 29 725,-27-17-569,24 19 139,1-2 0,1-1 0,1-2-1,2-3 1,0-1 0,90 32 0,-128-53-296,-1-1 0,0 1 0,0 0 0,0 0 0,0 0 0,0 1 0,0 0 0,-1 0 0,0 0 0,1 0 0,-1 1 0,0-1 0,0 1 0,-1 0 1,4 6-1,-5-7-40,-1 0 0,0 0 0,-1 0 0,1 0 0,-1 1 0,1-1 0,-1 0 0,0 0 0,0 0 0,0 1 0,0-1 0,-1 0 0,0 0 1,1 0-1,-1 0 0,0 0 0,0 0 0,-1 0 0,1 0 0,-1 0 0,1 0 0,-1-1 0,0 1 0,0-1 0,-4 5 0,-8 3-2129,7-22-1915,6 0 104</inkml:trace>
</inkml:ink>
</file>

<file path=ppt/ink/ink2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3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723 27 4224,'1'-2'7954,"2"-3"-4067,9-14-1916,-11 19 2734,-9 37-4053,-2 0 0,-2-1 1,-1-1-1,-1 0 1,-2-1-1,-22 34 0,1-10-410,-2-2-1,-69 75 0,98-119-215,0-1 0,-1 0 0,0-1-1,0-1 1,-1 1 0,0-2 0,-1 0 0,0 0 0,0-1-1,-1-1 1,1 0 0,-1-1 0,-1 0 0,1-2 0,-1 1-1,0-2 1,1 0 0,-30 0 0,33-1-26,-1-2 1,1 1 0,0-2-1,1 1 1,-1-1 0,0-1-1,-10-4 1,16 5-2,1 0-1,0 0 1,0-1 0,-1 1-1,1-1 1,1 0 0,-1-1-1,0 1 1,1 0 0,0-1-1,0 0 1,0 0 0,0 0-1,0 0 1,1 0 0,0-1-1,0 1 1,0-1 0,-1-6-1,0-1-17,1 0 1,1 0-1,0 0 0,1-1 0,0 1 0,1 0 0,1-1 0,2-12 0,27-98-152,-28 114 214,0 0-1,0 0 1,1 0 0,0 1-1,0-1 1,1 1 0,0 0-1,1 0 1,0 0 0,0 1-1,1 0 1,-1 0 0,1 1-1,1 0 1,11-8 0,-13 12-12,-1-1 0,1 1 0,0 0 0,0 0 1,0 1-1,0 0 0,0 0 0,0 0 0,1 1 1,-1 0-1,0 0 0,0 1 0,0-1 0,1 1 0,-1 1 1,0-1-1,0 1 0,0 0 0,-1 0 0,1 1 1,-1 0-1,1 0 0,-1 0 0,0 0 0,7 7 0,31 23 147,-2 2 0,0 1 0,-3 3 0,-1 1-1,43 62 1,9 28 355,-86-126-476,0 0 0,1 0-1,0 0 1,0 0 0,0-1-1,0 1 1,0-1 0,1 0 0,-1-1-1,1 1 1,0-1 0,6 2-1,11 0-6574,-25-4 2550</inkml:trace>
</inkml:ink>
</file>

<file path=ppt/ink/ink2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5.8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498 74 5120,'-5'-5'10382,"0"-15"-7001,-4-3-1955,5 20-1265,-1 0 1,0 0-1,0 0 1,0 1-1,0 0 1,0 0-1,0 0 1,-1 0-1,1 1 1,-1 0-1,1 0 1,-1 1 0,1 0-1,-1-1 1,1 2-1,-1-1 1,-10 3-1,-5 0 211,1 1 0,-1 1-1,-29 11 1,29-7-190,0 0-1,0 1 1,1 1-1,0 0 1,1 2 0,0 1-1,-18 16 1,29-22-131,0 1 0,1-1 1,-1 1-1,2 0 0,0 1 1,0-1-1,0 1 0,1 1 1,1-1-1,0 1 0,0-1 1,1 1-1,0 0 0,1 0 1,0 1-1,0 11 1,3-10 18,0 0 1,1 0 0,0 0 0,1-1 0,1 1 0,0-1 0,0 0 0,1 0 0,1 0-1,0 0 1,0-1 0,2 0 0,-1-1 0,1 0 0,0 0 0,18 16 0,-10-11 46,1 0 0,0-1 1,1-1-1,1-1 0,0 0 1,1-2-1,0 0 0,40 13 1,-36-17-127,-1-1 1,0-1-1,1-1 1,0-1-1,0-2 1,-1 0-1,1-1 1,0-1-1,37-9 0,-28 8-183,-19 5-1302,-14-2 1393,0 0-1,0 0 0,1 0 1,-1 0-1,0 1 1,0-1-1,0 0 1,0 0-1,0 0 0,0 0 1,0 0-1,0 1 1,0-1-1,0 0 0,0 0 1,1 0-1,-1 0 1,0 1-1,0-1 1,0 0-1,0 0 0,0 0 1,0 0-1,0 1 1,0-1-1,0 0 0,-1 0 1,1 0-1,0 0 1,0 0-1,0 1 0,0-1 1,0 0-1,0 0 1,0 0-1,0 0 1,0 0-1,0 1 0,-1-1 1,1 0-1,0 0 1,0 0-1,0 0 0,0 0 1,0 0-1,0 0 1,-1 0-1,1 0 1,0 1-1,0-1 0,0 0 1,0 0-1,-1 0 1,1 0-1,0 0 0,0 0 1,0 0-1,-1 0 1,-3 3-3505</inkml:trace>
</inkml:ink>
</file>

<file path=ppt/ink/ink2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6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8576,'5'-6'4224,"12"17"-2816,-12-11 5247,8 3-6143,-5 1 0,19 2 384,-6-1 128,24-5-1280,-10 0 0,21-5 640,-6 2 128,-7-4-896,-9-1 0,-2 2-1664,-11 6 128,-7 0-1151,-1 0-1</inkml:trace>
</inkml:ink>
</file>

<file path=ppt/ink/ink2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6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92 5504,'0'-4'773,"-1"-1"0,1 1 0,1 0 1,-1 0-1,1 0 0,-1-1 0,1 1 0,0 0 1,1 0-1,-1 0 0,1 0 0,0 1 1,0-1-1,5-7 0,13-13 1452,-12 46 421,-7-3-1879,0 1 1,-2 0 0,-2 19-1,-2 39 237,7 176 340,13-68-905,-8-134-415,-3 0-1,-2 0 1,-6 79-1,-5-94-489,9-35 370,0-1 1,-1 0 0,1 0 0,-1 0-1,1 1 1,-1-1 0,1 0 0,-1 0-1,0 0 1,1 0 0,-1 0-1,0 0 1,0 0 0,0 0 0,0 0-1,0-1 1,0 1 0,0 0-1,0-1 1,0 1 0,0 0 0,0-1-1,0 1 1,-1-1 0,0 1 0,0-2-287,0-1 0,1 1 1,0 0-1,-1 0 1,1-1-1,0 1 1,0-1-1,-1 0 0,1 1 1,0-1-1,1 0 1,-1 1-1,0-1 1,0 0-1,1 0 0,-1 0 1,1 0-1,0 1 1,-1-1-1,1 0 1,0 0-1,0-2 1,-2-6-1467,-3-6-1373</inkml:trace>
</inkml:ink>
</file>

<file path=ppt/ink/ink2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7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12 7168,'-9'-12'1650,"7"16"4432,-4 14 521,5-13-6513,0-1 0,0 1 0,0-1 0,1 1 0,-1 0 0,1-1 0,0 1 0,1-1 0,-1 1 0,1 0 0,0-1-1,2 9 1,1 9 64,42 202 2530,11 71-1848,-56-281-857,0 0 1,-1 0-1,-1 1 1,0-1-1,0 0 1,-2 0-1,-4 17 1,5-23-113,-1 1 0,0-1 0,-1 0 0,1-1 0,-1 1 0,-1-1 0,0 1 0,0-1-1,0 0 1,-1-1 0,1 0 0,-2 0 0,-7 6 0,13-11-19,0 1 1,0-1-1,-1 0 0,1 0 0,-1 0 0,1 0 1,-1 0-1,1-1 0,-1 1 0,1 0 0,-1-1 1,0 1-1,1-1 0,-1 1 0,0-1 0,0 0 0,1 0 1,-1 0-1,0 0 0,0 0 0,1 0 0,-1-1 1,0 1-1,1 0 0,-1-1 0,0 1 0,1-1 1,-1 0-1,1 1 0,-1-1 0,1 0 0,-1 0 1,1 0-1,-1 0 0,1 0 0,0-1 0,0 1 0,-1 0 1,1-1-1,0 1 0,0 0 0,-1-3 0,-3-12-2919</inkml:trace>
</inkml:ink>
</file>

<file path=ppt/ink/ink2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7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0 174 6144,'5'-4'7584,"7"-6"-3881,29-15-1935,-21 17-1244,0 0 0,-1-1 0,25-16-1,35-16 860,-56 32-1094,2 1 1,-1 1 0,1 1 0,0 1-1,1 1 1,-1 1 0,1 2 0,-1 0 0,1 2-1,-1 1 1,29 5 0,-17 2-177,1 2 0,-1 1 0,-1 2 0,-1 1 0,0 2 0,-1 1 0,0 2 0,-2 2 0,57 47 1,-83-64-116,0 0 1,0 0 0,-1 1 0,0 0-1,0 0 1,0 0 0,0 0 0,-1 1-1,0 0 1,-1 0 0,1 0 0,-1 0-1,-1 0 1,3 11 0,-4-10 18,0-1 0,-1 1 0,0 0-1,-1-1 1,0 1 0,0-1 0,0 0 0,-1 1 0,0-1 0,-1 0 0,1 0 0,-1 0-1,-1 0 1,-5 8 0,-4 6 27,0 0-1,-2-1 1,-1-1-1,0-1 1,-2 0 0,0-1-1,-1 0 1,0-2-1,-30 18 1,34-24-39,0 0 1,-1-1-1,-1-1 1,1-1-1,-1 0 0,0-1 1,-1-1-1,1 0 1,-1-2-1,0 0 1,1 0-1,-1-2 1,-24-2-1,39 2-11,0 0-1,0-1 1,0 1 0,0-1-1,0 1 1,0-1-1,0 0 1,1 0 0,-1 0-1,0 0 1,1-1-1,-1 1 1,0-1 0,1 1-1,0-1 1,-1 0-1,1 0 1,0 0 0,0 0-1,0-1 1,0 1-1,1 0 1,-1-1 0,1 1-1,-1-1 1,1 0-1,0 1 1,0-1 0,0 0-1,0 0 1,1 0-1,-1 0 1,1 0 0,0 0-1,-1 0 1,1 0-1,1 1 1,-1-1 0,1-4-1,0 3-1,0 1 0,0-1 0,0 1 0,1-1 0,-1 1 0,1 0 0,0 0 0,0 0 0,0 0 0,1 0 0,-1 0 0,1 0 0,-1 1 0,1-1 0,0 1 0,0 0 0,0 0 0,0 0 0,0 0 0,1 1 0,-1-1 0,1 1 0,-1 0 0,1 0 0,-1 0 0,1 0 0,0 0 0,-1 1 0,1 0 0,0 0 0,3 0 0,-3 1 27,-1 0-1,0-1 0,0 1 1,1 1-1,-1-1 0,0 0 1,0 1-1,0 0 0,0 0 1,0 0-1,-1 0 0,1 0 1,0 0-1,2 4 0,35 45 496,-30-37-386,53 83 892,20 25 368,-73-109-1241,2 0 0,0-1-1,0 0 1,1-1 0,0 0-1,24 13 1,-11-9-247,1-2 0,0 0-1,1-2 1,1-1 0,-1-2-1,1 0 1,1-2 0,-1-2 0,52 3-1,-71-9-1481,-14-4-2083,-1-1-325</inkml:trace>
</inkml:ink>
</file>

<file path=ppt/ink/ink2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1.4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93 3072,'30'9'6656,"3"-4"-6239,0-2 1,1-1-1,-1-1 1,0-2 0,1-2-1,32-6 1,-20 4 328,61-7 157,-1-5 0,109-33 0,-205 48-868,-3-1-8,0 0-1,0 1 0,1 1 1,-1-1-1,1 1 0,-1 0 1,1 1-1,-1 0 0,15 1 1,-22-1-29,0 0 0,0 0 1,1 0-1,-1 0 0,0 0 1,0 0-1,0 1 0,1-1 1,-1 0-1,0 0 0,0 0 1,0 0-1,1 0 0,-1 1 1,0-1-1,0 0 0,0 0 1,0 0-1,1 1 0,-1-1 1,0 0-1,0 0 0,0 0 1,0 1-1,0-1 0,0 0 1,0 0-1,0 1 0,0-1 1,0 0-1,0 0 0,0 0 1,0 1-1,0-1 0,0 0 1,0 0-1,0 1 0,0-1 1,0 0-1,0 0 0,0 1 1,0-1-1,-10 13-173,-16 7-751,-5-13-594,26-6 964,1-1-1,0 1 1,0 0-1,0 0 1,-1 1-1,1-1 1,0 1-1,-5 3 1,5 1-1492</inkml:trace>
</inkml:ink>
</file>

<file path=ppt/ink/ink2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8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614 9 6784,'-12'-6'2629,"17"3"160,-3 8 2749,-3 19-3225,-6 1-2060,-9 33 1277,-2 0-1,-36 77 1,-93 147 326,-12 79-445,37-71 15,114-274-1325,6-11-115,0 1 1,0 0-1,-1-1 1,1 0-1,-1 1 1,-1-1 0,1 0-1,-1-1 1,0 1-1,0-1 1,0 1 0,-1-1-1,1-1 1,-1 1-1,0-1 1,-6 4-1,10-7-12,1 1 0,0-1 0,0 0-1,0 0 1,-1 0 0,1 0 0,0 0-1,0 0 1,-1 0 0,1 1 0,0-1-1,0 0 1,0 0 0,-1 0 0,1 0-1,0 0 1,0 0 0,-1 0 0,1 0-1,0 0 1,0 0 0,-1 0 0,1 0-1,0 0 1,0-1 0,-1 1-1,1 0 1,0 0 0,0 0 0,0 0-1,-1 0 1,1 0 0,0 0 0,0-1-1,0 1 1,-1 0 0,1 0 0,0 0-1,0-1 1,0 1 0,0 0 0,-1-1-1,5-11-1454,17-17-2351,-2 14 525,-2 0-276</inkml:trace>
</inkml:ink>
</file>

<file path=ppt/ink/ink2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9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231 301 7424,'1'2'8395,"-3"5"-3356,-11 13-1939,-23 27-3124,33-43 1263,-13 17-788,1 1 1,1 1 0,1 1 0,1-1 0,2 2-1,0-1 1,1 2 0,2-1 0,0 1 0,-4 39-1,9-51-379,1 0 0,1 1 0,0-1 0,1 0-1,0 0 1,1 0 0,1 0 0,0 0-1,1 0 1,0-1 0,1 1 0,1-1 0,0-1-1,1 1 1,0-1 0,1 0 0,0 0 0,1-1-1,0-1 1,1 1 0,17 14 0,-7-12 4,1-1 0,0-1 0,1-1 0,0-1 1,1 0-1,24 5 0,-24-9-46,1 0-1,-1-1 1,1-1 0,0-2-1,-1 0 1,1-1 0,36-6 0,-25 0-1,-1-2 0,0-1 0,0-1 1,38-19-1,-59 23-30,0-1 0,0 0 0,0-1 1,-1 0-1,-1-1 0,0-1 0,0 0 0,0 0 0,17-24 0,-15 15-36,0-1-1,-2 0 0,0-1 1,-1-1-1,8-24 0,-12 26-7,-1 0 0,-1 0 0,0-1 0,-2 0 0,0 0 0,-1 0 0,-1 1 0,-5-37 0,2 35-24,0 0 1,-2 0-1,0 1 0,-1 0 0,-1 0 1,-1 0-1,-1 1 0,-21-35 0,17 33 5,-1 0 0,0 0 0,-2 2 0,0 0 0,-1 0 0,-1 2 0,-1 0 0,-1 1 0,0 1 0,-1 1 0,-45-24 0,48 29 39,-1 1 0,0 1 0,-1 1 0,1 0 0,-2 2 0,1 0 0,0 1 0,-1 1 0,0 1-1,0 1 1,1 1 0,-1 1 0,0 0 0,0 2 0,1 0 0,-36 11 0,28-3-6,1 2 1,0 0-1,1 2 1,1 0-1,0 2 1,-36 33-1,53-45 28,1 1 0,1 1-1,-1 0 1,1 0 0,0 0-1,1 0 1,-1 1-1,1 0 1,1 0 0,0 0-1,0 1 1,1 0 0,0-1-1,0 1 1,1 0 0,0 0-1,1 1 1,-1 12-1,2-8-49,1-1 0,1 1 0,0 0 1,1-1-1,0 1 0,1-1 0,1 0 0,0-1 0,1 1 0,10 17 0,-4-12-146,1 1 0,1-2 1,0 0-1,1-1 1,1 0-1,20 15 0,-9-11-653,1-1 0,1-1 0,0-1 0,2-2 0,0-1-1,0-1 1,1-2 0,59 13 0,-14-13-2369,-13-3-128</inkml:trace>
</inkml:ink>
</file>

<file path=ppt/ink/ink2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8:59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14 4992,'0'0'196,"0"0"1,-1 0-1,1 0 1,0-1-1,0 1 1,-1 0-1,1 0 0,0 0 1,0-1-1,0 1 1,0 0-1,-1 0 1,1-1-1,0 1 1,0 0-1,0-1 0,0 1 1,0 0-1,0 0 1,0-1-1,0 1 1,0 0-1,0-1 1,0 1-1,0 0 1,0-1-1,0 1 0,0 0 1,0-1-1,0 1 1,0 0-1,0 0 1,0-1-1,0 1 1,0 0-1,1 0 0,-1-1 1,0 1-1,0 0 1,0 0-1,1-1 1,-1 1-1,0 0 1,0 0-1,0-1 1,1 1-1,-1 0 0,0 0 1,1 0-1,-1 0 1,23-1 4322,22 10-2396,-29-3-1584,-1 2 0,0 0 1,0 0-1,-1 2 0,18 15 1,65 65 2092,-44-39-1695,33 18-61,-55-47-471,48 47-1,-78-69-423,0 1 0,-1 0-1,1 0 1,0-1 0,-1 1 0,1 0-1,0 0 1,-1 0 0,1 0 0,-1 0-1,0 0 1,1 0 0,-1 0 0,0 0-1,1 0 1,-1 0 0,0 0 0,0 1-1,0-1 1,0 0 0,0 0 0,0 0-1,-1 0 1,1 0 0,0 0 0,0 0-1,-1 0 1,1 0 0,0 0 0,-1 0-1,1 0 1,-1 0 0,0 0 0,1 0-1,-1 0 1,0-1 0,1 1 0,-1 0-1,0 0 1,0-1 0,0 1 0,0 0 0,0-1-1,0 1 1,0-1 0,0 1 0,0-1-1,0 0 1,0 1 0,0-1 0,-1 0-1,-32 6-2540,32-6 2085,0 0 1,0 0 0,0 0-1,0-1 1,-1 1 0,1-1-1,0 1 1,0-1 0,0 0-1,0 0 1,0 0 0,-2-1-1,-12-15-3045,2 1-63</inkml:trace>
</inkml:ink>
</file>

<file path=ppt/ink/ink2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00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843 48 2304,'1'-1'387,"1"0"1,-1 0-1,1-1 1,-1 1-1,0 0 1,0-1-1,0 1 1,1-1-1,-1 0 1,-1 1-1,1-1 1,0 0-1,0 0 1,-1 0-1,1 1 1,-1-1-1,1 0 0,-1 0 1,0 0-1,0 0 1,0 0-1,0 0 1,0-3-1,0 2-65,0 1 1193,0 2-1494,-1 18 2582,-7 10-831,-1 0 0,-17 35 0,-65 107 549,-12 9-818,48-78-916,-84 135 150,38-68 1295,-110 248-1,206-402-1960,-1 0 0,0 0 0,-1-1 1,0 0-1,-1 0 0,-1-1 0,0 0 0,-17 17 0,25-28-99,0-1 1,0 1-1,0 0 1,0 0-1,0-1 1,0 1-1,0 0 0,-1-1 1,1 1-1,0-1 1,0 0-1,0 1 1,-1-1-1,1 0 0,0 0 1,0 0-1,-2 0 1,2 0-64,1 0 1,-1 0-1,1 0 0,-1-1 1,1 1-1,-1 0 1,1-1-1,-1 1 1,1 0-1,-1-1 1,1 1-1,-1-1 1,1 1-1,0-1 0,-1 1 1,1-1-1,0 1 1,-1-1-1,1 1 1,0-1-1,0 0 1,0 1-1,-1-1 1,1 0-1,0-2-463,-1 0 0,1 0 0,0 0 0,0 1 0,0-1 0,0 0 0,1 0 0,-1 0 0,1 0 0,-1 0 0,1 1 0,2-5 0,5-8-3180</inkml:trace>
</inkml:ink>
</file>

<file path=ppt/ink/ink2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05.5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4480,'31'22'7555,"23"2"-6021,-22-11-767,-22-11-553,-1 0 0,1-1 1,0 0-1,0 0 0,-1-1 1,1 0-1,0-1 0,0 0 1,16-4-1,8 1 96,36-2 95,-1 4 0,1 3 1,-1 2-1,83 16 0,-73-8-154,1-3 0,0-3-1,116-9 1,-45-10-268,-74 5-28,91 2 0,112 36 208,-196-17-4,1-3 0,150-3 0,-109-11 364,128 11 0,113 5-335,-11-1 370,-209-12-167,-43-2-120,258-4 1499,-272 14-1437,-67-3-251,-1-1 0,1-1 0,42-4 1,-17-3-10,0 3 0,50 3 0,57-4 70,839-32 1926,-978 37-1997,-12-1-53,0 1 1,0-1-1,1 0 0,-1 0 0,0-1 1,0 1-1,0-1 0,1 0 0,-1 0 1,0 0-1,0-1 0,0 1 1,4-3-1,6 0 187,-15 3-3756,1 1 3075,-5 0-2981</inkml:trace>
</inkml:ink>
</file>

<file path=ppt/ink/ink2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07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2816,'-5'7'1408,"10"-2"-3712,-5-5 1536,0 0 512,0 0 0</inkml:trace>
</inkml:ink>
</file>

<file path=ppt/ink/ink2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09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111 103 3584,'0'0'263,"1"-1"0,-1 1-1,0 0 1,0-1 0,0 1 0,0 0 0,0-1 0,0 1-1,0 0 1,0-1 0,-1 1 0,1-1 0,0 1 0,0 0 0,0-1-1,0 1 1,0 0 0,-1-1 0,1 1 0,0 0 0,0 0-1,0-1 1,-1 1 0,1 0 0,0-1 0,0 1 0,-1 0-1,1 0 1,0 0 0,-1-1 0,1 1 0,0 0 0,-1 0 0,1 0-1,0 0 1,-1 0 0,1 0 0,0-1 0,-1 1 0,-17 7 1947,-4 11-2529,11-8 2847,6-4-2246,0-1 1,0 1 0,1 0-1,-1 1 1,1-1 0,0 1-1,1 0 1,0 0 0,0 0-1,0 0 1,1 0 0,0 1-1,1-1 1,-1 1 0,1-1-1,1 1 1,0 0 0,0-1-1,0 1 1,1 0 0,0-1-1,0 1 1,4 11 0,0-5-233,0 0 1,0 0 0,1-1 0,1 1 0,0-1 0,1-1 0,1 1 0,-1-1 0,2-1 0,0 0 0,0 0 0,1-1 0,0 0-1,1-1 1,0 0 0,1-1 0,0 0 0,0-1 0,0-1 0,1 0 0,0 0 0,0-2 0,0 0 0,1 0 0,0-2 0,-1 1-1,1-2 1,0 0 0,0-1 0,29-3 0,-20-1 21,-1 0 0,0-1 0,0-2 0,0 0 0,-1-1 0,0-2 0,37-21 0,-47 24-25,0-1 0,0 0 0,-1 0 0,0-2 0,0 1 0,-1-1 0,-1-1 0,1 0 0,-2 0-1,0-1 1,0 0 0,-1 0 0,0-1 0,6-18 0,-11 23-20,0 1-1,-1 0 0,0-1 1,0 1-1,-1-1 1,0 0-1,0 1 1,-1-1-1,0 1 1,0-1-1,0 1 0,-1 0 1,-1-1-1,1 1 1,-5-7-1,1 1-13,-1 1 0,-1 0-1,0 0 1,-1 1 0,0 0-1,-17-16 1,17 19-13,-1 0 0,0 1 0,0 0 0,0 0 0,-1 2 0,0-1 0,0 1 0,0 1 0,-1 0 0,-17-4 0,25 7 0,-11-3-28,-1 1 0,1 1 1,0 0-1,0 2 0,-1-1 0,1 2 0,-1 0 1,1 1-1,0 0 0,0 1 0,0 1 0,0 0 0,1 1 1,-1 1-1,1 0 0,1 1 0,-1 0 0,1 1 0,0 1 1,1 0-1,0 1 0,-13 13 0,21-18-125,0 0-1,0 0 1,0 0 0,1 1-1,0 0 1,0-1 0,0 1-1,1 0 1,0 1 0,0-1-1,0 0 1,1 0 0,0 1-1,0-1 1,1 9 0,0-9-204,0-1 1,1 0 0,0 0 0,0 0-1,0 1 1,0-1 0,1 0 0,0-1-1,0 1 1,1 0 0,-1 0 0,1-1-1,0 0 1,0 1 0,0-1 0,1 0-1,-1-1 1,1 1 0,5 3 0,19 13-3121</inkml:trace>
</inkml:ink>
</file>

<file path=ppt/ink/ink2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09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75 6784,'-1'-1'366,"-1"-1"0,1 0 0,-1 0 1,1 0-1,0 0 0,0-1 0,0 1 1,0 0-1,1 0 0,-1 0 0,0-1 0,1 1 1,0 0-1,-1-1 0,1 1 0,0-1 1,0 1-1,1-4 0,-4-24 8547,10 55-7192,-2-1 0,3 41 0,-2-15-868,8 41 235,25 177 277,-24-118-888,5 48-22,49 208 0,-65-390-429,1 0 0,0-1 1,13 27-1,-16-38-32,0 0 0,1 0 0,-1 0 0,1 0 1,0 0-1,0 0 0,0-1 0,0 0 0,1 0 1,-1 0-1,1 0 0,0 0 0,0 0 0,0-1 0,0 0 1,0 0-1,6 2 0,-7-4-102,1 0 1,0 0-1,0 0 1,0-1-1,0 1 1,-1-1-1,1 0 0,0 0 1,-1 0-1,1-1 1,-1 1-1,1-1 1,-1 0-1,0 0 0,6-4 1,54-46-3013,-37 30 1049,31-33-4691,-35 30 2901</inkml:trace>
</inkml:ink>
</file>

<file path=ppt/ink/ink2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0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16 6400,'-8'-4'2006,"2"2"2282,9 2 78,11 2-386,7-2-5095,62-7 4011,151 7 0,20-1-4294,-213-2 246</inkml:trace>
</inkml:ink>
</file>

<file path=ppt/ink/ink2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1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8704,'0'0'232,"0"-1"0,0 1 0,1-1 0,-1 1 0,0-1 0,1 1 0,-1-1 0,0 1 0,0-1 0,1 1 0,-1-1 0,1 1 0,-1 0 0,0-1 0,1 1 0,-1 0 0,1-1 0,-1 1 0,1 0 0,-1 0 0,1-1 0,-1 1 1,1 0-1,-1 0 0,1 0 0,0 0 0,-1 0 0,1 0 0,-1 0 0,1 0 0,-1 0 0,1 0 0,-1 0 0,1 0 0,0 0 0,-1 0 0,1 0 0,-1 1 0,1-1 0,-1 0 0,1 0 0,-1 1 0,1-1 0,-1 0 0,0 1 0,1-1 0,-1 0 0,1 1 0,-1-1 0,0 1 0,1-1 0,-1 0 1,0 1-1,1-1 0,-1 1 0,0-1 0,0 1 0,0-1 0,1 1 0,-1 0 0,0-1 0,0 1 0,0-1 0,0 2 0,13 64 2989,-4 40-3333,-5-55 1120,45 430 2661,-45-452-3527,32 192 541,-31-197-652,2 0-1,1-1 0,0 0 0,2-1 0,1 0 1,0 0-1,17 21 0,-26-39-78,0 0 1,1 0-1,-1-1 1,1 1-1,0-1 1,0 0-1,0 0 1,1 0-1,-1-1 1,1 1-1,-1-1 0,1 1 1,0-1-1,0 0 1,0-1-1,0 1 1,0-1-1,0 0 1,1 0-1,-1 0 1,0 0-1,1-1 1,-1 0-1,0 0 0,1 0 1,-1 0-1,1-1 1,-1 1-1,0-1 1,0 0-1,1-1 1,-1 1-1,0-1 1,7-3-1,6-4-1893,-1-1 0,1 0-1,-2-2 1,20-16 0,-17 12-2049</inkml:trace>
</inkml:ink>
</file>

<file path=ppt/ink/ink2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1.9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1013 1 2688,'3'16'4522,"8"10"-2319,3 6-1056,85 492 4037,-98-515-5135,10 64 501,-3 1 0,-2 79-1,-7-133-335,0 0 0,-1 0 0,-1 0 0,0-1 0,-2 1 0,0-1 0,-1 0 0,-2 0 0,1-1 0,-2 1 0,0-2-1,-22 30 1,19-34-30,0-1 0,-1 0-1,0-1 1,-1-1-1,0 0 1,-1 0 0,0-2-1,0 0 1,-1-1 0,0 0-1,0-1 1,-1-1-1,0-1 1,0 0 0,0-1-1,-21 1 1,-2-2 114,0-1-1,1-2 1,-1-2 0,1-1-1,-1-2 1,-39-12 0,33 4-122,1-2 0,1-2 0,1-1 0,0-3 0,2-1 0,0-3 0,-39-32 0,71 51-172,0-1 0,1 0 0,0-1 0,0 0 0,1 0 0,0 0 0,0-1 0,1 0 0,1-1 1,0 1-1,0-1 0,-5-20 0,9 26-85,0 0 0,0 0 0,0 0 0,1 0 0,0 0 0,0 0 0,0-1 0,1 1 0,0 0 0,0 0 0,0 1 0,0-1 0,1 0 0,0 0 0,0 0 0,0 1 0,0 0 0,1-1 0,0 1 0,0 0 0,0 0 0,0 0 0,1 0 0,-1 1 0,1 0 0,0-1 0,0 1 0,1 1 0,-1-1 0,0 1 0,8-4 0,19-6-1509,1 1 0,0 1 0,0 2 0,40-5 0,-67 12 1391,74-17-2894</inkml:trace>
</inkml:ink>
</file>

<file path=ppt/ink/ink2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1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 9600,'8'-5'4736,"27"10"-3328,-25-5 7039,24 4-7807,-12-1 0,44 9 384,-15-2 0,34 8-1408,-24-7 128,40-4 768,-23-4 128,23-3-1024,-19 0 128,-15 0-1408,-14 0 0,-24 9-1920,-2-3 128</inkml:trace>
</inkml:ink>
</file>

<file path=ppt/ink/ink2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2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1 297 8448,'0'-1'312,"0"-1"0,0 1 0,0 0 0,0 0 0,0-1 0,0 1 0,0 0 0,0-1 0,1 1 0,-1 0 0,1 0 0,-1-1 0,1 1 0,-1 0 0,1 0 0,-1 0 0,1 0 0,0 0 0,0 0 1,0 0-1,-1 0 0,1 0 0,0 0 0,0 0 0,0 0 0,1 1 0,-1-1 0,0 0 0,0 1 0,0-1 0,0 1 0,1-1 0,-1 1 0,2-1 0,58-15 3740,-42 12-4007,90-14 457,-83 16-88,0-1 0,-1-2 0,1 0 0,-1-2 0,40-16 1,-49 15-278,-1 0 0,0-1 0,-1-1 0,0 0 0,0-1 0,17-18 1,-30 28-130,0-1 1,0 1-1,0 0 1,0-1 0,0 1-1,0 0 1,0-1 0,0 1-1,0-1 1,-1 0 0,1 1-1,-1-1 1,1 0 0,-1 1-1,0-1 1,1 0-1,-1 1 1,0-1 0,0 0-1,0 1 1,-1-1 0,1 0-1,0 1 1,0-1 0,-1 0-1,1 1 1,-1-1 0,0 0-1,1 1 1,-1-1-1,0 1 1,0-1 0,0 1-1,0 0 1,0-1 0,0 1-1,-1 0 1,1 0 0,0 0-1,0 0 1,-1 0 0,-2-1-1,-2-3 15,-1 2-1,0-1 1,0 1-1,0 0 1,-1 0 0,1 1-1,-1 0 1,1 1-1,-14-2 1,2 2-12,1 2 1,-1 0-1,0 1 0,1 0 1,0 2-1,-1 0 0,1 1 1,1 1-1,-1 1 1,1 0-1,0 1 0,1 1 1,0 1-1,-20 15 0,32-22-11,1 0-1,0 0 0,0 0 0,0 0 1,1 1-1,-1 0 0,1-1 0,0 1 0,0 0 1,0 0-1,1 0 0,-1 0 0,1 1 0,0-1 1,0 0-1,0 0 0,1 1 0,0-1 0,0 1 1,0-1-1,0 0 0,0 1 0,1-1 1,0 0-1,0 1 0,2 5 0,1-1-1,0 0 0,1 0 0,0 0 0,0 0 0,1-1 1,0 0-1,0 0 0,1-1 0,0 1 0,14 10 0,-3-4-30,0-1 0,1-1 0,35 17 0,12-8-75</inkml:trace>
</inkml:ink>
</file>

<file path=ppt/ink/ink2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2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25 12288,'-1'2'443,"0"0"0,0 1 0,1-1 0,-1 0 0,0 1 0,1-1 0,0 0 0,0 1 0,-1-1 0,2 0 0,-1 1 0,0-1 0,0 1 0,1-1 0,-1 0 0,1 1 1,0-1-1,-1 0 0,1 0 0,0 0 0,0 1 0,1-1 0,0 2 0,39 62 3348,-27-45-4242,66 95 1325,-53-80-120,-1 1 0,24 49-1,-49-85-713,0 0-1,-1 1 0,1-1 0,0 0 0,-1 0 0,1 1 0,-1-1 1,1 1-1,-1-1 0,0 0 0,0 1 0,1-1 0,-1 1 1,0-1-1,0 1 0,0-1 0,-1 0 0,1 1 0,0-1 0,0 1 1,-1-1-1,1 0 0,-1 1 0,1-1 0,-1 0 0,0 1 1,-1 1-1,1-2-28,-1-1 1,1 0-1,-1 0 0,1 0 1,0 1-1,-1-1 1,1-1-1,-1 1 1,1 0-1,0 0 0,-1 0 1,1-1-1,-1 1 1,1-1-1,0 1 1,0-1-1,-1 1 0,1-1 1,0 0-1,0 0 1,0 0-1,-1 1 1,1-1-1,0 0 0,0 0 1,1-1-1,-1 1 1,0 0-1,0 0 1,-1-2-1,-6-9-11,0 1 0,0-1 0,1 0 1,1 0-1,0-1 0,0 0 0,2 0 0,-1-1 0,2 1 0,0-1 1,0 0-1,2 0 0,-1 0 0,2 0 0,2-28 0,-1 32 5,0-1 0,1 0 0,0 1-1,1-1 1,0 1 0,1-1 0,0 1-1,1 1 1,0-1 0,0 1 0,1-1-1,0 2 1,1-1 0,0 1-1,0 0 1,0 0 0,1 1 0,1 0-1,-1 0 1,1 1 0,16-9 0,-14 11 15,0-1 0,0 2 0,0 0 0,0 0 0,0 1 0,1 0 0,0 1 0,-1 0 0,1 1 1,-1 0-1,1 1 0,0 0 0,-1 1 0,0 1 0,1-1 0,-1 2 0,0 0 0,0 0 0,13 8 0,-12-6 31,0 1-1,-1 0 1,0 1-1,0 0 0,0 1 1,-1 0-1,-1 1 1,1 0-1,-2 1 0,1-1 1,-1 2-1,-1-1 1,0 1-1,-1 0 1,0 1-1,6 19 0,-9-19-121,0 2 0,0-1 0,-1 0 0,-1 0 0,0 1 0,-1-1 0,-1 1-1,0-1 1,-1 0 0,-1 1 0,-7 24 0,10-38-74,-1 0 0,1 0-1,0 0 1,0 0 0,0-1 0,-1 1-1,1 0 1,-1 0 0,1 0-1,0-1 1,-1 1 0,1 0 0,-1 0-1,0-1 1,1 1 0,-1 0 0,1-1-1,-1 1 1,0-1 0,0 1 0,1-1-1,-1 1 1,0-1 0,0 0 0,0 1-1,1-1 1,-1 0 0,0 0 0,0 1-1,0-1 1,0 0 0,0 0 0,0 0-1,0 0 1,-1 0 0,1-1-240,-1 0 0,1 0 0,0 1 0,0-1 0,-1 0 0,1 0 0,0 0 0,0 0 0,0-1 0,0 1 0,1 0 0,-1 0 0,0-1 0,0 1-1,1 0 1,-1-1 0,0-2 0,-5-15-3582</inkml:trace>
</inkml:ink>
</file>

<file path=ppt/ink/ink2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3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12288,'3'27'6143,"7"9"-8830,-7-33 11390,11 16-8575,-1-5 0,-3 23 256,-2-4 0,14 0-512,-4-5 128,-2-6 0,-2-2 128,12-7-1536,-8-2 128,4-17-1920,-6-6 1</inkml:trace>
</inkml:ink>
</file>

<file path=ppt/ink/ink2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3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 14336,'-13'6'7167,"57"-9"-13310,-30 3 13182,2-7-12671,-3 4 129</inkml:trace>
</inkml:ink>
</file>

<file path=ppt/ink/ink2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4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119 252 10368,'-1'1'519,"0"0"0,0-1 1,0 1-1,1 0 0,-1 0 1,0 0-1,1-1 0,-1 1 0,1 0 1,-1 0-1,1 0 0,-1 0 1,1 0-1,0 0 0,-1 0 1,1 0-1,0 0 0,0 0 0,0 0 1,0 0-1,0 0 0,0 0 1,0 0-1,0 1 0,14 26 3551,33 18-4681,-42-42 1321,7 4-572,1 0-1,0-1 0,1 0 1,-1-1-1,1-1 0,0 0 1,1-1-1,-1 0 1,1-1-1,20 1 0,-24-2-91,9 1 49,0-1-1,1-1 0,-1-1 1,0 0-1,0-2 0,0 0 1,0-2-1,0 0 0,0-1 1,-1-1-1,0-1 0,0 0 1,0-2-1,-1 0 0,-1-1 0,1 0 1,-2-2-1,27-23 0,-36 29-77,-1-1 0,0 0 1,0-1-1,0 1 0,8-16 0,-13 20-18,1 0 0,-1-1 0,1 1 0,-1-1 0,0 1 0,0-1 0,-1 1 0,1-1 1,-1 0-1,0 1 0,0-1 0,0 1 0,0-1 0,-1 0 0,1 1 0,-1-1 0,0 1 1,-1-5-1,-3 0-17,0 0 0,0 0 0,-1 0 0,1 1 0,-2 0 0,1 1 0,-1-1 0,0 1 0,0 0 0,-11-6 0,-4-2-30,-1 1 0,-34-15 0,38 21 21,0 1 1,0 0-1,-1 1 0,1 2 0,-1 0 0,0 1 0,-1 0 0,-25 3 0,38-1 13,-17 0-76,0 1 0,0 1 0,0 1-1,1 1 1,-1 1 0,1 1 0,0 2-1,0 0 1,1 2 0,0 0 0,1 1-1,-35 25 1,53-33 49,-1 0-1,1 0 1,0 1-1,-1 0 1,2 0-1,-1 0 1,0 0-1,1 0 1,0 1-1,0 0 1,0 0-1,1-1 1,-1 2-1,1-1 1,0 0-1,1 0 1,-2 7-1,2-8 18,1 0-1,0 0 0,-1 0 0,1 1 1,1-1-1,-1 0 0,1 0 0,0 0 1,0 0-1,0 0 0,0 0 0,1 0 1,-1 0-1,1 0 0,0 0 0,0-1 1,1 1-1,-1-1 0,1 0 0,0 0 1,-1 0-1,1 0 0,1 0 0,5 4 1,3 2-22,0-1-1,0-1 1,1 0 0,0-1 0,23 9-1,-7-7 35,-1-2 0,1-1 0,1 0 0,-1-3-1,0 0 1,1-2 0,-1-1 0,55-9-1,-30 0 36,0-3-1,-1-2 0,92-39 0,-103 28 175,-25 13 100,-17 13-287,0 0 0,0 0-1,0 0 1,0 0 0,0 0-1,0 0 1,1 0 0,-1 0 0,0 0-1,0 0 1,0 0 0,0 0-1,0 0 1,0 0 0,0 0 0,1-1-1,-1 1 1,0 0 0,0 0-1,0 0 1,0 0 0,0 0-1,0 0 1,0 0 0,0 0 0,0-1-1,0 1 1,0 0 0,0 0-1,0 0 1,1 0 0,-1 0-1,0 0 1,0-1 0,0 1 0,0 0-1,0 0 1,0 0 0,0 0-1,0 0 1,0 0 0,0-1-1,-1 1 1,1 0 0,0 0 0,0 0-1,0 0 1,0 0 0,0 0-1,0 0 1,0-1 0,0 1 0,0 0-1,0 0 1,0 0 0,0 0-1,0 0 1,-1 0 0,1 0-1,0 0 1,0 0 0,0 0 0,0 0-1,0-1 1,0 1 0,0 0-1,-1 0 1,1 0 0,0 0-1,-3 1 56,0 0 0,1-1 0,-1 1 0,0 0 0,1 1-1,-1-1 1,1 0 0,-1 1 0,1-1 0,0 1 0,-1 0-1,1 0 1,0 0 0,0 0 0,0 0 0,1 0-1,-1 1 1,0-1 0,1 0 0,0 1 0,-1-1 0,0 5-1,-1-1 22,1-1 0,0 1-1,0 0 1,0-1-1,1 1 1,-1 0-1,2 0 1,-1 0-1,1 11 1,1-11-57,1 0 0,-1 0 0,2 0 0,-1-1 1,1 1-1,0-1 0,0 0 0,0 0 0,1 0 0,-1 0 0,1 0 0,0-1 0,1 0 1,-1 0-1,1 0 0,0 0 0,0-1 0,0 0 0,0 0 0,1 0 0,6 2 0,5 2-32,0-1-1,1 0 1,-1-1-1,1-1 0,34 2 1,-39-5-295,1-1 0,-1 0-1,1-1 1,-1 0 0,0-2 0,16-3 0,-22 4-296,-1 0-1,0-1 0,1 1 1,-1-1-1,0 0 1,0-1-1,-1 1 1,1-1-1,-1 0 1,0-1-1,0 1 0,0-1 1,7-10-1,7-12-3373</inkml:trace>
</inkml:ink>
</file>

<file path=ppt/ink/ink2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4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6272,'13'38'15833,"-1"-13"-12979,34 87-895,-35-81-1078,1-1 0,1-1 0,29 47 0,-67-155 160,21 64-1044,1-1 0,0 1 0,2-1 0,-1 0 1,2-29-1,2 36-3,-1 0 0,1 0 0,0 0 0,1 1 1,0-1-1,0 1 0,1 0 0,0 0 0,1 0 1,0 0-1,0 1 0,8-10 0,-8 13 24,0 0-1,-1 0 1,2 1 0,-1 0-1,0 0 1,1 0 0,-1 0-1,1 1 1,0 0 0,-1 0-1,1 1 1,0-1 0,0 1-1,0 1 1,1-1-1,-1 1 1,0 0 0,0 0-1,7 2 1,-1 0 19,-1 1 1,0 1-1,0 0 1,0 1-1,0 0 1,-1 0-1,1 1 1,-1 0-1,-1 1 0,1 0 1,11 12-1,-1-3 26,-7-4-22,0 0 0,0 0 0,-2 1 1,1 0-1,-2 1 0,16 27 0,-21-33-26,-1 0 0,0 0 0,0 0 0,-1 1 0,0 0 0,0-1 0,-1 1-1,-1 0 1,1 0 0,-1 0 0,-1 1 0,0-1 0,0 0 0,-2 12 0,2-19-16,0-1-1,0 1 1,-1-1-1,1 0 1,-1 1-1,1-1 1,-1 1-1,1-1 1,-1 0-1,0 0 1,1 1-1,-1-1 1,0 0-1,0 0 1,0 0-1,0 0 1,0 0-1,-2 1 1,2-1-2,0-1 0,1 0 1,-1 0-1,0 0 0,0 0 0,0 0 0,1 0 0,-1 0 0,0 0 1,0 0-1,1-1 0,-1 1 0,0 0 0,0 0 0,0-1 1,1 1-1,-1 0 0,0-1 0,1 1 0,-1-1 0,0 1 1,1-1-1,-1 0 0,-4-3-20,1 0 0,1-1 0,-1 0 1,1 1-1,-1-1 0,-3-10 0,3 5-13,1 0-1,0 0 1,0 0-1,1 0 1,1-1 0,0 1-1,0-1 1,1 1-1,0-1 1,1 1-1,0-1 1,0 1 0,2 0-1,2-11 1,-2 12 7,0 0 1,0 0-1,1 0 1,0 0-1,1 1 1,0 0-1,0 0 1,1 0-1,0 0 1,0 1-1,1 0 0,0 1 1,0-1-1,0 1 1,14-8-1,-15 11 40,0 1 0,0-1-1,1 1 1,-1 0-1,1 1 1,-1-1-1,1 1 1,0 0 0,0 1-1,-1 0 1,1 0-1,0 0 1,0 1-1,-1 0 1,1 1 0,8 1-1,7 5 55,1 1-1,-1 1 0,24 14 1,-27-14-12,-3 0 1,0 0 0,-1 1-1,0 0 1,-1 1 0,0 1-1,16 19 1,-22-23-27,1 2-1,-2-1 0,1 1 1,-2 0-1,1 1 0,-1 0 1,-1 0-1,0 0 1,4 21-1,-10 40-253,1-64-2212,1-13-2937,-1-7 1386</inkml:trace>
</inkml:ink>
</file>

<file path=ppt/ink/ink2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15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0 232 11264,'0'7'1374,"1"-1"-1,-1 1 1,1-1 0,0 0 0,1 1 0,0-1 0,0 0 0,0 0 0,1 0 0,6 11-1,0 4-230,-1-5-909,1 0 0,1-1 0,0 0 0,0 0 1,2-1-1,0 0 0,0-1 0,2-1 0,-1 0 0,1 0 0,1-2 0,0 0 0,1 0 0,0-2 0,20 9 0,-19-10-146,0 0-1,0-2 0,1 0 0,0 0 1,0-2-1,0 0 0,0-1 0,0-1 1,0-1-1,1 0 0,-1-2 0,0 0 1,0-1-1,0 0 0,18-7 0,-23 4-81,0-1 0,0 0 0,-1-1 0,0 0 0,0-1 0,-1 0 0,0-1 0,-1-1 0,0 1 0,0-1 0,-1-1-1,-1 0 1,0 0 0,0-1 0,-2 0 0,1 0 0,4-17 0,-7 20-6,-1 0 0,0-1 0,-1 1 0,0-1 0,-1 0 0,0 0 0,-1 1 0,0-1 0,0 0 0,-1 0 0,-1 0 0,-3-13 0,4 18 0,0-3 0,-1 0 0,0-1 0,0 1 0,-1 0 0,-1 0 0,1 1 0,-1-1 0,-1 1 0,1-1 0,-2 1 0,1 1 0,-1-1 0,0 1 0,0 0 0,-1 0 0,-9-6 0,9 7 0,-1 0 0,0 0 0,0 1 0,0 0 0,-1 1 0,1 0 0,-1 0 0,0 1 0,-1 0 0,1 1 0,0 0 0,-1 0 0,1 1 0,-1 0 0,0 0 0,1 1 0,-13 2 0,17-2 0,-13 0-47,1 1 1,0 1-1,0 0 1,0 1-1,1 1 1,-1 1-1,1 0 1,0 1-1,0 1 1,-19 11-1,22-11-370,0 0 0,0 1 0,1 1 0,0 0 0,0 0 0,1 2 0,0-1 0,1 1 0,0 1 0,-15 23 0,-22 32-3572</inkml:trace>
</inkml:ink>
</file>

<file path=ppt/ink/ink2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45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15 114 6272,'-15'-16'12258,"15"16"-12098,1 0-1,-1 0 1,0 0-1,0 0 1,0 0-1,1 0 1,-1 0-1,0 0 1,0 0-1,0 0 1,1 0-1,-1 0 1,0 0-1,0 0 1,0 0-1,0 0 1,1 0-1,-1 0 0,0 0 1,0 0-1,0-1 1,1 1-1,-1 0 1,0 0-1,0 0 1,0 0-1,0 0 1,0-1-1,0 1 1,1 0-1,-1 0 1,0 0-1,0 0 1,0-1-1,0 1 1,0 0-1,0 0 1,0 0-1,0 0 1,0-1-1,0 1 0,0 0 1,0 0-1,0 0 1,0-1-1,0 1 1,10 5 430,-3-1-401,0-1 1,0 1 0,0-1-1,0-1 1,13 4 0,-18-6-178,0 0 0,0 0 0,-1 0 0,1 0 0,0 0 0,0 0 0,-1 0 0,1-1 0,0 1 0,-1 0 0,1-1 0,0 0 0,-1 1 0,1-1 0,-1 0 0,1 0 0,-1 0 0,1 0 0,-1 0 0,0 0 0,1 0 0,-1 0 0,0-1 0,0 1 0,0 0 0,0-1 0,0 1 0,0-1 0,0 1 0,-1-1 0,2-3 0,-1 3-2,-1-1 1,0 0-1,0 0 0,0 0 1,0 1-1,0-1 0,-1 0 1,1 1-1,-1-1 0,0 0 1,1 1-1,-1-1 1,-1 0-1,1 1 0,0-1 1,0 1-1,-1 0 0,0 0 1,1-1-1,-1 1 1,0 0-1,0 0 0,0 0 1,0 1-1,-5-4 0,4 3-3,0-1 1,0 1-1,0 0 0,0-1 0,0 2 0,-1-1 0,1 0 1,-1 1-1,0-1 0,1 1 0,-1 0 0,0 0 0,1 1 0,-1-1 1,0 1-1,0 0 0,0 0 0,-4 0 0,7 0-112,0 1-1,0-1 1,0 0-1,1 0 1,-1 1-1,0-1 1,0 1-1,1-1 1,-1 0-1,0 1 1,1-1 0,-1 1-1,1 0 1,-1-1-1,1 1 1,-1-1-1,1 1 1,-1 0-1,1-1 1,-1 1-1,1 0 1,0 0-1,-1-1 1,1 1 0,0 0-1,0 0 1,-1 0-1,1-1 1,0 1-1,0 0 1,0 0-1,0 0 1,0-1-1,0 1 1,0 0-1,1 0 1,-1 0 0,0-1-1,0 1 1,1 0-1,-1 0 1,1 1-1,1 1-543,0 1 0,0-1 0,0 0 0,0 0 0,1 0 0,-1 0 0,6 4-1,16 12-2933</inkml:trace>
</inkml:ink>
</file>

<file path=ppt/ink/ink2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46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98 10240,'-11'6'4960,"10"-6"-4171,0 0 1,0 0-1,0 1 1,-1-1-1,1 1 1,0-1 0,0 1-1,0 0 1,0-1-1,0 1 1,0 0-1,1 0 1,-1 0 0,0-1-1,0 1 1,0 0-1,1 0 1,-2 2-1,2 6 940,4 4-3452,-4-12 1780,0 0 0,0 0 0,1 0-1,-1 0 1,1 0 0,-1-1 0,1 1 0,-1 0 0,1 0-1,0 0 1,-1-1 0,1 1 0,0 0 0,-1-1-1,1 1 1,0-1 0,0 1 0,0-1 0,0 1 0,-1-1-1,1 1 1,0-1 0,0 0 0,0 0 0,0 1 0,2-1-1,-1 0-9,1 0-1,-1-1 0,0 1 0,0-1 0,1 0 1,-1 1-1,0-1 0,0 0 0,0 0 0,4-3 1,36-33 86,-35 29-134,-1 0-1,0-1 1,-1 0-1,5-10 1,-9 17 5,0 1-1,0-1 1,0 0 0,0 0 0,-1 1 0,1-1 0,0 0 0,-1 0 0,0 0 0,1 1 0,-1-1 0,0 0 0,0 0 0,0 0 0,0 0 0,-1 0-1,1 1 1,0-1 0,-1 0 0,1 0 0,-1 0 0,0 1 0,0-1 0,1 0 0,-1 1 0,0-1 0,0 0 0,-3-2 0,3 4-32,0-1 0,0 1 1,0 0-1,0 0 0,0-1 1,0 1-1,0 0 0,0 0 0,0 0 1,0 0-1,0 0 0,0 0 1,0 0-1,0 1 0,0-1 1,0 0-1,0 0 0,0 1 0,0-1 1,0 1-1,0-1 0,0 1 1,0-1-1,0 1 0,0 0 1,1-1-1,-1 1 0,0 0 0,0-1 1,0 2-1,-1 0-273,1 0 0,-1 0 0,0 0-1,1 0 1,0 0 0,-1 0 0,1 0 0,0 0 0,0 0 0,0 0-1,0 1 1,1-1 0,-1 0 0,0 5 0,7 24-168,4-4 575</inkml:trace>
</inkml:ink>
</file>

<file path=ppt/ink/ink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7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24 2304,'14'-23'1152,"0"46"-384,-14-23 1280,0 19-1792,-14 12 0,0 13 0,-9 6 128,-11 14-896,2 2 0,-5 1-256,-15-17 0</inkml:trace>
</inkml:ink>
</file>

<file path=ppt/ink/ink2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2.5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 2432,'0'-1'42,"0"1"-1,0-1 1,0 1 0,0 0 0,0-1 0,0 1-1,1-1 1,-1 1 0,0-1 0,0 1-1,1 0 1,-1-1 0,0 1 0,1 0 0,-1-1-1,0 1 1,1 0 0,-1-1 0,1 1-1,-1 0 1,0 0 0,1 0 0,-1-1 0,1 1-1,-1 0 1,1 0 0,-1 0 0,0 0-1,1 0 1,-1 0 0,1 0 0,-1 0 0,1 0-1,-1 0 1,2 0 0,17 12 2518,14 25 928,102 168 1397,-35-80-3239,-21-29-946,-78-96-729,0 1-1,-1 0 0,1-1 0,0 1 0,-1 0 0,1-1 0,0 1 0,-1 0 0,1 0 1,-1 0-1,1-1 0,-1 1 0,0 0 0,1 0 0,-1 0 0,0 0 0,0 0 0,1 0 1,-1 0-1,0 0 0,0 0 0,0 0 0,0 0 0,0 0 0,0-1 0,-1 3 0,0-3-138,0 1 0,0-1-1,0 0 1,-1 0-1,1 0 1,0 1 0,0-1-1,0 0 1,-1-1-1,1 1 1,0 0-1,0 0 1,0 0 0,0-1-1,-1 1 1,-1-1-1,-52-24-4267,30 4 2367</inkml:trace>
</inkml:ink>
</file>

<file path=ppt/ink/ink2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1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15 209 6144,'-15'3'10140,"17"-10"-6166,5-7-4205,-6 11-213,7-7 903,1 0 0,0 0 1,0 1-1,1 0 0,0 1 0,0 0 0,22-12 0,-29 18-420,28-18 598,0 1 0,34-13-1,-50 26-474,-1 0-1,1 2 0,0 0 0,0 1 1,0 0-1,0 1 0,20 0 0,1 1 85,-1 3 1,66 10-1,-87-9-174,-1 1 1,0 0-1,0 1 1,0 0-1,-1 1 1,1 0-1,-1 1 1,-1 1-1,1 0 1,10 10-1,-17-13-54,-1 0-1,0 1 1,0 0-1,0-1 1,-1 1-1,0 1 0,0-1 1,0 0-1,-1 1 1,0-1-1,0 1 1,-1 0-1,0-1 1,0 1-1,-1 0 1,1 0-1,-1 0 1,-1 0-1,-1 8 1,-1 12 54,-2-1 1,0-1 0,-17 46-1,10-37 37,-2-1 1,-1-1-1,-1 0 0,-2 0 1,-1-2-1,-1-1 0,-32 36 1,35-46-72,0 0 1,-2-1-1,-35 27 1,45-40-38,0 1 0,0-1 1,-1 0-1,0-1 0,1 0 0,-2-1 1,1 0-1,0 0 0,0-1 1,-1-1-1,1 1 0,-13-1 0,20-1 19,-59-5 42,59 5-81,1 0 0,0 0 1,0-1-1,0 1 0,0-1 1,0 1-1,1-1 0,-1 0 0,0 0 1,0 0-1,0 0 0,0 0 0,1 0 1,-1 0-1,1-1 0,-1 1 1,1 0-1,-1-1 0,1 1 0,0-1 1,0 0-1,-1 1 0,1-1 1,0 0-1,-1-4 0,2 5 6,0 1-1,0-1 1,0 0 0,0 0-1,1 0 1,-1 0 0,0 0-1,0 0 1,1 0 0,-1 0-1,1 1 1,-1-1 0,0 0 0,1 0-1,-1 1 1,1-1 0,0 0-1,-1 0 1,1 1 0,0-1-1,-1 1 1,1-1 0,0 1-1,0-1 1,0 1 0,-1-1-1,1 1 1,0-1 0,0 1-1,0 0 1,0 0 0,0-1-1,0 1 1,-1 0 0,1 0-1,0 0 1,2 0 0,43 0 22,-34 1-24,29 1-10,-1 1-1,1 3 0,-1 1 1,61 19-1,-48-3-7,-48-20-167,0 0-1,1 0 1,-1-1-1,1 0 1,-1 0 0,1 0-1,0 0 1,0-1 0,0 0-1,0 0 1,0-1 0,0 1-1,0-1 1,0-1 0,0 1-1,0-1 1,0 0 0,9-3-1,9-7-2977,-6-3-300</inkml:trace>
</inkml:ink>
</file>

<file path=ppt/ink/ink2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1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6144,'8'1'10200,"13"-1"-5485,58-4-3225,-18 0-434,77 5 0,-56 8-3680,-80-8 2258,0-1 0,0 0 0,0 1 0,0-1 0,-1 1 0,1-1 0,0 1 0,0 0 0,0 0 0,-1 0 0,1 0 0,3 3 0,3 3-2833</inkml:trace>
</inkml:ink>
</file>

<file path=ppt/ink/ink2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2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409 1 4480,'-5'1'3837,"5"-2"-3512,-1 1 0,0 0 0,0 0 0,0 0 0,1 0 0,-1 0-1,0 0 1,0 0 0,1 0 0,-1 0 0,0 1 0,0-1 0,1 0 0,-1 0 0,0 1 0,1-1 0,-1 0 0,0 1 0,1-1 0,-1 1 0,-1 0 0,-117 126 5456,94-98-5162,1 1 0,1 1-1,2 1 1,-31 64 0,34-60-353,1 0 1,2 1 0,2 0-1,1 1 1,-11 65 0,15-61-137,1 1 1,2 1 0,2-1-1,2 0 1,1 1 0,3-1-1,12 69 1,-2-65-104,2 1 0,2-2 0,2 0 0,2-1 1,2-1-1,2-2 0,2 0 0,1-1 0,2-2 0,53 53 1,-54-68-1061,-27-23 789,-1-1 0,1 1 0,-1-1 0,0 1 0,1-1 0,-1 0 0,1 0 0,-1 1 0,1-1 0,-1 0 0,1 0 0,-1 0 0,1-1 0,-1 1 1,1 0-1,-1 0 0,1-1 0,-1 1 0,0-1 0,1 1 0,1-2 0,10-5-3106</inkml:trace>
</inkml:ink>
</file>

<file path=ppt/ink/ink2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2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8704,'23'3'4352,"15"4"-3200,-28-7 5759,20 0-6783,-9 0 0,19-7 0,-5-1 0,5 5-768,-9 3 0,-4 0-1152,-11 0 0,-11 3-895,-5-3-1</inkml:trace>
</inkml:ink>
</file>

<file path=ppt/ink/ink2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3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9984,'61'-9'4992,"-5"3"-6272,-42 2 9599,25-4-8319,-9 5 0,10-4-128,-9-1 0,-9 16-640,-6-8 0,-11 10-1920,0-2 1</inkml:trace>
</inkml:ink>
</file>

<file path=ppt/ink/ink2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3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542 419 9472,'0'0'192,"0"0"0,1 0 1,-1 0-1,0-1 0,0 1 1,0 0-1,0 0 0,0 0 0,1 0 1,-1 0-1,0 0 0,0 0 1,0 0-1,0 0 0,1 0 0,-1 0 1,0 0-1,0 0 0,0 0 1,0 0-1,1 0 0,-1 0 1,0 0-1,0 0 0,0 0 0,0 0 1,1 0-1,-1 0 0,0 0 1,0 0-1,0 1 0,0-1 1,0 0-1,1 0 0,-1 0 0,0 0 1,0 0-1,0 0 0,0 1 1,0-1-1,0 0 0,0 0 1,0 0-1,0 0 0,1 0 0,-1 1 1,0-1-1,0 0 0,0 0 1,0 0-1,0 0 0,0 1 1,0-1-1,0 0 0,0 0 0,0 0 1,0 0-1,0 1 0,0-1 1,0 0-1,0 0 0,-1 0 1,1 0-1,0 1 0,0-1 0,30-2 3909,32-8-3464,-39 3-75,-1 0 0,-1-2 0,37-19 0,-30 13-251,-12 7-160,-1 0 0,-1-1-1,0-1 1,0 0 0,-1-1-1,0-1 1,-1 0-1,0-1 1,12-17 0,-21 26-174,0 0 0,0-1 0,0 1 0,-1-1 0,1 0 0,-1 0 0,0 0 0,-1 0 0,1-1 0,-1 1 0,0 0 0,0-1 0,-1 1 0,1 0 0,-1-1 0,-1 1 0,1-1 0,-1 1 0,0 0 0,0-1 0,0 1 0,-1 0 0,0 0 0,0 0 0,0 0 0,0 0 1,-1 1-1,0-1 0,0 1 0,0-1 0,-1 1 0,1 0 0,-7-5 0,4 4-40,0 0 1,0 0 0,-1 0-1,0 1 1,0 0-1,0 0 1,-1 1 0,1 0-1,-1 0 1,1 1 0,-1 0-1,0 0 1,0 1-1,0 0 1,0 0 0,0 1-1,-1 0 1,1 0 0,0 1-1,-13 3 1,12-2 36,-1 0 0,1 1 0,0 0 0,0 1 1,0 0-1,1 1 0,-1 0 0,1 0 0,0 1 0,0-1 1,1 2-1,0-1 0,0 1 0,0 0 0,1 1 0,-9 14 0,3 0 22,2 1 0,0 0-1,2 1 1,1-1 0,0 2-1,2-1 1,-3 36-1,-1 169 198,9-195-95,1 54 131,-7 224 1109,1-252-1095,-2 0 0,-2-1 0,-20 64 0,25-112-204,0 0 0,0 0 0,-1-1 0,-1 1 1,0-1-1,0 0 0,-1-1 0,0 0 0,-1 0 0,0 0 0,0-1 0,0 0 0,-1-1 1,-1 0-1,1 0 0,-13 6 0,14-9-13,0-1-1,0 0 1,-1 0 0,1 0 0,-1-1 0,1 0 0,-1-1-1,0 0 1,1 0 0,-1-1 0,0 0 0,0 0-1,1-1 1,-1 0 0,0-1 0,1 0 0,-1 0 0,1-1-1,0 0 1,-1 0 0,2-1 0,-12-7 0,8 4-19,0-1 1,0 0 0,1-1 0,0 0 0,0 0-1,1-1 1,1-1 0,-1 1 0,2-1 0,0-1-1,0 1 1,1-1 0,-7-19 0,10 23-205,1 0 0,0-1 0,0 0 0,1 1 0,0-1 0,1 0 0,0 1 0,0-1 0,3-14 0,-1 15-377,0-1 1,1 0-1,0 0 1,1 1-1,-1 0 0,2-1 1,-1 2-1,1-1 1,0 0-1,9-9 0,39-30-3372,0 5-43</inkml:trace>
</inkml:ink>
</file>

<file path=ppt/ink/ink2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4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1 307 9472,'26'-2'6822,"-1"0"-613,-2 6-5097,4 3-578,0-1 0,1-2 0,0 0 0,-1-2 0,48-3 0,-61 0-418,0 0-1,-1-1 1,1-1-1,-1 0 1,0-1-1,0 0 1,0-1-1,0-1 1,-1 0-1,0 0 1,0-1-1,0-1 1,14-12-1,-22 16-92,0 0-1,-1 0 0,1 0 1,-1 0-1,0 0 0,0-1 1,0 0-1,-1 1 0,0-1 1,0 0-1,0 0 0,0 0 1,-1-1-1,0 1 0,0 0 0,0 0 1,-1-1-1,0 1 0,0 0 1,0-1-1,-1 1 0,1 0 1,-1-1-1,0 1 0,-1 0 1,0 0-1,1 0 0,-1 0 1,-1 0-1,1 0 0,-1 1 0,-6-9 1,5 7 21,-1-1 0,0 1 0,-1 0 0,1 0 1,-1 1-1,0-1 0,-1 1 0,1 1 0,-1-1 0,0 1 1,0 0-1,0 1 0,-1 0 0,1 0 0,-1 0 1,0 1-1,1 0 0,-1 1 0,0 0 0,-15-1 0,17 3-14,-1 0-1,1 0 0,0 1 0,0 0 0,0 0 0,0 0 0,0 1 1,0-1-1,1 1 0,-1 1 0,1-1 0,-8 8 0,4-3 5,1 0 0,0 1 0,1 0-1,-1 0 1,2 1 0,-9 16 0,6-8 9,1 0 0,1 0 0,1 0 0,0 1 0,2 0 0,0 0 0,1 0 0,-1 29 0,4-32-25,1-1-1,1 0 1,0 0 0,0 0-1,2 0 1,0 0-1,1-1 1,0 1 0,1-1-1,0-1 1,2 1 0,-1-1-1,2 0 1,-1-1-1,2 0 1,0 0 0,0-1-1,1 0 1,0-1 0,1 0-1,0-1 1,19 11-1,-25-17-148,0 0-1,1 0 0,-1-1 1,1 0-1,-1 0 0,1 0 1,0-1-1,0 0 0,0 0 1,0-1-1,0 1 0,0-2 1,0 1-1,0-1 0,0 0 1,8-3-1,-3 1-757,0-1 0,-1-1 0,0 0 0,1 0 0,-2-1 0,1-1 0,-1 0 0,10-8 0,11-11-2973</inkml:trace>
</inkml:ink>
</file>

<file path=ppt/ink/ink2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4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6912,'-3'3'13346,"-1"12"-8231,-3 33-6288,2-15 3383,-1 5-1575,2-1-1,1 1 1,3 56-1,0-92-682,0-1 0,0 1 0,0-1-1,0 1 1,0 0 0,0-1-1,1 1 1,-1-1 0,1 0-1,-1 1 1,1-1 0,0 1-1,-1-1 1,1 0 0,0 1-1,0-1 1,0 0 0,0 0-1,0 0 1,0 1 0,0-1 0,0 0-1,1-1 1,-1 1 0,0 0-1,0 0 1,1 0 0,-1-1-1,1 1 1,-1-1 0,1 1-1,1-1 1,1 1-333,0-2 1,0 1-1,0 0 1,0-1-1,0 0 0,0 0 1,0 0-1,0 0 1,0 0-1,6-5 0,26-12-3203</inkml:trace>
</inkml:ink>
</file>

<file path=ppt/ink/ink2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5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83 12416,'27'-6'6143,"18"-9"-7039,-37 11 9344,8-7-8064,-2 4 128,-1-8-128,-3 5 128,-7 2-1664,2 1 0,-13 7-2048,-2 0 0</inkml:trace>
</inkml:ink>
</file>

<file path=ppt/ink/ink2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6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202 288 7552,'3'-5'6945,"-19"14"-14,-7 9-2277,6 3-4539,12-11 276,1 0 0,0 1 0,1-1 0,0 1 0,1 0 0,0 0 1,1 0-1,-1 18 0,2-20-338,1 0-1,-1 1 1,2-1 0,-1 1-1,1-1 1,0 0 0,1 0-1,0 0 1,1 0 0,0-1-1,0 1 1,1-1 0,0 0-1,0 0 1,1 0 0,12 11-1,-12-14-47,-1 0-1,2-1 0,-1 0 0,1 0 1,-1-1-1,1 1 0,0-1 1,0-1-1,0 0 0,1 0 0,-1 0 1,1-1-1,-1 0 0,1 0 0,-1 0 1,1-1-1,-1-1 0,1 1 0,-1-1 1,1-1-1,-1 1 0,0-1 1,1 0-1,-1-1 0,0 0 0,0 0 1,-1 0-1,1-1 0,7-6 0,-2 1 37,-1 2-30,-1-1 1,1 0 0,-1-1-1,0 0 1,-1-1 0,0 0-1,-1 0 1,0-1 0,0 0-1,-2 0 1,1-1 0,9-23-1,-13 21-13,0-1-1,-1 1 0,0-1 1,-1 0-1,-1 1 0,0-1 1,-1 0-1,-1 0 0,0 1 1,-1-1-1,0 1 0,-1 0 1,-1 0-1,0 0 0,-1 0 1,-1 1-1,0 0 0,0 1 1,-2-1-1,1 1 0,-1 1 1,-1 0-1,-19-17 0,7 11 4,-1 1-1,-1 0 1,-1 2-1,-30-13 1,46 23-9,0 1-1,0 0 1,0 1 0,0-1 0,-1 2 0,1-1 0,-1 1 0,1 1-1,-1 0 1,1 0 0,-1 1 0,1 0 0,0 1 0,-1 0 0,-16 5-1,19-3 14,-1 1 0,1 0 0,1 0 0,-1 0-1,1 1 1,0 0 0,0 0 0,0 0 0,1 1-1,0 0 1,-5 8 0,4-6 33,0 1 0,1 0 0,0 1 1,1-1-1,0 1 0,0 0 0,-3 19 0,7-26-20,0 0 0,0 0 0,0 1 0,1-1 0,0 0 0,-1 0 0,1 1 0,1-1-1,-1 0 1,1 0 0,-1 0 0,1-1 0,0 1 0,1 0 0,-1-1 0,0 1 0,1-1 0,0 0 0,0 0 0,0 0 0,0 0 0,1 0 0,-1-1-1,1 1 1,-1-1 0,1 0 0,0 0 0,0 0 0,5 1 0,10 4 79,0-1 0,0-1 1,1 0-1,28 2 0,0-4-21,1-2 1,0-2-1,-1-2 1,64-12-1,-59 7 10,0 2 0,105 2 0,-117 12-86,-42-9-180,1 1 0,0-1 0,-1 1 1,1-1-1,0 1 0,-1-1 0,1 1 0,0-1 0,0 1 0,0-1 0,-1 0 1,1 1-1,0-1 0,0 1 0,0-1 0,0 0 0,0 1 0,0-1 1,0 0-1,0 1 0,0-1 0,0 1 0,1-1 0,-1 0 0,0 1 0,0-1 1,1 1-1,-1-1 0,0 0 0,1 1 0,-1-1 0,0 1 0,1-1 1,0 0-1,2-19-6581,-7 16 2794</inkml:trace>
</inkml:ink>
</file>

<file path=ppt/ink/ink2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2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541 0 2048,'-7'1'389,"0"0"0,0 0 0,0 0 0,0 1 0,0 0 0,-10 4 1,-1 1 1110,1 0-1126,0 2 0,1 0 1,0 1-1,1 1 0,0 0 0,-15 15 1,-5 2 226,-267 219 1788,316-244-4629,9-9 683,4-1 0</inkml:trace>
</inkml:ink>
</file>

<file path=ppt/ink/ink2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4:59:57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6016,'15'2'13090,"-4"2"-11354,7 19 1359,9 10-3246,-14-20 500,24 23 1375,34 42 0,60 64 50,13 15-644,-128-137-1039,-2 0 0,0 1 0,-1 1 0,-1 0 0,-1 1 0,10 30 0,-4 8 85,-2 1 0,-3 1 0,-3 0 0,-3 1 0,-2 0 0,-3 0 0,-10 83 0,4-108-153,-1-1-1,-2 0 0,-1 0 0,-3-1 0,-18 44 1,18-55-11,0-1 1,-2-1 0,-1 0-1,-1-1 1,-1 0 0,0-1-1,-37 34 1,-38 34-13,-18 15 0,104-100 0,-1 1 0,1-1 0,0 1 0,0 0 0,1 1 0,0-1 0,0 1 0,-7 13 0,12-20-2,0 0 0,0 1 0,0-1 0,-1 0 0,1 1 0,0-1 0,0 0 1,-1 1-1,1-1 0,0 0 0,0 1 0,-1-1 0,1 0 0,0 0 0,-1 1 0,1-1 0,0 0 0,-1 0 0,1 0 0,0 1 0,-1-1 1,1 0-1,-1 0 0,1 0 0,0 0 0,-1 0 0,1 0 0,-1 0 0,1 0 0,0 0 0,-1 0 0,1 0 0,-1 0 0,1 0 0,0 0 1,-1 0-1,1 0 0,0-1 0,-1 1 0,1 0 0,-1 0 0,1 0 0,0-1 0,-1 1 0,1 0 0,0-1 0,-1 1-17,0-1-1,1 1 0,-1-1 1,1 1-1,-1-1 0,1 0 1,-1 1-1,1-1 0,0 0 1,-1 1-1,1-1 0,0 0 1,-1 0-1,1 1 0,0-1 0,0 0 1,0 0-1,0 1 0,0-1 1,0 0-1,0 0 0,0 0 1,0 1-1,0-1 0,0 0 1,0 0-1,1 1 0,-1-2 1,8-30-7234,-3 14 3263</inkml:trace>
</inkml:ink>
</file>

<file path=ppt/ink/ink2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1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110 170 6144,'0'-3'613,"1"1"1,-1-1 0,1 1-1,0-1 1,-1 1 0,1 0 0,1-1-1,-1 1 1,0 0 0,0 0-1,1 0 1,-1 0 0,1 0-1,0 0 1,0 0 0,-1 1-1,1-1 1,0 0 0,0 1-1,1 0 1,-1-1 0,3 0-1,18-15 99,-8 5-274,1 0-1,0 1 1,1 1 0,0 0 0,0 1-1,1 1 1,0 1 0,0 0-1,39-7 1,-43 11-319,1 2 0,-1 0 1,1 0-1,0 2 0,-1 0 0,1 0 1,-1 2-1,1-1 0,-1 2 0,0 0 0,0 1 1,0 0-1,-1 1 0,14 8 0,-19-9-72,-1 1 0,1-1 0,-1 1 0,0 1 0,-1 0 0,0 0-1,0 0 1,0 0 0,-1 1 0,0 0 0,0 0 0,-1 1 0,0-1 0,-1 1 0,0 0 0,0 0-1,-1 0 1,0 0 0,0 0 0,0 17 0,-1-3 108,-1 0 0,-1 0 0,-1 0 0,-1 0 0,-1 0 0,-12 39-1,4-33 4,-2 0-1,-1-1 1,-1-1-1,-1 0 1,-2-1-1,0-1 1,-31 30-1,25-25-30,-6 3-72,-1-1 0,-1-2 0,-2-1-1,-1-2 1,-1-1 0,-59 30 0,79-47-52,0-1 0,-30 9 0,42-15-11,-1 0 0,1-1 0,-1 0-1,0 0 1,1 0 0,-1-1-1,0 0 1,0 0 0,1 0 0,-1-1-1,0 0 1,1 0 0,-7-2-1,10 2 9,0 0-1,0-1 0,0 1 0,1-1 1,-1 1-1,0-1 0,1 1 0,0-1 0,-1 0 1,1 1-1,0-1 0,0 0 0,0 0 1,0 0-1,0 0 0,0 0 0,0 0 0,1-1 1,-1 1-1,1 0 0,0 0 0,-1 0 1,1-1-1,0 1 0,0 0 0,1 0 1,-1 0-1,0-1 0,2-3 0,-1 1 1,0-1 1,1 1-1,-1 0 0,1-1 0,1 1 0,-1 0 0,1 0 0,0 0 1,0 1-1,0-1 0,8-8 0,-4 7 24,0 0-1,1 1 1,0 0 0,-1 0-1,2 0 1,-1 1 0,0 1-1,1-1 1,0 1 0,0 1-1,0-1 1,0 1 0,0 1-1,0 0 1,1 0 0,-1 1-1,12 1 1,12 3 72,1 2 0,-1 1 0,49 18 0,-46-14-60,0-1 0,41 6-1,-65-15-95,1-1 1,0-1-1,-1 1 0,1-2 0,21-5 0,-28 6-437,1-1 1,-1 0 0,0-1-1,0 1 1,0-1 0,0 0-1,6-5 1,-11 7-32,0 0 0,0 0 1,0 0-1,0-1 0,-1 1 1,1 0-1,0 0 0,-1 0 1,1-1-1,-1 1 0,1 0 0,-1-1 1,0 1-1,1-1 0,-1 1 1,0 0-1,0-1 0,0-1 0,0-4-3311</inkml:trace>
</inkml:ink>
</file>

<file path=ppt/ink/ink2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2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1 107 8064,'40'-23'5409,"-35"19"-4678,-1 1 0,0 0 0,1 1 0,-1-1 0,1 1 0,0 0 0,0 0-1,0 0 1,0 1 0,0-1 0,0 1 0,6 0 0,10 1-224,0 1 0,-1 1 0,1 1 0,30 7 0,-35-5-512,1-1 0,0-1 0,0-1 0,0-1 1,0 0-1,0-1 0,33-4 0,-45 3-481,-1 0-1,0-1 0,0 0 1,0 1-1,0-2 1,0 1-1,0 0 1,-1-1-1,1 0 0,-1 0 1,1 0-1,-1 0 1,0 0-1,0-1 0,-1 1 1,1-1-1,-1 0 1,0 1-1,0-1 0,2-6 1,5-9-2735</inkml:trace>
</inkml:ink>
</file>

<file path=ppt/ink/ink2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2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531 58 7296,'5'-41'6217,"3"25"109,-8 15-5664,0 1 618,-13 71 1796,10-45-2299,-15 48-1,8-44-646,-2-1 0,-1 0-1,-1-1 1,-25 37 0,26-46-104,-1-1-1,0 0 1,-1-1-1,-1-1 1,-1-1-1,0 0 1,-21 14-1,33-26-25,-1 1-1,1-1 0,-1 0 1,0 0-1,0-1 1,0 0-1,0 0 1,0 0-1,-1-1 1,1 0-1,0 0 0,-1 0 1,1-1-1,-1 0 1,1 0-1,0-1 1,-1 0-1,1 0 0,0 0 1,-1-1-1,1 0 1,0 0-1,0-1 1,0 0-1,1 0 0,-7-4 1,3 0 31,-1 0-1,1-1 1,1-1 0,0 1-1,0-1 1,0-1 0,1 0 0,1 0-1,-1 0 1,2 0 0,-1-1-1,-6-21 1,11 30 6,1 1-1,-1-1 1,1 1 0,-1-1-1,1 1 1,-1-1 0,1 0-1,0 1 1,0-1 0,0 0-1,0 1 1,0-1 0,0 0-1,0 1 1,0-1 0,1 0-1,-1 1 1,1-1 0,-1 1-1,1-1 1,0 1 0,-1-1-1,1 1 1,0-1 0,0 1-1,0 0 1,0 0 0,0-1-1,0 1 1,1 0 0,-1 0-1,0 0 1,1 0 0,-1 0-1,0 0 1,1 1 0,-1-1-1,1 0 1,-1 1 0,1-1-1,0 1 1,-1-1 0,1 1-1,-1 0 1,1 0 0,0 0-1,-1 0 1,1 0 0,2 0-1,12 0 233,1 1 1,-1 0-1,1 1 0,18 6 0,-6-2-78,-1 2 1,0 0 0,0 3 0,-1 0-1,51 29 1,-64-31-179,-1 0 1,1 1-1,-2 1 0,1 0 0,-1 1 1,-1 0-1,0 0 0,-1 1 0,-1 1 1,0 0-1,0 0 0,7 19 0,4 15 41,39 66-1,-59-114-75,0 1 0,1-1-1,-1 1 1,0-1 0,0 0 0,1 1-1,-1-1 1,0 1 0,0-1 0,1 0-1,-1 1 1,0-1 0,1 0-1,-1 0 1,1 1 0,-1-1 0,0 0-1,1 0 1,-1 1 0,1-1 0,-1 0-1,1 0 1,-1 0 0,1 0 0,-1 0-1,1 0 1,-1 0 0,0 0 0,1 0-1,-1 0 1,1 0 0,-1 0 0,1 0-1,-1 0 1,1 0 0,-1 0 0,1 0-1,-1-1 1,0 1 0,2-1 0,14-20-1763,-12 13 302,-1 0 0,1 0 0,-2 0 0,4-15 0,-5 4-2485</inkml:trace>
</inkml:ink>
</file>

<file path=ppt/ink/ink2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3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7936,'5'-3'3968,"9"-9"-1792,-14 12 4735,8 0-6527,2 0 0,11 0 640,-4 0 128,6 12-1408,-6-5 128,1 1 128,-2-1 128,3-4-1024,-6 5 0,0-5-2176,0-3 1</inkml:trace>
</inkml:ink>
</file>

<file path=ppt/ink/ink2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3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10624,'8'-3'5248,"13"3"-4481,-11 0 8577,12 3-9088,-4 0 128,7 4 0,-7-2 0,9 2-512,-6-4 0,11-3 256,-8 0 0,0-10-768,-8 2 0,-6-2-2816,-2-5 128</inkml:trace>
</inkml:ink>
</file>

<file path=ppt/ink/ink2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4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4 461 7424,'-4'-1'8213,"10"-3"-2026,4 0-2736,0 2-3447,75-1 631,-56 3 140,1-1-1,-1-1 1,40-9-1,-45 6-529,33-8 219,-2-1 0,62-25 0,-104 34-425,1-1 0,-1 0 0,-1-1-1,1-1 1,-1 0 0,0 0 0,-1-1 0,0-1-1,0 1 1,-1-2 0,-1 0 0,1 0-1,-2 0 1,9-16 0,-14 22-29,-1 0-1,1 0 0,-1 0 1,-1 0-1,1 0 1,-1-1-1,0 1 1,0 0-1,0-1 1,-1 1-1,0-1 1,0 1-1,-1-1 1,1 1-1,-1 0 1,0-1-1,0 1 1,-1 0-1,0-1 1,0 1-1,0 0 1,0 0-1,-1 1 1,0-1-1,0 0 1,-7-7-1,0 4 1,0 1-1,-1 0 1,1 0 0,-2 1 0,1 0-1,-1 1 1,0 1 0,0 0 0,0 0-1,0 1 1,-1 1 0,1 0-1,-1 1 1,0 0 0,1 1 0,-16 1-1,17 0 1,1 0 0,-1 1 0,1 0 0,-1 1 0,1 0 0,0 1-1,0 0 1,0 1 0,0 0 0,1 0 0,0 1 0,0 0 0,0 0 0,1 1-1,0 0 1,0 1 0,1 0 0,0 0 0,-10 16 0,9-11 22,2 1 0,0-1 0,0 1 1,1 0-1,1 1 0,1-1 0,0 1 0,0 0 1,2-1-1,-1 1 0,3 27 0,2-7 42,2-1 0,2 0 0,19 62 0,-18-75-65,1-1 0,1 0 0,1-1 0,1 0 0,1-1 0,0 0 0,1-1-1,1 0 1,0-1 0,2-1 0,20 15 0,-26-21 0,1 0 0,1 0 0,-1-2 0,1 1 0,1-2 1,-1 0-1,1 0 0,0-2 0,0 1 0,1-2 0,-1 0 0,1 0 0,21 0 0,-25-3-87,1-1 0,0 0 0,-1 0 0,1-1-1,-1 0 1,1-1 0,-1-1 0,0 0 0,0 0-1,-1-1 1,1 0 0,-1-1 0,0 0 0,-1-1 0,1 0-1,-1 0 1,9-11 0,18-19-1202</inkml:trace>
</inkml:ink>
</file>

<file path=ppt/ink/ink2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7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28 104 5376,'0'-13'7214,"1"-3"-3374,0 7-3091,0 0 0,0 0 0,1 0 0,0 1 1,0-1-1,5-11 0,-6 19-2,-1 1-22,0 0-64,2 14-239,-2 1-1,1-1 1,-2 1 0,0-1-1,-1 1 1,-4 17-1,0 13-44,-26 585 647,32-613-1013,0 1-1,1 0 1,1 0 0,1-1-1,6 25 1,-7-37-8,0 0 0,0 0 0,1 0 0,-1 0 0,1 0 0,0-1 0,1 1 1,-1-1-1,1 1 0,0-1 0,0-1 0,0 1 0,0 0 0,0-1 0,1 0 0,0 0 0,0 0 0,0-1 0,0 0 0,7 3 0,-5-2-9,1 0 1,-1-1-1,1 0 0,0 0 0,-1-1 0,1 0 0,0 0 1,0-1-1,0 0 0,0 0 0,0-1 0,0 0 1,-1 0-1,1-1 0,0 0 0,-1 0 0,1-1 0,-1 0 1,0 0-1,0-1 0,12-7 0,14-11 6,44-40 0,-66 51 0,-1 1 0,-1-1 0,0-1 0,0 1 0,-1-2 0,0 1 0,8-20 0,-4 1 0,-1 0 0,-1-1 0,-2-1 0,-1 1 0,2-39 0,-3 37 51,-3 20 0,-1 0 0,0 0 1,-1-22-1,-1 40 58,-1-1-1,0 1 1,0 0 0,0 0-1,0 0 1,0 0-1,-1-1 1,0 1-1,1-1 1,-5 7 0,2-5-31,1 0 0,0 1 0,1-1 1,-1 1-1,1-1 0,0 1 0,1 0 1,-2 8-1,2-7 0,-10 137 511,11-129-593,0 0 1,1 1 0,1-1-1,1 0 1,0 0-1,0 0 1,10 21 0,-11-30 0,1 1 1,0-1 0,0 0-1,0 0 1,1 0 0,0-1-1,0 1 1,1-1-1,9 9 1,-11-12 4,1 0 1,-1-1-1,1 1 1,0-1-1,-1 0 0,1 0 1,0 0-1,0 0 0,-1-1 1,1 1-1,0-1 0,0 0 1,0 0-1,0-1 1,0 1-1,-1-1 0,1 0 1,6-2-1,3 0 1,1-1-1,-1-1 1,0 0 0,0-1-1,0 0 1,-1-1-1,0 0 1,0-1 0,-1-1-1,0 0 1,0 0 0,11-14-1,-10 8 9,-1-1-1,-1 1 0,0-2 1,-1 1-1,-1-1 1,0-1-1,-2 0 1,9-33-1,-10 25-37,-1 0 1,-1 0-1,-2-31 0,-5 38-47,-5 16 7,7 4 73,1 0-1,0 1 0,-1-1 0,1 0 0,0 0 1,0 1-1,0-1 0,0 1 0,0-1 0,0 1 0,0-1 1,1 1-1,-1-1 0,0 1 0,1 0 0,0-1 0,-1 1 1,1 3-1,-2 27 62,2 1 1,1 0-1,1-1 1,2 1-1,12 44 1,-11-53-59,-1-6 23,0 0 1,0 0-1,2-1 0,0 0 0,1 0 0,17 29 1,-13-25-100,-25-5-4005,10-15 552,0-1-448</inkml:trace>
</inkml:ink>
</file>

<file path=ppt/ink/ink2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8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547 315 8704,'4'7'9435,"6"-3"-3864,21-5-2303,10-11-4368,-24 1 3274,-8 3-1971,-1 0-1,-1-1 1,0 0-1,0-1 1,-1 0-1,0 0 1,0 0-1,-1 0 1,-1-1-1,5-14 1,-8 19-174,0 1 0,0-1 0,-1 1 0,1 0 0,-1-1 0,0 1 0,-1-1 0,1 1-1,-1-1 1,0 1 0,-1 0 0,1-1 0,-1 1 0,0 0 0,0 0 0,-1 0 0,1 1 0,-1-1 0,0 0 0,-1 1 0,1 0 0,-1 0 0,-7-7 0,5 6-13,-1 0 0,0 1-1,-1 0 1,1 0 0,-1 0 0,1 1 0,-1 0-1,0 1 1,-14-3 0,-76-8 82,96 13-98,-4-1 11,0 1-1,0-1 1,0 1 0,1 0-1,-1 1 1,0-1 0,0 1-1,1 1 1,-1-1 0,0 1-1,1-1 1,-1 2 0,1-1-1,0 1 1,0-1 0,0 1-1,0 1 1,0-1 0,1 1-1,-1 0 1,1 0 0,0 0-1,0 0 1,1 1 0,-1-1-1,1 1 1,0 0 0,0 0-1,1 1 1,-1-1 0,1 0-1,0 1 1,-1 7 0,0 0 27,1 0 0,0 0 0,1 0 1,1 1-1,0-1 0,0 1 0,2-1 1,-1 0-1,5 14 0,1 0 5,1 0 0,2 0 0,15 30 0,-18-39 2,-1 0-1,-2 0 0,1 0 1,-2 1-1,2 36 0,5 26 53,-2-26-69,-3-1 1,-2 1-1,-3 0 1,-10 82-1,9-116-42,-1 13-6,1-14 26,0 0 0,-1-1 0,-2 1 0,1 0 0,-2-1-1,-13 33 1,-8 5-16,-37 56-1,61-110 11,0 1 0,0-1 0,-1 1 0,1-1 0,-1 0 0,0 0 0,0 0 0,0-1 0,0 1 0,-1-1 0,1 0 0,-1 1 0,0-2 0,1 1 0,-1 0 0,0-1 0,0 1 0,0-1 0,0 0 0,0-1 0,0 1 0,0-1 0,-8 0 0,3-1 0,1 0 0,0-1 0,0-1 0,0 1 0,0-1 0,0-1 0,0 1 0,1-2 0,0 1 0,0-1 0,-9-6 0,3 1 7,1-1 0,-1 0 0,2 0 0,0-1 1,0-1-1,1 0 0,0 0 0,-8-18 0,16 27-5,0 1-1,0-1 1,1 0 0,0 0-1,0 0 1,0 0 0,0 0-1,0 0 1,1 0 0,0 0 0,0 0-1,0 0 1,0 0 0,1 0-1,-1-1 1,1 1 0,0 0-1,0 1 1,1-1 0,-1 0-1,1 0 1,0 0 0,0 1-1,0-1 1,0 1 0,1 0-1,0 0 1,-1 0 0,1 0 0,0 0-1,0 0 1,1 1 0,-1-1-1,0 1 1,1 0 0,0 0-1,5-2 1,6-4-6,0 0 1,1 1-1,0 0 1,0 2-1,22-6 1,-37 11 4,-1 0 0,1 0 1,0 0-1,-1-1 1,1 1-1,0 0 1,-1 0-1,1 0 0,0 0 1,-1 0-1,1 0 1,0 0-1,0 1 0,-1-1 1,1 0-1,0 0 1,-1 0-1,1 1 0,0-1 1,-1 0-1,1 1 1,-1-1-1,1 1 0,-1-1 1,1 0-1,0 1 1,-1-1-1,0 1 1,1-1-1,0 2 0,1 6-2403,2 4-8380,-4-12 6793</inkml:trace>
</inkml:ink>
</file>

<file path=ppt/ink/ink2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8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6 5632,'-1'0'206,"1"0"1,0 0-1,0 0 1,0 0-1,0 0 1,0 0-1,0-1 0,0 1 1,0 0-1,0 0 1,0 0-1,0 0 1,0 0-1,0-1 1,0 1-1,-1 0 1,1 0-1,0 0 0,0 0 1,0 0-1,0 0 1,1-1-1,-1 1 1,0 0-1,0 0 1,0 0-1,0 0 0,0 0 1,0-1-1,0 1 1,0 0-1,0 0 1,0 0-1,0 0 1,0 0-1,0 0 1,0 0-1,1-1 0,-1 1 1,0 0-1,0 0 1,0 0-1,0 0 1,0 0-1,0 0 1,1 0-1,-1 0 1,0 0-1,0 0 0,0 0 1,0 0-1,0 0 1,1 0-1,-1 0 1,0 0-1,0 0 1,0 0-1,0 0 0,0 0 1,1 0-1,-1 0 1,0 0-1,0 0 1,0 0-1,21 0 3394,29 6-4086,-2 3 2774,87 4 0,52-14-1254,-139 6-960,-11 0-3838,-46 2-1356,0-3 1771</inkml:trace>
</inkml:ink>
</file>

<file path=ppt/ink/ink2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3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 2816,'29'-3'5865,"123"-5"-3645,211 18 980,-351-8-3465,-11-2 169,-1 1 0,1-1-1,0 0 1,-1 1 0,1-1-1,0 0 1,0 0 0,-1 0-1,1 0 1,0 1 0,0-1 0,-1 0-1,1 0 1,0 0 0,0 0-1,0-1 1,-1 1 0,1 0-1,0 0 1,0 0 0,-1-1-1,1 1 1,0 0 0,-1-1-1,1 1 1,0-1 0,-1 1-1,1 0 1,-1-1 0,1 1 0,0-1-1,-1 0 1,1 1 0,-1-1-1,0 1 1,1-1 0,-1 0-1,1 0 1,-1 0 0,1-11-1696</inkml:trace>
</inkml:ink>
</file>

<file path=ppt/ink/ink2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9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6 7040,'0'0'247,"0"0"0,0-1 1,0 1-1,0 0 0,0 0 0,0-1 1,0 1-1,0 0 0,0 0 0,0 0 1,0-1-1,-1 1 0,1 0 0,0 0 1,0 0-1,0-1 0,0 1 0,0 0 1,0 0-1,-1 0 0,1 0 0,0-1 1,0 1-1,0 0 0,0 0 0,-1 0 1,1 0-1,0 0 0,0 0 0,0-1 1,-1 1-1,1 0 0,0 0 0,0 0 1,-1 0-1,1 0 0,0 0 0,0 0 1,0 0-1,-1 0 0,1 0 0,0 0 1,0 0-1,-1 0 0,1 0 0,0 0 1,0 1-1,0-1 0,-1 0 0,1 0 1,0 0-1,-5 16 3062,5 24-2580,51 138 3931,-14-45-3624,-35-126-1111,15 42 286,-5-35-1122,-11-14 828,-1 0 0,1 0-1,-1 0 1,1 0 0,-1 0 0,1 0 0,-1 0 0,1-1 0,-1 1 0,1 0 0,-1 0 0,1 0-1,-1 0 1,1-1 0,-1 1 0,1 0 0,-1-1 0,0 1 0,1 0 0,-1-1 0,1 1 0,-1 0-1,0-1 1,1 1 0,-1-1 0,0 1 0,0-1 0,1 1 0,-1-1 0,0 1 0,1-1 0,6-12-3203,2 2-426</inkml:trace>
</inkml:ink>
</file>

<file path=ppt/ink/ink2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09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10240,'-9'1'9710,"3"11"-3803,2 31-2096,10 43-4368,-6-84 906,4 28-125,2 0 0,1 0 0,2 0 0,0-1 0,2 0 0,2 0 0,16 29 0,-27-56-403,-1 0-1,1 1 0,0-1 1,0 0-1,-1 0 1,1 0-1,0-1 0,1 1 1,-1 0-1,0-1 0,0 1 1,1-1-1,-1 0 0,1 0 1,-1 0-1,6 2 0,-5-3-324,0 1-1,-1-1 0,1 0 1,0 0-1,0 0 1,0 0-1,-1-1 0,1 1 1,0-1-1,0 0 0,-1 0 1,1 0-1,0 0 0,4-2 1,7-5-3358</inkml:trace>
</inkml:ink>
</file>

<file path=ppt/ink/ink2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0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42 13440,'-18'-15'6655,"39"0"-9087,-11 12 12288,-1 0-9088,-4-2 0,-5 5 128,0 0 0,0 0-1920,0 0 0</inkml:trace>
</inkml:ink>
</file>

<file path=ppt/ink/ink2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0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229 4 7424,'-1'0'139,"1"-1"0,-1 1-1,1 0 1,-1-1 0,1 1 0,-1 0 0,1 0 0,-1-1 0,1 1 0,-1 0 0,1 0 0,-1 0-1,0 0 1,1-1 0,-1 1 0,1 0 0,-1 0 0,0 0 0,1 0 0,-1 1 0,1-1 0,-1 0-1,1 0 1,-1 0 0,0 0 0,1 0 0,-1 1 0,1-1 0,-1 0 0,1 1 0,-1-1 0,1 0-1,-1 1 1,1-1 0,0 0 0,-1 1 0,1-1 0,-1 1 0,1-1 0,0 1 0,-1-1 0,1 1-1,0-1 1,-1 2 0,0 0 4064,1-2-2603,-6 6 2085,-10 8-3466,-27 37 3814,-16 33-2392,48-65-1545,0-1 0,1 1 0,1 0 0,1 1 0,1 0 0,1 0 0,1 1 0,0 0 0,2 0 0,0 0 0,2 0 0,0 0 0,1 1 0,1-1 0,1 0 0,1 0 0,1 0 0,1 0 0,0-1 0,2 1 0,0-1 0,2-1 0,10 20 0,-10-22-85,0-1-1,1 0 1,1-1 0,0 0-1,1 0 1,1-1 0,0-1-1,1 0 1,1-1 0,0-1-1,0 0 1,1-1 0,20 10-1,-3 7-326,-24-11-956,-9-16 1201,0 0 0,0 1 0,0-1 0,0 0 0,0 1 0,0-1 0,0 0 0,-1 1 0,1-1 0,0 0 0,0 0 0,0 1 0,-1-1 0,1 0 0,0 0 0,0 1-1,-1-1 1,1 0 0,0 0 0,0 1 0,-1-1 0,1 0 0,0 0 0,-1 0 0,1 0 0,0 0 0,-1 1 0,1-1 0,0 0 0,-1 0 0,1 0 0,0 0 0,-1 0 0,1 0-1,0 0 1,-1 0 0,1 0 0,0 0 0,-1 0 0,0-1 0,1 1-171,-1 0 1,0 0-1,0 0 0,0 0 0,0-1 0,0 1 0,0 0 1,0-1-1,0 1 0,0-1 0,0 1 0,1-1 0,-1 1 1,0-1-1,0 1 0,1-1 0,-1 0 0,0 0 0,1 1 1,-2-2-1,0-2-802,-8-5-2818</inkml:trace>
</inkml:ink>
</file>

<file path=ppt/ink/ink2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1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90 5248,'0'0'191,"0"0"1,0 0-1,0 0 1,1 0-1,-1-1 1,0 1-1,0 0 1,0 0-1,0 0 1,0 0-1,0 0 1,0 0-1,0-1 1,0 1-1,0 0 0,0 0 1,0 0-1,0 0 1,0 0-1,0 0 1,0-1-1,0 1 1,0 0-1,0 0 1,-1 0-1,1 0 1,0 0-1,0 0 1,0-1-1,0 1 1,0 0-1,0 0 1,0 0-1,0 0 1,0 0-1,0 0 0,-1 0 1,1 0-1,0 0 1,0 0-1,0-1 1,0 1-1,0 0 1,0 0-1,-1 0 1,1 0-1,0 0 1,0 0-1,0 0 1,0 0-1,0 0 1,0 0-1,-1 0 1,1 0-1,0 0 1,0 0-1,0 0 0,0 0 1,0 0-1,0 0 1,-1 1-1,1-1 1,0 0-1,0 0 1,-10 11 2870,-6 15-2293,8-8 662,0 0 0,2 1 0,-6 20 0,7-16-656,1 0 0,-2 37 1,6-43-637,0 0-1,0 1 1,2-1 0,0 0 0,1 0 0,1-1 0,0 1 0,1-1 0,1 0 0,8 16 0,-9-24-131,-1-1-1,1 0 0,1-1 1,-1 1-1,1-1 1,0 0-1,1-1 1,-1 1-1,1-1 1,0-1-1,1 1 1,-1-1-1,1 0 1,-1-1-1,1 0 1,0 0-1,1-1 0,-1 0 1,14 2-1,-9-1 7,-9-1-4,1-1 0,0 1 0,0-1 0,0 0 0,0-1 0,0 1 0,0-1 0,1 0 0,-1 0 0,0 0 1,0-1-1,0 0 0,0 0 0,0 0 0,0 0 0,0-1 0,-1 0 0,1 0 0,0 0 0,-1-1 0,8-5 0,-4 2-4,0-1 1,-1-1-1,0 1 1,0-1-1,0-1 0,-1 1 1,0-1-1,-1 0 1,8-17-1,3-12 26,12-43 0,-25 68-32,-1 0 0,0 0 0,-1 0 0,-1 0 0,0 0 0,0 0 0,-4-17 0,1-10 0,2 32 2,0 0 1,0 0-1,-1 1 0,0-1 0,0 1 1,0-1-1,-1 1 0,0 0 0,-1 0 1,0 0-1,0 0 0,0 1 0,-1-1 1,0 1-1,0 0 0,0 1 0,-1-1 1,0 1-1,0 0 0,0 0 0,-1 1 0,0 0 1,-11-5-1,-12-4 16,-1 2-1,0 1 1,-1 1-1,-43-5 1,32 5-32,37 7 8,1 1 1,-1 0-1,1 0 1,-1 0-1,1 1 1,-1-1-1,0 1 1,1 1-1,-1-1 0,0 1 1,1 0-1,-1 0 1,1 0-1,0 1 1,-1 0-1,1 0 0,0 1 1,0-1-1,0 1 1,0 0-1,1 0 1,-8 7-1,11-9 6,-62 60-10,59-57-6,0 1 0,1-1 0,0 1-1,0 0 1,0 0 0,0 0 0,1 0 0,0 0 0,0 1 0,0-1 0,1 1 0,0-1 0,-1 10 0,2-12 15,1-1-1,0 0 1,0 0-1,0 0 1,1 0 0,-1 0-1,0 0 1,1-1-1,-1 1 1,1 0-1,0-1 1,-1 1-1,1-1 1,0 1-1,0-1 1,0 0-1,2 2 1,46 24 55,-36-20 25,11 5-19,1 0 0,0-1-1,1-2 1,1-1 0,-1-1-1,1-1 1,0-1 0,0-2 0,1-1-1,-1-1 1,1-1 0,-1-2 0,1-1-1,28-6 1,-38 5-62,51-7 132,-65 10-121,0 1 0,0 0 0,0 0-1,-1 0 1,1 0 0,0 1 0,0 0 0,0 0 0,-1 0 0,1 0 0,5 3 0,-10-4-68,0 0-1,1 0 1,-1 1 0,0-1 0,0 0 0,1 0 0,-1 0-1,0 0 1,0 0 0,1 1 0,-1-1 0,0 0 0,0 0-1,1 0 1,-1 1 0,0-1 0,0 0 0,1 0 0,-1 1-1,0-1 1,0 0 0,0 0 0,0 1 0,0-1 0,0 0 0,1 1-1,-1-1 1,0 0 0,0 1 0,0-1 0,0 0 0,0 0-1,0 1 1,0-1 0,0 0 0,0 1 0,0-1 0,0 0-1,-1 1 1,1-1 0,0 0 0,0 0 0,0 1 0,0-1-1,-1 1 1,1-1-174,-1 0 1,0 0-1,1 0 0,-1 0 0,1 0 0,-1 0 0,0 0 1,1 0-1,-1 0 0,0 0 0,1-1 0,-1 1 0,1 0 1,-1 0-1,1-1 0,-1 1 0,0 0 0,1-1 0,-1 1 1,1 0-1,-1-1 0,1 1 0,0-1 0,-1 1 0,1-1 1,-1 1-1,1-1 0,0 1 0,-1-2 0,-7-8-3863</inkml:trace>
</inkml:ink>
</file>

<file path=ppt/ink/ink2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2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65 3456,'-11'4'4828,"15"-9"1112,10-3-1992,0 3-5097,21-1 2780,2 2 0,-1 2 0,0 1 0,43 6 0,-45-3-1415,0 0 1,1-2-1,-1-2 1,65-12 0,-61 1-394,-30 10-194,0 0 0,-1 0 0,1 0 0,0 1 0,1 1 0,8-2 0,-17 3 252,1 0-1,-1 0 0,0 0 0,1 0 0,-1 0 1,0 0-1,1 0 0,-1 0 0,1 0 1,-1 0-1,0 0 0,1 0 0,-1 1 1,0-1-1,1 0 0,-1 0 0,0 0 1,1 0-1,-1 1 0,0-1 0,0 0 1,1 0-1,-1 0 0,0 1 0,1-1 0,-1 0 1,0 1-1,0-1 0,0 0 0,1 1 1,-1-1-1,0 0 0,0 1 0,0-1 1,0 0-1,0 1 0,0-1 0,0 0 1,0 1-1,0-1 0,1 0 0,-2 1 1,1-1-1,0 1 0,0-1 0,0 0 0,0 1 1,0-1-1,0 0 0,0 1 0,0-1 1,0 0-1,-1 1 0,1-1 0,0 0 1,-1 1-1,-2 6-2973</inkml:trace>
</inkml:ink>
</file>

<file path=ppt/ink/ink2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3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5120,'-1'9'13096,"-1"11"-9527,-4 34-4597,8 27 4292,23 159 0,-24-235-3221,0 1-70,0-1 1,0 0-1,0 0 0,-1 1 0,0-1 1,0 0-1,0 1 0,0-1 0,-1 0 1,0 1-1,-2 5 0,-2-8-2596,2-12-1844,1-10 38,2 4 1101</inkml:trace>
</inkml:ink>
</file>

<file path=ppt/ink/ink2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3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116 144 8064,'0'0'122,"-1"0"0,1 0 0,0 0 0,0 0 0,-1 0 1,1 0-1,0 0 0,0 0 0,-1 0 0,1 0 0,0 0 0,0 0 1,-1-1-1,1 1 0,0 0 0,0 0 0,-1 0 0,1 0 1,0-1-1,0 1 0,0 0 0,0 0 0,-1 0 0,1-1 0,0 1 1,0 0-1,0 0 0,0-1 0,0 1 0,0 0 0,0 0 0,-1-1 1,1 1-1,0 0 0,0 0 0,0-1 0,0 1 0,0 0 0,0 0 1,0-1-1,0 1 0,1 0 0,-1-1 0,0 1 0,0 0 0,0 0 1,0-1-1,10-20 5236,22-19-1326,-22 31-3778,0 1 0,1 0 0,0 0 1,1 1-1,-1 1 0,1 0 0,0 1 1,22-7-1,-29 11-163,0 0 1,1 0-1,-1 0 0,1 1 1,-1 0-1,1 0 0,-1 0 1,1 1-1,-1 0 0,1 0 0,-1 0 1,0 1-1,0 0 0,1 0 1,-1 0-1,-1 0 0,1 1 1,0 0-1,0 0 0,-1 0 1,0 1-1,0-1 0,7 8 0,-6-5-31,1 1-1,-1 0 1,0 0-1,-1 0 1,0 1-1,0-1 1,0 1-1,-1 0 1,0 0-1,-1 0 1,0 1-1,2 10 1,-3-6 8,0 1 0,-1-1 1,-1 1-1,0 0 1,0-1-1,-2 0 1,-4 16-1,0-4 85,-2 0-1,-1-1 0,-2 0 0,0-1 0,-1 0 1,-1-1-1,-24 29 0,24-35-38,0-1-1,-1-1 1,-1 0 0,0-1-1,-1 0 1,-19 10-1,28-18-92,1-1 0,-1 0 0,0-1 0,0 0 0,0 0 0,0-1 0,0 0 0,-1 0 0,1-1 0,0 0 0,-1 0 0,0-1 0,1 0 0,-1-1 0,1 1 0,-1-2 0,-8-2 0,15 4-17,-1-1-1,1 0 1,0 1-1,0-1 1,0 0-1,0 0 1,0-1-1,0 1 1,0 0-1,0-1 1,0 1-1,0-1 1,1 1-1,-1-1 1,1 0-1,-1 0 1,1 0-1,0 0 1,0 0-1,0 0 1,0 0-1,0 0 1,0 0-1,0-1 1,1 1-1,-1 0 1,1 0-1,-1-1 1,1 1-1,0 0 1,1-5-1,-1 4-9,1-1-1,0 1 0,0 0 1,0 0-1,1 0 0,-1 0 0,1 0 1,0 1-1,0-1 0,0 0 0,0 1 1,0 0-1,0-1 0,0 1 1,1 0-1,0 0 0,-1 0 0,1 0 1,0 1-1,0-1 0,0 1 0,6-3 1,-1 2-4,1 0 0,-1 0 1,1 0-1,0 1 0,0 0 0,0 1 1,0 0-1,0 0 0,0 1 1,0 0-1,14 4 0,4 4 19,-1 1 0,35 17 0,-34-14-612,0-2 0,32 10 0,-57-21 344,-1 0-1,1 1 1,0-1 0,0 0-1,0 0 1,0 0 0,0 0-1,-1 0 1,1 0 0,0-1 0,0 1-1,0 0 1,-1-1 0,1 0-1,0 1 1,0-1 0,-1 0-1,1 0 1,-1 0 0,1 0-1,-1 0 1,1 0 0,-1-1-1,1 1 1,-1 0 0,0-1-1,0 1 1,0-1 0,0 1-1,0-1 1,1-3 0,9-14-3475</inkml:trace>
</inkml:ink>
</file>

<file path=ppt/ink/ink2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4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0 8832,'1'43'14845,"5"-5"-10044,-5-27-6250,13 147 3357,-9 173 1,-6-217-1652,1-106-234,-3 65 245,3-68-259,0-1 0,-1 1 0,0-1-1,0 0 1,0 1 0,-1-1 0,1 0-1,-1 0 1,0 0 0,0 0 0,0 0 0,-6 7-1,7-10-25,1-1 1,-1 1-1,1-1 0,-1 1 0,0-1 0,1 0 0,-1 1 0,0-1 0,0 0 0,1 1 0,-1-1 0,0 0 0,1 0 0,-1 1 1,0-1-1,0 0 0,0 0 0,1 0 0,-1 0 0,0 0 0,0 0 0,1-1 0,-1 1 0,0 0 0,0 0 0,1 0 0,-1-1 1,-1 0-1,-17-19-640,-1-25-244,18 34 835,1-1 0,-1 1 0,2 0 0,0-1 0,0 1 0,1 0 0,1-1 0,-1 1 0,2 0 0,0 0 0,0 0 0,1 1 0,0-1 0,1 1 0,0 0 0,1 0 0,0 0-1,0 1 1,14-15 0,-6 8 297,1 1-1,1 1 0,0 0 0,1 1 1,1 0-1,0 2 0,0 0 0,1 1 1,29-11-1,-14 7-224,1 2 0,0 1 0,1 1 0,1 2 0,-1 2 0,61-3 0,-51 3-2188,-43 4-7667,-13 2 6116</inkml:trace>
</inkml:ink>
</file>

<file path=ppt/ink/ink2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4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7552,'0'-2'224,"1"1"1,-1 0 0,1 0 0,0 0-1,-1-1 1,1 1 0,0 0 0,0 0-1,0 0 1,0 0 0,0 0-1,0 0 1,0 0 0,0 1 0,0-1-1,0 0 1,1 1 0,-1-1 0,0 1-1,0-1 1,1 1 0,-1-1-1,0 1 1,1 0 0,-1 0 0,3-1-1,5-2 8684,-11 6-8617,1 1-1,-1-1 0,1 1 1,-1-1-1,1 1 0,0 0 1,0-1-1,1 1 0,-1 0 1,1 0-1,0 0 0,0-1 1,0 6-1,10 53-147,-5-36 663,-3-17-591,0-1 0,0 1 0,1 0 1,0-1-1,0 1 0,1-1 0,0 0 1,0 0-1,1 0 0,0-1 1,1 1-1,-1-1 0,1-1 0,1 1 1,-1-1-1,1 0 0,10 6 0,-7-5-307,0-2-1,0 1 0,1-1 0,-1-1 1,17 5-1,-14-6-1241,1 0 1,0-1-1,0 0 1,18-1-1,-24-1-2634</inkml:trace>
</inkml:ink>
</file>

<file path=ppt/ink/ink2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3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32 1536,'1'-3'413,"1"0"1,-1 1 0,1-1-1,0 1 1,-1-1-1,1 1 1,0 0-1,0 0 1,1 0-1,-1 0 1,0 0-1,4-2 1,-5 5-249,1 0 1,-1 0 0,0 0 0,1 0-1,-1 1 1,0-1 0,0 0-1,0 1 1,0-1 0,0 0-1,0 1 1,0-1 0,-1 1 0,1 0-1,0-1 1,0 3 0,0-2 110,1 5-82,0 0 0,0 0-1,-1 0 1,0 1 0,0-1 0,0 0 0,-1 0 0,-1 9-1,-8 64 788,8-70-805,-30 146 1349,18-99-924,2 0 0,-6 110 0,29-74-89,-44-146-2304,27 46 1084,4 5 457,0-1 0,-1 1 1,1 0-1,0 0 0,-1 0 0,0 0 1,1 0-1,-1 1 0,0-1 1,0 0-1,0 1 0,0-1 1,0 1-1,0 0 0,0 0 0,-5-2 1,-2 8-1798</inkml:trace>
</inkml:ink>
</file>

<file path=ppt/ink/ink2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5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4 7936,'-7'-4'2341,"9"6"2436,-1-1-4430,0 0 0,0 0 0,-1 0 1,1 0-1,0 0 0,-1 0 1,1 0-1,-1 0 0,1 0 1,-1 0-1,0 1 0,0-1 1,1 0-1,-1 0 0,0 0 1,0 0-1,0 1 0,0 1 1,-4 47 1937,1-7-1288,-1-1-1,-3 1 1,-15 55-1,14-67-767,5-20-245,1 1-1,-2-2 0,1 1 0,-2 0 0,-8 15 0,13-25-53,0-1 1,0 1-1,0-1 0,0 1 0,0-1 0,-1 1 0,1-1 0,0 1 0,0-1 0,-1 0 0,1 1 0,0-1 0,0 1 0,-1-1 0,1 0 0,-1 1 0,1-1 0,0 0 0,-1 1 0,1-1 0,-1 0 0,1 0 0,0 0 0,-1 1 0,1-1 0,-1 0 0,1 0 0,-1 0 0,1 0 0,-1 0 0,1 0 0,-1 0 0,1 0 0,-1 0 1,1 0-1,-1 0 0,1 0 0,-1 0 0,1 0 0,-1 0 0,1 0 0,-1-1 0,1 1 0,0 0 0,-1 0 0,1-1 0,-1 1 0,1 0 0,0-1 0,-1 1 0,1 0 0,-1-1 0,-5-22-5309,6 7 1902</inkml:trace>
</inkml:ink>
</file>

<file path=ppt/ink/ink2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5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9984,'-5'14'9160,"2"3"-3665,4 21-2122,10 28-3428,-11-66 129,33 244 2738,-30-212-2787,2-16-518,5-16-1063,12-21-3487,-21 19 4434,9-8-3231</inkml:trace>
</inkml:ink>
</file>

<file path=ppt/ink/ink2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6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4864,'9'-1'8262,"4"1"-4876,4 11 803,-15-8-3853,1-1-1,-1 0 1,1 0 0,0 0-1,0 0 1,-1-1 0,1 1-1,7 1 1,13 2 109,0-2 1,0 0-1,0-1 1,0-2-1,0 0 1,1-2-1,42-8 0,-22 4-520,47 0 0,-54 12-699,-36-6 672,0 0 0,-1 0 0,1 0 0,-1 1 0,1-1 0,0 0 0,-1 0 1,1 0-1,-1 1 0,1-1 0,-1 0 0,1 1 0,-1-1 0,1 0 0,-1 1 0,1-1 1,-1 0-1,0 1 0,1-1 0,-1 1 0,1-1 0,-1 1 0,0-1 0,0 1 0,1 0 0,-1-1 1,0 1-1,0-1 0,0 1 0,1-1 0,-1 1 0,0 0 0,0-1 0,0 1 0,0-1 1,0 1-1,0 0 0,0-1 0,0 1 0,-1-1 0,1 1 0,0 0 0,0-1 0,0 1 1,-1-1-1,1 1 0,0-1 0,-1 1 0,1-1 0,0 1 0,-1-1 0,1 1 0,-1-1 1,0 1-1,-7 8-3248</inkml:trace>
</inkml:ink>
</file>

<file path=ppt/ink/ink2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16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3712,'0'-5'-693,"0"0"2462,4 4 5754,6 4-1938,2-2-4794,-9 0-497,0 0-1,0 0 1,0 0-1,0 0 0,0 0 1,-1 1-1,1-1 0,0 1 1,-1 0-1,0 0 1,1 0-1,3 4 0,29 32 1396,-30-33-1432,20 27 328,-2 1-1,-1 1 1,-1 0-1,20 49 1,4-3 103,-35-64-535,0 0 1,-1 0-1,0 1 1,-2 0-1,0 1 1,-1 0-1,-1 0 1,5 29-1,-8-25-59,0 0 0,-2 1 0,-1-1 0,-1 0-1,0 0 1,-2 0 0,-1 0 0,0-1 0,-2 1 0,0-1 0,-2-1-1,0 1 1,-1-2 0,-17 26 0,-103 145 802,128-187-1035,-15 14-637,0-18-8015,13 0 4929</inkml:trace>
</inkml:ink>
</file>

<file path=ppt/ink/ink2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20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266 19 4352,'5'-18'8757,"-7"23"-4095,-6 6-4642,4-7 364,1 1 0,-1-1 0,1 1 0,-1 0 0,1 0 0,1 0 0,-1 1 0,1-1 0,0 1 0,-2 9 0,3-13-307,0 0 1,0 1-1,0-1 0,-1 0 0,1 0 0,0 0 0,-1 1 0,1-2 0,-1 1 0,0 0 0,-2 2 0,-9 12 300,-62 132 1137,71-141-1514,0 0 0,0 0 0,1 0 0,0 1 0,1-1 0,-4 13 0,-28 61 256,32-72-189,-1 0-1,0 0 1,-1 0-1,0-1 1,-9 15-1,-11 27 175,22-40-224,0 1 0,1-1 0,0 1 0,1 0-1,0-1 1,0 1 0,2 0 0,1 10 0,-1-7 36,0 1-1,-1-1 1,-1 28 0,-3-27-15,1 0 0,0 0 0,2-1 0,-1 1 0,2 0 0,0 0 1,1 0-1,0 0 0,1 0 0,1-1 0,1 1 0,0-1 0,8 16 0,13 9-10,-20-31-20,-1 0 0,1 0 0,-1 1 1,-1-1-1,1 1 0,4 14 1,-3-2-3,1 0 0,1 0 0,1 0 0,1-1 0,1-1 0,14 20 0,8 23 282,-28-49-205,1-1-1,1 0 1,8 13 0,-12-21-63,-1 0-1,0 0 1,0 0 0,0 0 0,0 1 0,2 8 0,9 21-159,-12-33-181,-1-1-875,0-12-3647,0 1 1492</inkml:trace>
</inkml:ink>
</file>

<file path=ppt/ink/ink2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21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76 1152,'0'-6'1684,"0"-1"1,1 1 0,-1-1-1,1 1 1,1-1-1,-1 1 1,5-10-1,-6 15-1380,1 0 1,-1 0-1,1 0 0,-1 0 0,1 1 1,-1-1-1,1 0 0,0 0 0,-1 1 1,1-1-1,0 0 0,-1 1 0,1-1 1,0 1-1,0-1 0,0 1 0,0-1 1,0 1-1,0 0 0,-1-1 0,1 1 0,2 0 1,-2 0-196,1 0 1,0 1-1,0-1 1,-1 0-1,1 1 1,0 0-1,0-1 1,-1 1-1,1 0 1,-1 0-1,1 0 1,-1 0-1,1 0 1,-1 1-1,0-1 1,3 3-1,20 19 268,0 1 0,-2 1 0,0 1 0,-2 1 0,-1 1 0,-1 0-1,-2 1 1,18 44 0,-23-45-322,-2 1 0,-1 0 0,-1 0 0,-2 1-1,-1 0 1,1 53 0,-4-25-15,-4 0-1,-1 0 1,-3-1 0,-3 0-1,-2 0 1,-35 98-1,25-86 112,17-48-88,-2-1 1,-13 31 0,8-32 64,0 0 0,-1-1 0,-1 0 0,-1 0 0,0-2 1,-33 28-1,15-15 148,18-8 114,14-19-391,0 0 1,0 1 0,0-1-1,-1 0 1,1 0 0,-1 0-1,0 0 1,0 0 0,0 0 0,0 0-1,0 0 1,0-1 0,0 1-1,0-1 1,0 0 0,-1 1-1,-3 0 1,5-2-168,1-1 0,-1 1 0,1 0 0,-1-1 0,1 1 0,-1-1 0,1 0 0,0 1 0,-1-1 0,1 1 0,0-1 0,-1 1 0,1-1 0,0 0 0,0 1 0,0-1 0,-1 0 0,1 1 0,0-1 0,0 0 0,0 1 0,0-1 0,0 0 0,0 1 0,1-1 0,-1 0 0,0 1 0,0-1 0,1 0 0,4-23-7208,-2 17 3793</inkml:trace>
</inkml:ink>
</file>

<file path=ppt/ink/ink2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22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595 1 7296,'0'16'9462,"-1"-1"-4502,-17 60-3596,9-42-816,-2 0-1,-2 0 1,0-1-1,-3 0 1,0-1-1,-2-1 1,-1-1-1,-38 44 1,33-46-477,-1-2 0,-2-1 0,0-1 0,-1-1 0,-1-2 0,-1-1 1,-1-1-1,-34 14 0,60-29-77,0-1 0,0 0 0,0 0 0,0 0 0,-1-1 0,1 1 0,-1-1 0,-9 0 0,13-1 0,0-1-1,0 1 1,0-1 0,0 0 0,0 1 0,0-1 0,0 0 0,0 0 0,0 0-1,1-1 1,-1 1 0,0 0 0,1-1 0,-1 1 0,1-1 0,0 1 0,-1-1-1,1 0 1,0 1 0,0-1 0,0 0 0,0 0 0,0 0 0,1 0 0,-2-3-1,-3-11 5,1 0 0,0 0-1,1-1 1,1 1-1,0-1 1,1 1 0,1-1-1,1 1 1,0-1-1,5-20 1,-4 24 2,1 0 1,1 1-1,-1-1 0,2 1 1,0-1-1,1 1 0,0 0 1,0 1-1,1 0 1,1 0-1,0 0 0,0 1 1,13-11-1,-18 19 25,0-1 0,1 1 1,-1 0-1,1-1 0,-1 2 0,1-1 0,0 0 1,0 1-1,0 0 0,0 0 0,0 0 0,0 0 0,0 1 1,0-1-1,0 1 0,6 0 0,-2 2 94,0-1-1,0 1 1,0 0-1,0 0 1,0 1-1,-1 0 1,14 8-1,1 3 170,-1 1 0,-1 1 0,0 1 0,22 24 0,-34-31-229,0 1 0,-1-1 0,-1 1-1,0 1 1,0-1 0,-1 1 0,-1 0 0,0 0 0,3 13-1,-3-10 11,0-1 1,1 1-1,1-1 0,0-1 0,12 19 0,-11-24-16,1 0-1,1 0 1,0 0 0,0-1 0,0 0 0,0-1-1,1 0 1,0-1 0,13 6 0,-16-8-48,-7-3-15,0 1 1,0-1-1,1 0 0,-1 0 1,0 0-1,0 1 0,0-1 1,0 0-1,1 0 0,-1 1 1,0-1-1,0 0 0,0 1 1,0-1-1,0 0 0,0 1 1,0-1-1,0 0 0,0 0 1,0 1-1,0-1 0,0 0 1,0 1-1,0-1 0,0 0 1,0 0-1,0 1 0,0-1 1,0 0-1,-1 1 0,1-1 1,0 0-1,0 0 0,0 1 1,0-1-1,-1 0 0,1 0 1,0 0-1,-1 1 0,-15 16-984,-17 9-1828,29-25 2052,0 1 0,0-1-1,0 0 1,-1 0 0,1 0-1,0-1 1,0 0 0,-7 0-1,-7 0-3325</inkml:trace>
</inkml:ink>
</file>

<file path=ppt/ink/ink2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23.3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7680,'1'1'129,"-1"-1"1,0 1-1,1-1 1,-1 1-1,1-1 1,-1 0-1,0 1 1,1-1-1,-1 1 1,1-1-1,-1 0 1,1 0-1,-1 1 1,1-1-1,0 0 1,-1 0-1,1 0 1,-1 1-1,1-1 1,-1 0-1,1 0 1,0 0-1,-1 0 1,1 0-1,-1 0 1,1 0 0,0-1-1,-1 1 1,1 0-1,-1 0 1,1 0-1,0-1 1,24-13 4980,-21 10-4597,1 1-1,-1 0 0,1 0 0,0 1 0,0 0 1,0 0-1,7-2 0,26-1 276,0 2-1,76 5 1,-33 0-122,-75-3-827,1 1 0,-1-1 1,0-1-1,0 1 0,0-1 0,0 0 0,8-4 0,12-4-2490,1 5-3522,-22 5 3101</inkml:trace>
</inkml:ink>
</file>

<file path=ppt/ink/ink2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23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9216,'13'-8'4608,"30"1"-4864,-30 4 8831,17 3-7935,-7 0 128,15 0 128,-6 0 0,3 3-1280,-9-3 128,5 0 640,-9 0 128,-5 0-1024,-4 0 128,-3 0-2816,-2 0 128</inkml:trace>
</inkml:ink>
</file>

<file path=ppt/ink/ink2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38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571 491 3072,'-5'2'5622,"5"-2"-2428,0-8-2026,0 6 624,1 4 1002,2 1 1882,3-4-4851,2-4 518,1 0 0,-1-1 0,0 0 0,0-1-1,0 0 1,-1 0 0,0 0 0,-1-1 0,10-14 0,2-1 68,-2 5-90,-1-1 0,0 0 0,22-40 0,-34 53-268,0-1-1,0 0 1,0 0-1,-1 0 1,0 0-1,0-1 0,-1 1 1,0 0-1,0-1 1,-1 1-1,0-1 1,0 1-1,-1-1 1,1 1-1,-2-1 1,-3-13-1,1 12-11,0 0 0,0 0 0,-1 0-1,0 0 1,0 1 0,-1-1 0,-11-11 0,13 16-38,0 0 0,0 1 1,0-1-1,0 1 0,0 0 1,-1 0-1,1 1 1,-1-1-1,0 1 0,0 0 1,0 1-1,0-1 1,0 1-1,0 0 0,-1 0 1,-7 0-1,-15-5 72,7 3-47,20 4-34,-1 0 0,1-1 0,0 2 0,-1-1 0,1 0 0,0 0 0,0 0 0,0 0 0,0 1 0,0-1 0,0 0-1,0 1 1,1-1 0,-1 1 0,0-1 0,0 4 0,-12 33 174,2 0-1,1 1 1,2 1 0,2-1-1,1 1 1,2 63-1,-7 137 89,12-210-294,1-1 0,10 41 0,0 5 3,-7 2-16,-6 121 0,-2-81 46,-6 46 73,5-140 24,-1-1 0,-1 0-1,0-1 1,-2 1 0,-14 29 0,10-28 36,-1-1 0,-1 0 0,-1-1 0,-31 35 0,40-50-104,1 0 10,-1 0 1,1-1-1,-1 0 0,0 0 0,0 0 1,0-1-1,0 1 0,-1-1 0,0-1 0,0 1 1,0-1-1,0 0 0,-1 0 0,1-1 0,-1 0 1,0 0-1,-7 1 0,2-3-5,0-1 0,1 0 0,-1 0 0,1-1 0,-1 0 0,1-1 0,0-1 0,0 0 0,0 0 0,1-1 0,-1 0-1,1-1 1,0 0 0,1-1 0,-1 0 0,1-1 0,1 1 0,-1-2 0,1 1 0,-6-11 0,7 11-4,1-2-1,0 1 1,0-1 0,1 0 0,0 0-1,1 0 1,0-1 0,1 1 0,0-1-1,1 0 1,0 0 0,0 0-1,2 0 1,-1-1 0,1 1 0,1 0-1,0 0 1,0 0 0,1 0 0,1 0-1,3-11 1,-2 15-365,0 0 0,0 0 0,1 0 0,0 1 1,0-1-1,0 2 0,1-1 0,0 0 0,0 1 0,0 0 0,1 0 0,0 1 0,0 0 0,10-5 0,-14 8-459,1-1 0,-1 0 0,0 0 0,0 0 0,-1-1 0,1 1-1,0-1 1,-1 1 0,1-1 0,-1 0 0,0 0 0,2-3-1,7-10-3039</inkml:trace>
</inkml:ink>
</file>

<file path=ppt/ink/ink2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4.5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68 2304,'2'-2'196,"1"0"0,-1 0 0,0 0 0,1 1 0,-1-1 0,1 1 1,-1-1-1,1 1 0,0 0 0,0 0 0,-1 0 0,1 0 0,0 0 0,3 0 0,48-4 3114,-40 4-3033,189-26 2099,-117 13-1680,-63 15-423,-23-1-291,1 0-1,-1 1 0,0-1 0,0 0 0,0 0 0,1 0 1,-1 1-1,0-1 0,0 0 0,0 1 0,0-1 0,1 0 1,-1 0-1,0 1 0,0-1 0,0 0 0,0 1 1,0-1-1,0 0 0,0 1 0,0-1 0,0 0 0,0 0 1,0 1-1,0-1 0,0 0 0,0 1 0,0-1 0,0 0 1,0 1-1,-1-1 0,1 0 0,0 0 0,0 1 1,0-1-1,-1 1 0,-29 33-2877,10-12 860,10-6 607</inkml:trace>
</inkml:ink>
</file>

<file path=ppt/ink/ink2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39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416 0 5376,'-8'3'3909,"3"1"5401,5 6-7607,0-6-2460,-1 42 1416,-2-1 0,-2 0 0,-1-1 1,-15 51-1,12-65-316,-1 1-1,-2-1 1,0-1 0,-2 0 0,-2-1 0,-32 45 0,44-67-254,-1 0 0,0 0 0,0-1 0,0 1 0,-1-1 0,0-1 0,0 1 0,0-1 0,-1 0 0,-9 5 0,13-8-65,0-1 0,0 1 1,1 0-1,-1-1 0,0 0 0,0 0 0,0 0 0,1 0 0,-1 0 0,0 0 0,0-1 0,0 1 0,1-1 0,-1 0 0,0 0 0,1 0 0,-1 0 0,1 0 0,-1-1 0,1 1 0,0-1 0,-1 1 0,1-1 0,0 0 1,0 0-1,0 0 0,0 0 0,0 0 0,1-1 0,-1 1 0,-1-4 0,-11-17 104,1-1 0,1-1 0,1 0 0,1-1 0,2 0 0,0 0 0,2 0 0,-6-48 0,12 70-105,0 0 1,0 0 0,0 0-1,1 0 1,0 0-1,-1 0 1,1 0 0,1 0-1,-1 0 1,1 0-1,-1 1 1,1-1 0,0 0-1,0 1 1,1 0-1,-1-1 1,1 1 0,-1 0-1,1 0 1,0 0-1,5-3 1,-3 2 20,1-1 0,0 1 0,1 0-1,-1 1 1,1-1 0,0 1 0,0 1 0,0-1 0,0 1-1,0 0 1,8 0 0,-13 1 1,1 2 0,-1-1 1,1 0-1,-1 0 0,1 1 0,-1 0 0,0-1 1,1 1-1,-1 0 0,0 0 0,0 0 0,0 0 0,0 1 1,0-1-1,0 0 0,0 1 0,0 0 0,0-1 0,-1 1 1,1 0-1,1 2 0,32 53 561,-15-22-414,43 45 94,-39-50-28,38 58 1,-55-75-180,0 0 0,-1 0 0,-1 1 0,0-1 0,-1 1 0,0 0 0,-1 1 1,2 21-1,-3 7-27,-3-32-33,1 0 0,0 1-1,1-1 1,0 0 0,1 1 0,0-1-1,1 0 1,0 0 0,1 0 0,0-1-1,9 16 1,-12-25-109,0 0 0,0 0 0,0 0 0,0 0 0,-1 0 0,1 0 0,0 1 0,-1-1 0,1 0 0,0 0 0,-1 1 0,0-1 0,1 0-1,-1 0 1,0 1 0,0-1 0,1 0 0,-1 1 0,0-1 0,0 0 0,0 1 0,-1-1 0,1 0 0,0 1 0,0-1 0,-1 0 0,1 1 0,-1-1 0,1 0 0,-1 0 0,0 0 0,1 1 0,-1-1 0,0 0 0,0 0 0,0 0 0,0 0 0,0 0 0,0-1 0,0 1 0,0 0-1,0 0 1,0-1 0,0 1 0,-1 0 0,1-1 0,0 1 0,0-1 0,-1 0 0,1 1 0,0-1 0,-1 0 0,1 0 0,0 0 0,-1 0 0,1 0 0,0 0 0,-1 0 0,1 0 0,0-1 0,-1 1 0,1 0 0,0-1 0,0 1 0,-1-1 0,1 1 0,-1-2 0,-7-3-3900</inkml:trace>
</inkml:ink>
</file>

<file path=ppt/ink/ink2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1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574 34 3456,'1'0'249,"-1"0"0,0 0 1,0-1-1,1 1 0,-1 0 1,0 0-1,0 0 0,1-1 0,-1 1 1,0 0-1,0 0 0,0-1 0,1 1 1,-1 0-1,0 0 0,0-1 0,0 1 1,0 0-1,0-1 0,0 1 1,1 0-1,-1-1 0,0 1 0,0 0 1,0-1-1,0 1 0,0 0 0,0-1 1,0 1-1,-1 0 0,1 0 1,0-1-1,0 1 0,0 0 0,0-1 1,-12-10 2853,-20-1-525,21 13-2061,1 0 1,1 1-1,-1 0 0,0 1 0,0 0 0,1 1 0,-14 6 0,-4 2 253,14-5-547,1 0 1,-1 1-1,1 0 0,0 1 1,1 1-1,0 0 0,0 0 1,1 1-1,1 1 0,0-1 1,-10 19-1,-6 10 213,2 2 1,-21 53-1,5 11 77,-4 11-2,23-69-419,2 1 0,3 1-1,2 0 1,2 1 0,2 1 0,3-1-1,1 1 1,3 1 0,7 75-1,-1-93-55,1-1-1,2 1 1,22 66-1,53 101 155,-40-104-31,-24-52-28,0 2 119,2-1 0,2 0 0,52 78 0,-61-110-174,2 0 1,-1-2-1,2 0 1,0-1-1,0 0 0,1-1 1,1-1-1,0-1 1,0 0-1,0-1 1,24 6-1,-20-11 18,11 2 41,-32-5-138,0 0 0,-1 0 0,1 1 0,0-1 0,0 0 0,-1 0 0,1 0 0,0 1 0,0-1 1,-1 0-1,1 1 0,0-1 0,-1 1 0,1-1 0,0 1 0,-1-1 0,1 1 0,-1-1 0,1 1 0,-1 0 0,1-1 0,-1 1 0,1 0 0,-1-1 0,0 1 0,1 1 0,-1-2-64,0 1 0,0-1 0,0 1 0,0-1 0,0 1 0,0-1-1,0 1 1,0-1 0,-1 1 0,1-1 0,0 1 0,0-1 0,-1 1 0,1-1-1,0 1 1,0-1 0,-1 0 0,1 1 0,0-1 0,-1 1 0,1-1 0,-1 0-1,1 1 1,0-1 0,-1 0 0,1 0 0,-1 1 0,1-1 0,-1 0 0,1 0-1,-1 0 1,1 0 0,-1 0 0,1 1 0,-1-1 0,1 0 0,-1 0-1,1 0 1,-1 0 0,1 0 0,-1-1 0,1 1 0,-1 0 0,1 0 0,-1 0-1,1 0 1,-1-1 0,-21-10-5308,11 0 1407</inkml:trace>
</inkml:ink>
</file>

<file path=ppt/ink/ink2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2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532 158 7936,'-28'-30'9832,"5"-2"-5564,19 25-4112,0 0 0,-1 1 0,1 0 0,-1 0 0,0 0 0,-1 0 0,1 1 0,-1-1 0,0 2 0,-1-1 0,1 1 1,-1 0-1,0 0 0,0 0 0,-10-3 0,6 5-17,-1-1 0,1 2 1,0-1-1,0 1 0,-1 1 0,1 0 1,0 1-1,-1 0 0,1 1 1,0 0-1,0 1 0,0 0 1,0 0-1,0 1 0,1 1 1,0 0-1,0 0 0,0 1 0,1 0 1,-1 1-1,1 0 0,1 0 1,0 1-1,0 0 0,-9 12 1,5-5-29,1 0 0,0 1 0,1 1 1,1-1-1,0 2 0,2-1 0,0 1 0,0 0 1,2 0-1,0 1 0,2 0 0,0 0 1,1 0-1,0 31 0,2-39-48,1 0 1,1 0-1,-1 0 1,2 0-1,0 0 0,7 18 1,-7-23-51,0 0 1,1 0-1,-1 0 0,1-1 1,1 1-1,-1-1 1,1 0-1,0 0 1,0 0-1,1-1 1,-1 0-1,11 6 1,9 2-13,1 0 1,0-2 0,0-2-1,1 0 1,0-1 0,1-2-1,-1-1 1,1-1 0,0-1-1,0-2 1,0 0-1,42-7 1,-58 4-3,1 0 1,-1-1-1,0 0 0,0-1 0,0 0 1,20-13-1,-25 13 3,-1 1 0,0-1 0,0 0 0,0 0 0,0-1 0,-1 0 0,0 0 0,0 0 0,0 0 0,-1-1 0,0 0 0,3-8 0,-5 16 19,0 1 0,0-1 0,0 1 0,-1-1 0,1 1 0,-1 0 0,1-1-1,-1 1 1,0 0 0,1 0 0,-1 0 0,1 4 0,30 36 70,-17-34-56,0-1-1,1 0 1,-1-1-1,2-1 1,-1-1-1,0 0 1,1-1-1,24 2 1,-1 1 38,-25-4-19,1 0 0,0-2 1,0 1-1,0-2 0,-1 0 0,1-1 0,0 0 0,-1-2 1,24-7-1,-15 2 21,0-1 0,0-1 0,-1-2 0,39-27 0,-57 37-70,-1-1-1,0 1 1,0-1-1,0 1 0,-1-1 1,1 0-1,-1 0 1,0-1-1,0 1 0,0-1 1,-1 1-1,0-1 0,0 0 1,0 0-1,0 0 1,-1 0-1,1 0 0,-2-1 1,1 1-1,0-8 1,-2 5-21,1 0-1,-2 0 1,1 1 0,-1-1 0,0 1 0,-1-1 0,0 1 0,0 0 0,0 0 0,-1 0-1,0 0 1,-1 1 0,1-1 0,-7-5 0,0 0 7,0 1 0,-1 0 0,0 1-1,-1 0 1,0 1 0,0 0 0,-1 1 0,-1 1 0,1 0 0,-1 1-1,0 1 1,0 0 0,-19-3 0,17 6 1,0 1 1,0 0-1,-1 1 0,1 1 1,0 1-1,0 1 0,0 0 1,0 1-1,1 0 0,-1 2 1,1 0-1,0 0 0,-21 14 1,26-14-6,0 1 1,0 0 0,0 1-1,1 0 1,0 0 0,1 1-1,0 0 1,0 1 0,1 0 0,1 1-1,-1-1 1,2 1 0,-1 1-1,2-1 1,-1 1 0,2 0-1,-1 0 1,-2 14 0,7-23-52,-1 0 1,0 0 0,1 0 0,-1 0-1,1 1 1,0-1 0,0 0-1,0 0 1,1 0 0,-1 1-1,1-1 1,0 0 0,0 0 0,0 0-1,0 0 1,0 0 0,1 0-1,-1 0 1,1-1 0,0 1-1,0 0 1,0-1 0,0 1 0,0-1-1,0 0 1,1 0 0,-1 0-1,1 0 1,0 0 0,-1 0 0,1-1-1,3 2 1,3 0-460,0 0 0,1-1 0,-1-1 1,0 1-1,1-1 0,-1-1 0,0 0 0,1 0 0,11-2 1,36-6-3340</inkml:trace>
</inkml:ink>
</file>

<file path=ppt/ink/ink2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2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373 19 6272,'-3'-2'1207,"0"0"0,0 0 0,-1 1 0,1-1 0,0 1 0,-1-1-1,1 1 1,-1 0 0,-3 0 0,-41-2 2188,-49 15-1452,96-12-1900,0 1-8,-21 2 431,0 2-1,0 1 1,-21 8 0,38-12-406,0 0-1,0 0 1,0 0-1,0 1 1,0 0-1,1 0 1,-1 1-1,1-1 1,0 1-1,0 0 1,0 0-1,1 0 1,-1 0 0,1 1-1,0-1 1,0 1-1,1 0 1,-4 8-1,6-11-52,-1 0 0,1-1 0,0 1 0,0 0 1,0-1-1,0 1 0,1 0 0,-1-1 0,0 1 0,1 0 0,-1-1 0,1 1 0,-1-1 0,1 1 0,0-1 0,0 1 0,0-1 1,0 1-1,0-1 0,0 0 0,0 1 0,0-1 0,0 0 0,0 0 0,1 0 0,-1 0 0,1 0 0,-1 0 0,1 0 0,-1-1 0,1 1 1,-1 0-1,1-1 0,2 1 0,11 4 37,0-1 0,31 6 0,-20-6-18,94 20 137,25 6 137,-126-25-82,-1 1 0,0 0 0,-1 2-1,1 0 1,22 15 0,-35-20-112,0 1 0,-1-1-1,1 1 1,-1 0 0,0 0 0,0 0 0,-1 1-1,1-1 1,4 9 0,-7-10-50,0-1 1,-1 0-1,1 0 1,0 0-1,-1 0 1,0 0-1,1 1 1,-1-1-1,0 0 1,0 0-1,0 1 1,0-1-1,0 0 1,-1 0-1,1 0 0,-1 1 1,0-1-1,1 0 1,-1 0-1,0 0 1,0 0-1,0 0 1,0 0-1,-1 0 1,1-1-1,-1 1 1,1 0-1,-1-1 1,-2 3-1,-22 19 22,-1 0-1,-1-3 1,-1 0-1,0-2 1,-2-1-1,0-1 1,0-2 0,-2-1-1,1-2 1,-68 15-1,90-25-235,1 0 0,0-1 0,0 0 0,-1 0 0,1-1 0,-15-3 0,18 2-434,0 0 0,1 0 1,-1 0-1,0-1 1,1 1-1,-7-6 1,-11-8-3399</inkml:trace>
</inkml:ink>
</file>

<file path=ppt/ink/ink2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3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417 79 3584,'-3'-18'917,"4"-6"4605,1 1-164,-2 23-5313,0-1 0,0 1 0,0-1 0,0 1 0,0-1 0,-1 1 0,1-1 0,0 0 0,0 1 0,0-1 0,0 1 1,-1-1-1,1 1 0,0-1 0,0 1 0,-1-1 0,1 1 0,0 0 0,-1-1 0,1 1 0,0-1 0,-1 1 0,1 0 0,-1-1 0,1 1 0,-1 0 0,1 0 0,-1-1 0,1 1 1,-1 0-1,1 0 0,-1 0 0,1 0 0,-1-1 0,1 1 0,-1 0 0,1 0 0,-1 0 0,0 0 0,1 0 0,-1 0 0,1 0 0,-1 1 0,1-1 0,-1 0 0,1 0 0,-1 0 0,1 0 1,-1 1-1,0-1 0,-30 18 2563,1 9-973,2 1-1,-44 57 0,47-55-1075,5-3-224,1 0 0,1 2 0,2 0 0,1 1 0,1 0 1,1 1-1,-11 43 0,-1 27 244,-12 105 0,32-173-525,2 0 0,2 0 0,0 0 0,3 0 0,0 0 0,11 48 0,-9-64-29,0 0 0,1 0 0,1 0-1,1 0 1,0-1 0,2 0 0,-1-1 0,2 1 0,0-2-1,1 0 1,0 0 0,1-1 0,21 19 0,9-10 60,-37-20-152,0-1 0,0 1 0,-1 0 0,1 1 0,0-1 0,-1 1 0,0 0 0,0 0 0,0 0 0,0 1 0,0-1 0,-1 1-1,6 8 1,-8-11-80,-1 0 0,0 1-1,0-1 1,1 0-1,-1 1 1,0-1 0,0 0-1,-1 0 1,1 1-1,0-1 1,0 0 0,0 1-1,-1-1 1,1 0-1,-1 0 1,1 0 0,-1 1-1,1-1 1,-1 0-1,0 0 1,0 0 0,-1 2-1,1-2-179,0-1-1,1 1 0,-1 0 1,0 0-1,0-1 1,0 1-1,0 0 0,0-1 1,0 1-1,0-1 0,0 1 1,0-1-1,0 0 1,0 1-1,0-1 0,-2 0 1,-5 0-3279</inkml:trace>
</inkml:ink>
</file>

<file path=ppt/ink/ink2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4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113 240 7168,'0'-11'2371,"5"-4"5361,-1 12-2205,-4 19-5435,-2-6 480,-22 154 4930,14-84-4561,2 84 1,8-157-924,0-1-1,0 0 0,1 0 1,0 0-1,0 0 1,1 0-1,-1 0 1,1 0-1,0 0 1,1 0-1,0-1 1,0 0-1,0 1 0,0-1 1,1 0-1,0 0 1,0-1-1,0 1 1,0-1-1,1 0 1,5 4-1,-3-4-2,-1 0 0,1-1 0,0 0 0,0 0 0,1-1 0,-1 0 0,0 0 1,1-1-1,-1 0 0,1 0 0,0-1 0,-1 0 0,1 0 0,-1 0 0,1-1 0,13-4 0,-7 2-22,-1-2-1,1 1 1,-1-2-1,0 0 0,-1 0 1,1-1-1,-1-1 1,-1 0-1,1-1 1,-1 0-1,-1-1 1,0 0-1,0 0 1,-1-1-1,0 0 1,-1-1-1,-1 0 1,1 0-1,-2-1 1,0 0-1,7-20 1,-7 13-7,0 0 0,-1-1-1,-1 0 1,-1 0 0,-1 0 0,-1 0 0,-1 0 0,0 0 0,-2 0 0,0 0 0,-2 0 0,0 0-1,-13-35 1,10 40 0,0 0 0,-1 1 0,-1 0 0,0 1 0,-1 0 0,-1 0 0,0 1-1,-1 0 1,0 1 0,-22-16 0,22 19 13,0 1 0,0 0 0,-1 1-1,0 0 1,0 1 0,-1 0 0,1 2 0,-1-1-1,0 2 1,0 0 0,-1 0 0,-24 0 0,34 3-7,0 1 1,0 1 0,1-1 0,-1 0-1,1 1 1,-1 0 0,1 0 0,0 0-1,0 1 1,-1 0 0,2 0-1,-1 0 1,0 0 0,1 0 0,-5 6-1,-51 64-104,49-59 106,5-7 17,1 0 1,0 0-1,0 0 1,0 0-1,1 1 1,0-1-1,0 1 0,1 0 1,0 0-1,0 0 1,1 0-1,0 0 1,0 10-1,2-12 0,-1-1 0,1 1 1,0 0-1,0 0 0,1-1 0,0 1 0,0-1 1,0 0-1,1 1 0,-1-1 0,1 0 0,1 0 1,-1-1-1,0 1 0,1-1 0,0 1 0,0-1 1,1-1-1,4 5 0,2-3 35,0 0 0,0-1 0,1 0 0,-1-1-1,1 0 1,0-1 0,0 0 0,0-1 0,21 0 0,-14 0 7,72 7 103,-47-3-147,0-2 0,1-2 0,48-4 0,-87 2-681,18-3 1733,-18-1-3062,-10-2-5411,-1 1 3444</inkml:trace>
</inkml:ink>
</file>

<file path=ppt/ink/ink2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5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646 12 5504,'6'-4'391,"-2"-3"5531,-7 14 4746,-69 155-7731,32-78-2098,26-53-652,-1-1 0,-1-1 1,-2 0-1,-1-2 1,-1 0-1,-1-1 0,-1-1 1,-2 0-1,0-2 1,-1-1-1,-2-2 1,0 0-1,-34 18 0,11-20 47,48-17-228,-1 0 0,0-1 0,1 0 0,-1 0 0,0 0 0,0 0 0,1 0 0,-1 0 0,0-1 0,1 1 0,-1-1 0,0 0 0,1 0 0,-1 0 0,1 0 0,-1 0 0,-3-3 0,-3-4 53,0-1-1,1 0 1,0-1 0,0 1 0,1-2 0,1 1 0,0-1 0,0 0-1,1 0 1,-7-20 0,7 15-15,0-1 1,1 0-1,1 0 1,0-1-1,2 1 1,0 0-1,1-21 0,1 28-94,0 0 0,1-1 0,0 1 0,1 1-1,0-1 1,0 0 0,1 1 0,0-1-1,1 1 1,0 0 0,0 1 0,1-1 0,12-13-1,-13 17 127,0 1-1,1-1 1,0 1 0,-1 0-1,1 1 1,1-1-1,-1 1 1,0 0 0,1 1-1,0 0 1,-1 0-1,1 0 1,0 1 0,0-1-1,0 2 1,0-1-1,0 1 1,0 0 0,0 1-1,0-1 1,9 3-1,-8 0-40,1-1 0,-1 1 0,0 0 0,0 1 0,0 0-1,0 0 1,-1 1 0,1 0 0,-1 0 0,-1 1 0,1 0 0,-1 0-1,11 14 1,5 9 88,-2 1-1,19 37 0,-9-15-17,34 53 23,-59-97-103,0 1 0,0-1 0,-1 1-1,-1 0 1,1 1 0,-1-1 0,-1 0 0,0 1-1,1 11 1,2 89 114,-5-100-142,3-5-1022,3-15-213,3-15-6120,-9 20 3390</inkml:trace>
</inkml:ink>
</file>

<file path=ppt/ink/ink2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6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10112,'7'-4'1322,"1"1"0,-1 0 0,1 1 1,0 0-1,0 0 0,0 0 0,0 1 0,0 0 1,9 1-1,50 1 2647,-27 0-4521,57 0 552,-26 1 416,139-14 0,-184 12-3369,-51 5-5038,13-5 4664</inkml:trace>
</inkml:ink>
</file>

<file path=ppt/ink/ink2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6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9 5888,'1'-1'359,"0"0"0,0 0 0,0 1 1,0-1-1,0 0 0,0 1 0,0-1 0,0 1 1,0-1-1,0 1 0,0-1 0,0 1 0,0 0 1,0 0-1,0 0 0,1 0 0,-1-1 1,0 1-1,0 1 0,0-1 0,0 0 0,0 0 1,1 0-1,1 1 0,2 11 5816,-9 0-4925,-1-1-912,0 0 0,1 0 0,0 1 0,1 0 0,1 0 0,-1 0 0,2 0 0,0 0 0,0 0 0,1 0 0,1 0 1,0 1-1,2 11 0,0-2 345,-2 1 1,-2 29-1,0-40-486,1 1-1,1-1 1,0 0-1,1 1 1,0-1-1,7 21 1,-5-19-71,0-1 0,-2 1 0,1 0 0,-1 16 0,-2-27-150,0-1 0,-1 1 0,0-1 0,1 0 0,-1 1-1,0-1 1,0 0 0,0 1 0,0-1 0,-1 0 0,1 0 0,-2 2 0,2-3-174,1 0-1,-1 0 0,1-1 0,-1 1 1,0 0-1,1 0 0,-1-1 1,0 1-1,0-1 0,1 1 1,-1-1-1,0 1 0,0-1 1,0 1-1,0-1 0,0 0 1,1 1-1,-1-1 0,0 0 0,0 0 1,0 1-1,0-1 0,0 0 1,0 0-1,0 0 0,0 0 1,0-1-1,0 1 0,0 0 1,0 0-1,0 0 0,-1-1 1,-2-4-3664</inkml:trace>
</inkml:ink>
</file>

<file path=ppt/ink/ink2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7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131 201 5632,'7'-33'9299,"3"15"-5078,-2 14-4280,-4 1 323,0 0 0,0 0 0,0 0 0,-1-1 0,0 0 1,1 1-1,2-7 0,2 1 183,1-1-171,1 0 0,0 1 0,0 1 0,1 0 0,0 0 1,1 1-1,0 0 0,0 1 0,0 0 0,1 1 0,-1 1 0,1 0 1,0 1-1,1 0 0,-1 1 0,1 0 0,13 0 0,-25 3-245,0-1-1,0 0 0,0 0 1,0 1-1,0-1 0,0 1 1,0 0-1,-1-1 0,1 1 1,0 0-1,0 0 0,-1 0 1,1 0-1,-1 1 0,1-1 1,-1 0-1,1 1 0,-1-1 1,2 3-1,1 1 38,-1 1 1,0-1-1,0 1 0,-1-1 0,0 1 1,3 8-1,-1 2 50,-1 1 0,-1 0 0,2 29 0,-5-13 21,0 0 0,-2-1-1,-2 1 1,-1-1 0,-10 33-1,9-43-62,-1-1 0,-2 0 0,0 0 0,-1-1 0,0 0-1,-2-1 1,0-1 0,-18 19 0,10-14 41,-1-1-1,-1 0 1,-48 33-1,63-49-113,-1-1 0,1 0 0,-1 0 0,-1-1 0,1 0-1,0-1 1,-1 0 0,0-1 0,0 1 0,0-2 0,0 0 0,0 0-1,0 0 1,0-2 0,-20-1 0,27 1-9,1 1 0,-1-1 1,1 0-1,-1 0 0,0 0 0,1 0 1,0 0-1,-1 0 0,1-1 0,0 1 0,-3-3 1,4 4 2,1-1 1,-1 0 0,0 0 0,1 0 0,-1 1 0,1-1 0,-1 0 0,1 0 0,-1 0 0,1 0-1,0 0 1,-1 0 0,1 0 0,0 0 0,0 0 0,0 0 0,0 0 0,0 0 0,0 0 0,0 0-1,0-1 1,2-1 2,-1 0-1,1 0 0,-1 0 0,1 0 1,0 0-1,0 0 0,0 0 1,0 1-1,1-1 0,-1 1 0,1 0 1,0 0-1,-1 0 0,1 0 1,0 0-1,6-2 0,5-3-4,0 1 0,1 1 0,-1 0-1,1 1 1,0 0 0,0 1 0,0 1 0,0 0 0,1 2-1,16 0 1,-22 0-21,-1 1-1,1 1 1,0-1-1,-1 2 1,0-1-1,1 1 1,-1 0 0,0 1-1,-1 0 1,1 1-1,-1 0 1,1 0-1,-2 1 1,1 0-1,-1 0 1,1 1-1,7 9 1,-12-11-214,1-1 0,-1 1 0,1-1 0,0 0 0,1 0 0,-1 0 0,1-1 0,5 4 0,-8-6-11,-1-1-1,1 0 0,-1 1 0,1-1 1,0 0-1,-1 0 0,1 0 1,0 0-1,-1 0 0,1 0 1,0-1-1,-1 1 0,1-1 0,-1 1 1,1-1-1,-1 1 0,1-1 1,-1 0-1,1 0 0,-1 0 0,0 0 1,1 0-1,-1 0 0,0 0 1,0 0-1,1 0 0,-1-1 1,0 1-1,-1 0 0,3-3 0,15-18-3331</inkml:trace>
</inkml:ink>
</file>

<file path=ppt/ink/ink2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5.1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893 0 1536,'-2'5'477,"1"0"-1,1 0 1,-1 0 0,1 0-1,-1 0 1,2 0 0,-1 0-1,0 0 1,1 0 0,0 0-1,0 0 1,0 0 0,4 8-1,4 22-365,8 71 2011,17 145 876,-9 0-1433,-12-165-1210,-5 1 1,-3 1-1,-10 129 0,2-194-151,0-1 0,-2 0-1,-1 0 1,0 0 0,-10 21 0,11-34-56,1 1 1,-2-1 0,1 0 0,-1 0 0,-1 0 0,1-1-1,-2 0 1,1-1 0,-1 1 0,0-1 0,0-1 0,-16 10-1,19-13-42,-1-1-1,0 0 1,0 0-1,0 0 0,0 0 1,0-1-1,0 0 1,-1-1-1,1 1 0,0-1 1,0 0-1,-1-1 1,-11-2-1,-6-2 223,0-2 0,-29-12 0,18 6 7,-9-2 83,0-1 0,1-3 0,1-1 0,-68-45 1,-58-64 868,144 107-1096,0-1-1,1-1 1,2-1-1,-28-40 1,44 55-173,-1 0 1,1 0 0,1 0-1,0 0 1,-6-22 0,9 30-32,1 0 0,-1-1 0,1 1 0,-1-1 1,1 1-1,0-1 0,0 1 0,0-1 0,0 1 0,0-1 1,1 1-1,-1-1 0,1 1 0,-1 0 0,1-1 0,0 1 1,0 0-1,0-1 0,0 1 0,1 0 0,-1 0 0,1 0 0,-1 0 1,1 0-1,0 0 0,-1 1 0,1-1 0,0 0 0,0 1 1,0 0-1,4-3 0,12-2-582,1 1 0,-1 0 0,33-3 0,20-6-1526,79-20-3818,-77 19 1602,112-38 0,-104 16 1649</inkml:trace>
</inkml:ink>
</file>

<file path=ppt/ink/ink2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8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1 3328,'4'11'21007,"-4"-6"-19679,1 0-3717,0 150 5029,-16 359-885,9-465-1692,-3 0 1,-2 0 0,-29 80 0,40-128-83,0-1 0,0 1 0,0-1-1,0 1 1,0 0 0,0-1 0,0 1-1,0-1 1,0 1 0,0-1-1,-1 1 1,1-1 0,0 1 0,0-1-1,-1 0 1,1 1 0,0-1-1,-1 1 1,1-1 0,0 0 0,-1 1-1,1-1 1,-1 0 0,1 1-1,0-1 1,-1 0 0,1 1 0,-1-1-1,1 0 1,-1 0 0,1 0-1,-1 0 1,1 1 0,-1-1 0,1 0-1,-1 0 1,0 0 0,0 0-1,-9-21-646,-1-36-182,11 55 811,-6-34-189,3 25 197,1 0-1,0 0 1,1-1-1,0 1 0,0-1 1,1 1-1,1-1 0,0 1 1,1-1-1,0 1 0,0 0 1,1 0-1,9-21 1,8-3 259,2 1 1,1 0 0,2 2-1,1 1 1,1 1 0,2 1-1,1 2 1,1 1 0,1 1-1,1 2 1,2 1-1,0 1 1,1 3 0,0 0-1,50-15 1,-55 25-743,0 1 0,1 1 0,40-1 0,-48 1-1093,1 0-4726,-24 6 3004</inkml:trace>
</inkml:ink>
</file>

<file path=ppt/ink/ink2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9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7552,'0'1'426,"22"17"10222,-3-2-6222,-12-9-4345,0 1-1,-1-1 1,0 1-1,0 0 0,-1 0 1,5 10-1,21 36 1897,1-2 0,79 94 0,-96-128-1807,0 0 1,-2 1 0,0 1-1,17 34 1,-28-43-3858,-3-21-498,1 0 345</inkml:trace>
</inkml:ink>
</file>

<file path=ppt/ink/ink2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49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1 5888,'10'0'8769,"-7"2"-1773,-6 38-5261,-1 0 0,-14 58 0,3-22-370,10-53-1034,-2-1 0,0 0-1,-2 0 1,-18 32 0,-7 22 170,30-65-769,-10 23-1976,14-34 2206,-1 1 1,1-1 0,0 0 0,0 1 0,-1-1 0,1 0 0,0 1 0,0-1 0,-1 0 0,1 0 0,0 1 0,-1-1 0,1 0-1,-1 0 1,1 1 0,0-1 0,-1 0 0,1 0 0,-1 0 0,1 0 0,0 0 0,-1 0 0,1 1 0,-1-1 0,1 0 0,0 0-1,-1 0 1,1 0 0,-1-1 0,1 1 0,-1 0 0,1 0 0,0 0 0,-1 0 0,1 0 0,-1 0 0,1-1 0,0 1-1,-1 0 1,1 0 0,0-1 0,-1 1 0,1 0 0,0 0 0,-1-1 0,1 1 0,0 0 0,0-1 0,-1 1 0,1-1 0,0 1-1,0 0 1,0-1 0,-1 1 0,1-1 0,0 1 0,0 0 0,0-1 0,0 1 0,0-1 0,0 1 0,0-1 0,0 0 0,0 0-214,-1 0 1,1 1 0,0-1 0,-1 0 0,1 0 0,0 0 0,0 0 0,0 0 0,-1 0 0,1 0 0,0 0 0,1 0-1,-1 0 1,0 0 0,0 0 0,0 0 0,0 0 0,1-1 0,0-1-396,3-12-2938</inkml:trace>
</inkml:ink>
</file>

<file path=ppt/ink/ink2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0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8064,'-4'19'17912,"3"-1"-18161,2 28 944,2 0 0,2-1 0,2 1 0,1-1-1,3-1 1,20 55 0,-28-93-723,0 3-338,0 0 1,0 0-1,-1 0 0,2 12 0,-4-19 271,0 0 0,0 0-1,0 0 1,0 0 0,0 0 0,-1 0 0,1 0 0,-1-1 0,1 1 0,-1 0-1,1 0 1,-1 0 0,0-1 0,0 1 0,0 0 0,0-1 0,0 1 0,0 0-1,-1-1 1,1 0 0,-1 1 0,1-1 0,0 0 0,-1 0 0,-1 2 0,2-3-27,1 0 1,-1 0 0,1 1-1,0-1 1,-1 0 0,1 0 0,-1 0-1,1 0 1,0 1 0,-1-1-1,1 0 1,-1 0 0,1 0 0,-1 0-1,1 0 1,-1 0 0,1 0-1,-1 0 1,1 0 0,0 0 0,-1-1-1,1 1 1,-1 0 0,1 0-1,-1 0 1,1 0 0,0-1 0,-1 1-1,1 0 1,0 0 0,-1-1-1,1 1 1,0 0 0,-1-1 0,1 1-1,0 0 1,-1-1 0,1 1-1,0 0 1,0-1 0,-1 0 0,0-1-417,-8-7-3196</inkml:trace>
</inkml:ink>
</file>

<file path=ppt/ink/ink2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0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19 3840,'-5'-2'9887,"11"-2"-6658,16-2-2756,69 18 5159,-54-12-4160,73-10 0,-64 5-974,-1 2 1,1 3 0,-1 1 0,64 10-1,-17-2-112,77-1-311,-141-8-3451,-9 0-3520,-29 0 3313</inkml:trace>
</inkml:ink>
</file>

<file path=ppt/ink/ink2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2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877 12 3584,'1'0'151,"-1"0"0,0 0 0,0 0 0,1 0 0,-1 0 0,0 0 0,0-1 0,0 1 0,1 0 0,-1 0 0,0 0 0,0 0 0,0 0 0,1-1 0,-1 1 0,0 0 0,0 0-1,0 0 1,0-1 0,0 1 0,1 0 0,-1 0 0,0-1 0,0 1 0,0 0 0,0 0 0,0 0 0,0-1 0,0 1 0,0 0 0,0 0 0,0-1 0,0 1 0,0 0 0,0 0 0,0-1 0,0 1 0,0 0 0,0 0 0,0-1 0,0 1 0,-1 0 0,1 0 0,0-1 0,0 1 0,0 0 0,0 0 0,0 0 0,-1-1 0,1 1 0,0 0 0,0 0 0,0 0 0,0 0 0,-1 0 0,1-1 0,0 1 0,0 0 0,-1 0 0,1 0-1,0 0 1,0 0 0,-1 0 0,1 0 0,0 0 0,-9 4 3563,1 5-4742,-50 119 8259,43-91-6701,-2 0-1,-1-1 0,-2 0 0,-34 45 0,24-44-259,-2-2 1,-1-1-1,-2-2 0,-50 36 0,68-55-223,0-2 1,-1 0-1,-1-1 1,1-1-1,-2-1 1,1 0-1,-1-2 0,0 0 1,-1-1-1,1-1 1,-42 3-1,54-7-47,0 0 0,0-1 0,1 1 0,-1-1 0,0-1 0,0 0 0,1 0 0,-1 0 0,1-1 0,-1 0 0,1 0 0,0-1 0,0 0 0,1 0 0,-1-1 0,1 0 0,0 0 0,0 0 0,1-1 0,-1 0 0,1 0 0,1 0 0,-1-1 0,1 1 0,0-1 0,0 0 0,1 0 0,0-1 0,0 1 0,1-1 0,0 1 0,0-1 0,1 0 0,0 0 0,0 0 0,1 0 0,0 1 0,1-1 0,-1 0 0,1 0 0,1 0 0,-1 0 0,2 1 0,2-9 0,2-2-1,-3 4-12,1 1 1,0 0-1,1 0 0,1 0 1,0 0-1,1 1 0,0 1 1,1-1-1,13-13 0,-11 14 80,0 0-1,1 0 1,1 2 0,0-1-1,0 1 1,1 1 0,20-9-1,-32 17-16,0-1-1,0 1 0,0 0 0,1 0 0,-1 0 0,0 0 0,0 0 0,1 0 0,-1 0 0,0 1 0,0-1 0,0 1 0,1-1 0,-1 1 0,0 0 0,0 0 0,0 0 0,0 0 0,0 1 1,-1-1-1,1 0 0,0 1 0,-1-1 0,4 4 0,2 4 125,0 1 0,0 0 0,9 19 0,7 9 271,19 13-22,65 61 0,-72-79-255,-1 2 0,-2 1 0,-1 2 0,37 61 0,-60-84-152,-5-8-5,0-1 0,0 0 0,0 0 0,1 0 0,0 0 1,0-1-1,1 1 0,-1-1 0,1 0 0,0 0 0,10 6 0,-10-9-57,1 0 0,0-1 0,-1 1 1,1-1-1,0-1 0,-1 1 0,1-1 0,0 0 0,0 0 0,0-1 1,-1 1-1,1-1 0,0-1 0,-1 1 0,1-1 0,-1 0 0,1 0 1,-1 0-1,0-1 0,9-6 0,9-6-1292,-1-2 0,-1 0 0,24-24 1,-9 0-2439,-7 3-214</inkml:trace>
</inkml:ink>
</file>

<file path=ppt/ink/ink2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4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4736,'0'1'398,"0"0"-1,0-1 1,0 1-1,0-1 1,1 1 0,-1 0-1,0-1 1,0 1 0,0-1-1,1 1 1,-1-1 0,0 1-1,1 0 1,-1-1 0,1 1-1,-1-1 1,0 0 0,1 1-1,-1-1 1,1 1 0,-1-1-1,2 1 1,17 5 3564,28-4-2911,-31-2 405,-6 1-1176,-2 0 0,1 1-1,0 0 1,0 0 0,0 1-1,-1 0 1,0 1 0,1 0-1,-1 0 1,0 0 0,9 8-1,0 3 160,0 1 0,-1 0-1,15 19 1,-22-24-430,14 15 138,-9-12-108,-1 0-1,-1 1 1,-1 0 0,0 0-1,0 1 1,-2 1 0,0 0-1,-1 0 1,8 25 0,-4 15 160,-2 1 0,3 68 0,-11-46-65,-4 0 0,-4-1 0,-18 95 0,10-75 98,11-76-152,-1 0 0,-1 0 0,-1 0 0,-1 0 0,-1-1 0,-1 0 0,-1-1 0,-1 0 0,-1-1 0,-1 0 0,0-1 0,-1 0 0,-2-1 0,1-1 0,-29 24 0,-89 92-187,118-120-954,14-11-1973,2-4-214,8-10 117,4-6-346</inkml:trace>
</inkml:ink>
</file>

<file path=ppt/ink/ink2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4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6656,'98'0'11515,"6"0"-5913,25 0-4381,64 0-4754,-192 0 1655,-1 0-340,0 0-683,0 0-171</inkml:trace>
</inkml:ink>
</file>

<file path=ppt/ink/ink2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5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7040,'7'22'13923,"-4"13"-8412,-4 49-5920,0-44 1863,14 304 1063,-13-332-2791,0 19 294,1-21-2308,2-11-3319,-2 0 1895</inkml:trace>
</inkml:ink>
</file>

<file path=ppt/ink/ink2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5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9600,'2'0'595,"-1"0"1,1 0 0,0 0 0,-1 0-1,1 0 1,-1 0 0,1 0 0,-1 0-1,1 1 1,-1-1 0,1 1-1,-1-1 1,1 1 0,-1-1 0,2 2-1,-3 19 7077,-4-1-8385,-1 11 407,-2 16 912,-2 70 1,9-105-639,0 0 1,1 0 0,1 1 0,-1-1 0,2 0 0,0 0 0,0-1 0,1 1 0,1-1-1,0 1 1,6 10 0,-11-22-68,1 1-1,-1 0 1,1 0-1,-1-1 1,0 1-1,1-1 0,-1 1 1,1 0-1,-1-1 1,1 1-1,0-1 1,-1 1-1,1-1 1,0 1-1,-1-1 1,1 1-1,0-1 1,-1 0-1,1 0 1,0 1-1,0-1 0,-1 0 1,1 0-1,0 0 1,0 0-1,0 0 1,-1 0-1,1 0 1,0 0-1,0 0 1,0 0-1,1 0 1,18-20-5299,-9 4 2049</inkml:trace>
</inkml:ink>
</file>

<file path=ppt/ink/ink2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5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36 3328,'0'0'70,"0"0"1,-1-1-1,1 1 1,0 0-1,0 0 1,0 0-1,0 0 0,0 0 1,0-1-1,-1 1 1,1 0-1,0 0 1,0 0-1,0-1 1,0 1-1,0 0 0,0 0 1,0 0-1,0-1 1,0 1-1,0 0 1,0 0-1,0 0 0,0-1 1,0 1-1,0 0 1,0 0-1,0 0 1,0-1-1,0 1 1,0 0-1,0 0 0,0 0 1,1-1-1,-1 1 1,0 0-1,0 0 1,0 0-1,0 0 1,0-1-1,0 1 0,1 0 1,-1 0-1,0 0 1,0 0-1,0 0 1,0 0-1,1-1 0,15-8 2982,19-3-702,10 8-1683,-1 3-1,1 1 1,45 6 0,-87-6-803,0 0 0,1 1 0,-1 0 0,0 0 0,0 0 0,1 0 0,-1 0 0,0 0 0,0 1 0,0 0 0,0-1 0,-1 1 0,1 0 0,0 1 0,3 3 0,-6-6 29,0 1 0,0 0 0,-1-1 0,1 1 1,0-1-1,0 1 0,-1 0 0,1-1 0,0 1 1,-1-1-1,1 1 0,-1-1 0,1 1 0,0-1 0,-1 1 1,1-1-1,-1 0 0,1 1 0,-1-1 0,0 0 1,1 1-1,-1-1 0,0 1 0,-1 0-401,-8 9-1284</inkml:trace>
</inkml:ink>
</file>

<file path=ppt/ink/ink2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5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16 13952,'-39'-12'6911,"65"17"-10751,-21-5 13440,12 3-10112,-4 1 0,0-4-1408,-3 0 0,-2 0 512,0 0 0,-3-7-1919,-5-1 127</inkml:trace>
</inkml:ink>
</file>

<file path=ppt/ink/ink2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6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341 62 3072,'-1'-1'253,"1"1"0,0-1 0,-1 1 0,1-1 0,0 0 1,0 1-1,0-1 0,-1 1 0,1-1 0,0 0 0,0 1 0,0-1 0,0 0 0,0 1 0,0-1 1,1 0-1,-1 1 0,0-1 0,0 0 0,0 1 0,0-1 0,1 1 0,-1-2 0,3-16 5673,-10 8-5510,2 7-78,0 0 0,0 1 1,-1 0-1,1 0 0,-1 1 1,1 0-1,-1 0 0,1 0 1,-1 0-1,0 1 0,1 0 1,-1 0-1,0 1 0,1-1 1,-1 1-1,-11 3 1,-35 3 1098,37-6-1056,0 0 0,0 1 0,0 0 0,-18 6 1,26-6-298,1 0 1,-1 0 0,1 1-1,0-1 1,0 1 0,0 1 0,0-1-1,1 1 1,-1 0 0,1 1-1,-7 6 1,11-9-52,0 0 0,0 1 0,0-1 0,0 0 0,1 0-1,-1 0 1,1 1 0,-1-1 0,1 0 0,0 1 0,0-1 0,0 0 0,0 1-1,0-1 1,1 0 0,-1 1 0,1-1 0,-1 0 0,1 0 0,0 0-1,0 1 1,0-1 0,0 0 0,0 0 0,1 0 0,-1-1 0,1 1 0,-1 0-1,3 2 1,8 9 221,0 0 1,26 19-1,-27-22-104,4 0 5,0-1 1,0-1-1,1 0 0,0 0 1,1-2-1,-1 0 1,1-1-1,1-1 0,27 4 1,40 12 722,-51-12-600,-24-6-160,1 0 0,-1 0 1,0 1-1,0 0 0,0 1 0,-1 0 0,1 1 1,-1 0-1,0 0 0,16 13 0,-24-15-92,-1-1-1,1 0 0,0 0 0,-1 1 0,0-1 1,1 0-1,-1 0 0,0 1 0,0-1 0,-1 0 1,1 1-1,0-1 0,-1 0 0,1 0 1,-1 1-1,0-1 0,0 0 0,0 0 0,0 0 1,0 0-1,0 0 0,0 0 0,-1 0 0,-1 1 1,-4 8 29,0-1 1,-1-1 0,-14 15 0,13-15-55,-1-1 0,0 1 0,-1-2 1,0 0-1,0 0 0,0-1 0,-16 6 1,19-9-48,0-1 1,-1 0 0,1 0 0,-1-1-1,1-1 1,-1 1 0,0-1-1,1-1 1,-1 1 0,1-2 0,-15-2-1,17 2-250,0 0 0,-1 0-1,1 0 1,1-1 0,-1 1 0,0-2-1,1 1 1,-1 0 0,1-1-1,0 0 1,0 0 0,0-1 0,1 1-1,0-1 1,0 0 0,0 0-1,-5-9 1,9 13 93,0 0 0,-1 1 1,1-1-1,0 0 0,0 0 0,0 0 0,0 0 0,0 0 0,0 0 1,0 0-1,0 0 0,0 0 0,0 0 0,1 0 0,-1 0 0,0 0 0,0 0 1,1 0-1,-1 0 0,1 0 0,0-1 0,1-1-560,3-8-2843</inkml:trace>
</inkml:ink>
</file>

<file path=ppt/ink/ink2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7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8448,'-3'0'4224,"-2"6"-2560,5-6 5247,0 9-6271,0-3 128,0 21 256,0-14 128,5 10-1536,-2-1 128,2 14 768,0-3 0,3 0-896,-4-5 0,6-4-1280,-2-3 0,0-11-1664,-3-2 129</inkml:trace>
</inkml:ink>
</file>

<file path=ppt/ink/ink2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7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11136,'5'-22'5503,"16"-3"-7806,-16 17 9726,-5 2-9215,0 6 128,-5 3-3839,0 0 127</inkml:trace>
</inkml:ink>
</file>

<file path=ppt/ink/ink2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8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4736,'0'-1'328,"0"0"0,0 0-1,0 0 1,0 0 0,0 0 0,0 0 0,0 1-1,0-1 1,1 0 0,-1 0 0,0 0 0,1 0 0,-1 0-1,1 0 1,-1 0 0,1 1 0,-1-1 0,1 0 0,0 0-1,-1 1 1,1-1 0,0 0 0,-1 1 0,1-1 0,0 1-1,0-1 1,0 1 0,0-1 0,-1 1 0,1 0 0,0-1-1,1 1 1,-1 0-233,0 0-1,-1 0 0,1 0 1,0 0-1,0 0 0,-1 0 1,1 1-1,0-1 0,0 0 1,-1 0-1,1 1 0,0-1 1,-1 1-1,1-1 0,-1 0 1,1 1-1,0-1 0,-1 1 0,1-1 1,-1 1-1,1 0 0,-1-1 1,0 1-1,1 0 0,-1-1 1,0 1-1,1 0 0,-1-1 1,0 1-1,0 0 0,1-1 1,-1 1-1,0 0 0,0 0 1,0-1-1,0 1 0,0 0 1,0 0-1,0 0 0,3 125 4809,15 58-3064,-13-115-1818,-18-71-128,10-5 103,1-1 1,0 1-1,0-1 0,0 0 1,1 0-1,0 1 0,1-1 0,0 0 1,1-9-1,0-5-19,2 0 0,5-23 0,-5 32 81,2 1 0,-1 0 0,1 0 0,1 1 0,0 0 0,1 0 0,0 0 0,1 1 1,0 0-1,0 0 0,1 1 0,1 0 0,-1 0 0,18-11 0,-22 16 12,1 1 0,-1 0 1,1 0-1,0 0 0,-1 1 0,1 0 0,0 0 0,1 0 0,-1 1 0,0-1 0,0 2 0,0-1 0,1 1 1,-1 0-1,0 0 0,1 0 0,-1 1 0,0 0 0,0 1 0,1-1 0,-1 1 0,0 0 0,-1 1 0,1-1 1,0 1-1,-1 0 0,1 1 0,-1-1 0,0 1 0,0 0 0,6 8 0,-3-5-42,-1 1-1,-1 0 0,1 0 1,-1 1-1,-1 0 1,0 0-1,0 1 1,-1-1-1,0 1 0,0 0 1,-1 0-1,3 21 1,-3 0-5,-1 2 0,-2-1 0,-4 33 0,4-65-24,0 2 80,-4 46-796,1-37-1811,-1-35-2178,2-6 1314,1 2-191</inkml:trace>
</inkml:ink>
</file>

<file path=ppt/ink/ink2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0:59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0 5376,'-21'8'7527,"4"11"-3955,-8 36-2179,13-25-126,-14 23-245,-5 6-190,4 1 1,1 1-1,4 1 1,-15 65-1,20-26 399,-7 164-1,20 105-152,5-226-393,-1-107-326,2-1-1,1 1 0,1-1 1,16 58-1,3-17-422,38 84 0,-59-158 21,0 1 1,-1 0-1,2-1 0,-1 0 1,0 1-1,1-1 0,-1 0 1,1 0-1,0-1 0,0 1 1,0-1-1,1 1 0,-1-1 1,7 4-1,-8-6-213,-2 0-171,0 0-661,-21-13-9813,12 5 7446</inkml:trace>
</inkml:ink>
</file>

<file path=ppt/ink/ink2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1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221 74 3456,'-1'1'377,"-7"5"11399,7-2-9978,0 0-1389,-1 0-1,0 0 0,0 1 0,0-1 0,0 0 1,-1-1-1,1 1 0,-7 7 0,-9 15 292,-43 141 1988,54-148-2544,1 1 0,0 0 1,-3 28-1,-3 7 25,9-31 32,0-1 0,1 1 0,1-1 0,4 37 0,0 4 96,-1-55-251,0 1 1,1-1 0,1 0 0,8 17 0,-11-24-49,0 1 1,1-1-1,0 1 0,-1-1 0,1 0 1,0 0-1,0 0 0,0 0 0,1 0 0,-1 0 1,0-1-1,1 1 0,-1-1 0,1 1 0,-1-1 1,1 0-1,0 0 0,0 0 0,-1-1 1,1 1-1,0-1 0,0 1 0,0-1 0,0 0 1,0 0-1,-1 0 0,5-1 0,6-1-12,0-1 0,-1-1 0,1 0 0,21-10 0,-8 3 6,-17 7 14,0 0 0,-1-1-1,1 0 1,-1 0 0,0-1-1,-1 0 1,1 0 0,-1-1-1,9-10 1,1-6 29,27-43-1,-35 51-32,7-10 0,-11 18-4,0 0 0,0-1 1,-1 1-1,1-1 1,-2 0-1,1-1 0,-1 1 1,-1 0-1,1-1 0,-1 0 1,-1 1-1,0-1 0,0-12 1,-1 3-8,1-16 43,-9-63 0,7 89-45,0 1 1,0-1 0,-1 0 0,-1 1-1,1-1 1,-1 1 0,-1-1-1,1 1 1,-1 1 0,0-1-1,-1 0 1,0 1 0,-10-11 0,-18-9 80,21 17-37,0-1 0,0 0 0,0-1-1,-9-13 1,17 19-15,-1 0 1,1 1-1,-1-1 0,1 1 1,-1 0-1,0 0 0,-1 1 0,1-1 1,-1 1-1,1 0 0,-1 1 1,0 0-1,0 0 0,0 0 0,-1 0 1,1 1-1,0 0 0,0 0 1,-1 1-1,-8 0 0,12 0-23,1-1 0,-1 1 0,1-1 0,-1 0 0,1 0 0,0 1 0,0-2 0,-1 1 0,1 0 0,0 0 0,0-1 0,0 1 0,-2-3 0,2 2 1,0 0 0,0 1 0,0-1 0,-1 1-1,1-1 1,0 1 0,-1 0 0,1 0 0,-1 0 0,1 0 0,-1 1-1,1-1 1,-5 0 0,3 3 4,0-1 0,-1 1 0,1 1 0,0-1 0,0 0 0,1 1 0,-1 0 0,0 0 0,1 0 0,0 0 0,0 1 0,0-1 0,0 1 0,-3 6 0,5-10 0,-46 93-1,43-82 4,0 0 0,0 0 1,1 0-1,0 0 0,1 1 0,-1 22 0,3-32 15,0 0 0,1 0-1,-1 0 1,1 0-1,-1-1 1,1 1 0,0 0-1,0 0 1,0 0-1,0-1 1,0 1-1,0 0 1,0-1 0,1 1-1,-1-1 1,1 1-1,-1-1 1,1 0-1,-1 1 1,1-1 0,0 0-1,-1 0 1,1 0-1,0-1 1,0 1-1,0 0 1,0-1 0,0 1-1,0-1 1,0 1-1,3-1 1,11 2 42,1 0 1,0-1-1,16-2 1,-2 2-12,40 4 17,192 4 273,-231-13-378,-25 3 7,0 0-1,-1 0 1,1 0-1,0 1 1,0 0-1,-1 0 1,11 2-1,-19-1-726,1-1 554,1 1-1,-1-1 1,0 1-1,0-1 1,1 0 0,-1 1-1,0-1 1,0 0 0,0 0-1,0 0 1,1 1 0,-1-1-1,0 0 1,0 0 0,0 0-1,0 0 1,0-1 0,0 1-1,1 0 1,-1 0 0,0 0-1,0-1 1,0 1 0,1 0-1,-1-1 1,0 1 0,0-1-1,1 1 1,-1-1 0,-1 0-1,-3-7-3250</inkml:trace>
</inkml:ink>
</file>

<file path=ppt/ink/ink2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2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580 9 5248,'1'-4'431,"3"-1"5137,-10 13 3003,-88 111-3975,-33 75-3092,57-84-1033,64-101-460,-1-1 0,0 0 0,0-1 0,0 1 0,-1-2 0,0 1 0,-1-1 1,0 0-1,0 0 0,0-1 0,0-1 0,-1 0 0,1 0 0,-1 0 0,0-1 1,0-1-1,-1 0 0,1 0 0,0-1 0,-1 0 0,1-1 0,-18-2 1,26 2-24,-1-1 0,0 0 0,1 1 1,-1-1-1,1-1 0,-1 1 0,1 0 1,-1 0-1,1-1 0,0 0 0,-1 1 1,1-1-1,0 0 0,0 0 1,1 0-1,-1 0 0,0 0 0,-1-3 1,0-1-11,0 1 1,1-1 0,0 0 0,0 0 0,0 0-1,1 0 1,-2-11 0,2-5-73,0 0 0,2 0 0,5-36 1,-5 50 92,1-1 0,-1 0 0,2 1 1,-1-1-1,1 1 0,0 0 0,1 0 1,9-15-1,-11 20 12,1-1 1,0 1-1,0 0 1,0 0-1,0 1 1,0-1-1,1 1 1,-1-1-1,1 1 1,0 0-1,-1 0 1,1 1-1,0-1 1,0 1-1,0 0 1,0 0-1,1 0 1,-1 0-1,0 1 1,8 0-1,33 1 356,-19 0 90,46-4-1,-69 3-436,1-1 0,0 1-1,-1 1 1,1-1 0,0 0 0,-1 1-1,1 0 1,-1 0 0,1 0-1,-1 0 1,1 0 0,-1 1 0,1-1-1,-1 1 1,0 0 0,0 0-1,0 0 1,0 1 0,-1-1 0,1 1-1,0-1 1,-1 1 0,4 6 0,4 6 111,-1 1 0,-1-1 0,12 33 1,-3-5 0,12 9 24,-23-43-150,0 0 1,0 0 0,-1 1-1,-1 0 1,1 0 0,-1 0-1,-1 1 1,0-1 0,-1 1-1,0 0 1,0 0 0,-1 0-1,-1 0 1,0 11 0,-12 41-1522,12-63-277,8-8-3840,0 1 2049</inkml:trace>
</inkml:ink>
</file>

<file path=ppt/ink/ink2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3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 5888,'46'-1'9949,"-1"-4"-4240,93-18-2427,-56 8-1529,-82 15-1768,28-6 116,-28 6-131,0 0 0,1 0-1,-1 0 1,1 0 0,-1 0 0,1 0 0,-1 0 0,1 0 0,-1 0 0,0 0 0,1 0 0,-1 0 0,1 0 0,-1-1 0,1 1-1,-1 0 1,0 0 0,1 0 0,-1-1 0,1 1 0,-1 0 0,0 0 0,1-1 0,-1 1 0,0 0 0,1-1 0,-1 1 0,0 0-1,0-1 1,1 1 0,-1-1 0,0 1 0,0-1 0,0 1 0,0 0 0,1-1 0,-1 1 0,0-1 0,0 1 0,0-1-1,0 1 1,0-1 0,0 0 0,-14 9-7628,9-5 4437</inkml:trace>
</inkml:ink>
</file>

<file path=ppt/ink/ink2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3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8192,'-3'12'3197,"1"1"0,0-1 0,1 1 1,1 23-1,8-1-3184,-1-14 424,-1 1-1,-2-1 1,0 1-1,-1 0 0,-2 1 1,-1 34-1,1-13-35,-2-7-129,-9 51 1,8-75-4018,2-22 161</inkml:trace>
</inkml:ink>
</file>

<file path=ppt/ink/ink2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25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61 4736,'6'-6'2154,"1"4"-1302,-1-1-1,1 1 0,0 0 1,0 1-1,11-2 0,77 3 2700,-8 0-1714,-22-5-1971,157-17 2209,-221 22-2172,0 0-1,0 0 0,0 0 0,0-1 1,0 1-1,0 0 0,0 0 0,0-1 0,-1 1 1,1 0-1,0-1 0,0 1 0,0-1 1,0 1-1,-1-1 0,1 0 0,0 1 1,-1-1-1,1 0 0,1-1 0,-3 2-38,1-1-1,-1 1 1,1 0-1,-1-1 1,1 1-1,-1-1 1,1 1-1,-1 0 1,1 0-1,-1-1 1,0 1-1,1 0 1,-1 0-1,1 0 1,-1-1-1,0 1 1,1 0-1,-1 0 1,0 0-1,1 0 1,-1 0-1,1 0 1,-1 1-1,0-1 1,1 0-1,-1 0 1,0 0-1,1 0 1,-1 1-1,1-1 1,-2 1-1,-29 3-2273,-13-3-22</inkml:trace>
</inkml:ink>
</file>

<file path=ppt/ink/ink2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5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83 139 3456,'0'-1'105,"0"1"1,0 0-1,0 0 0,-1 0 1,1-1-1,0 1 0,0 0 1,-1 0-1,1 0 0,0 0 1,0 0-1,-1-1 0,1 1 1,0 0-1,-1 0 0,1 0 1,0 0-1,0 0 0,-1 0 1,1 0-1,0 0 1,-1 0-1,1 0 0,0 0 1,0 0-1,-1 0 0,1 0 1,0 0-1,-1 1 0,1-1 1,0 0-1,0 0 0,-1 0 1,1 0-1,0 0 0,0 1 1,0-1-1,-1 0 0,15-7 6283,2-6-5384,0 2-1,1 0 1,0 1 0,1 1 0,22-9 0,42-23 1954,-77 38-2852,-1 1 1,1 0 0,0 0-1,-1 0 1,1 0 0,0 1-1,0 0 1,0 0 0,0 0-1,0 0 1,1 1 0,-1 0-1,0 0 1,0 1 0,0-1-1,0 1 1,0 0 0,0 0-1,0 1 1,0-1 0,0 1-1,-1 1 1,1-1 0,0 0-1,5 5 1,-8-4-76,1-1 0,-1 1 0,1 0 0,-1 0 0,0 0 0,0 1-1,0-1 1,0 0 0,-1 1 0,1-1 0,-1 1 0,0-1 0,1 6 0,-2-3-8,0 1 0,0-1 0,0 1 0,-1-1 0,0 0 0,0 1 0,0-1 0,-4 8 0,-6 19-21,-2 0-1,-1-1 1,-2 0 0,-1-1 0,-1-1 0,-2 0-1,-1-2 1,-1 0 0,-1-2 0,-2 0-1,-41 33 1,59-53 1,-9 6 35,0 0 0,-24 11 1,37-21-34,0 0 0,-1 0 0,0 0 0,1-1 0,-1 0 0,0 1 0,0-2 0,0 1 0,0 0 0,0-1 0,0 1 0,0-1 0,0 0 0,0-1 0,0 1 0,0-1 0,0 0 0,-5-1 1,8 1-10,0 1 0,0 0 0,0-1 1,-1 0-1,1 1 0,0-1 0,0 0 1,0 0-1,0 1 0,0-1 0,1 0 1,-1 0-1,0 0 0,0 0 0,0 0 1,1 0-1,-1 0 0,1 0 0,-1-1 1,1 1-1,-1 0 0,1 0 0,0 0 1,-1-1-1,1 1 0,0 0 0,0 0 1,0-1-1,0 1 0,0 0 0,0 0 1,0-1-1,1 1 0,-1 0 0,0 0 1,1-1-1,-1 1 0,1 0 0,-1 0 1,1 0-1,-1 0 0,1 0 1,0 0-1,0 0 0,-1 0 0,2-1 1,2-2-11,-1 0 1,1 0 0,-1 1 0,1-1 0,0 1 0,0 0 0,0 0 0,1 0 0,-1 1 0,10-4 0,-7 4 58,1 1 1,-1 0 0,1 0 0,-1 1 0,1 0 0,0 0 0,-1 1-1,1 0 1,-1 0 0,1 1 0,-1 0 0,1 0 0,9 5 0,10 5 262,50 32 0,-76-44-308,1 2-121,0-1 1,0 0-1,0 0 0,0 0 0,0 0 0,1 0 1,-1 0-1,0-1 0,0 1 0,1-1 0,-1 1 0,1-1 1,-1 0-1,0 0 0,1 0 0,-1 0 0,0 0 1,1-1-1,-1 1 0,0-1 0,1 1 0,2-2 1,-2 0-166,-1 0 1,1 0-1,0 0 1,-1 0-1,0-1 1,1 1-1,-1-1 1,0 1-1,0-1 1,-1 0-1,1 1 1,0-1-1,-1 0 1,2-6-1,2-4-2999,-1 2-64</inkml:trace>
</inkml:ink>
</file>

<file path=ppt/ink/ink2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6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43 5632,'0'-2'199,"-1"0"0,0 1 0,1-1 0,-1 1 1,1-1-1,0 0 0,-1 1 0,1-1 0,0 0 0,0 0 1,0 1-1,0-1 0,0 0 0,1 1 0,-1-1 0,2-3 0,8-6 5653,-17 29-1654,5 25-3011,2-32-258,-21 314 3053,21-324-3974,-14 216 80,-7 63-134,18-231 27,3-37-13,0 1-1,-1-1 1,0 1 0,-2-1-1,-4 18 1,7-30-76,0 1 1,0 0-1,-1 0 0,1 0 1,0 0-1,-1 0 0,1 0 1,-1-1-1,1 1 0,-1 0 1,1 0-1,-1-1 0,1 1 1,-1 0-1,0-1 0,1 1 1,-1 0-1,0-1 0,0 1 1,1-1-1,-1 0 0,0 1 1,0-1-1,0 1 0,0-1 1,0 0-1,0 0 1,0 0-1,1 1 0,-1-1 1,0 0-1,0 0 0,0 0 1,0 0-1,0-1 0,0 1 1,0 0-1,0 0 0,0 0 1,0-1-1,1 1 0,-1-1 1,0 1-1,0 0 0,0-1 1,1 1-1,-1-1 0,0 0 1,0 1-1,0-2 0,-39-41-6938,32 32 5866,-6-5-1401</inkml:trace>
</inkml:ink>
</file>

<file path=ppt/ink/ink2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6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1 555 3968,'6'-5'868,"-1"0"1,0-1-1,0 0 1,-1 0 0,0 0-1,0-1 1,0 0-1,0 1 1,-1-1-1,-1-1 1,1 1-1,1-8 1,-2 7-347,0 1 0,1-1 0,0 0 0,1 1 0,0 0 0,0 0 0,0 0 0,1 0 0,7-8 0,44-35 1999,-31 25-2027,2 1 1,1 2-1,0 1 0,33-18 0,-15 12-238,-1-1 0,59-49 0,-26 9-1621,-76 67 554,-2 6-2177,0-4-1064,0-1 981</inkml:trace>
</inkml:ink>
</file>

<file path=ppt/ink/ink2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7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4992,'14'5'9375,"-1"-4"-7657,-10-2-1550,-1 0 0,1 1 0,0-1 0,0 1 0,-1 0 0,1 0 0,0 0-1,0 0 1,-1 0 0,1 1 0,0-1 0,0 1 0,-1 0 0,1 0 0,-1 0 0,1 0 0,0 0 0,-1 0 0,0 1 0,1-1 0,-1 1 0,0 0 0,0 0 0,0 0 0,0 0 0,0 0 0,0 0 0,-1 0 0,1 0-1,-1 1 1,1-1 0,1 5 0,4 11 409,0 0 0,0 0 0,-2 1 0,3 19-1,11 29 235,-12-54-707,1-1 0,0 0 0,1 0 0,1 0 0,0-2 0,0 1 0,17 12 0,-27-22-104,1-1-41,-1 0 1,1 0-1,-1 1 0,0-1 1,1 0-1,-1 1 0,1-1 1,-1 0-1,0 1 0,1-1 1,-1 1-1,0-1 0,1 1 1,-1-1-1,0 1 0,0-1 1,0 0-1,1 1 0,-1-1 1,0 1-1,0 0 0,0-1 1,0 1-1,0-1 0,0 1 1,0-1-1,0 1 0,0-1 1,0 1-1,0-1 1,0 1-1,0-1 0,-1 1 1,1-1-1,0 1 0,0-1 1,-1 1-1,1-1 0,0 0 1,0 1-1,-1-1 0,1 1 1,0-1-1,-1 0 0,1 1 1,-1-1-1,0 1 0,-27 12-3084,12-7-267,3 2 171</inkml:trace>
</inkml:ink>
</file>

<file path=ppt/ink/ink2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7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11 5504,'1'-1'430,"-1"0"0,1 0 0,-1 1 0,1-1 0,-1 0 0,1 1 0,0-1 0,-1 1-1,1-1 1,0 1 0,0-1 0,-1 1 0,1-1 0,0 1 0,0 0 0,0-1 0,0 1 0,-1 0 0,1 0 0,0 0 0,0 0 0,0-1 0,0 1 0,0 0 0,0 1 0,0-1 0,-1 0 0,1 0 0,0 0 0,0 0 0,1 1 0,-1 0-154,0 1 1,-1-1 0,1 1-1,0-1 1,-1 1 0,1-1-1,-1 1 1,1 0 0,-1-1 0,0 1-1,0-1 1,0 1 0,0 0-1,0-1 1,0 3 0,-1 10 260,-1 1 0,-7 27 0,-2-5 116,-2 5 12,-9 58 0,19-85-665,0 0 0,-1 0 0,0-1 0,-1 1 0,-1-1 0,0 0 0,-1-1 0,0 1 0,-1-1 0,-1-1 0,-17 21 1,19-23-199,-1 2-3740,8-12 3835,0 0 1,0 0-1,-1 0 0,1 0 1,0 0-1,0 0 1,-1 0-1,1 0 0,0 0 1,0-1-1,-1 1 1,1 0-1,0 0 0,0 0 1,0 0-1,-1 0 0,1-1 1,0 1-1,0 0 1,0 0-1,0 0 0,0-1 1,-1 1-1,1 0 0,0 0 1,0-1-1,0 1 1,0 0-1,0 0 0,0-1 1,0 1-1,0 0 1,0 0-1,0-1 0,0 1 1,0 0-1,0 0 0,0-1 1,0 1-1,0 0 1,0 0-1,0-1 0,0 1 1,0 0-1,1 0 0,-1-1 1,0 1-1,0 0 1,0 0-1,0 0 0,1-1 1,-1-6-3247</inkml:trace>
</inkml:ink>
</file>

<file path=ppt/ink/ink2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7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5888,'2'-5'4372,"10"9"1848,4 7-1382,-9-1-6082,-5 1 1906,-1 0 0,0 1 1,0-1-1,-1 1 0,-1-1 0,-2 15 1,1 7-30,-11 97 212,1 22 513,12-133-1258,1-1-1,1 1 1,1 0 0,0 0 0,1-1 0,8 20-1,-11-35-161,0-1-1,0 1 0,0-1 0,1 0 0,-1 1 1,1-1-1,0 0 0,0 0 0,-1 0 0,1 0 0,1 0 1,-1-1-1,0 1 0,0-1 0,3 2 0,-2-1-19,-2-1-836,-17-9-5482,1-3 3200,1-4-127</inkml:trace>
</inkml:ink>
</file>

<file path=ppt/ink/ink2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8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7 164 5376,'-1'-1'104,"-4"-11"5326,10 9 1228,4 0-4780,4-4-3277,14-8 2317,1 2-1,1 0 0,0 2 1,0 1-1,1 2 0,0 0 1,1 2-1,56-3 0,-10 2-462,156-18 8,-179 21-457,-44 5-458,-1-1 0,1-1 0,-1 1 0,0-2 0,1 1 0,9-4 0,-8 4-4284,-7 1 1409</inkml:trace>
</inkml:ink>
</file>

<file path=ppt/ink/ink2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09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395 21 7168,'5'-18'3159,"-2"15"-252,-3 12 5640,-4 6-8130,0 0 0,0-1 0,-2 1 0,-11 22 0,1-2 164,-14 29 93,-50 81 0,74-135-635,-4 7-8,-1-1 0,0 0 0,-2 0 0,-26 26 0,35-39-26,1 1 0,-1-1 0,0 1 0,0-1 0,-1 0 0,1-1 0,-1 1 0,1-1 1,-1 0-1,0 0 0,0 0 0,0-1 0,0 0 0,0 0 0,0 0 0,0 0 0,0-1 1,-1 0-1,1 0 0,0 0 0,0-1 0,0 0 0,-7-2 0,10 2-2,-1 0-1,2 0 0,-1 0 0,0 0 1,0-1-1,0 1 0,0-1 1,1 1-1,-1-1 0,1 0 1,-1 1-1,1-1 0,0 0 1,0 0-1,0 0 0,0 0 0,0 0 1,0-1-1,0 1 0,1 0 1,-1 0-1,1 0 0,0-1 1,-1 1-1,1 0 0,0-1 1,0 1-1,1 0 0,0-5 1,0-3 3,1 1 0,0-1 0,1 0 0,0 1 1,8-17-1,-3 10-76,1 0-1,19-25 1,-24 36 81,0-1 1,1 1-1,0 0 1,0 0-1,1 0 1,-1 1-1,1-1 0,0 1 1,0 1-1,9-5 1,-9 7 98,-1 0 0,1 0 0,-1 0 0,1 1 0,-1-1 0,1 1 0,-1 1 0,1-1 0,-1 1 0,1 0 0,5 2 0,1 0 61,0 1 0,0 1 1,20 10-1,-27-12-125,0 0 0,0 1 0,-1-1 1,1 1-1,-1 0 0,0 0 0,0 1 1,0-1-1,-1 1 0,1 0 0,-1 0 0,-1 0 1,4 7-1,1 5 104,-2 1 1,8 33-1,-8-25 32,2-16-1330,-7-10 1014,1 0 0,-1 0 0,0 0 0,0 0-1,0 0 1,0 0 0,1 0 0,-1 1 0,0-1 0,0 0-1,0 0 1,1-1 0,-1 1 0,0 0 0,0 0 0,0 0-1,0 0 1,1 0 0,-1 0 0,0 0 0,0 0-1,0 0 1,0 0 0,0 0 0,1 0 0,-1-1 0,0 1-1,0 0 1,0 0 0,0 0 0,0 0 0,0 0 0,1 0-1,-1-1 1,0 1 0,0 0 0,0 0 0,0 0 0,0 0-1,0-1 1,0 1 0,0 0 0,0 0 0,0 0 0,0 0-1,0-1 1,0 1 0,0 0 0,0 0 0,0 0 0,0-1-1,0 1 1,0 0 0,0 0 0,0 0 0,0-8-3472</inkml:trace>
</inkml:ink>
</file>

<file path=ppt/ink/ink2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10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4480,'0'0'2026,"0"0"-511,32-19 4394,-29 18-5638,0 0 0,0 1-1,0-1 1,0 1 0,0 0-1,0 0 1,0 0 0,0 0 0,0 0-1,0 0 1,0 1 0,0 0-1,0 0 1,0 0 0,0 0 0,0 0-1,-1 0 1,1 1 0,0-1-1,-1 1 1,1 0 0,-1-1-1,0 1 1,1 0 0,-1 1 0,0-1-1,0 0 1,1 4 0,22 19 1831,43 58 0,-49-55-1979,-2 2 1,0 0-1,-2 1 0,13 39 1,11 65 98,-28-94-144,0 0 0,3-1-1,20 40 1,-28-66-55,0 0 0,-1 1-1,0-1 1,-1 1 0,-1 0 0,0 0-1,0 25 1,-2 10 194,-5 50-1,-1 5 428,4-88-627,0 0 0,-2 0 0,1 0 0,-2 0 0,0-1 0,-1 1 0,-1-1 0,-1 0 0,0-1 0,0 0 1,-2 0-1,0 0 0,-1-1 0,-21 23 0,28-33-7,-10 10 13,0 1 0,0 0 0,1 1 0,1 0 0,1 1 0,-15 32-1,12-14-29,-3-1 0,-29 49 0,39-77-185,3-8-1230,3-14-2348,1 12 2904,-1-7-2612</inkml:trace>
</inkml:ink>
</file>

<file path=ppt/ink/ink2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1:11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390 60 3840,'-1'-1'378,"1"1"1,0-1 0,0 0-1,-1 0 1,1 0-1,0 0 1,0 0 0,0-1-1,0 1 1,0 0-1,0 0 1,1 0 0,-1 0-1,0 0 1,0 1-1,1-1 1,-1 0 0,1-1-1,1-1-5,0 1 0,-1-1-1,1 1 1,0-1 0,1 1-1,-1 0 1,0 0 0,1 0 0,-1 0-1,4-1 1,-3 1-111,0 0 0,0 0 0,1 1 1,-1-1-1,0 1 0,1 0 0,-1 0 0,0 0 0,1 0 1,-1 1-1,1 0 0,-1-1 0,1 1 0,0 0 0,4 1 0,0 3 81,0 1 0,0-1 0,0 2-1,-1-1 1,1 1 0,-1 0 0,0 0-1,-1 1 1,0 0 0,0 0 0,7 11-1,0 3-5,0 1 0,-2-1 1,9 25-1,-12-25-202,8 13 127,-3 2 0,0 0 0,-3 0-1,-1 1 1,5 38 0,-1 31 229,-12-63-480,12 74-1,-6-51 245,-4 127 0,-4-116-104,-1-36-51,0-34-83,2-1 0,-1 1 0,1 0 0,0 0-1,0 0 1,1-1 0,2 12 0,0 0 60,-1 0 0,0-1 1,-2 1-1,0 0 0,-1 0 0,-1 0 0,-7 33 1,2-10 72,2 10 623,3 66 0,2-73-563,-1-1 0,-9 56 0,1-41-274,7-38 83,-1 0 0,0 0 0,-2 0 1,0-1-1,-1 0 0,-1 0 0,-1 0 1,0-1-1,-20 30 0,-46 43 63,47-60-24,1 1 0,-40 64 0,54-77-48,-1 1 1,-1-2-1,-32 33 0,26-30 12,0 1 0,-21 34 0,40-55-22,0 0 1,1 0-1,-1 0 1,1 0 0,-1 0-1,1 0 1,-1 0-1,1 0 1,-1 0-1,1 0 1,0 0-1,0 1 1,0-1 0,-1 0-1,1 0 1,0 0-1,1 0 1,-1 0-1,0 1 1,0-1-1,0 0 1,1 0 0,-1 0-1,0 0 1,1 0-1,-1 0 1,1 0-1,0 0 1,-1 0 0,1 0-1,0 0 1,-1 0-1,1 0 1,0 0-1,0-1 1,0 1-1,1 1 1,31 20-1,-31-21 0,-1 0 0,1-1 0,0 1 0,-1 0 0,1 0 0,-1 0 0,1 0 0,-1 0 0,0 0 0,1 0 0,-1 0 0,0 0 0,0 1 0,0-1 0,0 1 0,1 2 0,-52-7 0,1-2 0,44 5 4,0 0 0,0 0 0,0 1 1,0 0-1,0 0 0,1 0 0,-1 0 0,0 1 0,0-1 0,1 1 0,-1 1 1,1-1-1,0 0 0,0 1 0,0 0 0,0 0 0,0 0 0,0 1 0,1-1 1,-6 8-1,0-1 16,-48 60 467,16-18-142,41-51-468,-1-1 1,1 1 0,0-1 0,-1 1-1,1-1 1,-1 0 0,1 1-1,-1-1 1,1 0 0,-1 1 0,1-1-1,-1 0 1,1 0 0,-1 1 0,1-1-1,-1 0 1,1 0 0,-1 0 0,1 0-1,-1 0 1,0 0 0,1 0-1,-1 0 1,1 0 0,-1 0 0,1 0-1,-1 0 1,0 0 0,1 0 0,-1 0-1,1-1 1,-1 1 0,1 0-1,-1 0 1,1-1 0,-1 1 0,1 0-1,0-1 1,-1 1 0,0-1 0,-7-7-3868</inkml:trace>
</inkml:ink>
</file>

<file path=ppt/ink/ink2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0.0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486 0 1280,'-10'6'5151,"-37"21"-3796,23-11-753,1 1-1,1 1 1,1 1-1,0 1 1,2 1-1,0 1 1,-24 37-1,9-6 21,2 2 0,-33 81 0,44-86-395,2 2 1,3 0 0,2 1 0,2 0-1,3 1 1,-5 105 0,13-115-14,3-1 0,2 1 0,1-1-1,3 0 1,1 0 0,2-1 0,2 0 0,2-1 0,24 47 0,-12-38 682,2 0 0,3-2 0,1-2 0,3-1 0,45 45 0,-81-86-403,-8-5-310,-11-6-369,17 6 24,0-1-1,0 0 0,0 0 1,0 0-1,1 0 0,-1 0 1,0 0-1,1 0 0,-3-5 1,3 5-329,0-1 1,0 0-1,0 0 1,0 0 0,1 0-1,-1 1 1,1-1-1,0 0 1,0 0-1,0 0 1,0 0 0,1 0-1,-1 0 1,1 0-1,-1 0 1,1 0 0,0 1-1,0-1 1,0 0-1,1 1 1,-1-1-1,3-3 1,9-8-2347</inkml:trace>
</inkml:ink>
</file>

<file path=ppt/ink/ink2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11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10880,'-1'9'4693,"-3"90"4149,9 63-7242,0-27-1354,32 331 603,-6-149-312,-29-285-601,0-1 0,-6 51 0,4-80 32,-1 0 0,1 1 0,-1-1 0,1 0 0,-1 0 0,0 1 1,0-1-1,0 0 0,0 0 0,-2 4 0,2-6-9,1 1 0,-1-1 1,0 1-1,1-1 1,-1 1-1,1-1 0,-1 1 1,0-1-1,1 0 0,-1 1 1,0-1-1,1 0 0,-1 0 1,0 1-1,1-1 0,-1 0 1,0 0-1,0 0 1,1 0-1,-1 0 0,0 0 1,-1 0-1,0-1-83,0 0-1,0 0 1,0 0 0,0 0-1,0 0 1,0 0 0,1-1 0,-1 1-1,0-1 1,1 1 0,-1-1-1,1 0 1,0 1 0,-1-1-1,1 0 1,0 0 0,0 0 0,-2-4-1,2-3-770,-1 0 0,1-1 0,0 1-1,1 0 1,0-1 0,1 1 0,0 0 0,0-1-1,1 1 1,0 0 0,5-11 0,-4 5-373,6-17-1569</inkml:trace>
</inkml:ink>
</file>

<file path=ppt/ink/ink2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12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5 403 8576,'-1'-2'362,"0"0"-1,1-1 1,-1 1 0,0-1 0,1 1 0,0 0-1,0-1 1,-1 1 0,1-1 0,1 1 0,-1-1 0,0 1-1,0-1 1,1 1 0,0 0 0,-1-1 0,1 1 0,0 0-1,0 0 1,0-1 0,1 1 0,-1 0 0,0 0-1,1 0 1,-1 0 0,1 1 0,3-4 0,5-2 454,-1 1 0,1 0 1,0 0-1,0 1 1,12-4-1,-5 2-1616,92-41 1493,148-45 0,-76 34 219,86-23-714,-266 82-259,49-9-1014,-17 10-3123,-27 2 998</inkml:trace>
</inkml:ink>
</file>

<file path=ppt/ink/ink2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17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5760,'0'-2'440,"0"1"0,1 0 0,-1-1 0,1 1 0,-1 0 0,1-1-1,0 1 1,-1 0 0,1 0 0,0 0 0,0 0 0,0 0 0,0 0 0,0 0 0,0 0 0,0 0 0,0 0 0,1 0 0,-1 1 0,0-1 0,0 0 0,1 1 0,-1-1 0,0 1 0,3-1 0,-2 1-164,0 1-1,0-1 1,0 0 0,0 1 0,1 0 0,-1-1 0,0 1 0,0 0 0,0 0 0,-1 0 0,1 0 0,0 1 0,0-1 0,2 3 0,9 9-249,-1 0 0,-1 0 0,13 22 0,-13-21 1076,11 17-463,2-2 0,1 0 0,2-2 0,0-1 0,56 40 0,32 9 85,219 154-1365,-321-218-283,-1 0 1,1 1-1,-2 0 0,0 0 1,0 2-1,-1-1 0,13 26 1,-3 3-2555</inkml:trace>
</inkml:ink>
</file>

<file path=ppt/ink/ink2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18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470 106 7680,'2'-2'400,"-1"0"-1,1 0 1,-1-1 0,1 1 0,-1-1-1,0 1 1,0-1 0,0 1 0,0-1 0,0 1-1,-1-1 1,1 0 0,-1 0 0,0 1 0,1-1-1,-1 0 1,-1 0 0,1 1 0,0-1-1,-1 0 1,1 1 0,-1-1 0,0 0 0,0 1-1,0-1 1,0 1 0,0-1 0,0 1 0,-1 0-1,0-1 1,-1-1 0,0 1-273,0 1 1,0 0-1,0 0 1,0 0-1,0 0 0,0 0 1,-1 1-1,1-1 1,0 1-1,-1 0 1,1 0-1,-1 0 0,1 1 1,-1-1-1,0 1 1,1 0-1,-1 0 1,1 0-1,-1 1 0,0-1 1,1 1-1,-1 0 1,1 0-1,-1 0 0,-3 2 1,-25 8 380,12-4-169,0 0-1,0 2 0,1 0 1,1 0-1,-32 23 1,25-11-106,1 0 0,1 2 0,-20 25 0,32-34-149,0 0-1,1 1 0,1 0 1,0 0-1,2 1 1,-1 0-1,-5 23 0,11-29-62,0 1 0,1-1 0,1 0 0,-1 1 0,2-1 0,-1 0 0,2 1 0,-1-1 0,1 0 0,1 0 0,0 0 0,0 0 0,1-1 0,0 1 0,1-1 0,0 0 0,1 0 0,10 14 0,-3-7-46,1 1 0,1-2-1,0 0 1,1-1 0,0 0-1,1-1 1,1-1 0,25 13-1,-17-12-368,2-2 0,-1-1 0,1-2 0,54 10 0,-47-13-2674,64 1 0,-95-6 2486,0 0 0,1 0 0,-1 0 1,0-1-1,1 1 0,-1-1 0,0-1 0,1 1 1,-1 0-1,6-4 0,9-5-2511</inkml:trace>
</inkml:ink>
</file>

<file path=ppt/ink/ink2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18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9344,'18'-10'4608,"17"20"-5120,-27-10 9471,19 9-8447,-6-6 128,14 4-128,-3-4 0,16-3-1152,-14 0 0,9 5-1024,-6-2 0,-11 4-1408,-4-4 129</inkml:trace>
</inkml:ink>
</file>

<file path=ppt/ink/ink2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19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18 422 6912,'-1'-1'176,"0"1"1,-1-1 0,1 0 0,0 0-1,0 0 1,0 1 0,0-1-1,0 0 1,0-1 0,1 1-1,-1 0 1,0 0 0,1 0-1,-1 0 1,0-1 0,1 1-1,-1 0 1,1 0 0,0-1 0,-1 1-1,1 0 1,0-1 0,0 1-1,0-1 1,0 1 0,0 0-1,0-1 1,0 1 0,1 0-1,-1-2 1,3-3 604,0 0 0,0 0 0,1 0 0,-1 0 0,1 1 0,9-10-1,14-12-118,1 1-1,1 1 0,2 2 0,55-33 0,5-5 1367,-68 45-1594,0 0-1,1 2 1,0 1 0,1 1 0,1 1 0,45-13 0,-59 21-343,0 0 0,1 1 0,-1 1 0,0 0 1,1 0-1,-1 1 0,1 1 0,-1 0 0,1 1 0,-1 0 0,0 1 0,0 0 1,0 1-1,0 0 0,0 1 0,19 12 0,-26-13-71,1 0 1,-1 1-1,0 0 0,0 0 0,0 0 1,-1 0-1,0 1 0,0 0 0,0 0 1,-1 0-1,0 0 0,0 1 0,3 8 1,1 9 55,-1 0-1,4 31 1,-10-54-75,2 13 14,-1 0 0,-1 0 0,0 1 0,-1-1 0,0 0 0,-2 0 0,1 0 0,-8 22 0,0-7-10,-2-1 0,-24 44-1,-24 42 187,33-59 23,-40 58 0,-2-20 396,-127 130 0,87-103-59,50-61-352,38-39-173,1 0 0,-20 27 0,39-47-26,1 0 0,0 1 0,0-1 0,0 0 0,-1 0 0,1 1 0,0-1 0,0 0 1,0 1-1,0-1 0,-1 0 0,1 1 0,0-1 0,0 0 0,0 1 0,0-1 0,0 1 0,0-1 0,0 0 0,0 1 0,0-1 0,0 0 0,0 1 0,0-1 0,1 0 0,-1 1 1,0-1-1,0 0 0,0 1 0,0-1 0,0 0 0,1 1 0,-1-1 0,0 0 0,0 0 0,1 1 0,-1-1 0,18 7-2,35-3-50,-39-4-3,367 16 77,-299-10-365,37 3-1195,-44-10-3280,-42 0 978</inkml:trace>
</inkml:ink>
</file>

<file path=ppt/ink/ink2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20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254 85 2944,'13'-33'1408,"9"18"3072,-17 12-2688,3-5-640,2 1 128,-7 0 1024,-3-1-1,-8 5-2687,3 3 128,-12 3 2048,4-3 128,-8 45-512,2-17 0,-15 56-384,7-22 0,-29 73-384,16-32 128,-34 54-512</inkml:trace>
</inkml:ink>
</file>

<file path=ppt/ink/ink2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27.4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429 0 4992,'-16'73'9542,"7"2"-6158,3-29-3149,-13 56 1,10-68 425,-2 0 0,-1-1 1,-2-1-1,-28 50 0,-35 51-255,-88 211-1,125-254-5482,31-72 2240</inkml:trace>
</inkml:ink>
</file>

<file path=ppt/ink/ink2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28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364 28 2688,'-3'-25'5829,"3"25"-5754,0-1 1,0 1 0,0 0 0,0 0 0,0 0-1,-1 0 1,1 0 0,0-1 0,0 1 0,0 0-1,0 0 1,-1 0 0,1 0 0,0 0 0,0 0-1,0 0 1,-1 0 0,1 0 0,0 0 0,0 0 0,0 0-1,-1 0 1,1 0 0,0 0 0,0 0 0,0 0-1,0 0 1,-1 0 0,1 0 0,0 0 0,0 0-1,0 0 1,-1 1 0,1-1 0,0 0 0,0 0-1,0 0 1,0 0 0,0 0 0,-1 0 0,1 1-1,0-1 1,0 0 0,0 0 0,0 0 0,0 0-1,0 1 1,0-1 0,0 0 0,0 0 0,-1 0-1,1 1 1,-22 45 3448,11-20-3604,-132 245 2149,48-100-2530,40-59-4112,42-90 2440,-1-4-43</inkml:trace>
</inkml:ink>
</file>

<file path=ppt/ink/ink2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1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587 208 5888,'30'-48'8186,"-26"39"-7485,0 0 0,0 0 0,0 0 0,1-11 0,-4 17-618,0 0 0,0 0 0,-1 0 0,1 0 0,-1-1-1,0 1 1,0 0 0,0 0 0,0 0 0,0 0 0,-1 0 0,0 0-1,1 0 1,-1 0 0,0 0 0,-1 0 0,1 0 0,0 0 0,-1 1-1,0-1 1,1 0 0,-1 1 0,0-1 0,0 1 0,-1 0 0,1 0-1,0 0 1,-1 0 0,1 0 0,-1 0 0,0 1 0,1-1 0,-1 1-1,-6-2 1,0 0 127,-1 1-1,1 0 1,-1 0-1,0 1 1,0 0-1,0 1 0,0 0 1,1 0-1,-1 2 1,-14 2-1,-12 4 359,-49 19 0,66-21-402,-6 4 61,1 0 0,-1 1 1,2 2-1,0 0 0,0 2 1,-27 23-1,36-27-149,0 2-1,1 0 1,1 0 0,0 1-1,1 1 1,0 0 0,1 1-1,1-1 1,-14 34 0,22-44-76,-1 0 1,1 0 0,0-1-1,0 1 1,0 0 0,0 0 0,1 0-1,0 0 1,0 0 0,1 0-1,-1 0 1,1 0 0,0 0 0,0 0-1,1 0 1,2 5 0,-1-3-4,1 0 1,1-1-1,-1 1 1,1-1-1,0 0 1,0-1 0,0 1-1,1-1 1,11 8-1,13 5-26,0-2-1,1 0 1,65 21 0,-55-22-12,198 91-196,-209-91 245,1 1 0,-2 1 0,0 2 0,-1 1 0,-1 1 0,-1 1 0,-1 2 0,-1 0 0,-1 1 0,-1 2 0,-1 0 0,-2 2 0,-1 0 0,20 41 0,-35-64 22,-1 0 1,1 0-1,-1 0 1,0 0-1,0 1 1,-1-1 0,0 1-1,0-1 1,0 1-1,-1 0 1,0-1 0,0 1-1,-1-1 1,0 1-1,0-1 1,-1 1-1,1-1 1,-1 0 0,-1 1-1,1-1 1,-1 0-1,0 0 1,0-1-1,-1 1 1,0-1 0,0 0-1,0 0 1,-10 9-1,1-3 57,0-1 0,-1 0-1,0-1 1,-1-1 0,0 0-1,0-1 1,-1 0 0,0-2-1,0 0 1,-27 5-1,1-3 110,0-2-1,0-1 0,-1-3 1,-68-6-1,85 3-193,0-2 0,0-1 0,0-1 1,0-1-1,1-1 0,0-2 0,1 0 0,-35-21 0,56 29-57,0 0 0,0 0-1,0 0 1,1 0 0,-1 0-1,1-1 1,-1 1-1,1-1 1,0 0 0,0 1-1,-3-6 1,5 7-47,0 0 1,-1 0-1,1-1 0,0 1 0,-1 0 1,1 0-1,0 0 0,0-1 1,0 1-1,0 0 0,0 0 0,1 0 1,-1-1-1,0 1 0,0 0 1,1 0-1,-1 0 0,1 0 0,-1 0 1,1-1-1,1 0 0,2-3-435,1 0-1,0 1 0,0 0 0,0 0 1,0 1-1,1-1 0,-1 1 0,1 0 0,9-2 1,27-14-3071</inkml:trace>
</inkml:ink>
</file>

<file path=ppt/ink/ink2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0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37 2176,'-23'-3'1240,"23"3"-1169,-1 0-1,1 0 0,-1 0 1,1 0-1,-1 0 0,1 0 1,-1 0-1,1 0 1,-1 0-1,1 0 0,-1 1 1,1-1-1,-1 0 0,1 0 1,-1 0-1,1 1 1,-1-1-1,1 0 0,-1 0 1,1 1-1,-1-1 0,1 1 1,0-1-1,-1 0 1,1 1-1,0-1 0,-1 1 1,1-1-1,0 0 0,0 1 1,-1-1-1,1 2 0,-1 1 2196,-1 3-792,14-6-328,-3-2-462,0 1 1,1 0-1,-1 1 1,16 0-1,15 0 523,300-15 4510,-271 19-4672,-79-19-946,-4-6-3701,6 21 190,0 13-1171,3 1 2002,5 2 21</inkml:trace>
</inkml:ink>
</file>

<file path=ppt/ink/ink2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2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8704,'-10'21'4352,"15"21"-2816,0-36 5887,-2 28-7167,2-13 128,4 16 128,-1-11 128,10 5-1152,0-7 128,7-9-1024,7-6 0,-6-9-1536,1-9 129</inkml:trace>
</inkml:ink>
</file>

<file path=ppt/ink/ink2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2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0 12928,'-40'15'6399,"58"-18"-11518,-4 3 12030,-1 3-12158,3 1 127</inkml:trace>
</inkml:ink>
</file>

<file path=ppt/ink/ink2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3.0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1 153 5632,'4'4'7875,"3"3"-3245,0 5-3888,22 82 1548,-3 2 0,22 171 0,-49-250-1951,-9-24-114,-9-28-64,10-4-140,2 0 1,2 0-1,1-1 0,2 0 1,2 1-1,5-42 0,-2 64 2,1 0 0,1 1 0,0-1 0,1 1-1,1 0 1,0 0 0,1 1 0,1 0 0,0 0 0,1 1 0,1 0-1,0 1 1,23-22 0,-27 29-1,1 0-1,-1 1 0,1 0 1,0 0-1,0 0 0,0 1 1,1 0-1,0 1 0,-1 0 1,1 1-1,18-4 0,-20 6-10,1 0 1,-1 0-1,1 0 0,-1 1 1,1 1-1,-1-1 0,1 1 1,-1 0-1,0 1 0,0-1 0,0 1 1,0 1-1,0 0 0,-1-1 1,1 2-1,6 5 0,2 3 49,0 1-1,-1 1 1,-1 0 0,0 0-1,-1 1 1,0 1 0,-2 0-1,0 1 1,-1 0 0,0 0-1,9 34 1,-7-14-112,-2 2 1,-2-1-1,-2 1 0,-1 0 0,-2 41 0,-4-60-247,0-14-5311,6-19 2154</inkml:trace>
</inkml:ink>
</file>

<file path=ppt/ink/ink2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3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13 409 9984,'0'0'22,"-13"5"2095,17-5 962,-2 0-2665,0 0 0,-1 0 0,1-1 0,0 1 0,0 0 0,0 1 0,0-1 0,0 0 0,-1 0 0,1 1 0,0-1 0,0 1 0,-1 0 0,1-1 0,0 1 0,-1 0 0,1 0 0,0 0 0,-1 0 1,1 0-1,-1 1 0,2 1 0,7 16-239,0 1 244,1-1 0,0 0 0,1-1 1,20 23-1,-26-35-352,-1-1 0,1 0 0,0 0 1,1-1-1,-1 1 0,1-1 0,0-1 0,0 1 0,0-1 1,0-1-1,1 1 0,-1-1 0,1-1 0,-1 1 0,1-1 1,12 0-1,-6-1-5,1-1 0,-1-1 0,1 0 0,-1-1 1,0 0-1,0-1 0,0-1 0,-1 0 0,1-1 0,-1-1 0,-1 0 1,1 0-1,-1-1 0,0-1 0,-1 0 0,0-1 0,14-15 0,-16 15 4,0-1 0,0 0 0,-1 0 0,0-1 0,-1 0 0,0-1-1,-1 1 1,0-1 0,-1-1 0,-1 1 0,0-1 0,-1 1-1,0-1 1,-1 0 0,-1 0 0,0 0 0,-3-28 0,0 28-29,-1 1 1,0-1-1,-1 1 0,-1 0 1,0 1-1,-1-1 1,0 1-1,-1 0 1,0 0-1,-1 1 0,0 0 1,-1 0-1,0 1 1,-15-12-1,17 15-38,0 2 0,-1-1-1,1 1 1,-2 0 0,1 0-1,0 1 1,-1 0 0,0 1 0,1 0-1,-1 0 1,-1 1 0,1 0 0,0 1-1,0 0 1,-1 0 0,1 1-1,0 0 1,-1 1 0,1 0 0,0 0-1,-17 6 1,15-4-10,1 1 0,0 1-1,0 0 1,0 1 0,0-1 0,1 2-1,0-1 1,0 1 0,-14 16 0,19-18-63,0-1 0,1 0 0,-1 1 0,1 0 0,0 0 0,1 0 0,-1 0 0,1 0 0,0 0 0,0 0 0,1 1 0,0-1 0,-1 1 0,2 0 0,-1-1 0,1 1 0,0 0 1,0-1-1,0 1 0,1-1 0,0 1 0,2 7 0,2-2-477,0 1 0,1-1-1,0 0 1,0-1 0,15 18 0,50 52-3289</inkml:trace>
</inkml:ink>
</file>

<file path=ppt/ink/ink2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4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30 10368,'-4'-4'1193,"2"4"-861,1-1-1,0 0 0,0 0 0,0 0 1,0 0-1,0 0 0,0 0 0,0 0 1,0 0-1,0-1 0,0 1 1,0 0-1,1-1 0,-1 1 0,0 0 1,1-1-1,0 1 0,-1-3 0,1 2 4768,0 2-3478,1 4-1045,25 181 1127,-19-122-1166,1-3-68,19 202 939,-18 108-192,-10-226-841,-2-91-250,3 1 1,2-1 0,2 1-1,16 73 1,-20-124-136,1-1 0,0 1 0,0 0 0,0-1 0,0 1 0,0-1 0,1 1 0,-1-1 0,1 1 0,0-1 0,-1 0 0,1 0 0,0 0 0,0 0 0,0 0 0,1 0 0,-1-1 0,0 1 0,1-1 0,3 2 0,-1-1-83,0-1-1,-1 0 1,1 0-1,0-1 1,0 1-1,0-1 1,0 0-1,-1 0 1,1-1-1,0 0 1,5-1-1,7-2-555,0-2 0,-1 0 0,0-1 0,0 0 0,23-16 0,75-58-5773,-60 37 2455</inkml:trace>
</inkml:ink>
</file>

<file path=ppt/ink/ink2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4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9344,'27'-8'4608,"56"8"-4224,-65 0 7423,33-7-7295,-11-1 0,39 16 128,-17-4 0,25 4-1152,-25-5 0,7 4-640,-16-4 128,-5 2-2048,-8-5 129</inkml:trace>
</inkml:ink>
</file>

<file path=ppt/ink/ink2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4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9 459 11008,'-9'66'5503,"39"-12"-6398,-21-45 9214,4 22-8319,-3-8 128,-2-1-768,-3-7 128,7-9-2048,1 1 0,10-17-511,-7-1 127</inkml:trace>
  <inkml:trace contextRef="#ctx0" brushRef="#br0" timeOffset="1">83 22 13312,'-21'-19'6655,"50"19"-12926,-15-3 13950,-1 6-13054,0 7 127</inkml:trace>
</inkml:ink>
</file>

<file path=ppt/ink/ink2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5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340 5 8704,'-33'-2'2369,"26"1"-1651,-1 0 0,1 1 0,-1 0 0,0 0 1,1 0-1,-1 1 0,1 0 0,-1 0 0,1 1 0,-1 0 0,1 1 0,0-1 0,0 1 1,-12 7-1,1 5-367,0 0 0,0 2 0,2 0 0,0 0 0,1 1 0,1 1 0,1 1 0,-14 26-1,22-37-268,1 0 0,0 0-1,1 0 1,0 0-1,0 0 1,1 1-1,0-1 1,1 1-1,0 0 1,1-1 0,0 1-1,0 0 1,1-1-1,0 1 1,0 0-1,2-1 1,-1 0-1,1 1 1,0-1 0,1 0-1,0 0 1,9 14-1,-9-18-90,1 1 1,-1-1-1,1-1 0,0 1 0,1-1 0,-1 1 0,1-2 1,0 1-1,0 0 0,0-1 0,0-1 0,1 1 0,-1-1 1,1 0-1,-1 0 0,1-1 0,0 1 0,8-1 0,12 1-397,1-2 0,54-5 0,-73 4 256,16-1-636,0-2 1,0-1-1,-1-1 0,0-1 0,28-13 1,17-11-2565</inkml:trace>
</inkml:ink>
</file>

<file path=ppt/ink/ink2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5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11 4480,'-7'-10'1528,"7"10"-1308,0 0-1,0 0 0,0 0 1,0 0-1,0 0 0,0 0 1,0 0-1,0 0 0,-1 1 1,1-1-1,0 0 0,0 0 1,0 0-1,0 0 0,0 0 1,0 0-1,0 0 0,-1 0 1,1 0-1,0 0 0,0 0 1,0 0-1,0 0 0,0-1 1,0 1-1,0 0 1,0 0-1,-1 0 0,1 0 1,0 0-1,0 0 0,0 0 1,0 0-1,0 0 0,-2 22 1029,1-16-1094,1 0-1,0 0 1,1 0 0,-1 0 0,1 0 0,3 10-1,2 16 1139,12 392 5381,-8-107-5005,2-195-1241,50 212-1,-61-331-406,7 48 168,-8-50-179,0 0 0,1 0 0,-1 0 0,0 0-1,0 0 1,0 1 0,0-1 0,0 0 0,0 0-1,0 0 1,0 0 0,0 0 0,0 0-1,-1 0 1,1 1 0,-1-1 0,1 0 0,0 0-1,-1 0 1,0 0 0,1 0 0,-1-1 0,0 1-1,1 0 1,-1 0 0,0 0 0,0 0-1,0-1 1,1 1 0,-1 0 0,0-1 0,0 1-1,0-1 1,0 1 0,0-1 0,-2 1 0,2-1-4,0-1 0,0 1 0,0 0 0,0-1 1,0 1-1,1-1 0,-1 1 0,0-1 0,0 0 1,0 1-1,0-1 0,1 0 0,-1 1 0,0-1 1,1 0-1,-1 0 0,0 0 0,1 0 0,-1 0 1,1 0-1,-1 1 0,1-1 0,0 0 0,-1 0 1,1 0-1,0-2 0,-6-27 57,6 29-51,-1-11-14,0 0-1,2 0 1,-1 0 0,1 0 0,1 0-1,0 0 1,1 1 0,1-1 0,-1 1-1,2 0 1,-1 0 0,2 0 0,-1 0-1,1 1 1,1 0 0,0 0 0,0 1 0,13-12-1,-6 7 12,0 0-1,1 1 1,1 1-1,0 1 1,1 0-1,0 1 1,1 0 0,0 2-1,0 0 1,24-6-1,-36 12 20,0 1 0,0 0 0,0 0 0,0 0 0,1 1 0,-1 0 0,0 0 0,0 1 0,0-1 0,0 1 1,0 1-1,0-1 0,0 1 0,0 0 0,0 0 0,-1 1 0,1 0 0,-1 0 0,0 0 0,1 1 0,4 4 0,-2-1 47,-1 1 0,0-1 0,-1 2 0,1-1 0,-1 1 0,-1 0 0,0 0 0,0 0 0,-1 1 0,0-1 0,-1 1 0,3 11 0,0 7-5,-1 0 0,-2 1 0,0-1 0,-2 1 0,-1-1 0,-7 48-1,4-53-2674,-2-1-1,-8 24 0,19-63-828,6-1-148</inkml:trace>
</inkml:ink>
</file>

<file path=ppt/ink/ink2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36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0 330 8320,'13'-4'4174,"9"7"-3407,-17-2 265,94 10 8426,-66-7-8422,63 2 1,-84-6-893,-1-1 0,1-1 0,0 0 0,-1 0 0,1-1-1,-1-1 1,0 0 0,0 0 0,11-7 0,-7 2-48,0 0 0,0-1 0,-1-1 0,-1 0 0,0-1 0,23-27 0,-31 34-74,-1 0 0,0 0 0,-1-1-1,1 0 1,-1 1 0,0-1 0,0 0 0,-1-1 0,0 1-1,0 0 1,0-1 0,-1 1 0,0-1 0,0 1-1,-1-1 1,0 1 0,0-1 0,0 0 0,-1 1-1,0-1 1,-2-8 0,1 11-6,1 0 0,-1 0 0,0 0 0,-1 0 0,1 0 0,0 0 0,-1 0 0,0 1 0,0-1 0,0 1 0,0 0 0,-1 0 0,1 0 0,-1 1 0,0-1 0,0 1 0,0-1 0,0 1 0,0 1 0,0-1 0,0 1 0,-1-1 0,1 1 0,-1 0 0,1 1 0,-1-1 0,-4 1 0,1 0 20,0 0 0,1 1 0,-1 0 0,1 0 0,0 1 0,-1 0 0,1 0 0,0 0 0,0 1 0,0 1 0,0-1 0,1 1 0,-1 0 0,1 0 0,-6 6 0,4-2 22,0-1-1,1 2 1,0-1-1,0 1 1,1 0-1,0 1 1,1-1-1,-1 1 1,2 0 0,0 0-1,0 1 1,1-1-1,0 1 1,-2 22-1,4-20 36,0 1-1,2 0 1,0-1 0,0 1-1,1-1 1,1 1 0,0-1-1,1 0 1,0 0-1,1 0 1,9 15 0,-8-16-171,1 1-1,0-1 1,2-1 0,-1 1 0,1-1 0,1-1 0,0 1 0,0-2 0,1 1-1,0-2 1,1 1 0,-1-2 0,2 1 0,-1-2 0,1 0 0,0 0 0,0-1-1,1-1 1,0 0 0,0-1 0,0 0 0,0-1 0,0-1 0,17 0-1,-15-3-673,1 0 0,0-1 1,-1-2-1,0 1 0,0-2 0,0 0 0,21-12 0,30-24-3110</inkml:trace>
</inkml:ink>
</file>

<file path=ppt/ink/ink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8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6 365 1280,'-1'0'44,"1"0"1,0 0-1,0 0 0,-1 0 0,1 0 1,0-1-1,0 1 0,-1 0 1,1 0-1,0 0 0,0 0 0,-1 0 1,1-1-1,0 1 0,0 0 0,0 0 1,-1 0-1,1-1 0,0 1 1,0 0-1,0 0 0,0-1 0,0 1 1,0 0-1,-1 0 0,1-1 1,0 1-1,0 0 0,0 0 0,0-1 1,0 1-1,0 0 0,0-1 1,0 1-1,0 0 0,0 0 0,0-1 1,0 1-1,0 0 0,1 0 1,-1-1-1,0 1 0,0 0 0,0 0 1,0-1-1,0 1 0,0 0 1,1 0-1,-1-1 0,0 1 0,0 0 1,0 0-1,1 0 0,-1 0 1,0-1-1,0 1 0,1 0 0,-1 0 1,0 0-1,0 0 0,1 0 1,-1 0-1,0 0 0,0-1 0,1 1 1,-1 0-1,0 0 0,1 0 1,0 0 39,0 0 0,-1 0 0,1 0 0,0 0 0,0 1 1,0-1-1,-1 0 0,1 0 0,0 0 0,0 1 1,0-1-1,-1 0 0,1 1 0,0-1 0,-1 1 1,1-1-1,0 1 0,-1-1 0,1 1 0,-1-1 0,1 1 1,0 1-1,20 59 2054,-19-52-2018,0 0-1,0 0 1,1-1 0,0 1-1,1-1 1,0 0 0,0 0 0,1 0-1,-1 0 1,2-1 0,-1 0-1,1 0 1,0 0 0,1-1-1,11 9 1,-7-9-80,1 0 1,0-1-1,0-1 0,0 0 1,1 0-1,0-2 0,-1 1 1,1-2-1,23 1 0,-10-1 36,0-2-1,-1-1 0,49-10 0,-54 6-1,-1 0 1,0-2-1,0 0 0,-1-1 1,0-1-1,-1 0 0,0-2 1,-1 0-1,0-1 0,-1 0 0,27-31 1,-34 34-6,-1 1 1,0-2-1,0 1 1,-1-1-1,0 0 1,-1 0-1,-1-1 0,0 1 1,4-17-1,-7 20-15,0 0-1,0-1 1,-1 1 0,0-1-1,0 0 1,-1 1-1,0-1 1,0 1-1,-1 0 1,0-1-1,-1 1 1,0 0-1,0 0 1,-7-10-1,3 6 4,0 0-1,-1 0 1,-1 1 0,0 1-1,0-1 1,-1 1 0,0 1-1,-1 0 1,0 0-1,-1 1 1,0 1 0,0 0-1,0 0 1,-1 1-1,0 1 1,0 0 0,0 1-1,-15-3 1,12 4-35,-1 1 0,1 1 0,0 0 0,0 1 0,-1 1 0,1 0 1,0 2-1,0 0 0,0 0 0,0 1 0,0 1 0,1 1 0,0 0 0,0 1 0,-15 10 1,15-7-36,0 0 1,0 1-1,1 0 1,0 1 0,1 1-1,0 1 1,1-1-1,-17 27 1,24-32-16,0 0 0,1 1 1,0-1-1,1 1 0,-1 0 0,2 0 0,-1 0 1,1 0-1,1 1 0,0-1 0,0 0 0,1 1 0,0-1 1,0 1-1,1-1 0,1 1 0,-1-1 0,5 13 1,-4-16-77,0-1 1,1 0 0,-1 0-1,1-1 1,0 1 0,0 0 0,1-1-1,-1 0 1,1 0 0,0 0 0,0 0-1,0 0 1,1-1 0,-1 0-1,1 0 1,0 0 0,0-1 0,0 1-1,0-1 1,0 0 0,0-1 0,7 2-1,9 1-445,1-1 0,0 0 1,-1-2-1,33-2 0,55-5-1243</inkml:trace>
</inkml:ink>
</file>

<file path=ppt/ink/ink2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1.1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40 1664,'5'-16'-594,"9"-5"4226,-14 21-3512,1 0-1,-1 0 1,0-1 0,1 1 0,-1 0-1,0 0 1,1-1 0,-1 1-1,0 0 1,1 0 0,-1 0-1,1 0 1,-1-1 0,1 1-1,-1 0 1,0 0 0,1 0-1,-1 0 1,1 0 0,-1 0-1,1 0 1,-1 0 0,0 0-1,1 1 1,-1-1 0,1 0-1,-1 0 1,0 0 0,1 0-1,0 1 1,0 0-50,0 0-1,0 1 1,0-1-1,0 1 1,-1-1 0,1 0-1,0 1 1,-1-1-1,1 1 1,-1 0 0,1-1-1,-1 1 1,0 2-1,4 33 973,-3 1-1,-1-1 1,-2 0-1,-1 0 1,-11 47-1,-4 59 347,3 187 1300,15-325-2620,-1 0 0,1 1 0,-1-1 0,0 0 0,0 0 0,0 0 0,-1 0 0,0-1 0,0 1 0,0 0 0,0-1 0,-1 1 0,-6 7 0,7-10-173,0 0 1,-1 0-1,0-1 1,1 1-1,-1-1 0,0 0 1,0 1-1,0-1 0,0-1 1,0 1-1,0 0 1,0-1-1,0 1 0,0-1 1,0 0-1,0 0 0,0 0 1,0-1-1,0 1 1,0-1-1,0 1 0,0-1 1,0 0-1,-3-2 0,3 3 443,-2-2-4536,8 0-901,7-1 2539</inkml:trace>
</inkml:ink>
</file>

<file path=ppt/ink/ink2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4:43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32 10496,'-43'-32'5248,"78"42"-9984,-27-6 10112,-3 4-9472,-10-2 128</inkml:trace>
</inkml:ink>
</file>

<file path=ppt/ink/ink2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4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30 331 8832,'-14'-4'8430,"5"9"-3288,8-4-4865,0 1 1,0 0 0,0 0 0,1 0-1,-1 0 1,1 0 0,-1 1-1,1-1 1,0 0 0,0 0 0,0 4-1,0 5-428,1 1 0,1-1 0,0 0 0,5 16 0,-3-15 276,0 1 1,1-1 0,0 0 0,1 0 0,0 0 0,1-1 0,1 0-1,-1 0 1,2-1 0,-1 0 0,1 0 0,1-1 0,0 0 0,0-1 0,1 0-1,0 0 1,0-1 0,0-1 0,16 6 0,-15-7-78,0-1 0,1 0 0,0-1 0,0 0 0,0-1 0,0-1 0,0 0 0,0-1 0,0 0 0,1-1 0,-1 0 0,0-1 0,0-1 0,0 0 0,14-5 0,-8-2 21,-1-1 0,-1 0 1,1-1-1,-2-1 0,0 0 1,0-1-1,18-23 0,-26 28-37,-1-1 0,0 0-1,0 0 1,-2 0-1,1-1 1,-1 0 0,-1 0-1,1 0 1,-2-1-1,0 0 1,0 1-1,-1-1 1,-1 0 0,0 0-1,-1 0 1,0 0-1,-3-24 1,0 17-39,-1 1 0,-1 0 0,0 0 0,-2 1 0,0-1 0,-1 1-1,0 1 1,-1 0 0,-1 0 0,-20-23 0,24 31-8,-1 1 0,0 0-1,0 1 1,-1 0 0,0 0 0,0 0-1,-1 1 1,1 1 0,-1-1 0,0 1-1,0 1 1,-1-1 0,1 2 0,-14-3 0,6 3-18,0 0 0,0 1 0,-1 1 1,1 1-1,0 1 0,0 0 0,-17 5 0,21-4 22,1 1-1,0 1 1,0 0-1,0 0 0,0 2 1,1-1-1,0 1 0,1 1 1,-1 0-1,2 0 0,-1 1 1,1 1-1,0-1 1,1 1-1,0 1 0,1 0 1,0 0-1,0 0 0,2 1 1,-1-1-1,-6 25 0,10-30 6,0 0-1,0 0 0,1 0 0,0 0 1,1 1-1,-1-1 0,1 0 0,0 1 1,1-1-1,-1 0 0,1 0 0,1 0 1,-1 1-1,1-1 0,0 0 0,0-1 0,1 1 1,0 0-1,0-1 0,6 10 0,-2-7-14,0-1-1,1 1 0,-1-1 0,1-1 0,1 0 0,-1 0 0,1 0 0,0-1 0,0 0 0,1-1 1,0 0-1,12 3 0,-9-3 1,1-1 1,-1-1 0,1 0-1,-1-1 1,1 0-1,0-1 1,0-1 0,-1 0-1,1-1 1,-1 0-1,1-1 1,-1-1 0,0 0-1,0 0 1,0-2-1,-1 1 1,0-2 0,0 0-1,0 0 1,-1-1-1,0 0 1,19-20-1,-28 26 95,-1 0 0,1 0 0,-1 0 0,1 0 0,-1-1 0,0 1 0,0 0 0,0-1 0,0 1 0,-1-1 0,2-3 0,-2 6-41,0 0 1,-1 0-1,1 0 0,0 0 0,0 0 0,0 0 0,0 0 0,0 0 0,0 0 0,0 0 0,0 0 0,0 0 0,0 0 0,0 0 0,0 0 0,0 0 0,0 0 0,0 0 1,0 0-1,0 0 0,0 0 0,0 0 0,-1 0 0,1 0 0,0 0 0,0 0 0,-3 20 746,2 1-634,0 0 0,2 0-1,0 1 1,1-1 0,2 0-1,0 0 1,13 38 0,-14-49-100,1-1 1,0 1 0,0-1 0,1 0-1,0 0 1,1-1 0,0 1 0,1-1-1,-1 0 1,1-1 0,1 0 0,0 0-1,0 0 1,0-1 0,0 0 0,1-1-1,0 0 1,13 5 0,-15-8-284,0 0 1,0-1-1,1 0 0,-1 0 0,0 0 1,1-1-1,-1 0 0,1-1 1,-1 0-1,0 0 0,0 0 1,1-1-1,-1 0 0,0 0 0,0-1 1,-1 0-1,1 0 0,-1-1 1,1 0-1,9-8 0,21-15-3730</inkml:trace>
</inkml:ink>
</file>

<file path=ppt/ink/ink2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5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1237 2560,'-5'2'1939,"9"-4"-1038,20-10 2572,-7 0 4507,-11 8-7756,1 0 1,-1 0-1,1 1 1,0 0-1,-1 0 1,1 1-1,1-1 1,7 0 0,40-16 2532,78-63 1114,-74 44-2856,-23 13-709,-1-1 0,-1-2 1,-1-1-1,-2-2 1,-1-2-1,-1 0 0,-2-2 1,-1-1-1,-2 0 1,29-61-1,-45 76-329,-1 1 0,-1-1 0,-1-1 0,-1 1 0,-1-1 0,0 1 0,-2-1 0,0 0 0,-2 0 0,0 0 0,-2 0 0,0 1 0,-1-1 0,-2 1 0,0 0 1,-1 0-1,-1 1 0,-1 0 0,0 0 0,-2 1 0,0 1 0,-1-1 0,-1 2 0,-1 0 0,-31-30 0,35 38-6,0 2 0,0-1 1,-1 1-1,0 1 0,0 0 1,0 0-1,-1 1 0,0 1 0,0 0 1,0 1-1,0 0 0,-1 1 1,1 0-1,-22 0 0,25 2 28,-1 0 0,1 1 1,0 1-1,0 0 0,-1 0 0,1 0 0,0 1 1,1 1-1,-1-1 0,1 1 0,-1 1 0,1 0 0,0 0 1,1 0-1,0 1 0,-1 0 0,2 1 0,-1 0 0,1 0 1,-9 12-1,6-4 66,0 1-1,1 1 1,0 0 0,2 0-1,0 0 1,1 0 0,-6 34 0,-5 137 534,14-152-479,20 702 1949,-12-663-1885,18 83-1,-20-136-172,2 0 1,1-1-1,0 1 1,1-1-1,2-1 0,0 0 1,1 0-1,19 24 1,-28-40-92,1 0 0,0 0 1,0 0-1,0-1 0,1 1 0,-1-1 1,1 0-1,0 0 0,0 0 1,0-1-1,0 1 0,1-1 0,-1 0 1,0 0-1,1-1 0,0 1 0,-1-1 1,1 0-1,0 0 0,-1-1 1,1 1-1,0-1 0,0 0 0,0 0 1,0-1-1,-1 1 0,1-1 1,0 0-1,-1-1 0,1 1 0,0-1 1,-1 0-1,0 0 0,1 0 1,-1 0-1,0-1 0,4-3 0,40-36-3503,6-11-407</inkml:trace>
</inkml:ink>
</file>

<file path=ppt/ink/ink2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6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10 533 7552,'-1'2'748,"0"1"1,0-1-1,0 0 1,1 0-1,-1 1 1,1-1-1,0 1 1,-1-1-1,1 0 1,0 1-1,0-1 1,1 1-1,-1-1 1,0 0-1,1 1 1,1 2-1,10 39 1887,-5-26-2357,0 0 0,1 0 0,1 0-1,1-1 1,0 0 0,2-1 0,-1 0-1,17 15 1,-24-26-217,0-1-1,1 0 0,0-1 1,0 1-1,0-1 1,0 0-1,0 0 1,1-1-1,-1 0 0,1 0 1,0 0-1,-1 0 1,1-1-1,0 0 1,0 0-1,0-1 0,0 1 1,0-1-1,0-1 1,0 1-1,0-1 1,0 0-1,0 0 0,0-1 1,-1 0-1,1 0 1,0 0-1,-1-1 1,0 0-1,7-4 1,-2 1 36,-1 0 1,-1 0 0,0-1 0,0 0-1,0-1 1,0 1 0,-1-1 0,-1-1 0,0 0-1,0 0 1,7-13 0,-6 6-20,-1 1 0,0-1 0,-2 1 0,0-1 0,0-1 1,2-30-1,-5 18-44,-2-1 0,0 1 0,-2 0 0,-1 0 0,-1 1 0,-2-1 0,-1 1 0,-13-31 0,12 39-73,0 0-1,-2 1 0,-1 1 1,0 0-1,-1 0 1,0 1-1,-2 1 0,-19-17 1,23 23 9,0 1 0,-1 0 0,-1 0 0,1 1 0,-1 1 0,-1 0 0,1 1 0,-1 0 0,0 1 0,-1 1 0,1 0-1,-26-3 1,36 7 29,-1 0-1,1-1 0,0 2 0,-1-1 1,1 0-1,0 1 0,-1 0 0,1 0 0,0 0 1,0 1-1,-5 1 0,9-3 3,-1 0-1,1 1 1,0-1 0,0 0 0,0 0-1,-1 0 1,1 0 0,0 0-1,0 0 1,0 0 0,0 1-1,0-1 1,-1 0 0,1 0-1,0 0 1,0 0 0,0 1-1,0-1 1,0 0 0,0 0-1,0 0 1,-1 1 0,1-1-1,0 0 1,0 0 0,0 0-1,0 1 1,0-1 0,0 0-1,0 0 1,0 0 0,0 1-1,0-1 1,0 0 0,0 0-1,1 0 1,-1 1 0,0-1-1,0 0 1,0 0 0,0 0-1,0 1 1,0-1 0,0 0-1,0 0 1,1 0 0,-1 0-1,0 1 1,0-1 0,0 0-1,0 0 1,1 0 0,-1 0 0,0 0-1,0 0 1,0 0 0,1 1-1,19 9 102,27 5 162,34-3 523,141 4 0,-4-2 50,-193-13-1582,-21-2 331,1 1 1,0 0-1,-1 0 0,1 0 1,0 1-1,0-1 0,-1 1 1,1 0-1,0 1 0,-1-1 1,1 1-1,5 3 1,-8 1-3449</inkml:trace>
</inkml:ink>
</file>

<file path=ppt/ink/ink2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7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6 389 10880,'-2'5'960,"1"0"0,0 1 0,0-1 0,1 0 0,0 0 0,0 0 0,0 0 0,0 1 0,1-1 0,0 0 0,0 0 0,0 0 0,4 9 0,14 23 3071,5-1-4202,-20-31 215,0 1-1,1-1 1,-1 0-1,1-1 1,0 1-1,0-1 1,0 0-1,1 0 1,0-1-1,-1 1 1,1-1-1,0 0 0,1-1 1,-1 0-1,0 0 1,9 2-1,-4-3 66,-1 0-1,1 0 0,0-2 0,0 1 1,0-1-1,-1 0 0,1-1 1,0-1-1,13-4 0,-1-2 26,0-1 0,0-1 1,-1-1-1,-1-1 0,0 0 0,-1-2 0,0-1 1,19-19-1,-31 25-115,1 0 0,-1 0 0,-1-1 0,0 0 0,-1 0 0,0-1 0,0 0 0,-1 0 1,-1 0-1,0-1 0,-1 1 0,0-1 0,-1 0 0,0 0 0,-1 0 0,0 0 0,-1 0 0,-1 0 0,0 0 1,-4-16-1,3 19-29,0 0 1,-1 0 0,-1 0-1,0 1 1,0-1 0,0 1-1,-1 0 1,-1 1 0,1-1-1,-2 1 1,1 0 0,-1 0 0,0 1-1,0 0 1,-1 0 0,0 1-1,-1 0 1,1 0 0,-1 1-1,0 0 1,0 0 0,-1 1-1,1 0 1,-1 1 0,0 0-1,-13-1 1,10 2-19,0 1 1,0 1-1,0 0 0,0 1 1,0 1-1,0 0 0,0 0 0,0 2 1,1-1-1,0 1 0,-1 1 1,1 0-1,1 1 0,-1 1 1,-18 13-1,23-16-13,1 1-1,-1 1 1,1-1 0,0 1 0,0 0 0,1 0-1,0 1 1,0 0 0,0 0 0,1 0 0,0 0-1,0 1 1,1 0 0,0-1 0,0 1 0,1 0-1,0 1 1,1-1 0,0 0 0,0 0-1,0 1 1,1-1 0,0 0 0,1 1 0,2 11-1,-1-13-23,1 0-1,0 0 0,0 0 1,0-1-1,1 1 0,0-1 1,0 0-1,1 0 0,-1-1 1,1 1-1,1-1 0,-1 0 1,1 0-1,0-1 0,0 0 1,0 0-1,0 0 0,1-1 1,-1 1-1,1-2 0,0 1 1,9 1-1,6 3-173,1-2 0,0-1 0,0-1 0,0-1 0,43-1 1,-47-2 170,0-1 1,0 0 0,0-2-1,-1 0 1,1-1 0,-1-1 0,-1-1-1,1 0 1,-1-1 0,0-1-1,-1-1 1,20-15 0,-20 4 364,-10 9 77,-6 12-359,0 0 0,0 0 0,0 0 0,0-1 0,0 1 0,0 0 0,0 0 0,0 0 0,0 0 0,0 0 0,0 0 1,0-1-1,0 1 0,0 0 0,0 0 0,0 0 0,0 0 0,0 0 0,0 0 0,0-1 0,0 1 0,0 0 0,0 0 0,0 0 0,0 0 0,0 0 1,0 0-1,-1 0 0,1 0 0,0-1 0,0 1 0,0 0 0,0 0 0,0 0 0,0 0 0,0 0 0,0 0 0,-1 0 0,1 0 0,0 0 1,0 0-1,0 0 0,0 0 0,0 0 0,0 0 0,-1 0 0,1 0 0,0 0 0,0 0 0,0 0 0,0 0 0,0 0 0,0 0 0,-1 0 0,1 0 0,-2 1 70,1 0 0,-1 0 0,1 0 0,-1 0 0,1 0 0,-1 0 0,1 1-1,-1-1 1,1 1 0,0-1 0,0 1 0,0-1 0,0 1 0,0 0-1,0-1 1,0 1 0,1 0 0,-1 0 0,1 0 0,-1 2 0,-6 45 1055,8-41-1050,1 0-1,0-1 1,0 1-1,0-1 0,1 1 1,0-1-1,1 0 1,0-1-1,0 1 1,0 0-1,1-1 1,0 0-1,0 0 1,0-1-1,1 1 1,0-1-1,7 5 1,-3-2-101,0-1 0,1-1 1,0 1-1,0-1 0,1-1 1,-1 0-1,1-1 0,0 0 1,0-1-1,14 2 0,-4-4-656,0-1 0,0-1-1,-1-1 1,1-1 0,32-9-1,-21 5-1279,41-8-2043</inkml:trace>
</inkml:ink>
</file>

<file path=ppt/ink/ink2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7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32 544 7040,'-1'-3'666,"-1"1"1,1 0 0,0 0-1,-1 0 1,1-1 0,0 1-1,0 0 1,1-1 0,-1 1-1,1-1 1,-1-4 0,0 3 4303,0 9 901,6 17-5619,9 6 126,1-1 1,1 0 0,1-1-1,1-1 1,1-1-1,2-1 1,25 23 0,-12-25-79,-34-20-296,1-1-1,-1 0 1,0 0-1,1 0 1,-1 0-1,0 0 1,1 0 0,-1 0-1,1 0 1,-1 0-1,0 0 1,1 0-1,-1 0 1,0 0 0,1 0-1,-1 0 1,0 0-1,1 0 1,-1-1 0,0 1-1,1 0 1,-1 0-1,0 0 1,1-1-1,-1 1 1,0 0 0,0 0-1,1-1 1,-1 1-1,0 0 1,1-1-1,-3-21-12,-6 1 6,-1 1 0,0 0 0,-2 0 0,-20-28 0,-22-43-110,32 49 92,3 0-1,1-2 1,2 0 0,2-1-1,-11-72 1,23 109 21,0 1 0,0-1 0,1 1 0,0 0 0,1-1 0,0 1 0,0-1 0,0 1 0,1 0 0,0 0 0,0-1 0,1 2 0,0-1 0,0 0 0,1 0 0,0 1 0,0 0 0,0 0 0,1 0 0,0 0 0,0 1 0,0 0 0,1 0 0,0 0 0,0 1 0,0 0 0,0 0 0,1 0 0,-1 1 0,1 0 0,0 0 0,0 1 0,0-1 0,1 2 0,-1-1 0,0 1 0,1 0 0,13 1 0,26 0 156,92 12 1,-126-10-407,1 0-1,-1 1 1,0 1 0,0 0 0,0 1 0,0 1 0,-1 0 0,0 0 0,0 1 0,-1 1 0,16 13 0,-24-19-228,-1 1 0,1-1 0,-1 1-1,1 0 1,-1 0 0,0 0 0,0 0 0,0 0-1,-1 0 1,1 1 0,1 3 0,-2 12-3256</inkml:trace>
</inkml:ink>
</file>

<file path=ppt/ink/ink2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7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8576,'-5'0'4224,"15"37"-1536,-6-25 5887,1 2-7935,-5 18 128,5 1 256,-5 7 0,8 1-1408,0-8 0,10-5 0,4-13 0,9-11-2944,-1-14 0</inkml:trace>
</inkml:ink>
</file>

<file path=ppt/ink/ink2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8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10 13824,'-19'-10'6911,"72"17"-8831,-36-7 11136,6 3-10240,-6 5 128,6 2-5888,-7 2 129,6 6 6911,-4 0 128</inkml:trace>
</inkml:ink>
</file>

<file path=ppt/ink/ink2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8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99 292 4736,'0'0'140,"-1"0"1,1-1 0,0 1-1,0-1 1,0 1-1,0 0 1,-1-1-1,1 1 1,0 0-1,0 0 1,-1-1 0,1 1-1,0 0 1,0 0-1,-1-1 1,1 1-1,0 0 1,-1 0-1,1 0 1,0-1-1,-1 1 1,1 0 0,0 0-1,-1 0 1,1 0-1,0 0 1,-1 0-1,1 0 1,-1 0-1,1 0 1,0 0 0,-1 0-1,1 0 1,0 0-1,-1 0 1,1 0-1,-1 0 1,1 0-1,0 1 1,-1-1 0,1 0-1,-22 15 5805,1 7-1663,8-5-3367,10-13-754,-1 1 0,1-1 0,0 1 0,1 0 0,-1 0 0,1 0 0,0 1 0,0-1 0,1 0 0,0 1 0,0-1 0,0 1 0,0-1 1,1 1-1,0-1 0,0 1 0,0 0 0,1-1 0,0 1 0,0-1 0,0 1 0,1-1 0,0 0 0,0 0 0,0 1 0,1-1 0,0-1 0,-1 1 0,2 0 1,-1-1-1,0 1 0,1-1 0,0 0 0,0 0 0,0-1 0,1 1 0,-1-1 0,1 0 0,10 5 0,-2-3-55,0-1-1,0 0 0,1 0 1,-1-2-1,1 0 1,0 0-1,0-1 1,0-1-1,0 0 0,0-1 1,0-1-1,18-4 1,-6 1 53,0-2 0,-1-1 0,1 0 0,-2-2 0,38-21 0,-54 27-161,0-1-1,-1 0 1,1 0-1,-1-1 0,0 0 1,0 0-1,-1 0 1,0-1-1,0 0 1,0-1-1,-1 1 0,0-1 1,-1 0-1,0 0 1,0-1-1,0 1 0,-1-1 1,-1 0-1,1 0 1,-2 0-1,1 0 1,-1 0-1,0 0 0,-1 0 1,0 0-1,0 0 1,-1-1-1,-1 1 0,1 0 1,-1 0-1,-1 0 1,-4-10-1,3 6-1,-1 1 0,0 0 0,-1-1 1,-1 2-1,1-1 0,-2 1 0,0 0 0,0 0 0,-1 1 0,0 1 0,-1-1 1,0 1-1,0 1 0,-1 0 0,0 0 0,-1 1 0,0 1 0,0 0 0,0 0 0,0 1 1,-1 1-1,0 0 0,0 1 0,0 0 0,-1 1 0,1 1 0,0 0 0,-1 0 1,1 1-1,-1 1 0,1 1 0,-21 4 0,28-5-29,0 1 1,-1 0-1,1 0 0,0 0 0,0 1 0,0 0 1,1 0-1,-1 0 0,1 1 0,-1 0 1,1 0-1,0 0 0,1 1 0,-1-1 0,1 1 1,0 0-1,0 1 0,1-1 0,-1 1 1,1-1-1,-4 12 0,4-9-17,1-1 1,1 1-1,0 0 0,0-1 1,0 1-1,1 0 1,0 0-1,1-1 0,0 1 1,0 0-1,0-1 1,1 1-1,0-1 0,1 1 1,0-1-1,0 0 0,0 0 1,7 10-1,-4-8-23,1-1 0,0 1 0,0-1 0,0-1 0,1 1 1,1-1-1,-1-1 0,1 1 0,0-1 0,1-1 0,-1 0 0,1 0 0,0-1 0,0 0 0,1-1 0,-1 0 0,16 2 0,-12-3-4,0 0 0,1-1 1,-1-1-1,0 0 0,0-1 0,0-1 0,0 0 0,0-1 0,0 0 0,-1-1 1,0-1-1,1 0 0,14-8 0,-15 2 133,-2 1 121,-11 10-156,0 0 0,1 0 0,-1 0 0,0 0 0,0 0 0,0 0 0,1 0 0,-1 0 0,0 1 0,0-1 0,0 0 0,1 0 0,-1 0 0,0 0 0,0 0 0,0 0 0,0 1-1,1-1 1,-1 0 0,0 0 0,0 0 0,0 0 0,0 1 0,0-1 0,0 0 0,0 0 0,1 0 0,-1 1 0,0-1 0,0 0 0,0 0 0,0 0 0,0 1 0,0-1 0,0 0 0,0 0 0,0 1 0,0-1 0,0 0 0,0 0 0,0 0 0,0 1 0,-1-1-1,1 0 1,0 0 0,0 0 0,0 1 0,0-1 0,0 0 0,0 0 0,0 0 0,-1 1 0,1-1 0,-1 11 190,1 0 0,0 1-1,0-1 1,1 0 0,1 0-1,0 0 1,0 0 0,1 0-1,0 0 1,1 0 0,1-1-1,-1 0 1,10 14 0,-11-19-273,0 0 1,0 0 0,1-1 0,0 1-1,0-1 1,0 0 0,0 0 0,0 0-1,1-1 1,0 0 0,0 0 0,0 0-1,0 0 1,0-1 0,0 1 0,1-2-1,-1 1 1,1 0 0,0-1 0,-1 0-1,1 0 1,0-1 0,0 0 0,-1 0-1,1 0 1,0-1 0,0 1 0,7-3-1,-6 0-1002,0 0-1,0 0 1,0-1-1,0 0 1,-1 0-1,0 0 1,1-1-1,-1 0 1,5-6-1,15-15-2774</inkml:trace>
</inkml:ink>
</file>

<file path=ppt/ink/ink2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9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8 423 12928,'-1'4'616,"-1"0"1,1 1-1,0-1 1,0 0-1,0 1 1,1-1-1,-1 0 0,1 1 1,0-1-1,0 1 1,1-1-1,-1 0 1,1 1-1,0-1 1,0 0-1,1 1 1,-1-1-1,1 0 1,0 0-1,0 0 1,3 3-1,26 45 3977,3-8-4751,-31-39-325,35 46 505,-19-24-23,0-1 1,2 0 0,39 35 0,-60-61-4,0 1-1,1 0 0,-1-1 1,1 1-1,-1-1 1,1 1-1,0-1 1,-1 1-1,1-1 1,0 1-1,-1-1 1,1 1-1,0-1 1,-1 0-1,1 1 1,0-1-1,-1 0 1,1 0-1,0 0 1,0 1-1,0-1 1,-1 0-1,1 0 1,0 0-1,0 0 0,-1 0 1,2-1-1,-3-18-289,-21-30-288,-3 3 240,1-2-1,3 0 0,2-1 0,-20-82 0,35 116 359,2-1-1,0 1 0,1-1 1,0 0-1,1 1 0,1-1 1,0 0-1,2 1 0,-1-1 0,2 1 1,0 0-1,1 0 0,0 0 1,1 1-1,1 0 0,1 0 1,-1 0-1,2 1 0,20-24 0,-18 27 121,0-1 0,1 1 0,1 1 0,0 0 0,0 1 0,1 0 0,-1 1 0,2 0 0,-1 1 0,1 1 0,0 1 0,0 0 0,0 1 0,1 0 0,27-1 0,-40 5-444,0-1 0,0 0 0,1 1-1,-1 0 1,0-1 0,0 1 0,-1 1-1,1-1 1,0 0 0,0 1 0,0-1-1,-1 1 1,1 0 0,-1 0 0,0 0-1,1 0 1,-1 0 0,0 1 0,3 4-1,9 14-3531</inkml:trace>
</inkml:ink>
</file>

<file path=ppt/ink/ink2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1.4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363 1 6144,'-20'28'3072,"11"8"-3072,1-22 6400,-7 14-6144,-10-5 128,-7 13-1,-5 0 1,0 6-768,3-3 129,-9 4-769,-3-4 0,12 0-1152,11-14 128</inkml:trace>
</inkml:ink>
</file>

<file path=ppt/ink/ink2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09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2 257 8320,'-2'14'3925,"11"25"22,-8-38-3354,0 1 0,-1 0 0,1 0 1,0 0-1,0-1 0,0 1 1,1 0-1,-1-1 0,0 1 1,1-1-1,-1 1 0,1-1 1,1 2-1,34 12 387,-33-13-325,18 2-393,1 0 1,-1-1-1,1-1 1,-1-1-1,1-1 1,-1-1-1,1-1 1,-1-1 0,1-1-1,-1-1 1,0-1-1,39-17 1,-53 20-263,-1 0 0,1-1 0,-1-1 0,-1 1 0,1-1 0,-1 0 0,1 0 0,-1-1 0,-1 0 0,1 0 0,-1 0 0,0-1 0,-1 0 0,1 0 0,-1 0 0,-1 0 0,1-1 0,-1 1 0,-1-1 0,1 0 0,-1 0 0,-1 0 0,1 0 0,-2 0 0,1 0 0,-1-1 0,0 1 0,0 0 0,-1 0 0,0 0 0,-1 0 0,0 0 0,0 0 0,-1 0 0,-6-14 0,6 17-23,0 1 0,-1 0 0,1-1 0,-1 1 0,1 0 0,-1 1 0,-1-1 0,1 1 0,0-1 0,-1 1 0,0 1 0,1-1 0,-1 1 0,0 0 0,0 0 0,-1 0 0,1 0 0,0 1 0,0 0 0,-1 0 0,1 1 0,-1 0 0,1-1 0,-1 2 0,1-1 0,-6 2 0,0-1 63,0 1-1,1 0 1,-1 1-1,1 0 1,0 1-1,0 0 1,0 1-1,1 0 1,-1 0 0,1 1-1,0 0 1,-12 12-1,13-10 42,0 1-1,1-1 1,0 1 0,1 1-1,0-1 1,0 1-1,1 0 1,0 0 0,1 1-1,0-1 1,1 1-1,0 0 1,-2 16 0,4-18-7,0 0 1,1 0 0,0 0 0,1 0 0,0 0-1,1 0 1,-1-1 0,2 1 0,-1 0-1,1-1 1,0 0 0,1 1 0,0-1 0,0 0-1,1-1 1,0 1 0,9 9 0,0-2-9,0-1 0,2 0 1,-1-1-1,2-1 0,0 0 0,30 14 1,-38-20-225,1-1-1,1-1 1,-1 0 0,1-1 0,-1 0 0,1 0 0,0-1 0,0 0 0,0-1 0,0-1 0,0 1 0,1-2-1,18-2 1,4-11-3361,-6-3-471</inkml:trace>
</inkml:ink>
</file>

<file path=ppt/ink/ink2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0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5 395 7168,'-1'0'436,"1"0"-1,0 0 1,0 1 0,-1-1 0,1 0 0,0 0 0,0 1-1,-1-1 1,1 0 0,0 0 0,0 1 0,0-1 0,-1 0-1,1 1 1,0-1 0,0 0 0,0 1 0,0-1 0,0 0-1,0 1 1,0-1 0,0 0 0,0 1 0,0-1 0,0 0-1,0 1 1,0-1 0,0 0 0,0 1 0,0-1 0,0 0-1,0 1 1,0-1 0,1 0 0,-1 1 0,0-1 0,0 0-1,0 0 1,0 1 0,1-1 0,-1 1 0,3 6 1587,1 5-4026,-1-1 2167,1 0 1,0 0-1,0-1 1,1 1-1,0-1 1,1 0 0,0-1-1,1 1 1,0-1-1,0 0 1,1-1-1,0 0 1,1 0-1,0-1 1,0 0 0,0 0-1,1-1 1,0 0-1,0-1 1,0 0-1,1-1 1,0 0 0,0 0-1,0-1 1,0-1-1,0 0 1,1 0-1,-1-1 1,1-1 0,-1 0-1,1-1 1,-1 0-1,1 0 1,15-5-1,-4 1-102,0-2-1,-1 0 0,0-2 0,0 0 1,0-2-1,-1 0 0,28-21 1,-42 27-62,-1 0 1,1-1 0,-1 1 0,0-2 0,-1 1 0,0-1 0,0 1 0,0-1-1,0-1 1,-1 1 0,-1-1 0,1 1 0,-1-1 0,0 0 0,-1 0 0,0-1-1,0 1 1,-1 0 0,0-1 0,0 1 0,-1-1 0,0 1 0,-1 0 0,-1-11-1,-2 1-17,-1 0-1,-1 1 0,0 0 1,-1 0-1,-1 1 0,0 0 0,-1 0 1,-1 1-1,-1 0 0,0 1 1,-1 0-1,0 1 0,-1 0 1,0 1-1,-23-16 0,23 18-31,0 2 0,-1 0 0,1 0 0,-2 1 0,1 1 0,-1 0 0,0 1-1,0 1 1,0 0 0,-1 1 0,1 1 0,-1 0 0,0 1 0,1 1 0,-1 0 0,0 2 0,1-1-1,-17 5 1,25-4-41,0 1 0,0 0-1,0 0 1,0 1-1,1 0 1,0 0 0,-1 0-1,1 1 1,1 0-1,-1 0 1,1 0-1,0 1 1,0 0 0,0 0-1,1 0 1,0 0-1,0 1 1,1 0 0,0 0-1,0 0 1,0 0-1,1 0 1,0 0 0,1 1-1,-1-1 1,2 1-1,-1-1 1,1 1 0,0-1-1,0 1 1,1 0-1,0-1 1,0 0-1,1 1 1,0-1 0,0 0-1,1 0 1,0 0-1,0 0 1,1 0 0,5 7-1,1 3-602,2-1 0,0 0-1,0 0 1,2-2 0,-1 1-1,2-2 1,0 0 0,1-1-1,0 0 1,1-1 0,0-1-1,0-1 1,30 11 0,15-6-2656</inkml:trace>
</inkml:ink>
</file>

<file path=ppt/ink/ink2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0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3 12160,'0'0'172,"-1"0"1,1-1 0,-1 1 0,1 0 0,-1 0-1,1 0 1,0-1 0,-1 1 0,1 0 0,-1 0-1,1 0 1,-1 0 0,1 0 0,-1 0 0,1 0-1,-1 0 1,1 0 0,-1 0 0,1 0 0,-1 0-1,1 0 1,-1 0 0,1 0 0,-1 1 0,1-1-1,-1 0 1,1 0 0,0 0 0,-1 1 0,1-1-1,-1 0 1,1 1 0,0-1 0,-1 0 0,1 1-1,-1 0 1,-12 26 6010,3 11-2096,4 0-3981,5-32-727,-57 647 2036,49-480-931,4-17-362,2-58-247,-16 111 0,3-153-558,3-14-3242,14-39-127,3-8 1726,12-2-1407</inkml:trace>
</inkml:ink>
</file>

<file path=ppt/ink/ink2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1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28 8704,'5'-28'4352,"0"28"-2304,-5 0 6911,0 10-8191,-5 5 128,5 15 640,-5 6 0,2 10-1920,-2 11 128,5-3 1024,0-11 128,8-3-512,5-7 0,14-15-1408,12-14 128,9-14-2944,0-20 0</inkml:trace>
</inkml:ink>
</file>

<file path=ppt/ink/ink2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1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19 14080,'-35'-18'7039,"80"18"-9087,-28 0 11136,4 3-9984,2 2 128,-1 9-6272,-6-3 129</inkml:trace>
</inkml:ink>
</file>

<file path=ppt/ink/ink2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1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34 120 6016,'-1'-4'620,"0"-1"0,0 1 1,0-1-1,1 1 0,0-1 0,0 0 1,0 1-1,1-1 0,-1 0 0,1 1 1,0-1-1,0 1 0,3-7 1,5-39 7441,-27 98-5417,8 3-1617,2 1 1,2 0-1,1 59 0,15 158 182,-4-167-773,1-9-342,-2-53-71,-2 0 0,-2 0 1,-8 71-1,0-90-91,7-21 64,0 0-1,0 1 1,0-1 0,-1 0-1,1 0 1,0 0-1,0 0 1,0 0-1,-1 0 1,1 0-1,0 0 1,0 0-1,0 0 1,-1 0-1,1 0 1,0 0 0,0 0-1,0 0 1,-1 0-1,1 0 1,0 0-1,0 0 1,0 0-1,-1 0 1,1 0-1,0 0 1,0 0-1,0 0 1,0 0 0,-1-1-1,1 1 1,0 0-1,0 0 1,0 0-1,0 0 1,-1 0-1,1-1 1,0 1-1,0 0 1,0 0-1,0 0 1,0 0 0,0-1-1,0 1 1,0 0-1,0 0 1,-2-4-36,1 1 0,0 0 0,0-1 0,0 1 0,0 0 0,1-1 0,-1 1 0,1-1 0,0-6 0,7-61-272,2 0-1,4 0 1,3 1 0,41-116-1,-44 158 450,2 0-1,0 1 1,2 1 0,1 0 0,1 1-1,1 1 1,1 1 0,1 1-1,1 1 1,26-19 0,-38 32-32,1 0 0,0 1 0,0 0 0,1 1 0,0 1 0,0 0 0,20-5 0,101-14 308,-30 8-332,-94 14-305,21-5-240,43-4 1,-65 10-556,0 1 1,0 0-1,0 1 1,0 0-1,15 3 1,-16 1-2653,-11 8-298</inkml:trace>
</inkml:ink>
</file>

<file path=ppt/ink/ink2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2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10752,'27'-3'4586,"-16"2"-5285,62 5 7187,-67-3-6076,0 0 0,-1 1 1,1-1-1,-1 1 1,1 0-1,-1 1 1,0-1-1,0 1 0,0 0 1,0 0-1,0 1 1,-1-1-1,6 6 1,15 23 692,31 48 1,-33-45-804,44 53 0,-46-64 167,1-2-1,2 0 1,46 35-1,-60-51-721,0 0-1,0-1 0,1 0 1,-1-1-1,23 6 0,-25-8-436,0 0 0,0-2 0,0 1 0,0-1 0,0 0 0,0 0 0,0-1-1,0 0 1,12-3 0,3-3-3278</inkml:trace>
</inkml:ink>
</file>

<file path=ppt/ink/ink2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2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1 392 3456,'1'-2'173,"0"0"1,1 0-1,-1 0 0,1 0 1,0 1-1,0-1 1,0 1-1,0-1 0,0 1 1,0 0-1,0-1 0,0 1 1,0 0-1,1 0 0,-1 1 1,0-1-1,1 0 1,-1 1-1,0 0 0,5-1 1,-2 1 541,0-1 1,0 0-1,0 0 1,0-1-1,-1 1 1,1-1-1,6-3 1,-15 25 6842,3-8-6688,0 0 0,1 0 0,1 0 0,0 0 0,4 20 0,-2-24-675,1 0-1,0 0 1,0-1-1,1 1 1,0-1-1,0 0 1,0 0-1,1 0 1,0-1-1,0 0 1,1 0-1,0-1 1,0 0-1,0 0 1,1 0-1,-1-1 1,1 0-1,0-1 1,0 0-1,1 0 1,13 3-1,-6-3-65,0-1 0,0 0 0,0-1 0,1-1-1,-1-1 1,0 0 0,0-1 0,0-1-1,0 0 1,27-10 0,-17 4-49,0-1 0,0-2 0,-1 0 0,-1-2-1,25-18 1,-43 28-64,1-1-1,-1 0 0,0-1 1,-1 1-1,1-1 0,-1 0 1,0 0-1,-1-1 0,1 0 1,-1 1-1,-1-2 0,1 1 1,-1 0-1,-1-1 0,1 1 1,-1-1-1,0 0 0,-1 1 1,0-1-1,0 0 0,-1 0 1,0-13-1,-3 6-2,-1-1-1,0 1 1,-1-1-1,-1 2 1,0-1-1,-1 0 1,0 1 0,-2 1-1,1-1 1,-2 1-1,1 1 1,-2-1-1,0 2 1,0 0 0,-1 0-1,0 1 1,-1 0-1,-25-14 1,24 16-13,0 0-1,0 1 1,-1 0 0,0 1 0,0 1 0,-1 0-1,0 1 1,0 1 0,0 1 0,0 0-1,0 1 1,0 0 0,0 1 0,-1 1 0,1 1-1,0 1 1,0 0 0,-22 7 0,31-8-12,1 1 0,-1 0 0,1 0 0,0 0 0,0 1 1,0 0-1,0 0 0,1 0 0,0 1 0,0-1 0,0 1 0,0 1 1,1-1-1,0 1 0,0-1 0,0 1 0,1 0 0,0 1 1,0-1-1,1 0 0,-1 1 0,1 0 0,1-1 0,-1 1 0,1 0 1,1 0-1,-1 0 0,1 0 0,0 0 0,1 0 0,-1-1 0,1 1 1,1 0-1,-1 0 0,5 11 0,1-2-167,0-1-1,1 0 0,0 0 1,1 0-1,1-1 1,0-1-1,1 0 1,23 21-1,-13-15-1067,1 0 0,1-2 0,1-1 1,37 18-1,-3-10-2615</inkml:trace>
</inkml:ink>
</file>

<file path=ppt/ink/ink2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3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0 11392,'-5'7'4489,"10"0"-2516,4 3 832,-7 1 2754,-4 30-3207,-12 70 0,-2 5-2171,-15 275 864,30-360-921,1 0-1,9 61 0,-7-77-110,1-1 1,0 0-1,1-1 1,1 1-1,0-1 1,1 0-1,1 0 1,12 19-1,-15-27-28,0-1-1,1 0 1,-1-1-1,1 1 1,0-1-1,0 0 1,0 0-1,0 0 1,1-1-1,-1 0 1,1 0-1,0 0 1,-1-1-1,1 0 1,0 0-1,8 0 1,1 1-279,0-2 0,0 0 0,0-1 0,0 0 0,18-5 0,-23 4-378,0-1 0,0 0 0,0-1 0,0 0 0,-1 0 1,0-1-1,14-10 0,18-20-3318</inkml:trace>
</inkml:ink>
</file>

<file path=ppt/ink/ink2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3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 9472,'71'3'4736,"82"-21"-2433,-114 14 5377,18 1-7040,1 0 128,8-2 0,8 2 128,1-1-1536,-11 1 128,-11 3-1024,-23 0 128,-20 0-2048,-10 3 129</inkml:trace>
</inkml:ink>
</file>

<file path=ppt/ink/ink2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2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127 382 2048,'0'12'1117,"1"0"0,0 0 1,1 0-1,1 0 0,0 0 0,5 13 1,-4-14-631,1 1 1,1-1-1,0 0 1,0 0-1,1-1 1,10 11 0,-11-14-367,0 0 0,1 0 0,1-1-1,-1 0 1,1 0 0,0 0 0,0-1 0,0-1 0,1 1 0,0-1 0,-1-1 0,2 0 0,-1 0 0,0 0 0,0-1 0,1-1 0,0 0 0,-1 0 0,18-1 0,-1-3-33,1-2 1,-1 0-1,0-2 1,-1 0 0,0-2-1,0-1 1,33-18-1,-29 11-28,0 0 0,-1-2-1,-1-1 1,-1-1 0,36-37-1,-55 50-44,-1 0 0,1 0-1,-1 0 1,-1 0 0,1-1-1,-1 0 1,-1-1 0,0 1-1,0-1 1,-1 1-1,0-1 1,-1 0 0,0 0-1,0 0 1,-1-1 0,-1 1-1,0 0 1,0 0-1,-1-1 1,0 1 0,0 0-1,-1 0 1,-1 0 0,0 0-1,0 0 1,-1 1-1,0 0 1,-1-1 0,0 1-1,0 1 1,-1-1 0,0 1-1,-1 0 1,-11-12-1,5 10-7,0 1-1,0 1 0,-1 0 0,0 0 0,0 1 0,0 1 0,-1 1 0,0 0 0,0 1 1,-1 0-1,1 1 0,-1 1 0,0 0 0,0 2 0,-21 0 0,-3 2 47,-1 2 0,1 2 0,0 2 0,-71 22 0,75-18-43,1 2-1,-50 26 1,75-34-45,-1 0 1,1 1-1,0 0 1,0 1 0,1 0-1,0 0 1,0 1 0,1 0-1,0 0 1,1 1-1,-9 15 1,14-21-87,0 0 0,1 0 0,-1 0 1,1 0-1,0 0 0,0 0 0,1 0 0,-1 0 0,1 0 0,0 0 0,0 0 0,0 1 0,0-1 1,1 0-1,0 0 0,0 0 0,0 0 0,0 0 0,1 0 0,-1-1 0,1 1 0,0 0 0,0-1 0,0 1 1,1-1-1,-1 0 0,1 1 0,0-1 0,0-1 0,0 1 0,0 0 0,7 3 0,3 3-415,0-1 1,1-1-1,0 0 0,0-1 0,1 0 0,-1-1 0,21 3 0,48 5-1533</inkml:trace>
</inkml:ink>
</file>

<file path=ppt/ink/ink2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3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8704,'-5'-7'3505,"2"9"106,3 19 2985,4 8-2409,1-6-4295,81 371 3682,-33-128-2071,-50-250-1451,1 0-1,1 0 0,1-1 0,0 0 0,10 19 0,-12-28-58,-1-1 0,2 0 0,-1 0 0,0 0-1,1 0 1,0-1 0,0 1 0,0-1 0,1 0 0,-1-1-1,1 0 1,0 1 0,0-2 0,0 1 0,11 3-1,-4-3-209,1 0 0,-1-1 0,0-1 0,0 0-1,1 0 1,-1-1 0,0-1 0,1 0 0,-1-1 0,16-5-1,-15 3-605,0 0 0,0-2-1,0 0 1,-1 0-1,0-1 1,0-1-1,-1 0 1,0-1-1,13-12 1,16-24-3167</inkml:trace>
</inkml:ink>
</file>

<file path=ppt/ink/ink2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4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9728,'0'0'4864,"35"0"-4352,-22 0 7551,3 8-7167,11-1 128,8 1 384,14 2 128,-1-7-1920,9-3 128,22 0 640,-4-3 128,-6-4-2304,-8 4 128,-18-5-1920,-19 11 0</inkml:trace>
</inkml:ink>
</file>

<file path=ppt/ink/ink2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4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15 230 9472,'1'3'918,"1"-2"0,0 1 0,0 0 1,0 0-1,0 0 0,0-1 0,0 1 1,1-1-1,-1 0 0,0 0 0,1 0 1,-1 0-1,6 1 0,23 10 3028,-7-5-3852,-10-5 65,0 0-1,0-1 1,0-1-1,0 0 1,1-1-1,-1-1 1,0 0-1,0-1 0,0 0 1,-1-1-1,1-1 1,-1 0-1,0-1 1,0 0-1,-1-1 1,0 0-1,0-1 1,-1-1-1,0 0 1,17-17-1,-26 24-129,0 1 0,-1-2 0,1 1-1,-1 0 1,1 0 0,-1 0 0,0-1 0,0 1-1,0-1 1,0 1 0,0-1 0,0 1 0,-1-1-1,1 1 1,-1-1 0,0 0 0,0 1 0,0-1-1,0 0 1,-1-3 0,0 2-10,0 0 1,-1 0-1,0 0 1,1 1-1,-2-1 1,1 1-1,0 0 0,-1-1 1,1 1-1,-1 0 1,0 0-1,-3-3 1,-6-2 0,1 0 1,-1 0 0,0 1-1,-1 0 1,0 1 0,-22-7 0,23 9-20,0 2 0,0-1 0,0 1 0,-1 1 0,1 0-1,0 1 1,-1 0 0,1 1 0,-1 0 0,1 1 0,0 1 0,-22 7 0,28-8 4,1 0 0,-1 1 0,1-1 0,-1 2 0,1-1 0,0 0-1,0 1 1,1 0 0,-1 0 0,1 0 0,0 1 0,0-1 0,0 1 0,1 0 0,-1 0-1,1 1 1,1-1 0,-1 1 0,1-1 0,0 1 0,0 0 0,0 0 0,1 0 0,0 0-1,0 0 1,0 0 0,1 12 0,1-6 9,0 1 1,1-1-1,0 0 0,1 0 0,0 0 1,1 0-1,0-1 0,1 0 0,0 1 1,1-2-1,13 20 0,-8-16 71,1-1 0,0 0 0,0 0 0,1-1 0,1-1 0,0 0-1,29 16 1,-23-16-242,2-1-1,-1-1 0,1-1 1,0-1-1,40 8 0,-42-12-514,0 0 0,-1-2 0,1 0 0,0-1 0,0-2 0,33-5 0,-4-10-2976,2-6-320</inkml:trace>
</inkml:ink>
</file>

<file path=ppt/ink/ink2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5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92 11008,'0'0'146,"0"1"0,-1-1 0,1 0-1,0 1 1,0-1 0,0 0 0,0 1 0,0-1 0,-1 0 0,1 1 0,0-1 0,0 0 0,0 1 0,0-1 0,0 1 0,0-1 0,0 0 0,0 1 0,0-1 0,1 0 0,-1 1 0,0-1 0,0 0-1,0 1 1,0-1 0,0 0 0,1 1 0,-1-1 0,0 0 0,0 0 0,0 1 0,1-1 0,-1 0 0,0 1 0,1-1 0,-1 0 0,19 18 5945,8 8-1583,-3 15-3562,-1 2 0,33 88-1,-54-129-857,-1 1 0,0 0-1,0 0 1,0 0 0,-1-1-1,1 1 1,-1 0 0,0 0-1,0 0 1,0 0 0,0 0-1,0 0 1,0 0-1,-1 0 1,-1 5 0,2-7-68,-1 0 1,1-1 0,-1 1 0,1-1-1,-1 1 1,1-1 0,-1 1 0,0-1-1,1 1 1,-1-1 0,0 1 0,1-1-1,-1 0 1,0 0 0,1 1 0,-1-1-1,0 0 1,0 0 0,1 0 0,-1 0-1,0 1 1,-1-2 0,-28-8 19,26 6-35,0 0 0,0 0 0,0 0 0,0-1 0,1 1 0,0-1 0,-1 0 0,1 0 0,1 0 0,-1-1 0,1 1 0,-1-1 0,1 1 0,0-1 0,1 0 0,-1 1 0,1-1 0,0 0 0,0 0 0,1 0 0,0 0 0,-1 0 0,2-9 0,0 3-17,0-1 0,0 0 0,1 0 0,1 1 0,0-1 0,0 1 0,1 0 0,1 0 0,6-12 0,-2 10 14,1-1-1,0 1 1,1 1-1,0 0 0,1 1 1,1 0-1,0 0 1,0 1-1,1 1 1,0 1-1,1 0 0,-1 0 1,2 2-1,-1 0 1,1 0-1,29-5 0,-35 9 19,0 0 0,-1 1 0,1 0 0,0 1 0,0 0-1,-1 0 1,1 1 0,0 0 0,-1 1 0,1 0-1,-1 0 1,1 1 0,-1 1 0,0-1 0,0 2 0,0-1-1,-1 1 1,0 0 0,0 1 0,0 0 0,0 0-1,-1 1 1,0 0 0,-1 0 0,1 0 0,-1 1 0,-1 0-1,1 0 1,5 13 0,-5-6-9,1 0-1,-2 0 1,0 0 0,-1 0-1,-1 1 1,0 0 0,-1 0-1,-1 0 1,0 0 0,-1-1-1,-1 1 1,0 0 0,-6 25-1,-5-15-884,-2-19-4523,8-9 1407</inkml:trace>
</inkml:ink>
</file>

<file path=ppt/ink/ink2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5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10240,'10'-10'3821,"-8"8"-3550,1 0 0,-1 1-1,1 0 1,-1-1 0,1 1 0,0 0-1,0 0 1,0 0 0,0 0-1,4 0 1,14 5 6796,-20-2-6836,0 1 0,0-1 0,0 1 0,0 0-1,-1 0 1,1-1 0,-1 1 0,0 0 0,0 0 0,0 0 0,0 0 0,0-1 0,-1 6 0,0-1 354,-1 30 294,-11 62-1,8-68-190,1-1-1,-1 62 0,5-91-694,0 1 0,0 0 0,0 0 0,1-1 0,-1 1 0,0 0 0,1-1 0,-1 1 0,1 0 0,0-1 0,-1 1 1,1-1-1,0 1 0,0-1 0,0 1 0,0-1 0,0 0 0,1 0 0,-1 1 0,0-1 0,0 0 0,1 0 0,-1 0 0,1 0 0,2 1 0,-1-1-136,1 0-1,-1-1 1,1 1-1,-1-1 1,1 1-1,-1-1 1,1 0-1,0 0 1,-1-1 0,1 1-1,6-3 1,-2 1-518,1 0 0,-1-1 0,0 0 0,0-1 0,-1 0 0,1 0 0,-1-1 0,0 0 0,0 0 0,7-7 0,14-31-3200,3-7 0</inkml:trace>
</inkml:ink>
</file>

<file path=ppt/ink/ink2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5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 13824,'-4'8'6911,"83"-16"-9855,-66 5 13824,-1 6-11008,-2-6 0,3 3-4224,-5 3 0,5 15 3072,14-3 0</inkml:trace>
</inkml:ink>
</file>

<file path=ppt/ink/ink2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6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143 395 7680,'-18'-4'3545,"-8"2"6178,25 2-9418,0 0 0,0 0-1,0 0 1,0 1 0,0-1 0,1 0 0,-1 1-1,0-1 1,0 1 0,0-1 0,0 1-1,1-1 1,-1 1 0,0-1 0,1 1 0,-1 0-1,0 0 1,1-1 0,-1 1 0,1 0 0,-2 1-1,0 19-2123,2-13 2005,1 0 0,0-1-1,1 1 1,-1-1 0,2 1 0,-1-1 0,1 0 0,0 0 0,0 0-1,1 0 1,0 0 0,0-1 0,1 0 0,0 0 0,0 0 0,0 0 0,1-1-1,0 0 1,0 0 0,0 0 0,0-1 0,1 0 0,0 0 0,12 5-1,-5-5-85,-1 0-1,1 0 0,0-1 1,0-1-1,0 0 0,0-1 1,0-1-1,0 0 0,0-1 1,0 0-1,0-1 0,0-1 1,14-4-1,-10 2-88,-1-1 0,0-1 0,-1 0 0,1-1 1,-2-1-1,1 0 0,-1-1 0,0-1 0,23-23 0,-32 28-25,-1 0-1,0 0 1,0-1 0,0 0-1,-1 0 1,0 0-1,0-1 1,-1 1-1,0-1 1,0 0 0,0 0-1,-1 0 1,-1 0-1,1 0 1,-1 0 0,-1 0-1,0-1 1,0 1-1,0 0 1,-1 0 0,0-1-1,-1 1 1,-3-11-1,0 3-23,-1 0 0,-1 0 0,0 1-1,-2 0 1,1 1 0,-1-1-1,-1 2 1,-1-1 0,0 2 0,0-1-1,-2 1 1,1 1 0,-1 0 0,-19-11-1,14 12 0,0 0 0,0 1 0,-1 1-1,0 1 1,-1 0 0,0 2-1,0 0 1,0 1 0,0 1 0,-1 1-1,-29 1 1,38 1 4,0 2-1,0-1 1,0 2-1,1-1 1,-1 2-1,0-1 1,1 2-1,0-1 1,0 2-1,0-1 1,-12 10-1,18-12 21,1 0 0,0 0 0,0 0 0,1 0 0,-1 1 0,1 0 0,0-1 0,0 1 0,0 1 0,0-1 1,0 0-1,1 1 0,0-1 0,0 1 0,0 0 0,1-1 0,0 1 0,0 0 0,0 0 0,0 0 0,1 0 0,-1 0 0,1 0 0,1 0 0,-1 0 0,1 0 0,0 0 0,0 0 0,2 5 0,1 2 14,2 0 0,0-1 0,0 0 0,1 0 0,0 0 0,1-1 0,0 0-1,1 0 1,0-1 0,0 0 0,1-1 0,0 0 0,1 0 0,0-1 0,0 0-1,0-1 1,1-1 0,24 9 0,-10-6-1,-1-1-1,2-1 1,-1-1 0,1-2-1,0 0 1,-1-2 0,1-1-1,30-4 1,-54 4 1,83-14-187,-80 13 198,0-1 1,0 0-1,0-1 1,0 0-1,0 1 0,-1-2 1,1 1-1,-1-1 1,0 0-1,0 0 0,5-5 1,0-10 401,-11 13-81,-7 11 56,5-2-311,0 1 0,0-1-1,1 1 1,-1-1 0,0 1-1,1 0 1,0 0 0,0 0-1,0 0 1,1 0 0,0 1-1,-1-1 1,1 0 0,1 1-1,-1-1 1,0 1 0,1-1-1,0 1 1,1 4 0,0-2-28,1 1 1,0 0 0,0-1-1,0 1 1,1-1 0,1 1-1,-1-1 1,1 0-1,0-1 1,7 10 0,-3-7-85,-1 1 1,2-1-1,-1-1 0,1 0 1,0 0-1,1-1 1,-1 0-1,2 0 1,-1-1-1,1-1 0,-1 0 1,2 0-1,-1-1 1,21 5-1,-25-8-198,0-1 0,0 0-1,0 0 1,0 0 0,0-1 0,0 0-1,13-4 1,-9 1-796,0-1 1,-1 0-1,0-1 0,0 0 0,0-1 1,0 1-1,9-10 0,22-17-3066</inkml:trace>
</inkml:ink>
</file>

<file path=ppt/ink/ink2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7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49 280 6528,'-14'-9'592,"-8"-2"9783,21 12-10103,0-1 0,1 1 1,-1 0-1,0-1 0,0 1 1,0 0-1,1 0 0,-1 0 1,0 0-1,1-1 0,-1 1 1,1 0-1,-1 0 0,1 0 1,-1 0-1,1 0 0,0 0 1,0 1-1,-1-1 0,1 0 1,0 0-1,0 0 0,0 0 1,0 0-1,0 2 0,-1 17 189,1 0 0,1-1 1,0 1-1,1 0 0,2 0 0,0-1 0,0 1 0,2-1 0,1 0 0,0-1 0,1 0 1,18 30-1,-7-26 257,-13-23-335,-5-14-290,-5-24-14,1 19-89,1 0 0,1 0 1,1-1-1,0 1 0,2 0 0,0 0 0,6-26 0,3 16-20,1 0-1,1 1 0,2 0 0,1 1 0,1 1 0,1 0 1,2 1-1,44-45 0,-60 66 48,1 0 1,0 1-1,0 0 0,0 0 0,0 0 0,1 0 1,-1 1-1,1 0 0,0 0 0,0 1 1,0 0-1,12-3 0,-14 4-2,1 1 0,0 0 1,-1 1-1,1-1 0,0 1 0,-1 0 0,1 0 0,-1 0 0,1 1 1,-1 0-1,0 0 0,0 0 0,0 0 0,0 0 0,0 1 1,0 0-1,0 0 0,4 5 0,10 8 37,-2 2 0,0 0 0,0 0 0,-2 2 0,0 0 0,-2 0 0,16 35 0,-12-18 36,-2 1 0,-2 1 0,12 68 0,-23-99-102,0-1 1,-1 1-1,-1 0 0,1 0 0,-1 0 1,-3 13-1,3-19 8,1 0 1,-1 0-1,1-1 1,-1 1-1,0 0 0,0-1 1,0 1-1,0 0 1,0-1-1,0 1 0,0-1 1,0 0-1,-1 1 1,-1 1-1,2-3 3,0 1 0,-1-1 1,1 0-1,0 1 0,0-1 0,0 0 0,0 0 0,0 0 1,0 0-1,0 0 0,-1 0 0,1 0 0,0 0 1,0-1-1,0 1 0,0 0 0,0-1 0,0 1 1,0-1-1,0 1 0,0-1 0,0 1 0,0-1 0,0 0 1,0 1-1,-1-3 0,-1 1-38,0-1 0,0 0 0,1 0 1,-1-1-1,1 1 0,0-1 0,-1 1 0,2-1 0,-1 0 0,0 1 0,1-1 1,0 0-1,0 0 0,0 0 0,0 0 0,0 0 0,1 0 0,0-1 0,0 1 1,0 0-1,0 0 0,1 0 0,0 0 0,1-6 0,4-11-218,0 0 0,2 0-1,13-28 1,-9 23 14,-5 11 130,1 1-1,0 0 1,1 0 0,0 1 0,1 0-1,0 1 1,1 0 0,1 0-1,0 1 1,1 1 0,20-14-1,-28 20 151,0 1 0,1 0 0,-1 0 0,1 1 0,-1-1-1,1 1 1,0 0 0,0 1 0,0-1 0,0 1-1,0 0 1,0 1 0,0 0 0,0 0 0,0 0 0,0 0-1,0 1 1,0 0 0,0 1 0,0-1 0,0 1-1,0 0 1,-1 0 0,1 1 0,-1 0 0,1 0 0,-1 0-1,0 1 1,0-1 0,-1 1 0,1 0 0,6 9-1,3 4 165,-1 1 0,-1 0 0,-1 0-1,0 1 1,-2 1 0,0 0-1,7 24 1,-4-4 110,-2-1 0,9 79 1,-19-116-312,0 1-11,1 0 1,0 0-1,-1 0 0,0 0 0,0 0 0,0 0 0,0 0 0,0 0 0,0 0 0,-1 0 0,0-1 0,1 1 0,-1 0 0,0 0 0,0 0 0,-1-1 0,-2 5 0,4-32-4723,4-9-2688,-4 28 3329</inkml:trace>
</inkml:ink>
</file>

<file path=ppt/ink/ink2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7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164 320 8064,'5'-14'3038,"-3"12"6250,-9 14-2462,-3-1-8165,-7 3 1788,1 0 1,1 1 0,0 1 0,1 0 0,1 1 0,-20 34-1,28-42-227,1 1-1,-1-1 1,2 1-1,-1 0 0,1 0 1,1 1-1,-2 11 1,3-17-155,1 1 0,0-1 1,0 0-1,1 1 0,-1-1 1,1 1-1,0-1 0,1 0 1,-1 1-1,1-1 1,0 0-1,0 0 0,1 0 1,4 6-1,-4-7-40,1 0 1,0 0-1,0 0 0,0-1 1,1 1-1,-1-1 0,1 0 1,0 0-1,-1-1 0,1 0 1,1 0-1,-1 0 0,0 0 1,0-1-1,1 1 0,-1-2 1,1 1-1,-1 0 0,1-1 1,9-1-1,8 0 11,0-2 0,0 0 0,36-11-1,-38 8-26,0-1-1,-1 0 0,0-2 1,0 0-1,-1-1 0,-1-1 1,0-1-1,0-1 0,-1 0 1,-1-1-1,26-28 0,-32 30-49,-1 0 1,0-1-1,-1 0 0,0 0 0,-1-1 0,0 0 0,-1 0 0,-1-1 0,0 0 0,-1 0 1,-1 0-1,0 0 0,-1 0 0,-1-1 0,0 1 0,-1-1 0,-2-15 0,0 20-27,0 1-1,-1 0 1,1 0-1,-2 0 0,0 0 1,0 0-1,-1 1 0,0 0 1,0 0-1,-1 0 1,0 0-1,-1 1 0,0 0 1,0 1-1,-1-1 0,0 1 1,0 1-1,0 0 1,-13-7-1,4 3-64,-1 1-1,0 0 1,0 2 0,-1 0 0,0 1-1,-1 1 1,1 1 0,-1 1-1,-24-2 1,34 5 52,1 0 0,-1 1-1,0 0 1,0 0 0,0 1 0,1 1-1,-1-1 1,-13 7 0,20-8 82,0 0-1,1 0 1,-1 0 0,1 1-1,0-1 1,-1 1 0,1-1 0,0 1-1,0 0 1,0 0 0,0 0-1,0 0 1,0 0 0,1 0-1,-1 1 1,1-1 0,-1 1 0,1-1-1,0 1 1,0-1 0,0 1-1,0-1 1,1 1 0,-1 0-1,1 0 1,-1-1 0,1 1 0,0 0-1,0 0 1,0-1 0,1 1-1,-1 0 1,1 0 0,0 2-1,3 3 69,0 0-1,0-1 0,1 1 1,-1-1-1,2 0 0,-1-1 0,1 1 1,0-1-1,0 0 0,1 0 1,0-1-1,0 0 0,0 0 1,0-1-1,1 0 0,12 5 0,20 8 361,82 22-1,-101-33-310,23 6 55,1-1 0,0-2 0,0-3 0,1-1 0,0-2 0,0-2 0,0-3 0,0-1 0,51-11 0,-95 14-208,13-3 78,1-1-1,-1-1 1,25-10 0,-37 14-154,-1 0-1,1 0 0,0 0 1,-1-1-1,1 1 1,-1-1-1,0 0 0,0 0 1,1 0-1,-1 0 0,0 0 1,0 0-1,-1-1 1,1 1-1,0 0 0,-1-1 1,0 0-1,1 1 1,-1-1-1,0 0 0,0 0 1,-1 1-1,1-1 1,-1 0-1,1 0 0,-1 0 1,0-4-1,-1 2-303,-1 0 0,1-1 1,-1 1-1,0 0 0,-1 0 0,1 0 0,-1 0 0,0 1 0,0-1 1,-1 1-1,1 0 0,-1 0 0,0 0 0,0 0 0,0 1 1,-9-6-1,-41-16-3577</inkml:trace>
</inkml:ink>
</file>

<file path=ppt/ink/ink2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3:55.7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17 233 1408,'-9'-13'982,"4"15"1026,3 25 887,2-25-2914,35-32 2707,-33 27-2648,0 0 1,0 1-1,0-1 0,0 0 0,1 1 0,-1-1 0,1 1 0,0 0 0,0 0 0,0 0 0,0 0 0,0 0 0,0 0 0,0 1 1,0 0-1,1 0 0,-1 0 0,1 0 0,-1 0 0,1 1 0,-1-1 0,1 1 0,-1 0 0,1 0 0,-1 0 0,1 0 1,-1 1-1,1 0 0,-1 0 0,1 0 0,-1 0 0,4 2 0,-1-2-12,-1 0 0,1 0 1,0 0-1,0-1 0,0 0 0,0 0 1,0 0-1,0-1 0,0 1 0,11-4 1,-12 2-6,1 1 1,-1-1 0,1 2-1,0-1 1,-1 1 0,1-1-1,0 2 1,-1-1 0,1 1 0,0-1-1,-1 1 1,9 4 0,51 17 40,-60-21-59,-1 0-1,1 0 1,0-1 0,-1 1 0,1-1 0,0 0 0,0 0 0,-1-1 0,1 1 0,0-1 0,-1 0 0,6-2 0,66-24-5,-70 26 115,0-1 1,1 1 0,-1 1 0,0-1 0,1 1 0,-1 1-1,1-1 1,9 3 0,-7-2 55,-1 0 1,1-1-1,-1 0 0,15-1 0,-18 1-107,0-1-1,0 1 1,0 1-1,0-1 1,1 1-1,-1 0 1,5 1-1,-5 0-24,-1-1 0,1 0 1,-1-1-1,1 1 0,-1-1 0,1 0 0,0 0 0,-1 0 1,1-1-1,5 0 0,19-9 81,-23 7-97,1 0 0,-1 1 0,1-1 0,0 1 1,0 1-1,0 0 0,0 0 0,0 0 0,0 1 0,0 0 1,0 0-1,0 1 0,0-1 0,0 2 0,12 3 1,2 0 4,-1 0 1,1-1-1,0-2 1,0 0-1,40-1 1,-31-1 77,-1 1 1,35 6-1,-36 0-81,-24-5 4,0 0-1,0-1 1,1 1 0,-1-1-1,0 0 1,1 0 0,-1-1-1,1 1 1,-1-1 0,1 0-1,-1 0 1,1-1 0,-1 1-1,1-1 1,-1 0 0,9-3-1,-7 0 5,1 1-1,0 0 1,0 0-1,0 1 1,0 0 0,1 0-1,-1 0 1,1 1-1,-1 0 1,1 1-1,-1 0 1,1 0 0,-1 0-1,10 3 1,-7-2-27,1-1 1,-1 1-1,1-2 0,-1 0 1,1 0-1,15-4 0,13-11 115,16-5-112,-52 20-9,0 0 0,1 1 0,-1-1 0,0 1 0,0 0-1,0 0 1,0 0 0,1 0 0,-1 1 0,0-1 0,0 1 0,0 0 0,0 0 0,6 2-1,3 3 1,0 0 0,1 0 0,0-1 0,0-1 0,0 0 0,1-1 0,0 0 0,-1-1 0,1-1 0,0 0 0,0-1 0,0 0 0,-1-2 0,27-4 0,-31 4 9,3-1 1,1 0 0,0 1 0,1 0-1,15 0 1,-24 3-14,0-1 0,0 1 1,0 0-1,0 0 0,0 1 0,0-1 0,-1 1 0,1 0 1,-1 1-1,1-1 0,-1 1 0,0 0 0,0 0 0,6 5 0,-7-5 12,1 0-1,0 0 1,0 0-1,1-1 1,-1 1-1,1-1 1,-1 0-1,1 0 1,-1-1-1,1 1 1,0-1-1,0 0 1,0-1-1,0 1 0,0-1 1,0 0-1,0 0 1,6-1-1,6-2 40,0-1-1,0-1 0,31-13 1,-35 13-24,0 0 0,1 0 1,-1 1-1,1 1 0,0 0 1,16-1-1,72 13 0,-80-6-23,1 0 0,-1-2-1,1 0 1,32-4-1,-8-11 2,-42 12-3,1-1 0,0 1 0,0 1-1,0-1 1,0 1 0,0 0 0,0 0 0,0 1-1,12 0 1,13 1 50,0-1 1,0-1-1,37-7 0,-46 4 4,-1 1 0,1 1 0,0 1 0,0 1 0,-1 1 0,1 1 0,0 0 0,32 10 0,-29-6 25,0 0 0,0-1 0,1-2 0,46 1-1,52-14-76,4 16 2,39-1-25,410-17 66,-431 3 184,94-3 271,-167 14-350,-37 0-83,59-5-1,15-9 98,2-2-61,197 2-1,-212 12-13,142-19-1,-145 9 18,-52 9-99,0 2 0,0 1 0,57 11 0,-40-5 103,-28-7-93,0 0-1,0-2 0,0-1 1,31-7-1,-25 4 5,1 1 0,46 1-1,16 6-18,79 6 0,-164-8 1,1 0-1,0-2 1,31-3-1,19-2-23,25 16-90,-75-7 132,0 0 1,1-1-1,-1-1 1,0-1-1,0 0 1,1-1-1,18-3 1,0-4-39,1 1 0,-1 2 1,1 1-1,0 2 0,0 2 1,0 1-1,62 10 0,-83-9 34,-1-1 0,1-1 0,-1 0 0,1-1 0,0 0 0,-1-1 0,0-1 0,19-6 0,-13 4 15,-1 1 1,2 0-1,27 0 0,-40 4-38,-1 1 0,1-1 0,0-1 0,-1 0 0,1 0 0,0 0 0,-1-1 0,0 0 0,1-1 0,-1 1 0,0-2 0,0 1 0,-1-1 0,1 0 0,7-6 0,-11 8 13,-1 0 1,-1 1 0,1 0 0,-1-1 0,1 1-1,-1 0 1,1 0 0,0 0 0,0 0 0,0 0 0,0 0 0,-1 0 0,1 1-1,0-1 1,0 1 0,0-1 0,1 1 0,-1 0 0,0 0 0,0 0 0,3 0-1,-5 0-28,1 1 0,-1-1 0,1 0-1,-1 1 1,1-1 0,-1 0-1,1 1 1,-1-1 0,1 1 0,-1-1-1,1 1 1,-1-1 0,0 1 0,1-1-1,-1 1 1,0-1 0,0 1 0,1-1-1,-1 1 1,0-1 0,0 1-1,0 0 1,0-1 0,1 1 0,-1 1-1,0-2-117,0 1 0,0 0 0,0-1 0,0 1 0,0 0 0,0-1 0,0 1 0,1 0 0,-1-1-1,0 1 1,1-1 0,-1 1 0,0 0 0,1-1 0,-1 1 0,0-1 0,1 1 0,-1-1 0,1 1 0,-1-1-1,1 0 1,0 1 0,-1-1 0,1 1 0,-1-1 0,1 0 0,0 0 0,-1 1 0,1-1 0,0 0 0,0 0 0,22 5-4723,-11-9 2304</inkml:trace>
</inkml:ink>
</file>

<file path=ppt/ink/ink2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2.6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2560,'51'8'2955,"-46"-9"-2679,0 2-1,-1-1 1,1 0-1,0 1 1,0 0-1,-1 0 1,1 1-1,-1-1 1,1 1-1,-1 0 1,1 0-1,-1 0 1,0 1-1,0-1 1,0 1-1,-1 0 1,8 7-1,19 25 173,-2 2-1,0 1 1,-3 0-1,-1 2 1,-3 1-1,0 1 1,24 78-1,-20-38 136,-3 2-1,-4 0 0,9 113 1,-22-136 9,-3 87 1,-3-127-426,-1-1 0,-1 1 0,0-1 0,-2 0 0,0 0-1,-1 0 1,-1-1 0,-11 20 0,13-31-110,0-1 0,0 1 0,-1-1 0,0 0 0,-1-1 0,1 1-1,-1-1 1,0-1 0,-1 1 0,0-1 0,-10 5 0,15-8-169,0-1 1,0 0-1,1 1 1,-1-1 0,0 0-1,0 0 1,-1-1 0,1 1-1,0-1 1,0 1-1,0-1 1,0 0 0,0 0-1,-1 0 1,1-1-1,0 1 1,0-1 0,0 0-1,0 0 1,0 0-1,0 0 1,0 0 0,0-1-1,0 1 1,1-1-1,-1 0 1,1 0 0,-1 0-1,1 0 1,0 0 0,-1 0-1,1-1 1,0 1-1,0-1 1,-2-4 0,3 5-145,1 0 0,-1 0 0,0 0 0,1 0 0,-1 0 0,1-1 0,0 1 0,0 0 0,0 0 0,0 0 0,0-1 0,0 1 0,1 0 0,-1 0 0,1 0 0,1-3 0,7-15-2176</inkml:trace>
</inkml:ink>
</file>

<file path=ppt/ink/ink2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19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0 416 13440,'1'7'5695,"4"81"4159,-4-44-9227,7 45 1,-6-77-687,0 0 0,1-1 1,1 1-1,-1-1 1,2 0-1,0 0 1,0 0-1,11 17 0,-11-22 32,1 0 0,0 0 0,0 0 0,0-1 0,1 0 0,-1 0-1,1-1 1,0 1 0,1-2 0,-1 1 0,1-1 0,-1 0 0,1-1-1,0 1 1,0-1 0,0-1 0,0 0 0,0 0 0,9-1 0,-3 0-31,0 0 1,0-1 0,-1-1-1,1 0 1,0-1 0,-1 0-1,0-2 1,1 1 0,-2-1-1,20-11 1,-20 9 52,0-1-1,-1 0 1,1 0 0,-2-1-1,1-1 1,-2 0 0,1 0-1,-1-1 1,-1 0 0,0-1-1,0 0 1,-1 0 0,-1 0-1,0-1 1,0 0 0,-2 0-1,1-1 1,-2 1 0,0-1-1,0 0 1,-2 0 0,0 0-1,-1-25 1,-3 13 87,-1 1-1,-1 0 1,-2 0-1,0 1 1,-2-1 0,-1 2-1,0-1 1,-2 1-1,-1 1 1,0 0-1,-2 1 1,0 1-1,-2 0 1,0 1 0,-1 1-1,-26-21 1,-20 4 348,22 14-18,33 14-151,12 3 44,44-5-427,0 2 0,1 3 0,-1 1 0,1 3 0,-1 1 0,60 10 0,-69 2-1149,-6 5-3326,-3-1-1182,-13-10 1918</inkml:trace>
</inkml:ink>
</file>

<file path=ppt/ink/ink2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0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77 461 5760,'10'18'12801,"-10"2"-8113,0-19-4594,-1 1 0,1 0 1,0 0-1,0 0 1,0 0-1,0 0 0,0-1 1,0 1-1,1 0 1,-1 0-1,0 0 0,1-1 1,0 1-1,-1 0 1,1 0-1,0-1 1,0 1-1,0-1 0,0 1 1,0-1-1,0 1 1,1-1-1,-1 1 0,0-1 1,1 0-1,-1 0 1,1 0-1,-1 0 0,1 0 1,2 1-1,8 5 29,0-1 1,1-1-1,-1 0 0,1 0 0,1-1 1,-1-1-1,1 0 0,-1-1 1,1-1-1,0 0 0,-1-1 0,1 0 1,0-1-1,0 0 0,-1-2 0,1 1 1,21-8-1,-13 3-68,0-1 0,-1-1 1,0-1-1,0 0 0,-1-2 1,0 0-1,25-23 0,-33 25-26,0-1 0,-2-1 0,1 0 0,-1-1 0,-1 0 0,0 0 0,-1-1 0,-1 0-1,0 0 1,0-1 0,7-27 0,-12 34-32,0 0 0,-1 0 0,0-1 0,0 1 0,-1-1 0,0 1 0,0 0 0,-1-1 0,0 1 0,0 0 1,-1-1-1,0 1 0,-1 0 0,0 0 0,0 0 0,-1 1 0,-6-11 0,4 9-6,-1 0 0,0 0 0,-1 0 0,0 1 0,-1 1 0,1-1 0,-1 1 0,-1 1 0,1 0 0,-1 0 0,0 1-1,-20-8 1,12 7-45,-1 1 0,0 0 0,0 1 0,-1 1 0,1 1 0,-1 0-1,0 2 1,1 0 0,-1 1 0,1 2 0,-1 0 0,-37 10-1,40-7-29,1 1-1,0 0 0,0 1 1,1 1-1,0 1 0,0 0 1,-21 19-1,27-21-31,0 1 0,1 0 0,0 1 0,1 0 0,-1 0 0,2 1 0,0 0 0,0 0 0,1 1 0,0-1 0,-3 13 0,6-17 4,1 0 1,-1 1-1,1-1 0,1 0 0,0 0 1,0 0-1,0 1 0,2 6 0,-2-10 51,1 0-1,0 0 1,1-1-1,-1 1 0,1-1 1,-1 1-1,1-1 1,0 0-1,0 1 1,0-1-1,1 0 0,-1 0 1,1-1-1,0 1 1,0 0-1,0-1 0,0 0 1,4 3-1,3-1-57,0 1 0,0-2 0,0 1 0,0-2 0,0 1 0,1-1 1,18 1-1,-1-2-174,50-4 1,-53 1 214,-1-2-1,0-1 0,0 0 1,0-2-1,-1-1 0,0-1 1,-1-1-1,0 0 0,0-2 1,-1-1-1,-1 0 0,0-2 1,-1 0-1,0-1 0,19-22 1,-37 37 96,0-1 0,1 1 0,-1 0 0,0-1 0,0 1 0,0-1 1,0 0-1,0 1 0,0-1 0,0 0 0,0 1 0,-1-1 0,1 0 1,-1 0-1,1 0 0,-1 0 0,0 1 0,1-1 0,-1-3 0,-1 5 36,0 0-1,1 0 1,-1 0-1,1 0 0,-1 0 1,1 0-1,-1 0 1,1 0-1,-1 0 1,0 1-1,1-1 0,-1 0 1,1 0-1,-1 0 1,1 1-1,-1-1 1,1 0-1,0 1 0,-1-1 1,1 0-1,-1 1 1,1-1-1,0 1 1,-1-1-1,1 1 0,0-1 1,-1 1-1,1-1 1,0 1-1,0-1 1,-1 1-1,1-1 0,0 1 1,0 0-1,-10 24 1512,12-17-1255,0-1-1,1 0 1,0 0 0,0 0-1,1 0 1,9 12 0,5 12 316,9 23 64,-17-31-407,1-1 1,0-1-1,2 1 0,1-2 1,18 22-1,-30-40-337,0 0 1,0 0 0,1 0-1,-1 0 1,0 0 0,1-1 0,0 1-1,-1-1 1,1 0 0,0 0-1,0 0 1,-1 0 0,1 0-1,0-1 1,0 1 0,0-1-1,0 1 1,0-1 0,0 0-1,0-1 1,0 1 0,0 0-1,0-1 1,0 0 0,0 1-1,5-3 1,2-2-764,0-1 1,0 0-1,0 0 0,-1-1 1,11-10-1,-17 15 586,33-26-3609</inkml:trace>
</inkml:ink>
</file>

<file path=ppt/ink/ink2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1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184 715 8448,'28'-12'13941,"-14"5"-13547,32-14 414,-2-2 0,0-1 0,-2-3 0,76-63 0,-81 62 187,-16 11-557,1-1-1,25-28 1,-40 39-332,-1-1-1,0 0 1,-1 0-1,1-1 1,-2 1 0,1-1-1,-1 0 1,0 0-1,-1 0 1,4-18-1,-6 18-83,0 0-1,-1 1 0,0-1 1,0 0-1,-1 1 0,0-1 1,0 1-1,-1-1 0,0 1 1,-1-1-1,0 1 0,0 0 1,-1 0-1,0 1 0,0-1 1,-1 1-1,0 0 0,0 0 1,-1 0-1,0 1 0,0 0 1,0 0-1,-1 0 0,-9-6 1,-9-2-68,0 1 1,0 1 0,-1 2-1,-1 0 1,1 1 0,-2 2-1,-32-5 1,43 10 16,-1 0-1,1 1 1,-1 1 0,0 0-1,1 1 1,-1 1 0,-33 9-1,41-10 29,0 1 1,1 1-1,0-1 0,0 2 0,0-1 0,0 1 0,0 1 0,1-1 0,-1 2 0,1-1 0,0 1 0,1 0 0,0 0 0,0 1 0,0 0 1,1 1-1,0-1 0,0 1 0,1 0 0,0 1 0,0-1 0,-5 16 0,3 2 27,2 0-1,1 1 1,1-1-1,1 1 1,1 0 0,2-1-1,0 1 1,2 0-1,7 30 1,-1-13 34,19 56 1,-20-81-56,0-1-1,1 0 1,0 0 0,2-1 0,17 23-1,-5-13 57,2-2-1,0 0 1,2-2-1,0-1 1,37 23-1,-54-40-103,0 0 1,1 0-1,-1-1 0,1-1 0,0 0 1,0 0-1,0-1 0,1-1 1,-1 1-1,0-2 0,0 0 0,1 0 1,-1-1-1,16-3 0,-11 1-665,1-1-1,-1-1 0,0 0 1,-1-1-1,1-1 0,-1 0 1,0-1-1,21-15 1,6-8-3154</inkml:trace>
</inkml:ink>
</file>

<file path=ppt/ink/ink2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1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136 230 8832,'0'0'221,"0"0"0,0 0 1,-1 0-1,1-1 0,0 1 1,0 0-1,0 0 0,-1 0 1,1 0-1,0 0 0,0 0 1,-1 0-1,1 0 1,0 0-1,0 0 0,-1 0 1,1 0-1,0 0 0,0 0 1,-1 0-1,1 0 0,0 0 1,0 0-1,-1 0 0,1 0 1,0 0-1,0 0 0,0 0 1,-1 0-1,1 0 0,0 1 1,0-1-1,0 0 0,-1 0 1,1 0-1,0 0 0,0 1 1,0-1-1,-1 0 0,1 0 1,0 0-1,0 1 0,0-1 1,0 0-1,0 0 0,0 0 1,0 1-1,0-1 0,0 0 1,-1 0-1,1 1 0,0-1 1,0 0-1,0 0 1,0 1-1,0-1 0,1 0 1,-1 1-1,0 29 3847,2-21-4043,0 1 1,0 0-1,1 0 0,0-1 1,6 13-1,-3-11 330,0 0 1,2-1-1,-1 0 0,1 0 0,1 0 0,0-1 1,0-1-1,15 12 0,-17-16-240,1 1 1,0-1-1,0 0 1,0-1-1,0 1 0,1-2 1,-1 1-1,1-1 1,0-1-1,-1 0 0,1 0 1,0 0-1,0-1 1,10-1-1,-2-1-57,0-1-1,0 0 1,0-1-1,-1-1 1,1 0 0,-1-1-1,-1-1 1,1-1-1,25-17 1,-28 16-21,0-2-1,-1 1 1,0-2-1,-1 0 1,-1 0-1,12-17 1,-18 24-29,0 0 0,-1-1 1,0 1-1,0-1 0,0 0 0,0 0 0,-1 0 1,0 0-1,-1 0 0,1 0 0,-1 0 0,0-1 1,0 1-1,-1-1 0,0 1 0,0 0 1,-1-1-1,0 1 0,0 0 0,0-1 0,-1 1 1,0 0-1,0 0 0,0 0 0,-4-6 0,0 3-22,0 1 1,-1 0-1,0 0 0,0 1 0,-1-1 0,0 2 0,0-1 0,0 1 1,-11-5-1,2 1-37,-1 1 0,0 1 1,-35-10-1,34 13 5,0 0 0,0 2 0,-1 0 0,0 1 0,1 1 0,-1 1 0,0 1 0,0 0 1,1 2-1,-1 0 0,1 1 0,-33 12 0,37-11-105,1 1 0,0 0 0,1 1 0,0 0 0,0 1 0,0 1 0,1 0 0,1 0 0,-1 2 0,1-1 0,1 1 0,-15 21 0,23-30 69,1 0-1,-1 1 1,1-1-1,-1 1 1,1 0 0,0-1-1,0 1 1,0 0-1,0 0 1,0 0-1,1 0 1,0 0-1,-1 0 1,1 0 0,0 0-1,0 0 1,1 0-1,-1 0 1,2 4-1,0-3-128,0 0-1,1 0 1,-1 0-1,1 0 1,0 0-1,0-1 1,0 0-1,1 0 1,-1 0-1,1 0 1,0 0-1,0 0 1,0-1-1,5 2 1,56 24-3266,-2-8-257</inkml:trace>
</inkml:ink>
</file>

<file path=ppt/ink/ink2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2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87 271 9472,'0'0'253,"0"-1"1,1 1-1,-1 0 0,1 0 1,-1-1-1,1 1 1,0 0-1,-1 0 1,1-1-1,-1 1 1,1 0-1,-1 0 0,1 0 1,0 0-1,-1 0 1,1 0-1,-1 0 1,1 0-1,-1 0 1,1 0-1,0 0 0,-1 1 1,1-1-1,-1 0 1,1 0-1,-1 0 1,1 1-1,-1-1 1,1 0-1,-1 1 0,1-1 1,-1 0-1,1 1 1,-1-1-1,0 1 1,1-1-1,-1 1 1,0-1-1,1 1 0,-1-1 1,0 1-1,0-1 1,1 1-1,-1-1 1,0 1-1,0-1 1,0 1-1,0 1 0,12 30 4541,-11-29-5367,16 60 1241,-6-20 219,1-1-1,32 71 1,-33-98-412,-7-23-55,-4 2-352,0 0-1,-1 1 0,0-1 0,0 0 0,-1 0 0,-2-6 0,-13-27-37,-2 2 0,-37-55-1,-19-36-87,67 112 60,1 0 0,1 0-1,0-1 1,1 0 0,1 0-1,-2-20 1,5 34-14,1-1-1,0 1 1,0 0 0,0 0 0,0 0-1,0-1 1,1 1 0,0 0-1,-1 0 1,1 0 0,0 0-1,0 0 1,1 0 0,-1 0-1,1 0 1,-1 0 0,1 1-1,0-1 1,0 1 0,0-1 0,0 1-1,1 0 1,-1-1 0,1 1-1,-1 1 1,1-1 0,0 0-1,0 1 1,-1-1 0,5-1-1,9-2-177,-1 1-1,1 1 0,0 0 0,-1 0 0,18 1 0,-21 1 54,21 0-1733,62 6 1,0 1-6658,-72-6 5050</inkml:trace>
</inkml:ink>
</file>

<file path=ppt/ink/ink2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2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11392,'0'5'5631,"8"26"-6910,-3-23 11006,3 20-9471,2-9 128,4 10-128,-3-7 128,7 1-640,-4-1 0,15-16-1024,-2 3 0</inkml:trace>
</inkml:ink>
</file>

<file path=ppt/ink/ink2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2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 15616,'-35'0'7807,"80"3"-13823,-32-3 11136,0 0-10752,-5 0 129</inkml:trace>
</inkml:ink>
</file>

<file path=ppt/ink/ink2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3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1 387 8192,'2'-9'1611,"0"-1"1,1 1-1,1 0 1,-1 0 0,1 0-1,1 0 1,0 0-1,8-10 1,3-9-991,1-6 78,29-41 0,-38 64-500,0 1-1,1-1 1,0 2-1,1-1 1,0 1-1,0 1 1,18-12-1,-12 11-34,0 0-1,0 0 1,1 1-1,0 1 1,0 1 0,0 1-1,1 0 1,0 1-1,0 1 1,1 1-1,22 0 1,-16 4-139,-1 2 0,1 0-1,-1 2 1,0 1 0,-1 1 0,0 0 0,0 2 0,-1 1 0,0 1 0,0 0 0,21 19-1,-38-28-30,-1 0 0,0 1 0,-1 0-1,1-1 1,-1 1 0,1 0-1,-1 1 1,0-1 0,-1 0-1,1 1 1,-1 0 0,0 0-1,0-1 1,-1 1 0,1 0-1,-1 1 1,0-1 0,0 0-1,-1 0 1,1 0 0,-1 1-1,0-1 1,-1 0 0,1 0 0,-1 0-1,0 0 1,-1 1 0,-2 7-1,0-5-25,0-1-1,0 0 1,-1 0-1,1-1 1,-1 1-1,-1-1 1,1 0-1,-1 0 1,0-1-1,-1 0 1,1 0-1,-1 0 1,0-1-1,0 0 1,0 0-1,-1-1 1,-14 5-1,19-7-34,-11 3-294,-1 0 0,0 0 0,-16 1 0,27-5 76,1 0-1,-1 0 0,1 0 0,-1 0 0,1-1 0,-1 1 1,1-1-1,-1 0 0,1 0 0,-1 0 0,1-1 1,0 1-1,0-1 0,0 0 0,0 1 0,0-2 1,-4-2-1,-10-10-3192</inkml:trace>
</inkml:ink>
</file>

<file path=ppt/ink/ink2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3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28 292 11264,'14'3'1393,"0"0"1,-1-1 0,1 0 0,1-1-1,-1-1 1,0 0 0,0-1 0,22-4-1,-20 1-1246,0 1-1,-1-2 1,0 0-1,1-1 1,-2-1-1,1 0 1,-1-1-1,0 0 1,-1-1-1,0-1 1,0 0-1,-1-1 1,0 0-1,17-22 1,-26 30-117,-1 0 0,0 0 0,0 0 0,0-1 0,0 1 0,0-1 1,-1 1-1,1-1 0,-1 0 0,0 1 0,0-1 0,-1 0 0,1 0 1,-1 0-1,0 0 0,0 0 0,0 1 0,0-1 0,-1 0 0,0 0 1,1 0-1,-1 1 0,-1-1 0,1 0 0,0 1 0,-1-1 0,0 1 1,0-1-1,0 1 0,0 0 0,0 0 0,-1 0 0,0 0 0,1 0 1,-1 1-1,0-1 0,0 1 0,0 0 0,-1-1 0,1 1 0,0 1 1,-1-1-1,0 1 0,1-1 0,-8-1 0,-3-1 50,-1 1 0,1 1 0,-1 0 1,0 0-1,0 2 0,1-1 0,-1 2 0,0 0 0,0 1 0,1 1 0,-1 0 0,-27 10 0,34-10-32,0 0 1,0 0-1,1 1 0,-1 0 0,1 0 0,0 1 1,0 0-1,1 1 0,-1-1 0,1 1 0,0 0 0,1 1 1,-1-1-1,1 1 0,0 0 0,1 1 0,0-1 0,0 1 1,1 0-1,0 0 0,0 0 0,1 0 0,-3 15 0,4-16-15,1 0 0,0 0 0,0 0-1,0 0 1,1 0 0,0 0 0,1 0-1,-1 0 1,1 0 0,1 0 0,-1-1-1,1 1 1,0-1 0,8 12 0,-3-8-1,-1-1 0,2 0 0,-1-1 0,1 0 0,0 0 0,1-1 0,0 0 0,13 7 1,11 3-155,0-2 0,2-2 0,0-1 0,67 14 0,-70-20-1401,1-1 0,0-1 0,1-2-1,35-3 1,-20-3-2317</inkml:trace>
</inkml:ink>
</file>

<file path=ppt/ink/ink2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4.6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57 6272,'0'1'477,"0"1"1,-1-1-1,1 1 0,0-1 1,0 1-1,0-1 0,0 1 1,0 0-1,1-1 1,-1 1-1,0-1 0,1 1 1,-1-1-1,1 1 0,-1-1 1,1 0-1,0 1 1,1 1-1,20 32 5102,-6-10-4463,23 48 1041,82 114 0,-105-163-1522,-16-24-619,0 1 1,1 0-1,-1-1 1,0 1 0,1-1-1,-1 1 1,0 0-1,1-1 1,-1 1-1,0-1 1,1 1-1,-1-1 1,1 1-1,-1-1 1,1 0-1,-1 1 1,1-1 0,0 0-1,-1 1 1,1-1-1,-1 0 1,1 0-1,0 1 1,-1-1-1,1 0 1,0 0-1,-1 0 1,1 0 0,0 0-1,0 0 1,5-18 203,-6-31-36,-2 24-130,2 1-1,1-1 1,6-39-1,0 2-11,-6 51-21,0 1 0,1-1 0,0 0 0,0 1-1,2-1 1,-1 1 0,1 0 0,1 0 0,-1 0 0,12-15-1,-13 21-10,0 1-1,0-1 0,0 1 1,1 0-1,-1 0 0,1 0 1,0 0-1,0 0 0,0 1 1,0 0-1,0 0 0,1 0 1,-1 0-1,1 1 0,-1-1 1,1 1-1,0 0 0,-1 1 1,1-1-1,0 1 0,0 0 1,-1 0-1,1 0 0,0 1 1,-1 0-1,1 0 0,5 2 1,3 1 5,-1 1 1,1 1-1,-1 0 1,0 0-1,-1 1 1,0 1-1,0 0 1,-1 1-1,15 14 0,-11-8 6,0 1-1,0 0 1,-2 1-1,0 1 1,14 26-1,-23-37-27,1 0 1,-1 1-1,0-1 0,-1 1 1,0-1-1,0 1 0,0 0 1,-1 0-1,0 0 0,-1 0 1,0 0-1,0 0 0,-1-1 1,0 1-1,-2 10 0,3-18 2,0 1-1,0-1 1,0 1-1,-1-1 0,1 0 1,0 1-1,0-1 0,0 1 1,-1-1-1,1 1 1,0-1-1,0 0 0,-1 1 1,1-1-1,0 0 0,-1 1 1,1-1-1,0 0 1,-1 1-1,1-1 0,-1 0 1,1 0-1,0 0 1,-1 1-1,1-1 0,-1 0 1,1 0-1,-1 0 0,1 0 1,-1 0-1,1 0 1,-1 0-1,1 0 0,0 0 1,-1 0-1,1 0 0,-1 0 1,1 0-1,-1 0 1,1 0-1,-1 0 0,1 0 1,-1-1-1,1 1 0,0 0 1,-1 0-1,1-1 1,-1 1-1,1 0 0,-1-1 1,0 0-20,0-1 0,0 1 0,0 0 1,0-1-1,0 1 0,1 0 0,-1-1 1,0 1-1,1-1 0,-1 0 1,1 1-1,-1-1 0,1 1 0,0-1 1,-1-2-1,2-9-73,1 0 0,0 1 1,0-1-1,1 0 0,1 1 1,0 0-1,0-1 0,1 2 1,1-1-1,0 1 0,12-16 1,-7 11 121,1 0 0,1 1 0,0 1 1,1 0-1,1 1 0,31-22 0,-41 32 7,0-1 0,0 1 0,1 0 0,-1 0 0,0 1 0,1 0 0,0 0 0,0 0 0,-1 0 0,1 1 0,0 0 1,0 0-1,0 1 0,0 0 0,0 0 0,0 0 0,0 1 0,0 0 0,0 0 0,0 0 0,0 1 0,0 0 0,-1 0 0,1 0 0,-1 1 0,0 0 0,1 0 0,-1 0 0,0 1 0,-1-1 0,1 1 0,6 7 0,23 19 268,2-1-1,1-2 1,0-2 0,57 28-1,-87-49-187,0 0-1,0 0 1,-1 1-1,1 0 1,10 11-1,-2 11-1184,-15-25 760,0-1 0,1 1 0,-1 0-1,0 0 1,0 0 0,0-1-1,-1 1 1,1 0 0,0 0-1,-1 0 1,1-1 0,-1 1-1,1 0 1,-1 0 0,-1 1 0,-3 4-3420</inkml:trace>
</inkml:ink>
</file>

<file path=ppt/ink/ink2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3.0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 4992,'23'-11'2432,"29"26"-2432,-33-10 4096,4 2-3584,9-3 0,2-1 128,4 3 0,-10-6-896,4 0 0,2 0 512,-2 0 128,2 0-512,-11 0 0,-9 3-768,-5 1 128,-4-1-1024,-10 10 128</inkml:trace>
</inkml:ink>
</file>

<file path=ppt/ink/ink2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5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7040,'2'13'9899,"0"23"-5684,0 21-1882,-1-42-2191,14 97-582,62 216 3128,16-52-1870,-28-86-1039,-59-170-364,0 1 0,2 26 0,-7-43 215,-1 0-1,0 0 0,0 1 1,0-1-1,0 0 1,-1 0-1,-1 8 0,2-11 223,-1 0-1,1-1 1,0 1-1,-1 0 0,1 0 1,-1-1-1,1 1 1,-1 0-1,1-1 0,-1 1 1,1-1-1,-1 1 1,1-1-1,-1 1 0,0-1 1,1 1-1,-1-1 1,0 1-1,0-1 0,1 0 1,-1 1-1,0-1 1,0 0-1,0 0 0,1 0 1,-1 1-1,0-1 1,0 0-1,0 0 0,1 0 1,-1 0-1,0-1 1,0 1-1,0 0 0,0 0 1,-17-5-3073</inkml:trace>
</inkml:ink>
</file>

<file path=ppt/ink/ink2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5.5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0 175 9600,'1'-4'366,"-1"-1"0,0 1 0,1-1 1,0 1-1,0-1 0,0 1 1,1 0-1,0 0 0,0-1 0,0 1 1,0 0-1,0 1 0,1-1 0,-1 0 1,6-4-1,-1 2 308,1 1 0,-1 0-1,1 0 1,0 1 0,0 0 0,1 0 0,-1 1 0,15-3 0,208-44 1736,-205 46-2246,0 0-1,1 2 1,-1 1-1,0 1 1,1 1 0,-1 1-1,0 2 1,35 9-1,-40-7 29,-1 2 0,0 0 1,0 1-1,19 13 0,-32-18-162,-1 0 1,1 0 0,-1 1-1,0 0 1,0 1 0,-1-1-1,0 1 1,0 0-1,0 0 1,0 0 0,-1 1-1,0 0 1,-1 0 0,1 0-1,2 11 1,-4-10-23,0 0 0,-1 0 0,0 0 0,-1 0 0,1 0 0,-2 0 0,1 0 0,-1 0 0,0 0 0,-1 0 0,0 0 0,0 0 1,-1-1-1,-5 12 0,3-10-3,-1 1 0,0-1 1,-1 0-1,0-1 1,0 1-1,-1-2 0,0 1 1,0-1-1,-17 11 0,8-7-48,-1-2 0,0 0 0,0-1 0,-1 0 0,0-2 0,0 0 0,0-1 0,-1-1 1,0-1-1,0-1 0,-30 0 0,31-3-311,0-1 1,0-1-1,0-1 1,0-1-1,-26-10 1,34 11-481,0-1 0,1 0 1,-1-1-1,2 0 0,-1 0 0,-10-10 0,17 13 399,2 2 148,-1 0 0,1 0 0,0 0 0,0 0 0,0 0 0,0 0 0,0 0 0,0-1 0,0 1 0,0 0 0,1-1 0,-1 1 1,0 0-1,1-1 0,-1 1 0,1-1 0,-1 1 0,1-3 0,0-4-2785</inkml:trace>
</inkml:ink>
</file>

<file path=ppt/ink/ink2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5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0 280 7680,'14'5'8391,"11"4"-5412,-7 5-2309,0 1 1,-1 1-1,-1 0 0,-1 2 1,19 26-1,-13-17 722,38 39-1,-40-33-852,-16-22-507,-9-16 37,-6-13-57,-25-34-27,-39-74-1,67 108 46,0 0 1,2-1 0,0 1-1,1-2 1,1 1-1,0-1 1,2 1 0,-2-37-1,5 51-20,0 0 0,1 0 0,-1 0 1,1 0-1,0 0 0,1 0 0,-1 1 0,1-1 0,0 0 0,0 1 0,1-1 0,-1 1 0,1 0 0,0-1 1,6-5-1,-3 4 17,1 0 0,-1 1 1,1 0-1,0 0 0,0 1 0,1 0 1,-1 0-1,1 1 0,8-3 1,-4 2-38,0 0 0,0 1 1,0 1-1,1 0 0,-1 1 0,1 0 1,-1 1-1,1 1 0,-1 0 1,0 0-1,1 1 0,-1 1 1,14 4-1,33 22-2893,-27-12-3047,-18-10 2601</inkml:trace>
</inkml:ink>
</file>

<file path=ppt/ink/ink2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6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30 318 9216,'8'3'754,"0"0"0,0 0 0,0 0 0,0-1 0,0-1 0,1 0 0,-1 0 0,0 0 0,1-1 1,-1 0-1,1-1 0,-1 1 0,1-2 0,-1 1 0,0-1 0,10-4 0,62-24 3067,-13-8-4952,-59 33 1280,0-1 1,0-1-1,-1 0 1,0 1-1,0-2 1,7-9-1,-12 14-101,1 0 0,-1-1 0,0 1 0,0-1 0,-1 0 0,1 1 0,-1-1 0,1 0 0,-1 0 0,-1 0-1,1 0 1,0 0 0,-1 0 0,0 0 0,0 0 0,0 0 0,0 0 0,-1 0 0,-1-4 0,0 2-9,0 1 0,-1 0 0,0 0 0,0 0 0,0 0 0,-1 0 0,0 1 0,0 0 0,0 0 0,-9-7-1,2 2 53,0 1-1,-1 1 0,-18-10 0,23 14-49,-1-1-1,1 2 1,-1-1 0,0 1-1,0 0 1,0 0-1,0 1 1,-1 1 0,1-1-1,0 1 1,0 0-1,0 1 1,-1 0 0,1 0-1,0 1 1,0 0-1,0 0 1,1 1 0,-11 5-1,8-3 4,1 1 0,0 0 1,0 0-1,1 1 0,0 0 0,0 0 0,1 1 0,-1 0 0,2 1 0,-1-1 0,1 1 0,1 1 0,-7 13 0,10-18-19,0-1 0,0 1 0,1-1 0,-1 1 0,1 0 0,0 0 0,1 0 0,-1 0 0,1 0-1,0-1 1,0 1 0,0 0 0,1 0 0,0 0 0,0 0 0,3 8 0,-1-7 9,0 1 1,1 0 0,0-1-1,0 0 1,1 0 0,-1 0-1,1-1 1,0 1-1,1-1 1,5 4 0,9 5 40,0-1 1,1-1 0,0-1 0,0-1-1,37 11 1,-28-11-370,0-1 0,0-2 0,0-2 1,36 3-1,-40-7-1264,0-1-1,43-6 1,-9-1-2282</inkml:trace>
</inkml:ink>
</file>

<file path=ppt/ink/ink2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7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24 415 9984,'0'2'534,"-1"1"1,1-1 0,0 1 0,0-1-1,0 1 1,0-1 0,0 1 0,1-1-1,-1 1 1,1-1 0,-1 1-1,1-1 1,0 1 0,0-1 0,0 0-1,0 0 1,1 1 0,-1-1 0,1 0-1,2 2 1,-1 0-186,1-1 0,0 0 0,0-1 0,0 1 0,0-1 0,1 0 0,-1 0 0,0 0 0,1 0 0,5 0 0,11 3-304,-1-2 0,1-1 0,38 0-1,-52-2 218,26-1-12,-1-1 1,0-1 0,1-2 0,-1-1-1,-1-2 1,57-21 0,-73 23-145,0 0 0,0-1 1,-1-1-1,0-1 0,0 0 0,-1-1 1,-1 0-1,1-1 0,-2 0 1,1-1-1,-2 0 0,0-1 1,0 0-1,-1-1 0,10-19 0,-16 27-77,0 0-1,0-1 1,-1 1-1,0-1 1,0 1-1,-1-1 1,0 0-1,0 0 0,0 1 1,-1-1-1,0 0 1,0 0-1,-1 0 1,0 0-1,0 1 1,0-1-1,-1 0 0,0 1 1,-1-1-1,1 1 1,-1 0-1,0 0 1,-7-9-1,3 7-36,-1 0 1,0 0-1,-1 1 1,0 1-1,0 0 0,0 0 1,-1 0-1,0 1 0,-13-5 1,4 4-42,1 0 0,-2 0 1,1 2-1,-28-3 0,23 5-85,0 2 0,0 0 1,-1 1-1,1 2 0,0 0 0,1 2 0,-1 0 1,1 2-1,0 0 0,-34 17 0,41-17-91,1 1 0,0 1 0,1 0 0,-1 1 0,2 0 0,0 1 0,-21 23 0,30-30 15,0 0 0,1 0 0,-1 1 0,1-1 1,0 1-1,0 0 0,1 0 0,-1 0 0,1 0 0,0 1 0,1-1 1,-1 1-1,1-1 0,0 1 0,0-1 0,1 1 0,0 0 0,0-1 1,0 1-1,0 0 0,1-1 0,0 1 0,0-1 0,1 1 0,0-1 1,4 10-1,-3-10-122,0-1 1,0 1 0,0 0 0,1-1-1,0 0 1,0 1 0,0-2 0,1 1-1,-1 0 1,1-1 0,0 0 0,0 0-1,0 0 1,0-1 0,7 3 0,-4-1-129,46 19-2633</inkml:trace>
</inkml:ink>
</file>

<file path=ppt/ink/ink2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7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7680,'4'47'11315,"0"-7"-9041,46 284 1521,-17-124-2470,-27-165-1837,1 0 0,1 0 0,24 61 0,-32-95 363,0 0 0,1 1 1,-1-1-1,1 0 0,-1 0 1,1 0-1,-1 0 0,1 1 1,0-1-1,0 0 0,0 0 1,-1 0-1,1-1 0,0 1 1,0 0-1,0 0 0,0 0 1,0-1-1,1 1 0,-1 0 1,0-1-1,0 1 0,0-1 1,1 1-1,-1-1 0,0 0 1,0 0-1,1 1 0,-1-1 1,0 0-1,2 0 0,15 0-3178</inkml:trace>
</inkml:ink>
</file>

<file path=ppt/ink/ink2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7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14 227 12032,'-13'47'6015,"16"1"-7806,2-42 10366,3 31-8703,2-11 128,3 2-640,-4-4 0,17-3-384,-4-6 128,4-8-2176,-4 1 129</inkml:trace>
  <inkml:trace contextRef="#ctx0" brushRef="#br0" timeOffset="1">102 1 13952,'-27'0'6911,"35"3"-13054,-8-3 12798,27 0-11902,-6 0-1</inkml:trace>
</inkml:ink>
</file>

<file path=ppt/ink/ink2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8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28 397 9600,'-1'0'470,"1"0"1,-1 1-1,1-1 1,-1 1-1,0-1 0,1 1 1,-1-1-1,1 1 1,-1-1-1,1 1 1,0 0-1,-1-1 1,1 1-1,0-1 0,-1 1 1,1 0-1,0-1 1,0 1-1,-1 0 1,1 0-1,0-1 1,0 1-1,0 0 0,0 1 1,4 25 3002,13 22-3762,-16-47 575,1 5-195,1-1 0,1 1 0,-1-1 0,1 1-1,0-1 1,1 0 0,-1-1 0,1 1 0,0-1-1,0 0 1,1 0 0,0-1 0,0 1 0,0-1 0,0 0-1,1-1 1,13 6 0,-7-6-17,0 0 1,0 0-1,0-2 0,1 1 1,-1-2-1,0 0 0,1 0 1,19-4-1,-25 3-62,0-1 0,1 0 0,-1 0-1,0-1 1,0 0 0,0 0 0,-1-1-1,1 0 1,-1 0 0,0-1 0,0 0 0,0 0-1,-1-1 1,0 0 0,0 0 0,0 0 0,-1-1-1,8-12 1,-7 10-1,-1-1-1,-1 0 1,0 0 0,0 0-1,-1 0 1,0 0 0,-1-1 0,0 1-1,0-1 1,-2 0 0,1 0-1,-1 1 1,-1-1 0,-3-19-1,2 15-11,-2 0-1,0 1 1,0-1 0,-2 1-1,1 0 1,-2 1 0,0-1-1,-1 1 1,0 0 0,-1 1-1,0 0 1,-1 1 0,0-1-1,-1 2 1,-18-15 0,4 8-42,0 1 1,-1 1-1,-40-17 1,54 27 34,-1 0 0,0 0 0,0 2 0,0-1 1,-1 2-1,1-1 0,0 2 0,-1 0 0,0 1 1,-14 1-1,10 6-78,19 3 63,1-8 23,1 0 0,-1 0 0,1-1 0,-1 1 1,1-1-1,0 1 0,0-1 0,-1 0 0,1 0 1,0 0-1,4 0 0,45 5 61,0-1 0,1-4-1,-1-1 1,65-9 0,63-1-4823,-172 10 4120,-4 0-14,0 0-1,1 0 1,-1 0 0,0 1-1,1-1 1,-1 1-1,0 0 1,7 3 0,3 2-2800</inkml:trace>
</inkml:ink>
</file>

<file path=ppt/ink/ink2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8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75 324 8320,'1'1'248,"0"0"0,0 1 0,0-1 1,0 0-1,1 0 0,-1 0 0,0 0 1,1 0-1,-1 0 0,1 0 0,-1 0 1,1 0-1,-1-1 0,3 1 0,31-1 897,-26-1-147,-1 0 74,0 0 1,-1 0-1,1-1 0,0 0 0,-1-1 0,9-3 1,-7 2-360,0-1 1,0-1 0,17-12-1,-15 8-601,0 0-1,0-1 1,-1 0-1,-1-1 1,15-22-1,-20 26-102,0 0-1,0 0 1,0-1-1,-1 1 1,-1-1-1,0 1 1,0-1-1,2-18 1,-4 24 18,0-1 1,0 0 0,0 0-1,0 0 1,-1 1 0,1-1-1,-1 0 1,0 1 0,0-1-1,0 0 1,-1 1 0,1-1-1,-1 1 1,0 0 0,0 0-1,0 0 1,0-1 0,-1 2-1,1-1 1,-1 0 0,0 1-1,0-1 1,0 1 0,-4-3-1,-1 1 3,-1 0 0,0 1 0,0 0-1,-1 1 1,1 0 0,-1 0 0,1 1 0,-1 0 0,1 1-1,-1 0 1,1 0 0,-1 1 0,1 0 0,-1 1 0,1 0-1,0 1 1,0 0 0,0 0 0,0 1 0,0 0-1,1 0 1,-1 1 0,-10 9 0,12-10-5,0 1 1,1 0-1,0 0 1,0 1-1,0 0 1,0 0-1,1 0 1,0 1-1,1-1 1,-1 1-1,1 0 1,1 1-1,-1-1 1,1 1-1,1 0 1,-1-1-1,1 1 1,0 0-1,1 0 1,0 1-1,0-1 1,1 0-1,0 0 1,1 0-1,0 0 1,0 0-1,4 15 0,-1-12-18,1-1-1,0 0 1,0 1-1,1-2 0,0 1 1,1-1-1,0 0 0,1 0 1,0-1-1,0 0 0,1 0 1,0-1-1,12 8 0,-8-7-215,1 0 0,0-1 0,0 0 0,0-1 0,1-1 0,0 0 1,0-1-1,29 3 0,78-2-4527,-68-5 1386</inkml:trace>
</inkml:ink>
</file>

<file path=ppt/ink/ink2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9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15 104 12544,'0'0'145,"-1"0"-1,0 0 1,1 1 0,-1-1 0,0 0 0,1 0 0,-1 1 0,0-1 0,1 0 0,-1 1 0,0-1 0,1 1 0,-1-1 0,1 1 0,-1-1 0,1 1 0,-1-1-1,1 1 1,-1-1 0,1 1 0,0 0 0,-1-1 0,1 1 0,0 0 0,-1-1 0,1 1 0,0 0 0,0-1 0,0 1 0,0 0 0,0 0 0,0-1 0,0 2-1,2 16 1121,0 1 0,2-1 1,0 0-1,10 25 0,17 43 2041,-11-38-4575,-8-24 1416,0 1-1,2-1 1,1-1 0,0-1-1,2 0 1,0-1 0,28 25-1,-44-44-39,-7-4-73,-16-14 39,2-10-146,2-1 1,0-1 0,2 0 0,1-2 0,-21-58 0,30 75 57,-1-3 22,1 1 1,1-1-1,0 1 1,1-1 0,1-1-1,0 1 1,1 0-1,1-1 1,0 0 0,1 1-1,1-1 1,1 1 0,4-21-1,-4 32-21,-1 1 0,0 0 0,1 0 0,0 0 1,0 0-1,0 1 0,1-1 0,-1 0 0,1 1 0,0 0 0,0-1 0,0 1 0,0 0 0,1 1 0,-1-1 0,1 1 0,0-1 0,-1 1 0,1 0 0,0 0 1,0 1-1,0-1 0,1 1 0,-1 0 0,0 0 0,0 0 0,1 1 0,-1-1 0,1 1 0,5 1 0,4-1-654,1 1 1,0 0-1,17 5 0,39 12-5551,-43-11 2870</inkml:trace>
</inkml:ink>
</file>

<file path=ppt/ink/ink2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3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 6912,'25'-13'3456,"59"10"-3584,-56 3 6272,15 0-5505,9 0 1,-4 0 256,-8-4 0,3 4-1280,0-9 0,-11 9 768,-4-3 128,-17 3-1024,-2 0 128,-15 0-1408,-8 12 1,-14 4-769,-10 0 128</inkml:trace>
</inkml:ink>
</file>

<file path=ppt/ink/ink2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29.7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382 33 9344,'6'-25'4694,"-5"17"124,-13 9-2706,0 1-2963,-20 6 1387,2 1 1,-1 1 0,1 2-1,1 0 1,-32 21 0,4-5 61,-5 6 14,60-33-591,0 0 1,0 0 0,0 1-1,0-1 1,1 0-1,-1 0 1,0 1 0,0-1-1,1 1 1,-1 0-1,1 0 1,0-1 0,-1 1-1,1 0 1,0 0 0,0 0-1,0 0 1,0 0-1,0 0 1,1 1 0,-1-1-1,1 0 1,-1 0 0,1 4-1,1-5-15,-1 0 1,1 0-1,0 0 0,0 0 0,0 0 0,-1 0 0,1 0 0,0 0 1,0 0-1,0-1 0,1 1 0,-1 0 0,0-1 0,0 1 1,0-1-1,0 1 0,1-1 0,-1 0 0,0 1 0,0-1 1,1 0-1,0 0 0,42 3 51,-30-3 0,227 4 605,-207-3-537,-1 2 1,0 1-1,0 2 1,0 1 0,-1 1-1,0 2 1,0 1 0,53 28-1,-75-33-90,0 0-1,0 0 0,-1 1 1,1 0-1,-2 1 0,1 0 1,-1 1-1,0-1 1,-1 2-1,0-1 0,-1 1 1,7 13-1,-10-19-23,-1 1 0,0 0 0,0-1 0,-1 1 1,1 0-1,-1 0 0,0 0 0,-1 0 0,1 0 0,-1 0 0,0 1 0,0-1 0,-1 0 0,1 0 0,-1 0 0,0 0 0,-1 0 0,1 0 0,-1 0 1,0-1-1,0 1 0,0 0 0,-1-1 0,0 0 0,0 0 0,0 1 0,0-2 0,-7 7 0,2-2 14,-1 0-1,-1-1 1,0 0-1,0-1 0,0 0 1,0 0-1,-1-1 1,0 0-1,0-1 1,-1-1-1,1 0 1,-1 0-1,0-1 1,1 0-1,-17-1 0,13-1-110,0-1 1,0-1-1,0 0 0,1-1 0,-1 0 0,1-2 0,0 1 0,0-2 0,0 0 0,0 0 0,-20-15 0,29 18-82,1 0 0,-1-1 0,1 0 0,0 0 0,0 0 0,0 0 0,0-1-1,1 1 1,0-1 0,0 0 0,0 0 0,0 0 0,-2-8 0,4 9-244,0 0 0,0 0 0,0 0 0,1-1 1,-1 1-1,1 0 0,0-1 0,1 1 0,-1 0 0,1-1 0,0-3 0,5-16-3171</inkml:trace>
</inkml:ink>
</file>

<file path=ppt/ink/ink2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0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0 12800,'-38'12'6399,"28"6"-8703,10-15 11264,5 20-9088,0-1 128,12 6 0,-4-2 0,18-1-256,-9 2 0,4-9-1536,-4-3 0,13-12-1408,-9 1 1</inkml:trace>
</inkml:ink>
</file>

<file path=ppt/ink/ink2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0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15744,'-52'6'7807,"69"9"-14463,-12-12 15232,8 6-14976,0-3 129</inkml:trace>
</inkml:ink>
</file>

<file path=ppt/ink/ink2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4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55 276 6912,'0'-6'705,"-1"-1"1,1 0-1,0 0 1,0 1-1,1-1 1,0 0-1,0 1 0,1-1 1,0 1-1,0-1 1,0 1-1,1 0 1,0 0-1,0 0 1,1 0-1,7-10 1,4-4 77,1 1 0,1 0 0,23-18 0,-30 30-501,0 0 1,1 0 0,0 2-1,0-1 1,0 1-1,1 1 1,-1 0 0,1 1-1,0 0 1,18-2-1,-15 2-84,-6 2-164,0 0 1,0 0-1,0 1 0,0 0 1,0 1-1,0 0 0,0 0 0,0 1 1,0 0-1,-1 0 0,1 1 0,-1 0 1,0 1-1,1 0 0,-2 0 0,1 1 1,0 0-1,-1 0 0,0 1 0,0 0 1,-1 0-1,1 0 0,-1 1 0,-1 0 1,1 0-1,-1 1 0,-1-1 1,1 1-1,-1 0 0,0 0 0,-1 1 1,3 10-1,-2 7 15,-1 1-1,-2-1 1,-1 1 0,0 0-1,-2-1 1,-1 1 0,-2-1 0,0 1-1,-2-2 1,0 1 0,-2-1-1,-18 36 1,15-34 58,-2-1 0,-2 0 1,0-1-1,-1-1 0,-1 0 0,-2-2 1,0 0-1,-1-1 0,-1-2 0,-1 0 1,-32 20-1,28-23 39,-48 18 1,65-29-122,-1-1-1,0-1 1,0 0 0,-1 0-1,1-1 1,-1 0 0,-18-1-1,28-1-28,0 0-1,0 0 0,-1 0 0,1 0 0,0 0 0,0-1 0,0 0 0,0 1 0,0-1 0,-1 0 0,1 0 0,1 0 0,-1 0 0,0 0 1,0 0-1,0-1 0,1 1 0,-1-1 0,0 1 0,1-1 0,-1 1 0,0-3 0,1 2-9,0-1 0,1 1 1,-1 0-1,1 0 0,-1 0 0,1-1 0,0 1 0,0 0 0,0-1 1,1 1-1,-1 0 0,0 0 0,1-1 0,-1 1 0,1 0 0,0 0 1,1-4-1,1 1-10,0-1-1,0 0 1,1 1 0,0 0 0,-1 0 0,2 0 0,-1 0-1,1 0 1,-1 1 0,1 0 0,0 0 0,1 0-1,-1 1 1,9-4 0,-4 6 34,0 0 1,1 1-1,-1 0 0,1 1 1,-1 0-1,0 1 0,0 0 1,1 1-1,-1 0 0,9 4 0,9 2 5,77 9-1021,-67-12-467,58 14 0,-87-17 1194,1 0 0,-1 1 1,0 0-1,0 0 0,0 1 0,-1 0 1,0 0-1,0 1 0,0 0 0,13 14 1,-12-9-3200</inkml:trace>
</inkml:ink>
</file>

<file path=ppt/ink/ink2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5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9728,'27'-26'4864,"-1"29"-4480,-17-3 6783,12 12-6911,-3-1 128,20 17 640,-6-1 0,11 1-1152,-12-5 0,4 2 640,-8-10 128,12-9-768,-9-2 128,10-22-1920,-5 4 0,-4-22-1408,-9 13 1</inkml:trace>
</inkml:ink>
</file>

<file path=ppt/ink/ink2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5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524 33 6016,'1'-7'994,"3"-11"530,3 10 2656,-7 12 3710,-7 14-6457,-5 8-769,-17 49 0,5-8 34,12-41-440,-1 0 1,-1-1-1,-2-1 0,0-1 0,-1 0 0,-2-1 0,0 0 0,-1-2 0,-44 34 1,57-49-252,0-1 1,0-1-1,-1 1 1,1-1 0,-1 0-1,0-1 1,0 0 0,0 0-1,0-1 1,0 0-1,0 0 1,0-1 0,-1 0-1,1-1 1,0 0 0,-13-2-1,15 2-7,1-1 0,-1 1 0,0-1 0,1 0 0,0 0 0,0-1 0,-1 0 0,1 1 0,1-2 0,-1 1-1,0 0 1,1-1 0,0 0 0,0 0 0,0-1 0,0 1 0,1-1 0,-1 1 0,1-1 0,1 0 0,-1 0 0,1-1 0,-1 1 0,-1-8 0,4 11 18,0 0 0,-1 1 1,1-1-1,0 0 0,0 0 1,0 1-1,1-1 1,-1 0-1,0 0 0,1 1 1,-1-1-1,1 0 0,-1 1 1,1-1-1,0 1 1,0-1-1,0 0 0,0 1 1,0 0-1,0-1 1,0 1-1,0 0 0,1-1 1,-1 1-1,0 0 0,1 0 1,-1 0-1,1 0 1,-1 0-1,1 1 0,0-1 1,-1 0-1,1 1 1,2-1-1,2-1 61,0 0 1,1 1 0,-1-1-1,1 1 1,-1 1-1,1 0 1,9 0-1,3 3 95,0 0-1,-1 2 1,1 0-1,-1 1 1,0 0-1,-1 2 1,1 0-1,-2 1 1,23 16-1,7 9 315,71 70-1,-92-81-381,-16-15-31,0 0-1,0-1 1,0 0-1,1-1 0,11 6 1,-17-10-172,-1-1 0,1 1-1,0-1 1,-1 0 0,1 0 0,0 0 0,0 0 0,0-1 0,0 1 0,0-1 0,0 0 0,0 0 0,0-1-1,0 1 1,0-1 0,0 0 0,4-1 0,-8 2-90,0 0 0,0-1 0,1 1-1,-1 0 1,0 0 0,0 0 0,1 0 0,-1 0 0,0-1 0,0 1-1,0 0 1,0 0 0,1 0 0,-1-1 0,0 1 0,0 0-1,0 0 1,0 0 0,0-1 0,0 1 0,1 0 0,-1 0 0,0-1-1,0 1 1,0 0 0,0 0 0,0-1 0,0 1 0,0 0-1,0 0 1,0-1 0,0 1 0,0 0 0,0 0 0,0-1-1,-1 1 1,1 0 0,0 0 0,0-1 0,0 1 0,0 0 0,0 0-1,0-1 1,-1 1 0,1 0 0,0 0 0,0 0 0,0 0-1,-1-1 1,1 1 223,-5-4-3897</inkml:trace>
</inkml:ink>
</file>

<file path=ppt/ink/ink2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6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0 446 9728,'19'7'8142,"9"-1"-3503,62 2-1399,-67-7-3040,0-2 0,0-1 0,0-1 0,0 0 1,0-2-1,0-1 0,-1-1 0,0 0 0,-1-2 1,0-1-1,0 0 0,32-22 0,-22 11 260,0 0 0,42-40 0,-64 52-367,1 0 0,-2-1 0,1 0 0,-2 0 0,1 0 0,-1-1 0,-1 0 0,0-1 0,-1 1 0,0-1 0,5-16 0,-10 24-78,1 1-1,0-1 1,-1 0 0,0 1-1,0-1 1,0 0 0,0 1-1,-1-1 1,0 1 0,1-1-1,-1 0 1,0 1 0,-1 0-1,1-1 1,0 1 0,-1 0-1,0-1 1,-3-3 0,1 2-8,0 1 1,0 0 0,-1 0 0,1 0-1,-1 1 1,0 0 0,0-1 0,0 2 0,0-1-1,-1 0 1,-5-1 0,3 1-16,-1 1 0,1 0 0,-1 0 0,0 1 0,1 0-1,-1 0 1,0 1 0,0 0 0,0 0 0,1 1 0,-1 0 0,0 1 0,1 0 0,-1 1 0,1-1 0,-12 7 0,13-5 3,0 1 1,1 0-1,0 0 1,0 0-1,0 1 1,0 0-1,1 0 1,0 1-1,1-1 1,-1 1-1,1 0 1,0 0 0,1 1-1,0-1 1,0 1-1,1 0 1,-1 0-1,2-1 1,-1 1-1,1 1 1,0-1-1,1 0 1,0 0-1,0 0 1,1 0-1,0 0 1,3 11-1,-1-4 14,1-1-1,0 1 0,1-1 1,1 0-1,0-1 0,0 1 1,2-1-1,0 0 1,0-1-1,1 0 0,0 0 1,1-1-1,1 0 0,15 12 1,-10-11-75,1-2 0,-1 0 0,2 0 0,-1-2 0,1 0 0,1-1 0,34 8 1,-38-12-390,-1-1 0,1 0 0,-1-2 0,25 0 0,-27-2-349,0 1 1,0-2-1,0 0 1,0 0-1,0-1 1,11-5-1,14-7-3036</inkml:trace>
</inkml:ink>
</file>

<file path=ppt/ink/ink2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6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12928,'-9'30'6399,"44"21"-7295,-27-44 10624,24 16-9216,-6-2 128,52-6-128,-15-5 128,36-25-1408,-14 5 128,6-20-384,-20 9 128,-15-9-2944,-13 9 128</inkml:trace>
</inkml:ink>
</file>

<file path=ppt/ink/ink2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7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10880,'-1'1'196,"0"-1"0,0 1 0,0-1 1,0 1-1,0-1 0,0 1 0,0 0 1,1-1-1,-1 1 0,0 0 0,0 0 1,1-1-1,-1 1 0,1 0 0,-1 0 1,1 0-1,-1 0 0,1 0 0,-1 0 1,1 0-1,0 0 0,0 0 0,-1 0 1,1 0-1,0 0 0,0 0 0,0 1 1,5 27 480,-4-24 297,20 97 5986,11 36-6859,-7-31 454,67 335-576,-61-291-198,43 198 442,-20-117-8057,-49-213 4635</inkml:trace>
</inkml:ink>
</file>

<file path=ppt/ink/ink2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7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1 174 10624,'13'-20'1962,"1"0"1,28-29-1,-1 18 4439,6 11-4486,44 1-1812,-77 17 566,23-3-489,-1 1 1,0 1-1,1 3 0,63 6 1,-79-3-68,1 1 0,-1 1 0,1 1 0,-1 1 0,-1 1 1,1 0-1,-2 2 0,34 21 0,-46-27-94,0 1 0,-1 0 0,0 1 0,0 0 0,0-1 0,0 2 0,-1-1 1,0 1-1,-1 0 0,0 0 0,0 0 0,0 0 0,-1 1 0,0-1 0,0 1 0,-1 0 0,0 0 0,0 0 0,-1 0 0,0 0 0,0 1 0,-1-1 0,0 0 0,-1 0 0,0 1 0,0-1 0,-3 10 0,1-10 27,1-1 1,-1 0-1,-1 0 0,1-1 0,-1 1 0,-1-1 0,1 0 0,-1 0 0,0 0 0,0 0 0,-1-1 0,1 0 0,-1 0 0,-13 8 0,-1-1 96,-1-1 0,-1 0 0,-30 10 0,36-16-66,-1-1 0,0 0 0,0-1 0,0 0 0,0-2 0,0 0 0,-1-1 0,1-1 0,0 0 0,-23-5 0,28 3-255,-1 0 1,0 0-1,1-1 0,-1-1 1,1 0-1,0-1 1,1 0-1,-1-1 1,1 0-1,1-1 1,0 0-1,0-1 1,-15-16-1,24 24-13,0 0 1,0-1-1,-1 1 0,1-1 0,0 0 0,1 1 1,-1-1-1,0 0 0,0 0 0,1 1 0,-1-1 1,1 0-1,-1-4 0,1 6-2,0-1 0,0 0 0,1 0 0,-1 0 0,0 0 0,1 0 0,-1 0 0,1 0 0,-1 0 0,1 0 0,-1 1 0,1-1 0,-1 0 0,1 0 0,0 1 0,0-1 1,-1 0-1,1 1 0,0-1 0,0 1 0,0-1 0,0 0 0,13-6-3540</inkml:trace>
</inkml:ink>
</file>

<file path=ppt/ink/ink2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3.9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1664,'36'13'6528,"18"6"-3766,105 24 1,-131-39-2581,0-1 1,0-1-1,0-1 1,0-2-1,0 0 1,0-2 0,0-1-1,47-14 1,-72 17-485,-1 0 1,1 1-1,0-2 1,-1 1-1,1 0 1,-1 0-1,1-1 1,-1 1-1,0-1 1,0 0-1,0 0 1,0 0-1,0 0 0,3-4 1,-4 4-1704,-1 2-43</inkml:trace>
</inkml:ink>
</file>

<file path=ppt/ink/ink2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8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221 358 7808,'8'6'13051,"1"12"-8429,-7-13-4481,1 0 1,-1 0-1,0 0 1,1 0-1,0-1 0,0 1 1,1-1-1,-1 0 1,1 0-1,0 0 0,7 6 1,-5-8-32,0 1 0,1-1 0,-1 0-1,0-1 1,1 1 0,-1-1 0,1 0 0,-1-1 0,1 0 0,0 0 0,-1 0 0,1-1 0,-1 0-1,9-2 1,8-4 40,-1 0-1,35-17 0,-52 22-112,7-3-28,0-1 1,0 0-1,-1-1 0,0 0 1,0 0-1,-1-1 0,0-1 1,0 0-1,-1 0 0,0-1 1,-1 0-1,0 0 0,0-1 1,-1 0-1,9-21 0,-14 28-16,0-1-1,-1 1 0,0-1 1,0 0-1,0 1 0,0-1 1,-1 0-1,0 0 0,0 1 0,0-1 1,0 0-1,-1 1 0,0-1 1,0 0-1,0 1 0,0-1 1,-1 1-1,0-1 0,0 1 0,0 0 1,0 0-1,-1 0 0,-6-8 1,0 2-25,0 0 1,-1 0-1,-1 1 1,0 0-1,0 1 1,-20-11-1,15 10 8,-1 0-1,-1 1 0,1 0 1,-1 2-1,-1 0 0,1 1 1,-1 1-1,0 1 1,0 1-1,0 0 0,0 1 1,-35 4-1,38-3-71,0 2 0,1 0 0,-1 0 0,0 2 0,1 0 0,0 1 0,0 0 0,0 1 0,0 1 0,1 0 0,0 1 0,1 1 0,-16 13 0,23-18-52,1 1 0,0 1-1,0-1 1,1 1 0,-1 0 0,1 0-1,1 0 1,-5 9 0,7-12 6,0 0 1,0 0-1,0 1 0,0-1 1,1 1-1,-1-1 0,1 0 1,0 1-1,0-1 0,0 1 1,1-1-1,-1 1 0,1-1 1,0 1-1,-1-1 0,2 0 1,-1 0-1,0 1 0,1-1 1,2 5-1,2-1-507,0-1 1,-1 1-1,2-1 1,12 10-1,27 19-2934</inkml:trace>
</inkml:ink>
</file>

<file path=ppt/ink/ink2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8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17 924 6016,'2'-4'838,"0"0"0,1 0 0,0 0 0,-1 1 0,1-1 0,1 1 0,-1 0 0,0 0 0,1 0 0,-1 0 0,1 1 1,0-1-1,5-2 0,63-29 5132,-59 28-6116,20-13 466,-1-1 1,-1-1 0,-1-2-1,-1-1 1,47-50 0,-64 62 37,13-13-85,-1 0-1,-1-2 1,-1 0 0,-2-1-1,-1-2 1,-1 0-1,-2 0 1,24-63-1,-36 82-248,-1 0-1,0-1 0,-1 1 1,0 0-1,-1-1 0,0 1 0,-1-1 1,0 1-1,-1-1 0,-3-17 0,2 22-22,1-1-1,-1 1 0,-1 0 1,1 0-1,-1 0 0,0 0 1,-1 0-1,0 0 0,0 1 1,0 0-1,-1 0 0,0 0 1,0 0-1,-1 1 1,1 0-1,-1 0 0,-9-6 1,-1 2-24,0 0 1,0 1-1,-1 1 1,0 1 0,-33-9-1,32 12-9,-1 0 0,0 0 0,1 2 0,-1 0 0,0 2 0,0 0 0,0 1 0,1 0 0,-1 2 0,1 0 0,0 1 0,0 1 0,0 1 0,1 0 0,-19 12 0,30-16 26,0 1-1,0 0 1,1 0-1,-1 1 0,1-1 1,0 1-1,0 0 1,1 1-1,0-1 0,-1 1 1,2 0-1,-1 0 1,1 0-1,0 0 0,0 1 1,1-1-1,-1 1 1,-1 10-1,2 0 3,0 0 0,0 0 0,2 1 0,0-1 0,5 34 0,10 24 190,4 1 0,3-2-1,50 117 1,-6-19 372,-62-160-554,30 88-208,64 133-1,-76-203-3308,-22-29 3317,1-1 1,0 1 0,-1-1-1,1 0 1,-1 1-1,1-1 1,0 0-1,-1 1 1,1-1-1,0 0 1,-1 0 0,1 0-1,0 1 1,-1-1-1,1 0 1,0 0-1,0 0 1,-1 0-1,1 0 1,0 0 0,0 0-1,-1-1 1,1 1-1,0 0 1,-1 0-1,1-1 1,0 1-1,-1 0 1,1-1-1,0 1 1,-1 0 0,1-1-1,-1 1 1,1-1-1,-1 1 1,1-1-1,-1 1 1,1-2-1,9-9-3643</inkml:trace>
</inkml:ink>
</file>

<file path=ppt/ink/ink2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9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18 346 12800,'-18'30'6399,"26"10"-9598,-3-29 12670,4 8-10879,1-4 128,3 0-3072,-5-2 1,19-13 3967,-6 0 128</inkml:trace>
  <inkml:trace contextRef="#ctx0" brushRef="#br0" timeOffset="1">131 7 14080,'-48'-7'7039,"31"11"-10495,17-4 14080,14 11-12544,-6-7 0,13-4-5120,-2 0 1</inkml:trace>
</inkml:ink>
</file>

<file path=ppt/ink/ink2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9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1 379 7552,'-1'3'9938,"1"6"-4670,2 57-2107,0-57-3067,0 0 0,1-1 0,0 1 0,1-1 0,-1 0 0,2 0 0,-1 0 0,1-1 0,0 1 0,1-1 0,-1 0 0,1-1 0,1 1 0,0-1 0,-1 0 0,2-1 0,-1 0 0,1 0 0,-1-1 0,1 1 0,1-2 0,-1 1 0,0-1 0,1 0 0,0-1 0,-1 0 0,1-1 0,0 0 0,0 0 0,0 0 0,0-1 0,0-1 0,0 0 0,0 0-1,0 0 1,12-5 0,-4-1-19,0-1 0,-1 0-1,0-1 1,-1-1 0,0 0-1,-1-1 1,0-1 0,-1 0-1,0-1 1,0 0 0,-2-1-1,0 0 1,0-1 0,-1-1-1,12-26 1,-19 34-75,0 0 0,0 0 0,-1-1 0,0 1 0,-1-1 0,0 1 0,0-1 0,-1 0 0,0 1 0,-1-1 0,1 0 0,-2 1 0,1-1 0,-4-10 0,1 8 0,-1-1 0,-1 0 0,1 1 0,-2 0 0,0 1 0,0-1 0,-1 1 0,0 1 0,-10-10 0,1 3 0,-1 1 0,0 1 0,-1 1 0,-1 0 0,0 2 0,0 0 0,-1 1 0,-1 1 0,0 1 0,-28-6 0,37 11-36,-1 0 0,1 1-1,0 1 1,-1 0 0,1 1-1,-1 0 1,1 1 0,-1 1 0,-24 6-1,36-8 40,1 0 0,0 0 0,0 1 0,0-1-1,0 1 1,0-1 0,0 1 0,0-1-1,0 1 1,0 0 0,0-1 0,0 1 0,0 0-1,0 0 1,1-1 0,-1 1 0,-1 2 0,2-3-2,0 1 1,0-1-1,1 1 1,-1-1-1,0 1 1,0-1-1,0 1 0,1-1 1,-1 0-1,0 1 1,0-1-1,1 1 1,-1-1-1,0 0 1,1 1-1,-1-1 1,0 0-1,1 1 1,-1-1-1,1 0 1,-1 0-1,0 1 1,1-1-1,-1 0 1,1 0-1,-1 0 1,2 1-1,52 11 14,202-3 620,2 0-1419,-250-8 378,20 4-1175,-17 6-2789,-6-6 508</inkml:trace>
</inkml:ink>
</file>

<file path=ppt/ink/ink2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0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81 276 10880,'-9'7'1398,"4"-4"-602,0 0 0,0 1 0,1-1-1,-1 1 1,1 0 0,0 1 0,-5 6 0,10 1 6084,10 1-5102,12 7-2349,-22-19 1123,6 4-442,1-1-1,-1 0 0,1 0 0,0 0 0,0-1 0,0 0 0,0-1 0,0 0 0,1 0 0,-1 0 0,1-1 0,-1-1 0,1 0 0,-1 0 0,1 0 1,15-4-1,1 0 224,0-2 0,-1-1 0,0-1 0,37-18 0,-34 13-141,-1 0 0,-1-2 0,0-1 0,22-20 0,-43 32-183,1 0-1,-2 0 1,1-1-1,0 1 0,-1-1 1,0 0-1,0 0 1,0 0-1,-1 0 0,1-1 1,-1 1-1,2-9 1,-1 4-12,-2 7 3,-1-1 0,1 0-1,-1 0 1,1 0 0,-1 0 0,0 0 0,-1 1-1,1-1 1,-1 0 0,1 0 0,-1 0 0,0 1-1,-1-1 1,1 0 0,-1 1 0,1-1 0,-1 1-1,0-1 1,0 1 0,-1 0 0,1 0 0,-1 0-1,1 0 1,-1 1 0,0-1 0,0 1-1,-4-3 1,-5-4-17,-1 1 1,0 0-1,0 0 0,-1 2 0,-24-9 0,20 9 5,0 2-1,0 0 1,0 2 0,0 0-1,-1 0 1,1 2-1,-1 0 1,1 1-1,0 1 1,0 1-1,-27 8 1,34-10-24,0 2-1,1-1 1,-1 2-1,0-1 1,1 1 0,0 1-1,0 0 1,0 0 0,0 1-1,1 1 1,0-1-1,0 1 1,1 1 0,0 0-1,0 0 1,-10 15-1,16-20-45,0 0 0,0 0 0,1 0-1,-1 0 1,1 0 0,0 0 0,-1 0-1,2 0 1,-1 0 0,0 1 0,1-1-1,-1 0 1,1 1 0,0-1 0,1 7-1,0-7-98,0 1-1,0-1 0,1 0 1,0 0-1,0 1 0,0-1 1,0 0-1,0 0 0,0-1 0,1 1 1,-1 0-1,1-1 0,0 1 1,0-1-1,0 0 0,0 0 1,4 2-1,56 23-3317,-4-6-341</inkml:trace>
</inkml:ink>
</file>

<file path=ppt/ink/ink2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1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454 86 6528,'8'-33'4787,"-6"30"-4251,-1 0 0,0 0-1,0 0 1,0-1 0,-1 1-1,1-1 1,-1 1 0,1-7-1,-2 9-437,1 0-1,-1 0 0,1 0 1,-1 0-1,0 0 0,1 0 1,-1 1-1,0-1 0,0 0 1,1 0-1,-1 0 0,0 1 1,0-1-1,0 0 0,0 1 1,0-1-1,0 1 1,0-1-1,0 1 0,0-1 1,0 1-1,-1 0 0,1 0 1,0-1-1,0 1 0,0 0 1,0 0-1,0 0 0,-1 0 1,1 0-1,0 1 0,-1-1 1,-24 1 495,0 2 1,0 0-1,1 2 1,-1 0-1,1 2 1,-45 18-1,52-17-281,0 0 0,0 2 0,0 0 0,1 1 0,1 0 0,0 1 0,1 1 0,0 1 0,-22 26 0,34-37-275,1 1-1,-1-1 1,1 1 0,0 0-1,0-1 1,0 1 0,0 0-1,0 0 1,1 0 0,0 1-1,0-1 1,0 0 0,1 0-1,-1 1 1,1-1 0,0 0-1,0 1 1,1 6 0,1-6-14,0 0 0,0-1 1,0 1-1,0 0 1,1 0-1,0-1 0,0 0 1,0 1-1,0-1 1,1 0-1,0-1 0,-1 1 1,8 4-1,9 6 17,0 0-1,1-1 0,1-2 1,0 0-1,1-1 1,0-1-1,0-2 1,1 0-1,0-1 1,41 4-1,-6-5 82,1-3 0,0-2 0,73-11-1,-90 7-2,0-2-1,0-2 0,66-22 1,-82 16-94,-25 12-20,0 1 0,-1 0 0,1 0 0,0-1 0,0 1-1,0 0 1,0 1 0,1-1 0,-1 0 0,0 1 0,0-1-1,0 1 1,1-1 0,-1 1 0,0 0 0,0 0 0,1 0-1,-1 0 1,0 1 0,0-1 0,0 0 0,1 1-1,-1 0 1,0-1 0,0 1 0,2 1 0,54 33 139,-47-27-89,-1-1 0,1 0-1,0-1 1,0-1 0,0 0 0,1 0 0,0-1 0,0 0 0,0-1-1,1-1 1,22 3 0,12-7 209,1-3 0,68-14 0,-105 18-205,-1-2 0,1 1-1,-1-2 1,0 1-1,0-1 1,0-1 0,-1 1-1,0-2 1,0 1-1,0-2 1,0 1 0,-1-1-1,0 0 1,-1 0-1,1-1 1,-1 0 0,-1-1-1,0 0 1,8-13-1,-13 19-57,1-1-1,-1 0 1,0 1-1,0-1 1,0 0 0,-1 0-1,1 0 1,-1 1-1,0-1 1,0 0-1,0 0 1,-1 0-1,1 0 1,-1 0-1,0 0 1,0 1-1,0-1 1,-1 0-1,1 1 1,-1-1-1,0 1 1,0 0 0,0-1-1,0 1 1,-1 0-1,1 0 1,-1 0-1,-3-3 1,-7-6-49,-1 1 1,0 0-1,0 0 1,-26-13-1,19 13-22,-1 1-1,0 0 0,-1 2 1,0 1-1,0 0 0,-1 2 0,1 1 1,-1 1-1,-47-1 0,36 6-118,0 0 0,1 2 0,0 2 0,0 1 0,0 2 0,-36 15-1,61-21 101,0 1-1,0 0 0,1 1 1,-1 0-1,-13 11 1,19-14 55,1 0 1,0 0-1,-1 0 1,1 1-1,0-1 1,0 1 0,1-1-1,-1 1 1,0 0-1,1 0 1,-1 0-1,1 0 1,0 0 0,0 0-1,0 0 1,1 0-1,-1 0 1,1 0-1,0 0 1,-1 0 0,2 7-1,1-3-14,0-1 0,1 0 1,-1 1-1,1-1 0,1 0 0,-1 0 0,1 0 1,0-1-1,0 0 0,1 1 0,0-1 0,0-1 1,0 1-1,0-1 0,1 0 0,-1 0 0,1 0 0,9 3 1,7 5-195,1-2 0,0-1 0,42 12 1,-36-16-23,0-2 0,0 0 1,0-2-1,0-1 0,0-2 1,46-7-1,-66 8 198,6-2 175,1 0 0,-1-1 0,0-1 0,0 0 1,0-1-1,-1 0 0,0-2 0,0 1 0,-1-2 0,0 0 1,0 0-1,-1-1 0,17-18 0,-29 27-26,1 1-1,-1-1 1,1 1 0,0-1-1,-1 1 1,1 0-1,0-1 1,-1 1-1,1 0 1,0-1 0,0 1-1,-1 0 1,1 0-1,0 0 1,0 0-1,-1 0 1,1-1 0,0 1-1,0 1 1,-1-1-1,1 0 1,0 0-1,0 0 1,0 0 0,-1 0-1,1 1 1,0-1-1,21 19 1418,14 39-119,-28-42-1167,-1-6-145,0-1 0,1 1-1,0-1 1,0-1 0,1 1 0,0-1-1,1-1 1,-1 0 0,1 0 0,1-1-1,-1 0 1,1-1 0,0 0 0,0-1-1,1 0 1,17 3 0,-17-4-240,1-1 1,0-1-1,-1 0 0,1-1 1,0 0-1,0-1 0,-1 0 0,1-1 1,0-1-1,-1 0 0,22-8 1,11-2-1033,33-11-2444,-13-1-448</inkml:trace>
</inkml:ink>
</file>

<file path=ppt/ink/ink2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2.7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1 274 5376,'14'8'10070,"3"-1"-5030,-1-1-4594,-1-2 1,1 0-1,22 3 0,-14-6-91,1-2 0,-1 0 0,0-1 0,0-2 1,0 0-1,-1-2 0,1-1 0,-1 0 0,0-2 0,-1 0 0,0-2 0,-1 0 0,30-22 0,-47 30-331,0-1 0,-1 1 0,1-1 0,-1 0 1,0 0-1,0 0 0,0 0 0,4-9 0,-6 11-18,-1 1-1,1-1 0,-1 1 1,1-1-1,-1 0 0,0 1 1,1-1-1,-1 0 1,0 1-1,0-1 0,-1 0 1,1 1-1,0-1 0,0 0 1,-1 1-1,1-1 1,-1 0-1,1 1 0,-1-1 1,0 1-1,0-1 0,0 1 1,0 0-1,0-1 1,0 1-1,0 0 0,0 0 1,0-1-1,0 1 0,-3-1 1,-5-2-3,0 0 0,-1 0 0,1 1 0,-1 1 0,0-1 0,0 2 0,0-1 0,0 1 0,-11 1 0,9-1 9,1 1 5,0-1 0,0 2-1,0 0 1,0 0-1,0 1 1,0 0 0,0 1-1,-12 4 1,18-5-6,0 0 0,0 1 0,0-1 1,0 1-1,1 0 0,-1 0 0,1 1 1,0-1-1,-1 1 0,2 0 0,-1 0 1,0 0-1,1 1 0,0-1 0,0 1 0,0 0 1,1 0-1,-3 7 0,3-6 21,0 1 1,0-1-1,1 1 0,0 0 1,1-1-1,-1 1 0,1 0 1,1 0-1,-1-1 0,1 1 1,0 0-1,1 0 0,-1-1 1,5 12-1,-1-8 32,0-1 0,1 1 0,0-1 1,0 0-1,1 0 0,0-1 0,1 0 1,12 12-1,-2-6 45,1-1 1,0 0-1,0-1 1,1-1-1,1-1 1,0-1-1,0-1 1,36 9-1,-35-12-16,1-1 0,0-1-1,0-1 1,1-1 0,26-3 0,-42 2-71,0-1 0,0 0 1,0 0-1,0-1 0,-1 0 1,1 0-1,0-1 0,-1 0 1,0-1-1,1 1 1,-1-2-1,-1 1 0,1-1 1,-1 1-1,1-2 0,-1 1 1,-1-1-1,9-11 0,31-80-107,-44 97 99,0 1 0,0 0-1,0-1 1,0 1 0,0 0 0,-1 0 0,1-1-1,0 1 1,0 0 0,0 0 0,-1 0 0,1 0-1,0 0 1,-1 0 0,1 0 0,-1 0 0,1 0-1,-1 0 1,0 0 0,1 2 0,22 32 208,-13-28-176,0 1 0,1-1 0,-1-1-1,1 0 1,0 0 0,1-1 0,-1-1 0,1 0 0,0 0 0,0-1-1,1-1 1,-1 0 0,0-1 0,1 0 0,-1-1 0,1 0 0,20-3-1,-2-3-8,0-1 0,-1-2-1,0 0 1,0-3 0,51-26-1,-66 29-18,0 0 0,-1-1 0,0 0 0,0-2 0,17-18 0,-29 28-19,2-1 1,0-1-1,-1 0 1,1 0 0,-1 0 0,0 0-1,0 0 1,-1-1 0,1 1-1,-1-1 1,0 0 0,0 1-1,0-1 1,-1 0 0,0 0 0,0 0-1,0-1 1,0 1 0,-1 0-1,0 0 1,0 0 0,-2-10 0,0 6-10,-1 0 1,-1 0 0,1 0 0,-2 0 0,1 1 0,-1 0 0,0-1 0,-1 2 0,0-1-1,-8-8 1,7 9-1,-1-1-1,0 2 0,0-1 0,0 1 1,-1 0-1,0 1 0,0 0 1,0 0-1,-1 1 0,1 0 0,-1 1 1,0 0-1,0 0 0,-1 1 0,-14-1 1,2 2-90,-1 1 1,1 1 0,-1 1-1,1 1 1,-36 10-1,37-8-147,0 0-1,1 2 0,-1 0 0,1 2 0,1 0 1,0 1-1,0 1 0,1 1 0,1 1 0,0 1 1,0 0-1,-28 31 0,44-42 76,-1 0-1,1-1 1,0 1-1,0 0 0,0 1 1,0-1-1,0 0 1,1 0-1,-1 1 1,1-1-1,0 1 1,0-1-1,0 1 1,1 0-1,-1-1 0,1 1 1,0 0-1,0-1 1,0 1-1,1 0 1,-1-1-1,1 1 1,0 0-1,0-1 1,0 1-1,0-1 0,1 0 1,-1 1-1,1-1 1,0 0-1,0 0 1,0 0-1,4 4 1,37 21-3156,-3-7-149</inkml:trace>
</inkml:ink>
</file>

<file path=ppt/ink/ink2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3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11 10880,'-17'-10'2024,"11"12"734,11 32 3018,4 9-3065,37 172 147,61 114-895,-57-166-1039,-7 2 1,25 204-1,-67-357-918,2 2-25,-2 1 0,0-1 0,0 0-1,-1 0 1,-1 0 0,-4 27 0,-1-33-727,2-18-1178,1-19-2574,3 9 530</inkml:trace>
</inkml:ink>
</file>

<file path=ppt/ink/ink2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3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45 9984,'-21'-42'6698,"24"39"164,15 5-4551,-16-1-2251,0 1 0,-1 0 0,1-1 0,-1 1 0,1 0 0,-1 0 0,0 0 0,0 0 0,0 0 0,0 0 0,0 1 0,0-1 0,-1 0 0,1 0 0,-1 1 0,1-1 0,-1 4 0,2 6-94,64 338 2337,43 313-276,-106-628-1926,-6-25-22,-5-27-24,3 0-55,0-1-1,1 0 1,1 0 0,0-1 0,2 1 0,0-1-1,1 1 1,5-36 0,-3 41-15,1-1 0,0 1 0,1 1 0,1-1-1,0 0 1,0 1 0,2 0 0,-1 1 0,1-1 0,1 1 0,0 0 0,0 1 0,11-10-1,-4 6 11,0 0 0,1 1-1,0 0 1,35-19 0,-44 29 5,-1 0 0,0 1 1,1 0-1,0 0 0,-1 0 0,1 1 1,0 0-1,0 0 0,0 0 1,0 1-1,0 0 0,0 1 1,-1 0-1,1 0 0,0 0 0,0 1 1,12 4-1,-8-1 21,-1 0 1,1 0-1,-1 1 0,-1 1 1,1-1-1,-1 2 0,0-1 1,0 1-1,-1 1 0,0-1 1,-1 1-1,0 1 0,0-1 1,-1 1-1,-1 1 0,1-1 1,4 14-1,4 29 56,-2 1 0,-3 1-1,-1 0 1,-1 101 0,-7-155-124,0 0-1,0 1 1,0-1 0,0 0-1,0 0 1,0 1-1,0-1 1,0 0 0,-1 0-1,1 0 1,0 1 0,-1-1-1,1 0 1,-1 0-1,0 0 1,0 2 0,0-3-41,1 0 0,0 0 1,-1 0-1,1 0 0,-1 0 1,1 0-1,-1 0 0,1 0 1,0 0-1,-1 0 0,1 0 0,-1 0 1,1 0-1,0 0 0,-1 0 1,1 0-1,-1 0 0,1 0 1,0-1-1,-1 1 0,1 0 1,-1 0-1,1 0 0,0-1 1,-1 1-1,1 0 0,0-1 1,0 1-1,-1-1 0,-2-2-760,0-1 1,0 1-1,0-1 0,1 0 0,-1 0 0,1 0 1,-2-5-1,-4-14-3142</inkml:trace>
</inkml:ink>
</file>

<file path=ppt/ink/ink2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4.4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129 237 10752,'-2'1'331,"0"0"1,0 0 0,0 1-1,0-1 1,0 0 0,1 1-1,-1-1 1,0 1 0,1 0-1,-1 0 1,1-1 0,-1 1-1,1 0 1,0 0 0,0 0-1,0 1 1,0-1 0,0 0-1,0 0 1,1 0 0,-1 1-1,1-1 1,0 0 0,-1 1-1,1-1 1,0 0 0,0 1-1,0-1 1,1 0 0,-1 1-1,1-1 1,-1 0 0,1 0-1,0 0 1,0 1 0,0-1-1,0 0 1,1 2 0,1 2 380,1 0 0,-1 0 0,1 0 0,1-1 0,5 7 1,26 16-1261,-22-21 740,0-1-1,0-1 0,1 0 0,-1-1 0,1-1 0,0 0 0,0-1 0,0 0 0,1-2 0,-1 1 0,0-2 0,30-4 0,-18-1-71,0-1 1,-1-1 0,0-2-1,0 0 1,-1-2 0,25-15-1,-43 24-134,-1-1 0,0 0 0,0-1 0,0 1-1,0-1 1,-1 0 0,0-1 0,0 1-1,0-1 1,-1 0 0,0 0 0,0-1 0,0 1-1,-1-1 1,0 0 0,0 0 0,-1 0-1,0 0 1,0 0 0,0-1 0,-1 1 0,0 0-1,-1-1 1,0 1 0,0-1 0,-2-12-1,1 13-5,-1 1-1,1 0 0,-1 0 0,0 0 0,-1 0 0,1 1 0,-1-1 1,0 0-1,-1 1 0,1 0 0,-1 0 0,0 0 0,0 0 0,-1 1 0,0 0 1,1 0-1,-1 0 0,-1 0 0,1 1 0,0-1 0,-11-3 0,-3-1-34,0 1 0,0 1 0,-1 0 0,0 2 0,-22-3 0,14 4 8,1 1-1,-1 1 0,0 1 1,0 2-1,1 0 1,-1 2-1,1 1 0,0 2 1,1 0-1,-1 2 1,1 1-1,-25 13 0,42-19-5,1 0 0,-1 1 0,1 0 0,0 1 0,0 0 0,-10 10 0,16-15 24,1 1 1,0-1-1,-1 1 0,1-1 0,0 1 0,0-1 1,0 1-1,0 0 0,1 0 0,-1-1 0,0 1 1,1 0-1,-1 0 0,1 0 0,-1 0 0,1 0 1,0 0-1,0-1 0,0 1 0,0 0 0,0 0 1,0 0-1,1 0 0,-1 0 0,1 0 0,-1 0 1,1-1-1,0 1 0,0 0 0,-1 0 1,1-1-1,0 1 0,1-1 0,-1 1 0,3 2 1,-3-2-4,1 0 0,-1-1 0,1 1 0,0-1 0,0 1 0,-1-1 0,1 0 0,0 0 0,0 0 0,0 0 0,1 0 0,-1 0 0,2 0 0,39 7-400,0-2 0,1-2 0,44-2 0,250-19-1147,-330 16 1808,-1 1 1,1 1-1,-1-1 0,1 1 1,-1 0-1,0 1 0,9 3 1,-14-4-115,-1 0 1,0 0-1,0 0 1,0 1 0,0-1-1,0 0 1,0 1 0,0-1-1,0 1 1,-1-1 0,1 1-1,0-1 1,-1 1 0,1 0-1,-1-1 1,0 1 0,1 1-1,4 39 1279,-3-28-774,-1-8-499,1 0 0,0 0 0,0 0 0,0 0 0,1 0 0,0-1 0,0 1 0,0-1 0,1 0 0,0 0-1,0 0 1,0 0 0,0-1 0,1 1 0,0-1 0,0 0 0,0-1 0,9 6 0,-1-2-230,0-1 0,0-1 0,1 0 1,-1 0-1,1-2 0,26 5 0,11-1-936</inkml:trace>
</inkml:ink>
</file>

<file path=ppt/ink/ink2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4.8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0 523 3584,'1'-1'197,"-1"0"1,0-1-1,1 1 0,-1 0 1,1 0-1,0-1 0,-1 1 1,1 0-1,0 0 0,0 0 1,0 0-1,0 0 0,-1 0 1,1 0-1,1 0 0,-1 1 1,0-1-1,0 0 1,0 1-1,0-1 0,0 0 1,1 1-1,-1-1 0,3 0 1,38-10 2404,-33 9-2778,13-2 422,-1-2 0,0-1 1,0-1-1,-1 0 0,0-2 0,0 0 1,-1-1-1,0-1 0,-1-1 1,-1-1-1,0 0 0,0-1 1,-2-1-1,0-1 0,-1 0 0,0 0 1,-2-2-1,0 1 0,-1-2 1,-1 1-1,10-28 0,-19 43-198,5-11 177,0 0-1,-2-1 0,0 0 1,2-17-1,-5 31-177,-1-1-1,1 1 1,-1 0-1,0 0 1,0 0-1,0-1 1,0 1 0,0 0-1,-1 0 1,1 0-1,0 0 1,-1-1 0,0 1-1,1 0 1,-1 0-1,0 0 1,0 0-1,0 0 1,-1 0 0,1 1-1,0-1 1,-1 0-1,1 1 1,-1-1 0,1 1-1,-1-1 1,0 1-1,0 0 1,0-1 0,0 1-1,0 0 1,0 0-1,0 1 1,0-1-1,0 0 1,0 1 0,0-1-1,-4 0 1,3 2-22,1-1 0,0 1 0,0-1 0,-1 1 1,1 0-1,0-1 0,0 1 0,0 0 0,0 1 0,0-1 1,0 0-1,0 0 0,0 1 0,0-1 0,1 1 0,-1 0 1,1-1-1,-1 1 0,1 0 0,0 0 0,-1 0 0,1 0 1,0 0-1,0 0 0,1 1 0,-1-1 0,0 0 0,1 0 1,-1 4-1,-3 7 31,1 1 1,1-1-1,-2 23 1,6 13 14,1 0 0,3 0 0,2 0 0,2-1 1,17 51-1,-26-95-62,9 30 85,-2 0-1,-1 0 1,5 67 0,-12-99-81,0 0 1,1 0 0,-1 0 0,-1 0-1,1 0 1,0 0 0,0 0 0,-1-1-1,1 1 1,-1 0 0,0 0 0,1 0-1,-1-1 1,0 1 0,0 0 0,0-1-1,0 1 1,0-1 0,0 1 0,-1-1-1,1 1 1,-1-1 0,1 0 0,-1 0-1,1 0 1,-1 0 0,-2 2 0,-3-1 12,1-1 1,0 0 0,-1 0-1,1 0 1,-1-1 0,-11 0 0,4 0-2,-12-2 24,-1-1-1,-50-12 1,57 9-67,0 2 0,0 0 0,-1 1 1,0 2-1,1 0 0,-31 2 0,43 4 194,17 1 41,21 2 180,94-3 1149,153-13 0,-25-1 225,-277 8-4024,0-2-1,-47-9 0,67 11 1954,-59-14-2900</inkml:trace>
</inkml:ink>
</file>

<file path=ppt/ink/ink2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0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107 407 8448,'-1'1'618,"1"0"0,0 0 0,-1 0-1,1 0 1,0 0 0,0 0 0,0 0 0,0 0 0,0 1 0,0-1 0,0 0 0,0 0 0,0 0 0,1 0 0,-1 0 0,0 0 0,1 0 0,-1 0-1,0 0 1,2 1 0,19 17 3410,37 6-5391,-48-22 2020,21 6-459,0-1 0,0-2 0,1-1 0,0-2 0,0 0-1,0-3 1,0-1 0,0-1 0,0-1 0,0-2 0,-1-1 0,0-2 0,0-1 0,0-1 0,-1-2 0,-1-1 0,38-23-1,-56 29-182,0-1-1,0 0 0,-1-1 0,0 0 1,-1 0-1,0-1 0,0 0 0,12-21 0,-17 26-15,0 0 0,-1 0 0,0 0 0,0-1 0,0 1 0,-1-1 0,0 0-1,0 1 1,0-1 0,-1 0 0,0 0 0,0 0 0,0 0 0,-1 0 0,0-1 0,0 1-1,-1 0 1,-2-11 0,2 10-17,0 1 0,-1-1 1,0 1-1,0 0 0,-1 0 0,1-1 0,-1 2 0,-1-1 0,1 0 1,-1 1-1,0-1 0,0 1 0,-1 0 0,0 0 0,0 1 1,0 0-1,0 0 0,-11-7 0,7 5-6,-2-2-6,-1 0 0,1 1 0,-2 1 0,1 0-1,-1 1 1,0 0 0,0 1 0,0 0 0,-1 1-1,1 1 1,-26-1 0,18 0-13,-10 1-64,0 0 1,0 2-1,-1 2 1,1 1-1,1 1 0,-38 10 1,44-10-107,1 2 1,0 1 0,1 1 0,-1 0 0,1 2 0,1 1 0,0 0 0,0 2 0,1 0 0,1 1 0,1 1 0,0 1 0,0 1 0,2 0-1,0 1 1,-17 25 0,30-39 65,0 0-1,0 0 0,0 1 1,0-1-1,1 1 1,-1-1-1,1 1 0,1 0 1,-1 0-1,1-1 0,-1 1 1,1 0-1,1 1 1,-1-1-1,1 0 0,0 0 1,0 0-1,0 0 0,1 0 1,0 0-1,0 0 1,0 0-1,0 0 0,3 6 1,-2-6-102,0 1 1,1-1-1,-1 0 1,1 0-1,0 0 1,1 0-1,-1 0 1,1-1-1,0 1 1,0-1-1,0 0 1,1-1 0,-1 1-1,1-1 1,0 1-1,0-1 1,0-1-1,11 5 1,-6-2-172,52 29-2652</inkml:trace>
</inkml:ink>
</file>

<file path=ppt/ink/ink2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1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7808,'4'3'1116,"0"-1"0,0 1 1,0-1-1,-1 1 0,1 0 1,-1 1-1,0-1 0,0 0 1,0 1-1,0 0 1,-1 0-1,1 0 0,-1 0 1,2 6-1,9 25-134,36 259 371,-36-185-1165,39 145-1,-38-221-1271,-13-32 880,-1 0-1,1 0 1,0-1-1,0 1 0,-1 0 1,1 0-1,0-1 0,0 1 1,0 0-1,0-1 0,0 1 1,0-1-1,0 1 0,0-1 1,0 1-1,0-1 0,0 0 1,0 0-1,0 1 1,0-1-1,0 0 0,0 0 1,0 0-1,1 0 0,-1 0 1,0 0-1,0-1 0,2 1 1,6-4-3146</inkml:trace>
</inkml:ink>
</file>

<file path=ppt/ink/ink2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1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19 303 13440,'-19'22'6655,"51"33"-9215,-24-44 11904,14 22-9984,-4-5 128,3-4-3712,-4-3 128,6-6 3073,-6-5 127</inkml:trace>
  <inkml:trace contextRef="#ctx0" brushRef="#br0" timeOffset="1">184 9 13568,'-16'-9'6783,"40"21"-18046,-14-12 12543,-6 7-3712,-4 4 0</inkml:trace>
</inkml:ink>
</file>

<file path=ppt/ink/ink2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2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115 195 8320,'1'-4'653,"0"0"1,0 0-1,0-1 1,1 1-1,-1 0 1,1 0-1,0 1 1,0-1-1,1 0 1,-1 1-1,1-1 1,0 1-1,0 0 1,0 0 0,5-4-1,14-18 1050,-14 18-1530,0-1 0,0 1 0,1 1 0,0-1 0,0 1 1,1 1-1,-1 0 0,1 0 0,15-5 0,5-2 678,-17 6-558,0 1 1,1 1 0,0 0 0,0 1-1,0 0 1,0 1 0,0 1 0,1 0-1,-1 1 1,0 1 0,1 0-1,27 6 1,-33-4-253,0 0 0,0 0 1,0 0-1,0 1 0,-1 1 0,0 0 0,0 0 0,0 0 0,0 1 1,-1 0-1,0 0 0,0 1 0,0 0 0,-1 0 0,0 1 0,-1-1 1,0 1-1,0 1 0,0-1 0,4 13 0,-6-12-15,1-1 0,-1 1 0,-1 0 0,1 1 0,-2-1 0,1 0-1,-1 1 1,-1-1 0,0 1 0,0-1 0,-1 1 0,0-1 0,0 0 0,-1 1 0,0-1 0,-1 0 0,0 0-1,-1 0 1,0-1 0,-6 11 0,-9 6-19,0 0 0,-2-2 0,-1 0 0,0-2 0,-2 0 0,-1-2 0,0 0 0,-1-2 0,-53 26-1,5-9 7,-2-4-1,-120 31 1,165-55-117,30-6 103,1 0-1,0 0 1,0 0-1,0 0 1,0-1-1,0 1 1,0 0 0,-1 0-1,1 0 1,0 0-1,0-1 1,0 1-1,0 0 1,0 0-1,0 0 1,0 0-1,0-1 1,0 1-1,0 0 1,0 0-1,0 0 1,0-1-1,0 1 1,0 0-1,0 0 1,0 0-1,0 0 1,0-1 0,0 1-1,0 0 1,0 0-1,1 0 1,-1 0-1,0-1 1,0 1-1,0 0 1,0 0-1,0 0 1,0 0-1,1 0 1,-1 0-1,0-1 1,0 1-1,0 0 1,0 0-1,0 0 1,1 0-1,-1 0 1,0 0 0,0 0-1,0 0 1,1 0-1,-1 0 1,0 0-1,0 0 1,0 0-1,0 0 1,1 0-1,-1 0 1,0 0-1,0 0 1,48-27-131,-42 24 117,6-3 43,1 1 0,0 0-1,0 0 1,0 2-1,0 0 1,1 0-1,-1 1 1,1 1 0,-1 0-1,1 1 1,20 2-1,-10 1 46,1 2 0,-1 0 0,0 2 0,0 1 0,30 14-1,-30-13-75,-1 0-1,1-2 0,1 0 0,0-2 0,0-1 0,26 2 0,-32-5-609,-1-2-1,0 1 1,30-6-1,-37 3-470,1 0 0,-1 0 0,0-1 0,-1 0 0,1 0 0,13-10 0,-8 2-2542,-3 0 21</inkml:trace>
</inkml:ink>
</file>

<file path=ppt/ink/ink2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2.5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19 8448,'-3'-18'4224,"38"26"-3712,-27-8 8063,18 0-7935,-4 0 128,23 10 384,-11-5 128,36 2-1664,-17-4 128,21 12 512,-17-3 0,-5-6-1920,-7 6 128,-15-12-1792,-4 0 1</inkml:trace>
</inkml:ink>
</file>

<file path=ppt/ink/ink2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3.0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546 1 7552,'-18'5'9818,"0"9"-5716,-16 25-3043,22-25 303,-112 160-584,26-33 150,90-132-911,0 0 0,0 0 1,0-1-1,-1 0 0,-1-1 0,1 0 0,-20 11 0,25-16-17,-1 0-1,1 0 1,0 0-1,-1 0 1,1-1 0,-1 1-1,0-1 1,1-1-1,-1 1 1,0 0-1,0-1 1,1 0 0,-1 0-1,0-1 1,0 0-1,1 1 1,-1-1-1,0-1 1,1 1 0,-8-4-1,8 3 1,1-1 0,-1 0 0,1 0 0,0 0 0,-1 0 0,1-1 0,1 1 0,-1-1 0,1 0 0,-1 0 0,1 0 0,0 0 0,0 0 0,1 0 0,-1-1 0,1 1 0,0-1 0,0 1 0,0 0 0,1-6 0,-1 3 0,1 0 0,0 0 0,0 0 0,0 0 0,1 1 0,0-1 0,1 0 0,0 0 0,0 1 0,0-1 0,0 1 0,5-6 0,-3 5 59,2 0 0,-1 0 0,1 1 1,0 0-1,0 0 0,1 1 0,-1-1 0,1 2 0,0-1 0,1 1 0,-1 0 0,10-4 0,-14 8-15,1-1 0,-1 1-1,1 0 1,-1 0 0,1 0-1,-1 0 1,1 0 0,-1 1-1,0-1 1,1 1 0,-1 0-1,0 0 1,1 1 0,-1-1-1,0 1 1,0-1 0,0 1 0,0 0-1,-1 0 1,4 3 0,64 55 658,-54-46-637,5 5-211,1-1-1,1 0 0,0-2 0,1-1 0,1-1 0,1-1 0,0-1 0,48 15 0,-30-24-5173,-27-4 1339,-8 1 376</inkml:trace>
</inkml:ink>
</file>

<file path=ppt/ink/ink2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4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617 139 2560,'5'-20'1989,"0"-21"5728,-5 39-7524,-1 0 0,1 1-1,-1-1 1,1 0 0,-1 0 0,0 0 0,1 1 0,-1-1 0,0 1 0,0-1 0,-1 0 0,1 1 0,0 0 0,0-1 0,-1 1 0,1 0 0,-1 0 0,1-1 0,-1 1 0,1 0 0,-1 1 0,-2-2-1,-17-7 591,-1 1-1,-1 1 0,0 1 0,0 1 0,-44-3 1,44 8-378,0 1 1,1 1 0,0 1 0,-1 1 0,1 1-1,0 1 1,1 0 0,-32 16 0,39-16-301,0 1 0,1 0-1,0 1 1,0 1 0,0 0 0,1 1 0,1 0 0,-1 1-1,2 0 1,0 0 0,0 1 0,1 1 0,-9 14 0,16-22-80,-1 0 1,1-1-1,0 1 1,0 0-1,1 0 1,-1 0 0,1 0-1,0 0 1,1 0-1,-1 0 1,1 1-1,0-1 1,0 0 0,1 0-1,-1 0 1,1 0-1,0 1 1,1-1 0,-1-1-1,4 10 1,0-7-2,0-1 0,0 0 0,0 0 0,0 0 0,1 0 0,0-1 0,1 0 1,-1 0-1,1 0 0,0-1 0,0 0 0,0 0 0,9 2 0,22 9-5,0-1 1,1-2-1,0-2 0,63 8 1,-34-12-2170,132-4 1,-187-3 1429,0 0 0,0 0 0,-1-1 0,1-1 0,-1 0 0,0-1 0,21-9 0,12-10-2629</inkml:trace>
</inkml:ink>
</file>

<file path=ppt/ink/ink2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4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131 262 11392,'-22'3'5631,"27"54"-6143,0-44 10496,4 13-9856,-6-8 0,15 11 0,-5-6 128,22 13-384,-8-11 0,16 8 128,-7-11 0,2-14-768,-1-1 0,-3-7-2560,-7 0 0</inkml:trace>
  <inkml:trace contextRef="#ctx0" brushRef="#br0" timeOffset="1">40 7 15360,'-40'0'7679,"67"0"-12031,-19 0 13440,5-3-12160,-3 3 0,7-4-3839,-4 4 127</inkml:trace>
</inkml:ink>
</file>

<file path=ppt/ink/ink2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4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219 377 256,'0'-6'-158,"0"-3"3195,15-14 6265,16-9-6817,-27 29-2162,-8 6-129,-26 23 751,28-25-492,0 1 0,1-1 1,-1 1-1,1 0 1,-1 0-1,1-1 0,0 1 1,0 0-1,-1 1 1,1-1-1,-1 4 0,1 24 1277,2-24-1775,0-1-1,0 1 0,1-1 1,0 0-1,0 0 0,1 0 0,5 9 1,-3-7 301,0-1 0,0 1 0,1-1 0,0 0 0,1 0 0,-1-1 0,1 1 0,0-2 0,0 1 0,1-1 0,-1 0 0,1 0 0,0-1 0,0 0 0,0-1-1,0 1 1,1-2 0,-1 1 0,1-1 0,8 0 0,8-4-39,1-1-1,-1-1 1,0-1-1,-1-2 0,1 0 1,26-14-1,-39 16-128,0 0-1,-1 0 1,1-1 0,-1-1-1,-1 0 1,0 0-1,0-1 1,16-18 0,-21 20-53,0 0 0,0 0 0,-1 0 0,0 0 0,-1-1 0,1 1 0,-1-1 0,-1 0 1,1 0-1,-1-1 0,-1 1 0,0 0 0,1-14 0,-2 15-28,-1 1 0,1-1 0,-1 0 0,-1 0 0,1 1 1,-1-1-1,0 1 0,-1 0 0,1-1 0,-1 1 0,-1 0 0,1 0 0,-1 1 0,0-1 0,0 1 0,0 0 1,-7-5-1,6 4-7,-3-4 0,-1 1 0,-1 0 0,0 1 0,0 0 0,0 1 0,-1 0 0,0 0 0,-1 1 0,1 1 0,-1 0 0,-15-4 0,13 4 0,-11-5-30,-1 1 0,0 2 0,0 0 1,0 2-1,-1 1 0,0 1 0,0 1 0,0 2 0,-52 5 0,53-2-111,1 1-1,-42 12 1,60-13 74,-1-1-1,1 1 1,0 1 0,0-1 0,0 1 0,1 0-1,-1 1 1,1-1 0,0 1 0,0 1 0,1-1-1,-1 1 1,-4 6 0,8-8-19,0-1 0,1 1-1,-1-1 1,1 1 0,-1-1 0,1 1-1,0 0 1,1 0 0,-1 0-1,1 0 1,-1 0 0,1-1 0,1 1-1,-1 0 1,0 0 0,1 0 0,0 0-1,0 0 1,0-1 0,0 1 0,0 0-1,1-1 1,0 1 0,0-1 0,0 1-1,0-1 1,4 5 0,5 5-681,1 1 0,0-2 0,1 0 0,23 17 0,-21-17-104,1-2 1,0 0 0,1-1 0,0-1 0,0 0-1,25 6 1,-30-10 434,71 27-3041</inkml:trace>
</inkml:ink>
</file>

<file path=ppt/ink/ink2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5.4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0 292 10112,'9'4'1612,"0"-1"1,0 0 0,1 0-1,-1 0 1,1-1 0,-1-1-1,1 0 1,19 0 0,4-4-128,-2-2-1234,-1-1-1,0-1 0,53-21 0,-71 23-197,-2 0 0,1-1-1,0 0 1,-1-1 0,0 0-1,-1 0 1,0-1-1,0 0 1,0-1 0,-1 0-1,-1 0 1,14-21-1,-20 27-26,1 0-1,-1 0 0,0 0 0,0 0 0,0 0 1,0-1-1,0 1 0,-1 0 0,1 0 0,-1-1 1,0 1-1,0 0 0,0-1 0,-1 1 0,1 0 1,-1-1-1,0 1 0,0 0 0,0 0 0,0 0 1,0 0-1,-1 0 0,1 0 0,-1 0 0,0 0 1,0 0-1,0 1 0,0-1 0,-1 1 0,-4-5 1,1 2 38,-1 0 1,0 0-1,0 0 1,0 1 0,0 0-1,-1 0 1,0 1 0,0 0-1,0 0 1,0 1 0,0 0-1,-9-1 1,5 3 5,0 0 1,-1 0 0,1 1-1,0 1 1,1 0 0,-1 0-1,0 1 1,0 1 0,1 0 0,0 1-1,0 0 1,-20 13 0,23-13-36,0 0 0,0 1 1,1 0-1,0 0 1,0 1-1,0 0 1,1 0-1,0 1 1,0 0-1,1 0 1,0 0-1,1 0 1,0 1-1,0 0 1,1 0-1,0 0 1,-4 17-1,6-13 8,0 0 0,1 0 0,0 0 1,1-1-1,0 1 0,5 19 0,-5-25-20,1-1-1,0 1 1,1 0-1,0-1 1,0 1-1,0-1 1,0 0-1,1 0 1,0-1-1,1 1 1,-1-1-1,1 0 1,0 0-1,11 8 1,11 2-100,0-2 0,1-1 1,1-2-1,55 14 0,-68-21-367,0 0 0,0-1 0,0-1 0,0 0 0,27-3 0,-19-2-946,0-1-1,0 0 0,-1-2 1,0 0-1,30-16 0,7-3-2576</inkml:trace>
</inkml:ink>
</file>

<file path=ppt/ink/ink2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8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694 134 2304,'1'-5'216,"0"0"0,0 1 0,0-1 1,-1 0-1,1 0 0,-1 0 0,0 0 0,0 1 1,-1-1-1,0 0 0,0 0 0,0 0 0,0 1 0,-1-1 1,1 1-1,-4-7 0,3 8-71,0 0-1,0 0 1,0 0 0,0 0-1,0 0 1,0 1-1,-1-1 1,1 1 0,-1-1-1,0 1 1,0 0 0,0 0-1,0 0 1,0 1 0,0-1-1,0 1 1,0-1 0,-1 1-1,1 0 1,-1 0-1,1 1 1,-1-1 0,-5 0-1,0 2 16,0 0 0,0 1 0,0-1 0,0 2 0,0-1 0,0 1-1,0 1 1,1-1 0,-1 1 0,1 1 0,-9 6 0,-11 9 212,-42 40 0,66-56-325,-18 18 182,1 1 0,1 1 0,2 1 0,0 0 0,-26 53 0,-58 153 990,85-189-1018,-13 42 345,4 2 0,3 1 1,4 0-1,-11 145 0,25-168-102,3 0-1,3 0 1,3 1 0,3-1-1,2-1 1,3 1 0,3-2 0,3 0-1,27 65 1,-28-94-140,1 0 0,1-1 0,2-2 0,1 0 0,1-1 0,2-1 0,44 39 0,-60-59-193,46 51 510,-51-55-565,-1 0-1,0 0 0,0 0 0,0 0 1,-1 1-1,0-1 0,0 1 0,0 0 1,0 0-1,-1 0 0,1 0 0,0 7 1,-5-16-34,2 3-233,0 0 1,1-1 0,-1 1 0,0 0 0,0 0-1,1 0 1,-1 0 0,1-1 0,-1 1 0,1 0 0,-1-1-1,1 1 1,0 0 0,0-1 0,0 1 0,0 0-1,0-1 1,0 1 0,0 0 0,0-1 0,0 1-1,1 0 1,-1-1 0,0 1 0,1 0 0,1-3-1,25-38-6693,-20 33 5526,1 0 0,0 0 1,18-14-1,8-8-1694</inkml:trace>
</inkml:ink>
</file>

<file path=ppt/ink/ink2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5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17 6912,'-17'-4'5544,"8"1"2807,27-6-7015,-16 8-1191,-1 1-1,1 0 0,-1 0 1,1 0-1,-1 0 0,1 1 1,-1-1-1,1 0 0,-1 1 0,0-1 1,1 1-1,-1-1 0,1 1 1,-1-1-1,0 1 0,0 0 1,1 0-1,-1 0 0,0 0 1,0 0-1,0 0 0,0 0 1,0 0-1,0 0 0,0 0 0,0 0 1,-1 1-1,1-1 0,0 0 1,-1 1-1,1-1 0,-1 1 1,1-1-1,-1 0 0,0 3 1,16 55 1670,-15-55-1658,0 7-5,1 0 0,1-1 0,-1 1-1,1-1 1,1 1 0,0-1 0,1 0 0,0 0 0,0-1 0,1 0-1,0 0 1,1 0 0,0 0 0,0-1 0,1 0 0,16 13-1,-24-21-151,4 2-38,-1 0 0,0 0-1,1 0 1,-1-1-1,1 1 1,-1-1 0,1 0-1,0 0 1,0 0-1,-1 0 1,1-1 0,0 0-1,0 0 1,6 0-1,28-5-1441,41-9-1,-68 11 1157,108-20-3644</inkml:trace>
</inkml:ink>
</file>

<file path=ppt/ink/ink2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7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530 7 10752,'-5'-7'5376,"-30"53"-3713,32-37 5505,-47 30-7168,12-5 128,-37 30-640,18-13 0,-31 4-512,18-14 128,9-16-2176,13-10 1</inkml:trace>
</inkml:ink>
</file>

<file path=ppt/ink/ink2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8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1 521 3072,'4'0'8728,"11"-11"-4096,16-16-2313,-14 6-83,0 0-1,24-42 1,10-14-1156,62-69-11,-95 124-882,2 1 0,1 1 1,0 1-1,37-26 0,-52 42-173,-1-1 0,1 1 0,0 0 0,0 0 0,1 1 0,-1 0 0,1 0-1,-1 0 1,1 1 0,-1 0 0,1 0 0,0 1 0,-1 0 0,1 0 0,0 0 0,-1 1 0,1 0 0,-1 0-1,1 1 1,-1 0 0,1 0 0,9 5 0,-3 0 5,-1 1 1,0 1-1,-1-1 0,0 2 0,0 0 0,-1 0 1,0 1-1,0 0 0,12 21 0,-7-10-17,0 0 1,-2 1-1,-1 1 1,0 0-1,-2 0 0,-1 1 1,-1 0-1,8 41 0,-16-62-2,0 0 0,0 0-1,0-1 1,-1 1-1,1 0 1,-1 0-1,0-1 1,0 1-1,0 0 1,0-1-1,-1 1 1,1-1-1,-1 0 1,0 1-1,-4 4 1,1-2 1,0-1 0,-1 0 1,1 0-1,-1 0 0,0-1 0,0 1 1,-10 4-1,-8 2-98,-1-1 1,0-1-1,-35 7 1,60-16 95,-17 5-397,0 0 0,-1-1 0,1-2 0,0 1-1,-1-2 1,0 0 0,1-1 0,-31-5 0,48 5 334,-1 0 1,0 0 0,0 0 0,1 0-1,-1 0 1,0-1 0,1 1 0,-1 0 0,0 0-1,1-1 1,-1 1 0,0 0 0,1-1-1,-1 1 1,1-1 0,-1 1 0,0-1 0,1 1-1,-1-1 1,1 1 0,0-1 0,-1 0-1,1 1 1,-1-1 0,1 0 0,0 1 0,0-1-1,-1 0 1,1 1 0,0-1 0,0 0-1,0 0 1,0 1 0,0-2 0,0 0-164,1-1 1,0 1 0,-1 0-1,1 0 1,0-1 0,1 1 0,-1 0-1,0 0 1,0 0 0,4-3-1,5-6-1114,0 1 0,23-18 1,-15 15 314,1 2 0,1 0 0,-1 1 0,2 1 0,28-9 0,108-21-626,-151 38 1812,0 1-1,1-1 1,-1 1 0,0 0 0,0 0 0,7 2 0,57 19 7200,-56-16-5763,0 0 1,0-1-1,28 5 1,-20-7-1342,0 0 0,0-2 0,1 0 0,-1-2 0,0 0 0,0-2 0,0 0 0,-1-1 0,1-2 0,-1 0 0,0-1 0,24-14 0,-41 20-245,0 0 0,-1 0 1,1-1-1,-1 1 1,0-1-1,1 0 0,-1 0 1,0 0-1,-1 0 1,1-1-1,-1 1 0,1-1 1,-1 0-1,0 0 1,0 1-1,-1-1 0,1 0 1,-1-1-1,0 1 1,0 0-1,0 0 1,-1 0-1,1-1 0,-1 1 1,0 0-1,-1-1 1,1 1-1,-1 0 0,1 0 1,-1-1-1,0 1 1,-1 0-1,1 0 0,-1 0 1,0 0-1,0 1 1,0-1-1,0 0 1,-1 1-1,1-1 0,-1 1 1,-6-5-1,3 1 23,-1 1 1,0 1-1,0-1 0,0 1 1,-1 1-1,0-1 0,1 1 1,-2 1-1,1-1 0,0 1 1,-1 1-1,0 0 0,1 0 1,-1 0-1,0 1 0,0 1 1,0-1-1,0 2 0,0-1 1,0 1-1,1 0 0,-1 1 1,-10 3-1,11-3 0,0 1-1,0 0 1,0 1-1,1 0 1,-1 0 0,1 0-1,0 1 1,0 0-1,1 0 1,-1 1 0,1 0-1,0 0 1,1 0-1,0 1 1,0 0 0,0 0-1,1 0 1,0 1-1,0-1 1,1 1 0,0 0-1,0 0 1,1 0-1,-2 11 1,2-8-23,1-1 0,1 1 0,0 0 1,0 0-1,1-1 0,0 1 0,1-1 0,0 1 0,1-1 0,0 0 0,1 1 0,0-1 1,5 9-1,6 5-16,1 0 0,1-1 0,29 30 1,-37-42-5,-2-4-165,-1 0-1,1-1 0,0 1 1,1-1-1,0-1 1,0 0-1,0 0 0,0 0 1,1-1-1,0 0 1,15 4-1,-16-6-378,0-1 0,0 0 1,0 0-1,0 0 0,1-1 0,-1 0 0,0-1 1,0 0-1,0 0 0,0-1 0,0 0 0,0 0 1,9-5-1,25-12-3052</inkml:trace>
</inkml:ink>
</file>

<file path=ppt/ink/ink2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9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495 6 7808,'1'-1'353,"-1"1"0,1-1-1,0 1 1,-1-1 0,1 1 0,-1-1 0,1 1 0,0 0 0,-1-1 0,1 1-1,0 0 1,-1 0 0,1 0 0,0-1 0,0 1 0,-1 0 0,1 0 0,0 0-1,0 0 1,-1 0 0,1 0 0,0 0 0,-1 1 0,1-1 0,0 0 0,0 0-1,-1 0 1,2 1 0,2 19 3805,-17 35-3677,11-48-122,-5 26 158,-5 60-1,-3 23 849,13-105-1249,-1 0 1,0 0-1,-1 0 0,0 0 0,-1-1 1,0 0-1,-10 15 0,7-15-68,0-1 0,-1-1 0,0 1 0,-1-2 0,1 1 0,-2-1 0,1-1 0,-1 0 0,1 0 0,-2-1 0,-16 6 0,1-3 64,0 0 0,0-2 0,-55 5 0,74-10-111,1-1-1,0 0 1,-1 0-1,1 0 1,0-1-1,-1 0 1,1-1-1,0 0 1,0 0-1,-13-5 1,17 5-2,0 0 0,1 0 0,-1 0 0,0-1 0,1 1 0,0-1 0,-1 1 0,1-1 0,0 0 0,0 0 0,1 0 0,-1 0 0,1 0 0,-1 0 0,1 0 0,0-1 0,0 1 0,0 0 0,1-1 0,-1 1 0,1-1 1,0 1-1,0 0 0,0-1 0,0 1 0,1-1 0,0-3 0,2-10-3,0 1-1,1 0 1,1 0 0,0 0 0,1 0-1,1 1 1,0 0 0,1 0-1,1 1 1,0 0 0,1 0 0,1 1-1,0 1 1,0 0 0,1 0 0,1 1-1,0 0 1,0 2 0,28-17 0,-38 26 40,-1-1 0,0 1 1,0-1-1,0 1 1,0 0-1,0 0 0,0 0 1,1 0-1,-1 0 1,0 0-1,0 1 1,0-1-1,0 1 0,0-1 1,0 1-1,0 0 1,0 0-1,0 0 0,0 0 1,0 0-1,0 0 1,-1 1-1,1-1 1,0 1-1,-1-1 0,1 1 1,-1-1-1,0 1 1,1 0-1,-1 0 0,0-1 1,1 4-1,8 12 298,-1 0 0,13 32-1,-10-22-125,5 4-94,2-1 0,1-1-1,1-1 1,1 0 0,33 30 0,-36-40-1256,44 31 1,-61-48-1227,-5-5-2785,2 2 3800,0-5-2380</inkml:trace>
</inkml:ink>
</file>

<file path=ppt/ink/ink2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39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375 63 7168,'-13'-6'2876,"19"-2"-2087,-5 7-451,0 0 0,0 1-1,0-1 1,-1 0-1,1 0 1,0 0-1,0 0 1,-1 0-1,1 0 1,-1 0-1,1-1 1,-1 1 0,1 0-1,-1 0 1,1-2-1,-2 1-6,0 0-1,1 0 1,-1 1 0,0-1-1,0 0 1,0 1 0,0-1-1,0 1 1,-1-1 0,1 1-1,0-1 1,-1 1 0,1 0-1,-1 0 1,-2-2 0,-4 2-62,1-1 0,-1 2 0,0-1 0,1 1 0,-1 0 0,0 1 0,0-1 0,1 2 0,-1-1 0,1 1 0,-1 0 0,1 1 0,0-1 0,-10 6 0,5-3-80,-8 3 2,0 2 0,0 0 0,1 1 0,0 0 1,-17 16-1,27-21-133,1 1-1,1 0 1,0 0 0,0 1 0,0-1 0,1 2-1,0-1 1,0 1 0,1-1 0,0 1 0,1 1-1,-5 13 1,8-19-33,0 0 0,1 0 0,0 1 1,0-1-1,0 0 0,0 0 0,0 0 0,1 1 0,0-1 0,0 0 0,0 0 0,0 0 0,1 0 0,2 5 0,1 0 26,0-1-1,1 0 1,0 0-1,0 0 1,14 12-1,4 0-13,0-1 0,51 30-1,-61-40-158,1-1-1,0-1 0,1-1 0,0 0 0,23 6 0,-30-10-445,0-1 0,0 0 0,0 0 1,0 0-1,0-1 0,1-1 0,-1 0 0,0 0 0,0 0 0,0-1 1,11-4-1,4-2-2910</inkml:trace>
</inkml:ink>
</file>

<file path=ppt/ink/ink2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0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7424,'0'-15'3712,"31"6"-1024,-22 6 4223,17 0-5887,-9-1 128,22 4 512,-7 0 0,16 7-2176,-13-4 0,4 12 1280,-9-3 0,2 3-2048,-6-9 0,4-2-2176,-4 1 128</inkml:trace>
</inkml:ink>
</file>

<file path=ppt/ink/ink2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0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7040,'-5'3'9559,"0"4"-3886,-1 15-2515,2 24-5310,3-42 3449,0 189 1015,1-114-2042,4 3-442,16 100 1,-12-126-510,-8-53 473,3 40-1069,-3-42 907,0 1 1,-1-1 0,1 1-1,0 0 1,0-1 0,-1 1-1,1-1 1,-1 1 0,0-1-1,1 0 1,-1 1-1,0-1 1,-1 2 0,-3 3-2852</inkml:trace>
</inkml:ink>
</file>

<file path=ppt/ink/ink2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0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14 8064,'-13'-10'2128,"20"7"723,30 11 4735,-37-8-7519,1 1 0,0-1 0,-1 1 0,1-1 0,-1 1 1,0-1-1,1 1 0,-1-1 0,1 1 0,-1-1 0,0 1 1,1 0-1,-1-1 0,0 1 0,1-1 0,-1 1 0,0 0 1,0-1-1,0 1 0,0 0 0,0-1 0,0 1 0,0 0 1,0-1-1,0 1 0,0 1 0,-3 204 680,0-155-110,-3 165 1244,8-182-2666,1-1 0,1 1-1,2-1 1,14 43 0,-18-69 254,-1-5 158,0-1-1,-1 1 1,1 0-1,-1 0 0,0 0 1,1 0-1,-1 0 1,0 0-1,0 0 1,0 0-1,-1 3 0,1 3-2825</inkml:trace>
</inkml:ink>
</file>

<file path=ppt/ink/ink2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1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7680,'0'-1'318,"0"0"1,1 0-1,-1-1 1,0 1-1,1 0 1,-1 0-1,1-1 1,0 1-1,-1 0 0,1 0 1,0 0-1,0 0 1,-1 0-1,1 0 1,0 0-1,0 0 1,0 0-1,0 1 1,0-1-1,0 0 1,1 1-1,-1-1 1,0 0-1,0 1 1,0 0-1,1-1 0,1 0 1,42-7 4082,-33 6-4920,57-5 1282,95 2 0,-163 5-731,56 0 592,0 1 0,0 3 0,63 13 0,-118-16-611,29 3 213,0 2 1,-1 1 0,0 2-1,0 0 1,-1 3 0,37 18 0,-62-28-204,0 1 0,-1-1 0,1 0 0,-1 1 0,0 0 0,1 0 1,-1 0-1,0 0 0,-1 1 0,1-1 0,-1 1 0,1 0 1,-1-1-1,0 1 0,0 0 0,-1 0 0,1 0 0,-1 1 1,0-1-1,0 0 0,0 0 0,-1 1 0,0-1 0,1 0 1,-1 1-1,-1-1 0,1 0 0,-1 1 0,0-1 0,0 0 1,0 0-1,0 1 0,-1-1 0,-2 5 0,-4 3-25,0-1 0,-1-1 0,-1 1 0,1-1 0,-2-1 0,1 0 0,-16 10 0,-10 6-22,-40 19 0,29-21-4,-1-1-1,-1-3 1,-1-2-1,-1-2 1,0-2 0,-1-3-1,0-2 1,-66 2-1,103-8-12,12-2 29,1 1 0,-1-1 0,0 0 0,1 1 0,-1-2 0,0 1 0,1 0 0,-1 0 0,0-1 1,1 1-1,-1-1 0,1 0 0,-1 0 0,1 0 0,-1 0 0,1 0 0,-3-2 0,5 3 7,0 0 0,-1-1-1,1 1 1,0 0 0,0 0-1,-1-1 1,1 1 0,0 0 0,0-1-1,0 1 1,-1 0 0,1-1-1,0 1 1,0 0 0,0-1 0,0 1-1,0 0 1,0-1 0,-1 1-1,1 0 1,0-1 0,0 1-1,0 0 1,0-1 0,0 1 0,1 0-1,-1-1 1,0 1 0,0-1-1,0 1 1,0 0 0,0-1 0,0 1-1,1 0 1,-1 0 0,0-1-1,0 1 1,0 0 0,1-1-1,-1 1 1,0 0 0,0 0 0,1-1-1,-1 1 1,0 0 0,1 0-1,-1 0 1,1-1 0,27-15-168,37-5 115,-47 19 169,1 1 0,-1 0 1,1 1-1,0 1 0,-1 1 1,1 1-1,-1 0 1,0 1-1,0 2 0,33 13 1,1 6 566,0 3 1,54 40 0,70 37 201,-155-95-1036,0-1 0,0 0 0,1-2 0,0-1 1,0 0-1,42 4 0,-11-13-1957,-51 3 1673,0-1 0,1 1 0,-1-1 0,0 1 0,0-1 0,1 0 0,-1 0-1,0 0 1,0 0 0,0 0 0,0 0 0,0-1 0,0 1 0,0-1 0,-1 1 0,1-1 0,0 0 0,2-3 0,0-4-3293</inkml:trace>
</inkml:ink>
</file>

<file path=ppt/ink/ink2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2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492 13 8576,'-9'-12'3506,"4"27"3328,-7 26-2625,-27 63-2365,-36 84-1704,27-95 319,-43 98 596,-10 22-608,73-158-488,19-38-99,-1 0 1,-16 21-1,-11 0-4241,36-37 1245,1-1-213</inkml:trace>
</inkml:ink>
</file>

<file path=ppt/ink/ink2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8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0 125 2560,'1'-3'199,"0"1"0,0 0 1,1-1-1,-1 1 0,0 0 1,1 0-1,0 0 0,-1 0 0,1 0 1,0 0-1,0 0 0,0 1 0,0-1 1,0 1-1,0-1 0,1 1 1,-1 0-1,3-1 0,54-26 2904,-49 24-3016,18-5 354,0 1-1,0 2 1,1 1 0,-1 1 0,46-1 0,-8 4 474,-11 0-82,1-2-1,59-11 1,-111 15-1661,-9 6 223,-8 4-735,-14 8-2009,20-6 1429</inkml:trace>
</inkml:ink>
</file>

<file path=ppt/ink/ink2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2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154 241 5504,'0'-1'406,"1"-1"1,0 1 0,-1 0-1,1 0 1,0 0 0,0-1-1,0 1 1,0 0 0,0 0-1,0 0 1,0 0-1,0 1 1,0-1 0,1 0-1,-1 0 1,2 0 0,-3 18 7591,-10 14-2784,2-7-6652,-4 3 1484,5-12 340,0 1-1,1-1 1,1 1 0,0 0 0,1 1 0,1-1 0,1 1-1,0 0 1,1 28 0,3-30-164,0 0-1,1 1 1,0-1-1,11 26 1,-11-33-157,0-1 1,1 0 0,0-1 0,0 1-1,0 0 1,1-1 0,0 0 0,0-1 0,1 1-1,0-1 1,0 0 0,12 8 0,3-3 32,0-1 1,1 0 0,1-2-1,-1-1 1,1-1 0,0 0-1,38 1 1,-45-6-91,0 0 1,0-2-1,0 0 0,0 0 1,0-2-1,-1 0 0,1 0 0,-1-2 1,-1 0-1,1-1 0,-1 0 1,0-1-1,0 0 0,-1-1 1,0-1-1,-1 0 0,13-14 0,-17 15-38,0 0-1,0 0 0,-1-1 0,0 0 1,-1-1-1,0 0 0,-1 0 0,0 0 0,-1 0 1,0-1-1,3-16 0,-6 24 16,3-11-45,-1 1 0,0-1 0,-1 0 0,-1 0 0,0 0 0,-1 0 0,-1 0-1,0 0 1,-1 0 0,-6-21 0,5 21-2,-1 1 0,-1-1-1,0 1 1,0 0 0,-2 1 0,0-1 0,0 1-1,-1 1 1,-1-1 0,0 1 0,-16-15-1,11 13 6,-1 0 1,0 2-1,-1-1 0,-1 2 0,0 1 0,0 0 0,-1 1 0,0 0 0,-1 2 0,1 0 0,-1 1 0,-1 1 0,1 1 0,-1 1 0,0 0 0,0 1 0,-32 2 0,36 1-21,-1 1 0,1 0-1,-1 1 1,1 0 0,0 2 0,0 0-1,1 1 1,0 0 0,-25 14 0,29-13-20,1 0 0,0 1 0,1 0 0,-1 1 0,2 0 0,-1 0 0,1 1 0,1 0 0,-1 0 0,2 1 1,-1 0-1,2 0 0,-8 20 0,10-23-102,0 1 1,1-1 0,0 1-1,1 0 1,0 0-1,0 0 1,1-1-1,0 1 1,0 0 0,1 0-1,0 0 1,1 0-1,0-1 1,1 1-1,3 10 1,0-7-485,0 0 1,1 0-1,0-1 1,1 1-1,1-1 1,-1-1-1,2 0 1,-1 0-1,13 9 1,19 16-2389</inkml:trace>
</inkml:ink>
</file>

<file path=ppt/ink/ink2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2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9856,'18'0'4864,"38"18"-5248,-42-14 8831,20 19-7679,-2-5 0,11 10 384,-7 2 0,20 10-1536,-13-4 0,-3 0 896,-8-9 128,-3-6-1152,-7-2 128,-4-8-1792,-5-4 128,1-10-1408,-6-1 129</inkml:trace>
</inkml:ink>
</file>

<file path=ppt/ink/ink2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43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934 36 4608,'1'0'56,"-1"0"1,1-1-1,-1 1 1,0 0 0,1 0-1,-1 0 1,0 0-1,1-1 1,-1 1-1,0 0 1,1 0-1,-1-1 1,0 1-1,0 0 1,1-1-1,-1 1 1,0 0-1,0-1 1,0 1-1,1 0 1,-1-1 0,0 1-1,0 0 1,0-1-1,0 1 1,0 0-1,0-1 1,0 1-1,0-1 1,0 1-1,0 0 1,0-1-1,0 1 1,0-1-1,0 1 1,0 0 0,0-1-1,0 1 1,0 0-1,0-1 1,-1 1-1,1-1 1,0 1-1,0 0 1,0-1-1,-1 1 1,1 0-1,0 0 1,0-1-1,-1 1 1,0-1-1,-25-11 2919,16 8-292,9 4-1403,1 0-1238,-1 0 1,1 0-1,0 0 0,0 0 1,0 0-1,0 0 1,0 0-1,0 0 0,0 1 1,-1-1-1,1 0 0,0 0 1,0 0-1,0 0 1,0 0-1,0 0 0,-1 0 1,1 0-1,0 0 1,0 0-1,0 0 0,0 0 1,0 0-1,-1 0 0,1 0 1,0 0-1,0 0 1,0 0-1,0 0 0,0 0 1,-1-1-1,1 1 1,0 0-1,0 0 0,0 0 1,0 0-1,0 0 0,0 0 1,0 0-1,0 0 1,-1-1-1,1 1 0,0 0 1,0 0-1,0 0 1,0 0-1,0 0 0,0 0 1,0-1-1,0 1 0,0 0 1,0 0-1,0 0 1,0 0-28,0 0 1,0 0 0,0 1 0,0-1 0,0 0 0,0 0 0,0 0 0,0 1 0,0-1 0,0 0 0,0 0 0,0 0-1,0 1 1,0-1 0,0 0 0,0 0 0,-1 0 0,1 1 0,0-1 0,0 0 0,0 0 0,0 0 0,0 0-1,0 1 1,-1-1 0,1 0 0,0 0 0,0 0 0,0 0 0,0 0 0,-1 0 0,1 0 0,0 1 0,0-1-1,0 0 1,-1 0 0,1 0 0,0 0 0,0 0 0,0 0 0,-1 0 0,1 0 0,0 0 0,0 0 0,-1 0-1,1 0 1,0 0 0,0 0 0,0 0 0,-1 0 0,1 0 0,0-1 0,0 1 0,0 0 0,0 0 0,-1 0-1,1 0 1,0 0 0,0 0 0,0-1 0,0 1 0,-1 0 0,1 0 0,0 0 0,0 0 0,0-1 0,0 1-1,-74 126 5185,-40 47-3914,-15-7-185,2-1-176,-66 141 1123,116-179-829,-18 27 122,93-151-1634,1-1-1,-1 1 1,0 0-1,-1-1 1,1 0 0,0 0-1,-1 0 1,0 0-1,-2 2 1,4-3 32,-1-1-1,1 1 0,-1-1 1,1 0-1,0 0 1,-1 1-1,1-1 1,-1 0-1,1 0 1,-1 0-1,1-1 1,0 1-1,-1 0 0,1 0 1,-1-1-1,1 1 1,0-1-1,-1 1 1,1-1-1,-2-1 1,-16-8-3601</inkml:trace>
</inkml:ink>
</file>

<file path=ppt/ink/ink2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4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19 11392,'-13'-19'5631,"-1"71"-2431,14-46 3200,-5 17-6272,2-4 128,6 27 128,2-10 0,22 6-512,-6-14 0,14-10 0,-8 5 128,34-28-1536,-13-1 128,18-27-2048,-13 11 0</inkml:trace>
</inkml:ink>
</file>

<file path=ppt/ink/ink2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5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10752,'35'14'5376,"23"1"-17408,-45-15 8320</inkml:trace>
</inkml:ink>
</file>

<file path=ppt/ink/ink2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5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10 205 10752,'28'51'7818,"-5"-10"-995,-9-8-5081,-5 3-1240,-9-35-478,0 0-1,1-1 1,-1 1 0,0 0 0,0 0 0,0 0-1,1 0 1,-1-1 0,0 1 0,0 0-1,0 0 1,0 0 0,-1 0 0,1-1 0,0 1-1,0 0 1,0 0 0,-1 0 0,1 0 0,0-1-1,-1 1 1,1 0 0,-1 0 0,1-1-1,-1 1 1,1 0 0,-1-1 0,1 1 0,-1-1-1,0 1 1,1-1 0,-1 1 0,0-1 0,1 1-1,-1-1 1,0 1 0,0-1 0,-1 1-1,-2-7 19,0 0 0,1 0 0,0 0 0,0-1-1,0 1 1,1-1 0,-4-12 0,3 8-14,-6-11-49,2 0-1,1-1 1,0 0 0,2 0-1,-3-35 1,7 52 21,-1 1 0,1 0 0,0-1 0,1 1 0,-1-1 0,1 1 0,0 0 0,0 0-1,1 0 1,-1-1 0,1 1 0,1 0 0,-1 1 0,0-1 0,1 0 0,6-7 0,-4 8 27,0-1 1,0 1-1,0 0 1,0 0-1,1 0 1,0 1-1,0 0 1,0 0 0,0 1-1,0-1 1,0 1-1,1 1 1,11-3-1,3 1 55,0 1 0,1 0 0,-1 2 0,0 0 0,0 1 0,1 2 0,-1 0 0,0 1 0,-1 1 0,1 1 0,-1 0 0,0 2 0,-1 1 0,1 0 0,-2 1 0,0 1-1,0 1 1,22 19 0,-34-26-47,0 1-1,0 0 1,-1 0 0,0 0-1,0 1 1,-1 0-1,1 0 1,-1 0-1,-1 0 1,0 1-1,0 0 1,3 10-1,-2 0-200,0 1-1,-1 0 1,-1 0-1,0 25 0,-2-40-1782,2-11-1690,8-19-2932,-1 12 2710</inkml:trace>
</inkml:ink>
</file>

<file path=ppt/ink/ink2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6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489 519 9984,'2'-1'459,"0"1"-1,1-1 1,-1 1 0,1 0 0,-1 0 0,0 0 0,1 0 0,-1 0 0,1 0-1,-1 0 1,0 1 0,1-1 0,-1 1 0,0 0 0,0 0 0,1 0-1,-1 0 1,0 0 0,0 0 0,0 0 0,2 3 0,31 10 5317,-20-13-5600,0 0-1,1-2 1,-1 0 0,1 0-1,-1-1 1,0-1 0,0-1-1,0 0 1,0-1 0,-1 0-1,0-1 1,0-1 0,0 0-1,-1-1 1,0-1-1,-1 0 1,1 0 0,-2-1-1,0-1 1,0 0 0,-1 0-1,0-1 1,-1-1 0,0 0-1,-1 0 1,0 0-1,-1-1 1,-1 0 0,8-25-1,-12 32-169,0 0-1,-1 0 1,0 0 0,0-1-1,-1 1 1,0 0-1,0-1 1,-1 1-1,1 0 1,-2-1-1,1 1 1,-1 0-1,0 0 1,-1 0 0,1 0-1,-8-12 1,4 10-4,-1 0 1,0 0 0,0 1 0,-1 0 0,0 1-1,-1 0 1,1 0 0,-1 1 0,0 0 0,-14-7-1,-4 1-17,0 1-1,-1 1 1,0 1-1,-1 2 0,0 1 1,0 1-1,-44-2 0,57 6 0,0 1 1,0 1-1,0 0 0,-24 6 0,32-5 9,1 1 1,-1-1 0,0 1-1,1 1 1,-1 0 0,1 0-1,0 0 1,0 1 0,0 0-1,-9 9 1,7-4 14,1 0-1,0 1 0,0-1 1,1 2-1,0-1 1,1 1-1,1 0 1,0 0-1,0 0 1,1 1-1,1-1 1,0 1-1,1 0 1,0 0-1,1 0 1,0 0-1,1 0 0,1 1 1,4 24-1,12 22 121,2-1 0,53 108 0,68 137 363,-23-30-214,-106-245-240,-1 1-1,-2 0 0,-1 0 0,-1 1 1,2 45-1,-7-60-25,0-1 0,-2 1 0,0 0 1,0 0-1,-2 0 0,0-1 0,-1 1 0,0-1 0,-1 0 1,-1 0-1,0 0 0,-11 17 0,13-27-2,-1 1 0,1-1 0,-1 1 0,0-1 0,0-1 0,0 1 0,-1-1 0,1 0 0,-1 0 0,0-1 0,0 1 0,-13 4 0,7-5-11,1 0-1,-1 0 0,0-1 1,0-1-1,0 0 1,-23 0-1,8-4-52,1 0-1,-1-2 0,1-1 1,0-1-1,-43-18 0,41 14-134,1-2-1,0-1 0,1-1 0,-29-22 1,45 29-13,1 0 1,-1-1 0,2 0-1,-1 0 1,1-1 0,1 0-1,-1-1 1,2 0 0,0 0-1,0 0 1,1-1 0,-6-16-1,11 25 99,-1 1 0,1-1 0,0 1 0,0-1 0,0 0 0,0 1 0,0-1 0,0 1 0,1-1 0,-1 0 0,1 1 0,0-1 0,-1 1 0,1-1 0,0 1 0,1 0 0,-1-1 0,0 1 0,1 0 0,-1 0 0,1 0 0,3-3-1,2-2-694,0 1 0,1 0-1,-1 0 1,1 1 0,10-5-1,10-6-2656</inkml:trace>
</inkml:ink>
</file>

<file path=ppt/ink/ink2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6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 10496,'0'-15'5248,"27"11"-3969,-19 4 7425,27 0-8448,-4 0 128,34 4 128,-12-1 128,16 0-896,-16 2 0,8-5-256,-13 0 128,-8 4-1024,-9-1 0,-19 4-2048,1-2 1</inkml:trace>
</inkml:ink>
</file>

<file path=ppt/ink/ink2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6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1 267 10240,'0'-6'5120,"13"9"-5248,-13-3 8063,13 6-7423,-4-2 128,-1 26 128,0-9 0,5 20-1280,1-12 0,9 0-1536,-7-7 0,6-15-1152,-4 4 129</inkml:trace>
  <inkml:trace contextRef="#ctx0" brushRef="#br0" timeOffset="1">158 16 14208,'-35'-15'7039,"62"30"-13310,-19-15 13822,10 14-13183,-6-4 129</inkml:trace>
</inkml:ink>
</file>

<file path=ppt/ink/ink2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7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1 166 5760,'49'-28'6709,"-24"16"1045,-24 12-7667,0-1-1,-1 1 0,1 0 0,0 0 0,0-1 0,-1 1 0,1 0 0,0 0 1,0 0-1,0 0 0,-1 0 0,1 0 0,0 0 0,0 0 0,-1 1 1,1-1-1,0 0 0,0 0 0,-1 1 0,1-1 0,0 0 0,0 1 1,-1-1-1,1 1 0,-1-1 0,1 1 0,0-1 0,-1 1 0,1-1 1,-1 1-1,1 0 0,-1-1 0,1 1 0,-1 0 0,0-1 0,1 1 0,-1 0 1,0 0-1,0-1 0,1 1 0,-1 1 0,11 45 560,-7-25-835,1-4 765,0 0 0,1 0 0,0 0 0,2-1 0,0 0 0,1 0 0,18 24 0,-8-30 42,-19-49-660,-19-46 184,14 68-165,0 0 0,1 0 0,1 0 0,1 0 0,0-1 0,1 1 1,1-1-1,2-24 0,-1 35 9,0 0 1,0 0 0,1 1-1,0-1 1,0 1 0,0-1-1,1 1 1,-1 0 0,5-6-1,-4 8 9,-1 0-1,1 1 1,0-1-1,-1 1 0,1 0 1,0 0-1,1 0 0,-1 1 1,0-1-1,0 1 1,1-1-1,-1 1 0,1 0 1,-1 1-1,1-1 0,-1 0 1,6 1-1,7 0 42,0 0 0,0 2 0,-1 0 0,1 1 0,-1 0 0,0 1 0,0 1 0,0 0 1,0 1-1,-1 1 0,0 0 0,-1 1 0,1 0 0,-1 1 0,-1 1 0,0 0 0,0 0 0,-1 1 0,0 1 0,-1 0 0,-1 0 0,0 1 0,0 0 0,-1 1 0,-1 0 0,0 0 0,-1 1 0,6 23 0,-9-14 134,-1-8-4171,4-27-999,-3-4 1266</inkml:trace>
</inkml:ink>
</file>

<file path=ppt/ink/ink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8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1664,'9'2'1981,"-8"-1"-1915,0-1-1,0 0 0,-1 1 0,1-1 0,0 1 0,-1-1 0,1 1 0,0 0 0,-1-1 0,1 1 0,-1-1 0,1 1 0,-1 0 0,1 0 0,-1-1 0,1 1 0,-1 0 0,0 0 0,1 0 0,-1-1 0,0 1 0,0 1 0,3 27 373,0 0-1,1 0 0,13 42 1,-2-8 201,143 1131 2583,-157-1193-3225,40 361-741,-35-341-519,-3-20 353,-2-12-117,-1-16-274</inkml:trace>
</inkml:ink>
</file>

<file path=ppt/ink/ink2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9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1 2944,'11'17'4501,"-5"-10"-4178,1 1 0,-1 0-1,0 0 1,-1 1 0,0-1-1,0 1 1,-1 1 0,0-1-1,3 14 1,2 0-478,10 30 737,-1 0-1,-4 2 1,-1 0 0,7 85 0,-11-31 267,-9 147 1,0-238-683,-1-1 0,-1 1 0,-1-1 0,0 0 0,-1 0 0,-1 0 0,-8 18 0,10-28-37,-1 0 0,0-1-1,-1 1 1,1-1-1,-1 0 1,0 0 0,-1 0-1,1 0 1,-1-1-1,0 0 1,-1-1 0,1 1-1,-1-1 1,0 0-1,0-1 1,0 1-1,-14 3 1,9-4 63,-1-1-1,1-1 1,0 0-1,-1 0 1,1-1-1,0-1 1,-1 0-1,1 0 1,0-1-1,0-1 1,-21-7-1,3-1 234,1-1-1,1-1 0,-38-24 0,33 13 45,1-1 1,1-2 0,1-1 0,-28-35-1,49 54-349,2-1-86,-9-12 78,16 22-120,0-1 1,0 1-1,-1 0 0,1-1 0,0 1 1,0 0-1,-1-1 0,1 1 0,0 0 1,0 0-1,-1-1 0,1 1 0,0 0 1,-1 0-1,1-1 0,0 1 0,-1 0 1,1 0-1,-1 0 0,1 0 0,0 0 1,-1 0-1,1 0 0,-1-1 0,1 1 1,0 0-1,-1 0 0,1 0 0,0 1 0,-1-1 1,1 0-1,-1 0 0,1 0 0,0 0 1,-1 0-1,1 0 0,0 0 0,-1 1 1,1-1-1,0 0 0,-1 0 0,1 1 1,-1-1-1,1 0-39,0 1 0,0-1 0,0 0 0,-1 0 0,1 1-1,0-1 1,0 0 0,0 1 0,0-1 0,0 0 0,0 1 0,0-1 0,0 0 0,0 1 0,0-1 0,0 0 0,0 0 0,0 1-1,0-1 1,0 0 0,0 1 0,0-1 0,0 0 0,0 1 0,0-1 0,1 0 0,-1 0 0,0 1 0,0-1 0,0 0 0,1 0-1,-1 1 1,0-1 0,0 0 0,0 0 0,1 1 0,-1-1 0,0 0 0,1 0 0,-1 0 0,0 0 0,1 1 0,17 6-2076,-10-5 956,62 31-4850,-40-20 2923</inkml:trace>
</inkml:ink>
</file>

<file path=ppt/ink/ink2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7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17 164 12800,'-17'27'6399,"17"27"-8575,0-47 10880,8 33-8704,-3-11 0,4 11-128,-1-10 0,10 6-256,-5-11 128,17-3-1408,-3-7 128,12-19-1664,-7 4 1</inkml:trace>
  <inkml:trace contextRef="#ctx0" brushRef="#br0" timeOffset="1">114 0 15104,'-39'0'7551,"68"0"-11903,-19 0 14464,20 4-14464,-8-1 128,12 5-2815,-7-1-1</inkml:trace>
</inkml:ink>
</file>

<file path=ppt/ink/ink2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8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7168,'31'-16'4252,"-15"14"5959,-15 26-6627,-2 142-1382,4 266 1307,34-6-2585,-36-423-953,1 14 61,1 0 0,1-1 0,12 32-1,-15-45-130,0 0-1,0 0 0,1 0 0,-1 0 1,1 0-1,0 0 0,-1 0 0,1-1 1,1 1-1,-1-1 0,0 0 0,1 1 0,-1-1 1,1 0-1,-1 0 0,1-1 0,0 1 1,0 0-1,0-1 0,0 0 0,0 0 1,0 0-1,0 0 0,1 0 0,-1-1 0,0 1 1,0-1-1,6 0 0,5-2-1049,0 0-1,-1-2 0,1 1 1,-1-2-1,0 0 1,0 0-1,-1-1 0,20-12 1,5-13-2840</inkml:trace>
</inkml:ink>
</file>

<file path=ppt/ink/ink2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8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7936,'30'-12'3968,"31"16"-2176,-48-4 6399,32 8-7167,-10-5 128,44 4 128,-18-2 128,22 5-2048,-17-2 128,9-1 128,-11-4 128,-16 5-2944,-11 2 0</inkml:trace>
</inkml:ink>
</file>

<file path=ppt/ink/ink2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9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5 361 10752,'-5'-3'5376,"13"36"-4609,-3-30 7809,4 19-8448,0 1 0,8-2 0,-4-2 0,19 10-2176,-11-10 0,19-13-1152,-10-3 129</inkml:trace>
  <inkml:trace contextRef="#ctx0" brushRef="#br0" timeOffset="1">215 40 13824,'8'-25'6911,"67"13"-23422,-57 9 12799</inkml:trace>
</inkml:ink>
</file>

<file path=ppt/ink/ink2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5:59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14 474 7936,'19'-11'4577,"-10"16"340,-5 30 1864,-3-4-8017,1-15 1614,1 1-1,0-1 1,1 0 0,1 0-1,0-1 1,1 1-1,1-1 1,0 0 0,19 26-1,-22-37-338,1 0 0,0 0 0,0-1-1,0 1 1,0-1 0,0 0 0,1-1 0,-1 1-1,1-1 1,0 0 0,0-1 0,0 1 0,0-1-1,0 0 1,0-1 0,0 1 0,0-1 0,0 0-1,0-1 1,0 1 0,0-1 0,0-1 0,0 1 0,0-1-1,9-4 1,-2 1-6,-1 0 1,0-1-1,0 0 0,-1-1 0,0 0 1,0-1-1,0 0 0,-1-1 0,0 0 1,-1-1-1,9-11 0,-12 12-9,0 1-1,-1-1 0,0 0 1,-1-1-1,0 1 0,0-1 1,-1 0-1,-1 0 0,1 0 1,-1 0-1,-1 0 1,0-1-1,-1 1 0,0 0 1,0 0-1,-1-1 0,0 1 1,-1 0-1,0 0 0,-6-17 1,1 2-17,-2 1 0,0 0 0,-2 0 0,-1 1 0,0 0 0,-2 1 1,0 1-1,-2 0 0,0 1 0,-1 1 0,-1 0 0,-1 2 0,-1 0 0,0 1 0,-1 0 1,-1 2-1,0 1 0,-1 1 0,0 0 0,-39-12 0,25 14 14,19 6 132,23 8-69,29 9 170,131 19 642,-101-18-832,1-3 0,0-2 0,91-1 0,-147-8-404,0 0-1,0-1 0,0-1 1,0 1-1,10-4 1,20-11-5681,-29 11 2181</inkml:trace>
</inkml:ink>
</file>

<file path=ppt/ink/ink2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0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20 238 8832,'0'0'374,"-1"0"0,0 0 1,1 1-1,-1-1 1,0 0-1,1 1 0,-1-1 1,1 1-1,-1-1 0,1 1 1,-1-1-1,1 1 1,-1-1-1,1 1 0,-1 0 1,1-1-1,0 1 1,-1-1-1,1 1 0,0 0 1,0-1-1,-1 1 0,1 0 1,0 0-1,0-1 1,0 1-1,0 0 0,0-1 1,0 1-1,0 0 0,0 0 1,0-1-1,0 1 1,1 0-1,-1 0 0,2 16 3027,1-5-3384,-1-8 144,-1 3-31,1 0 0,0 0 0,0 0-1,0 0 1,1 0 0,0-1 0,1 1 0,0-1 0,-1 0-1,2 0 1,-1-1 0,1 1 0,0-1 0,0 0 0,0 0-1,12 8 1,-6-9-7,0 1 0,0-1 0,1-1 0,-1 0 1,1-1-1,-1 0 0,1-1 0,0 0 0,0-1 0,-1 0 0,1-1 0,0 0 0,14-4 0,-9 2-63,0-2 0,-1 0 0,0-1-1,0 0 1,0-1 0,-1-1 0,0 0 0,22-18-1,-33 23-64,0 0 0,0 0-1,0-1 1,0 0-1,0 0 1,-1 0-1,0 0 1,0-1-1,0 1 1,0-1 0,-1 0-1,0 0 1,0 0-1,0 0 1,0 0-1,-1 0 1,0 0 0,0-1-1,0-8 1,-2 6-27,0 0 0,0 0 0,-1 1 0,0-1 0,-1 0 1,1 1-1,-1 0 0,-1-1 0,0 1 0,0 1 0,0-1 0,-1 1 1,-7-10-1,0 3-38,0 0 0,-1 1 0,0 1 0,-1 0 1,0 0-1,0 1 0,-1 1 0,-1 1 0,0 0 0,-23-8 0,29 12-1,-1 1-1,1 0 0,-1 1 0,0 0 0,0 1 0,0 0 1,0 1-1,0 0 0,0 1 0,0 0 0,0 0 0,0 1 1,0 1-1,1 0 0,-1 0 0,1 1 0,0 1 0,-11 5 0,17-8-2,-1 1 0,1 0-1,0 0 1,0 0-1,0 1 1,-6 6-1,9-9 42,0 1 0,0-1 0,1 0 0,-1 1-1,0-1 1,1 1 0,-1 0 0,1-1 0,-1 1-1,1-1 1,0 1 0,-1 0 0,1-1 0,0 1-1,0 0 1,0-1 0,1 1 0,-1 0 0,0-1-1,1 1 1,-1 0 0,1-1 0,-1 1 0,1-1-1,0 1 1,0-1 0,0 2 0,4 4-92,-1 0 1,1-1 0,0 0-1,1 0 1,-1 0 0,1 0-1,0-1 1,1 0 0,-1 0-1,1-1 1,13 7-1,-7-5-7,1-1 0,0 0 0,0-1 0,1-1-1,-1 0 1,17 1 0,1-2 261,0-2 0,0-1 1,0-1-1,0-2 0,47-12 0,-78 16-74,0-1 0,0 1 1,-1 0-1,1 0 0,0 0 0,-1-1 0,1 1 0,0 0 0,0 0 0,-1 0 0,1 0 0,0 0 1,0 0-1,-1 0 0,1 1 0,0-1 0,0 0 0,-1 0 0,1 1 0,0-1 0,-1 0 0,1 1 0,0-1 1,-1 0-1,1 1 0,-1-1 0,1 1 0,0-1 0,-1 1 0,1-1 0,-1 1 0,0 0 0,1-1 1,-1 1-1,1 0 0,-1-1 0,1 2 0,0 31 1733,0-6-1062,1-19-612,0-1 0,1 1-1,0-1 1,0 0 0,1 0-1,-1-1 1,2 1 0,-1-1 0,1 0-1,0 0 1,0 0 0,0-1 0,1 1-1,0-1 1,0-1 0,0 1-1,1-1 1,0 0 0,-1-1 0,1 1-1,1-1 1,7 2 0,-3-1-310,0-2-1,-1 1 1,1-1 0,0-1 0,20 0 0,-19-1-812,-1-1 0,1-1 0,-1 0 1,0 0-1,14-6 0,-3 1-2960</inkml:trace>
</inkml:ink>
</file>

<file path=ppt/ink/ink2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1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167 845 6144,'5'-3'11678,"9"-4"-5689,11-4-3938,13-8-3408,-18 9 2089,49-27 285,-3-4 0,81-63 0,-146 103-1018,41-31 577,66-68 0,-99 91-533,-1 1-1,0-1 1,-1 0 0,0-1-1,0 0 1,-1 0 0,0 0-1,-1-1 1,0 0 0,-1 0-1,5-19 1,-7 23-42,-1 1 0,0-1 0,0 1 1,-1-1-1,0 1 0,0-1 0,0 1 0,-1-1 0,0 1 0,-1-1 0,1 1 1,-1-1-1,0 1 0,-1 0 0,1 0 0,-1 0 0,0 1 0,-1-1 0,-7-9 1,11 14-4,-7-10-10,-1 1 0,0 0 0,0 0 0,-1 0 0,-1 1 0,1 0 0,-1 1 0,-1 0 0,1 1 0,-15-7 0,14 7-5,-10-6-31,-1 1-1,0 1 1,-1 1-1,0 1 1,0 1-1,-1 1 1,0 1-1,0 1 1,-1 1-1,-34-1 1,31 3-41,0 1 1,0 2 0,0 1-1,0 1 1,0 1 0,-37 10-1,60-12 81,-1 0 1,1 0-1,0 1 0,0 0 1,0-1-1,0 2 0,1-1 0,-1 0 1,1 1-1,0 0 0,0 0 1,0 0-1,0 1 0,1-1 0,-4 7 1,3-3 42,-1 1 1,2 1 0,-1-1 0,1 0-1,1 1 1,0 0 0,0-1-1,0 11 1,1 11 134,1 0-1,2 0 1,1-1-1,9 39 0,-2-18 205,3-1-1,2 0 0,36 78 1,24 25 454,-46-99-841,-2 1 0,25 74 0,-51-125 39,6 19-1356,-3-18-888,-3-13-1534,-1-2-238</inkml:trace>
</inkml:ink>
</file>

<file path=ppt/ink/ink2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1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0 227 12032,'0'13'8297,"6"0"-3414,19 15-2159,31 12-2992,-47-37 367,0 0-1,0 0 1,0 0-1,0-1 1,0-1-1,0 0 1,1 0-1,13-1 1,70-8 762,-87 7-838,20-3 123,0-2 1,-1 0-1,0-2 0,0-1 1,0-1-1,27-15 0,-50 23-156,1 1 1,0-1-1,0 1 0,-1-1 1,1 0-1,-1 0 0,0 0 1,1-1-1,-1 1 0,0 0 1,0-1-1,-1 0 0,1 1 1,0-1-1,-1 0 0,0 0 1,1 0-1,-1 0 0,0 0 0,-1 0 1,1 0-1,-1 0 0,1 0 1,-1 0-1,0 0 0,0-4 1,-1 1-21,0 0 0,0-1 0,0 1 1,-1 0-1,0 0 0,0 1 0,-1-1 1,0 0-1,0 1 0,0 0 0,-6-8 0,2 4 16,-1 1-1,0 0 0,0 1 1,-1-1-1,1 2 0,-2-1 1,1 1-1,-1 1 1,1 0-1,-17-6 0,5 4 23,-1 1 1,-1 0-1,-37-3 0,43 7 32,0 1 0,1 0 0,-1 2 0,0 0 0,1 0 0,-1 2 0,-22 6 0,33-8-94,1 1-1,0 0 0,-1 0 1,1 0-1,0 1 1,0 0-1,0 0 0,1 0 1,-1 0-1,1 1 1,0 0-1,0 0 0,0 0 1,0 0-1,0 1 1,1-1-1,0 1 0,0 0 1,1 0-1,-1 0 1,1 0-1,0 1 0,0-1 1,-1 6-1,3-9-44,0-1 0,0 1-1,0-1 1,0 0 0,0 1-1,0-1 1,0 1 0,0-1 0,1 0-1,-1 1 1,1-1 0,-1 0 0,1 1-1,-1-1 1,1 0 0,0 0 0,-1 0-1,1 1 1,0-1 0,0 0-1,0 0 1,1 1 0,2 1-253,-1-1 0,1 1 0,-1-1 1,1 0-1,0 0 0,0-1 0,6 3 0,5 0-992,0-1 0,1 0 0,16 1 0,19 1-2389</inkml:trace>
</inkml:ink>
</file>

<file path=ppt/ink/ink2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1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18 216 12544,'-15'-6'2932,"13"14"1497,18 19 1777,71 78-4904,-63-76-940,-1 1 1,28 49-1,-18-25-42,-25-36-199,-8-18-117,0 0-1,0 0 0,0 0 0,0 1 1,0-1-1,0 0 0,0 0 0,0 1 1,0-1-1,0 0 0,0 0 0,0 0 0,0 1 1,0-1-1,-1 0 0,1 0 0,0 0 1,0 0-1,0 1 0,0-1 0,0 0 0,-1 0 1,1 0-1,0 0 0,0 0 0,0 0 1,-1 0-1,1 1 0,0-1 0,0 0 1,0 0-1,-1 0 0,1 0 0,0 0 0,0 0 1,0 0-1,-1 0 0,1 0 0,0 0 1,0 0-1,-1 0 0,-2-1 18,-1 0 1,1 0-1,0 0 0,0-1 0,-1 1 1,1-1-1,0 0 0,0 0 1,-3-3-1,-9-8-20,1 0 0,0-1 0,1-1 0,1 0 0,1 0 0,0-1 0,1-1 0,0 0 0,2 0 1,0-1-1,1 0 0,-8-29 0,12 35-13,1-1 1,0 1 0,0 0-1,2-1 1,-1 1-1,2-1 1,-1 1 0,2-1-1,3-16 1,-2 21 18,0-1 0,0 0 0,1 1 0,0 0 0,0 0 1,1 0-1,0 1 0,0-1 0,1 1 0,0 0 0,0 1 0,1-1 1,14-10-1,-10 10 54,0 0 0,0 1 0,1 0 0,0 1 0,0 0 0,0 1 0,22-4 0,-28 6-59,0 1 1,1 0-1,-1 0 1,1 1-1,-1 0 1,0 0-1,1 0 1,-1 1-1,0 0 1,1 0-1,-1 1 1,0 0-1,0 0 1,0 0 0,0 1-1,-1 0 1,10 6-1,-13-8-167,0 1 0,-1 0 0,1 0 0,-1 0 0,1 0 0,-1 0 0,0 0 0,0 0 0,0 0 0,0 1 0,0-1 0,0 0 0,-1 1 0,1-1-1,-1 1 1,1-1 0,-1 1 0,0-1 0,0 3 0,-7 27-7648,3-24 4080</inkml:trace>
</inkml:ink>
</file>

<file path=ppt/ink/ink2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2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11008,'-13'4'5503,"13"35"-5886,0-30 9854,8 0-9215,-3 0 0,3 16 256,0-1 0,6 3-1152,-1-2 128,13-10-2688,-4-4 128</inkml:trace>
</inkml:ink>
</file>

<file path=ppt/ink/ink2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39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0 322 2176,'1'0'143,"-1"-1"1,1 0-1,0 1 0,-1-1 1,1 1-1,0-1 0,0 1 1,-1-1-1,1 1 0,0-1 1,0 1-1,0 0 0,0 0 1,-1-1-1,1 1 0,0 0 1,0 0-1,0 0 0,0 0 1,0 0-1,0 0 0,-1 0 1,1 0-1,0 0 1,0 1-1,0-1 0,0 0 1,0 0-1,-1 1 0,3 0 1,37 10 3168,-35-10-3239,12 4 206,0-1 0,0-1 0,1-1 0,-1 0 0,1-1 0,-1-1 0,1-1 0,-1 0 0,0-2 0,1 0 0,-1 0 0,31-12 0,-35 10-156,0-1-1,0-1 1,0 0 0,-1 0-1,0-1 1,-1-1 0,1 0-1,-2-1 1,1 0-1,-2 0 1,1-1 0,-1 0-1,-1-1 1,0 0 0,11-23-1,-17 30-95,0 1-1,-1-1 1,0 0 0,0 1-1,0-1 1,0 0 0,-1 0-1,0 0 1,0 0 0,0 1-1,-1-1 1,0 0-1,1 0 1,-2 0 0,1 1-1,0-1 1,-1 1 0,0-1-1,0 1 1,-1-1 0,1 1-1,-1 0 1,0 0 0,0 0-1,0 1 1,-7-7-1,8 7-17,-1 1-1,1 0 0,-1 0 0,0 0 0,1 1 0,-1-1 1,0 0-1,0 1 0,0 0 0,0 0 0,0 0 0,0 0 0,0 0 1,-1 1-1,1-1 0,0 1 0,0 0 0,0 0 0,-1 0 0,1 0 1,0 1-1,0-1 0,-1 1 0,1 0 0,0 0 0,0 0 1,0 0-1,0 0 0,0 1 0,1 0 0,-1-1 0,0 1 0,1 0 1,-1 0-1,1 0 0,-1 1 0,1-1 0,0 1 0,-2 2 0,0 2-8,0 0 0,0 0 0,0 1 0,1-1 0,0 1 0,0 0 0,1 0 0,0 0 0,1 0 0,0 0 0,0 0 0,0 0 0,1 1 0,1-1 0,0 9 0,2 5 0,1 0 0,1 0 0,1-1 0,11 28 0,-12-39 18,0 0 0,0-1 0,1 0 0,1 0 0,-1-1 0,2 1 0,-1-2 0,1 1 0,0-1 0,0 0 0,1-1 0,0 1 0,16 7 0,-14-8-50,0-1 0,1 0 1,0-1-1,-1 0 1,1 0-1,1-1 0,-1-1 1,0 0-1,1-1 1,-1 0-1,21-2 0,-29 1-121,-1-1-1,1 0 0,-1-1 0,1 1 0,-1 0 0,1-1 0,-1 0 0,0 0 0,0 0 0,0 0 0,0 0 0,0-1 0,0 1 0,-1-1 0,1 0 0,-1 0 0,3-5 0,1 0-383,-1-1 0,0-1 0,-1 1 0,0-1-1,3-10 1,4-28-1532</inkml:trace>
</inkml:ink>
</file>

<file path=ppt/ink/ink2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2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31 15744,'-45'-30'7807,"45"30"-10367,0 0 13184,26 0-12800,-2 0 0,0 0-5632,-5 0 1</inkml:trace>
</inkml:ink>
</file>

<file path=ppt/ink/ink2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3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571 0 8576,'0'1'194,"0"-1"0,-1 0 1,1 0-1,0 1 0,-1-1 0,1 0 1,0 0-1,-1 0 0,1 1 0,0-1 1,-1 0-1,1 0 0,0 0 1,-1 0-1,1 0 0,0 0 0,-1 0 1,1 0-1,0 0 0,-1 0 0,1 0 1,-1 0-1,1 0 0,0 0 1,-1 0-1,1 0 0,0 0 0,-1 0 1,1 0-1,0-1 0,-1 1 0,0 0 1,1-1-59,0 1 1,0 0 0,-1 0-1,1 0 1,0 0 0,0 0-1,-1 0 1,1 0 0,0-1-1,-1 1 1,1 0 0,0 0-1,0 0 1,-1 0 0,1 0-1,0 0 1,-1 0 0,1 1-1,0-1 1,0 0 0,-1 0-1,1 0 1,0 0 0,-1 0-1,1 0 1,0 0 0,0 1-1,-1-1 1,1 0 0,0 0-1,0 0 1,0 1 0,-1-1-1,1 0 1,0 0 0,0 0-1,0 1 1,0-1 0,-1 0-1,1 1 1,0-1 0,0 1-1,-5 2 216,0 0 0,0 0-1,-1 0 1,1 0-1,-1-1 1,0 0-1,0 0 1,1 0 0,-10 0-1,-3 3-539,-2 4 444,1 1 0,1 1 0,0 0 0,0 1 0,1 1 0,1 1 0,0 0 0,1 1 0,-16 21 0,-8 11 205,3 2 0,2 1 0,1 2-1,-40 91 1,61-120-382,2 1-1,1 0 1,1 0-1,1 1 1,1 0-1,2 1 1,0-1-1,2 1 1,0 0 0,3 31-1,0-43-44,1 0-1,0 0 1,1 0-1,1-1 1,0 1 0,1-1-1,0 0 1,1 0-1,0-1 1,1 1 0,1-1-1,0-1 1,0 0-1,1 0 1,1 0 0,0-1-1,0-1 1,1 0-1,21 14 1,1-2-1346,59 25 0,-80-41 807,-1 0 0,1-1 1,1-1-1,-1 0 0,0 0 0,1-1 0,-1-1 0,21 0 0,-5-2-3335</inkml:trace>
</inkml:ink>
</file>

<file path=ppt/ink/ink2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3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91 193 9728,'1'4'9204,"0"5"-4108,12 52-1583,-10-57-3489,-1 0 0,1 0 0,0 0 0,0 0 0,0-1 0,0 0 1,1 1-1,0-1 0,-1 0 0,1-1 0,0 1 0,0-1 1,0 0-1,1 0 0,-1 0 0,0 0 0,1-1 0,0 0 1,5 2-1,10 0 268,-1-1 0,1-1 0,23-1 0,-25 0-280,2-1 68,0-1-1,0-1 1,-1 0 0,0-2-1,1 0 1,-1-1-1,-1-1 1,1-1-1,-2 0 1,26-16-1,-38 20-98,0 1 1,0-1-1,0 0 1,-1 0-1,0-1 0,1 1 1,-1-1-1,6-10 1,-8 12-7,-1 0 0,1 0 0,-1 0 0,1 0 0,-1-1 0,0 1 1,-1 0-1,1-1 0,-1 1 0,1 0 0,-1-1 0,0 1 0,0-1 0,0 1 1,-1 0-1,1-1 0,-1 1 0,-2-7 0,0 2-14,-1 1-1,0-1 1,0 1 0,-1 0-1,0 0 1,0 0-1,-1 1 1,0-1 0,0 1-1,0 1 1,-1-1-1,-11-6 1,-4 3-30,-2 1 1,1 0-1,-1 2 0,0 1 0,0 0 1,0 2-1,-1 1 0,-39 2 0,40 1-49,1 2 0,0 0-1,0 1 1,-26 10-1,40-12-49,1 1 0,0 0 0,0 1 0,0 0 0,0 0 0,1 0 0,-1 1 0,1 1 0,0-1 0,1 1 0,-1 0 0,1 0 1,-7 10-1,12-13 38,0-1 0,0 0 1,0 0-1,0 1 1,0-1-1,0 0 1,1 1-1,-1-1 1,1 1-1,-1-1 1,1 1-1,0-1 1,0 1-1,0-1 0,1 1 1,-1-1-1,1 0 1,-1 1-1,1-1 1,0 1-1,0-1 1,0 0-1,0 0 1,0 1-1,0-1 0,1 0 1,-1 0-1,1 0 1,-1 0-1,1-1 1,0 1-1,0 0 1,2 1-1,4 4-579,1-1 1,-1 0-1,1 0 0,1-1 1,-1 0-1,15 4 1,27 10-2748</inkml:trace>
</inkml:ink>
</file>

<file path=ppt/ink/ink2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3.7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5 10496,'-18'-5'3921,"22"18"-3728,4 3 1275,-3 5 3573,-2 38-2637,-7 104-1,1-101-2452,1 438 2599,4-254-7148,3-261-388,-2 9 3828,7-15-2319</inkml:trace>
</inkml:ink>
</file>

<file path=ppt/ink/ink2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4.1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0 192 11264,'0'-1'102,"0"1"0,0 0 1,0 0-1,1-1 0,-1 1 0,0 0 1,0 0-1,0-1 0,0 1 1,0 0-1,0 0 0,0 0 1,0-1-1,1 1 0,-1 0 0,0 0 1,0 0-1,0-1 0,0 1 1,1 0-1,-1 0 0,0 0 1,0 0-1,0 0 0,1 0 0,-1-1 1,0 1-1,0 0 0,1 0 1,-1 0-1,0 0 0,0 0 1,1 0-1,-1 0 0,0 0 0,0 0 1,1 0-1,-1 0 0,0 0 1,0 0-1,0 0 0,1 0 1,-1 1-1,48-3 6556,3 1-3527,-7 1-2682,-1-2 0,59-10 0,-95 10-405,-1 0 0,1 0 0,-1-1 1,0 0-1,0 0 0,0 0 1,-1-1-1,1 0 0,-1 0 1,0-1-1,0 1 0,0-1 0,0 0 1,-1 0-1,6-10 0,-9 13-21,1-1-1,-1 1 1,0 0-1,0-1 1,0 1-1,-1-1 1,1 1-1,0-1 1,-1 1-1,0-1 1,0 1-1,1-1 1,-2 1-1,1-1 1,0 1-1,0-1 1,-1 1-1,0-4 1,-1 4-25,1-1 1,-1 0-1,0 0 1,0 1 0,0-1-1,0 1 1,0 0-1,-1-1 1,1 1 0,-1 0-1,1 0 1,-1 1-1,0-1 1,0 0-1,1 1 1,-1 0 0,0 0-1,-4-1 1,-2-1 4,-1 0-1,1 1 1,-1 1 0,1-1 0,-1 1 0,0 1-1,1 0 1,-1 1 0,0-1 0,1 2 0,-19 4-1,12-1 106,0 0 0,0 2 0,1 0 0,0 0 0,0 2 0,-18 12 0,29-17-60,0 0-1,-1 0 1,1 1 0,0-1 0,1 1-1,-1 0 1,1 0 0,0 0-1,1 1 1,-1-1 0,1 1-1,0-1 1,0 1 0,1 0-1,-1 0 1,1 0 0,1 0-1,-1-1 1,1 1 0,0 0-1,0 0 1,1 0 0,0 0 0,0 0-1,0 0 1,1 0 0,-1 0-1,2-1 1,-1 1 0,0-1-1,1 0 1,0 0 0,6 9-1,1-4-108,0-1-1,1 0 0,0 0 1,0-1-1,0-1 0,1 1 1,1-2-1,-1 0 0,26 9 1,-23-11-807,0 0 0,0 0 0,1-2 0,-1 0 0,20 0 1,7-2-2867</inkml:trace>
</inkml:ink>
</file>

<file path=ppt/ink/ink2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4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3 13824,'-1'0'166,"0"-1"-1,-1 1 1,1 0 0,0-1 0,-1 1 0,1 0 0,-1 0 0,1 0 0,-1 0 0,1 0 0,0 0 0,-1 0 0,1 1 0,-1-1-1,1 0 1,0 1 0,-1-1 0,1 1 0,0 0 0,-1-1 0,1 1 0,0 0 0,0 0 0,0 0 0,0 0 0,0 0 0,0 0-1,0 0 1,0 0 0,0 0 0,0 0 0,0 0 0,1 1 0,-1-1 0,1 0 0,-1 1 0,1-1 0,-1 0 0,1 1 0,0-1-1,-1 3 1,0 10 948,0-1 0,1 1-1,0 0 1,3 16-1,1 13-146,-2 186-141,-3-108-236,17 143-1,-9-202-479,9 54-2289,-15-112 1896,1 4-1553,-1-15-1527,-1-1-371</inkml:trace>
</inkml:ink>
</file>

<file path=ppt/ink/ink2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4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13056,'64'-8'6527,"69"8"-8191,-108 0 11008,72-4-9216,-27 4 0,26 7 128,-22-2 128,1 1-640,-14-2 0,-13 4-768,-13-1 0,-17-7-2432,-5 0 0</inkml:trace>
</inkml:ink>
</file>

<file path=ppt/ink/ink2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5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3 161 7424,'0'1'323,"-1"0"1,1 0 0,0-1 0,-1 1-1,1 0 1,0 0 0,0 0-1,0-1 1,0 1 0,0 0 0,0 0-1,0 0 1,0 0 0,0-1-1,0 1 1,0 0 0,0 0-1,1 0 1,-1-1 0,0 1 0,0 0-1,1 0 1,-1-1 0,1 1-1,-1 0 1,1 0 0,-1-1-1,1 1 1,-1-1 0,1 1 0,0 0-1,-1-1 1,1 1 0,0-1-1,-1 0 1,1 1 0,0-1-1,0 1 1,1-1 0,18 9 3749,1-5-5223,-17-4 1363,18 3 339,0-1 0,-1-2 1,1 0-1,0-1 0,23-5 0,-41 6-539,0-1-1,0 0 1,0 0 0,0-1-1,0 1 1,0-1 0,0 0-1,0 0 1,-1 0-1,1 0 1,-1-1 0,1 1-1,-1-1 1,0 0 0,0 0-1,0 0 1,0 0-1,-1-1 1,1 1 0,-1-1-1,0 1 1,0-1 0,0 0-1,-1 0 1,1 0 0,-1 0-1,0 0 1,0 0-1,0-1 1,-1 1 0,0 0-1,1 0 1,-1-1 0,-1-3-1,1 4 0,0 0-1,-1 0 1,1 0 0,-1 0-1,0 0 1,0 0 0,0 1-1,-1-1 1,1 0 0,-1 1-1,0-1 1,0 1-1,0-1 1,0 1 0,-1 0-1,1 0 1,-1 0 0,0 0-1,0 1 1,0-1 0,0 1-1,0 0 1,0 0-1,-1 0 1,1 0 0,-1 0-1,0 1 1,1-1 0,-1 1-1,0 0 1,0 1 0,-6-2-1,1 4 9,0 0 0,-1 0 0,1 1-1,0 0 1,0 0 0,1 1 0,-1 0 0,1 1-1,0 0 1,0 0 0,0 1 0,1 0 0,-9 9-1,9-8 4,1 0-1,0 1 0,1-1 0,-1 1 1,2 1-1,-1-1 0,1 0 0,0 1 1,1 0-1,0 0 0,-3 18 0,3-10 41,1 0-1,0 0 0,2 1 0,0-1 0,3 21 0,-1-27-16,0-1-1,0 0 0,1 1 0,0-1 0,1-1 0,1 1 1,-1 0-1,1-1 0,1 0 0,0 0 0,0-1 0,1 0 1,0 0-1,0 0 0,0-1 0,1 0 0,1 0 0,-1-1 1,1 0-1,0-1 0,0 0 0,1 0 0,-1-1 0,1 0 1,0-1-1,0 0 0,13 2 0,-11-2-333,1-2 1,-1 1-1,0-2 0,0 0 1,1 0-1,-1-1 0,0 0 1,0-1-1,0-1 0,15-5 1,-18 5-419,1-1 1,-1 0-1,0-1 1,-1 0 0,1 0-1,-1-1 1,0 0-1,0-1 1,-1 0-1,0 0 1,0 0 0,0-1-1,6-10 1,14-26-3156</inkml:trace>
</inkml:ink>
</file>

<file path=ppt/ink/ink2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5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 12672,'50'13'5828,"-39"-9"-4127,-1-1 1,1 0-1,0-1 1,22 1-1,30-3-1423,1-2-1,69-13 0,-92 10-134,34-9 183,-74 14-317,0 0-1,0 0 0,0-1 0,0 1 0,-1 0 1,1-1-1,0 1 0,0 0 0,0-1 0,-1 1 1,1-1-1,0 1 0,-1-1 0,1 0 0,0 1 0,-1-1 1,1 0-1,-1 1 0,1-1 0,-1 0 0,1 0 1,0-1-1,-2 2 12,0-1 0,1 0 0,-1 0 0,1 0-1,-1 1 1,0-1 0,1 0 0,-1 1 0,0-1 0,0 0 0,1 1 0,-1-1 0,0 1 0,0 0 0,0-1 0,0 1 0,0 0 0,0-1 0,0 1 0,0 0 0,0 0-1,0 0 1,0 0 0,0 0 0,0 0 0,0 0 0,-1 0 0,-7-1 62,1 1-1,-1 0 1,1 0 0,-1 1-1,1 0 1,-1 0 0,1 1-1,0 0 1,-12 4 0,0 4 150,0 0 1,-35 24 0,43-26-176,-6 3 57,0 1 0,1 1-1,0 1 1,1 0-1,-17 21 1,29-30-90,0 0 1,0 1-1,1-1 1,0 1-1,0 0 0,0 0 1,1 0-1,0 0 1,0 1-1,0-1 1,1 1-1,0-1 1,1 1-1,-1-1 0,1 1 1,0-1-1,1 1 1,-1 0-1,1-1 1,1 1-1,-1-1 1,5 10-1,-3-9-1,0 0 0,0 0 0,1-1 0,-1 0 0,2 0 0,-1 0 0,1 0 0,0-1 0,0 0-1,0 0 1,1 0 0,0 0 0,0-1 0,0 0 0,0 0 0,1-1 0,-1 0 0,10 3 0,8 3-383,1-2 1,1-1-1,46 4 0,-50-8-539,0 0-1,0-2 1,-1-1-1,1-1 1,23-4-1,28-7-3068</inkml:trace>
</inkml:ink>
</file>

<file path=ppt/ink/ink2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6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0 149 5376,'1'1'6025,"15"-11"5406,-15 9-11463,0 1 0,0 0-1,0 0 1,0 0 0,0 0-1,0 0 1,0 1 0,0-1-1,0 0 1,-1 0 0,1 1-1,0-1 1,0 0 0,0 1 0,0-1-1,0 1 1,-1-1 0,1 1-1,1 0 1,5 7 588,-1 1 0,0-1 1,0 1-1,-1 0 0,0 0 0,6 15 0,8 15 266,-4-13-23,38 47 1,-51-71-608,-27-16 128,18 8-309,1-1-1,-1 0 1,1-1-1,0 1 0,0-1 1,1 0-1,0 0 0,1-1 1,0 0-1,0 1 0,1-1 1,0-1-1,1 1 0,-1 0 1,2-1-1,-2-13 0,3 16 2,0-1 0,0 1 0,0 0 0,1 0 0,0 0-1,0-1 1,1 1 0,0 0 0,0 1 0,0-1 0,1 0-1,0 1 1,1-1 0,-1 1 0,1 0 0,1 0-1,-1 1 1,1-1 0,0 1 0,0 0 0,0 0 0,10-7-1,-7 7 40,0 1 1,0-1-1,0 1 0,1 0 0,-1 1 0,1 0 0,0 1 0,0 0 0,0 0 0,0 0 0,0 1 0,0 1 0,0 0 0,0 0 0,1 1 0,-1 0 0,0 0 0,12 4 0,-10-1-13,0 0-1,0 1 1,-1 1-1,0-1 0,1 2 1,-2 0-1,1 0 0,-1 0 1,0 1-1,-1 1 1,0-1-1,0 1 0,10 15 1,-12-14-17,1 0 0,-2 0 1,1 0-1,-1 1 0,-1-1 1,0 1-1,0 1 0,-1-1 1,0 0-1,-1 1 0,-1-1 1,0 1-1,0 0 0,-1-1 1,-1 1-1,0 0 0,0-1 1,-4 16-1,5-26-40,-1 0 1,1 0-1,0 0 0,0 0 1,0-1-1,-1 1 0,1 0 1,0 0-1,-1 0 0,1 0 1,-1-1-1,1 1 0,-1 0 1,0 0-1,1-1 0,-1 1 1,0 0-1,1-1 0,-1 1 1,0 0-1,0-1 0,1 1 1,-1-1-1,0 0 0,0 1 1,0-1-1,0 0 0,0 1 1,0-1-1,1 0 0,-1 0 1,0 0-1,0 0 0,0 0 1,-2 0-1,2 0-12,0-1 0,0 0 0,-1 1 1,1-1-1,0 0 0,0 0 0,0 0 0,0 0 0,1 0 0,-1 0 1,0 0-1,0 0 0,0 0 0,1 0 0,-1 0 0,1 0 1,-1-1-1,1 1 0,-1 0 0,1 0 0,0-1 0,-1 1 0,1 0 1,0-1-1,0 1 0,0 0 0,0-2 0,1-10-87,1 0-1,0 1 1,0 0 0,2-1-1,-1 1 1,1 1 0,1-1-1,0 0 1,8-11-1,-2 4 104,0 1 0,1 1 0,1 0 0,24-23 0,-34 36 55,1 0 0,1 1-1,-1-1 1,0 1 0,1 0-1,-1 0 1,1 1 0,0 0-1,0-1 1,0 2-1,0-1 1,1 0 0,-1 1-1,0 0 1,1 0 0,-1 1-1,1 0 1,-1 0-1,0 0 1,1 0 0,-1 1-1,1 0 1,-1 0 0,0 0-1,0 1 1,1 0 0,-1 0-1,0 0 1,-1 1-1,1-1 1,0 1 0,-1 0-1,8 7 1,-2-2 30,0 2 1,0-1-1,-1 1 0,0 1 0,0 0 1,-2 0-1,1 0 0,-1 1 1,-1 0-1,0 1 0,-1-1 0,7 25 1,-8-24-56,-2 0 0,0-1 0,0 1-1,-2 0 1,1 0 0,-2 0 0,1 0 0,-2 0 0,-4 20 0,6-33-24,0 0-1,0 1 1,0-1 0,0 0-1,0 1 1,0-1-1,-1 0 1,1 1 0,0-1-1,0 0 1,0 1-1,0-1 1,-1 0 0,1 0-1,0 1 1,0-1 0,-1 0-1,1 0 1,0 1-1,0-1 1,-1 0 0,1 0-1,0 0 1,-1 0-1,1 1 1,0-1 0,-1 0-1,1 0 1,0 0 0,-1 0-1,1 0 1,0 0-1,-1 0 1,1 0 0,0 0-1,-1 0 1,1 0-1,0 0 1,-1 0 0,1 0-1,0 0 1,-1-1 0,1 1-1,0 0 1,-1 0-1,1 0 1,0 0 0,0-1-1,-1 1 1,1 0-1,0 0 1,0 0 0,-1-1-1,1 1 1,0-1 0,-1 0-136,0 0 1,0 1 0,1-1 0,-1 0 0,1 0 0,-1 0 0,1-1 0,-1 1-1,1 0 1,0 0 0,-1 0 0,1 0 0,0 0 0,0 0 0,0 0 0,0-1-1,0 1 1,0-1 0,4-11-3098,0 2-364</inkml:trace>
</inkml:ink>
</file>

<file path=ppt/ink/ink2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0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5248,'20'-29'2560,"60"42"-2048,-61-3 4608,8 3-4736,12 3 0,7 7 128,15 0 0,-8-3-640,-2-1 0,1-3-256,0-12 128,-10 1-1408,-4-1 128,-6-4-384,-13-16 0</inkml:trace>
</inkml:ink>
</file>

<file path=ppt/ink/ink2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7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4 12160,'-17'8'6015,"-1"-16"-6655,15 5 8704,3 14-7680,0-1 0,0 17 384,0-9 128,11 18-1152,2-6 0,19 7-256,-11-16 128,6-3-3072,-6-8 128</inkml:trace>
</inkml:ink>
</file>

<file path=ppt/ink/ink2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7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25 15488,'-35'-25'7679,"47"35"-11903,-7-10 12928,3 8-11264,2-4 128,-2-1-4479,1 0-1</inkml:trace>
  <inkml:trace contextRef="#ctx0" brushRef="#br0" timeOffset="1">0 1010 11008,'14'-10'5503,"77"10"-5630,-68 0 8062,7 0-7935,-9 0 128,19 0-1536,-9 0 0,-1 0-1024,-8 0 128</inkml:trace>
</inkml:ink>
</file>

<file path=ppt/ink/ink2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7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15488,'48'18'7679,"66"19"-14974,-89-34 13950,62-10-12159,-20-1 1</inkml:trace>
</inkml:ink>
</file>

<file path=ppt/ink/ink2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8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75 4608,'-7'-16'901,"-2"18"5285,8-2-5787,0 1-1,0-1 1,0 1 0,1-1-1,-1 0 1,0 1-1,0-1 1,0 0-1,1 0 1,-1 0 0,0 0-1,0 0 1,0 0-1,0 0 1,0 0-1,1 0 1,-1 0-1,0 0 1,0-1 0,0 1-1,0 0 1,1 0-1,-1-1 1,0 1-1,-1-1 1,9 7 261,0 1 0,0 0 0,-1 0 1,0 0-1,6 12 0,11 12-290,-8-13-265,0 1 1,-2 1-1,0 0 1,18 38 0,-25-44-94,-1-1 1,0 1-1,0 0 0,-2 0 1,1 1-1,-2-1 1,0 0-1,0 29 1,-2-40-5,0 0 0,-1 0 1,1 0-1,-1-1 1,1 1-1,-1 0 1,0-1-1,0 1 1,0-1-1,0 1 1,0-1-1,-1 1 0,1-1 1,-1 0-1,1 1 1,-1-1-1,0 0 1,0 0-1,0 0 1,0-1-1,-1 1 1,1 0-1,-3 1 1,3-3-13,-1 1 1,1-1 0,0 0-1,-1 0 1,1 1 0,-1-2-1,1 1 1,-1 0 0,1 0-1,-1-1 1,1 1 0,0-1-1,-1 0 1,1 0 0,0 0-1,0 0 1,0 0 0,0 0-1,-1-1 1,2 1 0,-1-1-1,0 1 1,0-1 0,0 0-1,1 0 1,-1 0 0,1 0-1,-3-4 1,-4-5 2,1 0 1,0-1-1,0 0 0,1 0 0,1-1 1,0 1-1,1-1 0,0-1 0,1 1 1,1 0-1,-2-22 0,3 25 18,1-1-1,0 0 1,1 0-1,0 0 1,1 1 0,0-1-1,1 1 1,0-1-1,1 1 1,0 0-1,0 0 1,1 0 0,0 1-1,1 0 1,9-12-1,-10 14 4,1 0 18,1-1 1,-1 1 0,1 0-1,1 0 1,-1 1-1,1 0 1,0 0-1,1 1 1,10-6-1,4 2 82,0 2 0,0 0 0,1 1 0,0 2-1,0 0 1,1 2 0,-1 0 0,31 3-1,-40 0-31,-1 1 0,0 0 0,1 1 0,-1 1 0,0 0 0,-1 1-1,14 6 1,-18-6-28,-1-1-1,0 1 1,-1 1 0,1-1-1,-1 1 1,0 1-1,-1-1 1,1 1 0,-1 0-1,-1 1 1,10 14-1,-6-3-64,-1 0 1,-1 0-1,0 1 0,-2 0 0,0 0 0,-1 0 0,-1 0 0,-1 1 0,-1-1 0,-1 1 0,0 0 0,-5 24 0,-5-22-784,9-22 686,1-1 1,0 0-1,0 1 1,0-1-1,0 0 1,-1 0-1,1 1 1,0-1-1,0 0 1,-1 1-1,1-1 1,0 0 0,0 0-1,-1 1 1,1-1-1,0 0 1,-1 0-1,1 0 1,0 0-1,-1 1 1,1-1-1,0 0 1,-1 0-1,1 0 1,-1 0-1,1 0 1,0 0 0,-1 0-1,1 0 1,0 0-1,-1 0 1,1 0-1,-1 0 1,1 0-1,0 0 1,-1-1-1,1 1 1,0 0-1,-1 0 1,1 0 0,0 0-1,-1-1 1,1 1-1,0 0 1,0 0-1,-1-1 1,1 1-1,0 0 1,0 0-1,-1-1 1,1 1-1,0 0 1,0-1 0,0 1-1,-1-1 1,-3-7-3632</inkml:trace>
</inkml:ink>
</file>

<file path=ppt/ink/ink2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09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35 286 12416,'-1'2'700,"1"0"0,0 1 1,-1-1-1,1 0 0,0 0 1,0 1-1,0-1 0,0 0 1,1 0-1,-1 0 0,1 1 1,-1-1-1,2 3 0,12 53 3687,-9-39-4989,-3-12 636,1-1 0,-1 0 1,1 1-1,0-1 1,0 0-1,1-1 0,0 1 1,0 0-1,1-1 0,-1 0 1,1 0-1,0 0 1,0-1-1,1 0 0,-1 0 1,1 0-1,0-1 1,0 1-1,7 1 0,-6-1 14,1-2-1,0 1 1,-1-1-1,1 0 0,0 0 1,0-1-1,0 0 0,1-1 1,-1 0-1,0 0 1,0-1-1,0 0 0,0 0 1,0-1-1,0 0 0,11-4 1,-1-3 17,0-1 1,-1 0-1,0-1 1,0-1-1,-1 0 0,-1-2 1,0 0-1,-1 0 1,20-26-1,-28 32-48,0 0 0,0-1 0,-1 1-1,0-1 1,-1 0 0,0-1 0,0 1 0,-1 0-1,0-1 1,0 0 0,-1 0 0,-1 0 0,0 0-1,0 0 1,-1 0 0,0 0 0,0 0 0,-1 0-1,-1 0 1,0 0 0,-4-14 0,3 16-17,-1-1 0,0 1 0,0 0 0,0 0 0,-1 1 0,0-1 0,-1 1 0,0 0 0,0 0 0,-12-10 0,8 11-13,-1 1 1,0 0-1,0 0 1,0 1-1,0 0 1,-1 1-1,1 0 0,-1 1 1,0 1-1,1 0 1,-1 0-1,0 1 1,0 0-1,0 1 1,0 1-1,-21 5 0,14-2-15,-13 4-113,-50 19 0,74-24 51,-1 0 0,2 0 0,-1 0-1,1 1 1,-1 0 0,1 1 0,1 0 0,-1 0 0,1 0 0,-9 13 0,13-17 14,0 1-1,0 0 1,0 0 0,0 0-1,1 0 1,0 0 0,-1 1-1,1-1 1,0 0-1,1 0 1,-1 1 0,1-1-1,-1 1 1,1-1 0,0 1-1,0-1 1,0 0-1,1 1 1,-1-1 0,1 1-1,0-1 1,0 0 0,0 0-1,0 1 1,1-1 0,-1 0-1,1 0 1,0 0-1,0-1 1,0 1 0,0 0-1,1-1 1,-1 1 0,0-1-1,1 0 1,0 0-1,0 0 1,-1 0 0,1 0-1,0 0 1,1-1 0,-1 0-1,0 1 1,0-1-1,1 0 1,-1-1 0,0 1-1,1-1 1,5 1 0,7-1-85,0 0 0,0-1 0,0-1 0,-1 0 0,1-1 0,0-1 0,-1-1 1,0 0-1,0 0 0,23-14 0,-10 7 395,59-18 0,-84 30-134,0-1 0,0 0 0,0 1 0,0 0 0,0 0 0,0 0 0,0 0 0,0 0 0,-1 1 0,1 0 0,0-1 0,0 1 0,0 0 0,0 0 0,0 0 0,-1 1 0,1-1 0,-1 1 0,1-1 0,-1 1 0,1 0 0,-1 0 0,0 0 0,0 0 0,0 0 0,0 1 0,0-1 0,-1 1 0,1-1 0,-1 1 0,1 0 0,-1-1 0,0 1 0,0 0 0,1 4 0,4 13 443,-1 0 0,-1 1-1,-1 0 1,1 23 0,-1-7-180,-1-24-187,1 1-1,0-1 1,1 0-1,0 0 0,1 0 1,0 0-1,1-1 1,1 0-1,11 16 0,-14-22-288,1-1 0,0 0 0,0 0-1,0 0 1,0-1 0,1 0-1,0 0 1,0 0 0,0-1-1,0 0 1,0 0 0,1 0 0,-1-1-1,1 0 1,0 0 0,0-1-1,-1 0 1,1 0 0,12 0-1,4-1-1571</inkml:trace>
</inkml:ink>
</file>

<file path=ppt/ink/ink2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0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102 183 11264,'0'-1'136,"-1"1"1,1-1 0,-1 1-1,1 0 1,0-1-1,-1 1 1,1-1 0,0 0-1,0 1 1,-1-1 0,1 1-1,0-1 1,0 1 0,0-1-1,0 0 1,0 1 0,-1-1-1,1 1 1,0-1-1,0 0 1,1 1 0,-1-1-1,0 1 1,0-1 0,0 0-1,0 1 1,0-1 0,1 1-1,-1-1 1,0 1-1,1-1 1,-1 1 0,0-1-1,1 1 1,-1-1 0,0 1-1,1-1 1,-1 1 0,2-1-1,19-20-332,-18 18 750,16-16 1230,1 1 0,1 1 0,41-27 0,-51 38-1606,0 1 0,1 0 0,-1 0 1,1 1-1,1 1 0,-1 0 0,0 0 0,1 1 0,15 0 1,-23 2-79,-1 0 1,1 0-1,-1 0 1,1 1 0,-1 0-1,1 0 1,-1 0 0,0 0-1,1 1 1,-1-1 0,0 1-1,0 0 1,0 0 0,0 1-1,-1-1 1,1 1 0,0 0-1,-1 0 1,0 0-1,0 0 1,0 1 0,0-1-1,0 1 1,-1 0 0,1 0-1,-1 0 1,0 0 0,-1 0-1,1 0 1,-1 0 0,1 1-1,-1-1 1,0 1 0,-1-1-1,1 1 1,-1-1-1,0 1 1,-1 6 0,-4 13 33,-2 0 1,-1-1-1,0 0 1,-2 0-1,-16 27 1,25-49-132,-20 42 168,-3-2 0,-53 72 1,64-97-164,-1-1 0,0-1 1,0 0-1,-2-1 1,0 0-1,0-2 0,-1 0 1,-1 0-1,-21 8 1,36-17-16,-59 21-172,57-21 115,0-1-1,0 0 0,0 0 1,0 0-1,0 0 1,0-1-1,0 0 0,0 0 1,0-1-1,-7 0 1,11 0 46,1 1 1,0 0 0,-1-1 0,1 1-1,0 0 1,-1-1 0,1 1-1,0-1 1,-1 1 0,1-1 0,0 1-1,0 0 1,0-1 0,-1 1 0,1-1-1,0 1 1,0-1 0,0 1-1,0-1 1,0 1 0,0-1 0,0 1-1,0-1 1,0 1 0,0-1-1,0 1 1,0-1 0,1 1 0,-1-1-1,0 1 1,0 0 0,0-1 0,1 1-1,-1-1 1,0 1 0,0-1-1,1 1 1,-1 0 0,0-1 0,1 1-1,-1 0 1,0-1 0,1 1-1,-1 0 1,1 0 0,-1-1 0,1 1-1,0 0 1,22-20-395,-14 15 382,1-1 0,0 2 1,0-1-1,0 2 0,1-1 0,15-2 0,-20 6 100,0-1 0,0 1 0,0 0-1,0 0 1,0 1 0,0 0 0,0 0 0,0 1-1,0-1 1,-1 1 0,1 0 0,0 1-1,6 3 1,15 9 286,0-1-1,53 17 1,-69-28-612,1 0 1,0 0-1,0-2 0,13 1 1,-19-1-376,1-2 0,-1 1 1,1-1-1,-1 0 0,1 0 0,-1-1 1,0 0-1,9-3 0,-14 5 402,0-1 1,0 1-1,0 0 0,0-1 0,0 1 0,0-1 0,-1 1 1,1-1-1,0 1 0,0-1 0,0 1 0,-1-1 0,1 0 0,0 1 1,-1-1-1,1 0 0,-1 0 0,1 1 0,-1-1 0,1 0 1,-1 0-1,1 0 0,-1 0 0,0 0 0,1 0 0,-1 1 1,0-1-1,0 0 0,0 0 0,0 0 0,0 0 0,0-2 0,0-10-3610</inkml:trace>
</inkml:ink>
</file>

<file path=ppt/ink/ink2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0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12928,'13'9'6399,"54"-14"-9982,-51 1 13438,19 4-9727,-9 0 128,22 4 0,-8-4 128,8 11-768,-8-7 128,-6 4-896,-2-1 128,-6-4-2304,-9-3 128</inkml:trace>
</inkml:ink>
</file>

<file path=ppt/ink/ink2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0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1 470 12928,'3'62'6399,"2"-3"-8575,-5-49 11008,8 17-8960,-3-9 128,8 10-3072,1-10 0,7-13 1408,-3-1 1</inkml:trace>
  <inkml:trace contextRef="#ctx0" brushRef="#br0" timeOffset="1">30 65 14080,'-21'-15'7039,"51"-3"-11391,-20 11 12672,11-4-10880,-3 4 0,-6 4-3583,1-1-1</inkml:trace>
</inkml:ink>
</file>

<file path=ppt/ink/ink2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1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96 360 5888,'-2'1'650,"0"0"1,1 1-1,-1-1 0,1 0 1,0 1-1,-1-1 0,1 1 1,0 0-1,0-1 1,0 1-1,0 0 0,0 0 1,0 0-1,1-1 0,-1 1 1,0 0-1,1 0 1,0 0-1,-1 0 0,1 0 1,0 0-1,0 0 0,0 0 1,0 0-1,1 0 1,-1 0-1,1 0 0,0 3 1,16 17-1187,-7-15 784,1 1 1,0-1-1,0-1 1,0 0 0,1-1-1,-1 0 1,2 0-1,-1-2 1,0 1 0,1-2-1,-1 1 1,1-2-1,0 0 1,0 0 0,23-3-1,-7-1 24,0-2 1,0-1-1,-1-1 0,0-1 0,42-19 0,-57 21-212,1 0 1,-1-1-1,-1 0 0,1-1 0,-1 0 0,-1-1 1,0-1-1,0 1 0,-1-2 0,0 0 1,0 0-1,-2 0 0,1-1 0,-1-1 1,-1 1-1,11-26 0,-16 32-81,0 1 0,-1-1 0,1 0-1,-1 0 1,0 0 0,-1 0 0,1 1 0,-1-1 0,-1 0-1,1 0 1,-1 0 0,0 0 0,0 0 0,0 0-1,-1 1 1,0-1 0,0 0 0,-5-8 0,2 7-34,0-1 1,-1 1-1,0 0 0,0 0 1,0 1-1,-1 0 1,0 0-1,0 0 1,-1 1-1,-14-8 0,6 5-24,0 1-1,-1 1 0,0 0 0,0 1 0,0 1 1,-31-3-1,20 3-23,8 0-5,1 2 0,0 0 0,0 2-1,-1 0 1,1 1 0,0 1 0,0 0 0,0 2-1,0 0 1,0 1 0,1 1 0,0 1 0,-27 13-1,33-14 33,0 1 0,0 0-1,1 1 1,0 0-1,0 0 1,0 1-1,2 1 1,-13 14-1,17-18-33,0 1 0,1-1 0,0 1 0,1 0 0,-1 0 0,1 1 0,1-1-1,-1 1 1,1-1 0,0 1 0,1 0 0,0 0 0,0 0 0,1 0 0,0 0 0,1 8 0,1-7-214,0 0 1,1 0-1,0 0 1,0 0 0,1-1-1,0 0 1,0 0 0,1 0-1,0 0 1,1 0 0,-1-1-1,2 0 1,-1-1 0,1 1-1,0-1 1,0 0-1,0-1 1,16 9 0,36 21-2898</inkml:trace>
</inkml:ink>
</file>

<file path=ppt/ink/ink2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1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10240,'-3'2'561,"1"0"0,0 0 0,0 0 1,0 0-1,0 0 0,0 0 0,1 1 1,-1-1-1,1 1 0,-1-1 0,1 1 1,0 0-1,0-1 0,0 1 0,0 0 0,1 0 1,-1 0-1,1 0 0,-1-1 0,1 1 1,0 4-1,4 71 4846,-2-60-6394,2 32 1240,12 55 0,-13-91-84,0-1 0,1 0 0,0-1 0,1 1 1,0-1-1,1 0 0,1 0 0,0-1 0,11 16 0,-18-28-153,1 1 0,-1 0-1,0 0 1,0 0-1,0 0 1,0 0 0,0 0-1,0 0 1,0 0-1,0 0 1,0 0-1,0 0 1,0 0 0,0 0-1,0 0 1,0 0-1,0 0 1,0 0-1,0 0 1,0-1 0,0 1-1,0 0 1,0 0-1,0 0 1,1 0 0,-1 0-1,0 0 1,0 0-1,0 0 1,0 0-1,0 0 1,0 0 0,0 0-1,0 0 1,0 0-1,0 0 1,0 0-1,0 0 1,0 0 0,0 0-1,1 0 1,-1 0-1,0 0 1,0 0 0,0 1-1,0-1 1,-4-14 246,-14-23-297,4 10-167,2 0-1,1-1 0,1 0 1,1-1-1,-7-44 0,16 69 231,0-1 1,1 0-1,-1 0 0,1 1 0,0-1 0,0 0 0,1 1 0,-1-1 0,1 1 0,0 0 0,0-1 0,0 1 0,1 0 0,-1 0 0,1 0 0,0 1 0,0-1 0,1 1 0,-1-1 0,1 1 0,-1 0 0,1 0 0,0 1 0,0-1 0,0 1 0,1 0 0,-1 0 1,0 0-1,1 1 0,-1 0 0,1-1 0,0 2 0,-1-1 0,10 0 0,1 1 38,0 1 0,-1 1 0,1 0 0,0 1 0,-1 1 1,0 0-1,0 1 0,0 0 0,0 1 0,-1 1 0,0 0 0,0 1 0,-1 0 1,0 1-1,0 0 0,-1 1 0,0 1 0,-1-1 0,14 20 0,-19-22-53,0 0 0,-1 0 0,-1 0 0,1 0 0,-1 0 0,-1 1 0,0-1 0,0 1 1,0 0-1,-1 0 0,0 12 0,-2-7-331,0 0 0,-1 0 0,0 0 0,-1 0 0,-1-1 0,-7 21 0,7-26-3010,-1-4-512</inkml:trace>
</inkml:ink>
</file>

<file path=ppt/ink/ink2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1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1 247 2816,'0'-18'2940,"1"33"680,3 24-2351,0-29-1093,0 1-1,1 0 1,-1-1 0,2 0 0,0 0-1,0-1 1,1 1 0,0-1 0,0-1-1,1 1 1,0-1 0,1-1-1,-1 1 1,2-1 0,-1-1 0,20 11-1,-12-9-25,1 0-1,-1-1 0,1-1 0,0-1 1,1 0-1,-1-1 0,1-2 0,0 1 1,27-2-1,-25-2-61,0-1 1,-1 0-1,1-2 1,-1-1-1,1 0 1,-1-1-1,-1-2 1,0 0-1,25-14 1,-35 17-57,-1 0 0,0 0 0,0-1 0,-1 1 0,1-2 0,-1 1 0,-1-1 0,1 0 0,-1-1 0,0 0 0,-1 0 0,0 0 0,0 0 0,-1-1 0,0 0 0,-1 1 0,1-2 0,-2 1 0,1 0 0,-1-1 0,-1 1 0,1-15 0,-3 17-18,1-1 0,-2 1 1,1-1-1,-1 1 0,0 0 0,-1 0 0,1 0 1,-1 0-1,-1 0 0,0 1 0,1-1 0,-2 1 0,1 0 1,-1 0-1,0 0 0,0 1 0,-1 0 0,1 0 0,-1 0 1,0 1-1,-12-7 0,-6-2-17,-1 0 1,0 1-1,0 2 0,-45-12 1,44 15-26,0 1 1,0 2 0,-1 0-1,1 2 1,-1 1 0,-41 3-1,56-1 1,-1 1-1,1 0 0,1 0 1,-1 1-1,0 1 0,1 0 1,-1 1-1,1 0 1,1 0-1,-1 1 0,1 1 1,0 0-1,0 0 0,1 1 1,0 0-1,-13 16 1,20-22 16,0 0 0,1 1 1,0-1-1,0 1 1,0-1-1,0 1 1,0 0-1,0-1 0,1 1 1,-1 0-1,1-1 1,-1 1-1,1 0 1,0 0-1,1 0 1,-1-1-1,0 1 0,1 0 1,-1 0-1,1-1 1,0 1-1,0 0 1,0-1-1,0 1 1,0-1-1,1 0 0,1 3 1,0 0-5,0 0 0,1-1 0,-1 0 0,1 0 0,0 0 0,0 0 0,1 0 0,-1-1 0,1 0 0,-1 0 0,1 0 0,7 2 0,4 0 15,0-2 0,0 0 0,0 0 0,1-2 0,-1 0 1,1-1-1,-1 0 0,0-2 0,1 0 0,-1 0 0,27-9 0,6-4-7,0-2-1,64-34 1,-94 42 7,-4 1 0,0 1 0,1 0 0,0 1 0,29-6 0,-44 11-3,0 1 0,1 0 0,-1 0 0,0 0 1,0 0-1,1 0 0,-1 0 0,0 0 0,0 0 1,0 0-1,1 1 0,-1-1 0,0 0 0,0 1 1,0-1-1,0 1 0,0-1 0,0 1 0,1 0 1,-2 0-1,1-1 0,0 1 0,0 0 0,0 0 1,0 0-1,0 0 0,-1 0 0,1 0 0,0 0 1,-1 0-1,1 0 0,-1 0 0,1 0 0,-1 0 1,0 1-1,1-1 0,-1 0 0,0 0 0,0 0 1,0 1-1,0-1 0,0 2 0,0 8 14,0 1 1,-1-1-1,-3 21 0,0-8 65,3-11 5,1-1 0,0 0 1,1 0-1,1 0 0,-1 0 1,2 0-1,0 0 1,0 0-1,1-1 0,0 1 1,1-1-1,10 16 0,-11-21-10,1 1 0,0-1 0,1 0 0,0 0 0,0 0-1,0-1 1,0 0 0,1 0 0,0-1 0,0 0 0,0 0-1,0-1 1,1 1 0,-1-2 0,1 1 0,0-1 0,0 0-1,0-1 1,10 2 0,97 1-1081,-38-11-3398,-48 2 2104</inkml:trace>
</inkml:ink>
</file>

<file path=ppt/ink/ink2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2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0 12544,'-17'4'6271,"52"26"-7551,-27-27 8704,-3 25-7168,0 2 128,-5 3 128,0 0 0,14 10-768,-6-13 128,8-5-384,3-7 128,-1-10-2944,-2-1 128</inkml:trace>
</inkml:ink>
</file>

<file path=ppt/ink/ink2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2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42 15616,'-24'18'7807,"34"-30"-10879,-10 12 13568,9-6-11904,-1-2 128,10 1-4096,-10-5 0,11 6 4864,-6-3 128</inkml:trace>
</inkml:ink>
</file>

<file path=ppt/ink/ink2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2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7296,'2'-3'555,"0"0"1,0 0 0,0 0-1,1 0 1,-1 0-1,1 1 1,-1-1 0,1 1-1,0 0 1,0 0 0,0 0-1,0 0 1,0 0-1,0 1 1,1 0 0,-1-1-1,0 1 1,1 0-1,-1 0 1,1 1 0,0-1-1,6 1 1,-4 0 94,0 0 0,0 0 0,0 1 0,0 0-1,0 0 1,8 2 0,-9-1-512,0 0 0,-1 0 0,1 0 0,0 1 0,-1 0-1,1 0 1,5 5 0,22 26-151,38 52 1,-41-48 677,12 15 137,-2 2 0,33 63 0,-66-107-691,19 31 215,-2 1 0,-3 0-1,19 56 1,-33-81-232,-1 0 0,-1 1 0,0 0 0,-2 0 1,0 0-1,-1 0 0,-1 0 0,0 0 0,-2 1 0,0-1 0,-9 31 0,-2-10 39,-2-1-1,-1-1 0,-3 0 1,-1-1-1,-26 38 1,9-25-1230,-1-1 0,-83 80 0,120-128 1006,-9 8-1951,12-17-990,0 4 2288,3-11-3224</inkml:trace>
</inkml:ink>
</file>

<file path=ppt/ink/ink2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3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16256,'-3'0'8063,"14"7"-11263,-11-7 14720,10-3-12928,-6-1 0,-4 4-6784,0 0 129,0 0 8063</inkml:trace>
</inkml:ink>
</file>

<file path=ppt/ink/ink2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8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 6912,'13'-12'532,"5"0"6602,-5 14-720,-5 19-4751,45 270 2561,-12-58-3868,16 326 1,-19-134-2094,-35-400 849,2 20-1087,-4-13-2308,-1-17 934</inkml:trace>
</inkml:ink>
</file>

<file path=ppt/ink/ink2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9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18 443 9472,'-13'-5'8012,"8"3"-2357,13-12-5008,6-3-338,1 1 0,19-16 0,-14 14 87,-1 0 36,0 1 1,2 1 0,39-23 0,-32 21-116,25-14 552,97-42 1,-120 60-690,21-7 167,0 2 0,0 2-1,68-13 1,-85 23-238,1 0 0,0 2-1,-1 2 1,1 1 0,0 2 0,0 1 0,0 2-1,0 2 1,34 8 0,-28-1-97,0 1 0,-1 3 1,-1 1-1,0 2 0,-1 1 0,41 31 0,-20-8-21,95 92-1,-123-106 8,32 31 2,70 86 0,-125-135 5,-1 0 1,0 0-1,0 1 0,-1 0 1,0 0-1,-1 0 0,-1 0 1,0 1-1,-1 0 0,3 16 1,-5-20 13,0 0 0,-1 0 0,0 0 0,-1 0 0,0 0 0,0 0 1,-1 0-1,0 0 0,0-1 0,-1 1 0,0-1 0,-1 1 0,0-1 1,0 0-1,-1-1 0,-10 14 0,-8 3 29,-1-2 0,-1-1 0,-1-1 0,-1-1 0,-1-1 0,0-1 0,-34 13 0,35-19-27,-1 0 0,-1-2 0,0-1-1,0-1 1,0-2 0,-40 2 0,61-6-18,-49 3 24,0-2 0,1-3-1,-81-11 1,136 11-27,-58-6 0,0-4 0,-106-32 0,-91-61 0,238 97-8,-23-11-124,0-2-1,-43-28 1,83 48 97,1 0 1,0 0 0,-1-1-1,1 1 1,0 0 0,-1 0-1,1 0 1,0-1 0,0 1 0,-1 0-1,1 0 1,0-1 0,0 1-1,0 0 1,-1-1 0,1 1-1,0 0 1,0 0 0,0-1-1,0 1 1,0 0 0,-1-1-1,1 1 1,0 0 0,0-1-1,0 1 1,0 0 0,0-1-1,0 1 1,0-1 0,0 1 0,0 0-1,1-1 1,-1 1 0,0 0-1,0-1 1,0 1 0,0 0-1,0 0 1,1-1 0,-1 1-1,0 0 1,0-1 0,0 1-1,1 0 1,-1 0 0,0-1-1,0 1 1,1 0 0,-1 0 0,0 0-1,1-1 1,-1 1 0,0 0-1,0 0 1,1 0 0,-1 0-1,0 0 1,1 0 0,-1 0-1,0 0 1,1 0 0,-1 0-1,1 0 1,-1 0 0,0 0-1,1 0 1,-1 0 0,85 6-7113,-7 0 3115,-9-2-63</inkml:trace>
</inkml:ink>
</file>

<file path=ppt/ink/ink2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19.7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1 385 4352,'31'5'7896,"-26"-3"-7039,0-1 0,0 0 1,-1 0-1,1 0 0,0-1 1,0 0-1,0 0 0,0 0 0,6-1 1,114-19 848,-114 18-1320,0-1-1,0 0 1,0-1-1,-1 0 1,1 0-1,-1-1 1,12-8 0,63-49 1154,-60 43-1024,-16 12-360,1 0-1,-2 0 1,1-1-1,-1 0 1,0-1-1,-1 0 0,0 0 1,0-1-1,-1 1 1,0-1-1,-1-1 1,0 1-1,7-23 0,-12 30-123,1 0-1,-1-1 1,0 1 0,0 0-1,0-1 1,0 1-1,-1 0 1,1-1-1,-1 1 1,0 0-1,0 0 1,0-1-1,0 1 1,-1 0-1,1 0 1,-1 0-1,1 1 1,-1-1-1,0 0 1,-1 1-1,1-1 1,0 1-1,-1-1 1,1 1-1,-1 0 1,1 0-1,-4-1 1,0-1 2,-1 1 1,1-1-1,0 1 1,-1 1-1,1 0 1,-1 0-1,0 0 1,0 0-1,0 1 1,0 0-1,0 1 1,0 0-1,-8 0 1,1 3-4,1 0 0,0 0 0,0 2 0,0-1 1,1 2-1,-1 0 0,1 0 0,1 1 0,-1 0 1,1 1-1,0 0 0,-15 16 0,17-15-22,0 1 1,1 0-1,0 0 0,1 1 1,0-1-1,0 2 1,1-1-1,0 1 0,1 0 1,1 0-1,0 0 0,1 1 1,0-1-1,0 1 1,2 0-1,0 0 0,0 0 1,1 0-1,0 0 0,1 0 1,1-1-1,0 1 0,1 0 1,0-1-1,1 1 1,1-1-1,-1 0 0,2 0 1,0-1-1,0 1 0,1-2 1,1 1-1,-1-1 0,2 0 1,-1 0-1,1-1 1,1 0-1,0-1 0,0 0 1,22 13-1,-13-11-156,0-2 0,1 0 0,0-1 0,0-1-1,0 0 1,28 2 0,4-3-859,62-2 0,-102-3 869,-2 0-615,0-1 1,0 0-1,0-1 0,0 1 0,-1-2 0,1 1 0,9-5 0,18-6-3238</inkml:trace>
</inkml:ink>
</file>

<file path=ppt/ink/ink2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0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0 197 9472,'166'-26'17130,"-49"14"-14331,-71 9-2513,47-10-1,-45 2 135,-1-1-1,-1-3 1,0-1 0,-1-2-1,76-44 1,-113 54-293,-19 9-98,-34 21-36,-3 13 7,2 1 0,2 3 0,-55 61 0,79-77 0,0 1 0,2 1 0,0 1 0,2 0 0,1 1 0,1 1 0,1 0 0,-10 37 0,21-60 0,1 1 0,0 0 0,0 0 0,0-1 0,1 1 0,-1 0 0,2 0 0,-1 0 0,1 0 0,-1 0 0,1 0 0,1-1 0,-1 1 0,6 11 0,-3-11 0,0 1 0,1 0 0,-1-1 0,2 0 0,-1 0 0,1 0 0,0-1 0,0 0 0,0 0 0,1 0 0,7 4 0,7 2-45,0-1-1,1-1 1,0 0-1,0-2 1,1-1-1,-1 0 1,1-2-1,1-1 1,-1 0-1,42-2 1,-43-2-1297,1-1 1,-1-1-1,37-10 1,-13 1-2649</inkml:trace>
</inkml:ink>
</file>

<file path=ppt/ink/ink2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1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397 152 8064,'-1'-4'714,"0"0"1,1-1-1,-1 1 1,1 0-1,-1 0 1,1-1-1,1 1 1,-1 0-1,1-1 1,1-5 0,-1 5 14,0-1 1,-1 1-1,1-1 1,-1 1 0,0-1-1,-1-9 1,0 13-710,1 0 0,-1 1 0,0-1 0,0 0 0,0 0 0,0 0 0,0 1 0,0-1 0,0 0 0,0 1 0,-1-1 0,1 1 0,-3-3 0,-2 0 270,1 1 1,0 0-1,-1 1 0,0-1 0,1 1 0,-1 0 0,0 1 0,0-1 1,0 1-1,-1 0 0,1 1 0,0-1 0,0 1 0,0 1 0,0-1 0,-1 1 1,1 0-1,0 0 0,-8 3 0,-11 4 387,1 1 0,-1 1 1,-22 13-1,45-21-656,-6 2 73,1 0 0,0 1 0,0 0-1,0 0 1,1 0 0,0 1-1,0 0 1,0 1 0,1-1-1,0 1 1,0 0 0,-7 15 0,7-15-33,0 2-5,0-1-1,0 0 1,1 1-1,0 0 1,1 0-1,0 0 1,0 1-1,1-1 1,0 1-1,0 0 0,1-1 1,1 1-1,0 0 1,0-1-1,0 1 1,2 0-1,-1-1 1,1 1-1,3 9 1,2-6-36,0 0 0,0-1 1,1 0-1,0-1 1,1 1-1,1-2 0,0 1 1,0-1-1,1-1 1,0 0-1,1 0 0,0-1 1,0-1-1,0 0 1,1-1-1,0 0 0,1-1 1,21 6-1,2-2-17,0-1 0,1-2 0,-1-1 0,1-2 0,72-4 0,-71-2-3,0-1 0,0-2 0,42-12 0,-59 11 0,0 0 0,0-2 0,-1-1 0,0 0 0,-1-2 0,33-24 0,-1-4 21,-51 39-17,-1 0 0,1 1 0,-1-1 0,1 1 0,-1-1 0,1 1 0,-1-1 0,1 1 0,0-1 0,-1 1 0,1-1 0,0 1 0,-1-1 0,1 1 0,0 0 0,0 0 0,-1-1 0,1 1 0,0 0 0,0 0 0,-1 0 0,1 0 0,0 0 0,0 0 0,0 0 0,-1 0 0,1 0 0,1 1 0,6 12-26,-6-7 14,5 1 0,-1 0 1,2 0 0,-1-1 0,1 0-1,0-1 1,0 1 0,1-2 0,-1 1-1,1-1 1,0 0 0,0-1 0,1 0-1,-1-1 1,0 1 0,19 0 0,9 1 9,-1-2 0,1-1 1,43-6-1,-41 1 30,77-18 0,-98 17-23,1 0 0,-1-2 0,0 0 1,-1-1-1,0-1 0,21-15 0,-34 22-11,-1 0 1,0 0-1,0-1 0,0 1 1,-1-1-1,1 0 1,-1 0-1,1 0 0,-1 0 1,0-1-1,0 1 0,0 0 1,-1-1-1,1 1 0,-1-1 1,0 0-1,0 1 0,0-1 1,0 0-1,-1 0 1,0 0-1,1 0 0,-1 1 1,-1-1-1,1 0 0,0 0 1,-1 0-1,0 0 0,0 1 1,0-1-1,-1 0 1,1 1-1,-1-1 0,1 1 1,-1 0-1,0-1 0,-1 1 1,-3-5-1,-4-4-6,-1-1 0,0 2 0,0-1 0,-2 2 0,1 0 0,-1 0 0,-23-13 0,15 12 6,1 1 0,-1 0 0,-1 2 0,0 1 0,0 0 0,0 2 0,-1 0 0,0 2 1,0 0-1,-29 1 0,29 2-17,-1 1 0,0 1 0,1 1 0,-1 1 0,1 1 0,-24 8 1,37-10-2,0 1 0,0 0 0,1 1 0,0 0 0,0 0 1,0 1-1,0 0 0,1 0 0,0 1 0,0 1 0,1-1 1,0 1-1,0 0 0,1 1 0,0-1 0,-6 13 0,10-17-17,0 0 0,1 1 0,0-1 0,0 0 0,0 1 0,0-1 0,1 1 0,0-1 0,0 1 0,0-1 0,0 1 0,1-1-1,-1 1 1,1-1 0,0 1 0,1-1 0,-1 0 0,1 1 0,0-1 0,0 0 0,0 0 0,1 0 0,-1-1 0,1 1 0,3 3 0,1 1-150,0-1 1,0 0 0,1-1-1,0 0 1,0 0 0,0-1-1,1 0 1,-1 0 0,1-1-1,1 0 1,10 3-1,3-2-606,0-1 0,1-1 0,-1-2-1,1 0 1,-1-1 0,1-2-1,-1 0 1,0-2 0,1 0-1,-1-1 1,-1-2 0,1 0-1,-1-2 1,-1 0 0,24-14 0,-6-10-310,-19 8 4339,-19 23-1380,22 11 3882,-2-5-4354,-13-3-1061,0 0-1,0 1 1,0 1 0,0-1-1,0 1 1,0 0 0,-1 1-1,13 8 1,99 82 1396,-43-31-1305,-74-60-518,1-1-1,0 0 0,0 0 0,0 0 1,0-1-1,1 1 0,-1-1 0,0 0 1,6 2-1,-6-3-305,1 0 0,-1 0 1,1 0-1,-1-1 0,1 1 0,-1-1 1,1 0-1,-1 0 0,0 0 0,0 0 1,1 0-1,-1-1 0,4-2 1,20-9-3581</inkml:trace>
</inkml:ink>
</file>

<file path=ppt/ink/ink2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2.1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86 5504,'-8'-45'4442,"6"5"8246,7 414-7675,-4-336-4641,27 380 1752,83 124-1932,-110-534-266,13 66-726,-13-72 675,-1 0 1,0 0 0,1 1 0,-1-1 0,0 0-1,0 0 1,-1 0 0,1 0 0,0 1 0,-1-1-1,1 0 1,-1 0 0,0 0 0,0 0 0,0 0-1,0 0 1,0 0 0,0-1 0,0 1 0,0 0 0,-1 0-1,1-1 1,-1 1 0,1-1 0,-1 1 0,0-1-1,-2 2 1,2-3-59,1 1 1,-1-1-1,0 0 0,1 1 1,-1-1-1,0 0 0,1 0 0,-1 0 1,1 0-1,-1 0 0,0-1 0,1 1 1,-1 0-1,1-1 0,-1 0 0,0 1 1,1-1-1,0 0 0,-1 1 0,1-1 1,-1 0-1,1 0 0,0 0 0,0 0 1,-1 0-1,0-2 0,-4-2-621,-17-14-2930</inkml:trace>
</inkml:ink>
</file>

<file path=ppt/ink/ink2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1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304 39 2048,'1'-1'253,"1"-1"-1,-1 1 1,1-1 0,-1 1 0,0-1 0,1 1-1,-1-1 1,0 0 0,0 1 0,0-1-1,0 0 1,-1 0 0,1 0 0,0 0 0,-1 0-1,1-3 1,-1 5-182,0 0 0,0-1 0,0 1 0,0 0 0,0-1 0,0 1 0,0 0 0,0-1 0,-1 1 0,1 0 0,0 0 0,0-1 0,0 1 0,0 0 0,-1-1 0,1 1 0,0 0 0,0 0 0,-1 0 0,1-1-1,0 1 1,0 0 0,-1 0 0,1 0 0,0 0 0,-1-1 0,1 1 0,0 0 0,0 0 0,-1 0 0,1 0 0,0 0 0,-1 0 0,-21 7 835,-23 16-655,7-5 399,2 2 0,-35 25 0,62-39-547,0 1 0,0 0 0,1 1 0,0-1 0,1 2 1,0-1-1,0 1 0,0 0 0,2 1 0,-1-1 0,1 1 0,-6 16 0,10-23-90,0 0 1,0 0-1,1 0 1,-1-1-1,1 1 1,0 0-1,0 0 1,0 0-1,0 0 1,0 0-1,1 0 1,-1 0-1,1 0 1,0 0-1,0-1 1,0 1-1,0 0 1,0-1-1,1 1 1,-1-1-1,1 1 1,-1-1-1,1 1 1,0-1-1,0 0 1,0 0-1,0 0 1,1 0-1,-1 0 0,1-1 1,-1 1-1,1-1 1,-1 0-1,1 1 1,4 0-1,10 4 12,-1-1-1,1 0 0,0-2 0,28 4 0,-41-7-11,146 11 303,-81-8-22,78 14 1,-127-13-211,0 0 0,0 1 1,-1 2-1,0 0 0,0 1 1,-1 0-1,0 2 0,23 15 1,-37-23-55,-1 1 1,1 0 0,0 0 0,-1 0 0,0 0 0,0 0 0,0 1 0,0-1 0,0 1 0,-1 0 0,1 0 0,-1 0 0,0 0 0,0 0 0,-1 0 0,1 0 0,-1 1 0,0-1 0,0 1 0,-1-1 0,1 1 0,-1-1 0,0 1-1,0-1 1,0 1 0,-1-1 0,0 1 0,0-1 0,0 1 0,0-1 0,-3 7 0,-2-1 67,1 1 0,-2-1 0,0 0 0,0 0 0,0-1 0,-1 0 1,-1 0-1,0-1 0,0 0 0,-18 12 0,-3-2 210,0-1-1,0-2 1,-2-1 0,0-2 0,0-1 0,-44 9-1,27-5 66,23-7-367,-45 8-1,62-13-776,13 2-1049,22 0-1540,10-10 885,15-4 22</inkml:trace>
</inkml:ink>
</file>

<file path=ppt/ink/ink2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2.5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7 348 7552,'-1'-1'169,"0"0"0,1 0 0,-1 0 0,0 0 0,1 0-1,-1 0 1,1 0 0,0 0 0,-1-1 0,1 1 0,0 0 0,0 0 0,0 0 0,0-1 0,0 1 0,0 0 0,0 0 0,0 0 0,0 0 0,1-1 0,-1 1 0,0 0 0,1 0 0,-1 0 0,1 0 0,-1 0 0,1 0-1,-1 0 1,1 0 0,0 0 0,0 0 0,0 0 0,1-1 0,39-42 2837,-21 25-2135,0-5-149,2 2-1,0 0 1,1 1 0,1 1 0,38-24-1,-35 29 82,1 1 0,0 2-1,1 1 1,1 1 0,-1 1-1,1 1 1,57-6-1,-77 14-665,0 0 0,-1 0 0,1 1 0,0 0 0,0 1-1,-1 0 1,1 0 0,-1 1 0,0 0 0,0 1-1,0 0 1,0 0 0,0 1 0,-1 0 0,0 1-1,0 0 1,-1 0 0,13 12 0,-12-8-89,0-1 1,0 1 0,-1 0-1,-1 1 1,0-1-1,0 1 1,-1 1-1,0-1 1,-1 1 0,0 0-1,-1 0 1,0 0-1,-1 0 1,1 17-1,-3-24-30,0 1 0,0 0-1,-1-1 1,1 1-1,-2 0 1,1-1-1,0 1 1,-1-1 0,0 0-1,0 0 1,-1 1-1,1-1 1,-1-1-1,0 1 1,-7 8 0,4-7-8,0 0 0,-1 0 1,1-1-1,-1 0 1,0-1-1,0 1 1,-1-1-1,1-1 1,-1 1-1,-8 1 1,4-1-38,-1 0 0,1-1 0,-1-1 1,0-1-1,0 1 0,0-2 0,0 0 0,0 0 1,1-2-1,-1 1 0,0-2 0,0 1 0,-23-10 1,28 8-124,-1-1 0,1 0 0,0-1 0,0 1 0,0-2 0,1 1 0,-9-10 0,14 14-126,0-1 1,0 1-1,0 0 1,0-1 0,0 0-1,0 1 1,1-1-1,-1 0 1,1 0 0,0 0-1,0 0 1,0 0-1,0 0 1,0 0 0,1 0-1,-1-1 1,1 1-1,0 0 1,0 0 0,0 0-1,1-1 1,-1 1-1,1 0 1,1-6 0,7-11-3587</inkml:trace>
</inkml:ink>
</file>

<file path=ppt/ink/ink2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2.8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10624,'5'-15'5248,"3"22"-4736,-8-7 7423,0 23-7679,0-2 128,0 12 256,0 1 128,0 9-1024,0-10 128,8 10-256,1-13 128,4-9-2944,0-6 128</inkml:trace>
</inkml:ink>
</file>

<file path=ppt/ink/ink2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3.1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0 14208,'-66'9'7039,"84"-3"-13054,-18-6 11774,14 0-11006,-1 0 127</inkml:trace>
</inkml:ink>
</file>

<file path=ppt/ink/ink2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3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1 195 10240,'0'-1'179,"0"1"1,0 0 0,0-1-1,0 1 1,0-1-1,-1 1 1,1-1 0,0 1-1,0-1 1,1 1 0,-1-1-1,0 1 1,0-1-1,0 1 1,0-1 0,0 1-1,0-1 1,1 1 0,-1 0-1,0-1 1,0 1-1,1-1 1,-1 1 0,0 0-1,1-1 1,-1 1 0,0 0-1,1-1 1,-1 1-1,1 0 1,-1-1 0,0 1-1,1 0 1,-1 0 0,1 0-1,-1-1 1,1 1-1,-1 0 1,1 0 0,-1 0-1,1 0 1,-1 0-1,1 0 1,-1 0 0,0 0-1,1 0 1,-1 0 0,1 0-1,-1 0 1,1 0-1,-1 0 1,1 1 0,-1-1-1,1 0 1,-1 0 0,1 1-1,-1-1 1,0 0-1,1 0 1,-1 1 0,0-1-1,1 1 1,25 31 7375,-15-17-8486,13 15 1508,33 57 0,-10-13 381,-29-46-699,-10-16-144,-1 0 1,2 0-1,0-1 1,0 0-1,1-1 1,20 18-1,-150-129-1374,105 89 1153,0-1-1,1-1 0,0 0 1,1-1-1,1 0 0,0-1 1,1 0-1,1-1 0,0 0 1,1-1-1,-10-30 0,17 41 127,0 1 0,1-1 0,0 1 0,0-1 0,1 1 0,-1-1 0,1 0 0,1 1 0,0-1 0,-1 0 0,2 1 0,-1-1 0,1 1 0,0 0 0,1 0 0,-1-1 0,1 1 0,0 1-1,1-1 1,-1 0 0,1 1 0,0 0 0,1 0 0,-1 0 0,1 0 0,0 1 0,0 0 0,9-6 0,-3 3 51,0 0 0,0 1 0,1 0 0,0 1 0,0 1 0,1 0 0,-1 0-1,1 1 1,0 1 0,0 0 0,0 1 0,0 0 0,0 1 0,13 1 0,18 4-45,47 6-1396,-32 1-2704,-41-8 554,0-4-214</inkml:trace>
</inkml:ink>
</file>

<file path=ppt/ink/ink2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3.8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0 300 9984,'20'3'3151,"1"-1"0,-1-1 1,1 0-1,35-5 0,-44 1-2876,1 0 0,-1 0 1,1-1-1,-1-1 0,18-9 0,62-41-214,-84 49 60,0 0 0,0-1 0,0 1 1,-1-2-1,0 1 0,-1-1 1,1 0-1,9-16 0,-15 21-81,0 0 0,0 0 0,0 0 0,0 0 0,-1 0-1,1 0 1,-1 0 0,0 0 0,0 0 0,0 0 0,0 0 0,0 0 0,0 0 0,-1 0 0,0 0-1,0 0 1,1 1 0,-2-1 0,1 0 0,0 0 0,0 1 0,-1-1 0,0 0 0,-3-3-1,1 0 38,-2 1-1,1-1 1,-1 1-1,0 0 1,0 0-1,0 1 1,-1 0-1,-8-4 0,11 6-35,0 0-1,0 0 0,-1 1 0,1 0 0,0 0 0,-1 0 0,1 0 0,-1 1 0,1 0 1,-1 0-1,0 0 0,1 0 0,-1 1 0,1 0 0,0 0 0,-1 0 0,1 0 1,0 1-1,-7 3 0,-3 0 53,1-1-32,1 2 0,0-1-1,0 2 1,1 0 0,0 0-1,0 1 1,1 0-1,0 1 1,0 0 0,1 0-1,0 1 1,1 0 0,0 1-1,1 0 1,0 0-1,0 1 1,1 0 0,-7 19-1,12-24-43,-1 0-1,1 0 0,0 0 1,0 0-1,0 0 0,1 0 0,1 1 1,-1-1-1,1 0 0,0 0 1,1 0-1,-1 0 0,1-1 1,1 1-1,-1 0 0,1-1 0,7 11 1,0 0 22,2 0 1,0-1-1,0-1 1,28 26-1,-19-24-136,1 0 0,0-2-1,1 0 1,0-2 0,1 0 0,1-2 0,0 0 0,46 11-1,-63-19-428,1 0 0,0 0 0,0-1 0,0 0-1,0-1 1,1 0 0,-1-1 0,11 0 0,16-3-3464</inkml:trace>
</inkml:ink>
</file>

<file path=ppt/ink/ink2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4.6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74 362 7296,'-6'-12'-12,"5"3"6678,2 13 1183,0 10-5755,-1-5-2110,5 59 1542,-4-63-1398,0-1 1,0 0-1,1 0 0,-1 0 0,1 0 1,0 0-1,0 0 0,0 0 1,1 0-1,-1-1 0,1 1 0,0-1 1,0 0-1,5 4 0,2 0-7,1-1 0,0 0-1,0 0 1,1-1 0,-1-1 0,1 0-1,0 0 1,0-1 0,1-1 0,24 2-1,-7-2 50,0-2-1,0-1 0,43-7 0,-40 1-55,-1-2 0,0-1 0,0-1 0,-1-2-1,0-1 1,-1-2 0,-1-1 0,36-26-1,-49 32-43,-1-1 1,0 0-1,21-22 0,-31 29-56,-1 0 1,1-1-1,-1 0 1,0 0-1,-1 0 1,1-1-1,-1 1 1,0-1 0,-1 1-1,0-1 1,0 0-1,2-11 1,-4 9-8,1 0 1,-2 0 0,1 0-1,-1 0 1,0 1-1,-1-1 1,0 0 0,-1 1-1,0-1 1,0 1 0,0 0-1,-1 0 1,-9-13-1,3 10-15,-2 1-1,1 1 1,-1 0-1,0 0 1,-1 1-1,0 1 1,0 0-1,0 1 1,-27-8-1,5 7-3,-1 2 0,1 2 1,-1 1-1,0 2 0,0 1 0,0 2 0,1 2 0,-38 9 0,39-6-31,1 2-1,-48 20 1,68-24-14,0 0 0,1 1 1,0 1-1,1 0 1,-1 0-1,2 1 1,-1 0-1,-15 19 0,20-19-76,-1 0 0,1 1 0,0 0 0,1 0 0,0 0 0,1 1 0,0 0-1,0-1 1,1 1 0,-2 16 0,4-20-68,1 0 0,-1 0 0,1 0 0,1 0 1,-1-1-1,1 1 0,0 0 0,1 0 0,0-1 0,0 1 0,0-1 0,1 1 0,0-1 0,0 0 0,0 0 1,1 0-1,0-1 0,0 1 0,9 8 0,-1-4-640,1 0 0,0-1-1,16 8 1,-27-16 729,59 34-3622</inkml:trace>
</inkml:ink>
</file>

<file path=ppt/ink/ink2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5.0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40 4224,'-3'-2'292,"0"-2"404,0 1 0,0-1-1,0 0 1,1 0 0,-1 0 0,-3-8-1,5 10 2313,1 2-1066,10 38 4564,43 213-3050,-7 132-363,-41-115-2204,-4-128-541,-1-89-554,1-1 0,3 0 0,2 0 0,2-1-1,28 94 1,-13-98-1700,-7-27-529,-16-17 2279,0-1 1,1 0-1,-1 0 0,0 1 1,1-1-1,-1 0 0,1 0 1,-1 1-1,1-1 0,-1 0 1,1 0-1,-1 0 0,0 0 1,1 0-1,-1 0 0,1 0 1,-1 0-1,1 0 0,-1 0 1,1 0-1,-1 0 0,1 0 1,-1 0-1,1 0 0,-1 0 1,1-1-1,-1 1 0,0 0 1,1 0-1,-1 0 0,1-1 1,5-3-3450</inkml:trace>
</inkml:ink>
</file>

<file path=ppt/ink/ink2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5.3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1 410 11904,'13'8'5887,"18"35"-7294,-22-37 11006,4 21-9599,0-2 128,9 5-896,-9-9 128,5 12-2304,-5-11 128,9-19-383,-6 5-1</inkml:trace>
  <inkml:trace contextRef="#ctx0" brushRef="#br0" timeOffset="1">255 70 15744,'-34'-15'7807,"37"-3"-12415,-3 18 16640,13-10-13696,-4 2 0,9-2-6144,-5 2 129</inkml:trace>
</inkml:ink>
</file>

<file path=ppt/ink/ink2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6.3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82 298 8192,'-6'1'10049,"-2"7"-4284,-7 25-2934,1 14-4877,9-25 4028,4-14-1849,1-1 1,-1 1-1,2-1 1,-1 1-1,1-1 1,0 1-1,0-1 1,1 0-1,0 0 1,1 0-1,-1 0 1,1 0-1,1 0 1,-1 0-1,1-1 1,0 0-1,1 0 1,0 0-1,-1 0 1,2-1-1,-1 1 1,1-1-1,0-1 1,0 1-1,0-1 1,0 0-1,1-1 1,0 1-1,-1-1 1,14 4-1,7-2-48,-1 0 1,1-2-1,-1-1 0,1-1 1,0-1-1,44-6 0,-45 2-21,-2-1 0,1-2 0,-1 0 0,0-2 0,0 0 0,-1-2 0,-1 0 0,0-2 0,0 0 0,-1-2 0,29-25 0,-35 27-3,0 0-1,-1-1 1,-1 0-1,0-1 1,15-24-1,-25 34-60,1-1 1,-1 1-1,-1-1 1,1 1-1,-1-1 1,0 0-1,0 0 1,0 0-1,-1 0 1,0 0-1,0 0 1,-1-1-1,0 1 0,0 0 1,0 0-1,-1-1 1,0 1-1,-2-8 1,2 8-10,0-1-4,0-1 0,-1 1 0,0 0 0,-1 0 0,0 0 0,0 0-1,0 0 1,-1 0 0,0 1 0,0 0 0,-1-1 0,0 2 0,0-1 0,0 1 0,0-1 0,-1 1 0,-6-4 0,0-1-8,0 0-8,0 1 0,0 0 0,-1 1 0,0 1 0,-1 0 0,1 1 0,-1 0 0,-1 1 0,1 0 0,-1 2 0,-17-3 0,23 4 14,-19-4-53,0 1 0,-1 2 0,0 1-1,0 2 1,0 0 0,1 2 0,-1 1-1,0 2 1,-47 13 0,62-16-15,1 2 1,-1 0-1,1 0 1,1 1-1,-1 1 1,1 0-1,0 1 1,0 0-1,0 1 1,1 0-1,1 1 1,-1 0-1,1 0 1,-11 15-1,19-22 47,1 1-1,-1 0 1,0 0-1,1 0 1,-1 0-1,1 0 1,0 0-1,0 0 1,0 0-1,0 0 0,1 1 1,-1-1-1,1 0 1,0 0-1,0 1 1,0-1-1,0 0 1,1 0-1,-1 1 1,1-1-1,0 0 0,0 0 1,0 0-1,0 0 1,1 0-1,-1 0 1,4 4-1,-1-1-56,1 0 0,1 0 0,-1-1 0,1 1-1,0-1 1,0 0 0,1-1 0,-1 0 0,1 0 0,8 4-1,-1-2-38,1-1-1,-1 0 0,1-1 0,0 0 0,1-1 1,15 0-1,-12 0 17,25 1-257,0-2-1,0-2 1,0-1-1,-1-3 0,51-10 1,0-6-522,109-40-1,-184 54 646,44-15 953,-51 21 63,-32 14 21,12-9-566,1 0 1,0 0 0,0 1-1,0 0 1,1 0 0,-1 0-1,2 1 1,-1 0 0,1 0-1,0 1 1,0-1 0,1 1-1,0 0 1,0 0 0,1 1-1,0-1 1,1 1 0,-1 0-1,2-1 1,-1 1 0,1 0-1,1 12 1,0-16-176,1 0 0,0 0 0,0 0 0,1 0 1,0 0-1,-1-1 0,2 1 0,-1-1 0,0 1 0,1-1 0,0 0 0,0 0 0,0 0 0,1 0 0,-1-1 0,1 1 1,0-1-1,0 0 0,0 0 0,0 0 0,0-1 0,9 4 0,9 5-242,0-2 1,1 0-1,31 7 0,-44-13-258,2-1 0,-1 0 0,0 0 0,13-1 0,-20-1-125,0 0-1,-1 0 1,1-1 0,0 0-1,-1 1 1,1-1 0,0 0-1,-1-1 1,6-1 0,5-8-3283</inkml:trace>
</inkml:ink>
</file>

<file path=ppt/ink/ink2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6.9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103 484 11008,'-4'4'8613,"3"7"-3462,1 27-2035,8 34-3229,-5-56 340,1-1 1,0 0-1,1 0 0,1 0 0,0-1 0,2 0 0,-1 0 1,1 0-1,1-1 0,1-1 0,-1 1 0,15 12 1,-16-18-153,0 0 0,0 0 0,1-1 1,-1 0-1,2 0 0,-1-1 0,1 0 1,-1-1-1,1 0 0,0-1 0,1 0 1,-1 0-1,0-1 0,1-1 0,0 1 1,-1-2-1,1 1 0,0-2 0,10-1 1,-8 0-54,1 0 1,-1-1-1,0-1 1,-1 0 0,1-1-1,-1-1 1,0 0-1,0 0 1,-1-1 0,1 0-1,-2-1 1,1-1-1,-1 0 1,0 0 0,-1-1-1,16-21 1,-17 21-23,-1 0 0,-1-1 0,0 0 0,-1 0 0,0 0 0,0-1 0,-1 0 0,-1 1 0,4-23 0,-7 11-22,-1 0 1,-1 0 0,-1 0-1,-1 0 1,-2 0 0,0 1-1,-1 0 1,-1 0 0,-1 1-1,-15-26 1,14 28 1,-1 1 0,-1 0 1,0 1-1,-1 1 0,-1 0 0,-1 1 0,0 0 1,-1 1-1,0 1 0,-1 0 0,-1 1 0,0 1 1,-26-11-1,-15-1-37,-1 3 1,0 2 0,-75-11-1,88 19 48,27 3 0,26 3 63,38-1 115,-29 4-127,54-2 86,0 3 0,114 15 0,-166-13-125,62 6-125,1 3 0,121 35 0,-189-43-236,20 6-1288,-23 0-3901,-9-5 1557</inkml:trace>
</inkml:ink>
</file>

<file path=ppt/ink/ink2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2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367 7 3200,'-2'-1'165,"-1"0"0,1 0 0,0 0-1,0 0 1,-1 1 0,1-1 0,0 1 0,-1 0 0,1-1 0,-1 1 0,1 0 0,0 1 0,-1-1-1,1 0 1,0 1 0,-1-1 0,1 1 0,0 0 0,-1 0 0,1 0 0,0 0 0,0 0-1,-2 2 1,-8 4 664,1 1 0,1 1 0,-12 12 0,-14 10-572,-34 12-236,-13 7 747,76-45-691,1 0 0,0 1 0,0-1 0,0 1-1,1 1 1,0-1 0,0 1 0,0-1 0,-4 12 0,8-17-66,0 1 0,1-1 1,-1 1-1,0-1 1,1 1-1,0-1 0,-1 1 1,1-1-1,0 1 0,0-1 1,0 1-1,0 0 1,0-1-1,0 1 0,1-1 1,-1 1-1,0-1 1,1 1-1,-1-1 0,1 1 1,-1-1-1,1 1 0,0-1 1,0 0-1,1 2 1,0 0 15,1 0 1,0-1 0,0 1 0,0-1 0,1 0 0,-1 0 0,0 0 0,1 0-1,0-1 1,4 2 0,8 2 110,0-1-1,1-1 0,33 3 1,81-3 366,-80-4-174,0 2-1,86 14 1,-125-12-275,16 2 45,0 1-1,0 2 0,38 16 0,-59-22-56,-1 1-1,0 1 1,1-1-1,-2 1 1,1 0-1,0 0 1,-1 1-1,0-1 0,0 1 1,0 0-1,0 1 1,-1-1-1,0 1 1,0 0-1,-1 0 1,0 0-1,0 0 1,0 1-1,-1-1 0,3 8 1,-5-7 66,0 0-1,0 0 1,0 0 0,-1 0-1,0-1 1,0 1 0,-1 0-1,0-1 1,0 1 0,0-1 0,-1 1-1,0-1 1,0 0 0,-1 0-1,0-1 1,0 1 0,0-1-1,-1 0 1,1 0 0,-8 7 0,-7 4 343,0 0 0,0 0 0,-1-2 0,-29 15 1,6-5 140,16-6-174,-1-2 0,-1-2 0,0 0 0,-1-2 1,-1-1-1,0-2 0,-39 8 0,33-15-248,25-2-467,0 1 1,0 0-1,0 1 0,1 0 1,-1 0-1,-21 8 1,28-3-2791,16-4 739,22-5-732,16-6-14</inkml:trace>
</inkml:ink>
</file>

<file path=ppt/ink/ink2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7.5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1 295 10112,'5'7'4665,"19"-1"-3146,-23-5-877,20 3 1661,1-1-1,-1-1 0,42 0 1,-40-4-2039,1 0 0,0-2 1,-1 0-1,0-2 0,0 0 1,-1-2-1,0 0 0,0-2 0,-1 0 1,26-17-1,-38 21-152,0-1 0,-1 1 0,0-1 0,0-1 0,-1 1-1,0-2 1,7-9 0,-12 16-92,0-1 0,0 1 0,-1-1 0,1 0 0,-1 0 0,0 0-1,0 0 1,0 0 0,0 0 0,-1 0 0,1 0 0,-1 0 0,0 0 0,1 0 0,-1-1-1,-1 1 1,1 0 0,0 0 0,-1 0 0,0 0 0,0 0 0,0 0 0,0 0 0,0 0-1,0 0 1,-1 0 0,1 1 0,-4-5 0,-3-1-23,-1 1 0,1 0 0,-1 1 0,0 0 0,-1 0 0,1 1 0,-1 0 0,0 1 0,0 0 0,-1 0 0,1 1 0,-1 1-1,-21-3 1,19 3 15,0 1 0,0 1-1,0 0 1,0 0 0,0 2-1,0-1 1,0 2 0,0 0 0,1 0-1,-1 1 1,1 1 0,0 0-1,0 0 1,1 1 0,-1 1-1,1 0 1,1 1 0,-1 0-1,1 0 1,1 1 0,0 0-1,0 1 1,1 0 0,0 0-1,0 1 1,1 0 0,1 1-1,0-1 1,0 1 0,1 0 0,1 0-1,0 1 1,1 0 0,0-1-1,1 1 1,0 0 0,1 0-1,1 0 1,0 0 0,0 0-1,5 25 1,-2-28 9,1 0 0,-1 0-1,1 0 1,1 0 0,0-1 0,0 0 0,1 0-1,0 0 1,1 0 0,0-1 0,0 0 0,11 9-1,3 0 41,1-1-1,0-1 1,38 20-1,-45-28-125,0 0 0,1-1 0,0 0-1,0-1 1,0-1 0,0-1 0,1 0 0,0-1-1,27 0 1,-33-2-420,1-1-1,-1 0 1,0-1-1,0 0 0,1-1 1,-2 0-1,1-1 0,0 0 1,-1-1-1,1 0 1,-2 0-1,1-1 0,0-1 1,13-11-1,18-20-3482</inkml:trace>
</inkml:ink>
</file>

<file path=ppt/ink/ink2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7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0 307 13568,'7'4'5397,"9"7"-4174,27 28 7803,-21-7-8886,22 77 1208,-29-67-1022,3-1-1,23 42 1,-35-72-214,36 51 608,-38-54-640,-9-8-93,-17-17-75,-11-52-168,-34-57-252,-41-89 13,104 205 504,0 0-1,1 0 1,0 0 0,1 0-1,0-1 1,1 1-1,0-1 1,1 1 0,0-1-1,0 1 1,1-1-1,1 1 1,-1-1 0,2 1-1,0 0 1,5-14 0,-5 17 31,2-1 1,-1 1 0,1 0 0,0 0-1,0 0 1,1 1 0,-1-1 0,2 1-1,-1 1 1,1-1 0,-1 1 0,2 0 0,-1 1-1,0 0 1,1 0 0,0 0 0,0 1-1,0 0 1,0 1 0,16-3 0,31-4-11,0 3 1,1 2 0,0 2-1,82 9 1,14 17-7693,-134-21 3672</inkml:trace>
</inkml:ink>
</file>

<file path=ppt/ink/ink2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8.8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404 103 8192,'-1'0'319,"1"0"0,0 0 0,-1 0-1,1 0 1,-1 0 0,1-1 0,0 1 0,-1 0 0,1 0 0,0 0 0,-1 0 0,1 0 0,0-1 0,-1 1 0,1 0 0,0 0-1,-1-1 1,1 1 0,0 0 0,0-1 0,-1 1 0,1 0 0,0 0 0,0-1 0,0 1 0,-1-1 0,1 1 0,0 0-1,0-1 1,0 1 0,0 0 0,0-1 0,0 1 0,0-1 0,-7-10 6320,-5 7-8099,-3 3 1770,0 2 0,1 0 0,-1 1 0,0 0 0,1 1 1,0 1-1,-1 0 0,1 1 0,1 0 0,-1 1 0,1 1 1,0 0-1,-19 15 0,16-12-166,2 2 1,-1 0-1,2 0 0,-1 1 1,2 1-1,0 0 1,0 1-1,2 1 0,0-1 1,-12 26-1,20-37-115,1 0-1,-1 0 1,1 0-1,0 1 1,0-1-1,0 0 1,1 1 0,-1-1-1,1 0 1,0 1-1,0-1 1,1 0-1,-1 1 1,1-1 0,0 0-1,0 1 1,1-1-1,-1 0 1,1 0-1,0 0 1,0 0 0,0 0-1,0-1 1,1 1-1,0-1 1,0 1-1,6 5 1,1 0 15,1-1 0,0-1 0,0 1 0,1-2 0,0 1 0,0-2 0,20 7 0,3-1 13,0-2 1,0-1-1,1-2 1,0-2-1,56 1 0,181-23 221,-72 2-132,-195 16-139,-1 0-25,1 0-1,0 0 0,-1-1 1,1 0-1,0 0 0,-1 0 1,8-3-1,-12 3 0,1 0 1,-1 0-1,0 0 0,1 0 1,-1 0-1,0-1 0,0 1 1,0 0-1,0-1 0,0 1 1,0-1-1,0 1 1,-1-1-1,1 1 0,0-1 1,-1 1-1,1-1 0,-1 0 1,0 1-1,1-1 0,-1 0 1,0 1-1,0-1 1,0 0-1,0 1 0,-1-1 1,1 0-1,-1-2 0,1 1-31,-2-36-464,2 38 501,-1 0 1,1 0-1,0-1 0,1 1 0,-1 0 1,0 0-1,0 0 0,0 0 0,1 0 1,-1 0-1,0 0 0,1 0 0,-1 0 0,1 0 1,0 0-1,-1 0 0,1 0 0,0 0 1,-1 0-1,1 0 0,0 0 0,0 1 1,0-1-1,0 0 0,0 1 0,0-1 0,0 1 1,0-1-1,0 1 0,1-1 0,1 1 15,0 0-1,0 1 0,0-1 0,0 1 0,0-1 0,0 1 0,0 0 0,0 1 0,0-1 0,-1 0 1,1 1-1,0 0 0,3 2 0,39 34 191,-38-32-144,11 10 76,-7-4-42,1-1 0,0 0 1,1-1-1,0 0 0,1-1 0,0 0 0,0-2 0,1 1 0,0-2 0,0 0 1,19 5-1,2-6-21,0-2 0,0-1 0,0-2-1,0-2 1,0-1 0,45-9 0,-53 5-41,0 0-1,0-2 1,-1-1 0,-1-2-1,0 0 1,0-1-1,-1-2 1,-1-1-1,-1 0 1,0-2-1,28-28 1,-45 41-27,-1-1 1,0 0-1,1 0 0,-2-1 1,1 1-1,-1-1 0,0 0 1,0-1-1,-1 1 0,0 0 1,-1-1-1,1 0 0,-1 0 1,-1 1-1,2-14 0,-2 14 6,-1 1 0,0-1 0,0 0 0,-1 1 0,1-1 0,-1 1 0,-1-1 0,1 1 0,-1 0 0,0-1 0,0 1 0,-1 0 0,0 0 0,0 1 0,-1-1 0,1 1 0,-1-1 0,0 1 0,-8-8 0,7 8 0,-2-4 1,-1 1 0,0 0 0,0 1 0,0 0 0,-1 0 0,0 1 0,-1 0 0,1 1 0,-1 0 0,0 0 0,0 1 0,-1 0 0,1 1 0,-13-2 0,5 0 0,-11-4 0,1 2 0,-1 1 0,0 1 0,-1 1 0,1 2 0,-1 1 0,0 1 0,1 2 0,-56 10 0,37-3 1,-75 25 0,106-28-4,0 1 0,0 0 0,1 1 0,1 0 0,-1 1 0,1 1 1,-25 22-1,38-30-10,-1 0 1,1 1-1,0-1 1,0 0-1,1 1 1,-1 0 0,0-1-1,1 1 1,-1 0-1,1 0 1,0 0-1,0 0 1,0 0-1,1 0 1,-1 0-1,1 0 1,-1 0 0,1 0-1,0 0 1,0 1-1,0-1 1,1 0-1,-1 0 1,1 0-1,0 0 1,0 0 0,0 0-1,0 0 1,0 0-1,1-1 1,-1 1-1,1 0 1,0-1-1,-1 1 1,1-1-1,4 4 1,5 5-206,0 0-1,1 0 1,0-1 0,1-1-1,21 12 1,1-1-1907,1-2 1,1-1-1,0-2 0,63 17 0,-45-19-1842</inkml:trace>
</inkml:ink>
</file>

<file path=ppt/ink/ink2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9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0 13312,'-17'42'6655,"17"-3"-9343,0-32 12416,0 26-9344,0-12 128,27 13 640,-11-8 128,2 11-1536,-1-13 128,9-2 768,-3-7 0,21-12-640,-10 2 128,19-10-1792,-13 2 128,8-30-2560,-8 11 128</inkml:trace>
</inkml:ink>
</file>

<file path=ppt/ink/ink2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9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12288,'0'9'4949,"9"25"-1428,-1-1 1608,-4-15-4755,53 208 2193,-27-114-2596,41 227 727,-60-277-479,7 35-319,24 138-186,-24-78-4447,-16-140 3496,-1-10 335,-1 0 0,1 0 0,-1 0-1,-1 0 1,1-1 0,-3 10 0,-1 0-2831</inkml:trace>
</inkml:ink>
</file>

<file path=ppt/ink/ink2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29.9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1 121 11264,'86'-17'4670,"-16"3"-3339,-2-5 5574,19-3-4974,108-14-1,33 24-906,-213 11-981,0 1-1,0 1 1,0 1 0,0 0-1,0 1 1,0 1 0,-1 0-1,28 12 1,-36-14 36,0 1 0,-1 0 0,1 1 0,0-1 0,-1 1 1,0 0-1,0 0 0,5 6 0,-8-8-53,-1 1 0,1-1 1,-1 0-1,1 1 0,-1-1 1,0 1-1,0 0 0,0-1 1,0 1-1,-1 0 1,1 0-1,-1-1 0,1 1 1,-1 0-1,0 0 0,0 0 1,-1 0-1,1-1 0,0 1 1,-1 0-1,0 0 0,1-1 1,-3 5-1,-1 1-10,0 0 0,0 0 1,-1 0-1,0 0 0,-1-1 0,0 0 0,0 0 0,-12 10 0,3-4 7,-2 0 0,-31 19-1,23-19 0,0 0-1,-1-2 0,0-1 0,-1-1 0,-48 10 0,61-16-170,1-1 0,-1 0 0,-1-1-1,1-1 1,0 0 0,0-1 0,0 0-1,0-2 1,0 1 0,0-2 0,1 1-1,-24-11 1,33 12-220,0 0 0,0 0 0,1-1 0,-1 1 0,0-1 0,1 0 0,0 0 0,-1 0 0,1 0 1,-3-6-1,5 8 24,0-1 0,0 0 0,1 0 0,-1 0 0,0 0 0,1 0 0,-1 0 0,1 0 0,0 0 0,0 0 0,0 0 0,0 0 0,0 0 0,0-1 0,1 1 0,-1 0 0,1 0 0,-1 0 0,1 0 0,0 0 0,1-2 0,8-19-3494</inkml:trace>
</inkml:ink>
</file>

<file path=ppt/ink/ink2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30.2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27 379 11392,'-26'15'5631,"31"10"-7038,0-22 10878,8 20-9215,-2-4 0,16 6 384,-4-7 0,15 18-768,-6-11 0,11 5-512,-12-12 128,4-15-2688,-9 2 0</inkml:trace>
  <inkml:trace contextRef="#ctx0" brushRef="#br0" timeOffset="1">110 0 13440,'-51'0'6655,"80"18"-11646,-20-14 10878,22-4-9855,-9 0 1,17-4-1281,-12-1 128</inkml:trace>
</inkml:ink>
</file>

<file path=ppt/ink/ink2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30.6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54 7168,'3'-26'1261,"0"-1"9068,-10 63-2869,-3 30-6550,2 0 0,2 102 0,38 176 1522,-21-266-2030,-1 2-17,26 104 0,-29-160-401,0-1 0,2 1-1,0-2 1,2 1-1,1-1 1,0-1-1,2 0 1,24 29-1,-37-49-60,1 1-1,-1-1 1,1 1-1,0-1 1,-1 1 0,1-1-1,0 0 1,0 0-1,0 0 1,0 0-1,0 0 1,0 0-1,0-1 1,0 1-1,0-1 1,0 1-1,0-1 1,1 0-1,-1 0 1,0 0-1,0 0 1,0 0-1,1 0 1,-1-1 0,0 1-1,0-1 1,0 1-1,3-3 1,3 0-658,-1-1 0,1-1 0,-1 1 0,-1-1 0,11-9 1,20-18-3256</inkml:trace>
</inkml:ink>
</file>

<file path=ppt/ink/ink2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30.9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99 10624,'-18'4'5248,"54"-4"-3457,-27 0 6529,52-9-7936,-13 6 0,66-3 128,-31-6 0,44-10-1152,-31 8 0,8-1-896,-19 1 128,-29 9-2048,-8 2 0</inkml:trace>
</inkml:ink>
</file>

<file path=ppt/ink/ink2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31.3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52 8832,'-2'1'522,"0"0"1,1-1 0,-1 1-1,0 0 1,1 0 0,-1 0-1,1 0 1,-1 0 0,1 1-1,-1-1 1,1 0-1,0 1 1,0-1 0,0 1-1,0-1 1,0 1 0,0-1-1,0 1 1,0 0 0,1-1-1,-1 1 1,1 0-1,-1 0 1,1 0 0,0-1-1,-1 1 1,1 2 0,-3 32 4501,7-4-4054,-1-21-842,1 0 0,0-1 0,1 1 0,0-1 0,0 0 0,1 0 0,0 0 0,1-1 0,0 0 0,1 0 0,-1-1 0,17 13 0,-8-11-14,1-1 1,0 0-1,1-2 0,-1 0 0,2-1 0,-1-1 0,0 0 0,1-2 0,0 0 0,0-1 0,0-1 1,23-1-1,-5-3-109,0-1 0,0-2 0,-1-1 1,0-2-1,44-17 0,-72 23-5,0 0 0,0 0 0,0-1 0,-1 0 0,1 0 0,-1-1 0,0 0 0,0 0 0,-1-1 0,0 0 0,0 0 0,10-12 0,-14 14-4,1 1 1,-1 0-1,0-1 1,0 1-1,0-1 1,0 1-1,-1-1 0,0 0 1,1 0-1,-1 0 1,-1 0-1,1 0 1,-1 0-1,1 0 0,-1 0 1,0 0-1,0 0 1,-1 0-1,1 0 1,-1 0-1,0 0 0,0 0 1,-1 1-1,1-1 1,-1 0-1,1 0 1,-1 1-1,-3-5 0,-3-2 1,1 1 0,-1 0 0,-1 0 0,1 0 0,-2 1 0,1 1 0,-20-13 0,18 14 3,-1 0 0,0 0 0,0 1 0,0 0 0,-1 1 0,0 1 0,0 0 0,1 1 0,-2 0 0,1 1 0,-24 0 0,24 1 0,-15-1-77,-1 2 0,0 0 1,0 2-1,1 1 0,-1 2 0,1 1 0,1 1 1,-1 1-1,-31 15 0,-5 15-2210,60-37 2007,1 1 0,-1-1-1,1 1 1,0 0 0,-1 0-1,1 0 1,1 1 0,-1-1 0,0 1-1,1-1 1,0 1 0,-4 8 0,7-10 25,-1 1 0,0 0 0,1 0 0,0-1 0,-1 1 0,1 0 1,0-1-1,1 1 0,-1-1 0,0 0 0,1 1 0,-1-1 0,1 0 1,3 4-1,-4-5 152,27 37-3993</inkml:trace>
</inkml:ink>
</file>

<file path=ppt/ink/ink2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3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257 186 2816,'-1'-3'327,"-1"0"1,0 1-1,-1-1 1,1 1-1,0 0 1,-1 0-1,1 0 1,-1 0-1,0 0 1,0 0-1,0 1 0,1-1 1,-1 1-1,-1 0 1,1 0-1,0 0 1,-6-1-1,8 2-238,0 0 0,0 0 0,0 0 1,0 0-1,0 1 0,0-1 0,0 0 0,0 0 0,0 1 0,0-1 0,0 1 0,0-1 0,1 1 0,-1-1 0,0 1 0,0-1 1,0 1-1,1 0 0,-1 0 0,0-1 0,1 1 0,-1 0 0,0 1 0,0 1-31,0-1 1,0 1-1,0 0 0,1-1 0,-1 1 0,1 0 1,0 0-1,-1 0 0,1-1 0,1 1 1,-1 0-1,1 4 0,1 5 98,1 0-1,1-1 1,0 1 0,0-1 0,1 0-1,1 0 1,0-1 0,0 1-1,1-1 1,0-1 0,1 1 0,0-1-1,1-1 1,-1 1 0,2-1 0,-1-1-1,1 0 1,0 0 0,11 5-1,-10-6-73,1 0 0,-1-1 0,1 0 0,0-1 0,0 0 0,0-1 0,1 0 0,-1-1 0,1-1 0,0 0 0,-1 0 0,1-1 0,0-1 0,-1 0 0,1-1 0,-1 0 0,1-1 0,12-5 0,-2-2 95,0 0 0,-1-2 0,-1-1 0,0 0 0,-1-2 1,31-28-1,-44 37-98,-1-1 1,0 0 0,-1 0-1,0 0 1,0-1-1,0 1 1,-1-1 0,0 0-1,4-16 1,-6 19-32,-1-1 0,0 1 0,-1-1 0,0 1 0,0-1 0,0 0 0,0 1 1,-1-1-1,0 1 0,0-1 0,0 1 0,-1-1 0,0 1 0,0 0 0,0 0 0,-1 0 0,-2-5 0,-1 1-10,-1 1 1,1 0-1,-2 0 1,1 1-1,-1 0 0,0 0 1,0 1-1,-1 0 0,0 0 1,0 1-1,0 0 0,0 1 1,-1 0-1,0 0 0,0 1 1,0 0-1,-12-1 1,-18-2 66,-1 1-1,-79 3 1,89 2-43,9 0-38,0 1 0,0 1 0,0 1 0,0 1 1,1 1-1,0 1 0,0 0 0,0 2 0,1 0 0,0 2 1,1 0-1,0 1 0,0 1 0,-17 15 0,30-22-27,0-1-1,1 1 1,0 0-1,0 1 0,0-1 1,1 1-1,-1 0 1,1 0-1,1 0 0,-1 0 1,1 1-1,0 0 1,1-1-1,0 1 0,0 0 1,-1 9-1,2-11-63,1 0 0,1 0 1,-1 1-1,1-1 0,0 0 0,0 0 0,0 0 0,1 0 0,0 0 0,0 0 0,0 0 0,1 0 0,-1-1 1,1 1-1,0-1 0,0 0 0,1 0 0,-1 0 0,1 0 0,0-1 0,0 1 0,8 4 0,15 10-764,0-2-1,1-1 0,0-1 1,1-2-1,41 13 1,-18-11-1069,1-1 1,70 6 0,-41-13-533</inkml:trace>
</inkml:ink>
</file>

<file path=ppt/ink/ink2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6:33.9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65 789 4864,'-37'1'2221,"10"1"955,26-2-2301,5-3-442,1 0 0,-1 0 0,1 0 0,0 0 0,-1 1 0,1-1 0,0 1 0,0 1 0,6-2 0,4 0 229,0 0 0,0 1 0,0 1 0,0 1 0,1 0 0,-1 1 0,24 4 1,-12-1-432,50-1 1,188-25-53,110-3 709,249 16-505,-377 4 66,687-47-663,-844 47 126,1 4 0,126 14-1,47 1 98,-42-16-9,334 9 0,196-4-124,-633-5 120,228 7 593,50-1 764,-91-15-991,285-46-362,-240 34 256,-23 16 128,43 7-149,74-14-214,-127-2-139,-221 9 108,325-10 138,-35 23 256,45-2-128,-279-4-281,173-2-99,287-21-89,-175 20 63,-46 11 300,-127-12-21,-130-1-45,-84 4-72,338-16-3,15-27 13,-1 25 234,23 19 85,81 0-554,-11-22-294,-443 18 459,512-38-421,-393 29 468,173-7 236,172 19 405,-168 3-356,-142-4-226,394-4-506,-187-22 142,-284 16 206,432-25 100,-27 4 384,45 3-256,-220 6-566,-148 8 87,341-30-524,-112 4 897,-33 14 852,-172 26-510,-71 2-301,278-9-1108,-11-3-107,-216 9 779,229-8 1236,-194 13-48,-147 2-520,518 2-562,-420-7 1366,-215 15-4833,4-10 406</inkml:trace>
</inkml:ink>
</file>

<file path=ppt/ink/ink2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2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0 529 3712,'4'5'7838,"18"14"-3316,-20-17-4212,0 0 0,1 0 0,0-1 0,-1 1 0,1 0 1,0-1-1,0 0 0,0 0 0,0 0 0,0 0 0,0 0 0,0-1 1,0 1-1,0-1 0,6 0 0,8-5 358,1-1 1,-1-1-1,0-1 1,-1-1-1,26-17 1,-12 2-108,49-50 1,-43 39-363,-6 5 41,-2 0 0,-1-2 0,39-63 0,-56 81-157,-1-1 1,-1 0-1,0-1 0,-1 0 0,-1 0 0,-1-1 1,0 1-1,-1-1 0,3-30 0,8 297-151,0-14 8,-14-185 76,-10 348-288,9-391 276,-1-1 0,0 1 0,-1-1 0,0 1 0,0-1 0,0 1 0,-1-1 0,-6 11 0,7-15 6,0 0 0,-1-1 0,1 1 0,-1-1 0,1 0 0,-1 0 0,0 0 0,0 0 0,0 0 0,0-1 0,0 1 0,0-1 0,0 0 0,-1 1 0,1-2 0,0 1 0,-1 0 0,1-1 0,-1 1 0,1-1 0,-7-1 0,-162 1 246,178-5-107,1 1 1,-1-1-1,1 1 0,0 0 1,14-5-1,0 2-5,1 2 0,0 0 0,1 2 0,-1 0 1,1 2-1,-1 0 0,1 2 0,39 5 0,-31-3-138,0-1 1,1-2-1,52-6 1,-45-4-1157,-38 9 977,0 1-1,0 0 0,0-1 1,0 1-1,-1-1 0,1 1 1,0-1-1,0 1 1,-1-1-1,1 0 0,0 1 1,-1-1-1,1 0 1,-1 1-1,1-1 0,-1 0 1,1 0-1,-1 0 1,1 0-1,-1 1 0,0-1 1,0 0-1,1 0 1,-1 0-1,0 0 0,0 0 1,0 0-1,0 0 0,0 0 1,0 0-1,0 0 1,0 0-1,0 1 0,-1-1 1,1 0-1,-1-1 1,-2-6-3561</inkml:trace>
</inkml:ink>
</file>

<file path=ppt/ink/ink2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3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0 477 3072,'13'-128'14911,"-13"126"-13673,0 8 2500,2 21-2058,9 12-944,3 0-1,33 68 0,0-1-573,65 139-280,-87-196 108,-14-32 24,-11-17-13,0 0-1,0 0 1,0 0-1,1 0 1,-1 0 0,0 1-1,0-1 1,0 0-1,0 0 1,0 0 0,0 0-1,1 0 1,-1 0-1,0 0 1,0 0-1,0 0 1,0 0 0,0 0-1,0 0 1,1 0-1,-1 0 1,0 0-1,0 0 1,0 0 0,0 0-1,0 0 1,0 0-1,1 0 1,-1 0 0,0 0-1,0 0 1,0 0-1,0-1 1,0 1-1,0 0 1,0 0 0,1 0-1,-1 0 1,0 0-1,0 0 1,0 0 0,0 0-1,0 0 1,0-1-1,0 1 1,0 0-1,0 0 1,0 0 0,0 0-1,0 0 1,0 0-1,0-1 1,0 1-1,0 0 1,0 0 0,0 0-1,1-36 70,-1 17-59,-13-405 245,0-64 1045,13 488-1277,0-1-1,0 0 0,0 1 0,1-1 0,-1 0 0,0 1 0,0-1 0,1 1 0,-1-1 0,1 0 1,-1 1-1,1-1 0,-1 1 0,1-1 0,-1 1 0,1-1 0,-1 1 0,1 0 0,-1-1 0,1 1 1,0 0-1,-1-1 0,1 1 0,0 0 0,-1 0 0,1-1 0,0 1 0,-1 0 0,1 0 0,0 0 1,-1 0-1,1 0 0,0 0 0,-1 0 0,1 0 0,1 1 0,35 3-40,-21-1 11,51 0-220,-20-1 378,0 2 1,0 2 0,50 12-1,139 59-365,-234-76 219,0 0 1,-1 0-1,1-1 0,0 1 0,0-1 0,-1 1 1,1-1-1,0 0 0,0 1 0,0-1 0,0 0 1,0 0-1,0 0 0,-1-1 0,1 1 1,0 0-1,3-2 0,-4 2-110,-1-1 1,1 1-1,0-1 0,-1 0 1,1 1-1,-1-1 1,1 0-1,-1 0 0,1 1 1,-1-1-1,0 0 0,1 0 1,-1 0-1,0 0 1,1 1-1,-1-1 0,0 0 1,0 0-1,0 0 0,0 0 1,0 0-1,0 0 0,0 1 1,0-1-1,-1-1 1,1-3-719,-2 1 1,1 0 0,0 0 0,-1 0-1,0 0 1,0 0 0,0 0 0,0 1 0,-1-1-1,1 1 1,-1-1 0,0 1 0,-7-6 0,-8-6-2763</inkml:trace>
</inkml:ink>
</file>

<file path=ppt/ink/ink2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4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0 106 4480,'30'-45'10897,"14"8"-7305,-40 34-3479,1 0 0,-1 0 0,1 1 1,0-1-1,-1 1 0,1 1 0,1-1 0,-1 1 1,0-1-1,0 1 0,0 1 0,1-1 0,-1 1 0,0 0 1,0 0-1,1 1 0,-1-1 0,9 3 0,-6 0 23,-1 0-1,1 0 1,-1 0-1,1 1 1,-1 0-1,-1 0 1,1 1 0,8 6-1,-14-9-104,1 0 0,0 0 0,-1 1-1,1-1 1,-1 0 0,0 0 0,0 1 0,0-1 0,0 0-1,0 1 1,0-1 0,0 1 0,-1 0 0,0-1 0,1 1 0,-1-1-1,0 1 1,0 0 0,0-1 0,-1 1 0,1-1 0,-1 1 0,1-1-1,-1 1 1,0-1 0,0 1 0,0-1 0,0 1 0,0-1-1,-3 4 1,-3 4 96,1 0 0,-1-1 0,-1 0 0,0 0 0,0 0 0,0-1 0,-1-1 0,-1 1 0,1-1 0,-1-1 0,0 0-1,-1 0 1,1-1 0,-1-1 0,0 1 0,-1-2 0,1 1 0,0-2 0,-23 3 0,32-5 22,7-1-21,20-6-26,1 2 0,1 1 0,-1 0 0,44 1 0,-59 4-74,1 0-1,0 0 1,-1 1-1,1 1 1,-1 0 0,0 1-1,0 0 1,0 0-1,-1 1 1,1 0-1,-1 1 1,0 1 0,15 12-1,-15-11 52,5 5 27,0 0 0,-1 0 0,-1 2 0,17 21-1,-27-32-18,-1 0 0,1 0-1,-1 0 1,0 1 0,0-1-1,0 0 1,-1 1 0,0 0-1,1-1 1,-2 1 0,1 0-1,0-1 1,-1 1 0,0 0-1,0 0 1,-1 0 0,1-1-1,-1 1 1,0 0-1,0-1 1,0 1 0,-1-1-1,-4 9 1,4-9 3,-1 0-1,0 0 1,0 0-1,0 0 1,0-1-1,-1 1 1,1-1 0,-1 0-1,0 0 1,0 0-1,0 0 1,0-1-1,-1 0 1,1 0-1,-6 2 1,-8 1 137,0 0 0,-31 4 0,18-3-37,-15 1 289,-90 1 0,74-8-4428,44 0 284,24 0-431</inkml:trace>
</inkml:ink>
</file>

<file path=ppt/ink/ink2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4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10368,'3'3'752,"1"-1"0,0 1 1,-1-1-1,1 0 0,0 0 0,0-1 1,0 1-1,1-1 0,-1 0 1,0 0-1,0 0 0,1-1 1,-1 1-1,1-1 0,5 0 0,77-5 2721,-14-10-3813,-45 7 648,44-4 0,-65 11-363,1 0 0,-1 1 0,0 0 0,1 1 0,-1-1 0,0 2 0,0-1 0,0 1 0,0 0 0,0 0 0,8 4 0,5 13-2537,-19-19 2456,-1 0 1,0 1-1,1-1 1,-1 1-1,0-1 1,0 0-1,0 1 1,1-1-1,-1 1 1,0-1-1,0 1 1,0-1-1,0 1 1,0-1-1,0 1 1,0-1-1,0 1 1,0-1 0,0 1-1,0-1 1,0 1-1,0-1 1,0 1-1,-1-1 1,1 0-1,0 1 1,0-1-1,-1 1 1,1-1-1,0 1 1,0-1-1,-1 0 1,1 1-1,0-1 1,-1 0-1,1 1 1,-1-1-1,1 0 1,0 0-1,-1 1 1,1-1-1,-1 0 1,1 0-1,-1 0 1,1 1-1,-1-1 1,-10 3-3086</inkml:trace>
</inkml:ink>
</file>

<file path=ppt/ink/ink2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5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10368,'5'8'5120,"34"-5"-4992,-30-3 9599,9-3-9343,-5-1 128,22-4 0,-9 2 0,12-6-768,-6 5 0,8-4 512,-6-1 0,-4 6-896,-7-1 128,-1-5-1024,-6 6 0,-6 1-1792,-1 1 1</inkml:trace>
</inkml:ink>
</file>

<file path=ppt/ink/ink2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5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0 775 10496,'10'-2'1900,"0"1"1,0-1-1,0-1 1,-1 1-1,1-2 1,14-6-1,-9 3-927,0-1-1,0-1 1,22-16 0,28-35-339,-3-2 1,-2-4 0,55-78-1,-98 121-588,-1 0 0,-2-1 0,0 0 0,19-49 0,-29 61-36,0 0 0,0-1 1,-1 0-1,-1 0 0,0 1 0,-1-2 1,0 1-1,-1 0 0,-1 0 0,0 0 1,0 0-1,-4-13 0,-4 5 18,8 21-26,1 0-1,0 0 1,0 0 0,0-1-1,0 1 1,-1 0-1,1 0 1,0 0 0,0 0-1,0 0 1,0 0-1,-1 0 1,1-1 0,0 1-1,0 0 1,0 0 0,-1 0-1,1 0 1,0 0-1,0 0 1,-1 0 0,1 0-1,0 0 1,0 0 0,0 0-1,-1 0 1,1 0-1,0 0 1,0 1 0,0-1-1,-1 0 1,1 0-1,0 0 1,0 0 0,0 0-1,-1 0 1,1 0 0,0 1-1,0-1 1,0 0-1,-1 0 1,0 3 11,0-1 1,0 0-1,0 0 0,0 1 1,0-1-1,1 0 0,-1 1 1,1-1-1,0 1 0,-1-1 1,1 5-1,2 30 260,12 59 0,-8-57-158,59 489 867,-64-520-1016,0-1-48,0 0 0,0 1 0,-1-1 0,0 1 0,-1-1 0,1 1 0,-1-1 0,-1 0 0,-2 10 0,4-17 13,0 1-1,0-1 1,0 0-1,0 0 1,0 1-1,-1-1 1,1 0-1,0 0 1,0 1-1,0-1 1,0 0 0,-1 0-1,1 0 1,0 1-1,0-1 1,0 0-1,-1 0 1,1 0-1,0 0 1,0 0-1,-1 0 1,1 1-1,0-1 1,0 0-1,-1 0 1,1 0-1,0 0 1,0 0-1,-1 0 1,1 0-1,0 0 1,0 0-1,-1 0 1,1 0-1,0 0 1,-1 0-1,1 0 1,0-1-1,0 1 1,-1 0-1,1 0 1,0 0-1,0 0 1,0 0-1,-1 0 1,1-1 0,0 1-1,0 0 1,0 0-1,-1 0 1,1-1-1,0 1 1,-8-16-6740,6 10 5013,-3-2-2193</inkml:trace>
</inkml:ink>
</file>

<file path=ppt/ink/ink2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6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0 910 9600,'5'1'4202,"2"-1"-3171,1 1 0,-1-1-1,1-1 1,0 1 0,-1-1 0,0-1-1,1 1 1,7-4 0,-1 0-264,0-1 1,-1 0 0,21-14-1,7-9-903,60-55-1,-56 45 1609,3-2-914,-1-2 0,-2-1-1,59-78 1,-89 103-513,-2-2 0,-1 1 0,0-2 0,-1 0 0,-2 0 0,0 0 0,-1-1 0,-2-1 0,0 1 0,-2-1 0,0 0 0,0-40 0,-19-68 233,24 329-406,12 51-107,10 354-661,-36-563 660,4-33 32,0-1 0,0 1 0,1 0 0,-1 0 0,1 0 0,1 10 0,14-14-4934,-14-2 4282,13 0-2750</inkml:trace>
</inkml:ink>
</file>

<file path=ppt/ink/ink2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6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10496,'16'-15'5248,"19"11"-4608,-25 4 7679,6 4-8191,-2-1 128,17 9 0,-9-9 0,17-3-384,-9 0 0,10-3-384,-9 3 128,-1-12-1024,-3 9 0,-6-1-1792,1 1 1</inkml:trace>
</inkml:ink>
</file>

<file path=ppt/ink/ink2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7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11136,'8'0'5503,"32"0"-6014,-32 0 9470,19-3-8575,-4 0 128,7 3 0,-4 0 0,14-9-896,-10 6 0,23-12-896,-13 5 128,-6 2-2176,-7 1 0</inkml:trace>
</inkml:ink>
</file>

<file path=ppt/ink/ink2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4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525 48 2560,'0'-2'222,"0"0"0,-1 1 0,1-1 0,0 0 0,0 1-1,-1-1 1,1 0 0,-1 1 0,1-1 0,-1 1 0,0-1 0,0 1 0,1-1 0,-1 1 0,0-1 0,0 1 0,-1 0-1,1 0 1,0-1 0,0 1 0,-1 0 0,0-1 0,-2 0-36,1 1 0,-1-1 0,0 1-1,0-1 1,1 1 0,-1 0 0,0 1 0,0-1 0,-5 0 0,-7 1-98,0 0 1,0 1-1,-24 5 1,6 3 542,0 1 1,1 2-1,1 1 1,-51 27-1,71-33-506,1 0 0,0 1 0,0 0 0,1 0-1,0 1 1,1 0 0,-1 1 0,2 0 0,0 1 0,0 0 0,0 0-1,2 0 1,-1 1 0,-6 18 0,10-21-95,-1 0 0,1 1 0,1 0 0,0 0 0,1-1 0,-1 1 1,2 0-1,-1 0 0,2 0 0,-1 0 0,1 0 0,1 0 0,0 0 0,0-1 0,1 1 0,0 0 1,0-1-1,1 0 0,9 14 0,-7-14-13,0 0-1,1 0 1,0-1 0,1 0 0,-1 0 0,2-1-1,-1 0 1,1 0 0,0-1 0,1 0 0,-1-1-1,1 0 1,0 0 0,0-1 0,17 4 0,-10-4 21,1-1 1,0-1 0,0-1 0,0 0 0,0-1 0,1-1 0,-1-1 0,32-7 0,-4-1 82,0-3 0,80-32 0,-108 37-94,0-1 1,0-1 0,-1-1-1,-1 0 1,0-1 0,0-1-1,-1 0 1,-1-1 0,19-24-1,-26 31-37,-1-1-1,0-1 0,-1 1 1,0-1-1,0 0 0,0 0 1,-1 0-1,-1-1 0,0 1 1,0-1-1,2-13 0,-6 40-256,1-9 239,-1-1 0,2 1 0,-1-1 1,1 0-1,0 1 0,0-1 0,3 9 0,2-1 27,0 1 1,0-1-1,2-1 1,0 1 0,0-1-1,18 21 1,-23-31 3,1 0 0,-1-1 0,1 1 1,-1-1-1,1 0 0,0 0 1,0-1-1,1 1 0,-1-1 0,0 0 1,1 0-1,-1 0 0,1 0 1,0-1-1,0 0 0,-1 0 0,1 0 1,0-1-1,0 0 0,0 0 0,0 0 1,0 0-1,0-1 0,-1 0 1,1 0-1,5-1 0,-3-1-316,0 0 0,0 0 0,0 0-1,-1-1 1,1 0 0,-1 0 0,0-1 0,0 0-1,-1 0 1,1 0 0,-1-1 0,0 1 0,-1-1-1,1-1 1,-1 1 0,0 0 0,-1-1 0,1 0-1,-1 0 1,-1 0 0,4-13 0,1-21-1735</inkml:trace>
</inkml:ink>
</file>

<file path=ppt/ink/ink2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8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674 73 7680,'-2'-5'774,"-1"1"-1,1 0 1,-1-1 0,1 1 0,-1 0-1,0 0 1,-1 1 0,1-1 0,-1 0 0,0 1-1,0 0 1,0 0 0,0 0 0,-5-2 0,3 2-514,-1 1 1,0-1-1,0 1 1,0 1-1,-1-1 1,1 1-1,0 1 1,-12-1-1,-23 4 386,0 1-1,1 2 0,-60 16 1,80-17-442,0 2 0,1 0 1,-1 1-1,1 1 1,1 1-1,0 1 1,0 0-1,1 1 0,1 1 1,-28 27-1,37-31-156,0-1 1,1 1-1,0 1 0,0-1 0,1 1 0,1 1 0,0-1 0,0 1 0,1-1 0,0 1 0,1 1 0,0-1 0,1 0 0,0 1 1,0-1-1,2 1 0,-1-1 0,2 1 0,-1 0 0,2-1 0,3 17 0,-3-19-20,1 1 1,0-1-1,1 0 0,0 0 0,0 0 1,1-1-1,0 1 0,1-1 0,0 0 1,0-1-1,1 0 0,7 7 0,-6-6-11,5 6 13,2-1 1,-1 0-1,2-1 0,-1-1 0,2-1 0,-1 0 1,2-1-1,-1-1 0,1-1 0,0 0 1,27 6-1,-10-6-20,1-1 1,-1-2 0,1-2-1,0-1 1,0-1 0,-1-2-1,1-2 1,0-1 0,-1-2-1,0-2 1,51-18 0,-69 19-9,-1 0 0,0-2 0,0 1 0,-1-2 0,0 0 1,-1-1-1,0-1 0,-1 0 0,21-27 0,-34 39 10,1 0 0,-1 1 1,1-1-1,-1 0 0,1 0 0,-1 0 0,1 1 0,-1-1 0,1 0 0,0 0 0,-1 1 1,1-1-1,0 1 0,0-1 0,0 1 0,-1-1 0,1 1 0,0-1 0,0 1 1,0 0-1,0-1 0,0 1 0,0 0 0,0 0 0,-1-1 0,1 1 0,0 0 1,0 0-1,0 0 0,0 0 0,0 1 0,0-1 0,2 0 0,-2 3 65,1-1-1,-1 0 1,1 0-1,-1 1 1,0-1-1,0 1 1,0-1-1,0 1 0,0 4 1,9 21 303,-6-21-308,1 1 0,0-2 0,1 1 0,-1 0 0,1-1 0,1 0 0,-1-1 0,1 1 0,0-1 0,9 4 0,3 3 41,2-2 0,28 11 0,-33-16-82,1 0-1,1-1 0,-1-1 1,0 0-1,1-2 1,0 0-1,-1 0 1,1-2-1,-1 0 1,22-5-1,-11 3 19,8-1 9,1-1-1,-1-2 1,-1-1-1,66-25 1,-90 29-46,0-1 0,0-1-1,0 1 1,-1-2 0,0 1 0,0-1 0,-1-1-1,1 0 1,-2 0 0,1-1 0,-1 0-1,-1 0 1,0-1 0,0 0 0,0 0 0,-2-1-1,1 0 1,6-20 0,-10 25-17,-1 1 0,0-1 0,0 0-1,-1 1 1,0-1 0,0 0 0,0 1 0,0-1 0,-1 0 0,0 1-1,0-1 1,-1 1 0,0-1 0,0 1 0,0-1 0,0 1-1,-1 0 1,-6-9 0,5 7-4,-1-2 8,-1 0 0,0 0-1,-1 1 1,1 0-1,-2 0 1,1 1-1,-1 0 1,0 0-1,-1 0 1,1 1 0,-1 1-1,-1 0 1,-15-7-1,13 6 1,-12-7-14,-1 1 0,0 2 0,0 0 0,-2 2 0,1 1 0,-1 1 0,1 1 1,-2 2-1,-51-1 0,56 4-21,-1 2 0,0 0 0,0 2 0,1 1 0,0 0 0,-41 17 0,50-17-57,0 2 0,1 0 0,-1 0 0,2 1 1,-1 1-1,1 0 0,0 1 0,1 0 1,0 1-1,1 0 0,-17 22 0,24-27 15,-1 1 0,1-1 0,0 1 0,0-1 0,1 1 0,0 0 0,0 0 0,-1 7 0,3-11-6,-1 1 0,1-1-1,0 0 1,0 0-1,0 1 1,1-1 0,-1 0-1,1 0 1,0 1-1,-1-1 1,1 0 0,1 0-1,-1 0 1,0 0-1,1 0 1,0-1-1,-1 1 1,1 0 0,0-1-1,3 3 1,2 0-506,-1 0 0,2-1 1,-1 0-1,14 5 0,-14-6 126,49 24-3398</inkml:trace>
</inkml:ink>
</file>

<file path=ppt/ink/ink2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08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474 0 7040,'-2'2'460,"1"-1"1,-1 1 0,0-1-1,0 0 1,0 0-1,0 0 1,0 0 0,0 0-1,0 0 1,0 0 0,-1 0-1,1-1 1,0 0-1,0 1 1,0-1 0,-1 0-1,1 0 1,0 0-1,-1 0 1,1 0 0,-3-1-1,-32 4 3721,-111 40-1813,139-41-2272,-11 2 257,0 1 1,0 1-1,0 0 0,1 2 1,0 0-1,0 1 0,-21 15 1,39-23-340,-1 0 0,1 0 1,-1 0-1,1 0 1,0 1-1,-1-1 1,1 1-1,0-1 1,0 1-1,0-1 0,0 1 1,0-1-1,0 1 1,1 0-1,-1 0 1,0-1-1,0 4 1,1-4-14,1 0 1,-1 0-1,0 1 1,0-1-1,1 0 1,-1 0-1,0 0 1,1 1-1,-1-1 1,1 0-1,0 0 1,-1 0 0,1 0-1,0 0 1,0 0-1,0 0 1,-1 0-1,1 0 1,2 1-1,6 4-10,1-1 1,-1 0-1,1 0 0,0-1 0,11 3 0,2 2 134,19 6 150,0-2 0,86 14 0,26 7 635,-132-27-698,0 0 0,-1 2 0,0 0 0,37 23 0,-48-25-127,0 0 0,-1 0 0,0 1 0,0 0 0,0 0 1,-1 1-1,-1 0 0,1 1 0,7 14 0,-13-20-46,0 0 1,0-1-1,-1 1 0,0 0 1,0 0-1,0 0 0,0 0 0,-1 0 1,1 0-1,-1 0 0,0 0 1,0 0-1,0 0 0,-1 1 0,0-1 1,0 0-1,0 0 0,0-1 1,0 1-1,-1 0 0,1 0 0,-1-1 1,0 1-1,-1-1 0,1 1 1,0-1-1,-1 0 0,0 0 0,0 0 1,-3 3-1,-9 7 6,0-2 0,0 0 0,-1 0 0,0-1-1,-1-1 1,0-1 0,0 0 0,-1-2 0,0 0 0,-21 4 0,-19 1 155,-108 6 0,152-16-198,-4 0-330,0-1 1,1-1-1,-1 0 1,0-2-1,0 0 0,1-1 1,0 0-1,0-1 1,0-2-1,0 1 0,1-2 1,0 0-1,-20-14 0,35 21-111,-14-8-2101,13 11-1776,2 2 326</inkml:trace>
</inkml:ink>
</file>

<file path=ppt/ink/ink2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0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81 321 6272,'-2'-3'802,"0"0"-1,0 0 1,0 0 0,1 0-1,-1 0 1,1-1 0,0 1 0,0-1-1,0 1 1,0-1 0,0 1-1,1-1 1,0 0 0,0 1 0,0-6-1,6-22-637,-1 18 219,0 1 0,1 1 0,0-1 0,1 1 0,0 0 0,1 0 0,0 1 0,1 0-1,0 1 1,0 0 0,1 0 0,18-12 0,-14 11-143,1 0 1,1 1-1,0 0 0,0 2 1,0-1-1,1 2 0,0 0 1,0 1-1,21-3 1,-31 7-199,0 0 0,0 0 0,1 1 0,-1 0 0,0 0 0,0 1 0,0-1 0,0 2 0,0-1 0,0 1 0,0 0 0,0 0 0,0 1 0,-1 0 0,1 0-1,-1 1 1,0-1 0,0 1 0,0 1 0,-1-1 0,1 1 0,-1 0 0,0 0 0,-1 1 0,1-1 0,-1 1 0,0 0 0,0 1 0,-1-1 0,0 0 0,4 11 0,-2 1-3,-1 0-1,-1 0 0,-1 0 0,0 0 0,-1 1 0,-1-1 0,0 0 0,-2 1 1,0-1-1,-1 0 0,-1 0 0,-1 0 0,0-1 0,-1 0 0,-1 0 0,-1 0 1,0-1-1,-12 17 0,-1-1 98,-1 0 0,-2-2 0,-1 0 0,-1-2 0,-2-1 1,0-1-1,-57 39 0,69-54-87,0-1 0,-1-1 0,0 0 0,0-1 0,-27 8 0,41-14-53,-1-1 0,1 0 0,-1 0 0,0 0 0,1-1 0,-1 1 0,0-1 0,1 0 0,-1 0 0,0 0 0,0-1 0,1 1 0,-1-1 0,0 0 0,1 0 0,-1 0 0,1 0 0,-1-1 0,1 1 0,0-1 0,-1 0 0,1 0-1,0 0 1,0-1 0,0 1 0,1-1 0,-1 1 0,1-1 0,-1 0 0,1 0 0,0 0 0,0 0 0,0-1 0,1 1 0,-3-7 0,3 8-6,0-1 0,0 0 0,0 1 0,0-1 0,1 0 0,-1 0 0,1 0 0,0 0 0,0 1 0,0-1 0,0 0 0,0 0 0,1 0 0,0 0 0,-1 1 0,1-1 0,0 0 1,0 1-1,0-1 0,1 0 0,-1 1 0,0-1 0,1 1 0,0 0 0,0 0 0,0-1 0,0 1 0,0 0 0,0 1 0,0-1 0,0 0 0,1 1 0,-1-1 0,1 1 0,4-2 0,3-2 7,0 1 0,1 1 1,-1 0-1,1 1 0,-1 0 0,1 0 1,0 1-1,20 1 0,0 3 67,0 1 1,46 13-1,-49-10-315,0 0 0,1-3 0,41 3 0,-58-7-762,0 0 0,-1-1 0,1 0-1,-1-1 1,18-5 0,-6 0-2721</inkml:trace>
</inkml:ink>
</file>

<file path=ppt/ink/ink2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0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336 0 9344,'-4'7'11771,"-6"12"-7829,-26 47-2760,-63 136-245,65-126-221,-46 75-1,80-151-718,-4 7-101,0-1 0,0 1 0,0-1 0,-1 0 0,0-1 0,0 1 0,0-1 0,-12 9 0,17-14 74,-1 1-1,1-1 0,-1 0 0,1 0 0,0 0 0,-1 0 0,1 1 0,-1-1 0,1 0 0,-1 0 1,1 0-1,0 0 0,-1 0 0,1 0 0,-1 0 0,1 0 0,-1 0 0,1 0 0,0 0 0,-1-1 1,1 1-1,-1 0 0,1 0 0,0 0 0,-1 0 0,1-1 0,-1 1 0,1 0 0,0 0 0,-1-1 0,1 1 1,0 0-1,-1-1 0,1 1 0,0 0 0,0-1 0,-1 1 0,1 0 0,0-1 0,0 1 0,0-1 1,0 1-1,-1-1 0,-2-31-2449,9-11-720,4 5-278</inkml:trace>
</inkml:ink>
</file>

<file path=ppt/ink/ink2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0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10240,'4'34'12896,"2"-12"-9174,-3-12-4853,4 16 1323,1 1 0,1-1 0,23 43 0,144 212 1088,-161-254-1323,2 0 1,39 48-1,-55-74-93,0 0 0,0 1 0,0-1-1,0 0 1,0 0 0,1 0 0,-1 0 0,0 0 0,1 0 0,-1 0-1,1 0 1,-1-1 0,1 1 0,-1 0 0,1-1 0,-1 0-1,1 1 1,0-1 0,-1 0 0,1 0 0,0 1 0,-1-1-1,1 0 1,0-1 0,-1 1 0,1 0 0,-1 0 0,1-1-1,0 1 1,-1-1 0,1 0 0,-1 1 0,1-1 0,-1 0-1,0 0 1,1 0 0,-1 0 0,0 0 0,1 0 0,-1 0-1,0 0 1,0 0 0,0-1 0,0 1 0,0 0 0,1-3-1,15-16-3319</inkml:trace>
</inkml:ink>
</file>

<file path=ppt/ink/ink2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1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1 113 8064,'0'-1'166,"1"-1"0,-1 1 1,1 0-1,-1-1 0,1 1 1,0 0-1,-1 0 0,1-1 0,0 1 1,0 0-1,0 0 0,0 0 1,0 0-1,0 0 0,0 0 0,0 0 1,0 0-1,1 1 0,1-2 1,37-11 2994,54 7 1956,-69 5-3794,268-21 2005,131-14-725,-355 30-4239,-18 1-2893,-33 5 1051</inkml:trace>
</inkml:ink>
</file>

<file path=ppt/ink/ink2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1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5120,'18'1'3702,"0"0"0,0-2 1,34-5-1,16-1-656,-12 4-3471,299-12 3090,-352 15-2676,69-2-2305,-62 1 1257,0 0 0,-1-1 0,1 0-1,-1-1 1,10-3 0,-1-2-2162</inkml:trace>
</inkml:ink>
</file>

<file path=ppt/ink/ink2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1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9856,'2'3'4010,"13"35"4199,-8 9-4740,-8 53-3303,0-54 385,-4 50-314,2-73-33,1 1 0,1 0 0,2 0-1,0-1 1,1 1 0,8 32-1,-7-48-313,-1-1 0,2 1-1,-1-1 1,1 0-1,7 12 1,-9-17-204,0 1 0,0-1 0,0 0 0,0 0 0,0 0 0,1 0 0,-1 0-1,1 0 1,-1-1 0,6 3 0,-7-3 184,-1-1-1,1 0 1,-1 0 0,1 1-1,0-1 1,-1 0-1,1 0 1,-1 0-1,1 0 1,0 0-1,-1 0 1,1 0 0,-1 0-1,1 0 1,0 0-1,-1 0 1,1 0-1,-1-1 1,1 1-1,0 0 1,-1 0 0,1-1-1,-1 1 1,1 0-1,-1-1 1,1 1-1,-1 0 1,1-1 0,-1 1-1,1-1 1,-1 1-1,0-1 1,1 1-1,-1-1 1,0 1-1,1-1 1,-1 1 0,0-1-1,0 1 1,0-1-1,1 0 1,0-3-536,8-8-2789</inkml:trace>
</inkml:ink>
</file>

<file path=ppt/ink/ink2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2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12672,'0'0'6271,"5"69"-8703,-2-57 12288,11 24-9728,-5-5 0,5 17 128,-6-8 128,9 8-512,1-11 128,16-11-256,-7-4 128,-1-19-1920,-4-3 0,4-25-1408,-7 10 1</inkml:trace>
</inkml:ink>
</file>

<file path=ppt/ink/ink2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2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13824,'-31'13'6911,"79"-8"-17406,-30-5 12927,12 0-5632,-7 0 128</inkml:trace>
</inkml:ink>
</file>

<file path=ppt/ink/ink2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4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 5632,'-76'3'2816,"72"4"-3072,13-7 5504,11 6-5248,-2-6 128,5 3-128,2 1 128,-2-1-1664,-5 10 0,-8-10-128,-10-10 0</inkml:trace>
</inkml:ink>
</file>

<file path=ppt/ink/ink2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3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407 78 8576,'2'-23'4167,"-1"20"-3439,-1 0-1,1 0 1,-1 0-1,0 0 1,0 0-1,0 0 1,0 0 0,0 0-1,-1 0 1,-1-6-1,1 8-667,0 0 1,0-1-1,-1 1 0,1 0 1,0 0-1,-1 0 0,1 0 1,-1 0-1,1 0 0,-1 1 0,1-1 1,-1 0-1,1 1 0,-1-1 1,0 1-1,1-1 0,-1 1 1,0 0-1,0 0 0,1 0 0,-1 0 1,0 0-1,1 0 0,-1 0 1,-3 2-1,-27 2 265,0 2-1,1 1 1,0 1 0,0 2 0,1 1-1,0 1 1,1 2 0,-51 32 0,76-43-287,0-1 1,0 1-1,1 1 0,-1-1 1,1 0-1,-1 1 1,1 0-1,-4 7 1,6-11-38,1 1 0,0 0 0,-1-1 1,1 1-1,0 0 0,0 0 0,-1-1 0,1 1 0,0 0 1,0 0-1,0 0 0,0-1 0,0 1 0,0 0 0,0 0 1,0-1-1,0 1 0,1 0 0,-1 0 0,0-1 0,0 1 1,1 0-1,-1 0 0,1 1 0,1-1 7,-1 0 0,1 0-1,0 1 1,-1-1 0,1 0-1,0 0 1,0-1 0,0 1-1,0 0 1,0-1 0,0 1-1,0-1 1,0 1 0,3-1-1,198 18 399,-149-15-200,1 4 0,-1 1 0,-1 3 0,0 2 1,92 36-1,-126-41-149,0 1 1,-1 0-1,0 2 1,-1 0-1,0 1 1,25 24 0,-38-32-45,-1-1 1,0 0-1,-1 1 1,1 0-1,-1 0 1,1 0-1,-1 0 1,0 0 0,-1 0-1,1 0 1,-1 1-1,0-1 1,0 0-1,0 1 1,0 4 0,-1-4 1,-1-1 1,0 0 0,0 1-1,0-1 1,0 0-1,-1 0 1,0 1 0,0-1-1,0-1 1,0 1 0,0 0-1,-1 0 1,0-1 0,0 1-1,0-1 1,0 0 0,0 0-1,-6 4 1,-3 2 16,-1-1 0,-1 0 0,1 0 0,-1-1 0,-1-1 0,1-1 0,-1 0 0,0 0 0,-29 3-1,30-5-153,0-2-1,0 0 1,0 0-1,0-1 0,0-1 1,0 0-1,0-1 1,0-1-1,0 0 0,1-1 1,-15-6-1,26 10 12,1-1-1,-1 1 1,1-1-1,0 1 1,0-1-1,-1 0 1,1 0-1,0 0 1,0 0-1,0 0 0,0 0 1,0 0-1,0 0 1,0 0-1,0 0 1,1-1-1,-1 1 1,0 0-1,1-1 1,-1 1-1,1 0 1,-1-1-1,1 1 1,0-1-1,-1 1 1,1-1-1,0 1 1,0 0-1,0-1 1,0 1-1,1-4 1,0 2-316,0-1 1,0 1 0,1-1 0,0 1 0,0 0 0,-1 0 0,2 0-1,-1 0 1,0 0 0,1 0 0,2-2 0,17-17-3051</inkml:trace>
</inkml:ink>
</file>

<file path=ppt/ink/ink2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3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93 363 11648,'-30'-5'5759,"25"10"-6910,5-5 10494,0 7-9087,0-1 0,-5 17 0,5-4 128,0 24-512,0-10 0,5 0 128,0-5 0,20 2-1152,-2-5 0,12-14-2176,-9-4 0</inkml:trace>
  <inkml:trace contextRef="#ctx0" brushRef="#br0" timeOffset="1">18 1 10496,'-18'11'5248,"50"11"-13568,-24-19 7808,10 2-1152,-5-2 0</inkml:trace>
</inkml:ink>
</file>

<file path=ppt/ink/ink2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4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0 223 12672,'17'25'4676,"29"36"1,-28-39-1190,26 43 0,-39-56-3518,0 1-1,-1-1 1,0 1-1,4 18 1,-7-27 68,-1 0 0,1 0 1,-1 1-1,0-1 0,1 0 1,-1 0-1,0 1 0,0-1 0,0 0 1,0 1-1,0-1 0,0 0 1,0 1-1,0-1 0,-1 0 1,1 0-1,0 1 0,-1-1 0,1 0 1,-1 0-1,1 0 0,-1 1 1,0-1-1,1 0 0,-1 0 1,0 0-1,0 0 0,0 0 0,0 0 1,0-1-1,0 1 0,0 0 1,0 0-1,0-1 0,0 1 1,-1-1-1,1 1 0,0-1 0,0 1 1,-1-1-1,1 0 0,0 1 1,0-1-1,-1 0 0,1 0 0,0 0 1,-1 0-1,1 0 0,0 0 1,-1-1-1,1 1 0,-2-1 1,0 1-19,0-1 1,-1 0-1,1 0 1,0 0-1,-1 0 1,1 0-1,0-1 1,0 0 0,0 1-1,0-1 1,0 0-1,1-1 1,-1 1-1,0 0 1,1-1-1,0 1 1,-1-1 0,1 0-1,-3-6 1,2-1-37,1 0 1,0-1-1,1 0 0,0 0 1,0 1-1,1-1 1,0 0-1,1 0 1,1 1-1,0-1 0,3-11 1,2-5 7,2 0 0,1 0 0,13-25 0,-16 39 32,1 0 1,0 0-1,1 1 0,0 0 0,1 0 1,0 1-1,1 1 0,0-1 1,1 2-1,0 0 0,1 0 0,-1 1 1,1 1-1,1 0 0,0 1 0,0 0 1,0 1-1,0 1 0,1 0 1,0 1-1,16-2 0,-25 5 11,1 1 1,-1 0-1,0 0 1,0 0-1,1 0 1,-1 1-1,0 0 1,0 1-1,0-1 1,-1 1-1,1 0 0,-1 1 1,7 4-1,11 10 127,34 34 1,-34-31-71,2 3-52,-3-6 4,-1 1 0,-1 1 1,0 1-1,-2 1 0,-1 0 0,0 2 0,20 40 0,-35-59-177,0 0 0,-1 0 0,0 0 0,0 0 0,-1 0-1,1 0 1,-1 0 0,0 1 0,-1-1 0,1 0 0,-1 0 0,0 0 0,0 0 0,-1 0 0,1 0 0,-1 0-1,0 0 1,-1-1 0,1 1 0,-6 7 0,-1-10-3428,0-2-428</inkml:trace>
</inkml:ink>
</file>

<file path=ppt/ink/ink2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4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13 236 7808,'-2'-1'251,"1"0"0,0 0 0,0 0 1,0 0-1,0-1 0,1 1 0,-1 0 0,0 0 1,0-1-1,1 1 0,-1 0 0,1-1 0,-1 1 1,1-1-1,0 1 0,-1-1 0,1 1 0,0-1 1,0-2-1,2 1 215,-1-1-1,1 1 1,0 0 0,0 0 0,0 0-1,1 0 1,-1 0 0,6-4-1,10-9 144,2 1 0,0 1 0,0 0 0,35-15 0,-10 3 442,-27 16-572,-1 2 0,1-1-1,0 2 1,1 1 0,0 0-1,24-4 1,-32 8-282,-1 1-1,1 0 1,-1 0 0,1 1 0,-1 1 0,1-1 0,-1 2-1,1-1 1,-1 2 0,0-1 0,1 1 0,15 8 0,-22-9-132,-1 1 1,1-1 0,-1 1-1,1 0 1,-1 0 0,0 0-1,0 0 1,-1 1 0,1-1-1,-1 1 1,1 0 0,-1 0 0,0 0-1,0 0 1,-1 0 0,1 0-1,-1 0 1,0 0 0,1 7-1,-1 2 57,0 0-1,0 0 0,-1 0 0,-4 26 0,-2-13 38,-1-1-1,-1 0 0,-1-1 0,-1 0 0,-2 0 0,0-1 0,-24 34 0,32-51-143,-8 12 34,-1-1-1,-1 0 1,0-1-1,-1-1 1,0 0-1,-1-1 0,-1 0 1,-1-2-1,-18 12 1,10-10-30,0-1 0,-1-2 0,0 0 0,-1-2 1,0 0-1,-35 4 0,48-14-78,19-10-41,34-15-18,-3 12 131,0 2-1,0 1 1,1 1 0,0 3 0,1 1 0,0 1-1,-1 2 1,2 2 0,39 3 0,-33 4 57,-38-4-371,1-1 1,-1 1-1,0-2 1,0 1-1,0-1 1,1 0-1,-1 0 1,0 0-1,0-1 1,1 0-1,-1 0 1,0-1-1,0 0 1,10-4 0,11-7-3178,-3-2-362</inkml:trace>
</inkml:ink>
</file>

<file path=ppt/ink/ink2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5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274 5 8192,'3'-5'13195,"-4"21"-9712,-9 37-1943,-90 181 97,42-107-736,50-109-1191,-1 0-1,0 0 0,-1-1 1,-1 0-1,-1-1 0,0 0 1,-19 18-1,26-33-1363,4-10 156,10-28-2240,10-10 389,-1 2-107</inkml:trace>
</inkml:ink>
</file>

<file path=ppt/ink/ink2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5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12160,'-27'47'8840,"12"4"-3668,13-37-4707,1 0 1,0 0-1,1 1 1,0-1-1,4 23 1,-1-20-504,0 0-1,2 0 1,0 0 0,1-1-1,1 0 1,0 0-1,1 0 1,1-1 0,0 0-1,14 15 1,-12-16 46,42 44-242,-48-53 11,-1-1 0,1 0 1,1 0-1,-1 0 0,1-1 1,-1 0-1,1 0 0,0 0 1,8 2-1,-12-5-8,-1 0 1,1 0-1,-1 0 1,1 0-1,-1 0 1,1 0-1,-1 0 1,0 0-1,1 0 1,-1-1-1,1 1 1,-1-1-1,0 1 1,1-1-1,-1 0 1,0 1-1,0-1 1,1 0-1,-1 0 1,0 0-1,0 0 1,0 0-1,0 0 1,0 0-1,0 0 1,0 0-1,0 0 1,-1-1-1,1 1 1,0 0-1,-1-1 0,1 1 1,-1 0-1,0-1 1,1-1-1,5-14-3352</inkml:trace>
</inkml:ink>
</file>

<file path=ppt/ink/ink2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5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1 143 9984,'38'-10'3830,"-1"7"-3667,-1 2 955,2-4 3029,-31 3-3858,73-13 3214,108-6 1,12 13-3731,176-12 2139,-282 4-4333,-77 12 35,0-1-1,0 0 0,22-11 1,-20 5-1198</inkml:trace>
</inkml:ink>
</file>

<file path=ppt/ink/ink2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6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9216,'14'7'4608,"17"-26"-5120,-23 9 8703,14 2-7423,-4 5 128,22-4 256,-10-1 128,4 5-1792,-7 3 0,8-7 256,-12-1 0,-2 1-2944,-4 0 128</inkml:trace>
  <inkml:trace contextRef="#ctx0" brushRef="#br0" timeOffset="1">45 274 13184,'43'3'6527,"36"-6"-8575,-62 3 10880,14-4-9472,-1 1 128,7-5-4608,-12 1 129,1-8 4479,-8 0 128</inkml:trace>
</inkml:ink>
</file>

<file path=ppt/ink/ink2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6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1 333 8320,'4'1'1347,"1"0"1,-1 0-1,0-1 0,1 0 1,-1 0-1,1 0 0,-1 0 1,8-2-1,6 1 1012,186-10 1183,-129 0-3073,0-2 0,0-4 0,-1-4 0,79-32 0,-147 51-431,0 0 0,0-1 0,0 1-1,0-2 1,-1 1 0,1 0 0,-1-1-1,1 0 1,-1 0 0,-1-1 0,1 0-1,7-10 1,-10 14-29,-1-1-1,0 0 1,1 0-1,-1 0 0,0 0 1,-1 0-1,1 0 1,0-1-1,0 1 1,-1 0-1,0 0 1,1-1-1,-1 1 1,0 0-1,0 0 1,0-1-1,0 1 1,0 0-1,-1 0 1,1-1-1,-1 1 0,0 0 1,1 0-1,-1 0 1,0 0-1,0 0 1,0 0-1,-1 0 1,1 0-1,0 0 1,-2-1-1,-3-3-10,0 0 0,0 0 1,-1 1-1,1 0 0,-1 1 0,0 0 0,-9-4 0,2 1 31,0 1 0,-1 0 0,0 2 0,0 0 1,0 0-1,0 1 0,-1 1 0,1 1 0,-1 0 0,1 1 0,-1 0 0,1 2 0,-1 0 0,1 0 0,0 1 1,0 1-1,0 1 0,0 0 0,1 1 0,-1 1 0,-15 9 0,24-12 2,-1 0-1,1 1 1,0-1-1,0 1 0,1 1 1,0-1-1,0 1 1,0 0-1,0 0 1,1 0-1,0 1 1,-5 9-1,4-3 5,1-1-1,0 0 1,1 1 0,0 0-1,1 0 1,-2 23-1,4-6 31,2 1-1,0-1 0,2 0 0,2 0 1,14 50-1,-16-66-43,1 1 1,0-1-1,1 0 0,0-1 1,1 1-1,1-1 0,0-1 1,1 1-1,0-1 0,1-1 1,0 0-1,1 0 0,0-1 1,1 0-1,0-1 0,0-1 1,1 0-1,14 7 0,-21-12-80,0-1 0,0 0 0,1-1 0,-1 0 0,1 0 0,-1 0 0,1-1 0,-1 1 0,1-2 0,-1 1 0,1-1 0,-1 0 0,8-2 0,7-3-1037,0-1 0,28-14 0,-27 12-293,-7 2 413,0-1 0,0 0 0,-1-1 0,0-1 0,-1 0 0,0-1 0,13-13 0,30-28-2885</inkml:trace>
</inkml:ink>
</file>

<file path=ppt/ink/ink2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7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9600,'-4'0'4736,"8"3"-5120,-4-3 8703,0 15-7295,0-3 128,0 31 128,0-13 128,5 24-1920,0-11 0,3 17 1152,0-14 128,10 2-896,-9-11 128,12-16-896,-3-6 128,0-27-2688,-6 3 128</inkml:trace>
</inkml:ink>
</file>

<file path=ppt/ink/ink2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5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184 214 2560,'8'14'957,"-1"-1"-1,0 1 1,-1 0 0,-1 1 0,0 0 0,3 16-1,-3-12-843,0 0-1,2 0 0,11 24 0,-13-33 77,1 0 1,0-1-1,0 1 0,1-1 0,1 0 0,-1-1 0,14 12 0,-15-16-85,0 0 0,0-1-1,1 1 1,-1-1 0,1-1 0,-1 1-1,1-1 1,0 0 0,0 0 0,0-1-1,0 0 1,0 0 0,12-1 0,-3-1-10,0-1 1,0 0 0,-1-2 0,1 1 0,-1-2-1,0 0 1,0-1 0,0-1 0,-1 0 0,0 0 0,0-2-1,-1 0 1,0 0 0,-1-1 0,0-1 0,0 0-1,-1 0 1,-1-1 0,0-1 0,-1 0 0,0 0-1,-1-1 1,0 0 0,-1 0 0,0-1 0,5-21 0,-10 28-68,0 0 1,0 0 0,-1 0 0,0 0-1,-1 0 1,0 0 0,0 0 0,-1-1-1,0 1 1,0 0 0,-1 0 0,0 0 0,0 0-1,-1 1 1,0-1 0,0 1 0,-1-1-1,0 1 1,0 0 0,-1 1 0,0-1 0,0 1-1,0 0 1,-1 0 0,0 0 0,-9-6-1,2 3 11,0 0-1,-1 0 1,0 1-1,-1 1 1,1 0-1,-2 1 1,1 1-1,0 0 1,-1 1-1,0 1 1,0 0-1,-25 0 1,8 3-18,0 2 1,1 1-1,-1 2 0,-36 9 1,46-8-30,1 1 1,0 1-1,0 0 1,1 2-1,0 0 1,-31 22-1,43-24 5,-1-1 0,1 2 0,1-1 0,-1 1 0,1 1 0,1-1 0,0 2 0,0-1 0,-7 16 0,13-22-11,-1-1 0,0 1 0,1 0 0,0 0 0,-1 0 0,2 1 0,-1-1 0,0 0 0,1 0 0,0 0 0,0 1 0,0-1 0,0 0 0,1 0 0,0 0 0,0 0 0,0 0 0,0 0 0,1 0 0,-1 0 0,1 0 0,0 0 0,0 0 0,0-1 0,1 1 0,-1-1 0,1 0 0,0 0 0,6 5 0,-2-3-30,0-1-1,1 1 1,-1-2 0,1 1 0,0-1-1,0 0 1,1 0 0,-1-1 0,0 0-1,1-1 1,0 0 0,9 0 0,5 0-128,0-2 0,1 0 0,30-6 0,-3-5-151,0-2 1,-1-2-1,0-2 1,-2-2-1,67-39 1,-32 5-27,-76 49 310,-1 0 0,0-1 1,0 1-1,0-1 0,-1-1 1,0 1-1,0-1 0,0 0 1,6-14-1,-10 21 39,-1 0 1,0-1-1,0 1 0,0 0 1,1-1-1,-1 1 0,0 0 1,0 0-1,0-1 0,0 1 1,0 0-1,1-1 0,-1 1 1,0-1-1,0 1 0,0 0 1,0-1-1,0 1 0,0 0 1,0-1-1,0 1 0,0 0 1,0-1-1,-1 1 0,1 0 1,0-1-1,0 1 1,0 0-1,0-1 0,0 1 1,-1 0-1,1 0 0,0-1 1,0 1-1,0 0 0,-1-1 1,1 1-1,0 0 0,-1 0 1,1 0-1,0-1 0,-1 1 1,-16 5 201,-17 20 650,32-21-764,1-1-1,0 1 1,0 0 0,0 0-1,0-1 1,1 1-1,0 0 1,0 0 0,0 0-1,0-1 1,0 1 0,1 0-1,-1 0 1,1-1 0,0 1-1,1 0 1,1 5 0,1 1 86,0 0 1,1 0 0,0 0 0,0-1 0,8 9 0,-1-6-81,1-2 0,0 0 0,1-1 0,0 0 0,1-1 0,0 0 0,0-1 0,19 6 0,-17-6 8,11 3-144,0-1 1,34 6-1,-58-15-196,-1 0-1,0 0 1,0-1 0,1 1-1,-1-1 1,0 0-1,0 0 1,0 0 0,0-1-1,0 1 1,0-1-1,0 1 1,0-1-1,-1 0 1,1 0 0,4-4-1,-1 0-324,-1 1-1,1 0 1,-1-1-1,0 0 1,0-1 0,4-7-1,7-30-1504</inkml:trace>
</inkml:ink>
</file>

<file path=ppt/ink/ink2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7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12928,'3'15'6399,"29"-20"-11262,-24 2 10238,-3-4-7679,-2 2 129,-3-5-2689,0-1 0</inkml:trace>
</inkml:ink>
</file>

<file path=ppt/ink/ink2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8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62 238 3712,'5'-10'2204,"0"0"1,1 0-1,0 1 1,14-16-1,5-9 747,-16 21-2383,1 1 1,0 0 0,0 1-1,1 0 1,1 1-1,-1 0 1,21-12 0,-25 17-294,0 0 1,1 1-1,0 0 1,0 0 0,0 1-1,0 0 1,1 0-1,-1 1 1,1 0-1,-1 1 1,1 0-1,0 0 1,0 1 0,9 0-1,-15 1-241,1-1 1,-1 1-1,1-1 0,-1 1 0,1 0 0,-1 1 0,1-1 1,-1 0-1,0 1 0,0 0 0,0 0 0,0 0 1,0 0-1,0 0 0,0 1 0,-1-1 0,1 1 0,-1 0 1,0 0-1,0-1 0,0 1 0,0 1 0,0-1 0,-1 0 1,1 0-1,-1 1 0,0-1 0,0 1 0,0-1 1,0 1-1,-1-1 0,1 1 0,-1 0 0,0-1 0,0 1 1,-1-1-1,1 1 0,-2 6 0,-3 10-21,0 0-1,-1-1 1,0 0-1,-2 0 1,-16 28-1,11-23 118,-2-1-1,-1-1 1,0 0-1,-2-1 1,0-1-1,-2-1 1,0 0-1,-1-2 1,0 0-1,-2-1 1,0-2-1,-1 0 1,-48 20-1,34-22 283,37-12-394,0 0 0,1 1 0,-1-1 0,0 1 0,0-1 0,0 0 0,0 0 0,0 1 0,0-1 0,1 0 0,-1 0 0,0 0 0,0 0 0,0 0 0,0 0 0,0 0 0,0 0 0,0-1 0,0 1 0,0 0 0,1 0 0,-1-1 0,0 1 0,0-1 0,0 1 0,0 0 0,1-1 0,-1 0 0,0 1 0,1-1 0,-1 1 0,0-1 0,0-1 0,1 0 1,1 0-1,0 1 1,0-1-1,0 1 1,0-1-1,0 1 1,0 0-1,0-1 1,0 1 0,1 0-1,-1 0 1,0 0-1,1 0 1,-1 0-1,1 0 1,-1 0-1,1 0 1,0 1-1,-1-1 1,1 1-1,0-1 1,2 0-1,48-12 43,-42 11-57,7-3-4,-1 2 0,1 0 0,0 1 0,27-1 0,-40 3 0,0 1 0,1-1 0,-1 1 0,0 0 0,0 0 0,1 0 0,-1 0 0,0 1 0,0-1 0,-1 1 0,1 0 0,0 0 0,-1 1 0,1-1 0,-1 1 0,1 0 0,-1 0 0,0 0 0,0 0 0,-1 0 0,1 1 0,3 6 0,-4-6-28,0 0 0,1 0 0,-1 0 0,1 0 0,0 0 0,0-1-1,0 1 1,1-1 0,-1 0 0,1 0 0,0 0 0,0 0 0,0-1 0,0 0 0,5 3 0,-6-5-206,0 1 0,1-1 1,-1 1-1,0-1 1,1 0-1,-1 0 0,1 0 1,-1-1-1,0 1 0,1-1 1,-1 0-1,0 0 1,0 0-1,1 0 0,-1 0 1,0-1-1,0 0 0,0 1 1,-1-1-1,1 0 1,5-5-1,13-14-3371,-3 1-257</inkml:trace>
</inkml:ink>
</file>

<file path=ppt/ink/ink2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8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224 43 5888,'6'-11'2287,"-5"9"-1273,0 1 1,0-1 0,0 0 0,0 0-1,-1 0 1,1 0 0,-1 0-1,1 0 1,-1 0 0,0 0 0,1-3-1,1-1 765,1 14-1202,-2-5-325,0 1 1,-1-1 0,0 1-1,1-1 1,-1 0 0,-1 1-1,1-1 1,-1 6 0,-9 24 445,-1-1 1,-1 0-1,-2-1 1,-26 44 0,2-4-267,25-45-340,0 1 50,-1 0 0,-1-1 1,-26 33-1,41-58-143,0-1 0,0 1 0,-1-1 0,1 1 0,0-1 0,0 1-1,-1-1 1,1 1 0,0-1 0,-1 1 0,1-1 0,-1 0 0,1 1 0,-1-1 0,1 0 0,-1 1-1,1-1 1,-1 0 0,1 1 0,-1-1 0,1 0 0,-1 0 0,1 0 0,-1 0 0,0 0 0,1 1-1,-1-1 1,1 0 0,-1 0 0,1 0 0,-1 0 0,0-1 0,1 1 0,-1 0 0,1 0 0,-2 0 0,-3-23-759,11-29-1384,-3 41 1134,1-1-1,0 1 1,0 0-1,12-19 1,-13 25 558,19-34-3260</inkml:trace>
</inkml:ink>
</file>

<file path=ppt/ink/ink2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8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6 9600,'4'-5'8507,"-2"6"-3124,-2 19-1317,-6 33-4039,3-34 368,1 0 0,0 0 0,2 1-1,0-1 1,1 1 0,8 37 0,-7-43-407,2-1 1,0 0-1,0 0 0,2 0 1,-1 0-1,2-1 0,-1 0 1,2 0-1,-1-1 0,2 0 1,9 10-1,-16-19-100,0 0 0,-1 0 1,1-1-1,1 1 0,-1-1 0,0 0 0,0 0 0,0 0 0,1 0 1,-1 0-1,3 1 0,-4-2-37,-1 0 1,1 0 0,-1 0-1,1 0 1,0 0-1,-1 0 1,1 0-1,0 0 1,-1 0 0,1-1-1,-1 1 1,1 0-1,0 0 1,-1-1-1,1 1 1,-1 0-1,1 0 1,-1-1 0,1 1-1,-1-1 1,1 1-1,-1 0 1,1-1-1,-1 1 1,0-1-1,1 1 1,-1-1 0,0 0-1,1 1 1,-1-1-1,0 1 1,0-1-1,1 1 1,-1-1-1,0 0 1,0 1 0,0-1-1,0 0 1,0 1-1,0-1 1,0 1-1,0-1 1,0 0 0,0 1-1,0-2 1,0-10-3586</inkml:trace>
</inkml:ink>
</file>

<file path=ppt/ink/ink2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19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54 3584,'-1'0'157,"1"0"0,0 0 0,0 1 0,0-1 1,0 0-1,0 0 0,0 0 0,0 0 0,-1 0 0,1 0 1,0 0-1,0 0 0,0 0 0,0 0 0,0 0 0,0 0 0,0 0 1,-1 0-1,1 0 0,0-1 0,0 1 0,0 0 0,0 0 1,0 0-1,0 0 0,0 0 0,0 0 0,-1 0 0,1 0 0,0 0 1,0 0-1,0 0 0,0 0 0,0-1 0,0 1 0,0 0 0,0 0 1,0 0-1,0 0 0,0 0 0,0 0 0,0 0 0,0-1 1,0 1-1,0 0 0,0 0 0,0 0 0,0 0 0,0 0 0,0 0 1,0 0-1,0-1 0,0 1 0,0 0 0,0 0 0,0 0 0,0 0 1,0 0-1,0 0 0,0 0 0,0 0 0,0-1 0,0 1 1,10-9 2546,14-4 1195,29 6 303,251 1-135,-21 1-2523,-233 1-1301,-16 1-102,0 1 1,1 2 0,51 5 0,-84-5-161,-1 1-1,0-1 1,0 0 0,0 1-1,1-1 1,-1 1-1,0-1 1,0 1-1,0-1 1,0 1-1,0 0 1,0 0-1,0-1 1,0 1-1,0 0 1,0 0-1,-1 0 1,1 0 0,0 0-1,0 2 1,-4 3-1384,-12-8-1500,-4-6-574,0 0-257</inkml:trace>
</inkml:ink>
</file>

<file path=ppt/ink/ink2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2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1 952 8576,'14'0'1560,"1"-1"0,-1-1 0,0 0 1,1-1-1,-1 0 0,0-1 0,16-7 1,-12 2-698,0 0 0,0-1 0,-1-1 1,24-19-1,3-11-1067,-2-1 1,58-75 0,-31 34 2062,-34 45-1673,-1-2 0,-2-2 0,-2-1 0,-1-1 0,-3-2 0,34-80-1,-54 110-171,-2 0 0,1-1 0,-2 1 0,2-21-1,-4 32-12,-1 0 0,0 0 0,1 1 0,-2-1 0,1 0 0,0 0-1,-1 1 1,0-1 0,0 0 0,-1 1 0,1-1 0,-1 1 0,0-1-1,0 1 1,0 0 0,-1 0 0,1 0 0,-5-5 0,6 9-1,1 0 1,0-1-1,0 1 1,-1 0-1,1 0 0,0 0 1,0 0-1,-1 0 1,1 0-1,0 0 1,0 0-1,-1 0 1,1 0-1,0 0 0,-1 0 1,1 0-1,0 0 1,0 0-1,-1 0 1,1 0-1,0 0 1,0 0-1,-1 0 1,1 1-1,0-1 0,0 0 1,-1 0-1,1 0 1,0 0-1,0 1 1,0-1-1,-1 0 1,1 0-1,0 0 0,0 1 1,0-1-1,0 0 1,0 0-1,-1 1 1,1-1-1,0 0 1,0 0-1,0 1 0,0-1 1,0 0-1,0 1 1,0-1-1,0 0 1,0 0-1,0 1 1,0-1-1,0 1 0,-2 14 17,2-15-15,-32 457 233,28-422-232,-6 55 32,3 1-1,7 115 1,12-142-124,-8-48 58,0-1 0,-2 1 0,2 19-1,-5-33 2,1-1-1,0 1 0,0-1 0,0 1 1,-1-1-1,1 0 0,0 1 0,-1-1 1,1 0-1,-1 1 0,0-1 0,1 0 1,-1 0-1,0 0 0,0 1 0,0-1 1,0 0-1,0 0 0,0 0 0,0 0 1,0-1-1,0 1 0,-1 0 0,1 0 1,0-1-1,0 1 0,-1-1 0,1 1 0,0-1 1,-3 1-1,-48 3-4569,44-4 2836,-2 0-1564</inkml:trace>
</inkml:ink>
</file>

<file path=ppt/ink/ink2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3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1 372 7808,'0'0'262,"0"0"0,0-1 0,0 1 1,-1-1-1,1 1 0,0-1 0,0 1 1,0-1-1,0 0 0,0 1 0,0-1 1,0 1-1,1-1 0,-1 1 0,0-1 1,0 1-1,0 0 0,0-1 0,1 1 0,-1-1 1,0 1-1,0-1 0,1 1 0,-1-1 1,0 1-1,1 0 0,-1-1 0,0 1 1,1 0-1,-1-1 0,1 1 0,-1 0 1,0 0-1,1-1 0,-1 1 0,1 0 0,-1 0 1,1 0-1,-1-1 0,1 1 0,-1 0 1,1 0-1,-1 0 0,2 0 0,9 10 4998,-5 3-7046,27 94 3990,63 175-1144,21 26-1167,-117-308 107,0 0 0,0 0 0,0 0 0,0 0 0,0 0 0,0 0 0,1 0 0,-1-1 0,0 1 0,0 0 0,0 0 0,0 0 0,0 0 0,0 0 0,0 0 0,0 0 0,0 0 0,0 0 0,0 0 0,1 0 0,-1 0 0,0 0 0,0 0 0,0 0 0,0 0 1,0 0-1,0 0 0,0 0 0,0 0 0,1 0 0,-1 0 0,0 0 0,0 0 0,0 0 0,0 0 0,0 0 0,0 0 0,0 0 0,0 0 0,1 0 0,-1 0 0,0 0 0,0 0 0,0 0 0,0 0 0,0 0 0,0 0 0,0 0 0,0 0 0,0 0 0,0 0 0,0 1 0,0-1 0,0 0 0,1 0 0,-1 0 0,0 0 0,0 0 0,0 0 0,0 0 0,0 0 0,0 1 0,0-1 0,0 0 0,0 0 0,0 0 0,4-14-2,0-12 25,19-618-45,-19 439 151,-4 141 126,0 61-230,0 0 1,0 0-1,1 0 0,0 0 1,-1 0-1,1 0 0,0 1 0,0-1 1,1 0-1,-1 0 0,1 1 1,-1-1-1,1 1 0,0-1 0,0 1 1,4-4-1,-1 1 0,1 0-1,0 1 1,0 0 0,1 0-1,-1 0 1,13-4-1,-2 2 0,-1 1 1,2 0-1,-1 1 0,1 1 0,20-1 0,-2 5 19,0 0-1,55 11 1,-29-3-22,-53-8-381,-1-1 1,0 0-1,1 0 0,-1-1 0,0 0 0,1-1 0,-1 1 1,0-2-1,0 1 0,0-1 0,0 0 0,-1-1 1,1 0-1,10-8 0,-16 11-2819,-2 1-276</inkml:trace>
</inkml:ink>
</file>

<file path=ppt/ink/ink2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4.2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7168,'6'-9'11268,"17"-6"-8626,-5 4-2579,-12 6 75,0 0 0,0 0 1,0 1-1,1 0 1,0 0-1,0 1 0,0 0 1,0 0-1,0 1 1,10-3-1,-14 5-90,0-1 1,0 0-1,0 1 0,0 0 1,0 0-1,0 0 0,0 0 0,1 0 1,-1 1-1,0-1 0,-1 1 0,1 0 1,0 0-1,0 0 0,0 0 1,0 1-1,-1-1 0,1 1 0,0-1 1,-1 1-1,0 0 0,1 0 1,-1 0-1,0 0 0,0 1 0,0-1 1,0 0-1,2 5 0,-3-3-19,0 1-1,0-1 1,-1 1-1,1 0 1,-1-1-1,0 1 1,0-1-1,0 1 1,-1 0-1,0-1 1,0 1-1,0-1 1,0 1-1,-1-1 1,0 1-1,0-1 1,-5 8-1,-4 10 100,-28 38-1,-6-8 127,42-49-208,0 0-1,0 0 1,0-1 0,0 1 0,0-1 0,-1 1 0,0-1 0,1 0 0,-1 0 0,0-1 0,0 1-1,0-1 1,-7 2 0,13-8 12,1 1 1,0 0-1,0 0 0,0 0 0,0 1 0,1-1 0,0 1 1,-1 0-1,1 0 0,5-3 0,3 2-17,0 1 0,0 0 0,0 0 0,1 1 0,0 1 0,-1 0 0,1 1 0,0 0 0,-1 1-1,1 1 1,-1-1 0,1 2 0,-1 0 0,23 9 0,-13-4 10,-1 2 1,0 0-1,-1 1 0,0 1 0,-1 1 1,0 1-1,20 19 0,-26-19 180,0 0 1,0 1-1,-2 1 0,11 19 0,-15-25 21,-6-8-201,-1 0 1,1 0-1,-1 0 1,1 0-1,-1 0 0,0 0 1,0 0-1,0 0 0,0 0 1,0 1-1,-1-1 0,1 0 1,0 0-1,-1 0 1,0 0-1,1-1 0,-1 1 1,0 0-1,0 0 0,0 0 1,0-1-1,0 1 0,-1 0 1,1-1-1,-1 1 1,-2 2-1,-2 3 116,-1 0 0,-1-1 0,1 1 0,-1-2 0,-10 7 0,-4 0-60,-1-2 0,0 0-1,-1-2 1,0-1 0,0 0-1,-1-2 1,1-1 0,-39 2-1,55-6-200,1-1 0,-1 0 0,1 0-1,-1 0 1,1-1 0,-1 0-1,1 0 1,-8-5 0,-25-20-4967,26 16 1093</inkml:trace>
</inkml:ink>
</file>

<file path=ppt/ink/ink2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4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 6784,'9'-6'9775,"3"1"-5023,37 1-2490,-31 3-1754,1-1 1,31-8-1,-2 1 271,-7 1-657,66-20 1,-22 5-3312,-84 22 2944,1 1 0,-1-1 0,1 1 0,0-1 1,-1 1-1,1 0 0,-1 0 0,1 0 0,0 0 0,-1 0 1,1 0-1,0 1 0,-1-1 0,1 0 0,0 1 1,-1-1-1,1 1 0,-1 0 0,1-1 0,1 3 0,10 1-3082</inkml:trace>
</inkml:ink>
</file>

<file path=ppt/ink/ink2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5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8064,'5'-15'3968,"16"-8"-2176,-13 13 5887,11 2-6655,-6 5 0,27-1 384,-11 1 0,28 6-1920,-4 1 0,0 7 1280,-10-1 0,5 8-640,-9-6 128,-7-12-1280,-6 0 0,-12-12-2432,-1 2 128</inkml:trace>
</inkml:ink>
</file>

<file path=ppt/ink/ink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5:59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8 323 2688,'-1'-2'64,"0"1"0,0-1 1,0 0-1,0 0 0,1 0 0,-1 1 0,1-1 1,-1 0-1,1 0 0,0 0 0,0 0 0,0 0 1,0 0-1,0 0 0,0 0 0,0 0 1,1 0-1,-1 0 0,2-3 0,0 1 63,0 0-1,0-1 1,1 1-1,0 0 1,0 0-1,0 1 1,0-1-1,4-3 1,10-8 292,1 1 1,36-21-1,-35 24-431,30-22 506,1 3 0,90-40 0,-121 63-351,-1 0 0,1 2 0,0 0 1,0 1-1,1 2 0,-1-1 0,1 2 0,-1 1 1,1 0-1,0 2 0,37 6 0,-42-4-46,-1 0 0,1 1 0,-1 0 0,0 1 0,0 0 0,-1 2-1,1-1 1,-2 2 0,1 0 0,-1 0 0,-1 1 0,1 0 0,-2 1 0,0 1 0,0-1 0,-1 2 0,0-1-1,-1 1 1,0 0 0,-2 1 0,1 0 0,-2 0 0,1 0 0,-2 1 0,0 0 0,-1 0 0,-1 0 0,0 0-1,0 0 1,-2 0 0,0 1 0,-1-1 0,0 0 0,-8 30 0,8-39-31,-1 0 0,-1 0 1,1-1-1,-1 1 0,0 0 0,0-1 1,0 0-1,-1 0 0,0 0 0,0 0 1,0-1-1,-1 1 0,1-1 0,-1 0 1,0 0-1,0-1 0,0 1 0,-1-1 1,0-1-1,-6 4 0,-1-2 14,-1 0 0,1-1 0,-1-1 0,1 0 1,-1-1-1,0 0 0,1-1 0,-21-3 0,22 2-89,1-1-1,-1-1 1,1 0 0,0 0 0,0-1 0,1-1-1,-1 1 1,1-2 0,0 1 0,-11-9 0,14 9-551,1-1 0,-1 0 0,1 0 0,-10-13 0,16 19 505,0 0 0,-1-1 0,1 1 0,0 0 0,0 0 1,0 0-1,-1-1 0,1 1 0,0 0 0,0 0 0,0-1 1,0 1-1,0 0 0,0-1 0,-1 1 0,1 0 0,0 0 1,0-1-1,0 1 0,0 0 0,0-1 0,0 1 0,0 0 0,0 0 1,0-1-1,0 1 0,0 0 0,0-1 0,1 1 0,-1 0 1,0 0-1,0-1 0,0 1 0,0 0 0,0 0 0,1-1 1,-1 1-1,0 0 0,0 0 0,0 0 0,1-1 0,-1 1 1,0 0-1,0 0 0,0 0 0,1 0 0,-1-1 0,0 1 1,1 0-1,-1 0 0,0 0 0,0 0 0,1 0 0,-1 0 0,0 0 1,0 0-1,1 0 0,-1 0 0,1 0 0,0-1-89,17-7-1669</inkml:trace>
</inkml:ink>
</file>

<file path=ppt/ink/ink2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5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39 3712,'0'-8'511,"-1"7"-419,1 0-1,0 0 0,-1 0 0,1-1 0,0 1 0,0 0 0,0 0 0,0-1 0,0 1 0,1 0 0,-1 0 1,0-1-1,0 1 0,1 0 0,-1 0 0,1 0 0,-1 0 0,1 0 0,-1 0 0,1-1 0,0 1 0,0 0 1,-1 1-1,1-1 0,2-2 0,1 6 4111,2 17-2815,5 271 2961,-7-73-1784,24 15-222,75 305 1,-81-434-1930,12 46 462,-34-154-815,1-1 1,-1 1-1,1 0 1,-1-1-1,2 1 1,-1 0-1,0 0 1,1 0-1,-1 0 1,1 0-1,0 0 1,1 0-1,2-4 0,0 1-77,0-1 0,1 1-1,0-1 1,0 2 0,0-1 0,10-7-1,105-58-2467,-80 52-1712,47-17 0,-9 22-3419,-60-1 5440</inkml:trace>
</inkml:ink>
</file>

<file path=ppt/ink/ink2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6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6 619 3584,'0'-1'141,"0"1"-1,0 0 1,-1 0 0,1 0-1,0 0 1,0 0 0,0 0 0,0 0-1,0 0 1,0 0 0,0 0-1,0 0 1,-1 0 0,1 0 0,0-1-1,0 1 1,0 0 0,0 0-1,0 0 1,0 0 0,-1 0-1,1 0 1,0 0 0,0 0 0,0 0-1,0 1 1,0-1 0,0 0-1,-1 0 1,1 0 0,0 0 0,0 0-1,0 0 1,0 0 0,0 0-1,0 0 1,0 0 0,0 0 0,-1 0-1,1 0 1,0 1 0,0-1-1,0 0 1,0 0 0,0 0 0,0 0-1,0 0 1,0 0 0,0 0-1,0 1 1,0-1-33,0 0-1,0 0 1,0 0-1,0 0 1,0 0-1,0 0 1,0 0 0,1 0-1,-1 1 1,0-1-1,0 0 1,0 0-1,0 0 1,0 0-1,0 0 1,1 0 0,-1 0-1,0 0 1,0 0-1,0 0 1,0 0-1,0 0 1,0 0-1,1 0 1,-1 0 0,0 0-1,0 0 1,0 0-1,0 0 1,0 0-1,0 0 1,1 0 0,-1 0-1,0-1 1,0 1-1,0 0 1,0 0-1,0 0 1,0 0-1,0 0 1,1 0 0,-1 0-1,0 0 1,0 0-1,0-1 1,0 1-1,0 0 1,0 0 0,0 0-1,0 0 1,0 0-1,0 0 1,0-1-1,0 1 1,0 0-1,0 0 1,0 0 0,0 0-1,0 0 1,0 0-1,0-1 1,14-2 2196,1-3-2390,33 11 3184,-36-3-2651,0-1 0,0 0 0,1 0 0,18-2 1,14-6 114,0-1 1,-1-3 0,60-22 0,117-61 181,-162 67-540,-29 13-115,0-1-1,-1-1 1,-1-2-1,-1-1 0,0-1 1,41-40-1,-63 55-89,1-1 1,-1 0-1,0 0 0,0-1 1,-1 0-1,1 1 0,-2-1 0,1-1 1,-1 1-1,4-11 0,-7 13 6,1 1 0,0 0 0,-1 0 0,0-1 0,0 1 0,0 0 0,-1 0 0,1 0 0,-1-1 0,0 1 0,0 0 0,-1 0 0,1 0 0,-1 0 0,0 0 0,0 1 0,0-1 0,0 0 0,-1 1 0,0 0 0,1-1 0,-4-2 0,-3-3-5,-1 0 0,1 0 0,-1 1 0,-1 0 0,0 1 0,0 0 0,0 1 0,-1 0 0,0 1 0,0 0 0,0 1 0,0 0 0,-1 1 0,0 1 0,0 0 0,1 0 0,-1 1 0,0 1 0,0 0 0,0 1 0,0 0 0,0 1 0,0 1 0,1 0 0,-1 0 0,1 1 0,0 1 0,0 0 0,0 1 0,1 0 0,0 1 0,0 0 0,0 1 0,-10 9 0,4 1-15,0 0-1,1 2 1,1-1 0,1 2 0,0 0-1,-18 41 1,24-43 36,0 1 0,1 1-1,1-1 1,1 1 0,0 0-1,2 0 1,1 1 0,0-1 0,2 0-1,0 1 1,2-1 0,0 1-1,7 25 1,-5-29 48,1 0-1,1 0 1,1-1-1,0 0 1,1 0-1,1 0 1,1-1-1,0 0 1,1-1 0,1-1-1,0 1 1,1-2-1,0 0 1,1 0-1,25 16 1,-24-20-24,0 0 0,0-1 0,0-1 0,1-1 0,0 0 0,1-1 0,-1-1 0,1 0 0,0-1 0,0-1 0,0 0 0,19-2 0,-23-1-186,1 0 1,-1-1-1,0-1 1,0 0-1,0 0 1,23-11-1,-24 8-359,-1 1-1,-1-2 0,1 0 0,-1 0 0,0-1 0,-1 0 0,0-1 0,8-9 0,6-12-2997,-2 7-236</inkml:trace>
</inkml:ink>
</file>

<file path=ppt/ink/ink2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7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7 5632,'-3'-6'6682,"5"8"627,2 7-2831,-1 6-6286,0 162 5829,-4-127-3698,1 0 1,15 99 0,-14-142-470,0 0 1,1-1 0,0 1 0,0 0 0,0-1 0,1 0 0,0 0 0,1 1 0,-1-2 0,1 1 0,6 7 0,-8-11-176,1-1 1,-1 1 0,1 0-1,-1-1 1,1 1 0,0-1 0,-1 0-1,1 0 1,0 0 0,0 0-1,0-1 1,0 1 0,0-1-1,0 0 1,0 1 0,0-1 0,0-1-1,0 1 1,0 0 0,0-1-1,0 1 1,-1-1 0,1 0-1,0 0 1,0 0 0,3-2-1,17-8-3006</inkml:trace>
</inkml:ink>
</file>

<file path=ppt/ink/ink2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7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36 12416,'-13'-3'6143,"53"6"-9214,-32-3 12158,10-11-9599,-1 8 0,1-4-384,-5-1 128,0 4-256,-4 1 0,-4 6-2048,-2 1 129</inkml:trace>
</inkml:ink>
</file>

<file path=ppt/ink/ink2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8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11 110 6912,'-10'0'3456,"10"-18"-2432,0 9 4735,5-4-4863,0 2 0,3-11 128,0 4 128,10 0-1536</inkml:trace>
</inkml:ink>
</file>

<file path=ppt/ink/ink2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8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1 129 13952,'3'-3'5759,"17"-14"-4975,1 0 0,0 1 0,1 2 0,1 0 0,40-17 0,-54 27-642,-1 1 0,1 1-1,-1-1 1,1 2 0,0-1 0,-1 1-1,1 0 1,0 1 0,0 0-1,0 1 1,0-1 0,-1 2-1,1-1 1,0 1 0,-1 1 0,1-1-1,-1 2 1,0-1 0,0 1-1,14 9 1,-6-3-198,-12-6-31,1 0 0,-1 0 0,1-1 0,0 0 0,0 0 1,0-1-1,0 1 0,0-1 0,1 0 0,-1 0 0,1-1 0,-1 0 1,1 0-1,0 0 0,0-1 0,-1 1 0,1-1 0,6-1 1,-1-2-1017,0 0 1,0-1 0,0 0 0,0 0 0,18-12-1,-7 0-2352</inkml:trace>
</inkml:ink>
</file>

<file path=ppt/ink/ink2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29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72 198 2944,'5'-7'7908,"3"-9"-4973,5-9-1042,-1 9-995,1 0 1,0 1-1,1 1 1,1 0 0,0 1-1,0 0 1,28-16 0,-34 26-724,0-1 0,1 1 0,-1 0 1,1 1-1,-1 0 0,1 1 0,0 0 1,0 0-1,-1 1 0,1 1 0,0-1 0,0 1 1,13 4-1,-21-4-168,-1 0 0,1 0 1,0 1-1,-1-1 0,1 0 1,-1 1-1,1-1 0,-1 1 0,0 0 1,1-1-1,-1 1 0,0 0 0,0 0 1,0 0-1,-1 0 0,1 0 0,0 0 1,0 3-1,7 40 4,-8 108-11,0-140-35,-1-1 0,0 0 0,-1 0 1,0 0-1,-1 0 0,0 0 0,-8 19 0,8-25-66,0 1 0,-1-1 0,0 0 1,0 0-1,0 0 0,0-1 0,-1 0 0,0 0 0,0 0 0,-1 0 1,1-1-1,-1 0 0,0 0 0,-9 5 0,-1-1-63,1 2-1,0 0 1,1 1-1,0 1 0,1 0 1,-18 20-1,25-27 70,-1 0-1,1-1 1,-1 0-1,0 0 1,0 0-1,0-1 1,0 0-1,-1 0 1,1-1-1,-1 0 1,0-1-1,-10 2 1,-47 14-4808,50-10 2493,1 0-43</inkml:trace>
</inkml:ink>
</file>

<file path=ppt/ink/ink2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0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405 0 6784,'0'0'102,"0"0"1,1 0 0,-1 0-1,0 0 1,1 0-1,-1 0 1,0 0-1,1 0 1,-1 0 0,0 0-1,1 0 1,-1 0-1,0 0 1,1 0-1,-1 1 1,0-1 0,1 0-1,-1 0 1,0 0-1,1 0 1,-1 1-1,0-1 1,0 0 0,1 0-1,-1 0 1,0 1-1,0-1 1,1 0-1,-1 0 1,0 1 0,0-1-1,0 0 1,1 1-1,-1-1 1,0 0-1,0 1 1,0-1 0,0 0-1,0 1 1,0-1-1,0 0 1,0 1-1,0-1 1,0 0 0,0 1-1,0-1 1,0 0-1,0 1 1,0-1-1,0 0 1,-1 1 0,-8 32 4325,-21 27-1007,-26 29-2100,-113 160 2905,159-238-4337,0 0 0,-1-1 0,-22 17-1,31-25-137,0 0 0,-1 0-1,1 0 1,-1 0 0,0 0 0,1-1-1,-1 1 1,0-1 0,0 0-1,0 0 1,0 0 0,0 0-1,0 0 1,0-1 0,0 1 0,0-1-1,0 0 1,0 0 0,-1 0-1,1-1 1,0 1 0,0-1-1,0 1 1,-3-2 0,5 1 85,0 0 1,0 1 0,0-1-1,1 0 1,-1 0 0,0 0-1,1 0 1,-1 0 0,0 0-1,1 0 1,-1 0-1,1 0 1,0 0 0,-1 0-1,1 0 1,0 0 0,0 0-1,0-1 1,-1 1 0,1 0-1,0 0 1,1 0 0,-1 0-1,0 0 1,0-1-1,0 1 1,1 0 0,-1 0-1,0 0 1,1 0 0,-1 0-1,2-2 1,-1 0-206,9-21-2596</inkml:trace>
</inkml:ink>
</file>

<file path=ppt/ink/ink2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0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9344,'2'19'11679,"0"-2"-10324,11 87 1354,-1 204 0,-12-303-2706,0 1 0,0-1-1,0 1 1,1-1-1,0 0 1,0 1-1,0-1 1,1 0-1,-1 0 1,1 1-1,1-1 1,-1-1-1,1 1 1,4 6-1,-5-9-166,0 0 0,0-1 0,0 1 0,1-1 0,-1 0 0,0 0-1,1 0 1,-1 0 0,1 0 0,-1-1 0,1 1 0,-1-1 0,1 1 0,0-1 0,-1 0 0,1 0 0,0 0-1,-1 0 1,1-1 0,-1 1 0,1-1 0,-1 1 0,1-1 0,-1 0 0,1 0 0,-1 0 0,0-1-1,1 1 1,3-3 0,-3 2-371,1 0 0,-1 0 0,1-1-1,-1 1 1,0-1 0,0 0 0,0 0-1,0 0 1,-1 0 0,5-7 0,-5 7 150,16-20-3070</inkml:trace>
</inkml:ink>
</file>

<file path=ppt/ink/ink2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1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5632,'0'-1'238,"0"0"0,0-1 0,-1 1 0,1 0 0,0 0 1,0 0-1,0 0 0,1 0 0,-1 0 0,0 0 0,0 0 0,0-1 1,1 1-1,-1 0 0,1 0 0,-1 0 0,1 0 0,-1 0 0,1 1 0,0-1 1,-1 0-1,1 0 0,0 0 0,-1 0 0,1 1 0,0-1 0,0 0 0,0 1 1,0-1-1,0 1 0,0-1 0,0 1 0,0-1 0,0 1 0,0-1 1,0 1-1,0 0 0,0 0 0,2 0 0,53-12 5851,-44 10-7218,18-1 1956,1 1 1,0 2-1,0 0 0,43 8 1,50 1 453,-24-16-792,-73 3-566,0 2 1,0 1 0,0 1-1,36 4 1,-62-3 10,1-1 1,-1 0-1,0 1 1,0-1-1,0 0 1,0 1-1,0-1 1,0 1-1,0 0 0,0-1 1,0 1-1,0 0 1,0 0-1,0-1 1,-1 1-1,1 0 1,0 0-1,0 0 1,-1 0-1,1 0 0,-1 0 1,1 0-1,-1 0 1,1 0-1,-1 1 1,0-1-1,1 0 1,-1 0-1,0 0 1,0 0-1,0 0 0,0 1 1,0-1-1,0 0 1,0 0-1,-1 0 1,1 0-1,-1 2 1,-17 48-3748,15-44 2865,-10 22-2145</inkml:trace>
</inkml:ink>
</file>

<file path=ppt/ink/ink2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1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1 353 6016,'1'-20'13457,"2"36"-9190,2 46-4834,-5-57 1585,5 54-527,2 0 0,3-1-1,3 0 1,1-1 0,4 0-1,25 56 1,-24-72-466,-8-15 30,2 0 0,0-1-1,2-1 1,18 25-1,-36-58-81,0 1-1,1-1 0,0 0 0,1 1 1,-2-19-1,0-2-104,-28-171-487,15 101 250,-3-112-1,18 171 365,2-1 1,1 0-1,2 1 0,2 0 0,18-63 0,-22 94 52,1 1-1,0 1 1,1-1 0,0 0-1,0 1 1,0 0-1,1 0 1,0 0-1,1 0 1,-1 1 0,1 0-1,0 0 1,1 0-1,-1 1 1,1 0-1,0 1 1,1-1-1,-1 1 1,1 1 0,0-1-1,0 1 1,10-2-1,12-2 43,1 3 1,-1 0-1,1 2 0,54 4 0,-30-2-91,117 14 108,-115-14-680,-54 0 174,-1-1 0,1 1 0,-1-1 0,1 1-1,-1-1 1,0 0 0,1 0 0,-1 0 0,0-1 0,0 1 0,4-3 0,-5 3-2758,-1 1-297</inkml:trace>
</inkml:ink>
</file>

<file path=ppt/ink/ink2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6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2944,'62'24'6848,"-38"-14"-6470,0-1 0,1-1 1,-1-1-1,35 5 0,34 8 824,-67-14-830,1-2-1,0 0 1,53-2-1,13 2-3585,-73 0 1529,2 4-107</inkml:trace>
</inkml:ink>
</file>

<file path=ppt/ink/ink2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2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6528,'0'-2'446,"0"0"1,-1 1-1,1-1 0,0 0 1,0 0-1,1 0 1,-1 0-1,0 1 0,0-1 1,1 0-1,-1 0 1,1 1-1,0-1 0,0 0 1,-1 1-1,1-1 1,0 0-1,0 1 0,0-1 1,1 1-1,2-3 1,-1 1-74,1 1-1,-1 0 1,1-1 0,0 1 0,0 1 0,0-1 0,0 0 0,0 1 0,6-1 0,11-2-31,0 2 1,0 0-1,24 2 1,-34 0 288,-2 0-408,0 0 0,0 1 0,0 0 0,0 1 0,0-1 0,0 2 0,-1-1 0,12 6 0,-16-6-162,-1-1 0,1 2 0,-1-1 0,0 0 0,1 1 0,-1-1-1,0 1 1,-1 0 0,1 0 0,0 0 0,-1 1 0,0-1 0,0 1 0,0-1-1,0 1 1,0 0 0,-1-1 0,0 1 0,1 0 0,0 8 0,-2-8-38,1 0 0,-1 0 1,0 0-1,0 0 0,-1 0 1,0 0-1,1 0 0,-1 0 1,0 0-1,-1 0 0,1 0 1,-1 0-1,0-1 1,0 1-1,0 0 0,0-1 1,0 0-1,-1 0 0,0 1 1,1-2-1,-1 1 0,0 0 1,-1 0-1,1-1 0,0 0 1,-1 0-1,1 0 1,-8 3-1,-1 1 41,0-2 1,0 0 0,0 0-1,0-1 1,-1 0-1,1-1 1,-1-1 0,-13 1-1,12-6 4,24-3 88,24-4 132,-22 9-215,0 1 0,0 0-1,1 0 1,-1 2 0,0-1-1,0 2 1,0-1 0,0 2-1,0 0 1,0 0 0,18 8 0,-12-3 6,0 1 1,0 1-1,-1 1 1,0 0-1,-1 1 1,19 18-1,-14-12 139,38 40 448,-56-54-576,1 0 1,-2-1 0,1 1 0,0 1 0,-1-1 0,1 0-1,-1 1 1,-1-1 0,1 1 0,-1-1 0,1 1-1,-1 0 1,0 7 0,-1-8-44,-1-1 0,0 0 0,0 0 0,0 0 0,0 0 1,0 0-1,-1-1 0,1 1 0,-1 0 0,0 0 0,0-1 0,0 0 0,0 1 0,0-1 0,-3 3 0,-43 33 379,36-30-325,-5 3-46,0-1 0,-1-1 0,0-1-1,-1 0 1,1-2 0,-2 0 0,1-1 0,0-1 0,-1 0 0,0-2-1,0 0 1,0-2 0,-36-3 0,43 2-521,0-2-1,1 1 1,-1-2 0,1 0 0,0 0-1,0-1 1,1-1 0,-1 1 0,1-2-1,0 0 1,1 0 0,0-1-1,-17-16 1,14 13-3630</inkml:trace>
</inkml:ink>
</file>

<file path=ppt/ink/ink2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3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88 4480,'-1'0'198,"1"0"0,0 0 0,0 0 0,-1 0 0,1-1 0,0 1 0,0 0 1,-1 0-1,1 0 0,0-1 0,0 1 0,0 0 0,0 0 0,-1 0 0,1-1 0,0 1 0,0 0 0,0 0 0,0-1 0,0 1 1,0 0-1,0 0 0,0-1 0,0 1 0,-1 0 0,1-1 0,0 1 0,0 0 0,1 0 0,-1-1 0,0 1 0,0 0 1,0 0-1,0-1 0,0 1 0,0 0 0,0 0 0,0-1 0,0 1 0,0 0 0,1 0 0,-1-1 0,0 1 0,0 0 1,0 0-1,1 0 0,-1-1 0,0 1 0,0 0 0,0 0 0,1 0 0,-1 0 0,0 0 0,0 0 0,1-1 0,-1 1 0,0 0 1,1 0-1,27-17 3039,34-8-2162,-21 18-79,0 2-1,0 1 1,0 2-1,45 4 0,24-1-1918,-80-2-1531,48-8 1,-64 5-512,-5-1-128</inkml:trace>
</inkml:ink>
</file>

<file path=ppt/ink/ink2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3.6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0 110 10496,'14'6'5248,"34"-9"-5632,-35 3 9599,22-12-8959,-6 2 128,24 2 0,-8 2 0,6-9-512,-6 5 0,3-13-384,-13 9 128,-4 6-1664,-9 1 128,-22 14-1280,0 1 1</inkml:trace>
</inkml:ink>
</file>

<file path=ppt/ink/ink2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4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642 83 7424,'0'0'209,"1"-1"0,-1 1 0,0 0 0,1-1 0,-1 1 0,0 0 0,0-1 1,1 1-1,-1 0 0,0-1 0,0 1 0,0-1 0,1 1 0,-1-1 0,0 1 0,0 0 1,0-1-1,0 1 0,0-1 0,0 1 0,0-1 0,0 1 0,0-1 0,0 1 0,0-1 0,0 1 1,0 0-1,-1-1 0,1 1 0,0-1 0,0 1 0,0 0 0,-1-1 0,1 1 0,0-1 0,0 1 1,-1 0-1,1-1 0,0 1 0,-1 0 0,1-1 0,0 1 0,-1 0 0,1 0 0,-1-1 1,1 1-1,0 0 0,-1 0 0,1 0 0,-1 0 0,1 0 0,-1-1 0,0 1 0,-10-6 2259,-3-5-3769,7 4 1670,4 3-184,0 1-1,0 1 0,0-1 1,0 0-1,-1 1 1,1-1-1,-1 1 1,1 0-1,-1 0 1,0 1-1,0-1 1,0 1-1,0 0 0,-5-1 1,-7-1 7,0 1-1,-1 1 1,1 0 0,0 1 0,-1 1-1,1 1 1,0 0 0,-1 1 0,1 1-1,1 0 1,-1 2 0,1-1 0,0 2-1,0 0 1,-20 13 0,5-1-42,0 1 0,2 2 0,1 0-1,0 2 1,2 1 0,-31 39 0,51-58-125,0 0-1,0 1 0,0 0 1,1-1-1,0 2 0,1-1 1,0 0-1,0 1 1,0-1-1,1 1 0,0 0 1,0 0-1,1 0 0,0 0 1,1 0-1,-1 0 1,2 0-1,-1 0 0,1 0 1,3 12-1,-1-12-8,1 0 0,1 0 0,0 0 0,0 0 0,0-1 0,1 0 0,0 0 0,0 0 0,1-1 0,0 0 0,0 0 0,1-1 0,-1 0 0,1 0 0,0 0 0,1-1 1,8 3-1,11 4 13,0-2 0,1 0 0,55 7 0,-27-8 26,0-3 0,0-2 0,0-2 0,1-4 0,-1-1 0,97-22-1,-149 25-46,-1-1-1,0 0 0,1 0 0,-1 0 0,0 0 0,0-1 0,0 1 1,0-1-1,-1 0 0,1 0 0,-1-1 0,1 1 0,-1-1 0,3-4 1,26-25 12,-31 32-6,0 1 0,0-1-1,0 1 1,0-1-1,1 1 1,-1-1-1,0 1 1,0 0-1,0-1 1,0 1-1,0 0 1,1 0 0,-1 0-1,0 0 1,0 0-1,0 0 1,1 0-1,-1 0 1,0 0-1,0 1 1,0-1-1,0 0 1,1 1 0,1 0-1,27 22 172,-3-2-69,-10-10-7,2 0 0,-1-2 0,1 0 0,0-1-1,1 0 1,0-2 0,0 0 0,1-2 0,26 3-1,-23-6-44,0-1 0,0-1 0,0-1 0,-1-1 0,1-1 0,0-1 0,-1-1 0,23-10 0,0-3 141,45-28 0,-76 39-209,-2-1 0,1-1 1,-1 0-1,-1-1 1,0 0-1,19-23 0,-26 27-15,-1-1 0,1 1 0,-1-1 1,-1 0-1,1-1 0,-2 1 0,1-1 0,-1 1 0,0-1 0,-1 0 0,1 0 0,-2 1 0,0-1 0,0 0 0,0 0 0,-1 0 0,0 0 0,-1 1 0,0-1 0,0 0 0,-1 1 0,0 0 0,-1-1 0,0 1 0,0 1 0,-8-13 0,7 13 1,0 0 0,-1 0 0,0 0-1,0 0 1,0 1 0,-1 0 0,0 1-1,0-1 1,0 1 0,-1 0-1,1 1 1,-1 0 0,-1 0 0,-7-2-1,14 5 16,-10-4-19,-1 1 0,1 0 0,-1 1 0,0 0 0,1 1 0,-1 1 0,0 0 1,0 0-1,0 1 0,-18 3 0,19-2 7,-13 0-29,-1 2 0,1 1 0,0 1 0,0 2 0,1 0 0,-1 1-1,2 2 1,-1 0 0,1 1 0,1 2 0,0 0 0,1 2 0,0 0 0,-20 20 0,34-28-15,1 1-1,1-1 1,-1 1 0,1 0 0,1 0-1,-6 14 1,8-19-16,1 0 1,-1 1-1,1-1 0,0 1 1,0-1-1,1 1 0,-1-1 0,1 1 1,-1-1-1,1 1 0,0 0 0,1-1 1,-1 1-1,1-1 0,-1 1 0,1-1 1,0 1-1,0-1 0,1 1 1,1 3-1,1-3-204,0 1 1,0-1-1,0-1 0,1 1 1,-1 0-1,1-1 1,0 0-1,0 0 0,0-1 1,6 3-1,58 19-3489,-62-22 3390,48 16-3206</inkml:trace>
</inkml:ink>
</file>

<file path=ppt/ink/ink2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5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329 81 6656,'17'-38'2935,"0"3"2599,-17 35-5480,0-1 0,0 1 1,0 0-1,0 0 0,0 0 1,0-1-1,0 1 0,0 0 0,0 0 1,0-1-1,0 1 0,0 0 0,0 0 1,0-1-1,-1 1 0,1 0 1,0 0-1,0 0 0,0-1 0,0 1 1,0 0-1,0 0 0,-1 0 0,1 0 1,0-1-1,0 1 0,0 0 1,0 0-1,-1 0 0,1 0 0,0 0 1,0 0-1,-1-1 0,1 1 1,0 0-1,0 0 0,0 0 0,-1 0 1,1 0-1,0 0 0,0 0 0,-1 0 1,-17 0 1708,-20 6-622,35-6-1387,-40 9 1558,1 1 0,-1 3 0,-65 28 0,102-38-1220,-1 1-1,0-1 1,1 1 0,0 0 0,0 1 0,-5 5 0,10-10-81,0 1 0,0 0 0,0 0-1,0 0 1,0 0 0,0 0 0,1 0 0,-1 0 0,0 0-1,1 0 1,-1 1 0,1-1 0,-1 0 0,1 0 0,0 0-1,-1 1 1,1-1 0,0 0 0,0 0 0,0 1 0,0-1-1,0 0 1,0 1 0,0-1 0,0 0 0,1 0 0,-1 1-1,0-1 1,1 0 0,-1 0 0,1 0 0,-1 1 0,1-1-1,0 0 1,0 0 0,-1 0 0,1 0 0,0 0 0,0 0-1,0-1 1,0 1 0,1 1 0,13 7 36,0-1 0,1-1 0,0 0-1,0-1 1,0 0 0,1-2 0,31 6 0,27 8 111,9 6 37,-40-12-37,0 1 0,44 21 0,-78-30-96,0 1 0,0 1 0,0 0 0,0 0 0,-1 1-1,0 0 1,-1 0 0,0 1 0,0 0 0,0 1 0,-1 0 0,-1 0 0,8 13 0,-11-17 2,-1 0-1,0 0 1,-1 1-1,1-1 1,-1 1-1,0-1 1,0 1-1,-1 0 1,1-1-1,-1 1 1,0 0-1,-1-1 1,0 1-1,0 0 1,0-1-1,0 1 1,-1-1-1,0 1 1,0-1-1,-1 0 1,1 0-1,-1 0 1,0 0-1,0-1 1,-1 1-1,1-1 1,-1 0-1,0 0 1,0 0-1,-6 4 1,-2 2 79,-1 0 0,0-1 0,0-1 0,-1 0 0,0-1-1,0-1 1,-1 0 0,1 0 0,-1-2 0,-16 4 0,-4-6-431,0-1 0,0-2 0,0-1 0,1-2 0,-68-16 0,93 18-301,1 0-1,0-1 0,-1 0 1,1-1-1,0 0 0,1 0 1,-1-1-1,-11-9 0,14 10 116,-31-20-3622</inkml:trace>
</inkml:ink>
</file>

<file path=ppt/ink/ink2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6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661 61 3584,'-6'-14'2912,"6"11"-2569,0 1 1,-1-1-1,0 1 1,1 0-1,-1 0 1,0-1-1,0 1 1,0 0-1,-1 0 0,1 0 1,0 0-1,-1 0 1,0 0-1,1 1 1,-1-1-1,0 0 1,0 1-1,0 0 0,0-1 1,0 1-1,0 0 1,0 0-1,0 0 1,-5-2-1,-1 4-169,1 0-1,-1 0 0,0 1 1,0 0-1,1 0 0,0 1 0,-1 0 1,1 0-1,-10 6 0,-58 42 2519,65-43-2594,-47 39 1350,2 2 0,-64 76 0,109-115-1312,-10 12 127,0 1 0,2 1 0,0 1 0,2 0 0,1 1 0,0 1 0,3 1 0,-11 29 1,11-17-40,2 1 0,1 0 0,3 0 0,1 1-1,1 53 1,6-60-125,1-1-1,2 1 0,1-1 1,1 0-1,3-1 0,20 51 0,99 179 430,-106-221-862,1-1 0,49 63 0,-71-102-669,-2-20-3733,0 3 1152</inkml:trace>
</inkml:ink>
</file>

<file path=ppt/ink/ink2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6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133 203 7168,'-1'-2'282,"0"1"-1,0-1 1,1 0 0,-1 1 0,1-1-1,0 0 1,-1 1 0,1-1 0,0 0-1,0 1 1,0-1 0,0 0-1,0 1 1,0-1 0,1 0 0,-1 1-1,0-1 1,1 0 0,0 1 0,1-4-1,0 1 363,1-1 0,0 1 0,0-1-1,1 1 1,-1 0 0,8-6-1,7-4 662,0 0-1,28-14 0,-45 28-1304,15-11 265,1 2 1,0 0-1,0 1 0,1 1 0,0 1 0,1 0 0,-1 1 0,1 1 1,0 1-1,0 1 0,0 1 0,0 0 0,22 2 0,-37-1-192,0 1 0,0-1 0,-1 1 0,1 0 0,0 0 0,0 0 0,-1 0 0,1 1 0,-1 0 0,1 0 0,-1-1 0,1 2 0,-1-1 0,0 0 0,0 1 0,0-1 0,-1 1 0,1 0 0,0 0 0,-1 0 0,0 0 0,3 5 0,-3-1-1,0-1 1,0 0-1,-1 1 0,0-1 0,0 1 0,0-1 0,-1 1 0,0-1 0,0 1 0,-1 0 0,0-1 1,-2 10-1,-3 6 75,-1 1 1,-1-1-1,-1 0 1,-1 0 0,-1-1-1,-1-1 1,-15 20-1,8-15 27,-2-1-1,0-1 0,-1-1 1,-35 26-1,40-35-57,-1-1-1,0-1 1,0-1 0,-1 0-1,0-1 1,-1-1 0,-35 9-1,31-12-232,0 0 0,0-2-1,0 0 1,-1-2 0,-36-2-1,61 1 112,0 0-1,0 0 0,0 0 1,0 0-1,-1 0 0,1 0 1,0 0-1,0 1 0,0-1 1,0 0-1,-1 0 0,1 0 0,0 0 1,0 0-1,0 0 0,0 0 1,-1 0-1,1 0 0,0 0 1,0-1-1,0 1 0,0 0 1,-1 0-1,1 0 0,0 0 1,0 0-1,0 0 0,0 0 0,-1 0 1,1 0-1,0 0 0,0-1 1,0 1-1,0 0 0,0 0 1,0 0-1,0 0 0,-1 0 1,1-1-1,0 1 0,0 0 1,0 0-1,0 0 0,0 0 0,0-1 1,0 1-1,0 0 0,0 0 1,0 0-1,0 0 0,0-1 1,0 1-1,0 0 0,0 0 1,0 0-1,0 0 0,0-1 1,0 1-1,0 0 0,0 0 0,0 0 1,1 0-1,-1-1 0,15-8-330,21-6-50,23-5 108,96-16-1,-127 31 242,-1 2-1,1 1 1,-1 1 0,1 1-1,54 8 1,-75-6-40,0 0 0,1 0 0,-1 0 0,0 1 0,0 0 0,8 5 0,19 17-3322,-34-25 3271,0 0 1,0 1-1,1-1 1,-1 0-1,0 1 1,0-1-1,1 0 1,-1 1-1,1-1 1,-1 0 0,0 1-1,1-1 1,-1 0-1,0 0 1,1 0-1,-1 1 1,1-1-1,-1 0 1,1 0-1,-1 0 1,1 0-1,-1 0 1,0 0 0,1 0-1,-1 0 1,1 0-1,-1 0 1,1 0-1,-1 0 1,1 0-1,-1 0 1,0-1-1,1 1 1,-1 0 0,1 0-1,-1 0 1,0-1-1,1 1 1,-1 0-1,0 0 1,1-1-1,-1 1 1,0 0-1,1-1 1,0 0-1,3-6-3326</inkml:trace>
</inkml:ink>
</file>

<file path=ppt/ink/ink2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6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187 1 10240,'-3'5'1936,"1"1"1,0 0 0,0 0-1,0 0 1,1 0 0,-2 12-1,-2 22 1995,4-26-4885,-3 7 1104,-1 0 0,0-1 0,-14 31 0,0 4 124,13-34-359,0-1 0,-1 1-1,-2-2 1,0 1 0,0-1-1,-2-1 1,0 0 0,-21 25-1,21-36-2273,8-15-1701,11-19-891,6 8 1474</inkml:trace>
</inkml:ink>
</file>

<file path=ppt/ink/ink2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7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10496,'0'0'216,"1"-1"1,-1 0 0,1 1 0,-1-1-1,1 1 1,-1-1 0,1 1 0,0-1-1,-1 1 1,1-1 0,0 1 0,-1-1-1,1 1 1,0 0 0,-1 0 0,1-1-1,0 1 1,0 0 0,0 0 0,-1 0-1,1 0 1,0 0 0,0 0 0,-1 0-1,1 0 1,0 0 0,0 0 0,0 0-1,-1 0 1,1 0 0,0 1 0,0-1-1,-1 0 1,1 1 0,0-1 0,-1 0-1,1 1 1,1 0 0,-1 0 161,0 0 0,0 0 0,1 1 0,-1-1 0,0 0 0,0 0 0,0 1 1,0-1-1,-1 1 0,1-1 0,0 1 0,-1-1 0,1 1 0,0 0 0,-1-1 0,0 1 0,1-1 0,-1 3 1,-2 29 27,-13 61 0,2-7 40,11-70-394,1 1-1,1 0 1,1 0-1,0-1 0,1 1 1,6 22-1,-6-34-157,0 0-1,0 1 1,1-1-1,0 0 1,0 0-1,0 0 1,1-1-1,0 1 0,0-1 1,0 0-1,1 0 1,0 0-1,0-1 1,0 0-1,0 0 1,1 0-1,-1 0 1,1-1-1,7 3 1,-12-5-84,1 0 1,-1-1-1,0 1 1,0 0-1,0-1 1,0 0 0,1 1-1,-1-1 1,0 0-1,1 0 1,-1 1-1,0-1 1,0 0-1,1 0 1,-1-1 0,0 1-1,1 0 1,-1 0-1,0 0 1,0-1-1,1 1 1,-1-1 0,0 1-1,2-2 1,10-5-3161</inkml:trace>
</inkml:ink>
</file>

<file path=ppt/ink/ink2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7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7680,'8'0'3840,"27"-14"-2048,-25 9 4479,20-1-4991,-4-1 0,14 2 640,-10 2 128,27 3-2560,-13 0 0,17 8 1536,-13-1 128,0-4-896,-9 0 128,1-3-1408,-8 0 128,2-18-2688,-7 0 128</inkml:trace>
</inkml:ink>
</file>

<file path=ppt/ink/ink2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6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1 465 3584,'5'8'1743,"1"0"0,1-1 0,-1 0 0,13 10 0,15 7 422,-24-19-2057,0 0 1,0 0-1,1-2 1,0 1-1,0-1 1,0-1 0,0 0-1,0 0 1,0-1-1,0-1 1,13 0-1,-8-2 100,0 0 0,0-2 0,0 1 0,0-2-1,0 0 1,-1-1 0,17-9 0,-1 0 46,-1-1 1,-1-1-1,0-1 1,46-40-1,-69 52-229,1 0 0,-1 0 0,-1-1 0,1 1 0,-1-1 0,0-1 0,-1 1 0,0-1 0,0 0 1,0 0-1,-1 0 0,0 0 0,-1-1 0,0 1 0,0-1 0,-1 1 0,0-1 0,0 0 0,-1 1 0,0-1 0,-1 0 0,0 1 0,0-1 0,-4-10 0,2 6-24,-1 1 0,-1 0 0,0 0 0,0 0 0,-1 0 0,-1 1 0,0 0 0,-1 0 0,0 1 0,-13-14 0,15 18-11,-1 0-1,1 1 1,-1 0 0,-1 1 0,1 0 0,0 0 0,-1 0 0,0 1 0,0 0 0,0 0 0,0 1 0,-1 0 0,1 1 0,0 0 0,-1 0 0,1 0 0,-13 2 0,6 1-41,0 1 1,0 1-1,0 0 1,1 1-1,-1 0 0,1 1 1,1 1-1,-1 0 1,1 1-1,0 1 1,1 0-1,-15 13 1,15-12-22,0 1 1,1 0-1,0 1 1,1 0-1,1 1 1,0 0-1,0 1 1,1-1 0,1 1-1,1 1 1,-10 28-1,14-36-137,0 0 0,1 0 0,0 0 0,0 0 0,1 0 0,-1 0 0,2 0 1,-1 0-1,1 0 0,0 0 0,0 0 0,1 0 0,0 0 0,0-1 0,1 1 0,0-1 0,0 1 0,0-1 0,1 0 0,0 0 0,0-1 0,0 1 0,1-1 0,0 0 0,0 0 0,0 0 0,1-1 1,0 0-1,0 0 0,0 0 0,0-1 0,0 0 0,1 0 0,-1 0 0,1-1 0,0 0 0,-1 0 0,15 1 0,53 2-1860</inkml:trace>
</inkml:ink>
</file>

<file path=ppt/ink/ink2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8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26 589 8832,'-1'0'277,"0"0"-1,1 0 1,-1 0 0,0 1 0,0-1 0,0 0 0,0 0 0,0 1 0,0-1 0,1 1-1,-1-1 1,0 1 0,0-1 0,1 1 0,-1-1 0,0 1 0,1-1 0,-1 1 0,0 0-1,1 0 1,-1-1 0,1 1 0,-1 0 0,1 0 0,-1 1 0,-6 30 5272,7-20-4911,1 0-1,0-1 0,0 1 1,4 14-1,4 2-538,1-1-1,1 0 0,1-1 0,23 38 1,74 94 483,-42-65-440,-60-82-142,39 51 0,-42-58 0,-1 0 0,0-1 0,1 1 0,0-1 0,0 0 0,0 0 0,0 0 0,0-1 0,1 1 0,-1-1 0,1 0 0,4 1 0,-8-3 0,0 0 0,-1 0 0,1 1 0,0-1 0,0 0 0,-1 0 0,1 0 0,0 0 0,-1 0 0,1-1 0,0 1 0,-1 0 0,1 0 0,0 0 0,-1 0 0,1-1 0,0 1 0,-1 0 0,1-1 0,0 1 0,-1-1 0,1 1 0,-1 0 0,1-1 0,-1 1 0,1-1 0,-1 1 0,1-1 0,0-1 0,6-30 0,-7 28 1,1-15 20,0-1 0,-2 0 0,-3-25 1,-65-233-214,54 230 157,3-1 1,1 0 0,3-1 0,-3-67 0,10 91-1,1 0 1,1 1-1,2-1 0,0 0 1,1 1-1,2 0 0,1 0 1,13-34-1,-12 43 96,0 0-1,1 0 0,1 1 1,0 0-1,1 1 0,0 1 1,1-1-1,1 2 0,0 0 1,1 0-1,0 1 0,1 1 1,21-12-1,-21 15 70,0 0-1,0 1 1,1 1-1,0 1 1,0 0-1,0 1 1,0 0-1,31 0 1,8 4-135,72 10 1,-63-4-1025,-56-6 440,1 0 0,-1 1-1,0 0 1,0 0 0,0 1-1,0 0 1,9 5 0,11 6-2889</inkml:trace>
</inkml:ink>
</file>

<file path=ppt/ink/ink2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8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8576,'2'-4'644,"0"1"0,0-1 0,0 1 0,0 0 0,1-1 1,-1 1-1,1 0 0,0 1 0,0-1 0,0 1 0,0-1 1,0 1-1,5-2 0,6-7 833,-2 4-1221,0 0 0,0 1 0,0 1 0,1 0 0,-1 0 0,1 1 0,1 1 0,21-3 0,-29 5-156,0 1-1,0-1 1,0 1 0,0 0-1,0 0 1,1 1-1,-1-1 1,0 1-1,0 1 1,0-1-1,0 1 1,-1 0 0,1 1-1,0-1 1,-1 1-1,0 0 1,10 8-1,-14-10-65,0 0 0,0 0 1,0 0-1,0 0 0,-1 0 0,1 0 0,0 0 0,-1 0 0,1 1 0,-1-1 0,1 0 0,-1 0 0,1 1 1,-1-1-1,0 0 0,0 1 0,0-1 0,0 0 0,0 1 0,0-1 0,0 0 0,0 1 0,-1 1 0,0 1 29,0-1-1,-1 1 0,1-1 1,-1 1-1,0-1 0,0 0 1,0 0-1,-4 5 0,-1-1 19,0 0-1,-1 0 0,1-1 1,-1 1-1,-1-2 0,-8 6 1,-65 32 409,105-51-528,0 1-1,47-9 0,-61 15 79,1 0 0,-1 0 0,1 1 0,-1 0 0,1 1 0,-1 0 0,1 1-1,-1 0 1,0 0 0,0 1 0,14 5 0,-7 0 111,-1 0 0,0 1 0,0 1 0,-1 0 0,0 1 1,-1 1-1,0 0 0,-1 0 0,-1 1 0,1 1 0,13 23 0,-24-36-101,-1 0 1,1 1-1,-1-1 0,1 1 0,-1-1 0,0 1 0,0-1 1,0 0-1,1 1 0,-1-1 0,0 1 0,-1-1 1,1 1-1,0-1 0,0 1 0,-1-1 0,1 1 1,-1-1-1,1 0 0,-1 1 0,0-1 0,1 0 0,-1 1 1,0-1-1,-1 2 0,-3 2 81,1-1 0,-1 1 0,0-1 0,0 0-1,0 0 1,-8 4 0,-6 3 153,-1-1-1,-35 12 1,20-11-152,-69 15 0,95-25-561,0 0 0,0 0 0,0 0 1,0-1-1,0-1 0,0 1 1,0-2-1,0 1 0,0-1 0,0 0 1,1-1-1,-1 0 0,-9-5 1,-9-7-3434</inkml:trace>
</inkml:ink>
</file>

<file path=ppt/ink/ink2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39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4736,'2'-1'1124,"0"-1"1,0 1 0,0-1-1,0 1 1,0 0-1,1 0 1,-1 0-1,0 0 1,1 0-1,-1 1 1,5-1 0,39-1 2474,-32 4-3294,0 0 1,0 1 0,0 0 0,22 9 0,-12-2-30,-2 2-1,0 0 0,0 2 1,-1 0-1,-1 1 0,0 2 1,-1 0-1,-1 0 1,31 41-1,-21-19-118,-3 0 1,-1 2-1,-2 0 1,28 74 0,-14-20 60,-3 1 1,-5 1-1,22 144 1,-48-222-130,-1-1 1,-1 1-1,0 0 0,-2-1 0,0 1 0,-1-1 1,-1 1-1,0-1 0,-2 0 0,-10 25 0,4-16-42,-2 0-1,0-1 0,-2-1 1,-1-1-1,0 0 0,-2-1 0,-1 0 1,-42 35-1,39-39-1835,-1-1 1,-42 24-1,43-30-1795</inkml:trace>
</inkml:ink>
</file>

<file path=ppt/ink/ink2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0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10112,'13'2'3720,"-2"5"-2495,1 0 120,5-5 3074,7-2-3256,26 1 517,97-12-1,-105 5-1380,66 2 0,-74 4-155,-1-2 0,1-1 0,40-8 0,-44 7-410,-3 1-1130,-14-1-2318,-14 0-965,-5-4 3382,6 7 745,-10-12-2669</inkml:trace>
</inkml:ink>
</file>

<file path=ppt/ink/ink2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0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8576,'1'0'150,"0"0"0,0 0 0,0 0 1,-1 0-1,1 0 0,0 0 0,0 0 0,0 0 1,0 0-1,-1 0 0,1 0 0,0 0 1,0 0-1,0 1 0,-1-1 0,1 0 0,0 1 1,0-1-1,-1 1 0,1-1 0,0 0 1,0 1-1,-1 0 0,1-1 0,-1 1 0,1-1 1,-1 1-1,1 0 0,-1-1 0,1 1 1,-1 0-1,1 1 0,-8 30 8748,-3-2-6818,-1 13-942,-10 82 0,19-108-999,1 1 1,1-1-1,0 0 1,2 0 0,0 0-1,0 0 1,10 31-1,-5-34-252,-1-1 0,2 0 0,-1-1 0,2 0 1,0 0-1,0-1 0,1 0 0,17 14 0,-13-10-1025,-12-13 755,5 10-4226,-7-4 1131</inkml:trace>
</inkml:ink>
</file>

<file path=ppt/ink/ink2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0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 4480,'5'-4'2176,"-10"34"3840,5-26 383,-8 24-5503,-2-2 128,2 17 768,0-6 0,8 32-2304,0-18 128,16 7 1280,-3-13 0,19-12-1024,-11-5 128,14-16-2176,-8-2 128,7-20-1280,-2-2 129</inkml:trace>
</inkml:ink>
</file>

<file path=ppt/ink/ink2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1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9 14080,'-62'-8'7039,"84"8"-11902,-17 0 13694,16 0-15103,-4 0 129</inkml:trace>
</inkml:ink>
</file>

<file path=ppt/ink/ink2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1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559 23 8320,'-20'-17'7729,"-7"11"-5222,-32 11-3102,42-2 1449,-15 3-55,-45 14 0,-14 2 803,72-20-1326,1 2-1,-1 0 0,1 1 1,0 1-1,0 0 1,0 2-1,1 0 0,0 1 1,1 0-1,-19 15 1,33-23-261,0 1 1,1-1 0,-1 0 0,0 0 0,1 1 0,0-1-1,-1 1 1,1-1 0,0 1 0,0 0 0,0 0 0,0-1 0,0 1-1,0 0 1,0 0 0,1 0 0,-1 0 0,0 2 0,2-3-12,-1 1 1,0-1 0,0 0 0,1 0 0,-1 0-1,1 0 1,-1 0 0,1-1 0,0 1 0,-1 0-1,1 0 1,0 0 0,-1 0 0,1-1-1,0 1 1,0 0 0,0-1 0,0 1 0,0 0-1,0-1 1,0 1 0,0-1 0,1 1 0,6 2-1,0-1 1,1 0-1,-1 0 1,0-1-1,1 0 1,10-1 0,283 8 485,-225-3-95,136 28 0,-190-27-264,0 0 1,0 2 0,-1 0 0,35 19 0,-49-22-62,0 0 1,0 0-1,0 1 0,-1 0 0,1 0 0,-2 1 1,1 0-1,-1 0 0,0 0 0,0 1 0,-1 0 1,0 0-1,5 12 0,-8-13-21,0 0 0,0 0 0,-1 0 0,0 0 0,0 0 0,-1 0 0,0 0 0,0 0 0,0 0 0,-1 0 0,0 0 0,-1 0 0,1-1 0,-1 1 0,-1 0 0,1-1 0,-1 1 0,0-1 0,-1 0-1,1 0 1,-1 0 0,-1 0 0,1-1 0,-1 0 0,0 0 0,0 0 0,0 0 0,-1-1 0,1 0 0,-1 0 0,0 0 0,0-1 0,-1 0 0,1 0 0,-1-1 0,1 1 0,-1-1 0,0-1 0,0 1 0,0-1 0,0-1 0,0 1 0,-11-2 0,-2-1-176,1-2 0,-1 0 1,1-1-1,0-1 0,1-1 0,-1-1 1,2 0-1,-1-2 0,1 0 0,0 0 1,1-2-1,0 0 0,1-1 0,0 0 1,1-1-1,-12-16 0,23 25-111,0 1 1,0 0-1,0-1 0,1 0 0,-1 0 1,1 0-1,0 0 0,1 0 1,-1 0-1,-1-9 0,3 11-70,0 0 1,0 0-1,1-1 0,-1 1 0,1 0 0,-1 0 1,1 1-1,0-1 0,0 0 0,0 0 0,0 0 1,1 1-1,-1-1 0,1 0 0,0 1 0,0-1 1,0 1-1,0 0 0,0 0 0,0 0 1,3-2-1,33-19-3105,-2 4-43</inkml:trace>
</inkml:ink>
</file>

<file path=ppt/ink/ink2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1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9 277 12160,'-8'3'6015,"8"-6"-8446,0 3 12158,0 26-9727,0-8 0,0 25 128,0-9 128,13 20-256,-5-6 0,19-5-384,-11-13 0,24-8-2176,-9-8 0,-4-22-768,-6 2 129</inkml:trace>
  <inkml:trace contextRef="#ctx0" brushRef="#br0" timeOffset="1">57 14 7168,'-35'-14'3584,"35"36"-11648,0-19 5632</inkml:trace>
</inkml:ink>
</file>

<file path=ppt/ink/ink2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2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21 12672,'-1'1'167,"-1"-1"1,1 0-1,0 1 1,0-1-1,0 1 1,0-1-1,0 1 1,0-1-1,0 1 1,0 0-1,0 0 1,0-1-1,0 1 1,1 0 0,-1 0-1,0 0 1,0 0-1,1 0 1,-1 0-1,1 0 1,-1 0-1,1 0 1,-1 0-1,1 0 1,0 1-1,-1-1 1,1 0-1,0 0 1,0 0-1,0 0 1,0 1-1,0 1 1,12 51 5982,-2-16-4218,-3-5-1484,17 48 1,-20-70-356,1 1 0,0-1 0,0 0 1,2 0-1,-1 0 0,1-1 0,14 15 0,-5-13 215,-17-24-165,-18-27-185,18 36 17,-3-4 22,1-1-1,0 1 1,0-1-1,1 0 0,0 0 1,0 0-1,1 0 1,0 0-1,0 0 0,1 0 1,0 0-1,1-1 1,0 1-1,0 0 0,0 0 1,1 0-1,3-8 1,-1 6 29,1 0 0,0 0 1,0 0-1,1 1 0,0 0 1,0 0-1,1 1 0,0 0 1,1 0-1,0 0 1,17-12-1,-16 14 37,0 0-1,1 1 1,-1 0 0,1 0-1,0 1 1,0 0 0,1 1-1,-1 0 1,1 1-1,0 0 1,-1 0 0,12 1-1,-14 1 18,0 1-1,1-1 1,-1 2-1,0-1 1,0 1-1,0 0 1,-1 1-1,1 0 0,0 0 1,-1 0-1,0 1 1,0 0-1,0 1 1,0 0-1,-1 0 0,0 0 1,7 7-1,-4-1 40,0 1-1,0-1 0,-1 1 0,-1 1 0,0-1 1,11 27-1,19 85 246,-27-82-661,17 40 0,-27-81 44,1 1 0,0-1 1,0 0-1,-1 0 0,1 1 0,-1-1 1,1 0-1,-1 1 0,0-1 1,0 0-1,1 1 0,-1-1 0,0 1 1,0-1-1,0 0 0,0 1 1,0-1-1,-1 1 0,1-1 0,0 0 1,-1 1-1,1-1 0,-1 0 1,1 1-1,-2 0 0,-3 2-3715</inkml:trace>
</inkml:ink>
</file>

<file path=ppt/ink/ink2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7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351 463 2304,'-1'-3'355,"1"3"-200,0-1 0,-1 0 1,1 1-1,0-1 0,0 1 0,0-1 0,0 1 1,-1-1-1,1 1 0,0-1 0,-1 1 0,1-1 1,0 1-1,-1 0 0,1-1 0,0 1 0,-1-1 1,1 1-1,-1 0 0,1-1 0,-1 1 0,1 0 1,-1 0-1,1-1 0,-1 1 0,1 0 0,-1 0 1,1 0-1,-1 0 0,1 0 0,-1-1 0,1 1 1,-2 0-1,1 1-113,-1 0-1,1-1 1,0 1 0,0 0 0,-1-1-1,1 1 1,0 0 0,0 0-1,0 0 1,0 0 0,0 0 0,0 0-1,0 0 1,0 1 0,0-1 0,1 0-1,-1 0 1,0 1 0,1-1 0,-1 0-1,1 1 1,0-1 0,-1 1 0,1-1-1,0 0 1,0 1 0,0-1 0,0 3-1,0 44 1074,1-41-1007,1 1 0,0-1 1,1 0-1,-1 1 0,1-1 0,1 0 1,-1 0-1,1-1 0,0 1 0,1-1 0,0 0 1,0 0-1,0-1 0,0 1 0,1-1 1,0 0-1,0 0 0,1-1 0,-1 0 0,1 0 1,0-1-1,0 0 0,0 0 0,0 0 1,1-1-1,-1 0 0,1 0 0,-1-1 0,9 0 1,2 0-1,-1-1 0,1 0 0,-1-2 0,0 0 0,1-1 0,-1-1 0,0-1 0,-1 0 1,1-1-1,-1 0 0,29-18 0,-26 13-57,-1-1 0,-1 0 0,0-2 0,0 0 1,-2 0-1,0-2 0,0 0 0,19-29 0,-29 37-24,0-1-1,0 0 1,-1 0 0,0 0-1,0 0 1,-1 0-1,-1-1 1,0 1 0,0-1-1,0 0 1,-1 0-1,-1 0 1,0 0-1,0 1 1,-1-1 0,0 0-1,-1 0 1,0 0-1,0 1 1,-1-1 0,-6-12-1,1 6 5,-1 0-1,-1 0 0,0 2 1,-1-1-1,0 1 1,-1 0-1,-1 1 0,0 1 1,-1 0-1,0 1 1,-1 0-1,0 1 1,-1 1-1,0 1 0,0 0 1,-1 1-1,0 0 1,0 2-1,-23-5 0,11 3-23,0 2-1,-1 2 0,1 0 0,-1 2 0,0 1 1,0 2-1,1 1 0,-1 1 0,1 1 0,0 2 1,-30 10-1,39-9-22,1 0-1,0 2 1,1 0 0,0 0 0,1 2-1,-21 18 1,32-26 8,0 1 0,0 1-1,1-1 1,-1 1 0,1 0 0,1 0 0,-1 1 0,1-1-1,0 1 1,1 0 0,0 0 0,0 0 0,0 1 0,1-1-1,0 1 1,0-1 0,1 1 0,0 0 0,0 15 0,2-17 7,1 1 1,0 0 0,0 0 0,1-1 0,0 0 0,0 1 0,0-1 0,1 0 0,0 0 0,0-1 0,0 1-1,1-1 1,0 0 0,0 0 0,0-1 0,1 1 0,-1-1 0,1 0 0,0-1 0,0 0 0,10 5 0,3 0 3,1 0 1,-1-2 0,1 0 0,1-1 0,40 5 0,-11-7 47,0-3 0,0-1 0,0-3 1,0-1-1,-1-3 0,0-2 0,0-2 0,-1-3 1,60-26-1,-106 41-42,3-2 8,1 0 0,-1-1 0,-1 1 0,1-1 0,0 0 0,8-7 0,-16 18 96,0 0 1,1 0 0,0 0-1,0 1 1,1-1 0,0 0-1,1 1 1,0-1-1,0 0 1,1 1 0,0-1-1,0 1 1,1-1 0,0 0-1,0 0 1,1 0-1,0 0 1,1-1 0,-1 1-1,2-1 1,-1 0-1,1 0 1,5 7 0,8 7 171,0 1 0,2-2 0,0-1 0,1 0 0,38 25 0,-52-39-483,1-1 1,1 0-1,-1 0 0,0 0 1,1-1-1,11 2 0,5 0-2107,0-1 1,38 1-1,-25-5-383</inkml:trace>
</inkml:ink>
</file>

<file path=ppt/ink/ink2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3.0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647 1 8576,'-8'0'1005,"0"0"-1,1 1 1,-1 0 0,0 0 0,1 1 0,-1 0 0,1 0-1,0 1 1,0 0 0,0 1 0,0-1 0,0 1-1,1 0 1,-1 1 0,-8 8 0,-13 6-1573,-7 9 804,1 1 0,1 1 1,2 2-1,1 1 0,-28 41 1,49-63-13,-25 35 415,-46 83 0,61-97-487,0-2 28,2 2 0,1 0 0,1 1 0,2 0 0,1 1 0,2 0 1,1 1-1,-8 70 0,15-73-63,0 0 0,2 0 1,2 0-1,0-1 0,3 1 1,0 0-1,2-1 0,2 0 1,0-1-1,2 0 0,29 56 1,-15-41-90,2-2 1,2-1-1,2-1 1,1-1-1,68 63 0,-96-99-132,0-1 0,0 0 0,0 0 0,0 0 0,0 0 0,1-1 0,-1 0 0,1 0 0,0 0 0,0 0 1,-1-1-1,1 0 0,0 0 0,10 1 0,-13-3-189,1 1-1,0-1 1,-1 0 0,1 0 0,-1 0 0,1 0 0,-1 0 0,1-1 0,-1 1 0,0-1 0,0 1 0,0-1 0,0 0 0,0 0 0,0 0 0,0 0 0,0 0 0,-1 0 0,1 0 0,-1-1 0,0 1 0,1-1 0,-1 1 0,0-1 0,-1 1 0,2-5 0,7-18-3441</inkml:trace>
</inkml:ink>
</file>

<file path=ppt/ink/ink2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3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4 250 5760,'0'-8'812,"1"0"1,-1 1 0,2-1-1,-1 0 1,1 0-1,0 1 1,0-1-1,1 1 1,0-1 0,0 1-1,1 0 1,0 0-1,0 1 1,6-7-1,-2 4-362,0 0 0,1 1 0,0 0 0,1 1-1,0 0 1,0 0 0,0 1 0,16-7 0,4 1 125,1 2 1,0 1-1,1 1 1,-1 2-1,62-5 1,-87 10-461,0 0-1,0 1 1,0-1 0,1 1-1,-1 1 1,0-1 0,0 1-1,0 0 1,1 0 0,-1 1-1,-1 0 1,1 0 0,0 0-1,0 1 1,8 5 0,-13-7-99,1 0 1,-1 0 0,0 0 0,0 0-1,0 0 1,0 1 0,0-1 0,0 0 0,0 1-1,0-1 1,0 1 0,-1-1 0,1 1 0,0-1-1,-1 1 1,0-1 0,1 1 0,-1 0 0,0-1-1,0 1 1,0-1 0,0 1 0,0 0 0,0 2-1,-16 36 109,10-26-51,-9 16-38,-1 0-1,-1-1 1,-1-1-1,-2-1 1,-1 0-1,0-2 1,-2 0 0,-1-1-1,-2-2 1,0-1-1,0 0 1,-2-2-1,-1-2 1,0 0-1,-1-2 1,-1-1 0,-60 18-1,235-45-815,-72 9 685,-17 1 85,100 8-1,-148-4-173,0 0 0,-1 1-1,1-1 1,-1 1 0,0 0-1,1 1 1,9 5 0,4 1-646,-19-8 530,1-1 0,-1 1 0,0-1 1,1 1-1,-1-1 0,0 0 0,1 0 0,-1 0 0,1 0 0,-1 0 0,0 0 0,1 0 0,-1 0 0,0-1 1,1 1-1,1-1 0,10-4-3050</inkml:trace>
</inkml:ink>
</file>

<file path=ppt/ink/ink2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3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3 8832,'1'-1'343,"1"1"0,-1-1 0,1 1 0,0 0 0,-1 0 0,1-1 1,0 1-1,-1 0 0,1 1 0,0-1 0,-1 0 0,1 0 0,-1 1 0,1-1 0,1 1 1,-2 0-118,-1-1 0,1 1 0,0-1 0,-1 1 1,0-1-1,1 1 0,-1-1 0,1 1 1,-1-1-1,0 1 0,1 0 0,-1-1 1,0 1-1,0 0 0,1-1 0,-1 1 1,0 0-1,0 0 0,0-1 0,0 1 1,0 0-1,0-1 0,0 1 0,0 1 1,-2 5 943,0 1 0,0 0 0,0-1 0,-1 0 0,-5 9 0,-2 7-2035,-14 35 1513,-48 83 0,24-52-430,19-27-4895,22-48 966,19-36 985,2-4-751</inkml:trace>
</inkml:ink>
</file>

<file path=ppt/ink/ink2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4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0 12288,'-4'5'724,"0"-1"1,0 1 0,0 0 0,1 0-1,0 0 1,0 1 0,0-1 0,1 1-1,-1-1 1,1 1 0,-2 10 0,2-4 124,0 1 0,1-1 0,1 1 0,0 0 0,2 16 0,2-4-630,1 1 0,0-2-1,2 1 1,2-1 0,12 28-1,-13-33-196,-5-11-175,0-1-1,0 1 1,1-1 0,0 0 0,1 0-1,-1 0 1,1 0 0,0-1 0,1 0-1,9 9 1,-14-15-67,1 1 1,0-1-1,-1 1 0,1-1 0,-1 1 1,1-1-1,0 0 0,-1 0 0,1 0 0,-1 0 1,1 0-1,0 0 0,-1 0 0,1-1 1,-1 1-1,1-1 0,0 1 0,-1-1 0,1 1 1,-1-1-1,1 0 0,-1 0 0,0 0 1,1 0-1,-1 0 0,0 0 0,0 0 0,0 0 1,0 0-1,0-1 0,0 1 0,0 0 1,0-1-1,0 1 0,0-1 0,-1 1 0,1-1 1,-1 1-1,1-1 0,-1 0 0,0 1 1,1-2-1,4-17-3129</inkml:trace>
</inkml:ink>
</file>

<file path=ppt/ink/ink2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4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 10624,'-40'3'5248,"88"-3"-5888,-35 0 9855,49 0-8575,-19 0 0,41 5 512,-23-2 0,30 1-1408,-20 2 128,30 3 768,-28-6 0,7 0-1024,-22 0 128,-10-6-3328,-10 0 0</inkml:trace>
</inkml:ink>
</file>

<file path=ppt/ink/ink2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4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7 690 11008,'-1'4'810,"-1"0"0,1 1 1,0-1-1,1 0 0,-1 0 1,1 1-1,0-1 1,0 0-1,0 1 0,0-1 1,1 0-1,1 7 0,19 52 4638,-10-33-5943,5 9 617,1 0 0,2-1 0,2-1 0,1-1 0,1-1 0,48 53 0,-50-63-46,2-1 1,0 0 0,2-2 0,51 35-1,-76-56-77,0-1-1,1 0 1,-1 1-1,0-1 0,0 0 1,1 0-1,-1 1 0,0-1 1,1 0-1,-1 0 0,1 1 1,-1-1-1,0 0 1,1 0-1,-1 0 0,1 0 1,-1 0-1,0 0 0,1 0 1,-1 0-1,1 0 0,-1 0 1,0 0-1,1 0 0,-1 0 1,1 0-1,-1 0 1,0 0-1,1 0 0,-1 0 1,1-1-1,-1 1 0,0 0 1,1 0-1,-1 0 0,0-1 1,1 1-1,-1 0 1,0-1-1,1 1 0,-1 0 1,0 0-1,0-1 0,1 1 1,-1-1-1,0 1 0,0 0 1,0-1-1,0 1 0,1 0 1,-1-1-1,0 1 1,0-1-1,0 1 0,0 0 1,0-1-1,0 1 0,0-1 1,0 1-1,0-1 0,0 1 1,0 0-1,0-1 0,-1 0 1,-34-87-149,-9-71-191,10 62 229,-48-152-138,69 203 240,3 0 0,1-1 0,-4-95 1,13 121 33,0 0 1,2 0-1,1 0 1,0 0 0,2 1-1,0-1 1,1 1-1,1 0 1,1 1-1,1 0 1,12-20 0,-11 26 49,-1 1 1,2 0 0,0 1 0,0 0 0,1 0 0,0 1-1,1 1 1,0 0 0,0 1 0,1 0 0,0 1 0,0 1-1,20-6 1,-18 6-19,0 2-1,1 0 1,-1 0 0,0 2-1,1 0 1,0 1-1,-1 0 1,1 2 0,0 0-1,-1 1 1,1 0 0,21 7-1,12 8-591,56 29 1,-10 8-5178,-64-32 2129</inkml:trace>
</inkml:ink>
</file>

<file path=ppt/ink/ink2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5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0 118 8064,'7'-6'831,"-1"1"0,0-1 0,1 1 0,0 0 0,0 1 0,1 0 0,11-5-1,63-22 2786,-48 18-3128,-19 8-358,0-1 0,0 2 0,0 0 0,1 0 0,-1 2 0,1 0 0,0 0 0,0 2 0,0 0 0,31 4 0,-46-4-88,0 0 1,1 0 0,-1 1-1,0-1 1,1 0 0,-1 0-1,0 1 1,0-1 0,1 0-1,-1 1 1,0-1 0,0 1-1,0 0 1,1-1 0,-1 1-1,0 0 1,0 0 0,0 0-1,0 0 1,-1 0 0,1 0-1,0 0 1,0 0 0,0 0-1,-1 0 1,1 0 0,-1 1-1,1-1 1,-1 0 0,1 0 0,-1 2-1,0 0 47,-1 0-1,0 0 1,0-1-1,0 1 1,0 0-1,0-1 1,-1 0-1,1 1 1,-1-1-1,1 0 1,-1 1-1,0-1 1,-4 3-1,-9 9 248,0-1-1,-1-1 1,-19 11-1,-101 44 967,136-67-1302,0 0 1,0 0-1,1 0 1,-1 0-1,0 0 1,0 1 0,0-1-1,0 0 1,1 0-1,-1 0 1,0 0-1,0 0 1,0 0-1,1 0 1,-1 0 0,0 0-1,0 0 1,0 1-1,0-1 1,0 0-1,1 0 1,-1 0 0,0 0-1,0 1 1,0-1-1,0 0 1,0 0-1,0 0 1,0 0-1,0 1 1,0-1 0,1 0-1,-1 0 1,0 0-1,0 1 1,0-1-1,0 0 1,0 0 0,0 0-1,0 1 1,0-1-1,-1 0 1,1 0-1,0 0 1,0 0 0,0 1-1,0-1 1,0 0-1,0 0 1,0 0-1,0 0 1,0 1-1,-1-1 1,31-1-57,-17 1 60,14 0-27,14-1 75,-1 2 1,1 1 0,57 12 0,-86-11 17,-1 0 1,1 0-1,-1 2 1,0-1-1,0 1 1,-1 1-1,1 0 1,-1 0 0,0 1-1,-1 0 1,1 1-1,-2 0 1,1 0-1,-1 1 1,0 0-1,9 16 1,-8-12 37,-1 1 0,-1 0 0,8 22 0,-14-33-84,0 0 1,1 0-1,-2 0 0,1 0 1,0 0-1,-1 0 0,1 0 0,-1 0 1,0 1-1,0-1 0,0 0 1,0 0-1,-1 0 0,1 0 0,-1 0 1,0 0-1,0 0 0,0 0 1,0 0-1,-1 0 0,1 0 0,-1-1 1,1 1-1,-1 0 0,0-1 1,-2 3-1,-16 7 274,0-1 0,-1 0 0,1-2 0,-2 0 1,-43 11-1,9-2 302,21-4-246,26-9-407,0-1-1,0 0 1,-1-1-1,1 0 1,-1 0-1,0-1 1,1 0-1,-1-1 1,0 0-1,-19 0 0,29-2-275,0 0-1,0 1 1,0-1-1,0 0 0,0 1 1,0-1-1,0 0 0,0 1 1,0-1-1,1 1 1,-1-1-1,0 0 0,0 1 1,1-1-1,-1 1 0,0-1 1,1 1-1,-1-1 0,1 1 1,-1-1-1,0 1 1,1-1-1,-1 1 0,1 0 1,0-1-1,-1 1 0,1-1 1,6-6-937,4-12-2595</inkml:trace>
</inkml:ink>
</file>

<file path=ppt/ink/ink2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6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5504,'0'-1'261,"0"0"-1,0 1 1,0-1 0,1 1-1,-1-1 1,0 1 0,1-1 0,-1 0-1,1 1 1,-1-1 0,0 1 0,1 0-1,-1-1 1,1 1 0,-1-1-1,1 1 1,0 0 0,-1-1 0,1 1-1,-1 0 1,1-1 0,0 1 0,-1 0-1,1 0 1,-1 0 0,1 0-1,0 0 1,-1 0 0,1 0 0,0 0-1,-1 0 1,1 0 0,1 0-1,30 2 4817,-21 0-5195,11 1 374,-1 2-1,1 1 0,-2 1 0,1 1 0,-1 0 0,0 1 0,24 16 0,-5-4 520,-7-4-289,-1 2 0,0 1 0,-2 2-1,30 27 1,87 101 691,-120-122-1019,0 2 0,-2 1 1,-2 1-1,-1 1 1,-1 1-1,26 61 1,-34-59-83,-2 0 0,-1 1 0,-1 0 1,-3 0-1,-1 0 0,-1 71 0,-8-40 120,-4 0-1,-2-1 1,-3 0-1,-3-1 1,-39 98-1,53-155-133,-1 0-1,-1-1 1,0 1-1,0-1 0,-1 0 1,0 0-1,0-1 0,0 1 1,-1-2-1,0 1 1,-12 8-1,13-11-309,1 0-1,-1-1 1,0 1 0,0-1-1,0 0 1,0-1 0,-1 0-1,1 0 1,-1 0 0,1 0-1,-1-1 1,0-1 0,0 1 0,1-1-1,-1 0 1,0 0 0,-8-2-1,-3-10-3207,4-6-384</inkml:trace>
</inkml:ink>
</file>

<file path=ppt/ink/ink2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6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6 106 7168,'-6'-1'2168,"8"-2"-87,22-5 1622,44-4 462,103 19-2589,-91-2 36,107-6 0,-126-5-1334,160-19 227,-179 18-1814,56-19 0,-95 26 808,0-1-1,0 0 1,0 0 0,0 0-1,-1 0 1,1 0 0,0-1-1,-1 1 1,1-1 0,-1 0-1,1 1 1,-1-1 0,0 0 0,1-1-1,2-3 1,-5 4-2592</inkml:trace>
</inkml:ink>
</file>

<file path=ppt/ink/ink2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7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8704,'51'-22'12712,"-1"11"-10790,169-11 339,172 13-691,-262 10-2990,-128-1 1261,0 0 0,0 0 1,1 0-1,-1 0 1,0 0-1,0 0 1,0-1-1,0 1 0,0 0 1,0-1-1,0 1 1,0 0-1,0-1 1,0 1-1,0-1 0,0 0 1,0 1-1,0-1 1,-1 0-1,1 1 1,0-1-1,0 0 0,-1 0 1,1 0-1,0 0 1,-1 0-1,1 0 1,-1 0-1,1-1 0,7-9-3297</inkml:trace>
</inkml:ink>
</file>

<file path=ppt/ink/ink2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8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23 273 2304,'2'-1'111,"-1"0"0,1 0 0,-1 0 0,1 0 1,-1 0-1,1 0 0,0 1 0,-1-1 0,1 1 0,0-1 0,0 1 1,0 0-1,-1-1 0,1 1 0,0 0 0,0 0 0,2 1 0,4-1 577,-6 0-283,-2 0 64,0 25 1857,-1-5-1674,2 1 0,0-1 0,2 0 0,0 0 0,1-1 0,12 36 1,-12-46-555,0 0 1,1 0 0,0-1-1,0 1 1,1-1 0,0 0-1,1-1 1,-1 0 0,2 0-1,-1 0 1,1-1 0,0 0 0,0 0-1,0-1 1,16 8 0,-15-10-44,-1-1 1,1 1 0,-1-2 0,1 1 0,0-1 0,0 0 0,-1-1 0,1 0 0,0 0 0,0-1-1,0 0 1,-1-1 0,1 0 0,-1 0 0,1-1 0,11-5 0,1-1 41,0-1 1,-1-1 0,0 0-1,-1-2 1,21-17 0,-24 15 13,1 0 0,-2-1 1,0 0-1,-1-1 1,-1-1-1,16-27 1,-24 37-63,-1 0 0,0 0 0,0-1 0,-1 1 0,0-1 0,0 0 0,-1 0 0,0 0 1,-1 0-1,0 0 0,-1 0 0,1 0 0,-2 0 0,1 0 0,-1 0 0,-1 0 0,-4-18 0,0 15-13,1 1-1,-2 0 0,0-1 0,0 2 0,-1-1 0,0 1 0,-1 1 0,0 0 0,-1 0 0,0 0 0,0 1 0,-1 1 0,0 0 0,0 0 0,0 1 0,-1 1 0,0 0 0,0 0 0,-1 1 0,1 1 0,-1 0 0,0 0 1,0 2-1,1-1 0,-1 2 0,0 0 0,-20 2 0,11 2-83,1 0 0,0 2 0,0 0 0,0 1 0,1 2 0,0 0 0,1 1 0,0 0 0,0 2 0,-21 17 0,32-22 12,0 0 1,0 0-1,0 1 1,1 0-1,0 0 1,0 1-1,1 0 1,1 0-1,-1 1 1,1-1 0,1 1-1,0 0 1,0 0-1,1 1 1,0-1-1,1 1 1,0 0-1,1-1 1,0 1-1,1 0 1,0 0-1,2 16 1,0-18-108,0-1 0,1 0 0,-1 0 0,2 0 0,-1 0 0,1 0 0,0 0 0,1-1 0,0 0 0,0 0 0,0 0 0,1-1 0,0 0 0,1 0 0,-1 0 0,1-1 0,0 0 0,0 0 0,1-1 0,-1 1 0,9 2 0,-1-1-364,1 0 0,0-1-1,0 0 1,0-2 0,1 0 0,-1 0 0,1-2-1,-1 0 1,1-1 0,17-2 0,41-9-1669</inkml:trace>
</inkml:ink>
</file>

<file path=ppt/ink/ink2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7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634 15 7808,'0'-1'179,"0"1"1,0-1-1,0 0 1,0 1-1,0-1 1,0 1-1,-1-1 1,1 0-1,0 1 1,0-1-1,-1 1 1,1-1-1,0 1 1,-1-1-1,1 1 1,-1-1-1,1 1 1,-1-1-1,1 1 0,-1-1 1,1 1-1,-1 0 1,1-1-1,-1 1 1,1 0-1,-1 0 1,0-1-1,1 1 1,-1 0-1,1 0 1,-1 0-1,0 0 1,1 0-1,-1 0 1,0 0-1,1 0 1,-1 0-1,1 0 1,-1 0-1,0 0 1,1 0-1,-1 1 1,1-1-1,-1 0 1,0 0-1,1 1 1,-1-1-1,1 0 1,-1 1-1,1-1 1,-1 0-1,1 1 1,-1-1-1,1 1 0,-1-1 1,1 1-1,0-1 1,-1 1-1,1-1 1,0 1-1,-1 0 1,1-1-1,0 1 1,0-1-1,-1 2 1,-17 53 4504,16-47-5236,-5 19 965,-57 190 1606,29-125-1166,-65 125 0,-9-38 175,68-118-644,4 1-1,2 2 0,2 1 0,-25 77 0,54-125-372,4-13-129,-1 0 0,1 0 0,-1 0-1,0 0 1,0-1 0,0 1 0,-1 0-1,1-1 1,-1 1 0,0 0 0,-4 5-1,5-10-51,-1 1-1,1-1 0,0 1 0,0-1 1,0 1-1,-1-1 0,1 0 1,0 0-1,0 1 0,0-1 0,0 0 1,0 0-1,1 0 0,-1 0 0,0 0 1,0 0-1,1-1 0,-1 1 0,0 0 1,0-2-1,-12-27-3747,12 26 2846,-7-15-2790</inkml:trace>
</inkml:ink>
</file>

<file path=ppt/ink/ink2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48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1 653 7296,'11'1'5248,"40"3"1500,5-4-4195,-16-10-2116,-1-2 0,0-1 1,0-2-1,-2-2 0,39-22 1,-58 27-295,0 0 0,0-1 0,-2-1 0,0 0 0,0-2 0,-1 1 0,-1-2 0,-1 0 1,0-1-1,11-22 0,-15 26-128,-1-2 0,0 1 0,-1-1 0,-1 0 0,-1-1 0,0 1 1,-1-1-1,-1 0 0,-1 0 0,0 0 0,-1-1 0,-2-33 0,-3 24-28,4 22 5,0-1 1,0 0 0,-1 1 0,0-1 0,0 0 0,-1 1 0,0-1-1,0 1 1,0 0 0,0-1 0,-1 1 0,0 0 0,0 1 0,0-1-1,-4-4 1,5 8 5,2 7-17,19 68-88,-4 33 27,1 132 0,-16-191 43,-2 0 0,-2 0-1,-2 0 1,-3-1 0,-18 61-1,-35 50-335,18-55-384,44-101 701,-1 0 1,1 0 0,-1 0-1,0 0 1,0 0 0,0 0-1,0-1 1,0 1 0,0 0 0,0-1-1,-1 1 1,1 0 0,0-1-1,-1 0 1,0 1 0,1-1-1,-1 0 1,0 0 0,1 0-1,-1 0 1,0 0 0,-3 1 0,1-2-132,-1 0 0,0 0 0,0-1 0,0 1 0,0-1 0,1 0 0,-1 0 0,-5-3 0,-10-2-58,-18-3 85,1 1 0,-2 1 0,-56-1 0,91 8 259,1 0 0,-1 0 0,1 0-1,0 1 1,-1-1 0,1 1 0,0 0 0,0 0 0,-4 2 0,4 4 819,19 2-265,19-2 64,0 0 0,0-3 0,64 2 0,-69-5-513,245-14 877,-59 1-3378,-189 12-605,-9 0-426</inkml:trace>
</inkml:ink>
</file>

<file path=ppt/ink/ink2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3.6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25 10368,'-10'-22'4328,"16"20"-1558,10 8 2782,-13-3-5380,0 1 0,0-1-1,0 1 1,0-1 0,-1 1 0,1 0 0,-1 0 0,0 0-1,0 0 1,0 0 0,-1 1 0,0-1 0,1 1 0,-2-1-1,1 1 1,0 7 0,1 0 150,31 201 605,8 429 1,-41-480-911,-2-63-1273,22 191 0,-13-269-396,-5-18-1944,-2-15 118</inkml:trace>
</inkml:ink>
</file>

<file path=ppt/ink/ink2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4.1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0 449 5248,'44'-48'4819,"26"-23"5851,-61 63-10606,1 1-1,0 0 1,16-9-1,88-37 806,1 5-1,3 5 1,1 5 0,1 5-1,2 6 1,183-18-1,-260 42-712,-1 2-1,1 1 0,-1 3 1,0 2-1,73 17 1,-95-17-85,1 2 0,-1 1 0,-1 0 0,1 2 0,-2 1 0,1 0 0,-1 1 0,-1 1 0,0 1 0,-1 1 0,-1 1 0,22 24 0,-31-30-43,0 0-1,-1 0 1,-1 1 0,0 0-1,0 0 1,-1 0 0,0 1-1,-1 0 1,0 0 0,-1 0-1,-1 0 1,0 1 0,0-1-1,-1 1 1,-1-1 0,0 1-1,-1-1 1,-3 20 0,0-15 0,-1 1 1,-1-1-1,0 0 1,-1-1-1,-1 1 1,-1-1-1,0-1 1,-1 0-1,-1 0 1,0-1-1,-1 0 1,-18 15-1,7-9-14,-1-2 0,0 0 0,-2-2 0,0-1-1,-1-1 1,0-1 0,-1-1 0,-1-1 0,-33 7 0,-37 5 23,-135 13 0,143-27-92,-1-3-1,0-4 1,1-4 0,-151-23-1,238 25 35,-22-5-76,0 0 0,-32-11 1,53 14 0,-1 0 1,0 0 0,1-1 0,-1 1 0,1-1-1,0-1 1,0 1 0,0-1 0,0 0 0,1 0-1,-1 0 1,1-1 0,0 1 0,1-1 0,-6-9 0,8 11-86,0 1 1,0-1 0,0 0 0,1 0 0,-1 0 0,1 0 0,0 0-1,0 0 1,0 0 0,0 0 0,0 0 0,1 0 0,-1 0 0,1 0-1,0 0 1,0 1 0,0-1 0,0 0 0,1 0 0,-1 1 0,1-1-1,-1 1 1,1-1 0,0 1 0,0 0 0,4-4 0,27-27-3426</inkml:trace>
</inkml:ink>
</file>

<file path=ppt/ink/ink2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5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18 500 128,'17'-12'4860,"-13"13"-588,-8 10-818,-31 37-702,87-108-1579,-48 56-737,-1 1 0,1-1 0,-1 1 0,1 0 0,0 0 0,0 0 0,0 0 0,0 1 0,1-1 0,6-1 0,-6 3-333,0 0-1,-1 0 0,1 0 0,0 1 0,0 0 1,0 0-1,0 1 0,0-1 0,0 1 0,0 0 1,5 2-1,16 2 809,-8-4-440,0 0 0,0-1 1,1-1-1,-1-1 0,0-1 1,-1 0-1,1-1 1,0-1-1,23-10 0,-26 8-373,0 0 0,0-1 0,-1-1 0,0 0 0,-1-1 0,0-1 0,-1 1 0,0-2 0,0 0 0,-2 0 0,1-1-1,-2-1 1,1 0 0,-2 0 0,0 0 0,6-18 0,-11 26-79,-1-1 0,-1 0 1,1 0-1,-1 0 0,0 0 0,-1 0 0,0 0 0,0 0 0,0-1 1,-1 1-1,0 0 0,-1 0 0,1 1 0,-1-1 0,0 0 0,-1 0 1,0 1-1,0-1 0,0 1 0,-1 0 0,0 0 0,0 0 0,-6-5 1,6 6-19,-1 0 0,1 1 0,-1-1 0,0 1 1,-1 0-1,1 1 0,-1-1 0,1 1 0,-1 0 1,0 1-1,0-1 0,0 1 0,-1 0 0,1 1 1,-1-1-1,1 1 0,-1 0 0,1 1 0,-1 0 1,1 0-1,-1 0 0,1 1 0,-1 0 0,1 0 1,-12 4-1,5 0-9,1 1-1,0 0 1,0 1 0,1 0 0,0 1 0,0 0-1,0 1 1,1 0 0,1 0 0,0 1-1,0 1 1,-10 14 0,16-19 9,-1 1 0,1-1 0,1 0 0,-1 1 0,1 0 0,0-1 0,1 1 0,-1 0 0,1 0 0,1 0 0,-1 0 0,1 0 0,1 0 0,-1 0 0,1 0 0,3 12 0,-3-12 3,1 4 7,0-1 0,1 1 0,0 0 0,1 0 0,0-1 0,1 0 0,0 0 0,0 0 0,8 9 0,2-1 20,0 0 1,1-2-1,25 21 0,-25-23-4,1-1-1,-1-1 1,2-1 0,0 0-1,0-1 1,1-1 0,0-1-1,0 0 1,1-2 0,0 0-1,1-1 1,-1-1 0,1-1-1,-1-1 1,1-1 0,0-1-1,0 0 1,-1-2 0,1 0-1,0-2 1,-1 0 0,0-1-1,35-14 1,-46 15-44,1-1 0,-1 0 0,-1 0 0,1-1-1,-1 0 1,0 0 0,0-1 0,-1-1 0,0 1 0,0-1 0,-1 0 0,0 0-1,0-1 1,-1 0 0,0 0 0,0 0 0,-1 0 0,3-13 0,-1 0-36,-1 0 0,-1 0 1,-1 0-1,-1-1 0,-1 1 1,-1-1-1,-4-27 0,4 49 44,-1 0-1,1 0 1,0-1 0,-1 1-1,1 0 1,0-1-1,0 1 1,0 0-1,0-1 1,0 1-1,1 0 1,-1 0-1,0-1 1,0 1 0,1 0-1,-1 0 1,1-1-1,-1 1 1,1 0-1,1-2 1,17 13-75,15 9 217,-7-11-108,-1-1 1,1-2-1,0-1 0,1-1 1,-1-1-1,0-1 0,1-2 1,-1-1-1,1-1 0,-1-1 1,0-1-1,-1-2 0,1 0 1,-1-2-1,47-23 0,-41 11 41,-18 8-19,-13 13-45,-1 0 0,0 0 0,0 0-1,0-1 1,0 1 0,0 0 0,1 0 0,-1 0 0,0 0 0,0 0-1,0-1 1,0 1 0,0 0 0,0 0 0,0 0 0,0-1 0,0 1 0,0 0-1,0 0 1,0 0 0,0-1 0,0 1 0,0 0 0,0 0 0,0 0-1,0 0 1,0-1 0,0 1 0,0 0 0,0 0 0,0 0 0,0-1 0,0 1-1,0 0 1,0 0 0,0 0 0,-1 0 0,1-1 0,0 1 0,0 0-1,0 0 1,0 0 0,0 0 0,-1 0 0,1 0 0,0-1 0,0 1 0,0 0-1,0 0 1,-1 0 0,1 0 0,0 0 0,0 0 0,-4 0 7,0 0 0,0 0 0,0 0 0,0 1 0,1-1 0,-1 1 0,0 0 0,0 0 0,1 0 1,-1 1-1,1-1 0,-1 1 0,1 0 0,0 0 0,-4 3 0,-54 41 95,55-41-76,-9 7 9,1 2-1,0-1 1,1 2-1,1 0 1,0 0 0,1 1-1,0 0 1,-15 35-1,22-41-3,0 1 0,0-1-1,1 1 1,1-1 0,0 1-1,0 0 1,1 0 0,0 0-1,1 0 1,1 0 0,-1 0-1,2 0 1,0 0 0,0-1-1,0 1 1,2 0 0,4 11-1,-4-15-4,0 0 0,1-1-1,0 1 1,0-1 0,0 0 0,1 0-1,0 0 1,0-1 0,0 0 0,1 0-1,-1-1 1,1 1 0,1-2-1,-1 1 1,13 4 0,-4-2-88,1-1-1,0-1 1,0 0 0,1-1-1,-1-1 1,23 0 0,-18-3-682,0 0 0,0-2 0,-1 0 0,1-1 0,-1-2 0,0 0 0,0-1 0,26-13 1,39-21-3249</inkml:trace>
</inkml:ink>
</file>

<file path=ppt/ink/ink2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5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533 108 7296,'-1'-4'638,"0"0"0,0 0 0,0 0 0,0 0 0,-1 1 0,1-1 0,-1 1 0,0-1 0,0 1 0,0-1 0,-1 1 0,1 0 0,-1 0 0,-4-4 0,1 2-20,0 1 0,0-1 0,-1 1 0,1 0 0,-1 1 0,0 0 0,-10-4 0,5 3-404,-1 1 1,0 0 0,0 1 0,-1 0 0,1 1 0,0 1 0,-1 0-1,-21 3 1,15 1 131,1 1 0,0 1 0,0 0 0,1 2-1,0 0 1,1 1 0,-29 20 0,35-22-181,1 0-1,0 1 1,0 1-1,1 0 1,0 0 0,1 0-1,0 1 1,1 1-1,0-1 1,0 1 0,1 0-1,-9 24 1,13-30-107,1 0 1,0 0-1,0 0 0,0 0 1,1 0-1,0 0 1,0 0-1,0 0 0,0 0 1,1 0-1,0 0 1,0 0-1,0 0 0,1 0 1,-1 0-1,1 0 0,4 5 1,-2-3 4,1-1 0,0 0 1,0 0-1,0 0 0,1 0 0,0-1 0,0 0 1,1 0-1,-1-1 0,9 5 0,5 1 41,1-1 0,0-1 0,0-1 0,1-1 0,0 0 0,41 4 0,-28-8-307,0-1-1,-1-1 0,1-2 1,0-1-1,-1-2 0,39-11 1,-47 9-694,0-2 0,-1 0 1,31-18-1,-38 17-639,0-1 0,-1-1 0,0 0 0,27-27-1,1-11-2302</inkml:trace>
</inkml:ink>
</file>

<file path=ppt/ink/ink2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6.1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10624,'-1'2'430,"0"1"1,0-1 0,0 0-1,1 1 1,0-1 0,-1 1-1,1 0 1,0-1-1,0 1 1,0-1 0,0 1-1,1-1 1,-1 1 0,1-1-1,-1 1 1,1-1 0,0 0-1,0 1 1,0-1-1,0 0 1,3 4 0,4 16 2446,209 864 3672,-210-855-6409,18 114 611,-23-129-635,-1 1 1,-1-1-1,0 1 1,-1-1 0,-1 1-1,-6 25 1,7-41-111,1 1 0,0-1 0,-1 1 0,1-1 0,-1 1 0,1-1 0,-1 1 0,1-1 0,-1 0 0,0 1 0,0-1 0,0 0 0,0 0 0,0 0 0,0 0 0,0 1 0,0-1 0,-2 1 0,2-2-5,0 0 0,1 0 0,-1 0 0,0 0 0,1-1 0,-1 1 0,0 0 1,1 0-1,-1 0 0,0-1 0,1 1 0,-1 0 0,0-1 0,1 1 0,-1 0 0,1-1 1,-1 1-1,1-1 0,-1 1 0,1-1 0,-1 1 0,1-1 0,-1 0 0,1 1 1,0-1-1,-1 0 0,-2-5 2,0 0 0,0-1 1,0 1-1,1 0 1,0-1-1,1 1 0,-2-10 1,2 0-122,2 1 0,0-1-1,0 0 1,2 1 0,-1-1 0,2 1 0,0 0 0,1 0 0,1 0 0,0 1 0,1 0 0,0 0 0,16-22-1,-11 19-25,1 1-1,1 0 1,0 0 0,1 1-1,0 1 1,1 1-1,1 0 1,0 1-1,0 1 1,21-10-1,-32 18 210,0 0 0,1 1 0,-1-1 1,1 2-1,-1-1 0,1 0 0,-1 1 0,1 1 0,0-1 0,0 1 0,0 0 0,-1 0 1,1 1-1,0 0 0,0 0 0,-1 1 0,1 0 0,-1 0 0,0 0 0,1 1 0,-1 0 1,0 0-1,9 7 0,-8-5 34,-1 1 0,0 1 1,0-1-1,0 1 0,-1 0 0,0 0 1,0 1-1,0-1 0,-1 1 0,-1 0 1,1 1-1,-1-1 0,-1 0 0,1 1 1,-2 0-1,1-1 0,0 14 0,-1 5-148,-1 0 0,-2 0 0,0 0-1,-2 0 1,-1-1 0,-1 1 0,-1-1 0,-2-1-1,0 1 1,-2-1 0,0-1 0,-24 36-1,35-59-237,-1 0 0,0 1-1,0-1 1,0 0 0,0 0-1,0 0 1,0 0-1,-1 1 1,1-2 0,0 1-1,-1 0 1,1 0 0,0 0-1,-1 0 1,1-1 0,-2 1-1,-7-8-3680</inkml:trace>
</inkml:ink>
</file>

<file path=ppt/ink/ink2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6.5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1 247 12672,'0'0'153,"0"-1"-1,0 1 1,0 0 0,0-1 0,0 1 0,0 0 0,0-1 0,0 1 0,0 0-1,0-1 1,0 1 0,0 0 0,0-1 0,1 1 0,-1 0 0,0-1 0,0 1 0,0 0-1,0-1 1,1 1 0,-1 0 0,0-1 0,0 1 0,1 0 0,-1 0 0,0-1 0,1 1-1,-1 0 1,0 0 0,0 0 0,1 0 0,-1-1 0,0 1 0,1 0 0,-1 0 0,0 0-1,1 0 1,-1 0 0,1 0 0,-1 0 0,0 0 0,1 0 0,0 0 0,28 2 5123,35 12-1855,-60-12-3870,18 4 606,9 3 65,51 7-1,-70-14-120,1-1 0,-1-1 0,0-1 0,0 1 0,0-2 0,0 0 0,21-6 0,-16 2-18,0 0 0,-1-1 0,0-1 0,0-1 0,-1 0 0,0-1 0,-1-1 0,18-15 0,-29 22-74,1 0-1,-1 1 0,0-1 0,0 0 0,0 0 1,-1-1-1,1 1 0,-1-1 0,0 1 1,0-1-1,-1 0 0,1 1 0,-1-1 0,1-8 1,-2 8-14,-1 1-1,1 0 1,-1-1 0,0 1 0,0 0 0,-1 0 0,1 0 0,-1 0 0,0 0-1,0 0 1,0 0 0,0 0 0,-1 1 0,0-1 0,0 1 0,0 0-1,0 0 1,0 0 0,-6-4 0,5 3 6,-1 1 0,1 0 0,-1 0-1,0 0 1,0 1 0,0-1 0,0 1 0,0 1-1,0-1 1,-1 1 0,1-1 0,-1 1 0,1 1 0,-1-1-1,-8 1 1,5 1 18,-1 1 0,1-1 0,0 2 0,0-1-1,0 1 1,1 0 0,-1 1 0,-14 8 0,8-2 52,0 0 0,1 1 1,0 1-1,1 0 0,0 0 1,1 2-1,0-1 0,1 2 1,-12 18-1,16-19 3,1-1 1,0 1-1,1 0 1,0 1-1,1-1 1,1 1-1,0 0 0,1 0 1,1 0-1,0 0 1,1 0-1,1 0 0,0 0 1,1 0-1,1 0 1,6 22-1,-6-27-57,1 0 0,0-1-1,0 1 1,1-1 0,0 0 0,0 0 0,1-1 0,1 0-1,-1 0 1,1 0 0,0-1 0,1 0 0,0 0-1,0-1 1,1 0 0,-1 0 0,1-1 0,0 0-1,1-1 1,-1 0 0,1 0 0,0-1 0,0 0 0,19 2-1,-20-4-132,1 0 0,-1-1 0,1 0 0,0-1 0,-1 1 0,1-2 0,-1 0 0,1 0-1,-1 0 1,0-1 0,16-8 0,-17 7-383,-1 0-1,0-1 1,0 0 0,0-1-1,0 1 1,-1-1-1,0 0 1,6-9 0,24-35-3491</inkml:trace>
</inkml:ink>
</file>

<file path=ppt/ink/ink2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6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1 14080,'-57'3'7039,"44"48"-6911,16-26 10624,16 8-10624,15 0 128,19 0-128,12-3 128,22-16-512,6-6 0,35-23-1408,-6-28 128,17 6-2560,10-29 128</inkml:trace>
</inkml:ink>
</file>

<file path=ppt/ink/ink2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7.8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14 359 7936,'-1'-2'462,"-1"-1"1,1 1 0,-1-1 0,1 1-1,0-1 1,-1 1 0,1-1 0,1 0-1,-1 1 1,0-1 0,1 0-1,-1 0 1,1 0 0,0 0 0,0 1-1,0-1 1,0 0 0,1 0-1,-1 0 1,1 0 0,0 1 0,0-1-1,0 0 1,0 1 0,0-1 0,2-3-1,1-3-15,1 0-1,0 0 0,0 1 0,1-1 1,0 1-1,0 1 0,8-8 0,15-8-116,0 2 0,2 1-1,42-22 1,-38 23 186,-11 5-188,1 2 0,0 1-1,1 1 1,0 1 0,0 1 0,1 2 0,31-5-1,-41 10-165,-1 0 0,1 0-1,0 2 1,-1 0 0,1 1-1,-1 0 1,1 2-1,-1 0 1,0 0 0,-1 2-1,1 0 1,-1 1-1,18 10 1,-25-11-108,0-1-1,0 1 1,0 1-1,-1 0 1,0 0-1,-1 0 0,1 1 1,-1 0-1,-1 0 1,10 17-1,-5-2-2,-1 0-1,-1 0 0,5 25 0,-9-33-37,-1 1 0,0 0-1,-2 0 1,1 0-1,-2 0 1,0 0 0,-1 0-1,-5 25 1,1-20-14,-1-1 0,-1 0 0,-1 0 0,0-1 0,-2 0 0,-14 22 0,-148 211 7,-67 114-140,235-359-62,1 0 1,0 1-1,0-1 1,0 1-1,1 0 1,-2 13-1,4-16-670,0-1 0,-1 1-1,2 0 1,-1-1 0,0 1 0,1 0 0,2 8 0,1 0-2996</inkml:trace>
</inkml:ink>
</file>

<file path=ppt/ink/ink2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8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45 3584,'-21'-33'1468,"19"22"1949,4 38-2774,1 1 0,1 0 0,9 28 0,5 35-506,24 507 4213,9 64-679,-23-514-2508,49 151 0,-73-286-1080,-2-10-52,-1 1 0,1-1 1,-1 1-1,0-1 0,0 1 0,0 0 0,-1-1 1,1 1-1,-1 0 0,0 6 0,-1-10-42,1 1-1,0-1 0,-1 0 0,1 0 0,0 1 1,0-1-1,-1 0 0,1 0 0,-1 1 1,1-1-1,0 0 0,-1 0 0,1 0 0,0 0 1,-1 1-1,1-1 0,-1 0 0,1 0 0,-1 0 1,1 0-1,0 0 0,-1 0 0,1 0 1,-1 0-1,1 0 0,0-1 0,-1 1 0,1 0 1,-1 0-1,1 0 0,0 0 0,-1 0 0,1-1 1,0 1-1,-1 0 0,1 0 0,0-1 1,-1 1-1,1 0 0,0-1 0,-1 1 0,1 0 1,0-1-1,0 1 0,-17-16-908,-47-62-7912,55 72 6123</inkml:trace>
</inkml:ink>
</file>

<file path=ppt/ink/ink2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7:58.2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14592,'10'-3'7295,"33"-12"-8063,-34 11 12416,4 1-11648,-5 0 0,-8 6-256,0 0 128,-21 4-3840,4-2 0</inkml:trace>
</inkml:ink>
</file>

<file path=ppt/ink/ink2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4:25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35 2048,'-1'-1'230,"1"0"0,-1 0 0,1 0 1,0 0-1,-1 1 0,1-1 0,0 0 0,0 0 0,0 0 1,0 0-1,0 0 0,0 0 0,0 0 0,0 0 0,0 0 0,0 0 1,0 0-1,1 1 0,-1-1 0,0 0 0,0 0 0,1 0 1,-1 0-1,1 0 0,-1 1 0,1-1 0,-1 0 0,2 0 0,3-7 1589,-10 25 56,-34 80 150,10-28-1448,-27 98-1,53-155-554,0-1-1,-2 0 0,1 0 1,-1 0-1,0 0 0,-9 11 1,0 6-2,13-27-228,1 0 0,-1-1-1,1 1 1,0 0 0,-1 0 0,1 0 0,0 0 0,-1 0 0,1-1-1,0 1 1,0 0 0,0 0 0,0 0 0,0 0 0,0 0 0,0 0-1,0 0 1,0-1 0,1 1 0,-1 0 0,0 0 0,1 0 0,-1 0-1,0 0 1,1-1 0,-1 1 0,1 0 0,0 1 0,11-1-1712</inkml:trace>
</inkml:ink>
</file>

<file path=ppt/ink/ink2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27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81 321 1664,'-1'2'274,"1"0"1,-1 0-1,1 0 1,-1 0-1,0 0 1,0 0-1,0 0 1,0 0-1,0-1 1,0 1-1,-1 0 1,-1 1-1,-11 21 1406,2 32-336,-5 77 1,5-26-301,6-53-867,2 0 1,3-1-1,9 96 0,6-51 98,29 111 0,-39-194-282,1 0 1,0 0 0,1-1 0,0 1-1,1-2 1,1 1 0,0-1-1,1 0 1,0 0 0,1-1 0,1-1-1,0 0 1,0 0 0,1-1 0,0 0-1,21 12 1,-10-8 22,-1-1-1,2 0 1,0-2 0,0-1 0,1-1-1,0-1 1,1-1 0,38 5-1,-47-10 60,0 0-1,0-2 1,0 0-1,0-1 1,0-1-1,-1 0 1,1-1-1,0-1 1,-1-1-1,0 0 1,0-1-1,0-1 1,-1 0-1,19-12 1,-8 1 5,-1 0 1,-1-2 0,-1 0 0,0-2 0,-2 0 0,0-2-1,-2 0 1,0-1 0,-2-1 0,-1 0 0,-1-2 0,-1 1 0,-2-2-1,-1 0 1,-1 0 0,-1-1 0,-2 0 0,6-49 0,-10 19-37,-3-1 1,-2 0-1,-3 0 1,-2 1 0,-4 0-1,-1 0 1,-4 2-1,-2-1 1,-2 2 0,-56-107-1,64 142-28,-1 2 0,-1-1-1,-1 2 1,-1 0 0,-1 1-1,0 1 1,-2 0 0,-23-17-1,27 24-16,0 1 0,0 0 0,-1 1 0,0 1 0,0 0 0,-1 1 0,0 1 0,0 0 0,0 2 0,0 0 0,-1 1 0,-18-1 0,12 4-24,0 0 0,0 1 0,0 1 0,0 2 0,1 0-1,-1 1 1,1 2 0,-23 10 0,36-13 12,-1 0 0,1 1 1,0 1-1,0-1 0,1 1 0,0 1 0,0 0 1,0 0-1,1 1 0,1 0 0,0 0 0,0 1 1,0 0-1,1 0 0,1 1 0,0-1 0,0 1 1,-3 15-1,2-2-180,1 0 1,2 0 0,0 1-1,2-1 1,0 1 0,6 44-1,-3-54-221,0 1 0,1-1 0,1 0 0,1 0 0,0 0 0,1 0 0,1-1 0,0 0 0,1-1 0,0 1 0,16 19 0,15 7-1335,2-1 64</inkml:trace>
</inkml:ink>
</file>

<file path=ppt/ink/ink2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28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409 37 1664,'1'-1'152,"0"0"0,0 1 0,0-1 0,0 0 0,0 1 0,1-1 0,-2 0 0,1 0 0,0 0 0,0 0 0,0 0 0,0 0 0,0 0 0,-1 0 0,1 0 0,-1 0 0,1 0 0,-1-1 0,1 1 0,0-1-1,-2 1-99,1 0-1,0 1 0,-1-1 0,1 0 0,0 1 0,-1-1 0,1 0 0,-1 1 1,1-1-1,-1 1 0,1-1 0,-1 1 0,0-1 0,1 1 0,-1 0 1,0-1-1,1 1 0,-1 0 0,0-1 0,1 1 0,-1 0 0,0 0 0,1 0 1,-2-1-1,-5 0 32,0 0 1,0 0 0,0 1 0,1 0-1,-1 0 1,-8 1 0,-77 9 1329,70-10-1102,0 2-1,0 1 0,0 0 1,-41 14-1,50-12-187,0 0-1,1 1 1,-17 11 0,25-15-109,0 1 0,1 0 0,-1 0 1,1 0-1,0 0 0,0 0 0,0 1 0,0 0 1,0-1-1,1 1 0,0 0 0,0 0 1,0 1-1,-2 4 0,4-7-9,0-1 0,0 1 0,0-1 0,0 1 0,0-1 1,0 1-1,1 0 0,-1-1 0,0 1 0,1-1 0,0 0 0,-1 1 0,1-1 0,0 1 0,-1-1 0,1 0 1,0 1-1,0-1 0,0 0 0,0 0 0,0 0 0,0 0 0,1 0 0,-1 0 0,0 0 0,0 0 0,1 0 0,-1-1 1,1 1-1,-1 0 0,0-1 0,3 1 0,55 16 75,-52-15-72,158 22 189,-18-3-53,-124-16-115,0 2 0,0 1 0,-1 1 0,0 1 0,0 0 0,-2 2 0,1 0 0,-1 2 0,-1 0 0,0 1 0,-1 1 0,-1 1 0,29 35 0,-44-49-6,-1-1 0,1 0 1,0 0-1,-1 1 0,0-1 1,1 0-1,-1 1 0,0-1 1,0 1-1,-1 0 0,1-1 1,0 1-1,-1 0 0,0 0 1,0-1-1,0 1 0,0 0 1,0 0-1,0-1 0,-1 6 1,-1-5 27,1 0 0,-1 1 0,0-1 1,0 0-1,0 0 0,-1 0 0,1 0 1,-1 0-1,1-1 0,-1 1 0,0-1 1,0 0-1,-4 3 0,-9 4 132,1-1 0,-1-1-1,0-1 1,-1 0 0,-21 4 0,-1-1 16,-1-2 0,0-2 0,-1-1 0,1-2 0,-73-7 0,98 0-3456,30-1 1118,31 0-571,-13 8 918</inkml:trace>
</inkml:ink>
</file>

<file path=ppt/ink/ink2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28.8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420 25 2688,'-7'-4'275,"1"1"1,-1 0-1,0 0 1,0 0-1,-1 1 0,1 0 1,0 1-1,-1-1 1,1 1-1,-1 1 0,1-1 1,-1 2-1,1-1 0,-13 2 1,-10 3 75,0 1 0,-34 11 0,39-10 56,1 1 0,-27 14 0,45-19-363,0 0 0,1 0-1,-1 0 1,1 1 0,0 0 0,0 0-1,0 0 1,1 1 0,-1-1-1,1 1 1,0 0 0,0 0 0,1 1-1,-3 5 1,5-9-40,1 1 0,0-1-1,0 1 1,0-1 0,0 0 0,1 1 0,-1-1-1,0 0 1,1 0 0,0 1 0,0-1 0,-1 0 0,1 0-1,0 0 1,1 0 0,-1 0 0,0 0 0,1 0-1,-1 0 1,1 0 0,-1-1 0,1 1 0,0 0-1,0-1 1,0 0 0,0 1 0,0-1 0,0 0-1,2 1 1,7 5-1,0-1 0,1-1 0,-1 1-1,15 3 1,139 30 220,-101-26-78,90 30-1,-124-31-103,1 0 0,-2 2 0,0 1 1,34 24-1,-53-32 5,-1 0 0,1 1 0,-1 0 0,-1 0 0,0 1 0,0 0 0,-1 1 0,0 0 0,0 0 0,-1 0 0,-1 1 0,0 0 0,0 0 0,6 21 0,-11-30-5,1 1 1,-1 0-1,0-1 1,1 1-1,-1 0 1,-1 0-1,1-1 1,0 1-1,0 0 1,-1-1-1,0 1 1,1-1-1,-1 1 1,0-1-1,0 1 1,-1-1-1,1 1 1,0-1-1,-1 0 0,1 0 1,-4 4-1,0-2 38,0 0-1,0 0 1,0 0 0,-1-1-1,1 0 1,-1 0-1,0 0 1,0-1-1,-7 2 1,-6 1 118,0-1 0,-1 0 0,1-2 0,-1 0 0,-27-2 0,-252-30 614,261 28-992,10 0-764,28 2 833,0 0 0,0 0 0,0 0 0,0 0 0,1-1 0,-1 1 0,0 0 0,0 0 0,0 0 0,0 0 0,0 0 0,0 0 0,0-1 0,0 1 0,0 0 0,0 0 0,0 0 0,0 0 0,0 0 0,0 0 0,0-1 0,0 1 0,0 0 0,0 0 0,0 0 0,0 0 0,0 0 0,0-1 0,0 1 0,0 0 0,0 0 0,0 0 0,0 0 0,0 0 0,0 0 0,-1-1 0,24-9-1765,1-11 64</inkml:trace>
</inkml:ink>
</file>

<file path=ppt/ink/ink2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29.9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93 346 2048,'6'0'317,"0"-1"0,0 1 0,0-1 1,-1 0-1,1 0 0,0-1 0,-1 0 0,1 0 0,-1 0 0,0-1 1,1 0-1,-1 0 0,-1 0 0,8-6 0,21-10 67,-12 8-197,-1 0 1,-1-1-1,19-15 0,-30 22-59,-1-2 0,1 1 0,-1-1-1,-1 0 1,1 0 0,-1-1 0,-1 0-1,1 0 1,-1 0 0,4-10 0,-8 14-90,0 0 1,0 0-1,0 0 0,0 0 1,-1 0-1,0 0 1,0 0-1,0-1 1,0 1-1,0 0 1,-1 0-1,0 0 1,0 0-1,0 0 0,0 0 1,-1 0-1,0 1 1,1-1-1,-1 0 1,-1 1-1,1-1 1,0 1-1,-1 0 0,0 0 1,1 0-1,-1 0 1,-1 0-1,1 1 1,-6-5-1,3 3-8,0 1 0,0-1 0,-1 1 0,1 0 0,-1 0 0,0 1 0,0 0 0,0 0 0,0 1 0,0 0 0,0 0 1,0 0-1,0 1 0,0 0 0,0 1 0,-12 1 0,7 2-18,0 0 0,0 0 0,0 1 0,1 1 0,0 0 0,0 0 1,0 1-1,1 0 0,0 1 0,0 0 0,1 1 0,0 0 0,1 1 1,0-1-1,0 2 0,1-1 0,0 1 0,1 0 0,0 0 0,1 1 1,0-1-1,1 1 0,1 0 0,-1 1 0,2-1 0,0 1 0,0-1 1,1 16-1,0-14-1,1 0 1,1 1-1,0-1 1,1 1-1,0-1 1,1 0-1,1 0 1,0 0-1,1-1 1,0 1-1,1-1 1,1 0-1,0-1 1,1 0-1,0 0 1,1 0-1,0-1 1,1 0 0,0-1-1,0 0 1,1-1-1,1 0 1,-1-1-1,23 12 1,-22-14 5,1 0 1,0-1 0,0 0 0,0-1 0,1-1-1,-1 0 1,1-1 0,24 1 0,-29-4-3,0 1 0,0-2-1,0 1 1,0-1 0,0 0 0,0-1 0,-1 0 0,0-1 0,1 0 0,-1 0 0,0 0 0,-1-1 0,1 0 0,10-10 0,-10 7 28,1-1-1,-1 0 1,-1 0 0,0 0 0,0-1 0,-1 0 0,0-1 0,-1 1-1,0-1 1,7-22 0,-8 15-3,0 0-1,-1 0 0,-1 0 0,0-1 1,-1 1-1,-3-28 0,2 42-37,0 0 0,-1 0-1,1 0 1,-1 0-1,0-1 1,0 1 0,-1 0-1,1 0 1,-1 1 0,1-1-1,-1 0 1,-5-6 0,7 10-2,0 0 1,-1 0 0,1 0 0,0 1-1,-1-1 1,1 0 0,0 0 0,-1 0-1,1 0 1,0 0 0,0 0 0,-1 1 0,1-1-1,0 0 1,-1 0 0,1 0 0,0 1-1,0-1 1,0 0 0,-1 0 0,1 1-1,0-1 1,0 0 0,0 1 0,-1-1-1,1 0 1,0 0 0,0 1 0,0-1-1,0 0 1,0 1 0,0-1 0,0 0 0,0 1-1,0-1 1,0 0 0,0 1 0,0-1-1,0 0 1,0 1 0,0 0 0,0 15 95,1-12-68,1 0 0,1 0 1,-1 0-1,0-1 1,1 1-1,0-1 0,0 0 1,0 1-1,0-1 1,0-1-1,1 1 0,-1 0 1,1-1-1,-1 0 1,1 0-1,0 0 0,0 0 1,8 2-1,11 4 77,47 10 1,-65-17-88,25 6 88,1-2 1,0-1 0,0-2-1,0-1 1,0-1 0,0-2-1,0 0 1,0-3 0,-1 0-1,1-2 1,-1-1 0,55-24-1,-64 22-17,-5 3 1,0 0 0,-1-1-1,19-14 1,-32 21-76,0 0 0,0-1 0,0 1 0,0-1 0,0 1 0,-1-1 0,1 0 0,0 1 0,-1-1 0,0 0 0,1 0 0,-1 0 0,0 0 0,0 0 0,0-1 0,0 1 0,0 0 0,-1 0 0,1-1 0,-1 1 0,1 0 0,-1-1 0,0 1 0,0 0 0,0-1 0,0 1 0,0-1 0,-1 1 0,1 0 0,-1-1 0,-1-2 0,1 3-7,0 1-1,0-1 1,0 1-1,-1-1 1,1 1-1,-1 0 1,1-1-1,-1 1 1,1 0-1,-1 0 1,0 0-1,0 0 1,1 0-1,-1 1 1,0-1-1,0 0 1,0 1-1,0 0 1,0-1 0,0 1-1,0 0 1,0 0-1,0 0 1,0 0-1,0 0 1,0 0-1,0 1 1,0-1-1,1 1 1,-1-1-1,-3 3 1,-5 0-19,0 1 0,0 0 0,0 0 0,-13 10 1,12-6 13,1 1 1,0 0 0,1 0 0,0 1-1,1 1 1,-1-1 0,2 1 0,0 1 0,0-1-1,1 1 1,1 0 0,0 1 0,0-1-1,1 1 1,-2 15 0,3-17 28,1 0 1,0 1-1,1-1 0,0 0 1,1 0-1,0 1 0,1-1 1,0 0-1,1 1 0,0-1 1,0 0-1,1 0 0,1-1 1,0 1-1,1-1 0,0 0 1,0 0-1,9 12 0,-9-15-32,0-1-1,0 1 0,1-1 0,0-1 0,0 1 0,1-1 1,0 0-1,0 0 0,0-1 0,0 0 0,0 0 0,1-1 0,0 0 1,0 0-1,0-1 0,0 0 0,0 0 0,0-1 0,0 0 0,1-1 1,-1 1-1,14-3 0,-8 2-571,1-1-1,-1-1 1,1-1 0,-1 0 0,25-8-1,-32 8 184,0-1 0,0 1 0,0-1 0,0-1-1,-1 1 1,1-1 0,-1 0 0,0-1 0,-1 1 0,0-1-1,1 0 1,4-9 0,14-24-1679</inkml:trace>
</inkml:ink>
</file>

<file path=ppt/ink/ink2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0.8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249 703 1408,'0'0'59,"-1"0"-1,1 0 1,0 0-1,-1 0 1,1 0-1,0 0 1,-1 0 0,1 0-1,0 0 1,0 0-1,-1 0 1,1 1-1,0-1 1,0 0 0,-1 0-1,1 0 1,0 0-1,0 1 1,-1-1-1,1 0 1,0 0 0,0 1-1,0-1 1,-1 0-1,1 0 1,0 1-1,0-1 1,0 0 0,0 0-1,0 1 1,0-1-1,-1 0 1,1 1-1,0-1 1,0 0 0,0 0-1,0 1 1,0-1-1,0 0 1,0 1-1,0-1 1,0 0 0,1 0-1,-1 1 1,0-1-1,0 0 1,0 1-1,0-1 1,0 0 0,0 0-1,0 1 1,1-1-1,-1 0 1,0 0-1,0 1 1,0-1 0,1 0-1,-1 0 1,0 0-1,0 1 1,1-1-1,18 28 1708,-8 2-1077,-4-10-262,0-1 1,2 0-1,0 0 0,12 18 0,-18-33-379,-1-1 0,1 1 0,-1-1 1,1 0-1,0 0 0,0 0 0,1 0 0,-1 0 0,0-1 0,1 1 0,0-1 0,-1 0 0,1 0 0,0-1 0,0 1 0,0-1 0,0 0 0,1 1 0,-1-2 0,0 1 0,0-1 0,1 1 1,-1-1-1,0 0 0,7-1 0,2-2 53,0 0 1,0-1-1,0 0 1,-1-1-1,1-1 1,-1 0-1,-1 0 1,1-1-1,-1 0 1,0-1-1,-1-1 1,0 0-1,0 0 1,-1-1-1,0 0 1,0 0 0,-1-1-1,-1 0 1,0-1-1,-1 1 1,0-1-1,8-23 1,-7 15-29,-2 1 0,0-1 1,-2 0-1,0 0 0,-1-1 0,-1 1 1,0 0-1,-2-1 0,-1 1 1,0 0-1,-1 0 0,-2 0 1,0 0-1,-11-29 0,1 13-53,-1 1 0,-1 1 0,-3 0 0,0 1 0,-2 1 0,-1 1 0,-30-30 0,43 51-30,0 1 0,-1 0-1,1 0 1,-1 1 0,-1 0 0,0 1 0,0 1-1,0 0 1,-1 0 0,0 1 0,0 1-1,0 0 1,-1 1 0,1 0 0,-1 1 0,0 1-1,1 0 1,-1 1 0,0 0 0,0 1 0,1 1-1,-1 0 1,-17 5 0,16-3-16,0 1 0,0 1 1,1 0-1,0 1 0,-22 15 0,33-20 22,-1 0 0,1 0 0,0 0 0,0 0 0,1 1 0,-1-1 1,0 1-1,1 0 0,0 0 0,0 0 0,-1 0 0,2 0 0,-1 1 0,0-1 0,1 0 0,-1 1 0,1-1 0,0 1 0,0 0 0,1-1 0,-1 1 0,1 0 0,0-1 0,0 1 0,0 0 0,0 0 0,0-1 0,1 1 0,0 0 1,1 4-1,0-4 4,0 1 0,1-1 0,-1 0 0,1 0 0,0 0 0,0 0 0,0 0 0,0 0 0,1-1 0,-1 0 0,1 0 0,0 0 0,0 0 0,0 0 0,1-1 0,-1 0 0,0 0 0,1 0 0,6 2 0,8 0 0,1 0 0,-1-1 0,32 1 0,-6 0 0,4-1 0,0-2 0,78-9 0,-81 4 0,-28 4-345,-1-2 1,1 0-1,-1-1 1,1 0 0,-1-2-1,30-11 1,-14 4-2728,-18 7 1387</inkml:trace>
</inkml:ink>
</file>

<file path=ppt/ink/ink2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1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13 250 1536,'-6'35'6578,"4"-28"-6357,1 0 0,0 0 0,0 0 0,0 0 0,1 0 0,-1 0 1,2 0-1,-1 0 0,3 13 0,0-12-81,-1 0 0,1 1-1,1-1 1,0 0 0,0-1 0,0 1-1,1-1 1,0 1 0,0-1 0,7 6-1,-7-9-93,0 0-1,0 0 1,0 0-1,1-1 0,-1 1 1,1-1-1,0-1 1,0 1-1,0-1 0,0 0 1,0-1-1,1 1 1,-1-1-1,10 0 1,1 0 86,0-1 0,-1-1 0,1-1-1,0 0 1,0-1 0,-1-1 0,1 0 0,-1-2 0,0 0 0,0 0 0,-1-2 0,0 1 0,0-2 0,-1 0 0,13-12 0,-18 14-67,0 0 0,-1-1 0,0-1 0,0 1 0,-1-1-1,-1 0 1,1-1 0,-1 1 0,-1-1 0,0-1 0,0 1 0,-1-1 0,0 0 0,-1 1 0,0-2 0,-1 1-1,0 0 1,-1 0 0,0-1 0,-1 1 0,0-1 0,-1 1 0,-2-13 0,1 16-70,-1 0 0,0 1 0,0-1 0,-1 1 0,0 0 1,0 0-1,-1 0 0,0 1 0,0-1 0,0 1 0,-1 0 0,0 1 0,0 0 0,0 0 1,-1 0-1,0 0 0,0 1 0,0 0 0,0 1 0,-1 0 0,-7-3 0,-2 0-68,1 0 0,-1 2-1,0 0 1,-1 0-1,1 2 1,-1 0 0,1 1-1,-32 3 1,36 0-77,-1 0 1,1 1-1,0 1 1,0 1-1,0-1 1,1 2-1,-1 0 0,1 0 1,-21 16-1,30-20 92,0 1-1,0-1 0,0 0 0,1 1 1,-1 0-1,1-1 0,0 1 0,-1 0 1,1 0-1,0 1 0,1-1 0,-1 0 1,1 0-1,-1 1 0,1-1 0,0 1 1,0 0-1,0-1 0,1 1 1,-1 0-1,1-1 0,0 1 0,0 0 1,1-1-1,-1 1 0,1 0 0,-1-1 1,1 1-1,0-1 0,0 1 0,1-1 1,-1 1-1,1-1 0,0 0 0,0 0 1,0 0-1,0 0 0,0 0 0,1 0 1,4 4-1,0 0 23,1 0 0,1 0 0,-1-1 1,1 0-1,0-1 0,1 0 0,-1 0 0,1-1 0,0 0 0,0-1 0,0 0 1,0-1-1,1 0 0,-1 0 0,1-1 0,-1-1 0,1 0 0,14-1 1,13-2 141,0-2 0,0-1 1,61-19-1,-43 1 769,-55 23-860,-1 1 1,0 0 0,0 0 0,1 0 0,-1 0 0,0 0 0,0 0 0,1 0-1,-1 0 1,0 0 0,0 0 0,1 0 0,-1 0 0,0 0 0,0 0-1,1 0 1,-1 0 0,0 0 0,0 1 0,1-1 0,-1 0 0,0 0-1,0 0 1,1 0 0,-1 0 0,0 1 0,0-1 0,0 0 0,0 0-1,1 0 1,-1 1 0,0-1 0,0 0 0,0 0 0,0 0 0,0 1-1,1-1 1,-1 0 0,0 0 0,0 1 0,2 16 368,-7 18 209,5-35-578,-2 9 43,1-1 1,0 1-1,0 0 0,1 0 0,0 0 1,1-1-1,-1 1 0,2 0 0,-1 0 1,1-1-1,1 1 0,0-1 0,0 1 1,0-1-1,1 0 0,0 0 0,1-1 0,0 1 1,0-1-1,0 0 0,1 0 0,0-1 1,0 0-1,1 0 0,0 0 0,0-1 1,0 0-1,1 0 0,0-1 0,-1 0 0,2 0 1,-1-1-1,0 0 0,1 0 0,-1-1 1,10 1-1,-5-1-409,1 0 1,-1-1-1,1 0 1,-1-1 0,1-1-1,-1 0 1,1-1-1,-1-1 1,0 0-1,0 0 1,0-1-1,0-1 1,0 0-1,-1-1 1,0 0-1,0-1 1,-1-1-1,0 1 1,0-2 0,13-13-1,7-24-1590</inkml:trace>
</inkml:ink>
</file>

<file path=ppt/ink/ink2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2.3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38 153 2688,'0'-3'99,"1"-1"0,0 0-1,1 1 1,-1-1 0,1 1 0,-1 0 0,1 0-1,0-1 1,1 1 0,-1 0 0,0 0 0,1 1-1,-1-1 1,1 1 0,0-1 0,6-3 0,-1 0 226,-3 2 39,1 0-1,0 0 1,0 1 0,0-1-1,0 2 1,13-5-1,10-6 143,-14 5-223,-1 0 0,1 1 0,1 1 1,-1 0-1,21-4 0,-27 9-178,0-1 1,0 1-1,0 1 1,0 0-1,0 0 1,0 0-1,0 1 1,0 1-1,0 0 1,0 0 0,11 4-1,-16-3-34,0-1 1,0 1-1,0 0 0,0 0 1,0 0-1,0 1 0,-1-1 1,0 1-1,0 0 0,0 0 1,0 0-1,0 0 0,-1 0 1,0 1-1,0-1 0,0 1 1,0-1-1,-1 1 0,0 0 1,0 0-1,0 0 0,0 0 1,-1 5-1,1 6 38,0 0 0,-1 0 0,-1 0 0,-1 0 0,0 0 0,-5 18 0,0-12-51,-1 1 0,0-2 0,-2 1 0,-1-1 0,0-1 0,-1 0 0,-1-1 0,-2 0 0,1-1 0,-2 0 0,0-1 0,-1-1 1,-1-1-1,-1 0 0,0-2 0,0 0 0,-23 11 0,-132 51-207,210-94 31,0 2 1,2 2-1,0 1 1,46-10 0,-71 21 122,0 1 1,0 1 0,0 0-1,0 0 1,0 1 0,0 1-1,0 0 1,0 1 0,0 0-1,0 1 1,0 1 0,-1 0-1,0 1 1,0 0 0,0 0-1,21 15 1,-27-17-28,0 0 0,0 0-1,-1 0 1,1-1 0,1 0 0,-1 0 0,0-1 0,0 1-1,1-1 1,-1-1 0,1 1 0,-1-1 0,1 0 0,-1-1-1,0 0 1,1 0 0,-1 0 0,0 0 0,1-1 0,-1 0-1,0-1 1,9-4 0,10-6-898,0-2 0,0-1 0,36-30 0,-46 34 54,7-7-862,-9-3 43</inkml:trace>
</inkml:ink>
</file>

<file path=ppt/ink/ink2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2.6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3328,'14'7'1664,"18"-11"-1792,-17 1 3072,4-5-2560,8 8 0,15-5 128,6-2 0,-5-5-768,-6 1 0,1-2 128,-1 6 128,-3-2-1152,-2 15 0</inkml:trace>
</inkml:ink>
</file>

<file path=ppt/ink/ink2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49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1 218 2432,'20'-22'6905,"54"-54"-6664,-53 58 257,1 1 0,0 0 0,1 2-1,1 0 1,46-20 0,-69 35-464,1-1 1,-1 1-1,1-1 1,0 1-1,-1 0 1,1-1-1,-1 1 1,1 0-1,-1 0 1,1 0-1,0 0 1,-1 1-1,1-1 0,-1 0 1,1 1-1,-1-1 1,1 1-1,-1-1 1,1 1-1,-1 0 1,0-1-1,1 1 1,-1 0-1,0 0 1,1 0-1,-1 0 1,0 0-1,0 1 1,0-1-1,0 0 0,0 0 1,0 1-1,-1-1 1,1 0-1,0 1 1,0-1-1,-1 1 1,1-1-1,-1 1 1,0-1-1,1 1 1,-1-1-1,0 1 1,0 0-1,0-1 0,0 3 1,1 11 198,-1 0 0,-1 1 1,-4 28-1,3-26-119,-1 11 40,1 1 1,2 0 0,6 49-1,-4-64-100,1 0-1,1 0 0,0 0 1,1-1-1,0 0 0,1 0 1,1 0-1,0-1 0,11 16 0,-14-24-37,0 0-1,0 0 0,0-1 0,1 1 0,-1-1 0,1 0 0,0 0 0,0 0 0,1-1 1,-1 0-1,1 0 0,0 0 0,-1-1 0,1 0 0,0 0 0,7 1 0,-4-2 17,-1 0-1,0-1 0,0 0 0,0-1 0,1 0 0,-1 0 1,0 0-1,0-1 0,0-1 0,-1 1 0,9-5 0,6-4 99,1-2-1,-2-1 0,1 0 1,-2-2-1,0 0 0,32-36 0,-40 40-60,-2 0 0,0-1-1,0-1 1,-2 0 0,1 0-1,-2-1 1,11-27 0,-15 33-44,0-1-1,-1 0 1,0 0 0,0 0 0,-1 0-1,-1 0 1,1 0 0,-2 0 0,1 0-1,-1 0 1,-1 0 0,0 0 0,-5-16-1,6 23-25,0 1 0,0-1 0,0 1 0,0 0 0,-1-1 0,1 1 0,0 0 0,-1 0-1,0 0 1,0 0 0,1 0 0,-1 0 0,-4-2 0,5 3 5,-1 0 0,1 1 0,0-1 0,-1 1 1,1-1-1,0 1 0,-1 0 0,1 0 0,-1-1 0,1 1 1,-1 0-1,1 0 0,-1 0 0,1 1 0,0-1 0,-1 0 1,1 1-1,-3 0 0,0 1 15,1 0 0,-1 0-1,1 0 1,-1 1 0,1-1 0,0 1 0,0 0 0,0 0 0,1 0-1,-1 0 1,1 1 0,-1-1 0,1 1 0,0-1 0,1 1 0,-2 4-1,-2 3 40,2 0 0,-1 1-1,2-1 1,-1 1 0,2 0-1,-1 0 1,2 0 0,-1 0 0,2 0-1,0 0 1,0-1 0,1 1-1,0 0 1,1 0 0,1-1-1,0 0 1,0 0 0,1 0-1,0 0 1,1-1 0,0 1-1,1-2 1,0 1 0,1-1-1,0 0 1,12 11 0,-16-17-64,15 12 111,0-1-1,2 0 1,23 11 0,-39-22-351,1-1 1,-1 1 0,1-1 0,-1-1 0,1 1 0,0-1-1,-1 0 1,1 0 0,0-1 0,0 1 0,0-1 0,0-1-1,-1 1 1,1-1 0,0 0 0,0 0 0,-1-1 0,8-2 0,43-23-4769,-47 24 4306,16-7-1229,-18 3 1423,-1 1-1,0-2 1,0 1-1,6-11 1,-12 18 505</inkml:trace>
</inkml:ink>
</file>

<file path=ppt/ink/ink2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3.0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6 362 4480,'-5'32'2176,"14"18"-2048,-4-31 3584,0 17-3712,-1 3 128,1 0-128,1-4 128,2 1-256,-4-13 128,10 6-512,11-22 0,-2-4-896,6-10 128</inkml:trace>
  <inkml:trace contextRef="#ctx0" brushRef="#br0" timeOffset="1">58 10 4864,'-6'0'2432,"26"-9"-4864,-6 9 3968,4 5-3072,5-10 0</inkml:trace>
</inkml:ink>
</file>

<file path=ppt/ink/ink2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3.6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1 278 2816,'10'29'5632,"-9"-19"-5519,1-1 1,1 1 0,0-1-1,0 1 1,1-1 0,0 0-1,0-1 1,1 1 0,0-1-1,1 0 1,0 0 0,0 0-1,1-1 1,11 10 0,-6-8-3,0 0 1,1 0 0,1-1-1,-1-1 1,1 0-1,0-1 1,1-1-1,27 7 1,-27-10-13,-1 0-1,1-1 1,0-1-1,-1 0 1,1-1-1,0-1 1,-1 0-1,1-1 1,-1 0 0,0-1-1,0-1 1,0 0-1,-1-1 1,1 0-1,-2-1 1,25-17-1,-25 15 18,1 0-1,-1-1 0,0-1 0,-1 0 1,0 0-1,-1-1 0,0 0 1,-1-1-1,-1 0 0,0 0 0,0-1 1,-1 0-1,-1-1 0,-1 1 1,8-30-1,-12 37-95,0-1-1,-1 0 1,0 0-1,0 0 1,0 1 0,-1-1-1,0 0 1,-1 0 0,0 1-1,0-1 1,0 1 0,-1-1-1,0 1 1,-1 0 0,1 0-1,-1 1 1,-1-1-1,1 1 1,-1 0 0,0 0-1,-1 0 1,0 1 0,-7-7-1,4 5-23,-1 1 0,0 0 0,0 0 0,-1 1 0,1 1 0,-1-1-1,0 2 1,0 0 0,0 0 0,-1 1 0,1 0 0,-1 1 0,1 0-1,-1 1 1,-13 1 0,1 2-19,-1 0-1,1 2 1,0 1-1,0 0 0,0 2 1,-34 17-1,50-22-31,0 1 0,1 0 0,0 1 0,0 0 0,0 0 0,0 0 1,1 1-1,0 0 0,0 0 0,1 0 0,0 1 0,0 0 0,0 0 0,1 0 0,0 1 0,0-1 0,1 1 0,0 0 0,0 0 0,1 0 0,0 1 0,-2 14 0,5-15-95,-1 0 0,1 1 0,1-1 0,-1 0 0,2 0 0,-1 0 0,1 0 0,0 0 0,1-1 0,-1 1 0,1-1 0,1 0 0,0 0-1,0 0 1,0-1 0,9 9 0,1-1-484,1 0 0,0 0-1,1-2 1,0 0-1,27 14 1,21 3-1030</inkml:trace>
</inkml:ink>
</file>

<file path=ppt/ink/ink2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4.3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64 3200,'-1'0'84,"-1"0"0,1 0-1,0 0 1,-1 1 0,1-1 0,0 0 0,-1 1 0,1-1-1,0 1 1,0 0 0,-1-1 0,1 1 0,0 0 0,0 0-1,0-1 1,0 1 0,0 0 0,0 0 0,0 0 0,0 0-1,0 1 1,1-1 0,-2 1 0,0 2 207,0 1 1,1-1-1,-1 0 0,1 1 1,0-1-1,0 1 0,-1 4 1,1 8 94,0-1 0,1 0 1,3 21-1,4-2-58,1 0 1,2 0-1,1-1 1,2-1 0,20 39-1,-25-54-145,-5-96 372,-3 64-520,-3-30 19,5-58 0,0 86-75,0 0 1,2 0-1,-1 0 1,2 1-1,0 0 1,1 0-1,8-16 1,-9 24 39,0 1-1,0-1 1,0 1 0,1 0 0,0 0 0,0 1 0,0-1 0,1 2 0,0-1-1,0 1 1,0 0 0,0 0 0,1 0 0,0 1 0,-1 1 0,1-1 0,0 1 0,0 1-1,15-2 1,-17 2 24,0 0 0,0 1 0,1 0 0,-1 0 0,0 0 0,1 1 0,-1-1-1,0 2 1,0-1 0,0 1 0,0 0 0,0 0 0,0 1 0,-1-1 0,1 1 0,-1 0 0,1 1-1,-1 0 1,0-1 0,-1 2 0,1-1 0,-1 0 0,0 1 0,0 0 0,0 0 0,3 6 0,-1 1 17,-1 0 0,0 1 1,-1 0-1,-1 0 1,0 0-1,0 1 0,-2-1 1,1 17-1,-2 4 63,-11 67 0,8-60-31,-4 13-77,13-71-3257,-5 12 2812,1 0 0,0 0 0,0 0 0,1 1 1,0-1-1,5-7 0,7-4-1255</inkml:trace>
</inkml:ink>
</file>

<file path=ppt/ink/ink2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4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0 175 3328,'36'38'2162,"-31"-31"-1672,0-1-1,0-1 1,0 1-1,1-1 1,-1 0 0,13 8-1,10 10 942,-25-20-1375,0 0 0,0 0 1,0 0-1,1-1 0,-1 1 0,1-1 1,-1 0-1,1 0 0,0 0 1,0 0-1,0-1 0,0 0 0,5 2 1,6-2 223,-1 0 1,1-1 0,-1 0 0,1-1 0,-1 0-1,1-2 1,-1 0 0,0 0 0,0-1 0,0-1-1,15-7 1,-18 7-211,0-1 1,-1 0-1,1 0 0,-1-1 0,-1-1 0,1 1 0,-1-2 1,0 1-1,-1-1 0,0-1 0,-1 1 0,0-1 0,10-19 1,-15 24-64,0 0 1,-1 0 0,0 0-1,0 0 1,0 0 0,0 0-1,-1 0 1,0 0 0,0 0-1,0 0 1,-1 0 0,0 0-1,0 0 1,0 0 0,0 0-1,-3-6 1,2 7-3,1 0 0,-1 1 0,0-1 0,0 1 0,0-1 0,0 1 0,-1 0 0,0 0 0,1 0 0,-1 0 0,0 0 0,0 0 0,0 1-1,-1 0 1,1 0 0,-1 0 0,1 0 0,-1 0 0,0 1 0,-7-3 0,3 2-11,0 1-1,0 0 0,1 1 1,-1 0-1,0 0 0,0 0 1,0 1-1,0 0 0,0 1 1,1 0-1,-1 0 0,1 1 1,-1-1-1,1 2 0,0-1 1,0 1-1,0 0 0,1 0 1,-1 1-1,1 0 0,0 0 1,0 1-1,1-1 0,0 1 1,0 1-1,0-1 0,1 0 1,0 1-1,0 0 0,0 0 1,-3 13-1,1-6 12,1 0 1,0 0-1,2 1 1,0 0-1,0 0 1,1 0-1,1 0 0,1 0 1,1 17-1,-1-24 26,2 1 0,-1-1 0,1 0 0,0 0-1,1 0 1,0 0 0,0-1 0,1 1 0,0-1-1,0 0 1,1 0 0,0 0 0,0-1 0,0 1 0,1-1-1,0-1 1,0 1 0,9 5 0,-1-2 18,1-1 0,0-1 1,0 0-1,1-1 0,0-1 0,0 0 1,0-1-1,1-1 0,-1-1 1,1 0-1,0-1 0,0-1 0,-1 0 1,1-1-1,30-6 0,-24 2-530,0 0 0,0-2 1,0 0-1,-1-2 0,0 0 0,0-2 0,-1 0 0,-1-2 0,0 0 1,30-25-1,-4-16-1695</inkml:trace>
</inkml:ink>
</file>

<file path=ppt/ink/ink2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37.1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0 441 1408,'51'-12'939,"1"3"-1,71-3 1,-94 9-736,57-13 1,-56 10-34,-1 0 0,32-1 0,238 15 1024,-155-1-745,135-16 420,-188 2-640,0 5 1,100 9-1,-77 6-112,1-6 1,0-4-1,123-14 0,-100 0 11,176 9 0,-252 2-64,0-1 0,0-4 0,76-15 0,-98 14-51,59-3 0,-30 5-17,170-1 405,-160 7-154,115-13 1,103-18 29,-196 20-92,168 9-1,35-1 66,124-25-122,-332 19-132,126-18 29,-88 6 131,0 5 1,159 4-1,-197 6-106,131-24 0,-153 16-11,1 3 0,1 3 0,108 5 0,-181 1-35,8 1-1,0 0 0,1 1 0,-1 0 0,0 1 0,13 4 0,-11-3 2,-1 0 0,1-1 1,0-1-1,-1 0 0,1-1 1,17-1-1,86-8 61,-29 1-41,-32 4-43,2 0 23,1 2-1,-1 2 0,97 16 1,-125-14-5,1-1 0,-1-1 0,0-1 0,1-2 0,-1-1 0,40-9 0,-22 4 0,55-3 0,17 6 27,-52 0 6,1 4 1,78 7 0,-121-5-34,0-1 0,0-1 0,48-9 0,-3 1 0,82-8 31,172-9 66,-105 14-97,-32 0 0,96 10 0,-75-5 43,-41 0 20,52 11-76,165-4-80,5-5 327,-261 3-447,-127 1 185,-1 1-1,0 0 1,1 0 0,-1 0-1,0 0 1,1-1 0,-1 1-1,0 0 1,1 0 0,-1 0-1,0 0 1,1 0 0,-1 0-1,1 0 1,-1 0 0,0 0-1,1 0 1,-1 0 0,0 0-1,1 0 1,-1 1 0,0-1-1,1 0 1,-1 0 0,0 0-1,1 0 1,-1 1 0,0-1-1,0 0 1,1 0 0,-1 1-1,0-1 1,0 0 0,1 0-1,-1 1 1,0-1 0,0 0-1,0 1 1,1-1 0,-1 0-1,0 1 1,0-1 0,0 0-1,0 1 1,0-1 0,0 0-1,0 1 1,0-1 0,0 0-1,0 1 1,0-1 0,0 0-1,0 1 1,0-1 0,0 1-1,0-1 1,0 0 0,0 1-1,0-1 1,-1 0 0,1 1-1,0-1 1,-1 1 0,-15 10-1508</inkml:trace>
</inkml:ink>
</file>

<file path=ppt/ink/ink2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0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885 71 1664,'-5'-21'1511,"4"19"-1424,1 0 1,0 0-1,0 0 0,-1 0 0,1 0 0,-1 0 1,0 0-1,1 0 0,-1 0 0,0 0 0,0 0 1,0 0-1,-1 1 0,1-1 0,0 0 0,-1 1 1,1-1-1,-1 1 0,1-1 0,-1 1 0,0 0 1,1 0-1,-1 0 0,0 0 0,0 0 0,0 0 1,0 0-1,0 0 0,0 1 0,0-1 0,0 1 1,0 0-1,0-1 0,-1 1 0,-2 0 0,-30-1 64,0 1 0,0 2-1,0 1 1,0 2-1,0 1 1,-39 12-1,26-2 93,1 1 1,0 3-1,-74 42 0,69-32 2,13-9-88,2 2 1,0 1-1,-51 45 1,86-68-144,0 1 1,0-1 0,0 1 0,0 0 0,0 0-1,1-1 1,-1 1 0,1 0 0,-1 1-1,1-1 1,0 0 0,0 0 0,0 0 0,0 1-1,0-1 1,1 0 0,-1 1 0,1-1-1,-1 1 1,1-1 0,0 1 0,0-1-1,0 1 1,0-1 0,0 1 0,2 3 0,0-3 14,0 0 0,0 0 0,1 0 1,0 0-1,-1 0 0,1 0 0,0-1 0,1 0 1,-1 1-1,0-1 0,0-1 0,1 1 1,-1 0-1,1-1 0,0 1 0,7 0 1,45 12 279,0-3 1,112 8 0,-8-1 169,-151-17-445,244 49 697,-219-41-649,-1 2 1,-1 1-1,0 2 0,-1 1 0,38 24 0,-22-7 17,-2 1 0,54 52 0,-77-63-60,-1 0 1,-1 2-1,-1 0 1,-1 1-1,27 50 1,-41-67-14,0 1 0,0 0 0,-1 0 1,0 1-1,0-1 0,-1 1 1,-1-1-1,1 1 0,-2 0 0,1-1 1,-1 1-1,-2 13 0,1-16 5,-1 0 0,0 0 0,-1 0-1,0 0 1,0 0 0,0-1 0,-1 0 0,0 1-1,0-1 1,0-1 0,-1 1 0,0-1 0,0 1-1,0-1 1,-1-1 0,0 1 0,-8 4 0,-10 5 56,0-1 0,-2-1 1,1-2-1,-1 0 0,-1-2 1,0-1-1,0-1 1,0-1-1,-1-1 0,-29-1 1,17-2-40,0-1 1,0-3 0,1-1-1,-1-2 1,1-1-1,-59-21 1,61 15-58,1-3 1,0-1-1,1-1 1,-41-30-1,75 48 0,0-1-1,0 0 1,-1 0-1,1 1 1,0-1-1,0 0 1,0 0-1,0 0 1,0 0-1,1-1 1,-1 1-1,0 0 1,0 0-1,1 0 1,-1-1-1,1 1 1,-1 0-1,1 0 1,-1-4-1,1 4-33,0 0-1,1 0 0,-1 1 0,0-1 1,1 0-1,-1 0 0,1 0 1,-1 0-1,1 0 0,-1 0 0,1 0 1,0 1-1,-1-1 0,1 0 0,0 0 1,-1 1-1,1-1 0,0 1 1,0-1-1,2 0 0,3-2-343,1 0 0,0 0-1,0 1 1,0 0 0,0 0 0,14-1 0,30-1-1384,1 3-42</inkml:trace>
</inkml:ink>
</file>

<file path=ppt/ink/ink2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1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1 399 2688,'2'-4'215,"0"1"0,1 0-1,-1-1 1,1 1 0,0 0 0,0 0 0,0 0-1,1 1 1,-1-1 0,1 1 0,-1 0 0,1 0-1,5-2 1,27-20 1535,-21 13-1372,0 0 0,25-13 0,-28 18-312,-1 0 0,0-1 1,0 0-1,0-1 0,-1 0 1,0-1-1,12-15 0,-14 13 78,-1 0-1,0-1 1,-1 0 0,0 0-1,-1-1 1,0 1 0,-1-1-1,2-15 1,-5 25-121,0 0 0,-1 0 0,1 0 0,-1 0 0,0 1 0,1-1 0,-1 0 0,-1 0 0,1 0 0,0 0 0,-1 0 0,0 0 0,1 0 0,-1 0 0,0 1 0,-1-1 0,1 0 0,0 1 0,-1-1 0,1 1 0,-1-1-1,0 1 1,0 0 0,0 0 0,0 0 0,0 0 0,0 0 0,-1 0 0,1 0 0,-1 1 0,1-1 0,-1 1 0,0 0 0,1 0 0,-1 0 0,0 0 0,0 0 0,0 1 0,1-1 0,-1 1 0,0 0 0,0 0 0,-4 0 0,1 0 14,0 0 0,1 0 0,-1 0 0,0 1 0,1 0 0,-1 0 0,0 1 0,1-1 0,0 1 1,-1 0-1,1 1 0,0 0 0,0-1 0,0 1 0,-6 5 0,4-1 22,1-1 1,0 1-1,0 0 0,0 1 1,1-1-1,0 1 0,0 0 1,-6 15-1,0 10 178,1 1 0,1 0-1,-8 68 1,15-87-156,-1 3 55,1 0 1,0 0 0,2 0 0,0 0 0,4 26 0,-3-37-94,1 0 0,0-1 1,0 1-1,1 0 0,-1-1 1,1 0-1,1 0 0,-1 1 0,1-2 1,0 1-1,1 0 0,-1-1 1,1 0-1,0 0 0,1 0 1,9 6-1,2 1-89,0-1 0,1-1 0,1 0 0,0-1 0,0-2 0,0 1 0,1-2 0,0-1 0,1-1 0,-1 0 0,1-1 1,31-1-1,-41-2-367,-5 0 7,0-1 0,0 1-1,-1-1 1,1 1-1,0-2 1,-1 1-1,1-1 1,0 0-1,-1 0 1,0 0 0,0-1-1,9-5 1,11-11-1642</inkml:trace>
</inkml:ink>
</file>

<file path=ppt/ink/ink2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1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161 432 640,'0'0'69,"0"1"0,0-1 1,1 0-1,-1 0 0,0 0 0,0 0 0,0 0 1,1 1-1,-1-1 0,0 0 0,0 0 1,1 0-1,-1 0 0,0 0 0,0 0 0,1 0 1,-1 0-1,0 0 0,0 0 0,1 0 1,-1 0-1,0 0 0,0 0 0,1 0 0,-1 0 1,0 0-1,0 0 0,1 0 0,-1 0 0,0-1 1,0 1-1,1 0 0,-1 0 0,0 0 1,0 0-1,0 0 0,1-1 0,-1 1 0,0 0 1,0 0-1,0 0 0,0-1 0,0 1 0,1 0 1,-1 0-1,0-1 0,0 1 0,-3-1 2007,-7 12-2205,6-4 356,0 0 1,1 0-1,0 0 0,0 0 0,1 1 1,0-1-1,0 1 0,1 0 0,0-1 1,0 1-1,1 0 0,0 0 0,0-1 1,0 1-1,1 0 0,1 0 0,-1-1 0,1 1 1,1-1-1,-1 0 0,1 1 0,4 6 1,1-2-130,-1-1 1,2 0-1,-1 0 1,2-1-1,-1-1 1,1 1-1,1-1 1,0-1-1,0 0 1,0-1-1,1 0 1,0 0-1,1-1 1,-1-1-1,1 0 1,0-1-1,0 0 1,1-1-1,-1-1 1,1 0-1,0-1 1,-1 0 0,1-1-1,0 0 1,18-4-1,-8 0-14,-1 0-1,1-2 1,-1 0 0,0-2 0,-1 0-1,1-2 1,-2 0 0,1-2-1,-2 0 1,0-1 0,0-1-1,-1-1 1,27-28 0,-30 25-25,-1 1 0,0-2 0,-2 0 0,0-1 0,-1 0 0,-1-1 0,-1 0 0,-1 0 0,8-28 0,-14 37-45,0 1-1,-1-1 1,-1 0-1,0 1 1,0-1-1,-2 0 1,1 0 0,-1 0-1,-1 1 1,0-1-1,0 1 1,-2-1-1,1 1 1,-1 0-1,-1 0 1,0 0-1,0 1 1,-1 0-1,-1 0 1,-7-9 0,5 7-24,-1 2 0,0-1 1,-1 1-1,0 1 0,0 0 1,-1 1-1,-1 0 0,1 0 1,-1 2-1,-26-11 0,20 11-6,-1 1 0,0 0 0,0 2 0,0 0 0,0 1 0,-1 2 0,-23 1 1,9 2-61,0 2 0,1 2 0,0 1 0,0 1 0,1 2 0,0 2 0,1 1 0,-55 32 0,70-36-30,1 1 0,1 0-1,0 1 1,1 0 0,0 1-1,1 1 1,0 1 0,2-1-1,-1 2 1,-13 24 0,20-30-5,1 0 0,0 0 0,1 0 0,0 0 0,0 0 0,1 1 0,1-1 0,-1 1 1,2 0-1,-1-1 0,2 1 0,-1 0 0,2-1 0,-1 1 0,1-1 0,1 1 0,0-1 0,0 0 0,1 0 1,5 10-1,1-3-233,1 0 1,0-1 0,1-1 0,0 0-1,1 0 1,1-1 0,0-1 0,1 0-1,1-1 1,17 10 0,33 22-1193</inkml:trace>
</inkml:ink>
</file>

<file path=ppt/ink/ink2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2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0 1280,'-1'0'68,"0"1"1,0-1-1,1 0 0,-1 0 0,0 0 1,0 1-1,0-1 0,1 0 0,-1 1 1,0-1-1,0 1 0,1-1 1,-1 1-1,0-1 0,1 1 0,-1-1 1,0 1-1,1 0 0,-1-1 1,1 1-1,-1 0 0,1-1 0,-1 1 1,1 0-1,-1 1 0,-6 30 1488,8 46 229,0-61-1760,2 13 123,8 45 1,2 10 450,3 113 752,-9 1 0,-33 352 0,23-534-1346,1-6 10,0 0-1,1 0 0,0 0 1,1 0-1,0 1 1,0-1-1,1 0 1,1 0-1,4 14 1,-6-24-72,0 0 0,1 0 0,-1-1 1,1 1-1,-1 0 0,1-1 0,-1 1 1,1 0-1,-1-1 0,1 1 1,0-1-1,-1 1 0,1-1 0,0 1 1,0-1-1,-1 0 0,1 1 0,0-1 1,0 0-1,-1 0 0,1 1 0,0-1 1,0 0-1,0 0 0,0 0 1,-1 0-1,1 0 0,0 0 0,0 0 1,0 0-1,0 0 0,-1-1 0,1 1 1,0 0-1,0 0 0,0-1 0,-1 1 1,1-1-1,0 1 0,-1 0 0,1-1 1,0 0-1,-1 1 0,1-1 1,0 1-1,0-2 0,22-13-1372</inkml:trace>
</inkml:ink>
</file>

<file path=ppt/ink/ink2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2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72 2944,'-3'14'1408,"12"2"-512,-6-12 1408,3 1-1920,3 2 0,5-3 256,11-4 128,-2-4-896,9-3 128,7-6 640,-12-10 0,1 0-128,-5-5 0,2 5-128</inkml:trace>
</inkml:ink>
</file>

<file path=ppt/ink/ink2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0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2048,'0'1'91,"-1"0"0,1 0-1,0-1 1,0 1 0,-1 0 0,1 0 0,0-1 0,0 1-1,0 0 1,0 0 0,0 0 0,0 0 0,0-1 0,0 1-1,0 0 1,0 0 0,1 0 0,-1-1 0,0 1 0,1 0-1,-1 0 1,0-1 0,1 1 0,-1 0 0,1-1 0,-1 1 0,1 0-1,-1-1 1,1 1 0,0 0 0,19 24 1635,-7-6-1191,-7-11-291,0 0-1,-1 1 0,0-1 1,-1 1-1,0 0 1,0 0-1,-1 1 0,3 16 1,12 85 1320,-14-80-1095,-3-19-349,40 233 2491,-46-285-2173,-2-54 1,7 83-399,-1-23-25,3-1 0,1 0 1,1 0-1,2 1 0,1 0 0,14-38 1,-19 65-10,1 1 1,-1-1 0,1 1 0,0 0 0,0 0-1,1 0 1,0 0 0,0 0 0,1 1 0,-1 0-1,1 0 1,0 0 0,0 1 0,1-1 0,0 1 0,-1 1-1,12-7 1,-9 8 4,0 0-1,1 0 0,-1 0 0,0 1 1,1 1-1,-1-1 0,1 1 1,-1 0-1,0 1 0,1 0 1,-1 1-1,0 0 0,1 0 1,8 4-1,-10-4 12,0 1 0,0 0 0,-1 0 1,1 1-1,-1-1 0,0 2 0,0-1 0,0 1 0,-1-1 1,0 2-1,0-1 0,8 10 0,-6-4 0,-1-1 0,0 1-1,-1 0 1,0 0 0,-1 1-1,0-1 1,2 13 0,1 18 62,-1 0 0,-3 1 0,-2 59 0,-1-67 14,2 31-317,0-60-1155,-1-40-745,0 5 178,3-5-107</inkml:trace>
</inkml:ink>
</file>

<file path=ppt/ink/ink2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3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6784,'0'0'3328,"28"128"-2816,-14-109 3328,11 10-3712,16-6 0,11-4 128,4 1 128,1-13-512,4-7 128,-4-3 0,-6-13 0,-3 1-1024,-7-1 0,-2 4-896,-12-8 0</inkml:trace>
</inkml:ink>
</file>

<file path=ppt/ink/ink2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4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1 475 1280,'11'-62'3605,"-7"3"-2944,-4 46-435,0 0 1,1 0-1,1-1 0,4-16 0,1 7-51,0 0 0,1 1 0,1 0 0,21-36 0,-23 49-154,-4 3 36,1 0 0,0 0 0,0 1 0,0-1 0,1 1-1,-1 0 1,1 1 0,1-1 0,-1 1 0,0 0 0,1 0 0,0 1 0,0-1 0,8-2-1,20-2 37,-25 6-30,1 0 0,0-1 0,-1 0 0,0 0 0,0-1 0,10-5 0,-15 7-63,0 1 0,0 0 0,0 0 0,0 0 0,0 1 0,0-1 0,0 1 0,0 0 0,0 0 0,0 0 0,1 1 0,-1 0 0,0 0 0,0 0 0,0 0 0,0 0 0,-1 1 0,1-1 0,0 1 0,0 0 0,-1 1 0,5 3 0,6 1 0,-10-5-27,-1 0 0,0 1 0,0-1 0,0 1 0,0 0 0,-1-1 0,1 1 0,3 6 0,-5-7-14,1 1 1,-1-1 0,1 0-1,-1 0 1,1 0 0,0 0-1,0 0 1,0 0 0,0-1-1,0 1 1,0 0 0,0-1-1,1 0 1,-1 0 0,1 1-1,-1-1 1,1-1-1,-1 1 1,1 0 0,-1-1-1,5 1 1,3 0-984,3 4-21</inkml:trace>
</inkml:ink>
</file>

<file path=ppt/ink/ink2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5.3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325 921 3328,'1'0'169,"0"-1"1,-1 0-1,1 0 0,0 0 1,0 1-1,-1-1 1,1 0-1,0 1 0,0-1 1,0 0-1,0 1 0,0-1 1,0 1-1,0 0 1,0-1-1,0 1 0,0 0 1,0-1-1,0 1 0,0 0 1,0 0-1,2 0 1,40-5 2205,-18 2-2097,22-10 223,-1-2 1,-1-2-1,79-41 0,-104 47-387,-1-1-1,0 0 1,-1-1-1,-1-1 0,0-1 1,-1 0-1,0-1 1,-1-1-1,-1 0 0,-1-1 1,0 0-1,-2-1 1,0-1-1,-1 0 0,-1 0 1,-1-1-1,0 0 1,4-24-1,-9 33-102,-1 1 0,0-1 0,-1 1-1,0-1 1,-1 0 0,-1 0 0,1 1 0,-2-1 0,0 1 0,0-1-1,-1 1 1,0-1 0,-1 1 0,0 0 0,-1 1 0,0-1 0,-1 1 0,0 0-1,-13-17 1,4 11-26,-1 0 0,0 0-1,-1 1 1,-1 2 0,0-1-1,-1 2 1,0 1 0,-1 0-1,-30-11 1,12 7-28,-1 3 1,0 1-1,0 2 0,-1 1 1,-1 3-1,-51-2 0,85 7 28,-1-1 0,1 2 0,-1-1 0,1 1 0,-1 0 0,1 1-1,-1 0 1,1 0 0,0 0 0,0 1 0,-9 5 0,12-5-7,0 0 0,0 0 0,0 0 0,0 1 0,1 0 0,-1 0 0,1 0 1,0 0-1,0 0 0,1 1 0,-1-1 0,1 1 0,0 0 0,0 0 0,1 0 0,-1 0 0,-1 8 0,1 7 32,0-1-1,1 1 0,0-1 1,2 0-1,3 22 0,23 102 201,-14-79-134,19 63 451,94 240 0,-79-247-359,-5 2-1,31 147 1,-66-227-102,-1 0 0,-3 0 0,-1 1 0,-4 48 0,-1-64-11,-1 0 0,-1-1-1,-1 1 1,-1-1 0,-1 0-1,-2 0 1,-19 37 0,26-58-38,-23 44 187,-2-2 0,-40 52 0,58-87-177,-1 0 0,0 0 0,0-1 0,-1 0 0,0-1 0,-1-1 1,0 0-1,-1-1 0,0 0 0,0-1 0,0 0 0,-20 5 0,28-10-51,1-1 0,0 0 0,-1-1 1,1 1-1,-1-1 0,0 0 0,1 0 0,-1 0 0,1-1 0,-1 0 0,1 0 0,0-1 1,-1 1-1,1-1 0,0 0 0,0-1 0,0 1 0,0-1 0,1 0 0,-1 0 1,1-1-1,-5-3 0,2 0-238,0 0 0,1-1 0,0 0 1,0 0-1,1 0 0,0 0 0,0-1 1,1 0-1,0 0 0,1 0 0,-3-12 1,2 7-408,1 0 1,1 0-1,1 0 1,0 0-1,0 0 1,1 0 0,1 0-1,4-19 1,5-12-1380</inkml:trace>
</inkml:ink>
</file>

<file path=ppt/ink/ink2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5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3072,'29'0'1536,"22"-11"-1024,-31 6 2944,3-2-3072,5-1 128,10 0 0,8-3 128,2 6-896,-6 1 128,-1 0 384,-2-3 0,-7 11-512,-8-1 128,0 1-896,-6 5 128,2 2-512,3-3 0</inkml:trace>
</inkml:ink>
</file>

<file path=ppt/ink/ink2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6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0 495 2560,'0'0'1280,"0"-13"-128,0 13 1664,0 36-2048,0 6 0,9-6 0,2 7 128,-2-4-1280,0-7 0,10-9 256,-1-7 0,7-16-1152,7-4 0</inkml:trace>
  <inkml:trace contextRef="#ctx0" brushRef="#br0" timeOffset="1">61 36 4608,'-4'-4'2304,"47"-12"-6912,-31 16 3584,8-3 768,-1-10 0</inkml:trace>
</inkml:ink>
</file>

<file path=ppt/ink/ink2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6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4 149 2944,'0'0'109,"0"-1"0,-1 1 0,1 0 1,0-1-1,-1 1 0,1 0 0,0-1 0,0 1 1,-1-1-1,1 1 0,0 0 0,0-1 0,0 1 0,0-1 1,0 1-1,0-1 0,-1 1 0,1-1 0,0 1 0,0-1 1,0 1-1,1-1 0,-1 1 0,0 0 0,0-1 1,0 1-1,0-1 0,0 1 0,0-1 0,1 1 0,-1 0 1,0-1-1,0 1 0,1-1 0,-1 1 0,0 0 1,0-1-1,1 1 0,-1 0 0,1-1 0,-1 1 0,0 0 1,1 0-1,-1-1 0,1 1 0,-1 0 0,0 0 0,1 0 1,-1 0-1,1-1 0,-1 1 0,1 0 0,-1 0 1,1 0-1,-1 0 0,0 0 0,1 0 0,-1 0 0,1 0 1,8 13-112,10 58 848,-2 0 0,8 94 1,-30-255-735,3 69-81,0 0-1,2 0 0,0 0 0,1 1 0,1-1 0,1 0 0,1 1 0,10-32 1,-10 41-42,0 0 0,1 0 1,0 1-1,1 0 0,0 0 1,1 1-1,0-1 0,11-10 1,-13 15 8,0 1 0,1 0 0,-1 1 0,1-1 0,-1 1 0,1 0 0,0 1 0,0 0 0,1-1 0,-1 2 0,0-1 0,1 1 0,-1 0 0,1 0 0,11 1 0,-4 0 59,-1 1-1,1 0 1,-1 1 0,0 0 0,0 1 0,0 1 0,0 0 0,0 1 0,-1 0-1,0 1 1,0 0 0,0 1 0,-1 0 0,0 1 0,0 1 0,-1-1 0,0 1 0,-1 1-1,0 0 1,0 1 0,-1-1 0,0 1 0,6 13 0,-4-2 8,-2 0 0,0 1 0,-1 0 1,5 31-1,-11-44-108,1 0 0,-2 0-1,1 0 1,-2 0 0,1 0 0,-1 0 0,-1 0 0,0 0 0,0 0 0,-1 0-1,0-1 1,-8 18 0,7-22-744,2-8-213,4-11-1010,7-2 325</inkml:trace>
</inkml:ink>
</file>

<file path=ppt/ink/ink2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7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3328,'0'52'6590,"1"7"-5735,0-45-948,-1 3 261,2-1-1,0 0 1,0 0 0,2 0 0,7 23 0,-9-36-255,-1 0 1,0 0 0,1 0-1,-1 0 1,1-1-1,0 1 1,0-1-1,0 1 1,0-1-1,1 0 1,-1 0-1,0 0 1,1 0 0,0 0-1,-1 0 1,1-1-1,0 1 1,0-1-1,0 0 1,0 0-1,0 0 1,0 0-1,0-1 1,0 1 0,0-1-1,1 0 1,-1 1-1,0-2 1,0 1-1,0 0 1,0-1-1,1 1 1,-1-1 0,5-2-1,23-11-1385,-2-13 43</inkml:trace>
</inkml:ink>
</file>

<file path=ppt/ink/ink2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7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3840,'-11'9'1920,"36"-14"-2816,-16 1 3584,-1 4-3968,1 0 0,11 4-640,-6 4 128</inkml:trace>
</inkml:ink>
</file>

<file path=ppt/ink/ink2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7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84 309 2560,'0'3'379,"-1"1"-1,0 0 1,0 0 0,0-1 0,0 1 0,-1-1-1,1 1 1,-4 4 0,3-4-120,0 0 0,0 0-1,0 0 1,0 0 0,1 0 0,0 0 0,0 1 0,-1 7-1,2-7-188,0-1 0,1 1 0,-1-1 0,1 1-1,0-1 1,0 1 0,1-1 0,0 0-1,-1 0 1,1 1 0,1-1 0,-1-1 0,1 1-1,-1 0 1,1 0 0,0-1 0,0 0-1,1 0 1,-1 1 0,1-2 0,-1 1 0,1 0-1,0-1 1,0 0 0,0 0 0,0 0 0,0 0-1,1-1 1,8 3 0,-2-2 91,1 0-1,0 0 1,0-1 0,0 0-1,-1-1 1,1 0 0,0-1 0,0-1-1,0 1 1,19-7 0,-5-2 109,0 0 1,-1-2-1,-1-1 1,0 0-1,-1-2 1,28-23 0,-42 31-214,0 0 0,0-1 0,-1 0 0,0 0 0,-1-1 0,0 0 1,0 0-1,-1 0 0,0-1 0,-1 0 0,0 0 0,0-1 0,-1 1 1,-1-1-1,0 0 0,0 0 0,1-19 0,-4 24-49,-1 0-1,0 1 1,0-1-1,-1 1 0,0-1 1,0 1-1,0-1 1,-1 1-1,1 0 1,-1 0-1,-1 0 0,1 1 1,0-1-1,-1 1 1,0 0-1,0 0 1,-6-4-1,-3-3-8,-1 1 0,0 0 0,0 1-1,-23-10 1,15 10-67,-1 2 0,0 1-1,0 0 1,0 2 0,0 1 0,-1 1-1,0 0 1,1 2 0,-45 5 0,56-3-32,0 0 1,0 1 0,0 0 0,0 1 0,1 0 0,0 1 0,-17 9 0,23-12 40,0 2 0,0-1 0,1 0 0,-1 1 0,1 0 0,-1 0-1,1 0 1,0 1 0,1-1 0,-1 1 0,1 0 0,0 0 0,0 0 0,1 1 0,-1-1 0,1 1 0,-2 9 0,4-12 19,0 1 1,0 0 0,0-1 0,1 1 0,0 0 0,0-1-1,0 1 1,0-1 0,0 1 0,1-1 0,0 0 0,-1 0-1,1 1 1,0-1 0,1 0 0,-1-1 0,0 1-1,1 0 1,0-1 0,0 1 0,-1-1 0,1 0 0,0 0-1,5 2 1,1 2-30,0-1-1,0 0 1,0-1-1,0 0 0,1 0 1,0-1-1,19 3 1,-7-4-122,1-2 0,42-5 0,-27 2 17,-15 0 143,0-1-1,0-2 1,0 0 0,24-10 0,21-6 166,-67 22-103,1-1 1,0 1 0,0 0-1,0 0 1,0 0 0,0 0-1,0 0 1,-1 0 0,1 0-1,0 1 1,0-1 0,0 1-1,0-1 1,-1 1 0,1 0-1,0 0 1,-1 0-1,1-1 1,-1 2 0,1-1-1,-1 0 1,1 0 0,-1 0-1,1 1 1,-1-1 0,0 1-1,0-1 1,0 1 0,0-1-1,1 3 1,3 6 191,0 1 0,0 0 0,5 22 0,1-2 278,60 113 1525,-68-139-2035,0-1 0,0 0 0,1 0 0,0 0 0,0 0 0,0-1 0,0 0 0,0 1 0,1-1 1,-1-1-1,1 1 0,0-1 0,0 0 0,0 0 0,0 0 0,0-1 0,0 1 0,1-1 0,-1-1 0,0 1 0,1-1 0,-1 0 0,6 0 0,4-1-586,-1 0-1,0-1 0,0-1 0,0 0 0,0-1 0,0-1 1,19-8-1,11-12-1325</inkml:trace>
</inkml:ink>
</file>

<file path=ppt/ink/ink2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9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2304,'0'0'37,"0"-1"-1,0 1 1,0 0 0,0 0-1,0 0 1,0 0 0,0 0-1,0-1 1,1 1 0,-1 0-1,0 0 1,0 0 0,0 0-1,0 0 1,0 0 0,0 0-1,1-1 1,-1 1 0,0 0-1,0 0 1,0 0 0,0 0-1,1 0 1,-1 0 0,0 0-1,0 0 1,0 0 0,1 0-1,-1 0 1,0 0 0,0 0-1,0 0 1,0 0 0,1 0 0,-1 0-1,0 0 1,0 0 0,0 0-1,0 0 1,1 1 0,-1-1-1,0 0 1,0 0 0,0 0-1,0 0 1,0 0 0,0 0-1,1 0 1,-1 1 0,0-1-1,0 0 1,0 0 0,0 0-1,0 0 1,0 1 0,0-1-1,18 15 1481,14 19-111,-19-12-1168,0 1 0,-1 0 0,-1 1 0,11 35-1,10 23 601,29 62 719,-65-152-1235,0-2-251,-1 0 0,1 0-1,1-1 1,0 0 0,-2-12 0,3 5-53,1 1 1,0-1-1,2 0 1,0 1-1,1-1 1,0 1-1,9-29 1,-8 38 2,0 0 1,0 0-1,1 0 0,0 0 1,1 0-1,-1 1 1,2 0-1,-1 0 0,1 0 1,0 1-1,0 0 1,1 0-1,-1 0 0,1 1 1,1 0-1,-1 0 1,13-5-1,-9 5 55,1 1 0,-1 0 1,1 1-1,0 0 0,0 1 0,0 0 1,0 1-1,0 1 0,0 0 0,0 0 1,0 1-1,0 0 0,14 4 0,-18-3-37,0 0-1,0 1 1,-1 0-1,1 0 1,-1 1 0,0 0-1,0 0 1,0 0-1,-1 1 1,1 0 0,-1 1-1,0-1 1,0 1-1,-1 0 1,0 0-1,0 1 1,0 0 0,-1 0-1,0 0 1,4 10-1,0 4 8,-1 1-1,-1 0 0,-1 0 0,3 28 1,-7-39 10,0 1 0,-1 0 1,-1-1-1,0 1 0,0 0 0,-1-1 1,0 1-1,-1-1 0,-8 22 1,11-34-54,0 1 1,0 0 0,-1 0-1,1 0 1,0 0 0,0 0-1,0 0 1,0 0 0,0-1-1,0 1 1,0 0 0,0 0-1,0 0 1,-1 0 0,1 0-1,0 0 1,0 0 0,0 0-1,0 0 1,0 0 0,0 0-1,0 0 1,-1 0 0,1 0-1,0 0 1,0 0 0,0 0-1,0 0 1,0 0 0,-1 0-1,1 0 1,0 0 0,0 0-1,0 0 1,0 0 0,0 0-1,0 0 1,0 0 0,-1 0-1,1 0 1,0 0 0,0 0-1,0 0 1,0 0 0,0 0-1,0 1 1,0-1 0,0 0-1,-1 0 1,1 0 0,0 0-1,0 0 1,0 0 0,0 0-1,0 1 1,0-1 0,0 0-1,0 0 1,0 0 0,0 0-1,0 0 1,-3-20 102,2-28-55,3 35-54,1-1 0,1 1 0,0 0 0,0 0 0,2 1 0,-1-1 1,1 1-1,1 0 0,1 1 0,12-17 0,-8 13-22,0 1-1,0 0 1,2 0 0,-1 2-1,2 0 1,0 0-1,21-12 1,-26 19 30,1 1 1,-1 0-1,1 1 0,0 0 1,0 1-1,0 0 1,0 0-1,0 1 0,0 1 1,0 0-1,0 0 1,0 1-1,1 1 0,-1 0 1,-1 0-1,1 1 0,15 6 1,-13-4 22,1 1 1,-1 1 0,0 0-1,-1 1 1,1 0 0,-2 0-1,1 2 1,-1-1 0,0 1-1,-1 1 1,0 0 0,12 18-1,-15-18-15,-1 0-1,1 1 1,-2 0-1,0 0 1,0 0-1,-1 1 0,0-1 1,2 21-1,-5-26 6,-1 1-1,0-1 0,0 0 0,-1 1 1,0-1-1,0 0 0,-1 1 0,0-1 1,0 0-1,-1 0 0,0 0 0,0-1 1,0 1-1,-1-1 0,0 0 0,-8 10 1,11-15-68,0 0 0,0 1 0,0-1 0,-1 0 0,1 0 0,0 0 0,-1 0 0,1-1 1,-1 1-1,1 0 0,-1-1 0,1 1 0,-1 0 0,-1-1 0,-1-3-1414,13-8-633,10-5 156,12-6 0</inkml:trace>
</inkml:ink>
</file>

<file path=ppt/ink/ink2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1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169 293 3328,'12'73'7425,"-5"-40"-5976,-6-29-1381,0 0-1,0 0 1,0 0-1,0-1 1,0 1-1,1 0 1,0-1-1,-1 1 1,1-1-1,1 0 1,-1 1-1,0-1 1,1 0-1,0-1 1,0 1-1,-1 0 1,2-1-1,4 4 1,-3-3 42,0-1 0,0 0 1,1 0-1,-1-1 0,1 1 1,-1-1-1,1-1 0,-1 1 1,1-1-1,0 0 0,10-1 1,-1-1 37,1-1 1,-1 0 0,0-2 0,0 0 0,0 0 0,-1-1 0,0-1 0,25-16 0,-27 15-89,0-1-1,-1-1 1,-1 0 0,1 0 0,-1-1-1,-1 0 1,0 0 0,-1-1 0,0-1-1,-1 1 1,10-22 0,-15 26-49,1 1 0,-1 0 0,0-1 0,-1 1 0,0-1 0,0 1 0,-1-1 0,1 0 0,-2 1 0,1-1 0,-1 0 0,0 1 0,-1-1 0,0 1 0,0 0 0,0-1 0,-1 1 0,0 0 0,-1 0 0,0 1 0,0-1 0,0 1 0,-9-10 0,5 7-12,0 2 0,-1-1-1,0 1 1,0 1 0,0-1 0,-1 2-1,0-1 1,0 1 0,0 1-1,-1 0 1,0 0 0,0 1 0,0 0-1,0 1 1,0 1 0,0-1 0,0 2-1,-1 0 1,1 0 0,0 1-1,-14 2 1,1 1-56,0 1 0,1 1 0,0 1 0,0 1 0,1 1 1,0 1-1,0 1 0,1 1 0,-20 15 0,35-23 42,1 1 0,-1-1 0,1 1 0,0 0 0,0 0 0,1 1 0,0-1 0,0 1 0,0 0 0,0 0 0,1 1 0,0-1-1,1 1 1,-1-1 0,1 1 0,0 0 0,1 0 0,0 0 0,0 0 0,0 0 0,1 0 0,1 12 0,0-13 13,0-1 0,1 1 0,-1-1 0,1 0 0,1 1 0,-1-1 0,1 0 0,0 0 0,0-1 0,0 1 0,0 0 0,1-1-1,0 0 1,0 0 0,0 0 0,1-1 0,-1 1 0,1-1 0,0 0 0,0 0 0,0 0 0,0-1 0,0 0 0,1 0 0,-1 0 0,1-1 0,-1 0 0,10 1 0,4 0 15,0-1 1,-1 0 0,1-2 0,0 0 0,31-6 0,94-30 113,-52 11-60,-91 26-65,58-14 114,65-25 0,-137 78 418,8-23-276,0 1 1,1-1-1,1 1 1,1 0-1,-1 20 0,3-31-181,0 0 0,0 0 0,1 0-1,0 0 1,0-1 0,0 1-1,1 0 1,0-1 0,0 1-1,0-1 1,1 1 0,0-1 0,0 0-1,0 0 1,0 0 0,1-1-1,0 1 1,8 6 0,2 0-129,0-1 0,1-1 1,0 0-1,1-2 1,0 1-1,0-2 0,0 0 1,19 3-1,-4-2-1773,0-2 0,0-1 0,51 0 0,-44-4-735</inkml:trace>
</inkml:ink>
</file>

<file path=ppt/ink/ink2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49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157 154 3200,'0'3'1429,"4"86"3988,-1-68-5105,0 0 0,1 0 0,1 0 1,2-1-1,0 0 0,0 0 0,20 33 1,-24-48-206,0 0 0,0 0 0,1 0 0,0-1 0,0 0 0,0 0 0,0 0 0,1 0 0,0-1 0,-1 1 0,1-1 0,0 0 0,1-1 0,-1 1 0,9 2 0,-5-3 44,1 0-1,-1-1 0,1 0 1,-1 0-1,1-1 1,0 0-1,-1 0 0,19-4 1,-10 0 1,0-1 0,-1-1 0,1 0 0,-1-1 0,0-1 0,-1 0 0,1-2 0,-2 0 0,23-18 0,-30 21-102,0-1 0,0 0 0,-1-1 0,0 1 0,0-1 0,-1-1 0,0 1-1,-1-1 1,0 0 0,-1-1 0,0 1 0,0-1 0,-1 1 0,-1-1 0,0 0 0,1-16 0,-3 19-52,0 0 1,0 0-1,-1 0 1,-1 0-1,1 0 1,-1 1-1,0-1 0,-1 1 1,0-1-1,0 1 1,-1 0-1,0 0 1,0 0-1,0 1 1,-1-1-1,0 1 1,0 0-1,-1 0 1,0 1-1,0 0 1,0 0-1,0 0 1,-1 1-1,-8-4 1,-6-3-71,0 0 0,-1 2 0,0 1 0,0 1 0,-1 1 0,0 0 0,0 2 0,-1 1 0,-40-1 0,44 5-2,0 0 0,1 1-1,-1 1 1,1 0 0,0 2-1,0 0 1,0 2 0,0 0 0,1 0-1,1 2 1,-1 0 0,-16 13 0,29-19 29,0 1 1,0 0-1,0 1 1,1-1 0,-1 1-1,1 0 1,0 0-1,0 0 1,1 0 0,0 1-1,0 0 1,-4 8 0,6-11-15,1 0 0,-1 0 1,1 0-1,-1 0 0,1 0 1,0 0-1,0 0 1,0 0-1,1 0 0,-1 0 1,1 0-1,-1 0 0,1-1 1,0 1-1,0 0 0,0 0 1,1-1-1,-1 1 1,1 0-1,-1-1 0,1 1 1,0-1-1,0 0 0,0 0 1,0 0-1,0 0 1,5 3-1,10 7-519,0-2-1,1 0 1,0-1-1,0-1 1,1 0 0,0-2-1,0 0 1,26 4 0,54 7-1342</inkml:trace>
</inkml:ink>
</file>

<file path=ppt/ink/ink2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0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0 265 3072,'8'-11'4752,"36"-33"-3360,-11 18-1128,0 1 1,1 2-1,2 1 1,0 2-1,1 2 1,1 1-1,1 2 1,0 1-1,48-9 1,-75 21-171,0 0 1,0 1 0,1 0-1,-1 0 1,19 3-1,-27-1-56,1-1-1,-1 1 1,1 0-1,-1 1 1,0-1-1,0 1 1,0-1-1,0 1 1,0 1-1,0-1 1,0 0-1,0 1 1,-1 0-1,0 0 1,1 0-1,-1 0 1,0 1-1,4 6 1,0 3 3,-1 0 1,-1 1-1,0 0 1,0 1-1,-2-1 1,0 1-1,0-1 1,-2 1-1,0 0 1,0 0-1,-1 0 1,-1 0-1,-4 22 1,-2 1-22,-1-1 1,-2 0-1,-1 0 0,-20 41 1,22-59 12,-1-1 0,-1 0 0,-1-1 0,0 0 0,-1-1 0,-1 0 0,0-1 0,-1 0 0,-1-2 0,0 0 0,-36 22 0,18-16 29,-1-1 0,0-2 0,-1-2 0,-1-1 0,-59 13 0,92-26-65,1 1 1,-1-1 0,1 1-1,-1-1 1,1 0 0,-1 0 0,0-1-1,1 1 1,-1-1 0,1 1 0,-1-1-1,1 0 1,0-1 0,-6-1-1,8 2 1,0 0 0,0 0-1,0 0 1,0 0-1,0 0 1,0 0 0,0-1-1,0 1 1,0 0-1,1 0 1,-1-1 0,0 1-1,1 0 1,-1-1-1,1 1 1,0 0 0,-1-1-1,1 1 1,0-1-1,0 1 1,0-1-1,0 1 1,0-1 0,0 1-1,0 0 1,1-1-1,-1 1 1,0-1 0,1 1-1,-1 0 1,1-1-1,-1 1 1,1 0 0,0-1-1,0 1 1,0 0-1,-1 0 1,3-2 0,2-3-2,-1 1 0,1 0 0,1 0 1,-1 0-1,1 0 0,-1 1 0,1 0 0,0 0 1,1 1-1,-1 0 0,1 0 0,-1 0 1,1 1-1,0 0 0,0 0 0,13-1 1,1 0-10,0 1 0,1 1 0,-1 1 0,33 4 1,100 26 93,-47-8-34,-97-21-54,-1 0 1,0-1 0,1 0 0,-1-1 0,0 0-1,1 0 1,-1-1 0,0-1 0,0 1 0,0-1 0,0-1-1,-1 0 1,1 0 0,-1 0 0,15-12 0,-16 10-924,1 0 1,-1 0 0,0-1 0,0 0-1,6-9 1,-7 8-927,3 3 43</inkml:trace>
</inkml:ink>
</file>

<file path=ppt/ink/ink2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0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1664,'7'-3'1070,"0"1"0,-1 0 0,1 1 1,0-1-1,13 0 0,-17 2-1326,101-4 2442,-84 5-2427,-1-1 0,0 0 0,1-2-1,-1 0 1,0-2 0,0 0-1,25-8 1,-24 3-1060</inkml:trace>
</inkml:ink>
</file>

<file path=ppt/ink/ink2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1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37 1664,'-6'16'5111,"5"6"-3673,8 21-1660,-7-38 679,10 52 533,-5-20-460,2-1 1,18 56-1,-19-81-127,-6-26-172,-6-28-12,6 41-197,-4-21 2,1 1 1,1-2-1,0 1 1,5-44 0,-2 60-8,0 0 1,0 0 0,1 0-1,0 1 1,0-1 0,1 1-1,0 0 1,0-1 0,0 1-1,1 1 1,0-1 0,0 0-1,1 1 1,-1 0 0,1 0 0,0 0-1,0 1 1,1-1 0,-1 1-1,1 1 1,8-5 0,-11 7 28,0-1 0,0 1 0,0 0 0,1 0 0,-1 0 0,1 0 0,-1 1 1,1-1-1,-1 1 0,0 0 0,1 0 0,-1 0 0,1 0 0,-1 1 0,1-1 1,-1 1-1,1 0 0,-1 0 0,0 0 0,0 1 0,0-1 0,1 1 0,-1 0 1,-1 0-1,1 0 0,0 0 0,0 0 0,-1 0 0,1 1 0,-1 0 0,0-1 1,2 4-1,4 5 65,0 0 1,-1 1 0,-1 0-1,0 0 1,-1 1 0,7 21 0,20 80 250,-31-112-352,-1 0-1,1 0 1,-1 0-1,1-1 1,0 1-1,-1 0 1,1-1-1,0 1 1,0 0-1,0-1 0,0 1 1,1-1-1,-1 1 1,0-1-1,1 0 1,-1 0-1,3 2 1,-3-2-7,-1-1 1,0 0-1,1 0 0,-1 0 1,0 0-1,1 0 0,-1 0 1,0-1-1,0 1 1,1 0-1,-1 0 0,0 0 1,1 0-1,-1 0 0,0 0 1,1 0-1,-1-1 0,0 1 1,0 0-1,1 0 1,-1 0-1,0-1 0,0 1 1,0 0-1,1 0 0,-1-1 1,0 1-1,0 0 0,0 0 1,0-1-1,1 1 1,-1 0-1,0-1 0,0 1 1,0 0-1,0-1 0,0 1 1,0 0-1,0 0 0,0-1 1,0 1-1,0 0 1,0-1-1,0 1 0,0 0 1,0-1-1,0-11 52,-1-12 16,0 18-64,1 0 1,0 0 0,0 1-1,0-1 1,1 0 0,0 0 0,0 0-1,1 0 1,-1 0 0,1 1-1,0-1 1,4-5 0,-3 5-20,0-1 1,1 1-1,-1 0 0,1 0 1,1 1-1,-1 0 0,1-1 1,0 1-1,0 1 0,0-1 1,1 1-1,0 0 1,0 0-1,0 0 0,0 1 1,0 0-1,1 1 0,0-1 1,-1 1-1,1 0 0,0 1 1,0-1-1,0 1 1,0 1-1,0 0 0,0 0 1,0 0-1,0 0 0,0 1 1,0 1-1,0-1 0,10 4 1,-5-1 11,0 0 0,0 0 0,0 1 0,0 1 0,-1 0 0,0 0 0,-1 1 0,1 1 0,13 12 0,-12-7 52,0 0 0,-1 1-1,0 0 1,-1 1 0,-1 0 0,10 22 0,-12-20 140,-1 0 0,-1 0 0,-1 1 0,0 0-1,-1-1 1,-1 1 0,-1 0 0,-1 33 0,4-55-2156,1-9 558,-9-10-663,-5 2-107</inkml:trace>
</inkml:ink>
</file>

<file path=ppt/ink/ink2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2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494 142 2560,'2'-2'341,"0"0"0,-1 0-1,0 0 1,1-1 0,-1 1 0,0-1 0,0 1 0,0-1-1,-1 1 1,1-1 0,-1 0 0,1 1 0,-1-4 0,0 2-238,0-1 0,0 1 0,-1 0 0,0 0 0,0 0 0,0 0 0,0 0 0,0 0 1,-1 0-1,1 1 0,-1-1 0,0 0 0,-1 1 0,1 0 0,0-1 0,-1 1 0,0 0 0,0 0 0,0 0 1,0 1-1,-5-4 0,0 2 8,-1 0 1,-1 1-1,1 0 0,0 1 1,-1 0-1,0 0 1,1 1-1,-1 0 1,0 1-1,1 0 1,-1 1-1,0-1 0,1 2 1,-1 0-1,1 0 1,-19 7-1,4 0-25,1 1 0,-1 1 0,2 2 0,0 0 0,-25 20 0,36-25-60,0 1-1,1 0 0,1 1 1,0 0-1,0 0 0,1 1 1,0 0-1,1 1 0,0 0 1,1 0-1,0 0 0,1 1 1,-4 13-1,7-17 7,0-1 1,0 1-1,1-1 0,0 1 1,1 0-1,0 0 1,0 0-1,1-1 0,0 1 1,1 0-1,0-1 0,0 1 1,1-1-1,0 0 0,0 0 1,1 0-1,0 0 0,0 0 1,1-1-1,0 0 1,7 8-1,-1-3 9,1-1-1,0 0 1,0-1 0,1 0 0,1-1 0,0 0-1,0-1 1,0-1 0,1 0 0,0-1-1,1 0 1,-1-2 0,1 1 0,0-2-1,0 0 1,0-1 0,27-1 0,-14-1 9,0-2 0,0-2 1,0 0-1,-1-2 0,0-1 1,0-1-1,-1-2 1,0 0-1,28-16 0,-36 15 8,17-9 18,-35 20-71,0 0-1,0-1 1,0 1 0,0 0 0,0-1 0,1 1-1,-1 0 1,0 0 0,0 0 0,0 0 0,0 0-1,0 0 1,0 0 0,0 1 0,0-1-1,0 0 1,0 0 0,0 1 0,0-1 0,0 1-1,0-1 1,0 1 0,0-1 0,0 1 0,-1 0-1,1-1 1,0 1 0,0 0 0,0 1 0,8 8 69,-1 0 1,1-1 0,1 0 0,0-1 0,0 0 0,1 0-1,0-1 1,0 0 0,0-1 0,1 0 0,0-1 0,0 0-1,1-1 1,-1-1 0,1 0 0,0 0 0,0-2 0,0 1-1,0-2 1,0 1 0,17-3 0,-6 0 167,-1-1 0,1-1 0,0-1 0,-1-1 0,0-2 0,0 0 0,-1-1 1,0-1-1,-1-1 0,40-27 0,-53 32-176,0-1 1,0 0 0,0-1-1,-1 1 1,0-2 0,0 1-1,-1-1 1,0 0 0,0 0-1,7-19 1,-10 20-38,-1 1 0,1-1-1,-2 0 1,1 0 0,-1 1 0,-1-1 0,1 0 0,-1 0 0,-1 0-1,1 0 1,-1 0 0,-1 0 0,1 1 0,-1-1 0,-4-9-1,1 6-34,-1 0 0,1 0 0,-2 1 0,0 0-1,0 0 1,0 1 0,-1 0 0,-1 0 0,1 1-1,-2 0 1,1 0 0,-1 1 0,0 1 0,0 0-1,-1 0 1,0 0 0,0 2 0,0-1 0,0 2-1,-1-1 1,0 1 0,-15-1 0,4 1-39,0 1-1,-1 1 1,1 1 0,0 0 0,0 2 0,-1 1-1,2 1 1,-1 1 0,0 1 0,-36 15-1,50-17 23,-1 1 0,1 0 0,0 1 0,0-1 0,1 2 0,-1-1 0,1 1-1,1 0 1,0 1 0,0 0 0,-10 14 0,14-18-10,1 1 0,-1 0 0,1-1 1,0 1-1,0 0 0,1 0 0,-1 0 0,1 0 1,0 1-1,1-1 0,-1 0 0,1 0 0,0 1 1,0-1-1,1 0 0,0 0 0,-1 0 0,2 1 0,-1-1 1,1 0-1,-1 0 0,1-1 0,1 1 0,-1 0 1,4 4-1,4 6-464,1-1 0,1 0-1,1 0 1,0-1 0,0-1 0,1 0 0,1-1 0,24 14 0,-19-13-513,2-1 1,-1-1-1,1-1 0,1-1 1,0-1-1,28 5 1,5-9-1039</inkml:trace>
</inkml:ink>
</file>

<file path=ppt/ink/ink2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3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1 104 3456,'4'113'7225,"28"146"-4232,-35-274-2476,-4-23-23,-3-63 0,10 88-512,0-1 0,0 0-1,1 0 1,1 0 0,1 1 0,0-1-1,0 1 1,1 0 0,11-24 0,-8 24-2,0 1-1,1 1 1,0-1 0,1 1 0,0 1 0,1-1-1,0 2 1,0-1 0,1 1 0,0 1-1,23-13 1,-24 16 41,0 1-1,0 0 1,1 1-1,-1 1 1,0-1 0,1 2-1,0-1 1,-1 1-1,1 1 1,0 0-1,0 1 1,-1 0-1,1 0 1,-1 1-1,1 0 1,11 5 0,-6-2 37,1 1 0,-1 0 0,-1 1 1,1 1-1,-1 1 0,0 0 1,-1 0-1,0 2 0,-1 0 1,0 0-1,-1 1 0,0 1 1,-1 0-1,14 21 0,-15-19 62,-1 0 0,0 1 0,-1 0 0,-1 0 0,0 1 0,-1 0 0,-1 0 0,-1 1 0,-1-1 0,0 1 0,-1 0 0,-1 0 0,-1 0 0,0 0 0,-3 19 0,3-36-116,0-1-1,0 0 1,0 0-1,0 1 1,-1-1-1,1 0 1,0 1-1,0-1 1,0 0-1,0 0 1,0 1-1,0-1 1,-1 0-1,1 0 1,0 1-1,0-1 1,0 0-1,-1 0 1,1 0-1,0 1 1,0-1-1,-1 0 1,1 0-1,0 0 1,0 0-1,-1 0 1,1 1-1,0-1 1,0 0-1,-1 0 1,1 0-1,0 0 1,-1 0-1,1 0 1,0 0-1,-1 0 1,1 0-1,0 0 1,0 0-1,-1 0 1,1 0-1,0 0 1,-1-1-1,1 1 1,0 0-1,0 0 1,-1 0-1,1 0 1,0 0-1,0-1 1,-1 1-1,1 0 1,0 0-1,0 0 1,0-1-1,-1 1 1,1 0-1,0 0 0,0-1 1,0 1-1,0 0 1,0 0-1,-1-1 1,1 1-1,0-1 1,0 1-111,-1-1 0,1 0-1,0 0 1,-1 1 0,1-1 0,0 0 0,0 0 0,-1 0-1,1 1 1,0-1 0,0 0 0,0 0 0,0 0-1,0 0 1,0 1 0,0-1 0,0 0 0,1 0 0,-1 0-1,0 1 1,0-1 0,1 0 0,-1 0 0,0 1 0,1-1-1,-1 0 1,1 0 0,-1 1 0,1-1 0,-1 1-1,1-1 1,0 0 0,0 0 0,8-6-1962</inkml:trace>
</inkml:ink>
</file>

<file path=ppt/ink/ink2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4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1 679 2688,'2'2'1553,"0"-8"-252,3-20 639,1-29-100,-3 18-1479,1 0-1,2 0 0,2 1 1,1 0-1,2 0 0,2 1 0,22-46 1,-26 65-222,0 0 0,1 0 0,1 1 0,0 1 0,1-1 1,0 2-1,1 0 0,1 0 0,0 2 0,1-1 0,0 2 0,1 0 1,0 1-1,0 0 0,1 2 0,32-11 0,-33 13-23,-1 1-1,1 0 1,0 1-1,28-1 1,-38 4-89,0 1 1,0 0-1,0 0 1,0 0-1,0 0 1,-1 1-1,1 0 1,-1 1-1,1-1 1,-1 1-1,0 0 1,0 0 0,0 0-1,0 1 1,0 0-1,5 6 1,-1 0-14,0 1 1,0 0-1,-1 1 1,-1 0 0,0 0-1,-1 0 1,0 1 0,-1 0-1,4 15 1,4 21 43,8 60 0,-8-31 64,-10-66-127,6 39 39,-9-48-19,1-1 0,-1 1 0,0-1 0,0 1 0,0 0 0,0-1 1,-1 1-1,1 0 0,-1-1 0,1 1 0,-1-1 0,0 1 0,0-1 0,-2 4 1,3-6-10,-1 0 0,1 0 1,-1 1-1,1-1 1,-1 0-1,0 0 1,1 0-1,-1 0 1,1 0-1,-1 0 1,0 0-1,1 0 1,-1 0-1,1 0 1,-1-1-1,1 1 1,-1 0-1,1 0 1,-1 0-1,0-1 1,1 1-1,-1 0 1,1-1-1,-1 1 1,1 0-1,0-1 0,-1 1 1,1-1-1,-1 1 1,1 0-1,0-1 1,-1 1-1,1-1 1,0 1-1,0-1 1,-1 0-1,1 1 1,0-1-1,0 1 1,0-2-1,-14-23-15,8 7 7,1 0 1,1-1 0,0 1 0,1-1 0,1 0-1,1 0 1,1 0 0,1 0 0,0 0 0,1 0-1,1 0 1,1 0 0,1 1 0,0 0 0,2 0 0,0 0-1,17-30 1,-18 39-18,1 1 1,1 0-1,-1 0 0,1 1 1,0 0-1,1 0 0,0 0 0,0 2 1,0-1-1,15-6 0,-18 9 18,1 0-1,-1 1 0,1-1 1,-1 1-1,1 0 1,0 1-1,0 0 1,0 0-1,-1 0 0,1 1 1,0 0-1,0 0 1,0 1-1,0 0 0,0 0 1,0 1-1,7 2 0,-10-2-4,0 1-1,0 0 0,0 0 0,0 1 0,-1-1 1,0 1-1,1-1 0,-1 1 0,0 0 0,-1 1 1,1-1-1,-1 0 0,0 1 0,0-1 0,2 8 1,4 11-7,7 45 0,-13-54 20,26 183 398,-23-264-299,-5 50-106,1 0 0,0 1 0,1-1 0,1 1 0,1 0 0,0 0 0,1 0 0,9-20 0,-6 23-18,1-1-1,0 1 1,1 1-1,0 0 1,1 0-1,0 1 0,1 0 1,0 1-1,1 0 1,20-11-1,-23 15 0,1 0 0,0 1 0,0 0 0,0 1 0,1 0 0,-1 1 0,1 0-1,0 1 1,0 0 0,0 1 0,0 0 0,0 1 0,0 0 0,15 3 0,-20-1 10,-1 0 0,0 1 0,1 0 0,-1 0 0,0 0 0,-1 1 0,1-1 0,-1 2 0,1-1 0,-1 0 0,-1 1 0,1 0 0,-1 0 0,1 1 0,-2-1 0,1 1 0,3 7 0,1 1 29,0 1 0,-1 0-1,-1 1 1,-1 0 0,7 31 0,-5 16 81,-3 0 0,-4 74 0,-1-58 108,-1-57-338,2-18-1333,3-15-1341,2-4 819,3-8-64</inkml:trace>
</inkml:ink>
</file>

<file path=ppt/ink/ink2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5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484 67 1280,'1'-1'120,"0"0"-1,0 0 1,0-1 0,0 1 0,0 0 0,0 0-1,0-1 1,-1 1 0,1-1 0,-1 1-1,1-1 1,-1 1 0,1-1 0,-1 1-1,0-1 1,0 1 0,0-1 0,0 1-1,0-1 1,0 1 0,0-1 0,0 1 0,-1-1-1,1 1 1,-1-1 0,1 1 0,-1-1-1,1 1 1,-1-1 0,0 1 0,0 0-1,0 0 1,1-1 0,-1 1 0,-1 0-1,1 0 1,0 0 0,0 0 0,0 0 0,0 0-1,-1 0 1,1 0 0,0 1 0,-1-1-1,1 0 1,-2 0 0,-4-1 100,1 1 0,0 0 0,-1 0 0,1 0 0,-1 0 0,1 1 0,-1 0 0,1 1 0,-12 1 0,4 1-94,-1-1 0,1 2 0,0 0 0,0 1 0,0 0 0,1 1 0,0 0 1,0 1-1,0 1 0,-14 11 0,-27 21 108,39-30-196,0 1-1,0 0 0,2 1 1,-1 0-1,2 1 0,-1 0 1,-18 29-1,24-30 6,0 0 0,1 1-1,1 0 1,0 0 0,1 1 0,0-1-1,1 1 1,0 0 0,1 0 0,1 0-1,1 26 1,1-30-24,0-1 0,1 1 0,0 0 0,0-1 0,1 1-1,1-1 1,0 0 0,0 0 0,0 0 0,1 0 0,1-1 0,-1 0 0,1 0 0,1 0 0,-1-1-1,1 0 1,13 10 0,-3-4 4,1-1 0,0-1 0,1 0 0,0-1 0,0-1 0,1-1 0,0-1 0,1-1 0,-1 0 0,1-2 0,1 0 0,41 1 0,-38-3 39,1 0 0,-1-2 0,1-1 0,-1-1 0,1-1 0,-1-1 0,0-1 0,0-2 0,-1 0 1,27-12-1,34-22-2196,-76 40 641,-3 4-64</inkml:trace>
</inkml:ink>
</file>

<file path=ppt/ink/ink2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6.0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 2304,'4'5'2961,"12"-4"-1379,29-5-828,-26 2-697,41-2 797,87 5-1,-115 7-2154,-17-4 149</inkml:trace>
</inkml:ink>
</file>

<file path=ppt/ink/ink2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7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51 309 2048,'1'-4'509,"0"1"0,1-1 0,-1 0 0,1 1 0,0-1 0,0 1 0,0-1 0,0 1 0,4-4 0,11-13-74,15-10 93,1 2-1,2 1 1,47-28-1,-55 38-333,-6 3-31,1 2 0,1 1 1,0 0-1,0 2 0,1 1 0,43-10 0,-50 15-82,0 0-1,0 1 0,1 1 1,-1 1-1,1 0 1,-1 1-1,0 1 0,1 1 1,-1 0-1,27 9 1,-36-9-48,0 0 0,0 1 0,0 0 0,0 0 0,0 1 0,-1 0 0,0 0 0,0 1 0,8 8 0,-11-9 18,0 0 1,0 1 0,-1 0 0,0 0-1,0 0 1,0 0 0,-1 0 0,0 1-1,0-1 1,-1 1 0,0-1 0,1 12-1,-2-6 1,0 0-1,-1 0 0,0 0 1,-1 0-1,-1 0 0,0 0 0,0 0 1,-1-1-1,0 1 0,-1-1 1,-10 16-1,-4 4 0,-1 0-1,-38 43 1,-121 154 143,-81 92 39,258-318-232,-90 88 133,80-79-118,-1 0 1,-1-2 0,0 1-1,0-2 1,-27 12 0,38-19-13,0 0 1,0 0 0,0 0 0,0-1-1,0 1 1,0-1 0,0 0-1,0 0 1,0 0 0,0 0 0,0-1-1,0 1 1,0-1 0,0 0 0,0 1-1,0-1 1,-3-2 0,35-9-90,5 8 168,0 2 1,55 5 0,-12-1 27,473-30 423,-514 24-831,-1-2 1,0-2 0,62-22 0,-56 14-1864,44-25 1,-47 21 239</inkml:trace>
</inkml:ink>
</file>

<file path=ppt/ink/ink2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2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2 428 3200,'0'2'194,"-1"0"0,1 0 0,-1 0-1,1 0 1,0 0 0,0 0 0,0 0 0,0 0 0,0 0 0,1-1 0,-1 1 0,0 0-1,1 0 1,0 0 0,-1 0 0,1 0 0,0-1 0,0 1 0,0 0 0,0 0 0,0-1 0,0 1-1,2 1 1,0-1 13,-1-1 1,1 1-1,0-1 0,0 1 0,0-1 1,0 0-1,0 0 0,0 0 0,0 0 0,0-1 1,0 1-1,0-1 0,4 0 0,6 0-61,0-1 0,0 0 0,0-1 0,-1-1 0,1 0 0,15-6 0,-13 3 67,0-1 0,-1-1 1,0 0-1,0-1 1,-1-1-1,0 0 1,-1 0-1,0-2 0,0 1 1,-2-2-1,1 1 1,13-24-1,-18 27-132,-1 0 1,0 0-1,0-1 0,-1 1 0,0-1 0,-1 0 1,0 0-1,-1-1 0,0 1 0,0-1 0,-1 1 1,-1-1-1,0 1 0,0-1 0,-1 1 0,0-1 1,-1 1-1,0-1 0,-1 1 0,-4-13 1,6 22-71,-32-61 309,32 60-308,0 0 1,0 0-1,-1 0 0,1 0 0,-1 1 0,1-1 1,-1 0-1,0 1 0,1-1 0,-1 1 0,0 0 1,0 0-1,0 0 0,0 0 0,0 0 1,0 0-1,-1 0 0,1 0 0,0 1 0,0-1 1,0 1-1,-1 0 0,1 0 0,0 0 0,-1 0 1,-2 0-1,4 0-10,0 1 1,0-1-1,0 0 1,0 1 0,-1-1-1,1 1 1,0-1-1,0 1 1,0 0-1,0-1 1,0 1-1,0 0 1,0 0 0,1 0-1,-1 0 1,0 0-1,0 0 1,1 0-1,-1 0 1,0 0-1,1 0 1,-1 0 0,1 0-1,0 0 1,-1 0-1,1 1 1,0-1-1,0 0 1,-1 0-1,1 0 1,0 1 0,0-1-1,0 0 1,0 0-1,1 1 1,-1-1-1,0 0 1,1 0-1,-1 0 1,0 0-1,1 0 1,-1 1 0,1-1-1,0 0 1,0 1-1,3 4 12,-1 0 0,1 0-1,0 0 1,0-1 0,1 0-1,9 10 1,0-6 39,-1 0 0,1-1-1,1-1 1,0 0 0,0-1 0,0 0 0,1-2-1,-1 1 1,1-2 0,0 0 0,0-1-1,28 0 1,19-3 511,116-14-1,-94 2-179,-81 16-174,-11 7-101,-20 18-58,15-16-37,0 1-23,0 2-1,1-1 0,1 2 0,0-1 1,1 1-1,1 1 0,1 0 1,0 0-1,-6 23 0,11-33 10,0-1-1,1 0 1,0 1 0,0 0-1,1-1 1,-1 1 0,1-1 0,1 1-1,-1-1 1,1 1 0,1-1-1,-1 1 1,1-1 0,0 0-1,0 1 1,1-1 0,0 0-1,0-1 1,0 1 0,1 0 0,-1-1-1,1 0 1,1 0 0,-1 0-1,1 0 1,0-1 0,0 0-1,0 0 1,9 5 0,-1-2 34,-1-1 1,2-1-1,-1 0 0,1-1 1,-1 0-1,1-1 1,0-1-1,0 0 1,0-1-1,1 0 1,-1-2-1,22-2 0,-9-1 13,0-1-1,-1-1 0,1-1 1,-2-2-1,43-20 0,-50 19-12,0-1 0,-1-1-1,27-24 1,11-8 2,-43 33-1,-17 7-129,3 4 84,1 1 1,0-1-1,-1 0 0,1 1 0,0-1 0,-1 1 0,1-1 0,0 1 0,0-1 1,0 1-1,0 0 0,0 0 0,-1 0 0,1-1 0,1 1 0,-1 0 0,0 0 0,0 0 1,-1 3-1,0-1 1,1 0 0,0 1 0,0-1 0,1 1 0,-1-1 0,1 1 0,-1-1 1,1 1-1,0-1 0,1 1 0,-1-1 0,0 1 0,1-1 0,0 1 0,0-1 0,0 1 1,0-1-1,1 0 0,-1 0 0,1 1 0,0-1 0,0 0 0,0-1 0,0 1 0,0 0 1,1-1-1,-1 1 0,6 3 0,-1 1 20,1-1 0,0 0-1,0 0 1,1-1 0,0 0 0,0 0 0,0-1 0,0-1 0,13 4-1,5-1 52,0-2-1,0 0 1,1-2-1,0-1 1,-1-2-1,1 0 1,-1-2-1,0-1 1,1-1-1,-2-1 1,1-2-1,-1 0 1,0-2-1,-1-1 1,0-1-1,30-19 1,-47 27-48,-1-1 0,0 0 0,0 0 0,0-1 0,-1 0 0,1 0 0,-1 0 0,-1-1 0,1 0 0,-1 0 0,-1 0 0,1-1 0,-1 0 1,0 0-1,-1 0 0,0 0 0,0 0 0,-1-1 0,0 1 0,0-1 0,-1 1 0,0-1 0,-1 0 0,0 0 0,0 1 0,-1-1 0,0 0 0,-1 1 0,1-1 0,-2 0 1,1 1-1,-1 0 0,-1 0 0,1 0 0,-1 0 0,-1 0 0,1 1 0,-1 0 0,0 0 0,-1 0 0,0 1 0,0-1 0,-9-6 0,1 3-23,1-1-1,-2 2 0,1 0 0,-2 1 1,1 0-1,-1 1 0,0 1 1,0 1-1,-1 0 0,1 1 0,-1 1 1,0 0-1,0 1 0,-1 1 0,1 1 1,-31 3-1,13 1-33,0 1-1,1 2 1,0 1 0,0 2-1,1 1 1,0 2 0,-43 23-1,62-28 3,0 0-1,1 1 0,0 1 0,0 0 0,1 0 1,0 1-1,1 1 0,-20 26 0,27-32-53,0 1-1,0 0 0,0 0 0,1 0 0,0 0 0,1 0 0,0 1 0,0 0 1,0-1-1,1 1 0,0 0 0,0-1 0,1 1 0,0 0 0,1 0 0,-1-1 1,2 1-1,-1 0 0,1-1 0,5 15 0,-5-16-102,1-1-1,0 1 1,0-1-1,1 0 1,0 1 0,0-2-1,0 1 1,0 0-1,1-1 1,-1 0 0,1 0-1,1 0 1,8 5-1,-2-3-248,0-1-1,0 1 0,1-2 0,0 0 1,0-1-1,15 3 0,0-3-490,0-1 0,0-1 0,1-1-1,-1-1 1,46-9 0,-45 2-289,46-18 1</inkml:trace>
</inkml:ink>
</file>

<file path=ppt/ink/ink2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0:57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838 0 1664,'1'0'143,"0"0"1,-1 0-1,1 0 0,-1 0 1,1 0-1,0 0 0,-1 0 1,1 0-1,-1 1 0,1-1 1,0 0-1,-1 0 1,1 0-1,-1 1 0,1-1 1,-1 0-1,1 1 0,-1-1 1,1 0-1,-1 1 0,1-1 1,-1 1-1,1-1 0,-1 1 1,0-1-1,1 1 0,-1-1 1,0 1-1,1-1 0,-1 1 1,0-1-1,0 1 1,1-1-1,-1 1 0,0 0 1,0-1-1,0 1 0,0 0 1,0-1-1,0 1 0,0-1 1,0 1-1,0 0 0,0-1 1,0 1-1,-1 0 0,-12 36-28,5-20 542,-5 18-397,-2-2-1,-1 0 1,-1 0-1,-28 38 1,-29 53-86,5-3 71,-87 117 1,4-52 26,45-62-160,54-63-39,34-42-15,2 2 0,0 0 0,1 1-1,-25 44 1,35-45 330,6-21-405,0 0 1,0 0-1,0 1 1,0-1-1,0 0 1,1 0-1,-1 0 1,0 1-1,0-1 1,0 0 0,0 0-1,0 0 1,0 1-1,1-1 1,-1 0-1,0 0 1,0 0-1,0 0 1,0 0-1,1 0 1,-1 1-1,0-1 1,0 0-1,0 0 1,1 0 0,-1 0-1,0 0 1,0 0-1,0 0 1,1 0-1,-1 0 1,0 0-1,0 0 1,1 0-1,-1 0 1,0 0-1,0 0 1,0 0 0,1 0-1,-1 0 1,0 0-1,0-1 1,31-16-2970,-21 10 1834,12-8-384</inkml:trace>
</inkml:ink>
</file>

<file path=ppt/ink/ink2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0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398 146 2176,'0'-7'323,"0"0"1,-1 1-1,0-1 1,0 0-1,-1 0 0,0 1 1,0-1-1,0 1 1,-1 0-1,0 0 0,0 0 1,-1 0-1,1 0 1,-1 0-1,-1 1 0,1 0 1,-1 0-1,-7-7 1,8 10-264,0-1 0,1 1 0,-1-1 0,0 1 0,-1 0 1,1 1-1,0-1 0,0 1 0,-1 0 0,1 0 0,-1 0 1,1 0-1,-1 1 0,1 0 0,-1 0 0,1 0 0,-1 0 0,1 1 1,-1 0-1,1 0 0,-1 0 0,1 0 0,0 1 0,0-1 1,-1 1-1,1 0 0,-7 6 0,-43 24 249,34-22-169,2 2 0,-1 0 0,2 0 0,-23 22 0,35-29-107,1 0 0,-1 0-1,1 0 1,1 0 0,-1 1 0,1 0-1,0 0 1,0 0 0,1 0 0,0 0-1,0 0 1,0 1 0,1-1 0,0 1-1,0-1 1,0 1 0,1-1 0,0 1-1,1 7 1,1-5 8,0 0-1,0 0 1,1 0-1,0 0 1,0-1 0,1 1-1,0-1 1,1 0-1,0 0 1,0 0-1,0-1 1,11 11 0,-7-9 9,0 0 0,1-1 1,0 1-1,1-2 1,-1 0-1,1 0 0,1-1 1,16 7-1,-8-6 9,0-2-1,1 0 1,0-2-1,-1 0 1,1-1-1,0-1 1,0-1-1,0-1 1,40-7-1,-15-1 148,-2-2 0,0-2-1,65-28 1,-105 40-184,0 1 0,1-1-1,-1 1 1,0 0-1,1 1 1,-1-1 0,0 1-1,0-1 1,1 1 0,-1 1-1,0-1 1,0 1 0,8 3-1,16 5 82,35 13 132,-5 0 42,-15-12 220,88 12 1,-107-21-258,0-1-1,0 0 0,0-2 1,-1-1-1,36-6 0,-51 6-160,0 0 0,-1-1 0,1 0-1,-1 0 1,0 0 0,0-1 0,0 0-1,0-1 1,0 1 0,-1-1-1,0-1 1,0 1 0,0-1 0,-1 0-1,9-12 1,-12 13-62,1 1 0,-1-1 0,0 0 0,0 0 0,-1 0 0,0-1 0,0 1 0,0 0 0,0 0 0,-1-1 0,0 1 0,0 0 0,0-1 0,-1 1 0,1 0 0,-2-1 1,1 1-1,0 0 0,-1 0 0,0 0 0,0 0 0,0 0 0,-1 1 0,-6-9 0,-1-3-44,-1 1 1,-1 0-1,0 1 1,-2 1-1,1 0 1,-1 1-1,-1 0 1,0 1-1,-1 1 1,0 0-1,0 1 1,-1 1-1,-1 0 1,1 2 0,-1 0-1,0 1 1,0 0-1,-1 2 1,1 0-1,-1 1 1,0 1-1,1 1 1,-1 0-1,0 1 1,1 1-1,-1 1 1,1 1-1,-25 8 1,33-8-13,1 0 1,-1 1 0,1 0 0,0 1-1,1 0 1,-1 0 0,1 1-1,0 0 1,1 0 0,-1 1-1,-10 15 1,14-18-52,0 1-1,0 0 1,0 0 0,1 1-1,0-1 1,0 0 0,1 1-1,-1 0 1,2 0 0,-1 0-1,1 0 1,0 0 0,0 0-1,1 0 1,0 0 0,0 0-1,1 0 1,1 7 0,-2-12 11,1 0 0,0-1 1,0 1-1,0-1 0,0 1 0,0-1 0,0 1 1,0-1-1,0 0 0,1 1 0,-1-1 1,1 0-1,-1 0 0,1 0 0,-1 0 1,1 0-1,-1 0 0,1-1 0,0 1 0,-1 0 1,4 0-1,40 6-1926,-40-6 1668,30 1-1590,-1-1 0,41-5 0,-18-3 114</inkml:trace>
</inkml:ink>
</file>

<file path=ppt/ink/ink2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1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0 126 2432,'0'-1'167,"1"0"1,-1-1-1,1 1 1,0 0-1,-1 0 0,1 0 1,0 0-1,-1 0 1,1 0-1,0 0 1,0 0-1,0 0 0,0 0 1,0 1-1,0-1 1,2-1-1,2-3 2000,-2 20-1549,-1 0-1,0 0 1,-1-1-1,-1 21 1,1 27 219,17 54 358,-20-115-580,-6-10-398,6 7-204,1 0 1,0-1-1,-1 1 1,1 0 0,0-1-1,0 1 1,0-1-1,1 0 1,-1 1 0,0-4-1,0-33 3,0 15-12,2 0-1,3-29 1,-3 45-5,0 0 1,1 1-1,0-1 1,1 0-1,0 1 1,0 0-1,1-1 1,-1 1-1,2 1 1,8-12 0,-6 8 6,1 2 0,0-1 0,1 1 1,-1 0-1,2 1 0,-1 0 1,1 0-1,0 1 0,0 1 0,1-1 1,0 2-1,0-1 0,0 2 0,0-1 1,1 2-1,17-3 0,-14 5 18,0 1 0,-1 0 0,1 1 0,-1 1 0,1 0-1,-1 1 1,0 1 0,0 0 0,-1 1 0,0 0 0,0 1 0,0 0-1,14 12 1,-19-14-9,-1 1 1,-1 0-1,1 0 0,-1 1 0,0 0 0,0 0 0,-1 0 1,0 1-1,0-1 0,-1 1 0,0 0 0,0 1 0,-1-1 0,0 1 1,0-1-1,-1 1 0,0 0 0,-1 0 0,0 0 0,0 0 1,-1 0-1,-2 16 0,1-14 6,-1 0 1,0-1-1,-1 1 0,0-1 1,-1 0-1,0 0 0,-1 0 1,0-1-1,0 1 0,-1-1 1,-14 16-1,19-23-14,0-1 1,0 0-1,0-1 1,-1 1-1,1 0 1,0 0-1,0 0 1,-1-1-1,1 1 1,-1-1-1,1 1 1,0-1-1,-1 1 1,1-1-1,-1 0 0,1 0 1,-1 0-1,1 0 1,-1 0-1,1 0 1,-1 0-1,1 0 1,-1 0-1,1-1 1,0 1-1,-1-1 1,1 1-1,-1-1 1,1 1-1,0-1 1,0 0-1,-1 0 1,1 0-1,0 0 0,0 0 1,0 0-1,0 0 1,0 0-1,0 0 1,0 0-1,0 0 1,0-1-1,1 1 1,-1 0-1,0-2 1,-3-3-6,1 0 0,-1-1 0,1 1 0,1-1 0,-1 1 0,1-1 0,0 0 0,-1-12 1,3 11-10,0 0 0,1 0 1,0 0-1,0 0 1,1 1-1,0-1 1,0 0-1,1 0 0,0 1 1,0 0-1,1 0 1,0 0-1,0 0 1,0 0-1,1 1 0,0-1 1,1 1-1,-1 1 1,1-1-1,0 1 1,10-7-1,-7 6-7,1 0 1,0 1-1,0 0 0,0 0 1,0 1-1,1 0 1,0 1-1,-1 0 0,1 1 1,0 0-1,0 1 0,1 0 1,-1 1-1,0 0 1,15 2-1,-4 2-20,0 0 0,0 1 0,30 11-1,-43-12 36,1 1 0,-1 0 0,0 0 0,-1 1 0,1 0-1,-1 0 1,0 1 0,0 1 0,10 13 0,-3-4 65,-2 1 0,13 21 0,-22-33-31,-1 0 0,-1 0 0,1 0 0,-1 1 0,0-1 0,0 1 0,-1-1 0,1 1 0,-2 0 0,1 0 0,-1 10 1,-1-1 45,-7 47 342,7-60-414,0 0 0,0 0 0,0 0 1,-1 0-1,1 0 0,-1 0 0,1 0 1,-1 0-1,0-1 0,0 1 0,0-1 1,-1 1-1,1-1 0,0 0 0,-1 0 1,-5 4-1,-6-2-596,15-14-896,17-16-1268,1 10 788,8-3 22</inkml:trace>
</inkml:ink>
</file>

<file path=ppt/ink/ink2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2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1 220 3200,'4'0'1451,"65"-3"4482,-52 1-5614,1-1 0,0-1 1,32-12-1,-25 7 116,-1-1 0,-1 0 1,1-2-1,23-17 0,-38 23-266,0 0-49,0 0-1,-1 0 1,0-1 0,8-8 0,-15 14-116,0 0 1,0 0-1,0 0 0,-1 0 0,1 0 1,0 0-1,0 0 0,-1 0 0,1 0 1,0 0-1,-1-1 0,1 1 0,-1 0 1,0 0-1,1-1 0,-1 1 1,0 0-1,0 0 0,0-1 0,0 1 1,0 0-1,0-1 0,0 1 0,0 0 1,-1-1-1,1 1 0,0 0 0,-1 0 1,1-1-1,-1 1 0,1 0 0,-1 0 1,0 0-1,1 0 0,-1 0 0,0 0 1,0 0-1,0 0 0,-2-2 1,-1 0-6,-1 0 1,0 0 0,0 0 0,0 0 0,0 1 0,0 0 0,-1 0 0,1 0 0,-1 1 0,1 0 0,-1 0 0,1 0 0,-1 0-1,0 1 1,0 0 0,1 1 0,-1-1 0,0 1 0,1 0 0,-1 0 0,1 1 0,-1 0 0,-8 4 0,-5 2 4,1 2-1,0 0 1,0 1 0,1 0 0,-19 19 0,27-23 29,0 1 1,1 0-1,0 0 0,1 1 1,0 0-1,0 1 1,1-1-1,0 1 0,1 0 1,0 1-1,1-1 1,0 1-1,0 0 0,1 0 1,1 1-1,-2 10 1,3-12 26,1 0 0,1-1 0,-1 1 0,1-1 0,1 1 0,0-1 1,0 0-1,1 1 0,0-1 0,0 0 0,1-1 0,1 1 0,-1-1 1,1 1-1,1-1 0,-1-1 0,1 1 0,1-1 0,9 9 0,-9-10-92,1 1-1,0-1 0,1 0 0,0-1 0,-1 0 0,2 0 0,-1-1 0,0 0 1,1 0-1,0-2 0,0 1 0,0-1 0,15 2 0,-7-4-651,1 0 0,-1-1 0,0 0 0,0-2 0,0 0 1,31-10-1,8-8-1492</inkml:trace>
</inkml:ink>
</file>

<file path=ppt/ink/ink2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3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202 720 3584,'0'-1'149,"1"0"-1,0 0 1,0-1 0,-1 1 0,1 0 0,0 0-1,0 0 1,0 1 0,0-1 0,0 0-1,0 0 1,1 0 0,-1 1 0,0-1 0,0 0-1,1 1 1,-1-1 0,0 1 0,0 0-1,1-1 1,-1 1 0,0 0 0,1 0 0,-1 0-1,1 0 1,1 0 0,60-8 2215,-40 6-2431,68-8 966,-64 9-801,0-2-1,-1-1 1,0-1-1,41-13 1,-31 5 135,-2-2-1,0-1 1,-1-2 0,-1-1 0,40-31-1,-63 43-182,0-2 0,0 1 0,-1-2 0,0 1 0,0-1 0,-1 0 0,0 0 0,9-21 0,-13 24-30,0-1 1,-1 1 0,0-1-1,-1 0 1,1 0-1,-2 0 1,1 0 0,-1 0-1,0 0 1,-1 1-1,1-1 1,-2 0-1,1 0 1,-6-15 0,1 8-21,-1 0-1,-1 0 1,0 0 0,-1 1 0,-1 0 0,0 1 0,-1 0 0,0 1 0,-1 0 0,-1 1 0,0 0 0,0 1 0,-25-15 0,15 12-64,0 0 0,-1 2 0,0 1 0,-1 0 0,0 2 0,0 1 0,-50-7 1,62 12 8,1 1 0,0 1 1,-1 0-1,1 1 0,-1 0 1,-21 5-1,30-5 50,-1 1 0,1-1 0,0 1 1,-1 0-1,1 1 0,0-1 0,1 0 0,-1 1 0,0 0 0,1 0 0,-1 0 0,1 1 0,0-1 0,0 1 0,0-1 0,1 1 1,-1 0-1,1 0 0,0 0 0,0 1 0,-2 7 0,0 3 59,1 1-1,1 0 1,1 0 0,0 0-1,1 0 1,1 0 0,0 0-1,1 0 1,4 16 0,44 149 588,-38-146-541,137 518 1286,-107-389-1192,14 68 100,-50-197-167,-2 0 0,-1 0 0,-2 0 0,-6 62 0,4-86-101,-1 15 108,-2 1 1,-1-1 0,-1 0 0,-12 33-1,15-52-112,0 0-1,0 0 0,-1 0 1,0-1-1,-1 1 0,1-1 1,-1 0-1,0-1 0,-1 1 1,1-1-1,-1 0 0,0 0 1,0-1-1,-1 0 0,0 0 1,1 0-1,-1-1 0,0 0 1,-13 4-1,-6-1 9,0-1 0,-1-1 0,0-1 0,0-1 0,1-1 0,-1-1 0,-34-6 0,49 5-180,-1-1 0,1 0 0,1-1 0,-1 0 1,0-1-1,1 0 0,0-1 0,0 0 0,0-1 0,1 0 0,-1-1 0,2 0 0,-1-1 0,1 0 0,0 0 1,0-1-1,1 0 0,-8-11 0,13 15-187,1 0-1,-1 0 1,1 0 0,0-1-1,0 1 1,1 0 0,0-1-1,-1 1 1,2-1 0,-1 0 0,1 1-1,0-1 1,0 1 0,0-1-1,1 0 1,2-7 0,5-28-1840</inkml:trace>
</inkml:ink>
</file>

<file path=ppt/ink/ink2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3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3328,'62'-4'1664,"45"-8"-1536,-73 1 2688,-2 5-2432,-7 3 128,7 6 0,1-6 0,-4 12-768,-2-6 0,-3 8 384,-6-2 0,-4-5-1024,6-1 0,3 1-384,6-4 128</inkml:trace>
</inkml:ink>
</file>

<file path=ppt/ink/ink2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4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55 194 2816,'-3'1'441,"1"0"-1,-1-1 1,1 1 0,0 0-1,0 1 1,-1-1 0,1 0-1,0 1 1,0-1 0,0 1-1,0 0 1,1-1 0,-1 1-1,-2 3 1,2-2-355,1-1 0,0 0 0,0 1 0,-1-1 0,2 0 0,-1 1 0,0-1 0,0 1 0,1-1 0,-1 1 0,1 0 0,0-1 0,0 1 0,0 0 0,0-1 0,0 1 1,0-1-1,1 1 0,0 0 0,-1-1 0,1 1 0,0-1 0,0 0 0,0 1 0,0-1 0,1 0 0,-1 1 0,1-1 0,-1 0 0,1 0 0,0 0 0,0 0 0,0-1 0,4 4 0,5 2 61,1-1 1,1-1-1,-1 0 1,1 0-1,0-1 1,0-1-1,0 0 1,0-1-1,1 0 1,-1-1-1,19-1 1,-3-1 6,0-1-1,0-2 1,-1-1 0,35-11 0,-50 12-88,0 0 0,0-1 1,0-1-1,0 0 1,-1-1-1,0 0 0,-1-1 1,19-16-1,-26 21-60,-1 0 0,0 0 0,0-1 0,0 1 0,0-1-1,-1 0 1,1 0 0,-1 0 0,0 0 0,0-1 0,-1 1 0,1 0 0,-1-1-1,0 1 1,0-1 0,0 1 0,-1-1 0,0 0 0,0 1 0,0-1 0,0 0-1,-1 1 1,1-1 0,-1 1 0,0-1 0,-1 1 0,1-1 0,-4-5 0,2 3-10,0 0 0,-1 0 0,0 1 0,-1-1 0,1 1 0,-1 0 0,0 0 0,-1 0 0,0 0 0,0 1 0,0 0 0,-10-6 0,5 6-9,0 0 1,0 1 0,0 0 0,0 0 0,-1 1 0,1 1-1,-22-2 1,8 2-32,-1 1-1,1 1 0,0 2 1,0 0-1,0 1 1,1 2-1,-1 0 0,1 2 1,0 1-1,-43 20 1,64-26 28,0-1 0,0 0 0,0 1 1,0 0-1,0 0 0,1 0 0,-1 0 1,1 0-1,0 1 0,-1-1 1,1 1-1,0-1 0,0 1 0,1 0 1,-1 0-1,-1 4 0,2-5 8,1 0-1,0 0 0,0 0 1,0 0-1,0 0 0,0 0 1,0 0-1,1 0 1,-1-1-1,1 1 0,-1 0 1,1 0-1,0 0 0,-1-1 1,1 1-1,0 0 1,0-1-1,0 1 0,1-1 1,1 3-1,4 3-10,0-1 0,0-1 0,1 1-1,-1-1 1,1 0 0,1-1 0,-1 0 0,0 0 0,17 4 0,24 5 3,1-2 1,0-2 0,0-3 0,1-2-1,0-1 1,73-8 0,-78 7 163,-45-2-141,0 1 1,1-1-1,-1 0 0,1 1 0,-1-1 0,0 1 0,1-1 0,-1 1 1,0-1-1,1 1 0,-1 0 0,0 0 0,0 0 0,0 0 0,0 0 1,0 0-1,0 0 0,0 0 0,0 0 0,0 0 0,0 0 0,-1 1 1,1-1-1,0 0 0,-1 1 0,1 1 0,25 74 271,-25-74-261,-1 0 1,1-1-1,0 1 1,0 0-1,1-1 1,-1 1-1,0-1 1,1 1-1,-1-1 1,1 0-1,0 0 1,0 1-1,0-1 1,0 0-1,0-1 1,0 1-1,1 0 1,-1-1-1,1 1 1,2 0-1,0 0-87,-1-1 0,1 1 0,0-1 0,0-1 0,0 1 0,0-1 0,0 0 0,0 0 0,0 0 0,9-2 0,-2 0-511,-1-1 0,1 0 0,-1-1 0,0-1 0,0 1 0,0-2 0,-1 1 0,20-15 0,-3-6-1339</inkml:trace>
</inkml:ink>
</file>

<file path=ppt/ink/ink2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4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 3456,'14'-7'875,"-1"-1"-1,22-18 1,-34 25-681,0 0 1,0 1 0,0-1-1,0 0 1,1 0-1,-1 0 1,0 1 0,0-1-1,0 1 1,1-1 0,-1 1-1,0-1 1,1 1-1,-1 0 1,0 0 0,1-1-1,-1 1 1,0 0-1,3 1 1,-3-1-109,0 0-1,-1 1 1,1-1 0,0 1-1,0 0 1,-1-1 0,1 1 0,-1-1-1,1 1 1,0 0 0,-1 0-1,1-1 1,-1 1 0,0 0-1,1 0 1,-1 0 0,0-1-1,1 1 1,-1 0 0,0 0 0,0 1-1,1 5-36,0 0 1,-1-1-1,0 1 0,0-1 1,-1 1-1,-1 6 0,-12 57 652,2 1-1,4 0 1,3 0-1,3 1 0,10 97 1,34 23-113,-19-100-174,-23-86-423,2-1 0,-1 0 0,1 1-1,-1-1 1,2 0 0,-1 0-1,0 0 1,1-1 0,0 1-1,0 0 1,0-1 0,1 0 0,0 0-1,-1 0 1,1 0 0,1-1-1,-1 1 1,0-1 0,1 0-1,0 0 1,-1-1 0,1 0 0,0 1-1,1-2 1,-1 1 0,0 0-1,0-1 1,1 0 0,-1 0 0,1-1-1,-1 0 1,1 0 0,-1 0-1,1 0 1,-1-1 0,0 0-1,1 0 1,8-3 0,77-29-2843,-59 23 871,-1-2 1,0 0 0,50-30 0,-61 27 316</inkml:trace>
</inkml:ink>
</file>

<file path=ppt/ink/ink2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4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79 3200,'-6'0'1536,"35"-3"-1536,-15-1 2944,15 0-2432,17-1 0,19-2 384,10 0 128,-9-2-1280,25 2 0,-22-6 640,-7 6 128,-10-2-512,-10 6 128,-4 3-1152,-15 0 0,0 3-384,2 3 128</inkml:trace>
</inkml:ink>
</file>

<file path=ppt/ink/ink2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5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23 2688,'13'-22'2794,"-16"30"673,-12 45-1536,7 19-1064,4 1 0,6 99-1,27 147-10,-29-312-830,1 1 1,0-1 0,0 1 0,1-1 0,0 0 0,0 0 0,1 0 0,0 0-1,0 0 1,1 0 0,7 11 0,-8-15-49,0-1-1,1 0 1,-1 1 0,0-1-1,1 0 1,-1 0 0,1-1-1,0 1 1,0-1 0,0 0-1,0 0 1,-1 0 0,1 0 0,0-1-1,1 0 1,-1 1 0,0-2-1,0 1 1,0 0 0,0-1-1,0 0 1,0 1 0,4-3-1,55-12-2686,116-44 0,-131 39 917</inkml:trace>
</inkml:ink>
</file>

<file path=ppt/ink/ink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0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29 393 2816,'0'-1'54,"-1"1"1,1-1 0,0 1-1,0-1 1,0 1-1,0-1 1,-1 1 0,1-1-1,0 0 1,0 1-1,0-1 1,0 1-1,0-1 1,0 1 0,1-1-1,-1 1 1,0-1-1,0 0 1,0 1-1,0-1 1,1 1 0,-1-1-1,0 1 1,1-1-1,-1 1 1,0 0-1,1-1 1,-1 1 0,0-1-1,1 1 1,-1 0-1,1-1 1,-1 1 0,1 0-1,-1-1 1,1 1-1,-1 0 1,1 0-1,-1-1 1,1 1 0,-1 0-1,1 0 1,-1 0-1,1 0 1,0 0-1,0 0 1,42-7 1363,-12 2-1433,-7-2 269,0-2 0,0 0-1,-1-2 1,-1 0 0,0-2 0,0-1 0,-1 0 0,-1-1 0,24-24-1,-39 34-186,-1 1 0,0-1 0,-1-1 0,1 1 0,-1 0 0,0-1 0,0 0 0,-1 0 0,1 0 0,-2 0 0,1 0 0,0 0 0,-1 0 0,0-1 0,-1 1-1,1 0 1,-1-1 0,-1 1 0,1-1 0,-2-7 0,1 9-48,-1 0-1,1 1 0,-1-1 1,0 1-1,0-1 0,0 1 1,0 0-1,-1 0 0,0 0 1,0 0-1,0 1 1,0-1-1,-1 1 0,1 0 1,-1-1-1,0 2 0,0-1 1,0 0-1,0 1 0,0 0 1,-1 0-1,1 0 0,-1 0 1,1 1-1,-1 0 1,0 0-1,-6-1 0,1 2-10,-1 0 0,1 1 0,0 0 0,-1 0 0,1 1 0,0 0 0,0 1 0,0 0 0,1 1 0,-1 0 0,1 1 0,0 0 0,0 0 0,0 1 0,1 0 0,0 0 0,0 1 0,1 0 0,-13 15-1,8-9-7,1 0-1,1 1 0,0 1 0,1-1 0,1 2 1,0-1-1,1 1 0,1 0 0,0 0 0,1 1 0,-3 23 1,7-29 1,0 0 1,0 0 0,2 0-1,-1 0 1,1 0 0,1 0 0,0 0-1,1-1 1,0 1 0,0-1-1,1 1 1,1-1 0,-1 0-1,10 13 1,-6-11 18,1-1 1,1 0-1,-1 0 1,2-1-1,-1-1 1,2 1-1,-1-2 0,1 1 1,0-2-1,17 9 1,-14-9 42,1 0 0,-1-1 0,1-1 1,0 0-1,1-1 0,-1-1 0,1-1 0,-1 0 1,1-1-1,0 0 0,0-2 0,-1 0 1,1-1-1,-1 0 0,1-2 0,-1 0 1,0 0-1,0-2 0,22-10 0,-32 12-48,19-9 109,-1-2 0,28-22 1,-44 30-96,0 0 1,-1-1-1,0 0 1,0 0-1,-1-1 1,0 1-1,0-2 1,-1 1-1,5-14 1,-4 9-16,-1-1 0,-1 0-1,-1 0 1,0-1 0,-1 1 0,0-1 0,-1 1-1,-1-1 1,-1 0 0,0 1 0,-1-1 0,0 1-1,-1 0 1,-1 0 0,-1 0 0,-10-24 0,14 36-36,0 1 1,0 0 0,0 0-1,-1 0 1,1-1-1,-1 1 1,1 1 0,-1-1-1,0 0 1,0 0 0,-3-2-1,5 4-221,23 5-132,38 3 402,0-3-1,1-3 1,86-7 0,-52-7 411,-63 6-17,58-2 0,-70 11-115,-39 6-4,-3 0-292,0 1 2,0 1 0,0 1-1,1 1 1,1 0 0,0 2 0,1 0-1,1 1 1,0 1 0,-26 35 0,36-42-23,0 0 1,1 0 0,1 0 0,0 0 0,0 1-1,1 0 1,0 0 0,1 0 0,0 1 0,1-1 0,0 1-1,1-1 1,0 1 0,1 0 0,0-1 0,1 1-1,0-1 1,1 1 0,0-1 0,1 1 0,7 18 0,-6-22 18,1 0 1,-1 0-1,2-1 1,-1 0-1,1 0 0,0-1 1,0 1-1,1-1 1,0 0-1,0-1 1,0 0-1,0 0 1,1 0-1,0-1 1,0-1-1,1 1 1,-1-1-1,0 0 1,1-1-1,12 2 1,4 0-437,0 0 0,1-2 1,-1-1-1,0-1 0,0-1 0,29-5 1,-2-5-1365</inkml:trace>
</inkml:ink>
</file>

<file path=ppt/ink/ink2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3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7 1280,'0'-1'59,"0"1"0,0 0 0,0 0 0,0-1 0,1 1 0,-1 0 0,0-1 0,0 1 0,0 0 0,0 0 1,1-1-1,-1 1 0,0 0 0,0 0 0,0-1 0,1 1 0,-1 0 0,0 0 0,0 0 0,1-1 0,-1 1 0,0 0 0,0 0 0,1 0 0,-1 0 0,0 0 0,1 0 0,-1 0 0,0 0 1,1 0-1,-1 0 0,0-1 0,1 2 0,-1-1 0,0 0 0,0 0 0,1 0 0,-1 0 0,0 0 0,1 0 0,-1 0 0,0 0 0,1 0 0,-1 0 0,0 1 0,0-1 0,1 0 0,-1 0 0,0 0 1,0 1-1,0-1 0,1 0 0,-1 0 0,0 1 0,0-1 0,0 0 0,1 0 0,-1 1 0,0-1 0,0 0 0,0 1 0,0-1 0,0 0 0,0 0 0,0 1 0,0-1 0,0 0 0,0 1 1,-17 161 5209,14 10-3232,-9 174 278,-1-169-1337,-15 455 1713,28-578-2492,4 0 0,1 0 0,3-1 0,3 1 0,17 51 0,-28-101-178,1-1 0,0 0 0,1 0 0,-1 0 0,0 0-1,1 0 1,0 0 0,0 0 0,0-1 0,0 1 0,0 0-1,0-1 1,1 0 0,-1 0 0,1 1 0,-1-1-1,1-1 1,0 1 0,0 0 0,0-1 0,3 2 0,-2-3-1,-1 0-1,0 1 1,0-2 0,1 1 0,-1 0 0,0-1 0,0 1 0,1-1 0,-1 0 0,0 0 0,0 0-1,0-1 1,0 1 0,0-1 0,0 1 0,-1-1 0,1 0 0,-1 0 0,1 0 0,-1-1-1,3-2 1,43-48 118,-38 41-209,0 0-1,1 1 1,0 0-1,1 1 1,0 0-1,16-10 1,0 5-1403,55-23 1,-70 33 501,0 1 0,0 0 1,0 1-1,0 1 0,1 0 0,26 0 1,-4 3-1440,-6-6 86</inkml:trace>
</inkml:ink>
</file>

<file path=ppt/ink/ink2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5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3072,'77'-13'1536,"-8"-6"-512,-50 19 2048,19-4-2944,-10 1 128,4-1 0,2 1 0,3-6-512,1 9 128,-1-7-640,2 3 0,7 4-384,-8-5 0</inkml:trace>
</inkml:ink>
</file>

<file path=ppt/ink/ink2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6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71 2176,'-36'12'5902,"-3"9"-4291,29-15-1658,8-5 127,1 0 0,-1 0 0,0 0 0,1 0 0,-1 0 0,1 0 0,-1 1 0,1-1 0,0 1 0,-1-1 0,1 1 0,0-1 0,0 1 0,0 0 0,0-1 0,0 1 0,1 0 0,-1 0 0,0-1 0,1 1 0,0 0 0,-1 0 0,1 0 0,0 0 0,0 0 0,0 0 0,0 0 0,0 0 0,0 0 0,1 0 0,-1 0 0,1-1 0,-1 1 0,1 0 0,0 0 0,0 0 0,-1-1 0,1 1 0,0 0 0,1-1 0,-1 1 0,3 2 0,5 8 142,1-1-1,1 0 1,-1 0 0,17 10 0,-22-16-56,8 4 27,0 0-1,1 0 1,0-2 0,1 1 0,0-2 0,0 0-1,0-1 1,1 0 0,-1-2 0,26 4-1,-32-5-122,-1-1-1,1-1 1,-1 1-1,1-1 1,-1-1-1,1 0 0,-1 0 1,1 0-1,-1-1 1,0 0-1,0-1 1,0 0-1,0 0 0,0-1 1,0 0-1,-1 0 1,0-1-1,0 0 0,0 0 1,-1-1-1,7-6 1,-10 8-72,0-1 0,-1 1 0,0-1 0,0 0 0,0 0 0,0 0 0,-1 0 0,1 0 0,-1 0 0,0-1 0,-1 1 0,0 0 0,0 0 0,0-1 0,0 1 0,-1 0 0,1-1 0,-2 1 0,1 0 0,0 0 0,-1 0 0,0 0 0,-4-7 0,1 0-90,-1 2 0,0-1 0,-1 1 1,0 0-1,0 0 0,-1 1 0,-1 0 0,-15-13 0,17 17 0,0 0 0,-1 1 0,1 0 0,-1 0 0,0 1-1,-1 0 1,1 0 0,0 1 0,-1 0 0,1 1 0,-1 0 0,1 0 0,-1 1-1,0 0 1,1 0 0,-17 4 0,7-1-163,1 1 1,0 2-1,0-1 0,0 2 0,0 0 1,-30 19-1,41-21-29,-1-1 1,1 1-1,0 0 1,0 1-1,0-1 0,1 1 1,-1 1-1,2-1 1,-1 1-1,1-1 0,0 1 1,0 1-1,1-1 1,0 0-1,0 1 0,-3 13 1,-1 20-1509</inkml:trace>
</inkml:ink>
</file>

<file path=ppt/ink/ink2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7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2816,'-3'15'545,"-2"5"337,0 0 1,2 0-1,1 0 0,0 1 0,2-1 0,2 29 0,67 650 1102,-66-466-1665,-5-155-969,4 1-1,3 0 1,21 111-1,-25-183 374,0-4 129,-1-1 0,0 1-1,1-1 1,-1 1 0,1-1 0,0 0 0,0 1 0,0-1 0,0 0-1,0 1 1,1-1 0,-1 0 0,1 0 0,-1 0 0,1 0-1,0 0 1,2 2 0,11-2-1281</inkml:trace>
</inkml:ink>
</file>

<file path=ppt/ink/ink2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7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1 146 2176,'3'-5'91,"1"0"-1,-1 0 1,1 1-1,1 0 1,-1-1 0,1 1-1,-1 1 1,1-1-1,0 1 1,0 0 0,1 0-1,-1 0 1,1 1-1,-1 0 1,8-2 0,-1 0 144,37-15 876,1 3-1,0 2 0,94-14 1,-109 25-929,-1 1 0,1 2 0,0 1 1,-1 2-1,1 1 0,44 12 0,-60-10-36,1 0-1,-1 1 0,0 1 1,-1 1-1,0 0 0,0 2 1,23 17-1,-29-18-86,0 0 0,-1 0 1,0 1-1,-1 0 0,-1 1 0,0 0 0,0 0 0,-1 1 0,0 0 1,8 23-1,-15-33-40,1 0 0,-1 1-1,0-1 1,0 1 0,-1-1 0,1 1 0,-1 0 0,0-1 0,0 1 0,0-1 0,0 1 0,-1 0 0,1-1 0,-1 1 0,0-1 0,0 1 0,0-1 0,0 1 0,-1-1-1,-2 4 1,0-2 16,0 0 0,0 0 0,0-1 0,-1 0 0,0 0 0,0 0 0,0 0 0,0-1 0,-1 0 0,-10 5 0,-11 2 84,-1-1-1,1-2 1,-1-1-1,-30 3 1,48-7-86,-35 3-15,0-1 1,-1-3 0,1-1-1,-1-2 1,1-3 0,0-1-1,-68-19 1,70 9-977,42 15 895,0 1 1,0-1-1,0 1 0,0-1 0,0 1 0,0-1 0,1 0 0,-1 1 0,0-1 0,0 0 0,1 0 0,-1 0 0,0 1 0,1-1 0,-1 0 0,1 0 0,-1 0 1,1 0-1,-1 0 0,1 0 0,0 0 0,0 0 0,-1 0 0,1 0 0,0 0 0,0 0 0,0 0 0,0 0 0,0 0 0,0 0 0,0-1 0,1 1 0,-1 0 0,0 0 1,1 0-1,-1 0 0,1-1 0,18-18-1601</inkml:trace>
</inkml:ink>
</file>

<file path=ppt/ink/ink2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8.1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47 346 3840,'-1'0'98,"1"0"1,-1 0 0,0 0-1,1 0 1,-1 0-1,1 1 1,-1-1-1,0 0 1,1 0-1,-1 1 1,1-1-1,-1 0 1,1 1-1,-1-1 1,1 0 0,-1 1-1,1-1 1,0 1-1,-1-1 1,1 1-1,0-1 1,-1 1-1,1-1 1,0 1-1,-1-1 1,1 1 0,0-1-1,0 1 1,0-1-1,-1 1 1,1 0-1,0-1 1,0 1-1,0-1 1,0 1-1,0 0 1,0-1-1,0 1 1,0-1 0,1 1-1,-1 0 1,0-1-1,0 1 1,0-1-1,1 1 1,-1 0-1,15 38 1823,-8-25-2201,7 20 440,1-1 0,2-1 0,39 55 0,-43-71-80,1 2 369,-27-28-82,-5-8-317,1-1 0,1-1 0,1 0-1,0-1 1,2-1 0,0 0 0,2 0 0,0-2 0,-11-37 0,17 46-78,0-1 0,2 1 0,0-1 0,0 0 0,2 0-1,0 0 1,0 0 0,2-1 0,0 1 0,1 0 0,0 1 0,2-1-1,0 0 1,0 1 0,2 0 0,7-17 0,-9 25 16,1 0 1,0 0-1,0 1 0,1 0 1,0 0-1,0 0 0,0 1 1,1 0-1,-1 0 0,1 0 1,0 1-1,1 0 0,-1 0 1,1 1-1,0 0 0,0 0 1,11-2-1,-8 3-48,-1 1 1,0-1-1,0 2 0,0-1 1,1 1-1,-1 1 0,0 0 1,0 0-1,1 1 0,-1 1 1,-1-1-1,1 2 0,18 7 1,37 20-1968,-33-20 726</inkml:trace>
</inkml:ink>
</file>

<file path=ppt/ink/ink2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8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3456,'0'3'1664,"0"20"-768,5-15 2176,-5 8-2816,0 7 0,0 16 128,5 2 0,4-8-640,6 3 128,4-13 128,4-10 0,6-13-1280,12-13 128</inkml:trace>
</inkml:ink>
</file>

<file path=ppt/ink/ink2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8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5376,'5'-10'2688,"13"-3"-4480,-4 10 4352,5-1-4736,5-5 0</inkml:trace>
</inkml:ink>
</file>

<file path=ppt/ink/ink2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09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 2176,'0'-1'47,"0"0"0,0 0 1,0 0-1,0 0 0,1 0 0,-1 0 0,0 0 0,0 1 1,1-1-1,-1 0 0,1 0 0,-1 0 0,1 1 1,-1-1-1,1 0 0,-1 0 0,1 1 0,0-1 1,-1 1-1,1-1 0,0 0 0,0 1 0,-1 0 1,1-1-1,0 1 0,0-1 0,0 1 0,-1 0 1,1-1-1,0 1 0,0 0 0,0 0 0,0 0 0,0 0 1,0 0-1,0 0 0,0 0 0,-1 0 0,3 0 1,-1 1 88,0-1 0,0 0 1,0 1-1,0-1 1,0 1-1,0 0 1,0-1-1,0 1 0,0 0 1,0 0-1,0 0 1,-1 1-1,1-1 1,0 0-1,-1 1 1,1-1-1,-1 1 0,2 1 1,1 4 50,-1 1-1,0-1 1,0 1 0,-1 0 0,3 15 0,4 17 377,33 138 1675,-15-50-1171,-23-106-763,-10-28 33,-9-33 43,9 15-395,1 1 0,1-1 0,1 0 1,2 1-1,0-1 0,3-24 1,-2 40 6,1 1 1,0 0-1,1 0 1,0 1 0,0-1-1,0 0 1,0 0-1,1 1 1,1 0 0,-1-1-1,1 1 1,0 0-1,0 1 1,0-1 0,1 1-1,0 0 1,0 0-1,1 0 1,-1 1 0,1 0-1,0 0 1,0 0-1,0 1 1,14-6 0,-10 6 38,1-1 1,-1 2 0,1-1 0,0 2 0,0-1 0,0 1-1,0 1 1,0 0 0,0 1 0,0 0 0,0 1-1,-1 0 1,1 0 0,0 1 0,-1 0 0,0 1 0,0 1-1,0-1 1,0 2 0,0-1 0,-1 1 0,0 1-1,-1-1 1,1 2 0,-1-1 0,-1 1 0,1 0 0,-1 1-1,-1-1 1,0 2 0,0-1 0,0 0 0,-1 1-1,-1 0 1,0 0 0,0 1 0,-1-1 0,2 13 0,-4-20-17,9 71 191,-10-69-174,0 1 0,0-1 0,0 0 0,0 1 0,-1-1 0,0 0 0,0 0-1,-1 1 1,1-1 0,-1 0 0,-5 9 0,7-14-30,0 0-1,0 0 0,0 0 1,0 1-1,0-1 0,0 0 1,-1 0-1,1 0 0,0 0 1,0 0-1,0 1 0,0-1 1,0 0-1,0 0 1,-1 0-1,1 0 0,0 0 1,0 0-1,0 0 0,0 0 1,-1 0-1,1 1 0,0-1 1,0 0-1,0 0 0,0 0 1,-1 0-1,1 0 0,0 0 1,0 0-1,0 0 1,0 0-1,-1 0 0,1-1 1,0 1-1,0 0 0,0 0 1,0 0-1,-1 0 0,1 0 1,0 0-1,0 0 0,0 0 1,0 0-1,0 0 0,-1-1 1,1 1-1,0 0 0,0 0 1,0 0-1,0 0 1,0-1-1,-7-14 80,-2-22-13,9 34-67,-2-9-13,1 0 0,0 0 0,0 0 0,2 0 0,-1 1 0,2-1 0,0 0 0,0 0 0,1 0 0,0 1-1,1 0 1,7-16 0,-9 22-1,1 0-1,-1 0 0,1 1 1,0-1-1,1 1 0,-1 0 0,1 0 1,0 0-1,0 0 0,0 0 1,0 1-1,1 0 0,-1 0 0,1 0 1,0 0-1,0 1 0,0 0 1,0 0-1,0 0 0,0 0 0,1 1 1,-1 0-1,1 0 0,-1 1 0,1 0 1,-1-1-1,0 2 0,11 0 1,10 6 1,0 0 0,0 2 1,-1 1-1,0 1 0,-1 1 1,0 1-1,-1 1 0,0 1 1,-1 1-1,-1 1 0,35 36 1,-46-43 34,-1 1 0,-1 0 0,1 0 0,-2 1 0,8 13 0,-14-22-23,1 0 1,-1-1-1,0 1 1,0 0-1,0 0 1,0-1-1,-1 1 1,1 0 0,-1 0-1,0 0 1,1 0-1,-1 0 1,-1 0-1,1 0 1,0 0-1,-1 0 1,0 0-1,1 0 1,-1-1 0,0 1-1,0 0 1,-1 0-1,1-1 1,-1 1-1,1-1 1,-1 1-1,0-1 1,0 0-1,0 0 1,-3 3 0,4-4-91,0 0 1,0 0 0,-1 0 0,1 0 0,0 0 0,-1 0 0,1-1-1,-1 1 1,1 0 0,-1-1 0,1 1 0,-1-1 0,0 0 0,1 0 0,-1 1-1,0-1 1,1 0 0,-1 0 0,1-1 0,-1 1 0,0 0 0,-1-1-1,2 1 1,0-1-1,1 1 1,-1-1-1,1 1 1,-1-1-1,1 1 1,-1-1-1,1 0 0,-1 1 1,1-1-1,0 0 1,-1 1-1,1-1 1,0 0-1,-1 1 0,1-1 1,0 0-1,0 0 1,0 1-1,0-1 1,0 0-1,0 0 0,0 1 1,0-1-1,0 0 1,0 0-1,0 1 1,0-1-1,0 0 0,1 0 1,-1 1-1,0-1 1,1 0-1,-1 1 1,0-1-1,1 0 1,-1 1-1,1-1 0,-1 1 1,1-1-1,-1 0 1,1 1-1,-1-1 1,1 1-1,0-1 0,18-21-1660,5-11 64</inkml:trace>
</inkml:ink>
</file>

<file path=ppt/ink/ink2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10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33 248 3200,'-2'0'248,"0"1"0,1 0-1,-1 0 1,1 1 0,0-1 0,-1 0 0,1 0-1,0 1 1,0-1 0,0 1 0,0-1 0,0 1-1,0-1 1,0 1 0,0 0 0,1-1 0,-1 1-1,0 2 1,0 1-95,0 0-1,1-1 0,0 1 1,0 0-1,0 0 0,0-1 1,2 6-1,0 2-144,1-1-1,0 1 1,1-1 0,0 0-1,8 14 1,-7-17 120,1 0 0,-1 0 1,1 0-1,1-1 0,-1 0 0,1 0 1,0 0-1,1-1 0,0 0 0,0-1 0,0 0 1,0 0-1,18 7 0,-13-8 38,0 0-1,0-1 1,0 0-1,1-1 1,-1 0 0,0-2-1,1 1 1,-1-1-1,21-4 1,-18 2-31,-1-1 1,1 0-1,-1-1 0,0-1 1,0-1-1,-1 0 1,1-1-1,-1 0 0,-1-1 1,1-1-1,-1 0 1,-1-1-1,0 0 0,0-1 1,-1 0-1,-1-1 0,18-24 1,-20 23-75,-1 0 1,-1 0-1,0 0 1,-1-1-1,0 0 1,-1 0-1,3-20 1,-6 28-53,-1 0 1,0 0-1,0 0 1,0 0-1,-1 0 1,1 0-1,-1 0 1,-1 0 0,1 0-1,-1 0 1,0 0-1,-1 0 1,1 1-1,-1-1 1,0 1-1,-1 0 1,1 0-1,-1 0 1,-6-7 0,-2 1-32,1 1 1,-1 0 0,-1 1-1,0 0 1,0 1 0,-1 0-1,0 1 1,0 1 0,-1 0-1,0 1 1,0 1 0,0 0-1,0 1 1,0 0 0,-1 1-1,-29 1 1,19 1-118,1 1 0,0 2 0,0 0 0,0 2 0,-27 8 0,44-11 79,0 1-1,1 1 0,-1-1 0,1 1 1,-1 1-1,1-1 0,1 1 1,-1 0-1,1 1 0,0 0 0,0 0 1,0 0-1,1 0 0,0 1 1,0 0-1,1 0 0,0 0 0,0 1 1,-3 9-1,6-13 27,-1 1-1,1-1 1,1 0-1,-1 0 1,0 1 0,1-1-1,0 0 1,0 0-1,1 1 1,-1-1 0,1 0-1,0 0 1,0 1-1,0-1 1,0 0-1,1 0 1,-1 0 0,1 0-1,0-1 1,1 1-1,-1 0 1,1-1 0,-1 0-1,1 1 1,0-1-1,0 0 1,1 0 0,-1-1-1,0 1 1,1-1-1,0 0 1,4 3 0,1 0-40,1 0 1,0-1-1,-1 0 1,2 0-1,-1-1 1,0-1-1,1 0 1,-1 0-1,1-1 1,-1 0-1,1-1 1,11 0-1,14-4-89,1-2-1,-2-1 1,1-1-1,-1-2 1,52-23-1,-78 29 195,31-14 313,-39 18-306,-1 0 0,1-1 0,0 1 0,0 0 0,0 0 0,0 0 0,0 0 0,0 0 1,0 0-1,0 0 0,0 0 0,-1 0 0,1 0 0,0 0 0,0 0 0,0 1 0,0-1 0,0 0 1,0 1-1,-1-1 0,1 1 0,0-1 0,0 1 0,0-1 0,-1 1 0,1-1 0,0 1 0,-1 0 1,1-1-1,-1 1 0,1 0 0,-1 0 0,1 0 0,-1-1 0,1 1 0,-1 0 0,0 0 0,1 0 1,-1 1-1,11 59 934,-9-41-672,2 0 0,0 0 0,1-1 0,1 1 1,10 20-1,-8-23-104,-7-12-146,1 0-1,0 0 1,0 0 0,1-1-1,-1 1 1,1-1-1,0 0 1,0 0-1,0 0 1,1 0-1,0 0 1,-1-1-1,1 1 1,0-1-1,1 0 1,-1-1-1,9 5 1,-1-4-180,0 0 0,0-2 1,0 1-1,1-2 0,-1 1 1,0-2-1,0 1 0,1-2 0,-1 0 1,0 0-1,0-1 0,19-7 0,2-4-1618,0-1-1,61-38 0,-54 26-299</inkml:trace>
</inkml:ink>
</file>

<file path=ppt/ink/ink2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10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1 6912,'-71'71'3456,"-9"66"-7040,43-86 7296,-20 24-6272,-23 10 0</inkml:trace>
</inkml:ink>
</file>

<file path=ppt/ink/ink2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3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3328,'1'-1'57,"-1"1"0,0 0 0,1-1 0,-1 1 0,0 0-1,1-1 1,-1 1 0,1 0 0,-1-1 0,1 1 0,-1 0 0,1 0 0,-1 0 0,0-1 0,1 1 0,-1 0 0,1 0 0,-1 0 0,1 0 0,-1 0-1,1 0 1,-1 0 0,1 0 0,-1 0 0,1 0 0,-1 0 0,1 1 0,-1-1 0,1 0 0,-1 0 0,1 0 0,0 1 0,19 8 312,-17-7 71,41 18 2543,-24-10-2607,0-1 0,1-1 0,0-1 0,41 9 1,265 20 408,-185-32-4386,-114-1 2065</inkml:trace>
</inkml:ink>
</file>

<file path=ppt/ink/ink2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19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0 274 3072,'10'-9'1103,"0"1"0,0-2 0,13-17-1,21-19-137,-14 23-774,0 0 0,1 2 0,1 1 1,44-19-1,-55 30-30,-1 1 1,1 1 0,1 1-1,-1 0 1,1 2-1,0 0 1,0 2 0,35 0-1,-50 3-109,0-1 0,0 2 0,-1-1 0,1 1 0,0 0 0,-1 0 0,1 1 0,-1 0 0,1 0 0,-1 0 0,0 1 0,-1 0 0,1 0 0,-1 1 0,0-1 0,0 1 0,0 0 0,0 0 0,-1 1 0,0 0 0,0-1 0,-1 2 0,6 10 0,0 4 80,-1 0 1,-2 1 0,0-1-1,-1 1 1,-1 1 0,2 27-1,-5-17 2,-1 1 0,-2 0 1,-1-1-1,-2 0 0,-1 1 0,-16 49 0,15-62-70,-1-2-1,-1 1 1,0-1 0,-1 0 0,-1-1-1,-16 19 1,-3 0 76,-54 49-1,53-57-36,-1-2 0,-64 43-1,82-61-81,0-1-1,-1 0 1,0-1-1,0-1 1,0 0-1,-1-2 1,0 1-1,0-2 1,0 0-1,-24 1 1,37-4-29,0 0 0,0 0 0,0 0 0,-1-1 0,1 0 1,0 1-1,0-1 0,0 0 0,0 0 0,0-1 0,0 1 1,1-1-1,-1 1 0,0-1 0,-2-2 0,4 3-1,0 0 0,1 0 0,-1 0 0,1 0 0,-1-1 0,1 1-1,-1 0 1,1 0 0,-1 0 0,1-1 0,0 1 0,0 0 0,0-1-1,0 1 1,0 0 0,0 0 0,0-1 0,0 1 0,0 0 0,1 0-1,-1-1 1,0 1 0,1 0 0,-1 0 0,1 0 0,0 0 0,-1-1 0,1 1-1,0 0 1,-1 0 0,1 0 0,0 0 0,0 1 0,0-1 0,0 0-1,0 0 1,0 0 0,0 1 0,2-2 0,11-9 4,0 0 0,1 0 1,0 2-1,1 0 0,0 0 1,32-11-1,-37 16 17,0 1-1,1 0 1,-1 1-1,1 1 1,-1 0 0,1 0-1,0 1 1,-1 0 0,1 1-1,0 1 1,18 4 0,24 10 158,-1 2 1,95 49 0,-137-62-170,1 0 1,0 0 0,0-1-1,1-1 1,-1 0 0,1-1 0,-1 0-1,1-1 1,0 0 0,0-1 0,0-1-1,17-2 1,-20 1-243,0 0-1,0 0 1,-1-1-1,1 0 1,0-1 0,-1 0-1,0 0 1,0-1-1,0-1 1,-1 1 0,0-1-1,0-1 1,0 1-1,-1-1 1,13-16 0,-16 18-14,3-5-609,0 0-1,0-1 1,8-18 0,-11 5-1056</inkml:trace>
</inkml:ink>
</file>

<file path=ppt/ink/ink2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0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3072,'58'-4'5653,"-33"-1"-5249,2 1 1,-1 1-1,42 1 1,-45 2-270,0 0 1,0-2 0,0-1 0,0 0-1,29-10 1,-35 9-1133,-1 0-1,1 1 1,28-2 0,-22 2-411</inkml:trace>
</inkml:ink>
</file>

<file path=ppt/ink/ink2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1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2560,'0'0'113,"1"0"-1,-1-1 1,0 1 0,0 0-1,1 0 1,-1 0 0,0 0-1,0 0 1,1 0 0,-1 0-1,0-1 1,0 1 0,1 0 0,-1 0-1,0 0 1,0 0 0,1 0-1,-1 0 1,0 0 0,0 0-1,1 0 1,-1 1 0,0-1-1,1 0 1,-1 0 0,0 0-1,0 0 1,1 0 0,-1 0 0,0 0-1,0 1 1,0-1 0,1 0-1,-1 0 1,0 0 0,0 0-1,0 1 1,1-1 0,-1 0-1,0 0 1,0 1 0,0-1-1,8 19 1948,3 38-1836,-7-34 327,48 244 2030,-51-239-2172,-8-45-93,-10-50-166,16 56-164,0 1 0,0 0 0,1-1 1,0 1-1,1-1 0,0 1 0,1-1 1,0 1-1,0 0 0,1 0 0,1 0 0,0 0 1,0 1-1,10-17 0,-11 21 9,0 1 0,0-1 0,1 1-1,-1 0 1,1 0 0,0 0 0,0 1 0,0-1-1,0 1 1,1 0 0,0 0 0,-1 0-1,1 1 1,0 0 0,0 0 0,0 0 0,1 0-1,-1 1 1,0 0 0,0 0 0,1 0 0,-1 1-1,1 0 1,-1 0 0,1 0 0,-1 1 0,0-1-1,1 1 1,8 3 0,-5-1 50,0 1 0,-1 0 0,1 0-1,-1 1 1,1 0 0,-1 1 0,-1 0 0,1 0 0,-1 0 0,0 1 0,-1 0-1,1 0 1,8 14 0,-6-5 12,0 0-1,-1 0 1,0 0-1,-2 1 1,0 0-1,5 24 1,4-133 50,-10 75-112,0 1 1,1 0 0,1 1 0,1-1 0,10-15 0,-14 26-10,1-1 0,0 1 0,0-1 0,0 2 0,1-1 0,-1 0 0,1 1 0,0 0 0,1 1 0,-1-1 0,1 1 0,-1 0 0,1 1 0,14-4 0,-13 4 3,1 1 0,-1-1 1,1 1-1,-1 1 0,1 0 1,0 0-1,-1 1 0,1 0 0,-1 0 1,0 1-1,1 0 0,-1 0 1,0 1-1,0 0 0,0 0 0,-1 1 1,1 0-1,-1 1 0,0 0 1,0 0-1,0 0 0,-1 1 0,1 0 1,-2 0-1,7 8 0,1 3 37,-1 1 0,-1 0-1,-1 0 1,0 2 0,-2-1 0,0 1-1,-1 0 1,-1 0 0,3 22 0,28 146-1349,-37-187 1157,0 0 0,1 0 0,-1-1 0,0 1 0,0 0 0,1 0 0,-1-1 0,1 1 0,-1 0 0,1-1 0,-1 1 0,1 0 0,-1-1 0,1 1 0,0-1 0,-1 1 0,1-1 0,0 1 0,-1-1 0,1 1 0,0-1 0,0 0 0,-1 1 0,1-1 0,0 0 0,0 0 0,0 1 0,-1-1 0,1 0 0,0 0 0,1 0 0,7-3-1647</inkml:trace>
</inkml:ink>
</file>

<file path=ppt/ink/ink2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1.6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2432,'0'0'92,"1"0"0,-1 0 0,0 1 1,1-1-1,-1 0 0,0 0 0,1 0 0,-1 1 0,0-1 1,1 0-1,-1 0 0,0 0 0,1 0 0,-1 0 0,0 0 1,1 0-1,-1 0 0,0 0 0,1 0 0,-1 0 0,1 0 0,-1 0 1,0 0-1,1 0 0,-1 0 0,0 0 0,1-1 0,-1 1 1,0 0-1,1 0 0,-1 0 0,0 0 0,1-1 0,-1 1 1,0 0-1,0 0 0,1-1 0,-1 1 0,0-1 0,23-12 1458,-16 8-1474,2 1 150,1 0 1,1 0 0,-1 1 0,1 0-1,-1 1 1,1 0 0,18-1-1,81 6 389,-39 0 285,-22-2-798,-20 0-876,0-1 1,56-7-1,-56-1-527</inkml:trace>
</inkml:ink>
</file>

<file path=ppt/ink/ink2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2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2816,'19'3'1408,"33"1"-256,-34-4 1280,10 0-2176,6 0 0,-2 0 0,-9-4 128,5-3-512,1-9 128,5 4-128,3 1 0,-9-1-896,4 5 0</inkml:trace>
</inkml:ink>
</file>

<file path=ppt/ink/ink2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2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1 364 2688,'138'-6'6293,"-82"4"-5708,-1-2 0,0-3 1,73-19-1,-107 21-307,-1-1-1,0-2 1,-1 0 0,0-1 0,0 0 0,-1-2-1,0 0 1,-1-1 0,0-1 0,-1-1-1,-1 0 1,15-18 0,-28 30-244,0 0 0,0 0 0,0-1 0,-1 1 0,1-1 1,-1 1-1,1-1 0,-1 0 0,0 1 0,0-1 0,0 0 0,-1 0 0,1 0 0,-1 0 1,1 0-1,-1 0 0,0 0 0,0 0 0,-1 0 0,0-4 0,0 3-10,0 1 0,-1-1 0,0 0 0,0 0 0,0 1 0,0 0 0,-1-1 0,0 1 0,1 0 0,-1 0 0,0 0 0,0 0 0,-4-2-1,-4-2-7,0 0 0,-1 0 0,0 1 0,0 1 0,0 0 0,-1 0 0,1 1 0,-16-2 0,11 4-31,1 0 1,-1 1 0,0 1-1,1 1 1,-1 0 0,1 1 0,-1 1-1,1 1 1,0 0 0,-17 7-1,21-6-1,0 0 0,0 1 0,0 0 0,1 1-1,0 1 1,0-1 0,1 2 0,0-1 0,0 2-1,1-1 1,0 1 0,1 0 0,-7 12 0,2-1 17,2 1 1,1 0-1,0 0 1,2 1-1,0 1 1,2-1 0,1 1-1,0 0 1,2 0-1,1 0 1,1 47-1,2-56 54,1 0 0,0 0 0,1 0 0,1 0 0,0-1 0,1 1 0,1-1 0,0-1 0,0 1 0,2-1 0,0 0 0,0 0 0,1-1 0,1-1 0,0 1 0,0-1 0,1-1 0,0 0 0,1-1 0,16 11 0,-18-14 26,1 0-1,0-1 1,0 0 0,0 0 0,1-1 0,0-1-1,-1 0 1,1 0 0,13 0 0,-9-2-69,1-2 1,-1 1 0,0-2-1,1 0 1,-1-1-1,29-10 1,239-98-5773,-197 79 3563</inkml:trace>
</inkml:ink>
</file>

<file path=ppt/ink/ink2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3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2688,'0'-9'1090,"0"18"1425,0-9-2003,0 0-107,0 0 214,0 0-22,0 10-490,13 284 2824,-3-160-2519,-10 155 0,-5-213-149,2 1 0,11 96 0,-7-167-226,0 1 1,0 0-1,1-1 0,-1 1 0,2-1 1,-1 0-1,1 0 0,0 0 1,0 0-1,0 0 0,1-1 1,0 1-1,0-1 0,1 0 1,-1 0-1,1 0 0,0-1 0,6 4 1,-2-3-14,-1 0 1,1-1-1,0 0 1,1 0-1,-1-1 1,1-1-1,-1 1 1,1-2-1,0 1 1,0-1-1,15-1 1,254 13-2244,-248-13 598,3-5-171</inkml:trace>
</inkml:ink>
</file>

<file path=ppt/ink/ink2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4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19 186 2816,'0'0'170,"-1"0"0,0 0 0,1 0 0,-1 0 0,0 1 0,0-1 0,1 0 0,-1 0 0,0 1 1,1-1-1,-1 0 0,1 1 0,-1-1 0,1 1 0,-1-1 0,0 1 0,1-1 0,0 1 0,-1-1 0,1 1 0,-1 0 0,1-1 0,0 1 0,-1 0 1,1-1-1,0 1 0,-1 1 0,-3 29 1576,13 31-1492,-3-43 3,-2-2 27,2 0 0,0-1 0,1 0-1,15 28 1,-19-40-239,1 1 1,-1-1-1,1 0 0,0 0 0,0 0 1,0-1-1,0 1 0,1-1 1,-1 0-1,1 0 0,0-1 0,0 1 1,0-1-1,0 0 0,0 0 1,1-1-1,-1 0 0,1 0 0,9 1 1,-2-2 38,0 0 0,0-1 0,0 0 1,-1-1-1,1 0 0,0-1 1,-1-1-1,1 0 0,-1-1 1,0 0-1,-1 0 0,1-2 0,14-9 1,-5 1 120,-1-1 0,-1-1 0,0 0 0,-1-2 0,28-38 0,-40 49-166,0-1-1,-1 0 1,0 0-1,-1 0 1,0-1-1,-1 1 1,1-1-1,-2 0 1,0 0-1,0 0 0,0 0 1,-2-1-1,1-18 1,-2 23-25,1 1 0,-1-1 0,0 1 0,-1-1 0,1 1 0,-1 0 0,0 0 0,0 0 0,-1 0 0,1 0 0,-1 0 0,0 0 0,0 1 0,-1-1 0,0 1 0,1 0 0,-1 0 0,-1 1 0,1-1 0,0 1 0,-1 0 0,0 0 0,0 0 0,0 1 0,0-1 0,-9-2 1,0 2-52,-1 0 1,1 1-1,-1 1 1,1 0 0,-1 1-1,1 0 1,-1 1 0,1 1-1,-1 0 1,-23 8 0,19-5-50,1 1 0,1 1 0,-1 0 0,1 2 0,0 0 0,1 1 0,-27 20 0,40-27-17,0 0 0,0 0 1,1 0-1,-1 0 1,1 0-1,-1 0 1,1 1-1,0-1 0,0 1 1,0 0-1,1-1 1,-1 1-1,1 0 1,0 0-1,0 0 0,1 0 1,-1 0-1,0 7 1,2-8-47,-1 0 0,1 0 0,-1 0 0,1-1-1,0 1 1,0 0 0,0 0 0,0 0 0,1-1 0,-1 1 0,1 0 0,0-1 0,-1 1 0,1-1 0,0 0 0,1 0 0,-1 0 0,0 0 0,1 0 0,-1 0 0,1-1 0,-1 1 0,1-1 0,0 1 0,3 0 0,39 12-1643</inkml:trace>
</inkml:ink>
</file>

<file path=ppt/ink/ink2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4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1 121 2944,'2'31'6275,"10"47"-4977,-10-73-1225,0-1 1,0 1-1,0 0 0,1-1 1,-1 1-1,1-1 0,0 0 1,0 0-1,1 0 0,-1-1 1,1 1-1,0-1 0,0 1 1,0-1-1,0-1 0,0 1 1,1-1-1,0 1 0,-1-1 1,1 0-1,0-1 0,0 1 0,0-1 1,0 0-1,0 0 0,0-1 1,7 1-1,-1-1 33,-1 0 1,1-1-1,-1 0 0,0 0 0,0-1 1,1 0-1,-1-1 0,-1 0 1,1-1-1,0 0 0,-1-1 0,14-8 1,-7 2 33,0-2 1,-1 0-1,0 0 0,-1-1 1,18-23-1,-29 32-109,0 1 0,0-1 0,-1 1 0,1-1 0,-1 0 0,0 0 0,-1 0 0,1 0 0,-1 0 0,0-1 0,1-5 0,-2 7-24,-1 1 1,1 0-1,0-1 1,-1 1-1,0 0 1,0-1 0,0 1-1,0 0 1,0 0-1,-1 0 1,0 0-1,1 0 1,-1 0-1,0 1 1,0-1 0,-1 0-1,1 1 1,0 0-1,-5-4 1,0 1-32,-1 0 0,0 0 0,0 1 0,0-1 0,-1 2 0,1-1 0,-1 1-1,0 1 1,0 0 0,0 0 0,0 0 0,-1 1 0,1 1 0,0 0 0,0 0 0,-11 2 0,0 0-274,0 2 0,1 0 0,-1 1-1,1 1 1,0 1 0,-25 12 0,42-18 184,0 0 0,0-1 0,0 1 0,1 0 0,-1 0 0,0 0 0,1 0 0,-1 0 1,1 0-1,-1 1 0,1-1 0,0 0 0,-1 1 0,1-1 0,0 1 0,0 0 0,0-1 0,0 1 0,0 0 0,0-1 0,1 1 0,-1 0 0,1 0 0,-1 0 1,1 0-1,0 0 0,-1-1 0,1 1 0,0 0 0,0 0 0,0 0 0,1 0 0,-1 0 0,0 0 0,1 0 0,-1 0 0,1-1 0,0 1 0,0 0 1,0 0-1,-1-1 0,1 1 0,2 2 0,17 9-1550</inkml:trace>
</inkml:ink>
</file>

<file path=ppt/ink/ink2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5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539 0 3456,'7'4'500,"-1"-1"1,1 2 0,-1-1-1,0 0 1,0 1-1,0 0 1,-1 1-1,0-1 1,0 1 0,8 12-1,-6-8-299,-1 1 0,0 0 0,0 0-1,-2 0 1,1 1 0,2 12 0,12 63 567,-4 1 0,-4 1 0,-3 0 0,-6 101 0,-3-172-653,-1 0 1,0-1-1,-2 1 1,0-1 0,0 0-1,-2 0 1,0 0-1,-1-1 1,-1 0 0,-1 0-1,0-1 1,-1 0-1,0-1 1,-1 0 0,-1 0-1,0-1 1,-1-1 0,0 0-1,-1-1 1,0 0-1,-1-1 1,0-1 0,0 0-1,-1-1 1,0-1-1,-1 0 1,0-2 0,0 0-1,0 0 1,-24 2-1,26-5-61,0-1-1,1-1 0,-1 0 0,0-1 0,0 0 0,0-2 1,1 0-1,-1 0 0,1-1 0,0-1 0,0 0 0,1-1 1,-19-11-1,22 12-64,1-1-1,0-1 1,0 1 0,1-2 0,-1 1 0,1-1 0,1 0 0,0-1 0,0 0 0,1 0 0,0 0-1,0-1 1,1 0 0,0 0 0,1-1 0,0 1 0,1-1 0,-4-16 0,7 24-77,0-1 1,0 1-1,0 0 1,0 0-1,0 0 1,1 0-1,-1 0 0,1 0 1,0 0-1,0 0 1,0 0-1,0 0 1,0 0-1,1 1 1,-1-1-1,1 0 1,0 1-1,0-1 1,0 1-1,0 0 0,0 0 1,0 0-1,1 0 1,-1 0-1,5-2 1,6-4-632,1 0 1,0 2-1,1-1 1,15-3-1,14-7-985,17-15-600</inkml:trace>
</inkml:ink>
</file>

<file path=ppt/ink/ink2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4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161 389 3200,'-2'3'362,"0"-1"1,0 1 0,0-1-1,1 1 1,0 0-1,-1-1 1,1 1-1,0 0 1,0 0-1,0 0 1,1 0 0,-1 0-1,1 0 1,-1 5-1,1-3-158,1 0-1,-1 0 1,1-1 0,0 1-1,0 0 1,1-1-1,-1 1 1,1-1 0,3 6-1,-3-5-90,1-1 0,0 1-1,0-1 1,0 0 0,0 0-1,1 0 1,0 0 0,-1-1-1,1 1 1,1-1 0,-1 0-1,0 0 1,1-1 0,0 1-1,-1-1 1,1 0 0,0 0-1,0-1 1,7 2 0,-1-2 34,0-1 1,-1 0 0,1-1 0,0 0 0,-1-1 0,1 0 0,-1-1-1,16-5 1,84-42 608,-55 23-453,-35 18-227,-1-2 0,0 0 0,0 0 0,-1-2 1,-1-1-1,26-25 0,-37 34-52,0-2 1,0 1-1,-1-1 0,0 0 1,0 0-1,-1 0 1,0-1-1,0 0 0,-1 0 1,0 0-1,0 0 1,-1 0-1,0 0 0,0-1 1,-1 1-1,0-1 1,0 1-1,-1-1 0,-1 1 1,0-10-1,-1 9-15,0 0 0,0 0 0,-1 0 0,0 1 0,-1 0 0,0-1 0,0 1 0,-1 0 1,0 1-1,0-1 0,-1 1 0,1 0 0,-2 1 0,1-1 0,-1 1 0,0 0 0,0 1 0,-11-7 0,7 7-9,0 0 0,0 0 0,-1 1 0,0 1 0,0 0-1,0 0 1,0 1 0,0 1 0,0 0 0,0 1 0,0 0 0,-1 1 0,-16 3 0,-8 2-29,1 2 1,0 1-1,0 3 1,-47 20-1,61-21-1,0 0 0,1 2 0,1 0 0,0 1-1,0 1 1,2 1 0,-31 34 0,46-47 28,-1 1 0,2 0 0,-1 0 0,0 0 0,1 0 0,0 0 0,0 1 0,0-1 0,0 1 1,1-1-1,-2 9 0,3-11 2,0 0 0,0 0 0,0 0 0,1 0 0,-1 0 0,1 0 0,-1 0 0,1 0 0,0 0 0,-1 0 0,1 0 0,0-1 0,0 1 0,1 0 1,-1-1-1,0 1 0,0-1 0,1 1 0,-1-1 0,1 1 0,-1-1 0,1 0 0,0 0 0,0 0 0,-1 0 0,1 0 0,0 0 0,0-1 0,0 1 0,0-1 0,2 1 1,9 3-1,1-1 0,-1-1 0,0 0 1,1-1-1,-1-1 0,0 0 1,1 0-1,-1-1 0,22-5 1,11-6 38,62-23 1,-44 13 6,-50 18-52,29-10-45,84-16 1,-126 29 44,1 1 1,-1 0-1,1 0 0,0 1 1,-1-1-1,1 0 1,-1 0-1,1 1 0,-1-1 1,1 1-1,-1-1 1,1 1-1,-1 0 0,1 0 1,-1-1-1,0 1 1,0 0-1,1 0 0,-1 0 1,0 1-1,0-1 1,0 0-1,0 0 0,0 1 1,0-1-1,1 3 1,18 48 143,-18-44-85,0-1 1,1 1 0,0-1 0,7 12 0,70 73 714,-74-85-776,1-1 0,0 0 0,1 0 0,-1 0 0,1-1 0,0 0 0,1-1 0,-1 0 0,1 0 0,0-1 0,0 0 0,13 3 0,-10-4-639,1 0-1,-1-1 1,1 0 0,-1-1-1,1 0 1,0-1-1,-1 0 1,23-6-1,-32 6 443,0 0-1,0 0 1,-1 0-1,1 0 0,0 0 1,-1-1-1,1 1 1,-1-1-1,0 0 1,4-3-1,15-30-1991</inkml:trace>
</inkml:ink>
</file>

<file path=ppt/ink/ink2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6.0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7 114 3456,'-7'4'4379,"17"-5"-3366,21-10-603,8-14-19,-20 12-103,0 1 0,0 0 0,1 2 0,0 0 1,28-8-1,-43 16-226,0 1-1,1 0 1,-1 0-1,0 0 1,0 1-1,0 0 1,1 0-1,-1 0 1,0 1-1,0 0 1,1 0-1,-1 0 1,0 1-1,0-1 1,0 1-1,-1 0 1,1 1-1,0-1 1,-1 1 0,1 0-1,-1 0 1,0 0-1,0 1 1,0-1-1,-1 1 1,1 0-1,-1 0 1,4 6-1,-3-2 0,1 1 0,-1 0 0,0 0-1,-1 0 1,0 1 0,0-1 0,-1 1 0,0 0-1,-1 0 1,0-1 0,0 1 0,-1 0-1,-1 0 1,0 0 0,0 0 0,-1-1 0,0 1-1,-4 12 1,-6 14 2,-1 0 1,-1-2-1,-28 50 0,31-65-36,-1 0 1,0 0-1,-2-2 0,-24 27 0,33-39-19,0 0 0,0 0 0,-1 0 0,0 0 0,0-1-1,0 0 1,-1-1 0,1 1 0,-1-1 0,0 0 0,0-1-1,0 0 1,0 0 0,0 0 0,0-1 0,-1 0 0,-11 0 0,17-1-10,0 0 0,0 0 1,1 0-1,-1 0 1,0 0-1,1 0 0,-1-1 1,0 1-1,1-1 1,-1 1-1,0-1 0,1 0 1,-1 0-1,1 0 1,-1 0-1,1 0 0,-1 0 1,1 0-1,0 0 1,0 0-1,-1 0 0,1-1 1,0 1-1,0-1 1,0 1-1,1-1 0,-1 1 1,0-1-1,0 1 1,1-1-1,-1 0 0,1 1 1,-1-1-1,1 0 1,0 1-1,0-1 0,0 0 1,0 0-1,0-2 1,1 0-4,0-1 1,0 1 0,0 0-1,1 0 1,-1 0 0,1 0 0,0 0-1,0 0 1,1 0 0,-1 0 0,1 1-1,0-1 1,0 1 0,5-4 0,-1 1 2,1 0 0,0 1 1,0 0-1,1 0 1,-1 1-1,1 0 1,0 1-1,0 0 0,1 0 1,-1 1-1,1 0 1,-1 1-1,1 0 1,-1 0-1,1 1 0,17 2 1,-9 1 1,-1 0 1,0 1 0,1 1-1,-2 1 1,1 0-1,-1 2 1,0-1 0,18 13-1,-30-17 14,1-1 1,0 1-1,0-1 0,0 0 0,0-1 1,0 1-1,0-1 0,0 0 0,0 0 1,0-1-1,1 0 0,-1 0 0,0 0 1,1 0-1,4-2 0,7-1-20,0-2-1,-1 0 1,20-10-1,12-3-536,-35 14-262,0-1 1,0 0-1,-1-1 1,0 0-1,0-1 1,21-15-1,-23 10-1008</inkml:trace>
</inkml:ink>
</file>

<file path=ppt/ink/ink2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6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20 2432,'-5'-3'1152,"5"-6"-128,0 9 1536,11-4-2048,-3 1 128,1 3 384,11 0 0,-6 0-1280,15 0 0,3 3 768,1 1 128,-1-1-512,2 3 128,-5-6-896,-3 0 0,3 0-768,-1 0 0</inkml:trace>
</inkml:ink>
</file>

<file path=ppt/ink/ink2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7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486 3 1536,'6'-3'2193,"-9"12"-26,-9 12-1322,-2-3-251,-1-1-1,-25 23 1,26-28-414,1 0-1,1 1 1,0 1-1,1 0 1,-12 20 0,-56 107 483,-106 208-281,174-324-325,1 0-1,2 1 1,0 0-1,1 0 1,2 1-1,1 0 1,1 0-1,1 0 1,1 0-1,2 0 1,0 1-1,2-1 1,1 0-1,1-1 1,2 1 0,0-1-1,2 0 1,1-1-1,20 39 1,-2-16 194,-7-10 199,45 60 0,-57-87-348,1 0 1,0 0-1,0-1 1,1-1-1,1 0 1,-1 0-1,2-1 1,-1-1-1,16 7 1,7-1 113,1-1 1,47 9-1,-46-13-161,-29-5-271,-1-1 0,1 1 0,-1 0 0,14 9 0,-19-11-206,1 1 1,-1 0 0,1 0 0,-1 0 0,0 0 0,0 0 0,0 0 0,0 1 0,3 3 0,-4-2-1392</inkml:trace>
</inkml:ink>
</file>

<file path=ppt/ink/ink2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8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2432,'9'7'3754,"-9"-5"-3284,13-1-226,0 0 0,0 1 0,0 0 0,0 1 0,-1 1-1,1 0 1,-1 1 0,0 0 0,0 1 0,-1 0 0,1 1 0,-1 0 0,10 9 0,16 16 12,-1 1 0,37 44-1,-46-48-64,-3-2-113,0 1-1,-2 2 1,-1 0-1,-1 2 1,-2 0-1,-1 1 1,-1 0-1,-2 1 1,16 63 0,-24-72-46,-2 0 0,0 0 0,-2 1 0,0-1 1,-2 1-1,-1-1 0,-1 1 0,-1-1 0,-2 0 1,0 0-1,-1 0 0,-2 0 0,0-1 0,-24 45 1,24-54 48,-1-1 1,0 0-1,-2 0 1,-22 23-1,29-32-106,-1-1-1,0 1 1,-1-1-1,1 0 1,-1-1-1,1 1 1,-1-1-1,0 0 1,0-1 0,-1 1-1,1-1 1,0-1-1,-1 1 1,1-1-1,-11 1 1,12-6-1520,11-3 18,7-2-9</inkml:trace>
</inkml:ink>
</file>

<file path=ppt/ink/ink2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29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 1664,'0'0'79,"0"0"0,0 0 0,0-1 0,0 1 0,-1 0 0,1 0 1,0 0-1,0 0 0,0 0 0,0 0 0,0 0 0,-1-1 0,1 1 0,0 0 0,0 0 0,0 0 0,-1 0 0,1 0 0,0 0 1,0 0-1,0 0 0,0 0 0,-1 0 0,1 0 0,0 0 0,0 0 0,0 0 0,-1 0 0,1 0 0,0 0 0,0 0 1,0 1-1,0-1 0,-1 0 0,1 0 0,0 0 0,0 0 0,0 0 0,0 0 0,0 0 0,-1 1 0,1-1 0,0 0 0,0 0 1,0 0-1,0 0 0,0 0 0,0 1 0,-1 12 1975,10 17-922,-1-12-704,0 2 1,-1-1-1,-1 1 1,-1 0-1,2 23 0,12 40 31,-12-59-336,-1-8-7,-1-1-1,-1 0 0,-1 1 0,0 0 1,-1 0-1,0 0 0,-1 25 1,-1-40-103,0-1 0,0 1 0,0-1 0,0 1 1,0-1-1,0 1 0,0-1 0,0 1 0,0-1 1,0 1-1,0-1 0,0 1 0,0-1 1,0 1-1,0-1 0,-1 1 0,1-1 0,0 1 1,0-1-1,-1 1 0,1-1 0,0 1 0,0-1 1,-1 0-1,1 1 0,-1-1 0,1 1 0,0-1 1,-1 0-1,1 0 0,-1 1 0,1-1 0,-1 0 1,1 0-1,-1 1 0,1-1 0,-1 0 1,-8-20 269,-1-38-66,10 45-164,-1-18-48,1 0 0,2 0-1,1 0 1,2 0 0,8-33 0,-11 57-6,1-1-1,0 1 1,0 0-1,0 0 1,1 0-1,0 1 1,0-1-1,1 1 1,0 0 0,0 0-1,0 1 1,1-1-1,0 1 1,0 0-1,0 1 1,1 0-1,-1 0 1,1 0 0,0 0-1,0 1 1,1 1-1,-1-1 1,0 1-1,1 0 1,-1 1-1,9-1 1,-8 1 29,0 0 1,0 1-1,0 0 1,0 1-1,0 0 0,0 0 1,0 1-1,-1 0 0,1 0 1,0 1-1,-1 0 1,0 0-1,1 0 0,-1 1 1,-1 0-1,1 1 1,-1 0-1,1 0 0,-1 0 1,-1 0-1,1 1 1,-1 0-1,8 11 0,4 10 67,-1 0-1,-1 1 0,-1 1 0,13 42 0,-26-68-94,7 15 224,-2 1 0,-1-1 0,5 23 0,-12-102-125,0 38-106,1 0 0,2 0-1,3-28 1,-2 43-7,0 0 0,0 1 0,0-1 0,1 0-1,0 1 1,1 0 0,0-1 0,0 1 0,0 1 0,1-1-1,0 1 1,0 0 0,7-7 0,-4 6-8,1 1 1,-1-1-1,1 1 1,0 1-1,0-1 1,1 2-1,-1-1 1,1 1-1,0 1 1,1 0-1,15-3 1,-10 4 37,0 1 0,1 0 0,-1 1 0,0 0 0,0 2 0,0 0 0,20 5 0,-16-2 50,0 1 0,-1 1-1,0 1 1,0 0 0,0 1 0,-1 2 0,0-1-1,-1 2 1,0 1 0,-1 0 0,-1 1-1,21 22 1,-22-17 143,-1 1 1,0 0-1,-2 1 0,0 0 1,-1 1-1,-2 0 0,0 0 1,-1 1-1,-1 0 0,-1 1 1,-1-1-1,-2 1 0,0-1 1,-1 1-1,-4 30 0,0-44-114,-2-13-411,-7-20-1490,0 1-1521,-1 9 1002</inkml:trace>
</inkml:ink>
</file>

<file path=ppt/ink/ink2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4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4 384 2176,'-4'1'1044,"12"-5"-580,-6 3-244,1-1 996,-3 2-811,3-1-269,0-1 0,0 0-1,-1 0 1,1-1 0,0 1 0,-1-1-1,1 1 1,1-4 0,4-2-78,2-3 257,0-1 0,-1-1 0,0 1 0,0-2 0,10-21 0,-10 17 29,1 0 1,19-25-1,-13 25-184,0 1-1,1 0 1,0 1 0,1 1 0,28-17 0,-34 24-120,1 1 1,-1 0 0,1 1 0,1 1 0,-1 0 0,1 1-1,0 0 1,0 1 0,0 0 0,17 0 0,-12 2-13,0 1-1,0 1 1,0 0 0,0 2 0,-1 0 0,1 1 0,-1 0 0,0 2 0,0 0 0,-1 1 0,1 1-1,25 16 1,-37-20-24,25 14 59,0 2 0,-1 2-1,52 49 1,-75-64-17,-1-1-1,-1 1 1,1 0-1,-1 0 1,0 0-1,-1 1 1,1 0-1,-2 0 1,1 0-1,-1 0 1,0 1-1,-1-1 1,0 1-1,0 0 1,-1-1-1,0 1 1,-1 0-1,1 0 1,-2 0-1,1-1 1,-1 1-1,-3 11 1,0-7 8,0 0 0,-1-1 0,0 0 0,-1 0 0,0 0 1,-1-1-1,0 0 0,-1 0 0,0-1 0,-1 0 0,0 0 0,-1-1 1,1 0-1,-2-1 0,1 0 0,-1-1 0,-1 0 0,1 0 1,-1-1-1,0-1 0,0 0 0,-1-1 0,1 0 0,-1-1 0,-19 3 1,27-6-75,-1 1 1,1-1 0,-1 0-1,1 0 1,0 0 0,-1-1 0,1 0-1,-1 0 1,1 0 0,0-1-1,0 0 1,0 0 0,0 0 0,0 0-1,0-1 1,1 0 0,-1 0-1,1 0 1,-1-1 0,1 1 0,1-1-1,-1 0 1,0 0 0,1 0 0,-5-8-1,5 5-112,0 1 0,0-1 0,0 0 1,1-1-1,0 1 0,1 0 0,0-1 0,0 1 0,0 0 0,1-1 0,0 1 0,1-1 0,-1 1 0,1-1 0,1 1 0,0 0 1,0 0-1,4-11 0,-4 11-106,1 1 1,0-1 0,0 1 0,1 0 0,-1-1 0,1 1-1,1 1 1,-1-1 0,1 1 0,0 0 0,0 0 0,0 0-1,1 1 1,0-1 0,0 1 0,13-6 0,22-3-1427</inkml:trace>
</inkml:ink>
</file>

<file path=ppt/ink/ink2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5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0 349 2176,'35'-5'1193,"-28"5"-961,-1-1-1,0 0 1,1 0 0,-1 0 0,0-1 0,10-3 0,22-13 571,-1-1 1,-2-1-1,0-3 1,-1 0 0,41-38-1,-68 54-747,0-1-1,0 0 1,-1 0-1,0 0 1,9-18 0,-13 23-36,0-1 1,-1 0-1,1 0 1,0 1-1,-1-1 1,0-1-1,0 1 1,0 0-1,-1 0 1,1 0-1,-1 0 1,0-1 0,0 1-1,-1 0 1,1 0-1,-3-8 1,2 10-10,0 0 1,0 0-1,-1 0 1,1 1-1,-1-1 1,1 0-1,-1 1 1,0-1-1,0 1 1,1-1-1,-1 1 1,0 0-1,0 0 1,0 0-1,-1 0 1,1 0-1,0 1 1,0-1-1,0 1 1,-1-1-1,1 1 1,0 0-1,-1-1 1,1 1-1,-5 1 1,-2 0 56,-1 0 0,0 0 0,1 1 0,-18 5 1,17-2-12,0-1 0,0 1 0,1 1 0,0 0 0,0 0 0,0 1 0,1 0 0,0 1 0,0 0 0,1 0 0,0 0 0,0 1 0,1 0 0,1 0 0,-9 18 1,4-6 64,0 2 1,2-1-1,1 1 1,1 0-1,0 1 1,-1 26-1,5-38-64,2 1-1,0 0 0,0 0 1,1 0-1,1 0 1,0 0-1,1-1 0,0 1 1,1-1-1,0 0 0,1 0 1,0 0-1,1-1 1,0 1-1,1-1 0,1-1 1,-1 1-1,2-2 0,-1 1 1,1-1-1,1 0 1,0-1-1,0 0 0,0 0 1,1-1-1,0-1 0,1 0 1,20 8-1,67 16-2071,-64-21 82,3-1 140</inkml:trace>
</inkml:ink>
</file>

<file path=ppt/ink/ink2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6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1 215 2560,'20'-26'2196,"31"-32"0,-38 45-2007,1 1 1,1 1-1,0 0 0,0 0 0,1 2 1,28-13-1,-27 14 82,0 1 0,1 1 0,0 1 0,0 1 0,0 0 0,0 1 0,35-1 0,-46 4-228,0 0 0,0 1 0,-1 0 0,1 0 0,0 0 0,0 1 0,0 0 0,-1 0 0,1 1 0,-1 0 0,0 0 0,0 0 0,0 1 0,0 0 0,0 0 0,-1 1 0,0-1 0,0 1 0,0 0 0,-1 1 0,1-1 0,-1 1 0,5 9 0,-1 2-20,0 1 0,-1-1-1,0 1 1,-2 0 0,0 0 0,-1 1 0,-1 0-1,-1-1 1,-1 1 0,0 0 0,-1 0 0,-1 0-1,-1 0 1,-1 0 0,0-1 0,-2 1 0,0-1-1,-1 0 1,0 0 0,-2-1 0,0 0 0,-1 0-1,0-1 1,-2 0 0,0 0 0,-1-2 0,0 1-1,-27 23 1,8-11 105,-67 46-1,84-64-79,-1 0 0,1-2 0,-1 0 1,-1 0-1,0-2 0,1 0 0,-32 6 0,43-11-40,0 1 0,0-1-1,1 0 1,-1 0-1,0 0 1,0-1 0,0 1-1,0-1 1,0 0 0,1 0-1,-1 0 1,0-1 0,1 1-1,-1-1 1,-5-3 0,9 4-10,-1 0 1,0 1-1,0-1 1,0 0 0,1 0-1,-1 0 1,0 0 0,1 0-1,-1 0 1,1 0 0,-1 0-1,1 0 1,0 0 0,-1 0-1,1 0 1,0 0 0,0-1-1,0 1 1,0 0 0,0 0-1,0-2 1,0 1-14,1-1-1,0 1 1,0-1 0,0 1-1,0-1 1,0 1 0,1-1-1,-1 1 1,1 0 0,0 0-1,-1 0 1,4-4 0,5-3-8,0-1 1,1 1 0,-1 1 0,2 0-1,-1 0 1,1 1 0,0 1 0,1 0-1,-1 0 1,15-3 0,-19 6 22,1 2 1,-1-1-1,1 1 1,0 0 0,-1 0-1,1 1 1,0 1-1,-1-1 1,1 1-1,0 1 1,-1 0 0,0 0-1,1 0 1,-1 1-1,0 1 1,0-1-1,8 6 1,1 3-4,1-2 1,1 1-1,0-2 0,0-1 1,1 0-1,0-1 0,33 6 1,-49-13-298,0 0 1,0-1 0,0 1 0,0-1 0,0 0 0,1 0 0,-2 0 0,7-3 0,2-1-593,13-3-772</inkml:trace>
</inkml:ink>
</file>

<file path=ppt/ink/ink2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6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3072,'0'16'1536,"4"-20"-1024,7-1 2048,-3 5-2176,7-3 0,2-1 256,12 8 0,-1-4-896,6 0 128,-11 0 512,0 0 0,0 3-384,6-3 128,-6-3-896,-3-1 0,3 0-512,5-12 0</inkml:trace>
</inkml:ink>
</file>

<file path=ppt/ink/ink2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6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2944,'9'9'1408,"11"-9"-896,-6-6 2048,4 6-2176,10 0 0,-3 0 0,-2-3 128,0 3-768,6-4 128,-6 1 384,0-1 0,2 4-256,-8 0 128,-2 4-640,-6 6 0,-4 3-640,0-1 128</inkml:trace>
</inkml:ink>
</file>

<file path=ppt/ink/ink2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4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4 253 896,'0'-1'18,"-1"1"-1,1-1 1,-1 0 0,1 0 0,0 1-1,-1-1 1,1 0 0,0 0-1,0 1 1,-1-1 0,1 0 0,0 0-1,0 0 1,0 0 0,0 1-1,0-1 1,0 0 0,0 0 0,0 0-1,1 0 1,-1 1 0,0-1-1,0 0 1,1 0 0,-1 1-1,0-1 1,1 0 0,-1 0 0,1 1-1,-1-1 1,1 0 0,-1 1-1,1-1 1,-1 1 0,2-2 0,31-30 1083,-17 17-280,2-2 41,1 0 1,1 2-1,1 0 1,0 1-1,1 1 1,43-18-1,-44 21-661,0 1 0,1 1 0,0 1 0,0 1-1,1 1 1,0 1 0,0 1 0,0 1 0,0 1 0,0 0 0,27 5 0,-46-4-164,1 1 0,-1 0 0,1 1 0,-1-1-1,1 1 1,-1 0 0,0 0 0,0 0 0,0 0 0,0 1 0,0 0 0,0-1 0,-1 2 0,0-1 0,1 0 0,-1 1 0,0-1 0,-1 1 0,1 0 0,-1 0 0,1 0 0,-1 0 0,0 0 0,-1 1 0,1-1 0,-1 0 0,0 1 0,0-1 0,0 1 0,0 0 0,-1 6 0,0 1 28,0 1 0,-1-1 0,-1 0 0,0 0 0,-1 0 0,0 0 0,0 0 0,-2 0 0,1-1 0,-11 18 0,-5 2 116,-2-1 1,-45 49-1,20-25-42,-10 8 152,-2-2 1,-112 87 0,162-140-262,0 0 1,-1 0 0,0-1 0,0-1 0,-1 1-1,1-2 1,-1 1 0,-18 3 0,29-7-29,-1-1 1,1 1-1,-1-1 1,0 0-1,1 1 0,-1-1 1,0 0-1,1 0 1,-1 0-1,0 1 0,0-1 1,1 0-1,-1 0 1,0 0-1,1 0 0,-1 0 1,0 0-1,0 0 1,1-1-1,-1 1 1,0 0-1,0 0 0,1 0 1,-1-1-1,0 1 1,1 0-1,-1-1 0,1 1 1,-1-1-1,0 1 1,1-1-1,-1 1 1,1-1-1,-1 1 0,1-1 1,-1 1-1,1-1 1,0 1-1,-1-1 0,1 0 1,0 1-1,-1-1 1,1 0-1,0 0 0,0 1 1,0-1-1,-1 0 1,1 1-1,0-1 1,0 0-1,0 0 0,0 1 1,0-1-1,1 0 1,-1 0-1,0 1 0,0-1 1,0 0-1,1 1 1,-1-1-1,0 0 1,0 1-1,1-1 0,-1 0 1,1 1-1,-1-1 1,1 1-1,0-1 0,2-5 7,0 0-1,0 1 1,0-1-1,1 1 1,0 0 0,0 1-1,9-8 1,-3 3-11,0 1 1,1 0 0,0 0-1,0 1 1,1 1 0,0 0-1,0 1 1,0 0 0,1 1-1,-1 0 1,1 1 0,0 0-1,0 1 1,1 0 0,17 1-1,-11 3 22,1 0 0,-1 1 0,0 1-1,0 1 1,0 0 0,0 2 0,22 11 0,11 9 92,57 39 0,-29-16-324,-77-47 83,-1-1 0,1 0 0,0 0 1,0-1-1,-1 1 0,1-1 0,0 1 0,1-1 1,-1-1-1,0 1 0,0-1 0,0 1 0,5-1 1,31-11-4256,-28 3 2379,-9-17 64</inkml:trace>
</inkml:ink>
</file>

<file path=ppt/ink/ink2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7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3968,'38'0'1920,"28"-4"-1408,-43 4 3200,5-3-3456,-5 3 0,-3 0 128,-2-6 0,1-4-512,1 1 0,-3 5-640,3 1 0,3 6-640,-3 17 0</inkml:trace>
</inkml:ink>
</file>

<file path=ppt/ink/ink2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7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332 488 2816,'23'3'2000,"13"-2"736,-19-3-2542,0-1-1,-1-1 1,1-1 0,0 0 0,-1-1-1,0 0 1,-1-2 0,1 0 0,-2 0-1,1-2 1,24-19 0,-11 2 320,-1 0 0,46-62-1,-67 80-458,0 0-1,0 0 0,-1 0 1,-1-1-1,1 0 0,-1 0 1,-1 0-1,0-1 0,-1 1 1,0-1-1,0 0 0,-1 1 1,0-1-1,-1 0 0,-2-16 1,2 24-52,-1 0 0,0-1 0,0 1 0,0 0 0,0 0 0,-1-1 0,1 1 1,-1 0-1,0 0 0,0 0 0,0 1 0,0-1 0,0 0 0,-1 1 0,1 0 0,-1-1 1,-5-3-1,2 3 1,1 0 0,-1 1 0,0-1 0,0 1 0,0 0 0,-1 1 0,1-1 0,0 1 0,-9 0 0,3 1-1,-1 0 0,1 0 0,-1 1 0,1 1 1,0 0-1,-1 1 0,1 0 0,0 1 0,-18 8 1,20-7-21,0 0 0,0 1 1,1 0-1,0 1 0,0-1 0,1 2 1,-1-1-1,2 1 0,-1 1 1,1-1-1,0 1 0,1 1 1,0-1-1,1 1 0,0 0 1,0 0-1,1 1 0,0-1 0,1 1 1,0 0-1,1 0 0,-1 12 1,3 25-27,2 1 1,2-1 0,2 0 0,2 0-1,21 67 1,-19-75 40,27 90 0,6 26 25,-37-127 71,-1-1 0,-2 0 0,0 1 0,-2 0 1,-2 0-1,-3 31 0,1-44 32,0 1 1,-2-1-1,0 0 0,0 0 1,-2-1-1,0 0 1,0 0-1,-2-1 1,1 1-1,-2-2 0,-20 24 1,19-26-11,0 0-1,0 0 1,-1-1 0,-1-1 0,0 0-1,0-1 1,0 0 0,-28 11 0,32-16-78,-1 0 1,0 0-1,0-1 1,0 0 0,0-1-1,0 0 1,0 0 0,0-1-1,0-1 1,0 0 0,0 0-1,0-1 1,0 0 0,-17-6-1,20 4-25,0 0-1,0 0 0,1-1 1,-1 1-1,1-1 1,0-1-1,1 1 1,-1-1-1,1 0 0,0 0 1,1 0-1,-1-1 1,-3-9-1,0 1-16,0 0 0,2-1 0,0 0 0,1 0 0,-4-18 0,6 16-291,0-1 0,1 1 1,1-30-1,1 43 94,0 1 1,0-1-1,1 1 0,0 0 0,0-1 0,0 1 0,0 0 0,1-1 0,-1 1 0,1 0 0,0 0 0,0 0 1,1 0-1,-1 1 0,1-1 0,0 1 0,0-1 0,0 1 0,0 0 0,5-3 0,32-14-1697,3 3-22</inkml:trace>
</inkml:ink>
</file>

<file path=ppt/ink/ink2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8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1 367 3328,'12'-2'945,"0"0"0,0 2-1,0-1 1,0 1 0,24 4 0,-20-2-701,1-1-1,30-1 1,-22-5 22,1-2 1,-1 0 0,0-2-1,-1 0 1,0-2 0,-1-1-1,0 0 1,0-2 0,28-23-1,-45 32-193,0 0 1,-1-1-1,0 1 0,0-1 0,0 0 0,-1 0 0,0-1 0,0 1 0,0-1 1,-1 0-1,0 0 0,0 0 0,-1 0 0,2-8 0,-3 11-59,-1-1-1,1 1 1,-1-1 0,0 1-1,0 0 1,0-1-1,0 1 1,-1 0 0,0-1-1,0 1 1,0 0-1,0-1 1,-1 1 0,1 0-1,-1 0 1,0 0-1,0 1 1,-1-1 0,1 0-1,-1 1 1,0-1-1,0 1 1,0 0 0,0 0-1,-5-3 1,3 1-2,-1 1 0,1 1 0,-1-1 1,0 1-1,0 0 0,0 0 0,0 0 0,0 1 1,-1 0-1,1 0 0,-1 1 0,1 0 0,-1 0 1,0 0-1,1 1 0,-1 0 0,0 0 0,1 1 1,-1 0-1,0 0 0,1 1 0,-1-1 0,1 1 0,0 1 1,-1-1-1,1 1 0,-11 7 0,6-4-4,0 1-1,0 0 1,1 1-1,0 0 1,0 0-1,1 1 1,0 0-1,1 1 0,0 0 1,0 0-1,1 1 1,1 0-1,0 0 1,0 0-1,1 1 1,0 0-1,1 0 1,0 0-1,-2 18 1,2-10 1,2 0 0,0 0 1,1 0-1,1 1 0,1-1 1,0 0-1,2 0 0,0 0 1,2-1-1,0 1 0,1-1 1,1 0-1,0-1 0,2 1 1,19 30-1,-25-44 6,1 0-1,0-1 1,1 1-1,-1-1 1,1 0 0,0 0-1,0 0 1,0-1 0,0 1-1,0-1 1,1-1 0,0 1-1,-1-1 1,1 0 0,0 0-1,0-1 1,0 1 0,1-1-1,-1-1 1,0 1 0,0-1-1,0 0 1,11-2-1,-3 0-155,0-1-1,0-1 0,0 0 0,-1 0 0,0-2 1,0 1-1,0-2 0,-1 0 0,17-11 0,152-106-4679,-120 71 3008</inkml:trace>
</inkml:ink>
</file>

<file path=ppt/ink/ink2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9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2816,'0'0'1259,"0"26"2218,-2 76-2167,5 115-551,-3-212-716,1 1 0,0-1-1,0 1 1,0-1 0,1 1-1,-1-1 1,2 0 0,-1 0 0,0 0-1,7 9 1,-8-12-65,0-1-1,0 0 1,0 0-1,1 1 1,-1-1-1,0 0 1,1 0 0,-1 0-1,1 0 1,-1-1-1,1 1 1,0 0-1,-1-1 1,1 1-1,0-1 1,-1 1 0,1-1-1,0 0 1,0 0-1,-1 0 1,1 0-1,0 0 1,0 0-1,-1 0 1,1-1 0,0 1-1,-1 0 1,1-1-1,0 0 1,-1 1-1,1-1 1,-1 0-1,1 0 1,-1 0-1,1 0 1,-1 0 0,1 0-1,1-2 1,51-42-2154,-20 17 896</inkml:trace>
</inkml:ink>
</file>

<file path=ppt/ink/ink2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39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4352,'-8'-3'2176,"36"-1"-2944,-28 4 3968,4 0-3456,-4 4 0,-4-1-640,4 4 0,-5 2 384,5 4 0</inkml:trace>
</inkml:ink>
</file>

<file path=ppt/ink/ink2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0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108 222 1664,'0'-4'395,"-2"-9"4325,-11 32-2433,6-6-2032,0 1 0,1 0 0,1 1 0,0-1 0,1 1 0,0 0 0,2 0 0,-1 0-1,2 1 1,0-1 0,1 0 0,0 1 0,2-1 0,2 16 0,-2-22-217,0 0-1,1 0 1,-1-1 0,2 1 0,-1-1 0,1 0-1,1 0 1,-1 0 0,1 0 0,12 13 0,-12-16-21,1 0 1,-1-1 0,1 0 0,-1 0-1,1 0 1,0-1 0,0 0-1,1 0 1,-1 0 0,1-1-1,-1 0 1,1 0 0,0-1 0,0 0-1,12 1 1,3-2 81,-1 0 0,0-2 0,0 0 0,0-2 0,0 0-1,0-1 1,0-1 0,-1-1 0,0-1 0,28-15 0,-38 18-79,0-1 1,0 0-1,-1-1 1,0 0-1,-1 0 0,1-1 1,-1 0-1,-1 0 0,0-1 1,0 0-1,0 0 0,-1-1 1,-1 0-1,0 0 0,0 0 1,-1-1-1,0 1 0,-1-1 1,0 0-1,0 0 1,0-15-1,-2 7 12,0 0 0,-2 0 0,0 0 0,-1 0 0,-1 0 0,-1 1 0,-10-30 0,11 39-27,-1 1-1,1 0 1,-2 0-1,1 1 1,-1-1-1,0 1 0,0 0 1,-1 0-1,0 0 1,0 1-1,-1 0 1,0 1-1,0-1 1,0 1-1,-1 0 1,1 1-1,-1 0 1,-11-4-1,-16-3-46,0 3-1,-1 0 0,0 3 1,0 1-1,0 1 0,0 2 1,0 2-1,-63 9 0,95-9 32,-1 1-1,1-1 1,0 1-1,-1 0 0,1 1 1,0-1-1,0 1 1,0-1-1,1 1 1,-1 1-1,1-1 0,0 0 1,-1 1-1,2-1 1,-1 1-1,0 0 1,1 0-1,-1 0 1,1 1-1,0-1 0,-1 7 1,1-7 0,0 1 0,1 0 1,-1-1-1,1 1 0,1 0 0,-1 0 1,1 0-1,-1-1 0,1 1 0,1 0 1,-1 0-1,1 0 0,0 0 0,0 0 1,0-1-1,0 1 0,1 0 1,0-1-1,0 0 0,0 1 0,4 4 1,7 6 10</inkml:trace>
</inkml:ink>
</file>

<file path=ppt/ink/ink2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0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25 9600,'0'0'4736,"14"-9"-4480,-3 9 4735,-8 0-4991,-3 0 128,0 0 0,0 0 0,0 0-256,0 0 128,-3 0 0,-2 0 0,-1 0-640,3-3 0,-3 3-1663,-8-13 127</inkml:trace>
</inkml:ink>
</file>

<file path=ppt/ink/ink2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2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 1408,'0'0'126,"0"0"0,0-1 0,0 1 0,-1 0 0,1-1 1,0 1-1,0 0 0,0-1 0,0 1 0,0 0 0,0-1 0,0 1 0,0 0 0,0-1 0,0 1 1,1 0-1,-1-1 0,0 1 0,0 0 0,0-1 0,0 1 0,0 0 0,1-1 0,-1 1 0,0 0 1,0 0-1,0-1 0,1 1 0,-1 0 0,0 0 0,1-1 0,-1 1 0,0 0 0,0 0 0,1 0 1,-1 0-1,0-1 0,1 1 0,-1 0 0,0 0 0,1 0 0,-1 0 0,0 0 0,1 0 0,6-3 1090,-7 3-810,0 0-44,0 0-84,36 1 132,-25-2-330,-1 2-48,0 0-1,0 1 0,0 0 0,-1 1 0,1 0 1,-1 0-1,0 1 0,1 0 0,7 6 1,-5-4 48,-1 0 0,1-1 1,23 6-1,-30-10-68,1 0 0,-1 0 0,1-1 0,-1 0 0,1 0 0,-1 0 0,1-1 0,-1 0 0,1 0 0,-1 0 0,1-1 0,8-3 0,-8 2-12,1 0 0,0 0 0,0 1 0,0 0 0,0 0 0,0 1 0,0 0 0,0 0 0,0 1 0,0 0 0,0 0 0,1 1 0,9 1 0,-6-2 27,0 0-1,0-1 1,0-1 0,-1 0 0,1 0 0,-1-1 0,18-7-1,-17 6-6,11-3-35,1 1 0,0 2 0,0 0-1,0 1 1,1 1 0,25 2 0,-42-2 15,9-8 0,-16 10-17,1 0 0,-1 0 0,0 0 0,0 0 0,0 0 0,1 0 0,-1 0 1,0 0-1,0 0 0,0 0 0,0 1 0,1-1 0,-1 0 0,0 0 0,0 0 0,0 0 1,0 0-1,1 0 0,-1 0 0,0 0 0,0 1 0,0-1 0,0 0 0,0 0 0,0 0 1,0 0-1,1 1 0,-1-1 0,0 0 0,0 0 0,0 0 0,0 0 0,0 1 1,0-1-1,0 0 0,0 0 0,0 0 0,0 1 0,0-1 0,0 0 0,0 0 0,0 0 1,0 0-1,0 1 0,0-1 0,0 0 0,0 0 0,-1 0 0,1 0 0,0 1 0,0-1 1,0 0-1,0 0 0,0 0 0,0 0 0,0 1 0,-1-1 0,1 0 0,0 0 0,0 0 1,0 0-1,0 0 0,0 0 0,-1 0 0,1 0 0,0 1 0,-1 1-750,-4-1-534</inkml:trace>
</inkml:ink>
</file>

<file path=ppt/ink/ink2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5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61 295 1408,'0'-1'242,"0"-1"0,-1 1 0,1 0-1,-1 0 1,1 0 0,-1 0 0,0 0 0,0 0 0,1 1 0,-1-1 0,0 0-1,0 0 1,0 0 0,0 1 0,0-1 0,0 0 0,0 1 0,0-1 0,-1 0-1,0 1-124,1 1 0,0-1-1,0 0 1,0 1 0,0-1-1,0 1 1,0-1 0,0 1-1,0-1 1,1 1 0,-1 0-1,0-1 1,0 1 0,0 0-1,0 0 1,1-1-1,-1 1 1,1 0 0,-1 0-1,0 0 1,1 0 0,-1 0-1,0 2 1,-2 3-55,0 0 1,0 0-1,0 0 1,0 0-1,1 1 0,0-1 1,1 1-1,-1-1 1,1 1-1,1 0 0,-1 0 1,1-1-1,0 1 1,1 0-1,-1 0 0,1-1 1,1 1-1,-1 0 1,1-1-1,0 1 0,1-1 1,0 0-1,0 0 1,0 0-1,0 0 0,1 0 1,0-1-1,0 0 1,1 0-1,0 0 0,-1 0 1,2 0-1,-1-1 1,0 0-1,1 0 0,0-1 1,0 0-1,0 0 1,9 3-1,4 0-17,1-2 0,0 0 0,0-1-1,0-1 1,0-1 0,0-1 0,0-1 0,0 0 0,0-2 0,0 0 0,-1-1-1,1-1 1,20-9 0,-22 8 47,-1-1 0,-1-1 0,0 0-1,0-1 1,0-1 0,-1-1 0,-1 0 0,0-1-1,0 0 1,-1-1 0,-1 0 0,0-2 0,-1 1-1,16-26 1,-24 33-65,0 0 0,0 0 0,0 0 0,-1 0 0,0 0 0,0-1 0,0 1 1,-1 0-1,-1-1 0,1 1 0,-1-1 0,0 1 0,-1-1 0,0 1 0,0-1 0,0 1 0,-1-1 0,0 1 0,-1 0 0,0 0 0,0 0 0,0 0 0,-1 1 0,0 0 0,0-1 0,-1 1 0,-9-10 0,3 5-15,-1 0 1,0 1-1,-1 0 0,0 1 1,0 0-1,-1 1 1,0 1-1,-1 0 0,1 1 1,-1 1-1,-1 0 0,-22-4 1,16 5-40,0 1 1,-1 1-1,1 1 1,-1 1 0,0 1-1,1 1 1,-28 6-1,42-6 4,-1 0 0,1 0-1,0 1 1,0 0-1,0 1 1,0 0 0,0 0-1,1 0 1,0 1 0,0 0-1,0 0 1,0 1 0,1 0-1,0 0 1,0 1-1,1-1 1,0 1 0,0 1-1,0-1 1,1 0 0,-6 17-1,9-20-52,-1 1-1,2 0 0,-1 0 1,1 0-1,0 0 0,0 0 1,0 0-1,0 0 0,1 0 0,0 0 1,0 0-1,1 0 0,-1 0 1,1 0-1,0-1 0,0 1 1,0-1-1,1 0 0,0 1 1,0-1-1,0 0 0,0-1 1,6 6-1,9 9-557,2-1 0,-1-1-1,31 19 1,-29-21 19,25 18-942,-2-10 0</inkml:trace>
</inkml:ink>
</file>

<file path=ppt/ink/ink2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5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31 3584,'-5'-25'1579,"4"20"-342,1 5 1259,-9 15-1280,6-2-1088,1 0 0,0 1 0,1-1 0,0 1 0,1-1 0,1 1 0,0-1 0,0 1 0,2-1 0,0 0 0,0 0 0,9 22 0,-9-32-78,-1 1 0,1-1 1,-1 0-1,1 0 0,0 0 1,1 0-1,-1 0 0,0-1 1,1 1-1,-1-1 0,1 0 1,0 0-1,0 0 1,0-1-1,0 0 0,0 1 1,0-1-1,0-1 0,0 1 1,0 0-1,1-1 0,-1 0 1,6-1-1,7 1-117,-1-2 1,0 0-1,1 0 0,26-9 0,-35 8-205,-1 0-1,1 0 1,-1-1 0,0 1-1,0-2 1,0 1-1,0-1 1,-1 0 0,0 0-1,0-1 1,0 0-1,9-12 1,1-12-1285</inkml:trace>
</inkml:ink>
</file>

<file path=ppt/ink/ink2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5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3968,'42'4'1920,"52"-8"-1920,-70 4 3840,15 0-3584,7 4 128,11 3 128,0 2 128,-6 1-896,-5 10 128,-8-8 384,-10-4 128,-8 0-384,-6 0 0,-5 0-768,-4-4 0,-1-4-768,-4 0 128</inkml:trace>
</inkml:ink>
</file>

<file path=ppt/ink/ink2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6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37 1280,'-10'-27'2803,"9"18"-1048,4 17 343,104 933 1891,-104-891-3890,14 311 933,-18-379-862,1 12-161,-1-1-1,1 1 1,1-1-1,-1 1 1,1-1-1,0 1 1,1 0 0,-1-1-1,4-7 1,1 4-27,-1-1 1,1 1-1,1 0 1,0 0 0,0 1-1,1 0 1,0 0 0,0 1-1,1 0 1,0 0-1,1 1 1,-1 1 0,2-1-1,-1 1 1,0 1 0,17-6-1,-10 5 68,0 0 0,1 2 1,-1 0-1,1 1 0,0 1 0,0 0 0,0 1 0,0 1 0,0 1 0,23 4 1,-24-2 36,0 2 1,0 0-1,0 0 1,-1 2-1,1 0 1,-2 1-1,1 1 1,18 13-1,-28-18-62,-1 0 0,1 0 0,-1 0-1,0 1 1,-1 0 0,1 0 0,-1 0 0,0 0-1,0 1 1,0 0 0,-1 0 0,0 0 0,0 0 0,-1 0-1,0 0 1,0 1 0,0-1 0,-1 1 0,0-1-1,0 1 1,0 0 0,-1 0 0,0-1 0,-2 12 0,0-12-10,0 0 1,0 0-1,-1 0 1,0-1-1,0 0 1,0 1-1,-1-1 1,0 0-1,0-1 1,0 1-1,0-1 1,-1 0-1,0 0 1,0 0-1,0 0 1,0-1-1,0 0 1,-1 0-1,-8 3 1,-11 4 39,0-1 1,0-1 0,-29 5 0,30-8-15,1-1 0,-1-2 0,0 0 0,0-1 0,-30-3 0,47 1-60,-1 1 0,1-1 1,-1-1-1,1 1 0,-1-1 0,1-1 0,0 1 0,0-1 1,0-1-1,0 1 0,1-1 0,-1 0 0,1-1 0,0 1 1,0-1-1,0 0 0,1-1 0,0 1 0,0-1 0,-4-7 1,8 11-107,-1 0 0,1 0 1,1-1-1,-1 1 0,0 0 1,1-1-1,-1 1 1,1-1-1,-1 1 0,1 0 1,0-1-1,0 1 0,1-1 1,-1 1-1,0-1 0,1 1 1,-1 0-1,1-1 1,0 1-1,0 0 0,0 0 1,0-1-1,0 1 0,0 0 1,0 0-1,1 0 1,-1 0-1,1 0 0,0 1 1,0-1-1,-1 0 0,1 1 1,0-1-1,0 1 1,0 0-1,1 0 0,3-2 1,29-11-1796</inkml:trace>
</inkml:ink>
</file>

<file path=ppt/ink/ink2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7.3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3328,'-1'0'182,"0"1"1,0 0-1,0-1 1,0 1-1,0 0 0,0 0 1,1 0-1,-1-1 1,0 1-1,1 0 1,-1 0-1,1 0 0,-1 0 1,1 0-1,-1 0 1,1 0-1,-1 1 0,1-1 1,0 0-1,0 0 1,0 0-1,0 0 1,0 0-1,0 0 0,0 1 1,0-1-1,0 0 1,0 0-1,1 2 0,4 51-210,-4-44 493,93 1121 1711,-93-1001-1579,-2-177-452,0 18-113,1 0-1,7-52 1,-5 71-47,0 1 0,1 0-1,0 0 1,0 0 0,1 1 0,0-1 0,0 1 0,1 0 0,0 0-1,0 0 1,1 1 0,12-13 0,-2 5 8,1 1 0,0 0 0,19-12 0,-27 21 20,-1 1 1,1 0-1,0 0 1,1 1-1,-1 0 1,0 0-1,1 1 1,0 0-1,11 0 1,-7 1 31,-1 1 1,1 1-1,-1 0 0,1 0 1,-1 2-1,0-1 1,0 2-1,0 0 1,0 0-1,-1 1 1,1 1-1,15 10 1,-5-1 86,-2 2 1,0 0-1,-1 1 1,-1 1 0,24 30-1,-34-39-61,0 2 0,-1-1 0,0 1 0,-1 1 0,0-1-1,6 18 1,-12-26-56,1-1-1,-1 1 1,0 0-1,0-1 1,-1 1-1,1 0 1,-1-1 0,0 1-1,0 0 1,0 0-1,0-1 1,-1 1-1,1 0 1,-1 0-1,0-1 1,0 1-1,0-1 1,-1 1-1,1-1 1,-1 1-1,0-1 1,0 0-1,0 0 1,0 0-1,-1 0 1,1 0 0,-1-1-1,-4 5 1,-4 0 15,-1 1 1,1-1 0,-1-1 0,-1 0 0,1-1-1,-1 0 1,0-1 0,0-1 0,0 0-1,-24 2 1,28-4-33,0 0 0,0-1-1,-1 0 1,1-1-1,0 0 1,0 0 0,0-1-1,0-1 1,0 1 0,1-1-1,-1-1 1,1 1 0,-1-1-1,1-1 1,1 0 0,-13-9-1,18 12-71,0 0 0,0 0 0,0 0 0,0 0 0,1 0 1,-1 0-1,1 0 0,-1 0 0,1-1 0,0 1 0,0-1 0,0 1 0,0-1 0,0 1 0,1-1 0,-1 0 0,1 1 0,0-1 0,-1 0 0,1 1 0,1-1 0,-1 0 0,0 1 0,1-1 0,-1 0 0,2-4 1,1 0-291,1 0 0,-1 0 0,1 0 1,1 1-1,-1 0 0,1-1 0,11-10 1,24-21-1429</inkml:trace>
</inkml:ink>
</file>

<file path=ppt/ink/ink2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7.6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7 3200,'-5'-7'1536,"5"20"-1152,5-10 1792,-5 10-1792,-5 17 0,-4 2 256,0 10 0,4-2-896,5 8 128,5-9 512,4-9 128,10-2-512,4-17 0,9-7-1152,11-8 0</inkml:trace>
</inkml:ink>
</file>

<file path=ppt/ink/ink2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7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 4608,'-9'-3'2304,"18"22"-6016,-4-11 3328,4-5-256,5 6 0</inkml:trace>
</inkml:ink>
</file>

<file path=ppt/ink/ink2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8.4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77 329 2944,'0'0'37,"0"0"0,0 0 0,0 0 0,0 0 1,0 0-1,0 0 0,0 1 0,0-1 0,0 0 0,0 0 0,0 0 1,0 0-1,0 0 0,0 0 0,0 1 0,0-1 0,0 0 0,0 0 1,0 0-1,0 0 0,0 0 0,0 0 0,-1 0 0,1 0 1,0 1-1,0-1 0,0 0 0,0 0 0,0 0 0,0 0 0,0 0 1,0 0-1,-1 0 0,1 0 0,0 0 0,0 0 0,0 0 0,0 0 1,0 0-1,0 0 0,0 0 0,-1 0 0,1 0 0,0 0 0,0 0 1,0 0-1,0 0 0,0 0 0,0 0 0,-1 0 0,1 0 0,0 0 1,0 0-1,0 0 0,0 0 0,0 0 0,0 0 0,0 0 0,-1 0 1,1 0-1,0 0 0,0 0 0,0-1 0,-1 23 3160,1-15-2935,0 0 0,0-1 0,1 1 0,0 0 0,3 9 0,-1-11-161,0-1 0,0 1 0,0-1 0,0 0 0,1 0 0,-1 0 0,1-1 0,0 1 0,0-1 1,1 0-1,-1 0 0,1 0 0,-1 0 0,1-1 0,0 0 0,0 0 0,0 0 0,0-1 0,0 0 0,1 0 0,-1 0 0,0 0 0,0-1 0,1 0 0,5 0 0,3-1 24,0 0 0,0-1 1,-1 0-1,1-1 0,0-1 1,-1 0-1,0-1 1,18-9-1,-14 5 12,0 0 0,-1-2 0,0 0 0,0-1 0,22-23 0,-32 29-104,-1 0 1,0 0-1,0 0 0,0-1 0,-1 0 0,0 0 1,-1 0-1,1 0 0,-1-1 0,-1 1 0,1-1 1,-2 0-1,1 0 0,-1 0 0,0 0 0,0-13 1,-1 12-16,-1 0 1,-1 0-1,0 0 1,0 0-1,0 0 1,-1 1 0,0-1-1,-1 1 1,0 0-1,0 0 1,-1 0-1,0 1 1,0-1 0,-1 1-1,0 0 1,0 1-1,-1 0 1,-11-10 0,8 10-27,0 0 0,0 0 0,-1 1 0,1 0 0,-1 0 0,0 2 0,0-1 0,-1 1 1,1 1-1,-1 0 0,1 1 0,-1 0 0,1 0 0,-18 2 0,11 2-31,0-1 0,0 2 1,0 1-1,1 0 0,0 1 0,0 1 0,0 0 0,-20 13 1,31-16 9,1 0 1,-1 0 0,1 0 0,0 0 0,0 1 0,0 0 0,1 0 0,0 1 0,0-1 0,0 1 0,-3 7-1,5-9-1,1 0 0,0 1 0,0-1 0,0 0 0,0 1 0,0-1 0,1 1 0,0-1 0,0 1-1,0-1 1,1 1 0,0-1 0,-1 1 0,2-1 0,-1 0 0,0 1 0,1-1 0,3 6 0,-1-2-45,0-1 0,1 1 1,0-1-1,0 0 0,1 0 1,0 0-1,0-1 0,0 0 1,1 0-1,0-1 0,0 1 1,1-2-1,-1 1 0,1-1 1,0 0-1,0-1 0,1 1 1,-1-2-1,1 1 0,13 1 1,-7-2-41,0-1 0,0 0 1,0-1-1,0-1 0,0 0 1,0-1-1,0 0 0,0-2 1,-1 1-1,1-2 0,16-7 1,-27 10 115,74-37 266,-72 35-233,0 0 0,-1 0 0,1 0-1,-1-1 1,0 0 0,0 0 0,-1 0-1,1 0 1,-1-1 0,4-8 0,-8 15 335,-1 0-314,0 1 0,0-1 0,1 0-1,-1 1 1,0-1 0,1 1 0,-1-1 0,1 1-1,-1-1 1,1 1 0,0-1 0,0 1 0,0 0-1,0-1 1,0 1 0,0 2 0,1 6 24,1 0 1,1-1 0,-1 1-1,2 0 1,-1-1-1,1 1 1,1-1-1,0 0 1,0 0-1,0-1 1,1 0-1,1 0 1,-1 0-1,1-1 1,0 1-1,1-2 1,0 1-1,0-1 1,0 0 0,1-1-1,0 0 1,18 7-1,-10-5-177,-1 0 0,1-1 0,1-1 0,-1-1 0,1-1 0,0 0 0,-1-1 0,1-1 0,0 0 0,0-2 0,0 0 0,25-5 0,-34 4-262,0-1 0,0 0 1,-1-1-1,1 1 1,-1-2-1,0 1 0,0-1 1,-1 0-1,1-1 0,-1 0 1,0 0-1,-1 0 1,8-10-1,10-19-1453</inkml:trace>
</inkml:ink>
</file>

<file path=ppt/ink/ink2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9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93 2432,'-1'-13'1887,"-2"12"787,-4 21 666,3-10-4223,3-3 1069,1 1 0,-1 0 0,1 0 0,1 0-1,-1 0 1,2-1 0,-1 1 0,1 0 0,0-1 0,0 1-1,4 7 1,0 5 144,34 89 1066,-26-75-558,16 61 0,-48-145 56,9 28-887,0 0-1,1-1 0,1 0 1,2 0-1,0 0 0,-3-45 1,9 52-32,1 1 0,1 0 0,0 0 0,0 1 0,2-1-1,0 1 1,1 0 0,8-16 0,-12 26 11,0 0 0,0 0 0,1 0 0,-1 0 0,1 0 0,0 0 0,0 1 0,1 0 0,-1-1 0,0 1 0,1 0 0,0 1 0,0-1-1,0 1 1,0 0 0,0 0 0,1 0 0,-1 0 0,0 1 0,1-1 0,-1 1 0,1 0 0,0 1 0,-1-1 0,1 1 0,0 0 0,-1 0 0,1 1 0,0-1 0,7 3 0,-4 0 16,0 0 1,-1 1-1,0 1 1,1-1 0,-1 1-1,-1 0 1,1 0 0,-1 1-1,8 9 1,3 4 58,28 40 1,-33-39-5,0 1 1,-1 1 0,15 43-1,-22-55-24,-1-1-1,0 1 0,-1 0 1,-1 0-1,1 0 0,-1 0 1,-1 0-1,0 0 0,0 1 1,-1-1-1,-5 19 1,6-27-22,-1 0 1,0 1 0,0-1 0,0 0 0,0 0-1,-1 0 1,1 0 0,0 0 0,-1-1 0,1 1-1,-1 0 1,0-1 0,0 1 0,1-1 0,-1 0-1,0 1 1,0-1 0,0 0 0,-1 0 0,1 0 0,0 0-1,0-1 1,0 1 0,-1-1 0,1 1 0,0-1-1,-1 0 1,1 0 0,0 0 0,-1 0 0,1 0-1,0 0 1,0-1 0,-1 1 0,1-1 0,0 0-1,0 1 1,-1-1 0,1 0 0,0 0 0,0-1-1,0 1 1,0 0 0,1-1 0,-1 1 0,0-1 0,0 1-1,1-1 1,-1 0 0,1 0 0,0 0 0,-1 0-1,1 0 1,0 0 0,-1-2 0,-2-5-20,1 0 0,0 0 0,0 0 0,1 0 0,1 0 0,-1 0 0,1-1 0,1 1 0,0 0 1,0-1-1,0 1 0,2 0 0,-1-1 0,1 1 0,0 0 0,1 0 0,0 0 0,0 1 0,1-1 0,0 1 0,1-1 0,0 1 0,0 1 1,12-14-1,-8 10-20,1-1 0,1 2 1,0 0-1,0 0 1,1 1-1,0 0 0,1 1 1,0 0-1,0 1 1,1 1-1,-1 0 0,1 0 1,1 2-1,-1 0 0,18-3 1,-23 6 17,0 1 0,1 0 0,-1 0 0,0 1 0,0 0 0,1 0 1,-1 1-1,0 0 0,0 1 0,0 0 0,-1 1 0,1-1 0,-1 2 0,0-1 0,0 1 0,0 0 0,-1 1 1,1 0-1,-1 0 0,-1 0 0,1 1 0,-1 0 0,-1 1 0,1-1 0,-1 1 0,0 0 0,6 15 1,1 5 82,-2 1 0,-1 1 0,-1 0 0,-2 0 0,-1 0 0,3 50 0,-6-56-44,4-48-2206,6-19-1093,6 17 1265,6 6-43</inkml:trace>
</inkml:ink>
</file>

<file path=ppt/ink/ink2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49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1 378 3840,'3'13'7933,"0"36"-5709,1 7-1373,-2-48-722,1 1 1,1 0 0,0-1 0,0 1 0,0-1 0,1-1 0,0 1 0,1-1 0,0 1 0,10 9 0,6 4 307,47 34 0,-56-47-341,0 0 0,1-1 0,0 0-1,0-1 1,0-1 0,1 0 0,0-1-1,0 0 1,0-2 0,22 2 0,-12-2 23,0-2 1,0-1-1,-1-1 1,1-1-1,43-12 1,-58 12-98,0 0-1,0-1 0,-1 0 1,1-1-1,-1 0 1,0-1-1,0 0 1,-1 0-1,0-1 1,0 0-1,0 0 1,-1-1-1,0 0 0,0 0 1,-1-1-1,0 1 1,-1-1-1,0-1 1,0 1-1,-1-1 1,0 0-1,-1 0 0,0 0 1,2-12-1,-2 6-70,-1 0-1,-1 1 1,0-1-1,-1 0 1,-1 1-1,0-1 1,-2 0-1,1 1 1,-2-1-1,0 1 1,-1 0-1,0 0 1,-1 1-1,-1 0 1,-15-25-1,7 19-95,-1 0 0,-1 1 0,-1 0 0,-1 2 0,-1 0 0,0 1 0,-1 1 0,0 1 0,-1 0-1,-1 2 1,0 1 0,-1 1 0,0 1 0,0 1 0,-1 1 0,0 1 0,-1 1 0,1 1 0,-48 0 0,66 4 118,1 0 0,0 1 0,-1 0 0,1 0 0,0 1 0,0-1 0,0 1 1,0 1-1,0-1 0,1 1 0,-1 0 0,1 0 0,-7 5 0,9-5 15,1-1 0,-1 1 1,1 0-1,-1-1 0,1 1 0,0 0 0,0 0 0,1 1 0,-1-1 1,0 0-1,1 1 0,0-1 0,0 0 0,0 1 0,0 0 0,1-1 1,-1 1-1,1-1 0,0 1 0,0 0 0,0-1 0,1 1 0,0 5 1,3 5-3,0-2 0,1 1 0,0 0 1,1-1-1,0 0 0,1 0 1,0-1-1,1 0 0,0 0 0,1-1 1,14 14-1,-5-7-204,1-1 0,1-1 0,0-1 0,1 0 0,31 14 1,-28-15-1015,1-2 0,0-2 0,49 14 0,-44-24-560</inkml:trace>
</inkml:ink>
</file>

<file path=ppt/ink/ink2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1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203 120 2688,'-11'5'1040,"15"-6"416,21-13 400,-10 4-1641,1 0 1,-1 1 0,1 1-1,26-10 1,1 0 220,-31 12-256,0 0-1,0 1 0,1 1 0,0 0 1,0 1-1,0 0 0,0 1 0,1 0 1,23 1-1,-31 2-110,1-1 0,-1 2 1,0-1-1,0 1 0,0 0 1,0 0-1,0 0 0,0 1 1,0 0-1,-1 0 0,1 1 1,-1-1-1,0 1 0,0 1 1,-1-1-1,1 0 0,-1 1 0,0 0 1,0 0-1,0 0 0,-1 1 1,0-1-1,3 8 0,4 9 55,-2-1 1,-1 2-1,-1-1 0,0 1 0,-2 0 0,0 0 0,-2 0 0,-1 0 0,0 0 0,-4 24 0,0-13-41,-2 1-1,-1-1 0,-2-1 1,-2 1-1,0-1 0,-19 36 1,16-43-59,-1-1 1,-2 0 0,0-2 0,-2 1 0,0-2 0,-2-1 0,0 0 0,-33 25 0,21-22 1,-1-1 1,-1-1 0,0-2-1,-2-2 1,-55 21 0,81-35-39,-1 0 1,1-1 0,-1-1 0,0 1-1,0-2 1,0 1 0,-1-2-1,-14 0 1,24 0 8,-1-1-1,0 1 1,0-1-1,1 0 1,-1 0-1,1 0 1,-1 0-1,1 0 1,-1 0-1,1-1 1,-1 1-1,1-1 1,0 0-1,0 0 1,0 0-1,0 0 1,0 0-1,1 0 1,-1 0-1,0-1 1,1 1-1,0 0 1,-1-1-1,1 1 1,0-1-1,0 0 0,1 1 1,-1-1-1,1 0 1,-1 1-1,1-1 1,0 0-1,0 0 1,0 0-1,0 1 1,0-1-1,2-4 1,-2 0-15,1 1 1,1-1 0,-1 0-1,1 1 1,1-1-1,-1 1 1,1-1-1,0 1 1,0 0-1,1 0 1,0 0-1,0 1 1,0 0-1,1-1 1,5-4-1,-3 4 7,0 0 0,0 0-1,1 1 1,0 0-1,0 0 1,0 1-1,1 0 1,-1 0-1,1 1 1,13-3 0,-12 4 8,-1 1-1,1 0 1,0 1 0,0 0 0,0 0 0,-1 1 0,1 0 0,0 1 0,-1 0 0,1 1 0,14 6 0,6 4-19,-2 2 1,34 22-1,36 20-4,-89-54-75,1 1 1,-1-1 0,1-1-1,-1 0 1,1 0 0,0-1-1,0 0 1,0 0 0,0-2-1,0 1 1,-1-1 0,14-3-1,9-3-612,0-2 0,40-18-1,-71 27 703,23-8-3424,-23 8 1750</inkml:trace>
</inkml:ink>
</file>

<file path=ppt/ink/ink2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1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2176,'0'-16'1024,"34"-7"-512,-25 19 1664,5 8-1920,5-4 0,-1 0 256,-4 0 0,6 3-640,3 1 128,0-4 384,6 5 128,-1-1-256,1-4 0,-6 0-384,5-4 0,-5-5-896,0 2 0</inkml:trace>
</inkml:ink>
</file>

<file path=ppt/ink/ink2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2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2816,'1'0'186,"1"1"-1,-1-1 1,0 1 0,0-1 0,0 1 0,0 0-1,0-1 1,0 1 0,0 0 0,0 0-1,0-1 1,0 1 0,0 0 0,0 0-1,-1 0 1,1 0 0,0 0 0,-1 1-1,1-1 1,-1 0 0,1 0 0,0 2 0,12 35 1174,-10-27-1084,100 267 1367,-88-239-1259,-34-76 149,13 19-530,1 0 1,1 0-1,0 0 1,2-1-1,0 0 0,1 1 1,1-1-1,3-28 0,-3 41-4,1 0 0,0 0 0,1 0 0,-1 0 0,1 0 0,1 1 0,-1-1 0,1 1 0,-1-1 0,2 1 0,-1 0 0,1 0 0,-1 0 0,1 1 0,0-1 0,1 1 0,-1 0 0,1 0 0,0 0 0,0 1 0,0 0 0,1 0 0,-1 0 0,1 0 0,-1 1 0,1 0 0,0 1 0,0-1 0,11-1 0,-12 2 22,-1 1 0,1-1-1,0 1 1,0 0 0,0 1 0,0-1-1,0 1 1,-1 0 0,1 0 0,0 0-1,-1 0 1,1 1 0,-1 0 0,1 0 0,-1 0-1,0 1 1,6 3 0,-4 0 31,-1 0 0,1 0 0,-1 0 1,0 0-1,-1 1 0,1 0 0,-1 0 1,-1 0-1,6 13 0,6 26 460,-1 1 0,13 80 0,-32-161-521,2 1 1,2-1-1,1 0 1,6-44-1,-6 73-4,1-1-1,0 1 0,0 0 1,0 0-1,1-1 1,0 1-1,0 0 0,0 1 1,0-1-1,1 0 1,0 1-1,0-1 0,0 1 1,0 0-1,1 0 1,0 0-1,0 0 0,0 1 1,0-1-1,0 1 0,1 0 1,-1 1-1,1-1 1,0 1-1,0 0 0,0 0 1,0 0-1,0 1 1,0-1-1,1 1 0,-1 1 1,0-1-1,1 1 1,-1 0-1,10 1 0,-1 1-5,0 0-1,0 1 0,0 0 0,-1 1 1,1 1-1,-1 0 0,0 1 0,-1 1 1,1 0-1,-1 0 0,-1 1 0,20 17 1,-15-10 101,-1 1 1,-1 1 0,-1 0 0,0 1 0,-2 0 0,0 1-1,0 0 1,-2 1 0,-1 0 0,0 0 0,-1 1-1,-2 0 1,0 0 0,-1 0 0,-1 1 0,0 29 0,-3-44-207,0 0 1,-1 0 0,-1 0 0,1 0-1,-1 0 1,0 0 0,0-1 0,-6 11-1,7-17-1454,1-10-214</inkml:trace>
</inkml:ink>
</file>

<file path=ppt/ink/ink2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5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81 400 3712,'-34'4'1792,"16"5"-512,13-2 2432,0 12-3456,-4 1 128,3 15-128,3 8 128,3 9-512,9-1 0,10-8 128,4-13 128,6-1-1408,-1-17 0,4-8-256,-9-17 128</inkml:trace>
  <inkml:trace contextRef="#ctx0" brushRef="#br0" timeOffset="1">156 9 5248,'-72'-9'2560,"26"29"-3072,41-11 4992,1-2-4480,4 5 0,0 4-1664,4-2 0,10 6 1024,0-11 0</inkml:trace>
</inkml:ink>
</file>

<file path=ppt/ink/ink2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3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1 495 2688,'8'-7'2642,"-7"6"-2494,-1 1-1,1-1 1,0 0-1,-1 0 1,1 0-1,0 0 1,0 1-1,0-1 1,0 0-1,0 1 1,0-1 0,-1 1-1,1-1 1,0 1-1,1-1 1,-1 1-1,0 0 1,0-1-1,0 1 1,0 0-1,2 0 1,0 0-103,70 0 741,0-2 1,93-16-1,-145 14-646,0 0 0,0-2 0,0 0 0,-1-2 0,0 0 0,0-1 0,-1-1 0,0 0 0,-1-2 0,0 0 0,-1-1 0,24-24 0,-29 21 37,0-1-1,-1 0 1,-1-1 0,-1 0 0,-1 0 0,13-39 0,-20 54-157,0-1-7,0 1 0,0-1 0,0 0-1,0 0 1,0 1 0,-1-1 0,0 0 0,1 0-1,-2 0 1,1 0 0,0 1 0,-1-1 0,0 0 0,1 0-1,-2 0 1,1 1 0,0-1 0,-1 1 0,-2-5-1,1 3 5,-1 0 0,0 1-1,0-1 1,0 1-1,0 0 1,-1 0-1,0 1 1,0-1 0,0 1-1,0 0 1,-9-4-1,4 3 8,0 0 0,-1 1 0,0 0 0,1 0 0,-1 1 0,0 1-1,0 0 1,0 0 0,0 1 0,0 0 0,0 1 0,0 0 0,-15 5 0,19-4-11,1 0 1,0 1-1,0 0 1,0 1 0,1-1-1,-1 1 1,1 0-1,0 0 1,0 1 0,0-1-1,0 1 1,1 0-1,0 1 1,-5 8 0,3-4 15,1 1 0,0 0 1,1 0-1,0 1 1,1-1-1,0 1 1,-2 19-1,3-4 36,1 0 0,1-1 1,2 1-1,1 0 0,0-1 0,13 44 1,-10-50 22,1 0 0,1-1 0,0 0 0,2-1 0,0 0 0,1 0-1,0-1 1,2-1 0,0 0 0,1 0 0,0-1 0,1-1 0,1-1 0,0 0 0,26 15 0,-36-26-56,0 1-1,1-1 0,-1 0 0,1 0 0,0-1 0,0 1 0,-1-2 0,1 1 0,0-1 0,0 0 0,0 0 0,0-1 0,0 0 0,0 0 0,-1-1 0,1 0 0,0 0 0,-1 0 0,12-7 0,7-4-492,-1-2-1,0-1 0,32-29 0,-16 13-594,4 0 42,-4 3-602,47-45 1,-20-3-689</inkml:trace>
</inkml:ink>
</file>

<file path=ppt/ink/ink2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4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 2560,'0'-1'58,"0"0"0,0 1 0,0-1-1,0 1 1,1-1 0,-1 0 0,0 1 0,1-1 0,-1 1 0,0-1-1,1 1 1,-1-1 0,1 1 0,-1-1 0,1 1 0,-1-1 0,1 1-1,-1-1 1,1 1 0,-1 0 0,1-1 0,0 1 0,-1 0 0,1 0-1,-1 0 1,2-1 0,29-4 1564,46 6 527,-52 0-2213,163 14 1416,-128-8-1104,-55-7-260,7 1-456,1 0 1,-1 1-1,0 1 1,0 0-1,0 0 0,15 7 1,-17-5-685</inkml:trace>
</inkml:ink>
</file>

<file path=ppt/ink/ink2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4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3328,'14'0'1664,"13"-3"-1024,-13 3 2944,11 0-3328,2 0 0,-2-4 0,3 1 128,9-3-512,1 6 0,-1 0-384,0 6 128,-3 1-896,-5 16 128</inkml:trace>
</inkml:ink>
</file>

<file path=ppt/ink/ink2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7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77 2048,'3'-5'398,"-1"0"0,0 0 1,0-1-1,-1 1 0,1 0 0,-1-1 0,0 0 1,0 1-1,-1-1 0,0 1 0,-1-10 0,1 15-385,0 0-1,0 0 0,0 0 0,0 0 0,0 0 0,0 0 0,0 0 0,0 0 0,0 0 0,0 0 1,0 0-1,-1 0 0,1 0 0,0 0 0,0 0 0,0 0 0,0 0 0,0 0 0,0 0 0,0 0 1,0 0-1,0 0 0,0 0 0,-1 0 0,1 0 0,0 0 0,0 0 0,0 0 0,0 0 0,0 0 1,0 0-1,0 0 0,0 0 0,0 0 0,0 0 0,-1 0 0,1 0 0,0 0 0,0 0 1,0 0-1,0 0 0,0 0 0,0 0 0,0 0 0,0 0 0,0-1 0,0 1 0,0 0 0,0 0 1,0 0-1,0 0 0,0 0 0,0 0 0,0 0 0,0 0 0,0 0 0,0 0 0,0-1 0,0 1 1,0 0-1,0 0 0,0 0 0,0 0 0,0 0 0,0 0 0,0 0 0,-8 10 675,-5 14 98,6 13-387,2 1 0,1 1 0,2-1 0,2 1 0,7 60 0,-5-70-269,6 90 170,4 0 0,43 171-1,-49-266-264,2-2-1,1 1 0,15 27 1,-20-42 4,1 1 0,0 0 1,1-1-1,0 0 0,1-1 0,-1 1 1,1-1-1,1-1 0,-1 1 1,11 6-1,-15-12-20,-1 1-1,0-1 1,1 0-1,-1 0 1,0 0-1,1 0 1,0 0 0,-1-1-1,1 1 1,-1-1-1,1 0 1,0 0-1,-1 0 1,1 0 0,0 0-1,-1 0 1,1-1-1,-1 1 1,1-1 0,-1 0-1,1 0 1,-1 0-1,1 0 1,-1 0-1,0 0 1,1-1 0,-1 1-1,0-1 1,0 1-1,0-1 1,0 0-1,1-2 1,6-6 1,-2-1 0,1 0 0,-1-1-1,-1 1 1,6-16 0,-1 4 35,116-244 223,-134 282-241,1 2 0,0-1 0,2 1 0,-1-1 1,2 1-1,0 1 0,1-1 0,1 29 0,1-39-24,0 1 1,0 0-1,1 0 0,0-1 0,1 1 1,0 0-1,0-1 0,0 0 0,1 1 0,0-1 1,0 0-1,1-1 0,0 1 0,0 0 1,1-1-1,0 0 0,0 0 0,0-1 0,1 1 1,0-1-1,0 0 0,0-1 0,10 6 1,-9-7-11,-1 0 1,1-1 0,0 0-1,0-1 1,1 0 0,-1 0-1,0 0 1,0-1 0,0 0 0,1 0-1,-1-1 1,0 0 0,0 0-1,0-1 1,0 1 0,0-2-1,0 1 1,7-4 0,14-8 26,-1 0 0,48-36 0,-56 37-18,2-2 7,0 0-1,-1-2 1,0-1 0,-2 0 0,0-1 0,-1-1-1,-1-1 1,-1 0 0,-1-1 0,-1-1-1,14-32 1,-18 12 86,-9 42-99,1 0 0,-1 0 0,0 0 0,0 0 0,0 1 0,0-1 0,0 0 0,0 0 0,0 0 0,0 0 0,0 0 0,0 0 0,0 0 0,-1 0 0,1 0 0,0 0 0,-1 0 0,1 1 0,0-1 0,-1 0 0,1 0 0,-1 0 0,0 1 0,1-1 0,-1 0 0,0 0 0,1 1 0,-1-1 0,0 1 0,0-1 0,1 1 0,-1-1 0,0 1 0,0-1 0,0 1 0,0 0 0,0-1 0,-1 1 0,1 0 2,-1 1 0,1-1 0,-1 1 0,1-1 0,0 1 0,-1 0 0,1-1 0,0 1 1,-1 0-1,1 0 0,0 0 0,0 0 0,0 0 0,0 0 0,0 0 0,0 1 0,0-1 0,0 0 0,0 1 0,0-1 0,1 0 1,-1 1-1,1-1 0,-1 1 0,0 1 0,-7 39 65,9-16-32,1 0 0,2 0 1,0 0-1,2-1 0,0 0 1,2 0-1,1-1 0,15 30 1,-17-37-52,-6-13-16,1 1 0,0-1-1,0 0 1,0 0 0,1 0-1,-1 0 1,1 0 0,5 5 0,3-37-2917,-10 25 2798,13-41-3292,-2 22 1518</inkml:trace>
</inkml:ink>
</file>

<file path=ppt/ink/ink2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8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333 409 3328,'6'-2'528,"0"1"1,0-1-1,0 0 0,0 0 1,0-1-1,-1 0 1,1 0-1,-1 0 0,0 0 1,7-6-1,51-44 969,-63 53-1510,3-2 23,21-20 290,0 0 0,37-49 0,-56 66-244,-1-1 0,1 0-1,-2 0 1,1-1 0,-1 1 0,0-1 0,0 0-1,0 0 1,-1 1 0,0-2 0,-1 1 0,0 0 0,0 0-1,0 0 1,-1-1 0,0 1 0,0 0 0,-1-1-1,-2-9 1,2 14-42,-1-1 0,1 1-1,-1-1 1,0 1 0,0 0-1,0 0 1,-1 0 0,1 0-1,-1 0 1,1 1 0,-1-1-1,0 1 1,0 0 0,0-1-1,0 1 1,0 1 0,-1-1 0,1 0-1,-1 1 1,1 0 0,-1 0-1,-7-2 1,7 2-2,-1 1 0,0-1 0,0 1 1,0 0-1,0 0 0,0 0 0,0 1 0,0-1 0,0 1 0,0 1 1,0-1-1,1 1 0,-1-1 0,1 1 0,-1 1 0,1-1 0,-5 4 1,2-1-11,-1 0 15,0 1 1,1 0 0,0 0 0,0 0 0,0 1 0,1 0 0,-1 0 0,2 1 0,-1 0 0,1 0-1,1 0 1,-6 12 0,3 1-4,2 0 0,0 0 1,1 0-1,1 0 0,1 0 0,0 1 0,5 42 0,5 9 62,18 71-1,-12-74-61,-6-31-19,21 153 144,-27-171-85,-2 0 0,0 1 0,-1-1 0,-2 1 0,0-1 0,-11 39 0,10-50-26,1-1 1,-2 0 0,1 0 0,-2 0 0,1-1 0,-1 1 0,0-1 0,-1 0-1,1-1 1,-2 0 0,1 0 0,-1 0 0,0-1 0,0-1 0,-1 1-1,0-1 1,0 0 0,0-1 0,-15 5 0,18-7 25,-1 0-1,0-1 1,0 0 0,1 0-1,-1 0 1,0-1 0,0 0-1,0 0 1,0-1-1,0 1 1,1-2 0,-1 1-1,0-1 1,1 0 0,-1 0-1,1-1 1,-1 0 0,1 0-1,0 0 1,0-1 0,1 0-1,-1 0 1,1-1 0,0 1-1,0-1 1,0 0 0,1-1-1,-8-10 1,2 0-20,2 0 0,-1-1 0,2 0 0,0 0 1,1 0-1,1-1 0,1 0 0,0 0 0,-1-18 0,5 33-208,1 0 0,-1 0 0,1 0 0,0 1 0,0-1 0,0 0 0,0 1 0,0-1 0,0 1 0,1-1-1,-1 1 1,1-1 0,-1 1 0,1 0 0,0 0 0,0 0 0,0 0 0,1 0 0,-1 1 0,0-1 0,4-1 0,1-3-370,24-21-1525</inkml:trace>
</inkml:ink>
</file>

<file path=ppt/ink/ink2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9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2560,'3'11'835,"2"-13"387,-4 1-1157,0 1 0,0-1 0,-1 0 0,1 1 0,0 0 0,0-1 0,0 1 0,-1 0 0,1-1 0,0 1 0,0 0 0,0 0 0,0-1 0,0 1 0,0 0 0,-1 0 0,1 0 0,0 0 0,0 1 0,0-1 0,0 0 0,0 0 0,0 0 0,0 1 0,-1-1 0,1 0 0,0 1 0,0-1 0,0 1 0,-1-1 0,1 1 0,0-1-1,0 2 1,4 0 25,-1 0-1,1 0 1,0 0-1,0 0 0,0-1 1,0 0-1,0 0 1,0 0-1,1 0 0,-1-1 1,0 0-1,6-1 1,66-8 174,-57 6 37,254-43 894,-272 46-1261,0-1 0,0 1 0,0 0 0,0-1 0,1 1 0,-1 0 0,0 0 1,0 1-1,0-1 0,0 0 0,0 1 0,1-1 0,-1 1 0,0 0 0,0 0 0,0-1 0,-1 1 0,1 1 0,0-1 0,0 0 0,0 0 0,-1 1 0,1-1 1,-1 1-1,1-1 0,-1 1 0,0 0 0,1-1 0,-1 1 0,0 0 0,0 0 0,1 4 0,-1 5-1107</inkml:trace>
</inkml:ink>
</file>

<file path=ppt/ink/ink2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9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2560,'8'-11'1283,"2"-1"1993,-9 13-3200,-1-1 1,1 1 0,0-1 0,-1 1-1,1 0 1,-1-1 0,1 1-1,-1 0 1,1 0 0,-1-1 0,0 1-1,1 0 1,-1 0 0,0-1-1,0 1 1,0 0 0,0 0-1,1 0 1,-1 0 0,0-1 0,0 1-1,0 0 1,-1 1 0,10 84 507,-2-15 1225,28 123 0,-29-164-1530,-6-24-249,0-1-1,1 0 0,0 1 1,0-1-1,1 0 1,-1 0-1,1 0 1,0 0-1,0 0 0,1-1 1,0 1-1,5 7 1,-8-12-77,0 0 1,1 0-1,-1 0 1,1 1-1,-1-1 1,1 0-1,-1 0 1,1 0-1,-1 0 1,1 0-1,-1 0 1,1 0-1,-1 0 1,0 0-1,1 0 1,-1 0 0,1 0-1,-1 0 1,1 0-1,-1-1 1,1 1-1,-1 0 1,1 0-1,-1 0 1,0-1-1,1 1 1,-1 0-1,1-1 1,-1 1-1,0 0 1,1-1-1,-1 1 1,0 0-1,0-1 1,1 1 0,-1-1-1,0 1 1,0-1-1,1 1 1,-1 0-1,0-1 1,0 1-1,0-1 1,0 1-1,0-2 1,4-4-1123,5-5-516</inkml:trace>
</inkml:ink>
</file>

<file path=ppt/ink/ink2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1:59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22 2816,'-13'-13'1927,"1"4"1736,11 10-3547,0 1-1,0-1 0,1 0 1,-1 0-1,0 0 1,1 0-1,-1 1 0,1-1 1,-1 0-1,1 1 0,-1-1 1,1 0-1,0 1 1,0-1-1,0 1 0,0 1 1,-1 23 277,1 1 1,1-1 0,1 1-1,2-1 1,0 0 0,2 0-1,1-1 1,1 0 0,1 0 0,21 40-1,-27-59-376,0-1 0,0 1 0,1-1-1,0 0 1,0 0 0,0 0 0,0-1 0,1 0 0,6 6-1,-9-9-158,1 0-1,-1 1 0,0-1 1,0-1-1,1 1 0,-1 0 1,0 0-1,1-1 0,-1 1 1,1-1-1,-1 0 0,0 0 1,1 0-1,-1 0 0,1 0 1,-1 0-1,1-1 0,-1 1 1,0-1-1,1 0 0,-1 0 1,0 0-1,1 0 0,-1 0 1,3-2-1,12-7-1670</inkml:trace>
</inkml:ink>
</file>

<file path=ppt/ink/ink2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0.3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43 5248,'-14'7'2560,"34"-7"-2560,-15-7 3712,4 0-3712,-4 7 0,-1-9-1024,1 2 0,-1-5 128,10 4 0</inkml:trace>
</inkml:ink>
</file>

<file path=ppt/ink/ink2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0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364 0 2688,'-9'9'1559,"-55"56"3705,34-33-4890,2 0 0,1 2 0,-38 61 1,41-49-104,1 0 1,3 2 0,2 0 0,-12 52 0,22-65-137,1 0 0,2 1 0,2 0 0,1 0 0,2-1 0,7 62 0,-1-55-141,14 48 1,-16-76 6,0 1 1,2-1-1,-1 0 1,2 0-1,0-1 1,17 25 0,-9-22-195,1 0 0,20 16 1,-18-17-1790,-9-11 446,1-7-128</inkml:trace>
</inkml:ink>
</file>

<file path=ppt/ink/ink2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6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167 207 2816,'0'0'48,"-1"0"0,1-1 0,0 1 0,0 0 0,0 0 0,0 0 0,-1 0-1,1 0 1,0 0 0,0 0 0,0 0 0,0 0 0,-1 0 0,1 0 0,0 0 0,0 0 0,0 0 0,0 0 0,-1 0 0,1 1 0,0-1 0,0 0 0,0 0 0,0 0 0,0 0 0,-1 0-1,1 0 1,0 0 0,0 0 0,0 1 0,0-1 0,0 0 0,0 0 0,-1 0 0,1 0 0,0 0 0,0 1 0,0-1 0,0 0 0,0 0 0,0 0 0,0 0 0,0 1 0,0-1 0,0 0-1,0 0 1,0 0 0,0 0 0,0 1 0,0-1 0,0 0 0,0 0 0,0 0 0,0 0 0,0 1 0,0-1 0,0 0 0,1 0 0,-3 23 2581,5 19-706,-2-35-1817,0 0-1,1 0 1,0 0 0,0 0-1,0 0 1,1-1 0,0 1-1,1-1 1,-1 0-1,1 0 1,0 0 0,1 0-1,-1-1 1,1 1 0,0-1-1,1-1 1,-1 1 0,1-1-1,0 0 1,12 7 0,-2-4 3,1 0 1,0 0 0,1-2 0,-1 0 0,1-1 0,0-1-1,0-1 1,1 0 0,-1-1 0,0-1 0,1-1 0,-1-1-1,0 0 1,0-1 0,0-1 0,-1-1 0,1 0-1,-1-2 1,0 0 0,0 0 0,-1-2 0,0 0 0,-1-1-1,0 0 1,0-1 0,22-24 0,-32 30-78,-1 1 0,1-2 0,-1 1 0,-1 0 0,1-1 0,-1 0 0,0 0 0,0 0 1,-1 0-1,0 0 0,0-1 0,0 1 0,-1-1 0,0 1 0,0-1 0,-1 1 0,0-1 0,0 0 0,0 1 0,-3-13 0,1 10 4,-1 1 0,0 0-1,0 1 1,-1-1 0,0 1-1,0-1 1,-1 1 0,0 0-1,0 1 1,0-1 0,-1 1-1,0 0 1,-1 0 0,1 1-1,-1 0 1,-10-6 0,-2 1 37,0 1 0,-1 1 0,0 0 0,-1 2 0,1 0 1,-1 1-1,0 1 0,-1 1 0,1 1 0,0 1 0,-38 3 0,23 1-58,0 2 0,0 1 0,1 2 0,0 2-1,0 0 1,-38 19 0,62-24-32,1 1 0,-1-1 0,1 2 0,0 0 0,1 0 0,-1 1 0,-11 12 0,19-17 1,-1 0-1,1 0 1,-1 0 0,1 0 0,0 0-1,0 1 1,0-1 0,1 0-1,-1 1 1,1 0 0,0-1 0,0 1-1,0 0 1,0 0 0,1 0-1,-1 0 1,1-1 0,0 1-1,0 0 1,1 0 0,-1 0 0,1 0-1,0-1 1,0 1 0,0 0-1,3 4 1,-1-1-70,1-1 0,1 0 0,-1-1 0,1 1 0,0-1 0,0 0 0,1 0 0,-1 0-1,1-1 1,0 0 0,0 0 0,1-1 0,-1 1 0,1-1 0,0-1 0,0 1 0,0-1 0,12 2 0,12 1-444,-1-1 0,1-1 0,36-2 1,289-24-5487,-245 8 3968</inkml:trace>
</inkml:ink>
</file>

<file path=ppt/ink/ink2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1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65 223 2688,'-2'-12'3317,"-1"30"161,-1 3-3596,-2 5 608,1 1 0,1 0-1,1 0 1,2 47 0,1-63-416,1-1 0,0 1 1,1 0-1,0 0 0,0-1 0,1 1 1,1-1-1,0 0 0,0 0 0,1 0 1,0 0-1,1-1 0,0 0 0,11 13 1,-12-17-43,0-1 0,1 0 0,-1 0 0,1 0 1,0-1-1,0 0 0,0 0 0,0 0 0,1-1 0,-1 0 1,1 0-1,-1 0 0,1-1 0,0 0 0,0-1 1,-1 1-1,1-1 0,0 0 0,0-1 0,0 0 0,-1 0 1,1 0-1,0-1 0,-1 0 0,10-5 0,1 0 44,0-1-1,-1-1 0,0 0 1,-1-1-1,0-1 0,0 0 1,-1-1-1,16-18 0,-18 17-8,0-2 0,0 1-1,-2-2 1,0 1 0,0-2 0,-2 1 0,0-1-1,0 0 1,-2-1 0,6-24 0,-10 31-49,0 0 0,-1-1 1,0 1-1,-1-1 1,0 1-1,-1-1 1,0 1-1,-1 0 1,0-1-1,-1 1 1,0 0-1,-1 0 1,0 1-1,-1-1 0,0 1 1,0 0-1,-14-19 1,12 21-16,-1-1 1,0 1 0,0 0-1,0 1 1,-1 0-1,0 0 1,0 1-1,-1 0 1,0 1-1,0 0 1,0 0 0,0 1-1,-1 1 1,0 0-1,0 0 1,0 1-1,0 0 1,0 1-1,0 0 1,0 1 0,0 0-1,-1 1 1,1 0-1,0 1 1,0 0-1,0 1 1,0 0-1,1 0 1,-1 1 0,1 1-1,0 0 1,0 0-1,1 1 1,-1 0-1,-8 8 1,2-1-51,1 0-1,0 1 1,1 1 0,-17 21-1,28-30 39,-1-1 0,1 1-1,0 0 1,1 0-1,0 0 1,-1 0 0,2 0-1,-1 1 1,1-1 0,0 0-1,0 1 1,1-1-1,0 1 1,0-1 0,0 1-1,1-1 1,2 9 0,-2-9 13,1 1 0,-1-1 1,1 0-1,1 1 1,-1-1-1,1 0 0,0 0 1,0-1-1,1 1 1,0-1-1,0 1 1,0-1-1,0 0 0,1-1 1,0 1-1,0-1 1,0 0-1,1 0 0,-1-1 1,1 1-1,0-1 1,0 0-1,0-1 0,0 0 1,0 0-1,1 0 1,-1 0-1,12 0 1,-2-1 6,1-1 1,0 0-1,0-1 1,0-1 0,-1 0-1,1-2 1,-1 0 0,1 0-1,-1-2 1,17-8 0,-23 9-267,1 0 0,-1 0 1,2 1-1,-1 1 0,0 0 1,0 0-1,1 1 0,0 1 1,-1 0-1,1 0 0,0 1 1,0 1-1,-1 0 0,1 1 1,13 3-1,1 1-1558,-2-1-107</inkml:trace>
</inkml:ink>
</file>

<file path=ppt/ink/ink2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1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2688,'111'2'5820,"154"-7"-3939,-222-6-1749,-38 9-298,-1 0-1,1 0 1,0 1-1,0-1 1,0 1 0,0 1-1,0-1 1,0 1 0,0-1-1,0 2 1,0-1-1,0 0 1,6 2 0,-1 2-1114</inkml:trace>
</inkml:ink>
</file>

<file path=ppt/ink/ink2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2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3328,'4'17'4217,"6"25"-1885,-1 323-1296,-9-363-1048,0 0-76,-1-1 47,1-1 0,0 1 0,0-1 1,0 0-1,0 1 0,0-1 0,0 1 0,0-1 1,0 1-1,0-1 0,0 0 0,0 1 0,0-1 0,0 1 1,0-1-1,0 0 0,0 1 0,1-1 0,-1 1 1,0-1-1,0 0 0,0 1 0,1-1 0,-1 0 1,0 1-1,0-1 0,1 0 0,-1 1 0,0-1 1,1 0-1,-1 0 0,0 1 0,1-1 0,-1 0 1,1 0-1,11-2-1367</inkml:trace>
</inkml:ink>
</file>

<file path=ppt/ink/ink2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2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27 119 3456,'2'-5'296,"1"-1"1,-1 1-1,1 0 0,0-1 1,0 1-1,1 0 0,-1 1 1,1-1-1,0 1 0,0-1 1,1 1-1,-1 1 0,1-1 1,7-4-1,-2 3 23,-1 1 0,1 0 0,0 0 0,0 1 0,0 0 0,1 1 0,12-1 0,14-5-408,-27 6 219,0 0 0,0 0 0,-1 1 0,1 0 0,11 0 0,-18 2-84,-1-1 1,1 0 0,0 1 0,-1 0 0,1-1-1,-1 1 1,1 0 0,-1 0 0,0 1-1,1-1 1,-1 0 0,0 1 0,0-1 0,0 1-1,0 0 1,0 0 0,0 0 0,0 0-1,-1 0 1,1 0 0,-1 0 0,0 0 0,3 5-1,0 4 18,-1-1 0,1 0 0,-2 1 0,0 0 0,0-1 0,-1 1 0,0 0-1,0 0 1,-2 0 0,1 0 0,-1 0 0,-1 0 0,0-1 0,0 1 0,-1-1 0,-1 1 0,0-1-1,-10 19 1,2-8-2,0 0-1,-1-2 1,-2 1 0,0-2-1,-1 0 1,0-1-1,-31 25 1,-129 81 514,170-124-656,7-8 67,12-14 21,-10 19 3,0 0 0,1 1 1,0 0-1,-1-1 0,1 1 1,0 0-1,1 1 0,-1-1 1,0 1-1,1-1 0,-1 2 1,1-1-1,0 0 0,-1 1 1,1 0-1,0 0 0,0 0 1,0 1-1,0-1 0,0 1 1,0 0-1,0 1 0,0-1 1,0 1-1,0 0 0,0 0 1,-1 1-1,1 0 0,0-1 1,-1 1-1,7 4 0,26 14 133,-32-15-247,1-1 0,1-1 0,-1 1 0,0-1 0,1 0 0,0 0 0,-1-1 0,1 0 0,0 0 0,0-1 0,0 0 0,1 0 0,-1-1 0,0 1 0,0-2 0,0 1 0,1-1 0,7-2 0,46-13-1625,5-5-85</inkml:trace>
</inkml:ink>
</file>

<file path=ppt/ink/ink2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3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3200,'14'37'5035,"-7"19"-3479,-5 66-1945,-2-104 651,-13 488 1615,11-416-1740,3-58-84,-1-31-30,0-14-1,0 4-23,-1-31-20,1 0 0,2-1-1,2 1 1,2 1 0,13-49 0,-14 76 17,0 0 0,1 0 0,0 1 0,1 0 0,1 0 0,-1 0 0,16-14 0,2 0 20,41-32 0,-16 22 325,2 1 0,99-47 1,-97 50-57,31-13 253,-78 41-533,0 0-1,1 1 1,-1 0 0,1 1-1,0-1 1,-1 1 0,1 1-1,0 0 1,0 0 0,7 1-1,10 13-3289,-15-6 1600</inkml:trace>
</inkml:ink>
</file>

<file path=ppt/ink/ink2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4.0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2432,'4'1'1216,"34"20"3039,13 28-2457,-38-36-1619,0 0 1,30 22 0,33 10 776,-50-31-626,-1 1 1,29 22-1,-46-30-262,0 0-1,0 1 1,0 0 0,-1 0-1,-1 1 1,1 0 0,-1 0-1,-1 0 1,9 20 0,-11-19 38,8 17-1283,-10-27 1090,-1 1 0,1 0 0,-1-1 0,0 1 0,1-1 1,-1 1-1,1-1 0,0 0 0,-1 1 0,1-1 0,-1 1 0,1-1 0,0 0 0,-1 0 0,1 1 0,0-1 0,-1 0 0,1 0 0,0 0 0,-1 0 0,1 0 0,0 0 0,-1 0 0,1 0 0,0 0 0,-1 0 0,1 0 0,0 0 0,0 0 0,-1 0 0,1-1 1,-1 1-1,1 0 0,0-1 0,-1 1 0,2-1 0,17-13-1577</inkml:trace>
</inkml:ink>
</file>

<file path=ppt/ink/ink2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5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5 2432,'1'-1'242,"1"1"-1,-1-1 1,0 1 0,1-1 0,-1 1 0,0 0-1,1-1 1,-1 1 0,1 0 0,-1 0-1,1 0 1,-1 0 0,1 0 0,-1 0-1,0 0 1,1 1 0,-1-1 0,1 0 0,-1 1-1,0 0 1,1-1 0,-1 1 0,0-1-1,0 1 1,1 0 0,0 1 0,1 7-7,-1 1 0,-1 0 0,1 0 1,-1-1-1,-1 1 0,0 0 0,-1 0 1,1 0-1,-2-1 0,-2 14 0,-5 10 120,-20 48-1,27-76-322,-37 78 168,25-54-215,-16 42 0,44-83-2331,3-14 810</inkml:trace>
</inkml:ink>
</file>

<file path=ppt/ink/ink2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5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3584,'-3'9'1089,"1"1"0,0-1 0,1 0 0,0 1 0,0 18-1,4 2-583,11 56-1,-8-52 167,0-5-451,0 13-2,3-1 1,23 66-1,-32-106-294,0 0 1,0 0-1,1 0 1,-1 0-1,1 0 1,-1 0-1,1 0 1,-1 0-1,1 0 1,0 0-1,-1 0 1,1-1-1,0 1 1,0 0-1,-1 0 1,1-1-1,0 1 1,0-1-1,0 1 1,0 0-1,0-1 1,0 0-1,0 1 1,0-1-1,0 0 1,0 1 0,0-1-1,0 0 1,0 0-1,0 0 1,1 0-1,-1 0 1,0 0-1,0 0 1,0 0-1,0 0 1,0-1-1,1 1 1,7-4-1461</inkml:trace>
</inkml:ink>
</file>

<file path=ppt/ink/ink2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6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52 1792,'-2'-1'2692,"11"0"-175,3 0-2329,111-1 2201,-4-9-1183,160 6-1,-180 6-885,-76-1-285,-15 1-242,0-1-1,0 0 1,0 0 0,1 0-1,-1-1 1,0-1 0,-1 0-1,1 0 1,0 0-1,0-1 1,13-6 0,-6-3-1329</inkml:trace>
</inkml:ink>
</file>

<file path=ppt/ink/ink2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7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2688,'0'0'24,"0"0"0,0 0 0,1 0-1,-1 0 1,0 0 0,0 0 0,1 0 0,-1 0 0,0 0 0,0 0 0,1 0 0,-1 0-1,0 0 1,0 0 0,1 0 0,-1 0 0,0-1 0,0 1 0,1 0 0,-1 0 0,0 0-1,0 0 1,0-1 0,0 1 0,1 0 0,-1 0 0,0 0 0,0-1 0,0 1 0,0 0-1,0 0 1,0-1 0,1 1 0,-1 0 0,0 0 0,0-1 0,0 1 0,0 0 0,0 0-1,0-1 1,0 1 0,0 0 0,0 0 0,0-1 0,0 1 0,0 0 0,0 0 0,-1-1-1,1 1 1,0 0 0,0 0 0,0 0 0,0-1 0,0 1 0,0 0 0,-1 0-1,1-1 1,0 1 0,0 0 0,0 0 0,-1 0 0,1 0 0,0-1 0,0 1 0,0 0-1,-1 0 1,2 0 78,-1 0 0,1-1 0,0 1 0,0 0-1,-1 0 1,1 0 0,0 0 0,0 0 0,-1 0-1,1 1 1,0-1 0,-1 0 0,1 0-1,0 0 1,0 1 0,-1-1 0,1 0 0,0 1-1,-1-1 1,1 0 0,0 2 0,-1-2 218,33 27 1898,57 16-255,-84-39-1884,0 0 0,0 1-1,0-1 1,-1 1 0,0 0 0,0 0-1,0 0 1,0 1 0,-1 0 0,0 0-1,0 0 1,5 12 0,-3-4 92,0 0-1,2 0 1,0 0 0,0-1-1,1 0 1,1-1 0,19 19-1,-24-24-135,0 0 1,0 0-1,-1 0 0,1 1 0,-2-1 0,1 1 1,-1 0-1,0 0 0,-1 0 0,0 0 0,0 1 1,-1-1-1,0 1 0,0-1 0,-1 13 0,-1 9-2,-1 0 0,-12 59 0,7-64 1,-1-1 1,-1 1 0,-1-1-1,0-1 1,-2 0 0,-17 23-1,11-16-20,-4 12-14,15-27 0,-1 0 0,-1-1 0,0 0 0,-21 25 0,21-30-214,1 0 1,-1 1 0,-8 14-1,29-15-4287,-19-14 2816</inkml:trace>
</inkml:ink>
</file>

<file path=ppt/ink/ink2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7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2432,'-12'9'436,"8"-13"1165,7 2 555,6 16-56,6 39-250,-1-1 0,-4 2 0,8 90 1,-15-117-1210,-3-23-502,1-1-1,-1 1 0,0 0 0,0 0 0,0 0 0,0 0 0,-1 0 0,1 0 0,-1 0 0,0 0 0,-3 7 0,4-11-113,-1 0 0,1 1 0,0-1 1,-1 0-1,1 1 0,0-1 1,-1 0-1,1 1 0,0-1 0,-1 0 1,1 0-1,0 1 0,-1-1 0,1 0 1,-1 0-1,1 0 0,-1 0 1,1 0-1,0 1 0,-1-1 0,1 0 1,-1 0-1,1 0 0,-1 0 0,1 0 1,-1 0-1,1-1 0,-1 1 1,1 0-1,0 0 0,-1 0 0,0 0 1,-20-21 406,17 16-417,1 0 0,0 0 0,0 0 0,0-1 0,1 1 0,0-1 0,0 0 0,0 0 0,1 0 0,0 1 0,0-1 0,0 0 0,1 0 0,0-1 0,0 1 1,0 0-1,1 0 0,0 0 0,0 1 0,1-1 0,0 0 0,-1 0 0,2 1 0,-1-1 0,1 1 0,0-1 0,5-6 0,-1 2-16,1 0-1,0 1 1,1 0 0,0 0 0,0 1 0,1 0 0,0 0-1,0 1 1,1 0 0,0 1 0,0 1 0,13-6-1,-2 5 51,0 0 1,0 2-1,0 0 0,1 2 0,-1 0 0,1 1 0,0 2 0,-1 0 0,33 7 0,-50-8-15,0 1 0,-1 0 0,1 1 0,-1-1 0,1 1 0,-1 0 0,0 0 0,0 0 0,0 0 0,0 1 0,0 0 0,0 0 1,-1 0-1,1 0 0,-1 1 0,0-1 0,0 1 0,0 0 0,0-1 0,-1 1 0,0 1 0,1-1 0,-2 0 0,1 1 0,0-1 0,-1 1 0,0-1 0,0 1 0,0-1 0,0 6 0,-1 12 86,-1 0 1,-1 0-1,0 0 0,-2 0 1,-8 27-1,-3 19 130,15-65-378,0-1 0,-1 0 0,1 1 0,0-1 0,0 0 0,0 1 0,0-1 0,1 0 0,-1 0 0,1 1 0,-1-1 0,1 0 0,0 0 0,0 0 0,0 1 0,2 2 0,22-29-6229,-22 22 5868,0 0 0,0 0 0,0 0 1,1 1-1,-1-1 0,0 1 1,0 0-1,1 0 0,-1 0 0,5 0 1,13-3-2200</inkml:trace>
</inkml:ink>
</file>

<file path=ppt/ink/ink2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08.5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468 1 2304,'-13'-1'3786,"2"1"-3442,0 1-1,0 0 1,0 1-1,-12 3 1,13 1-129,-1 0 1,1 1-1,0 0 1,1 1-1,0 0 0,0 0 1,1 1-1,0 0 1,1 1-1,0-1 1,0 1-1,-6 13 0,-12 15 206,6-18-162,-7 11 79,-13 45 274,5 2-1,-48 158 1,79-226-581,-7 18 28,2 1 0,1 0 0,2 0-1,0 1 1,0 33 0,5-19 11,-1-23 0,0 0 0,2 0 0,1 0 0,0-1 0,10 38 1,-6-42-38,0-1 1,1 1-1,1-1 1,0 0-1,1-1 1,12 16-1,91 143 117,-108-166-144,1 1 0,-1 0 0,-1 0 0,5 13 0,-6-14 4,0 0-1,1 0 1,0 0-1,0 0 1,1-1-1,0 0 1,8 11-1,14 14 50,-20-23-41,-1 0 0,1-1 0,0 0 1,1 0-1,0-1 0,0 0 0,0 0 1,1 0-1,0-1 0,0 0 0,15 6 1,-21-11-109,0 0 0,-1 1 0,1-2 0,0 1 0,0 0 0,0 0 0,0-1 0,0 1 0,-1-1 0,1 1 0,0-1 0,0 0 0,-1 0 0,1 1 0,0-1 0,2-2 0,-3 2-35,0-1 1,1 1-1,-1 0 1,1 1-1,-1-1 0,1 0 1,-1 0-1,1 1 1,0-1-1,-1 1 1,1-1-1,0 1 1,0 0-1,-1 0 0,1-1 1,0 1-1,0 0 1,-1 1-1,1-1 1,0 0-1,0 0 1,2 2-1,6 2-1731,0-13 43</inkml:trace>
</inkml:ink>
</file>

<file path=ppt/ink/ink2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10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41 2176,'7'-10'6352,"13"-15"-4312,-19 25-2011,0-1 0,0 0 0,0 1 0,0-1 0,0 1 1,0-1-1,0 1 0,0 0 0,1-1 0,-1 1 0,0 0 0,0 0 1,0-1-1,0 1 0,1 0 0,-1 0 0,0 1 0,0-1 0,0 0 1,0 0-1,0 0 0,1 1 0,-1-1 0,0 1 0,0-1 1,0 1-1,0-1 0,1 2 0,64 51 1271,-18-13-573,-37-31-634,-1 1 1,0 0 0,-1 1 0,0-1 0,0 2 0,-1-1 0,-1 1 0,11 25-1,1 6 8,16 60-1,-29-75-56,-1 1-1,-1 0 1,-1 0 0,-2 0 0,-4 44-1,2-4 58,-4 98-101,3-141 53,-1 0 1,-10 43-1,2-14 0,6-28-70,-2 0 0,-1 0 0,-1-1 0,-23 49 0,23-59 35,0 1 0,-1-1 0,0 0 1,-1-1-1,-1-1 0,-25 25 1,30-32-19,0 0 0,0 0 0,1 0 0,0 1 0,-9 15 0,10-14 0,0-1 0,-1 0 0,-1 0 0,1 0 0,-11 9 0,-30 34-192,32-26-2176,10-23 704</inkml:trace>
</inkml:ink>
</file>

<file path=ppt/ink/ink2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14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64 2560,'2'-5'439,"-1"0"0,0 0-1,1 1 1,0-1 0,0 0 0,1 1 0,-1 0 0,1-1 0,0 1-1,0 0 1,0 1 0,1-1 0,3-3 0,-7 7-397,0 0 1,0 1-1,0-1 1,0 0-1,0 0 1,0 0-1,0 0 1,0 1-1,0-1 1,-1 0-1,1 0 1,0 0-1,1 0 1,-1 1 0,0-1-1,0 0 1,0 0-1,0 0 1,0 1-1,0-1 1,0 0-1,0 0 1,0 0-1,0 0 1,0 1-1,0-1 1,0 0-1,1 0 1,-1 0-1,0 0 1,0 0-1,0 0 1,0 1-1,0-1 1,1 0-1,-1 0 1,0 0-1,0 0 1,0 0-1,0 0 1,1 0 0,-1 0-1,0 0 1,0 0-1,0 0 1,1 0-1,-1 0 1,0 0-1,0 0 1,0 0-1,0 0 1,1 0-1,-1 0 1,0 0-1,0 0 1,0 0-1,0 0 1,1 0-1,-1 0 1,0 0-1,0 0 1,0-1-1,1 1 1,-5 17 841,-25 54 762,19-42-1273,-2 0-1,-1-1 1,-23 34-1,7-19-237,-3-2 0,-2-1 0,-1-1 0,-2-2 0,-65 51 1,87-78-424,1 0 1,-1-1 0,-26 12 0,36-19 38,1 0 0,-1-1 0,0 1-1,0-1 1,0 0 0,0-1 0,0 1 0,0-1 0,0 0 0,0 0 0,0 0 0,0-1 0,0 1 0,0-1 0,0-1 0,1 1 0,-6-3 0,-15-11-1799</inkml:trace>
</inkml:ink>
</file>

<file path=ppt/ink/ink2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16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2816,'5'30'6885,"12"19"-6307,-7-22 407,-2 4-595,-2 0 0,-1 1 1,-1 0-1,-2-1 0,-3 64 0,0-31-43,12-42 37,-12-49-332,3 0 0,0 0 0,1 0 0,2 0 0,1 1 1,15-43-1,-18 61-50,1 1 1,-1-1 0,1 1-1,1 0 1,-1 0-1,1 1 1,1 0 0,-1 0-1,1 0 1,0 0-1,12-8 1,-12 11 5,0 0 0,0 0 0,1 0 0,-1 1 0,1 0 0,-1 1 0,1-1 0,-1 1 0,1 0 1,0 1-1,0 0 0,-1 0 0,1 0 0,0 1 0,0 0 0,10 3 0,-10-2 6,1 1-1,-1-1 1,0 1 0,0 1-1,-1 0 1,1 0 0,0 0 0,-1 0-1,0 1 1,0 0 0,-1 1-1,0-1 1,1 1 0,-2 0-1,1 0 1,-1 0 0,0 1 0,0 0-1,-1 0 1,1 0 0,-2 0-1,3 8 1,4 18 62,-1 0-1,-1 0 1,3 57 0,-10-82-75,-1 27 121,-4-23-28,4-12-92,1 0 0,-1 0 0,1 0 0,-1 0 0,1-1 1,-1 1-1,1 0 0,-1 0 0,1-1 0,-1 1 1,1 0-1,-1 0 0,1-1 0,0 1 0,-1-1 1,1 1-1,-1 0 0,1-1 0,0 1 0,-1-1 1,1 1-1,0-1 0,0 1 0,-1-1 0,1 1 0,0-1 1,0 0-1,-2-4 8,0 0-1,1 0 1,-1-1 0,1 1-1,0 0 1,1-1 0,-1 1-1,1 0 1,0-1 0,1 1-1,1-9 1,-1 4-12,1 0 1,1 0-1,-1 1 1,1-1-1,8-14 1,-3 10-22,1-1 1,0 1 0,1 1-1,1 0 1,0 0 0,1 1-1,0 1 1,1-1 0,0 2 0,26-16-1,-30 21 38,1 0-1,1 0 1,-1 1-1,1 1 0,0-1 1,-1 2-1,1 0 1,1 0-1,-1 1 1,0 0-1,0 1 0,0 0 1,1 1-1,-1 0 1,0 1-1,21 5 1,-10 0 78,0 1 0,0 0 1,22 14-1,-34-16-51,-1 0-1,1 1 0,-2 0 1,1 0-1,-1 1 1,0 0-1,-1 1 1,10 13-1,-9-10-48,14 19 483,27 53-1,-44-73-319,0 1 0,-1 0 0,0 0 0,0 0-1,-2 1 1,1-1 0,-2 1 0,1 18 0,-2-12 40,1-12-172,0 0 1,-1 0-1,0 0 1,-1 0 0,0 0-1,0 0 1,0 0-1,-1 0 1,0 0-1,0-1 1,-4 9-1,18-48-4759,-1 16 2431</inkml:trace>
</inkml:ink>
</file>

<file path=ppt/ink/ink2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19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16 2432,'-3'-15'2232,"11"25"458,10 30-594,13 127-234,12 203 0,-39-282-1745,-3-1 0,-5 1 0,-3-1 0,-22 102 1,23-166-234,3-9-135,-1 1 0,2-1 0,0 0 0,1 1 0,0 28 0,1-42 144,0 0-1,0 0 0,0 0 0,0-1 1,0 1-1,0 0 0,1 0 0,-1 0 1,0 0-1,0 0 0,1 0 1,-1-1-1,0 1 0,1 0 0,-1 0 1,1-1-1,-1 1 0,1 0 0,-1 0 1,1-1-1,0 1 0,-1-1 0,1 1 1,0-1-1,0 1 0,-1-1 1,1 1-1,0-1 0,0 1 0,0-1 1,-1 0-1,1 1 0,0-1 0,0 0 1,0 0-1,0 0 0,0 0 1,0 0-1,1 0 0,6-6-1577</inkml:trace>
</inkml:ink>
</file>

<file path=ppt/ink/ink2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0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1 502 2560,'3'-6'317,"0"0"1,0 0-1,1 0 1,0 0-1,1 1 0,-1 0 1,1 0-1,0 0 1,0 1-1,10-7 1,19-19 606,-14 11-612,1 0 0,1 2 0,42-25 0,17-12 296,-16 6 454,123-67 0,-156 98-890,1 2 0,0 2 0,1 1 0,1 1 0,-1 2 0,50-6 0,-69 14-217,1 1 0,-1 1 0,0 0 0,0 1 0,25 7 0,-21-5-810,1 0-1,-1-1 1,21 0 0,-8-3-574</inkml:trace>
</inkml:ink>
</file>

<file path=ppt/ink/ink2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0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2688,'4'2'581,"-1"0"1,0 1-1,0 0 0,0 0 0,-1 0 1,1 0-1,-1 0 0,1 0 1,-1 1-1,0-1 0,2 6 1,4 17-314,-1 1 0,6 52 0,2 6 677,-11-67-753,7 30 380,25 69 1,-31-104-497,1-1 1,0 1-1,0-1 0,1-1 0,1 1 1,0-1-1,1 0 0,0-1 0,0 0 1,14 11-1,-19-18-111,1 0 0,0 0 0,0-1 1,0 1-1,0-1 0,0 0 0,0-1 0,0 1 0,1-1 1,-1 0-1,0 0 0,1-1 0,-1 0 0,1 0 0,-1 0 0,1 0 1,-1-1-1,10-2 0,6-3-658,0-1-1,-1-1 1,28-15 0,-23 11-117,34-17-854,-11-10 0</inkml:trace>
</inkml:ink>
</file>

<file path=ppt/ink/ink2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1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380 42 1664,'0'-1'196,"0"0"0,0 1-1,0-1 1,0 0 0,0 0 0,0 0-1,0 0 1,0 0 0,0 0 0,-1 1 0,1-1-1,0 0 1,-1 0 0,1 0 0,0 0-1,-1 1 1,1-1 0,-1 0 0,1 0 0,-1 1-1,1-1 1,-1 0 0,0 1 0,1-1 0,-1 1-1,-1-1 1,1-1-156,-1 0 0,0 0 0,0 1 0,0-1 0,0 1 0,0 0 0,0-1 0,0 1-1,-1 0 1,1 0 0,0 1 0,-1-1 0,-4 0 0,-5-1 106,0 2 0,0 0-1,-1 0 1,1 1 0,0 1 0,0 0 0,0 0-1,0 1 1,0 1 0,1 0 0,-1 1-1,1 0 1,0 1 0,1 0 0,-1 0-1,1 1 1,0 1 0,1-1 0,0 2 0,0-1-1,1 1 1,0 1 0,-12 18 0,11-16-118,0 0 1,2 1-1,0 0 1,0 0-1,1 1 1,1 0 0,-6 23-1,9-28-16,1 0 0,0 0-1,1 0 1,0-1 0,0 1 0,1 0 0,0 0-1,1 0 1,0 0 0,0-1 0,1 1 0,0-1-1,1 1 1,4 7 0,2 1-62,0-1 0,2 0 0,0-1 0,0 0 0,1-1 0,1-1 0,1 0 0,0 0 0,0-2-1,1 0 1,0-1 0,1 0 0,1-1 0,-1-1 0,1-1 0,0-1 0,1 0 0,0-1 0,0-1 0,0-1 0,0-1 0,0 0 0,0-2 0,1 0 0,20-3 0,63-6-3790,-74 3 2432</inkml:trace>
</inkml:ink>
</file>

<file path=ppt/ink/ink2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1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1664,'0'0'768,"20"0"512,-17 0 1152,8 4-2176,3 3 0,9-2 384,6-1 0,3-4-640,2-9 0,7 2 384,12 0 0,-2-2-640,-13 5 128,-1 1-1024,0 10 128</inkml:trace>
</inkml:ink>
</file>

<file path=ppt/ink/ink2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2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214 282 2688,'-1'-1'164,"0"0"1,0 0-1,0 0 1,0 0-1,0 0 0,0 0 1,1 0-1,-1-1 1,0 1-1,1 0 0,-1 0 1,0-1-1,1 1 1,0 0-1,-1-1 1,1 1-1,0 0 0,0-1 1,-1 1-1,1 0 1,0-1-1,0 1 0,1-1 1,-1-1-1,1 0-40,0 0-1,1-1 0,-1 2 0,1-1 1,0 0-1,-1 0 0,1 0 0,1 1 1,-1-1-1,3-2 0,9-7-69,0 1 0,1 0 0,17-9 0,-30 19-19,149-77 1569,-79 43-776,-59 28-692,-1 0-1,2 1 1,-1 1-1,1 0 1,0 1-1,0 0 1,0 1-1,0 1 1,0 0-1,1 1 1,-1 1-1,1 0 1,-1 1-1,0 0 1,1 1-1,13 5 1,-22-6-92,-1 1 0,0 0-1,0 0 1,-1 1 0,1-1 0,0 1 0,-1 0-1,0 0 1,1 1 0,-1-1 0,-1 1 0,1 0 0,0 0-1,-1 0 1,0 0 0,0 1 0,0 0 0,-1-1-1,1 1 1,-1 0 0,0 0 0,0 0 0,-1 0 0,0 1-1,0-1 1,1 10 0,-1 8 31,0 0 0,-1 0 0,-2 0-1,-7 42 1,-1-17-58,-2 1 0,-3-2 0,-1 0-1,-2-1 1,-3-1 0,-29 49 0,5-21 0,-3-2 1,-97 109 0,83-119 34,-2-2 1,-106 74-1,58-47 132,107-82-182,0-1 0,0 0 1,-1 1-1,1-2 0,-1 1 0,0-1 0,0 0 0,0 0 0,-9 2 1,15-4-5,0-1 1,0 1 0,0 0 0,1 0 0,-1 0 0,0 0 0,0 0 0,0-1 0,0 1 0,0 0 0,0 0 0,0 0 0,0 0 0,1 0 0,-1-1 0,0 1 0,0 0 0,0 0 0,0 0 0,0-1 0,0 1-1,0 0 1,0 0 0,0 0 0,0 0 0,0-1 0,0 1 0,0 0 0,-1 0 0,1 0 0,0 0 0,0-1 0,0 1 0,0 0 0,0 0 0,0 0 0,0 0 0,0 0 0,0-1 0,-1 1 0,1 0-1,0 0 1,0 0 0,0 0 0,0 0 0,0 0 0,-1 0 0,1 0 0,0-1 0,0 1 0,0 0 0,0 0 0,-1 0 0,1 0 0,0 0 0,0 0 0,0 0 0,-1 0 0,1 0 0,0 0 0,12-13-63,3 2 95,0 0 1,1 0-1,0 2 1,0 0 0,1 1-1,0 0 1,0 2-1,1 0 1,0 1 0,0 0-1,1 2 1,-1 0 0,22 0-1,17 2 127,0 3 1,113 19-1,-128-15-199,0-1 0,-1-1 0,73-5 0,-99 0-386,-1-1 0,1-1 0,0 0 0,-1-1 0,0 0-1,0-1 1,0-1 0,-1 0 0,1-1 0,-1-1 0,-1 1-1,0-2 1,20-17 0,-7 1-1514</inkml:trace>
</inkml:ink>
</file>

<file path=ppt/ink/ink2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7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1 175 3072,'3'-1'472,"1"0"1,-1 0-1,1 1 0,-1 0 1,1-1-1,-1 1 1,1 0-1,-1 1 0,1-1 1,-1 1-1,1-1 1,-1 1-1,1 0 0,-1 1 1,4 0-1,55 31 1252,-24-12-1257,-24-15-219,0 0 1,1-1-1,-1-1 0,1 0 0,0-1 1,0-1-1,0 0 0,0-1 1,0-1-1,0 0 0,0-1 1,0-1-1,0 0 0,0-1 1,0 0-1,-1-1 0,0-1 1,1-1-1,-2 0 0,1 0 0,-1-1 1,0-1-1,0 0 0,12-11 1,-23 17-214,1 0 0,-1 0 0,0-1 0,1 1 0,-1 0 1,0-1-1,-1 0 0,1 1 0,0-1 0,-1 0 0,1 0 0,-1 0 1,0 0-1,0 0 0,0 0 0,0 0 0,-1 0 0,1 0 0,-1-1 0,0 1 1,0 0-1,0 0 0,0-1 0,0 1 0,-1 0 0,0 0 0,1 0 1,-1 0-1,0 0 0,-1 0 0,1 0 0,0 0 0,-1 0 0,0 0 1,0 1-1,-2-4 0,-1-1 3,-1 1 0,0 0 0,0 0 0,0 1 1,0 0-1,-1 0 0,0 0 0,0 1 0,0 0 1,-1 0-1,1 1 0,-1 0 0,-14-4 0,10 5 30,0 0 0,1 1 0,-1 0 0,0 0 0,0 2 0,0-1-1,0 1 1,0 1 0,0 0 0,1 1 0,-1 0 0,1 1 0,-14 6-1,18-6 1,0 0-1,1 0 1,-1 1-1,1 0 0,0 0 1,0 0-1,1 1 0,-1 0 1,1 0-1,1 0 0,-1 1 1,1 0-1,0 0 0,1 0 1,-1 0-1,1 0 1,1 1-1,-1-1 0,2 1 1,-1 0-1,-1 11 0,2-7 30,0 0 0,1 1-1,1-1 1,0 1 0,0-1 0,1 0-1,1 0 1,0 0 0,0 0-1,1 0 1,11 21 0,-6-17 2,1-1 0,0 0-1,1-1 1,1 0 0,0-1 0,1 0 0,22 18 0,-9-12-18,1-2 1,0 0 0,1-2 0,1-1 0,0-1 0,1-2 0,0-1-1,61 12 1,-71-18-268,-1-2 1,1-1-1,0 0 0,0-2 0,0 0 0,0-1 1,34-8-1,-33 4-498,-1-1 1,0-1-1,-1 0 0,1-2 1,-2 0-1,33-23 0,22-28-2388</inkml:trace>
</inkml:ink>
</file>

<file path=ppt/ink/ink2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3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1059 5 2304,'2'-4'2128,"-9"20"629,-19 21-1761,2 0-1,-26 56 1,19-31-692,-2-1 0,-4-2 0,-63 80 0,-205 299 997,274-388-1066,-2-1-1,-2-2 1,-2-2 0,-2-1-1,-2-2 1,-2-2 0,-50 37-1,11-34-250,68-37-4298,44-26 2522</inkml:trace>
</inkml:ink>
</file>

<file path=ppt/ink/ink2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7.0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1 276 1664,'18'-22'4672,"15"-27"-4248,-27 39-168,0 1 0,0-1 1,1 1-1,0 0 1,0 1-1,16-14 0,2 3 293,1 0-1,1 2 1,1 1-1,53-23 1,-73 35-500,1 1 1,-1 1-1,1-1 1,-1 1-1,1 1 1,0-1 0,0 2-1,0-1 1,0 1-1,0 1 1,-1-1 0,1 2-1,0-1 1,0 1-1,-1 0 1,1 1-1,-1 0 1,0 0 0,1 1-1,-2 0 1,1 1-1,7 4 1,-7-3 12,0-1 0,-1 1 0,0 1-1,0-1 1,0 1 0,-1 0 0,0 1 0,0-1 0,0 1 0,-1 0-1,-1 1 1,0-1 0,0 1 0,0 0 0,-1 0 0,0 0 0,-1 0 0,0 1-1,1 18 1,-2-8-14,-2 0-1,0 1 1,-2-1-1,0 0 1,-1-1-1,-1 1 1,-13 33-1,3-16-14,-1-2 0,-2 0 0,-25 36 0,33-58-16,0-1-1,-1 0 0,0 0 1,-1-1-1,0-1 0,0 0 1,-2 0-1,1-1 0,-1-1 1,0 0-1,0-1 0,-30 9 1,5-4 58,-1-2-1,-1-1 1,-75 5 0,115-13-79,-1-1-1,1 1 0,-1-1 1,1 0-1,-1 0 1,1 0-1,0 0 0,-1 0 1,1 0-1,-1 0 0,1 0 1,-1 0-1,1-1 1,-1 1-1,1-1 0,0 1 1,-1-1-1,1 0 0,0 1 1,0-1-1,-1 0 1,1 0-1,0 0 0,0 0 1,0 0-1,0 0 1,0 0-1,0 0 0,-1-2 1,2 0-2,0 1-1,0 0 1,0-1 0,0 1 0,1 0 0,-1-1-1,1 1 1,-1 0 0,1 0 0,0-1 0,0 1 0,0 0-1,0 0 1,1 0 0,-1 0 0,0 0 0,1 0-1,2-2 1,0-1 14,-1 0 0,1 1 0,0-1 0,1 1 0,-1 0 0,1 0 0,0 0 0,0 0 0,0 1-1,1 0 1,-1 0 0,1 0 0,0 1 0,-1 0 0,1 0 0,0 1 0,0-1 0,0 1 0,1 0 0,-1 1 0,0 0 0,0 0-1,0 0 1,0 0 0,1 1 0,-1 0 0,0 1 0,0-1 0,-1 1 0,1 0 0,0 1 0,0-1 0,-1 1 0,10 7 0,11 7 79,0 1 1,31 29-1,33 23 136,-80-63-217,1 0 0,0-2 0,0 1 0,0-1 0,0-1 0,1 0 0,13 2 0,-18-5 10,1 0 0,-1-1 0,0 0 0,0-1 0,1 1-1,-1-1 1,0-1 0,0 1 0,0-1 0,0-1 0,0 1 0,-1-1 0,9-5 0,11-7-732,-2-1 0,24-19-1,-13 8-2285,-17 12 1125,-4-4-43</inkml:trace>
</inkml:ink>
</file>

<file path=ppt/ink/ink2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7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32 2560,'0'0'43,"0"1"0,0-1 0,0 0 0,0 0 0,0 0 0,-1 0 0,1 0 0,0 0 0,0 1-1,0-1 1,0 0 0,0 0 0,0 0 0,0 0 0,0 0 0,0 1 0,0-1 0,0 0 0,0 0 0,0 0 0,0 0 0,0 0 0,0 1 0,0-1 0,0 0 0,0 0 0,0 0 0,0 0 0,0 1 0,0-1 0,0 0 0,0 0 0,0 0-1,0 0 1,0 0 0,0 1 0,0-1 0,1 0 0,-1 0 0,0 0 0,0 0 0,0 0 0,0 0 0,0 0 0,0 0 0,0 1 0,1-1 0,-1 0 0,0 0 0,0 0 0,0 0 0,0 0 0,1 0 0,-1 0 0,0 0 0,0 0-1,0 0 1,0 0 0,0 0 0,1 0 0,-1 0 0,0 0 0,0 0 0,0 0 0,1 0 0,0 0 128,0 1 0,0-1-1,0 1 1,0-1 0,1 1 0,-1-1 0,0 0-1,0 0 1,1 1 0,-1-1 0,0 0 0,0 0-1,1 0 1,-1-1 0,2 1 0,23-5 313,1 1 1,27 0-1,5 0-60,15 3 697,-63 2-1325,1-1 1,-1 1-1,1-2 0,-1 0 0,0 0 0,1-1 0,-1 0 0,0-1 1,12-5-1,-4 0-1204</inkml:trace>
</inkml:ink>
</file>

<file path=ppt/ink/ink2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8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2304,'7'70'5572,"23"32"-3814,-18-66-1210,8 43 0,-19-74-507,2 7 44,-1 0 1,0 1 0,-1-1-1,0 1 1,-1-1 0,-2 14-1,-2-27 174,-3-9-133,-4-14 23,8 10-112,0 1 0,1-1 1,1 0-1,0 0 0,1 0 1,0 0-1,1 0 0,5-24 1,-5 33-25,0 0 0,1-1 0,0 1 0,0 0 0,0 0 0,0 0 0,1 0 0,0 0 0,0 0 0,1 1 0,-1-1 0,1 1 0,0 0 0,0 0 0,0 1 0,0-1 0,1 1 0,0 0 0,-1 0 0,1 0 0,0 1 0,0-1 0,1 1 0,8-2 0,9-2 211,-14 4-105,0-1-1,0 1 1,0 1 0,1 0-1,16 0 1,-22 1-90,-1 1 0,1 0 0,-1 0 0,0 0 0,1 0 0,-1 1-1,0-1 1,0 1 0,0 0 0,0 0 0,0 0 0,0 0 0,0 0 0,0 1 0,-1-1 0,0 1 0,1 0 0,-1 0 0,2 3 0,34 60 111,-28-47-101,0-1-1,20 28 1,-27-42-21,-1-1 0,0 2 1,0-1-1,-1 0 0,1 0 1,-1 1-1,0-1 1,1 9-1,-2-12-15,1-1 0,-1 1 0,0 0 0,0-1 1,1 1-1,-1 0 0,0 0 0,0-1 0,0 1 0,0 0 0,0-1 0,0 1 1,0 0-1,-1 0 0,1-1 0,0 1 0,0 0 0,0-1 0,-1 1 1,1 0-1,0-1 0,-1 1 0,1-1 0,0 1 0,-1 0 0,1-1 0,-1 1 1,1-1-1,-1 1 0,1-1 0,-1 0 0,0 1 0,1-1 0,-1 1 1,1-1-1,-1 0 0,0 0 0,1 1 0,-1-1 0,0 0 0,1 0 0,-1 0 1,0 0-1,0 0 0,1 1 0,-1-1 0,0-1 0,1 1 0,-1 0 0,0 0 1,1 0-1,-1 0 0,0 0 0,1-1 0,-1 1 0,0 0 0,1-1 1,-1 1-1,0 0 0,1-1 0,-1 1 0,0-1 0,-1 0-1,1-1-1,0 1 1,-1-1-1,1 1 1,0-1-1,-1 1 1,1-1-1,0 0 1,0 1 0,0-1-1,0 0 1,1 0-1,-1 0 1,1 0-1,-1 0 1,0-3-1,-5-40-4,4 29 2,0 9-8,1 0 1,0 0 0,1 0 0,-1 0-1,2 0 1,-1 0 0,1 0-1,0 0 1,0 1 0,0-1 0,1 0-1,0 0 1,1 1 0,0-1 0,0 1-1,0 0 1,0 0 0,1 0 0,0 0-1,1 1 1,-1-1 0,1 1 0,0 0-1,0 1 1,1-1 0,-1 1 0,1 0-1,0 0 1,0 1 0,13-6 0,-14 7 8,0 0 1,0 0-1,1 0 1,-1 1 0,1 0-1,-1 0 1,1 0-1,-1 1 1,1-1 0,0 2-1,-1-1 1,1 0-1,-1 1 1,1 0 0,-1 0-1,1 1 1,-1 0 0,0 0-1,1 0 1,-1 0-1,0 1 1,0 0 0,-1 0-1,1 0 1,-1 0-1,1 1 1,-1 0 0,0 0-1,-1 0 1,1 0-1,-1 1 1,1-1 0,-1 1-1,3 7 1,6 14 174,0 0 0,-2 1 0,-1 0 0,-1 0 0,-2 1-1,0 0 1,-2 0 0,-1 1 0,-2 54 0,-1-83-200,0 0 0,1 1 0,-1-1 0,0 0-1,0 1 1,0-1 0,0 1 0,0-1 0,0 0 0,0 1-1,0-1 1,0 0 0,0 1 0,0-1 0,0 1 0,0-1 0,0 0-1,0 1 1,-1-1 0,1 0 0,0 1 0,0-1 0,0 0-1,0 1 1,-1-1 0,1 0 0,0 1 0,0-1 0,-1 0 0,1 0-1,0 1 1,-1-1 0,1 0 0,0 0 0,-1 0 0,1 1-1,0-1 1,-1 0 0,1 0 0,0 0 0,-1 0 0,1 0-1,0 0 1,-1 0 0,0 0-52,1 0 1,0-1-1,0 1 0,0-1 0,0 1 1,0-1-1,0 1 0,0-1 0,0 1 1,0-1-1,0 1 0,0 0 0,0-1 0,0 1 1,0-1-1,0 1 0,0-1 0,0 1 1,0-1-1,1 1 0,-1 0 0,0-1 1,0 1-1,1 0 0,-1-1 0,0 1 1,1-1-1,-1 1 0,0 0 0,1 0 0,-1-1 1,0 1-1,1 0 0,-1 0 0,1-1 1,-1 1-1,0 0 0,1 0 0,0 0 1,10-8-3999,-27 8 2006</inkml:trace>
</inkml:ink>
</file>

<file path=ppt/ink/ink2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8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2816,'14'-8'1408,"9"8"-768,-9-3 1408,1-2-1792,2 5 0,12-4 384,-1 0 0,-5 1-768,6-1 0,-1-1 384,6 5 128,3-4-512,-8 4 0,-6-3-1024,0 6 128</inkml:trace>
</inkml:ink>
</file>

<file path=ppt/ink/ink2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29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2688,'9'-12'1280,"30"5"-128,-26 7 1152,-3 0-1920,4-6 128,10 3 256,4 3 0,0 0-1024,1-7 0,-2 7 640,1-4 128,0 4-768,-8 4 128,-6 3-1152,0 2 0</inkml:trace>
</inkml:ink>
</file>

<file path=ppt/ink/ink2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32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661 585 2816,'3'-1'230,"0"0"1,-1-1-1,1 1 1,0-1 0,-1 0-1,1 1 1,-1-1-1,0-1 1,1 1-1,-1 0 1,3-4-1,15-15 2038,-15 17-2030,1 1 0,0 0 0,0 0 0,0 1-1,12-4 1,23-10-299,0-10 669,-2-1 0,-1-2 0,37-36 0,-65 56-541,-1-1 1,0 0-1,0 0 0,-1-1 1,0 0-1,-1-1 1,0 1-1,6-17 1,-9 20-35,-2 0 1,1 0-1,-1 0 1,0 0-1,-1-1 1,0 1-1,0 0 1,-1-1-1,0 1 0,0-1 1,-1 1-1,-1-1 1,1 1-1,-4-10 1,3 12-21,0 1 0,-1 0 0,0 0 1,0 1-1,0-1 0,-1 0 0,1 1 0,-1 0 1,0 0-1,0 0 0,0 0 0,-1 1 0,0 0 0,1 0 1,-1 0-1,-8-4 0,-2 1 19,1 1 0,-1 0 0,0 1 0,-27-5 0,26 7-74,-1 0 0,0 1-1,0 0 1,0 2 0,0 0 0,0 1 0,0 0-1,1 2 1,-1 0 0,-21 8 0,26-7 7,0 1-1,0 1 1,1 0-1,-1 0 1,2 1-1,-1 1 1,1 0 0,0 0-1,1 1 1,0 0-1,1 0 1,0 1-1,-10 18 1,9-11 32,1 0 1,1 0-1,1 1 0,0 0 1,1 0-1,1 0 0,-2 34 1,6-52 2,-10 62 0,4-36 0,2 0 0,1 1 0,2 53 0,19 179 533,-23 74 214,-35-42-375,25-202-360,11-66 3,-1-1 0,-1 0 0,-17 42 0,20-58 23,-1 1 1,0-1 0,0 0-1,0 1 1,-1-2 0,0 1-1,0-1 1,0 0 0,-1 0-1,0 0 1,-1-1 0,1 0-1,-1 0 1,-12 7 0,13-10 25,0 0 0,0-1 1,-1 0-1,1 0 0,-1 0 1,1 0-1,0-1 0,-1 0 1,1-1-1,-1 1 0,1-1 1,0 0-1,-9-3 0,3 0 64,0 0-1,0-1 0,1 0 0,-1-1 0,-15-11 1,-17-6 233,36 20-229,0-1-1,-1-1 1,2 0 0,-15-10 0,20 13-105,-1-1 0,1 1 0,0-1 0,0 1 0,0-1 1,1 0-1,-1 0 0,0 1 0,1-1 0,0 0 0,0-1 0,0 1 1,0 0-1,0 0 0,1 0 0,0-1 0,-1 1 0,1-4 0,0 1-326,0 1-1,0-1 1,1 0-1,-1 0 0,1 0 1,3-8-1,-3 12 71,0 0-1,0 0 1,0 1-1,0-1 1,0 0-1,1 1 1,-1-1-1,1 1 1,-1-1-1,1 1 1,0-1-1,0 1 1,-1 0-1,1 0 1,0 0-1,0 0 1,0 0-1,0 1 1,0-1-1,0 1 1,3-1-1,22-1-1839</inkml:trace>
</inkml:ink>
</file>

<file path=ppt/ink/ink2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34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1536,'3'1'5339,"3"12"-3763,4 21-939,-3 20 19,0 0-99,1 56 0,-3-83-456,0 8 55,-5-34-145,0 0 0,0 0 0,0 0 0,0 0 0,0 0 0,0 0 0,-1 0 0,1 0 0,0 0 1,-1 0-1,1 0 0,0 0 0,-1 0 0,1 0 0,-1-1 0,0 1 0,1 0 0,-1 0 0,0-1 0,1 1 0,-1 0 0,0-1 0,0 1 0,1 0 0,-1-1 0,-2 2 0,2-3-6,-1 1-1,1 0 1,0 0-1,-1 0 1,1-1 0,0 1-1,-1 0 1,1-1-1,0 0 1,0 1 0,0-1-1,-1 0 1,1 1-1,0-1 1,0 0 0,0 0-1,0 0 1,0 0-1,0 0 1,0 0 0,1 0-1,-1 0 1,0 0-1,1-1 1,-1 1 0,0 0-1,1 0 1,-1-2-1,-16-40 98,15 36-90,1 0-1,0 0 1,0 0 0,0 0 0,1-1 0,0 1 0,1 0 0,0 0 0,0 0-1,0 0 1,1-1 0,0 2 0,0-1 0,1 0 0,0 0 0,0 1 0,1-1-1,-1 1 1,1 0 0,1 0 0,8-9 0,3-1 48,0 2-1,1 0 1,1 1-1,0 0 1,39-19-1,-55 31-30,-1 0 0,1 0 0,0-1 0,0 2-1,-1-1 1,1 0 0,0 0 0,0 0 0,0 1 0,0-1-1,0 1 1,0 0 0,0 0 0,0 0 0,0-1 0,0 2-1,0-1 1,0 0 0,0 0 0,0 1 0,0-1-1,0 1 1,0 0 0,0-1 0,0 1 0,0 0 0,-1 0-1,1 0 1,0 0 0,0 1 0,-1-1 0,1 0 0,-1 1-1,0-1 1,1 1 0,-1-1 0,2 3 0,1 6 66,1 0 1,-1 0-1,-1 0 1,0 0 0,3 22-1,2 3 71,-7-30-129,1 0 0,-2 1 0,1-1 0,0 0 0,-1 1 1,0-1-1,-1 1 0,1-1 0,-2 6 0,2-9-26,0-1 0,-1 1 0,1 0 0,-1-1 0,1 1 0,-1 0 0,0-1 0,1 1 1,-1-1-1,0 1 0,0-1 0,0 0 0,0 1 0,-1-1 0,1 0 0,0 0 0,0 0 0,-1 0 0,1 0 0,-1 0 0,1 0 0,-1 0 1,1 0-1,-1-1 0,1 1 0,-1 0 0,0-1 0,1 0 0,-1 1 0,0-1 0,-1 0 0,2 0-10,-1 0 0,1 0 0,0 0 0,0-1 0,0 1 0,0 0 0,0-1 0,0 1 0,0 0 0,0-1 0,0 0 0,0 1 0,0-1 0,0 0 0,0 1 0,0-1 0,0 0 0,0 0 0,1 0 0,-1 1 0,0-1 0,1 0 0,-1 0 0,1 0 0,-1 0 0,1 0 0,-1-1 0,1 1 0,0 0 0,-1 0 0,1 0 0,0 0 0,0 0 0,0 0 0,0-3 0,0 0-2,0-1-1,0 1 0,1-1 0,-1 1 0,1-1 0,0 1 0,2-6 1,0 3 0,1 1 0,0 0 0,0 0 0,0 0 0,1 1 0,-1 0 0,1-1 0,1 2 0,-1-1 0,1 1 0,-1-1 0,10-3 0,11-7-61,45-17 1,-42 19 47,-15 8 5,0 0 0,0 1 1,0 0-1,1 1 0,-1 1 0,1 0 0,0 1 0,0 0 0,-1 2 0,1-1 0,24 6 1,-36-5 8,1 0 0,0 0 0,-1 1 1,1 0-1,-1-1 0,1 1 0,-1 1 0,0-1 1,0 0-1,0 1 0,0-1 0,0 1 1,-1 0-1,1 0 0,2 5 0,2 3-15,-1 0-1,-1 1 0,6 16 0,-3-8-52,-6-14 70,0 0 1,-1 0 0,1 1 0,-1-1 0,-1 1 0,1-1 0,-1 1 0,0-1 0,-1 1 0,1-1-1,-1 0 1,0 1 0,-1-1 0,0 0 0,0 1 0,0-1 0,-4 6 0,-6 11 47,-1-1-1,-1-1 1,-18 22 0,-10 16 211,36-46-454,13-2-4387,5 2 2313,-3 2 347</inkml:trace>
</inkml:ink>
</file>

<file path=ppt/ink/ink2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35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1 405 2048,'117'-7'6144,"-92"4"-5704,0 0 0,-1-1 1,1-1-1,-1-2 0,0 0 1,23-12-1,18-4 318,-47 17-626,0-1 0,-1-1 0,0 0 0,-1-1 0,0-1 0,0-1 0,25-22 0,-36 29-98,1-1 1,-1 0-1,-1 0 1,1 0-1,-1-1 1,0 1 0,0-1-1,-1 0 1,1 0-1,-1-1 1,-1 1-1,1 0 1,-1-1-1,0 0 1,-1 1 0,0-1-1,0 0 1,0 0-1,-1 0 1,1 0-1,-2 0 1,1 0-1,-1 1 1,-2-8 0,2 9-35,-1 1 0,1 0 0,-1 0 0,0 0 0,0 0 0,-1 1 0,1-1 0,-1 1 0,0-1 0,0 1 0,0 0 0,0 0 0,-1 0 0,1 0 0,-1 1 0,1-1 0,-1 1 0,0 0 0,0 0 0,0 1 0,0-1 0,-1 1 0,1 0 0,0 0 0,0 0 0,-1 0 0,1 1 0,-1 0 0,1 0 0,0 0 0,-1 0 0,1 1 0,-1 0 0,1 0 0,0 0 0,-7 2 0,0 0-15,0 1 1,1 0 0,-1 0 0,1 1-1,0 1 1,0 0 0,1 0 0,-12 9 0,7-7 14,14-5 0,5-3 0,11 34-3606,-2-26 1964,-10-7-22</inkml:trace>
</inkml:ink>
</file>

<file path=ppt/ink/ink2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37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1 640,'0'14'1771,"1"-12"-1650,-1 0 0,1-1 0,-1 1 0,0 0 0,0-1-1,0 1 1,0 0 0,0 0 0,0-1 0,-1 1 0,1 0-1,0-1 1,-1 1 0,1-1 0,-1 1 0,0-1 0,-1 3 0,-21 38 305,2 2 1,-19 57-1,-12 57-255,49-144-89,0 0 0,0 0 0,2 1 0,0-1-1,0 1 1,2 0 0,0-1 0,0 0 0,5 22 0,2-5 65,2 1 0,0-1 1,16 32-1,-24-58-72,1 0 1,0 0-1,0 0 0,0 0 1,0-1-1,1 1 0,0-1 1,0 0-1,0 0 0,0 0 1,0 0-1,1-1 0,0 1 1,0-1-1,0-1 0,0 1 0,0-1 1,1 0-1,-1 0 0,1 0 1,-1-1-1,12 2 0,4-2 214,1-1 1,0-1-1,-1-1 0,40-8 0,-17 3-139,-29 4-26,-1 0 0,1 0 1,-1-2-1,23-9 0,-32 12-295,0-1 1,0 1-1,0-1 0,0 0 0,-1 0 0,1-1 0,-1 0 1,0 1-1,0-1 0,0-1 0,-1 1 0,0 0 1,1-1-1,-1 0 0,2-6 0,-3 4-1194,-2 5-43</inkml:trace>
</inkml:ink>
</file>

<file path=ppt/ink/ink2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9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32 334 2816,'0'-3'272,"1"1"0,0 0 0,0 1 0,-1-1 0,1 0 0,1 0 0,-1 0 0,0 0 0,0 1 0,1-1 0,-1 0 0,1 1 0,2-3 0,9-3 1416,-13 7-1661,1 0 1,-1 0-1,0 0 0,0 0 0,0-1 1,1 1-1,-1 0 0,0 0 0,0 1 1,0-1-1,1 0 0,-1 0 1,0 0-1,0 0 0,0 0 0,1 0 1,-1 0-1,0 0 0,0 0 0,0 0 1,0 0-1,1 1 0,-1-1 1,0 0-1,0 0 0,0 0 0,0 0 1,0 0-1,0 1 0,1-1 0,-1 0 1,0 0-1,0 0 0,0 0 1,0 1-1,0-1 0,0 0 0,0 0 1,0 0-1,0 1 0,0-1 0,0 0 1,0 0-1,0 0 0,0 1 1,0-1-1,0 0 0,2 16 407,1 0 0,1 0-1,1-1 1,0 1 0,0-1 0,2-1-1,0 1 1,13 20 0,-17-30-387,1 0 1,-1-1-1,1 1 0,0-1 1,0 0-1,0 0 1,0 0-1,1-1 0,-1 0 1,1 0-1,0 0 1,0 0-1,0-1 0,0 1 1,10 1-1,-6-2-16,0 0 0,-1-2 1,1 1-1,0-1 0,0 0 0,0-1 0,-1 1 0,1-2 0,11-3 0,3-2 6,-1 0-1,-1-2 0,0-1 0,0-1 0,-1-1 0,36-26 1,-40 25 16,1-1 0,-2 0 1,0-1-1,0 0 0,-2-1 1,0-1-1,19-32 0,-29 43-31,0 0-1,0-1 0,0 1 1,-1-1-1,0 0 0,-1 0 1,1 0-1,-1 0 0,-1 0 1,1 0-1,-1 0 0,0 0 1,-1 0-1,0 0 0,0 0 1,0 0-1,-1 0 0,0 0 1,0 1-1,-1-1 0,0 1 1,0-1-1,-1 1 0,1 0 1,-1 0-1,-1 1 0,-4-6 1,3 4-3,-1 0 0,0 0 0,0 1 0,0 0 0,-1 0 0,0 1 0,0 0 0,0 0 0,-1 1 0,0 0 0,1 1 0,-15-4 0,10 4 11,-1 1 0,0 0 0,1 1 0,-1 1 0,0 0 0,1 1 1,-28 5-1,15 0-16,1 1 1,0 1-1,0 2 1,1 0-1,0 2 1,1 1-1,0 0 1,-32 26-1,45-30-28,0-1-1,1 1 1,0 1-1,1-1 1,0 2 0,1-1-1,0 1 1,0 0-1,1 0 1,-5 14-1,10-21 8,-1 0-1,1 0 1,0 0-1,0 1 1,0-1-1,0 0 1,1 1 0,0-1-1,-1 1 1,2-1-1,-1 1 1,1-1-1,-1 0 1,1 1-1,0-1 1,1 0-1,-1 0 1,1 1-1,0-1 1,0-1-1,0 1 1,0 0 0,1 0-1,-1-1 1,1 1-1,0-1 1,0 0-1,1 0 1,-1 0-1,0 0 1,1-1-1,4 3 1,-3-2-32,1-1 1,0 1-1,-1-1 1,1 0-1,0-1 1,0 0-1,0 0 1,1 0-1,-1-1 1,0 1-1,0-1 1,0-1-1,0 1 1,0-1-1,0 0 1,8-3-1,12-4-187,-1 0 0,34-18 0,-49 21 172,30-15-275,-1-1 0,-1-3-1,63-51 1,88-102-764,-166 156 1389,-36 39 316,-8 12-112,16-23-418,1 0 0,0 0 0,1 0 0,0 1 0,0-1 0,1 1 0,-1 0 0,2 0 0,-1-1 0,1 1 0,0 1 0,1-1 0,0 0 0,0 0 0,1 0 0,0 0 0,0 0 0,1 0 0,0-1 0,1 1 0,-1 0 0,1-1 0,1 1 0,-1-1 0,1 0 0,1 0 0,-1-1 0,1 1 0,0-1 0,1 0 0,0 0 0,-1-1 0,2 0 0,-1 0 0,1 0 0,-1-1 0,1 0 0,1 0 0,-1 0 0,0-1 0,1-1 0,0 1 0,-1-1 0,17 2 0,-6-3-28,-1-1 0,1 0-1,-1-2 1,1 0 0,-1-1-1,0 0 1,33-12 0,-28 7-634,0-1 0,-1-1 0,0-1 0,0-1 0,28-22 0,-11 2-1596,-16-3-128</inkml:trace>
</inkml:ink>
</file>

<file path=ppt/ink/ink2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38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 1536,'0'0'90,"-1"0"-1,1 0 1,-1 0-1,1 0 1,-1 0-1,1 0 1,-1 0-1,1 0 1,-1 0 0,1 0-1,0 0 1,-1 0-1,1 0 1,-1 0-1,1 0 1,-1 1 0,1-1-1,0 0 1,-1 0-1,1 0 1,-1 1-1,1-1 1,0 0-1,-1 1 1,1-1 0,0 0-1,-1 1 1,1-1-1,0 0 1,0 1-1,0-1 1,-1 1 0,1-1-1,0 0 1,0 1-1,0-1 1,0 1-1,-1-1 1,1 1 0,0-1-1,0 1 1,0-1-1,0 0 1,0 1-1,0-1 1,0 1-1,1-1 1,-1 1 0,0-1-1,0 1 1,0-1-1,0 0 1,0 1-1,1 0 1,0 16 125,-2 3 468,-2 0 0,-1 0 0,-11 38 0,8-34-314,1 0-1,1 0 1,-2 27-1,7-45-294,-1 0 0,1 0-1,1 1 1,-1-1 0,1 0 0,0 0 0,1 0 0,0 0 0,0 0-1,0 0 1,0-1 0,1 1 0,0-1 0,0 1 0,0-1-1,8 9 1,-8-11-42,0-1 1,0 1-1,-1 0 0,2-1 0,-1 0 0,0 0 0,0 0 1,1 0-1,-1 0 0,1-1 0,0 1 0,-1-1 0,1 0 1,0 0-1,0 0 0,0-1 0,-1 1 0,1-1 0,0 0 1,0 0-1,0-1 0,0 1 0,0-1 0,0 1 1,4-3-1,7-3-246,0 0 1,0-1-1,-1 0 1,24-18-1,-3 3-1304,-5 5-39</inkml:trace>
</inkml:ink>
</file>

<file path=ppt/ink/ink2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39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11 3968,'0'-3'1920,"23"-5"-896,-12 8 2176,-11 0-3200,0 4 128,-5 3-128,-10 13 128,-8-1-1408,0 20 0</inkml:trace>
</inkml:ink>
</file>

<file path=ppt/ink/ink2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1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407 26 2048,'-6'-9'888,"6"8"-721,0 0 1,-1 0-1,1 0 1,-1-1-1,0 1 1,1 0-1,-1 1 1,0-1-1,1 0 1,-1 0-1,0 0 1,0 0-1,0 0 1,0 1-1,0-1 1,0 0-1,-2 0 1,1 1-116,0 1 1,-1-1 0,1 1-1,0 0 1,0-1-1,-1 1 1,1 0 0,0 0-1,0 0 1,0 1-1,0-1 1,-3 3-1,-30 22 234,1 1 0,1 2 0,1 1 0,-36 44 0,51-51-231,1 2-1,0 0 1,2 1 0,1 1 0,2 0 0,0 0-1,2 1 1,0 1 0,3-1 0,-5 33 0,0 38 219,3 159 1,8-254-275,0 10 29,0-1 0,0 1 0,2 0 0,0 0 0,0-1 0,1 0 0,1 1 0,0-1 1,1 0-1,0 0 0,1-1 0,0 0 0,1 0 0,1 0 0,0-1 0,0 0 0,1-1 0,1 0 0,-1 0 1,2-1-1,17 13 0,-13-13-130,-2-2 254,-1 0-1,0 1 1,13 11 0,-23-18-234,-1-1 0,0 1 0,1 0 1,-1 0-1,0 0 0,0 0 0,0 0 0,0 1 1,0-1-1,0 0 0,0 0 0,-1 1 0,1-1 1,0 0-1,-1 1 0,1-1 0,-1 1 1,1-1-1,-1 1 0,0-1 0,1 1 0,-1-1 1,0 1-1,0-1 0,0 1 0,0-1 0,0 1 1,-1-1-1,1 1 0,0-1 0,-1 1 0,1-1 1,-1 1-1,0-1 0,1 0 0,-1 1 1,-2 2-1,-5 3-1199</inkml:trace>
</inkml:ink>
</file>

<file path=ppt/ink/ink2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2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140 310 2560,'-4'12'4007,"-2"25"-2986,-2 5-780,-3 6 378,2 1-1,-4 57 1,13-98-595,0-1 0,0 1 0,0-1 1,1 0-1,0 1 0,0-1 0,1 0 0,-1 0 0,2 0 0,-1 0 1,1 0-1,0 0 0,1-1 0,0 1 0,0-1 0,0 0 0,0 0 1,1 0-1,0-1 0,0 0 0,1 0 0,0 0 0,-1-1 0,2 1 1,-1-1-1,0-1 0,1 1 0,0-1 0,-1-1 0,1 1 0,0-1 1,1 0-1,-1 0 0,0-1 0,0 0 0,1-1 0,13 0 0,-5-1 10,0-1-1,1 0 1,-1-1-1,0-1 1,-1-1-1,1 0 1,22-12-1,-29 13-15,-1-1-1,1 0 1,-1-1-1,-1 0 0,1 0 1,-1-1-1,0 0 1,0 0-1,-1 0 1,0-1-1,0 0 0,-1 0 1,8-18-1,-7 10-7,0-1 0,-1 1 0,-1-1 0,-1 0 0,-1-1 0,0 1 0,-1-31 0,-4-8 23,-12-59 0,9 72-29,3 30-8,0 0-1,0 0 1,-1 0 0,-1 1 0,0-1 0,-1 1 0,0 0 0,-1 0-1,0 1 1,0 0 0,-2 0 0,1 1 0,-1 0 0,-1 0 0,0 1 0,0 1-1,-1-1 1,0 2 0,0 0 0,-1 0 0,0 1 0,0 0 0,-1 1 0,1 0-1,-1 1 1,0 1 0,0 0 0,0 0 0,-1 2 0,-18-1 0,19 2-11,-1 0 1,0 2 0,1-1 0,-1 2 0,1 0-1,0 0 1,0 1 0,-22 10 0,29-11 7,1 1 1,-1-1-1,1 1 1,-1 0 0,1 0-1,0 0 1,1 1-1,-1 0 1,1 0 0,0 0-1,0 0 1,0 0-1,1 1 1,0 0 0,0 0-1,0 0 1,1 0-1,0 0 1,-2 13 0,3-17 12,2 1 0,-1 0 0,0-1 0,0 1 0,1 0 1,0-1-1,-1 1 0,1-1 0,0 1 0,0 0 0,0-1 0,1 0 1,-1 1-1,1-1 0,-1 0 0,1 0 0,0 0 0,0 0 1,0 0-1,0 0 0,2 1 0,56 39 213,-38-28-168,3 0-13,0 0 0,30 10-1,-43-19-22,-1 0 5,0-2-1,1 1 1,0-2 0,-1 1-1,1-2 1,0 0 0,0 0-1,0-1 1,0 0 0,0-1-1,12-3 1,17-4 99,72-26-1,-31 9 6,-81 24-138,0 1-1,0 0 0,0-1 1,0 1-1,0-1 0,0 1 1,0 0-1,0 0 1,0 0-1,0 0 0,0 0 1,0 0-1,0 0 0,0 0 1,0 0-1,0 0 0,0 1 1,0-1-1,0 0 1,2 1-1,-5 15-1295,-3 8-635,5-5 409</inkml:trace>
</inkml:ink>
</file>

<file path=ppt/ink/ink2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3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2432,'7'87'5309,"42"123"-3525,-48-208-1731,12 65 430,-12-62-436,0 0 0,-1 0 0,0 0-1,0 0 1,-1 0 0,1 0 0,-1 0 0,0 0 0,0-1 0,-1 1 0,-2 6 0,4-11-42,0 1 0,0-1 0,-1 0 1,1 1-1,0-1 0,0 0 0,-1 1 1,1-1-1,0 0 0,-1 1 0,1-1 1,-1 0-1,1 0 0,0 1 0,-1-1 0,1 0 1,-1 0-1,1 0 0,-1 0 0,1 0 1,0 1-1,-1-1 0,1 0 0,-1 0 1,1 0-1,-1 0 0,1 0 0,-1 0 1,1 0-1,-1-1 0,1 1 0,-1 0 0,1 0 1,0 0-1,-1 0 0,1-1 0,-1 1 1,1 0-1,0 0 0,-1-1 0,1 1 1,0 0-1,-1-1 0,1 1 0,0 0 1,-1-1-1,1 1 0,0 0 0,0-1 0,-1 1 1,1-1-1,0 1 0,0 0 0,-1-2 1,-11-24 218,9-5-240,2 0 1,2 0 0,0-1 0,2 1-1,2 0 1,12-47 0,-16 72 5,1-1-1,0 1 1,0 0-1,0 0 1,1 0 0,-1 0-1,2 0 1,-1 0 0,0 1-1,1-1 1,0 1-1,1 0 1,-1 0 0,1 1-1,0-1 1,0 1 0,0 0-1,0 0 1,1 1-1,0-1 1,0 1 0,0 1-1,0-1 1,0 1 0,0 0-1,1 0 1,-1 1-1,1 0 1,-1 0 0,1 1-1,-1-1 1,1 2 0,-1-1-1,1 0 1,0 1-1,12 4 1,-12-3 50,0 1 1,-1-1-1,1 2 1,0-1-1,-1 1 0,0 0 1,0 0-1,0 1 1,0-1-1,-1 1 0,0 1 1,0-1-1,0 1 1,0 0-1,-1 0 0,0 0 1,5 12-1,2 4 66,-2 0 1,-1 0-1,-1 0 0,6 30 1,-10-40 13,-1 0 0,-1-1 0,0 24 0,-1-32-104,0-1 1,0 1 0,0 0-1,0-1 1,-1 1-1,1-1 1,-1 1 0,1-1-1,-1 1 1,0-1 0,0 0-1,0 1 1,-1-1 0,1 0-1,-1 0 1,1 0 0,-1 0-1,1 0 1,-1 0-1,0 0 1,0-1 0,0 1-1,0-1 1,-3 2 0,5-2-17,0-1 0,-1 0 0,1 0 0,0 0 0,-1 0 0,1 0 0,0 0 0,-1 0 0,1 0 0,0 0 0,-1 0 0,1 0 0,0 0 0,-1 0 0,1 0 0,0 0 0,0 0 0,-1 0 0,1 0 0,0 0 0,-1 0 0,1 0 0,0-1 0,0 1 0,-1 0 0,1 0 0,0 0 0,0-1 0,-1 1 0,1 0 0,0 0 0,0-1 0,0 1 0,-1 0 0,1 0 0,0-1 0,0 1 0,0 0 0,0-1 0,0 1 0,0 0 0,-1 0 0,1-1 0,0 1 0,0 0 0,0-1 0,0 1 0,0-1 0,1-10 0,-1-5-41,2 0 1,0 1 0,0 0 0,2 0-1,0-1 1,0 2 0,2-1 0,0 1-1,0-1 1,17-24 0,-12 23-13,0 0 0,2 0 1,0 1-1,1 1 0,0 0 1,1 1-1,1 0 0,17-10 0,-27 19 43,1 0 1,0 0-1,0 1 0,1 0 0,-1 0 0,1 0 0,0 1 0,0 0 1,-1 1-1,1 0 0,0 0 0,0 1 0,0 0 0,0 0 0,0 0 0,0 1 1,0 1-1,0-1 0,9 4 0,-8-1 0,-1 0 1,0 0-1,0 1 0,0-1 0,0 2 1,-1-1-1,0 1 0,0 1 0,-1-1 1,1 1-1,-1 0 0,-1 0 1,0 1-1,0 0 0,0 0 0,5 11 1,5 17 71,0 0 0,15 67 0,-26-88-40,-1 1 0,-1 0 0,0 0 0,-1 0 0,-1 0 0,0 0-1,-2-1 1,1 1 0,-7 24 0,-20 8 431,6-28-162,21-20-286,1 1-1,-1-1 1,1 0 0,-1 1-1,0-1 1,1 0 0,-1 0-1,0 1 1,0-1 0,1 0-1,-1 0 1,0 0 0,1 0-1,-1 0 1,0 0 0,0 0-1,1 0 1,-1 0 0,0 0-1,0 0 1,1-1 0,-1 1-1,0 0 1,1 0 0,-1-1-1,0 1 1,0-1 0,1 1-26,-1-1 1,1 1-1,0 0 0,-1 0 1,1 0-1,0 0 1,0 0-1,-1-1 1,1 1-1,0 0 1,0 0-1,0 0 1,-1-1-1,1 1 1,0 0-1,0 0 1,0-1-1,0 1 0,-1 0 1,1-1-1,0 1 1,0 0-1,0 0 1,0-1-1,0 1 1,0 0-1,0-1 1,0 1-1,0 0 1,0-1-1,0 1 0,0 0 1,0 0-1,0-1 1,0 1-1,0 0 1,1-1-1,-1 1 1,0 0-1,0 0 1,0-1-1,0 1 1,0 0-1,1 0 1,-1-1-1,0 1 0,0 0 1,0 0-1,1 0 1,-1-1-1,1 1 1,17-7-1982,-12 5 1360,13-4-1022</inkml:trace>
</inkml:ink>
</file>

<file path=ppt/ink/ink2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4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2176,'2'-2'237,"1"1"-1,0 0 1,0-1 0,0 1 0,0 1-1,0-1 1,0 0 0,1 1 0,-1-1-1,0 1 1,4 0 0,51 0 1070,-38 1-1189,293-12 608,-310 11-781,0-1 1,0 1 0,0 0 0,0 0-1,0 0 1,1 1 0,-1-1-1,0 1 1,0 0 0,0-1-1,0 1 1,-1 1 0,1-1 0,0 0-1,0 1 1,-1-1 0,1 1-1,0 0 1,-1 0 0,0 0-1,0 0 1,1 0 0,-1 1 0,0-1-1,-1 0 1,1 1 0,0 0-1,-1-1 1,1 1 0,-1 0-1,0 0 1,1 5 0,3 1-842</inkml:trace>
</inkml:ink>
</file>

<file path=ppt/ink/ink2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5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2816,'-2'5'503,"1"0"0,-1 0 0,1 0-1,0 1 1,0-1 0,1 0 0,0 0 0,0 6 0,2 9-482,0-1-1,9 28 1,-3-12 511,5 31-113,-3 0 1,4 96-1,-13-162-1528,6-3-64</inkml:trace>
</inkml:ink>
</file>

<file path=ppt/ink/ink2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6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43 205 1536,'0'-1'154,"-1"0"-1,0-1 1,1 1 0,-1-1 0,1 1-1,-1-1 1,1 1 0,0-1-1,0 1 1,0-1 0,0 0 0,0 1-1,0-1 1,0 1 0,0-1 0,0 1-1,1-1 1,-1 1 0,1-1-1,-1 1 1,1-1 0,0 0 0,19-34 704,-12 26-714,0 1-1,0 0 0,2 0 0,-1 0 1,1 1-1,0 1 0,0 0 0,1 0 1,0 1-1,1 0 0,-1 1 0,1 0 1,18-4-1,-13 4-25,-3 0 29,0 0 0,0 2 0,0 0-1,0 0 1,26 0 0,-36 3-116,1 1 1,-1-1-1,0 1 0,1 0 0,-1 0 1,0 1-1,0-1 0,0 1 0,0 0 1,0 0-1,0 1 0,-1-1 0,1 1 1,-1-1-1,1 1 0,-1 0 0,0 1 1,0-1-1,0 0 0,-1 1 0,1 0 1,-1-1-1,2 6 0,4 6 7,0 0 0,-2 1 0,0-1-1,0 1 1,-2 0 0,0 0 0,3 26 0,-7-30-15,1-1-1,-2 1 1,1 0 0,-2 0 0,1-1-1,-2 1 1,1-1 0,-2 0 0,1 0 0,-2 0-1,-8 18 1,1-10 9,-1 0-1,-1-1 1,-1 0-1,0-1 0,-1-1 1,-26 21-1,3-6 51,-82 47 0,119-77-74,-73 37 134,71-36-128,0-1 0,0 1-1,0-1 1,-1 0 0,1 0 0,0 0-1,-1 0 1,1-1 0,0 1 0,-1-1-1,1 0 1,0-1 0,-1 1 0,1-1-1,0 0 1,-6-2 0,9 3-11,0 0 0,1-1 0,-1 1 0,1 0 0,-1-1 0,0 1 0,1-1 1,-1 1-1,1-1 0,0 1 0,-1-1 0,1 1 0,-1-1 0,1 1 0,0-1 0,-1 0 0,1 1 0,0-1 0,0 0 0,-1 1 0,1-1 0,0 0 0,0 1 1,0-1-1,0 0 0,0 1 0,0-1 0,0 0 0,0 1 0,0-1 0,0 0 0,0 1 0,1-1 0,-1 0 0,0 1 0,0-1 0,1 1 0,-1-1 0,0 0 1,1 1-1,-1-1 0,1 1 0,-1-1 0,1 1 0,-1-1 0,1 1 0,-1-1 0,1 1 0,-1 0 0,2-1 0,0-1-19,0 0 0,1 0 0,0 0 0,-1 0 0,1 1-1,0-1 1,0 1 0,-1 0 0,1 0 0,5-1 0,0 2-19,0 1 1,0 0-1,0 1 1,-1 0-1,1 0 1,-1 0 0,1 1-1,-1 0 1,0 1-1,10 6 1,28 11 50,-16-10-146,0-2 0,0-1 1,1-2-1,0-1 0,1-1 0,-1-1 1,1-2-1,-1-1 0,1-1 0,-1-2 0,32-7 1,-4-7-1151</inkml:trace>
</inkml:ink>
</file>

<file path=ppt/ink/ink2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7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2688,'-1'0'223,"0"0"1,0 0-1,0 1 1,0-1-1,0 0 1,0 1-1,-1-1 0,2 0 1,-1 1-1,0 0 1,0-1-1,0 1 1,0 0-1,0-1 0,0 1 1,1 0-1,-1 0 1,-1 1-1,20 101 131,-7-35-89,35 250 601,-44-277-815,-1 0 0,-2 1 1,-2-1-1,-1 0 0,-19 72 0,20-101-20,-20 85 66,21-88-78,1 0 0,0 0 0,1 0 0,0 0 0,0 0 0,1 0 0,0 1 0,3 9 0,4-7-781,-5-11-307,-4-8 20,-4-8-103</inkml:trace>
</inkml:ink>
</file>

<file path=ppt/ink/ink2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7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1 473 2432,'0'-3'145,"1"1"1,0-1-1,1 0 1,-1 1-1,0-1 1,1 1-1,0-1 1,-1 1-1,1 0 1,0 0-1,0 0 1,0 0-1,0 0 1,1 0-1,-1 0 1,1 1-1,-1-1 1,1 1-1,-1-1 1,5 0-1,15-12 512,11-11-418,-12 8 22,1 1-1,0 1 0,28-13 0,572-247 2982,-592 262-3790,-18 8-88,-1 0-1,1 0 1,19-4 0,-22 8-665</inkml:trace>
</inkml:ink>
</file>

<file path=ppt/ink/ink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1.3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128 318 2816,'-3'-4'1720,"12"2"-742,-7 2-946,-1 0-1,0 0 1,1 0-1,-1 0 0,0 1 1,1-1-1,-1 0 1,0 1-1,1-1 1,-1 1-1,0-1 1,0 1-1,0 0 1,1-1-1,-1 1 1,0 0-1,0 0 1,0 0-1,1 1 1,19 50 1114,-19-43-911,1 0 1,0 0 0,1 0 0,7 13 0,-1-5 114,2-1 0,0 0-1,0 0 1,28 25 0,-36-37-308,0-1-1,1 1 1,-1-1 0,1 0-1,0 0 1,0 0 0,0-1 0,1 0-1,-1 0 1,1 0 0,-1 0-1,1-1 1,-1 0 0,1 0 0,0-1-1,-1 0 1,1 0 0,0 0-1,-1 0 1,1-1 0,9-2 0,5-3 71,0 0 1,-1-2 0,0 0 0,0-1-1,31-21 1,-40 22-60,1 0 1,-1-1-1,0-1 0,-1 0 1,0 0-1,-1-1 0,0 0 1,-1 0-1,0 0 0,6-14 1,-9 15-2,0 0-1,-1-1 1,0 1 0,-1-1 0,0 1 0,0-1 0,-1 0 0,-1 1 0,0-1 0,0 0 0,-1 0 0,0 1 0,-1-1-1,0 0 1,-1 1 0,0 0 0,-1-1 0,0 1 0,-5-10 0,3 9-31,-1 1 0,0-1-1,0 1 1,0 1 0,-2-1 0,1 1 0,-1 1-1,0 0 1,-1 0 0,0 0 0,0 1 0,-1 1 0,1 0-1,-1 0 1,-1 1 0,-18-5 0,12 5-65,0 1 1,-1 0-1,1 2 0,-1 0 1,0 1-1,1 1 0,-1 1 1,0 1-1,1 0 0,-1 1 1,1 1-1,0 1 0,0 1 1,0 0-1,1 1 0,0 1 1,0 1-1,1 0 0,0 1 1,0 1-1,1 0 0,1 1 1,-14 16-1,22-23 21,2 0-1,-1 1 1,1 0 0,0 0-1,0 0 1,0 0 0,1 0-1,0 1 1,0 0 0,1-1-1,0 1 1,0 0 0,1 0-1,-1 1 1,1 13 0,1-17 8,1 0 1,-1 0-1,1 0 1,0-1-1,0 1 1,0 0-1,1 0 1,-1-1-1,1 1 1,0-1-1,0 0 1,0 1-1,0-1 1,1 0-1,-1 0 1,1 0-1,0-1 1,0 1-1,0-1 1,0 1-1,0-1 1,1 0-1,-1 0 1,1-1-1,-1 1 1,1-1-1,0 1 1,-1-1-1,1 0 1,0-1-1,4 1 1,9 2-56,0-2 1,0 0-1,0-1 1,0-1-1,0-1 1,0 0-1,-1-1 1,20-6-1,17-7-199,59-27 1,-65 21 117,56-36 1,-5 2 64,-96 55 88,-1 0 0,0 0 0,0 1 0,1-1 1,-1 1-1,0-1 0,1 1 0,-1-1 0,1 1 1,-1 0-1,0-1 0,1 1 0,-1 0 0,1 0 1,-1 0-1,1 0 0,-1 1 0,1-1 0,-1 0 1,0 1-1,1-1 0,-1 0 0,1 1 0,-1 0 1,0-1-1,0 1 0,1 0 0,-1 0 0,0 0 0,0-1 1,0 1-1,0 0 0,0 1 0,0-1 0,0 0 1,0 0-1,0 0 0,-1 0 0,1 1 0,0-1 1,-1 0-1,1 1 0,-1-1 0,1 1 0,-1-1 1,0 3-1,4 11 66,-2 0 0,0 0 1,0 29-1,0-11 37,1-14 54,1-1 0,1 0 0,0 0 0,1-1 0,1 0 0,1 0 0,1 0 0,0-1-1,1 0 1,13 14 0,-15-20-279,1 0 0,0-1-1,0 0 1,1 0 0,1-1 0,-1 0-1,1-1 1,1-1 0,-1 0-1,1 0 1,0-1 0,1 0 0,-1-1-1,1-1 1,13 3 0,11-2-1545</inkml:trace>
</inkml:ink>
</file>

<file path=ppt/ink/ink2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2:59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1 272 2432,'-1'3'1285,"8"-4"234,-5 0-1369,-1 1 1,0-1 0,1 1 0,-1 0 0,0-1 0,1 1 0,-1 0-1,1 0 1,-1 0 0,1 0 0,-1 0 0,0 0 0,1 1 0,-1-1-1,1 0 1,-1 1 0,0-1 0,1 1 0,-1-1 0,0 1 0,2 0-1,15 22 469,0 0-1,-2 2 0,-1-1 1,22 50-1,-20-40 225,41 63 1,-56-94-757,0 0 0,1 0 1,-1 0-1,1 0 0,0-1 1,0 1-1,0-1 0,0 1 0,0-1 1,5 2-1,-6-3 105,-3-13 47,0 1 0,-1 0 0,-5-19-1,5 22-201,0 0-1,0-1 0,1 0 0,-1 1 0,2-1 0,0 0 0,0 1 0,2-14 0,4-3-12,1 0 0,1 1 0,2 0 1,0 1-1,2 0 0,0 0 0,2 2 0,0-1 0,1 2 1,2 0-1,0 1 0,0 0 0,2 2 0,27-21 1,-21 21 60,2 0 0,-1 2 1,2 1-1,0 2 0,55-18 0,-78 29-53,1-1 0,0 1 0,0 1-1,0-1 1,0 1 0,0 0-1,-1 0 1,1 1 0,0 0-1,0 0 1,0 0 0,-1 0 0,1 1-1,0 0 1,-1 1 0,0-1-1,1 1 1,-1 0 0,0 0-1,0 0 1,-1 1 0,1 0 0,-1 0-1,0 0 1,0 0 0,0 1-1,4 6 1,0 1 71,0 1 0,-1 0 1,-1 1-1,0-1 0,-1 1 0,0 1 1,-1-1-1,0 0 0,2 29 0,-4-12 18,-2-1 0,0 1 0,-3 0 0,0-1 0,-15 59 0,18-89-173,0 1 1,0-1-1,0 1 1,0-1 0,0 1-1,0-1 1,0 0-1,0 1 1,0-1 0,0 1-1,0-1 1,-1 1-1,1-1 1,0 1-1,0-1 1,0 0 0,-1 1-1,1-1 1,0 1-1,-1-1 1,1 0-1,0 1 1,-1-1 0,1 0-1,0 0 1,-1 1-1,1-1 1,-1 0-1,1 0 1,0 1 0,-1-1-1,1 0 1,-1 0-1,1 0 1,-1 0-1,1 0 1,-1 0 0,0 0-111,1-1 1,-1 0-1,1 0 1,0 0-1,-1 0 1,1 0-1,0 0 1,-1 0-1,1 0 1,0 0-1,0 0 1,0 0-1,0 0 1,0 0-1,0 0 1,0 0-1,1 0 1,-1 0-1,1-2 1,8-22-2164,9-2-107</inkml:trace>
</inkml:ink>
</file>

<file path=ppt/ink/ink2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7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2688,'2'-2'226,"-1"1"0,1 0 0,0-1 0,1 1 1,-1 0-1,0 0 0,0 0 0,0 1 0,1-1 0,-1 0 0,0 1 0,1-1 1,-1 1-1,0 0 0,1 0 0,-1 0 0,1 0 0,-1 0 0,4 1 0,8 6-27,-1 0-1,0 1 1,0 0-1,-1 1 0,0 1 1,-1-1-1,0 2 1,-1 0-1,19 24 0,39 37 442,-56-62-764,1-1-1,1 0 1,-1-1 0,1-1-1,1 0 1,-1-1-1,1 0 1,0-2-1,1 1 1,-1-2 0,31 3-1,6-7-1048</inkml:trace>
</inkml:ink>
</file>

<file path=ppt/ink/ink2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49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0 134 1408,'4'-7'409,"20"-21"3662,-24 28-4041,0 0 1,0 0-1,0 0 0,1 0 1,-1-1-1,0 1 0,0 0 1,1 0-1,-1 0 0,0 0 1,0 0-1,1 0 0,-1 0 1,0 0-1,0 0 0,0 0 1,1 0-1,-1 0 0,0 0 1,0 1-1,1-1 0,-1 0 1,0 0-1,0 0 1,0 0-1,1 0 0,-1 0 1,0 0-1,0 1 0,0-1 1,1 0-1,-1 0 0,0 0 1,0 0-1,0 1 0,0-1 1,0 0-1,0 0 0,1 0 1,-1 1-1,0-1 0,0 0 1,0 0-1,0 1 0,0-1 1,0 0-1,0 0 1,0 1-1,0-1 0,2 16 315,-2-13-181,4 25 425,-3-10-455,1-1-1,1 0 1,0 0 0,1-1-1,1 1 1,1-1 0,0 0 0,11 20-1,-4-9-44,-8-11 38,-5-16-123,0 0 1,0 0 0,0 0 0,0 0 0,0 0 0,0 0 0,1 0-1,-1 1 1,0-1 0,0 0 0,0 0 0,0 0 0,0 0 0,0 0 0,0 0-1,0 1 1,0-1 0,0 0 0,0 0 0,0 0 0,0 0 0,0 0-1,0 0 1,-1 1 0,1-1 0,0 0 0,0 0 0,0 0 0,0 0 0,0 0-1,0 0 1,0 0 0,0 1 0,0-1 0,0 0 0,0 0 0,-1 0-1,1 0 1,0 0 0,0 0 0,0 0 0,0 0 0,0 0 0,0 0-1,0 0 1,-1 0 0,1 0 0,0 0 0,0 0 0,0 0 0,0 0 0,0 0-1,0 0 1,-1 0 0,1 0 0,0 0 0,0 0 0,0 0 0,0 0-1,0 0 1,-5-4 30,1 0 0,0 0-1,0 0 1,0 0 0,1-1-1,0 0 1,-3-5 0,3-7-51,0 0 0,1-1 1,1 1-1,1-1 0,0 1 1,1-1-1,1 1 1,1 0-1,0-1 0,2 1 1,-1 1-1,2-1 0,1 1 1,14-27-1,-20 40 12,1 0-1,-1 0 0,1 1 1,0-1-1,0 1 1,1-1-1,-1 1 1,0 0-1,1 0 1,-1 0-1,1 0 1,0 0-1,0 0 1,-1 1-1,1 0 1,0-1-1,4 0 1,-1 1-13,1-1-1,0 1 1,0 0 0,0 1 0,0 0 0,0 0 0,11 2-1,-1 0-13,-1 2 0,1 0 0,-1 1 0,0 1 0,29 15 0,-32-15 53,0 2 1,-1 0-1,0 0 1,0 1 0,-1 0-1,0 1 1,-1 1-1,0 0 1,-1 0 0,0 0-1,-1 2 1,0-1-1,-1 1 1,0 0 0,-1 0-1,9 27 1,-11-27 101,0 1 1,0 0-1,-1 0 0,-1 0 1,1 18-1,-5-32-102,0-1-1,-1 1 0,1-1 1,0 1-1,0-1 0,0 0 1,0 0-1,0 0 0,1 0 1,-1 0-1,0 0 0,0-1 1,1 1-1,-1-1 0,1 1 1,-1-1-1,1 1 0,0-1 1,-2-2-1,2-5-23,1-1 0,0 1 0,1-1 1,0 1-1,0-1 0,1 1 0,0-1 0,1 1 0,0 0 1,0 0-1,1 0 0,0 1 0,6-9 0,-4 5-23,2 1-1,-1 0 1,2 1-1,-1 0 0,1 0 1,1 1-1,0 0 1,21-15-1,-22 19 6,0-1 1,1 2-1,0-1 0,0 1 0,0 0 1,0 1-1,0 1 0,1-1 1,-1 1-1,1 1 0,0 0 0,-1 1 1,1 0-1,13 2 0,-16-1 39,0 1 0,0 0 0,0 1 0,-1 0 1,1 0-1,-1 1 0,0 0 0,0 0 0,0 0 0,0 1 0,-1 0 0,0 0 0,0 1 0,0 0 0,-1 0 0,1 0 0,-2 1 0,1 0 0,4 7 0,2 9 95,0 1 0,-1 0 0,-1 1-1,-2-1 1,10 52 0,-19-43 236,1-32-419,1 1 1,-1-1-1,1 0 1,-1 0-1,1 0 1,0 1 0,0-1-1,-1 0 1,1 0-1,0 0 1,0 1 0,0-1-1,0 0 1,1 0-1,-1 1 1,0-1-1,0 0 1,1 0 0,-1 0-1,1 1 1,-1-1-1,1 0 1,-1 0 0,1 0-1,1 1 1,12 1-1468</inkml:trace>
</inkml:ink>
</file>

<file path=ppt/ink/ink2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50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4 1408,'4'-4'3586,"-3"14"-2137,-3 28-1693,-1-10 807,3 2-383,-2-1 0,-1 1-1,-1-1 1,-2 0-1,0 0 1,-2 0-1,-2-1 1,0 0-1,-2-1 1,-1 0 0,-16 25-1,13-31 11,20-28-345,27-40-1096,-13 23 206,2 3-107</inkml:trace>
</inkml:ink>
</file>

<file path=ppt/ink/ink2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50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3200,'-3'68'5248,"6"-53"-5105,0 1 1,1-1-1,0 0 1,2 0-1,-1 0 1,11 17-1,-7-14 120,-1 1-1,10 35 1,-9-23-45,3 20-10,-12-50-613,1-4 51,-1 1 0,0-1 1,0 0-1,1 1 0,-1-1 0,1 1 1,0-1-1,0 1 0,0-1 0,0 1 1,3-4-1,5-10-926</inkml:trace>
</inkml:ink>
</file>

<file path=ppt/ink/ink2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51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29 1664,'-3'-1'396,"-1"0"0,1 0 1,-1 0-1,0 0 0,1 1 0,-1-1 1,0 1-1,1 0 0,-5 0 0,0 2 707,29-1-771,650 17 2975,-651-17-3215,148 0 415,-152-2-454,0 0 0,1-2 0,-1 0 0,0-1 0,0 0 0,-1-1 1,29-14-1,-35 14-196,-9 5 149,0 0 0,0 0 0,0 0 0,0 0 0,0 0 0,0 0 0,0 0 0,0 0 0,0 1 0,1-1 0,-1 0 0,0 0 0,0 0 0,0 0 0,0 0 0,0 0 0,0 0 0,0 0 0,0 0 0,0 0 0,0 0 0,1 0 0,-1 0 0,0 0 0,0 0 0,0 0 0,0 0 0,0 0 1,0 0-1,0 0 0,0 0 0,0 0 0,1 0 0,-1 0 0,0 0 0,0 0 0,0 0 0,0 0 0,0 0 0,0 0 0,0 0 0,-3 19-2378,2-13 1050,-3-7-86</inkml:trace>
</inkml:ink>
</file>

<file path=ppt/ink/ink2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2:52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1664,'32'6'3828,"20"20"-2354,24 31-1166,-32-19-172,-1 2-1,-3 2 0,-1 1 0,-2 2 0,32 52 0,-23-34 17,18 30 227,-59-83-352,0 0 0,0 0 0,-1 0 0,0 1 0,-1-1 0,0 1 0,3 19 0,-7-8 7,-1-1 1,-1 0-1,-1 0 1,0 0-1,-2 0 1,-10 25-1,7-19-19,0 3 1,-2 0 1,0-1 0,-2 0-1,-1-1 1,-2-1-1,0 0 1,-2-1-1,-29 33 1,-6 9 730,50-65-754,0 1-1,0 0 1,1 0 0,-1 0 0,1 0 0,0 1 0,0-1 0,-2 9 0,7-13-1081,8 0-192</inkml:trace>
</inkml:ink>
</file>

<file path=ppt/ink/ink2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3:50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1536,'15'-1'3919,"2"-1"-3654,1 2 0,32 2 0,14 6 350,0-3-1,82-4 1,-75-2-27,-18-7-172,-47 6-389,0 0 0,0 1-1,0 0 1,1 0 0,-1 1-1,0-1 1,0 1 0,1 1-1,8 1 1,-14-2-89,0 0 0,1 1 0,-1-1-1,1 0 1,-1 1 0,0-1 0,1 0 0,-1 0 0,1 0 0,-1 0-1,1 0 1,-1-1 0,0 1 0,1 0 0,-1-1 0,1 1 0,-1-1-1,0 1 1,0-1 0,1 0 0,-1 1 0,2-2 0,-1 1-1069,5 1-42</inkml:trace>
</inkml:ink>
</file>

<file path=ppt/ink/ink2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3:51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1664,'27'0'768,"15"-12"256,-27 8 512,-1 1-1280,9-6 128,14 9 128,2 0 0,-1 0-640,-1 0 0,-5 0 384,2 9 128,-6-6-896,1 1 128,8 5-512,0-9 0</inkml:trace>
</inkml:ink>
</file>

<file path=ppt/ink/ink2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0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850 422 2432,'-18'0'960,"-1"-3"1386,19 3-1919,0 0-171,1-2-125,1 0-1,0-1 1,0 1-1,0 1 1,0-1-1,0 0 1,1 0-1,-1 1 1,1 0-1,3-3 1,4-2 332,6-5-16,-6 5-272,0-1 0,-1 1 0,1-2 0,-1 1 0,-1-2 0,1 1 0,-2-1 0,1 0 0,-1 0 0,0-1 0,-1 0 0,0-1 0,-1 1 0,5-13 0,-7 15-123,-1-1 0,0 1-1,0 0 1,-1-1 0,0 1 0,0-1 0,-1 1 0,0-1 0,-1 0 0,0 1 0,0-1 0,-1 1 0,-4-16 0,3 18-44,0 0-1,-1 0 1,1 0 0,-1 0 0,0 1-1,0 0 1,-1 0 0,0 0 0,0 0-1,0 1 1,0-1 0,-1 1 0,1 1 0,-1-1-1,0 1 1,0 0 0,-1 0 0,-6-1-1,3 0-27,0 1-1,0 1 0,0-1 0,-1 2 1,1-1-1,0 2 0,-1-1 1,1 1-1,0 1 0,-1 0 0,1 0 1,-20 6-1,23-4 22,-1 0 0,1 0-1,0 1 1,-1 0 0,2 0-1,-1 1 1,1 0 0,-1 0 0,1 0-1,1 1 1,-1 0 0,1 0 0,0 0-1,0 1 1,1 0 0,0 0 0,-4 7-1,-26 71-26,3 1 0,4 2 0,-20 116 0,40-170 24,-106 495 2,75-322 34,20-97-47,14-88 25,-1 0 1,0 0-1,-2 0 1,0-1 0,-2 0-1,-21 38 1,27-53-8,-1-1 0,0 1 1,0 0-1,-1-1 1,0 0-1,0 0 1,0-1-1,0 1 1,-1-1-1,0 0 0,1-1 1,-2 1-1,1-1 1,0 0-1,0-1 1,-1 0-1,0 0 1,1 0-1,-1-1 0,0 1 1,0-2-1,0 1 1,0-1-1,0 0 1,0 0-1,-10-3 1,14 3-48,-1-1 1,1 1-1,-1-1 1,1 0-1,-1 0 1,1-1 0,0 1-1,0-1 1,-1 1-1,1-1 1,0 0-1,1 0 1,-1-1 0,0 1-1,0 0 1,1-1-1,0 0 1,-1 0-1,1 1 1,0-1 0,0 0-1,1-1 1,-1 1-1,1 0 1,-1 0-1,1-1 1,0 1-1,0-1 1,1 1 0,-1-1-1,1 1 1,-1-1-1,1 0 1,0 1-1,1-1 1,-1 1 0,1-1-1,-1 1 1,1-1-1,0 1 1,0-1-1,1 1 1,-1 0 0,1 0-1,-1-1 1,1 1-1,0 0 1,0 0-1,1 1 1,-1-1-1,5-3 1,19-16-1367,3-4-21</inkml:trace>
</inkml:ink>
</file>

<file path=ppt/ink/ink2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1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5 119 1280,'0'-36'4145,"0"17"-2215,0 17-873,0 8 109,18 91-120,-15-67-712,-4 53 1,0-31 148,-1-50-245,-2-9-195,-4-11 38,8 11-78,-5-22-17,2 0 0,2-46-1,1 67 11,1 0-1,0-1 0,1 1 0,-1 0 1,2 0-1,-1 0 0,1 0 0,0 0 0,1 1 1,0-1-1,0 1 0,0 0 0,10-11 1,-9 13 18,1 1 1,0-1 0,0 1 0,0 1-1,0-1 1,0 1 0,1 0 0,-1 0 0,1 1-1,0-1 1,0 2 0,10-3 0,-12 3-6,0 1 1,0-1-1,0 1 1,0-1 0,0 2-1,0-1 1,0 0-1,0 1 1,0 0 0,-1 0-1,1 0 1,0 1-1,0 0 1,-1 0 0,1 0-1,-1 0 1,0 1-1,1 0 1,4 3 0,42 36 220,-35-30-18,-1 0 0,25 25 0,-36-32-184,0-1 0,-1 1 0,1 1 0,-1-1 0,0 0 0,0 1 0,0 0 0,-1-1 0,0 1 0,0 0 0,-1 0 0,1 0 0,0 7 0,-5 53 36,2-62-41,1 0-1,-1-1 1,0 1 0,0 0-1,0-1 1,0 1 0,-1-1-1,1 1 1,-1-1 0,0 0-1,0 0 1,0 0 0,-1 0 0,1 0-1,-4 3 1,5-55 233,0 17-184,1 20-66,-1 0 0,2-1 1,-1 1-1,5-18 1,-4 26-21,0 0 0,0 0-1,1 0 1,0 0 0,0 1 0,0-1 0,0 1 0,0-1 0,1 1 0,-1 0 0,1 0 0,0 0 0,0 0 0,0 1 0,0-1 0,1 1 0,5-4 0,-8 6 14,5-5-23,1 0 1,0 1-1,0 0 1,0 1-1,1 0 0,-1 0 1,1 0-1,0 1 1,0 0-1,0 1 0,0 0 1,0 0-1,0 0 0,0 1 1,0 0-1,15 3 1,-13-1 12,-1 0 0,1 0 1,-1 1-1,0 1 0,-1-1 1,1 2-1,0-1 0,-1 1 0,0 0 1,14 12-1,-18-13 13,0 1 0,0-1 1,0 1-1,0-1 0,-1 1 0,0 0 0,0 0 1,-1 1-1,1-1 0,-1 0 0,0 1 0,-1-1 1,1 1-1,-1 0 0,0 0 0,0 0 0,-1-1 1,0 1-1,0 7 0,-19 176 146,6-135 150,10-49-27,-5-13-437,-3-15-1606,11 12-1450,3 6 1429</inkml:trace>
</inkml:ink>
</file>

<file path=ppt/ink/ink2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0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3840,'-1'0'183,"0"0"0,-1 1 0,1-1 0,0 1 0,-1-1 0,1 1 0,0-1 0,0 1 0,-1 0 0,1 0 0,0 0 0,0-1 0,0 1-1,0 0 1,0 0 0,0 1 0,0-1 0,1 0 0,-1 0 0,0 0 0,1 1 0,-1-1 0,1 0 0,-1 0 0,0 3 0,6 38 3797,-2-29-4120,68 482 4352,-11-52-1683,-57-430-2458,46 199 757,-44-194-763,2 0 1,0 0 0,1 0 0,1-1 0,0 0 0,1 0 0,1-1 0,1-1-1,13 15 1,-23-28-91,0 0 0,0-1 0,0 1 1,0 0-1,0-1 0,0 1 0,1-1 0,-1 1 0,0-1 0,1 0 0,-1 0 0,1 0 0,0-1 0,-1 1 0,1 0 0,-1-1 0,1 0 0,0 0 0,-1 1 0,1-2 0,0 1 0,-1 0 0,1 0 0,0-1 0,-1 0 0,1 1 0,-1-1 1,1 0-1,-1 0 0,1 0 0,-1-1 0,3-1 0,6-6-736,0 0 0,-1 0 1,-1-1-1,1 0 0,9-15 1,12-11-1788,-13 18-2,28-36 1,-21 15 96</inkml:trace>
</inkml:ink>
</file>

<file path=ppt/ink/ink2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2.3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45 3200,'-4'-9'1536,"27"2"-768,-14-2 1536,5 5-2176,1 1 128,-1-1 0,0-5 128,-14 9-768,0 0 0,5 6-640,-5 1 128</inkml:trace>
</inkml:ink>
</file>

<file path=ppt/ink/ink2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4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525 1 1280,'0'0'58,"0"0"1,0 1-1,0-1 0,0 0 1,-1 1-1,1-1 0,0 0 1,0 0-1,0 1 0,-1-1 0,1 0 1,0 0-1,-1 1 0,1-1 1,0 0-1,0 0 0,-1 0 1,1 0-1,0 1 0,-1-1 1,1 0-1,0 0 0,-1 0 1,1 0-1,0 0 0,-1 0 1,1 0-1,-1 0 0,1 0 1,0 0-1,-1 0 0,1 0 0,0 0 1,-1 0-1,1 0 0,-1-1 1,0 1 18,0 0 0,0 0 0,0 0 0,0 0 0,0 0 0,0 0 0,0 0 0,0 0 0,0 1 0,0-1 0,0 0 0,0 1 0,0-1 0,0 1 1,0-1-1,1 1 0,-1-1 0,0 1 0,0-1 0,-1 2 0,-2 2-21,0-1 1,0 0 0,-1 0-1,1 0 1,-1 0-1,0-1 1,0 0-1,0 0 1,0 0 0,0 0-1,0-1 1,-6 1-1,-16 6 190,15-2-158,1 0 0,0 1-1,0 1 1,1-1 0,0 2-1,0-1 1,1 1 0,0 1-1,0 0 1,1 0 0,1 0-1,-12 21 1,-18 23 137,17-27-206,2 1-1,1 1 1,1 0-1,2 1 1,1 1-1,-12 39 1,-35 196 384,50-213-253,3-1 55,2 2 0,3 85-1,3-81 55,-13 111-1,9-152-273,1 0 1,1 0 0,0 1 0,1-1 0,0 1-1,2-1 1,0 0 0,6 24 0,1-6 46,-2 1 0,3 41-1,-8-52-8,1 1 0,2-1 0,0 0 0,1 0 0,2-1 0,12 31 0,-12-39 39,1 1 0,0-1 0,1-1 1,1 0-1,0 0 0,1-1 0,1 0 0,0-1 1,1-1-1,0 0 0,27 18 0,-38-28-44,0 0-1,-1 0 1,0 0-1,1 1 0,-1 0 1,0-1-1,0 1 1,-1 0-1,1 0 0,0 0 1,-1 0-1,0 0 1,0 0-1,0 0 0,0 0 1,0 1-1,-1-1 1,1 0-1,-1 1 1,0-1-1,0 0 0,0 1 1,0-1-1,-2 5 1,2 7-27,0-15 30,9-18-1855,-4 10 554</inkml:trace>
</inkml:ink>
</file>

<file path=ppt/ink/ink2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5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331 88 2560,'-2'-20'3047,"3"18"-2913,-1-1 1,1 0-1,-1 0 0,0 0 1,0 0-1,0 0 0,-1 1 1,1-1-1,-1 0 0,1 0 1,-1 0-1,0 1 0,-2-5 1,0 4-98,0 1-1,0-1 1,0 1 0,0 0-1,0 0 1,-1 1 0,1-1 0,0 1-1,-1-1 1,1 1 0,-1 0 0,0 0-1,1 1 1,-1-1 0,0 1 0,0 0-1,1 0 1,-1 0 0,-6 1 0,-11 2 206,0 1 0,-28 8 0,24-5-129,18-5-75,0 0 0,0 1 0,0-1 0,0 2 0,0-1 0,1 1 0,0 0 0,0 1 0,0-1 0,0 1 0,0 0 0,1 1 0,0-1 0,0 1 0,1 0 0,0 0 0,0 1 0,0-1 0,1 1 0,0 0 0,-4 12 0,4-11 0,1 1 0,0 0-1,0 0 1,1 0 0,1 0 0,-1 0 0,1 0 0,1 0 0,0 1 0,0-1 0,1 0-1,0-1 1,0 1 0,1 0 0,0-1 0,1 1 0,8 14 0,-3-9-1,1-1 0,0 1 0,1-2-1,1 0 1,-1 0 0,2-1 0,0 0 0,0-1 0,1-1 0,0 0 0,1-1 0,19 8 0,-24-12-6,1 0 0,-1-1 0,1 0-1,0-1 1,0 0 0,0-1 0,0 0 0,0-1 0,0 0 0,1-1 0,-1 0-1,0-1 1,0 0 0,-1 0 0,1-1 0,0-1 0,-1 0 0,0 0-1,13-8 1,4-6 99,46-38 0,-55 41-115,-17 15-20,-1-1 0,1 1 0,-1-1 0,1 1 0,-1-1 1,1 1-1,-1 0 0,1-1 0,0 1 0,-1 0 0,1 0 1,0-1-1,-1 1 0,1 0 0,0 0 0,-1 0 0,1 0 1,0 0-1,-1 0 0,1 0 0,0 0 0,0 0 0,-1 0 1,1 0-1,0 0 0,-1 1 0,1-1 0,0 0 0,-1 0 1,1 1-1,-1-1 0,1 0 0,0 1 0,-1-1 0,1 1 0,-1-1 1,1 1-1,12 21-207,-11-16 184,7 5 27,-1 1 0,2-1 0,0-1 0,0 0 0,1 0 0,0-1 0,0 0 0,1-1 0,0 0 0,1-1 0,0 0 0,26 8 0,-31-12 40,1-1-1,0-1 1,0 1 0,0-2 0,0 1 0,0-1 0,0-1 0,0 1-1,0-1 1,0-1 0,0 0 0,0 0 0,0-1 0,-1 0 0,0-1 0,1 1-1,-1-1 1,0-1 0,-1 0 0,11-8 0,-9 5 22,0 0 0,0-1 1,-1 0-1,-1 0 0,1-1 0,-2 0 0,1 0 1,-1-1-1,-1 0 0,0 0 0,0 0 1,-1 0-1,-1-1 0,5-23 0,-7 24-27,1 1 0,-1 0 0,-1-1 0,0 0 0,0 1 0,-1-1 0,0 1 0,-6-20 0,5 25-24,0 1 0,0-1 0,-1 0 0,0 1 0,0-1 0,0 1-1,0 0 1,0 0 0,-1 0 0,0 1 0,0-1 0,0 1 0,0 0 0,-1 0 0,1 0 0,-1 1 0,0-1 0,0 1 0,-8-2 0,-7-2-33,1 2 1,-1 0 0,1 1-1,-1 1 1,0 1 0,0 1-1,0 1 1,0 0 0,0 2-1,0 0 1,1 1 0,0 1-1,0 1 1,0 0 0,0 2-1,1 0 1,-28 17 0,41-21-36,0 0 0,0 0 0,0 0 0,0 1 0,1-1 0,0 1 0,0 0 0,-5 8 1,8-11 28,1-1 0,-1 1 1,0-1-1,1 1 0,-1-1 1,1 1-1,-1-1 0,1 1 1,0 0-1,-1-1 0,1 1 1,0-1-1,0 1 0,0 0 0,1-1 1,-1 1-1,0 0 0,1-1 1,-1 1-1,0-1 0,1 1 1,0-1-1,-1 1 0,1-1 1,0 1-1,0-1 0,0 0 1,0 0-1,0 1 0,0-1 1,0 0-1,1 0 0,-1 0 1,0 0-1,1 0 0,1 1 1,11 5-507,0 0 1,0-1 0,1-1-1,21 6 1,31 4-1024</inkml:trace>
</inkml:ink>
</file>

<file path=ppt/ink/ink2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5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296 34 2816,'-10'-4'1154,"-8"-3"268,1 1 1,-38-8 0,48 13-1368,1 0 1,-1 1 0,1 0-1,-1 0 1,1 0-1,0 1 1,-1 0-1,1 1 1,0-1-1,-1 1 1,1 0-1,-10 6 1,-49 32 104,62-38-155,0 0 0,1 0 0,-1 1 0,0-1 0,1 1 0,-1 0 0,1 0 0,0 0 0,0 0 0,0 0 0,0 0 0,1 1 0,-1-1 0,1 0 1,0 1-1,0-1 0,0 1 0,0 4 0,1-7-7,0 0 0,1 1 1,-1-1-1,0 0 0,1 1 0,-1-1 1,1 0-1,0 0 0,-1 1 1,1-1-1,0 0 0,0 0 0,-1 0 1,1 0-1,0 0 0,0 0 1,0 0-1,0 0 0,1 0 1,-1 0-1,0-1 0,0 1 0,0 0 1,1-1-1,1 1 0,41 11-67,-26-8 55,80 19 36,-62-16 6,-1 1 0,0 2-1,41 17 1,-67-24-21,-1 1-1,0 1 1,0 0 0,0 0 0,0 0 0,-1 1 0,0 0-1,0 0 1,-1 1 0,0 0 0,0 0 0,0 0 0,-1 1-1,0 0 1,0 0 0,-1 0 0,4 13 0,-6-18 18,-1 1-1,0-1 1,0 0 0,-1 1 0,1-1 0,-1 0-1,0 1 1,0-1 0,0 1 0,0-1 0,0 1-1,-1-1 1,0 0 0,1 1 0,-1-1 0,-1 0 0,1 1-1,0-1 1,-1 0 0,1 0 0,-1 0 0,0 0-1,0-1 1,0 1 0,-1 0 0,1-1 0,-1 0-1,1 1 1,-1-1 0,0 0 0,0 0 0,0 0 0,0-1-1,0 1 1,0-1 0,0 0 0,-5 2 0,-11 3 119,-1 0 0,-1-2 0,1 0 0,-38 2 1,25-5-172,-1-1 0,1-2 1,-59-10-1,71 11-1786,27-1 405</inkml:trace>
</inkml:ink>
</file>

<file path=ppt/ink/ink2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6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274 39 2304,'-19'-20'1979,"18"18"-1778,0 1-1,0-1 1,-1 1-1,1-1 1,0 1 0,-1-1-1,0 1 1,1 0-1,-1-1 1,0 1 0,-3-1-1,4 2-151,-1 0-1,1 0 1,-1 0 0,1 0-1,-1 0 1,1 1-1,0-1 1,-1 1 0,1-1-1,-1 1 1,1-1-1,0 1 1,0 0-1,-1 0 1,1 0 0,0 0-1,0 0 1,0 0-1,0 0 1,0 0 0,0 0-1,-1 2 1,-34 33 795,16-17-434,-28 37 0,35-36-309,0 1 1,2 0 0,0 0-1,2 2 1,0-1 0,1 1-1,2 0 1,0 1 0,2-1 0,-4 42-1,6-8-2,2 0 0,3 0 0,13 79 0,-7-53-19,-8-62-55,0 1-1,2-1 1,1 0 0,0 0 0,1-1-1,1 1 1,10 19 0,-14-36-185,0 0 0,0 0 0,1 0 0,0 0 0,0 0 0,0-1 0,0 1 0,1-1 0,-1 0 0,1 0 0,0 0 0,-1 0 0,1-1 0,1 0 0,-1 0 0,0 0 0,1 0 0,-1 0 0,0-1 0,1 0 0,0 0 0,-1 0 0,6 0 0,5-4-1248</inkml:trace>
</inkml:ink>
</file>

<file path=ppt/ink/ink2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7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221 271 2688,'-2'15'5033,"-8"54"-4456,9-50-416,1 0-1,0 0 1,1 0-1,2 0 1,7 36-1,-8-48-113,0 0 1,1 0-1,0 0 0,0 0 0,0-1 1,1 1-1,0-1 0,0 0 0,1 0 1,-1 0-1,1 0 0,1-1 0,-1 0 1,1 0-1,0-1 0,0 1 0,13 6 1,-15-10-27,-1 0 1,1 0-1,0 0 1,0 0-1,0-1 1,0 0-1,0 0 1,0 0-1,0 0 1,0 0-1,0-1 1,-1 0 0,1 1-1,0-2 1,0 1-1,-1 0 1,1-1-1,0 0 1,-1 1-1,0-1 1,1-1-1,-1 1 1,0 0-1,5-5 1,-1 0 18,1-1-1,-1 1 1,0-1 0,-1 0 0,0-1-1,0 0 1,-1 0 0,6-12 0,-4 2 9,-1 1-1,-1-1 1,-1 0 0,0-1 0,-2 1 0,0-1 0,-1 1 0,-1-1-1,-1 0 1,-5-34 0,3 40-52,0 1 0,0-1 0,-1 1 1,-1 0-1,0 0 0,-1 0 0,-1 1 0,0 0 0,0 0 0,-1 0 0,0 1 0,-1 1 0,-1-1 0,1 1 0,-20-14 0,21 17-13,-1 1-1,0 0 1,-1 1-1,1 0 1,-1 0-1,0 1 1,-1 0-1,1 1 1,0 0-1,-1 1 1,0 0 0,1 0-1,-1 1 1,0 1-1,0 0 1,0 0-1,0 1 1,1 1-1,-1-1 1,0 2-1,-18 6 1,19-6 9,0 0 1,0 1-1,0 0 1,0 1-1,1 0 1,0 1-1,0 0 1,-17 14-1,24-17 4,-1 0-1,1 0 1,-1 1 0,1-1-1,0 1 1,0 0-1,0-1 1,1 1 0,-1 0-1,1 0 1,0 0 0,0 0-1,1 0 1,-1 0 0,1 0-1,0 0 1,0 0 0,0 0-1,0 0 1,1 0-1,-1 0 1,1 0 0,0 0-1,1 0 1,-1 0 0,3 4-1,0 3 10,1 0 0,0-1-1,1 0 1,0 0-1,1 0 1,0-1-1,0 0 1,1 0 0,0-1-1,1 0 1,0-1-1,0 1 1,1-2 0,0 1-1,0-2 1,0 1-1,1-1 1,-1-1-1,1 1 1,0-2 0,1 0-1,13 2 1,-6-2-13,0-1 1,0-1-1,1-1 0,-1-1 1,0-1-1,0 0 1,1-1-1,-2-1 0,1-1 1,0-1-1,-1 0 1,27-14-1,35-25-1806,-47 29 405</inkml:trace>
</inkml:ink>
</file>

<file path=ppt/ink/ink2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8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2944,'-1'0'152,"-1"0"0,1 0 0,-1 0-1,1 1 1,-1-1 0,1 0 0,0 1 0,-1-1 0,1 1 0,0 0 0,-1-1-1,1 1 1,0 0 0,0 0 0,-1 0 0,1 0 0,0 0 0,0 0 0,0 0-1,0 0 1,0 1 0,1-1 0,-1 0 0,-1 3 0,1 1 36,1 0-1,0 0 1,0-1 0,0 1-1,1 0 1,-1 0 0,3 6 0,-3-9-218,41 174 856,2 10 524,-42-184-1308,-1 1 0,1-1 0,-1 1 0,0-1 0,0 0 0,0 1 0,0-1 0,0 1 0,-1-1-1,0 5 1,-6-7 166,-4-16-109,3-1-104,1-1 0,0 0 0,1-1 0,1 0 1,1 1-1,0-1 0,2-1 0,0 1 0,1 0 0,1 0 0,3-22 0,-2 29-1,1 1 0,0 0 0,1 0 0,1 0 0,-1 0 0,2 1-1,-1 0 1,1-1 0,7-8 0,-7 12 4,0 1 0,0 1 0,0-1 0,0 1 0,1 0 0,0 0 0,0 0 0,0 1 0,1 0 0,-1 0 0,1 1 1,0 0-1,0 0 0,11-3 0,-13 5 11,0 0 1,0-1-1,1 2 1,-1-1-1,0 1 1,0 0-1,1 0 1,-1 0-1,0 1 0,0-1 1,0 1-1,0 1 1,0-1-1,0 1 1,0 0-1,0 0 1,7 4-1,-6-1 26,1-1-1,-1 2 1,-1-1-1,1 1 0,-1 0 1,0 0-1,0 0 1,-1 1-1,0-1 1,6 12-1,0 6 49,-1 1 0,-2-1 0,0 1 0,-1 1 0,-2-1 0,2 27 0,0 50 451,-6-101-528,0-1 0,0 0 0,0 1 0,-1-1 0,1 1 0,0-1 1,0 0-1,0 1 0,-1-1 0,1 0 0,0 1 0,-1-1 0,1 0 0,0 0 1,0 1-1,-1-1 0,1 0 0,0 0 0,-1 1 0,1-1 0,-1 0 0,1 0 1,0 0-1,-1 0 0,1 0 0,-1 1 0,1-1 0,0 0 0,-1 0 0,1 0 1,-1 0-1,1 0 0,0 0 0,-1 0 0,1-1 0,-1 1 0,1 0 0,0 0 1,-1 0-1,1 0 0,-1 0 0,1-1 0,0 1 0,-1 0 0,1 0 0,0-1 1,-1 1-1,1 0 0,0 0 0,0-1 0,-1 1 0,1-1 0,-20-12 160,16 9-160,0 1 0,0-1 0,1 0-1,0 0 1,-1 0 0,2-1 0,-1 1-1,0-1 1,1 1 0,0-1 0,0 0-1,0 0 1,1 0 0,0 0 0,0 0-1,0-1 1,0 1 0,1 0 0,0 0-1,0-1 1,0 1 0,1 0 0,0 0-1,0 0 1,0 0 0,0 0 0,1 0 0,3-7-1,2-3-39,1 0 0,0 1 0,1 0-1,0 1 1,1-1 0,1 2 0,21-20 0,-12 12-70,-13 13 57,-1 0-1,1 1 1,0 0-1,1 0 1,15-8-1,-20 12 37,1 1-1,-1 0 1,1 0-1,-1 0 1,1 0-1,0 1 1,-1 0-1,1-1 1,0 1-1,-1 1 1,1-1-1,0 0 1,0 1-1,-1 0 0,1 0 1,-1 0-1,1 0 1,-1 1-1,4 1 1,12 8 15,0 1 1,-1 1-1,-1 1 0,0 0 0,22 25 1,-19-20 76,-12-11-33,0 0 1,-1 0 0,0 1-1,0 0 1,-1 0 0,0 0-1,0 1 1,-1 0 0,-1 0-1,1 1 1,-2-1 0,1 1-1,-2 0 1,1-1 0,-2 1-1,1 0 1,-1 1 0,-1-1-1,0 0 1,-1 0 0,0 0-1,0 0 1,-1 0 0,-1 0-1,0 0 1,0-1 0,-1 1-1,-1-1 1,0 0 0,0 0-1,-8 11 1,4-5 148,-10 12 225,23-83-7441,1 42 5206</inkml:trace>
</inkml:ink>
</file>

<file path=ppt/ink/ink2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09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 2176,'1'1'165,"9"1"3558,5-4-3686,192 0 752,-115-10-592,-36 4-35,0 2 0,95 2 0,-149 4-194,25 4 250,-26-4-255,-1 0-1,1 0 1,0 1 0,0-1-1,-1 0 1,1 1 0,0-1-1,-1 1 1,1-1 0,0 0 0,-1 1-1,1-1 1,-1 1 0,1 0-1,-1-1 1,1 1 0,-1-1-1,1 1 1,-1 0 0,0-1 0,1 1-1,-1 0 1,0 0 0,0-1-1,1 1 1,-1 0 0,0 0-1,0 1 1,0-1-880</inkml:trace>
</inkml:ink>
</file>

<file path=ppt/ink/ink2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0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1664,'0'0'98,"-1"0"0,1 0-1,0 0 1,-1 0 0,1 0 0,0 0-1,-1 1 1,1-1 0,0 0 0,-1 0-1,1 0 1,0 0 0,0 1 0,-1-1 0,1 0-1,0 0 1,0 0 0,-1 1 0,1-1-1,0 0 1,0 0 0,-1 1 0,1-1 0,0 0-1,0 1 1,0-1 0,0 0 0,0 1-1,0-1 1,-1 0 0,1 1 0,0-1 0,0 0-1,0 1 1,0-1 0,0 0 0,0 1-1,0-1 1,0 0 0,1 1 0,-1-1 0,10 19 465,-8-16-510,0 1 1,0-1 0,0 1-1,0-1 1,-1 1-1,1 0 1,1 6-1,15 181 1889,-10-113-1520,-4-54-250,-2 1-1,0-1 1,-1 1-1,-4 29 1,3-52-285,-1 0 1,1-1-1,0 1 0,-1 0 1,1-1-1,-1 1 1,0-1-1,1 1 0,-1-1 1,0 1-1,0-1 1,0 1-1,0-1 0,0 0 1,-1 0-1,1 1 1,-3 1-1,-2 4-1060</inkml:trace>
</inkml:ink>
</file>

<file path=ppt/ink/ink2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1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117 129 1792,'-1'-2'115,"1"1"0,-1 0 1,1-1-1,-1 1 0,1-1 0,0 0 1,0 1-1,0-1 0,0 1 0,0-1 1,0 1-1,0-1 0,0 1 0,0-1 1,1 1-1,-1-1 0,1 1 0,-1-1 0,1 1 1,0-1-1,-1 1 0,1 0 0,0-1 1,0 1-1,0 0 0,0 0 0,0 0 1,0 0-1,0 0 0,1 0 0,-1 0 1,2-1-1,48-26 516,-40 23-692,-1 0 53,13-6 128,-1 2-1,27-8 1,-45 15-77,1 1 1,0-1-1,-1 1 0,1 0 1,0 1-1,0-1 0,0 1 1,0 0-1,0 0 0,0 1 1,-1 0-1,1-1 0,0 2 1,0-1-1,-1 0 0,1 1 0,6 3 1,-9-3-12,1 1 0,-1-1 0,0 1 0,0-1 0,0 1 0,0 0 0,-1 0 0,1 0 0,-1 0 0,1 0 1,-1 0-1,0 0 0,-1 1 0,1-1 0,0 0 0,-1 1 0,0-1 0,1 0 0,-2 6 0,-7 72 352,5-63-236,0 4-37,-2 0-1,0 0 1,-1-1 0,-1 0-1,0 0 1,-2-1 0,-1 0-1,0 0 1,-1-1 0,-2-1-1,0 0 1,0 0 0,-2-1-1,0-1 1,-21 18 0,18-19-18,-1-1 0,0-1 0,-23 12 0,36-22-72,1 0-1,-1-1 1,1 0 0,-1 0 0,0 0 0,0-1-1,0 0 1,0 0 0,0 0 0,0-1 0,0 0-1,0 0 1,0 0 0,0-1 0,0 0 0,0 0 0,-6-2-1,11 2-20,0 1 0,0 0 0,0 0 0,1-1 0,-1 1 0,0 0 0,0-1 0,1 1 0,-1-1 0,0 1 0,1-1 0,-1 0 0,0 1 0,1-1 0,-1 1 0,1-1 0,-1 0 0,1 0 0,0 1 0,-1-1 0,1 0 0,0 0 0,-1 1 0,1-1 0,0 0 0,0 0 0,0 0 0,-1 1 0,1-1 0,0 0 0,0 0 0,0 0 0,1 0 0,-1 1-1,0-1 1,0 0 0,0 0 0,1 0 0,-1 1 0,0-1 0,1 0 0,-1 0 0,0 1 0,1-1 0,-1 0 0,1 0 0,-1 1 0,1-1 0,0 1 0,-1-1 0,1 1 0,0-1 0,-1 1 0,2-1 0,2-4-18,1 1 0,0 0 0,0 0 0,0 1 0,0-1-1,8-2 1,-7 3 7,0 1 1,0 0-1,0 1 0,0-1 0,1 1 0,-1 1 0,0-1 0,1 1 1,-1 0-1,1 0 0,-1 1 0,0 0 0,11 3 0,2 2 40,0 1 0,-1 1-1,19 11 1,-19-9-30,0-1 0,38 13 1,-49-20-38,-1 0 0,1-1 0,0 0 0,-1-1 0,1 1 0,0-1 0,0 0 0,-1-1 0,1 0 0,0 0 0,0 0 0,12-5 0,6-4-1071,2 1-171</inkml:trace>
</inkml:ink>
</file>

<file path=ppt/ink/ink2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0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5 110 2432,'0'0'70,"-1"-1"-1,1 0 1,-1 1 0,1-1-1,0 1 1,-1-1-1,1 1 1,0-1 0,0 0-1,-1 1 1,1-1 0,0 0-1,0 1 1,0-1 0,0 0-1,0 1 1,0-1 0,0 0-1,0 1 1,0-1 0,0 0-1,0 1 1,0-1 0,1 1-1,-1-1 1,0 0-1,0 1 1,1-2 0,19-10 2838,37 0 673,-50 11-3877,327-25 2908,-148 14-957,-161 9-1607,47-13 1,-38 8-1725,-32 7 1519,-1 1-1,1 0 1,-1 0 0,0 0-1,1 0 1,-1 1 0,1-1-1,-1 0 1,0 0 0,1 1-1,-1-1 1,0 1 0,1-1-1,-1 1 1,0 0 0,0 0-1,1-1 1,-1 1 0,2 2-1,-3-3 84,18 18-1846</inkml:trace>
</inkml:ink>
</file>

<file path=ppt/ink/ink2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1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6 1664,'8'-5'2844,"-8"5"-1950,-1 1-725,0 0 0,0 0 0,0 0-1,1 1 1,-1-1 0,1 0 0,-1 1 0,1-1 0,-1 0 0,1 1 0,0-1 0,-1 1 0,1-1 0,0 3 0,10 114 1376,0 6-1021,-30 329 351,20-443-830,1-1 0,-2 1 1,0-1-1,0 1 0,-1-1 1,0 0-1,-5 15 0,7-24-41,0 0-1,0 1 1,0-1-1,0 0 0,0 1 1,0-1-1,-1 0 1,1 0-1,0 1 1,0-1-1,0 0 0,-1 0 1,1 0-1,0 1 1,0-1-1,0 0 1,-1 0-1,1 0 0,0 1 1,0-1-1,-1 0 1,1 0-1,0 0 1,-1 0-1,1 0 0,0 0 1,0 0-1,-1 0 1,1 0-1,0 0 1,-1 0-1,1 0 0,0 0 1,-1 0-1,1 0 1,0 0-1,0 0 1,-1 0-1,1 0 0,-12-12 79,-4-15-2,13 17-93,0-1 1,1 1-1,0-1 0,1 1 1,1-1-1,-1 0 0,2 1 1,-1-1-1,1 0 0,1 1 1,0 0-1,1-1 0,0 1 1,0 0-1,1 0 0,0 0 1,1 1-1,0-1 0,0 1 1,1 0-1,1 1 0,-1-1 1,1 1-1,1 1 0,-1-1 1,1 1-1,1 1 0,-1-1 1,1 1-1,0 1 0,12-6 1,143-88 100,-123 71-41,1 2 0,1 2 1,75-30-1,-114 52-28,5-1-42,0 0-1,0 0 1,1 1-1,10-1 0,-19 3-76,0 0 0,0-1-1,0 1 1,0 0 0,0 0 0,0 0-1,0 0 1,0 0 0,0 1-1,0-1 1,0 0 0,0 0-1,0 1 1,0-1 0,0 0 0,0 1-1,0-1 1,0 1 0,0-1-1,0 1 1,0-1 0,-1 1 0,1 0-1,0 0 1,-1-1 0,1 1-1,0 0 1,-1 0 0,1 0-1,-1 0 1,1-1 0,-1 1 0,1 0-1,-1 0 1,0 0 0,1 0-1,-1 0 1,0 0 0,0 0-1,0 0 1,0 0 0,0 0 0,0 0-1,0 0 1,0 0 0,0 0-1,-1 0 1,1 2 0,-5 11-1308</inkml:trace>
</inkml:ink>
</file>

<file path=ppt/ink/ink2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2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1536,'0'0'126,"1"1"0,-1-1 1,0 0-1,1 0 0,-1 0 0,1 0 1,-1 1-1,1-1 0,-1 0 0,1 0 1,-1 0-1,1 0 0,-1 0 0,1 0 1,-1 0-1,1 0 0,-1 0 0,1-1 1,-1 1-1,0 0 0,1 0 0,-1 0 1,1 0-1,-1-1 0,1 1 0,-1 0 0,0 0 1,1-1-1,-1 1 0,1-1 0,0 0-15,-1 1-1,1-1 0,0 1 0,0-1 1,-1 1-1,1 0 0,0-1 1,0 1-1,0 0 0,0-1 0,-1 1 1,1 0-1,0 0 0,0 0 0,0 0 1,0 0-1,0 0 0,0 0 0,-1 0 1,1 0-1,0 0 0,0 0 0,0 1 1,0-1-1,0 0 0,0 1 0,6 4-44,-1 1-1,0 0 0,0 0 0,-1 1 0,0 0 0,8 12 1,-4-5 139,118 167 1949,-123-175-2090,-1 0 0,1 0 0,-2 1 0,1-1 0,0 1-1,-1 0 1,-1-1 0,2 9 0,-1-8-98,-1 1 0,2 0 0,-1 0 1,7 13-1,-8-20-93,0 0 0,0-1 0,0 1 0,1 0 0,-1 0-1,0-1 1,0 1 0,1-1 0,-1 1 0,0-1 0,1 1 0,-1-1 0,0 0 0,1 0 0,-1 0 0,1 1 0,-1-2 0,0 1 0,1 0 0,-1 0 0,3-1 0,22-5-1302</inkml:trace>
</inkml:ink>
</file>

<file path=ppt/ink/ink2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3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2816,'15'-3'4480,"-9"9"-4401,0 0-1,0 0 1,-1 1 0,0 0 0,-1 0-1,1 0 1,-2 1 0,1 0 0,-1-1-1,0 1 1,0 0 0,1 9 0,5 22 369,5 42 0,-9-48-208,-3-20-144,1 0 1,-2 0 0,0 0 0,0 0-1,-1 0 1,-4 25 0,-4-18 255,7-20-344,1 1-1,0-1 1,0 0-1,0 0 1,0 0-1,-1 0 1,1 1-1,0-1 1,0 0-1,0 0 1,-1 0-1,1 0 1,0 0-1,0 0 1,-1 0-1,1 1 1,0-1-1,0 0 1,-1 0-1,1 0 1,0 0-1,0 0 1,-1 0-1,1 0 1,0 0-1,-1-1 1,1 1-1,0 0 1,0 0-1,0 0 1,-1 0-1,1 0 1,0 0-1,0 0 1,-1-1-1,1 1 1,0 0-1,-2-2 11,1 0-1,0 0 0,0 0 0,0-1 1,0 1-1,0 0 0,0 0 0,1-1 1,-1 1-1,1 0 0,0-1 0,-1 1 0,1-1 1,0-2-1,1-16-24,1 0-1,0 0 1,2 0 0,0 0-1,1 1 1,2 0 0,10-26-1,-12 35 2,0 0-1,1 0 1,0 0-1,0 1 1,1 0-1,1 1 1,0-1 0,0 1-1,1 1 1,0-1-1,0 2 1,1-1-1,20-11 1,-25 17 15,-1 0 1,0 0-1,1 0 1,-1 1-1,1-1 1,0 1-1,-1 1 1,1-1-1,0 0 0,0 1 1,-1 0-1,1 0 1,0 1-1,0-1 1,-1 1-1,1 0 1,8 3-1,-7-1 23,0 0-1,-1 1 1,1-1 0,-1 1-1,0 0 1,0 1-1,0-1 1,-1 1-1,1 0 1,-1 0-1,5 9 1,2 6 51,0 0 0,-2 1 0,-1 0 0,0 1 0,-1 0 0,3 24 0,-4-13 180,-2-1 1,1 67-1,-5-100-261,0 1 0,0 0 0,0 0 1,0 0-1,0 0 0,0 0 1,0 0-1,0 0 0,-1 0 1,1 0-1,0 0 0,0-1 0,0 1 1,0 0-1,0 0 0,0 0 1,0 0-1,0 0 0,0 0 0,0 0 1,-1 0-1,1 0 0,0 0 1,0 0-1,0 0 0,0 0 1,0 0-1,0 0 0,0 0 0,0 0 1,0 0-1,-1 0 0,1 0 1,0 0-1,0 0 0,0 0 0,0 0 1,0 0-1,0 0 0,0 0 1,0 0-1,0 0 0,-1 1 1,1-1-1,0 0 0,0 0 0,0 0 1,0 0-1,0 0 0,0 0 1,0 0-1,0 0 0,0 0 0,0 0 1,0 0-1,0 1 0,0-1 1,0 0-1,0 0 0,0 0 1,0 0-1,0 0 0,0 0 0,0 0 1,0 0-1,0 1 0,0-1 1,-10-12 257,-8-16 92,14 20-367,1 0 0,1 0 0,-1-1 1,2 0-1,-1 1 0,1-1 0,0 0 0,1 1 1,0-1-1,0 0 0,1 0 0,3-14 1,-1 5-25,2-1 1,0 0-1,1 1 1,15-31 0,-17 43 9,0 0 1,0 1-1,0-1 1,1 1-1,0 0 1,0 0-1,0 1 1,1-1 0,-1 1-1,1 0 1,0 1-1,0-1 1,1 1-1,-1 1 1,1-1 0,-1 1-1,12-3 1,-10 4-4,-1-1 0,1 1 0,0 0 0,0 1 0,0 0 0,0 0 0,0 1 0,0 0 0,0 0 0,-1 1 0,1 0 0,0 0 0,-1 1 0,0-1 0,11 7 0,-12-4 45,0-1 0,-1 1 0,0 0 0,0 1 0,0-1 0,-1 1 0,0 0 0,0 0 0,0 0 0,5 13 1,25 75 518,-25-65-334,0-2-2,-1-1-1,-2 2 1,0-1-1,-2 1 1,1 37 0,-5-63-167,-1 0 1,1 0-1,0 0 1,-1 0-1,0-1 1,1 1-1,-1 0 1,0 0-1,0-1 1,0 1-1,0-1 1,0 1-1,0-1 1,0 1-1,-1-1 1,-2 3-1,4-4-20,-1 1 0,1-1 1,-1 0-1,1 1 0,-1-1 0,1 1 0,-1-1 0,1 0 0,-1 0 0,1 1 0,-1-1 0,0 0 1,1 0-1,-1 0 0,1 1 0,-1-1 0,0 0 0,1 0 0,-1 0 0,0 0 0,1 0 1,-1 0-1,1 0 0,-1-1 0,0 1 0,1 0 0,-1 0 0,1 0 0,-1-1 0,0 1 0,1 0 1,-1 0-1,1-1 0,-1 1 0,1-1 0,-1 1 0,1 0 0,-1-1 0,1 1 0,0-1 1,-1 1-1,1-1 0,-1 1 0,1-1 0,0 0 0,0 1 0,-1-2 0,1 1-91,0 0 0,0 0 0,0 0 0,1 0 0,-1 0 0,0 0 0,0 0 0,1 1 0,-1-1 0,1 0 1,-1 0-1,1 0 0,-1 0 0,1 0 0,-1 0 0,1 1 0,0-1 0,0 0 0,-1 1 0,1-1 0,0 0 0,0 1 0,0-1 0,1 0 0,9-10-3543,1-3 1705</inkml:trace>
</inkml:ink>
</file>

<file path=ppt/ink/ink2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4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4 2048,'6'-3'4278,"-12"18"-3372,-1 111 547,6-83-1063,-1-1 0,-13 63 1,13-98-360,0 0 0,-1 0 0,1-1 0,-2 1 0,1-1 0,-1 0 0,0 0 1,0 0-1,-1-1 0,1 1 0,-1-1 0,0 0 0,-1-1 0,1 1 0,-1-1 0,0 0 1,0 0-1,0-1 0,-1 0 0,1 0 0,-1 0 0,0-1 0,-10 2 0,9 2-338,18-1-350,21-2-896,-8-13 252</inkml:trace>
</inkml:ink>
</file>

<file path=ppt/ink/ink2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5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1536,'2'17'4930,"10"53"-3081,3 21-1332,-10-51-199,-5-24-284,2-1 1,0 0-1,1-1 0,0 1 0,1 0 1,1-1-1,0 0 0,1 0 1,10 18-1,-2-19-736,-4-17-1346,-6 1 1086,-3 2-211</inkml:trace>
</inkml:ink>
</file>

<file path=ppt/ink/ink2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5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2304,'48'-5'5622,"83"-2"-4226,114-3-122,-131 4-610,161 10 1,-210 1-203,0-2 0,70-7 1,-113-4-289,-20 7-233,0 0 0,1 0 0,-1 0 0,0 0 0,0 0 0,0 1 1,1-1-1,-1 1 0,0-1 0,1 1 0,-1 0 0,0 0 0,1 0 0,-1 0 0,3 1 1,5 22-4294,-2-11 2688</inkml:trace>
</inkml:ink>
</file>

<file path=ppt/ink/ink2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7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1536,'1'0'157,"-1"-1"0,1 1 0,-1-1 0,1 1 0,-1-1 0,1 1-1,-1 0 1,1-1 0,0 1 0,-1 0 0,1-1 0,0 1 0,-1 0 0,1 0 0,0 0 0,-1 0 0,1 0 0,0 0 0,-1 0 0,1 0-1,0 0 1,-1 0 0,1 0 0,0 0 0,-1 0 0,2 1 0,39 5 1035,42 15-456,-72-17-625,0 1 0,0 1 0,-1-1 0,1 1 0,-1 1 0,-1 0 0,1 1 0,-1 0-1,-1 0 1,0 0 0,0 1 0,0 1 0,-1-1 0,11 21 0,3 1 3,-17-26-113,-1 0 0,1 0 1,-1 0-1,0 1 1,0-1-1,-1 1 1,1-1-1,-1 1 1,2 9-1,3 22 87,24 64-1,-7-23-27,-22-63-28,0 1 1,-1-1-1,-1 1 0,-2 30 1,0 1 39,3 11-49,0-27-23,-1 1-1,-7 52 1,-4-34-56,-19 55 0,28-97 61,-8 24 32,3-13-4,1 0 0,0 0 0,2 1 0,0 0 0,0 25 0,3-40-29,-1 0 0,1 0 1,-1 0-1,1 0 0,-2 0 1,1 0-1,0-1 0,-1 1 1,0-1-1,0 1 0,-5 4 1,-15 29 49,17-26-5,-1 0-1,0-1 1,0 0-1,-1 0 0,0-1 1,-1 0-1,-1 0 1,1-1-1,-1 0 1,-1-1-1,-18 12 0,10-6-74,14 0-358,6-15 312,-1 1 1,1-1-1,0 0 0,-1 1 1,1-1-1,0 1 0,-1-1 1,1 1-1,0-1 0,-1 1 1,1 0-1,0-1 0,0 1 1,-1 0-1,1 0 0,0-1 0,0 1 1,0 0-1,0 0 0,-1 0 1,1 0-1,0 0 0,0 0 1,1 1-1,17-1-1229</inkml:trace>
</inkml:ink>
</file>

<file path=ppt/ink/ink2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8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1280,'72'2'5335,"-17"0"-4936,0-1 1,-1-4 0,76-12-1,40-18 326,-147 31-575,-23 2-210,0 0 0,0 0 0,0 0 0,0 0 0,0 0 0,0-1 0,0 1 0,0 0 0,0 0 0,-1 0 0,1 0 0,0 0 0,0 0 0,0 0 0,0 0 0,0-1 0,0 1 0,0 0 0,0 0 0,0 0 0,0 0 0,0 0 0,0 0 0,-1 0 0,1 0 0,0 0 0,0 0 0,0 0 0,0 0 0,0 0 0,0 0 0,8-5-1092</inkml:trace>
</inkml:ink>
</file>

<file path=ppt/ink/ink2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9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2176,'1'1'209,"0"0"0,0 0 0,0 0 0,1 0 0,-1 0 0,1-1 0,-1 1 0,0-1 0,1 1 0,-1-1 0,1 1 0,-1-1 1,1 0-1,-1 1 0,1-1 0,-1 0 0,4-1 0,5 1-132,-10 1-52,1-1 0,0 1 0,0-1 0,0 1 1,-1 0-1,1-1 0,0 1 0,-1 0 0,1-1 1,0 1-1,-1 0 0,1 0 0,-1 0 0,1 0 0,-1-1 1,1 1-1,-1 0 0,0 0 0,0 0 0,1 0 0,-1 0 1,0 0-1,0 0 0,0 0 0,0 0 0,0 0 0,0 0 1,0 0-1,0 0 0,-1 0 0,1 1 0,-6 40 501,6-38-343,-5 21 256,1 1 0,2 0-1,0 28 1,3-44-319,0 1 0,1-1-1,0 0 1,0 0 0,1 0 0,0 0-1,1 0 1,0-1 0,1 1 0,9 13-1,-13-21-98,1 0 0,-1 0-1,0-1 1,0 1 0,0 0 0,0 0-1,0 1 1,0-1 0,0 0 0,-1 0-1,1 0 1,-1 0 0,0 1-1,1-1 1,-1 0 0,0 0 0,0 1-1,0-1 1,-1 0 0,1 0-1,-1 1 1,1-1 0,-1 0 0,0 0-1,0 2 1,-2-1-20,1 0 0,-1 0 0,1 0 0,-1-1 0,0 0 0,0 1 0,0-1 1,0 0-1,0 0 0,-1 0 0,1-1 0,-1 1 0,1-1 0,-6 1 0,-4 3-328,11-2-576,11-2-320,17-1-185</inkml:trace>
</inkml:ink>
</file>

<file path=ppt/ink/ink2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19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2048,'7'16'4659,"-5"-12"-4535,0-1 0,-1 1 1,1 0-1,-1 0 0,0 0 1,0 0-1,0 6 0,6 107 2106,-6-74-1651,2 0 1,15 75-1,-17-115-573,0 0 0,0-1 0,0 1 0,0 0 0,1-1 0,0 1 0,-1 0 0,1-1 0,0 0 0,0 0 0,0 1 0,0-1 0,1 0 0,-1-1 0,1 1 0,-1 0 0,1-1 0,-1 1 0,1-1 0,0 0 0,0 0 0,0 0 0,0 0 0,-1 0 0,1-1 0,0 0 0,0 1 0,0-1 0,0 0 0,4-1 0,1 1-327,0 0-1,0-1 1,0-1 0,-1 1-1,1-1 1,0 0-1,-1-1 1,0 0 0,1 0-1,12-8 1,2-11-1215</inkml:trace>
</inkml:ink>
</file>

<file path=ppt/ink/ink2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1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4608,'-18'3'2304,"18"26"-2304,0-22 3840,4 12-3584,-4 5 128,5-8 128,4-4 0,0 2-640,2 8 0,3-8 384,-5 2 128,5-4-512,4-5 128,-4 2-1152,6-18 0,8 6-512,1-10 128</inkml:trace>
</inkml:ink>
</file>

<file path=ppt/ink/ink2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0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27 2816,'-11'-19'1408,"11"15"-512,0 4 1664,0 0-2048,0 0 128,0 0-128,0 0 0,11-4-768,-3 4 0,1 0 512,2 0 128,-2 4-1280,5 5 0,0 5-384,-5-1 128</inkml:trace>
</inkml:ink>
</file>

<file path=ppt/ink/ink2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1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240 26 2432,'0'-1'87,"-1"-1"0,1 1 0,-1 0-1,1-1 1,-1 1 0,0 0 0,1 0 0,-1-1 0,0 1 0,0 0-1,0 0 1,0 0 0,0 0 0,0 0 0,0 0 0,0 0 0,-1 1 0,1-1-1,0 0 1,0 1 0,-1-1 0,1 1 0,0-1 0,-1 1 0,1-1-1,-1 1 1,1 0 0,0 0 0,-1 0 0,1 0 0,-1 0 0,1 0 0,-1 0-1,1 0 1,0 1 0,-1-1 0,1 0 0,0 1 0,-1-1 0,0 2-1,-3-2-63,-8 2 21,2-1 127,0 1-1,1-1 1,-1 2-1,1-1 1,-1 2-1,1-1 1,0 1-1,0 1 1,0 0-1,-9 6 1,19-11-159,0 1 1,-1-1 0,1 1 0,0-1-1,0 0 1,0 1 0,0-1-1,-1 0 1,1 1 0,0-1-1,0 1 1,0-1 0,0 0-1,0 1 1,0-1 0,0 1-1,0-1 1,0 0 0,0 1 0,0-1-1,0 1 1,1-1 0,-1 0-1,0 1 1,0-1 0,0 0-1,0 1 1,1-1 0,-1 1-1,0-1 1,0 0 0,1 0-1,-1 1 1,0-1 0,1 0 0,-1 1-1,0-1 1,1 0 0,-1 0-1,0 0 1,1 1 0,-1-1-1,0 0 1,1 0 0,-1 0-1,1 0 1,-1 0 0,0 0-1,1 0 1,-1 0 0,1 0 0,-1 0-1,0 0 1,1 0 0,32 9 187,-27-8-117,63 13-119,-45-10 68,1 1 1,-1 1 0,0 1-1,0 1 1,0 1-1,24 13 1,-40-17 21,-1 1 1,1 0-1,-1 1 0,0-1 0,-1 1 0,1 1 1,-1-1-1,9 16 0,-1 3 282,16 42-1,-20-43-235,-8-21-84,0-1 0,-1 1 0,0-1 0,0 1 1,0-1-1,0 1 0,0-1 0,-1 1 0,0 0 1,1 0-1,-1-1 0,-1 1 0,1 0 0,0-1 0,-1 1 1,0 0-1,-1 3 0,0-4 9,0 0 0,0 0 0,0 0 0,0-1 0,0 1 0,0-1 0,-1 0 0,1 0 0,-1 1 1,1-2-1,-1 1 0,0 0 0,0 0 0,0-1 0,-5 2 0,-11 3 100,1-2 1,-2 0-1,1-2 1,0 0-1,-26 0 1,28-2-57,-41 3 149,26 0 15,-1-2 1,1-1 0,-57-8-1,86 7-240,-1 1 0,1-1 0,0 0 0,0-1 0,0 1 0,0-1-1,0 1 1,0-1 0,0 0 0,1 0 0,-1 0 0,1 0 0,-1-1 0,-3-4 0,6 7-92,1-1-1,-1 1 1,0 0 0,1 0 0,-1-1 0,1 1 0,-1 0 0,0 0 0,1-1 0,-1 1 0,1 0-1,-1 0 1,1 0 0,-1 0 0,1 0 0,-1 0 0,1 0 0,-1 0 0,1 0 0,-1 0 0,1 0 0,-1 0-1,1 0 1,-1 0 0,0 0 0,1 1 0,-1-1 0,1 0 0,-1 0 0,1 1 0,12 2-1565</inkml:trace>
</inkml:ink>
</file>

<file path=ppt/ink/ink2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1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2944,'7'79'5640,"15"4"-4242,-16-68-1423,0-1-1,0 0 1,1-1-1,1 1 1,0-1 0,1-1-1,0 0 1,1 0-1,14 13 1,9-5-1618,-18-13 470</inkml:trace>
</inkml:ink>
</file>

<file path=ppt/ink/ink2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1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3200,'-11'3'1536,"2"4"-1408,9-7 1792,0 0-1920,6 6 0,-6-3-256,3 4 0,8-3-512,1 12 128</inkml:trace>
</inkml:ink>
</file>

<file path=ppt/ink/ink2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2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73 2432,'5'16'4034,"-8"26"-3505,1-21-228,4 38 680,3-1 0,16 79 1,-20-126-650,-3-12-118,-8-24-31,-11-48-38,19 56-140,0-1-1,1 0 1,1 0-1,0 0 1,5-27-1,-3 36-4,0 1-1,1-1 1,0 1 0,0 0-1,1 0 1,0 0 0,0 0-1,1 1 1,0 0-1,0 0 1,1 0 0,-1 0-1,2 1 1,6-6 0,-2 4 68,0 1 0,1 0 0,0 0 0,0 1 0,1 1 0,-1 0 0,17-4 0,-20 6-18,0 1 1,0 0 0,0 0-1,0 1 1,0 1 0,0-1-1,0 1 1,0 1 0,0 0-1,1 0 1,13 4 0,-13 0 34,0 1 0,0 0 0,0 0 1,-1 1-1,0 0 0,-1 0 0,1 1 0,-1 0 1,-1 1-1,1 0 0,-2 0 0,12 19 1,-7-9-19,-1 0 1,-1 1 0,-1 1 0,-1 0-1,9 37 1,-15-46-24,0 1 0,0-1 0,-1 1 0,-1-1 0,0 0 0,-1 1 0,0-1-1,-5 13 1,4-8 95,2-10-93,-4 15 282,0-18-920,-4-13-1110,9 3 38,5-4-128</inkml:trace>
</inkml:ink>
</file>

<file path=ppt/ink/ink2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3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450 66 2304,'0'-3'311,"-4"-48"2838,4 51-3110,0-1 0,0 1 1,-1-1-1,1 1 0,0-1 1,0 0-1,0 1 0,-1-1 1,1 1-1,0-1 1,-1 1-1,1-1 0,0 1 1,-1-1-1,1 1 0,0 0 1,-1-1-1,1 1 0,-1 0 1,1-1-1,-1 1 0,1 0 1,-1-1-1,1 1 0,-1 0 1,0-1-1,-1 2-13,1-1 0,0 1 0,-1-1 0,1 1 0,0 0 1,0-1-1,0 1 0,0 0 0,-1 0 0,1 0 0,0 0 0,1 0 0,-1 0 0,0 0 0,0 0 1,0 0-1,0 2 0,-11 12 338,-1-1 1,-21 18-1,20-18-131,-1 0 0,-17 23 0,-4 13-20,3 1 0,-41 86 1,25-38-138,24-51 11,-29 79-1,48-109-75,1 1-1,1-1 0,0 1 0,2 0 0,0 0 0,1 0 1,1 0-1,2 24 0,7 3-62,1 0 1,24 65-1,-2-6-6,-22-74 251,20 43 0,-13-37-89,-11-24-23,1 0 0,1-1 1,0 0-1,17 20 0,-32-34 260,6 2-448,0 0 0,0 0-1,-1 0 1,1-1 0,0 1-1,0 0 1,0 0 0,0-1-1,0 1 1,0-1 0,0 1-1,0-1 1,0 1 0,0-1-1,0 1 1,0-1 0,0 0-1,0 0 1,0 1 0,1-1-1,-1 0 1,0 0 0,0 0-1,1 0 1,-1 0 0,1 0-1,-1 0 1,1 0-1,-1 0 1,1 0 0,-1-2-1,1-9-1278,0-3-22</inkml:trace>
</inkml:ink>
</file>

<file path=ppt/ink/ink2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4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71 294 1664,'1'0'222,"-1"0"1,1 1-1,-1-1 0,1 1 0,0-1 1,-1 1-1,1-1 0,-1 1 1,1-1-1,-1 1 0,1 0 1,-1-1-1,1 1 0,-1 0 1,0-1-1,1 1 0,-1 0 1,1 1-1,-15 39 379,-10 63 0,21-87-479,1-1 0,0 1-1,1-1 1,1 1 0,1-1-1,0 1 1,5 19 0,-6-33-61,1 1 0,0 0 1,1-1-1,-1 1 0,1-1 1,-1 1-1,1-1 0,0 0 1,0 1-1,1-1 0,-1 0 1,0 0-1,1-1 0,0 1 1,0-1-1,0 1 0,0-1 1,0 0-1,0 0 0,5 2 1,-2-2-15,0 0 1,-1-1-1,1 0 0,0 0 1,0-1-1,0 1 1,-1-1-1,1 0 1,0-1-1,0 0 1,0 0-1,7-2 1,-1 0-6,0-1 0,1-1 0,-2 0 0,1 0 0,0-1 1,-1-1-1,0 0 0,-1-1 0,0 0 0,0 0 0,14-16 0,-18 15-23,-1 0-1,0 0 0,0 0 0,-1 0 0,0-1 1,-1 1-1,0-1 0,-1 0 0,0 0 1,0 0-1,0-17 0,-2-2 44,-1-1 0,-7-50 1,4 61-69,-1 1 0,0-1 0,-1 1 0,-1-1 0,-1 2 0,0-1 0,-1 1 0,-1 1 0,-1-1 0,0 2 0,-1 0 1,-1 0-1,0 1 0,-1 0 0,-1 2 0,0-1 0,-30-18 0,42 31-4,0-1 1,1 1-1,-1 0 1,0 0-1,0 0 1,0 0-1,0 0 1,0 1-1,1-1 1,-1 1-1,0 0 1,0-1-1,1 1 1,-1 1-1,0-1 1,1 0-1,-1 1 1,1-1-1,0 1 1,-1 0-1,1-1 1,-2 4-1,-1-2-7,1 0 0,0 1 0,-1 0 0,1 0 0,1 1 1,-1-1-1,0 1 0,1-1 0,0 1 0,-3 8 0,-28 79 17,32-83 24,1 0 0,0 0 0,0 0 0,1 0 0,0 0 0,1 0 0,0 0 0,0 0 0,1 0 0,0 0 0,5 14 0,-5-18-8,1 0 1,-1 0 0,1-1 0,0 1-1,1 0 1,-1-1 0,1 0 0,0 0 0,0 0-1,0 0 1,0-1 0,1 1 0,-1-1-1,1 0 1,0-1 0,0 1 0,0-1-1,0 0 1,0 0 0,7 1 0,22 3 32,1-2 0,-1-2 0,1-1 1,50-5-1,11 1 89,-88 2-442,0 1 0,0-2 0,0 1 0,0-1 0,-1 0 0,1-1 0,11-5 0,-18 7-1104</inkml:trace>
</inkml:ink>
</file>

<file path=ppt/ink/ink2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6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36 2304,'-3'-2'3647,"6"21"-2537,-4 7-806,1 1 0,2 0 0,0 0 0,2 0 0,1-1 0,1 0 0,17 45 0,-18-59-195,27 75 319,-30-81-383,-1-1 1,1 1 0,-1 0-1,0 0 1,-1-1 0,0 1 0,0 0-1,0 0 1,0 0 0,-1 0-1,0 0 1,-3 9 0,4-15-37,0 1 1,0-1-1,0 1 1,-1-1-1,1 1 0,0 0 1,0-1-1,0 1 1,-1-1-1,1 1 1,0-1-1,-1 1 1,1-1-1,-1 1 1,1-1-1,0 0 1,-1 1-1,1-1 1,-1 0-1,1 1 0,-1-1 1,1 0-1,-1 1 1,0-1-1,1 0 1,-1 0-1,1 0 1,-1 0-1,1 1 1,-1-1-1,0 0 1,-12-14 73,-2-29 21,13 23-105,-2-8 10,1 0 1,2 0 0,2-34-1,0 53-21,1-1 1,0 1-1,0-1 0,1 1 0,0 0 1,0 0-1,1 0 0,0 0 0,1 1 0,0 0 1,0 0-1,1 0 0,10-11 0,-4 8-33,0 0 0,0 2-1,1-1 1,1 2 0,-1-1-1,1 2 1,23-9 0,-35 15 54,0 1-1,1-1 1,-1 1 0,1 0 0,-1 0 0,1 0 0,-1 0 0,1 0 0,-1 0-1,0 0 1,1 1 0,-1 0 0,1-1 0,-1 1 0,0 0 0,1 0-1,-1 0 1,0 0 0,0 1 0,0-1 0,0 0 0,0 1 0,0 0 0,0-1-1,-1 1 1,1 0 0,-1 0 0,1 0 0,-1 0 0,1 0 0,-1 0 0,0 0-1,1 4 1,5 9 94,-1 0 0,-1 0 0,6 31 1,-7-30-72,2 7 5,3 9 87,-2 1 1,-1 0-1,3 54 0,-9-87-120,0-1 0,0 1 1,0 0-1,0-1 0,0 1 1,-1 0-1,1 0 1,0-1-1,0 1 0,0 0 1,0 0-1,-1 0 0,1-1 1,0 1-1,0 0 0,-1 0 1,1 0-1,0-1 1,0 1-1,-1 0 0,1 0 1,0 0-1,-1 0 0,1 0 1,0 0-1,0 0 0,-1 0 1,1 0-1,0 0 0,-1 0 1,1 0-1,0 0 1,-1 0-1,1 0 0,0 0 1,-1 0-1,1 0 0,0 0 1,0 0-1,-1 0 0,1 1 1,0-1-1,0 0 1,-1 0-1,1 0 0,0 1 1,0-1-1,-1 0 0,1 0 1,0 0-1,0 1 0,0-1 1,0 0-1,-1 0 1,1 1-1,0-1 0,0 0 1,0 1-1,0-1 0,0 0 1,0 0-1,0 1 0,0-1 1,0 0-1,0 1 0,0-1 1,0 1-1,-16-19 105,12 9-99,1 0 0,-1 0-1,1-1 1,1 1 0,0-1 0,0 0 0,1 1 0,0-1-1,1 0 1,0 0 0,2-12 0,-1 8-14,1 1 0,1-1 0,0 0 0,1 1-1,0 0 1,1 0 0,9-18 0,-7 20-22,0 0 0,1 0 0,0 1 0,0 0 0,1 1 0,1 0 1,-1 0-1,1 1 0,1 0 0,0 1 0,0 0 0,0 0 0,1 2 0,0-1 0,0 1 0,0 1 0,1 0 0,0 1 0,-1 1 0,1 0 0,0 0 0,23 1 0,-31 1 20,0 1 1,0 0-1,0 1 1,0-1-1,-1 1 1,1 0-1,0 0 1,-1 0-1,1 1 1,-1-1-1,1 1 0,-1 0 1,0 1-1,-1-1 1,1 1-1,0-1 1,-1 1-1,0 0 1,0 0-1,0 1 1,0-1-1,-1 1 1,0-1-1,0 1 0,0 0 1,2 9-1,2 10 23,-1 1-1,0 0 1,-2 0-1,-1 28 0,-1-36 31,0-2 47,1 24 166,-1 1 0,-5 44 0,3-78-165,0 0-1,-1 0 1,0-1-1,0 1 1,0 0-1,-1-1 1,0 1-1,0-1 1,0 0-1,-1 0 0,0 0 1,0-1-1,-6 7 1,9-11-74,-29-1-5802,12-5 4096</inkml:trace>
</inkml:ink>
</file>

<file path=ppt/ink/ink2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7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44 1280,'0'0'84,"0"0"0,0 0 1,0 0-1,0 0 0,0 0 0,0 0 0,0 0 0,0 0 1,0 1-1,0-1 0,0 0 0,0 0 0,0 0 1,0 0-1,0 0 0,0 0 0,-1 0 0,1 0 1,0 0-1,0 0 0,0 0 0,0 0 0,0 0 1,0 0-1,0 1 0,0-1 0,0 0 0,0 0 0,0 0 1,0 0-1,-1 0 0,1 0 0,0 0 0,0 0 1,0 0-1,0 0 0,15-1 790,3-3-639,1 1 1,0 1-1,24 0 0,0-1 211,142 1 921,-22 1-46,-162 1-1328,0-1 1,1 1-1,-1 0 1,0 0-1,0-1 1,0 1-1,0-1 1,0 1-1,0-1 1,1 1-1,-1-1 1,0 0-1,-1 1 1,1-1-1,0 0 1,0 0-1,0 0 1,0 0-1,0-1 1,6-5-483,2 0-44</inkml:trace>
</inkml:ink>
</file>

<file path=ppt/ink/ink2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7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2304,'25'0'1444,"-24"0"-1389,0-1-1,0 1 0,-1 0 0,1-1 0,0 1 0,0 0 0,0 0 0,0-1 0,0 1 1,0 0-1,0 0 0,0 0 0,0 0 0,-1 0 0,1 1 0,0-1 0,0 0 0,0 0 1,0 1-1,0-1 0,0 0 0,0 1 0,-1-1 0,1 1 0,0-1 0,0 1 0,-1-1 0,1 1 1,0 0-1,-1-1 0,1 1 0,0 0 0,-1-1 0,1 1 0,-1 0 0,1 0 0,-1 0 1,0-1-1,1 1 0,-1 0 0,0 0 0,0 0 0,1 0 0,-1 0 0,0 0 0,0 0 1,0 0-1,0 1 0,-1 47 319,0-21 142,1-1-1,1 1 1,6 31 0,1-21-99,2 0 0,2 0 0,27 58 0,-39-95-408,1-1-1,-1 1 1,0-1 0,1 1 0,-1-1 0,0 1 0,1-1-1,-1 1 1,0 0 0,0-1 0,1 1 0,-1-1 0,0 1-1,0 0 1,0-1 0,0 1 0,0-1 0,0 1 0,0 0-1,0-1 1,0 1 0,0-1 0,0 1 0,0 0 0,-1-1-1,1 1 1,0-1 0,0 1 0,-1 0 0,1-1 0,0 1-1,-1-1 1,1 1 0,0-1 0,-1 0 0,1 1 0,-1-1-1,0 1 1,-23 0 303,22-1-344,0-1 1,1 1-1,-1 0 1,1 0-1,-1 0 1,0 0-1,1 0 1,-1 0-1,1 0 0,-1 1 1,0-1-1,1 0 1,-1 1-1,-1 0 1,0 2-644,9-6-547,11-2-78</inkml:trace>
</inkml:ink>
</file>

<file path=ppt/ink/ink2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1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 6656,'-66'0'3328,"52"19"-4096,14-15 6528,0 3-5760,5 5 0,1 4-1152,-3-1 128,8 6-384,-7 2 128</inkml:trace>
</inkml:ink>
</file>

<file path=ppt/ink/ink2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8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16 195 2176,'-2'-2'153,"1"0"1,0 0-1,0-1 1,0 1-1,0 0 1,0 0-1,1-1 1,-1 1-1,1-1 1,-1 1-1,1 0 0,0-1 1,0 1-1,0-1 1,0 1-1,0 0 1,1-1-1,-1 1 1,1 0-1,0-1 1,1-3-1,0-2-1,0 1 0,1-1 0,-1 1 0,2 0 0,6-11 0,-3 9 10,1 2 1,0-1-1,1 1 1,0 1-1,0-1 1,0 1 0,1 1-1,0 0 1,0 0-1,0 1 1,1 1-1,-1-1 1,1 2-1,0-1 1,0 2-1,0-1 1,0 2-1,0-1 1,0 1-1,17 3 1,-25-2-137,-1 0-1,1 0 1,-1 0-1,0 0 1,1 0 0,-1 1-1,0-1 1,0 1-1,0 0 1,0 0-1,0-1 1,0 1 0,-1 1-1,1-1 1,0 0-1,-1 0 1,0 0-1,0 1 1,1-1 0,-1 1-1,-1-1 1,1 1-1,1 4 1,0 7 0,1 0 0,-2 0 0,0 19-1,0-12 26,0-2-21,-1 1 1,0 0-1,-2 0 0,0-1 1,-1 1-1,-12 36 1,12-46-5,-1-1 1,0 0 0,-1 0-1,0 0 1,-1 0 0,1-1 0,-2 0-1,1 0 1,-1-1 0,0 1-1,-1-2 1,0 1 0,0-1 0,0 0-1,-10 5 1,3-3 2,0-1 1,0 0-1,0-1 0,-1 0 1,0-2-1,0 0 0,-26 3 1,41-7-30,0 0 0,0 0 0,0 0 0,0 0 0,-1 0 0,1 0 0,0 0 0,0 1 0,0-1 0,0 0 0,0 1 0,0-1 0,0 1 0,0-1 0,0 1 0,0 0 0,0-1 0,0 1 0,0 0 0,0-1 0,0 1 0,1 0 0,-1 0 0,0 0 0,0 0 0,1 0 0,-1 0 0,1 0 0,-1 0 0,1 0 0,-1 2 0,2-2 0,-1 0 0,1 0 0,0 0 0,-1 0 0,1 0 0,0 0 0,0 0 0,0 0 0,0 0 0,0 0 0,0-1 0,0 1 0,0 0 0,1-1 0,-1 1 0,0-1 0,0 1 0,0-1 0,1 0 0,-1 0 0,0 1 0,1-1 0,-1 0 0,0 0 0,0 0 0,1 0 0,-1 0 0,2-1 0,54 4 64,90 15 1,-116-13-45,-30-5-80,1 1-1,-1-1 1,1 0-1,0 0 1,-1 0-1,1 0 1,-1 0 0,1-1-1,-1 1 1,1 0-1,-1-1 1,1 1 0,-1-1-1,1 0 1,-1 1-1,0-1 1,3-1-1,16-7-2179,1 5 811</inkml:trace>
</inkml:ink>
</file>

<file path=ppt/ink/ink2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29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13 1664,'6'-8'991,"-3"4"958,-4 7-69,-7 20-1282,-2 38-108,2-1 0,3 1 0,3 0-1,5 67 1,0-9-165,-3-52-237,2-15 1,-3 0 0,-1-1 0,-3 1 0,-13 56 0,15-98-40,0 1 0,0-1-1,-1 0 1,0 0 0,-1-1 0,-10 17-1,15-26-47,0 0 0,0 0 0,0 0 0,0 1 0,0-1 0,0 0 0,-1 0 0,1 0 0,0 0 0,0 0 0,0 1 1,0-1-1,0 0 0,-1 0 0,1 0 0,0 0 0,0 0 0,0 0 0,0 0 0,-1 0 0,1 0 0,0 0 0,0 1 0,0-1 0,-1 0 0,1 0 0,0 0 0,0 0 0,0 0 0,-1 0 0,1-1 0,0 1 0,0 0 0,0 0 0,0 0 0,-1 0 0,1 0 0,0 0 0,0 0 0,0 0 0,0 0 0,-1 0 0,1-1 0,0 1 0,0 0 0,0 0 0,0 0 0,0 0 0,0 0 0,-1-1 0,1 1 0,0 0 0,0 0 0,0 0 0,0-1 0,-4-16-446,3-19-681,5 15 945,1 1 0,2 1 1,0-1-1,0 1 1,2 0-1,1 1 0,0 0 1,15-20-1,15-14 354,56-56 0,-82 94-33,1 1 0,0 0 0,1 2 0,0-1 0,1 2 0,30-14 0,112-36 672,-153 58-791,55-17 86,-60 19-534,0 0-661,2 0-85</inkml:trace>
</inkml:ink>
</file>

<file path=ppt/ink/ink2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0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2560,'9'13'666,"-1"-1"-1,1 0 1,1 0 0,0-1 0,1-1 0,20 17-1,13 13-440,44 38 778,-60-42-411,-26-32-586,1 0 0,-1 0 0,1 0 0,0 0 0,0-1 0,0 0 0,7 6 0,5-4-1542,-6-1 384</inkml:trace>
</inkml:ink>
</file>

<file path=ppt/ink/ink2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1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1664,'3'-24'2460,"6"35"-60,7 43-754,-12-22-1137,-1 0 0,-3 61 0,-2-34-201,11 4 204,-9-63-405,0-19 149,2-1-256,1 0 0,0-1 0,2 1 0,11-32 0,-12 40-29,2-1 1,-1 1-1,1 0 1,1 0-1,0 0 1,1 1 0,0 0-1,12-12 1,-17 21 21,-1-1-1,1 0 1,0 1 0,0 0 0,-1 0 0,1 0 0,1 0 0,-1 0 0,0 0 0,0 1-1,1 0 1,-1-1 0,1 1 0,-1 1 0,1-1 0,-1 0 0,1 1 0,0 0 0,-1 0-1,1 0 1,0 0 0,-1 0 0,1 1 0,-1 0 0,1-1 0,-1 1 0,1 1 0,-1-1-1,0 0 1,1 1 0,-1 0 0,0 0 0,0 0 0,0 0 0,3 3 0,-3-2 7,-1 0 0,1 0 0,0 0 0,-1 1 0,0-1 0,0 1 0,0 0 0,0 0 0,-1-1 0,1 1 0,-1 0 0,0 0 0,0 1 0,-1-1 0,1 5 0,0 69 0,-2-53 0,4 16 320,-1-25-100,-2-13-148,1-7-44,-1-6-38,2 0 1,-1 0 0,2 1 0,-1-1 0,1 1-1,0 0 1,1 0 0,0 0 0,1 0 0,11-15-1,-4 6-16,1 1-1,1 1 0,0 0 1,17-13-1,-28 26 19,1 1 1,-1 0-1,1 0 0,-1 0 1,1 1-1,-1-1 0,1 1 1,0 0-1,0 0 0,0 0 1,0 0-1,0 1 0,-1 0 1,1 0-1,0 0 0,0 0 1,0 0-1,0 1 0,0 0 1,0 0-1,0 0 0,-1 0 1,5 2-1,-4-2 28,-1 1 1,0-1-1,0 1 0,1 0 0,-1 0 0,0 0 1,-1 0-1,1 1 0,0-1 0,-1 1 0,1-1 1,-1 1-1,0 0 0,0 0 0,0 0 0,0 0 1,0 0-1,-1 1 0,1-1 0,-1 1 0,0-1 1,0 1-1,0-1 0,-1 1 0,1 3 0,-1 8 47,0-1 0,-1 1-1,-1-1 1,0 1 0,-1-1-1,-1 0 1,-7 20 0,10-32-187,0 1 1,0-1-1,0 0 1,0 1-1,1-1 1,-1 1-1,1-1 1,0 1-1,0-1 1,-1 1 0,2-1-1,-1 1 1,0-1-1,1 5 1,4-1-1289</inkml:trace>
</inkml:ink>
</file>

<file path=ppt/ink/ink2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2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27 1152,'23'-26'3605,"-23"26"-3242,0 0-64,0 0 170,0 0-64,-15 24 576,-7 26-170,1 1 0,-19 74-1,21-74-511,19-50-278,-1-1-132,1-1 1,-1 1-1,1 0 0,-1 0 0,1-1 0,-1 1 0,1 0 0,-1-1 0,1 1 0,0-1 0,-1 1 0,1 0 0,-1-1 0,1 1 0,0-1 0,0 1 1,-1-1-1,1 1 0,0-1 0,0 1 0,-1-1 0,1 1 0,0-1 0,0 0 0,0 1 0,0-1 0,0 1 0,0-1 0,0 1 0,0-1 1,0 0-1,0 1 0,0-1 0,1 0 0,2-11-1169</inkml:trace>
</inkml:ink>
</file>

<file path=ppt/ink/ink2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2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29 1536,'-1'0'109,"1"-1"0,-1 1 0,1-1 0,-1 1 0,1-1 0,-1 1 0,1-1 0,0 0 0,-1 1 0,1-1 0,0 0 0,0 1 0,0-1 0,-1 0 0,1 1 0,0-1 0,0 0 0,0 1 0,0-1 0,0 0 0,0 1 0,0-1 0,0 0 0,0 0 0,1 1-1,-1-1 1,0 0 0,0 1 0,1-1 0,-1 0 0,0 1 0,1-1 0,-1 1 0,0-1 0,1 1 0,-1-1 0,1 1 0,-1-1 0,1 1 0,-1-1 0,1 1 0,0-1 0,-1 1 0,1 0 0,0-1 0,-1 1-90,1 0 0,-1 0 1,0-1-1,0 1 0,1 0 0,-1 0 0,0 0 1,1 0-1,-1 0 0,0 0 0,1 0 0,-1 0 0,0-1 1,1 1-1,-1 0 0,0 0 0,1 1 0,-1-1 1,0 0-1,1 0 0,-1 0 0,0 0 0,1 0 0,-1 0 1,0 0-1,0 0 0,1 1 0,-1-1 0,0 0 1,1 0-1,-1 0 0,0 1 0,0-1 0,0 0 0,1 0 1,-1 1-1,0-1 0,0 0 0,0 0 0,1 1 1,-1-1-1,0 0 0,0 1 0,0-1 0,0 0 0,0 1 1,0-1-1,0 0 0,0 1 0,0-1 0,0 0 1,0 1-1,0-1 0,1 17 392,-1-17-365,-8 84 1337,5-67-1250,1 1 0,0-1 0,1 1 0,4 32 0,-1-38-99,1 0-1,0-1 1,1 1-1,1-1 1,-1 0 0,2 0-1,8 12 1,6 14-111,-20-37 7,0 1 0,0-1-1,0 0 1,0 1 0,0-1-1,0 1 1,0-1 0,0 0-1,0 1 1,0-1 0,0 0-1,0 1 1,0-1 0,0 0-1,0 1 1,0-1 0,0 0-1,0 1 1,-1-1 0,1 0-1,0 1 1,0-1 0,0 0-1,-1 1 1,1-1 0,0 0-1,0 0 1,-1 1 0,1-1-1,0 0 1,0 0 0,-1 0-1,1 1 1,0-1 0,-1 0-1,1 0 1,0 0 0,-1 0-1,1 0 1,0 0 0,-1 0-1,1 0 1,0 1 0,-1-1-1,1 0 1,0 0 0,-1-1-1,1 1 1,-1 0 0,1 0-1,0 0 1,-1 0 0,1 0-1,0 0 1,-1 0 0,1 0-1,0-1 1,0 1 0,-1 0-1,1 0 1,0-1 0,-1 1-1,1 0 1,-5-5-1231</inkml:trace>
</inkml:ink>
</file>

<file path=ppt/ink/ink2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2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1664,'0'-1'121,"0"-1"-1,0 1 1,0-1-1,1 1 1,-1 0 0,0-1-1,1 1 1,-1 0-1,1-1 1,0 1 0,-1 0-1,1 0 1,0 0 0,0-1-1,0 1 1,0 0-1,0 0 1,0 0 0,0 0-1,0 1 1,0-1 0,0 0-1,0 0 1,1 1-1,-1-1 1,0 0 0,1 1-1,-1 0 1,0-1-1,1 1 1,-1 0 0,0-1-1,1 1 1,-1 0 0,1 0-1,2 0 1,9 1-137,0-1 0,0 1 0,17 4 0,0 0 267,-6-4-62,17 2 463,73-5 1,-79 0-287,0 3 1,44 4 0,-40-1 53,54-2 1,-86-2-357,1-1 0,-1 1 0,1 1 0,-1-1 0,1 1 0,-1 1 0,1-1 0,-1 1 0,0 1 0,0-1 0,12 7 0,-18-9-21,-1 0-214,0 0-149,0 0-640,-1 3-1365,-4-6 1045</inkml:trace>
</inkml:ink>
</file>

<file path=ppt/ink/ink2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4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2048,'0'0'61,"0"0"1,0-1-1,1 1 1,-1 0-1,0 0 1,1-1-1,-1 1 1,0 0-1,1 0 1,-1 0-1,0 0 1,1 0-1,-1 0 0,1-1 1,-1 1-1,0 0 1,1 0-1,-1 0 1,0 0-1,1 0 1,-1 0-1,1 1 1,-1-1-1,0 0 1,1 0-1,-1 0 1,0 0-1,1 0 0,-1 0 1,0 1-1,1-1 1,-1 0-1,0 0 1,1 0-1,-1 1 1,0-1-1,0 0 1,1 0-1,-1 1 1,0-1-1,0 0 1,1 1-1,-1-1 0,0 0 1,0 1-1,0-1 1,0 0-1,0 1 1,0-1-1,1 1 1,13 26 1758,-11-19-2039,4 3 362,1 0 0,-1 0 0,2-1 0,-1 0-1,2-1 1,-1 1 0,1-2 0,1 1 0,18 11 0,-20-14-48,-1 1 0,0 0 0,-1 1 0,1-1 0,-2 2 0,1-1-1,-1 1 1,6 10 0,37 85 371,-9-18-122,-31-69-324,-2 0-1,0 1 1,-1 0 0,0 0-1,-2 1 1,0-1 0,1 23-1,-1 135 165,-4-112-162,-2-47-4,1-1 0,-2 1 1,0-1-1,-10 28 0,-3 14 19,11-38-37,-2-1 0,0 0 0,0-1 0,-2 1 0,0-2 0,-2 1 0,-18 24 0,13-16 42,-19 42 1,5-8 0,29-59-217,0 1 0,0-1 1,0 1-1,0 0 0,-1-1 0,1 0 1,0 1-1,-1-1 0,1 0 1,-1 0-1,0 0 0,1 0 0,-4 1 1,13-5-1107</inkml:trace>
</inkml:ink>
</file>

<file path=ppt/ink/ink2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5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7 896,'1'0'38,"0"0"1,-1 1-1,1-1 0,0 0 0,-1 0 1,1 0-1,0 0 0,0 0 0,-1 0 1,1 0-1,0 0 0,-1 0 1,1 0-1,0-1 0,-1 1 0,1 0 1,0 0-1,-1-1 0,1 1 0,-1 0 1,1-1-1,-1 1 0,2-1 1,12-3 1301,-13 5-1286,0 0 0,-1-1 1,1 1-1,0 0 1,-1 0-1,1 0 1,-1 0-1,1 0 0,-1 0 1,0 0-1,1 0 1,-1 0-1,0 0 0,0 0 1,0 0-1,0 0 1,0 0-1,0 0 1,0 0-1,0 0 0,0 2 1,0 3 87,0-1 1,1 1 0,0-1-1,0 0 1,0 1-1,1-1 1,0 0 0,0 0-1,0 0 1,0 0-1,1 0 1,0-1 0,0 1-1,0-1 1,5 6-1,6 4 28,1-1-1,0 0 0,18 11 0,-22-17-53,0 0 0,0 1 0,-1 0 0,0 1 0,0 0 0,-1 0-1,-1 1 1,0 1 0,13 20 0,-16-20-17,64 157 495,-62-144-479,0 1 1,-2 0 0,-1 1-1,-1-1 1,0 33 0,-1-36-69,1 0 1,0-1-1,2 1 0,0 0 1,10 21-1,-8-21-9,0-1 0,-1 2 0,-1-1 0,-2 1 0,2 25 0,-5-38-29,0 0 1,0 0 0,-1 0-1,-1 0 1,0 0 0,0 0 0,-1-1-1,0 1 1,0-1 0,-8 14-1,4-7 14,1 0-1,1 0 0,1 1 0,-5 31 1,-3 8 121,-26 77 6,34-116-124,1-1 1,1 0-1,0 1 0,1 16 1,0-15 4,0 1 0,-1-1 0,-5 23 0,2-24 0,0 0 0,-1-1 0,-1 1 0,-1-2 1,0 1-1,-1-1 0,0 0 0,-1-1 0,-1 0 0,0-1 1,-1 0-1,-14 11 0,-73 76 737,92-93-811,9-4-1576,13-14-580,0-11 535</inkml:trace>
</inkml:ink>
</file>

<file path=ppt/ink/ink2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6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 1664,'3'-3'210,"-1"-1"0,1 1 0,0 0 0,0 0 0,0 0 0,0 1 0,1-1 0,-1 1 0,1 0 1,-1 0-1,1 0 0,0 0 0,0 0 0,0 1 0,0 0 0,0 0 0,0 0 0,0 0 0,5 1 0,13-4-103,1 2 0,22 1 0,47-1 397,-47-1-588,0 3 1,-1 1-1,1 2 0,50 11 1,-75-8-813</inkml:trace>
</inkml:ink>
</file>

<file path=ppt/ink/ink2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1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67 377 1664,'11'-45'4352,"-11"44"-3904,0 1 277,8 20 918,-4 3-927,1 0-1,1 0 1,1-1 0,1 0 0,15 31 0,-18-45-625,-1-1 0,2 1 0,-1-1 0,1 1 1,0-1-1,1-1 0,-1 0 0,1 0 0,1 0 0,-1 0 1,1-1-1,0-1 0,0 1 0,0-1 0,1-1 1,16 6-1,-9-6-23,-1 0 1,1-1 0,0-1-1,-1 0 1,1-1-1,0 0 1,0-2-1,-1 0 1,1-1-1,-1 0 1,0-1-1,0-1 1,0 0-1,0-1 1,-1-1 0,18-10-1,-19 9-2,-1 0-1,0-1 1,0-1 0,0 1-1,-1-2 1,-1 0-1,0 0 1,-1 0 0,0-1-1,0-1 1,-1 0 0,-1 0-1,0 0 1,-1-1 0,-1 0-1,0 0 1,3-15-1,-5 17-12,-1 0 0,0 0-1,-1 0 1,-1 0 0,0 0-1,0 0 1,-1 0 0,-1 0-1,0 1 1,0-1 0,-1 0-1,-1 1 1,0-1 0,0 1-1,-1 0 1,-1 1 0,0-1-1,0 1 1,-1 0 0,0 1-1,-1-1 1,0 1 0,0 1-1,-1 0 1,0 0 0,-1 1-1,1 0 1,-2 0 0,1 1-1,-1 0 1,-16-5 0,9 4-19,-1 1 1,0 1 0,-1 1-1,1 1 1,-1 1 0,0 0-1,1 2 1,-1 0 0,0 1 0,0 1-1,1 0 1,-1 2 0,-26 9-1,31-9-35,0 1 0,1 0 1,0 1-1,0 1 0,0 0 0,1 1 0,0 1 0,1 0 0,0 0 0,0 1 0,1 1 0,0 0 1,1 1-1,0-1 0,1 2 0,0 0 0,-12 24 0,18-29-18,0-1-1,1 1 1,0 0 0,0-1-1,1 1 1,0 0 0,0 0-1,1 0 1,0 0 0,0 0-1,1 0 1,0 0 0,3 13-1,-2-15-59,0 0 0,1-1 0,-1 1 1,1-1-1,0 0 0,0 0 0,1 0 0,-1 0 0,1 0 0,0-1 0,0 0 0,1 0 0,-1 0 0,1 0 0,0-1 0,0 1 0,0-1 0,11 4 0,12 2-760,-1-2 0,2 0 0,-1-2 0,1-1 0,0-2 0,-1 0 0,1-2 0,40-5 0,10-4-1465</inkml:trace>
</inkml:ink>
</file>

<file path=ppt/ink/ink2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6.6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2304,'20'0'1152,"17"-7"-512,-23 7 1280,0 0-1920,4 0 128,16 7 0,3-14 128,20-6-256,-5 3 0,-1-3-512,-8 1 0,0 5-256,-11 0 0</inkml:trace>
</inkml:ink>
</file>

<file path=ppt/ink/ink2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7.8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574 481 2816,'0'-4'302,"1"0"1,-1 0-1,1 0 1,0 0-1,0 0 1,1 0-1,-1 0 1,1 1-1,0-1 1,0 1-1,0-1 1,1 1-1,-1 0 1,1 0-1,-1 0 1,1 0-1,0 0 1,0 0-1,5-2 1,10-7-256,0 1-1,31-15 1,-7 5 760,-28 12-747,0 0-1,-1-1 1,0 0 0,0-1 0,-1 0-1,-1-1 1,0 0 0,-1-1 0,16-25-1,-23 32-43,0 1 0,0-1-1,-1 0 1,0 1 0,0-1-1,-1 0 1,1 0-1,-1 0 1,0 0 0,-1 0-1,0-1 1,0 1 0,0 0-1,0 0 1,-1 0 0,0 0-1,-1 0 1,1 0 0,-1 0-1,0 0 1,-1 1 0,1-1-1,-1 0 1,0 1-1,0 0 1,-1 0 0,0 0-1,0 0 1,-5-4 0,5 6-21,0 0 1,0 0-1,0 0 0,0 1 1,-1 0-1,1 0 1,-1 0-1,0 0 1,1 1-1,-1 0 0,0 0 1,0 0-1,0 0 1,0 1-1,0 0 1,0 0-1,0 0 0,0 1 1,0-1-1,1 1 1,-1 0-1,0 1 1,0-1-1,1 1 0,-1 0 1,1 0-1,-8 5 1,-1 6-27,0 0 0,0 1 0,2 0 0,-1 1 1,2 0-1,0 0 0,1 2 0,-14 33 0,15-29 1,2 1-1,0-1 0,1 2 0,1-1 1,1 0-1,2 1 0,0 33 0,6 13 49,16 76 0,3 43 139,-22-162-127,-2-1 0,-1 1 1,-1 0-1,-1 0 0,-8 32 0,-1-9 63,10-35-78,0-1 1,-1 1 0,-1-1 0,0 0 0,-1 0 0,0 0 0,-1-1 0,-1 1-1,0-1 1,0-1 0,-1 0 0,-17 18 0,8-15-1,-1-1-1,0-1 1,-1 0 0,0-1-1,-1-2 1,0 0 0,-1-1-1,0-1 1,0 0 0,0-2-1,-1-1 1,0 0 0,0-2-1,0-1 1,-24-1 0,41 0-15,0-1 1,0 0-1,0 0 1,-1 0-1,1-1 1,1 1 0,-1-1-1,0-1 1,0 1-1,1-1 1,-1 1-1,1-1 1,0-1 0,0 1-1,0-1 1,0 1-1,-4-7 1,-2-4-7,0 0 0,1-1-1,-13-30 1,9 16-22,12 28-33,-1-1 1,2 0-1,-1 0 0,0 0 1,0 0-1,1 0 0,-1 0 1,1 0-1,-1-1 0,1 1 0,0 0 1,0 0-1,0 0 0,0 0 1,0 0-1,1-3 0,0 4-38,-1-1-1,1 1 1,0 0-1,0 0 1,0 0-1,0 0 1,0 0-1,0 0 1,0 0-1,0 0 1,0 1-1,0-1 0,1 0 1,-1 1-1,0-1 1,0 1-1,1-1 1,-1 1-1,0 0 1,1-1-1,-1 1 1,0 0-1,1 0 1,2 0-1,19-1-1201</inkml:trace>
</inkml:ink>
</file>

<file path=ppt/ink/ink2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39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24 2304,'-1'-1'84,"1"1"-1,0-1 1,0 0 0,-1 1-1,1-1 1,0 1 0,0-1-1,0 0 1,-1 1 0,1-1-1,0 1 1,0-1 0,0 0-1,0 1 1,0-1 0,0 0-1,0 1 1,1-1 0,-1 1-1,0-1 1,0 0 0,0 1-1,1-1 1,-1 1 0,0-1-1,1 1 1,-1-1 0,0 1 0,1-1-1,-1 1 1,1-1 0,-1 1-1,1-1 1,-1 1 0,1 0-1,-1-1 1,1 1 0,-1 0-1,1-1 1,-1 1 0,1 0-1,-1 0 1,1-1 0,0 1-1,-1 0 1,1 0 0,0 0-1,-1 0 1,1 0 0,-1 0-1,2 0 1,-1 0-39,1 0 0,0 0 0,0 0-1,-1 0 1,1 0 0,0 0 0,-1 1 0,1-1 0,0 0-1,-1 1 1,1 0 0,0-1 0,-1 1 0,1 0 0,-1 0-1,1 0 1,-1 0 0,0 0 0,2 1 0,5 15 188,-1 0 0,0 0 0,-2 1 0,0 0 1,-1 0-1,0 0 0,0 20 0,-3-28-178,5 27 137,2-1 0,1 0 0,18 47 0,-26-80-159,-1 1-1,1-1 1,0 1 0,-1 0 0,0-1 0,0 1 0,0 0 0,0-1-1,-2 6 1,2-8-25,0-1-1,0 1 0,0-1 1,0 0-1,0 1 1,0-1-1,-1 1 0,1-1 1,0 0-1,0 1 1,0-1-1,0 0 0,-1 1 1,1-1-1,0 0 1,0 1-1,-1-1 0,1 0 1,0 1-1,-1-1 0,1 0 1,0 0-1,-1 1 1,1-1-1,0 0 0,-1 0 1,1 0-1,-1 0 1,0 1-1,-12-18 189,7 3-204,0 0-1,1-1 1,1 1-1,1-1 1,0 0-1,1-1 1,0 1-1,1 0 1,1 0-1,0-1 0,1 1 1,1 0-1,1-1 1,6-22-1,-6 32-6,0 0 0,0 0 0,1 1 0,0 0-1,0 0 1,0 0 0,0 0 0,1 1-1,0-1 1,0 1 0,0 1 0,0-1 0,1 1-1,-1-1 1,1 1 0,0 1 0,0-1 0,0 1-1,0 0 1,0 1 0,11-2 0,-8 1 29,0 1-1,0 0 1,0 0 0,0 1 0,1 1-1,-1-1 1,0 1 0,0 1 0,0-1 0,-1 2-1,1-1 1,0 1 0,-1 1 0,15 7-1,-14-5 18,1 1-1,-1 0 1,0 1-1,0 0 1,-1 1-1,-1 0 1,1 0-1,-1 0 1,-1 1-1,0 0 1,0 0-1,-1 1 1,5 12-1,-4-10 21,-3-7 3,0 1-1,0-1 1,0 1-1,-1 0 1,0 0-1,0 0 1,-1 0-1,0 0 1,0 0-1,0 15 1,-1-22-52,0 0 0,0 1 0,0-1 0,0 0 0,0 0 0,0 1 0,0-1 0,0 0 0,0 1 1,0-1-1,0 0 0,0 0 0,0 1 0,-1-1 0,1 0 0,0 0 0,0 1 0,0-1 0,0 0 0,0 0 0,0 0 0,-1 1 0,1-1 0,0 0 0,0 0 0,0 0 1,-1 1-1,1-1 0,0 0 0,0 0 0,-1 0 0,1 0 0,0 0 0,0 1 0,-1-1 0,1 0 0,0 0 0,0 0 0,-1 0 0,1 0 0,0 0 0,0 0 0,-1 0 1,1 0-1,-1 0 0,-8-13 164,-2-26 64,11 28-251,0 0 0,1 0 0,1 1 0,0-1 0,0 1 0,1-1 0,0 1 0,1 0 0,0 0 0,1 0 0,0 1 0,0-1 0,9-11 0,-9 16 6,0-1-1,0 1 1,1 0-1,-1 0 1,1 1-1,0 0 1,0 0-1,1 0 1,-1 1-1,1-1 1,-1 2-1,1-1 1,0 1-1,0 0 1,0 0-1,1 1 1,-1 0-1,0 0 1,1 1-1,12 1 1,-12-1 7,0 0 0,0 1 1,0 0-1,0 1 0,-1 0 0,1 0 1,0 0-1,-1 1 0,1 1 0,-1-1 1,0 1-1,0 0 0,-1 0 0,1 1 1,-1 0-1,0 0 0,0 1 0,-1-1 1,1 1-1,-1 1 0,0-1 0,-1 1 1,0 0-1,0 0 0,0 0 0,-1 0 1,0 0-1,0 1 0,-1 0 0,0-1 0,-1 1 1,2 9-1,6 62 904,0 93 0,-10-170-841,1-1-1,-1 0 1,1 0 0,-1 0 0,0 0-1,1 0 1,-1 0 0,0 0-1,0 0 1,0 0 0,0 0 0,0-1-1,0 1 1,0 0 0,0-1-1,0 1 1,0 0 0,0-1 0,-2 1-1,-8 8-1809,18 7 219</inkml:trace>
</inkml:ink>
</file>

<file path=ppt/ink/ink2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44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350 98 2048,'2'-4'309,"-1"0"-1,1 0 1,-1-1 0,0 1-1,-1 0 1,1-1 0,-1 1-1,0-1 1,0 1 0,0-1-1,0 1 1,-2-6 0,2 8-282,-1 0 1,1 0-1,-1 0 0,0 1 1,1-1-1,-1 0 1,0 1-1,0-1 1,0 0-1,0 1 1,-1-1-1,1 1 1,0 0-1,-1-1 0,1 1 1,-1 0-1,1 0 1,-1 0-1,1 0 1,-1 0-1,0 0 1,1 1-1,-1-1 1,0 0-1,0 1 0,0-1 1,0 1-1,1 0 1,-1 0-1,-4 0 1,-10 0 98,0 0 1,0 2-1,0 0 0,0 1 1,0 0-1,0 1 1,1 1-1,0 0 1,0 2-1,-27 14 0,33-15-58,1 0-1,0 0 0,0 1 0,0 0 0,1 1 0,0 0 1,1 0-1,0 0 0,0 1 0,0-1 0,1 2 0,1-1 0,-1 0 1,1 1-1,1 0 0,0 0 0,1 0 0,-2 11 0,3-10-31,0 0-1,1 0 0,0 0 0,1 0 0,0 1 1,1-1-1,0 0 0,1-1 0,0 1 0,1 0 1,0-1-1,0 0 0,1 0 0,1 0 0,0 0 1,0-1-1,1 0 0,0 0 0,0-1 0,1 0 1,0 0-1,1-1 0,-1 0 0,1-1 0,1 1 1,-1-2-1,1 1 0,0-1 0,1-1 0,-1 0 1,1 0-1,-1-1 0,1-1 0,0 0 0,0 0 1,0-1-1,1 0 0,-1-1 0,20-2 0,-5-2 16,1-2 0,-2 0-1,1-2 1,-1-1 0,0 0-1,-1-2 1,41-24 0,-61 32-52,1 0 1,0 1 0,0 0-1,1 0 1,-1 1 0,0-1-1,1 1 1,-1 0 0,1 0-1,-1 1 1,12 0 0,62 14 47,-5 0 294,-28-13-8,0-1 0,-1-3 1,1-1-1,-1-3 0,0-1 1,-1-3-1,75-27 0,-112 36-308,-1-1 0,1 0 0,-1 0 0,0 0 0,0-1 0,0 0 0,0 0-1,-1-1 1,1 0 0,-1 0 0,7-9 0,-10 12-13,-1-1 0,1 0-1,-1 0 1,0 1 0,0-1 0,0 0-1,0 0 1,-1 0 0,1 0 0,-1-1-1,0 1 1,1 0 0,-1 0 0,-1 0 0,1 0-1,0 0 1,-1 0 0,0 0 0,0 0-1,0 0 1,0 0 0,0 0 0,0 0-1,-1 0 1,1 1 0,-1-1 0,0 1-1,-4-5 1,-7-10 8,-2 0-1,0 1 0,-1 1 1,0 1-1,-1 0 1,-1 1-1,0 1 1,-1 1-1,0 0 0,0 1 1,-1 2-1,-38-12 1,42 15-42,0 2 1,-1 0 0,0 1 0,0 0 0,1 1 0,-1 1 0,0 1 0,0 1-1,0 0 1,1 1 0,-1 0 0,1 2 0,0 0 0,0 0 0,0 2-1,1 0 1,-16 10 0,27-14-15,-1-1-1,1 1 0,0 1 1,0-1-1,0 0 1,0 1-1,1 0 0,0 0 1,-1 0-1,1 0 1,1 1-1,-1-1 0,1 1 1,-1 0-1,2-1 1,-1 1-1,0 0 0,1 0 1,-2 11-1,3-12-81,0 1 0,1-1 0,0 1 0,-1-1 1,1 1-1,1-1 0,-1 0 0,1 0 0,-1 1 0,1-1 0,1 0 0,-1 0 0,0-1 0,1 1 0,0 0 0,0-1 0,0 1 0,0-1 0,0 0 0,1 0 0,0-1 1,-1 1-1,8 3 0,3 2-328,0-2 1,1 1 0,0-2-1,0 0 1,0-1 0,0 0-1,19 2 1,45-1-1368</inkml:trace>
</inkml:ink>
</file>

<file path=ppt/ink/ink2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45.3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282 1 2304,'-72'1'5141,"41"4"-4782,-43 14-1,66-17-250,0 1-1,0 0 0,0 0 1,0 1-1,1 0 1,-1 1-1,1 0 0,0 0 1,1 0-1,-10 9 1,15-12-103,-1-1 0,1 1 0,0-1 0,0 0 0,0 1 0,0 0 0,0-1 1,0 1-1,0 0 0,1-1 0,-1 1 0,1 0 0,-1 0 0,1 0 0,0-1 0,-1 1 1,1 0-1,0 0 0,0 0 0,0 0 0,1 0 0,-1-1 0,0 1 0,1 0 0,-1 0 1,1 0-1,0-1 0,-1 1 0,1 0 0,0-1 0,0 1 0,0-1 0,0 1 0,0-1 1,1 1-1,-1-1 0,0 0 0,1 1 0,-1-1 0,3 2 0,7 4 27,1 0-1,-1-1 1,1 0 0,23 7-1,-11-4 114,322 167 516,-340-172-630,0 0 0,0 0 0,0 1 0,0 0-1,-1 0 1,7 8 0,-11-12-17,0 0-1,0 1 1,0-1 0,0 0-1,0 0 1,-1 1-1,1-1 1,0 0 0,-1 1-1,1-1 1,-1 0-1,0 1 1,1-1 0,-1 1-1,0-1 1,0 1-1,0-1 1,0 1 0,0-1-1,0 1 1,0-1-1,-1 1 1,1-1 0,-1 0-1,1 1 1,-1-1-1,1 1 1,-1-1 0,0 0-1,1 0 1,-1 1-1,0-1 1,0 0 0,0 0-1,0 0 1,0 0-1,0 0 1,-3 2 0,-22 15 162,-1-1 1,-1-2-1,0 0 1,-2-2-1,1-1 1,-1-2-1,-1-1 0,0-1 1,0-1-1,-49 3 1,51-13-1480,28-1-368,15-1-368,-10 2 375</inkml:trace>
</inkml:ink>
</file>

<file path=ppt/ink/ink2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47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440 19 1024,'0'0'69,"-1"0"0,1 0-1,0 0 1,-1 0 0,1 0 0,-1 0 0,1-1-1,0 1 1,-1 0 0,1 0 0,-1 0 0,1 0-1,0-1 1,-1 1 0,1 0 0,-1 0 0,1-1-1,0 1 1,0 0 0,-1 0 0,1-1 0,0 1-1,-1-1 1,1 1 0,0 0 0,0-1 0,0 1-1,-1 0 1,1-1 0,0 1 0,0-1 0,0 0-1,0 1-32,0-1 0,-1 1-1,1-1 1,0 1 0,0-1-1,-1 1 1,1 0 0,0-1-1,0 1 1,-1-1 0,1 1 0,0-1-1,-1 1 1,1 0 0,-1-1-1,1 1 1,-1 0 0,1-1-1,0 1 1,-1 0 0,1 0-1,-1 0 1,1-1 0,-1 1-1,1 0 1,-1 0 0,0 0-1,1 0 1,-1 0 0,1 0-1,-1 0 1,1 0 0,-1 0-1,1 0 1,-1 0 0,1 0-1,-1 0 1,1 1 0,-1-1 0,0 0-1,-7 1 79,0 0-1,-1 1 0,1-1 1,0 2-1,0-1 1,0 1-1,1 0 0,-1 1 1,1 0-1,-1 0 1,1 1-1,0-1 0,1 1 1,-1 1-1,1 0 1,0-1-1,1 2 0,-10 11 1,-20 36 53,3 2 1,1 1 0,4 1-1,2 1 1,2 1-1,-24 104 1,28-63 24,-8 119 0,27-189-167,2-1 1,0 0-1,3 0 1,0 0-1,2 0 0,16 44 1,-8-25 13,9 57 0,-21-92 34,0 0-1,1-1 1,0 0-1,1 0 1,0 0-1,1-1 1,1 1-1,8 11 1,0-3 206,2 0 1,0-1-1,27 23 1,5 12-46,-48-53-206,1 1-1,0-1 1,0 1 0,-1-1-1,1 1 1,-1-1-1,0 1 1,0 0-1,0 0 1,0 0-1,0 4 1,0-6-16,-1 0-1,0-1 1,1 1 0,-1 0-1,0 0 1,0 0 0,0-1 0,1 1-1,-1 0 1,0 0 0,0 0-1,0-1 1,0 1 0,-1 0-1,1 0 1,0 0 0,0 0 0,0-1-1,-1 1 1,1 0 0,0 0-1,-1-1 1,1 1 0,-1 0 0,1-1-1,0 1 1,-1 0 0,0-1-1,1 1 1,-1 0 0,1-1 0,-1 1-1,0-1 1,1 0 0,-1 1-1,0-1 1,0 1 0,1-1 0,-1 0-1,-1 1 1,22-14-3745,-7 6 2325</inkml:trace>
</inkml:ink>
</file>

<file path=ppt/ink/ink2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48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187 354 1664,'-1'2'-49,"1"-2"494,4-3 2020,-2 16-697,-10 80 642,4-72-2277,2 0-1,0 0 0,2 0 1,2 34-1,3-21-8,2-1 0,1 1-1,2-1 1,27 62 0,-36-91-108,1 0 0,0-1 0,0 1 0,1-1 0,-1 1 0,1-1 0,-1 0 0,1 0 0,0 0 0,0 0 0,0-1 0,1 1 0,-1-1 0,0 0 0,1 0 0,0 0 1,-1 0-1,1-1 0,0 1 0,0-1 0,0 0 0,0 0 0,0-1 0,7 1 0,-5-1 6,0-1-1,0 0 1,0 0-1,0-1 1,0 0-1,0 0 1,0 0 0,-1 0-1,0-1 1,1 0-1,-1 0 1,0-1-1,0 0 1,0 1 0,-1-1-1,5-6 1,5-3 22,-2-2 1,1 0-1,-2 0 0,0-1 1,-1 0-1,11-25 1,-16 29-25,0-1 0,-2 1 0,1-1 1,-2 0-1,0 0 0,0 0 0,-1 0 0,-1-1 1,0 1-1,-3-21 0,-3 4 6,-1-1-1,-1 1 1,-1 1-1,-2 0 1,-1 0 0,-1 1-1,-1 1 1,-2 0-1,-24-33 1,9 13-11,21 30-20,-1 1 1,0-1-1,-1 2 1,0-1-1,-2 2 1,0 0-1,-22-18 1,30 27-9,-1 1 0,0 0 0,0 0 0,0 0 1,-1 1-1,1 0 0,-1 1 0,0-1 0,-15-1 1,18 4 4,-1 0 0,1 1 0,-1-1 0,1 1 0,0 0 0,0 1 0,-1-1 0,1 1 0,0 0 0,0 1 0,0-1 0,1 1 0,-1 0 0,1 0 0,-8 7 0,5-4-2,0 0 1,0 1-1,1 0 1,0 0 0,1 1-1,0 0 1,0 0-1,0 0 1,1 0 0,1 1-1,-1-1 1,1 1-1,1 0 1,-1 0-1,2 0 1,-2 16 0,2-18 5,1-1 0,0 0 1,1 0-1,-1 0 0,1 0 1,0 0-1,1 0 0,-1 0 0,1 0 1,1 0-1,-1-1 0,1 1 1,0-1-1,0 0 0,0 0 1,1 0-1,0 0 0,0 0 1,0-1-1,0 1 0,1-1 0,0 0 1,0-1-1,0 1 0,9 4 1,15 4 119,-1-1 0,1-1 1,1-2-1,-1-1 0,34 4 1,155 6 610,-175-14-616,-36-3-171,-1 1 1,1-1 0,-1 0 0,1 0-1,0-1 1,-1 0 0,0 0 0,1 0-1,-1-1 1,0 0 0,1 0 0,-1-1-1,0 0 1,-1 0 0,1 0-1,0 0 1,7-7 0,-10 7-263,1 1-1,0 0 1,0 0-1,-1 1 1,1-1 0,0 1-1,0 0 1,1 0-1,-1 0 1,0 1-1,5-1 1,-2 0-374,4-2-968</inkml:trace>
</inkml:ink>
</file>

<file path=ppt/ink/ink2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49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56 2048,'0'-18'2404,"0"13"299,-4 21-1261,2 0-1215,1 1 1,1 0-1,1 0 1,0 0-1,1 0 0,1 0 1,0-1-1,2 1 0,5 16 1,6 25 37,-9-30-181,-3-16-10,-1 1 0,0 0 0,0 0-1,-1 0 1,-1 0 0,0 0 0,-1 0-1,-1 1 1,0-1 0,-3 16 0,4-28-68,0-1 1,0 1 0,0-1 0,0 1 0,0-1-1,0 0 1,0 1 0,0-1 0,0 1-1,-1-1 1,1 1 0,0-1 0,0 0 0,0 1-1,-1-1 1,1 1 0,0-1 0,0 0 0,-1 1-1,1-1 1,0 0 0,-1 1 0,1-1-1,0 0 1,-1 0 0,1 1 0,-1-1 0,1 0-1,0 0 1,-1 0 0,1 0 0,-1 1-1,1-1 1,-1 0 0,1 0 0,-1 0 0,1 0-1,0 0 1,-2 0 0,-9-17 136,-3-29-24,10 24-126,2 0-1,1 0 1,1 0 0,0 0-1,2 0 1,1 0 0,8-35-1,-7 40 0,1 1 0,1 0 0,1 0-1,0 1 1,1 0 0,0 0 0,1 1-1,1 0 1,0 1 0,20-20 0,-28 30 21,1 0 0,0 0 0,-1 1 0,1 0 0,0-1 0,0 1 0,1 0 1,-1 0-1,0 1 0,1-1 0,-1 1 0,1 0 0,-1 0 0,1 0 0,0 0 0,-1 0 1,1 1-1,0 0 0,0-1 0,-1 1 0,1 1 0,0-1 0,0 1 0,-1-1 1,1 1-1,0 0 0,-1 0 0,1 1 0,-1-1 0,1 1 0,-1 0 0,0 0 0,0 0 1,0 0-1,0 0 0,5 6 0,-1-1 27,0 1 0,0 0-1,-1 1 1,0-1 0,0 1 0,-1 0-1,-1 1 1,1-1 0,-2 1 0,1 0 0,-1 0-1,2 13 1,2 56 225,-5 87-1,-2-154 18,1-34-292,0 0 1,1 0 0,1 0-1,1 0 1,1 0-1,1 1 1,1-1 0,10-20-1,-14 35-6,0 0-1,1 0 0,0 1 1,0-1-1,0 1 0,1 0 1,0 0-1,0 0 1,1 1-1,0 0 0,0 0 1,0 0-1,0 1 1,1 0-1,-1 0 0,1 0 1,0 1-1,0 0 0,1 1 1,-1-1-1,0 1 1,1 1-1,0-1 0,-1 2 1,1-1-1,11 1 1,-7 1 20,-1 0 1,1 1 0,0 1 0,-1 0 0,0 1 0,1 0 0,-1 0-1,-1 1 1,1 1 0,-1 0 0,0 0 0,0 1 0,-1 0-1,1 1 1,-2 0 0,1 0 0,-1 1 0,-1 0 0,1 1 0,-2-1-1,10 17 1,-9-11 45,-1 0-1,0 0 1,-1 0-1,-1 0 1,0 1-1,-1 0 0,-1 0 1,0 0-1,-1 0 1,-1 0-1,-2 22 1,1 1 39,1-39-126,0 1 0,0-1 0,0 0 0,0 0 0,0 0 1,0 1-1,0-1 0,0 0 0,0 0 0,0 0 0,0 1 0,0-1 0,0 0 0,0 0 1,0 0-1,0 1 0,0-1 0,0 0 0,0 0 0,0 0 0,-1 0 0,1 1 0,0-1 1,0 0-1,0 0 0,0 0 0,0 0 0,-1 0 0,1 0 0,0 1 0,0-1 0,0 0 1,0 0-1,-1 0 0,1 0 0,0 0 0,0 0 0,0 0 0,-1 0 0,1 0 0,0 0 1,0 0-1,0 0 0,-1 0 0,1 0 0,0 0 0,0 0 0,0 0 0,-1 0 0,1 0 1,0 0-1,0 0 0,-1-1 0,-13-7-2778,0 1 1606,-11-1-604</inkml:trace>
</inkml:ink>
</file>

<file path=ppt/ink/ink2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0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321 10 1664,'0'0'144,"0"0"-1,0-1 1,1 1 0,-1 0-1,0 0 1,0-1-1,0 1 1,0 0 0,0-1-1,0 1 1,0 0 0,0-1-1,0 1 1,0-1 0,0 1-1,0 0 1,0-1-1,0 1 1,0 0 0,0-1-1,0 1 1,0 0 0,0-1-1,0 1 1,-1 0 0,1 0-1,0-1 1,0 1 0,-1-1-1,-5 3-64,0 1 0,0-1 0,1 1 0,-1 0 0,1 0 0,-1 1 0,1 0 0,0 0 0,1 0 0,-7 7-1,-44 56 738,29-33-409,11-13-249,0 0 0,1 2 0,1 0 0,2 0 1,0 1-1,1 0 0,-7 28 0,5-6-64,3 0 1,1 1-1,-2 49 0,-4 1-14,9-67-57,0 0 0,1 33 1,5-36-6,10 52 1,-6-52 16,3 52-1,-9-50 1,2 1 0,2-1-1,0 0 1,2 0 0,1 0-1,1-1 1,16 40 0,-17-57 54,1-1 0,0 0 0,1 0 1,0-1-1,0 0 0,1 0 0,0-1 1,1 0-1,0 0 0,0-1 0,12 6 1,31 24 353,-49-34-430,-1 0-1,0 1 1,0-1-1,0 1 1,-1-1-1,1 1 1,-1 0-1,0 0 1,0 0-1,0 1 0,0-1 1,-1 0-1,2 7 1,6 17 474,-8-27-487,-1-1 1,0 1-1,1-1 1,-1 1 0,1-1-1,-1 1 1,0-1-1,1 1 1,-1-1 0,1 1-1,-1-1 1,1 0-1,0 1 1,-1-1-1,1 0 1,-1 1 0,1-1-1,-1 0 1,1 0-1,0 0 1,-1 0 0,1 1-1,0-1 1,-1 0-1,1 0 1,0 0-1,-1 0 1,1-1 0,0 1-1,-1 0 1,1 0-1,-1 0 1,2-1 0,9 1-1685,-5 6 20</inkml:trace>
</inkml:ink>
</file>

<file path=ppt/ink/ink2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1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 1536,'1'-2'146,"0"0"-1,0 0 1,0 0-1,1 0 1,-1 0-1,1 0 1,-1 0 0,1 1-1,0-1 1,-1 1-1,1-1 1,0 1 0,0 0-1,0-1 1,0 1-1,0 0 1,1 0-1,-1 1 1,0-1 0,0 0-1,1 1 1,-1 0-1,0-1 1,1 1 0,-1 0-1,0 0 1,1 0-1,-1 0 1,0 1-1,1-1 1,-1 1 0,0-1-1,0 1 1,4 1-1,9 4 210,-1 0 0,0 1 0,0 0 0,14 11 0,-21-14-57,3 5-127,1 1 0,-1 0 0,0 1 0,-1 0 0,-1 1 0,0-1 0,10 20 0,1 0-25,20 36 125,-3 2-1,50 139 0,-74-172-229,-2 0 0,-2 1 0,-1 0 0,-1 0-1,-3 0 1,-1 1 0,-1 0 0,-3-1 0,0 1 0,-3-1 0,-18 73 0,16-91-20,-1 1 0,0-2 1,-2 1-1,0-1 0,-1-1 1,-1 0-1,-1 0 0,0-1 1,-30 27-1,34-26-970,9-16 891,0-1-1,1 1 0,-1-1 0,0 1 0,0-1 0,1 1 1,-1-1-1,0 1 0,0-1 0,1 0 0,-1 1 0,1-1 1,-1 0-1,0 1 0,1-1 0,-1 0 0,1 1 0,-1-1 0,1 0 1,-1 0-1,1 0 0,-1 1 0,1-1 0,-1 0 0,1 0 1,-1 0-1,1 0 0,-1 0 0,1 0 0,-1 0 0,1 0 1,-1 0-1,1 0 0,0 0 0,21-3-1370</inkml:trace>
</inkml:ink>
</file>

<file path=ppt/ink/ink2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3.2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3072,'38'-4'3798,"-32"2"-3313,1 1-1,0 1 1,-1-1-1,1 1 0,0 0 1,10 2-1,18 4-303,13 5 346,1-2 0,0-3 0,0-2 0,71-2 0,-87-5-15,56-12 0,-80 16-215,-14 7-138,-16 13-22,19-19-111,-19 21 68,1 1 1,1 1-1,1 1 0,1 1 1,1 0-1,-20 50 1,29-59-83,2 0 0,-1 1-1,2-1 1,1 1 0,0 0 0,1 0 0,1 0 0,2 26 0,-1-42-11,0 1 0,0-1 1,0 0-1,0 1 0,1-1 1,0 0-1,-1 1 1,1-1-1,0 0 0,1 0 1,-1 0-1,0 0 0,1 0 1,0 0-1,0 0 1,0-1-1,0 1 0,0 0 1,0-1-1,1 0 1,3 3-1,-2-2 4,1-1 1,0 1-1,0-1 0,0-1 1,0 1-1,1-1 1,-1 0-1,0 0 0,0 0 1,1-1-1,-1 0 1,6 0-1,16-3 22,-1-1-1,0-1 1,-1-1 0,30-11 0,-54 16-27,41-13 77,-1-2 0,-1-1 0,-1-3-1,71-46 1,-95 54-58,4-1-16,-14 17-5,-6 12 4,0-9 12,1-1 0,-1 1 1,1 0-1,0 0 0,0-1 1,1 1-1,0 0 1,0-1-1,1 1 0,0 0 1,0-1-1,0 0 0,1 1 1,0-1-1,0 0 1,1-1-1,0 1 0,0 0 1,0-1-1,0 0 0,1 0 1,0 0-1,0-1 1,0 0-1,1 0 0,-1 0 1,1 0-1,6 2 0,0 0 30,0-1-1,1 0 1,-1-1-1,1-1 0,0 0 1,0 0-1,1-1 0,-1-1 1,0 0-1,0-1 0,1-1 1,-1 0-1,20-4 0,13-5 282,81-31-1,-107 33-249,0-1 0,-1-1 0,0 0 0,0-2 0,-2 0 0,21-18 0,-32 25-47,-1 0 0,0 0 1,-1 0-1,1-1 0,-1 1 0,0-1 1,0-1-1,-1 1 0,0 0 0,0-1 1,0 1-1,-1-1 0,0 0 0,-1 0 1,1 0-1,-1 0 0,0 0 0,-1 0 1,0 0-1,0 0 0,-1 0 0,1-1 1,-2 1-1,-1-9 0,-1 6-16,0 0 0,0 0 0,0 1 0,-1 0-1,-1 0 1,0 0 0,0 0 0,0 1 0,-1 0 0,-1 1 0,1-1-1,-1 1 1,0 1 0,-1-1 0,-15-7 0,7 5-14,-1 2 1,1 0-1,-2 1 1,1 1-1,0 0 1,-1 2-1,0 0 1,0 1-1,0 1 0,0 1 1,0 1-1,0 0 1,0 1-1,0 1 1,-29 9-1,31-7-53,1 0-1,0 1 1,-1 1-1,2 0 1,-1 1-1,1 1 1,1 0-1,-1 1 1,2 1-1,-1 0 0,2 1 1,-1 0-1,2 1 1,0 1-1,0-1 1,1 2-1,-11 20 1,20-32 43,-1 0 0,1 0 0,0 0 0,0 0 0,0 0 0,1 0 0,-1 0 0,1 0 0,0 0 0,0 1 0,0-1 0,0 0 1,0 0-1,0 0 0,1 0 0,0 0 0,0 0 0,0 0 0,0 0 0,0 0 0,0 0 0,1 0 0,-1 0 0,1-1 0,0 1 0,0-1 0,0 1 0,0-1 0,0 0 1,1 0-1,-1 0 0,1 0 0,-1 0 0,1 0 0,0-1 0,0 1 0,3 0 0,4 3-11,0 0 0,1-1 0,0 0 0,0-1 1,0-1-1,1 1 0,-1-2 0,0 0 0,14 0 0,-4-2-17,-1-1 0,0-2-1,-1 0 1,1 0 0,23-10 0,92-45-270,-100 41 165,1 2 0,0 1 0,70-17 1,-104 31 138,0 1 0,1-1 0,-1 1 0,1-1 1,-1 1-1,0 0 0,1 0 0,-1 0 0,1 0 1,-1 0-1,0 0 0,1 1 0,-1-1 0,0 1 1,1 0-1,-1 0 0,0 0 0,0 0 1,1 0-1,-1 0 0,0 0 0,3 4 0,-3-2 16,0 0-1,-1 0 1,1 0-1,-1 1 1,0-1-1,0 1 1,0-1-1,0 1 1,-1-1-1,1 1 1,-1-1-1,0 1 1,0 5-1,-1-1 71,2 0 0,-1 0 0,1-1 0,1 1 0,-1 0 0,1 0 0,1-1-1,-1 1 1,1-1 0,1 1 0,-1-1 0,6 8 0,-2-6 89,1 0 0,0-1-1,0 1 1,1-1 0,0-1 0,0 0 0,16 9 0,-21-13-169,1-1 1,0 0 0,0 0 0,0-1-1,0 1 1,0-1 0,0 0-1,0-1 1,0 1 0,0-1 0,0 0-1,7-1 1,63-11-2230,-44 5 780,-6 3 197,25-6-2104,-24-4 924</inkml:trace>
</inkml:ink>
</file>

<file path=ppt/ink/ink2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2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76 2432,'8'-5'378,"0"0"0,1 0 0,-1 1 1,1 1-1,0 0 0,0 0 0,1 0 0,-1 1 0,0 1 0,1-1 1,-1 2-1,1-1 0,0 1 0,12 2 0,-3-2-235,0 0 0,29-5 0,11-6 639,0 3 0,84-1 1,-28 2-1829,-115 7 883,1 0-1,0 0 1,0 0-1,0 0 1,0 0-1,0 1 1,0-1-1,0 0 0,0 0 1,-1 1-1,1-1 1,0 1-1,0-1 1,0 1-1,-1-1 1,1 1-1,0-1 0,-1 1 1,1 0-1,0-1 1,-1 1-1,1 0 1,0 1-1,0 3-1137</inkml:trace>
</inkml:ink>
</file>

<file path=ppt/ink/ink2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2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1536,'3'157'7286,"22"104"-5271,-19-154-1738,-5-106-398,-1 0 0,1 1 0,0-1-1,-1 0 1,1 0 0,0 0 0,0 0 0,0 0-1,0 0 1,0 0 0,0 0 0,0 0 0,0 0-1,0 0 1,0-1 0,0 1 0,1 0 0,-1-1-1,0 1 1,1-1 0,1 1 0,15 3-1287</inkml:trace>
</inkml:ink>
</file>

<file path=ppt/ink/ink2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2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16 2304,'0'-1'104,"-1"1"0,1-1 0,0 1 0,0-1 0,0 1 0,-1-1 0,1 1 1,0-1-1,0 1 0,0-1 0,0 0 0,0 1 0,0-1 0,0 1 0,0-1 0,1 1 0,-1-1 0,0 1 0,0-1 1,0 1-1,0-1 0,1 1 0,-1-1 0,0 1 0,1-1 0,-1 1 0,1-1 0,3 1 2780,-1 11-1344,1 52-829,2 0 1,21 85-1,-19-108-515,-6-22-176,2 1 1,0-1 0,1 0-1,0 0 1,10 19 0,-14-36-143,-1 0 0,1 1 0,0-1 0,0 0 0,0 0 0,-1 0 0,1 1 0,0-1 0,1 0 0,-1-1 0,0 1 0,0 0 0,0 0 0,1 0 0,-1-1 0,0 1 0,1 0 0,-1-1 0,0 1 0,1-1 0,-1 0 0,1 1 0,-1-1 0,1 0 0,-1 0 0,0 0 0,1 0 0,-1 0 0,1 0 0,-1-1 0,3 0 0,6-9-1414</inkml:trace>
</inkml:ink>
</file>

<file path=ppt/ink/ink2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3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5760,'5'-27'2816,"9"2"-3840,-14 18 5632,0 7-4736,6-7 128,-6 7-2432,8 0 128,-4 7 2048,-8 9 0</inkml:trace>
</inkml:ink>
</file>

<file path=ppt/ink/ink2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3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346 18 2176,'-15'-5'707,"0"2"-1,-1-1 1,0 2 0,0 0-1,1 1 1,-1 1-1,-17 1 1,21 0-508,0 0-1,0 1 1,0 0 0,1 1-1,-1 0 1,1 1 0,-1 0-1,1 1 1,1 0 0,-1 1-1,1 0 1,0 1 0,0 0-1,0 1 1,-11 12 0,19-19-195,0 1 0,1 0-1,0 0 1,-1-1 0,1 1 0,0 0 0,0 0 0,0 0 0,0 0 0,0 0 0,0 1 0,1-1 0,-1 0 0,1 0 0,0 1 0,-1-1 0,1 0 0,0 0-1,0 1 1,0-1 0,1 0 0,-1 0 0,1 1 0,-1-1 0,1 0 0,-1 0 0,1 0 0,0 0 0,0 0 0,0 0 0,1 0 0,-1 0 0,0 0 0,1 0-1,-1-1 1,1 1 0,-1 0 0,1-1 0,3 3 0,5 3 13,0-1 0,0 0 1,0 0-1,0-1 0,1 0 0,16 5 0,28 5 85,66 8 0,-81-17-41,0 1 1,-1 2 0,0 2-1,61 26 1,-91-33-46,-1 1 0,0 0-1,0 0 1,0 1 0,-1 0 0,1 0 0,-1 1-1,-1 0 1,0 0 0,0 1 0,0 0 0,4 8-1,-8-12 4,0 0 0,0 0-1,-1 0 1,1 0 0,-1 0-1,0 1 1,-1-1 0,1 0-1,-1 1 1,1-1 0,-2 0-1,1 1 1,0-1 0,-1 0-1,1 0 1,-1 1 0,-1-1-1,1 0 1,0 0 0,-1 0-1,0 0 1,0 0 0,0 0-1,0-1 1,-1 1 0,0-1-1,1 0 1,-6 5 0,1-1 62,1 0-1,-1 0 1,-1-1 0,1 0 0,-1-1 0,0 0 0,-1 0 0,1-1 0,-1 1-1,0-2 1,0 0 0,0 0 0,0 0 0,0-1 0,-1 0 0,1-1 0,-1 0 0,1-1-1,-1 0 1,0 0 0,1-1 0,-1 0 0,-15-5 0,2 1 66,19 5-134,-1-1 0,1 0-1,-1 0 1,0 0-1,1-1 1,0 1 0,-1-1-1,1 0 1,0 0-1,0-1 1,-5-4 0,60 10-3000,-22 1 1302,2 0-107</inkml:trace>
</inkml:ink>
</file>

<file path=ppt/ink/ink2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4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3072,'4'44'5394,"18"39"-3525,-18-71-1878,1 0-1,0 0 0,1 0 1,0-1-1,0 1 1,1-2-1,1 1 1,0-1-1,10 11 1,-15-19-205,0-1 1,0 1 0,-1 0-1,1-1 1,0 1 0,0-1-1,1 0 1,-1 0 0,0 0-1,0-1 1,0 1 0,1-1-1,-1 0 1,0 1 0,1-1-1,-1-1 1,4 0 0,5-7-1067</inkml:trace>
</inkml:ink>
</file>

<file path=ppt/ink/ink2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4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3328,'6'-9'1664,"2"6"-1920,-2 6 2944,-6-3-2688,0 4 0,0 1-1280,-6 2 0,12 9 1024,-3 7 0</inkml:trace>
</inkml:ink>
</file>

<file path=ppt/ink/ink2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5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1 108 2688,'15'71'7232,"-8"-24"-7116,0-2 1383,1 71 0,-10-151-661,0 12-828,1 1-1,0-1 1,2 1 0,1-1 0,7-38-1,-6 50-14,1 1 0,0 0 0,0 0 0,1 0-1,0 0 1,1 1 0,0 0 0,0 0 0,1 1 0,0 0 0,0 0-1,1 0 1,0 1 0,1 0 0,0 1 0,15-9 0,-15 11 43,-1 0 1,1 1-1,0 0 1,0 1-1,0 0 1,0 0-1,1 1 1,-1 0-1,0 1 1,1 0-1,-1 0 1,0 1-1,1 0 1,-1 1-1,0 0 1,0 0-1,0 1 1,0 1-1,16 7 1,-10-3 35,-1 1 1,-1 0-1,1 1 1,-1 1-1,-1 0 0,0 0 1,0 1-1,-2 1 1,14 18-1,-17-21-36,-1 0 1,0 0-1,0 1 0,-1 0 0,-1 0 1,0 0-1,0 0 0,-1 0 1,-1 1-1,0 0 0,0-1 0,-1 1 1,-1 23-1,-9 18 175,9-53-831,2-1 227,0 0 1,-1 0 0,0 0-1,1 0 1,-1 0 0,0 0 0,1 0-1,-1-1 1,0 1 0,0-1 0,0 1-1,0-1 1,0 1 0,0-1 0,-1 1-1,2-3 1,1-7-1551</inkml:trace>
</inkml:ink>
</file>

<file path=ppt/ink/ink2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6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344 419 1152,'0'0'21,"0"0"-1,0-1 1,0 1 0,0 0-1,0-1 1,-1 1-1,1 0 1,0-1 0,0 1-1,0 0 1,0-1 0,-1 1-1,1 0 1,0 0 0,0-1-1,-1 1 1,1 0 0,0 0-1,0-1 1,-1 1-1,1 0 1,0 0 0,-1 0-1,1-1 1,0 1 0,-1 0-1,1 0 1,0 0 0,-1 0-1,1 0 1,0 0 0,-1 0-1,1 0 1,-1 0 0,1 0-1,0 0 1,-1 0-1,1 0 1,0 0 0,-1 0-1,1 0 1,0 0 0,-1 0-1,1 1 1,0-1 0,-1 0-1,1 0 1,0 0 0,-1 1-1,1-1 1,0 0-1,0 0 1,-1 1 0,1-1-1,0 0 1,0 0 0,0 1-1,-1-1 1,1 0 0,0 1-1,0 0 1,-2-5 683,3-8 2695,-2 14-1759,0 3-1602,-11 44 1489,5-25-1270,1-1 0,1 1 0,0 0 0,2 0 0,1 0 0,1 0 0,2 0 0,3 38 0,-2-56-201,1 0 0,-1 0-1,1-1 1,-1 1 0,2-1 0,-1 1-1,1-1 1,-1 0 0,1 0 0,1-1-1,-1 1 1,1-1 0,0 0 0,0 0 0,0 0-1,0-1 1,0 0 0,1 0 0,0 0-1,0-1 1,-1 0 0,1 0 0,1 0 0,5 0-1,-5 0-17,1 0 0,-1-1 0,1 0 0,0-1 0,-1 1 0,1-1 0,-1-1 0,1 0 0,-1 0 0,1 0 0,-1-1 0,1 0 0,-1 0 0,0-1 1,0 0-1,0 0 0,-1-1 0,1 0 0,8-7 0,-8 3-8,1 0 0,-2-1 0,1 1 0,-1-2 1,-1 1-1,0-1 0,0 0 0,-1 0 0,0 0 1,-1 0-1,0-1 0,0 0 0,-1 1 0,-1-1 1,0 0-1,0 0 0,-1 0 0,-1-12 0,-2-3-20,0-1-1,-2 1 1,0 0-1,-2 0 1,-1 0-1,-13-28 1,6 21-3,-1 1 1,-2 0-1,-1 1 1,-35-43-1,42 60-10,-2-1-1,1 2 1,-1-1-1,-1 2 1,-1 0 0,1 1-1,-2 1 1,0 0-1,0 1 1,-19-7 0,17 9-15,0 1 0,0 1 0,-1 1 1,0 0-1,-36-1 0,51 5 5,1-1 1,-1 1-1,1 0 0,-1 1 1,1-1-1,-1 1 0,1 0 1,-1 0-1,1 1 0,-1-1 1,1 1-1,0 0 0,0 0 1,0 0-1,0 1 0,0-1 1,1 1-1,-1 0 0,1 0 1,-1 0-1,1 1 0,0-1 1,1 1-1,-1 0 0,0-1 1,1 1-1,0 1 0,0-1 1,0 0-1,1 0 0,-2 7 1,2-4 3,0 0 0,1 0 0,0 0 0,0 0 0,1 0 0,-1 0 0,2 0 0,-1 0 0,1-1 0,0 1 0,0 0 0,1-1 0,6 13 0,-2-7 45,0 0 1,1-1-1,1 0 0,-1 0 0,1-1 0,12 11 1,-4-6 71,1 0 0,0-1 0,1-1 0,0 0 0,1-2 1,0 0-1,1-2 0,0 0 0,1-1 0,-1-1 1,2-1-1,-1-1 0,34 3 0,-22-7-19,0-1 0,0-2 0,-1-1 0,1-2 0,43-13-1,-75 19-681,0-1 0,1 0 0,-1 0 0,0 1 0,0-1 0,0 1 0,0 0 0,0 0 0,0 0 0,0 0 0,2 1 0,-4-2 691,7 7-2039</inkml:trace>
</inkml:ink>
</file>

<file path=ppt/ink/ink2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7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74 3072,'3'-25'2989,"5"43"1179,1 25-831,-5-24-3954,7 60 1641,3-2 0,40 119 0,-60-215-998,1 1 0,0-1 0,2 0-1,0-1 1,2 1 0,0-1 0,1 1 0,1 0 0,0-1 0,2 1 0,0 0 0,1 0 0,8-22 0,-7 25-46,1 1 0,0 0 0,0 0 1,2 0-1,0 1 0,1 0 1,0 1-1,17-19 0,-22 28 23,0 0-1,0 0 1,0 1-1,1-1 0,0 1 1,-1 0-1,1 1 1,0-1-1,0 1 1,1 0-1,-1 0 0,0 1 1,1-1-1,-1 1 1,1 0-1,-1 1 1,1-1-1,0 1 0,-1 0 1,1 1-1,-1-1 1,1 1-1,-1 0 1,1 1-1,-1-1 1,1 1-1,-1 0 0,8 4 1,-7-2 17,0 0 0,-1 0 0,1 0-1,-1 1 1,1 0 0,-1 0 0,-1 0 0,1 1 0,-1-1 0,0 1 0,0 0 0,-1 0-1,1 1 1,-1-1 0,-1 1 0,3 8 0,4 16 44,-1 1 1,4 41-1,-9-55-83,2 13 98,-2-19-49,-1-1 1,0 1-1,0 0 1,-1 0-1,-1 0 1,0 0-1,-1 0 1,0 0-1,-3 14 1,4-26-27,-1 1 0,1 0 0,0-1 0,0 1 0,-1-1 0,1 1 0,0-1 0,-1 1 0,1-1 0,-1 1 0,1-1 0,0 1 0,-1-1 0,1 1 0,-1-1 0,0 0 0,1 1 0,-1-1 0,1 0 0,-1 0 0,1 1 0,-1-1 0,0 0 0,1 0 0,-1 0 0,1 0 0,-1 0 0,0 0 0,1 0 0,-1 0 0,0 0 0,1 0 0,-1 0 0,1 0 0,-1 0 0,0 0 0,1-1 0,-1 1 0,1 0 0,-1 0 0,0-1 0,1 1 0,-1 0 0,0-1 0,0 0-2,0 0 0,0 0 0,0 1 0,0-1 1,0 0-1,0 0 0,1 0 0,-1 0 0,0 0 1,1-1-1,-1 1 0,0 0 0,1 0 0,-1 0 1,1-1-1,0 1 0,-1 0 0,1 0 0,0-1 0,0 1 1,0 0-1,0 0 0,0-1 0,0-1 0,6-25-10,-1-1-12,1 0 0,2 1-1,11-28 1,-16 47 8,1 1-1,0 0 0,1 0 1,0 1-1,0-1 1,1 1-1,0 0 1,0 1-1,0-1 1,1 1-1,0 0 1,0 1-1,1 0 1,9-5-1,-8 5 3,0 1-1,0 0 1,0 0-1,1 1 1,-1 1-1,1-1 1,0 2 0,0-1-1,0 1 1,0 1-1,12 0 1,-16 1 16,1 0 1,-1 0 0,0 1-1,0 0 1,0 0-1,0 1 1,0-1 0,0 1-1,-1 1 1,1-1-1,-1 1 1,0 0 0,0 0-1,0 0 1,-1 1-1,1 0 1,-1-1 0,6 11-1,-3-4 40,1 2 0,-2-1 0,0 1 0,0 0 0,-1 0 1,-1 0-1,0 1 0,4 27 0,-7-32-4,-1 0 0,0 0 0,0 1 0,0-1 0,-1 0 0,-1 0 0,1 0 0,-2 0 0,1 0 0,-1 0 0,0-1 0,-1 1 0,0-1 0,-10 15 0,14-22-124,-1-1-1,1 0 0,0 0 0,-1 1 0,1-1 0,0 0 1,-1 0-1,1 1 0,-1-1 0,1 0 0,-1 0 1,1 0-1,-1 0 0,1 0 0,-1 1 0,1-1 0,0 0 1,-1 0-1,1 0 0,-1 0 0,1-1 0,-1 1 0,1 0 1,-1 0-1,1 0 0,-1 0 0,1 0 0,-1-1 0,1 1 1,0 0-1,-1 0 0,1 0 0,-1-1 0,-18-13-4070,11 7 2824,-11-6-868</inkml:trace>
</inkml:ink>
</file>

<file path=ppt/ink/ink2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4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 2176,'76'-29'5525,"-60"25"-5081,0 0 1,1 1-1,-1 0 1,0 1-1,22 1 1,-12 1-49,0 1 1,0 1 0,0 1 0,0 1 0,-1 2-1,1 1 1,-2 0 0,1 2 0,34 18 0,-58-26-373,1 0 1,-1 1-1,1-1 1,-1 0-1,0 1 1,0 0-1,1-1 1,-1 1 0,0 0-1,-1 0 1,1-1-1,0 1 1,0 0-1,-1 0 1,1 0 0,-1 0-1,0 0 1,1 0-1,-1 0 1,0 0-1,0 0 1,0 0-1,-1 0 1,1 0 0,0 0-1,-1 0 1,1 0-1,-1-1 1,0 1-1,1 0 1,-1 0-1,-2 3 1,-4 9 89,0 0 1,-1 0-1,-10 12 0,10-14-80,-9 13 90,1 2-1,1 0 1,1 1 0,2 0 0,-13 43-1,23-62-101,-1 1-1,2-1 0,0 1 0,0 0 0,1-1 1,0 1-1,0 0 0,1 0 0,3 13 0,-2-17-11,0 0 0,0 0-1,1 0 1,0 0 0,0-1-1,0 1 1,1-1 0,0 0-1,0 0 1,0 0 0,1 0-1,-1-1 1,1 1 0,0-1-1,9 5 1,-5-4-6,0-1 0,0 0 0,0 0 0,0-1 0,1 0-1,0-1 1,-1 0 0,1-1 0,0 0 0,0 0 0,0-1 0,14-1-1,-9-1 26,1 0-1,-1-1 1,1 0-1,-1-1 0,0-1 1,-1 0-1,16-8 0,0-5 22,0-1-1,-1-1 0,-1-1 1,33-34-1,-16 10 73,57-75 0,-68 67-102,-33 51-50,-3 6-24,-10 19-117,9-19 163,0 1 0,1 0-1,0 0 1,0 0-1,0 0 1,0 0 0,1 0-1,0 0 1,0 1-1,0-1 1,1 1 0,0-1-1,0 0 1,0 1-1,1-1 1,-1 1-1,1-1 1,1 0 0,-1 0-1,1 0 1,0 1-1,0-1 1,0-1 0,1 1-1,-1 0 1,1-1-1,1 1 1,-1-1 0,0 0-1,1 0 1,0 0-1,0-1 1,8 7 0,-1-3 16,0 0 1,1 0 0,-1-1 0,1-1 0,0 0 0,1 0 0,-1-1-1,1-1 1,0 0 0,0-1 0,0 0 0,25-1 0,-22-2-184,0-1 0,-1 0 0,1-2 0,-1 0 0,0 0 0,0-2 0,21-10 0,-27 12-275,-2 0 0,1 0 0,0-1 0,-1 0 0,0-1 0,0 1 0,0-2 1,-1 1-1,0 0 0,0-1 0,-1 0 0,0-1 0,0 1 0,6-13 0,-3-21-1726</inkml:trace>
</inkml:ink>
</file>

<file path=ppt/ink/ink2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7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327 16 2432,'-1'0'91,"0"0"0,0 0 0,0 0 0,0 0 0,0 0 1,0 0-1,0 0 0,0 0 0,0 0 0,0 0 0,0-1 0,0 1 0,0 0 0,0-1 1,0 1-1,0 0 0,0-1 0,0 1 0,0-1 0,0 0 0,-1-1 0,1 1 14,0 1 0,0-1 0,0 0 0,-1 0 0,1 1 0,0-1 0,0 0 0,-1 1 0,1-1 0,0 1 0,-1 0 0,1-1 0,0 1 0,-1 0 0,1 0 0,-1 0 0,1 0 0,0 0 0,-1 0 0,1 0 0,0 1 0,-1-1 0,1 0 0,-3 2 0,-14 6 75,8-5-50,1 1 0,0 0 1,0 1-1,0-1 1,1 2-1,0-1 0,0 1 1,0 0-1,1 1 1,0 0-1,0 0 1,0 0-1,-9 16 0,-1 7-30,1 0-1,2 1 1,1 1 0,2 0-1,0 1 1,3 0-1,1 0 1,-4 37-1,4 46-13,8 153-1,-7-133 132,-1-18-71,6-111-107,1 1 0,0-1 1,1 0-1,-1 0 1,1 1-1,1-1 0,-1 0 1,2 0-1,-1 0 1,0 0-1,1-1 0,1 1 1,-1-1-1,1 1 0,0-1 1,0 0-1,1-1 1,-1 1-1,1-1 0,1 0 1,-1 0-1,1 0 0,0-1 1,0 0-1,8 4 1,11 6 233,54 33 148,-73-44-391,-1 1 0,0 0 0,0 0 0,0 1 0,0-1 0,-1 1 0,0 0 0,0 0 0,0 1 0,5 10 0,-8-14-61,-1 0 1,1 1 0,0-1 0,-1 0 0,0 1-1,0-1 1,0 1 0,0-1 0,0 0-1,0 1 1,-1-1 0,1 1 0,-1-1 0,1 0-1,-1 1 1,0-1 0,0 0 0,0 0-1,0 0 1,0 0 0,-1 0 0,1 0 0,-3 2-1,34-35-4726,-21 21 3072</inkml:trace>
</inkml:ink>
</file>

<file path=ppt/ink/ink2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4:58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65 1664,'18'-40'3648,"-17"38"-3568,-1 1 0,1-1 0,0 1 0,0 0 0,-1-1 0,1 1 0,0 0-1,0-1 1,0 1 0,0 0 0,1 0 0,-1 0 0,0 0 0,0 0 0,1 0 0,-1 1 0,1-1 0,-1 0 0,0 1 0,1-1 0,-1 1 0,1-1 0,0 1 0,-1 0 0,1-1 0,-1 1 0,1 0 0,-1 0 0,1 0-1,0 0 1,-1 1 0,1-1 0,-1 0 0,1 1 0,-1-1 0,1 1 0,-1-1 0,1 1 0,-1 0 0,0 0 0,1-1 0,-1 1 0,3 2 0,6 6 329,0 0 0,0 1 0,-1 0 1,12 16-1,-3-4-64,4 6 65,-1 1 0,-1 0 1,-2 1-1,26 56 0,-19-25 132,29 103 1,-49-143-461,-1 1-1,-1-1 1,-1 1 0,0-1 0,-2 1 0,0 0-1,-2-1 1,0 1 0,-2-1 0,0 0-1,-13 37 1,11-39 45,2 0-1,0 0 0,-2 37 1,2-21 50,-10 10-563,0-19-3217,11-17 1683</inkml:trace>
</inkml:ink>
</file>

<file path=ppt/ink/ink2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02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1 113 1408,'1'-5'349,"1"0"0,0 0 0,0 1 0,0-1 0,1 0 0,0 1 0,0-1 0,0 1 0,0 0 0,6-6 0,6-8-71,-13 16-232,0-1 0,1 1 0,-1 0 1,1-1-1,0 1 0,0 1 0,-1-1 0,1 0 0,1 1 0,-1-1 0,0 1 0,0 0 1,5-1-1,22-11 972,-28 14-920,0 0-1,1 0 0,-1 0 1,0 1-1,1-1 1,-1 0-1,0 1 0,0 0 1,0-1-1,0 1 1,-1 0-1,1 0 0,2 3 1,4 3 159,27 25 66,0 1 0,-3 1 0,38 54 0,-61-77-313,11 16 44,-2 1 0,28 61 0,-34-64-5,1 0-1,1-1 1,1-1-1,36 46 1,-36-53-12,-1 0 1,0 1-1,-2 1 0,0 0 1,-1 1-1,-1 0 0,-1 1 1,0 0-1,-2 0 0,0 1 1,5 37-1,-3 44-87,-3-21 15,-1-36 86,-2 1 0,-2 0 0,-1 0 0,-14 82 1,8-97-31,-2 0 0,-1 0 1,-2-1-1,-1 0 0,-26 46 1,12-20 92,18-38-30,-1 0-1,-1 0 1,0-1 0,-22 28 0,27-40-489,0 1-1,0 0 1,1 0 0,0 0-1,-6 15 1,0-4-1024</inkml:trace>
</inkml:ink>
</file>

<file path=ppt/ink/ink2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4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1 243 1536,'0'-16'488,"1"0"1,0 0-1,1 0 0,1 0 0,0 1 1,1 0-1,1-1 0,13-26 0,-14 34-235,-1-1-1,0 0 1,0 0-1,0 0 1,1-13-1,-4 21-235,0 1 1,0 0-1,0 0 0,0-1 1,0 1-1,0 0 0,0-1 1,0 1-1,0 0 0,0-1 1,0 1-1,0 0 1,-1 0-1,1-1 0,0 1 1,0 0-1,0 0 0,0-1 1,0 1-1,-1 0 0,1 0 1,0-1-1,0 1 0,-1 0 1,1 0-1,0 0 0,0-1 1,-1 1-1,1 0 0,0 0 1,0 0-1,-1 0 0,1 0 1,0 0-1,0 0 0,-1 0 1,1-1-1,0 1 0,-1 0 1,1 0-1,0 0 0,-1 0 1,1 0-1,0 1 0,0-1 1,-1 0-1,1 0 0,0 0 1,-1 0-1,1 0 0,0 0 1,0 0-1,-1 0 0,1 1 1,0-1-1,0 0 0,-1 0 1,1 0-1,0 1 0,0-1 1,-1 1-1,-15 13 508,12-6-458,0-1-1,1 1 1,0 0 0,0 0-1,0 0 1,1 0 0,1 1-1,-1-1 1,1 11 0,-1 81 350,2-98-413,8 94 492,26 125 1,-18-135-323,-4 1 0,1 89 0,-13-167-138,0 1 1,-2-1 0,1 0 0,-1 1-1,0-1 1,-1 0 0,0 0 0,-1 0-1,-8 16 1,-4 9 108,16-35-163,1 1 0,-1 0 1,0 0-1,0 0 1,1 0-1,-1 0 0,0 0 1,0 0-1,1 0 0,-1 0 1,0 0-1,0 0 1,1 0-1,-1 0 0,0 0 1,0 0-1,1 0 0,-1 0 1,0 0-1,1 0 1,-1 0-1,0 0 0,0 0 1,0 0-1,1 1 0,-1-1 1,0 0-1,0 0 1,1 0-1,-1 0 0,0 1 1,0-1-1,0 0 1,0 0-1,1 0 0,-1 1 1,0-1-1,0 0 0,0 0 1,0 1-1,0-1 1,0 0-1,0 0 0,1 1 1,-1-1-1,0 0 0,0 0 1,0 1-1,0-1 1,0 0-1,0 0 0,0 1 1,0-1-1,-1 0 0,1 1 1,0-1-1,0 0 1,0 0-1,0 1 0,0-1 1,0 0-1,0 0 0,-1 0 1,1 1-1,0-1 1,0 0-1,0 0 0,-1 1 1,20-10-3104,-18 8 1826,0 1-241</inkml:trace>
</inkml:ink>
</file>

<file path=ppt/ink/ink2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5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0 286 2176,'12'-14'487,"0"0"1,0 1-1,1 1 1,1 0-1,0 0 1,1 2-1,0-1 1,0 2-1,1 0 1,1 1-1,33-11 1,12 0 386,128-22-1,-139 32-193,58-12-201,-13 2-334,125-10-1,-212 28-294,30-2-49,-38 3 149,-1 0-1,1 0 0,-1 0 1,1 0-1,-1 0 1,1 0-1,-1 0 1,1 0-1,0 0 0,-1 0 1,1 0-1,-1 0 1,1 0-1,-1 1 1,1-1-1,-1 0 0,1 0 1,-1 1-1,1-1 1,-1 0-1,0 0 1,1 1-1,-1-1 0,1 1 1,-1-1-1,0 0 1,1 1-1,-1-1 0,0 1 1,1-1-1,-1 1 1,0-1-1,0 1 1,0-1-1,1 1 0,-1-1 1,0 1-1,0-1 1,0 1-1,0 0 1,0-1-1,0 1 0,0-1 1,0 1-1,0-1 1,0 1-1,0-1 1,0 1-1,-1-1 0,1 1 1,0-1-1,-1 2 1,-6 8-1358</inkml:trace>
</inkml:ink>
</file>

<file path=ppt/ink/ink2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5.5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2048,'0'-2'102,"1"1"0,-1 0 0,0-1 0,1 1 0,-1-1-1,1 1 1,-1 0 0,1-1 0,0 1 0,0 0 0,-1 0 0,1-1 0,0 1 0,0 0 0,0 0 0,0 0 0,1 0-1,-1 0 1,0 1 0,0-1 0,0 0 0,1 0 0,-1 1 0,2-1 0,-1 0 8,-1 0 0,0 0 1,1 0-1,-1 0 0,1 1 0,-1-1 1,1 1-1,-1-1 0,1 1 1,0-1-1,-1 1 0,1 0 0,-1 0 1,1 0-1,0 0 0,-1 0 0,1 0 1,-1 1-1,1-1 0,0 0 0,-1 1 1,1-1-1,-1 1 0,1-1 1,-1 1-1,2 1 0,11 14 353,0 1 0,-1 0 0,16 30 0,-15-23 243,30 39 0,-28-47-499,0 0-1,0-1 1,1-1 0,1-1-1,38 22 1,108 44-7,-115-58-339,59 21-2890,-70-24 1600</inkml:trace>
</inkml:ink>
</file>

<file path=ppt/ink/ink2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6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23 1408,'-3'-4'4508,"0"13"-2576,3-9-1887,0 1-1,0 0 0,1 0 1,-1 0-1,0 0 0,0 0 1,1 0-1,-1-1 0,0 1 1,1 0-1,-1 0 0,1-1 1,-1 1-1,1 0 0,-1-1 1,1 1-1,0 0 0,-1-1 0,1 1 1,0-1-1,0 1 0,-1-1 1,1 1-1,0-1 0,0 1 1,-1-1-1,1 0 0,0 0 1,0 1-1,0-1 0,0 0 1,0 0-1,0 0 0,-1 0 0,1 0 1,0 0-1,0 0 0,0 0 1,1-1-1,37-9 537,-37 10-561,0-1-1,-1 1 0,1-1 0,-1 0 0,1 1 0,-1-1 0,1 0 1,-1 0-1,1 0 0,-1 0 0,0 0 0,0 0 0,1 0 0,-1-1 1,0 1-1,0 0 0,0-1 0,0 1 0,-1-1 0,1 1 1,1-2-1,-3 2-17,1 0-1,0 0 1,-1 1 0,1-1 0,-1 1 0,1-1-1,-1 0 1,1 1 0,-1-1 0,1 1 0,-1-1 0,0 1-1,1-1 1,-1 1 0,0-1 0,1 1 0,-1 0 0,0 0-1,1-1 1,-1 1 0,0 0 0,0 0 0,1 0 0,-1-1-1,0 1 1,0 0 0,0 0 0,1 0 0,-1 0 0,0 1-1,0-1 1,1 0 0,-1 0 0,-1 1 0,-28 5 62,26-4-91,0 0 0,-1 0 1,1 1-1,0-1 0,0 1 1,1 0-1,-7 6 0,10-8-56,0-1-1,1 1 0,-1 0 0,1-1 1,-1 1-1,1-1 0,-1 1 0,1-1 1,-1 1-1,1-1 0,-1 1 0,1-1 1,0 0-1,-1 1 0,1-1 1,0 0-1,-1 0 0,1 1 0,0-1 1,0 0-1,-1 0 0,1 0 0,0 0 1,-1 0-1,1 0 0,0 0 0,0 0 1,-1 0-1,2-1 0,30 4-902,10-5-294</inkml:trace>
</inkml:ink>
</file>

<file path=ppt/ink/ink2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7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15 1536,'0'0'71,"0"-1"0,-1 1 0,1-1 0,0 1 0,0 0 0,0-1 0,0 1 0,0 0 0,0-1 0,0 1 0,0-1 0,0 1 0,0 0 0,0-1 0,0 1 0,0-1 0,0 1 0,0 0 0,0-1 0,0 1 0,0 0 0,0-1 0,1 1 0,-1-1 0,0 1 0,0 0 0,0-1 0,1 1 0,-1 0 0,0 0 0,1-1 0,-1 1 0,0 0 0,0 0 0,1-1 0,-1 1 0,0 0 0,1 0 0,-1 0 0,1-1 0,-1 1 0,0 0 0,1 0 0,-1 0 0,0 0 0,1 0 0,-1 0 0,1 0 0,-1 0 0,1 0 0,0 1 12,0 0 1,-1-1-1,1 1 1,0 0-1,-1 0 1,1 0 0,0 0-1,-1 0 1,1 0-1,-1 0 1,0 0 0,1 0-1,-1 0 1,0 0-1,1 0 1,-1 0-1,0 1 1,0-1 0,0 0-1,0 1 1,4 59 730,3 0 1,3 0-1,2-1 0,24 66 1,-21-70-642,-14-41 227,-7-34-203,0-24-176,4 28 6,-1-1 0,2 0 0,0-19-1,3-1 14,-1 6-65,1-1 1,10-45 0,-11 69 21,0 0 0,1 1 0,0-1 0,1 1 0,-1 0 1,1 0-1,0 0 0,1 0 0,-1 0 0,1 1 0,1-1 0,-1 1 0,1 0 0,-1 0 1,1 1-1,1-1 0,6-3 0,-7 6 41,1-1 1,0 2-1,0-1 0,0 1 1,-1 0-1,1 0 0,0 1 1,0 0-1,0 0 0,0 0 1,0 0-1,0 1 0,0 0 0,0 1 1,0-1-1,0 1 0,-1 0 1,1 1-1,-1-1 0,1 1 1,-1 0-1,5 4 0,4 2 44,-2 0 0,1 0 0,-1 1 0,-1 1-1,1 0 1,-2 1 0,12 16 0,-6-6-28,-1 2 1,-2 0-1,0 0 1,-1 2 0,-2-1-1,-1 1 1,0 1-1,6 42 1,-14-66-31,-1 0 0,0 0 0,0 0 0,0 1 0,-1-1 0,1 0 0,-1 0 0,0 0 1,1 0-1,-1 0 0,-1 0 0,1 0 0,0 0 0,-3 4 0,3-7-12,1 1 1,-1-1-1,1 1 0,-1-1 1,1 0-1,-1 1 0,1-1 0,-1 1 1,1-1-1,-1 0 0,0 1 1,1-1-1,-1 0 0,1 0 0,-1 0 1,0 1-1,1-1 0,-1 0 0,0 0 1,1 0-1,-1 0 0,0 0 1,0 0-1,1 0 0,-2-1 0,0 0 2,0 0 0,1 1 0,-1-2 0,0 1 0,1 0-1,-1 0 1,1-1 0,-1 1 0,1 0 0,0-1 0,-1 0 0,1 1-1,-1-3 1,-2-3-16,1 1-1,0-1 0,1 1 1,0-1-1,0 0 0,0 0 1,1 0-1,0 0 0,0-1 1,1 1-1,0 0 1,0 0-1,1 0 0,0 0 1,0 0-1,0 0 0,5-11 1,1-4-10,1-1 0,1 2 0,1-1 0,14-20 1,-15 29-5,0-1 0,1 2 0,1 0 0,0 0 0,0 1 0,1 0 0,1 1 0,0 1 0,0-1 0,0 2 0,17-8 0,-20 11 27,0 1 0,1 0 1,-1 0-1,1 1 0,-1 1 0,1-1 1,0 2-1,0-1 0,0 2 1,0-1-1,1 2 0,-1-1 0,0 2 1,0-1-1,0 1 0,19 7 1,-17-3 27,-1 1 1,0 0 0,0 1-1,-1 0 1,0 0 0,-1 2-1,0-1 1,0 1-1,-1 0 1,0 1 0,-1 0-1,0 1 1,-1 0 0,0 0-1,-1 0 1,0 1 0,6 20-1,-6-15-5,-1 0 0,0 1 0,-1 0-1,-2 0 1,0 0 0,0 1-1,-2-1 1,-1 0 0,0 0-1,-1 0 1,-1 1 0,-6 20 0,9-40-30,0 0 0,0 1 0,-1-1 0,1 0 1,0 1-1,0-1 0,0 0 0,0 1 0,0-1 1,-1 0-1,1 1 0,0-1 0,0 0 0,-1 0 0,1 1 1,0-1-1,0 0 0,-1 0 0,1 0 0,0 1 1,-1-1-1,1 0 0,0 0 0,-1 0 0,1 0 1,0 0-1,-1 1 0,1-1 0,0 0 0,-1 0 1,1 0-1,0 0 0,-1 0 0,1 0 0,0 0 1,-1 0-1,1-1 0,0 1 0,-1 0 0,1 0 1,-1 0-1,-15-14-455,15 13 219,0 0 1,0-1-1,0 1 0,0 0 1,0-1-1,0 1 0,1-1 0,-1 1 1,1-1-1,-1 1 0,1-1 1,-1 0-1,1 1 0,0-1 0,0 0 1,-1 1-1,1-1 0,1 1 1,-1-1-1,0 0 0,0 1 0,0-1 1,1 0-1,-1 1 0,1-1 1,0 1-1,0-3 0,8-7-1709</inkml:trace>
</inkml:ink>
</file>

<file path=ppt/ink/ink2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7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433 104 1280,'13'-17'1813,"-11"15"-1671,-1 1 0,0 0 1,1-1-1,-1 1 0,0-1 0,0 1 1,0-1-1,0 1 0,-1-1 0,1 0 0,0 1 1,-1-1-1,1 0 0,-1 0 0,1 1 1,-1-1-1,0-3 0,1-7 462,-1 11-557,0 0 0,0-1 0,1 1 0,-1 0 0,0 0 0,0-1 0,0 1 0,0 0 0,-1 0 0,1 0 0,0-1 0,0 1 0,-1 0 0,1 0 0,-1 0 0,1 0 0,-1 0 0,1-1 0,-1 1 0,0 0 0,1 0 0,-1 0 0,0 1 0,0-1 0,0 0 0,0 0 0,0 0 0,0 1-1,0-1 1,0 0 0,0 1 0,0-1 0,0 1 0,0-1 0,-1 1 0,1 0 0,0-1 0,0 1 0,0 0 0,-1 0 0,1 0 0,-2 0 0,-10-2 64,1 0 0,-1 1 0,0 0 0,0 1-1,0 0 1,-21 4 0,-75 18 180,98-19-219,0 1 1,1 0 0,-1 1 0,1 0 0,1 0-1,-1 1 1,1 0 0,0 1 0,0 0 0,0 1-1,1-1 1,1 2 0,-1-1 0,1 1-1,-11 19 1,9-14 52,2 1 0,0-1 0,1 2 0,0-1 0,1 0 0,1 1 0,0 0 0,1 0-1,1 0 1,0 22 0,2-29-91,1-1 0,0 0 0,0 0-1,1 0 1,0 1 0,0-2 0,1 1-1,0 0 1,1 0 0,-1-1-1,1 0 1,1 0 0,-1 0 0,1 0-1,1-1 1,-1 0 0,1 0 0,0 0-1,0-1 1,1 0 0,0 0 0,0 0-1,0-1 1,0 0 0,12 4 0,8 3 79,1-1 0,0-2 1,0-1-1,1-1 0,56 5 1,-49-10-993,1-2 0,68-9 0,-103 9 806,1 1-161,0-1-1,0 1 0,0 0 1,0 0-1,0 0 0,0 0 1,0 0-1,-1 1 0,1-1 1,0 1-1,0 0 0,0 0 1,-1 0-1,1 0 0,0 0 1,-1 0-1,1 1 0,-1 0 1,4 2-1,3 3-1322</inkml:trace>
</inkml:ink>
</file>

<file path=ppt/ink/ink2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8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54 1408,'0'0'81,"0"-1"-1,-1 1 1,1 0-1,0-1 1,0 1-1,0 0 1,0-1-1,-1 1 1,1 0-1,0-1 1,0 1-1,0-1 1,0 1 0,0 0-1,0-1 1,0 1-1,0-1 1,0 1-1,0 0 1,0-1-1,0 1 1,1 0-1,-1-1 1,0 1 0,0-1-1,0 1 1,0 0-1,1-1 1,-1 1-1,0 0 1,0 0-1,1-1 1,-1 1-1,0 0 1,0 0 0,1-1-1,-1 1 1,0 0-1,1 0 1,-1-1-1,0 1 1,1 0-1,-1 0 1,1 0-1,-1 0 1,0 0 0,1 0-1,-1 0 1,1 0-1,-1 0 1,0 0-1,1 0 1,-1 0-1,0 0 1,1 0-1,-1 0 1,1 0 0,34-5-113,-27 4 533,207-31 1654,-162 30-2468,-51 2 174,1 1 1,0-1-1,0 0 1,-1 1 0,1 0-1,-1 0 1,1 0-1,-1 0 1,1 0-1,-1 0 1,1 1-1,-1-1 1,0 1 0,0 0-1,0-1 1,4 5-1,-4 3-906</inkml:trace>
</inkml:ink>
</file>

<file path=ppt/ink/ink2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4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6784,'-19'23'3328,"38"0"-4864,-10-14 7168,5 2-5504,6 1 0,3-1-256,0 5 0,6 0-1536,-1-9 0</inkml:trace>
</inkml:ink>
</file>

<file path=ppt/ink/ink2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19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300 295 2688,'-3'-2'377,"1"-1"-1,-1 1 1,1 0 0,0-1-1,0 1 1,0-1 0,0 0 0,1 0-1,-1 0 1,1 1 0,-2-5-1,3 5-284,0 0-1,0 0 0,1 1 0,-1-1 1,1 0-1,-1 0 0,1 0 0,-1 1 1,1-1-1,0 0 0,0 1 0,0-1 1,0 1-1,0-1 0,0 1 0,1-1 1,-1 1-1,0 0 0,1-1 0,-1 1 0,3-1 1,55-55 975,-44 41-835,0 1-1,2 0 1,-1 1-1,2 1 1,-1 1-1,24-12 1,-21 14-25,1 1 0,0 1 1,0 1-1,1 0 0,0 2 1,0 1-1,34-3 1,-44 7-142,-1 0 1,1 1 0,-1 0 0,0 1 0,1 0-1,-1 1 1,0 0 0,0 1 0,-1 0 0,1 0-1,-1 2 1,0-1 0,0 1 0,-1 0 0,1 1-1,12 13 1,-16-16-56,-1 1 0,1 0-1,-1 1 1,-1-1 0,1 1-1,-1 0 1,0 0 0,0 0-1,-1 1 1,0-1 0,0 1-1,0 0 1,-1 0 0,0 0-1,0 0 1,-1 0 0,0 0-1,0 1 1,-1-1 0,0 0-1,0 1 1,0-1 0,-1 0-1,-1 0 1,1 1 0,-1-1-1,-4 10 1,-5 12 20,-2-1 1,0-1-1,-2 0 1,-36 48-1,-89 90 108,73-89-72,35-37-64,-2-1 1,-1-2-1,-2-2 1,-1-1-1,-64 42 1,21-29 177,-138 59 1,162-81-182,71-29-16,-1 0 1,1 1 0,0 1 0,0 0 0,0 1 0,1 0 0,-1 2 0,20 0 0,134 18 25,-21-1-12,-22-11 45,295 2 170,-387-11-415,1-1 1,-1-1-1,33-10 1,-52 12-269,-1-2 0,0 1 0,0-2 0,0 0 1,-1 0-1,1-1 0,-1 0 0,-1-2 0,21-17 1,-5-11-1451</inkml:trace>
</inkml:ink>
</file>

<file path=ppt/ink/ink2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20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817 12 1664,'12'-12'2305,"-11"24"879,-14 23-1249,-44 67-1385,-5-4 1,-82 101-1,115-160-409,-142 174 318,-19 26 234,55-72 75,117-153-518,7-5-166,11-9-115,0 0 0,0 0 1,0 0-1,0 1 0,0-1 1,0 0-1,0 0 0,0 0 0,1 1 1,-1-1-1,0 0 0,0 0 0,0 0 1,0 0-1,0 1 0,0-1 0,0 0 1,0 0-1,0 0 0,1 0 1,-1 0-1,0 0 0,0 1 0,0-1 1,0 0-1,0 0 0,1 0 0,-1 0 1,0 0-1,0 0 0,0 0 1,0 0-1,1 0 0,-1 0 0,0 0 1,0 0-1,0 0 0,1 0 0,-1 0 1,0 0-1,0 0 0,0 0 0,0 0 1,1 0-1,-1 0 0,0 0 1,0 0-1,0 0 0,0 0 0,1 0 1,-1 0-1,0 0 0,0 0 0,0-1 1,1 1-1,61 6-3041,-24 8 1515</inkml:trace>
</inkml:ink>
</file>

<file path=ppt/ink/ink2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33.4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2688,'34'9'4266,"113"13"-3946,-117-20-110,56-4-1,-57 0-462,-1 2 0,41 3-1,-58 0-663</inkml:trace>
</inkml:ink>
</file>

<file path=ppt/ink/ink2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5:33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1536,'0'-5'768,"28"-6"640,-17 11 128,12-3-1280,0-6 0,6 9 128,8-4 0,0 1-512,6 3 128,-9-4 256,-2 4 0,-4 0-128,-5 0 128,0 0-1152,-3 7 128</inkml:trace>
</inkml:ink>
</file>

<file path=ppt/ink/ink2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17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1 350 3072,'1'-2'193,"1"0"1,0 0-1,1 0 1,-1 0-1,0 1 1,0-1-1,1 1 1,-1 0-1,1 0 1,-1 0-1,1 0 1,0 0-1,-1 0 1,1 1-1,0-1 0,-1 1 1,1 0-1,0 0 1,0 0-1,4 0 1,5 2 426,-1 1 0,1 0-1,18 7 1,23 5-378,-32-12 129,0-1 0,0-1-1,32-3 1,-43 0-263,0 1 0,0-2-1,0 1 1,0-1 0,-1-1-1,1 1 1,-1-2-1,0 1 1,12-9 0,-9 3 32,1 0 0,-2-1 0,1 0 0,-1-1 0,-1 0 1,0 0-1,-1-1 0,10-19 0,-14 23-81,0-1 0,0 1 0,-1-1 0,-1 0-1,1-1 1,-2 1 0,1 0 0,-2-1 0,1 1 0,-1-1 0,-1 0-1,-1-21 1,0 30-52,1 0 1,-1-1-1,1 1 0,-1 0 0,1 0 0,-1 0 0,0-1 0,0 1 1,0 0-1,-1 0 0,1 0 0,0 0 0,-1 1 0,1-1 0,-1 0 1,0 0-1,1 1 0,-1-1 0,0 1 0,0 0 0,0-1 1,0 1-1,0 0 0,0 0 0,0 0 0,-1 1 0,1-1 0,0 0 1,-1 1-1,1 0 0,0-1 0,-1 1 0,1 0 0,0 0 1,-1 0-1,1 1 0,0-1 0,0 0 0,-1 1 0,1 0 0,-4 1 1,-2 0 2,1 1 1,0-1-1,0 2 1,0-1-1,0 1 1,1 0-1,-1 0 1,1 1-1,0-1 1,1 1-1,-9 9 1,1 7 25,0 1 1,2 0 0,0 1-1,2 0 1,0 0-1,2 1 1,1 0-1,0 1 1,2-1 0,1 1-1,1 0 1,1 0-1,4 45 1,-3-63 25,2 1 0,-1-1 1,1 1-1,0-1 0,0 0 1,1 1-1,0-1 0,0 0 1,1-1-1,0 1 0,0-1 1,0 1-1,1-1 0,0-1 1,0 1-1,1-1 0,-1 0 1,1 0-1,0 0 0,1-1 0,-1 0 1,1 0-1,0 0 0,0-1 1,0 0-1,0-1 0,0 0 1,1 0-1,-1 0 0,1-1 1,-1 0-1,1 0 0,0-1 1,-1 0-1,1-1 0,0 1 0,10-4 1,2 1-406,-1 1-1,1 0 1,33 2 0,-38 1-485,-1 0-1,1-1 1,0-1 0,-1-1-1,0 0 1,1 0-1,22-9 1,-11-4-1369</inkml:trace>
</inkml:ink>
</file>

<file path=ppt/ink/ink2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18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2176,'3'-2'374,"-1"0"1,0-1-1,0 1 0,0-1 0,0 0 1,0 1-1,0-1 0,-1 0 1,1 0-1,1-5 0,-3 7 10,0 1 43,0 17 426,1 7-539,0 0-1,2 0 0,1-1 1,0 1-1,2-1 1,1 0-1,0-1 0,2 1 1,1-2-1,0 1 1,2-1-1,18 25 1,-29-44-325,0-1 0,0 0 0,0 0 0,0 0-1,0 0 1,0-1 0,0 1 0,0 0 0,1 0 0,-1-1 0,0 1 0,0-1 0,1 1 0,-1-1 0,1 1 0,-1-1 0,0 0 0,1 0 0,-1 0 0,1 0 0,-1 0 0,0 0 0,1 0 0,-1 0 0,1 0 0,2-2 0,39-18-1644,-18 6 173,3 2 53</inkml:trace>
</inkml:ink>
</file>

<file path=ppt/ink/ink2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18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3328,'9'0'1664,"-9"6"-512,0-6 2176,0 3-3200,5 1 128,-5-1 0,0 1 0,0 1-384,0 2 128,0-3-384,5 0 128,-1 1-1024,1 6 0</inkml:trace>
</inkml:ink>
</file>

<file path=ppt/ink/ink2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19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82 256 2432,'1'-4'4221,"3"21"-2576,-8 53 313,1-52-1794,2 0 1,0 0-1,1 1 1,1-1-1,7 35 0,-8-49-147,2 0-1,-1-1 0,0 1 1,1-1-1,0 1 0,-1-1 1,1 0-1,1 1 0,-1-1 1,0 0-1,1 0 0,-1-1 1,1 1-1,0-1 0,0 1 0,0-1 1,0 0-1,1 0 0,-1 0 1,1 0-1,-1-1 0,1 1 1,-1-1-1,1 0 0,0 0 1,0 0-1,-1-1 0,1 1 1,0-1-1,0 0 0,0 0 1,7-1-1,1-1 35,0 0-1,1-1 1,-1-1 0,0 1-1,0-2 1,-1 0 0,1 0-1,-1-1 1,10-7 0,-12 6-26,-1 1 1,0-1 0,-1-1-1,0 1 1,0-1 0,0 0-1,-1-1 1,-1 0 0,1 0-1,-1 0 1,-1 0 0,0-1-1,0 0 1,-1 0 0,2-11-1,-1 3 23,-1 0-1,0-1 0,-2 1 1,0-1-1,-2 0 0,0 1 1,-5-30-1,4 39-48,-1 0 0,0 0 0,0 0 0,-1 0 1,0 0-1,0 1 0,-1 0 0,0 0 0,-1 0 0,0 1 0,0-1 0,0 2 1,-1-1-1,0 1 0,-1 0 0,1 0 0,-1 0 0,0 1 0,0 1 0,-10-5 1,8 5-22,0 0 1,0 1-1,-1 0 1,1 0-1,0 1 1,-1 0-1,0 1 1,1 0-1,-1 1 1,0 0-1,1 1 1,-1 0-1,0 1 1,1 0-1,-1 1 1,1 0-1,-17 7 1,21-7-6,0 1 1,1 0 0,-1 0 0,1 1-1,-1-1 1,1 1 0,1 1 0,-1-1 0,1 1-1,-7 10 1,9-12 13,-1 0 0,1 0 0,0 0 0,0 0-1,0 1 1,1-1 0,0 1 0,0-1 0,0 1 0,0-1 0,1 1-1,-1 0 1,1-1 0,0 1 0,1 0 0,1 8 0,3-5 41,1 0 1,0 0-1,0-1 0,1 0 1,0 0-1,0-1 1,0 0-1,12 8 1,-8-8 44,0 0 1,0-1-1,1 0 1,-1-1 0,1 0-1,0-1 1,0 0 0,1-1-1,-1 0 1,18-1-1,-6 0 0,0-2 0,-1-1 0,1-1-1,35-9 1,37-7-350,-96 19 231,1 0 0,-1 0 1,0-1-1,0 1 1,0 0-1,0 0 0,1 0 1,-1 0-1,0 0 1,0 0-1,0 0 1,0 0-1,1 0 0,-1 1 1,0-1-1,0 0 1,0 0-1,0 0 0,0 0 1,1 0-1,-1 0 1,0 0-1,0 0 1,0 0-1,0 0 0,0 1 1,0-1-1,1 0 1,-1 0-1,0 0 0,0 0 1,0 0-1,0 0 1,0 1-1,0-1 0,0 0 1,0 0-1,0 0 1,0 0-1,0 1 1,0-1-1,0 0 0,0 0 1,0 0-1,0 0 1,0 1-1,0-1 0,0 0 1,0 0-1,0 0 1,0 0-1,0 1 1,0-1-1,0 0 0,0 0 1,0 0-1,0 0 1,0 0-1,0 1 0,-1-1 1,-3 9-1014,-14 3-605,-4-1 0</inkml:trace>
</inkml:ink>
</file>

<file path=ppt/ink/ink2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1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71 2944,'-1'-7'709,"-1"9"652,1-1-1245,1 0 0,0 0 1,0 0-1,0 0 0,0-1 0,0 1 1,0 0-1,0 0 0,0 0 0,1 0 0,-1 0 1,0-1-1,0 1 0,1 0 0,-1 0 1,1 0-1,-1-1 0,0 1 0,2 1 0,4 8 124,1 1-1,-1 1 0,-1-1 1,0 1-1,-1 0 1,0 0-1,3 15 0,9 90 1362,-12-75-1170,-3-37-473,2 21 993,-1-22-397,-2-17-374,0-30 0,-2 23-200,2 1 0,0 0 0,1 0 0,1 0 0,1 0 0,0 0 0,2 1 0,12-35 0,-5 21-95,11-25-233,-22 54 360,1 1 0,-1-1 0,1 1 0,0 0 0,0 0 0,0 0 0,0 0 0,0 0 0,0 0 0,1 0 0,-1 0 0,1 1 0,-1 0 0,1-1 0,0 1 0,-1 0 0,1 0 0,3 0 0,-3 1 29,0 0 0,0 0 1,1 1-1,-1-1 0,0 1 0,0 0 0,0 0 0,0 0 1,0 0-1,0 1 0,-1-1 0,1 1 0,0 0 1,-1 0-1,1 0 0,-1 0 0,1 0 0,-1 0 1,0 1-1,0-1 0,0 1 0,2 3 0,5 7 155,-1 0 1,14 28-1,-15-26-137,0 1 0,-2 0 0,0 0 0,0 0 0,-2 1 0,0 0 0,0 0 1,-2-1-1,0 1 0,-1 0 0,-1 0 0,-4 22 0,5-38-54,0-1 0,1 0-1,-1 1 1,0-1 0,0 1 0,0-1 0,0 0 0,0 1-1,0-1 1,-1 0 0,1 1 0,0-1 0,0 0 0,0 1-1,0-1 1,0 0 0,0 1 0,-1-1 0,1 0 0,0 1-1,0-1 1,0 0 0,-1 0 0,1 1 0,0-1 0,-1 0-1,1 0 1,0 1 0,0-1 0,-1 0 0,1 0 0,0 0-1,-1 0 1,1 1 0,0-1 0,-1 0 0,1 0 0,0 0-1,-1 0 1,1 0 0,-1 0 0,1 0 0,0 0 0,-1 0-1,1 0 1,0 0 0,-1 0 0,0-1 0,-14-18 160,11 10-143,0 1 0,0-1 0,1 0 0,-3-13 0,5 16-30,1-1 1,0 0-1,0 1 1,1-1-1,0 0 1,0 1-1,1-1 1,0 1-1,0 0 1,0-1-1,1 1 1,0 0-1,0 0 1,0 1-1,1-1 1,0 0-1,0 1 1,0 0-1,1 0 1,0 1 0,6-6-1,-3 3 0,0 1 0,0 1 0,1-1 0,0 1 0,0 1 0,0 0 0,0 0 0,0 1 0,1 0 0,0 0 0,0 1 0,-1 1 0,16-2 0,-12 4-5,-1 1 0,0-1 1,0 2-1,0 0 1,0 0-1,0 1 0,-1 1 1,1 0-1,17 11 1,-21-12 46,-1 1 0,0 0 0,1 0 0,-2 1 0,1 0 0,-1 0 0,0 0 0,0 1 0,0 0 0,-1 0 0,0 0 0,-1 1 0,1 0 0,2 9 0,-5-11 25,-1 0 0,0 0 0,0 0 0,0 1 0,-1-1 0,0 0 0,0 1 1,-1-1-1,1 0 0,-1 1 0,-3 7 0,-2 4 314,-1 0-1,-12 22 1,5-10 466,13-29-876,1 0 1,-1 0-1,1 0 0,-1 0 0,1 0 1,-1 0-1,1 0 0,-1 0 0,0 0 0,0 0 1,0-1-1,1 1 0,-1 0 0,0 0 1,0-1-1,0 1 0,0-1 0,0 1 1,0-1-1,0 1 0,0-1 0,-1 0 1,1 1-1,0-1 0,0 0 0,0 0 0,0 0 1,0 0-1,-1 0 0,1 0 0,0 0 1,0 0-1,0 0 0,0-1 0,0 1 1,-2-1-1,-5 0-2016,-9-5-144</inkml:trace>
</inkml:ink>
</file>

<file path=ppt/ink/ink2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3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2816,'71'3'3733,"-36"-8"-3497,54-12 0,-60 10-199,-1 1 0,1 2-1,32-2 1,-60 6-105,0 0-1,0 0 1,-1 0 0,1-1-1,0 1 1,0 0 0,0 1 0,0-1-1,0 0 1,0 0 0,0 0 0,0 0-1,0 1 1,0-1 0,-1 0 0,1 1-1,0-1 1,0 1 0,0-1-1,-1 1 1,1-1 0,0 1 0,0 0-1,-1-1 1,1 1 0,-1 0 0,1-1-1,-1 1 1,2 1 0,-2 9-828</inkml:trace>
</inkml:ink>
</file>

<file path=ppt/ink/ink2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5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7 396 1280,'1'0'2356,"2"1"-2017,0 0 0,1 1 0,-1-1-1,0 1 1,0-1 0,0 1-1,-1 0 1,1 0 0,0 0 0,-1 1-1,3 2 1,4 5-70,0-1-1,1 0 1,0-1-1,0 0 1,1 0-1,0-1 0,0-1 1,1 0-1,-1 0 1,1-1-1,1 0 1,18 4-1,-14-6-94,0 0 0,1-1 0,-1-1 0,1-1 0,-1 0 0,1-1 0,-1-1 0,32-8 0,-31 6-91,0-1 0,-1-1 0,1-1 0,-1-1 0,0 0 0,-1-1 0,0-1 0,0 0 1,-1-1-1,-1-1 0,0 0 0,0-1 0,-1-1 0,-1 0 0,0 0 0,-1-2 0,-1 1 0,11-22 1,-16 26-31,-1 1 1,0-1-1,-1 0 1,0 0-1,-1 0 1,0 0-1,-1-1 1,0 1 0,-1 0-1,0-1 1,-3-20-1,2 26-26,-1-1 0,0 1 0,0 0-1,-1 0 1,1 0 0,-1 0 0,-1 0-1,1 1 1,-1-1 0,0 1 0,0 0 0,-1 0-1,1 1 1,-1-1 0,0 1 0,0 0-1,0 0 1,-1 1 0,0 0 0,1 0 0,-1 0-1,-8-3 1,-4 1 4,1 1 0,-1 1 0,0 0 0,-1 1 0,1 1 0,0 0 0,-1 2 0,1 0 0,0 1 0,0 1 0,0 0 0,0 2 0,-32 12 0,22-6-38,1 0 1,0 2 0,1 1 0,1 2 0,0 0 0,1 2-1,-41 38 1,55-47-25,2 1 0,-1 0 0,2 1-1,-1 0 1,1 0 0,-8 19 0,14-28 25,0 0-1,0 0 1,0 0 0,0 0 0,1 1 0,-1-1-1,0 0 1,1 1 0,0-1 0,0 0 0,0 1 0,0-1-1,0 0 1,0 1 0,0-1 0,1 0 0,-1 1-1,1-1 1,-1 0 0,1 0 0,0 1 0,0-1-1,0 0 1,0 0 0,1 0 0,-1 0 0,1 0 0,-1-1-1,1 1 1,-1 0 0,1-1 0,0 1 0,0-1-1,0 1 1,0-1 0,0 0 0,0 0 0,0 0-1,0 0 1,0 0 0,1-1 0,-1 1 0,5 0 0,1 1-7,0-1 0,0-1 0,1 1 0,-1-1 1,0-1-1,1 1 0,-1-1 0,0-1 0,11-2 1,74-29 7,-68 23-12,11-4-8,-2-2 0,0-2 0,0-1 0,40-32 0,109-106 172,-183 156-147,1 0 1,0 0 0,0 0-1,-1 0 1,1 1-1,0-1 1,0 0 0,0 1-1,0-1 1,0 1 0,0-1-1,0 1 1,0-1 0,0 1-1,0 0 1,0-1 0,0 1-1,0 0 1,0 0 0,3 0-1,-4 0-2,1 1 0,0-1 0,-1 0 0,1 1 0,-1-1 0,1 1 0,-1 0 0,1-1 0,-1 1 0,1-1 0,-1 1 0,1 0 0,-1 0 0,0-1 0,1 1 0,-1 0 0,0-1 0,0 1 0,1 0 0,-1 0 0,0 1 0,0 53-86,-1-45 100,0 13 104,1 1 0,1-1-1,0 0 1,2 1 0,6 23 0,-7-41-68,-1 1 0,1-1 0,1 1-1,-1-1 1,1 1 0,0-1 0,1 0 0,0 0 0,-1-1 0,2 1 0,-1-1 0,1 0 0,0 0 0,0 0 0,0-1 0,0 0 0,1 0-1,0 0 1,0-1 0,0 1 0,8 2 0,19 4-186,45 8 0,-49-13-1889,58 1 0,-41-8-149</inkml:trace>
</inkml:ink>
</file>

<file path=ppt/ink/ink2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3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2944,'14'7'1408,"13"2"-1152,-13-9 2432,5 0-2304,10 0 0,3 0 0,2-3 128,-2-3-768,1 3 128,-10 3 0,-8-4 128,-1 4-1024,0 7 0</inkml:trace>
</inkml:ink>
</file>

<file path=ppt/ink/ink2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4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1 189 2688,'4'-6'500,"1"1"1,-1-1-1,1 1 1,1 0-1,-1 1 1,7-5-1,-6 4-188,1 0 0,-1-1 0,0 0 1,0 0-1,8-11 0,-7 9-194,0-1 0,0 1 0,1 0 1,1 0-1,-1 1 0,1 0 0,1 1 1,-1 0-1,1 1 0,0 0 0,0 0 0,0 1 1,1 0-1,0 1 0,-1 0 0,1 0 0,0 2 1,1-1-1,-1 1 0,0 1 0,0 0 1,0 0-1,21 5 0,-27-4-86,0 1-1,0 0 1,0 0-1,0 1 1,-1-1-1,1 1 1,-1 0-1,0 0 1,0 1 0,0-1-1,0 1 1,0 0-1,-1 0 1,0 0-1,5 9 1,-4-5 2,0-1 0,-1 2 0,0-1 0,-1 0 0,0 0 0,0 1 1,-1 0-1,1 16 0,-2-2 14,-2 0 1,0 0 0,-2 0-1,0 0 1,-1 0-1,-11 26 1,5-22 7,-1-1 0,-2 0-1,-1-1 1,0 0 0,-2-1 0,-1-1 0,-1-1-1,-1 0 1,0-2 0,-2 0 0,0-1-1,-34 21 1,-80 29 222,232-61-769,-56-15 576,173 7-831,-194-2-457,-17 2 917,1-1 0,-1 1-1,0 0 1,1 0 0,-1 0-1,1 0 1,-1 0 0,1 1-1,-1-1 1,4 2 0,3 1-1250</inkml:trace>
</inkml:ink>
</file>

<file path=ppt/ink/ink2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4.7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 2432,'-3'0'1152,"6"0"-512,-3 0 1536,11 0-1920,3 0 0,4 5 256,11-5 128,4 0-768,-1 0 0,6 0 512,-5 0 0,-1-5-384,-3 2 128,-10-1-1280,-4 4 128</inkml:trace>
</inkml:ink>
</file>

<file path=ppt/ink/ink2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5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3712,'0'0'188,"-1"1"0,0 0 1,1 0-1,-1 0 0,1 0 0,-1 0 0,1 0 1,-1 0-1,1 1 0,0-1 0,0 0 1,-1 0-1,1 0 0,0 0 0,0 0 1,0 0-1,0 1 0,0-1 0,0 0 0,1 0 1,-1 0-1,0 0 0,1 0 0,-1 0 1,0 0-1,1 0 0,0 0 0,-1 0 1,1 0-1,-1 0 0,1 0 0,0 0 0,0 0 1,-1 0-1,1 0 0,0-1 0,0 1 1,2 0-1,-2 0-23,1 0 1,0 0-1,0-1 1,0 1-1,0-1 1,0 0-1,0 1 1,1-1-1,-1 0 0,0 0 1,0 0-1,0-1 1,0 1-1,0 0 1,0-1-1,0 0 1,0 1-1,0-1 1,0 0-1,2-1 1,-4 1-137,1 1 0,-1 0 0,1-1 1,-1 1-1,1-1 0,-1 1 1,0-1-1,1 1 0,-1-1 1,0 0-1,1 1 0,-1-1 1,0 1-1,0-1 0,0 0 0,0 1 1,1-1-1,-1 0 0,0 1 1,0-1-1,0 1 0,0-1 1,0 0-1,-1 1 0,1-1 1,0 0-1,0 1 0,0-1 0,0 1 1,-1-2-1,1 2-253,0 0 1,0 0-1,0 1 0,-1-1 1,1 0-1,0 0 0,0 0 1,0 0-1,0 0 1,0 0-1,0 0 0,0 0 1,-1 0-1,1 0 0,0 0 1,0 0-1,0 0 0,0 0 1,0 0-1,-1 0 0,1 0 1,0 0-1,0 0 0,0 0 1,0 0-1,3 7-1717</inkml:trace>
</inkml:ink>
</file>

<file path=ppt/ink/ink2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5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60 145 2688,'0'-4'189,"1"0"-1,0 0 1,0 0 0,0 0 0,0 1 0,1-1-1,-1 0 1,1 1 0,0-1 0,0 1-1,1 0 1,-1 0 0,0 0 0,1 0-1,0 0 1,0 0 0,0 0 0,0 1 0,0 0-1,0 0 1,1 0 0,4-2 0,9-5 42,0 1 1,0 1 0,23-6 0,-23 8 114,5-2 221,1 1 0,1 0 1,39-3-1,-55 9-469,0 0 0,0 0 0,0 1 0,0 0 0,0 1 0,0-1-1,0 2 1,0-1 0,-1 1 0,1 0 0,-1 0 0,0 1 0,0 0 0,0 1-1,6 4 1,-10-5-60,0 0 0,0 0-1,0 0 1,0 0-1,0 0 1,-1 0 0,0 1-1,0-1 1,0 1-1,-1 0 1,1-1 0,-1 1-1,0 0 1,0 0-1,-1 0 1,0 0 0,1 0-1,-2 0 1,1 0-1,-1 0 1,1 0 0,-1-1-1,-2 6 1,-3 14 67,0-1 0,-2-1 0,-13 29 0,-3 3 98,-42 66 0,52-97-164,-2-1 0,0-1 0,-1-1 0,-2 0 0,-24 21 0,18-21 88,-1-1 1,-31 18-1,48-31-90,-2-1-1,1 0 0,0-1 1,-1 0-1,0 0 1,0-2-1,0 1 1,0-1-1,-18 1 1,8-2-57,33 3-46,36 0 2,22-6 20,76 6-1,-10 1-207,-127-5-83,0-1 0,1 0 0,-1-1 1,13-3-1,-16 3-468,1 0 0,-1 0-1,0-1 1,0 0 0,0 0 0,10-8 0,-6 3-882</inkml:trace>
</inkml:ink>
</file>

<file path=ppt/ink/ink2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6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2688,'0'0'1280,"4"3"-1152,-4-3 2432,10 0-2304,-1 0 0,5 4 384,1 0 0,8 1-768,5-5 128,10 7 384,-5-3 0,-6-4-256,1 0 128,-3-4-1408,-16 11 128</inkml:trace>
</inkml:ink>
</file>

<file path=ppt/ink/ink2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6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39 3584,'-6'-3'1792,"12"-6"-640,-6 9 2048,0 0-3072,0 0 0,9 0 128,5-7 0,0 0-384,0 1 128,0 3 128,1 3 0,-1 0-256,-5-4 128,1 4-1280,-6 4 0,1 5 0,-5-2 0</inkml:trace>
</inkml:ink>
</file>

<file path=ppt/ink/ink2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7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 2944,'14'-16'1408,"-5"5"-1280,2 2 2432,-2 6-2432,0 3 128,-9 0 256,5 0 0,0 0-640,-1 3 0,-4 1 384,0 1 0,0-5-128,5 0 0,-1 0-512,-4 0 128,11 0-896,3 7 0</inkml:trace>
</inkml:ink>
</file>

<file path=ppt/ink/ink2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7.4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3072,'3'-2'680,"0"1"1,0 0-1,1-1 1,-1 1-1,1 0 1,-1 1-1,1-1 1,-1 1-1,7-1 1,-1 1-453,0 0 1,0 0 0,0 0-1,0 2 1,0-1-1,9 3 1,-18-3-298,1-1 0,-1 1 0,1-1 0,-1 1 0,0 0 0,1-1-1,-1 1 1,0 0 0,1 0 0,-1-1 0,0 1 0,0 0 0,0-1 0,0 1 0,0 0 0,0 0 0,0-1 0,0 1 0,0 0-1,0 0 1,0-1 0,0 1 0,0 0 0,-1-1 0,1 1 0,0 0 0,-1 0 0,1-1 0,0 1 0,-1-1 0,1 1 0,-1 0-1,1-1 1,-1 1 0,1-1 0,-1 1 0,1-1 0,-1 1 0,0-1 0,1 0 0,-2 1 0,-15 7-1339</inkml:trace>
</inkml:ink>
</file>

<file path=ppt/ink/ink2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8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4 240 2304,'-1'0'116,"1"0"0,0-1 0,-1 1 1,1 0-1,0-1 0,0 1 0,0-1 0,0 1 0,-1-1 1,1 1-1,0 0 0,0-1 0,0 1 0,0-1 0,0 1 1,0-1-1,0 1 0,0 0 0,0-1 0,0 1 0,0-1 1,0 1-1,0-1 0,1 1 0,-1-1 0,0 1 0,0 0 0,0-1 1,1 1-1,-1 0 0,0-1 0,1 0 0,16-24 978,27-19-283,-11 24-423,2 1 0,1 1-1,0 3 1,1 0-1,67-15 1,-74 21-214,-8 2 50,0 1-1,0 1 0,0 0 1,1 2-1,42-1 0,-63 4-199,0 0 0,0 0 0,0 1 1,-1-1-1,1 1 0,0-1 0,0 1 0,-1 0 0,1-1 0,0 1 0,-1 0 0,1 0 0,-1 0 0,1 1 0,-1-1 0,0 0 0,1 0 0,-1 1 0,0-1 1,2 4-1,-1-2-5,0 0 0,-1 1 1,0 0-1,0-1 1,0 1-1,0 0 1,0 0-1,-1 0 1,0 6-1,-1 8 27,0 0 0,-2 0-1,-6 25 1,7-38-11,1 1-22,-11 48 179,-3 0 0,-36 89 0,44-128-163,-1 0 1,0 0-1,-1-1 1,-1 0-1,0 0 1,-1-1-1,0-1 1,-1 0 0,0 0-1,-1-1 1,-1-1-1,1 0 1,-23 12-1,-53 19 43,-40 23 6,133-70-65,-4 6-13,0-1 0,0 1 0,0-1 1,1 1-1,-1-1 0,0 1 0,0-1 0,1 1 1,-1-1-1,0 1 0,1-1 0,-1 1 1,0-1-1,1 1 0,-1 0 0,0-1 0,1 1 1,-1 0-1,1-1 0,-1 1 0,1 0 0,-1 0 1,1-1-1,-1 1 0,1 0 0,-1 0 1,1 0-1,-1 0 0,1 0 0,0-1 0,-1 1 1,1 0-1,-1 0 0,1 1 0,-1-1 0,1 0 1,0 0-1,11 2-40,-1-1 1,0 0 0,1-1-1,21-2 1,25 1-41,44 15 118,40 4 510,-125-17-781,0-1 0,-1 0 0,1-1 0,0-1-1,0-1 1,17-5 0,-33 8 106,0 0-1,0 0 1,0 0 0,0-1-1,0 1 1,-1 0-1,1 0 1,0-1 0,0 1-1,0-1 1,-1 1-1,1-1 1,0 1-1,0-1 1,-1 1 0,1-1-1,0 0 1,-1 1-1,1-1 1,-1 0-1,1 0 1,-1 1 0,1-1-1,-1 0 1,0 0-1,1 0 1,-1 0 0,0 1-1,1-1 1,-1 0-1,0 0 1,0 0-1,0 0 1,0 0 0,0 0-1,0-1 1,-5-13-1665</inkml:trace>
</inkml:ink>
</file>

<file path=ppt/ink/ink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2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0 157 2176,'1'-2'78,"0"0"1,-1 1-1,1-1 1,0 0-1,0 1 1,0-1-1,0 1 1,0-1-1,1 1 0,-1 0 1,0 0-1,1-1 1,-1 1-1,1 0 1,-1 0-1,1 0 1,-1 0-1,1 1 1,0-1-1,2-1 1,1 0 150,32-20 225,1 0-1,1 3 1,1 1-1,53-15 1,-83 30-365,0 0-1,0 1 1,1 0-1,-1 0 1,0 1 0,1 1-1,-1 0 1,1 0 0,-1 1-1,0 1 1,0 0-1,1 0 1,-1 0 0,0 2-1,-1-1 1,1 1-1,-1 1 1,1-1 0,-1 2-1,-1-1 1,1 1 0,-1 0-1,11 11 1,-10-7-14,-1 1 0,0 0 0,-1 0 0,0 1 0,0 0 0,-1 0 0,-1 0 0,0 1 0,-1 0 0,0 0 0,-1 0 0,0 0 0,-2 0 0,2 22 0,-3-15 17,0 0 0,-1-1 0,-1 1 1,-1 0-1,-1-1 0,-1 0 1,0 0-1,-2 0 0,-11 25 1,9-26 20,0 0 1,-2-1-1,0 0 1,-1-1 0,0 0-1,-1-1 1,-27 24-1,29-31-54,0 0-1,0-1 0,0 0 0,-1-1 0,0-1 0,0 0 0,0 0 0,-1-1 0,0-1 0,1 0 0,-1-1 1,-24 2-1,30-4-42,-1 0 0,0-1 0,1 1 0,-1-1 0,1-1 0,-1 1 0,1-1 0,-1-1 0,1 1 0,0-1 0,0-1 0,0 1 0,-9-7 0,14 8-20,-1 0 1,1 0 0,0 0-1,-1-1 1,1 1-1,0-1 1,0 1-1,0-1 1,1 0-1,-1 0 1,1 0-1,0 0 1,-1 0 0,1 0-1,0 0 1,1 0-1,-1 0 1,1 0-1,-1 0 1,1-1-1,0 1 1,0 0-1,0 0 1,1-1-1,-1 1 1,1 0 0,0 0-1,-1 0 1,2 0-1,-1 0 1,0 0-1,0 0 1,4-4-1,-3 2-8,1 0 0,0 0 0,1 0 0,-1 0-1,1 1 1,0 0 0,0 0 0,0 0 0,0 0 0,1 0-1,0 1 1,0 0 0,0 0 0,0 0 0,0 1 0,0-1-1,1 1 1,-1 1 0,1-1 0,0 1 0,-1 0 0,1 0-1,0 0 1,0 1 0,-1 0 0,1 0 0,0 1 0,0 0-1,-1 0 1,1 0 0,10 4 0,12 4-59,0 2-1,-1 1 1,-1 1-1,45 30 1,-42-25 156,0 0 0,1-2 1,0-2-1,49 17 0,-76-30-254,0 0 0,0-1-1,0 1 1,1-1-1,-1 0 1,0 0 0,0 0-1,0 0 1,1 0 0,-1-1-1,0 1 1,0-1-1,0 0 1,0 0 0,0 0-1,0-1 1,0 1 0,0-1-1,4-2 1,-1 1-561,6-2-699</inkml:trace>
</inkml:ink>
</file>

<file path=ppt/ink/ink2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5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82 423 1408,'0'0'44,"0"-1"0,-1 0 1,1 1-1,0-1 0,0 0 0,-1 1 1,1-1-1,0 0 0,0 1 0,0-1 1,0 0-1,0 0 0,0 1 0,0-1 1,0 0-1,0 1 0,0-1 0,0 0 1,1 0-1,-1 1 0,0-1 0,1 0 1,-1 1-1,0-1 0,1 1 0,-1-1 1,0 0-1,2 0 0,21-15 1312,-18 13-1123,0 1 0,1 0-1,-1 0 1,1 0 0,-1 1 0,1 0-1,10-1 1,-12 3-169,-1 0-1,1-1 1,-1 1-1,1 0 1,-1 1-1,0-1 1,1 1 0,-1-1-1,0 1 1,0 0-1,0 0 1,0 0-1,-1 1 1,1-1-1,-1 1 1,1-1 0,-1 1-1,3 5 1,4 5 298,-2 1 0,0 0 1,6 17-1,15 25 778,-24-49-1041,0-1 0,1 0 0,0 0 0,0-1 0,1 1 0,0-1 0,0-1-1,0 1 1,0-1 0,1 0 0,-1 0 0,1-1 0,0 1 0,0-2 0,1 1 0,7 1-1,-4-2-18,-1-1 1,0-1-1,1 1 0,-1-2 0,1 0 0,-1 0 0,0 0 0,0-1 0,1-1 0,15-6 0,-2-1 24,-2-1 0,1-1 1,-1-2-1,-1 0 0,0-1 0,-1 0 0,-1-2 0,32-36 0,-42 42-64,0-1 1,-1 0-1,0-1 1,-1 0 0,0 0-1,-1 0 1,-1-1-1,0 0 1,-1 0-1,0 0 1,-1-1-1,-1 1 1,1-17-1,-3 22-20,0 0 0,0 0 0,-1 0 0,0 0 0,-1 0-1,0 0 1,0 0 0,-1 0 0,0 1 0,-1 0 0,1-1 0,-2 1-1,1 0 1,-1 1 0,0-1 0,-1 1 0,0 0 0,0 1-1,0-1 1,-1 1 0,0 0 0,-12-7 0,5 5 17,0 1-1,-1 1 1,0 0-1,-1 1 1,1 0 0,-1 1-1,0 1 1,0 1 0,0 0-1,0 1 1,0 1 0,-32 3-1,17 1 6,1 1-1,-1 1 1,1 2-1,0 1 1,-49 22-1,53-18-27,1 0-1,1 2 1,0 0-1,1 2 1,-32 29-1,47-38-22,-1 0-1,2 1 0,-1 0 0,1 0 0,0 0 1,1 1-1,0 0 0,1 0 0,0 0 0,1 1 1,0 0-1,0 0 0,1 0 0,0 0 0,1 1 1,-1 14-1,3-21-32,1 1-1,-1 0 1,1-1 0,-1 1 0,2-1 0,-1 1-1,0-1 1,1 1 0,0-1 0,1 0 0,-1 0-1,1 0 1,0 0 0,0 0 0,0-1-1,1 1 1,0-1 0,0 0 0,0 0 0,0-1-1,0 1 1,1-1 0,0 0 0,-1 0-1,1 0 1,0 0 0,1-1 0,-1 0 0,7 2-1,4 0-304,-1-1 1,1-1-1,0 0 0,0 0 0,0-2 0,0 0 0,-1-1 0,1 0 0,20-6 0,-12 2-348,0-1-1,0-1 1,-1-2-1,30-14 1,11-19-1097</inkml:trace>
</inkml:ink>
</file>

<file path=ppt/ink/ink2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28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2688,'4'-3'352,"0"0"0,0 0 0,0 0 1,1 0-1,-1 1 0,1 0 0,-1 0 0,1 0 1,0 0-1,0 1 0,-1-1 0,1 1 0,0 1 0,0-1 1,0 1-1,9 0 0,7 1-148,0 2 0,36 8-1,-3-1 260,-23-8-105,-1-1 1,1-1-1,-1-2 1,53-9-1,-76 12-1531,2 5-235</inkml:trace>
</inkml:ink>
</file>

<file path=ppt/ink/ink2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0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0 484 2432,'1'-44'3355,"9"-54"-1,-6 68-2937,2 1 0,2 0 0,13-36 0,-15 51-452,0 0 0,1 1 0,0-1 0,1 1 0,1 1 0,0-1 0,20-20-1,-21 26 98,-1 1 0,1 0-1,1 0 1,-1 1 0,1 0-1,0 0 1,0 1 0,0 0-1,0 1 1,1 0 0,-1 0-1,1 1 1,13-1 0,-19 3-23,0 0 0,1 0 1,-1 0-1,0 0 0,0 1 1,0 0-1,0 0 0,0 0 1,0 1-1,0-1 1,0 1-1,0 0 0,-1 0 1,1 0-1,-1 1 0,1-1 1,-1 1-1,0-1 0,0 1 1,0 0-1,0 1 0,-1-1 1,4 6-1,5 8 113,-1 1-1,-1 1 1,12 32-1,-2-5-16,42 99 612,-60-142-727,0 0 0,0 0 1,0 0-1,-1-1 1,1 1-1,-1 0 0,0 0 1,0 0-1,0 0 0,0 0 1,0 0-1,0 0 1,-1 0-1,0 0 0,1 0 1,-1-1-1,0 1 1,-3 4-1,4-6-13,-1 0 0,1 0 0,-1-1 0,0 1 0,1 0 0,-1 0 0,0-1 0,0 1 0,1-1 0,-1 1 0,0 0 0,0-1 0,0 0 0,0 1 0,0-1 0,0 1 0,0-1 0,0 0-1,0 0 1,0 0 0,-1 1 0,0-2 0,0 1 0,0 0-1,0-1 1,0 1-1,1-1 1,-1 0 0,0 0-1,0 1 1,0-1 0,1 0-1,-1 0 1,0-1-1,1 1 1,-3-3 0,2 2-7,0 0 0,1 0 0,-1 0 0,1 0 0,0 0 0,0 0 0,0-1 0,0 1 0,0 0 0,0-1 0,0 1 0,1-1 0,-1 1 0,1-1 0,0 1 0,0-1 0,0 1 0,0-1 0,0 1 0,1-5 0,16-54 0,-10 42 0,0 0-2,0 0 0,1 1 0,1 0 0,1 1 0,1 0 0,0 0 0,1 1 0,1 1 0,0 0 0,20-17 0,-33 32-3,1-1 1,-1 1-1,1-1 0,-1 1 0,1 0 1,0-1-1,-1 1 0,1 0 0,0 0 1,-1-1-1,1 1 0,0 0 1,-1 0-1,1 0 0,0 0 0,0 0 1,-1 0-1,1 0 0,0 0 0,-1 0 1,1 0-1,0 0 0,-1 1 0,1-1 1,0 0-1,-1 0 0,1 1 0,0-1 1,-1 0-1,1 1 0,-1-1 0,1 1 1,0-1-1,-1 0 0,1 1 0,-1-1 1,1 1-1,-1 0 0,0-1 0,1 1 1,-1-1-1,0 1 0,1 0 0,-1-1 1,0 1-1,0 0 0,1-1 0,-1 2 1,13 38 7,-12-35-8,8 32 20,-2 1 0,-1 0 0,-2 0 1,-2 0-1,-1 0 0,-6 48 0,6-94 48,3-27 61,16-67-1,-17 90-137,0 1 0,1 0 0,0 0 0,0 1 0,2-1 0,-1 1 0,1 0 0,1 1 0,0-1 0,0 1 0,0 0 0,12-9 0,-11 12-3,1-1 0,0 2 0,0-1 0,1 1-1,0 0 1,0 1 0,0 0 0,0 1 0,0 0 0,1 1-1,-1 0 1,1 0 0,15 1 0,-20 1 16,0 0 1,0 1-1,0 0 1,-1 0-1,1 1 0,0 0 1,-1 0-1,1 0 1,-1 0-1,0 1 0,0 0 1,0 0-1,0 1 1,0-1-1,-1 1 0,1 0 1,-1 0-1,0 1 0,0-1 1,-1 1-1,1 0 1,-1 0-1,0 0 0,-1 0 1,5 10-1,0 8 167,-1 1 1,-1-1-1,-1 1 0,-1 0 0,-1 1 0,-1-1 0,-4 41 1,2-5 82,1-58-654,0-2-321,9-11-3577,-4 5 3444,-5-9-1061</inkml:trace>
</inkml:ink>
</file>

<file path=ppt/ink/ink2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1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76 464 3072,'-19'26'5165,"17"-22"-4919,0 0 0,0 0 0,1 0 0,-1 0 0,1 1 0,0-1 0,0 0-1,0 9 1,1-11-201,0 0 1,0 1-1,0-1 0,0 0 0,1 0 0,-1 0 1,1 0-1,0 0 0,-1 0 0,1 0 0,0 0 0,0 0 1,0 0-1,0 0 0,1 0 0,-1 0 0,0-1 1,1 1-1,-1-1 0,1 1 0,0-1 0,0 1 0,-1-1 1,1 0-1,0 0 0,0 0 0,0 0 0,0 0 1,0-1-1,0 1 0,0 0 0,0-1 0,1 0 0,1 1 1,15 2 134,0-1 0,0 0 0,1-2 0,-1 0 0,0-1 0,0-1 0,24-6 0,-38 7-145,-1 0 1,1 0 0,0 0-1,-1-1 1,1 0 0,-1 0-1,0 0 1,1 0-1,-1-1 1,0 0 0,-1 0-1,1 0 1,0 0 0,-1 0-1,0-1 1,1 0 0,-1 1-1,-1-1 1,1 0 0,-1-1-1,1 1 1,-1 0 0,0-1-1,-1 1 1,1-1 0,-1 0-1,0 1 1,0-1 0,0 0-1,-1 0 1,0 1 0,0-1-1,0 0 1,-1-5 0,-3-13-21,-1 1 0,0 0 0,-2 0 0,-1 1 0,-13-28 0,-59-99 44,70 130-61,-2 0 0,1 1 0,-2 0 0,-25-25 0,34 38-9,0 0 0,0 1 1,0 0-1,0-1 0,0 1 1,-1 1-1,1-1 0,-1 1 1,0 0-1,0 0 0,0 0 1,0 0-1,0 1 0,0 0 0,0 0 1,0 1-1,-1-1 0,1 1 1,0 0-1,0 1 0,-1-1 1,1 1-1,0 0 0,-7 2 1,11-3 2,0 1 0,0-1 1,0 0-1,0 1 1,0-1-1,0 1 0,0-1 1,0 1-1,0-1 1,1 1-1,-1 0 0,0 0 1,0-1-1,0 1 1,1 0-1,-1 0 0,1 0 1,-1 0-1,0 0 1,1 0-1,0 0 0,-1 0 1,1 0-1,-1 0 1,1 0-1,0 0 0,0 0 1,0 0-1,0 0 1,0 0-1,0 0 0,0 0 1,0 0-1,0 0 1,0 2-1,1-1 3,0-1-1,0 1 0,-1 0 1,1 0-1,0-1 1,1 1-1,-1-1 1,0 1-1,0-1 1,1 1-1,-1-1 1,0 0-1,1 1 1,0-1-1,-1 0 1,1 0-1,0 0 1,-1 0-1,4 0 1,46 14 133,1-3 0,0-2 0,66 3 0,-90-10-33,100 4 321,-114-7-365,-1-1-1,1-1 1,0 0 0,-1 0 0,0-1-1,0-1 1,16-7 0,3 0-456,-29 11-235,4 12-3691,-5 2 2390</inkml:trace>
</inkml:ink>
</file>

<file path=ppt/ink/ink2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2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1408,'3'0'640,"26"0"1024,-24-3-256,4-2-1152,0 5 128,1 5 128,-1-10 0,0 5-640,2 5 0,-2-2 512,-4 1 128,-1-4-512,1 0 0,4 4-896,5 8 128</inkml:trace>
</inkml:ink>
</file>

<file path=ppt/ink/ink2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3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89 144 2816,'-13'3'1019,"10"-3"-645,0 0 0,0 0 0,0 1-1,0 0 1,0-1 0,0 1 0,0 0 0,0 0-1,-4 3 1,-3 4 302,9-7-627,1-1-1,-1 0 1,0 1 0,0-1 0,0 1 0,1-1-1,-1 1 1,0 0 0,1-1 0,-1 1 0,0 0-1,1-1 1,-1 1 0,1 0 0,-1 0 0,1-1-1,0 1 1,-1 0 0,1 0 0,0 0 0,-1 1-1,-13 119 2150,13-120-2176,1 1 0,0-1 0,0 0 0,0 1 0,0-1 0,0 0 0,0 0 1,0 1-1,1-1 0,-1 0 0,0 0 0,1 1 0,-1-1 0,1 0 0,-1 0 0,1 0 1,0 0-1,-1 0 0,1 0 0,0 0 0,0 0 0,0 0 0,1 2 0,1-2 22,-1 1 0,1-1-1,0 1 1,0-1-1,-1 0 1,1 0 0,0 0-1,0-1 1,6 2 0,8-1 106,-1-1 0,1 0 0,17-3 1,-20 2-55,62-2 291,-54 4-244,1-2-1,0 0 1,-1-2 0,0 0 0,1-1-1,21-8 1,-35 9-94,0-1 0,0 0 0,0 0-1,-1-1 1,0 1 0,0-2 0,0 1 0,7-8 0,-13 11-32,0-1 0,0 1 0,0-1 0,0 0 0,-1 0 0,1 1 0,-1-1 0,0 0 0,0 0 0,0 0 0,0-1 0,0 1 0,-1 0 1,1 0-1,-1 0 0,0-1 0,0 1 0,0 0 0,0 0 0,-1 0 0,1-1 0,-1 1 0,0 0 0,0 0 0,0 0 0,0 0 0,-3-4 1,-1-2-2,0 0 0,0 0 1,-1 0-1,-1 1 1,1-1-1,-1 1 1,-1 1-1,1 0 1,-1 0-1,-15-10 1,0 3 8,-1 1 0,-48-20 0,60 29-139,0 0 0,0 1 0,-1 0 0,1 1 1,-1 1-1,1 0 0,-1 0 0,0 1 1,1 1-1,-1 0 0,1 1 0,-1 0 0,1 1 1,0 1-1,0 0 0,0 0 0,-17 10 1,26-14-10,0 2 0,0-1 0,1 0 0,-1 0 0,0 1 0,1 0 0,-1-1 1,1 1-1,0 0 0,0 0 0,0 1 0,0-1 0,0 0 0,0 1 0,0-1 1,1 1-1,-1-1 0,1 1 0,0 0 0,-1-1 0,2 1 0,-1 0 0,0 0 1,0 3-1,-1 24-1797</inkml:trace>
</inkml:ink>
</file>

<file path=ppt/ink/ink2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3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35 1152,'6'-6'384,"0"1"0,1 0 0,-1 0 0,1 1 0,11-6 0,-23 13-171,0 0-1,0 0 1,1 1-1,-1-1 1,1 1 0,0 0-1,0 0 1,-6 8 0,9-11-206,0 1 1,0-1 0,0 0-1,0 1 1,0-1 0,0 1 0,0-1-1,0 1 1,0 0 0,1-1-1,-1 1 1,1 0 0,-1-1 0,1 1-1,0 0 1,-1 0 0,1 0-1,0-1 1,0 1 0,0 0 0,1 0-1,-1-1 1,0 1 0,1 0-1,-1 0 1,1-1 0,-1 1 0,1 0-1,0-1 1,0 1 0,0-1-1,0 1 1,2 2 0,20 12-520,9 3-128</inkml:trace>
</inkml:ink>
</file>

<file path=ppt/ink/ink2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4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0 549 2560,'20'-11'6199,"53"-19"-5306,-11 4 15,-35 14-616,-1-1 1,-1-1-1,0-2 1,-1 0-1,24-21 1,-42 33-256,-1-1 0,0 0 0,0 0 0,0 0 0,-1-1-1,0 1 1,0-1 0,0 0 0,-1 0 0,0-1 0,0 1 0,0-1 0,-1 1 0,0-1 0,-1 0 0,1 0-1,-1 0 1,0 0 0,-1 0 0,0 0 0,0 0 0,0 0 0,-1 0 0,0 1 0,-1-1 0,-3-12 0,-1 4-10,0 0 1,-2 1 0,1 0 0,-2 0 0,0 1-1,0 0 1,-2 1 0,-18-19 0,24 26-34,0 0 0,-1 0 0,0 1 1,0 0-1,0 0 0,0 0 0,-1 1 0,0-1 0,1 2 1,-1-1-1,0 1 0,0 0 0,-1 0 0,1 1 1,0 0-1,-1 0 0,1 1 0,0 0 0,-1 0 0,-12 3 1,13-2 5,0 1 0,-1 0 0,1 0 0,0 1 0,0 0 0,0 0 0,1 1 0,-10 6 0,12-7 0,1 1 0,0 0 0,-1 0 0,1 0 0,1 1 0,-1-1 0,1 1 0,-1-1 0,1 1 0,1 0 0,-1 0 0,1 0 0,-2 8 0,-3 22 169,1 0 0,2 0 1,1 1-1,1-1 1,3 0-1,10 67 1,2-36 721,3-2 1,43 111 0,-59-173-836,0 0 0,0 1 0,0-1 0,0 0 0,0 1 0,0-1 0,1 0 0,-1 0 0,1 0 0,-1 0 0,1 0 0,0-1 0,0 1 0,0 0 0,4 2 0,-2-3-8,1 0 0,0 0 0,0 0 0,0 0 0,0-1 0,0 0 0,6 0 0,1 0 86,5 0-530,1 0 1,-1-1-1,0-1 0,0 0 1,20-6-1,-25 5-398,1 1 1,-1 0-1,1 1 1,13 0-1,15-2-1574,-7-4 43</inkml:trace>
</inkml:ink>
</file>

<file path=ppt/ink/ink2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5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3200,'14'-19'6037,"-13"18"-5966,1 1 0,-1 0-1,1 0 1,-1 0 0,0 0 0,1 0-1,-1 0 1,0 0 0,1 0 0,-1 0 0,0 1-1,1-1 1,-1 1 0,0-1 0,1 1-1,-1-1 1,0 1 0,0 0 0,0 0-1,0-1 1,0 1 0,0 0 0,0 0 0,0 0-1,0 0 1,0 0 0,0 0 0,0 1-1,-1-1 1,1 0 0,0 0 0,-1 0-1,1 1 1,-1-1 0,0 0 0,1 1 0,-1-1-1,0 0 1,0 1 0,0-1 0,0 2-1,1 11 402,0 0-1,-2-1 1,-2 22 0,0-9-83,1 24 241,-2 14 220,2 1-1,10 81 0,-7-141-791,0 1 0,0-1 0,1 1 0,0-1 0,0 0 0,1 1 0,-1-1 0,1 0 0,0 0 0,1-1 0,-1 1 0,1-1 0,0 0 0,0 0 0,0 0 0,0 0 0,1-1 0,-1 1 0,1-1 0,9 4 0,0-1 6,0 0 0,0-2 0,0 1-1,0-2 1,1 0 0,26 2-1,-21-5-153,0-1 0,0-2 0,0 0 0,0-1 0,34-11 0,9-1-1375,-51 12 630,0 1 0,0-2 0,0 1-1,16-10 1,17-16-6402,-44 26 5552</inkml:trace>
</inkml:ink>
</file>

<file path=ppt/ink/ink2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5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2560,'46'-20'6293,"11"12"-5440,1 1 1,94 3-1,-150 4-1025,-2 0 68,1 0-1,-1 0 0,1 0 0,-1 0 1,1 0-1,0-1 0,-1 1 0,1 0 1,-1 1-1,1-1 0,0 0 0,-1 0 1,1 0-1,-1 0 0,1 0 0,-1 1 1,1-1-1,0 0 0,-1 0 0,1 1 1,-1-1-1,1 0 0,-1 1 0,0-1 1,1 0-1,-1 1 0,1-1 0,-1 1 1,0-1-1,1 1 0,-1-1 0,0 1 1,1 0-1,-1 7-1303</inkml:trace>
</inkml:ink>
</file>

<file path=ppt/ink/ink2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6:36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1 173 2944,'12'2'845,"-1"-1"1,0-1-1,0 0 0,1 0 0,-1-1 1,0-1-1,13-2 0,-7-2-922,8-1 587,-1-2 0,0-1 0,46-25 0,-69 34-484,1 0 0,-1 0 0,0 0 0,1 0 0,-1 0 0,0 0 0,0 0 0,0-1 0,0 1 0,0-1 0,0 1 0,0-1 0,0 1 0,0-1 0,-1 1 0,1-1 0,-1 0 0,1 1 0,-1-1 0,1 0 0,-1 1 0,0-1 0,0 0 0,0 1 0,0-1 0,0 0 0,-1 0 0,1 1 0,0-1 0,-1 0 0,1 1 0,-1-1 0,1 0 0,-1 1 0,0-1 0,0 1 0,0-1 0,0 1 0,0 0 0,0-1 0,0 1 0,-3-2 0,1-1 8,0 1 0,-1 0 0,0 0 0,1 0 0,-1 0 1,0 1-1,0-1 0,-1 1 0,1 0 0,0 0 0,-1 1 0,1-1 1,-1 1-1,1 0 0,-7 0 0,1 1-5,1 1 0,-1 0 0,1 0 0,-1 1 0,1 0 0,0 1-1,0 0 1,0 1 0,0 0 0,0 0 0,1 1 0,0 0 0,0 0 0,0 1 0,1 0 0,-1 0 0,-6 9 0,10-10 29,0-1 1,1 1 0,0 0 0,0 0-1,0 0 1,0 0 0,1 1 0,0-1-1,0 1 1,0 0 0,1-1-1,0 1 1,0 0 0,1 0 0,-1 0-1,1 0 1,0-1 0,1 1 0,-1 0-1,1 0 1,1 0 0,-1-1-1,1 1 1,0 0 0,0-1 0,0 0-1,1 1 1,0-1 0,4 6 0,-2-4 57,0 0 1,1 0-1,-1 0 1,1 0-1,1-1 1,-1 0-1,1 0 1,0-1-1,1 0 1,-1 0-1,1-1 1,0 0 0,0 0-1,11 3 1,-6-4-51,1 0 1,-1 0-1,0-2 1,1 0-1,-1 0 1,1-1-1,-1-1 1,25-4-1,37-6-1380,-37 7 31,1-2 0,44-14 1,-8-12-1022</inkml:trace>
</inkml:ink>
</file>

<file path=ppt/ink/ink2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6.4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3840,'11'76'6421,"14"114"-4764,61 657 1486,-85-718-2859,-2-57 13,2 0 0,4-1 0,23 116 0,-25-176-242,0-1 0,1 0 0,0 1 0,1-2-1,0 1 1,1 0 0,7 9 0,-12-17-46,0-1 0,0 1 0,0-1 1,0 1-1,1-1 0,-1 0 0,0 0 0,1 1 0,-1-1 0,1 0 0,-1 0 0,1 0 0,0-1 0,-1 1 0,1 0 0,0-1 0,-1 1 0,1-1 1,0 1-1,0-1 0,0 0 0,0 1 0,-1-1 0,1 0 0,0-1 0,0 1 0,0 0 0,0 0 0,-1-1 0,1 1 0,0-1 0,0 1 0,-1-1 1,1 0-1,0 0 0,-1 0 0,1 0 0,-1 0 0,1 0 0,-1 0 0,0 0 0,1-1 0,-1 1 0,0-1 0,0 1 0,0-1 0,2-2 0,3-5-177,0-1 0,-1 0 0,0 0 0,0 0-1,-1 0 1,0-1 0,-1 1 0,0-1 0,-1 0-1,1-17 1,0-15-1506,-4-61 0,-1 42-786,2 52 2157,2-20-1675,2 29 1201,5 18 699,3 16 800,2-1 0,1-1-1,1 0 1,33 45 0,-43-68-544,1-1 0,0 1 0,0-1 0,0-1 0,1 0 0,0 0 0,0 0 0,1-1 0,10 5 0,-13-8-158,1 1 1,0-1-1,0-1 1,0 1-1,0-1 1,0 0-1,0-1 1,0 0-1,0 0 1,0 0-1,0-1 0,0 0 1,0 0-1,8-4 1,-3 2-366,0-2 0,0 0 0,-1 0 0,0-1 1,17-12-1,14-13-1191</inkml:trace>
</inkml:ink>
</file>

<file path=ppt/ink/ink2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3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53 296 2304,'0'-1'156,"0"1"0,1-1 0,-1 1 0,0 0 0,0-1 0,0 1 0,0-1 0,0 1 0,0-1 0,0 1 0,0 0 0,0-1 0,0 1 0,0-1 0,0 1 0,0-1 0,0 1 0,0 0 0,0-1 0,0 1 0,-1-1 0,1 1 0,0-1 0,0 1 0,-1 0 0,1-1 0,0 1 0,0 0 0,-1-1 0,1 1 0,0 0 0,-1 0 0,1-1 0,0 1 0,-1 0 0,1 0 0,-1-1 0,1 1 0,0 0 0,-1 0 0,1 0 0,-1 0 0,0-1 0,-16 18 2676,13-10-2546,-1 0 0,1 0 0,0 1 1,1-1-1,-4 11 0,6-9-194,1-1 0,0 1 0,1 0 0,-1-1-1,2 1 1,-1-1 0,1 1 0,1-1 0,-1 0 0,1 0 0,1 0 0,-1 0 0,1 0 0,1-1-1,0 1 1,0-1 0,0-1 0,0 1 0,1-1 0,1 0 0,-1 0 0,1 0 0,0-1 0,8 5-1,-6-4-78,1 1 0,-1-2 0,1 1-1,1-1 1,-1-1 0,1 0-1,-1-1 1,1 0 0,0 0-1,0-1 1,1 0 0,-1-1-1,0-1 1,0 0 0,1 0-1,-1-1 1,0 0 0,15-4 0,-4-3 55,0-1 0,0 0 1,-1-2-1,0 0 0,-1-2 1,-1 0-1,0-1 0,0-1 1,-2 0-1,29-33 0,-39 39-23,0 1-1,-1-1 0,0 0 0,-1 0 0,0-1 0,0 1 0,-1-1 0,0 0 0,-1 0 0,0-1 1,-1 1-1,0-1 0,0 1 0,-1-1 0,-1 0 0,0 1 0,0-1 0,-1 0 0,0 1 1,-1-1-1,-1 1 0,1-1 0,-1 1 0,-1 0 0,-9-19 0,8 20-27,-1-1 1,1 1-1,-2 0 0,1 0 1,-1 1-1,0 0 0,-1 0 1,0 1-1,0 0 0,-1 0 1,0 1-1,0 0 0,-1 0 1,1 1-1,-1 1 0,0-1 1,0 2-1,-1-1 0,1 1 1,-1 1-1,0 0 0,1 1 1,-1 0-1,0 0 0,0 1 1,0 0-1,0 1 0,0 1 1,1 0-1,-1 0 0,-11 4 1,1 1-78,0 0 1,0 2 0,1 0-1,0 1 1,0 1 0,-30 24-1,41-28 6,1 0 0,0 0 0,0 1 0,0 0 0,1 0 0,1 0 0,0 1 0,0 0 0,0 1 0,1-1 0,0 1 0,1 0 0,0 1 0,1-1 0,-4 20 0,7-25-32,-1 0 1,1 0-1,0 0 1,0 0-1,1-1 1,-1 1-1,1 0 1,0 0-1,0-1 1,1 1-1,-1 0 1,1-1-1,0 0 1,1 1-1,-1-1 1,1 0-1,4 6 0,-1-4-124,-1-1 0,2 1-1,-1-1 1,1 0 0,0-1-1,0 1 1,0-1-1,0-1 1,13 5 0,2-1-446,0-1 0,1-1 0,0 0 0,0-2 0,0-1 0,32-2 0,20-6-1370,-8-1-22</inkml:trace>
</inkml:ink>
</file>

<file path=ppt/ink/ink2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4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0 140 1664,'16'-56'1486,"-12"45"-407,0 0-1,-1 1 1,-1-1-1,0 0 1,1-18-1,4 280 3941,0-8-3937,-26 361 347,16-567-1368,-1 83 251,4-110-283,1 0 0,0 0 0,1 1-1,0-1 1,0 0 0,1-1 0,1 1 0,0 0 0,5 9 0,-7-16-16,0 0 0,1-1 0,-1 1 1,1-1-1,0 1 0,0-1 0,0 0 1,0 0-1,0 0 0,0-1 0,0 1 1,1-1-1,-1 1 0,0-1 0,1 0 1,0-1-1,-1 1 0,6 0 0,1 0-101,1-1-1,-1 1 0,1-2 0,18-2 1,-20 1-128,0-1 0,0 0-1,-1 0 1,1-1 0,-1 0 0,0 0 0,11-8 0,20-10-2620,-17 17-1004,-20 5 1792</inkml:trace>
</inkml:ink>
</file>

<file path=ppt/ink/ink2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4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3840,'23'9'1920,"43"-12"-1408,-43 3 3072,11-6-3200,-2 12 0,10-3-128,1-3 128,3 13-640,-3-13 128,-6-6-256,-3 6 128,-6 0-1152,-4-7 0,-1 14 0,-9-1 128</inkml:trace>
</inkml:ink>
</file>

<file path=ppt/ink/ink2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4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4224,'0'-1'147,"0"1"-1,0-1 1,0 1 0,0-1-1,1 0 1,-1 1 0,0-1-1,0 1 1,1-1 0,-1 1-1,0-1 1,1 1 0,-1-1-1,1 1 1,-1-1 0,0 1-1,1 0 1,-1-1 0,1 1-1,-1 0 1,1-1 0,0 1-1,-1 0 1,1-1 0,-1 1 0,2 0-1,5 13 2249,2 44-530,-7-38-1552,76 686 2219,-40-307-2099,-36-387-477,-1 2 58,0 0-1,1-1 1,0 0 0,1 1 0,7 15-1,-9-25-79,1 0 0,-1 0 0,1 0 0,0 0-1,0-1 1,0 1 0,0-1 0,0 1 0,1-1-1,-1 0 1,1 0 0,-1 0 0,1 0 0,0-1-1,0 1 1,0-1 0,0 1 0,0-1 0,0 0-1,0 0 1,0 0 0,0-1 0,0 1 0,1-1-1,-1 0 1,5 0 0,1-1-418,1 0 1,0-1-1,-1 0 1,1-1-1,-1 0 1,0 0-1,0-1 1,0 0-1,0-1 1,-1 1-1,0-2 0,0 1 1,10-10-1,2 1-575,13-12-733</inkml:trace>
</inkml:ink>
</file>

<file path=ppt/ink/ink2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5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4608,'51'-6'2304,"43"6"-2816,-65 0 5120,5 0-4224,7 0 0,10 0 0,-8 0 0,-9 0-640,-2 6 128,-4-3-256,-5-3 128,-3 0-1152,3 4 0,0-4-128,2 0 0</inkml:trace>
</inkml:ink>
</file>

<file path=ppt/ink/ink2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5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0 311 2560,'11'2'1264,"-1"1"0,1 1 0,18 9 0,-15-5-758,1-1 0,0 0 0,1-1 0,-1-1 0,28 5 0,-35-9-315,1 0 1,-1-1-1,1 0 1,0 0-1,-1-1 1,1 0-1,-1 0 1,1-1-1,-1-1 1,0 1-1,0-1 0,12-6 1,-8 2-43,0-1 1,0 0-1,-1 0 1,0-1-1,0-1 0,-1 0 1,0 0-1,-1-1 1,11-16-1,-15 20-110,0-1-1,0 0 1,-1 0-1,0 0 1,0-1 0,-1 0-1,0 1 1,-1-1 0,0 0-1,0 0 1,-1-1-1,0 1 1,0 0 0,-1 0-1,-2-12 1,1 16-31,0 0 0,0 0 0,-1 0 0,1 1 0,-1-1 0,0 0 0,-1 1 0,1 0 0,-1 0 0,0-1 0,0 1 0,0 1 0,0-1 0,-1 1 0,0-1 0,1 1 0,-1 0 0,-1 0 0,1 0 0,0 1 0,-1 0 0,1 0 0,-1 0 0,1 0 0,-1 1 0,0-1 0,0 1 0,0 0 0,-5 0 0,2 1 5,0-1-1,0 1 1,0 1 0,0-1 0,1 1-1,-1 1 1,0-1 0,0 2 0,1-1-1,-1 1 1,1 0 0,0 0 0,0 1-1,0 0 1,0 0 0,1 0-1,-11 11 1,12-11-8,0 0 0,1 0 0,0 1 0,0-1 0,0 1 0,1 0 0,0 0 0,0 0-1,0 1 1,0-1 0,1 1 0,0-1 0,0 1 0,0 0 0,1 0 0,0 0 0,0 0 0,1 0 0,-1 0 0,1 0 0,1 0-1,-1 0 1,1 0 0,0 0 0,2 6 0,2 2 3,0-2-1,0 1 0,2 0 1,-1-1-1,2 0 0,-1-1 1,2 0-1,-1 0 0,2-1 1,-1 0-1,1 0 0,12 8 1,0-2-170,0 0 0,1-2 1,0-1-1,1-1 0,36 13 1,-56-24-59,0-1 1,1 1 0,-1-1-1,0 0 1,0 0 0,1-1-1,-1 1 1,0-1 0,0 0 0,0 0-1,1 0 1,-1-1 0,0 0-1,-1 1 1,1-1 0,0-1-1,-1 1 1,1 0 0,-1-1 0,1 0-1,-1 0 1,0 0 0,0 0-1,3-5 1,18-26-1722</inkml:trace>
</inkml:ink>
</file>

<file path=ppt/ink/ink2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6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60 4992,'-1'2'218,"1"1"0,0-1 1,0 1-1,0-1 0,0 1 1,0-1-1,1 0 0,-1 1 0,1-1 1,0 1-1,-1-1 0,1 0 1,0 1-1,3 3 0,24 39 3386,-14-23-2632,-6-5-719,-1-1-1,-1 1 0,0 0 0,-1 0 1,3 23-1,14 42 837,-16-68-771,-5-11-255,1-1 0,-1 1 0,0 0 0,0-1 0,1 1 0,-2 0 0,1-1 0,0 1 0,-1 0 0,1 0 0,-1 0 0,0 0 0,0 0 0,0 0 0,0-1 0,0 1 0,-1 0 0,1 0 0,-2 3 0,2-6-60,0 0 0,-1 1 0,1-1 0,0 0 0,0 0 0,0 0 0,0 0 0,-1 0 0,1 0 0,0 0 0,0 0 0,0 0 0,0 0 0,-1 0 0,1 0 0,0 0 0,0 0 0,0 0 0,0 0 0,-1 0 0,1 0 0,0 0 0,0 0 0,0 0 0,0 0 0,0 0 0,-1-1 0,1 1 0,0 0 0,0 0 0,0 0 0,0 0 0,0 0 0,0 0 0,-1 0 0,1-1 0,0 1 0,0 0 0,0 0 0,0 0 0,0 0 0,0-1 0,0 1 0,0 0 0,0 0 0,0 0 0,0 0 0,0 0 0,0-1 0,0 1 0,0 0 0,-7-19 72,-3-15-50,8 21-30,0 0-1,0 0 0,1 0 0,1 0 0,0 0 0,1-1 0,0 1 0,1 0 0,0 0 0,1 1 0,1-1 0,0 0 0,7-14 0,-2 11-11,0 0 1,0 0-1,2 1 0,0 0 0,1 0 0,0 2 0,1-1 1,25-18-1,-32 27 16,1 0 0,0 0 1,0 1-1,0 1 0,0-1 1,1 1-1,0 0 0,-1 1 0,1-1 1,0 2-1,0-1 0,0 1 1,1 0-1,-1 1 0,0 0 0,0 0 1,0 1-1,0 0 0,0 0 1,0 1-1,14 5 0,-10-2 27,0 0-1,0 1 1,-1 0-1,0 0 1,0 2-1,-1-1 1,0 1-1,0 1 1,-1 0-1,0 0 1,0 1-1,-1 0 1,7 12-1,-10-12-1,-1-1 0,0 1 1,0 0-1,-1 0 0,0 0 0,-1 0 0,-1 0 0,1 0 0,-1 20 0,-1-14-124,-1 0-1,0 0 0,-1-1 1,0 1-1,-9 27 0,5-32-1188,6-14-1711,0 2 2648,1 0-1,-1-1 1,1 1-1,0-1 0,0 1 1,0 0-1,-1 0 0,1-1 1,1 1-1,-1 0 1,0 0-1,0 0 0,0 0 1,2-1-1,11-5-1716</inkml:trace>
</inkml:ink>
</file>

<file path=ppt/ink/ink2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6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14 486 5760,'0'12'2816,"-5"36"-3968,1-37 6144,-1 1-4736,5 11 0,0 4 0,0 12 128,9-7-768,5 4 128,9-13-384,6-7 128,5-9-1152,3-10 128,6-8-128,-1-5 0</inkml:trace>
  <inkml:trace contextRef="#ctx0" brushRef="#br0" timeOffset="1">29 40 3584,'-29'-8'1792,"75"-20"-6016,-31 24 3456</inkml:trace>
</inkml:ink>
</file>

<file path=ppt/ink/ink2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7.6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26 171 2688,'0'-1'175,"-1"1"0,0 0 0,1-1 0,-1 1 0,1 0-1,-1 0 1,0 0 0,0-1 0,1 1 0,-1 0 0,0 0 0,1 0 0,-1 0 0,0 0 0,1 0 0,-1 0 0,0 0-1,1 0 1,-1 1 0,0-1 0,0 0 0,1 0 0,-1 1 0,1-1 0,-1 0 0,0 1 0,1-1 0,-1 1 0,1-1 0,-1 0-1,1 1 1,-1-1 0,1 1 0,-1 0 0,1-1 0,0 1 0,-1 0 0,0 2-9,1-1 0,-1 1 1,1-1-1,0 1 0,0 0 0,0-1 1,0 1-1,1 0 0,-1-1 0,2 5 1,21 58 210,-19-56-281,1 0 0,0-1 0,1 1 0,0-1 0,0 0 1,1 0-1,0-1 0,0 0 0,1 0 0,0-1 0,0 0 0,0 0 0,1-1 0,0 0 0,0 0 0,0-1 1,1-1-1,0 1 0,-1-1 0,1-1 0,0 0 0,19 1 0,-5-1-17,0-2 0,0 0 1,0-2-1,-1-1 0,1 0 0,0-2 0,-1-1 0,33-12 1,-25 6 169,0-1 0,53-32 1,-74 39-172,0-1 0,-1 0 0,0-1 0,0 0 0,0 0 0,-1-1 0,-1 0 0,1 0 1,-2-1-1,1 0 0,6-15 0,-11 21-53,0 0 1,-1 1-1,0-1 1,1 0-1,-2 0 1,1 0 0,0 0-1,-1-1 1,0 1-1,0 0 1,0 0-1,0 0 1,-1 0-1,1 0 1,-1 0-1,0 0 1,-1 0-1,-1-5 1,0 4 0,0-1 0,-1 1 0,1 0 1,-1 0-1,0 1 0,-1-1 0,1 1 1,-1 0-1,0 0 0,0 0 0,-6-3 1,-3 0-5,0 0 1,-1 0-1,0 1 1,0 1-1,0 1 1,-1 0-1,1 1 1,-27-2-1,24 5-58,-1 1-1,1 1 1,0 1-1,0 0 1,0 2-1,0 0 0,0 1 1,1 0-1,0 2 1,1 0-1,-1 1 1,1 0-1,-23 20 0,35-27-14,0 1 0,0-1 0,1 1 0,-1 0 0,1 1 0,0-1 0,0 0 0,0 1 0,0 0 0,1 0-1,-1-1 1,1 2 0,0-1 0,0 0 0,0 0 0,1 1 0,0-1 0,0 1 0,0-1 0,-1 9 0,3-8-30,0 0 1,0 0-1,0 0 1,1-1-1,-1 1 1,1-1-1,0 1 1,1-1-1,-1 1 0,1-1 1,-1 0-1,1 0 1,1 0-1,-1-1 1,0 1-1,1-1 1,0 0-1,4 3 1,2 1-157,1-1 0,-1 0 0,1-1 0,1 0 0,-1-1 0,1 0 0,-1-1 0,1 0 0,0-1 0,0 0 0,1-1 0,-1 0 0,17-2 0,17-1-555,0-3-1,49-12 0,-25-2 164,-50 12 753,1 2 1,24-5-1,-44 10-65,-1 0 1,1 0-1,0 0 0,0 0 1,0 0-1,0 0 0,0 1 0,0-1 1,-1 0-1,1 0 0,0 1 1,0-1-1,0 0 0,-1 1 1,1-1-1,0 1 0,0-1 1,-1 1-1,1 0 0,0-1 0,-1 1 1,1 0-1,-1-1 0,1 1 1,-1 0-1,1 1 0,10 26 911,-3-6-128,-3-14-631,0 0-1,0 0 1,0-1-1,1 0 1,0 0-1,1 0 1,0-1-1,0 0 1,0 0-1,0-1 1,1 0-1,0 0 1,0-1-1,0 0 0,16 5 1,-14-6-392,-1-1 0,1-1 0,0 0 0,0 0 0,-1-1 0,1 0 0,0 0 0,0-1 0,16-4 0,-26 5 162,12-3-575,-1 1-1,0-1 1,0-1 0,-1 0 0,18-10 0,18-21-1326</inkml:trace>
</inkml:ink>
</file>

<file path=ppt/ink/ink2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8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2816,'1'-1'199,"0"1"1,1-1-1,-1 0 0,1 1 0,-1-1 1,1 1-1,-1 0 0,1-1 1,-1 1-1,1 0 0,-1 0 1,1 0-1,-1 0 0,1 0 1,-1 1-1,1-1 0,-1 0 1,1 1-1,-1-1 0,1 1 0,-1-1 1,0 1-1,1 0 0,-1-1 1,0 1-1,1 0 0,-1 0 1,0 0-1,0 0 0,0 0 1,0 0-1,0 0 0,0 1 1,0-1-1,0 0 0,-1 1 0,1-1 1,0 0-1,-1 1 0,1 1 1,7 12-58,-1 1 1,-1 0 0,4 18-1,3 4 54,3-2 230,-10-19-256,2 1 1,0-2 0,1 1 0,0-1 0,1 0 0,1-1-1,14 15 1,-24-29-163,-1-1-1,1 1 1,-1 0 0,1-1-1,-1 1 1,1 0-1,-1-1 1,1 1 0,0-1-1,-1 1 1,1-1-1,0 0 1,-1 1 0,1-1-1,0 1 1,0-1-1,0 0 1,-1 0 0,1 0-1,0 1 1,0-1-1,0 0 1,-1 0 0,1 0-1,0 0 1,0 0-1,0 0 1,0-1 0,-1 1-1,1 0 1,0 0-1,1-1 1,-1 0 6,0-1 0,1 1 0,-1-1 0,0 0 0,0 1 1,-1-1-1,1 0 0,0 1 0,0-1 0,-1 0 0,1 0 0,-1 0 0,1-2 0,0-9 45,0 0 0,-1 1-1,-1-19 1,0 16-27,0-1 0,1 0 0,0 1 1,1-1-1,1 1 0,1-1 0,7-26 0,-7 35-12,0-1 0,0 1 0,0 0 1,1 0-1,0 0 0,0 0 0,1 1 0,0 0 0,0 0 0,0 0 0,1 0 0,0 1 0,0 0 0,0 0 0,1 1 0,-1 0 0,11-5 1,0 1 68,1 2 1,0-1 0,1 2 0,0 1 0,-1 0 0,32-1 0,-42 4-41,1 1 0,-1 0 1,0 1-1,1 0 0,-1 0 0,0 1 0,1 0 0,-1 0 1,0 1-1,0 0 0,-1 0 0,1 1 0,-1 0 0,0 1 1,0-1-1,0 1 0,11 11 0,-2 3 41,-2 1-1,1 0 1,-2 1 0,-1 0-1,-1 1 1,0 1-1,-2 0 1,-1 0 0,7 28-1,-11-40-56,-4-15 43,-4-24-57,0 12-57,0 3-58,1-1 0,1 0 0,0 0 0,0-1 0,2-18 1,0 29 62,1 0 1,0-1 0,0 1 0,0 0 0,0 0-1,1 0 1,-1 1 0,1-1 0,0 0-1,0 0 1,0 1 0,1 0 0,-1-1 0,1 1-1,0 0 1,0 0 0,0 0 0,0 1 0,1-1-1,-1 1 1,1 0 0,-1 0 0,6-2 0,0 0 6,0 1 0,0 0 1,1 1-1,0 0 1,-1 0-1,1 1 1,0 0-1,0 1 0,-1 0 1,1 1-1,0 0 1,0 0-1,-1 1 1,16 5-1,-2 0 26,0 2 0,0 0 0,-1 2 0,36 23 0,-52-30-28,0 0 1,-1 0-1,0 1 1,0-1 0,0 1-1,0 1 1,-1-1 0,0 1-1,0-1 1,0 1 0,-1 0-1,0 0 1,0 1 0,-1-1-1,1 1 1,-1-1 0,-1 1-1,1 0 1,-1 0 0,-1 0-1,1-1 1,-1 1-1,0 0 1,0 0 0,-1 0-1,0 0 1,-1 0 0,1-1-1,-1 1 1,0 0 0,-1-1-1,0 0 1,0 1 0,0-1-1,0 0 1,-1-1 0,0 1-1,-7 7 1,5-4-2423,17-13 100,6-8 409</inkml:trace>
</inkml:ink>
</file>

<file path=ppt/ink/ink2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6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6 5376,'-57'-5'2688,"0"53"-3200,48-32 4224,-2 0-3712,2 14 0,1 5-2560,2 1 128,6-1 2304,0-8 0</inkml:trace>
</inkml:ink>
</file>

<file path=ppt/ink/ink2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9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6 132 2944,'-5'-8'3542,"10"25"1556,-4-8-4906,0 0 0,1 0 1,0 0-1,0-1 1,1 1-1,0-1 0,1 1 1,0-1-1,0 0 1,1-1-1,-1 1 0,2-1 1,-1 0-1,12 11 1,-9-9 9,1-1 0,-1 0 0,1-1 0,1 0 0,0 0 0,0-1 1,0-1-1,0 1 0,1-2 0,0 1 0,15 3 0,-5-4 105,1 0-1,-1-2 0,1 0 0,37-3 0,-46 0-169,-1-1 0,1 0 0,-1-1 0,0-1 0,1 0 0,-2 0 1,1-1-1,-1-1 0,19-11 0,-22 11-82,0 0 0,0 0 0,-1 0 0,1-1 1,-1 0-1,-1 0 0,0-1 0,0 0 0,0 0 0,7-15 1,-11 19-52,0-1 0,-1 1 0,0-1 0,1 0 0,-2 0 0,1 0 0,-1 0 0,1 0 0,-1 1 0,0-1 0,-1 0 0,0 0 0,1 0 0,-1 0 0,-1 1 0,1-1 0,-1 0 0,0 1 0,0-1 1,0 1-1,0 0 0,-1-1 0,-4-4 0,-1 0-6,-1 0 0,0 0 0,0 1 0,0 1 0,-1 0 0,0 0 0,-1 1 0,1 0 0,-1 1 0,0 0 0,-1 0 0,1 2 0,-16-4 0,8 2-48,0 2 0,0 0 0,-1 1 0,1 1 1,0 1-1,0 0 0,-33 6 0,35-3-480,1 2 1,-1 0-1,1 0 0,0 2 0,-29 15 0,44-21 360,-1 1 0,0-1 0,1 0 0,-1 1 0,1-1 0,-1 1-1,1-1 1,0 1 0,0 0 0,0 0 0,0-1 0,0 1-1,0 0 1,0 0 0,0 0 0,1 0 0,-1 0 0,1 0 0,0 0-1,-1 0 1,1 0 0,0 0 0,0 0 0,0 0 0,0 1-1,1-1 1,-1 0 0,1 0 0,-1 0 0,1 0 0,0 0 0,-1-1-1,1 1 1,0 0 0,0 0 0,1 0 0,-1-1 0,0 1-1,0 0 1,1-1 0,2 3 0,0-3-137,0 1 1,0-1-1,0 0 0,1 0 1,-1 0-1,0-1 0,7 1 1</inkml:trace>
</inkml:ink>
</file>

<file path=ppt/ink/ink2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29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1020 3200,'1'-1'371,"-1"-1"0,1 1 0,0-1 0,0 1 0,0-1 0,0 1 0,0 0 0,0 0 0,0 0 1,0-1-1,0 1 0,1 0 0,-1 0 0,0 0 0,1 1 0,-1-1 0,1 0 0,-1 0 0,1 1 0,-1-1 0,1 1 0,0 0 0,-1-1 0,1 1 0,2 0 1,10-3-740,3 0 552,-1-2 1,0 1 0,0-2 0,0 0 0,-1-1 0,0 0 0,0-2 0,23-16 0,63-52 747,-34 28-313,94-92 0,-142 123-563,-2-1 0,-1-1 0,0-1 0,-1 0 0,-2-1 0,0 0 0,-1-1 0,-1-1 0,10-34 0,-18 47-48,0-1 0,-1 1 0,-1-1-1,0 0 1,0 0 0,-1 1 0,-1-1-1,0 0 1,0 0 0,-1 1 0,-1-1 0,0 1-1,-1-1 1,0 1 0,0 0 0,-1 1 0,-1-1-1,0 1 1,0 0 0,-1 0 0,0 1-1,-1 0 1,0 0 0,0 1 0,-18-14 0,9 9-47,-1 0 0,0 1 0,-1 1 0,0 1 0,-1 1 1,0 0-1,-1 1 0,0 2 0,0 0 0,0 1 0,-1 1 1,1 1-1,-30 0 0,43 3 13,0 0-1,-1 1 1,1 0 0,0 0 0,0 1 0,0 0-1,0 0 1,0 1 0,0 0 0,1 0 0,0 1-1,-1 0 1,1 1 0,0-1 0,1 1 0,-1 1-1,1-1 1,0 1 0,1 0 0,-1 0 0,1 1-1,0 0 1,1 0 0,0 0 0,0 0 0,0 0-1,-3 12 1,-2 7 3,2 1 0,1 0 0,1 0 0,1 0 0,1 0 0,2 1 0,2 29 1,24 229 221,0 39 348,-28 20-1400,55-372-5952,-24 8 4757</inkml:trace>
</inkml:ink>
</file>

<file path=ppt/ink/ink2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0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25 214 4480,'-20'5'1046,"15"6"456,26 26 1667,-2-5-1846,-14-26-1196,-1 0-1,1 0 1,0-1 0,0 1 0,0-1 0,1 0 0,-1-1 0,1 1 0,1-1-1,-1 0 1,0-1 0,1 0 0,0 0 0,0 0 0,0-1 0,0 1 0,0-2 0,9 2-1,0 0 120,0-1-1,0 0 0,1-1 1,-1-1-1,0-1 0,0 0 1,26-6-1,-29 4-172,0-1 0,0-1 0,0 0 0,0-1 1,-1 0-1,0-1 0,0 0 0,-1-1 0,0 0 0,0-1 0,-1 0 1,0-1-1,0 0 0,-1-1 0,-1 0 0,0 0 0,0 0 0,-1-1 1,-1 0-1,10-26 0,-14 33-75,-1 0 0,0 1 0,0-1 1,0 0-1,-1 0 0,0 0 0,0 0 0,0 0 1,-1 0-1,1 0 0,-1 0 0,0 1 0,-1-1 0,1 0 1,-1 0-1,0 1 0,0-1 0,0 1 0,-1 0 1,1 0-1,-1 0 0,0 0 0,-1 0 0,1 0 1,0 1-1,-1 0 0,0-1 0,0 1 0,0 1 0,0-1 1,0 1-1,-7-4 0,-2 1-27,0 0-1,0 0 1,0 1-1,-1 0 1,0 2-1,1-1 1,-1 2-1,0 0 1,0 0-1,-20 3 1,12 1-127,0 0 0,0 2 1,0 1-1,1 1 0,-1 0 0,2 2 1,-1 0-1,1 1 0,-20 15 1,39-25 104,-1 1 1,0 0 0,1 0-1,0 0 1,-1 0 0,1 0-1,-1 1 1,1-1 0,0 0-1,0 1 1,0-1 0,0 0-1,0 1 1,0-1 0,0 1-1,0 0 1,1-1 0,-1 1-1,0 0 1,1-1 0,0 1-1,-1 3 1,1-4-5,1 1 0,0-1 0,-1 1-1,1-1 1,0 0 0,0 0 0,0 1 0,0-1-1,0 0 1,0 0 0,0 0 0,0 0 0,1 0 0,-1 0-1,0 0 1,1 0 0,-1-1 0,0 1 0,4 1-1,6 2-182,1-1 0,-1 0 0,1 0-1,0-1 1,14 0 0,126-3-1043,26 2 642,-172-1 669,1 0 1,-1 1-1,0 0 0,0 0 1,0 0-1,0 1 0,0 0 1,0 0-1,7 5 0,-9-4 57,0 0-1,-1 1 1,0-1 0,0 1-1,0 0 1,0 0 0,0 0-1,-1 0 1,0 0-1,0 1 1,0-1 0,2 10-1,4 27 915,-8-37-874,0 0 0,0 0 0,1-1 0,-1 1 0,1 0 1,0-1-1,0 1 0,0-1 0,0 1 0,0-1 1,1 1-1,0-1 0,0 0 0,0 0 0,0 0 0,0 0 1,0 0-1,1 0 0,0-1 0,-1 1 0,1-1 0,5 4 1,8 2 389,1-1 1,0-1 0,35 9-1,-43-13-761,-1 0-1,1-1 1,-1 0-1,1-1 1,-1 0-1,1 0 1,-1-1-1,1 0 1,-1 0-1,13-4 1,-19 4 15,0 0 0,0 1 1,0-1-1,0 0 0,0-1 0,-1 1 1,1 0-1,0 0 0,-1-1 1,1 1-1,-1-1 0,0 1 0,1-1 1,-1 0-1,0 0 0,0 1 0,1-4 1,0-10-2076</inkml:trace>
</inkml:ink>
</file>

<file path=ppt/ink/ink2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0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4480,'4'14'730,"1"-1"0,0 1 1,1-1-1,14 22 0,-11-20-352,-1 0 0,-1 1 0,8 20-1,1 27-87,-2 1 0,8 98 0,-8 129 401,13 106-1548,-23-383 471,-2-4-2918,3-23 1896</inkml:trace>
</inkml:ink>
</file>

<file path=ppt/ink/ink2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1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0 186 3200,'2'-5'234,"0"1"1,-1 0-1,2 0 0,-1 0 0,0 0 1,1 0-1,-1 1 0,1-1 1,0 1-1,0 0 0,1-1 1,-1 2-1,1-1 0,-1 0 1,1 1-1,7-4 0,10-6 1334,42-15 0,-42 19-1669,18-8 620,1 2-1,1 1 0,0 3 1,72-10-1,-94 18-307,1 1 0,-1 0 0,0 2-1,0 0 1,0 2 0,0 0 0,0 1 0,0 0 0,-1 2 0,0 0 0,0 1 0,26 15 0,-38-18-159,0 0 1,0 0-1,0 1 1,0-1 0,-1 2-1,0-1 1,0 0 0,0 1-1,-1 0 1,0 0 0,0 1-1,0-1 1,-1 1 0,0-1-1,0 1 1,-1 0 0,0 0-1,0 1 1,-1-1 0,1 0-1,-2 0 1,1 1-1,-1-1 1,0 1 0,0-1-1,-1 0 1,0 1 0,-1-1-1,1 0 1,-5 9 0,4-8-21,-1 1 0,-1-1 1,1 0-1,-2-1 1,1 1-1,-1-1 0,0 0 1,0 0-1,-1 0 1,0-1-1,0 0 0,-1 0 1,1 0-1,-1-1 1,-1 0-1,1 0 1,-1-1-1,1 0 0,-1 0 1,0-1-1,-1 0 1,1-1-1,-1 0 0,1 0 1,-14 1-1,8-2-112,-1-2 0,1 0 0,0 0 0,0-1 0,0-1 0,0 0 0,0-1 0,0-1 0,1 0 0,0-1 0,0 0 0,0-1 0,1 0 0,0-1 0,1-1 0,-1 0 0,2 0 0,-1-1 0,-12-16 0,21 25-26,1-1 0,0 1-1,-1-1 1,1 1 0,0-1-1,0 0 1,0 1 0,0-1 0,0 0-1,1 0 1,-1 0 0,1 0-1,-1 1 1,1-1 0,-1 0 0,1 0-1,0 0 1,0 0 0,0 0-1,0 0 1,0 0 0,1 0 0,-1 0-1,1 0 1,-1 0 0,1 0-1,0 0 1,-1 0 0,1 1 0,0-1-1,0 0 1,0 1 0,1-1-1,-1 0 1,0 1 0,1 0-1,-1-1 1,0 1 0,1 0 0,0-1-1,-1 1 1,1 0 0,0 0-1,0 1 1,-1-1 0,1 0 0,0 0-1,0 1 1,0-1 0,0 1-1,0 0 1,0-1 0,0 1 0,0 0-1,0 0 1,2 1 0,75 15-3329,-32-4 1750</inkml:trace>
</inkml:ink>
</file>

<file path=ppt/ink/ink2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1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27 142 4352,'0'0'114,"0"0"0,-1 0 0,1 0 0,0 0 0,-1 0 0,1 0 0,0 0 0,-1 0 0,1 0 0,0 1 0,-1-1 0,1 0 0,0 0 0,-1 0-1,1 1 1,0-1 0,-1 0 0,1 0 0,0 1 0,0-1 0,0 0 0,-1 0 0,1 1 0,0-1 0,0 0 0,0 1 0,-1-1 0,1 0 0,0 1 0,0-1 0,0 1 0,0-1 0,0 0 0,0 1 0,0-1 0,0 1 0,-3 26 1644,5 26-437,-2-46-1248,1 0 0,1-1 1,-1 1-1,1-1 0,0 1 1,1-1-1,0 0 1,0 0-1,0 0 0,0 0 1,1-1-1,0 1 0,0-1 1,1 0-1,-1 0 1,1-1-1,0 1 0,0-1 1,1 0-1,-1 0 0,1-1 1,0 0-1,0 0 0,0 0 1,0-1-1,1 0 1,-1 0-1,1 0 0,8 0 1,0 1 53,0-1 1,0-1 0,0-1 0,-1 0-1,1 0 1,0-2 0,0 0-1,0-1 1,-1 0 0,1-1-1,-1-1 1,16-7 0,-11 3-29,0-1 1,-1-1 0,-1-1-1,0-1 1,0 0-1,-1-1 1,-1-1-1,15-17 1,-27 28-83,-1 0 0,1 0 0,-1 0-1,0 0 1,0 0 0,0-1 0,-1 1 0,0 0 0,1-1 0,-2 1 0,1-1 0,0 0-1,-1 1 1,0-1 0,0 1 0,0-1 0,-1 0 0,1 1 0,-1-1 0,0 1 0,-1-1-1,1 1 1,-1-1 0,0 1 0,0 0 0,0 0 0,0 0 0,-4-4 0,1 1-9,0 0 1,-1 0-1,0 1 1,0 0 0,0 0-1,-1 1 1,0 0-1,0 0 1,0 0 0,-1 1-1,1 0 1,-1 1-1,0 0 1,-10-3-1,6 3-7,0 2-1,-1-1 0,1 2 0,0 0 0,-1 0 0,1 1 0,0 0 0,-18 5 0,-7 4-36,-47 20-1,62-22 3,10-2-40,0-1 1,0 2-1,1 0 1,0 0 0,0 1-1,0 0 1,1 1-1,0 0 1,-13 17-1,20-24-46,1 1-1,0 0 1,0-1-1,0 1 1,0 0-1,1 0 1,-1 0-1,1 0 1,0 0-1,0 1 1,0-1-1,0 0 1,0 0-1,1 1 1,0-1-1,-1 0 1,1 1-1,0-1 0,1 1 1,-1-1-1,1 0 1,-1 1-1,1-1 1,0 0-1,0 0 1,0 0-1,1 0 1,-1 0-1,1 0 1,0 0-1,0 0 1,0 0-1,0-1 1,0 1-1,0-1 1,1 1-1,-1-1 1,1 0-1,0 0 1,-1 0-1,1 0 1,0-1-1,3 2 1,39 20-1928</inkml:trace>
</inkml:ink>
</file>

<file path=ppt/ink/ink2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2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2432,'4'-5'-193,"17"-19"3840,-21 24-3531,1 0-1,-1 0 1,1-1 0,-1 1-1,1 0 1,-1 0 0,1 0-1,-1 0 1,1 0 0,-1 0-1,1 0 1,-1 0 0,1 0-1,0 0 1,-1 0 0,1 0-1,-1 1 1,1-1 0,-1 0-1,1 0 1,-1 0-1,1 1 1,-1-1 0,1 0-1,-1 1 1,0-1 0,1 0-1,-1 1 1,1-1 0,-1 1-1,0-1 1,1 0 0,-1 1-1,0-1 1,1 1 0,-1-1-1,0 1 1,0-1 0,0 1-1,1-1 1,-1 1 0,0 0-1,0-1 1,0 1 0,0-1-1,0 1 1,0-1 0,0 1-1,0 0 1,18 74 1523,16 136 0,-15 75-513,14 100-794,-32-375-327,0 0-34,1 1 0,0-1 0,0 1 0,1-1 0,0 0 0,1 0 0,1 0 0,5 10 0,-8-19-81,1-1 0,-1 1 1,0 0-1,1-1 0,0 1 0,-1-1 0,1 0 1,0 0-1,-1 0 0,1 0 0,0 0 1,0-1-1,0 1 0,0-1 0,0 0 0,0 1 1,0-2-1,0 1 0,0 0 0,0-1 1,5 0-1,71-22-3546,-55 14 2154,13-4-546</inkml:trace>
</inkml:ink>
</file>

<file path=ppt/ink/ink2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2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3072,'9'0'1536,"39"-3"-640,-31 3 2432,12-4-3072,8 4 128,6 0 128,5-5 128,7 1-768,7 1 0,-7-1 384,-12-5 0,0 2-768,-10-5 128,-6 5-1024,1 3 128</inkml:trace>
</inkml:ink>
</file>

<file path=ppt/ink/ink2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3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1 310 3840,'0'3'180,"1"0"0,0 0 0,0 0 0,0 0 0,0 0 0,0 0 0,1 0-1,-1-1 1,1 1 0,0-1 0,0 1 0,0-1 0,0 0 0,0 0 0,1 1 0,-1-2 0,0 1 0,1 0 0,0 0 0,-1-1 0,1 1 0,0-1 0,0 0 0,0 0 0,0 0-1,0 0 1,0-1 0,0 1 0,0-1 0,0 0 0,0 0 0,0 0 0,0 0 0,0 0 0,0-1 0,4 0 0,2 0-70,1-1 1,0-1-1,-1 1 0,1-2 1,-1 1-1,0-1 0,0-1 1,0 1-1,-1-1 0,13-11 1,-11 7-31,-2 0-1,1-1 1,-1 0 0,-1-1 0,0 0 0,0 0 0,-1-1 0,-1 1 0,6-17 0,-7 19-38,-1-1 0,-1 1 0,1-1 0,-1 0-1,-1 0 1,0 0 0,0 0 0,-1 0 0,0 0 0,-1 0 0,0 0 0,-4-15 0,4 22-43,0 0 1,0 0-1,0 1 1,0-1-1,-1 0 1,1 0-1,-1 1 1,0-1-1,1 1 1,-1-1-1,0 1 1,-1 0-1,1 0 1,0 0-1,-1 0 1,1 0-1,-1 1 1,1-1-1,-1 1 1,-3-2-1,2 2 2,0 0-1,0 1 1,0-1-1,0 1 1,0 0-1,0 0 1,0 0-1,0 1 1,0 0-1,0-1 1,0 1-1,0 0 1,-5 3 0,-4 2 18,0 1 0,0 0 0,1 1 0,0 0 0,0 1 0,1 0 0,-16 18 0,20-19 25,0 0-1,0 0 1,1 1-1,1 0 1,-1 0 0,1 0-1,1 1 1,0 0-1,0-1 1,1 2 0,0-1-1,1 0 1,0 1-1,-1 13 1,3-16 17,1 1 0,0-1 0,0 1-1,0-1 1,1 1 0,0-1 0,1 0 0,0 0 0,0 0-1,1 0 1,0 0 0,0-1 0,1 1 0,0-1 0,0-1 0,1 1-1,12 11 1,-7-8-114,0-1-1,1 0 0,0 0 0,0-1 1,1-1-1,0 0 0,22 8 1,-21-11-580,0-1 1,0 0-1,-1 0 0,2-1 1,-1-1-1,0-1 1,0 0-1,16-2 1,3-4-1288</inkml:trace>
</inkml:ink>
</file>

<file path=ppt/ink/ink2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36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2432,'14'0'6912,"-12"5"-6559,0 0 1,-1 0-1,0 1 1,0-1-1,0 0 1,-1 1-1,0-1 1,0 0-1,0 1 1,-2 9-1,1 3 89,1 1-15,-1 13-47,2-1 0,1 0-1,1 0 1,12 51 0,-14-76-367,1 1 0,1 0 1,-1-1-1,1 1 1,0-1-1,0 0 1,1 0-1,0 0 0,0-1 1,0 1-1,1-1 1,0 0-1,0 0 1,0 0-1,1-1 0,-1 0 1,1 0-1,0 0 1,0-1-1,1 0 1,-1 0-1,1-1 0,-1 1 1,1-1-1,0-1 1,12 2-1,-11-2 3,1-2-1,0 1 1,-1-1 0,0-1-1,1 1 1,-1-1 0,0-1-1,1 1 1,-2-2 0,15-6-1,74-49 88,-87 54-101,11-10 17,-1 0-1,0-1 0,-1 0 1,-1-2-1,-1 0 0,20-28 0,-35 45-18,0 0 0,0 0 0,0 0 0,-1 0 0,1 0 0,0 0-1,-1 0 1,1-1 0,-1 1 0,1 0 0,-1 0 0,1-1-1,-1 1 1,0 0 0,0-1 0,1 1 0,-1 0 0,0-1-1,0 1 1,-1-2 0,1 3-13,-1-1 0,0 1 0,1-1 0,-1 1 0,1 0 0,-1-1 0,0 1 0,1 0 0,-1-1 0,0 1 0,0 0 0,1 0 0,-1 0 0,0 0 0,0 0 0,1 0 0,-1 0 0,0 0 0,1 0 0,-1 0 0,0 0 0,0 0 0,1 0 0,-2 1 0,-4 0-159,1 1 0,0 0 0,0 0 0,0 0 0,0 1-1,1-1 1,-1 1 0,-7 6 0,1 8-1662,10-14-214</inkml:trace>
</inkml:ink>
</file>

<file path=ppt/ink/ink2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7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15 207 3584,'-1'0'97,"1"0"-1,0 0 1,0 0 0,0 0-1,-1 0 1,1 0 0,0 0-1,0 0 1,0 0 0,-1 0 0,1 0-1,0 0 1,0 0 0,-1 0-1,1 0 1,0 0 0,0 0-1,0 0 1,-1 1 0,1-1 0,0 0-1,0 0 1,0 0 0,0 0-1,-1 0 1,1 0 0,0 1-1,0-1 1,0 0 0,0 0 0,0 0-1,-1 0 1,1 1 0,0-1-1,0 0 1,0 0 0,0 0-1,0 1 1,0-1 0,0 0-1,0 0 1,0 0 0,0 1 0,0-1-1,0 0 1,0 0 0,0 0-1,0 1 1,0-1 0,0 0-1,0 0 1,0 0 0,0 1 0,0-1-1,-2 27 1613,2-17-1681,0-1 0,1 0 1,0 0-1,4 16 0,-1-15 103,2 0 1,-1-1 0,1 0 0,1 0 0,-1 0-1,2-1 1,-1 0 0,1 0 0,0-1 0,1 0-1,0 0 1,0-1 0,0 0 0,1-1 0,0 0-1,0 0 1,0-1 0,13 3 0,4 2 56,0-2-1,0-1 1,1-1 0,0-1 0,0-2-1,30-1 1,-45-1-140,-1-1 0,1 0-1,0 0 1,-1-1-1,0-1 1,1 0 0,-1-1-1,0-1 1,0 1 0,-1-2-1,1 0 1,-1 0 0,-1-1-1,1 0 1,-1-1 0,0 0-1,-1-1 1,0 0-1,0 0 1,-1-1 0,0 0-1,-1 0 1,0-1 0,-1 0-1,0 0 1,0-1 0,-2 1-1,1-1 1,2-15 0,-5 20-39,-1 0 0,-1 0 0,1 0 0,-1-1 0,-1 1 0,1 0 0,-1-1 1,0 1-1,-1 0 0,0 0 0,0 0 0,0 0 0,-1 1 0,0-1 0,-1 0 1,1 1-1,-1 0 0,0 0 0,-1 0 0,1 1 0,-1-1 0,-1 1 0,1 0 1,0 0-1,-1 1 0,-10-6 0,0 0-19,0 0 1,-1 1-1,0 1 0,0 1 0,-1 0 1,0 1-1,-1 1 0,1 1 1,-21-2-1,16 4-15,0 1-1,0 2 1,0 0 0,0 1 0,0 2 0,1 0-1,-26 9 1,31-8-21,1 0 0,0 2 0,0 0 0,1 1 0,0 1 0,0 0 0,1 1 0,0 0 1,-22 23-1,33-30 36,0 0 1,0 0 0,0 0-1,1 0 1,-1 1 0,1-1-1,0 1 1,0 0 0,0 0-1,1-1 1,-1 1 0,1 0-1,0 0 1,0 1 0,0-1-1,1 0 1,-1 0 0,1 0-1,0 0 1,0 1 0,1-1-1,-1 0 1,2 5 0,0-5 2,0-1 0,0 1 0,0-1 0,1 1 0,-1-1 0,1 0 0,0 0 0,-1 0 0,2 0 0,-1 0 0,0-1 0,0 0 0,1 1 0,-1-1 0,1 0 0,0-1 0,0 1 0,0-1 0,-1 1 0,1-1 0,1-1 1,7 2-1,10 0 11,1 0 1,0-2 0,-1-1-1,1-1 1,-1 0 0,1-2-1,30-9 1,-2-2 18,0-3 0,49-25 0,-78 33 18,0-2-1,0 0 1,-2-1-1,0-1 1,0-1-1,-1 0 1,-1-2-1,-1 0 1,21-26 0,-35 33-41,-17 15-2,-22 20 25,28-18-5,0 1 0,0 0 0,1 0 0,0 0 0,1 1 0,0 0 0,0 0 0,1 1 0,0 0 0,1 0 0,0 0 0,0 0 0,1 1 0,1-1 1,-2 12-1,3-13 11,0 0 1,1 0 0,0 0-1,0 0 1,1-1 0,1 1 0,-1 0-1,1 0 1,1 0 0,0-1-1,0 0 1,0 1 0,1-1 0,0 0-1,1-1 1,0 1 0,0-1-1,12 13 1,-12-15-9,0-1-1,0 0 1,0 0-1,1 0 1,-1-1-1,1 0 1,0 0-1,0-1 1,0 1-1,1-1 1,-1 0 0,0-1-1,1 0 1,-1 0-1,1 0 1,8-1-1,9 0 29,0-2-1,0-1 0,25-7 0,-17 4-35,-1-2-601,-1-1 0,0-1 0,-1-1 1,45-25-1,-3 2-2532,-36 13 966,-11-14-22</inkml:trace>
</inkml:ink>
</file>

<file path=ppt/ink/ink2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46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1 102 1664,'0'-16'4541,"-1"-70"-2277,2 204 787,9 196-1899,-9-211-534,-3-100-580,-2-13 34,-1-18-32,4 7-49,1 0 0,1 0 0,1 0 0,1 1 0,1-1 0,1 1 0,0 0 0,2 0 1,0 0-1,1 1 0,13-22 0,-17 34 26,8-14 64,1 0 0,1 1-1,0 1 1,27-27 0,-37 42-66,-1 1 0,1-1 1,0 1-1,0 0 0,0 0 0,0 1 0,0-1 0,1 1 0,-1 0 0,1 0 0,-1 1 1,1-1-1,0 1 0,0 0 0,0 0 0,-1 1 0,1-1 0,0 1 0,0 0 0,0 0 1,0 1-1,0-1 0,0 1 0,0 0 0,-1 1 0,1-1 0,0 1 0,-1 0 0,6 3 1,-3-1 0,-1 1 1,0 0 0,0 0 0,-1 0 0,1 0 0,-1 1-1,0 0 1,-1 0 0,0 0 0,0 1 0,4 8 0,5 13 105,14 44 1,-5-12-58,-18-45-55,0 0 0,-1-1 0,-1 1 0,0 0 0,-1 1 0,-1-1 0,0 0 0,-1 0 0,-1 0 1,-6 29-1,0 13 7,8-27-534,4-28-907,3-15-305,-5-2 23,-2-1-86</inkml:trace>
</inkml:ink>
</file>

<file path=ppt/ink/ink2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47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40 132 3072,'13'-20'4629,"21"-21"-3176,-30 35-1363,0 1-1,0-1 1,1 0 0,0 1 0,0 0 0,0 0 0,0 1 0,10-7-1,-11 9-24,1-1-1,-1 1 0,1 0 1,0 0-1,0 0 0,0 1 0,0 0 1,0 0-1,0 0 0,0 0 1,0 1-1,0 0 0,0 0 1,0 0-1,0 1 0,1 0 0,-1 0 1,0 0-1,-1 1 0,1-1 1,0 1-1,6 3 0,-5-1-21,0 0-1,0 0 0,-1 1 0,1 0 1,-1 0-1,0 0 0,0 0 0,-1 1 1,0 0-1,0 0 0,0 0 0,0 0 1,-1 1-1,0-1 0,-1 1 0,3 7 1,-1 3 60,-1 0 1,-1-1 0,0 1 0,-1 0 0,0 1 0,-2-1 0,0 0 0,-1 0-1,0 0 1,-2-1 0,0 1 0,-1-1 0,0 0 0,-1 0 0,-17 30-1,16-34-54,0 0 0,-1-1 0,0 0 0,0 0 0,-1-1 0,-1 0-1,0-1 1,0 0 0,-1 0 0,0-1 0,-1-1 0,1 0 0,-1 0 0,-1-1-1,1-1 1,-1 0 0,0 0 0,0-2 0,-1 1 0,-19 1 0,30-5-52,1 1 0,0-1 0,0 0 0,-1 0 0,1 0 0,0 0 0,0-1 0,0 1 0,-1-1 0,1 1 0,0-1 1,0 0-1,0 0 0,0 0 0,0 0 0,0 0 0,0 0 0,0 0 0,1-1 0,-4-2 0,5 3-5,-1 0 0,1 0 0,0 0 0,-1-1 0,1 1-1,0 0 1,0 0 0,0-1 0,0 1 0,0 0 0,0 0 0,0-1-1,0 1 1,1 0 0,-1 0 0,0 0 0,1-1 0,-1 1 0,1 0-1,-1 0 1,1 0 0,-1 0 0,1 0 0,0 0 0,0 0 0,0 0-1,-1 0 1,1 0 0,0 0 0,0 1 0,0-1 0,0 0-1,0 1 1,1-1 0,-1 1 0,1-2 0,1 0 3,0 1 0,-1-1 1,1 0-1,0 1 0,0-1 0,0 1 1,0 0-1,0 0 0,0 0 1,0 0-1,0 1 0,0-1 0,6 0 1,-4 2 28,1 1 0,-1-1 0,1 1 1,-1-1-1,0 1 0,0 1 1,6 2-1,18 11 33,2-2 0,0-1 0,0-2-1,1-1 1,0-2 0,1 0 0,0-3 0,66 4 0,-81-8-191,-15 0-19,-1 0 0,0-1-1,1 1 1,-1-1 0,1 1 0,-1-1 0,1 0 0,-1 0 0,1 0 0,-1-1 0,0 1 0,1-1-1,-1 1 1,1-1 0,-1 0 0,0 0 0,1 0 0,-1 0 0,0 0 0,3-2 0,-5 2-1618,-3 1-42</inkml:trace>
</inkml:ink>
</file>

<file path=ppt/ink/ink2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47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2688,'1'10'696,"2"-14"621,-2 2-1146,0 1 0,0-1 1,0 1-1,0-1 0,0 1 1,0 0-1,1-1 0,-1 1 0,0 0 1,1 0-1,-1 0 0,1 0 1,-1 0-1,1 0 0,-1 1 0,1-1 1,0 1-1,-1-1 0,1 1 1,0-1-1,3 1 0,99-3 1077,6 0-658,-39 6-3089,-51 0 1219</inkml:trace>
</inkml:ink>
</file>

<file path=ppt/ink/ink2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48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156 227 3072,'0'0'74,"0"-1"0,0 1 0,0 0 0,0 0 0,0-1 0,0 1 0,0 0 1,0 0-1,-1-1 0,1 1 0,0 0 0,0 0 0,0-1 0,0 1 0,0 0 0,-1 0 0,1 0 0,0-1 0,0 1 0,0 0 1,-1 0-1,1 0 0,0 0 0,0-1 0,-1 1 0,1 0 0,0 0 0,0 0 0,-1 0 0,1 0 0,0 0 0,-1 0 0,1 0 1,0 0-1,0 0 0,-1 0 0,1 0 0,0 0 0,0 0 0,-1 0 0,1 0 0,0 0 0,-1 0 0,1 0 0,0 0 0,0 0 0,-1 1 1,1-1-1,0 0 0,0 0 0,-1 0 0,1 0 0,0 1 0,0-1 0,0 0 0,0 0 0,-1 0 0,1 1 0,0-1 0,0 0 1,0 0-1,0 1 0,0-1 0,0 0 0,-1 0 0,1 1 0,-15 21 1491,10 1-1100,0-1 0,2 1 0,1-1 0,0 30 0,2-43-355,0 0-1,1 0 1,0-1-1,1 1 1,0 0-1,0-1 1,1 1-1,0-1 1,0 0-1,1 0 1,0 0-1,1 0 1,-1-1-1,8 9 1,-8-13-78,0 0 0,0 0 1,0 0-1,1-1 1,-1 1-1,1-1 1,-1 0-1,1-1 0,0 1 1,0-1-1,0 0 1,-1 0-1,1 0 0,0-1 1,0 1-1,0-1 1,0-1-1,0 1 1,0-1-1,0 1 0,7-3 1,4-1 61,0-1 1,0 0-1,-1-1 1,0 0-1,17-11 1,-18 9-29,-1-1 0,0 0 1,0-1-1,-1 0 0,0-1 1,-1 0-1,0-1 0,-1-1 1,0 1-1,-1-2 0,-1 1 1,0-1-1,7-17 0,-12 23-52,0-1-1,-1 1 0,1-1 0,-2 0 0,1 0 1,-1 0-1,-1 1 0,0-1 0,0 0 0,0 0 0,-1 0 1,-1 0-1,0 0 0,0 1 0,0-1 0,-1 1 1,0 0-1,-1-1 0,0 1 0,0 1 0,-1-1 1,0 1-1,0-1 0,-11-10 0,7 8-35,-1 0 1,-1 1-1,0 0 0,0 1 0,-1 0 1,0 1-1,0 0 0,-1 1 0,1 0 1,-2 1-1,1 0 0,0 1 0,-1 1 1,-26-4-1,28 6-17,0 1 0,0 0 1,0 1-1,0 0 0,0 0 0,0 2 1,1-1-1,-1 1 0,1 1 0,-1 0 1,1 1-1,0 0 0,1 1 0,-1 0 0,1 1 1,0-1-1,-15 16 0,24-21 29,-9 8-80,0 1 0,1 0 0,-16 22 0,24-30 72,-1 0 1,1 0 0,0 1 0,0-1-1,-1 0 1,2 1 0,-1-1 0,0 1 0,0-1-1,1 1 1,-1 0 0,1-1 0,0 1-1,0 0 1,0-1 0,0 1 0,0-1-1,1 1 1,-1 0 0,1-1 0,0 1-1,-1-1 1,1 1 0,0-1 0,1 0-1,-1 1 1,2 1 0,2 3-48,0-1 0,1 1 1,-1-2-1,1 1 0,1-1 1,-1 1-1,1-2 0,0 1 0,0-1 1,0 0-1,1-1 0,-1 1 1,1-1-1,0-1 0,0 0 0,0 0 1,0 0-1,0-1 0,12 0 1,9-2-150,0-1 0,-1-1 1,1-2-1,34-9 1,-29 5-14,62-6 0,-49 4 226,-18 3 130,-28 8-123,0 0 1,-1 0-1,1 0 1,0 0-1,0 1 1,-1-1-1,1 0 1,0 1-1,-1-1 0,1 0 1,-1 1-1,1-1 1,0 1-1,-1-1 1,1 1-1,-1-1 1,1 1-1,-1-1 1,1 1-1,-1 0 0,0-1 1,1 1-1,-1 0 1,0-1-1,1 1 1,-1 0-1,0-1 1,0 1-1,0 0 0,0 0 1,1-1-1,-1 1 1,0 0-1,0 0 1,-1-1-1,1 1 1,0 1-1,0 40 179,-1-30-124,2 33 390,2 1 1,1 0-1,3-1 1,2 0-1,19 60 1,-28-103-492,1-1 0,-1 1 0,0-1 0,1 1 0,0-1 0,-1 1 0,1-1 1,0 1-1,0-1 0,0 0 0,0 1 0,0-1 0,0 0 0,0 0 0,0 1 0,0-1 0,1 0 0,-1 0 1,0-1-1,1 1 0,-1 0 0,1 0 0,-1-1 0,1 1 0,-1-1 0,1 1 0,2 0 0,0-2-181,-1 0 0,1 0 0,0 0 0,0 0 0,-1 0 0,1-1 0,-1 0 0,1 1 0,4-5 0,22-13-1592</inkml:trace>
</inkml:ink>
</file>

<file path=ppt/ink/ink2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49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64 2560,'2'-13'2045,"2"-20"1085,-4 33-3090,1-1 0,-1 1 0,0-1 0,0 0 1,0 1-1,0-1 0,0 0 0,0 1 0,0-1 1,0 0-1,0 1 0,0-1 0,0 1 0,0-1 1,0 0-1,-1 1 0,1-1 0,0 1 1,0-1-1,-1 0 0,1 1 0,0-1 0,-1 1 1,1-1-1,-1 1 0,1-1 0,0 1 0,-1-1 1,1 1-1,-2-1 0,0 4 115,0-1 1,0 0-1,-1 1 1,2 0-1,-1-1 1,0 1-1,0 0 0,1 0 1,0 0-1,-1 0 1,1 0-1,0 0 1,0 4-1,-2 11 140,1 0 0,1 0-1,0 0 1,1 0 0,1 0 0,6 31 0,29 106 658,-30-136-834,-4-10-78,2 8 4,0 1 0,1-1 1,1 0-1,1 0 0,0-1 0,1 0 0,1 0 1,13 18-1,-20-33-86,-1 1-1,1-1 1,0 0-1,-1 1 1,1-1 0,0 0-1,0 0 1,0 0 0,0 0-1,0-1 1,0 1 0,0 0-1,0-1 1,0 0 0,0 1-1,1-1 1,-1 0-1,0 0 1,0 0 0,0 0-1,0 0 1,0-1 0,0 1-1,4-2 1,50-23-2421,-34 14 1563,22-13-871,3-15-22</inkml:trace>
</inkml:ink>
</file>

<file path=ppt/ink/ink2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0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408 47 2432,'36'-32'3882,"-36"31"-3856,0 1 0,1 0 0,-1 0 0,0-1 0,0 1 0,0 0 0,0-1-1,0 1 1,0 0 0,0 0 0,0-1 0,0 1 0,0 0 0,0-1-1,0 1 1,0 0 0,0 0 0,0-1 0,0 1 0,0 0 0,0-1-1,-1 1 1,1 0 0,0 0 0,0-1 0,0 1 0,0 0 0,-1 0 0,1 0-1,0-1 1,0 1 0,0 0 0,-1 0 0,1 0 0,0-1 0,0 1-1,-1 0 1,1 0 0,0 0 0,0 0 0,-1 0 0,1 0 0,0 0-1,-1 0 1,1 0 0,0 0 0,0 0 0,-1 0 0,1 0 0,0 0 0,-1 0-1,1 0 1,0 0 0,-19-4 604,-3 7-343,-1 0-1,2 2 1,-1 0-1,0 1 1,1 2-1,0 0 1,1 1-1,-22 14 1,-16 4 163,27-13-187,1 0 1,-49 33-1,79-46-264,-1-1 0,1 0 0,-1 1 0,1-1 0,0 1 0,-1-1 0,1 1 0,-1-1 0,1 1 1,0-1-1,0 1 0,-1-1 0,1 1 0,0-1 0,0 1 0,-1-1 0,1 1 0,0 0 0,0-1 0,0 1 0,0-1 1,0 1-1,0 0 0,0-1 0,0 1 0,0-1 0,0 1 0,1 0 0,-1-1 0,0 1 0,0-1 0,0 1 1,1-1-1,-1 1 0,0-1 0,1 1 0,-1-1 0,0 1 0,1-1 0,-1 1 0,1-1 0,-1 0 0,1 1 0,-1-1 1,1 1-1,-1-1 0,1 0 0,-1 0 0,1 1 0,-1-1 0,1 0 0,-1 0 0,2 0 0,38 19-69,-31-16 62,44 19 422,87 21 0,-100-33-123,-1 2 0,0 1 0,-1 2-1,68 37 1,-102-49-272,5 2 49,0 1 0,0 1 1,0 0-1,-1 0 0,11 12 1,-18-17-49,1 0-1,-1 0 1,1 0 0,-1 0 0,0 1 0,0-1 0,0 0 0,0 1-1,0-1 1,0 1 0,-1-1 0,1 1 0,-1-1 0,0 1-1,0 0 1,0-1 0,0 1 0,0-1 0,0 1 0,-1-1 0,1 1-1,-1-1 1,0 1 0,0-1 0,0 1 0,0-1 0,0 0-1,0 1 1,-2 1 0,-3 3 20,1-1-1,-1 0 0,0 0 1,-1 0-1,0-1 1,1 0-1,-1-1 0,-1 1 1,1-1-1,-1-1 1,1 1-1,-12 2 1,-8 3 16,-1-2 1,-38 6 0,53-11-28,0 0 0,0-1 0,0-1 1,0 0-1,0 0 0,-16-4 0,24 3-64,1 0 0,1 0 0,-1 0 0,0-1-1,0 1 1,0-1 0,1 0 0,-1 0 0,1 0-1,0-1 1,-1 1 0,1-1 0,0 0 0,0 0 0,1 0-1,-1 0 1,1 0 0,-1-1 0,1 1 0,0-1-1,0 0 1,1 1 0,-3-7 0,4 8-54,0 1 0,0-1 0,0 1 0,0-1 0,0 1 0,0-1 0,0 1 0,0-1 1,1 1-1,-1-1 0,0 1 0,1-1 0,-1 1 0,1-1 0,0 1 0,-1 0 0,1-1 0,0 1 0,0 0 0,0 0 0,0 0 0,0-1 1,0 1-1,0 0 0,1 1 0,-1-1 0,0 0 0,1 0 0,-1 0 0,0 1 0,1-1 0,-1 0 0,1 1 0,1-1 0,56-15-2778,-52 15 2426,34-7-1479</inkml:trace>
</inkml:ink>
</file>

<file path=ppt/ink/ink2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1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5 146 3456,'-1'0'59,"1"-1"1,0 1-1,0-1 0,0 1 1,0-1-1,0 1 0,1-1 1,-1 1-1,0-1 0,0 1 1,0-1-1,0 1 1,0-1-1,1 1 0,-1-1 1,0 1-1,0-1 0,1 1 1,-1 0-1,0-1 0,1 1 1,-1-1-1,1 1 1,-1 0-1,0-1 0,1 1 1,-1 0-1,1 0 0,-1-1 1,1 1-1,-1 0 0,1 0 1,-1 0-1,0 0 1,1 0-1,-1-1 0,1 1 1,0 0-1,-1 0 0,1 0 1,-1 0-1,1 0 0,-1 1 1,1-1-1,0 0 0,1 1 2224,-2-1-1536,-14 19 554,11-2-1074,1 0 0,1 0 0,0 0 0,1 0 0,1 0 0,0 0 0,1 0 0,1 0 0,1-1 0,0 1 0,1-1 1,1 0-1,12 24 0,-16-36-207,0 0 1,0 0-1,0 0 1,0 0 0,1-1-1,0 1 1,-1-1-1,1 0 1,0 0 0,1 0-1,-1 0 1,0 0-1,1 0 1,0-1 0,-1 0-1,1 0 1,0 0-1,0 0 1,0-1 0,0 1-1,1-1 1,-1 0-1,0-1 1,1 1 0,-1-1-1,0 1 1,9-2-1,5-1-8,1-1 0,-1-2-1,0 1 1,-1-2 0,22-10-1,-16 8 4,-13 3 1,0 0 1,-1 0-1,1-1 1,-1-1-1,0 0 1,-1 0-1,1 0 0,-2-1 1,1 0-1,-1-1 1,12-17-1,-14 19-7,-1 0 1,0 1-1,-1-2 0,1 1 0,-1 0 0,-1 0 1,1-1-1,-1 0 0,-1 1 0,1-1 0,-1 0 0,-1 0 1,1 0-1,-1 0 0,-1 0 0,0 0 0,-2-13 1,-9-3 10,12 24-19,-1 0 0,1-1 0,0 1 0,0 0 0,0 0 0,0 0 0,-1-1 0,1 1 0,0 0 0,0 0 0,-1 0 0,1 0 1,0 0-1,0-1 0,-1 1 0,1 0 0,0 0 0,0 0 0,-1 0 0,1 0 0,0 0 0,-1 0 0,1 0 0,0 0 0,0 0 0,-1 0 1,1 0-1,0 0 0,0 0 0,-1 1 0,1-1 0,0 0 0,-1 0 0,1 0 0,0 0 0,0 0 0,0 1 0,-1-1 0,1 0 0,0 0 1,-2 3 2,1-1 0,0 1 0,0-1 1,1 1-1,-1 0 0,1-1 0,-1 1 1,1 0-1,0 0 0,0-1 0,0 1 1,0 0-1,0-1 0,2 6 1,2 8 61,2-1 0,0 0 0,0 0 0,1 0 0,1-1 1,1 0-1,0-1 0,16 19 0,5 10 107,-27-38-181,-1 0 0,1 0 0,0-1 1,1 1-1,-1-1 0,0 0 1,1 0-1,0 0 0,0 0 1,0 0-1,0-1 0,0 0 0,0 0 1,1 0-1,-1 0 0,1-1 1,-1 0-1,1 0 0,-1 0 1,1 0-1,0-1 0,0 1 1,-1-1-1,1-1 0,0 1 0,-1-1 1,1 1-1,0-1 0,-1-1 1,1 1-1,-1-1 0,8-3 1,11-6-1075,-1-2 0,0 0 0,0-1-1,34-31 1,-37 30-357,-17 14 1286,9-13-441,-11 14 642,-1 0 0,1-1-1,0 1 1,0 0 0,0 0-1,-1 0 1,1-1 0,0 1-1,-1 0 1,1 0 0,0 0 0,0 0-1,-1 0 1,1-1 0,0 1-1,-1 0 1,1 0 0,0 0 0,0 0-1,-1 0 1,1 0 0,0 0-1,-1 0 1,1 0 0,0 0 0,-1 1-1,1-1 1,0 0 0,0 0-1,-1 0 1,1 0 0,0 0 0,-1 0-1,1 1 1,0-1 0,0 0-1,-1 0 1,1 1-3,-1-1 0,1 0 0,0 1 0,-1-1 0,1 0 0,0 1 0,-1-1 0,1 1 0,0-1 0,0 1 0,0-1 0,-1 0 0,1 1 0,0-1 0,0 1 0,0-1 0,0 1 0,0-1 0,0 1 0,0-1 0,0 1 0,0-1 0,0 1 0,0-1 0,0 1 0,0-1 0,0 1 0,0-1 0,0 1 0,1-1 0,-1 1 0,0-1 0,0 0 0,1 1 0,-1-1 0,0 1 0,0-1 0,1 0 0,-1 1 0,0-1 0,1 0 0,-1 1 0,1-1 0,-1 0 0,1 1 0,8 7 238,-1 0 0,2 0 0,-1-1-1,1-1 1,0 1 0,0-1 0,1-1 0,18 7 0,95 24 823,-115-34-961,12 3 17,1-2-1,0-1 1,0 0 0,0-2 0,0 0-1,0-2 1,0 0 0,0-2 0,-1 0 0,1-1-1,23-10 1,-38 12-116,0-1 0,0 0 1,0-1-1,0 1 0,-1-1 0,0-1 0,0 1 0,0-1 0,-1 0 0,0 0 0,0-1 1,0 0-1,-1 0 0,6-14 0,-5 13-1,-2 0 0,1-1 1,-1 0-1,0 0 0,-1 0 0,0 0 1,0 0-1,-1-1 0,-1 1 0,1 0 1,-1-1-1,-2-12 0,-1 12-33,0 0 0,0 0 0,-1 0 0,0 1 0,-1 0 0,0 0 0,0 0 0,-1 1 0,0-1 0,0 1 0,-1 1 0,0-1 0,0 1 0,-1 0 0,0 1 0,0 0 0,-1 0 0,0 1 0,0 0 0,0 0 0,0 1 0,-1 0 0,0 1 0,0 0 0,0 1 0,0 0 0,0 0 0,0 1 0,0 1 0,-1-1 0,-19 3 0,6 1-58,1 0-1,-1 2 0,1 0 1,0 2-1,1 0 1,-33 16-1,46-19 7,-1 1 1,1 0-1,0 1 0,0 0 0,1 1 0,0-1 1,0 2-1,0-1 0,1 1 0,0 0 0,1 0 0,0 1 1,0 0-1,1 0 0,0 1 0,-7 18 0,11-25 25,0-1-1,1 1 1,-1 0-1,1 0 0,-1 0 1,1 0-1,0 0 1,0 0-1,0-1 0,1 1 1,-1 0-1,1 0 0,-1 0 1,1 0-1,0-1 1,0 1-1,1 0 0,-1-1 1,0 1-1,1-1 0,-1 1 1,1-1-1,0 0 1,0 0-1,0 0 0,0 0 1,0 0-1,1 0 1,-1 0-1,0-1 0,1 1 1,-1-1-1,1 1 0,0-1 1,-1 0-1,1 0 1,5 1-1,8 2-52,0 0 0,0-1-1,0-1 1,1-1 0,22 0 0,-16-2-79,1-1-1,0-1 1,-1-1 0,0-2 0,43-14 0,-19 1-244,75-42 1,-98 44 354,-17 12 48,0-1 0,1 2 0,-1-1 0,1 1 0,10-5 0,-17 9-7,0-1 0,1 1 0,-1 0 0,0 0 0,0-1 0,0 1 0,1 0 0,-1 0 0,0 0 0,0 0 0,1 1 0,-1-1 0,0 0 0,0 0 0,0 1 0,0-1 0,1 1 0,-1-1 0,0 1 0,0-1 0,0 1 0,0 0 0,0-1 0,0 1 0,0 0 0,0 0 0,-1 0 0,1 0 0,0 0 0,0 0 0,-1 0 0,1 0 0,0 0 0,-1 0 0,1 0 0,-1 0 0,0 0 0,1 1 0,-1-1 0,0 0 0,0 0 0,0 0 0,0 2 0,2 5 47,-1-1 0,-1 1-1,0 0 1,0 0 0,-1 8 0,0-9 19,0-1 1,1 1-1,0 0 0,0-1 0,1 1 1,-1-1-1,2 0 0,-1 1 1,3 6-1,-3-10-42,0-1 0,0 1 0,0-1 1,0 0-1,0 1 0,1-1 0,-1 0 0,1 0 1,0 0-1,0 0 0,-1-1 0,1 1 0,0 0 0,1-1 1,-1 1-1,0-1 0,0 0 0,1 0 0,-1 0 1,0 0-1,1 0 0,-1 0 0,1 0 0,-1-1 1,1 0-1,-1 1 0,1-1 0,0 0 0,-1 0 1,1 0-1,-1-1 0,1 1 0,3-2 0,8-1-794,-1-1 0,0-1-1,0-1 1,23-13 0,-27 14 79,20-15-1575,-4-6-43</inkml:trace>
</inkml:ink>
</file>

<file path=ppt/ink/ink2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2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110 880 2560,'1'-3'145,"1"1"1,0-1-1,0 1 0,0 0 1,0 0-1,1 0 0,-1 0 1,0 0-1,1 0 0,-1 0 1,1 1-1,0-1 0,0 1 1,2-1-1,53-18 1385,-24 9-867,-13 3-460,-1 0-1,-1-1 1,0-1 0,0-1-1,-1-1 1,0 0 0,-1-2-1,0 0 1,15-17 0,-6 1 140,-1 0 1,-1-2-1,-2 0 1,-1-2-1,-1 0 0,19-48 1,-34 70-299,-1-1 0,0 1-1,-1-1 1,0 0 0,0 0 0,-2 0 0,0 0-1,0 0 1,-1 0 0,-1-1 0,0 1 0,-1 0-1,0 0 1,-1 0 0,0 1 0,-1-1 0,-1 1-1,0 0 1,0 0 0,-2 0 0,1 1-1,-14-18 1,11 19-45,0 0 0,0 1-1,-1 1 1,-1-1 0,1 1-1,-1 1 1,-1 0 0,1 1 0,-1 0-1,0 1 1,0 0 0,-1 1-1,0 0 1,1 1 0,-1 0-1,-1 1 1,1 1 0,0 0 0,0 0-1,0 2 1,-1 0 0,1 0-1,0 1 1,-15 4 0,14-2 23,0-1 1,1 2-1,-1 0 1,1 0-1,0 1 1,1 1-1,-1 0 1,2 1-1,-1 0 1,1 1-1,0 0 1,0 1-1,1 0 1,1 0-1,0 1 1,0 1-1,1 0 1,0 0 0,1 0-1,1 1 1,0 0-1,-7 21 1,7 5 116,0 0 0,3 1 0,1-1 0,2 1 0,7 52 1,-2-19 63,-3 0-3,4 0 0,3-1 0,3 0 0,3-1 1,3 0-1,28 68 0,-44-135-245,-1 0 0,1 0-1,0 0 1,1 0 0,-1-1 0,1 1 0,-1 0 0,1-1 0,0 0-1,0 0 1,1 0 0,4 4 0,-7-6-39,0-1 1,0 1-1,0-1 1,1 1 0,-1-1-1,0 0 1,0 0-1,0 1 1,1-1-1,-1 0 1,0 0-1,0 0 1,0 0-1,1 0 1,-1 0-1,0-1 1,0 1-1,0 0 1,2-1-1,-1 0-100,0-1 0,0 1-1,0 0 1,0-1-1,0 0 1,0 1 0,0-1-1,0 0 1,-1 0-1,1 0 1,-1 0-1,2-4 1,7-15-1630,-1 4-107</inkml:trace>
</inkml:ink>
</file>

<file path=ppt/ink/ink2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2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55 214 3712,'0'0'55,"0"-1"1,0 1 0,0-1-1,0 1 1,0-1-1,0 1 1,0-1 0,1 1-1,-1-1 1,0 1-1,0-1 1,0 1-1,1-1 1,-1 1 0,0 0-1,1-1 1,-1 1-1,0-1 1,1 1-1,-1 0 1,1-1 0,-1 1-1,1 0 1,-1 0-1,1-1 1,-1 1 0,0 0-1,1 0 1,-1 0-1,1-1 1,0 1-1,-1 0 1,2 0 0,21-6 144,-20 6 120,16-4 520,0 2 0,0 0-1,26 1 1,-28 1-773,0 0 0,-1-1 0,34-7 0,-37 5 23,-1-1-1,1-1 1,0 0 0,-1-1-1,17-10 1,-27 15-58,0 0 0,-1-1 1,1 1-1,0 0 0,-1-1 0,1 0 0,-1 1 0,1-1 0,-1 0 1,0 1-1,0-1 0,0 0 0,0 0 0,0 0 0,0 0 0,0 0 1,0-5-1,-1 5-14,0 0 0,-1-1 0,1 1 0,-1 0 0,0-1 0,0 1 0,0 0 0,0 0 1,0 0-1,0 0 0,0 0 0,-1 0 0,1 0 0,-1 0 0,1 1 0,-1-1 0,0 0 0,0 1 0,0-1 0,0 1 1,-2-1-1,-9-7 89,-1 1 1,1 1 0,-2 1-1,1 0 1,-1 0 0,0 2-1,0 0 1,0 0 0,0 1-1,-1 1 1,-25 0 0,31 2-28,1 1 0,-1 0 0,1 0 0,-1 1 0,1 0 0,0 0 0,0 1 0,0 1 0,-10 4 0,14-5-34,0 0-1,-1 1 0,1 0 1,1 0-1,-1 0 0,0 0 1,1 1-1,0 0 1,0 0-1,1 0 0,-1 0 1,1 0-1,0 1 1,-4 11-1,4-8-5,1 0-1,0 0 1,1 0 0,0 0-1,0 1 1,1-1 0,0 0 0,1 0-1,0 1 1,0-1 0,1 0-1,0 0 1,1 0 0,6 16 0,-6-17 6,1 0 1,0-1 0,0 1 0,1-1-1,0 0 1,0 0 0,1 0 0,-1-1-1,1 1 1,1-2 0,-1 1 0,1-1 0,0 0-1,1 0 1,12 6 0,-7-7-116,0 0 1,1-2 0,-1 1-1,1-2 1,0 1-1,0-2 1,0 0 0,0-1-1,-1 0 1,1-1-1,18-5 1,3-2-1044,-1-1 0,-1-2 0,37-18 0,-15 1-808</inkml:trace>
</inkml:ink>
</file>

<file path=ppt/ink/ink2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3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392 0 5632,'4'0'2816,"19"13"-2176,-23-6 4992,-4 9-5504,-15 20 0,-13 3 0,-11 3 0,-19 17-896,-22 0 0,-5-4-1024,4 0 0</inkml:trace>
</inkml:ink>
</file>

<file path=ppt/ink/ink2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8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1 640,'7'5'140,"-5"-4"-43,-1 0 0,0 0 1,1 0-1,-1 0 0,1 0 1,-1 0-1,1 0 0,-1-1 1,1 1-1,0-1 1,-1 1-1,1-1 0,0 0 1,1 1-1,-1 46 4233,0-23-3895,0-1-1,2 1 0,1-1 0,1 0 0,1 0 0,1-1 0,13 27 0,8 23 275,-20-46-467,109 283 2694,-106-291-2314,-6-31-272,-5-47-70,-1 37-145,1-5-86,2-1 1,1 0 0,1 1-1,1 0 1,2 0 0,12-30-1,-17 50-3,1-1 0,0 1 0,1 0 0,0 0 0,0 1 0,0 0 0,1 0 0,0 0 0,1 0 0,0 1 0,0 0 0,0 1 0,0-1 0,1 1 0,0 1 0,0-1 0,0 2 0,1-1 0,-1 1 0,1 0 0,0 1 0,0 0 0,12-1-1,-11 2 31,0 1-1,1 0 0,-1 0 0,0 1 0,0 1 0,1 0 0,-1 0 0,-1 1 0,1 0 0,0 1 1,-1 0-1,1 0 0,-1 1 0,-1 1 0,1-1 0,-1 1 0,0 1 0,0-1 0,0 2 0,-1-1 1,0 1-1,5 8 0,0 0-13,-1 1 0,-1 0 0,-1 0 0,0 1 0,-1 0 0,-1 1 1,-1 0-1,0 0 0,-2 0 0,4 33 0,-8-49-44,0 0 1,0 0-1,0 0 0,0 0 0,-1 0 1,1 0-1,-1 0 0,0 0 0,0 0 1,0 0-1,-2 3 0,3-5-11,-1-1 0,1 0 1,0 1-1,0-1 0,0 0 0,0 0 0,0 0 1,-1 1-1,1-1 0,0 0 0,0 0 1,0 1-1,-1-1 0,1 0 0,0 0 0,0 0 1,-1 0-1,1 0 0,0 1 0,0-1 0,-1 0 1,1 0-1,0 0 0,-1 0 0,1 0 0,0 0 1,0 0-1,-1 0 0,1 0 0,0 0 0,-1 0 1,1 0-1,0 0 0,0 0 0,-1 0 1,1 0-1,-1-1 0,-8-20 140,3-8-126,2-1 1,1 1-1,2-1 0,1 0 1,1 0-1,6-34 0,-6 57-27,0 0-1,1 0 0,0 0 0,1 0 1,0 0-1,0 0 0,0 1 0,1 0 0,0-1 1,0 1-1,0 1 0,1-1 0,0 1 1,8-8-1,-2 5-52,1 1 1,0-1-1,0 2 0,1 0 1,-1 0-1,19-5 0,-24 10 38,0-1-1,0 2 0,0-1 0,-1 1 1,1 0-1,0 0 0,0 0 0,0 1 1,0 1-1,-1-1 0,1 1 1,0 0-1,-1 0 0,13 7 0,9 5-5,49 34-1,-60-36 25,3 2 72,-1 1 0,0 0 0,-2 2 0,0 0-1,0 2 1,-2-1 0,-1 2 0,0 0 0,18 36-1,-22-35-162,0 0-1,-2 1 0,-1 0 0,0 0 1,4 33-1,-9-37-543,0 0-1,-2 0 1,0 0 0,-3 21 0,-1-32-1666,-9-16-128</inkml:trace>
</inkml:ink>
</file>

<file path=ppt/ink/ink2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3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4736,'-9'7'2304,"4"9"-1792,5-8 2816,0 8-3200,0 16 0,0-6 0,5 10 128,9-13-384,4 0 128,10-3 128,6-11 0,3 1-256,6-4 0,0-12-1024,-6-1 0,-14-9-256,-9 0 0</inkml:trace>
</inkml:ink>
</file>

<file path=ppt/ink/ink2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4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 4736,'-5'0'2304,"51"-3"-3456,-32 3 4352,6 3-5504,-3 4 128</inkml:trace>
</inkml:ink>
</file>

<file path=ppt/ink/ink2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4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8 218 4864,'-6'-7'1532,"17"14"351,-6-4-1582,-1 0 1,0 1-1,0-1 1,0 1-1,-1 0 1,5 6-1,5 13 152,-10-19-379,0-1 0,-1 1 1,1 1-1,-1-1 1,0 0-1,0 0 0,0 1 1,-1-1-1,0 1 0,0 0 1,0-1-1,0 1 1,-1 0-1,0-1 0,0 10 1,0-13-55,0-1 1,0 0-1,0 1 0,0-1 1,0 1-1,-1-1 1,1 1-1,0-1 1,0 1-1,0-1 0,-1 0 1,1 1-1,0-1 1,0 1-1,-1-1 1,1 0-1,0 1 0,-1-1 1,1 0-1,0 0 1,-1 1-1,1-1 1,-1 0-1,1 0 1,0 1-1,-1-1 0,1 0 1,-1 0-1,1 0 1,-1 0-1,1 0 1,-1 0-1,1 0 0,-1 0 1,1 0-1,0 0 1,-2 0-1,-17-11 489,-12-25-109,27 29-393,2 0 0,-1 0 0,1 0 0,0 0-1,0 0 1,1-1 0,0 1 0,0-1 0,1 1 0,0 0 0,0-1 0,1 1 0,0-1 0,0 1 0,1 0-1,0 0 1,0-1 0,0 1 0,1 1 0,0-1 0,5-8 0,-1 3-9,0 1-1,1-1 1,0 1 0,0 1 0,1-1 0,1 2 0,0-1-1,0 1 1,1 1 0,20-14 0,-24 19 27,1-1 0,-1 1 0,0 1 0,1-1-1,0 1 1,-1 0 0,1 1 0,0 0 0,0 0 0,0 1 0,0 0 0,0 0 0,0 1 0,-1 0 0,1 0-1,15 6 1,0 1 91,0 2 0,0 1 0,-1 0 0,21 16 0,-38-23-103,1 1 0,-1 0 1,1 0-1,-2 1 1,1-1-1,0 1 1,-1 0-1,0 0 1,-1 1-1,1-1 1,-1 1-1,0 0 0,-1 0 1,0 0-1,0 0 1,2 11-1,-2-6 5,-1-1 0,0 0 0,0 1 0,-1-1 0,-1 0 0,0 1 0,0-1 0,-1 0 0,-1 1 0,-3 10 0,5-21-76,1 0 0,0 0-1,-1 0 1,0 0 0,1 0-1,-1 0 1,0 0 0,1 0-1,-1 0 1,0 0 0,0 0 0,0-1-1,0 1 1,0 0 0,0-1-1,0 1 1,0 0 0,0-1-1,0 1 1,0-1 0,-1 1 0,1-1-35,1 0 1,-1 0-1,0 0 1,1-1 0,-1 1-1,1 0 1,-1 0 0,0 0-1,1-1 1,-1 1-1,1 0 1,-1 0 0,1-1-1,-1 1 1,1-1 0,-1 1-1,1 0 1,-1-1-1,1 1 1,0-1 0,-1 1-1,1-1 1,0 1-1,-1-1 1,1 0 0,0 1-1,0-1 1,-1 1 0,1-1-1,0 1 1,0-1-1,0 0 1,0 1 0,0-1-1,0 0 1,0 1 0,0-1-1,0 1 1,0-1-1,0 0 1,1 0 0,-1-14-1828</inkml:trace>
</inkml:ink>
</file>

<file path=ppt/ink/ink2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5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150 503 3840,'5'2'508,"0"1"0,0-1 0,0 0 0,0 0 0,1-1 0,-1 0 0,10 2 0,22 5 1572,-13-1-1804,0-1 0,0 0 1,0-2-1,42 2 0,-53-6-148,0 0 1,0-1-1,0 0 1,-1-1-1,1-1 1,-1 0-1,1 0 1,-1-2-1,0 1 0,0-1 1,11-7-1,-11 4 34,12-5 129,-2-2 1,0 0-1,-1-1 1,37-36-1,-53 46-264,-1 0 1,1 0-1,-1 0 0,0-1 0,0 0 1,-1 0-1,1 0 0,-2 0 0,1 0 1,-1 0-1,0-1 0,-1 0 0,0 1 1,0-1-1,0 0 0,-1 1 1,0-1-1,-1 0 0,0 1 0,0-1 1,-4-12-1,3 8-16,-1 1 0,-1 0 0,0 0 1,-1 1-1,0-1 0,-1 1 0,1 0 0,-2 1 0,0-1 1,0 1-1,0 1 0,-1-1 0,-1 1 0,1 1 0,-1-1 1,-1 1-1,1 1 0,-1 0 0,0 0 0,-20-7 1,14 6-29,0 1 0,-1 1 0,1 0 0,-1 1 1,0 1-1,0 0 0,0 2 0,0 0 0,0 0 1,0 2-1,0 0 0,-34 7 0,41-5 4,0 0 1,0 1-1,1 0 0,-1 0 0,1 1 1,0 0-1,0 1 0,1-1 0,-1 2 1,1-1-1,1 1 0,-1 1 0,1-1 0,1 1 1,-1 1-1,1-1 0,1 1 0,-1 0 1,2 0-1,-1 0 0,1 1 0,-5 16 1,4-3-7,1 0 1,1 1 0,1-1 0,1 41-1,3-14 129,11 59 0,3-44 78,2-1 1,3-1 0,49 104-1,21 56 516,-81-192-581,-2 0 0,-1 0 0,-1 1 0,-1 0 1,-1 42-1,-5-45 23,-2-1 0,-1 0 1,-1 0-1,-1 0 0,-2 0 1,-1-1-1,-1 0 0,-1-1 0,-1 0 1,-1-1-1,-2 0 0,0-1 0,-37 42 1,46-60-138,0 0 1,0-1-1,-1 0 0,0 0 1,0 0-1,0-1 1,-1 0-1,1 0 1,-1-1-1,-12 4 1,16-6-58,0 0 0,0 0 0,0 0 0,0 0 0,0-1 0,0 0 0,0 1 0,-1-2 1,1 1-1,0 0 0,0-1 0,0 0 0,0 0 0,0 0 0,0 0 0,0-1 1,0 1-1,1-1 0,-1 0 0,0 0 0,1 0 0,0-1 0,-5-4 0,0-2-301,0 0 1,1-1-1,0 0 0,1-1 0,0 0 0,1 1 0,0-2 0,-5-18 0,8 23 22,0 1-1,1-1 1,0 0 0,0 0 0,0 0-1,1 0 1,0 0 0,0 0 0,1 0-1,0 1 1,0-1 0,1 0 0,0 0-1,0 1 1,0-1 0,5-8 0,12-15-1465,-4 1 0</inkml:trace>
</inkml:ink>
</file>

<file path=ppt/ink/ink2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5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3200,'0'-32'1536,"43"29"-1664,-29-1 2688,0-5-2176,-5 6 128,6 3 384,-1 0 128,9 12-1280,5-8 128,6 3 640,-2-4 128,2 3-640,-6-6 128,-1-9-1536,1 2 128</inkml:trace>
</inkml:ink>
</file>

<file path=ppt/ink/ink2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6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104 150 3584,'-4'52'6812,"2"-41"-6476,1 0 1,0 0 0,1 1-1,0-1 1,3 16 0,-2-23-292,0-1 1,0 0-1,0 0 0,0 1 1,1-1-1,-1 0 1,1 0-1,0-1 1,0 1-1,0 0 1,0-1-1,1 1 0,-1-1 1,1 0-1,-1 1 1,1-1-1,0-1 1,0 1-1,0 0 1,0-1-1,0 1 0,5 1 1,1-1 42,0 0 0,0 0-1,0 0 1,0-1 0,0-1 0,0 0 0,0 0-1,0 0 1,1-1 0,-1-1 0,0 1 0,9-4 0,15-6 127,57-26-1,-78 32-164,-4 1-24,14-5 70,0-2 0,0-1 0,26-18 0,-43 27-79,-1-1 1,0 1-1,0-1 0,0 1 0,0-1 1,0-1-1,-1 1 0,0 0 0,0-1 1,0 0-1,0 1 0,-1-1 0,0 0 1,0 0-1,0-1 0,-1 1 0,1 0 1,-1 0-1,0-1 0,-1 1 0,1-7 1,-2 8-10,0 0 0,0 0 0,0 0 0,0 0 0,-1 0-1,0 0 1,1 0 0,-1 1 0,-1-1 0,1 1 0,0-1 0,-1 1 0,0 0 0,0 0 0,0 0 0,0 0 0,0 1 0,-1-1 0,1 1 0,-1 0 0,1 0 0,-7-3 0,-6-2 16,-1 1-1,0 0 0,-34-6 1,28 8-87,0 1 0,-1 1 1,1 1-1,0 2 0,-1 0 0,1 1 1,0 1-1,0 1 0,0 2 0,0 0 1,1 1-1,0 1 0,0 1 0,1 1 1,1 1-1,-32 22 0,51-33 27,0 1-1,-1 0 1,1 0-1,0-1 1,0 1-1,0 0 1,0 0-1,0 0 1,0 0-1,0 0 1,0 0-1,0 1 1,1-1-1,-1 0 1,0 0-1,1 1 1,-1-1-1,1 0 1,-1 1-1,1-1 1,0 0-1,-1 1 1,1-1-1,0 1 1,0-1-1,0 0 1,0 3-1,1-2-15,1 0-1,-1-1 1,0 1-1,0 0 1,1-1-1,-1 1 1,1-1-1,0 1 1,-1-1-1,1 0 1,0 1-1,0-1 1,0 0-1,-1 0 1,5 1 0,5 2-140,-1-1 1,1 0 0,0 0 0,0-1 0,16 1 0,21-6 31,1-2-1,0-2 0,81-23 1,-78 17 226,-50 12-48,1 0 0,-1 1-1,1-1 1,0 1 0,0 0-1,-1-1 1,1 1 0,0 1-1,0-1 1,-1 0 0,1 1-1,0-1 1,0 1-1,-1 0 1,1 0 0,-1 0-1,1 0 1,-1 0 0,4 2-1,-2 1 73,0 0-1,0 1 0,0-1 0,-1 1 0,0-1 0,0 1 0,3 6 1,26 34 401,-23-36-440,0-1 0,1 0 0,1 0 1,-1-1-1,1 0 0,1-1 0,-1-1 0,20 8 1,-25-11-276,-1 0-1,1 0 1,0-1 0,-1 0 0,1 0 0,0 0 0,0-1 0,0 0 0,0 0 0,0 0-1,0-1 1,0 0 0,0 0 0,-1 0 0,1-1 0,0 0 0,-1 0 0,1 0 0,-1-1 0,9-5-1,5-7-1417,0 3-22</inkml:trace>
</inkml:ink>
</file>

<file path=ppt/ink/ink2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6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21 3840,'0'-1'40,"0"1"0,-1-1 0,1 1-1,0-1 1,0 1 0,-1-1 0,1 1 0,0-1 0,0 1 0,0-1 0,0 1-1,-1-1 1,1 1 0,0-1 0,0 1 0,0-1 0,0 1 0,0-1 0,0 1-1,1-1 1,-1 1 0,0-1 0,0 1 0,0-1 0,0 1 0,1-1 0,-1 1-1,0-1 1,0 1 0,1-1 0,-1 1 0,0 0 0,1-1 0,-1 1 0,1-1-1,-1 1 1,0 0 0,1-1 0,-1 1 0,1 0 0,-1 0 0,1-1 0,-1 1-1,1 0 1,0 0 0,33 1 3352,-32 0-3284,0 0-1,-1 0 1,1 0-1,0 1 1,-1-1-1,0 0 1,1 1-1,-1-1 0,0 1 1,0 0-1,0-1 1,0 1-1,0 0 1,0 0-1,0 0 1,-1 0-1,1 0 1,0-1-1,-1 1 1,0 0-1,1 4 0,-1-3 132,11 50 353,-3 0 0,2 76 0,-11 114 1614,-1-101-1388,1-90-561,2 62 395,0-101-578,1-1 1,0 0-1,0 0 0,1 0 1,1-1-1,10 23 0,-13-31-82,1 0 1,0 0-1,0-1 0,0 1 1,0 0-1,0-1 0,1 0 1,-1 1-1,1-1 0,0 0 1,-1 0-1,1 0 0,0-1 1,0 1-1,0-1 0,0 0 1,1 0-1,-1 0 0,0 0 1,0 0-1,1 0 0,-1-1 1,0 0-1,1 0 0,4 0 1,7-2-339,1 0 1,-1 0 0,0-2 0,20-7 0,-15 5-247,-4 1-136,0-1 1,-1 0-1,0-1 0,0-1 0,-1 0 1,0-1-1,-1-1 0,23-19 1,-12 1-1321</inkml:trace>
</inkml:ink>
</file>

<file path=ppt/ink/ink2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6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3200,'25'-12'1536,"44"5"-640,-26 3 2304,-9-5-2944,3 6 0,9-4 128,6 3 128,-1-5-640,3 6 0,-13-1 256,-2 0 128,-13-1-768,-6 2 0,-11 3-768,-4 8 0</inkml:trace>
</inkml:ink>
</file>

<file path=ppt/ink/ink2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7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26 3584,'-1'-1'250,"1"0"-1,-1 0 1,1 0 0,0 0 0,-1 0-1,1-1 1,0 1 0,0 0 0,0 0-1,0 0 1,0 0 0,0-1 0,0 1-1,0 0 1,0 0 0,1 0 0,-1 0-1,0 0 1,1 0 0,-1 0 0,1-2-1,0 5-98,-1-1 0,1 0 0,-1 0 0,0 0 0,1 1 0,-1-1-1,0 0 1,0 1 0,0-1 0,0 0 0,0 0 0,0 1 0,-1-1-1,1 0 1,0 1 0,-1-1 0,1 0 0,0 0 0,-2 2 0,-6 35 381,2 1 1,1-1-1,2 1 1,2 0 0,5 52-1,-2 1 198,-3-63-590,2-1 0,1 0-1,2 0 1,0 0 0,2 0 0,1-1 0,1 0 0,22 50-1,-5-21 6,13 30 44,-35-81-183,0 0-1,0 0 1,1-1-1,-1 1 1,1-1-1,0 1 1,0-1-1,1-1 1,-1 1-1,1 0 1,-1-1-1,9 4 1,-11-6-41,0-1 0,1 1 0,-1-1 0,0 0 0,1 0 0,-1 0 1,1 0-1,-1 0 0,1 0 0,-1 0 0,0-1 0,1 0 0,-1 1 0,0-1 0,3-1 1,38-20-1007,-27 13 443,0 0-335,0-1 0,-1-1 1,-1 0-1,1-1 1,-2-1-1,24-26 1,-13 11-1116</inkml:trace>
</inkml:ink>
</file>

<file path=ppt/ink/ink2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7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3200,'0'-9'1536,"48"9"-1152,-34 0 2176,9-4-2176,0 4 128,5-3 256,19-1 0,-5-1-1024,1 5 0,5 0 640,-2-7 0,0 7-256,-3 0 128,-6 0-896,-3-4 128,-5 4-896,-1 4 128</inkml:trace>
</inkml:ink>
</file>

<file path=ppt/ink/ink2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9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10 3840,'0'0'85,"-1"-1"0,1 0-1,-1 1 1,1-1 0,0 1 0,-1-1 0,1 1 0,-1-1-1,1 1 1,-1-1 0,0 1 0,1-1 0,-1 1-1,0 0 1,1-1 0,-1 1 0,0 0 0,1 0 0,-1-1-1,0 1 1,1 0 0,-1 0 0,0 0 0,-1 0 0,0 16 1849,16 49 313,-8-41-2384,20 90 1048,45 244-478,-30-91 390,68 554 1319,-107-804-2119,0 1-41,0 0 0,-1 0 0,-1 0 0,-1 0 0,-5 30 0,7-47-3,-1-1 1,0 1 0,0-1-1,0 1 1,0-1-1,0 1 1,0-1 0,0 1-1,0-1 1,-1 1-1,1-1 1,0 1 0,0-1-1,0 1 1,0-1-1,-1 1 1,1-1 0,0 1-1,-1-1 1,1 1-1,0-1 1,-1 0 0,1 1-1,0-1 1,-1 0-1,1 1 1,0-1 0,-1 0-1,1 1 1,-1-1-1,1 0 1,-1 0 0,1 1-1,-1-1 1,1 0-1,-1 0 1,1 0 0,-1 0-1,1 0 1,-1 0-1,1 0 1,-1 0 0,1 0-1,-2 0 1,-13-22-1238,-75-164-3499,45 74 2965</inkml:trace>
</inkml:ink>
</file>

<file path=ppt/ink/ink2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7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 4736,'-1'0'206,"0"0"1,0 0-1,0-1 1,1 1-1,-1 0 1,0 0-1,0 0 0,0 0 1,0 0-1,1 0 1,-1 1-1,0-1 1,0 0-1,0 0 0,1 1 1,-1-1-1,0 0 1,0 1-1,1-1 1,-1 1-1,0-1 1,0 1-1,1-1 0,-1 1 1,1-1-1,-1 1 1,1 0-1,-1-1 1,1 1-1,-1 0 1,1-1-1,-1 1 0,1 0 1,0 0-1,-1-1 1,1 1-1,0 0 1,0 0-1,0 0 1,0 0-1,-1-1 0,1 1 1,1 1-1,-5 10-649,-2 4 657,2-1 1,0 1-1,0 0 1,2 0 0,0 1-1,1-1 1,1 27 0,0-38-200,0-1 1,1 1 0,-1-1 0,1 0 0,0 1 0,0-1 0,0 0-1,1 0 1,0 1 0,0-1 0,0 0 0,0-1 0,0 1-1,1 0 1,0-1 0,-1 1 0,1-1 0,1 0 0,-1 0 0,0 0-1,1 0 1,-1-1 0,1 0 0,0 1 0,0-1 0,0 0-1,0-1 1,0 1 0,0-1 0,1 0 0,-1 0 0,9 1 0,-5-2-245,0 0 1,1-1 0,-1 1-1,0-2 1,0 1 0,0-1 0,0 0-1,15-7 1,-20 7-71,1 1-1,0-1 1,0 0-1,-1 0 1,1-1 0,-1 1-1,0-1 1,1 1-1,-1-1 1,-1 0 0,1 0-1,0 0 1,-1-1 0,1 1-1,-1-1 1,0 1-1,0-1 1,-1 0 0,3-6-1,-2-16-1641</inkml:trace>
</inkml:ink>
</file>

<file path=ppt/ink/ink2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8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6016,'20'0'2944,"12"4"-4480,-27-11 6400,-5 7-4992,6-4 0,-6 4-768,0 0 128,0-12-256,-6 12 128,1 3-640,1 10 128</inkml:trace>
</inkml:ink>
</file>

<file path=ppt/ink/ink2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8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94 1408,'1'7'516,"0"-19"907,2-24 1886,-3 35-2669,0 1 0,0 0-22,-1 0-551,0 0-1,1 1 0,-1-1 1,0 1-1,0-1 1,1 1-1,-1-1 0,0 1 1,1 0-1,-1-1 0,1 1 1,-1 0-1,1-1 0,-1 1 1,1 0-1,-1 0 0,1-1 1,0 1-1,-1 0 1,1 0-1,0 0 0,0 0 1,-1-1-1,1 1 0,0 0 1,0 0-1,0 0 0,0 0 1,0 0-1,1 1 0,3 27 715,-3-28-740,0 0 0,0 0 0,0 0 0,0 0 0,0-1 0,0 1 0,0 0 1,0 0-1,0-1 0,1 1 0,-1 0 0,0-1 0,1 0 0,-1 1 0,0-1 0,1 0 1,-1 1-1,0-1 0,1 0 0,-1 0 0,0 0 0,1 0 0,-1 0 0,1-1 0,-1 1 1,0 0-1,1-1 0,-1 1 0,2-2 0,40-21 362,-32 15-269,-9 8-124,0-1-1,0 0 0,1-1 0,-1 1 1,-1 0-1,1 0 0,0-1 1,0 1-1,0-1 0,-1 0 0,1 1 1,-1-1-1,0 0 0,1 0 1,-1 0-1,0 0 0,0 0 0,0 0 1,0 0-1,0-1 0,-1 1 1,1 0-1,-1 0 0,1-1 0,-1 1 1,0-3-1,-1 3-3,0 0-1,0 0 1,-1 0 0,1 0 0,-1 0-1,1 0 1,-1 1 0,0-1-1,1 0 1,-1 1 0,0 0 0,0-1-1,0 1 1,0 0 0,0 0 0,0 0-1,0 0 1,-1 1 0,1-1-1,0 0 1,-1 1 0,1 0 0,0-1-1,0 1 1,-1 0 0,-3 1 0,-2-2-111,1 1 0,-1 0 0,1 1 0,-1 0 0,-9 2 0,14-2 53,1-1-1,0 1 1,0-1 0,0 1-1,0 0 1,0 0-1,0 0 1,0 0 0,0 1-1,0-1 1,0 1-1,1-1 1,-1 1 0,0-1-1,1 1 1,-1 0-1,1 0 1,0-1 0,0 1-1,0 0 1,0 0-1,-1 3 1,3 10-1420,14-3-85</inkml:trace>
</inkml:ink>
</file>

<file path=ppt/ink/ink2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7:37:59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47 2688,'1'0'144,"-1"-1"0,0 1-1,1-1 1,-1 1 0,0-1 0,0 1 0,1-1 0,-1 1-1,0-1 1,0 1 0,0-1 0,0 0 0,0 1 0,0-1-1,0 1 1,0-1 0,0 1 0,0-1 0,0 0 0,0 1-1,0-1 1,0 1 0,-1-1 0,1 1 0,0-1 0,0 1-1,-1-1 1,1 1 0,0-1 0,-1 1 0,1-1 0,-1 0-1,-19 1 2149,16 1-2023,0 0 0,0 1 0,0-1 0,0 1 0,0 0 0,0 1 0,0-1 0,0 0 0,-4 5 0,5-3-60,1 0 1,-1 0-1,1 0 1,0 0 0,0 0-1,0 1 1,1-1-1,-1 1 1,1-1-1,0 1 1,1-1 0,-1 1-1,1 0 1,0 5-1,0-9-169,0 1-1,0 0 1,0-1-1,1 1 1,-1 0-1,0-1 1,1 1-1,0-1 1,-1 1-1,1-1 1,0 1-1,-1-1 1,1 1-1,0-1 1,0 0-1,0 1 1,1-1-1,-1 0 1,0 0-1,0 0 1,1 0 0,-1 0-1,0 0 1,1 0-1,-1 0 1,1 0-1,-1-1 1,1 1-1,-1-1 1,1 1-1,0-1 1,-1 0-1,1 1 1,0-1-1,-1 0 1,1 0-1,0 0 1,-1 0-1,1-1 1,0 1-1,-1 0 1,3-1-1,8-3 14,0 0-1,-1 0 1,1-1-1,-1 0 1,0-1-1,0-1 1,-1 0-1,0 0 1,0-1-1,-1 0 1,0 0-1,12-14 1,-20 21-43,0 0 0,0 0 0,0 0 0,0 0 0,-1 0 0,1 0 0,0 0 0,0 0 0,-1 0 0,1-1 0,0 1 0,-1 0 0,0 0 0,1-1 0,-1 1 0,1 0 0,-1-1 0,0 1 0,0 0 0,0-1 0,0 1 0,0 0 0,0-1 0,0 1 0,0 0 0,-1 0 0,1-1 0,-1 1 0,1 0 0,-1 0 1,1-1-1,-1 1 0,1 0 0,-1 0 0,0 0 0,0 0 0,0 0 0,1 0 0,-1 0 0,0 0 0,0 0 0,0 0 0,-1 0 0,1 1 0,0-1 0,0 0 0,0 1 0,0-1 0,-1 1 0,-1-1 0,-3-1 11,-1 0 1,1 0-1,-1 1 1,1 0-1,-1 0 1,0 1-1,1-1 0,-13 2 1,10 1-137,1 0-1,0 0 1,0 1 0,1 0 0,-1 0 0,0 0-1,1 1 1,0 1 0,0-1 0,0 1 0,1 0-1,-1 1 1,1-1 0,-6 9 0,11-14 48,1 1 0,0 0-1,-1-1 1,1 1 0,0-1 0,0 1 0,0-1 0,0 1-1,-1 0 1,1-1 0,0 1 0,0 0 0,0-1 0,0 1-1,0-1 1,0 1 0,1 0 0,-1-1 0,0 1 0,0 0-1,0-1 1,0 1 0,1-1 0,-1 1 0,0-1 0,1 2 0,19 4-1981</inkml:trace>
</inkml:ink>
</file>

<file path=ppt/ink/ink2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8:40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561 251 1152,'1'4'533,"22"46"3883,-21-49-4323,-1-1 1,0 0-1,1 0 0,-1 0 1,1 0-1,-1 0 0,1 0 1,-1 0-1,0 0 0,1 0 1,-1-1-1,0 1 0,1-1 1,-1 1-1,0-1 0,1 1 1,-1-1-1,0 0 0,0 0 1,0 1-1,2-3 0,7-2 350,-6 4-364,0 0 1,0-1-1,0 1 0,-1-1 1,1 0-1,-1 0 1,1 0-1,-1 0 0,0 0 1,0-1-1,0 0 0,0 0 1,0 0-1,0 0 0,-1 0 1,0 0-1,1 0 0,-1-1 1,0 0-1,-1 1 0,1-1 1,1-6-1,0 2-16,-1-1 0,0 1 0,-1 0 0,0 0 0,0-1 0,0 1 0,-1-1 0,-1 1-1,1 0 1,-3-10 0,1 16-45,0 0 1,0-1-1,0 1 0,0 0 0,0 0 0,0 0 0,0 0 0,-1 1 0,1-1 1,-1 0-1,0 1 0,-4-2 0,-24-18 130,30 20-152,0 0-1,0 0 1,0 0-1,-1 0 1,1 0-1,0 1 0,0-1 1,-1 0-1,1 1 1,0-1-1,-1 1 1,1-1-1,-1 1 1,1 0-1,0 0 1,-3-1-1,2 1 5,0 0-1,0 0 1,0 0-1,0-1 1,0 1-1,1-1 0,-1 0 1,0 1-1,1-1 1,-1 0-1,0 0 1,1 0-1,-1 0 1,1 0-1,-3-2 1,-5-10 114,8 11-119,0 1 0,0-1 0,-1 0 1,1 0-1,0 1 0,-1-1 0,1 1 1,-1-1-1,1 1 0,-1 0 0,0-1 1,0 1-1,0 0 0,1 0 1,-1 0-1,0 0 0,0 1 0,0-1 1,0 1-1,0-1 0,0 1 0,-1-1 1,-2 1-1,-8-6 88,3-2-59,9 8-24,-1 1 0,1 0 0,-1 1 0,1-1 0,-1 0 0,1 0 0,0 1 0,-1-1 0,1 0 0,0 1 0,0-1 0,0 1 0,0 0 0,0-1 0,1 1 0,-2 3 0,-10 24-30,-15 44-68,26-66 90,1-1 0,0 1 0,0 0-1,1-1 1,0 1 0,0-1 0,1 1 0,0-1 0,4 11 0,7 38-39,-5 51 111,-11 165 0,2-249-56,-10 74-27,10-86 34,-2-1 0,1 1-1,-1-1 1,0 0-1,-1 0 1,0 0 0,-9 13-1,9-18-11,0 0 0,0 0 0,0 0 0,-1-1-1,1 1 1,-1-1 0,0-1 0,0 1 0,0-1 0,0 1-1,-1-1 1,1-1 0,-1 1 0,1-1 0,-1 0 0,1 0-1,-1-1 1,0 1 0,-7-2 0,-15 1 96,-1-2 0,-41-9 0,58 9-47,-45-5 109,38 5-14,-1 0-1,1-1 0,-34-11 0,52 13-207,0 1-1,0-1 1,0 1 0,0-1-1,0 1 1,1-1-1,-1 1 1,0-1-1,0 0 1,1 1 0,-1-1-1,0 0 1,1 0-1,-1 0 1,0 0-1,1 1 1,0-1 0,-1 0-1,1 0 1,-1 0-1,1 0 1,0 0-1,0 0 1,0 0 0,-1 0-1,1 0 1,0 0-1,0 0 1,0 0 0,1 0-1,-1 0 1,0 0-1,0 0 1,0 0-1,1 0 1,-1 0 0,0 0-1,1 0 1,0-1-1,26-44-2388,-17 31 1747,9-20-833</inkml:trace>
</inkml:ink>
</file>

<file path=ppt/ink/ink2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8:41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13 896,'0'0'64,"0"0"0,0-1-1,0 1 1,0 0 0,0 0 0,0 0 0,0 0-1,0-1 1,0 1 0,0 0 0,1 0 0,-1 0-1,0 0 1,0 0 0,0-1 0,0 1 0,0 0-1,1 0 1,-1 0 0,0 0 0,0 0-1,0 0 1,0 0 0,0 0 0,1 0 0,-1 0-1,0 0 1,0 0 0,0 0 0,1 0 0,-1 0-1,0 0 1,0 0 0,0 0 0,0 0 0,1 0-1,-1 0 1,0 0 0,0 0 0,0 0 0,0 0-1,1 0 1,-1 0 0,0 0 0,0 0 0,0 1-1,0-1 1,0 0 0,1 0 0,-1 0 0,0 0-1,0 1 1,18 11 1146,19 26-447,-27-21-521,-1 0-1,0 0 0,6 21 0,21 41 864,-33-75-1024,-1 0 1,1 1-1,-1-1 1,0 1-1,-1-1 0,1 1 1,-1 0-1,0 0 1,0 0-1,0 9 1,-1-14-65,-1 0 0,0 0 0,1 0 0,-1 1 0,0-1 0,0-1 0,1 1 0,-1 0 0,0 0 0,1 0 0,-1 0 1,0 0-1,1-1 0,-1 1 0,0 0 0,1 0 0,-1-1 0,1 1 0,-1 0 0,0-1 0,1 1 0,-1-1 0,1 1 0,-1-1 0,1 1 0,0-1 0,-1 1 1,1-1-1,-1-1 0,-7-16 18,2 0 0,0-1-1,1 0 1,1-1 0,0 1 0,2-1 0,0 1 0,1-1 0,2 0 0,2-22 0,-3 41-30,0-1 0,0 1 1,0-1-1,1 1 0,-1-1 1,1 1-1,-1 0 0,1-1 1,-1 1-1,1 0 0,0-1 1,0 1-1,0 0 0,0 0 1,0 0-1,0 0 0,0 0 1,0 0-1,0 0 0,0 0 1,0 0-1,1 0 0,-1 1 1,0-1-1,1 0 0,-1 1 1,0-1-1,1 1 0,-1 0 1,1-1-1,-1 1 0,1 0 1,-1 0-1,1 0 0,-1 0 1,0 0-1,1 0 0,-1 0 1,1 1-1,-1-1 0,1 1 1,-1-1-1,0 1 0,1-1 1,-1 1-1,2 1 0,6 2 42,0 1 1,0 0-1,0 0 0,-1 1 0,11 10 0,7 10-19,-1 0 0,25 36 1,7 8-7,-46-50 42,-22-37 0,5 1-64,1-1 0,0 1 0,1-1 0,1 1 0,-2-34 0,4 45 0,1 0 0,0-1 0,0 1 0,1 0 0,-1 0 0,1-1 0,0 1 0,0 0 0,1 0 0,0 0 0,0 0 0,0 0 0,0 0 0,1 1 0,0-1 0,0 1 0,0-1 0,0 1 0,1 0 0,0 1 0,-1-1 0,8-5 0,-10 9 1,1-1 1,-1 1-1,1-1 1,-1 1-1,1 0 1,-1 0 0,0-1-1,1 1 1,-1 0-1,1 0 1,-1 1-1,1-1 1,-1 0-1,1 0 1,-1 1 0,1-1-1,-1 1 1,0-1-1,1 1 1,-1-1-1,0 1 1,1 0-1,-1 0 1,0 0 0,2 1-1,34 34 67,-18-17-48,-7-8 69,-1 1 1,0 0-1,-1 1 1,0 0 0,-1 1-1,-1 0 1,0 0-1,0 1 1,6 19 0,-13-28-293,1-1 1,-1 1 0,-1 0-1,1-1 1,-1 1 0,0 7-1,-1-1-1047,1-2-179</inkml:trace>
</inkml:ink>
</file>

<file path=ppt/ink/ink2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8:43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3 102 1792,'-2'-1'717,"5"-1"145,5 0 2145,90 14-169,-86-12-2781,-4 0-8,1 0 0,-1 0 0,1 0 0,-1-1 0,13-3 1,-20 3-45,0 1 0,0 0 1,0-1-1,0 1 1,0-1-1,0 1 1,-1-1-1,1 0 1,0 1-1,0-1 0,0 0 1,0 1-1,-1-1 1,1 0-1,0 0 1,-1 0-1,1 0 1,-1 0-1,1 0 0,0-1 1,-1 0-3,0 0-1,0 0 1,0 1 0,0-1-1,0 0 1,0 0 0,-1 1-1,1-1 1,-1 0 0,1 0 0,-1 1-1,0-1 1,0 0 0,1 1-1,-1-1 1,-2-2 0,-3-1 39,0-1 1,0 1 0,0 0-1,-1 0 1,0 1 0,0 0-1,0 0 1,0 0 0,-1 1-1,1 0 1,-15-3 0,21 6-38,0-1 1,0 1-1,1 0 1,-1 0-1,0-1 1,0 1-1,1 0 1,-1 0 0,0 0-1,0 0 1,0 0-1,1 0 1,-1 0-1,0 0 1,0 1-1,1-1 1,-1 0-1,0 0 1,0 1-1,1-1 1,-1 0 0,0 1-1,1-1 1,-1 0-1,0 1 1,1-1-1,-1 1 1,1-1-1,-1 1 1,1 0-1,-1-1 1,1 1-1,-1 0 1,1-1 0,-1 1-1,1 0 1,0-1-1,-1 1 1,1 0-1,0 0 1,0-1-1,0 1 1,0 0-1,0 0 1,-1-1-1,1 1 1,1 0 0,-1 0-1,0 0 1,0-1-1,0 2 1,1 2 16,0 0 0,1-1 1,-1 1-1,1-1 1,-1 0-1,1 1 0,0-1 1,0 0-1,5 4 1,8 12-23,-12-15 0,0 1 0,0-1 0,0 0 0,1 0 0,-1 0 0,1-1 0,0 1 0,0-1 0,0 0 0,1 0 0,-1 0 0,1-1 0,-1 1 0,1-1 0,0 0 0,0-1 0,5 2 0,-8-4 8,1-1 0,-1 1 0,0-1 0,0 0 1,0 0-1,-1 0 0,1 0 0,0 0 1,-1 0-1,1 0 0,-1-1 0,3-4 0,-3 4-7,0 0 0,0-1-1,0 1 1,-1-1-1,1 1 1,-1-1 0,0 1-1,0-1 1,0 1 0,0-1-1,-1 1 1,1-1 0,-1 1-1,0-1 1,0 1-1,0 0 1,-1-1 0,1 1-1,-1 0 1,0 0 0,-3-5-1,3 6 4,1 1-1,-1-1 1,0 0-1,0 1 1,0-1 0,0 1-1,-1-1 1,1 1-1,0 0 1,0 0-1,-1 0 1,1 0 0,-1 0-1,1 1 1,-1-1-1,1 1 1,-1-1-1,1 1 1,-1 0 0,1 0-1,-1 0 1,1 1-1,-1-1 1,1 1-1,-1-1 1,1 1 0,-1 0-1,1 0 1,0 0-1,-1 0 1,-2 2-1,1-1 13,0 0 0,1 1 0,-1 0 0,1 0-1,-1 0 1,1 0 0,0 0 0,0 1 0,1-1-1,-1 1 1,1 0 0,-1 0 0,1 0 0,1 0-1,-1 0 1,0 0 0,1 0 0,0 1 0,0-1-1,0 0 1,1 1 0,-1-1 0,1 1 0,0-1-1,0 1 1,1 4 0,0-9-17,-1 1 1,0-1-1,1 1 1,-1-1-1,1 1 1,-1-1-1,1 1 0,-1-1 1,1 0-1,-1 1 1,1-1-1,0 0 1,-1 1-1,1-1 1,-1 0-1,1 0 0,0 0 1,-1 0-1,1 1 1,0-1-1,-1 0 1,1 0-1,0 0 0,-1 0 1,1 0-1,0-1 1,-1 1-1,1 0 1,-1 0-1,1 0 1,0 0-1,-1-1 0,1 1 1,0-1-1,0 1 0,2-2-269,1-1 1,1 1 0,-1 0 0,0 0 0,0 1 0,1-1-1,-1 1 1,1 0 0,4 0 0,13-4-879,2-3-260</inkml:trace>
</inkml:ink>
</file>

<file path=ppt/ink/ink2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07.7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150 1477 8064,'-3'4'1678,"-8"9"-436,4-9 8787,5-6-9735,0-1 0,1 0 0,-1 0 1,1 1-1,0-1 0,0 0 1,0 0-1,0 0 0,1 0 0,-1-6 1,0 7-332,-20-148 2646,10 57-1571,-31-220 797,8-21-470,33 319-1323,-3-37 233,2-1 0,7-65 0,-4 104-226,1 1 0,0 0-1,1 0 1,0 0 0,1 0 0,0 1 0,1 0 0,1-1 0,0 2 0,1-1 0,0 1 0,0 0 0,1 0-1,14-13 1,4 0-22,2 2 0,0 1-1,52-28 1,-74 45-31,1 1 0,1 1 0,-1-1 0,0 1-1,1 1 1,-1-1 0,1 1 0,-1 1 0,1-1 0,-1 1 0,1 0 0,-1 1 0,1 0 0,0 0-1,-1 1 1,0 0 0,1 0 0,-1 1 0,0 0 0,0 0 0,-1 0 0,1 1 0,-1 0 0,1 0-1,6 7 1,-5-4 2,0 0 0,0 1 0,-1 1 0,0-1 0,0 1 0,-1 0-1,0 0 1,-1 1 0,0 0 0,5 14 0,2 12 4,13 56-1,-21-76-2,5 23 1,87 329 0,-79-313-5,13 79 1,-26-106 23,-2 0 0,0 0 1,-2 0-1,-1 0 0,-5 28 1,-1-10-184,-1-1 1,-28 81-1,28-93-809,8-23-888,4-19-1811,-1-3-318</inkml:trace>
</inkml:ink>
</file>

<file path=ppt/ink/ink2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08.0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43 8704,'-1'0'118,"1"0"1,0 0-1,-1 0 0,1 0 1,-1 0-1,1 0 1,0 0-1,-1 0 0,1 0 1,0-1-1,-1 1 1,1 0-1,0 0 0,-1 0 1,1-1-1,0 1 1,-1 0-1,1 0 1,0-1-1,-1 1 0,1 0 1,0-1-1,0 1 1,0 0-1,-1-1 0,1 1 1,0 0-1,0-1 1,0 1-1,0 0 0,0-1 1,-1 1-1,1 0 1,0-1-1,0 1 1,0-1-1,0 1 0,0 0 1,0-1-1,0 1 1,0-1-1,1 1 0,-1 0 1,0-1-1,0 1 1,0 0-1,0-1 0,0 1 1,1-1-1,23-12 5068,38-1-1039,-25 12-3558,-1 2 1,1 1-1,-1 2 1,0 2 0,56 14-1,-48-9-751,0-3 0,75 4-1,-75-11-4701,-30 0 1280</inkml:trace>
</inkml:ink>
</file>

<file path=ppt/ink/ink2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08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84 420 7168,'0'0'117,"-1"0"0,1 0 0,-1 0 0,1 0 1,-1 0-1,1 0 0,-1 0 0,1-1 0,-1 1 0,1 0 0,-1 0 1,1 0-1,-1 0 0,1-1 0,0 1 0,-1 0 0,1-1 1,-1 1-1,1 0 0,0-1 0,-1 1 0,1 0 0,0-1 0,-1 1 1,1-1-1,0 1 0,0-1 0,-1 1 0,1 0 0,0-1 1,0 1-1,0-1 0,0 1 0,0-1 0,0 1 0,-1-1 0,1 1 1,0-1-1,0 1 0,1-1 0,-1 1 0,0-2 0,4 2 3561,-1 14 2284,-3-8-5645,0 1 1,0 0 0,0 0-1,1-1 1,0 1-1,0 0 1,1-1 0,0 1-1,0-1 1,0 1-1,1-1 1,0 0 0,0 0-1,1 0 1,-1-1 0,1 1-1,5 4 1,2-2-117,-1-1-1,2 0 1,-1-1 0,0 0 0,1-1 0,0 0-1,1-1 1,-1 0 0,1-1 0,-1 0-1,1-1 1,0-1 0,0 0 0,21-2 0,-10 0-69,-1-1 1,0-1 0,0-1 0,0-2 0,0 0 0,-1-1 0,25-12-1,-35 13-106,-1-1 0,0 0 0,0-1-1,0 0 1,-1-1 0,0 0 0,-1-1-1,0 0 1,0-1 0,-1 1 0,-1-2-1,1 1 1,-2-1 0,0 0 0,0 0-1,-1-1 1,-1 1 0,0-1 0,-1 0-1,0 0 1,-1-1 0,0 1 0,-1-1-1,-1 1 1,0 0 0,-1-1 0,0 1-1,-5-21 1,4 25-32,-1 1-1,0-1 1,0 1 0,-1 0-1,1 0 1,-2 0-1,1 1 1,-1 0 0,-1-1-1,1 2 1,-1-1 0,0 1-1,-1 0 1,1 0-1,-14-9 1,14 11 1,-5-5-5,0 1-1,-1 1 0,0 0 1,0 0-1,-1 2 0,1-1 1,-1 1-1,0 1 0,-1 1 1,1 0-1,-25-3 0,22 4-12,-1 1 0,0 0 0,0 1-1,0 1 1,0 0 0,0 2-1,1 0 1,-1 0 0,1 2 0,-22 8-1,23-8-52,0 0-1,0 1 0,1 1 0,-1 1 0,1 0 1,1 0-1,0 2 0,0 0 0,-20 20 0,28-26-50,0 0 0,1 1 0,-1 0-1,1 0 1,0 1 0,0-1 0,1 1 0,-1 0-1,1 0 1,0 0 0,1 0 0,0 0-1,0 1 1,0-1 0,1 1 0,0-1-1,0 1 1,0 0 0,1-1 0,0 1-1,1 0 1,-1-1 0,1 1 0,0-1 0,1 1-1,0-1 1,3 9 0,-1-8-314,-1 0 1,1-1-1,0 0 0,0 0 1,1 0-1,0 0 0,0-1 1,0 0-1,1 0 0,0 0 1,10 6-1,-1-2-776,0-1 1,1-1-1,27 10 0,26 7-2622</inkml:trace>
</inkml:ink>
</file>

<file path=ppt/ink/ink2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9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0 165 3456,'9'-10'393,"0"1"0,1 1 1,0-1-1,1 2 0,-1-1 0,1 2 1,18-9-1,26-16 2605,-39 22-2741,1 1 0,1 1 0,0 0 1,0 1-1,0 1 0,31-5 0,-15 5-146,0 2 0,65 2 0,-69 3 151,0 1 0,-1 2 0,35 9 0,-53-11-162,0 1-1,0-1 0,-1 2 0,1 0 1,-1 0-1,0 1 0,-1 0 1,1 0-1,-1 1 0,-1 0 1,14 15-1,-19-18-63,-1 0-1,1 0 1,-1 0 0,0 1-1,0-1 1,0 1 0,-1 0-1,0-1 1,0 1 0,0 0 0,0 0-1,-1 0 1,0 0 0,0 0-1,0 0 1,-1-1 0,1 1-1,-1 0 1,0 0 0,-1 0-1,1-1 1,-1 1 0,0-1 0,0 1-1,0-1 1,-4 5 0,0 2 27,-2 1 1,1-2-1,-2 1 1,1-1 0,-2 0-1,1-1 1,-1 0-1,-17 12 1,2-5-7,-1-1 0,0-2 0,-1 0-1,-1-2 1,0 0 0,0-2 0,-1-2 0,-57 8 0,83-14-75,0-1 0,0 0-1,0 0 1,-1 0 0,1 0 0,0-1 0,0 1 0,0-1-1,-4-1 1,6 2-27,1-1 0,-1 1 0,0-1-1,0 1 1,1-1 0,-1 1 0,0-1 0,1 1-1,-1-1 1,1 1 0,-1-1 0,1 0-1,-1 1 1,1-1 0,-1 0 0,1 1 0,0-1-1,-1 0 1,1 0 0,0 1 0,-1-1 0,1 0-1,0-1 1,0-2-125,1 1 0,0 0 0,0-1 0,0 1-1,0 0 1,1-1 0,-1 1 0,1 0 0,-1 0 0,1 0-1,0 0 1,1 1 0,-1-1 0,0 1 0,5-4 0,31-29-1729,15-3-42</inkml:trace>
</inkml:ink>
</file>

<file path=ppt/ink/ink2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09.0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 9984,'2'0'2091,"-1"0"-1662,1 0 1,-1-1-1,0 1 1,0 0-1,0 0 1,1 0-1,-1 0 1,0 0-1,0 0 1,0 0-1,1 0 1,-1 0-1,0 1 0,0-1 1,0 0-1,0 1 1,0-1-1,1 1 1,-1-1-1,0 1 1,0 0-1,0-1 1,0 1-1,-1 0 1,1 0-1,0 0 1,0-1-1,0 1 1,0 1-1,218 1004 6846,-209-955-7133,-5-30-588,0 1 1,1 41-1,-6-61-1645,1-3-1610,3-8 1003,1 1-1292</inkml:trace>
</inkml:ink>
</file>

<file path=ppt/ink/ink2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09.4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61 294 10112,'-3'-5'3433,"5"6"141,10 16 3058,5 10-2260,-3-2-4144,-10-20-164,-1 1 0,1-1 0,-1 0 0,2-1 0,-1 1 0,0 0 0,1-1 0,0 0 0,0 0-1,0-1 1,0 1 0,1-1 0,-1 0 0,1-1 0,0 1 0,6 1 0,-2-2 107,0 0 0,0 0-1,0-1 1,0 0 0,0-1 0,0 0-1,0-1 1,0 0 0,0 0 0,16-6-1,-2 0-63,-2-1 0,1-1-1,-1-1 1,-1-1 0,0-1-1,0-1 1,32-27 0,-43 32-74,-1 0 0,0 0 0,0-1 0,-1 0 1,-1 0-1,1-1 0,-1 0 0,-1-1 0,0 1 1,-1-1-1,0 0 0,0-1 0,-1 1 0,-1-1 0,0 0 1,0 0-1,1-22 0,-4 31-35,-1 0 1,1 0-1,0 0 0,-1 0 1,0 0-1,1 0 0,-1 0 1,-1 0-1,1 0 0,0 0 1,-1 0-1,1 0 0,-1 1 1,0-1-1,0 1 0,0-1 1,-3-2-1,0 1-7,0 0 0,-1 0 1,1 0-1,-1 1 0,0 0 0,0 0 1,-11-3-1,-7-1-24,1 2-1,-1 1 1,-32-2-1,54 6 33,-16-1-45,-1 0 0,1 2 1,-1 0-1,1 1 0,0 1 0,0 0 0,0 2 0,0 0 0,0 1 0,1 0 0,0 2 0,-29 17 0,28-15-131,2 1 1,-1 0-1,2 1 1,-1 1-1,-23 26 0,35-35 39,0 0-1,0 0 1,1 1-1,-1 0 1,1-1-1,0 1 1,1 1-1,-1-1 1,1 0-1,0 1 1,0-1-1,0 1 1,1-1-1,0 1 1,0 0-1,1-1 1,-1 1-1,1 0 1,0 0-1,1 0 1,0-1-1,0 1 1,0 0-1,2 7 1,-1-11-58,-1 1 1,0-1-1,1 1 1,-1-1-1,1 1 1,0-1-1,0 0 1,0 1-1,0-1 1,0 0 0,0 0-1,0-1 1,1 1-1,-1 0 1,1-1-1,-1 0 1,1 1-1,0-1 1,0 0 0,-1 0-1,1-1 1,0 1-1,0 0 1,4-1-1,-2 1-187,37 11-3457</inkml:trace>
</inkml:ink>
</file>

<file path=ppt/ink/ink2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09.8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7936,'1'-15'11439,"1"25"-6865,2 37-3890,-3-37 794,49 286 202,-36-226-800,59 320 1872,-39-182-2016,14 68-256,-42-255-480,-5-19-22,1 0-1,-1 0 0,-1 0 1,1 0-1,0 1 1,0-1-1,-1 0 0,1 0 1,-1 1-1,0-1 1,0 0-1,0 1 0,0-1 1,0 0-1,0 1 1,-1 2-1,0-5-123,0 0 0,0 1 1,0-1-1,0 0 0,0 0 0,1 0 0,-1-1 1,0 1-1,0 0 0,0 0 0,0 0 0,0-1 0,0 1 1,1 0-1,-1-1 0,0 1 0,0-1 0,0 1 1,1-1-1,-1 1 0,0-1 0,1 1 0,-1-1 1,0 0-1,1 0 0,-1 1 0,1-1 0,-1 0 1,1 0-1,0 1 0,-1-1 0,1 0 0,0 0 0,-1 0 1,1-1-1,-14-32-3857,14 33 3783,-9-26-3876</inkml:trace>
</inkml:ink>
</file>

<file path=ppt/ink/ink2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0.5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0 316 9344,'4'-4'9674,"6"0"-5034,28-5-3825,-30 8 717,-7 0-1485,15-1 236,1-2 0,-1 0-1,0-1 1,-1-1 0,1 0-1,27-16 1,4-7 684,-25 16-618,-1-1 0,37-30-1,-54 40-321,0 1 0,-1 0 0,0-1 1,0 1-1,0-1 0,0 0 0,0 0 0,-1-1 0,1 1 0,-1 0 0,0-1 0,-1 1 0,1-1 0,-1 0 0,0 1 0,0-1 0,0 0 0,-1 0 0,1 0 0,-2-6 0,1 8-16,0 1 0,0 0 0,-1 0 0,0 0 0,1-1 0,-1 1 0,0 0 0,0 0 0,0 0 0,0 0 0,0 0 0,0 0 0,-1 1 0,1-1 0,-1 0 0,1 0 0,-1 1-1,0-1 1,0 1 0,0 0 0,1 0 0,-1-1 0,-3 0 0,0 0 7,0 1 0,0 0 0,0 0 0,0 1-1,1-1 1,-1 1 0,0 0 0,0 0 0,0 1 0,-7 1 0,-4 1 33,0 1 0,0 1 1,0 1-1,1 0 1,-22 13-1,28-14-13,-1 2-1,1-1 0,0 2 0,0-1 0,1 1 1,0 0-1,0 1 0,1 0 0,1 0 0,-1 0 1,1 1-1,1 0 0,0 0 0,-8 21 0,11-23-16,0 0-1,1 1 0,-1-1 0,2 0 0,-1 1 1,1-1-1,0 0 0,1 1 0,0-1 1,0 0-1,1 1 0,0-1 0,0 0 0,1 0 1,0 0-1,0-1 0,1 1 0,0-1 0,1 0 1,-1 0-1,7 7 0,1-1-83,1 0 0,0-1 0,0 0 0,1-1-1,1 0 1,0-2 0,0 0 0,1 0 0,0-1 0,1-1 0,-1-1 0,1-1 0,0 0-1,1-1 1,-1 0 0,1-2 0,0 0 0,0-1 0,0-1 0,0 0 0,-1-2 0,1 0-1,18-5 1,-30 6-312,0-1-1,-1 0 1,1 0 0,0-1-1,-1 0 1,0 0-1,0 0 1,0-1-1,0 1 1,0-1-1,-1 0 1,1-1-1,-1 1 1,4-6 0,18-22-3615</inkml:trace>
</inkml:ink>
</file>

<file path=ppt/ink/ink2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1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10 7040,'-2'-9'5074,"7"11"-467,12 15 434,-13-12-5342,6 7 572,0 0 0,-1 1-1,0 1 1,-2-1 0,1 1 0,7 23 0,29 100 2077,-8-23-1323,-26-85-716,-12-33 74,-15-44-136,9 23-203,0-1 0,2 0 0,1-1 0,-3-52 0,8 73-23,0-1 0,0 1 0,1-1 0,0 1 0,0-1 0,0 1 0,1-1 0,0 1 0,0 0 0,0 0 0,1 0 0,0 0 1,0 0-1,1 0 0,0 1 0,0 0 0,0 0 0,0 0 0,1 0 0,0 1 0,0-1 0,0 1 0,1 1 0,-1-1 0,8-3 0,-1 2 84,1 0-1,-1 1 0,1 1 0,0 0 0,0 1 0,0 0 0,1 1 1,-1 0-1,0 1 0,0 1 0,1 0 0,-1 1 0,0 0 0,0 1 0,0 0 1,-1 1-1,1 1 0,-1 0 0,13 7 0,-11-5-58,-1 1 0,0 0 0,0 1-1,0 0 1,-2 1 0,1 1 0,-1-1 0,-1 2 0,1 0-1,-2 0 1,0 0 0,-1 1 0,0 1 0,-1-1 0,9 23-1,-12-20-135,0 0 0,-1-1 0,-1 1 0,-1 1 0,0-1 0,-1 0 0,-1 0 0,-5 31 0,2-35-2080,4-21-1783,5-5 113</inkml:trace>
</inkml:ink>
</file>

<file path=ppt/ink/ink2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1.8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81 440 5888,'0'-2'145,"0"1"1,0 0-1,0-1 1,0 1-1,0-1 1,0 1-1,0 0 1,1-1-1,-1 1 1,0 0-1,1-1 1,-1 1-1,1 0 1,0 0-1,-1-1 1,1 1-1,0 0 1,0 0-1,0 0 1,0 0-1,0 0 1,0 0-1,0 0 1,0 1-1,2-2 1,-2 1 105,0 1 1,-1 0-1,1 0 1,0 0 0,0 0-1,0-1 1,-1 1-1,1 1 1,0-1 0,0 0-1,0 0 1,0 0-1,-1 0 1,1 0 0,0 1-1,0-1 1,-1 0-1,1 1 1,0-1 0,1 1-1,2 5 5667,-1 7-5497,0-4-723,3 0 977,1-1 0,0 0-1,0-1 1,17 14-1,-2-2 711,-18-15-1220,1-1 1,-1 1-1,1-1 1,0-1 0,0 1-1,1-1 1,-1 0 0,0 0-1,1 0 1,-1-1 0,1 0-1,-1 0 1,1 0-1,9-1 1,5 1 158,-1-2 0,31-5-1,-31 2-196,-1-1 0,-1 0 0,1-1 0,-1-1-1,0 0 1,0-1 0,-1-1 0,0-1-1,18-14 1,-17 13-8,1-1 2,0-1-1,-1 0 1,-1-1-1,18-20 1,-29 29-113,0-1 1,-1 0-1,1 0 1,-1 0-1,-1-1 1,1 1-1,-1-1 1,0 0-1,-1 0 1,0 0-1,0 0 0,0-1 1,-1 1-1,0-1 1,0 1-1,-1-15 1,-1 12-20,-1 0 0,0 0 1,0-1-1,-1 2 0,0-1 1,-1 0-1,0 1 0,-1-1 1,1 1-1,-2 0 0,-11-14 1,6 13-20,-2 0 1,1 1 0,-1 0-1,-1 1 1,1 1 0,-1 0-1,-1 1 1,1 0 0,-1 1-1,0 1 1,0 0 0,0 1-1,-1 1 1,1 0 0,-21 1-1,17 1-30,1 2 0,0 0 0,-1 1 0,1 0 0,0 2 0,1 0 0,-1 1 0,1 1 0,0 0 0,0 1 0,1 1 0,0 1 0,1 0 0,0 1 0,-14 14 0,16-15-45,0 2 0,1 0 0,0 0 0,1 1 0,0 1 0,1 0-1,1 0 1,0 1 0,1 0 0,1 0 0,0 1 0,1 0 0,-8 33-1,13-43 21,1 0 0,-1 0-1,1 0 1,1 0 0,-1 0-1,1 0 1,0 0 0,0-1-1,0 1 1,1 0 0,0 0-1,0-1 1,1 1 0,0-1-1,0 0 1,0 0 0,0 0-1,1 0 1,-1 0 0,1-1-1,1 0 1,4 5 0,3 0-390,-1-1 0,1 0 1,1-1-1,-1 0 1,1-1-1,0 0 0,26 6 1,-23-8-190,1 0 0,-1-1 0,1-1 0,0-1 1,-1-1-1,1 0 0,0-1 0,32-6 0,-42 6 474,89-11-3138</inkml:trace>
</inkml:ink>
</file>

<file path=ppt/ink/ink2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2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 8704,'-9'7'4085,"8"-6"-3702,0-1 0,0 0 0,0 1 0,1-1 0,-1 1 0,0-1 0,1 1-1,-1 0 1,0-1 0,1 1 0,-1 0 0,1-1 0,-1 1 0,1 0 0,-1-1 0,1 1 0,0 0 0,-1 0 0,1 0-1,0-1 1,-1 1 0,1 0 0,0 0 0,0 0 0,0 0 0,0 0 0,0 0 0,0-1 0,0 2 0,2 57 844,3 0 1,16 80 0,39 115 946,5 28-864,0 102-350,-63-374-936,0 0 0,1 1-1,0-1 1,0 0 0,8 15-1,-9-23-25,-1 0-1,0 0 0,1 0 1,0 0-1,-1 0 0,1 0 0,0 0 1,0 0-1,0-1 0,0 1 1,0-1-1,0 0 0,1 1 1,-1-1-1,0 0 0,1 0 1,-1 0-1,1-1 0,-1 1 1,1-1-1,-1 1 0,1-1 0,-1 0 1,1 0-1,0 0 0,-1 0 1,1 0-1,3-2 0,8-1-65,-1-2-1,0 1 1,-1-2-1,1 0 1,-1 0-1,0-1 1,-1 0-1,0-1 1,0-1-1,0 0 1,-1 0-1,-1-1 1,13-15-1,-5 3-20,-1 0 0,-1-1 0,0-1 0,-2 0 0,18-49 0,-26 60 93,-1 0-1,0 0 1,-1 0-1,0-1 1,1-27-1,-1 84 147,2 1-1,2-1 0,2-1 1,19 57-1,-27-96-150,1 0 0,0 1 1,0-1-1,0 0 0,1 0 0,-1-1 0,0 1 1,1 0-1,0-1 0,0 0 0,0 1 1,0-1-1,0 0 0,0-1 0,1 1 0,-1 0 1,0-1-1,1 0 0,-1 0 0,1 0 0,0 0 1,-1-1-1,1 1 0,0-1 0,-1 0 0,1 0 1,6-1-1,-2 1-55,-1-1-1,1 0 1,-1-1 0,0 1-1,0-1 1,0-1 0,0 1-1,0-1 1,0-1 0,-1 1-1,1-1 1,-1 0 0,11-9-1,0-5-249,-1-1 0,-1-1-1,13-21 1,-20 28 118,-1 1 0,0-1 0,-1 0-1,-1 0 1,0-1 0,-1 1 0,3-17 0,-6 19 150,-1-1 0,0 1 0,-1 0 0,-1 0 0,1 0 0,-2 0 0,1 0 0,-6-12 0,0-3 486,19 53-21,1-1-1,1 0 0,2-1 0,25 36 1,-19-30-127,-9-12 13,2 0 0,25 27 0,-33-40-370,-1-1 0,1 0 0,1 0 1,-1 0-1,1-1 0,-1 0 0,1 0 0,0-1 0,1 1 0,-1-2 0,9 3 0,-15-4-160,1-1-1,0 0 1,0 0-1,0 0 1,0 0-1,-1 0 1,1 0-1,0 0 0,0 0 1,0-1-1,0 1 1,-1-1-1,1 1 1,0-1-1,0 0 1,-1 0-1,1 1 0,-1-1 1,3-2-1,-1 1-294,16-9-3478</inkml:trace>
</inkml:ink>
</file>

<file path=ppt/ink/ink2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3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1 7936,'-19'4'5539,"16"18"1933,3-14-7492,1 18 539,1 0 1,1 1-1,1-1 0,2 0 0,0-1 0,2 1 0,0-1 0,2-1 0,1 0 0,1 0 0,26 38 1,-21-48-66,-17-14-443,0 0 0,0 0-1,1 0 1,-1 0 0,0 0-1,1 0 1,-1 0 0,0-1-1,0 1 1,1 0 0,-1 0 0,0 0-1,0-1 1,0 1 0,1 0-1,-1 0 1,0-1 0,0 1-1,0 0 1,0 0 0,0-1-1,1 1 1,-1 0 0,0 0 0,0-1-1,0 1 1,0 0 0,0-1-1,0 1 1,0 0 0,0-1-1,0 1 1,0 0 0,0 0-1,0-1 1,0 1 0,-7-42 401,6 37-416,-4-18 118,2-1 0,0 1 0,0-40 0,3 57-106,0-1 0,1 1 0,-1 0 0,1 0 1,0 0-1,1 0 0,0 0 0,0 0 0,0 0 0,0 1 0,1-1 1,0 1-1,0-1 0,1 1 0,-1 0 0,1 0 0,0 1 0,0-1 1,7-4-1,1 1-5,0 0 1,1 1-1,0 1 1,0 0 0,14-4-1,-21 8-1,0 1-1,0-1 0,0 1 1,0 0-1,0 1 1,1-1-1,-1 1 0,0 1 1,0-1-1,0 1 1,0 0-1,0 0 1,0 1-1,7 2 0,5 4 13,0 2 0,-1-1 0,-1 2 0,0 0-1,0 1 1,-1 1 0,0 0 0,-2 1 0,1 0-1,-2 1 1,0 1 0,0 0 0,-2 0 0,0 1 0,-1 1-1,9 22 1,-8-17-38,-5-16 48,-1 1-1,0 0 0,-1 0 1,0 1-1,0-1 0,-1 1 1,0-1-1,0 1 0,-1 0 0,0 0 1,0 11-1,-1-20-24,-1 1 0,1 0 1,0-1-1,0 1 0,0-1 0,-1 1 0,1 0 1,0-1-1,-1 1 0,1-1 0,0 1 0,-1-1 1,1 1-1,-1-1 0,1 1 0,-1-1 0,1 1 1,-1-1-1,1 1 0,-1-1 0,1 0 0,-1 1 1,0-1-1,1 0 0,-1 0 0,0 0 0,1 1 1,-1-1-1,0 0 0,1 0 0,-1 0 0,0 0 0,1 0 1,-1 0-1,0 0 0,1 0 0,-1 0 0,0 0 1,1-1-1,-1 1 0,1 0 0,-1 0 0,0-1 1,1 1-1,-1 0 0,1-1 0,-1 1 0,1-1 1,-1 1-1,1 0 0,-1-1 0,1 1 0,-1-1 1,1 1-1,-1-1 0,1 0 0,-4-3-12,0 1 0,1-1 0,0 1 0,0-1 1,0 0-1,0 0 0,-3-7 0,2-1-1,0 1 0,1-1 0,1 1 1,0-1-1,0 0 0,1 0 0,1 0 1,0 0-1,1 0 0,0 1 0,0-1 1,1 0-1,1 0 0,0 1 0,1 0 1,0-1-1,1 1 0,6-12 0,-5 13 2,0-1-1,1 1 0,0 0 0,0 0 1,1 1-1,1 0 0,0 0 1,0 1-1,0 0 0,1 1 0,0 0 1,0 0-1,1 1 0,0 0 0,0 1 1,1 1-1,19-6 0,-21 9 24,0 0 1,0 1-1,0 0 0,0 0 0,0 1 0,0 1 1,0 0-1,0 0 0,-1 1 0,1 0 0,-1 0 1,1 1-1,-1 1 0,0 0 0,-1 0 0,1 0 1,-1 1-1,0 0 0,12 14 0,-6-7 18,0 0 0,-2 1 0,0 1-1,0 0 1,-2 1 0,0 0 0,0 1 0,-2 0-1,11 29 1,-14-27 40,0-1 1,-1 1-1,-1 1 0,-1-1 1,0 0-1,-2 1 0,-2 31 1,-8-32-1127,10-19 976,1 0 1,-1-1-1,0 1 1,0 0-1,0 0 0,0 0 1,0-1-1,0 1 1,1 0-1,-1 0 0,0-1 1,0 1-1,0 0 1,0 0-1,0 0 0,0-1 1,0 1-1,0 0 1,0 0-1,0-1 0,0 1 1,0 0-1,0 0 1,0-1-1,0 1 1,-1 0-1,1 0 0,0-1 1,0 1-1,0 0 1,0 0-1,0 0 0,0-1 1,-1 1-1,1 0 1,0 0-1,0 0 0,0-1 1,0 1-1,-1 0 1,1 0-1,0 0 0,0 0 1,-1 0-1,1 0 1,0 0-1,0-1 0,0 1 1,-1 0-1,1 0 1,0 0-1,0 0 0,-1 0 1,1 0-1,0 0 1,0 0-1,-1 0 0,1 0 1,0 0-1,0 1 1,-1-1-1,1 0 0,0 0 1,0 0-1,-1 0 1,1 0-1,0 0 1,0 0-1,-1 1 0,1-11-3631</inkml:trace>
</inkml:ink>
</file>

<file path=ppt/ink/ink2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4.0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 11520,'18'-7'5759,"3"-1"-5375,-12 5 8448,4 3-8576,-5 0 0,2 0-384,-10 0 0,0 0-2944,0 0 128,-5 0-384,0 0 129</inkml:trace>
  <inkml:trace contextRef="#ctx0" brushRef="#br0" timeOffset="1">80 377 16256,'0'-19'8063,"35"5"-14079,-27 7 16640,0-1-13696,-3 4 128,-13 4-4223,3 0 127</inkml:trace>
</inkml:ink>
</file>

<file path=ppt/ink/ink2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4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1203 125 7936,'3'-2'396,"1"-2"701,0 1 1,0 0-1,0-1 1,0 0-1,-1 1 0,0-2 1,1 1-1,2-5 1,-6 8-882,0 0 0,1 0 1,-1 0-1,0 0 1,0 0-1,0-1 1,0 1-1,0 0 0,0 0 1,0 0-1,0 0 1,0 0-1,0 0 1,0 0-1,-1 0 0,1 0 1,-1-1-1,-20-21-283,12 17 291,0 1 0,0 0 0,-1 1 0,0 0 0,0 1 0,0 0 0,0 0 0,0 1 0,-1 0 0,-15 0 1,-11 0 398,-53 6 1,4 5-112,0 4 0,-112 32 0,168-36-361,0 0 1,0 2 0,2 1-1,-1 2 1,2 0 0,0 2-1,0 1 1,-37 32 0,12-5 282,2 1-1,-80 94 1,121-126-380,0 0 0,1 0 0,1 0 0,0 1 0,0 0-1,2 1 1,0 0 0,0-1 0,1 1 0,1 1 0,1-1 0,0 0 0,1 1 0,0-1-1,2 1 1,-1 0 0,2-1 0,5 25 0,-4-29-62,0 0 1,0 0-1,1-1 0,0 1 1,1-1-1,1 0 0,-1 0 0,1-1 1,1 0-1,0 0 0,0 0 1,10 8-1,1-1-19,0-1 0,1-1 0,1-1 0,32 17 0,-22-17 19,1 0 0,0-2 0,1-1 0,0-2 0,1-1 0,0-2 0,0-1 0,0-1 0,46-3 0,-2-4-520,0-3 0,146-33 0,-88-1-2567,-79 23-1873,-29 7 1234</inkml:trace>
</inkml:ink>
</file>

<file path=ppt/ink/ink2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09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5 291 3200,'-5'-4'1536,"5"52"-512,0-37 1920,0 8-2688,0 17 128,0-9 512,0 17 0,5 11-1024,4-5 0,2 2 640,3-13 128,4 0-256,1-13 128,10-1-1152,-6-14 0,5-15-1024,-4-8 128</inkml:trace>
  <inkml:trace contextRef="#ctx0" brushRef="#br0" timeOffset="1">128 1 6144,'-80'4'3072,"46"40"-3456,34-40 5248,6 12-4864,2-6 128,7 6-1280,8 0 128,11-3-256,-11-10 128</inkml:trace>
</inkml:ink>
</file>

<file path=ppt/ink/ink2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5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0 6656,'-5'5'1440,"4"-4"-631,0 0 0,-1 0 1,1 1-1,0-1 0,0 0 0,0 1 0,0-1 0,0 0 1,0 1-1,0-1 0,0 1 0,1-1 0,-2 4 0,1 24 950,14 315 3319,-18-15-3841,22 22-341,-15-339-1085,0 19 398,2 0-1,10 41 1,8-17-4081,-29-58-2272,1-5 2561</inkml:trace>
</inkml:ink>
</file>

<file path=ppt/ink/ink2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6.0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25 8448,'0'0'195,"-1"0"0,1 1 0,-1-1 0,1 1 0,0 0 0,-1-1 0,1 1 0,-1-1 0,1 1 0,0 0 0,0-1 0,0 1 0,-1-1 0,1 1 0,0 0 0,0-1 0,0 1 0,0 0 0,0-1 0,0 1 0,0 0 0,0-1 0,0 1 0,0 0 0,1-1 0,-1 1 0,0 0 0,0-1 0,1 1 0,-1 0 0,11 37 4407,-6-20-3452,-4-11-960,39 159 1528,-32-139-1534,1 0 0,1-1 1,27 48-1,-26-60-90,-11-22 248,-12-30 139,3 21-333,1 0 0,1-1-1,0 0 1,2 0-1,0-1 1,-4-33 0,9 44-128,0-1 1,0 1 0,1 0 0,0-1 0,0 1 0,1 0-1,0 0 1,0 0 0,1 0 0,0 0 0,1 0 0,-1 1 0,2 0-1,-1-1 1,1 2 0,0-1 0,0 0 0,9-7 0,-3 5 56,0 0 0,1 1 1,0 0-1,0 1 0,0 0 1,1 1-1,0 1 1,0 0-1,1 1 0,0 0 1,-1 1-1,1 0 0,0 1 1,1 1-1,-1 0 1,18 2-1,-22-1-12,1 0 0,0 1 1,0 1-1,-1 0 0,1 0 0,-1 1 1,0 0-1,0 1 0,0 0 0,0 1 1,-1 0-1,1 0 0,-1 1 0,-1 0 1,1 1-1,-1 0 0,0 0 0,0 1 0,-1 0 1,0 0-1,-1 0 0,6 11 0,-7-8-14,0 1-1,-1 0 0,0 1 0,-1-1 0,0 1 0,-1 0 0,-1-1 0,1 21 0,-4 10-282,-6 47 1,7-79 115,1-10 398,-3 16-3674,3-30-3481,0 1 3396</inkml:trace>
</inkml:ink>
</file>

<file path=ppt/ink/ink2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6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123 237 10496,'-4'-3'3046,"3"10"45,2 25 2466,3 9-2103,1-10-3627,-2-18 282,1 0-1,1 0 1,0-1-1,1 0 0,0 0 1,1 0-1,0-1 1,0 0-1,2 0 1,-1-1-1,19 17 1,-19-21-8,-1 0 0,1 0 0,0-1 0,1-1 0,-1 1 0,1-1 0,0-1 0,0 1 0,0-1 0,0-1 0,1 0 0,-1 0 0,1-1 0,-1 0 0,1-1 0,0 0 0,-1-1 0,1 1 0,15-5 0,1-1 49,1-1 0,-1-1 1,0-1-1,-1-2 1,38-20-1,-52 25-119,0 0-1,0-1 1,0 0 0,-1 0-1,0-1 1,-1-1 0,0 1-1,0-2 1,-1 1 0,0-1-1,0 0 1,-1-1 0,-1 0-1,0 0 1,5-13 0,-9 15-26,0-1 1,0 0-1,-2 0 1,1 1-1,-1-1 1,0 0-1,-1 0 1,0 0 0,-1 1-1,0-1 1,-1 1-1,1-1 1,-2 1-1,1 0 1,-1 0-1,-1 0 1,0 1-1,0-1 1,-1 1-1,0 0 1,0 1-1,0-1 1,-1 1-1,-1 1 1,1-1 0,-16-9-1,7 5 8,-1 1 1,0 0-1,0 2 0,-1 0 1,0 0-1,-1 2 0,-33-8 1,27 12-33,1 2 0,0 0 0,0 1 0,-1 2 0,1 0 0,1 1 0,-1 2 0,1 1 0,-1 0 0,2 2 0,-1 0 0,2 2 0,-1 0 0,1 1 0,1 2 0,0 0 0,-26 25 0,41-34-50,0 1 0,0 0 0,0 0-1,1 0 1,0 1 0,1-1-1,-1 1 1,-2 7 0,5-11-12,0 0 0,0 1 0,1-1 0,-1 0 0,0 0 0,1 1 0,0-1 0,0 1 0,0-1 0,0 0-1,1 1 1,-1-1 0,1 0 0,0 0 0,0 1 0,0-1 0,0 0 0,1 0 0,-1 0 0,4 4 0,0-1-370,1-1 0,0 1-1,1-1 1,-1-1 0,1 1 0,0-1-1,0 0 1,0-1 0,1 1-1,-1-2 1,1 1 0,13 2 0,73 13-3155,-7-6-105</inkml:trace>
</inkml:ink>
</file>

<file path=ppt/ink/ink2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7.1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79 7936,'21'36'12091,"-10"8"-7616,-2 50-5629,-6-47 2381,-1-25-787,-1-4-93,1 0 0,1 0 1,1-1-1,6 22 0,-10-39-336,1 0 0,-1 0 1,0 0-1,0 0 0,0 0 0,0 0 0,0-1 0,0 1 1,0 0-1,1 0 0,-1 0 0,0 0 0,0 0 0,0 0 0,0 0 1,0 0-1,0 0 0,1 0 0,-1 0 0,0 0 0,0 0 0,0 0 1,0 0-1,0 0 0,0 0 0,1 0 0,-1 0 0,0 0 0,0 0 1,0 0-1,0 0 0,0 0 0,0 1 0,0-1 0,1 0 0,-1 0 1,0 0-1,0 0 0,0 0 0,0 0 0,0 0 0,0 0 0,0 0 1,0 1-1,0-1 0,0 0 0,0 0 0,1 0 0,-1 0 0,0 0 1,0 0-1,0 1 0,0-1 0,0 0 0,0 0 0,0 0 1,0 0-1,2-19 290,-2-30-118,-3 13-132,-1-13 9,3-92-1,3 134-16,-1-1-1,1 1 0,1 0 0,-1 1 0,1-1 0,1 0 0,-1 1 0,1 0 1,0 0-1,0 0 0,1 0 0,-1 0 0,1 1 0,1 0 0,-1 0 0,1 1 0,0-1 1,0 1-1,0 0 0,0 1 0,1-1 0,0 1 0,-1 1 0,1-1 0,0 1 1,0 0-1,0 1 0,1 0 0,-1 0 0,0 0 0,1 1 0,-1 0 0,0 1 0,0 0 1,1 0-1,-1 0 0,0 1 0,11 3 0,-3 3 71,0 0 1,-1 0-1,1 1 0,-1 1 1,-1 1-1,0 0 0,-1 0 1,0 1-1,0 1 0,-2 0 0,1 1 1,-2 0-1,0 0 0,12 27 1,-13-25-123,-1 1 0,-1 0 1,-1 1-1,0-1 1,-1 1-1,-1 0 0,-1 0 1,0 0-1,-2 0 0,0 0 1,-1 0-1,0 0 0,-9 35 1,2-35-771,3-26-1066,1-30-3744,4 19 1727</inkml:trace>
</inkml:ink>
</file>

<file path=ppt/ink/ink2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7.5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1 368 10624,'12'4'892,"1"0"1,0-1 0,0-1 0,0 0-1,0 0 1,0-2 0,1 1 0,-1-2-1,13-1 1,7-4 1123,-1-2 0,42-14 0,-63 18-1951,0 0 0,0-1 0,-1 0 0,0-1 0,0 0 0,0-1-1,-1 0 1,0-1 0,0 1 0,-1-2 0,0 1 0,0-1 0,-1 0 0,0-1 0,-1 0-1,0 0 1,-1 0 0,0-1 0,0 1 0,-1-1 0,0 0 0,-1-1 0,2-16 0,-4 23-42,-1 1 0,0-1 1,0 0-1,0 0 1,-1 0-1,1 1 1,-1-1-1,-1 0 0,1 0 1,0 1-1,-1-1 1,0 1-1,0 0 1,-1-1-1,1 1 0,-1 0 1,0 0-1,0 1 1,0-1-1,0 1 1,-1-1-1,-3-2 0,2 2 28,0 1-1,0 0 0,-1 0 0,1 1 1,-1-1-1,1 1 0,-1 1 0,0-1 0,0 1 1,0 0-1,0 0 0,1 0 0,-1 1 1,0 0-1,0 0 0,0 1 0,0-1 1,-9 3-1,-2 2 67,1 1 0,-1 1 1,1 0-1,0 1 0,0 1 1,1 1-1,1 0 0,-1 0 1,-22 24-1,31-28-92,1 1 0,-1 0 0,1 0 0,1 0 1,-1 1-1,2 0 0,-1 0 0,1 0 0,0 0 0,0 0 0,1 1 0,0-1 0,1 1 0,-1 0 1,2-1-1,-1 1 0,2 0 0,-1 0 0,1-1 0,0 1 0,1 0 0,-1-1 0,2 1 0,-1-1 1,2 0-1,-1 0 0,1 0 0,0 0 0,0-1 0,1 1 0,0-1 0,0 0 0,12 11 0,-6-8-147,1 0 0,0-1 0,0 0 0,1-1-1,0-1 1,1 0 0,-1 0 0,1-2 0,1 0 0,-1 0-1,1-1 1,-1-1 0,1 0 0,0-1 0,27 0-1,-27-3-507,0 1-1,-1-2 0,1 0 0,0 0 0,-1-2 0,1 0 0,-1 0 0,0-2 0,0 1 0,14-10 0,17-13-3103</inkml:trace>
</inkml:ink>
</file>

<file path=ppt/ink/ink2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7.9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0 13824,'-27'48'6911,"49"28"-7679,-12-61 12032,6 28-11264,2-6 128,47-7-1408,-15-4 128,46-41-2176,-19 7 128</inkml:trace>
</inkml:ink>
</file>

<file path=ppt/ink/ink2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8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0 329 7424,'1'-8'1036,"1"-1"0,0 0 0,0 1 0,0 0 0,1 0 0,0 0 0,1 0 0,0 0 0,0 0 0,1 1 0,-1 0 0,12-12 0,33-34 2071,0 9-3597,-31 29 964,1 0 0,0 2 0,1 1 0,0 0 0,1 1 0,1 1 0,-1 1 0,37-9 0,-56 18-443,0-1 1,1 1-1,-1 0 0,0-1 0,1 1 1,-1 0-1,0 1 0,1-1 0,-1 0 1,0 1-1,1-1 0,-1 1 0,0 0 0,0 0 1,0-1-1,0 2 0,1-1 0,-1 0 1,-1 0-1,1 1 0,2 1 0,-1 0 3,0 1-1,0 0 0,0-1 0,0 1 0,-1 1 1,0-1-1,1 0 0,-2 1 0,4 8 0,-2 1-28,0 0-1,0 1 0,-2 0 1,0-1-1,-1 29 0,-2-24-35,0 3-1,1 0 1,2 43-1,-1-60 25,1 0 0,0 0 0,0 0-1,0 0 1,1 1 0,0-1 0,0-1 0,0 1-1,0 0 1,1-1 0,0 1 0,0-1-1,0 1 1,0-1 0,1 0 0,0-1 0,6 6-1,-6-7 7,0 0-1,0 0 0,0-1 0,0 1 0,0-1 0,1 0 0,-1 0 0,0 0 0,1-1 1,-1 0-1,1 0 0,-1 0 0,6-1 0,61-11-59,-52 8 20,1-2 40,0 0-1,-1-1 1,0 0-1,0-2 1,0 0-1,-1-2 1,-1 0-1,0 0 1,0-2-1,-1 0 1,-1-1-1,0-1 1,13-16-1,-22 20 9,0 1 0,-1-1 0,0-1 1,-1 1-1,0-1 0,-1 1 0,0-1 0,-1 0 0,-1 0 0,1 0 0,-2 0 0,0 0 1,0-1-1,-4-16 0,-2 5 60,6 24-65,0 0 0,0 0 0,0 0 1,0 0-1,0-1 0,0 1 0,-1 0 0,1 0 0,0 0 0,0 0 0,0 0 0,0 0 0,0 0 1,-1-1-1,1 1 0,0 0 0,0 0 0,0 0 0,0 0 0,-1 0 0,1 0 0,0 0 0,0 0 1,0 0-1,0 0 0,-1 0 0,1 0 0,0 0 0,0 0 0,0 0 0,-1 0 0,1 0 0,0 0 1,0 0-1,0 1 0,0-1 0,0 0 0,-1 0 0,1 0 0,0 0 0,0 0 0,0 0 0,0 0 1,0 1-1,-1-1 0,1 0 0,0 0 0,0 0 0,0 0 0,0 1 0,-2 1 10,1 1-1,0 0 0,0-1 0,0 1 1,0 0-1,0 0 0,1 0 1,-1 0-1,1 0 0,0 4 0,1 14 12,2 0-1,0 1 1,6 19-1,1 6-5,-5-31-129,0 0 0,1-1 0,1 1 0,0-2 0,1 1 0,1-1 0,0 0 0,0 0 0,2-2 0,0 1 0,0-1 0,1 0 0,0-1 0,1-1 0,15 9 0,-26-18-366,1 0 0,0 0-1,0-1 1,-1 1 0,1-1-1,0 0 1,0 1 0,0-1-1,0-1 1,0 1 0,-1 0 0,1-1-1,0 1 1,0-1 0,0 0-1,-1 0 1,1 0 0,2-2-1,9-7-3104</inkml:trace>
</inkml:ink>
</file>

<file path=ppt/ink/ink2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19.4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6912,'21'12'5034,"-2"2"1212,-10 11-4940,17 109 3046,-21-96-3678,2 1 0,1-2 0,2 1 0,25 59 0,-30-90-624,-5-18-4,-9-29 18,5 25-53,-1-13-4,1 1-1,1 0 0,1-1 1,3-45-1,1 61 2,0 0-1,0-1 0,1 1 1,0 0-1,1 0 0,1 1 1,0-1-1,0 1 1,1 0-1,0 0 0,1 1 1,12-15-1,-15 22 13,1-1 1,-1 1-1,1-1 0,0 1 0,0 0 0,0 1 0,0 0 1,0-1-1,1 2 0,-1-1 0,1 0 0,-1 1 1,1 0-1,0 1 0,6-1 0,8 0 136,1 1-1,35 5 0,-45-3-79,0 1 0,-1 0 0,0 0 0,1 1 0,-1 0 0,0 1 0,-1 0 0,11 7 0,2 3 116,-1 1 0,19 20-1,-33-30-142,-1 1 0,0 0 0,0 0 0,-1 1 0,0-1 0,0 1 0,-1 1 0,0-1 0,0 0 0,-1 1-1,4 15 1,-2 2 124,-2 0 0,1 45 0,-3-46-188,0 1 0,2-1-1,8 33 1,0-31-816,-11-26 708,1-1 0,-1 1 0,1-1 0,-1 0 0,1 1 0,-1-1 0,1 0 0,-1 0 0,1 1 0,-1-1 0,1 0 0,0 0 0,-1 0 0,1 0 0,-1 1 0,1-1 0,-1 0 0,1 0 0,0 0 0,-1 0 0,1 0 0,-1-1 0,1 1 0,0 0 0,-1 0 0,1 0 0,-1 0 0,1-1 0,-1 1 0,1 0 0,-1 0 0,1-1 0,0 0 0,12-3-3717</inkml:trace>
</inkml:ink>
</file>

<file path=ppt/ink/ink2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0.5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566 140 3840,'6'-13'2903,"-5"12"-2678,-1 1 1,1-1-1,-1 0 0,1 1 0,-1-1 0,1 0 1,-1 0-1,1 1 0,-1-1 0,0 0 0,1 0 0,-1 1 1,0-1-1,0 0 0,1 0 0,-1 0 0,0 0 1,0 0-1,0 1 0,0-1 0,0 0 0,0 0 1,0 0-1,-1-1 0,-7-15 3691,-15-5-2208,-24-6-1068,40 25 306,-2-1-550,1 0 1,-1 1-1,1 1 0,-1-1 0,0 2 0,0-1 0,0 1 0,0 0 0,0 1 0,-12 1 0,-3 1 242,0 2 1,-33 8-1,38-6-469,0 1 0,0 0 0,0 2 0,1 0 0,1 1 0,-1 0 0,2 2 0,-1 0 0,2 0 0,0 2 0,0 0 0,-15 20 0,25-28-119,0 0 0,1 0 0,-1 1 0,1-1-1,1 1 1,-1 0 0,-3 13 0,6-16-37,0 0-1,0 0 1,0-1 0,1 1-1,-1 0 1,1 0 0,0 0 0,0-1-1,1 1 1,-1 0 0,1 0-1,0 0 1,0-1 0,0 1 0,1 0-1,-1-1 1,1 1 0,2 3-1,2 1 42,1 0 0,0-1-1,0 0 1,1-1-1,-1 1 1,1-1-1,1-1 1,14 8-1,1-1 78,0-1 0,27 8 0,-7-8 24,1-2-1,-1-2 1,2-2 0,-1-2-1,60-4 1,-68 1-59,-14 0-33,158-7 204,-165 5-259,0-1 1,0 0-1,0-1 1,-1-1-1,0 0 0,0-1 1,0 0-1,24-16 0,-35 19-23,1-1 0,-1 1 1,0-1-1,-1 0 0,1 0 0,3-6 0,7-7-51,-14 17 63,1-1 1,-1 1 0,1 0-1,0 0 1,-1 0 0,1 0-1,-1 0 1,1 0 0,-1 0-1,1 0 1,0 0-1,-1 0 1,1 0 0,-1 0-1,1 1 1,-1-1 0,1 0-1,-1 0 1,1 1 0,-1-1-1,1 0 1,-1 1 0,1-1-1,-1 0 1,1 1 0,-1-1-1,1 1 1,-1-1-1,0 0 1,1 1 0,-1-1-1,0 1 1,0-1 0,1 1-1,-1-1 1,0 1 0,0 0-1,0-1 1,1 1 0,-1-1-1,0 1 1,0 0 0,2 3-4,3 3 22,1 0-1,0-1 1,1 0-1,0 0 1,-1-1-1,2 0 1,-1 0-1,1 0 1,-1-1-1,1 0 1,0-1-1,1 1 1,-1-2 0,1 1-1,-1-1 1,10 1-1,20 3 105,2-2-1,46-1 0,-71-2-101,9-2 10,-1 0 0,0-2-1,1-1 1,-1 0 0,-1-2-1,1 0 1,-1-2 0,0 0 0,32-18-1,-49 23-26,1 0-1,-1-1 0,-1 1 0,1-1 0,0 0 1,-1 0-1,0-1 0,0 1 0,0-1 1,-1 0-1,1 0 0,-1 0 0,0 0 0,-1 0 1,1-1-1,-1 1 0,0-1 0,-1 0 1,1 0-1,-1 0 0,0 1 0,0-9 0,-1 5-3,0 0 0,-1 0 0,0 0 1,0 0-1,-1 1 0,0-1 0,-1 0 0,0 1 0,0 0 0,-1-1 0,0 1 0,0 1 0,-1-1 0,0 1 0,-10-12 0,4 6-12,-1 1 1,0-1 0,-1 2 0,-1 0 0,0 0-1,0 2 1,-1-1 0,-24-10 0,17 14-16,0 0 1,0 1 0,-1 1-1,0 1 1,-30 0-1,13 3-25,1 1 0,-53 9 0,54-3-30,-1 1 0,-45 18 0,69-21-15,1 1 1,0 0-1,1 1 0,-1 1 1,1 0-1,1 1 1,0 0-1,-16 16 0,27-24 81,-1 0-1,1 0 1,0 1-1,-1-1 0,1 1 1,0-1-1,0 1 0,0-1 1,0 1-1,1 0 0,-1-1 1,0 1-1,1 0 1,-1 0-1,1-1 0,0 1 1,-1 0-1,1 0 0,0 0 1,0 0-1,0 0 1,0-1-1,1 1 0,-1 0 1,0 0-1,1 0 0,-1-1 1,1 1-1,0 0 0,0-1 1,-1 1-1,1 0 1,0-1-1,0 1 0,1-1 1,-1 1-1,0-1 0,0 0 1,3 2-1,4 4-87,1 0-1,0-1 1,0-1 0,0 0-1,17 7 1,-3-3-14,1-2 1,0-1-1,0-1 0,1-1 1,-1-1-1,1-1 0,0-2 0,37-3 1,42 3-522,-72 2 414,113-1-1289,-130-1 1386,-1-2 0,1 0 0,-1-1-1,0 0 1,0-1 0,0 0 0,24-12 0,-14-6 532,-8 7 1343,-15 15-1647,0 1 0,0-1 0,0 0 0,-1 1 0,1-1 0,0 1 0,0-1 1,-1 1-1,1-1 0,0 1 0,-1 0 0,1-1 0,0 1 0,-1 0 0,1 0 0,-1-1 0,1 1 1,-1 0-1,1 0 0,-1 0 0,0-1 0,0 1 0,1 0 0,-1 0 0,0 0 0,0 0 0,0 1 0,5 12 233,0-1 0,1 1 0,0-1 0,1-1 0,1 1 0,0-1 0,15 18 0,-16-23-284,1 0 1,0 0-1,0-1 0,0 0 1,1 0-1,0-1 1,0 0-1,0-1 0,0 0 1,1 0-1,0-1 1,16 3-1,-7-3-740,0 0-1,1-1 1,-1-1-1,1-1 1,-1 0-1,1-2 1,-1 0-1,36-9 1,9-11-3296</inkml:trace>
</inkml:ink>
</file>

<file path=ppt/ink/ink2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1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0 101 10368,'5'1'4522,"0"1"-3462,-1 0 0,1-1 0,0 2-1,-1-1 1,1 0 0,-1 1 0,0 0 0,8 6-1,30 40 1352,-30-29-2406,-1 0 0,0 0-1,13 39 1,-20-48 255,0 0 0,-1 0-1,0 1 1,-1-1 0,0 1 0,0 0 0,-2 0 0,1 0 0,-2 0 0,-1 15-1,2-27-255,0 0 0,0 1 0,0-1 0,0 0-1,0 0 1,0 0 0,0 1 0,0-1 0,0 0-1,0 0 1,0 0 0,0 1 0,0-1 0,0 0-1,0 0 1,0 0 0,0 1 0,0-1 0,0 0-1,-1 0 1,1 0 0,0 1 0,0-1 0,0 0-1,0 0 1,0 0 0,-1 0 0,1 0-1,0 1 1,0-1 0,0 0 0,0 0 0,-1 0-1,1 0 1,0 0 0,0 0 0,0 0 0,-1 0-1,1 0 1,0 0 0,0 0 0,0 0 0,-1 0-1,1 0 1,0 0 0,0 0 0,0 0 0,-1 0-1,1 0 1,0 0 0,0 0 0,0 0 0,-1 0-1,1 0 1,0 0 0,0 0 0,0-1 0,0 1-1,-1 0 1,1 0 0,0 0 0,0 0 0,0 0-1,0-1 1,-10-20 331,-2-26 86,11 32-419,1-1-1,1 1 1,1 0-1,0 0 1,0 0-1,2 0 1,0 1-1,1-1 1,6-13-1,-7 17-16,2-4 17,1 1 0,0-1-1,2 1 1,-1 1 0,2-1 0,0 2 0,0-1-1,1 1 1,0 1 0,1 0 0,26-18-1,-32 25 18,0 1 0,-1-1 0,1 1 0,0 1 0,0-1 1,1 1-1,-1 0 0,0 0 0,1 1 0,0 0 0,-1 0 0,1 0 0,-1 1 0,11 1 0,-6 0 12,-1 1 1,0 0 0,0 1-1,0 0 1,0 1 0,0 0 0,-1 0-1,17 11 1,-14-7-5,0 0 1,-1 1-1,0 0 0,0 1 1,-1 0-1,-1 1 1,1 0-1,-2 0 0,0 1 1,0 0-1,-1 0 1,0 1-1,-1 0 0,4 15 1,-4-6 16,-2 0 1,3 34-1,-6-48-36,-1 0 1,0-1-1,0 1 1,0 0-1,-1-1 1,0 1-1,-1-1 1,0 1-1,0-1 0,0 0 1,-6 11-1,8-18-15,-1 1-1,1 0 0,-1-1 0,0 1 0,1-1 0,-1 1 1,0-1-1,1 1 0,-1-1 0,0 1 0,0-1 0,1 1 0,-1-1 1,0 0-1,0 0 0,0 1 0,0-1 0,0 0 0,1 0 1,-1 0-1,0 0 0,0 0 0,0 0 0,0 0 0,0 0 1,1 0-1,-1-1 0,0 1 0,0 0 0,0 0 0,0-1 1,1 1-1,-1-1 0,0 1 0,0 0 0,1-1 0,-1 0 1,0 1-1,1-1 0,-1 1 0,1-1 0,-1 0 0,0 1 1,1-1-1,0 0 0,-1 0 0,1 1 0,-1-3 0,-2-1-49,0 0 1,0 0-1,0 0 0,1-1 0,0 0 0,0 1 0,0-1 0,-1-7 0,2 2-21,0 1-1,1-1 0,1 0 0,0 0 1,0 1-1,1-1 0,0 1 0,0-1 1,1 1-1,1 0 0,-1 0 1,2 0-1,-1 0 0,1 1 0,0-1 1,1 1-1,0 1 0,0-1 0,1 1 1,0 0-1,0 0 0,0 1 0,11-7 1,-9 7 79,0 0 1,0 0-1,1 1 1,-1 0-1,1 1 1,0 0-1,1 0 1,-1 1-1,1 0 1,-1 1 0,1 1-1,0-1 1,-1 2-1,1-1 1,0 2-1,0-1 1,0 2-1,-1-1 1,1 1-1,0 1 1,15 5-1,3 9 217,-1 0-1,-1 2 0,0 1 0,38 38 0,-38-35-23,-22-18-148,1 0 0,-1 1 0,0-1 0,0 1-1,0 0 1,-1 0 0,0 0 0,0 1 0,-1-1 0,0 1-1,0 0 1,0 0 0,1 9 0,-2-1-125,0-1 1,-2 1-1,0-1 1,0 1 0,-5 24-1,4-7-2281,1-21-1360,0-7-120</inkml:trace>
</inkml:ink>
</file>

<file path=ppt/ink/ink2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0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1 252 3840,'5'2'1706,"10"4"-865,-6-2-496,0 0 0,0-1 0,1 0 0,-1 0 0,1-1 1,0-1-1,-1 1 0,15-1 0,-2-3-218,-1-1-1,1-1 0,-1-1 1,0-1-1,0-1 1,-1-1-1,0 0 1,0-2-1,-1 0 1,0-1-1,-1-1 1,0-1-1,28-26 1,-44 37-89,0 0 0,0 0 1,0 0-1,0 0 0,-1 0 0,1 0 1,-1-1-1,1 1 0,-1-1 1,0 1-1,0-1 0,0 0 1,0 1-1,0-1 0,0 0 1,-1 0-1,0 0 0,1 1 0,-1-1 1,0 0-1,0 0 0,-1 0 1,1 0-1,-1 1 0,1-1 1,-1 0-1,0 0 0,0 1 0,0-1 1,0 1-1,-1-1 0,1 1 1,-1-1-1,1 1 0,-1 0 1,0 0-1,0-1 0,0 1 0,-3-2 1,-1-1 42,-1 0 0,1 1 0,-1 0 0,1 0 0,-1 0 0,0 1 0,-1 0 0,1 1 0,0 0 0,-1 0 0,0 0 0,1 1 0,-12-1 0,7 2-7,-1 1 1,0 0-1,0 1 0,1 0 0,-1 1 1,1 0-1,0 1 0,0 0 0,0 1 0,0 0 1,1 1-1,0 0 0,0 1 0,1 1 1,0-1-1,0 2 0,0-1 0,1 1 0,-10 14 1,12-13-55,0 0 1,1 0 0,1 1 0,-1-1-1,2 2 1,0-1 0,0 0 0,1 1-1,0 0 1,1-1 0,0 1 0,1 0-1,1 0 1,0 0 0,0 0-1,1 0 1,0 0 0,2 0 0,-1 0-1,6 16 1,-2-13-12,1 0 0,0-1 0,1 0 0,0 0 0,1 0 0,0-1 0,1-1 0,1 0 0,0 0 0,1-1 0,0-1 0,0 0 0,1 0 0,1-1 0,-1-1 0,1 0 0,18 7 0,-6-5-58,1 0 1,0-1-1,0-2 0,1-1 0,0-1 0,0-1 0,0-2 1,55-1-1,-74-2-263,0 1 0,0-2 0,0 1 1,-1-1-1,1 0 0,0-1 0,-1 0 1,0 0-1,1-1 0,-1 0 0,-1-1 0,14-9 1,7-16-1737</inkml:trace>
</inkml:ink>
</file>

<file path=ppt/ink/ink2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2.0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10112,'0'10'2050,"1"0"0,1 0 0,0 0 0,0 0 0,5 10 0,10 56 156,13 236-691,10 72-726,-25-268-602,23 215-1441,-38-323 1025,1-5-21,-1 0 0,1 0 0,-1 0 0,0 0 0,0 0 0,0 0 0,-1 0 0,1 0 0,-1 0 0,1 0-1,-1-1 1,0 1 0,0 0 0,0 0 0,-1 0 0,-1 3 0,-6 11-3206</inkml:trace>
</inkml:ink>
</file>

<file path=ppt/ink/ink2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2.3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87 10368,'19'-10'1214,"0"1"0,0 1 0,1 1 1,38-9-1,-2 2 4192,-31 7-5056,0 2 1,0 1 0,0 0 0,1 2-1,0 1 1,28 3 0,-43-1-311,0 0 0,0 1 0,0 0 0,-1 0 0,1 1 0,-1 1 0,0 0 0,0 0 0,0 1 0,0 0 0,-1 1 0,0 0 0,0 1 0,0 0 0,-1 0 1,15 16-1,-21-20-2,0 1 0,1-1 0,-1 1 0,0-1 0,0 1 1,-1 0-1,1 0 0,-1-1 0,0 1 0,0 0 1,0 0-1,-1 0 0,1 0 0,-1 0 0,0 1 0,0-1 1,0 0-1,-1 0 0,1 0 0,-1 0 0,0 0 1,0 0-1,-3 6 0,-2 0 32,1 1 0,-1-1 1,-1-1-1,0 1 0,0-1 0,-15 13 1,8-8-13,0-1 0,-2-1 1,1 0-1,-2-1 1,1-1-1,-2-1 1,1 0-1,-22 7 1,6-5-223,0-2 1,-1-1-1,-54 6 1,80-13-108,0-1 0,0 1 1,0-1-1,0-1 0,-15-2 1,21 3 31,0 0 1,0-1-1,0 0 1,0 1-1,0-1 1,0 0-1,0 0 1,0 0-1,0 0 1,1-1-1,-1 1 1,0 0-1,1-1 1,-1 1-1,1-1 1,0 0-1,-1 1 0,1-1 1,0 0-1,0 0 1,0 0-1,0 1 1,0-1-1,1 0 1,-1-1-1,0-1 1,-2-17-3111</inkml:trace>
</inkml:ink>
</file>

<file path=ppt/ink/ink2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2.6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101 219 9728,'0'6'1444,"0"-1"1,1 1-1,0-1 1,0 0-1,0 1 1,1-1-1,2 6 1,2 10-1098,-4-16-236,-1 0-1,2 0 0,-1-1 1,0 1-1,1-1 1,0 0-1,0 0 0,0 0 1,1 0-1,-1-1 0,1 1 1,0-1-1,0 0 1,0 0-1,0 0 0,0 0 1,1-1-1,7 3 0,0 1 202,1-1 0,0-1 0,0 0 0,0-1-1,19 2 1,-14-5-173,0 0 0,-1-2-1,1 0 1,0-1 0,-1 0-1,0-2 1,0 0 0,0-1-1,0 0 1,-1-2 0,20-12-1,-29 17-121,-1 0-1,0 0 1,0-1-1,0 0 1,0-1-1,-1 1 1,1-1-1,-1 0 1,0 0-1,-1-1 0,0 1 1,1-1-1,-2 0 1,1 0-1,-1 0 1,0-1-1,0 1 1,0-1-1,-1 0 1,0 0-1,1-11 1,-3 9-2,-1 0 0,0 0 0,-1 1 0,0-1 0,0 1 0,-1-1 0,0 1 0,0 0 0,-1 0 0,0 0 0,0 0 0,-1 1 0,0-1 0,0 1 0,-1 0 0,0 1 0,0 0 0,-1 0 0,1 0 0,-1 0 0,-1 1 0,1 1 0,-1-1 0,1 1 0,-1 0 0,-12-3 0,-1 3 10,0 1 1,0 0-1,0 2 0,-1 1 0,1 0 0,-1 2 1,1 0-1,0 1 0,0 2 0,-23 7 0,21-5-50,0 1-1,1 1 1,-1 0-1,-32 22 0,50-28-24,-1 1 0,1 0-1,0 0 1,0 1-1,0-1 1,1 1 0,-1 0-1,1 1 1,-4 6-1,6-8-55,1-1 0,-1 0 0,1 1 0,0-1 1,0 1-1,0 0 0,0-1 0,1 1 0,-1 0 0,1 0 0,0-1 0,0 1 0,0 0 0,1 0 0,-1-1 0,1 1 0,0 0 0,2 5 0,28 38-3030,0-8-448</inkml:trace>
</inkml:ink>
</file>

<file path=ppt/ink/ink2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3.3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67 316 8320,'1'21'13544,"2"1"-9382,2 3-3298,-3-19-1084,1 0 0,-1 0 0,1 0 0,-1 0 0,2-1 0,6 10 0,21 12 2091,-17-20-1794,1-1 1,0 0-1,0-1 1,0 0-1,1-1 1,-1-1-1,1-1 1,0 0-1,0-1 1,0-1-1,0 0 1,0-1 0,30-6-1,-11 0-37,0-2-1,-1-2 1,-1-1-1,1-1 1,32-20-1,-56 28-39,1-1 0,-1 0 0,-1-1 0,1 0 0,-1-1 0,0 1 0,-1-2 0,0 1 0,13-19 0,-18 23-4,0-1-1,0 1 1,-1 0-1,1-1 1,-1 0 0,0 1-1,-1-1 1,1 0-1,-1 0 1,0 0 0,0 0-1,0 0 1,-1 0-1,0-1 1,0 1 0,0 0-1,-1 0 1,0 0-1,0 0 1,0 0-1,0 0 1,-1 0 0,0 0-1,0 1 1,-3-7-1,-2 1-8,0-1 0,-1 1-1,0 0 1,0 1 0,-1-1-1,0 2 1,-1-1 0,-15-9-1,5 5-20,0 2-1,0 0 0,-1 1 0,0 1 0,0 2 0,-1 0 0,0 1 0,-1 0 1,-27-1-1,14 4-126,0 1 0,0 2 1,0 2-1,-71 12 1,104-14 110,-13 3-163,-1 1 0,1 0 1,0 1-1,-20 9 1,33-13 96,0 0 0,1 0 0,-1 1 0,1-1 0,-1 1 0,1-1 0,0 1 0,0 0 0,0 0 0,0 0 0,0 0 0,0 0 0,0 0 0,1 1 0,-1-1 0,1 1 0,-1-1 0,1 1 0,0-1 0,0 1 0,0 0 0,1-1 0,-1 1 0,1 0 0,-1 0 0,1 0 0,0-1 0,0 1 1,0 0-1,0 0 0,1 0 0,-1-1 0,2 6 0,20 29-2914,3-4-297</inkml:trace>
</inkml:ink>
</file>

<file path=ppt/ink/ink2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3.8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29 252 8064,'1'-19'2809,"1"8"3235,9 77-1660,-6-40-3566,1 0 1,1-1 0,21 46-1,-8-23-22,-15-36-609,-1 0 1,2 0-1,0 0 0,0-1 1,14 18-1,-9-12-97,-13-11 23,0-6-105,0-1 0,0 0 0,1 1 0,-1-1 1,0 0-1,0 0 0,1 0 0,-1-1 0,1 1 0,-1 0 1,1-1-1,0 1 0,-1-1 0,1 1 0,0-1 0,-2-3 1,-14-19-66,1 0 0,1-1 0,1-1 0,1-1 0,-11-32 0,15 30 54,1 0 0,1-1 0,-4-40-1,10 54 22,0-1 0,1 0 0,0 0 0,1 1 0,1-1 1,1 1-1,0-1 0,7-16 0,-9 29-1,1 1 1,-1-1 0,1 1 0,0 0-1,0 0 1,0-1 0,0 1 0,1 1-1,-1-1 1,1 0 0,0 1 0,-1-1-1,1 1 1,0 0 0,1 0 0,-1 0 0,0 0-1,5-1 1,-1 0 8,0 2 1,0-1-1,0 1 0,1 0 1,-1 0-1,0 1 0,0 0 0,1 0 1,7 2-1,7 2-51,0 1-1,0 1 1,-1 1-1,0 0 1,30 16 0,70 45-5159,-89-57 1834</inkml:trace>
</inkml:ink>
</file>

<file path=ppt/ink/ink2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4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161 319 9728,'14'31'13675,"0"-5"-9529,4-1-3364,-14-21-959,0 0-1,1 0 0,-1 0 1,1 0-1,-1-1 0,1 0 0,0 0 1,0 0-1,10 3 0,-9-4 429,0-1-1,0 1 1,0-1 0,1 0-1,-1-1 1,10 1-1,18-5-181,0-2 0,0-1 0,-1-1-1,0-2 1,-1-1 0,0-2 0,0-1-1,33-21 1,-54 29-81,0-1 1,-1-1-1,0 0 0,17-17 0,-23 21 6,-1 1 0,0-1 0,0 0 0,0-1 0,0 1 0,-1 0 0,0-1 0,1 0 0,-2 1 0,1-1 0,-1 0 0,1 0 0,-1 0 0,0-10 0,-2 5-14,-1-1 0,-1 1 0,0 0-1,0 0 1,-1 0 0,0 1 0,0-1 0,-1 1 0,-1 0 0,0 0 0,0 0 0,0 1 0,-1 0 0,0 1 0,-1-1 0,-15-11-1,16 14 14,-1 0-1,1 1 0,-1-1 0,0 1 1,-1 1-1,1 0 0,0 0 0,-1 0 0,0 1 1,0 1-1,0-1 0,1 1 0,-1 1 0,-13 0 1,9 0-5,-14 0-8,1 1 0,0 1 0,0 1 0,0 1 0,-32 11 0,47-12 12,-15 3-56,1 2 0,0 1 0,0 1 0,1 1 0,-33 20 0,48-25-16,0-1 0,0 2-1,0-1 1,1 1-1,0 1 1,1-1 0,-1 1-1,2 0 1,-1 1-1,1 0 1,0 0 0,-5 11-1,9-16-23,0 0 0,0 0-1,1 0 1,-1 0 0,1 0-1,0 1 1,0-1 0,1 0-1,-1 1 1,1-1 0,0 1-1,0-1 1,0 0 0,1 1-1,-1-1 1,1 1 0,0-1-1,0 0 1,1 0 0,-1 0 0,1 0-1,0 0 1,0 0 0,4 5-1,0-2-342,0 0-1,0-1 1,0 0-1,1 0 1,0 0-1,0-1 1,1 0-1,-1 0 1,1-1-1,15 6 1,37 13-3030</inkml:trace>
</inkml:ink>
</file>

<file path=ppt/ink/ink2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4.6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30 9344,'-1'-1'134,"1"1"1,-1-1 0,1 1 0,-1-1-1,0 0 1,1 1 0,-1-1 0,1 0-1,0 0 1,-1 1 0,1-1 0,-1 0-1,1 0 1,0 0 0,0 1-1,-1-1 1,1 0 0,0 0 0,0 0-1,0 0 1,0 1 0,0-1 0,0 0-1,0 0 1,0 0 0,1 0 0,-1 0-1,0 1 1,0-1 0,1 0-1,-1 0 1,1 1 0,-1-1 0,0 0-1,1 0 1,-1 1 0,2-2 0,5 6 5695,1 12-4046,1 9-673,22 113 599,-5 2 0,8 170 0,-21-175-1529,-6-48-106,-3-34-208,13 73-1,-17-124 8,0 0 0,0 0 0,1 0 0,-1 0 0,1 0-1,-1 0 1,1 0 0,0 0 0,0 0 0,-1 0-1,1-1 1,1 1 0,-1 0 0,0-1 0,0 1 0,1-1-1,-1 1 1,0-1 0,1 1 0,0-1 0,-1 0-1,1 0 1,3 2 0,-4-3-148,1-1 0,0 1 0,-1 0 0,1-1 0,-1 1 0,1-1 0,-1 0 0,1 1 1,-1-1-1,1 0 0,-1 0 0,0 0 0,1 0 0,-1 0 0,0 0 0,0 0 0,0-1 0,0 1 0,0 0 0,0-1 0,0 1 0,0 0 0,-1-1 0,2-2 0,12-20-3309</inkml:trace>
</inkml:ink>
</file>

<file path=ppt/ink/ink2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4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22 373 12672,'-22'9'6271,"27"43"-9214,-1-46 12030,1 13-9087,-5-4 0,8 21-1280,-3-6 128,13-5-1408,-5 1 128</inkml:trace>
  <inkml:trace contextRef="#ctx0" brushRef="#br0" timeOffset="1">106 3 13952,'0'-3'6911,"48"6"-16638,-35-3 11903,4 0-5504,-4 0 0</inkml:trace>
</inkml:ink>
</file>

<file path=ppt/ink/ink2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5.6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88 9344,'1'0'689,"0"1"0,0 0 0,0 0 0,0 0 1,0 0-1,0 0 0,-1 0 0,1 0 0,0 0 0,-1 0 1,1 0-1,-1 1 0,1-1 0,-1 0 0,1 3 0,7 17 3033,-5-12-4625,3 9 1440,67 161 1187,-35-120-423,-49-75-1086,1 1 1,0-1-1,1 0 0,-11-27 0,15 32-207,1-1-1,0 1 1,1-1 0,0 0-1,1 0 1,0 0-1,1 0 1,0-1 0,2-19-1,0 25 23,1 0 0,-1-1 1,2 1-1,-1 1 0,1-1 0,0 0 0,1 1 0,-1-1 1,1 1-1,0 0 0,1 0 0,0 0 0,0 1 0,0 0 1,0 0-1,1 0 0,0 1 0,0-1 0,0 1 0,1 1 1,-1-1-1,1 1 0,0 0 0,0 1 0,0 0 0,0 0 0,0 0 1,11 0-1,8-1 25,1 1 1,-1 2-1,1 0 0,-1 2 1,49 10-1,-60-9-18,0 1 0,-1 0 0,0 1-1,0 1 1,0 0 0,0 1 0,-1 0-1,0 1 1,-1 1 0,0 0 0,0 1 0,11 11-1,-19-15-11,1 0-1,-1 0 1,0 0-1,0 0 0,0 1 1,-1-1-1,0 1 0,-1 0 1,1 0-1,-1 0 1,-1 1-1,1-1 0,-1 0 1,-1 1-1,1-1 0,-1 0 1,0 1-1,-1-1 1,-2 12-1,0-7-200,0 0 0,-1-1 1,0 0-1,-1 0 0,0 0 1,0 0-1,-2-1 0,1 0 0,-1 0 1,0 0-1,-14 12 0,14-16-3677,13-15 624,2-1-377</inkml:trace>
</inkml:ink>
</file>

<file path=ppt/ink/ink2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6.3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76 196 9472,'4'-2'1180,"0"0"1,0 0-1,0 0 0,0 1 1,0-1-1,0 1 1,0 0-1,1 0 0,4 0 1,-8 1-1032,-1 0 1,1 1 0,-1-1-1,1 0 1,-1 0-1,1 0 1,-1 0-1,1 1 1,-1-1-1,0 0 1,1 0 0,-1 1-1,1-1 1,-1 0-1,0 1 1,1-1-1,-1 0 1,0 1 0,1-1-1,-1 0 1,0 1-1,0-1 1,1 1-1,-1-1 1,0 1-1,0-1 1,0 1 0,1 0-1,-5 27-269,1-21 302,1 1 0,0 0 0,0 1 1,1-1-1,0 0 0,0 0 1,1 1-1,0-1 0,1 0 0,-1 1 1,5 13-1,-3-16-89,0 0 1,1 0-1,0-1 1,0 1-1,0-1 1,1 0-1,0 0 0,0 0 1,0 0-1,0-1 1,1 1-1,0-1 1,0-1-1,0 1 1,0-1-1,9 5 0,-1-2-50,0 0 0,-1-1-1,2-1 1,-1 0 0,0 0-1,1-2 1,0 0 0,-1 0-1,1-1 1,0-1 0,0 0-1,0-1 1,0-1 0,-1 0-1,1 0 1,-1-2 0,1 0-1,-1 0 1,0-1 0,-1-1-1,1 0 1,-1 0 0,0-2-1,20-15 1,-25 17-98,-1-1 0,1 0 1,-2 0-1,1-1 0,-1 1 0,0-1 0,0-1 0,-1 1 0,0 0 1,-1-1-1,0 0 0,0 0 0,-1 0 0,0 0 0,0 0 0,-1-1 1,0 1-1,-1 0 0,0-1 0,-3-17 0,2 20 2,0 0 0,-1-1 1,0 1-1,0 0 0,0 0 0,-1 0 0,0 1 0,-1-1 1,1 1-1,-1-1 0,0 1 0,-1 0 0,0 1 0,0-1 1,0 1-1,0 0 0,-1 0 0,-7-4 0,1 1-27,-1 1 1,0 0-1,0 1 0,-1 1 0,0 0 0,0 1 0,-25-5 1,18 5-5,0 1 0,0 1 0,0 1 0,-1 1 0,1 0 1,0 2-1,0 1 0,0 0 0,0 1 0,1 2 1,0 0-1,0 1 0,-30 15 0,43-19 14,0 2-1,0-1 1,1 1-1,-1 0 1,1 0-1,0 1 1,1 0-1,0 0 1,-1 0 0,2 1-1,-1-1 1,-3 9-1,7-12 21,-1 0 0,1 0-1,0 0 1,0 0 0,0 0 0,1 1-1,-1-1 1,1 0 0,0 0 0,0 1 0,0-1-1,0 0 1,1 1 0,-1-1 0,1 0-1,0 0 1,0 1 0,0-1 0,0 0-1,0 0 1,1 0 0,-1 0 0,1 0 0,0-1-1,0 1 1,0-1 0,0 1 0,1-1-1,-1 1 1,1-1 0,-1 0 0,1 0-1,5 3 1,23 11-474,0 0-1,0-2 0,1-2 0,54 14 0,-51-18 137,1-2 0,1-1 0,-1-1-1,1-2 1,-1-2 0,1-2 0,-1-1-1,1-1 1,39-11 0,-75 15 465,0 0-1,1-1 1,-1 1 0,0 0 0,0-1-1,0 1 1,1-1 0,-1 0 0,0 1 0,0-1-1,0 0 1,0 1 0,0-1 0,0 0-1,0 0 1,-1 0 0,1 0 0,0 0-1,0 0 1,-1 0 0,1 0 0,0 0 0,-1-1-1,1 1 1,-1 0 0,0 0 0,1-3-1,-1 4 17,0-1 0,-1 0 0,1 0 0,0 1 0,0-1 0,-1 0 0,1 0 0,-1 1 0,1-1 0,-1 0 0,1 1-1,-1-1 1,1 0 0,-1 1 0,1-1 0,-1 1 0,0-1 0,1 1 0,-1-1 0,0 1 0,0 0 0,1-1 0,-1 1 0,0 0-1,0-1 1,1 1 0,-1 0 0,0 0 0,0 0 0,0 0 0,0 0 0,1 0 0,-1 0 0,0 0 0,0 0 0,0 0 0,1 0-1,-1 1 1,-1-1 0,1 0-24,1 0 1,-1 0-1,0 0 0,1 1 0,-1-1 0,0 0 0,1 0 0,-1 0 0,1 1 0,-1-1 1,0 0-1,1 1 0,-1-1 0,1 1 0,-1-1 0,1 0 0,-1 1 0,1-1 0,-1 1 0,1-1 1,0 1-1,-1 0 0,1-1 0,0 1 0,-1-1 0,1 1 0,0 0 0,0-1 0,-1 1 1,1 0-1,0-1 0,0 1 0,0 0 0,0-1 0,0 1 0,0 0 0,0-1 0,0 2 1,14 34 1227,-6-23-1026,0 0 0,1-1 0,14 14 0,-19-22-233,17 18 323,1-2 0,1-1 0,33 22-1,-47-36-696,-1-1-1,1 0 1,1 0-1,-1 0 1,16 3-1,-17-6-478,0 0 0,0 0-1,0-1 1,1 0 0,-1 0-1,0-1 1,14-2-1,10-4-3024</inkml:trace>
</inkml:ink>
</file>

<file path=ppt/ink/ink2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1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 98 3200,'2'-5'219,"-1"0"-1,1 1 1,-1-1 0,1 1 0,1 0-1,-1 0 1,0 0 0,1 0 0,0 0-1,0 0 1,0 1 0,1-1 0,-1 1 0,1 0-1,0 0 1,-1 0 0,2 0 0,-1 1-1,0 0 1,0 0 0,1 0 0,-1 0-1,9-2 1,0 0 34,0 1 0,0 0 0,0 1 0,0 1 0,0 0 0,0 0 0,23 3 0,-26-1-215,1 1-1,-1 1 1,0-1 0,0 2-1,0-1 1,0 2-1,-1-1 1,1 1-1,-1 0 1,0 1-1,14 12 1,-18-13 32,-1-1 0,1 1 0,-1 0 0,0 0 0,-1 0 0,1 0 0,-1 1 0,0-1 0,0 1 0,-1 0 0,0 0 0,0 0 0,0 0 0,-1 0-1,0 0 1,0 1 0,0-1 0,-1 0 0,0 1 0,-1 9 0,-4 9 186,-1 0-1,0-1 0,-2 0 1,-22 44-1,7-22 269,-42 59 1,27-52-316,-2-3 1,-3-1 0,-1-2 0,-3-2-1,-81 61 1,125-104-203,1-1 1,0 1-1,-1-1 0,1 0 0,-1 1 0,1-1 1,-1 0-1,1-1 0,-1 1 0,0 0 0,1-1 1,-1 1-1,0-1 0,-4 0 0,7 0-5,0 0-1,-1 0 1,1 0 0,-1 0-1,1-1 1,-1 1 0,1 0-1,0 0 1,-1 0 0,1 0-1,-1-1 1,1 1 0,0 0-1,-1 0 1,1-1 0,0 1-1,0 0 1,-1-1 0,1 1 0,0 0-1,-1-1 1,1 1 0,0 0-1,0-1 1,0 1 0,0-1-1,-1 1 1,1 0 0,0-1-1,0 0 1,9-21 9,0 12 22,0 0 1,0 0-1,1 1 0,0 1 1,0 0-1,1 0 1,0 1-1,1 0 0,0 1 1,0 0-1,0 1 1,0 0-1,1 1 0,0 1 1,0 0-1,0 0 0,0 1 1,0 1-1,1 0 1,-1 1-1,0 1 0,25 4 1,37 12 478,93 36 0,-161-50-470,0-1 1,0 0-1,1 0 1,-1-1-1,1 0 1,-1 0 0,1-1-1,-1 1 1,13-3-1,-17 2-682,0-1 0,0 0 1,0 0-1,0 0 0,0 0 0,0 0 0,-1-1 0,1 1 0,4-4 1,0-5-1708,-9-8 22</inkml:trace>
</inkml:ink>
</file>

<file path=ppt/ink/ink2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6.9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82 10752,'-1'-7'818,"-1"0"-1,1 1 1,1-1 0,-1 0 0,1 0 0,1-9 0,6-7 7088,-6 22-6028,-3 11-1399,0-1 1,0 1 0,-1-1 0,0 0 0,-6 13 0,1-1-565,-6 26 437,2 0 1,3 0-1,1 1 0,-1 53 1,7-15 227,12 129 1,2-103-261,37 163 0,-48-274-319,0 7 9,2 0 1,-1-1-1,1 1 0,0 0 0,6 9 1,-7-14-31,0-1-1,0 0 1,0 1 0,0-1 0,0 0-1,0 0 1,1 0 0,-1 0 0,1-1 0,-1 1-1,1-1 1,0 1 0,0-1 0,0 0-1,-1 0 1,1 0 0,0-1 0,0 1 0,6 0-1,20-3-754,0-1-1,1-1 0,-1-2 1,53-17-1,-62 17 46,20-6-1659,-1-2 0,63-32 0,-24 5-1601</inkml:trace>
</inkml:ink>
</file>

<file path=ppt/ink/ink2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7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10368,'5'-18'5120,"60"18"-4864,-52 0 8703,32 0-8703,-11 0 128,33 0 0,-16 0 128,50-15-1664,-22 9 128,9-3-2048,-22 3 0</inkml:trace>
</inkml:ink>
</file>

<file path=ppt/ink/ink2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09:27.6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0 144 8832,'2'-1'642,"0"0"0,0 0 0,0 0 0,0 0 0,0 0 0,0 1 0,1-1 0,-1 1 0,0-1 0,0 1-1,0 0 1,1 0 0,-1 0 0,0 0 0,3 0 0,-2 1-225,0 0-1,0 0 1,-1 0-1,1 0 1,0 0-1,-1 0 1,1 1-1,-1-1 1,0 1-1,4 3 1,-2-1-243,0 0 0,-1 0 0,1 0 0,-1 1 0,0-1 0,0 1 0,0 0 0,-1 0 0,0 0 0,3 8 0,1 12-138,18 59 1864,-21-77-1710,0 0 1,0-1 0,1 1-1,0-1 1,0 0-1,0 0 1,1 0-1,0-1 1,0 0 0,6 5-1,-1-3-77,-1-1-1,2-1 0,-1 1 1,1-2-1,0 0 1,0 0-1,0-1 0,0 0 1,0 0-1,1-2 1,-1 1-1,1-2 1,15 0-1,4-2 28,0-1 0,0-1 0,52-15-1,-65 14-106,-1 0 0,0-1 0,0-1-1,-1-1 1,0-1 0,28-19 0,-36 22-23,1-1 0,-2-1 0,1 1 1,-1-1-1,0 0 0,-1-1 0,0 0 1,0 0-1,-1 0 0,0 0 1,-1-1-1,4-11 0,-6 16-10,-1 0 0,0 0 0,0 0 0,0 0 0,0 0 0,-1 0 0,0 0 0,0-1 0,0 1 0,-1 0 0,0 0 0,0 0 0,0 0 0,-1 0 0,1 0 0,-1 0 0,0 1 0,0-1 0,-1 0 0,0 1 0,0 0 0,0 0 0,-4-5 0,5 5 0,-3-2-5,0-1 0,0 1 0,0 0 1,-1 1-1,0-1 0,0 1 0,-1 0 0,1 0 0,-1 1 0,0 0 0,0 0 1,0 1-1,-1 0 0,0 0 0,1 1 0,-1 0 0,0 0 0,-15-1 0,5-1-9,-8-1-18,1 1 0,-1 2 0,0 0 0,0 2 0,1 1 0,-1 1 0,-29 6 0,36-6-269,1 2 0,1 0 0,-1 1 0,1 0 0,0 2 0,0 0 0,0 1 0,-27 18 0,39-24 46,0 1 0,0 0 0,1 1-1,-1-1 1,1 1 0,0 0 0,0 0 0,0 0 0,1 1 0,-4 5-1,6-7-9,-1 1-1,1 0 0,1-1 0,-1 1 0,0 0 1,1 0-1,0-1 0,0 1 0,0 0 0,0 0 1,1-1-1,0 1 0,2 7 0,10 41-3702</inkml:trace>
</inkml:ink>
</file>

<file path=ppt/ink/ink2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2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698 306 4736,'2'-2'598,"-1"0"0,1 1 0,0-1 0,0 0-1,0 1 1,-1-1 0,2 1 0,-1 0 0,0 0 0,0 0 0,0 0 0,0 0 0,4-1 0,20-11 2231,-16 4-2102,0-1 1,0 1-1,-1-1 1,-1-1 0,0 1-1,13-23 1,-19 29-582,0 1 1,0 0 0,-1-1 0,1 1-1,-1-1 1,0 1 0,0-1 0,0 0-1,-1 0 1,1 1 0,-1-1 0,0 0-1,0 0 1,0 1 0,0-1 0,-1 0-1,0 0 1,0 1 0,0-1 0,0 1-1,0-1 1,-1 1 0,1-1 0,-1 1-1,0 0 1,0-1 0,0 1 0,-1 0-1,1 1 1,-5-5 0,-1-1-38,-1 1 1,0 1 0,-1-1-1,1 1 1,-1 1-1,0 0 1,0 1-1,-1 0 1,1 0 0,-1 1-1,0 0 1,0 1-1,0 0 1,0 1-1,-1 0 1,1 1 0,0 0-1,0 1 1,0 0-1,0 1 1,-21 6-1,5 1-45,1 2 0,1 1 0,0 1 0,1 2 0,1 0 0,-26 21 0,18-8-22,2 1-1,-43 56 1,66-78-39,-24 33 34,1 1 0,2 1-1,2 2 1,2 1-1,2 0 1,-29 93-1,44-117 27,1-1 0,1 1 0,0 0 0,2 1 0,0-1 0,1 0-1,2 1 1,0-1 0,1 0 0,1 0 0,1 0 0,1 0-1,1 0 1,10 24 0,-8-28-29,0 0-1,2-1 1,0 0 0,0 0-1,2-1 1,0 0 0,0-1-1,2-1 1,-1 0 0,2-1-1,0 0 1,0-1 0,1-1-1,0 0 1,1-2-1,20 9 1,-17-11-43,1 0 0,0-2 0,0 0 1,1-2-1,-1 0 0,1-1 0,-1-1 0,1-1 0,-1-1 0,1-1 0,37-10 0,-39 8-9,0-1-1,-1-1 1,0-1-1,-1 0 1,0-1-1,0-1 1,-1-1 0,0 0-1,0-1 1,-2-1-1,1-1 1,-2 0-1,0-1 1,22-29-1,-27 26 216,-9 18-186,0 0 0,0 0 0,0 1 0,0-1 0,0 0 0,0 0 0,0 0 0,0 0 0,1 0 0,-1 0 0,0 0 0,0 0 0,0 0 0,0 0 0,0 0 0,0 0 0,0 0 0,0 0 0,0 0 0,0 0 0,0 0 0,0 0 0,0 0 0,0 0 0,0 0 0,1 0 0,-1 0 0,0 0 0,0 0 0,0 0 0,0 0 0,0 0 0,0-1 0,0 1 0,0 0 0,0 0 0,0 0 0,0 0-1,10 23 346,-5-17-327,0 0 0,1 0 0,0 0 0,0-1 0,0 0 0,1 0 0,-1 0 0,1-1 0,0 0-1,1 0 1,-1-1 0,1 0 0,13 4 0,-3-2 27,1 0-1,0-1 1,0-1-1,35 0 1,-27-5 25,0-1 1,1-1-1,-2-2 1,1 0-1,-1-2 1,0-1-1,0-2 1,-1 0-1,0-1 1,35-25-1,-54 34-70,-1-1-1,1 0 1,-1-1-1,1 1 1,-1-1 0,-1-1-1,1 1 1,-1 0-1,0-1 1,0 0 0,0 0-1,5-12 1,-8 13-13,1 0 1,-1 0-1,0 1 1,0-1-1,-1 0 0,1 0 1,-1-1-1,0 1 1,0 0-1,-1 0 1,0 0-1,0 0 1,0 1-1,0-1 0,-1 0 1,1 0-1,-1 1 1,-1-1-1,-3-7 1,-3 0-15,1 1 0,-2-1 0,0 2 0,0-1 0,-1 1 0,0 1 0,0 0 0,-1 0 0,-1 1 0,1 1 0,-1 0 0,0 1 0,-1 0 0,0 1 0,-23-5 0,23 8-21,0 1 0,0 1 0,0 0 0,-1 1 0,1 0 1,0 1-1,0 1 0,0 0 0,1 1 0,-1 1 0,1 0 0,-23 12 1,29-14-24,0 1 1,1 0-1,-1 1 1,1-1-1,0 1 0,0 0 1,1 0-1,-1 1 1,1 0-1,0 0 1,1 0-1,0 1 1,0-1-1,0 1 1,0 0-1,1 0 1,1 0-1,-1 1 1,1-1-1,0 1 1,1-1-1,0 1 1,0 0-1,0-1 1,1 10-1,1-12 8,-1-1 0,1 1 0,0-1 0,0 0 0,0 1 0,1-1 1,-1 0-1,1 0 0,0 0 0,1 0 0,-1 0 0,0-1 0,1 1 0,0-1 0,0 1 0,0-1 0,4 3 0,-1-1-59,1-1 1,-1 0-1,1-1 0,-1 0 0,1 0 0,0 0 0,0-1 1,0 0-1,14 2 0,-3-2-105,1-1 0,-1-1-1,1 0 1,-1-1 0,1-1 0,-1-1-1,0-1 1,20-6 0,-18 3 62,1 0 0,-1-2 0,-1 0 0,0-2 0,0 0 0,-1-1 1,0 0-1,-1-2 0,0 0 0,-2-1 0,1 0 0,-2-2 0,14-19 0,-41 56 3607,12-17-3343,-1 0-1,1 0 1,0 1-1,0-1 1,0 0-1,1 1 1,-1-1-1,1 0 1,0 1-1,-1-1 1,2 1-1,-1-1 1,0 1-1,1-1 1,0 5-1,3 2 68,1 0 0,0 0 0,1 0 0,0 0 0,0-1-1,1 0 1,0 0 0,0-1 0,1 0 0,0 0 0,1 0-1,-1-1 1,2-1 0,12 8 0,-14-9-386,0-1 0,1 0 0,-1 0 0,0-1 0,1 0 0,0 0 0,0-1 0,0 0 0,0-1 0,0 0 0,0 0 0,0-1 0,0 0 0,1-1 0,-1 0 0,0 0 0,17-6 0,30-20-6831,-28 9 3072</inkml:trace>
</inkml:ink>
</file>

<file path=ppt/ink/ink2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3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 3456,'27'-37'15951,"-24"31"-14751,15 16 1382,-8 11-2099,-1 0 1,-1 1-1,-1 0 1,-1 0-1,-1 1 1,-1 0-1,-1 0 1,1 37-1,-8-60-451,0-1-1,0 0 0,0 0 0,0-1 0,0 1 0,1-1 0,-1 1 0,0-1 0,1 0 0,-6-5 0,7 3-37,1 0 0,-1-1 0,1 0 0,0 1 1,0-1-1,0 0 0,1 1 0,0-1 0,0 0 0,0 1 0,0-1 1,1 0-1,0 0 0,0 1 0,0-1 0,0 1 0,1-1 0,0 1 1,0-1-1,0 1 0,3-5 0,0 1 38,0-1 0,1 0 0,0 1 0,0 0 0,1 1 1,0-1-1,0 1 0,0 1 0,15-10 0,-11 9 111,1 1 0,0 0 0,0 1 0,1 0-1,-1 1 1,1 0 0,0 1 0,0 1 0,1 0 0,17 0 0,-25 2-93,0 0 0,0 1 0,-1-1 0,1 1 0,0 0 0,-1 1 0,1 0 0,-1 0 0,1 0 0,-1 0 0,0 1 0,0 0 0,0 0 0,0 0 0,-1 1 0,1-1 0,-1 1 0,0 0 0,0 0 0,0 1 0,-1-1 0,1 1 0,-1 0 0,0 0 0,-1 0 0,4 8 0,6 21-87,-2 1 0,-1 1-1,6 47 1,-11-77 4,1-16-37,2-16-211,-7 17 222,1 0-1,0 0 0,0 1 1,1-1-1,0 0 1,1 1-1,0 0 1,0-1-1,1 1 0,0 0 1,0 1-1,1-1 1,0 1-1,0 0 1,0 0-1,1 0 0,1 1 1,-1 0-1,1 0 1,10-7-1,-7 7 119,-1 1-1,0-1 1,1 2-1,0-1 1,0 1-1,1 1 1,-1 0-1,1 0 1,-1 1-1,1 1 1,0-1-1,0 2 1,0-1 0,0 2-1,-1-1 1,13 3-1,15 5 276,1 1-1,-1 2 1,69 30 0,-96-36-277,0 1 0,-1-1 0,1 2 0,-2 0 0,1 0 0,-1 0 0,0 1 0,0 1 0,-1-1 0,0 1 0,-1 1 0,0-1 0,0 1 0,-1 1 0,-1-1 0,9 22 0,22 109-1785,-32-131-1770,0-3-492</inkml:trace>
</inkml:ink>
</file>

<file path=ppt/ink/ink2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5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81 226 5376,'2'-42'4725,"1"29"-411,1 30 2668,-4-14-6749,25 231 5656,-8-33-4316,-6-55-885,-2-43-418,68 548-134,-76-642-404,1 0 1,-1 0 0,-1 1-1,0-1 1,-1 12 0,1-20 202,0 0 1,0 0 0,0 0 0,0 0 0,-1-1 0,1 1-1,0 0 1,-1 0 0,1 0 0,0 0 0,-1-1 0,1 1-1,-1 0 1,1-1 0,-1 1 0,0 0 0,1-1 0,-1 1-1,0 0 1,1-1 0,-1 1 0,0-1 0,-1 1 0,0-1-25,1 0 1,-1 0 0,1 0-1,-1 0 1,0-1 0,1 1 0,-1-1-1,1 1 1,-1-1 0,1 1 0,-1-1-1,1 0 1,-1 0 0,1 0 0,0 0-1,0 0 1,-1 0 0,0-2 0,-4-2-82,0 0 1,1-1 0,0 0-1,0 0 1,1-1 0,-1 1-1,2-1 1,-1 0 0,-5-15-1,-17-76-376,23 82 482,-52-248 64,34 156 840,5 0 1,5-1-1,5 0 1,8-120-1,-1 204-477,1 0-1,2 1 1,0-1-1,2 1 1,1 0 0,0 0-1,21-44 1,-18 52-221,0 1 0,1-1 1,0 1-1,1 1 0,1 0 0,0 1 1,1 1-1,0 0 0,1 0 0,0 1 1,27-13-1,-24 13-114,1 2 0,0 1 0,0 0 0,1 1 0,0 1 0,0 1 1,1 1-1,-1 0 0,1 2 0,0 1 0,0 0 0,0 1 0,0 1 0,-1 2 0,1 0 0,-1 1 0,1 0 0,25 11 0,-33-10-10,-1 1 0,1 0-1,-1 1 1,-1 0 0,0 1-1,0 0 1,0 1 0,-1 0-1,0 1 1,-1 0 0,15 21-1,-10-11-13,-1 0 0,-1 1 0,-1 1-1,-1 0 1,14 41 0,-24-61-4,1 0 0,-1 0 0,0 0 0,0 0 0,0 0 0,0 0 0,0 0 0,0-1 0,0 1 0,0 0 0,-1 0 0,1 0 0,-1 0 0,0 0 0,1 0 0,-1 0 0,0-1 0,0 1 0,-2 2 0,0 0 0,-1 0 0,0 0 0,1 0 0,-1-1 0,-1 1 0,1-1 0,-5 3 0,-8 3 0,0 0 0,-34 11 0,6-6 2,-1-2 0,0-2 1,-79 6-1,45-11-113,-104-7 0,170 1-385,0 0 0,0-1 0,1 0 0,-1-1 0,1-1 0,-1 0 0,-16-8 0,30 9-3109,1 3-385</inkml:trace>
</inkml:ink>
</file>

<file path=ppt/ink/ink2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5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27 305 9600,'0'0'290,"-1"0"1,0-1 0,1 1 0,-1 0 0,0 0-1,0 0 1,0 0 0,1 0 0,-1 0 0,0 0-1,0 0 1,1 0 0,-1 0 0,0 0-1,0 0 1,1 0 0,-1 0 0,0 1 0,0-1-1,1 0 1,-1 1 0,0-1 0,0 1-1,9 13 8233,8 10-7278,-10-14-1093,1 0 1,0 0 0,1-1-1,0 1 1,0-2 0,1 1-1,0-1 1,0-1-1,1 0 1,0 0 0,0 0-1,1-2 1,0 1-1,0-1 1,0-1 0,0 0-1,1-1 1,-1 0-1,1 0 1,0-1 0,0-1-1,0 0 1,0-1 0,0 0-1,18-3 1,3-3 195,-1-2 1,61-22-1,-86 28-337,0-1 1,-1 0-1,1 1 0,-1-2 1,0 1-1,0-1 0,0 0 0,-1 0 1,0-1-1,1 0 0,-1 1 1,-1-2-1,1 1 0,-1-1 0,0 1 1,0-1-1,0 0 0,-1-1 1,0 1-1,-1 0 0,1-1 1,-1 0-1,0 0 0,-1 1 0,1-1 1,-2 0-1,1 0 0,-1 0 1,0 0-1,0 0 0,-1 0 0,1 0 1,-3-8-1,1 7-12,-1-5-1,0 0-1,-1 0 1,0 0 0,-1 0 0,-1 1-1,0 0 1,-1 0 0,-11-16 0,7 17-6,-1 1 0,-1 0 1,0 0-1,0 1 1,-1 1-1,0 0 0,-1 1 1,0 1-1,0 0 1,0 1-1,0 1 0,-1 0 1,-17-2-1,20 5-25,0 0-1,0 1 1,0 0-1,0 1 1,0 1 0,0 0-1,1 1 1,-1 0 0,1 0-1,-1 2 1,1-1-1,0 2 1,1 0 0,0 0-1,-1 1 1,2 0-1,-1 1 1,1 0 0,1 0-1,-1 1 1,1 1-1,-11 15 1,16-20-223,0 0 0,1 0 0,0 0 0,0 0 0,0 1 0,1-1 0,-1 1 0,2-1 0,-1 1 0,0 0 0,1 0 0,0 0 0,0 0 0,1 0 0,0 0 0,0 0 0,1 9 0,3 39-3584</inkml:trace>
</inkml:ink>
</file>

<file path=ppt/ink/ink2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6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58 382 3328,'9'-32'3888,"0"16"6197,-14 57-7731,4-33-1716,-1 0 1,2 0-1,-1 0 1,1 16-1,0-17-470,1 1-1,0-1 0,0 0 0,0 1 1,1-1-1,0 0 0,0 1 1,1-1-1,0-1 0,1 1 1,-1 0-1,1-1 0,0 1 0,1-1 1,-1-1-1,1 1 0,0 0 1,8 5-1,-2-4-77,1-1 0,-1 0 1,1 0-1,0-1 0,1-1 1,-1 0-1,1-1 0,0 0 1,0-1-1,0 0 0,0-1 0,0-1 1,0 0-1,0-1 0,0 0 1,0-1-1,0 0 0,0-1 1,17-7-1,-12 4 43,1-1 1,-2-1-1,1-1 1,-1 0-1,0-2 1,-1 0-1,0 0 1,-1-2-1,0 0 1,-1 0-1,-1-2 1,19-24-1,-26 31-76,-1-1 1,0 0-1,-1-1 0,0 1 1,0-1-1,-1 0 0,0 1 1,-1-1-1,0-1 0,1-19 0,-3 27-47,1-6 7,0-1 0,-1 1 0,0 0 0,-1-1 0,0 1 0,0 0 1,-1-1-1,-1 1 0,1 0 0,-1 0 0,-1 0 0,1 1 0,-2-1 0,-5-9 0,4 9-24,0 0-1,0 0 1,-1 1 0,0-1-1,0 1 1,-1 1 0,0-1 0,0 1-1,-1 1 1,0 0 0,0 0-1,0 1 1,-20-8 0,24 10 2,-10-4-38,0 0 0,-1 1-1,1 1 1,-1 1 0,-1 0-1,1 1 1,0 0-1,-1 2 1,1 0 0,-1 0-1,0 2 1,1 0 0,-1 1-1,1 1 1,0 0-1,0 1 1,0 1 0,0 0-1,1 1 1,-1 1 0,2 1-1,-1 0 1,1 1-1,0 0 1,1 1 0,0 0-1,1 1 1,0 1 0,-11 13-1,19-21-57,1 0 0,0 1 0,0-1 0,0 1 0,0-1 0,1 1 0,0 0 0,0 0 0,0 0 0,0 0 0,1 0 0,0 0 0,0 0 0,0 0 0,1 1 1,0-1-1,0 0 0,0 1 0,0-1 0,1 0 0,0 0 0,0 1 0,1-1 0,-1 0 0,1 0 0,0 0 0,1-1 0,-1 1 0,5 6 0,-1-4-281,1 0-1,0 0 1,0-1 0,1 0 0,-1 0 0,1-1-1,1 0 1,-1 0 0,1-1 0,0 0 0,10 3-1,1-4-616,0 0-1,27 0 0,-40-3 757,80 5-3106</inkml:trace>
</inkml:ink>
</file>

<file path=ppt/ink/ink2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7.3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9088,'6'-3'955,"0"1"1,0-1-1,1 1 0,-1 0 1,1 1-1,-1-1 1,1 1-1,-1 0 0,1 1 1,0 0-1,-1 0 1,14 2-1,0-1 832,116 2 690,-74 1-1937,-1-4 0,101-11-1,-137 8-307,-17 3-171,-1 0-1,1-1 0,-1 0 1,1-1-1,-1 1 0,1-2 1,-1 1-1,0-1 0,0 0 1,8-5-1,-14 8-57,-1 0 0,0 0 0,0 0-1,0 0 1,1 0 0,-1 0 0,0 0 0,0 0-1,0 0 1,0-1 0,0 1 0,1 0 0,-1 0 0,0 0-1,0 0 1,0 0 0,0-1 0,0 1 0,0 0-1,0 0 1,0 0 0,1-1 0,-1 1 0,0 0 0,0 0-1,0 0 1,0 0 0,0-1 0,0 1 0,0 0-1,0 0 1,0 0 0,0-1 0,0 1 0,0 0-1,-1 0 1,1 0 0,0-1 0,0 1 0,0 0 0,0 0-1,0 0 1,0 0 0,0-1 0,0 1 0,0 0-1,-1 0 1,1 0 0,0 0 0,0 0 0,0 0-1,0-1 1,-1 1 0,1 0 0,-17-1 197,-27 6 177,41-4-341,-10 2 54,0 0 0,0 1 0,0 0 0,1 1 0,-1 1 0,1 0 1,1 1-1,-1 0 0,1 0 0,0 2 0,1-1 0,0 1 0,0 1 0,1-1 0,0 2 0,1-1 0,0 1 0,1 1 0,-10 17 0,11-17-29,1 0-1,0 0 1,1 0-1,0 0 1,1 0-1,0 1 1,1 0-1,0 0 1,1-1-1,1 1 1,0 0-1,0 0 1,2 0-1,-1 0 1,2-1-1,-1 1 1,2-1 0,0 1-1,0-1 1,7 12-1,-7-18-31,0 0-1,0 0 1,1-1-1,-1 0 1,1 0 0,0 0-1,1 0 1,-1-1 0,1 0-1,0 0 1,0-1-1,0 1 1,11 3 0,-2-1-114,-1-2 1,1 0-1,-1-1 0,1 0 1,16 0-1,-8-3-1041,-1-2-1,1-1 1,-1 0-1,0-2 1,0 0-1,0-2 1,0 0-1,33-17 1,-12 6-1151,25-7-1712</inkml:trace>
</inkml:ink>
</file>

<file path=ppt/ink/ink2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7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31 328 3968,'-14'12'10750,"2"-2"-3477,8 4-8614,4-10 1574,-1 0 1,1 0-1,0 0 1,1 0-1,-1 0 0,0 0 1,1 0-1,0 0 0,0 0 1,0 0-1,1 0 0,-1 0 1,1-1-1,0 1 1,0 0-1,0-1 0,1 0 1,-1 1-1,5 3 0,-1-2-72,0-1 0,0 1-1,0-1 1,0-1 0,0 1-1,1-1 1,0 0-1,0-1 1,0 0 0,8 2-1,9 0 41,0-1-1,0-1 1,0-1-1,1-1 1,33-4-1,-31 0-15,0-1-1,0-1 1,-1-2 0,0 0-1,-1-2 1,27-13-1,-35 14-95,0-1-1,-1 0 1,-1-1-1,1-1 0,-2 0 1,0-1-1,0-1 0,-1 0 1,11-16-1,-19 23-101,-1 1 1,0 0-1,-1-1 1,1 0-1,-1 0 0,-1 0 1,1 0-1,-1 0 1,-1-1-1,1 1 0,-1-1 1,0 1-1,-1-1 1,0 1-1,0-1 0,-1 0 1,1 1-1,-2-1 1,1 1-1,-1 0 0,-5-13 1,2 12-18,0 0 1,0 0-1,-1 0 1,-1 1-1,1 0 1,-1 0-1,0 1 0,-1 0 1,1 0-1,-1 0 1,0 1-1,-15-6 1,3 4-39,1 2 1,-1 1 0,-1 0 0,1 1-1,0 2 1,-1 0 0,1 1 0,-1 0-1,1 2 1,0 1 0,0 0-1,-24 8 1,27-6-100,-1 1 1,1 1-1,0 1 0,0 0 1,1 1-1,0 1 0,1 0 1,0 1-1,1 1 1,0 0-1,0 1 0,2 1 1,0 0-1,0 0 0,-10 18 1,17-24-95,1 0 0,0 0 1,1 0-1,-1 0 1,-2 14-1,5-20 149,1 1-1,-1-1 0,1 1 1,-1-1-1,1 1 0,0 0 1,0-1-1,0 1 1,1-1-1,-1 1 0,0-1 1,1 1-1,0-1 0,0 1 1,-1-1-1,2 1 0,-1-1 1,0 0-1,0 0 1,1 1-1,-1-1 0,1 0 1,3 3-1,1-1-325,0-1 1,1 1-1,0-1 1,-1 0-1,1-1 0,0 0 1,1 0-1,-1 0 1,0-1-1,13 0 1,76 0-3560,-23-5 925</inkml:trace>
</inkml:ink>
</file>

<file path=ppt/ink/ink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2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2688,'14'-16'1280,"38"12"-768,-28-8 1792,8 12-2048,11 3 0,0 6 256,12-5 128,7 5-768,-2-6 0,3 1 384,-12-1 128,-5-3-512,-8-3 0,-4 6-1024,-6 1 128</inkml:trace>
</inkml:ink>
</file>

<file path=ppt/ink/ink2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1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3840,'0'-3'1920,"57"3"-1664,-34 0 3328,16 0-3328,13 3 0,-1 3 384,15-3 0,5 1-640,-5-1 128,-15 10 384,-4-6 0,-10 2-128,-3-2 0,-11 0-768,-4 2 0,-10-2-1280,5 6 0</inkml:trace>
</inkml:ink>
</file>

<file path=ppt/ink/ink2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8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9856,'5'5'4281,"2"17"-2941,-7-21-583,8 23 6766,-4 4-6357,0 12-554,29 226 1116,3 103-1024,-22-228-446,38 274-217,-50-401-104,2-1 0,-1 1 0,2 0 0,8 16 0,-13-28-16,1 0 0,-1-1 0,1 1-1,0-1 1,0 1 0,-1-1 0,1 1 0,0-1-1,1 0 1,-1 1 0,0-1 0,0 0-1,0 0 1,1 0 0,-1 0 0,0 0 0,1 0-1,-1 0 1,1 0 0,0-1 0,-1 1-1,1-1 1,-1 1 0,1-1 0,0 1-1,-1-1 1,1 0 0,0 0 0,0 0 0,-1 0-1,1 0 1,0 0 0,-1 0 0,1-1-1,0 1 1,-1-1 0,1 1 0,-1-1 0,1 0-1,0 1 1,-1-1 0,0 0 0,1 0-1,-1 0 1,1 0 0,-1 0 0,1-2 0,11-10-1032,-1 0 1,-1-1-1,0-1 1,-1 0 0,-1 0-1,0-1 1,-1 0 0,11-33-1,18-32-1332,-28 62 2488,20-34 733,-28 51-461,1 0 0,-1 0 0,0 0 0,1 1 1,-1-1-1,1 0 0,0 1 0,-1 0 0,1-1 0,0 1 1,3-2-1,-8 36 6787,4-24-6794,0 0 1,1-1 0,0 0 0,0 1 0,1-1 0,0 0 0,0 0-1,1 0 1,0 0 0,0-1 0,1 1 0,0-1 0,7 8-1,-7-10-592,0-1-1,0 0 0,1 0 0,-1-1 0,1 1 0,0-1 0,0-1 0,0 1 0,0-1 0,0 0 0,0 0 0,1-1 0,-1 0 0,1 0 0,-1 0 0,1-1 1,-1 0-1,12-1 0,21 1-3195</inkml:trace>
</inkml:ink>
</file>

<file path=ppt/ink/ink2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8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9728,'-25'11'4864,"21"-11"-15104,4 0 6272</inkml:trace>
</inkml:ink>
</file>

<file path=ppt/ink/ink2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9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10240,'49'24'11384,"-46"-21"-11104,1-1 0,-1 1 0,0 0 0,0 1 0,0-1 0,0 0 0,-1 1 0,1 0-1,-1-1 1,2 5 0,97 246 1654,-92-227-1606,-4-16-168,-6-21-2,-6-19-28,-1 13-82,2-1 1,0 0-1,1-1 1,1 1-1,1-1 1,0 0 0,1 0-1,1 0 1,1 0-1,0 0 1,1 0 0,1 0-1,1 0 1,1 1-1,0-1 1,1 1 0,14-30-1,-18 43-10,1 1-1,0 0 1,0 0 0,0 0-1,1 0 1,-1 0-1,1 0 1,0 0 0,0 1-1,0-1 1,0 1 0,0 0-1,0 0 1,0 0-1,1 0 1,-1 1 0,1 0-1,-1-1 1,1 1-1,0 0 1,0 1 0,-1-1-1,1 1 1,0-1 0,6 1-1,3 2 43,-1-1 0,1 1-1,-1 1 1,0 0 0,0 1-1,12 6 1,-2-1 32,-1 1 0,-1 1 0,1 1-1,-2 1 1,0 1 0,-1 1 0,0 0 0,-1 1-1,29 36 1,-38-41-106,0 0 1,-1 0-1,-1 1 0,0 0 0,0 0 0,-1 0 0,-1 1 0,4 15 0,-7-19-35,1 0-1,-2 0 1,1 0-1,-1 1 1,0-1-1,-1 0 1,0 0-1,-1 0 1,0 0-1,0 0 0,-1 0 1,-6 14-1,8-22-15,1 1 0,0-1-1,-1 0 1,0 0-1,1 1 1,-1-1-1,0 0 1,0 0 0,0 0-1,0 0 1,1 0-1,-2 0 1,1 0 0,0 0-1,0 0 1,0 0-1,-2 0 1,3-1-67,-1 0 0,1 0-1,-1 0 1,1 0 0,-1 0 0,0 0 0,1-1 0,-1 1 0,1 0-1,-1 0 1,1-1 0,-1 1 0,1 0 0,0-1 0,-1 1 0,1 0 0,-1-1-1,1 1 1,0-1 0,-1 1 0,1 0 0,0-1 0,-1 1 0,1-1-1,0 1 1,0-1 0,-1 0 0,-1-5-1118,0 1 1,1 0-1,-1-1 0,1 1 1,0-1-1,0-10 0,1-2-2609</inkml:trace>
</inkml:ink>
</file>

<file path=ppt/ink/ink2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09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5 239 8064,'-4'-6'2553,"16"13"1476,23 21 2466,-32-23-6243,0-1 1,0 1 0,-1 0-1,0 0 1,0 0-1,0 0 1,0 0 0,-1 0-1,0 1 1,0-1-1,0 7 1,7 25 662,-7-31-780,0-1-1,1 1 1,0-1-1,0 0 1,1 1-1,-1-1 0,1 0 1,0-1-1,1 1 1,-1-1-1,1 1 1,0-1-1,0 0 1,0 0-1,0-1 1,1 1-1,0-1 1,-1 0-1,1 0 0,0-1 1,1 1-1,-1-1 1,0 0-1,1-1 1,-1 1-1,1-1 1,-1 0-1,1 0 1,0-1-1,-1 0 1,1 0-1,10-1 0,5-2-44,-1-2 0,1 0-1,-1-1 1,-1 0-1,1-2 1,-1 0 0,-1-2-1,1 0 1,-1-1-1,-1 0 1,0-2 0,-1 0-1,-1-1 1,19-20-1,-28 28-89,-1-1 0,1 0 0,-2 0 0,1 0 0,-1-1 0,0 0 0,0 1 0,-1-1 0,0-1 0,0 1 0,-1 0 0,0-1 0,0-12 0,-1 15-8,0 0 0,-1 1 0,1-1-1,-1 0 1,-1 0 0,1 0 0,-1 0-1,0 0 1,-1 1 0,1-1 0,-1 0 0,0 1-1,-1 0 1,1-1 0,-1 1 0,0 0-1,0 0 1,-1 0 0,0 1 0,-6-7-1,1 3-31,0 0 0,-1 1 0,0 0 0,0 1 0,-1 0 0,0 1 0,0 0 0,-18-6 0,15 7-5,1 1 0,-1 1 1,0 0-1,0 0 0,0 2 0,0 0 0,0 0 1,0 1-1,0 1 0,0 0 0,1 1 0,-1 1 1,-16 6-1,19-6-28,0 0 0,1 2 0,-1-1 1,1 1-1,0 0 0,1 1 0,-1 1 0,1-1 1,1 1-1,0 1 0,0-1 0,0 1 1,1 1-1,0 0 0,-8 16 0,14-24 52,0 0 0,0 1 0,0-1 0,1 0 0,-1 1 0,1-1 0,-1 1 0,1-1 0,0 1 0,0-1-1,0 1 1,0-1 0,0 1 0,1-1 0,-1 1 0,1-1 0,-1 1 0,1-1 0,0 0 0,0 1 0,0-1 0,0 0 0,1 0 0,-1 0 0,1 0 0,-1 0-1,1 0 1,-1 0 0,1 0 0,0 0 0,0-1 0,0 1 0,3 1 0,4 2-41,1 1-1,0-1 1,0-1 0,0 0 0,0 0-1,16 2 1,-6-2 16,1 0 0,0-2 0,0-1 0,0 0 0,0-2 1,0 0-1,0-1 0,30-8 0,5-5 135,92-38 1,-91 39 443,-57 15-425,0 1 0,0 0 0,-1-1 1,1 1-1,0-1 0,-1 1 0,0-1 0,1 1 1,-1-1-1,0 1 0,0-1 0,1 1 0,-2 0 0,-4 6 183,1-1-1,1 1 0,0 0 0,0 0 0,-5 16 0,8-20-223,0 1 1,1-1-1,-1 0 1,1 1-1,0-1 0,1 1 1,-1-1-1,1 0 1,-1 1-1,1-1 1,1 0-1,-1 0 0,1 1 1,2 3-1,0 1-25,0-1 0,1 0-1,0 0 1,0 0 0,1 0-1,0-1 1,0 0 0,1 0-1,0-1 1,0 0 0,0 0-1,1-1 1,0 0 0,14 7-1,-14-9-571,0 0 0,1 0 0,-1-1 0,0 0 0,1-1 0,-1 0 0,1 0 0,-1-1 0,1 0 0,13-2 0,6-2-3566</inkml:trace>
</inkml:ink>
</file>

<file path=ppt/ink/ink2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0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73 8576,'0'-5'923,"0"0"-1,0 1 1,0-1 0,1 0 0,0 0 0,0 0 0,2-5 0,-3 9-599,0-1 0,1 1-1,-1-1 1,1 1 0,-1 0 0,1-1 0,-1 1 0,1 0 0,0-1-1,0 1 1,0 0 0,0 0 0,0 0 0,0 0 0,0 0 0,0 0 0,0 0-1,0 0 1,1 0 0,-1 0 0,0 1 0,1-1 0,-1 0 0,0 1 0,1-1-1,2 1 1,-3 0-266,0 0 0,-1 0 0,1 0 0,0 1 0,0-1 0,0 0 0,0 1-1,0-1 1,0 1 0,0-1 0,-1 1 0,1-1 0,0 1 0,0 0 0,-1-1 0,1 1 0,0 0-1,-1 0 1,1 0 0,-1-1 0,1 1 0,-1 0 0,1 0 0,-1 0 0,0 0 0,1 0 0,-1 2 0,14 68 2052,8 130 1,-15-115-1426,18 225 552,-16-217-1137,5 0-1,44 154 1,-54-236-128,1 0 1,0 0-1,1 0 0,0-1 0,1 0 1,0 0-1,1-1 0,0 0 0,16 15 1,-19-19-8,1-2 0,-1 1 0,1-1 0,0 0 1,0 0-1,1 0 0,-1-1 0,1 0 0,0 0 1,-1-1-1,1 0 0,1 0 0,-1-1 0,0 1 1,0-1-1,0-1 0,1 0 0,8 0 0,-7-3-752,-2 1-1,1-1 1,0-1-1,-1 1 1,8-6-1,-8 5-844,11-7-2464</inkml:trace>
</inkml:ink>
</file>

<file path=ppt/ink/ink2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0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9600,'12'-14'4736,"-7"14"-2305,-5 0 5505,18 0-7424,-5 0 128,35 4 0,-13-1 128,31 0-1152,-15 1 128,16-8-512,-14 4 0,11-6-2560,-14 2 0</inkml:trace>
</inkml:ink>
</file>

<file path=ppt/ink/ink2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1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80 279 10624,'-1'0'386,"-1"1"0,1 0 0,0-1 0,0 1 0,0 0 0,0 0 0,0-1 0,0 1 0,0 0 0,0 0 1,0 0-1,0 0 0,0 1 0,0-1 0,1 0 0,-1 0 0,1 0 0,-1 0 0,1 1 0,-1-1 0,1 0 0,-1 1 0,1-1 1,0 0-1,0 1 0,0-1 0,0 0 0,0 1 0,0-1 0,1 3 0,14 18 5058,1-5-6506,-16-16 967,9 7 246,0 0-1,0-1 1,1 0-1,0 0 1,0-1-1,0 0 1,1-1-1,0 0 0,0-1 1,0 0-1,1-1 1,-1 0-1,1-1 1,0 0-1,0-1 1,0 0-1,-1-1 1,1 0-1,14-2 1,-6-2 23,1 0 1,0-1 0,-1-1 0,0 0 0,-1-2-1,1-1 1,-2 0 0,1-1 0,31-23-1,-46 30-175,0 0 0,0 0 0,0 0 0,-1-1 0,1 1 0,-1-1-1,0 0 1,0 0 0,0 0 0,0 0 0,-1 0 0,0-1 0,0 1 0,0-1-1,0 1 1,-1-1 0,0 0 0,1 0 0,-2 0 0,1 0 0,-1 0 0,0-6-1,-1 4-7,-1 0-1,1-1 0,-2 1 1,1 0-1,-1 0 1,0 0-1,-1 0 0,1 0 1,-2 1-1,1 0 0,0 0 1,-1 0-1,0 0 0,-10-7 1,-1-2-25,-1 2-1,0 0 1,-1 1 0,0 1 0,-1 0 0,-1 2 0,1 0 0,-1 1 0,-40-10-1,41 15-8,0 0-1,-1 1 1,1 1 0,0 0-1,-1 2 1,1 1-1,-27 4 1,38-4-245,1-1-1,-1 1 1,1 1 0,0-1 0,0 1 0,0 1-1,0-1 1,0 1 0,1 0 0,-1 1 0,1 0-1,0 0 1,1 0 0,-1 0 0,1 1 0,0 0-1,1 0 1,-1 0 0,1 1 0,-5 10 0,8-15 20,0 1 0,0 0 1,0 0-1,1-1 1,-1 1-1,1 0 0,-1 0 1,1 0-1,0 0 1,0 0-1,0 0 0,1 0 1,-1 0-1,1-1 1,-1 1-1,1 0 0,0 0 1,0-1-1,1 1 1,-1 0-1,0-1 0,1 1 1,-1-1-1,1 1 1,2 1-1,0 2-220,19 29-3351</inkml:trace>
</inkml:ink>
</file>

<file path=ppt/ink/ink2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1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409 1 10496,'-31'0'4581,"-57"2"6012,23 11-10856,37-5 338,-1 2 0,2 1-1,-1 2 1,2 0 0,-40 28-1,64-40-66,1-1 0,-1 1-1,1 0 1,0 0 0,-1 1 0,1-1 0,0 0-1,0 0 1,0 0 0,0 1 0,0-1-1,0 1 1,0-1 0,1 0 0,-1 1-1,0 0 1,1-1 0,0 1 0,-1-1-1,1 1 1,-1 1 0,2-2 1,-1 1 0,1-1 0,0 0 0,-1 0 0,1 0 0,0 0 0,-1 0 0,1 0 0,0 0 0,0 0 0,0-1 0,0 1 0,0 0 0,0 0 0,0-1 0,0 1 0,0 0 0,0-1 0,1 0 0,-1 1 0,0-1 0,0 1 0,1-1 1,-1 0-1,2 0 0,132 17 333,-49-7-172,-31-2 25,0 3 0,72 25 0,-101-27-151,-1 1 1,0 2-1,-1 1 0,0 0 1,-1 2-1,33 26 0,-49-35-30,-1 0-1,0 1 0,0 0 1,0 0-1,-1 0 0,0 1 0,-1-1 1,1 1-1,-1 0 0,4 14 0,-6-17 9,-1-1-1,0 1 1,0-1-1,-1 1 1,1-1-1,-1 1 1,0 0-1,0-1 1,0 1-1,-1-1 1,0 1-1,0 0 1,0-1-1,0 0 1,-1 1-1,1-1 1,-1 0-1,0 0 1,-1 0-1,1 0 1,-1 0-1,-4 6 0,1-4 63,-1 0 0,1-1 0,-1 0-1,0 0 1,-1 0 0,1-1 0,-1 0-1,0 0 1,1-1 0,-2 0-1,1-1 1,0 0 0,0 0 0,-1 0-1,1-1 1,-1-1 0,0 1 0,1-1-1,-13-2 1,6 0-122,1 0 0,-1-1 1,0-1-1,1 0 0,0-1 0,0-1 0,0 0 1,1-1-1,0 0 0,-20-15 0,33 22-33,-1 0 0,1-1-1,-1 1 1,1 0 0,-1-1 0,0 1-1,1 0 1,-1-1 0,1 1 0,0-1-1,-1 1 1,1-1 0,-1 1 0,1-1-1,0 1 1,-1-1 0,1 1-1,0-1 1,-1 1 0,1-1 0,0 0-1,0 1 1,0-1 0,0 1 0,-1-1-1,1 0 1,0 1 0,0-1 0,0 0-1,0 1 1,1-1 0,-1 1 0,0-1-1,0 0 1,0 1 0,0-1 0,1 0-1,-1 1 1,0-1 0,0 1 0,1-2-1,27-12-5105,-4 6 1443</inkml:trace>
</inkml:ink>
</file>

<file path=ppt/ink/ink2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2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7 11136,'-26'-7'5503,"26"11"-5758,0-4 8702,3 10-8447,2 5 0,3 14 0,2-1 128,7-1-128,-4-2 0,9-7-1280,-4-3 0,22-7-1792,-11-1 129</inkml:trace>
</inkml:ink>
</file>

<file path=ppt/ink/ink2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2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1 13696,'-122'13'6783,"165"14"-22910,-30-24 12159</inkml:trace>
</inkml:ink>
</file>

<file path=ppt/ink/ink2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2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 2304,'15'-10'282,"0"0"-1,1 2 1,0 0 0,0 1 0,0 0-1,1 1 1,19-3 0,130-20 2508,-79 17-2202,-70 9-351,-1 1 1,1 0 0,0 1 0,0 1-1,-1 1 1,32 5 0,-42-5-155,0 1 1,0-1-1,-1 1 1,1 0-1,0 1 1,-1 0-1,0-1 1,0 2-1,0-1 0,0 1 1,0-1-1,0 1 1,-1 1-1,0-1 1,0 0-1,0 1 1,0 0-1,-1 0 1,0 0-1,0 1 1,0-1-1,3 10 1,-1 3 95,-1 1 1,-1-1-1,-1 1 1,0 0-1,-2 37 0,-15 93 537,10-116-590,-2 0 1,-1-1-1,-1 0 0,-2 0 1,-1-1-1,-2 0 1,-1-1-1,-1-1 1,-2 0-1,0-2 1,-2 0-1,-1-1 1,-39 37-1,53-56-89,-1-1 0,1 0-1,-1-1 1,-1 0 0,1 0-1,-1-1 1,-11 4 0,15-6-21,0 0 0,0-1 1,0 0-1,0 0 0,0 0 1,0-1-1,0 1 0,-1-1 1,1 0-1,0-1 0,0 0 1,0 1-1,0-2 0,0 1 1,-7-3-1,9 2-10,0-1 1,0 1 0,1-1-1,-1 0 1,1 0-1,-1 0 1,1 0 0,0 0-1,0 0 1,1-1-1,-1 1 1,1-1 0,-1 1-1,1-1 1,0 1-1,1-1 1,-1 0 0,1 0-1,-1-6 1,1 7-8,0 1 1,0-1-1,0 1 1,0-1-1,1 1 1,-1 0 0,1-1-1,-1 1 1,1 0-1,0-1 1,0 1-1,0 0 1,3-4-1,-3 5 6,0 0-1,0 0 0,0 0 0,0 0 0,0 0 1,0 1-1,0-1 0,1 0 0,-1 1 0,0-1 1,1 1-1,-1-1 0,0 1 0,1 0 0,-1-1 1,0 1-1,1 0 0,-1 0 0,1 0 0,-1 0 1,0 0-1,1 0 0,-1 1 0,1-1 0,1 1 1,72 19 456,-18-4 102,1-2 1,78 7 0,-118-19-482,0-1 1,0-1-1,0-1 0,0-1 0,0 0 0,-1-1 1,1-1-1,-1-1 0,0 0 0,0-2 0,0 0 1,17-10-1,-32 17-133,0-1 0,-1 0 0,1 0 0,-1 0 0,1 0 1,-1 0-1,0 0 0,1 0 0,-1 0 0,0-1 0,0 1 0,1 0 1,-1-1-1,-1 1 0,1-1 0,0 0 0,0 1 0,0-1 0,-1 0 1,1 1-1,-1-1 0,1 0 0,-1 1 0,0-1 0,0 0 0,0-2 1,0 2-269,-1-1 1,0 1 0,0-1-1,0 1 1,0 0 0,-1-1 0,1 1-1,-1 0 1,1 0 0,-1 0 0,0 0-1,0 0 1,0 0 0,0 0-1,0 1 1,-4-3 0,-8-4-2007</inkml:trace>
</inkml:ink>
</file>

<file path=ppt/ink/ink2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2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92 253 8320,'-17'-7'2898,"11"5"-672,7 4 6729,10 35-7680,-5-12-630,-2-19-503,1 1 1,-1-1-1,1 0 0,0 0 0,1 0 1,-1-1-1,1 0 0,0 0 0,1 0 0,-1-1 1,1 0-1,0 0 0,0-1 0,0 1 1,0-2-1,1 1 0,11 2 0,-7-2-82,-1-1 0,1 0-1,-1-1 1,1 0 0,0-1 0,-1-1 0,1 1-1,-1-2 1,14-2 0,-1-2 4,-1-1 0,46-19-1,-59 22-57,0 0-1,-1-1 0,1-1 1,-1 1-1,0-2 0,0 1 1,-1-1-1,0 0 0,0-1 1,-1 0-1,0 0 0,0-1 1,-1 1-1,0-2 0,0 1 1,-1 0-1,0-1 0,-1 0 1,5-17-1,-8 23-11,0-1 0,-1 0-1,0 1 1,0-1 0,0 0-1,0 1 1,0-1 0,-1 0-1,0 1 1,0-1 0,-1 1 0,1-1-1,-1 1 1,0-1 0,0 1-1,0 0 1,0 0 0,-1 0-1,0 0 1,0 1 0,0-1-1,0 1 1,0 0 0,-5-4 0,-3-1-24,0-1 1,0 1 0,-1 1-1,0 0 1,0 1 0,-25-9 0,17 10-49,0 0 1,0 1 0,0 1 0,0 1 0,-1 1 0,1 0 0,-1 2 0,1 0 0,0 2 0,0 0 0,0 1 0,0 1 0,0 1 0,1 0 0,0 2 0,0 0 0,-22 14 0,34-17-72,0 0 0,0 1 1,1 0-1,0 0 0,0 0 0,0 0 1,1 1-1,0 0 0,-5 8 0,8-12 6,1 1 0,-1-1 0,0 1 0,1 0 0,0-1 0,0 1 0,0 0 0,0 0 0,0 0 0,1-1-1,0 1 1,0 0 0,0 0 0,0 0 0,0 0 0,1 0 0,0 0 0,0-1 0,0 1 0,0 0 0,1-1-1,2 7 1,0-5-253,0 1-1,1-1 0,0 0 0,0 0 0,0 0 1,0-1-1,1 0 0,-1 0 0,1 0 0,9 3 1,1 1-1051,1-1 1,32 9 0,6 1-1626</inkml:trace>
</inkml:ink>
</file>

<file path=ppt/ink/ink2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3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568 13 6272,'-4'-12'3819,"12"17"1744,8 12-591,-9-6-4969,10 31 1307,-2 0 1,12 50 0,22 64 922,110 204-868,-153-349-1299,0 1-1,0 0 1,-1 1-1,-1-1 1,0 1-1,0 0 1,-2 0-1,1 1 1,-2-1-1,0 0 1,0 1-1,-1-1 1,-4 26-1,2-34-2,0 1 0,0-1 0,-1 0 0,1 0 0,-1 0 0,0 0 0,-1-1 0,1 1 0,-1-1 0,0 0 0,0 0 0,0 0 0,-1-1 0,1 1 0,-1-1 0,0 0 0,0 0 0,0-1 0,-8 4 0,-5 1 65,-1-1 0,1-1 0,-1-1-1,-22 3 1,3-2-6,1-2 0,-1-2 0,0-1 0,0-2 0,1-1-1,-51-12 1,54 9-91,0-2-1,0-1 1,0-2 0,-48-22-1,70 28-37,1-1 0,-1-1 0,1 0 1,0 0-1,0-1 0,1 0 0,0-1 0,1 0 0,0-1 0,0 0 0,1 0 1,0-1-1,1 0 0,0 0 0,-7-17 0,12 20-40,-1 0-1,1 1 1,0-1-1,1-1 1,0 1-1,0 0 1,1 0-1,0 0 1,0 0-1,1 0 1,0-1-1,1 1 1,-1 0-1,1 0 1,1 1-1,4-12 1,-1 9-110,-1 0 0,2 1 1,-1-1-1,1 1 0,1 1 1,-1-1-1,1 1 0,1 0 0,0 1 1,0 0-1,17-10 0,31-12-3235,107-38 0,-94 40-448</inkml:trace>
</inkml:ink>
</file>

<file path=ppt/ink/ink2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4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32 6016,'-1'-1'639,"0"-1"0,0 1 1,1 0-1,-1-1 0,0 1 0,1-1 1,-1 1-1,1 0 0,-1-1 1,1 1-1,0-1 0,0 1 0,0-1 1,0 1-1,0-1 0,0 1 0,0-3 1,1 3-508,-1 1 1,1-1-1,-1 1 1,1 0-1,-1 0 1,1-1-1,0 1 1,-1 0-1,1 0 1,-1 0-1,1-1 1,0 1-1,-1 0 1,1 0-1,-1 0 1,1 0-1,0 0 1,-1 0-1,1 1 1,0-1-1,-1 0 0,1 0 1,-1 0-1,1 0 1,-1 1-1,1-1 1,0 0-1,0 1 1,5 2 207,0 0 0,0 1 0,0 0 0,0 0 0,0 1 0,-1-1 0,6 7 0,7 11 134,0 0 1,-2 1 0,-1 1-1,0 1 1,-2 0 0,-1 1-1,17 53 1,-28-73-456,0 0 0,0 0 1,-1 0-1,0 0 0,0-1 1,0 1-1,-1 0 0,1 0 0,-1 0 1,-1 0-1,1 0 0,-3 5 0,3-10-13,0 1-1,1-1 0,-1 0 0,0 0 1,1 0-1,-1 0 0,0 0 0,0 0 0,0 0 1,0 0-1,0 0 0,0 0 0,0 0 0,0-1 1,0 1-1,-1 0 0,1-1 0,0 1 0,0-1 1,-2 1-1,1-1-3,0 0 1,0 0-1,0 0 0,0-1 1,0 1-1,0 0 0,1-1 1,-1 0-1,0 1 1,0-1-1,1 0 0,-1 0 1,0 0-1,1 0 1,-1 0-1,1-1 0,-1 1 1,-1-2-1,-2-3-2,0-1 0,0 0 0,1 1 0,0-1 0,0-1 0,1 1 0,0-1 0,0 1 0,1-1 0,-1 0 0,2 0 0,-1 0 0,1 0 0,1 0 0,-1 0 0,2-10 0,-1 8 23,1 1 1,1-1-1,-1 1 0,2 0 1,-1-1-1,1 1 0,1 0 0,-1 1 1,1-1-1,1 0 0,0 1 0,0 0 1,1 0-1,0 1 0,0 0 1,0 0-1,1 0 0,0 0 0,1 1 1,-1 1-1,11-7 0,-10 7 6,0 0 0,0 1 0,1 0 0,0 0 1,0 1-1,0 0 0,0 1 0,1 0 0,-1 0 0,0 1 0,1 0 0,-1 1 0,1 0 0,-1 0 0,1 1 1,-1 0-1,1 1 0,-1 0 0,0 0 0,0 1 0,11 5 0,-11-3-52,0 1-1,0 0 1,0 1 0,0-1-1,-1 2 1,0-1 0,-1 1-1,0 1 1,0-1 0,-1 1-1,0 0 1,0 1 0,-1-1-1,0 1 1,-1 0 0,0 0-1,-1 1 1,0-1 0,0 1-1,-1 0 1,0 0 0,-1-1-1,-1 1 1,0 0 0,0 0-1,-1 0 1,0 0 0,-1 0-1,0-1 1,-1 1 0,-6 17-1,1-3-3573,10-22-69,8-11 924,-1-3-1097</inkml:trace>
</inkml:ink>
</file>

<file path=ppt/ink/ink2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4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32 343 12032,'-8'4'6015,"25"21"-8318,-12-17 11006,8 7-8831,-5-2 128,10 23-128,-4-9 128,2-2-1024,-3-7 0,19-3-2048,-11-4 129</inkml:trace>
  <inkml:trace contextRef="#ctx0" brushRef="#br0" timeOffset="1">36 1 13184,'-35'6'6527,"61"6"-21886,-17-12 11391</inkml:trace>
</inkml:ink>
</file>

<file path=ppt/ink/ink2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5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136 746 9600,'79'-21'5879,"55"-19"3502,-110 32-9054,40-24 0,-43 20-355,-1 0 0,-1-2 1,0-1-1,0 0 0,24-27 0,-35 32 63,0 1 0,0-1-1,-1-1 1,-1 1 0,0-1 0,0 0 0,-1-1-1,-1 1 1,0-1 0,0 0 0,-1 0-1,-1 0 1,2-16 0,-4 9-33,-2 1 1,0 0-1,0-1 0,-2 1 1,0 0-1,-2 1 0,1-1 1,-16-29-1,15 35 14,-1 0 0,0 0 0,-1 1 0,0 0 0,-1 0 0,0 1 0,-1 0 0,0 1 0,0 0 0,-1 1 0,0 0 0,-1 0 0,-12-5 0,16 8 0,-2 1 0,1 0 0,0 1 0,-1 0 0,1 0 0,-1 1 0,0 1 0,0 0 0,0 0 0,0 0 0,0 1 0,0 1 0,0 0 0,1 0 0,-1 1 0,0 0 0,-17 7 0,20-5 5,0-1 0,1 1 0,0 1 0,-1 0 0,1-1 0,1 2 0,-1-1 0,1 1 0,0 0 0,0 0-1,1 0 1,0 0 0,0 1 0,0 0 0,-4 12 0,1-2 51,1 0 0,1 1 1,1 0-1,0 0 0,0 21 0,2-15 15,1 1-1,2-1 1,0 1 0,9 43-1,-3-31-7,1 22 49,52 291 363,-9-130-286,13 65 37,-54-225 7,-3 0 0,0 108 0,-7-146-159,-2 0-1,0 0 0,-2 0 0,0 0 0,-1 0 0,-1-1 0,-2 0 0,0 0 0,-1-1 0,-1 0 0,0 0 1,-2-1-1,0-1 0,-1 0 0,-1-1 0,-20 20 0,29-33-141,-1 1 1,1-1-1,-1 0 0,0-1 0,0 1 1,-1-1-1,1-1 0,-1 1 0,-13 3 1,17-6-18,0 1 0,1-1 0,-1 1 0,0-1 0,0 0 0,0 0 0,0 0 0,0 0 0,0-1 0,0 1 0,1-1 0,-1 0 0,0 0 0,0 0 0,1 0 0,-1 0 0,0-1 0,1 1 0,-1-1 0,1 1 0,0-1 1,0 0-1,-1 0 0,1 0 0,0 0 0,1-1 0,-1 1 0,-1-3 0,-7-19-1169,1 0-1,1 0 1,1-1 0,-3-29 0,5 33 218,-16-117-6126,15 76 3797</inkml:trace>
</inkml:ink>
</file>

<file path=ppt/ink/ink2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5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11392,'17'0'5631,"76"8"-7422,-67-8 11902,57 0-11135,-17 0 0,-1 0-1408,-12 0 0,0-5 1024,-14 2 1</inkml:trace>
</inkml:ink>
</file>

<file path=ppt/ink/ink2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5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184 383 9984,'-18'9'4992,"23"19"-5504,-5-25 7935,3 30-7423,2-10 128,3 24-256,-3-8 128,14-9-1536,-6-3 0,8-14-1151,-4-1-1</inkml:trace>
  <inkml:trace contextRef="#ctx0" brushRef="#br0" timeOffset="1">38 1 14720,'-38'7'7295,"60"1"-14078,-14-8 14590,14 0-13567,1 0 129</inkml:trace>
</inkml:ink>
</file>

<file path=ppt/ink/ink2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6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379 173 5632,'26'-32'2971,"-21"28"-2454,-1 0 0,0 0-1,-1 0 1,1-1-1,-1 1 1,0-1-1,3-5 1,-4 5-72,1-1 1,-1 1 0,0 0 0,-1 0-1,1-1 1,-1 1 0,0-1 0,0-7-1,-1 12-353,0-1-1,-1 0 0,1 0 1,-1 0-1,1 1 0,-1-1 0,0 0 1,0 1-1,0-1 0,0 0 1,0 1-1,0-1 0,0 1 0,0 0 1,-1-1-1,1 1 0,0 0 1,-1 0-1,1 0 0,-1 0 1,0 0-1,1 0 0,-1 0 0,0 0 1,1 1-1,-1-1 0,0 1 1,0-1-1,0 1 0,0 0 0,-3-1 1,-9-1 262,0 0 1,-1 0-1,1 2 1,-1 0-1,0 0 0,1 1 1,0 1-1,-1 1 1,1 0-1,0 1 1,0 0-1,-15 7 1,9-2-49,0 0-1,1 2 1,0 0 0,0 1 0,1 1 0,-28 27 0,41-36-246,1 0 1,0 0-1,0 1 0,1 0 0,-1 0 1,1 0-1,0 0 0,1 0 1,-1 1-1,1-1 0,0 1 0,0-1 1,1 1-1,-1 0 0,1 0 1,1 0-1,-1 0 0,1 0 1,0 0-1,0 0 0,1 0 0,0-1 1,0 1-1,0 0 0,1 0 1,0-1-1,0 1 0,0 0 1,1-1-1,5 9 0,-5-9-35,0 0 0,1 0 1,-1-1-1,1 1 0,0-1 0,1 0 0,-1 0 0,1-1 0,-1 1 0,1-1 1,0 0-1,6 3 0,6 0 33,0 0 0,31 6 0,-16-5 60,21 6-43,1-3 1,0-3 0,71 2-1,-92-9-62,-1-1 0,0-2 0,0-1 0,0-2-1,0 0 1,-1-3 0,34-13 0,-61 21-13,0 0 0,-1-1 0,1 0 0,-1 0 0,0 0 0,1 0 0,-1 0 0,0-1 0,0 1 0,3-4 0,-6 5 0,0 1 0,0 0 0,1-1 0,-1 1 0,0 0 0,1 0 0,-1-1 0,0 1 0,1 0 0,-1 0 0,0 0 0,1-1 0,-1 1 0,0 0 0,1 0 0,-1 0 0,1 0 0,-1 0 0,1 0-1,-1 0 1,0 0 0,1 0 0,-1 0 0,1 0 0,-1 0 0,0 0 0,1 0 0,-1 0 0,1 0 0,-1 0 0,0 1 0,1-1 0,-1 0 0,0 0 0,1 1 0,-1-1 0,0 0 0,1 0 0,-1 1 0,0-1 0,0 0 0,1 1 0,-1-1 0,0 0 0,0 1 0,1-1 0,14 26 22,-1-3 64,1-16-37,-1-1 0,1 0 0,0-1 0,22 4 0,-5-1 111,0 0-32,1-3 0,0 0 0,0-2 0,0-2 0,58-4 0,-77 2-87,0 0 0,0-1 0,-1-1 0,1 0 0,22-8-1,-30 8-46,0 1 0,-1-1-1,0 0 1,1 0-1,-1 0 1,0-1 0,-1 0-1,1 0 1,-1 0-1,1-1 1,-1 1 0,-1-1-1,1 0 1,5-9-1,-8 11-11,0-1-1,0 1 0,0-1 0,0 1 0,0-1 0,-1 0 0,0 1 0,1-1 1,-1 0-1,-1 1 0,1-1 0,0 0 0,-1 1 0,0-1 0,0 1 0,0-1 0,0 1 1,-1-1-1,1 1 0,-1 0 0,0 0 0,0 0 0,0 0 0,0 0 0,0 0 1,-1 0-1,-4-3 0,-4-5-80,-1 0 0,-1 1 0,0 1 0,-26-15-1,23 17 32,1 0 0,-1 0-1,-1 2 1,1 0 0,-1 0 0,0 2-1,0 0 1,-20 0 0,24 2 21,-16-2-121,0 1 1,0 2-1,0 1 1,0 1-1,0 2 0,-55 13 1,77-14 71,0-1 1,-1 0-1,1 1 1,1 1-1,-10 4 1,14-7 56,1 0 0,-1 1 1,0-1-1,1 0 0,-1 1 0,1-1 1,-1 1-1,1-1 0,0 1 0,0 0 1,0-1-1,0 1 0,0 0 0,0 0 1,0 0-1,0 0 0,1 0 0,-1 0 1,1 0-1,-1 4 0,1-5 25,0 0 0,0-1 0,0 1-1,0 0 1,0 0 0,0 0 0,0 0-1,1 0 1,-1-1 0,0 1 0,0 0 0,1 0-1,-1 0 1,1-1 0,-1 1 0,1 0-1,-1-1 1,1 1 0,-1 0 0,1-1 0,-1 1-1,1-1 1,0 1 0,0-1 0,-1 1-1,2 0 1,11 6-82,0 1-1,0-2 1,1 0 0,0-1-1,0 0 1,0-1-1,1-1 1,0 0 0,24 2-1,16-3-93,75-7-1,-88 1 431,-1 3 0,0 1 1,64 8-1,-103-7-186,0-1 0,-1 1 0,1-1 0,0 1 0,-1 0 0,1-1 0,-1 1 0,1 0 0,-1 0 0,0 0 0,1 0 0,-1 1 0,0-1-1,0 0 1,1 0 0,-1 1 0,0-1 0,0 0 0,-1 1 0,1-1 0,0 1 0,0 0 0,-1-1 0,1 1 0,-1 0 0,1-1 0,-1 1 0,0 0 0,0-1 0,0 1 0,0 2-1,0 9 472,0 1 0,-2 0 0,-3 19-1,2-23-237,2 0 0,-1 0 0,1 1 0,1-1 0,0 14 0,1-19-221,0-1 1,1 1 0,-1-1-1,1 1 1,0-1 0,0 0-1,0 1 1,1-1 0,-1 0-1,1-1 1,0 1 0,0 0-1,1-1 1,-1 1 0,7 4-1,-3-4-135,0 0 0,0 0 0,0-1 0,0 0-1,0 0 1,1-1 0,-1 0 0,15 3 0,-2-3-1208,1-1 1,-1-1 0,0-1-1,0 0 1,0-2 0,33-7-1,-7-1-2819</inkml:trace>
</inkml:ink>
</file>

<file path=ppt/ink/ink2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7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380 36 7680,'1'-2'467,"-1"1"-1,0 0 1,0-1 0,0 1 0,-1-1-1,1 1 1,0 0 0,0-1 0,-1 1-1,1-1 1,-1 1 0,1 0 0,-1 0-1,0-1 1,1 1 0,-1 0 0,0 0-1,0 0 1,0 0 0,0 0 0,0 0-1,-2-1 1,1 1-189,1 0 0,-1 0 0,0 1 0,0-1 0,0 1 0,-1-1 0,1 1 0,0 0 0,0 0 0,0 0 0,0 0 0,0 0 0,-4 1 0,-9 3-289,0 0-1,1 2 0,-24 11 1,25-11 469,2-1-263,-24 10 583,2 2 0,-37 25 0,62-38-685,2 0 1,-1 1-1,1 0 1,-1 0-1,1 1 0,1 0 1,-1 0-1,1 0 1,0 1-1,1 0 1,-1-1-1,1 2 1,1-1-1,-1 0 1,1 1-1,-3 14 1,5-19-84,1-1 1,0 1 0,0-1 0,0 1-1,1-1 1,-1 1 0,1-1 0,-1 1 0,1-1-1,0 1 1,0-1 0,0 0 0,0 0 0,0 1-1,1-1 1,-1 0 0,1 0 0,-1 0 0,1 0-1,0-1 1,-1 1 0,1 0 0,0-1 0,0 1-1,0-1 1,1 1 0,2 0 0,6 3-87,1 0 1,-1-1 0,1 0 0,0-1-1,15 2 1,22 1-671,1-2-1,-1-2 0,94-9 1,-94 1-1761,92-25 0,-60 6-820</inkml:trace>
</inkml:ink>
</file>

<file path=ppt/ink/ink2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7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 11392,'-2'3'4576,"8"9"-4482,10 11 760,-3-5 3947,4 5-3978,-2 2 1,0 0 0,-2 0-1,11 30 1,38 120-262,-24-63-186,3 8 509,24 128 0,-56-206-805,5 47 0,-12-75-52,-2-1 0,1 1 0,-2-1 0,0 1 0,0-1 0,-1 0 0,-6 20 0,8-31-7,-1 1 1,0-1-1,0 0 0,0 1 1,0-1-1,-1 0 0,1 1 1,0-1-1,-1 0 0,0 0 1,1 0-1,-1-1 0,0 1 1,0 0-1,0 0 0,0-1 1,-3 2-1,4-4-26,0 0 0,1 0 0,-1 0 0,0 0-1,1 0 1,-1-1 0,1 1 0,-1 0 0,1 0 0,0-1-1,0 1 1,-1 0 0,1 0 0,0-1 0,0 1 0,0 0 0,0 0-1,0-1 1,1 1 0,-1 0 0,0 0 0,1-1 0,-1 1 0,0 0-1,1 0 1,0 0 0,-1-1 0,2 0 0,71-109-337,-68 102 364,1 1-1,0 0 0,0 0 0,1 0 0,0 1 0,0 0 0,0 0 0,1 0 1,0 1-1,1 1 0,-1-1 0,17-6 0,-21 10 31,0 0 0,1 0-1,-1 1 1,1 0 0,-1 0-1,1 0 1,-1 1 0,1-1-1,-1 1 1,1 0 0,0 1-1,-1-1 1,1 1 0,-1 0 0,1 0-1,-1 0 1,1 0 0,-1 1-1,0 0 1,0 0 0,0 0-1,0 0 1,0 1 0,0-1 0,-1 1-1,1 0 1,-1 0 0,1 1-1,-1-1 1,4 6 0,2 5 136,0 0 1,-1 1 0,-1 0-1,0 0 1,-1 1 0,7 27-1,17 105 30,-22-102-604,-7-31-534,-4-16-3289,-7-20-3185,4 3 3427</inkml:trace>
</inkml:ink>
</file>

<file path=ppt/ink/ink2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2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20 3840,'-22'-20'2372,"21"20"94,15 12-1032,1-3-1133,1 0 0,1-1 1,-1-1-1,1 0 0,1-1 1,-1-1-1,35 5 0,-20-6 96,1-2 0,0-1 0,0-1 0,-1-3 0,39-6-1,75-3 82,-148 12-714,1 1 0,0 0 0,0 0 0,-1 0 0,1 0 0,0 0 0,0 0 0,0 0 0,0 0 0,0 0 0,0 0 0,1 1 0,-1-1 0,0 0 0,1 1 0,-1-1 0,1 0 0,-1 1 0,1-1 0,-1 1 0,1-1 0,0 1 0,0-1 0,0 0 0,0 1 0,0-1 0,0 1 0,0-1 0,0 1 0,1-1 0,0 3 0,8 7-1705</inkml:trace>
</inkml:ink>
</file>

<file path=ppt/ink/ink2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8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0 367 12928,'46'3'4047,"16"4"-2313,-56-6-549,0-1 0,0 0-1,1 0 1,-1-1 0,0 0 0,12-3 0,-3-1-1301,0 0 0,25-14 0,-25 11 852,0 1-722,1 0-1,-2-2 1,1 0-1,-1 0 1,-1-1 0,0-1-1,0-1 1,-1 1-1,0-2 1,13-18-1,-22 26 4,0 0 0,0 0 0,-1 0 0,0-1 0,0 1 0,0-1 0,-1 1-1,0-1 1,0 1 0,0-1 0,-1 0 0,0 1 0,0-1 0,-1-9 0,1 10-15,-1 1 7,0-1 0,0 0 0,0 0 0,0 1 0,-1-1 0,0 1 0,0-1 0,0 1 0,0 0 0,-1-1 0,1 1 0,-1 0 0,0 1 0,-1-1 0,1 1 0,0-1 0,-1 1 0,0 0 0,0 0 0,0 1 0,0-1 0,0 1 0,-8-3 0,5 2 43,0 0 1,-1 0-1,1 1 1,-1 1-1,1-1 1,-1 1-1,0 0 1,0 1-1,1 0 1,-1 0-1,0 1 1,0-1-1,1 2 1,-16 3-1,10 1 58,1 0 0,-1 1 0,1 0 0,1 0 0,-1 1 0,1 1 0,1 0 0,-1 1 0,2 0 0,-1 0 0,1 1-1,-11 18 1,16-21-43,0 1 0,0 0 0,1 0 0,0 0 0,0 0-1,1 1 1,1-1 0,-1 1 0,1-1 0,1 1 0,0-1 0,0 1-1,1-1 1,1 1 0,-1-1 0,1 1 0,1-1 0,0 0-1,0 0 1,1 0 0,0 0 0,0-1 0,1 0 0,0 1-1,0-2 1,1 1 0,0-1 0,1 0 0,8 7 0,2 0-55,1-2 1,1 0-1,0-2 1,1 0-1,0-1 1,31 10-1,-37-15-731,0 0-1,1-1 1,0 0-1,-1-1 1,1-1-1,18 0 1,10-5-3271</inkml:trace>
</inkml:ink>
</file>

<file path=ppt/ink/ink2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8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1 389 3584,'3'1'805,"0"1"-1,0-1 1,0 0 0,1 0 0,-1 0-1,1 0 1,-1-1 0,1 1 0,-1-1 0,0 0-1,1 0 1,-1 0 0,1 0 0,-1-1-1,1 0 1,-1 1 0,1-1 0,-1 0-1,4-2 1,33-7 2897,34 0-2819,0-4 0,-1-3 0,-1-3 0,81-34 0,-145 50-852,0 1 0,0-2 0,0 1 0,-1-1 0,0 0 0,0 0-1,0-1 1,0 0 0,-1 0 0,0 0 0,6-9 0,-10 11-28,0 1 1,0-1 0,-1 0-1,1 0 1,-1 1 0,0-1-1,0 0 1,0 0 0,-1 0-1,1 0 1,-1-1 0,0 1-1,0 0 1,0 0 0,-1 0-1,0 0 1,1 0 0,-1 0-1,-1 0 1,1 1 0,-1-1-1,1 0 1,-1 1 0,0-1-1,0 1 1,-3-4 0,-1 0 13,1 0 0,-2 0 1,1 0-1,-1 1 0,1 0 1,-2 1-1,1 0 0,-1 0 1,1 0-1,-1 1 0,-1 0 1,1 1-1,0 0 0,-1 0 1,-14-3-1,17 5 7,-1 0 0,1-1 0,0 2-1,-1-1 1,1 1 0,0 0 0,-1 0-1,1 1 1,0 0 0,-1 0 0,1 0 0,0 1-1,0 0 1,0 0 0,0 0 0,0 1 0,1 0-1,-1 0 1,1 1 0,0-1 0,0 1 0,0 1-1,0-1 1,1 0 0,-8 10 0,7-6 11,0 0-1,1 0 1,0 0 0,0 0 0,1 1 0,0 0-1,0 0 1,1 0 0,0 0 0,0 0 0,1 0-1,1 0 1,0 0 0,0 0 0,0 1 0,1-1-1,1 0 1,4 17 0,-2-11-28,1 0 0,1-1-1,1 0 1,0 0 0,0-1 0,1 0-1,1 0 1,0-1 0,1 0-1,0 0 1,1-1 0,0-1 0,1 0-1,0 0 1,1-1 0,-1-1 0,2 0-1,21 9 1,-20-11-418,-1 0 0,1-2 0,0 0 0,0-1 0,1 0 0,-1-1 0,0-1 0,1 0 1,30-3-1,-40 2 190,90-4-3513</inkml:trace>
</inkml:ink>
</file>

<file path=ppt/ink/ink2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19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477 23 7552,'-14'-5'1161,"1"0"1,-1 2 0,0 0-1,0 0 1,0 1 0,0 1-1,0 0 1,0 1 0,0 1-1,-24 4 1,-2 2-488,1 1 0,0 3 0,0 1 0,-64 29 1,100-39-586,0-1 1,0 0 0,1 1 0,-1-1-1,0 1 1,1 0 0,0 0 0,-1 0 0,1 0-1,0 0 1,0 1 0,0-1 0,0 1-1,1-1 1,-3 5 0,4-5-69,0-1 0,0 0 0,0 1 0,0-1 0,0 1 0,0-1 1,1 1-1,-1-1 0,0 1 0,1-1 0,0 0 0,-1 1 0,1-1 0,0 0 0,-1 1 0,1-1 0,0 0 1,0 0-1,0 0 0,0 0 0,0 0 0,0 0 0,1 0 0,-1 0 0,0 0 0,0 0 0,1-1 0,1 2 1,23 11 59,1-2 0,-1-1 0,2 0-1,0-2 1,0-2 0,29 4 0,-29-4-29,51 8 74,-4-1 81,-1 3 0,126 45 0,-193-58-171,1 0-1,-1 0 1,0 1 0,-1 0 0,1 0-1,-1 0 1,6 7 0,-11-11-26,0 1 1,0 0-1,0 0 0,0 0 0,-1 1 1,1-1-1,-1 0 0,1 0 0,0 0 1,-1 0-1,0 1 0,1-1 0,-1 0 1,0 0-1,0 1 0,1-1 0,-1 0 1,0 1-1,-1 1 0,1-1 7,-1 0 1,0 0-1,0 0 0,0 0 1,0 0-1,0 0 0,-1 0 0,1 0 1,0-1-1,-1 1 0,0 0 1,1-1-1,-1 0 0,0 1 1,-3 1-1,-7 5 59,-2-1 1,1 0-1,-1-1 1,0-1 0,0 0-1,-1-1 1,1 0-1,-1-2 1,0 1-1,0-2 1,-24 1-1,23-3-274,0 0 0,0-1 0,0 0-1,-26-8 1,31 7-428,1-1 1,0 0-1,-1-1 1,2 0-1,-1-1 1,0 0-1,-8-8 1,17 14 404,0-1 0,0 0 1,0 0-1,0 0 0,0 0 1,0 0-1,0 0 0,1 0 1,-1 0-1,0-1 0,1 1 0,-1 0 1,1 0-1,0-1 0,-1 1 1,1 0-1,0 0 0,-1-1 1,1 1-1,0 0 0,0-1 1,0 1-1,0 0 0,1-1 1,-1 1-1,0 0 0,1 0 1,-1-2-1,5-14-3256</inkml:trace>
</inkml:ink>
</file>

<file path=ppt/ink/ink2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0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13 295 11136,'-13'19'5503,"16"25"-7934,2-37 10622,0 23-8191,-1-12 128,6 7 0,-2-10 0,5 0-768,0-4 128,14-4-2304,-6 4 1</inkml:trace>
  <inkml:trace contextRef="#ctx0" brushRef="#br0" timeOffset="1">56 1 13056,'-8'6'6527,"43"9"-12286,-27-15 11262,15 0-10366,-6 0 127</inkml:trace>
</inkml:ink>
</file>

<file path=ppt/ink/ink2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0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296 24 8576,'-12'-7'2437,"7"4"-655,0 1 0,0 0 1,0-1-1,0 2 0,-1-1 1,-6-1-1,-24 5-269,1 3-1670,5 0 623,1 0 0,0 1 0,-51 20 0,80-26-461,0 0 0,1 0 0,-1 0 0,0 0 0,0 1 1,0-1-1,1 0 0,-1 0 0,0 0 0,0 0 1,0 1-1,1-1 0,-1 0 0,0 0 0,0 0 0,0 1 1,0-1-1,0 0 0,0 0 0,0 1 0,1-1 1,-1 0-1,0 0 0,0 1 0,0-1 0,0 0 0,0 0 1,0 1-1,0-1 0,0 0 0,0 0 0,0 1 1,0-1-1,-1 0 0,1 0 0,0 1 0,0-1 0,0 0 1,0 0-1,0 1 0,0-1 0,0 0 0,-1 0 1,1 0-1,0 1 0,0-1 0,0 0 0,-1 0 1,1 0-1,0 0 0,0 1 0,0-1 0,-1 0 0,1 0 1,0 0-1,0 0 0,-1 0 0,1 0 0,0 0 1,0 0-1,-1 0 0,34 6 29,-24-4 37,49 6 67,184 35 490,-214-36-426,0 1-1,0 2 1,0 1-1,-1 1 0,-1 1 1,33 22-1,-58-34-174,1 0 0,-1 0 0,1 0 1,-1 0-1,1 1 0,-1-1 0,0 0 0,1 1 0,-1-1 0,0 1 0,0-1 0,0 1 0,0 0 1,0-1-1,-1 1 0,1 0 0,0-1 0,-1 1 0,0 0 0,1 0 0,-1 0 0,0 0 0,0-1 1,0 1-1,0 3 0,-1-2 13,0 1 0,0-1 0,-1 1 1,1-1-1,-1 0 0,0 0 0,0 0 1,0 0-1,0 0 0,-1 0 0,1-1 1,-4 4-1,-5 3 33,-1 0-1,1 0 1,-2-2 0,1 1-1,-21 8 1,11-9-64,1 0 1,-2-2-1,1 0 1,0-1-1,-1-1 1,-34-1-1,41-2-513,-1-1 1,1 0-1,0-1 0,0-1 1,0-1-1,0 0 0,1-1 1,-1 0-1,-20-12 1,23 4-3081,3 2-278</inkml:trace>
</inkml:ink>
</file>

<file path=ppt/ink/ink2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0.9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19 7424,'-1'-18'13465,"5"53"-9063,7 55-3198,22 200 2575,4 72-2417,-36-359-1357,0 38-11,3-1-1,1-1 1,14 55-1,-18-91-47,0 0-1,0 0 1,1 0-1,-1 0 1,1 0 0,-1-1-1,1 1 1,0 0-1,0-1 1,1 1-1,-1-1 1,0 0 0,1 0-1,0 0 1,-1 0-1,1 0 1,0-1 0,0 1-1,0-1 1,0 1-1,5 0 1,0 0-378,0 0-1,1-1 1,-1 0-1,1-1 1,0 1 0,13-3-1,-14 1-171,0 0-1,1-1 1,-1 0 0,0 0-1,0-1 1,0 0 0,0-1-1,0 0 1,13-9 0,-15 9 141,40-23-3399</inkml:trace>
</inkml:ink>
</file>

<file path=ppt/ink/ink2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1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9856,'61'0'4864,"18"0"-4736,-60 0 7551,37-8-6911,-16 4 0,47-2-256,-17 1 0,9-2-2176,-18 4 128,-8 6-1280,-14-3 129</inkml:trace>
</inkml:ink>
</file>

<file path=ppt/ink/ink2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1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0 280 11392,'3'2'541,"0"0"1,-1 0 0,1 0-1,0 0 1,0 0 0,1 0-1,-1-1 1,4 2 0,37 1 705,-32-4-180,-5 0-46,0 0 1,1-1 0,-1 0-1,0 0 1,0 0 0,0-1-1,8-3 1,3-3-1081,-2 0 0,1-2 0,16-11 0,6-3 442,-33 20-380,0 1 1,0-1-1,0 0 1,-1 0-1,1-1 1,-1 1-1,0-1 1,0 0 0,-1-1-1,0 1 1,0-1-1,0 0 1,0 0-1,-1 0 1,0 0 0,2-8-1,-3 9 0,-1 0 0,-1 0 0,1 0 0,-1 0 0,0 1 0,0-1 0,0 0 0,0 0-1,-1 0 1,0 0 0,0 1 0,-1-1 0,1 0 0,-1 1 0,0-1 0,0 1 0,0-1 0,-1 1 0,0 0 0,1 0 0,-2 0 0,-4-5 0,8 9-3,-1-1 6,0 0 1,0-1-1,0 1 1,0 0-1,0 0 1,-1 0-1,1 0 1,0 0-1,0 1 1,-1-1-1,1 0 1,-1 0-1,1 1 0,-1-1 1,1 1-1,-1 0 1,1-1-1,-1 1 1,1 0-1,-1 0 1,1 0-1,-4 0 1,-8 2 84,0 1-1,0 0 1,0 1 0,0 1 0,0 0 0,1 0 0,0 1-1,0 1 1,1 0 0,0 1 0,0 0 0,1 0-1,0 1 1,0 1 0,-10 13 0,13-16 22,1 1 1,-1 1-1,2-1 0,-1 1 1,1 0-1,1 0 0,0 1 1,0-1-1,1 1 0,0 0 1,0 0-1,1 0 0,1 0 1,0 0-1,0 0 0,1 1 1,0-1-1,0 0 0,1 0 1,1 1-1,3 12 0,-1-13-72,0-1 0,0 1 0,0-1 0,2 0 0,-1 0 0,1 0 0,0-1 0,1 0 0,0 0 0,0 0-1,0-1 1,1-1 0,0 1 0,1-1 0,0 0 0,16 8 0,-10-8-610,0 0 0,1 0 1,-1-2-1,1 0 0,0-1 0,1 0 1,-1-1-1,0-1 0,26-2 1,28-3-3422</inkml:trace>
</inkml:ink>
</file>

<file path=ppt/ink/ink2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2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86 7040,'-8'-16'1743,"5"9"655,9 8 5876,-6-1-8144,1 1-1,-1-1 1,0 1-1,1-1 0,-1 1 1,0 0-1,1-1 0,-1 1 1,0-1-1,0 1 1,1 0-1,-1-1 0,0 1 1,0-1-1,0 1 0,0 0 1,0-1-1,0 1 1,0 0-1,0-1 0,0 1 1,0 0-1,-1-1 1,1 1-1,0-1 0,0 1 1,0 0-1,-1-1 0,1 1 1,-13 29 389,5-13-461,4-8 157,0 1 0,1-1 0,0 1 0,0-1-1,1 1 1,0 0 0,1 0 0,0 0 0,0 0 0,1 1 0,1-1 0,0 0 0,0 0 0,1 0 0,0 0-1,1-1 1,0 1 0,0-1 0,1 1 0,1-1 0,-1 0 0,1 0 0,1-1 0,0 0 0,0 0 0,10 10-1,-11-13-191,1-1 0,0 1-1,0-1 1,0-1 0,1 1-1,-1-1 1,1 0 0,0-1-1,0 0 1,0 0 0,0 0-1,0-1 1,0 0 0,0 0-1,1-1 1,-1 1 0,0-2-1,0 1 1,12-3 0,10-2 50,0-1 0,-1-1 1,41-15-1,-57 17-78,0-1 0,0 0 0,-1 0 0,0-1 0,-1-1 0,1 1 0,-2-2 0,1 1 0,-1-2 1,0 1-1,-1-1 0,0 0 0,12-20 0,-12 15 1,-1-1 0,0 1 1,-1-1-1,0 0 0,-2-1 0,0 1 1,0-1-1,-2 0 0,1-34 0,0 21 84,0-1-14,-5 26 53,-3 15 107,-1 5-148,1 2-1,1-1 1,0 1-1,1-1 1,0 1-1,2 0 1,0 0-1,1 0 1,1 0-1,0 0 1,1-1 0,1 1-1,6 18 1,-6-21-81,1-1 1,1 0-1,0-1 1,1 1 0,1-1-1,0 0 1,0-1 0,1 0-1,0 0 1,1 0 0,0-1-1,1-1 1,0 1-1,1-2 1,0 1 0,20 11-1,-23-17-305,0 1-1,0-1 1,1 0 0,-1-1-1,1 0 1,-1 0-1,1-1 1,14 1-1,-15-2-412,0 0 1,-1-1-1,1 0 0,0 0 0,-1-1 1,1 0-1,-1 0 0,0-1 0,11-5 1,8-7-3270</inkml:trace>
</inkml:ink>
</file>

<file path=ppt/ink/ink2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3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93 9216,'5'3'4053,"20"16"3264,-4 3-3749,-10-7-2581,1 1-1,15 33 1,-19-34-1117,3 4 493,-1 0 0,0 1 0,-2 0 0,10 35 0,-17-54-349,-1 0 0,0 0 0,1 1-1,-1-1 1,0 0 0,0 0 0,0 0 0,0 0 0,0 0-1,0 0 1,0 1 0,0-1 0,0 0 0,0 0 0,-1 0-1,1 0 1,0 0 0,-1 0 0,1 0 0,-1 0-1,1 0 1,-1 0 0,0 0 0,1 0 0,-1 0 0,0 0-1,0 0 1,0-1 0,1 1 0,-1 0 0,0-1 0,0 1-1,0 0 1,0-1 0,0 1 0,0-1 0,0 1 0,-1-1-1,1 0 1,0 0 0,0 1 0,0-1 0,0 0 0,0 0-1,0 0 1,-1 0 0,1 0 0,0 0 0,0-1-1,0 1 1,0 0 0,0 0 0,-2-2 0,-3 1 30,1 0 1,-1-1 0,1 0-1,0 0 1,0 0-1,0-1 1,0 0 0,0 0-1,1 0 1,-9-7-1,11 7-48,-1 0 1,1 0-1,0-1 0,0 1 0,0 0 0,0-1 0,1 1 0,-1-1 0,1 0 0,0 0 0,0 1 0,0-1 0,1 0 0,-1 0 0,1 0 0,0 0 1,0 0-1,1 1 0,-1-1 0,1 0 0,1-5 0,2-6-25,1 0-1,1 0 1,15-26-1,-10 20 21,-3 5 66,0 1 0,1 1 0,1 0 0,0 0 0,1 1-1,0 0 1,1 0 0,27-20 0,-35 30-36,1-1 1,0 1-1,0 0 0,0 1 1,0-1-1,0 1 0,1 0 1,-1 0-1,1 0 0,-1 1 1,1 0-1,-1 0 0,1 1 1,0-1-1,0 1 0,0 0 1,-1 1-1,1-1 0,0 1 1,-1 0-1,1 1 0,-1 0 1,1-1-1,-1 2 0,1-1 1,-1 1-1,0-1 0,0 1 1,6 6-1,-3-2 52,0 0-1,-1 1 0,0 0 1,-1 0-1,0 0 1,0 1-1,-1 0 1,0 0-1,0 0 1,-1 1-1,0-1 1,-1 1-1,0 0 1,2 17-1,1 12 5,-2 1 0,-2 57-1,-2-85-113,-1-12-53,1 1 0,0 0 0,0 0 0,0 0 0,-1-1 0,1 1 0,0 0 0,0 0 0,0-1 0,0 1 1,1 0-1,-1 0 0,0 0 0,0-1 0,0 1 0,0 0 0,1-1 0,-1 1 0,0 0 0,1 0 0,-1-1 0,1 1 0,-1 0 0,1-1 0,-1 1 0,1-1 0,-1 1 0,1-1 0,-1 1 0,1-1 0,0 1 0,-1-1 1,1 1-1,0-1 0,-1 0 0,3 1 0,-2-2-383,1 1 0,-1-1 0,1 0-1,-1 1 1,1-1 0,-1 0 0,0 0 0,1 0 0,-1 0 0,0-1 0,0 1 0,0 0 0,0 0 0,0-1 0,0 1 0,1-3 0,7-7-3517</inkml:trace>
</inkml:ink>
</file>

<file path=ppt/ink/ink2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3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304 521 4352,'2'7'904,"1"0"0,0 0 0,0-1 0,0 1 0,1-1 1,0 0-1,0 0 0,8 8 0,9 9-39,-16-19-821,-1 0-1,1 0 1,0-1-1,0 0 1,0 0-1,0 0 1,0-1-1,1 0 1,-1 0-1,1 0 1,-1-1-1,1 1 1,0-1-1,9 0 1,-6-1 76,0-1 0,1 0 1,-1 0-1,0-1 0,0 0 0,0 0 1,-1-1-1,14-6 0,-2-1 29,-1-1-1,-1-1 1,0-1-1,0 0 0,-1-1 1,-1-1-1,16-18 1,-24 24-128,0-1-1,0 0 1,-1 0 0,-1-1-1,0 0 1,0 0 0,-1 0 0,0-1-1,-1 0 1,0 0 0,-1 0 0,0 0-1,-1 0 1,-1-1 0,0 1-1,0-1 1,-1 1 0,-1-1 0,0 1-1,-1-1 1,0 1 0,-1 0-1,0 0 1,-1 0 0,-1 0 0,1 0-1,-2 1 1,0 0 0,0 0 0,-1 1-1,0-1 1,-1 2 0,0-1-1,-18-15 1,14 14-25,-1 2 1,-1 0-1,0 0 0,0 1 0,0 1 0,-1 1 1,0 0-1,-1 0 0,1 2 0,-32-6 1,24 7-32,0 1 1,0 1 0,0 1-1,0 1 1,1 1 0,-1 1-1,-38 10 1,43-8-6,1 0 0,0 2 0,0 0 0,1 1 0,0 0 1,0 2-1,1 0 0,0 0 0,-25 24 0,32-25 14,-1 1 0,1-1 0,1 1 0,0 1 0,1-1 0,0 1 0,0 1 0,1-1 0,0 1 0,1-1 0,1 1 0,0 0 0,0 1 0,1-1 0,0 15 1,2-19 19,0-1 0,0 1 0,1 0 0,0-1 1,0 1-1,1 0 0,0-1 0,0 1 0,1-1 1,0 0-1,0 0 0,1 0 0,0 0 1,0-1-1,0 0 0,1 1 0,0-1 0,0-1 1,1 1-1,-1-1 0,1 0 0,1 0 1,-1-1-1,0 0 0,1 0 0,0 0 0,10 3 1,-3-2 24,0 0 0,0-1 0,0-1 0,1 0 1,-1-1-1,1 0 0,0-1 0,-1-1 0,1 0 0,0-1 1,-1-1-1,1 0 0,23-8 0,-9-1 35,54-28 1,-58 25-35,0 2 1,46-16 0,-68 28-1,-1-1 0,1 1 0,-1 0-1,1-1 1,-1 1 0,1 0 0,0 1 0,-1-1 0,1 0 0,-1 1 0,1 0 0,-1-1 0,1 1 0,-1 0-1,0 0 1,1 0 0,-1 1 0,0-1 0,0 0 0,0 1 0,0 0 0,3 2 0,4 5 174,-1 1 0,0 0 0,11 17 0,4 6 342,-8-15-328,2 0-1,0-1 0,1-1 0,0-1 1,1-1-1,1 0 0,32 16 0,-35-22-754,0-1-1,1-1 0,0-1 1,0 0-1,0-1 0,23 2 1,-26-5-192,-4 1-82,0-1 1,0 0-1,0-1 0,15-2 0,-2-8-1632</inkml:trace>
</inkml:ink>
</file>

<file path=ppt/ink/ink2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3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0 288 11008,'32'34'16859,"-19"-17"-16695,-7-11-45,-1 0 0,1 0-1,0-1 1,1 0 0,-1 0-1,1-1 1,0 1 0,0-2-1,0 1 1,1-1 0,0 0-1,15 4 1,-9-4 46,0 0-1,0-1 1,0 0-1,0-1 0,0-1 1,0 0-1,16-3 1,-8 0-154,0-1-1,0-2 1,0 0 0,28-13 0,-41 16-68,-1-2 1,1 1-1,-1-1 0,0-1 1,0 0-1,-1 0 0,1 0 0,-1-1 1,-1 0-1,1 0 0,-1-1 1,9-14-1,-13 18 10,0-1 1,0 1-1,-1 0 0,1-1 0,-1 1 1,0-1-1,0 0 0,-1 1 1,1-1-1,-1 0 0,0 1 0,-1-1 1,1 0-1,-1 1 0,-1-7 1,-1 2-43,1 1 0,-2-1 0,0 1 0,0 0 0,0 0 0,-1 0 0,-9-11 0,4 7-73,0 0-1,-1 1 0,-1 0 1,1 1-1,-2 0 0,0 1 1,0 1-1,-26-13 1,32 17 71,-1 1 1,-1 0-1,1 1 1,0 0 0,-1 0-1,1 1 1,-1 0 0,1 0-1,-1 1 1,1 1 0,-1-1-1,-9 3 1,14-2 20,1 0 0,-1 0 0,1 0 1,-1 1-1,1 0 0,-1 0 0,1 0 0,0 0 0,0 0 1,0 1-1,0-1 0,1 1 0,-1 0 0,1 0 0,-1 0 1,1 0-1,0 0 0,0 0 0,0 1 0,1-1 0,-1 1 0,1-1 1,0 1-1,0 0 0,0-1 0,0 1 0,1 0 0,-1 3 1,1 0-35,0 0 0,0 0 0,0-1 0,1 1 0,0 0 0,0-1 0,1 1 0,0-1 0,0 1 0,0-1 0,1 0 0,0 0 0,0 0 0,1 0 0,0 0 1,0-1-1,0 0 0,0 1 0,1-2 0,0 1 0,0 0 0,0-1 0,11 6 0,2 2 171,1-2 0,0 0 0,1-1-1,0-1 1,0-1 0,28 6 0,-30-9 311,-15-4-112,-1 0 0,1 1 0,-1 0 0,1-1 0,-1 1 1,1 0-1,-1 0 0,0 0 0,1 0 0,3 3 0,-4-1-17,-1-1 1,1 1-1,-1-1 1,1 1 0,-1 0-1,0 0 1,0-1-1,0 1 1,0 0-1,-1 0 1,1 0 0,-1 4-1,3 4 62,0 1 0,0-1 0,1 1 0,1-1 0,0 0 0,0 0 0,1-1 0,0 0 0,1 0 0,0 0 0,15 14 0,-14-16-799,0 0 0,1-1 1,0 0-1,0-1 0,0 0 0,1 0 0,16 7 0,14 5-7447,-27-13 3945</inkml:trace>
</inkml:ink>
</file>

<file path=ppt/ink/ink2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5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1 567 8192,'44'-11'13463,"0"-11"-9796,-18 1-3304,-1-1-1,-1-1 1,-1-1 0,21-29-1,-32 38-209,0 0 1,-1-2-1,-1 1 0,-1-1 1,0-1-1,7-22 0,-12 32-62,-2-1-1,1 0 1,-1-1 0,-1 1-1,0 0 1,0 0-1,0-1 1,-1 1 0,-1 0-1,0-1 1,0 1-1,-1 0 1,0 0 0,-4-10-1,6 17-59,0 0 0,-1 0 1,1 0-1,-1 0 0,0 1 0,0-1 0,0 0 0,0 0 0,0 1 0,0-1 1,0 1-1,0-1 0,-1 1 0,1-1 0,-1 1 0,1 0 0,-1 0 1,1 0-1,-1 0 0,0 0 0,1 0 0,-1 0 0,0 0 0,0 1 0,0-1 1,1 1-1,-1-1 0,0 1 0,0 0 0,0-1 0,0 1 0,0 0 1,0 0-1,0 1 0,0-1 0,-3 1 0,5-1-25,-1 0-1,1 0 1,0 1 0,-1-1 0,1 0-1,0 0 1,0 0 0,-1 0-1,1 1 1,0-1 0,0 0-1,-1 0 1,1 1 0,0-1 0,0 0-1,0 0 1,0 1 0,-1-1-1,1 0 1,0 1 0,0-1-1,0 0 1,0 0 0,0 1 0,0-1-1,0 0 1,0 1 0,0-1-1,0 0 1,0 1 0,0-1-1,0 0 1,0 1 0,0-1 0,0 0-1,0 1 1,0-1 0,0 0-1,0 0 1,1 1 0,-1-1 0,0 0-1,0 1 1,0-1 0,1 0-1,0 1-5,0 1 0,0-1-1,0 0 1,0-1-1,0 1 1,1 0-1,-1 0 1,0 0 0,0-1-1,1 1 1,-1-1-1,1 1 1,-1-1-1,2 1 1,23 0 22,0 0 0,-1-2 0,1-1 0,0-1 0,49-13 0,-46 10-26,83-24 27,-83 21 2,-1 1 0,1 2 1,0 0-1,49-2 0,-77 8-21,0 0 1,0-1-1,0 1 0,1 0 0,-1 0 0,0 0 0,0 0 0,0 0 0,1 0 0,-1 1 0,0-1 1,0 0-1,0 1 0,1-1 0,-1 1 0,0-1 0,0 1 0,0-1 0,0 1 0,0 0 0,0-1 1,0 1-1,0 0 0,-1 0 0,1 0 0,0 0 0,0 0 0,-1 0 0,1 0 0,0 0 0,-1 0 1,1 0-1,-1 0 0,1 0 0,-1 0 0,0 1 0,1-1 0,-1 0 0,0 0 0,0 0 0,0 1 1,0-1-1,0 0 0,0 0 0,0 0 0,-1 1 0,1-1 0,0 0 0,-1 0 0,1 0 0,-1 2 1,-3 7-5,0-1 0,-1 0 0,0 0 0,0 0 0,-11 11 0,8-8-9,-1 1 1,2-1 0,-1 1-1,2 0 1,0 1 0,0 0-1,2 0 1,-1 0 0,2 0-1,0 1 1,0 0 0,2-1-1,0 1 1,0 0 0,3 19-1,-1-21 4,2-1 0,-1 1-1,1 0 1,1-1 0,0 0-1,1 0 1,0 0 0,1 0-1,0-1 1,1 0 0,0 0-1,1-1 1,0 0 0,1 0-1,0-1 1,0 0 0,1-1-1,12 9 1,-11-10 3,0-1 0,0 0 0,0-1 0,1 0 0,-1-1 0,1 0 0,0-1 0,1 0 0,-1-1 0,0-1 0,1 0 0,-1 0 0,1-1 1,0-1-1,-1 0 0,0 0 0,1-2 0,21-6 0,-18 4-3,-1-1 0,0 0 1,-1-1-1,1-1 1,-2 0-1,1-1 0,-1 0 1,0-1-1,-1-1 0,0 0 1,-1-1-1,0 0 1,-1 0-1,11-18 0,-17 24 2,-1-1-1,0 1 0,0-1 1,-1 0-1,1 0 0,-2 0 1,1 0-1,-1 0 0,0 0 1,0-1-1,-1 1 0,0 0 1,0-1-1,-2-11 0,1 15 1,0-1 0,0 1 0,-1 0 0,1 0 0,-1 0 0,0 0 0,0 0 0,0 0 0,0 0 0,-1 0 0,1 1 0,-1-1 0,0 1 0,0 0 0,-1 0 0,1 0 0,-1 0 0,1 1 0,-1-1 0,0 1 0,0 0-1,0 0 1,-8-2 0,8 3 7,0 0 1,0 1-1,0-1 0,0 1 0,0 0 0,0 0 0,-1 1 0,1-1 0,0 1 0,0 0 0,0 0 0,1 0 0,-1 1 0,0-1 1,0 1-1,1 0 0,-1 0 0,1 0 0,-1 1 0,1-1 0,0 1 0,0 0 0,0 0 0,0 0 0,1 0 0,-1 0 0,-2 5 1,0 0-4,0 0 0,0 0 0,1 1 0,0-1 0,1 1 0,0 0 1,0 0-1,1 0 0,0 0 0,0 0 0,0 13 0,3-12 39,-1 0-1,1 0 0,1-1 0,-1 1 1,2 0-1,-1-1 0,2 1 0,-1-1 1,1 0-1,0 0 0,1-1 0,0 1 1,0-1-1,1 0 0,0 0 0,1-1 1,-1 0-1,14 11 0,-10-11-22,0 1 0,0-2 1,1 0-1,0 0 0,1-1 0,-1 0 0,1-1 0,0 0 0,0-1 0,0 0 1,0-1-1,1 0 0,-1-1 0,19-1 0,49-9-2494,-67 6 825,0 0-1,0-2 0,21-9 0,-7-1-2443</inkml:trace>
</inkml:ink>
</file>

<file path=ppt/ink/ink2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6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8 960 9344,'22'-6'3674,"-1"-1"0,32-15 0,37-29 1308,-44 19-4142,61-55 1,-80 61-649,0 0 0,-2-2 0,0-1-1,-3 0 1,24-41 0,-25 38 11,-2-1-1,18-41 0,-32 60-190,0 0 0,0 0-1,-1-1 1,-1 1 0,0-1 0,-1 1 0,-1-1 0,0 0 0,-2-17 0,0 21-25,-1 0 1,0 0-1,-1 0 1,0 0-1,0 1 1,-1-1-1,-1 1 0,0 0 1,0 0-1,-1 0 1,0 1-1,-1 0 1,0 0-1,0 1 1,-1 0-1,-14-12 0,10 11-2,-1 1 0,0 1 0,0 0 0,0 1 0,-1 0 0,0 1 0,0 0 0,-1 1 0,1 1 0,-1 0 0,0 1 0,0 1 0,1 0-1,-1 1 1,0 1 0,0 0 0,0 1 0,0 0 0,-23 8 0,26-7 22,0 1 0,0 0 0,1 1 0,0 0 0,0 1 0,0 0 0,0 1 0,1 0-1,0 0 1,0 1 0,1 0 0,0 1 0,1 0 0,0 1 0,0 0 0,1 0 0,0 0 0,1 1 0,0 0 0,1 0 0,0 1 0,1-1 0,0 1 0,-3 19-1,3 8 144,2 1-1,1 0 0,3-1 1,1 1-1,8 40 0,-2-43 50,2 0-1,1-1 1,20 43-1,-1-7 118,53 111 242,-34-78-242,-22-30-248,-21-53-453,1 0 0,1 0 0,13 23 0,-21-44 248,0 0 1,0 0-1,0-1 0,0 1 0,0 0 0,0-1 0,1 1 0,-1 0 0,0-1 0,0 0 0,0 1 0,0-1 0,1 0 1,-1 1-1,0-1 0,0 0 0,1 0 0,-1 0 0,0 0 0,1 0 0,-1 0 0,0 0 0,0-1 0,1 1 0,-1 0 0,0-1 1,0 1-1,0-1 0,0 1 0,1-1 0,-1 0 0,0 1 0,0-1 0,0 0 0,0 0 0,1-1 0,46-39-7157,-40 34 6343,1-2-293,52-41-4571,-57 47 5828,1 0-1,-1 0 0,1 1 0,0-1 0,0 1 1,0 0-1,0 1 0,0-1 0,1 1 1,-1 0-1,8-1 0,-11 3 295,-1-1 0,0 1 0,1-1 0,-1 1 0,0-1 0,1 1 0,-1 0 0,0 0 0,0-1 0,1 1 0,-1 0-1,0 0 1,0 0 0,0 0 0,0 1 0,0-1 0,0 0 0,-1 0 0,1 1 0,0 0 0,20 39 4939,-2-4-2090,-14-33-2940,-1-1 1,1 0 0,0 0-1,0-1 1,0 1 0,0-1 0,0 0-1,0-1 1,1 1 0,-1-1-1,1 0 1,-1 0 0,1-1 0,7 1-1,75-6 969,-87 5-1162,22-3 70,-1-1-1,0-1 0,0-1 1,0-1-1,0-1 1,-1-1-1,-1-1 1,0 0-1,0-2 1,-1 0-1,0-1 0,-1-1 1,-1-1-1,0 0 1,-1-1-1,0-1 1,13-20-1,-26 32-100,1-1 1,-1 1-1,0-1 0,0 0 1,-1 0-1,1 0 0,-2 0 1,1-1-1,0 1 0,-1 0 1,-1-1-1,1 1 1,-1-1-1,0 1 0,0-1 1,-1 1-1,0 0 0,0-1 1,0 1-1,-1 0 0,0-1 1,0 1-1,-1 0 0,1 0 1,-1 1-1,-1-1 0,1 1 1,-1-1-1,0 1 0,0 0 1,0 0-1,-1 1 0,0-1 1,0 1-1,0 0 0,0 1 1,-1-1-1,-10-4 0,2 1-29,-1 1 0,0 1 0,0 0 0,0 1 0,-1 0 0,1 1 0,-1 1 1,0 1-1,0 0 0,-30 3 0,23 0-27,1 1 0,-1 2 0,0 0 0,1 1 1,0 1-1,0 2 0,-22 11 0,39-17-16,-1 0 0,1 1 0,0-1 1,0 1-1,0 1 0,0-1 0,1 0 0,-1 1 0,-5 8 0,9-11 39,0-1 0,0 1 0,0 0-1,0-1 1,1 1 0,-1 0 0,0-1 0,1 1 0,-1 0-1,1 0 1,0-1 0,-1 1 0,1 0 0,0 0 0,0 0-1,0 0 1,0-1 0,1 1 0,-1 0 0,0 0 0,1-1-1,0 1 1,-1 0 0,1 0 0,0-1 0,0 1 0,-1-1-1,1 1 1,1-1 0,-1 1 0,0-1 0,0 1 0,0-1-1,3 2 1,0-1-46,0 0 0,1 0 1,-1 0-1,1 0 0,0 0 0,-1-1 0,1 0 0,0 0 0,0-1 1,0 1-1,0-1 0,0 0 0,0 0 0,0 0 0,5-2 0,73-15-673,-83 17 756,2 0-12,190-44-886,-188 43 963,0 0-1,0 1 0,0 0 0,0-1 1,0 1-1,0 1 0,0-1 0,0 1 1,-1-1-1,1 1 0,0 0 0,0 0 1,0 1-1,-1-1 0,1 1 0,0 0 1,-1 0-1,0 0 0,1 0 1,-1 1-1,0-1 0,3 4 0,2 5 327,0-1 0,-1 1 0,-1 0 0,0 1-1,7 18 1,-9-19-130,1 0-1,0-1 1,1 1 0,0-1-1,0 0 1,1 0-1,16 16 1,-17-21-288,1-1-1,-1 1 1,1-1 0,0-1-1,1 1 1,-1-1-1,1-1 1,-1 1 0,1-1-1,0-1 1,0 1-1,-1-1 1,1 0 0,11-1-1,-5-1-821,-1 0 0,1 0 0,-1-2 0,1 1 0,-1-2 0,0 0-1,15-6 1,9-6-2987</inkml:trace>
</inkml:ink>
</file>

<file path=ppt/ink/ink2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6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26 189 7936,'2'-4'930,"0"0"-1,0 0 1,0 0 0,0 0 0,1 0-1,0 1 1,0 0 0,0-1 0,6-4-1,40-31 3688,-29 24-4793,-3 2 486,1 1 0,0 1 1,1 1-1,0 0 0,37-12 0,-47 19-102,1 0-1,0 0 0,0 1 1,0 1-1,0 0 0,0 0 0,0 1 1,0 0-1,0 0 0,0 1 0,1 1 1,-1 0-1,-1 0 0,15 6 1,-20-6-139,0 0 1,-1 0-1,1 0 1,-1 0-1,0 1 1,0-1-1,0 1 1,0 0-1,0 0 1,-1 0-1,1 0 1,-1 0-1,0 1 1,0-1-1,0 1 1,1 4-1,0 0 39,-1 0 0,0 0 0,0 0-1,-1 0 1,0 0 0,0 1 0,-1 11-1,-2-1 22,0-1 0,-1 0-1,0 0 1,-2 0-1,0-1 1,-11 25-1,5-20-34,-1 0-1,0-1 0,-2 0 0,-1-1 0,0-1 0,-1 0 0,-1-1 0,-1-1 0,-20 15 0,26-23-96,-1 0-1,0 0 1,0-2-1,0 0 1,-1 0-1,0-1 1,-1-1-1,1 0 1,-1-1-1,0-1 1,0 0-1,0-1 1,0-1-1,0 0 1,-23-2-1,35 0-19,1 1-1,-1-1 1,0 0 0,0 0-1,1 0 1,-1 0 0,1 0-1,-1 0 1,1-1 0,-1 1 0,1-1-1,0 0 1,0 0 0,-3-2-1,5 4 19,0-1-1,-1 1 1,1-1-1,0 1 1,-1-1 0,1 1-1,0-1 1,-1 0-1,1 1 1,0-1-1,0 1 1,0-1-1,0 1 1,0-1 0,-1 0-1,1 1 1,0-1-1,0 1 1,0-1-1,1 0 1,-1 1-1,0-1 1,0 1 0,0-1-1,1 0 1,-1 0-10,1 0 0,0 0 0,0 0 0,0 0 0,0 0 0,0 0 0,0 1 0,1-1 0,-1 0 0,0 1 0,0-1 0,0 1-1,1-1 1,-1 1 0,0 0 0,3-1 0,17-1 82,0 1 0,0 0-1,0 2 1,0 0-1,0 2 1,0 0-1,36 11 1,-10-3 19,-30-7-15,-1 1-1,1 1 1,-1 0-1,16 10 0,-16-8-1006,-1-1 0,1-1 0,29 8 0,-28-13-2434,-3-1-364</inkml:trace>
</inkml:ink>
</file>

<file path=ppt/ink/ink2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7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10496,'8'-12'5248,"50"9"-6016,-45 0 7039,17 3-6015,-4 0 128,17 3 768,-6 0 128,6 1-1536,-9 4 0,1-8-128,-3 0 128,-6 0-2560,-4 0 128</inkml:trace>
</inkml:ink>
</file>

<file path=ppt/ink/ink2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7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62 306 12928,'5'33'6399,"3"25"-8191,-3-46 10624,8 21-8832,-8-11 0,8 17-1280,-4-9 128,12-5-1280,-3-7 0,12-21-895,-3 0 127</inkml:trace>
  <inkml:trace contextRef="#ctx0" brushRef="#br0" timeOffset="1">48 12 14080,'-48'-5'7039,"48"1"-12286,0 4 14718,5-3-15743,-5 3 129</inkml:trace>
</inkml:ink>
</file>

<file path=ppt/ink/ink2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8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16 283 4992,'-5'4'1726,"4"10"8934,2-1-6257,-1-11-4284,1 1 0,0-1 0,0 1 0,0-1 0,0 0 0,0 1 0,0-1 0,1 0 0,-1 0 0,1 0 1,-1 0-1,1 0 0,0 0 0,0 0 0,3 2 0,37 27-63,-34-25 649,-1-2-501,1 1-1,1-2 1,-1 1-1,0-1 0,1 0 1,0 0-1,-1-1 1,1-1-1,0 1 1,0-2-1,11 1 0,3-1 136,1-1-1,42-9 0,-39 5-151,1-2 1,-1 0-1,0-3 0,0 0 0,-1-1 1,-1-1-1,0-2 0,30-21 0,-46 29-129,0-1-1,-1-1 0,0 0 1,0 0-1,10-14 0,-16 18-49,1 0 0,0 0 0,-1 0 0,0 0-1,0-1 1,0 1 0,-1-1 0,0 1 0,1-1 0,-2 0-1,1 0 1,0 1 0,-1-1 0,0 0 0,0-5 0,-2 4-8,1-1 0,-1 1 0,0 0 0,0 0 0,-1 1 0,1-1 0,-1 0 0,-1 1 0,1 0 0,-1-1 0,0 1 0,0 1 0,0-1 0,-1 1 0,-6-6 0,-11-1-52,-1 1-1,1 1 1,-2 0 0,1 2 0,-1 1 0,0 1 0,0 1 0,-41-2-1,47 5 13,0 1 0,-1 0 0,1 1 0,0 1 0,0 1 0,1 1 0,-1 0 0,0 1 0,1 1 0,0 1 0,1 0 0,-1 1 0,2 1 0,-1 0 0,-24 21 0,36-28 4,-1 1 0,2 1-1,-1-1 1,0 1 0,1-1-1,-1 1 1,1 0 0,0 0-1,1 0 1,-1 1 0,1-1-1,0 1 1,0-1 0,0 1-1,0 0 1,1 0 0,0 0-1,0 0 1,0 0 0,1 0-1,-1 0 1,1 0 0,0 0-1,1 0 1,-1 0-1,3 6 1,-1-5-99,1 0-1,0-1 0,0 1 1,1-1-1,-1 1 0,1-1 1,0 0-1,1-1 1,-1 1-1,1-1 0,0 0 1,0 0-1,1 0 1,-1-1-1,1 0 0,-1 0 1,1 0-1,11 3 1,1 0-950,1-1 0,0 0 1,0-2-1,38 2 0,7-1-2371</inkml:trace>
</inkml:ink>
</file>

<file path=ppt/ink/ink2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8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11520,'6'3'8909,"3"5"-4432,37 43-3250,-23-20-689,-2 1 1,27 52-1,-40-69-276,-1 0-1,-1 1 0,-1 0 1,0 0-1,-1 1 0,-1-1 1,0 1-1,0 21 0,-3-35-236,0 0-1,0 0 0,-1 0 1,1 0-1,-1 0 0,0 0 1,0-1-1,0 1 0,0 0 1,0 0-1,0-1 0,-1 1 1,0-1-1,1 1 0,-3 2 1,3-5-20,0 1 1,0 0-1,0-1 1,0 1-1,0-1 1,0 1-1,-1-1 0,1 1 1,0-1-1,0 0 1,0 1-1,0-1 1,-1 0-1,1 0 1,0 0-1,0 0 1,0 0-1,-1 0 0,1 0 1,0 0-1,0-1 1,0 1-1,-1 0 1,1-1-1,0 1 1,0-1-1,0 1 1,0-1-1,0 0 1,0 1-1,0-1 0,0 0 1,0 0-1,0 0 1,1 0-1,-1 0 1,0 0-1,0 0 1,1 0-1,-1 0 1,0-1-1,-4-6-15,0-1 0,0 0 0,1 0 0,0 0-1,0 0 1,1 0 0,1-1 0,-1 0 0,0-16 0,0 6-24,2 0 1,0-1 0,4-34-1,0 40 25,0 1 0,2 0 0,-1 0 0,2 0 0,0 0-1,0 1 1,2 0 0,-1 1 0,2 0 0,-1 0-1,2 0 1,0 1 0,0 1 0,23-19 0,-27 24 31,1 0 1,0 1-1,0 0 1,0 0 0,0 1-1,0 0 1,1 0-1,0 0 1,-1 1-1,1 1 1,0-1-1,12 0 1,-14 2 15,0 1 0,0 0 0,0 0-1,0 0 1,0 1 0,-1-1 0,1 1 0,0 1 0,-1-1-1,1 1 1,-1 0 0,0 0 0,0 1 0,0-1 0,-1 1 0,1 0-1,-1 0 1,5 7 0,6 7 51,0 1 0,-1 0 0,-1 2 0,-1-1 0,13 33 0,-19-38-95,0 0-1,-2 0 1,0 0-1,0 0 1,-1 1-1,-1-1 1,-1 1-1,0 0 1,-2 19-1,-9-4-624,9-30 324,1 1 0,0-1 0,-1 0 1,0 0-1,1 0 0,-1 0 0,0 0 0,0 0 1,1 0-1,-1-1 0,0 1 0,0 0 0,0 0 1,0 0-1,0-1 0,0 1 0,0-1 0,0 1 1,0-1-1,-1 1 0,-1 0 0,-5-1-3661</inkml:trace>
</inkml:ink>
</file>

<file path=ppt/ink/ink2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29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0 368 11392,'24'5'4921,"1"-8"-4281,-3 0 1182,0 1 2656,13 3-3191,-20 0-1049,1 0 0,0-1-1,-1-1 1,1 0-1,-1-1 1,1-1-1,-1-1 1,0 0-1,0 0 1,-1-2 0,25-12-1,85-70 1064,-120 84-1283,0 0 0,0 0 0,0-1 0,0 1 0,-1-1 0,1 0-1,-1 1 1,-1-2 0,1 1 0,-1 0 0,1 0 0,-2-1-1,1 1 1,0-1 0,-1 0 0,0 1 0,-1-1 0,1 0 0,-1 0-1,0 1 1,0-1 0,-1 0 0,0 0 0,0 1 0,0-1 0,-1 0-1,0 1 1,0-1 0,0 1 0,0 0 0,-1 0 0,0 0-1,0 0 1,-1 0 0,1 1 0,-1-1 0,0 1 0,0 0 0,-1 0-1,1 1 1,-1-1 0,1 1 0,-1 0 0,0 0 0,-1 0 0,1 1-1,0 0 1,-12-3 0,8 3 40,0 1 0,0 0 1,0 0-1,-1 1 0,1 1 0,0-1 0,0 1 1,0 1-1,0 0 0,0 0 0,0 1 0,0 0 0,1 0 1,-1 1-1,1 0 0,0 1 0,0-1 0,0 2 1,1-1-1,0 1 0,-7 7 0,8-6 2,0 1-1,1 0 0,0 0 1,0 1-1,1-1 1,0 1-1,0 0 1,1 0-1,0 0 1,1 1-1,0-1 0,0 1 1,1-1-1,0 1 1,1-1-1,0 12 1,2-7-1,0 0 0,1 0 0,1 0 0,0 0 0,0 0 0,2 0 1,0-1-1,0 0 0,1-1 0,11 16 0,-7-13-54,0-1 0,1-1 0,0 1-1,1-2 1,1 0 0,0 0 0,0-2 0,20 12 0,-24-16-67,2-1-1,-1 1 1,0-2 0,1 1 0,0-2-1,0 0 1,0 0 0,0-1 0,1 0 0,-1-1-1,1-1 1,12-1 0,-20 1-392,1-1 0,-1 0 1,1 0-1,-1-1 0,0 1 0,1-1 0,-1 0 1,0-1-1,0 1 0,8-7 0,10-7-3642</inkml:trace>
</inkml:ink>
</file>

<file path=ppt/ink/ink2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31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2 2432,'-1'-1'9147,"0"1"-3286,-4 0-1144,-14 15-3323,17-12-1294,2-1 0,-1 1-1,0-1 1,0 1-1,1-1 1,0 1 0,-1 0-1,1-1 1,0 1 0,0-1-1,0 1 1,1 0 0,-1-1-1,1 1 1,0 3-1,15 38 483,-8-32-456,-1 1 34,0 0 0,1-1 1,1 0-1,0-1 0,0 0 1,1 0-1,21 16 0,4 2 298,-27-22-376,0 0 0,0 0 1,1-1-1,0 0 0,0-1 0,0 0 1,1 0-1,0-1 0,12 4 0,118 16 457,-56-12-417,-19-11 476,-63-1-449,-2-1-136,0 1 0,0 0 1,0-1-1,-1 1 0,1-1 0,0 1 0,0-1 1,0 1-1,0-1 0,-1 1 0,1 0 0,0-1 1,-1 1-1,1-1 0,0 1 0,0 0 0,-1-1 0,1 1 1,-1 0-1,1-1 0,0 1 0,-1 0 0,1 0 1,-1 0-1,1-1 0,-1 1 0,1 0 0,-1 0 0,-11-8-32,11 8-88,-31 18-405,-85 19 512,95-32-10,1 1-1,-25 10 1,29-9 23,-1 0 0,0-2 0,-35 6 0,39-9 14,0 1 0,0 0-1,0 1 1,1 1 0,0 0-1,0 0 1,0 2 0,0-1-1,1 2 1,0 0 0,1 0-1,0 1 1,0 0 0,1 1-1,-11 12 1,17-16-43,0 1 0,0-1 0,0 1 0,1-1 0,0 1 0,1 0 0,-1 0-1,1 0 1,1 1 0,-1-1 0,1 0 0,0 1 0,1-1 0,0 9 0,0-10 13,1 0 0,-1 0 0,1-1 0,0 1 0,1 0 0,-1-1 0,1 1 0,0-1 0,1 1 0,-1-1 0,1 0 0,0 0 0,0 0 0,1-1 0,-1 1 0,1-1-1,0 0 1,9 8 0,-11-11 8,-1 0-1,1 0 0,0 0 1,0 0-1,0-1 0,0 1 1,0 0-1,0-1 0,0 0 0,0 1 1,0-1-1,0 0 0,1 0 1,-1 0-1,0 0 0,2-1 1,0 1 49,-7 0-151,0 0 0,0 0 0,1 1 0,-1-1 0,0 1-1,0 0 1,1 0 0,-1 0 0,-4 2 0,-11 9-5862,16-11 5060,1-1-2813</inkml:trace>
</inkml:ink>
</file>

<file path=ppt/ink/ink2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3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565 0 3584,'-8'15'6205,"-28"32"-5533,36-46-595,-440 510 2718,393-470-3269,46-40 412,0 0-1,-1 0 1,1 0-1,0-1 1,0 1-1,-1-1 1,1 1-1,0-1 1,-1 1-1,1-1 1,-1 0-1,1 1 0,0-1 1,-1 0-1,-2 0 1,4-1 4,-1 1 1,0-1-1,1 1 1,-1-1-1,1 1 1,-1-1-1,0 0 1,1 1-1,-1-1 1,1 0-1,-1 1 1,1-1-1,0 0 1,-1 0-1,1 1 0,0-1 1,0 0-1,-1 0 1,1 0-1,0 0 1,0 1-1,0-1 1,0 0-1,0 0 1,0 0-1,0 0 1,0 1-1,0-1 1,1-1-1,1-6-262,-1 0 0,1 1 0,1-1 0,0 1 0,0 0 0,0 0 0,1 0 0,0 0 0,6-8 0,33-45-1365</inkml:trace>
</inkml:ink>
</file>

<file path=ppt/ink/ink2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32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16 9728,'-24'-16'12076,"24"16"-11965,-1 0 0,1 0 0,0 0 0,0 0 0,-1 0 0,1 0 0,0 0 0,0 0 0,-1 0 0,1 1 0,0-1 1,-1 0-1,1 0 0,0 0 0,0 0 0,-1 0 0,1 0 0,0 1 0,0-1 0,0 0 0,-1 0 0,1 0 0,0 0 0,0 1 1,0-1-1,-1 0 0,1 0 0,0 1 0,0-1 0,0 0 0,0 0 0,0 1 0,0-1 0,0 0 0,-1 0 0,1 1 1,0-1-1,0 0 0,0 1 0,0-1 0,0 0 0,0 0 0,0 1 0,12 50 1444,-8-37-554,14 55-426,18 134-1,-13 80 943,4 26-663,-27-306-876,1 0 1,-1 0-1,0 0 1,1 1-1,0-1 0,0 0 1,0 0-1,0 0 1,0 0-1,1 0 0,0 0 1,-1-1-1,1 1 1,0 0-1,0-1 0,0 1 1,0-1-1,1 0 1,3 3-1,-1-3-38,-1 0-1,1-1 1,0 1 0,0-1-1,-1 0 1,1-1 0,0 1 0,0-1-1,0 0 1,0 0 0,0-1-1,8-1 1,5-1-980,0-2-1,29-10 1,8-6-3828,-41 15 2937,13-6-2037</inkml:trace>
</inkml:ink>
</file>

<file path=ppt/ink/ink2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33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46 8448,'-5'-3'4224,"50"-4"-2432,-37 4 5375,32-5-6399,-10 5 128,28-1 384,-15 1 0,26-2-1792,-11-2 128,3 14 512,-13-7 0,-8 0-1920,-5 0 128,-19-7-1664,-2 4 129</inkml:trace>
</inkml:ink>
</file>

<file path=ppt/ink/ink2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33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37 13824,'-5'-10'6911,"10"-5"-8447,-5 15 13184,3-3-11648,-3 3 128,0 0-640,0 0 128,-3-4-128,-2-1 0,5 5-2176,0 0 128,0 0-1280,0 0 1</inkml:trace>
</inkml:ink>
</file>

<file path=ppt/ink/ink2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33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382 47 10752,'-12'-24'8903,"-9"9"-3608,16 14-4982,0-1 0,0 1 0,0 0 0,0 0 0,0 0 0,-1 1 0,1 0 0,0 0-1,-6 1 1,-5 1-324,0 1-1,0 1 1,1 0-1,0 1 0,-30 14 1,32-13 240,1 1 1,-1 1-1,1 0 1,1 0-1,0 1 1,0 1-1,0 0 1,1 0 0,1 1-1,-14 20 1,18-23-141,0 1 1,1-1 0,1 1-1,-1 0 1,1 0-1,1 0 1,0 1 0,0-1-1,1 0 1,0 1 0,0-1-1,1 1 1,1-1 0,-1 1-1,2-1 1,-1 1 0,4 11-1,-2-12-57,0 1 0,1-1 0,0 0 0,1 0 0,-1 0 0,2 0 0,-1-1 1,1 0-1,0 0 0,1-1 0,0 0 0,0 0 0,1 0 0,-1-1 0,1 0 0,1 0 0,-1-1 0,1 0 0,0-1 0,15 6 0,-8-5-371,-1-1 0,1-1 0,0 0 0,0-1 0,0 0 0,0-2 0,1 0 1,-1 0-1,0-2 0,0 0 0,0-1 0,18-5 0,17-8-2861</inkml:trace>
</inkml:ink>
</file>

<file path=ppt/ink/ink2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36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88 452 6016,'-7'-3'5031,"4"-4"4295,3 6-7897,0 1-1344,-2 2 190,0 1 0,0 0-1,0 0 1,1 0 0,-1 0-1,1 1 1,0-1 0,0 0 0,0 0-1,0 1 1,0-1 0,1 1-1,0-1 1,0 0 0,0 1-1,0-1 1,0 1 0,1-1-1,0 4 1,1 6-54,2 0 0,-1 0 1,9 20-1,-8-23-197,0-1 0,1-1 0,0 1 0,0-1 1,1 1-1,0-1 0,0-1 0,1 1 0,0-1 0,0-1 1,1 1-1,0-1 0,0 0 0,0-1 0,1 0 0,13 6 0,-11-8-6,0 1 0,1-1 0,-1-1 0,1 0 0,-1-1 0,1 0 0,0-1 0,-1 0 0,1-1-1,0 0 1,-1-1 0,1 0 0,21-7 0,-1-2-9,1 0 1,-2-2-1,57-32 0,-76 37-3,0 0-1,-1-1 0,0 0 1,-1-1-1,1 0 0,-2-1 1,0 0-1,0 0 0,-1-1 1,0 0-1,-1-1 0,7-17 1,-13 28-3,6-13-1,-1 0 0,0-1 1,-1 1-1,-1-1 0,-1 0 1,0 0-1,0-20 0,-5 18-10,0 0 0,-2 1 0,0-1-1,-1 1 1,-1 0 0,0 0 0,-1 0-1,-1 1 1,-1 0 0,0 1 0,-1 0 0,-14-16-1,18 23 8,-2 1-1,1-1 1,-1 2-1,0-1 1,-1 1-1,0 0 1,0 1-1,0 0 1,0 0-1,-1 1 1,1 1-1,-1-1 1,-20-3-1,8 2-11,1 1-1,-1 1 0,0 1 1,0 0-1,0 2 1,0 1-1,0 0 1,0 2-1,0 0 0,-27 9 1,32-9-25,1 1 0,1 1 1,-1 0-1,1 1 0,0 1 0,0 0 1,1 1-1,0 1 0,0 0 0,1 1 1,0 0-1,-13 14 0,23-21 9,-1 0 0,1 0 0,0 1 0,1-1 0,-1 1 0,0 0 0,1 0 1,0 0-1,0 0 0,0 0 0,0 0 0,1 0 0,0 1 0,0-1 0,0 0 0,0 1 0,1-1 0,-1 1 0,1-1 0,0 1 0,1-1 0,-1 1 0,1-1 0,0 1 0,0-1 0,0 0 0,3 8 0,0-6-62,1 0 0,-1-1 0,1 1 0,0-1 0,0 0 0,0 0 0,1-1 0,-1 1 0,1-1 0,1 0 0,-1-1 0,0 0 0,11 4 0,14 5-851,53 11 1,-56-16 301,-6-2-282,0-1 0,0-1 0,0-1 0,1-1 0,40-4 0,106-25-3998,-33 4 8119,-134 25-2887,-1-1 0,1 0-1,0 0 1,0 1 0,0-1 0,-1 1-1,1-1 1,0 1 0,-1 0 0,1 0-1,0-1 1,-1 1 0,1 0 0,-1 1-1,0-1 1,1 0 0,-1 0 0,0 1-1,1-1 1,-1 0 0,0 1 0,0-1-1,0 1 1,-1 0 0,1-1 0,0 1-1,0 0 1,-1-1 0,1 1 0,-1 3-1,15 64 1447,-12-49-1063,7 33 110,-4-16-360,2 0 0,1 0 1,2-1-1,1 0 1,19 36-1,3-26-454,-33-44-170,1 0-1,0-1 1,0 1 0,0 0-1,0-1 1,1 1 0,-1-1-1,0 0 1,1 0-1,-1 0 1,0 0 0,1 0-1,0 0 1,-1 0 0,1-1-1,-1 0 1,1 1 0,0-1-1,-1 0 1,5-1-1,23-9-3361,-3-2-427</inkml:trace>
</inkml:ink>
</file>

<file path=ppt/ink/ink2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0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7 5632,'0'5'12365,"0"-11"-8248,6 1-3383,10 15 1484,-14-7-2054,0 1 1,-1-1-1,1 1 1,-1 0-1,0-1 1,0 1-1,0 0 1,-1 0-1,1 0 1,-1-1-1,0 1 1,0 0-1,0 0 1,-1 0-1,0 4 1,0 26 787,2-28-908,0-1 1,0 1-1,1 0 1,0-1-1,0 1 1,0-1-1,0 0 1,1 0-1,0 0 0,0 0 1,1 0-1,-1 0 1,1-1-1,0 0 1,0 1-1,1-2 1,-1 1-1,1 0 1,0-1-1,0 0 1,0 0-1,0 0 1,0-1-1,11 4 1,11 1 223,0 0 1,0-2-1,1-1 1,31 1 0,17 3-15,-52-4-229,-17-4 1,1 1-1,-1 0 1,1 0-1,-1 0 1,0 1 0,1 0-1,-1 1 1,0 0 0,0 0-1,-1 0 1,1 1 0,-1 0-1,9 7 1,-48-17 230,29 6-261,0 1-1,0 0 1,0 0 0,0 0-1,1 1 1,-1-1 0,0 1-1,-4 3 1,-19 6-54,25-10 46,-1 0 0,0 0 0,0 0-1,0 0 1,1 1 0,-1 0-1,0-1 1,1 1 0,0 0 0,-1 0-1,-2 4 1,2-3-1,0 0 0,0 0 0,-1-1 0,1 1 0,-1-1 0,0 1 0,1-1 1,-1 0-1,-5 1 0,-9 3-2,-2 0 1,-1 0 0,1 2 0,1 0-1,0 1 1,-29 19 0,-11 16-11,28-22-15,1 1 0,-31 33 0,59-54 41,0 0 0,0 0 0,0 0 0,0 0 0,1 1 0,-1-1 0,1 1 0,-1-1 0,1 1 0,0 0 0,0 0 0,0-1 0,0 1 0,1 0 0,-1 0 0,1 0 0,0 0 0,0 0 0,0 0 0,0 0 0,0 0 0,0-1 0,1 1 0,0 0 0,-1 0 0,3 5 0,0-3 21,0-1 1,-1 1-1,2-1 0,-1 0 1,0 0-1,1 0 0,0 0 1,0-1-1,0 1 0,0-1 0,0 0 1,1 0-1,8 3 0,2-2 57,16-8 79,-28 4-93,-3 0-256,0-5-1094,0 0 1,-1 0-1,0 0 0,0 0 0,0 0 0,0 0 1,-1 0-1,-3-7 0,3 8-198,-2-4-2483</inkml:trace>
</inkml:ink>
</file>

<file path=ppt/ink/ink2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1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98 244 2432,'-3'-2'1069,"1"2"9543,1 8 1836,-7 1-13090,4-5 839,1-1-1,0 1 1,0-1-1,1 1 1,-1 0-1,1 0 1,-1 0-1,1 0 1,1 1-1,-1-1 1,1 1-1,-1-1 1,1 1-1,0-1 1,1 1-1,-1 0 1,1-1-1,1 10 1,0 7 8,2-1 0,1 1 0,7 21 0,-2-5 190,-7-29-342,1-1 0,0 1 0,0 0-1,1-1 1,-1 1 0,2-1 0,-1 0 0,1-1-1,0 1 1,1-1 0,-1 0 0,1 0-1,1 0 1,-1-1 0,1 0 0,0-1-1,0 1 1,0-1 0,0 0 0,1-1-1,0 0 1,10 3 0,-5-2-12,1-1 0,-1 0 1,1-1-1,0 0 0,0-1 0,-1-1 0,1 0 1,0-1-1,0 0 0,0-1 0,-1-1 0,26-8 1,98-52-21,-129 59-17,-1 1 0,0-2 0,0 1 0,0-1 0,-1 0 0,0-1 0,0 1 0,0-1 0,-1-1 0,0 1 0,0-1 0,0 0 0,-1 0 0,0 0 0,0 0 0,-1-1 0,0 1 0,0-1 0,-1 0 0,0 0 0,-1 0 0,2-12 0,-2 7-12,-1-1-1,0 0 1,-1 1 0,-1-1 0,0 1 0,0 0 0,-2 0 0,0 0 0,0 0 0,-1 0 0,0 1 0,-1 0 0,-12-18 0,7 14-92,-1 1 1,0-1-1,-2 2 0,0 0 1,0 1-1,-1 0 1,-1 1-1,0 1 1,0 0-1,-1 1 1,-1 1-1,1 1 1,-1 0-1,-1 1 0,0 1 1,0 1-1,0 1 1,0 0-1,-1 2 1,1 0-1,-1 1 1,1 1-1,-27 3 0,37-1-50,-1 1 0,1 0-1,-1 1 1,1-1-1,0 2 1,0-1 0,1 1-1,-1 1 1,1-1-1,0 1 1,1 1 0,-1 0-1,1 0 1,1 0-1,-1 1 1,1 0 0,1 0-1,-1 0 1,1 1-1,1 0 1,0 0 0,0 0-1,1 0 1,0 1 0,0-1-1,1 1 1,0 0-1,1 0 1,0 0 0,1 0-1,0 0 1,0 0-1,1-1 1,1 1 0,-1 0-1,2 0 1,-1-1-1,1 1 1,6 13 0,-4-15-718,-1 0-1,1 0 1,1 0 0,-1 0 0,1-1 0,1 0 0,-1 0 0,1-1 0,1 0 0,-1 0 0,1 0 0,14 7 0,10 2-2332</inkml:trace>
</inkml:ink>
</file>

<file path=ppt/ink/ink2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1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2944,'-6'0'2805,"9"1"1312,21 6 4214,-10 3-6625,11 34 4582,-23-38-5915,0-1-1,0 1 1,-1-1-1,0 1 1,-1 0 0,1 10-1,1 0-124,0-1-1,1 0 0,0 0 1,2-1-1,0 1 1,0-1-1,1 0 1,1 0-1,0-1 1,1 0-1,0 0 1,1-1-1,1 0 1,19 19-1,-25-27-240,1 0 1,0-1-1,-1 0 1,1 0-1,0 0 1,1 0-1,-1-1 0,0 0 1,1 0-1,-1 0 1,1-1-1,-1 0 1,1 0-1,0 0 0,6-1 1,8 0-425,0-1 1,37-6-1,-51 6 89,0 0 0,1-1 0,-1 0 0,0 0 0,0 0 0,-1 0 0,1-1 0,0 0 0,-1 0 0,0-1 0,0 0 1,0 0-1,0 0 0,0 0 0,3-5 0,25-26-3662</inkml:trace>
</inkml:ink>
</file>

<file path=ppt/ink/ink2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3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0 5888,'-11'14'9890,"-3"5"-3409,-1 13-4805,7-2-139,2 0 0,-5 57 0,10-72-1202,1 0 1,1 0 0,0 0-1,1 0 1,0 0 0,1-1-1,9 26 1,-11-38-316,0 1 0,0-1 1,0 1-1,1-1 0,-1 0 0,1 1 1,-1-1-1,1 0 0,0 0 0,0 0 1,0 0-1,0-1 0,0 1 0,1 0 0,-1-1 1,0 0-1,1 1 0,4 1 0,-2-2-76,0 0 0,-1 0 0,1-1 0,0 0 0,0 0-1,-1 0 1,1 0 0,0 0 0,-1-1 0,7-2 0,3-1-670,0 0 1,-1-2-1,0 0 1,-1 0-1,1-1 1,22-17-1,2-9-2922,-4-1-320</inkml:trace>
</inkml:ink>
</file>

<file path=ppt/ink/ink2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3.5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42 12416,'-4'3'6143,"17"-21"-8063,-9 15 10240,1-12-8320,-5 7 0,-5 8-1024,1 0 128,-5 8-1792,5 2 128</inkml:trace>
</inkml:ink>
</file>

<file path=ppt/ink/ink2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3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2 2944,'0'-1'47,"1"1"-1,-1 0 1,0 0 0,0 0 0,0 0-1,0 0 1,1 0 0,-1 0 0,0 0-1,0 0 1,0 0 0,0 0 0,1 0-1,-1 0 1,0 0 0,0 0-1,0 0 1,0 0 0,1 0 0,-1 0-1,0 0 1,0 0 0,0 0 0,0 0-1,1 0 1,-1 1 0,0-1 0,0 0-1,0 0 1,0 0 0,0 0 0,0 0-1,1 0 1,-1 0 0,0 1 0,0-1-1,0 0 1,0 0 0,0 0-1,0 0 1,0 1 0,0-1 0,0 0-1,0 0 1,0 0 0,0 0 0,0 1-1,3 14 1947,-4 21-533,-4-17-1203,-1 0 1,0-1-1,-1 0 0,-1 0 1,-1 0-1,-18 27 1,11-18 3,-23 51-1,35-68-144,1 0-1,0 0 0,0 1 1,1-1-1,0 0 1,1 1-1,0-1 0,1 1 1,1 14-1,2-11 0,1 1 0,0-1 0,1 0 0,0 0 0,1-1 0,0 1 0,1-1 0,11 14 0,-15-22-79,0-1-1,0 0 0,1 0 1,0-1-1,-1 1 0,1-1 1,1 1-1,-1-1 1,0-1-1,1 1 0,-1 0 1,6 1-1,-7-3-67,0-1-1,0 1 0,0-1 1,1 1-1,-1-1 1,0 0-1,0-1 1,0 1-1,0 0 1,0-1-1,0 0 1,0 1-1,0-1 0,-1 0 1,1-1-1,0 1 1,0 0-1,-1-1 1,1 0-1,-1 1 1,1-1-1,2-3 1,1-2-552,0 1 0,-1-1 0,0 1 0,0-1 0,-1-1 0,0 1 0,5-13 0,6-16-1208</inkml:trace>
</inkml:ink>
</file>

<file path=ppt/ink/ink2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3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11264,'18'15'5631,"25"15"-4863,-30-23 8320,14 17-8576,-6-5 0,1 29 256,-4-12 128,-5 30-1152,-4-14 128,-9 24 512,0-18 0,-35 19-896,8-15 128,-42 29-3328,16-25 0</inkml:trace>
</inkml:ink>
</file>

<file path=ppt/ink/ink2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4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10496,'0'5'5248,"14"20"-2945,-9-22 5249,0 15-6912,-5-3 0,-5 37 640,0-13 0,-4 19-1664,4-13 128,5 6 896,0-14 0,14-1-640,-1-14 128,27-22-1280,-9 0 0,20-22-2688,-14 1 0</inkml:trace>
</inkml:ink>
</file>

<file path=ppt/ink/ink2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4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11136,'8'10'5503,"37"1"-11774,-37-11 7807,0 0-4480,1 0 0</inkml:trace>
</inkml:ink>
</file>

<file path=ppt/ink/ink2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5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0 12800,'-35'27'6399,"17"-2"-8703,18-22 12800,-5 15-10112,2-6 0,3 17 640,0-4 0,8 12-1280,-3-4 128,25 7 640,-9-14 128,24-4-512,-10-4 128,9-18-1280,-9 0 0,16-18-2944,-11 6 0</inkml:trace>
</inkml:ink>
</file>

<file path=ppt/ink/ink2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5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80 14464,'-29'-10'7167,"72"-1"-9471,-30 7 11520,13-4-9728,-4 5 128,-1-7-2048,-2-5 0,-1 3 256,-2 6 128</inkml:trace>
</inkml:ink>
</file>

<file path=ppt/ink/ink2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5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11520,'8'4'5759,"13"14"-4863,-16-15 8832,17 19-8704,-6-4 0,11 30 128,-4-8 128,-1 36-1792,-6-17 0,-6 32 1024,-2-21 128,-26 9-768,5-16 128,-25 13-1280,6-18 128,-16-3-2944,14-14 128</inkml:trace>
</inkml:ink>
</file>

<file path=ppt/ink/ink2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7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22 462 6656,'-1'0'435,"0"0"0,-1 0-1,1-1 1,0 1 0,0-1 0,0 1 0,0-1 0,0 1 0,0-1 0,1 1-1,-1-1 1,0 0 0,0 1 0,0-1 0,0 0 0,1 0 0,-1 0-1,0 0 1,1 0 0,-1 0 0,1 1 0,-1-1 0,1-1 0,-1 0 0,0-34 3936,23-37-3365,-20 66-616,6-9-101,1 1-1,0 1 1,1-1 0,1 1-1,0 1 1,1 0-1,0 1 1,22-18-1,-6 5 59,-8 4-72,2 2 0,0 0-1,1 2 1,1 0-1,0 1 1,1 2 0,34-14-1,-53 25-248,0 2-1,1-1 1,-1 1-1,0 0 1,1 0-1,-1 0 0,1 1 1,-1 0-1,1 1 1,-1-1-1,1 1 1,-1 1-1,10 2 0,-5 0 37,1 1-1,-2 0 1,1 0-1,-1 1 1,0 1-1,0 0 1,9 8-1,-1 1 17,-1 1 0,-1 1 0,0 0 0,-2 1 0,0 1 0,-1 1 0,12 24 0,-17-28-116,0 0 0,-1 0 0,-1 1 0,-1 0 0,0 0 0,2 22 0,-7-35 26,1 1-1,-1-1 1,0 0 0,0 1 0,-1-1-1,0 0 1,0 1 0,0-1 0,0 0-1,-1 0 1,0 0 0,0 0 0,0 0-1,-1 0 1,1-1 0,-1 1 0,-1-1-1,1 0 1,0 0 0,-1 0 0,0 0-1,0 0 1,0-1 0,0 0 0,-1 0-1,-5 4 1,-1-1-88,0-1-1,0 0 0,0 0 1,-1-1-1,0 0 1,-14 2-1,23-5 23,0-1 1,-1 1 0,1-1-1,0 0 1,0 0-1,-1-1 1,1 1 0,0-1-1,0 1 1,0-1-1,0 0 1,0 0-1,0 0 1,0-1 0,0 1-1,0-1 1,1 0-1,-1 1 1,0-1-1,1 0 1,0-1 0,-1 1-1,1 0 1,0-1-1,0 1 1,-3-6 0,4 6-6,0 0 1,0 0-1,0 0 1,0 0-1,0 0 1,1-1-1,-1 1 1,1 0 0,-1 0-1,1 0 1,0-1-1,0 1 1,0 0-1,0 0 1,0 0-1,0-1 1,1 1 0,-1 0-1,1 0 1,0 0-1,0 0 1,1-3-1,1 0-68,0 0 1,0 1-1,1 0 0,-1-1 0,1 1 0,0 0 0,0 1 0,9-7 0,3 1-98,-1 0 0,1 0-1,1 2 1,27-10-1,-12 9 309,1 2 1,0 1-1,1 2 0,53 1 0,-40 1 1009,49-6 0,-78 4-675,0-1 1,-1 0-1,1-1 0,-1-1 0,0-1 0,20-10 0,6-4-135,-12 5 58,39-24 1,-63 35-287,0 0-1,0 0 1,-1-1-1,1 0 1,-1 0-1,-1-1 1,1 1 0,-1-1-1,0 0 1,7-14-1,-11 18-18,0 0 1,0 0-1,-1 0 0,1-1 0,-1 1 1,1 0-1,-1-1 0,0 1 0,0 0 1,-1-1-1,1 1 0,-1 0 0,1 0 0,-1-1 1,0 1-1,0 0 0,-1 0 0,1 0 1,0 0-1,-1 0 0,0 0 0,0 1 1,0-1-1,0 1 0,0-1 0,-1 1 1,-4-4-1,4 3 11,-1 0 1,0 0 0,0 0-1,0 1 1,0 0-1,-1 0 1,1 0 0,0 1-1,-1-1 1,1 1-1,-1 0 1,0 0 0,1 1-1,-1-1 1,0 1-1,0 0 1,1 0 0,-1 1-1,0-1 1,-8 3-1,4 0 32,-1 1-1,1 0 0,0 1 0,0 0 0,1 0 0,-1 1 0,1 0 0,1 0 0,-1 1 0,1 0 1,0 0-1,0 1 0,1 0 0,0 0 0,1 1 0,0-1 0,0 1 0,1 0 0,0 1 0,0-1 1,1 1-1,-3 14 0,3-11 6,1 0 0,1 0 0,0 0 0,1 1 0,0-1 0,1 0-1,0 0 1,1 0 0,1 0 0,0 0 0,0 0 0,2-1 0,-1 0 0,2 0 0,0 0 0,0 0 0,9 11 0,-8-14-307,1-1-1,0 1 1,0-2-1,1 1 1,0-1-1,0-1 1,1 0 0,-1 0-1,1-1 1,1 0-1,10 4 1,7 0-1397,1 0 1,52 8 0,-39-10-2218</inkml:trace>
</inkml:ink>
</file>

<file path=ppt/ink/ink2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8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70 233 5376,'-29'6'13531,"11"10"-8844,15-10-4669,0 0 1,1-1-1,0 1 0,-1 1 0,2-1 1,-3 12-1,2-7 306,1 1-1,0-1 1,0 1 0,2-1 0,-1 1-1,1-1 1,1 1 0,0-1 0,0 0-1,1 0 1,1 0 0,0 0 0,0 0-1,1-1 1,1 0 0,9 14 0,-10-16-253,1-1 0,1 1 0,-1-1 0,1-1 0,0 1 0,1-1 0,0-1 1,-1 1-1,2-1 0,-1-1 0,1 1 0,-1-1 0,1-1 0,0 0 0,1 0 1,-1-1-1,0 0 0,1 0 0,-1-1 0,12 0 0,-7-1-36,-1-1 0,0 0 0,1 0 0,-1-1 0,0-1 0,0-1-1,-1 1 1,1-2 0,-1 0 0,1 0 0,-2-1 0,1-1 0,-1 0 0,0-1 0,0 0 0,-1 0 0,0-1-1,0 0 1,-1-1 0,0 0 0,12-20 0,-11 14-4,-1-2 0,-1 1-1,-1-2 1,0 1 0,-1 0 0,-1-1 0,-1 0 0,3-28-1,-7 36-24,0 0 0,-1 0 0,0 1 0,0-1 1,-1 0-1,-1 1 0,0-1 0,0 1 0,-1 0 0,0 0 0,-1 0 0,0 1 0,0 0 0,-1 0 0,-1 0 0,1 0 0,-1 1 0,-1 0 0,1 1 0,-1 0 0,-1 0 0,1 0 0,-13-6 0,10 6-46,-1 1-1,1 1 1,-1 0 0,0 0 0,0 1-1,-1 1 1,1 0 0,-1 0-1,0 1 1,1 1 0,-1 0-1,0 1 1,0 1 0,0 0 0,0 0-1,1 1 1,-1 1 0,1 0-1,-17 7 1,21-7-61,0 1 0,0 1 0,1 0 0,-1 0 0,1 0 0,0 0 0,1 1 0,-1 1-1,1-1 1,-5 8 0,8-11 43,1 0-1,0 0 0,1 0 0,-1 0 1,0 0-1,1 0 0,0 0 0,-1 1 0,1-1 1,1 0-1,-1 1 0,0-1 0,1 1 1,0-1-1,-1 1 0,2-1 0,-1 1 1,0-1-1,1 1 0,-1-1 0,1 1 1,0-1-1,0 0 0,0 1 0,1-1 0,-1 0 1,1 0-1,3 4 0,2 3-94,2-1 0,-1-1 0,1 0 0,1 0 0,-1 0 0,1-1-1,1-1 1,-1 0 0,1 0 0,0-1 0,1 0 0,22 5 0,-19-5 45,1-2-1,-1 0 1,1-1 0,0 0 0,0-2 0,0 0 0,0 0 0,0-2-1,24-4 1,-7-2-52,-22 7 228,0-2 1,0 1-1,-1-1 1,1-1-1,-1 0 1,0 0-1,0-1 1,0 0-1,-1-1 1,1 0-1,8-9 1,-16 14-12,-1 0 1,0 0 0,0 0 0,0 0-1,1 0 1,-1 0 0,0 0-1,1 1 1,-1-1 0,1 0 0,-1 1-1,1-1 1,2 0 0,-4 1 1,1 1-1,0-1 1,-1 0 0,1 0-1,-1 0 1,1 0 0,0 0-1,-1 0 1,1 1 0,-1-1-1,1 0 1,-1 0 0,1 1-1,-1-1 1,1 0 0,-1 1 0,1-1-1,-1 1 1,1-1 0,-1 1-1,1-1 1,-1 0 0,1 2-1,0 0 65,0 1 1,0 0-1,0-1 0,-1 1 0,1-1 1,-1 1-1,1 0 0,-1 0 0,0-1 0,0 1 1,0 0-1,-1 4 0,-3 44 432,1-1-1,10 99 1,-7-142-579,1-1 0,0 1 1,1-1-1,-1 0 0,1 0 0,0 0 1,1 0-1,0 0 0,0 0 0,0 0 1,0-1-1,1 0 0,0 0 0,0 0 0,0 0 1,1 0-1,0-1 0,6 5 0,-3-4-460,-1 0 0,1-1-1,0 0 1,0-1 0,1 1 0,-1-2-1,1 1 1,-1-1 0,1-1-1,0 1 1,0-2 0,0 1 0,10-1-1,26-9-3269,-4-5-108</inkml:trace>
</inkml:ink>
</file>

<file path=ppt/ink/ink2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9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0 5632,'-8'0'2330,"16"0"4385,-8 0-5243,0 33 7722,-2-30-8990,0 0 0,0-1 0,0 1 0,0 0 0,0 0 0,1 0 0,-1 0 0,1 0 0,0 0 0,0 0 0,0 0 0,0 1 0,1-1-1,0 0 1,-1 1 0,1-1 0,0 0 0,0 1 0,1-1 0,-1 0 0,1 1 0,1 4 0,-1-1-54,1 0-1,0-1 1,0 1-1,1-1 1,0 0-1,0 1 1,0-1-1,1 0 1,0-1-1,7 9 1,0-4-76,0-2 0,1 1 0,0-1 0,0-1 0,1 0 0,0-1 1,18 6-1,103 27 228,-94-29-237,25 2-1,-60-12-59,-1 1 1,1-1-1,0 0 0,0 0 1,-1 0-1,1-1 0,0 0 1,-1 0-1,1 0 0,0 0 1,5-3-1,-10 4-5,1-1 0,0 1 0,0-1 0,0 1 0,-1-1 0,1 1 0,0-1 0,-1 1 0,1-1 0,0 0 0,-1 1 0,1-1 0,-1 0 0,1 0 0,-1 1 0,1-1 0,-1 0 0,0 0 0,1 0 0,-1 1 0,0-1 0,0 0 0,0 0 0,1 0 0,-1 0 0,0 0 0,0 0 0,0 1 0,0-1 0,-1 0 0,1 0 0,0 0 0,0 0 0,0 0 0,-1 0 0,1 1 0,0-1 0,-1 0 0,1 0 0,-1 1 0,1-1 0,-1 0 0,1 0 0,-1 1 0,-1-2 0,2 2 0,0 0 0,-1-1 0,1 1 0,-1 0 0,1-1 0,-1 1 0,1 0 0,0 0 0,-1 0 0,1-1 0,-1 1 0,1 0 0,-1 0 0,0 0 0,1 0 0,-1 0 0,1 0 0,-1 0 0,1 0 0,-1 0 0,1 0 0,-1 0 0,1 0 0,-1 1 0,1-1 0,-1 0 0,0 0 0,1 1 0,-1 0 0,0 0 0,0 0 0,1 0 0,-1-1 0,1 1 0,-1 0 0,1 0 0,-1 0 0,1 0 0,-1 0 0,1 0 0,0 1 0,0-1 0,0 0 0,-1 0 0,1 0 0,0 0 0,0 0 0,1 2 0,-2-2-10,1 0 0,-1 1 0,1-1 0,-1 0 1,1 0-1,-1 1 0,0-1 0,0 0 0,0 0 0,1 0 0,-1 0 0,0 0 0,0 0 1,0 0-1,-1 0 0,1 0 0,0-1 0,0 1 0,0 0 0,-1-1 0,0 1 0,-34 14-339,26-12 276,-56 22-155,36-15 223,1 1 1,0 1-1,1 2 0,0 1 1,-45 31-1,39-18-9,10-9 133,-40 41 0,57-51-85,0 0 1,0 1-1,0-1 1,1 1-1,1 1 0,0-1 1,0 1-1,-4 16 0,8-25-27,1 0-1,-1 1 0,1-1 0,0 0 1,-1 1-1,1-1 0,0 1 1,1-1-1,-1 0 0,0 1 0,1-1 1,-1 0-1,1 1 0,0-1 1,0 0-1,0 0 0,0 0 0,0 1 1,0-1-1,1 0 0,-1 0 0,1-1 1,-1 1-1,1 0 0,0 0 1,-1-1-1,1 1 0,0-1 0,0 0 1,3 2-1,8 4-6,1 0 0,-1-2 0,1 1 0,16 3 0,14 6-536,-37-11-823,-8-1-3852,-4-3 1221</inkml:trace>
</inkml:ink>
</file>

<file path=ppt/ink/ink2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9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 5632,'-14'-3'2816,"18"3"-7168,-4 0 512</inkml:trace>
</inkml:ink>
</file>

<file path=ppt/ink/ink2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4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0 157 3200,'47'-30'4373,"-36"26"-4027,0-1-1,1 2 1,-1-1-1,0 2 1,1-1-1,0 2 1,16-2 0,6 0-423,190-29 1610,277-29 1009,-483 60-2535,9-2-41,1 2 0,-1 1 0,43 5 1,-66-3-415,0-1 0,1 1 0,-1 1 0,0-1 0,-1 0 0,1 1 0,0 0 0,-1 0 0,7 7 0,-1 0-1344</inkml:trace>
</inkml:ink>
</file>

<file path=ppt/ink/ink2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49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27 1024,'-13'-4'512,"5"-1"-1664,8 5 1024</inkml:trace>
  <inkml:trace contextRef="#ctx0" brushRef="#br0" timeOffset="1">1 5 3328,'3'-5'1664,"2"17"-384,-5-12 3328,5 3-3968,-5-3 128,0 3 128,0 2 0,0-1-1408,0-1 128,0 0-1024,0-3 128</inkml:trace>
</inkml:ink>
</file>

<file path=ppt/ink/ink2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0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5632,'0'1'155,"0"-1"0,1 0 0,-1 0 1,0 0-1,0 0 0,0 1 0,0-1 0,1 0 1,-1 0-1,0 0 0,0 1 0,0-1 0,0 0 1,0 0-1,0 0 0,0 1 0,0-1 0,0 0 1,0 0-1,0 1 0,0-1 0,0 0 0,0 0 0,0 1 1,0-1-1,0 0 0,0 0 0,0 0 0,0 1 1,0-1-1,0 0 0,0 0 0,-1 1 0,1-1 1,0 0-1,0 0 0,0 0 0,0 0 0,0 1 1,-1-1-1,1 0 0,0 0 0,0 0 0,0 0 1,-1 0-1,1 1 0,0-1 0,0 0 0,0 0 1,-1 0-1,1 0 0,0 0 0,0 0 0,-1 0 1,1 0-1,0 0 0,12 22 4780,5 167-285,-11-83-2907,-9 140 0,1 23-984,12-134-322,-4-75-77,-2-1-1,-8 108 0,4-158-338,-1-1 1,0 1-1,-1-1 0,0 1 1,-1-1-1,1 0 0,-1 0 1,-1 0-1,0 0 0,0-1 1,-8 12-1,12-19-22,0-1 1,0 1-1,0 0 1,0-1-1,0 1 0,0 0 1,0 0-1,0-1 1,0 1-1,0 0 0,0-1 1,-1 1-1,1 0 1,0 0-1,0-1 0,0 1 1,0 0-1,0 0 1,-1-1-1,1 1 0,0 0 1,0 0-1,-1 0 1,1-1-1,0 1 0,0 0 1,-1 0-1,1 0 1,0 0-1,0 0 0,-1 0 1,1-1-1,0 1 0,-1 0 1,1 0-1,0 0 1,0 0-1,-1 0 0,1 0 1,0 0-1,-1 0 1,1 0-1,0 0 0,-1 0 1,1 1-1,0-1 1,0 0-1,-1 0 0,1 0 1,0 0-1,0 0 1,-1 0-1,1 1 0,0-1 1,0 0-1,-1 0 1,1 0-1,0 1 0,3-24-70,8-30 22,-8 30 26,2 0 0,13-38 0,-16 56 17,0 0 1,1 0-1,-1 0 0,1 0 1,0 1-1,0-1 1,0 1-1,1-1 1,0 1-1,0 1 0,0-1 1,0 0-1,0 1 1,1 0-1,-1 0 1,10-4-1,0 1 122,2-2-16,0 1 0,1 1 0,0 0 0,0 1 0,0 1 0,0 1 0,1 0 0,-1 1 0,1 1 0,29 2 0,-25 2 30,-1 0 0,0 2 0,0 0 0,-1 1 0,27 12 0,-39-14-97,0 0 1,0 1-1,0 0 0,0 0 1,-1 1-1,0 0 0,0 0 1,0 0-1,-1 1 0,0 0 1,0 0-1,-1 1 0,0-1 1,7 16-1,-8-14-15,0 0 1,-1 0-1,0 1 0,-1-1 1,0 1-1,0-1 0,-1 1 0,0 0 1,-1-1-1,0 1 0,0 0 1,-1-1-1,-1 1 0,1 0 1,-2-1-1,1 0 0,-1 1 0,-1-1 1,-6 14-1,4-16-17,1 1 0,-1 0 0,0-1 0,0 0 0,-1-1-1,1 0 1,-2 0 0,1 0 0,-1-1 0,0 1 0,0-2 0,0 0 0,0 0 0,-1 0-1,0-1 1,0 0 0,0-1 0,0 0 0,-18 2 0,8-3 17,0 0-1,0-2 1,0 0-1,0-1 1,0-1-1,0-1 1,0 0-1,1-2 1,-28-11-1,7-1-631,1-2-1,1-1 1,-38-29-1,70 46-2,4 4 410,0 0 1,1-1-1,-1 1 1,0-1-1,1 1 0,-1 0 1,0-1-1,1 1 1,-1-1-1,1 0 1,-1 1-1,1-1 1,-1 1-1,1-1 1,-1 0-1,1 1 1,-1-1-1,1 0 0,0 0 1,0 1-1,-1-1 1,1 0-1,0 0 1,0 0-1,0-6-3889</inkml:trace>
</inkml:ink>
</file>

<file path=ppt/ink/ink2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1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1 218 4352,'11'-12'3013,"-11"12"-2628,0-1 0,0 0-1,1 1 1,-1-1 0,0 1 0,1-1 0,-1 0 0,0 1 0,1-1-1,-1 1 1,1-1 0,-1 1 0,1-1 0,-1 1 0,1-1 0,0 1 0,-1 0-1,1-1 1,0 1 0,-1 0 0,1-1 0,0 1 0,-1 0 0,1 0-1,0 0 1,-1 0 0,1 0 0,0 0 0,0 0 0,-1 0 0,1 0-1,0 0 1,-1 0 0,1 0 0,0 0 0,-1 0 0,1 1 0,0-1-1,-1 0 1,1 0 0,0 1 0,0 0 0,47 37-232,-40-30 416,1 0 1,1 0-1,-1-1 0,1-1 1,1 0-1,17 8 0,-17-10-445,1 0-1,-1-1 1,1-1-1,0 0 1,0-1-1,0 0 1,0 0-1,0-2 1,0 1-1,0-2 1,0 1-1,0-2 1,0 0-1,0 0 1,-1-1-1,0 0 0,0-1 1,0 0-1,0-1 1,-1 0-1,0-1 1,0 0-1,-1 0 1,0-1-1,0-1 1,0 1-1,-1-1 1,-1-1-1,0 1 1,0-1-1,-1-1 1,6-12-1,-10 20-103,0-1 0,-1 0 0,0 0 0,0 0 1,0 0-1,-1 0 0,1 0 0,-1 0 0,0 0 0,0 0 0,0 0 0,0 0 1,-1 1-1,0-1 0,0 0 0,0 0 0,0 0 0,-3-4 0,1 2-6,0 1 0,0-1-1,-1 1 1,0 0 0,0 1 0,-1-1-1,1 1 1,-1-1 0,0 1 0,-9-5-1,9 7-9,0-1 0,0 1-1,-1 1 1,1-1 0,-1 1-1,0 0 1,1 0 0,-1 1-1,0-1 1,1 1-1,-1 1 1,0-1 0,1 1-1,-1 0 1,0 0 0,1 0-1,0 1 1,-10 4 0,-3 1 3,0 1 1,1 1-1,0 1 1,-17 12-1,24-14-6,0 0-1,1 0 1,0 1-1,1 0 1,-1 1-1,2 0 1,-1 0-1,2 0 1,-7 13-1,10-18-1,1 1 0,-1 0-1,1 0 1,0 0 0,1 0-1,-1 0 1,1 0 0,0 1-1,1-1 1,0 0 0,0 0-1,0 1 1,0-1 0,1 0-1,0 0 1,1 1 0,-1-1-1,1 0 1,6 11 0,2-1 3,0 1 0,2-2-1,0 0 1,0 0 0,2-1 0,0-1 0,0 0 0,1-1 0,24 14 0,-1-2-983,1-3 1,83 32-1,-87-44-2581,-4-4-428</inkml:trace>
</inkml:ink>
</file>

<file path=ppt/ink/ink2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2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0 8192,'-2'4'1104,"0"-1"0,1 1 1,-1 0-1,1-1 0,0 1 1,0 0-1,0 0 0,1 0 1,-1 7-1,2 38 4359,0-28-5842,4 302 1937,-4-59-132,-3-215-1253,1 18-36,1 23 415,-5 0 1,-3 0-1,-20 88 1,22-161-441,0-16 24,-4-29 160,1-45 56,9 66-354,0-29-266,5-48 0,-3 72 210,1-1 0,0 0 0,0 1 0,2 0 0,-1 0 0,1 0-1,9-13 1,-11 21 106,1 0-1,-1 1 0,1-1 1,0 1-1,1 0 0,-1 0 0,1 0 1,-1 0-1,1 1 0,0 0 1,0 0-1,0 0 0,0 0 0,0 1 1,0 0-1,9-1 0,5 0 99,-1 0 0,0 1-1,28 2 1,-25 1-100,0 0-1,0 2 0,0 0 1,-1 2-1,1 0 1,-1 1-1,-1 1 1,1 1-1,-1 0 1,-1 2-1,0 0 0,0 1 1,-1 1-1,-1 0 1,0 2-1,-1 0 1,-1 0-1,0 1 1,-1 1-1,-1 0 0,0 1 1,10 22-1,-19-33-19,1 0 0,-2 0-1,1 1 1,-1-1-1,0 1 1,-1-1 0,1 1-1,-2 0 1,1-1-1,-1 1 1,0 0 0,-1 0-1,0-1 1,-3 15-1,4-20-20,-1-1 0,1 1 0,-1-1 0,0 1 0,1-1 0,-1 1 0,0-1 0,0 1 1,0-1-1,0 0 0,0 0 0,0 0 0,-1 1 0,1-1 0,0 0 0,-3 1 0,-41 20 16,-86 29 0,105-43 6,0-1 0,-1-1 0,0-1 0,-49 3 0,60-8-53,1 0 0,-1 0-1,1-2 1,-1 0 0,1-1 0,0 0-1,0-1 1,1-1 0,-22-9-1,32 12-100,0 0 0,1-1 0,-1 1-1,1-1 1,-1 1 0,1-1 0,0 0-1,0 0 1,1-1 0,-1 1 0,0-1-1,1 1 1,0-1 0,-3-6 0,4 6-357,-1 0 1,1-1 0,0 1-1,0-1 1,1 1 0,0-1-1,-1 1 1,1-1 0,1 1 0,-1-1-1,1 0 1,2-7 0,5-15-3507</inkml:trace>
</inkml:ink>
</file>

<file path=ppt/ink/ink2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3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4 5248,'-1'-1'426,"1"1"1,-1 0 0,0-1-1,1 1 1,-1 0-1,0-1 1,1 1 0,-1 0-1,0 0 1,1 0 0,-1 0-1,0 0 1,1 0-1,-1 0 1,0 0 0,1 0-1,-1 0 1,0 0-1,1 0 1,-1 0 0,0 1-1,1-1 1,-1 0-1,0 1 1,1-1 0,-1 0-1,1 1 1,-1-1-1,1 0 1,-1 1 0,1-1-1,-1 1 1,1-1-1,-1 2 1,0 0-14,1 0 0,-1-1 0,1 1 0,0 0 0,0 0 0,0 0 0,0 0 0,0 0 0,1 0 0,-1-1 0,0 1 0,2 3 0,21 47 1707,-11-40-1818,0 0-1,1-1 0,0-1 0,1 0 0,0 0 0,0-2 0,22 11 0,-20-11-150,17 9 75,0-1-1,1-2 0,0-1 0,2-2 0,-1-1 0,1-2 1,0-2-1,55 4 0,-88-10-203,0 0 0,0 0 0,0 0 1,0 0-1,-1 1 0,1 0 0,0-1 0,0 1 0,-1 0 1,1 0-1,-1 1 0,5 1 0,-7-2-19,0-1 0,1 0 0,-1 0 0,0 0 0,0 0 0,0 0 0,0 0 0,0 1 0,0-1 0,0 0 0,1 0 0,-1 0 0,0 0 0,0 0 0,0 1 0,0-1 0,0 0 0,0 0 0,0 0 0,0 0 0,0 1 0,0-1 0,0 0 0,0 0 0,0 0 0,0 1 0,0-1 0,0 0 0,0 0 0,0 0 0,0 0 0,0 1 0,-1-1 0,1 0 0,0 0 0,0 0 0,0 0 0,0 0 0,0 1 0,0-1 0,0 0 0,-1 0 0,1 0 0,0 0 0,0 0 0,0 0 0,0 0 0,0 1 0,-1-1 0,1 0 0,0 0 0,-25 3 65,17-3-68,0-1 0,0 0 0,0 0 0,0 0 0,0-1 0,-14-6 0,18 7-11,0 1 0,1-1 1,-1 1-1,0 0 0,1 0 0,-1 0 0,0 1 1,1-1-1,-1 1 0,0 0 0,1 0 1,-1 0-1,-4 3 0,-52 25-246,34-16 174,-48 13-50,-4 3 10,42-12 110,2 3-1,-53 38 0,75-49 40,1 1-1,1 0 0,0 0 0,0 1 0,1 0 0,0 1 0,1 0 0,0 1 0,1-1 0,-7 20 0,12-27-13,1 0-1,0 0 1,0-1-1,0 1 1,1 0-1,0 0 1,0 0-1,0 0 1,0 0-1,1 0 1,0-1-1,0 1 1,0 0-1,1 0 1,-1-1-1,1 1 1,0-1-1,0 1 1,1-1-1,0 0 1,-1 0-1,1 0 1,1 0-1,4 4 1,0 0 8,0-1 1,0 0-1,1 0 0,-1-1 1,2 0-1,-1 0 1,1-1-1,0 0 0,0-1 1,11 3-1,18 8-40,-34-13-7,1 1 0,0-1 0,0 0 0,0 0 1,0 0-1,0-1 0,7 1 0,-11-2-485,-7-33-7701,0 14 4117</inkml:trace>
</inkml:ink>
</file>

<file path=ppt/ink/ink2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4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70 282 7552,'-23'5'9603,"6"8"-3816,15-10-5381,-1 1-1,0-1 1,1 1-1,0 0 1,0 0-1,0 0 1,1 0 0,-2 6-1,-1 4-348,2 0 1,0 0-1,1 1 1,0 14-1,1-19 125,0 0 0,1 0 0,0-1 0,0 1-1,1 0 1,1 0 0,0 0 0,0-1 0,0 0 0,1 1-1,1-1 1,-1-1 0,2 1 0,-1-1 0,1 0 0,0 0-1,1 0 1,0-1 0,0 0 0,16 12 0,-7-11-96,0-1-1,1 0 1,0-1 0,0-1 0,0 0 0,0-2-1,1 0 1,0-1 0,0 0 0,-1-2 0,1 0-1,0-1 1,0 0 0,-1-2 0,34-8 0,-39 8-63,1-1-1,-1-1 1,0 0 0,-1 0 0,1-1-1,-1 0 1,0-1 0,-1-1 0,1 0 0,-1 0-1,-1 0 1,0-2 0,0 1 0,-1-1 0,0 0-1,0-1 1,-1 0 0,-1 0 0,0 0 0,0-1-1,-1 0 1,-1 0 0,5-19 0,-7 16-22,0-1 1,-1 0-1,-1 1 1,-1-1-1,0 0 1,-1 1-1,0-1 1,-1 1-1,-1 0 1,-1 0-1,0 0 1,-1 0-1,-12-21 1,9 21-7,0 1 1,-1 0-1,-1 1 0,-1 0 0,0 1 1,0 0-1,-1 1 0,0 0 1,-1 1-1,-1 1 0,1 0 0,-1 1 1,-1 0-1,0 2 0,0 0 1,0 0-1,-20-3 0,24 6-32,0 0 1,0 1-1,-1 1 0,1 0 1,0 1-1,-1 0 0,1 0 0,0 2 1,-1-1-1,1 2 0,0 0 1,0 0-1,1 1 0,-1 0 0,1 1 1,0 0-1,0 1 0,0 1 1,1-1-1,0 2 0,0-1 0,1 1 1,0 1-1,-9 10 0,15-15 11,0 0-1,0 0 0,0 1 1,1-1-1,0 1 0,0 0 1,0-1-1,0 1 0,1 0 1,0 0-1,0 0 0,0 0 1,1 0-1,-1 0 0,1 0 1,0 0-1,2 10 0,0-6-44,1 0 0,0 1-1,0-1 1,1 0 0,0-1 0,1 1-1,0-1 1,11 16 0,-1-6-114,0-2 0,1 1-1,1-2 1,1 0 0,0-1 0,1-1 0,31 17 0,-31-21-70,0-1 1,1-1 0,0 0 0,0-2-1,1 0 1,0-2 0,-1 0-1,40 0 1,-49-3 238,-1 0 1,1-1-1,-1 0 0,0-1 1,0 0-1,0-1 0,0 0 0,0 0 1,0-1-1,-1 0 0,1-1 1,-1 0-1,0-1 0,-1 0 1,1 0-1,-1-1 0,-1 0 1,1 0-1,7-10 0,-15 17 36,0 0-1,0 0 1,0 0-1,0 0 1,0 0-1,-1 0 1,1 0-1,0 0 1,0 1-1,0-1 0,0 0 1,-1 0-1,1 0 1,0 0-1,0 0 1,0 0-1,0 0 1,-1 0-1,1 0 1,0 0-1,0 0 1,0 0-1,0 0 1,-1 0-1,1-1 1,0 1-1,0 0 1,0 0-1,0 0 1,0 0-1,-1 0 0,1 0 1,0 0-1,0 0 1,0 0-1,0-1 1,0 1-1,0 0 1,-1 0-1,1 0 1,0 0-1,0 0 1,0-1-1,0 1 1,0 0-1,0 0 1,0 0-1,0 0 1,0-1-1,0 1 1,0 0-1,0 0 1,0 0-1,0 0 0,0-1 1,0 1-1,0 0 1,0 0-1,0 0 1,0 0-1,0-1 1,0 1-1,0 0 1,0 0-1,0 0 1,0 0-1,1 0 1,-1-1-1,-7 14 300,1 1 0,0-1-1,1 1 1,1 0 0,0 0 0,1 1-1,0-1 1,0 19 0,-3 7 140,4-26-348,1 0 0,1 0 0,0-1 0,1 1 0,0 0 0,1 0 0,1 0 0,0-1 0,7 18 0,-8-24-281,1 0-1,-1 0 0,1-1 0,0 0 1,1 1-1,-1-1 0,1 0 1,1-1-1,-1 1 0,1-1 0,0 0 1,0 0-1,0 0 0,1-1 1,0 1-1,-1-1 0,2-1 1,-1 1-1,11 3 0,-17-6 23,1-1 0,0 0 0,0 0 0,0 0 0,0 0 0,-1 0-1,1 0 1,0 0 0,0 0 0,0 0 0,0 0 0,-1 0 0,1-1 0,0 1 0,0 0 0,0-1-1,-1 1 1,1 0 0,0-1 0,0 1 0,-1-1 0,1 1 0,0-1 0,-1 1 0,1-1 0,-1 0-1,1 1 1,-1-1 0,1 0 0,-1 1 0,1-1 0,-1 0 0,1-1 0,2-3-833,10-11-2987</inkml:trace>
</inkml:ink>
</file>

<file path=ppt/ink/ink2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4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5120,'19'-8'10997,"6"5"-7531,144-10 381,-81 5-2296,186-26 881,-183 26-2282,-65 4-364,1 1 1,0 1-1,0 2 1,0 1 0,-1 0-1,1 2 1,35 9-1,-62-12 68,11 4-1477,-8-1-2858,-3-3 1132</inkml:trace>
</inkml:ink>
</file>

<file path=ppt/ink/ink2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5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90 7808,'17'-9'11323,"20"1"-6928,50-5-3987,-70 11 255,40-3 748,112 6 1,26-2 52,-8-25-1827,-62 2-3305,-123 23 3188,11-1-218,-9 5-3244,-4 2 465</inkml:trace>
</inkml:ink>
</file>

<file path=ppt/ink/ink2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5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12032,'17'3'3445,"0"1"0,0 1 0,21 9 0,-18-7-1482,5 4-1585,-2 2 1,0 0-1,0 1 0,-1 1 0,-1 2 0,20 18 1,29 22 365,-17-22-320,-31-22-220,37 31 0,-58-42-189,1-1-1,-1 2 1,0-1 0,0 0 0,0 0-1,0 0 1,0 0 0,-1 1-1,1-1 1,-1 0 0,0 1 0,1-1-1,-1 0 1,0 1 0,0-1-1,0 0 1,-1 1 0,1-1-1,-1 0 1,1 1 0,-1-1 0,0 0-1,0 0 1,0 0 0,0 1-1,-1 1 1,-37 63 203,39-66-214,-33 42 50,-57 61 0,2-4-13,69-77-389,-1-1-1,-1-1 1,-1-1-1,-1-1 1,-25 16-1,33-23-3192,3 2-555</inkml:trace>
</inkml:ink>
</file>

<file path=ppt/ink/ink2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6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46 360 10624,'-1'0'165,"1"0"0,0 0 0,0 0 0,0 0 0,0 0 0,0 0 0,0 1 0,-1-1 0,1 0 0,0 0 0,0 0 0,0 0 1,0 0-1,0 0 0,-1 0 0,1 0 0,0 0 0,0 0 0,0 0 0,0 0 0,-1 0 0,1 0 0,0 0 0,0 0 0,0 0 0,0-1 1,0 1-1,-1 0 0,1 0 0,0 0 0,0 0 0,0 0 0,0 0 0,0 0 0,0 0 0,0 0 0,-1-1 0,1 1 0,0 0 0,0 0 0,0 0 1,0 0-1,0 0 0,0-1 0,0 1 0,0 0 0,0 0 0,0 0 0,0 0 0,0 0 0,0-1 0,0 1 0,-3 20 5934,10 21-4438,-6-33-1576,0-1 1,0 0 0,1 0-1,0 0 1,0 0 0,1 0 0,0-1-1,4 9 1,-2-4 90,0-1 1,1 0-1,1 0 1,-1 0-1,2 0 0,-1-1 1,1-1-1,0 1 0,1-1 1,0-1-1,1 1 0,-1-2 1,1 1-1,14 6 0,17-2 222,1-3 0,74 8-1,-115-16-395,17 1 45,0 0 0,0-1 1,0-1-1,0 0 0,-1-1 0,1-1 1,0-1-1,-1-1 0,0 0 0,0-1 1,0-1-1,-1-1 0,25-15 0,-32 17-60,0 0 0,-1-1-1,1 0 1,-1 0 0,-1-1-1,0 0 1,0-1 0,0 1-1,-1-1 1,0-1 0,-1 1-1,0-1 1,-1 0 0,0 0-1,0 0 1,-1 0 0,0-1-1,-1 0 1,0 1 0,-1-1-1,0 0 1,-1 0 0,0 0-1,0 0 1,-2 1 0,1-1-1,-1 0 1,-1 0 0,1 1-1,-2 0 1,-5-13 0,0 5-33,0 0 0,-1 1 0,-1 0 0,0 1 0,-1 1 0,-1 0 0,0 0 0,-1 1 0,-1 1 0,0 0 0,-1 1 0,-30-17 0,23 17-35,0 2-1,-1 0 1,-1 2 0,1 1-1,-1 0 1,0 2-1,-1 1 1,1 1-1,-1 1 1,-37 3-1,42 0 2,1 0 0,-1 2 0,1 1-1,0 0 1,0 1 0,-23 10-1,37-13 45,1 0 0,0 0 0,0 0 0,0 1 0,0 0 0,1 0 0,-1 0 0,1 1 0,0-1 0,0 1 0,0 0 0,0 0 0,0 1-1,1-1 1,0 1 0,0-1 0,0 1 0,1 0 0,-1 0 0,1 1 0,1-1 0,-1 0 0,1 1 0,-1-1 0,2 1 0,-2 10-1,3-10 21,0 0-1,0 0 1,1 0-1,0-1 1,0 1-1,0 0 1,1-1-1,-1 0 1,1 1-1,1-1 1,-1 0-1,1 0 1,-1-1-1,1 1 1,1-1-1,-1 0 1,1 0-1,0 0 1,-1-1-1,7 4 1,7 3-22,0 0 1,1-1 0,0-1-1,26 8 1,1-3 2,1-3 1,0-1-1,1-2 0,-1-3 1,1-1-1,0-3 0,61-7 1,-20-8-129,-82 14 160,0-1 1,0 0-1,0-1 0,0 1 0,0-1 0,-1-1 0,1 1 0,-1-1 0,9-8 0,-15 12 16,1 0 0,-1 0 0,0-1 0,1 1 1,-1 0-1,0 0 0,1-1 0,-1 1 0,0 0 0,0-1 0,1 1 0,-1-1 1,0 1-1,0 0 0,0-1 0,0 1 0,0 0 0,1-1 0,-1 1 1,0-1-1,0 1 0,0-1 0,0 1 0,0 0 0,0-1 0,0 1 1,0-1-1,-1 1 0,1 0 0,0-1 0,0 1 0,0-1 0,0 1 1,0 0-1,-1-1 0,1 1 0,0 0 0,0-1 0,-1 1 0,1 0 0,0-1 1,0 1-1,-1 0 0,1 0 0,0-1 0,-1 1 0,1 0 0,0 0 1,-1 0-1,1-1 0,-1 1 0,1 0 0,0 0 0,-1 0 0,1 0 1,-1 0-1,1 0 0,0 0 0,-1 0 0,1 0 0,-1 0 0,1 0 1,-1 0-1,-29 0 639,26 2-577,0 1 0,1-1 0,-1 1 0,0 0 0,1-1 0,0 2 0,-1-1 0,1 0 0,1 1 0,-1-1 0,0 1 0,1 0 0,0 0 0,0 0 0,0 0 0,0 0 0,0 0 0,1 1 0,0-1 0,0 0 0,0 1 0,1-1 0,-1 1 0,1-1 0,1 9 0,-1 2-3,1 1 0,0-1 0,1 0 0,1 0 0,1 0-1,7 20 1,0-6-42,1-1-1,24 38 1,-29-55-720,0-1-1,1-1 1,0 1 0,0-1-1,11 9 1,-13-13-2830,-5-2-448</inkml:trace>
</inkml:ink>
</file>

<file path=ppt/ink/ink2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4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1898 15 2816,'-7'-3'265,"0"0"1,0 1-1,0 0 1,0 1 0,-1 0-1,1 0 1,-1 0-1,1 1 1,0 0-1,-1 0 1,1 1-1,-1 0 1,1 1-1,0-1 1,0 1-1,-1 1 1,-11 5-1,-14 6 488,1 2-1,-38 25 0,68-40-748,-251 160 1159,-155 91 319,-162 111 438,566-359-1913,-81 59 75,-132 77 0,163-119-966,32-21-355,21-1 1163,1 1 0,-1-1 0,1 1 1,0-1-1,-1 1 0,1-1 0,0 1 0,0-1 0,0 1 0,-1-1 0,1 1 0,0-1 1,0 1-1,0-1 0,0 0 0,0 1 0,0-1 0,0 1 0,0-1 0,0 0 0,0 1 1,0-1-1,0 1 0,0-1 0,1 1 0,-1-1 0,0 1 0,0-1 0,1 1 0,-1-1 1,0 1-1,1-1 0,-1 1 0,1-1 0,17-25-1780,8 2 43</inkml:trace>
</inkml:ink>
</file>

<file path=ppt/ink/ink2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7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9984,'19'-5'4992,"37"10"-3073,-43-5 6273,22 0-7808,-9 0 128,22-5-128,-8 5 128,3 0-1408,-8 0 0,-4 0-1536,-9 0 0,-4 0-896,-5 0 1</inkml:trace>
</inkml:ink>
</file>

<file path=ppt/ink/ink2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7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11008,'18'18'5503,"65"-6"-6398,-65-12 10366,17-5-9471,-4 1 0,21-2-768,-13 2 128,6-1-384,-10 2 0,-9 0-2048,-4-1 1</inkml:trace>
</inkml:ink>
</file>

<file path=ppt/ink/ink2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7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6 10752,'-8'-5'8534,"1"8"-3282,-3 21-1601,0 44-2806,5 98 213,17 193 0,42 170 324,-53-520-1358,4 52 50,-4-60-74,-1 0 1,0 1-1,1-1 0,-1 1 1,0-1-1,0 0 0,0 1 1,0-1-1,0 1 0,0-1 0,-1 1 1,1-1-1,0 0 0,-1 1 1,1-1-1,-1 0 0,1 1 1,-1-1-1,0 0 0,0 0 1,1 0-1,-1 0 0,0 1 0,0-1 1,0 0-1,0 0 0,0-1 1,-2 2-1,1-2 0,1 0 0,-1-1 0,1 0 0,-1 1 0,1-1 0,-1 0 0,1 0 0,-1 0 0,1 0 0,0 0 0,0 0 0,-1 0 0,1 0 0,0-1 0,0 1 0,0 0 0,0-1 0,0 1 0,1-1 0,-1 1 0,-1-3 0,-1-2 0,-8-10-29,1 0 1,1-1-1,1 0 1,0-1-1,1 1 0,1-1 1,1-1-1,0 1 0,2-1 1,0 0-1,-1-27 0,4 37 14,0 0-1,1 0 1,0 0-1,0 0 1,1 0-1,0 0 1,1 0-1,0 1 1,0-1-1,1 1 1,0 0-1,0 0 1,1 0-1,0 0 1,0 1-1,1 0 1,0 0-1,0 1 1,1-1-1,-1 1 1,2 1-1,-1-1 1,0 1-1,1 0 1,9-3-1,-10 5 37,1 0-1,0 0 0,0 1 1,0 1-1,1-1 0,-1 1 1,0 0-1,0 1 0,1 0 1,-1 1-1,0-1 0,1 1 1,-1 1-1,0 0 0,0 0 1,0 0-1,0 1 0,-1 1 1,14 6-1,6 6 44,-1 1-1,-1 1 1,-1 1 0,27 28 0,-21-18-19,51 62 0,-71-77-37,1 1-1,-2 0 0,0 0 1,-1 1-1,0 0 0,-2 1 1,7 22-1,-12-35-7,0 0 0,0 1 0,-1-1 0,0 1 0,0-1 0,0 0 0,0 1 0,-1-1 0,0 0 0,0 1 0,0-1 0,0 0 0,-1 0 0,1 0 0,-1 0 0,0 0 0,0 0 0,-1 0 0,1 0 0,-1-1 0,0 0 0,0 1 0,0-1 0,0 0 0,0 0 0,-1-1 0,1 1 0,-1-1 0,0 0 0,-6 3 0,-10 5 0,-1-2 0,-1 0 0,1-1 0,-34 6 0,43-10 0,-8 0-11,-1 0 1,1-1-1,-1 0 0,0-2 0,1-1 1,-1 0-1,1-2 0,-40-9 1,42 9-43,-14-5-455,0 0 0,-41-18 1,51 17-849,1-1 1,-22-14 0,-8-12-2635</inkml:trace>
</inkml:ink>
</file>

<file path=ppt/ink/ink2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8.7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4736,'8'12'12121,"-6"5"-6878,-9 22-3752,4-22 944,-1 7-2019,2-1 1,0 0-1,2 0 1,0 1-1,5 26 1,-4-44-338,0 0 0,0 1 0,0-1 1,1 0-1,0 0 0,1 0 0,-1-1 1,1 1-1,0-1 0,1 1 0,-1-1 1,1 0-1,0 0 0,0 0 0,1-1 1,-1 0-1,1 0 0,0 0 0,0 0 1,1-1-1,-1 1 0,1-1 0,-1-1 0,8 3 1,-8-4-313,0 0 1,0 0 0,0-1 0,0 0-1,0 0 1,0 0 0,0 0-1,1-1 1,-1 0 0,0 0 0,-1-1-1,1 1 1,0-1 0,0 0 0,-1 0-1,1-1 1,6-4 0,0 0-1020,0-1 1,-1 0-1,-1 0 1,1-1-1,12-16 0,5-7-2587</inkml:trace>
</inkml:ink>
</file>

<file path=ppt/ink/ink2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9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15232,'-10'9'7551,"60"-6"-13055,-37-3 15360,8 0-11904,-4 0 128,6-3-4736,-6-1 1</inkml:trace>
</inkml:ink>
</file>

<file path=ppt/ink/ink2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9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11392,'11'25'15887,"-4"-2"-14111,-7-5-1483,-1 7 141,0 0-1,2-1 1,2 1-1,0 0 1,1 0-1,13 41 1,-16-64-485,-1-1 0,1 1 0,0 0-1,0-1 1,0 1 0,0 0 0,0-1 0,1 1 0,-1-1-1,0 0 1,1 1 0,-1-1 0,1 0 0,-1 0 0,1 0-1,0 0 1,-1 0 0,1 0 0,0 0 0,0-1 0,-1 1-1,1-1 1,0 1 0,0-1 0,0 0 0,0 1 0,0-1-1,0 0 1,0 0 0,0-1 0,-1 1 0,1 0 0,0-1-1,0 1 1,0-1 0,0 1 0,2-2 0,6-2-966,-1-1 1,0 0 0,0 0-1,-1-1 1,15-12 0,5-8-2974</inkml:trace>
</inkml:ink>
</file>

<file path=ppt/ink/ink2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0:59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67 15232,'-8'3'7551,"25"-10"-10367,-12 2 13056,11-1-11392,-3 2 0,6-7-2432,-6 1 0,5-5 2176,-1 3 0</inkml:trace>
</inkml:ink>
</file>

<file path=ppt/ink/ink2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0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27 354 12288,'-1'0'632,"-1"1"1,1 0-1,-1-1 1,1 1-1,-1 0 1,1 0-1,-1 0 1,1 0-1,0 1 1,0-1-1,0 0 0,-1 0 1,1 1-1,0-1 1,1 1-1,-1-1 1,0 1-1,0-1 1,1 1-1,-1 0 1,0-1-1,1 1 1,0 0-1,-1-1 1,1 1-1,0 2 1,0 18 2575,0-8-4913,13 130 2601,-13-138-846,0-1-1,0 1 0,1-1 1,-1 1-1,1-1 0,0 1 0,1-1 1,-1 0-1,1 1 0,0-1 1,1 0-1,-1 0 0,1-1 1,0 1-1,0 0 0,0-1 0,1 0 1,5 6-1,-5-7-91,0-1 1,-1 0-1,1 0 0,0 0 1,1-1-1,-1 1 0,0-1 0,0 0 1,1 0-1,-1 0 0,0-1 1,1 1-1,-1-1 0,1 0 1,-1 0-1,0-1 0,1 1 1,-1-1-1,0 0 0,1 0 0,-1-1 1,0 1-1,5-3 0,9-5-1302,0 0 0,-1-1 0,0-1 1,19-16-1,-3-1-2646</inkml:trace>
  <inkml:trace contextRef="#ctx0" brushRef="#br0" timeOffset="1">31 44 15104,'-17'-12'7551,"21"9"-9727,-4 3 12544,23-3-10368,-7 0 0,-3-1 128,1-1 0,-1 2-1024,-5 0 0,5-1-2944,-3 1 0</inkml:trace>
</inkml:ink>
</file>

<file path=ppt/ink/ink2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0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13440,'35'15'6655,"-5"52"-6271,-20-56 9856,6 39-9728,-3-5 0,14 34-128,-6-16 128,6 28-768,-6-25 0,-24 14 256,-2-22 0,-25 14-1536,7-15 0,-38-3-2560,18-11 0</inkml:trace>
</inkml:ink>
</file>

<file path=ppt/ink/ink2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2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81 160 6144,'-8'16'11506,"-11"5"-6377,-1 2-4335,15-16-558,1 0 0,0 0 0,1 0 0,0 0 0,0 1-1,0-1 1,1 1 0,0-1 0,1 1 0,-1 0 0,2 0 0,-1 0 0,1 0 0,0 0 0,1 0 0,-1 0 0,2 0 0,-1 0 0,1-1 0,0 1 0,1 0 0,0-1 0,5 10 0,-4-9-143,1 0 0,0-1 0,0 1 0,1-1 0,0 0 0,0-1 0,1 1 0,0-1 0,0 0 0,0-1 0,1 0 0,0 0 0,0-1 0,0 1 0,0-2 0,1 1 0,0-1-1,-1-1 1,1 0 0,11 2 0,-5-2-58,-1-1 0,0-1-1,1 0 1,-1-1 0,1-1-1,-1 0 1,0-1 0,0 0-1,0-1 1,0 0 0,-1-2-1,0 1 1,0-2 0,0 1-1,22-18 1,-25 16-10,-1 0-1,0 0 1,-1-1-1,0 0 1,0-1-1,-1 0 1,-1 0-1,1-1 1,-2 1-1,1-1 1,-1-1-1,-1 1 1,0-1-1,-1 1 1,0-1 0,-1 0-1,0 0 1,-1-1-1,0-20 1,-3 21-15,-1 1 1,1 0 0,-2-1-1,0 2 1,0-1 0,-1 0-1,0 1 1,-1 0 0,0 0-1,-1 0 1,0 1 0,0 0-1,-1 0 1,0 1 0,-15-12-1,14 13-49,-1 1 0,0 0 0,0 0 1,-1 1-1,0 0 0,0 1 0,0 1 0,0-1 0,0 2 0,-1-1 0,1 2 0,-1-1 0,0 2 0,1 0 0,-1 0 0,0 1 0,1 0 0,-1 1 0,1 0 0,-1 1 0,1 0 0,-21 10 0,26-11-97,0 0 0,0 1 0,0 0 0,1 0 0,-1 0 0,1 1 0,0-1 0,0 1 0,0 0 0,1 1 0,-1-1 0,1 1 0,0 0 0,0 0 0,-4 8 0,6-10-123,0 1-1,0 0 1,0-1-1,1 1 0,0 0 1,-1 0-1,1-1 1,1 1-1,-1 0 0,0 0 1,1 0-1,0 0 1,0 0-1,0 0 0,0 0 1,1 0-1,0 0 1,0 0-1,0 0 0,0 0 1,2 4-1,0-1-352,1-1 0,-1-1 0,1 1 0,0-1 0,0 1 0,1-1 0,0 0 0,0-1 0,0 1 0,0-1 0,9 5 0,27 17-3249</inkml:trace>
</inkml:ink>
</file>

<file path=ppt/ink/ink2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5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413 217 3328,'-1'0'30,"-15"3"378,-1 0 1,1-1-1,-23 0 1,38-2-322,0-1 0,0 1 0,0 0-1,0 0 1,0-1 0,0 1 0,0-1 0,1 1 0,-1-1 0,0 1 0,0-1 0,0 0 0,0 1-1,1-1 1,-1 0 0,0 1 0,1-1 0,-1 0 0,0 0 0,1 0 0,-1 0 0,1 0 0,0 0 0,-1 0-1,1 0 1,0 0 0,-1 0 0,1 0 0,0 0 0,0 0 0,0 0 0,0 0 0,0 0 0,0 0-1,0-1 1,8-33 518,-2 26-554,1-1 0,0 2 1,0-1-1,1 1 0,0 0 0,0 0 0,1 1 0,0 0 1,0 1-1,1 0 0,0 1 0,0 0 0,0 0 0,13-4 1,14-3 367,0 2 1,70-11 0,-99 20-359,14-3 115,1 1 0,28 1 1,-46 2-133,-1 0 0,0 0 0,1 0 0,-1 1 1,0 0-1,0-1 0,0 2 0,1-1 0,-1 0 0,0 1 1,-1 0-1,1 0 0,0 0 0,0 0 0,-1 0 0,1 1 1,-1 0-1,6 5 0,-8-5 1,1 1-1,0-1 1,-1 0 0,0 1-1,0-1 1,0 1 0,0-1-1,-1 1 1,1-1-1,-1 1 1,0-1 0,0 1-1,0 0 1,-1-1 0,1 1-1,-1-1 1,-1 5 0,-22 60 492,23-66-513,-10 19 124,0-1-1,-1-1 1,0 0-1,-2 0 1,0-2 0,-21 21-1,-106 85 847,105-98-762,0-2 0,-1-1 1,-1-2-1,-1-2 0,0-1 1,-1-2-1,-1-2 0,-62 11 0,75-17 99,-51 20 0,53-22-37,25-5-283,1 0 0,0 0-1,-1 0 1,1 0 0,-1 0 0,1 0 0,0 0 0,-1 0 0,1-1 0,0 1-1,-1 0 1,1 0 0,0 0 0,-1-1 0,1 1 0,0 0 0,0 0-1,-1-1 1,1 1 0,0 0 0,0-1 0,-1 1 0,1 0 0,0-1 0,0 1-1,0 0 1,0-1 0,-1 1 0,1 0 0,0-1 0,0 1 0,0-1 0,1-1 14,-1 0 0,1 0 0,0 0 0,-1 0 0,1 0 0,0 0 1,0 0-1,1 0 0,-1 0 0,0 1 0,1-1 0,-1 0 1,1 1-1,-1-1 0,1 1 0,0 0 0,-1-1 0,4 0 0,54-36 646,2 2 1,88-37-1,-121 62-438,0 1 1,1 1 0,0 1 0,1 2-1,0 1 1,0 1 0,0 2 0,36 1 0,-23 6 79,1 2 1,-1 2-1,61 20 1,12 3-160,-96-27-464,1-2 0,-1 0 0,1-1 0,-1-2 0,1 0 0,-1 0 0,41-9 0,-52 8-225,0-1 0,0-1 0,-1 1-1,1-1 1,-1-1 0,0 0 0,0 0 0,0-1 0,-1 0 0,1 0 0,-1 0 0,0-1-1,-1 0 1,1-1 0,-1 1 0,-1-1 0,1 0 0,-1-1 0,0 0 0,5-12 0,-3-8-2537</inkml:trace>
</inkml:ink>
</file>

<file path=ppt/ink/ink2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2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7 13056,'-30'-6'6527,"20"30"-8959,10-19 13696,-8 17-11008,3-7 0,-3 18 512,0-5 128,-1 30-1024,4-13 128,10 6 512,-1-15 0,17 4-512,-3-10 128,30-15-2176,-8-5 0,16-32-2048,-11 11 128</inkml:trace>
</inkml:ink>
</file>

<file path=ppt/ink/ink2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1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5 380 6912,'-1'-2'362,"0"1"-1,1 0 1,-1-1 0,1 1-1,-1 0 1,1-1 0,0 1 0,-1 0-1,1-1 1,0 1 0,0-1 0,0 1-1,0-1 1,0 1 0,0 0 0,1-1-1,-1 1 1,0-1 0,1 1 0,-1 0-1,1-1 1,0 1 0,-1 0-1,1 0 1,1-2 0,23-49 4722,-18 38-4982,10-21 1179,35-70-130,-46 97-942,0 1 1,0 0-1,0 0 0,1 0 0,0 1 0,1 0 1,-1 0-1,1 0 0,0 1 0,17-7 0,5-1 488,52-15 0,-79 27-659,13-4 106,0 1 0,1 1 0,-1 1 0,1 0 0,-1 1 0,1 1-1,0 0 1,-1 1 0,1 1 0,-1 1 0,1 0 0,30 11 0,-34-9-77,-1 0-1,0 1 1,0 1 0,-1 0 0,0 0 0,0 1 0,-1 0 0,0 1 0,0 0 0,-1 1 0,0 0 0,-1 1 0,0-1 0,0 1 0,-1 1-1,8 17 1,-11-19-53,0 0-1,0 0 1,-1 1-1,0 0 1,-1-1-1,0 1 1,-1 0-1,0 0 1,-1 0 0,0 0-1,-1 0 1,0-1-1,0 1 1,-1 0-1,-1 0 1,0-1-1,0 0 1,-1 1-1,-1-1 1,1 0-1,-1-1 1,-1 1-1,0-1 1,0 0-1,-1-1 1,0 0-1,-1 0 1,0 0-1,-14 11 1,11-13-21,0 1 1,-1-1-1,0-1 1,0 0 0,0-1-1,-1 0 1,1-1-1,-1 0 1,0-1-1,-13 0 1,19-1-130,1 0 1,-1-1 0,1 0-1,-1 0 1,1-1-1,-1 0 1,1 0-1,-1-1 1,1 1-1,0-1 1,-1-1 0,1 1-1,0-1 1,1 0-1,-1 0 1,0-1-1,1 0 1,0 0-1,0 0 1,0 0 0,-7-9-1,11 11-36,0 0 0,0 1 0,1-1 0,-1 0 0,1 1 0,-1-1 0,1 0 0,-1 0 0,1 1 0,0-1 0,0 0 0,0 0 0,0 1 0,0-1 0,0 0 0,1 0 0,-1 0 0,0 1 0,1-1 0,0 0 0,-1 1 0,1-1 0,0 0 0,0 1 0,0-1 0,1-1 0,30-31-3587,-31 33 3586,31-28-3666</inkml:trace>
</inkml:ink>
</file>

<file path=ppt/ink/ink2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1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14 280 10240,'79'-6'9560,"-2"-1"-4028,-65 5-5577,1 0 1,-1-2-1,1 1 0,14-7 1,-13 4 315,-1-1 1,1 0-1,-1-1 1,19-14 0,-29 20-242,-1 0 1,1 0-1,-1-1 0,0 1 1,1 0-1,-1-1 1,0 0-1,0 0 0,-1 0 1,1 1-1,0-1 1,-1-1-1,0 1 0,0 0 1,0 0-1,0 0 1,0-1-1,-1 1 0,0 0 1,1-1-1,-1 1 1,0 0-1,-1-1 0,1 1 1,0 0-1,-1-1 1,0 1-1,-1-3 0,0-1-4,-1 1 0,1 0 0,-2-1 0,1 1 0,0 1 0,-1-1 0,0 1 0,-1-1 0,1 1 0,-1 0 0,0 1 0,0-1 0,-1 1 0,1 0 0,-1 0 0,0 1 0,0 0 0,0 0 0,0 0 0,-1 0 0,1 1 0,-11-2 0,6 4 74,-1 0 0,1 1 1,0 0-1,1 1 0,-1 0 0,0 0 1,0 1-1,1 1 0,0 0 0,-1 0 1,2 1-1,-1 1 0,0-1 1,1 1-1,0 1 0,1 0 0,-1 0 1,1 1-1,-9 11 0,-15 37 412</inkml:trace>
</inkml:ink>
</file>

<file path=ppt/ink/ink2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1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5120,'0'0'2560,"39"-37"-7552,-30 31 2688</inkml:trace>
</inkml:ink>
</file>

<file path=ppt/ink/ink2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4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32 4608,'-32'-31'12821,"15"49"-9237,11-9-3044,-1 1 1,1 0 0,1 1-1,-5 10 1,-2 6 212,7-17-611,0 0 0,1 1 1,1-1-1,-1 1 0,2 0 1,0 0-1,0 0 1,1 1-1,0-1 0,1 0 1,0 1-1,1-1 0,0 0 1,1 0-1,0 0 0,1 0 1,0 0-1,6 12 1,-5-14-112,0 0 0,1-1 0,0 1 0,0-1 1,1 0-1,0-1 0,1 1 0,0-1 1,0-1-1,0 1 0,1-1 0,0 0 0,0-1 1,1 0-1,-1 0 0,1-1 0,0 0 1,0 0-1,0-1 0,1-1 0,11 3 0,-5-3-322,0-1 0,0 0 0,0-2 0,0 1 0,30-7 0,-37 5-587,0 0 0,0-1 0,0 1-1,-1-2 1,1 0 0,14-8 0,0-4-2578</inkml:trace>
</inkml:ink>
</file>

<file path=ppt/ink/ink2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7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7424,'0'0'186,"1"0"0,-1 0 0,0 0 0,0 0 0,0-1 1,0 1-1,0 0 0,0 0 0,0 0 0,0 0 0,0-1 0,0 1 1,0 0-1,0 0 0,0 0 0,0 0 0,1 0 0,-1-1 0,0 1 0,0 0 1,0 0-1,0 0 0,0 0 0,1 0 0,-1 0 0,0 0 0,0 0 0,0 0 1,0 0-1,1-1 0,-1 1 0,0 0 0,0 0 0,0 0 0,0 0 1,1 0-1,-1 0 0,0 0 0,0 0 0,0 0 0,0 0 0,1 1 0,-1-1 1,0 0-1,0 0 0,0 0 0,0 0 0,1 0 0,-1 0 0,0 0 1,0 0-1,0 0 0,0 0 0,0 1 0,1-1 0,-1 0 0,0 0 0,0 0 1,13-18 3892,-11 18-3799,0 0 1,0 0-1,0 1 1,0-1-1,0 1 1,0-1-1,0 1 1,-1 0-1,1 0 1,0-1-1,0 1 1,2 2-1,3 2 426,23 10 491,-19-9-949,-1 0 1,1-1-1,0 0 1,0-1-1,20 4 0,48 8 364,2-4 0,110 2-1,-182-14-586,12-1 225,-1 2-1,1 0 1,39 8 0,-42-4-122,-21-3-128,0-1 0,1 1 0,-1 0 0,1 0 0,-1 0 0,1 0 0,0 0 0,-1 0 0,-1 4 0,-1 0 0,-2-1-25,1 0 0,-1 1 0,-1-2 0,1 1 0,0-1 0,-1 0 0,0-1 0,0 0 0,-12 3 0,-85 15-103,19-5 143,55-7-13,1 0 0,-58 29 0,77-33-5,1 1 1,0 0 0,0 1 0,1 0 0,0 0-1,0 1 1,1 1 0,0-1 0,1 1-1,-1 0 1,-8 16 0,14-22 9,0 1 1,1-1-1,-1 1 1,1 0-1,-1 0 1,1 0-1,0 0 1,1 0-1,-1 0 1,1 0-1,-1 0 1,1 0-1,1 0 1,-1 0-1,0 0 0,1 0 1,0 0-1,0 0 1,0 0-1,0 0 1,1-1-1,0 1 1,0 0-1,0-1 1,0 1-1,0-1 1,0 0-1,1 1 1,0-1-1,0-1 0,0 1 1,0 0-1,0-1 1,4 3-1,5 4 22,2-1 0,-1-1-1,1 0 1,0 0 0,1-2-1,-1 0 1,25 5 0,-33-8-174,1-1 1,-1 0 0,0-1-1,0 0 1,1 0 0,-1 0-1,0 0 1,0-1 0,0 0-1,0-1 1,7-2-1,-9 3-497,0-1 0,0 0 0,-1 0 0,1 0 0,-1 0 0,0 0 0,0-1 0,0 0-1,0 0 1,0 1 0,0-2 0,-1 1 0,1 0 0,-1 0 0,0-1 0,0 1 0,2-7-1,5-12-3452</inkml:trace>
</inkml:ink>
</file>

<file path=ppt/ink/ink2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8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52 7168,'2'-14'2204,"13"-17"9395,-12 26-10448,-2 4 684,-4 7-1472,0 0 0,1 0 1,0 1-1,0-1 1,-2 14-1,3-18-5,-9 40 327,1 0-1,3 0 0,1 1 1,2 0-1,2 48 0,30 213-213,-11-157-291,-17-137-173,-1-1 1,1 1-1,-2 0 0,1 0 0,-1 0 0,-1-1 0,0 1 0,0-1 0,-1 1 0,0-1 1,0 0-1,-1 0 0,-1 0 0,-6 11 0,7-6-10,11-13 1,16-16 28,14-39-37,10-12-255,-42 62 285,0 0 0,-1 1 1,1 0-1,1 0 0,-1 0 0,0 0 1,1 1-1,-1 0 0,1 0 0,0 0 0,-1 1 1,1 0-1,0 0 0,0 0 0,7 1 0,5 0 97,0 0-1,0 1 0,30 6 0,-39-5-82,0 1 1,-1 0-1,1 0 1,-1 1-1,0-1 1,0 2-1,-1-1 0,1 1 1,-1 1-1,0-1 1,9 10-1,-13-12-25,-1-1 0,1 1 0,-1 0 0,0 0 0,0 0 0,0 0 0,0 0 0,0 1 0,-1-1 0,1 0 0,-1 1 0,0-1 0,0 1 0,-1 0 0,1-1 0,-1 1 0,1 0-1,-1-1 1,0 1 0,0 0 0,-1-1 0,1 1 0,-1-1 0,0 1 0,0 0 0,0-1 0,0 0 0,-1 1 0,-2 4 0,1-4-2,1-1 0,-1 1-1,0-1 1,0 1 0,0-1 0,0 0 0,0 0-1,-1-1 1,1 1 0,-1-1 0,0 1-1,0-1 1,0-1 0,0 1 0,0 0 0,0-1-1,-1 0 1,1 0 0,0 0 0,-1 0 0,-5-1-1,-8 0-5,1 0 0,-1-2 0,1 0 0,-19-5 0,-12-2 22,22 8-219,-23-4-362,22-6-4061,17 7 631</inkml:trace>
</inkml:ink>
</file>

<file path=ppt/ink/ink2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8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1 165 9728,'38'16'12741,"19"5"-9845,-33-14-2652,0-1 1,1-1 0,0-1 0,0-1 0,38 0 0,-48-4-113,-1 0 0,0 0-1,1-2 1,-1 0 0,0 0 0,-1-1-1,1-1 1,-1 0 0,0-1 0,0-1-1,13-8 1,-21 11-64,0 0 1,0 0-1,0 0 0,-1-1 1,1 0-1,-1 0 0,0 0 0,0 0 1,-1-1-1,5-8 0,-7 12-35,0 0 0,0-1 0,-1 1 0,1-1 0,0 1 0,-1-1-1,1 1 1,-1-1 0,0 1 0,0-1 0,0 1 0,0-1 0,-1 1 0,1-1 0,-1 1-1,1-1 1,-1 1 0,0 0 0,0-1 0,0 1 0,0 0 0,0-1 0,0 1 0,-1 0-1,1 0 1,-1 0 0,0 0 0,1 1 0,-1-1 0,-2-2 0,-4-1 6,0 0 0,0 0-1,0 1 1,-1 0 0,1 0 0,-1 1 0,0 0 0,0 1 0,0 0 0,0 0 0,0 1 0,0 0-1,-1 0 1,1 1 0,0 0 0,-14 3 0,16-1-28,0 1-1,0 1 1,0-1 0,0 1-1,1 0 1,-1 0 0,1 1-1,0 0 1,1 0 0,-1 0-1,1 1 1,0 0 0,0 0-1,1 0 1,0 0 0,0 1-1,0 0 1,1 0 0,0 0-1,0 0 1,1 0 0,0 1-1,-2 12 1,3-12-7,2 1-1,-1-1 1,1 0 0,1 1 0,-1-1-1,1 0 1,1 0 0,0 0-1,0 0 1,0 0 0,1-1 0,0 1-1,0-1 1,1 0 0,0 0-1,0-1 1,1 1 0,0-1 0,0 0-1,0-1 1,1 0 0,8 6-1,11 4-1020,0-1-1,1-1 1,0-2-1,1 0 1,0-2-1,1-1 0,0-1 1,0-1-1,32 1 1,-39-7-2845</inkml:trace>
</inkml:ink>
</file>

<file path=ppt/ink/ink2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09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10880,'1'1'918,"0"1"1,0 0 0,0 0 0,0 0 0,0 0 0,-1 0-1,1 0 1,-1 0 0,0 0 0,1 0 0,-1 0 0,0 3-1,-1 19 3899,-1 3-5088,-3 855 4388,9-819-3869,-2-49-172,0 0-1,-1 0 1,-1 1 0,-1-1-1,0 0 1,0 0 0,-5 17-1,3-25-78,1-7-7,2-17-19,8-30-14,-1 31 53,1 0-1,1 0 1,1 1 0,0 0-1,1 1 1,1 0 0,0 1 0,1 0-1,0 1 1,26-19 0,-33 29-1,1 0 1,0 0-1,0 1 1,0 0-1,1 0 1,-1 0-1,0 1 1,1 0-1,-1 1 1,1 0-1,-1 0 1,1 0-1,-1 1 1,1 0-1,-1 0 1,0 1-1,1 0 1,-1 1-1,0-1 1,0 1-1,-1 1 1,14 7-1,-9-4 6,1 0-1,-1 0 0,-1 2 1,1-1-1,-1 1 0,-1 1 1,0-1-1,0 2 1,-1-1-1,0 1 0,-1 0 1,7 15-1,-12-22-14,0-1 0,-1 1 0,0 0 0,0 0 0,0 0 0,0 0 0,0 0 0,-1 0 0,0 0 0,0 0 0,0 0 0,0 0 0,-1 0 0,1 0 0,-1 0 0,-1 4 0,-1-3 0,1-1 0,-1 1 0,0-1 0,0 1 0,-1-1 0,1 0 0,-1 0 0,0 0 0,0-1 0,0 1 0,-6 2 0,-5 5-337,0-1 1,0-1-1,-1 0 0,-1-1 1,1-1-1,-1-1 0,-29 7 1,39-11 112,0-1-1,-1 0 1,1 0 0,-1-1 0,1 0-1,-1 0 1,1 0 0,-1-1 0,1-1-1,-1 1 1,1-1 0,0 0 0,0-1-1,0 0 1,0 0 0,0 0 0,1-1-1,-1 0 1,1 0 0,-10-9 0,2 1-3766</inkml:trace>
</inkml:ink>
</file>

<file path=ppt/ink/ink2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0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3 4992,'-1'0'308,"0"-1"-1,0 1 1,1 0 0,-1 0-1,0-1 1,0 1 0,1 0 0,-1 0-1,0 0 1,0 0 0,0 0 0,1 0-1,-1 0 1,0 0 0,0 0-1,1 0 1,-1 1 0,0-1 0,0 0-1,1 0 1,-1 1 0,0-1-1,0 1 1,1-1 0,-1 0 0,0 1-1,1-1 1,-1 1 0,1 0 0,-1-1-1,1 1 1,-1-1 0,1 1-1,-1 0 1,1-1 0,-1 1 0,1 0-1,0 0 1,-1 1 0,0-2-72,0 0 0,0 0 0,1 0-1,-1 1 1,0-1 0,0 0 0,0 1 0,0-1 0,1 1 0,-1-1 0,0 1 0,0-1 0,1 1 0,-1 0 0,0-1-1,1 1 1,-1 0 0,1-1 0,-1 1 0,1 0 0,-1 0 0,1 0 0,-1-1 0,1 1 0,0 0 0,0 0 0,-1 0-1,1 0 1,0 0 0,0 0 0,0 0 0,0-1 0,0 3 0,0 5-51,0 0-1,1 0 1,0 0-1,1 0 1,0-1 0,0 1-1,0 0 1,1-1 0,0 1-1,1-1 1,0 0-1,0 0 1,0 0 0,1-1-1,6 7 1,0-1-58,0-2-1,1 0 1,1 0 0,0-1 0,0 0-1,1-1 1,17 7 0,1 0 82,2-1 0,0-2 0,0-2 0,50 10 0,-77-19-182,25 3 269,52 15 0,-66-18-147,-48-33-149,20 31-24,0 0 0,0 0 0,0 1 0,-1 1 0,1 0 0,0 0 0,0 1 0,0 0 0,1 0 0,-13 6 0,-29 4 32,31-8-8,0 0 0,0 1 0,0 0 0,1 2 0,0 1 0,0 0 0,0 1 0,1 1 0,1 1 0,0 0 0,-25 22 0,33-25 22,0 1-1,0 0 1,1 0 0,0 0-1,1 1 1,0 0 0,0 1 0,-8 19-1,13-25-7,0 0 0,1 0 0,-1 0 1,1 0-1,1 0 0,-1 0 0,1 1 0,0-1 0,0 0 0,0 0 0,1 0 0,0 0 0,0 0 0,0 0 1,0 0-1,1 0 0,0 0 0,0-1 0,0 1 0,1 0 0,-1-1 0,1 0 0,5 6 0,-2-4-24,1 0 0,0 0 0,0-1-1,0 0 1,1 0 0,0 0 0,0-1 0,0 0-1,0-1 1,1 0 0,0 0 0,-1-1-1,19 3 1,-20-4-554,0-1 0,0 1 0,0-1 0,0 0 0,0 0 0,0-1 0,-1 0 0,1 0 0,0-1 0,0 0 0,8-4 0,4-2-3298</inkml:trace>
</inkml:ink>
</file>

<file path=ppt/ink/ink2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5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3072,'14'1'479,"0"0"0,0 1 0,-1 0 1,1 1-1,-1 1 0,1 0 0,-1 1 0,-1 0 1,1 1-1,15 10 0,12 10 631,60 52 1,-47-35-902,-15-14 207,-1 1 0,-1 2 0,-2 2 0,-1 1 0,-2 2 0,-1 0 0,39 67 0,-41-51 55,-1 2-1,-4 1 1,-1 1 0,-3 1-1,-3 0 1,-2 1-1,-3 1 1,-2 0 0,-4 1-1,-1-1 1,-4 1 0,-2 0-1,-2-1 1,-4 1 0,-15 63-1,-5-21 391,-5-1-1,-88 190 1,117-285-905,0-1 1,0 1 0,-1-1 0,0 0 0,0 0 0,0 0 0,-11 8-1,15-13-40,0 0 0,0 0-1,0 0 1,0-1-1,-1 1 1,1 0 0,0-1-1,0 1 1,-1 0-1,1-1 1,0 0 0,0 1-1,-1-1 1,1 0-1,-1 1 1,1-1 0,0 0-1,-1 0 1,1 0-1,0 0 1,-1-1 0,1 1-1,-1 0 1,1 0-1,0-1 1,-1 1 0,1-1-1,0 1 1,0-1-1,-1 0 1,1 1 0,0-1-1,0 0 1,0 0-1,0 0 1,0 0 0,0 0-1,0 0 1,0 0-1,0 0 1,1 0 0,-1-1-1,0 1 1,1 0-1,-1 0 1,1-1 0,-1 1-1,1 0 1,-1-3-1,1 0-447,-1-1 0,1 0 0,0 1 0,0-1 0,1 1 1,-1-1-1,1 0 0,0 1 0,0-1 0,0 1 0,1 0 0,0-1 0,0 1 0,0 0 0,5-7 0,10-14-2540</inkml:trace>
</inkml:ink>
</file>

<file path=ppt/ink/ink2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1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473 99 7552,'0'-5'1739,"-1"0"-1,0-1 1,-1 1 0,1 0 0,-1-1 0,-3-5-1,3 8-1287,0 0 1,0 0-1,0 0 0,0 0 0,-1 0 0,1 0 0,-7-4 1,3 3-354,0 0 1,0 1 0,-1 0-1,1 0 1,-1 1 0,0 0-1,0 0 1,1 0 0,-11 0-1,6 1 113,0 1 0,0 1 0,0 0-1,0 1 1,1 0 0,-1 1 0,0 0 0,1 0-1,0 1 1,-1 1 0,2-1 0,-1 2 0,-9 6-1,17-11-195,-17 10 141,1 1 0,0 1 1,1 0-1,0 2 1,1 0-1,1 0 1,0 2-1,-22 31 0,33-41-92,0 0 0,0 0 0,1 0 0,0 0 0,0 0 0,0 1 0,1 0 0,0-1 0,1 1 0,0 0 0,0 0 0,0 0 0,1 0 0,1 0 0,-1 0-1,1 0 1,0-1 0,1 1 0,0 0 0,5 12 0,1 0 74,1-1-1,1-1 0,1 1 0,1-2 1,0 0-1,21 22 0,-25-30-117,1-1-1,1-1 0,-1 1 1,1-1-1,0-1 0,1 0 1,0-1-1,0 0 0,0 0 1,0-1-1,1-1 0,-1 0 1,1 0-1,0-1 0,13 0 1,-4 0-645,0-1 0,43-5 0,-43 1-1199,0 0-1,34-12 0,-19 3-2037</inkml:trace>
</inkml:ink>
</file>

<file path=ppt/ink/ink2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2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7936,'2'-6'3435,"1"4"-2900,0 0 1,0 0-1,1 0 0,-1 1 1,0-1-1,1 1 1,-1 0-1,1 0 0,5-1 1,-3 1 2109,35-8-663,0 1 1,78-2-1,92 11-502,72-6-1910,-200-10-2393,-6-6-3346,-61 16 4666,11-3-1825</inkml:trace>
</inkml:ink>
</file>

<file path=ppt/ink/ink2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2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6272,'31'-12'8579,"8"5"-3326,36 5-1800,-68 2-3459,89 2 1108,-53 1-772,0-3-1,65-7 1,90-24-78,-65 6-5112,-106 17 1745,-4-3-212</inkml:trace>
</inkml:ink>
</file>

<file path=ppt/ink/ink2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2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10112,'7'-1'1951,"0"0"0,-1 0-1,1 1 1,0 0 0,-1 1 0,11 1 0,41 15 2570,-27-2-5025,43 26-1,-47-25 1768,75 40 68,78 49-337,-176-102-983,0-1-1,0 1 0,-1 0 1,1 0-1,-1 1 0,1-1 0,-1 1 1,0-1-1,0 1 0,-1 0 1,1 0-1,-1 1 0,0-1 1,0 0-1,0 1 0,-1-1 0,1 1 1,0 5-1,-2-6-2,-1 1 1,1 0-1,-1-1 0,0 1 1,0-1-1,0 1 0,0-1 1,-1 0-1,0 0 1,0 1-1,0-1 0,0 0 1,-1-1-1,0 1 0,0 0 1,0-1-1,0 1 0,0-1 1,-6 4-1,-76 70 340,-3-4 1,-102 65-1,155-113-696,-22 12-2100,54-35 1635,-1 0 1,0-1-1,0 1 0,0-1 0,0 0 0,0-1 0,0 1 0,-6 0 1,-3-1-3178</inkml:trace>
</inkml:ink>
</file>

<file path=ppt/ink/ink2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3.9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104 229 5632,'-3'0'607,"0"0"0,0 0-1,0 1 1,0-1 0,0 1 0,0-1 0,0 1 0,0 0 0,0 0-1,0 0 1,0 1 0,1-1 0,-1 1 0,1-1 0,-1 1 0,1 0 0,-4 4-1,-15 23 4684,9-5-5093,11-23-330,-2 5 482,1 0 1,0 1-1,0-1 1,0 0-1,1 1 1,-1-1-1,2 1 1,-1-1-1,1 1 1,0 0-1,1 10 1,0-10-239,1 1 0,0-1 0,0 0 0,0 0 0,1 1-1,0-2 1,0 1 0,1 0 0,0-1 0,0 1 0,1-1 0,-1 0 0,2 0 0,-1-1 0,0 0 0,9 7-1,-2-4-26,1 0 0,0 0 0,0-1 0,0-1 0,1 0-1,0-1 1,0-1 0,1 0 0,-1-1 0,1 0-1,0-1 1,-1-1 0,24 0 0,-17-3 21,0-2 1,0 1 0,0-2-1,-1-1 1,1-1 0,32-15-1,-43 17-59,-1 0-1,0 0 1,0-1 0,0-1-1,0 1 1,-1-1-1,0 0 1,-1-1 0,0 0-1,0 0 1,0-1-1,-1 0 1,-1 0 0,1 0-1,-1-1 1,3-10-1,-4 8-43,-1 0 0,-1 0 0,0 0 1,0-1-1,-1 1 0,-1 0 0,0-1 0,-1 1 0,0 0 0,-1-1 0,0 1 0,-1 0 0,-1 0 0,0 0 0,0 1 0,-1 0 0,0-1 0,-1 2 0,-1-1 0,-9-13 0,8 13-25,-1 1 1,1 1-1,-1-1 0,-1 1 1,0 1-1,0 0 0,-1 0 1,0 1-1,0 1 0,-1 0 1,1 0-1,-1 1 0,-1 0 1,1 1-1,-15-3 0,9 4-103,0 1 0,0 0-1,0 1 1,0 1 0,-36 5-1,47-4 33,-1 0 0,1 1 0,0 0 0,0 0-1,0 1 1,0 0 0,0 0 0,1 0 0,0 1 0,-1 0-1,1 0 1,0 1 0,1 0 0,-1 0 0,1 0 0,0 1-1,-4 5 1,7-8 42,0-1 0,1 1 0,-1-1 0,1 1 0,0-1 0,0 1 0,0 0-1,0 0 1,0-1 0,1 1 0,-1 0 0,1 0 0,-1 0 0,1 0 0,0 0 0,0 0 0,1 0 0,-1 0 0,1-1-1,-1 1 1,1 0 0,0 0 0,0 0 0,0-1 0,0 1 0,1 0 0,-1-1 0,1 1 0,0-1 0,-1 0 0,1 0-1,0 1 1,0-1 0,0 0 0,1-1 0,-1 1 0,0 0 0,6 2 0,7 5-186,1-1 1,0 0 0,1-1-1,-1-1 1,25 6-1,13 0-572,100 8 0,-24-5 1449,-129-15-577,0 0 0,0 0 1,0 1-1,0-1 0,-1 0 0,1 0 0,0 1 0,0-1 1,0 1-1,0-1 0,-1 1 0,1-1 0,0 1 1,0-1-1,-1 1 0,1 0 0,0-1 0,-1 1 1,1 0-1,-1 0 0,1-1 0,-1 1 0,1 0 1,-1 0-1,0 0 0,1 0 0,-1 0 0,0-1 0,0 1 1,1 0-1,-1 0 0,0 0 0,0 0 0,0 0 1,0 0-1,-1 1 0,-10 44 1364,0-7-289,10-27-1008,0 0 0,1 1 0,0-1 1,1 1-1,1-1 0,0 0 0,0 0 0,1 0 1,1 0-1,8 20 0,-8-24-253,0 0 1,1-1-1,0 1 1,0-1 0,1 0-1,0-1 1,0 1-1,0-1 1,1 0-1,0-1 1,0 0-1,1 0 1,-1 0-1,1-1 1,15 6-1,21 5-4868,-25-8 1280</inkml:trace>
</inkml:ink>
</file>

<file path=ppt/ink/ink2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4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6784,'7'-5'1297,"2"-3"479,-4 1 2383,-4 6-3934,-1 1 0,0-1 0,1 1 0,-1 0 0,1 0 0,-1-1 0,1 1 0,-1 0 0,1 0 0,-1 0 0,1-1 0,-1 1 0,1 0 0,-1 0 0,1 0 0,-1 0 0,1 0 0,-1 0 0,1 0 0,0 0 0,-1 0 0,1 0 0,-1 0 0,1 1 0,-1-1 0,1 0 0,-1 0 0,1 0 0,-1 1 0,1-1 0,-1 0 0,0 1 0,1-1 0,-1 0 0,1 1 0,-1-1 0,0 1 0,1-1 0,-1 1 0,16 13 1462,13 22 660,-23-28-2086,0 0 0,0 0 0,0 0 0,1-1 0,1 0-1,-1-1 1,1 1 0,0-2 0,0 1 0,1-1 0,0 0 0,17 7 0,24 0 389,96 11 1,-100-20-507,0-3 1,-1-1-1,88-15 0,-94 10-60,-22 1 68,-39 1-78,-42 1-86,55 4-32,-1 1-1,0-1 1,0 1 0,1 1 0,0 0 0,-1 0 0,1 1 0,-12 7-1,-21 7-27,22-10 79,-1 2-1,1 0 1,1 1-1,0 1 0,1 1 1,-19 16-1,0 4 100,-50 57-1,72-73-65,1 0-1,1 1 1,1 1-1,-13 25 1,21-37-29,1 0 0,0 1 0,0-1 0,1 1 0,0 0 0,0 0 0,1 0 0,0 0 0,1 0 0,-1 0 0,1 0 0,1 0 0,0 0 0,2 11 0,-2-16-145,1 0 0,0 0 0,0 0 0,-1 0 0,2 0 0,-1 0 0,0 0 0,0-1-1,1 1 1,0-1 0,-1 0 0,1 0 0,0 0 0,0 0 0,0 0 0,0 0 0,1-1 0,-1 0 0,0 1 0,1-1 0,4 0 0,1 2-576,0-1 1,1-1 0,-1 0 0,0 0-1,1-1 1,15-1 0,3-4-3281</inkml:trace>
</inkml:ink>
</file>

<file path=ppt/ink/ink2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15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479 6 6144,'-7'-4'8601,"-4"2"-4113,-32 2-3099,30 1-252,1-2-652,0 1-1,-1 0 0,1 1 0,0 1 1,-1 0-1,1 0 0,0 1 0,0 1 1,-18 8-1,2 0-32,2 1 1,0 1 0,0 2-1,1 0 1,-36 32-1,55-42-368,0-1 1,0 1-1,0 1 0,0-1 0,1 1 1,0 0-1,1 0 0,0 0 0,0 1 1,0 0-1,1 0 0,0 0 0,0 0 0,1 0 1,0 0-1,1 1 0,0-1 0,0 0 1,1 1-1,0-1 0,0 1 0,1-1 1,0 1-1,4 16 0,3-9-4,0 1 0,0-2 0,2 1 0,0-1 0,0 0 0,2-1 0,0 0 0,0-1 0,1-1 0,1 0 0,17 12 0,-2-5-167,1-1 0,1-1 0,0-2 0,1-1 0,1-2 0,0-1 0,1-1 0,-1-2 0,2-2 0,-1-1 0,1-1 0,43-2 0,-72-1-328,0-1 0,0 0 0,0 0 0,-1-1 0,1 0-1,0 0 1,0 0 0,-1-1 0,1 1 0,0-1 0,-1-1-1,7-3 1,11-6-3681</inkml:trace>
</inkml:ink>
</file>

<file path=ppt/ink/ink2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26.0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1 162 7040,'2'-14'852,"-2"13"-501,-1 0 1,1 0-1,0 0 1,0 0-1,0 0 1,0 1-1,0-1 1,0 0-1,0 0 1,1 0-1,-1 0 1,0 0-1,0 1 1,1-1-1,-1 0 1,0 0 0,1 0-1,-1 1 1,1-1-1,-1 0 1,1 1-1,-1-1 1,1 0-1,0 1 1,-1-1-1,1 0 1,0 1-1,0-1 1,-1 1-1,1 0 1,0-1-1,0 1 1,-1 0-1,1-1 1,0 1-1,0 0 1,0 0-1,0 0 1,0-1-1,-1 1 1,2 0-1,-11 36 2977,8-33-3249,1-1 0,-1 1 0,0 0 0,1 0 0,-1-1 0,1 1 0,0 0 0,0 0 0,0-1 0,0 1 0,0 0 0,1 0 0,-1-1 0,1 1 0,0 0 1,-1-1-1,1 1 0,1-1 0,-1 1 0,0-1 0,1 1 0,-1-1 0,1 0 0,-1 0 0,1 1 0,0-1 0,0-1 0,0 1 0,0 0 0,1 0 0,-1-1 0,0 1 0,1-1 0,-1 0 0,1 0 0,3 2 0,0-2-68,1 1 1,-1-1-1,0 0 0,1-1 0,-1 0 1,1 0-1,-1 0 0,1-1 1,-1 1-1,1-2 0,-1 1 1,0-1-1,0 0 0,9-4 0,-8 3 11,0-1-1,1-1 1,-2 0-1,1 0 1,0 0-1,-1 0 0,0-1 1,-1 0-1,1-1 1,-1 1-1,0-1 0,-1 0 1,1 0-1,4-12 1,-7 15-2,-1 0 0,0 1 0,0-1 0,0 0 0,0 0 0,-1 0 0,1 1 0,-1-1 0,0 0 0,0 0 0,0 0 0,-1 0 0,0 0 0,1 0 0,-1 1 0,0-1 0,-1 0 0,1 1 0,-1-1 0,0 1 0,0-1 0,0 1 0,0 0 0,0 0 0,-1 0 0,1 0 0,-1 0 0,0 0 0,0 1 0,0-1 0,0 1 0,-5-3 0,3 2-4,0 1-1,0 0 1,0 0 0,0 0 0,0 0-1,0 1 1,0 0 0,-1 0 0,1 0 0,0 1-1,-1 0 1,1 0 0,0 0 0,-1 0 0,1 1-1,0 0 1,0 0 0,-1 1 0,1-1-1,0 1 1,0 0 0,1 1 0,-1-1 0,0 1-1,1 0 1,-1 0 0,1 0 0,0 0 0,0 1-1,0 0 1,1 0 0,-1 0 0,1 0-1,0 1 1,0-1 0,1 1 0,-1 0 0,1 0-1,0-1 1,0 2 0,0-1 0,1 0 0,0 0-1,0 0 1,0 1 0,1-1 0,0 0-1,0 1 1,1 5 0,0-8-25,0 0 1,0 0-1,0-1 0,1 1 0,-1 0 1,1-1-1,0 1 0,0-1 0,0 1 0,0-1 1,0 0-1,1 0 0,-1 0 0,1 0 1,-1 0-1,1-1 0,-1 1 0,1-1 1,0 0-1,0 0 0,0 0 0,0 0 1,0 0-1,0 0 0,5 0 0,10 2-149,1-1 0,35 0 0,-48-3 92,6 1-52,0 0 0,0-1 0,0-1-1,0 0 1,-1-1 0,20-6 0,-28 8 107,-1 0-1,0 0 1,0 0 0,0 0 0,0-1 0,0 1-1,0-1 1,0 1 0,-1-1 0,1 0 0,0 1-1,-1-1 1,1 0 0,-1 0 0,0 0 0,2-4-1,-2 3 19,-1 1-1,0-1 0,1 1 0,-1-1 0,-1 1 0,1-1 0,0 1 0,0-1 0,-1 1 0,0-1 0,1 1 0,-1-1 1,0 1-1,0 0 0,0-1 0,0 1 0,-1 0 0,1 0 0,-4-4 0,-2-3 61,-2 1-1,1-1 1,-1 1-1,-1 1 1,0 0-1,0 0 1,0 1-1,0 0 1,-1 1-1,0 0 1,0 0-1,-1 1 1,1 1-1,-1 0 1,0 1-1,-22-2 1,32 4-61,0 0 0,0 0 1,0 0-1,0 1 0,0-1 0,0 0 1,0 1-1,0 0 0,0-1 0,0 1 1,0 0-1,0 0 0,0 0 0,0 0 1,1 1-1,-1-1 0,0 0 1,1 1-1,-1-1 0,1 1 0,0-1 1,0 1-1,-1 0 0,1 0 0,0-1 1,0 1-1,0 0 0,1 0 0,-1 0 1,0 0-1,1 0 0,-1 0 1,1 0-1,0 0 0,0 1 0,0-1 1,0 0-1,0 0 0,0 3 0,1 0 4,0 0 0,0 0-1,0 0 1,1 0 0,-1 0-1,1 0 1,0-1 0,1 1-1,-1-1 1,1 1 0,0-1-1,0 0 1,0 0 0,0 0-1,6 4 1,-2-3-10,1 0-1,0-1 1,0 0-1,0 0 1,0-1 0,1 0-1,-1 0 1,1-1-1,0 0 1,0-1 0,0 0-1,11 0 1,-16-1 1,0 0-1,0 0 1,0 0 0,0 0 0,-1-1 0,1 0 0,0 1 0,0-1-1,0-1 1,-1 1 0,1-1 0,0 1 0,-1-1 0,0 0 0,1 0 0,-1 0-1,0-1 1,0 1 0,0-1 0,0 0 0,-1 0 0,1 0 0,-1 0-1,0 0 1,0 0 0,0-1 0,0 1 0,0-1 0,-1 1 0,2-5-1,-3 7 4,1-1-1,-1 1 0,0-1 0,0 1 0,0-1 1,0 1-1,0 0 0,0-1 0,0 1 0,0-1 1,0 1-1,-1-1 0,1 1 0,0 0 0,-1-1 1,1 1-1,-1 0 0,0-1 0,1 1 1,-1 0-1,0 0 0,0 0 0,0-1 0,0 1 1,0 0-1,0 0 0,0 0 0,0 1 0,0-1 1,-1 0-1,1 0 0,0 1 0,-1-1 0,1 0 1,0 1-1,-1 0 0,1-1 0,0 1 0,-1 0 1,1-1-1,-1 1 0,1 0 0,-1 0 0,1 0 1,-3 1-1,-6-1 11,0 0 1,0 1-1,0 0 1,0 1 0,-10 3-1,-1 2-14,1 0 0,0 2 0,-19 11 0,37-19 0,1-1 2,1 0-1,-1 0 1,1 0-1,0 1 0,-1-1 1,1 0-1,0 0 1,-1 0-1,1 0 1,0 0-1,-1 1 1,1-1-1,0 0 1,-1 0-1,1 1 1,0-1-1,0 0 1,-1 0-1,1 1 1,0-1-1,0 0 1,0 1-1,-1-1 1,1 0-1,0 1 1,0-1-1,0 0 1,0 1-1,0-1 1,0 1-1,-1-1 1,1 0-1,0 1 1,0-1-1,0 1 1,15 5 96,45-1-1856,-29-2-2204,-6 2 314,-3 3-192</inkml:trace>
</inkml:ink>
</file>

<file path=ppt/ink/ink2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28.4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1 357 5120,'2'-9'11731,"-1"-20"-7464,2-12-4543,0 27 598,0 0 0,1 0 0,1 1 0,0-1 0,1 1 0,0 1 0,1-1 0,0 1 0,1 0 0,0 1 0,1-1 0,1 2 0,-1-1 0,2 2 0,-1-1 0,1 1 0,1 1 0,0 0 0,19-10 0,-18 12-275,0-1-1,0 2 0,1 0 0,0 1 0,0 0 0,0 1 0,0 0 1,0 1-1,1 1 0,-1 0 0,1 1 0,-1 1 0,1 0 0,-1 1 1,0 1-1,0 0 0,0 1 0,27 10 0,-32-9-34,0 1 1,0-1-1,0 2 0,-1-1 1,0 1-1,0 0 0,-1 1 1,0 0-1,0 0 0,0 0 1,-1 1-1,6 13 0,-1 0 7,0 1 1,-2 0-1,-1 0 0,6 27 0,-13-42-3,0 0 0,-1 0 0,1 0 0,-2-1 0,1 1 0,-1 0 0,0 0 0,0 0 0,-1 0 0,0-1 0,-1 1 0,0-1 0,0 1 0,0-1 0,-1 0 0,0 0 0,0-1 0,-1 1 0,0-1 0,0 0 0,-1 0 0,-11 9 0,6-5 12,0-1 0,-1 0 0,0-1 0,-1 0 0,1-1 0,-2-1 0,1 0 0,-1 0 0,0-1 0,0-1 0,-24 4 0,35-7-78,-1-1 0,0 0-1,1 0 1,-1 0 0,0 0 0,1-1-1,-1 1 1,0-1 0,1 0-1,-1 0 1,1 0 0,-1 0 0,1-1-1,0 0 1,-1 1 0,1-1 0,0 0-1,0-1 1,-4-3 0,5 4-69,1 0 0,-1 0 0,1 0 0,0 0-1,0-1 1,0 1 0,0-1 0,0 1 0,0 0 0,1-1 0,-1 1 0,1-1 0,0 0 0,-1 1 0,1-1 0,0 1 0,1-1-1,-1 1 1,0-1 0,1 1 0,-1-1 0,1 1 0,0-1 0,0 1 0,0 0 0,0-1 0,0 1 0,3-3 0,1-2-870,-1 1 1,2 0-1,-1 0 1,1 1 0,0-1-1,0 1 1,0 1-1,12-7 1,0 1-2361</inkml:trace>
</inkml:ink>
</file>

<file path=ppt/ink/ink2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28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53 342 6528,'11'2'2275,"-1"0"0,0-1-1,1 0 1,16-2 0,42-11 1691,-51 6-3725,0-1 1,0-1-1,0 0 1,-1-2-1,18-12 1,-27 16 48,0 0 0,-1-1 1,0 0-1,0 0 1,8-10-1,-12 13-207,-1 0 0,1 0-1,0 0 1,-1 0 0,0-1 0,0 1-1,0-1 1,-1 1 0,0-1 0,1 0 0,-2 1-1,1-1 1,0-6 0,-2 4-15,0-1 0,0 1 1,-1 0-1,0 0 0,-1 0 0,0 0 0,0 0 1,0 0-1,-1 1 0,1 0 0,-2-1 1,1 1-1,-1 1 0,0-1 0,0 1 0,0 0 1,-1 0-1,0 0 0,0 1 0,0 0 1,-12-6-1,12 7-5,0 0 0,0 1 0,0 0-1,0 0 1,0 1 0,0-1 0,-1 1 0,1 1 0,0-1 0,-1 1 0,1 0 0,-1 0 0,1 1 0,0 0 0,-1 0 0,1 1 0,0 0-1,0 0 1,0 0 0,0 1 0,0-1 0,0 1 0,1 1 0,0-1 0,-1 1 0,-8 8 0,2 1 19,0 1 0,1 0 0,0 1-1,1 0 1,0 0 0,2 1 0,0 0 0,0 1 0,2 0 0,0 0 0,1 0 0,1 1 0,0-1 0,1 1 0,0 18 0,2-20-68,1 1 1,0-1 0,1 0 0,1 0 0,1 0 0,0 0 0,1 0 0,0-1-1,2 1 1,0-1 0,0 0 0,1-1 0,1 0 0,1 0 0,0 0 0,0-1 0,12 11-1,-15-17-70,0-2 0,0 1-1,1-1 1,0 0-1,-1 0 1,2-1 0,-1 1-1,0-2 1,1 1-1,0-1 1,13 4 0,-16-7-240,1 1 0,-1 0 0,0-1 1,0 0-1,1 0 0,-1-1 1,0 1-1,6-3 0,-5 2-471,0-1 1,0-1-1,0 1 0,0-1 1,-1 0-1,1 0 0,6-6 1,11-9-3096</inkml:trace>
</inkml:ink>
</file>

<file path=ppt/ink/ink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2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1 235 2560,'7'-9'426,"1"-1"1,0 2-1,0-1 0,1 1 1,0 0-1,1 1 0,0 0 1,0 0-1,0 1 0,12-5 1,28-19 131,-48 29-552,15-12 160,2 1-1,0 0 0,0 2 1,1 0-1,26-9 1,-42 18-113,0 0 1,0 0-1,1 0 1,-1 0-1,0 1 1,0 0-1,0 0 1,0 0 0,1 0-1,-1 1 1,0 0-1,0 0 1,0 0-1,7 3 1,-7-2 3,-1 1 1,1-1-1,-1 1 1,0 0-1,0 0 1,0 0-1,-1 0 1,1 0-1,-1 1 1,1-1-1,-1 1 1,0 0-1,-1 0 1,1-1-1,-1 1 1,1 0-1,0 9 1,3 14 109,-2 0 1,-1 0-1,-1 0 1,-1 0-1,-7 45 1,4-42-70,1 1-1,1 0 1,1 0 0,6 36-1,-4-57-83,0 1 0,1-1-1,0 0 1,0 0 0,1 0-1,0 0 1,1 0 0,0-1-1,1 0 1,0 0 0,11 13 0,-11-17-1,-1 0 0,1-1 1,0 0-1,0 1 1,1-2-1,-1 1 0,1-1 1,0 0-1,0 0 0,0-1 1,0 0-1,0-1 1,0 1-1,1-1 0,-1 0 1,0-1-1,14-1 1,0 0 33,-1-2 0,1-1-1,-1 0 1,1-1 0,-1-1 0,-1-2 0,0 1 0,0-2 0,0-1 0,-1 0 0,0-1 0,-1-1 0,-1-1 0,0 0 0,25-27 0,-25 22 9,0 0 0,-2-1 0,0-1 0,-1 0 0,-1-1 0,0 0 0,-2-1 0,-1 0 0,-1 0 0,0-1 0,-2 0 0,-1-1 1,3-32-1,-7 55-55,0-20 67,0-1-1,-3-40 0,2 57-60,-1 0 0,0 1 0,0-1 0,0 0 0,0 1 0,-1-1 0,1 1-1,-1-1 1,-1 1 0,1 0 0,0 0 0,-1 0 0,0 0 0,0 0 0,0 0-1,0 1 1,-1 0 0,0-1 0,-4-2 0,7 5-9,0 1 0,-1-1 0,1 0-1,0 1 1,-1-1 0,1 1 0,-1 0 0,1-1 0,0 1 0,-1 0 0,1 0 0,-1 0 0,1 0-1,-1 0 1,1 0 0,-1 0 0,1 1 0,0-1 0,-1 0 0,1 1 0,-1-1 0,1 1 0,0-1-1,-1 1 1,1 0 0,0 0 0,0 0 0,0-1 0,0 1 0,-1 0 0,1 0 0,0 1-1,1-1 1,-1 0 0,0 0 0,0 0 0,0 1 0,1-1 0,-1 0 0,1 1 0,-1-1 0,1 0-1,-1 1 1,1 1 0,-3 6 7,0 1 0,0 0 1,1 0-1,1 0 0,-1 11 0,2-7 43,1 0 0,0 0 0,0 0 0,2 0 0,0 0 0,0 0 0,2-1 0,-1 1 1,9 14-1,-1-5 60,1 0 1,1-1 0,1-1-1,20 24 1,21 29 279,-39-48-177,34 36 1,-40-47-317,-10-13-35,1 0-1,-1 1 1,1-1-1,-1 0 1,1 0-1,0 0 1,-1-1-1,1 1 1,0 0 0,0-1-1,0 1 1,1-1-1,-1 0 1,0 0-1,0 0 1,1 0-1,-1 0 1,5 1-1,19 1-1757,1-2-150</inkml:trace>
</inkml:ink>
</file>

<file path=ppt/ink/ink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2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2944,'-11'7'1408,"11"20"-896,0-18 1792,0 10-1792,0 12 0,6 4 0,-1 1 128,4-4-896,5 7 0,-5-4 512,5-4 128,6-12-1024,-2-6 128,10-10-640,6-6 0</inkml:trace>
</inkml:ink>
</file>

<file path=ppt/ink/ink2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16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20 9216,'-28'-20'4608,"19"26"-4992,9-6 9855,-5 3-9471,-4 13 0,0-5-1024,-5 9 0,-6-8-1152,-12-12 0</inkml:trace>
</inkml:ink>
</file>

<file path=ppt/ink/ink2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0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0 7680,'-2'2'8195,"-1"5"-3403,-1 21-2183,0 31-2590,2 134 1096,9 234 1354,8-317-2448,-8-77 1,-2 0-1,-2 0 1,-1 67-1,-2-99-18,0 1 1,0-1-1,0 1 0,0-1 1,0 1-1,0-1 0,-1 1 0,1-1 1,-1 1-1,1-1 0,-1 1 1,0-1-1,0 0 0,-1 3 1,2-4-2,-1 0-1,1 0 1,-1 0 0,1 0 0,-1 0 0,1-1-1,0 1 1,-1 0 0,1 0 0,-1 0 0,1-1-1,0 1 1,-1 0 0,1 0 0,0-1 0,-1 1-1,1 0 1,0-1 0,-1 1 0,1 0 0,0-1-1,0 1 1,-1-1 0,1 1 0,0 0 0,0-1-1,0 1 1,0-1 0,0 1 0,-1-1 0,-1-5-14,0-1 0,0 1-1,0 0 1,1-1 0,0 1 0,-1-8 0,0-39 39,1 33-24,0 0-1,1 0 1,1 1-1,5-28 1,-5 41 0,1 0 1,-1 0-1,2 1 1,-1-1-1,1 0 1,-1 1-1,2-1 1,-1 1-1,0 0 1,1 0 0,0 1-1,0-1 1,1 1-1,-1-1 1,1 2-1,0-1 1,0 0-1,9-4 1,-1 2 17,0 0 1,0 1-1,0 0 0,0 1 1,1 1-1,0 0 0,-1 1 1,1 0-1,0 1 0,0 1 0,0 0 1,0 1-1,0 1 0,0 0 1,0 0-1,-1 2 0,1 0 1,-1 0-1,0 1 0,0 1 1,0 0-1,-1 1 0,0 0 1,14 11-1,12 12 26,-15-13 104,-1 0 0,-1 2 1,36 41-1,-52-55-120,-1 1 0,0 0 0,0 0 0,-1 0 0,0 0-1,0 1 1,0-1 0,-1 1 0,0 0 0,0 0 0,-1 0 0,0 0 0,0 0 0,-1 0 0,1 0 0,-1 0 0,-1 0 0,0 0 0,0 0 0,-3 10-1,2-11 70,0 0-1,-1 0 0,0-1 0,-1 1 0,1-1 0,-1 0 0,0 0 0,0 0 1,0-1-1,-1 1 0,0-1 0,0 0 0,0-1 0,0 1 0,0-1 0,-1 0 0,0 0 1,-7 2-1,-5 2 62,1-1 0,-1-1-1,0 0 1,-31 2 0,18-5-104,-1-1 0,0-2 0,1-2 0,-39-7 0,-23-2-1408,82 12 1442,-3 3-4692,11-1-766,11-1 1335,1-1 171</inkml:trace>
</inkml:ink>
</file>

<file path=ppt/ink/ink2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1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4 4608,'-5'-2'-543,"0"0"6727,7 4 1637,4 1-5454,-2-1-1833,1 1 0,-1 0 0,0 0 0,0 0 0,0 0 0,-1 1 0,1-1-1,-1 1 1,5 6 0,30 49 881,-13-20-831,-16-28-489,1 0-1,0 0 0,1-1 1,0-1-1,0 0 0,1 0 1,0-1-1,0-1 0,25 12 1,3-4 149,1-2 1,42 9 0,-57-16-3,-10 1 3,-16-1 129,-1-6-344,-1 1 1,0-1 0,1 1-1,-1-1 1,0 0 0,1 0-1,-1 1 1,0-1 0,1-1-1,-1 1 1,0 0 0,1 0-1,-1-1 1,0 1 0,-2-1-1,2 0-36,0 0-1,1 1 0,-1-1 0,0 0 0,0 0 0,1 0 0,-1 0 1,0 0-1,1-1 0,-1 1 0,1 0 0,-1-1 0,1 1 0,0-1 1,0 1-1,0-1 0,0 0 0,0 1 0,0-1 0,0 0 1,0-2-1,-12-18-56,11 23 56,0-1-1,0 0 1,0 1-1,0-1 1,1 1-1,-1-1 1,0 1-1,0 0 1,1 0-1,-1 0 1,0 0 0,1 0-1,-1 0 1,1 0-1,0 0 1,-1 1-1,1-1 1,0 0-1,-2 3 1,-14 10-79,-42 9-23,46-19 76,0 1 0,0 0 0,0 1 0,1 0 0,0 1 1,0 0-1,1 1 0,-14 13 0,-72 73 182,86-85-83,1 0 0,0 1 1,0 1-1,1 0 0,1 0 0,0 1 0,0-1 0,-10 24 0,16-31-53,0 0 1,0 0 0,0 0-1,1 1 1,-1-1-1,1 1 1,0-1 0,1 1-1,-1-1 1,1 1-1,0-1 1,0 1 0,0 0-1,1-1 1,-1 1 0,1-1-1,0 1 1,1-1-1,-1 1 1,1-1 0,0 0-1,0 0 1,0 0-1,0 0 1,1 0 0,0 0-1,-1-1 1,1 1-1,6 5 1,-5-6-85,1 1 1,-1-1-1,0 0 0,1-1 0,-1 1 1,1-1-1,0 0 0,0 0 0,0 0 1,0 0-1,0-1 0,0 0 0,1 0 0,9 0 1,14-5-3156,2-6-3367,-22 6 2754</inkml:trace>
</inkml:ink>
</file>

<file path=ppt/ink/ink2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2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0 337 4992,'0'3'10490,"0"4"-5241,1 47-2770,0-45-2323,0 0 0,0 0 0,1 0 1,0 0-1,1-1 0,0 1 0,0-1 0,1 1 0,0-1 1,1 0-1,-1-1 0,1 1 0,1-1 0,0 0 0,0 0 0,0-1 1,0 1-1,1-2 0,0 1 0,1-1 0,-1 0 0,1 0 1,0-1-1,10 5 0,6-2-45,1 0 0,0-2 0,0 0 0,40 1-1,-52-6-21,0 0-1,1-1 0,-1 0 1,0-1-1,0 0 0,0-1 1,-1-1-1,1 0 0,-1-1 1,0 0-1,0-1 0,0 0 0,-1-1 1,0 0-1,0-1 0,-1 0 1,16-16-1,-19 17-49,-1 0 0,0 0 0,0 0 0,-1-1 0,1 0 0,-2-1 0,1 1 0,-1-1 0,-1 1 0,0-1 0,0 0 0,0-1 0,-1 1-1,-1 0 1,1-1 0,-2 1 0,1-1 0,-1 1 0,-1-1 0,0 1 0,0 0 0,0-1 0,-2 1 0,1 0 0,-5-12 0,-3 3-68,0 0 0,-1 1 0,-1 0 0,0 1 0,-2 0 0,0 1-1,0 1 1,-1 0 0,-1 1 0,-34-22 0,29 22-19,0 0 0,0 1 0,-1 2 0,0 0 0,-1 2 0,-33-9 1,48 15 12,0 1 0,1 0 1,-1 0-1,0 0 1,0 1-1,1 1 1,-1-1-1,0 1 0,0 0 1,1 1-1,-1 0 1,1 0-1,-1 1 1,1-1-1,0 2 0,0-1 1,0 1-1,1 0 1,-1 0-1,1 1 1,0 0-1,-8 9 0,9-9 3,1 1 0,0 0 0,1 0 0,-1 0 0,1 0 0,1 1 0,-1-1 0,1 1 0,0-1 0,1 1 0,-1 0 0,1 0 0,1 0 0,-1 10 0,1-11-13,0 0 1,1-1 0,-1 1-1,1 0 1,0 0 0,1-1 0,-1 1-1,1-1 1,0 1 0,1-1-1,-1 0 1,1 0 0,0 0-1,0 0 1,1 0 0,-1-1-1,1 0 1,7 7 0,6 1-89,-1-2 1,2 1-1,-1-2 1,1-1-1,1 0 1,-1-1-1,1-1 1,21 4-1,6-1-358,1-2 0,64 0-1,-97-7 391,1 0-1,-1-1 0,0-1 0,0 0 1,16-5-1,-24 6 143,0-1-1,0 0 1,-1-1 0,1 1-1,-1-1 1,1 0 0,-1 0-1,0-1 1,0 1 0,0-1-1,-1 0 1,0-1 0,1 1 0,3-6-1,-8 9-2,1 1 0,-1-1 0,0 1 0,1-1-1,-1 0 1,1 1 0,-1-1 0,0 0 0,0 1-1,1-1 1,-1 0 0,0 0 0,0 1 0,0-1 0,0 0-1,0 0 1,0 1 0,0-1 0,0 0 0,0 0-1,0 1 1,0-1 0,0 0 0,-1 1 0,1-1 0,0 0-1,-1-1 1,1 2 4,-1 0-1,1 0 1,-1 0-1,1 0 1,0 0-1,-1 0 1,1 0-1,-1 0 1,1 0-1,0 0 1,-1 0-1,1 0 1,-1 1-1,1-1 1,0 0-1,-1 0 1,1 0-1,0 1 1,-1-1-1,1 0 1,0 0-1,0 1 1,-1-1-1,1 0 0,0 0 1,-1 1-1,1-1 1,0 0-1,0 1 1,0-1-1,0 0 1,-1 1-1,1-1 1,0 1-1,0-1 1,0 0-1,0 1 1,0-1-1,0 0 1,0 1-1,0-1 1,0 1-1,0-1 1,0 0-1,0 1 1,0-1-1,0 1 1,0 9 204,0 0-1,0 0 1,1 0 0,1 0 0,-1 0 0,2-1-1,-1 1 1,1 0 0,8 16 0,4 19 282,-10-29-365,0-2-1,1 1 1,0 0-1,1-1 0,1 0 1,0-1-1,1 0 1,20 24-1,-23-31-263,1 1 1,0-1-1,0 0 0,1-1 0,-1 1 1,1-2-1,11 6 0,-14-8-274,0 0-1,1 0 1,-1 0 0,1-1-1,0 0 1,-1 0 0,1-1-1,0 1 1,0-1 0,-1 0-1,1-1 1,7-1 0,14-2-3615</inkml:trace>
</inkml:ink>
</file>

<file path=ppt/ink/ink2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8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61 5248,'-3'-7'1736,"2"1"0,-1-1-1,1 0 1,-1 1 0,1-14 0,2 13 3906,-1 33-4654,-1 112 1597,7 210-349,37 44-1447,-37-358-722,7 53 69,-12-80-128,-1 0-1,0 0 1,0 0-1,-1 1 0,0-1 1,0-1-1,0 1 1,-1 0-1,-3 8 0,4-14-2,1 0-1,-1 0 1,0 0-1,0 0 1,0 0-1,0 0 1,0 0-1,0-1 1,0 1-1,0 0 1,0-1-1,-1 1 1,1-1-1,0 1 0,0-1 1,-1 1-1,1-1 1,0 0-1,0 0 1,-1 0-1,1 0 1,0 1-1,-1-2 1,1 1-1,0 0 1,0 0-1,-1 0 0,1-1 1,0 1-1,-1 0 1,1-1-1,-2 0 1,0-1-10,0 1 1,0 0 0,0-1-1,0 1 1,0-1-1,1 0 1,-1 0-1,0 0 1,1 0 0,-1 0-1,1-1 1,0 1-1,-3-4 1,2 0 0,0 0 0,1 0 0,0-1 0,0 1 0,0-1 0,0 1 0,1-1 0,0 0 0,1 1 0,-1-1 0,1 0 0,1 1 0,-1-1 0,1 0 0,0 0 0,1 1 0,0-1 0,0 1 0,0 0 0,1-1 0,-1 1 0,1 0 0,1 1 0,-1-1 0,1 0 0,0 1 0,1 0 0,4-5 0,0 1 55,1 0-1,-1 1 0,1 0 1,0 0-1,1 2 0,0-1 1,0 1-1,0 1 1,1 0-1,0 0 0,0 1 1,0 1-1,0 0 0,21-2 1,-14 3-9,0 2 1,0 0 0,0 1-1,0 1 1,0 0 0,0 2-1,0 0 1,-1 1 0,0 1-1,0 1 1,-1 0 0,1 2-1,-2 0 1,1 0 0,28 24-1,-20-12 6,-10-9 4,0 1 1,-2 0-1,1 1 0,18 26 0,-29-36-30,0 0 0,-1 1 0,0-1-1,0 0 1,0 1 0,-1-1 0,1 1 0,-1 0-1,0-1 1,0 1 0,-1 0 0,1 0-1,-1-1 1,0 1 0,-1 0 0,1 0 0,-1-1-1,0 1 1,0 0 0,0-1 0,-1 1-1,1 0 1,-1-1 0,-3 5 0,0 0 25,0 0 0,-1 0 0,0-1 1,-1 1-1,0-1 0,0-1 0,0 1 1,-1-1-1,0-1 0,-1 1 0,1-2 1,-1 1-1,-15 6 0,9-8-54,-1 0 1,0-1-1,0-1 0,0 0 0,0-1 1,0-1-1,0-1 0,0 0 0,-1-1 1,2 0-1,-1-2 0,0 0 0,1 0 1,-1-2-1,1 0 0,1 0 1,-1-2-1,-23-15 0,-18-14-3342,54 35 170,3 2-1634,6 0 2202,2 0-1228</inkml:trace>
</inkml:ink>
</file>

<file path=ppt/ink/ink2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8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9856,'23'-13'4254,"-17"11"-3909,0 0 0,0 0 1,1 1-1,-1-1 0,11 0 0,5 0 4999,105-9-2353,-4 0-3060,-121 11 55,74-7-23,-71 7-375,1 0 0,0 0-1,0 1 1,-1 0 0,1 0-1,0 0 1,-1 0 0,1 1-1,-1 0 1,7 4 0,-12-6 316,1 0-1,-1 0 1,0 0 0,0 0 0,0 0 0,1 0 0,-1 0 0,0 1 0,0-1 0,0 0-1,1 0 1,-1 0 0,0 0 0,0 0 0,0 1 0,0-1 0,0 0 0,0 0-1,1 0 1,-1 1 0,0-1 0,0 0 0,0 0 0,0 1 0,0-1 0,0 0-1,0 0 1,0 0 0,0 1 0,0-1 0,0 0 0,0 0 0,0 1 0,0-1 0,0 0-1,0 0 1,0 0 0,-1 1 0,1-1 0,0 0 0,0 0 0,0 0 0,0 1-1,0-1 1,0 0 0,-1 0 0,1 0 0,0 0 0,0 1 0,0-1 0,0 0-1,-1 0 1,1 0 71,-3 4-2940</inkml:trace>
</inkml:ink>
</file>

<file path=ppt/ink/ink2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8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7936,'2'1'3984,"7"7"-1845,-6-3 2724,4 22-3650,-2 1 1,0 0-1,0 51 0,-1-17-669,17 170 587,-20-226-1561,0-1-1332,0-8-389,2-3 777,2-2-1848</inkml:trace>
</inkml:ink>
</file>

<file path=ppt/ink/ink2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39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413 165 4992,'2'-4'744,"0"-1"-1,0 1 1,0 0-1,0-1 1,-1 1 0,1-1-1,-1 0 1,-1 1 0,1-1-1,0 0 1,-1 0 0,0 1-1,0-1 1,-1 0 0,1 0-1,-3-7 1,2 8-505,-1 1 0,0-1 1,1 1-1,-1-1 0,-1 1 0,1 0 0,0 0 0,-1 0 1,1 0-1,-1 0 0,0 1 0,0-1 0,0 1 0,-1-1 1,-2-1-1,0 1-55,0-1-1,0 1 1,0 0 0,-1 0 0,1 0 0,-1 1 0,1 0 0,-1 1-1,0-1 1,1 1 0,-1 0 0,0 1 0,0 0 0,0 0 0,0 0 0,0 1-1,0 0 1,1 1 0,-1-1 0,-8 4 0,1 0-32,0 0 1,1 2-1,0-1 1,0 2-1,0-1 1,1 2-1,0 0 1,1 0-1,-1 1 1,2 1-1,0 0 1,0 0-1,1 1 1,0 0-1,1 0 1,1 1-1,0 0 1,0 0-1,1 1 1,1 0-1,1 0 1,0 1-1,0-1 1,2 1-1,-1-1 1,1 23-1,1-25-68,1 0 0,0 0 0,1 0 0,0 0 0,1 0 0,0 0 0,1 0 0,0-1 0,1 1 0,0-1 0,1 0 0,0 0 0,1-1 0,0 1 0,13 15 0,-9-17-27,0 0 0,1 0 0,0-1 1,0-1-1,1 0 0,0 0 0,0-1 0,0-1 0,1 0 0,25 6 1,51 4-2723,2-11-8675,-82-4 7501</inkml:trace>
</inkml:ink>
</file>

<file path=ppt/ink/ink2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0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14 5760,'-13'-12'11399,"3"11"-6378,7 12-5484,3-7 705,1-1 0,0 1 1,-1 0-1,1 0 0,1-1 0,-1 1 1,0-1-1,1 1 0,0-1 0,0 0 1,0 1-1,0-1 0,1 0 1,-1 0-1,1-1 0,3 4 0,55 41 1137,-28-23-925,-16-11-311,1-2-1,0 0 0,1-1 0,1 0 0,-1-2 0,24 7 0,5 3 15,-5-1 154,75 19-1,-97-32-161,-1 0 0,1-1 0,0-1 0,0-1 0,38-3 0,-36-3 107,-23 5-251,-1 0 0,1 0 1,0 0-1,-1 0 0,1 0 0,0-1 0,-1 1 0,1 0 1,0 0-1,-1 0 0,1 0 0,0 0 0,0-1 0,-1 1 1,1 0-1,0 0 0,0-1 0,-1 1 0,1 0 0,0 0 1,0-1-1,-1 1 0,1 0 0,0-1 0,0 1 0,0 0 1,0-1-1,0 1 0,-1 0 0,1-1 0,0 1 0,0 0 1,0-1-1,0 1 0,0 0 0,0-1 0,0 1 1,0 0-1,0-1 0,0 1 0,0 0 0,1-1 0,-1 1 1,0 0-1,0-1 0,0 1 0,0 0 0,0-1 0,1 1 1,-1 0-1,0 0 0,0-1 0,1 1 0,-1 0 0,0 0 1,0-1-1,1 1 0,-1 0 0,0 0 0,1 0 0,-1-1 1,0 1-1,1 0 0,-1 0 0,0 0 0,1 0 0,-25-10 29,24 10-30,-6-2-15,0 0 0,0 0 0,0 0 0,0 1-1,-1 0 1,1 0 0,-1 0 0,1 1 0,-1 0 0,1 0 0,-1 1-1,1 0 1,0 0 0,-1 1 0,1-1 0,0 1 0,0 1 0,0-1 0,0 1-1,0 0 1,1 0 0,-10 7 0,4-1 24,-1 0-1,-1-2 1,1 1 0,-26 9-1,24-11 10,0 1-1,0 1 1,-22 15-1,-35 26 195,49-35-124,0 1-1,-28 26 1,50-41-90,-22 21 108,2 1 0,-32 42 0,49-60-97,-1 1 0,1 0 0,0-1 0,0 1 0,1 0 0,0 1 0,-1-1 1,2 0-1,-1 1 0,1-1 0,-1 1 0,2 0 0,-1-1 0,0 1 0,1 0 0,0-1 0,1 1 0,-1 0 0,1-1 0,0 1 0,3 8 0,0-9-38,0 0 0,0 0 1,0-1-1,1 1 0,0-1 0,0 0 1,0 0-1,0 0 0,0-1 1,1 0-1,0 0 0,-1 0 1,1-1-1,0 0 0,1 0 0,-1 0 1,0-1-1,10 1 0,-15-2-108,0 0-1,0 0 0,-1 0 0,1 0 0,0-1 1,0 1-1,0 0 0,-1 0 0,1-1 0,0 1 1,-1 0-1,1-1 0,0 1 0,-1-1 0,1 1 1,0-1-1,-1 1 0,1-1 0,-1 1 0,1-1 1,-1 1-1,1-1 0,0-1 0,-4-9-5102,-2 7 1246</inkml:trace>
</inkml:ink>
</file>

<file path=ppt/ink/ink2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3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15 326 5120,'4'-4'-1205,"3"-6"7851,-4 4 267,-9 10-4932,3-1-1705,1 0 0,0 1 0,-1-1 0,2 1 0,-1 0 0,0-1 0,1 1 0,-1 0 0,1 0 0,0 0 0,0 0 0,1 0 0,-1 0 0,1 0 0,0 1 0,0-1 0,0 0 0,1 4 0,1 5 36,-1-1 1,2 1-1,-1-1 0,7 17 1,-2-16-217,0-1 1,1 0 0,0 0 0,1-1 0,0 0-1,1 0 1,0-1 0,1-1 0,0 0 0,0 0 0,1-1-1,18 10 1,-21-13-71,0 0 0,0 0-1,1-1 1,-1-1 0,1 1 0,0-1 0,0-1-1,0 0 1,1-1 0,-1 0 0,0 0-1,1-1 1,-1 0 0,0-1 0,18-3 0,2-3 126,0-2 1,0-1 0,50-24 0,-70 29-118,1 0 0,-1-1 0,0 0 0,-1-1 0,1 0 0,-1-1 0,-1 0 0,1 0 1,-1 0-1,-1-1 0,0-1 0,0 1 0,-1-1 0,0 0 0,0-1 0,-1 1 0,-1-1 0,0 0 0,0 0 0,-1 0 0,-1-1 0,0 1 0,0-1 0,-1 0 0,-1 1 0,0-1 0,-2-16 0,0 10-40,-2 0-1,0 0 0,-1 1 0,-1-1 0,0 1 1,-2 0-1,0 1 0,0 0 0,-2 0 0,-21-28 0,23 36 4,0 1 1,0-1-1,-1 1 0,1 1 0,-2-1 0,1 1 0,-1 1 0,0 0 0,0 1 0,0-1 0,0 2 0,-20-5 0,11 5-37,-1 0 1,0 1 0,1 1-1,-1 1 1,-39 5-1,47-3 9,-1 1 0,1 0 0,0 1 0,1 0 0,-1 1 0,1 0 0,0 1 0,0 0 0,0 1 0,1 0 0,0 0 0,1 1 0,-1 1 0,2-1 0,-1 2-1,1-1 1,0 1 0,1 0 0,0 1 0,1 0 0,-8 17 0,11-22-22,0 0 0,0 1 0,1-1 0,-1 1 0,1 0 0,1 0 1,-1-1-1,1 1 0,0 0 0,1 0 0,0 0 0,0 0 0,0 0 0,1 0 0,0 0 0,1 0 0,-1 0 0,1 0 0,0-1 0,1 1 0,0-1 0,5 10 1,0-7-83,0 0 1,1-1 0,0-1 0,0 0 0,1 0 0,-1 0-1,2-1 1,-1-1 0,0 0 0,1 0 0,0-1 0,0-1 0,1 1-1,-1-2 1,1 0 0,-1 0 0,1-1 0,16 0 0,-10-1 6,-1 0 0,1-1 0,0 0 0,0-2 0,-1 0 0,0-1 0,1-1 0,-1-1 0,-1 0 0,1-1 0,24-14 0,-36 17 248,1 1 0,-1-1 0,0 0 0,0-1 0,-1 1 0,1-1-1,-1 0 1,0 0 0,0 0 0,-1-1 0,1 1 0,-1-1 0,0 0 0,-1 0 0,0 0-1,0 0 1,2-7 0,-4 10 541,-3 6 42,-1-1-670,0 1 0,1 0 0,0 1 0,0-1 0,0 0 1,0 1-1,0 0 0,0 0 0,1 0 0,0 0 0,0 0 0,0 0 1,0 1-1,1-1 0,-1 5 0,0 1 79,0 0-1,1 0 0,1 0 1,0 0-1,0 0 0,4 19 1,0-9 32,1 0-1,1 0 1,0 0 0,2-1 0,0 0-1,22 35 1,-24-45-444,1-1 1,0 0-1,0 0 0,1-1 1,-1 0-1,2 0 1,-1-1-1,1 0 0,0-1 1,0 0-1,1 0 0,0-1 1,-1 0-1,2 0 0,-1-1 1,0-1-1,0 0 0,1 0 1,-1-1-1,19 0 0,-1-6-3285</inkml:trace>
</inkml:ink>
</file>

<file path=ppt/ink/ink2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3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9600,'5'-3'4736,"61"9"-4224,-53-6 6143,12 0-6015,-2 0 0,29-6 256,-13-1 128,19-5-1408,-10 6 128,0-9 640,-8 3 128,-5 2-640,-9 2 0,-12 5-896,-6 0 128,-13-1-2304,2 4 1</inkml:trace>
</inkml:ink>
</file>

<file path=ppt/ink/ink2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4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3456,'0'0'27,"0"0"0,0-1 0,-1 1 0,1 0 0,0 0 0,0 0 0,0 0 0,0 0 0,-1 0 0,1 1 0,0-1 0,0 0 0,0 0 0,0 0 1,-1 0-1,1 0 0,0 0 0,0 0 0,0 0 0,0 0 0,-1 0 0,1 0 0,0 0 0,0 1 0,0-1 0,0 0 0,0 0 0,0 0 0,0 0 0,-1 0 0,1 1 0,0-1 0,0 0 0,0 0 0,0 0 0,0 0 0,0 1 1,0-1-1,0 0 0,0 0 0,0 0 0,0 0 0,0 1 0,0-1 0,0 0 0,0 0 0,0 0 0,0 0 0,0 1 0,0-1 0,0 0 0,0 0 0,4 19 1298,12 19 546,5-8-1364,21 40 0,8 12-476,-17-33 233,-16-21 11,2-1 1,0-1-1,28 27 1,-47-52-256,1 0 1,1 0 0,-1 0 0,0 0-1,0 0 1,0 0 0,0 0 0,1 0-1,-1 0 1,0-1 0,1 1 0,-1-1-1,1 1 1,-1-1 0,3 1 0,-3-1-9,-1 0 1,0 0-1,1-1 1,-1 1-1,0 0 1,1-1 0,-1 1-1,0-1 1,0 1-1,1 0 1,-1-1-1,0 1 1,0-1 0,1 1-1,-1-1 1,0 1-1,0-1 1,0 1 0,0 0-1,0-1 1,0 1-1,0-1 1,0 1-1,0-1 1,0 1 0,0-1-1,0 1 1,0-1-1,0 1 1,-1-1-1,-15-46 440,15 45-439,-11-18 109,0 0 0,2-1 0,1 0 0,0 0 0,-7-30-1,15 46-116,0 0-1,0 0 0,1 0 0,-1 0 0,1 0 1,0 0-1,1 0 0,-1 0 0,1 0 0,0 0 1,0 0-1,1 0 0,-1 0 0,1 0 0,0 1 1,0-1-1,1 1 0,-1-1 0,1 1 0,0 0 1,0 0-1,1 0 0,-1 0 0,1 1 0,0-1 1,0 1-1,0 0 0,0 0 0,1 1 0,6-4 1,12-4 40,1 1 0,-1 2 0,2 0 0,-1 1 0,0 2 0,1 0 0,0 2 0,30 0 0,-39 3 24,1 1-1,0 0 1,-1 1 0,0 1 0,0 1-1,0 0 1,0 1 0,26 14 0,-38-17-50,0 0 0,0 1 0,0-1 1,-1 1-1,1 0 0,-1 0 1,0 1-1,0-1 0,-1 0 0,1 1 1,-1 0-1,0 0 0,0-1 0,-1 1 1,1 0-1,-1 0 0,0 1 1,0 7-1,2 10 122,-2 1 0,-1 39 0,-1-59-133,-4 37 339,5-40-372,0 1 0,0-1-1,-1 0 1,1 1 0,-1-1-1,1 0 1,-1 0 0,1 1 0,-1-1-1,0 0 1,0 0 0,0 0-1,1 0 1,-1 0 0,0 0-1,0 0 1,-1 0 0,1 0-1,0 0 1,0-1 0,0 1 0,0 0-1,-1-1 1,-1 1 0,1-1-117,1-1 1,0 1-1,-1-1 1,1 1-1,-1-1 1,1 0 0,0 0-1,-1 0 1,1 0-1,0 0 1,0 0-1,0 0 1,0 0 0,0 0-1,0 0 1,0-1-1,0 1 1,0 0-1,0-1 1,1 1 0,-1-1-1,1 1 1,-1-1-1,1 1 1,0-1-1,-1-2 1,-1-22-1672</inkml:trace>
</inkml:ink>
</file>

<file path=ppt/ink/ink2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4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8192,'2'3'641,"-1"1"1,0-1 0,1 1 0,0-1-1,0 1 1,0-1 0,0 0 0,1 0-1,-1 0 1,5 4 0,-4-5-92,0 1 1,0 0-1,-1 1 1,1-1-1,-1 0 1,0 1 0,0 0-1,0-1 1,0 1-1,-1 0 1,1 0-1,-1 0 1,0 0-1,1 7 1,14 170 2416,3 25-1156,-19-201-1925,0 0-1,1-1 1,0 1-1,0-1 1,0 1 0,1-1-1,0 1 1,-1-1-1,1 0 1,5 7 0,-6-16-1312,0 1 0,0-1 1,0 0-1,0 0 0,-1 0 1,0 0-1,0-7 0,0 11 1312,0-20-3363</inkml:trace>
</inkml:ink>
</file>

<file path=ppt/ink/ink2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4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547 208 5632,'34'-12'2337,"3"-1"2344,-36 12-4460,1 0-1,-1 0 0,0 0 1,0 0-1,1 0 1,-1 0-1,0 0 1,0 0-1,0-1 1,0 1-1,0 0 0,0-1 1,-1 1-1,1-1 1,0 1-1,-1-1 1,1 1-1,-1-1 1,1 1-1,-1-3 0,2-7 502,-2 8-629,1 0 0,0 0 0,-1 0 1,1 0-1,-1 1 0,0-1 0,0 0 0,0 0 0,-1 0 0,1 0 0,-1 0 0,1 0 0,-1 1 0,0-1 0,0 0 0,0 1 1,-1-1-1,1 0 0,0 1 0,-1 0 0,0-1 0,0 1 0,0 0 0,1 0 0,-2 0 0,1 0 0,-3-2 0,-4-4 172,-1 1-1,1 0 1,-1 1-1,0 0 1,-1 0 0,0 1-1,1 1 1,-1 0-1,-1 0 1,1 1-1,-1 1 1,1 0-1,-1 0 1,-17 0-1,6 3 80,0 1 0,1 0 0,-1 2 0,0 0 0,1 2 0,0 0 0,1 2 0,-29 13 0,34-13-90,1 0 0,0 2 0,0-1 0,1 2 0,1 0 0,-1 1 0,2 0 0,0 1 0,0 0 0,1 1 0,-15 24 0,21-29-161,1 0 1,0 0-1,0 1 0,1-1 0,0 1 1,1 0-1,0 0 0,0 0 1,1 0-1,0 0 0,1 0 0,2 17 1,0-12-25,1 0 0,1-1 0,0 1 0,1-1 0,1 0 0,0 0 0,14 23 0,-3-11-47,2-1 0,0 0 0,2-2 0,0 0 0,2-2 0,1 0 0,40 27 0,-53-40-47,0-1 0,0 0-1,1-1 1,0 0 0,0-1-1,0-1 1,1 0 0,0 0-1,0-1 1,0-1 0,0 0-1,0-1 1,0 0 0,0-1-1,20-3 1,-28 2-156,-1 0-1,1 0 1,-1 0 0,0-1-1,0 0 1,0 0-1,0 0 1,0 0 0,0-1-1,-1 1 1,6-5 0,-6 4-292,0-1 0,0 1-1,-1-1 1,1 1 0,-1-1 0,1 0 0,-1 0 0,0 0 0,-1 0 0,1 0 0,-1-1 0,0 1 0,0 0 0,0-1 0,0 1 0,-1-8 0,0-18-3517</inkml:trace>
</inkml:ink>
</file>

<file path=ppt/ink/ink2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6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12 122 8192,'-11'-9'8081,"21"3"-1316,10 3-3152,-3 4-4985,11 6 2814,-18-4-1022,1 0 0,0-1 0,-1 0-1,1-1 1,12 0 0,-18-1-351,-1-1 0,0 1 0,0-1 1,0 0-1,0-1 0,0 1 0,0-1 0,-1 1 0,1-1 0,0 0 1,-1-1-1,0 1 0,1-1 0,-1 1 0,0-1 0,0 0 0,3-5 0,-5 7-54,0 0 0,0 0 0,0-1 0,-1 1 0,1-1 0,-1 1 0,1-1 0,-1 1 0,1-1 0,-1 1 1,0-1-1,0 1 0,0-1 0,0 1 0,0-1 0,0 1 0,0-1 0,0 1 0,-1-1 0,1 1 0,0-1 0,-1 1 0,0-1 0,1 1 0,-1-1 0,0 1 0,0 0 0,1-1 0,-1 1 0,0 0 0,0 0 0,0 0 0,-1 0 0,1 0 0,0 0 0,-3-2 0,1 0 9,-1 1 1,1-1-1,-1 1 1,0-1 0,0 1-1,0 0 1,0 1-1,0-1 1,0 1-1,0-1 1,-1 1-1,-4 0 1,-8 0 37,10 1-39,0 0 1,0 0-1,1 0 0,-1 1 1,0 0-1,-8 2 0,13-2-17,1 0-1,-1-1 1,1 1-1,-1 0 1,1 0-1,-1 0 1,1 0-1,0 0 1,-1 1-1,1-1 1,0 0-1,0 1 0,0-1 1,0 0-1,0 1 1,0-1-1,0 1 1,1 0-1,-1-1 1,1 1-1,-1 0 1,1-1-1,-1 1 1,1 0-1,0 0 1,0-1-1,0 1 1,0 3-1,0-3-10,0-1 1,1 1-1,-1 0 0,0-1 0,1 1 1,0 0-1,-1-1 0,1 1 0,0-1 1,-1 1-1,1-1 0,0 0 0,0 1 1,0-1-1,1 0 0,-1 1 0,0-1 1,0 0-1,1 0 0,-1 0 0,0 0 1,1 0-1,-1-1 0,1 1 0,-1 0 1,4 0-1,-2 0-5,0 0 0,1 0 0,-1 0 0,0-1 0,0 0 0,1 1 0,-1-1 0,0 0 0,1-1 0,-1 1 1,0 0-1,0-1 0,0 0 0,4-1 0,44-23-169,-48 24 134,0-1 0,0 0 0,0 1 0,0-1 0,0-1 0,-1 1 0,1 0 0,-1 0 0,0-1 0,1 0 0,-1 1 0,0-1 0,-1 0 0,3-4 0,-3 6 28,-1 0-1,0 0 1,0 0 0,0 1-1,0-1 1,0 0-1,0 0 1,0 0-1,0 1 1,0-1-1,-1 0 1,1 0-1,0 0 1,0 1-1,-1-1 1,1 0-1,0 1 1,-1-1 0,1 0-1,-1 0 1,1 1-1,-1-1 1,1 1-1,-1-1 1,0 0-1,1 1 1,-2-1-1,-24-7-308,-32 11 91,54-3 240,0 0-10,0 1 1,1-1-1,-1 1 1,0 0-1,0 0 0,0 0 1,1 0-1,-1 1 0,0-1 1,1 1-1,-1 0 0,1 0 1,0 1-1,0-1 1,0 1-1,0-1 0,0 1 1,0 0-1,1 0 0,-1 0 1,1 1-1,-4 6 0,6-10 3,0 0-1,0 1 1,-1-1-1,1 1 0,0-1 1,0 1-1,0 0 0,0-1 1,0 1-1,0-1 0,-1 1 1,1-1-1,0 1 1,0-1-1,1 1 0,-1-1 1,0 1-1,0-1 0,0 1 1,0-1-1,0 1 1,1-1-1,-1 1 0,0-1 1,0 1-1,1-1 0,-1 1 1,0-1-1,1 1 0,-1-1 1,0 0-1,1 1 1,0-1-1,20 1-373,30-19-1635,-44 15 1138,36-12-4865,-24 5 2132</inkml:trace>
</inkml:ink>
</file>

<file path=ppt/ink/ink2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46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6400,'13'-28'9744,"-4"17"-4539,-4 12-37,-1 19-3686,-3-12-1127,0-2 1,0 1-1,1 0 1,0 0-1,0 0 1,7 11-1,-8-16-327,0 0 0,1 0-1,0 0 1,-1 0 0,1-1 0,0 1 0,0-1-1,0 1 1,0-1 0,0 1 0,1-1 0,-1 0-1,0 0 1,0 0 0,1-1 0,-1 1 0,1 0-1,-1-1 1,1 1 0,-1-1 0,1 0 0,-1 0-1,1 0 1,-1 0 0,3-1 0,1 0-16,0-1 0,-1 1 0,1-1 0,-1 0 0,1-1 0,-1 1 0,0-1 0,0 0 0,0 0 0,0-1 0,5-4 0,-8 6-11,1 0 0,-1 0 0,0 0 0,0 0 1,0-1-1,0 1 0,0-1 0,0 1 0,0-1 0,-1 1 0,1-1 1,-1 0-1,0 0 0,0 0 0,0 0 0,0 0 0,-1 0 1,1 0-1,-1 0 0,0 0 0,1 0 0,-2-5 0,1 7 9,-1 0 0,0-1 0,0 1-1,1-1 1,-1 1 0,0 0 0,0 0-1,0-1 1,0 1 0,-1 0 0,1 0 0,0 0-1,0 0 1,-1 1 0,1-1 0,0 0-1,-1 0 1,1 1 0,-1-1 0,1 1-1,-1-1 1,1 1 0,-1 0 0,-1-1-1,-45-1 176,38 2-144,5 0-33,-9-1 22,0 2 0,0 0 0,-19 4 0,30-5-27,1 1-1,-1 0 1,1 0 0,-1-1 0,1 2 0,0-1-1,-1 0 1,1 0 0,0 1 0,0-1 0,-4 4-1,6-4-3,-1 0 0,0 0 0,1 0-1,-1 0 1,1 0 0,-1 0 0,1 1-1,0-1 1,-1 0 0,1 0 0,0 0-1,0 1 1,0-1 0,0 0 0,0 0-1,0 0 1,0 1 0,0-1 0,0 0-1,1 0 1,-1 0 0,0 1 0,1-1-1,-1 0 1,1 0 0,0 1 0,1 1-10,0 0 0,0 0 0,1 0 0,-1 0 0,1-1 0,0 1 0,0-1 0,0 1 0,0-1 0,0 0 0,0-1 0,1 1 0,-1 0 0,0-1 0,1 0 0,0 1 0,-1-2 0,1 1 0,0 0 0,-1-1 0,5 1 0,1 0-33,1-1-1,-1 0 1,0 0-1,0-1 1,1 0-1,-1-1 1,11-3-1,-17 5 5,1-1 1,-1 0-1,1 0 0,-1-1 0,0 1 0,0-1 0,0 1 0,0-1 0,0 0 0,0 0 0,0 0 0,-1-1 0,5-4 0,-6 5 17,-1-1 0,1 1 0,-1 0-1,0-1 1,0 1 0,0-1 0,0 1-1,0-1 1,-1 1 0,1 0 0,-1-1-1,1 1 1,-1 0 0,0-1 0,0 1-1,0 0 1,0 0 0,-1 0 0,-1-4-1,2 5 31,0-1-1,1 0 1,-1 1 0,0-1-1,0 1 1,0-1-1,0 1 1,-1 0-1,1-1 1,0 1-1,0 0 1,-1 0-1,1 0 1,-1-1 0,1 2-1,-1-1 1,1 0-1,-1 0 1,0 0-1,1 1 1,-1-1-1,0 1 1,0-1-1,1 1 1,-1 0-1,0 0 1,0 0 0,0 0-1,0 0 1,1 0-1,-1 0 1,0 1-1,0-1 1,1 0-1,-1 1 1,0 0-1,1-1 1,-3 2-1,0 0 22,0 1 0,0 0 0,0 0 0,0 0 0,0 0 0,1 1 0,0-1 0,-1 1 0,1 0 0,1 0 0,-1 0 0,-3 9 0,3-7 19,0 1 1,1 0-1,0 0 0,0 0 0,0 0 1,0 14-1,2-19-45,0 0 1,0 0-1,0 0 0,0 0 1,0 0-1,1 0 1,-1 0-1,0-1 0,1 1 1,0 0-1,-1 0 1,1 0-1,0-1 0,0 1 1,0 0-1,0-1 1,0 1-1,0-1 1,1 1-1,-1-1 0,0 1 1,1-1-1,-1 0 1,1 0-1,0 0 0,-1 0 1,1 0-1,0 0 1,-1 0-1,4 0 0,-3 0-93,1-1-1,0 0 1,-1 0-1,1 0 1,0-1-1,-1 1 1,1-1-1,0 0 1,-1 1-1,1-1 1,-1 0-1,0 0 1,1-1 0,-1 1-1,0 0 1,3-3-1,41-32-3426,-29 21 1018,11-4-1468</inkml:trace>
</inkml:ink>
</file>

<file path=ppt/ink/ink2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0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1 321 7808,'0'-1'1076,"0"-1"0,0 0 1,1 1-1,-1-1 0,1 0 1,-1 1-1,1-1 0,0 1 0,-1-1 1,1 1-1,0-1 0,0 1 1,0-1-1,3-1 0,10-19-1711,4-2 1180,1 0 0,1 1 0,2 1 1,33-28-1,-43 40-455,7-7 172,0 2 1,0 1 0,1 0-1,1 1 1,31-14-1,-44 24-206,1-1-1,0 1 1,1 0-1,-1 1 0,0 0 1,1 1-1,-1 0 0,1 0 1,-1 1-1,1 0 1,-1 1-1,1 0 0,-1 0 1,1 1-1,-1 0 0,12 5 1,-8-1-2,0 2 0,0-1 0,-1 1 0,0 1 0,0 0 0,-1 1 0,0 1-1,-1-1 1,0 1 0,0 1 0,-2 0 0,1 0 0,-2 1 0,1 0 0,-2 0 0,6 15 0,-1 4 68,-2 0 1,10 52-1,-16-66-62,-1 0 1,-1 0-1,-1 0 0,0 1 1,-1-1-1,-6 32 0,5-45-46,0 0 0,0 0 0,-1 0 0,1 0 0,-1 0-1,0 0 1,-1-1 0,1 1 0,-1-1 0,0 0 0,0 0 0,0 0-1,0-1 1,-1 1 0,1-1 0,-1 0 0,0-1 0,0 1-1,0-1 1,0 0 0,-1 0 0,1 0 0,0-1 0,-1 0-1,-8 1 1,-11 1-13,-1 0-1,0-2 1,0-2 0,-27-2-1,36 1-94,1 0 0,-29-8-1,42 9 15,0 0-1,0 0 0,-1 0 0,1 0 0,0 0 1,0-1-1,0 1 0,0-1 0,1 0 0,-1 0 1,0 0-1,1 0 0,-1 0 0,1-1 0,0 1 1,0-1-1,0 1 0,0-1 0,-2-4 0,4 5-38,0 0 0,0 1 1,0-1-1,1 1 0,-1-1 0,0 1 0,1-1 0,0 1 0,-1-1 0,1 1 0,0-1 0,0 1 0,-1 0 0,1-1 0,0 1 0,0 0 0,1 0 0,-1 0 0,0 0 0,0 0 0,1 0 0,-1 0 0,0 0 0,1 0 0,-1 1 0,1-1 0,-1 1 0,1-1 0,-1 1 0,1-1 0,2 1 0,63-17-4122,-55 15 3308,38-10-2778</inkml:trace>
</inkml:ink>
</file>

<file path=ppt/ink/ink2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1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27 311 10496,'0'0'93,"0"0"0,0 1 1,0-1-1,-1 0 1,1 0-1,0 0 0,0 0 1,0 1-1,-1-1 1,1 0-1,0 0 0,0 0 1,0 1-1,0-1 1,0 0-1,0 0 0,-1 1 1,1-1-1,0 0 1,0 0-1,0 1 0,0-1 1,0 0-1,0 1 1,0-1-1,0 0 0,0 0 1,0 1-1,0-1 1,0 0-1,0 0 0,0 1 1,1-1-1,-1 0 1,0 0-1,0 1 0,0-1 1,0 0-1,0 0 1,1 1-1,-1-1 0,0 0 1,0 0-1,0 0 1,1 0-1,-1 1 1,0-1-1,0 0 0,0 0 1,1 0-1,-1 0 1,0 0-1,0 0 0,1 1 1,-1-1-1,0 0 1,0 0-1,1 0 0,-1 0 1,32 7 4428,-23-6-4153,-1 0-1,1-1 1,-1 0 0,1 0 0,-1-1 0,1 0 0,8-2 0,80-45 655,-87 43-817,-1 1 0,1-2 1,-1 1-1,-1-1 1,1 0-1,-1-1 1,0 0-1,13-15 0,-16 17-121,0-1 1,-1 1-1,0-1 0,0 0 0,0 0 0,-1-1 0,0 1 0,0-1 0,-1 1 0,0-1 0,0 0 0,0 0 0,0-11 0,-2 13-50,-1 0-1,0 0 0,0 0 0,-1 1 0,1-1 0,-1 0 0,0 1 0,-1 0 0,1-1 0,-1 1 0,0 0 0,0 0 0,0 0 0,0 1 0,0-1 0,-1 1 0,0 0 0,0 0 1,0 0-1,0 0 0,0 1 0,-1-1 0,1 1 0,-1 0 0,1 1 0,-1-1 0,-5 0 0,1-1 50,0 0 1,0 1-1,-1 0 0,1 1 1,-1 0-1,1 0 0,0 1 1,-1 1-1,1-1 0,-1 1 0,1 1 1,0 0-1,0 0 0,-11 5 1,12-3-11,0 1 1,0 0-1,0 1 0,1 0 1,0 0-1,0 0 1,1 1-1,-1 0 0,2 0 1,-1 1-1,1 0 1,0 0-1,0 0 0,-4 12 1,2-4 12,2 0 0,0 0 0,1 0 0,0 1-1,2-1 1,0 1 0,0 22 0,3-27-59,0-1-1,2 1 0,-1 0 0,1-1 0,1 1 1,0-1-1,0 0 0,1 0 0,1-1 0,-1 1 1,2-1-1,0 0 0,0-1 0,0 0 0,1 0 1,11 9-1,-8-8-313,0 0 0,0-1 1,1-1-1,0 1 0,1-2 1,0 0-1,0 0 0,0-1 1,1-1-1,0 0 0,0-1 1,25 4-1,19-5-5859,-40-3 2176</inkml:trace>
</inkml:ink>
</file>

<file path=ppt/ink/ink2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2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49 363 6912,'-5'-3'9631,"0"6"-4216,-7 16-3091,-1 10-4652,8-15 4309,2 5-1616,0 0-1,2 0 1,0 0-1,1 1 0,1-1 1,0 0-1,2 1 1,0-1-1,1 0 1,1-1-1,12 29 0,-13-37-307,1-1-1,0 0 1,1 0-1,-1 0 1,2-1-1,-1 1 1,2-1-1,-1-1 1,1 0-1,0 0 1,0 0-1,0-1 0,1 0 1,0-1-1,1 0 1,-1 0-1,16 5 1,-9-5 9,1 0 1,0-1 0,0 0-1,0-2 1,0 0 0,0-1-1,1 0 1,-1-2-1,0 0 1,19-3 0,-21 0-41,0 0 0,0 0 1,-1-2-1,0 0 0,0 0 1,0-1-1,-1-1 0,0 0 1,-1-1-1,1 0 0,-2-1 0,1-1 1,-2 1-1,1-2 0,-1 0 1,-1 0-1,0 0 0,-1-1 1,0-1-1,-1 1 0,-1-1 1,0 0-1,-1-1 0,0 1 1,-1-1-1,-1 0 0,0 0 0,-1 0 1,0-22-1,-2 36-25,1-17 28,-1 0 0,-1 0 1,0 0-1,-1 0 0,-1 1 0,-1-1 1,-8-24-1,4 20-26,-1 0 0,-2 1 0,0 0 0,-1 0 0,-1 1 0,-24-27 0,21 31-3,-2 0 0,0 1 0,-1 1 0,0 0 0,-1 2 0,0 0 0,-1 2 0,-1 0 0,-35-11 0,48 19-35,0-1 1,0 2-1,-1-1 1,1 1-1,-1 1 0,1 0 1,-1 0-1,1 1 1,0 0-1,-1 0 0,1 1 1,0 1-1,0-1 0,0 1 1,0 1-1,0 0 1,1 0-1,0 1 0,0 0 1,0 0-1,0 1 0,1 0 1,0 0-1,0 0 1,1 1-1,-8 10 0,6-5-75,0 0-1,1 0 0,0 1 1,1 0-1,0 0 0,1 1 1,1-1-1,0 1 0,1 0 1,1 0-1,0 0 0,0 1 1,2-1-1,-1 0 0,2 0 1,4 28-1,-3-32-7,1-1 1,-1 0-1,2 0 0,-1-1 0,1 1 0,1-1 1,-1 0-1,1 0 0,1 0 0,-1-1 0,1 1 1,1-1-1,-1-1 0,1 1 0,0-1 1,1-1-1,0 1 0,-1-1 0,2 0 0,-1-1 1,0 0-1,1 0 0,12 3 0,4 0-518,0-1 0,1-1 0,0-2 0,0 0 1,0-1-1,1-2 0,30-3 0,-40 1 274,0-1 0,-1-1 0,0 0 0,1-1 0,-1 0 0,-1-1 0,1-1 0,-1-1 0,23-15 0,-15 6 1562,-1 0-1,32-32 0,-55 63 4044,-9 26-3308,-8 42-793,15-46-1142,2 1 0,2 0 0,1-1 0,2 1 0,1-1 0,16 56 0,-20-90-181,-1 0-1,1 0 1,0 1-1,-1-1 1,1 0 0,0 0-1,0 0 1,1 0-1,-1-1 1,0 1 0,1 0-1,-1 0 1,1-1-1,1 3 1,-2-4-12,0 1 0,0-1-1,0 0 1,0 1 0,0-1 0,0 0 0,0 0 0,0 0 0,0 1 0,0-1-1,0 0 1,0 0 0,0 0 0,0-1 0,0 1 0,0 0 0,0 0 0,-1 0-1,1-1 1,0 1 0,0-1 0,0 1 0,0 0 0,0-1 0,0 0-1,1 0 1,12-7-3391</inkml:trace>
</inkml:ink>
</file>

<file path=ppt/ink/ink2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3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46 4864,'-4'-12'6552,"-3"-5"966,6 16-7241,0 0-1,0-1 0,-1 1 0,1 0 0,0 0 0,0 0 0,-1 0 0,1 0 0,0 0 0,-1 0 0,1 0 0,-1 1 0,1-1 0,-1 0 0,1 1 0,-1-1 0,0 1 0,1 0 0,-1 0 0,0-1 0,1 1 0,-1 0 0,0 0 0,1 1 0,-3-1 0,2 0 11,-1 0 1,1 0-1,0 0 0,0 0 0,0 0 0,-1 0 0,1 0 1,0 1-1,0-1 0,0 1 0,0 0 0,0 0 1,-3 1-1,4 0-219,0-1 1,0 1 0,0 0 0,0 0-1,1 0 1,-1-1 0,1 1-1,-1 0 1,1 0 0,0 0 0,0 0-1,0 0 1,0 0 0,0 0-1,0 2 1,1 3-14,-1-1 1,1 0-1,0 0 1,0 0-1,1 0 0,0 0 1,0 0-1,1 0 0,-1-1 1,1 1-1,0-1 1,1 1-1,-1-1 0,1 0 1,0-1-1,0 1 0,1-1 1,-1 1-1,1-1 1,0-1-1,0 1 0,7 3 1,13 6-31,0 0 0,1-2 0,46 13 0,-36-12 9,56 25-34,-50-19 0,62 17 0,-102-34 3,0 0 0,0-1 1,1 0-1,-1 1 0,0-1 0,0 0 0,1 0 1,-1 0-1,0 0 0,0 0 0,1-1 0,-1 1 1,0-1-1,0 1 0,0-1 0,1 0 0,-1 0 1,0 0-1,3-2 0,-4 2-1,0 0 1,0 0-1,-1-1 0,1 1 0,0-1 1,0 1-1,-1-1 0,1 1 1,0-1-1,-1 1 0,0-1 0,1 0 1,-1 1-1,0-1 0,0 1 1,0-1-1,0 0 0,0 1 0,0-1 1,0 0-1,-1 1 0,1-1 1,-1 1-1,1-1 0,-1 1 0,1-1 1,-2-1-1,-52 40-130,51-36 132,-1 1 1,0-1-1,0 1 1,0-1-1,1 0 1,-1-1-1,0 1 0,0-1 1,0 1-1,-8-2 1,-35 7 31,25 4-50,1 1 0,0 1-1,1 1 1,0 1 0,1 0-1,1 2 1,-31 32 0,20-20-25,-42 33 0,61-54 33,1 1-1,1 0 0,-1 0 0,1 1 0,1 0 0,0 0 0,0 1 1,1-1-1,0 2 0,0-1 0,-7 21 0,12-27 1,-1 1 1,1 0-1,-1-1 0,1 1 0,1 0 0,-1 0 1,1 0-1,0-1 0,0 1 0,0 0 1,0 0-1,1 0 0,0 0 0,0-1 0,0 1 1,1 0-1,0-1 0,0 1 0,0-1 0,0 0 1,1 0-1,-1 0 0,1 0 0,0 0 0,0 0 1,1-1-1,-1 1 0,1-1 0,5 4 0,9 6-206,-6-4 273,1 0 1,0-1-1,20 9 1,-29-15-294,-1-1 0,1 0 0,0 0 0,0 0 0,0 0 0,0 0 0,-1-1 0,1 0 0,0 0 1,0 0-1,0 0 0,0 0 0,0-1 0,0 0 0,0 0 0,0 0 0,-1 0 0,5-3 0,-6 4-85,-1-1 0,0 0 0,0 0 0,0 0 0,1 1 0,-1-1 1,0-1-1,0 1 0,0 0 0,-1 0 0,1 0 0,0 0 0,0-1 0,0 1 0,-1 0 0,1-1 0,-1 1 0,1 0 0,-1-1 0,1-1 0,2-11-3651</inkml:trace>
</inkml:ink>
</file>

<file path=ppt/ink/ink2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4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101 321 5888,'-1'-1'487,"1"0"1,-1 0 0,0 0-1,1 0 1,-1 0-1,0 0 1,0 0-1,0 0 1,0 1 0,0-1-1,0 0 1,0 1-1,0-1 1,0 1-1,0-1 1,0 1 0,0-1-1,0 1 1,0 0-1,-1 0 1,1-1-1,0 1 1,-2 0 0,-12 9 5339,3 3-6539,10-10 150,-3 4 874,0 1-1,0 0 1,1 0-1,0 0 1,0 0-1,0 1 1,1-1 0,0 1-1,1 0 1,0 0-1,0 0 1,0 0-1,1 1 1,1-1-1,-1 0 1,1 1-1,1-1 1,-1 0-1,1 0 1,4 13-1,0 1-100,1 0 0,1 0 0,1-1 0,0 0 0,24 39 0,-23-47-170,0 0 0,1 0 0,0-1 0,1-1-1,0 0 1,1 0 0,0-1 0,1 0 0,0-1 0,0-1-1,24 11 1,-25-14-23,-1 0-1,1-1 0,1 0 1,-1-1-1,0-1 1,1 0-1,0 0 0,-1-1 1,1-1-1,0 0 0,0-1 1,-1 0-1,1-1 0,-1-1 1,15-4-1,0-4 74,-2-2 1,1 0-1,-2-2 1,0-1-1,0-1 1,25-24-1,-37 30-27,0-1 0,-1 0 0,0-1 0,-1 0 0,-1-1 0,0 0 0,11-23 0,-15 26-41,-1 0 0,1 0 0,-2-1 0,1 1 1,-1-1-1,-1 1 0,0-1 0,-1 0 0,-1 0 0,1 0 0,-4-22 0,2 18-11,-1 0-1,-1 0 1,0 1 0,-1-1-1,-1 1 1,-1 0-1,0 0 1,-1 1-1,0 0 1,-12-17 0,18 29-12,-9-15 12,-2 1 0,0-1 0,-1 2 0,0 0 0,-1 0-1,-1 1 1,-1 1 0,-25-17 0,28 20-12,0 2 0,0 0 0,-1 0 0,0 2 0,-1-1 0,1 2 0,-1 0 0,0 1 0,0 0 0,-1 1 0,-20-1 0,24 2-30,0 1-1,0 0 1,0 1-1,0 1 1,1 0-1,-1 0 1,0 1-1,0 1 1,1 0-1,0 0 1,-1 1-1,1 1 1,0 0-1,1 0 1,-1 1-1,1 0 1,1 1-1,-1 0 1,1 1 0,-14 15-1,16-17-138,0 1 0,1 0 0,0 1-1,0 0 1,1 0 0,0 0 0,0 0 0,1 1 0,0 0 0,1 0 0,0 0-1,0 0 1,-1 12 0,4-13-251,1 0 0,0 1 0,0-1 0,1 0 0,0 0 0,1 0 0,0 0 0,0 0 0,1 0 0,0-1 0,0 0 0,6 8 0,-2-4-364,1 0 1,0-1 0,0 0-1,1-1 1,1 0 0,17 12-1,40 24-3183</inkml:trace>
</inkml:ink>
</file>

<file path=ppt/ink/ink2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5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1 193 9984,'5'2'9991,"7"3"-4784,70 24-3638,-66-26-1417,-1-1 0,0-1 0,0 0 0,0-1 0,1 0 0,-1-2 0,0 1 0,0-2 0,0 0 0,0-1 0,-1-1 0,1 0 0,-1 0 0,0-2 0,21-12 0,-30 16-82,0-1 0,-1 1 0,1-1 0,-1 0 0,1 0 0,-1-1 0,0 1 0,-1-1 0,1 0 1,3-7-1,-6 10-47,0 0 0,1 0 0,-1 0 1,-1 0-1,1 0 0,0 0 0,0 0 1,-1-1-1,1 1 0,-1 0 0,0 0 1,0-1-1,0 1 0,0 0 0,0 0 1,0-1-1,-1 1 0,1 0 0,-1 0 1,1 0-1,-1 0 0,0-1 0,0 1 1,0 0-1,0 0 0,0 0 0,0 1 1,0-1-1,-1 0 0,1 0 0,-3-1 1,-6-5 18,1 2 1,-2-1 0,1 1-1,0 1 1,-1 0 0,0 0-1,-1 1 1,1 1-1,-1-1 1,1 2 0,-1 0-1,0 0 1,-19 1 0,21 1-30,-1 0 0,1 1 1,0 0-1,0 0 0,0 2 1,0-1-1,0 1 1,1 0-1,-1 1 0,1 0 1,0 1-1,0 0 0,0 0 1,0 1-1,-14 13 0,19-14-12,0-1-1,1 1 0,0 0 1,-1 0-1,2 0 0,-1 1 0,1-1 1,0 1-1,0-1 0,0 1 0,1 0 1,-1 0-1,2 0 0,-1-1 1,1 1-1,-1 0 0,2 0 0,0 10 1,2 2-7,0 0 1,2 0 0,0 0-1,11 26 1,-6-23-62,0 0 0,2 0 1,1-1-1,0-1 0,1 0 0,1-1 0,1 0 0,1-2 0,0 1 1,1-2-1,1-1 0,0 0 0,1-1 0,32 15 0,-3-9-1601,-42-18 891,1 1-1,-1-1 1,1-1-1,-1 0 1,1 0-1,0 0 1,-1-1-1,1 0 1,-1 0-1,1-1 1,-1 0-1,12-5 1,17-9-3084</inkml:trace>
</inkml:ink>
</file>

<file path=ppt/ink/ink2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4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0 265 4736,'0'1'114,"1"0"-1,-1-1 1,1 1 0,-1 0 0,1 0-1,-1-1 1,1 1 0,0 0-1,-1-1 1,1 1 0,0-1 0,0 1-1,-1-1 1,1 1 0,0-1 0,0 1-1,0-1 1,1 1 0,-2-1 48,1 0 0,0 0 0,0 1 0,0-1 0,0 0 0,-1 1 0,1-1 0,0 1 0,-1-1 0,1 1 0,0 0 0,-1-1 0,1 1 0,-1-1 0,1 1 0,-1 0 0,1 0 0,-1-1 1,1 1-1,-1 0 0,0 0 0,1 1 0,0 0-106,1 8 135,0 0 0,2 0-1,-1 0 1,1-1-1,0 1 1,1-1-1,0 0 1,1-1 0,11 15-1,-10-14-123,1-1 1,1-1-1,-1 1 0,1-1 0,1-1 0,-1 0 1,1 0-1,0-1 0,1 0 0,-1-1 0,1 0 1,0 0-1,0-1 0,17 2 0,-14-4 27,0 0 0,0-1 0,0 0-1,0-2 1,0 1 0,0-2 0,0 0-1,-1 0 1,1-1 0,-1-1 0,20-10 0,-14 6-18,-1-2 0,1 0-1,-2-1 1,1-1 0,-2 0 0,0-2 0,0 0 0,20-26 0,-31 35-51,-1 0 1,1 0-1,-1-1 0,-1 1 0,1-1 0,-1 0 0,-1 0 0,1 0 0,-1 0 0,0-1 0,-1 1 1,1-1-1,-1 1 0,-1-1 0,0 1 0,0-1 0,0 0 0,-1 1 0,0-1 0,-1 1 0,1-1 1,-2 1-1,1 0 0,-1 0 0,0 0 0,0 0 0,-6-9 0,4 8 5,-1 0 0,0 1 1,0 0-1,0 0 0,-1 0 0,0 0 0,0 1 0,-1 1 0,0-1 0,0 1 0,0 0 1,-1 1-1,-13-5 0,10 5 23,0 1 0,-1 0 1,1 1-1,-1 0 0,1 1 0,-1 1 0,0 0 1,1 1-1,-17 2 0,6 2 4,-1 1 0,2 0-1,-1 2 1,1 1 0,0 0 0,1 2 0,0 0-1,0 2 1,1 0 0,-26 23 0,38-28-58,0 0 0,0 1 1,1 0-1,0 0 0,0 1 1,1 0-1,0 0 0,1 0 0,0 1 1,1 0-1,0 0 0,1 0 1,0 0-1,0 0 0,1 1 1,1 0-1,0-1 0,1 1 0,0-1 1,2 17-1,0-18-137,-1-1 1,1-1-1,1 1 0,0 0 0,0 0 1,1-1-1,0 0 0,0 0 1,1 0-1,0 0 0,0-1 0,1 1 1,0-1-1,0-1 0,1 1 0,0-1 1,0-1-1,0 1 0,1-1 1,0 0-1,0-1 0,0 0 0,0 0 1,1 0-1,0-1 0,13 2 1,-1-1-543,0-1 1,0-1 0,1-2 0,-1 0 0,22-3 0,25-1-1390</inkml:trace>
</inkml:ink>
</file>

<file path=ppt/ink/ink2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6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5 9728,'-1'-1'302,"0"1"0,0-1-1,-1 1 1,1-1 0,0 1 0,0 0 0,0-1 0,-1 1 0,1 0 0,0 0 0,0 0 0,0 0 0,-1 0 0,1 0 0,0 0 0,0 0 0,-1 0-1,1 1 1,0-1 0,0 0 0,0 1 0,0-1 0,0 1 0,-1 0 0,1-1 0,0 1 0,0 0 0,0-1 0,0 1 0,1 0 0,-1 0-1,0 0 1,-1 1 0,-15 41 5990,12-27-7106,-4 15 997,2 1 0,1 1 0,2-1 0,1 1-1,2 0 1,3 45 0,5 206 1182,-25 259 1217,17-532-2471,-2 34 324,6-38-262,6-25-103,1-15-96,11-65-1,-17 72 18,1 0 0,1 1 0,2 0 0,0 0 0,16-34 0,-20 55 27,-1-1-1,1 1 1,0 0-1,0 0 0,0 0 1,0 0-1,1 1 1,-1 0-1,1 0 0,0 0 1,0 0-1,0 1 1,0 0-1,1 0 1,-1 0-1,1 1 0,-1 0 1,1 0-1,-1 0 1,1 1-1,7-1 0,10 1 26,1 1 0,0 0 0,-1 2 0,24 6 0,-30-6-25,1 1 0,-1 1 0,0 1 0,-1 0 0,0 2 1,25 13-1,-32-15-6,-1 0 0,0 1 1,0 0-1,-1 0 0,0 1 0,0 0 1,0 0-1,-1 0 0,0 1 0,-1 0 1,0 0-1,-1 0 0,5 13 0,-5-11 7,-1-1-1,0 0 1,-1 1-1,0 0 1,0 0-1,-1-1 0,-1 1 1,0 0-1,0 0 1,-1 0-1,0 0 1,-4 13-1,2-15-3,0 0-1,-1-1 0,0 0 1,0 0-1,-1 0 0,0 0 1,0-1-1,-1 0 0,0 0 1,0 0-1,0-1 0,-1 0 1,0 0-1,-1-1 0,-11 7 1,3-3-6,-1 0 1,0-2-1,0 0 0,-1-1 1,0 0-1,0-2 1,-1 0-1,1-1 1,-28 0-1,18-2-167,0-2 0,0-1 0,1-1 0,-1-2 0,-45-12 0,73 17 62,0 0-1,-1 0 1,1 0-1,-1 0 1,1 0-1,0 0 0,-1 0 1,1 0-1,-1 0 1,1 0-1,0 0 0,-1 0 1,1 0-1,-1 0 1,1-1-1,0 1 1,-1 0-1,1 0 0,-1 0 1,1-1-1,0 1 1,-1 0-1,1 0 1,0-1-1,0 1 0,-1 0 1,1-1-1,0 1 1,0 0-1,-1-1 1,1 1-1,0 0 0,0-1 1,0 1-1,-1 0 1,1-1-1,0 1 1,0-1-1,0 1 0,0 0 1,0-1-1,0 1 1,0-1-1,0 1 1,0-1-1,17-9-5388,-13 8 5557,21-9-4062</inkml:trace>
</inkml:ink>
</file>

<file path=ppt/ink/ink2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7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34 8064,'-8'-5'698,"7"5"-42,0-1-1,0 1 0,0-1 0,0 0 0,1 0 1,-1 0-1,0 0 0,0 0 0,0 1 0,1-1 0,-1-1 1,0 1-1,1 0 0,-1 0 0,1 0 0,-1 0 0,1 0 1,0 0-1,-1-3 0,-3-3 828,2 12 121,4 16 728,14 21-750,-13-32-1387,1 0 1,0 0-1,0-1 1,8 13-1,6 4 19,0-1-1,1-1 0,2 0 0,0-2 0,33 27 0,-42-41-187,0 0 0,0 0 0,1-1 0,0 0 0,0-2 0,1 1 0,0-1 0,-1-1 0,2-1 0,-1 0 0,0-1 0,1 0 0,18 0 0,36-2 465,-66 0-321,-6 1-117,-1 0-1,0 0 0,0 0 1,1 0-1,-1 0 1,0-1-1,0 1 0,0-1 1,0 0-1,-6-1 0,-38-16-73,42 14 15,0 1 0,0-1 1,0 1-1,0 0 0,0 1 0,-7-2 0,10 3 5,1 0 0,-1 0-1,1 1 1,0-1 0,-1 0 0,1 1 0,0 0 0,-1-1 0,1 1 0,0 0 0,0 0 0,0 0 0,0 0 0,-1 1 0,2-1-1,-1 1 1,0-1 0,0 1 0,0 0 0,-2 2 0,-4 3-18,0 0 0,-1-1 0,0 0 0,0-1 0,0 0 0,-18 7 0,-2 1 45,6 2-9,1 1 0,1 1 0,0 0-1,1 2 1,1 0 0,1 1 0,1 1-1,1 0 1,0 2 0,2 0 0,1 0-1,0 1 1,-9 28 0,19-43-23,0 1 1,1 0-1,0-1 1,0 1-1,1 0 1,1 0-1,0 0 0,0 0 1,1-1-1,0 1 1,0 0-1,1 0 1,1-1-1,-1 1 1,2-1-1,-1 0 0,1 0 1,1 0-1,-1 0 1,2-1-1,-1 1 1,10 10-1,-13-18-27,-1 1 0,0-1 0,0 0 0,0 0 0,1 0 0,-1 0 0,1 0-1,-1-1 1,1 1 0,-1 0 0,1-1 0,-1 1 0,1-1 0,-1 1 0,3-1 0,-3 0-320,0 0 0,0 0 0,-1 0-1,1 0 1,0 0 0,0-1 0,-1 1 0,1 0 0,0-1-1,-1 1 1,1 0 0,0-1 0,-1 1 0,1-1 0,-1 1 0,1-1-1,-1 1 1,1-1 0,-1 1 0,1-1 0,0-1 0,4-4-3637</inkml:trace>
</inkml:ink>
</file>

<file path=ppt/ink/ink2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1:57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102 171 9472,'-2'0'600,"1"0"0,-1 0 0,1 1 1,-1-1-1,1 0 0,-1 0 1,1 1-1,0-1 0,-1 1 0,1-1 1,0 1-1,-1 0 0,1-1 0,0 1 1,0 0-1,0 0 0,-1 0 0,1 0 1,0 0-1,0 0 0,0 0 0,-1 2 1,-14 17 3764,7 0-3444,6-11-791,0 0 0,1 0 0,1 0 0,-1 1 0,1-1 0,1 0 0,0 1 0,0-1 0,1 1 0,0-1 0,0 0 0,1 1 0,1-1 0,-1 0 0,1 0-1,1-1 1,0 1 0,0-1 0,1 1 0,0-1 0,7 9 0,3-2-49,0 0 0,1-1 0,0 0 0,1-2 0,1 0 0,0-1 0,0 0 0,1-2 0,0 0 1,28 8-1,-35-13-64,1-1 0,0 0 0,0-1 0,-1 0 0,1-1 0,0 0 0,0-1 0,0-1 0,0 0 0,0-1 0,0 0 0,0-1 1,-1 0-1,1-1 0,-1-1 0,0 0 0,0 0 0,12-8 0,-17 8-6,-1-1 0,1 1 0,-1-1 1,0 0-1,0-1 0,-1 1 0,1-1 0,-2 0 0,1-1 1,-1 1-1,4-10 0,0-2-45,-2 1 1,0-2-1,5-28 1,-10 40 25,0 1 0,0-1 0,-1 0 0,0 1 0,-1-1 0,0 0 0,0 1 0,0-1 0,-1 1 0,0 0 0,0-1 0,-1 1 0,0 0 0,-1 1 0,-6-13 0,5 10 8,-4-6 0,0 0 0,-1 1 0,-1 0 0,0 0 0,-1 2 0,0-1 0,-1 1 0,0 1 0,-16-11 0,16 13 1,0-1 0,-1 2 0,1 0 0,-2 0 0,-24-9 0,30 15-7,0-1 0,0 1 0,0 0 0,-1 1 1,1 0-1,0 1 0,-1 0 0,1 0 0,0 1 1,-1 0-1,-11 4 0,5 1-196,-1 0 0,1 1 0,1 1 1,0 1-1,0 0 0,0 1 0,1 0 0,1 2 0,0-1 1,0 2-1,1-1 0,-11 16 0,17-20-343,-1 1 0,2-1 0,-1 1 0,1 0 0,0 0 0,1 1 0,0-1 0,0 1 1,1 0-1,-3 17 0,-2 26-3445</inkml:trace>
</inkml:ink>
</file>

<file path=ppt/ink/ink2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0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2816,'38'-11'7645,"4"8"-3661,44 12-2018,-40-4-1204,260 13 3150,-210-17-4716,107-12 0,-189 9 514,66-3-1134,-74 5 1035,-1 0 1,0 1 0,1-1-1,-1 1 1,0 1 0,0-1-1,0 1 1,0 0 0,0 0-1,0 0 1,0 0 0,5 5-1,-3 2-1808,-4-1 0</inkml:trace>
</inkml:ink>
</file>

<file path=ppt/ink/ink2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0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4352,'0'0'373,"0"-1"0,0 0 0,0 0 0,-1 0 0,1 1 0,0-1 0,0 0 0,1 0 1,-1 0-1,0 1 0,0-1 0,0 0 0,1 0 0,-1 0 0,0 1 0,0-1 0,1 0 0,-1 0 0,1 1 0,-1-1 1,1 0-1,-1 1 0,2-2 0,19-5 3843,45 10-3196,-34-1-768,144 2 2157,8 0-2268,-2 11-4803,-158-9 2081,-5 1-128</inkml:trace>
</inkml:ink>
</file>

<file path=ppt/ink/ink2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1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8576,'25'-2'3855,"3"11"-3240,-17-4 419,46 16 4980,22 19-3679,-51-25-2286,45 17 0,0-4 498,128 71 1,-181-89-491,-17-8-28,4 1 33,0 1 1,0 1-1,0-1 1,-1 1 0,10 8-1,-15-12-32,0 0 0,0 1 1,0-1-1,0 0 0,0 1 0,0-1 0,0 1 0,-1-1 1,1 1-1,0-1 0,-1 1 0,1 0 0,-1-1 0,0 1 1,1 0-1,-1-1 0,0 1 0,0 0 0,0-1 0,0 1 0,0 0 1,-1-1-1,1 1 0,0 0 0,-1-1 0,1 1 0,-1 0 1,0-1-1,1 1 0,-1-1 0,0 1 0,0-1 0,-2 3 1,-12 13 193,0-1 0,-1 0 0,0-2 0,-1 1 0,-1-2 0,0 0 0,-22 10 0,-156 73 576,83-44-555,81-36-687,-31 15-876,18-16-2319,17-7 159</inkml:trace>
</inkml:ink>
</file>

<file path=ppt/ink/ink2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2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44 5888,'-6'-1'6076,"11"0"-636,6 1-2270,0 2-3905,0 1 1036,1 0-1,0-1 0,0-1 1,-1 0-1,1-1 0,20-1 1,-3 0 28,68-7 501,-74 4-680,-1 2 0,1 1 0,23 1 0,15 2 149,-39-2-320,0 0-1,25 5 0,-39-3-221,-1-2 0,1 1 0,0-1-1,-1 0 1,1-1 0,0 0 0,-1 0 0,10-3-1,-3 0-1640,-1 0-1,0-2 0,19-9 1,-13 5-1060</inkml:trace>
</inkml:ink>
</file>

<file path=ppt/ink/ink2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3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5376,'13'-12'10752,"153"5"-5624,1 0-3686,-15-2-2238,-51-7-5618,-77 12 3598</inkml:trace>
</inkml:ink>
</file>

<file path=ppt/ink/ink2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3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6272,'68'5'9327,"-5"7"-3652,-39-4-4419,1 0 0,43 23 1,-10 3-843,97 76 1,-143-101 187,19 11-439,-24-17-129,0 1 1,-1 0 0,0 0-1,0 1 1,0 0 0,5 6-1,-59 36 627,-326 321 278,345-341-3947,2 0-576</inkml:trace>
</inkml:ink>
</file>

<file path=ppt/ink/ink2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6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148 179 5888,'-6'1'1223,"1"-1"0,-1 1-1,1 0 1,-1 1 0,1-1 0,0 1 0,0 0 0,-1 0-1,1 1 1,-8 5 0,2 0-388,0 0-1,1 0 0,-12 14 1,18-17-669,1-1 1,0 1 0,0 1 0,1-1 0,0 0 0,0 0-1,0 1 1,0 0 0,1-1 0,0 1 0,0 0 0,1-1-1,0 1 1,0 0 0,1 9 0,1 8 301,0 0 1,9 30-1,-8-43-417,-1-1-1,2 1 1,-1-1 0,1 0-1,1 0 1,0 0-1,0 0 1,1-1-1,0 0 1,0 0 0,1-1-1,-1 0 1,2 0-1,-1 0 1,1-1 0,0 0-1,1 0 1,-1-1-1,1 0 1,0-1 0,0 0-1,1 0 1,-1-1-1,1 0 1,0-1 0,-1 0-1,1-1 1,0 0-1,0 0 1,0-1-1,0 0 1,0-1 0,0 0-1,11-3 1,-3-1-49,0-1 1,-1-1 0,0-1-1,0-1 1,-1 0 0,0-1-1,0 0 1,-1-2 0,-1 0-1,0 0 1,0-1 0,-1-1-1,-1 0 1,-1-1 0,19-30-1,-26 37 0,0 1 0,0-1-1,-1 0 1,0 0-1,0-1 1,-1 1-1,0 0 1,-1-1-1,0 0 1,0 1-1,-1-1 1,0 1-1,0-1 1,-3-15-1,-1 9 14,0-1 0,-1 1 0,-1 0 0,0 1 0,-1-1 0,-14-22 0,12 23 18,-1-1 0,-1 1 0,0 1 0,-22-21-1,26 28-6,0 0 0,-1 0 0,0 1 0,-1 0 0,1 1-1,-1-1 1,0 2 0,0-1 0,0 1 0,-11-2-1,5 3-8,0 0 0,0 1 0,0 1 0,0 0 0,0 1 0,0 1-1,0 0 1,-22 7 0,26-6-24,-1 1-1,1 0 1,0 0 0,0 2 0,1-1-1,-1 1 1,1 1 0,1 0-1,-1 0 1,1 1 0,-12 14-1,18-20-2,1 1 0,0-1 0,0 1 0,1 0 0,-1 0-1,1 0 1,-1 0 0,1 0 0,0 0 0,0 1 0,0-1-1,0 0 1,1 0 0,-1 1 0,1-1 0,0 0-1,0 1 1,0-1 0,1 1 0,-1-1 0,1 0 0,0 0-1,0 1 1,0-1 0,0 0 0,2 3 0,1 2-31,0-1 1,1 0-1,0 0 0,1-1 1,0 1-1,-1-1 1,2 0-1,13 9 0,-4-4-67,2 0 0,-1-2 0,1 0-1,1-1 1,-1-1 0,1 0-1,33 6 1,-13-6-286,0-2 0,70 0 1,-96-4 361,-1-1 0,0-1 0,1 0 0,-1-1 0,0 0 0,0 0 0,21-9 0,-34 11 121,-1 0 0,1 0 1,0 0-1,-1 0 1,1 0-1,0 0 1,0 0-1,-1 0 1,1 1-1,0-1 1,-1 1-1,1-1 1,0 1-1,0-1 0,0 1 1,0 0-1,0-1 1,-1 1-1,1 0 1,1 0-1,-1 0 1,0 0-1,0 0 1,0 0-1,0 0 0,0 0 1,1 0-1,-1 0 1,1 0-1,-2 3 1,0 3 23,1 0 0,-1 0 1,1 0-1,1 1 0,-1-1 1,1 1-1,0-1 0,1 0 1,0 1-1,0-1 0,1 0 1,0 0-1,4 13 0,7 10-107,30 54-1,-9-20-1090,-30-54 660,5 10-3822,-5-14 286,-3-8-1315,-1-2 1543</inkml:trace>
</inkml:ink>
</file>

<file path=ppt/ink/ink2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5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 1664,'58'-71'2624,"-57"70"-2474,-1-1 0,1 1 0,0 0-1,0 0 1,-1 0 0,1 0 0,0 0 0,0 0 0,0 0 0,0 1 0,0-1 0,0 0-1,0 1 1,1-1 0,-1 0 0,0 1 0,0-1 0,0 1 0,1 0 0,-1-1 0,2 1 0,-2 0-52,0 1 1,0-1 0,0 1 0,-1-1 0,1 1 0,0-1 0,0 1 0,-1 0 0,1-1 0,-1 1 0,1 0 0,-1 0 0,1-1-1,-1 1 1,1 0 0,-1 0 0,0 0 0,1 0 0,-1-1 0,0 1 0,1 2 0,3 49 763,-3 562 4343,4-479-4637,-4-50-231,4 0 0,26 135-1,-29-213-290,0 1 0,0-1-1,1 0 1,0 0-1,0 0 1,0 0-1,7 9 1,-9-14-45,1-1-1,-1 1 1,0-1-1,0 1 1,1-1-1,-1 0 1,1 0 0,-1 0-1,1 1 1,0-1-1,-1-1 1,1 1-1,0 0 1,0 0-1,0-1 1,-1 1-1,1-1 1,0 1 0,0-1-1,0 0 1,0 0-1,0 0 1,0 0-1,0 0 1,0 0-1,0-1 1,-1 1 0,1-1-1,0 1 1,0-1-1,0 1 1,0-1-1,-1 0 1,3-1-1,9-6-231,168-97-7089,-141 79 5144</inkml:trace>
</inkml:ink>
</file>

<file path=ppt/ink/ink2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6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19 6912,'-11'-10'2322,"9"4"1123,6 4 3225,0 16-2980,-4 22-2653,0-32-1156,1 75 1964,15 102 0,15 150 160,-31-75-1379,2 38 71,0-281-608,1 15 140,-3-27-223,1-1 0,-1 1-1,0-1 1,0 1 0,0-1-1,0 1 1,0 0 0,-1-1-1,1 1 1,0-1 0,0 1-1,0-1 1,0 1 0,0-1-1,-1 1 1,1-1 0,0 1-1,-1-1 1,1 0-1,0 1 1,-1-1 0,1 1-1,0-1 1,-1 0 0,1 1-1,-1-1 1,1 0 0,0 1-1,-1-1 1,1 0 0,-1 0-1,1 1 1,-1-1 0,1 0-1,-1 0 1,1 0 0,-2 0-1,2 0-1,-1-1 0,0 1-1,0-1 1,0 0 0,0 0-1,1 1 1,-1-1 0,0 0-1,1 0 1,-1 0 0,1 0-1,-1 1 1,1-1 0,-1 0-1,1 0 1,-1 0 0,1 0-1,0 0 1,0 0 0,0-1 0,-1 1-1,1 0 1,0 0 0,0 0-1,1-1 1,-3-29-97,2 30 90,1-8-7,0 0-1,0 0 0,1-1 0,0 1 1,1 0-1,0 1 0,0-1 0,1 0 1,0 1-1,0 0 0,8-10 0,8-9-58,40-43-1,-53 63 82,-4 4 9,1 0-1,0 0 0,0 0 0,1 0 0,-1 1 0,0 0 0,1-1 0,0 2 1,-1-1-1,1 1 0,0-1 0,0 1 0,0 1 0,0-1 0,0 1 0,0 0 1,0 0-1,0 0 0,0 0 0,0 1 0,0 0 0,-1 0 0,10 4 0,2 0 28,1 1-1,-1 1 1,-1 1-1,1 0 1,20 15-1,-21-12-14,-1 0 0,0 1 0,-1 1 0,0 0 0,-1 0 0,-1 2 0,0-1 0,-1 2 0,0-1 0,7 19 0,-16-31-27,0 0 0,0 0 0,0 0 0,-1 0 0,1 0 0,-1 0 0,0 0 0,0 0 0,0 0 0,0 0 0,-1 0 0,1 1 0,-1-1 0,0 0 0,0-1 0,0 1 0,0 0 0,0 0 0,-1 0 0,1-1 0,-1 1 0,0 0 0,1-1 0,-1 0 0,0 1 0,-5 3 0,-4 4 10,-1 0 0,-1-1 0,0-1 0,-14 8 0,13-7-2,-20 10-14,-65 29 0,83-42 0,0 0 0,0-2 0,0 0 0,-1-1 0,1 0 0,-27 0 0,40-3-70,-1 0 1,1 0-1,0 0 0,-1 0 0,1-1 1,-1 0-1,1 0 0,0 1 0,-1-2 1,1 1-1,0 0 0,0-1 0,0 1 1,0-1-1,0 0 0,0 0 0,1 0 1,-1-1-1,1 1 0,-1 0 0,1-1 1,-3-4-1,3 4-311,1-1 1,-1 1-1,1 0 0,0-1 0,1 1 1,-1-1-1,0 1 0,1-1 0,0 1 1,0-1-1,0 0 0,0 1 0,1-1 1,-1 1-1,1-1 0,0 1 0,0 0 1,0-1-1,0 1 0,3-5 0,9-16-3715</inkml:trace>
</inkml:ink>
</file>

<file path=ppt/ink/ink2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7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4 4736,'10'2'3584,"-10"-2"-3444,0 0-1,0 0 0,0 0 1,0 0-1,0 0 0,-1 0 0,1 0 1,0-1-1,0 1 0,0 0 1,0 0-1,0 0 0,0 0 1,0 0-1,0-1 0,0 1 0,0 0 1,0 0-1,0 0 0,0 0 1,0 0-1,0 0 0,0-1 1,0 1-1,0 0 0,0 0 0,0 0 1,0 0-1,0 0 0,0-1 1,0 1-1,0 0 0,0 0 1,0 0-1,1 0 0,-1 0 0,0 0 1,0-1-1,0 1 0,0 0 1,0 0-1,0 0 0,0 0 1,0 0-1,1 0 0,-1 0 0,0 0 1,0 0-1,0 0 0,0 0 1,0 0-1,1 0 0,-1 0 1,0 0-1,0 0 0,0 0 0,0 0 1,0 0-1,1 0 0,-1 0 1,0 0-1,0 0 0,0 0 1,0 0-1,1 0 0,-1-1 1696,0 1-193,0 0-1514,1 2 133,0-1 0,0 0 0,0 1 0,-1-1 0,1 0 0,0 1 0,0-1 0,-1 1 1,1-1-1,-1 1 0,1 0 0,-1-1 0,0 1 0,0 0 0,1-1 0,-1 4 0,1 3 400,2 2-322,1 0 0,0 0 0,1-1-1,0 1 1,1-1 0,0-1 0,0 1 0,1-1 0,0 0 0,0 0 0,1-1-1,14 11 1,2 0-128,2-1 0,-1-1-1,36 15 1,-52-27-160,15 8 111,1-1 1,39 10-1,-59-19-141,1 0 0,0-1 0,0 0 0,0 0 0,0-1 0,0 1 1,0-1-1,0-1 0,0 1 0,0-1 0,0 0 0,0 0 0,0-1 0,-1 0 0,1 0 0,0 0 0,7-5 0,-13 7-18,-1 0 0,1 0 0,-1 0 1,1 0-1,-1 0 0,1 0 0,-1 0 0,1 0 0,-1-1 1,1 1-1,-1 0 0,1 0 0,-1 0 0,1-1 0,0 1 1,-1 0-1,1-1 0,-1 1 0,1 0 0,0-1 0,-1 1 1,1 0-1,0-1 0,0 1 0,-1-1 0,1 1 0,0-1 0,0 1 1,0-1-1,-1 1 0,1-1 0,0 1 0,0 0 0,0-1 1,0 1-1,0-1 0,0 1 0,0-1 0,0 1 0,0-1 1,0 1-1,0-1 0,1 1 0,-1-1 0,0 1 0,0-1 1,0 1-1,1-1 0,-1 1 0,0-1 0,0 1 0,1 0 0,-1-1 1,0 1-1,1 0 0,-1-1 0,0 1 0,1 0 0,-1-1 1,1 1-1,-1 0 0,1 0 0,0-1 0,-47-2 91,43 3-134,-19 1 28,0 1 0,-1 1-1,1 1 1,0 1 0,0 1 0,1 1 0,0 0-1,0 2 1,1 1 0,0 0 0,-34 24 0,23-11 33,2 1-1,0 1 1,2 2 0,0 0 0,2 2 0,-27 40 0,46-59-21,0 0 0,0 0 0,1 1 0,0 0 0,1 0 0,0 0 0,0 1 0,2-1 0,-1 1 0,2 0 0,-1-1 0,1 23 0,2-32 0,-1 0 0,0 0 0,0 0 0,1 1-1,-1-1 1,1 0 0,0 0 0,-1 0 0,1 0 0,0 0 0,0 0 0,0 0-1,1-1 1,-1 1 0,0 0 0,1 0 0,-1-1 0,1 1 0,-1-1 0,4 2-1,43 21 19,-2 0-417,-37-10-2734,-9-14 2951,0 1 0,0-1 0,0 0-1,-1 0 1,1 1 0,0-1 0,0 0-1,-1 0 1,1 0 0,0 1 0,0-1 0,-1 0-1,1 0 1,0 0 0,-1 0 0,1 0-1,0 0 1,-1 0 0,1 0 0,0 1-1,-1-1 1,1 0 0,0 0 0,-1 0 0,1-1-1,0 1 1,-1 0 0,1 0 0,0 0-1,0 0 1,-1 0 0,1 0 0,0 0-1,-1 0 1,1-1 0,0 1 0,-1 0 0,1 0-1,-10-2-3913</inkml:trace>
</inkml:ink>
</file>

<file path=ppt/ink/ink2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2:08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189 202 8704,'-13'5'11674,"-13"8"-4043,3-2-6393,18-9-1146,-1 1 0,1 0 0,0 0 0,0 1 0,1-1 0,-1 1 0,1 0 0,-1 0 0,1 0 0,1 1 0,-1 0 0,0-1 0,1 1 0,0 0 0,-4 11 0,4-8 16,1 0 1,0 1-1,0-1 0,1 1 1,0-1-1,0 1 0,1-1 0,0 1 1,0-1-1,3 11 0,-1-5-53,2 0-1,0 0 1,0 0-1,1 0 0,1-1 1,0 0-1,1 0 1,0-1-1,1 1 0,0-2 1,1 1-1,19 18 1,-20-23-50,-1-1-1,1 0 1,0 0 0,1-1 0,-1 0 0,1-1-1,0 0 1,0 0 0,1-1 0,-1 0 0,1-1-1,-1 0 1,1 0 0,0-1 0,0-1 0,0 1 0,0-1-1,-1-1 1,1 0 0,0-1 0,0 1 0,-1-2-1,1 1 1,-1-2 0,0 1 0,1-1 0,-2 0 0,1-1-1,0 0 1,12-10 0,-7 2-5,-1-1 0,0 0 0,-1-1 0,-1 0 0,0-1 0,-1-1 0,-1 1 0,13-32 0,-17 35 0,-1 0 0,-1 0 0,0-1 0,-1 1 0,0-1 0,-1 0 0,-1 1 0,0-1 0,-1 0 0,-3-20 0,0 14 0,-1 0 0,-1 0 0,-1 1 0,0 0 0,-20-34 0,23 44 0,-1 1 0,-1 0 0,1 0 0,-1 0 0,-1 0 0,1 1 0,-1 0 0,0 1 0,-1 0 0,0 0 0,0 0 0,0 1 0,-16-7 0,18 9-7,-1 1-1,1 0 1,-1 0 0,0 0 0,0 1-1,1 0 1,-1 1 0,0-1 0,0 1-1,0 1 1,0-1 0,0 1-1,0 0 1,0 1 0,1 0 0,-1 0-1,1 0 1,-1 1 0,1 0 0,0 0-1,-9 6 1,-2 3-73,1 0 0,-1 1 0,2 1 0,0 0 0,-23 29 0,21-21-706,1 1 1,1 1-1,1 0 0,2 1 0,-13 32 1,-7 30-3205</inkml:trace>
</inkml:ink>
</file>

<file path=ppt/ink/ink2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16:32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15 11520,'-30'0'5759,"43"-15"-10750,-5 15 9726,6 0-8958,7 4-1</inkml:trace>
</inkml:ink>
</file>

<file path=ppt/ink/ink2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1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63 5248,'-3'1'567,"0"0"-1,0 1 1,0-1 0,0 1-1,1 0 1,-1 0 0,1 0-1,-1 0 1,1 0 0,0 1 0,0-1-1,0 1 1,0-1 0,0 1-1,1 0 1,-1 0 0,1-1 0,-1 1-1,1 0 1,-1 5 0,1-6-452,1 0-1,-1 0 1,1 0 0,-1 0 0,1 0 0,0 0 0,0 0 0,0 0 0,0 0 0,0 0 0,0 0-1,0 0 1,1 0 0,-1 0 0,1 0 0,-1 0 0,1 0 0,0 0 0,0 0 0,0-1 0,0 1 0,0 0-1,0-1 1,0 1 0,1 0 0,-1-1 0,1 0 0,-1 1 0,1-1 0,-1 0 0,1 0 0,0 0-1,2 2 1,7 0 2,1 1 0,0-1-1,-1-1 1,1 0-1,0-1 1,0 0 0,0 0-1,0-2 1,0 1 0,0-2-1,0 1 1,0-2-1,0 1 1,13-6 0,-22 6-80,0 1 0,-1 0 0,1-1 1,0 1-1,-1-1 0,0 0 1,1 0-1,-1 0 0,0 0 0,0 0 1,0 0-1,0 0 0,0-1 1,-1 1-1,1-1 0,-1 0 0,1 1 1,-1-1-1,0 0 0,0 0 0,0 0 1,-1 1-1,1-1 0,-1 0 1,1 0-1,-1 0 0,0 0 0,0 0 1,0 0-1,-1 0 0,0-5 0,0 3 3,0 1 0,0-1 0,0 1-1,0-1 1,-1 0 0,0 1-1,0 0 1,0 0 0,0-1 0,-1 1-1,1 0 1,-1 1 0,0-1-1,0 0 1,-1 1 0,1 0-1,-1 0 1,1 0 0,-1 0 0,-6-3-1,5 4-28,0 1 0,0-1 0,0 1 0,-1 0 0,1 1 0,0-1 0,-1 1 0,1 0 0,0 0 0,-1 1 0,1-1 0,0 1 0,-1 1 0,1-1 0,0 1 0,0-1 0,0 1 0,0 1 0,1-1 0,-1 1 0,0 0 0,1 0 0,0 0 0,0 1 0,0-1-1,0 1 1,0 0 0,1 0 0,0 0 0,0 1 0,0-1 0,0 1 0,1 0 0,-3 5 0,5-8-9,0 0-1,0-1 1,0 1 0,0-1-1,0 1 1,0-1-1,0 1 1,1-1 0,-1 1-1,0-1 1,1 1-1,0-1 1,-1 1-1,1-1 1,0 1 0,0-1-1,0 0 1,0 0-1,0 1 1,0-1 0,0 0-1,0 0 1,0 0-1,0 0 1,1 0 0,-1 0-1,0-1 1,1 1-1,-1 0 1,1-1 0,-1 1-1,4 0 1,57 15 68,-49-14-65,45 5 0,18 3-31,-76-10 24,1 0 1,-1 1-1,0-1 1,0 0-1,1 0 0,-1 0 1,0 0-1,0 1 1,1-1-1,-1 0 0,0 0 1,1 0-1,-1 0 1,0 0-1,1 0 1,-1 0-1,0 0 0,1 0 1,-1 0-1,0 0 1,1 0-1,-1 0 0,0 0 1,1 0-1,-1 0 1,0 0-1,1-1 0,-1 1 1,0 0-1,0 0 1,1 0-1,-1 0 1,0-1-1,0 1 0,1 0 1,-1 0-1,0-1 1,0 1-1,0 0 0,1 0 1,-1-1-1,0 1 1,0 0-1,0 0 0,0-1 1,0 1-1,1 0 1,-1-1-1,0 1 1,0 0-1,0-1 0,0 1 1,0 0-1,0-1 1,0 1-1,0 0 0,0-1 1,0 1-1,0 0 1,-1-1-1,1 1 0,0 0 1,0-1-1,0 1 1,0 0-1,0 0 1,-1-1-1,1 1 0,0-1 1,-16-21-16,7 15-5,0 0 0,0 0 0,-1 1 1,0 1-1,0 0 0,0 0 0,-1 1 0,-16-5 0,22 8 16,0-1-1,1 1 1,-1 0-1,0 0 0,0 1 1,0 0-1,0-1 1,0 2-1,0-1 1,0 0-1,0 1 0,0 0 1,0 0-1,0 1 1,1-1-1,-1 1 0,0 0 1,1 1-1,0-1 1,-1 1-1,-6 5 1,10-8-36,0 1 1,1 0-1,-1 0 0,0-1 1,0 1-1,1 0 1,-1 0-1,0 0 1,1 0-1,-1 0 1,1 0-1,-1 0 1,1 0-1,-1 0 1,1 0-1,0 1 1,0-1-1,0 0 1,-1 0-1,1 0 1,0 0-1,0 0 0,0 0 1,1 1-1,-1-1 1,0 0-1,0 0 1,1 0-1,-1 0 1,0 0-1,1 0 1,-1 0-1,1 0 1,0 0-1,-1 0 1,1 0-1,0 0 1,-1 0-1,1 0 1,2 1-1,3 3-493,0-1-1,0 1 1,1-1-1,0-1 1,7 4-1,-7-4-52,37 20-2377</inkml:trace>
</inkml:ink>
</file>

<file path=ppt/ink/ink2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2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44 129 5376,'6'-8'2346,"2"-8"6689,-11 18-6211,-8 9-3398,10-10 705,-1 0 0,1 1 0,0-1 0,-1 1-1,1-1 1,0 0 0,0 1 0,0 0-1,0-1 1,0 1 0,0 0 0,0-1-1,1 1 1,-1 0 0,1 0 0,-1 0 0,1 0-1,0-1 1,0 1 0,-1 0 0,1 0-1,1 0 1,-1 0 0,0 0 0,0 0-1,1 0 1,-1-1 0,1 1 0,-1 0 0,1 0-1,0 0 1,0-1 0,0 1 0,0 0-1,2 2 1,-1-3-87,0 1 0,1 0 0,-1-1 0,1 1 0,0-1 0,-1 0-1,1 0 1,0 0 0,0 0 0,-1 0 0,1-1 0,0 1 0,0-1 0,0 0-1,0 0 1,0 0 0,0 0 0,0 0 0,0-1 0,0 1 0,-1-1 0,7-2 0,-2 1-15,1-1 1,-1 0-1,0-1 1,0 0-1,0 0 1,-1 0 0,1-1-1,-1 1 1,0-2-1,9-9 1,-13 12-21,0 1 1,-1-1-1,1 0 1,-1 1-1,1-1 1,-1 0-1,0 0 1,0 0-1,0 0 1,-1 0-1,1 0 0,-1 0 1,1 0-1,-1 0 1,0 0-1,0 0 1,-1 0-1,1 0 1,0 0-1,-1 0 1,0 0-1,0 0 1,0 0-1,0 0 0,0 0 1,-1 0-1,1 1 1,-1-1-1,0 1 1,-2-4-1,0 2-4,-1 0-1,0 0 1,0 0 0,0 1-1,0 0 1,0 0-1,-1 0 1,1 0-1,-1 1 1,0 0 0,0 0-1,0 0 1,-9 0-1,10 0 0,0 1 0,-1 0 0,1 1 0,0 0 0,0-1 0,-1 1 0,1 1 0,0-1 0,0 1 0,-1 0 0,1 0 0,0 1 0,0-1 0,0 1 0,-9 5 0,13-6-4,1-1 0,-1 1 0,0 0 0,0-1 0,1 1 0,-1 0 0,0 0 0,1-1-1,-1 1 1,1 0 0,-1 0 0,1 0 0,-1 0 0,1 0 0,-1 0 0,1 0 0,0 0 0,0 0 0,0 0-1,-1 0 1,1 0 0,0 0 0,0 0 0,0 0 0,1 0 0,-1 0 0,0 0 0,0 0 0,0 0 0,1 0-1,-1 0 1,1 0 0,-1 0 0,1 0 0,-1 0 0,1 0 0,-1 0 0,1 0 0,0-1 0,0 2 0,42 33-266,-22-21-147,-3 1-316,-11-10-218,0 0 1,0 1-1,-1 0 1,9 11-1,-2 1-2252</inkml:trace>
</inkml:ink>
</file>

<file path=ppt/ink/ink2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2.6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31 7424,'0'0'175,"0"0"0,-1-1 0,1 1 0,-1 0 0,1-1 0,-1 1 0,1 0 0,-1 0 0,1-1 1,-1 1-1,1 0 0,-1 0 0,1 0 0,-1 0 0,1 0 0,-1 0 0,1 0 0,-1 0 0,1 0 0,-1 0 0,1 0 0,-1 0 0,1 0 1,-1 0-1,1 0 0,-1 1 0,1-1 0,-1 0 0,1 0 0,-1 1 0,1-1 0,-1 1 0,-11 19 4879,10-17-4796,1 1 0,0 0 0,0 0 1,1-1-1,-1 1 0,1 0 1,0 0-1,0 0 0,0-1 0,0 1 1,2 5-1,-1-5-220,1 0 0,-1-1 0,1 1 0,0-1 1,0 1-1,1-1 0,-1 0 0,1 0 0,-1 0 0,1 0 0,0 0 0,0-1 0,0 1 1,1-1-1,-1 0 0,0 0 0,1 0 0,0-1 0,-1 1 0,1-1 0,0 1 0,0-1 1,0-1-1,0 1 0,0 0 0,0-1 0,-1 0 0,1 0 0,0 0 0,0 0 0,0-1 0,0 0 1,0 0-1,0 0 0,0 0 0,6-3 0,3-1 105,-1 0-1,0-1 1,0 0 0,-1-1 0,0 0-1,0-1 1,-1 0 0,0-1 0,17-19-1,-25 27-123,-1 0 0,0 0 0,1 0 0,-1-1-1,0 1 1,0-1 0,0 1 0,0-1 0,0 1-1,0-1 1,-1 0 0,1 1 0,0-1 0,-1 0-1,1 0 1,-1 1 0,0-1 0,0 0 0,1 0 0,-1 0-1,0 1 1,-1-1 0,1 0 0,0 0 0,0 0-1,-1-1 1,-1 1-8,0 0 0,1 1 0,-1-1 0,0 1-1,0 0 1,0-1 0,0 1 0,0 0 0,0 0-1,0 0 1,0 1 0,-1-1 0,1 0 0,0 1 0,0-1-1,-1 1 1,-2 0 0,-13-1 32,-1 1 0,1 0 0,-36 7 0,45-6-40,0 0-1,0 1 1,0 1 0,0-1-1,1 2 1,-1-1 0,-12 8-1,21-11-3,-1 0 0,1 1 0,-1-1 0,1 0 1,-1 0-1,1 1 0,0-1 0,-1 0 0,1 1 0,0-1 0,-1 1 0,1-1 0,0 1 0,-1-1 0,1 0 0,0 1 0,0-1 0,-1 1 0,1-1 0,0 1 0,0-1 1,0 1-1,0-1 0,0 1 0,0-1 0,0 1 0,0-1 0,0 1 0,0-1 0,0 1 0,0 0 0,0-1 0,1 1 0,15 14-95,29 5-288,2-8-812,-34-10-484,-1 1 1,1 1-1,22 9 1,-22-6-1414</inkml:trace>
</inkml:ink>
</file>

<file path=ppt/ink/ink2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4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14 410 3840,'-13'-19'4453,"12"16"-559,7 12-1233,77 179-187,-4-48-2126,176 239 0,-227-341-297,-24-32-85,19 21 478,-11-27-54,-2-18-38,-3-13-127,-2-1 1,-1 0-1,0-58 0,-2 27-124,2-32 19,2-31 204,29-171 0,-30 272-258,1 2 0,1-1 0,1 1 0,1 0 0,1 0 0,1 1-1,1 1 1,29-40 0,-31 49-48,0 0-1,1 1 0,1 0 1,-1 1-1,2 0 0,0 1 1,0 0-1,0 1 0,1 1 1,0 0-1,1 1 1,-1 0-1,1 1 0,30-6 1,-36 10-88,73-9-671,-75 9 263,0 1 0,0 0 1,0 1-1,0 0 0,-1 0 0,1 1 0,0-1 0,-1 1 0,11 5 1,-2 1-2211</inkml:trace>
</inkml:ink>
</file>

<file path=ppt/ink/ink2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4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0 143 7552,'51'3'3712,"47"0"-3328,-63-3 5503,21-6-5631,19-6 128,7-3 0,16-9 128,-15 5-1664,-9-7 0,-13 1-1023,-18 3 127</inkml:trace>
</inkml:ink>
</file>

<file path=ppt/ink/ink2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5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53 364 3968,'0'-1'401,"0"0"1,-1 1 0,1-1-1,0 0 1,-1 0-1,1 1 1,-1-1 0,1 0-1,-1 1 1,1-1-1,-1 1 1,1-1-1,-1 0 1,1 1 0,-1 0-1,0-1 1,1 1-1,-1-1 1,0 1 0,0 0-1,1-1 1,-1 1-1,-1 0 1,-14 7 2849,14-5-3167,-1 0-1,1 0 0,0 1 1,1-1-1,-1 1 0,0 0 1,1 0-1,-1-1 0,1 1 1,0 0-1,0 0 0,-1 6 1,2-3 93,-1 0 1,1 1-1,1-1 1,-1 0-1,1 1 1,0-1-1,1 0 0,-1 0 1,1 0-1,0 0 1,1 0-1,-1 0 1,1 0-1,1-1 1,-1 1-1,1-1 1,0 0-1,0 0 0,5 4 1,-4-3-91,1-1 1,1 0-1,-1-1 1,1 1-1,-1-1 1,1 0-1,1-1 1,-1 1-1,0-1 1,1-1-1,-1 0 1,1 0-1,0 0 1,0-1-1,9 1 1,3-3 15,-1 0 0,0-1 0,0-1 0,0-1 0,0 0 0,-1-1-1,1-2 1,-1 0 0,-1 0 0,1-2 0,-1 0 0,-1-1 0,17-13 0,-24 17-78,-1 0 0,0-1 0,-1 0 0,0-1 0,0 1 0,0-1 0,-1-1 0,0 1 0,-1-1 0,1 0 0,-2 0 0,0-1 0,0 1 0,0-1 0,-1 0 0,-1 0 0,1 0 0,-2 0 0,0-1 0,0 1 0,0 0 0,-2-1 0,1 1 0,-1 0 0,-5-20 0,2 17-17,-1 0 0,-1 0 0,0 0 0,-1 1 1,0-1-1,-1 2 0,0-1 0,-1 1 0,0 1 1,-1-1-1,0 2 0,-1-1 0,0 1 0,-23-14 1,25 17-17,-1 1 1,0-1 0,0 2 0,0-1 0,0 1-1,-1 1 1,0 0 0,1 1 0,-1 0-1,0 0 1,0 1 0,-1 0 0,1 1 0,0 1-1,0-1 1,0 2 0,0 0 0,0 0-1,-16 6 1,22-6 6,1 0 0,0 0 1,-1 0-1,1 1 0,0 0 0,1 0 0,-1 0 0,0 0 0,1 0 0,0 1 0,0-1 0,0 1 0,0 0 1,0 0-1,1 0 0,0 0 0,0 0 0,0 1 0,0-1 0,0 1 0,1-1 0,0 1 0,-1 7 1,2-6-6,0 0 0,0 0 1,0 0-1,1-1 1,0 1-1,0 0 0,1 0 1,-1 0-1,1-1 1,0 1-1,1-1 0,-1 1 1,1-1-1,0 0 1,1 0-1,-1 0 0,1-1 1,4 5-1,21 15-82,0-2-1,2-1 1,0-1 0,1-2-1,1-1 1,45 16 0,-67-28-9,1-1 0,0-1 1,0 0-1,0-1 0,1 0 1,-1 0-1,0-2 0,1 1 0,22-3 1,-30 1 89,1 0 0,-1 0 0,1 0 1,-1-1-1,1 1 0,-1-1 0,0-1 0,0 1 0,0-1 1,0 0-1,0 0 0,-1 0 0,1 0 0,-1-1 0,0 0 1,0 0-1,0 0 0,-1-1 0,1 1 0,-1-1 0,0 1 1,0-1-1,2-7 0,-7 11 587,-7 7-324,-8 11 39,11-9-173,1 1 1,1 0 0,0 1 0,0-1 0,1 1 0,0 0-1,1-1 1,0 1 0,0 1 0,1-1 0,0 0 0,1 0-1,1 0 1,-1 0 0,1 0 0,1 0 0,0 0 0,0 0-1,1 0 1,0 0 0,1-1 0,8 16 0,-8-18-159,0-1 0,0 0 1,0 0-1,1 0 1,0-1-1,0 1 0,0-1 1,0-1-1,1 1 0,0-1 1,0 0-1,0 0 0,14 6 1,-14-8-237,1 0 1,0-1-1,-1 1 1,1-1 0,0-1-1,0 1 1,-1-1-1,1-1 1,0 1-1,0-1 1,0 0-1,-1 0 1,1-1-1,-1 0 1,1 0 0,-1-1-1,7-3 1,28-17-3079</inkml:trace>
</inkml:ink>
</file>

<file path=ppt/ink/ink2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5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0 172 3456,'9'-16'1664,"62"-7"-640,-42 14 2304,13 6-3200,5-4 128,15-13 128,4 4 128,3-3-640,-3-1 128,-9 4 256,-9 4 0,-16 5-384,-13 3 0,-15 8-896,-8 6 0,-7 6-384,3 9 0</inkml:trace>
</inkml:ink>
</file>

<file path=ppt/ink/ink2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6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1 7680,'0'25'3840,"-8"29"-1792,3-35 3839,-17 7-5503,-17 14 0,-9 8-512,-14 3 0,-2-14-2432,1-9 1</inkml:trace>
</inkml:ink>
</file>

<file path=ppt/ink/ink2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7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77 3328,'-10'-20'966,"9"17"-322,1 0-1,0 0 1,-1 0 0,1 0 0,0 0 0,0 0 0,0 0 0,1 0-1,-1 1 1,1-1 0,0 0 0,0 0 0,0 0 0,1-3 0,0-3 587,-5 9-604,-9 28 1397,-6 62-104,-11 173-405,27-181-1352,4-1 1,20 136-1,-2-31-141,-19-180-6,0 1 0,-1 0 0,0-1 0,0 1 0,-1 0 0,0-1 0,-2 11 0,1-19-10,1 1 1,0-1-1,-1 0 1,1 0-1,0 0 1,0 1-1,1-1 1,-1 0-1,0 0 1,0 0-1,1 0 1,0 0-1,-1 0 1,1-1-1,0 1 1,0 0-1,0-2 0,-1-39-23,1 41 24,0-9 7,1 0-1,0 0 0,1 0 1,0 0-1,0 0 0,1 0 1,1 0-1,0 1 0,0 0 1,1 0-1,0 0 0,1 0 1,0 1-1,1 0 0,-1 0 1,2 0-1,-1 1 0,13-9 1,-8 7 71,2 0 1,-1 1-1,1 1 1,1 0-1,-1 1 1,1 1 0,1 0-1,-1 1 1,1 0-1,0 2 1,24-4-1,-29 7-16,-1 0-1,1 1 0,-1 0 0,1 0 1,-1 1-1,0 1 0,0-1 1,1 2-1,-2 0 0,1 0 1,0 0-1,-1 1 0,0 1 0,11 8 1,-9-7-36,-1 1 1,-1 0 0,1 1 0,-1 0-1,-1 1 1,0 0 0,0 0 0,-1 1-1,0-1 1,-1 2 0,7 16 0,-11-23-13,-1-1 1,0 1 0,0 0 0,-1-1 0,1 1 0,-1-1-1,0 1 1,0 0 0,0-1 0,-1 1 0,0 0 0,0-1 0,0 1-1,0-1 1,-1 1 0,0-1 0,0 0 0,0 0 0,0 0-1,-1 0 1,1 0 0,-1 0 0,0-1 0,0 1 0,-1-1 0,1 0-1,-1 0 1,1 0 0,-9 5 0,-5 3 100,-1-1 0,0-1 0,-1-1-1,0 0 1,-35 9 0,19-8 142,-55 7 0,75-14-355,0-1 1,0 0-1,-1-2 0,1 1 1,0-2-1,-23-5 1,36 7-44,0-1 1,1 1 0,-1-1 0,0 0 0,0 1 0,1-1 0,-1 0 0,1 0 0,-1 0 0,1 0 0,-1 0-1,1-1 1,0 1 0,0 0 0,-1-1 0,1 1 0,0-1 0,0 1 0,0-1 0,0 1 0,1-1 0,-1 0-1,0 1 1,1-1 0,-1 0 0,1 0 0,0 0 0,-1 1 0,1-5 0,0 2-326,1 0 1,-1 0 0,1 0-1,0-1 1,0 1 0,0 0-1,1 0 1,-1 0 0,1 1-1,0-1 1,4-5-1,12-17-2868</inkml:trace>
</inkml:ink>
</file>

<file path=ppt/ink/ink2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9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245 439 1664,'1'0'288,"1"0"0,-1 0 0,0-1 0,0 1 0,0-1 0,1 1 0,-1-1 0,0 0 0,0 1 0,0-1 0,0 0 0,0 0 0,0 0 0,0 1 0,0-1 0,-1 0 0,1 0 0,0 0 0,-1-1 0,1 1 0,0 0 0,-1 0 0,1 0 0,-1 0 0,0-1 0,1 0 0,-1 1-123,0 1 1,0-1 0,0 0-1,0 1 1,0-1 0,0 1 0,-1-1-1,1 0 1,0 1 0,0-1-1,0 1 1,-1-1 0,1 1-1,0-1 1,-1 1 0,1-1-1,0 1 1,-1-1 0,1 1-1,-1 0 1,1-1 0,-1 1-1,1 0 1,-1-1 0,1 1-1,-1 0 1,0-1 0,-17-1-613,11 3 768,0 1 1,0 0 0,0 0-1,1 0 1,-1 1 0,1 0 0,0 0-1,0 0 1,0 1 0,0 0-1,0 0 1,1 1 0,0-1 0,0 1-1,0 0 1,0 1 0,1-1-1,0 1 1,0 0 0,0 0 0,1 0-1,0 0 1,-3 11 0,4-12-224,-1 1 0,2 0 0,-1 0 0,1 0 0,0 0 0,0 0 0,1 0 0,-1 0 0,1 0 0,1 0 0,-1 1 0,1-1 0,0 0 0,1 0 0,-1 0 0,1 0 0,0-1 0,1 1 0,-1-1 0,1 1 0,0-1 0,0 0 0,1 0 0,0 0 0,0 0 0,8 7 0,-2-4-34,1-1 0,0 0 0,0-1 0,0 0 0,1-1 0,0 0 0,0-1 0,0 0 0,0-1-1,1-1 1,0 0 0,-1 0 0,1-1 0,24-1 0,-22-1-25,-1-1 1,0 0-1,0-1 1,0 0-1,0-1 1,0-1-1,-1 0 1,0-1-1,0 0 1,0-1-1,-1-1 1,21-16-1,-21 14-27,-1-1-1,-1 0 1,0-1-1,0 0 1,-1-1-1,-1 0 1,0 0-1,-1-1 1,0 0-1,-1 0 1,-1 0-1,0-1 1,-1 0-1,-1 0 1,0 0 0,-1-1-1,0 1 1,-2-1-1,0 1 1,0 0-1,-2-1 1,1 1-1,-2 0 1,-7-26-1,5 25-1,-1 0 0,0 0-1,-1 1 1,0 0 0,-2 0 0,1 0-1,-2 1 1,0 1 0,-1 0 0,0 0-1,-1 1 1,0 0 0,-1 1 0,0 1-1,-1 0 1,0 0 0,0 2 0,-1-1-1,0 2 1,-1 0 0,0 1-1,-19-5 1,18 8-30,-1 1-1,1 1 1,-1 0 0,0 1-1,0 1 1,1 0 0,-1 2-1,1 0 1,-1 1 0,-16 6-1,24-7 5,0 0 0,1 1 0,-1 0 0,1 0 0,-1 1 0,2 1 0,-1-1 0,0 1 0,1 1 0,0 0 0,1 0 0,0 0 0,0 1 0,0 0 0,1 0 0,0 1 0,-9 18 0,14-23 6,-1 1 0,1 0 0,0 0-1,0 0 1,0 1 0,1-1 0,0 0-1,0 0 1,0 0 0,1 0 0,0 0 0,0 0-1,0 0 1,0 0 0,1 0 0,0 0-1,0 0 1,0-1 0,0 1 0,1-1 0,0 0-1,0 1 1,0-1 0,0 0 0,1-1-1,0 1 1,0-1 0,7 6 0,6 3-23,1 0 1,0-1 0,1-1-1,0 0 1,33 10 0,-8-4 4,2-3 1,61 10 0,-82-19-1,-1-1 0,1-1 0,-1-2 0,1 0 0,0-1 0,32-7 0,-50 7 48,-1-1 0,1 0 0,-1 0-1,0 0 1,1-1 0,-1 0 0,0 0 0,0-1 0,-1 0-1,1 0 1,-1 0 0,0 0 0,5-6 0,-15 18 154,0 1 0,1 0 0,0 1 0,0-1 0,1 1 0,0-1 0,1 1 0,0 0 0,1 0 0,-1 0 0,2 0 0,0 0 0,0 0 0,3 16 0,3 20-123,24 83 0,-24-106 95,-4-16-386,12 39 221,-13-44-329,0 1 0,0-1 0,0 0 0,0 1 1,1-1-1,-1 0 0,1 0 0,-1 0 1,1 0-1,0 0 0,0 0 0,0-1 1,0 1-1,0 0 0,3 1 0,7-2-3108</inkml:trace>
</inkml:ink>
</file>

<file path=ppt/ink/ink2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49.9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4608,'-6'3'9693,"3"7"-3909,5 22-2290,15 31-3180,-10-54-172,0 1 1,1-1 0,0-1 0,0 0 0,1 0 0,0-1-1,0 0 1,1 0 0,0-1 0,12 6 0,-7-3-29,-6-4-63,167 91 796,-157-87-751,0-1 0,1-1-1,1-1 1,-1 0 0,1-2-1,-1-1 1,34 2 0,-50-5-86,0-1 0,0 1 1,0-1-1,0 0 0,-1 0 1,1 0-1,0-1 0,-1 0 1,1 1-1,-1-1 0,5-3 1,14-7 14,-16 8-45,-8 2-24,-16 9-20,-87 59 64,96-60-1,0-1 0,-1 0-1,1-1 1,-1 0 0,-15 3 0,-27 12-98,15-2 103,0-1-12,1 2 0,-45 30-1,70-40 20,1 0-1,0 0 1,1 1 0,-1 0-1,2 1 1,-1 0-1,2 0 1,-1 0-1,1 1 1,1 1 0,-8 18-1,10-21 12,0 1 0,1 0-1,0 1 1,1-1 0,0 1 0,0-1-1,1 12 1,1-20-33,0 1 0,0-1 0,0 1 0,1-1 0,-1 1 0,1-1 0,0 1 0,0-1 0,0 0 0,0 1 0,0-1 0,0 0 0,1 0-1,-1 0 1,1 0 0,-1 0 0,1 0 0,0 0 0,-1-1 0,1 1 0,0-1 0,0 1 0,1-1 0,-1 0 0,0 0 0,0 0 0,1 0 0,-1 0 0,0 0 0,1 0 0,-1-1 0,1 1 0,-1-1 0,1 0 0,-1 0 0,4 0 0,6 0-957,0 0 1,0 0 0,1-2 0,-1 1 0,0-2 0,0 0 0,0 0 0,20-9 0,-4 0-2382</inkml:trace>
</inkml:ink>
</file>

<file path=ppt/ink/ink2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50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104 102 3072,'-2'-1'186,"1"0"1,0 0 0,0 0-1,0-1 1,0 1-1,0 0 1,1-1 0,-1 1-1,0 0 1,0-1-1,1 1 1,-1-1-1,1 1 1,0-1 0,-1 1-1,1-1 1,0 1-1,0-1 1,0 1-1,0-1 1,0 0 0,0 1-1,0-1 1,0 1-1,1-1 1,-1 1-1,1-1 1,-1 1 0,1-1-1,0 1 1,-1 0-1,1-1 1,0 1-1,0 0 1,0-1 0,0 1-1,0 0 1,2-2-1,-2 2-3,1-1-1,-1 1 0,0-1 0,0 0 0,1 0 1,-1 0-1,-1 1 0,1-1 0,0 0 0,0 0 1,-1 0-1,1 0 0,-1 0 0,0 0 0,1-1 1,-1 1-1,0 0 0,0 0 0,0 0 0,-1 0 1,0-3-1,0 5 34,-1 0-1,0 1 1,0-1 0,0 1-1,1-1 1,-1 1 0,0 0-1,1-1 1,-1 1 0,1 0 0,-1 0-1,1 0 1,-1 0 0,1 1-1,0-1 1,-1 0 0,-1 3-1,-6 9 89,0 1 0,0 0-1,1 0 1,1 1 0,1 0-1,0 0 1,1 0 0,0 1-1,-3 24 1,2-2 184,1 0 0,2 75 1,7-47-71,2-1 0,4 0 0,2-1 0,37 115 0,-44-167-418,-1 2 0,-1-1 0,0 0 0,1 20 0,-5-25 0,-3-11 0,-1-11 0,6 0 3,-1 0 0,2 0 0,-1 0 0,2 0 0,0 0-1,1 1 1,0-1 0,11-21 0,-11 28-5,0-1 1,0 1-1,1 0 1,0 0-1,1 1 0,-1 0 1,1 0-1,0 0 0,1 1 1,-1-1-1,1 2 1,0-1-1,1 1 0,-1 0 1,14-5-1,-6 4 49,0 2 0,0 0 0,0 0 0,0 1 0,0 1 0,0 1 0,0 0-1,0 1 1,0 1 0,19 4 0,-7 0 51,0 2-1,0 1 0,-1 0 1,41 23-1,-57-26-78,-1 0-1,-1 0 1,1 1 0,-1 1-1,0-1 1,-1 1-1,1 0 1,-2 1 0,1 0-1,-1 0 1,7 15 0,-10-20-8,-1 0 0,0 1 0,0-1 0,0 1 0,-1 0 0,0 0 0,0 0 0,0 0 0,0-1 0,-1 1 0,1 0 0,-1 0 0,-1 0 0,1 0 1,-1 0-1,1 0 0,-2 0 0,1 0 0,0 0 0,-1-1 0,0 1 0,0 0 0,0-1 0,-1 0 0,1 1 0,-1-1 0,-4 4 0,0-1 28,0-1 0,-1 0 0,0-1 0,0 0-1,0 0 1,0 0 0,-1-1 0,0-1 0,0 1 0,-11 1-1,-12 3 65,-51 4 1,78-11-98,-27 2 76,-1-1 0,-43-4 1,59 1-97,0-1 0,0 0 0,1-2 0,0 0 0,-1-1 0,-21-9 1,7-8-343,30 22 210,0-1 0,0 0 0,1 1 0,-1-1 0,0 0 0,1 1 0,-1-1 0,1 0-1,-1 0 1,1 0 0,-1 1 0,1-1 0,0 0 0,-1 0 0,1 0 0,0 0 0,0 0 0,-1 0 0,1 0 0,0 0 0,0 0 0,0 0 0,0 0 0,0 1-1,1-1 1,-1 0 0,0 0 0,0 0 0,1 0 0,-1 0 0,0 0 0,1 0 0,-1 0 0,1 1 0,-1-1 0,2-1 0,5-6-3204</inkml:trace>
</inkml:ink>
</file>

<file path=ppt/ink/ink2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51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60 266 5888,'-3'1'748,"1"0"0,0 0 0,0 1 0,0-1-1,0 0 1,0 1 0,0 0 0,0-1 0,0 1 0,1 0 0,-1 0 0,1 0 0,-1 0 0,-1 3 0,-18 34 1728,19-32-2341,1 1-1,0-1 0,1 1 0,-1-1 1,2 1-1,-1-1 0,1 0 0,0 1 1,0-1-1,1 0 0,0 1 0,0-1 1,0 0-1,1 0 0,1-1 0,-1 1 1,1-1-1,8 11 0,-1-1 126,1-1 1,1-1-1,0 0 0,1-1 1,1-1-1,17 12 1,-21-16-122,0-1 0,1-1 1,-1 0-1,1-1 0,1 0 1,-1-1-1,1 0 0,0-1 1,0 0-1,22 1 1,-27-4-106,1 0 1,-1 0-1,1-1 1,-1 0-1,1 0 1,-1-1-1,0 0 1,0-1-1,1 0 1,-2 0-1,1-1 1,0 0 0,-1 0-1,0-1 1,0 0-1,0 0 1,9-9-1,-8 6-30,-1 0 1,1-1-1,-2 0 0,1 0 1,-1 0-1,0-1 0,-1 0 0,0-1 1,-1 1-1,0-1 0,-1 1 0,0-1 1,-1 0-1,0-1 0,0 1 0,-1 0 1,-1 0-1,0-1 0,0 1 1,-1 0-1,-1 0 0,0-1 0,0 1 1,-1 1-1,0-1 0,-1 0 0,-1 1 1,1-1-1,-8-9 0,-2-4-16,-1 1 0,-2 1-1,0 0 1,-1 1 0,-1 1-1,-40-32 1,48 43 8,-1 0 0,0 1-1,0 1 1,-1 0 0,1 1 0,-2 0 0,1 1-1,-1 0 1,0 1 0,0 0 0,0 2 0,0-1-1,0 2 1,-30 0 0,36 2-9,1 0-1,-1 1 1,0 0 0,0 0-1,1 1 1,-1 0 0,1 1-1,0-1 1,-12 9 0,17-11 10,0 1 0,0-1 1,0 0-1,1 1 1,-1-1-1,0 1 0,1 0 1,0-1-1,-1 1 1,1 0-1,0 0 0,0 0 1,0 0-1,0 0 1,0 0-1,0 0 0,0 0 1,1 1-1,-1-1 1,1 0-1,0 0 0,0 1 1,-1-1-1,1 0 1,1 0-1,-1 1 0,0-1 1,1 0-1,-1 0 1,1 0-1,-1 1 0,1-1 1,0 0-1,0 0 1,0 0-1,0 0 0,0 0 1,3 2-1,4 6 27,1-1-1,1 0 1,0-1-1,0 1 1,0-2-1,1 0 0,0 0 1,1-1-1,-1 0 1,1-1-1,0 0 1,1-1-1,-1 0 1,22 3-1,12 0 116,-1-2 0,79 0-1,-80-6-48,1-1 1,58-11-1,-80 8-299,1-1 1,-1 0-1,-1-2 0,1-1 1,39-21-1,-37 10-1810,-17 0-2405,-8 9 1097</inkml:trace>
</inkml:ink>
</file>

<file path=ppt/ink/ink2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53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38 3456,'-3'-5'1778,"-1"0"1,0 1 0,0-1-1,-1 1 1,-7-6-1,11 9-1710,0 1 0,0-1-1,1 1 1,-1-1 0,0 1-1,0 0 1,0-1 0,1 1-1,-1 0 1,0 0 0,0-1-1,0 1 1,0 0 0,0 0-1,0 0 1,1 0 0,-1 0-1,0 1 1,0-1 0,0 0-1,0 0 1,0 0 0,1 1-1,-1-1 1,0 1 0,0-1-1,0 0 1,1 1 0,-1-1-1,0 1 1,1 0 0,-1-1-1,0 1 1,1-1 0,-1 1-1,1 0 1,-1 0 0,1-1-1,-1 1 1,1 0 0,0 0-1,-1 0 1,1-1-1,0 1 1,-1 0 0,1 0-1,0 0 1,0 0 0,0 0-1,0 1 1,-5 24 436,1 0 0,1 0-1,1 1 1,2-1 0,3 33-1,-1 10-90,7 277 612,-2-154-685,-5-139-357,0-17 341,-1 0 0,-2 0 1,-6 47-1,-3-56 227,10-27-534,0 1 1,-1-1 0,1 0 0,0 1-1,-1-1 1,1 1 0,-1-1 0,1 0-1,0 1 1,-1-1 0,1 0 0,-1 1-1,1-1 1,-1 0 0,1 0 0,-1 1-1,1-1 1,-1 0 0,1 0 0,-1 0-1,1 0 1,-1 0 0,1 0 0,-1 0-1,0 0 1,-1-1-3,0 0-1,1 0 1,-1 0-1,1 0 1,-1 0-1,1-1 0,0 1 1,-1-1-1,1 1 1,0-1-1,0 1 1,0-1-1,0 0 1,0 1-1,1-1 0,-1 0 1,0 0-1,1 0 1,-1-3-1,-3-11-24,2 0 1,0 0-1,1 0 0,0 0 0,1 0 0,1-1 0,0 1 0,2 0 1,0 0-1,0 0 0,2 1 0,8-22 0,-11 33 17,0 0 0,0 0 0,1 1 0,0-1 0,0 1 0,0-1 0,0 1 0,0 0 0,1 0-1,-1 0 1,1 0 0,0 1 0,0 0 0,0 0 0,0 0 0,0 0 0,0 0 0,0 1 0,1 0 0,-1 0 0,1 0 0,-1 0-1,1 1 1,6 0 0,12-1 41,-1 1-1,0 2 0,37 6 1,-23 1-18,-1 1 0,0 3-1,0 0 1,59 34 0,-80-39 2,0 0-1,-1 1 0,-1 1 1,0 0-1,0 1 0,-1 0 1,11 14-1,-18-21-19,-1 0-1,1 0 1,-1 1 0,0-1 0,-1 1 0,1 0-1,-1 0 1,0 0 0,0 0 0,-1 1-1,0-1 1,1 0 0,-2 1 0,1-1 0,-1 1-1,1-1 1,-2 1 0,1-1 0,0 0-1,-1 1 1,0-1 0,-1 1 0,-2 7 0,1-8 8,0-1 1,0 0-1,0 0 1,-1 0 0,1 0-1,-1 0 1,0 0-1,0-1 1,-1 0 0,1 0-1,-1 0 1,1 0-1,-1-1 1,0 0 0,-5 2-1,-10 3 33,-1-1-1,-22 5 1,40-11-50,-217 44 232,206-42-186,0 0 1,0-1-1,0 0 0,0-1 1,0 0-1,-17-3 0,25 2-236,1-1 0,-1 1 0,1-1 0,0 0 0,-1 0 0,1-1 0,-7-4-1,9 4-364,-1 1-1,1-1 0,0 1 0,1-1 0,-1 0 0,0-1 0,1 1 0,0 0 0,0 0 0,0-1 0,-3-6 0,5 9-2646,0 1-129</inkml:trace>
</inkml:ink>
</file>

<file path=ppt/ink/ink2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54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 4864,'0'0'201,"0"0"0,0 0 1,1 0-1,-1 0 0,0 0 0,0-1 0,0 1 1,0 0-1,0 0 0,0 0 0,0 0 1,0 0-1,-1 0 0,1 0 0,0-1 0,0 1 1,0 0-1,0 0 0,0 0 0,0 0 1,0 0-1,0 0 0,0 0 0,0 0 0,0-1 1,0 1-1,0 0 0,0 0 0,-1 0 1,1 0-1,0 0 0,0 0 0,0 0 0,0 0 1,0 0-1,0 0 0,0 0 0,0 0 1,-1 0-1,1 0 0,0 0 0,0 0 0,0 0 1,0 0-1,0 0 0,0 0 0,0 0 1,-1 0-1,1 0 0,0 0 0,0 0 1,7-2 2757,6 9-3881,-3 2 1569,-1 0-1,-1 1 1,1 0 0,8 16-1,-9-15-341,0 1 0,0-1 0,1-1-1,12 11 1,-5-7-77,1-2-1,0 0 1,0-1-1,1-1 1,1 0-1,0-1 1,0-2-1,1 0 1,-1 0-1,1-2 1,36 5 0,60-7 155,-86-3-70,-25 1-33,-7-1 109,-5 0-402,1 1-1,-1 0 1,1 0 0,-1 1 0,1 0 0,-1 0-1,1 1 1,0-1 0,0 1 0,0 1 0,1-1-1,-1 1 1,1 0 0,0 0 0,0 0-1,-5 6 1,-30 22 25,-21 9 4,31-22-20,2 0 1,0 2 0,1 1 0,-46 49 0,66-62 43,1-3 5,0 1 1,1 0 0,0 0-1,1 0 1,-1 0 0,-2 9 0,6-13-22,0 0 1,0 1 0,1-1-1,-1 0 1,1 1 0,0-1-1,0 0 1,0 1 0,1-1-1,-1 0 1,1 0 0,0 1-1,-1-1 1,2 0 0,-1 0-1,0 0 1,1 0 0,-1 0-1,3 3 1,0 0 22,-1-1 0,2 1 0,-1-1 0,1 0 0,-1 0 1,1-1-1,1 1 0,-1-1 0,1 0 0,-1-1 0,1 1 0,0-1 0,0 0 1,1-1-1,-1 0 0,1 0 0,-1 0 0,1 0 0,-1-1 0,11 0 0,62-1-2225,-4-11-7086,-49 10 5915</inkml:trace>
</inkml:ink>
</file>

<file path=ppt/ink/ink2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0:55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70 200 4352,'0'-1'337,"-1"1"-1,1-1 1,-1 1 0,1 0-1,-1-1 1,1 1 0,-1 0-1,1-1 1,-1 1 0,1 0 0,-1 0-1,0-1 1,1 1 0,-1 0-1,1 0 1,-1 0 0,0 0-1,1 0 1,-1 0 0,1 0-1,-1 0 1,0 0 0,1 0 0,-1 0-1,1 0 1,-1 1 0,0-1-1,1 0 1,-1 0 0,1 1-1,-1-1 1,1 0 0,-1 1 0,0-1-1,-12 24 2177,4 32-2091,8-42-61,0-1 0,1 1 0,1 0 0,0 0 0,1 0 0,0 0 0,2-1 0,-1 1 0,1-1 0,10 21 0,-8-24-244,-1-1 0,2 1 0,-1-1 0,1 0 1,1-1-1,-1 0 0,1 0 0,1 0 0,-1-1 0,1-1 0,1 1 1,-1-1-1,15 6 0,-10-6-31,0 0 1,1-1-1,-1-1 0,1 0 0,0-1 1,1 0-1,-1-1 0,0-1 1,1-1-1,-1 0 0,0-1 1,1 0-1,-1-1 0,20-6 1,-24 5-53,1-1 0,-1 0 0,0-1 0,0 0 0,-1-1 0,0 0 0,0 0 0,0-1 0,-1-1 0,1 0 0,-2 0 0,1-1 0,-1 0 0,-1 0 0,0 0 0,0-1 0,-1-1 0,9-17 0,-12 19-21,1 0-1,-1 0 1,-1 0-1,0 0 1,0-1-1,-1 0 1,0 1-1,0-1 1,-1 1-1,-1-1 1,1 0-1,-2 1 1,-1-11-1,-1 7-12,0 0 0,-1 1 0,-1-1 1,0 1-1,0 0 0,-1 0 0,0 1 0,-15-17 0,8 12-13,-1 0 1,-1 2-1,0 0 0,-1 0 0,-1 2 0,0 0 0,0 1 0,-1 1 0,-1 0 0,0 2 0,-32-10 1,38 15-2,-1 0-1,0 1 1,0 1 0,0 1 0,0 0 0,0 0 0,0 2 0,-27 5 0,34-5 4,-1 0 0,1 0 0,0 1 0,-1 1 0,1 0-1,1 0 1,-1 0 0,0 1 0,1 0 0,0 0 0,0 1 0,1 0-1,0 0 1,0 1 0,0-1 0,-8 13 0,12-14-3,0-1 0,-1 0 1,2 1-1,-1 0 0,0-1 0,1 1 1,0 0-1,0 0 0,0 0 0,1 0 0,0 0 1,-1 0-1,2 0 0,-1 0 0,1 0 1,2 9-1,-1-6-2,1 0 1,1-1-1,0 1 0,0-1 1,0 1-1,1-1 1,0 0-1,0-1 0,8 8 1,6 4-11,1-1 0,1-1 0,0-1 1,1 0-1,31 14 0,-18-11-25,-1-2 0,2-2-1,45 12 1,-67-22 37,-1-1-1,1 0 1,0-2-1,0 1 1,0-2-1,0 0 1,0-1-1,0 0 1,0-1-1,0 0 1,27-9-1,-40 11 14,0-1 0,0 1 0,1-1 0,-1 1 0,0-1 0,0 0 0,0 1 0,0-1 0,0 0 0,0 0 0,0 0 0,0 0 0,0 0 0,0 0 0,1-1 0,-2 2 12,0-1 0,0 1 0,0 0 0,0-1 0,0 1-1,0 0 1,0-1 0,0 1 0,0 0 0,0-1 0,0 1-1,0 0 1,0-1 0,0 1 0,0 0 0,0-1 0,0 1-1,0 0 1,0-1 0,0 1 0,-1 0 0,1 0 0,0-1-1,0 1 1,0 0 0,-1-1 0,1 1 0,0 0 0,0 0-1,-1 0 1,1-1 0,0 1 0,-1 0 0,0-1 18,0 1 0,0 0 0,0 0 1,-1-1-1,1 1 0,0 0 0,0 0 0,0 0 1,0 0-1,0 0 0,0 1 0,-1-1 0,1 0 1,0 0-1,0 1 0,0-1 0,0 1 0,0-1 1,0 1-1,0-1 0,0 1 0,0 0 0,0-1 1,0 1-1,1 0 0,-1 0 0,0-1 0,0 1 1,1 0-1,-1 0 0,0 0 0,1 0 0,-1 1 1,-1 3 35,0 0 0,0 1 0,1-1 0,0 0 0,0 1 1,0-1-1,0 0 0,1 1 0,0-1 0,0 1 1,1-1-1,-1 1 0,1-1 0,0 0 0,1 0 0,-1 1 1,1-1-1,3 6 0,3 7 126,1 0 1,0 0-1,20 26 0,-23-36-139,0 0 0,1 0 0,-1-1 0,2 0 0,-1-1 0,1 1 0,0-2 0,0 1 1,1-1-1,-1 0 0,1-1 0,0 0 0,1 0 0,-1-1 0,1 0 0,-1-1 0,15 2 0,-7-2-274,-1-2-1,1 0 1,-1-1 0,1-1-1,-1 0 1,0-1 0,0-1-1,0 0 1,29-14-1,-32 13-609,0-2-1,-1 0 0,21-15 0,36-40-2902</inkml:trace>
</inkml:ink>
</file>

<file path=ppt/ink/ink2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03.3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14 660 1280,'-13'11'2025,"13"-8"-20,9-11-1342,-4 4-306,1 0 0,0 1 0,0 0-1,0 0 1,0 1 0,0-1 0,1 1 0,-1 1-1,1-1 1,-1 1 0,13-1 0,32-8 268,5-10-266,-25 8-38,58-13-1,-78 23-241,-1 0 1,1 1-1,-1 1 0,1 0 0,-1 0 0,1 1 0,-1 0 0,1 0 0,19 7 1,-4 1 82,-7-2-42,1 0 0,0-2 0,0 0 0,0-1 0,1-1 0,24 0 0,40-5 45,-43 0-85,0 2 1,67 8-1,-73-1-20,1-3 0,0 0 1,0-3-1,0-1 1,67-8-1,11-16 111,-66 13-107,83-9 0,-38 11 107,119-27-1,-157 28-142,-1 2 0,1 3 0,0 2-1,62 7 1,-16-2-17,-26-6 28,0-3 1,149-30-1,-158 22-29,-18 8-10,1 1 0,0 3 0,84 8 0,-73-2 0,112-6 0,168-2 10,-88 5-127,-36-14 218,101-3-95,-289 15-6,51 0 0,144-17 0,-106 3-7,133 1 1,-26 3 168,14 1-33,51-5-23,-71 0 29,-32 4-14,167-23 113,276 22-198,-361 15 78,-92-8-115,169 7 1,-27 16 23,-241-20 12,-1-2 0,87-16 1,-33-3-51,1 5 1,178 1 0,350 0 163,-435-9-126,146-5-24,-311 30 0,743 9 1,-491 12 128,1255 1-21,-964-14-86,22 19 55,-267-7-24,122 16-52,-96-4 0,-288-27 2,241 21 18,-47-18 121,-134-8-48,231 12-93,-9-21 343,-266 4-174,164-21 268,-141 10-106,188-24 80,273-20-203,-316 45-69,438-80-1,-415 45-10,311-11 0,-284 57-159,-36 3-66,-51-8 204,117 7-25,-102 4-15,-132 0-64,128 21-1,-174-15 15,19 8 78,183 52 1,-180-39-85,158 24 0,-197-41 27,0 2 0,-2 3-1,97 41 1,-96-33-70,2-3-1,0-3 1,72 12-1,239 15 33,-270-36 47,592 76-94,-489-58 47,225 0 0,212-30 0,-141-51 0,-493 51 0,235-39-4,89-13 115,-287 49-101,66-10-4,216 1-1,206 14 29,-57-4-46,-384 5 51,0-5 0,-1-3 0,1-5 0,-2-4 0,92-28 0,-88 20-44,148-17-1,103 12 145,-282 24-139,-33 0 0,1 3 0,0 1 0,0 1 0,0 2 0,-1 1 0,35 8 0,-55-6-19,-1 0 0,0 1-1,0 0 1,0 1-1,-1 0 1,21 18-1,-21-16 22,1 0-1,0-1 0,1 0 1,-1 0-1,20 6 0,-11-7 15,2-2-1,-1 0 0,1-2 1,-1 0-1,1-2 0,35-1 1,-29 0-17,320 20-1555,-273-13 61,4-6-1683,-40-4 1109</inkml:trace>
</inkml:ink>
</file>

<file path=ppt/ink/ink2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6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289 464 3328,'22'8'3094,"24"15"-812,-36-17-2127,-1-1 1,1 0 0,0 0 0,1-1-1,-1 0 1,1-1 0,0 0-1,-1 0 1,1-2 0,0 1 0,1-1-1,-1-1 1,0 0 0,0 0-1,0-1 1,0-1 0,0 0-1,19-6 1,-8 1 64,0-2-1,0-1 1,0 0-1,-1-1 1,-1-2-1,0 0 1,32-28-1,-47 36-191,1-1-1,-1 1 1,0-1 0,0 0-1,0-1 1,-1 1 0,0-1-1,-1 0 1,1 0-1,-1 0 1,-1 0 0,1-1-1,-1 1 1,0-1-1,-1 1 1,0-1 0,0 0-1,-1 0 1,0 1-1,0-1 1,-1 0 0,0 0-1,0 1 1,-1-1-1,0 1 1,0-1 0,0 1-1,-1 0 1,-1 0-1,1 0 1,-1 0 0,0 0-1,-10-11 1,3 4 8,0 1 1,-1 1-1,0 0 1,-1 0-1,0 1 1,-1 1-1,-1 0 1,1 1-1,-1 1 1,-1 0-1,-25-9 1,21 11-23,-1 1-1,1 1 1,-1 1 0,0 0 0,0 2 0,0 0-1,-1 2 1,1 0 0,-25 5 0,20-1-44,-1 0-1,1 1 1,0 2 0,0 1 0,1 0 0,0 2-1,1 1 1,0 1 0,1 1 0,1 1-1,-33 28 1,51-39 11,0 0 0,0 0-1,0 0 1,0 0 0,1 1 0,0 0-1,0-1 1,0 1 0,0 0-1,1 0 1,0 1 0,0-1 0,0 0-1,1 1 1,0-1 0,0 1-1,0-1 1,0 1 0,1 0 0,0-1-1,1 1 1,-1 0 0,1-1 0,0 1-1,0-1 1,1 1 0,-1-1-1,1 0 1,4 8 0,-2-7 5,0 1 0,1-1 0,0 0-1,0 0 1,0-1 0,1 1 0,-1-1 0,1 0 0,1-1 0,-1 1 0,1-1 0,-1 0-1,1-1 1,0 0 0,1 0 0,-1-1 0,0 1 0,1-1 0,0-1 0,13 2 0,5-3-12,-1 0 1,1-2 0,-1-1-1,0-1 1,0-1 0,0-1 0,40-16-1,161-83-113,-203 93 118,-13 7 23,1 0 1,0 0-1,0 1 0,1 0 1,20-3-1,-28 6 23,1 1 0,-1-1 0,1 1 0,0 0 1,-1 1-1,1-1 0,-1 1 0,1 0 0,-1 0 0,0 0 0,1 1 0,-1-1 0,0 1 0,0 0 0,0 0 0,0 1 0,0-1 0,5 5 1,3 6 98,-1 0 0,0 0 0,-1 1 1,0 0-1,7 17 0,-9-16 7,0 0 1,1-2-1,1 1 0,0-1 0,1 0 0,16 14 1,3-2 33,1-1 1,40 22 0,-58-38-549,1-2 1,0 0-1,-1-1 1,2 0-1,-1-1 1,0 0-1,1-1 1,0-1-1,15 1 1,22-3-1666</inkml:trace>
</inkml:ink>
</file>

<file path=ppt/ink/ink2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23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78 614 1664,'0'-2'110,"0"1"0,-1-1 1,1 1-1,0-1 0,-1 1 0,0-1 0,1 1 1,-1 0-1,0-1 0,0 1 0,0 0 1,0 0-1,0-1 0,0 1 0,0 0 0,0 0 1,0 0-1,-1 0 0,1 0 0,0 1 1,0-1-1,-1 0 0,1 1 0,-1-1 0,-1 0 1,-41-3 1623,36 4-1833,43 35 1080,65 93-190,20 21-280,41 50-251,-15-17 78,-118-151-296,2-1 1,0-2-1,53 38 1,-47-35 2,-20-18 11,-32-30-8,-8-8-29,6 8 0,1-1 1,0 0-1,1-2 0,1 0 0,1 0 0,1-1 1,1-1-1,-13-31 0,18 28-29,0 0 0,2 0 0,1-1-1,2 0 1,0 0 0,1 0 0,2 0 0,1 0 0,0 0 0,2 1 0,14-48-1,9-12-24,4 2 0,46-87 0,-48 110 49,3-8 114,4 1 0,2 2 0,3 1 0,87-101 0,-124 160-140,-1 1 1,1 1 0,0-1 0,0 0-1,0 1 1,1 0 0,-1 0 0,7-3-1,-8 5-8,0 0-1,-1 1 1,1-1-1,0 1 1,-1-1-1,1 1 1,0 0-1,0 0 1,-1 0-1,1 1 1,0-1-1,0 1 1,-1-1-1,1 1 1,-1 0 0,1 0-1,0 0 1,2 2-1,-3-2-108,-1-1-1,1 1 1,-1-1 0,1 1 0,-1-1-1,1 0 1,-1 0 0,1 1-1,-1-1 1,1 0 0,0 0-1,-1-1 1,1 1 0,2-1 0,8 0-769,12 0-382</inkml:trace>
</inkml:ink>
</file>

<file path=ppt/ink/ink2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24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0 258 2304,'4'2'279,"-1"-1"0,1 0 0,-1 1 0,1-2 0,0 1 0,0 0 0,-1-1 1,1 0-1,0 1 0,0-1 0,-1-1 0,1 1 0,0-1 0,0 1 0,-1-1 0,5-2 0,63-22-575,-62 21 690,85-44 252,-67 33-342,1 2 0,52-20 0,-46 23 105,50-24 0,-72 28-607,1 0 0,-2-1-1,1-1 1,-1 0 0,0 0-1,-1-1 1,10-11 0,-14 13-954</inkml:trace>
</inkml:ink>
</file>

<file path=ppt/ink/ink2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25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418 113 2176,'-2'-2'374,"0"0"-1,-1 0 1,1-1-1,1 1 1,-1-1-1,0 0 1,0 1 0,1-1-1,0 0 1,0 0-1,-2-3 1,1 1-298,0 0-1,0 0 1,0 0 0,-1 1 0,0 0-1,-6-8 1,2 7 2,1 1-1,-1 0 1,-1 0 0,1 0-1,-1 1 1,1 0 0,-1 0-1,0 1 1,0 0 0,0 0-1,0 1 1,0 0 0,-1 1-1,1 0 1,0 0-1,0 1 1,0 0 0,-1 0-1,1 0 1,0 1 0,1 1-1,-1-1 1,0 2 0,1-1-1,-9 5 1,5-2-56,1 0 0,-1 0-1,1 1 1,1 1 0,-1 0 0,1 0-1,1 0 1,-1 1 0,1 1 0,1-1 0,0 1-1,0 1 1,1-1 0,1 1 0,-1 0 0,-5 18-1,4 7 139,2 0-1,1 0 1,2 0-1,2 41 0,0-43 196,0-26-327,1 1 0,-1-1 0,2 1 0,-1-1 0,1 1 0,0-1 0,1 0 0,0 0-1,0 0 1,1 0 0,5 8 0,-7-13-5,0 0-1,1 0 0,-1 0 1,1 0-1,0 0 1,0 0-1,0-1 0,0 1 1,0-1-1,1 0 1,-1 0-1,1 0 0,-1-1 1,1 1-1,-1-1 1,1 0-1,0 0 0,0 0 1,0 0-1,0-1 1,0 0-1,0 1 0,0-1 1,-1-1-1,9 0 1,59-16 485,-47 10-208,0 2 0,25-4 0,-31 8-97,-7-1-118,-1 0-1,1 1 0,0 0 1,-1 1-1,1 0 1,0 1-1,-1 0 1,1 1-1,-1 0 1,1 1-1,-1 0 0,17 7 1,-22 0-2389,-9-15 619</inkml:trace>
</inkml:ink>
</file>

<file path=ppt/ink/ink2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52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95 260 1408,'-1'0'1146,"0"-1"-1047,1 1-1,-1-1 1,0 1 0,1 0-1,-1 0 1,0 0-1,1-1 1,-1 1 0,0 0-1,1 0 1,-1 0 0,0 0-1,1 0 1,-1 0-1,0 0 1,0 0 0,1 0-1,-1 1 1,0-1-1,1 0 1,-1 0 0,0 1-1,1-1 1,-1 0-1,1 1 1,-1-1 0,0 0-1,1 1 1,-1-1-1,1 1 1,-1-1 0,1 1-1,-1-1 1,1 1-1,0 0 1,-1-1 0,1 1-1,-1 1 1,0-1 17,0 0 1,0 0-1,0 0 1,0 0-1,0 0 1,0 0-1,0 0 1,-1-1-1,1 1 0,0 0 1,-1-1-1,1 1 1,0-1-1,-1 1 1,1-1-1,-1 0 1,-1 1-1,1-1-69,1 0-1,-1 0 0,1 1 1,0-1-1,-1 0 1,1 1-1,0-1 0,-1 1 1,1 0-1,0-1 1,0 1-1,0 0 0,0 0 1,-1 0-1,1-1 1,0 1-1,0 0 0,1 1 1,-1-1-1,0 0 1,0 0-1,0 0 0,1 0 1,-1 1-1,1-1 1,-2 2-1,-1 5-3,0 1-1,1 0 1,-1-1 0,2 1-1,-1 0 1,1 0 0,0 0-1,1 0 1,0 0 0,1 0-1,0 0 1,0 0 0,1 0-1,0 0 1,0-1 0,1 1-1,0-1 1,1 1 0,0-1-1,0 0 1,1-1 0,10 15-1,-12-20-35,-1-1-1,1 1 0,-1-1 0,1 0 0,0 0 1,-1 0-1,1 0 0,0-1 0,0 1 1,0-1-1,5 1 0,16 3 90,49 37-30,-53-29-29,0 0 0,32 12 0,-45-21-32,0-1-1,0 0 0,0-1 1,0 1-1,0-1 1,1-1-1,-1 1 1,0-1-1,0 0 0,1-1 1,-1 0-1,9-2 1,-5 0 18,-1 0 1,1 0-1,-1-1 1,0-1-1,0 0 0,0 0 1,-1-1-1,0 0 1,11-9-1,14-4 52,-30 17-69,0 0 0,0 1 0,0-2 1,0 1-1,0 0 0,-1-1 0,1 1 1,-1-1-1,0 0 0,0 0 0,4-5 1,-2 2 38,0-1 1,0-1-1,-1 1 1,0-1 0,0 1-1,-1-1 1,0 0-1,0 0 1,-1-1-1,0 1 1,0 0 0,-1-1-1,0 1 1,-1-1-1,1 0 1,-2 1-1,1-1 1,-1 1 0,-1-1-1,0 1 1,-3-11-1,-8-30 3,10 37 15,1 0 1,-2 0-1,0 0 1,0 1-1,-1-1 1,-1 1-1,0 0 1,0 0-1,-8-9 1,-8-2 146,-1 1-1,-1 1 1,0 1 0,-1 2 0,-55-29 0,77 44-209,0 0 1,-1 0-1,1 1 1,0 0 0,-1-1-1,1 1 1,-1 0-1,1 1 1,-1-1 0,0 1-1,1-1 1,-1 1-1,0 0 1,1 1 0,-1-1-1,0 1 1,-6 1-1,3 1-6,1 0-1,0 1 1,0-1-1,0 1 1,1 1-1,-1-1 0,1 1 1,-6 6-1,-15 13-153,18-18-319,0 1 1,1 0 0,0 0-1,0 1 1,0 0 0,1 0-1,0 0 1,0 1-1,1 0 1,0 0 0,-4 12-1,10-12-1164,6-2-22</inkml:trace>
</inkml:ink>
</file>

<file path=ppt/ink/ink2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53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38 399 1152,'-8'20'2086,"8"-19"-2014,0 0 0,0 0-1,0 0 1,0 1 0,-1-1 0,1 0 0,0 0-1,-1 0 1,1 0 0,-1 0 0,1 0-1,-1 0 1,1 0 0,-1 0 0,0 0 0,0 0-1,1 0 1,-1 0 0,0-1 0,0 1-1,0 0 1,0-1 0,0 1 0,0 0 0,0-1-1,0 1 1,-1-1 0,1 0-31,1 0 1,0 0 0,-1 0-1,1 0 1,-1 0-1,1 0 1,0 0-1,-1 0 1,1 0 0,-1 0-1,1 1 1,0-1-1,-1 0 1,1 0 0,0 0-1,-1 0 1,1 1-1,0-1 1,-1 0-1,1 0 1,0 1 0,-1-1-1,1 0 1,0 0-1,0 1 1,-1-1-1,1 0 1,0 1 0,0-1-1,0 0 1,-1 1-1,1-1 1,0 0 0,0 1-1,0-1 1,0 1-1,0-1 1,0 0-1,0 1 1,0-1 0,0 0-1,0 1 1,0-1-1,0 1 1,1-1 38,0 0 1,1 0 0,-1 0-1,0 0 1,0-1-1,1 1 1,-1 0-1,0-1 1,0 1-1,0-1 1,0 1-1,1-1 1,-1 1 0,0-1-1,0 0 1,0 0-1,0 1 1,-1-1-1,1 0 1,1-1-1,10-11 128,0 0 1,-1 0-1,-1-1 0,0-1 0,-1 0 0,0 0 0,-2-1 0,1 1 0,5-23 0,-2 3-173,-1 0-1,-3-1 1,6-51-1,-15 55-978,2 29 576,-1-1-1,1 1 1,0-1-1,0 0 1,0 1-1,0-1 0,0 1 1,1-1-1,1-4 1,2-4-1040</inkml:trace>
</inkml:ink>
</file>

<file path=ppt/ink/ink2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09:56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1 167 768,'2'2'2599,"9"12"-883,-10-14-1696,-1 1-1,1-1 1,-1 0 0,1 0 0,-1 0-1,1 0 1,-1-1 0,1 1 0,-1 0 0,1 0-1,-1 0 1,1 0 0,-1 0 0,1-1 0,-1 1-1,1 0 1,-1 0 0,0-1 0,1 1-1,-1 0 1,1-1 0,-1 1 0,0 0 0,1-1-1,-1 1 1,0-1 0,1 1 0,-1 0 0,0-1-1,0 1 1,0-1 0,1 1 0,-1-1-1,0 1 1,0-1 0,0 1 0,0-1 0,0 1-1,0-1 1,0 1 0,0-1 0,0 1 0,0-1-1,0 0 1,26-148-1769,-21 130 981</inkml:trace>
</inkml:ink>
</file>

<file path=ppt/ink/ink2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2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0 629 4992,'13'-5'11220,"33"4"-8143,-4-1-1759,-29 0-924,0 0 0,0-1 0,0-1 0,-1 0 0,1-1 0,-1 0 0,-1-1 0,1-1 0,-1 1 0,0-2 0,0 0 0,-1 0 0,0 0 0,12-14 0,10-14-45,23-22 716,52-74 0,-93 111-850,0 0 1,-2 0-1,0-2 0,-1 1 1,-1-2-1,-2 1 1,12-49-1,-12 11 62,-6 53-222,3 13 24,1 12 22,-2 41-138,-5 81-1,-1 6-36,23 84-178,-11-136 34,-9-79 229,2 15-50,-1 54-1,-1-78 37,-2 0-1,1 0 1,0 1 0,-1-1-1,0 0 1,0 0 0,-1 0 0,1 0-1,-1 0 1,0-1 0,0 1-1,-1 0 1,1-1 0,-1 0-1,0 1 1,-1-1 0,-6 6-1,7-7 5,-1-1 0,0 0 0,0-1 0,0 1 0,0-1 0,0 1 0,0-1 0,0 0 0,-1-1 0,1 1 0,0-1 0,-1 0 0,-4 0 0,-60-12-21,3 2 5,66 10 18,-1 0 0,1 0-1,-1 0 1,1 0 0,-1 0 0,1 0-1,-1 0 1,1 0 0,-1 0 0,1 0-1,-1 0 1,1 0 0,-1 0 0,0 0-1,1 0 1,-1 0 0,1-1 0,-1 1-1,1 0 1,0 0 0,-1-1 0,1 1-1,-1 0 1,1 0 0,-1-1 0,1 1-1,0-1 1,-1 1 0,1 0 0,-1-2-1,12-9 196,23-9 180,-22 16-317,-1 1-1,1 0 0,-1 0 0,1 1 0,0 1 0,0 0 0,0 0 0,0 1 1,0 1-1,17 3 0,-10 0 15,0 1-1,-1 1 1,0 0-1,0 1 1,30 18 0,-41-21-63,-1 0 0,1-1 0,1 0 1,-1 0-1,0 0 0,1-1 0,0 0 1,8 0-1,-14-2-102,0 0 0,0 0 0,1 0 0,-1 0-1,0 0 1,0-1 0,0 1 0,1-1 0,-1 0 0,0 0 0,0 0 0,0 0 0,2-1 0,-1 0-236,-1 0 0,0 0-1,-1 0 1,1 0 0,0 0 0,0-1 0,-1 1 0,1 0-1,-1-1 1,0 1 0,0-1 0,0 1 0,1-4 0,3-14-3664</inkml:trace>
</inkml:ink>
</file>

<file path=ppt/ink/ink2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3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37 5504,'0'-4'2816,"0"-4"-1631,0 7-974,-1 1 1,1-1-1,0 0 0,0 0 1,0 1-1,-1-1 0,1 0 0,0 1 1,0-1-1,0 0 0,0 0 1,0 1-1,0-1 0,1 0 1,-1 0-1,0 1 0,0-1 0,0 0 1,1 1-1,-1-1 0,0 0 1,1 1-1,-1-1 0,1 0 1,-1 1-1,1-1 0,-1 1 0,1-1 1,-1 1-1,1-1 0,-1 1 1,1-1-1,0 1 0,-1-1 1,1 1-1,0 0 0,-1 0 0,1-1 1,0 1-1,-1 0 0,1 0 1,0 0-1,0 0 0,-1-1 1,1 1-1,0 0 0,1 1 0,-1-1-19,12 10 1110,150 89 5756,-120-78-6439,0-3 0,2-1 1,90 22-1,43 2 320,-120-36-587,-55-5-338,-1 0-1,1 0 1,-1 0 0,0 0 0,1-1-1,-1 1 1,0-1 0,1 1-1,-1-1 1,0 0 0,0 0 0,0 0-1,1 0 1,-1 0 0,0 0-1,0 0 1,-1-1 0,1 1 0,0-1-1,2-2 1,-4 3-14,1 1 0,-1 0 0,0-1 0,0 1 0,1 0 0,-1-1 0,0 1 1,0 0-1,0-1 0,0 1 0,1 0 0,-1-1 0,0 1 0,0-1 0,0 1 0,0 0 0,0-1 0,0 1 0,0-1 0,0 1 0,0 0 0,0-1 0,0 1 1,-1 0-1,1-1 0,0 1 0,0-1 0,0 1 0,0 0 0,-1-1 0,1 1 0,0 0 0,0 0 0,-1-1 0,1 1 0,0 0 0,0-1 0,-1 1 0,1 0 1,0 0-1,-1-1 0,-21-1 2,-24 12-28,-81 44-593,-62 36 242,74-33 391,101-51 3,1 1 1,0 0-1,0 0 0,1 2 0,0-1 0,0 2 0,1-1 0,0 2 0,1-1 0,0 2 0,1-1 0,0 1 0,1 1 0,-12 21 0,19-32-8,0 1 0,0-1 0,0 1 0,0 0 0,0-1 0,0 1 0,1 0 0,0-1-1,-1 1 1,1 0 0,0 0 0,0 0 0,0-1 0,1 1 0,-1 0 0,1 0 0,-1-1 0,1 1-1,0 0 1,0-1 0,1 4 0,1-3 8,0 1 0,0 0 0,0-1-1,0 0 1,0 1 0,1-1 0,-1 0 0,1-1 0,0 1-1,0-1 1,8 4 0,-2-2-30,0 0 0,1 0 0,-1-1 1,1-1-1,0 1 0,0-2 0,0 0 0,0 0 0,0-1 0,11-1 0,24-1-512,-22 6-1520,-23-4 1807,-1 0 1,1 0 0,-1 0-1,1 0 1,-1 1-1,1-1 1,-1 0-1,1 0 1,-1 0 0,1 1-1,-1-1 1,0 0-1,1 1 1,-1-1-1,1 0 1,-1 1 0,0-1-1,1 0 1,-1 1-1,0-1 1,0 1-1,1-1 1,-1 1 0,0-1-1,0 1 1,1 0-1,-1 3-3730</inkml:trace>
</inkml:ink>
</file>

<file path=ppt/ink/ink2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3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2 221 3840,'0'7'11754,"-1"18"-2933,1-11-8366,0 0-1,1-1 0,0 1 1,4 14-1,-3-21-335,1 5 31,0 1 1,1-1-1,0 0 0,1 0 0,0-1 1,1 1-1,0-1 0,1 0 0,13 16 0,2-8 165,1-1 0,1-1-1,36 19 1,-48-30-195,0-1-1,0 0 1,1-1-1,-1 0 1,1-1 0,0-1-1,0 0 1,0 0-1,0-2 1,1 1 0,23-4-1,0-2 221,0-2-1,63-20 0,-88 23-296,0 0 0,-1-1 0,1-1 0,-1 0 0,-1 0 0,1-1 0,-1 0 0,0-1 0,10-11 0,-14 13-40,-1 0 1,0 0 0,0 0 0,0-1 0,-1 0 0,0 0-1,0 0 1,-1 0 0,0-1 0,-1 1 0,1-1 0,-1 0-1,-1 1 1,1-1 0,0-15 0,-3 10-8,1 1-1,-2-1 1,1 1 0,-2 0 0,1-1-1,-2 1 1,0 0 0,0 1 0,-11-21-1,4 15-29,0 1-1,-2-1 1,0 2 0,0 0-1,-2 0 1,0 1-1,0 1 1,-1 1-1,-1 0 1,0 1-1,0 1 1,-24-10-1,28 14 21,-1 1-1,0 1 0,-1 0 1,1 1-1,-1 0 0,1 1 1,-1 1-1,0 0 0,0 1 1,1 1-1,-1 0 0,0 1 1,1 0-1,-1 1 0,-21 8 1,22-4-186,0 1 1,0 1-1,0 0 1,1 0-1,0 1 1,1 1-1,0 0 1,1 1 0,0 0-1,1 1 1,1 0-1,0 0 1,0 1-1,1 0 1,1 1-1,0 0 1,2 0-1,-1 0 1,-5 31-1,10-41-117,1-1 0,-1 1-1,1-1 1,0 1-1,1 0 1,-1-1-1,1 1 1,0-1-1,0 1 1,0-1-1,1 1 1,-1-1-1,1 0 1,0 0-1,0 0 1,5 7-1,13 22-3650</inkml:trace>
</inkml:ink>
</file>

<file path=ppt/ink/ink2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4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7936,'-5'0'3968,"2"0"-1536,3 0 3967,0 26-5503,0-8 0,0 30 640,0-11 0,3 24-1920,2-21 128,17 11 1024,-4-11 128,17-10-896,-9-6 128,27-19-1664,-15-5 128,10-23-2048,-8 2 0</inkml:trace>
</inkml:ink>
</file>

<file path=ppt/ink/ink2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7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0 230 2816,'12'-16'3552,"-8"10"-3292,0 0 0,0 0 0,1 0 0,0 0 0,0 1 0,0 0 0,9-6 0,45-27 636,1 4 0,115-48 0,-170 80-832,1 0 0,-1 1 0,0 0 0,0 0 0,1 0 0,-1 1 0,1-1 0,-1 1 0,0 0 1,1 1-1,-1 0 0,7 1 0,-10-1-33,0 0 0,1-1 1,-1 1-1,0 0 0,0 1 0,0-1 1,0 0-1,-1 1 0,1-1 0,0 1 1,-1-1-1,1 1 0,0 0 0,-1 0 1,0-1-1,1 1 0,-1 0 0,0 0 1,0 0-1,0 1 0,-1-1 0,1 0 1,0 0-1,-1 0 0,1 1 0,-1-1 1,0 0-1,0 1 0,0 2 0,-5 68 535,2-41-356,1 0 0,3 45 0,-1-70-204,1-1 0,-1 1 0,2 0 0,-1-1-1,1 1 1,0-1 0,0 0 0,1 0 0,0 0 0,0 0 0,0 0-1,1 0 1,0-1 0,0 1 0,0-1 0,1 0 0,5 4 0,-7-6-2,0-1 1,0 0 0,0 0-1,1-1 1,-1 1-1,1-1 1,0 1 0,-1-1-1,1 0 1,0-1 0,-1 1-1,1-1 1,0 1 0,0-1-1,0 0 1,0 0 0,4-2-1,-1 1 16,0-1 0,1 0 0,-1-1 0,0 0 0,0 0 0,-1-1 0,1 1 0,7-7 0,2-2 43,-1-1 0,0-1-1,-1 0 1,-1-1 0,22-31 0,-28 35-41,-1 0 1,0 0 0,-1 0-1,0-1 1,-1 0 0,0 0-1,-1 0 1,-1 0 0,1-1-1,-2 1 1,0-1 0,0 1-1,-2-1 1,1 1 0,-3-15-1,-6 5 39,9 22-59,0 0 0,0-1 0,-1 1 0,1 0 0,0 0 0,-1-1 0,1 1 0,0 0 0,-1 0 0,1 0-1,0 0 1,-1 0 0,1 0 0,0-1 0,-1 1 0,1 0 0,0 0 0,-1 0 0,1 0 0,0 0 0,-1 0 0,1 0 0,0 1 0,-1-1 0,1 0 0,0 0 0,-1 0 0,1 0 0,0 0 0,-1 0 0,1 1 0,-1-1 0,-1 2-1,1 0 1,-1 0 0,0 0 0,1 0-1,-1 0 1,1 0 0,0 0-1,0 0 1,0 1 0,0-1-1,0 0 1,0 1 0,0 4 0,-1 11 7,0 1 0,2 0 1,0 0-1,1-1 0,1 1 1,0 0-1,2-1 0,0 0 1,1 0-1,1 0 0,1 0 1,0-1-1,1 0 0,1 0 1,21 29-1,-20-34 10,0 0 1,1-1 0,0-1-1,1 1 1,0-2-1,1 0 1,0 0-1,0-1 1,1-1-1,0 0 1,19 6 0,-14-4-244,9 4-570,-28-13 724,1 0 0,-1 0 1,1 1-1,-1-1 0,1 0 0,-1 0 1,1 0-1,-1 0 0,1 0 0,-1 0 1,1 0-1,-1 0 0,1 0 0,-1-1 1,1 1-1,-1 0 0,1 0 1,-1 0-1,1-1 0,-1 1 0,1 0 1,-1 0-1,0-1 0,1 1 0,-1 0 1,1-1-1,-1 1 0,0 0 0,1-1 1,-1 1-1,0-1 0,1 1 1,-1-1-1,0 1 0,0-1 0,0 1 1,1-1-1,-1 1 0,0-1 0,0 1 1,0-1-1,1-13-1871</inkml:trace>
</inkml:ink>
</file>

<file path=ppt/ink/ink2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5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 10752,'-14'-8'5376,"44"35"-8064,-20-24 8575,3 12-8191,-4-5 1,-1 1-2561,2 4 128</inkml:trace>
</inkml:ink>
</file>

<file path=ppt/ink/ink2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5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15 249 9216,'-1'3'667,"0"0"-1,0 0 1,1 0 0,0 1 0,-1-1 0,1 0 0,0 0 0,1 0 0,-1 0-1,0 1 1,1-1 0,0 0 0,1 5 0,22 51 6350,-5-13-7371,-14-34 601,6 15 649,-11-26-850,0 0 0,1 0 1,-1 0-1,0 0 1,0-1-1,0 1 1,0 0-1,0 0 1,0 0-1,0 0 1,0 0-1,0 0 1,0 0-1,0-1 1,0 1-1,-1 0 0,1 0 1,0 0-1,-1 0 1,1 0-1,-1-1 1,1 1-1,-1 0 1,0 0-1,0-1-33,0 0 0,0 0 0,0 0 0,0-1 0,0 1 0,1 0 0,-1-1 0,0 1 0,0-1 0,0 1 0,0-1 0,0 1 0,1-1 0,-1 0 0,0 1 0,0-1 0,1 0 0,-1 0 0,1 0 0,-1 1 0,0-1 0,1 0 0,0 0 0,-1 0 0,1 0 0,-1 0 0,1-1 0,-14-27 28,6 5 47,1 0-1,0 0 1,2-1-1,1 1 1,1-1-1,1 0 1,2 0-1,0 0 1,5-37-1,-4 56-35,1-1-1,0 1 0,0-1 1,0 1-1,1 0 1,0 0-1,0 0 1,0 0-1,1 1 1,0-1-1,0 1 1,1 0-1,-1 0 1,1 0-1,0 1 0,0 0 1,0 0-1,1 0 1,11-6-1,-9 7 22,0-1 0,1 1 0,-1 1-1,1-1 1,0 1 0,-1 1 0,1 0-1,0 0 1,0 1 0,0 0 0,0 0 0,0 1-1,15 3 1,-23-4-67,110 32 582,-99-28-564,0 1 1,0 1 0,-1 0 0,0 1 0,0 0 0,13 11 0,-6-4-11,-1 2-1,-1 0 1,0 1-1,-1 0 1,-1 2-1,0-1 1,-2 2 0,0 0-1,-1 0 1,13 35-1,-22-46-78,-1 0-1,1 0 1,-1 1-1,-1-1 1,0 0-1,0 0 1,-1 0-1,0 0 1,0 1-1,-1-1 1,0-1-1,-1 1 1,-6 15-1,5-20-1621,3-14-949,1 8 2095,0-9-3427</inkml:trace>
</inkml:ink>
</file>

<file path=ppt/ink/ink2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6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247 625 9344,'1'0'172,"-1"0"1,0 0-1,0 1 1,0-1 0,0 0-1,0 1 1,0-1-1,0 0 1,1 1-1,-1-1 1,0 0-1,0 0 1,0 0 0,1 1-1,-1-1 1,0 0-1,0 0 1,1 1-1,-1-1 1,0 0 0,1 0-1,-1 0 1,0 0-1,0 0 1,1 0-1,-1 1 1,0-1 0,1 0-1,-1 0 1,0 0-1,1 0 1,-1 0-1,0 0 1,1 0-1,-1 0 1,22-3 4730,32-12 297,-36 9-5260,26-8 590,-2-2 1,0-2-1,-1-2 0,-1-2 1,0-1-1,47-38 0,-75 52-388,0-1 1,-1 0-1,0 0 0,-1-1 0,0 0 1,-1-1-1,12-20 0,-18 28-132,-1-1 0,1 1 0,-1-1 0,0 0 0,-1 1 0,1-1 0,-1 0 0,0 0 0,0 0 0,0-1 0,-1 1 0,0 0-1,0 0 1,0 0 0,-1 0 0,1 0 0,-1-1 0,0 1 0,-1 1 0,1-1 0,-1 0 0,0 0 0,0 0 0,-6-7 0,-7-4-40,-1 0 1,-1 1 0,0 1-1,-1 1 1,-1 0 0,0 2-1,-27-13 1,17 10-10,0 2-1,0 1 1,-1 2 0,-1 0-1,1 2 1,-1 2-1,0 1 1,0 1 0,-1 1-1,1 2 1,-1 1-1,-33 6 1,57-5 28,0-1 0,0 1-1,0 1 1,0-1 0,0 1-1,1 1 1,-1-1 0,1 1 0,0 1-1,0-1 1,-12 12 0,15-12 12,-1 1 1,2 1 0,-1-1-1,1 0 1,-1 1 0,1 0-1,1 0 1,-1 0 0,1 0 0,0 0-1,1 0 1,-1 0 0,1 1-1,1-1 1,-1 1 0,1 9-1,5 52 307,16 79-1,-20-145-303,9 54 146,3-1 1,30 81-1,-32-104-110,10 28-20,51 163 109,-49-135-104,-4 1 0,-4 1 0,-4 0 0,-4 1-1,-7 131 1,-1-199 2,-2-1 0,0 1-1,-2 0 1,-13 37 0,14-47-17,-2-1 0,0 1 0,0-1 0,-1-1 0,-1 0 1,0 0-1,0 0 0,-1-1 0,-11 11 0,17-19-107,0 1 0,1-1-1,-1 0 1,0 0 0,0 0 0,0 0-1,-1 0 1,1-1 0,0 1 0,-1-1-1,1 0 1,-1 0 0,1-1 0,-1 1-1,1 0 1,-1-1 0,0 0 0,1 0-1,-1 0 1,1-1 0,-1 1 0,0-1 0,1 0-1,-1 0 1,1 0 0,0 0 0,-1 0-1,1-1 1,-3-1 0,-4-4-512,1 0 1,-1 0-1,2-1 0,-1 0 1,1 0-1,0-1 0,-12-18 1,6 7-3254</inkml:trace>
</inkml:ink>
</file>

<file path=ppt/ink/ink2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6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7296,'9'-13'3584,"17"8"-640,-18 1 3071,16 4-5375,-8 0 128,11 9 768,-6-6 0,27 4-1792,-8-4 128,18 2 1024,-19-2 0,0-3-896,-8 0 0,-5-8-1408,-4 5 0,-4-4-1920,-6 4 1</inkml:trace>
</inkml:ink>
</file>

<file path=ppt/ink/ink2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7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50 320 10112,'4'2'8890,"8"3"-3813,14 6-2427,41 11-2116,-48-20-169,0-2 0,0 1 0,0-2 0,1-1 0,-1 0-1,30-8 1,-3-3 214,61-25 0,-96 33-563,0 1 1,0-1-1,-1-1 0,1 0 1,-1 0-1,0-1 0,-1 0 1,1-1-1,-2 0 0,1 0 1,-1-1-1,0 0 0,-1-1 0,0 0 1,-1 0-1,8-15 0,-13 22-33,0 0-1,0 0 0,-1-1 0,1 1 0,-1 0 0,1 0 1,-1-1-1,0 1 0,-1 0 0,1-1 0,-1 1 0,1 0 0,-1 0 1,0-1-1,0 1 0,0 0 0,-1 0 0,1 0 0,-1 0 1,1 0-1,-1 1 0,0-1 0,0 0 0,-1 1 0,1 0 1,0-1-1,-6-3 0,-2-1-78,0 0-1,-1 0 1,1 1 0,-1 0 0,-1 1-1,-12-4 1,10 4-4,-1 1 1,0 1-1,0 0 1,-1 1-1,1 1 1,0 0-1,-20 3 0,19-2 22,-9 1-73,0 1 0,0 1 0,0 1-1,0 1 1,0 2 0,1 0 0,0 2-1,1 0 1,0 2 0,-37 22-1,55-30 91,-1 1 0,1-1 0,0 1 0,0 1 0,1-1 0,-1 1 0,1-1 0,0 1 0,0 1-1,-5 7 1,8-11 43,1-1 1,-1 0-1,1 0 0,0 0 0,-1 1 0,1-1 0,0 0 0,0 0 1,0 1-1,0-1 0,0 0 0,0 1 0,0-1 0,0 0 0,0 0 1,1 1-1,-1-1 0,1 0 0,-1 0 0,1 0 0,-1 1 0,2 0 1,0 1 1,0-1 0,1 0 1,-1 0-1,0 0 1,1-1-1,0 1 0,-1-1 1,1 1-1,0-1 1,0 0-1,0 0 0,0 0 1,5 1-1,6 1 2,1 0 0,0-2 0,0 1 0,0-2 0,0 0 0,0-1 0,0 0 0,22-5 0,9-6 57,61-24 0,-76 24 119,0 1-1,1 1 1,0 2 0,58-7-1,-88 15-120,0 0 1,0 0-1,0 0 0,-1 0 1,1 0-1,0 1 0,0-1 1,0 0-1,0 1 0,0 0 1,-1-1-1,1 1 0,0 0 1,-1 0-1,1 0 0,0 0 0,-1 0 1,1 1-1,-1-1 0,0 0 1,1 1-1,-1-1 0,0 1 1,0-1-1,0 1 0,2 3 1,0 3 254,1 1 1,-2 0 0,1 0-1,1 16 1,-3-16-115,1 0 0,0 0 0,0 0 0,1 0 0,5 10 0,-1-7-77,0-1 1,0-1-1,2 1 1,-1-1-1,1-1 0,1 0 1,-1 0-1,2-1 1,-1 0-1,1 0 1,15 7-1,-16-10-682,0-1 1,0 0-1,1-1 0,-1 0 0,1 0 1,0-1-1,-1-1 0,20 1 1,11-2-3286</inkml:trace>
</inkml:ink>
</file>

<file path=ppt/ink/ink2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8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6 7040,'-5'-6'3153,"2"8"230,6 17 2970,5 7-2380,-3-10-4580,17 50 3219,17 80 0,-22-51-1384,7 130 0,-22-191-1025,2 0-1,16 64 1,-17-86-168,0-1-1,2 0 1,-1 1 0,1-1-1,1-1 1,0 1 0,1-1-1,0 0 1,0 0 0,1-1-1,13 13 1,-18-21-170,0 1 0,0 0 0,0-1 0,1 0 0,-1 1 0,0-1 1,1-1-1,-1 1 0,1 0 0,-1-1 0,1 0 0,-1 0 0,1 0 0,-1 0 0,1 0 0,-1-1 0,1 1 0,-1-1 0,0 0 1,5-2-1,28-3-1618,15-2-4285,-27 1 2070</inkml:trace>
</inkml:ink>
</file>

<file path=ppt/ink/ink2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8.4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 9472,'-5'-3'4736,"23"-2"-4608,-18 5 7039,22 5-6783,-4-5 128,17 6 384,-9-3 0,26 1-1152,-13 1 0,9-2-128,-8-3 0,0 3-2560,-14 1 0,-9 4-127,-4-8-1</inkml:trace>
</inkml:ink>
</file>

<file path=ppt/ink/ink2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8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45 8576,'10'-35'4277,"-5"26"-238,-8 22 5863,-4 19-9501,0 2 0,2-1 0,2 1 0,1-1 0,2 1 0,1 0 0,6 37 0,1-17-153,3 1 1,3-1 0,31 80-1,-38-116-244,0-1-1,2 0 0,0 0 1,1 0-1,23 29 0,-29-41-222,0-1 1,1 1-1,-1-1 0,1 0 0,0 0 0,0-1 0,0 1 1,0-1-1,0 0 0,1 0 0,0-1 0,-1 0 0,1 0 1,0 0-1,0-1 0,0 1 0,0-2 0,0 1 1,1-1-1,-1 1 0,0-2 0,8 0 0,22-8-3237,-3 2-384</inkml:trace>
</inkml:ink>
</file>

<file path=ppt/ink/ink2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9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31 9216,'-13'3'4608,"65"4"-3328,-38-7 5887,16 0-6527,-9 0 128,32 0 128,-8 0 128,24-4-1408,-16 1 0,8-5 0,-8-2 128,-5 1-2560,-13 6 128,-5 0-639,-7 3 127</inkml:trace>
</inkml:ink>
</file>

<file path=ppt/ink/ink2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9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9472,'0'12'4736,"5"19"-4224,-5-26 9087,8 20-9087,-3-7 0,7 19 256,-2-11 128,6 11-1280,2-13 128,9 6-128,-1-8 128,1-12-2304,-6 1 0,-4-17-896,1-3 129</inkml:trace>
</inkml:ink>
</file>

<file path=ppt/ink/ink2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7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1 107 3328,'5'1'325,"-1"1"-1,1 0 1,0-1 0,-1 2 0,0-1-1,1 0 1,-1 1 0,0 0 0,0 0-1,0 0 1,-1 0 0,1 1 0,-1-1-1,0 1 1,0 0 0,0 0 0,0 0-1,-1 0 1,1 1 0,-1-1 0,3 10-1,4 10-20,-2 1-1,9 50 0,-13-57-208,3 16 233,-3-14 9,0-1 0,1 0 0,1 0 0,1 0 1,0 0-1,16 30 0,-21-130 495,-4 30-797,7-101-1,-2 135-30,0 1-1,1 0 0,1 0 1,0 0-1,1 0 1,1 1-1,0 0 0,1 0 1,1 0-1,12-18 1,-16 29 2,1-1 1,-1 1 0,1 0-1,0 0 1,-1 0 0,2 1-1,-1-1 1,0 1 0,1 1-1,-1-1 1,1 1 0,0 0-1,0 0 1,0 1 0,0-1-1,0 1 1,0 1 0,0-1-1,0 1 1,0 0 0,1 1-1,-1-1 1,0 1 0,0 0-1,0 1 1,0-1 0,7 4-1,5 1 18,-1 1 1,-1 1-1,1 0 0,-1 1 1,-1 1-1,1 1 0,-2 0 1,15 13-1,-18-11 1,-1-1 1,0 1-1,0 1 0,-1 0 1,-1 0-1,-1 1 1,0 0-1,-1 0 0,0 0 1,-1 1-1,-1 0 1,0 0-1,-2 0 0,0 0 1,0 1-1,-2-1 1,0 1-1,0-1 0,-2 1 1,-4 20-1,0-26-1011,2-20-763,5-26-1574,4 13 1275</inkml:trace>
</inkml:ink>
</file>

<file path=ppt/ink/ink2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09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18 13440,'-8'-3'6655,"21"-12"-11006,-13 15 13438,3 12-15231,-3-12 1</inkml:trace>
</inkml:ink>
</file>

<file path=ppt/ink/ink2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16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0 357 5376,'8'-6'1759,"-8"-9"6262,-1-1-3227,3 3-5417,5-9 1363,1 1-1,1 0 0,1 1 0,1 0 0,1 1 0,24-32 0,-26 39-550,1 1 0,0 1 0,0 0 0,1 1 0,1 0 0,-1 0 0,1 1 0,1 1 0,-1 0 0,27-8 1,-20 9-121,-1 0 1,1 2 0,0 0 0,0 2 0,1 0 0,-1 1 0,0 1 0,22 2 0,-29 0-41,-1 0 0,0 1 0,0 0 0,0 1 1,0 0-1,0 1 0,-1 0 0,0 1 0,0 0 0,-1 1 1,1 0-1,-1 1 0,-1 0 0,15 15 0,-9-5 42,0 0 1,-2 1-1,0 0 0,-1 2 1,-1-1-1,0 1 0,9 31 1,-17-43-24,0 1 1,-1 0 0,0 0-1,-1-1 1,0 1-1,-1 0 1,0 0 0,-3 17-1,2-20-28,0-1-1,-1 1 1,0-1-1,-1 0 1,1 0-1,-1 0 1,-1 0 0,1-1-1,-1 1 1,0-1-1,0 0 1,0 0-1,-1 0 1,-6 5-1,3-5 37,0 0-1,0 0 0,0-1 0,-1 0 0,0 0 1,0-1-1,0 0 0,0-1 0,0 0 0,0-1 0,-1 0 1,1 0-1,0-1 0,-15-1 0,9 0-28,-1 0-1,1-1 1,0-1-1,1-1 1,-1 0-1,1 0 1,-1-2 0,-17-9-1,-17-23-297,29 12-429,19 26 629,1-1 1,0 0-1,-1 0 0,1 1 1,0-1-1,-1 0 0,1 0 0,0 1 1,0-1-1,0 0 0,0 0 1,0 0-1,0 0 0,0 1 1,0-1-1,0 0 0,0 0 0,0 0 1,1 1-1,-1-1 0,0 0 1,0 0-1,1 0 0,-1 1 1,1-1-1,0 0 0,-1 0-94,1 0 0,0 1 0,-1-1 0,1 1 0,0-1 0,-1 1 0,1-1 0,0 1 0,0-1 1,-1 1-1,1 0 0,0 0 0,0-1 0,0 1 0,-1 0 0,1 0 0,0 0 0,0 0 0,0 0 0,0 0 0,0 0 0,-1 0 0,1 0 0,2 1 0,2-1-831,14 1-2716</inkml:trace>
</inkml:ink>
</file>

<file path=ppt/ink/ink2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16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1 424 5248,'11'-6'10265,"15"5"-6387,19 5-2384,-28-2-948,0 0 0,0-1 0,0-1 0,0-1 0,0 0 0,0-1 0,-1-1 1,1-1-1,23-7 0,6-7 475,83-47 0,-125 63-994,3-1-1,0-1 0,0-1 0,0 0 0,-1 0-1,1 0 1,-1 0 0,-1-1 0,1 0 0,-1 0 0,0-1 0,0 0-1,-1 0 1,7-12 0,-9 14-24,-1-1 0,1 0 1,-1 1-1,0-1 0,0 0 0,0 0 0,-1 0 0,0 0 1,0 0-1,0 0 0,-1 0 0,0 0 0,0 0 0,-1 1 1,0-1-1,0 0 0,0 1 0,0-1 0,-4-4 0,0-2 75,-1 1-1,0 0 1,-1 0-1,-17-18 1,21 25-47,1 1 0,-1 0 0,0 0 1,0 0-1,0 0 0,0 1 0,-1 0 0,1 0 1,-1 0-1,1 0 0,-1 1 0,0-1 1,0 1-1,1 0 0,-1 1 0,-5-1 0,5 2-6,1 0 0,-1 0-1,1 0 1,-1 1-1,1-1 1,0 1 0,0 0-1,0 0 1,0 1-1,0-1 1,0 1 0,1 0-1,-1 0 1,1 0-1,-1 0 1,1 0 0,1 1-1,-1 0 1,-4 7-1,-2 3 11,1-1 0,1 2-1,0-1 1,-5 20-1,7-22-11,2 1-1,-1 0 0,2-1 1,0 1-1,0 0 0,1 0 1,1 1-1,0-1 0,1 0 1,0 0-1,1 0 0,1-1 1,0 1-1,0 0 0,1-1 1,1 0-1,0 0 0,1 0 1,0 0-1,1-1 0,15 20 1,-11-16 47,1 0 1,1 0-1,0-1 1,1-1-1,0-1 1,1 0-1,1 0 1,0-2-1,19 11 1,-24-16-343,0 0 0,1-1 1,-1 0-1,1-1 0,0 0 0,0-1 1,0 0-1,0-1 0,0-1 0,0 1 0,1-2 1,-1 0-1,0 0 0,0-1 0,19-6 1,-17 3-826,-1 0 0,0-1 0,0-1 1,-1 0-1,15-11 0,-18 13 517,41-30-3280</inkml:trace>
</inkml:ink>
</file>

<file path=ppt/ink/ink2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17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140 213 6016,'-12'-4'9088,"2"2"-4757,8 2-4214,0 0 1,1 0-1,-1 1 0,0-1 0,1 1 1,-1-1-1,1 1 0,-1 0 1,1-1-1,-1 1 0,1 0 0,-1 0 1,1 0-1,0 0 0,0 0 1,-1 1-1,1-1 0,0 0 0,-1 3 1,-9 8 326,2 1 1,0 1-1,0 0 1,1 0-1,1 1 1,1-1-1,0 2 1,0-1 0,2 0-1,0 1 1,1 0-1,0 0 1,1 0-1,1 1 1,1 18-1,1-23-375,0-1 0,0 0 0,1 0 0,1 0 0,0-1 0,0 1 0,1 0 0,0-1 0,1 0 0,0 0 0,1 0 0,0-1 0,0 0 0,1 0 0,0 0 0,1-1 0,0 0 0,0-1 0,1 0 0,0 0 0,0-1-1,0 0 1,14 7 0,5-2-35,0-2 0,0 0 0,56 9 0,91 1 150,-150-19-122,-1-2 0,1 0 0,-1-2 0,0-1 0,0 0 0,-1-2-1,0-1 1,0-1 0,28-15 0,-42 19-45,1-1-1,0-1 1,-1 0-1,-1 0 1,1 0-1,-1-1 1,0-1 0,-1 1-1,0-1 1,0 0-1,-1-1 1,0 0-1,-1 0 1,0 0-1,0 0 1,-1-1 0,-1 0-1,0 0 1,0 0-1,-1 0 1,1-13-1,-1 6-25,-1 0 0,0 0 0,-2 1-1,0-1 1,-1 0 0,-1 1 0,0-1-1,-1 1 1,-1 0 0,-1 0-1,-1 1 1,0-1 0,-15-24 0,6 16-38,-1 0 0,-2 1 0,0 1 0,-39-36 0,47 50 18,-2 0 0,1 1 0,-1 0 0,0 1 0,0 1-1,-1 0 1,0 0 0,0 1 0,-1 1 0,-14-2 0,10 6-84,-1 1 0,1 0-1,0 2 1,0 0 0,0 2 0,1 0-1,0 0 1,0 2 0,0 0 0,0 2 0,1 0-1,-23 16 1,28-16-29,0 0 1,0 1-1,1 1 0,0 0 1,1 1-1,0 0 1,1 0-1,0 1 0,1 0 1,1 1-1,-10 24 0,14-32-89,1 1 0,0-1 0,1 1 0,0 0 0,0-1 0,0 1 0,1 0 0,0-1-1,0 1 1,1 0 0,0 0 0,0-1 0,0 1 0,1-1 0,0 1 0,0-1 0,1 0 0,0 0-1,0 0 1,0 0 0,1 0 0,-1 0 0,2-1 0,-1 0 0,0 0 0,1 0 0,7 5 0,-4-4-408,0 0 1,0 0 0,1-1 0,0 0-1,0-1 1,0 0 0,0 0 0,1-1-1,10 2 1,-15-3 365,55 16-2948</inkml:trace>
</inkml:ink>
</file>

<file path=ppt/ink/ink2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19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25 3072,'0'-10'7495,"4"-4"3036,-4 13-9870,0 1-42,0 0-64,0 0 42,0 0-64,-1 0-485,1 0 1,-1 0-1,1 0 0,-1 1 0,1-1 0,-1 0 1,1 0-1,-1 0 0,1 0 0,0 0 0,-1 1 0,1-1 1,-1 0-1,1 0 0,0 1 0,-1-1 0,1 0 1,0 1-1,-1-1 0,1 0 0,0 1 0,0-1 0,-1 1 1,1-1-1,0 0 0,0 1 0,-1-1 0,1 1 1,0-1-1,0 1 0,0-1 0,0 1 0,0-1 0,0 1 1,0-1-1,0 0 0,0 1 0,0-1 0,0 1 1,0-1-1,0 1 0,0-1 0,0 1 0,1-1 0,-1 1 1,0-1-1,0 0 0,0 1 0,1-1 0,-1 1 1,0-1-1,1 0 0,-1 1 0,0-1 0,1 0 0,-1 1 1,18 25 639,5-1-513,1-2 0,0 0 0,2-2 0,0-1-1,2 0 1,0-2 0,1-2 0,0 0 0,1-2 0,1-2 0,1 0 0,-1-2 0,2-2 0,-1 0 0,1-3 0,0 0 0,0-2 0,1-2-1,44-3 1,-65 1-150,24-3 117,-37 4-141,1 0 0,-1-1 0,1 1 0,-1-1 0,1 1 0,-1-1 0,1 1 0,-1-1 0,1 1 0,-1-1 0,1 1 0,-1-1 0,0 0 0,0 1 0,1-1 0,-1 0 0,0 1 0,0-1 0,1 0 0,-1 1 0,0-1 0,0 0 0,0 1 0,0-1 0,0 0-1,0 1 1,0-1 0,0 0 0,-1 1 0,1-1 0,0 0 0,0 1 0,-1-1 0,1 0 0,0 1 0,0-1 0,-1 1 0,1-1 0,-1 0 0,1 1 0,-1-1 0,1 1 0,-1-1 0,1 1 0,-1 0 0,1-1 0,-2 0 0,-34-3-23,30 3 11,0 0 0,0 1 0,0 0-1,0-1 1,0 2 0,1-1 0,-1 1 0,0 0-1,0 0 1,0 1 0,0-1 0,1 1-1,-1 0 1,1 1 0,-1 0 0,1 0 0,0 0-1,-5 4 1,3 0-7,-1-1-1,-1 0 1,1 0-1,-1 0 1,0-1-1,-11 4 1,-9 6 19,16-8-2,-7 4 44,1 0 0,-21 17 0,-16 13-90,47-36 33,0 1 0,0 0 0,1 0 0,0 1 0,0 0 1,1 0-1,-1 1 0,2-1 0,-1 2 0,1-1 0,0 1 0,1 0 0,0 0 0,-6 17 0,8-20 38,1 0 0,1 0 1,-1 1-1,1-1 0,0 1 0,1-1 0,0 1 1,0-1-1,0 1 0,1-1 0,-1 1 1,4 7-1,-3-9-4,1-1 1,1 0-1,-1 0 0,1 0 1,-1 0-1,1 0 0,0-1 1,0 1-1,1-1 1,-1 0-1,1 0 0,0 0 1,0 0-1,0-1 1,0 1-1,8 2 0,-10-4-11,5 2 24,-1 0-1,1 1 0,-1-1 0,0 1 1,-1 0-1,9 7 0,-16-11 18,0 0-216,1 0 0,0 0-1,0 0 1,0 0-1,0-1 1,0 1 0,0 0-1,0-1 1,0 1 0,0-1-1,0 1 1,0-1 0,0 1-1,0-1 1,0 0-1,0 1 1,0-1 0,-1-1-1,2 1-226,-1 0-1,1-1 0,0 1 0,-1 0 0,1 0 1,0-1-1,0 1 0,0 0 0,0-1 1,0 1-1,0 0 0,0 0 0,0-1 0,0 1 1,1 0-1,-1 0 0,0-1 0,1 1 0,0-2 1,4-8-3469</inkml:trace>
</inkml:ink>
</file>

<file path=ppt/ink/ink2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0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4 530 5888,'-4'14'5799,"14"-11"-250,21-12-276,-25 7-6279,16-5 1506,-1-1-1,1-1 0,-2-1 0,0-1 0,0-1 0,-1-1 1,0 0-1,-1-1 0,19-21 0,18-20 417,17-22-55,-65 69-788,-2 0 0,1-1 0,-1 0-1,0 0 1,-1 0 0,0-1 0,0 1-1,2-12 1,-3 1 119,0 0 0,-1-1-1,0 1 1,-3-29 0,0 0 1,9 79-190,0 6 79,-11 68-167,6-58-18,-4 84 0,-2-81 14,6 60 0,-2-98 89,2 1 0,-1-1 0,2-1 0,6 17 0,6 23 0,-14-46-17,-2-1-1,1 0 1,0 0 0,-1 0-1,1 1 1,-1-1 0,0 0-1,0 1 1,0-1 0,-1 0-1,1 1 1,-1-1 0,0 0-1,0 0 1,-2 5 0,1-6-5,1 0 1,-1 0 0,0 0-1,0-1 1,0 1 0,-1-1-1,1 1 1,0-1 0,0 0-1,-1 0 1,1 0 0,-1 0-1,1 0 1,-1 0 0,1-1-1,-1 1 1,0-1 0,-4 0-1,-61 0-1180,54-1 1071,1 0 1,0 1 0,0 1 0,0 0 0,-15 3 0,8 2 223,36-9 427,17-3 18,9 2 68,0 3-1,48 3 0,-42 0-276,57-4 1,-89 3-579,-15-1 133,-1 0 0,0 0 0,0 0 0,0 0 0,1 0 1,-1 1-1,0-1 0,0 0 0,0 0 0,1 0 0,-1 0 0,0 0 1,0 0-1,1 0 0,-1 0 0,0 0 0,0 0 0,0 0 0,1 0 1,-1 0-1,0 0 0,0 0 0,1 0 0,-1 0 0,0 0 0,0 0 1,1 0-1,-1-1 0,0 1 0,0 0 0,0 0 0,1 0 0,-1 0 1,0 0-1,0-1 0,0 1 0,0 0 0,0 0 0,1 0 0,-1-1 0,0 1 1,0 0-1,0 0 0,0 0 0,0-1 0,0 1 0,0 0 0,0 0 1,0-1-1,0 1 0,0 0 0,0 0 0,0 0 0,0-1 0,0 1 1,0 0-1,0 0 0,0-1 0,0 1 0,0 0 0,0 0 0,0-1 1,0 1-1,0 0 0,0 0 0,0 0 0,-1-1 0,0-7-3724</inkml:trace>
</inkml:ink>
</file>

<file path=ppt/ink/ink2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3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2 379 6016,'-1'-6'11968,"8"-14"-8111,16-29-5062,-17 38 2456,6-10-855,2 0 0,1 1 0,0 1 0,1 0 0,1 1-1,32-25 1,-45 39-351,14-12 177,0 1-1,1 1 0,1 0 1,0 2-1,1 0 0,32-12 1,-42 19-157,-1 2 1,1 0 0,-1 0-1,1 1 1,0 0 0,0 1 0,0 0-1,0 1 1,0 0 0,0 1 0,0 0-1,0 0 1,0 1 0,0 1-1,-1 0 1,11 5 0,35 20 26,-2 3 1,69 52-1,-115-78-92,36 31 0,-42-34 0,0-1 0,-1 1 0,1 0 0,0 0 0,-1 0 0,1 0 0,-1 0 0,0 1 0,0-1 0,0 0 0,0 1 0,0-1 0,0 0 0,-1 1 0,1-1 0,-1 1 0,0-1 0,1 5 0,-3-3 4,1 0 0,-1 1 0,0-1-1,0 0 1,0 0 0,0-1 0,-1 1 0,1 0-1,-1-1 1,0 1 0,0-1 0,-4 3 0,-47 38 82,46-37-73,-17 12-141,0-1 0,0-2 1,-2 0-1,0-2 0,0 0 0,-2-2 0,1-1 0,-52 12 0,79-23 23,0 1 1,0-1 0,0 0 0,0 1 0,0-1-1,1 0 1,-1 0 0,0 1 0,0-1 0,0 0 0,0 0-1,0 0 1,0 0 0,0 0 0,0 0 0,0 0-1,0-1 1,0 1 0,1 0 0,-1 0 0,0-1 0,0 1-1,0 0 1,0-1 0,0 1 0,1-1 0,-1 1-1,0-1 1,1 0 0,-1 1 0,0-1 0,1 0 0,-1 1-1,0-1 1,1 0 0,-1 0 0,1 0 0,0 1-1,-1-1 1,1 0 0,0 0 0,-1-1 0,-3-14-3374</inkml:trace>
</inkml:ink>
</file>

<file path=ppt/ink/ink2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3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150 271 10240,'5'50'13589,"-1"-37"-13339,0-1 1,1 1 0,1-2 0,0 1 0,0 0 0,1-1 0,1-1-1,0 1 1,0-1 0,20 18 0,-21-22-137,0 0 0,1 0-1,-1-1 1,1 0 0,1 0 0,-1-1-1,1 0 1,0 0 0,-1-1 0,2 0-1,-1-1 1,0 0 0,0 0 0,1-1-1,-1 0 1,11-1 0,8-2 218,-1-2-1,39-9 1,-52 9-230,-1 0 1,1-1-1,-1 0 0,0-1 0,-1 0 1,1-1-1,14-11 0,-18 10-46,0 1 1,-1-1-1,1-1 1,-2 1-1,1-1 0,-1-1 1,0 0-1,-1 1 0,0-2 1,-1 1-1,0-1 1,-1 0-1,6-21 0,-9 26-52,0-1-1,-1 1 0,0-1 0,0 1 0,0-1 0,-1 1 0,0 0 1,0-1-1,-1 1 0,1 0 0,-1 0 0,-1 0 0,1 0 1,-1 0-1,0 0 0,-1 1 0,1-1 0,-1 1 0,0 0 0,0 0 1,-7-5-1,-4-4 3,0 1 0,-1 0 0,-1 2 1,0 0-1,-22-11 0,12 9-6,-1 2 0,0 0 0,0 2 0,-50-10 0,75 19 0,-19-5-17,-1 2-1,0 0 1,-1 2-1,1 0 1,0 2-1,0 0 1,0 1-1,0 2 1,0 0 0,-27 10-1,41-12-41,1 1 0,0 0 0,1 0 0,-1 0 0,0 1 1,1 0-1,0 1 0,0-1 0,-10 10 0,15-12-9,1 0 0,-1 0 1,1 0-1,-1 0 0,1 0 0,0 1 0,0-1 1,0 0-1,0 1 0,0-1 0,0 1 1,1-1-1,-1 1 0,1 0 0,0-1 0,0 1 1,0-1-1,0 1 0,0-1 0,0 1 1,1 0-1,-1-1 0,1 1 0,0-1 0,0 1 1,0-1-1,0 0 0,0 1 0,0-1 1,1 0-1,-1 0 0,1 0 0,0 0 0,-1 0 1,4 2-1,2 5-451,0-1 1,1 0 0,1-1-1,-1 1 1,1-1 0,0-1-1,1 0 1,0 0-1,15 6 1,75 17-3087,-7-6-128</inkml:trace>
</inkml:ink>
</file>

<file path=ppt/ink/ink2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4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7808,'3'60'12144,"7"-2"-6112,7 4-4229,-7-33-2246,2-1 0,1 0 0,18 27 0,1-6 2587,-18-37-1914,-14-12-227,0 0 0,1 0 0,-1 0 1,0 0-1,0-1 0,1 1 0,-1 0 0,0 0 0,0 0 0,1 0 0,-1 0 0,0 0 0,0-1 0,0 1 0,1 0 0,-1 0 0,0 0 0,0-1 0,0 1 0,1 0 0,-1 0 0,0 0 0,0-1 0,0 1 0,0 0 0,0 0 0,0-1 0,0 1 0,0 0 0,1 0 0,-1-1 0,0 1 0,0 0 0,0-1 0,0 1 0,0 0 0,0 0 0,0-1 0,-1 1 0,1 0 0,0 0 0,0-1 0,0 1 0,0 0 0,0 0 0,0-1 0,0 1 0,-1 0 0,1 0 0,0 0 0,0-1 0,0 1 0,0 0 0,-1 0 0,1 0 0,0-1 0,-1 1 0,-6-20 172,0 0 0,0-1-1,2 0 1,1 0 0,1 0-1,-2-31 1,5 45-130,1-1 1,-1 0-1,1 1 1,1 0-1,-1-1 0,1 1 1,1 0-1,-1 0 1,1 0-1,0 0 0,1 0 1,0 1-1,0-1 1,0 1-1,1 0 0,0 0 1,0 1-1,0-1 1,1 1-1,11-8 0,-11 10-33,-1 0 0,1 1 0,-1 0 0,1 0 0,0 0-1,0 1 1,0 0 0,0 0 0,0 0 0,0 1 0,0 0-1,0 0 1,0 1 0,0 0 0,0 0 0,0 0 0,8 3-1,10 3-3,-1 2-1,39 19 0,-53-23-8,-1 1 1,0 0-1,0 0 0,0 1 0,-1 0 1,0 0-1,0 0 0,-1 1 0,0 0 1,0 1-1,-1-1 0,0 1 0,0 0 1,5 18-1,-7-21 7,-1 0 0,0 1 0,0-1 0,-1 1 0,0 0 0,0 0 0,0-1 0,-1 1 0,0 0 0,0 0 0,-1 0 0,0 0 1,0-1-1,-1 1 0,1-1 0,-2 1 0,1-1 0,-1 1 0,0-1 0,0 0 0,0 0 0,-7 8 0,10-14-6,0 0 0,-1 1 0,1-1 0,0 0 0,0 0 0,0 0 0,-1 0 0,1 0 0,0 0 0,0 0 0,0 1 0,-1-1 0,1 0 0,0 0 0,0 0 1,-1 0-1,1 0 0,0 0 0,0 0 0,0 0 0,-1 0 0,1 0 0,0 0 0,0 0 0,-1-1 0,1 1 0,0 0 0,0 0 0,0 0 0,-1 0 0,1 0 0,0 0 0,0 0 0,0-1 0,0 1 0,-1 0 0,1 0 0,0 0 0,0 0 0,0-1 0,0 1 0,0 0 0,-1 0 0,1 0 0,0-1 0,0 1 0,0 0 0,0 0 0,0 0 0,0-1 0,0 1 0,0 0 1,0 0-1,0-1 0,0 1 0,0 0 0,0 0 0,0 0 0,0-1 0,0 1 0,0 0 0,0 0 0,0-1 0,0 1 0,1 0 0,-1 0 0,0-26-23,5 2-10,1 1 0,1 0 0,0 0 0,2 0 0,1 1 0,0 0 0,2 1 0,1 0 0,0 1 0,24-28 0,-33 44 38,0 1 0,1-1 0,-1 1-1,1 0 1,-1 0 0,1 0 0,0 1 0,0-1-1,0 1 1,1 0 0,-1 1 0,0-1 0,1 1 0,-1 0-1,1 1 1,-1-1 0,1 1 0,-1 0 0,1 0 0,9 3-1,-7-2 6,1 1-1,-1 0 1,-1 1-1,1-1 1,0 2 0,-1-1-1,1 1 1,-1 0-1,0 1 1,0-1-1,-1 1 1,1 1-1,10 11 1,157 205 11,-173-220-8,1 1 0,0 0 0,-1-1 0,0 1 0,0 0-1,0 0 1,0 0 0,0-1 0,-1 1 0,1 0 0,-1 0 0,0 0 0,0 0 0,0 0-1,0 0 1,-1 5 0,1-7-80,0 0 1,-1 1-1,1-1 0,-1 0 0,1 0 1,-1 0-1,1 0 0,-1 0 1,0 0-1,1 0 0,-1 0 0,0 0 1,0 0-1,0 0 0,0 0 0,0-1 1,0 1-1,0 0 0,0-1 0,0 1 1,0 0-1,0-1 0,0 0 0,-1 1 1,1-1-1,0 0 0,0 1 0,0-1 1,-1 0-1,1 0 0,0 0 0,0 0 1,-1 0-1,1 0 0,0-1 0,0 1 1,-1 0-1,1 0 0,0-1 1,-2 0-1,-6-5-3304,4-2-469</inkml:trace>
</inkml:ink>
</file>

<file path=ppt/ink/ink2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5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7680,'0'0'226,"0"-1"1,0 0 0,0 1 0,0-1-1,0 1 1,0-1 0,0 1-1,0-1 1,0 0 0,1 1 0,-1-1-1,0 1 1,0-1 0,1 1-1,-1-1 1,0 1 0,1-1 0,-1 1-1,0-1 1,1 1 0,-1-1-1,1 1 1,-1 0 0,1-1 0,-1 1-1,1 0 1,-1-1 0,1 1-1,-1 0 1,1 0 0,-1 0 0,1-1-1,0 1 1,-1 0 0,1 0-1,-1 0 1,1 0 0,0 0 0,-1 0-1,1 0 1,-1 0 0,1 0-1,0 0 1,-1 0 0,1 1 0,-1-1-1,1 0 1,-1 0 0,1 1-1,-1-1 1,1 0 0,-1 1 0,1-1-1,-1 0 1,1 1 0,-1-1-1,1 0 1,-1 1 0,0-1 0,1 1-1,-1-1 1,1 2 0,12 16 4335,-5 0-5850,16 43 2172,-4 1 0,16 77 0,-28-106-742,-4 8 334,-5-42-471,1 1 1,0 0-1,0 0 1,0 0-1,0 0 1,0 0-1,0 0 1,0 0-1,0 0 1,0 0-1,-1 0 1,1 0-1,0 0 0,0 0 1,0 0-1,0 0 1,0 0-1,0 0 1,0 0-1,0 0 1,-1 0-1,1 0 1,0 0-1,0 0 1,0 0-1,0 0 1,0 0-1,0 0 0,0 0 1,0 0-1,0 0 1,-1 1-1,1-1 1,0 0-1,0 0 1,0 0-1,0 0 1,0 0-1,0 0 1,0 0-1,0 0 0,0 0 1,0 0-1,0 1 1,0-1-1,0 0 1,0 0-1,0 0 1,0 0-1,0 0 1,0 0-1,0 0 1,0 0-1,0 1 1,0-1-1,0 0 0,0 0 1,0 0-1,0 0 1,0 0-1,-8-25 189,3 2-142,1-1 1,1 0 0,2 0 0,0 1-1,1-1 1,2 0 0,0 0-1,8-32 1,-7 43-31,1 1 1,0 0-1,1 0 0,0 1 1,1-1-1,0 1 0,13-18 0,-14 23-10,0 0-1,1 0 0,0 1 1,0 0-1,0 0 0,0 0 0,1 1 1,-1 0-1,1 0 0,0 1 1,1 0-1,-1 0 0,11-3 0,-10 5 5,-1 1-1,1-1 1,-1 1-1,1 1 1,-1-1-1,0 1 1,1 1-1,-1-1 1,0 1-1,0 0 0,0 1 1,0 0-1,0 0 1,0 0-1,8 7 1,6 1-8,-5-2 20,-1 1 0,0 0 0,-1 2 0,-1-1 0,1 2 0,-2 0 0,0 0 0,0 1-1,-2 0 1,1 1 0,-2 0 0,14 30 0,-21-40-30,0-1 0,-1 1 0,1 0 1,-1 0-1,0 1 0,0-1 0,-1 0 0,1 0 0,-1 0 0,-1 0 0,1 1 0,-1-1 1,1 0-1,-1 0 0,-1 0 0,-2 9 0,2-11-1,1 0-1,0 0 0,-1 0 1,0 0-1,0 0 1,0 0-1,0-1 1,0 1-1,-1 0 1,1-1-1,-1 0 0,1 0 1,-1 0-1,0 0 1,0 0-1,0 0 1,0-1-1,0 1 1,-1-1-1,1 0 0,0 0 1,-1 0-1,1 0 1,0-1-1,-1 1 1,-3-1-1,5 0-18,0 0 0,0-1 0,0 1 0,1-1 0,-1 1 0,0-1 0,0 1 0,1-1 0,-1 0-1,0 0 1,1 0 0,-1 0 0,1 0 0,-1 0 0,1 0 0,0-1 0,-1 1 0,1-1 0,0 1 0,0 0 0,0-1 0,0 0 0,0 1 0,0-1 0,0 0 0,1 1-1,-1-1 1,1 0 0,-1 0 0,1 0 0,0 1 0,-1-1 0,1 0 0,0-3 0,0-4-59,0 0 0,0 0 0,0 0 0,1 0 0,3-12-1,-1 10 46,1 1 0,0 1 0,1-1 0,0 0 0,0 1-1,1 0 1,0 1 0,1-1 0,-1 1 0,2 0-1,-1 1 1,9-8 0,-2 4 6,0 1-1,0 0 1,0 1 0,1 0-1,1 1 1,26-9 0,-28 13 31,1 1 1,0 0-1,-1 1 1,1 1-1,0 0 1,0 2-1,0-1 1,0 2 0,-1 0-1,1 0 1,0 2-1,-1 0 1,27 11-1,-27-6-1,0 0 0,0 2 0,-1 0 0,-1 0 0,0 1 0,0 0 0,15 23 0,3 0 0,-25-29 11,0 0-1,0 0 1,-1 1 0,0 0-1,0-1 1,0 1 0,-1 0-1,0 1 1,0-1 0,-1 1-1,2 8 1,-4-11-18,1 0 1,-1 0-1,0 0 0,0 0 0,-1 0 1,0 0-1,0 0 0,0 0 0,0 0 1,-1-1-1,1 1 0,-1 0 1,-1-1-1,1 1 0,-1-1 0,1 0 1,-1 0-1,-4 4 0,6-7-132,1 0 0,-1 0 0,0 0 1,0-1-1,0 1 0,0 0 0,0 0 0,0-1 0,0 1 0,-1-1 0,1 1 0,0-1 1,0 1-1,0-1 0,-2 0 0,2 0-79,0 1 0,0-2 1,1 1-1,-1 0 0,0 0 0,1 0 0,-1 0 1,0 0-1,1 0 0,-1-1 0,1 1 1,-1 0-1,0 0 0,1-1 0,-1 1 1,1-1-1,-1 1 0,1 0 0,-1-1 1,1 1-1,-1-1 0,1 1 0,-1-1 0,1 1 1,0-1-1,-1 0 0,0 0 0,-2-8-3366</inkml:trace>
</inkml:ink>
</file>

<file path=ppt/ink/ink2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8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177 352 3584,'-1'0'79,"0"-1"0,0 1 1,0 0-1,0 0 0,0 0 0,0 0 1,0 0-1,0 0 0,0 0 0,0 1 0,0-1 1,0 0-1,0 0 0,0 1 0,0-1 1,0 1-1,0-1 0,0 1 0,0-1 1,0 1-1,1-1 0,-1 1 0,0 0 1,0-1-1,1 1 0,-1 0 0,0 1 0,1-1 125,0 1 0,0 0 0,1-1 0,-1 1 0,1 0 0,-1-1 0,1 1 0,0-1 0,-1 1 0,1-1-1,0 1 1,0-1 0,1 2 0,1 1 163,6 18 432,-4-10-638,1 0-1,0 0 0,0-1 0,11 14 1,-13-20-56,0-1 0,1 1 0,-1-1-1,1-1 1,0 1 0,0-1 0,0 1 0,0-2 0,1 1 0,-1 0 0,1-1 0,10 2 0,0 1 141,0-1 0,1 0 0,0-1 0,0-2 0,0 1 1,-1-2-1,1 0 0,21-3 0,-31 1-177,1 0 0,-1 0 0,0 0 0,0-1 0,0 0 0,0 0 0,-1-1 0,1 0 0,-1 0 0,0 0 0,0-1 0,-1 0 0,1 0 0,-1-1 0,0 1 0,0-1 0,-1 0 0,0 0 0,0-1 0,0 1 0,4-13 0,-3 7-46,-1-1 0,-1 1 0,0-1 0,0 0-1,-1 0 1,-1 1 0,0-1 0,-1 0 0,-1 0-1,0 0 1,0 0 0,-1 0 0,-1 0 0,0 1 0,-1-1-1,0 1 1,-1 0 0,0 0 0,-1 0 0,-1 1 0,0 0-1,0 0 1,-1 1 0,0 0 0,-1 0 0,-17-15 0,15 15-32,0 1 1,0 0-1,-1 0 1,0 1-1,0 1 1,-1 0-1,0 1 1,0 0 0,-1 1-1,1 0 1,-1 1-1,0 1 1,0 0-1,-1 1 1,1 1-1,-1 0 1,1 1 0,0 0-1,-1 1 1,1 1-1,-1 0 1,1 1-1,0 0 1,-14 7 0,15-4-40,-1 0 1,2 2 0,-1-1 0,1 2 0,0 0 0,-18 17-1,25-21 25,1-1 0,0 1 0,0-1 0,0 1 0,0 0 0,1 1 0,0-1 0,0 1 0,0-1 0,1 1 0,0 0 0,0 0 0,0 0 0,1 0 0,0 0 0,0 0 0,1 1 0,0 8 0,1-10 10,0 0 0,0-1 1,1 1-1,0-1 1,0 1-1,0-1 1,1 0-1,-1 0 1,1 0-1,0 0 0,0-1 1,0 1-1,1-1 1,-1 1-1,1-1 1,0-1-1,0 1 1,0 0-1,0-1 0,1 0 1,-1 0-1,0 0 1,1 0-1,5 1 1,16 4-6,0 0 0,0-2 0,31 2 0,-38-5 20,21 1 0,0-2 1,0-1 0,54-9 0,-74 7 7,-2 1 37,0 0 1,27 2-1,-42-1-36,1 0 0,-1 0 0,0 1 0,1-1 0,-1 1 0,0 0 0,0 0 0,1 0 0,-1 0 0,0 0 0,0 1 0,0 0 0,0-1 0,-1 1 0,1 0 0,0 0 0,-1 1 0,0-1 0,1 0 0,-1 1 0,2 3 0,9 23 247,-9-18-146,0-1-1,1 1 1,1-1 0,-1 0 0,2-1-1,-1 0 1,15 16 0,-4-8-27,13 14 718,54 42 0,-73-65-1218,1 0 1,-1-1 0,1 0-1,0-1 1,1-1-1,0 0 1,0 0-1,0-1 1,19 3 0,5-3-1890</inkml:trace>
</inkml:ink>
</file>

<file path=ppt/ink/ink2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6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189 323 6656,'-13'-13'2759,"5"19"4705,5 17-343,3-3-8060,0-15 1130,1 1 1,0 0 0,0-1 0,0 1 0,1-1-1,0 0 1,0 1 0,1-1 0,-1 0-1,1 0 1,0 0 0,7 7 0,1 1 555,0 0 1,26 21-1,-31-30-655,-1-1 0,1 1 0,0-1-1,0 0 1,1-1 0,-1 1-1,0-1 1,1-1 0,-1 1 0,1-1-1,0 0 1,0-1 0,-1 1-1,1-1 1,0-1 0,0 1-1,-1-1 1,9-2 0,3-1 41,-1-1-1,-1 0 1,1-1 0,-1-1-1,27-15 1,-34 16-141,0-1 1,0 0-1,-1 0 0,0-1 1,0 0-1,-1-1 1,0 1-1,0-1 0,-1-1 1,0 1-1,-1-1 0,0 0 1,-1 0-1,1-1 0,-2 1 1,5-20-1,-6 20-37,-1 1 1,1-1-1,-2 0 0,1 1 1,-1-1-1,-1 0 0,0 1 0,0-1 1,-1 0-1,0 1 0,0 0 1,-1-1-1,-1 1 0,1 0 1,-2 0-1,1 1 0,-1-1 1,0 1-1,-12-14 0,6 12-8,-1 0-1,0 0 1,-1 1 0,0 1-1,0 0 1,-1 1 0,0 0-1,0 1 1,0 1 0,-1 0-1,-27-5 1,26 7 3,1 1-1,-1 1 1,0 0 0,0 1-1,0 0 1,0 2 0,0 0-1,1 0 1,-1 2 0,1 0-1,0 0 1,0 2 0,0 0-1,0 0 1,1 2 0,0 0-1,1 0 1,0 1 0,0 1-1,1 0 1,0 1 0,1 0-1,0 0 1,-16 23 0,25-31 14,0 1 1,0-1-1,0 1 1,1-1 0,-1 1-1,1 0 1,0-1 0,0 1-1,0 0 1,0 0 0,1 0-1,-1 0 1,1 0 0,0 0-1,0 0 1,1 0 0,-1 0-1,1-1 1,0 1 0,0 0-1,2 6 1,1-4-39,-1 0 0,1 0 0,0-1 0,0 0 1,0 1-1,1-2 0,0 1 0,0 0 0,0-1 0,1 0 0,8 5 1,2 0-37,0-1 1,1 0-1,0-1 1,0-1 0,1 0-1,0-2 1,0 0-1,0-1 1,0-1 0,1 0-1,-1-1 1,32-4 0,-36 2 133,1-1 1,0 0 0,-1-2 0,0 1 0,0-2 0,0 0 0,0 0 0,-1-2-1,1 1 1,-2-2 0,1 0 0,-1 0 0,0-1 0,-1-1 0,19-19 0,-28 27 52,0 0 1,-1 1 0,1-1-1,-1 0 1,1 0 0,-1 0 0,0 0-1,0 0 1,0 0 0,0 0-1,0 0 1,0 0 0,-1-1 0,1 1-1,-1 0 1,1-1 0,-1 1-1,0 0 1,0-1 0,0 1 0,0 0-1,-1-1 1,1 1 0,0 0-1,-1 0 1,0-1 0,-1-2 0,2 21 1790,0-6-1662,-1 0 1,1 0 0,1-1-1,2 15 1,0-15-152,1 0 1,-1 0-1,2 0 1,-1-1-1,1 0 1,1 1-1,-1-2 1,1 1-1,1-1 1,0 0-1,-1 0 1,2-1-1,13 10 1,-10-9-616,1 0 0,0 0 0,0-1 0,1-1 1,-1 0-1,1-1 0,0 0 0,0-1 0,17 1 1,12 0-3175</inkml:trace>
</inkml:ink>
</file>

<file path=ppt/ink/ink2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7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7168,'1'1'515,"0"-1"0,-1 1 0,1-1 0,0 1 0,-1-1 1,1 1-1,-1 0 0,1-1 0,-1 1 0,0 0 0,1 0 0,-1-1 1,1 1-1,-1 0 0,0 0 0,0-1 0,0 1 0,1 0 0,-1 0 1,0 0-1,0 1 0,4 26 4910,-3-20-5778,3 20 835,-1-1 0,0 38 1,-4-48-93,1 0 1,1-1 0,0 1 0,2 0-1,-1-1 1,2 1 0,1-1 0,0 0-1,9 20 1,-17-41-256,0 0-1,0 0 0,1 0 1,-1 0-1,1 0 0,1-1 1,-1 1-1,1-1 1,-2-8-1,3 14-134,-4-32-28,1-1-1,2 1 1,1-1-1,5-42 1,-4 68 42,0-1-1,0 1 1,1 0 0,0 0-1,0 0 1,1 0 0,0 0-1,0 0 1,1 1 0,-1-1-1,2 1 1,-1 0 0,0 1-1,1-1 1,0 1 0,1-1-1,-1 2 1,1-1 0,0 0-1,0 1 1,0 0 0,1 1-1,-1 0 1,1 0 0,11-4-1,-10 6 2,0-1 0,0 1 0,0 1 0,0 0 0,-1 0 0,1 0 0,0 1 0,0 0 0,8 3 0,68 22 66,-64-19-77,-5-1 17,0 1 0,1 0-1,-2 1 1,1 1 0,-2 0 0,1 1-1,-1 0 1,21 22 0,-29-27-11,0 1 1,0 0-1,0 0 0,-1 0 1,0 0-1,0 0 1,0 1-1,-1 0 0,0 0 1,-1 0-1,1 0 1,-1 0-1,-1 1 1,1-1-1,-1 0 0,0 1 1,-1-1-1,0 1 1,0-1-1,-3 14 0,1-15 11,0-1-1,0 1 0,-1-1 0,1 0 0,-1 0 1,-1 0-1,1 0 0,-1 0 0,-6 5 1,8-7-154,0-1 0,0 0 0,0 0 1,0 0-1,-1 0 0,1 0 0,-1-1 0,0 1 1,1-1-1,-1 1 0,0-1 0,0 0 1,0 0-1,0-1 0,0 1 0,0 0 0,0-1 1,0 0-1,-4 0 0,7 0 68,0 0 0,0 0 0,1 0 0,-1 0 0,0 0 0,0 0 0,0-1 0,0 1 0,1 0 0,-1 0 0,0 0 0,0 0 0,0 0 0,0-1 0,0 1 0,0 0 0,0 0 0,0 0 0,1 0 0,-1-1 0,0 1 0,0 0 0,0 0 0,0 0 0,0-1 0,0 1 0,0 0 0,0 0 0,0 0 0,0-1 0,0 1 0,0 0 0,0 0 0,0 0 0,-1-1 0,1 1 0,0 0 0,0 0 0,0 0 0,0 0 0,0-1 0,0 1 0,0 0 0,-1 0 0,1 0 0,0 0 0,0 0 0,0-1 0,0 1 0,0 0 0,-1 0 0,1 0 0,0 0 0,0 0 0,0 0 0,-1 0 0,1 0 0,0 0 0,0 0 0,0 0 0,0 0 0,-1 0 0,1 0 0,0 0 0,0 0 0,0 0 0,-1 0 0,1 0 0,2-3-932,3-4-2865</inkml:trace>
</inkml:ink>
</file>

<file path=ppt/ink/ink2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7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18 164 11392,'-15'10'3445,"20"1"3023,9 14-1619,-8-1-4485,1 0 0,1-1 0,1 0 0,13 25 0,-17-41-251,-1 1 0,1-1 0,1 1 0,0-1 0,0-1-1,0 1 1,1-1 0,-1-1 0,2 1 0,-1-1 0,0 0 0,1 0 0,0-1 0,0 0 0,17 5-1,-5-4 15,0 0-1,0-1 0,0-1 0,0-1 1,1-1-1,-1-1 0,1 0 0,-1-2 0,0 0 1,0-1-1,30-9 0,-31 7-107,-1-1 0,0-1 1,0 0-1,-1-1 0,0-1 0,-1-1 0,0 0 1,0-2-1,16-14 0,-28 22-41,-1 0 0,0 0 1,0-1-1,0 1 0,0-1 0,-1 0 0,1 0 1,-1 0-1,-1 0 0,1 0 0,-1 0 0,0-1 0,0 1 1,0 0-1,-1-1 0,0 1 0,0-1 0,0 1 1,0 0-1,-1-1 0,-2-8 0,-1 1-62,-1 0 0,0 0 0,0 1 0,-2-1 0,1 1 0,-1 1 0,-10-13 0,8 14 16,0-1 1,-1 2-1,0-1 0,0 1 0,-1 1 1,-1 0-1,1 0 0,-1 2 1,0-1-1,-1 1 0,0 1 0,1 0 1,-2 1-1,1 0 0,0 1 0,-23-2 1,12 3-61,0 1 0,-1 1 0,1 0-1,-1 2 1,1 1 0,0 1 0,0 2 0,-29 9 0,42-11-3,0 1 1,0 0-1,0 0 0,1 1 0,0 1 0,0 0 1,1 0-1,0 1 0,0 0 0,1 0 0,-10 13 1,14-16-189,0 0 1,1 0-1,-1 1 1,1-1-1,1 1 1,-1 0-1,1 0 1,0 0-1,0 0 1,0 0 0,1 0-1,0 1 1,1-1-1,-1 0 1,1 1-1,0-1 1,1 0-1,-1 1 1,1-1-1,1 0 1,2 11-1,10 14-3008</inkml:trace>
</inkml:ink>
</file>

<file path=ppt/ink/ink2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7.8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73 7424,'2'-13'1874,"2"-22"-532,-4 33-1092,1 1 0,-1 0 1,0-1-1,1 1 0,-1 0 0,1 0 0,-1-1 0,1 1 0,-1 0 0,1 0 1,0 0-1,0 0 0,-1 0 0,1 0 0,0 0 0,0 0 0,0 0 0,0 0 1,0 1-1,2-2 0,-3 2-150,0 0 0,1 0 0,-1 0 0,0 0 1,1 0-1,-1 0 0,0 0 0,0 0 0,1 0 0,-1 1 1,0-1-1,1 0 0,-1 0 0,0 0 0,0 0 0,1 0 1,-1 1-1,0-1 0,0 0 0,0 0 0,1 1 0,-1-1 0,0 0 1,0 0-1,0 1 0,0-1 0,1 0 0,-1 0 0,0 1 1,0-1-1,0 0 0,0 0 0,0 1 0,0-1 0,0 0 1,0 1-1,0-1 0,0 0 0,0 1 0,0-1 0,0 0 0,0 0 1,0 1-1,0-1 0,-2 23 55,1-14 47,-24 302 5536,21-225-5131,-3 8 174,5 0 1,4 1 0,17 115-1,-18-206-906,4 42 311,-5-44-479,-1 0 0,1 0 0,0 0 1,-1 0-1,1 0 0,-1 0 0,1 0 0,-1 0 0,0 0 0,0 0 1,0 0-1,0-1 0,0 1 0,-1 0 0,1 0 0,0-1 0,-1 1 0,-1 1 1,3-4 210,0 1-1,0 0 1,0 0 0,0 0 0,0 0 0,0 0 0,1 0 0,-1-1 0,0 1 0,0 0 0,0 0-1,0 0 1,0 0 0,0-1 0,0 1 0,0 0 0,0 0 0,0 0 0,0 0 0,0-1 0,0 1 0,0 0-1,0 0 1,0 0 0,0 0 0,0 0 0,0-1 0,0 1 0,0 0 0,0 0 0,-1 0 0,1 0 0,0 0-1,0-1 1,0 1 0,0 0 0,0 0 0,0 0 0,0 0 0,0 0 0,-1 0 0,1 0 0,0-1 0,0 1-1,0 0 1,0 0 0,0 0 0,-1 0 0,1 0 0,0 0 0,0 0 0,0 0 0,0 0 0,-1 0 0,1 0-1,0 0 1,0 0 0,0 0 0,0 0 0,-1 0 0,1 0 0,0 0 0,0 0 0,0 0 0,0 0 0,0 0-1,-1 1 1,1-1 0,0-1-291,0-11-3210</inkml:trace>
</inkml:ink>
</file>

<file path=ppt/ink/ink2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8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112 249 10496,'-2'2'10130,"0"4"-5021,-10 43-3559,11-44-1483,1 0 0,-1-1 0,1 1 0,0 0 0,1 0 0,-1 0 0,1 0 0,2 6 0,-2-9-4,0 1 1,0-1 0,1 0 0,-1 1-1,1-1 1,0 0 0,0 0 0,-1 0-1,1 0 1,0 0 0,1-1-1,-1 1 1,0-1 0,0 1 0,1-1-1,-1 0 1,1 0 0,-1 0 0,1 0-1,0 0 1,4 0 0,63 10 842,102 1 1,-155-11-821,-1-1 1,1-1-1,0-1 1,-1 0-1,1-1 0,-1-1 1,28-11-1,-36 12-83,0 0 0,-1-1 0,0 0 1,0 0-1,0-1 0,0 0 0,0 0 0,-1-1 0,0 1 0,0-2 0,-1 1 0,0 0 0,0-1 0,0 0 0,-1 0 1,0-1-1,5-11 0,-7 11-13,1 0 0,-1 0 0,0 0 0,-1 0 0,0-1 1,0 1-1,-1 0 0,0-1 0,0 1 0,-1 0 0,0-1 1,-4-13-1,1 13 0,0 0 0,0 1 0,-1-1 0,-1 1 0,1 0 1,-1 0-1,0 1 0,-1 0 0,0 0 0,0 0 0,0 1 1,-14-9-1,4 7-19,-1 1 0,0 1 0,0 1 0,0 0 0,-25-2 0,1 1-55,-58 1 0,82 4-9,0 2-1,0 0 0,1 1 0,-1 1 0,1 1 0,-1 0 0,1 1 0,1 1 1,-1 0-1,1 1 0,0 1 0,0 1 0,1 0 0,-26 21 0,39-28-15,0 0 0,0 0 0,0 0 0,0 1 0,0-1 0,0 0 0,0 1 0,1-1 0,-1 1 0,1 0 0,0 0 0,0-1 0,0 1 0,0 0 0,0 0 0,1 0 0,-1 0 0,1 0-1,0 0 1,0 0 0,0 0 0,0 0 0,0 0 0,2 6 0,0-4-359,0 1 0,0-1 0,1 0 1,0 0-1,0 0 0,0 0 0,0-1 0,1 1 0,0-1 0,0 0 0,8 7 0,22 16-3372</inkml:trace>
</inkml:ink>
</file>

<file path=ppt/ink/ink2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8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9472,'3'0'4736,"24"18"-3072,-22-18 4735,35 0-5759,-11 0 128,19 3 256,-13 1 128,31-4-1536,-13 0 0,9 5 0,-14-2 128,-9 0-2944,-9 1 128</inkml:trace>
</inkml:ink>
</file>

<file path=ppt/ink/ink2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29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0 389 12032,'21'3'2145,"-1"0"0,1-2 0,0 0 0,0-1 0,0-1 0,32-6 0,-35 3-1828,0 0-1,0-2 0,0 0 0,28-15 0,142-86-17,-161 93-150,-1-2 1,0 0-1,-1-2 0,-1 0 1,-1-2-1,28-29 0,-49 46-132,0 1 0,0 0 0,0-1 0,-1 1-1,1-1 1,-1 0 0,0 0 0,1 1-1,-1-1 1,0 0 0,-1 0 0,1 0-1,0 0 1,-1 0 0,0 0 0,0 0 0,0 0-1,0-3 1,0 4-7,-1 0-1,1 1 0,-1-1 1,1 1-1,-1-1 1,0 1-1,1-1 1,-1 1-1,0-1 1,0 1-1,0-1 1,0 1-1,0 0 0,-1 0 1,1 0-1,0-1 1,0 1-1,-1 0 1,1 1-1,-1-1 1,1 0-1,-1 0 0,1 1 1,-1-1-1,0 0 1,1 1-1,-1 0 1,0-1-1,1 1 1,-1 0-1,0 0 1,1 0-1,-3 0 0,2 1-6,1-1-1,0 1 0,0-1 0,0 1 0,0 0 0,-1-1 0,1 1 0,0 0 0,0 0 1,0 0-1,1 0 0,-1 0 0,0 0 0,0 0 0,0 0 0,1 0 0,-1 0 0,1 1 1,-1-1-1,1 0 0,-1 0 0,1 1 0,0-1 0,-1 0 0,1 0 0,0 1 0,0-1 1,0 0-1,0 2 0,-2 45 40,2-43-41,3 48-22,3 0 0,16 70 0,-5-27-23,-12-70 30,-2-9-7,0 1 1,-1-1-1,-1 35 1,-1-49-25,0 1 0,-1 0 0,1 0 0,-1-1 0,0 1 0,0 0 1,0-1-1,-1 1 0,1-1 0,-1 0 0,0 1 0,0-1 1,0 0-1,0 0 0,-1 0 0,1 0 0,-1-1 0,0 1 0,1 0 1,-1-1-1,0 0 0,-1 0 0,-4 3 0,1-3-55,-1 0 1,1-1-1,0 1 0,-1-1 0,1-1 0,-1 1 1,1-2-1,0 1 0,-1-1 0,1 0 1,-1 0-1,1-1 0,0 0 0,0 0 0,0-1 1,-9-4-1,-3-1 38,1-2 0,0 0 0,0-1 1,-25-21-1,34 22 526,15 9-83,14 7 139,10 8-51,0-1 0,1-2 1,1-1-1,39 7 0,134 14-4048,-164-26 972,-12 0-1361</inkml:trace>
</inkml:ink>
</file>

<file path=ppt/ink/ink2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0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22 7296,'-8'8'3584,"21"-16"-2176,-13 8 3711,14 0-4223,-1 0 0,22-4 896,-9 4 0,25 0-2176,-11 0 128,26-3 1280,-13 0 0,3-2-512,-11-2 0,-7 14-1280,-6-7 128,-3 0-2560,-2 0 128</inkml:trace>
</inkml:ink>
</file>

<file path=ppt/ink/ink2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0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0 563 8448,'2'-3'521,"0"-1"1,0 1-1,0-1 0,1 1 1,-1 0-1,1 0 1,0 0-1,0 1 1,0-1-1,0 1 1,0-1-1,0 1 0,1 0 1,-1 0-1,1 1 1,-1-1-1,1 1 1,0-1-1,0 1 1,-1 0-1,6 0 0,-3 0-200,-1-1 0,1 1-1,-1-1 1,0 0-1,0-1 1,0 1-1,0-1 1,8-6 0,113-81 1592,-92 69-1453,-1-2 1,-1-1 0,52-51 0,-76 67-431,-1 0 0,-1 0 0,0-1 1,0 0-1,0 0 0,-1-1 0,-1 1 1,0-1-1,0 0 0,0 0 0,-2-1 1,1 1-1,-1-1 0,-1 1 0,0-1 0,0 0 1,-1 1-1,-2-21 0,1 27 6,0 0-1,0 0 1,0 0-1,-1 0 1,1 0-1,-1 0 1,0 1-1,-4-8 1,5 11-23,1-1 0,0 1 0,-1-1 0,1 1 0,0 0 0,-1-1 0,1 1 0,-1 0 0,1-1 0,-1 1 0,1 0 0,-1-1 0,1 1 0,-1 0 0,1 0 0,-1-1 0,1 1 0,-1 0 0,1 0 0,-1 0 0,1 0 0,-1 0 0,0 0 0,1 0 1,-2 0-1,1 1 7,0-1 0,0 1 0,1 0 1,-1 0-1,0 0 0,0-1 1,0 1-1,0 0 0,1 0 1,-1 0-1,1 0 0,-1 0 1,0 0-1,1 0 0,0 1 1,-1-1-1,0 2 0,-1 11 81,1 0-1,0 0 0,1 0 1,0-1-1,1 1 0,1 0 1,0 0-1,1 0 1,5 15-1,2 22 176,29 300 1096,-26-223-1229,-12-73-1039,-1-54-214,-4-4-3903,3-1 1173</inkml:trace>
</inkml:ink>
</file>

<file path=ppt/ink/ink2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1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4864,'1'6'10646,"-6"10"-6381,5-15-4228,-1 0 255,0 1 1,-1 0-1,1 0 1,0 0-1,1 0 1,-1-1-1,0 1 1,1 0-1,-1 0 1,1 1-1,-1-1 1,1 0-1,0 2 1,1-2-113,0 0 0,0 1 1,0-1-1,1 0 0,-1 0 1,1 0-1,-1 0 0,1 0 1,0-1-1,0 1 0,0-1 1,0 1-1,4 2 0,10 6 52,1 0 1,0-1-1,1-1 0,-1-1 0,2 0 0,-1-2 0,1 0 1,0 0-1,21 1 0,26 0 431,83-1 0,100-8 361,-246 3-896,-48-10-43,24 12-306,-1 0 0,1 2 0,0 1 0,0 0-1,-27 12 1,-5 1-73,29-8 255,1 1 0,0 0 0,0 2 1,2 1-1,0 1 0,0 0 0,-26 27 0,-13 8 222,34-30-57,2 1 0,-40 44-1,54-54-93,2 0-1,-1 1 1,2 0 0,-1 0-1,2 1 1,-1 0-1,2 0 1,-6 21-1,10-31-11,0 0-1,0 0 0,1 0 0,0 0 1,0 0-1,-1 0 0,2 0 1,-1 0-1,0 1 0,1-1 0,-1 0 1,1-1-1,0 1 0,0 0 0,0 0 1,2 4-1,2 0-45,-1-1 1,1-1 0,0 1-1,1-1 1,6 6 0,-6-6-151,-6-5 73,1 0-1,0 1 1,0-1-1,-1 0 1,1 0-1,0 0 1,0 0-1,-1 0 1,1 0-1,0 0 1,0 0-1,-1-1 1,1 1-1,0 0 1,0 0-1,-1-1 1,1 1-1,0 0 1,-1-1-1,1 1 1,0-1-1,-1 1 1,1 0-1,-1-1 1,1 0-1,-1 1 1,1-1-1,-1 1 1,1-1-1,-1 0 1,1 1-1,-1-1 1,0 0-1,0 1 1,1-1-1,-1 0 1,0 1-1,0-1 0,0 0 1,1-1 0,2-4-2843,2 0-894</inkml:trace>
</inkml:ink>
</file>

<file path=ppt/ink/ink2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9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410 113 2688,'0'-1'62,"0"1"0,-1 0 0,1-1-1,0 1 1,-1-1 0,1 1 0,0-1 0,0 1 0,-1-1 0,1 1-1,0-1 1,0 1 0,0-1 0,0 0 0,0 1 0,0-1 0,0 1-1,0-1 1,0 1 0,0-1 0,0 1 0,0-1 0,0 0 0,0 1 0,0-1-1,1 1 1,-1-1 0,0 1 0,0-1 0,1 1 0,0-1 0,-1 0 8,0 1 1,1-1 0,-1 0-1,0 1 1,1-1-1,-1 0 1,0 1 0,0-1-1,1 0 1,-1 1 0,0-1-1,0 0 1,0 1 0,0-1-1,0 0 1,0 0 0,0 1-1,0-1 1,0 0-1,0 1 1,-1-1 0,1 0-1,0 1 1,0-1 0,-1 0-1,1 1 1,0-1 0,-1 0-1,1 1 1,0-1 0,-1 1-1,1-1 1,-1 1-1,1-1 1,-1 1 0,0-1-1,1 1 1,-1 0 0,1-1-1,-1 1 1,0 0 0,1-1-1,-1 1 1,0 0 0,1 0-1,-1-1 1,0 1-1,1 0 1,-1 0 0,0 0-1,-1 0 1,-5-1 62,-1 0 1,1 1-1,-1 0 0,1 0 1,-1 0-1,1 1 0,0 0 1,-1 1-1,1 0 0,0 0 0,0 0 1,0 1-1,-10 5 0,-11 8 426,-50 35 0,26-15-343,40-29-183,0 1-1,1 1 1,1-1-1,-1 2 1,1 0 0,1 0-1,0 1 1,-9 12-1,15-19-24,1 1 0,-1-1 0,1 1 0,0 0 0,0 0 0,0-1 0,0 1-1,1 0 1,0 1 0,0-1 0,0 0 0,1 0 0,0 0 0,0 0 0,0 1 0,1-1-1,-1 0 1,1 0 0,1 0 0,-1 0 0,1 0 0,-1 0 0,1 0 0,6 8 0,-1-2 14,0 0 0,2-1 1,-1 0-1,1-1 1,1 1-1,-1-2 1,2 0-1,-1 0 0,1 0 1,15 7-1,-7-6 71,1 0 1,1-2-1,0 0 0,-1-1 0,36 5 0,-4-6 100,0-2 0,1-2 0,-1-2 0,66-11 0,-92 9-61,-1-2 0,0 0 0,0-2-1,-1 0 1,0-2 0,27-13 0,-43 18-97,-1 0-1,1-1 1,-1 1 0,0-2-1,0 1 1,0-1 0,-1 0-1,1-1 1,-2 1 0,1-1-1,-1 0 1,0 0 0,0-1-1,-1 0 1,0 0 0,0 0-1,-1 0 1,0 0 0,-1-1-1,0 1 1,2-13 0,2 2-61,-6 19 25,0-1-1,0 1 0,1 0 0,-1 0 0,0 0 0,0 0 1,1 0-1,-1 0 0,0-1 0,1 1 0,-1 0 1,0 0-1,1 0 0,-1 0 0,0 0 0,0 0 1,1 0-1,-1 0 0,0 0 0,1 0 0,-1 0 0,0 1 1,1-1-1,-1 0 0,0 0 0,0 0 0,1 0 1,-1 0-1,0 1 0,0-1 0,1 0 0,-1 0 0,0 0 1,0 1-1,27 34-168,-4-4 66,-1-15 152,1 0 0,0-2 0,1-1 0,1 0 0,0-2 0,1-1 0,0-1 0,0-1 0,1-2 0,0 0 0,0-2 0,0-1 0,1-1 0,-1-1 0,45-5 0,-61 3-1,0 0-1,-1-2 1,1 1 0,-1-1 0,0-1-1,0 0 1,0 0 0,0-1 0,-1 0-1,1 0 1,-1-1 0,-1-1 0,1 0-1,-1 0 1,0 0 0,-1-1 0,9-12-1,-11 14-9,0-1 0,-1 0 0,0-1 0,-1 1 0,0-1 0,0 0 0,0 0 0,-1 0 0,0 0 0,-1 0 0,0 0 0,0 0 0,-1 0-1,0-1 1,0 1 0,-1 0 0,0 0 0,0 0 0,-1-1 0,0 1 0,0 1 0,-1-1 0,-4-7 0,-1-2-25,-1 2 0,-1-1 1,0 1-1,-1 1 0,-1 0 1,0 0-1,-1 1 0,0 1 1,-1 0-1,-1 1 0,1 0 0,-2 1 1,0 1-1,0 1 0,0 0 1,-1 1-1,0 1 0,0 0 1,-1 1-1,0 1 0,0 1 1,0 1-1,0 0 0,0 1 0,-28 2 1,14 2-66,1 1 0,0 1 1,0 2-1,1 1 0,-41 16 0,55-17-7,0-1-1,1 2 0,0 0 0,0 1 1,1 1-1,0 0 0,1 1 0,0 0 1,0 1-1,1 1 0,-15 21 0,23-29 26,0 1 0,1 0 0,0 0 0,0 0 0,0 0 0,1 0 0,0 1-1,0-1 1,1 1 0,-1 0 0,1-1 0,1 1 0,0 0 0,0-1 0,0 1-1,0 0 1,1 0 0,2 8 0,0-9-90,-1 1-1,1-1 1,1 0-1,-1-1 1,1 1-1,0-1 1,0 1 0,0-1-1,1 0 1,0-1-1,0 1 1,0-1-1,0 0 1,1 0 0,0-1-1,-1 1 1,1-1-1,13 4 1,-3-2-259,-1 0 0,2-2 0,-1 0 0,0-1 0,0 0 0,1-1 0,-1-1 0,21-2 0,69-12-1557</inkml:trace>
</inkml:ink>
</file>

<file path=ppt/ink/ink2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2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6 276 8704,'-3'57'14053,"1"-5"-8568,2-34-5078,0-1 1,5 29-1,-3-37-328,0 0 0,1 0 0,0 0 0,0-1 0,1 1 0,0-1 0,0 0 0,1 0 0,0-1 0,0 1 0,1-1 0,0 0 0,12 11 0,-7-9 14,1-1 0,0 0 0,0 0 0,1-1 0,0-1 0,0 0 0,0-1 0,1 0 0,0-1-1,0-1 1,0 0 0,0-1 0,0 0 0,17-1 0,-12-1-33,-1-1-1,0-1 1,0 0-1,0-2 0,0 0 1,0-1-1,-1 0 0,0-2 1,0 0-1,30-18 1,-33 17-59,0-1 0,-1 0 1,0-1-1,-1 0 0,0-1 1,0-1-1,-1 0 0,-1 0 1,0-1-1,-1 0 0,0-1 1,-1 0-1,0 0 0,-2-1 1,7-16-1,-10 15-1,-1 0 0,0 0 0,-1 0 0,0 0 0,-2 0 0,0 0 0,0 0 0,-2 1 0,0-1 0,-1 0 0,0 1 0,-12-27 0,12 32-8,-1 0 1,0 1-1,0 0 1,-1 0-1,0 1 0,-1 0 1,1 0-1,-2 0 0,1 1 1,-1 0-1,0 0 1,0 1-1,-18-10 0,16 9 0,-1 2 0,0-1 0,0 1 0,0 1 0,0 0 1,-1 1-1,0 0 0,0 1 0,0 0 0,0 0 0,0 2 0,0-1 0,-13 3 0,4 0-34,-1 1 0,2 2 0,-1 0 0,0 1 0,1 1 0,-26 13 0,33-13-100,-1 0 0,1 0 0,1 2 0,0-1 0,0 2 0,0-1 0,1 2 0,1-1 0,0 1 0,0 1 0,1 0 0,-11 20 0,15-22-352,0 0 1,0 1-1,1 0 0,1 0 0,0 0 1,1 0-1,0 0 0,0 1 0,1-1 1,1 1-1,0-1 0,0 1 0,1-1 1,1 0-1,0 1 0,3 11 0,9 21-3474</inkml:trace>
</inkml:ink>
</file>

<file path=ppt/ink/ink2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4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0 340 8320,'37'1'11050,"0"0"-5590,-3 1-5262,0-1-1,0-2 1,37-6 0,-61 5-67,61-12 821,70-24 0,-123 33-763,-1-2 0,1 0 0,-1-1 0,0-1 0,-1 0 0,0-1 0,-1-1 0,0-1 0,16-15 0,-26 21-113,-1 1 0,1-1 0,-1 0 0,-1 0 0,1 0 1,-1 0-1,0-1 0,2-7 0,-4 11-51,0 0 0,0 0 0,-1 0 0,1 0 0,-1 0 0,0 0 0,0 0-1,0 0 1,0 0 0,0 0 0,-1 0 0,0 0 0,1 0 0,-1 0 0,0 0 0,0 0 0,0 1 0,-1-1 0,1 0 0,-1 1 0,0-1-1,-3-3 1,0 1-20,-1 0-1,0 1 1,0 0-1,-1 0 1,1 0-1,-1 1 1,0 0-1,0 0 1,0 1-1,0 0 0,0 0 1,-1 1-1,1-1 1,0 2-1,-1-1 1,1 1-1,-12 1 1,10 0 8,-1 0 0,1 0 0,-1 1 0,1 0 0,-1 1 0,1 0 1,0 0-1,0 1 0,1 0 0,-1 1 0,1 0 0,0 0 0,0 1 1,-9 8-1,-24 39 8</inkml:trace>
</inkml:ink>
</file>

<file path=ppt/ink/ink2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5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9 5376,'0'-1'1570,"6"-3"6874,-5 4-8400,-1-1-1,0 1 1,1 0-1,-1-1 1,0 1-1,1 0 1,-1 0-1,1-1 1,-1 1 0,1 0-1,-1 0 1,0 0-1,1-1 1,-1 1-1,1 0 1,-1 0-1,1 0 1,-1 0-1,1 0 1,-1 0-1,1 0 1,-1 0-1,1 0 1,-1 0-1,1 1 1,-1-1-1,1 0 1,-1 0-1,1 0 1,-1 0-1,0 1 1,1-1-1,-1 0 1,1 0-1,-1 1 1,0-1-1,1 0 1,-1 1 0,0-1-1,1 1 1,-1-1-1,0 0 1,1 1-1,-1-1 1,0 1-1,0-1 1,0 1-1,1-1 1,-1 1-1,0-1 1,0 0-1,0 1 1,0-1-1,0 1 1,0-1-1,0 1 1,0-1-1,0 1 1,0-1-1,0 1 1,0-1-1,-1 1 1,1 0-1,-1 2 338,1 0 0,-1 0 0,0 0 0,-1 0 0,1 0 0,0-1 0,-1 1 0,0 0 0,1-1 0,-1 1 0,0-1 0,-4 4 0,-15 23 1557,18-18-1817,1 0 1,1-1-1,-1 1 1,2 0-1,0 0 1,2 21-1,-1 3 96,-1-23-130,0 0 0,1-1 0,0 1 0,1 0 0,1-1 0,-1 1 0,8 15 1,-8-23-32,0 1 0,0-1 0,1 0 0,-1 0 1,1 0-1,0 0 0,0-1 0,1 1 0,-1-1 1,1 0-1,0 0 0,0 0 0,0 0 0,0-1 1,0 1-1,0-1 0,1 0 0,-1 0 0,1-1 1,7 2-1,9 1 24,-1-2 1,1 0 0,0-1-1,-1-1 1,1-1-1,0-1 1,-1-1 0,31-8-1,-38 8-1266,1-2 0,-1 0 0,0-1 0,17-10 0,-9 4-2420</inkml:trace>
</inkml:ink>
</file>

<file path=ppt/ink/ink2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6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120 266 6912,'8'4'11555,"-4"6"-5954,0 19-4766,-1-2-1184,0-20 541,1 0 1,0-1-1,0 1 0,0-1 1,1 0-1,-1 0 0,2 0 1,-1-1-1,1 0 0,-1 0 1,11 7-1,0-2 4,1 0 1,0-1-1,24 9 0,-31-14-104,1-1 1,-1-1-1,0 0 0,1 0 0,0-1 1,-1 0-1,1-1 0,21-2 0,0-2 309,46-14 0,-68 16-348,6-2 74,-1-1-1,0 0 1,0 0-1,-1-2 1,0 0-1,0-1 1,0 0-1,-1-1 1,0 0-1,-1-1 1,0-1-1,-1 0 1,18-22-1,-24 26-97,0 1 0,-1-1 0,-1-1 0,1 1 0,-1 0 0,0-1 0,-1 0 0,1 0 0,-2 1 0,1-1 0,-1-1-1,0 1 1,-1-9 0,1 11-28,-2-1-1,1 1 0,-1 0 0,1 0 0,-2 0 0,1 0 0,-1 0 1,0 0-1,0 0 0,0 0 0,-1 1 0,0-1 0,0 1 0,-1-1 1,1 1-1,-1 1 0,0-1 0,0 0 0,-1 1 0,1 0 0,-10-6 1,1 1-20,0 1 0,-1 0 0,-1 1 1,1 0-1,-1 1 0,-30-7 0,22 7-66,1 2 0,-1 0-1,0 2 1,0 0 0,0 2-1,0 0 1,0 2 0,0 0-1,0 2 1,-40 11 0,33-7-96,1 2 0,-1 1 0,1 1 0,-31 19 0,49-25 62,0 2 0,0 0 1,1 0-1,-1 0 0,-13 17 1,20-20 37,1 0 0,-1 0 1,1 0-1,0 0 0,0 1 0,0-1 1,1 1-1,0-1 0,0 1 0,0 0 1,1 0-1,-2 12 0,3-13 11,0 0 0,0 0-1,1 1 1,-1-1 0,1 0 0,0 0 0,1 0-1,-1 0 1,1-1 0,0 1 0,0 0-1,1-1 1,-1 1 0,1-1 0,0 0-1,0 0 1,7 7 0,-2-4-89,-1 0-1,2-1 1,-1 0 0,1-1 0,0 0-1,0 0 1,16 5 0,5-1-343,1-2 1,0-1 0,0-2-1,1 0 1,-1-3-1,44-2 1,-40 1 21,-10 0 305,-1-2-1,1 0 1,-1-2-1,0 0 0,0-2 1,0-1-1,-1 0 1,0-2-1,-1-1 1,0-1-1,0 0 0,23-18 1,-14-2 2079,-23 20-480,-6 9-38,-15 40 2603,10-18-3570,1 0-1,1 0 0,1 0 0,1 0 1,1 0-1,6 29 0,-1 7-39,20 445 1192,-23-176-3697,1-380-6769,0 21 4905</inkml:trace>
</inkml:ink>
</file>

<file path=ppt/ink/ink2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6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33 9472,'-9'-7'5449,"11"16"1387,2 6-3230,-1 1-3732,-4-1 525,2 1-1,0-1 1,0 1 0,2-1 0,0 0 0,9 27 0,-8-34-225,-1 0 0,1-1 0,1 1 0,0-1-1,0 0 1,0 0 0,1-1 0,0 1 0,0-1 0,1 0 0,-1-1-1,1 0 1,11 7 0,-11-9-135,-1-1 1,1 1-1,0-1 1,0 0-1,-1-1 1,1 0-1,0 0 0,0 0 1,0-1-1,1 0 1,-1 0-1,0-1 1,0 1-1,0-2 0,0 1 1,12-5-1,-6 2-24,-1-1 0,0 0 0,1-1 0,-2-1 0,1 1 0,-1-2-1,17-13 1,-15 7 43,1 1-1,-2-2 1,0 0-1,-1 0 1,-1-1-1,0-1 0,-1 0 1,0 0-1,-2-1 1,0 1-1,-1-2 1,5-27-1,-10 42 71,-1 34 0,0-11-179,1-1 0,1 0 0,0 0 0,2 0 0,0 0 0,7 21 0,-7-29-9,0 0 1,1 0-1,0-1 1,1 1-1,0-1 1,0 0-1,1-1 1,0 0-1,1 0 1,0 0-1,0-1 1,11 8-1,-14-13-353,0 1 0,0-1 0,0 0 0,1 0 0,-1-1 0,1 1 0,0-1 0,-1-1 0,1 1 0,0-1 0,-1 0-1,1 0 1,0 0 0,0-1 0,-1 0 0,1 0 0,-1-1 0,1 1 0,-1-1 0,1 0 0,5-4 0,22-12-3449</inkml:trace>
</inkml:ink>
</file>

<file path=ppt/ink/ink2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7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0 10752,'-35'8'5376,"80"-4"-4993,-37-4 8321,5 11-8448,-5-4 128,6 26 128,-6-8 0,10 11-640,0-9 0,9 6 384,-6-8 0,1-7-896,-4 0 0,3-15-2688,-4 1 0</inkml:trace>
</inkml:ink>
</file>

<file path=ppt/ink/ink2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7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16 13824,'-17'-12'6911,"55"15"-10111,-28-3 11264,17-3-14336,-11 0 1</inkml:trace>
</inkml:ink>
</file>

<file path=ppt/ink/ink2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7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91 9472,'28'21'10175,"-25"-18"-9760,0 0-1,1 1 1,-1-1-1,-1 1 1,1 0-1,4 8 1,3 9-354,18 42 2351,-26-59-2186,-1 1 0,1 0 0,-1-1-1,0 1 1,-1 0 0,1 0 0,-1 0 0,0 0 0,0-1 0,-1 1 0,0 5-1,10-42 39,1 0-1,2 0 0,28-55 0,-34 78-242,0-1 0,1 1 0,-1 0 1,2 0-1,-1 1 0,1 0 0,18-13 0,-22 17 14,1 1 0,0 1 1,0-1-1,0 1 0,0 0 0,1 0 1,-1 0-1,1 1 0,-1 0 0,1 0 1,-1 0-1,1 1 0,0 0 0,-1 0 1,1 0-1,-1 1 0,8 1 0,-5 0 21,-1 1 0,1 0 0,-1 1 0,1 0-1,-1 0 1,0 0 0,-1 1 0,1 0-1,-1 0 1,0 1 0,0 0 0,-1 0 0,1 0-1,-2 0 1,1 1 0,-1 0 0,1 0 0,4 12-1,-2-3-203,-1 0-1,0 0 1,-1 0-1,-1 0 1,0 1-1,-1 0 1,1 33-1,-1-35-4592,6-22-757,-4-5 1765</inkml:trace>
</inkml:ink>
</file>

<file path=ppt/ink/ink2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8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181 338 10368,'-1'3'9714,"2"6"-4567,-1-3-5026,0 0 0,1 0 0,0 0 0,0 0 0,1 0 0,0-1-1,0 1 1,0 0 0,0-1 0,6 9 0,-2-8 67,-1 0 1,1-1-1,0 0 0,0 0 0,1 0 0,-1-1 1,1 0-1,0-1 0,0 1 0,0-1 0,15 4 1,-5-3 16,0-1 0,0 0 1,0-2-1,22 1 0,-20-3-116,-1 0 1,0-1-1,0-1 0,0-1 0,-1 0 0,1-2 0,-1 1 0,0-2 0,24-13 0,-18 9 2,-5 4-55,-4 1 5,0 0 0,-1 0 0,1-2-1,-1 1 1,-1-2 0,1 1 0,17-18-1,-25 18-36,1 0-1,-1-1 1,-1 0 0,1 0-1,-1-1 1,-1 1-1,0-1 1,0 0-1,-1 1 1,0-1-1,-1 0 1,0-1 0,-1 1-1,0 0 1,0 0-1,-1 0 1,-4-18-1,3 21-9,0 1 0,0 0 0,-1 0 0,1 0 0,-2 0 0,1 0 0,0 1 0,-1 0-1,0-1 1,0 1 0,-1 1 0,1-1 0,-1 1 0,0-1 0,-1 1 0,1 1 0,-1-1 0,1 1-1,-9-4 1,8 4 0,-8-4-5,1 0-1,-2 1 0,1 0 0,-1 1 0,0 1 0,0 1 1,0 0-1,0 0 0,-31 1 0,32 1 2,-15-1-65,1 2-1,-1 1 0,0 1 1,1 2-1,0 0 1,0 2-1,0 1 0,1 2 1,0 0-1,-35 18 0,42-18-112,1 1-1,-1 1 0,-22 17 0,35-23 76,0 1 0,1-1 0,0 1 0,0 1 0,0-1 0,1 1 0,0 0 0,0 1 0,1-1 0,0 1 0,-4 8-1,7-12 24,0-1-1,0 1 1,0 0-1,0 0 1,1-1-1,0 1 0,0 0 1,0 0-1,0 0 1,0-1-1,1 1 1,-1 0-1,1 0 0,0-1 1,0 1-1,0 0 1,1-1-1,0 1 0,3 4 1,0-1-245,0 0 0,0-1 0,1 1 0,0-1 0,1-1 0,0 1 0,-1-1 0,12 6 0,12 5-1536,1-1 1,0-2-1,45 13 1,-16-10-1330</inkml:trace>
</inkml:ink>
</file>

<file path=ppt/ink/ink2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8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10368,'19'5'4070,"2"3"-3009,-14-5-91,9 12 6380,-9 8-4658,-3 24-2416,-4-38 584,4 327 932,-16 14 320,19-188-1646,-1-86-208,-7 95-1,3-113-219,-2-56-85,0-1 1,0 1-1,1-1 0,-1 1 1,0-1-1,1 1 0,-1-1 1,0 1-1,1-1 1,0 1-1,-1-1 0,1 0 1,0 1-1,0-1 0,0 0 1,0 0-1,0 1 1,0-1-1,0 0 0,0 0 1,0 0-1,1 0 0,-1 0 1,0-1-1,1 1 1,-1 0-1,0-1 0,1 1 1,-1-1-1,2 1 0,0-2-249,0 1 0,0-1-1,0 0 1,0 0 0,-1-1-1,1 1 1,-1-1 0,1 1-1,-1-1 1,1 0 0,-1 0 0,0 0-1,0 0 1,0 0 0,3-5-1,29-40-3735,-28 37 2950,21-28-2908</inkml:trace>
</inkml:ink>
</file>

<file path=ppt/ink/ink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3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4736,'-24'4'2304,"48"3"-3328,-14 2 4224,-6 5-5248,10 7 128,6-1-384,-12 13 128</inkml:trace>
</inkml:ink>
</file>

<file path=ppt/ink/ink2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0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315 7 1792,'-2'-5'452,"1"6"-420,1-1 1,0 0 0,0 0-1,0 0 1,0 0-1,0 0 1,0 0-1,0 0 1,0 0 0,0 0-1,0 0 1,0 1-1,0-1 1,-1 0-1,1 0 1,0 0 0,0 0-1,0 0 1,0 0-1,0 0 1,0 0-1,0 0 1,0 0 0,-1 0-1,1 0 1,0 0-1,0 0 1,0 0-1,0 0 1,0 0 0,0 0-1,0 0 1,-1 0-1,1 0 1,0 0 0,0 0-1,0 0 1,0 0-1,0 0 1,0-1-1,0 1 1,0 0 0,0 0-1,-1 0 1,1 0-1,0 0 1,0 0-1,0 0 1,0 0 0,0 0-1,0 0 1,0-1-1,0 1 1,0 0-1,0 0 1,0 0 0,0 0-1,0 0 1,0 0-1,0 0 1,0 0-1,0-1 1,0 1 0,0 0-1,0 0 1,-18 14 1056,-37 12-485,46-23-357,0 0 0,0 2 0,0-1 0,0 1 0,1 0 0,0 0 1,-11 10-1,5-1 80,-70 74 981,76-79-1231,2 0-1,-1 0 1,1 0 0,1 1-1,0-1 1,0 1 0,1 1-1,-5 16 1,9-24-73,-1 0 0,1-1 1,0 1-1,0 0 0,0 0 0,0-1 0,0 1 0,1 0 1,-1 0-1,1-1 0,0 1 0,-1 0 0,1-1 1,1 1-1,-1-1 0,0 1 0,1-1 0,-1 0 1,1 1-1,0-1 0,-1 0 0,1 0 0,0 0 0,0 0 1,1-1-1,-1 1 0,0 0 0,0-1 0,1 0 1,-1 1-1,1-1 0,0 0 0,3 1 0,10 3 28,1 0-1,0-1 1,0-1-1,21 1 1,-18-1 31,286 50 709,-241-37-425,-2 2 0,102 45 0,-158-60-307,-1 0 1,1 1-1,-1 0 0,1 0 0,-1 1 1,-1-1-1,1 1 0,-1 0 1,0 1-1,0-1 0,0 1 0,-1 0 1,0 1-1,5 8 0,-8-12-15,0 1 0,0-1 1,0 1-1,0 0 0,-1-1 0,1 1 0,-1 0 0,0-1 0,0 1 0,0 0 1,-1-1-1,1 1 0,-1 0 0,0-1 0,0 1 0,0-1 0,-1 0 0,1 1 0,-1-1 1,0 0-1,0 0 0,0 0 0,0 0 0,0 0 0,-1 0 0,1 0 0,-1-1 0,0 0 1,0 1-1,0-1 0,-4 2 0,-23 15 113,0-2-1,-1-1 1,-1-1 0,-1-2-1,0-1 1,0-1 0,-1-3-1,0 0 1,-1-2 0,-48 2 0,67-7-177,0 0 1,0-1-1,0-1 1,0 0 0,0-2-1,0 1 1,1-2-1,-1 0 1,-23-10 0,38 14-6,0-1 0,0 1 0,0 0 0,1-1 0,-1 1 0,0 0 0,0-1 0,1 1 0,-1-1 0,0 0 0,1 1 1,-1-1-1,0 0 0,1 1 0,-1-1 0,1 0 0,-1 1 0,1-1 0,0 0 0,-1 0 0,1 0 0,0 1 0,-1-1 1,1 0-1,0 0 0,0 0 0,0 0 0,0 0 0,0 1 0,0-1 0,0 0 0,0 0 0,0 0 0,0 0 0,0 0 1,1 0-1,-1 1 0,0-1 0,0 0 0,1 0 0,-1 0 0,1 1 0,-1-1 0,1 0 0,-1 1 0,1-1 0,0-1 1,38-28-2143,-36 28 2000,41-26-1734</inkml:trace>
</inkml:ink>
</file>

<file path=ppt/ink/ink2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8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37 442 13568,'-23'33'6783,"15"14"-8319,8-39 12288,-5 20-10624,5-10 128,13 15 0,-3 0 128,20 1-1152,-9-10 0,24-5-1792,-10-1 0,4-28-1280,-9 2 129</inkml:trace>
  <inkml:trace contextRef="#ctx0" brushRef="#br0" timeOffset="1">282 22 16384,'-18'-22'8191,"36"37"-12927,-15-12 16256,11 12-16512,-4-8 0,3 1-2815,-5-4 127</inkml:trace>
</inkml:ink>
</file>

<file path=ppt/ink/ink2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39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11 4864,'-2'-2'642,"0"1"0,-1 0 1,1 0-1,0 0 0,0 0 0,0 0 0,-1 0 1,1 1-1,0-1 0,-1 1 0,1 0 1,0-1-1,-1 1 0,1 0 0,-4 1 1,2-1 1859,3 0-945,17 0-21,252 10 5445,1 15-11316,-253-24 1177,-6-1-298</inkml:trace>
</inkml:ink>
</file>

<file path=ppt/ink/ink2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0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0 432 7168,'26'0'10155,"-2"-1"-4683,8-4-3200,-21 2-2343,0 0-1,-1 0 1,1-1 0,-1-1 0,12-6-1,-1-1 653,0 0-1,-1-1 0,-1-1 0,19-18 0,-10 4 277,-9 9-320,-1 0 0,23-31 0,-37 45-448,0-1 0,0 0 0,-1 0 0,0-1 0,-1 1-1,1-1 1,-1 1 0,0-1 0,-1 0 0,1 1 0,-2-1 0,1 0 0,-1-13-1,-10-44 589,1 34-223,6 222-395,4 157 10,2-320-81,-2-24-19,0 0 0,0 0 0,0 0 0,-1 1 0,0-1 0,0 0 0,0 0 0,0 1 0,-1-1 0,0 0 0,-2 6 0,3-10-12,0-1 1,0 0-1,-1 0 0,1 0 0,0 0 1,0 0-1,0 0 0,0 1 0,0-1 0,0 0 1,0 0-1,0 0 0,-1 0 0,1 0 1,0 0-1,0 0 0,0 0 0,0 1 1,0-1-1,-1 0 0,1 0 0,0 0 1,0 0-1,0 0 0,0 0 0,-1 0 1,1 0-1,0 0 0,0 0 0,0 0 1,0 0-1,0 0 0,-1 0 0,1 0 1,0 0-1,0 0 0,0-1 0,0 1 1,-1 0-1,1 0 0,0 0 0,0 0 1,0 0-1,0 0 0,0 0 0,0 0 1,-1 0-1,1-1 0,0 1 0,0 0 1,0 0-1,-9-13-2052,-4-16-2935,13 28 4416,-5-15-3376</inkml:trace>
</inkml:ink>
</file>

<file path=ppt/ink/ink2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0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482 0 8320,'-9'3'2035,"0"0"0,1 0 0,0 0 0,-13 9 1,-51 41 1926,16-10-3509,37-30-222,1 0 1,-1 2-1,2 0 0,0 1 0,1 1 0,1 1 0,1 0 0,0 1 0,1 0 0,1 1 0,-10 24 1,3-8 80,1 1 1,3 0-1,1 1 1,-16 70 0,28-97-261,0 1 0,0-1 0,1 1 0,1 0 0,0-1 0,1 1 0,0 0 1,0-1-1,1 1 0,1-1 0,0 0 0,1 0 0,0 0 0,0 0 0,1-1 0,1 1 0,-1-1 0,2-1 1,0 1-1,0-1 0,14 14 0,15 6 42,2-2 0,50 27 0,-54-33-99,6 4-141,2-1 1,0-2-1,1-2 0,1-2 0,49 13 0,-44-14-4205,-30-12 873</inkml:trace>
</inkml:ink>
</file>

<file path=ppt/ink/ink2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1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7168,'0'0'284,"1"-1"-1,0 0 1,-1 1 0,1-1 0,0 1 0,-1-1 0,1 1 0,0 0-1,0-1 1,0 1 0,0 0 0,-1-1 0,1 1 0,0 0-1,0 0 1,0 0 0,0 0 0,0 0 0,0 0 0,0 0 0,-1 0-1,1 0 1,2 0 0,29 12 5284,-19-4-4567,0-1 0,0 2-1,15 13 1,44 46 354,123 149 0,-179-195-1205,-1 1 1,-2 0-1,0 0 1,-2 2-1,-1-1 1,0 1-1,9 43 1,-14-47 21,-1 1-1,0-1 1,-2 1 0,-1 0 0,0 0 0,-2 0 0,0 0-1,-2-1 1,-8 37 0,7-46-40,-1 0-1,0 0 1,-1-1 0,0 1-1,-1-1 1,0-1-1,0 1 1,-1-1 0,-13 12-1,16-18-161,0 1 0,-1-1 0,1 0 0,-1 0 0,0-1 0,0 0 0,0 0 0,-9 3 0,11-5-238,-1 0 0,1 0 0,0 0-1,-1-1 1,1 1 0,0-1 0,-1 0-1,1-1 1,-1 1 0,1-1 0,0 0-1,-1 0 1,-6-3 0,9 4-3167,2 0-405</inkml:trace>
</inkml:ink>
</file>

<file path=ppt/ink/ink2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2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398 4 4736,'-18'-2'2233,"17"2"-1916,1 0-1,-1 0 0,1-1 0,-1 1 1,0 0-1,1 0 0,-1 0 1,1 0-1,-1 0 0,0-1 0,1 1 1,-1 0-1,1 1 0,-1-1 1,0 0-1,1 0 0,-1 0 0,1 0 1,-1 0-1,0 1 0,1-1 0,-1 0 1,1 0-1,-1 1 0,1-1 1,-1 1-1,-12 9 2467,-2-2-489,-100 118 2079,92-101-3729,2 2-1,1 0 1,1 1-1,2 0 1,-24 51-1,27-48-386,1 1 0,1 0 0,2 1-1,1 0 1,2 1 0,1 0 0,-2 43 0,7-53-151,1-1 0,1 1 0,1-1 0,1 1 0,1-1 0,1 0 1,1-1-1,1 1 0,1-1 0,1-1 0,15 26 0,22 32 140,71 89-1,-116-166-238,1 1 1,0-1-1,0 0 0,0 0 1,0 0-1,0 0 0,0 0 1,1 0-1,-1-1 0,1 1 0,-1-1 1,1 0-1,5 2 0,-7-2-64,0-1 0,0 0 0,0 0 0,1 0 0,-1 0 0,0-1-1,0 1 1,0 0 0,0 0 0,0-1 0,1 1 0,-1-1-1,0 1 1,0-1 0,0 1 0,0-1 0,0 0 0,0 1 0,0-1-1,-1 0 1,1 0 0,2-2 0,1-4-1165,1-1 0,-1 1 1,-1-1-1,1 0 0,-1-1 0,0 1 0,1-10 1,1 4-2769</inkml:trace>
</inkml:ink>
</file>

<file path=ppt/ink/ink2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2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10368,'5'7'5120,"11"-14"-4864,-16 7 8319,32-3-8063,-11-2 128,24-2 0,-10 0 0,13 2-1024,-13 5 128,-1 0 0,-7 0 0,-9 9-1792,-1-6 128,-8-3-1408,-5 0 1</inkml:trace>
</inkml:ink>
</file>

<file path=ppt/ink/ink2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3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4 379 9344,'-3'8'3175,"15"-7"959,18-5 2146,41-20-2988,-50 19-3013,-1-1 0,0-1 0,-1-1 0,1-1 0,-1 0 1,-1-2-1,28-20 0,28-35 1139,-65 57-1243,0 0 1,-1 0-1,-1 0 0,1-1 0,-1 0 1,6-13-1,-11 16-96,1-1 1,-1 0-1,-1 0 0,0 0 1,0 0-1,0-11 0,0 15-61,-1-1 0,-1 1 0,1-1 0,0 1 0,-1 0 0,0-1 0,0 1 0,0 0 0,-1 0 0,1 0 0,-1 0 0,-4-7 0,-3 72 324,17 359-65,-15-390-160,6-29-163,1-1 0,0 1 0,0-1-1,0 1 1,0-1 0,-1 1 0,1-1 0,0 0-1,0 1 1,-1-1 0,1 0 0,0 1-1,-1-1 1,1 0 0,-1 1 0,1-1 0,0 0-1,-1 0 1,1 1 0,-1-1 0,1 0-1,0 0 1,-1 0 0,1 0 0,-1 0 0,1 1-1,-1-1 1,1 0 0,-1 0 0,1 0-1,-1 0 1,1 0 0,-1 0 0,1-1 0,0 1-1,-1 0 1,1 0 0,-1 0 0,1 0-1,-1 0 1,1-1 0,0 1 0,-1 0 0,1 0-1,-1-1 1,1 1 0,0 0 0,-1-1-1,1 1 1,0 0 0,-1-1 0,1 1 0,0-1-1,0 1 1,-1 0 0,1-1 0,0 1 0,0-1-1,0 1 1,0-1 0,0 1 0,-1-1-1,1-9-5350,0 9 1429</inkml:trace>
</inkml:ink>
</file>

<file path=ppt/ink/ink2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3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7296,'1'1'478,"0"1"0,0-1 1,0 0-1,1 0 0,-1 0 1,0 0-1,0-1 0,1 1 1,-1 0-1,1 0 0,-1-1 1,1 1-1,-1-1 0,1 1 1,-1-1-1,1 0 0,-1 0 1,1 1-1,-1-1 0,1 0 1,1-1-1,28 8 3910,-12 5-3894,0 1 1,-1 0-1,0 1 0,-1 1 0,-1 1 0,0 0 0,-1 1 0,-1 1 1,18 28-1,-12-13-58,-1 1 1,-2 0 0,-1 1 0,19 66-1,-27-73-180,-1 0 0,-2 0 0,0 1 0,-2-1 0,-1 1 0,-2 0 0,-1 0 0,-1-1 0,-1 1 0,-1-1 0,-15 50 0,6-32-82,10-32-168,0-1 0,-1 0 1,0 0-1,-1 0 0,-1 0 0,0-1 0,-1 1 0,0-2 0,-10 14 0,-14-9-5872,22-10 1876</inkml:trace>
</inkml:ink>
</file>

<file path=ppt/ink/ink2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4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3584,'1'-1'11889,"2"5"-7499,-2 7-4776,-1-7 828,1-1-1,0 0 1,0 0 0,0 0 0,0 0 0,1 0-1,-1 0 1,1 0 0,0-1 0,0 1 0,0 0 0,0-1-1,0 1 1,0-1 0,1 0 0,2 3 0,50 34 903,-41-29-751,52 36 167,1-3 0,85 39 0,-131-73-667,1-2 1,1 0-1,-1-1 1,1-2-1,0 0 1,1-2-1,-1 0 1,0-1-1,1-2 0,-1 0 1,0-2-1,0 0 1,25-8-1,-58 13-97,-1-1 1,1 0-1,-1 0 0,-14-2 0,17 0-55,-1 1 1,0 0-1,0 0 0,0 1 1,1 0-1,-1 1 0,0 0 1,-8 3-1,-126 48-388,86-34 423,-85 42 1,129-53 46,0 1-1,1 0 0,0 0 0,0 1 0,1 1 1,0 0-1,1 0 0,1 1 0,-15 23 0,18-26 4,0 1-1,1 0 0,0 0 0,0 1 0,1-1 0,1 1 0,0 0 0,0 0 0,1 0 0,1 1 0,0-1 1,0 0-1,2 20 0,-1-29-34,0-1 0,0 1 0,0 0 0,0-1 0,1 1 0,-1-1 0,0 1 0,1 0 0,-1-1 0,1 1 0,0-1 0,0 1 0,-1-1 0,1 0 0,0 1 1,0-1-1,0 0 0,1 0 0,-1 1 0,0-1 0,0 0 0,0 0 0,1 0 0,-1 0 0,3 1 0,-2-3-301,0 1 1,0 0-1,0 0 0,0-1 1,-1 1-1,1-1 0,0 1 1,0-1-1,0 0 0,-1 0 1,1 1-1,0-1 0,-1-1 1,1 1-1,-1 0 1,1 0-1,-1-1 0,1 1 1,-1 0-1,0-1 0,1-1 1,8-9-3682</inkml:trace>
</inkml:ink>
</file>

<file path=ppt/ink/ink2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0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251 380 4352,'-1'-1'52,"1"1"-1,0 0 1,-1 0 0,1 0-1,-1-1 1,1 1 0,0 0-1,-1-1 1,1 1 0,0 0 0,-1 0-1,1-1 1,0 1 0,-1-1-1,1 1 1,0 0 0,0-1-1,0 1 1,-1-1 0,1 1 0,0 0-1,0-1 1,0 1 0,0-1-1,0 1 1,0-1 0,0 1 0,0-1-1,0 1 1,0-1 0,0 1-1,0-1 1,1-6 2295,2 15-2254,-1-1 1,1 1-1,0-1 0,0 1 1,1-1-1,0 0 0,0-1 1,0 1-1,1-1 0,0 0 1,1 0-1,-1 0 0,1-1 1,0 1-1,1-1 0,-1-1 1,1 0-1,0 1 0,0-2 1,0 1-1,0-1 0,15 4 1,-8-4-30,-1 0 1,1-1 0,0 0-1,0-2 1,0 1-1,0-2 1,0 1 0,0-2-1,-1 0 1,1-1-1,0 0 1,17-7 0,-5 0 8,0 0-1,-1-2 1,0-1 0,41-28 0,-61 37-57,1 0 0,-1 0-1,0 0 1,-1-1 0,1 1 0,-1-1-1,0 0 1,0-1 0,0 1-1,-1-1 1,1 1 0,-1-1 0,-1 0-1,1 0 1,-1-1 0,0 1 0,-1 0-1,0-1 1,0 1 0,0-1 0,0 1-1,-1-1 1,0 1 0,-1-1 0,1 1-1,-3-9 1,-1 2 28,-1 1 1,0 0-1,-1 0 1,0 1-1,-1-1 1,-1 1-1,1 1 1,-2-1-1,1 1 1,-2 1-1,1 0 1,-1 0-1,0 1 0,-1 0 1,0 1-1,0 0 1,-1 0-1,-23-8 1,13 6 11,0 1 0,0 1 1,-1 1-1,0 1 0,0 1 1,-1 1-1,1 1 0,0 2 1,-45 3-1,25 3 61,-77 21 0,102-21-132,0 0 0,0 2-1,1-1 1,0 2 0,0 0 0,-25 20 0,39-27 0,0 0-1,0 1 1,-1 0 0,2 0 0,-1 0-1,0 0 1,1 0 0,-1 0 0,1 1 0,0-1-1,0 1 1,0-1 0,1 1 0,-1 0-1,1 0 1,0 0 0,0 0 0,0-1-1,1 2 1,-1-1 0,1 0 0,0 0-1,0 0 1,1 4 0,1-3-18,-1 0 0,1-1-1,0 1 1,1-1 0,-1 1 0,1-1-1,0 0 1,0 0 0,0-1 0,1 1 0,-1 0-1,1-1 1,0 0 0,0 0 0,0 0-1,0 0 1,0-1 0,1 0 0,6 3 0,7 2-50,-1-1-1,1-1 1,0 0 0,0-1 0,1-1 0,-1-1 0,1-1 0,-1 0 0,1-2 0,29-3 0,9-6 41,-1-3-1,58-20 1,-45 12 80,-66 20-9,1 0 0,-1 0 0,0 0 0,0 0 0,1 1 0,-1-1 0,0 1 0,1 0 0,-1 0 0,0 0 0,0 1 0,1-1 0,-1 1 0,0-1 0,1 1 0,-1 0 0,0 1 0,0-1 0,0 0 0,0 1 0,0 0 0,-1-1 0,1 1 0,0 0 0,3 4 1,0 3 154,0-1 1,0 1-1,-1 1 1,-1-1 0,0 1-1,6 16 1,2 8 179,2-5-139,0-1-1,1-1 1,2 0 0,1-1 0,1 0 0,1-2 0,1-1 0,1 0 0,1-1 0,29 20 0,-37-32-281,1-1 0,-1 0 0,2-1 0,17 6 0,-27-11-245,0-1-1,0 0 1,0 0-1,0-1 1,0 0-1,1-1 1,-1 1-1,0-1 1,0-1-1,1 1 1,-1-1-1,0-1 0,9-2 1,18-10-1768</inkml:trace>
</inkml:ink>
</file>

<file path=ppt/ink/ink2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5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116 232 9344,'1'2'8600,"-2"4"-3442,-3 22-2062,-1 2-1690,3-13-1144,1 0 0,0 1 0,2-1 0,0 0 0,1 0-1,0 0 1,2 0 0,0 0 0,1 0 0,9 22-1,-11-33-166,1 0-1,0 1 1,0-2 0,0 1-1,1 0 1,-1-1-1,1 0 1,1 0-1,-1 0 1,1-1-1,-1 0 1,1 0-1,13 7 1,4-1 88,0-2 1,39 11 0,-49-15-160,5 0-6,1-1 1,0-1-1,-1 0 0,1-2 0,0 0 1,0-1-1,0 0 0,0-2 1,-1 0-1,1-2 0,-1 0 0,0 0 1,33-17-1,-41 18-18,0-1 0,0-1 0,-1 0 0,0 0 0,0-1 0,0 0 0,-1-1 0,0 0 0,0 0 0,-1-1 0,12-16 0,-17 21 0,5-5 4,0 1 1,0-2-1,-1 1 0,-1-1 0,0 1 1,0-1-1,-1-1 0,0 1 0,0-1 1,-1 0-1,-1 1 0,0-1 0,0 0 1,-1 0-1,-1-1 0,0 1 1,0 0-1,-1 0 0,-3-13 0,-1 9-9,-1-1 0,0 2-1,-1-1 1,-1 1 0,0 0-1,-1 0 1,0 1 0,-1 0-1,0 1 1,-1 0 0,-1 1-1,0 0 1,0 1 0,-1 0-1,-15-8 1,14 10 5,0 0 0,-1 1 1,1 0-1,-1 1 0,0 1 0,-1 1 1,-18-4-1,4 5-8,-1 1 0,-54 3 1,57 0-25,1 2 0,-1 1 0,1 1 0,-45 14 0,58-14-103,1 0 1,0 1 0,0 0 0,0 1-1,1 1 1,0 0 0,1 0 0,0 1 0,0 1-1,1 0 1,-12 15 0,19-23-78,1 1-1,0 0 1,0 0-1,0 0 1,1 0-1,-1 1 1,1-1 0,0 0-1,0 1 1,0-1-1,0 1 1,0-1-1,1 1 1,0-1-1,-1 1 1,1-1 0,1 1-1,-1 0 1,0-1-1,1 1 1,0-1-1,0 1 1,2 4 0,9 27-3778</inkml:trace>
</inkml:ink>
</file>

<file path=ppt/ink/ink2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6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1 529 5632,'5'-2'1483,"10"-9"6866,3-2-366,-9 9-7601,67-20 2787,-26 10-1943,-1-2 0,71-35 0,-72 27-662,47-32 0,-81 46-492,0 0 0,-1 0 1,0-2-1,-1 1 1,0-2-1,-1 1 1,18-29-1,-17 22 3,-1-1-1,14-34 1,-23 48-64,0 0-1,-1 0 1,1 0 0,-1 0-1,0 0 1,-1 0 0,1 0-1,-1 0 1,-1 0 0,1-1-1,-1 1 1,0 0 0,0 0-1,-3-8 1,0 12-11,-1 10 0,-6 28 0,-5 40 0,14-39 0,2 0 0,5 50 0,-2-49 0,-1 0 0,-4 51 0,-41 136-109,27-154 90,16-70-2,0 0 0,0 0 0,0-1 0,0 1 0,0 0 0,0 0 0,0 0 0,0 0 1,0 0-1,-1 0 0,1 0 0,0 0 0,-1 0 0,1-1 0,-1 1 0,1 0 0,-1 0 0,1-1 0,-1 1 0,0 0 0,1 0 0,-1-1 0,0 1 0,0-1 1,1 1-1,-1-1 0,0 1 0,0-1 0,0 1 0,0-1 0,-1 1 0,1-2-127,0 0 0,0 0 0,0 1 0,1-1 0,-1 0 0,0 0-1,1 0 1,-1 0 0,0 0 0,1 0 0,-1 0 0,1 0 0,-1 0 0,1 0 0,0 0 0,0 0 0,-1-1 0,1 1 0,0 0-1,0 0 1,0 0 0,0 0 0,1-2 0,-1-1-364,0 1 0,0 0 0,1 0 0,0-1 0,-1 1 0,1 0 0,0 0 0,1 0 0,-1 0 0,0 0 0,3-3 0,7-13-3456</inkml:trace>
</inkml:ink>
</file>

<file path=ppt/ink/ink2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6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5120,'0'0'313,"1"-1"0,-1 1 0,0-1 1,0 1-1,0-1 0,0 1 0,1-1 0,-1 1 0,0 0 1,0-1-1,1 1 0,-1-1 0,0 1 0,1 0 0,-1-1 1,0 1-1,1 0 0,-1-1 0,1 1 0,-1 0 1,0-1-1,1 1 0,-1 0 0,1 0 0,-1 0 0,1-1 1,-1 1-1,1 0 0,-1 0 0,1 0 0,-1 0 0,1 0 1,-1 0-1,1 0 0,-1 0 0,1 0 0,-1 0 0,1 0 1,-1 1-1,1-1 0,-1 0 0,1 0 0,-1 0 1,1 1-1,14 4 4688,-8 9-4490,-5-8-179,0 1 1,0 0 0,1-1 0,0 1 0,0-1 0,1 0 0,0 0 0,5 7 0,7 11 617,-12-17-784,0 0 0,1 0 0,0-1 1,0 0-1,0 0 0,1 0 0,0-1 0,0 0 0,1 0 0,0 0 0,8 4 0,7 3 184,46 16 0,-66-27-334,29 10 110,0-1 0,0-1 0,1-2 0,0-1 0,0-2 0,0-1-1,0-1 1,1-2 0,56-7 0,-69 4-124,1-2 3,1 2 0,-1 1-1,34 0 1,-113 22 95,44-14-93,-85 25-7,63-22 0,-42 17 0,57-17 0,1 0 0,0 1 0,1 1 0,0 1 0,1 0 0,0 1 0,1 2 0,-29 30 0,28-24-4,9-11-6,0 1 0,1 0 0,0 0 0,1 0 0,0 1 0,-7 17 0,13-26 8,1 1 0,-1-1 0,0 1 1,1 0-1,0-1 0,-1 1 0,2-1 0,-1 1 1,0-1-1,1 1 0,-1-1 0,1 1 0,0-1 1,0 1-1,1-1 0,-1 0 0,1 1 0,-1-1 1,1 0-1,0 0 0,0 0 0,0 0 1,1-1-1,-1 1 0,1-1 0,-1 1 0,1-1 1,0 0-1,4 3 0,2 1 23,0-1 1,1 0-1,0 0 0,0-1 1,0 0-1,1-1 1,-1 0-1,1 0 0,-1-1 1,15 0-1,-15-1-391,1-1 0,-1 0-1,0 0 1,18-4 0,-22 2-432,-1 1 1,1-1-1,-1 0 0,1 0 0,-1 0 1,0-1-1,0 0 0,9-6 0,-1-3-3294</inkml:trace>
</inkml:ink>
</file>

<file path=ppt/ink/ink2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7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118 281 8192,'0'0'229,"0"-1"0,-1 0 0,1 1 0,0-1 0,0 1 0,-1-1-1,1 0 1,0 1 0,-1-1 0,1 1 0,-1-1 0,1 1 0,0 0 0,-1-1 0,1 1 0,-1-1 0,1 1 0,-1 0 0,0-1 0,1 1 0,-1 0 0,1 0 0,-1-1 0,0 1 0,1 0 0,-1 0 0,1 0 0,-1 0 0,0 0 0,0 0 0,-12 15 6855,4 12-2450,4-4-4885,5-21-501,-2 6 870,0-1 1,1 1-1,1-1 1,-1 1-1,1 0 1,0-1-1,1 1 1,0 0-1,0-1 1,1 1-1,0-1 1,0 0-1,0 1 1,1-1-1,0 0 1,1-1-1,4 8 1,0-3 54,1 0 0,1-1 0,0 0 0,0 0 0,1-1 0,0 0 0,1-1 0,12 7 0,-12-9-88,0 0 0,0 0-1,0-2 1,1 1 0,-1-2 0,1 0-1,0 0 1,0-1 0,21 1 0,-4-3 102,-1-1-1,57-10 1,-73 9-136,1 0 0,-1-1 1,0-1-1,-1 0 0,1 0 0,-1-1 0,1-1 1,-1 0-1,-1-1 0,0 0 0,0-1 0,0 0 1,-1 0-1,16-17 0,-19 16-15,0-1-1,-1 1 1,0-1-1,0 0 1,-1 0-1,0-1 1,-1 0-1,0 0 1,-1 0 0,0 0-1,-1 0 1,0-1-1,-1 1 1,0-1-1,-1 1 1,0-1-1,-3-17 1,2 19-28,-1 0 0,0 1 0,-1-1 0,0 1 0,-1 0 0,0 0 0,0 0 0,-1 0 0,0 1 0,0-1 0,-1 1 0,0 1 0,-1-1 0,0 1-1,-14-12 1,13 12-7,-6-6-12,0 0 1,-2 2-1,1 0 0,-1 0 1,-1 2-1,0 0 0,0 1 1,-1 1-1,-21-7 0,21 8-1,-1 1-1,0 0 0,0 2 0,0 0 0,0 1 1,-1 1-1,1 1 0,0 0 0,-30 6 0,35-5-61,-1 2-1,1 0 0,0 0 1,0 1-1,0 1 0,1 0 1,-1 1-1,1 1 0,1 0 1,-1 1-1,-17 14 0,24-19-136,1 1-1,0 0 1,0 0-1,1 0 1,-1 1 0,1 0-1,0 0 1,0 0-1,1 0 1,-1 0-1,1 1 1,0 0-1,1-1 1,-1 1-1,1 0 1,0 0-1,1 1 1,-1-1-1,1 0 1,0 0-1,1 1 1,0 10 0,-4 53-3779</inkml:trace>
</inkml:ink>
</file>

<file path=ppt/ink/ink2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8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0 218 8704,'0'-1'200,"0"0"0,0 1 0,0-1 0,0 1 0,0-1 1,0 0-1,0 1 0,0-1 0,1 0 0,-1 1 0,0-1 0,0 1 1,0-1-1,1 0 0,-1 1 0,0-1 0,1 1 0,-1-1 0,0 1 1,1-1-1,-1 1 0,1-1 0,-1 1 0,1 0 0,-1-1 0,1 1 1,-1 0-1,1-1 0,-1 1 0,1 0 0,0 0 0,0-1 0,25 5 5986,41 31 359,-46-23-7939,2-2 1666,1-2 0,0 0 0,1-2-1,-1 0 1,1-2 0,0-1 0,44 0 0,-47-3-99,-1 0 0,1-2-1,0-1 1,-1 0-1,0-1 1,0-2 0,0 0-1,-1-1 1,1-1-1,35-20 1,-48 23-102,-1 0 0,0 0 0,1-1-1,-2 0 1,10-9 0,-14 12-58,1 0-1,-1 1 1,0-1 0,0 0-1,-1 0 1,1-1 0,-1 1-1,1 0 1,-1 0 0,0-1-1,0 1 1,0 0-1,-1-1 1,1 1 0,-1-1-1,0-5 1,-1 3-3,0 0 0,-1 0 0,0 0 0,0 0 0,-1 0 0,1 1 0,-1-1 0,0 1 0,-1-1 0,0 1 0,1 1 0,-1-1 0,-1 0 0,1 1 0,-1 0 0,0 0-1,0 0 1,0 1 0,0-1 0,0 1 0,-1 0 0,0 1 0,1 0 0,-1-1 0,-12-1 0,4 0-24,0 1 0,0 1 1,0 0-1,0 1 0,0 0 0,0 1 0,0 1 0,-1 0 0,1 1 1,-26 7-1,32-6 7,-1 0 0,1 1 0,0 0-1,0 1 1,1 0 0,0 0 0,-1 1 0,2-1 0,-1 2 0,1-1 0,0 1 0,0 0 0,1 0 0,-1 0 0,-5 13 0,8-14 6,0 0 1,1 0-1,-1 0 0,1 1 1,0-1-1,1 1 0,0 0 1,0-1-1,0 1 0,1 0 1,0-1-1,0 1 0,1 0 1,0-1-1,0 1 0,0-1 1,1 1-1,0-1 0,0 1 1,1-1-1,-1 0 0,8 10 1,-3-6-62,1 0-1,0 0 1,1-1 0,0 0 0,1-1 0,-1 0 0,2 0-1,-1-1 1,1 0 0,15 6 0,-9-5-730,1-1 0,0-1-1,0 0 1,1-1 0,0-1 0,22 2 0,16-2-3070</inkml:trace>
</inkml:ink>
</file>

<file path=ppt/ink/ink2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9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347 319 9856,'0'-5'1486,"1"-9"699,1 10 1063,2 0 3294,-6 10-2844,-1 12-3359,1-2-344,0-11 139,2-1 1,-1 1 0,0-1 0,1 1 0,0 0 0,0-1 0,0 1 0,0-1 0,1 1-1,0 0 1,0-1 0,0 1 0,1-1 0,-1 0 0,1 1 0,0-1 0,0 0 0,1 0 0,-1 0-1,1-1 1,0 1 0,0 0 0,0-1 0,0 0 0,0 0 0,1 0 0,0 0 0,0 0 0,-1-1-1,2 0 1,-1 1 0,0-2 0,8 4 0,2-2-88,0-1-1,0 0 1,0-1-1,0 0 1,1-2-1,-1 1 1,0-2-1,21-4 1,-13 1-16,1-1 1,-1-1-1,-1-1 1,32-17-1,-45 21-31,0-1 0,0 0 0,0-1 0,0 0 0,-1 0 0,0 0 0,0-1 0,-1 0 0,0-1 0,0 1 0,0-1 0,-1-1 0,-1 1 0,1 0 0,-1-1 0,-1 0 0,0 0 0,0 0 0,0-1 0,-1 1 0,-1 0 0,0-1 0,0 1 0,-1-11 0,0 14-12,0-1 1,-1 1-1,0-1 1,0 1-1,-1 0 1,0-1-1,0 1 0,0 0 1,-1 0-1,1 0 1,-2 1-1,1-1 0,-1 0 1,1 1-1,-1 0 1,-1 0-1,1 0 1,-1 1-1,-8-7 0,11 9 9,-7-6-5,0 0-1,0 1 0,-1 1 1,0-1-1,0 2 1,0-1-1,-1 1 0,0 1 1,1 0-1,-2 1 1,1 0-1,0 0 0,-14-1 1,15 3 0,-21-4-41,-1 1 1,1 2-1,0 1 0,-56 6 0,80-4 37,-22 1-90,0 2-1,0 1 0,1 1 0,-49 17 1,62-17-26,0 1 0,1 0 0,0 1 0,0 1 1,1 0-1,0 0 0,1 1 0,0 1 0,-18 21 0,26-28 36,0 0-1,1 1 1,0 0-1,0-1 1,0 1-1,1 0 1,0 0-1,0 0 0,0 1 1,0-1-1,1 0 1,-1 7-1,2-7-54,0-1-1,0 0 0,1 1 0,-1-1 0,1 0 1,1 0-1,-1 0 0,0 0 0,1 0 1,0 0-1,0 0 0,0 0 0,0 0 1,1-1-1,-1 1 0,1-1 0,0 0 1,4 4-1,2 2-537,0-1 0,1 1 0,0-2 0,0 1 0,1-2 0,0 1 0,0-2 0,24 10 0,56 1-2707,-8-4 43</inkml:trace>
</inkml:ink>
</file>

<file path=ppt/ink/ink2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49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 11392,'-7'22'4881,"8"7"-4654,1-18 830,-3 76 7533,-7 104-7218,-23 132-860,18-202-35,5-1-1,11 182 0,-2-286-1071,2 3-1875,-3-19 2315,1 1 1,0-1-1,-1 1 0,1-1 1,0 0-1,-1 0 0,1 1 0,0-1 1,-1 0-1,1 0 0,0 0 1,0 0-1,-1 0 0,1 0 0,0 0 1,0 0-1,-1 0 0,1 0 1,0 0-1,-1-1 0,1 1 0,0 0 1,-1 0-1,2-1 0,17-4-3685</inkml:trace>
</inkml:ink>
</file>

<file path=ppt/ink/ink2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0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32 474 13952,'-32'82'6911,"32"-10"-9471,0-62 11904,5 13-10240,-2-1 128,21 11-2432,-8-5 0,42-24 1792,-15 0 0</inkml:trace>
  <inkml:trace contextRef="#ctx0" brushRef="#br0" timeOffset="1">517 19 16384,'-78'-18'8191,"65"21"-11903,13-3 15616,3 4-15104,2-1 128,3-3-5120,2 0 1</inkml:trace>
</inkml:ink>
</file>

<file path=ppt/ink/ink2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1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80 6272,'-8'-4'9777,"5"8"-4219,10 20-2995,11 12-4791,-10-19 4093,12 26-1152,-2 2-1,-3 0 1,-1 1-1,15 92 1,-27-130-684,1 9 60,-1-1-1,-1 0 1,0 21-1,-1-34-82,0 0 1,0 0-1,0-1 0,0 1 1,-1 0-1,0-1 0,1 1 1,-1 0-1,0-1 1,0 1-1,0-1 0,0 1 1,-1-1-1,1 0 0,-1 1 1,1-1-1,-1 0 0,0 0 1,0 0-1,0 0 0,0 0 1,0-1-1,0 1 0,-1-1 1,1 1-1,-5 1 0,5-3-1,0 0-1,1 0 0,-1 0 0,0-1 0,0 1 0,0-1 0,0 1 1,0-1-1,0 1 0,1-1 0,-1 0 0,0 0 0,1 0 0,-1 0 0,0 0 1,1 0-1,-1-1 0,1 1 0,0 0 0,-1-1 0,1 1 0,0-1 1,0 0-1,0 1 0,0-1 0,0 0 0,0-1 0,-25-55-13,22 42 34,1 0 0,1 0 0,0 0 0,2 0 0,0 0 0,0 0 0,1 0-1,1-1 1,1 2 0,0-1 0,1 0 0,1 1 0,1-1 0,0 1 0,11-19 0,-5 12 55,0 2 0,1-1 0,2 2 0,0 0 0,1 1 1,0 0-1,2 1 0,0 1 0,1 1 0,21-13 0,-22 16 76,0 2 0,31-14 0,-41 21-107,0 1-1,0 0 1,0 0 0,1 1-1,-1-1 1,0 2-1,1-1 1,-1 1 0,0 1-1,11 1 1,-10 0-14,0 0 0,0 1 0,-1 0 0,1 0 0,-1 1 0,1 0 0,-1 0 0,-1 1 0,1 0 0,12 11 0,-9-5-11,1 0-1,-2 1 1,0 1-1,0-1 1,13 26-1,-8-10-22,-2 0 0,-2 1 0,0 0 0,-2 1 0,-1 1 0,4 34 0,-7 14 165,-5-73-194,-1 1 1,1 0 0,-1-1 0,0 1-1,-1 0 1,0-1 0,0 1 0,0-1 0,-6 11-1,8-16-29,-1 0 0,1-1 0,0 1 1,-1-1-1,1 1 0,0-1 0,-1 1 0,1-1 0,-1 0 0,1 1 0,-1-1 0,1 1 0,-1-1 0,1 0 0,-1 1 0,1-1 0,-1 0 0,1 0 0,-1 1 0,0-1 0,1 0 0,-1 0 0,1 0 0,-1 0 0,0 0 0,1 0 0,-1 0 0,1 0 0,-1 0 0,0 0 0,1 0 0,-2-1 0,-11-16-5358,8 6 1553</inkml:trace>
</inkml:ink>
</file>

<file path=ppt/ink/ink2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2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77 9984,'0'0'192,"0"0"0,0 0 0,0 0 0,0 0 0,0 0 1,0 1-1,-1-1 0,1 0 0,0 0 0,0 0 0,0 0 0,0 0 1,0 0-1,0 0 0,0 0 0,-1 0 0,1-1 0,0 1 0,0 0 1,0 0-1,0 0 0,0 0 0,0 0 0,0 0 0,0 0 0,-1 0 1,1 0-1,0 0 0,0 0 0,0 0 0,0 0 0,0 0 0,0 0 1,0-1-1,0 1 0,0 0 0,0 0 0,0 0 0,0 0 0,0 0 1,0 0-1,0 0 0,0 0 0,0-1 0,0 1 0,0 0 0,0 0 1,0 0-1,0 0 0,0 0 0,0 0 0,0 0 0,0 0 0,0-1 1,0 1-1,0 0 0,0 0 0,0 0 0,0 0 0,0 0 0,0 0 1,0 0-1,-7 12 3014,-5 22-2368,10-13-529,1 0 0,1 1 1,0-1-1,2 0 0,0 1 0,2-1 1,0 0-1,1-1 0,1 1 1,1-1-1,1 0 0,1-1 1,17 29-1,-23-44-282,0 0 1,0 0-1,1 0 0,0 0 1,0 0-1,0-1 0,0 0 1,0 0-1,1 0 0,-1 0 1,1-1-1,0 1 0,0-1 1,0-1-1,0 1 0,0 0 1,0-1-1,0 0 0,1-1 1,-1 1-1,0-1 0,1 0 1,-1 0-1,0-1 0,1 1 1,-1-1-1,0 0 0,0-1 1,0 1-1,0-1 0,10-5 1,3-3-35,-1-1 0,0-1 1,-1-1-1,0-1 0,0 0 1,-2 0-1,0-2 0,-1 0 1,0 0-1,-1-1 0,-1-1 1,-1 0-1,0 0 0,-1-1 1,9-32-1,-16 47 14,-1-1 0,1 1 0,-1-1 0,0 0 1,0 0-1,-1 0 0,0 1 0,0-1 0,0 0 0,0 0 0,-1 0 0,1 1 0,-1-1 1,-1 0-1,1 1 0,-1-1 0,1 0 0,-1 1 0,0 0 0,-5-6 0,7 9-4,0 1 0,0-1-1,0 1 1,0-1-1,-1 1 1,1 0 0,0-1-1,0 1 1,-1-1-1,1 1 1,0 0 0,-1-1-1,1 1 1,0 0-1,-1-1 1,1 1 0,-1 0-1,1 0 1,0 0-1,-1-1 1,1 1-1,-1 0 1,1 0 0,-1 0-1,1 0 1,-1 0-1,1 0 1,0-1 0,-1 1-1,1 0 1,-1 1-1,1-1 1,-1 0 0,1 0-1,-1 0 1,1 0-1,-1 0 1,1 0 0,0 0-1,-1 1 1,1-1-1,-1 0 1,1 0 0,0 1-1,-1-1 1,1 0-1,-1 1 1,1-1 0,0 0-1,0 1 1,-1-1-1,1 0 1,0 1 0,-1-1-1,1 1 1,0-1-1,0 0 1,0 1 0,0-1-1,0 1 1,-1-1-1,1 1 1,0-1-1,0 1 1,0 0 0,-6 34 81,7-24-63,1 0 1,0 0-1,0 0 0,1-1 0,0 1 0,1-1 0,0 1 0,1-1 0,10 15 1,-6-10-1,1 0 1,0-1 0,1 0-1,1-1 1,20 18 0,-23-24 9,0 0 0,1-1 0,0 0 0,1 0 0,-1-1 0,1 0 0,0-1 0,0 0 0,0-1 1,1 0-1,22 2 0,-28-5-25,0 1 1,0-1-1,0-1 0,0 1 1,-1-1-1,1 0 1,0 0-1,0-1 0,-1 1 1,1-2-1,0 1 1,-1 0-1,0-1 1,0 0-1,0 0 0,0-1 1,0 1-1,-1-1 1,1 0-1,-1 0 0,0 0 1,0-1-1,0 0 1,4-7-1,-4 4-32,0 1 0,-1-1 0,0 0 0,0 0 0,-1-1 0,0 1 0,0 0-1,1-18 1,0 35 24,0 0 0,1-1 0,0 0-1,0 1 1,1-1 0,0-1 0,0 1 0,1-1-1,0 0 1,0 0 0,10 7 0,5 3 3,1-1 1,33 19 0,-39-27 10,-1-1-1,1-1 0,0-1 1,1 0-1,-1-2 1,1 1-1,0-2 1,0 0-1,0-1 1,0-1-1,0-1 1,30-4-1,-39 4 1,-1 0-1,1-1 0,-1 0 0,0 0 1,1-1-1,-1 1 0,0-2 0,-1 1 0,1-1 1,-1 0-1,1 0 0,-1-1 0,-1 1 1,1-2-1,0 1 0,-1 0 0,8-12 1,-7 7-9,1-1 0,-2 0 0,1 0 1,-2 0-1,1-1 0,-2 1 0,1-1 1,-2 0-1,3-23 0,-5 27-9,0 1 0,0 0-1,-1 0 1,0-1 0,-1 1 0,1 0-1,-2 0 1,1 0 0,-1 0 0,0 1-1,0-1 1,0 1 0,-1 0 0,0 0-1,-1 0 1,-7-9 0,-3 0-20,0 0 0,-1 1 1,-1 1-1,-24-16 0,30 22-4,0 1 1,-1 0-1,0 1 0,0 0 0,0 1 0,-1 0 0,0 1 0,1 0 1,-1 1-1,0 0 0,0 1 0,-1 1 0,1 0 0,0 1 0,0 0 0,0 1 1,0 1-1,1 0 0,-1 0 0,1 2 0,-1-1 0,1 1 0,1 1 1,-1 0-1,1 1 0,0 0 0,0 1 0,1 0 0,-18 18 0,23-19-169,-1-1-1,1 2 1,0-1-1,1 1 1,0-1-1,0 1 1,1 0-1,0 0 0,0 1 1,1-1-1,-3 18 1,4-19-334,1 0 0,-1 0 1,1 0-1,1 0 0,0 0 0,0 0 1,0-1-1,4 14 0,9 14-3435</inkml:trace>
</inkml:ink>
</file>

<file path=ppt/ink/ink2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1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1 364 3200,'-1'9'1485,"5"-19"-613,-3 6-584,45 18 3339,-23-8-3421,1 0-1,0-1 1,0-2 0,1 0 0,-1-2 0,1 0 0,-1-2-1,0-1 1,35-6 0,-1-5 374,0-2-1,97-41 1,-139 50-489,0-1 0,-1-1 1,0-1-1,-1 0 0,0-1 0,0-1 1,22-22-1,-33 30-72,0 0 0,0 0 0,0-1-1,-1 1 1,1 0 0,-1-1 0,0 0 0,0 0 0,0 1 0,0-1 0,-1 0 0,0 0 0,0-1-1,0 1 1,0 0 0,0 0 0,-1 0 0,0-1 0,0 1 0,0 0 0,0 0 0,-1-1 0,0 1-1,0 0 1,0 0 0,0 0 0,-1 0 0,1 0 0,-1 0 0,0 0 0,0 1 0,-1-1 0,1 1 0,-1-1-1,1 1 1,-7-6 0,2 3 11,1 0-1,-1 0 0,-1 0 1,1 1-1,-1 0 0,0 1 0,0 0 1,0 0-1,0 1 0,-1 0 1,0 0-1,1 1 0,-1 0 1,0 0-1,0 1 0,0 0 1,-17 1-1,13 2-18,-1 0 0,1 0 0,-1 1 0,1 1 0,0 0 0,0 0-1,0 2 1,1 0 0,0 0 0,0 1 0,-14 11 0,15-10-24,0 0-1,1 2 1,0-1-1,1 1 1,0 0-1,0 1 1,1 0 0,1 1-1,0-1 1,1 1-1,-8 18 1,11-21-6,0 0-1,1 0 1,0 0 0,1 0-1,0 0 1,0 1-1,1-1 1,0 0 0,0 1-1,1-1 1,1 0 0,-1 0-1,1 0 1,1 0 0,0 0-1,0-1 1,8 15 0,-2-8 19,1 0 1,0 0-1,1-1 1,1-1 0,0 0-1,1 0 1,0-1-1,1-1 1,0 0 0,1-1-1,0-1 1,1 0 0,0-1-1,0-1 1,20 7-1,4-2-446,2-1 0,0-2 0,0-2 0,0-2 0,52 0 0,-79-5-112,1 0 0,-1-1-1,0-1 1,1-1 0,17-5 0,7-4-1234</inkml:trace>
</inkml:ink>
</file>

<file path=ppt/ink/ink2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2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17 278 10240,'0'0'494,"0"-1"-1,-1 1 1,1-1 0,0 1 0,-1 0 0,1-1-1,0 1 1,-1-1 0,1 1 0,-1 0 0,1-1-1,-1 1 1,1 0 0,-1 0 0,1 0 0,-1-1-1,1 1 1,-1 0 0,1 0 0,-1 0 0,1 0 0,-1 0-1,1 0 1,-1 0 0,1 0 0,-1 0 0,-3 57 2621,5-41-3060,2 0 0,0 0-1,1-1 1,0 1 0,2-1 0,9 20-1,-9-22 150,1 0 0,0-1 0,1 0 0,0-1 0,1 1 0,0-2 0,0 1 0,2-1 0,-1-1 0,13 9 0,-15-12-96,0-1 0,1 1-1,0-2 1,0 1 0,0-1 0,0-1-1,1 1 1,0-2 0,0 1 0,-1-1-1,1-1 1,0 0 0,0 0 0,0-1-1,20-2 1,-4-6-33,1 0-1,-1-2 1,-1-1 0,0-1-1,28-18 1,-43 24-74,1-1 0,-2-1 1,1 0-1,-1 0 0,0-1 0,-1 0 0,0 0 1,0-1-1,-1 0 0,0 0 0,-1-1 0,0 0 0,-1 0 1,0 0-1,0-1 0,-1 1 0,3-18 0,-6 21-2,1-1-1,-2 1 0,1 0 0,-1-1 1,0 1-1,-1-1 0,0 1 0,0 0 1,-1 0-1,0-1 0,0 1 0,-1 0 1,-5-12-1,0 5-19,-1 0 0,0 1 0,-1-1 1,0 2-1,-17-18 0,11 17-20,1 1 0,-2 0 0,1 2 0,-2 0 1,0 0-1,0 2 0,0 0 0,-1 1 0,-1 1 0,1 1 0,-37-7 0,47 11 30,0 0-1,0 0 1,0 1-1,0 0 1,0 1-1,0 0 1,0 0 0,0 1-1,0 0 1,0 1-1,1 0 1,-14 4-1,22-6 13,-1 0-1,1 1 1,-1-1-1,1 0 1,-1 1 0,1-1-1,0 0 1,-1 1-1,1-1 1,-1 1 0,1-1-1,0 1 1,-1-1 0,1 1-1,0-1 1,-1 1-1,1-1 1,0 1 0,0-1-1,0 1 1,0-1-1,-1 1 1,1-1 0,0 1-1,0 0 1,0-1-1,0 1 1,0-1 0,0 1-1,0-1 1,1 1-1,-1-1 1,0 1 0,0 0-1,0-1 1,0 1-1,1-1 1,-1 1 0,0-1-1,1 1 1,-1-1-1,0 1 1,1-1 0,-1 0-1,1 1 1,-1-1-1,0 0 1,1 1 0,-1-1-1,1 0 1,-1 1-1,1-1 1,24 15 95,-13-12-59,1 1 1,-1-1-1,1-1 0,0-1 0,-1 1 0,1-2 1,22-1-1,4 0 49,178-9 485,13 0-1761,-223 10 928,18 1-841,-9 5-2417,-7-2-448</inkml:trace>
</inkml:ink>
</file>

<file path=ppt/ink/ink2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3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27 390 10112,'-1'7'1065,"0"0"1,0 0 0,1 0 0,0 1 0,0-1-1,1 0 1,0 0 0,3 9 0,-4-13-665,1 1 0,0-1 0,0 0 0,1 0 0,-1 0 0,1 0 0,-1 0 0,1 0 0,0-1 0,0 1 0,0-1 0,0 1 0,1-1 0,-1 1 0,1-1 0,-1 0 0,1 0 0,0-1 0,0 1 0,-1 0 0,1-1 0,5 2 0,6 0-291,-1-2-1,1 1 1,0-1 0,-1-1-1,1-1 1,-1 0 0,1 0-1,-1-2 1,1 0-1,-1 0 1,0-1 0,20-9-1,11-7 398,-1-2-1,43-29 0,-74 45-489,0-2 1,-1 1-1,0-1 0,-1-1 1,1 0-1,-2-1 0,1 0 1,-1 0-1,-1-1 0,0 0 1,-1 0-1,0-1 0,0 0 1,-1 0-1,7-23 0,-12 29-26,0 0 0,0 0-1,-1 0 1,0 1 0,0-1 0,-1 0-1,0 0 1,0 0 0,0 0-1,-1 1 1,1-1 0,-1 1-1,-1-1 1,1 1 0,-1 0-1,0 0 1,0 0 0,0 0 0,-6-6-1,0 1-18,-1 0 0,0 1-1,0 0 1,-1 1 0,0 0 0,-23-12-1,20 14 20,0 0 0,-1 1-1,0 1 1,1 0 0,-2 1 0,1 0-1,0 2 1,0 0 0,-1 0-1,1 1 1,-1 1 0,1 1 0,-22 5-1,20-4-3,0 2 0,0 0-1,0 1 1,0 0-1,1 2 1,0 0 0,1 1-1,-1 0 1,2 1-1,-27 23 1,38-30-68,0 0 0,-1 0 1,1 0-1,1 0 0,-1 1 0,0-1 0,1 1 1,0 0-1,0 0 0,0 0 0,0 0 0,1 0 1,-1 0-1,1 0 0,0 0 0,0 1 0,1-1 1,-1 0-1,1 1 0,0-1 0,0 0 0,1 1 0,-1-1 1,1 0-1,0 0 0,0 1 0,0-1 0,1 0 1,-1 0-1,1 0 0,0 0 0,4 6 0,37 30-3396,-3-6-491</inkml:trace>
</inkml:ink>
</file>

<file path=ppt/ink/ink2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4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1 595 9472,'19'-5'9251,"26"-2"-4299,3 0-3540,-37 5-1245,0-1-1,0-1 1,0 0-1,0 0 1,-1-1-1,10-6 1,35-16-138,-1 4 1176,97-57 0,-114 56-761,-2-1 0,0-3 0,53-55 0,-78 73-402,0-1 1,-1 0-1,-1-1 0,0 0 1,0-1-1,-1 1 0,-1-1 1,0-1-1,-1 1 0,-1-1 1,0 0-1,0 0 0,-2 0 1,3-29-1,-5 41-41,0 0 0,0 0-1,0 0 1,0 0 0,-1 0 0,1 0 0,0 0 0,-1 0-1,0 0 1,1 0 0,-1 1 0,-2-4 0,3 4-2,0 1 0,-1-1 0,1 1 0,-1 0 0,1-1 0,0 1 0,-1 0 0,1 0 1,-1-1-1,1 1 0,-1 0 0,1 0 0,-1 0 0,1-1 0,-1 1 0,0 0 0,1 0 1,-1 0-1,1 0 0,-1 0 0,1 0 0,-1 0 0,1 0 0,-1 0 0,1 0 1,-1 1-1,1-1 0,-1 0 0,0 1 0,-2 0-7,0 1 0,0 0 0,1 0 0,-1 1 0,1-1 0,-1 1 0,1-1 0,0 1 0,0 0 0,0 0 0,0 0 0,1 0 0,-3 5 0,-1 9-12,0 1 1,1-1-1,1 1 1,1 0-1,1 0 0,1 28 1,-1 2 28,4 365-500,-7-303 363,4-107 116,-1-1-1,1 1 1,-1-1-1,1 1 1,-1-1-1,0 1 1,0-1-1,0 0 1,0 1-1,-1-1 1,1 0 0,-1 0-1,1 0 1,-1 0-1,0 0 1,1 0-1,-1-1 1,0 1-1,0 0 1,0-1-1,-1 0 1,1 1-1,0-1 1,-1 0-1,1 0 1,0 0-1,-4 0 1,-9 4-82,0-1 0,0-1 0,-21 2 1,16-2 28,-52 4-33,68-7 116,-1 1-1,1-2 1,-1 1 0,0-1-1,1 1 1,-1-1 0,1 0-1,0-1 1,-1 1 0,1-1-1,0 0 1,0 0 0,-4-3-1,8 5-2,0-1-1,0 1 0,0-1 1,0 1-1,0-1 0,0 1 0,1-1 1,-1 1-1,0-1 0,0 1 1,0-1-1,1 1 0,-1 0 0,0-1 1,1 1-1,-1 0 0,0-1 1,1 1-1,-1 0 0,0-1 0,1 1 1,-1 0-1,1 0 0,-1-1 1,1 1-1,-1 0 0,1 0 0,-1 0 1,0 0-1,1-1 0,-1 1 0,1 0 1,-1 0-1,1 0 0,-1 0 1,1 0-1,-1 0 0,1 0 0,-1 1 1,1-1-1,23-5 147,11 2 138,0 2-1,51 4 1,-45-1-226,43-2 0,-70-2-402,1 1 1,-1-2-1,0 0 0,1 0 1,-1-2-1,23-10 0,19-9-10444,-42 21 6806</inkml:trace>
</inkml:ink>
</file>

<file path=ppt/ink/ink2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5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 3 5632,'-4'-3'11482,"-12"10"-6896,14-6-4409,-1 1-1,1-1 1,0 1-1,0 0 1,0 0 0,0 0-1,0 0 1,0 0-1,-3 4 1,3-1 56,1-1-1,0 0 1,0 1 0,0-1-1,0 1 1,1-1 0,-1 1-1,1 0 1,0-1 0,1 1-1,-1-1 1,1 1 0,0-1-1,0 1 1,0-1 0,3 7 0,0-3-98,0-1 1,0-1-1,1 1 1,0-1-1,0 0 1,0 0 0,1 0-1,12 9 1,3 0 53,2-1 0,0-1 1,0 0-1,46 15 0,-36-17 13,0-2-1,1-1 0,0-2 0,0-1 0,1-1 0,59-3 0,-200-7-73,102 6-128,-1 2-1,1-1 0,0 0 1,-1 1-1,1 0 1,0 0-1,-7 5 0,-18 7-122,-49 3-86,63-15 152,1 0 1,-1 1-1,1 0 1,0 2-1,0-1 1,1 2 0,-20 9-1,-4 11-170,-44 39 0,10-7 510,62-50-271,-1-1-1,2 1 0,-1 1 0,1 0 0,0 0 0,-10 17 0,15-22 16,1 1-1,0-1 0,0 0 0,0 1 0,0-1 1,1 1-1,0 0 0,0-1 0,0 1 1,0 0-1,1 0 0,0 0 0,0 0 0,0 0 1,0-1-1,1 1 0,0 0 0,3 8 0,-1-5 54,0 0-1,0-1 1,1 1-1,0-1 1,0 0-1,1-1 1,0 1 0,0-1-1,1 0 1,8 8-1,-2-4-166,6 8-491,-13-4-8229,-5-11 4839</inkml:trace>
</inkml:ink>
</file>

<file path=ppt/ink/ink2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1:56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53 164 4608,'-15'12'13352,"-3"28"-7940,7 5-6138,7-22 3167,2-4-2006,0 1 0,1 0-1,1 0 1,1 0 0,1-1-1,0 1 1,7 23-1,-6-36-361,0 0 0,1 0-1,0 0 1,0-1-1,1 0 1,-1 1-1,1-2 1,1 1 0,-1 0-1,1-1 1,0 0-1,0-1 1,0 1-1,1-1 1,0 0 0,0-1-1,0 1 1,0-1-1,0-1 1,10 3-1,9 3 84,0-2 0,1-1 0,0-1 0,31 1 0,-33-5-37,0-1 0,-1-1-1,1-1 1,-1-1 0,1-1 0,-2-1-1,41-16 1,-30 7-2,0-1 1,-1-2-1,-1-1 0,35-28 0,-55 38-85,-1 0 0,-1-1 0,0 0 0,0 0 0,-1-1 0,-1 0 0,11-17 0,-16 24-27,-1-1 0,0 0 1,1 0-1,-2 0 0,1 0 0,-1 0 0,1 0 0,-1 0 0,-1-1 0,1 1 0,-1 0 0,0-1 0,0 1 0,0 0 0,-1 0 0,0-1 0,0 1 1,0 0-1,-1 0 0,-3-8 0,4 8-5,-2-3 0,0-1 0,-1 1 0,1 0 0,-2 0 0,1 1 0,-1-1 0,0 1 0,-1 0 0,1 0 0,-1 1 0,-1-1 0,1 2 0,-1-1 0,0 1 0,-10-6 0,3 1 0,-2-1 0,0 0 0,-1 2 0,0 0 0,-1 1 0,0 0 0,0 2 0,0 0 0,-36-6 0,39 8 0,-5 0-11,1 0 1,-1 2-1,0 0 0,0 1 1,0 1-1,0 1 0,0 0 1,0 2-1,-30 7 0,34-6-35,0 0-1,0 1 1,0 1-1,1 1 1,0 0-1,0 1 1,1 0-1,0 2 0,0-1 1,-20 20-1,26-23-137,1 1 0,-1 0 0,1 0 0,1 1 0,-1 0 0,2 0 0,-1 0 0,1 1 0,0 0 0,0 0 0,1 0 0,1 0 0,0 1 0,0 0 0,-2 11 0,4-13-160,-1-1-1,1 0 0,1 1 1,0-1-1,0 1 0,0-1 1,1 0-1,0 1 0,0-1 1,1 0-1,0 1 0,0-1 0,0 0 1,1 0-1,1-1 0,-1 1 1,1-1-1,8 11 0,29 46-3751</inkml:trace>
</inkml:ink>
</file>

<file path=ppt/ink/ink2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6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1606 7296,'8'-30'8958,"0"-5"-6077,-8-5-1965,-2-1-1,-1 1 0,-15-63 0,7 42 156,-4-70 0,14 64-545,3 0 0,16-99 1,9 51-101,4 2 1,87-206-1,-104 285-366,1 0 0,31-47-1,-38 67-50,2 1 0,0 1-1,0 0 1,1 0-1,1 1 1,0 0-1,0 1 1,16-9-1,-23 17 1,0 0 0,0-1-1,1 2 1,-1-1-1,1 1 1,-1 0 0,1 0-1,0 0 1,0 1-1,-1-1 1,1 2-1,0-1 1,-1 1 0,1-1-1,0 2 1,-1-1-1,1 1 1,-1-1-1,1 1 1,-1 1 0,0-1-1,8 6 1,9 5 32,0 2 0,-2 0 1,30 27-1,-29-21-30,-1 1-1,-1 1 1,-1 0 0,-1 1-1,24 46 1,-17-23 10,-3 2 1,19 58-1,-27-61-21,-2 1 0,-3 0-1,-1 1 1,0 49 0,-10 196 9,0-199 4,-7 284-1932,9-365-216,-3-14-801,-3-17-697,6-2 284</inkml:trace>
</inkml:ink>
</file>

<file path=ppt/ink/ink2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6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0 110 5888,'6'-11'8750,"8"7"-4380,30 5-2552,-6 0 267,44-11-1172,116-29 1,44-7-1333,-192 44-1957,-48 3 2160,-1-1 0,1 0 0,0 1 0,0 0 0,0-1 0,0 1 0,-1 0 0,1 0 0,0 0 0,-1 0 0,1 0 0,-1 0 0,1 0 0,-1 0 0,1 1 0,-1-1 0,0 0 0,0 1 0,0 0 0,2 1 0,6 14-2983</inkml:trace>
</inkml:ink>
</file>

<file path=ppt/ink/ink2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7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14 236 896,'2'-1'61,"-1"0"0,1 0 0,0 0 0,-1 1 1,1-1-1,0 0 0,0 1 0,-1-1 0,1 1 0,0 0 0,0-1 0,4 1 0,7 1 2985,-11-5 2779,-7-5-3587,-8-6-437,13 14-1169,0 1-499,-1 0 0,1 0 0,0 0 0,-1-1 0,1 1 0,-1 0 1,1 0-1,0 0 0,-1 0 0,1 0 0,0 0 0,-1 0 1,1 0-1,-1 0 0,1 0 0,0 0 0,-1 0 0,1 0 1,-1 0-1,1 0 0,0 0 0,-1 0 0,1 0 0,0 0 1,-1 0-1,1 1 0,0-1 0,-1 0 0,1 0 0,0 1 0,-1-1 1,1 0-1,0 0 0,-1 1 0,1-1 0,0 0 0,0 1 1,0-1-1,-1 0 0,1 1 0,0-1 0,0 0 0,0 1 1,0-1-1,-1 1 0,-7 19 1232,7-17-1154,-1 6 103,-1-1-1,1 1 1,0 0 0,1 0 0,0-1 0,1 1 0,0 0 0,0 0 0,1 0 0,0 0 0,4 16 0,-3-19-253,0 0 0,0 0 0,0 0 0,1 0 0,0-1 0,0 1 0,1-1 0,0 0 0,0 0 1,0 0-1,0 0 0,1-1 0,0 0 0,-1 0 0,2 0 0,-1 0 0,0-1 0,7 3 0,0-1-12,0 0 0,1-1 0,-1-1 0,1 0 0,0-1 0,0 0 0,0-1 0,0 0 0,0-1 0,15-2 0,0-2 51,0-1 0,0-1 0,41-15 0,-51 15-29,0-1-1,-1-1 1,1-1-1,-2 0 1,1-1 0,-2-1-1,1 0 1,-1-1-1,-1-1 1,0-1-1,-1 0 1,21-28-1,-31 37-59,1 0 1,-1 0-1,0-1 0,-1 1 0,1 0 0,-1-1 0,0 0 0,0 1 0,-1-1 0,0 0 0,0 0 0,0 0 0,-1 0 0,0 0 0,0 0 0,0 0 0,-1 0 1,0 0-1,0 0 0,0 0 0,-1 1 0,0-1 0,0 0 0,0 1 0,-1 0 0,-5-9 0,1 6-46,0 1-1,0 0 1,-1 0 0,0 0 0,0 1-1,-1 0 1,1 1 0,-1 0-1,-11-5 1,2 3-85,0 0 1,-1 1-1,-35-7 0,36 11 17,-1 0 0,1 1 1,0 1-1,-1 0 0,1 2 0,-1 0 0,1 1 1,0 1-1,0 0 0,1 2 0,-28 11 0,32-11-106,0 1-1,1 0 1,0 0-1,0 1 1,1 1-1,0 0 0,1 0 1,0 1-1,0 1 1,1 0-1,1 0 1,0 0-1,0 1 1,1 0-1,-6 14 1,10-20-113,1 1 1,0-1 0,0 1-1,0-1 1,1 1 0,0-1-1,0 1 1,1 0 0,0-1-1,0 1 1,1 0 0,-1 0-1,2-1 1,-1 1 0,4 10-1,9 37-3133</inkml:trace>
</inkml:ink>
</file>

<file path=ppt/ink/ink2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7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7424,'-7'10'10954,"4"15"-7974,7 43-1469,31 196-701,19 73 1430,-40-238-1977,-4 0 0,-4 110 1,-22 1-1672,15-202 1022,0 11-1511,1-19 1824,0 1 0,1-1 0,-1 0 0,0 0 0,0 0-1,0 0 1,0 0 0,1 1 0,-1-1 0,0 0 0,0 0 0,0 0 0,0 0 0,1 0 0,-1 0 0,0 0 0,0 1-1,0-1 1,1 0 0,-1 0 0,0 0 0,0 0 0,1 0 0,-1 0 0,0 0 0,0 0 0,0 0 0,1 0 0,-1 0-1,0-1 1,0 1 0,0 0 0,1 0 0,-1 0 0,0 0 0,0 0 0,0 0 0,1 0 0,-1 0 0,0-1 0,0 1-1,0 0 1,0 0 0,1 0 0,-1 0 0,0-1 0,0 1 0,0 0 0,0 0 0,0 0 0,0-1 0,0 1 0,0 0-1,10-5-3253</inkml:trace>
</inkml:ink>
</file>

<file path=ppt/ink/ink2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8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0 289 7424,'5'2'695,"-1"0"0,0 0 1,1 0-1,-1 0 0,1-1 1,0 0-1,0 0 0,-1 0 1,1-1-1,0 0 0,0 1 0,0-2 1,0 1-1,-1-1 0,1 1 1,7-3-1,75-21 3484,-65 14-3869,-1 0-1,0-2 0,0 0 1,-1-1-1,-1-1 0,-1-1 1,0-1-1,0-1 0,19-24 1,-14 2 239,-22 37-531,0 0 0,-1 0 0,1 0 0,-1 1 0,1-1-1,-1 0 1,0 0 0,0 0 0,0 0 0,0 0 0,0 0-1,-1 0 1,1 0 0,0 0 0,-1 0 0,1 0 0,-1 1-1,0-1 1,0 0 0,0 0 0,0 1 0,-1-3 0,-1 1-7,0 0 1,0 1 0,0-1-1,-1 1 1,1-1 0,-1 1-1,1 0 1,-1 0 0,0 1-1,0-1 1,0 1 0,0 0 0,0 0-1,0 0 1,0 0 0,-1 1-1,1 0 1,0 0 0,0 0-1,0 0 1,0 1 0,-1-1-1,1 1 1,-7 3 0,-8 1 45,1 1-1,1 1 1,-1 1 0,-19 11-1,29-13-23,-1 0 0,1 1-1,0-1 1,0 2-1,1-1 1,0 1-1,0 0 1,1 1 0,0-1-1,0 1 1,1 1-1,0-1 1,1 1-1,0-1 1,1 1-1,0 1 1,0-1 0,-2 20-1,5-23-51,0 0 1,1 0-1,0 0 1,0 0-1,0 0 0,1 0 1,0-1-1,1 1 0,-1-1 1,1 1-1,0-1 0,1 0 1,0 0-1,0 0 0,0-1 1,0 1-1,1-1 1,0 0-1,0-1 0,0 1 1,1-1-1,0 0 0,11 6 1,-4-2-591,0-1 0,1 0 0,0-1 0,0 0 0,1-1 0,0-1 0,0 0 0,0-1 0,0-1 0,19 1 0,7-3-2869</inkml:trace>
</inkml:ink>
</file>

<file path=ppt/ink/ink2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2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350 50 3584,'-3'-9'464,"2"5"-266,-1 0 0,0-1 0,0 1 0,0 0 0,0 0 0,-1 0 0,-5-7 0,6 11-51,1 0 0,0 0 0,0 0 0,-1 1 1,1-1-1,0 1 0,0-1 0,-1 1 0,1-1 0,0 1 0,0-1 1,0 1-1,0 0 0,0 0 0,0 0 0,0 0 0,-1 1 0,-8 5 191,-34 23 56,2 2 0,1 1 0,-39 42-1,45-42 166,32-29-525,-1 0 0,0 0 0,1 1 0,0-1 0,0 1 0,0 0 1,1 0-1,-1 0 0,1 0 0,0 0 0,-1 9 0,2-12-27,1 0-1,-1 0 1,1 0-1,0 0 1,0 1-1,0-1 1,0 0 0,0 0-1,0 0 1,1 1-1,-1-1 1,1 0-1,-1 0 1,1 0-1,0 0 1,0 0-1,0 0 1,0 0-1,0 0 1,1 0-1,-1-1 1,0 1 0,1 0-1,-1-1 1,1 1-1,0-1 1,-1 0-1,1 1 1,0-1-1,0 0 1,2 1-1,10 3-3,0-1 0,0 0-1,1-1 1,-1 0 0,1-1-1,-1-1 1,16 0 0,31 3 18,288 48 598,-334-50-521,0 2 0,0 0 0,-1 0 0,1 1 0,-1 1 1,0 1-1,0 0 0,-1 0 0,23 19 0,-32-23-45,-1 0-1,0 0 0,0 0 1,0 1-1,0-1 1,-1 1-1,1 0 0,-1 0 1,0 0-1,0 0 1,0 0-1,-1 1 0,0-1 1,1 0-1,0 8 1,-3-7 11,1 1 1,0-1 0,-1 1 0,0-1 0,-1 0 0,1 0 0,-1 1-1,0-1 1,0 0 0,0-1 0,-1 1 0,0 0 0,0-1 0,0 1-1,0-1 1,-5 5 0,-5 5 57,-1-1-1,-1 0 1,0-1 0,-1 0-1,0-1 1,-1-1 0,0-1-1,0 0 1,-35 12 0,-14-1 225,-98 19 1,103-27-191,23-4-506,0-2-1,0-2 0,0-1 0,-68-4 0,97-1-1198,10-2 99,19-5-798,-9 4 1582,26-11-1404</inkml:trace>
</inkml:ink>
</file>

<file path=ppt/ink/ink2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8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328 57 5888,'18'-27'3025,"2"-3"4318,-37 30-3533,-12 1-4058,-7 9 1006,0 1 1,1 2-1,1 2 0,0 1 0,-61 39 1,76-44-530,17-10-209,0 0 1,1-1-1,-1 1 1,0 0 0,1 0-1,-1 0 1,1 0-1,-1 0 1,1 0 0,-1 1-1,1-1 1,0 0 0,0 1-1,-1-1 1,1 1-1,0-1 1,1 1 0,-1 0-1,0-1 1,0 1-1,1 0 1,-1 0 0,1-1-1,-1 1 1,1 3 0,1-3-1,0 0 0,1-1 0,-1 1 1,1 0-1,-1-1 0,1 1 1,0-1-1,0 0 0,0 1 0,0-1 1,0 0-1,0 0 0,0 0 1,0-1-1,0 1 0,0 0 0,1-1 1,-1 1-1,0-1 0,0 0 1,1 0-1,1 0 0,126 18 815,180 29 527,-290-43-1272,1 0 0,-1 2-1,-1 0 1,1 1-1,-1 1 1,0 1 0,-1 1-1,0 1 1,28 21-1,-43-30-63,-1 0-1,1 0 1,-1 1-1,1-1 0,-1 1 1,0 0-1,0-1 1,-1 1-1,1 0 0,0 0 1,-1 1-1,0-1 1,0 0-1,0 0 0,0 1 1,0-1-1,0 0 1,-1 1-1,0 6 0,0-6 9,-1 1-1,-1-1 1,1 1-1,0 0 0,-1-1 1,0 0-1,0 1 1,0-1-1,-1 0 0,1 0 1,-1 0-1,0-1 0,-4 5 1,-3 1 36,0 0 1,0 0-1,-1-1 0,0 0 1,-1-1-1,1-1 0,-2 1 1,1-2-1,0 0 0,-21 5 1,-6-1 56,0-3 0,0-1 0,-56-1 0,72-4-108,1-1 1,0-1-1,0-1 0,0-1 1,1-1-1,-1 0 1,1-2-1,-21-9 0,41 16-77,1 0-1,-1-1 0,0 1 1,1 0-1,-1 0 0,1 0 1,-1 0-1,0-1 0,1 1 1,-1 0-1,1 0 0,-1-1 1,1 1-1,-1-1 0,1 1 1,-1 0-1,1-1 0,-1 1 1,1-1-1,0 1 0,-1-1 1,1 1-1,0-1 0,-1 1 1,1-1-1,0 0 0,0 1 1,-1-1-1,1 1 0,0-1 1,0 0-1,0 1 0,0-1 1,0 1-1,0-1 0,0 0 1,0 1-1,0-1 0,0 0 1,0 1-1,0-1 0,1 1 1,-1-1-1,0 0 0,0 1 1,1-1-1,-1 1 0,0-1 1,1 1-1,-1-1 0,0 1 1,1-1-1,-1 1 0,1-1 1,-1 1-1,1 0 0,-1-1 1,1 1-1,-1 0 0,1-1 1,-1 1-1,1 0 0,0-1 1,40-16-4522,-37 16 4189,27-8-3449</inkml:trace>
</inkml:ink>
</file>

<file path=ppt/ink/ink2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9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420 10 8448,'-1'-1'358,"0"0"1,0 1 0,-1-1 0,1 0-1,0 0 1,0 0 0,-1 1 0,1-1-1,0 1 1,-1-1 0,1 1-1,-1-1 1,1 1 0,0 0 0,-1 0-1,1 0 1,-1 0 0,1 0 0,-1 0-1,1 0 1,-1 0 0,1 1-1,-3 0 1,-47 13 6314,21-5-6596,5-2 134,0 1 0,0 2-1,1 0 1,1 2 0,0 1 0,-26 18-1,-7 3 641,51-31-800,-1 0 1,1 1 0,0 0 0,0-1 0,1 2 0,-1-1 0,-7 9 0,11-12-51,1 1 0,-1-1 1,0 0-1,1 0 0,-1 1 1,1-1-1,-1 1 0,1-1 1,-1 0-1,1 1 0,0-1 1,0 1-1,0-1 0,0 1 1,0-1-1,0 0 0,0 1 0,0-1 1,1 1-1,-1-1 0,1 0 1,-1 1-1,1-1 0,-1 0 1,1 1-1,0-1 0,-1 0 1,1 0-1,0 1 0,0-1 1,0 0-1,0 0 0,0 0 1,0 0-1,0 0 0,0-1 1,1 1-1,-1 0 0,0 0 1,2 0-1,14 7 4,1-1 0,0 0 0,0-2 0,0 0-1,0-1 1,1 0 0,0-2 0,19 1 0,14 3 100,219 45 279,-202-29-263,-66-21-106,0 0 0,0 0 0,0 1 0,0-1 0,0 1 0,0 0 0,-1 0 0,1 0 0,-1 0 0,0 0 0,0 1 0,1-1 0,-1 1 0,-1-1 0,1 1 0,0 0 0,-1 0 0,3 4 0,-5-4 2,1-1 0,-1 1 0,1-1 0,-1 0 1,0 0-1,0 1 0,0-1 0,0 0 1,0 0-1,-1 0 0,1 0 0,0 0 1,-1 0-1,0-1 0,1 1 0,-1 0 1,0-1-1,0 1 0,0-1 0,0 0 1,0 1-1,0-1 0,-3 1 0,-62 32 148,54-28-104,-6 3-15,0-2 0,-1 0-1,1-2 1,-1 0-1,-39 5 1,9-3 22,13-1-52,-64 2-1,86-7-112,0-2 0,1 0 0,-1-1-1,1 0 1,-1-1 0,1-1-1,-23-9 1,36 13 47,1 0 0,-1 0-1,0 0 1,1 0 0,-1 0 0,0-1-1,1 1 1,-1 0 0,0 0 0,1-1-1,-1 1 1,0 0 0,1-1 0,-1 1-1,1-1 1,-1 1 0,1-1 0,-1 1-1,1-1 1,-1 1 0,1-1 0,0 0-1,-1 1 1,1-1 0,0 0 0,-1 1-1,1-1 1,0 0 0,0 1 0,0-1-1,0 0 1,-1 1 0,1-1 0,0 0-1,0 1 1,0-1 0,1 0 0,-1 0-1,0 1 1,0-1 0,0 0 0,0 1-1,1-1 1,-1 0 0,2-1-336,0 0 1,-1 0-1,1 1 0,0-1 1,0 1-1,0 0 0,0 0 1,0 0-1,0 0 1,0 0-1,0 0 0,5-1 1,11-2-3093</inkml:trace>
</inkml:ink>
</file>

<file path=ppt/ink/ink2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09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30 202 11392,'-10'5'8775,"4"5"-3586,5 18-2202,3-20-2993,0 1 0,0-1 1,0 0-1,1 0 0,7 14 0,-3-9 120,0 0-1,1-1 0,0 1 0,0-2 1,2 1-1,-1-1 0,1 0 0,1-1 1,0 0-1,0-1 0,1 0 0,14 7 0,-6-7 46,0-1 0,1-1 1,0-1-1,0 0 0,0-2 0,0-1 0,1 0 0,0-2 0,-1 0 0,27-3 0,-24-2-117,0-1 1,-1-2 0,0 0-1,0-1 1,0-2 0,-1 0-1,27-17 1,-42 22-38,-1 0 0,0-1 0,0 0 0,0 0 0,0 0 0,-1-1 0,0 1 0,-1-1 0,1-1 0,-1 1 0,-1-1 0,0 1 0,0-1 0,0 0 0,-1 0 0,0 0 0,0 0 0,-1-1 0,0 1 0,-1 0 0,0-1 0,0 1 0,0 0 0,-1-1-1,-1 1 1,1 0 0,-1 0 0,-1 0 0,-3-9 0,2 9-12,0 0 0,0-1 0,0 2 0,-1-1-1,-1 1 1,1-1 0,-1 1 0,0 1 0,-1-1 0,0 1-1,0 0 1,0 1 0,0 0 0,-1 0 0,-9-5-1,2 1-5,0-1-12,-1 1-1,0 1 1,-1 0-1,1 0 0,-2 2 1,1 0-1,0 2 1,-1-1-1,0 2 0,0 0 1,0 2-1,-1 0 1,1 1-1,-32 3 0,22 1-306,-1 1 0,1 1 0,-40 15 0,51-15-648,1 1 0,1 1 0,-29 18 1,-7 9-2883</inkml:trace>
</inkml:ink>
</file>

<file path=ppt/ink/ink2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2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477 79 8064,'-22'-26'7897,"-1"5"-3626,18 17-4116,-1 0 0,1 1 0,-1 0 0,0 0 0,0 0 0,-1 1 0,1-1 0,0 2 0,-1-1 0,1 1 0,-1 0 0,0 0 0,1 1 0,-1-1 0,0 2 0,1-1 0,-1 1 0,0 0 0,1 0 0,-10 4 0,-4 0 16,0 1 0,1 1-1,0 1 1,0 0 0,1 2-1,0 0 1,1 1 0,0 1-1,0 0 1,2 1 0,-1 1-1,2 1 1,-21 25 0,32-35-146,0 0 0,0 0 0,0 0 0,1 0 0,0 1 0,0 0 0,0-1 0,0 1 0,1 0 0,-1 11 0,2-14-18,0-1 1,0 1 0,0 0 0,1 0 0,-1 0-1,1 0 1,0 0 0,0 0 0,0 0-1,0-1 1,0 1 0,0 0 0,1-1-1,-1 1 1,1-1 0,0 1 0,0-1-1,0 0 1,0 0 0,0 0 0,0 0 0,1 0-1,-1 0 1,4 1 0,12 6 20,0 0-1,1-1 1,-1-2-1,2 1 1,20 2 0,106 13-7,-107-18-28,0 1-1,0 2 0,0 1 1,62 24-1,-81-23 49,0 0-1,0 1 1,-2 1-1,1 1 1,-1 1-1,-1 0 1,-1 1-1,0 1 1,24 29 0,-32-35 52,-1 0 0,-1 1 0,0-1 0,0 2 1,6 14-1,-11-23-71,-1 0-1,1 1 1,0-1 0,-1 0 0,1 0 0,-1 1 0,0-1-1,0 0 1,0 1 0,0-1 0,0 0 0,-1 1 0,1-1 0,-1 0-1,1 0 1,-1 0 0,0 1 0,0-1 0,0 0 0,0 0-1,0 0 1,0 0 0,0 0 0,-1 0 0,1-1 0,-1 1-1,0 0 1,1-1 0,-1 1 0,0-1 0,0 0 0,-3 2-1,-11 6 38,0-1 0,-1-1-1,-1 0 1,1-1 0,-1-1-1,0-1 1,0 0 0,-27 1-1,4-2 86,0-3 0,-73-8 0,94 6-381,1-1 0,0 0-1,0-2 1,1 0 0,-1-1-1,1-1 1,-29-15 0,46 21 72,0 1 1,0 0 0,0-1-1,0 1 1,0-1-1,1 1 1,-1-1-1,0 1 1,0-1-1,0 0 1,1 1 0,-1-1-1,0 0 1,1 0-1,-1 1 1,1-1-1,-1 0 1,1 0-1,-1 0 1,1 0 0,0 0-1,-1 0 1,1 0-1,0 0 1,0 0-1,0 0 1,0 1 0,0-1-1,0 0 1,0 0-1,0 0 1,0 0-1,0 0 1,0 0-1,0 0 1,1 0 0,-1 0-1,0 0 1,1 0-1,-1 0 1,1 0-1,-1 0 1,1 1-1,0-1 1,-1 0 0,1 0-1,1 0 1,7-11-3441</inkml:trace>
</inkml:ink>
</file>

<file path=ppt/ink/ink2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2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117 273 9600,'13'0'3170,"1"-1"0,-1-1 0,20-4 0,-18 1-2089,1 1-1,26-14 0,-31 13-988,-2 0 0,1-1 0,0 0 0,-1-1 0,0 0-1,-1 0 1,1-1 0,-2 0 0,1 0 0,-1-1-1,8-12 1,-13 18-69,0 0 1,0 0-1,-1 1 0,1-1 1,-1 0-1,1 0 0,-1 0 0,0-1 1,-1 1-1,1 0 0,0 0 1,-1-1-1,0 1 0,1 0 0,-1 0 1,-1-1-1,1 1 0,0 0 1,-1-1-1,0 1 0,0 0 0,0 0 1,0 0-1,0 0 0,0 0 1,-1 0-1,0 0 0,1 0 0,-1 0 1,0 1-1,0-1 0,-1 1 1,1 0-1,-1-1 0,1 1 0,-1 0 1,1 0-1,-1 1 0,0-1 1,-5-2-1,-1 0-6,0 0-1,-1 1 1,1 0 0,-1 1 0,1 0 0,-1 0 0,0 1-1,0 0 1,0 1 0,1 0 0,-1 1 0,-12 2-1,11-1-2,0 2 0,0-1-1,1 2 1,-1-1-1,1 1 1,0 1 0,1 0-1,-1 0 1,1 1-1,0 0 1,1 1-1,0 0 1,0 0 0,1 1-1,0-1 1,0 2-1,1-1 1,0 1-1,0 0 1,2 0 0,-1 1-1,1-1 1,0 1-1,1 0 1,-2 18-1,2-15-5,1 0 0,1 0 0,0 0 0,1 0 0,0 0 0,1 0 0,1 0 0,0 0 0,1-1 0,0 1 0,2-1 0,-1 1 0,1-1 0,1-1 0,1 1 0,-1-1 0,2 0 0,0 0 0,16 18-1,-15-22-70,-1-1 0,1 0 0,0-1 0,1 0 0,-1-1 0,1 0 0,0 0 0,1-1 0,-1 0 0,1-1 0,-1 0 0,1 0 0,13 0 0,-3-1-964,0-1 1,-1-1 0,1-1 0,0-1 0,38-9 0,-8-1-2452</inkml:trace>
</inkml:ink>
</file>

<file path=ppt/ink/ink2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3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31 7936,'6'-21'10312,"-2"11"-4008,-12 27-6195,-4 13 554,3 0 0,0 0 1,2 0-1,1 1 1,2 0-1,1 1 1,1-1-1,1 0 1,6 40-1,-5-64-650,0-1 1,1 1-1,0-1 0,1 0 1,-1 0-1,1 1 0,0-1 1,1 0-1,-1-1 0,1 1 1,1 0-1,-1-1 0,1 0 1,0 1-1,0-1 0,0-1 1,1 1-1,-1-1 0,1 0 1,0 0-1,1 0 0,-1-1 1,10 6-1,0-5-23,0-1 1,0 0-1,0-1 0,0 0 0,0-1 1,0-1-1,0-1 0,0 0 0,29-6 1,-10 0-959,-1-2 0,-1-2 1,43-18-1,-65 25 57,-1-1 0,0 0 0,0 0-1,-1 0 1,0-1 0,9-8 0,6-6-2951</inkml:trace>
</inkml:ink>
</file>

<file path=ppt/ink/ink2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3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13568,'0'3'6783,"26"0"-8703,-17-3 12160,4 0-10496,0 0 0,0-6-1536,1 1 0,-6-5-768,-3 2 0</inkml:trace>
</inkml:ink>
</file>

<file path=ppt/ink/ink2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5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28 4736,'-4'-5'1639,"-5"-9"6494,9 14-8077,0 0 0,-1-1 0,1 1 0,0 0 0,0-1 0,0 1 0,0 0 0,0 0 0,0-1 0,0 1 0,0 0 1,0 0-1,0-1 0,1 1 0,-1 0 0,0 0 0,0-1 0,0 1 0,0 0 0,0 0 0,0 0 0,0-1 0,1 1 0,-1 0 0,0 0 1,0 0-1,0-1 0,1 1 0,-1 0 0,0 0 0,0 0 0,0 0 0,1-1 0,-1 1 0,0 0 0,0 0 0,1 0 0,-1 0 0,0 0 0,0 0 1,1 0-1,-1 0 0,0 0 0,0 0 0,1 0 0,-1 0 0,0 0 0,0 0 0,1 0 0,-1 0 0,0 0 0,0 0 0,1 0 0,1 0 1182,-2 0-1196,2 38 6209,6-27-6000,0-1 0,1-1 0,1 1 0,0-2 0,0 1 0,1-1 0,14 8 0,-4-6-118,1 0-1,0-1 1,33 9-1,52 17 70,-62-18 41,1-3 0,0-1 0,63 8 0,-91-20-135,-27-4 147,-28 0-576,30 5 313,0 0-1,1 0 1,0 1-1,-1 0 1,-7 5-1,8-4-28,-1 0-1,0-1 0,0 0 1,0 0-1,-9 2 0,-11 1 51,1 0 0,0 2 0,1 1-1,0 1 1,0 1 0,1 1 0,1 1 0,0 1-1,-28 23 1,38-26-10,-10 8-38,0 0-1,-34 40 0,52-52 36,-1 0-1,2 0 1,-1 0 0,1 1 0,0-1 0,1 1 0,-1 0-1,1 0 1,1 1 0,0-1 0,0 0 0,1 1 0,-1 16-1,2-20 9,1 0-1,0-1 0,0 1 0,0 0 1,1 0-1,0 0 0,0-1 1,0 1-1,0-1 0,1 0 0,-1 0 1,1 1-1,0-2 0,1 1 0,-1 0 1,7 5-1,17 22-621,-27-30-69,1-17-3967,3 2 1386,1 0-213</inkml:trace>
</inkml:ink>
</file>

<file path=ppt/ink/ink2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5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243 165 6656,'-2'3'4815,"-14"18"6994,8 3-12348,8-12 855,0-1 0,0 1 1,1 0-1,1 0 1,0 0-1,0-1 0,1 1 1,0-1-1,1 0 1,1 0-1,0 0 1,0-1-1,1 1 0,0-1 1,12 14-1,-9-13-182,0 1 0,1-2 0,1 1 0,0-1 0,0-1 0,1 0 0,0-1 1,0 0-1,1-1 0,0 0 0,1-1 0,19 7 0,-5-5 99,1-1 0,-1-2 0,2 0-1,-1-2 1,55-1 0,-74-3-189,0 0 1,0 0-1,0-1 0,0 0 0,0-1 0,0 0 1,0-1-1,-1 0 0,0 0 0,0-1 0,0 0 0,0-1 1,-1 0-1,0 0 0,0 0 0,0-1 0,-1-1 0,0 1 1,-1-1-1,9-13 0,-11 14-49,-1 0 0,1 0 0,-1 0 0,0-1 0,-1 1 0,0-1-1,0 1 1,-1-1 0,0 0 0,0 0 0,-1 0 0,0 0 0,0 0 0,-1 0 0,0 0 0,0 1 0,-1-1-1,0 0 1,0 1 0,-7-15 0,0 3-34,-2 0-1,0 0 0,-1 2 1,-1-1-1,0 1 1,-19-17-1,20 22 15,-1 1 0,0 1 0,0 0 0,-1 0-1,0 1 1,-1 1 0,0 1 0,0 0 0,-17-5 0,28 10 20,-14-4-21,0 0 0,-1 0 0,0 2 0,0 0 0,0 2 0,0 0 0,-1 1-1,-26 1 1,25 2-74,1 0 0,-1 1 0,1 0 0,-1 2 0,1 1-1,0 0 1,1 1 0,0 2 0,0 0 0,1 0 0,0 2-1,0 0 1,1 1 0,1 1 0,0 1 0,1 0-1,0 1 1,1 0 0,1 1 0,1 1 0,0 0 0,-11 21-1,21-34-89,1-1 0,-1 1 0,1-1 1,0 1-1,0 0 0,0-1 0,0 1 0,0 0 0,1 0 0,0 0 0,0-1 0,0 1 0,0 0 0,1 0 0,-1 0 0,1 0 0,0-1 0,0 1 0,0 0 0,4 6 0,-2-5-286,0-1 1,1 1 0,-1-1-1,1 0 1,0 0-1,0 0 1,0 0 0,1-1-1,-1 0 1,1 0 0,0 0-1,0 0 1,7 2-1,29 11-3107</inkml:trace>
</inkml:ink>
</file>

<file path=ppt/ink/ink2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6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40 7424,'-1'-2'327,"0"1"0,0 0 0,1 0 0,-1 0 0,0 0 0,1 0 1,-1 0-1,1-1 0,-1 1 0,1 0 0,0-1 0,0 1 0,-1 0 0,1 0 1,0-1-1,0 1 0,0 0 0,0-1 0,0 1 0,1 0 0,-1-2 0,5-7 4381,0 11-1359,-2 7-3157,-1 0 0,-1 0 0,0 0 0,0 0 0,0 0 0,-1 1 0,-1-1 0,-1 12 0,1 3 618,0 30 693,3 70 674,-1-110-2017,1 1 0,0 0 0,1-1 0,0 0 0,1 1 0,8 16 0,-10-26-203,0-1 1,1 1-1,0-1 0,0 0 1,0 0-1,0 0 0,0 0 0,0 0 1,1-1-1,-1 0 0,1 0 1,0 0-1,0 0 0,0 0 0,0-1 1,0 1-1,0-1 0,0 0 1,0-1-1,0 1 0,0-1 0,1 1 1,-1-1-1,7-1 0,6 0-1108,-1-1-1,-1 0 0,1-1 0,0-1 0,15-6 1,-3 0-2583</inkml:trace>
</inkml:ink>
</file>

<file path=ppt/ink/ink2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2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31 3328,'-1'-2'89,"1"0"0,-1 0 1,1 0-1,-1 0 0,1 0 1,0 0-1,0 0 0,0 0 0,0-1 1,0 1-1,0 0 0,1-3 0,0 5 6,1 1-1,-1-1 0,0 1 0,0-1 1,0 1-1,0 0 0,1-1 0,-1 1 1,0 0-1,0 0 0,0 0 0,-1-1 0,1 1 1,0 0-1,0 1 0,0-1 0,-1 0 1,1 0-1,0 0 0,-1 0 0,1 0 1,0 2-1,1 2 70,0 0 1,0 0-1,-1 0 1,1 1-1,-1-1 1,0 0-1,0 1 1,-1-1 0,0 0-1,0 7 1,1 6-55,-4 195 2180,-2-78-932,7-35-662,4-1 1,28 148 0,-33-237-681,2 0 0,-1 0 0,2 0-1,-1-1 1,1 0 0,0 0 0,1 0-1,0 0 1,8 10 0,-9-15-44,0 0 1,0 0-1,0-1 0,0 1 0,1-1 1,-1 0-1,1 0 0,0 0 0,0 0 1,0-1-1,0 0 0,0 0 1,1-1-1,-1 1 0,1-1 0,-1 0 1,12 0-1,-4-1-299,1 1 1,-1-2-1,0 0 1,1-1-1,-1 0 1,0-1-1,0 0 0,0-1 1,0-1-1,0 0 1,-1 0-1,23-15 1,12-10-1466</inkml:trace>
</inkml:ink>
</file>

<file path=ppt/ink/ink2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6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30 9600,'-8'-18'4736,"11"6"-4352,-3 12 6399,5 0-6783,-5 0 128,5 0-1280,-5 0 0,4 0-1024,-4 0 129</inkml:trace>
</inkml:ink>
</file>

<file path=ppt/ink/ink2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7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9216,'0'37'9755,"-1"23"-2038,8 35-6192,-5-81-1852,1 0-1,0 0 1,1 0-1,8 18 1,-9-24 746,1-1 0,0 0 0,1 1 0,9 11 0,-8-13-419,0-1 0,0 1 0,1-2 0,-1 1 0,1-1 0,0 1 0,0-2 0,0 1-1,1-1 1,-1 0 0,13 2 0,-1-1-672,-1 0 1,1-2-1,33 0 0,-49-2 383,0 0 0,0 0 0,-1 0-1,1-1 1,0 0 0,0 1 0,-1-1-1,1 0 1,0 0 0,-1-1 0,1 1 0,-1 0-1,1-1 1,-1 0 0,0 1 0,4-5 0,-2 3-171,18-13-3124</inkml:trace>
</inkml:ink>
</file>

<file path=ppt/ink/ink2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7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14208,'-18'15'7039,"26"-8"-8447,-8-7 12800,5 0-11392,-5 0 128,5 0-1024,-5 0 128,-5 0-2816,5 0 128</inkml:trace>
</inkml:ink>
</file>

<file path=ppt/ink/ink2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19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80 4736,'1'-2'628,"0"1"0,1-1 0,-1 1 0,1-1-1,-1 1 1,1 0 0,0 0 0,-1 0 0,1-1 0,0 2 0,0-1 0,0 0 0,0 0 0,0 1 0,0-1 0,4 0 0,35-10 3672,-17 8-3563,1 1 0,-1 1-1,1 2 1,42 4 0,-35-1-511,0-2 0,38-3 0,-59 0-1027,1-1 0,-1 0 0,18-6 0,-21 5-352,0-1 0,0 1 0,0-1 1,0-1-1,10-8 0,-7 4-1919</inkml:trace>
</inkml:ink>
</file>

<file path=ppt/ink/ink2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0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9984,'35'-7'4992,"-5"7"-6528,-20 0 9855,11 0-8191,-4 0 0,14 3-128,-4-3 128,3 0-256,-9 0 0,2-3-640,-6-2 128,1 5-2048,-5 0 1</inkml:trace>
</inkml:ink>
</file>

<file path=ppt/ink/ink2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0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 9856,'0'0'563,"-1"0"0,0 0 0,0 0 1,0 0-1,0 1 0,1-1 1,-1 0-1,0 1 0,0-1 0,0 1 1,1-1-1,-1 1 0,0-1 0,1 1 1,-1-1-1,0 1 0,1 0 0,-1-1 1,1 1-1,-1 0 0,1-1 1,-1 1-1,0 1 0,-8 28 3289,6 34-4087,3-62 635,0 21 27,1 1 0,1-1 0,1-1 0,1 1 0,1 0 1,14 40-1,-14-52-347,-1-1 0,1 0 0,1-1 0,0 1 0,0-1 0,1-1 1,0 1-1,0-1 0,1 0 0,0 0 0,0-1 0,1 0 0,0-1 1,0 0-1,1 0 0,11 4 0,-14-7-211,0-1 0,1 0 0,-1 0 0,1 0 0,-1-1 1,1 0-1,0-1 0,0 0 0,-1 0 0,1-1 0,10-1 0,-11 0-448,1 1 1,-1-1-1,0-1 1,1 0-1,-1 0 0,-1 0 1,1 0-1,0-1 0,-1-1 1,11-8-1,11-16-3389</inkml:trace>
</inkml:ink>
</file>

<file path=ppt/ink/ink2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0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16 12544,'-21'14'6271,"24"-10"-6143,-3-4 9728,0 0-9472,0 0 128,0 0-128,0 0 128,0-7-1280,0 7 128,-3-11-1152,3 4 0,-5 4-2048,0-2 128</inkml:trace>
</inkml:ink>
</file>

<file path=ppt/ink/ink2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1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22 115 4736,'11'-15'7025,"13"-17"945,18-12-4494,-39 41-3378,0 1 1,1-1-1,-1 1 1,0 0-1,1 0 1,-1 1-1,1-1 0,0 1 1,-1-1-1,1 1 1,0 0-1,0 1 1,0-1-1,0 1 1,0-1-1,0 1 1,0 0-1,0 1 0,0-1 1,-1 1-1,1 0 1,8 2-1,-10-2-41,0 0 0,1 0 0,-1 0-1,1 1 1,-1-1 0,0 1 0,0-1 0,0 1-1,0 0 1,0 0 0,0 0 0,-1 0-1,1 0 1,-1 0 0,1 1 0,-1-1 0,0 0-1,2 6 1,-1-3-8,-1 1-1,0-1 0,0 1 1,-1-1-1,1 1 1,-1 0-1,0-1 0,-2 11 1,-1-4-17,1 1 0,-2-1 0,0 1 0,0-1 0,-1 0 0,-1-1 0,-8 15 0,-4-1 37,-1-1 0,0-1 1,-43 38-1,60-60-68,-3 4 12,0 0-1,-1 0 1,0-1 0,1 0 0,-1 0-1,-1-1 1,1 1 0,-1-1-1,-10 3 1,19-10-22,0 0 0,1 0 0,0 0 1,0 0-1,0 1 0,1-1 0,-1 1 0,1 0 0,-1 0 0,1 0 0,4-2 0,-4 4 61,-1 0-1,0 0 0,1 0 0,-1 1 0,0-1 0,1 1 0,-1 0 0,1 0 0,-1 0 0,1 0 0,-1 0 0,1 1 1,-1 0-1,0 0 0,1 0 0,-1 0 0,4 2 0,1 2 155,-1 0 0,0 0 0,-1 0 0,1 1 0,6 9 0,6 3 49,-16-15-238,1 0-1,-1 0 1,1-1 0,0 1-1,0-1 1,0 0 0,0 0-1,0 0 1,1-1 0,-1 0-1,1 1 1,-1-2 0,1 1-1,-1 0 1,1-1-1,-1 0 1,1 0 0,-1 0-1,1-1 1,-1 1 0,6-2-1,8-3-1659,1-1 0,-1-1 0,31-15 0,-20 8-3671,-6 3 1475</inkml:trace>
</inkml:ink>
</file>

<file path=ppt/ink/ink2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3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57 264 5504,'-2'2'10088,"-3"4"-4619,-6 7-3154,-11 16-2886,19-23 791,1 0 1,-1 0-1,1 0 0,0 0 1,1 1-1,0-1 1,0 0-1,0 1 1,1-1-1,0 1 0,0-1 1,0 1-1,1-1 1,0 1-1,0-1 1,1 0-1,0 0 1,0 1-1,0-1 0,1-1 1,0 1-1,0 0 1,1-1-1,-1 1 1,1-1-1,7 7 0,2 3-60,0-2 0,1 0 0,1-1 0,0 0-1,1-2 1,0 1 0,0-2 0,1 0-1,1-1 1,-1-1 0,1 0 0,0-2 0,1 0-1,-1-1 1,1-1 0,0 0 0,0-1-1,19-2 1,-9 0-111,-1-2 1,0-1-1,0-1 0,0-1 0,-1-2 1,1-1-1,-1-1 0,-1-1 0,0-1 1,-1-2-1,35-21 0,-48 26-59,-1-1 0,0 0 1,-1-1-1,0 0 0,0 0 0,9-13 0,-15 17-5,1-1-1,-1 0 0,0-1 1,0 1-1,-1-1 1,0 1-1,0-1 0,-1 0 1,0 0-1,-1 0 1,2-13-1,-3 10-4,-1 0 1,0 0-1,-1 0 0,0 0 1,0 0-1,-1 1 0,-1-1 0,1 1 1,-2 0-1,1 0 0,-2 0 1,-9-14-1,1 7-12,-1 1 0,0 1 0,-1 0 0,-1 1 0,0 1 0,0 0 0,-35-17 0,26 18-19,-2 2 0,0 1-1,0 1 1,-1 1 0,1 2 0,-1 1 0,-1 1-1,1 1 1,-43 3 0,56 1-117,0 0-1,0 2 1,0-1-1,0 2 1,1 0 0,0 1-1,0 0 1,0 1-1,1 1 1,0 0-1,0 1 1,1 1 0,0 0-1,1 1 1,0 0-1,1 1 1,0 0 0,-10 15-1,18-23-100,0 0 1,0-1-1,1 1 0,0 0 0,0 0 0,0 0 1,0 0-1,0 1 0,1-1 0,0 0 0,0 1 1,0-1-1,1 1 0,-1-1 0,1 1 0,0-1 1,0 1-1,1-1 0,1 8 0,6 23-3571</inkml:trace>
</inkml:ink>
</file>

<file path=ppt/ink/ink2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5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4352,'3'0'513,"0"0"0,0 0 0,0 0 1,0-1-1,0 1 0,0-1 0,0 0 0,-1 0 0,1 0 1,0-1-1,0 1 0,-1 0 0,1-1 0,3-3 0,-3 3-167,0 0 0,0 0 0,1 0 0,-1 0 0,1 1 0,0 0 0,-1-1 0,1 1 0,6-1 0,168 15 2856,-125-7-2570,1-2 0,75-4 0,117-10-3362,-232 10 1586,-1 1 1,0 0-1,0 1 1,14 4 0,-13-2-1289</inkml:trace>
</inkml:ink>
</file>

<file path=ppt/ink/ink2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3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3200,'0'-19'1536,"54"12"-1152,-37 7 1920,12 0-2176,17 3 0,7 1 384,8-8 128,13 4-640,12 0 0,-6-9 384,-9-1 0,-11 10-384,-13-9 128,-14 5-896,-10-3 0,-8 7-512,-15 0 128</inkml:trace>
</inkml:ink>
</file>

<file path=ppt/ink/ink2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5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7040,'9'-3'2023,"0"0"1,1 0-1,-1 1 1,13-1-1,72 2 1469,-42 3-2595,306-25-1510,-350 23 437,50-4-2012,-3 4-3367,-48 0 4445,7 0-1578</inkml:trace>
</inkml:ink>
</file>

<file path=ppt/ink/ink2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6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5248,'2'0'363,"-1"-1"-1,1 1 1,-1 0 0,1 0 0,0 0 0,-1 0-1,1 0 1,-1 0 0,1 0 0,0 1 0,-1-1-1,1 1 1,-1-1 0,1 1 0,-1-1 0,1 1-1,-1 0 1,0 0 0,1 0 0,1 1-1,31 13 5011,31 4-3364,122 55 0,-76-28-203,-35-12-1031,-2 3 0,97 65 1,-159-95-737,-1 1 0,0 0 0,17 17 0,-26-23-30,0 0 1,0 1 0,0-1-1,0 1 1,-1 0-1,1-1 1,-1 1-1,1 0 1,1 5-1,-3-6-3,0-1-1,0 0 1,0 1-1,0-1 1,0 0-1,0 1 1,0-1-1,0 0 1,0 1-1,-1-1 1,1 0-1,0 1 1,-1-1-1,0 0 1,1 0-1,-1 1 1,1-1-1,-1 0 1,0 0-1,0 0 1,0 0 0,0 0-1,-1 1 1,-26 27 213,22-21-203,0-1 0,-1-1 0,1 0 0,-2 0 0,1 0 0,-1 0-1,1-1 1,-10 4 0,-124 52 21,-36 18-330,157-71-289,0 0-1,0-1 0,-33 7 1,27-7-1162,15-6-1222,2-1-362</inkml:trace>
</inkml:ink>
</file>

<file path=ppt/ink/ink2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6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6016,'8'-3'9034,"14"0"-5101,65-5-3055,107-12 1162,-61 4-3972,-43 11-5493,-79 5 4609</inkml:trace>
</inkml:ink>
</file>

<file path=ppt/ink/ink2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8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0 577 8832,'23'-15'7841,"-6"3"-2409,-1 5-4562,17-6-490,-1-1 0,0-2-1,-1-1 1,-1-1 0,0-2 0,-2 0-1,0-3 1,-1 0 0,31-36 0,-50 48-358,0 0 0,0-1 0,-1 0 1,0 0-1,-1-1 0,-1 0 0,0 0 1,0 0-1,2-19 0,-2 11 26,-2-1 1,-1 1-1,0-1 0,-2 0 0,-2-25 0,2 45-32,0 1-10,0 0 1,0 1 0,0-1-1,0 0 1,0 0 0,0 1 0,0-1-1,0 0 1,0 1 0,0-1-1,0 0 1,-1 0 0,1 1-1,0-1 1,-1 0 0,1 1-1,0-1 1,-1 1 0,1-1-1,-1 0 1,1 1 0,0-1 0,-1 1-1,0-1 1,1 1 0,-1 0-1,1-1 1,-1 1 0,1-1-1,-1 1 1,0 0 0,1 0-1,-1-1 1,0 1 0,0 0-1,0 42 208,1 19-119,13 445-148,-12-493 58,1 4-140,-1 1 0,0-1 1,-1 0-1,-1 0 0,-1 1 1,-5 26-1,6-43 94,0 1 0,1-1 0,-1 1 0,0-1 1,0 1-1,0-1 0,0 1 0,0-1 0,0 0 0,0 1 0,0-1 1,-1 0-1,1 0 0,0 0 0,-1 0 0,1 0 0,-1 0 1,1 0-1,-1-1 0,0 1 0,1-1 0,-4 2 0,-40-3-1082,16-1 925,-6 3 22,11 0 214,-1-2 1,1 0 0,-45-8-1,67 8 90,97-7 1536,-18 10-706,-38 0-547,-1-2 1,1-1-1,53-9 0,-88 9-523,-1 0-1,1 0 1,0 0 0,0-1 0,-1 1 0,1-1 0,-1 0-1,6-4 1,-9 6-31,1-1 0,-1 1 0,1-1 0,0 1-1,-1-1 1,1 1 0,-1-1 0,0 1 0,1-1 0,-1 0 0,1 1-1,-1-1 1,0 0 0,1 1 0,-1-1 0,0 0 0,0 0 0,0 1-1,0-1 1,0 0 0,1 0 0,-1 1 0,-1-1 0,1 0-1,0 0 1,0 1 0,0-1 0,0 0 0,0 0 0,-1 1 0,1-1-1,0 0 1,-1 1 0,1-1 0,0 0 0,-1 1 0,1-1 0,-1 0-1,1 1 1,-1-1 0,1 1 0,-1-1 0,1 1 0,-1-1-1,-1 0 1,-7-6-3441</inkml:trace>
</inkml:ink>
</file>

<file path=ppt/ink/ink2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9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0 3328,'-1'1'419,"1"1"0,-1-1 0,0 0 0,1 0 0,-1 0 0,0 0 0,0 0 0,1-1 1,-1 1-1,0 0 0,0 0 0,0 0 0,0-1 0,0 1 0,0 0 0,0-1 0,0 1 0,0-1 0,-1 0 0,1 1 0,0-1 0,0 0 0,-3 1 1,-11-6 7335,27 11-4557,-11-5-3103,0-1 0,0 1 0,0 0 0,0 0 0,0 0 0,0 0 0,0 0 0,0 0 0,-1 0 0,1 0 0,0 0 0,-1 1 0,1-1 0,-1 0 0,1 0 0,-1 1 0,1-1 0,-1 0 0,0 2 0,1-1-34,-1 1 0,1-1-1,-1 0 1,1 0 0,0 0-1,0 0 1,0 0 0,0 0-1,0 0 1,0-1 0,0 1 0,1 0-1,-1-1 1,1 1 0,-1-1-1,4 3 1,33 24 357,-19-16-204,-3-1-53,0 0 0,2-1 0,-1-2 0,1 1 0,29 8 0,105 22 673,-71-19-351,-69-17-383,119 26 483,-116-26-550,0-1 1,1-1-1,-1-1 1,1 0-1,-1-1 1,25-5-1,-5-10-6,-34 16-31,-1 0 0,1 0 1,0-1-1,0 1 0,-1 0 0,1-1 0,0 1 1,0-1-1,-1 1 0,1 0 0,0-1 1,-1 0-1,1 1 0,-1-1 0,1 1 0,-1-1 1,1 0-1,-1 1 0,1-1 0,-1 0 1,1 1-1,-1-1 0,0 0 0,1 0 0,-1 0 1,0 1-1,0-1 0,0 0 0,0 0 1,0 0-1,0 1 0,0-1 0,0 0 0,0 0 1,0 0-1,0 0 0,0 1 0,-1-1 1,1 0-1,-1-1 0,0 2-1,0-1-1,0 1 1,0-1-1,0 1 1,0-1 0,0 1-1,0 0 1,0 0-1,0 0 1,0-1-1,0 1 1,0 0 0,-1 0-1,1 1 1,0-1-1,0 0 1,0 0-1,0 0 1,0 1 0,0-1-1,0 1 1,0-1-1,0 1 1,-1 0 0,-33 19 17,15-9-17,-42 5-54,47-13 36,0 0 0,-27 10 0,-34 23-132,-58 21-202,121-52 269,0 0-1,0 0 1,1 2 0,-1-1-1,1 2 1,1-1 0,0 2-1,0-1 1,-11 13 0,16-15 136,0 1 1,1-1-1,0 1 1,0 0-1,1 0 1,0 1-1,0-1 1,1 1 0,0 0-1,0 0 1,1 0-1,0 1 1,0-1-1,1 0 1,0 14-1,-1 17 890,2-11-2773,6-55-5097,-5 14 3092</inkml:trace>
</inkml:ink>
</file>

<file path=ppt/ink/ink2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29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110 160 5888,'0'0'227,"0"-1"-1,0 1 1,0 0 0,0-1 0,0 1 0,0 0-1,0-1 1,0 1 0,-1-1 0,1 1-1,0 0 1,0 0 0,0-1 0,0 1 0,0 0-1,-1-1 1,1 1 0,0 0 0,0 0-1,-1-1 1,1 1 0,0 0 0,0 0 0,-1-1-1,1 1 1,0 0 0,-1 0 0,1 0 0,0 0-1,-1-1 1,1 1 0,0 0 0,-1 0-1,1 0 1,0 0 0,-1 0 0,1 0 0,0 0-1,-1 0 1,1 0 0,0 0 0,-1 0-1,1 0 1,0 0 0,-1 0 0,1 1 0,0-1-1,-1 0 1,1 0 0,0 0 0,-1 0 0,1 1-1,0-1 1,0 0 0,-1 0 0,1 0-1,0 1 1,0-1 0,-1 0 0,1 0 0,0 1-1,-11 4 49,8-4-111,0 1 0,1 0 0,-1 1 0,1-1 0,-1 0 0,1 1 1,0-1-1,0 1 0,0 0 0,0 0 0,0 0 0,1 0 0,-1 0 0,1 0 0,0 0 0,0 0 0,-1 5 0,-10 54 2259,11-52-2249,0-1 0,1 1 0,0 0-1,1-1 1,0 1 0,1-1 0,0 1 0,0-1-1,1 0 1,0 0 0,1 0 0,0 0 0,9 14-1,-6-12-103,1-1 0,0 0 0,1 0-1,0-1 1,0 0 0,1-1-1,0 0 1,1 0 0,-1-1-1,14 6 1,10 1 179,1-1 1,66 15-1,-94-27-229,8 3 28,0-1-1,0-1 1,1 0-1,-1-1 1,1-1-1,-1 0 1,1-1-1,-1-1 1,0 0-1,0-1 1,0-1-1,0-1 1,0 0-1,-1 0 1,1-1-1,-2-1 1,1-1-1,-1 0 1,0 0-1,-1-2 1,19-16-1,-27 21-64,1 0 0,-1-1 0,0 1-1,0-1 1,-1 0 0,0 0 0,0 0-1,0-1 1,-1 1 0,0-1 0,0 1-1,0-1 1,-1 0 0,0 1 0,0-1 0,-1 0-1,0 0 1,-1-8 0,-1-4-76,-1-1 1,-1 0 0,0 1-1,-14-34 1,14 42 52,-1 0-1,-1 0 1,0 1 0,0 0-1,-1 0 1,0 1 0,-1-1-1,0 2 1,0-1 0,-1 1-1,-19-14 1,19 15 12,-5-4-22,0 0 1,-1 2-1,0-1 0,-1 2 0,0 0 0,0 1 1,-1 0-1,0 1 0,0 1 0,0 1 1,-1 1-1,1 0 0,-1 1 0,0 1 0,0 0 1,0 2-1,-26 3 0,33-2-112,1 0 0,-1 1 0,1 0 0,-1 1 0,1 0 0,0 1 0,1 0 0,-1 0 0,1 1 0,0 0-1,0 1 1,1 0 0,0 0 0,0 1 0,0 0 0,-9 14 0,2 1-1192,1 0 0,0 1 0,2 1 0,1-1 0,-10 36-1,2 1-2228</inkml:trace>
</inkml:ink>
</file>

<file path=ppt/ink/ink2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5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10 610 4864,'0'-10'8831,"-3"-7"-5074,-3-21-1050,7 10-1984,1 1 0,1 0 0,2 0-1,1 1 1,9-27 0,52-118 402,-59 157-1015,0 0 0,0 0 0,2 1 0,-1 0 0,2 0 0,0 1 0,0 0 0,22-16 0,-26 22-63,0 0 0,0 1 0,0 0 0,1 1 1,0-1-1,0 2 0,0-1 0,0 1 0,0 0 0,1 1 1,0 0-1,-1 0 0,1 1 0,0 0 0,0 0 0,16 2 0,-19 0-27,-1 1-1,0 0 0,0 0 0,1 0 0,-1 1 0,-1 0 0,1 0 0,0 0 0,-1 1 0,0-1 0,1 1 0,-1 0 0,-1 0 1,1 1-1,-1-1 0,0 1 0,0-1 0,5 11 0,2 6-7,-1 1 1,-2 0-1,7 25 1,-9-29-42,34 92 2,-27-81 55,-2 0 0,0 0 1,5 33-1,-12-33-9,-4-26-19,1 1 0,0-1 0,0 0 1,0 1-1,0-1 0,1 0 0,-1 0 0,1 1 0,0-1 0,0 0 0,0 0 0,1 0 0,-1 0 0,1 0 0,-1 0 0,1 0 1,0 0-1,0-1 0,0 1 0,1-1 0,-1 1 0,0-1 0,1 0 0,3 2 0,-11-31-200,-5-8 123,10 16 65,0 1 0,2-1-1,0 1 1,2 0 0,0-1 0,0 2 0,11-25 0,0-8 2,-12 39 10,0 1 0,1-1 0,0 1 0,0 0 0,1 0 0,1 1 0,0-1 0,0 1 0,0 0 0,1 1 0,15-14 0,-16 17 0,0 1 0,1-1 0,-1 1 0,1 1 0,0 0 0,1 0 0,-1 0 0,0 1 0,1 0 0,-1 0 0,1 1 0,0 0 0,-1 0 0,1 1 0,0 0 0,15 2 0,-10-1 46,1 1 0,-1 0 0,0 1 0,24 8-1,-32-8-26,1-1 0,-1 1-1,0 1 1,0-1 0,0 0-1,0 1 1,-1 0 0,1 0-1,-1 1 1,0-1 0,0 1-1,-1 0 1,5 7 0,0 3 9,-1 1 0,-1-1 0,0 1 0,-1 0 0,-1 0 0,0 1 0,1 19 0,-4-25-22,0-1 0,-1 1-1,0 0 1,0 0 0,-1-1 0,-1 1-1,0 0 1,0-1 0,-1 0-1,0 1 1,-1-1 0,-7 14-1,-5-8 95,16-16-102,-1 0 0,1 0 0,-1 0 0,1 0 0,0 0 0,-1 0 1,1 0-1,-1 0 0,1 0 0,-1 0 0,1 0 0,0 0 0,-1 0 0,1-1 0,0 1 1,-1 0-1,1 0 0,0 0 0,-1 0 0,1-1 0,0 1 0,-1 0 0,1-1 0,0 1 0,-1 0 1,1 0-1,0-1 0,0 1 0,-1-1 0,0-1-10,0 0 0,0 0 0,1-1-1,-1 1 1,1 0 0,-1 0 0,1 0 0,-1-1-1,1 1 1,0 0 0,0-1 0,1 1 0,-1-4-1,11-31-72,1 1 0,2 1-1,1 0 1,2 1 0,35-53-1,-44 74 86,1 1 0,0 1-1,1 0 1,1 0 0,-1 1-1,2 0 1,-1 0 0,1 2-1,1-1 1,-1 2-1,1 0 1,26-11 0,-30 16 17,0-1 1,0 1-1,1 1 1,-1 0-1,0 0 1,1 0-1,-1 2 1,1-1-1,-1 1 1,0 0-1,1 1 1,-1 0-1,0 1 1,0-1-1,0 2 1,-1-1-1,1 1 1,-1 1-1,0 0 1,15 10-1,-16-8 1,0-1 1,0 1-1,-1 0 0,0 0 0,0 1 1,0 0-1,-1 0 0,0 0 0,-1 0 0,0 1 1,0 0-1,-1 0 0,0 0 0,-1 0 1,0 0-1,0 1 0,-1-1 0,0 1 0,-1 10 1,-1 19-66,-1 0 0,-3 0 0,-12 51 0,10-56-2,7-31-15,-1 0 0,1-1 1,0 1-1,0-1 0,0 1 0,0 0 0,0-1 0,1 1 1,0 5-1,6-6-1307,4-18-1292,-4-1-579,-1 2-236</inkml:trace>
</inkml:ink>
</file>

<file path=ppt/ink/ink2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6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114 252 6272,'-2'-10'3126,"-3"18"3675,2 11-320,4-7-6890,2-1 924,1-1 0,0 1-1,1-1 1,0 0 0,1 0 0,7 11-1,-9-16-400,0-1 0,1 0 0,-1 0 0,0-1 0,1 1 0,0-1 0,0 0 0,0 0 0,0-1 0,1 1-1,-1-1 1,1 0 0,-1-1 0,11 3 0,7-2-31,1 0 1,-1-1-1,1-1 0,-1-2 0,0 0 0,0-2 1,0 0-1,0-1 0,37-14 0,-54 16-93,0 1 0,0-1 0,-1 0 0,1-1 0,-1 1 0,0-1 0,0 0 0,0-1 0,0 1 0,-1-1 0,1 0-1,-1 0 1,0 0 0,-1 0 0,4-8 0,-5 9-12,-1 0-1,1 0 1,-1 0-1,0 0 1,0 0-1,-1 0 1,1-1-1,-1 1 1,0 0-1,0 0 1,-1 0-1,1-1 1,-1 1-1,0 0 1,0 0-1,0 0 1,0 0 0,-1 0-1,0 0 1,0 0-1,0 1 1,0-1-1,0 1 1,-1-1-1,0 1 1,-3-4-1,-17-15-68,0 1-1,-2 1 1,0 2-1,0 0 1,-2 2 0,-42-20-1,47 27 5,1 1 0,-2 1 1,1 1-1,-1 1 0,-43-4 0,60 8 36,-1 1 0,0-1 0,1 1 1,-1 1-1,1-1 0,-1 1 0,1 0 0,-1 1 0,1-1 1,-1 1-1,1 1 0,0-1 0,0 1 0,0 0 1,0 1-1,1-1 0,0 1 0,-1 0 0,1 0 0,0 1 1,1 0-1,-1-1 0,1 1 0,-5 7 0,7-8-32,0 1 0,0-1 0,1 0-1,-1 1 1,1-1 0,0 1 0,0-1-1,1 1 1,-1-1 0,1 1 0,0-1-1,0 1 1,0 0 0,1-1 0,0 1-1,0-1 1,0 1 0,0-1 0,1 1-1,-1-1 1,1 0 0,0 0 0,0 0-1,1 0 1,0 0 0,-1 0 0,1-1 0,0 1-1,1-1 1,-1 0 0,5 4 0,1 0-65,0 1 0,1-2 0,0 1 0,0-2 1,1 1-1,-1-1 0,1-1 0,0 0 0,1 0 1,-1-1-1,23 3 0,-7-3 288,0-2 0,1-1 0,-1-1-1,0-1 1,0-1 0,0-2 0,0 0 0,43-16 0,-62 17 274,14-5 296,-21 9-660,-1 0 0,1 0-1,-1 0 1,0 0 0,1 0 0,-1 1-1,1-1 1,-1 0 0,0 0 0,1 0 0,-1 0-1,0 1 1,1-1 0,-1 0 0,0 0-1,1 1 1,-1-1 0,0 0 0,0 0-1,1 1 1,-1-1 0,0 0 0,0 1-1,0-1 1,1 0 0,-1 1 0,0-1-1,0 1 1,0-1 0,0 0 0,0 1-1,0-1 1,0 0 0,0 1 0,1-1-1,-2 1 1,1-1 0,0 0 0,0 1-1,0-1 1,0 1 0,0-1 0,0 0-1,0 1 1,0-1 0,-1 0 0,1 1-1,0-1 1,0 0 0,0 1 0,-1 0 0,0 5 197,0 1 1,0 0-1,1 0 1,0 0-1,0 0 1,0 0 0,1 0-1,0 0 1,1-1-1,-1 1 1,1 0-1,5 9 1,4 7 178,0 0 0,17 22 0,-24-39-336,2 4-7,0 0-1,1 0 1,0-1 0,0 1-1,1-2 1,1 1 0,-1-1-1,1 0 1,1-1 0,-1 0-1,1-1 1,0 0 0,1 0-1,0-1 1,12 4 0,-1-4-375,0-2 1,0 0-1,1-1 0,39-3 1,42-9-3520,-31-2-51</inkml:trace>
</inkml:ink>
</file>

<file path=ppt/ink/ink2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7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528 78 6912,'1'-2'628,"-1"0"0,1 0 1,-1 0-1,0 0 1,0 0-1,1 0 0,-1 0 1,0 0-1,-1 0 0,1 0 1,0 0-1,-1 0 0,1 0 1,-1 0-1,1 0 0,-1 1 1,0-1-1,0 0 0,0 0 1,0 0-1,-2-2 1,1 2-300,-1-1 1,0 1 0,0 0 0,0 0 0,0 0-1,0 0 1,0 0 0,-1 1 0,1-1 0,0 1-1,-5-1 1,-8-1-132,0 0 0,-1 1 0,1 1 0,-17 0-1,33 1-130,-22 1 134,1 0 0,0 0 0,0 2 0,0 1 0,-40 13 1,49-13-167,0 1 1,0 1 0,1 0-1,-1 1 1,1 0 0,1 1 0,-1 0-1,1 0 1,1 1 0,-15 18-1,14-14-21,1 0 0,0 0 0,1 1 0,1 0 0,0 1 0,1-1 0,1 1 0,0 1 0,1-1 0,-4 28 0,7-34-20,1 1 0,0-1-1,0 0 1,0 1 0,1-1-1,1 0 1,-1 1 0,2-1-1,-1 0 1,1 0 0,1 0 0,-1-1-1,1 1 1,1-1 0,0 0-1,0 0 1,0-1 0,1 1-1,0-1 1,9 7 0,-4-4-43,1-1 0,0-1 0,1 0 0,-1 0 0,2-1 0,-1-1 0,1 0 0,0-1 0,0 0 0,0-2 1,1 1-1,-1-2 0,1 0 0,0 0 0,0-2 0,29-1 0,27-14-2189,78-27 1,-123 34 909,33-9-2000</inkml:trace>
</inkml:ink>
</file>

<file path=ppt/ink/ink2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7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 8192,'-4'-7'4096,"31"14"-4096,-19-7 4991,-5 15-3967,2-7 0,0 20 640,-1-1 128,19 22-2176,-7-10 0,-11 4 1408,0-10 0,17 0-640,-6-5 0,11-13-1536,-6-4 0,-3-19-2048,1 2 129</inkml:trace>
</inkml:ink>
</file>

<file path=ppt/ink/ink2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3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22 352 3328,'1'-11'1083,"10"17"333,14 23 629,-16-9-1630,-2-1-1,0 1 1,-2 1 0,0-1 0,-1 1 0,-1 0-1,-1 0 1,-1 42 0,-1-63-408,0 0 1,0 0-1,0 0 1,0 0-1,0 0 1,1 0-1,-1 1 1,0-1-1,0 0 1,0 0-1,0 0 1,0 0-1,0 0 1,0 0-1,0 1 1,0-1-1,0 0 1,0 0-1,0 0 1,0 0-1,-1 0 1,1 0-1,0 0 0,0 0 1,0 1-1,0-1 1,0 0-1,0 0 1,0 0-1,0 0 1,0 0-1,0 0 1,0 0-1,0 0 1,-1 0-1,1 0 1,0 1-1,0-1 1,0 0-1,0 0 1,0 0-1,0 0 1,0 0-1,0 0 1,-1 0-1,1 0 1,0 0-1,0 0 0,0 0 1,0 0-1,0 0 1,0 0-1,0 0 1,-1 0-1,1 0 1,0 0-1,0 0 1,0 0-1,0 0 1,0 0-1,0-1 1,0 1-1,0 0 1,-1 0-1,1 0 1,0 0-1,-9-11 294,-11-19-34,19 28-248,-7-13 55,0 0 1,2-1-1,0 1 1,0-1-1,2-1 1,-4-20-1,-9-107 136,15 112-194,0 14-35,2 0 0,0 0 0,1 1 0,1-1 0,1 0 0,8-29 0,-10 42-7,0-1 1,1 1-1,0 0 1,0 0 0,1-1-1,0 1 1,-1 1-1,2-1 1,-1 0 0,0 1-1,1 0 1,0-1-1,0 1 1,0 1 0,1-1-1,-1 1 1,1 0-1,0 0 1,-1 0 0,1 0-1,1 1 1,-1 0-1,0 0 1,10-2 0,-5 4-15,0 0 0,-1 1 0,1 0 0,-1 1 0,1 0 0,-1 0 0,1 1 0,11 5 0,23 5-219,79 5-2706,-81-10 1429</inkml:trace>
</inkml:ink>
</file>

<file path=ppt/ink/ink2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7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0 13312,'-44'19'6655,"49"-5"-9983,-5-14 11904,13 4-11392,-5-1 128,10-3-3583,-1 0 127</inkml:trace>
</inkml:ink>
</file>

<file path=ppt/ink/ink2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8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99 293 8576,'-1'0'376,"1"-1"0,-1 1 0,0 0 0,1-1 1,-1 1-1,0 0 0,1 0 0,-1 0 0,0 0 1,1 0-1,-1 0 0,0 0 0,1 0 0,-1 0 0,0 0 1,1 0-1,-1 0 0,0 0 0,1 0 0,-1 1 0,0-1 1,1 0-1,-1 0 0,0 1 0,1-1 0,-1 1 1,1-1-1,-1 0 0,1 1 0,-1-1 0,0 2 0,-3 12 5677,4 2-7397,1-8 1443,0 1 0,0 0 0,1-1 0,0 1 0,1-1 0,0 0 0,0 1 0,1-2 0,0 1 0,0 0 0,1-1 0,0 1 0,0-1 0,1-1 0,7 8 0,-6-7-2,0 0 0,1 0 0,0-1 0,0 0 0,0-1 1,1 0-1,0 0 0,0-1 0,0 0 0,0 0 0,1-1 1,-1 0-1,20 2 0,-10-4 5,0-1 1,1-2-1,-1 1 0,0-2 1,-1-1-1,1 0 0,29-12 1,-22 6 23,-1-1 0,0-1 1,0-1-1,38-28 0,-54 34-74,1-1-1,-2 0 0,1-1 0,-1 0 0,-1 0 1,1 0-1,-1-1 0,-1 0 0,7-15 0,-10 20-45,-1 0 0,0 0 0,0 0 0,-1-1 0,1 1 0,-1 0 0,0-1 0,-1 1 0,1-1 0,-1 1 0,0-1 0,-1 1 0,1-1 0,-1 1 0,0-1 0,0 1 0,-1 0-1,1-1 1,-6-8 0,5 7-18,-2-3-3,-1 1 0,1 1 1,-2-1-1,1 1 0,-1 0 0,0 0 0,-1 1 0,0 0 1,0 0-1,0 0 0,-1 1 0,0 0 0,0 0 0,-1 1 1,0 1-1,-11-6 0,-12-3-45,0 1 1,-1 1-1,-38-6 0,52 13 2,0 2 0,0 0-1,0 0 1,0 2 0,0 0 0,-1 2-1,1 0 1,0 1 0,1 1-1,-1 0 1,1 2 0,-1 0-1,2 1 1,-22 11 0,30-13-70,-1 0 0,1 1 0,0 0 0,0 1 0,1 0 0,0 0 0,0 0 0,1 1 0,-7 9 0,12-14 16,0 0 1,0 0-1,0 0 1,1 0-1,-1 1 1,1-1-1,0 0 1,0 1-1,0-1 1,0 1-1,1-1 1,0 1 0,-1 0-1,1-1 1,0 1-1,1-1 1,-1 1-1,1-1 1,-1 1-1,1-1 1,0 1-1,0-1 1,1 1-1,-1-1 1,1 0-1,-1 0 1,1 0-1,0 0 1,0 0-1,5 4 1,2 2-637,1 0-1,0 0 1,1-2 0,-1 1-1,24 11 1,63 25-3743,-24-17 1014</inkml:trace>
</inkml:ink>
</file>

<file path=ppt/ink/ink2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8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6144,'-14'15'3072,"9"11"-384,5-23 4735,5 16-6143,0-8 0,12 36 640,-4-14 0,27 18-2432,-10-11 128,23-7 1536,-14-3 128,14-9-1024,-15-11 128,7-23-1536,-10-2 0,5-25-2432,-11 10 128</inkml:trace>
</inkml:ink>
</file>

<file path=ppt/ink/ink2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39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7 432 9984,'-6'-5'7087,"21"10"-720,18 5-3950,-12-8-2272,0-1 0,0-1 0,0-1-1,0-1 1,0-1 0,27-7 0,114-40 844,-150 46-923,11-4-23,-1-1 0,0-1-1,0-1 1,-1 0 0,0-2-1,-1 0 1,-1-2 0,0 0-1,-1-1 1,0-1 0,-2 0-1,0-1 1,-1-1 0,18-29-1,-31 45-42,-1-1-1,1 1 1,-1 0-1,0-1 1,0 1-1,0-1 1,-1 1-1,1-1 0,-1 1 1,0-1-1,0 1 1,0-1-1,0 0 1,-1 1-1,1-1 0,-1 1 1,0-1-1,0 1 1,0 0-1,-1-1 1,1 1-1,-1 0 1,-3-6-1,2 5-7,0 1-1,0-1 1,-1 1 0,1-1 0,-1 1-1,1 0 1,-1 0 0,0 1 0,0-1-1,0 1 1,-1 0 0,1 0-1,-1 0 1,1 0 0,-1 1 0,1 0-1,-1 0 1,-5 0 0,2 0 2,-1 1 1,1 1 0,0 0-1,0 0 1,0 0 0,0 1-1,0 0 1,1 1 0,-1-1-1,0 2 1,1-1 0,0 1-1,0 0 1,0 0 0,0 1-1,1 0 1,0 0 0,0 1-1,0 0 1,1 0 0,0 0-1,0 1 1,0-1 0,-5 11-1,4-7 0,1 1 0,0 0-1,0 0 1,1 0 0,1 1-1,0-1 1,0 1 0,1 0-1,0 0 1,1 0 0,1 0-1,0 0 1,1 0 0,0-1-1,4 22 1,-1-22-110,0 0 0,1 1 0,0-2-1,0 1 1,1 0 0,1-1 0,0 0-1,0-1 1,1 0 0,0 0 0,1 0 0,0-1-1,0 0 1,0-1 0,1 0 0,0 0 0,1-1-1,19 8 1,-15-8-165,0-1 0,1 0 0,0-1 0,1-1 0,-1 0-1,0-1 1,1-1 0,-1 0 0,1-1 0,-1-1 0,1-1 0,-1 0-1,19-6 1,24-4-3175</inkml:trace>
</inkml:ink>
</file>

<file path=ppt/ink/ink2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0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13056,'3'51'6527,"72"22"-7679,-57-58 10624,30 24-9472,-8-6 128,48-11-512,-14 1 0,30-46-1536,-24 10 0,16-42-1536,-22 10 128</inkml:trace>
</inkml:ink>
</file>

<file path=ppt/ink/ink2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1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14 325 9216,'-1'1'600,"0"0"0,0 0 0,0 0 0,0 0 0,0 0 0,0 0 0,0 1 0,0-1 1,0 0-1,1 0 0,-1 1 0,1-1 0,-1 1 0,1-1 0,-1 0 0,1 1 0,0-1 0,-1 1 0,1 2 1,5 37 2995,22 32-3195,-22-64-313,1 0-1,0 0 1,1 0-1,0-1 1,0 0-1,1-1 1,0 0 0,0 0-1,1 0 1,0-1-1,0-1 1,0 1-1,1-1 1,0-1-1,0 0 1,0 0-1,0-1 1,0-1-1,1 1 1,0-2 0,-1 1-1,1-1 1,0-1-1,0 0 1,-1-1-1,1 0 1,0 0-1,19-6 1,-12-1-50,1-1 0,-1 0 0,-1-1 1,1-1-1,-2-1 0,0 0 0,0-2 0,-1 1 0,-1-2 1,0 0-1,-1-1 0,-1 0 0,15-24 0,-21 28-34,0 1 0,0-1 0,-1-1 0,-1 1 0,0-1 0,-1 1 0,0-1 0,-1 0 0,2-21 0,-5 24-22,1 0-1,-1 1 1,0-1 0,-1 1-1,0-1 1,-1 1 0,0 0-1,0 0 1,-1 0-1,0 1 1,-1-1 0,0 1-1,0 0 1,-8-9-1,5 8-18,0 1 0,0 0-1,-1 0 1,0 1-1,0 0 1,-1 1 0,0 0-1,0 1 1,-1 0-1,1 0 1,-1 1 0,0 0-1,0 1 1,0 1-1,-1-1 1,1 2 0,-21-1-1,14 2-64,-1 0 1,0 2-1,1 0 0,-1 1 1,1 1-1,-1 1 0,1 0 1,1 1-1,-1 1 0,-17 10 1,30-14 47,0 0 1,0 1-1,1-1 1,-1 1 0,1 0-1,-1 1 1,1-1-1,0 1 1,1-1 0,-1 1-1,1 0 1,0 1-1,0-1 1,1 0 0,-3 10-1,4-12 14,0 0-1,0 1 1,1 0-1,-1-1 1,1 1-1,0-1 1,0 1-1,1-1 1,-1 1-1,1-1 1,-1 1-1,1-1 1,0 1-1,1-1 1,-1 0-1,0 0 1,1 1-1,0-1 1,0 0-1,0 0 1,0 0-1,0-1 1,1 1-1,-1-1 1,1 1-1,-1-1 1,1 0-1,0 0 1,3 2-1,7 3-12,0 0-1,0-2 0,0 1 0,1-1 1,0-1-1,0-1 0,0 0 1,0-1-1,0 0 0,1-1 1,-1-1-1,1 0 0,-1-1 0,0 0 1,21-5-1,13-5 306,1-3 0,-1-1 0,50-24 1,-97 38-212,0 1 1,0-1 0,0 1 0,0-1 0,0 0 0,1 1 0,-1 0 0,0-1 0,0 1-1,0 0 1,0-1 0,1 1 0,-1 0 0,0 0 0,0 0 0,0 0 0,1 0 0,-1 0-1,0 0 1,0 1 0,0-1 0,0 0 0,1 1 0,-1-1 0,0 1 0,0-1 0,0 1-1,0 0 1,0-1 0,0 1 0,0 0 0,0-1 0,0 1 0,-1 0 0,1 0-1,0 0 1,0 0 0,-1 0 0,1 0 0,0 0 0,0 2 0,1 5 160,-1-1 1,0 1 0,0-1-1,-1 1 1,-1 14 0,2 13 256,1-20-315,1-1 0,0 0 1,1 0-1,1 0 0,0-1 0,7 14 0,-7-19-113,0 0-1,0-1 1,1 0-1,0 0 0,0-1 1,1 1-1,0-1 1,0-1-1,0 1 1,16 8-1,-5-5-338,1-1 0,-1 0 1,1-1-1,35 7 0,-38-11-1206,-1 0 0,1-2 1,28 1-1,-13-3-2092</inkml:trace>
</inkml:ink>
</file>

<file path=ppt/ink/ink2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1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474 77 6656,'1'-1'449,"1"-1"0,-1 1 0,0-1 0,0 0-1,0 1 1,0-1 0,0 0 0,0 1 0,-1-1 0,1 0 0,0 0 0,-1 0 0,0 0 0,1 0 0,-1 0 0,0 0 0,0 1 0,0-1 0,0 0-1,0 0 1,-1 0 0,1 0 0,-1-2 0,0 2-269,-1 0 0,1 0 1,-1 0-1,1 1 0,-1-1 0,0 1 0,0-1 0,1 1 0,-1 0 0,0-1 0,0 1 1,0 0-1,-1 0 0,1 1 0,0-1 0,-3 0 0,-9-2-50,0 0 0,0 1-1,0 1 1,-23 1 0,4 2 286,1 1 0,-1 1 0,1 2 0,1 1 0,-1 2 0,1 1 0,-56 26 0,83-34-399,1-1 1,0 1 0,0 0 0,0 0-1,0 1 1,0-1 0,0 1 0,0 0-1,1-1 1,0 1 0,-1 0 0,1 0-1,0 1 1,0-1 0,1 0 0,-3 6-1,4-8-10,0 0 0,0 1 0,-1-1 0,1 0 0,1 1 0,-1-1 0,0 0 0,0 1 0,0-1 0,1 0 0,-1 1 0,1-1 0,-1 0 0,1 0 0,-1 0 0,1 1 0,0-1 0,-1 0 0,3 2 0,-1-1 9,1 1 0,0-1 0,0 0 0,0 0 0,0 0 0,1 0 1,-1 0-1,1-1 0,-1 1 0,5 0 0,240 54 1016,-77-21-58,-145-29-866,-8-3-4,1 1 0,-1 1 0,0 0 1,-1 2-1,0 0 0,0 1 0,0 0 0,28 20 0,-39-23-56,1 0 0,-1 1 0,0 0 0,-1 0 0,8 10 0,-12-15-33,0 1 0,0-1 0,0 1 0,0 0 0,0-1 0,-1 1 0,1 0 0,0-1 0,-1 1 0,1 0 0,-1 0 0,0 0 0,0 0 0,0-1 0,0 1 0,0 0 0,0 0 0,0 0 0,0 0 0,-1-1 0,1 1 0,-1 0 0,1 0 0,-1 0 0,0-1 0,0 1 0,0-1 0,0 1 0,0 0 0,0-1 0,-2 3 0,-4 1 22,1 0 0,-1 0 1,-1-1-1,1 0 0,-1 0 0,1-1 0,-1 0 1,0 0-1,0-1 0,0 0 0,-16 2 1,-9 0 80,-52 0-1,39-6-220,-45-8-1,33 3-350,20-2-725,37 9 1043,1 0 0,-1-1 0,0 1 0,1-1 1,-1 1-1,1 0 0,-1-1 0,0 1 0,1-1 0,-1 1 0,1-1 0,0 0 0,-1 1 0,1-1 0,-1 1 0,1-1 0,0 0 0,-1 0 0,1 1 0,0-1 0,0 0 0,0 1 0,-1-1 0,1 0 0,0 0 0,0 1 0,0-1 0,0 0 0,0 0 0,0 1 0,1-1 0,-1 0 0,0 1 0,0-1 0,0 0 0,1 0 0,-1 1 0,0-1 0,1 0 0,-1 1 0,1-2 0,8-13-3470</inkml:trace>
</inkml:ink>
</file>

<file path=ppt/ink/ink2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2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559 72 8320,'-1'0'395,"-1"-1"0,1 0 1,0 0-1,-1 1 0,1-1 1,0 0-1,0 0 0,0 0 0,0 0 1,0-1-1,0 1 0,0 0 1,0 0-1,0-1 0,0 1 0,1 0 1,-1-1-1,0-1 0,-14-19 4126,8 18-4314,0 0-1,0 1 1,-1 0-1,1 0 1,-1 0-1,1 1 1,-1 0 0,0 1-1,0 0 1,0 0-1,1 0 1,-1 1-1,-16 2 1,-13 2-68,-56 12 0,79-13 169,-19 4 160,-8 1 101,0 1 0,-63 25 1,102-34-558,-1 1 0,1 0 0,0 0 1,0 0-1,0 0 0,-1 1 1,1-1-1,0 0 0,1 1 0,-1 0 1,0-1-1,0 1 0,1 0 1,-1 0-1,1 0 0,-1 0 0,1 0 1,0 0-1,0 0 0,-2 4 1,3-4-13,0 0-1,1 0 1,-1 0 0,0 0 0,1 0 0,-1 0 0,1 0 0,-1 0 0,1 0 0,0 0 0,0 0 0,0-1 0,0 1-1,0 0 1,0-1 0,1 1 0,-1-1 0,1 1 0,-1-1 0,1 0 0,-1 1 0,1-1 0,0 0 0,2 1 0,9 6-22,0-1 1,0 0-1,1-1 1,0-1-1,27 8 1,75 8 2,-80-15 39,41 7 62,21 2 61,-1 4 0,119 41 1,-208-58-118,0 1 1,-1 0 0,0 0 0,0 1 0,0 0 0,0 0 0,-1 1 0,1 0 0,-1 0 0,9 11 0,-13-14-6,-1 0 1,0 1-1,1-1 1,-1 1-1,0-1 0,0 1 1,-1-1-1,1 1 1,0 0-1,-1 0 0,0-1 1,1 1-1,-1 0 1,0 0-1,-1-1 0,1 1 1,0 0-1,-1-1 1,0 1-1,1 0 0,-1-1 1,0 1-1,0-1 1,0 1-1,-1-1 0,1 1 1,-1-1-1,1 0 1,-1 0-1,0 0 0,0 0 1,-3 3-1,-2 1 22,0-1 1,0 0-1,0 0 0,-1 0 0,0-1 1,0 0-1,0-1 0,0 0 0,-1 0 1,1-1-1,-1 0 0,1 0 0,-11 0 1,-22 2-21,-53-1 1,89-3-37,-15-1-251,1 0-1,-1-1 1,1-1-1,0-1 1,-30-10-1,-37-24-3630,40 15 417</inkml:trace>
</inkml:ink>
</file>

<file path=ppt/ink/ink2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2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 6144,'-3'10'11481,"1"9"-5966,-1 86-6159,4-83 2915,1-6-2028,1-1-1,0-1 1,1 1 0,0 0-1,1-1 1,10 20 0,-12-27-193,1 0 0,1 0 1,-1-1-1,1 1 0,0-1 1,0 0-1,1 0 0,0-1 1,0 1-1,0-1 0,1-1 1,-1 1-1,1-1 0,10 4 1,-7-3-25,1-1 0,0-1 0,0 1 1,13 1-1,-18-5-15,-1 0 0,0 0 1,0 0-1,0 0 0,1-1 0,-1 0 1,0 0-1,0 0 0,0-1 0,0 0 0,0 0 1,6-4-1,4-2 13,0-2 1,-1 0-1,0-1 0,0 0 1,-1-1-1,-1 0 1,0-1-1,-1-1 0,16-23 1,-22 29-23,-1 1 1,1-1 0,-1 0-1,-1 0 1,1 0-1,-2-1 1,1 1 0,-1-1-1,0 0 1,-1 1-1,0-1 1,0 0 0,-1 0-1,0 0 1,-1 0-1,1 0 1,-2 1 0,0-1-1,0 0 1,-6-15-1,6 20 23,-1 0 0,1 0-1,-1 0 1,0 0-1,0 1 1,-1 0 0,1-1-1,-6-2 1,8 5-19,1 0-1,-1 0 1,0 1 0,0-1 0,0 1 0,0-1 0,1 0 0,-1 1-1,0 0 1,0-1 0,0 1 0,0 0 0,0-1 0,0 1 0,0 0-1,-1 0 1,1 0 0,0 0 0,0 0 0,0 0 0,0 0 0,0 0-1,0 0 1,0 0 0,0 1 0,0-1 0,0 0 0,0 1 0,0-1-1,0 1 1,0-1 0,0 1 0,1 0 0,-1-1 0,0 1 0,0 0-1,0-1 1,1 1 0,-1 0 0,0 0 0,1 0 0,-1 0 0,1-1-1,-1 1 1,0 2 0,-1 5 12,0 0 1,0 0-1,1 0 1,0 1-1,0-1 0,1 0 1,0 1-1,0-1 0,1 0 1,0 1-1,0-1 0,1 0 1,1 0-1,3 9 1,2 7-24,1-2 0,2 1 0,19 32 0,-19-37-269,1 1 0,0-1-1,2-1 1,0 0 0,1-1-1,30 26 1,-44-41-63,1 0 1,-1-1-1,1 1 0,-1 0 0,1 0 1,-1-1-1,1 1 0,-1-1 0,1 1 1,-1-1-1,1 1 0,0-1 0,1 0 1,6 0-3142</inkml:trace>
</inkml:ink>
</file>

<file path=ppt/ink/ink2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3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7680,'57'3'14335,"-43"-3"-13617,1 0-1,-1 1 0,0 1 0,26 5 0,35 5-1039,134-11 2257,-105-3-1480,-94 3-404,-1-1 1,0-1-1,1 0 1,-1 0-1,0-1 1,0 0-1,0 0 1,0-1-1,0-1 1,0 1 0,9-7-1,-17 10-48,-1 0-1,0 0 1,0 0-1,1 0 1,-1 0-1,0 0 1,0-1-1,0 1 0,1 0 1,-1 0-1,0 0 1,0 0-1,0 0 1,1-1-1,-1 1 1,0 0-1,0 0 1,0 0-1,0-1 1,0 1-1,1 0 1,-1 0-1,0 0 1,0-1-1,0 1 1,0 0-1,0 0 1,0-1-1,0 1 1,0 0-1,0 0 1,0-1-1,0 1 0,0 0 1,0 0-1,0-1 1,0 1-1,0 0 1,0 0-1,0-1 1,0 1-1,0 0 1,0 0-1,-1 0 1,1-1-1,0 1 1,0 0-1,0 0 1,0 0-1,-1-1 1,-16-5 80,-23 4-37,28 4-1,0 1 1,0 0-1,0 1 0,0 0 0,1 1 0,0 0 1,0 1-1,0 0 0,0 1 0,1 0 1,0 1-1,1 0 0,0 0 0,0 1 1,1 0-1,0 1 0,0-1 0,1 2 0,0-1 1,1 1-1,0 0 0,1 0 0,0 1 1,-4 15-1,8-20-10,-1 0 1,1-1-1,0 1 0,1 0 1,-1 0-1,1 0 1,1 0-1,-1 0 1,1 0-1,0 0 0,1-1 1,0 1-1,0 0 1,0-1-1,1 1 0,0-1 1,0 0-1,1 0 1,-1 0-1,1-1 1,0 1-1,1-1 0,0 0 1,0 0-1,0 0 1,0-1-1,1 1 0,-1-1 1,1-1-1,0 1 1,11 4-1,-4-2-338,1-1-1,-1 0 1,1-1 0,0 0-1,0-1 1,22 2-1,-23-4-685,0 0 0,1-1 0,-1-1 0,0 0 0,1-1-1,22-6 1,2-3-2851</inkml:trace>
</inkml:ink>
</file>

<file path=ppt/ink/ink2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3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23 334 3328,'13'2'1429,"-3"-3"-1102,-1 0 0,0-1 0,1 0 1,-1 0-1,0-1 0,0 0 0,0-1 0,8-4 0,44-19 478,-48 22-726,1 0 0,-2-1 0,1 0 1,-1-1-1,15-11 0,-15 8 24,-1 0 1,-1-1-1,1 0 1,-2-1-1,12-18 0,-17 25-19,0-1 0,-1 0 0,0 0 0,-1 0-1,1 0 1,-1-1 0,0 1 0,0-1 0,-1 1-1,0-1 1,0 1 0,-1-1 0,0 0 0,0-7-1,-1 11-49,1 1 0,-1-1 0,0 1 1,0 0-1,0-1 0,0 1 0,0 0 0,0 0 0,-1-1 0,1 1 0,-1 0 0,1 0 0,-1 1 0,0-1 0,0 0 0,0 0 0,0 1 0,0-1 0,0 1 0,0 0 0,0 0 0,-1 0 0,1 0 1,0 0-1,-1 0 0,1 0 0,-1 1 0,1-1 0,-1 1 0,1 0 0,-4 0 0,-3-1 70,1 2 0,-1-1-1,0 1 1,0 0 0,1 1 0,-1 0-1,-15 6 1,8-1-11,0 0-1,1 1 1,-1 1 0,2 0-1,-1 1 1,1 1 0,1 0-1,0 1 1,0 0-1,2 1 1,-1 1 0,-13 21-1,19-26-63,0 1 0,1 1 0,0-1 0,1 1 0,0-1 0,1 1 0,0 1 0,1-1 0,0 0 0,0 1 0,2-1 0,-1 0 0,1 1 0,1-1 0,0 1 0,1-1 0,0 0 1,0 1-1,1-1 0,5 11 0,-3-11-172,-1-1 1,1 0-1,0 0 1,1 0-1,1-1 1,-1 0-1,1 0 1,1 0-1,0-1 1,0 0-1,0-1 1,1 0-1,0 0 1,1-1-1,-1 0 1,1 0 0,0-1-1,1-1 1,-1 0-1,1 0 1,0-1-1,0 0 1,0-1-1,0 0 1,0-1-1,0 0 1,13-1-1,46-6-1627,-7-9-22</inkml:trace>
</inkml:ink>
</file>

<file path=ppt/ink/ink2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3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125 245 8576,'6'16'11793,"-6"27"-7881,0-14-4044,1-23 297,1 1 0,0-1 0,0 0 0,0 1 0,1-1 0,0 0 0,0 0 0,0-1 0,1 1 0,0-1 0,0 0 0,0 1 0,1-2 0,-1 1 0,1-1 0,1 1 0,-1-1 0,0-1 1,1 1-1,0-1 0,0 0 0,0 0 0,0-1 0,0 0 0,1 0 0,-1 0 0,0-1 0,1 0 0,0 0 0,-1 0 0,1-1 0,0 0 0,-1 0 0,1-1 0,-1 0 0,1 0 0,10-4 0,-3 0-110,1 0-1,-1-1 1,0-1-1,0 0 1,-1-1-1,0 0 1,0-1-1,-1-1 1,0 0-1,-1-1 1,0 0-1,11-14 1,-17 19-57,-1 0 0,1 0 1,-1-1-1,-1 1 0,1-1 1,-1 0-1,0 0 0,0 0 1,-1 0-1,0-1 0,-1 1 1,1 0-1,-1-1 0,-1 1 1,1-1-1,-1 0 0,-1 1 1,1-1-1,-1 1 0,-1-1 0,1 1 1,-1 0-1,-1-1 0,1 1 1,-1 0-1,0 0 0,-6-8 1,2 6-31,0 0-1,0 0 1,-1 1 0,0 1 0,0-1 0,-1 1 0,0 0 0,0 1-1,-1 0 1,1 1 0,-1 0 0,-1 0 0,-19-5 0,12 4-115,-1 2 1,0 0-1,0 1 1,-1 1 0,1 0-1,0 2 1,-28 2-1,36 0-68,0 0-1,0 1 1,1 0-1,-1 1 1,1 0-1,0 1 0,0 0 1,0 0-1,1 1 1,0 0-1,0 1 1,0 0-1,1 0 0,0 1 1,0 0-1,1 1 1,0 0-1,-11 18 1,16-25 37,0 1 1,1 0 0,-1 0-1,1-1 1,-1 1 0,1 0 0,0 0-1,0 1 1,0-1 0,1 0-1,-1 0 1,1 0 0,0 1 0,0-1-1,0 0 1,0 0 0,0 1-1,1-1 1,-1 0 0,1 0 0,0 0-1,0 0 1,0 0 0,0 0 0,1 0-1,-1 0 1,1 0 0,3 4-1,15 37-3278</inkml:trace>
</inkml:ink>
</file>

<file path=ppt/ink/ink2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4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19 9088,'0'-18'5774,"3"44"2254,-11 73-5004,-5 131-2293,0 135 1743,13-347-2405,-4 88 420,6 0 0,23 172 0,-5-218-860,-4-38-839,-15-22 1124,-1 0-1,1 0 1,0 1-1,-1-1 1,1 0-1,-1 0 1,1 0-1,0 0 1,-1 0-1,1 0 1,-1 0-1,1 0 1,0 0-1,-1 0 1,1 0-1,0 0 0,-1 0 1,1 0-1,-1-1 1,1 1-1,-1 0 1,1 0-1,0-1 1,-1 1-1,1 0 1,-1-1-1,1 1 1,-1-1-1,0 1 1,1 0-1,-1-1 1,1 1-1,0-2 1,0 1-261,1-1 0,-1 0-1,0 0 1,1 0 0,-1 0 0,0 0 0,0 0 0,0 0 0,0 0 0,-1 0 0,1 0 0,-1 0 0,1-4 0,1-3-832,3-22-2660</inkml:trace>
</inkml:ink>
</file>

<file path=ppt/ink/ink2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4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0 267 10496,'1'5'1071,"0"0"1,0 0 0,0-1 0,1 1-1,0 0 1,0-1 0,0 1-1,0-1 1,1 0 0,4 6-1,21 27 3565,-11-14-4911,-6-8 493,0-1 0,0 0 1,2-1-1,0-1 1,0 0-1,1 0 1,0-1-1,23 12 1,-29-18-110,0-1 1,0 0 0,1 0 0,0-1 0,0 0 0,0-1 0,0 0-1,0 0 1,0-1 0,0 0 0,1-1 0,-1 0 0,0 0-1,1-1 1,-1 0 0,0 0 0,0-1 0,10-4 0,-8 2-44,0-2 0,0 1 0,0-1 0,-1-1 0,0 0-1,12-10 1,-16 12-52,-1 0 0,0-1 0,0 0-1,0 0 1,0 0 0,-1 0-1,0-1 1,-1 1 0,1-1 0,-1 0-1,0 0 1,2-11 0,-3 4-1,0 0 0,-1 0 0,-1 0 0,0 1 0,-1-1 0,0 0 0,-2 0 0,1 0 0,-1 1 0,-10-25 0,7 22 17,-2 0-1,0 0 0,0 0 0,-2 1 0,0 0 0,-1 1 0,0 0 0,-16-15 0,21 23-15,-1 0-1,0 1 1,0 0 0,0 0 0,-1 1-1,1-1 1,-1 2 0,0-1-1,-1 1 1,1 0 0,0 1-1,-1 0 1,0 0 0,1 1 0,-1 0-1,0 1 1,-14 0 0,16 1-31,0 0 0,0 1 0,0-1 0,0 1 1,0 1-1,0-1 0,0 1 0,1 0 0,-1 1 0,1 0 1,0 0-1,0 0 0,1 1 0,-1-1 0,1 1 1,0 1-1,0-1 0,0 1 0,1 0 0,-5 9 0,3-4-211,1 0 0,0 0 0,1 0 0,1 1 0,0-1 0,0 1-1,-2 21 1,3 43-4624,2-38 884</inkml:trace>
</inkml:ink>
</file>

<file path=ppt/ink/ink2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5.1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7040,'-9'3'1943,"12"2"3923,4 6 345,-4 2-5000,-1 13-882,1-1 0,1 1 0,13 43-1,-5-23 299,15 79-217,-5 1 1,-6 0 0,1 204-1,-18-313-720,-3 46-921,4-59 832,0-1-1,-1 1 1,0-1 0,0 1-1,0-1 1,0 0 0,-1 0 0,1 0-1,-1 0 1,1 0 0,-1 0 0,0 0-1,-1 0 1,-2 2 0,-8 7-2822</inkml:trace>
</inkml:ink>
</file>

<file path=ppt/ink/ink2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5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92 9472,'8'-8'794,"0"1"1,0 1-1,1-1 0,-1 2 1,1-1-1,1 1 1,-1 0-1,1 1 0,0 0 1,0 1-1,16-4 1,13-1 1108,63-4 0,-87 11-2187,16-2 495,-1 3 0,1 0 0,-1 2 0,0 1 0,1 2-1,-1 0 1,49 17 0,-66-17-98,0 0 1,0 0-1,0 1 0,0 1 1,-1 0-1,0 1 0,0 0 1,-1 0-1,0 2 0,-1-1 1,0 1-1,0 1 0,-1 0 1,0 0-1,-1 1 0,-1 0 1,0 0-1,7 16 0,-13-24-91,1 0-1,-1 0 0,0 0 1,0 1-1,-1-1 1,1 0-1,-1 0 0,0 0 1,0 1-1,0-1 1,-1 0-1,0 0 1,1 0-1,-2 0 0,1 0 1,0 0-1,-1 0 1,1 0-1,-1 0 0,0 0 1,-5 5-1,2-2 15,-1 0-1,-1-1 0,1 0 1,-1 0-1,0 0 0,-1-1 1,1 0-1,-16 7 1,4-3-74,0-1 0,0-1 1,0-1-1,-1-1 0,1 0 1,-1-2-1,-1 0 0,1-1 1,0-1-1,0-1 0,-1-1 1,1-1-1,0 0 0,0-2 1,0 0-1,-33-12 1,48 14-128,1 0 0,-1 0 1,1 0-1,-1-1 1,1 0-1,0 0 1,0 0-1,0 0 1,0-1-1,-5-5 0,8 7-90,-1 0 0,1 0 0,0 0-1,0 0 1,0-1 0,0 1 0,0 0 0,1 0-1,-1-1 1,0 1 0,1 0 0,0-1-1,0 1 1,-1 0 0,2-1 0,-1 1-1,0-1 1,0 1 0,1 0 0,-1-1-1,1 1 1,0 0 0,1-5 0,7-7-3094</inkml:trace>
</inkml:ink>
</file>

<file path=ppt/ink/ink2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5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126 164 10112,'0'0'218,"0"0"0,0 0 0,0 0 0,0 0 0,0 0-1,0 0 1,0 1 0,-1-1 0,1 0 0,0 0 0,0 0 0,0 0 0,0 0 0,0 0 0,0 0 0,0 0 0,-1 0 0,1 0 0,0 0 0,0 0 0,0 0 0,0 0 0,0 0 0,-1 0 0,1 0 0,0 0 0,0 0 0,0 0 0,0 0 0,9 30 5797,7 25-3551,-14-43-2354,0-1-1,1 0 1,1 1 0,0-1-1,8 16 1,-9-23-29,-1 0-1,1 0 1,0 0 0,0 0 0,0 0-1,0-1 1,1 1 0,-1-1 0,1 0 0,0 0-1,0-1 1,0 1 0,0-1 0,1 0 0,-1 0-1,0 0 1,9 2 0,7-2-2,-1-2 0,1 0 1,0-1-1,0 0 0,-1-2 0,23-5 0,-28 5-71,0 0-1,-1-1 0,1 0 0,-1-1 0,1-1 0,-2 0 0,1-1 0,-1 0 0,0 0 1,0-2-1,-1 0 0,0 0 0,0-1 0,12-14 0,-21 20-6,1 0 0,0 0 0,-1 0-1,1 0 1,-1-1 0,0 1 0,-1-1 0,1 0-1,-1 1 1,0-1 0,0 0 0,0 0 0,-1 1-1,0-1 1,0 0 0,0 0 0,0 0 0,-1 0-1,0 1 1,0-1 0,0 0 0,0 0 0,-1 1-1,0-1 1,-2-3 0,-1-1 17,0 0 0,-1 1 0,1 0 0,-2 0 0,1 1 1,-1-1-1,0 1 0,-1 1 0,1-1 0,-1 1 0,-1 1 0,-9-6 0,-2 3 7,1 0 1,-1 1-1,-1 1 0,1 2 0,-1-1 0,0 2 1,0 1-1,0 1 0,0 0 0,-32 4 0,35-1-85,0 0-1,1 1 0,-1 0 1,1 2-1,-1 0 0,1 1 0,1 0 1,-1 2-1,1 0 0,1 1 1,-1 0-1,-22 19 0,36-27-1,1 1 0,-1-1 0,1 1 0,-1-1 0,1 1 0,0-1 0,-1 1 0,1 0 0,0 0 0,0-1 0,0 1 0,0 0 0,1 0 0,-1 0 0,0 0 0,1 0 0,-1 0 0,1 0 0,0 0 0,0 0 0,0 1 0,0-1 0,0 0 0,0 0 0,0 0 0,1 0 0,-1 0 0,1 0 0,0 0 0,-1 0 0,1 0 0,0 0 0,0 0 0,2 1 0,2 3-336,0 1 0,0-2 0,1 1 0,0-1 0,0 0 0,1 0 0,9 5 0,10 5-1535,-1-2 1,44 17 0,-67-29 1841,62 23-3130</inkml:trace>
</inkml:ink>
</file>

<file path=ppt/ink/ink2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6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27 321 11264,'-27'-8'5631,"31"35"-8062,1-24 10622,3 9-8191,-3 1 128,3 20 640,-3-3 0,13 9-896,-1-2 128,4-1 0,-2-9 0,7-14-1536,-4 2 0,9-18-1664,-6-4 129</inkml:trace>
  <inkml:trace contextRef="#ctx0" brushRef="#br0" timeOffset="1">101 0 13056,'-26'10'6527,"39"-5"-11134,-13-5 12158,8 0-13055,1 0 1</inkml:trace>
</inkml:ink>
</file>

<file path=ppt/ink/ink2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6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404 3 7680,'0'0'306,"-1"0"1,1 0 0,0 0-1,0 0 1,0 0-1,0 0 1,0 0 0,0 0-1,0 0 1,0 0-1,0-1 1,0 1-1,0 0 1,0 0 0,0 0-1,0 0 1,0 0-1,0 0 1,0 0 0,0 0-1,0 0 1,0 0-1,0-1 1,0 1 0,0 0-1,0 0 1,0 0-1,0 0 1,-21 4 2036,-31 12-778,-24 9-528,45-15-275,0 1 1,-50 25-1,72-32-624,1 1-1,0 1 1,0 0-1,1 0 0,-1 0 1,1 1-1,1 0 1,-1 0-1,1 0 1,1 1-1,-1 0 0,1 1 1,-6 12-1,10-17-127,-1 0 1,1 0-1,-1 0 0,1 0 1,1 0-1,-1 0 0,0 1 0,1-1 1,0 0-1,0 0 0,0 0 1,1 0-1,-1 1 0,1-1 0,0 0 1,0 0-1,1 0 0,-1 0 1,1 0-1,0-1 0,-1 1 0,2 0 1,-1-1-1,0 0 0,1 1 0,5 4 1,-2-2-98,1-1 0,0 0 0,0 0 0,0-1 0,0 0 1,1 0-1,-1 0 0,1-1 0,0 0 0,0-1 0,0 0 0,1 0 0,8 0 1,13-2-783,0-1 0,-1-1 1,1-2-1,-1-1 1,0-1-1,48-18 1,15-3-2353</inkml:trace>
</inkml:ink>
</file>

<file path=ppt/ink/ink2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7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7936,'-1'0'145,"0"0"0,1 1 0,-1-1 0,0 0 0,1 1 0,-1-1 0,0 0 0,1 1 1,-1-1-1,1 1 0,-1-1 0,1 1 0,-1 0 0,1-1 0,-1 1 0,1-1 0,0 1 0,-1 0 0,1-1 1,0 1-1,0 0 0,-1-1 0,1 1 0,0 0 0,0-1 0,0 1 0,0 0 0,0 1 0,6 26 979,-1-6 4126,6 56-2348,2 87 1,4 49-2927,-1-110 1251,35 121-1,86 151 75,-132-358-1254,-10-14-127,4-5 72,0-1 1,0 1-1,-1-1 1,1 0-1,0 1 0,0-1 1,1 0-1,-1 0 0,0 0 1,1 0-1,-1 1 1,1-1-1,-1 0 0,1 0 1,0 0-1,0 0 0,0-3 1,0-7-12,0 0-1,1 0 1,0 0 0,1 0-1,0 0 1,1 0 0,1 0 0,0 1-1,0-1 1,1 1 0,0 0 0,1 0-1,1 1 1,-1 0 0,2 0 0,-1 0-1,1 1 1,1 0 0,0 1-1,0 0 1,0 0 0,1 1 0,0 0-1,1 1 1,0 0 0,0 1 0,0 0-1,0 1 1,1 0 0,16-4 0,-22 7 74,-1 0 0,1 0 0,0 1 1,-1 0-1,1 0 0,0 0 0,0 1 1,-1-1-1,1 1 0,-1 1 1,1-1-1,-1 1 0,1 0 0,-1 0 1,0 1-1,0-1 0,0 1 1,0 0-1,0 1 0,-1-1 0,1 1 1,-1 0-1,0 0 0,0 0 1,-1 0-1,1 1 0,4 8 0,-1-1 59,0-1-1,-1 1 0,0 1 1,-1-1-1,-1 1 0,0 0 1,0 0-1,-2 0 0,1 0 1,0 26-1,-3-11-382,-1-1 0,-1 0 1,-2 1-1,-7 30 0,8-48-2518,6-13 682,5-8-107,5 0-1628</inkml:trace>
</inkml:ink>
</file>

<file path=ppt/ink/ink2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7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11520,'13'1'1596,"-1"0"0,1 1 0,0 1 0,-1 0 0,1 1 1,-1 0-1,12 6 0,44 23 574,-61-29-2518,3 0 400,0 0-1,1-1 1,0 0-1,-1-1 0,1 0 1,0-1-1,0 0 1,0-1-1,0 0 1,0-1-1,0 0 1,11-3-1,-10 3 18,-1-2-1,0 0 1,0 0 0,0-1 0,0 0-1,0-1 1,-1 0 0,0-1-1,0 0 1,-1 0 0,12-11-1,-20 16-66,1 0 0,0-1 0,-1 1 0,0-1-1,1 1 1,-1-1 0,0 0 0,0 1-1,0-1 1,0 0 0,0 0 0,0 0-1,0 0 1,-1 0 0,1 0 0,-1 0 0,0 0-1,1 0 1,-1 0 0,0 0 0,0 0-1,0 0 1,0 0 0,-1 0 0,1 0-1,0 0 1,-1 0 0,0 0 0,1 0 0,-1 0-1,0 0 1,0 0 0,0 0 0,0 1-1,0-1 1,-1 0 0,1 1 0,0-1-1,-1 1 1,1-1 0,-1 1 0,-2-2-1,-2-1-1,1 1-1,-1-1 0,0 1 0,1 1 0,-2-1 1,1 1-1,0 0 0,0 0 0,0 1 0,-1 0 1,1 0-1,-1 0 0,1 1 0,-10 1 1,-8 2 45,0 1 1,1 1-1,-40 14 1,50-15-28,1 1 0,0 1 0,0 0 0,0 0 0,1 2 0,0-1 0,0 1 0,1 1 0,-11 11 0,14-13 7,1 1 0,0-1 1,1 1-1,0 1 0,0-1 0,1 1 0,0 0 0,-5 16 1,8-20-19,0-1 1,0 1 0,1-1 0,0 1-1,0 0 1,0-1 0,0 1 0,1-1 0,0 1-1,0-1 1,0 1 0,0-1 0,1 0-1,0 1 1,-1-1 0,2 0 0,-1 0 0,0 0-1,1-1 1,0 1 0,0-1 0,4 5-1,4 2-240,0-2 0,0 1-1,1-2 1,0 1-1,1-2 1,0 1 0,0-2-1,0 0 1,0 0-1,1-2 1,0 1 0,0-2-1,0 0 1,0 0-1,0-1 1,25-2 0,40-15-2967,-9 0-278</inkml:trace>
</inkml:ink>
</file>

<file path=ppt/ink/ink2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4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0 3456,'-8'64'6551,"6"-51"-6788,-3 17 451,2-1-1,0 1 0,2-1 1,2 1-1,1 0 0,1-1 1,1 0-1,1 1 0,11 30 1,3-5 554,-19-54-759,0-1 0,0 0 1,0 0-1,0 0 0,-1 1 1,1-1-1,0 0 0,0 0 1,0 0-1,0 1 0,0-1 1,0 0-1,0 0 0,0 0 1,-1 0-1,1 1 0,0-1 1,0 0-1,0 0 0,0 0 0,-1 0 1,1 0-1,0 0 0,0 0 1,0 1-1,-1-1 0,1 0 1,0 0-1,0 0 0,0 0 1,-1 0-1,1 0 0,0 0 1,0 0-1,0 0 0,-1 0 1,1 0-1,0 0 0,0 0 1,0 0-1,-1 0 0,1 0 1,0-1-1,0 1 0,0 0 1,0 0-1,-1 0 0,1 0 1,0 0-1,0 0 0,0 0 1,0-1-1,-1 1 0,1 0 1,0 0-1,0-1 0,-15-6 228,6-2-112,2-1 1,-1-1 0,1 1-1,-9-21 1,-2-2-8,14 27-126,1 0 0,0 0 0,0-1 0,1 1 0,0-1 0,0 0 0,0 1 0,1-1 0,0 0 0,0 0 0,1 0 0,0 0 0,0 0 0,0 0 0,1 0 0,0 0 0,1 1 0,-1-1 0,2 0 0,-1 1 0,0-1 0,1 1 0,0 0 0,1 0 0,-1 0 0,1 0 0,1 0 0,-1 1 0,9-9 0,-7 8-13,1 0 0,0 0-1,-1 1 1,2 0 0,-1 0 0,1 0 0,-1 1 0,1 0 0,0 1 0,1 0 0,-1 0 0,1 1 0,-1 0-1,1 0 1,-1 1 0,1 0 0,0 1 0,0 0 0,0 0 0,-1 1 0,1 0 0,0 0 0,9 4 0,-5-1 46,0 2 1,-1-1 0,1 2-1,-1 0 1,-1 0 0,1 1-1,-1 0 1,0 1-1,-1 1 1,0-1 0,-1 2-1,13 17 1,-18-23 1,0 1 0,-1-1-1,0 1 1,0 0 0,-1 0 0,0 0-1,0 0 1,0 0 0,0 1 0,-1-1-1,0 0 1,-1 1 0,1-1 0,-1 1-1,0-1 1,-1 1 0,0-1 0,0 1-1,0-1 1,-1 0 0,0 0 0,0 0-1,0 0 1,-1 0 0,0 0 0,0 0-1,-1-1 1,-5 8 0,6-9-6,-1 0 1,0 0-1,0 0 0,0 0 1,0-1-1,-1 0 0,1 0 1,-1 0-1,0 0 0,0-1 1,0 0-1,-9 3 0,13-5-20,0-1 0,-1 1 0,1-1 0,0 0 0,0 0 0,0 1 0,0-1-1,0 0 1,0 0 0,0 0 0,0 0 0,0 0 0,0 0 0,1 0 0,-1-1 0,0 1 0,1 0-1,-1 0 1,1-1 0,-1 1 0,1 0 0,0 0 0,-1-1 0,1 1 0,0-2 0,-7-41-5,6 37 6,0-4-17,0 0 1,1-1 0,0 1 0,1-1 0,0 1 0,1-1-1,0 1 1,1 0 0,0 0 0,1 0 0,0 0 0,1 1-1,0 0 1,1 0 0,0 0 0,0 0 0,1 1 0,0 0-1,1 1 1,0-1 0,0 1 0,1 1 0,0 0 0,18-11 0,-16 10-13,2 1 1,-1 1 0,1 0 0,0 0 0,0 2 0,1-1 0,-1 2 0,1 0 0,0 0 0,0 1 0,0 1 0,0 0 0,0 1 0,0 1 0,0 0 0,0 1 0,0 0 0,0 1 0,24 9 0,-26-7 18,-1 1 0,1 0 0,-2 0 0,1 1 0,-1 0 1,0 1-1,0 0 0,-1 0 0,0 1 0,-1 0 0,0 1 0,0 0 0,-1 0 0,0 1 1,5 12-1,-4-4 48,-1 0 0,-1 1 0,-1 0 0,0 0 0,-2 1 0,0-1 0,-1 1 0,-2 26 1,1-36-119,0 1 1,-2-1 0,1 0 0,-1 1 0,-1-1 0,0 0 0,-1 0 0,0 0-1,0 0 1,-1 0 0,-1-1 0,-6 13 0,11-23 0,-1 1 1,1-1-1,0 1 0,-1-1 0,1 1 1,0-1-1,-1 1 0,1-1 0,-1 1 1,1-1-1,-1 1 0,1-1 1,-1 0-1,1 1 0,-1-1 0,1 0 1,-1 0-1,1 1 0,-1-1 1,0 0-1,1 0 0,-1 0 0,0 0 1,1 0-1,-1 0 0,1 0 1,-1 0-1,0 0 0,1 0 0,-1 0 1,1 0-1,-1 0 0,0 0 1,1 0-1,-1-1 0,1 1 0,-1 0 1,0 0-1,1-1 0,-1 1 1,1 0-1,-1-1 0,1 1 0,0-1 1,-1 1-1,1-1 0,-1 1 1,1-1-1,0 1 0,-1-1 0,0 0 1,-4-17-1716</inkml:trace>
</inkml:ink>
</file>

<file path=ppt/ink/ink2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8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13312,'8'34'6655,"45"27"-8063,-40-50 11392,40 26-9984,-13-11 128,34 11-128,-17-12 0,25-11-256,-11-7 0,-1-22-640,-17 5 0,-18-23-2688,-6 8 0</inkml:trace>
</inkml:ink>
</file>

<file path=ppt/ink/ink2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8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522 1 13312,'0'8'6655,"-43"90"-6527,33-83 6656,-55 69-8064,17-23 128,-53 27-5376,17-15 129,-12-14 6911,21-19 0</inkml:trace>
</inkml:ink>
</file>

<file path=ppt/ink/ink2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9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53 527 8064,'-9'11'1263,"8"-9"-1018,0 0-1,-1 0 0,1 0 1,-1 0-1,0 0 1,0 0-1,0 0 0,0-1 1,0 1-1,0-1 1,0 1-1,0-1 1,-1 0-1,1 0 0,0 0 1,-5 1-1,1 0 4665,5 3-2797,1-5-2074,1 1 1,-1-1-1,0 0 0,1 0 1,-1 1-1,0-1 0,1 0 1,-1 0-1,1 0 0,-1 0 1,0 0-1,1 0 0,-1 1 1,1-1-1,-1 0 0,1 0 0,-1 0 1,0 0-1,1 0 0,-1 0 1,1-1-1,-1 1 0,0 0 1,1 0-1,-1 0 0,1 0 1,-1 0-1,0-1 0,1 1 1,6-5 132,0 1 0,-1-1 0,0 0 0,0-1 0,-1 1 0,1-1 0,-1-1 0,-1 1 0,1 0 0,-1-1 0,0 0 1,5-13-1,5-5 143,36-67 696,-23 40-681,2 1 0,2 1 0,67-82 0,-91 125-299,-1 0 0,1 0 0,1 0 0,-1 1 0,1 0 0,0 0 1,1 1-1,-1 0 0,1 1 0,0 0 0,0 0 0,0 1 1,1 0-1,-1 0 0,1 1 0,0 1 0,0 0 0,-1 0 1,1 0-1,0 2 0,0-1 0,0 1 0,0 0 0,-1 1 1,1 0-1,-1 1 0,1 0 0,16 8 0,-9-2-19,-1 0 0,0 0 0,-1 2 1,0 0-1,0 1 0,-1 0 0,-1 1 0,0 1 0,-1 0 0,-1 0 0,0 2 0,0-1 0,-2 1 0,0 1 1,-1-1-1,0 1 0,-2 1 0,0 0 0,-1 0 0,-1 0 0,0 0 0,-1 0 0,-2 1 0,1 30 0,-3-26 21,-1 1-1,0-1 0,-2 0 0,-1 0 0,-14 42 0,17-59-133,-1 1 0,0-1 0,0 0 0,0 0 0,-1 0 0,0-1 0,0 1 0,0-1 0,-1 0 0,1 0 0,-1 0 0,-1-1 0,1 0 0,-1 0 0,1 0 0,-1 0 0,0-1 0,0 0 0,-1-1 0,1 1 0,-1-1 0,1 0 0,-14 2 0,-9-8-2906,6-2-448</inkml:trace>
</inkml:ink>
</file>

<file path=ppt/ink/ink2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49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33 159 10880,'-3'4'667,"-1"0"1,1 0-1,0 0 0,1 0 1,-1 0-1,1 1 1,0-1-1,0 1 1,0 0-1,0 0 1,1 0-1,0 0 1,0 0-1,0 0 0,0 8 1,2-6-425,-1-1 1,1 0-1,1 1 0,-1-1 1,1 0-1,0 0 0,0 0 1,1 0-1,0 0 0,0-1 1,4 7-1,0-3-125,0 0 0,0 0 0,1-1 0,0 0 1,0-1-1,1 0 0,0 0 0,0-1 0,1 0 0,0-1 0,0 0 0,0 0 0,20 5 1,-8-6 37,0 0-1,0-2 1,0-1 0,0-1 0,0-1 0,1 0 0,-1-2 0,25-6 0,-16 1-108,0-1 0,0-1 0,-1-1-1,54-30 1,-74 35-48,0 0 0,0-1 0,-1-1 0,0 0 0,0 0 0,-1-1 0,0 1 0,-1-2 0,12-16 0,-16 20-7,1 0 1,-1 0-1,0 0 0,0-1 1,0 1-1,-1-1 0,0 1 1,0-1-1,-1 0 0,0 0 1,0 0-1,-1 0 0,0 0 1,0 0-1,-1-8 0,1 12 8,0 0 0,-1-1-1,1 1 1,-1-1-1,1 1 1,-1 0-1,0 0 1,-1-1-1,1 1 1,0 0-1,-1 0 1,0 0 0,0 0-1,0 1 1,0-1-1,0 0 1,0 1-1,-1-1 1,1 1-1,-6-4 1,0 1 11,-1 1-1,0 0 1,1 1 0,-1 0 0,-16-4-1,1 0 14,0 0 4,0 1-1,-1 1 0,0 1 1,0 1-1,0 1 1,0 1-1,0 1 1,-1 1-1,1 2 1,0 0-1,-38 11 0,43-8-88,0 0 0,0 1 0,-27 14 0,41-18 23,0 0 0,0 1 0,1-1 0,0 1 0,0 0 0,0 1 0,0-1 0,0 1 0,1 0 0,0 0 0,0 0 0,0 1 0,1-1 0,0 1 0,-4 8 1,6-11-103,1 1 1,-1-1 0,0 0 0,1 0 0,-1 0 0,1 0 0,0 1 0,0-1 0,0 0 0,1 0 0,-1 1 0,1-1 0,0 0 0,0 0 0,0 0 0,0 0 0,0 0 0,1 0 0,-1 0 0,1-1 0,0 1 0,0 0 0,0-1 0,0 1 0,0-1 0,0 0 0,1 0 0,4 3 0,-5-2-83,35 36-3257</inkml:trace>
</inkml:ink>
</file>

<file path=ppt/ink/ink2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0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4 101 9856,'0'0'208,"-1"0"1,1 1 0,0-1 0,-1 1-1,1-1 1,0 1 0,0-1 0,0 1-1,-1 0 1,1-1 0,0 1 0,0-1 0,0 1-1,0-1 1,0 1 0,0 0 0,0-1-1,0 1 1,0-1 0,0 1 0,0-1-1,0 1 1,1 0 0,-1-1 0,0 1-1,0-1 1,1 1 0,-1-1 0,1 2-1,14 32 4478,21 29-2195,-19-33-1989,-1 1-1,-2 0 0,0 1 1,-3 1-1,12 49 0,-22-80-470,-1 1-1,1-1 1,-1 1 0,0-1-1,0 1 1,0-1 0,0 1-1,0-1 1,-1 1 0,1-1-1,-1 1 1,0-1 0,1 0-1,-1 1 1,-2 2-1,3-5-28,0 0 0,0 0 0,0 0 0,0 1 0,-1-1 0,1 0-1,0 0 1,0 0 0,0 0 0,0 0 0,-1 0 0,1 0 0,0 0-1,0 0 1,0 0 0,-1 1 0,1-1 0,0 0 0,0 0 0,0 0 0,-1 0-1,1 0 1,0 0 0,0-1 0,0 1 0,-1 0 0,1 0 0,0 0-1,0 0 1,0 0 0,-1 0 0,1 0 0,0 0 0,0 0 0,0 0-1,0-1 1,-1 1 0,1 0 0,0 0 0,0 0 0,0 0 0,0 0-1,0-1 1,0 1 0,0 0 0,-1 0 0,1 0 0,0-1 0,0 1-1,0 0 1,-6-28-32,4 3-22,2-1 1,1 1 0,1-1-1,1 1 1,2 0-1,0 0 1,1 0-1,2 1 1,0 0-1,2 0 1,1 1-1,0 1 1,2-1 0,0 2-1,2 0 1,19-22-1,-31 40 75,0-1 0,0 1 0,1 0 0,-1 0 0,1 0 0,0 1 0,0-1 0,0 1 0,0 0 0,0 0 0,1 0 0,-1 0 0,1 1 0,-1 0 0,1 0 0,-1 0 0,1 1 1,0-1-1,-1 1 0,1 0 0,0 1 0,-1-1 0,1 1 0,-1 0 0,1 0 0,0 0 0,-1 0 0,0 1 0,1 0 0,-1 0 0,0 0 0,0 0 0,0 1 0,0 0 0,-1 0 0,1 0 0,5 6 0,5 9 41,-1 1-1,-1 0 1,0 1 0,-2 1 0,12 28-1,33 120 373,-35-103-380,-13-55-185,-3-27-168,-2-39-258,-2 36 407,0-1-1,2 1 1,0-1 0,1 1-1,0 0 1,12-32-1,-13 45 140,1 0 0,0 0 0,0 0-1,1 1 1,-1-1 0,1 1-1,0 0 1,1 0 0,-1 1 0,1-1-1,0 1 1,0 0 0,0 0 0,0 1-1,1-1 1,0 1 0,0 0-1,-1 1 1,2-1 0,-1 1 0,0 1-1,0-1 1,1 1 0,-1 0 0,9 0-1,-5 0 103,1 1 0,-1 0 0,1 0 1,0 1-1,-1 1 0,1-1 0,-1 2 0,1 0 0,-1 0 0,0 0 0,0 2 0,-1-1 0,1 1 0,-1 0 1,0 1-1,0 0 0,-1 1 0,0 0 0,0 0 0,0 1 0,-1-1 0,0 2 0,-1-1 0,0 1 0,0 0 0,-1 0 1,0 1-1,0-1 0,-1 1 0,-1 0 0,1 1 0,2 20 0,-1 30 465,-4-45-563,0 0 0,1 1 0,0-2 0,6 20 0,-8-35-45,0 1 0,0-1-1,0 0 1,0 1-1,0-1 1,0 0-1,0 0 1,0 1 0,0-1-1,0 0 1,0 0-1,0 1 1,0-1-1,0 0 1,0 0-1,0 1 1,1-1 0,-1 0-1,0 0 1,0 1-1,0-1 1,0 0-1,1 0 1,-1 0 0,0 1-1,0-1 1,0 0-1,1 0 1,-1 0-1,0 0 1,0 1 0,1-1-1,-1 0 1,0 0-1,0 0 1,1 0-1,-1 0 1,0 0 0,1 0-1,-1 0 1,0 0-1,0 0 1,1 0-1,-1 0 1,0 0-1,0 0 1,1 0 0,-1 0-1,0 0 1,1 0-1,-1 0 1,0-1-1,0 1 1,1 0 0,-1 0-1,0 0 1,0 0-1,0-1 1,1 1-1,-1 0 1,0 0 0,0 0-1,0-1 1,1 1-1,9-20-5573,-8 15 4777,4-6-2864</inkml:trace>
</inkml:ink>
</file>

<file path=ppt/ink/ink2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1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0 151 9600,'0'-3'2930,"4"6"79,11 14 2442,2 7-2106,-6-4-3723,49 180 2251,-49-159-1229,-10-37-564,0 0 1,0 0-1,0 0 1,-1 0-1,0 0 1,0 0-1,0 0 0,-1 6 1,1-10-72,0 1-1,0-1 1,0 0-1,0 1 1,0-1 0,-1 0-1,1 0 1,0 1 0,0-1-1,0 0 1,0 1 0,0-1-1,-1 0 1,1 0 0,0 1-1,0-1 1,-1 0 0,1 0-1,0 0 1,0 1 0,-1-1-1,1 0 1,0 0 0,-1 0-1,1 0 1,0 0-1,0 1 1,-1-1 0,1 0-1,0 0 1,-1 0 0,1 0-1,0 0 1,-1 0 0,1 0-1,0 0 1,-1 0 0,1-1-1,-22-17 83,17 10-101,0 1 0,0-1 0,1 0 0,0 0 0,0-1 0,1 1 1,0-1-1,1 1 0,0-1 0,0 0 0,0-12 0,1 5-33,1 1 0,0-1-1,1 0 1,1 1 0,1 0 0,6-22 0,-5 20 8,2 1 0,0 0 0,1 0 0,1 0 0,0 1 0,1 1 0,0-1 1,2 1-1,-1 1 0,2 0 0,0 0 0,25-20 0,-32 29 59,1 1 0,-1-1 0,1 1 0,0 0-1,0 1 1,0 0 0,0 0 0,0 0 0,1 0 0,-1 1 0,0 0-1,1 1 1,-1-1 0,1 1 0,-1 0 0,1 1 0,-1 0 0,10 2 0,-5 0 30,0 2 1,0-1 0,-1 2 0,0-1 0,0 1 0,0 1 0,-1 0 0,0 0 0,15 15 0,-10-8 22,0 1 0,-1 1 0,-1 0 0,0 0 0,-2 1 0,1 1 0,6 18 0,-13-28-68,0 1 0,-1-1 0,-1 1 0,0 0 1,0 0-1,0 0 0,-1 0 0,-1 0 0,1 0 0,-2 0 0,1 0 0,-1 0 0,0 1 1,-1-2-1,0 1 0,-1 0 0,0 0 0,-4 8 0,22-103-926,-8 65 748,2 0 0,0 0 1,1 1-1,1 0 0,17-22 0,-19 29 88,1 1-1,0 0 0,1 1 0,0 1 0,1-1 0,0 2 0,0-1 0,20-10 1,-25 17 93,0 0 0,0 0 0,0 1 1,0 0-1,0 0 0,1 1 0,-1 0 1,0 0-1,1 0 0,-1 1 0,1 0 1,-1 1-1,0 0 0,1 0 0,9 3 1,-6 0 42,1 0 1,-1 1-1,-1 0 1,1 0 0,-1 1-1,1 1 1,-2 0-1,1 0 1,9 10 0,-8-6-3,0 0 0,-1 1 0,0 0 0,-1 0 0,-1 1 0,1 0 0,-2 0 0,0 1 0,-1 0 0,0 1 0,-1-1 0,-1 1 0,0 0 0,-1 0-1,2 22 1,-13 12-3903,3-31 717,3-16 1754,1-9 312,1-13-2388</inkml:trace>
</inkml:ink>
</file>

<file path=ppt/ink/ink2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2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181 279 10496,'-3'4'7934,"1"6"-4436,2 32-3875,0-34 1737,0 4-1188,0 0-1,1 0 1,1 0-1,0 0 0,0 0 1,1 0-1,1-1 1,0 1-1,6 12 1,-6-18-71,-1 0 1,1-1 0,0 0 0,0 0-1,0 0 1,1 0 0,0-1 0,0 1-1,0-1 1,0 0 0,0-1 0,1 1 0,0-1-1,0 0 1,0-1 0,0 0 0,0 1-1,13 1 1,-2-2-38,0-2 0,0 0 0,0-1 0,0 0 0,0-1 0,0-1 0,0-1 0,20-7 0,-25 7-88,0 0-1,0-1 1,0-1 0,-1 1-1,0-2 1,0 0 0,0 0-1,-1-1 1,0 0-1,-1-1 1,1 0 0,-2 0-1,1-1 1,-2 0-1,1-1 1,-1 0 0,-1 0-1,0 0 1,0-1 0,5-16-1,-9 20-11,0 1 0,0 0-1,0-1 1,-1 1 0,0-1-1,-1 0 1,1 1 0,-1-1-1,-1 1 1,0-1 0,0 0-1,0 1 1,-1-1 0,0 1-1,-1 0 1,1 0 0,-5-7 0,0 1-27,0 0 1,-2 1 0,1 0-1,-1 1 1,-1 0 0,0 0 0,-20-16-1,17 18 23,-1-1-1,0 2 1,0 0-1,-1 0 1,0 1-1,0 1 1,-1 1-1,0 0 1,-21-3 0,-4 2 4,0 1 0,-59 2 0,78 3 27,1 1 1,0 1-1,0 1 0,-25 6 0,40-7-17,0 0 0,-1 0 0,1 0-1,0 1 1,0-1 0,0 2-1,0-1 1,1 1 0,-1-1 0,1 2-1,0-1 1,0 0 0,0 1-1,1 0 1,0 0 0,-4 6 0,7-9 6,0 0 0,0-1 0,0 1 0,1 0 0,-1-1 0,1 1 0,0 0 0,-1 0 0,1 0 0,0-1 0,0 1 0,0 0 0,0 0 0,0 0 0,0-1 0,1 1 0,-1 0 0,1 0 1,-1-1-1,1 1 0,0 0 0,1 2 0,0 0-25,1-1 1,0 1 0,0 0 0,1-1 0,-1 0-1,0 1 1,1-1 0,6 3 0,5 3-99,0-1 0,1-1-1,26 10 1,-1-6-47,0-2 0,0-1 0,1-2 0,0-2-1,49-2 1,209-23 457,-297 21-186,0-1 0,0 1-1,0 0 1,0 0 0,0 0 0,0 0 0,0 0 0,0 0 0,0 1 0,-1 0 0,1-1 0,0 1 0,0 0 0,3 2-1,-5-2-35,-1 0 0,1 0-1,0 0 1,-1 0 0,1 0-1,-1 0 1,1 0 0,-1 0 0,0 1-1,0-1 1,1 0 0,-1 0-1,0 0 1,0 0 0,0 1-1,0-1 1,0 0 0,0 0-1,0 0 1,-1 0 0,1 1-1,0-1 1,-1 0 0,1 0-1,-1 0 1,1 0 0,-1 0-1,1 0 1,-1 0 0,0 0-1,1 0 1,-2 1 0,-6 12 265,0 0 0,1 0 0,1 1 0,1 0 0,0 0 0,0 0 0,-3 27 0,8-37-237,-1 0 1,1 0 0,0 0-1,0 1 1,1-1 0,0 0-1,0 0 1,0 0 0,0 0 0,1 0-1,0-1 1,0 1 0,0 0-1,0-1 1,1 1 0,0-1 0,0 0-1,0 0 1,0 0 0,1 0-1,0-1 1,0 1 0,0-1 0,0 0-1,0 0 1,0 0 0,9 3-1,5 1-611,0-1-1,0 0 0,1-2 1,-1 0-1,1-1 1,0-1-1,23-1 0,13-1-3045</inkml:trace>
</inkml:ink>
</file>

<file path=ppt/ink/ink2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2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0 167 5504,'18'12'13631,"-4"1"-12159,-5 6-813,-1 0 0,-1 1 0,7 27 0,-1-3 631,-6-27-803,-5-14-398,-1 0-1,1 1 0,-1-1 1,1 1-1,-1 0 0,0-1 1,-1 1-1,1 0 1,0-1-1,-1 1 0,0 0 1,0 0-1,0 0 0,-1 5 1,-16-38 338,13 17-430,1 1 0,0-1 1,0 0-1,1 0 0,1 0 1,0 0-1,1 0 0,0 0 1,1-1-1,0 1 0,1 0 1,0 0-1,1 1 0,0-1 1,6-12-1,-2 9-13,0 1 0,1 0 0,0 0 1,2 1-1,-1 0 0,18-17 0,-19 22 18,-1 1 1,2 0-1,-1 0 0,1 1 0,0 0 0,0 1 0,0 0 0,1 0 0,0 1 0,0 0 0,12-2 1,-14 4 19,0 2 1,0-1-1,0 1 1,0 0 0,0 1-1,0 0 1,0 0 0,0 1-1,0 0 1,0 0 0,0 1-1,-1 0 1,1 0-1,-1 1 1,0 0 0,0 0-1,0 1 1,-1-1 0,1 2-1,9 10 1,-2-2 56,0 2 0,-1 0 1,-1 0-1,-1 1 0,0 1 0,-1 0 1,10 26-1,57 181 219,-72-223-2298,1-9-54,4-19-1910,-7 20 2745,5-13-2364</inkml:trace>
</inkml:ink>
</file>

<file path=ppt/ink/ink2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3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309 196 10880,'-7'22'11592,"7"15"-7973,6 37-3706,-5-69 578,0 3-413,2 0 1,-1-1-1,1 1 0,0-1 0,0 1 1,1-1-1,0 0 0,0 0 0,1-1 0,0 1 1,0-1-1,1 0 0,0-1 0,-1 1 0,2-1 1,-1 0-1,1 0 0,0-1 0,0 0 1,0 0-1,0-1 0,1 0 0,-1 0 0,1-1 1,0 0-1,10 2 0,-1-2-32,1-1 0,-1 0 0,1-1 0,-1-1 0,1-1 0,-1 0 0,18-5 0,-25 4-31,0 1 0,0-2 0,0 1 0,0-1-1,-1-1 1,0 0 0,0 0 0,0-1 0,-1 0 0,1-1 0,-1 1-1,-1-1 1,11-12 0,-15 14-25,0 1-1,-1-1 1,1 1-1,-1-1 1,0 0-1,0 0 1,0 0-1,-1 0 1,0 0 0,0 0-1,0 0 1,-1-1-1,1 1 1,-1 0-1,-1 0 1,1-1-1,-1 1 1,0 0-1,0 0 1,0 0 0,0 0-1,-1 0 1,0 0-1,-5-8 1,-1-2-50,-2 0 1,0 1-1,0 0 1,-2 1-1,-24-24 0,21 24 19,0 1 0,-2 0 0,1 1 0,-1 0 0,-1 2-1,0 0 1,0 1 0,-33-10 0,43 15 27,-17-6-95,1 1-1,-2 1 0,1 1 1,-1 1-1,0 1 0,0 2 1,0 0-1,0 2 0,-1 1 0,1 1 1,0 1-1,0 1 0,-32 10 1,53-13 56,0 0 1,0 0-1,1 1 1,-1 0 0,0-1-1,1 1 1,0 1 0,-1-1-1,1 1 1,0 0 0,0 0-1,1 0 1,-1 0-1,0 0 1,1 1 0,0 0-1,0 0 1,0 0 0,1 0-1,-1 0 1,-1 5 0,2-6-3,1 0 0,0-1 0,0 1 0,1 0 1,-1 0-1,1 0 0,-1 0 0,1 0 1,0 0-1,0 0 0,0 0 0,1 0 0,-1 0 1,1 0-1,-1 0 0,1-1 0,0 1 1,2 5-1,1-2-79,0 1 0,0-1 0,0 0 1,1 0-1,-1-1 0,1 0 0,9 8 0,7 3-394,1 0 0,1-1 0,25 11 0,-20-12-273,2-1 1,-1-1-1,2-2 1,31 6-1,-42-11 302,81 25-2444</inkml:trace>
</inkml:ink>
</file>

<file path=ppt/ink/ink2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3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24 8832,'-9'-8'18,"9"7"237,-1 0 0,0 0 0,1 0 0,-1 0 0,0 0 0,0 0 0,0 0 0,0 0 0,0 0 0,0 0 0,0 1 0,0-1-1,0 0 1,0 1 0,0-1 0,0 1 0,0 0 0,-1-1 0,1 1 0,-2-1 0,3 42 5751,0-36-5865,0 98 2846,-12 198-1878,-5 52 1622,16-312-2580,-3 94 72,21 206 0,-16-336-240,6 24-1438,1-26-1359,5-17-2372,2-7 1731,-1 1-1</inkml:trace>
</inkml:ink>
</file>

<file path=ppt/ink/ink2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5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82 342 3968,'-1'4'277,"1"-1"-1,-1 1 1,1-1 0,0 1 0,-1-1 0,1 1-1,1-1 1,-1 1 0,1-1 0,-1 1-1,1-1 1,0 1 0,0-1 0,0 0-1,1 1 1,-1-1 0,3 3 0,0 1-87,0 0 1,0 0-1,1 0 0,0-1 1,0 0-1,11 10 0,-11-11-150,1 0 0,0 0 0,0 0-1,1-1 1,-1 0 0,1 0 0,0-1-1,0 0 1,0 0 0,1 0 0,-1-1-1,1 0 1,-1-1 0,1 0 0,0 0-1,-1 0 1,1-1 0,0 0 0,0-1-1,-1 1 1,14-4 0,0-2 89,-1 0 1,0-1-1,0-1 1,0-1-1,31-20 1,-42 23-73,1-1-1,-1 0 1,-1-1 0,1 0 0,-1 0-1,-1-1 1,0 1 0,0-2 0,0 1-1,-1-1 1,-1 0 0,7-16 0,-10 18-35,0 1 0,-1-1 0,1 0 1,-2-1-1,1 1 0,-1 0 0,0 0 1,-1 0-1,0 0 0,0 0 0,-1 0 1,0 0-1,0 0 0,-1 1 1,0-1-1,0 1 0,-1 0 0,0 0 1,0 0-1,-1 0 0,0 1 0,-7-8 1,1 1 15,0 1 0,-1 0 1,0 0-1,-1 2 1,-1 0-1,0 0 0,0 1 1,-1 1-1,-24-10 1,27 13-73,0 1 0,-1 0 1,0 1-1,0 0 0,1 2 1,-1-1-1,-1 1 0,1 1 1,0 0-1,0 1 1,0 1-1,0 0 0,1 0 1,-1 1-1,0 1 0,1 0 1,0 1-1,0 0 0,0 1 1,1 1-1,-1-1 1,2 2-1,-1-1 0,1 2 1,-17 16-1,25-22 12,-1 0 1,0 0-1,1 0 1,0 0-1,0 0 1,0 1-1,0-1 1,1 1-1,-1-1 1,1 1-1,0 0 1,0 0-1,0-1 1,1 1-1,-1 0 1,1 0-1,0 0 1,0 0-1,0 0 1,0 0-1,1-1 1,0 1-1,0 0 1,0 0-1,0-1 1,0 1-1,1 0 1,0-1-1,-1 1 1,5 4-1,-3-3-6,0-1-1,1 0 1,-1 0-1,1-1 1,-1 1-1,1-1 1,0 1-1,1-1 1,-1-1-1,0 1 0,1-1 1,-1 1-1,1-1 1,0 0-1,0-1 1,0 1-1,0-1 1,0 0-1,0 0 1,0-1-1,0 0 1,11 0-1,77-22-359,-17 3 179,-45 12 179,-21 4 62,1 0 0,-1 1 1,1 0-1,13 0 0,-21 2-10,-1 0 0,1 1 1,0-1-1,-1 0 0,1 1 0,-1 0 0,1-1 0,-1 1 1,1 0-1,-1 0 0,1 1 0,-1-1 0,0 0 0,1 1 1,-1 0-1,0-1 0,0 1 0,0 0 0,-1 0 0,1 0 0,3 4 1,33 56 288,-8-11 514,66 82-1,-86-120-1117,1-1 0,0-1 0,1 0 0,0 0-1,1-1 1,0-1 0,0 0 0,1-1 0,1 0 0,-1-1 0,22 7-1,-1-8-1348,-12-14-22</inkml:trace>
</inkml:ink>
</file>

<file path=ppt/ink/ink2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3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34 278 12416,'-2'5'463,"1"0"1,0 0 0,0 1-1,0-1 1,1 0 0,0 1 0,0-1-1,0 1 1,1-1 0,0 0-1,0 0 1,0 1 0,0-1-1,1 0 1,0 0 0,0 0-1,1 0 1,-1-1 0,1 1 0,0 0-1,0-1 1,0 0 0,1 0-1,0 0 1,0 0 0,0-1-1,6 5 1,0 0 162,1 0-1,0 0 1,1-1 0,18 7-1,-17-8-829,1-1 0,0 0 0,24 4 0,-9-6 422,0-1-1,0-2 1,0 0 0,41-7-1,-59 5-217,-1 0 0,0 0 0,0-1 0,0 0 0,0-1 0,-1 0 0,1-1 0,-1 0 0,0 0 0,0-1 0,-1 0 0,0 0 0,0-1 0,0 0 0,-1-1 0,0 0 0,-1 0 0,1 0 0,-2-1 0,1 0 0,-1 0 0,0 0 0,-1-1 0,0 0 0,-1 1 0,4-18 0,-5 16-22,-1 0-1,0-1 0,0 1 1,-1 0-1,-1-1 1,0 1-1,0 0 0,-1-1 1,-1 1-1,0 0 1,0 1-1,-1-1 0,0 0 1,-1 1-1,0 0 1,-8-11-1,7 14 15,1 1 0,-1 0 0,-1-1 0,1 2 1,-1-1-1,0 1 0,-1 0 0,1 1 0,-1-1 0,0 1 0,0 1 0,0 0 0,-1 0 0,1 0 0,-15-1 0,9 0 7,-10-1 5,0 0-1,0 2 1,0 1-1,0 0 1,-44 4-1,52-1 0,0 1 0,0 1 0,1 0 0,-1 0 0,1 2 0,-29 12 0,36-13-54,-1 0 0,2 1 0,-1 0 1,0 0-1,1 1 0,0 0 0,0 0 0,1 1 1,0 0-1,0 0 0,0 0 0,-7 13 0,11-15-109,-1-1 0,1 1 0,0 0-1,1-1 1,-1 1 0,1 0-1,0 0 1,0 0 0,0 0-1,1 0 1,0 0 0,0 0-1,0 0 1,0 0 0,1 0-1,0 0 1,0 0 0,0 0 0,1-1-1,3 10 1,-1-7-339,1 0 0,0 1 1,0-2-1,1 1 0,0-1 0,0 0 1,0 0-1,1 0 0,0-1 0,11 7 0,38 22-3084</inkml:trace>
</inkml:ink>
</file>

<file path=ppt/ink/ink2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4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0 380 8704,'2'-4'9374,"11"1"-4533,27-2-3198,-5 1-1352,-10-4 14,0-1 0,-1-2 1,0 0-1,-1-2 0,0 0 1,-1-2-1,27-22 1,-5 5-190,-32 23-46,0 0 0,0-1 0,-1-1 0,-1 0-1,18-23 1,-25 30-67,0 0 1,0 0-1,0 0 0,-1-1 1,0 1-1,0-1 0,0 1 0,0-1 1,-1 0-1,0 0 0,0 1 0,0-1 1,-1 0-1,1 0 0,-1 0 1,0 0-1,-1 0 0,1 0 0,-1 0 1,0 0-1,-2-4 0,3 8-5,0-1-1,-1 1 1,1 0 0,0 0-1,-1 0 1,1 0 0,-1 0-1,0 0 1,1 0-1,-1 0 1,0 0 0,0 0-1,1 0 1,-1 0 0,0 0-1,0 1 1,0-1-1,0 0 1,0 0 0,0 1-1,0-1 1,0 1 0,0-1-1,-1 1 1,1 0 0,0-1-1,0 1 1,0 0-1,0 0 1,-1 0 0,1 0-1,0 0 1,0 0 0,-1 0-1,1 0 1,0 0-1,0 1 1,0-1 0,0 0-1,0 1 1,-1-1 0,1 1-1,0-1 1,0 1-1,0 0 1,0-1 0,0 1-1,0 0 1,1 0 0,-1 0-1,0-1 1,0 1-1,-1 2 1,-4 3-16,1 1 0,-1 0-1,1-1 1,0 2 0,1-1-1,-4 9 1,0 3 28,2 1-1,0 0 1,1 0 0,1 1-1,1-1 1,-1 38-1,15 125 121,0-26-50,-11-151-78,0 1-1,0 0 1,-1-1-1,0 1 1,0-1-1,-1 1 1,0-1-1,0 0 0,-4 10 1,4-13-16,0 0 0,0 0 0,0-1 0,0 1 0,-1 0 1,1-1-1,-1 0 0,0 0 0,0 1 0,0-2 0,0 1 0,0 0 0,0 0 0,0-1 1,-1 0-1,1 0 0,0 0 0,-1 0 0,1 0 0,-4 0 0,-14 0-98,0-1 0,0-1 0,0 0 0,0-2 0,0 0 0,0-2 0,-28-9 0,48 14 101,-1-1 0,1 1 0,0 0 0,0 0 1,0-1-1,0 1 0,0-1 0,0 1 0,0-1 0,0 1 0,0-1 0,0 0 0,0 1 0,1-1 0,-1 0 0,0 0 0,0 0 0,1 0 0,-2-1 1,17-4-22,39 4 265,-51 2-194,54 3 508,1 3 1,93 22 0,-100-17-272,67 16 347,-65-14-1186,0-2 0,69 5 0,-100-18-2722,-8-2-449</inkml:trace>
</inkml:ink>
</file>

<file path=ppt/ink/ink2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5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19 186 7680,'-1'-1'141,"1"1"0,0 0 0,0 0 1,0 0-1,-1-1 0,1 1 0,0 0 1,0 0-1,0 0 0,-1 0 0,1 0 0,0-1 1,0 1-1,-1 0 0,1 0 0,0 0 1,0 0-1,-1 0 0,1 0 0,0 0 0,0 0 1,-1 0-1,1 0 0,0 0 0,0 0 1,-1 0-1,1 0 0,0 0 0,0 0 0,-1 0 1,1 1-1,0-1 0,0 0 0,-1 0 1,1 0-1,0 0 0,0 0 0,0 1 0,-1-1 1,1 0-1,0 0 0,0 0 0,0 1 1,0-1-1,-1 0 0,1 0 0,0 0 0,0 1 1,0-1-1,-2 20 6199,2 1-6046,-3-1 6,2 0-1,0 0 1,1 0-1,1 1 0,1-1 1,1 0-1,1-1 0,0 1 1,2-1-1,0 1 1,1-1-1,15 28 0,-16-36-214,0-1 0,1 0 0,0 0 0,0-1 0,1 0 0,1 0 0,-1-1 0,1 0 0,0 0 0,1-1 0,0 0-1,0-1 1,1 0 0,0-1 0,0 0 0,0 0 0,0-1 0,1-1 0,-1 0 0,1-1 0,0 0 0,20 1 0,7-6-47,0-1 0,0-3 1,0 0-1,40-15 1,-59 15-19,-1-1 0,0 0 1,0-1-1,-1-1 1,32-23-1,-41 26-14,3-1 6,-1 0 1,0-1 0,0-1 0,-1 0-1,0 0 1,-1-1 0,-1 0 0,1 0 0,12-24-1,-15 24-2,-1 0-1,0-1 1,-1 1-1,0-1 0,0 0 1,-1 0-1,-1 0 1,0 0-1,-1 0 0,0 0 1,-1-1-1,0 1 1,-1 0-1,0 0 0,-1-1 1,-1 1-1,0 0 0,0 1 1,-1-1-1,-1 0 1,0 1-1,0 0 0,-1 0 1,-7-9-1,7 12-9,0 0 0,-1 1 0,0 0 0,0 0 0,0 1 0,-1-1 0,0 2 0,0-1 0,-1 1 0,1 1 0,-1-1 0,0 1 0,0 1 0,-1 0 0,-10-2 0,8 1 0,-2-1-8,0 2 0,-1 0 0,1 0-1,0 1 1,-1 1 0,0 1 0,1 0 0,-1 1-1,1 0 1,-1 1 0,1 1 0,-15 4-1,4-1-2,1 0-1,0 2 0,1 0 0,-1 2 0,-28 16 1,40-19-55,1 1 1,0-1 0,0 2-1,1 0 1,0 0 0,1 1-1,0 0 1,0 0 0,1 1 0,-12 21-1,18-28-45,0 0 0,0 0 0,1 0-1,-1 0 1,1 0 0,0 0 0,0 1 0,1-1-1,-1 0 1,1 1 0,0-1 0,0 0 0,0 0-1,1 1 1,0-1 0,-1 0 0,2 0 0,-1 1-1,0-1 1,1 0 0,-1 0 0,1 0 0,1-1-1,-1 1 1,0 0 0,1-1 0,3 4 0,1 1-423,1-1 1,-1 0-1,2-1 1,-1 1 0,1-1-1,0-1 1,0 0-1,1 0 1,18 6-1,36 11-2921</inkml:trace>
</inkml:ink>
</file>

<file path=ppt/ink/ink2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6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2944,'0'0'394,"-1"1"1,1-1-1,-1 0 0,0 0 0,1 0 1,-1 0-1,1 0 0,-1 1 1,1-1-1,-1 0 0,1 1 1,-1-1-1,1 0 0,-1 1 1,1-1-1,-1 0 0,1 1 1,-1-1-1,1 1 0,0-1 0,-1 1 1,1-1-1,0 1 0,0-1 1,-1 1-1,1-1 0,0 1 1,0 0-1,0-1 0,-1 1 1,1 0-1,0 28 5140,1-23-5273,1 0 0,-1 0 0,1 0 0,0-1 0,0 1 0,0-1 0,1 1 0,3 4 0,9 4-19,0-2 1,1 0 0,0-1 0,1 0 0,0-1 0,1-2 0,35 14 0,-33-13-138,69 24 213,1-4 0,160 30 0,-240-57-270,-5-1-11,-3-1-4,1 0-1,-1 0 0,0 1 1,1 0-1,-1-1 0,0 1 0,1 0 1,-1 0-1,0 0 0,0 0 1,0 0-1,0 1 0,0-1 1,0 1-1,0-1 0,-1 1 1,3 2-1,-1-1 65,-4-5-7,1 2-86,-1-1 0,1 1 0,-1-1 1,0 1-1,0 0 0,1-1 1,-1 1-1,0 0 0,0 0 1,1-1-1,-1 1 0,0 0 1,0 0-1,0 0 0,1 0 1,-1 0-1,0 0 0,0 0 1,0 0-1,-1 1 0,-79 17-4,-120 46 0,152-47 15,16-6 40,-46 23 0,68-28-38,0 1-1,0 0 0,1 0 1,-1 1-1,2 0 0,-1 1 1,-13 17-1,9-7 53,1 0 0,1 1-1,0 0 1,2 1 0,0 0 0,2 1-1,0 0 1,-8 38 0,15-48-47,-1 4-1784,2-16 1674,0 0 0,0-1 0,0 1 0,0 0 0,0 0-1,0 0 1,0 0 0,0 0 0,0 0 0,0-1 0,0 1-1,-1 0 1,1 0 0,0 0 0,0 0 0,0 0 0,0 0 0,0 0-1,0 0 1,0-1 0,0 1 0,0 0 0,0 0 0,-1 0 0,1 0-1,0 0 1,0 0 0,0 0 0,0 0 0,0 0 0,0 0 0,0 0-1,-1 0 1,1 0 0,0 0 0,0 0 0,0 0 0,0 0-1,0 0 1,0 0 0,-1 0 0,1 0 0,0 0 0,0 0 0,0 0-1,0 0 1,0 0 0,0 0 0,-1 0 0,1 0 0,0 0 0,0 0-1,0 1 1,0-1 0,0 0 0,0 0 0,0 0 0,0 0-1,0 0 1,0 0 0,-1 0 0,1 0 0,0 1 0,-4-8-3390</inkml:trace>
</inkml:ink>
</file>

<file path=ppt/ink/ink2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2:57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0 658 7552,'2'-1'4338,"15"-7"-1543,-11 5 1762,14-5-2981,-13 6-1295,-1-1 0,0 0 0,1 0-1,-2 0 1,1-1 0,7-5-1,143-117 1406,-127 99-1230,-2-2 0,0-1 0,-2-1 0,28-44 0,-43 57-355,-1 1 0,0-1 0,-1-1 0,-1 0 0,-1 0 0,-1 0 0,0-1 0,-2 1 0,0-1 0,0-30 0,-14 5 52,4 35-124,6 30-61,18 161-94,13 270 166,-25-236-189,-5-214 141,0-1 0,-1 1 1,1-1-1,0 0 0,-1 1 0,1-1 0,0 1 0,-1-1 1,1 0-1,-1 1 0,1-1 0,-1 0 0,1 1 0,0-1 0,-1 0 1,1 1-1,-1-1 0,0 0 0,1 0 0,-1 0 0,1 0 0,-1 0 1,1 0-1,-1 0 0,1 1 0,-1-1 0,1-1 0,-1 1 1,0 0-1,1 0 0,-1 0 0,1 0 0,-1 0 0,0-1 0,-33-5-305,12 2 133,-3 5 10,0 0 0,0 1-1,-41 9 1,-7 2-45,61-11 223,16 0 16,25-2 72,358-17 1717,-364 14-2562,24-17-8613,-33 13 5885</inkml:trace>
</inkml:ink>
</file>

<file path=ppt/ink/ink2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6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488 15 3328,'-16'-6'6135,"-5"-2"-2350,10 9-3388,0 0 0,0 1 0,1 0 0,-1 1 0,1 1-1,-1 0 1,1 0 0,0 0 0,0 2 0,1-1 0,0 1 0,0 0 0,0 1 0,-10 10 0,-13 14 274,2 1-1,-29 39 1,51-61-510,-6 8 57,1 1-1,0 1 0,2 0 1,-13 31-1,19-39-130,-11 25 64,2 1 1,2 0-1,1 0 0,2 1 1,2 0-1,1 1 1,2 0-1,2 0 1,2 0-1,1 0 1,2 0-1,2-1 1,2 1-1,1-1 1,2 0-1,1-1 1,3 0-1,1-1 0,22 39 1,-12-30 50,47 62 1,-58-90-145,0-1 0,1 0 0,1-2 0,1 1 0,0-2 0,22 15 0,-33-26-44,0 0 1,0 0-1,0-1 1,1 0 0,-1 0-1,1-1 1,10 2 0,-15-3-114,-1 0 1,0 0 0,1 0-1,-1 0 1,0 0-1,1 0 1,-1-1 0,0 1-1,0 0 1,1-1-1,-1 1 1,0-1 0,0 1-1,0-1 1,0 1-1,1-1 1,-1 0 0,1-1-1,-1 1-159,-1 0-1,1 0 1,-1 0-1,0 0 1,1 0-1,-1-1 0,0 1 1,0 0-1,0 0 1,1-1-1,-1 1 1,-1 0-1,1 0 1,0-1-1,0 1 1,0 0-1,-1 0 1,1 0-1,0 0 1,-1-1-1,1 1 0,-1 0 1,-1-2-1,-1-7-3068</inkml:trace>
</inkml:ink>
</file>

<file path=ppt/ink/ink2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6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236 34 6016,'-1'-2'655,"1"0"1,-2 0 0,1 0-1,0-1 1,0 1-1,-1 1 1,1-1 0,-1 0-1,1 0 1,-1 0-1,0 1 1,0-1 0,0 1-1,0 0 1,0-1-1,-3 0 1,3 1-480,-1 0-1,0 1 1,1 0 0,-1 0-1,0-1 1,1 2-1,-1-1 1,0 0 0,0 0-1,-4 2 1,0 0-123,0 0 0,1 1 0,-1 0 0,1 0 0,0 0 0,0 1 0,0 0 0,0 0 0,-8 9 0,-42 49 1733,50-55-1670,1-1 53,1 1 1,-1 0-1,1-1 1,1 1 0,-1 1-1,1-1 1,0 0-1,1 1 1,-3 13-1,5-18-114,-1 1 0,1 0-1,0 0 1,-1 0 0,2-1-1,-1 1 1,0 0 0,1 0-1,0-1 1,0 1 0,0 0 0,0-1-1,1 1 1,-1-1 0,1 1-1,0-1 1,0 0 0,0 0-1,0 0 1,1 0 0,-1 0-1,1 0 1,3 2 0,6 4-19,1-2 0,0 1 0,0-2 0,1 1-1,-1-2 1,1 0 0,0-1 0,1 0 0,-1-1 0,26 2 0,17-1-2408,83-6-1,-126 1 1645,-13 1 636,4 0-513,0 0-1,0 0 1,0-1 0,0 1 0,-1-1 0,1-1 0,0 1 0,0 0 0,8-5 0,5-6-2595</inkml:trace>
</inkml:ink>
</file>

<file path=ppt/ink/ink2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7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40 6016,'-4'-26'3967,"2"12"2547,3 31-1934,21 127-3082,5-1 1,49 146-1,-18-78-1087,-22-78-261,-37-122-25,-4-11 39,4-1-160,0 0 1,0 0 0,0-1-1,0 1 1,0-1-1,0 1 1,1-1-1,-1 1 1,0-1 0,1 0-1,-1 1 1,1-1-1,0 0 1,0 1 0,-1-3-1,1-13-24,0 0 0,1 0 0,1 0 0,1 0 1,0 0-1,1 0 0,1 1 0,0-1 0,2 1 0,0 1 0,0-1 0,11-14 0,-13 20 20,1 1 0,0-1 1,1 2-1,0-1 0,0 1 0,1 0 0,0 0 0,0 1 0,1 0 1,-1 1-1,2-1 0,-1 2 0,1 0 0,0 0 0,0 0 0,0 1 1,1 1-1,-1 0 0,1 0 0,15-1 0,-22 4 27,1 0 0,-1 0-1,1 0 1,-1 1-1,1 0 1,-1 0 0,1 0-1,-1 0 1,0 1 0,1 0-1,-1-1 1,0 2 0,0-1-1,0 0 1,-1 1 0,7 5-1,-4-2 38,-1 0-1,0 1 1,0-1-1,-1 1 1,1 0-1,-1 0 1,-1 0-1,5 15 1,0 6 85,-1 0 0,-1 1 0,-2-1 1,1 38-1,-6-33-390,1 31 678,0-61-907,1 1 1,-1 0-1,1-1 0,-1 1 1,1-1-1,0 0 1,0 1-1,1-1 0,-1 0 1,1 1-1,-1-1 1,1 0-1,3 3 0,-5-6-2986</inkml:trace>
</inkml:ink>
</file>

<file path=ppt/ink/ink2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7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0 256 8320,'11'-1'772,"-3"0"878,-1 0 0,1 0 0,-1 0 0,0-1 0,1 0 0,-1 0 1,7-4-1,-11 4-1524,0 0 0,0 1-1,0 0 1,0 0 0,0 0 0,0 0 0,0 0 0,0 1 0,0-1 0,1 1 0,4 0 0,29-6 795,-28 3-1042,18-5 256,-1-1-1,37-18 1,-56 23-77,0 1 0,-1-1 0,1-1 0,-1 1 0,0-1 0,0 0-1,-1-1 1,0 1 0,0-1 0,0 0 0,0 0 0,-1-1 0,0 1 0,4-10 0,-7 14-56,0 0 1,-1 0 0,1-1-1,0 1 1,-1-1-1,1 1 1,-1-1 0,0 1-1,0 0 1,0-1 0,0 1-1,0-1 1,-1 1 0,1-1-1,-1 1 1,1 0 0,-1-1-1,0 1 1,0 0 0,0-1-1,0 1 1,-1 0 0,1 0-1,0 0 1,-1 0 0,0 0-1,1 0 1,-1 1 0,0-1-1,0 1 1,0-1 0,0 1-1,0-1 1,0 1 0,0 0-1,-1 0 1,1 0 0,0 0-1,-5 0 1,1-1 4,1 0 1,-1 1 0,0 0-1,0 0 1,0 1-1,0 0 1,1 0-1,-1 0 1,0 1-1,0-1 1,0 1-1,1 1 1,-1-1 0,0 1-1,1 0 1,-10 5-1,8-2 23,1 0 0,0 0 0,0 1 0,0-1-1,1 1 1,0 0 0,0 1 0,1-1 0,0 1 0,0 0 0,0 0-1,1 0 1,0 1 0,-3 13 0,2-8 38,2 1 1,0 0-1,0-1 0,2 1 1,-1 0-1,2 0 1,0 0-1,4 21 0,-3-23-43,2 1 0,-1-1 0,1 0 0,1 0 0,0-1 0,1 1 0,0-1 0,1 0 0,11 13 0,-13-18-64,0 0 1,0-1 0,1 0-1,-1 0 1,1 0 0,1-1-1,-1 0 1,0 0 0,1-1 0,0 1-1,0-1 1,0-1 0,0 1-1,1-2 1,-1 1 0,9 1 0,-12-3-264,0 0 0,0 0 0,0 0 1,0 0-1,0-1 0,0 1 1,0-1-1,0 0 0,0 0 0,0-1 1,0 1-1,0-1 0,5-3 1,14-6-3049</inkml:trace>
</inkml:ink>
</file>

<file path=ppt/ink/ink2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8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1 305 9472,'0'0'171,"1"-1"0,-1 1 1,0 0-1,1-1 1,-1 1-1,1 0 0,-1-1 1,0 1-1,1 0 0,-1 0 1,1-1-1,-1 1 0,1 0 1,-1 0-1,1 0 0,-1 0 1,1 0-1,-1 0 1,1 0-1,-1 0 0,1 0 1,-1 0-1,1 0 0,-1 0 1,1 0-1,-1 0 0,1 0 1,-1 1-1,1-1 1,-1 0-1,1 0 0,-1 0 1,1 1-1,-1-1 0,0 0 1,1 1-1,-1-1 0,1 1 1,39 18 4956,2 0-2924,-28-14-1910,1-1 0,0-1 0,1 0 0,-1-1 0,1 0-1,-1-2 1,30-1 0,-18-3-55,-1-2 0,1 0 0,48-20 0,-48 17-160,-1-2 1,-1 0-1,1-2 1,-2-1-1,0-1 1,0 0-1,-2-2 1,0-1-1,-1-1 1,22-25-1,-40 40-69,0-1 0,0 1 0,0 0 0,-1-1-1,0 0 1,0 1 0,0-1 0,0 0 0,1-7-1,-3 9-8,0 0-1,1 1 1,-1-1-1,0 1 1,0-1-1,0 0 0,-1 1 1,1-1-1,-1 1 1,1-1-1,-1 1 0,0-1 1,0 1-1,0-1 1,0 1-1,0 0 0,-1-1 1,1 1-1,-1 0 1,-2-3-1,0 2 0,0 0 0,0 1 0,0-1 0,0 1 0,0 0 0,0 0 0,-1 1 0,1-1 0,-1 1 0,1 0 0,-1 0 0,1 1 0,-1-1 0,0 1 0,1 0 0,-1 0 0,0 0 0,1 1 0,-1 0 0,1 0 0,-1 0 0,1 0 0,-1 1 0,1 0 0,0 0 0,0 0 0,0 0 0,0 0 0,0 1 0,-5 4 0,2 1 6,-1 0 0,1 0 0,1 0 1,0 1-1,0 0 0,1 0 0,0 0 0,0 1 0,1 0 0,0 0 0,1 0 0,0 0 0,1 0 0,0 1 1,1-1-1,0 1 0,0-1 0,1 1 0,1 0 0,2 14 0,-1-15-17,0-1 1,1 0-1,1 1 0,0-1 1,0 0-1,0-1 0,1 1 1,1-1-1,-1 0 0,1 0 1,1-1-1,-1 0 0,1 0 1,1 0-1,-1-1 1,1 0-1,0-1 0,0 1 1,1-2-1,-1 1 0,1-1 1,0 0-1,12 2 0,-5-1-298,0-2-1,-1 0 0,2 0 1,-1-2-1,21 0 1,-28-1-166,0-1 1,0 0-1,0 0 1,0-1-1,0 0 1,-1-1-1,1 0 1,-1 0-1,0-1 0,1 0 1,13-10-1,22-32-2959,-8 0-43</inkml:trace>
</inkml:ink>
</file>

<file path=ppt/ink/ink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3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74 363 1664,'1'-1'62,"1"1"-1,-1 0 1,0 0 0,0 0-1,1 0 1,-1 0 0,0 0-1,1 0 1,-1 0 0,0 0 0,0 1-1,1-1 1,-1 0 0,0 1-1,0-1 1,0 1 0,0 0-1,1-1 1,-1 1 0,0 0-1,0 0 1,0-1 0,0 1 0,0 0-1,-1 0 1,1 0 0,0 0-1,0 0 1,-1 0 0,1 0-1,0 1 1,0 0 0,20 50 2381,-15-37-2442,0 0 491,0 0 0,1-1-1,0 0 1,1 0 0,15 19 0,-18-27-404,0-1-1,0-1 1,0 1-1,1-1 1,-1 0-1,1 0 1,0-1-1,0 1 1,0-1-1,0-1 1,1 1 0,-1-1-1,1 0 1,0-1-1,12 2 1,-6-3 3,1 0 0,-1-1 0,0 0-1,0-1 1,0-1 0,-1 0 0,1-1 0,-1 0 0,1-1 0,-1 0 0,-1-1 0,1 0 0,-1-1 0,0 0 0,-1-1 0,1 0 0,-1-1 0,-1 0 0,14-17 0,-12 13-5,1 0 0,-2-2 1,0 1-1,0-1 1,-1-1-1,-1 0 1,-1 0-1,0 0 1,-1-1-1,-1 0 1,-1 0-1,0 0 0,3-36 1,-7 43-57,-1 0-1,0 0 1,0 0 0,0 1-1,-2-1 1,1 0 0,-1 0 0,0 1-1,-1 0 1,0 0 0,-1 0-1,0 0 1,0 0 0,-1 1-1,0 0 1,-1 0 0,1 1 0,-10-8-1,7 8-23,0 0 0,-1 1 0,0 0 1,0 1-1,0 0 0,0 0 0,-1 1 0,0 1 0,0 0 0,0 0 0,0 1 0,0 1 0,-1 0 0,1 0 0,-20 2 0,11 1-68,0 1 0,1 0 0,-1 2 0,1 1 0,0 0 0,0 1 0,1 1 0,0 1 0,0 0 0,1 1 0,0 1 0,1 1-1,0 1 1,1 0 0,0 0 0,1 2 0,1 0 0,0 0 0,1 1 0,1 1 0,-13 25 0,21-37-57,1-1 1,-1 1-1,1-1 1,0 1-1,1 0 1,-1 0-1,1-1 1,0 1-1,0 0 1,0 1-1,1-1 1,0 0-1,0 0 1,0 0-1,0 0 1,1 0-1,0 0 1,0 0-1,1 0 1,-1 0-1,1 0 1,0-1-1,0 1 1,1-1-1,-1 1 1,6 6-1,31 21-1438</inkml:trace>
</inkml:ink>
</file>

<file path=ppt/ink/ink2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6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2688,'0'3'383,"0"1"1,0 0-1,1 0 1,-1 0-1,1 0 0,0-1 1,-1 1-1,2 0 1,2 6-1,2 11 177,39 175 443,-33-155-566,10 74 1,-22-112-413,0 0 0,0 0 0,0 0 0,0 0 1,-1 0-1,1 0 0,-1-1 0,0 1 0,0 0 1,0 0-1,0 0 0,-2 2 0,-7 1 262,-4-21-27,4-5-97,1-2 0,0 1 0,2-1 0,0 0-1,-5-33 1,11 40-118,-1-1 1,2 1-1,0 0 0,1-1 0,0 1 1,1 0-1,1-1 0,0 1 0,7-15 1,-2 6 10,1 2 0,1-1 0,13-21 0,-19 39-47,-1-1 0,1 0 1,0 1-1,0 0 1,1 0-1,-1 0 1,1 0-1,0 1 0,0 0 1,1 0-1,-1 0 1,1 1-1,0 0 0,0 0 1,0 0-1,7-1 1,-9 3 6,-1 1 0,1-1 0,-1 1 0,1 0 0,-1 1 0,1-1 0,-1 0 0,1 1 0,-1 0 0,1 0 0,-1 0 0,0 0 0,0 1 0,0-1 0,1 1 0,-1 0 0,-1 0 0,1 0 0,0 0 0,0 0 0,-1 1 0,1-1 0,-1 1 0,0-1 0,0 1 0,0 0 0,2 3 0,1 3 48,0-1 0,-1 1 0,0 0 0,0 1 0,-1-1 0,0 0 0,-1 1 0,2 15 0,-2 22 167,-3-1 0,-1 1 0,-3 0 0,-2-1 0,-20 73 0,28-118-225,-1 0 0,0-1 0,0 1 0,0 0 0,0-1 0,0 1 0,-1 0 0,1-1 0,0 1 0,0 0 0,0-1 0,0 1 0,-1 0 0,1-1 0,0 1 0,-1 0 0,1-1 0,-1 1 0,1-1 0,0 1 0,-1-1 0,1 1 0,-1-1 0,1 1 0,-1-1 0,0 0 0,1 1 0,-1-1 0,1 0 0,-1 1 0,-1-1 0,-8-19 150,-1-40-98,11 42-63,1-1 1,0 1-1,1 0 1,1 0-1,1 1 1,1-1-1,0 1 1,1 0-1,0 0 1,2 0-1,14-23 1,-9 19-21,0 1 0,0 0 0,2 1 0,1 1 1,0 0-1,1 2 0,0 0 0,25-16 0,-35 26 5,3-2-3,1 1-1,0 0 0,20-9 0,-28 14 14,0 0-1,0 1 1,0-1 0,0 0 0,-1 1-1,1 0 1,0-1 0,0 1 0,0 0-1,0 1 1,0-1 0,0 0-1,0 1 1,0 0 0,0 0 0,0 0-1,-1 0 1,1 0 0,0 0-1,-1 1 1,5 2 0,-1 1 10,-1 1 0,0-1 1,0 1-1,0 0 0,-1 1 0,0-1 0,0 1 1,-1-1-1,0 1 0,0 0 0,-1 0 1,3 12-1,2 11 94,4 54 0,-9-64-50,2 55 267,-11 141 0,2-142-528,2-50-636,1-21-677,1-13-183,1-11-100</inkml:trace>
</inkml:ink>
</file>

<file path=ppt/ink/ink2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8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13952,'61'96'6911,"30"-60"-10367,-64-29 14208,18 1-10880,-11-1 128,33-19-896,-19 5 0,16-29-1792,-14 11 0,6-13-768,-13 13 1</inkml:trace>
</inkml:ink>
</file>

<file path=ppt/ink/ink2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9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1 319 7936,'1'4'10625,"-2"7"-5207,1-4-5319,-1 0-1,1 1 1,1-1-1,-1 0 1,1 0-1,0 1 1,5 12-1,-1-11 47,0-1-1,0 0 0,1-1 1,1 1-1,-1-1 0,1 0 1,0-1-1,1 1 0,-1-2 1,1 1-1,0-1 0,1 0 1,-1-1-1,1 1 0,0-2 1,0 1-1,0-1 0,1-1 1,-1 0-1,15 2 1,-5-2-86,1 0 1,-1 0-1,0-2 1,0-1-1,1 0 1,-1-1-1,0-1 1,0-1-1,32-11 1,-39 10-64,0 0 0,0-1 0,0-1 0,-1 0 0,0 0 1,-1-1-1,0 0 0,0-1 0,0 0 0,-1 0 0,-1-1 0,1-1 0,-2 1 0,0-1 1,0 0-1,-1-1 0,0 0 0,-1 0 0,0 0 0,-1-1 0,4-20 0,-7 26-5,0 0-1,0 0 1,-1 0-1,-1 0 0,1 0 1,-1 0-1,0 0 0,0 0 1,-1 0-1,0 0 0,-1 1 1,1-1-1,-1 0 0,0 1 1,-1 0-1,1 0 1,-1 0-1,-5-5 0,-1-1-21,-1 1-1,1 0 0,-2 1 0,1 0 1,-2 1-1,-23-14 0,21 14-17,-1 1-1,1 1 1,-1 1-1,-1 0 1,1 1-1,-1 1 1,-33-4-1,38 7 28,0 1 0,0 0 0,0 1 0,0 0 0,0 1 0,1 0-1,-1 1 1,1 1 0,-1 0 0,1 0 0,-18 10 0,26-12 12,0-1 0,0 1 0,1-1 0,-1 1 0,1 0 0,-1 0 0,1 0 0,0 0 0,0 0 0,0 1 0,0-1 0,0 1 0,1-1 0,-1 1 0,1 0 0,-1 0 1,0 3-1,1-3-6,1-1 0,0 1 0,0-1 0,0 1 1,0-1-1,0 1 0,1-1 0,-1 1 1,1-1-1,0 1 0,-1-1 0,1 0 0,0 1 1,1-1-1,-1 0 0,3 4 0,2 2-43,1 0 0,1 0-1,-1-1 1,1 0 0,1-1-1,-1 0 1,1 0 0,13 6 0,1 0-71,0-2 1,1-1 0,0-1 0,1-1 0,0-1 0,43 4 0,-64-9 115,37 3-161,0-1 0,0-3 0,0-1 1,48-7-1,-87 7 201,0 0 0,-1 1 0,1 0 0,0-1 0,0 1 0,0 0 1,-1 0-1,1 0 0,0 0 0,0 0 0,0 0 0,0 1 0,-1-1 1,1 1-1,0-1 0,0 1 0,2 1 0,-3 0 62,0 1 0,0 0 0,-1-1 0,1 1 0,-1 0 0,0-1 0,0 1-1,0 0 1,0-1 0,0 1 0,-1 0 0,0 2 0,1-3-59,0 71 905,1-67-871,0 0-1,0-1 1,0 0 0,0 1 0,1-1-1,0 0 1,0 0 0,1 0 0,-1 0-1,1 0 1,0 0 0,5 6-1,-2-5-138,1-1 0,-1 1 0,1-1 0,0 0 0,0-1 0,0 0 0,1 0-1,0 0 1,0-1 0,0 0 0,0-1 0,0 0 0,0 0 0,1 0-1,-1-1 1,1-1 0,8 0 0,-1 0-931,0-2-1,0 0 1,0-1 0,0-1-1,0 0 1,-1-1 0,29-14-1,10-10-2575</inkml:trace>
</inkml:ink>
</file>

<file path=ppt/ink/ink2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09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492 97 6016,'5'-9'984,"16"-30"2028,-20 38-2502,0-2 1,0 1-1,0 0 0,-1 0 1,1 0-1,-1 0 0,1 0 1,-1-1-1,0 1 0,0 0 0,0 0 1,0 0-1,0-1 0,-1 1 1,1 0-1,-1-3 0,0 4-434,-1 0 0,1 0-1,0 1 1,-1-1 0,1 0-1,0 0 1,-1 1 0,1-1-1,-1 1 1,1-1 0,-1 1-1,1-1 1,-1 1 0,0 0-1,1 0 1,-1 0 0,1 0-1,-1 0 1,0 0 0,1 0-1,-1 1 1,-1 0 0,-3-1 253,-31 3-56,1 1 1,-1 2 0,1 1-1,1 2 1,-37 15-1,-31 7 518,27-5-484,73-25-293,0 0-1,0 0 1,1 0-1,-1 1 1,0-1-1,1 1 1,-1-1 0,1 1-1,0 0 1,0 0-1,-1 0 1,1 0-1,1 1 1,-1-1-1,0 0 1,0 1-1,1-1 1,0 1-1,-1 0 1,1 0-1,0-1 1,-1 6-1,2-7-13,0 1 1,1 0-1,-1-1 0,0 1 0,1-1 1,-1 1-1,1-1 0,-1 1 0,1 0 0,0-1 1,0 0-1,0 1 0,-1-1 0,1 0 0,1 1 1,-1-1-1,0 0 0,0 0 0,0 0 0,1 0 1,-1 0-1,0 0 0,4 1 0,49 18 113,-46-17-81,245 58 842,-79-10-272,-153-43-453,0 0-1,-1 2 1,-1 0 0,0 1-1,34 26 1,-48-33-109,0 1 1,0 0 0,0 0-1,0 0 1,-1 1 0,0-1-1,6 12 1,-9-15-28,-1-1 0,1 1 0,0 0 0,-1 0 0,1-1 0,-1 1 0,0 0 0,1 0 0,-1 0 0,0 0 0,0 0 0,0-1 0,0 1 0,-1 0 0,1 0 0,-1 0 0,1 0 0,-1 0 0,1-1 0,-1 1 0,0 0 0,0-1 0,0 1 0,0 0 0,0-1 0,0 1 0,0-1 0,-1 0 0,1 1 0,0-1 0,-1 0 0,1 0 0,-3 2 1,-3 1 1,-1 0 1,0 0 0,0-1 0,-1 0 0,1 0 0,0-1-1,-1 0 1,-12 1 0,-83 5 20,78-7-44,-165 1-357,110-3-2342,74 0-106,25-1 144,23-1-680</inkml:trace>
</inkml:ink>
</file>

<file path=ppt/ink/ink2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0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412 118 5120,'39'-61'5354,"-38"60"-5159,0 0-1,0 0 1,0 0-1,-1 0 1,1 0-1,0 0 1,-1 0-1,1 0 1,-1 0-1,1 0 1,-1-1-1,1 1 1,-1 0-1,0 0 1,0 0-1,0-1 1,0 1-1,1 0 1,-2 0-1,1-1 1,0 1-1,0 0 1,0 0-1,-1 0 1,1-1-1,0 1 1,-1 0-1,1 0 1,-1 0-1,1 0 1,-1 0-1,0 0 1,1 0-1,-1 0 1,0 0-1,0 0 1,-1-1-1,-1 0 0,0 1 1,0-1-1,0 0 1,0 1-1,0 0 0,0 0 1,0 0-1,-1 0 0,1 1 1,0-1-1,-1 1 0,1 0 1,-7 0-1,-35 6 117,0 1 1,1 3-1,0 1 1,-83 34-1,116-40-231,1 1 0,-1 0 0,1 1 0,0 0 0,-13 12 0,21-17-71,0 0 1,1-1-1,-1 1 0,1 0 0,-1 0 0,1 0 1,0 1-1,0-1 0,0 0 0,0 0 0,0 0 0,0 1 1,0-1-1,1 1 0,-1 2 0,1-3-3,1-1 0,-1 1 0,0 0 0,1 0 0,0-1-1,-1 1 1,1 0 0,0-1 0,0 1 0,0 0 0,0-1 0,0 1 0,0-1 0,1 0-1,-1 1 1,0-1 0,1 0 0,-1 0 0,1 0 0,-1 0 0,1 0 0,-1 0-1,4 1 1,29 11 117,0-2-1,1-1 0,50 7 0,-52-10-77,23 4 108,-4-1 161,0 1-1,-1 3 1,59 25 0,-101-35-207,0 0 0,0 1 0,0 1 1,-1-1-1,0 1 0,0 0 1,-1 1-1,1 0 0,10 14 0,-15-17-56,-1-1-1,0 1 1,1 0-1,-1 0 0,-1 0 1,1 0-1,0 0 1,-1 1-1,0-1 0,0 0 1,0 1-1,-1-1 1,1 1-1,-1-1 1,0 0-1,-1 1 0,1-1 1,-1 1-1,0-1 1,0 0-1,0 1 0,0-1 1,-3 6-1,1-6-42,0 0 0,0 0 0,0 0-1,0 0 1,-1-1 0,1 0 0,-1 1 0,0-1 0,0-1-1,0 1 1,0-1 0,0 1 0,-1-1 0,1 0 0,-1-1-1,1 1 1,-1-1 0,0 0 0,-6 1 0,-11 1 25,-1 0 0,-35-1 0,54-2-33,-27 0-105,-90-4-1625,108 3 1379,0-1 1,0 0 0,0-1-1,1-1 1,-1 0 0,-20-10-1,14 0-2763,19 2-236</inkml:trace>
</inkml:ink>
</file>

<file path=ppt/ink/ink2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1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5760,'13'-11'3897,"-10"17"2369,-5 13 15,-2-6-5322,2-6-2597,-2 14 2134,0-1 1,2 1-1,0 0 1,1-1-1,1 1 1,1 0-1,5 29 1,0-18-216,2-1 1,1 0 0,26 56-1,-32-82-266,0 0-1,0 0 1,1 0-1,-1 0 0,1-1 1,0 1-1,0-1 1,1 0-1,-1 0 1,1-1-1,0 1 1,0-1-1,0 0 1,0-1-1,1 1 0,-1-1 1,1 0-1,-1 0 1,1-1-1,0 1 1,0-1-1,0-1 1,0 1-1,11-1 1,-6 0-14,0-1 1,0 0-1,0-1 1,0 0 0,0 0-1,-1-1 1,1-1-1,-1 0 1,0 0 0,0-1-1,0 0 1,-1-1 0,10-7-1,-8 3 5,0-2-1,0 1 1,-1-1-1,-1-1 1,0 1 0,0-2-1,-2 1 1,1-1-1,-2 0 1,0-1-1,0 0 1,-2 0 0,0 0-1,0 0 1,-2 0-1,0-1 1,0 0-1,-2 1 1,0-1-1,0 0 1,-2 1 0,-4-25-1,-6 14 50,12 26-52,-1 0 0,1 0 0,0-1 0,0 1 0,-1 0 0,1 0 0,0-1 0,-1 1-1,1 0 1,0 0 0,0 0 0,-1 0 0,1 0 0,0-1 0,-1 1 0,1 0 0,0 0 0,-1 0 0,1 0 0,0 0 0,-1 0 0,1 0 0,0 0-1,-1 0 1,1 0 0,0 0 0,-1 0 0,1 0 0,0 1 0,-1-1 0,1 0 0,0 0 0,-1 0 0,1 0 0,0 1 0,-1-1 0,1 0 0,-2 3 11,0 0 0,1-1 0,-1 1 0,1 0 0,0 0 0,-1 0 0,2 0 0,-1 0 0,0 1 0,0-1 0,1 0 0,0 0 0,0 5 0,-2 23-9,1 0-1,2 0 1,1 0 0,2 0 0,1-1-1,1 1 1,1-1 0,13 30-1,-18-55-26,0 0 0,1 0 0,-1 0-1,1-1 1,1 1 0,-1-1-1,1 0 1,-1 0 0,1 0-1,0 0 1,1-1 0,-1 0-1,0 0 1,1 0 0,0 0 0,6 2-1,-6-3-383,-1 0 1,1-1-1,0 0 0,-1 0 1,1 0-1,0-1 0,0 0 1,-1 0-1,1 0 0,0 0 0,7-2 1,10-2-2945</inkml:trace>
</inkml:ink>
</file>

<file path=ppt/ink/ink2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1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5120,'34'-7'9853,"1"4"-4067,8 2-2851,22 4-3245,52-1 1501,-69-7-775,-1-3 0,0-2 0,69-23 0,-100 28-188,-26 10-120,-31 17 68,25-11-106,-1 2-1,1 0 1,1 0-1,1 2 1,0 0 0,0 0-1,-13 22 1,23-31-48,0 1 0,0 0 0,0 0 1,1 0-1,0 0 0,0 1 0,0-1 0,1 1 1,1-1-1,-1 1 0,1 0 0,0 0 0,1 0 1,0 0-1,0 0 0,1 0 0,0 0 1,0-1-1,1 1 0,0 0 0,6 13 0,-5-15-42,0 0 0,1-1-1,-1 1 1,1-1 0,1 1-1,-1-1 1,1-1 0,0 1-1,0-1 1,0 1 0,1-2-1,-1 1 1,1 0 0,0-1-1,0 0 1,0-1 0,0 1-1,12 2 1,-2-2-729,0 0-1,1-1 1,-1-1 0,1 0-1,0-2 1,18-1 0,11-2-2601</inkml:trace>
</inkml:ink>
</file>

<file path=ppt/ink/ink2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1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178 294 5760,'6'-17'-371,"-2"7"4626,-2 7 778,-5 6-320,-9 12-1682,4-7-2630,1 1 1,1 1-1,0-1 1,0 1-1,-7 17 1,12-25-317,0 1 1,0-1-1,0 0 0,0 1 1,0-1-1,0 1 0,1-1 1,-1 1-1,1-1 1,0 1-1,0-1 0,0 1 1,0-1-1,0 1 0,1-1 1,-1 1-1,1-1 1,-1 1-1,1-1 0,0 0 1,0 1-1,0-1 0,0 0 1,1 0-1,-1 1 1,0-1-1,1 0 0,0 0 1,-1-1-1,1 1 0,4 3 1,2-1-9,0 0-1,1-1 1,-1 0 0,1-1 0,0 1 0,0-2 0,0 1-1,0-1 1,0 0 0,14-2 0,1 0 11,0-1 0,42-9 0,-53 7-87,0-1 1,0 0-1,0-1 0,-1 0 1,1-1-1,-1 0 0,-1-1 1,0 0-1,0-1 0,0 0 1,-1-1-1,-1 0 0,1 0 1,-2-1-1,11-16 0,-16 22-8,1-1 0,-1 0 0,0 0 0,-1 0 0,1-1 0,-1 1 0,0-1-1,-1 1 1,0-1 0,0 1 0,0-1 0,-1 0 0,0 0 0,0 1-1,0-1 1,-3-9 0,1 6-8,-1 0-1,0 1 0,-1 0 1,0 0-1,-1 0 1,1 0-1,-2 1 0,1 0 1,-14-15-1,12 16-14,-1 0-1,0 0 1,-1 1 0,0 0-1,0 0 1,0 1-1,0 1 1,-1-1 0,0 2-1,0-1 1,0 1 0,0 1-1,-17-3 1,-5 1-205,-1 2 0,-61 3 0,81-1 107,0 2 0,1 0 0,-1 0 0,0 1 0,1 1 0,0 0 0,0 0 0,0 1 0,-18 11 0,25-14-21,0 1 0,0 0 1,0 0-1,1 0 1,-1 0-1,1 1 1,-1 0-1,1 0 0,0 0 1,1 0-1,-1 1 1,1-1-1,0 1 1,0 0-1,0 0 0,1 0 1,-1 0-1,1 1 1,1-1-1,-1 0 1,1 1-1,0 0 0,0-1 1,0 1-1,1 0 1,0-1-1,1 8 1,0-7-285,1 0 0,1-1 0,-1 1 1,1-1-1,0 0 0,6 9 0,18 22-2894</inkml:trace>
</inkml:ink>
</file>

<file path=ppt/ink/ink2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2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85 7296,'-1'-3'186,"0"0"1,0 0 0,1-1-1,-1 1 1,1 0 0,0 0-1,0 0 1,0 0 0,0-1-1,0 1 1,1 0-1,-1 0 1,1 0 0,0 0-1,0 0 1,0 0 0,0 0-1,2-3 1,22-14 4352,-24 19-4445,-1 1 0,0 0 0,1-1 0,-1 1 0,1 0 0,-1 0 0,0 0 0,1 0 0,-1-1 0,1 1 0,-1 0 0,1 0 0,-1 0 0,1 0 0,-1 0 0,1 0 0,-1 0 0,0 0 0,1 0 0,-1 0 0,1 0 0,-1 1 0,1-1 0,-1 0 0,1 0 0,-1 0 0,0 1 0,1-1 0,-1 0 0,1 0 0,-1 1 0,0-1 0,1 0 0,-1 1 0,0-1 0,1 0 0,-1 1 0,0-1 0,0 1 0,1-1 0,-1 0 0,0 1 0,0-1 0,0 1 0,0-1 0,1 1 0,-1-1 0,0 1 0,0-1 0,0 0 0,0 1 0,0-1 0,0 1 0,0 35-38,-1-31-47,-9 92 2551,-32 172 85,16 18-1642,26-280-987,-3 77 99,4-1 1,15 117 0,-16-196-679,6 22 1702,-1-18-2989,0-8-6412,-4 0 4913</inkml:trace>
</inkml:ink>
</file>

<file path=ppt/ink/ink2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2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1 270 8448,'2'1'734,"1"0"0,0 0 1,0 0-1,0 0 0,-1 1 0,1 0 1,-1-1-1,1 1 0,-1 0 1,0 0-1,1 0 0,-1 1 0,0-1 1,0 0-1,-1 1 0,3 2 0,16 32 4516,-3-8-5084,-11-19-90,0-1 0,1 0 1,1 0-1,-1-1 0,1 0 1,1 0-1,-1-1 0,1 0 1,1-1-1,12 8 0,-15-11 8,1 0-1,-1 0 1,1 0-1,-1-1 1,1 0-1,0-1 1,0 0-1,0 0 1,0-1 0,0 1-1,0-2 1,0 1-1,-1-1 1,1-1-1,13-3 1,-12 3-72,-1-1 1,1 0 0,-1-1-1,0 0 1,0 0-1,0 0 1,0-1 0,-1-1-1,0 1 1,0-1-1,-1 0 1,1-1 0,-1 1-1,-1-1 1,1 0-1,-1-1 1,0 0 0,-1 1-1,0-1 1,0-1 0,3-10-1,0 0-20,0 0-1,-2 0 1,0-1-1,-2 0 1,0 1-1,-1-1 1,-1-27-1,-1 41 2,0 0 0,0-1 0,-1 1 0,0 0 0,0 0 0,-1 0 0,0 0 0,0 0 0,0 0 0,-1 1 0,0-1 0,0 1 0,0-1 0,-1 1 0,0 0 0,0 0 0,0 1 0,0-1 0,-1 1 1,0 0-1,1 0 0,-2 1 0,1-1 0,0 1 0,-1 0 0,1 0 0,-1 1 0,0 0 0,-8-2 0,1 1-27,0 0 1,0 1-1,0 1 0,-1 0 1,1 0-1,0 2 0,-1 0 1,1 0-1,0 1 0,0 1 1,0 0-1,0 1 0,0 0 1,1 1-1,-1 0 1,1 1-1,1 1 0,-1-1 1,1 2-1,0 0 0,1 0 1,0 1-1,0 0 0,1 1 1,-9 12-1,14-18-213,1 1-1,0 0 0,1 0 1,-1 0-1,1 0 1,0 1-1,0-1 0,0 0 1,1 1-1,0 0 1,0-1-1,0 1 1,1 0-1,0-1 0,0 1 1,0 0-1,1 0 1,0-1-1,0 1 0,0-1 1,1 1-1,0-1 1,0 1-1,0-1 0,1 0 1,-1 0-1,1 0 1,1 0-1,-1-1 1,0 1-1,1-1 0,8 7 1,19 17-3230</inkml:trace>
</inkml:ink>
</file>

<file path=ppt/ink/ink2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3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7552,'18'8'9356,"6"-2"-5455,-13-3-3522,0 0-1,0 0 1,-1 1 0,1 1 0,14 8 0,30 22 105,-3 2-1,-1 3 1,-1 2-1,-3 1 1,52 63-1,-80-79-377,-2 0 0,-2 0 0,0 2 1,-2 0-1,-1 1 0,13 47 0,-22-68-81,5 16 44,-1 1-1,-1-1 1,-1 1-1,-2 0 1,0 1-1,-2-1 0,-2 31 1,1-48-55,-1-1 0,0 1 0,-1 0 0,0-1 0,0 1-1,-1-1 1,0 0 0,0 0 0,-1 0 0,0 0 0,0-1 0,-1 1 0,0-1 0,-1 0 0,1-1 0,-1 1 0,0-1 0,-1 0 0,0-1 0,0 1-1,0-1 1,0-1 0,-1 1 0,-14 5 0,-82 26-3576,93-33 1429,11-4-1260,0 0-62</inkml:trace>
</inkml:ink>
</file>

<file path=ppt/ink/ink2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6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142 264 3328,'20'0'2186,"34"-1"1512,29-6-2552,-72 4-1122,1 1 0,0-2 1,-1 1-1,0-1 0,0-1 0,0 0 0,-1-1 0,1 0 0,-1-1 1,10-8-1,-16 12 18,0 0 0,-1 0 1,1-1-1,-1 1 1,0-1-1,1 0 1,-2 0-1,1 0 0,0 0 1,-1 0-1,0-1 1,0 1-1,0-1 0,-1 0 1,1 1-1,0-7 1,-2 8-25,-1-1 1,1 1 0,-1-1 0,1 1-1,-1-1 1,0 1 0,0-1 0,-1 1-1,1-1 1,-1 1 0,1 0 0,-1 0-1,0 0 1,0 0 0,0 0-1,-1 1 1,1-1 0,-1 0 0,0 1-1,1 0 1,-1 0 0,-6-4 0,-2-1 33,0 1 0,-1 0 0,0 1 0,0 0 0,0 0 0,-1 2 0,1-1 0,-1 1 0,0 1 0,0 1 0,0 0 0,0 0 0,0 1 0,0 1 1,0 0-1,-25 6 0,28-4-35,0-1 0,1 2 0,-1-1 0,0 1 1,1 1-1,0 0 0,0 0 0,1 1 0,-1 0 0,1 0 1,0 1-1,1 0 0,0 0 0,0 1 0,0 0 0,1 0 1,0 1-1,1 0 0,0 0 0,0 0 0,1 0 0,-3 11 1,2-5-53,1 0 1,1 1 0,0-1-1,1 1 1,1 0 0,0 0-1,1 0 1,1-1 0,0 1-1,2 0 1,7 30 0,-7-36 25,1 0 1,1 0-1,-1-1 0,2 1 1,-1-1-1,1 0 0,1-1 1,-1 1-1,1-1 0,1-1 1,0 1-1,0-1 0,0 0 1,1-1-1,0 0 1,0 0-1,0-1 0,19 7 1,-12-6-179,0-1 0,1-1 0,0 0 0,0-2 0,33 2 0,-40-3-134,1-1 0,-1-1 1,1 0-1,-1 0 0,1-1 0,-1-1 0,0 1 1,0-2-1,0 1 0,16-10 0,2-11-1236</inkml:trace>
</inkml:ink>
</file>

<file path=ppt/ink/ink2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3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94 12288,'18'9'6143,"7"-24"-6527,-15 11 11264,3 4-10240,-13 0 128,3-14-128,2 5 0,-5-1-1536,0-1 0,-8-14-2688,-2 10 128</inkml:trace>
</inkml:ink>
</file>

<file path=ppt/ink/ink2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4.9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147 365 3712,'-26'16'11286,"16"-2"-10284,-39 44 725,37-32-843,1 0-1,1 1 0,2 1 0,-6 31 0,11-48-744,2 1-1,-1 0 1,1 0-1,1-1 1,0 1-1,1 0 1,0 0 0,1 0-1,1-1 1,-1 1-1,2-1 1,5 14-1,3 12 109,-5-8-63,1-1-1,2 0 1,1-1-1,1 0 1,1 0-1,2-1 0,0-1 1,2 0-1,33 37 1,-33-47-141,1 0-1,1-1 1,0-1 0,1 0-1,1-2 1,0 0 0,0-2-1,1 0 1,0-1 0,35 7-1,-43-13-26,0 0-1,1 0 0,-1-2 1,1 0-1,-1 0 1,0-1-1,1-1 0,-1 0 1,0-1-1,0-1 1,13-5-1,-5 0 61,0-1 0,-1-1 0,0-1-1,-1-1 1,28-23 0,-30 21-3,0-2 0,-1-1 1,-1 0-1,-1-1 0,0-1 0,23-41 0,-27 40-16,0 0 0,-1-1 0,-1 0 0,-1 0 0,-1-1-1,-1 0 1,-1-1 0,3-29 0,-5 22 1,-2 1 0,0-1 0,-2 1 0,-2 0-1,0-1 1,-15-55 0,18 85-58,-6-22 13,-1-1 0,-1 1 0,0 1 0,-2-1-1,-1 1 1,-1 1 0,0 0 0,-2 1 0,-26-31-1,24 30-28,-2 1-1,0 2 1,0-1-1,-2 2 1,0 1-1,-1 0 0,-1 2 1,-43-22-1,47 26-18,0 2 0,-1 0 0,1 2 0,-2 0 1,1 1-1,-1 0 0,0 2 0,0 1 0,0 0 0,-29 2 0,37-1-12,0 2 1,1 0-1,-1 0 0,1 1 1,-1 0-1,1 1 0,0 0 1,0 1-1,0 0 0,0 1 1,1 0-1,0 1 1,0 0-1,0 1 0,-15 13 1,14-11-29,0 0 0,1 1 1,0 1-1,0-1 0,1 2 1,1-1-1,0 1 0,0 0 1,2 1-1,-1 0 0,-7 22 1,9-20-51,0 1 0,1 0 0,0 0 1,1 0-1,1 0 0,1 0 1,0 0-1,1 1 0,1-1 1,0 0-1,5 24 0,1-11-706,1 0 0,2 0-1,1-1 1,28 53-1,11 11-2496</inkml:trace>
</inkml:ink>
</file>

<file path=ppt/ink/ink2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5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7680,'0'-1'253,"0"0"-1,-1 0 1,1 0 0,0 0 0,0 0 0,0 1 0,0-1-1,1 0 1,-1 0 0,0 0 0,0 0 0,0 0-1,1 1 1,-1-1 0,0 0 0,1 0 0,-1 0 0,1 1-1,-1-1 1,1 0 0,-1 1 0,2-2 0,11 9 5564,2 12-1881,-3-1-3766,-10-14-1189,50 90 1564,-40-68-297,1-1 0,2 0 0,27 35-1,-22-37-458,9 12-713,-7-16-2655,-14-15 614</inkml:trace>
</inkml:ink>
</file>

<file path=ppt/ink/ink2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6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50 6912,'-1'-1'202,"1"1"1,-1-1-1,1 1 1,0-1-1,-1 1 0,1-1 1,-1 1-1,1-1 1,0 0-1,0 1 1,-1-1-1,1 0 1,0 1-1,0-1 0,0 0 1,0 1-1,-1-1 1,1 0-1,0 1 1,0-1-1,1 0 0,-1 1 1,0-1-1,0-1 1,1-8 7621,12 30-5840,2 71 487,-13-67-2095,2-1 0,0 1 0,1-1 0,12 30 0,-15-48-352,1 1 0,0 0 1,0-1-1,0 1 1,1-1-1,-1 0 1,1 0-1,1-1 0,-1 1 1,1-1-1,0 0 1,0 0-1,0 0 1,0-1-1,0 1 0,1-2 1,0 1-1,0 0 1,-1-1-1,13 3 1,-7-4-6,1-1 1,-1 0 0,1 0-1,-1-1 1,0 0 0,1-1-1,-1-1 1,0 0 0,0 0-1,0-1 1,19-10 0,-9 6 0,-7 2-17,-1 0 1,1-1 0,-1 0 0,0-2 0,-1 1 0,1-1 0,-2-1 0,1 0-1,-2-1 1,1 0 0,-1 0 0,-1-1 0,0-1 0,-1 1 0,0-1 0,-1-1-1,-1 0 1,0 0 0,-1 0 0,0 0 0,3-18 0,-7 28-9,-1 1-1,1-1 1,-1 1 0,0-1-1,0 1 1,0-1 0,-1 1-1,1-1 1,-1 1 0,0-1-1,0 1 1,0 0 0,0-1-1,-1 1 1,1 0 0,-1 0-1,0 0 1,0 0 0,-3-4-1,5 7 6,0 0 0,-1-1-1,1 1 1,0 0 0,0-1-1,-1 1 1,1 0 0,0-1-1,-1 1 1,1 0 0,-1 0 0,1 0-1,0-1 1,-1 1 0,1 0-1,-1 0 1,1 0 0,-1 0-1,1 0 1,0 0 0,-1 0-1,1 0 1,-1 0 0,1 0 0,-1 0-1,1 0 1,-1 0 0,1 0-1,0 0 1,-1 0 0,1 0-1,-1 1 1,1-1 0,-1 0 0,-9 17-27,4 30-42,6-37 67,1 0 0,1 0 0,0-1 0,0 1 0,1-1 0,0 1 0,1-1 0,-1 0 0,8 10 0,52 76-27,-48-74-8,-12-17-112,0-1 0,-1 0 0,1 0 0,0 0 0,1-1 0,-1 1 0,0-1-1,1 1 1,0-1 0,-1-1 0,1 1 0,5 2 0,30 2-5145,-25-6 1967</inkml:trace>
</inkml:ink>
</file>

<file path=ppt/ink/ink2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6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7680,'0'-15'3840,"14"15"-1536,-14 0 4863,3 8-6271,2-1 0,3 19 256,-3-1 128,8 20-1792,1-9 128,11 4 896,6-15 128,4-2-1664,4-17 0,-9-6-2176,2-11 0</inkml:trace>
</inkml:ink>
</file>

<file path=ppt/ink/ink2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6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13568,'-25'3'6783,"60"24"-9343,-26-24 11904,-1 0-9600,5 9 0,0-5-3584,9 1 128,1 2 2304,3-2 129</inkml:trace>
</inkml:ink>
</file>

<file path=ppt/ink/ink2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7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17 4864,'-14'-10'9727,"13"18"-4009,2 5-4827,0-1-2508,4 21 2497,1 0 0,1-1 0,2 0 0,1 0 0,2-1 0,1 0 0,22 38 0,-26-51-761,-10-19 23,-12-34-19,11 23-129,1 0 0,0 0 0,1 0 0,0 0 0,1 0 0,0 0 0,1 1 0,0-1 0,1 0 0,0 1-1,1-1 1,0 1 0,1 0 0,0 1 0,1-1 0,0 1 0,14-17 0,-14 19 17,1 0 0,0 1-1,0 0 1,1 0 0,-1 1 0,2 0-1,-1 0 1,0 1 0,1 0 0,0 0 0,0 1-1,1 0 1,-1 1 0,1 0 0,0 1-1,0 0 1,0 0 0,0 1 0,0 0 0,0 1-1,19 1 1,-16 1 30,1 0 0,0 1 1,-1 0-1,0 1 0,0 1 0,0 0 0,0 1 0,-1 0 0,0 1 1,0 0-1,-1 1 0,1 0 0,-2 1 0,1 0 0,-2 1 0,1 0 1,-1 1-1,0-1 0,-1 2 0,-1-1 0,0 1 0,0 0 0,-1 1 1,-1 0-1,0-1 0,0 2 0,4 23 0,-5 21-873,-4-56-384,2-6-533,4-14-1366,-1-1-341</inkml:trace>
</inkml:ink>
</file>

<file path=ppt/ink/ink2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7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0 383 8192,'1'0'285,"-1"-1"0,0 0 0,0 0 0,1 1-1,-1-1 1,0 0 0,1 0 0,-1 1 0,1-1 0,-1 0 0,1 1 0,-1-1 0,1 0 0,0 1 0,-1-1 0,1 1 0,0-1 0,-1 1 0,1 0 0,0-1 0,-1 1 0,1-1-1,0 1 1,0 0 0,1-1 0,-1 2-48,-1-1 0,1 0 0,0 1 0,-1-1 0,1 0 0,-1 1 0,1-1 0,0 0 0,-1 1 0,1-1-1,-1 1 1,1-1 0,-1 1 0,0-1 0,1 1 0,-1 0 0,1-1 0,-1 1 0,0 0 0,1-1 0,-1 1 0,0 0 0,0-1-1,0 1 1,0 0 0,0-1 0,1 1 0,-1 0 0,0-1 0,0 1 0,-1 0 0,1-1 0,0 1 0,0 1 0,0 6-126,1 0 1,0 1 0,1-1-1,0 0 1,0 0-1,0 0 1,1-1 0,0 1-1,1 0 1,0-1 0,0 0-1,0 0 1,1 0 0,0-1-1,1 1 1,-1-1 0,1 0-1,0-1 1,1 0-1,-1 1 1,1-2 0,0 1-1,1-1 1,-1 0 0,0-1-1,1 0 1,0 0 0,0-1-1,15 3 1,-6-3-82,1-1-1,0-1 1,0-1 0,0 0-1,-1-2 1,1 0 0,-1 0-1,1-2 1,-1 0 0,0-1-1,-1-1 1,0-1 0,0 0-1,0-1 1,-1 0 0,-1-1-1,1-1 1,-2-1 0,0 0-1,0 0 1,-1-1 0,16-23-1,-23 29-22,0 0-1,-1-1 1,0 1-1,0-1 0,-1 0 1,0 0-1,0 0 0,-1 0 1,0-1-1,-1 1 0,0-1 1,0 1-1,0-1 1,-1 1-1,-1-1 0,1 1 1,-3-11-1,0 9-6,0-1-1,0 2 0,-1-1 1,-1 0-1,1 1 1,-1 0-1,-1 0 1,0 0-1,0 0 1,-1 1-1,0 0 1,0 1-1,0 0 1,-11-8-1,-2 1-8,-1 1 0,0 1-1,0 1 1,-1 1 0,0 1 0,-1 1 0,0 1-1,-1 1 1,-29-4 0,40 8-41,0 1 0,-1 0 1,1 1-1,0 1 0,0 0 1,-1 1-1,1 0 0,-17 6 1,22-5-20,1 0 0,0 0 0,0 0 0,0 1 0,0 0 0,1 1 0,-1 0 0,1 0 0,1 0 0,-1 0 0,1 1 0,-1 0 0,2 0 0,-1 1 0,-4 7 1,7-9-25,-1 0 1,1 0-1,0 0 1,0 0-1,0 1 1,1-1-1,0 1 1,0 0 0,0-1-1,1 1 1,0-1-1,0 1 1,0 0-1,1-1 1,0 1-1,0 0 1,2 5 0,-2-6-85,1 1 0,0-1 0,0 1 0,0-1 0,0 0 0,1 0 0,0 0 1,0 0-1,1 0 0,-1 0 0,1-1 0,0 0 0,0 0 0,1 0 1,8 6-1,2 2-449,2 3-501,1-1 1,1-1 0,0 0-1,36 16 1,9 0-1967</inkml:trace>
</inkml:ink>
</file>

<file path=ppt/ink/ink2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7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63 8576,'-13'-16'1563,"10"12"-1065,-1 0 0,1 0 0,0 0 0,1-1 0,-1 1-1,1-1 1,-4-9 0,6 11 4494,0 3-3221,12 251 3582,36 131-3347,-26-222-1920,1 170-1,-23-326-322,0 0 1,0-1-1,0 1 0,0-1 1,1 1-1,-1 0 0,1-1 0,0 1 1,0-1-1,0 0 0,1 1 1,1 2-1,-2-5 76,0 0-1,1 0 1,-1 0 0,0-1 0,0 1-1,1 0 1,-1-1 0,0 1 0,1-1 0,-1 0-1,1 1 1,-1-1 0,0 0 0,1 0-1,-1 0 1,1 0 0,-1 0 0,1 0-1,-1 0 1,0-1 0,1 1 0,-1 0-1,1-1 1,-1 1 0,0-1 0,1 1-1,-1-1 1,0 0 0,2-1 0,15-7-3317</inkml:trace>
</inkml:ink>
</file>

<file path=ppt/ink/ink2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8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17 504 10752,'-17'21'5376,"17"34"-6016,0-44 8575,0 11-8063,0-1 128,5 13-1280,-2-5 0,16 4-1024,-6-4 129,22-21-769,-9-1 128</inkml:trace>
  <inkml:trace contextRef="#ctx0" brushRef="#br0" timeOffset="1">311 0 15104,'0'4'7551,"4"-4"-12031,-4 0 16640,0 8-14592,0-5 0,-4 4-5120,13 11 1</inkml:trace>
</inkml:ink>
</file>

<file path=ppt/ink/ink2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7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20 4352,'-1'7'418,"0"1"-1,0-1 1,0 0 0,1 1 0,0-1 0,1 0-1,-1 1 1,3 9 0,17 64 1242,-15-62-1960,-2-6 341,5 14 178,-1 1 0,-2 1 0,4 48 0,-9-76-192,0-1 0,1 1-1,-1 0 1,0 0 0,0-1 0,0 1 0,0 0 0,-1 0-1,1 0 1,0-1 0,0 1 0,0 0 0,-1 0-1,1-1 1,0 1 0,-1 0 0,1-1 0,0 1-1,-1 0 1,1-1 0,-1 1 0,0 0 0,-11-7 406,-8-27-96,17 20-342,1 0 0,0 0 1,0 0-1,2 0 1,-1 0-1,2 0 1,0 0-1,0-1 1,1 2-1,1-1 0,0 0 1,1 0-1,0 1 1,1 0-1,0 0 1,1 0-1,0 1 0,1-1 1,0 1-1,1 1 1,0 0-1,1 0 1,0 0-1,1 1 0,-1 1 1,2 0-1,17-11 1,-25 17 19,0 0 1,1 0 0,0 1 0,-1 0 0,1 0-1,0 0 1,-1 0 0,1 0 0,0 1 0,0 0-1,0-1 1,0 1 0,0 1 0,-1-1 0,1 1-1,0-1 1,0 1 0,-1 0 0,6 2 0,-3 0 54,0 1 1,0 0 0,0-1 0,-1 2 0,1-1-1,-1 1 1,0 0 0,0 0 0,7 11 0,1 3 121,-1 1 0,-2 0 0,0 0 0,-1 1 0,10 34 0,-16-46-218,-1 1 1,0 0-1,-1 0 1,0 0 0,-1 0-1,0 0 1,0 0-1,-1 0 1,-1 0 0,0 0-1,0 0 1,0 0-1,-2-1 1,1 1 0,-1-1-1,0 0 1,-1 0-1,0 0 1,0-1 0,-11 13-1,3-11-1217,13-10 1189,0 0-1,0 0 1,0-1 0,0 1-1,0 0 1,0 0-1,0 0 1,1 0-1,-1 0 1,0-1 0,0 1-1,0 0 1,0 0-1,0 0 1,0 0 0,-1-1-1,1 1 1,0 0-1,0 0 1,0 0 0,0 0-1,0-1 1,0 1-1,0 0 1,0 0 0,0 0-1,0 0 1,0 0-1,0 0 1,-1-1-1,1 1 1,0 0 0,0 0-1,0 0 1,0 0-1,0 0 1,-1 0 0,1 0-1,0 0 1,0 0-1,0-1 1,0 1 0,0 0-1,-1 0 1,1 0-1,0 0 1,0 0-1,0 0 1,0 0 0,-1 0-1,1 0 1,0 0-1,0 0 1,9-13-1631</inkml:trace>
</inkml:ink>
</file>

<file path=ppt/ink/ink2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8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6016,'1'-2'723,"0"0"0,0 0 0,0 0 0,0 0 0,0 1 0,0-1 0,0 1 0,0-1 0,1 1 0,-1-1 0,1 1 0,1-2 0,6-6 2635,-8 7-1908,2 32 1004,-8 10-696,-3 15 178,1 90 1,7-132-1811,1 1 0,0 0 0,1 0 1,0-1-1,1 1 0,1-1 1,0 0-1,1 0 0,0 0 1,1-1-1,14 23 0,-17-32-153,0 0 1,0 0-1,0 0 1,0-1-1,0 1 0,1-1 1,0 0-1,-1 0 0,1 0 1,0 0-1,0 0 1,0-1-1,0 0 0,0 0 1,0 0-1,0 0 0,0-1 1,1 1-1,-1-1 1,0 0-1,0-1 0,0 1 1,1-1-1,4-1 0,7-1-492,0-2-1,0 0 0,-1-1 1,26-13-1,15-13-2850,-6-7-364</inkml:trace>
</inkml:ink>
</file>

<file path=ppt/ink/ink2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19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14336,'5'8'7167,"30"-2"-8575,-27-6 11904,5-10-10624,0 2 128,5-2-1152,-4-1 128,-3-4-256,3-3 128,-5 14-2688,-9 4 128</inkml:trace>
</inkml:ink>
</file>

<file path=ppt/ink/ink2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1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61 293 5248,'10'-11'1870,"-1"1"6550,-20 11-2647,7 1-5670,0 0-1,0 1 0,1-1 0,-1 1 0,1 0 1,0 0-1,-1 1 0,2-1 0,-1 0 1,0 1-1,1 0 0,-1 0 0,1 0 0,0 0 1,0 0-1,1 0 0,-1 0 0,1 1 0,-1 6 1,-3 8 506,2 0-1,0-1 1,0 23 0,2-31-489,2-1 0,-1 1 1,2-1-1,-1 1 0,1-1 0,0 0 0,1 0 0,0 0 0,1 0 1,0 0-1,0-1 0,1 1 0,7 10 0,-3-8-57,0-1-1,0 0 1,1 0 0,0-1-1,1-1 1,0 0-1,0 0 1,24 11-1,-21-11-39,1-2-1,0 0 0,1-1 1,-1 0-1,1-1 0,0-1 0,0-1 1,0 0-1,1-1 0,-1 0 0,0-2 1,0 0-1,1 0 0,-1-2 1,0 0-1,20-7 0,-17 2 11,-1 0 0,0-2 0,-1 0 0,0 0 0,-1-2 0,0 0 0,-1-1-1,23-25 1,-29 29-17,-1-2 0,0 1 0,-1-1 0,0 0-1,0-1 1,-1 0 0,-1 0 0,0 0 0,-1 0-1,0-1 1,-1 0 0,0 1 0,-1-1 0,0-17-1,-2 13-7,-1 0-1,-1 1 0,0-1 0,-1 0 0,-1 1 0,-1-1 0,0 1 0,-1 0 0,-1 1 0,0 0 0,-1 0 0,-1 0 0,0 1 0,-1 0 0,-1 1 0,-21-22 0,21 25-10,-1 0 0,0 0 0,0 1 0,-1 1 1,0 0-1,0 1 0,-1 0 0,0 1 0,0 0 0,0 2 0,-1-1 0,0 2 0,0 0 0,0 1 0,0 0 0,0 1 0,0 1 0,-28 3 0,31-1-31,0 1-1,1 0 1,-1 1-1,0 0 1,1 1-1,0 0 1,0 1-1,1 0 1,0 0-1,0 2 1,0-1-1,1 1 1,0 0-1,-15 19 1,17-19-241,1 0 0,0 1 1,1-1-1,0 2 0,0-1 1,1 0-1,0 1 1,0 0-1,1 0 0,1 0 1,-1 0-1,2 0 0,-1 1 1,2-1-1,-1 1 1,1-1-1,3 17 0,19 48-3309</inkml:trace>
</inkml:ink>
</file>

<file path=ppt/ink/ink2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5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57 245 7424,'0'0'134,"0"0"0,0 0 1,1 0-1,-1-1 0,0 1 0,0 0 1,0 0-1,0 0 0,0-1 1,-1 1-1,1 0 0,0 0 1,0-1-1,0 1 0,0 0 0,0 0 1,0 0-1,0-1 0,0 1 1,0 0-1,0 0 0,-1 0 0,1 0 1,0-1-1,0 1 0,0 0 1,0 0-1,-1 0 0,1 0 0,0 0 1,0-1-1,0 1 0,-1 0 1,1 0-1,0 0 0,0 0 0,0 0 1,-1 0-1,1 0 0,0 0 1,0 0-1,-1 0 0,1 0 0,0 0 1,0 0-1,0 0 0,-1 0 1,1 0-1,0 0 0,0 0 0,0 0 1,-1 0-1,1 0 0,0 1 1,0-1-1,0 0 0,-1 0 0,1 0 1,0 0-1,0 0 0,0 1 1,-3 18 7880,2 1-7567,0-14-375,1 1 0,-1-1 1,1 0-1,1 1 1,-1-1-1,1 0 1,0 0-1,1 1 1,-1-1-1,1 0 0,1 0 1,-1-1-1,1 1 1,0 0-1,3 5 1,0-4 55,0 1 1,1-1 0,0 0 0,0 0 0,0-1-1,1 0 1,0 0 0,0-1 0,9 5 0,0-2-32,1 0 0,0-1 0,0-1 1,0-1-1,0-1 0,1 0 1,0-1-1,0-1 0,26-1 0,-31-2-88,-1 0 0,0-1 0,1-1 0,-1 0 0,0-1 0,0 0 0,-1-1 0,1 0 0,-1-1 0,0-1 0,0 0 0,-1 0 0,0-1 0,-1-1 0,12-11 0,-16 14-7,0 0 0,-1-1 0,0 1 0,-1-1-1,1 0 1,-1-1 0,-1 1 0,1-1 0,-1 1 0,0-1 0,-1 0 0,0 0 0,-1 0-1,1-1 1,-1 1 0,-1 0 0,0 0 0,0-1 0,0 1 0,-1 0 0,0-1 0,-1 1-1,0 0 1,0 0 0,-6-13 0,2 8-12,-1 1-1,0 0 0,0 0 1,-1 1-1,-1 0 1,1 0-1,-2 1 0,0 0 1,0 0-1,-1 1 1,0 1-1,0 0 0,-1 0 1,0 1-1,0 1 1,-1 0-1,0 1 0,0 0 1,0 1-1,-16-3 1,13 4-20,1 0 0,0 1 1,-1 1-1,1 1 0,-1 0 1,1 1-1,-1 0 0,1 1 0,0 1 1,0 1-1,0 0 0,0 1 1,1 0-1,-1 2 0,1-1 1,1 2-1,0-1 0,-15 12 0,22-13-77,-1-1-1,1 1 0,0 0 0,0 1 0,1 0 0,0-1 0,0 2 1,1-1-1,-1 0 0,2 1 0,-1 0 0,1 0 0,0 0 0,1 0 0,0 1 1,0-1-1,1 1 0,0-1 0,0 1 0,1-1 0,0 1 0,2 10 0,-1-11-236,1-1-1,0 1 0,0-1 1,1 0-1,0 1 0,0-1 1,1-1-1,0 1 0,0 0 1,1-1-1,-1 0 0,1 0 0,1 0 1,-1-1-1,12 9 0,38 20-2983</inkml:trace>
</inkml:ink>
</file>

<file path=ppt/ink/ink2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6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29 5632,'-6'-7'4347,"17"8"764,21 9-106,-28-6-4837,1 0 0,-1 0 0,0 0-1,0 0 1,-1 1 0,1 0-1,-1-1 1,0 1 0,0 1 0,-1-1-1,3 7 1,18 69 1656,-15-52-1031,2 6-65,12 43 593,-21-71-1215,1 1 1,-1-1-1,-1 0 1,1 1-1,-1-1 1,-1 0-1,1 1 1,-3 8-1,3-16-102,0 0-1,0 0 0,0 0 0,0 0 0,0-1 0,0 1 0,0 0 0,0 0 0,0 0 0,-1 0 0,1 0 1,0 0-1,0 0 0,0 0 0,0 0 0,0 0 0,0 0 0,0 0 0,0 0 0,0 0 0,0 0 0,-1 0 0,1 0 1,0 0-1,0 0 0,0 0 0,0 0 0,0 0 0,0 0 0,0 0 0,0 0 0,0 0 0,0 1 0,0-1 0,-1 0 1,1 0-1,0 0 0,0 0 0,0 0 0,0 0 0,0 0 0,0 0 0,0 0 0,0 0 0,0 0 0,0 0 1,0 0-1,0 1 0,0-1 0,0 0 0,0 0 0,-3-15 8,1-22-119,4 6 38,2-1-1,2 1 0,0 1 0,16-44 1,-19 65 46,0 0 0,1 0 0,0 1 0,0-1 0,1 1-1,0 0 1,1 0 0,-1 1 0,2-1 0,-1 1 0,1 0 0,0 1 0,0 0 0,1 0 0,0 1 0,0 0 0,0 0 0,17-7 0,-20 11 20,0 1 0,-1 0 0,1 0-1,-1 0 1,1 0 0,0 1 0,-1-1 0,1 1 0,-1 1 0,1-1 0,-1 0 0,0 1-1,1 0 1,-1 0 0,0 0 0,0 1 0,-1-1 0,8 7 0,3 2 34,-1 1 0,0 0 0,15 19 1,1 3 48,57 75 57,-78-98-88,0 1 0,-1 1-1,0-1 1,-1 1 0,-1 0-1,0 0 1,4 16 0,-9-28-45,0 0 0,1 0 0,-1 0 0,0 0 0,0 0 0,1 0 0,-1 0 0,0 0 0,0 0 0,0 0 0,0 0 0,0 0 0,-1-1 0,1 1 0,0 0 0,0 0 0,0 0-1,-1 0 1,1 0 0,-1 0 0,1 0 0,-1-1 0,1 1 0,-1 0 0,1 0 0,-1 0 0,1-1 0,-1 1 0,0 0 0,0-1 0,1 1 0,-1-1 0,0 1 0,0-1 0,0 1 0,0-1 0,1 0 0,-1 1 0,0-1 0,0 0 0,0 0 0,0 1 0,0-1 0,0 0 0,0 0 0,0 0 0,0 0 0,-1 0 0,-1-1-4,-1 1-1,1-1 1,0 0-1,-1 0 1,1 0 0,0 0-1,0 0 1,0-1-1,0 1 1,0-1 0,0 0-1,-4-3 1,4 1-17,0 1-1,0-1 1,0 1 0,0-1 0,1 0 0,-1 0-1,1 0 1,0 0 0,0 0 0,1-1 0,-1 1-1,1-1 1,0 1 0,0-1 0,0 1-1,1-1 1,0 1 0,0-1 0,0 0 0,0 1-1,1-1 1,0 1 0,0-1 0,0 0 0,0 1-1,3-7 1,0 3-26,0 0 0,0 1 0,0-1 0,1 1 0,0 0-1,0 0 1,1 1 0,0-1 0,0 1 0,1 0 0,0 1 0,0 0 0,10-6 0,0 2 15,0 1 1,0 1 0,0 0 0,1 1 0,0 1 0,1 1-1,30-3 1,-37 6 87,0 1-1,0 0 0,0 0 1,0 2-1,0-1 0,0 2 1,0-1-1,-1 2 0,1 0 1,-1 0-1,0 1 0,21 12 1,-21-10 65,0 1-1,0 0 1,0 1 0,-1 0-1,0 0 1,-1 2 0,0-1 0,-1 1-1,0 0 1,-1 0 0,0 1 0,0 0-1,-1 1 1,-1-1 0,0 1 0,-1 0-1,-1 0 1,0 1 0,0-1-1,-1 1 1,-1-1 0,0 1 0,-1 0-1,-3 21 1,3-17-1999,8-37-3076,-3-1 1217</inkml:trace>
</inkml:ink>
</file>

<file path=ppt/ink/ink2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7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29 7552,'-1'-7'815,"2"1"5424,2 8 519,-2 7-5019,6 37 1094,17 27-3368,-23-68 584,14 25 340,0 0 1,2-1-1,1-1 0,1 0 0,2-2 1,0 0-1,27 23 0,-47-48-377,1 1 0,-1-1 0,0 0-1,0 1 1,1-1 0,-1 1 0,0-1-1,0 1 1,0-1 0,-1 1 0,1 0-1,0 0 1,-1-1 0,1 1-1,-1 0 1,1 0 0,-1 0 0,0-1-1,0 5 1,-4-5 8,-2-9 24,-4-11 20,5 4-81,1 1 0,1-1 0,1 0 0,0 0 0,0 0 0,2 0 0,0 0 0,1 0 0,0 0-1,1 0 1,1 0 0,0 0 0,1 0 0,12-26 0,-12 31 6,0 0 0,1 1 0,0-1 0,1 1-1,0 1 1,0-1 0,1 1 0,0 0 0,1 0 0,-1 1 0,1 0 0,1 1-1,-1 0 1,1 0 0,0 0 0,1 1 0,-1 1 0,1 0 0,0 0 0,0 1-1,0 0 1,12-2 0,-15 4 28,0 1 0,-1-1 0,1 1 0,0 1 0,-1-1 0,1 1 0,0 1-1,-1-1 1,1 1 0,-1 0 0,0 0 0,0 1 0,0 0 0,0 0 0,10 7 0,-8-4 43,0 1 0,-1 0-1,0 1 1,0 0 0,0 0 0,-1 0 0,-1 1 0,0 0 0,7 14-1,-4-2 42,0 0-1,-1 0 0,-2 1 0,0 0 0,-1 0 0,-1 1 0,-1-1 1,-2 41-1,0-61-100,0 0 0,-1 1 0,1-1 0,0 0 1,-1 0-1,0 1 0,1-1 0,-1 0 0,0 0 0,0 0 1,0 0-1,0 0 0,0 0 0,-3 2 0,4-3-4,0-1 0,-1 0-1,1 0 1,0 1 0,-1-1 0,1 0-1,0 0 1,-1 0 0,1 0-1,-1 0 1,1 0 0,0 0 0,-1 0-1,1 0 1,-1 0 0,1 0-1,0 0 1,-1 0 0,1 0 0,-1 0-1,1 0 1,0 0 0,-1 0-1,1 0 1,0-1 0,-1 1 0,1 0-1,0 0 1,-1-1 0,-13-19-254,10 10 162,0-1 0,1 1 0,0-1 0,1 0 0,0 0 0,1 0 0,0 0 0,1 0 0,0 0 0,0 0 0,1 0 0,1 0 0,0 1 0,0-1 0,1 0 0,1 1 0,0-1 0,0 1 0,1 0 0,0 1 0,1-1 0,0 1 0,0 0 0,1 0 0,0 1 0,1 0 0,0 0 0,0 1 0,17-12 0,-14 12 83,0 0 1,1 1 0,0 1-1,0 0 1,1 1 0,-1 0-1,1 1 1,0 0-1,0 1 1,0 1 0,0 0-1,0 0 1,0 1-1,1 1 1,-1 1 0,0-1-1,0 2 1,23 7 0,-25-6 56,-1 1 1,1 0-1,-1 0 1,0 1 0,0 1-1,0-1 1,-1 2 0,0-1-1,-1 1 1,0 1 0,0-1-1,0 1 1,-1 1-1,-1-1 1,0 1 0,0 1-1,-1-1 1,0 1 0,0-1-1,-2 2 1,5 15 0,-6-20-53,0 1 0,0-1 0,-1 1 1,0-1-1,-1 1 0,1-1 1,-1 1-1,-1 0 0,0-1 1,0 1-1,0-1 0,-1 0 1,0 1-1,0-1 0,-1 0 1,0 0-1,0 0 0,-1 0 1,1-1-1,-1 1 0,-1-1 1,0 0-1,0-1 0,-10 11 0,6-11-1423,13-14-3089,8-4 1042</inkml:trace>
</inkml:ink>
</file>

<file path=ppt/ink/ink2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7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69 273 9216,'-6'16'6374,"6"-15"-6023,0 0 1,0 0 0,0 1 0,0-1-1,-1 0 1,1 0 0,0 0-1,-1 0 1,1 0 0,-1 0-1,1 0 1,-1 0 0,1 0-1,-1-1 1,0 1 0,0 0 0,1 0-1,-1 0 1,0-1 0,-1 2-1,-1 1-217,0 1 0,0 0 0,0-1 0,1 1-1,0 0 1,-1 1 0,1-1 0,1 0 0,-1 1-1,1-1 1,-1 1 0,1-1 0,1 1 0,-1 0 0,1-1-1,-1 1 1,2 0 0,-1-1 0,0 1 0,1 0-1,0-1 1,0 1 0,0-1 0,0 1 0,1-1-1,0 1 1,0-1 0,0 0 0,0 0 0,1 0 0,0 0-1,4 5 1,3-2-31,0 0 0,0 0 0,0-1 0,1-1 1,0 1-1,0-2 0,0 0 0,1 0 0,-1-1 0,1 0 0,16 1 0,-9-2 13,1 0 0,0-2 0,0 0 0,0-1-1,-1-1 1,22-5 0,-26 4-55,-1-1 0,0-1-1,0 0 1,-1-1 0,1 0 0,-1-1 0,-1-1-1,1 0 1,-1-1 0,-1 0 0,12-12 0,-17 15-66,-1 1 0,-1-1 1,1-1-1,-1 1 1,0 0-1,0-1 0,-1 0 1,0 0-1,0 0 0,0 0 1,-1-1-1,0 1 1,-1-1-1,0 1 0,0-1 1,0 1-1,-1-1 0,0 0 1,-1 1-1,0-1 1,0 1-1,0-1 0,-4-8 1,0 2-69,-1 0 1,0 0-1,-2 0 0,1 1 1,-2 0-1,1 1 1,-2 0-1,0 0 1,0 1-1,-1 0 1,0 1-1,-1 0 0,0 1 1,-1 1-1,0-1 1,0 2-1,-19-8 1,19 9-34,0 1 1,-1 0 0,1 0-1,-1 2 1,0 0 0,0 0 0,0 2-1,-1-1 1,1 2 0,0 0-1,0 1 1,-1 0 0,1 1 0,0 0-1,0 1 1,0 1 0,1 1-1,-25 10 1,31-11 81,2 0-1,-1 0 1,0 0 0,1 1-1,0-1 1,0 1 0,0 1-1,0-1 1,1 1-1,0-1 1,0 1 0,1 0-1,0 1 1,0-1-1,0 1 1,1-1 0,-1 1-1,2 0 1,-1 0 0,1-1-1,0 1 1,0 0-1,1 0 1,0 1 0,1-1-1,-1 0 1,1 0 0,0-1-1,1 1 1,0 0-1,0 0 1,0-1 0,1 1-1,0-1 1,0 1 0,1-1-1,0 0 1,0-1-1,0 1 1,0-1 0,10 9-1,1-2 20,1-1 1,1 0-1,0-1 0,0-1 0,1-1 1,0 0-1,0-1 0,1-1 0,0-1 0,32 5 1,-39-9 38,-1 0 1,1-1-1,0 0 1,-1 0 0,1-1-1,-1-1 1,1 0 0,-1-1-1,0 0 1,0-1 0,0 0-1,0-1 1,0 0-1,-1 0 1,0-1 0,0 0-1,-1-1 1,0 0 0,9-10-1,-18 19 83,-1-1 0,1 1 0,-1 0 0,1-1 0,-1 1 0,1 0-1,0 0 1,0-1 0,0 1 0,0 0 0,0 0 0,0 0 0,1-1 0,-1 1 0,0 0 0,1-1-1,0 1 1,-1 0 0,1-1 0,0 1 0,0-1 0,0 1 0,0-1 0,0 1 0,2 1 0,31 40 768,-26-37-869,0 0 0,0-1 0,1 0-1,0 0 1,0-1 0,0 0 0,0 0-1,0-1 1,15 3 0,88 10-5861,-108-16 5410,26 1-3256,-7-10-149</inkml:trace>
</inkml:ink>
</file>

<file path=ppt/ink/ink2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8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7680,'1'0'263,"0"0"0,1 0 0,-1-1 0,0 1 0,1 0 0,-1-1 0,1 1 1,-1-1-1,0 1 0,0-1 0,1 1 0,-1-1 0,0 0 0,2-1 0,6-4 1916,0 5 2383,-8 2-4427,0-1-1,0 1 0,0 0 0,-1 0 0,1 0 1,0 0-1,-1 0 0,1 0 0,-1 0 0,1 0 0,-1 0 1,1 0-1,-1 0 0,0 0 0,1 0 0,-1 0 0,0 0 1,0 0-1,0 0 0,0 0 0,0 1 0,0-1 1,0 0-1,0 0 0,-1 0 0,1 2 0,0 1 297,9 277 4411,-7-255-4485,-1-3-109,-4-39-213,-2-11-50,2 0 0,1 0 0,1 0 0,2 0 0,0 1 1,2-1-1,1 0 0,1 0 0,10-30 0,-12 50 16,0-1-1,1 1 1,-1 0 0,1 1-1,0-1 1,1 1 0,0-1-1,0 1 1,0 1 0,1-1-1,0 1 1,0 0 0,0 0 0,0 1-1,1 0 1,0 0 0,0 0-1,0 1 1,0 0 0,1 0-1,-1 1 1,1 0 0,12-2 0,-11 4 24,0-1 1,0 1-1,0 0 1,0 1 0,0 0-1,0 0 1,0 1-1,-1 0 1,1 1 0,-1 0-1,1 0 1,-1 1 0,0 0-1,0 0 1,0 1-1,-1 0 1,0 0 0,0 1-1,0 0 1,9 10-1,-7-6 40,-1 1-1,-1 0 0,0 0 0,0 0 0,-1 1 0,-1 0 0,0 0 0,0 1 0,3 17 0,-6-23-41,-1 1-1,0-1 1,0 1-1,-1 0 1,0 0-1,0-1 1,-1 1-1,0 0 1,0-1-1,-1 1 1,0-1-1,0 1 0,0-1 1,-1 0-1,-1 0 1,1 0-1,-7 9 1,6-8-1012,10-7-1012,13-11-2220,-1-6 509</inkml:trace>
</inkml:ink>
</file>

<file path=ppt/ink/ink2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9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25 266 10880,'-21'1'2927,"20"8"2981,2-7-5391,-1 0 0,0 0 0,1 0 0,-1 0 0,0 0 0,0 0 0,0 0 0,-1 0 0,1 0 0,0 0 0,-2 3 0,2-2-415,-1 0-1,1 0 0,0 0 1,0 0-1,0 1 0,0-1 1,0 0-1,0 0 0,1 0 0,0 0 1,-1 0-1,1 0 0,1 0 1,-1 0-1,0 0 0,1-1 1,-1 1-1,4 4 0,2 2 78,-1-1-1,1 0 0,1 0 0,8 7 0,-9-10-112,1 0-1,-1-1 1,1 0-1,0 0 1,0 0 0,0-1-1,0 0 1,1-1-1,-1 0 1,1 0 0,-1-1-1,1 0 1,0-1-1,0 0 1,-1 0-1,1-1 1,0 0 0,13-3-1,14-4 47,-1-2-1,68-29 1,-96 36-93,3-1-17,-1 0 0,0-1 1,-1-1-1,1 1 0,-1-1 0,0 0 0,-1-1 0,1 0 0,-1 0 1,-1-1-1,1 0 0,-1 0 0,-1 0 0,1-1 0,-1 0 0,-1 0 1,6-16-1,-8 19-8,0-1-1,-1 0 1,0 1 0,0-1 0,0 0 0,-1 0 0,0 1-1,0-1 1,-1 0 0,0 0 0,0 1 0,0-1 0,-1 0-1,0 1 1,0-1 0,-1 1 0,0 0 0,0 0-1,0 0 1,-1 0 0,0 1 0,0-1 0,0 1 0,-1 0-1,0 0 1,-9-7 0,2 3-31,-1 1-1,1 0 1,-2 1-1,1 1 1,-1 0-1,0 0 1,0 2-1,-1 0 1,1 0-1,-1 1 1,0 1-1,0 1 1,-22 0-1,27 0-60,0 2 0,0 0-1,0 0 1,0 1 0,1 0-1,-1 0 1,0 1 0,1 0-1,0 1 1,-1 0 0,2 1-1,-1 0 1,0 0 0,1 1-1,0 0 1,0 0 0,1 1-1,0 0 1,0 0 0,0 1-1,-7 11 1,12-15-47,-1 1 0,1-1-1,0 0 1,0 0 0,1 1 0,-1-1-1,1 1 1,0 0 0,1-1-1,-1 1 1,1 0 0,-1-1 0,1 1-1,1 0 1,-1-1 0,1 1-1,0 0 1,2 6 0,-1-4-318,2 0-1,-1 0 1,1-1 0,0 0-1,0 0 1,0 0 0,1 0 0,0 0-1,0-1 1,1 0 0,10 8-1,34 18-3119</inkml:trace>
</inkml:ink>
</file>

<file path=ppt/ink/ink2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9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6656,'0'9'11363,"2"11"-7823,1 32-2102,-2 561 3099,-7-261-3272,4-273-970,1-48-643,1-26-396,-1-11-549,1 4 966,1 0 0,-1 0 1,0 0-1,1 0 0,-1 0 1,1 0-1,0 0 0,-1 0 1,1 1-1,0-1 0,0 0 0,0 0 1,1 1-1,-1-1 0,0 1 1,0-1-1,1 1 0,-1 0 1,1-1-1,2 0 0,-4 2 318,13-12-3574</inkml:trace>
</inkml:ink>
</file>

<file path=ppt/ink/ink2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7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4736,'-3'1'109,"0"0"-1,0 1 1,0-1 0,0 1-1,0 0 1,1 0 0,-1 0 0,0 0-1,1 0 1,0 1 0,-1-1-1,1 1 1,0 0 0,0-1 0,1 1-1,-1 0 1,0 0 0,1 0-1,0 0 1,0 0 0,0 1 0,0-1-1,0 0 1,1 0 0,-1 1-1,1-1 1,0 7 0,0 15 470,1-1 1,1 1-1,5 24 1,0 3-417,4 78 403,26 512 1129,-37-577-1530,-2-3-781,13 104 1,-8-161-964,8-11-106</inkml:trace>
</inkml:ink>
</file>

<file path=ppt/ink/ink2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29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72 537 11392,'1'2'1148,"0"0"1,0 0-1,0 0 1,0 0-1,1 0 1,-1-1 0,1 1-1,-1 0 1,1-1-1,-1 1 1,4 1-1,8 9 2062,-5-1-3691,-5-6 545,-1 0 1,1-1-1,0 1 0,1-1 1,-1 0-1,1 1 0,-1-2 1,1 1-1,1 0 0,-1-1 1,0 0-1,1 0 0,0 0 1,-1 0-1,1-1 0,0 0 1,0 0-1,1 0 0,-1-1 1,0 0-1,1 0 0,-1 0 1,0 0-1,1-1 0,-1 0 0,1 0 1,10-2-1,12-2 214,1-1 0,-1-1-1,54-20 1,-62 19-225,-13 5-37,0-1 0,0 0-1,0 0 1,0-1-1,-1 0 1,0 0-1,1-1 1,-2 0-1,1 0 1,0 0 0,-1 0-1,0-1 1,-1 0-1,7-10 1,-6 6-26,0 0 0,0 0 1,-1-1-1,0 0 0,-1 0 1,0 0-1,-1 0 1,2-23-1,-4 16-56,0 0 1,0 0-1,-2-1 1,0 1-1,-2 0 1,0 1-1,0-1 1,-2 1-1,0 0 0,-1 0 1,-17-29-1,14 32-8,-1 1 0,0 0 0,-1 0-1,0 1 1,-1 1 0,0 0 0,-1 1-1,0 1 1,-1 0 0,0 0 0,0 2-1,0 0 1,-1 0 0,-28-6-1,34 10 50,1 1 0,-1 0 0,0 1 0,0 0 0,1 1 0,-1 0 0,0 0 0,0 1-1,0 0 1,0 1 0,1 0 0,-1 0 0,1 1 0,0 1 0,-1-1 0,1 1 0,1 1-1,-1 0 1,1 0 0,0 1 0,0 0 0,0 0 0,1 1 0,0-1 0,0 2 0,-9 12-1,12-14-26,1 0 0,0 0 0,0 0 0,0 0 0,1 0 0,0 1 0,0-1-1,1 1 1,-1-1 0,1 1 0,1 0 0,-1-1 0,1 1 0,1 0-1,-1-1 1,1 1 0,0 0 0,0-1 0,1 1 0,0-1 0,0 0-1,5 9 1,1 1-760,1 0-1,0-1 0,1 0 0,1 0 1,0-1-1,1-1 0,18 17 0,13 9-2643</inkml:trace>
</inkml:ink>
</file>

<file path=ppt/ink/ink2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0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5504,'6'0'1461,"0"1"0,0-1 0,0 0-1,0-1 1,0 1 0,11-4 0,18-1 622,33 3 338,97-16 0,-83 8-1717,110 1 0,-191 9-1962,-1 0-918,0 0-299,0-1-575,0-5-150</inkml:trace>
</inkml:ink>
</file>

<file path=ppt/ink/ink2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1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 8320,'0'16'9323,"-2"4"-3558,-3 25-1927,-3 43-6252,7-52 4205,1-24-1562,-1 10 221,2-1 0,0 1-1,9 41 1,-10-59-454,1 0 0,0 0 1,0 0-1,1 0 0,-1 0 0,1 0 0,0-1 0,0 1 0,0 0 1,0-1-1,1 0 0,0 0 0,-1 1 0,1-2 0,0 1 0,0 0 1,1-1-1,-1 1 0,0-1 0,1 0 0,0 0 0,-1 0 0,1 0 1,0-1-1,0 0 0,0 0 0,7 1 0,0-1-483,0 0-1,1-1 0,-1 0 1,16-4-1,-22 3-160,1 0 1,0-1-1,0 1 1,-1-2-1,1 1 0,-1 0 1,0-1-1,1 0 1,-1 0-1,-1-1 0,1 0 1,0 1-1,-1-2 1,0 1-1,7-9 1,8-14-3065</inkml:trace>
</inkml:ink>
</file>

<file path=ppt/ink/ink2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1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13056,'0'0'6527,"10"-3"-9087,-10 3 13824,8-8-11392,1 4 128,4-2-1152,0 1 128,5 5-1920,-4 0 0</inkml:trace>
</inkml:ink>
</file>

<file path=ppt/ink/ink2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3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106 187 4992,'-20'1'12738,"3"2"-11013,15-1-1614,-1 0-1,1-1 0,-1 1 1,1 0-1,0 0 0,0 0 1,0 0-1,0 1 0,0-1 1,0 0-1,0 1 1,1-1-1,-1 1 0,1 0 1,0 0-1,0-1 0,0 1 1,0 0-1,0 0 0,1 0 1,0 0-1,-1 0 0,1 0 1,0 0-1,0 0 0,0 0 1,1 0-1,-1 0 0,1 0 1,0 0-1,-1 0 0,4 5 1,-2-2 56,1 0-1,0 0 1,0-1 0,0 1 0,1 0 0,0-1 0,0 0-1,0 0 1,1 0 0,0-1 0,0 0 0,0 1 0,0-2-1,9 6 1,10 1-74,-1-2 1,1 0-1,1-2 0,-1-1 0,1 0 0,0-2 1,0-1-1,0-1 0,0-1 0,0-2 0,0 0 1,0-1-1,0-2 0,-1 0 0,1-2 0,-1-1 0,-1 0 1,43-23-1,-58 26-82,-1 0-1,0 0 1,1 0 0,-2-1 0,1 0-1,-1 0 1,0-1 0,0 0 0,6-9-1,-10 12-9,0 1 0,0 0 0,-1-1 0,0 1 0,1-1-1,-1 1 1,0-1 0,-1 0 0,1 1 0,-1-1-1,0 0 1,1 0 0,-2 1 0,1-1 0,0 0-1,-1 0 1,0 1 0,1-1 0,-1 0 0,-1 1 0,1-1-1,-1 1 1,1 0 0,-4-6 0,-5-4-14,0 1 0,0 0 1,-1 0-1,-1 1 0,0 1 0,0 0 1,-1 1-1,0 0 0,-1 1 1,1 0-1,-2 1 0,1 0 0,-18-4 1,5 2-33,-1 1 0,0 2 1,0 1-1,0 1 0,-1 1 1,-38 1-1,45 3-91,0 1-1,1 0 0,-1 2 1,-37 11-1,51-12-2,1-1 0,0 1-1,0 1 1,0-1 0,0 1 0,0 0-1,1 1 1,0-1 0,0 1-1,0 1 1,1-1 0,-1 1 0,1 0-1,1 0 1,-1 0 0,-3 8 0,6-11-59,1 1 1,0 0 0,0 0-1,0 0 1,0 0 0,0 0-1,1 0 1,0 0 0,0 0-1,0 0 1,0 0 0,1 0-1,-1 0 1,1 0 0,0 0-1,0 0 1,0-1 0,1 1-1,0 0 1,-1-1 0,1 1-1,0-1 1,4 5 0,29 46-3024</inkml:trace>
</inkml:ink>
</file>

<file path=ppt/ink/ink2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3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7424,'5'25'9254,"0"6"-3506,1 14-2415,3 31-2905,3 23-1578,-4-38 3376,101 670 398,-109-729-2726,0 1 1,1-1-1,-1 0 1,0 1-1,1-1 0,-1 0 1,1 0-1,0 1 0,0-1 1,0 0-1,0 0 1,0 0-1,1 0 0,-1 0 1,0 0-1,1-1 1,0 1-1,-1 0 0,1-1 1,0 1-1,0-1 0,0 1 1,3 1-1,1-2-561,0 0 0,0 0 0,0-1 1,1 0-1,-1 0 0,0 0 0,0-1 0,7-1 0,23-4-2900,7-3-148</inkml:trace>
</inkml:ink>
</file>

<file path=ppt/ink/ink2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4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10112,'3'8'4992,"33"22"-4736,-14-24 8959,13 1-8703,-1 1 0,24-1 0,20-4 128,10-3-896,-14 0 0,-12 0 128,-14 0 0,-9 0-1152,-12 8 128,-11-4-1920,-11-1 0,-10-3-383,-8 3 127</inkml:trace>
</inkml:ink>
</file>

<file path=ppt/ink/ink2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4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8192,'20'-19'10295,"-20"39"-1367,-3-1-10274,-1 22 1700,2 0 1,2 1-1,2-1 1,1 0 0,10 43-1,1-17 302,3 0 0,32 79 0,-37-117-534,0-1-1,2 0 1,20 30-1,-28-50-194,-1 0-1,1 0 0,0 0 1,1-1-1,-1 0 0,2-1 1,-1 1-1,1-1 1,0-1-1,0 1 0,0-1 1,1-1-1,-1 1 0,13 3 1,-14-7-495,0 0-1,-1-1 1,1 0 0,0 0 0,0 0-1,0-1 1,-1 0 0,1 0 0,-1 0 0,11-5-1,17-7-3271</inkml:trace>
</inkml:ink>
</file>

<file path=ppt/ink/ink2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4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5888,'0'-3'2944,"26"-5"256,-7 1 1535,2 4-3839,14-5 128,-4 4 640,9 1 0,11 3-1920,20 0 0,-6 0 1280,-4 3 128,-8 1-640,-8-4 0,-10 3-1408,-9-3 0,-9-3-2304,-12 3 128</inkml:trace>
</inkml:ink>
</file>

<file path=ppt/ink/ink2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5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2 194 7168,'0'1'111,"0"-1"-1,0 0 1,0 0 0,0 0 0,-1 0-1,1 0 1,0 1 0,0-1 0,0 0-1,0 0 1,0 0 0,0 1 0,0-1 0,0 0-1,0 0 1,0 0 0,0 0 0,0 1-1,0-1 1,0 0 0,0 0 0,0 0-1,0 1 1,0-1 0,0 0 0,0 0 0,0 0-1,0 1 1,0-1 0,0 0 0,0 0-1,1 0 1,-1 0 0,0 1 0,0-1-1,0 0 1,0 0 0,0 0 0,0 0 0,1 0-1,-1 0 1,0 1 0,0-1 0,0 0-1,0 0 1,1 0 0,-1 0 0,0 0-1,0 0 1,17 6 4839,20-1-996,14-2-2318,94-8-1,-122 3-1395,-1-1 0,1-1-1,-1-1 1,0-2 0,-1 0-1,34-15 1,-53 21-234,0 0 0,0 0 0,0 0 0,0 0-1,0 0 1,0 0 0,0 0 0,-1-1 0,1 1 0,0 0 0,-1-1-1,1 0 1,-1 1 0,0-1 0,1 0 0,-1 0 0,0 0 0,0 0-1,0 0 1,0 0 0,-1 0 0,1 0 0,0 0 0,-1 0 0,0 0-1,1-1 1,-1 1 0,0 0 0,0 0 0,0 0 0,0-1-1,-1 1 1,1 0 0,-1 0 0,1 0 0,-1 0 0,0 0 0,0 0-1,0 0 1,-2-4 0,-1 1 0,0-1 0,0 1 1,0 0-1,-1 1 0,0-1 0,0 1 0,0 0 0,-1 0 1,1 1-1,-1-1 0,0 1 0,-10-4 0,-2 1 10,1 1 0,-1 1 0,-1 0 0,1 2 0,0 0 0,-1 1 0,1 0 0,-1 2 0,-27 4 0,38-4-6,0 1-1,0-1 0,0 2 1,1-1-1,-1 1 0,1 1 1,-1-1-1,1 1 0,0 0 1,1 1-1,-1 0 0,1 0 1,0 0-1,0 1 0,0 0 1,1 0-1,0 0 0,0 1 1,1-1-1,-1 1 0,1 1 1,1-1-1,-6 15 0,7-16 5,1 0-1,0-1 1,0 1-1,0 0 1,1 0-1,-1 0 1,1-1-1,1 1 1,-1 0-1,1 0 1,0 0-1,1-1 1,-1 1-1,3 6 1,1-3 31,-1 0 0,1 0 1,0-1-1,1 0 0,0 0 1,0 0-1,13 11 0,7 3 81,2-1-1,0-1 0,52 27 1,-53-32-748,1-1-1,-1-2 1,2 0 0,0-2 0,54 11 0,-49-22-2578,-6-11-278</inkml:trace>
</inkml:ink>
</file>

<file path=ppt/ink/ink2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8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4736,'32'30'2304,"96"5"-2560,-82-26 3584,34 2-3200,20 1 0,-2-8 128,5-1 128,-23 3-512,-14-3 128,-15-3-128,-12-9 0,-12 6-1152,1-8 0,-13 6-128,-24 1 128</inkml:trace>
</inkml:ink>
</file>

<file path=ppt/ink/ink2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5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36 4992,'21'-17'3103,"-10"8"158,-1 0 3452,-24 40-357,3 26-6472,7-27 361,1-17 161,1 0 1,1 0-1,0 0 1,1 0-1,0 0 0,1 0 1,4 23-1,2-12 184,0 0 0,2-1 0,11 23-1,-20-46-584,0 0 0,0 0 0,0 0-1,-1 0 1,1 0 0,0 0-1,0 0 1,0 0 0,0 0 0,0 0-1,0 0 1,0 0 0,0 0-1,0 0 1,0 0 0,0 0 0,0 0-1,0 0 1,0 0 0,-1 0-1,1 1 1,0-1 0,0 0 0,0 0-1,0 0 1,0 0 0,0 0-1,0 0 1,0 0 0,0 0 0,0 0-1,0 0 1,0 0 0,0 0-1,0 0 1,0 0 0,0 0-1,0 0 1,0 0 0,0 1 0,0-1-1,0 0 1,0 0 0,0 0-1,0 0 1,0 0 0,0 0 0,-10-9-173,-12-16-232,16 14 286,0 0 0,1 0 0,0 0 0,1 0 0,1-1 1,0 0-1,0 1 0,1-1 0,0 0 0,2 0 0,0-23 0,0 30 89,0 0 1,1 1-1,0-1 1,0 0-1,0 0 0,0 0 1,1 1-1,0-1 0,0 1 1,0-1-1,0 1 1,1 0-1,0 0 0,0 0 1,0 0-1,0 0 1,1 1-1,-1-1 0,1 1 1,0 0-1,0 0 1,0 1-1,0-1 0,1 1 1,-1 0-1,1 0 1,-1 0-1,1 1 0,0-1 1,-1 1-1,8-1 0,-1 1 18,0 1-1,0 0 0,0 1 0,0 0 0,0 0 0,0 2 0,0-1 1,0 1-1,-1 1 0,1-1 0,17 11 0,1 2 246,0 1-1,40 34 1,-58-43-71,-1 1-1,-1 0 1,1 1 0,-1 1-1,-1-1 1,0 1 0,8 15-1,-14-23-123,0 1-1,0-1 0,0 1 1,-1 0-1,1 0 0,-1 0 0,0 0 1,0 0-1,0 0 0,0 0 0,-1 0 1,0 0-1,0 0 0,0 0 0,0 0 1,-1 0-1,1 0 0,-1 1 1,0-1-1,0-1 0,-1 1 0,1 0 1,-1 0-1,0 0 0,0-1 0,-4 6 1,1-2-482,-1-1 0,-1 0-1,1 0 1,-1 0 0,0-1 0,0 0 0,-1 0 0,0 0 0,1-1 0,-2-1 0,-12 5 0,21-8-4028,5-3 1894,11 0-1160</inkml:trace>
</inkml:ink>
</file>

<file path=ppt/ink/ink2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6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0 10880,'-17'9'5376,"-1"37"-5121,14-28 9857,0 12-9856,4 3 128,8 4 0,5-1 128,14 4-768,7-4 128,6-6 256,0-12 0,-1-3-896,4-12 0,-3-6-2688,-5-12 0,-17 0 1,-5-3-1</inkml:trace>
</inkml:ink>
</file>

<file path=ppt/ink/ink2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6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12 12288,'-5'-11'6143,"66"22"-9342,-38-7 12542,-1-1-10367,-1 0 0,-7 5-4992,-14 2 1</inkml:trace>
</inkml:ink>
</file>

<file path=ppt/ink/ink2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7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111 242 7424,'4'11'13053,"-2"15"-9360,4 28-2306,-3-47-1277,1 0 0,0 0 1,1-1-1,0 1 0,0-1 1,0 0-1,0-1 0,1 1 1,0-1-1,1 0 0,-1 0 1,1-1-1,-1 0 0,1 0 1,1-1-1,-1 0 0,0 0 1,1 0-1,0-1 1,-1 0-1,1-1 0,10 1 1,6 1-50,0-2 0,1 0 0,-1-2 0,0 0 0,0-2 0,27-6 0,-35 6-55,0-1 0,0-1 0,0-1 0,-1 0 0,23-13 0,-34 17-2,0 0 0,0-1 0,-1 1 0,1-1 1,-1 1-1,0-1 0,0 0 0,0 0 0,0-1 1,-1 1-1,1 0 0,-1-1 0,1 0 0,-1 0 1,-1 1-1,1-1 0,0 0 0,-1 0 0,0-1 1,0 1-1,0 0 0,-1 0 0,1 0 1,-1-1-1,0 1 0,-1-8 0,-1 0-4,-2 1 0,0-1 0,0 1-1,-1 0 1,0 0 0,0 1 0,-2-1 0,1 1 0,-1 0-1,-1 1 1,0 0 0,0 0 0,0 1 0,-14-11 0,3 5 12,0 0 1,-1 1-1,-1 1 1,0 1-1,-1 1 1,-31-10-1,32 14-32,0 0 0,0 2-1,0 0 1,-1 2-1,0 0 1,-22 2-1,33 0-26,1 0 0,-1 2-1,1-1 1,-1 1 0,1 1-1,0 0 1,-1 0-1,2 1 1,-1 0 0,0 1-1,1 0 1,0 1 0,0 0-1,-13 11 1,19-15-2,1 1 0,-1-1 1,1 1-1,0-1 0,-1 1 0,1 0 0,0 0 0,1 0 0,-1 0 0,1 0 1,-1 0-1,1 0 0,0 1 0,0-1 0,0 1 0,1-1 0,-1 0 0,1 1 1,0-1-1,0 1 0,0-1 0,0 1 0,0-1 0,1 1 0,0-1 0,0 0 1,0 1-1,0-1 0,0 0 0,1 0 0,-1 1 0,1-1 0,0 0 0,0-1 0,0 1 1,0 0-1,0-1 0,1 1 0,5 4 0,4 4-283,2-1 1,-1 0-1,1 0 1,0-2-1,1 0 0,0 0 1,17 5-1,-2-2-435,0-2 0,1 0 0,0-2 0,45 4 0,-61-10 735,0 0-1,1-1 1,-1-1-1,1 0 1,-1-1 0,0-1-1,0 0 1,0-1 0,0 0-1,-1-2 1,18-8-1,-9-5 1987,-22 19-1841,-1 0 1,1-1-1,0 1 1,-1 0-1,1-1 1,-1 1-1,1-1 0,-1 1 1,1-1-1,-1 1 1,1-1-1,-1 1 1,1-1-1,-1 0 0,0 1 1,0-1-1,1 0 1,-1 1-1,0-1 1,0 0-1,1 1 1,-1-1-1,0 0 0,0 1 1,0-1-1,0 0 1,0 0-1,0 1 1,0-1-1,0 0 0,-1 1 1,1-1-1,0 0 1,0 1-1,-1-2 1,0 2 45,1 1 1,-1 0-1,0 0 1,1-1-1,-1 1 1,1 0 0,-1 0-1,1 0 1,-1 0-1,1 0 1,0 0-1,-1 0 1,1-1 0,0 1-1,0 0 1,0 0-1,0 0 1,0 0-1,0 0 1,0 0 0,0 0-1,0 0 1,0 0-1,1 2 1,2 3-18,0 1 0,0-1 0,1 0 0,0 0 0,0 0-1,0-1 1,1 1 0,0-1 0,0 0 0,10 7 0,60 43 46,-64-49-366,-1 0-1,1 0 1,1-1 0,-1-1-1,1 0 1,13 3-1,25-3-3238,-45-4 2368,1-1 0,0 1-1,-1-1 1,1-1 0,-1 1 0,8-4 0,3 1-2812</inkml:trace>
</inkml:ink>
</file>

<file path=ppt/ink/ink2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7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7424,'0'0'84,"4"0"1065,-1 0-1,0 0 1,0 1 0,1-1 0,-1 1-1,0 0 1,0 0 0,0 0-1,0 1 1,0-1 0,5 4-1,-7-4-1072,1 0-1,-1 0 0,0 1 0,0-1 0,0 1 1,0-1-1,0 1 0,0-1 0,0 1 1,0-1-1,0 1 0,-1 0 0,1-1 0,0 5 1,31 138 4161,9 51-859,-52-264-2738,11 40-661,2-1 0,1 0-1,1 1 1,12-41 0,-13 58 13,1 0-1,0 0 1,1 1 0,0-1 0,1 1 0,0 0-1,1 1 1,0 0 0,0 0 0,2 0-1,-1 1 1,19-16 0,-22 22 26,0 0-1,0 1 1,0 0 0,1 0-1,-1 0 1,1 0 0,-1 1-1,1 0 1,0 0-1,-1 0 1,1 1 0,0 0-1,0 0 1,-1 0 0,1 1-1,0 0 1,-1 0 0,1 0-1,0 1 1,-1 0 0,1 0-1,-1 0 1,0 1-1,0-1 1,7 6 0,1 0 40,-1 1 0,0 0 0,-1 1 0,0 0 0,0 0 0,-1 1 0,0 1 0,15 24 0,-19-24-43,-1 0 0,0 1 0,-1 0 0,0 0 0,-1 0 0,-1 0 0,0 1 0,-1-1 0,0 0 0,-1 1 0,0-1 0,-1 1 0,-1-1-1,0 1 1,-1-1 0,0 0 0,-1 0 0,-1-1 0,-11 25 0,16-36-15,-1-1-1,1 1 1,0 0 0,-1 0 0,1-1-1,-1 1 1,1 0 0,-1 0 0,1-1-1,-1 1 1,0-1 0,1 1-1,-1 0 1,0-1 0,1 1 0,-1-1-1,0 0 1,0 1 0,0-1 0,1 0-1,-1 1 1,0-1 0,0 0-1,0 0 1,0 1 0,1-1 0,-1 0-1,0 0 1,-2 0 0,2-1 1,0 0 0,0 0 1,-1 0-1,1 0 0,0 0 0,0 0 1,0 0-1,0-1 0,1 1 1,-1 0-1,0 0 0,0-1 0,1 1 1,-1-1-1,0-1 0,-1-5-36,-1 1 0,2-1-1,-1 0 1,1 0 0,0 1 0,0-10-1,3 4-44,1-1-1,0 1 0,0 0 0,1-1 0,1 2 0,0-1 0,1 1 1,0-1-1,1 2 0,1-1 0,0 1 0,0 0 0,1 1 0,0 0 1,1 0-1,0 1 0,0 0 0,1 1 0,0 0 0,21-11 0,-21 13 61,1 0-1,0 1 0,-1 1 0,1 0 1,1 0-1,-1 1 0,1 1 0,-1 0 0,1 0 1,-1 2-1,1-1 0,0 2 0,0-1 0,-1 2 1,1 0-1,-1 0 0,1 1 0,-1 1 1,0 0-1,0 1 0,-1 0 0,13 7 0,-11-3 133,0 0-1,-1 0 1,0 2-1,0-1 1,-2 1-1,1 1 1,-1 0-1,-1 0 1,9 17-1,-14-24-62,-1 1-1,0 0 1,0 0 0,-1 0-1,0 0 1,0 1 0,0-1-1,-1 1 1,0-1 0,0 1-1,0-1 1,-1 1 0,0-1-1,-1 1 1,1 0 0,-1-1-1,0 1 1,-1-1 0,0 1-1,0-1 1,0 0 0,-1 0-1,-5 9 1,-4-1-57,-1 0 0,-1-2 0,-26 21 0,38-32-1069,72-51-7670,-36 36 4779</inkml:trace>
</inkml:ink>
</file>

<file path=ppt/ink/ink2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38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94 288 10880,'11'46'11475,"-1"-1"-5290,5-5-5755,-8-23-443,1-1 0,1 0 0,0-1 0,1 0 0,15 16 0,-19-24 90,0-1-1,1 0 1,0 0-1,0-1 1,1 0-1,0 0 1,-1-1 0,2 0-1,-1 0 1,0-1-1,1 0 1,11 2-1,-7-3-51,0 0 0,1-1 0,-1-1 0,0 0 1,1-1-1,-1 0 0,0-1 0,0 0 0,0-1 0,0-1 0,0 0 0,-1-1 0,1 0 1,-1-1-1,12-7 0,-16 8-59,0 0 0,0-1 0,0 0 1,-1 0-1,0 0 0,0-1 0,-1 0 1,0 0-1,0-1 0,0 0 0,-1 0 0,0 0 1,-1-1-1,0 1 0,0-1 0,-1 0 1,0 0-1,0 0 0,-1-1 0,0 1 1,0-17-1,-3 10-7,-1 0 1,0 1-1,-1-1 1,0 1-1,-2-1 1,0 1 0,0 1-1,-2-1 1,0 1-1,0 0 1,-1 0-1,-1 1 1,0 0-1,-1 1 1,0 0-1,-1 0 1,-1 1 0,1 1-1,-2 0 1,1 1-1,-1 0 1,-19-9-1,18 9 69,-2 1 0,1 1 0,-1 1 0,0 0 1,-1 1-1,1 0 0,-1 2 0,0 0 0,0 1 0,0 0 0,0 1 0,0 1 0,-1 1 0,1 1 0,0 0 0,0 1 0,1 1 0,-1 0 0,1 2 0,-24 10 0,34-13-64,0 0-1,1 0 1,-1 0-1,1 1 0,0 0 1,0 0-1,0 1 0,1-1 1,0 1-1,0 0 1,-7 10-1,10-12-57,0 0 1,-1 0-1,1 1 0,1-1 1,-1 1-1,0-1 0,1 1 0,0-1 1,-1 1-1,1-1 0,1 1 1,-1-1-1,0 1 0,1-1 1,0 1-1,0-1 0,0 1 1,0-1-1,1 0 0,-1 0 1,1 0-1,-1 0 0,4 4 1,6 7-643,1 0 0,0-1 0,1 0 0,0-1 0,1-1 0,1 0 0,21 12 0,59 41-2998</inkml:trace>
</inkml:ink>
</file>

<file path=ppt/ink/ink2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49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581 52 5120,'9'-24'9562,"-6"11"-5953,2 0-3575,-4 12 691,-1 1-42,-19 19 2261,12-13-2626,0 1-1,1 0 1,0 0 0,0 0 0,1 1 0,-8 13 0,-10 15 379,6-17-432,-1 0-1,0-1 0,-1-1 0,-1-1 1,-1-1-1,-36 21 0,-1-5 17,-85 33-1,105-53-225,-20 6 37,55-16-101,0 1 0,0-1 0,1 0 0,-1 1 0,0 0 0,0-1 0,1 1 0,-1 0 0,1 1 0,-1-1 0,1 0 0,0 1 0,-3 4 0,43-4 265,-29-2-179,1-1-1,-1 1 1,0 0 0,0 1-1,0 0 1,0 1-1,0 0 1,-1 0 0,1 1-1,12 7 1,-4 0 149,0 1 1,-1 1 0,25 26-1,-12-11-26,2-2-1,1-2 0,1 0 0,1-2 0,42 20 0,-74-41-180,17 10 124,-19-10-134,1-1-1,0 0 1,-1 0 0,1 1-1,-1-1 1,1 1 0,-1-1 0,1 1-1,-1-1 1,1 1 0,-1-1-1,0 1 1,1-1 0,-1 1-1,0-1 1,1 1 0,-1-1-1,0 1 1,0 0 0,1-1 0,-1 1-1,0 0 1,0-1 0,0 1-1,0 0 1,0-1 0,0 2-1,0-2-7,0 1 0,0-1-1,0 0 1,0 1-1,0-1 1,-1 0 0,1 0-1,0 1 1,0-1-1,0 0 1,0 0 0,0 1-1,-1-1 1,1 0-1,0 0 1,0 1-1,0-1 1,-1 0 0,1 0-1,0 0 1,0 0-1,-1 1 1,1-1 0,0 0-1,-1 0 1,1 0-1,0 0 1,0 0 0,-1 0-1,1 0 1,0 0-1,-1 0 1,1 0 0,0 0-1,0 0 1,-1 0-1,1 0 1,0 0 0,-1 0-1,1 0 1,0 0-1,-1 0 1,1 0 0,0-1-1,0 1 1,-1 0-1,1 0 1,0 0 0,0 0-1,-1-1 1,1 1-1,0 0 1,0 0 0,0 0-1,0-1 1,-1 1-1,1 0 1,0 0 0,0-1-1,0 1 1,0 0-1,0-1 1,0 1-1,-1 0 1,-5-17-1533,6 0-1966,7-1-492</inkml:trace>
</inkml:ink>
</file>

<file path=ppt/ink/ink2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7:38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9 8448,'-4'4'2040,"-1"0"0,0 0 1,1 0-1,0 0 0,-7 9 0,6 6 2405,5-18-4491,1 0 0,-1 0 0,1 0 0,-1 0-1,1 0 1,-1 0 0,1 0 0,-1 0 0,1 0 0,0 0 0,-1 0 0,1-1 0,0 1 0,0 0 0,0 0 0,0-1 0,0 1 0,0-1 0,1 2 0,7 1 142,1 1 0,-1-2 0,1 1 0,0-1 0,0-1 0,0 1 0,0-2 0,0 1 0,0-2 0,0 1 0,0-1 0,0-1 0,0 0 0,0 0 0,-1-1 0,1 0 0,-1-1 0,1 0 0,-1 0 0,-1-1 0,1 0 0,0-1 0,7-6 0,-15 11-97,-1 1 1,0 0-1,1 0 1,-1-1-1,0 1 1,1 0-1,-1-1 1,0 1-1,0-1 1,1 1-1,-1 0 1,0-1-1,0 1 1,0-1-1,0 1 1,1 0-1,-1-1 1,0 1-1,0-1 1,0 1-1,0-1 1,0 1-1,0-1 1,0 1-1,0 0 1,0-1-1,0 1 1,-1-1-1,1 1 1,0-1-1,0 1 1,0 0-1,0-1 1,-1 1-1,1-1 1,0 1-1,-1-1 1,-18-10 68,-28 1 139,32 7-62,-1 2 1,1 0 0,-1 0 0,0 2-1,-29 4 1,30 2-371,15-6 159,0-1-1,0 0 0,-1 1 0,1-1 0,0 1 1,0-1-1,0 1 0,0-1 0,0 0 0,0 1 1,0-1-1,0 1 0,0-1 0,0 1 0,0-1 0,0 1 1,1-1-1,-1 0 0,0 1 0,0-1 0,0 1 1,1-1-1,-1 0 0,0 1 0,0-1 0,1 0 1,-1 1-1,0-1 0,1 0 0,-1 1 0,0-1 0,1 0 1,-1 0-1,0 1 0,1-1 0,-1 0 0,1 0 1,-1 0-1,1 1 0,-1-1 0,0 0 0,1 0 1,-1 0-1,1 0 0,-1 0 0,1 0 0,-1 0 0,1 0 1,37 6-3092,24-13-298</inkml:trace>
</inkml:ink>
</file>

<file path=ppt/ink/ink2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7:44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721 102 5888,'13'-42'3476,"-3"20"3288,-10 21-6651,1 0 1,-1 0-1,0 0 1,1 0 0,-1 0-1,0 0 1,1 0 0,-1 0-1,0 0 1,0 0-1,0 0 1,0-1 0,0 1-1,0 0 1,-1 0 0,1 0-1,0 0 1,0 0-1,-1 0 1,1 0 0,-1 0-1,1 0 1,-1 0 0,1 0-1,-1 0 1,0 0-1,1 1 1,-1-1 0,0 0-1,0 0 1,1 1 0,-1-1-1,0 0 1,0 1-1,0-1 1,0 1 0,0-1-1,0 1 1,0-1 0,0 1-1,0 0 1,0-1-1,0 1 1,0 0 0,0 0-1,0 0 1,0 0 0,-2 0-1,-9-1-44,1 1 0,-1 1-1,-20 2 1,17-1 616,-86 6 350,-139 29 0,220-32-942,1 1 1,1 1 0,-1 1 0,1 0 0,1 2 0,0 0 0,0 1-1,1 0 1,0 1 0,1 1 0,0 1 0,1 0 0,1 1 0,-19 26 0,28-34-43,0 1 0,0 0 0,1 0 1,0 0-1,0 0 0,0 1 1,2-1-1,-3 17 0,4-20-37,-1 0-1,1-1 0,0 1 0,1 0 0,-1 0 0,1-1 1,0 1-1,0 0 0,1-1 0,0 1 0,-1-1 0,1 1 1,1-1-1,-1 0 0,0 0 0,1 0 0,0 0 0,0 0 1,4 3-1,18 12 17,1 0 0,1-2-1,0-1 1,46 20 0,8-3-34,99 46 25,-150-64 6,-2 1 1,0 1 0,46 38 0,-63-44-28,0 0 1,0 1-1,-1 0 0,0 1 1,-1 0-1,-1 1 0,0 0 1,-1 0-1,0 1 0,-1-1 1,-1 2-1,-1-1 0,6 27 1,-6-11 56,-1-1 0,-2 1 0,-1 0 1,-1 0-1,-1-1 0,-8 35 1,9-58 28,-1 0 0,0 0 1,0 0-1,-1 0 1,1-1-1,-1 1 0,-1-1 1,1 0-1,-1 0 1,-1 0-1,1 0 0,-1-1 1,1 0-1,-2 0 1,-10 9-1,6-8 22,1 0 1,-2-1-1,1 0 1,-1 0-1,1-1 0,-1-1 1,-1 1-1,1-2 1,-15 2-1,3-2 42,1 0 0,0-2 0,-1-1 1,1-1-1,-1 0 0,1-2 0,0-1 0,0 0 0,-40-18 0,42 14-149,0-2-1,1 0 1,-23-19 0,-14-21-4505,40 34 536</inkml:trace>
</inkml:ink>
</file>

<file path=ppt/ink/ink2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10:41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19 1280,'-2'0'206,"0"0"0,-1 0 0,1 0-1,0 0 1,0 0 0,0-1 0,0 1 0,0-1 0,0 1 0,1-1-1,-1 0 1,0 1 0,0-1 0,0 0 0,0 0 0,1-1 0,-1 1-1,1 0 1,-3-2 0,4 2-157,-1 1 0,1 0 0,0-1 0,-1 1 0,1-1-1,-1 1 1,1 0 0,-1 0 0,1-1 0,-1 1 0,1 0 0,-1 0 0,0 0 0,1 0-1,-1 0 1,1 0 0,-1-1 0,1 1 0,-1 0 0,1 1 0,-1-1 0,0 0 0,1 0-1,-1 0 1,1 0 0,-1 0 0,1 0 0,-1 1 0,1-1 0,-1 0 0,1 0 0,-1 1-1,1-1 1,-1 0 0,1 1 0,-1-1 0,1 1 0,0-1 0,-1 1 0,1-1 0,0 0-1,-1 1 1,1-1 0,0 1 0,0-1 0,-1 1 0,1 0 0,0 0 0,-9 27 1352,9-7-1143,-1-12-174,1 0-1,0 1 1,0-1 0,1 0-1,0 0 1,0 0 0,1 0-1,0 0 1,1-1 0,0 1 0,0 0-1,1-1 1,8 13 0,-10-18-72,2 4 19,1 0-1,0-1 1,0 0-1,0 0 0,1 0 1,0-1-1,9 8 1,38 34-11,-46-40-13,-1 0 0,1 0 1,1 0-1,-1-1 0,1 0 0,0-1 0,1 0 1,-1 0-1,1-1 0,0 0 0,12 4 0,-4-3 2,1 0 0,32 17 0,28 8-14,-67-27 11,-9-2-1,1 0 0,-1 0 0,1-1 0,-1 1 0,1-1-1,-1 1 1,1-1 0,0 0 0,-1 0 0,1 0 0,0 0 0,-1 0-1,1-1 1,-1 1 0,1-1 0,0 0 0,-1 0 0,0 0 0,1 0-1,-1 0 1,1 0 0,-1-1 0,0 1 0,3-3 0,-8 7-125,2-2 22,0 1 1,0-1-1,0 0 0,0 0 0,0 0 0,0 0 0,-1 0 0,1 0 0,0 0 0,-1 0 0,1 0 0,0-1 0,-1 1 0,1 0 0,-1-1 0,1 1 0,-1-1 0,1 0 0,-1 0 0,1 1 0,-1-1 0,1 0 0,-1 0 0,0 0 0,-1-1 0,2 1-1203</inkml:trace>
</inkml:ink>
</file>

<file path=ppt/ink/ink2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8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21 351 3584,'0'2'173,"0"0"0,0 1 0,0-1 0,1 0 0,-1 0 0,1 0 0,-1 0 0,1 0 0,0 0 0,0 0 0,0 0 0,0 0-1,0 0 1,0 0 0,0 0 0,1-1 0,-1 1 0,1-1 0,-1 1 0,1-1 0,0 1 0,-1-1 0,1 0 0,0 0 0,0 0 0,0 0 0,0 0 0,0 0 0,0 0 0,0-1 0,0 1 0,0-1 0,0 0 0,0 1 0,1-1 0,2 0 0,5 1-69,-1 0 1,0-1 0,0 0-1,0 0 1,1-1-1,-1 0 1,0-1 0,0 0-1,0 0 1,-1-1 0,1 0-1,0-1 1,-1 1 0,0-2-1,0 1 1,0-1-1,-1-1 1,1 1 0,-1-1-1,12-13 1,-7 7 116,0-1 0,0 0 1,-2-1-1,0 0 0,0-1 0,12-25 0,-20 34-166,0 0-1,0 0 0,0 0 0,-1-1 1,0 1-1,0-1 0,0 1 0,-1-1 1,0 1-1,0-1 0,-1 1 0,0 0 1,0-1-1,0 1 0,-1-1 1,0 1-1,0 0 0,0 0 0,-1 0 1,-7-10-1,6 10-11,0 0 0,-1 1 1,0 0-1,0 0 0,0 0 1,-1 1-1,1 0 0,-1 0 0,0 0 1,0 0-1,-1 1 0,1 0 0,-1 1 1,1-1-1,-1 1 0,0 1 1,0-1-1,0 1 0,0 0 0,0 1 1,0 0-1,0 0 0,0 0 0,0 1 1,0 0-1,0 0 0,0 1 1,1 0-1,-1 0 0,0 0 0,1 1 1,-1 0-1,1 1 0,-10 6 1,6-2-7,1 0 1,0 1 0,0 0 0,1 1 0,0-1 0,1 2 0,0-1 0,1 1 0,0 0-1,0 0 1,1 0 0,1 1 0,0 0 0,1 0 0,0 0 0,0 0 0,1 1 0,1-1-1,0 1 1,1-1 0,2 15 0,-1-4-10,2-1 1,1 0-1,0 1 0,2-2 1,0 1-1,2-1 0,0 0 1,1 0-1,1-1 0,1 0 0,14 18 1,-16-27-305,1 0-1,0 0 1,0-1 0,1 0 0,1-1-1,-1 0 1,2-1 0,-1 0-1,1-1 1,0-1 0,0 0 0,1 0-1,0-2 1,0 0 0,0 0 0,0-1-1,1-1 1,-1 0 0,30-1 0,43-9-1900</inkml:trace>
</inkml:ink>
</file>

<file path=ppt/ink/ink2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10:42.8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1 406 1408,'13'-33'4714,"36"-64"-3050,-37 79-1259,1 1-1,0 1 0,2 0 0,20-18 0,14-15-206,-38 39-132,0 0 1,0 1-1,1 1 0,1-1 1,17-8-1,19-12 155,-45 27-162,1 0 1,-1-1-1,1 2 1,0-1-1,0 0 1,0 1-1,0 0 1,0 0-1,0 1 0,9-1 1,-8 1 0,0 0-1,0-1 1,0 0-1,0 0 1,0 0-1,0-1 1,6-2-1,-10 3-49,-1 0 0,1 0 0,0 0 0,0 0-1,0 1 1,-1-1 0,1 1 0,0-1 0,0 1-1,0 0 1,0 0 0,0 0 0,0 0 0,0 0-1,0 0 1,0 1 0,0-1 0,0 0 0,-1 1-1,1 0 1,0-1 0,0 1 0,0 0 0,-1 0-1,3 2 1,-2-1-8,0 0 1,0 0-1,0 0 0,-1 0 1,1 0-1,-1 1 0,1-1 1,-1 1-1,0-1 0,0 1 1,0-1-1,-1 1 0,1 0 0,0-1 1,-1 1-1,0 0 0,0-1 1,0 4-1,-5 6-2562,2-1 1131</inkml:trace>
</inkml:ink>
</file>

<file path=ppt/ink/ink2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10:47.6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496 45 896,'0'-28'1740,"0"12"106,0 21-419,-3 26-798,-2-1 1,-1 0-1,-2 0 0,-1-1 0,-1 0 0,-16 32 1,14-30-320,-6 13-78,-2-2 0,-45 75 0,51-97-252,-1 0-1,-1-1 1,0-1-1,-2 0 1,0-1 0,0-1-1,-25 15 1,19-16-86,8-5-498,0 1-1,0 0 0,1 1 1,0 1-1,-23 26 1,23-19-804</inkml:trace>
</inkml:ink>
</file>

<file path=ppt/ink/ink2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40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108 407 7168,'-19'3'3138,"15"-1"-1769,0 0 0,-1 0 0,1 0 0,0 0-1,0 1 1,0 0 0,0-1 0,1 1 0,-5 5-1,-4 6 0,3 2-3328,5-7 2196,0-1 0,1 0 0,0 1 0,1 0 0,0-1 0,0 1 1,0 0-1,1 0 0,1 0 0,0 1 0,0-1 0,1 0 0,0 0 0,3 14 0,1-8-131,1 0 0,0 0 0,1-1 0,1 0 0,0 0 0,1-1 0,0 0 0,1 0 0,1-1 0,0 0 0,1-1 0,14 11 0,-10-12 9,1-2-1,0 0 0,1-1 0,0-1 0,0 0 0,0-2 0,1 0 0,-1-1 0,28 1 0,-27-3-20,0-2-1,0 0 1,-1-1 0,1-1-1,-1-1 1,0 0 0,24-10 0,-35 12-67,16-5 63,0 0 1,-1-2-1,-1 0 0,0-2 0,0 0 0,-1-2 1,0 0-1,-1-1 0,0-1 0,26-28 0,-29 26-62,-1 0 0,-1-1-1,-1-1 1,0 0 0,-1-1-1,-2-1 1,0 0 0,-1 0-1,-1 0 1,0-1 0,4-28-1,-10 36-16,-1 0 0,0 0 0,-1 0 0,0 1 0,-1-1-1,-1 0 1,0 0 0,-1 0 0,-1 1 0,0-1 0,0 1 0,-9-16-1,8 17-2,-1 0 1,0 0-1,-1 0 0,0 1 0,0 0 0,-1 1 0,-1 0 0,0 0 0,0 1 0,-1 0 1,0 0-1,-1 1 0,0 1 0,-16-9 0,14 7-15,-1 2 0,0-1-1,-1 2 1,1 0 0,-1 1 0,-1 0 0,1 1-1,0 1 1,-1 1 0,0 0 0,0 1 0,-31 1-1,29 1-3,1 0-1,-1 0 1,0 2 0,0 0-1,1 1 1,-1 1-1,1 1 1,1 0-1,-1 1 1,1 1-1,-22 14 1,23-14-114,0 1 0,1 0 0,0 2 0,0-1 0,1 2 0,1-1 0,0 2 0,1 0 0,0 0-1,-14 22 1,21-29-107,0 0-1,0 0 0,1 0 1,0 1-1,0-1 0,0 1 1,1 0-1,0-1 0,0 1 1,1 0-1,0 0 0,0 0 0,1 0 1,0 1-1,0-1 0,0 0 1,1 0-1,0 0 0,0 0 1,1 0-1,5 12 0,16 51-3734</inkml:trace>
</inkml:ink>
</file>

<file path=ppt/ink/ink2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3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723 17 2944,'1'-1'309,"0"1"0,0 0 0,-1 0 0,1-1 1,0 1-1,0 0 0,0-1 0,0 1 0,0-1 0,-1 1 0,1-1 0,0 1 1,-1-1-1,1 0 0,0 1 0,-1-1 0,1 0 0,-1 0 0,1 1 1,-1-1-1,1 0 0,-1 0 0,1-1 0,-2 0 4827,-7 18-3164,-1 1-1487,0 0-1,0-1 0,-2 1 0,0-2 0,0 0 0,-2 0 0,0-1 0,0-1 0,-2 0 0,1-1 0,-2 0 1,-17 10-1,-54 25 288,-97 38 1,-5 2-228,96-44 117,98-44-605,-1 1 0,1-1 0,-1 1 0,1 0 0,0 0 0,-1 0 0,1 1 0,0-1 0,-1 1 1,1 1-1,-1-1 0,6 3 0,78 30 382,-7-1 150,21-6 142,35 11 68,-119-32-752,0 1 1,-1 1-1,1 1 0,-2 0 0,18 13 0,-30-19-94,0 0 1,0 0-1,1 0 0,-1-1 0,1 1 0,0-1 0,0 0 0,-1-1 0,1 1 0,0-1 0,1 0 0,-1 0 0,0-1 0,0 1 0,0-1 0,0 0 1,0-1-1,1 1 0,-1-1 0,0 0 0,0 0 0,0-1 0,0 1 0,5-3 0,-14 0-4945,1 0 1152</inkml:trace>
</inkml:ink>
</file>

<file path=ppt/ink/ink2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4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14 2944,'-2'0'7683,"-4"0"-3759,2 1-1942,11 1-126,7-1-1249,0 0 1,-1-1 0,1 0 0,0-2-1,0 1 1,14-5 0,45-4 407,184 20 888,-207-6-1993,-14-9-1610,-11 0-5410,-24 5 4017</inkml:trace>
</inkml:ink>
</file>

<file path=ppt/ink/ink2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4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9472,'-1'48'11307,"-1"3"-4893,0 3-3548,0-15-2434,3 0-1,1 0 1,10 60 0,-10-90-410,0-1 0,0 1-1,1-1 1,0 0 0,1 0 0,0 0 0,0 0 0,1 0 0,0-1 0,7 9 0,-9-13-71,0 0 0,1 0 0,-1-1 0,1 1 0,-1-1 0,1 0 1,0 0-1,0 0 0,0-1 0,0 1 0,0-1 0,0 0 0,1 0 0,-1 0 0,0-1 0,0 1 1,1-1-1,-1 0 0,0-1 0,1 1 0,-1-1 0,0 1 0,0-1 0,5-2 0,13-6-2047,0 0 0,25-15 0,-43 21 1515,22-12-3387</inkml:trace>
</inkml:ink>
</file>

<file path=ppt/ink/ink2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4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48 15232,'-17'4'7551,"47"-8"-9471,-20-1 13056,1-1-11136,-1-9 128,-6 15-384,-4 0 128,-4-7-1024,-1 4 0,-8-5-2816,5 4 0</inkml:trace>
</inkml:ink>
</file>

<file path=ppt/ink/ink2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7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5376,'38'-10'8909,"2"-2"-6683,37 5-454,98 1 0,-138 8-1829,-1 1 0,0 1-1,0 2 1,0 2 0,35 12-1,-19-5-3653,-29-12 1151</inkml:trace>
</inkml:ink>
</file>

<file path=ppt/ink/ink2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7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8320,'13'0'4096,"17"-4"-2944,-20-4 6271,25 5-7039,-9 3 128,31-7 512,-14 4 0,28-2-1280,-15 1 0,19-2 768,-14-2 0,8-2-640,-16-2 128,8 0-1152,-13 6 0,-3 2-1920,-10 1 1</inkml:trace>
</inkml:ink>
</file>

<file path=ppt/ink/ink2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8.1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10496,'27'5'1762,"1"1"1,-1 1 0,-1 1-1,1 1 1,-2 1-1,1 2 1,44 28 0,170 108-803,-132-87-256,-107-60-681,1 0 0,0 0 0,-1 0 0,1 0 0,-1 0 0,1 0 0,-1 1 0,0-1 0,1 1 0,-1-1 0,0 1 0,0-1 0,0 1 0,0 0 0,0 0 0,-1-1 0,1 1 0,0 0 0,-1 0 0,1 3 0,-1 0 14,1-1 1,-1 1-1,-1-1 0,1 1 1,-1-1-1,0 0 1,0 1-1,-2 7 1,-1-3-30,0 0 1,0-1-1,0 1 0,-1-1 1,-1 0-1,1 0 1,-1-1-1,-8 8 1,-26 18-20,-48 30 0,12-10 11,62-42-312,-1 0 0,0-1-1,0-1 1,-1 0 0,0-1 0,-1-1 0,0-1-1,0 0 1,-1-1 0,-23 4 0,22-11-2760,5-1-278</inkml:trace>
</inkml:ink>
</file>

<file path=ppt/ink/ink2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49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18 965 2304,'-5'-5'2251,"-1"-19"-287,-1-28-1017,10 11-450,2 0 1,2 0-1,1 1 0,23-68 0,-13 48-209,1-8 64,3 0 0,3 2 0,43-84 0,-61 139-256,-1 0 1,2 0-1,-1 1 0,1 1 1,11-11-1,-18 19-75,0-1 0,1 1 0,-1-1-1,1 1 1,-1 0 0,1 0-1,0 0 1,0 0 0,-1 0 0,1 0-1,0 0 1,0 1 0,0-1 0,0 0-1,0 1 1,0 0 0,0-1 0,0 1-1,0 0 1,0 0 0,0 0-1,0 0 1,0 1 0,0-1 0,0 1-1,0-1 1,0 1 0,0-1 0,0 1-1,0 0 1,-1 0 0,1 0-1,0 0 1,0 0 0,-1 1 0,1-1-1,-1 0 1,1 1 0,1 1 0,8 15 45,0-1 1,0 1 0,-2 1 0,0 0 0,-1 0-1,-1 1 1,5 26 0,9 18 17,63 217-64,-60-194-18,-15-56 47,-1 0 0,-2 0 0,-1 1 0,-2-1 0,0 1 0,-3 0 0,0 0 0,-2 0 0,-7 34 0,9-66-44,0 1-1,0-1 1,1 0-1,-1 1 0,0-1 1,0 0-1,0 1 1,0-1-1,0 0 1,0 1-1,0-1 0,0 1 1,0-1-1,0 0 1,-1 1-1,1-1 1,0 0-1,0 1 1,0-1-1,0 0 0,0 0 1,-1 1-1,1-1 1,0 0-1,0 1 1,-1-1-1,1 0 0,0 0 1,0 1-1,-1-1 1,1 0-1,0 0 1,0 0-1,-1 1 1,1-1-1,0 0 0,-1 0 1,1 0-1,0 0 1,-1 0-1,1 0 1,0 0-1,-1 0 0,1 0 1,-1 0-1,1 0 1,0 0-1,-1 0 1,1 0-1,-13-20 122,-5-41-68,3-7-29,4-2 1,-4-125-1,15 152-61,2 0-1,2-1 1,2 2-1,1-1 0,24-75 1,-24 101 12,0 1 0,1-1 0,0 2 0,1-1 0,1 1 0,21-24 0,-27 35 11,0 0 1,0 0 0,0 0-1,1 1 1,-1-1 0,1 1-1,0 0 1,0 1-1,0-1 1,1 1 0,6-2-1,-8 3 8,-1 1-1,1-1 0,-1 1 0,1 0 1,-1 0-1,1 1 0,0-1 0,-1 1 1,0-1-1,1 1 0,-1 0 0,1 1 1,-1-1-1,0 0 0,0 1 0,0 0 1,0 0-1,0 0 0,0 0 0,2 3 1,6 4 7,-1 2 0,-1-1 1,0 1-1,-1 1 1,0 0-1,0 0 1,10 24-1,34 103 65,-39-100-65,7 17 14,53 176 303,-64-198-268,-2 0 0,-2 1 0,-1-1 0,-1 67 0,-3-98-47,-1-1-1,1 1 0,0-1 1,-1 1-1,1-1 1,-1 0-1,0 1 1,0-1-1,0 0 0,0 0 1,-3 4-1,-6-4 78,-2-18-3,-1-18-90,1-2-1,1 0 1,2 0 0,2 0-1,1-1 1,2 0 0,1-1-1,2 1 1,2 0-1,1 0 1,2 0 0,2 0-1,11-43 1,-9 50-20,1 1-1,1 0 1,1 0 0,2 1 0,1 0 0,1 1-1,1 1 1,1 1 0,2 0 0,0 1-1,2 1 1,0 1 0,1 1 0,2 0-1,0 2 1,34-20 0,-49 34 26,-1 0-1,0 1 1,1 1 0,0-1 0,-1 1-1,1 1 1,1 0 0,-1 0-1,0 1 1,10-1 0,-13 2 3,0 1 1,0 0 0,0 0-1,1 0 1,-1 1-1,-1 0 1,1 0-1,0 0 1,0 1-1,-1 0 1,0 0 0,1 1-1,-1-1 1,0 1-1,7 7 1,-1 2 38,1 0-1,-2 2 1,0-1 0,0 1 0,-1 0 0,-1 1-1,-1 0 1,0 0 0,-1 1 0,-1 0-1,-1 0 1,3 19 0,3 32 191,3 117 1,-12-159-209,-9 293 315,-2-71-164,10-237-185,-1 1 0,2-1 1,0 0-1,0 0 0,1 1 1,0-1-1,1 0 0,0-1 1,6 14-1,-8-23-64,0 0 1,0 1-1,1-1 0,-1 0 1,0 0-1,1 0 0,-1 0 1,1 0-1,-1 0 0,1 0 1,0 0-1,-1-1 0,1 1 1,0-1-1,-1 1 1,1-1-1,0 0 0,0 1 1,0-1-1,-1 0 0,1 0 1,0 0-1,0-1 0,0 1 1,-1 0-1,1-1 0,0 1 1,0-1-1,-1 1 0,4-2 1,1-1-373,0 1 0,1-1 1,-1 0-1,0-1 0,-1 1 0,1-1 1,6-6-1,17-25-1494</inkml:trace>
</inkml:ink>
</file>

<file path=ppt/ink/ink2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8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9728,'21'-14'4864,"35"14"-4480,-42 0 6911,39 4-7295,-14 2 0,18-16 0,-9 2 0,26 1-768,-16 4 128,3-5-1536,-9 5 128,-13 3-767,-4 0 127</inkml:trace>
</inkml:ink>
</file>

<file path=ppt/ink/ink2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0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610 0 5376,'-1'1'560,"0"0"0,-1 0 1,1-1-1,0 1 0,-1-1 1,1 1-1,-1-1 0,1 0 0,0 1 1,-1-1-1,1 0 0,-1 0 0,1 0 1,-1 0-1,1 0 0,-1-1 1,1 1-1,-1 0 0,-1-2 0,-31 1 2890,14 6-3206,1 1 0,0 1-1,0 1 1,1 1-1,0 0 1,0 2-1,1 0 1,-17 14-1,-115 106 1853,122-103-1840,2 0 0,2 2 0,0 0 0,2 2 0,1 0 0,2 2 0,-19 48 0,33-72-219,0 0 1,1 1-1,0 0 0,1 0 0,0 0 1,1 0-1,0 0 0,1 0 0,0 0 1,1 0-1,2 17 0,1-11-23,1-1-1,0 0 1,1 0 0,0-1-1,1 0 1,1 0 0,10 14 0,3 0-12,2-1 1,1-1 0,0-1 0,2-1 0,1-1-1,44 29 1,-36-31-401,0-1-1,2-3 1,43 18-1,-37-21-2025,46 11 0,-35-13-798</inkml:trace>
</inkml:ink>
</file>

<file path=ppt/ink/ink2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9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5376,'1'0'519,"-1"0"1,1 0 0,-1 0-1,1 0 1,-1 0 0,1 0-1,-1 1 1,1-1 0,-1 0-1,0 0 1,1 0 0,-1 1-1,1-1 1,-1 0 0,1 1-1,-1-1 1,0 0-1,1 1 1,-1-1 0,0 0-1,1 1 1,-1-1 0,0 1-1,1-1 1,-1 1 0,3 17 4400,-8 22-5546,4-34 1252,-3 24-34,0-1 0,2 1 0,1 0 0,2-1 0,1 1 0,1 0 0,10 41 0,-11-66-647,-1 0 0,1 0 0,0 0 0,1 0 0,-1 0 0,1-1 0,0 1 0,0-1 0,1 0 1,-1 0-1,1 0 0,0 0 0,0-1 0,0 1 0,0-1 0,1 0 0,-1-1 0,1 1 0,0-1 0,0 1 0,0-1 0,0-1 0,0 1 0,7 0 0,-2 0-511,0-1-1,0 0 1,0-1 0,0 0-1,0 0 1,-1-1 0,1-1-1,0 1 1,0-2-1,-1 1 1,19-8 0,22-17-3040</inkml:trace>
</inkml:ink>
</file>

<file path=ppt/ink/ink2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3:59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78 13056,'-16'-37'6527,"50"23"-8703,-25 10 11520,-1-11-8960,2 7 128,-10 8-128,0 0 128,-5 5-1792,0-2 0,-3 4-2048,3-4 0</inkml:trace>
</inkml:ink>
</file>

<file path=ppt/ink/ink2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0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7424,'5'-2'1215,"1"1"1,-1-1-1,0 1 0,1 0 1,-1 1-1,10 0 0,35 7 2602,50 27-456,-100-34-3345,29 13 209,-1 0 1,-1 2 0,0 2-1,-1 0 1,-1 1 0,0 2-1,-2 0 1,0 2 0,-2 1-1,0 0 1,-2 1 0,0 2-1,-2 0 1,0 0 0,-2 2-1,-2 0 1,0 0 0,10 38 0,-18-51-166,-2 0 1,0 0-1,-1 1 1,-1-1-1,0 1 1,-1 0 0,-2 20-1,0-27-38,1 0 0,-1 0 0,-1 0-1,0 0 1,0 0 0,-1 0 0,0-1 0,0 1-1,-1-1 1,0 0 0,-1-1 0,-10 13-1,-14 11-191,-1-2-1,-58 43 0,87-71 73,1 0-1,0 0 1,-1 0-1,0 0 1,1-1-1,-1 1 1,1 0-1,-1-1 1,0 1-1,1-1 0,-1 0 1,0 1-1,-2-1 1,3 0-59,1 0 0,-1-1 1,1 1-1,-1 0 0,1 0 0,-1 0 1,1-1-1,-1 1 0,1 0 1,-1-1-1,1 1 0,-1 0 0,1-1 1,-1 1-1,1 0 0,0-1 0,-1 1 1,1-1-1,0 1 0,-1-1 0,1 1 1,0-1-1,-1 0 0,-3-9-3299</inkml:trace>
</inkml:ink>
</file>

<file path=ppt/ink/ink2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1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3 3328,'-8'-1'7666,"3"0"-3820,-3 1-2383,-9 13 644,-41 33-1648,40-34 118,2 1 0,-1 0 1,2 2-1,0 0 0,0 0 1,2 2-1,-14 20 0,-6 21 76,4 1 0,2 1 0,2 2-1,-18 76 1,37-115-552,2 0-1,1 1 1,1 0-1,1-1 0,1 1 1,1 0-1,1-1 1,1 1-1,1-1 1,1 1-1,14 39 0,-12-44-27,1 0-1,1-1 1,0 0-1,2-1 0,0 0 1,1 0-1,0-1 1,1-1-1,1 0 0,1 0 1,0-2-1,0 0 0,34 21 1,-27-20-824,-17-10 247,0-1 0,0 1 0,0-1 1,0 0-1,1 0 0,-1-1 0,1 0 0,0 0 0,0 0 0,6 1 1,-3-3-3103</inkml:trace>
</inkml:ink>
</file>

<file path=ppt/ink/ink2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1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7936,'3'8'3968,"32"-4"-1024,-25-4 4223,25 0-6527,-9 0 0,14 0 128,-6 0 0,6-7-1152,-10-1 128,1 1 640,-6-1 0,-2 4-768,-6 1 0,-4 0-1152,-3 0 0,-7 6-1664,-3 0 129</inkml:trace>
</inkml:ink>
</file>

<file path=ppt/ink/ink2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2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8832,'-9'4'10445,"4"5"-5797,3 17-4112,0-9 880,-1-3-1141,0 1 0,1 0 0,1 0 0,0 0 0,1 0 0,0 0 0,1 0 0,1-1 1,1 1-1,0 0 0,0-1 0,7 16 0,-7-23-219,0-1 1,0 0-1,1 1 1,0-1-1,0-1 0,0 1 1,1 0-1,-1-1 1,1 0-1,1 0 1,8 6-1,-9-8-297,0 0 0,1 0 0,0-1 0,-1 0 1,1 0-1,0 0 0,0-1 0,0 1 0,0-1 0,0-1 0,1 1 0,-1-1 0,0 0 0,12-2 1,-13 1-351,1 0 0,-1-1 0,1 0 0,-1 1 0,0-1 0,0-1 0,0 1 0,0-1 0,9-7 0,14-11-3249</inkml:trace>
</inkml:ink>
</file>

<file path=ppt/ink/ink2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2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49 13952,'-29'-15'6911,"42"8"-9855,-13 7 12672,16-5-9984,-2 2 0,4-1-896,-5-2 0,-5 1 256,-3 2 0,-10 6-2560,5-3 129</inkml:trace>
</inkml:ink>
</file>

<file path=ppt/ink/ink2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3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 6912,'-13'-7'4186,"24"6"1520,18 7-242,-9 4-4586,50 40 589,-2 4-1,-2 3 1,84 92-1,-129-124-1265,-1 2-1,-2 0 1,0 0-1,-2 2 1,-1 0-1,-1 1 1,12 39-1,-21-54-156,-1 0 0,-1 1-1,0-1 1,-1 1 0,-1 0-1,0 0 1,-1 0 0,-1 0-1,0-1 1,-2 1 0,1 0 0,-2-1-1,0 1 1,-1-1 0,0 0-1,-14 25 1,5-14-92,-2-2 0,0 0 0,-2-1 0,0 0 0,-1-2 0,-2 0 0,-43 34 0,61-52-113,-1-1 0,0 1 0,0-1 0,0 0 0,0-1 0,0 1 0,-5 1 0,8-3-74,-1 0 1,1 1 0,0-1 0,-1 0 0,1 0-1,0 0 1,-1-1 0,1 1 0,0 0 0,0 0 0,-1-1-1,1 1 1,0-1 0,0 1 0,-1-1 0,1 1-1,-2-2 1,3 2 83,0-1-1,0 1 1,-1 0-1,1 0 1,0-1-1,-1 1 1,1 0-1,0 0 1,0-1-1,0 1 0,-1 0 1,1-1-1,0 1 1,0 0-1,0-1 1,0 1-1,0 0 1,0-1-1,0 1 1,0-1-1,-1 1 1,1 0-1,0-1 1,1 1-1,-1 0 1,0-1-1,0 1 1,0 0-1,0-1 0,0 1 1,0-1-1,0 1 1,0 0-1,1-1 1,-1 1-1,0-1 1,2-2-899,1-8-2789</inkml:trace>
</inkml:ink>
</file>

<file path=ppt/ink/ink2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0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0 462 3456,'1'-1'241,"0"0"1,0 0-1,0 0 0,0 0 1,1 0-1,-1 0 1,0 1-1,0-1 0,1 0 1,-1 1-1,0-1 1,1 1-1,-1-1 0,0 1 1,1 0-1,-1-1 1,1 1-1,-1 0 0,1 0 1,-1 0-1,1 0 1,-1 0-1,0 1 0,1-1 1,-1 0-1,3 1 1,-2 0-144,1 0 0,-1 0 0,1 0 1,-1 1-1,0-1 0,1 0 0,-1 1 1,0-1-1,0 1 0,0 0 0,0 0 0,0 0 1,3 4-1,5 8 418,1-1 0,0 0-1,1 0 1,16 11 0,-23-19-460,1-1 1,-1 0 0,1 0-1,1-1 1,-1 0-1,0 0 1,1 0-1,0-1 1,-1 1-1,1-2 1,0 1-1,0-1 1,10 1 0,4-4 16,1 0 0,-1-1 0,0-1 0,1-1 0,-2-1 0,1 0 0,-1-2 0,0 0 0,0-2 0,-1 0 0,-1-1-1,0-1 1,0 0 0,-1-2 0,18-17 0,-25 21-9,0-1-1,-1 0 0,-1-1 0,1 1 1,-2-2-1,0 1 0,0-1 0,-1 0 1,-1 0-1,6-21 0,-8 22-9,-1 1-1,-1-1 1,0 1-1,-1-1 1,0 1-1,0-1 1,-2 0-1,1 1 1,-1-1-1,-1 1 1,0 0 0,-1 0-1,0 0 1,-7-13-1,8 17-42,0 0-1,-1 0 0,0 0 1,-1 1-1,1-1 1,-1 1-1,0 0 0,-1 0 1,1 1-1,-1-1 1,0 1-1,-1 1 0,1-1 1,-1 1-1,0 0 1,0 1-1,0-1 0,-1 2 1,1-1-1,-1 1 1,1 0-1,-1 0 0,0 1 1,0 0-1,0 0 1,0 1-1,1 0 0,-1 1 1,0 0-1,0 0 1,0 0-1,1 1 1,-1 0-1,0 1 0,1-1 1,0 2-1,0-1 1,0 1-1,0 0 0,-7 6 1,-1 1-99,0 2 1,1 0-1,1 0 0,0 1 1,1 1-1,0 0 1,2 1-1,0 0 1,0 1-1,1 0 0,1 0 1,1 1-1,1-1 1,0 2-1,2-1 1,0 1-1,0 0 0,0 27 1,4-40 39,0 1 1,0 0-1,1-1 0,0 1 1,1-1-1,-1 1 0,1-1 1,0 1-1,1-1 1,-1 0-1,1 0 0,0 0 1,1-1-1,0 1 0,0-1 1,0 0-1,0 0 1,1 0-1,-1 0 0,1-1 1,1 0-1,-1 0 0,1 0 1,-1-1-1,1 1 1,0-2-1,0 1 0,0 0 1,1-1-1,-1 0 0,1-1 1,-1 0-1,1 0 1,-1 0-1,1 0 0,0-1 1,-1 0-1,1-1 0,-1 0 1,1 0-1,0 0 1,11-4-1,0-2 25,1 0 0,-1-1 1,-1-1-1,0-1 0,0 0 1,-1-1-1,20-18 0,96-102 497,-113 109-275,-18 22-193,-1 0 0,0 0 0,0 0 0,0 0 1,0 0-1,0 0 0,0 0 0,0 0 0,1-1 1,-1 1-1,0 0 0,0 0 0,0 0 0,0 0 1,0 0-1,0 0 0,1 0 0,-1 0 0,0 0 1,0 0-1,0 0 0,0 0 0,0 0 0,0 0 1,1 0-1,-1 1 0,0-1 0,0 0 0,0 0 1,0 0-1,0 0 0,0 0 0,0 0 0,1 0 1,-1 0-1,0 0 0,0 0 0,0 0 0,0 1 1,0-1-1,0 0 0,0 0 0,0 0 0,0 0 1,0 0-1,0 0 0,0 1 0,0-1 1,0 0-1,0 0 0,0 0 0,1 0 0,-1 0 1,0 0-1,-1 1 0,1-1 0,0 0 0,0 0 1,0 0-1,3 19 256,-1 40 102,0-11 46,-1-37-332,1 0 1,0-1 0,1 1 0,0-1 0,1 1 0,0-1 0,0-1 0,1 1 0,1 0 0,-1-1 0,2 0 0,-1-1 0,1 1 0,0-1 0,1-1 0,0 1 0,0-1 0,18 12 0,-11-10-223,0-1 1,1 0-1,0-1 0,25 8 0,-18-9-1261,1 0-1,42 3 1,-28-5-664</inkml:trace>
</inkml:ink>
</file>

<file path=ppt/ink/ink2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3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27 5760,'-4'-8'2816,"16"5"-512,-12 3 3327,18 0-4607,-5 0 0,22-4 512,-8 1 128,26-2-2048,-14 5 128,13 0 1280,-4 0 0,-4-3-1152,-9 3 0,10 0-1536,-10 0 0,-19 0-1408,2 0 1</inkml:trace>
</inkml:ink>
</file>

<file path=ppt/ink/ink2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4.0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11136,'40'4'5503,"30"-16"-6398,-47 9 10366,7 3-9599,-9 0 128,19 0-1536,-9 0 128,-1 0-896,-3 0 0</inkml:trace>
</inkml:ink>
</file>

<file path=ppt/ink/ink2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4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 9600,'-8'24'12819,"-1"23"-9762,5-24-2528,-5 21 439,2 0 1,2 0-1,2 1 1,4 73-1,-1-111-937,1 1-1,0-1 1,0 0-1,1 1 1,0-1-1,0 0 1,1 0 0,0 0-1,0 0 1,1 0-1,-1-1 1,1 1-1,1-1 1,-1 0 0,1 0-1,0-1 1,1 0-1,-1 1 1,1-2-1,0 1 1,0-1-1,1 0 1,-1 0 0,1-1-1,0 1 1,0-1-1,0-1 1,12 3-1,-6-2-321,0-1-1,0 0 1,0-1-1,0-1 1,0 0-1,23-4 1,-20 2-647,0-2-1,0 0 1,0-1 0,0 0 0,15-8-1,24-15-3029</inkml:trace>
</inkml:ink>
</file>

<file path=ppt/ink/ink2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4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27 13312,'-18'-12'6655,"26"24"-7423,-3-12 10752,4 3-9728,1 4 0,11-14 0,-8 4 128,1-5-1664,-1 1 0,-5 0-2304,-3 2 0</inkml:trace>
</inkml:ink>
</file>

<file path=ppt/ink/ink2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5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464 16 7168,'-1'-1'587,"0"0"1,0-1 0,0 1-1,0 0 1,-1 0 0,1 0-1,0 0 1,0 0-1,-1 0 1,1 0 0,-1 1-1,1-1 1,-1 0-1,-2 0 1,-15 17 3833,13-10-4579,-73 77 2547,13-15-656,-68 92-1,115-134-1507,1 2 1,2 0 0,0 0-1,2 2 1,2 0-1,0 0 1,-9 44-1,18-64-172,1 0 0,0 0-1,1 0 1,0 0 0,1 1-1,0-1 1,1 0 0,-1 0-1,2 0 1,0 0 0,0 0 0,1 0-1,0 0 1,1-1 0,0 1-1,8 14 1,-1-10 26,0 0-1,1 0 1,1-2-1,0 1 1,1-2-1,0 0 1,1 0-1,20 10 1,140 64-229,-154-76 20,22 12-309,-19-10-1470,0 0 0,38 11 1,-40-20-1570,-5-2-233</inkml:trace>
</inkml:ink>
</file>

<file path=ppt/ink/ink2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6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10240,'81'0'6911,"-78"0"-6312,-1 0 0,1 0-1,-1 1 1,1-1 0,-1 1 0,1 0-1,-1 0 1,1 0 0,-1 0-1,0 0 1,1 0 0,-1 1-1,3 2 1,1 2-564,0-1 1,-1 1-1,0 0 0,0 0 1,4 9-1,-3-5 843,7 10-757,-2 1 1,0 0-1,-2 1 0,0 0 0,-1 1 0,6 30 1,-1-6 437,-8-24-331,0 0-1,-1 1 1,-1 0-1,-2-1 0,0 1 1,-2 0-1,-3 27 1,-1-12-6,-3 0 1,0-1-1,-22 57 0,27-88-266,0 0-1,-1-1 1,0 1-1,0-1 1,0 1-1,-1-1 0,1-1 1,-2 1-1,1-1 1,0 1-1,-8 3 1,-3 2-1679,0 0 1,-1-2 0,-19 9 0,18-7-2012</inkml:trace>
</inkml:ink>
</file>

<file path=ppt/ink/ink2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6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96 6016,'0'-3'810,"0"0"0,0-1 1,0 1-1,1 1 0,-1-1 0,1 0 1,-1 0-1,1 0 0,0 0 0,0 0 1,1 0-1,-1 1 0,0-1 0,1 1 1,0-1-1,-1 1 0,4-3 0,17-11-1869,-8 11 2014,1 2 0,0-1 0,23-1 0,-3 0 3,-23 3-645,-1 0 0,1 2-1,0-1 1,1 1 0,-1 1-1,0 0 1,21 5 0,-31-5-287,1-1 1,0 1-1,0 0 1,-1 0-1,1 0 1,-1 0 0,1 0-1,-1 0 1,1 1-1,-1-1 1,0 1-1,1 0 1,-1 0-1,0 0 1,0 0-1,0 0 1,-1 0-1,1 0 1,-1 1-1,1-1 1,-1 0-1,1 1 1,-1-1-1,0 1 1,0 0-1,-1-1 1,1 1 0,0 0-1,-1 0 1,0-1-1,1 1 1,-1 0-1,0 0 1,-1 0-1,1-1 1,0 1-1,-1 0 1,0 0-1,-1 3 1,0 2-18,-1 0 0,-1 0 0,1-1 0,-1 1 0,-1-1 1,1 0-1,-1 0 0,-1-1 0,1 1 0,-11 8 0,-6 3 56,-44 29 1,-3 2-20,-41 29-174,116-80 188,1 0-1,0 0 1,0 1-1,0 0 0,0 0 1,0 0-1,0 1 1,0 0-1,0 1 1,11 1-1,80 13 716,-18 8-470,-64-17-1358,-1-1-1,1-1 1,0 0-1,0-2 1,22 3 0,-1-5-2681</inkml:trace>
</inkml:ink>
</file>

<file path=ppt/ink/ink2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7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29 5504,'-18'8'2688,"27"-8"-128,-9 0 896,0 0-2688,0 0 128,26 0 511,-3 0 129,15-3-1920,-6-2 128,24-2 1024,-11 0 128,19 2-768,-14 2 128,-2 0-1536,-10-1 0,-7 4-1279,-4 0-1</inkml:trace>
</inkml:ink>
</file>

<file path=ppt/ink/ink2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8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10752,'48'0'5376,"-8"-4"-6144,-32 4 9855,27-3-8959,-4 0 0,7 3 0,-6 0 0,7 0-1024,-9 0 128,10-4-2304,-9 4 128</inkml:trace>
</inkml:ink>
</file>

<file path=ppt/ink/ink2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8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9344,'8'18'4608,"32"-13"-3712,-32-5 6143,27 0-6527,-8 0 0,21-5-128,-9 2 0,9 0-1152,-8-4 0,13 2-1792,-10 2 0,-8-7-383,-9 2-1</inkml:trace>
</inkml:ink>
</file>

<file path=ppt/ink/ink2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1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165 462 2432,'-1'0'107,"1"0"1,0 0-1,0-1 0,0 1 1,-1 0-1,1 0 0,0 0 1,0 0-1,0 0 0,-1-1 1,1 1-1,0 0 0,0 0 1,-1 0-1,1 0 0,0 0 1,0 0-1,-1 0 0,1 0 1,0 0-1,0 0 0,-1 0 1,1 0-1,0 0 0,-1 0 1,1 0-1,0 0 1,0 0-1,-1 0 0,1 1 1,0-1-1,0 0 0,0 0 1,-1 0-1,1 0 0,0 0 1,0 1-1,0-1 0,-1 0 1,1 0-1,0 0 0,0 1 1,0-1-1,0 0 0,0 0 1,-1 1-1,1-1 0,0 0 1,0 0-1,0 1 0,0-1 1,0 0-1,0 0 0,0 1 1,0 25 1141,11 28-850,-8-45-341,0 0 1,1 0 0,0 0-1,0-1 1,1 0 0,0 0-1,0 0 1,1 0 0,0-1-1,1 0 1,-1 0 0,1-1-1,0 1 1,1-2 0,0 1-1,0-1 1,0 0 0,0-1-1,1 0 1,0 0 0,11 3-1,-7-3 13,1-1 0,-1 0 0,1-1 0,0 0 0,0-1-1,0-1 1,0 0 0,0-1 0,0-1 0,0 0 0,0-1 0,-1 0-1,24-9 1,-24 6 8,0 0-1,0-1 0,0 0 0,-1-1 0,0 0 1,-1-1-1,0 0 0,0-1 0,-1 0 0,0-1 1,-1 0-1,0-1 0,-1 0 0,0 0 1,-1 0-1,0-1 0,-1 0 0,-1-1 0,0 1 1,0-1-1,-2 0 0,0 0 0,0-1 1,-1 1-1,-1 0 0,0-1 0,-1 1 0,-1-1 1,0 1-1,-1-1 0,-1 1 0,0 0 1,-1 0-1,0 0 0,-8-16 0,1 8 5,-1 0 0,-1 1 0,-1 0 0,-1 1 0,-25-26 0,32 37-64,-1 1 0,0 0 1,0 0-1,-1 1 0,0 0 1,-1 1-1,1 0 0,-1 1 1,0 0-1,0 1 0,-1 0 1,0 1-1,-18-3 0,15 4-24,0 1-1,0 1 1,0 1 0,0 0-1,0 1 1,0 1-1,1 0 1,-1 1 0,1 0-1,-1 1 1,2 1-1,-1 0 1,0 1 0,-18 13-1,14-7-25,0 1 0,1 2-1,0-1 1,1 2 0,1 0-1,1 1 1,0 1 0,-20 37 0,26-42-9,2 1 1,0 0 0,0 0-1,1 1 1,1-1 0,0 1 0,2 0-1,0 0 1,0 0 0,2 30-1,1-37-23,-1 0-1,2-1 0,-1 0 0,1 1 1,1-1-1,-1 0 0,1 0 0,1 0 1,0 0-1,0 0 0,0-1 0,1 0 1,0 0-1,0 0 0,1 0 0,0-1 0,0 0 1,0 0-1,1-1 0,0 0 0,0 0 1,10 5-1,1-2-233,1-2 0,-1 0 1,1-1-1,0-1 0,0-1 1,1 0-1,-1-1 0,0-2 0,1 0 1,30-4-1,-1-2-711,-1-3 0,0-1 0,50-19 0,-2-4-677</inkml:trace>
</inkml:ink>
</file>

<file path=ppt/ink/ink2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08.9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1 502 10496,'24'-12'2243,"99"-43"8590,-49 25-9702,-57 24-1064,-1-1-1,0-1 0,0 0 1,0-1-1,-1 0 0,-1-2 1,1 0-1,-2 0 1,0-1-1,0-1 0,-1 0 1,0 0-1,-1-2 0,-1 1 1,0-1-1,-1-1 1,-1 1-1,-1-2 0,0 1 1,-1-1-1,0 0 0,-2 0 1,0-1-1,0 1 0,-2-1 1,0-30-1,-4 35 104,-5 15 163,-9 28 167,1 11-135,2 1 1,1 1-1,-9 71 1,18-85-121,2 0 0,1-1 1,1 1-1,1 0 0,2-1 0,14 56 0,-11-56-297,13 41 607,-19-64-857,1 0 0,1 1 0,-1-1 0,1 0 0,0 0 0,0-1 0,0 1 0,1-1 0,5 7 0,-5-9-2095,-8-7-710,-1 1-733</inkml:trace>
</inkml:ink>
</file>

<file path=ppt/ink/ink2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0.1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5632,'-1'0'439,"0"0"0,0-1 0,0 1 0,0 0 0,0 0 0,0 0 0,0 0 1,0 0-1,0 1 0,0-1 0,0 0 0,0 0 0,0 1 0,0-1 0,0 0 0,0 1 0,0-1 0,0 1 0,1-1 1,-1 1-1,0 0 0,0-1 0,1 1 0,-2 1 0,5 24 5228,0-15-5864,0 1 829,1-1-1,0 1 1,1-1-1,0 0 1,0-1 0,2 1-1,-1-1 1,10 11-1,-4-8-374,0-1 1,0 0-1,1-1 0,0-1 1,1 0-1,0 0 0,1-2 1,25 12-1,28 5 141,2-2 1,0-4-1,88 13 0,-122-25-348,10 7 99,-115-10-426,31-5 210,29 0 46,1 0 0,-1 1 0,0 0 0,0 1 0,1 0 0,-1 0 0,-13 4 0,-24 10 21,6-1 0,-65 29 0,93-37 0,1 0 0,0 0 0,1 1 0,-1 0 0,1 1 0,0 0 0,1 0 0,0 1 0,1 1 0,-1-1 0,2 1 0,-1 1 0,2 0 0,-1 0 0,1 0 0,1 0 0,0 1 0,1 0 0,0 0 0,1 0 0,-3 16 0,5-17-32,-9 45-646,9-54 648,1 0 1,-1-1-1,1 1 1,-1-1-1,0 1 1,1-1-1,-1 1 1,0-1-1,0 1 1,0-1-1,0 1 1,0-1-1,-1 0 1,1 0 0,0 0-1,-1 0 1,1 0-1,0 0 1,-1 0-1,0 0 1,1 0-1,-1-1 1,1 1-1,-1-1 1,0 1-1,1-1 1,-4 1-1,5-1-25,-1 0 0,1 0 0,-1 0-1,1 0 1,0 0 0,-1 0 0,1 0 0,0 0 0,-1 0-1,1 0 1,0 0 0,-1-1 0,1 1 0,-1 0 0,1 0-1,0 0 1,-1 0 0,1-1 0,0 1 0,0 0 0,-1 0-1,1 0 1,0-1 0,-1 1 0,1 0 0,0-1 0,0 1-1,0 0 1,-1-1 0,1 1 0,0 0 0,0-1 0,0 1-1,0 0 1,0-1 0,0 1 0,-1 0 0,1-1 0,0 1-1,0 0 1,0-1 0,0 1 0,0-1 0,0 1 0,1 0-1,-1-1 1,0 1 0,0 0 0,0-1 0,0 1 0,0 0-1,0-1 1,1 0 0,11-18-4624,-3 9 945</inkml:trace>
</inkml:ink>
</file>

<file path=ppt/ink/ink2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0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85 152 7552,'-17'20'12437,"2"13"-7949,12-23-4361,0 0-1,0-1 1,1 1 0,1 0-1,-1 11 1,1-12 70,1 0 1,1 1-1,-1-1 1,2 0-1,-1 0 1,1 0-1,1 0 1,0 0-1,0 0 1,0-1-1,1 1 1,1-1-1,-1 0 1,1 0-1,1-1 1,-1 0-1,1 1 1,1-2 0,-1 1-1,1-1 1,0 0-1,0 0 1,1-1-1,0 0 1,0-1-1,11 6 1,-1-3-62,1 0 0,0-1-1,0 0 1,1-2 0,0 0 0,0-1 0,0-2 0,0 0 0,0-1 0,33-3 0,-24-2-88,0-1 1,0-1-1,0-2 1,-1 0-1,-1-2 1,41-22-1,-59 29-57,-1-1-1,0 0 1,-1 0-1,1 0 1,-1-1-1,0 0 1,-1-1-1,1 1 1,-1-1 0,0-1-1,-1 1 1,0-1-1,0 0 1,-1 0-1,0 0 1,0-1-1,5-16 1,-8 15-8,0 1 0,-1 0 0,0 0 1,-1-1-1,0 1 0,0 0 0,-1 0 1,0 0-1,-1 0 0,0 0 0,0 0 1,-1 1-1,-6-11 0,0 6-2,-1 2 0,-1-1 0,1 1 1,-2 1-1,1 0 0,-29-16 0,19 14-7,-2 0 1,1 1-1,-43-12 0,50 18 16,-1 2 1,1 0-1,-1 1 0,0 1 0,1 0 0,-1 2 0,0-1 0,1 2 0,-33 7 0,22-1-175,0 1 0,1 1 0,0 1 0,-43 26 0,57-30-255,1 0-1,0 0 0,0 1 0,1 0 0,0 1 0,1 0 0,-1 0 0,-10 16 1,18-23 219,0 1 0,0-1 1,0 1-1,1-1 0,-1 1 1,1 0-1,-1-1 0,1 1 1,0 0-1,0 0 0,0 0 1,1 0-1,-1 0 0,1 0 1,0 0-1,-1 0 0,1 0 1,1 0-1,-1 0 0,0 0 1,1 0-1,-1 0 0,1 0 1,0 0-1,0 0 0,0 0 1,1 0-1,-1-1 0,1 1 1,-1 0-1,4 3 0,15 36-3746</inkml:trace>
</inkml:ink>
</file>

<file path=ppt/ink/ink2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1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0,'-8'0'0</inkml:trace>
</inkml:ink>
</file>

<file path=ppt/ink/ink2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1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137 252 4480,'-8'1'1746,"0"1"1,0 0-1,1 1 1,-1 0-1,1 0 0,-12 7 1,12-6-1104,1 0 1,0 0 0,1 1-1,-1 0 1,1 0 0,0 0-1,-7 9 1,10-11-507,0 0 0,0 0 0,0 1 0,0 0 0,0-1 0,0 1 0,1 0 0,0 0 0,0-1 0,0 1 0,0 0 0,1 0 0,-1 0 1,1 0-1,0 0 0,0 0 0,1 1 0,-1-1 0,1-1 0,0 1 0,0 0 0,0 0 0,0 0 0,1 0 0,0-1 0,0 1 0,0-1 0,0 1 0,0-1 0,0 0 0,5 5 0,3 1-25,0 0-1,1 0 1,-1-1 0,2 0-1,-1-1 1,1 0 0,0-1-1,1 0 1,-1-1-1,1-1 1,22 5 0,2-1 81,-1-2 1,74 2-1,-90-8-104,0 0-1,0-2 1,0 0 0,0-1-1,0-2 1,-1 1-1,0-2 1,0-1 0,0 0-1,-1-2 1,0 0 0,27-18-1,-38 23-55,-1-1-1,0 1 0,0-1 1,0 0-1,-1 0 1,0-1-1,0 0 1,0 0-1,-1 0 1,1 0-1,-1-1 1,-1 0-1,1 1 1,-1-1-1,-1-1 0,1 1 1,-1 0-1,0-1 1,-1 1-1,0-1 1,0 1-1,-1-11 1,-1 7-8,-2-1 0,1 1 0,-1-1 0,-1 1 0,0 0 0,-1 0 0,0 1 0,-1-1 0,0 1 0,0 0 0,-1 1 0,0-1 0,-1 1 0,0 1 0,-16-14 0,3 5-42,-1 0 0,-1 2 0,0 0 0,-1 1 0,-41-16 0,50 23-6,-1 2-1,0 0 0,0 1 0,0 0 0,0 2 0,-1-1 1,1 2-1,0 0 0,-1 2 0,1-1 0,-1 2 0,1 0 0,-1 1 1,1 1-1,0 0 0,-29 13 0,41-16-4,0 1 0,1 0 1,-1 0-1,1 0 0,0 0 0,-1 1 1,1-1-1,0 1 0,0 0 0,1 0 0,-1 0 1,0 0-1,1 0 0,0 0 0,0 1 0,0-1 1,0 1-1,1 0 0,-1 0 0,1-1 0,0 1 1,0 0-1,0 0 0,1 0 0,-1 0 0,1 0 1,0 0-1,0 0 0,0 0 0,1 0 0,-1 0 1,2 5-1,3 0-39,0 1 0,0-1 0,0 0 0,1 0 0,1 0 0,0-1 0,0 0 1,0-1-1,1 1 0,0-1 0,0-1 0,1 0 0,10 6 0,9 5-168,1-1-1,61 23 1,-52-26 142,-1-2 0,2-2-1,-1-2 1,1-1 0,0-2-1,0-2 1,74-4 0,-90-3 229,-12 4 1106,-17 19 131,4-16-1331,1 1 0,-1 0-1,1 0 1,0 0-1,0 0 1,0 0-1,0 0 1,0 0 0,1 0-1,-1 0 1,1 1-1,0-1 1,0 0-1,0 0 1,0 0 0,1 0-1,-1 1 1,1-1-1,0 0 1,0 0-1,0 0 1,0 0 0,0 0-1,1-1 1,-1 1-1,1 0 1,0 0-1,0-1 1,0 0 0,0 1-1,0-1 1,1 0-1,-1 0 1,1 0-1,-1 0 1,1 0 0,0-1-1,5 3 1,5 3-594,1-1 1,-1-1-1,1 0 1,1-1 0,-1-1-1,22 3 1,-11-1-2800,-6-2-489</inkml:trace>
</inkml:ink>
</file>

<file path=ppt/ink/ink2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2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412 9 10240,'-8'-2'972,"-1"0"0,1 0 0,0 1 1,-1 0-1,1 1 0,-1-1 0,1 2 1,-1-1-1,1 1 0,-1 0 0,-8 3 1,-25 2-161,14-4-395,0 2-1,-50 13 0,68-14-337,-1 1-1,1 0 1,0 0-1,1 1 1,-1 0-1,1 1 0,0 0 1,0 0-1,0 1 1,-12 13-1,21-20-65,-1 1 0,0 0 0,0 0 1,1 0-1,-1 0 0,0-1 0,1 1 0,-1 0 0,1 0 0,0 0 0,-1 0 0,1 1 0,0-1 0,-1 0 0,1 0 0,0 0 0,0 0 1,0 0-1,0 0 0,0 0 0,0 0 0,0 0 0,0 1 0,1-1 0,-1 0 0,0 0 0,1 0 0,-1 0 0,1 0 0,0 1 0,1 1 10,1 0 0,0 0 0,0 0 0,-1-1 0,1 1 0,1-1-1,-1 0 1,0 0 0,6 2 0,13 6 81,1-1 0,30 7 0,-40-13-4,85 25 616,78 24 757,-145-41-1044,-2 1-1,0 2 1,43 26-1,-64-34-310,0 0 0,-1 0-1,0 1 1,0 0 0,0 1-1,8 11 1,-14-17-110,0-1 0,0 1 0,1-1 0,-1 1 0,0-1 0,-1 1 0,1 0 0,0 0 0,0-1 0,-1 1 0,1 0-1,-1 0 1,1 0 0,-1 0 0,0-1 0,0 1 0,0 0 0,0 0 0,0 0 0,0 0 0,-1 0 0,1 0 0,0-1 0,-1 1 0,0 0 0,1 0 0,-1 0 0,0-1 0,0 1 0,0 0-1,0-1 1,0 1 0,0-1 0,0 0 0,-1 1 0,1-1 0,-1 0 0,1 1 0,-1-1 0,1 0 0,-1 0 0,1 0 0,-4 0 0,-15 8 16,-1-2 1,1 0-1,-2-2 1,1 0-1,-1-1 0,0-2 1,-42 1-1,-159-19-2630,218 16 2290,4 0 129,0 0 1,0 0-1,0 0 0,0 0 1,0 0-1,0 0 1,-1-1-1,1 1 0,0 0 1,0-1-1,0 1 1,0 0-1,0-1 0,0 1 1,0-1-1,0 1 1,0-1-1,0 0 0,1 1 1,-1-1-1,0 0 1,0 0-1,1 0 0,-1 0 1,0 1-1,0-3 1,0-4-3676</inkml:trace>
</inkml:ink>
</file>

<file path=ppt/ink/ink2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2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1 9600,'-10'2'9284,"-12"5"-6839,-31 9-2015,10-3 88,0 2 1,1 2-1,2 1 0,-1 3 0,2 1 0,-41 30 0,75-48-465,0-1-1,0 1 1,0 0-1,0 1 1,1-1 0,-5 6-1,9-9-45,-1 0 1,1 0-1,-1-1 0,1 1 0,-1 0 0,1 0 0,0 0 0,-1 0 1,1 0-1,0 0 0,0 0 0,-1 0 0,1 0 0,0 0 0,0 0 1,0 0-1,0 0 0,1 0 0,-1 0 0,0 0 0,0 0 0,0 0 0,1 0 1,-1 0-1,1 0 0,-1-1 0,1 1 0,-1 0 0,1 0 0,-1 0 1,1 0-1,0-1 0,-1 1 0,1 0 0,0-1 0,0 1 0,-1 0 1,1-1-1,0 1 0,0-1 0,0 0 0,0 1 0,0-1 0,0 1 1,0-1-1,0 0 0,0 0 0,0 0 0,1 0 0,31 8 172,1-2 0,52 3-1,-46-6-52,27 5 684,131 31 1,-168-32-612,17 5 230,50 19 0,-84-26-300,0 1 0,0 0 0,-1 1 0,0 0 0,0 1 0,-1 0 0,0 1 0,17 17 0,-27-25-112,0 0-1,0 1 1,0-1-1,0 0 0,0 1 1,0-1-1,0 0 0,0 1 1,0 0-1,-1-1 0,1 1 1,-1-1-1,1 1 1,-1 0-1,0-1 0,0 1 1,1 0-1,-1-1 0,0 1 1,0 0-1,-1-1 0,1 1 1,0 0-1,-1-1 1,1 1-1,0 0 0,-2 1 1,0 1 0,0-1 1,-1 0 0,1 0 0,-1 1-1,0-2 1,0 1 0,0 0-1,-1-1 1,1 1 0,-7 3 0,-5 2 5,1-2-1,-1 0 1,-1 0 0,-24 5 0,10-6-9,0-1 0,0-2 0,0-1 0,-37-4 0,-115-24-2025,179 27 1713,1-1 0,-1 1-1,0-1 1,0 0 0,0 1 0,0-1 0,1-1-1,-1 1 1,0 0 0,1-1 0,0 1-1,-5-5 1,7 6 168,-1 0 0,1 0 0,0-1-1,0 1 1,0-1 0,0 1 0,0 0 0,-1-1 0,1 1-1,0 0 1,0-1 0,0 1 0,0-1 0,0 1-1,0 0 1,0-1 0,0 1 0,0 0 0,0-1 0,1 1-1,-1-1 1,0 1 0,0 0 0,0-1 0,0 1-1,1 0 1,-1-1 0,0 1 0,0 0 0,1-1 0,18-11-2688,9 1-1043</inkml:trace>
</inkml:ink>
</file>

<file path=ppt/ink/ink2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3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5888,'20'-30'4033,"-8"20"-386,-11 10-3534,-1 0 1,0 0 0,0 0-1,1 0 1,-1 0-1,0 0 1,0 0 0,0 0-1,1 1 1,-1-1 0,0 0-1,0 0 1,1 0-1,-1 0 1,0 0 0,0 0-1,0 0 1,1 1 0,-1-1-1,0 0 1,0 0-1,0 0 1,0 1 0,1-1-1,-1 0 1,0 0 0,0 0-1,0 1 1,0-1-1,0 0 1,0 0 0,0 1-1,0-1 1,0 0 0,0 0-1,0 0 1,1 1 0,-1-1-1,-1 0 1,1 0-1,0 1 1,0-1 0,0 0-1,0 0 1,0 1 0,0-1-1,0 0 1,0 1-1,-11 33 4517,-2 4-5036,10-24 873,0 0 0,2 0 0,0 0 0,0 0 0,1 0 0,1 0 0,3 19 0,-2-27-372,-1 0-1,1 0 1,1 0 0,-1 0-1,1 0 1,0 0 0,1 0-1,-1-1 1,1 0 0,0 0-1,0 0 1,1 0 0,0 0-1,-1-1 1,1 0 0,1 0-1,10 6 1,-8-6-81,1 0 0,-1 0 0,1 0 0,0-1 0,0-1 0,1 0 0,-1 0 0,0 0 0,1-2 0,-1 1 0,1-1 0,-1 0 0,1-1 0,-1 0 0,11-3 0,-6 1 2,-1-1 0,0-1 0,0 0 0,0-1 0,0 0 0,-1-1 0,0-1 0,-1 0 0,17-14 0,-24 18-7,-1 0-1,1 0 1,-1-1 0,1 1-1,-1-1 1,-1 0 0,1 0-1,-1 0 1,1 0 0,-1 0-1,-1 0 1,1-1 0,-1 1-1,0-1 1,0-9 0,0 4 20,-1 1 0,-1-1 0,1 1 0,-2-1 0,0 1-1,-6-20 1,3 34 252,-2 18 114,4-13-248,1-1-1,1 1 1,0-1-1,-1 15 0,4-1 4,1-1-1,1-1 0,9 31 1,-10-41-142,1 0 1,0 0-1,0 0 1,1 0-1,1-1 1,-1 1-1,2-1 1,-1-1-1,9 10 1,-12-16-224,1 0 0,-1 0 0,0 0 0,1 0-1,-1 0 1,1 0 0,0-1 0,-1 0 0,1 0 0,0 0 0,0 0 0,0-1 0,4 1 0,54-2-4540,-53 0 3945,32-2-3158</inkml:trace>
</inkml:ink>
</file>

<file path=ppt/ink/ink2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3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10112,'1'-2'250,"-1"1"1,1-1 0,0 0-1,-1 1 1,1-1 0,0 1-1,0-1 1,0 1 0,0-1-1,1 1 1,-1-1-1,0 1 1,0 0 0,1 0-1,-1 0 1,1 0 0,-1 0-1,1 0 1,-1 0 0,1 0-1,0 1 1,-1-1 0,3 0-1,48-2 6348,-12 2-4790,135-18 856,79-2-38,-279 28-2404,0 2 0,0 0 0,1 2 0,-36 21-1,32-16-176,0 1-1,1 2 1,-31 27-1,51-40-31,0 0 1,1 0-1,-1 1 1,1 0-1,1 0 0,-1 1 1,1 0-1,0-1 1,1 2-1,0-1 0,0 0 1,1 1-1,0 0 1,1 0-1,0 0 0,-2 16 1,4-21-18,0 1 1,1-1-1,0 0 1,0 1 0,0-1-1,0 0 1,1 1-1,-1-1 1,1 0-1,0 0 1,1 0 0,-1 0-1,0-1 1,1 1-1,0-1 1,0 1 0,0-1-1,0 0 1,1 0-1,-1 0 1,1-1-1,0 1 1,0-1 0,7 3-1,3 1-102,0 0-1,0-2 0,1 1 1,0-2-1,25 3 0,97 7-2305,-5-13-4007,-82-5 2557</inkml:trace>
</inkml:ink>
</file>

<file path=ppt/ink/ink2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193 283 8448,'-1'4'5339,"-6"34"8367,2-11-13658,5-24 24,0 0 0,0 0 1,0 0-1,0-1 0,1 1 1,-1 0-1,1 0 0,0 0 1,-1 0-1,1 0 0,1 0 1,-1-1-1,0 1 0,1 0 1,-1-1-1,1 1 0,0-1 1,0 0-1,0 0 0,0 0 1,0 1-1,0-2 0,1 1 1,-1 0-1,1 0 0,-1-1 1,1 0-1,0 1 0,0-1 1,-1 0-1,1 0 1,4 0-1,6 3 81,0-1 0,1 0 0,-1-1 1,1-1-1,17 0 0,-7-2-94,0-2 1,-1-1-1,1 0 0,-1-2 0,0-1 1,0-1-1,-1-1 0,37-19 0,-50 23-57,0 0 0,0 0 0,-1-1 0,0 0 0,0 0 0,-1-1 0,0 0-1,0 0 1,12-17 0,-15 18-14,-1 0 0,1-1 0,-2 1 0,1-1 0,0 0 0,-1 0 0,-1 0 0,1 0 0,-1-1 0,0 1 0,-1 0 0,1 0 0,-2-9 0,0 11 2,1-1-1,-1 1 1,0 0-1,-1 0 1,1 0-1,-1 0 1,0 0-1,-1 0 1,1 0-1,-1 1 1,0-1 0,0 1-1,0-1 1,-1 1-1,1 0 1,-1 1-1,0-1 1,0 1-1,-1-1 1,1 1-1,-1 1 1,-6-4 0,2-1-6,-8-3-33,0 0 0,0 1-1,-1 0 1,-1 2 0,1 0 0,-1 1-1,0 1 1,-1 0 0,1 2 0,-1 0 0,0 2-1,-20 0 1,17 0-25,0 1 0,0 1 0,0 1 0,0 1-1,0 1 1,1 1 0,-32 12 0,45-14 11,1 0 0,1 0-1,-1 1 1,0 0 0,1 0-1,0 1 1,0 0 0,0 0-1,1 1 1,-1 0 0,2 0 0,-1 0-1,0 1 1,1 0 0,0 0-1,1 0 1,0 1 0,0-1 0,0 1-1,1 0 1,1 0 0,-1 0-1,-2 15 1,4-17-123,1 0-1,0 0 0,0 0 1,0 0-1,1 0 1,0 0-1,0 0 0,0 0 1,1 0-1,0 0 1,0 0-1,0-1 0,1 1 1,0-1-1,0 0 1,0 0-1,0 0 0,1 0 1,0 0-1,0-1 1,1 0-1,-1 0 0,10 7 1,2-1-866,0-1 1,0 0-1,1-2 0,1 0 1,-1 0-1,28 5 1,32 7-2405</inkml:trace>
</inkml:ink>
</file>

<file path=ppt/ink/ink2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1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9 225 2944,'0'-1'56,"0"0"0,-1 1 0,1-1 1,0 0-1,0 0 0,0 1 0,0-1 0,0 0 1,0 0-1,0 1 0,0-1 0,0 0 0,0 0 1,0 1-1,0-1 0,1 0 0,-1 1 0,0-1 1,0 0-1,1 0 0,-1 1 0,1-1 0,-1 1 1,0-1-1,1 0 0,0 0 0,6-15 3547,16 56-1150,13 61-982,-6-16-646,3-1 0,45 83 1,-75-163-789,-1 0 12,0 0 0,0 1-1,0-2 1,1 1 0,-1 0-1,1 0 1,0-1 0,0 1-1,1-1 1,-1 0 0,1 0-1,-1-1 1,1 1 0,6 3 0,-9-6-40,-1 0 0,0 0 0,0 0 1,0 0-1,1 0 0,-1 0 1,0 0-1,0 0 0,1 0 1,-1 0-1,0 0 0,0 0 1,1 0-1,-1 0 0,0 0 0,0 0 1,1 0-1,-1 0 0,0 0 1,0 0-1,1 0 0,-1 0 1,0-1-1,0 1 0,0 0 1,1 0-1,-1 0 0,0 0 0,0-1 1,0 1-1,0 0 0,1 0 1,-1 0-1,0-1 0,0 1 1,0 0-1,0 0 0,0-1 0,0 1 1,0 0-1,0 0 0,0-1 1,0 1-1,0 0 0,0 0 1,0-1-1,0 1 0,0 0 1,0-1-1,-4-20 258,-12-20 25,-58-71 119,48 76-350,-26-47 0,26 36 13,5 12-73,-21-53-1,38 80-30,1-2 1,0 1 0,0 0-1,1-1 1,0 1 0,1-1-1,0 1 1,0-1 0,1 0-1,0 1 1,3-14-1,-2 19 9,1 1 0,-1-1 0,1 0 0,0 1-1,0-1 1,1 1 0,-1 0 0,1 0-1,-1 0 1,1 0 0,0 0 0,0 0 0,0 1-1,1 0 1,-1-1 0,1 1 0,-1 1-1,1-1 1,-1 0 0,1 1 0,6-2 0,11-3-42,0 1-1,37-5 1,-44 8 58,124-7-68,-102 8-26,0-1 0,0-1 0,61-14 0,-96 17 30,-1-1 0,1 1 1,0 0-1,0 0 0,0 0 0,-1 0 0,1-1 1,0 1-1,-1 0 0,1-1 0,0 1 0,-1-1 1,1 1-1,0-1 0,-1 1 0,1-1 1,-1 1-1,1-1 0,-1 1 0,1-1 0,-1 0 1,1 1-1,-1-1 0,0 0 0,1 0 1,-2 1-125,0 0 1,1 0 0,-1 0 0,0 0 0,0 0 0,1 1 0,-1-1 0,0 0-1,0 1 1,1-1 0,-1 0 0,0 1 0,1-1 0,-1 1 0,0-1 0,1 1-1,-1-1 1,1 1 0,-1 0 0,1-1 0,-1 1 0,1 0 0,0-1 0,-1 1-1,1 0 1,0-1 0,-1 2 0,-7 10-1749</inkml:trace>
</inkml:ink>
</file>

<file path=ppt/ink/ink2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4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0 11136,'2'1'420,"-1"1"1,1-1-1,0 1 1,-1-1-1,0 1 1,1 0-1,-1-1 1,0 1-1,0 0 1,0 0-1,0 0 1,0 0-1,0 0 1,0 0-1,-1 0 1,1 0-1,-1 0 1,0 1-1,1-1 1,-1 0-1,0 0 1,0 0-1,0 1 1,-1-1-1,1 0 1,-1 3-1,-14 67 6078,12-58-7198,-29 133 1697,8 2 1,5 1-1,2 201 0,7-231-2021,10-114 386,0-9-747,5-18-5423,0 12 2818</inkml:trace>
</inkml:ink>
</file>

<file path=ppt/ink/ink2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4:15.1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93 343 13056,'-1'3'623,"0"-1"0,-1 1 0,2 0 0,-1-1 1,0 1-1,0 0 0,1 0 0,-1-1 0,1 1 0,0 0 1,0 0-1,0 0 0,1 0 0,-1-1 0,0 1 1,1 0-1,0 0 0,0-1 0,0 1 0,0 0 1,3 4-1,18 26 3581,8-8-3836,-8-10-280,1-2 0,0-1 0,1 0 0,0-2 0,1-1 0,0-1 0,1-1 0,-1-1 0,1-1 0,0-2 0,1 0 0,-1-2 0,1-1 0,-1-1 0,48-8 0,-46 4-85,0-1 0,-1-1 0,1-2 0,-2-1 0,1 0 0,29-18 0,-47 22-3,-1 0 0,1-1 0,-1 0 0,-1 0 0,1-1 0,-1 0 0,-1 0 0,1 0 0,-2-1 0,1 0 0,-1 0 0,6-16 0,-10 23 0,3-6 0,0 0 0,-1 0 0,-1 0 0,1 0 0,-1 0 0,-1-1 0,0 1 0,0-1 0,0 1 0,-1-1 0,0 1 0,-1-1 0,0 1 0,0-1 0,-1 1 0,-5-16 0,6 20 0,-2-6 0,0 1 0,-1 0 0,0 0 0,0 1 0,-1-1 0,0 1 0,-1 0 0,0 0 0,0 0 0,0 1 0,-1 0 0,0 1 0,0-1 0,-1 1 0,0 1 0,0-1 0,-1 1 0,1 1 0,-14-6 0,-8-1 0,0 0 0,-1 2 0,0 2 0,-44-6 0,51 11 0,0 0 0,1 2 0,-1 0 0,0 1 0,0 2 0,1 1 0,0 0 0,-42 14 0,35-9-85,1 1-1,0 2 1,1 0 0,0 2-1,-40 27 1,58-35-69,0 1 0,1 0 0,0 0 0,0 1 1,1 0-1,0 1 0,0-1 0,1 2 0,0-1 0,1 1 0,0 0 0,0 0 0,-4 12 0,9-19 23,-1 0 0,1 0-1,0 0 1,0 1-1,0-1 1,0 0 0,0 0-1,1 1 1,0-1-1,-1 1 1,1-1 0,0 0-1,1 1 1,-1-1 0,1 0-1,0 5 1,2-3-247,0-1 1,0 0-1,1 1 0,-1-1 1,1 0-1,0-1 1,0 1-1,6 4 1,37 34-3613</inkml:trace>
</inkml:ink>
</file>

<file path=ppt/ink/ink2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6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220 474 3456,'2'-18'791,"4"-36"2971,-10 25 2586,3 29-6181,0-1 0,0 1 0,1-1 0,-1 1 0,0 0 0,0-1 0,0 1 0,0 0 0,0 0 0,0-1 0,0 1 0,1 0 0,-1 0 0,0 0 0,0 0 0,0 0 0,0 1 0,0-1 0,0 0 0,0 0 0,0 0 0,0 1 0,1-1 0,-3 1 0,-20 8 498,23-9-513,-7 4 202,-1 0 1,1 1 0,0 0 0,0 0-1,1 1 1,0-1 0,0 1-1,0 1 1,0-1 0,1 1-1,0 0 1,-7 14 0,1 2-15,1 1 0,-13 44 1,17-45-202,1 0 0,1 0 1,1 1-1,0 33 1,2-34-69,-1 23 134,2 0 0,1 1 0,17 89 0,-11-106-143,2-1 1,0 1 0,2-1-1,1-1 1,2 0 0,31 48-1,-26-49-11,1-1 0,1-1-1,1 0 1,2-2 0,0-1-1,1 0 1,42 25 0,-48-35-32,1-2 1,0-1-1,0 0 1,1-1-1,0-1 1,0-2-1,0 0 1,1-1-1,0-1 1,0-1 0,30 0-1,-32-2 21,0-1-1,-1 0 0,1-2 1,-1 0-1,0-1 0,0-1 1,0 0-1,0-2 1,-1 0-1,0-1 0,0-1 1,17-12-1,-17 8 9,0-1-1,-1-1 0,0-1 1,-1 0-1,-1-1 1,-1-1-1,14-22 0,-22 31-21,14-20 79,-2 0 0,-2-2 0,0 0-1,-2 0 1,18-65 0,-30 91-94,10-36 74,-2 0-1,-2-1 1,-2 0-1,-2 0 0,-1-82 1,-3 118-80,-1-41 38,-2 1 0,-2 1-1,-2-1 1,-1 1 0,-22-64-1,23 86-44,-2 1 1,0-1-1,-2 1 0,0 1 0,-1 0 0,-2 0 0,0 2 0,-1-1 0,0 2 0,-33-29 0,33 32-26,-2 0 0,1 1 0,-2 1 0,0 1 1,-1 0-1,0 2 0,0 0 0,-1 1 0,-1 1 0,1 1 0,-1 0 0,-24-3 0,21 5-6,0 1-1,0 1 0,0 1 0,-1 1 0,1 1 0,0 1 0,-1 1 0,1 1 0,0 1 0,-33 11 0,32-9-3,0 2 0,1 0-1,-1 2 1,2 0-1,0 2 1,0 0 0,1 2-1,0 0 1,-19 18-1,26-20-7,-1 1-1,2 0 1,-1 1-1,2 1 1,0 0-1,1 0 1,0 2-1,2-1 1,0 2-1,-11 22 0,15-25-18,1-1-1,0 0 0,1 1 0,0 0 1,1 0-1,1 1 0,0-1 0,1 0 0,1 1 1,0-1-1,4 25 0,-1-19-170,0 0 0,1 0 0,1-1-1,1 0 1,1 0 0,1 0 0,0-1 0,2 0 0,0-1-1,1 0 1,1 0 0,0-1 0,23 22 0,5 0-2132,3-2 0,0-2 0,87 52 0,-47-31-853</inkml:trace>
</inkml:ink>
</file>

<file path=ppt/ink/ink2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7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10368,'0'0'45,"0"0"0,0 0 0,0-1 0,0 1 0,0 0 0,0 0 0,0 0 1,0 0-1,0 0 0,0 0 0,0-1 0,0 1 0,0 0 0,1 0 0,-1 0 0,0 0 1,0 0-1,0 0 0,0 0 0,0-1 0,0 1 0,0 0 0,0 0 0,0 0 1,0 0-1,0 0 0,1 0 0,-1 0 0,0 0 0,0 0 0,0 0 0,0 0 0,0 0 1,0 0-1,0 0 0,1 0 0,-1 0 0,0 0 0,0 0 0,0 0 0,0 0 0,0 0 1,0 0-1,1 0 0,-1 0 0,0 0 0,0 0 0,0 0 0,0 0 0,0 0 0,0 0 1,0 0-1,1 0 0,-1 0 0,0 0 0,0 0 0,0 0 0,0 0 0,0 0 0,0 1 1,0-1-1,0 0 0,0 0 0,0 0 0,1 0 0,-1 0 0,0 0 0,0 0 0,0 1 1,13 13 4608,12 24 1635,141 288-4305,-147-289-1629,18 56 0,-19-45-2026,1-2-3491,-15-39 1983,0-3-148</inkml:trace>
</inkml:ink>
</file>

<file path=ppt/ink/ink2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8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57 6272,'-1'5'10756,"0"14"-5391,1 27-4658,7 47 0,-1-61 318,16 49-1,-18-71-930,-1 0 1,2 0 0,-1-1 0,1 1-1,1-1 1,0 0 0,0-1 0,12 14 0,-15-20-89,0 0 1,-1-1-1,1 1 1,0 0-1,1-1 1,-1 0-1,0 1 1,0-1-1,0 0 1,1-1-1,-1 1 1,1-1-1,-1 1 1,0-1 0,1 0-1,-1 0 1,1-1-1,-1 1 1,0-1-1,1 1 1,-1-1-1,0 0 1,0 0-1,5-3 1,6-2 0,1-1 0,-1-1 0,21-15 1,-13 7 45,0-1 1,-2-2 0,0 0 0,-1-1 0,26-34-1,-36 42-28,-1 0 0,0 0-1,-1-1 1,0 0 0,-1 0-1,0 0 1,-2-1 0,1 0-1,-1 0 1,-1 0 0,2-29-1,-10 0 102,5 43-120,0-1 0,0 0 0,0 0 0,0 0 0,0 1 0,0-1-1,-1 0 1,1 0 0,0 1 0,0-1 0,-1 0 0,1 1 0,-1-1-1,1 0 1,-1 1 0,1-1 0,-1 0 0,1 1 0,-1-1 0,1 1-1,-1-1 1,0 1 0,1 0 0,-1-1 0,0 1 0,1-1 0,-1 1-1,0 0 1,1 0 0,-1-1 0,0 1 0,0 0 0,0 0 0,1 0-1,-1 0 1,0 0 0,0 0 0,1 0 0,-1 0 0,0 0 0,0 0-1,0 1 1,0-1 0,-1 1 8,1 1 0,-1-1-1,1 1 1,-1-1 0,1 1 0,0-1 0,0 1-1,-1 0 1,1 0 0,1-1 0,-1 1-1,0 0 1,0 0 0,1 0 0,-1 0 0,1 0-1,-1 0 1,1 0 0,0 0 0,0 0-1,0 0 1,0 4 0,7 44 74,3-17-26,2 0-1,1-1 0,32 56 0,-38-75-117,1-1 0,0 0 0,1 0 0,0-1 0,1 0 0,0-1 0,1 0 1,0-1-1,0 0 0,1-1 0,19 11 0,-25-17-354,-1 0 0,1 0 0,0-1 0,-1 0 0,1 0 0,0-1 1,0 0-1,0 0 0,0 0 0,-1 0 0,1-1 0,0 0 0,6-2 0,10-5-3174</inkml:trace>
</inkml:ink>
</file>

<file path=ppt/ink/ink2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8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7 10880,'-10'-6'5376,"1"21"-5888,9-15 7807,5 18-6911,-1 0 0,6 10 256,-7-1 0,15 12-896,-5-5 128,14-10 128,-6 3 0,14-9-1280,-8-3 128,12-15-2048,-12 0 1</inkml:trace>
</inkml:ink>
</file>

<file path=ppt/ink/ink2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8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0 13056,'-51'18'6527,"38"-29"-9854,13 7 11646,0 4-13439,0 0 129</inkml:trace>
</inkml:ink>
</file>

<file path=ppt/ink/ink2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9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87 8320,'-6'-11'3178,"14"7"1166,-5 5-3998,-1-1 1,0 1-1,1-1 1,-1 1-1,0 0 1,1 0-1,-1 0 1,0 0-1,0 0 1,0 1-1,0-1 1,0 1-1,3 2 1,9 14 54,-1 1 0,-1 0 0,-1 0 0,0 1 0,-2 1 0,11 31 0,7 14 1058,-23-58-1290,1 3 18,0 0 0,0-1 0,-1 1 0,0 1 0,-1-1 0,-1 1-1,2 15 1,-4-27-180,0 0-1,0 0 1,0 0 0,0 0-1,-1 0 1,1 0 0,0 0-1,0-1 1,0 1 0,0 0-1,0 0 1,0 0 0,-1 1-1,1-1 1,0 0 0,0 0-1,0 0 1,0 0 0,0 0-1,0 0 1,-1 0-1,1 0 1,0 0 0,0 0-1,0 0 1,0 0 0,0 0-1,0 0 1,0 0 0,0 1-1,-1-1 1,1 0 0,0 0-1,0 0 1,0 0 0,0 0-1,0 0 1,0 0 0,0 1-1,0-1 1,0 0 0,0 0-1,0 0 1,0 0-1,0 0 1,0 0 0,0 1-1,0-1 1,0 0 0,0 0-1,0 0 1,0 0 0,0 1-1,-9-21 263,-9-33-22,13 34-205,2-1-1,0 1 1,1-1-1,1 0 1,1 0 0,1 1-1,1-1 1,0 0 0,6-19-1,-6 31 1,0 0-1,1 0 1,-1 0-1,2 1 0,-1-1 1,1 1-1,0 0 0,1 0 1,0 0-1,0 1 0,0 0 1,1 0-1,0 0 1,0 0-1,0 1 0,1 0 1,0 1-1,0-1 0,0 1 1,0 0-1,1 1 0,-1 0 1,1 0-1,9-2 0,-5 3 6,-1 1 0,0 0 0,0 0 0,1 1 0,-1 1 0,1 0-1,-1 0 1,0 1 0,0 0 0,0 1 0,0 1 0,0 0 0,-1 0-1,0 1 1,1 0 0,-2 0 0,1 2 0,-1-1 0,0 1 0,0 0 0,14 16-1,-5-4-27,-2 0-1,-1 2 0,0 0 0,-1 0 0,-1 1 1,-2 1-1,0 0 0,13 41 0,-21-55-566,5 19 804,-6-7-6662,-2-21 2672</inkml:trace>
</inkml:ink>
</file>

<file path=ppt/ink/ink2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9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218 277 10624,'-1'1'355,"1"-1"0,-1 0 0,0 1 0,1-1 0,-1 1 0,0-1 0,1 1 0,-1-1 0,0 1 0,1-1 0,-1 1 0,1 0 0,-1-1 1,1 1-1,-1 0 0,1-1 0,0 1 0,-1 0 0,1 0 0,0-1 0,0 1 0,-1 0 0,1 0 0,0 0 0,0 0 0,0-1 0,0 1 0,0 0 0,0 1 0,7 36 2918,-2-23-3229,1-1 0,1 1 0,9 15 1,-12-24 62,0 0 0,0 0 1,1-1-1,0 1 0,0-1 0,0 0 1,1-1-1,-1 1 0,1-1 1,0 0-1,0-1 0,1 1 1,-1-1-1,1 0 0,-1-1 1,1 0-1,0 0 0,0 0 0,0-1 1,0 0-1,0 0 0,0-1 1,1 0-1,-1 0 0,0-1 1,0 0-1,0 0 0,0 0 1,0-1-1,0 0 0,0-1 0,9-4 1,6-2 56,0-1 1,0-1 0,-1-1-1,0-1 1,-1-1-1,33-30 1,-47 38-169,0 0 1,0 0-1,-1 0 1,1-1-1,-2 0 1,1 0-1,-1 0 0,0 0 1,0-1-1,-1 0 1,0 1-1,-1-1 1,0 0-1,0 0 1,0-1-1,-1 1 0,0 0 1,-1-1-1,0 1 1,0 0-1,-1-1 1,0 1-1,-3-11 0,2 12-19,-1 0 0,1 0 0,-1 0 0,-1 1 0,1-1 0,-1 1 0,0 0 0,-1 0 0,0 1 0,1-1 0,-2 1 0,1 0 0,-1 0 0,1 1 0,-1-1-1,-9-4 1,12 7 10,-10-6-36,1 1 0,-1 0 0,0 1 0,-1 0 0,1 1 0,-1 1 1,0 0-1,0 0 0,-25-1 0,38 5 47,-19-3-81,-1 1-1,0 1 1,0 1-1,1 1 1,-1 1-1,1 1 1,-1 0-1,1 2 0,0 0 1,0 1-1,-32 16 1,37-15-219,0 1-1,1 1 1,1 0 0,0 1 0,0 0 0,1 1-1,0 0 1,1 1 0,0 0 0,1 1-1,-15 24 1,22-32 53,1 0 0,0-1 0,0 1-1,0 0 1,0 0 0,1 0 0,0 0 0,0 1-1,0-1 1,1 0 0,0 0 0,0 1 0,0-1-1,0 0 1,1 0 0,0 0 0,0 1 0,1-1-1,-1 0 1,1 0 0,4 8 0,17 44-3100</inkml:trace>
</inkml:ink>
</file>

<file path=ppt/ink/ink2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19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58 8576,'-3'-7'900,"2"5"-680,1 0 0,-1 0 1,0 1-1,0-1 0,1 0 0,-1 0 1,1 0-1,-1 0 0,1 0 0,0 0 1,0 0-1,0 0 0,0 0 1,0 0-1,1 0 0,-1 1 0,0-1 1,1 0-1,-1 0 0,1 0 0,0 0 1,0 0-1,2-3 0,3 3 5395,0 8-3995,7 18-620,27 81 1666,57 214-2218,-43-76 771,-22-87-689,63 173 56,-22-85-425,-53-184-364,0 5-2239,-20-61 31,0-10-405,-3-19-512,3 1-127</inkml:trace>
</inkml:ink>
</file>

<file path=ppt/ink/ink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4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15 3072,'-2'1'77,"1"0"0,0 0 0,0 0 0,1 0 0,-1 0 0,0 0 0,0 0 0,0 0 0,1 0 0,-1 0 0,0 0 0,1 0 0,-1 0 0,1 1 0,0-1 0,-1 0 0,1 2 1,-4 30 950,3 0 0,0 0 1,2 0-1,8 53 1,-1-7-1009,5 33 293,3 61 1401,-16-167-1607,0 0 0,0 0 0,-1 0 1,0 0-1,0-1 0,0 1 0,-4 9 1,5-14-89,0-1 1,-1 1 0,1-1 0,0 1-1,0-1 1,-1 0 0,1 1-1,0-1 1,-1 1 0,1-1 0,-1 0-1,1 1 1,0-1 0,-1 0-1,1 1 1,-1-1 0,1 0 0,-1 0-1,1 1 1,-1-1 0,1 0-1,-1 0 1,1 0 0,-1 0 0,1 0-1,-1 0 1,0 0 0,1 0-1,-1 0 1,1 0 0,-2 0 0,0-1 23,0 0 0,0 0 0,0-1 0,0 1 0,0-1 0,1 1 0,-1-1 0,0 0 0,1 1 0,-1-1 0,1 0 0,-2-2 0,-2-4-12,1 0 0,0 0 0,1-1 0,0 1 1,0-1-1,1 1 0,0-1 0,0 0 1,1 0-1,0 0 0,1-17 0,2-8 17,9-57-1,-3 40-122,31-96 1,-33 129 38,1 0 1,1 1-1,0 0 1,1 0-1,1 1 0,0 0 1,1 1-1,22-24 1,-28 35 39,-1 0 0,0 0 0,1 0 0,0 1 0,0-1 0,0 1 0,1 0 0,-1 1 0,0-1 0,1 1 0,0 0 0,-1 1 0,1-1 0,0 1 0,0 1 0,0-1 0,0 1 0,0 0 0,0 0 0,0 0 0,0 1 0,0 0 0,0 0 0,0 1 0,-1-1 0,1 1 0,-1 0 0,1 1 0,-1 0 0,1 0 0,7 6 0,2 4 71,-1 1 0,-1 1 0,0 0 1,-1 0-1,0 2 0,-2-1 0,0 1 1,0 1-1,-2 0 0,0 0 0,-1 1 1,-1 0-1,4 20 0,0 18-914,-3 0-1,-2 0 1,-2 71 0,-1-127-932,7-4-42</inkml:trace>
</inkml:ink>
</file>

<file path=ppt/ink/ink2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2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74 408 3456,'9'30'6150,"16"3"-4157,-13-20-1917,0-1 0,1 0 0,15 10 1,-16-15 97,0 0 0,1-1 0,-1 0 0,1-1 0,0-1 0,1 0 0,-1-1 0,1 0 0,-1-1 0,1 0 0,0-1 0,0-1 0,0 0 0,0-1 0,-1-1 0,1 0 0,0 0 0,-1-2 0,17-5 0,-19 5-110,1 0 0,-1-1 0,1-1 0,-2 1 0,1-2-1,-1 1 1,1-2 0,-2 1 0,1-1 0,-1-1 0,-1 1-1,1-2 1,-1 1 0,-1-1 0,0 0 0,0-1 0,-1 0-1,-1 0 1,0 0 0,0 0 0,6-25 0,-10 26-37,0 0 1,0 0 0,-1 0-1,-1 0 1,1-1-1,-2 1 1,1 0-1,-2 0 1,1 0 0,-1 1-1,-1-1 1,1 1-1,-2-1 1,1 1-1,-1 1 1,-1-1 0,0 1-1,0-1 1,0 2-1,-10-10 1,0 1-5,-2 0 1,1 2 0,-2 0-1,0 0 1,0 2 0,-1 1-1,-37-16 1,42 22-35,1 0 1,-1 1-1,0 1 0,-1 1 1,1 0-1,0 1 1,0 0-1,-1 1 1,1 1-1,0 1 0,-1 0 1,1 1-1,0 0 1,-25 10-1,32-10-14,-1 0 0,1 1 0,0 0 0,0 1 0,0-1 0,1 1 0,0 1 0,0 0-1,0 0 1,1 0 0,-1 1 0,2 0 0,-1 0 0,1 0 0,0 1 0,0 0 0,1 0 0,0 0 0,0 0 0,1 1 0,1-1-1,-1 1 1,1 0 0,0 0 0,0 13 0,1-9-19,1-1 1,1 0-1,0 1 0,0-1 0,1 0 0,1 0 1,6 19-1,-6-24 26,1 0 0,-1 0 1,1-1-1,0 1 1,1-1-1,-1 0 0,1 0 1,1 0-1,-1-1 0,1 0 1,0 0-1,0 0 0,10 5 1,-2-2 17,1-2 0,0 0 0,0 0 0,0-1 0,1-1 0,0-1 1,-1 0-1,1-1 0,0-1 0,0 0 0,0-1 0,1-1 0,-1 0 0,-1-2 0,1 1 0,28-10 1,-9 0 50,0-1 1,-2-1-1,0-2 1,0-2-1,-2-1 1,42-32 0,-73 51-52,1-1 0,-1 1 0,1-1 1,0 1-1,-1-1 0,1 1 0,-1-1 1,1 1-1,0-1 0,-1 1 0,1-1 1,0 1-1,0 0 0,-1 0 0,1-1 1,0 1-1,0 0 0,0 0 0,-1 0 1,1 0-1,0 0 0,0 0 0,0 0 1,-1 0-1,1 0 0,0 0 0,0 0 1,-1 1-1,1-1 0,0 0 0,0 1 1,-1-1-1,1 0 0,0 1 0,-1-1 1,1 1-1,0-1 0,-1 1 0,1-1 1,-1 1-1,1-1 0,-1 1 0,1 0 1,-1-1-1,1 2 0,11 43 97,-5-15-56,3-5 198,0 1 0,2-2 0,1 1 0,30 41 0,-34-54-280,1-1 1,0-1-1,0 0 0,2 0 0,-1-1 0,1 0 1,0-1-1,1-1 0,-1 0 0,27 10 0,34 8-3414,-52-17 1151</inkml:trace>
</inkml:ink>
</file>

<file path=ppt/ink/ink2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0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1 419 10368,'3'15'5120,"7"15"-6400,-7-27 9471,2 33-7679,0-11 128,7 30-640,1-11 0,19-1-1152,-6 2 128,9-12-1792,-5-11 129</inkml:trace>
  <inkml:trace contextRef="#ctx0" brushRef="#br0" timeOffset="1">259 0 14208,'-53'18'7039,"45"4"-10111,8-19 13056,8 5-14464,-3-1 128,3 5-2559,-3-6-1</inkml:trace>
</inkml:ink>
</file>

<file path=ppt/ink/ink2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0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1338 146 7424,'-1'-1'112,"-1"1"1,1-1 0,0 1-1,0-1 1,0 0-1,0 0 1,0 1 0,0-1-1,0 0 1,0 0 0,1 0-1,-1 0 1,0 0-1,0 0 1,1 0 0,-1 0-1,1 0 1,-1 0-1,1-1 1,-1 1 0,1 0-1,0 0 1,-1-1 0,1 1-1,0 0 1,0 0-1,0-1 1,0 1 0,0 0-1,0 0 1,1-1 0,-1 1-1,0 0 1,0 0-1,1 0 1,-1-1 0,1 1-1,-1 0 1,1 0-1,0 0 1,-1 0 0,2-1-1,-1 0 59,-1 1 1,1-1-1,-1 1 0,0-1 0,1 1 0,-1-1 0,0 1 0,0-1 0,0 1 0,0-1 1,0 0-1,0 1 0,0-1 0,-1 1 0,1-1 0,-1 1 0,1-1 0,-1 1 0,1-1 1,-1 1-1,0-1 0,0 1 0,0 0 0,0 0 0,0-1 0,0 1 0,0 0 0,-2-2 1,-2-1 79,1 0 0,-2 0 0,1 0 0,0 0 0,-1 1 0,-7-3 0,-2 0-74,0 1 1,0 1-1,0 0 0,0 1 0,-1 1 1,-22-1-1,-98 6 2013,103-1-1930,-22 2 175,-1 3 1,1 3 0,1 2 0,0 2 0,1 2-1,-66 31 1,83-33-297,1 2 0,0 1-1,1 2 1,1 1 0,1 2-1,1 1 1,-39 38 0,43-33-42,2 2 1,0 0-1,2 2 1,2 1-1,1 0 1,-26 57-1,40-75-56,0 1 1,1 0-1,0-1 0,2 1 0,0 1 1,0-1-1,1 0 0,2 1 0,-1-1 1,2 1-1,0-1 0,1 1 0,1-1 1,8 31-1,-3-27-7,0-1-1,2 0 1,0 0 0,1-1 0,0-1-1,2 0 1,0 0 0,1-1 0,0-1 0,1 0-1,31 22 1,-22-19-23,1-1-1,1-2 1,1 0 0,0-2-1,1-1 1,1-1 0,-1-2-1,2-1 1,33 6 0,-18-7-153,1-2-1,0-2 1,0-1 0,0-3 0,73-11-1,107-33-2535,-82 5-2323,-83 21 1523</inkml:trace>
</inkml:ink>
</file>

<file path=ppt/ink/ink2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1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12 8192,'-8'-8'888,"4"4"3110,3 14 422,1 11-2591,-8 98 1073,0 228-1580,8-298-859,9 364 2082,63 191-796,-67-581-1748,3 11-65,-1 0 0,-2 1 0,-2 0 0,0 0 0,-4 43-1,0-75-57,1 0-1,-1 0 0,1 0 0,-1 0 0,0 1 1,0-1-1,-1 0 0,1-1 0,-2 4 0,2-5-69,0 0-1,1 0 1,-1-1 0,1 1-1,-1-1 1,0 1-1,0 0 1,1-1-1,-1 1 1,0-1 0,0 0-1,0 1 1,1-1-1,-1 0 1,0 1-1,0-1 1,0 0 0,0 0-1,0 0 1,-1 0-1,-11 0-3391</inkml:trace>
</inkml:ink>
</file>

<file path=ppt/ink/ink2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2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18 138 8576,'2'1'630,"0"0"0,-1 0 1,1 0-1,-1 1 0,0-1 1,1 1-1,-1-1 1,0 0-1,0 1 0,0 0 1,0-1-1,0 1 0,0 0 1,1 2-1,13 41 2900,4 62-3384,-15-85 440,2 25 1142,0 75 0,-6-120-1699,0-1 1,0 0 0,0 0 0,0 0-1,0 1 1,0-1 0,0 0 0,0 0-1,0 0 1,0 1 0,-1-1 0,1 0 0,-1 0-1,1 0 1,-1 0 0,1 0 0,-1 0-1,0 0 1,1 0 0,-1 0 0,-1 1-1,1-2-17,1 1 0,-1-1 0,0 0 0,0 0-1,0 0 1,1 0 0,-1-1 0,0 1 0,0 0-1,1 0 1,-1 0 0,0-1 0,0 1-1,1 0 1,-1-1 0,0 1 0,1 0 0,-1-1-1,0 1 1,1-1 0,-1 1 0,0-2-1,-4-3 6,0 0-1,1 0 0,-1 0 1,1-1-1,-4-7 1,1-4-3,1-1 0,1 1 0,1-1 0,0 0 1,1-1-1,1 1 0,1 0 0,1-21 1,1 25 16,0 1 0,0-1 0,1 1 0,1 0 0,0-1 0,1 1 0,1 1 0,0-1 0,0 1 0,1-1 0,1 2 0,0-1 0,1 1 0,0 0 0,1 0 0,0 1 0,0 1 0,16-14 0,-15 16 10,-1 0 0,2 0 0,-1 1 1,1 1-1,-1 0 0,1 0 0,1 1 0,-1 0 0,1 1 0,-1 0 0,1 1 0,0 0 0,0 1 0,0 0 0,0 1 0,0 1 0,0 0 1,0 0-1,0 1 0,-1 1 0,18 5 0,-11 0-10,0 1 1,-1 0-1,0 1 0,0 1 1,-1 1-1,-1 0 0,0 1 1,0 1-1,-1 0 1,-1 1-1,-1 0 0,0 1 1,-1 1-1,0-1 0,-2 2 1,13 29-1,-20-41-226,0 0 0,-1 0 0,1 0-1,-1 1 1,-1-1 0,1 1 0,-1-1 0,0 1-1,-1 7 1,1-12 89,0 0 0,-1 0-1,1 0 1,-1 0 0,1 0-1,-1 0 1,0 0 0,0 0-1,1 0 1,-1 0 0,-1 0-1,1 0 1,0-1 0,0 1-1,-1 0 1,1-1 0,-1 1-1,1-1 1,-1 0 0,0 1-1,1-1 1,-1 0 0,0 0 0,0 0-1,0 0 1,0-1 0,0 1-1,0 0 1,0-1 0,-3 1-1,4-1-197,0 0 0,0 0-1,-1 0 1,1 0 0,0 0 0,-1 0-1,1-1 1,0 1 0,-1 0 0,1-1-1,0 1 1,0-1 0,0 0-1,0 1 1,-1-1 0,1 0 0,-1-1-1,-1 0-490,-6-2-2788</inkml:trace>
</inkml:ink>
</file>

<file path=ppt/ink/ink2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2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103 312 11392,'-2'1'238,"1"0"1,0 0-1,0 0 1,0 0-1,1 1 1,-1-1-1,0 0 1,0 0-1,1 1 1,-1-1-1,1 0 1,-1 1-1,1-1 1,-1 1-1,1-1 1,0 0-1,0 1 1,0-1-1,0 1 1,0-1-1,0 1 1,0-1-1,0 1 1,1 1-1,0 3 526,1 0 0,0 0 0,1 0 0,-1-1 0,1 1 0,6 7 1,28 35 2485,0-11-3582,-28-29 407,1 0 0,0-1 1,0 0-1,0 0 0,1-1 1,0-1-1,0 0 1,1 0-1,-1-1 0,1-1 1,0 0-1,0 0 0,0-1 1,15 0-1,-7-2 82,0-2-1,-1 0 0,1-1 0,-1-1 1,0-1-1,0-1 0,-1 0 1,0-2-1,0 0 0,0-1 1,24-17-1,-34 21-124,-1 0 0,0 0 0,0-1 0,0-1 0,-1 1 0,0-1 0,0 0 0,0 0 1,-1-1-1,0 1 0,-1-1 0,0 0 0,0-1 0,0 1 0,-1-1 0,-1 1 0,1-1 0,-2 0 0,1 0 0,-1 0 0,0 0 0,-1 0 0,0-1 0,0 1 0,-1 0 0,0 0 0,-3-9 0,-1 4-54,-1-1-1,0 1 0,-1 1 0,-1-1 1,0 1-1,-1 1 0,0 0 0,-1 0 1,0 0-1,-1 1 0,0 1 0,0 0 1,-2 1-1,-17-12 0,17 13-22,-1 1-1,1 1 1,-1 0-1,0 0 1,-1 2-1,1 0 1,-1 0-1,0 1 1,0 1-1,-29 0 1,39 1 33,-12 0-37,0 1 0,0 0 0,0 1 0,0 1 0,1 1 0,-1 0 0,1 1 0,0 1 0,-29 12-1,31-11 3,0 0 0,1 1 0,-1 1 0,1 0 0,1 0 0,0 2 0,-17 15 0,24-19-25,0-1 1,0 0-1,1 1 1,0 0-1,0 0 1,1 0-1,-1 1 1,2-1-1,-1 1 1,1 0-1,0 0 1,0 0-1,0 0 1,1 0-1,0 0 1,1 0-1,0 8 1,0-9-130,1 1 1,0-1 0,1 0 0,-1 0-1,1 0 1,0 0 0,1 0 0,0 0-1,0-1 1,0 1 0,0-1 0,1 0-1,0 0 1,0 0 0,0 0 0,1-1 0,-1 1-1,7 3 1,0 0-558,1 0 0,0-1 1,0-1-1,0 0 0,1-1 0,26 8 0,27 6-2697</inkml:trace>
</inkml:ink>
</file>

<file path=ppt/ink/ink2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3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83 10240,'-2'-3'593,"-6"-13"2347,7 22-1759,4 1 3833,1-3-3658,-4-4-1349,1 1 0,-1-1 0,1 1 0,-1-1 0,1 1 0,-1-1-1,1 1 1,-1-1 0,1 1 0,-1 0 0,0-1 0,1 1 0,-1 0-1,0-1 1,0 1 0,0 0 0,1 0 0,-1-1 0,0 1-1,0 0 1,0 0 0,0 0 0,1 45 1051,-5 53-1,0 44 391,8 32 1410,-4-206-2670,-1-7-87,2 1 0,10-61 0,-5 63-94,2 0 0,1 0-1,23-56 1,-28 81 34,1 0 1,0 0-1,1 1 0,0-1 0,0 1 0,1 1 0,0-1 0,0 1 1,1 0-1,0 1 0,0 0 0,1 0 0,0 1 0,0 0 0,1 1 1,0-1-1,14-4 0,-12 6 33,0 1 0,0 1 0,1 0 0,-1 1 0,0 0 0,1 1 0,-1 0 1,1 1-1,-1 0 0,0 1 0,1 1 0,-1 0 0,0 0 0,-1 1 0,1 1 0,-1 0 1,0 0-1,17 12 0,-10-3 10,-1 0 1,0 1-1,-2 1 1,0 1 0,-1 0-1,0 1 1,-1 0-1,-1 1 1,-1 1 0,-1 0-1,9 23 1,0 10-339,-2 1 0,-3 1 0,10 70 1,-22-118-113,2 14-908,-4-20 1187,0-1 0,0 0-1,0 0 1,1 1 0,-1-1-1,0 0 1,0 0 0,0 1-1,0-1 1,0 0-1,0 0 1,1 0 0,-1 1-1,0-1 1,0 0 0,0 0-1,1 0 1,-1 0-1,0 1 1,0-1 0,1 0-1,-1 0 1,0 0 0,0 0-1,1 0 1,-1 0 0,0 0-1,0 0 1,1 0-1,-1 0 1,0 0 0,0 0-1,1 0 1,-1 0 0,0 0-1,0 0 1,1 0-1,-1 0 1,0 0 0,1 0-1,-1 0 1,0 0 0,0 0-1,0-1 1,1 1 0,-1 0-1,0 0 1,0 0-1,0 0 1,1-1 0,-1 1-1,0 0 1,0 0 0,5-5-3775</inkml:trace>
</inkml:ink>
</file>

<file path=ppt/ink/ink2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3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0 481 12416,'8'1'1632,"0"-1"0,0 1 1,0-1-1,0-1 0,0 0 1,0 0-1,15-4 0,34-7 1089,-15 1-3525,-13 2 842,0-2 0,-1-2 0,0 0 1,-1-2-1,0-1 0,28-22 0,-44 30-9,-1-1 1,0 0-1,0 0 1,-1-1-1,0 0 1,-1-1-1,0 0 1,-1 0-1,0 0 1,0-1-1,-2 0 1,1-1-1,-2 1 1,1-1-1,-2 0 1,4-18-1,-7 26-5,0 1-1,0 0 1,0-1 0,-1 1-1,1 0 1,-1 0-1,0-1 1,0 1 0,0 0-1,-1 0 1,0 0 0,1 0-1,-2 1 1,1-1-1,0 0 1,-1 1 0,1-1-1,-1 1 1,0 0 0,0 0-1,0 0 1,0 0-1,-6-3 1,0 1 58,1 0-1,-1 1 1,0-1-1,0 2 1,0-1 0,-1 1-1,0 1 1,-18-3-1,20 4-29,0 1-1,0-1 0,0 2 0,0-1 0,0 1 1,0 0-1,0 1 0,0 0 0,0 0 0,0 1 1,1 0-1,-1 0 0,1 1 0,-13 8 0,13-7-22,0 0-1,0 0 0,0 0 0,1 0 1,0 1-1,1 0 0,-1 1 0,1-1 1,0 1-1,0 0 0,1 0 0,0 1 0,1-1 1,-1 1-1,1 0 0,1 0 0,0 0 1,0 0-1,-1 11 0,-4 6 26,3-8-29,-1 1 0,2 0 1,1 0-1,0 0 0,1 1 0,1-1 1,1 0-1,0 0 0,2 0 0,6 29 0,-6-33-15,1-1 0,0 1 0,1-1 0,0 0 0,1 0-1,1 0 1,0-1 0,0 0 0,1 0 0,1-1 0,0 0 0,13 12-1,-12-12-19,1-1-1,0 1 0,0-2 1,1 1-1,0-2 0,1 0 1,0 0-1,0-1 0,1-1 1,0 0-1,0-1 0,0 0 1,1-1-1,-1-1 0,29 3 1,-27-5-232,1-2 0,-1 1 0,1-2 0,-1 0 1,1-1-1,-1-1 0,24-8 0,-26 6-345,0 0-1,-1 0 1,0-1 0,0-1 0,-1 0-1,0 0 1,0-2 0,-1 1-1,12-14 1,-12 9-679,-1 0 0,15-28 1,11-24-2596</inkml:trace>
</inkml:ink>
</file>

<file path=ppt/ink/ink2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3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13440,'-4'15'6655,"47"94"-8575,-29-90 12928,25 32-10752,-9-11 128,36 14-640,-13-14 0,43-28-1408,-21-9 0,56-61-2048,-35 18 128</inkml:trace>
</inkml:ink>
</file>

<file path=ppt/ink/ink2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4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40 9728,'6'-17'5676,"-5"29"885,-1 12-2177,-2-5-5240,-4 27 1202,2-1 1,2 1 0,4 50-1,0-83-216,0 0 0,0 0-1,1 0 1,1-1 0,0 1 0,1-1-1,0 0 1,1 0 0,10 16 0,-11-20-90,1-1 0,0 1 0,0-1 0,1-1 0,0 1 0,0-1 0,0-1 0,1 1 0,0-1 0,0 0 0,0-1 1,0 0-1,1 0 0,10 2 0,-8-3-22,1 0 1,-1-1-1,1 0 1,-1-1-1,1 0 1,0-1-1,-1 0 1,1-1-1,0 0 1,-1-1-1,1 0 1,-1-1-1,0 0 1,13-6-1,1-4-1,-1-1-1,0-1 1,-2-2-1,1 0 1,-2-1 0,0-1-1,-2-1 1,31-40-1,-38 45 0,-1 0 0,-1-1-1,0 0 1,-1 0-1,-1-1 1,8-27-1,-12 33 8,0-1 0,-1 0 0,-1-1 1,0 1-1,-1 0 0,0 0 0,-1-1 0,0 1 0,-1-1 0,-4-18 0,4 27-1,0 1 0,0 0 0,-1-1 0,1 1 0,-1 0 0,1 0 0,-1 0 0,0 0 1,0 0-1,-5-4 0,6 6-16,0 0 0,1 1 0,-1-1 1,0 1-1,0-1 0,0 1 1,0-1-1,0 1 0,0 0 0,0-1 1,0 1-1,0 0 0,0 0 0,0 0 1,0 0-1,0 0 0,0 0 0,0 0 1,-1 0-1,1 0 0,0 0 0,0 1 1,0-1-1,0 0 0,0 1 1,1-1-1,-1 1 0,0-1 0,0 1 1,0 0-1,0-1 0,0 1 0,1 0 1,-1-1-1,0 1 0,0 0 0,1 0 1,-1 0-1,1 0 0,-1 0 1,1-1-1,-1 3 0,-4 5 38,0-1 0,1 1 0,0 1-1,1-1 1,-1 1 0,2-1 0,-1 1 0,1 0-1,1 0 1,-2 16 0,2 3 51,2 1 1,5 34-1,-4-49-56,1 0-1,0-1 1,1 1 0,1-1-1,0 0 1,0 0 0,2-1-1,-1 0 1,2 0 0,0 0-1,0-1 1,1 0 0,0-1-1,1 0 1,0 0 0,18 12-1,-12-10-304,0-2 0,1 0-1,0 0 1,0-2 0,1 0-1,0-1 1,1-1 0,-1-1-1,1-1 1,0 0 0,30 2-1,-3-10-3210,-5-4-491</inkml:trace>
</inkml:ink>
</file>

<file path=ppt/ink/ink2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5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70 9344,'-14'-6'3808,"9"11"1157,8 26 2333,1-8-8180,42 210 2844,-41-210-1627,1-1 1,9 24-1,3 9 280,-24-90-508,1 0 0,-1-58-1,5 67-106,1-1 0,2 0 0,0 1 0,2 0 0,1 0 0,1 0 0,19-50 0,-23 71 22,0 0 0,1 0 0,0 1-1,0-1 1,0 1 0,0-1 0,1 1-1,-1 0 1,1 0 0,0 1 0,1-1-1,-1 1 1,0 0 0,1 0 0,0 0-1,0 1 1,0-1 0,0 1 0,0 1-1,0-1 1,10-1 0,-5 2 46,0 0 0,-1 2 1,1-1-1,-1 1 0,1 0 0,-1 1 0,1 0 1,-1 1-1,0 0 0,0 0 0,0 1 1,14 8-1,10 8 49,0 1 0,-1 3 1,-1 0-1,-1 2 0,-1 1 1,-2 1-1,-1 2 0,-1 0 1,36 60-1,-55-79-108,0 0 0,0 1 1,-1 0-1,-1 0 0,5 22 0,3 10 64,-11-41-116,-1-1 0,1 1-1,-1-1 1,0 1 0,0-1 0,0 1 0,0-1-1,0 1 1,-1-1 0,1 0 0,-1 1 0,0-1-1,1 0 1,-1 1 0,0-1 0,-1 0 0,-1 3-1,-5 15-1482,8-20 1421,0 0-1,0 1 1,0-1-1,0 0 1,0 1 0,0-1-1,0 0 1,0 0-1,0 1 1,0-1-1,0 0 1,0 1 0,0-1-1,0 0 1,0 0-1,0 1 1,0-1-1,-1 0 1,1 0-1,0 1 1,0-1 0,0 0-1,0 0 1,-1 1-1,1-1 1,0 0-1,0 0 1,0 0 0,-1 0-1,1 1 1,0-1-1,0 0 1,-1 0-1,1 0 1,0 0 0,-1 0-1,1 0 1,0 0-1,0 0 1,-1 0-1,1 1 1,0-1 0,-1 0-1,1-1 1,0 1-1,0 0 1,-1 0-1,1 0 1,0 0 0,-1 0-1,1 0 1,-4-4-3757</inkml:trace>
</inkml:ink>
</file>

<file path=ppt/ink/ink2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3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5 377 2304,'0'0'17,"0"0"0,0 0 1,0 0-1,-1 0 0,1 0 0,0-1 1,0 1-1,0 0 0,0 0 0,-1 0 0,1 0 1,0 0-1,0 0 0,0 0 0,-1 0 1,1 0-1,0 0 0,0-1 0,0 1 0,0 0 1,0 0-1,-1 0 0,1 0 0,0 0 1,0-1-1,0 1 0,0 0 0,0 0 1,0 0-1,0-1 0,0 1 0,0 0 0,0 0 1,-1 0-1,1-1 0,0 1 0,0 0 1,0 0-1,0 0 0,0-1 0,0 1 1,1 0-1,-1 0 0,0 0 0,0 0 0,0-1 1,0 1-1,0 0 0,0 0 0,0 0 1,0-1-1,1 1 0,10-19 1106,29-29 990,-25 31-1505,12-11 184,1 1 0,1 1 0,1 2 1,61-38-1,-69 47-657,2 0 118,1 0-1,0 1 1,1 2-1,47-16 1,-56 23-154,-1 1 1,1 1 0,0 0 0,0 1 0,0 1 0,0 0 0,0 2 0,0 0-1,24 4 1,-25-1-37,0 0-1,0 0 0,0 2 0,0 0 1,-1 0-1,0 2 0,-1 0 1,1 0-1,-1 2 0,25 21 0,-31-22-33,0 0 0,-1 0 0,1 0-1,-2 1 1,1 1 0,-1-1-1,-1 1 1,0 0 0,-1 0 0,0 0-1,0 1 1,-1-1 0,-1 1-1,0 0 1,-1 0 0,1 15 0,-3-6 21,0 1 1,-1-1 0,-1 0 0,0 0 0,-2 0 0,-1-1 0,0 0 0,-2 0 0,0 0 0,-16 25 0,19-35-31,-1 0 0,0-1 0,0 0 0,-1-1 0,0 1 0,-1-1 0,0-1 1,0 1-1,-1-1 0,0-1 0,0 0 0,0 0 0,-1-1 0,0 0 0,0 0 0,0-1 1,0-1-1,-1 1 0,0-2 0,1 0 0,-16 2 0,21-4-22,0 0 0,1 0 0,-1 0 0,0-1 0,0 1 0,0-1 0,1 0 0,-1-1 0,0 1 0,1-1 0,0 0 0,-1 0 0,1 0 0,0 0 0,0-1 0,0 0 0,0 0 0,0 0 0,1 0 0,0-1-1,-1 1 1,1-1 0,0 0 0,1 0 0,-1 0 0,1 0 0,0 0 0,0-1 0,0 1 0,0-1 0,1 1 0,0-1 0,0 0 0,-1-9 0,0 0-57,1 1-1,1-1 1,0 0-1,1 0 1,1 1-1,0-1 1,0 1-1,1-1 1,1 1-1,11-25 1,-4 17-109,1 1 0,1 1 0,1 0 0,1 0 0,1 2 0,0 0 0,1 1 0,33-25 0,-7 11-529,0 3-1,89-42 0,-118 62 564,8-3-165,0 0-1,32-8 1,-49 16 286,-1 1 0,1 0 1,0 0-1,0 0 1,0 0-1,0 1 0,0 0 1,0 0-1,0 1 1,-1-1-1,1 1 1,0 0-1,0 0 0,0 1 1,-1-1-1,1 1 1,8 5-1,-11-5 67,1 0 0,-1 0 0,0 0 0,0 1-1,0-1 1,-1 1 0,1 0 0,0-1 0,-1 1 0,0 0 0,0 0 0,0 0-1,0 0 1,0 0 0,0 0 0,0 4 0,1 57 891,0-14-374,0-41-522,0 1 0,0-1 0,1 0 0,0 0 0,1 0 0,0 0 0,0 0 0,1-1 0,0 0 0,0 0 0,1 0 0,0-1 0,1 0 0,0 0 0,0 0 0,0-1 0,0 0 0,1-1 1,0 1-1,1-1 0,-1-1 0,1 0 0,12 4 0,-11-5-230,0-1 0,0 0 0,0-1 0,0 0 0,1 0 1,-1-1-1,0-1 0,0 0 0,1 0 0,-1-1 0,0 0 1,0-1-1,-1 0 0,12-5 0,20-12-1376,1-7-107</inkml:trace>
</inkml:ink>
</file>

<file path=ppt/ink/ink2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6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588 223 7680,'-1'-2'191,"1"0"0,-1-1 0,1 1 0,0 0 0,-1 0 0,1-1 1,0 1-1,1 0 0,-1 0 0,0-1 0,1 1 0,-1 0 0,1 0 0,-1 0 0,1 0 0,0-1 1,0 1-1,0 0 0,0 0 0,0 1 0,1-1 0,-1 0 0,4-3 0,-4 4-46,1-1-1,-1 0 0,1 1 0,-1-1 1,0 0-1,1 0 0,-1 0 1,0 0-1,0 0 0,-1 0 1,1 0-1,0 0 0,-1 0 0,1-1 1,-1 1-1,0 0 0,0 0 1,0 0-1,0-1 0,0 1 1,0 0-1,0 0 0,-1-1 0,1 1 1,-1 0-1,0 0 0,1 0 1,-2-3-1,-2-2 32,1 0 0,0 1 1,-1-1-1,-1 0 0,1 1 1,-7-7-1,6 8 32,0 0 0,-1 0 0,1 0 0,-1 1 0,0 0 0,-1 0 0,1 1 0,-1 0-1,1 0 1,-1 0 0,0 1 0,0 0 0,0 0 0,0 1 0,0 0 0,-1 0 0,1 0 0,-8 1 0,-2 2 124,1 0-1,0 0 1,0 2-1,1 0 1,-1 0-1,-26 13 1,19-6-108,0 2 0,1 1 0,0 0 0,1 2 0,0 0 0,2 2 0,0 0 0,0 1 0,2 1 0,1 0 0,-22 36 0,31-46-178,1 0 1,0 1-1,1 0 1,0 0-1,1 0 1,0 0-1,1 1 1,0 0-1,1-1 1,-2 25 0,3-26-24,1 0 1,1 0 0,0-1 0,0 1 0,1 0 0,0 0 0,1-1 0,0 0 0,0 1 0,1-1 0,0 0 0,1-1-1,0 1 1,0-1 0,1 0 0,0 0 0,7 7 0,-3-5-8,1-1-1,0 1 1,0-2 0,1 0-1,0 0 1,0-1 0,1-1-1,0 0 1,0-1 0,1 0-1,22 5 1,7-2 58,1-2-1,-1-2 1,1-2-1,78-6 1,-87 1-32,1-2 0,-1-1 0,-1-2-1,1-2 1,-1 0 0,51-25 0,-75 30-40,-1-1-1,0 1 0,0-1 0,10-10 0,-17 14-2,0 1-1,0-1 1,0 0 0,-1 0 0,1 0 0,0 0-1,-1 0 1,0-1 0,1 1 0,-1 0-1,0-1 1,0 1 0,0-1 0,0 1 0,-1-1-1,1 1 1,-1-1 0,1 1 0,-1-1 0,0 0-1,0-3 1,-3-1-19,0 10-24,3 16-20,1-13 88,2 0-1,-1 0 1,1-1-1,0 1 1,0-1-1,0 0 1,1 0-1,0 0 1,0 0 0,0-1-1,0 1 1,1-1-1,0 0 1,7 4-1,8 5 155,0-2 1,30 13-1,-43-21-149,10 4 76,0-1-1,1-1 0,-1-1 0,1 0 1,0-1-1,0-1 0,20-1 0,9-1 237,64-10-1,-93 8-293,0 0 1,-1-1-1,1-1 0,-1 0 0,0-2 0,0 0 1,-1 0-1,0-2 0,0 0 0,0-1 1,-1 0-1,0-2 0,21-19 0,-33 27-50,0-1 0,0 1 0,0-1-1,0 0 1,-1 0 0,1 0 0,-1-1-1,0 1 1,-1 0 0,1-1-1,-1 1 1,0-1 0,0 0 0,0 1-1,0-1 1,-1 0 0,0 0 0,0 1-1,0-1 1,-1 0 0,0 0-1,0 1 1,0-1 0,-3-8 0,-3-3-73,0 1 1,-1-1 0,-1 2 0,-1-1-1,-14-16 1,13 17 11,-2 0 0,1 1 0,-2 1 0,0 0 0,0 1 0,-1 1 0,0 0 0,-1 1 0,-32-14 0,29 14-12,-1 1 1,0 0-1,0 2 1,0 0-1,-1 2 0,0 0 1,0 1-1,0 1 0,0 1 1,0 1-1,0 1 0,0 1 1,0 1-1,0 0 1,0 2-1,1 0 0,-1 1 1,1 2-1,1 0 0,0 1 1,-23 13-1,34-16 41,0 1 1,0-1-1,1 1 0,0 0 1,0 1-1,0 0 0,1 0 1,0 1-1,1-1 0,-7 13 0,10-15 15,-1 0 0,1 0-1,0 1 1,1-1 0,-1 0-1,1 1 1,0-1 0,1 0-1,-1 1 1,1-1 0,1 1-1,-1-1 1,1 1 0,0-1-1,1 0 1,-1 1 0,1-1-1,4 7 1,0-3 4,0-1 0,1 1 0,0-1 0,1-1 0,0 1 0,0-1 0,1-1 0,0 0 0,0 0 0,1-1 0,0 0 0,0 0 0,0-1 0,1-1 0,21 7 0,-4-4-12,0-1-1,1-2 1,-1-1-1,1-1 1,0-1-1,0-2 1,0-1 0,0-1-1,-1-1 1,1-2-1,-1-1 1,-1-1-1,1-1 1,-1-2-1,-1 0 1,0-2 0,42-28-1,-58 34 60,-1 0 0,0 0 0,0-2-1,0 1 1,-1-1 0,0 0 0,-1-1 0,12-20 0,-15 13 161,-14 14 393,8 3-510,0 1 0,0-1 0,0 1-1,0 0 1,0 0 0,0 0-1,1 0 1,-1 0 0,0 1 0,1-1-1,-1 0 1,1 1 0,-1-1-1,-1 4 1,0 0 12,1 0 0,0 0 0,0 1 0,0-1 0,1 0 0,0 1 0,0-1 0,0 1 0,1-1 0,0 1 0,0-1 0,0 1 0,1-1 0,0 1 0,0-1 0,0 0 0,0 1 0,1-1-1,0 0 1,4 8 0,3 4 60,1 0 0,0 0 0,2-1-1,15 19 1,-17-25-154,0 0 0,1 0-1,0-1 1,1-1 0,0 0 0,0 0 0,0-1-1,1 0 1,0-1 0,1-1 0,-1 0 0,1-1-1,0-1 1,0 0 0,0 0 0,18 0 0,-18-3-727,0 0 1,0 0-1,0-1 0,0-1 1,-1 0-1,1-1 1,-1 0-1,1-1 0,-1-1 1,17-8-1,3-2-3234</inkml:trace>
</inkml:ink>
</file>

<file path=ppt/ink/ink2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7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8832,'1'-1'239,"-1"0"1,1 1-1,0-1 1,-1 0-1,1 1 1,0-1-1,0 0 1,0 1-1,-1-1 1,1 1-1,0-1 0,0 1 1,0 0-1,0-1 1,0 1-1,0 0 1,0 0-1,0-1 1,0 1-1,-1 0 1,1 0-1,0 0 1,0 0-1,0 0 1,0 1-1,0-1 1,0 0-1,0 0 1,0 0-1,0 1 1,0-1-1,0 1 1,0-1-1,-1 1 1,1-1-1,0 1 0,0-1 1,0 1-1,-1 0 1,1-1-1,0 1 1,-1 0-1,1 0 1,-1-1-1,1 1 1,-1 0-1,1 0 1,-1 0-1,1 0 1,-1 0-1,0-1 1,1 3-1,8 25 3173,-6-5-3645,-3 11 522,5 138 993,-3-149-968,1 1 1,1-1-1,1-1 0,1 1 0,11 26 0,-16-46-295,0 0 1,1-1-1,-1 1 0,0 0 1,1-1-1,-1 1 0,1-1 0,0 0 1,0 0-1,3 4 0,-5-6-12,1 0 0,-1 0 0,0 0 0,1 0 0,-1 0 0,1 0 0,-1 0 0,0 0 0,1 0 0,-1 0 0,0 0 0,1 0 0,-1-1 0,0 1 0,1 0 0,-1 0 0,0 0 0,1 0 0,-1-1 0,0 1 0,1 0 0,-1 0 0,0-1 0,1 1 0,-1 0 0,0 0 0,0-1-1,0 1 1,1 0 0,-1-1 0,0 1 0,0 0 0,0-1 0,0 1 0,0-1 0,0 1 0,1 0 0,-1-1 0,0 1 0,0 0 0,0-1 0,0 0 0,1-9 70,0-1 0,0 1 0,-1-1-1,-2-20 1,0-3-34,1 1-1,1 0 1,2-1 0,1 1-1,9-36 1,-11 65-21,0 0-1,1 0 1,0 0 0,0 0-1,0 0 1,0 1 0,0-1-1,1 1 1,-1-1 0,1 1-1,0 0 1,0 0-1,1 0 1,-1 1 0,0-1-1,1 1 1,0 0 0,-1 0-1,1 0 1,0 0 0,0 1-1,0-1 1,0 1 0,0 0-1,0 0 1,8 0-1,8-1 70,1 1 0,-1 1 0,0 1 0,22 3 0,-38-3-85,13 1 12,-1 1 0,0 1-1,0 0 1,-1 1 0,1 0-1,-1 2 1,0 0 0,-1 0-1,0 2 1,0 0-1,0 0 1,23 23 0,-29-25-12,0 2 1,-1-1 0,0 1-1,-1 0 1,1 0 0,-2 1-1,1 0 1,-1 0 0,-1 0-1,0 0 1,-1 1 0,1 0-1,-2 0 1,0 0 0,0 0-1,-1 0 1,0 0 0,-1 0-1,-2 20 1,-15 57 121,17-99-130,0 0-6,0-1 0,1 0 0,1 0 0,2-12-1,3-3-137,1 0 0,2 1 0,0 0 0,2 1 0,15-25 0,-22 42 124,0 1 0,0-1-1,0 1 1,1 1 0,0-1-1,1 1 1,-1 0 0,1 1 0,0-1-1,1 1 1,-1 1 0,1-1 0,0 1-1,0 1 1,1-1 0,-1 2 0,1-1-1,-1 1 1,1 0 0,10 0-1,3 1 92,-1 2 0,1 0 0,-1 2 0,1 0-1,-1 2 1,0 0 0,32 13 0,-20-5 17,-1 2 1,0 2-1,56 38 0,-82-52-78,-1 1 0,-1-1-1,1 1 1,0 0-1,-1 1 1,0-1-1,0 0 1,0 1 0,-1 0-1,1 0 1,-1 0-1,0 1 1,-1-1-1,1 1 1,-1-1 0,0 1-1,-1 0 1,1 0-1,-1 0 1,0 0-1,0 0 1,-1 0 0,0 0-1,0 0 1,-1 0-1,1 0 1,-1 0-1,0 0 1,-1 0 0,-3 9-1,-6 25-1280,-2-1 0,-28 58 1,39-92 533,-3 4-977,-2-12-2251,2-4 127</inkml:trace>
</inkml:ink>
</file>

<file path=ppt/ink/ink2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7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1 11520,'-2'1'335,"0"1"0,0 0 0,0 1 1,1-1-1,-1 0 0,1 1 0,-1-1 0,1 0 1,0 1-1,-1 0 0,1-1 0,1 1 1,-2 5-1,-6 53 4614,1 111 0,22 213-4864,-14-377-84,22 247-351,12 194-538,-35-428 750,1 15-11,-1 1 0,-6 35 0,5-64-34,0-1 0,0 1-1,-1-1 1,0 1-1,-1-1 1,1 0-1,-1 0 1,-1 0-1,1 0 1,-1 0 0,0-1-1,-1 0 1,0 0-1,0 0 1,-9 8-1,-17-3-2418,1-3-235</inkml:trace>
</inkml:ink>
</file>

<file path=ppt/ink/ink2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7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1 154 10752,'41'-28'4300,"-25"20"-3396,-1 0-1,2 1 0,21-6 1,-5 1 3491,42-10-3634,2 4-1,140-16 1,-203 32-714,1 1-1,0 0 1,0 1-1,0 1 0,0 0 1,0 1-1,-1 0 1,1 2-1,-1-1 1,1 2-1,-1 0 0,-1 1 1,1 0-1,-1 1 1,0 0-1,20 16 1,-30-21-22,0 1 0,0 0 1,-1 0-1,1 0 0,-1 0 0,0 1 1,0-1-1,0 1 0,0-1 1,-1 1-1,1 0 0,-1-1 1,0 1-1,0 0 0,0 0 1,-1 0-1,1 0 0,-1 0 1,0 0-1,0 0 0,-1 0 1,1 0-1,-1 0 0,0 0 1,0 0-1,0-1 0,-2 5 1,-3 7 26,0 0 1,-1 0-1,-1-1 1,-1 0-1,-11 15 0,2-4 12,-2-1 0,0-1 0,-2 0 0,0-2 0,-1-1 0,-26 18 0,39-31-124,0 0-1,0-1 1,-1 0-1,0-1 0,0-1 1,0 1-1,-18 3 0,24-7 10,-1 0-1,1 0 1,0-1-1,-1 1 1,1-1-1,-1-1 1,1 1-1,-1-1 1,1 0 0,0 0-1,0-1 1,-1 1-1,1-1 1,0 0-1,0-1 1,1 1-1,-1-1 1,0 0-1,-4-4 1,4 3-220,0-1 0,1-1 0,-1 1 0,1-1 0,0 1 0,0-1 0,1 0 0,0-1 0,0 1 0,0 0 0,1-1 0,0 0 0,0 1 0,1-1 0,-1-9 0,1 6-497,0 0 1,1 1-1,0-1 1,1 0 0,0 1-1,1-1 1,0 1-1,0-1 1,1 1-1,7-16 1,11-17-2561</inkml:trace>
</inkml:ink>
</file>

<file path=ppt/ink/ink2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8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154 178 8448,'-2'4'7743,"3"4"-3565,5 32-2738,-2-17 174,-4-15-1509,1-1-1,0 1 0,0 0 0,1-1 1,0 0-1,0 1 0,1-1 1,0 0-1,0 0 0,1 0 1,0-1-1,0 1 0,0-1 0,1 0 1,0 0-1,0 0 0,7 5 1,0-3 43,0 0 1,-1-1-1,2 0 1,-1-1 0,1-1-1,0 0 1,0-1 0,1 0-1,-1-1 1,1-1-1,0 0 1,0 0 0,0-2-1,0 1 1,-1-2 0,1 0-1,0-1 1,21-5-1,-17 4-110,-1-2 0,0 0 0,0-1 0,0 0 0,-1-1 0,0-1 0,0-1-1,-1 0 1,0-2 0,0 1 0,-1-1 0,-1-1 0,0-1 0,15-18-1,-25 27-32,0 0 0,0 0 0,-1 0 0,1-1 0,-1 1-1,0-1 1,0 0 0,0 0 0,-1 1 0,0-1 0,0 0-1,0 0 1,0 0 0,-1 0 0,0 0 0,0 0 0,0 0-1,-1-1 1,0 2 0,0-1 0,0 0 0,-3-7 0,0 3-4,-1 0 1,-1 0 0,1 0 0,-1 1 0,-1-1 0,0 2 0,0-1 0,-16-12-1,11 10 7,-1 0 0,-1 1 0,0 1 0,0 0 0,0 1 0,-1 1 0,0 0 0,-1 1 0,1 1 0,-1 0 0,0 1 0,0 1 0,0 0 0,0 1 0,0 1 0,-23 2 0,6 3-49,1 0 0,0 2 1,0 1-1,1 2 0,0 1 1,-58 29-1,79-35-85,-1 0 0,1 1 0,0 0 0,0 1 0,1 0 0,0 0 0,0 1 0,1 0 0,0 1 0,-14 18 0,20-25-14,0 0 1,0 1 0,1-1-1,-1 0 1,1 1 0,-1 0-1,1-1 1,0 1 0,0 0 0,0 0-1,0-1 1,0 1 0,1 0-1,-1 0 1,1 0 0,0 0 0,0 0-1,0 0 1,0 0 0,1 0-1,-1 0 1,1 0 0,0-1 0,0 1-1,0 0 1,0 0 0,0-1-1,0 1 1,1 0 0,-1-1-1,1 0 1,0 1 0,3 3 0,23 33-3467</inkml:trace>
</inkml:ink>
</file>

<file path=ppt/ink/ink2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8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85 219 9856,'-4'4'893,"1"0"1,0 1-1,0 0 1,1-1 0,-1 1-1,1 0 1,0 0-1,1 1 1,-1-1-1,1 0 1,0 0-1,0 1 1,1-1 0,-1 9-1,2-9-699,-1 1-1,1 0 1,0 0 0,0 0-1,0-1 1,1 1 0,0 0-1,5 10 1,0-6-151,1 0-1,0 0 1,1 0 0,0-1-1,0 0 1,1-1 0,0 0-1,0 0 1,1-1 0,21 10-1,-16-10 95,1 0 0,0-1 0,0 0 0,0-2 0,1 0 0,-1-1-1,1-1 1,0 0 0,0-1 0,0-1 0,35-5 0,-18-1 76,-1-1 1,0-1-1,0-2 0,62-28 0,-81 31-103,1-1-1,-2-1 0,1 0 1,-1-1-1,0-1 0,-1 0 1,19-21-1,-28 29-91,-1 0 1,0 0-1,0 0 0,0-1 1,0 1-1,0-1 0,-1 0 0,1 0 1,-1 0-1,0 0 0,0 0 1,-1-1-1,1 1 0,-1 0 0,0-1 1,0 1-1,-1-1 0,1 0 1,-1 1-1,0-1 0,0 1 0,0-1 1,-1 1-1,0-1 0,0 1 1,0-1-1,-2-4 0,1 2-16,0-1 0,-1 1 0,0 0 0,0 0-1,-1 1 1,0-1 0,0 1 0,-1-1 0,1 1 0,-2 1 0,1-1 0,0 1-1,-1 0 1,0 0 0,0 0 0,-12-6 0,3 1-13,-1-1-27,0 1 0,-2 0-1,1 2 1,-1 0 0,0 1-1,-1 0 1,1 2-1,-35-6 1,38 7-1,-14-2-56,0 1 0,0 1 0,0 1 0,-1 1 0,1 2 0,0 1 0,-1 2 0,1 1 0,0 1 0,-33 10 0,45-10-2,1 1 0,-1 1-1,1 0 1,1 1 0,-27 19-1,38-25 36,0 1-1,0 0 0,1 0 0,0 0 0,-1 0 0,1 0 0,0 1 0,0 0 0,1 0 0,-1-1 0,1 1 0,0 1 0,0-1 0,0 0 0,0 0 0,1 1 0,0-1 0,0 1 0,0-1 0,1 1 0,-1 0 0,1-1 0,0 1 0,0 0 0,1-1 0,-1 1 1,3 7-1,-1-5-147,1-1 1,-1 1 0,2 0-1,-1-1 1,1 1 0,0-1-1,0 0 1,0 0 0,1-1-1,0 1 1,0-1 0,1 0-1,-1 0 1,1-1 0,7 5-1,83 31-2904,-4-5-235</inkml:trace>
</inkml:ink>
</file>

<file path=ppt/ink/ink2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9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127 272 9728,'-6'-11'5642,"15"28"183,5 9-1953,-5-6-4086,22 127 1286,-24-102-520,18 60 0,-16-76-330,-6-17-143,0-1-1,0 0 1,1 0 0,1-1 0,0 1 0,0-1 0,10 13 0,-20-28-61,1-1 0,0 0 0,0 1 0,1-1 0,0-1 0,0 1 1,-4-12-1,-20-40-14,-32-34-4,24 38 0,-30-60 0,57 98 0,0-1 0,1 0 0,1-1 0,1 1 0,1-1 0,0 0 0,1 0 0,-1-26 0,4 37 40,1-1 0,-1 0 0,1 0 1,0 1-1,1-1 0,0 1 0,0-1 0,1 1 0,0 0 0,0 0 0,1 0 0,-1 0 1,2 0-1,-1 1 0,1 0 0,0 0 0,0 0 0,0 0 0,1 1 0,0 0 0,0 0 0,0 1 1,1 0-1,9-5 0,0 3 87,0 2 1,0 0-1,0 1 0,0 0 1,0 1-1,1 1 0,-1 1 1,33 3-1,-25 0-353,0 1-1,0 1 0,0 1 1,-1 1-1,37 17 0,-16-5-2578,4 2-5653,-34-13 4725</inkml:trace>
</inkml:ink>
</file>

<file path=ppt/ink/ink2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29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204 184 9728,'6'12'9884,"9"21"-4487,-1-5-4390,1 0 1,21 30-1,-28-50-912,0 0-1,1-1 1,0 0-1,0 0 1,0-1 0,1 0-1,0-1 1,0 0-1,0-1 1,1 0-1,-1 0 1,1-1-1,0 0 1,0-1 0,0-1-1,0 0 1,22 0-1,-14-1-8,0-2 0,0 0 0,-1 0-1,1-2 1,-1-1 0,0 0-1,0-1 1,0-1 0,-1 0 0,18-12-1,-28 15-86,-1 0 0,1 0 0,-1-1 0,0 0 0,0 0-1,-1-1 1,0 0 0,0 0 0,0 0 0,-1 0 0,1-1-1,2-7 1,-5 9-21,-1 1-1,1-1 0,-1 0 1,0 0-1,0 0 0,-1 0 1,1 0-1,-1 0 0,0 0 1,0 0-1,-1 0 1,0 0-1,0 0 0,0 0 1,0 0-1,-1 1 0,0-1 1,0 0-1,0 1 0,-5-8 1,-1 0-42,-1 0 0,0 1 0,-1 0 0,0 1 0,0 0 0,-1 0 0,0 1 0,-1 1 0,-17-10 0,3 6-47,-1 1 0,0 1 0,-1 1 0,0 2 0,0 1 0,-1 1 0,1 1 0,-1 2 0,-37 1 0,38 2-13,1 2-1,0 1 1,0 1-1,-34 12 0,46-12-7,0 1 0,1 0 0,0 1-1,1 1 1,-1 0 0,1 1 0,1 0-1,-19 18 1,29-25 58,0 0-1,0 0 0,0 0 1,0 0-1,0 1 0,0-1 1,1 1-1,-1-1 0,1 1 1,-1 0-1,1 0 0,0-1 1,0 1-1,0 0 0,1 0 1,-1 0-1,1 0 0,0 0 1,-1 0-1,1 0 0,1 0 1,-1 0-1,0 0 0,1 0 1,-1 0-1,1 0 0,0 0 1,0 0-1,0 0 0,0-1 1,1 1-1,-1 0 0,1-1 1,0 1-1,-1-1 0,1 0 1,0 1-1,0-1 0,3 2 1,5 4-314,1-1-1,-1 0 1,1 0 0,0-1 0,1-1 0,0 0 0,12 4 0,1-1-909,1-2-1,39 6 0,14-1-1901</inkml:trace>
</inkml:ink>
</file>

<file path=ppt/ink/ink2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0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37 10880,'-3'-7'966,"-8"-17"1757,12 19-1889,7 10-301,-7-4 45,1 1 1,-1 0-1,1 0 1,-1 0 0,0 0-1,1 0 1,-1 0 0,0 0-1,0 1 1,0-1-1,-1 0 1,2 4 0,1 50-262,-3-40 483,25 446 992,-4-3 85,-11-330-2104,6-2-1,57 224 1,-59-314-1362,-14-37 1467,0 1 0,0-1 0,0 1 1,0-1-1,0 1 0,0-1 0,0 1 0,0-1 1,1 1-1,-1-1 0,0 1 0,0-1 0,1 1 1,-1-1-1,0 1 0,1-1 0,-1 1 0,0-1 1,1 0-1,-1 1 0,0-1 0,1 0 0,-1 1 1,1-1-1,-1 0 0,1 1 0,-1-1 0,1 0 1,-1 0-1,1 0 0,-1 1 0,1-1 0,-1 0 1,1 0-1,-1 0 0,1 0 0,-1 0 0,1 0 1,0 0-1,-1 0 0,1 0 0,0-1 0,7-10-3462</inkml:trace>
</inkml:ink>
</file>

<file path=ppt/ink/ink2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0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9 439 10880,'-8'40'5376,"21"26"-6272,-10-56 8575,2 26-7679,-5-9 128,19 9 0,-6-11 128,22 2-640,-9-9 0,9-12-1280,-9 1 128,17-29-1408,-3 4 129</inkml:trace>
  <inkml:trace contextRef="#ctx0" brushRef="#br0" timeOffset="1">246 15 13440,'-30'-15'6655,"30"24"-9599,0-9 12928,-5 3-12672,5 0 128,8-3-4223,6 0 127</inkml:trace>
</inkml:ink>
</file>

<file path=ppt/ink/ink2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3:53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 7936,'-57'23'3968,"71"0"-5760,0-19 7936,6-4-6272,3 0 128,11 0-3072,-6 16 128,-10-4 2432,-18 4 128</inkml:trace>
</inkml:ink>
</file>

<file path=ppt/ink/ink2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0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1 118 11392,'4'8'8555,"2"8"-4362,11 57-4690,-9-34 1387,-3-17-891,1 6 285,1 0 1,1 0 0,1 0-1,1-1 1,23 42-1,-20-54 450,-19-33-209,-18-21-363,8 12-88,0 0-1,-12-32 1,24 48-46,1 0 0,0 0-1,0 0 1,1 0 0,0 0 0,1-1 0,0 1 0,1-1-1,2-19 1,0 14 20,1 1 0,1 1 0,0-1 0,1 1 0,9-18 0,-12 28-17,1-1 0,0 1 0,0-1-1,0 1 1,1 0 0,0 0 0,0 1 0,0-1 0,1 1 0,0 0 0,0 0 0,0 0-1,0 1 1,0-1 0,1 1 0,-1 1 0,1-1 0,6-1 0,-2 2 3,-1 1 1,1 0 0,0 1 0,-1 0-1,1 1 1,0 0 0,-1 0-1,1 1 1,-1 0 0,0 1-1,1 0 1,-1 1 0,12 6-1,-3-2 38,-1 2 0,0 1 0,0 0 0,-1 1 0,24 23 0,-32-26-68,1 1-1,-1 0 0,-1 0 1,0 1-1,-1-1 1,0 2-1,0-1 1,-1 1-1,0 0 1,-1 0-1,2 15 1,-4-17-79,0-1 0,-1 1 1,0-1-1,-1 1 1,0-1-1,-1 1 0,0 0 1,0-1-1,-1 1 1,0-1-1,-1 0 0,0 0 1,0 0-1,-1 0 1,-5 9-1,8-17 25,1-1 0,0 1-1,0-1 1,0 0 0,-1 1-1,1-1 1,0 0 0,0 1-1,-1-1 1,1 0 0,0 1 0,0-1-1,-1 0 1,1 1 0,0-1-1,-1 0 1,1 0 0,-1 0 0,1 1-1,0-1 1,-1 0 0,1 0-1,-1 0 1,1 0 0,0 0-1,-1 0 1,1 0 0,-1 0 0,1 0-1,0 0 1,-1 0 0,1 0-1,-2 0 1,2-1-116,0 1 0,-1-1-1,1 1 1,-1-1 0,1 0 0,0 1-1,0-1 1,-1 0 0,1 1 0,0-1-1,0 0 1,0 1 0,0-1 0,0 0-1,0 0 1,0 1 0,0-1-1,0 0 1,0 1 0,0-1 0,0 0-1,0 0 1,1 1 0,-1-2 0,11-21-3418,2 1-149</inkml:trace>
</inkml:ink>
</file>

<file path=ppt/ink/ink2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1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24 156 12672,'-1'0'177,"0"0"0,0 1 1,0-1-1,0 0 0,0 0 1,0 1-1,0-1 0,0 1 1,0-1-1,0 1 0,0-1 1,0 1-1,0 0 0,0-1 1,0 1-1,1 0 1,-1 0-1,0 0 0,1-1 1,-1 1-1,0 0 0,1 0 1,-1 0-1,1 0 0,-1 0 1,1 0-1,0 0 0,-1 0 1,1 0-1,0 0 0,0 1 1,0-1-1,0 0 0,0 0 1,0 0-1,0 0 0,0 0 1,0 0-1,0 0 0,0 0 1,1 0-1,-1 1 1,1-1-1,-1 0 0,1 0 1,-1-1-1,1 1 0,-1 0 1,1 0-1,0 1 0,6 8 1009,1 0-1,-1 0 1,17 15-1,-11-11-1788,-5-5 670,0 0 0,1-1-1,0 0 1,0 0 0,1-1 0,0 0-1,0-1 1,1 0 0,0 0 0,0-1-1,0-1 1,0 0 0,1-1 0,0 0-1,17 2 1,0-2 75,-1-2 0,0-1 0,1-1 0,-1-1 0,39-9 0,-59 10-133,0-1 0,0-1 0,0 0 0,0 0 0,-1 0-1,1-1 1,-1 0 0,0 0 0,0-1 0,0 0 0,0 0 0,-1-1 0,7-7-1,-9 9-30,-1 0 0,0 0 0,0-1 0,0 0 0,-1 1 0,1-1 0,-1 0 0,0 0 0,-1 0-1,1 0 1,-1 0 0,0-1 0,0 1 0,-1 0 0,1-1 0,-1 1 0,-1 0 0,1-1 0,-1 1-1,1 0 1,-2-1 0,-1-5 0,0 1-11,-2-1 0,1 1 0,-1 1 1,0-1-1,-1 1 0,0 0 0,-1 0 0,0 0 0,0 1 0,-1 0 0,0 1 1,0 0-1,-1 0 0,1 0 0,-2 1 0,1 1 0,-1 0 0,0 0 0,0 1 0,0 0 1,0 0-1,-1 1 0,-11-1 0,1 2-34,0 1 0,1 0 1,-1 2-1,0 1 0,-38 8 0,47-8-13,1 0 0,-1 2-1,1-1 1,-1 1-1,1 1 1,0 0 0,1 1-1,-1 0 1,1 1-1,1 0 1,-18 15 0,26-21 33,-1 1 0,1 0 0,-1-1 1,1 1-1,0 0 0,0 0 1,0 0-1,0 0 0,0 0 1,0 0-1,0 0 0,1 0 0,-1 0 1,1 0-1,-1 0 0,1 1 1,0-1-1,0 0 0,0 0 1,0 0-1,0 1 0,1-1 0,-1 0 1,1 0-1,-1 0 0,1 0 1,0 0-1,0 0 0,0 0 1,0 0-1,0 0 0,0 0 0,0 0 1,1-1-1,1 3 0,1 0-61,0-1-1,0 1 0,1-1 1,-1 0-1,1 0 1,0 0-1,0 0 0,0-1 1,0 0-1,0 0 1,0-1-1,7 2 0,16 1-204,0-2 0,0-1-1,-1-1 1,1-2-1,32-5 1,138-37-137,-73 15 2012,-119 27-1287,2 2 705,-21 16 965,-5 5-828,1 0-1,-17 30 0,31-47-1041,1 0-1,1 1 0,-1-1 1,1 1-1,-1-1 0,1 1 1,1 0-1,-1 0 0,1-1 1,0 1-1,0 0 0,0 0 0,0-1 1,1 1-1,0 0 0,0-1 1,0 1-1,1-1 0,-1 1 1,1-1-1,0 1 0,0-1 1,1 0-1,-1 0 0,1 0 0,0 0 1,0-1-1,0 1 0,7 4 1,-1 1-101,1-1-1,0 0 1,0 0 0,1-1 0,0-1 0,0 1-1,1-2 1,0 0 0,0 0 0,17 4 0,-18-7-511,0 1 0,0-1 0,0-1 0,0 0 0,0-1 1,0 0-1,1 0 0,-1-1 0,0-1 0,0 0 0,16-5 0,10-7-3303</inkml:trace>
</inkml:ink>
</file>

<file path=ppt/ink/ink2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1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40 6144,'18'-13'1280,"3"-2"434,-1 4 3142,-18 11 1912,-4 8-4917,-31 72 1446,17-20-3068,-11 81-1,17-74 511,3 0 0,3 133 0,5-170-567,1 67 383,21 143 0,-16-201-433,1-1 0,1 0-1,3 0 1,1-1 0,1-1 0,35 61 0,-46-91-244,1 0 0,0 0-1,0-1 1,0 0 0,1 0 0,0 0 0,0 0-1,0-1 1,1 1 0,-1-1 0,12 5-1,-13-7-3,0-1 0,0 0 0,1 0-1,-1 0 1,0 0 0,0-1-1,0 0 1,1 0 0,-1 0-1,0 0 1,1-1 0,-1 0 0,0 0-1,0 0 1,0 0 0,0 0-1,0-1 1,0 0 0,0 0-1,-1 0 1,7-4 0,35-27-3309,-7 3-405</inkml:trace>
</inkml:ink>
</file>

<file path=ppt/ink/ink2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2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11008,'19'8'5503,"67"-5"-6654,-63-3 8062,65 0-6271,-27 0 0,61 0 128,-31 0 0,32 0-1792,-30 0 128,-6 0-1920,-21 0 128</inkml:trace>
</inkml:ink>
</file>

<file path=ppt/ink/ink2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2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101 221 10368,'-10'29'7261,"-9"52"0,15-24-3168,5-50-4188,-1 0 1,1-1-1,1 1 0,-1 0 1,5 12-1,-3-14 152,0 0 0,0-1 0,0 1 0,1-1 0,-1 0 0,1 0 0,0 0 1,0 0-1,0-1 0,1 1 0,-1-1 0,1 0 0,0-1 0,0 1 0,0-1 0,0 0 0,5 1 0,5 2 126,0-1 0,1-1 0,-1 0 0,23 1-1,-11-2-110,0-2 0,0 0 0,0-2 0,0-1 0,0-1 0,0-1 0,-1-1 0,0-2 0,0 0 0,0-2 0,-2-1 0,1-1 0,-1-1 0,-1-1 0,38-30 0,-56 40-73,1 0 0,-2-1 0,1 0 0,-1 0 0,0 0 0,0-1 0,0 1 0,0-1 0,-1 0 0,0 0 0,-1 0 0,1 0 0,-1 0 0,0-1 0,-1 1 0,1-1 0,-1 0 0,-1 1 0,1-1 0,-1-7 0,0 6-5,0 1 1,0-1-1,-1 1 1,1 0-1,-2-1 0,1 1 1,-1 0-1,0 0 1,0 0-1,-1 0 0,0 0 1,0 1-1,-1-1 0,0 1 1,0 0-1,-1 0 1,1 0-1,-11-9 0,7 6 5,0 0-1,-1 1 1,0 1-1,-1-1 1,0 1-1,0 1 0,0 0 1,-1 0-1,0 1 1,0 1-1,0 0 1,-1 0-1,-18-3 0,10 2 3,-5-2-26,0 2 1,0 1-1,0 1 1,-1 1-1,1 1 0,-1 1 1,1 1-1,-1 2 1,1 0-1,0 2 0,0 1 1,-26 9-1,48-14-45,-22 6-240,1 1 0,-31 15 0,51-21 49,-1 0 1,1 0-1,0 1 1,0-1-1,0 1 0,0 0 1,0 0-1,1 0 0,-1 1 1,1-1-1,0 1 1,0 0-1,0 0 0,1 0 1,-1 0-1,1 1 0,0-1 1,-2 9-1,-2 18-3579</inkml:trace>
</inkml:ink>
</file>

<file path=ppt/ink/ink2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2T15:28:35.7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101 756 2944,'-7'-3'254,"0"1"0,0-1 0,0 0 0,0-1 0,1 1 0,-9-7 0,-17-10 912,31 20-1161,0-1 0,0 0 0,0 0 0,1 0 0,-1 0 0,0 0 0,0 0 0,0 0 0,1-1 0,-1 1 0,0 0 0,1 0 0,0 0 0,-1-1 0,1 1 0,-1 0 0,1-1 0,0 1 0,0 0 0,0-1 0,0-1 0,7-42 301,-6 42-146,0 0-1,0 0 1,0 0-1,0 0 1,0-1-1,1 2 1,0-1-1,-1 0 1,1 0 0,0 0-1,0 1 1,0-1-1,1 1 1,-1 0-1,1-1 1,-1 1-1,1 0 1,0 1-1,-1-1 1,1 0-1,0 1 1,0 0-1,5-2 1,-7 3-47,-1 0 1,1 0-1,0 0 0,0 0 0,-1 0 1,1 0-1,0 1 0,-1-1 0,1 0 0,0 0 1,-1 1-1,1-1 0,-1 0 0,1 1 1,0-1-1,-1 0 0,1 1 0,-1-1 1,1 1-1,-1-1 0,1 2 0,0-2 61,-1 1 0,1 0 0,0-1 0,-1 1-1,1 0 1,0-1 0,-1 1 0,1-1-1,0 0 1,0 1 0,0-1 0,0 1 0,-1-1-1,1 0 1,0 0 0,0 1 0,0-1-1,0 0 1,0 0 0,0 0 0,1 0 0,184-6 4256,-13 0-4295,-159 6-110,765-24 952,-498 15-678,-207 9-214,307 4 555,27-4-277,46-21-342,-12-10-149,-8 21 128,-88 33 61,-286-16-15,349 36-153,-280-27-213,167-1 0,158-23-426,-338 4 636,229-6 198,126 19 190,-123 22-4,-249-20-207,374 28-152,14-25-193,50-13-84,-43-5 596,-26 17 150,-4 18-213,75-2-1344,-17-28-84,-502-2 1212,519-18-339,-65 13 1408,25 20 128,-68-2-982,-356-12-233,492-14-812,-373 1 469,159-7-148,-150 18 621,133-6 464,108-8 663,-390 14-1023,476-4 746,12-10-1322,21-22-86,-50 31 641,-36 33 746,-23-3-214,17-11-852,-124-16 148,-229 1 1,366-14-192,-137 11 477,-233 6-187,429 0 94,-500 0-113,479-8 118,49-23-304,-49-4 22,-2 3 490,15 8 298,42 1-852,-7-13-790,-31-1-128,-385 26 1005,152-6 528,138 16 473,-256 4-483,62-2 47,213-26-631,-117 2-2,-268 16 131,196-11-87,217-22 107,-111 4 22,6 9-278,-19-1 128,-58-5 0,-134 15 341,-111 14-4,1-3 0,-2-3 0,1-2 0,64-22 0,-126 33-182,0 0 0,1 0 0,-1 0 0,0 0 0,0 0 0,0 0 0,0-1 0,0 1 0,0-1 0,-1 0 0,1 1 0,0-1 0,-1 0-1,1 0 1,-1 0 0,0 0 0,0 0 0,2-3 0,-3 5-126,0-1 0,0 1 0,0-1 0,0 0 0,0 1-1,-1-1 1,1 1 0,0-1 0,0 1 0,0-1 0,0 0 0,-1 1-1,1-1 1,0 1 0,-1-1 0,1 1 0,0 0 0,-1-1 0,1 1 0,0-1-1,-1 1 1,1-1 0,-1 1 0,1 0 0,-1-1 0,1 1 0,-1 0-1,1 0 1,-2-1 0,-13-7-2648,15 8 2580,-14-7-3033</inkml:trace>
</inkml:ink>
</file>

<file path=ppt/ink/ink2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11:18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25 2560,'0'2'1009,"0"27"2331,0-12-3211,1 0-1,1 0 1,0 0-1,7 25 1,-8-39-99,0-1-1,1 1 1,-1-1 0,0 1 0,1-1-1,-1 1 1,1-1 0,0 0 0,0 0-1,0 0 1,0 0 0,0 0 0,0 0 0,0-1-1,1 1 1,-1-1 0,1 0 0,-1 1-1,1-1 1,2 1 0,0-1-14,0-1 0,0 1 0,-1-1 0,1 0 0,0 0 0,0 0 0,0-1 0,-1 1 0,1-1 0,8-3 0,5-3-19,-1 0 1,0-2 0,0 0-1,26-19 1,-38 24 25,-1 1 1,0 0-1,-1-1 0,1 0 0,-1 0 1,1 0-1,-1 0 0,-1-1 0,1 1 0,0-1 1,-1 1-1,0-1 0,2-8 0,-3 11-12,-1 0 0,0 1-1,0-1 1,1 0 0,-1 1-1,0-1 1,-1 1 0,1-1-1,0 0 1,0 1 0,-1-1-1,1 0 1,-1 1 0,1-1-1,-1 1 1,0-1 0,1 1-1,-3-3 1,2 3-6,-1-1 1,0 1-1,0-1 0,0 1 1,0 0-1,0-1 0,0 1 1,0 0-1,0 0 0,-1 1 1,1-1-1,0 0 0,-1 1 1,1-1-1,0 1 0,-5 0 1,-2-1-7,-1 1 0,0 0 1,0 0-1,1 1 0,-1 0 1,0 1-1,-14 5 0,21-6 2,0 0 0,0 0 0,0 0 0,0 1 0,1-1 0,-1 1 0,0 0 0,1 0 0,-1 0 0,1 0 0,0 0-1,-1 1 1,1-1 0,1 0 0,-1 1 0,0 0 0,0 0 0,1-1 0,0 1 0,-1 0 0,1 0 0,0 0 0,0 0-1,1 0 1,-1 1 0,1-1 0,-1 0 0,1 4 0,0-5 1,1 0 0,-1 0 0,0 0 0,1 0 1,-1 0-1,1 0 0,0 0 0,0 0 0,-1 0 0,1-1 0,0 1 0,1 0 0,-1 0 0,0-1 1,0 1-1,1-1 0,-1 1 0,1-1 0,-1 1 0,1-1 0,0 0 0,0 0 0,-1 0 0,1 0 1,0 0-1,0 0 0,0-1 0,0 1 0,0-1 0,0 1 0,0-1 0,4 1 0,-1-1 1,-1 1 0,1-1-1,0 0 1,-1 0 0,1 0-1,0-1 1,-1 0 0,1 0-1,-1 0 1,1 0 0,-1-1-1,1 1 1,6-5 0,-9 5 2,0 0 0,0-1 1,0 1-1,0 0 0,0-1 1,-1 1-1,1-1 0,0 1 1,-1-1-1,0 0 0,1 1 1,-1-1-1,0 0 0,0 0 1,0 0-1,0 0 0,0 0 1,0 0-1,-1-1 0,1 1 1,-1 0-1,1 0 0,-1 0 1,0-1-1,0 1 0,0 0 1,0 0-1,0 0 0,-1-1 1,1 1-1,-1 0 0,1 0 1,-1 0-1,0 0 0,0 0 1,0 0-1,0 0 0,0 0 1,0 0-1,-2-2 0,0 0 6,0 1-1,-1-1 0,0 1 1,1 0-1,-1 0 1,0 0-1,0 1 0,-1-1 1,1 1-1,0 0 0,-1 0 1,0 0-1,1 1 1,-1 0-1,0 0 0,0 0 1,-7 0-1,8 2-16,1 0 1,0 0-1,-1 0 0,1 1 0,0-1 1,0 1-1,0 0 0,0 0 0,0 0 1,1 0-1,-1 0 0,1 1 1,-1-1-1,1 1 0,0 0 0,0 0 1,0-1-1,0 1 0,1 1 0,-1-1 1,1 0-1,0 0 0,0 0 1,0 1-1,0-1 0,0 5 0,0-4-1,0 0 0,0-1 0,1 1 0,0-1 0,0 1 0,0-1 0,0 1-1,1 0 1,-1-1 0,1 1 0,1 4 0,-1-6 6,-1-1-1,1 0 1,0 1 0,0-1-1,-1 0 1,1 0 0,0 1-1,0-1 1,0 0 0,0 0-1,0 0 1,1 0 0,-1-1-1,0 1 1,0 0 0,1 0-1,-1-1 1,0 1 0,1-1-1,-1 1 1,1-1 0,-1 1-1,0-1 1,1 0 0,-1 0-1,1 0 1,1 0 0,-1 0 9,1 0 1,-1-1-1,1 1 1,-1-1-1,1 0 1,-1 0-1,1 0 1,-1 0 0,0 0-1,1-1 1,-1 1-1,0-1 1,0 1-1,0-1 1,0 0-1,-1 0 1,1 1-1,0-1 1,-1-1-1,1 1 1,-1 0-1,0 0 1,0 0 0,0-1-1,0 1 1,0-1-1,0 1 1,0-1-1,0-2 1,-1 2 0,1 0 1,0 1-1,-1-1 1,0 0-1,1 0 1,-1 1-1,0-1 1,-1 0-1,1 0 1,0 1-1,-1-1 0,1 0 1,-1 0-1,0 1 1,0-1-1,0 1 1,0-1-1,-1 1 1,1-1-1,-1 1 1,1 0-1,-1 0 1,0 0-1,0-1 1,0 2-1,-4-4 1,0 2-3,0 0 0,0 1 0,-1 0 0,1 0 0,-1 1 0,1 0 0,-1 0-1,0 0 1,1 1 0,-1 0 0,0 0 0,-12 3 0,15-3-4,0 1 0,-1 0 0,1 0 0,0 0-1,0 1 1,0-1 0,0 1 0,0 0 0,0 0-1,0 1 1,1-1 0,-1 1 0,1-1-1,0 1 1,0 0 0,0 1 0,0-1 0,0 0-1,0 1 1,-3 6 0,6-8-4,0 0 0,0-1 0,0 1 0,0 0 0,0-1 0,0 1 0,0 0 0,1-1 0,-1 1 1,0 0-1,1-1 0,0 1 0,-1-1 0,1 1 0,0-1 0,0 1 0,0-1 0,0 1 0,0-1 0,0 0 0,0 0 0,0 1 0,0-1 0,1 0 0,-1 0 0,0 0 0,3 1 0,41 22 7,-36-21 25,0-2 0,0 1 1,0-1-1,0-1 0,0 0 1,0 0-1,12-2 0,-19 2-19,0 0 1,1-1-1,-1 1 0,0-1 0,0 0 0,0 0 0,1 1 0,-1-1 0,0-1 0,0 1 0,-1 0 0,1 0 1,0-1-1,2-1 0,-3 1-9,-1 1 1,1 0 0,-1 0 0,1-1-1,-1 1 1,1 0 0,-1-1 0,0 1-1,1 0 1,-1-1 0,0 1 0,0-1-1,0 1 1,0 0 0,-1-1 0,1 1-1,0 0 1,0-1 0,-1 1 0,1 0-1,-1-1 1,1 1 0,-1 0 0,0 0 0,1-1-1,-2 0 1,-3-6 18,1 1 0,-2-1-1,1 1 1,-12-11 0,16 16-35,-1 0 1,-1 0-1,1 0 1,0 1-1,0-1 1,-1 0 0,1 1-1,0 0 1,-1-1-1,0 1 1,1 0-1,-1 0 1,0 1-1,1-1 1,-1 1-1,0-1 1,0 1-1,-4 0 1,6 0 9,-1 1 0,1 0 0,0 0 0,-1 0-1,1 0 1,0 0 0,0 0 0,0 0 0,-1 0 0,1 0 0,0 0 0,0 1-1,1-1 1,-1 0 0,0 1 0,0-1 0,1 1 0,-1-1 0,1 1-1,-1-1 1,1 1 0,-1-1 0,1 1 0,0-1 0,0 1 0,0-1 0,0 1-1,0 1 1,3 46-55,-2-47 61,-1 0 1,0 0 0,1-1 0,-1 1 0,1 0-1,-1 0 1,1-1 0,0 1 0,0 0-1,0 0 1,0-1 0,0 1 0,0-1 0,0 1-1,0-1 1,1 0 0,-1 1 0,1-1-1,-1 0 1,1 0 0,-1 0 0,1 0 0,2 1-1,-1-2 9,-1 1 0,0-1 0,1 0 0,-1 0 0,0-1 0,1 1 0,-1 0 0,0-1 0,1 1 0,-1-1-1,0 0 1,0 0 0,0 0 0,1 0 0,-1 0 0,2-2 0,3-2 21,0 0-1,0-1 1,-1 1-1,0-2 1,0 1-1,0 0 1,-1-1-1,0 0 1,5-9-1,-10 15-31,1 0 0,-1 1 0,1-1-1,-1 0 1,0 0 0,1 0-1,-1 0 1,0 0 0,0 0 0,0 0-1,0 0 1,0 0 0,0 0 0,0-1-1,0 1 1,0 0 0,0 0 0,0 0-1,-1 0 1,1 0 0,0 1 0,-1-1-1,1 0 1,-1 0 0,1 0-1,-1 0 1,0 0 0,0 0 0,-1-1-1,0 0 1,-1 0-1,1 1 1,-1-1-1,1 1 1,-1 0-1,1 0 1,-1 0-1,0 0 1,-3 0-1,-8-2-1,0 1-1,0 1 1,-16 0 0,28 1-2,1-1 0,-1 2 0,0-1 1,0 0-1,0 0 0,0 0 1,1 1-1,-1-1 0,0 1 0,0-1 1,1 1-1,-1 0 0,0 0 1,1 0-1,-1 0 0,1 0 0,-1 0 1,1 0-1,0 0 0,-1 1 0,1-1 1,0 0-1,0 1 0,0-1 1,0 1-1,0-1 0,0 1 0,0 0 1,1-1-1,-1 1 0,1 0 1,-1 0-1,1-1 0,-1 1 0,1 0 1,0 0-1,0 0 0,0 0 0,0-1 1,0 1-1,0 0 0,1 0 1,-1 0-1,1-1 0,-1 1 0,2 3 1,-1-1-5,1 1 0,-1-1 0,1 0 1,-1 0-1,1 1 0,0-1 1,1-1-1,-1 1 0,1 0 0,0-1 1,0 1-1,0-1 0,0 0 0,0 0 1,1 0-1,0 0 0,-1 0 0,6 2 1,-5-4 19,0 1 1,-1-1 0,1 0 0,0-1-1,-1 1 1,1-1 0,0 1-1,0-1 1,-1 0 0,1-1 0,0 1-1,0-1 1,3 0 0,-5 0-9,-1 0 1,0 0 0,1 0 0,-1-1 0,0 1 0,0 0-1,0-1 1,0 1 0,0 0 0,-1-1 0,1 1-1,0-1 1,0 1 0,-1-1 0,1 1 0,-1-1 0,0 0-1,1 1 1,-1-1 0,0 0 0,0 1 0,0-1-1,0 0 1,0 1 0,-1-1 0,1 0 0,0 1 0,-1-1-1,1 1 1,-1-1 0,1 1 0,-2-2 0,1-2-14,0 1 0,-1-1 1,1 1-1,-1 0 0,0 0 1,0 0-1,0 0 0,-1 0 1,0 0-1,1 1 0,-1-1 1,0 1-1,-1 0 0,1 0 1,-6-4-1,8 6 4,0 1 0,0-1-1,-1 1 1,1-1 0,0 1 0,0-1-1,0 1 1,-1 0 0,1 0 0,0 0-1,-1 0 1,1 0 0,0 0 0,0 0-1,-1 0 1,1 0 0,0 0 0,0 1-1,-1-1 1,1 1 0,-2 0 0,1 0 0,0 1-1,0 0 1,0 0 0,0 0 0,0 0 0,0 0 0,1 0 0,-1 0 0,1 0 0,-1 1 0,1-1 0,0 1 0,0-1-1,-1 4 1,1-4 4,0 1 0,0-1-1,0 1 1,0-1 0,1 1 0,-1 0-1,1-1 1,0 1 0,0 0 0,0-1-1,0 1 1,0 0 0,0 0-1,1-1 1,0 1 0,-1 0 0,1-1-1,2 5 1,-2-5 1,1-1 0,-1 1 0,1-1 0,-1 0 0,1 1 0,-1-1 0,1 0 0,0 0 0,0 0 0,-1 0 0,1 0 0,0-1 0,0 1 0,0 0 0,0-1 0,0 1 0,0-1 0,0 0 0,0 0 0,0 0 0,0 0 0,0 0 0,0 0 0,0-1 0,0 1 0,3-1 0,-1 0 3,-1 0 1,0 0 0,0 0 0,0 0-1,0-1 1,0 1 0,0-1-1,0 0 1,0 0 0,0 0 0,-1 0-1,1 0 1,-1-1 0,0 1-1,0-1 1,1 1 0,-2-1 0,1 0-1,0 0 1,0 0 0,-1 0-1,0 0 1,0 0 0,0-1 0,1-2-1,-1 3 1,-1 0 1,1 0-1,-1 0 0,0 0 0,0 0 0,0 1 0,0-1 1,-1 0-1,1 0 0,-1 0 0,1 0 0,-1 1 0,0-1 1,0 0-1,0 1 0,-1-1 0,1 1 0,-1-1 0,1 1 0,-1-1 1,0 1-1,0 0 0,0 0 0,0 0 0,0 0 0,0 0 1,-1 1-1,1-1 0,-4-1 0,2 1-5,0 1-1,0-1 1,0 1 0,0 0-1,-1 0 1,1 0 0,0 1-1,-1-1 1,1 1-1,0 0 1,-1 1 0,1-1-1,0 1 1,-1 0 0,-5 1-1,8-1-9,0 0 0,-1-1 0,1 1 0,0 1 0,0-1 0,0 0 0,0 0 0,0 1-1,0-1 1,0 1 0,1-1 0,-1 1 0,0 0 0,1 0 0,-1 0 0,1 0 0,0 0-1,0 0 1,0 0 0,0 0 0,0 0 0,0 1 0,0-1 0,1 0 0,-1 1 0,1-1 0,0 0-1,-1 3 1,2 5-3,0-1-1,0 1 1,1-1-1,0 0 1,1 1-1,7 16 1,-9-24 18,0 1 0,0-1-1,0 1 1,0-1 0,0 1 0,1-1 0,-1 0 0,1 0 0,-1 1 0,1-1 0,0 0 0,0-1-1,0 1 1,0 0 0,0 0 0,1-1 0,-1 0 0,0 1 0,1-1 0,-1 0 0,1 0 0,-1 0-1,1 0 1,0-1 0,-1 1 0,1-1 0,5 1 0,-5-2 4,-1 0 0,1 0-1,-1 0 1,1 0 0,-1 0 0,0-1 0,1 1-1,-1-1 1,0 1 0,0-1 0,0 0 0,0 0-1,0 0 1,0 0 0,-1 0 0,1-1 0,-1 1-1,1 0 1,-1-1 0,0 1 0,2-6 0,-1 3 5,0 0 1,-1-1 0,0 1 0,1 0 0,-2-1-1,1 0 1,-1 1 0,0-1 0,-1-8-1,1 12-16,0 0 0,0 1 0,0-1 0,0 0-1,0 0 1,-1 0 0,1 1 0,-1-1 0,0 0-1,1 0 1,-1 1 0,0-1 0,0 0-1,0 1 1,0-1 0,0 1 0,0-1 0,-1 1-1,1 0 1,0 0 0,-1-1 0,1 1 0,-1 0-1,0 0 1,1 0 0,-1 1 0,0-1 0,1 0-1,-1 0 1,0 1 0,0-1 0,1 1 0,-1 0-1,0 0 1,0-1 0,0 1 0,0 0 0,0 1-1,1-1 1,-1 0 0,0 0 0,0 1 0,0-1-1,1 1 1,-4 1 0,0 0-6,1 0-1,-1 0 1,0 1 0,1 0-1,0 0 1,0 0 0,0 1-1,0-1 1,0 1 0,1 0-1,-1 0 1,1 0 0,0 0-1,0 1 1,-3 8 0,5-11-12,0 1 0,0-1 0,0 1 0,0-1 0,1 1 0,-1 0 0,1-1 0,-1 1 0,1 0 0,0-1 0,0 1 0,1 0 0,-1-1 0,1 5 0,0-6-12,0 0 1,-1 0-1,1 0 1,0 0-1,-1 0 1,1 0-1,0 0 1,0 0-1,0 0 1,0 0-1,0 0 1,0-1-1,0 1 1,0 0 0,0-1-1,0 1 1,0-1-1,0 1 1,0-1-1,1 0 1,-1 0-1,2 1 1,3-1-108,-1 0 0,1 0 1,0-1-1,0 0 0,-1 0 1,1 0-1,0 0 0,-1-1 1,1 0-1,-1 0 0,10-6 1,-8 3-76,0 1 1,0-1 0,-1 0-1,1-1 1,6-7 0,28-43-1067</inkml:trace>
</inkml:ink>
</file>

<file path=ppt/ink/ink2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11:22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1024,'-1'1'836,"6"-11"-88,13-20-391,-16 31-353,0 0-1,0-1 0,1 1 0,-1-1 1,0 0-1,0 1 0,0-1 0,0 0 1,0 0-1,1 0 0,-1-1 1,4 0-1,2-2-302,2-2 22</inkml:trace>
</inkml:ink>
</file>

<file path=ppt/ink/ink2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5:11:24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0 122 1536,'7'-15'3509,"18"-36"-3285,-24 49-229,0 0-1,0 1 0,0-1 1,1 1-1,-1 0 1,0-1-1,1 1 0,-1 0 1,1 0-1,0 0 1,-1 0-1,1 0 1,0 0-1,0 0 0,-1 0 1,1 1-1,0-1 1,0 1-1,3-1 0,-2 1 20,-1-1 1,1 0-1,0 1 0,-1-1 0,1 0 0,-1-1 0,1 1 0,-1 0 0,1-1 0,-1 1 0,0-1 0,0 0 0,3-2 1,7-7 6,-20 10-148,8 1 128,-1-1-1,1 1 0,-1 0 1,1-1-1,-1 1 0,1 0 1,0 0-1,-1 0 0,1 0 1,-1-1-1,1 1 0,-1 0 1,1 0-1,-1 0 0,1 0 1,-1 0-1,1 0 0,-1 0 1,1 0-1,-1 1 0,1-1 1,-1 0-1,1 0 0,-1 0 1,1 0-1,-1 1 0,1-1 1,-1 0-1,1 0 0,0 1 1,-1-1-1,1 0 0,-1 1 1,1-1-1,0 0 0,-1 1 1,1-1-1,0 1 0,0-1 1,-1 1-1,1-1 0,0 0 1,0 1-1,0-1 0,-1 1 1,1-1-1,0 1 0,0-1 1,0 1-1,0-1 0,0 1 1,0-1-1,0 1 0,0-1 1,0 1-1,0-1 0,1 1 1,-1 0-1,9 54-533,-5-40-107</inkml:trace>
</inkml:ink>
</file>

<file path=ppt/ink/ink2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9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3328,'0'0'76,"0"-1"1,0 1 0,0-1-1,0 1 1,0-1-1,0 1 1,0 0 0,0-1-1,0 1 1,0-1-1,0 1 1,0-1 0,0 1-1,0-1 1,0 1-1,1-1 1,-1 1 0,0 0-1,0-1 1,0 1-1,1-1 1,-1 1 0,0 0-1,0-1 1,1 1-1,-1 0 1,0-1 0,1 1-1,-1 0 1,1-1-1,-1 1 1,0 0 0,1 0-1,-1 0 1,1-1-1,-1 1 1,1 0 0,-1 0-1,0 0 1,1 0-1,0 0 85,0 0-1,0 1 0,0-1 1,0 0-1,0 1 0,0-1 1,-1 1-1,1-1 0,0 1 1,0 0-1,-1-1 0,1 1 0,0 0 1,-1-1-1,1 1 0,-1 0 1,1 0-1,0 1 0,1 4 11,0 0 0,-1 1 0,1-1 0,-1 1 0,-1 0 0,1-1 0,-1 1 0,-1 11 0,1 5-195,2 30 481,2 0-1,3-1 1,2 1-1,23 75 1,-29-122-479,-1 1 0,1-1 0,0 0 1,1 0-1,-1 0 0,8 8 0,-10-12-44,0-1-1,-1 0 0,1 0 0,0 0 1,0 0-1,1 0 0,-1 0 1,0 0-1,0-1 0,0 1 0,0 0 1,1 0-1,-1-1 0,0 1 0,1-1 1,-1 0-1,1 1 0,-1-1 1,0 0-1,1 0 0,-1 1 0,1-1 1,-1 0-1,1-1 0,-1 1 0,0 0 1,1 0-1,-1-1 0,1 1 1,-1 0-1,0-1 0,1 0 0,-1 1 1,0-1-1,0 0 0,0 1 0,2-3 1,4-3-410,0-1 1,-1 0-1,0 0 1,-1-1 0,0 0-1,7-12 1,16-40-1189</inkml:trace>
</inkml:ink>
</file>

<file path=ppt/ink/ink2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09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5632,'-23'15'2816,"17"-30"-4352,6 15 5888,11 0-4480,-2 4 128,-4-1-1792,-1 5 128,7 0 1152,-11-4 0</inkml:trace>
</inkml:ink>
</file>

<file path=ppt/ink/ink2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0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68 305 4480,'-1'0'66,"0"-1"1,1 1-1,-1-1 1,0 0-1,1 1 1,-1-1-1,1 0 1,-1 1-1,0-1 1,1 0 0,0 0-1,-1 1 1,1-1-1,-1 0 1,1 0-1,0 0 1,0 0-1,-1 1 1,1-1-1,0 0 1,0 0-1,0 0 1,0 0-1,0 0 1,0 0-1,0 0 1,0 0-1,1 1 1,-1-2-1,2 1 0,-1 1 0,1-1-1,-1 1 1,1-1-1,-1 1 1,1 0 0,0 0-1,-1 0 1,1 0 0,-1 0-1,1 0 1,0 0 0,-1 1-1,1-1 1,-1 1 0,1-1-1,-1 1 1,2 0-1,-2-1-42,0 1-1,0-1 0,0 1 0,0-1 1,0 1-1,0-1 0,0 1 0,0 0 1,0-1-1,0 1 0,0 0 0,0 0 0,0 0 1,-1-1-1,1 1 0,0 0 0,-1 0 1,1 0-1,-1 0 0,1 0 0,-1 0 1,0 1-1,1 1 0,-3 31 244,-25 29 684,-51 84 607,77-152-1527,1 0 1,-1 0-1,1 0 1,0-1-1,1 1 1,1-7-1,7-16-13,-1 3-23,1-1 1,15-30-1,20-35-104,-34 65 143,2 0-1,0 0 1,2 1-1,1 1 0,1 0 1,1 1-1,31-33 1,-42 52 0,-1-1-1,1 0 1,0 1 0,0 0 0,0 0 0,0 1 0,1 0-1,-1 0 1,1 0 0,0 1 0,0 0 0,0 0 0,0 1 0,0 0-1,0 0 1,1 0 0,7 2 0,-6 0 32,-1 0 0,1 1 0,0 1 0,-1 0 0,1 0 0,-1 0 0,0 1 0,0 0 0,-1 1 0,1 0 1,-1 0-1,9 8 0,-1 2 58,0 0 1,-1 1 0,-1 0 0,-1 1 0,0 0-1,-1 1 1,-1 1 0,-1-1 0,0 2 0,-2-1-1,7 24 1,-9-24-159,-1 0-1,-1 1 1,0-1-1,-1 1 0,-1 0 1,-1 0-1,-1 0 1,-7 36-1,9-56-31,-1 1 0,0 0-1,0-1 1,0 1 0,0-1-1,-1 1 1,1-1 0,0 1 0,0-1-1,0 1 1,0-1 0,0 1-1,-1-1 1,1 1 0,0-1-1,0 1 1,-1-1 0,1 1 0,0-1-1,-1 0 1,1 1 0,-1-1-1,1 0 1,0 1 0,-1-1 0,1 0-1,-1 1 1,1-1 0,-1 0-1,1 0 1,-1 0 0,1 1-1,-1-1 1,0 0 0,-5-16-4020,3 5 2295</inkml:trace>
</inkml:ink>
</file>

<file path=ppt/ink/ink2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0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 4992,'0'0'42,"0"0"0,0-1 1,0 1-1,-1 0 0,1 0 1,0 0-1,0 0 0,0-1 0,-1 1 1,1 0-1,0 0 0,0 0 1,-1 0-1,1 0 0,0 0 0,0 0 1,-1 0-1,1 0 0,0 0 1,0 0-1,-1 0 0,1 0 0,0 0 1,-1 0-1,1 0 0,0 0 1,0 0-1,-1 0 0,1 0 0,0 0 1,0 0-1,-1 1 0,1-1 1,0 0-1,0 0 0,0 0 0,-1 0 1,1 1-1,0-1 0,0 14 1574,15 31 176,-9-28-2134,22 88 702,-4 2-1,13 150 1,18 91 481,-43-292-697,-6-24-148,2 1 0,0-1 0,15 33 0,-22-64-47,-1 1 0,1-1 0,-1 1 0,1-1 0,-1 0-1,1 1 1,0-1 0,0 0 0,0 0 0,0 1 0,-1-1 0,1 0 0,1 0 0,-1 0 0,0 0 0,0 0 0,0 0-1,1-1 1,-1 1 0,0 0 0,1-1 0,-1 1 0,0-1 0,1 1 0,-1-1 0,3 1 0,-2-2-72,0 1 1,0-1-1,-1 0 1,1 0-1,0 0 1,0 0-1,-1 0 1,1 0-1,0-1 1,-1 1-1,1 0 1,-1-1-1,0 1 1,1-1 0,-1 0-1,0 1 1,2-4-1,12-25-1306</inkml:trace>
</inkml:ink>
</file>

<file path=ppt/ink/ink2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0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28 111 5888,'-28'-13'2944,"113"-10"-4480,-38 11 5632,24 5-3968,28-6 0,-1-3 0,5 5 128,6 3-384,-10 0 128,-15 8 128,-13 8 0,-20-3-128,-13-2 0,-5 1-896,-18 0 0,-6-1-640,-18 2 128</inkml:trace>
</inkml:ink>
</file>

<file path=ppt/ink/ink2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1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32 406 4480,'57'-17'4117,"-48"16"-4052,-1-1 1,1-1-1,-1 0 0,0 0 1,0 0-1,0-1 0,0-1 0,-1 1 1,1-1-1,9-8 0,1-2-48,0-1-1,25-29 1,-33 33 64,-1 0 0,0-1 0,0 0 0,-1-1 0,-1 0 0,-1 0 0,7-17 0,-12 26-23,1 0 0,-1 0 0,0 0 0,0 0 0,0 0 0,-1 0 0,1 0 0,-1 0 0,-1 0 0,1 0 0,-1 0-1,0 0 1,0 0 0,0 0 0,0 1 0,-1-1 0,0 0 0,0 1 0,0-1 0,-1 1 0,0 0 0,0-1 0,0 1 0,0 1 0,-5-6 0,5 7-1,0 0 0,0 0 1,0 1-1,-1-1 0,1 1 1,0-1-1,-1 1 0,1 0 1,-1 0-1,1 1 0,-1-1 1,0 1-1,1 0 0,-1 0 1,1 0-1,-1 0 0,0 0 1,1 1-1,-1 0 0,1 0 1,-1 0-1,-5 2 0,-4 3 76,-1 0 0,1 0 0,0 1 1,-13 10-1,14-7-94,-1-1 0,1 2 0,1-1 0,0 2 0,1-1 0,0 2 1,0-1-1,2 1 0,-1 1 0,-8 20 0,13-25-45,1-1-1,0 0 0,0 1 1,1-1-1,0 1 1,0 0-1,1 0 0,0 0 1,1 0-1,0 0 1,1 0-1,-1 0 0,2-1 1,-1 1-1,1 0 1,1 0-1,-1-1 0,1 0 1,7 13-1,-5-12 10,1 0 0,0-1-1,0 1 1,1-1 0,0-1 0,0 1-1,1-1 1,0-1 0,0 1 0,1-1-1,0-1 1,0 1 0,0-2 0,1 1-1,-1-1 1,1-1 0,0 0 0,0 0-1,0-1 1,1 0 0,-1-1 0,0 0-1,12 0 1,7-2-134,0-2 0,0 0 0,0-2 1,0-1-1,-1-2 0,0 0 0,27-14 0,12-1-2322,-39 2 661</inkml:trace>
</inkml:ink>
</file>

<file path=ppt/ink/ink2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2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3200,'2'17'1195,"5"-23"-713,-7 5-414,0 1 1,1-1 0,-1 0 0,0 1-1,1-1 1,-1 0 0,1 1-1,-1-1 1,1 0 0,-1 1 0,1-1-1,0 1 1,-1-1 0,1 1-1,-1 0 1,1-1 0,0 1 0,0 0-1,-1-1 1,1 1 0,0 0-1,0 0 1,-1-1 0,1 1 0,0 0-1,0 0 1,-1 0 0,1 0-1,0 0 1,0 0 0,-1 0 0,1 1-1,0-1 1,0 0 0,-1 0-1,1 0 1,1 1 0,12 9 174,0-1 0,0 0 1,1-2-1,0 1 0,1-2 1,-1 0-1,1-1 0,0 0 1,1-2-1,25 4 0,15-3 251,100-5 0,-139 0-254,-1-1-99,0 0 0,0-1 0,0-1 1,29-12-1,-28 10 49,-27 11-108,1-1 0,0 1 0,0 0 1,0 1-1,0-1 0,1 2 0,0-1 1,1 1-1,-1 0 0,1 0 0,-6 10 1,-4 6-71,2 0 0,-19 40 1,29-56-5,1 0 1,0 1-1,1 0 0,-1 0 1,2 0-1,-1 0 1,1 0-1,0 0 1,1 0-1,-1 1 1,2-1-1,-1 0 1,1 0-1,3 11 0,-2-13-7,0 0-1,1 0 0,0-1 0,0 1 0,0-1 0,0 0 0,1 0 0,0 0 0,0 0 0,1-1 0,-1 1 0,1-1 0,0 0 0,0-1 0,0 1 0,0-1 0,1 0 0,-1 0 1,10 2-1,0 0 9,1-1-1,0 0 1,1-2 0,-1 0 0,0-1 0,1 0 0,-1-1 0,1-1 0,-1-1 0,19-4 0,0-1 62,0-1 1,0-3-1,53-22 1,-70 24-19,0 0 1,0-1-1,-2-1 1,1 0-1,-1-2 1,-1 0-1,0 0 1,25-31-1,-35 39-35,-1-1 0,0 0 0,0 0 0,0 0 0,-1 0 0,0-1 0,0 1 0,-1-1 0,1 0 0,-1 0 0,-1 0 0,0 0 0,0 0 0,0 0 0,0 0 0,-1 0 0,-1-1 0,1 1 0,-1 0 0,0 0 0,-1 0 0,1 0-1,-2 0 1,1 1 0,-1-1 0,0 0 0,0 1 0,-4-6 0,5 8-11,-1 0 0,0 0 0,0 1 0,0-1 0,0 1 0,0 0 0,0-1 0,-1 2 0,0-1 0,1 0 0,-1 1 0,0 0 0,-1-1 0,1 2 0,0-1 0,0 0 0,-1 1 0,1 0 0,-1 0 0,1 0 0,-1 1 0,1-1 0,-1 1 0,-9 1 0,7 0 6,0 1 0,1 0 0,-1 0 0,0 1 0,1 0 0,-1 0 1,1 0-1,0 1 0,0 0 0,0 0 0,0 1 0,1-1 0,0 1 0,0 0 0,-8 11 0,7-7-4,0 0 1,1 1-1,0 0 0,0 0 0,1 1 1,0-1-1,1 1 0,0 0 0,1-1 1,0 1-1,1 1 0,0-1 0,1 0 1,0 0-1,0 0 0,1 0 0,1 0 1,0 0-1,0 0 0,1 0 0,1-1 1,0 1-1,0-1 0,1 0 0,0 0 1,1 0-1,0-1 0,1 0 0,11 13 1,-1-4-209,2-1 0,0-1 0,1 0 0,1-1 0,0-2 0,29 15 1,-37-21 10,1-1 0,1 0 0,-1-1 0,1-1 0,0 0 0,0-1 0,0-1 0,0 0 0,0-1 0,1 0 0,24-3 0,-9-7-1668,-6-4-64</inkml:trace>
</inkml:ink>
</file>

<file path=ppt/ink/ink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4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1 320 3840,'6'3'506,"0"1"-1,0 0 1,0-1 0,1-1-1,-1 1 1,1-1 0,0 0-1,0 0 1,-1-1 0,1 0-1,8 1 1,82 3 2322,-83-5-2616,0-1 0,0-1 1,1 0-1,-2 0 1,1-2-1,0 0 0,0 0 1,-1-1-1,0-1 1,0 0-1,-1-1 0,0 0 1,0-1-1,0 0 1,-1-1-1,0-1 0,-1 1 1,0-2-1,-1 1 1,0-1-1,0-1 0,8-14 1,-15 21-162,1 1 1,-1-1-1,0 0 0,-1 0 1,1 0-1,-1 0 1,0-1-1,0 1 1,0 0-1,-1 0 0,0-1 1,0 1-1,0 0 1,-1-1-1,1 1 0,-1 0 1,-1 0-1,1 0 1,-1 0-1,0 0 0,0 0 1,0 0-1,-1 0 1,1 1-1,-1-1 1,0 1-1,-1 0 0,1 0 1,-5-4-1,3 3-54,1 2-1,-1-1 1,0 0-1,0 1 1,0 0-1,-1 0 1,1 1-1,-1 0 0,0 0 1,1 0-1,-1 0 1,0 1-1,0 0 1,0 0-1,0 1 1,0-1-1,0 1 1,0 1-1,0-1 1,0 1-1,0 0 1,0 0-1,0 1 0,1 0 1,-8 3-1,4 0-17,-1 0 0,2 0 0,-1 1-1,1 0 1,0 1 0,0 0 0,0 0-1,1 1 1,0 0 0,1 0 0,0 0-1,0 1 1,1 0 0,0 0 0,0 1-1,1-1 1,-4 16 0,5-17 26,1 1 0,1 0 0,-1-1 0,1 1 0,1 0 0,-1 0 0,2 0 0,-1-1 0,1 1 0,1 0 0,-1 0 0,1-1 0,1 1 0,0-1 0,0 0 0,0 0 0,1 0 0,1 0 0,-1 0 0,10 11 0,2-1 39,1-1-1,0 0 0,1-2 1,1 0-1,29 18 1,-36-26-549,1 0 0,-1-1 1,2 0-1,-1-1 0,1 0 1,-1-1-1,1-1 1,0 0-1,1-1 0,16 1 1,-3-4-1843,-8 11 22</inkml:trace>
</inkml:ink>
</file>

<file path=ppt/ink/ink2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2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335 11 3712,'-2'-1'259,"1"-1"0,-1 1 0,0 0 0,0 0 0,0 1 0,0-1 0,-1 0-1,1 0 1,0 1 0,0 0 0,0-1 0,0 1 0,-1 0 0,1 0 0,-5 1 0,-33 17 334,12 0-460,2 2 0,0 1-1,1 1 1,-35 40 0,28-29-8,26-28-51,0 1 0,1 0 0,-1 0-1,1 0 1,1 1 0,-1 0 0,1 0 0,0 0 0,1 0-1,0 0 1,0 1 0,-3 11 0,7-19-66,-1 1 0,0 0 0,0-1 0,1 1 0,-1 0 0,1-1 0,-1 1 0,0-1 0,1 1 0,-1-1 0,1 1-1,-1-1 1,1 1 0,-1-1 0,1 1 0,0-1 0,-1 1 0,1-1 0,0 0 0,-1 0 0,1 1 0,0-1 0,-1 0 0,1 0 0,0 0 0,-1 1 0,1-1 0,0 0 0,0 0 0,0-1 0,27 2 124,-27-1-127,76-7 16,123-27 1,24-4-27,-193 35 27,1 1 0,0 2 0,-1 1 1,1 1-1,32 8 0,-51-7 10,-1 0 0,1 1 0,-1 0 0,0 2 0,-1-1 0,1 1 0,-1 1 1,0 0-1,14 11 0,-23-16-9,1 1 1,-1-1-1,1 0 0,-1 1 1,0 0-1,0-1 0,0 1 1,0 0-1,0 0 1,-1 0-1,1 0 0,-1 0 1,0 1-1,0-1 1,0 0-1,-1 0 0,1 1 1,-1-1-1,1 1 1,-1-1-1,0 0 0,0 1 1,-1-1-1,1 1 0,-1-1 1,0 0-1,0 1 1,0-1-1,0 0 0,0 0 1,-1 0-1,1 0 1,-1 0-1,0 0 0,0 0 1,0-1-1,0 1 0,-1-1 1,1 1-1,-4 2 1,-19 19 182,-1-2 1,0 0 0,-2-2 0,0-1-1,-1-1 1,-1-2 0,-1-1 0,0-1-1,-1-2 1,-1-1 0,1-1 0,-37 5 0,66-14-212,-39 3-879,40-3 802,1-1-1,-1 0 1,0 0-1,0 0 1,0-1-1,1 1 1,-1 0-1,0-1 1,0 1-1,1-1 1,-1 0-1,0 1 1,1-1-1,-1 0 1,1 0-1,-1 0 1,1 0-1,-1 0 0,-1-2 1,4 2-73,-1 0 0,0 0 0,1 0 1,-1 0-1,0 0 0,1 0 0,-1 0 0,1 0 0,0 0 1,-1 0-1,1 0 0,0 0 0,0 0 0,-1 0 0,1 1 1,0-1-1,0 0 0,0 1 0,2-2 0,-1 0-332,17-17-1326</inkml:trace>
</inkml:ink>
</file>

<file path=ppt/ink/ink2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3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2 4608,'-1'0'121,"0"-1"-1,-1 1 1,1 0-1,0 0 1,0 0 0,0 0-1,-1 0 1,1 0 0,0 0-1,0 0 1,-1 0 0,1 1-1,0-1 1,0 0-1,0 1 1,0-1 0,0 1-1,-1-1 1,1 1 0,0 0-1,0-1 1,0 1 0,0 0-1,1 0 1,-1 0 0,-1 1-1,-20 34 2025,3-4-2299,-3 0 276,1 1 1,1 1 0,-27 67-1,45-98-106,1 0 0,0 1 0,0-1-1,0 1 1,0-1 0,1 1 0,-1-1-1,1 1 1,0 0 0,0-1 0,0 1-1,1-1 1,-1 1 0,2 4 0,0-6-9,-1 0 0,0 0 0,0 0 0,1 0 0,-1-1 0,1 1 0,-1 0 0,1-1 0,0 1 0,0-1 0,0 0 0,0 1 0,0-1 0,0 0 0,0 0 0,0 0 0,0-1 0,0 1 0,1 0 0,-1-1 1,0 1-1,1-1 0,1 0 0,29 2 48,0-1 0,0-2 0,-1-2 1,1 0-1,35-10 0,-34 6-19,1 2 0,-1 1 0,1 1 1,43 3-1,-55 2 42,-1 2 0,1 0 0,-1 1 0,0 1 0,0 1 0,-1 1 0,25 13 0,-40-18-28,0 0 0,0 1-1,0-1 1,-1 1 0,1 0 0,-1 1 0,0 0 0,0-1-1,-1 1 1,0 1 0,1-1 0,-2 1 0,1-1 0,-1 1-1,0 0 1,0 1 0,0-1 0,-1 0 0,0 1-1,0-1 1,-1 1 0,0 0 0,0 0 0,0-1 0,-1 1-1,0 0 1,-1 0 0,0 7 0,-2-5 29,0 0 0,0 0-1,-1-1 1,1 1 0,-2-1 0,1 0 0,-2 0 0,1-1 0,-1 1-1,0-1 1,0 0 0,0-1 0,-1 0 0,-11 8 0,-6 4 89,0-2 0,-1-1 1,-36 17-1,40-23-144,0 0 1,-1-2-1,1 0 0,-1-1 1,-1-2-1,1 0 1,-1-1-1,1-1 0,-1-1 1,0-2-1,0 0 0,1-1 1,-32-7-1,50 8-121,1 0 0,-1 0 0,1 0 0,0 0 0,-1-1 0,1 1 0,0-1 0,0 0 0,0 0 0,0 0-1,0 0 1,0 0 0,1-1 0,-1 1 0,1-1 0,-1 0 0,1 0 0,0 0 0,-2-3 0,4 5 44,0 1 1,0-1-1,0 1 1,0-1-1,0 1 1,0-1-1,0 1 1,0-1-1,0 1 1,0-1-1,0 1 0,0-1 1,0 1-1,0-1 1,0 1-1,0 0 1,0-1-1,1 1 1,-1-1-1,0 1 1,0-1-1,1 1 0,-1 0 1,0-1-1,1 1 1,-1 0-1,0-1 1,1 1-1,-1 0 1,0-1-1,1 1 1,-1 0-1,1 0 1,-1-1-1,1 1 0,-1 0 1,0 0-1,1 0 1,-1 0-1,1 0 1,-1-1-1,1 1 1,-1 0-1,1 0 1,-1 0-1,1 0 0,-1 0 1,1 1-1,-1-1 1,1 0-1,-1 0 1,1 0-1,0 1 1,33-2-1868</inkml:trace>
</inkml:ink>
</file>

<file path=ppt/ink/ink2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4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120 469 3072,'-2'0'131,"1"0"-1,0 0 1,-1 0 0,1 0 0,-1 0-1,1 1 1,0-1 0,-1 0-1,1 1 1,0-1 0,0 1 0,-1 0-1,1-1 1,0 1 0,0 0 0,0 0-1,0-1 1,0 1 0,0 0 0,0 0-1,0 0 1,0 1 0,0-1-1,0 0 1,1 0 0,-1 0 0,0 0-1,1 1 1,-1-1 0,1 0 0,0 1-1,-1-1 1,1 0 0,0 1-1,0-1 1,0 1 0,0-1 0,0 2-1,25 21 1705,-20-19-1811,0 0-1,0 0 1,0 0-1,0-1 1,1 0-1,0 0 1,-1 0 0,2-1-1,-1 0 1,0 0-1,11 3 1,-6-4 45,0 0 0,0 0 1,1-1-1,-1-1 0,0 0 1,17-2-1,13-2 62,0-2 0,-1-1 0,0-2-1,72-28 1,-95 31-71,-1-2 0,0 0 0,0-1 0,-1-1 0,-1 0 0,0-1 0,0 0 0,-1-1 0,0-1 0,-1 0-1,0 0 1,-1-2 0,14-24 0,-19 29 0,0-1 1,-1 0-1,0-1 0,0 1 0,-2-1 0,1 0 1,-2 0-1,1 0 0,-2 0 0,1-23 0,-3 28-29,0 0-1,0 0 1,-1 1-1,0-1 1,0 0-1,0 1 0,-1-1 1,0 1-1,-1 0 1,1 0-1,-1 0 1,0 0-1,-1 1 1,1-1-1,-1 1 0,0 1 1,0-1-1,-1 0 1,1 1-1,-10-5 1,-4-1-14,-1 0 0,0 1 0,-1 1 0,1 1 1,-2 1-1,1 1 0,-1 1 0,1 1 0,-1 0 0,0 2 1,-33 2-1,24 0-91,0 2 0,0 1 0,0 1 1,1 2-1,0 1 0,0 2 0,-47 21 1,64-24 11,0 0 0,1 1 0,-1 0 0,1 1 0,1 0 0,0 1 0,0 1 0,-13 17 0,20-24 28,1 1 0,0 0 0,0 0 0,0 0 0,1 0 0,-1 1 0,1-1 0,1 1 0,-1 0 0,1-1 0,0 1 0,0 0 0,0 0 0,1-1 0,0 1 0,0 0 0,1 0 0,0 0 0,0 0 0,0-1 0,0 1 0,1 0 0,0-1 0,3 7 0,0-3-9,-1-1 1,1-1 0,0 1 0,1-1 0,0 0 0,0 0-1,0 0 1,1-1 0,0 0 0,0 0 0,0-1 0,1 0-1,15 7 1,-10-6-44,0-2 0,0 0 0,0 0 0,0-1 0,1-1 0,-1 0 1,1-1-1,23-1 0,-15-1-76,-1-2 0,1 0 0,-1-1 0,0-1 0,0-1 0,-1-1 0,0-1 1,0-1-1,0 0 0,-1-2 0,30-22 0,-41 27 169,-1-1 0,0-1 0,0 0 1,-1 0-1,0 0 0,-1 0 0,1-1 0,-2 0 0,1 0 0,-1 0 0,-1-1 0,0 0 1,0 1-1,2-16 0,-4 43 241,1 0 0,1-1 0,1 1 0,0-1 0,1 0 1,1 0-1,1-1 0,0 0 0,1 0 0,1 0 0,0-1 0,1 0 0,1-1 1,0 0-1,1-1 0,1 0 0,0-1 0,17 13 0,-21-21-180,1 0-1,-1 0 1,1 0 0,0-2-1,0 1 1,0-1-1,0-1 1,1 1-1,14-1 1,-2-1-168,-1-1 1,1-1-1,29-6 1,-43 5-197,0 0 0,0 0 0,0-1 0,-1-1 0,1 0 0,-1 0 0,0 0 0,-1-1 0,1 0 0,-1-1 0,0 0 0,-1 0 0,1 0 0,-2-1 0,10-13 0,1-8-1496</inkml:trace>
</inkml:ink>
</file>

<file path=ppt/ink/ink2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5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33 2816,'-10'-1'1392,"9"14"152,15 34 1043,-2-10-2094,9 49 324,5-1 1,57 130 0,-54-164 57,-24-87-107,-9 10-572,0 0 0,-14-39 0,10 37-117,-8-49 0,13 58-88,1 0-1,0-1 0,2 1 0,0-1 1,1 1-1,1 0 0,1 0 1,1 0-1,0 0 0,14-35 1,-16 50 15,1-1 1,0 1-1,0 0 1,0 0 0,0 0-1,1 1 1,0-1 0,-1 1-1,1 0 1,0 0-1,1 0 1,-1 0 0,0 1-1,1 0 1,0 0 0,-1 0-1,1 0 1,0 1-1,0 0 1,0 0 0,0 0-1,0 0 1,0 1-1,0 0 1,0 0 0,0 1-1,0-1 1,9 3 0,4 0 38,-1 1 1,1 1 0,-1 0-1,0 2 1,0 0 0,27 16 0,-28-14 41,-1 1 1,0 1 0,-1 0 0,0 1 0,0 0 0,-1 2-1,-1-1 1,-1 1 0,18 27 0,-22-27-24,0 0-1,0 1 1,-2 0 0,1 0-1,-2 1 1,0-1 0,-1 1-1,-1 0 1,0 0 0,-1 0 0,-2 20-1,1-28-76,0 5-222,0 0-1,-1 0 0,0 1 1,-1-1-1,-1 0 0,0 0 0,-9 22 1,10-46-2653,5-12 912,9-6 77,-2-15 86</inkml:trace>
</inkml:ink>
</file>

<file path=ppt/ink/ink2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5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9 5504,'-21'-8'1548,"20"8"-1501,1 0 1,0 0-1,-1 1 0,1-1 0,0 0 1,-1 0-1,1 0 0,0 1 0,-1-1 1,1 0-1,0 0 0,0 1 0,0-1 1,-1 0-1,1 1 0,0-1 0,0 0 1,0 1-1,-1-1 0,1 0 1,0 1-1,0-1 0,0 0 0,0 1 1,0-1-1,0 0 0,0 1 0,0-1 1,0 1-1,0-1 0,0 0 0,0 1 1,0-1-1,16 50 2336,-5-17-2225,7 46 590,12 141 1,-15 82 523,18 151 460,-26-411-1538,22 72 0,-24-99-162,0 0 1,1-1 0,0 0 0,2 0-1,-1 0 1,2-1 0,0 0 0,14 15 0,-22-25-89,1-1 1,0 0 0,0 0-1,0 0 1,0 0 0,1 0 0,-1-1-1,0 1 1,1-1 0,-1 0 0,1 1-1,0-1 1,-1 0 0,1 0 0,0-1-1,0 1 1,0-1 0,-1 1 0,1-1-1,0 0 1,0 0 0,0 0-1,0 0 1,-1 0 0,1-1 0,0 0-1,0 1 1,0-1 0,-1 0 0,1 0-1,0 0 1,-1-1 0,1 1 0,-1-1-1,0 1 1,1-1 0,-1 0 0,0 0-1,0 0 1,0 0 0,3-4-1,6-10-840,0 1-1,0-2 0,-2 1 0,15-36 0,2-13-1108,-6-6 64</inkml:trace>
</inkml:ink>
</file>

<file path=ppt/ink/ink2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5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0 148 5504,'9'0'2688,"62"-11"-4096,-33 3 5760,22 0-4352,16-4 0,4-8 0,15 6 128,8-5-256,-20-6 0,-17 14-512,-18-1 0,-11 4-768,-8 12 128</inkml:trace>
</inkml:ink>
</file>

<file path=ppt/ink/ink2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6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1 327 4608,'10'9'562,"1"0"-1,0 0 1,1-2 0,0 1 0,0-2-1,1 1 1,0-2 0,0 1 0,0-2-1,0 0 1,23 4 0,-26-6-436,0-1 0,1 0 0,-1 0 0,0-1-1,0 0 1,0-1 0,1 0 0,-1-1 0,0 0 0,0 0 0,-1-1 0,1 0 0,0-1-1,-1 0 1,17-10 0,-19 9-41,1 0 0,-1 0 0,0-1 0,-1 0 0,1 0-1,-1 0 1,0-1 0,-1 0 0,1 0 0,-2-1 0,1 1 0,-1-1-1,0 0 1,0 0 0,-1 0 0,0-1 0,-1 1 0,2-13 0,-3 11-41,0 1 1,-1-1 0,-1 0-1,0 1 1,0-1 0,0 1-1,-2-1 1,1 1 0,-1 0-1,0 0 1,-1 0 0,0 0 0,0 0-1,-1 1 1,0 0 0,-1 0-1,0 0 1,-8-7 0,10 9-17,-2 1 0,1 1 1,0-1-1,-1 1 0,0 0 1,0 0-1,0 1 0,-1-1 1,1 1-1,-1 1 0,1-1 1,-1 1-1,0 1 0,0-1 1,0 1-1,0 0 0,0 1 1,0-1-1,-1 1 0,1 1 1,0 0-1,0 0 0,0 0 0,-13 4 1,12-1 21,1 0 0,-1 0 0,1 0 0,0 1 0,0 0 0,0 0 0,1 1 0,0 0 0,0 0 0,0 0 0,1 1 1,0 0-1,0 0 0,0 0 0,1 0 0,1 1 0,-1 0 0,1 0 0,0 0 0,-2 11 0,1-1 47,0 1-1,1-1 1,1 1-1,0 0 1,2 0-1,0 0 1,2 0-1,3 20 1,3 1 225,1 0 1,3 0-1,1-1 1,35 73-1,-39-95-392,0-1 0,1 0 1,1 0-1,1-1 0,0 0 0,0-1 0,2-1 0,0 0 0,0-1 0,1 0 1,1-1-1,28 16 0,-40-26-148,-1 1 0,1-1 0,0 0 0,-1 0 0,1 0 0,0 0 0,-1-1 0,1 1 0,0-1 0,0 0 0,0 0 0,-1-1 0,1 1 0,0-1 0,0 0 0,-1 0 0,1 0 0,0 0 0,-1-1 0,1 1 0,-1-1 0,0 0 0,1 0 0,-1 0 0,0 0 0,0-1 0,0 1 0,-1-1 0,1 0 0,-1 0 0,5-6 0,-5 4-118,0-1 1,-1 1-1,1 0 1,-1-1-1,0 1 1,0-8-1,-1 8 104</inkml:trace>
</inkml:ink>
</file>

<file path=ppt/ink/ink2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19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1280,'0'0'27,"1"0"0,-1 0 0,1 0 0,-1 0-1,1 0 1,-1 0 0,1 0 0,0 0 0,-1 0 0,1 0 0,-1 0 0,1 0-1,-1 0 1,1-1 0,-1 1 0,1 0 0,-1 0 0,1 0 0,-1-1 0,1 1 0,-1 0-1,0-1 1,1 1 0,-1 0 0,1-1 0,-1 1 0,0 0 0,1-1 0,-1 1 0,0-1-1,0 1 1,1-1 0,-1 1 0,0-1 0,0 1 0,0-1 0,1 1 0,-1-1 0,0 1-1,0-2 1,6-8 1431,-5 8-1223,-1 2-65,28-2 86,156-6 936,23-1-720,254 25-3,234 39-575,-468-28 172,227 23 124,-294-43-98,172-14-1,-255 3-40,221-22 115,45-1 52,-44 13-277,-127 4 163,212 14 1,-274 0 19,144-14 1,-15 0-97,340 21 100,-202 13 427,-231-10-257,-111-13-204,44-5 0,4 1-4,287 3 315,-336 1-365,50 10-1,0-1-11,97 4-28,45 8 52,62 1 24,-253-24-76,0-3 0,59-12 0,-60 9 0,0 1 0,57-2 0,-51 10 0,0 2 0,0 1 0,40 12 0,14 2 0,-45-14 0,-1-2 0,91-6 0,-26-1 0,-67 14-86,-56 3-2111,-6-6 1024</inkml:trace>
</inkml:ink>
</file>

<file path=ppt/ink/ink2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21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11 349 1280,'-10'-8'1160,"22"3"-792,41 0-596,-35 3 336,63-10 172,-26 3 359,0 2 0,87 1 0,469 12 726,-128-22-575,-189-26-556,-96 11-106,36-9-103,-145 22-26,1 3 0,1 5 0,145 1 1,922 34 512,-755-33-507,-114 4-32,415-1-69,-484 6 86,325 20 10,-290-7 0,-76 6 0,-4-1 0,181 24 0,-232-24 0,186 6 0,380-41 106,-234 8-63,-41 3-64,-78-14 21,-230 11 21,6-6 103,0-4 0,173-54 0,-9 2 16,-16 16 244,-260 54-382,37-6 132,-37 6-131,0 0-1,0 0 1,-1 0-1,1 0 1,0 0 0,0 0-1,0 0 1,0 0-1,0 1 1,0-1 0,0 0-1,0 0 1,-1 1-1,1-1 1,0 1 0,0-1-1,0 1 1,-1-1-1,1 1 1,0-1 0,0 1-1,-1 0 1,1-1-1,-1 1 1,1 0 0,0-1-1,-1 1 1,0 0-1,1 0 1,-1 0 0,1-1-1,-1 1 1,0 0-1,1 0 1,-1 0 0,0 0-1,0 1 1,-1 0-22,1 0 0,-1 0 1,0 0-1,0 0 0,0 0 1,-1 0-1,1-1 0,0 1 1,-1-1-1,1 1 0,-1-1 1,1 1-1,-1-1 0,0 0 1,0 0-1,1 0 0,-5 2 1,-2 2-158,-95 61-1488,34-30 512</inkml:trace>
</inkml:ink>
</file>

<file path=ppt/ink/ink2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23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4864,'9'9'2432,"5"-6"-1920,-3 1 2560,-2-4-3072,-6 0 128,3 3-896,3 6 0,-4-5-256,9 8 128</inkml:trace>
</inkml:ink>
</file>

<file path=ppt/ink/ink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5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120 459 2432,'2'5'633,"1"-1"-1,-1 1 1,1 0 0,0-1 0,1 1-1,-1-1 1,1 0 0,5 5 0,9 11 93,-14-15-656,0 0 1,0-1-1,1 1 0,0-1 1,0 0-1,0 0 0,1-1 0,-1 0 1,1 1-1,0-2 0,0 1 1,0-1-1,0 0 0,0 0 1,0-1-1,0 1 0,1-1 0,6 0 1,4 0 111,-1-1 1,1 0 0,-1-1 0,1 0-1,30-8 1,-18 1 75,-1-2 0,0-1 0,-1-1 1,0-1-1,49-33 0,-63 38-177,-1-1 1,-1 0-1,1-1 0,-2 0 1,1-1-1,-1 0 0,-1-1 1,0 0-1,-1 0 0,0-1 1,-1 0-1,0 0 1,8-25-1,-13 30-56,-1-1 0,0 1 0,0 0 0,-1 0-1,0-1 1,0 1 0,-1 0 0,0 0 0,-1-1 0,0 1 0,0 0 0,-1 0 0,0 1 0,0-1-1,0 0 1,-1 1 0,-1 0 0,1 0 0,-1 0 0,0 1 0,0 0 0,-1-1 0,0 2 0,-11-9-1,3 3-24,0 0 0,-1 1-1,0 1 1,-1 1 0,0 0-1,0 1 1,-1 1 0,0 0-1,0 1 1,-30-4 0,19 6-45,0 2 1,-1 1-1,1 2 1,0 0-1,-54 13 1,62-11 15,1 1 0,0 2 0,0 0 1,1 0-1,0 2 0,0 0 0,1 1 0,0 1 1,-18 16-1,27-20-10,1 1-1,-1 0 1,1 0 0,1 0-1,0 1 1,0 0 0,-6 12-1,11-17 22,-1 0 1,1-1-1,-1 1 0,1 0 0,0 0 0,1 0 0,-1 0 0,1-1 1,-1 1-1,1 0 0,0 0 0,1 0 0,-1 0 0,1 0 0,-1 0 1,1 0-1,0 0 0,1-1 0,-1 1 0,1 0 0,0-1 0,2 6 1,2-2-23,0-1 1,0 1-1,0-1 1,1 0-1,-1-1 1,2 0-1,-1 0 1,0 0-1,1-1 1,0 0-1,0 0 1,0-1-1,1 0 1,-1 0-1,17 2 1,9 0-390,0-2 0,58-1 0,-69-2 172,25-1-632,1-2 0,47-9 0,7-10-668</inkml:trace>
</inkml:ink>
</file>

<file path=ppt/ink/ink2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4:23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15 166 7680,'-15'-32'3840,"30"-36"-5888,-7 49 7296,12 4-6784,3 3 128,6-4-2304,-12 12 128</inkml:trace>
</inkml:ink>
</file>

<file path=ppt/ink/ink2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19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521 97 1536,'0'-4'261,"-1"1"0,0-1-1,0 0 1,0 0 0,0 0 0,-1 0 0,1 1-1,-1-1 1,0 1 0,0-1 0,-1 1 0,1 0-1,-1 0 1,1 0 0,-1 0 0,0 0 0,0 0 0,0 1-1,-7-4 1,5 2-140,0 1-1,0 0 1,-1 0-1,1 1 1,-1-1 0,0 1-1,0 1 1,0-1-1,0 1 1,0 0 0,0 0-1,-9 0 1,2 3 48,0 0-1,0 1 1,0 0 0,1 1 0,-1 0-1,-21 12 1,-68 45 244,82-48-343,7-3-55,0 2 0,1 0 0,0 0 0,0 1 0,2 1 0,0 0 0,0 0 0,1 1 0,-13 31 0,5-14 69,14-27-79,1-1-1,-1 1 0,1 0 1,0 0-1,1 0 0,-1 0 1,1 0-1,0 1 0,0-1 1,0 0-1,1 1 0,0-1 0,0 0 1,1 1-1,-1-1 0,1 0 1,0 1-1,0-1 0,1 0 1,2 5-1,-1-4-1,0-1 1,1 0-1,-1 0 1,1 0-1,1 0 1,-1-1-1,1 0 1,-1 0-1,1 0 1,1 0-1,-1-1 0,0 1 1,1-1-1,-1-1 1,1 1-1,10 2 1,152 43 47,45 16 26,-200-59-48,0 0 1,-1 1-1,0 0 1,0 0-1,-1 2 1,1-1-1,-2 2 1,1-1 0,-1 1-1,0 1 1,-1 0-1,9 12 1,-5-3 100,0 0 1,-1 2 0,-1-1-1,-1 1 1,-1 0-1,-1 1 1,6 24 0,-10-32 64,-1 0 0,-1 1 1,0-1-1,0 0 0,-2 1 0,0-1 1,0 1-1,-1-1 0,-1 1 1,-1-1-1,0 0 0,-7 21 1,6-26-60,-1-1 1,-1 0 0,1 0-1,-1 0 1,0-1 0,-1 0 0,0 0-1,0-1 1,0 1 0,-1-2 0,0 1-1,0-1 1,0 0 0,-1-1-1,0 1 1,0-2 0,0 0 0,-17 5-1,3-3 127,-1 0 0,0-2 0,0 0-1,0-2 1,0 0 0,-35-5 0,42 2-179,0-2 1,0 0-1,0 0 0,0-2 1,1 0-1,-23-12 1,28 12-110,1 1 1,1-2 0,-1 1-1,1-1 1,1-1 0,-1 1-1,1-2 1,0 1-1,1-1 1,0 0 0,-6-11-1,12 18-5,0 1 0,0 0 0,0 0 0,1-1-1,-1 1 1,0 0 0,1-1 0,-1 1 0,1-1-1,0 1 1,-1-1 0,1 1 0,0-1-1,0 1 1,0-1 0,0 1 0,0-1 0,0 1-1,0 0 1,1-1 0,0-2 0,0 3-43,-1 0-1,1 1 1,0-1 0,0 0 0,0 1-1,0-1 1,0 1 0,1-1 0,-1 1 0,0-1-1,0 1 1,0 0 0,0 0 0,0-1 0,1 1-1,-1 0 1,0 0 0,0 0 0,0 0-1,3 1 1,10 1-821,0 1-1,0 1 1,20 7-1,-25-7 425,34 12-1599,8-2-107</inkml:trace>
</inkml:ink>
</file>

<file path=ppt/ink/ink2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19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11 2688,'0'0'45,"0"0"1,0 0 0,0 0-1,-1-1 1,1 1-1,0 0 1,0 0-1,0 0 1,0-1 0,0 1-1,-1 0 1,1 0-1,0-1 1,0 1-1,0 0 1,0 0-1,0-1 1,0 1 0,0 0-1,0 0 1,0-1-1,0 1 1,0 0-1,0 0 1,0-1 0,0 1-1,0 0 1,0 0-1,0-1 1,0 1-1,0 0 1,1 0-1,-1-1 1,0 1 0,0 0-1,0 0 1,0-1-1,0 1 1,1 0-1,-1 0 1,0 0 0,0 0-1,0-1 1,1 1-1,-1 0 1,9 11 2892,-1 15-2359,2-1 0,0 0 1,1-1-1,2 0 0,0-1 0,31 39 0,-42-59-535,0-1 0,0 0 1,0 1-1,0-1 0,1 0 0,-1 0 1,1 0-1,0-1 0,-1 1 1,1-1-1,0 1 0,0-1 0,0 0 1,0 0-1,0 0 0,0 0 1,0-1-1,0 1 0,5-1 0,-2 0 8,-1-1 0,1 0 0,-1 0-1,1 0 1,-1-1 0,0 1-1,0-1 1,1-1 0,-1 1 0,7-5-1,-2 0 15,-1 0-1,0 0 1,0-1 0,0 0-1,-1 0 1,0-1-1,-1 0 1,0-1-1,0 0 1,6-12 0,-7 8 1,16-40 45,-21 51-73,0 0 0,0 0 1,-1 0-1,1 0 0,-1 0 0,0-1 1,0 1-1,0 0 0,0 0 0,0 0 1,-1 0-1,1 0 0,-1-1 0,-2-4 1,2 50 578,8-21-487,1-1 1,17 32-1,-6-12-13,-14-28-119,1-1 0,0 1-1,0-1 1,1 0 0,1 0 0,-1-1-1,2 0 1,0 0 0,0-1 0,0 0-1,1-1 1,0 0 0,1 0 0,0-1-1,0-1 1,19 9 0,-29-15-134,-1 0 1,1 0-1,-1 0 0,1 0 1,-1 0-1,1 1 0,0-1 1,-1 0-1,1 0 1,-1-1-1,1 1 0,0 0 1,-1 0-1,1 0 0,-1 0 1,1 0-1,-1-1 0,1 1 1,0 0-1,-1 0 1,1-1-1,-1 1 0,1 0 1,-1-1-1,0 1 0,2-1 1,1-2-391,7-1-1416</inkml:trace>
</inkml:ink>
</file>

<file path=ppt/ink/ink2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0.4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2816,'0'12'4318,"6"38"-3346,67 307 790,8 45-1113,-62-250-393,-1 267 0,-18-406-304,-1 1-1,-1-1 1,-6 25-1,8-37 6,0 0 0,-1 1 0,1-1 1,0 0-1,-1 0 0,1 0 0,-1 0 0,0 0 0,1 0 0,-1 0 0,0 0 0,0 0 0,1 0 0,-1 0 0,0 0 0,0 0 0,0-1 0,0 1 0,0 0 0,0-1 0,-2 2 0,1-3-53,1 1-1,-1 0 1,1-1-1,-1 1 0,0-1 1,1 1-1,-1-1 1,1 0-1,0 1 0,-1-1 1,1 0-1,0 0 1,-1 0-1,1 0 0,0-1 1,0 1-1,0 0 1,0 0-1,0-1 0,0 1 1,-1-3-1,-11-23-1268,-4-10-43</inkml:trace>
</inkml:ink>
</file>

<file path=ppt/ink/ink2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0.9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1 347 1536,'9'-32'526,"-7"23"-309,0 1 0,0 0 0,1-1 1,0 1-1,0 0 0,1 1 0,0-1 0,1 1 1,-1 0-1,1 0 0,1 0 0,6-6 0,14-14 210,6-6 133,69-55-1,-91 81-406,0 0 1,1 0-1,-1 1 1,1 1-1,1-1 1,-1 2-1,1 0 1,-1 0-1,1 1 1,0 1-1,0 0 1,17-1-1,-22 4-92,-1-1-1,0 2 1,1-1-1,-1 1 1,0 0-1,0 0 1,0 0-1,0 1 1,0 0-1,0 1 1,-1-1-1,1 1 1,-1 0 0,0 0-1,0 1 1,-1-1-1,1 1 1,5 9-1,2 2 54,-1 0 0,-1 0 1,-1 2-1,-1-1 0,7 20 0,-13-33-54,0 1 0,-1 0-1,0 0 1,0 0 0,0-1 0,0 1-1,-1 0 1,0 0 0,0 0 0,0 0 0,-1 0-1,0 0 1,0 0 0,0 0 0,0 0-1,-1 0 1,-3 7 0,1-5 36,-1 0 0,0 0 0,0 0 0,-1-1 0,1 1 0,-1-2-1,-1 1 1,1-1 0,-13 8 0,-7 2 112,-1-1-1,0-1 0,-1-2 1,-49 14-1,51-18-107,8-1-124,0-1 0,0-1-1,-1 0 1,-23 1 0,26-10-1026,19-6-402,24-12-812,-23 21 2166,23-18-1566</inkml:trace>
</inkml:ink>
</file>

<file path=ppt/ink/ink2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1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2816,'20'54'4608,"47"128"-3467,58 254 0,-70-131-511,22 456-1,-76-755-707,0 1 1,-1-1-1,0 1 1,0-1-1,-1 1 1,1-1-1,-1 0 0,-1 1 1,1-1-1,-5 11 1,-13-42-1950,0-5 726</inkml:trace>
</inkml:ink>
</file>

<file path=ppt/ink/ink2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1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1 293 2816,'0'-6'157,"1"0"0,-1 0 0,1 0 0,1 0 0,-1 1 0,1-1 1,0 0-1,0 1 0,1-1 0,0 1 0,0 0 0,0 0 0,0 0 0,1 0 0,0 0 0,0 1 0,0 0 0,1 0 1,-1 0-1,1 0 0,6-3 0,77-53 601,-69 45-610,2 0 0,0 1-1,1 1 1,0 1 0,0 2-1,33-12 1,-40 18-27,0 0-1,0 1 1,0 0 0,1 2 0,-1 0-1,0 0 1,1 2 0,-1 0 0,0 0-1,20 6 1,-26-5-83,0 1 0,-1 0 0,0 1 0,0 0-1,0 1 1,0-1 0,-1 1 0,0 1 0,0-1 0,0 1 0,0 1 0,-1-1-1,0 1 1,-1 0 0,1 0 0,-1 1 0,-1-1 0,8 18 0,-6-11 10,0 2 0,-2-1 0,1 0 0,-2 1 0,0 0 0,1 24 0,-4-30-12,0 0 0,0 0 0,-1 0 0,0 0 0,-1 0 0,0 0 0,0-1 0,-1 1 0,-1-1 0,1 1 0,-10 14 0,11-20-23,-1 0-1,0-1 1,-1 0 0,1 1 0,0-1 0,-1 0 0,0-1 0,0 1 0,0-1 0,0 1 0,0-1-1,0-1 1,0 1 0,-1 0 0,1-1 0,-1 0 0,1 0 0,-1 0 0,1-1 0,-1 0 0,0 1-1,1-2 1,-1 1 0,1 0 0,-1-1 0,-4-1 0,0 0 1,0 0 0,0-1 1,0 0-1,0 0 0,1-1 0,-1 0 1,1 0-1,0-1 0,1 0 0,-1-1 1,1 0-1,-8-8 0,2-1-88,1-1 0,1-1 0,-12-23 0,-6-9-1571,25 34 258,12-1-42</inkml:trace>
</inkml:ink>
</file>

<file path=ppt/ink/ink2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2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146 330 2688,'0'-2'73,"-3"-13"1257,4 19 467,17 36 144,-14-33-1868,4 7 133,1 0 0,1 0 0,0-1 0,22 23 0,-27-33-129,0 1 1,0-1-1,0 0 0,0 0 1,0 0-1,0-1 1,1 0-1,0 0 0,-1 0 1,1-1-1,0 1 1,-1-1-1,1-1 0,0 1 1,0-1-1,0 0 1,10-2-1,-4 0-1,-1-1 0,0 0 0,0-1 0,0 0 0,0-1 0,-1 0 0,1-1 0,-1 0 0,-1 0-1,1-1 1,-1-1 0,12-11 0,-8 6-2,-1-1 0,0 0 0,0 0 0,-1-1 0,-1-1 0,-1 0 0,8-18 0,-14 26-29,0 0 1,0-1-1,-1 0 0,0 0 1,0 0-1,-1 1 1,0-1-1,-1 0 1,0 0-1,-1-1 1,0 2-1,0-1 0,0 0 1,-1 0-1,-1 0 1,0 1-1,0-1 1,-5-9-1,4 11 8,0 1 0,0-1 0,-1 1 0,1 0-1,-2 0 1,1 1 0,-1-1 0,1 1 0,-1 0 0,-1 1 0,1 0 0,-1 0-1,1 0 1,-1 1 0,0 0 0,-1 0 0,1 0 0,0 1 0,-1 0-1,1 1 1,-13-1 0,4 1 25,0 1 0,0 1 1,0 1-1,0 1 0,0 0 0,0 0 0,1 2 0,-1 0 0,1 1 0,0 0 0,1 1 0,0 1 1,0 0-1,0 1 0,1 1 0,-16 15 0,12-10-59,1 1 0,1 0 0,1 2 0,1-1 1,0 2-1,1-1 0,1 2 0,0 0 0,2 0 0,1 0 0,-9 32 1,15-46-169,0 1 1,1-1 0,0 1 0,0 0-1,0-1 1,1 1 0,0 0 0,1 0 0,-1-1-1,1 1 1,1 0 0,-1-1 0,1 1 0,0-1-1,0 0 1,1 1 0,0-1 0,0 0 0,1-1-1,-1 1 1,1 0 0,0-1 0,1 0 0,-1 0-1,1 0 1,0-1 0,1 0 0,-1 0 0,0 0-1,1 0 1,0-1 0,0 0 0,0 0 0,1-1-1,-1 1 1,0-1 0,8 1 0,57 6-1772</inkml:trace>
</inkml:ink>
</file>

<file path=ppt/ink/ink2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3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21 2688,'-4'-11'1275,"8"7"474,-3 4-1675,0 1 1,0-1-1,0 0 0,1 1 1,-1-1-1,0 1 0,0-1 1,0 1-1,0 0 0,0 0 1,0-1-1,0 1 0,0 0 1,0 0-1,0 0 0,1 1 1,13 20 252,-1 0 1,0 0-1,-2 1 0,15 38 1,28 103 832,-43-124-971,-2 11 128,-11-25-49,1-25-253,0 0 0,-1-1 0,1 1 0,0-1 0,0 1-1,0-1 1,-1 1 0,1-1 0,0 1 0,0-1 0,-1 1 0,1-1-1,0 1 1,-1-1 0,1 0 0,-1 1 0,1-1 0,-1 1-1,1-1 1,-1 0 0,1 0 0,-1 1 0,1-1 0,-1 0 0,1 0-1,-1 1 1,1-1 0,-1 0 0,1 0 0,-2 0 0,0 0 5,1-1 1,-1 0 0,0 1-1,0-1 1,1 0 0,-1 0-1,0 0 1,1 0 0,-1 0-1,1 0 1,-1 0 0,1-1-1,0 1 1,0 0 0,-1-1-1,1 1 1,0-1 0,0 0-1,0 1 1,0-1 0,1 0-1,-2-1 1,-15-45 111,14 41-78,-2-11-57,0 0 1,1-1-1,1 1 0,0-1 1,2 1-1,0-1 0,1 1 1,1-1-1,6-33 0,-6 44-2,1 0 0,0 0 1,1 0-1,0 0 0,0 0 0,1 1 0,0-1 0,0 1 0,1 0 0,0 0 0,0 1 0,0-1 1,1 1-1,0 0 0,0 1 0,1-1 0,0 1 0,0 1 0,0-1 0,0 1 0,1 0 0,-1 1 0,1 0 1,8-2-1,-7 3 12,0 0 1,0 1 0,0 1-1,0-1 1,0 2 0,0-1-1,0 1 1,0 0 0,0 1-1,-1 0 1,1 1 0,0 0-1,-1 0 1,0 0 0,9 6-1,3 2 19,-1 1 0,-1 1 0,0 0-1,0 1 1,15 17 0,-23-20 39,0 0 0,-1 1 0,-1 0 0,0 0 0,0 1 0,5 14 0,-10-22-109,-1 0 0,1 1 0,-2-1-1,1 0 1,0 1 0,-1-1 0,0 1 0,0-1 0,-1 1-1,0 0 1,0-1 0,0 1 0,0-1 0,-1 1 0,0-1-1,0 1 1,-1-1 0,-2 9 0,-5-9-2153,9-5 661</inkml:trace>
</inkml:ink>
</file>

<file path=ppt/ink/ink2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3.4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3328,'0'29'1664,"8"13"-1920,-2-26 2048,-3 4-1792,8 6 0,-2-2 0,0 8 0,1-9-768,-1-11 128,9-5-128,7-7 0</inkml:trace>
</inkml:ink>
</file>

<file path=ppt/ink/ink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5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1 3456,'-2'-1'56,"0"1"1,0 1-1,0-1 1,0 0-1,0 0 1,0 1-1,0-1 1,0 1-1,0-1 0,0 1 1,0 0-1,1 0 1,-1 0-1,0 0 1,0 0-1,1 0 1,-1 1-1,1-1 1,-1 1-1,1-1 1,-1 1-1,1-1 0,0 1 1,0 0-1,0-1 1,0 1-1,0 0 1,0 0-1,0 0 1,1 0-1,-2 3 1,2 5 119,0 0 0,1 0 0,0-1 0,0 1 0,1 0 0,3 10 0,-1-5-143,91 566 1879,-32-161-475,-46-312-812,-13-70-831,2 0 0,1 0 0,2-1 0,24 62 0,-26-95-1053,11-6-42</inkml:trace>
</inkml:ink>
</file>

<file path=ppt/ink/ink2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3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6144,'-23'23'3072,"28"-30"-4992,4 7 6912,0-3-8064,10-6 128</inkml:trace>
</inkml:ink>
</file>

<file path=ppt/ink/ink2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4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165 321 1152,'1'-1'171,"-1"1"-1,1 0 1,0 0-1,0 0 1,0 1 0,0-1-1,0 0 1,0 0 0,0 0-1,0 1 1,0-1-1,0 0 1,-1 1 0,1-1-1,0 1 1,0-1-1,0 1 1,-1 0 0,1-1-1,0 1 1,-1 0 0,1-1-1,0 1 1,-1 0-1,1 0 1,-1-1 0,1 1-1,-1 0 1,1 1 0,23 39 177,-14-21 201,-2-7-318,1 0 0,0 0 0,1-1-1,0 0 1,1-1 0,1 0 0,-1-1 0,2 0 0,14 9 0,-21-15-177,1-1 1,0 0 0,0 0-1,0 0 1,0-1 0,0 0-1,1 0 1,-1-1-1,1 0 1,-1-1 0,1 1-1,-1-1 1,1-1-1,0 1 1,-1-1 0,0-1-1,1 1 1,-1-1-1,0-1 1,14-5 0,-9 2 31,0-1 1,0 0-1,-1 0 1,0-1 0,0-1-1,-1 0 1,0 0 0,-1-1-1,0 0 1,0-1-1,-1 0 1,-1 0 0,0-1-1,12-25 1,-15 28-19,-1-1 1,0 0-1,0 0 0,-1 0 1,0-1-1,-1 1 0,0-1 1,0 1-1,-1 0 1,-1-1-1,0 1 0,0-1 1,-1 1-1,0 0 0,-1 0 1,0 0-1,-1 0 1,0 0-1,-9-15 0,6 14-24,0 1 0,0 0 0,-2 1 0,1-1 0,-1 2 0,0-1-1,-1 1 1,0 1 0,0 0 0,0 0 0,-1 1 0,-14-6 0,8 5-16,1 2 0,-1 0 0,0 0 0,0 2 0,0 0 0,0 1 0,-1 1 0,-23 1-1,22 1-35,1 1-1,0 0 0,0 1 0,0 1 0,0 1 0,1 0 0,0 1 0,0 1 0,0 1 0,1 1 0,0 0 0,1 0 0,0 2 0,0 0 0,1 1 0,0 0 1,-19 24-1,30-32-15,0 0 1,0 0 0,1 1-1,-1-1 1,1 1 0,0-1-1,0 1 1,1 0 0,-1 0 0,1-1-1,0 1 1,1 0 0,-1 0-1,1 0 1,0 0 0,0 0 0,0 0-1,1 0 1,0 0 0,0 0-1,0 0 1,1 0 0,-1 0-1,1-1 1,0 1 0,0-1 0,5 6-1,-3-3-31,1-1 0,0-1 0,0 1 0,1-1 0,-1 0 0,1 0 0,0-1 0,1 1 0,-1-1 0,1-1 0,0 1 0,0-1 0,0 0 0,0-1 0,0 0 0,1 0 0,13 2 0,0-3-71,0-1 1,0-1-1,0 0 1,0-1-1,0-2 1,0 0-1,29-10 1,-9-1-60,1-2 1,57-33 0,-88 45 170,-1-1 1,0 0 0,0-1-1,-1 0 1,1-1 0,-2 0-1,14-14 1,-19 16 206,-7 11 122,-8 20 73,12-20-336,0 0-1,1 0 1,0 0 0,0 0 0,0 0-1,1 0 1,0 0 0,0 0-1,0-1 1,0 1 0,1-1-1,0 1 1,0-1 0,0 0 0,0 0-1,1 0 1,-1-1 0,9 7-1,8 7 77,0-1 0,31 18-1,-36-24-98,0-2-1,1 1 0,0-2 0,23 7 1,-32-12-304,1 0-1,-1 0 1,0-1 0,1 0 0,0-1 0,-1 1 0,1-1 0,-1-1 0,1 0 0,-1 0 0,1 0 0,14-6 0,5-4-1389</inkml:trace>
</inkml:ink>
</file>

<file path=ppt/ink/ink2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7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1664,'-2'0'3318,"-1"26"-386,5 5-2085,1 1-1,2 0 0,9 31 0,-7-32-567,0 1 0,-3-1 1,2 35-1,-9-62-22,-3-12-87,-4-16 43,5 1-103,2 0-1,0 0 1,1-35 0,2 51-96,1 0 1,0 0-1,0 0 0,1 0 0,0 0 0,0 0 0,3-7 1,-3 11-10,-1 1 0,1-1 0,0 0 0,-1 1 0,1-1 0,0 1 0,1-1 1,-1 1-1,0 0 0,1 0 0,-1 0 0,1 0 0,0 1 0,-1-1 0,1 1 0,5-3 1,15-3 46,1 0 1,0 1 0,0 2-1,1 0 1,-1 1 0,1 2-1,48 3 1,-61-1-21,0 1 1,1 0-1,-1 1 0,0 0 1,0 1-1,0 1 0,-1-1 0,1 2 1,-1 0-1,-1 0 0,1 1 1,-1 0-1,0 1 0,0 0 0,-1 1 1,0-1-1,10 15 0,-15-17-7,0 0 0,0 1 0,0-1 0,-1 1 0,1 0 0,-2 0 0,1 1 0,2 11 0,-5-16-13,1 0 0,-1 1 0,0-1 0,0 0 0,0 0 0,0 1 0,-1-1 0,1 0 0,-1 0 0,0 0 0,0 0 0,0 0 0,0 0 0,-1 0 0,1 0 0,-1 0 0,0-1-1,1 1 1,-1 0 0,-1-1 0,1 1 0,0-1 0,-3 2 0,4-3-9,1 0 1,-1-1-1,1 1 0,-1-1 0,1 1 1,-1-1-1,1 1 0,-1-1 1,1 1-1,-1-1 0,0 0 0,1 1 1,-1-1-1,0 0 0,1 1 0,-1-1 1,0 0-1,1 0 0,-1 0 0,0 0 1,1 0-1,-1 0 0,0 0 0,0 0 1,1 0-1,-1 0 0,0 0 0,1 0 1,-1 0-1,0 0 0,0-1 0,1 1 1,-1 0-1,0-1 0,1 1 0,-1 0 1,1-1-1,-1 1 0,1-1 1,-1 1-1,0-1 0,1 1 0,-1-2 1,0 1-4,1-1 0,-1 1 0,1-1 1,0 1-1,0-1 0,-1 1 1,1-1-1,0 1 0,0-1 0,1 1 1,-1-1-1,0 1 0,0-1 1,1 1-1,-1-1 0,1 1 0,-1 0 1,1-1-1,0 1 0,1-3 1,13-17-31,2 2 1,0-1 0,1 2-1,1 0 1,0 1 0,1 1-1,25-14 1,-39 26 27,1 1 1,0 0-1,0 0 0,0 0 1,0 1-1,1 0 0,-1 0 1,1 1-1,-1 0 0,1 1 1,-1-1-1,1 1 0,0 1 1,-1-1-1,1 1 0,-1 1 1,1-1-1,-1 1 0,13 6 1,-1 0 73,-2 1-1,1 0 1,-2 1 0,1 1 0,-1 1-1,21 20 1,-32-27-10,0 0-1,-1 0 1,0 1-1,-1-1 1,1 1 0,-1 0-1,0 0 1,0 0-1,-1 0 1,0 0-1,0 0 1,0 1-1,-1-1 1,0 1 0,0-1-1,-1 1 1,1 0-1,-2 6 1,0 1-446,-1 0 1,0 0-1,-1 0 1,0-1-1,-1 1 1,0-1-1,-11 21 1,18-29-3564,-2 3 1878</inkml:trace>
</inkml:ink>
</file>

<file path=ppt/ink/ink2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28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1 302 2432,'0'0'72,"0"-1"-1,0 1 1,0-1-1,0 1 1,0-1 0,0 1-1,0-1 1,0 1 0,0-1-1,0 1 1,0-1-1,0 1 1,0-1 0,0 1-1,0-1 1,1 1 0,-1-1-1,0 1 1,0 0-1,0-1 1,1 1 0,-1-1-1,0 1 1,1 0 0,-1-1-1,0 1 1,1 0-1,-1-1 1,1 1 0,-1 0-1,0-1 1,1 1 0,-1 0-1,1 0 1,-1 0-1,1-1 1,-1 1 0,1 0-1,-1 0 1,1 0 0,-1 0-1,1 0 1,-1 0-1,1 0 1,-1 0 0,1 0-1,-1 0 1,1 0 0,-1 0-1,0 1 1,1-1-1,-1 0 1,1 0 0,-1 0-1,1 1 1,-1-1 0,1 0-1,-1 0 1,0 1-1,1-1 1,-1 0 0,0 1-1,1-1 1,-1 0 0,0 1-1,1-1 1,-1 1-1,0 0 1,3 1 140,0 1 0,0-1 0,-1 1 0,0 0 0,1 0-1,-1 0 1,0 0 0,-1 0 0,4 7 0,-3-3-12,0-1-1,1 1 1,0 0-1,0-1 1,0 0 0,1 0-1,0 0 1,0 0 0,1-1-1,0 1 1,-1-1-1,2 0 1,7 6 0,-3-5 14,0 1 1,1-2-1,-1 1 1,1-2 0,0 1-1,0-1 1,18 3-1,-2-2 93,0-2-1,0 0 0,0-2 1,0-1-1,0-2 0,38-5 1,-47 3-138,1 0 0,-1-1 0,0-1 0,0-1 0,-1 0 0,0-1 0,0-1 0,17-13 1,-25 17-87,-1-1 1,0-1 0,-1 0-1,0 0 1,0 0-1,0-1 1,-1 0 0,0 0-1,0 0 1,-1-1 0,-1 0-1,1 0 1,-1 0 0,-1-1-1,0 1 1,4-20 0,-7 22-53,0 0 1,0 0-1,-1 0 0,0 1 1,0-1-1,0 0 1,-1 0-1,0 0 1,-1 1-1,0-1 0,0 1 1,0 0-1,0 0 1,-1 0-1,0 0 1,-1 1-1,1-1 1,-8-5-1,2 0-10,-2 1 1,1 0-1,-1 0 0,-1 2 1,0-1-1,0 2 0,-20-10 1,13 11-28,1 0 0,-1 1 0,0 1 0,-1 1 1,1 1-1,0 0 0,-1 2 0,1 0 0,-1 1 1,1 2-1,-1 0 0,1 1 0,0 0 0,1 2 0,-1 1 1,1 0-1,0 1 0,1 1 0,0 1 0,0 1 1,-26 21-1,39-28-99,0 0 1,0 1 0,0 0-1,1 0 1,0 0-1,0 0 1,0 1 0,1-1-1,0 1 1,0 0 0,0 0-1,1 1 1,0-1-1,0 0 1,0 1 0,1-1-1,0 1 1,0-1 0,1 1-1,0 0 1,1 11-1,1-9-272,0 0 0,0 0-1,1-1 1,0 1-1,1-1 1,0 0 0,0 1-1,1-2 1,0 1 0,0-1-1,1 1 1,0-1-1,0-1 1,14 12 0,27 18-2055</inkml:trace>
</inkml:ink>
</file>

<file path=ppt/ink/ink2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0.7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202 144 2176,'0'-1'249,"-1"-1"1,1 1-1,-1 0 1,1 0-1,-1 0 1,1 0-1,-1 0 1,0 0-1,1 0 1,-1 1-1,0-1 1,0 0-1,0 0 1,1 0-1,-1 1 1,0-1-1,-2 0 1,2 1-176,0 1 0,0-1 0,0 1 0,1 0 0,-1 0 1,0-1-1,0 1 0,0 0 0,1 0 0,-1 0 1,0 0-1,1 0 0,-1 0 0,0 0 0,1 0 0,0 0 1,-1 0-1,1 0 0,-1 0 0,1 0 0,0 1 0,-2 5 114,0-1-1,1 1 1,0 0-1,0-1 1,1 1-1,0 0 1,0-1-1,0 1 0,1 0 1,0-1-1,0 1 1,1-1-1,0 1 1,0-1-1,0 1 1,4 5-1,2 4 123,1 0 0,0-1 0,1 0-1,21 24 1,-24-33-243,-1 0 0,1-1-1,0 0 1,0 0-1,0-1 1,1 0 0,0 0-1,0 0 1,0-1-1,0 0 1,0-1 0,0 0-1,1 0 1,-1-1 0,11 0-1,3 0 37,0 0-1,0-2 1,1-1-1,33-7 1,-25 3 70,0-2-1,0-1 1,57-26 0,-78 30-119,0 0 1,-1-1 0,1 0 0,-2 0 0,1-1 0,0 0 0,-1 0 0,-1-1 0,1 0 0,-1-1 0,-1 1 0,1-1 0,-2-1 0,10-18 0,-13 22-35,-1 1 1,0 0-1,0-1 1,0 1 0,0-1-1,-1 1 1,0-1-1,0 1 1,-1-1 0,1 1-1,-1-1 1,0 1-1,-1 0 1,1-1 0,-1 1-1,0 0 1,-1 0-1,1 0 1,-1 0 0,0 1-1,0-1 1,0 1-1,-1 0 1,0-1 0,1 2-1,-1-1 1,-7-4-1,0-1-3,0 0 0,-1 1 0,0 1 0,0 0 0,0 0 0,-1 2 0,0-1 0,-1 2 0,-22-6 0,6 6-10,0 1-1,0 1 1,0 2-1,0 1 1,1 1-1,-1 2 1,0 1-1,-46 13 1,51-10-28,0 1 0,1 1 0,-1 1 0,2 1 1,0 1-1,0 1 0,1 1 0,1 1 0,1 0 0,-20 22 0,34-31-38,0 0-1,0 0 0,1 0 0,0 1 1,0 0-1,1 0 0,0 1 0,0-1 1,1 1-1,0 0 0,1 0 0,0 0 1,-2 16-1,4-20-55,0-1 1,0 1-1,1 0 0,0 0 1,0-1-1,0 1 1,0-1-1,0 1 0,1-1 1,0 1-1,0-1 1,0 0-1,1 0 1,-1 0-1,1 0 0,0-1 1,0 1-1,1-1 1,-1 1-1,1-1 0,-1 0 1,1 0-1,0-1 1,0 1-1,0-1 0,0 0 1,1 0-1,5 2 1,1-1-268,1 1 0,-1-2 0,1 1 0,0-2 0,-1 1 0,1-2 1,0 0-1,0 0 0,18-3 0,50-11-1559</inkml:trace>
</inkml:ink>
</file>

<file path=ppt/ink/ink2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1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3200,'-1'8'894,"0"0"0,0 0 0,1 0 0,-1 1 0,2-1 0,-1 0 0,5 16 0,-3 0-878,54 371 3135,-19-154-1438,-29-186-1348,23 139 503,-25-170-807,1 0 0,0 0 0,2 0 0,1-1 0,20 34 0,-30-56-102,1 0-1,-1 0 0,1-1 1,-1 1-1,1 0 0,-1 0 1,1 0-1,-1-1 0,1 1 1,0 0-1,-1-1 0,1 1 0,0-1 1,0 1-1,-1-1 0,1 1 1,0-1-1,0 1 0,0-1 1,0 0-1,-1 1 0,1-1 0,1 0 1,-1 0-30,0 0-1,0-1 1,-1 1 0,1-1 0,0 1 0,-1-1-1,1 1 1,0-1 0,-1 0 0,1 1 0,-1-1 0,1 0-1,-1 1 1,1-1 0,-1 0 0,1 0 0,-1 1-1,0-1 1,1 0 0,-1-1 0,12-60-3356,-9 41 1990,6-8-611</inkml:trace>
</inkml:ink>
</file>

<file path=ppt/ink/ink2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1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1 397 3840,'5'23'1920,"22"29"-1408,-13-33 3072,6-3-3712,-1 4 128,4-9-640,0-3 0,-3 3-256,-2-7 128</inkml:trace>
  <inkml:trace contextRef="#ctx0" brushRef="#br0" timeOffset="1">147 9 7168,'-15'-8'3584,"49"11"-5504,-25-3 6912,0 13-8448,11-1 128</inkml:trace>
</inkml:ink>
</file>

<file path=ppt/ink/ink2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2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115 185 1664,'-1'0'78,"1"0"1,0 0-1,-1 0 1,1 0-1,0 0 1,-1 0-1,1 0 1,0 0-1,-1 0 1,1 0-1,0 0 1,-1 0-1,1 0 1,0 0-1,-1-1 0,1 1 1,0 0-1,-1 0 1,1 0-1,0-1 1,-1 1-1,1 0 1,0 0-1,0 0 1,-1-1-1,1 1 1,0 0-1,0-1 1,0 1-1,-1 0 1,1-1-1,0 1 1,0 0-1,0-1 0,0 1 1,0 0-1,0-1 1,0 1-1,0 0 1,0-1-1,0 1 1,0 0-1,0-1 1,0 1-1,0-1 1,0 1 17,1 1 0,0-1 0,-1 0 0,1 1 1,0-1-1,-1 1 0,1-1 0,-1 1 1,1-1-1,-1 1 0,1-1 0,-1 1 0,1-1 1,-1 1-1,0 0 0,1-1 0,-1 1 0,0 0 1,1-1-1,-1 1 0,0 0 0,0-1 0,0 1 1,0 0-1,0-1 0,0 1 0,0 0 1,0 1-1,4 20 554,1 1 1,1-1 0,1 0-1,1-1 1,20 40 0,-24-54-597,1 1 1,0-1-1,0-1 0,0 1 1,0-1-1,1 0 1,0 0-1,1 0 0,-1-1 1,1 0-1,0 0 1,0-1-1,1 0 0,-1 0 1,1-1-1,0 0 0,0 0 1,0-1-1,10 2 1,-5-1-30,-1-1 0,1-1 1,0 0-1,0 0 0,0-2 1,-1 1-1,1-2 0,0 1 1,0-2-1,-1 0 0,1 0 1,-1-1-1,0-1 0,0 0 1,15-9-1,-17 7 34,-1 0 1,0-1-1,0 0 0,0 0 1,-1-1-1,0 0 0,-1-1 1,0 0-1,-1 0 0,0 0 1,0-1-1,4-13 0,-7 16-22,-1 0 1,0 0-1,0 0 0,-1 0 0,0-1 0,-1 1 0,0 0 1,0 0-1,-1-1 0,0 1 0,0 0 0,-1 0 0,0 0 1,0 0-1,-1 0 0,0 0 0,-1 1 0,1-1 0,-6-6 1,1 3 1,0 0 1,-1 1 0,0 0 0,-1 1-1,0 0 1,0 1 0,-1-1-1,0 2 1,-1 0 0,1 0 0,-1 1-1,-1 1 1,1 0 0,-1 0 0,0 1-1,0 1 1,0 0 0,0 1 0,-1 1-1,1 0 1,-22 1 0,16 0-29,1 1-1,-1 1 1,0 0 0,1 2-1,0 0 1,-1 1 0,2 1-1,-1 1 1,1 0 0,0 1-1,0 1 1,1 0 0,0 2-1,1 0 1,-15 13 0,26-19-54,-1 0 0,1 0 0,0 1 0,0-1 0,0 1 0,1 0 0,0 1 0,0-1 0,0 0 0,1 1 0,0-1 0,0 1 0,1 0 0,-1 8 0,2-10-79,-1-1 0,1 1 0,1 0 0,-1-1 0,1 1 0,0 0 0,0-1 0,0 1 0,0-1 0,1 1 0,0-1 0,0 0 0,0 0 0,0 0 1,1 0-1,-1 0 0,1 0 0,0-1 0,1 1 0,-1-1 0,5 4 0,3 0-305,0-2 1,-1 1-1,2-2 0,-1 1 1,0-1-1,1-1 0,0 0 1,18 2-1,40 4-1514</inkml:trace>
</inkml:ink>
</file>

<file path=ppt/ink/ink2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3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1 768,'3'143'7429,"11"93"-4368,1 54-2010,40 422-432,-55-711-654,3 33-535,-7-23-316,-8-19-1079,-16-39-979,14 10 1408</inkml:trace>
</inkml:ink>
</file>

<file path=ppt/ink/ink2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3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1 180 3328,'10'-7'457,"1"1"0,0 0 0,0 0 0,20-6 0,37-18 820,-35 12-996,1 1 0,1 2 0,0 2 0,1 1 0,0 2 0,1 1 0,0 2-1,1 2 1,-1 1 0,1 2 0,62 4 0,-88-1-159,0 1 0,1 0 0,-1 1-1,-1 0 1,1 1 0,0 0 0,-1 1 0,0 0 0,0 1 0,0 0-1,17 14 1,-24-16-71,0 0 0,0 0 1,-1 0-1,1 0 0,-1 1 0,0-1 0,0 1 0,-1-1 0,1 1 0,-1 0 0,0 0 0,0 1 0,-1-1 1,1 0-1,-1 1 0,0-1 0,-1 0 0,1 1 0,-1-1 0,0 1 0,-1-1 0,1 1 0,-1-1 0,0 0 1,0 1-1,-1-1 0,0 0 0,-3 7 0,-2 4 87,-1-1 0,-1 0 0,0 0 0,-1-1 0,-1 0 0,0 0 0,-1-1 0,0-1-1,-1 0 1,0-1 0,-1 0 0,-23 13 0,16-12 2,0-1 0,-1 0-1,0-2 1,-1-1 0,0 0-1,-1-2 1,1 0 0,-38 3 0,52-8-92,-1-1 0,0 0 0,0-1 0,-16-2 0,23 3-163,-1-1 0,1 0 0,-1 0 0,0-1 0,1 1 0,0-1 0,-1 0 0,1 1 0,0-2 0,0 1 0,0 0 0,0 0 0,0-1 0,1 0 0,-4-3 0,6 6 37,0-1 1,0 1 0,-1-1-1,1 1 1,0 0 0,0-1-1,0 1 1,0-1 0,0 1-1,0-1 1,0 1 0,0-1-1,0 1 1,0 0 0,0-1-1,0 1 1,0-1-1,0 1 1,0-1 0,0 1-1,0-1 1,0 1 0,1 0-1,-1-1 1,0 1 0,0-1-1,1 1 1,-1 0 0,0-1-1,0 1 1,1 0 0,-1-1-1,0 1 1,1 0 0,-1-1-1,1 1 1,-1 0 0,0 0-1,1 0 1,-1-1 0,1 1-1,21-9-1896,-22 9 1906,28-5-1873</inkml:trace>
</inkml:ink>
</file>

<file path=ppt/ink/ink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5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0 570 4736,'6'50'2304,"17"17"-2816,-14-54 3840,1 1-3584,-1-9 0,0-1-2176,5 3 128</inkml:trace>
  <inkml:trace contextRef="#ctx0" brushRef="#br0" timeOffset="1">123 1 5888,'-23'0'2944,"26"20"-3584,-3-20 4992,0 0-4736,0 0 0,0 3-2688,-3 10 128</inkml:trace>
</inkml:ink>
</file>

<file path=ppt/ink/ink2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4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0 300 1152,'8'-2'337,"0"1"0,0-1-1,0 0 1,-1-1 0,1 1 0,9-7 0,22-6 569,22 7 657,-50 7-1479,0 0 1,0-1-1,1 0 0,18-6 0,-20 4 132,-1 0-1,1-1 1,-1 1 0,0-2 0,-1 1 0,1-1 0,-1-1-1,0 1 1,-1-1 0,0-1 0,0 1 0,0-1 0,-1 0 0,0-1-1,-1 0 1,9-18 0,-13 24-174,-1 1 0,1-1 0,-1 1 0,0-1 0,0 1 1,0-1-1,0 1 0,0-1 0,-1 1 0,1-1 0,-1 1 0,1-1 0,-1 1 0,0 0 0,0-1 0,0 1 0,0 0 1,-1 0-1,1 0 0,-1 0 0,1 0 0,-1 0 0,0 0 0,1 0 0,-1 1 0,-4-3 0,-1-2 96,-1 1 0,0 0-1,0 0 1,-1 1 0,-14-6 0,15 7-45,-1 0 0,1 1 0,-1 0 0,0 0 0,0 1 0,1 1 0,-1-1 0,0 1 0,0 1 1,0-1-1,0 1 0,1 1 0,-1 0 0,0 0 0,1 1 0,-10 4 0,12-4-49,-1 1-1,1 0 1,0 0-1,0 1 1,1-1-1,-1 2 1,1-1-1,0 0 1,1 1 0,-1 0-1,1 0 1,0 0-1,0 0 1,1 1-1,0 0 1,0 0-1,1-1 1,0 2-1,-3 13 1,4-13-38,-1-1-1,2 1 1,-1 0 0,1 0 0,0-1 0,1 1-1,0 0 1,0-1 0,1 1 0,0-1 0,0 1-1,1-1 1,-1 0 0,8 12 0,-4-10 21,0 1 0,1-1 1,1-1-1,-1 1 0,1-1 0,1-1 1,0 0-1,0 0 0,12 7 0,2-1-166,0-2-1,1 0 1,0-2-1,0-1 1,1 0-1,0-2 1,1-1-1,29 2 1,-48-6-132,-1-1 0,0 0 0,0 0 0,0-1 0,0 0 0,0 0 0,0 0 1,0-1-1,11-4 0,12-8-1521</inkml:trace>
</inkml:ink>
</file>

<file path=ppt/ink/ink2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5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85 2304,'2'1'232,"1"-1"1,0 1 0,-1 0-1,1-1 1,0 1-1,0-1 1,0 0-1,-1 0 1,1 0-1,6-1 1,-2 1 494,112 2 1401,-54 1-1556,0-3 0,0-3 0,113-19 0,-155 17-436,-16 5-52,1-2 1,-1 1-1,0-1 1,0 0-1,-1 0 1,1-1-1,0 0 1,8-6-1,-21 12 11,1 0 0,-1-1 0,0 0 0,0 0 0,-1-1 0,-6 1 0,-7 2 8,4 2 21,0 2-1,0-1 1,1 2 0,0 0 0,0 0-1,1 2 1,1 0 0,0 0 0,-22 25-1,31-33-109,1 1 0,-1-1 0,1 1-1,0 0 1,0 0 0,0 0 0,0 1-1,1-1 1,0 1 0,0-1 0,0 1 0,0 0-1,1 0 1,0 0 0,0 0 0,0 0-1,1 0 1,-1 0 0,1 0 0,0 0 0,1 0-1,-1 0 1,1 0 0,0 0 0,0 0-1,1 0 1,-1-1 0,1 1 0,0 0 0,1-1-1,-1 1 1,1-1 0,-1 0 0,1 0-1,1 0 1,-1 0 0,0 0 0,1-1 0,0 0-1,0 0 1,0 0 0,0 0 0,1 0-1,-1-1 1,1 0 0,-1 0 0,6 2 0,8 1-7,1-1 0,-1-1 1,1-1-1,-1 0 0,1-2 1,0 0-1,-1-1 1,22-3-1,22-8 53,64-20 0,-21 5-12,-86 24-21,-15 2-5,0 1 1,0 0 0,0-1 0,0 0 0,-1 0 0,1 0-1,0-1 1,-1 1 0,1-1 0,3-2 0,-7 6-15,0 0 1,0 1-1,0-1 1,1 0-1,-1 1 1,1-1-1,-1 0 1,1 1-1,0-1 1,0 0-1,0 0 1,0 0 0,0 0-1,2 2 1,4 6-4,0 0 0,1 0 0,0-1 0,0 0 0,1-1 0,1 0 0,-1 0 0,1-1 0,0 0 0,1-1 0,0 0 0,0 0 0,23 7 0,-18-9 88,1 0 0,0-1 1,0 0-1,0-2 0,1 0 0,-1-1 0,0-1 1,0 0-1,28-6 0,-21 2 50,0-2 0,-1 0 1,0-1-1,23-13 0,-38 18-99,-1-1 1,0 0 0,0 0-1,0-1 1,-1 1-1,1-2 1,-1 1 0,-1-1-1,1 1 1,-1-2-1,0 1 1,0-1 0,0 1-1,-1-1 1,7-15-1,-10 16-28,0-1-1,-1 1 0,0-1 0,0 0 0,0 1 0,0-1 0,-1 1 0,0-1 0,-1 1 0,0 0 0,0-1 0,0 1 0,0 0 0,-1 0 1,0 0-1,0 1 0,-1-1 0,-6-7 0,-2-4 9,-2 1-1,0 1 1,0 0 0,-28-21 0,26 26-30,0-1 1,0 2 0,-1 0-1,-1 1 1,1 1-1,-1 1 1,0 0 0,-1 2-1,1 0 1,-1 0 0,0 2-1,0 0 1,-32 2-1,30 1-30,0 1-1,0 1 0,0 1 0,1 0 0,-1 2 0,1 0 0,1 1 0,-1 2 1,1-1-1,0 2 0,1 1 0,-21 16 0,33-23 0,0 1-1,0 0 1,1 1-1,0-1 1,0 1-1,0 0 1,1 0-1,0 1 1,-6 12-1,9-17 12,0 1 1,0 0-1,0 0 1,1 0-1,-1 0 0,1 0 1,0 0-1,0 0 1,0 0-1,0 0 0,0 0 1,1 0-1,-1 0 0,1 0 1,0 0-1,0 0 1,0 0-1,0 0 0,0-1 1,1 1-1,0-1 1,-1 1-1,1-1 0,0 1 1,0-1-1,3 3 1,2 2-90,0-1 1,1 0 0,0-1 0,0 1 0,0-2 0,0 1 0,1-1 0,0 0-1,-1-1 1,14 3 0,-5-2-109,0-1 1,1-1-1,-1-1 0,0 0 0,21-2 0,11-5-259,-1-2-1,0-2 1,49-16-1,-42 6 257,-41 14 194,0 0 1,1 1-1,-1 1 0,1 0 0,0 1 0,0 1 1,1 0-1,21 1 0,-36 1 43,-1 0 1,1 0-1,-1 0 1,1 1-1,-1-1 1,1 0-1,-1 0 0,1 1 1,-1-1-1,1 0 1,-1 1-1,1-1 1,-1 0-1,1 1 0,-1-1 1,0 1-1,1-1 1,-1 1-1,0-1 1,1 1-1,-1-1 1,0 1-1,0-1 0,1 1 1,-1-1-1,0 1 1,0-1-1,0 1 1,0 0-1,0-1 0,0 1 1,0 0-1,-2 24 385,0-11-145,3-5-127,0-1 0,0 0 0,0 0-1,1 0 1,1 0 0,-1 0 0,1 0 0,1-1 0,-1 1 0,1-1 0,1 0 0,-1 0-1,1 0 1,0-1 0,1 0 0,0 0 0,0 0 0,10 7 0,-4-4-152,-1-1 0,2 0 0,-1-1 0,1 0 1,1-1-1,-1 0 0,1-1 0,0-1 1,0 0-1,19 2 0,-29-5-218,1-1 0,0 0-1,-1 0 1,1 0 0,-1 0 0,1-1 0,-1 0 0,1 0 0,-1 0-1,1 0 1,-1-1 0,7-3 0,1-7-1567</inkml:trace>
</inkml:ink>
</file>

<file path=ppt/ink/ink2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6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2304,'61'1'2453,"356"-29"2603,-282 14-3712,-180 33-469,29-14-789,1 1 0,0 0 1,0 1-1,1 1 1,0 0-1,0 2 0,1-1 1,0 1-1,-14 15 1,22-20-59,0 0 0,1 0 0,-1 1 0,1 0 0,0 0 0,1 0 0,-1 0 0,1 1 0,0-1 0,1 1 0,-1 0 0,1 0 0,1 0 0,-1 0 0,1 0 0,1 0 0,-1 0 0,1 0 0,0 0 0,1 1 0,0-1 0,0 0 0,3 9 0,-2-9-30,0-1 1,1 1 0,0-1 0,0 0-1,0 0 1,1 0 0,0 0 0,0-1-1,1 0 1,-1 1 0,1-1 0,0-1-1,1 1 1,-1-1 0,9 5 0,-4-3-4,1-2 0,0 1 0,-1-1 0,1-1 0,1 0 0,-1 0 0,0-1 1,18 0-1,13-2-11,0-1 0,0-3 0,79-17 0,-121 21 16,24-5 1,163-37 68,-161 34-58,0-1 1,-1-1-1,0-1 1,44-26 0,-63 33 4,-1 0 0,1-1 0,-1 1 0,1-1 0,-1 0 0,-1-1 0,1 1 0,-1-1 0,0 0 0,0 0 0,4-9 0,-8 12-11,1 1 0,0 0 0,-1 0 0,1-1 0,-1 1 0,0 0 0,1 0 0,-1-1 0,0 1 0,-1 0 0,1-1 0,0 1 0,-1 0 0,1-1 0,-1 1 0,0 0 0,0 0 1,0 0-1,0 0 0,0 0 0,0 0 0,0 0 0,-1 0 0,1 0 0,-1 0 0,1 1 0,-1-1 0,0 1 0,0-1 0,1 1 0,-1-1 0,0 1 0,0 0 0,-1 0 0,1 0 0,0 0 1,-3 0-1,2 0 12,0 0 0,1 1 0,-1-1 0,0 1 1,0 0-1,0 0 0,1 0 0,-1 0 1,0 0-1,0 1 0,1-1 0,-1 1 0,0 0 1,1 0-1,-1 0 0,0 0 0,1 0 0,-3 2 1,-52 35 614,25-15-290,23-17-250,0-1 1,1 1-1,0 1 1,0 0-1,0 0 1,1 0-1,0 1 0,0 0 1,1 0-1,0 1 1,1 0-1,0 0 1,0 0-1,1 1 0,0-1 1,1 1-1,0 0 1,0 0-1,1 1 1,0-1-1,1 0 1,1 1-1,-1-1 0,1 0 1,1 1-1,0-1 1,1 0-1,0 1 1,0-1-1,1 0 1,0 0-1,1-1 0,0 1 1,0-1-1,9 13 1,-6-13-68,0 0-1,0 0 1,1-1 0,0 0 0,1-1-1,0 0 1,0 0 0,0-1 0,1 0-1,-1-1 1,19 7 0,-12-6-109,0-1 1,1-1-1,0 0 0,0-2 1,0 0-1,0 0 1,19-2-1,-6-2-704,1-1-1,-1-2 1,1-1 0,-2-1 0,1-2-1,-1-1 1,0-1 0,32-17-1,-30 7-1493,-10-3-22</inkml:trace>
</inkml:ink>
</file>

<file path=ppt/ink/ink2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7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14 400 2432,'-1'-1'160,"0"0"1,-1 0-1,1 0 0,0 0 0,1 0 1,-1-1-1,0 1 0,0 0 1,0-1-1,1 1 0,-1 0 0,0-1 1,1 1-1,0-1 0,-1 1 1,1-1-1,0 1 0,0-1 1,-1 1-1,1-1 0,0 1 0,1-1 1,-1 1-1,0-2 0,2-2 124,-1 0 0,1 1-1,-1-1 1,2 1 0,-1 0-1,0 0 1,6-8 0,5-4 63,1 1-1,25-23 1,-5 8 58,2 2 1,0 1-1,2 2 0,1 2 1,0 1-1,2 2 0,0 2 1,2 2-1,-1 2 0,54-11 1,-83 23-326,0 0 1,1 2-1,-1-1 1,0 2-1,0-1 0,1 2 1,-1 0-1,0 0 1,0 2-1,-1-1 1,21 10-1,-28-11-56,0 0-1,0 1 0,0 0 0,0 0 1,-1 0-1,1 1 0,-1-1 1,0 1-1,0 0 0,0 0 0,0 1 1,-1-1-1,0 1 0,0 0 0,0 0 1,0 0-1,-1 0 0,0 0 1,0 1-1,0-1 0,-1 0 0,0 1 1,0 0-1,0-1 0,-1 1 0,1-1 1,-1 1-1,-1 0 0,-1 9 1,-2 3 8,-1 0 1,-1 0 0,0 0-1,-2-1 1,0 1 0,-1-2-1,0 1 1,-2-2 0,0 1 0,0-1-1,-2-1 1,1 0 0,-2-1-1,-16 13 1,19-18-5,-1 0 0,1-1 0,-1 0 0,-1-1 0,1 0 0,-1-1-1,0-1 1,-18 4 0,26-7-68,0 0 0,1 0 0,-1-1 0,0 0 0,0 0 0,0 0-1,0-1 1,1 1 0,-1-1 0,0 0 0,0-1 0,1 1 0,-1-1 0,1 0 0,-1 0-1,1 0 1,0-1 0,0 1 0,0-1 0,0 0 0,1 0 0,-1-1 0,1 1 0,-1-1-1,1 0 1,-4-6 0,7 9-63,-1-1 0,0 0-1,1 1 1,-1-1 0,1 0 0,0 1 0,0-1-1,-1 0 1,1 0 0,0 1 0,1-1-1,-1 0 1,0 1 0,0-1 0,1 0-1,-1 0 1,1 1 0,-1-1 0,1 1-1,0-1 1,0 1 0,-1-1 0,1 1 0,0-1-1,1 1 1,-1 0 0,0-1 0,0 1-1,0 0 1,1 0 0,-1 0 0,3-1-1,3-5-652,2 1-1,-1 1 1,1-1 0,10-4-1,14-3-1184</inkml:trace>
</inkml:ink>
</file>

<file path=ppt/ink/ink2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8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23 2816,'-6'-15'661,"2"7"-134,3 16 3298,-16 67-1137,16-63-2445,1-1 0,1 1-1,0 0 1,0-1 0,1 1 0,1-1 0,0 0-1,0 1 1,9 18 0,-9-26-207,-1 1 0,1-1 0,0 0 0,0 1 0,0-1 0,0-1 0,1 1 0,0 0 0,0-1 0,0 0 0,0 0 0,0 0 0,1 0 0,-1-1 0,1 1 0,-1-1 0,1 0 0,0-1 0,0 1 0,0-1 0,0 0 0,0 0 0,1-1 0,6 0 0,3 0-7,-1-1-1,0 0 1,0-1 0,0-1 0,0 0 0,0-1-1,0 0 1,18-10 0,-24 10 17,1-1-1,-1 0 1,0 0-1,0-1 0,-1 0 1,0 0-1,0-1 1,0 0-1,-1 0 1,0-1-1,0 0 1,-1 0-1,7-14 1,-10 19 26,-1 0 0,1-1 0,-1 1 0,0 0 1,0-1-1,0 1 0,-1-1 0,1 1 0,-1-1 0,0 1 0,0-1 0,0 0 1,-1 1-1,1-1 0,-1 1 0,0-1 0,1 1 0,-2-1 0,1 1 0,-3-5 1,-4 84 1718,9-68-1752,-1-1 1,1 0-1,1 1 0,-1-1 0,1 0 0,1 0 0,-1 0 0,1 0 0,0-1 0,1 1 0,5 7 0,6 8 12,34 35 0,-14-18 18,-25-27-135,2 4-541,1-1-1,1 1 1,31 25 0,-43-40 255,0-1 0,1 1 0,-1-1 0,1 1 0,-1-1 0,1 0 0,0 0 0,-1 0 0,1 0 0,-1 0 0,1 0 0,-1-1 0,1 1 0,-1-1 0,1 0 0,-1 0 0,5-2 0,15-8-1952</inkml:trace>
</inkml:ink>
</file>

<file path=ppt/ink/ink2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8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1 4480,'-1'0'67,"0"0"0,0 1 1,1-1-1,-1 1 0,0-1 1,1 1-1,-1-1 0,0 1 0,1-1 1,-1 1-1,0 0 0,1-1 1,-1 1-1,1 0 0,-1-1 0,1 1 1,-1 0-1,1 0 0,0 0 0,0-1 1,-1 1-1,1 0 0,0 0 1,0 0-1,0 1 0,-9 44 958,3 1 0,2 0 0,2 54-1,-3 32-664,-18 89-234,-4 54 345,22-206-328,1-16-276,3-1 0,5 58 0,-5-96-1342,-5-23 145,-11-34-665,13 30 1526,-14-29-939</inkml:trace>
</inkml:ink>
</file>

<file path=ppt/ink/ink2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9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1 209 3456,'8'-12'217,"0"2"0,2-1 0,-1 1-1,1 1 1,1-1 0,-1 2 0,1-1 0,14-6 0,5 0 1095,1 1 0,46-13 0,-26 12-1083,2 2 0,0 2 0,0 3-1,1 2 1,98 1 0,-102 7-41,-1 2 0,-1 2 0,1 2-1,-1 2 1,-1 2 0,76 31 0,-105-35-35,0 1 0,0 0 1,-1 2-1,0 0 0,-1 1 1,0 0-1,-1 1 0,24 27 1,-31-30-31,-1 0 0,0 0 0,0 1 0,-1 0 0,-1 0 0,0 0 0,0 0 0,-1 1 0,-1 0 0,0 0 1,0 0-1,-1 1 0,-1-1 0,0 0 0,-1 17 0,-1-19 0,-1 1 0,0-1 0,0 0 0,-1 1 0,-1-1 0,0 0 0,0-1 0,0 1 0,-1-1 0,-1 0 0,0 0 0,0 0 0,-1-1 0,-8 9 0,5-7 0,0 0 0,-1-1 1,0 0-1,-1-1 0,0 0 0,0-1 0,-1 0 0,1-1 0,-2-1 1,-14 5-1,-12 1 20,0-3 0,-1-1 0,0-2-1,0-2 1,-1-1 0,1-3 0,0-1 0,-1-2 0,-47-11 0,63 11-451,19 3 11,0 0 0,1 0 0,-1-1 0,1 0 0,-11-4-1,35 1-5134,15 5 2673,0 10 327</inkml:trace>
</inkml:ink>
</file>

<file path=ppt/ink/ink2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9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4352,'20'0'2176,"54"16"-2944,-45-16 3968,14-4-3328,3 4 128,7-5-768,-12-2 0,-7 3 128,-6 1 128,-10-2-512,-18 13 0</inkml:trace>
</inkml:ink>
</file>

<file path=ppt/ink/ink2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39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5888,'34'-24'2944,"32"35"-4352,-34-11 6528,19 0-5248,12 5 128,2-5-1152,-13 0 0,-9 0 128,-15 0 128</inkml:trace>
</inkml:ink>
</file>

<file path=ppt/ink/ink2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0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849 10 2432,'-5'-2'193,"0"0"0,0 1 0,0 0 0,0 0 0,-1 0 0,1 0 1,0 1-1,-1 0 0,1 0 0,0 0 0,-1 1 0,1 0 0,0 0 0,0 0 0,0 0 0,0 1 1,0 0-1,-6 3 0,-16 8 878,2 0 0,-29 21 1,30-19-894,-25 16 218,1 3 0,2 2 0,1 2 0,2 1 0,2 3 0,1 1 0,3 2 0,1 1 0,3 2 0,1 2 0,3 0 0,2 2 0,3 1 0,1 2 0,-23 89 0,41-123-254,1 0 1,1 1-1,1-1 1,1 1-1,1 0 0,0 0 1,2-1-1,1 1 1,8 35-1,-1-26 97,2 0 0,0-1 0,2-1 0,1 0 0,31 44 0,-30-48-44,2 1 1,1-2-1,1 0 0,1-2 0,1 0 0,35 26 0,-15-16-10,-18-14-158,1 0 0,0-1 0,1-2 0,39 18 0,-64-32-98,1 0-1,0 0 1,0-1 0,0 1 0,0-1 0,0 1 0,0-1-1,0 0 1,0 1 0,0-1 0,0 0 0,0 0 0,0-1 0,2 1-1,-4-1-24,1 1 0,-1 0 0,0-1 0,1 1 0,-1 0 0,0-1 0,1 1 0,-1-1 0,0 1 0,0 0 0,1-1 0,-1 1 0,0-1 0,0 1 0,0-1 0,0 1 0,0-1 0,0 1 0,1-1 0,-1 1 0,0-1 0,0 1 0,0-1 0,-1 1 0,1-1 0,0 1 0,0-1 0,0 1 0,0-1 0,0 1 0,-1-1 0,1 0 0,-4-6-1135,1-1 1,-1 1-1,-1 0 0,-8-10 1,-6-8-1330</inkml:trace>
</inkml:ink>
</file>

<file path=ppt/ink/ink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6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437 1 2432,'-67'1'1530,"48"-2"-1105,0 1-1,0 1 1,0 0-1,1 1 0,-1 1 1,-24 8-1,18-2-276,-2 0 18,1 1 1,-28 14-1,48-20-89,-1 0-1,1 0 1,0 0 0,0 1-1,0 0 1,0 0-1,1 0 1,0 1-1,0-1 1,1 1 0,-1 0-1,-6 14 1,11-19-64,-1 0 0,1 0-1,-1 1 1,1-1 0,0 0 0,-1 1 0,1-1 0,0 0 0,0 1 0,0-1 0,0 0 0,0 1-1,0-1 1,0 0 0,0 1 0,1-1 0,-1 0 0,0 1 0,1-1 0,-1 0 0,1 0-1,0 1 1,-1-1 0,1 0 0,0 0 0,0 0 0,0 0 0,-1 0 0,1 0 0,0 0 0,1 0-1,-1 0 1,0-1 0,0 1 0,0 0 0,0-1 0,0 1 0,1-1 0,-1 1 0,0-1 0,1 1-1,-1-1 1,2 0 0,8 3 24,1-1 0,-1 0 0,24 0 0,-26-1 16,47 2 25,189 18 170,-214-15-219,-1 0 1,0 2-1,-1 1 1,0 2 0,0 1-1,27 15 1,-19-6 37,3 0-14,42 31 0,-73-45-19,1 0 0,-1 1 0,-1 0 0,1 0 0,-1 1 0,-1 0-1,0 1 1,0-1 0,8 18 0,-13-24 6,-1 0 0,0 0-1,0 1 1,0-1 0,0 1 0,0-1 0,-1 1-1,0-1 1,1 1 0,-1-1 0,-1 1 0,1-1-1,0 1 1,-1-1 0,0 1 0,0-1 0,0 0-1,0 1 1,0-1 0,-1 0 0,1 0 0,-1 0-1,0 0 1,0 0 0,0 0 0,-1 0 0,1-1 0,0 1-1,-1-1 1,0 0 0,0 1 0,1-1 0,-1-1-1,-1 1 1,1 0 0,-4 1 0,-5 3 163,0-1 1,-1 0 0,1-1 0,-1 0 0,0-1-1,0 0 1,-1-1 0,-21 0 0,15-4-73,1-1 0,0 0 1,0-2-1,1 0 1,-1-1-1,1-1 0,-17-9 1,-25-8-10,-126-54-762,180 75 213,0 1 1,0 0-1,0 0 0,0 0 1,-11-1-1,2 0-1386</inkml:trace>
</inkml:ink>
</file>

<file path=ppt/ink/ink2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1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305 21 2688,'-2'-2'197,"0"0"0,0 1 1,0-1-1,0 0 0,-1 1 0,1-1 1,-1 1-1,1-1 0,-1 1 0,1 0 1,-1 0-1,0 1 0,1-1 1,-1 0-1,0 1 0,0 0 0,1-1 1,-1 1-1,0 0 0,0 0 0,1 1 1,-1-1-1,0 1 0,0-1 0,-4 3 1,-3-1-4,0 0 0,-1 2 0,1-1 0,0 1 0,-18 10 0,17-7 85,0 0-1,0 1 0,0 0 1,1 0-1,0 1 1,0 1-1,1 0 1,1 0-1,0 0 1,0 1-1,1 0 0,0 1 1,1 0-1,0 0 1,1 0-1,0 1 1,1-1-1,-3 19 1,6-27-266,1 0 1,0-1 0,0 1-1,1-1 1,-1 1 0,1-1 0,-1 0-1,1 1 1,0-1 0,1 1-1,-1-1 1,0 0 0,1 0 0,0 0-1,0 0 1,0 0 0,0 0-1,0 0 1,0-1 0,1 1 0,-1-1-1,1 0 1,0 1 0,0-1-1,0 0 1,0-1 0,5 4 0,8 2 24,-1-1 0,1 0 1,0-1-1,22 4 1,25 1 82,0-2 0,0-4 1,121-6-1,-46-1 55,-131 4-153,0 0-1,0 1 1,0-1 0,0 1-1,0 1 1,0-1 0,0 1 0,-1 0-1,10 7 1,40 14 6,-24-18 37,0-1 0,1-2 0,38-1 0,-34-1 33,-19-1-45,1 0 1,-1-2 0,0 0 0,0-1 0,0-1 0,0-1 0,0 0 0,24-11 0,-32 11-21,1 0 0,-1-1 0,0 0 0,-1-1 0,1 0-1,-1 0 1,-1-1 0,1 0 0,-1 0 0,-1-1 0,0 0 0,0-1-1,0 1 1,5-14 0,-9 15-25,0 0 0,-1 0 0,0 0 0,-1 0 0,0-1 0,0 1 0,-1 0 1,0-1-1,0 1 0,-1 0 0,0 0 0,0-1 0,-1 1 0,0 0 0,-1 0 0,0 0 0,0 1 0,0-1 0,-1 1 0,0 0 0,-1 0 0,0 0 0,0 0 0,0 1 0,-1 0 0,0 0 1,0 0-1,0 1 0,-1 0 0,1 0 0,-1 1 0,-14-7 0,2 5-2,0 0 1,0 2-1,0 0 0,0 2 1,0 0-1,-1 1 1,1 1-1,-1 0 0,1 2 1,-1 0-1,-21 6 1,-3 3-68,0 2 1,1 2-1,-68 33 0,100-43-21,0 1 0,0 0-1,-18 14 1,28-19 41,0 0-1,0-1 1,0 1 0,0 0-1,0 0 1,0-1 0,0 1-1,0 0 1,0 0-1,0 0 1,0 0 0,1 1-1,-1-1 1,0 0-1,1 0 1,-1 0 0,1 0-1,-1 1 1,1-1 0,0 0-1,0 0 1,-1 1-1,1-1 1,0 0 0,0 1-1,0-1 1,0 0 0,1 1-1,-1-1 1,0 0-1,0 0 1,1 1 0,-1-1-1,1 0 1,-1 0-1,1 0 1,-1 1 0,1-1-1,0 0 1,0 0 0,0 0-1,-1 0 1,1 0-1,0 0 1,0-1 0,0 1-1,0 0 1,2 0 0,3 3-290,1-1 1,-1 1-1,1-2 1,0 1 0,0-1-1,0 0 1,1 0 0,9 0-1,60 3-1920,-73-5 2089,67-6-1887,17-8 0</inkml:trace>
</inkml:ink>
</file>

<file path=ppt/ink/ink2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1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393 0 1152,'-1'2'257,"0"0"1,0 0-1,0 0 0,-1 0 1,1 0-1,0 0 0,-1 0 1,0-1-1,1 1 0,-1-1 1,0 1-1,0-1 0,0 0 1,0 0-1,0 0 0,0 0 1,0 0-1,-1 0 0,1 0 1,0-1-1,-4 1 0,-64 10 1838,27-6-1787,-106 42 1507,134-42-1561,8-3-153,1 1 0,0 0 0,0 0-1,0 0 1,0 0 0,1 1 0,-1 0 0,1 0 0,0 1-1,-7 7 1,12-12-94,-1 1-1,1-1 0,-1 1 1,1 0-1,0-1 1,0 1-1,-1 0 0,1-1 1,0 1-1,0 0 0,0 0 1,0-1-1,0 1 1,0 0-1,0 0 0,0-1 1,0 1-1,0 0 1,0-1-1,1 1 0,-1 0 1,0-1-1,0 1 0,1 0 1,-1-1-1,0 1 1,1 0-1,-1-1 0,1 1 1,-1-1-1,1 1 1,-1-1-1,1 1 0,-1-1 1,1 1-1,-1-1 0,1 1 1,0-1-1,-1 0 1,1 1-1,0-1 0,1 0 1,32 14 145,124 23 174,36 11 1,-161-38-208,0 2 1,0 2-1,49 28 1,-77-40-103,-1 1 1,0 0-1,0 0 1,0 0 0,0 0-1,0 1 1,-1-1-1,0 1 1,1 0 0,-1 0-1,-1 0 1,1 1-1,-1-1 1,1 1 0,-1-1-1,-1 1 1,1 0-1,1 7 1,-3-8 7,1 0 1,-1 0-1,-1 0 1,1 0 0,0 1-1,-1-1 1,0 0-1,0 0 1,0 0-1,-1-1 1,1 1-1,-1 0 1,0 0-1,0-1 1,0 1-1,0-1 1,-1 1-1,0-1 1,1 0-1,-1 0 1,-6 4 0,-3 2 44,0-1 1,0 0-1,-1-1 1,0-1-1,0 0 1,-1-1-1,0 0 1,0-1 0,0 0-1,0-1 1,0-1-1,-24 1 1,15-2-90,1-1 0,-1-2 1,1 0-1,0-1 0,-1-1 1,1-1-1,-30-11 1,50 15-57,0 0 1,0 1 0,0-1 0,0 0 0,0 0 0,1-1 0,-1 1 0,0 0-1,0-1 1,1 1 0,-1-1 0,-1-2 0,2 4-24,1-1 0,0 0 0,-1 0 0,1 0 0,0 1 0,0-1 0,-1 0 0,1 0 1,0 0-1,0 0 0,0 0 0,0 0 0,0 1 0,0-1 0,0 0 0,0 0 0,0 0 0,1 0 0,-1 0 0,0 1 0,1-2 0,1-2-280,1 1 1,-1-1-1,1 1 0,0 0 0,0-1 0,0 2 0,0-1 1,1 0-1,-1 1 0,6-4 0,14-9-1563</inkml:trace>
</inkml:ink>
</file>

<file path=ppt/ink/ink2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2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322 487 3328,'-3'-3'273,"-16"-11"717,18 15-774,0 0-1,0 0 1,1 0-1,-1 0 1,0 0-1,0 0 0,1 0 1,-1 0-1,0 1 1,1-1-1,-1 0 1,1 0-1,-1 1 0,1-1 1,0 0-1,0 1 1,0 1-1,-33 51 2793,30-47-2936,1 0 0,0 0 1,0 1-1,1-1 0,-1 1 0,2-1 0,-1 1 0,1 0 1,0-1-1,1 1 0,0 0 0,0-1 0,1 1 0,0-1 1,0 0-1,0 0 0,1 1 0,0-1 0,1-1 0,-1 1 1,1 0-1,1-1 0,-1 0 0,1 0 0,0 0 0,1-1 1,8 8-1,-3-5-12,-1 0 1,2-1-1,-1 0 0,1 0 1,0-1-1,0-1 0,0 0 1,1-1-1,0-1 0,0 1 1,0-2-1,0 0 0,0-1 1,1 0-1,19-1 1,-16-2-40,-1 0 1,1-1 0,-1-1 0,0-1 0,0 0 0,0-1 0,-1 0 0,0-1 0,0-1 0,-1-1 0,17-12 0,-21 13-7,0-1 1,0 0-1,-1-1 1,0 0-1,-1 0 1,0-1 0,-1 0-1,0 0 1,0-1-1,-2 0 1,1 0-1,-1 0 1,-1-1-1,0 1 1,2-19 0,-3 10 11,-1-1 0,-1 1 0,-1-1 0,-1 1 0,-1-1 0,0 1 0,-2 0 1,0 0-1,-14-37 0,12 42-18,-1 1 1,0 0 0,-1 0-1,-1 1 1,0-1-1,-1 2 1,0 0-1,-1 0 1,-1 1 0,0 0-1,0 1 1,-1 0-1,-21-12 1,1 6 6,0 2 1,-2 1-1,1 2 1,-2 1-1,0 2 0,0 1 1,0 2-1,-1 1 1,0 3-1,0 0 0,0 3 1,-46 5-1,72-4-32,-1 1 1,0 0-1,1 0 0,0 2 0,0-1 1,0 1-1,0 1 0,-13 9 0,21-13 10,0 0-1,0 1 1,0 0-1,0 0 1,0-1-1,0 2 1,1-1-1,0 0 1,-1 0-1,1 1 1,1-1-1,-3 6 1,3-7 0,1 1 1,-1-1-1,1 1 1,0 0 0,0-1-1,0 1 1,0 0-1,0-1 1,1 1-1,-1 0 1,1-1-1,-1 1 1,1-1-1,0 1 1,0-1-1,0 0 1,1 1-1,-1-1 1,0 0-1,3 3 1,3 3 3,-1 0-1,1-1 1,1 0 0,-1-1-1,1 1 1,1-1 0,-1-1-1,1 0 1,11 5 0,15 5 3,42 12 1,-24-8-3,242 80-711,-100-40-2907,-141-42 1806</inkml:trace>
</inkml:ink>
</file>

<file path=ppt/ink/ink2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3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3328,'0'0'37,"0"0"-1,0 0 1,1-1 0,-1 1-1,0 0 1,0 0-1,0 0 1,1 0 0,-1-1-1,0 1 1,0 0 0,1 0-1,-1 0 1,0 0 0,0 0-1,1 0 1,-1-1 0,0 1-1,1 0 1,-1 0 0,0 0-1,0 0 1,1 0 0,-1 0-1,0 0 1,1 0-1,-1 0 1,0 0 0,0 1-1,1-1 1,-1 0 0,0 0-1,1 0 1,-1 0 0,0 0-1,0 0 1,1 1 0,-1-1-1,0 0 1,0 0 0,0 0-1,1 1 1,-1-1 0,0 0-1,0 0 1,0 1-1,8 19 1210,-5 30-737,-11 279 1504,8-238-2255,0-88 86,0-2 75,0 0 1,0 0 0,0 0 0,-1 0 0,1 0-1,1 0 1,-1 0 0,0 0 0,0 0 0,0 0 0,0 0-1,1 0 1,-1 0 0,0 0 0,1 0 0,-1-1 0,1 1-1,-1 0 1,1 0 0,-1 0 0,2 1 0,15 0-1072</inkml:trace>
</inkml:ink>
</file>

<file path=ppt/ink/ink2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4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493 17 3328,'-5'-3'119,"0"1"0,1 0 0,-1 0 1,0 0-1,0 1 0,0-1 0,0 1 0,0 0 1,0 1-1,0-1 0,0 1 0,0 0 0,0 0 1,0 1-1,-1 0 0,1 0 0,0 0 0,-7 3 1,-44 6 1924,44-9-1883,-38 3 274,1 3-1,-1 1 0,-72 23 1,116-29-383,1 0 0,0 1 1,0-1-1,0 1 0,0 0 1,0 0-1,-4 5 0,8-8-39,1 1-1,-1-1 1,1 1-1,-1-1 1,1 1-1,-1 0 1,1-1-1,0 1 0,-1 0 1,1-1-1,0 1 1,0 0-1,-1-1 1,1 1-1,0 0 1,0-1-1,0 1 1,0 0-1,0 0 1,0-1-1,0 1 1,0 1-1,1-1-6,-1 1 0,1-1 1,0 0-1,0 0 0,0 0 0,0 0 0,0 0 1,0 0-1,0 0 0,0 0 0,0 0 0,0-1 1,0 1-1,0 0 0,1-1 0,1 2 0,61 23 43,1-2 1,124 25-1,-26-8-26,-113-26 100,-1 2-1,-1 2 1,90 48 0,-136-65-109,0 0-1,0-1 1,-1 1 0,1 1 0,0-1 0,0 0 0,-1 0 0,1 1-1,-1-1 1,0 1 0,1-1 0,-1 1 0,0-1 0,0 1 0,0 0 0,0 0-1,0 0 1,0-1 0,0 1 0,-1 0 0,1 0 0,0 4 0,-2-4 1,1 0 0,-1 0 1,1-1-1,-1 1 0,0 0 1,0 0-1,0 0 0,0-1 1,0 1-1,0 0 0,-1-1 1,1 1-1,0-1 0,-1 1 0,1-1 1,-1 0-1,0 0 0,-2 2 1,-8 4 49,0 0 1,-1-1-1,0-1 0,0 0 1,-17 4-1,-11-2-35,0-1-1,0-2 0,-1-2 1,0-1-1,1-3 0,-1-1 1,-55-12-1,88 14-105,-1-1 0,1-1 0,0 0 0,1 0 0,-17-8 0,24 10 29,0 1 1,0-1-1,0 0 1,0 1-1,0-1 1,1 0-1,-1 0 1,0 0-1,0 1 1,0-1-1,1 0 1,-1 0-1,0 0 1,1 0-1,-1 0 1,1-1-1,-1 1 0,1 0 1,0 0-1,0 0 1,-1-2-1,1 2-55,1-1 0,-1 0 0,1 1 0,0-1 0,0 0 0,-1 1 0,1-1 0,0 1 0,0-1 0,0 1 0,0 0 0,1 0 0,-1-1 0,0 1 0,0 0 0,1 0 0,-1 0 0,1 0 0,2-1 0,18-11-1327</inkml:trace>
</inkml:ink>
</file>

<file path=ppt/ink/ink2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4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4352,'-23'0'2176,"19"0"-2816,8 16 3328,1 4-2944,-1 6 128,-4 6-128,5-2 128,0-1 128,4-6 0,5 0-1024,-5-3 0</inkml:trace>
</inkml:ink>
</file>

<file path=ppt/ink/ink2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4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7 5504,'-3'-7'2688,"-3"39"-6912,12-28 4992,-12 8-1920,-3-1 128</inkml:trace>
</inkml:ink>
</file>

<file path=ppt/ink/ink2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5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2560,'-1'0'41,"1"0"-1,-1 1 1,1-1-1,-1 0 1,1 1-1,-1-1 1,1 0 0,-1 1-1,1-1 1,-1 1-1,1-1 1,-1 0 0,1 1-1,0-1 1,-1 1-1,1-1 1,0 1-1,0 0 1,-1-1 0,1 1-1,0-1 1,0 1-1,0-1 1,0 1 0,0 0-1,0-1 1,0 1-1,0-1 1,0 1 0,0 0-1,0 0 1,7 24 1898,0 2 455,-14 82-487,4-74-1149,0 1 0,5 50 0,-1-54 451,-1-30-573,-1-19-433,12-69-32,-12 77-177,1-1 1,0 1 0,0-1-1,1 1 1,1-1 0,-1 1-1,2-1 1,-1 1 0,1 0-1,0 0 1,1 0 0,0 0-1,1 1 1,0 0 0,0 0-1,0 0 1,1 0 0,0 1-1,10-9 1,-6 8 9,0 0 1,1 1-1,0 0 1,0 1-1,0 0 1,1 1-1,-1 0 1,1 1-1,1 0 1,-1 1-1,0 1 1,25-3-1,-28 5 28,-1-1-1,0 2 0,0-1 1,0 1-1,0 0 0,0 1 0,-1 0 1,1 0-1,0 1 0,-1 0 0,1 0 1,-1 1-1,0-1 0,0 2 1,-1-1-1,1 1 0,-1 0 0,0 0 1,0 1-1,0 0 0,5 8 1,-4-3 25,0 0 1,-2 0-1,1 1 1,-1-1-1,-1 1 1,0 1-1,0-1 1,-2 0-1,1 1 1,-2 0-1,1 0 1,-2-1-1,0 1 1,0 0-1,-1 0 1,-1-1-1,0 1 1,-1 0-1,0-1 1,-1 0-1,0 0 1,-7 13-1,10-24-133,1 1-1,-1-1 0,1 0 1,-1 1-1,0-1 1,0 1-1,0-1 1,0 0-1,0 0 0,0 0 1,0 0-1,0 0 1,-1 0-1,1 0 1,0 0-1,-1 0 0,-2 1 1,4-2-31,-1 0 0,0-1 0,1 1 0,-1 0 0,0 0 1,1-1-1,-1 1 0,1 0 0,-1-1 0,0 1 0,1-1 0,-1 1 0,1-1 1,-1 1-1,1-1 0,-1 1 0,1-1 0,0 1 0,-1-1 0,1 0 0,0 1 1,-1-1-1,1 0 0,0 1 0,0-1 0,0 0 0,0 1 0,-1-1 0,1 0 1,0 0-1,0 1 0,0-1 0,0 0 0,1 1 0,-1-1 0,0 0 0,0 1 1,1-2-1,-1-23-1941</inkml:trace>
</inkml:ink>
</file>

<file path=ppt/ink/ink2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5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265 437 2304,'2'0'146,"0"0"0,0 0 0,-1 0 0,1 0 1,0 0-1,0 0 0,0 0 0,-1 1 0,1-1 0,0 1 0,-1-1 1,1 1-1,0 0 0,-1-1 0,1 1 0,-1 0 0,1 0 0,-1 0 1,1 0-1,-1 1 0,0-1 0,0 0 0,1 0 0,-1 1 0,0-1 0,0 1 1,0-1-1,-1 1 0,1-1 0,0 1 0,0 0 0,-1-1 0,1 1 1,-1 0-1,0 0 0,1-1 0,-1 1 0,0 0 0,0 0 0,0-1 0,0 3 1,-2 10 109,0-1 0,-1 0 0,0 0 0,-9 22 1,0 1 260,11-27-331,0 1 0,0 0 0,1-1 1,1 1-1,0 0 0,0-1 1,1 1-1,0-1 0,0 1 0,7 13 1,-7-15-49,1-1 1,1 0-1,-1 0 1,1 0 0,0-1-1,1 1 1,-1-1-1,1 0 1,1-1 0,-1 1-1,1-1 1,0 0-1,11 7 1,-13-10-91,1-1 0,-1 0 1,1 0-1,-1 0 0,1-1 0,-1 1 1,1-1-1,-1-1 0,1 1 1,-1 0-1,1-1 0,-1 0 0,1 0 1,-1 0-1,0-1 0,1 1 0,-1-1 1,0 0-1,5-4 0,7-3 52,-1 0 0,0-1 0,20-19 0,-22 18-77,-1-1 0,-1-1-1,0 0 1,-1 0 0,0-1 0,-1 0-1,-1-1 1,0 0 0,-1 0 0,-1-1 0,0 1-1,-1-2 1,0 1 0,-2 0 0,0-1-1,-1 0 1,0 1 0,-2-1 0,0 0-1,0 0 1,-2 0 0,0 1 0,-1-1-1,-1 1 1,0-1 0,-1 1 0,-1 1-1,-1-1 1,-9-17 0,3 8-5,-1 1 1,-1 0 0,-1 1-1,-1 1 1,-1 0-1,-31-28 1,38 41-19,0 0 0,0 1 0,-1 0-1,0 1 1,-1 1 0,1-1 0,-1 2 0,-1 0 0,1 0 0,-1 2-1,0-1 1,1 2 0,-1 0 0,-26-1 0,20 4-29,0 1 1,0 0-1,0 1 1,1 1-1,-31 11 1,43-13 15,-1 1 0,1 0 0,0 0 0,0 0 0,0 1 0,1 0 0,-1 0 0,1 1 0,0 0 0,0 0 0,0 1 0,1-1 0,0 1 0,0 0 0,0 0 0,1 1 0,-4 7 0,7-9 17,0-1 0,1 0 1,-1 0-1,1 1 1,0-1-1,0 0 1,0 1-1,1-1 1,-1 0-1,1 0 1,0 1-1,0-1 1,1 0-1,-1 0 0,1 0 1,0 0-1,0 0 1,0-1-1,1 1 1,-1-1-1,1 1 1,0-1-1,5 5 1,9 8 83,0 0 0,39 27 1,-51-40-77,26 18 55,1-3 0,1 0 0,1-2 0,0-2 0,1-1 0,44 10 0,-28-11-472,2-2-1,-1-2 1,93 1 0,-137-8-51,-1-1 0,1 0 0,0-1 1,-1 0-1,1 0 0,-1 0 0,0-1 1,1 0-1,-1-1 0,12-5 0,-14 1-1570,-7 3-22</inkml:trace>
</inkml:ink>
</file>

<file path=ppt/ink/ink2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6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1 3584,'1'0'80,"-1"1"0,1-1 1,0 1-1,0 0 0,-1-1 0,1 1 1,-1 0-1,1-1 0,-1 1 0,1 0 1,-1 0-1,1 0 0,-1 0 0,0-1 1,1 1-1,-1 0 0,0 0 0,0 0 1,0 0-1,0 1 0,2 15 486,-2-13-280,0 1 0,0-1 0,1 0 0,0 0 0,-1 0 0,2 0 0,-1 0 0,0 0 0,1 0 0,0 0 0,-1-1 0,2 1-1,-1 0 1,0-1 0,4 5 0,3 4 116,-1 0 1,0 1-1,-1 1 0,0-1 0,-1 1 0,5 19 0,22 97 1518,-21-79-1236,14 70 301,-5 2 0,-6 0-1,-5 1 1,-5 0 0,-15 156 0,6-249-756,-1-1 0,-1 1 0,-2-1-1,-1-1 1,-2 1 0,0-2 0,-2 1 0,-1-2 0,-2 0-1,-34 47 1,40-61-323,-2 0-1,1 0 0,-1-2 1,-1 1-1,-15 10 0,20-17-384,1 0 1,-1 0-1,0-1 0,0-1 0,0 1 0,-1-1 0,1 0 0,-1-1 0,0 0 1,1-1-1,-18 2 0,-11-7-2486</inkml:trace>
</inkml:ink>
</file>

<file path=ppt/ink/ink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7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58 335 3328,'-13'-10'1645,"20"11"643,23 16-568,-4 5-1389,1-1 0,57 33 0,-74-48-222,1-1 0,0-1 0,0 0 1,0 0-1,0-1 0,1 0 0,-1-1 0,1-1 0,-1 1 0,1-2 0,0 0 0,16-2 0,-8-1 49,0 0 1,-1-2 0,1-1-1,-1 0 1,0-1 0,0-1-1,-1-1 1,-1-1 0,1 0-1,-1-2 1,-1 1 0,0-2-1,-1 0 1,0-1 0,20-25-1,-31 33-131,0 1-1,-1 0 0,0-1 1,0 1-1,-1-1 0,1 0 1,-1 0-1,0 0 1,-1 0-1,0 0 0,0-1 1,0 1-1,-1 0 0,1 0 1,-1-1-1,-1 1 1,0 0-1,1-1 0,-2 1 1,1 0-1,-1 0 0,0 0 1,0 0-1,-1 0 1,1 1-1,-1-1 0,-1 1 1,1-1-1,-7-7 0,1 3-24,0 0-1,-1 1 1,0 0-1,0 1 1,-1 0-1,0 0 1,-1 1-1,1 0 1,-1 1-1,-1 1 1,1 0-1,-26-6 1,12 5-28,0 3 1,0 0-1,-1 1 0,1 2 1,-1 0-1,1 2 0,-1 1 1,-39 10-1,52-10-8,-1 1-1,2 1 0,-1 0 1,0 1-1,1 0 1,0 1-1,1 0 0,0 1 1,0 1-1,0 0 1,1 0-1,1 1 1,-1 1-1,2 0 0,-1 0 1,2 1-1,-10 14 1,16-20-39,0-1 0,0 0 0,0 1 0,0-1 0,1 1 0,0-1 0,1 1 0,-1-1 0,1 1 1,0 0-1,0 0 0,0-1 0,1 1 0,0-1 0,0 1 0,1-1 0,0 1 0,0-1 0,0 0 1,0 1-1,1-1 0,0 0 0,0-1 0,0 1 0,0 0 0,1-1 0,8 8 0,0 0-233,1-1-1,0 0 1,1 0-1,0-1 1,0-1-1,1-1 1,1 0-1,17 7 1,75 15-1358</inkml:trace>
</inkml:ink>
</file>

<file path=ppt/ink/ink2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7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8 314 1536,'-1'1'111,"0"0"-1,0 1 1,0-1 0,0 1 0,1 0 0,-1-1-1,1 1 1,-1-1 0,1 1 0,0 0-1,0 0 1,-1-1 0,1 1 0,0 0 0,1-1-1,-1 1 1,0 2 0,1 10 2588,1-12-2567,-1 0 1,1-1-1,0 1 0,0 0 0,0-1 1,-1 0-1,2 1 0,-1-1 1,0 0-1,0 0 0,0 0 0,0 0 1,1-1-1,2 2 0,25 4 334,0-1-1,0-1 1,0-2-1,0-1 1,0-1-1,48-7 1,-56 4-398,0-1 1,0-1 0,-1-1 0,1-1 0,-2 0-1,1-2 1,-1 0 0,0-2 0,30-21 0,-41 24-24,0-1 1,0-1 0,-1 0-1,-1 0 1,0 0 0,0-1 0,-1 0-1,0 0 1,-1-1 0,0 0-1,-1 0 1,0 0 0,3-20 0,-6 28-30,0 0 1,0 0-1,0 0 1,-1 0-1,1 0 1,-1 0-1,0 0 1,-1 0-1,1 0 1,-1 0-1,1 0 1,-1 0-1,0 0 1,-1 0-1,1 0 1,-1 0 0,1 1-1,-1-1 1,0 1-1,-1-1 1,1 1-1,-1 0 1,1 0-1,-1 0 1,0 0-1,0 0 1,0 1-1,0-1 1,-1 1-1,1 0 1,-1 0-1,1 0 1,-1 0-1,0 1 1,0 0 0,0-1-1,-5 0 1,0 0 15,0 1 1,0 0 0,0 0 0,-1 0-1,1 1 1,0 1 0,0 0 0,-1 0-1,1 0 1,0 1 0,0 1 0,0 0-1,1 0 1,-1 0 0,-10 7 0,11-4-3,0 0 0,0 0 0,1 0 0,0 1 0,1 0 0,-1 1 0,1 0 0,1 0 0,-1 0 0,2 0 0,-1 1 0,1 0 0,0 0 0,1 0 0,0 0 0,0 0 0,1 1 0,0 0 0,1-1 0,0 1 0,0 0 0,1-1 0,2 13 0,-1-7-14,1-1 0,1 1 0,0 0 0,1-1 0,0 0 0,1 0 0,1 0 0,0 0 0,1-1 0,1 0 0,0-1 0,0 1 0,1-2 0,16 17 0,-6-10-185,0-2 0,2-1 0,-1 0 0,2-1 0,0-2 0,0 0 0,37 13 1,-41-19-309,1 0 1,0-1-1,0-1 1,0-1-1,0-1 1,0-1-1,1 0 1,-1-2 0,0 0-1,28-5 1,0-6-1316</inkml:trace>
</inkml:ink>
</file>

<file path=ppt/ink/ink2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7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346 597 3200,'-4'2'265,"0"0"0,0 0 0,0 0 0,0 0 0,1 1 0,-1 0 0,1 0 0,0 0 0,0 0 0,0 0 0,0 1 0,0-1 0,1 1 1,0-1-1,-1 1 0,1 0 0,1 0 0,-3 7 0,1 2 361,1 0 0,0 0 1,1 0-1,2 24 0,-1-14-729,0 4 288,1 0 0,2-1 0,0 1 0,2-1 0,1 0 0,1 0 0,2 0 1,0-1-1,23 43 0,-25-55-95,2 0 0,-1-1 0,2 1 0,-1-2 0,2 1 0,0-1 0,0-1 0,1 0 0,0-1 1,0 0-1,1-1 0,0 0 0,1-1 0,0 0 0,0-1 0,0-1 0,1 0 0,21 3 0,-17-5-13,-1-1 0,1-1 0,-1-1 0,1 0 0,-1-1 0,0-1 0,1-1 0,-1-1 0,0 0 0,0-1 0,-1-1 0,0-1 0,0-1 0,0 0 0,-1-1 0,0 0 0,-1-2 0,0 0 0,17-16 0,-13 9-12,-1-1 0,0-1 1,-2 0-1,0-1 0,-2-1 0,0 0 1,-1-1-1,-1-1 0,-2 1 0,0-2 1,-2 0-1,0 0 0,4-26 0,-8 20-37,-1 0 0,-2-1-1,-1 1 1,-1 0-1,-1-1 1,-2 1-1,-2 0 1,0 1-1,-2 0 1,-2 0-1,0 0 1,-2 1-1,-1 1 1,-1 0-1,-2 1 1,-37-50-1,36 56-32,0 0 0,-1 2 0,-1 0 0,-1 1 0,-1 1 0,0 0 0,-1 2 0,-1 1 0,0 1 0,-1 0 0,-1 2 0,1 1 0,-2 1 0,1 1 0,-1 1 0,0 2 0,-1 0 0,0 2 0,1 1 0,-28 1 0,29 3-32,0 0-1,0 2 0,0 1 1,1 1-1,0 1 0,0 2 1,0 0-1,1 1 1,1 1-1,0 2 0,0 0 1,-31 25-1,39-27-16,1 1 0,0 1 0,1-1 0,1 2 0,0 0 0,1 0 0,0 1 0,1 0 0,1 1 0,0 0 0,1 0 0,1 1 0,0-1 0,1 1 0,1 1 0,1-1 0,1 1 0,-1 25 1,3-21-167,2 1 1,0-1 0,2 0 0,0 0 0,2 0 0,0 0 0,2-1 0,0 0 0,1 0 0,1-1 0,21 31 0,-13-26-410,1-1 0,1 0 1,1-2-1,1-1 0,1 0 0,1-2 1,51 33-1,15-1-1312</inkml:trace>
</inkml:ink>
</file>

<file path=ppt/ink/ink2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8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4352,'1'4'520,"1"0"1,-1 0 0,1 0-1,0 0 1,0 0-1,0 0 1,1-1-1,-1 1 1,6 4-1,36 45 1699,-28-36-2219,48 70 688,-48-62-316,2 0 0,1-2 0,28 28 0,-30-36-17,39 42 463,-55-56-815,0-1 0,-1 1-1,1-1 1,-1 1 0,1-1 0,-1 1 0,1-1-1,-1 1 1,1 0 0,-1-1 0,0 1 0,1 0 0,-1-1-1,0 1 1,0 0 0,1 0 0,-1-1 0,0 1-1,0 0 1,0 0 0,0-1 0,0 1 0,0 0 0,0 0-1,0-1 1,0 1 0,0 0 0,-1 0 0,1-1 0,0 1-1,0 0 1,-1-1 0,1 1 0,0 0 0,-1-1-1,1 1 1,-1 0 0,1-1 0,-1 1 0,1-1 0,-1 1-1,-1 0-167,1 0 0,-1-1 0,1 1 0,-1-1 0,1 0 0,-1 0-1,1 1 1,-1-1 0,1 0 0,-1 0 0,1-1 0,-1 1 0,1 0 0,-1 0-1,1-1 1,-1 1 0,1-1 0,-1 1 0,1-1 0,-2 0 0,-10-6-1755</inkml:trace>
</inkml:ink>
</file>

<file path=ppt/ink/ink2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8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2432,'-14'9'1152,"5"-9"128,9 0 0,9 0-1152,0 0 128,10 0 128,15 0 0,7 0-384,12 0 0,2 0 128,2 0 128,-5 0-1152,-4 3 128</inkml:trace>
</inkml:ink>
</file>

<file path=ppt/ink/ink2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9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82 4352,'0'-7'2176,"66"2"-2816,-48 1 3584,19-3-2944,25-5 128,4 1-128,0-5 0,5 4-896,-2 5 0,-3 7-256,-29 3 128</inkml:trace>
</inkml:ink>
</file>

<file path=ppt/ink/ink2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49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737 19 2304,'-1'-2'81,"1"1"0,-1 0 0,0 0 0,0 0 0,0 0 0,0 0 0,0 0 0,0 0 0,0 0 1,0 0-1,0 0 0,0 0 0,-1 1 0,1-1 0,0 0 0,0 1 0,-1-1 0,1 1 0,0-1 0,-1 1 0,1 0 0,-1 0 0,1 0 0,-3 0 1,-1 1 195,0 1 0,0 0 1,1 0-1,-1 0 0,0 1 1,-6 4-1,10-6-277,-48 31 478,1 1 1,2 3 0,2 2-1,1 2 1,2 2 0,1 1-1,3 3 1,2 0 0,2 2-1,1 2 1,4 1 0,1 1-1,3 1 1,2 1 0,-28 106-1,28-63-171,5 0 1,4 1-1,4 1 0,5 124 0,7-179-259,2-1 0,2 0 0,2 0 0,2 0 0,1-2 0,3 1 0,1-2 0,2 0 0,2-1 0,1-1 0,2 0 0,2-2 0,1-1 0,2-1 0,35 34 0,106 80 317,-149-133-744,0-1 1,2-1 0,-1-1 0,1-1 0,1-1 0,47 15 0,-68-28-3773,-7-10 2370,4 10 1057,-4-9-1196</inkml:trace>
</inkml:ink>
</file>

<file path=ppt/ink/ink2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0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540 66 1792,'-34'-23'1766,"26"17"-778,-1 0 0,0 0 0,0 1 0,-17-7 0,18 10-929,1 0 0,0 1 1,0 0-1,0 0 0,-12 0 0,0 2 223,0 1-1,1 1 1,-1 0-1,1 1 1,0 2-1,0-1 1,1 2-1,-1 0 1,2 2-1,-1 0 1,1 0-1,0 1 1,1 1-1,0 1 1,1 0-1,1 1 1,-22 25-1,28-29-246,-1 0 0,2 1 1,-1 0-1,1 0 0,1 0 0,0 1 0,0-1 1,1 1-1,0 1 0,1-1 0,1 0 0,-1 1 0,2-1 1,0 1-1,0 0 0,1-1 0,0 1 0,1 0 1,1-1-1,0 1 0,0-1 0,1 1 0,0-1 0,1 0 1,1 0-1,0 0 0,0-1 0,1 0 0,9 14 1,-4-11-37,0-1 0,1 0 1,0 0-1,1-2 0,0 1 1,1-1-1,0-1 1,1-1-1,-1 0 0,1-1 1,1 0-1,0-1 1,28 6-1,-18-6 19,-1-1-1,1-1 1,0-2-1,-1 0 1,1-2-1,0-1 1,0-1-1,33-6 1,-42 4 11,0-1 1,0-1-1,-1 0 1,0-1 0,0-1-1,-1-1 1,0 0-1,0 0 1,-1-2-1,-1 0 1,1 0-1,19-24 1,-33 35-34,1-1 0,-1 1 1,0 0-1,1-1 0,-1 1 0,1 0 0,-1-1 1,1 1-1,-1 0 0,1-1 0,-1 1 1,1 0-1,-1 0 0,1 0 0,0 0 0,-1-1 1,1 1-1,-1 0 0,1 0 0,-1 0 1,1 0-1,0 0 0,-1 0 0,1 0 1,-1 1-1,1-1 0,-1 0 0,1 0 0,-1 0 1,1 1-1,-1-1 0,1 0 0,-1 0 1,1 1-1,-1-1 0,1 0 0,-1 1 0,1-1 1,-1 1-1,1 0 0,17 24 17,-10-12-20,2-2 13,1 1 0,0-1 1,0-1-1,1 0 1,0-1-1,1 0 0,0-1 1,1 0-1,-1-1 1,1 0-1,1-2 0,-1 1 1,1-2-1,0 0 1,0-1-1,0 0 0,1-1 1,-1-1-1,28-1 1,-33-1 10,0-1 0,0 0 0,0-1 1,0 0-1,-1 0 0,0-1 1,1 0-1,-1-1 0,0 0 0,-1-1 1,0 0-1,1 0 0,-2 0 1,1-1-1,-1 0 0,0-1 1,-1 0-1,1 0 0,-1 0 0,-1-1 1,0 0-1,0 0 0,-1 0 1,0 0-1,-1-1 0,0 1 1,0-1-1,-1 0 0,0 0 0,-1 0 1,0-1-1,0 1 0,-1 0 1,-1 0-1,0 0 0,-2-11 1,0 4 4,-1 0 0,0 0 0,-2 0 1,0 1-1,0-1 0,-2 1 1,0 1-1,-1 0 0,-10-15 1,13 24-22,1-1 1,-1 1-1,0 0 1,-1 0 0,0 1-1,1 0 1,-2 0-1,1 1 1,0 0-1,-1 0 1,0 0-1,0 1 1,0 1 0,0-1-1,-1 1 1,1 0-1,0 1 1,-1 0-1,1 1 1,-16 0-1,-1 2-14,-1 0-1,1 2 1,0 1-1,0 1 1,0 2 0,1 0-1,-24 12 0,32-13-81,1 1-1,0 1 0,1 1 0,0 0 0,1 0 0,0 1 0,0 1 0,2 0 1,-1 1-1,1 1 0,-14 22 0,22-30-135,0-1-1,0 1 1,0 0 0,1 0 0,0 1-1,0-1 1,1 0 0,-1 1 0,1-1-1,1 1 1,-1-1 0,1 1 0,1-1-1,-1 1 1,1-1 0,0 0 0,0 1-1,1-1 1,0 0 0,0 1 0,0-1-1,1 0 1,0-1 0,5 8 0,10 13-1689</inkml:trace>
</inkml:ink>
</file>

<file path=ppt/ink/ink2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1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466 20 1664,'0'-1'58,"0"0"0,0 0 0,0 1 1,0-1-1,0 0 0,1 1 0,-1-1 0,-1 0 0,1 1 1,0-1-1,0 0 0,0 0 0,0 1 0,0-1 1,-1 0-1,1 1 0,0-1 0,0 0 0,-1 1 0,1-1 1,-1 1-1,1-1 0,0 1 0,-1-1 0,1 1 0,-1-1 1,0 1-1,0-1 0,-17 8 2068,4 1-1993,-105 41 2239,74-32-1255,-75 40 0,106-49-877,1 0-1,0 1 0,1 1 0,0 0 0,0 1 0,1 0 0,0 1 0,1 0 0,-12 20 1,20-31-228,1 1 1,0-1-1,0 1 1,0 0-1,0 0 1,0 0 0,0 0-1,0-1 1,1 1-1,-1 0 1,0 0-1,1 0 1,0 0-1,0 1 1,-1-1 0,1 0-1,1 0 1,-1 0-1,0 0 1,0 0-1,1 0 1,-1 0 0,1 0-1,-1 0 1,1 0-1,0 0 1,0-1-1,0 1 1,0 0-1,0 0 1,0-1 0,1 1-1,-1 0 1,1-1-1,2 3 1,5 1-15,-1 0 0,1 0 0,0-1 0,1 0 0,-1 0 0,12 1 0,-13-2 12,192 44-231,-18-6 58,-139-30 173,55 19-30,-91-28 34,0 1 0,0 1 1,0-1-1,0 1 1,-1 1-1,1-1 1,-1 1-1,-1 0 1,1 0-1,7 9 1,-11-11 18,-1 1-1,1-1 1,-1 0 0,0 1-1,1-1 1,-1 1-1,-1-1 1,1 1 0,-1 0-1,1-1 1,-1 1 0,0 0-1,0 0 1,0-1 0,-1 1-1,0 0 1,1-1 0,-1 1-1,0-1 1,-1 1 0,1-1-1,-1 0 1,1 1 0,-1-1-1,0 0 1,0 0-1,-3 3 1,-2 4 93,-1-1 0,1 0-1,-2 0 1,1 0 0,-1-1-1,-1-1 1,-13 10 0,-10 0-46,0-1 0,-1-1 0,0-2 0,-1-1 0,-1-2 0,0-2 0,0-1 0,-1-1 0,1-3 0,-1-1 0,-74-5 0,96 1-1521,13 1-57,7 2-256,6 2-294</inkml:trace>
</inkml:ink>
</file>

<file path=ppt/ink/ink2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2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6 259 1280,'-1'-1'40,"1"1"0,-1-1 0,0 0 0,1 0 0,-1-1-1,1 1 1,0 0 0,-1 0 0,1 0 0,0 0 0,0 0 0,0 0 0,-1 0 0,1-1 0,0 1 0,0 0-1,1 0 1,-1 0 0,0 0 0,0 0 0,1-1 0,-1 1 0,0 0 0,1 0 0,-1 0 0,1 0 0,-1 0-1,2-1 1,28-28 616,-8 14-105,1 2 0,1 1 1,0 0-1,0 2 0,45-15 0,-66 25-462,1 0 1,-1 0-1,1 0 1,-1 1-1,1-1 1,-1 1-1,1 0 1,0 0-1,-1 0 1,1 0-1,-1 1 1,1-1-1,0 1 1,-1 0-1,0 0 1,1 0-1,-1 1 1,0-1-1,1 1 1,-1 0-1,0 0 1,0 0-1,0 0 1,-1 0-1,1 1 1,0-1-1,-1 1 1,0-1-1,1 1 1,-1 0-1,0 0 1,-1 0-1,1 1 1,0-1-1,1 5 1,3 8 123,-1 1 0,0-1 0,-1 2 1,-1-1-1,2 34 0,-2-9 107,-2-16-84,0-1 0,2 1 0,1-1 0,10 33 0,-12-51-194,1 0 0,0 0 1,0 0-1,1 0 0,0-1 1,0 1-1,1-1 0,0 0 1,0 0-1,0-1 0,1 1 1,-1-1-1,1 0 0,1-1 1,-1 1-1,1-1 0,-1-1 1,15 7-1,-2-4-2,-1-1 0,2-1-1,-1 0 1,0-1 0,1-1 0,0-1 0,-1-1-1,1-1 1,-1 0 0,1-2 0,-1 0 0,0-1 0,0-1-1,19-7 1,-19 3-21,-1 0 0,0-2-1,0 0 1,-1 0 0,0-2-1,-1 0 1,-1-1 0,0-1-1,-1 0 1,0-1 0,-2 0 0,13-21-1,-13 18 7,-1-1-1,-1-1 1,0 0-1,-2 0 1,-1-1-1,0 0 0,-2 0 1,0-1-1,-2 0 1,2-39-1,-6 46-5,0 1 0,-1-1 0,-1 1-1,-5-19 1,7 31-73,0 1-1,0-1 0,0 0 1,-1 0-1,1 0 1,-1 1-1,1-1 1,-1 1-1,0-1 1,0 1-1,0 0 1,-3-3-1,4 4-28,0 1-1,0-1 1,-1 1-1,1 0 1,0-1-1,0 1 1,0 0 0,0 0-1,-1 0 1,1 0-1,0 0 1,0 0-1,0 0 1,-1 0 0,1 1-1,0-1 1,0 0-1,0 1 1,0-1-1,0 1 1,-1-1-1,1 1 1,0-1 0,0 1-1,0 0 1,1 0-1,-1-1 1,0 1-1,0 0 1,0 0-1,-1 2 1,0-1-250,1 0 0,-1 1 1,1-1-1,-1 0 0,1 1 0,0 0 0,0-1 1,0 1-1,-1 4 0,1 5-1352</inkml:trace>
</inkml:ink>
</file>

<file path=ppt/ink/ink2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2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250 0 3456,'-9'18'1515,"-21"215"4157,17-108-4902,-55 353 421,-27 279 882,95-539-1931,3-97-1223,-3-121 1000,0 1 0,1 0 0,-1-1 0,0 1 0,0-1 0,0 1 0,0 0 0,0-1 0,0 1 0,0-1 0,-1 1 0,1 0 0,0-1 0,0 1 0,0-1 0,0 1 0,-1-1 0,1 1 0,0-1 0,-1 1 0,1-1 0,0 1 0,-1-1 0,1 1 0,-1 0 0,-9-10-1832,-7-24-873,11 4 1101</inkml:trace>
</inkml:ink>
</file>

<file path=ppt/ink/ink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3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153 1 2176,'0'0'21,"0"0"1,0 0-1,0 0 0,0 0 1,0 0-1,0 1 0,0-1 1,0 0-1,0 0 0,0 0 1,0 0-1,0 0 0,0 1 1,0-1-1,0 0 1,0 0-1,0 0 0,0 0 1,0 0-1,0 1 0,0-1 1,0 0-1,0 0 0,0 0 1,0 0-1,0 0 0,0 0 1,0 1-1,0-1 0,1 0 1,-1 0-1,0 0 0,0 0 1,0 0-1,0 0 0,0 0 1,0 0-1,0 0 1,1 0-1,-1 0 0,0 1 1,0-1-1,0 0 0,0 0 1,0 0-1,1 0 0,-1 0 1,0 0-1,0 0 0,0 0 1,0 0-1,0 0 0,1 0 1,-1 0-1,0 0 0,0-1 1,0 1-1,0 0 0,0 0 1,0 0-1,1 0 1,-1 0-1,0 0 0,-7 12 571,6-10-353,-2 3 828,2-5-1022,0 1 0,0 0 0,1-1 0,-1 1 0,0 0 0,0 0-1,1-1 1,-1 1 0,1 0 0,-1 0 0,1 0 0,-1 0 0,1 0 0,-1 0 0,1 0 0,0 0 0,0 0 0,-1 0 0,1 0 0,0 0 0,0 0 0,0 0 0,0 0 0,0 0-1,1 1 1,-2 34 342,1-33-193,1 1-140,0-1 0,-1 0 0,1 0 0,0 0 1,0 0-1,1 0 0,-1 0 0,0 0 0,1 0 0,0 0 0,0-1 0,0 1 0,0-1 0,0 1 1,0-1-1,1 0 0,-1 0 0,1 0 0,0 0 0,-1 0 0,1-1 0,0 1 0,0-1 0,0 0 0,0 0 1,0 0-1,4 1 0,-6-2-46,0 0 0,-1 0 0,1 1 0,0-1 0,-1 0 0,1 0 0,0 0 0,-1-1 0,1 1 0,0 0 0,-1 0 0,1 0 0,-1 0 0,1-1 0,0 1 1,-1 0-1,1 0 0,-1-1 0,1 1 0,0-1 0,-1 1 0,1 0 0,-1-1 0,0 1 0,1-1 0,-1 1 0,1-1 0,-1 1 0,0-1 0,1 0 0,7-27 121,-7 23-113,-1 0-1,1 0 1,-1 0-1,-1 0 1,1 0-1,-1 1 1,1-1-1,-1 0 1,-3-7-1,1 8-4,0 0 0,0 1 0,0-1 0,-1 1 0,1 0 0,-1 0 0,0 0 0,0 1 0,0 0 0,0-1 0,0 1 0,-1 0 0,1 1 0,0-1 0,-1 1 0,1 0 0,-1 0 1,0 1-1,1-1 0,-1 1 0,0 0 0,1 0 0,-8 1 0,6 0-73,-1-1 0,1 1 0,-1 0 0,1 1 0,-1 0 0,1 0 0,0 0 0,0 1 0,0 0 0,0 0 0,0 0 0,1 1 0,0 0 0,-1 0 0,1 0 0,-5 6 0,4 8-962,10 4-128</inkml:trace>
</inkml:ink>
</file>

<file path=ppt/ink/ink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8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5 2432,'-1'0'67,"0"-1"0,0 0 0,0 1-1,0 0 1,0-1 0,0 1 0,0 0 0,0-1 0,0 1 0,0 0-1,0 0 1,0 0 0,0 0 0,0 0 0,0 0 0,0 0 0,0 0-1,0 0 1,0 1 0,0-1 0,0 0 0,0 1 0,0-1 0,0 0-1,1 1 1,-1 0 0,0-1 0,0 1 0,0-1 0,0 1 0,1 0 0,-1-1-1,0 1 1,1 0 0,-1 0 0,0 0 0,1 0 0,-1-1 0,1 1-1,0 0 1,-1 0 0,1 0 0,0 0 0,-1 0 0,1 0 0,0 0-1,0 0 1,0 0 0,0 0 0,0 0 0,0 0 0,0 0 0,0 2-1,0 10 429,1 1-1,0-1 1,4 18-1,-3-19-557,7 39 400,2 0-1,3-1 1,2 0-1,2-1 1,2-1 0,2-1-1,2-1 1,38 55-1,-58-95-257,1-1-1,-1 0 1,1 0 0,1 0-1,-1-1 1,9 7-1,-13-11-58,0 1-1,0-1 1,0 1-1,0-1 1,0 1 0,0-1-1,0 1 1,0-1-1,0 0 1,0 0-1,0 0 1,0 1-1,0-1 1,0 0-1,0 0 1,0-1-1,0 1 1,0 0 0,0 0-1,2-1 1,-2 0 5,0 0 0,-1 0 0,1 0 0,0 0 1,0 0-1,-1 0 0,1 0 0,0 0 0,-1 0 1,1-1-1,-1 1 0,1 0 0,-1 0 0,0-1 1,0 1-1,1 0 0,-1-1 0,0 1 0,0 0 1,0-1-1,-1-1 0,0-9 61,0-1-1,-1 1 1,-1-1 0,-6-16 0,-2-16 61,6 22-34,-3-14 29,-7-73-1,15 97-157,0 0 0,1 0 0,0 0 0,1 0-1,0 1 1,1-1 0,0 0 0,1 1 0,9-18 0,-7 17-11,0 1 0,1 0 0,1 0 0,-1 1 0,2 0 0,15-16 0,-20 24 35,-1 0 1,1 0 0,0 0-1,0 0 1,1 1-1,-1 0 1,1 0-1,-1 0 1,1 0 0,-1 1-1,1-1 1,0 1-1,0 0 1,0 1 0,-1-1-1,1 1 1,0 0-1,0 0 1,0 1-1,0 0 1,7 1 0,1 1 32,0 0 0,0 1 0,-1 0 0,1 1 0,-1 1 0,0 0 0,-1 0 0,1 1 0,-2 1 0,1 0 0,-1 0 0,11 12 0,-1 2 83,-1 1 0,-1 0 0,-1 1 0,-1 1 0,13 30 0,-23-43-73,-1 0 1,-1 0-1,0 1 1,0-1-1,-1 1 0,-1 0 1,0 0-1,-1 0 0,-1 0 1,0 0-1,0 0 0,-1 0 1,-1 0-1,-4 15 1,6-26-39,0 0 1,-1 0 0,0 0 0,1 0 0,-1 0 0,0 0 0,0 0 0,0 0-1,0-1 1,0 1 0,-1 0 0,1 0 0,-1-1 0,-2 3 0,4-4-4,-1 0 1,0 1 0,1-1-1,-1 0 1,0 0 0,1 0-1,-1 1 1,0-1 0,0 0-1,1 0 1,-1 0-1,0 0 1,1 0 0,-1-1-1,0 1 1,0 0 0,1 0-1,-1 0 1,0-1 0,1 1-1,-1 0 1,0-1 0,1 1-1,-1 0 1,1-1 0,-1 1-1,0-1 1,-2-3 20,0 1-1,0-1 1,0 1 0,1-1-1,-1 0 1,1 0 0,0 0-1,0 0 1,1 0 0,-1 0-1,-1-8 1,1 1-52,1 0 0,0-1-1,1 1 1,0 0 0,1-1-1,0 1 1,1 0 0,0 0-1,1 0 1,0 0 0,1 0-1,0 0 1,0 1 0,1 0-1,1 0 1,-1 0 0,2 1-1,-1-1 1,1 2 0,1-1-1,0 1 1,0 0 0,0 0-1,1 1 1,0 1 0,1-1-1,0 1 1,0 1 0,0 0-1,0 0 1,1 1 0,-1 0-1,15-2 1,-9 2-26,0 1 0,0 1 0,0 0 0,1 2 0,-1-1 0,0 2 0,0 0 1,1 1-1,21 6 0,-16-1 38,-1 0-1,0 1 1,0 1 0,-1 2 0,0-1 0,23 19 0,-29-18 19,-1 0 1,0 1 0,-1 0 0,0 1 0,-1 0 0,-1 1 0,0 0 0,0 1 0,7 16 0,-13-22 17,0-1 0,0 1 0,0-1 0,-2 1-1,1 0 1,-1 0 0,0 1 0,-1-1 0,0 0 0,0 1 0,-1-1 0,0 0 0,-1 1 0,0-1 0,0 0 0,-1 1 0,0-1 0,-4 9 0,4-14-118,-1-1 1,1 0-1,-1 1 1,0-1 0,0 0-1,0 0 1,0-1 0,-1 1-1,1-1 1,-1 1-1,1-1 1,-1 0 0,0 0-1,0-1 1,0 1 0,0-1-1,0 0 1,0 0-1,0 0 1,0 0 0,-6-1-1,-1 2-1250,6-1-601</inkml:trace>
</inkml:ink>
</file>

<file path=ppt/ink/ink2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3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3072,'23'-9'1536,"14"9"-2048,-17 0 2816,6 4-2304,8 5 0,9-6 0,14 4 128,8-1-128,1-6 0,3 3 0,-17-3 0,0 0-128,-10 0 128,-4-3-256,-10 3 0,-8-6-640,-6 3 128</inkml:trace>
</inkml:ink>
</file>

<file path=ppt/ink/ink2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3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3584,'-4'12'1792,"27"50"-1536,-14-33 3200,0 17-3328,2 18 0,-2-2 128,5 13 0,0 0-384,0-6 0,9-14 256,-8 0 0,-1-16-256,0-3 128,-5-9-768,0 1 128,-4-21-640,0-3 128</inkml:trace>
</inkml:ink>
</file>

<file path=ppt/ink/ink2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4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353 29 2176,'-1'0'81,"0"0"0,0 0 0,-1 0 0,1 0 0,0-1 0,0 1 0,0 0 0,-1-1 1,1 1-1,0-1 0,0 1 0,0-1 0,0 0 0,0 0 0,0 1 0,0-1 0,0 0 0,0 0 0,0 0 0,1 0 0,-1 0 0,-1-1 0,-5-8 1106,4 9-1072,0 0 0,0 1 0,0-1 0,0 0 0,0 1 0,0 0 1,0 0-1,0 0 0,0 0 0,-1 0 0,1 0 0,0 1 1,-3 0-1,-48 10 299,36-6-133,0 1-1,1 0 1,-1 1-1,1 1 1,-20 14-1,28-17-144,0 1-1,1 0 0,0 1 0,0 0 1,0 0-1,1 1 0,0 0 1,1 0-1,0 0 0,0 1 0,-5 10 1,11-18-129,-1 0 0,1 1 0,-1-1-1,1 0 1,0 1 0,-1-1 0,1 0 0,0 1 0,0-1 0,0 1 0,0-1 0,0 0 0,0 1 0,1-1 0,-1 1 0,0-1 0,1 0 0,-1 1 0,1-1-1,-1 0 1,1 0 0,0 1 0,-1-1 0,1 0 0,0 0 0,0 0 0,0 0 0,0 0 0,0 0 0,0 0 0,0 0 0,0 0 0,0 0 0,1-1 0,-1 1 0,0-1-1,0 1 1,3 0 0,6 3 20,0 0 0,0-1-1,1-1 1,10 2-1,-15-3-24,63 8-16,93 0 0,58 7-25,-197-12 39,0 0 1,0 2-1,-1 1 1,0 1-1,0 0 0,0 2 1,24 14-1,-40-20 16,-1-1 1,1 1-1,-1 0 0,0 0 0,0 0 1,-1 1-1,1 0 0,-1 0 0,0 0 1,0 0-1,-1 1 0,1-1 0,4 12 1,-7-12 3,0 0 1,0 0-1,-1 0 1,1 0-1,-1 0 1,0 0 0,0 0-1,-1 0 1,1 0-1,-1 0 1,0 0 0,-1 0-1,1 0 1,-1 0-1,0-1 1,0 1-1,0 0 1,-5 4 0,1 2 54,-2 0 1,0-1 0,0 0-1,-1 0 1,0-1 0,0 0 0,-1-1-1,-1 0 1,1 0 0,-1-1-1,0-1 1,-1 0 0,-13 5-1,-11 2 130,1-3-1,-1 0 1,-49 5-1,68-13-168,0 0 0,-32-1 0,43-1-137,-1-1 0,0 0 0,1 0 0,-1 0 0,1-1 0,0 0 0,0 0 0,-1-1 0,1 1 0,-6-5 0,11 7 37,1-1-1,-1 1 0,0-1 0,1 1 1,-1-1-1,1 1 0,-1-1 0,1 0 1,-1 1-1,1-1 0,-1 0 0,1 1 1,0-1-1,-1 0 0,1 0 0,0 1 1,-1-1-1,1 0 0,0 0 1,0 1-1,0-1 0,0 0 0,0 0 1,0 0-1,0 1 0,0-1 0,0 0 1,0 0-1,0 0 0,1 1 0,-1-1 1,0 0-1,0 0 0,1-1 0,21-21-1978,12 4 358</inkml:trace>
</inkml:ink>
</file>

<file path=ppt/ink/ink2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5.0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5504,'-3'12'2688,"26"38"-3840,-23-30 5376,9 8-4480,1 2 128,8 2-1536,2 0 0,-6-2 1152,9-10 128</inkml:trace>
</inkml:ink>
</file>

<file path=ppt/ink/ink2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5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5376,'-9'3'2688,"61"2"-3968,-38-5 4864,0 4-6144,6 0 128</inkml:trace>
</inkml:ink>
</file>

<file path=ppt/ink/ink2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5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1 164 3840,'1'4'234,"0"1"1,0 0-1,1 0 1,0-1-1,-1 1 0,2-1 1,-1 0-1,1 1 1,-1-1-1,1 0 0,5 5 1,14 25 536,-9-5-541,-1 0 1,-2 2-1,-1-1 0,9 52 1,-21-56 576,-2-21-98,-1-18-284,2-9-290,0-1 0,2 1 0,1-1 0,0 1 1,2-1-1,0 1 0,2-1 0,0 1 0,2 0 0,0 0 0,2 1 0,0-1 0,1 1 1,17-30-1,-18 42-53,0 0 0,0 1 0,1 0 0,0 0 0,0 1 0,1 0 0,0 0 0,0 1 0,0 0 0,1 1 1,0 0-1,0 0 0,0 1 0,1 1 0,-1 0 0,20-3 0,-17 3-17,0 1 0,0 0 0,1 2 0,-1-1 0,1 2-1,-1-1 1,0 2 0,1 0 0,-1 1 0,0 0 0,0 1 0,-1 0 0,18 9 0,-9-1-15,-1 1 0,-1 1 1,-1 0-1,0 2 0,0 0 1,-2 1-1,29 38 0,-37-45-174,-1 0 0,-1 0-1,0 1 1,0 0 0,-1 0-1,0 0 1,-1 1 0,-1 0 0,0-1-1,0 1 1,-1 1 0,-1-1-1,0 0 1,0 0 0,-1 1 0,-1-1-1,-2 13 1,2-21-208,0-1 0,0 0 0,0 1 0,0-1 0,-1 0 0,0 0 0,1 0 0,-1 0 0,0 0 0,0 0 0,-1 0 0,1-1 0,-1 1 0,1-1 0,-5 4 0,-12 3-1481</inkml:trace>
</inkml:ink>
</file>

<file path=ppt/ink/ink2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6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1 135 2816,'0'-1'78,"-1"1"0,1-1 0,0 1 0,0-1 0,0 1 0,0-1 0,0 1 1,0-1-1,0 0 0,0 1 0,0-1 0,1 1 0,-1-1 0,0 1 0,0-1 0,0 1 0,0-1 0,1 1 0,-1-1 1,0 1-1,1-1 0,-1 1 0,0-1 0,1 1 0,-1 0 0,1-1 0,-1 1 0,0-1 0,1 1 0,-1 0 0,1 0 1,-1-1-1,2 1 0,15 8 1305,14 28-664,-27-31-700,113 167 925,-100-150-703,0-2 0,2 0 1,0 0-1,1-2 0,35 24 1,-48-37-144,0-1 1,1 0 0,-1 0 0,1 0-1,0-1 1,0-1 0,0 1 0,1-1 0,-1-1-1,1 0 1,-1 0 0,0 0 0,1-1-1,-1 0 1,10-2 0,-3-1 26,0-1 0,-1 0 0,0-1 0,0-1 1,0 0-1,0-1 0,17-12 0,55-30 353,-40 23-333,46-33 0,-78 49-162,4-3 53,-1 0-1,0-1 1,0-1-1,-2 0 1,19-23 0,-31 34-59,0 0 0,-1 0 0,1-1 0,-1 1 0,0 0 0,0-1 1,-1 1-1,1-1 0,-1 0 0,0 1 0,0-1 0,-1 0 0,1 0 1,-1 0-1,0 1 0,0-1 0,-1 0 0,1 0 0,-1 0 0,0 1 1,-1-1-1,1 0 0,-1 1 0,0-1 0,0 1 0,0 0 0,-1 0 1,1 0-1,-1 0 0,-4-5 0,1 2-251,-1 0 1,0 0-1,0 1 1,0 0-1,-12-8 1,15 11-26,1 1 0,0 0 1,-1 1-1,1-1 0,-1 0 0,0 1 1,1 0-1,-1 0 0,0 0 0,0 0 1,0 1-1,1-1 0,-1 1 0,0 0 1,-7 1-1,9 0-1365</inkml:trace>
</inkml:ink>
</file>

<file path=ppt/ink/ink2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7.3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0 3072,'-1'1'99,"0"0"-1,0-1 1,0 1 0,0 0 0,0 0 0,0 0-1,0 0 1,0 0 0,1 0 0,-1 0 0,0 0-1,1 0 1,-1 0 0,1 0 0,-1 0 0,1 1-1,-1-1 1,1 0 0,0 0 0,0 1 0,0-1-1,-1 0 1,1 2 0,0 41 2774,0-24-1845,-12 349 937,0 14-474,12 64 1474,0-446-3013,-1 1 0,1-1-1,0 1 1,0-1 0,-1 1 0,1-1 0,0 1 0,-1-1-1,0 1 1,1-1 0,-1 1 0,0-1 0,0 0 0,0 1 0,0-1-1,0 0 1,0 0 0,0 0 0,0 0 0,0 0 0,0 0-1,-1 0 1,-2 1 0,-39 13-3708,14-6 1372,4-4 443</inkml:trace>
</inkml:ink>
</file>

<file path=ppt/ink/ink2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7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2816,'2'-2'120,"1"1"1,-1-1-1,0 1 1,1 0-1,-1 0 1,1 0-1,-1 1 1,1-1-1,-1 0 1,1 1-1,-1 0 1,1-1-1,0 1 1,-1 0-1,1 0 1,0 1-1,-1-1 1,1 1-1,-1-1 1,1 1-1,-1 0 1,1 0-1,-1 0 1,1 0-1,-1 0 1,0 0-1,0 1 1,0-1-1,3 3 1,5 3 204,0 0 1,-1 0-1,0 1 1,0 0-1,13 18 1,16 28 240,-2 2 0,-3 1 0,33 76 0,61 191 1010,-117-296-1256,21 56 192,73 222 987,-94-266-1322,-1 0 0,-2 1-1,-2 0 1,-2 0 0,-3 69 0,-1-92-97,-2 0 1,0 0-1,-1 0 0,-1 0 1,-1-1-1,0 0 1,-14 25-1,-2-5 238,-52 67 0,42-61-113,-60 72-303,82-105-302,-1 1 0,0-2 0,0 0 0,-1 0 0,0-1 0,0 0 0,-24 11 0,2-10-1626,2-8-150</inkml:trace>
</inkml:ink>
</file>

<file path=ppt/ink/ink2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8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18 458 2048,'-3'-7'340,"0"-2"1,0 1-1,0 0 0,1 0 0,1-1 1,0 1-1,0-1 0,0 0 1,1 1-1,0-1 0,1 1 0,0-1 1,3-13-1,-2 13-232,0 0 0,1 0-1,0 0 1,1 1 0,0-1 0,0 1-1,0 0 1,1 0 0,1 0 0,-1 1 0,1-1-1,11-9 1,15-9 193,1 2-1,1 1 0,1 2 1,1 1-1,0 2 1,2 2-1,71-22 1,-85 32-214,-1 0 0,1 2 0,0 1 1,0 0-1,0 2 0,1 1 0,-1 0 0,0 2 1,0 1-1,0 1 0,0 1 0,-1 1 1,0 1-1,34 16 0,-49-20-43,0 1 1,-1 1 0,0-1-1,0 1 1,0 0-1,-1 1 1,1-1-1,-1 2 1,-1-1-1,1 0 1,-1 1-1,0 0 1,-1 0-1,1 1 1,-2-1-1,1 1 1,-1 0-1,0 0 1,0 0-1,-1 0 1,0 1-1,-1-1 1,0 0-1,0 1 1,-1-1-1,0 1 1,0-1-1,-1 1 1,-2 8-1,-2 9 59,-1-1 0,-1-1 0,-2 1 0,0-1 0,-2-1 0,0 0 0,-2 0-1,-20 29 1,16-29-31,0-1-1,-1 0 1,0-1-1,-37 29 1,49-44-59,-1 0 1,-1-1 0,1 0 0,-1-1-1,0 0 1,0 0 0,0 0 0,0-1-1,-1 0 1,0-1 0,1 0 0,-1 0-1,0-1 1,0 0 0,0-1 0,0 0-1,0 0 1,-13-2 0,17 0-102,0 0-1,1 0 1,-1 0 0,0 0-1,1 0 1,0-1 0,0 0-1,0 0 1,0 0 0,0 0-1,1-1 1,-1 0 0,1 1 0,0-1-1,0-1 1,0 1 0,1 0-1,-1-1 1,1 1 0,0-1-1,0 1 1,1-1 0,-1 0-1,1 0 1,0 0 0,1 0 0,-1 0-1,1 0 1,0 0 0,0 0-1,0 0 1,1 0 0,0 0-1,0 0 1,0 0 0,1 1-1,-1-1 1,1 0 0,0 1 0,1-1-1,-1 1 1,5-6 0,24-24-1683,1 5-42</inkml:trace>
</inkml:ink>
</file>

<file path=ppt/ink/ink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9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2816,'4'14'4686,"30"54"-3591,79 142 110,-43-74 235,-70-135-1418,0 0-1,0-1 0,1 1 0,-1-1 1,0 1-1,0 0 0,1-1 0,-1 1 1,0-1-1,1 1 0,-1-1 1,0 1-1,1-1 0,-1 0 0,1 1 1,-1-1-1,1 1 0,-1-1 0,1 0 1,-1 0-1,1 1 0,0-1 1,-1 0-1,1 0 0,-1 1 0,2-1 1,4-14 250,-4-43-162,-2 39-43,3-23-13,2 0-1,12-49 1,-13 74-67,1 0 0,0 0 0,2 0-1,0 0 1,1 1 0,0 0 0,1 1 0,12-15 0,-16 24 1,0 0 1,0 0-1,1 1 1,-1 0-1,1 0 1,0 0-1,0 1 1,1 0-1,-1 0 0,1 0 1,0 1-1,-1 0 1,1 0-1,0 1 1,0 0-1,0 0 1,0 1-1,0 0 1,0 0-1,0 0 0,0 1 1,8 2-1,-2-1 13,1 1 0,-1 1 0,0 0 0,0 1 0,0 0 0,-1 1-1,1 1 1,-1 0 0,-1 0 0,16 13 0,-5 0 157,-1 2 0,-1 0 1,-1 0-1,-1 2 0,-1 0 0,-1 2 0,-2-1 1,0 2-1,-2 0 0,0 0 0,10 41 1,-21-63-96,0 0 1,-1 1-1,1-1 1,-1 0-1,0 1 1,-1 9-1,1-15-54,0 1 0,-1-1 0,1 1 0,0 0 1,0-1-1,0 1 0,0-1 0,-1 1 0,1-1 0,0 1 0,0-1 0,-1 1 1,1-1-1,0 1 0,-1-1 0,1 1 0,-1-1 0,1 0 0,0 1 0,-1-1 0,1 0 1,-1 1-1,1-1 0,-1 0 0,0 1 0,-1-1 2,1-1 1,0 1-1,0 0 0,0-1 0,0 1 1,-1-1-1,1 1 0,0-1 1,0 1-1,0-1 0,0 0 1,0 1-1,0-1 0,1 0 0,-1 0 1,0 0-1,0 0 0,0-1 1,-4-5-4,0 1 0,1-1 0,0 0 1,1 0-1,-1 0 0,2-1 1,-1 1-1,1-1 0,0 0 1,0 1-1,1-1 0,0 0 0,0 0 1,1 0-1,0 0 0,2-13 1,0 9-12,-1 0-1,2 1 1,0-1 0,0 1 0,1 0 0,0 0 0,1 0 0,0 1-1,1-1 1,10-14 0,-6 14-33,0 0-1,1 1 0,0 0 1,1 1-1,0 1 0,0-1 1,1 2-1,0 0 0,0 0 1,1 1-1,0 1 0,0 0 0,0 1 1,0 1-1,1 0 0,-1 1 1,1 0-1,0 1 0,28 2 1,-30 0 41,1 1 0,-1-1 0,-1 2 0,1 0 0,0 1 0,0 0 0,-1 0 0,0 2 0,0-1 0,-1 2 0,1 0 0,-1 0 0,-1 0 0,1 2 0,-1-1 0,-1 1 0,0 1 0,0 0 0,-1 0 0,0 1 0,0-1 0,7 16 0,-8-8 83,-1 1 1,0 0-1,-1 0 1,-1 0 0,-1 1-1,-1-1 1,0 1-1,-1-1 1,-2 1 0,0 0-1,-1-1 1,-5 23 0,6-24-70,6-15-1608,14-25-2512,-9 10 3500,13-21-1319</inkml:trace>
</inkml:ink>
</file>

<file path=ppt/ink/ink2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5:59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1 386 3840,'2'-2'345,"0"0"0,1 0 0,-1 1 1,1-1-1,-1 0 0,1 1 0,0 0 0,0-1 0,0 1 0,4-1 1,3 0-39,0 1 0,1 0 0,19 1 0,19-2-234,-4-10-26,0-1-1,-1-2 0,-1-2 0,-1-2 0,55-33 1,-88 47-10,0 0 0,0-1 1,-1 0-1,1 0 0,-1-1 1,-1 0-1,0-1 0,12-14 1,-17 19-3,0 0 0,0 0 1,-1 0-1,1 0 0,-1 0 0,0 0 1,0 0-1,0-1 0,0 1 0,0 0 1,-1-1-1,0 1 0,1 0 0,-1-1 1,-1 1-1,1 0 0,0-1 1,-1 1-1,1-1 0,-1 1 0,0 0 1,0 0-1,-1 0 0,1 0 0,-1-1 1,1 2-1,-1-1 0,0 0 0,0 0 1,-3-2-1,0-1 75,-1 0 0,1 1 0,-2 0 0,1 0 0,0 1 0,-1 0 0,0 0 0,0 0 0,0 1 0,0 0 0,-1 0 0,1 1 0,-1 0 0,0 0 0,0 1-1,1 0 1,-1 0 0,0 1 0,0 0 0,0 0 0,0 1 0,0 0 0,1 1 0,-12 2 0,9-1 15,-1 1-1,1-1 1,0 2 0,0-1-1,0 1 1,0 1-1,1 0 1,0 0 0,0 1-1,1 0 1,0 0-1,0 1 1,0 0-1,1 0 1,1 1 0,-1 0-1,-5 11 1,6-8-88,0 1 0,0 0 0,1 1 1,1-1-1,0 1 0,1 0 0,0 0 0,1 0 0,1 0 0,0 0 1,1 1-1,0-1 0,1 0 0,1 0 0,0 1 0,1-2 1,1 1-1,0 0 0,1-1 0,0 1 0,1-1 0,1-1 1,0 1-1,0-1 0,1 0 0,1-1 0,0 0 0,1 0 0,0-1 1,21 17-1,-12-13-294,1 0 0,0-1-1,1-1 1,1 0 0,0-2 0,45 14 0,-45-18-599,0-1 0,0-1 0,0-1 0,34 0 0,-13-8-1256,-5-8 43</inkml:trace>
</inkml:ink>
</file>

<file path=ppt/ink/ink2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0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402 51 1152,'-1'-1'75,"1"1"0,-1-1 0,0 1 0,0-1 0,0 1 1,1-1-1,-1 0 0,0 1 0,1-1 0,-1 0 0,1 0 0,-1 1 0,1-1 0,-1 0 0,1 0 0,-1 0 0,1 0 1,-1-1-1,1 1 3,0 1 1,-1-1-1,1 0 1,0 0-1,-1 0 1,1 1 0,0-1-1,-1 0 1,1 0-1,-1 1 1,1-1-1,-1 1 1,0-1 0,1 0-1,-1 1 1,0-1-1,1 1 1,-1-1-1,0 1 1,0 0 0,1-1-1,-1 1 1,0 0-1,0 0 1,0-1-1,0 1 1,0 0 0,-18-2 207,0 0 1,0 1 0,-1 2 0,1 0 0,0 0 0,0 2 0,0 1 0,1 0 0,-1 1 0,1 1 0,-18 9 0,27-11-199,1 0-1,0 1 1,0 1-1,0-1 1,0 1 0,1 0-1,0 1 1,0 0 0,1 0-1,0 1 1,0-1 0,1 1-1,0 0 1,0 1-1,1-1 1,0 1 0,0 0-1,1 0 1,1 0 0,-1 1-1,1-1 1,1 0-1,-1 18 1,1-19-67,2 1 1,-1 0-1,1 0 1,0 0-1,0 0 1,1-1-1,1 1 1,-1-1-1,1 1 1,1-1-1,0 0 1,0 0-1,10 14 0,-6-12-9,0-1 1,1 0-1,0 0 0,1-1 0,0 0 0,0 0 0,1-1 0,22 11 0,-8-8 16,1 0 0,1-1 0,-1-2 0,1 0 0,0-2 0,1-1 0,0-2 0,37 0 0,-31-3-19,0-2 0,51-11 0,-69 10 9,-1 0 0,1-1 0,-1 0 0,0-2 0,0 1 0,0-2 0,17-12 0,-29 19-9,-1-1 0,0 1 0,0-1 0,0 0 0,0 0 0,0 0 0,0 0 1,-1 0-1,1 0 0,-1 0 0,1-1 0,-1 1 0,0 0 0,0-1 0,0 1 0,0-1 0,0 1 0,-1-1 0,1 0 0,-1 1 0,0-1 0,0 0 1,0 1-1,0-1 0,0 0 0,0 1 0,-1-1 0,1 0 0,-1 1 0,0-1 0,1 1 0,-1-1 0,-1 1 0,1-1 0,0 1 0,0 0 0,-1 0 1,0 0-1,-2-4 0,3 14-73,8 7 0,4-4 55,0 0 0,1-1 0,0 0-1,0-1 1,1 0 0,0-1 0,1 0 0,0-1 0,0-1 0,23 7 0,-6-3 33,0-2 0,0-1 1,1-1-1,35 1 0,-41-6 7,0-2 1,-1 0-1,1-1 1,-1-2-1,43-11 1,-54 11-16,0-1 0,0 0 1,0-1-1,-1 0 0,0-1 0,0-1 1,-1 0-1,0-1 0,0 0 0,-1-1 1,13-14-1,-20 19-8,0-1 1,0 0-1,-1 0 1,0 0-1,0 0 1,0-1-1,-1 1 1,0-1-1,0 0 1,-1 1-1,0-1 1,0 0-1,0 0 1,-1 0-1,0 0 1,-1 0-1,1 0 1,-1 1-1,-1-1 1,1 0-1,-1 0 1,0 1-1,-1-1 1,1 1-1,-1 0 1,-6-9-1,1 0 21,-1 1-1,-1 0 0,0 1 0,-1 0 1,0 1-1,-1 0 0,-1 0 0,1 2 1,-29-19-1,20 18 46,0 1 1,0 1-1,-1 2 0,0 0 1,0 1-1,-1 1 0,1 1 1,-1 1-1,-45 0 0,51 2-22,0 2-1,1 0 1,-1 1-1,1 1 0,0 0 1,-1 2-1,2-1 1,-1 2-1,0 0 0,1 1 1,0 0-1,1 2 1,0-1-1,-20 18 1,27-20-77,0 1 0,1 0 0,0 0 0,1 1 0,-1-1 0,1 1 1,1 1-1,0-1 0,-6 16 0,8-20-56,1 1 0,0-1 1,0 1-1,1 0 0,-1-1 0,1 1 0,0 0 1,0-1-1,0 1 0,1 0 0,0-1 0,0 1 0,0-1 1,0 1-1,1-1 0,-1 1 0,1-1 0,1 0 0,-1 0 1,0 0-1,5 5 0,2 1-287,0-1 0,1 0 0,0-1 0,1 0 0,0 0 0,0-1 0,23 10 0,31 10-1317</inkml:trace>
</inkml:ink>
</file>

<file path=ppt/ink/ink2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0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64 3200,'0'0'28,"0"0"1,-1 0-1,1 0 1,-1 0-1,1 0 1,0 0-1,-1-1 0,1 1 1,-1 0-1,1 0 1,0 0-1,-1 0 1,1 0-1,-1 0 1,1 1-1,0-1 0,-1 0 1,1 0-1,0 0 1,-1 0-1,1 0 1,-1 0-1,1 1 1,0-1-1,-1 0 0,1 0 1,0 1-1,0-1 1,-1 0-1,1 0 1,0 1-1,-1-1 1,1 0-1,0 1 0,0-1 1,0 0-1,-1 1 1,1-1-1,0 1 1,0-1-1,0 0 1,0 1-1,0-1 0,0 1 1,0-1-1,0 0 1,0 1-1,0-1 1,0 1-1,0 0 1,-10 64 2509,-3 102 1,7 51-1622,4-211-572,-3-13-151,-2-21-93,3-3-64,1 0 0,2 0-1,1 0 1,1-1 0,9-46 0,-6 56-23,1 1 0,1 0 0,1 1 0,1 0 1,1 0-1,0 0 0,1 1 0,1 0 0,16-18 1,-23 30 26,0 1 1,1 0 0,-1 1 0,1-1 0,0 1 0,1 0-1,-1 0 1,1 1 0,0-1 0,0 1 0,0 0 0,0 1-1,0 0 1,1 0 0,-1 0 0,1 1 0,-1 0 0,1 0-1,-1 0 1,1 1 0,0 0 0,-1 0 0,1 1 0,0 0-1,-1 0 1,1 1 0,11 4 0,-4-1 97,0 1 0,-1 1-1,0 0 1,0 1 0,-1 0 0,0 1 0,0 1 0,-1 0-1,-1 0 1,1 1 0,13 19 0,-10-9 5,-1 0-1,-1 1 1,-1 0 0,-1 0 0,-1 1-1,-1 1 1,-1 0 0,4 24-1,-3 7-410,-1 0-1,-3 82 1,-3-134-89,-1-1 0,0 0 0,0 1 0,0-1 0,0 1 0,0-1 0,-1 0 0,1 0 0,-1 1 0,1-1 0,-1 0 1,0 0-1,0 1 0,0-1 0,0 0 0,0 0 0,-1 0 0,-1 2 0,-9-4-1585</inkml:trace>
</inkml:ink>
</file>

<file path=ppt/ink/ink2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1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132 251 1664,'0'0'23,"0"-1"-1,0 1 1,0 0 0,0 0-1,1 0 1,-1-1 0,0 1 0,0 0-1,1 0 1,-1 0 0,0 0-1,0 0 1,1-1 0,-1 1-1,0 0 1,0 0 0,1 0 0,-1 0-1,0 0 1,0 0 0,1 0-1,-1 0 1,0 0 0,1 0 0,-1 0-1,0 0 1,0 0 0,1 0-1,-1 0 1,0 1 0,0-1-1,1 0 1,-1 0 0,0 0 0,0 0-1,1 0 1,-1 1 0,0-1-1,0 0 1,1 0 0,16 14 1447,13 23 523,-21-19-1786,1-1 0,1 0-1,0 0 1,2-1 0,-1 0-1,2-1 1,0-1-1,1 0 1,26 18 0,-30-25-129,-1-1 0,2 0 0,-1-1 0,0 0 0,1 0 0,0-2-1,0 1 1,1-2 0,-1 1 0,0-2 0,1 0 0,-1 0 0,1-1 0,-1-1 0,1 0 0,16-3 0,-17 1-35,-1 0 0,1-1 0,-1 0 0,0 0 0,0-1 0,0-1 0,0 0 0,-1 0 0,0-1 0,-1 0 0,1-1 0,15-17-1,-20 20-8,-1-1-1,1 0 0,-1 0 0,-1 0 1,1 0-1,-1-1 0,0 0 0,0 1 1,-1-1-1,0 0 0,0 0 0,-1 0 1,0 0-1,0-1 0,-1 1 0,0 0 1,0 0-1,0-1 0,-1 1 0,0 0 1,-1 0-1,-3-11 0,-1 3 73,-1 0 0,-1 0 0,0 0 1,-1 1-1,-1 1 0,0 0 0,-1 0 0,0 1 0,-1 0 0,0 1 1,-1 0-1,0 1 0,-1 0 0,0 2 0,0-1 0,-1 2 1,-22-9-1,13 6 23,0 2-1,-1 0 1,0 2 0,0 1 0,0 1 0,-1 1 0,1 1-1,-1 1 1,0 2 0,-41 5 0,53-3-132,0 0 1,0 0-1,1 2 0,0 0 1,0 0-1,0 1 0,0 1 1,1 0-1,0 1 0,-16 14 1,24-19-111,0 1 0,0 0 0,0 0 0,1 0 1,0 0-1,-1 1 0,2-1 0,-1 1 0,0 0 1,1 0-1,0 0 0,0 0 0,1 0 0,0 0 1,-1 0-1,1 1 0,1-1 0,-1 0 0,1 1 1,0-1-1,1 1 0,-1-1 0,1 0 0,0 1 1,0-1-1,0 0 0,1 0 0,0 0 0,5 9 1,-4-8-135,0 0 0,0-1 0,0 0 0,1 0 0,0 0 1,9 8-1,46 32-1545</inkml:trace>
</inkml:ink>
</file>

<file path=ppt/ink/ink2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1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3200,'-9'57'1472,"9"-57"-1461,-6 199 4052,6-103-3135,6 350 527,36-2-1043,-42-444-451,0 0-1,0 0 1,0-1 0,0 1-1,0 0 1,0 0 0,0 0-1,0 0 1,0 0 0,0 0-1,0 0 1,0 0 0,0 0-1,0 0 1,0 0 0,0 0-1,1-1 1,-1 1 0,0 0-1,0 0 1,0 0 0,0 0-1,0 0 1,0 0 0,0 0 0,0 0-1,0 0 1,1 0 0,-1 0-1,0 0 1,0 0 0,0 0-1,0 0 1,0 0 0,0 0-1,0 0 1,0 0 0,0 0-1,1 0 1,-1 0 0,0 0-1,0 0 1,0 0 0,0 1-1,6-22-1165,10-27-1196,2 18 972</inkml:trace>
</inkml:ink>
</file>

<file path=ppt/ink/ink2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2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59 322 4352,'3'9'533,"1"0"-1,0 0 1,1 0 0,-1-1-1,2 0 1,-1 0 0,1 0-1,0 0 1,1-1 0,0 0-1,10 8 1,-8-9-431,0 0-1,1-1 1,-1 0 0,1-1-1,0 0 1,15 4 0,6-2 75,0-2 1,1-1 0,-1-1 0,1-2 0,-1-1-1,1-1 1,-1-2 0,48-12 0,-68 13-99,-1 0 0,0 0 0,0-1 0,-1 0 0,1-1 0,-1 0 0,0-1 0,0 0 0,0 0 0,-1-1 0,0 0 0,-1 0 0,1-1 0,-1 0 0,-1 0 0,1-1 0,-2 0 0,1 0 0,-1 0 0,0-1 0,4-13 0,-6 15-30,-1 0-1,0 0 0,-1 0 1,0 0-1,0-1 0,0 1 1,-1 0-1,-1-1 1,1 1-1,-1 0 0,-1-1 1,1 1-1,-1 0 1,-1 0-1,0 0 0,0 1 1,0-1-1,-1 1 0,0 0 1,0-1-1,-1 2 1,0-1-1,0 0 0,-1 1 1,0 0-1,0 1 0,-12-9 1,3 3 13,-1 1 0,0 1 1,-1 1-1,0 0 0,-1 1 0,1 1 1,-1 1-1,-1 1 0,1 0 1,0 1-1,-1 1 0,0 0 0,0 2 1,1 0-1,-1 1 0,0 1 0,1 1 1,-1 1-1,1 0 0,0 1 0,1 1 1,-1 1-1,1 1 0,0 0 1,1 1-1,-1 0 0,2 2 0,0 0 1,0 0-1,1 2 0,0 0 0,1 0 1,1 1-1,0 1 0,1 0 0,-15 27 1,22-35-252,0 0 0,1 0 1,0 0-1,0 1 0,1-1 1,0 1-1,0 0 0,1-1 1,0 1-1,0 0 1,1 0-1,0 0 0,0 0 1,1-1-1,0 1 0,0 0 1,1 0-1,0-1 0,1 1 1,-1-1-1,1 0 0,1 1 1,-1-2-1,1 1 0,1 0 1,-1-1-1,1 1 0,0-1 1,0-1-1,1 1 0,7 5 1,42 24-2116</inkml:trace>
</inkml:ink>
</file>

<file path=ppt/ink/ink2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3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0 975 1152,'1'-5'198,"-1"-1"0,1 1 0,0 0 0,0 0 1,0 1-1,1-1 0,0 0 0,0 0 0,0 1 0,0-1 0,1 1 1,0 0-1,0 0 0,0 0 0,0 0 0,7-5 0,-2-1 551,-6 8-656,1 0 0,-1 1 0,1-1 0,0 1 0,-1-1 0,1 1 0,0 0 0,0 0-1,0 1 1,0-1 0,0 0 0,0 1 0,0 0 0,0-1 0,5 2 0,9-3 191,89-26 205,-19 4 408,-59 17-668,-2 0-1,1-2 1,-1-1-1,-1-2 1,0 0-1,35-24 1,-44 26-130,0-2 0,-2 0 0,1-1-1,-2 0 1,0-1 0,0 0 0,-1-1 0,-1-1 0,-1 0 0,14-27 0,-14 20-26,-1 0 0,-1 0 1,0-1-1,-2 0 0,-1 0 0,-1-1 0,-1 1 0,-2-1 0,-1-38 0,-1 51-47,0 0 0,-1 0 0,-1 1 0,0-1 0,0 1 0,-1 0 0,0 0-1,-1 0 1,-1 0 0,1 1 0,-2 0 0,1 0 0,-2 1 0,1-1 0,-1 2 0,0-1 0,-1 1 0,0 0 0,0 1 0,-1 0 0,-20-11 0,17 12-31,-1 0 0,1 1 0,-1 1 0,0 0 0,0 0 0,0 2 0,-1 0 0,1 0 0,-1 2 0,1-1 0,-1 2 1,-23 3-1,27-2 1,0 1 1,0-1-1,0 2 0,1 0 1,-1 0-1,1 0 1,0 2-1,0-1 1,1 1-1,0 0 1,0 1-1,0 0 0,1 1 1,0 0-1,0 0 1,1 1-1,-7 9 1,2 3 57,1-1 1,2 2 0,0-1 0,1 1 0,0 1 0,-5 34 0,5-11 115,3 0 1,0 66 0,7-90-85,1 0 1,1 0-1,0-1 1,2 1-1,1-2 1,0 1-1,1 0 1,2-2-1,12 22 1,-2-2 46,16 45-1,6 42-473,-32-111-1193,-9-15 1401,-1 1 1,0-1 0,1 0-1,-1-1 1,0 1-1,1 0 1,-1 0-1,0 0 1,1 0-1,-1 0 1,1 0 0,-1 0-1,0 0 1,0-1-1,1 1 1,-1 0-1,0 0 1,1 0-1,-1-1 1,0 1 0,0 0-1,1 0 1,-1-1-1,0 1 1,0 0-1,0-1 1,1 1-1,-1 0 1,0-1 0,0 1-1,0 0 1,0-1-1,0 0 1,8-6-1660</inkml:trace>
</inkml:ink>
</file>

<file path=ppt/ink/ink2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3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0 252 2432,'1'1'75,"1"1"-1,-1-1 1,1 0 0,-1 1-1,1-1 1,-1 0 0,1 0-1,-1 0 1,1 0 0,0-1-1,0 1 1,0 0 0,2 0-1,53 11 1001,-51-11-896,0-1 0,0 1 0,-1-1 0,1 0 0,0-1-1,0 1 1,-1-1 0,1 0 0,0-1 0,-1 1 0,7-4-1,4-3 238,7-4-130,0 0 0,0-2 1,-1 0-1,-1-2 0,36-34 1,-54 47-216,0-1 1,-1 1-1,1-1 1,-1 0-1,0 0 1,0 0-1,-1 0 1,1 0 0,-1-1-1,0 1 1,0 0-1,0-1 1,-1 1-1,1-1 1,-1 1-1,0 0 1,0-1-1,-1 1 1,1-1-1,-1 1 1,0 0 0,-3-8-1,3 9-12,-1 0 0,1 1 0,-1-1 0,0 1 0,1-1 0,-1 1 0,0 0 0,-1 0 0,1 0 0,0 0 1,-1 0-1,1 0 0,-1 1 0,1-1 0,-1 1 0,0 0 0,1 0 0,-1 0 0,0 0 0,0 0 0,0 0 0,0 1 0,0-1 0,0 1 0,0 0 0,0 0 0,0 0 0,0 1 0,0-1 0,0 1 0,0-1 0,0 1 1,0 0-1,-4 2 0,-1-1 42,1 1 0,-1 0 1,1 1-1,0 0 0,0 0 0,0 0 1,1 1-1,-1 0 0,1 0 1,0 0-1,0 1 0,1 0 1,0 0-1,0 1 0,-6 11 0,6-8-8,0 0-1,1 0 0,0 1 0,1 0 0,0 0 0,1 0 1,0 0-1,1 0 0,0 0 0,1 17 0,1-12-30,0-1 0,1 1 1,1-1-1,1 1 0,0-1 0,1 0 0,0-1 0,1 1 0,1-1 0,0 0 0,1-1 1,0 0-1,2 0 0,-1 0 0,1-1 0,20 17 0,-15-18-241,0-1-1,1 0 0,0-1 1,0-1-1,1-1 0,1 0 1,-1-2-1,1 0 1,0 0-1,0-2 0,33 3 1,-11-5-768,0-1 0,1-2 0,-1-2 0,52-12 0,0-7-1101</inkml:trace>
</inkml:ink>
</file>

<file path=ppt/ink/ink2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4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1 514 1664,'43'-5'5141,"-21"-4"-4927,-1-2-1,0-1 1,0 0 0,31-26-1,69-69 826,-117 103-1013,16-15 100,-1-1 1,0-1-1,-1-1 0,18-30 0,-32 45-84,0-1 0,0 0 1,0 0-1,-1 0 0,-1 0 1,1 0-1,1-17 0,-3 20-13,-1 1-1,0-1 0,0 1 1,-1 0-1,1-1 0,-1 1 1,0-1-1,0 1 0,-1 0 1,1 0-1,-1 0 0,0 0 1,0 0-1,0 0 0,-1 0 1,-3-4-1,4 5 3,-1 1 0,0 0 0,1-1 0,-1 1 0,0 1 0,0-1 0,0 0-1,-1 1 1,1-1 0,0 1 0,0 0 0,-1 0 0,1 0 0,-1 1 0,1-1 0,-1 1 0,1 0 0,-1-1 0,-3 2 0,74 14 225,362 28-235,-426-43-7,1 1 1,-1-1 0,0 1-1,1-1 1,-1 1-1,1 1 1,-1-1-1,0 0 1,4 3-1,-7-4-12,0 0 1,0 0-1,1 0 0,-1 0 0,0 1 0,0-1 1,0 0-1,0 0 0,0 0 0,0 0 0,0 1 1,0-1-1,1 0 0,-1 0 0,0 0 1,0 1-1,0-1 0,0 0 0,0 0 0,0 0 1,0 0-1,0 1 0,0-1 0,0 0 0,0 0 1,0 0-1,-1 1 0,1-1 0,0 0 1,0 0-1,0 0 0,0 0 0,0 1 0,0-1 1,0 0-1,0 0 0,-1 0 0,1 0 0,0 0 1,0 1-1,0-1 0,0 0 0,0 0 1,-1 0-1,1 0 0,0 0 0,-22 8 90,10-5-24,0 1-1,0 0 1,0 1 0,1 0-1,-1 1 1,1 0-1,0 1 1,1 0-1,-17 14 1,22-16-26,-1 1 0,1-1 0,0 1-1,0 0 1,1 0 0,0 1 0,0-1 0,0 1 0,1 0 0,0 0 0,0 0-1,1 1 1,0-1 0,0 0 0,1 1 0,0 0 0,0 8 0,0-4-27,2 1 1,0 0 0,0 0-1,1-1 1,1 1 0,0-1-1,1 1 1,0-1 0,1 0-1,0 0 1,1-1 0,0 0 0,1 0-1,1 0 1,-1-1 0,1 0-1,1-1 1,0 1 0,0-2-1,1 1 1,0-1 0,1-1-1,-1 0 1,1 0 0,1-1-1,-1-1 1,1 0 0,0 0-1,0-1 1,1-1 0,-1 0 0,1 0-1,13 0 1,0-3 15,0 0 1,0-2-1,0-1 0,-1-1 1,38-10-1,-52 11-28,0 0 0,1-1 0,-1-1 1,-1 1-1,1-2 0,-1 1 0,0-2 0,0 1 0,0-1 0,-1-1 0,-1 0 0,1 0 0,-1-1 0,9-12 1,-14 17-3,0 0 1,-1-1 0,0 1 0,0-1 0,0 0 0,0 1-1,-1-1 1,0 0 0,0 0 0,0 0 0,0 0 0,-1 0-1,0 0 1,0 0 0,0 0 0,-1 0 0,0 0-1,0 0 1,0 0 0,0 0 0,-1 1 0,0-1 0,0 0-1,0 1 1,0-1 0,-1 1 0,0 0 0,0 0 0,0 0-1,0 0 1,-1 1 0,1-1 0,-1 1 0,-5-4 0,-1 0 2,0 0 1,-1 0 0,1 1 0,-1 0 0,-1 1 0,1 0 0,-1 1 0,0 0 0,0 1 0,0 0 0,-1 1 0,-22-1 0,25 3-6,-1 0 1,0 1-1,1 0 0,-1 1 1,0 0-1,1 0 1,0 1-1,0 1 1,-16 7-1,22-9 2,0 1 0,0 0 0,0 0 1,1 0-1,-1 0 0,1 0 0,0 1 0,0 0 0,0-1 0,0 1 0,1 0 0,-1 0 0,1 1 0,0-1 0,0 0 0,1 1 0,0-1 0,-1 1 1,1 0-1,1-1 0,-1 1 0,1 0 0,0-1 0,0 9 0,1-2 13,0 0 1,0 1-1,1-1 0,1 0 1,0 0-1,0 0 0,1 0 1,0-1-1,1 1 1,1-1-1,-1 0 0,1-1 1,1 1-1,11 11 0,-7-9 14,1-1-1,1 0 1,0-1-1,1 0 1,0-1-1,0-1 1,1 0 0,0-1-1,22 7 1,-17-6 41,3 1-247,1-1 0,0-1 0,0-1 1,45 5-1,-62-11-103,-1 0 1,1 0-1,-1 0 1,1-1-1,-1 0 1,1 0-1,-1-1 1,0 0-1,0 0 1,1 0-1,-2-1 1,1 0-1,0 0 1,0 0-1,-1-1 1,0 1-1,0-2 1,0 1-1,0 0 1,-1-1-1,1 0 1,-1 0-1,6-10 1,12-18-1512</inkml:trace>
</inkml:ink>
</file>

<file path=ppt/ink/ink2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5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91 335 3712,'3'27'935,"-2"-21"-385,0 1 0,0 0 0,0 0 0,1-1-1,0 1 1,5 10 0,-5-14-455,0 0 0,0 0 0,0-1 0,1 1 0,-1-1 0,1 1 0,0-1 0,-1 0 0,1 0 0,0 0 1,0-1-1,1 1 0,-1-1 0,0 0 0,0 1 0,7 0 0,2 0-57,1 1 0,-1-2 1,1 0-1,-1-1 0,1 0 0,0 0 1,-1-2-1,1 1 0,-1-2 1,16-4-1,17-7 160,59-28 0,-78 30-119,-13 6-60,0 0 1,-1-1-1,0-1 1,0 0-1,-1-1 1,0 0 0,0-1-1,-1 0 1,-1 0-1,1-1 1,10-18-1,-17 25-14,-1 0-1,0 0 1,1 0-1,-2 0 1,1-1-1,0 1 1,-1-1-1,0 1 0,0-1 1,0 0-1,-1 1 1,0-1-1,0 0 1,0 1-1,0-1 1,-1 0-1,1 1 1,-1-1-1,0 0 1,-1 1-1,1 0 0,-1-1 1,0 1-1,0 0 1,0 0-1,-1 0 1,1 0-1,-1 0 1,0 0-1,0 1 1,-6-5-1,-2-3 25,0 1 0,-1 1 1,0 0-1,-1 1 0,1 0 0,-2 1 0,1 0 0,-27-8 1,11 6 7,-2 2 0,1 1 1,-1 2-1,0 1 0,0 1 1,0 1-1,0 2 0,0 1 1,0 2-1,1 1 0,-49 14 1,75-17-73,-1 0 1,1 0 0,-1 0-1,1 1 1,0-1 0,0 1-1,0 0 1,1 0-1,-1 1 1,0-1 0,-3 6-1,6-8-18,0 1-1,0-1 0,0 1 0,0-1 1,0 1-1,1 0 0,-1-1 0,0 1 1,1 0-1,-1-1 0,1 1 0,0 0 1,0 0-1,0 0 0,0-1 0,0 1 1,0 0-1,0 0 0,0-1 0,0 1 1,1 0-1,-1 0 0,1-1 0,0 1 0,-1 0 1,1-1-1,0 1 0,0-1 0,0 1 1,0-1-1,0 1 0,0-1 0,3 2 1,28 18-1334,17 3-42</inkml:trace>
</inkml:ink>
</file>

<file path=ppt/ink/ink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09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275 478 2560,'0'1'183,"1"0"1,-1 0-1,0 0 0,1 0 1,-1 0-1,1 0 0,-1-1 1,1 1-1,-1 0 1,1 0-1,0 0 0,-1-1 1,1 1-1,0 0 0,0-1 1,0 1-1,-1-1 1,2 1-1,0 0 26,-1 0 1,0 0-1,1 0 1,-1 0 0,0 0-1,0 1 1,0-1-1,0 0 1,0 0-1,0 1 1,0-1-1,1 3 1,11 72 1690,-11-57-1374,2 1-1,6 26 1,-9-44-464,0 0 0,0 1 0,1-1 0,-1 0 1,0 0-1,1 0 0,-1 0 0,1 0 0,0 0 0,-1-1 0,1 1 1,0-1-1,0 1 0,0-1 0,0 1 0,0-1 0,1 0 0,-1 0 1,0 0-1,0 0 0,1-1 0,-1 1 0,1-1 0,-1 1 0,1-1 0,-1 0 1,0 0-1,1 0 0,-1 0 0,1 0 0,-1-1 0,1 1 0,-1-1 1,0 1-1,4-2 0,5-2 78,1 1 1,-1-2 0,0 0-1,0 0 1,0-1 0,10-7-1,-2 0-34,-1-1 1,0-1-1,-1-1 0,-1 0 0,0-1 1,-1 0-1,-1-2 0,-1 1 0,0-2 1,18-40-1,-25 46-98,-1-1-1,0 0 1,-1-1 0,-1 1 0,0-1 0,-1 1-1,-1-1 1,0 0 0,-1 0 0,-1 1 0,0-1-1,-2 0 1,1 1 0,-2-1 0,0 1 0,-11-25-1,12 31-23,-2-1 0,0 1-1,0 1 1,0-1-1,-1 1 1,0 0-1,-1 0 1,0 1-1,0-1 1,0 2-1,-1-1 1,0 1 0,-1 0-1,-12-6 1,8 6-33,1 1 1,-1 0 0,0 2-1,-1-1 1,1 1-1,0 1 1,-1 1 0,0 0-1,-23 1 1,10 2-47,1 2 1,0 0-1,1 2 1,-1 1-1,1 1 1,0 1-1,1 1 1,0 1-1,1 1 0,-34 23 1,46-26 47,0 0 1,0 0-1,1 1 1,1 0-1,0 1 1,0 0-1,1 0 1,-11 19-1,17-26 38,0 0 1,0 0-1,0 0 0,1 0 0,-1 0 0,1 1 1,0-1-1,0 0 0,1 1 0,-1-1 0,1 0 1,0 1-1,0-1 0,0 1 0,1-1 0,-1 0 1,1 1-1,0-1 0,1 0 0,-1 0 0,1 1 1,0-1-1,0 0 0,0-1 0,0 1 0,0 0 1,1-1-1,0 1 0,5 4 0,4 2-1,0-2 0,0 1-1,1-1 1,0-1 0,0 0 0,1-1-1,0-1 1,0 0 0,0-1-1,1 0 1,20 2 0,2-1 41,1-3 0,-1 0-1,53-6 1,40-14-9,-86 10 28,1 3-1,73-2 1,-114 7-44,-1 0 1,1 1-1,-1-1 1,1 0-1,-1 1 1,1 0-1,-1 0 0,0 0 1,0 0-1,1 1 1,-1-1-1,0 1 1,0 0-1,0 0 1,0 0-1,-1 0 0,1 0 1,3 4-1,-4-2 12,1 0-1,-1 0 0,0 0 0,0 1 0,-1-1 0,1 1 0,-1-1 1,0 1-1,0-1 0,0 1 0,-1 0 0,0-1 0,0 7 1,0-5-4,-1 24 205,2 1 0,1 0 0,1 0 0,8 32 1,-8-54-164,-1 0 0,1-1 0,1 1 0,0-1 0,0 0 0,0 0 0,1 0 0,0-1 0,1 0 1,-1 1-1,1-2 0,1 1 0,-1-1 0,1 0 0,0-1 0,1 1 0,-1-1 0,16 7 0,-15-10-380,1 1 0,-1-1 0,0-1-1,1 0 1,0 0 0,-1-1 0,1 0-1,-1 0 1,1-1 0,0 0 0,-1 0-1,0-1 1,1 0 0,11-6 0,15-9-1852</inkml:trace>
</inkml:ink>
</file>

<file path=ppt/ink/ink2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5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656 1 3840,'-1'1'115,"0"1"1,-1 0-1,1 0 1,0 0 0,1-1-1,-1 1 1,0 0-1,0 0 1,1 0-1,-1 0 1,1 0-1,0 0 1,0 0-1,-1 1 1,1-1-1,1 0 1,-1 0-1,0 0 1,0 0-1,1 0 1,-1 0 0,1 0-1,0 0 1,-1 0-1,1 0 1,0 0-1,2 2 1,39 62 2239,-28-46-2292,19 32 168,-2 1 0,-3 2 0,35 94 0,-50-111-119,-2 0 0,-1 1 0,-2 1-1,-2-1 1,-2 1 0,-1 66 0,-3-95 3,-1-1 0,-1 1 0,1-1 0,-2 1 0,1-1 0,-1 0 0,-1 0 0,0 0 0,0 0 0,-1-1 0,-1 1 0,1-1 0,-1-1 0,-1 1 0,0-1 0,0 0 0,0-1 0,-1 1 0,0-1 0,0-1 0,-1 0 0,-12 7 0,2-2 154,-1 0 0,1-2 0,-2 0 0,0-1 0,0-1 0,0-1 0,-1-1 0,1-1 0,-1-1 0,0 0 0,0-2 0,-42-3 0,35-1-83,0-1 0,0-2-1,0-1 1,1-1 0,0-2 0,0 0-1,1-2 1,1-1 0,-28-18-1,41 22-141,-1 0 0,1-1 0,1-1 0,0 0 0,0-1 0,1 0-1,0-1 1,2 0 0,-1-1 0,1 0 0,1 0 0,-10-24 0,15 28-132,-1 0 1,2 0 0,-1 0 0,1 0 0,1-1 0,0 1 0,0-1 0,1 1 0,0 0 0,1-1 0,0 1 0,1 0-1,0-1 1,1 1 0,0 0 0,0 0 0,1 1 0,0-1 0,1 1 0,8-14 0,-3 9-372,1 0 1,0 1-1,1 0 1,0 1-1,1 0 1,26-17-1,-10 10-995,0 3-1,47-20 1,-10 9-978</inkml:trace>
</inkml:ink>
</file>

<file path=ppt/ink/ink2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5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91 366 3200,'-1'5'192,"0"0"1,1 0-1,0 0 1,0 0-1,0 0 1,0 0-1,1 0 0,0 0 1,0 0-1,0-1 1,1 1-1,-1 0 1,1-1-1,0 1 1,1-1-1,-1 1 0,1-1 1,0 0-1,0 0 1,0 0-1,5 5 1,-2-5-90,-1 1 0,0 0 0,1-1 0,0 0 0,0 0 1,1-1-1,-1 0 0,1 0 0,-1 0 0,1-1 0,0 0 1,0 0-1,0 0 0,13 0 0,-6-2-52,0 0 1,0 0-1,0-2 0,-1 0 1,1 0-1,0-1 0,-1-1 1,1 0-1,-1-1 0,0 0 1,-1-1-1,0-1 0,1 0 0,-2-1 1,1 0-1,-1 0 0,-1-1 1,1-1-1,-2 0 0,1 0 1,-1-1-1,-1 0 0,0 0 1,0-1-1,-2 0 0,1-1 1,-1 0-1,-1 0 0,0 0 0,-1 0 1,-1-1-1,0 1 0,0-1 1,-2 0-1,0 0 0,-1-23 1,0 29-44,-1 1 1,0-1-1,-1 1 1,0 0-1,0-1 1,0 1-1,-1 0 1,0 0-1,0 1 1,-1-1-1,0 1 1,0-1-1,-1 1 1,0 0-1,-9-8 1,6 7 10,-1 0 1,1 1 0,-2 1-1,1 0 1,0 0-1,-1 0 1,0 1 0,0 1-1,0 0 1,-13-2 0,1 1 6,0 1 0,0 2 0,0 0 0,0 1 1,-1 1-1,1 2 0,0 0 0,1 1 0,-1 1 0,-22 9 1,33-10-104,0 1 0,1 0 1,-1 1-1,1 1 0,1-1 1,-1 2-1,-14 14 0,20-18 22,0-1 0,1 1 0,0 0 0,-1 0 0,2 1 0,-1-1 0,0 1-1,1-1 1,0 1 0,0 0 0,0 0 0,1 0 0,-1 0 0,1 0 0,0 0 0,1 0-1,-1 1 1,1-1 0,0 0 0,1 6 0,2-2-201,0 0 0,0-1 0,0 1 0,1-1 0,1 0 0,-1 0 0,1 0 0,1-1 0,9 11 0,33 23-1173</inkml:trace>
</inkml:ink>
</file>

<file path=ppt/ink/ink2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6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30 842 3328,'6'3'1408,"-1"0"-1576,-1 0 491,0-1 1,0 1-1,0-1 0,0 0 1,1-1-1,-1 1 0,1-1 1,-1 1-1,1-2 0,0 1 0,5 0 1,16-2-126,-1-1 0,1-1 1,-1-2-1,0 0 1,0-2-1,-1-1 0,1-1 1,-2 0-1,1-2 0,-2-1 1,1-1-1,-2-1 0,0 0 1,0-2-1,27-28 1,-35 32-123,-1-1 1,0 0-1,-1-1 1,-1-1 0,0 0-1,0 0 1,-2-1 0,0 0-1,-1 0 1,-1-1 0,0 0-1,-1 0 1,-1 0 0,0-1-1,-2 1 1,0-1-1,-1 0 1,0 0 0,-2 0-1,0 0 1,-1 1 0,-1-1-1,-5-18 1,2 19-63,-1 1 0,0 0 0,-2 0 0,1 1 0,-2 0 0,0 1 0,-1 0 1,0 0-1,-1 1 0,0 1 0,-1 0 0,-1 0 0,0 2 0,0 0 0,-17-9 0,16 10-39,0 1 1,-1 0-1,0 2 0,0-1 0,0 2 1,-1 0-1,0 1 0,0 1 0,0 1 1,-1 0-1,1 1 0,0 1 1,-1 0-1,1 2 0,-24 4 0,34-4 2,0 0 0,0 0 0,1 1-1,-1-1 1,1 2 0,-1-1 0,1 1-1,0 0 1,1 0 0,-1 1 0,1-1-1,-1 1 1,2 0 0,-6 7 0,4-4 0,1 1 0,0 0 0,1 0 0,-1 0 0,2 1-1,-1-1 1,2 1 0,-4 19 0,2 3 34,3 0 0,0 1 0,2-1 0,2 1 0,6 32 0,70 653 1482,-76-464-1706,-9-226-1263,5-24-534,7-13 226,7-13 14,4-11-22</inkml:trace>
</inkml:ink>
</file>

<file path=ppt/ink/ink2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6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51 239 3584,'58'81'2517,"-54"-77"-2240,0 0-1,1 0 1,-1 0-1,1-1 1,0 0-1,0 0 1,0 0-1,1-1 1,-1 0-1,1 0 1,-1 0-1,10 1 1,8 4 75,-10-4-213,-1 0 0,1-1 1,0 0-1,1-1 0,-1-1 1,0 0-1,0-1 0,0 0 1,0-1-1,0-1 0,0 0 0,0 0 1,-1-1-1,12-6 0,-13 6-33,-1 0-1,-1-1 1,1 0 0,-1-1-1,0 0 1,0 0-1,0-1 1,-1 0-1,0 0 1,-1-1-1,0 0 1,0 0-1,0-1 1,-1 0-1,0 0 1,-1-1-1,6-13 1,-10 17-64,1 0 0,-1 0 0,0 0 0,0 0 0,-1 0 0,0 0 0,0 0 0,0 0 0,-1 0 0,0 0 0,0 0-1,0 0 1,-1 0 0,0 1 0,0-1 0,0 0 0,-1 1 0,0-1 0,0 1 0,0 0 0,-1 0 0,0 1 0,0-1 0,0 1 0,0-1 0,-7-4 0,2 2 15,1 1-1,-1 1 1,-1-1 0,1 1 0,-1 1-1,1-1 1,-1 2 0,-1 0-1,1 0 1,0 0 0,-1 1 0,1 1-1,-1 0 1,-18 1 0,13 1 39,1 2 1,-1 0-1,1 0 1,-1 2-1,1 0 1,1 0-1,-1 2 1,1 0-1,0 0 1,0 1-1,1 1 1,0 0-1,1 1 1,0 1-1,0-1 1,1 2-1,1 0 1,0 0-1,-16 25 1,18-23-11,0 0 0,1 0 0,0 1-1,1 0 1,0 0 0,2 1 0,0 0 0,0-1 0,2 1 0,0 0 0,0 1 0,2-1 0,0 0-1,1 0 1,1 0 0,0 0 0,1 0 0,0 0 0,9 21 0,-5-21-129,0 0 0,2-1 0,-1 0 1,2-1-1,0 0 0,0 0 0,2-1 1,22 21-1,-25-26-301,1-1-1,0 1 1,0-2 0,0 1-1,1-2 1,0 1 0,0-1-1,1-1 1,-1 0 0,1-1 0,0 0-1,0-1 1,14 2 0,36-8-2088</inkml:trace>
</inkml:ink>
</file>

<file path=ppt/ink/ink2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8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61 2432,'1'-1'140,"-1"1"0,1 0 0,0 0 0,-1 0 0,1 0 0,0 0 0,0 0 0,-1 0 0,1 0 0,0 0 0,-1 0 0,1 0 0,0 0-1,-1 1 1,1-1 0,0 0 0,-1 0 0,1 1 0,-1-1 0,1 0 0,0 1 0,-1-1 0,1 1 0,-1-1 0,1 1 0,-1-1 0,1 1 0,-1-1 0,0 1 0,1-1 0,-1 1 0,0 0 0,1-1 0,-1 1 0,0-1 0,0 1 0,1 0 0,-1-1 0,0 1 0,0 0 0,0 1 0,11 37 751,-9-32-472,12 57-564,-2-7 836,30 83-1,-37-124-598,2-1 0,0 0 0,1 0 0,0-1-1,1 0 1,1-1 0,0 1 0,1-2 0,24 23 0,-28-29-77,0-1 0,0 0 0,1 0 0,0-1 0,-1 0 0,2-1 0,-1 1 0,0-1 0,1-1 0,-1 0 0,1 0 0,0-1 0,0 0 0,-1 0 0,1-1 1,0 0-1,0 0 0,0-1 0,-1-1 0,1 1 0,0-1 0,-1-1 0,1 0 0,-1 0 0,8-4 0,-1-1 27,0-1 0,0 0 0,-1-1 0,0-1 0,-1 0 0,0-1 0,-1 0 0,-1-1 0,0 0 1,0-1-1,15-27 0,-13 18 104,-1-1 0,-2-1 0,0 0 0,-2 0 0,0-1 0,-2 0 0,-1 0 0,-1 0 0,-1-1 0,-2 1 0,0-1 0,-5-39 0,4 63-104,-1 1 0,1 0 0,-1-1 0,1 1 0,-1 0 0,0 0 0,1-1 0,-1 1 0,0 0 0,-1 0 0,1 0 0,0 0 0,0 0 0,-3-1 0,4 2-24,-1 1 1,1 0-1,-1-1 1,0 1-1,1 0 1,-1 0-1,1 0 1,-1 0-1,0-1 1,1 1-1,-1 0 1,0 0-1,1 0 1,-1 0-1,0 0 1,1 1-1,-1-1 1,1 0-1,-1 0 1,0 0-1,1 1 1,-1-1-1,0 0 1,1 0-1,-1 1 1,1-1-1,-1 1 1,1-1-1,-1 0 1,0 2-1,-3 2 38,1 0-1,0 0 1,0 0-1,0 1 1,0-1-1,1 1 1,-1 0-1,1 0 1,0 0-1,-1 7 1,-1 7 12,2 0 1,0 1 0,1-1-1,0 0 1,2 1 0,4 26-1,0-14-23,2 0 1,1 0-1,13 32 0,-17-54-71,0-1 1,0-1 0,1 1-1,0 0 1,0-1-1,1 0 1,1-1 0,-1 1-1,1-1 1,0 0-1,0-1 1,1 0 0,0 0-1,0 0 1,1-1-1,0 0 1,-1-1 0,1 0-1,1 0 1,12 2-1,-3-9-2507,-14-6-3232,-5 3 3696</inkml:trace>
</inkml:ink>
</file>

<file path=ppt/ink/ink2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8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 59 3328,'-6'-6'-27,"1"-1"624,-1 1 0,0 0-1,0 0 1,0 0 0,-15-9-1,19 14-467,0 0 0,0 0 0,0 1 0,0-1 0,0 0 0,0 1 1,0 0-1,-1-1 0,1 1 0,0 0 0,0 0 0,0 0 0,-1 0 0,1 0 0,0 1 0,0-1 0,0 1 0,-1-1 0,1 1 0,0 0 0,0 0 0,0 0 0,0 0 0,0 0 0,1 1 1,-1-1-1,0 0 0,-1 3 0,-11 8 6,2 0 0,-1 1-1,2 1 1,0 0 0,0 0 0,-8 17 0,15-24-88,0 0-1,1 1 1,0 0-1,0-1 1,0 1-1,1 0 1,0 0-1,0 0 1,1 1 0,0-1-1,1 0 1,0 0-1,0 1 1,3 15-1,-1-22-44,-1 1-1,1-1 0,0 0 1,0 1-1,0-1 0,1 0 1,-1 0-1,0 0 0,1 0 1,-1-1-1,1 1 0,0-1 0,-1 1 1,1-1-1,0 0 0,0 0 1,0 0-1,0-1 0,0 1 1,0-1-1,6 1 0,0 1 13,102 22 86,-42-11-72,0 3 1,-1 4-1,129 54 0,-182-66 9,-1 0 0,0 1 0,0 0 0,-1 1 0,0 1-1,-1 0 1,0 0 0,-1 2 0,0-1 0,11 17 0,-21-26-6,0 0 0,1-1 1,-1 1-1,0 0 0,0 0 1,0 0-1,-1 0 0,1 0 0,-1 0 1,1 0-1,-1 0 0,0 0 1,0 0-1,-1 0 0,1 0 1,-1 0-1,1 0 0,-1 0 1,0 0-1,0-1 0,0 1 1,0 0-1,-1 0 0,1-1 1,-1 1-1,0-1 0,1 1 0,-1-1 1,0 0-1,0 0 0,-1 0 1,1 0-1,-5 4 0,-2 0 62,0 0 0,-1-1-1,1 1 1,-1-2 0,0 1-1,0-2 1,-1 1 0,-11 1-1,-51 6 94,-1-4-1,-142-3 1,127-5-2492,107-2-1150,9 2 1515</inkml:trace>
</inkml:ink>
</file>

<file path=ppt/ink/ink2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9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30 2304,'-2'-5'323,"2"4"-241,0 0 0,-1 0 0,1-1 0,0 1 0,-1 0 0,1 0 0,0 0 0,0 0 0,0 0 0,0-1 0,0 1 0,0 0 0,0 0 0,1 0 0,-1 0 0,0 0 0,0-1 0,1 1 0,0-1 0,-1 2-31,0 0 0,1 0 1,-1 0-1,0 0 1,0 0-1,1 0 1,-1 0-1,0 0 1,0 0-1,0 0 1,1 0-1,-1 0 1,0 0-1,0 0 1,1 0-1,-1 0 0,0 0 1,0 0-1,0 0 1,1 0-1,-1 0 1,0 1-1,0-1 1,0 0-1,1 0 1,-1 0-1,0 0 1,0 0-1,0 1 1,0-1-1,1 0 0,-1 0 1,0 0-1,0 1 1,0-1-1,0 0 1,0 0-1,0 0 1,0 1-1,0-1 1,0 0-1,0 0 1,0 1-1,1-1 0,-1 0 1,0 0-1,-1 1 1,1-1-1,0 0 1,0 0-1,0 1 1,4 12 706,-1 9-654,2 15 410,2 0 1,1 0-1,2-1 0,27 65 0,-33-93-443,0 0 0,0 0-1,1 0 1,0-1 0,0 0 0,1 0 0,0-1-1,0 1 1,1-1 0,-1 0 0,1-1 0,1 0-1,-1 0 1,1-1 0,0 1 0,0-2 0,0 1-1,0-1 1,1 0 0,-1-1 0,1 0 0,0 0-1,0-1 1,-1 0 0,1-1 0,12 0 0,-12-1-56,-1 1-1,1-2 1,-1 1 0,0-1 0,1 0 0,-1-1 0,0 1 0,0-2 0,-1 1-1,1-1 1,-1 0 0,0-1 0,0 0 0,0 0 0,0 0 0,-1-1 0,0 0-1,8-10 1,-9 8 9,1-1 0,-1 1-1,-1-1 1,0 0 0,0 0-1,0 0 1,-1-1 0,-1 1-1,0-1 1,0 0 0,-1 0-1,0 0 1,0 0 0,-1 1-1,-2-16 1,0-1 144,1 17-33,1 0 1,-1 0-1,-1-1 1,0 1 0,-5-16-1,4 85 505,2-49-613,1 0 0,1-1 0,0 1 0,0-1 0,1 1 0,1-1 0,0 1 0,0-1 0,1 0 0,0 0 0,0-1 0,1 1 1,1-1-1,6 9 0,6 5 74,1-1 0,1 0 0,35 29 0,-44-42-293,1-1 0,0 0 0,0-1 0,1 0 0,0-1 0,0 0 1,1-1-1,-1-1 0,22 5 0,-27-9-318,-6 0 350,0 0 1,-1 0-1,1 0 1,0 0-1,-1 1 1,1-1-1,-1 0 1,1 1-1,0-1 1,-1 1-1,1-1 1,-1 1 0,1 0-1,-1-1 1,0 1-1,2 1 1,-4 6-1761</inkml:trace>
</inkml:ink>
</file>

<file path=ppt/ink/ink2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09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54 336 3456,'-1'0'59,"1"0"1,0 0-1,-1 0 1,1 0-1,-1 0 1,1 0 0,-1-1-1,1 1 1,0 1-1,-1-1 1,1 0-1,-1 0 1,1 0-1,0 0 1,-1 0-1,1 0 1,-1 0-1,1 0 1,0 1-1,-1-1 1,1 0-1,-1 0 1,1 1-1,0-1 1,-1 0-1,1 1 1,0-1-1,0 0 1,-1 0-1,1 1 1,0-1-1,0 1 1,-1-1 0,1 0-1,0 1 1,0-1-1,0 1 1,0-1-1,0 0 1,0 1-1,0-1 1,-1 1-1,1-1 1,0 1-1,5 31 2258,19 29-656,-17-49-1603,0-1 1,1 0 0,1-1 0,0 0-1,0 0 1,1-1 0,0 0 0,1 0-1,-1-1 1,2-1 0,-1 0-1,1-1 1,0 0 0,1 0 0,-1-1-1,1-1 1,0 0 0,0-1 0,18 2-1,-16-3-1,0-2 0,1 1 0,-1-2 0,0 0-1,0-1 1,0 0 0,0-1 0,-1-1 0,1 0-1,-1-1 1,0-1 0,0 0 0,-1-1 0,1 0 0,-2-1-1,1 0 1,11-11 0,-13 9 34,0 0-1,-1-1 1,0 0-1,0 0 1,-2-1-1,1 0 1,-2-1 0,0 0-1,0 0 1,-1-1-1,-1 1 1,7-27-1,-9 29-19,-2 1-1,0-1 1,0 1-1,-1-1 1,0 1-1,-1-1 1,0 0 0,-1 1-1,0 0 1,0-1-1,-1 1 1,-1 0-1,0 0 1,0 1-1,-1-1 1,0 1-1,0 0 1,-11-13-1,6 10-12,-1 1-1,0 1 0,0 0 0,-1 1 1,0 0-1,-1 0 0,0 2 1,0 0-1,-1 0 0,0 1 0,0 1 1,0 0-1,-1 1 0,1 0 1,-1 1-1,0 1 0,0 0 1,0 2-1,0-1 0,0 2 0,-19 2 1,18-1-59,-1 0-1,1 1 1,-1 1 0,1 1 0,0 0 0,1 1 0,-1 1-1,1 0 1,1 1 0,-1 1 0,1 0 0,1 1 0,0 0-1,0 1 1,1 1 0,0 0 0,1 1 0,1 0 0,-10 15 0,16-22-83,0 1 1,1-1-1,0 1 1,0 0-1,1 0 1,0 1-1,0-1 0,0 0 1,1 1-1,0-1 1,1 11-1,0-14-10,1 0-1,-1 0 1,1 1-1,0-1 1,1 0-1,-1 0 1,1 0-1,0 0 1,0 0-1,0 0 1,0-1-1,1 1 1,-1-1-1,1 1 1,0-1-1,0 0 1,0 0-1,1 0 1,-1 0-1,8 3 1,2 1-301,0-2 1,0 1-1,1-2 0,-1 0 1,1 0-1,0-2 0,0 0 1,0 0-1,1-1 0,-1-1 1,23-2-1,35-4-1418</inkml:trace>
</inkml:ink>
</file>

<file path=ppt/ink/ink2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0.2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4736,'-14'16'2304,"28"23"-2048,-9-30 4096,1 14-3840,2 0 0,7 16 256,8 4 0,9-8-1024,7 1 0,2-1 640,1 5 128,1-14-512,-6 3 0,-3-6-1152,-5-7 0,-12-6-640,3 3 0</inkml:trace>
</inkml:ink>
</file>

<file path=ppt/ink/ink2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0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93 910 3840,'8'-6'422,"1"1"-1,0 1 1,0-1-1,0 2 1,0-1 0,1 1-1,-1 1 1,1 0-1,13-2 1,42-12 994,-44 7-1384,-1-1 0,0-1 0,-1 0 0,0-2 0,-1 0 0,0-1 0,22-24 0,-14 11 64,-1-2 0,-1 0 0,34-57 0,-50 71-24,0 0 1,-1-1-1,-1 0 1,-1-1 0,0 1-1,-1-1 1,-1 0-1,0 0 1,-2 0-1,0 0 1,0-1 0,-2 1-1,0 0 1,-1 0-1,-1 0 1,0 0-1,-1 0 1,-1 1 0,-9-21-1,8 24-7,0-1 0,-1 1 0,0 1 0,-1-1 0,-1 1 0,0 1-1,0-1 1,-1 2 0,-1-1 0,0 1 0,0 1 0,-1 0 0,0 1 0,-1 0 0,1 1-1,-2 0 1,1 1 0,-1 0 0,0 1 0,0 1 0,0 0 0,-28-3 0,28 6-29,0 0 0,0 1 0,0 1 0,0 0 0,1 1 1,-1 1-1,0 0 0,1 0 0,-1 2 0,1-1 0,0 2 0,-17 10 1,21-11-28,1 0 0,0 1-1,0 0 1,0 1 0,1 0 0,0 0 0,0 1 0,1-1 0,0 2 0,0-1 0,1 0 0,0 1 0,1 0 0,0 0 0,0 1 0,1-1 0,0 1 0,-2 14 0,2 1-9,2 0 0,0 0 0,2 0 0,1 0 0,1 0 0,10 44 0,56 144 0,-39-146 0,2-3 0,4 0 0,80 107 0,-102-151 0,18 30-119,24 31-435,-50-74 316,0-1 0,0 0 0,0 0-1,1 0 1,-1-1 0,1 0 0,1 0 0,14 7 0,-18-11 17,0 0 0,0-1-1,-1 1 1,1-1 0,0 0 0,0 0 0,0 0 0,0 0 0,0-1 0,0 1 0,-1-1 0,1 0 0,0 0-1,-1-1 1,1 1 0,0-1 0,-1 0 0,0 0 0,1 0 0,-1 0 0,4-4 0,26-17-1443</inkml:trace>
</inkml:ink>
</file>

<file path=ppt/ink/ink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0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452 0 7424,'-37'29'3712,"-62"79"-5120,70-69 6656,-17 13-6016,-11 19 128,-27 20-3072,-15-13 128</inkml:trace>
</inkml:ink>
</file>

<file path=ppt/ink/ink2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1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0 303 3456,'6'-4'1664,"-6"24"-1280,0-9 3456,0 5-3712,-6 16 128,6-13-128,0 13 128,0 2-512,11 2 128,-2-8-768,5-1 0,4-11-384,7-13 128</inkml:trace>
  <inkml:trace contextRef="#ctx0" brushRef="#br0" timeOffset="1">326 6 7040,'-75'-5'3456,"41"30"-5248,34-18 7296,9 12-5888,5 1 0,1-1-2944,4 1 128,-1-8 3200,-13-4 128</inkml:trace>
</inkml:ink>
</file>

<file path=ppt/ink/ink2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1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108 370 2304,'6'29'6662,"-4"-22"-6576,1-1 1,0 1-1,0-1 1,0 0-1,1 0 0,0 0 1,0 0-1,1-1 1,-1 0-1,1 0 0,1 0 1,-1 0-1,8 4 1,-1-3-28,0 0 0,1-1 0,-1-1 1,1 0-1,0 0 0,0-2 0,0 1 0,1-2 1,-1 0-1,0 0 0,1-2 0,-1 1 0,1-2 1,-1 1-1,0-2 0,0 0 0,0-1 1,20-8-1,-15 6-33,-1-2 1,0 0 0,0-1-1,-1-1 1,0 0 0,-1-1 0,0 0-1,-1-2 1,0 0 0,-1 0-1,-1-1 1,19-27 0,-24 30 12,-1-1-1,0 0 1,0 0 0,-1-1 0,-1 0 0,0 0 0,-1 0 0,0 0 0,-1 0-1,-1-1 1,0 1 0,-1-20 0,-1 26-2,0 1 0,0-1 0,-1 1-1,0 0 1,0 0 0,0 0 0,-1 0 0,0 0-1,0 0 1,0 1 0,-1-1 0,0 1 0,0 0-1,0 0 1,0 1 0,-1-1 0,0 1 0,0 0-1,0 0 1,-1 0 0,1 1 0,-1 0 0,0 0-1,0 0 1,0 1 0,0 0 0,-11-2 0,-3 0 40,0 2 1,0 0 0,0 1 0,0 1 0,0 1-1,0 1 1,0 0 0,0 2 0,1 0 0,-1 2 0,1 0-1,-29 13 1,15-4-76,1 1 0,0 2-1,2 1 1,0 1 0,1 2 0,-31 30 0,54-47-104,1 0 1,0 1 0,0-1 0,0 1-1,1 0 1,0 1 0,0-1 0,1 1-1,0 0 1,0 0 0,-3 9 0,6-13-24,-1 1 0,1-1 0,0 0 0,0 1 0,0-1 0,0 0 0,1 1 1,-1-1-1,1 0 0,0 1 0,0-1 0,0 0 0,0 0 0,1 0 1,-1 0-1,1 0 0,0 0 0,0 0 0,0 0 0,0-1 0,0 1 0,1-1 1,-1 0-1,1 1 0,0-1 0,4 2 0,36 18-1688</inkml:trace>
</inkml:ink>
</file>

<file path=ppt/ink/ink2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2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1 3584,'-5'4'297,"1"1"0,0 0 0,0 0 0,0 1 0,0-1 0,1 1 0,0 0 0,0 0 0,1 0 0,-1 0 1,1 0-1,1 1 0,-1-1 0,0 9 0,-1 11 844,2 0 0,2 34 0,0-17-1298,34 617 1992,-23-572-1529,4 0-1,30 90 1,-31-136-175,-6-29-442,-9-12 290,0-1 1,0 0-1,0 0 0,0 0 0,0 0 0,0 0 0,0 0 1,0 0-1,0 1 0,0-1 0,0 0 0,0 0 0,0 0 0,0 0 1,0 0-1,0 0 0,1 0 0,-1 0 0,0 0 0,0 0 1,0 0-1,0 1 0,0-1 0,0 0 0,0 0 0,0 0 0,1 0 1,-1 0-1,0 0 0,0 0 0,0 0 0,0 0 0,0 0 1,0 0-1,0 0 0,1 0 0,-1 0 0,0 0 0,0 0 0,0 0 1,0 0-1,0 0 0,0-1 0,0 1 0,1 0 0,-1 0 1,0 0-1,0 0 0,0 0 0,0 0 0,0 0 0,0 0 0,0 0 1,0 0-1,0 0 0,0-1 0,0 1 0,1 0 0,-1 0 1,0 0-1,0 0 0,0 0 0,8-26-3947,-3 15 2283</inkml:trace>
</inkml:ink>
</file>

<file path=ppt/ink/ink2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2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25 202 3840,'3'4'252,"-1"0"1,1 0-1,0-1 0,0 1 1,0-1-1,0 0 0,1 1 1,-1-2-1,1 1 0,0 0 1,0-1-1,0 1 1,0-1-1,0 0 0,0-1 1,1 1-1,-1-1 0,1 1 1,-1-1-1,1-1 0,-1 1 1,8 0-1,-3-2-232,-1 1-1,1-1 0,-1 0 1,0-1-1,0 1 1,0-2-1,0 1 0,0-1 1,0-1-1,0 1 1,10-7-1,-9 3 34,1 0 0,-1 0-1,0 0 1,0-1 0,-1 0 0,11-14 0,-16 17 7,1-1 0,-1 1 0,0-1 0,0 0 1,0 0-1,-1-1 0,0 1 0,0-1 0,-1 1 0,1-1 1,-2 1-1,1-13 0,-1 16-23,1 1 1,-2-1-1,1 0 1,0 1-1,0-1 1,-1 1-1,0-1 0,1 1 1,-1-1-1,0 1 1,0-1-1,0 1 1,-1 0-1,1-1 1,-1 1-1,1 0 0,-1 0 1,1 0-1,-1 0 1,0 0-1,0 1 1,-3-3-1,1 2 42,0 0 0,-1 0 0,1 1 0,0-1 1,-1 1-1,1 0 0,0 0 0,-1 1 0,1 0 0,-1-1 0,0 1 0,-4 1 1,-3 0 79,1 1 1,-1 0 0,1 1 0,0 0 0,0 1 0,0 0 0,1 1-1,-1 0 1,1 0 0,-10 8 0,10-6-81,1 1 1,1 0-1,-1 0 0,2 1 1,-1 0-1,1 0 0,0 0 1,1 1-1,0 0 0,0 1 1,2-1-1,-1 1 1,1 0-1,0 0 0,1 0 1,1 1-1,0-1 0,0 1 1,1-1-1,1 1 0,-1 0 1,2-1-1,0 1 0,5 21 1,-3-18-66,1 0 1,0-1-1,2 0 0,-1 0 1,2 0-1,15 24 0,-18-32-47,1-1 0,-1 0-1,1-1 1,0 1 0,1-1-1,-1 0 1,1 0 0,0-1-1,0 0 1,0 0-1,0 0 1,1 0 0,-1-1-1,1 0 1,-1-1 0,1 0-1,0 0 1,6 1 0,8-1-426,-1-1 0,1 0 1,-1-1-1,1-1 1,38-10-1,-47 9 70,-1 0 0,0-1 0,0-1 0,0 0 0,-1 0 0,0-1 0,0 0 1,0 0-1,-1-1 0,0-1 0,0 0 0,9-10 0,17-37-1659</inkml:trace>
</inkml:ink>
</file>

<file path=ppt/ink/ink2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3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216 1028 4736,'3'-3'138,"1"-1"1,-1 1-1,1 0 1,0 0-1,0 0 0,1 0 1,-1 0-1,0 1 1,1 0-1,-1 0 1,1 0-1,0 1 0,5-2 1,12-4 248,78-45 2859,32-36-3302,-55 35 279,-44 31-202,-2-1 0,0-2-1,-2 0 1,-1-3-1,38-44 1,-52 53 30,-1 0 0,0-1 0,-2 0-1,0-1 1,-1 0 0,-2 0 0,0-1 0,-1 0-1,-1-1 1,5-37 0,-10 47 22,0 0 0,-2 0 0,1 0 0,-2 0 0,0 0 0,0 0 0,-1 1 0,-1-1 0,0 1 0,-1 0 1,0 0-1,-1 0 0,0 1 0,0-1 0,-2 2 0,1-1 0,-1 1 0,-1 0 0,0 1 0,0 0 0,-1 0 0,0 1 0,-1 0 0,1 1 0,-1 0 0,-1 1 0,1 0 0,-1 1 0,0 0 0,-1 1 1,1 0-1,-18-2 0,8 3 16,0 0 1,-1 2-1,1 1 1,0 1-1,-1 1 1,1 0-1,0 2 1,0 1-1,0 0 1,1 2-1,0 0 1,0 2-1,0 0 1,1 1-1,1 1 1,0 1-1,0 1 1,1 0-1,1 1 1,-25 27 0,18-15-27,0 2 1,2 1 0,1 0 0,1 2-1,1 0 1,2 1 0,2 1 0,1 0 0,1 1-1,2 1 1,1 0 0,-5 37 0,11-40-10,1 0 0,2 1 0,1-1 0,2 0 0,1 0 0,1 0 0,2 0 0,1-1 0,2 0 0,0 0 0,24 49 0,-14-42 95,2-2-1,1 0 1,2-1-1,2-1 0,0-1 1,2-2-1,2-1 0,47 39 1,-57-53-199,-7-4 17,1-1 1,24 15 0,-36-24-165,1 0-1,0-1 1,-1 1 0,1-1 0,0 0 0,0 0-1,0 0 1,1 0 0,-1 0 0,0-1 0,0 1 0,0-1-1,0 0 1,1 0 0,-1 0 0,0-1 0,0 1-1,0-1 1,0 1 0,6-3 0,-3 0-366,0 0 1,0-1-1,0 0 0,-1 0 1,0-1-1,1 1 0,5-8 1,6-19-1742</inkml:trace>
</inkml:ink>
</file>

<file path=ppt/ink/ink2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3.7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0 4352,'-9'4'2176,"4"74"-2176,5-55 4096,0 41-3840,-4 31 128,-1 17 0,-9 14 0,-6 20-640,8-13 128,1 4 128,8-13 128,3-17-768,8-22 0,1-22-512,0-15 0,5-9-384,1-23 128</inkml:trace>
</inkml:ink>
</file>

<file path=ppt/ink/ink2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4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1 188 3712,'5'-6'123,"0"1"0,0-1 0,0 1 0,1 0 0,0 0 0,0 1 0,1 0 0,-1 0 0,1 0 0,0 1 0,9-3 0,3-3 108,31-14 499,1 2 1,0 2 0,2 3 0,59-12 0,-78 22-678,1 2-1,0 1 1,0 2-1,0 1 1,0 2-1,0 1 1,38 9-1,-60-9 53,0 1-1,0 0 1,0 0 0,-1 2-1,1-1 1,-1 1 0,-1 1-1,15 11 1,-22-16-56,-1 1 0,0 0 0,1 0 0,-1 0 0,-1 0 0,1 0 0,0 1 0,-1 0 0,0-1 0,1 1-1,-2 0 1,1 0 0,0 0 0,-1 0 0,1 0 0,-1 0 0,-1 1 0,1-1 0,0 0 0,-1 0 0,0 1 0,0-1 0,0 0 0,-1 1 0,1-1 0,-1 0 0,0 0 0,0 1 0,-3 3 0,-1 6 91,-1-1 1,-1 0 0,0 0 0,0-1-1,-2 0 1,1-1 0,-2 1 0,1-2-1,-1 1 1,-1-1 0,-19 14 0,11-13-4,1 0 0,-1-1 0,-1 0 0,0-2 0,0-1 0,0 0 0,-24 4 0,-20-1-54,0-3 0,0-3 0,-1-2 0,-79-9 0,96 8-854,27 2-543,21-3 1276,0 0 0,0 0 0,0 0 1,0 1-1,0-1 0,-1 0 0,1 0 0,0 0 0,0 0 0,0 0 0,0 0 1,0 0-1,0 1 0,-1-1 0,1 0 0,0 0 0,0 0 0,0 0 0,0 0 1,0 1-1,0-1 0,0 0 0,0 0 0,0 0 0,0 0 0,0 1 0,0-1 1,0 0-1,0 0 0,0 0 0,0 0 0,0 1 0,0-1 0,0 0 0,0 0 1,0 0-1,0 0 0,0 1 0,0-1 0,0 0 0,1 0 0,-1 0 0,0 0 0,0 0 1,0 1-1,0-1 0,0 0 0,0 0 0,1 0 0,-1 0 0,0 0 0,0 0 1,0 0-1,0 0 0,0 0 0,1 0 0,-1 1 0,0-1 0,0 0 0,0 0 1,0 0-1,1 0 0,-1 0 0,0 0 0,0 0 0,0 0 0,0 0 0,1 0 1,-1-1-1,17 9-1882</inkml:trace>
</inkml:ink>
</file>

<file path=ppt/ink/ink2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4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1 489 3456,'4'2'280,"0"0"0,0 1 0,0-1 0,0 1 0,-1 0 0,1-1 0,5 8 0,16 17 511,-2 1 1,-1 1 0,26 46-1,-34-50-707,2 0 0,0-1 0,2-1 0,1-1-1,25 24 1,-44-45-74,0-1 0,0 0 0,0 0 0,0 1 0,0-1 0,1 0 0,-1 0 0,0 0 0,0 1 0,0-1 0,0 0 0,0 0 0,0 0 0,1 1 0,-1-1 0,0 0 0,0 0 0,0 0 1,1 0-1,-1 0 0,0 0 0,0 1 0,0-1 0,1 0 0,-1 0 0,0 0 0,0 0 0,1 0 0,-1 0 0,0 0 0,0 0 0,1 0 0,-1 0 0,0 0 0,0 0 0,0 0 0,1 0 0,-1 0 0,0 0 0,0 0 0,1 0 0,-1 0 0,0-1 0,0 1 0,0 0 0,1 0 0,-1 0 0,-5-16 344,-26-42 113,15 29-233,-17-39 251,-46-135-1,66 157-400,1 0-1,3-1 1,1 0-1,-1-55 1,9 90-32,0 0 1,0 0-1,1 0 0,1-1 1,4-17-1,-5 26-23,1 0 1,-1 0-1,1 0 0,0 0 0,0 1 0,0-1 0,0 1 0,1 0 0,-1-1 0,1 1 0,0 0 0,0 0 0,0 1 0,0-1 0,1 1 0,-1-1 0,1 1 0,-1 0 1,7-2-1,8-2 89,0 0 0,0 2 0,0 0 0,0 1 0,0 1 0,1 1 0,24 0 0,-31 2-81,-1 0 1,0 1 0,0 0 0,1 0-1,-1 1 1,-1 0 0,1 1-1,0 1 1,-1 0 0,0 0-1,0 1 1,0 0 0,12 10 0,-21-14-66,1-1 0,-1 0 0,0 1 1,1-1-1,-1 1 0,0-1 0,0 1 0,0-1 1,0 1-1,0 0 0,0 0 0,0-1 1,-1 1-1,1 0 0,-1 0 0,1 0 1,-1 0-1,0 0 0,0 0 0,0 0 1,0 3-1,0-3-379,-1 0-1,1 0 1,-1 0 0,0 0 0,0-1-1,0 1 1,0 0 0,0 0-1,0-1 1,-1 1 0,1-1 0,0 1-1,-1-1 1,-2 3 0,-9 5-1385</inkml:trace>
</inkml:ink>
</file>

<file path=ppt/ink/ink2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5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293 338 2432,'0'0'84,"0"0"0,1-1 0,-1 1 0,0 0 0,0 0 0,0-1 0,0 1 0,1 0 0,-1 0 0,0-1 0,0 1 0,0 0 0,1 0 0,-1 0 0,0 0 0,0 0 0,1-1 0,-1 1 0,0 0 0,1 0 0,-1 0 0,0 0 0,0 0 0,1 0 0,-1 0 0,0 0 0,1 0 0,-1 0 0,0 0 0,0 0 0,1 0 0,-1 0 0,0 0 0,1 0 0,-1 0 0,0 0 0,0 1 0,1-1 0,-1 0 0,0 0 0,0 0 0,1 0 0,-1 1 0,0-1 0,0 0 0,0 0 0,1 0 0,-1 1 0,0-1 0,0 0 0,0 0 0,0 1 0,0-1 0,1 0 0,-1 0 0,0 1 0,0-1 0,0 1 0,15 15 1936,-14-13-1992,1 1 0,0-1-1,0 0 1,0 0 0,0 0 0,1 0 0,-1 0 0,1-1 0,0 1 0,0-1 0,0 1-1,0-1 1,0 0 0,0 0 0,1-1 0,5 4 0,0-3 61,-1 0 1,0 0-1,1 0 1,0-1-1,-1 0 1,1-1-1,9 0 1,12-3 135,-1-2 0,1 0 0,36-12 0,-52 12-170,0 0-1,0 0 0,-1-2 1,0 1-1,0-2 1,-1 0-1,1 0 0,-2-1 1,1-1-1,-1 0 0,-1 0 1,15-19-1,-21 24-3,0-1 1,-1 1-1,0 0 0,0-1 0,0 0 1,-1 0-1,1 0 0,-2 0 0,1 0 1,-1 0-1,1-1 0,-2 1 0,1 0 1,-1-1-1,0 1 0,0 0 0,-1-1 0,0 1 1,0 0-1,0-1 0,-1 1 0,0 0 1,0 0-1,0 0 0,-1 1 0,0-1 1,0 0-1,-1 1 0,1 0 0,-1 0 1,-5-5-1,2 3 26,0 1 0,0-1 0,0 2 0,-1-1 0,0 1 0,0 0 0,0 1 0,-1-1-1,0 2 1,1-1 0,-1 1 0,-1 1 0,1 0 0,0 0 0,0 0 0,-19 1 0,2 1 43,0 1 0,0 1-1,0 1 1,0 2 0,-25 7 0,15-1-36,0 1 0,0 2 0,1 1 0,-60 37 0,78-41-266,0 0 0,1 1 0,0 1 1,1 1-1,0 0 0,1 1 1,1 0-1,0 1 0,1 0 1,-16 32-1,25-41-67,0 0 1,1 1-1,0-1 1,0 1-1,1-1 0,0 1 1,1 0-1,-1 0 1,1-1-1,1 1 1,0 0-1,0-1 0,0 1 1,1 0-1,0-1 1,0 0-1,1 1 1,0-1-1,0 0 0,1 0 1,0-1-1,9 12 1,23 25-1800</inkml:trace>
</inkml:ink>
</file>

<file path=ppt/ink/ink2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5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169 405 640,'0'-1'35,"0"0"1,0 0 0,0 0-1,0 0 1,0 0-1,0 0 1,0 0-1,1 1 1,-1-1-1,0 0 1,0 0-1,1 0 1,-1 0-1,1 0 1,-1 0-1,0 1 1,1-1-1,0 0 1,-1 0-1,1 1 1,-1-1-1,2-1 1,22-23 1528,-8 8-233,-16 16-435,0 1 128,5 18 2048,-1-11-2940,0 0 0,1 0 0,-1-1 0,1 0 0,1 0 0,-1 0 0,1 0 0,0-1 0,0 0 0,1 0 0,-1 0 0,1-1 0,0 0 0,0-1 0,1 1 0,-1-1 0,1-1 0,-1 1 0,1-2 0,0 1 0,8 0 0,9 2-58,-1-2 0,0-1 0,0-1 1,1 0-1,45-9 0,-49 4-4,0 0-1,-1-1 1,0-2 0,35-17 0,-42 19-38,-1-1 0,0-1 1,-1 0-1,0 0 1,0-1-1,-1-1 0,0 0 1,13-16-1,-20 21-5,0-1 1,1 1-1,-2-1 1,1 1-1,-1-1 0,0 0 1,0 0-1,0 0 1,-1-1-1,0 1 0,0 0 1,-1 0-1,0-1 1,0 1-1,0 0 0,-1 0 1,0-1-1,0 1 1,-1 0-1,1 0 1,-1 0-1,-1 0 0,1 0 1,-1 1-1,-6-11 1,2 6 22,0 0 0,-1 0 0,0 1 0,-1-1 1,0 2-1,0-1 0,-1 2 0,0-1 0,0 1 1,0 1-1,-1 0 0,-12-5 0,-2 2 12,0 1 0,0 2 0,0 1 0,-1 0 1,1 2-1,-1 1 0,0 1 0,0 1 0,0 2 0,-34 5 0,32-2-141,1 1 0,-1 2 0,1 0 0,0 2 0,1 1 0,0 0 0,0 3 0,2 0 0,-27 20 1,44-29-99,1 1 1,-1-1 0,1 2 0,0-1-1,0 1 1,1 0 0,0 0 0,0 0-1,1 1 1,0 0 0,-5 12 0,8-16 11,0 1 0,0-1 0,0 1 0,0 0 0,1-1 0,0 1 0,-1 0 0,2-1 0,-1 1 0,1 0 0,-1-1 0,1 1 0,0-1 0,1 1 0,-1-1 0,1 0 0,0 1 0,0-1 0,0 0 0,1 0 0,-1 0 0,6 5 0,0 0-210,0-1-1,0-1 1,1 0 0,13 9-1,47 19-1437</inkml:trace>
</inkml:ink>
</file>

<file path=ppt/ink/ink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0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2816,'1'-6'1367,"2"7"48,4 19 1158,6 27-1272,-9-16-1051,-2-7 183,2 0 0,1 0-1,0 0 1,12 28-1,-14-45-335,0-1 0,0 0 0,1 0 0,-1 0 0,1 0 0,1-1 0,-1 1 0,1-1 0,0 0-1,0-1 1,0 1 0,1-1 0,0 0 0,0 0 0,0-1 0,0 0 0,0 0 0,1 0 0,9 2 0,-3-1-49,1 0 0,0-2 0,-1 0 0,19 1 0,-27-3-385,1 0 0,-1-1-1,0 0 1,0 0 0,0 0 0,1 0-1,-1-1 1,9-4 0,4-8-1348</inkml:trace>
</inkml:ink>
</file>

<file path=ppt/ink/ink2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6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23 2560,'-4'-3'149,"0"0"0,0 0-1,-1 1 1,1 0 0,0 0 0,-1 0 0,1 0-1,-7-1 1,9 3-97,1-1-1,-1 1 0,1 0 1,-1 1-1,0-1 0,1 0 1,0 0-1,-1 1 0,1-1 1,-1 1-1,1-1 0,-1 1 1,1-1-1,0 1 0,-1 0 1,1 0-1,0 0 0,0 0 1,0 0-1,0 0 0,-1 0 1,1 0-1,1 0 0,-1 0 1,0 1-1,0-1 0,0 0 1,1 1-1,-1-1 0,0 0 1,1 1-1,0-1 0,-1 1 0,1 1 1,-8 27 369,1 0 0,1 1-1,-2 58 1,7 104 318,3-102 39,-3-41-539,12 314 1434,-6-307-1518,3-1 0,2 0 0,2 0 0,28 72 1,-37-118-263,0-1 0,1 0 1,0 0-1,1-1 0,0 1 1,1-1-1,0 0 0,9 10 1,-15-17 52,0-1 0,1 1 0,-1-1 1,1 1-1,-1-1 0,1 1 0,-1-1 1,1 0-1,-1 1 0,1-1 0,0 1 1,-1-1-1,1 0 0,-1 0 0,1 1 1,0-1-1,-1 0 0,1 0 0,0 0 0,-1 0 1,1 0-1,0 0 0,0 0 0,-1 0 1,1 0-1,0 0 0,-1 0 0,1 0 1,1-1-1,12-15-1915,-4 3 580,8-6-40</inkml:trace>
</inkml:ink>
</file>

<file path=ppt/ink/ink2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6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55 316 2688,'-1'3'392,"1"0"1,-1 1-1,1-1 0,0 0 1,0 1-1,1-1 0,-1 0 1,1 1-1,-1-1 0,1 0 1,0 0-1,1 0 1,2 6-1,0-2-72,0 0 0,1 0 1,-1-1-1,2 0 0,7 8 0,5 2-274,0-1 0,39 24 0,-46-31 64,0-2-1,0 0 1,0 0 0,1-1 0,0-1 0,0 1 0,0-2 0,1 0-1,-1 0 1,1-2 0,0 1 0,-1-1 0,1-1 0,0-1 0,0 1 0,-1-2-1,1 0 1,-1 0 0,17-6 0,-1-2 54,1 0 0,-1-2 0,-1-2 1,0 0-1,28-20 0,-48 29-120,0-1 1,1 0-1,-2-1 1,1 1-1,-1-1 1,0-1-1,0 1 1,-1-1 0,0 0-1,-1 0 1,1 0-1,-2-1 1,1 0-1,-1 0 1,0 1-1,-1-2 1,0 1-1,-1 0 1,0 0-1,0-17 1,-1 15 10,-1 0 0,-1 0 1,0 0-1,0 0 0,-1 1 0,0-1 0,-1 1 1,0 0-1,-1 0 0,0 0 0,-1 1 0,0-1 1,0 1-1,-1 1 0,0-1 0,-1 1 1,1 1-1,-1-1 0,-1 1 0,0 0 0,0 1 1,0 0-1,-1 1 0,1 0 0,-1 0 0,-1 1 1,1 0-1,0 1 0,-1 0 0,0 1 1,0 0-1,0 1 0,-12 0 0,-1 1 20,-1 1-1,1 2 0,0 1 1,0 0-1,0 2 1,1 1-1,-1 0 0,-35 19 1,39-17-125,-1 2 0,2 0 0,0 2 0,0 0 0,1 1 0,1 1 0,0 0 1,1 2-1,-20 25 0,32-36-123,0 0 1,0 1-1,0-1 0,1 1 1,0 0-1,0 0 0,0 0 1,1 1-1,1-1 0,-1 1 1,1-1-1,0 1 0,1-1 1,0 1-1,0-1 0,0 1 1,1 0-1,0-1 0,1 1 1,0-1-1,0 0 0,0 0 1,1 0-1,0 0 0,1 0 1,-1 0-1,1-1 0,1 1 1,-1-1-1,1 0 0,9 8 1,33 30-2004</inkml:trace>
</inkml:ink>
</file>

<file path=ppt/ink/ink2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7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37 5248,'-13'-37'2005,"12"45"1696,-3 43-3007,2 255 664,8 423 2297,-5-713-3599,15 222 774,-11-200-678,1 1-1,2-1 0,2-1 0,15 39 0,-21-67-108,0 0-1,0-1 0,1 1 0,0-1 1,0 0-1,8 8 0,-11-14-73,0 1 0,1-1 0,-1 0 0,1 0 1,0 0-1,-1 0 0,1 0 0,0 0 0,0-1 0,0 0 0,1 1 0,-1-1 0,0 0 1,0 0-1,1-1 0,-1 1 0,0-1 0,1 0 0,-1 0 0,1 0 0,3 0 0,7-2-488,0 0 0,0-1 0,0 0 0,-1-1 0,1-1 0,-1 0 0,0-1 0,0 0 0,0-1 0,-1 0-1,18-15 1,2-1-1571,-3-4-86</inkml:trace>
</inkml:ink>
</file>

<file path=ppt/ink/ink2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7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 3840,'4'-16'1920,"58"25"-1920,-39-12 2944,11-3-2944,-2 6 128,20 6 0,13-3 0,1 4-256,11 2 128,-3 2-256,-8 1 0,-9 1-896,-14-3 128</inkml:trace>
</inkml:ink>
</file>

<file path=ppt/ink/ink2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8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3456,'-4'175'7637,"-13"94"-5129,-3 69-2136,15-211 276,5 310 965,2-414-1573,1-1-1,1 1 1,1-1-1,1 0 0,0-1 1,14 30-1,-17-45-130,0 0 0,0 0 0,1 0-1,0 0 1,0-1 0,0 0 0,0 0-1,1 0 1,0 0 0,0-1 0,0 1-1,1-1 1,0-1 0,-1 1-1,1-1 1,0 0 0,1 0 0,-1-1-1,0 0 1,1 0 0,-1 0 0,1-1-1,0 0 1,12 0 0,-9-1-324,1-1-1,0-1 1,-1 0-1,1 0 1,-1-1 0,0 0-1,0-1 1,0 0 0,-1-1-1,1 0 1,-1 0 0,0-1-1,0 0 1,-1-1-1,0 0 1,10-11 0,23-30-1633</inkml:trace>
</inkml:ink>
</file>

<file path=ppt/ink/ink2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8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5760,'20'-16'2816,"120"23"-4352,-83-7 6144,9 0-4608,23 0 128,24 0-384,22-4 128,-12-3-512,0 2 0,-20 5-768,-23 5 0</inkml:trace>
</inkml:ink>
</file>

<file path=ppt/ink/ink2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8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189 116 5376,'18'52'6829,"8"-1"-5466,-18-41-1257,1-1 0,0 0-1,1 0 1,0-1 0,0 0 0,1-1 0,0 0 0,0-1 0,1 0 0,-1 0 0,1-2 0,1 1 0,-1-2 0,0 1 0,17 1 0,-2-1 185,0-1 0,0-1 0,0-2 0,0 0 1,0-2-1,35-7 0,-49 7-186,0-2 0,0 1-1,-1-2 1,1 0 0,-1 0 0,0-1 0,-1-1 0,0 0-1,0 0 1,0-1 0,11-11 0,-17 14-78,0 0-1,-1 0 1,1 0 0,-1 0-1,-1-1 1,1 0 0,-1 0-1,0 0 1,0 0 0,-1 0 0,0-1-1,0 1 1,0-1 0,-1 0-1,0 1 1,0-1 0,-1 0-1,1 1 1,-2-1 0,1 0-1,-1 0 1,0 1 0,-2-9-1,2 10-18,-1 1 0,0-1 0,0 0-1,0 1 1,0 0 0,-1-1 0,0 1-1,1 0 1,-2 0 0,1 0-1,0 1 1,-1-1 0,0 1 0,1 0-1,-1 0 1,-6-3 0,3 2-13,1 2 1,0-1-1,-1 1 1,1 0-1,-1 1 1,0-1-1,1 1 1,-1 1-1,0-1 1,0 1-1,0 0 1,0 1-1,1-1 1,-8 3-1,-34 8-178,1 3 0,1 1 0,0 3-1,-82 44 1,60-24-1616,2 3-1,-102 85 1,100-67-526</inkml:trace>
</inkml:ink>
</file>

<file path=ppt/ink/ink2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15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1 109 2304,'11'-3'3885,"30"-10"-2288,-19 12-1325,-1-2-1,0 0 0,0-2 1,23-7-1,29-6 207,-53 14-401,-1 0 0,0-1-1,0-1 1,35-17 0,-52 22-138,1 0 1,-1 0-1,0 0 1,1 0-1,-1 0 0,1 0 1,-1 1-1,1-1 0,-1 1 1,1-1-1,-1 1 0,1 0 1,-1 0-1,1 0 1,0 1-1,-1-1 0,1 1 1,4 1-1,-14 16-3011,5-9 1899</inkml:trace>
</inkml:ink>
</file>

<file path=ppt/ink/ink2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15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270 2 1664,'-11'-1'1318,"16"7"905,-2-4-2062,0 0 0,0 1 1,-1 0-1,1-1 0,-1 1 0,0 0 0,0 0 1,2 4-1,15 38 140,-3 2 0,-1 0 0,14 85 1,6 154 694,-21-153-659,-4-45-136,6 37 541,-2 216 1,-14-336-691,0-1 1,0 0-1,0 0 1,-1 1-1,0-1 1,0 0-1,0 0 1,0 0-1,-1 0 1,1 0-1,-1-1 1,0 1-1,0 0 1,-1-1-1,1 1 1,-1-1-1,1 0 1,-1 0-1,0 0 1,-1 0-1,-2 3 1,1-4 33,1-1 0,-1 1 1,1-1-1,-1 1 0,1-1 0,-1 0 1,0-1-1,0 1 0,1-1 1,-1 0-1,0 0 0,0-1 1,1 1-1,-1-1 0,0 0 0,1 0 1,-1-1-1,-7-3 0,-13-6 179,1-1 0,0-1 0,1-2 0,0 0 0,2-1 0,-1-1-1,2-1 1,1-1 0,0-1 0,1-1 0,-28-42 0,42 57-231,-1-1 1,1 0-1,1 0 0,-1 0 1,1 0-1,0 0 0,1-1 1,0 0-1,0 1 1,1-1-1,0 0 0,-1-10 1,3 14-49,-1 0 0,1 0 1,0 0-1,0 0 1,0 0-1,1 0 0,-1 0 1,1 1-1,0-1 1,0 1-1,0-1 0,1 1 1,-1-1-1,1 1 1,0 0-1,0 0 0,0 1 1,0-1-1,0 0 1,1 1-1,-1 0 0,1 0 1,-1 0-1,6-2 0,-2 2-352,0 0 0,0 0 0,0 1 0,0 0-1,1 0 1,-1 1 0,0-1 0,0 2 0,1-1-1,-1 1 1,13 3 0,13 5-1703</inkml:trace>
</inkml:ink>
</file>

<file path=ppt/ink/ink2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16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 1280,'-20'2'1306,"0"-1"1,-28-2-1,5-1-617,43 2-327,16 0 278,56 0 87,5-2-400,-1 4-1,86 13 1,-67-7-3271,-76-4 1899</inkml:trace>
</inkml:ink>
</file>

<file path=ppt/ink/ink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1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 3456,'-1'0'26,"1"0"0,0 0 0,0 0 1,0 0-1,0 1 0,-1-1 0,1 0 0,0 0 1,0 0-1,0 0 0,0 0 0,-1 0 0,1 0 1,0 1-1,0-1 0,0 0 0,0 0 0,0 0 1,0 0-1,0 0 0,-1 1 0,1-1 0,0 0 1,0 0-1,0 0 0,0 0 0,0 1 0,0-1 1,0 0-1,0 0 0,0 0 0,0 1 0,0-1 1,0 0-1,0 0 0,0 0 0,0 0 0,0 1 1,0-1-1,0 0 0,0 0 0,0 0 0,1 0 1,-1 1-1,0-1 0,0 0 0,0 0 0,0 0 1,0 0-1,0 0 0,0 1 0,1-1 0,-1 0 1,0 0-1,0 0 0,0 0 0,10 22 883,1 0 0,0-1-1,2 0 1,19 25 0,-31-44-879,0-1 0,1 1 0,-1-1 0,0 0 0,0 0 0,1 1 0,-1-1 0,1 0 0,-1 0 0,1-1 0,0 1 0,-1 0-1,1 0 1,0-1 0,-1 1 0,1-1 0,0 1 0,0-1 0,-1 0 0,1 0 0,0 0 0,0 0 0,0 0 0,0 0 0,-1 0 0,1-1 0,0 1 0,0-1 0,-1 1 0,1-1 0,0 0 0,-1 1 0,1-1 0,-1 0 0,1 0 0,-1 0-1,1 0 1,-1-1 0,2 0 0,0-1 2,-1 0-1,1 0 0,-1 0 0,0 0 1,0 0-1,0 0 0,0-1 0,0 1 1,-1-1-1,1 1 0,-1-1 0,0 1 1,0-1-1,0 0 0,-1 0 0,1 0 1,-1 1-1,0-6 0,-1 4-19,0 0 0,-1 0 0,1 0 0,-1 0 0,0 1 0,0-1 0,-1 0 0,1 1 1,-1 0-1,0 0 0,0 0 0,0 0 0,-1 0 0,1 0 0,-7-4 0,9 7-16,-1 0-1,1 0 1,-1 0-1,0 0 1,0 0 0,1 0-1,-1 1 1,0-1 0,0 1-1,0-1 1,0 1-1,0-1 1,0 1 0,1 0-1,-1 0 1,0 0-1,0 0 1,0 1 0,0-1-1,0 0 1,0 1-1,0-1 1,0 1 0,1 0-1,-1 0 1,0-1 0,0 1-1,1 0 1,-1 0-1,1 1 1,-1-1 0,1 0-1,-1 1 1,1-1-1,0 0 1,-1 1 0,1 0-1,0-1 1,0 1 0,0 0-1,0-1 1,1 1-1,-2 2 1,1-2-74,-1 1 0,1-1 0,-1 1 0,1 0 0,0-1 0,0 1 0,0 0 0,1 0 0,-1-1 0,0 1 0,1 0 0,0 0 0,0 0 0,0 0-1,0 0 1,0 0 0,1 0 0,-1-1 0,1 1 0,0 0 0,0 0 0,0-1 0,0 1 0,0 0 0,0-1 0,1 1 0,-1-1 0,1 1 0,0-1 0,0 0 0,0 0 0,0 0 0,0 0 0,0 0 0,0 0 0,1 0 0,3 1 0,30 14-1330</inkml:trace>
</inkml:ink>
</file>

<file path=ppt/ink/ink2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17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18 134 1536,'-1'1'60,"1"-1"-1,-1 0 1,0 0-1,1 0 1,-1 0 0,0 0-1,1 0 1,-1 0 0,0 0-1,1 0 1,-1 0-1,0 0 1,0 0 0,1-1-1,-1 1 1,1 0 0,-1-1-1,0 1 1,1 0-1,-1-1 1,1 1 0,-1 0-1,0-1 1,1 1 0,-1-1-1,0 0 1,11-11 1828,32-9-1013,149-20 372,-113 26-979,-19-4-80,-50 15-166,0 1 0,0 0-1,0 0 1,0 1 0,0 0 0,1 0 0,14 0-1,-13 6-138,-14 0-118,-20 7-582,11-6 88,-2 4-167</inkml:trace>
</inkml:ink>
</file>

<file path=ppt/ink/ink2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18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1 1408,'6'8'4107,"-3"-3"-4044,0 0-1,0 0 1,0 0-1,-1 0 1,0 1 0,0-1-1,2 10 1,5 61 384,-3 0 1,-7 114-1,0-71 3,2 46 155,1 19 373,-23 203-1,20-378-931,-1 1 0,0-1 0,0 0 0,0 0 0,-1 0 0,-1 0 0,-5 10 0,8-17-13,0 0 0,-1 0 0,1 0 0,-1 0 0,1 0 1,-1 0-1,0 0 0,0-1 0,0 1 0,0-1 0,0 1 1,0-1-1,0 0 0,0 0 0,-1 1 0,1-2 0,0 1 1,-1 0-1,1 0 0,-1-1 0,1 0 0,0 1 0,-1-1 1,1 0-1,-1 0 0,1 0 0,-1-1 0,1 1 0,-1 0 1,1-1-1,-4-1 0,-10-4 194,0 0 1,0-2-1,0 0 0,1-1 1,0 0-1,1-1 0,0-1 1,1 0-1,-21-23 0,16 15 120,1-1-1,1-1 1,1-1-1,1 0 0,-20-45 1,32 65-398,1 0-1,0 0 1,0-1 0,0 1 0,0 0 0,0-1-1,1 1 1,-1 0 0,1-1 0,-1 1 0,1-1-1,0 1 1,0-1 0,0 1 0,0 0 0,0-1-1,1 1 1,-1-1 0,1 1 0,0 0 0,0-1-1,-1 1 1,2 0 0,-1 0 0,0-1 0,0 1-1,1 0 1,-1 0 0,1 0 0,-1 1 0,1-1-1,0 0 1,0 1 0,0-1 0,0 1 0,0-1-1,0 1 1,0 0 0,0 0 0,0 0 0,1 0-1,-1 0 1,0 1 0,1-1 0,-1 1 0,1-1-1,-1 1 1,1 0 0,2 0 0,31-4-1997,-6-7-21</inkml:trace>
</inkml:ink>
</file>

<file path=ppt/ink/ink2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05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1152,'6'0'512,"3"-17"0,-3 13 512,3 0-1024,7 4 128,8 0 256,7-9 0,14 5-512,10-3 128,6 7 128,9 0 128,4 0-512,7 7 128,-11 1-384,0 9 0</inkml:trace>
</inkml:ink>
</file>

<file path=ppt/ink/ink2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07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1536,'61'0'768,"-6"-9"-128,-16 9 768,22 0-1408,9 0 0,-5 9 0,5-5 0,5 9 0,-4-5 0,-11 5-512,-14-2 0</inkml:trace>
</inkml:ink>
</file>

<file path=ppt/ink/ink2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0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1536,'9'-19'768,"23"35"-768,-12-13 768,3 6-768,0-5 0,5-1-256,1 1 128,8-4-128,-3-4 0</inkml:trace>
</inkml:ink>
</file>

<file path=ppt/ink/ink2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0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3072,'9'0'1536,"34"-9"-1792,-20 6 3328,43 3-2688,-1 0 0,1 0-384,-4 0 128,4 0-1280,-5 3 128</inkml:trace>
</inkml:ink>
</file>

<file path=ppt/ink/ink2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1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494 44 1152,'1'0'112,"0"-1"0,-1 0 0,1 0 1,0 1-1,-1-1 0,1 0 0,-1 0 0,1 0 0,-1 0 1,1 0-1,-1 0 0,0 0 0,1 0 0,-1 0 0,0 0 1,0 0-1,0 0 0,0 0 0,0 0 0,0 0 0,0 0 1,0 0-1,0 0 0,-1 0 0,1 0 0,-1-2 0,0 2-20,0 0 0,0 0 0,0 0 0,0 0 0,-1 0 0,1 0 0,-1 0 0,1 0 0,0 1 0,-1-1 0,1 0 0,-1 1 0,1-1 0,-1 1 0,-2-1-1,-10 0 159,0-1 0,-1 2 0,-16 0-1,19 1 119,-7-1-188,1 1 0,-1 1-1,0 1 1,1 1 0,0 1-1,0 0 1,0 1 0,0 1-1,1 0 1,0 2 0,1 0-1,0 1 1,0 0-1,-15 14 1,21-16-119,0 1-1,1 1 1,0 0 0,1 0-1,0 1 1,0 0 0,1 0-1,1 1 1,0-1-1,0 2 1,1-1 0,1 0-1,0 1 1,1 0 0,0 0-1,1 0 1,0 0-1,1 1 1,1-1 0,1 20-1,1-21-33,0 1 0,1 0-1,1-1 1,-1 1 0,2-1-1,0 0 1,0-1 0,1 1-1,1-1 1,0 0 0,0 0-1,1-1 1,1 0-1,-1-1 1,1 0 0,1 0-1,0-1 1,0 0 0,1 0-1,0-1 1,0-1 0,16 7-1,12 4 50,1-3 0,0-1-1,1-1 1,1-3-1,64 7 1,-89-14-13,0-1-1,0-1 1,0-1 0,0 0-1,-1-1 1,1-1-1,32-9 1,-39 9-10,1-1-1,-1 0 1,0-1-1,0 0 1,-1-1 0,0 0-1,0 0 1,0-1-1,0 0 1,-1 0 0,0-1-1,-1 0 1,8-11-1,-15 18-60,1 0-1,-1 0 1,1 0 0,-1 0-1,1 0 1,0 0-1,-1 0 1,1 0 0,0 0-1,0 0 1,0 0 0,-1 1-1,1-1 1,0 0-1,0 1 1,0-1 0,0 1-1,0-1 1,0 1-1,0-1 1,1 1 0,-1 0-1,0 0 1,0-1-1,0 1 1,0 0 0,0 0-1,0 0 1,1 0-1,-1 0 1,0 0 0,0 1-1,0-1 1,0 0-1,0 0 1,0 1 0,0-1-1,0 1 1,0-1-1,0 1 1,0-1 0,0 1-1,0 0 1,0 0-1,0-1 1,1 3 0,6 1 40,6 4 10,2-1 1,-1 0 0,1-2-1,0 1 1,0-2 0,0 0-1,1-1 1,-1-1 0,1 0-1,0-2 1,0 0 0,-1 0-1,1-2 1,0 0 0,-1 0-1,1-2 1,-1 0 0,0-1-1,0-1 1,-1 0 0,0-1-1,0-1 1,0 0 0,-1-1-1,0-1 1,-1 0 0,0-1-1,20-21 1,-26 24-30,0 0 0,0-1 0,0-1-1,-2 1 1,1-1 0,-1 0 0,0 0 0,-1 0 0,-1-1 0,1 0 0,-1 1 0,-1-1 0,0 0-1,-1 0 1,0-1 0,-1 1 0,0 0 0,0 0 0,-2 0 0,1 0 0,-1 0 0,-1 0 0,0 0-1,0 0 1,-1 1 0,0 0 0,-1 0 0,-1 0 0,1 0 0,-1 1 0,-1 0 0,0 0 0,0 0-1,-1 1 1,0 0 0,0 1 0,-1 0 0,1 0 0,-2 1 0,1 0 0,-1 0 0,-18-7 0,10 6-28,-1 0 1,1 2-1,-1 0 1,0 1-1,0 0 1,-1 2-1,1 1 1,-1 0-1,1 1 1,0 1-1,-1 1 1,1 1-1,0 0 1,0 1-1,0 2 1,0 0-1,1 0 1,0 2 0,1 0-1,0 1 1,0 1-1,0 1 1,2 0-1,-1 1 1,1 1-1,1 0 1,-14 18-1,12-12-21,1 0-1,1 2 0,1 0 1,1 0-1,-14 34 1,23-48 12,0 1 0,1-1 0,-1 0 0,2 1 0,-1-1 0,1 1 0,0-1 0,0 1 0,1 0 0,0-1 0,1 1 0,-1 0 0,1-1 0,1 1 0,0-1 0,0 1 0,0-1 0,1 0 0,0 0 0,0 0 1,8 11-1,-4-9-127,1-1 1,0 0 0,0 0 0,1-1 0,0 0 0,1 0 0,0-1 0,0 0 0,0-1-1,0 0 1,1-1 0,15 4 0,-3-2-356,0-1 1,1-1-1,0-1 0,47 0 1,42-10-1159</inkml:trace>
</inkml:ink>
</file>

<file path=ppt/ink/ink2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2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37 1536,'0'-2'167,"-1"0"0,1 0 0,-1 1-1,1-1 1,-1 0 0,0 0 0,0 1 0,0-1 0,0 0 0,0 1-1,-1-1 1,1 1 0,0-1 0,-1 1 0,1 0 0,-1-1-1,1 1 1,-1 0 0,1 0 0,-1 0 0,0 0 0,0 1 0,1-1-1,-1 0 1,0 1 0,0-1 0,0 1 0,-3-1 0,-1 2-72,1 0 0,0 0 1,0 0-1,-1 0 1,1 1-1,0 0 0,0 0 1,1 0-1,-1 1 0,-6 4 1,5-4 41,1 1 0,-1 0 0,1 0 0,0 1 0,0-1 0,1 1 0,-1 0 0,1 0 0,0 1 0,0-1 0,1 1 0,-5 10 0,7-13-107,0 0 0,0 0 0,0 0 0,1 0-1,-1 0 1,1 0 0,0 1 0,0-1-1,0 0 1,1 0 0,-1 0 0,1 0 0,-1 0-1,1 0 1,0 0 0,0 0 0,0 0-1,1 0 1,-1 0 0,1-1 0,-1 1 0,1-1-1,0 1 1,0-1 0,0 1 0,1-1-1,-1 0 1,5 4 0,5 0-9,-1 1-1,1-1 1,0-1 0,0 0 0,0-1-1,1 0 1,0-1 0,-1-1-1,1 0 1,20 1 0,9 3 28,14 3 21,0 3-1,-1 2 0,72 28 1,-120-39-38,-1 0-1,0 0 1,0 0 0,0 1 0,-1-1 0,1 1 0,-1 1 0,0-1 0,0 1 0,0 0 0,-1 0 0,0 0-1,0 1 1,0-1 0,5 11 0,-7-10 23,0-1 0,-1 1 0,1 0 1,-1-1-1,-1 1 0,1 0 0,-1 0 0,0 0 0,0-1 0,0 1 0,-1 0 0,0 0 0,0-1 0,-1 1 1,0-1-1,0 1 0,0-1 0,-6 10 0,-3 3 122,0-1 0,-2 0 0,0 0 0,-1-2 1,0 0-1,-1 0 0,-27 18 0,18-15 73,-1-1 0,-1-1 0,-1-2 0,-48 20 0,64-30-158,0 0 1,-1-1-1,1-1 1,-1 0-1,0 0 1,0-1 0,0 0-1,0-1 1,-16-3-1,24 3-138,1-1-1,0 0 1,0 0 0,0 0-1,-1 0 1,1 0-1,0-1 1,1 1-1,-1-1 1,0 0-1,0 0 1,1 0 0,-1 0-1,1-1 1,-4-4-1,4 4-184,0 0-1,1-1 0,-1 0 1,1 1-1,0-1 1,0 0-1,0 0 0,0 0 1,1 0-1,-1 1 1,1-1-1,0 0 0,0 0 1,1 0-1,-1 0 1,2-6-1,3-16-1752,5-1 43</inkml:trace>
</inkml:ink>
</file>

<file path=ppt/ink/ink2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3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450 282 1024,'-2'1'330,"1"0"1,0 0-1,0 0 1,0 0-1,0 1 1,0-1-1,0 0 1,0 1-1,0-1 1,1 1-1,-1-1 0,0 1 1,1-1-1,-1 1 1,1-1-1,-1 3 1,-7 32-189,4 0 520,1 0 0,2 1 1,4 36-1,-2-26-239,0-15-201,1 0 0,2 0 0,1 0 1,1-1-1,2 0 0,13 33 0,-18-54-154,1 0 0,1 0 0,0 0 0,0-1 0,1 0 0,0 0 0,1 0 0,0-1 0,0 0 0,1 0 0,0-1 0,0 0 0,1 0 0,0-1 0,0 0 0,1 0 0,-1-1-1,1-1 1,0 1 0,0-2 0,16 5 0,-16-7-34,0 0 0,0-1 0,0 0 0,1 0-1,-1-1 1,0 0 0,0-1 0,-1 0 0,1 0 0,0-1-1,-1-1 1,1 0 0,-1 0 0,0 0 0,-1-1 0,1-1 0,-1 0-1,0 0 1,0 0 0,0-1 0,-1 0 0,0 0 0,6-10-1,1-1-19,0-1 1,-1 0-1,-1-1 0,-1-1 0,-1 0 0,0 0 0,-2-1 0,11-42 0,-16 43 7,-1-1 0,0 1-1,-1-1 1,-2 1 0,0-1 0,-1 1 0,-2 0 0,0 0-1,-1 0 1,-13-34 0,7 25-2,-2 1 0,-1 1 0,-1 0 0,-2 1 0,0 1 1,-33-38-1,36 48-28,-1 1 0,0 0-1,-1 2 1,0-1 0,-1 2 0,-1 0 0,0 1 0,0 1 0,-1 1 0,-1 0 0,1 1 0,-1 2 0,-1 0 0,1 1 0,-1 1 0,0 0 0,0 2 0,0 1 0,0 0 0,0 2 0,0 0 0,0 1 0,0 1 0,0 1 0,-23 9 0,11-3-46,0 2 1,2 2-1,-44 24 0,65-32 42,-1 0 0,2 1-1,-1 0 1,1 1 0,0 0-1,1 0 1,-1 1 0,2 0-1,-1 0 1,1 1 0,1 0-1,0 0 1,-8 18 0,13-23 12,0-1 1,-1 1 0,2 0 0,-1 0 0,1-1-1,-1 1 1,1 0 0,0 0 0,1 0 0,-1-1 0,1 1-1,0 0 1,1-1 0,-1 1 0,1 0 0,-1-1-1,1 0 1,1 1 0,-1-1 0,1 0 0,-1 0 0,1 0-1,0-1 1,1 1 0,-1-1 0,0 1 0,1-1-1,6 4 1,7 4 5,-1 0-1,1-1 1,1-1-1,0-1 0,28 9 1,25 4-142,1-4 0,0-3-1,1-3 1,0-3 0,0-3 0,121-9 0,-158 3-1452,55 3-1,-48 0-180,-4-17-22</inkml:trace>
</inkml:ink>
</file>

<file path=ppt/ink/ink2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4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588 18 1280,'-6'-3'321,"0"0"1,0 1-1,-1 0 0,1 0 1,-1 0-1,1 1 0,-1 0 1,1 0-1,-1 1 0,0 0 1,1 0-1,-1 0 0,1 1 1,-1 0-1,-7 2 0,-10 5-93,0 0-1,-40 20 0,-5 2 350,47-22-302,0 0-1,0 2 1,1 0 0,0 2 0,1 0 0,0 1-1,-29 26 1,40-29-192,-1-1-1,2 2 0,-1-1 1,1 1-1,1 0 1,0 1-1,1 0 0,0 0 1,0 0-1,2 1 1,-1 0-1,2 0 1,-1 0-1,-1 25 0,4-24-33,0 1-1,2 0 1,-1-1 0,2 1-1,0-1 1,1 0-1,0 1 1,1-1-1,1-1 1,0 1 0,1-1-1,0 1 1,1-2-1,1 1 1,0-1-1,14 17 1,-10-16-23,-1-1 1,2 0-1,0-1 0,0-1 1,1 0-1,0-1 0,1 0 1,0-1-1,0 0 1,1-2-1,0 0 0,0 0 1,33 5-1,-13-5 67,1-3 1,0 0 0,54-5-1,-69 0-21,0 0-1,0-2 1,0-1-1,-1 0 1,0-2-1,41-18 1,-21-2 148,-40 26-206,1-1 1,-1 1 0,1 0 0,-1-1 0,0 1 0,0-1 0,0 0 0,0 1 0,0-1 0,0 0 0,0 0 0,0 0 0,-1 1-1,1-1 1,-1 0 0,1 0 0,-1 0 0,0 0 0,0 0 0,0-4 0,0 6-16,0 0 1,0 0-1,0 0 0,0-1 1,0 1-1,0 0 1,0 0-1,0-1 0,0 1 1,0 0-1,0-1 0,0 1 1,0 0-1,0 0 0,0-1 1,0 1-1,0 0 1,0 0-1,0 0 0,0-1 1,0 1-1,-1 0 0,1 0 1,0-1-1,0 1 1,0 0-1,0 0 0,-1 0 1,1 0-1,0-1 0,0 1 1,0 0-1,-1 0 1,1 0-1,0 0 0,0 0 1,-1 0-1,1 0 0,0-1 1,0 1-1,-1 0 0,1 0 1,0 0-1,0 0 1,-1 0-1,1 0 0,0 0 1,0 0-1,-1 0 0,1 1 1,0-1-1,0 0 1,-1 0-1,1 0 0,0 0 1,0 0-1,-1 0 0,1 0 1,0 1-1,0-1 0,0 0 1,-1 0-1,1 0 1,0 0-1,0 1 0,0-1 1,-1 0-1,1 1-6,-1 0-1,1 0 1,-1-1-1,1 1 1,-1 0-1,1 0 1,-1 0-1,1 0 1,0-1 0,0 1-1,-1 0 1,1 0-1,0 0 1,0 0-1,0 0 1,0 0-1,0 0 1,0 0-1,0 1 1,5 5-36,-1 0 1,1 0-1,1 0 1,-1-1-1,1 1 1,0-1-1,0-1 1,1 0-1,0 1 1,0-2-1,0 1 1,8 3-1,-8-4 20,10 7 42,0 0 1,1-2 0,1 0-1,-1 0 1,1-2-1,1 0 1,-1-2-1,1 0 1,0-1-1,1-1 1,34 1 0,-27-4 50,1-1 1,-1-2-1,0-1 1,0-1-1,0-1 1,-1-1-1,0-2 1,0-1 0,26-13-1,-40 16-48,0-1 1,0 0-1,-1-1 1,0 0-1,0-1 0,-1 0 1,-1-1-1,1 0 0,-2-1 1,0 0-1,0 0 1,-1-1-1,0 0 0,-2-1 1,1 1-1,-2-1 0,1-1 1,4-21-1,-8 23-18,0 0 1,-1 0-1,0 1 0,0-1 1,-2 0-1,0 0 0,0 0 0,-1 0 1,0 1-1,-2-1 0,1 1 0,-1 0 1,-1 0-1,0 0 0,-1 0 0,0 1 1,-1 0-1,0 0 0,-1 1 1,0 0-1,0 0 0,-1 1 0,0 0 1,-1 0-1,0 1 0,-1 1 0,1 0 1,-1 0-1,-1 1 0,1 0 0,-1 1 1,0 0-1,0 1 0,-13-3 1,-6 2-16,0 0 1,0 3 0,0 0-1,0 2 1,0 1 0,0 2-1,-38 7 1,49-6-6,-1 1-1,1 1 1,1 1 0,-1 0 0,1 2 0,0 0-1,1 1 1,0 1 0,1 1 0,0 0-1,-25 24 1,37-31 6,0 1 0,0 0 1,1 0-1,-1 1 0,1-1 0,1 1 0,-1 0 0,1 0 0,-3 11 0,4-13-10,2-1-1,-1 1 1,0 0-1,1-1 0,0 1 1,0 0-1,0-1 1,0 1-1,1-1 0,0 1 1,0-1-1,0 1 1,1-1-1,-1 1 1,1-1-1,0 0 0,4 6 1,-2-3-64,2 0 0,-1-1 0,1 1 1,0-1-1,0-1 0,0 1 0,1-1 0,0 0 0,0 0 0,1-1 1,7 4-1,1-1-223,-1-2 0,0 0 1,1 0-1,0-2 0,21 3 1,13-3-1099,-1-2 0,91-9 0,-37-6-259</inkml:trace>
</inkml:ink>
</file>

<file path=ppt/ink/ink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2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13 3072,'-11'-9'1536,"7"5"-384,4 8 1792,4 5-2560,7-2 128,-8 2 384,3 10 0,-3 1-1024,2 0 128,4 3 640,-3-7 0,-1-6-384,-1 3 0,-4-13-1536,0 3 0,10-6-384,-15-10 0</inkml:trace>
</inkml:ink>
</file>

<file path=ppt/ink/ink2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5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360 1 1152,'-11'0'340,"-1"-1"0,1 1 0,0 1 0,0 0 0,-1 1 0,1 0 0,0 0 0,1 1 0,-1 1 0,0 0 0,1 0 0,-16 10 0,-31 10-152,44-19-77,1 0-1,-1 1 1,2 1 0,-1 0 0,1 0-1,-16 14 1,23-18-54,1 0 0,-1 0 0,1 1 0,-1-1-1,1 1 1,0 0 0,0 0 0,1 0 0,-1 0 0,1 1 0,0-1 0,0 1-1,0-1 1,1 1 0,-1 0 0,1-1 0,1 1 0,-1 0 0,0 0 0,1 0 0,1 7-1,0-8-37,0 0 0,1 0 0,-1 0 0,1-1 0,0 1 0,1 0 0,-1-1 0,0 1 0,1-1-1,0 0 1,0 0 0,0 0 0,0 0 0,0 0 0,1-1 0,-1 0 0,7 4 0,8 3 76,0 0 1,27 8 0,-43-16-84,82 28 131,-2 4-1,112 63 0,-171-82-96,2-1-4,0 2 1,-1 2 0,-1 0-1,35 32 1,-54-45-12,0 1 0,0-1-1,0 1 1,0-1 0,-1 1 0,0 0 0,0 1-1,0-1 1,-1 1 0,0-1 0,0 1 0,0-1-1,-1 1 1,0 0 0,0 0 0,0 0 0,-1 0-1,1 0 1,-1 0 0,-1 0 0,1 0-1,-1 0 1,0 0 0,-1-1 0,0 1 0,1 0-1,-2-1 1,-3 9 0,0-4 57,-1 0 0,-1 0-1,1 0 1,-1-1 0,-1 0 0,0-1 0,0 0-1,0 0 1,-1-1 0,0-1 0,-1 1 0,-20 8-1,-14 4 242,-88 24 0,114-38-272,-29 8 6,16-5-671,-46 17 1,64-16-737,7 2-85</inkml:trace>
</inkml:ink>
</file>

<file path=ppt/ink/ink2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5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0 374 1152,'7'-10'323,"1"0"0,0 1 0,0 0-1,1 1 1,0 0 0,0 0 0,1 1 0,0 1 0,0-1 0,1 1-1,0 1 1,0 0 0,0 1 0,17-5 0,8-1 98,1 2 0,0 2 1,50-3-1,-83 9-376,0-1 0,0 2 1,0-1-1,0 0 0,0 1 1,0 0-1,0 0 0,0 0 1,0 0-1,0 1 0,-1-1 0,1 1 1,0 0-1,-1 0 0,0 1 1,1-1-1,-1 1 0,0-1 1,0 1-1,0 0 0,-1 0 0,1 0 1,-1 1-1,0-1 0,0 0 1,0 1-1,0 0 0,0-1 1,-1 1-1,0 0 0,1 0 1,-1 4-1,4 16 108,0 0 1,-2 0-1,-1-1 1,-2 33-1,1-25 17,-1-16-84,1-1 1,1 0-1,0 1 1,0-1 0,6 15-1,-6-25-63,-1 0 0,1 0 0,0 0 0,0 0 0,0 0 0,0-1 0,1 1 0,0-1 0,-1 1 0,1-1-1,0 0 1,0 0 0,1 0 0,-1-1 0,1 1 0,-1-1 0,1 0 0,0 0 0,0 0 0,0-1 0,6 3 0,5-2 14,-1 0 1,1-1 0,-1-1 0,1 0 0,-1-1-1,1 0 1,-1-2 0,27-6 0,4-5 37,61-26 0,-80 28-58,-1-1 1,-1-1-1,0-1 0,-1-1 0,0-1 0,-2-1 0,0-1 0,-1-1 1,33-42-1,-42 48-54,-2 0 0,0 0 0,0-1 1,-1 0-1,-1 0 0,-1-1 0,0 0 0,-1 0 1,-1 0-1,0-1 0,-1 1 0,-1-1 1,0 0-1,-2 0 0,0 0 0,0 0 0,-6-26 1,5 38-67,-1 0 0,1 0 0,-1 1-1,0-1 1,-1 1 0,1-1 0,-1 1 0,0 0 0,0 0 0,0 0 0,-1 0 0,-6-5 0,9 7-39,-1 1-1,0 0 1,0-1 0,1 1-1,-1 0 1,0 0 0,0 0-1,0 0 1,0 0-1,-1 1 1,1-1 0,0 0-1,0 1 1,0 0 0,0-1-1,-1 1 1,1 0 0,0 0-1,0 1 1,-1-1-1,1 0 1,0 1 0,0-1-1,0 1 1,0 0 0,-1-1-1,1 1 1,0 0 0,-2 2-1,-5 4-1158</inkml:trace>
</inkml:ink>
</file>

<file path=ppt/ink/ink2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46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341 1 1024,'-2'71'4031,"-23"138"0,-34 66-3753,50-237-298,-22 95 954,-124 621 2697,145-678-3325,4 1-1,3 0 1,4 0 0,3 1 0,22 125 0,-23-149-83,-3-53-215,0 0 0,0 0 0,0 0 0,-1 0 0,1 0 0,0 0 0,0 0 0,-1-1 0,1 1 0,0 0 0,-1 0 0,1 0 0,-1 0 0,1 0 0,-1-1 0,0 1 0,1 0 1,-1 0-1,-1 0 0,1-1-1,0 0 1,0 0 0,0 0-1,0 0 1,0 0 0,0 0-1,0 0 1,0-1 0,0 1-1,0 0 1,0-1 0,0 1-1,0 0 1,0-1 0,1 0-1,-1 1 1,0-1 0,0 1-1,0-1 1,1 0 0,-1 0-1,0 1 1,1-1 0,-2-1-1,-3-5-143,0 1 0,0 0-1,1-1 1,-1 0 0,2 0-1,-5-10 1,7 14-28,0 1 0,0 0 0,0 0 0,0-1 0,0 1 0,1-1 0,-1 1 0,1-1 0,0 1 0,0 0-1,0-1 1,0 1 0,0-1 0,0 1 0,1-1 0,-1 1 0,1-1 0,0 1 0,0 0 0,0-1 0,0 1 0,0 0 0,0 0 0,3-4 0,13-5-1884</inkml:trace>
</inkml:ink>
</file>

<file path=ppt/ink/ink2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0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319 1 1024,'-5'2'216,"0"1"0,1-1 0,-1 1-1,0-2 1,-1 1 0,-8 2 0,-14 4 108,-153 80 1148,175-86-1401,0 0 1,1 1 0,-1 0 0,0 0-1,1 1 1,0 0 0,0 0 0,0 0-1,0 0 1,-7 9 0,12-12-63,0 0-1,1 0 1,-1 0 0,0 0 0,0 0 0,1 0 0,-1 0-1,0 0 1,1 0 0,-1 0 0,1 0 0,-1-1 0,1 1-1,-1 0 1,1 0 0,0 0 0,-1-1 0,1 1 0,0 0-1,0-1 1,0 1 0,0 0 0,-1-1 0,1 1-1,0-1 1,0 0 0,0 1 0,0-1 0,0 0 0,0 1-1,2-1 1,32 12 72,57 1 0,-67-10-59,1 0 1,37 10 0,-41-6-15,-1 0 0,0 1 0,-1 1 0,0 1 0,0 1 0,-1 0 0,-1 2 0,0 0 0,0 1 0,-2 1 0,0 0 0,0 1 0,-1 1 0,-1 1 0,22 36 0,57 91 120,-91-144-106,-1 1 1,0-1-1,0 1 1,0-1 0,0 1-1,-1 0 1,1-1-1,0 1 1,-1 0-1,1 0 1,-1-1-1,1 1 1,-1 0 0,0 0-1,0 0 1,0 0-1,0 0 1,0-1-1,0 1 1,0 0-1,-1 0 1,1 0 0,-2 2-1,1-2 20,-1 0 1,1 0-1,-1 0 0,0-1 0,0 1 1,0-1-1,0 1 0,0-1 1,0 0-1,0 1 0,0-1 0,0 0 1,-1-1-1,1 1 0,-4 1 0,-11 1 190,0-1-1,0 0 0,-33-1 1,41-1-221,-411 20 1184,418-20-1186,0 0-1,1 0 0,-1 0 1,1 0-1,-1 0 1,0 0-1,1-1 1,-1 1-1,0 0 1,1-1-1,-1 1 1,1-1-1,-1 0 1,-1-1-1,3 2-16,0 0-1,0-1 1,-1 1-1,1 0 1,0-1-1,0 1 1,0-1-1,0 1 1,0 0 0,0-1-1,0 1 1,0-1-1,0 1 1,0 0-1,0-1 1,0 1-1,0-1 1,0 1 0,0 0-1,1-1 1,-1 1-1,0 0 1,0-1-1,0 1 1,0 0-1,1-1 1,-1 1-1,0 0 1,0-1 0,1 1-1,-1 0 1,0 0-1,1-1 1,3-2-167,0 0 1,0 0-1,0 0 0,0 1 1,1-1-1,-1 1 0,9-3 1,23-3-978</inkml:trace>
</inkml:ink>
</file>

<file path=ppt/ink/ink2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0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0 2432,'-23'0'1152,"3"36"-256,17-22 1024,-3 21-1920,1 5 128,1 18 128,4 6 0,9 2-384,6-4 128,8-14 256,5-5 128,9-20-640,1-7 128,1-4-768,2-20 128</inkml:trace>
</inkml:ink>
</file>

<file path=ppt/ink/ink2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0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 3584,'-9'3'1792,"32"-15"-2048,-23 12 2688,6 3-2432,-3 3 0,8 1-1792,3 12 0</inkml:trace>
</inkml:ink>
</file>

<file path=ppt/ink/ink2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1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1152,'0'-1'47,"0"1"0,0-1 0,0 1 0,1-1 0,-1 1 0,0-1-1,0 1 1,0-1 0,1 1 0,-1 0 0,0-1 0,1 1 0,-1-1 0,0 1 0,1 0 0,-1-1 0,1 1 0,-1 0 0,0-1 0,1 1 0,-1 0-1,1 0 1,-1-1 0,1 1 0,-1 0 0,1 0 0,-1 0 0,1 0 0,-1 0 0,1 0 0,-1 0 0,1 0 0,-1 0 0,1 0 0,-1 0 0,1 0-1,-1 0 1,1 0 0,-1 0 0,1 0 0,-1 1 0,1-1 0,-1 0 0,1 1 0,24 12 1809,6 27-1344,-2 2 0,34 67 0,-60-103-482,1 1 0,-2 0 0,1 0 0,-1 0-1,0 0 1,0 0 0,0 11 0,-2-16-20,1 1 0,-1-1 0,0 1 0,0 0 0,-1-1 1,1 1-1,0-1 0,-1 1 0,0-1 0,1 1 0,-1-1 0,0 1 0,0-1 0,0 0 0,-1 1 0,1-1 0,-1 0 0,1 0 0,-1 0 0,0 0 0,1 0 0,-1 0 0,0-1 0,-3 3 0,5-4-6,-1 0 0,1 0 0,-1 0 0,1 0 0,-1 1 0,1-1 0,-1 0 0,1 0-1,-1 0 1,1 0 0,-1 0 0,0 0 0,1-1 0,-1 1 0,1 0 0,-1 0 0,1 0-1,-1 0 1,1-1 0,-1 1 0,1 0 0,0 0 0,-1-1 0,1 1 0,-1 0 0,1-1 0,0 1-1,-1 0 1,1-1 0,0 1 0,-1-1 0,1 1 0,0-1 0,-1 1 0,1 0 0,0-1-1,0 1 1,0-1 0,0 1 0,-1-1 0,1 1 0,0-1 0,0 0 0,0 1 0,0-1-1,0 1 1,0-1 0,0 1 0,0-1 0,1 0 0,-2-29 96,2 21-77,1 1 0,0-1 0,1 1 1,0-1-1,0 1 0,1 0 0,0 1 0,8-12 0,45-59 10,-47 66-39,0 0 0,0 1 1,1 0-1,0 1 0,1 0 1,0 0-1,0 1 0,1 1 1,0 0-1,1 1 1,-1 1-1,1 0 0,1 0 1,-1 2-1,1 0 1,0 0-1,0 1 0,0 1 1,30 0-1,-43 2 16,20-1 139,0 1-1,0 2 1,0 0 0,35 8 0,-50-8-115,0 1 1,-1 0-1,1 0 1,0 0-1,-1 1 0,0 0 1,0 0-1,0 0 1,0 1-1,-1 0 1,0 0-1,0 0 0,0 1 1,-1 0-1,1 0 1,-2 0-1,1 0 1,3 8-1,5 14 33,-1 0 0,0 1 0,-3 1 0,0 0 0,-2 0 0,3 36 0,-9-57-9,0 0-1,0-1 1,-1 1-1,0 0 1,-5 16-1,6-23-68,-1 0 0,1 1 1,-1-1-1,1 0 0,-1 0 0,0 0 0,0 0 1,0 0-1,0 0 0,0 0 0,-1 0 1,1 0-1,0-1 0,-1 1 0,0 0 0,1-1 1,-1 1-1,0-1 0,0 0 0,1 0 1,-1 0-1,0 1 0,0-2 0,-1 1 0,1 0 1,0 0-1,-3 0 0,5-1-23,-1 0-19,1 0 1,0 0 0,0 0-1,0 0 1,-1 1 0,1-1-1,0 0 1,0 0 0,-1 0-1,1 0 1,0 0 0,0 0-1,0 0 1,-1 0 0,1 0-1,0 0 1,0 0-1,0 0 1,-1-1 0,1 1-1,0 0 1,0 0 0,0 0-1,-1 0 1,1 0 0,0 0-1,0 0 1,0-1 0,0 1-1,-1 0 1,1 0 0,0 0-1,0 0 1,0-1 0,0 1-1,0 0 1,0 0 0,-1 0-1,1 0 1,0-1 0,0 1-1,0 0 1,0 0 0,0-1-1,0 1 1,0 0 0,0 0-1,0 0 1,0-1 0,0 1-1,0 0 1,0 0 0,0 0-1,0-1 1,0 1 0,12-14-1228</inkml:trace>
</inkml:ink>
</file>

<file path=ppt/ink/ink2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2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268 396 1024,'-23'44'3627,"18"-38"-3524,1 0 1,-1 1 0,2 0 0,-1 0-1,1 0 1,0 0 0,0 0 0,1 0 0,-1 1-1,0 8 1,-10 80 533,12-93-560,0 14 83,0 0 0,1 0 0,1 0-1,0-1 1,1 1 0,1 0 0,1-1-1,0 0 1,1 0 0,1 0-1,1 0 1,14 26 0,-16-35-110,0 1-1,0-1 1,1 0 0,0-1 0,0 0 0,1 0-1,0 0 1,0 0 0,0-1 0,0 0-1,1-1 1,0 0 0,0 0 0,0 0 0,1-1-1,-1-1 1,1 1 0,-1-1 0,1-1-1,0 0 1,0 0 0,0 0 0,-1-1-1,1-1 1,16-1 0,-15 0-26,-1-1 0,1 0 0,-1 0 0,1 0 0,-1-1-1,0-1 1,0 0 0,-1 0 0,0 0 0,1-1 0,-2 0 0,1-1 0,-1 0 0,0 0 0,0-1-1,-1 1 1,0-1 0,-1-1 0,1 1 0,-1-1 0,6-17 0,2-7 50,-2 0 0,-1-1 0,-1 0 0,7-67 0,-14 77-66,0 1 0,-1-1 0,-1 0 0,-2 1 0,0-1 0,-2 1 0,0-1 0,-2 1 0,0 1 0,-14-32 0,13 39-24,-1-1 0,0 1 0,-2 1 0,1 0-1,-2 0 1,0 1 0,0 0 0,-2 1 0,1 0-1,-1 1 1,-1 0 0,0 1 0,-1 1 0,0 0 0,-16-7-1,-20-4-68,0 2 0,-1 2-1,-91-15 1,137 30 64,-1 1 0,1 0 0,0 0 1,-1 0-1,1 1 0,0 0 0,-1 0 0,1 0 0,0 1 0,0 0 1,0 0-1,0 1 0,0 0 0,1 0 0,-1 0 0,1 0 0,0 1 1,0 0-1,-5 5 0,7-6 4,0 0 0,1 0 1,-1 0-1,1 0 0,-1 1 1,1-1-1,0 1 0,1-1 1,-1 1-1,1 0 0,-1 0 1,1 0-1,0 0 0,0 0 1,1 0-1,-1 0 0,1 0 1,0 0-1,0 0 0,1 0 1,-1 0-1,1 0 0,0 0 1,0 0-1,0 0 0,0 0 1,1 0-1,-1-1 0,5 8 1,2 1-19,1 0 0,0 0 0,0 0 0,1-1-1,1-1 1,0 0 0,15 11 0,13 5 110,40 20 0,-9-6 56,-53-31-51,0 0 0,0-1 0,1-1 0,0-1 0,0 0 1,1-2-1,0 0 0,0-1 0,0-1 0,0 0 0,21-2 0,-16-1-10,1-1-1,0-2 0,0 0 0,-1-1 0,0-2 0,0 0 0,44-22 0,30-4 102,-98 33-164,0 0 0,1-1 0,-1 1 1,0 0-1,0 0 0,0 0 0,0-1 0,1 1 0,-1 0 1,0 0-1,0 0 0,0-1 0,0 1 0,0 0 0,0-1 1,0 1-1,0 0 0,1 0 0,-1-1 0,0 1 0,0 0 1,0 0-1,0-1 0,0 1 0,-1 0 0,1 0 0,0-1 1,0 1-1,0 0 0,0 0 0,0-1 0,0 1 0,0 0 1,0 0-1,-1-1 0,1 1 0,0 0 0,0 0 0,0 0 1,0-1-1,-1 1 0,1 0 0,0 0 0,0 0 0,-1 0 1,1-1-1,0 1 0,-1 0 0,-11-9-699,1 10-524,5 5-192</inkml:trace>
</inkml:ink>
</file>

<file path=ppt/ink/ink2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5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426 1 1152,'-11'0'351,"1"-1"-21,1 1-1,-1 1 0,0-1 1,1 2-1,-1-1 1,0 1-1,-10 4 1,-76 23-32,62-20 96,-58 23 0,82-27-311,0 0 1,1 0-1,0 1 1,0 0-1,0 0 1,1 1 0,0 0-1,0 1 1,0 0-1,-6 9 1,14-16-71,-1 0 1,1 0 0,-1 0-1,1 0 1,0 0 0,0 1-1,-1-1 1,1 0 0,0 0-1,0 0 1,0 1 0,0-1-1,0 0 1,0 0 0,1 0-1,-1 1 1,0-1 0,1 0-1,-1 0 1,1 0 0,-1 0-1,1 0 1,-1 0 0,1 0-1,0 0 1,0 0 0,-1 0-1,1 0 1,0 0 0,0 0-1,0 0 1,0-1 0,0 1-1,0 0 1,0-1 0,0 1-1,2 0 1,51 26 137,-43-23-53,27 11 22,1-2 0,48 10 0,48 17 53,-97-27-147,-2 2 0,1 2 0,-2 1 0,-1 2 0,0 1 1,-2 2-1,0 1 0,43 44 0,-51-44 2,-1 1 1,-1 2-1,-1 0 1,-1 1-1,-2 1 0,-1 1 1,-1 1-1,20 57 1,-35-87-9,0 1 1,0 0-1,0 0 1,-1 0-1,1-1 0,-1 1 1,1 0-1,-1 0 1,0 0-1,1 0 1,-1 0-1,0 0 1,-1 0-1,1 0 0,0 0 1,0 0-1,-1 0 1,1 0-1,-1 0 1,0 0-1,0-1 1,1 1-1,-1 0 1,0 0-1,0-1 0,-1 1 1,1-1-1,0 1 1,0-1-1,-1 1 1,1-1-1,-1 0 1,1 1-1,-1-1 0,0 0 1,0 0-1,1 0 1,-1-1-1,0 1 1,0 0-1,0-1 1,0 1-1,-3 0 0,-8 0 58,-1 0 0,0 0 0,0-1 0,0-1 0,-16-3 0,11 2-37,-430-38 599,432 40-592,-43-6 177,57 6-209,0-1-1,1 1 0,-1-1 0,0 1 1,1-1-1,-1 0 0,1 0 1,-1 0-1,1-1 0,-1 1 0,1 0 1,0-1-1,0 0 0,-1 1 0,1-1 1,-2-3-1,4 3-26,0 1 0,0-1 0,0 1 0,0-1 0,0 1 0,0 0 0,1-1 0,-1 1 1,1-1-1,-1 1 0,1 0 0,-1-1 0,1 1 0,0 0 0,0 0 0,0 0 0,-1-1 0,1 1 0,0 0 0,0 0 0,1 0 0,-1 0 0,0 1 0,0-1 0,3-1 0,34-23-984,32-2-1074,-28 14 789</inkml:trace>
</inkml:ink>
</file>

<file path=ppt/ink/ink2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5.4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8 768,'-11'-7'393,"9"12"150,-5 10 1593,5-12-2003,0 1 1,1-1-1,-1 1 0,1-1 1,0 1-1,0-1 1,0 1-1,0 0 0,1 0 1,-1-1-1,1 8 1,-1-2 14,-1 15-55,0 1-1,2 0 1,1 0 0,1-1-1,9 40 1,-8-49-2,0-1 0,2 1 0,0-1 0,0 0 0,2 0 0,0 0 0,0-1 0,1 0 0,1-1 0,12 16 0,-18-25-160,1 0-1,-1 1 1,1-1-1,0-1 1,0 1-1,0 0 1,0-1-1,0 0 1,1 0-1,-1 0 1,1-1-1,-1 1 1,1-1-1,-1 0 1,1 0-1,0-1 1,0 1-1,-1-1 1,1 0-1,0-1 1,0 1-1,-1-1 1,1 0-1,0 0 1,-1 0-1,1-1 1,-1 1-1,1-1 1,-1 0-1,5-3 1,20-16-827</inkml:trace>
</inkml:ink>
</file>

<file path=ppt/ink/ink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2.7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1 473 3456,'1'-1'98,"0"0"1,1 0-1,-1 0 1,0 1-1,1-1 0,-1 0 1,0 1-1,1-1 1,-1 1-1,1-1 0,-1 1 1,1 0-1,-1 0 1,1-1-1,-1 1 0,1 0 1,-1 0-1,1 1 1,-1-1-1,1 0 1,-1 0-1,1 1 0,2 0 1,1 0 376,13 0-41,-1-1 1,1-1-1,-1 0 0,0-2 0,1 0 1,-1-1-1,0 0 0,-1-2 0,1 0 1,-1-1-1,25-14 0,-3-2 39,-1-2 1,-1-2-1,41-39 0,-72 61-397,1 0 1,-1-1-1,0 0 0,-1 0 0,0 0 1,0-1-1,0 1 0,0-1 1,-1 0-1,0 0 0,-1 0 0,3-11 1,-4 14-52,-1 0 1,1-1-1,-1 1 1,0-1-1,0 1 1,0 0-1,-1-1 1,1 1-1,-1-1 1,0 1-1,0 0 1,-1 0-1,0 0 1,1-1-1,-1 2 1,0-1-1,-1 0 1,1 0-1,-1 1 1,0-1 0,0 1-1,-5-5 1,-6-2-26,0 0 0,-1 1 0,0 1 0,0 1 0,-1 0 0,0 1 0,0 0 0,0 2 0,-1 0 0,0 0 0,0 2 0,0 0 0,0 1 0,0 1 0,0 0 0,0 1 0,0 1 0,-26 6 0,35-4 0,1-1 0,0 1 0,-1 0 0,1 1 0,0-1 0,1 1 0,0 1 0,-1-1 0,2 1 0,-1 1 0,1-1 0,0 1 0,0-1 0,0 1 0,1 1-1,0-1 1,1 1 0,0-1 0,0 1 0,0 0 0,-1 10 0,0 0 29,1-1-1,1 1 1,0-1-1,2 1 1,0-1-1,0 1 1,2 0-1,7 33 1,-5-35 19,2 1 0,-1-1 1,2-1-1,0 1 1,1-1-1,1 0 1,0-1-1,1 0 0,0 0 1,1-1-1,0-1 1,2 0-1,14 12 1,-16-16-69,1 0 0,0 0 0,0-1 0,1-1 1,0 0-1,0 0 0,1-2 0,-1 1 0,1-2 1,0 0-1,0-1 0,0 0 0,1-1 0,-1 0 0,0-1 1,17-3-1,-12-1-841,1 0 1,-1-2-1,35-15 0,-45 18 272,16-12-1352</inkml:trace>
</inkml:ink>
</file>

<file path=ppt/ink/ink2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5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63 2560,'-18'-62'1280,"27"76"-1792,0-9 2176,1-1-1664,-6-4 0,6 4 0,-1-1 0,5 1-384,1 5 128,-1 3-384,4 8 128</inkml:trace>
</inkml:ink>
</file>

<file path=ppt/ink/ink2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6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4 105 1024,'-4'18'3784,"7"24"-3185,-2-18-481,4 201 1994,1-103 0,-9-204-1533,0 40-443,2 0 0,7-59 0,-5 89-154,1-1-1,1 1 0,0 1 0,1-1 1,0 0-1,0 1 0,1 0 1,1 0-1,0 0 0,0 1 0,1 0 1,1 0-1,8-9 0,-6 9 24,1 0-1,0 1 1,0 0-1,0 0 0,1 2 1,1-1-1,-1 2 0,1-1 1,0 2-1,0 0 1,1 0-1,0 1 0,0 1 1,0 1-1,0-1 1,0 2-1,0 0 0,0 1 1,1 1-1,-1 0 1,0 0-1,0 2 0,0 0 1,0 0-1,0 1 1,-1 1-1,0 0 0,0 1 1,0 1-1,-1 0 1,1 0-1,-2 1 0,13 10 1,-8-4 54,0 0 0,-1 1 0,-1 0 0,0 1 0,-1 1 0,-1 0 0,0 1 0,-2 0 0,0 1 0,-1 0 1,-1 0-1,7 23 0,-11-25 12,-2-1 0,1 1 0,-2-1 0,0 1 0,-1-1 0,-1 1 0,-5 30 0,4-36 35,0 0-1,-1 0 1,0-1 0,-1 1-1,0-1 1,-1 0 0,0 0-1,-1-1 1,0 1 0,0-1-1,-1 0 1,0-1 0,-8 8 0,16-21-345,0-1 0,0 0 0,1 1 0,0-1 0,0 1 0,1 0 0,0 0 0,-1 0 0,8-8 0,11-9-1467,-8-4-86</inkml:trace>
</inkml:ink>
</file>

<file path=ppt/ink/ink2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7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0 320 1280,'8'0'222,"-1"1"1,0 0-1,0 0 0,1 1 0,-1 0 1,0 0-1,-1 1 0,1 0 1,0 0-1,-1 1 0,0 0 0,1 0 1,-2 0-1,1 0 0,0 1 0,-1 0 1,0 1-1,0-1 0,0 1 1,-1 0-1,0 0 0,5 9 0,6 14-29,0 1 0,-2 1 0,14 51 0,-20-61 173,6 26-123,-6-22-11,0 1 1,2-1 0,1-1-1,13 25 1,-21-45-193,1 1 1,0 0-1,0-1 0,0 1 1,1-1-1,-1 0 0,1 0 0,0-1 1,0 1-1,0-1 0,1 0 1,-1 0-1,1 0 0,0 0 0,0-1 1,0 0-1,0 0 0,0 0 1,0-1-1,1 0 0,-1 0 1,0 0-1,1-1 0,-1 1 0,7-2 1,7-1-1,0-2 1,-1 0-1,1-1 1,-1-1-1,0 0 0,0-2 1,-1 0-1,0-1 1,0-1-1,-1 0 1,0-1-1,-1-1 1,25-24-1,-3-3 48,-2-1 0,-1-2-1,47-77 1,-68 96-79,-1 0 0,-1 0-1,-1-1 1,-1-1 0,-1 0 0,-1 0-1,-2 0 1,0-1 0,-2 0 0,0 0 0,-2 0-1,-1 0 1,-1 0 0,-1 0 0,-2 1 0,-8-37-1,-1 37-661,4 14-400,9 11 1015,-1 0-1,1 0 1,0 0-1,0 0 1,0 0-1,0 0 1,0 0 0,0-1-1,-1 1 1,1 0-1,0 0 1,0 0-1,0 0 1,0 0-1,0 0 1,-1 0-1,1 0 1,0 0-1,0 0 1,0 0-1,0 0 1,0 0-1,-1 0 1,1 0-1,0 0 1,0 0-1,0 1 1,0-1-1,0 0 1,0 0-1,-1 0 1,1 0-1,0 0 1,0 0-1,0 0 1,0 0-1,0 0 1,0 0-1,0 1 1,0-1-1,-1 0 1,1 0-1,0 0 1,0 0-1,0 0 1,0 1 0,0-1-1,0 0 1,0 0-1,0 0 1,0 0-1,0 0 1,0 0-1,0 1 1,0-1-1,-1 10-1262</inkml:trace>
</inkml:ink>
</file>

<file path=ppt/ink/ink2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08.1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239 1 1408,'1'0'84,"1"1"0,-1 0 0,0 0 0,0-1 0,0 1 0,0 0 0,0 0 0,0 0 0,0 0 0,0 0 0,-1 0 0,1 0 0,0 0 0,-1 0 0,1 0 0,0 1 0,-1-1 0,0 0 0,1 0 0,-1 1 0,0-1 0,1 0 0,-1 2 0,6 33 1612,-5-5-1468,-2-1 0,-1 1 0,-2-1 0,-12 52 0,2-8 189,-94 543 2634,73-350-2331,-16 78-32,20-219 101,29-103 81,10-38-1521,2-7-1424,-7 7 475,-11-10 43</inkml:trace>
</inkml:ink>
</file>

<file path=ppt/ink/ink2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0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1 100 1152,'52'-15'2197,"-13"10"-1816,60-2 0,-86 6-268,81-1 322,-48 3-317,1-3 0,86-15 0,85-28-651,-177 39-107</inkml:trace>
</inkml:ink>
</file>

<file path=ppt/ink/ink2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1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1536,'-5'162'4411,"0"-91"-4125,4 0 0,12 108 0,2-82 183,-12-88-310,-1-9-197,-1 1 0,1-1 0,0 0 0,0 1-1,0-1 1,0 0 0,0 0 0,0 1 0,0-1 0,0 0 0,0 1 0,0-1 0,0 0 0,0 1 0,0-1-1,0 0 1,0 1 0,0-1 0,0 0 0,1 1 0,-1-1 0,0 0 0,0 1 0,0-1 0,0 0-1,1 0 1,-1 1 0,0-1 0,0 0 0,0 0 0,1 0 0,-1 1 0,0-1 0,1 0 0,-1 0 0,0 0-1,0 0 1,1 1 0,-1-1 0,0 0 0,1 0 0,-1 0 0,0 0 0,1 0 0,-1 0 0,0 0 0,1 0-1,-1 0 1,0 0 0,1 0 0,-1 0 0,0 0 0,1 0 0,8-1-858</inkml:trace>
</inkml:ink>
</file>

<file path=ppt/ink/ink2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3.1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417 0 1152,'-104'127'3359,"44"-46"-2745,-90 162-1,132-205-497,2 1 0,2 1 0,1 0 0,2 1-1,1 0 1,3 1 0,-4 72 0,8 11 274,17 160 0,-8-208-107,3 0 0,3-1 0,24 80 0,-28-131-185,0 0 1,2-1-1,1 0 0,0-1 1,2-1-1,1 1 1,0-2-1,2 0 0,0-1 1,2-1-1,0 0 0,39 30 1,-44-40-24,1-1 1,25 11-1,12 6 83,-44-20-112,18 14 0,-24-18-111,-1 0 0,1 0 0,-1 0 0,0 0 0,1 0 0,-1 0 0,0 0 0,0 0 0,0 0 0,0 0 0,0 0 0,0 0 0,0 0 0,0 0 0,0 0 0,0 0 0,0 0 0,-1 0 0,1 0 0,0 0 1,-1 0-1,1 0 0,-1 0 0,1 0 0,-1 0 0,1-1 0,-1 1 0,-1 1 0,-11 17-1215</inkml:trace>
</inkml:ink>
</file>

<file path=ppt/ink/ink2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4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1 1280,'-9'0'258,"1"0"0,0 1 0,-1 0 0,1 0 0,0 1 0,0 0 0,0 0 0,0 1 0,-10 5 0,-12 3-129,0-2 265,-51 24 0,72-29-338,0 0 0,1 1 1,0 1-1,0 0 1,0 0-1,1 0 0,0 1 1,0 0-1,1 0 1,-7 9-1,1-1 25,-1 5 27,12-20-98,1 1 0,0 0 1,0 0-1,0-1 0,1 1 0,-1 0 0,0 0 0,0-1 0,0 1 0,0 0 0,1 0 0,-1-1 0,0 1 0,1 0 0,-1-1 0,1 1 0,-1 0 0,0-1 0,1 1 0,-1-1 0,1 1 0,0-1 0,-1 1 1,1-1-1,-1 1 0,1-1 0,0 0 0,-1 1 0,2 0 0,14 6 32,-1 0 1,1-1 0,0 0-1,0-1 1,20 3 0,45 14 85,-13 5 47,-2 2 1,94 56-1,-139-72-132,-1 1 1,-1 0-1,0 2 0,-1 0 0,0 1 1,-1 1-1,-1 0 0,-1 2 0,-1 0 1,-1 0-1,15 29 0,-25-40-21,1 0-1,-1 0 0,-1 0 1,0 0-1,0 1 1,-1-1-1,0 0 0,0 1 1,-1-1-1,-1 1 1,0-1-1,0 1 0,-3 10 1,3-14 26,-1 0 1,0 0-1,0-1 1,-1 1-1,0-1 1,0 1-1,0-1 0,0 0 1,-1 0-1,0-1 1,0 1-1,0-1 1,0 1-1,-1-2 0,0 1 1,0 0-1,0-1 1,0 0-1,0 0 1,-1 0-1,-8 2 0,-8 1 48,0-1-1,0 0 1,0-2-1,0-1 0,0-1 1,-1-1-1,1-1 1,-23-3-1,-7-5 138,1-1 0,-65-23 0,96 26-249,0 0 0,1-1 0,-1-1 0,2-1 0,-1-1 0,2 0 0,-23-19 0,40 30 15,-1 0-1,1 0 1,0-1 0,0 1 0,-1 0 0,1 0 0,0 0-1,0-1 1,0 1 0,0 0 0,-1 0 0,1-1 0,0 1-1,0 0 1,0 0 0,0-1 0,0 1 0,0 0 0,0-1-1,0 1 1,0 0 0,0 0 0,0-1 0,0 1 0,0 0-1,0-1 1,0 1 0,0 0 0,0 0 0,0-1 0,0 1-1,0 0 1,0 0 0,0-1 0,1 1 0,-1 0 0,0 0-1,0-1 1,0 1 0,0 0 0,1 0 0,-1 0 0,0-1-1,0 1 1,1 0 0,-1 0 0,0 0 0,0 0 0,1-1-1,-1 1 1,0 0 0,0 0 0,1 0 0,-1 0 0,13-3-319,65 2-2603,-40-2 1750</inkml:trace>
</inkml:ink>
</file>

<file path=ppt/ink/ink2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4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1 896,'0'41'3526,"-1"19"-2782,11 93-1,-5-122-478,0 0 0,19 53-1,-21-75-234,0 0 0,1-1 1,0 1-1,1-1 0,0 0 0,0 0 0,1-1 0,0 1 0,0-1 1,0-1-1,1 1 0,0-1 0,15 10 0,0-8-734,-3-11-85</inkml:trace>
</inkml:ink>
</file>

<file path=ppt/ink/ink2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4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49 2432,'-19'-48'1152,"19"51"-1152,5-6 1280,-5 3-1280,9 0 128,-4 3 0,4 6 128,-5-2-896,6 6 128,4 6-128,1 1 128</inkml:trace>
</inkml:ink>
</file>

<file path=ppt/ink/ink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3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87 4352,'-3'5'1610,"3"-5"-1529,-1 0 0,1 1 0,-1-1 0,1 0 0,-1 1 0,1-1 0,-1 1 0,1-1 0,0 1 0,-1-1 0,1 1 0,0-1-1,-1 1 1,1-1 0,0 1 0,0 0 0,0-1 0,-1 1 0,1-1 0,0 1 0,0 0 0,0-1 0,0 1 0,0-1 0,0 1 0,0 0 0,0-1 0,0 1 0,0 0 0,1-1 0,-1 1 0,0-1 0,0 1 0,0-1 0,1 1 0,-1-1 0,0 1 0,1 0 0,-1-1 0,1 0 0,-1 1 0,0-1 0,1 1 0,-1-1 0,1 1-1,-1-1 1,1 0 0,-1 1 0,1-1 0,0 0 0,-1 0 0,1 1 0,-1-1 0,1 0 0,-1 0 0,1 0 0,0 0 0,-1 0 0,1 0 0,0 0 0,3 0-11,-1 0-1,0-1 1,0 1-1,0-1 1,0 0-1,0 0 1,0 0-1,0 0 1,0 0 0,0-1-1,0 1 1,0-1-1,-1 0 1,1 0-1,2-2 1,34-33 1121,-38 36-1147,0 0 1,0-1-1,0 1 0,0 0 1,-1-1-1,1 1 0,0-1 1,-1 1-1,1-1 0,0 1 1,-1-1-1,0 1 0,1-1 1,-1 1-1,0-1 1,0 0-1,0 1 0,0-1 1,0 1-1,0-1 0,-1 0 1,1 1-1,0-1 0,-1 1 1,1-1-1,-1 1 0,0-1 1,1 1-1,-1-1 0,0 1 1,0 0-1,-2-3 0,2 3-7,-1 0 0,0 0-1,0 0 1,0 0-1,-1 0 1,1 0-1,0 1 1,0-1-1,0 1 1,-1-1-1,1 1 1,0 0-1,0 0 1,-1 0 0,1 0-1,0 0 1,0 0-1,-1 1 1,1-1-1,0 1 1,0 0-1,-3 1 1,-52 23 225,54-23-278,0 0-1,0-1 1,0 1 0,1 0-1,-1 0 1,0 0-1,1 1 1,-1-1 0,1 1-1,0-1 1,0 1-1,0 0 1,0 0 0,0 0-1,-2 5 1,4-7-64,0 0 0,0 0 0,0 0 0,0 0 0,0 0 1,0 0-1,0 0 0,0 0 0,0 0 0,0-1 0,0 1 0,1 0 0,-1 0 1,0 0-1,1 0 0,-1 0 0,1-1 0,-1 1 0,1 0 0,-1 0 0,1 0 0,-1-1 1,1 1-1,0 0 0,-1-1 0,1 1 0,0-1 0,0 1 0,-1-1 0,3 1 0,28 5-1944,10-11 104</inkml:trace>
</inkml:ink>
</file>

<file path=ppt/ink/ink2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5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80 138 1152,'-2'3'214,"1"0"0,-1 0 0,1 1 0,0-1-1,-1 1 1,2-1 0,-1 0 0,0 1 0,1 0 0,-1-1 0,1 6 0,1 53 1703,0-17-1900,-2 58 496,3-71 31,-3 1 0,0-1-1,-7 35 1,7-64-469,1 0 1,-1 0-1,0-1 1,0 1-1,0 0 0,0-1 1,0 1-1,-1-1 1,1 1-1,-1-1 0,0 0 1,1 1-1,-1-1 1,0 0-1,0 0 0,-1 0 1,1-1-1,-3 3 1,4-4-55,1 0-1,-1 1 1,0-1 0,1 0 0,-1 0 0,0 0 0,1 0 0,-1 0 0,0 0 0,1 0 0,-1 0 0,0 0 0,1 0 0,-1 0 0,1 0 0,-1-1 0,0 1 0,1 0 0,-1 0 0,0-1 0,1 1 0,-1 0 0,1-1 0,-1 1 0,1 0 0,-1-1 0,1 1 0,-1-2 0,-1 0-13,1 0 0,0-1-1,-1 1 1,1 0 0,0-1-1,1 0 1,-1 1 0,0-1-1,1 1 1,-1-1 0,1-4-1,0-29 32,1-1-1,3 0 0,0 1 1,2 0-1,2 0 0,13-37 1,-14 50-52,-3 7-16,1 1-1,0-1 1,2 1-1,0 1 0,0-1 1,1 1-1,1 0 1,0 1-1,1 0 1,21-21-1,-22 27 12,0-1-1,1 1 1,-1 0 0,2 1-1,-1 0 1,1 1 0,0 0-1,0 1 1,0 0 0,0 1-1,1 0 1,-1 0 0,1 1-1,0 1 1,18 0 0,-15 1 58,1 0 0,-1 1 1,0 1-1,1 1 1,-1 0-1,23 8 0,-29-7-8,0 0-1,0 1 1,-1 0 0,1 0-1,-1 1 1,-1 0-1,1 1 1,-1-1-1,0 1 1,0 1-1,8 12 1,-6-5 31,0 1 0,-1 0-1,0 0 1,-1 1 0,-1 0 0,-1 1 0,-1-1-1,0 1 1,-1 0 0,-1 0 0,0 0 0,-2 26-1,-1-16 119,-1 1 0,-2-1-1,-1 1 1,-1-1-1,-1-1 1,-1 1 0,-15 30-1,11-41 257,3-17-805,9-2 221,-1 1 0,1 0 0,0-1 0,0 1 0,-1 0 0,1-1 0,1 1 0,-1 0 0,0-1 0,0 1 0,0 0 0,1 0 0,-1-1 0,0 1 1,1 0-1,-1 0 0,1-1 0,0 1 0,-1 0 0,1 0 0,0 0 0,0 0 0,0 0 0,1-2 0,14-13-1581,4-10 43</inkml:trace>
</inkml:ink>
</file>

<file path=ppt/ink/ink2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6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309 459 1152,'-5'-5'1784,"4"12"885,-5 17-2365,0-2-115,-15 42 468,3 1-1,3 0 1,-8 77 0,22-131-579,-2 26 189,1 1 1,1 0 0,6 43 0,-4-71-226,1-1 1,0 1 0,0 0 0,1-1 0,0 1 0,1-1 0,0 0-1,0 0 1,1 0 0,0-1 0,1 0 0,0 0 0,0 0 0,0-1-1,1 1 1,0-2 0,11 9 0,-11-11-7,-1 0-1,1 0 1,0-1 0,0 0-1,0-1 1,0 1 0,0-1-1,1-1 1,-1 1 0,1-1-1,-1-1 1,1 1 0,-1-1-1,1-1 1,-1 1 0,1-1-1,-1-1 1,0 1 0,1-1-1,-1 0 1,0-1-1,0 0 1,0 0 0,8-5-1,-5 2-13,-1 0 0,1-1-1,-1 0 1,0 0 0,-1-1-1,0 0 1,0 0-1,-1-1 1,0 0 0,0-1-1,-1 1 1,0-1-1,-1-1 1,0 1 0,4-14-1,13-68 79,-4 0-1,7-117 1,-24 178-116,-1-1 0,-2 0 0,-1 1 0,-1-1 0,-2 1 0,-1 0 0,-2 1 0,0-1 0,-2 2 0,-2 0 0,0 0 0,-2 1 0,-1 1 0,-2 0 0,-36-44 0,41 57 0,-1 0 1,0 0 0,-1 1-1,-1 1 1,0 1-1,0 0 1,-1 1-1,-1 1 1,-26-11-1,32 15-10,-1 1-1,0 0 0,0 1 1,-1 1-1,1 0 0,0 0 1,-1 2-1,1-1 0,-1 2 1,1 0-1,-1 0 0,1 2 1,0-1-1,-21 8 0,27-6 9,1 0-1,-1 0 1,1 0-1,1 1 1,-1 0-1,0 0 1,1 1-1,0-1 0,1 1 1,-1 0-1,1 1 1,0-1-1,1 1 1,-1 0-1,1-1 1,1 1-1,-1 1 1,1-1-1,0 0 1,0 11-1,0-9-2,0-1 0,1 1 0,0 0 0,0 0 0,1 0 0,1 0 0,-1 0 0,1 0 0,1 0 0,0-1 0,0 1 0,1 0 0,0-1 0,0 0 0,1 1 0,8 12 0,0-8 53,0-1 1,1 0 0,0-1 0,1-1-1,1 0 1,-1-1 0,1 0 0,1-1 0,0-1-1,0 0 1,0-1 0,1-1 0,33 6-1,-10-5 73,0-2-1,0-1 1,0-3-1,76-7 1,-66 1-37,106-16 35,-75 10-109,-61 11 45,1-2 1,-1-1-1,0 0 1,20-8 0,-72 4-3091,11 3 1579,-24-22 43</inkml:trace>
</inkml:ink>
</file>

<file path=ppt/ink/ink2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7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623 28 1408,'-1'-2'124,"0"0"-1,0 0 1,0 1 0,0-1-1,-1 0 1,1 1 0,-1-1-1,1 1 1,-1 0 0,1-1-1,-1 1 1,0 0 0,0 0-1,1 0 1,-1 0 0,0 0-1,0 1 1,0-1 0,0 0-1,0 1 1,0 0 0,0-1-1,0 1 1,-3 0 0,-62-1 366,47 2-531,-12 2 337,1 2 0,0 1 0,0 1 0,0 1 0,1 2 0,0 1 0,-46 25 0,63-29-210,-1 0 1,1 1-1,1 0 0,0 1 1,0 0-1,1 1 0,0 1 1,0-1-1,1 2 0,1-1 0,0 2 1,0-1-1,2 1 0,-1 0 1,2 1-1,-1-1 0,2 1 1,0 1-1,1-1 0,0 1 0,-2 26 1,5-30-48,0 0 1,1 0 0,1 0 0,0 0-1,0-1 1,1 1 0,1 0 0,-1 0-1,2-1 1,0 0 0,0 1 0,0-2-1,2 1 1,-1 0 0,1-1 0,0 0-1,1 0 1,0-1 0,1 0 0,-1 0-1,1-1 1,1 0 0,10 7 0,6 3 48,0-2 1,0-1 0,1-1 0,1-2-1,0 0 1,0-2 0,47 10 0,-44-14 2,1-1 1,0-2-1,0 0 0,0-3 1,0 0-1,47-9 1,-64 7-41,0-1 0,0-1 0,0 0 0,-1 0 1,1-1-1,-1-1 0,-1 0 0,1-1 0,21-18 1,-33 25-59,0 0 1,0 0-1,0 0 1,0 0-1,0 1 1,0-1-1,0 0 0,1 1 1,-1-1-1,0 1 1,1-1-1,-1 1 1,0 0-1,1 0 1,-1-1-1,0 1 1,1 0-1,-1 0 1,1 0-1,-1 0 1,0 1-1,1-1 1,-1 0-1,0 1 1,1-1-1,-1 0 1,0 1-1,0 0 1,1-1-1,-1 1 1,0 0-1,2 1 0,39 38-337,-23-20 264,-5-9 147,0-1 0,1-1 0,0-1 0,0 0 0,1 0 0,0-2 0,0 0 0,0-1 0,1 0 0,0-2 0,0 0 0,0 0 0,1-2 0,20 0 0,6-2 95,1-2-1,-1-2 1,0-2-1,58-16 1,-88 18-132,0 0-1,0-1 1,-1 0 0,0-1 0,0 0-1,0-2 1,-1 1 0,0-1 0,-1-1-1,0 0 1,-1 0 0,0-1 0,0-1-1,-1 0 1,-1 0 0,0 0 0,0-1 0,-2 0-1,1-1 1,-2 0 0,0 0 0,0 0-1,-1 0 1,-1-1 0,-1 1 0,0-1-1,-1 0 1,0 0 0,-1 0 0,-1 1-1,0-1 1,-1 0 0,-1 0 0,0 1-1,-1 0 1,0 0 0,-8-16 0,5 19-39,0 0 0,-1 1 1,0-1-1,0 2 1,-1-1-1,-1 1 0,1 1 1,-2-1-1,1 2 1,-1-1-1,0 2 0,0-1 1,-1 1-1,0 1 1,0 0-1,0 1 0,-22-5 1,3 3-28,-1 0 0,0 2 0,1 1 1,-1 2-1,0 1 0,-36 5 0,45-2-13,1 1-1,-1 0 0,1 2 1,1 1-1,-1 0 0,1 2 1,-34 18-1,44-20 28,0 0 0,0 1 0,1 0 1,0 1-1,0 0 0,1 0 0,0 1 0,1 0 0,0 1 0,1 0 0,0 0 1,0 0-1,2 1 0,-7 17 0,10-24-10,1 0 0,-1 1 1,1-1-1,1 1 0,-1 0 0,1-1 0,0 1 1,0-1-1,1 1 0,-1-1 0,1 1 1,0-1-1,1 1 0,0-1 0,-1 1 0,2-1 1,-1 0-1,0 0 0,1 0 0,0-1 1,0 1-1,1-1 0,-1 1 0,1-1 0,0 0 1,0 0-1,1-1 0,7 6 0,9 5-362,0-1 0,1-1 0,0-1 1,1-1-1,25 8 0,61 17-1206,7-12-64</inkml:trace>
</inkml:ink>
</file>

<file path=ppt/ink/ink2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8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417 61 1280,'-3'-5'219,"0"1"0,-1 0 0,1 0 0,-1 0 0,1 0 0,-1 0 0,0 1 0,0 0 1,-1 0-1,1 0 0,-1 0 0,0 1 0,1-1 0,-1 1 0,0 0 0,0 1 0,0-1 0,-1 1 0,1 0 0,0 0 0,0 1 0,-8 0 0,-16-1-26,-1 1-1,-50 7 0,70-6 81,0 1-194,1 0-1,-1 0 1,0 1 0,1 0 0,0 1-1,0 0 1,0 0 0,0 1 0,0 0-1,1 1 1,0-1 0,-11 11 0,16-13-54,1 0 1,-1 0 0,0 0-1,1 0 1,0 0-1,0 0 1,0 1 0,0-1-1,0 1 1,1-1-1,-1 1 1,1 0 0,0 0-1,0 0 1,1-1-1,-1 1 1,1 0 0,0 0-1,0 0 1,0 0-1,0 0 1,1 0 0,-1 0-1,1 0 1,0 0-1,0-1 1,1 1 0,-1 0-1,1-1 1,0 1-1,0-1 1,0 0 0,0 1-1,3 2 1,3 4-22,0-1 1,1-1-1,0 1 1,0-2-1,1 1 1,-1-1-1,14 7 1,83 36 67,-38-19-31,208 98 450,-267-124-450,1 0 0,-1 1 1,0 0-1,-1 0 1,0 1-1,0 0 0,0 1 1,10 12-1,-15-15-3,0 0-1,0-1 0,0 1 1,0 1-1,-1-1 0,0 0 1,0 1-1,-1-1 1,1 1-1,-1 0 0,0-1 1,-1 1-1,1 0 0,-1-1 1,0 1-1,-1 0 1,-1 7-1,1-10-1,0 1 0,0-1 0,-1 0 0,1 0 1,-1 0-1,0 0 0,0 0 0,0 0 0,0-1 0,0 1 0,-1 0 0,1-1 0,-1 0 1,0 0-1,0 0 0,1 0 0,-1 0 0,-1 0 0,1-1 0,-4 2 0,-7 2 148,0 0 0,0 0 0,-18 2-1,-49 4 443,0-4-1,-139-4 0,124-4-453,80-1-175,13-3-602,4 4 484,1 0 0,-1 0 1,0 0-1,0 0 0,1 1 1,-1-1-1,1 1 1,-1-1-1,1 1 0,-1-1 1,1 1-1,-1 0 1,1-1-1,-1 1 0,2 0 1,60-2-3187,-33-5 1622</inkml:trace>
</inkml:ink>
</file>

<file path=ppt/ink/ink2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19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13 547 768,'-1'-1'68,"0"0"0,0 0 0,0 1 0,0-1 0,0 0 0,0 0 0,1 0 0,-1 0 0,0-1 0,1 1 0,-1 0 0,0 0 0,1 0 0,0 0 0,-1-1 0,1 1 0,0 0-1,-1 0 1,1-1 0,0 1 0,0 0 0,0-1 0,1-1 0,-1 0 79,1-1-1,1 1 0,-1 0 0,0 0 0,1 0 0,0 0 1,-1 1-1,1-1 0,4-4 0,4-4 8,1 1-1,0 0 0,0 0 0,1 1 1,0 1-1,1 0 0,0 1 1,0 0-1,1 1 0,16-6 1,13-1 336,1 1 0,46-6 0,-75 15-327,1 0-1,-1 2 0,1 0 1,-1 0-1,1 2 0,21 2 0,-32-2-108,0 0 0,0 1 0,-1-1 0,1 1 0,0 0 0,-1 0 0,0 0 0,1 1 0,-1 0 0,0-1 0,0 1 0,-1 1 0,1-1 0,-1 1 0,1-1 0,-1 1 0,0 0 0,0 0 0,-1 0 0,1 0 0,-1 1 0,0-1 0,3 9 0,4 23 239,10 71-1,-14-72-174,1 0 0,13 43 0,-14-68-97,0 0 1,0 0-1,1-1 1,0 0-1,1 0 1,0 0-1,0-1 0,1 0 1,0 0-1,1-1 1,12 9-1,-6-5 28,0-1-1,1-1 1,0 0 0,1-2-1,-1 0 1,20 6-1,-17-8-6,-1-1-1,1-1 0,0 0 0,0-1 0,1-2 1,-1 0-1,0 0 0,0-2 0,28-6 0,-36 6-15,-1-2-1,1 1 1,-1-1-1,0-1 1,-1 1-1,1-2 1,-1 1-1,0-1 1,0-1-1,-1 0 1,0 0-1,0 0 0,-1-1 1,0-1-1,0 1 1,-1-1-1,0 0 1,7-13-1,16-48 11,-4 0 0,-2-2 0,23-130 1,-32 139-32,-9 38-53,-2 0 0,0 0 0,0-42 0,-4 54-2,0 0 0,-1 0 0,0 0 1,0 0-1,-2 0 0,0 1 0,0-1 0,-10-18 1,14 31-27,0-1 1,0 0-1,-1 1 1,1-1-1,0 1 1,-1-1-1,1 1 1,0 0-1,-1-1 1,1 1-1,0-1 1,-1 1-1,1 0 1,-1-1-1,1 1 1,-1 0-1,1-1 1,-1 1-1,1 0 1,-1 0-1,1-1 1,-1 1-1,1 0 1,-1 0 0,0 0-1,1 0 1,-1 0-1,1 0 1,-1 0-1,0 0 1,1 0-1,-1 0 1,1 0-1,-1 0 1,1 0-1,-1 0 1,1 1-1,-2-1 1,-7 8-1333</inkml:trace>
</inkml:ink>
</file>

<file path=ppt/ink/ink2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0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584 1 1664,'-3'16'1509,"-1"0"0,-10 30 0,-52 138-1106,57-158 43,-61 147 319,-41 120 496,28 73-207,23-90-401,34-189-9,-71 159 1,74-194-291,20-46-273,1 0 1,-1 0-1,1 0 0,0 1 1,1-1-1,-1 1 1,1-1-1,0 1 1,1-1-1,0 13 1,0-19-75,0 1 0,1-1 0,-1 1 0,0-1 0,0 1-1,0-1 1,1 1 0,-1-1 0,0 1 0,1-1 0,-1 1 0,0-1 0,1 0 0,-1 1 0,1-1 0,-1 1 0,0-1 0,1 0 0,-1 0 0,1 1 0,-1-1 0,1 0 0,-1 0 0,1 1 0,-1-1 0,1 0 0,0 0 0,-1 0 0,1 0 0,-1 0 0,1 0 0,-1 0 0,1 0 0,-1 0 0,1 0 0,0 0 0,-1 0 0,1-1 0,-1 1 0,1 0 0,-1 0 0,1 0 0,-1-1 0,1 1 0,-1 0 0,0-1 0,1 1 0,-1 0 0,1-1 0,-1 1 0,0-1 0,1 1 0,-1 0 0,1-1 0,23-21 249,-15 10-352,-2 4-252,-1 0 0,1-1 1,-2 0-1,7-12 0,3-7-1252,7-3-85</inkml:trace>
</inkml:ink>
</file>

<file path=ppt/ink/ink2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0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1024,'33'-19'3477,"-19"18"-3305,0 0 0,0 1 0,0 0 0,0 2 1,17 2-1,24 3 160,146 20 95,-200-27-432,30 6-427,0-1 0,38 0 0,-60-5-336</inkml:trace>
</inkml:ink>
</file>

<file path=ppt/ink/ink2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1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378 1 1536,'0'5'423,"-1"0"-1,0 0 1,1 0-1,-2 0 1,1-1 0,0 1-1,-4 6 1,-34 55 444,14-27-123,2 3-318,3 1 1,-28 81 0,33-74-4,9-26-241,0-2 0,-2 1-1,-1-1 1,0 0 0,-2-1 0,0 0-1,-16 20 1,20-33-533,-1-1 0,0 0 1,0-1-1,0 0 0,-1 0 0,0-1 0,-1 0 1,-10 5-1,-2-8-801</inkml:trace>
</inkml:ink>
</file>

<file path=ppt/ink/ink2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2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1280,'20'-3'347,"0"1"1,0 1-1,0 1 1,1 0-1,-1 2 0,20 3 1,60 4 292,184-7 0,-163-15-384,-116 13-366,0-1 0,0 0 1,1 0-1,-1 0 0,0-1 1,-1 1-1,1-1 0,0 0 0,0-1 1,-1 1-1,1-1 0,-1 0 1,5-4-1,0-2-530</inkml:trace>
</inkml:ink>
</file>

<file path=ppt/ink/ink2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2.7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1280,'5'20'3477,"8"39"-2889,-3 1 0,4 88 0,-12 125 838,-3-147-413,1-124-1082,-1-1 1,1 1-1,0-1 0,0 0 1,0 1-1,0-1 0,0 1 1,0-1-1,0 1 1,1-1-1,-1 1 0,0-1 1,1 0-1,-1 1 1,1-1-1,0 0 0,-1 1 1,1-1-1,0 0 1,0 0-1,0 0 0,0 0 1,0 1-1,0-1 0,0 0 1,0-1-1,0 1 1,0 0-1,1 0 0,-1 0 1,0-1-1,1 1 1,-1-1-1,0 1 0,1-1 1,2 1-1,14 9-976</inkml:trace>
</inkml:ink>
</file>

<file path=ppt/ink/ink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3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35 2176,'10'78'7445,"-10"-77"-7412,0-1 1,0 1-1,0-1 0,-1 0 0,1 1 1,0-1-1,0 1 0,0-1 1,0 1-1,0-1 0,0 1 0,0-1 1,0 0-1,0 1 0,1-1 1,-1 1-1,0-1 0,0 1 0,0-1 1,0 0-1,1 1 0,-1-1 1,0 1-1,0-1 0,1 0 1,-1 1-1,0-1 0,0 0 0,1 1 1,-1-1-1,1 0 0,-1 0 1,0 1-1,1-1 0,-1 0 0,0 0 1,1 0-1,-1 1 0,1-1 1,-1 0-1,1 0 0,-1 0 0,1 0 1,-1 0-1,0 0 0,1 0 1,-1 0-1,1 0 0,-1 0 0,1 0 1,-1 0-1,1 0 0,-1 0 1,0-1-1,1 1 0,-1 0 0,1 0 1,-1 0-1,0-1 0,1 1 1,1-1 58,0-1 0,0 1 0,-1 0 0,1-1 0,0 1 0,-1-1 0,1 0 0,-1 1 1,0-1-1,0 0 0,2-2 0,-2-1-49,1 0 1,-1 0-1,0 0 1,0 0-1,-1-1 0,0 1 1,0 0-1,0 0 1,0 0-1,-1-1 1,0 1-1,0 0 0,0 0 1,-2-5-1,2 9-50,0-1-1,1 1 1,-1-1-1,0 1 1,1 0-1,-1 0 1,0-1 0,0 1-1,0 0 1,0 0-1,0 0 1,-1 0-1,1 0 1,0 0-1,0 0 1,-1 1-1,1-1 1,0 0-1,-1 1 1,-1-1 0,1 0-18,0 1 0,0 1 0,0-1 0,0 0 0,0 0 0,0 1 0,-1-1 0,1 1 0,0 0 0,1-1 1,-1 1-1,0 0 0,0 0 0,0 0 0,0 0 0,1 1 0,-1-1 0,-2 3 0,-2 1-371,2 0 1,-1-1-1,1 1 0,0 1 0,0-1 0,0 1 0,0-1 1,-4 12-1,-1 6-1268</inkml:trace>
</inkml:ink>
</file>

<file path=ppt/ink/ink2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8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518 263 896,'-7'-9'427,"0"1"-1,0 0 1,0 0 0,-1 1-1,0 0 1,-1 0 0,1 1-1,-12-6 1,10 7-336,0 1-1,-1 1 1,1-1 0,-1 2 0,1 0-1,-1 0 1,0 1 0,0 0 0,0 1-1,1 0 1,-1 0 0,0 2-1,0-1 1,0 1 0,1 1 0,-19 6-1,11-2-37,1 0 0,0 1-1,0 1 1,1 1 0,0 0-1,0 1 1,1 0 0,1 2-1,-15 14 1,23-20 2,-1 1-1,1 0 1,1 0 0,-1 0-1,1 1 1,1 0-1,0 0 1,0 0 0,1 0-1,0 1 1,0-1-1,1 1 1,0 0 0,1-1-1,0 13 1,1-8 18,1 0 0,1 0 0,0-1 1,1 1-1,1-1 0,0 0 0,1 0 0,0 0 0,1 0 0,8 13 1,-4-9 2,1 0 0,1-1 1,1 0-1,0-1 1,1 0-1,0-2 1,1 1-1,1-2 0,0 0 1,1-1-1,0 0 1,1-1-1,0-2 1,0 1-1,25 6 0,-29-12-32,-1 0 0,1-1-1,0 0 1,0-2-1,0 1 1,-1-2 0,1 0-1,0 0 1,0-1 0,-1-1-1,1 0 1,23-10-1,-18 4 17,0-1 0,0 0 0,-1-2 0,-1 0-1,0-1 1,0-1 0,25-28 0,-1-10 168,-37 48-227,-2 0 0,1-1-1,0 1 1,-1-1-1,0 0 1,0 0-1,-1 0 1,1 0-1,-1 0 1,1-7-1,-2 12-5,-1 0 1,1 0-1,-1 0 0,1 0 0,0 0 0,-1 0 0,1 0 1,-1 0-1,1 0 0,0 0 0,-1 0 0,1 0 0,-1 0 0,1 0 1,0 0-1,-1 1 0,1-1 0,0 0 0,-1 0 0,1 0 1,0 1-1,-1-1 0,1 0 0,0 1 0,-1-1 0,1 0 0,0 0 1,0 1-1,-1-1 0,1 1 0,0-1 0,0 0 0,0 1 0,0-1 1,-1 0-1,1 1 0,0-1 0,0 1 0,0-1 0,0 0 1,0 1-1,0-1 0,0 1 0,0 6-1,0-1 1,0 1-1,0-1 1,1 1-1,0-1 1,0 1-1,1-1 0,0 0 1,0 0-1,0 0 1,1 0-1,0 0 1,0 0-1,0-1 0,1 0 1,0 1-1,0-1 1,0 0-1,1-1 0,-1 1 1,1-1-1,0 0 1,1 0-1,-1-1 1,9 5-1,-5-3 28,0 0 1,0-1-1,1 0 1,0-1-1,0 0 0,0 0 1,0-1-1,0 0 1,0-1-1,1 0 0,-1-1 1,0 0-1,1-1 1,-1 0-1,17-3 0,16-9 55,-1-2-1,0-1 0,60-34 1,-81 38-38,-1 0 1,0-2-1,-1 0 1,0-2 0,-1 0-1,-1-1 1,-1 0-1,21-30 1,-29 34-32,-1 0 1,-1-1 0,0 0-1,-1 0 1,0 0 0,-1 0-1,-1-1 1,-1 1 0,0-1-1,0 0 1,-2 0 0,1 0-1,-2 0 1,0 0 0,-1 1-1,-1-1 1,0 0 0,-1 1-1,0 0 1,-1 0 0,-1 0-1,0 0 1,-1 1 0,0 0-1,-1 0 1,-1 1 0,0 0-1,-1 1 1,0 0 0,0 0-1,-22-16 1,23 21-25,-1 0-1,-1 0 1,1 1-1,-1 1 1,1-1-1,-1 2 1,0 0 0,-1 0-1,1 1 1,0 0-1,-1 1 1,0 0 0,1 1-1,-1 0 1,1 1-1,-1 0 1,1 1-1,-1 0 1,1 1 0,-19 7-1,-1 2-53,0 2-1,1 1 1,0 1-1,1 2 1,-48 38-1,62-44 74,0 1-1,1 1 1,0 1 0,1 0 0,1 0-1,0 1 1,-12 23 0,20-33-27,1 0-1,0 1 1,0 0 0,0 0 0,1 0 0,0 0 0,0 0 0,1 0 0,0 0-1,0 1 1,1-1 0,0 0 0,0 1 0,1-1 0,0 0 0,0 1-1,0-1 1,1 0 0,0 0 0,1 0 0,-1 0 0,7 9 0,-6-11-87,1-1 1,0 0-1,0 0 1,0 0 0,0 0-1,0-1 1,1 1-1,0-1 1,0 0-1,0-1 1,0 1 0,0-1-1,0 0 1,1-1-1,-1 1 1,1-1 0,6 1-1,6 1-336,1-2 0,-1 0-1,0-1 1,20-2 0,35-8-961</inkml:trace>
</inkml:ink>
</file>

<file path=ppt/ink/ink2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29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514 23 1280,'-3'-2'137,"0"0"0,0-1-1,0 1 1,0 0 0,0 0 0,-1 1 0,1-1 0,-1 1-1,1 0 1,-1 0 0,1 0 0,-1 0 0,0 1-1,1-1 1,-1 1 0,0 0 0,0 0 0,1 0 0,-1 1-1,0-1 1,1 1 0,-1 0 0,0 0 0,1 0 0,-1 0-1,1 1 1,0 0 0,-4 1 0,-29 17 194,1 1-1,1 1 1,-42 37 0,32-25 159,42-33-467,0 0 0,0 1 0,0-1 0,0 1 0,0 0 0,0-1 0,1 1 0,-1 0 0,0 0 0,1 0 0,0 0 0,0 1 0,-1-1-1,1 0 1,0 1 0,1-1 0,-1 0 0,0 1 0,1-1 0,-1 5 0,2-5-4,-1-1-1,1 1 1,0 0 0,0 0-1,0-1 1,0 1-1,1 0 1,-1-1 0,0 1-1,1-1 1,-1 1-1,0-1 1,1 0-1,0 0 1,-1 0 0,1 0-1,0 0 1,0 0-1,-1 0 1,1 0 0,0-1-1,0 1 1,0-1-1,0 1 1,0-1 0,0 0-1,3 0 1,91 17 613,-39-9-550,-1 3 1,0 2 0,0 2-1,90 39 1,-138-49-64,0-1 1,0 1-1,0 0 0,-1 1 0,0 0 0,0 0 1,-1 1-1,0-1 0,0 2 0,0-1 1,-1 0-1,0 1 0,0 0 0,3 9 1,-6-11 5,0-1 0,0 0 0,0 1 1,-1-1-1,0 1 0,0 0 1,-1-1-1,0 1 0,0-1 1,0 1-1,0 0 0,-1-1 1,0 1-1,0-1 0,-1 1 1,1-1-1,-1 1 0,-1-1 0,1 0 1,-1 0-1,1 0 0,-1 0 1,-7 7-1,-3 2 63,-1-1 0,0 0 0,0-1 0,-2 0 0,1-2 0,-1 0-1,-1 0 1,0-2 0,0 0 0,-1-1 0,-21 6 0,12-6-19,-1 0-1,0-2 1,0-1 0,0-1 0,-1-1-1,-50-4 1,53-3 1,0 0 0,0-2 1,-37-14-1,38 12-498,-1 1 1,1 0-1,-36-4 1,48 14-981</inkml:trace>
</inkml:ink>
</file>

<file path=ppt/ink/ink2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0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286 318 896,'-5'121'3172,"1"-66"-2397,2 0 0,3 0 1,14 101-1,-12-142-697,-1-1 0,2 1 0,0-1 0,1 0 1,0 0-1,1 0 0,0-1 0,1 0 0,1 0 0,0-1 1,0 0-1,1 0 0,0-1 0,1 0 0,0 0 1,1-1-1,0-1 0,0 0 0,1 0 0,17 8 0,-20-13-44,-1 0-1,1-1 0,-1 0 1,1 0-1,-1-1 0,1 0 1,0 0-1,0-1 0,0 0 1,-1-1-1,1 0 0,0 0 0,-1-1 1,1 0-1,-1-1 0,1 0 1,-1 0-1,9-5 0,14-9 11,0 0 0,-2-2 0,30-25 0,-57 43-42,14-13 23,0 0 0,0-1 0,-2-1 0,0 0-1,0-1 1,-2-1 0,0 0 0,-1 0 0,-1-2 0,-1 1 0,0-1 0,-2 0 0,0-1-1,-1 1 1,-2-1 0,0-1 0,-1 1 0,-1 0 0,0-1 0,-2 1 0,-1-1 0,-1 1-1,0-1 1,-2 1 0,0 0 0,-2 0 0,0 0 0,-1 1 0,-13-26 0,8 25-44,0-1 0,-2 1 1,0 1-1,-1 1 0,-1 0 1,-1 1-1,-1 0 0,0 2 1,-29-21-1,31 27 3,-1 0 1,1 1-1,-1 1 1,-1 1-1,1 1 0,-1 0 1,-1 1-1,1 1 0,-1 1 1,1 0-1,-1 1 1,0 1-1,-22 2 0,11 2-3,-1 0-1,1 2 0,1 2 1,-1 0-1,1 2 0,0 2 1,1 0-1,1 2 0,-1 0 0,2 2 1,0 2-1,-31 25 0,51-38-3,0 2 0,0-1-1,0 1 1,1-1-1,0 1 1,0 1 0,0-1-1,1 1 1,0 0 0,1 0-1,-1 0 1,1 0-1,1 1 1,-1-1 0,1 1-1,0 0 1,0 13 0,2-14 7,0 0 1,1 0 0,0 0 0,0-1-1,1 1 1,-1 0 0,2-1 0,-1 1 0,1-1-1,0 1 1,0-1 0,1 0 0,0 0-1,0-1 1,0 1 0,0-1 0,1 0 0,0 0-1,10 7 1,9 5 40,0-2-1,1 0 1,0-2-1,1-1 1,0-1 0,1-1-1,0-1 1,1-2 0,-1 0-1,2-2 1,30 1-1,41 0 21,176-13-1,123-29-3372,-313 28 2155</inkml:trace>
</inkml:ink>
</file>

<file path=ppt/ink/ink2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1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24 2816,'-32'-23'1408,"32"39"-1280,6-13 2304,3 10-2304,-1 1 0,1 2 384,2 3 0,3-3-896,0-3 0,4-3-512,2-1 128</inkml:trace>
</inkml:ink>
</file>

<file path=ppt/ink/ink2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1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520 9 1280,'-2'-1'88,"0"0"-1,1 0 1,-1 0 0,0 0-1,0 0 1,0 1 0,0-1 0,0 0-1,0 1 1,0 0 0,-1-1-1,1 1 1,0 0 0,0 0-1,0 0 1,0 0 0,-3 1-1,-50 9 1114,26-5-652,7 0-411,-1 0 0,1 2 0,1 0 0,-37 18 0,32-14 59,0 0-1,-38 9 1,47-15-103,0 0 0,-30 13-1,44-17-81,-1 1-1,1-1 1,0 0-1,0 1 1,0 0-1,0 0 0,1 0 1,-1 0-1,0 0 1,1 0-1,-1 1 1,1-1-1,0 1 1,0-1-1,0 1 0,0 0 1,0 0-1,1 0 1,-1 0-1,1 0 1,-2 7-1,4-8-2,-1 1 0,1 0 0,0-1 0,0 1-1,0-1 1,0 1 0,0-1 0,1 0 0,-1 1 0,1-1-1,0 0 1,-1 0 0,1 0 0,0 0 0,0 0 0,0-1 0,0 1-1,5 2 1,47 26 71,-48-27-72,31 12 40,0-2 0,1-2 0,0-1 0,57 7 0,-17-3-53,-75-13 10,52 9 32,0 3 0,89 34 0,-131-43 22,-1 2 0,1-1-1,-1 2 1,-1-1 0,1 2-1,-1 0 1,-1 0 0,1 1 0,-1 0-1,-1 0 1,0 1 0,0 1-1,-1 0 1,0 0 0,-1 0 0,0 1-1,5 14 1,-11-23-13,0 1 0,0-1 1,-1 1-1,1-1 0,-1 1 0,0-1 1,0 1-1,0-1 0,-1 1 0,1-1 0,-1 1 1,0-1-1,1 1 0,-2-1 0,1 0 0,0 1 1,-1-1-1,1 0 0,-1 0 0,0 0 0,0 0 1,0-1-1,-1 1 0,1 0 0,-1-1 0,1 1 1,-1-1-1,0 0 0,0 0 0,0 0 0,-4 1 1,-7 5 83,0 0 1,-1-2-1,0 0 0,0 0 1,-23 4-1,-10 3 34,0-3 0,-1-2 0,0-2 0,-65 0 0,102-6-143,-1-1 0,0 0 0,0-1-1,0 0 1,1-1 0,0-1 0,-1 0 0,1-1 0,0 0 0,1 0 0,0-1 0,-1-1 0,2 0 0,-1 0 0,1-1 0,0-1 0,1 0 0,0 0 0,0 0-1,1-1 1,-12-20 0,4 3-56,2 0-1,-13-33 1,23 53-180,2 9-312,2-1 460,0 0-1,0 0 0,0 0 1,0 0-1,1-1 0,-1 1 1,0 0-1,1 0 1,-1 0-1,1 0 0,-1 0 1,1-1-1,-1 1 0,1 0 1,-1 0-1,1-1 0,0 1 1,1 0-1,14 10-1233,6 1-107</inkml:trace>
</inkml:ink>
</file>

<file path=ppt/ink/ink2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2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2 2048,'-2'-1'87,"1"1"0,-1 0 1,1 0-1,-1 0 0,1 0 1,-1 0-1,1 0 0,0 0 0,-1 1 1,1-1-1,-1 1 0,1-1 0,0 1 1,-1-1-1,1 1 0,0-1 0,0 1 1,-1 0-1,1 0 0,0 0 0,0 0 1,-1 1-1,-1 1 89,1 0 0,0 1 0,0-1 0,0 0 0,0 1 0,1-1 0,-1 1 0,0 5 0,-2 9 269,1 0-1,-1 34 1,3-45-485,1 17 90,0-1 0,2 1 0,0-1 0,9 37 0,-8-46 76,1 0 0,1-1 1,0 1-1,1-1 0,0 0 1,1-1-1,0 1 0,15 18 1,-19-28-115,0 0 0,1 0 0,-1 0 1,1 0-1,-1-1 0,1 0 0,0 1 1,0-1-1,0-1 0,0 1 0,1-1 1,-1 1-1,0-1 0,0 0 0,1-1 0,-1 1 1,1-1-1,-1 0 0,6 0 0,-2-1-160,-1 0 0,0 0-1,-1-1 1,1 0-1,0 0 1,0 0 0,-1-1-1,1 0 1,-1-1 0,0 1-1,8-7 1,24-28-876</inkml:trace>
</inkml:ink>
</file>

<file path=ppt/ink/ink2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2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20 3712,'-62'-19'1792,"53"38"-2304,14-15 2944,4 0-2432,5 8 128,4 0-768,1 8 0,5 0 0,-5-1 0</inkml:trace>
</inkml:ink>
</file>

<file path=ppt/ink/ink2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3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1152,'1'1'198,"0"0"0,0 0-1,0 0 1,0 0 0,0 0 0,0 0-1,0 0 1,0 0 0,0 1 0,-1-1 0,1 0-1,0 1 1,-1-1 0,1 0 0,-1 1-1,0-1 1,1 1 0,-1-1 0,0 1 0,0 2-1,14 58-592,-8-35 882,77 290 1945,-77-287-1972,-6-29-432,1 0 0,-1 0 0,0 0 0,0 0 0,0 0 0,0 0 0,0 0 0,0 0 0,0 0 0,0 0 0,0 0-1,0 0 1,-1 1 0,1-1 0,0 0 0,-1 0 0,1-1 0,0 1 0,-1 0 0,0 0 0,1 0 0,-1 0 0,-1 1 0,2-2-13,-1 0 0,0 0 1,0-1-1,0 1 0,1 0 0,-1-1 1,0 1-1,0 0 0,1-1 0,-1 1 1,0-1-1,1 1 0,-1-1 0,0 1 1,1-1-1,-1 1 0,1-1 0,-1 0 1,1 1-1,-1-1 0,1 0 0,0 0 1,-1 1-1,1-1 0,0 0 0,-1 0 1,1 0-1,0 1 0,0-1 1,0 0-1,0-1 0,-9-32 96,8 30-70,-2-13-44,0-1 1,2 1 0,0-1 0,0 0-1,2 0 1,0 1 0,2-1-1,-1 1 1,2-1 0,1 1 0,0 0-1,1 0 1,9-19 0,-9 24-3,0 1 0,1 0 0,1 0-1,-1 0 1,2 1 0,-1 0 0,1 1 0,1 0 0,0 0 0,0 1 0,0 0 0,1 1 0,1 0 0,-1 1 0,1 0 0,0 1 0,0 0 0,23-5 0,-8 4 51,0 1-1,0 1 1,1 1 0,33 1 0,-52 3-31,0-1 1,0 2-1,0-1 1,0 1-1,-1 0 0,1 1 1,0 0-1,-1 0 0,0 1 1,0 0-1,0 1 1,0 0-1,-1 0 0,1 0 1,-1 1-1,9 10 0,-1 3 63,0 0 0,-2 0 0,0 2 0,-2-1-1,0 2 1,-1-1 0,-1 1 0,-1 1 0,-1 0-1,-1 0 1,-1 0 0,-2 1 0,0 0 0,-1-1-1,-1 1 1,-5 44 0,3-61-74,-1 0 0,-1 0-1,1 0 1,-1 0 0,-5 8 0,-4 10-1456,10-14 44</inkml:trace>
</inkml:ink>
</file>

<file path=ppt/ink/ink2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4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0 160 1152,'32'-10'921,"46"-8"0,-50 12-459,-20 5-404,-1 0 0,1 0-1,0 1 1,0 0 0,0 0 0,-1 1 0,1 0 0,0 0-1,-1 1 1,1 0 0,-1 1 0,1-1 0,-1 1 0,0 1-1,0-1 1,0 1 0,-1 0 0,1 1 0,-1 0 0,0 0-1,0 0 1,-1 1 0,10 11 0,-4-3 48,-1 1 1,-1 0 0,0 0-1,-1 1 1,0 0-1,-2 0 1,0 1-1,-1 0 1,5 26-1,-4-10 49,2 16 348,25 87-1,-29-124-399,0 0-1,1-1 1,0 1 0,1-1 0,0-1-1,0 1 1,1-1 0,1 0 0,0 0 0,0-1-1,1 0 1,17 13 0,-17-17-46,1 0-1,0-1 1,0 1-1,0-2 1,0 0-1,1 0 1,0-1-1,-1 0 1,1-1-1,21 0 1,-9-1 32,-1-1 0,0-2 0,0 0 0,31-9 0,-24 3-44,0-1 0,-1-2 1,0-1-1,-1-1 0,0-1 1,-1-1-1,-1-1 0,-1-2 1,0 0-1,-2-2 0,34-38 1,-41 41-18,-1-1 0,-2 0 0,0 0 1,0-1-1,-2-1 0,-1 0 0,0 0 1,-2-1-1,0 0 0,-1 0 0,-2 0 1,0-1-1,-1 0 0,-2 0 0,0 1 0,-3-28 1,0 27-200,-7-52-1380,9 72 1474,-1 0-1,1 0 1,-1 0-1,0 1 1,0-1-1,0 0 1,0 1-1,0-1 1,-1 0-1,1 1 0,-1 0 1,0-1-1,0 1 1,0 0-1,0 0 1,0 0-1,0 0 1,0 0-1,-1 1 1,-2-3-1,-2 4-1159,-2 3 64</inkml:trace>
</inkml:ink>
</file>

<file path=ppt/ink/ink2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4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1 640,'-23'89'3712,"-45"394"-1549,37-231-1254,29-238-841,-43 236 1634,45-249-1660,0 1 0,0-1 0,0 1 0,-1-1-1,1 0 1,-1 1 0,1-1 0,-1 1 0,0-1 0,1 0-1,-1 0 1,0 1 0,0-1 0,0 0 0,0 0-1,-2 2 1,3-3-41,-1-1 0,1 1 0,-1 0-1,1-1 1,-1 1 0,1 0 0,-1-1-1,1 1 1,0-1 0,-1 1 0,1 0-1,0-1 1,-1 1 0,1-1 0,0 1-1,-1-1 1,1 1 0,0-1 0,0 1-1,0-1 1,-1 0 0,1 1 0,0-1-1,0 1 1,0-1 0,0-1 0,-1-2-198,1-1 1,-1 1-1,1-1 1,0 1 0,0-1-1,0 0 1,1 1-1,-1-1 1,1 1 0,3-8-1,13-9-1019,6 7 43</inkml:trace>
</inkml:ink>
</file>

<file path=ppt/ink/ink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4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19 2432,'-3'-9'786,"1"9"283,-1 19 1308,3-15-2244,0 1 0,0-1 0,0 0 0,0 1 0,1-1 0,0 0 0,0 1 0,0-1 1,1 0-1,2 7 0,0-6-32,-1-1 1,1 0 0,0 0-1,0 0 1,1 0 0,-1-1-1,1 1 1,-1-1 0,1-1-1,0 1 1,0 0 0,8 1-1,-10-3-75,0 0 0,0-1-1,0 1 1,1-1 0,-1 0-1,0 0 1,0 0 0,0-1-1,1 1 1,-1-1-1,0 1 1,0-1 0,0 0-1,0-1 1,0 1 0,0 0-1,0-1 1,0 1 0,-1-1-1,1 0 1,-1 0-1,1 0 1,-1-1 0,4-3-1,-4 3-7,1-1 0,-1 0-1,0 0 1,0 0 0,0 0-1,0-1 1,-1 1 0,0 0-1,1-1 1,-2 1 0,1-1-1,0 1 1,-1-1 0,0 1-1,-1-7 1,1 9-9,0 1-1,0-1 1,0 1 0,-1-1-1,1 1 1,-1-1 0,1 1-1,-1-1 1,1 1 0,-1 0-1,0-1 1,0 1 0,0 0-1,0 0 1,1 0 0,-2-1-1,1 1 1,0 0 0,-1-1-1,0 2-4,0-1-1,1 1 1,-1-1-1,0 1 1,1 0-1,-1 0 1,0 0-1,1 0 1,-1 0-1,0 0 1,1 0 0,-1 1-1,0-1 1,1 0-1,-1 1 1,1 0-1,-1-1 1,1 1-1,-1 0 1,1 0-1,-3 1 1,1 0-81,1-1 0,-1 1 0,1 0 0,0 0 1,0 0-1,-1 0 0,1 0 0,0 1 0,1-1 1,-1 0-1,0 1 0,1 0 0,0-1 1,-1 1-1,1 0 0,0 0 0,0-1 0,0 1 1,1 0-1,-1 0 0,1 0 0,0 0 0,0 0 1,0 0-1,0 0 0,0 0 0,0 0 0,1 0 1,1 6-1,8 14-1203</inkml:trace>
</inkml:ink>
</file>

<file path=ppt/ink/ink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3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95 7424,'-15'-11'3712,"24"22"-4224,0-11 7039,2 0-6399,-2-3 128,0 3 0,5 0 0,-9-13-1792,-1-6 1,-13-8-641,-20-5 128</inkml:trace>
</inkml:ink>
</file>

<file path=ppt/ink/ink2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35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1 896,'11'9'278,"0"-1"0,1 0-1,-1-1 1,1 0 0,1-1 0,-1 0 0,16 4 0,-14-5-30,1 1 0,-1 1 0,0 0 0,-1 1 1,24 17-1,3 13-29,-2 2 0,-2 1 0,-2 2 0,37 61 0,-31-38 319,-3 3 0,41 104 0,-61-127-199,-2 1-1,-2 1 1,-2 0 0,-2 0-1,4 86 1,-12-106-194,-1-1 1,-2 1-1,-1-1 0,-1 0 1,-1 0-1,-1 0 0,-2 0 1,0-1-1,-2 0 0,-1-1 1,-24 42-1,23-49-72,-80 115 399,80-118-394,0 0-1,-1-1 1,-1-1-1,0 0 1,-1-1-1,-20 13 1,30-23-66,0 0 0,1 0 0,-1 0 1,0 0-1,0-1 0,0 0 0,0 0 0,0 0 0,-6-1 1,-28 8-2780,38-6 1316,1-1 22</inkml:trace>
</inkml:ink>
</file>

<file path=ppt/ink/ink2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9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3328,'-2'3'231,"-1"-1"0,1 1 0,-1-1 0,1 1-1,0 0 1,0 0 0,0 0 0,1 0 0,-1 1 0,1-1 0,0 0 0,0 1 0,0-1 0,0 1-1,0-1 1,1 1 0,-1 3 0,0 73 1866,2-51-1929,3 121 562,27 166 0,48 152 851,-42-263-1294,-8-62-46,15 98-1506,-43-234 954,0 0 0,-1 0 0,0 0 0,0 0-1,0 0 1,-1 0 0,0 0 0,0 0 0,-1 0 0,0 0 0,-5 12 0,-3-9-1353</inkml:trace>
</inkml:ink>
</file>

<file path=ppt/ink/ink2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19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5 276 3456,'-1'-5'170,"0"0"0,0 0 1,0 0-1,1 0 0,0 0 0,0 0 1,0 0-1,1 0 0,-1 0 1,1 0-1,0 0 0,1 0 0,-1 0 1,1 1-1,0-1 0,4-6 0,-1 5 19,0-1-1,0 1 1,1 0-1,0 0 0,0 1 1,1-1-1,-1 1 1,1 1-1,15-8 0,19-9 30,1 2 0,0 3 0,2 0 0,0 3 0,0 2 0,1 2 0,0 1 0,1 3 0,0 2-1,0 1 1,-1 3 0,1 1 0,74 15 0,-88-9-36,0 2 0,0 1-1,-2 2 1,1 1 0,-2 1 0,0 1 0,0 2-1,-2 1 1,0 1 0,-2 1 0,0 2-1,-1 0 1,-2 1 0,0 2 0,-2 0 0,0 1-1,-2 1 1,-1 1 0,-2 0 0,0 1 0,-2 1-1,13 47 1,-24-72-154,-1 0 1,0 0-1,0 1 0,0-1 1,0 1-1,-1-1 0,0 0 0,-1 1 1,0-1-1,1 0 0,-2 1 0,1-1 1,-1 0-1,0 0 0,0 0 0,-6 10 1,3-9 14,0 0 1,0-1-1,0 0 0,-1 0 1,0 0-1,0-1 1,-1 0-1,0 0 1,1-1-1,-2 1 1,1-1-1,-12 4 1,-74 25 211,-1-4 1,-181 30 0,260-56-540,5 0-346,-1-1 0,1-1 0,-1 0 0,-21 0 0,32-1 549,0-1 0,-1 1 1,1 0-1,-1 0 0,1 0 1,0 0-1,-1-1 0,1 1 0,0 0 1,-1 0-1,1-1 0,0 1 0,-1 0 1,1-1-1,0 1 0,0 0 1,-1-1-1,1 1 0,0 0 0,0-1 1,0 1-1,-1-1 0,1 1 0,0 0 1,0-1-1,0 1 0,0-1 0,0 1 1,0-1-1,0 1 0,0 0 1,0-1-1,0 1 0,0-1 0,0 1 1,0-1-1,0 1 0,1 0 0,-1-1 1,0 1-1,0-1 0,0 1 1,1 0-1,-1-1 0,0 1 0,0 0 1,1-1-1,-1 1 0,0 0 0,1-1 1,20-10-2096</inkml:trace>
</inkml:ink>
</file>

<file path=ppt/ink/ink2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0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50 8576,'-26'-39'4224,"34"32"-6912,7 3 8960,2 4-8448,8 0 0,4 11-1920,-6 5 128</inkml:trace>
</inkml:ink>
</file>

<file path=ppt/ink/ink2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7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 3072,'3'-3'152,"1"-1"0,0 0 1,0 1-1,0 0 0,0 0 0,1 0 1,-1 0-1,1 1 0,-1 0 0,1 0 1,0 0-1,0 1 0,0-1 0,0 1 0,0 0 1,0 1-1,1-1 0,-1 1 0,0 0 1,0 0-1,11 2 0,-3 0-107,1 1 0,-1 1-1,0-1 1,0 2 0,0 0 0,-1 1-1,0 0 1,0 1 0,0 0-1,-1 1 1,0 0 0,0 0 0,13 15-1,-17-15 53,0 1-1,0 0 0,-1 1 0,0-1 0,0 1 0,-1 1 1,0-1-1,-1 0 0,-1 1 0,1 0 0,-2 0 1,1 0-1,-2 0 0,1 1 0,-2-1 0,0 19 0,-2-4 118,1-7 93,0 1 0,1-1-1,4 36 1,-3-49-259,0-1 0,1 1 0,0 0 0,0-1 0,0 0 0,0 1 0,1-1 0,0 0 0,0 0 0,0 0 0,1-1 0,0 1 0,0-1 0,0 0-1,0 0 1,0 0 0,8 4 0,3 0-15,0 0-1,0-2 1,1 1 0,0-2-1,0 0 1,1-1-1,-1-1 1,1 0 0,0-1-1,0-1 1,28-1-1,-7-3-54,-1-1-1,1-2 0,-1-1 0,39-14 1,-52 14-60,-1-2 1,-1 0 0,0-2 0,0 0 0,-1-2-1,23-17 1,-35 24-6,-1-1 0,1-1 0,-2 1 0,1-1 0,-1 0 0,0-1 0,-1 0 0,0 0 0,0 0 0,-1-1 0,0 0 0,-1 0 0,0 0 0,-1-1 0,0 1 0,2-12 0,-3 5-107,-1 1-1,-1-1 1,0 0 0,-2 1 0,1-1 0,-6-16-1,6 26 34,0 1 0,-1 0-1,0 0 1,0 0 0,-1 0-1,0 0 1,0 1-1,0-1 1,0 1 0,-1 0-1,0 0 1,0 0 0,-1 0-1,1 1 1,-1 0 0,0 0-1,0 0 1,0 0 0,-6-2-1,-17-3-755</inkml:trace>
</inkml:ink>
</file>

<file path=ppt/ink/ink2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8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353 1 2432,'-2'1'210,"0"1"1,0 0-1,0 0 0,0 0 1,0 0-1,0 0 1,0 0-1,1 0 0,-1 1 1,1-1-1,0 1 0,-1-1 1,1 1-1,0-1 0,1 1 1,-1 0-1,0-1 1,1 1-1,-1 0 0,1 0 1,0-1-1,0 1 0,0 0 1,1 3-1,-3 12-200,-161 816 3326,139-726-2725,-85 396 1970,86-397-2434,19-90-4006,10-64 659,6 22 1515</inkml:trace>
</inkml:ink>
</file>

<file path=ppt/ink/ink2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8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3328,'2'-1'82,"0"0"0,0 1 0,0 0 0,0-1 1,0 1-1,0 0 0,0 0 0,1 0 0,-1 0 0,0 1 0,0-1 0,0 0 0,0 1 1,-1 0-1,1-1 0,0 1 0,0 0 0,0 0 0,0 0 0,-1 0 0,1 0 1,0 0-1,-1 1 0,1-1 0,1 3 0,6 5 481,-1 1 1,0 1-1,8 13 0,-6-7-66,249 361 1252,-230-333-1508,-3 1-1,-1 1 1,-2 1 0,-2 1-1,-3 1 1,18 73-1,-30-94-90,-1 0-1,-2 1 1,0-1-1,-2 1 0,-1 0 1,-2-1-1,-1 1 1,-1-1-1,-1 1 1,-2-1-1,-1-1 0,-22 55 1,14-49-324,-1 0-1,-1-2 1,-2 0 0,-1-1 0,-37 42 0,56-70-200,1-3 281,1 0-1,0 1 0,0-1 0,-1 1 0,1-1 0,0 0 0,-1 1 0,1-1 0,-1 1 0,1-1 0,0 0 0,-1 0 0,1 1 0,-1-1 0,1 0 0,-1 0 0,1 0 0,-1 1 0,1-1 0,-1 0 0,1 0 1,-1 0-1,1 0 0,-1 0 0,0 0 0,-4-3-1698</inkml:trace>
</inkml:ink>
</file>

<file path=ppt/ink/ink2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9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3840,'25'-22'1920,"36"47"-2176,-24-25 2688,-9 11-3072,4-2 0,8-2-1280,-3 9 0</inkml:trace>
</inkml:ink>
</file>

<file path=ppt/ink/ink2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9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4992,'114'9'2432,"27"34"-2688,-108-36 4608,14 2-5120,4 7 128,1-6-2176,-4 3 128</inkml:trace>
</inkml:ink>
</file>

<file path=ppt/ink/ink2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0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93 593 4224,'0'-1'77,"-1"0"0,1 0 0,-1 1 0,1-1 1,-1 0-1,1 1 0,-1-1 0,0 1 0,1-1 0,-1 1 1,0-1-1,1 1 0,-1-1 0,0 1 0,1-1 0,-1 1 1,0 0-1,0 0 0,0-1 0,1 1 0,-1 0 0,0 0 0,0 0 1,0 0-1,0 0 0,1 0 0,-1 0 0,0 0 0,0 0 1,0 0-1,0 0 0,1 1 0,-1-1 0,0 0 0,0 1 0,1-1 1,-1 0-1,0 1 0,0-1 0,1 1 0,-1-1 0,-1 2 1,1 2 189,-1 0 1,0 0 0,1 0 0,0 0-1,0 0 1,0 0 0,0 0 0,1 0-1,0 7 1,0 21 585,5 46 0,0-36-662,2 0 0,2 0 0,1-1 0,2-1 1,2 1-1,2-2 0,1 0 0,31 50 0,-36-70-118,1-1-1,0-1 1,2 1 0,0-2 0,0 0-1,2-1 1,0-1 0,1 0 0,0-1-1,1-1 1,0-1 0,1-1 0,0 0-1,0-2 1,1 0 0,0-1-1,35 6 1,-39-12-51,0 1-1,1-2 0,-1 0 1,0-1-1,0-1 1,0-1-1,0 0 0,0-1 1,-1-1-1,1-1 0,15-7 1,-4 0 49,0-2 0,-1 0 0,-1-2 0,-1-1 0,28-24 0,-32 22-24,-2 0 0,0-1 0,-1-1 0,-1 0 0,-1-2 1,-1 0-1,-1 0 0,-2-2 0,0 1 0,-2-2 0,0 1 0,-2-1 0,-1-1 0,-1 1 1,-2-1-1,0 0 0,-2 0 0,-1-1 0,-2 1 0,0 0 0,-2 0 0,-1 0 0,-9-32 0,4 24-36,-2 1 0,-1 0 0,-1 1-1,-2 1 1,-2 0 0,-1 1-1,-1 1 1,-2 1 0,-42-49-1,43 58-26,-1 1 0,-1 1-1,0 1 1,-2 1-1,0 0 1,0 2-1,-2 1 1,0 1 0,0 2-1,-1 0 1,0 2-1,-57-12 1,50 15-10,-1 2 1,0 2-1,0 1 1,0 2-1,-66 9 1,83-7-25,0 1 0,1 0 0,0 1 0,0 1 0,0 1 0,0 1 0,1 0 0,1 1 0,-1 0 0,1 1 0,1 1 0,0 0 0,-17 19 0,25-23-51,0 0 1,1 0 0,0 1 0,0 0 0,1 0-1,0 0 1,1 0 0,-1 1 0,1-1 0,1 1-1,0 0 1,0 0 0,1 0 0,0 0 0,0 0-1,1 0 1,1 0 0,-1 0 0,4 13 0,0-5-280,0-1 0,2 0 0,0 0 0,1 0 0,0-1 1,1 0-1,1 0 0,1-1 0,16 21 0,37 30-1561</inkml:trace>
</inkml:ink>
</file>

<file path=ppt/ink/ink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5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122 466 2816,'-17'-13'1197,"7"17"403,-3 33 788,10-25-2325,-1 5 148,1 1 1,1-1 0,0 1-1,2 0 1,0 0 0,1 0-1,0-1 1,2 1-1,0 0 1,1-1 0,0 0-1,2 0 1,0 0 0,13 26-1,-12-31-186,0-1-1,0 0 1,1 0 0,0 0-1,1-1 1,0 0-1,0-1 1,1 0-1,1-1 1,-1 0 0,1 0-1,1-1 1,-1-1-1,1 0 1,0 0-1,1-1 1,-1-1 0,1 0-1,0-1 1,16 3-1,-7-5 0,0 0-1,0-1 0,0-1 0,0-2 1,0 0-1,-1-1 0,1-1 0,-1-1 1,0-1-1,20-9 0,-22 7 37,0 0 0,-1-1 1,0-1-1,-1 0 0,0-2 0,-1 0 0,0 0 0,-1-2 0,0 0 0,21-29 1,-20 18 48,0 0 0,-2-1 0,0-1 0,-2 0 0,-1-1 0,-2 0 0,0 0 0,3-32 0,-9 45-63,-1-1 1,-1 0-1,-1 1 1,0-1-1,-1 0 0,-1 0 1,0 1-1,-1-1 1,-1 1-1,-1 0 1,0 0-1,-1 0 0,-1 1 1,0-1-1,-1 2 1,-12-17-1,9 16-27,-2 0-1,0 1 1,-1 1 0,0 0-1,-1 1 1,0 0-1,-1 1 1,0 1-1,-1 0 1,0 2 0,0 0-1,-1 0 1,0 2-1,0 0 1,-33-5-1,29 8-28,0 0-1,-1 2 1,1 1-1,0 0 1,0 2-1,0 1 0,0 0 1,0 2-1,1 0 1,0 1-1,0 2 1,0 0-1,-28 16 1,28-12-37,0 2 0,1 0 1,1 1-1,1 1 0,0 1 1,1 0-1,0 1 1,-25 39-1,35-48 4,1 2 0,0-1 0,0 1 0,1 0 0,1 0 0,0 0 0,0 0 0,1 1 0,1 0 0,0 0 0,0-1 0,1 1 0,1 0 0,0 0 0,0 0 0,1 0 0,1 0 0,0 0 0,7 22 0,-5-25 12,0 0 0,0-1 1,1 0-1,0 0 0,0 0 1,1 0-1,0-1 0,0 1 1,0-2-1,1 1 0,1-1 1,-1 0-1,10 6 0,-6-6-10,1 0-1,0-1 0,0 0 1,0-1-1,1 0 1,0-1-1,-1 0 1,23 1-1,-7-3 1,0-1 0,0-1 0,0-2 0,-1-1 0,1-1 0,-1-1-1,0-2 1,30-12 0,33-19-80,-1-4 1,85-57-1,-144 86 103,-29 13 24,-1 1 0,1 0 0,0 0 1,0 0-1,-1 0 0,1 0 1,0 0-1,0 0 0,0 0 1,-1 0-1,1 0 0,0 0 0,0 0 1,-1 0-1,1 1 0,0-1 1,0 0-1,-1 1 0,1-1 1,0 0-1,0 1 0,1 2 29,-1 0-1,1 0 1,-1 0 0,0 0-1,0 0 1,0 1 0,0-1-1,-1 0 1,1 0-1,-1 1 1,0-1 0,0 0-1,0 0 1,-1 4 0,1 37 377,2-1 1,15 80 0,-14-108-420,0-1 1,1 1-1,1-1 0,0 0 1,1 0-1,1-1 1,0 1-1,0-1 0,2-1 1,-1 0-1,2 0 0,12 12 1,-18-20-202,1-1 0,-1 1 0,1-1 0,0 0 0,0-1 0,0 1 0,0-1 0,1 0 0,-1-1 0,0 1 0,1-1 0,0 0 0,-1 0 0,1-1 0,6 0 0,20-2-1584</inkml:trace>
</inkml:ink>
</file>

<file path=ppt/ink/ink2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1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5248,'3'1'139,"-1"-1"1,0 1-1,0 0 0,1 0 1,-1 0-1,0 0 0,0 0 1,0 0-1,0 0 1,0 1-1,-1-1 0,1 1 1,0 0-1,2 2 0,15 23 164,-11-16 528,0 0 0,0-1 0,16 16 0,-6-6-558,-2 1 1,-1 1-1,22 40 0,4 7-299,7 7 191,-22-33-49,2 0-1,48 55 1,-67-82-1641,-9-16 1445,0 0 0,1 1-1,-1-1 1,0 0 0,0 0 0,0 1-1,0-1 1,1 0 0,-1 0 0,0 1-1,0-1 1,0 0 0,0 1 0,0-1 0,0 0-1,0 0 1,0 1 0,0-1 0,0 0-1,0 1 1,0-1 0,0 0 0,0 1-1,0-1 1,0 0 0,0 0 0,0 1-1,-1-1 1,1 0 0,0 1 0,0-1 0,0 0-1,0 0 1,-1 1 0,1-1 0,0 0-1,0 0 1,0 0 0,-1 1 0,1-1-1,0 0 1,0 0 0,-1 0 0,1 0-1,0 1 1,0-1 0,-1 0 0,-4-4-1584</inkml:trace>
</inkml:ink>
</file>

<file path=ppt/ink/ink2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1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5504,'27'-7'2688,"53"-13"-3712,-55 15 5760,-2-2-4864,0 0 0,11 1-1024,-7-1 0,-3 4 384,-9 3 128,-12 3-896,-12 1 128</inkml:trace>
</inkml:ink>
</file>

<file path=ppt/ink/ink2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2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7552,'23'-16'3712,"76"23"-5504,-61-11 8448,8 1-6784,-3 3 128,-1 0-1792,-4 3 128,-5 10 512,-9 3 128</inkml:trace>
</inkml:ink>
</file>

<file path=ppt/ink/ink2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3.3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1029 1 1408,'-11'-1'1835,"-12"5"724,-100 38-1435,62-23-417,-76 35 1,86-29-477,1 3-1,2 2 1,1 1 0,1 3 0,2 2-1,1 1 1,-70 82 0,86-85-120,1 1 1,2 1-1,2 1 1,1 1-1,2 1 1,2 1-1,1 0 1,2 1-1,2 1 0,-13 83 1,20-70 39,2 1 1,3-1-1,2 1 1,3-1-1,1 0 1,4 0-1,1-1 1,3 0-1,34 83 1,-28-84 9,2-1 1,3 0-1,2-2 1,2-1-1,2-1 1,41 47-1,-42-62-38,2-1-1,1-1 1,1-2-1,47 30 1,-60-46-73,1 0 1,1-1-1,0-1 1,0-1-1,1-2 1,0 0-1,1-1 0,48 6 1,-69-13-148,-1 1 1,1-1-1,0 0 0,-1 0 1,1 0-1,0 0 1,-1-1-1,1 0 0,0 0 1,-1 0-1,1 0 1,-1 0-1,7-4 0,-8 3-101,0 1-1,0-1 0,-1 0 1,1 0-1,-1 0 0,1 0 0,-1 0 1,0 0-1,0 0 0,1-1 1,-2 1-1,1 0 0,0-1 1,0 1-1,-1-1 0,1 1 0,-1-1 1,0 1-1,0-1 0,0-4 1,0-9-1722</inkml:trace>
</inkml:ink>
</file>

<file path=ppt/ink/ink2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4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336 116 1664,'-30'-36'1045,"3"5"2027,25 28-2961,0 1-1,-1 0 1,1 0-1,-1 1 1,1-1 0,-1 0-1,0 1 1,0 0-1,0-1 1,1 1 0,-1 0-1,0 1 1,0-1-1,-1 0 1,1 1-1,0 0 1,0 0 0,0 0-1,0 0 1,0 0-1,0 0 1,0 1 0,0 0-1,0-1 1,-4 2-1,-5 2 215,1-1-1,-1 1 0,0 1 1,1 0-1,-13 8 0,15-7-191,0 0 0,0 1-1,1 0 1,0 0 0,1 1-1,-1 0 1,1 0 0,1 1-1,0 0 1,0 0 0,0 0-1,1 1 1,1 0 0,0 0-1,0 0 1,1 1 0,0-1-1,-1 14 1,3-15-81,0 0 0,1 0-1,0 0 1,1 0 0,0 0 0,0 0 0,1-1-1,0 1 1,0 0 0,1-1 0,1 1 0,-1-1-1,1 0 1,0 0 0,1-1 0,0 1-1,0-1 1,1 0 0,0 0 0,0-1 0,1 1-1,10 7 1,-2-4-8,0 0 0,1-1 0,1 0 0,0-2-1,0 0 1,0 0 0,1-2 0,0 0 0,0-1 0,31 2 0,-16-3 3,0-3 1,-1 0-1,1-2 1,0-2 0,38-8-1,-53 6-30,1 1-1,-2-2 1,1 0 0,-1-2-1,0 0 1,0 0-1,-1-2 1,18-15 0,-32 25-15,0-1 0,-1 1 0,1-1 0,0 1 0,0 0 0,0 0 0,0 0 0,0 0 0,0 0 0,0 0 0,0 1 0,0-1 1,0 1-1,0-1 0,0 1 0,1 0 0,-1 0 0,0 0 0,0 0 0,1 0 0,-1 0 0,0 1 0,0-1 0,3 1 1,1 2 25,-1 1 0,1-1 0,-1 1 0,1 0 1,-1 0-1,7 8 0,19 14 107,-18-17-106,1-1 0,1 0 0,0-1 0,0-1 1,0 0-1,1-1 0,0-1 0,0 0 0,0-1 1,0-1-1,0 0 0,1-2 0,-1 1 0,0-2 1,1 0-1,23-6 0,-6 0 86,-1-2 0,0-2 0,-1-1 0,0-1 0,-1-2 0,54-34 0,-77 45-65,-1-1 0,0 0 0,-1-1 0,1 0-1,-1 0 1,-1 0 0,1 0 0,-1-1 0,0 0 0,0 0 0,5-11 0,-8 12-21,0 1 1,0-1-1,-1 0 1,1 1 0,-1-1-1,-1 0 1,1 0-1,-1 0 1,0 0-1,0 0 1,-1 0-1,0 0 1,0 0-1,0 0 1,0 0-1,-1 1 1,-3-8-1,-1 0-14,0 0 0,-1 1 0,0 0 0,0 0-1,-1 1 1,-1 0 0,0 0 0,-1 1-1,0 0 1,0 1 0,-1 0 0,0 0-1,-1 1 1,0 1 0,0 0 0,0 1 0,-1 0-1,0 1 1,0 0 0,-1 1 0,1 0-1,-1 1 1,0 1 0,0 0 0,-15 1-1,-2 0-26,0 2-1,0 1 1,1 1-1,-1 1 0,1 2 1,0 2-1,-55 20 1,72-23-34,0 1 1,0 0 0,1 1 0,0 1 0,0 0 0,1 0 0,0 1 0,0 0 0,1 1 0,1 0 0,-1 1 0,2 0-1,-1 0 1,2 1 0,-1 0 0,2 1 0,-1-1 0,2 1 0,-7 22 0,11-29-75,-1-1-1,2 1 1,-1-1 0,1 1-1,0-1 1,0 1 0,0-1 0,1 1-1,0 0 1,0-1 0,0 0 0,1 1-1,0-1 1,0 0 0,0 0 0,0 0-1,1 0 1,0 0 0,0 0 0,0-1-1,1 0 1,0 1 0,0-1 0,0 0-1,7 4 1,-3-1-329,1-1 1,0-1-1,1 0 0,-1 0 1,1-1-1,0 0 0,0-1 0,0 0 1,1 0-1,-1-1 0,1-1 1,20 1-1,43-8-1620</inkml:trace>
</inkml:ink>
</file>

<file path=ppt/ink/ink2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4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314 26 3072,'0'-2'68,"-1"1"1,0-1-1,0 1 1,0-1 0,0 1-1,0-1 1,0 1-1,0-1 1,0 1-1,0 0 1,-1 0-1,1 0 1,0-1-1,-1 1 1,1 0-1,-1 1 1,0-1-1,1 0 1,-4-1-1,2 3 101,1-1 0,-1 0-1,0 1 1,1-1 0,-1 1-1,0 0 1,1 0 0,-1 0-1,1 0 1,-4 3 0,-19 7 338,12-5-359,1 1-1,0 0 1,1 0-1,-16 14 1,-25 15-75,38-28 22,-4 1 243,0 2 0,-23 18 0,40-28-320,0 0 1,0 0-1,0 0 0,0-1 1,0 1-1,1 1 0,-1-1 1,0 0-1,1 0 0,-1 0 0,1 0 1,-1 0-1,1 1 0,0-1 1,-1 0-1,1 0 0,0 0 1,0 1-1,0-1 0,0 0 0,0 1 1,0-1-1,0 0 0,1 0 1,-1 0-1,0 1 0,1-1 1,-1 0-1,0 0 0,1 0 1,0 1-1,-1-1 0,1 0 0,0 0 1,-1 0-1,1 0 0,0 0 1,0-1-1,0 1 0,0 0 1,0 0-1,2 1 0,6 5 55,1 1 1,0-1-1,16 8 0,-15-9-22,87 42 211,-43-24-140,76 25 175,-88-36-39,70 35 1,-100-42-159,-1 1 0,0 1 0,-1 0-1,1 0 1,-2 2 0,1-1 0,-1 1 0,-1 0 0,15 22 0,-21-29-31,0 1-1,-1 0 1,0 1 0,0-1 0,0 0-1,0 1 1,-1-1 0,1 1 0,-1-1-1,0 1 1,-1 0 0,1-1 0,-1 1-1,0 0 1,0-1 0,0 1 0,-1 0-1,-2 8 1,1-6 23,-1 0 0,0-1 1,-1 0-1,1 0 0,-1 0 0,0 0 0,-1-1 0,1 1 0,-1-1 1,0 0-1,-9 6 0,-6 3 103,0-1 0,-1-1-1,-1 0 1,0-2 0,0-1 0,-29 9 0,10-6-211,-1-2 0,-1-1 0,-58 4 0,81-11-254,15-1-174,1 0 0,-1 0 1,0-1-1,0 1 1,1-1-1,-1 0 0,0-1 1,0 1-1,0-1 1,1 0-1,-1 0 0,-7-3 1,-3-9-1605</inkml:trace>
</inkml:ink>
</file>

<file path=ppt/ink/ink2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5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568 297 3456,'-21'3'1207,"19"-3"-952,0 0 0,0 0 1,0 0-1,-1 0 1,1 1-1,0-1 0,0 1 1,0 0-1,0-1 1,0 1-1,0 0 1,0 0-1,0 0 0,0 1 1,1-1-1,-1 0 1,0 1-1,1-1 1,-1 1-1,-1 2 0,-2 3-156,0 0 0,1 1 0,0 0 0,0 0 0,1 0 0,0 0 0,0 0 0,1 1 0,0-1 0,1 1 0,-1 14 0,0 3 167,2-1-1,4 45 0,-1-52-163,0-1-1,1 0 1,0 0-1,2 0 1,0-1-1,1 1 1,0-2 0,2 1-1,0-1 1,0 0-1,2-1 1,-1 0-1,2-1 1,13 13-1,-16-17-64,1-1 1,0-1-1,0 1 0,0-2 0,1 1 0,1-1 1,-1-1-1,0 0 0,1-1 0,0 0 0,0-1 1,1 0-1,-1-1 0,0 0 0,1-1 0,0-1 0,-1 0 1,1 0-1,-1-1 0,17-4 0,-14 1-15,-1 0 0,-1-1-1,1-1 1,-1 0 0,0-1 0,0 0-1,0-1 1,-1 0 0,-1-1-1,1-1 1,-2 0 0,1 0 0,-1-1-1,-1 0 1,0-1 0,0 0-1,-1 0 1,-1-1 0,9-21 0,-8 17-6,-1-1 1,-1 0-1,-1 0 1,-1 0-1,0-1 1,-1 0-1,-1 0 1,-1 0 0,0 0-1,-2 0 1,0 0-1,-1 1 1,-1-1-1,-9-33 1,5 33-1,-1 1 1,0 0-1,-1 0 1,-1 1-1,0 0 1,-2 0-1,0 2 0,-1-1 1,-28-25-1,21 24-10,-1 0 0,0 2 0,-2 1 0,0 1 0,0 1 0,-49-18 0,35 18-24,-1 1-1,-1 3 0,1 1 0,-1 2 1,0 1-1,-1 2 0,1 2 0,0 2 0,0 1 1,-46 10-1,59-8 16,-20 5-58,-55 18 1,92-25 38,-1 0 0,0 1 1,1 1-1,0-1 0,0 1 1,0 1-1,0 0 0,1 0 1,0 1-1,1 0 1,-12 12-1,18-17 18,-1 0 0,1 0 1,0 1-1,-1-1 0,1 0 0,0 1 0,1-1 1,-1 0-1,0 1 0,1-1 0,-1 1 0,1-1 1,0 1-1,-1-1 0,1 1 0,0 0 0,1-1 1,-1 1-1,0-1 0,1 1 0,0-1 1,-1 1-1,1-1 0,0 0 0,0 1 0,1-1 1,-1 0-1,0 0 0,1 0 0,-1 0 0,1 0 1,0 0-1,-1 0 0,1 0 0,4 2 1,3 3-15,0 0 1,0-1 0,1 0 0,0-1 0,0 0 0,20 6 0,50 10 12,2-3-1,0-4 1,87 4 0,166-5-1426,-199-12-147,174 25 0,-274-19-107</inkml:trace>
</inkml:ink>
</file>

<file path=ppt/ink/ink2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5.9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3840,'23'-13'1920,"40"29"-1792,-46-12 2688,22 5-2688,13-2 0,23 0-128,-4-2 128,18-5-256,5-5 128,-14-2-256,-14 3 0,-15 1-256,-13-3 0,-15 6-384,-9 0 128,-18 6-384,-10 1 128</inkml:trace>
</inkml:ink>
</file>

<file path=ppt/ink/ink2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6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3584,'6'29'6298,"4"61"-4840,-3-17-553,21 95-105,61 205 0,-89-372-809,5 28-1100,-5-28 997,0 0-1,0 0 0,0-1 0,0 1 1,0 0-1,0 0 0,-1 0 0,1 0 0,0-1 1,-1 1-1,1 0 0,0 0 0,-1 0 0,1-1 1,-1 1-1,1 0 0,-1-1 0,1 1 0,-1 0 1,0-1-1,1 1 0,-1-1 0,0 1 0,1-1 1,-1 1-1,0-1 0,0 0 0,0 1 1,0-1-1,-13 2-1679</inkml:trace>
</inkml:ink>
</file>

<file path=ppt/ink/ink2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7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12 2944,'-2'-2'172,"0"1"-1,0 0 1,0-1-1,0 1 1,0 0 0,-1 0-1,1 1 1,0-1 0,0 0-1,-5 0 1,6 1-128,0 1 0,0-1-1,0 0 1,0 1 0,0-1 0,0 1 0,0-1 0,0 1 0,0-1-1,0 1 1,0 0 0,0-1 0,1 1 0,-1 0 0,0 0-1,0 0 1,1-1 0,-1 1 0,1 0 0,-1 0 0,1 0 0,-1 0-1,1 0 1,-1 0 0,1 0 0,0 2 0,-7 10 49,-1 0 0,0 0-1,0-1 1,-1 0 0,-18 19 0,14-17 61,1 0 0,1 1 0,-17 26 0,25-34-67,-1 1 0,1-1 0,0 1-1,0 0 1,1 0 0,0 0 0,1 0 0,0 0-1,-1 8 1,2-13-61,1 1 0,-1-1-1,0 0 1,1 1 0,0-1-1,0 0 1,0 0 0,0 0-1,1 1 1,-1-2 0,1 1 0,0 0-1,-1 0 1,1 0 0,1-1-1,-1 1 1,0-1 0,1 0-1,-1 1 1,1-1 0,-1 0-1,1 0 1,0-1 0,0 1-1,5 1 1,22 8 37,0-1 0,1-1 0,0-2 1,56 5-1,8 2 112,83 27 60,-149-32-175,-2 0-1,1 2 1,-1 1-1,29 19 1,-51-28-31,0 0 0,0 0 0,-1 0 0,0 1 0,0 0 0,0 0 0,0 0 0,0 0 0,-1 0 0,0 1 0,0 0 0,4 8 0,-6-10-4,0 1 0,0 0 0,0-1 0,0 1 0,-1 0 0,0 0-1,0-1 1,0 1 0,0 0 0,-1 0 0,1-1 0,-1 1 0,0 0 0,0-1-1,0 1 1,-1-1 0,1 1 0,-1-1 0,-3 5 0,-2 3 46,-1-1 0,-1 0 1,0 0-1,0-1 1,-1 0-1,0 0 1,0-1-1,-1-1 0,0 0 1,0 0-1,-1-1 1,0-1-1,0 0 0,-14 4 1,-9 1 92,0-1 0,-1-2 0,-67 5 1,37-12-216,62 0 6,1-1 1,0 1-1,-1-1 0,1 1 1,0-1-1,0 0 0,-1-1 0,1 1 1,0 0-1,0-1 0,0 1 1,0-1-1,1 0 0,-1 0 0,0 0 1,-3-5-1,5 6-5,1 0 0,-1 0 0,1 0 0,0 0 0,-1 0 0,1 0 0,0 0 0,0 0 1,0 0-1,0 0 0,0 0 0,0 0 0,0-1 0,0 1 0,0 0 0,0 0 0,1 0 0,-1 0 0,0 0 0,1 0 0,-1 0 0,1 0 0,-1 0 0,1 0 1,0 1-1,-1-1 0,1 0 0,0 0 0,0-1 0,28-21-1652,6 7 145</inkml:trace>
</inkml:ink>
</file>

<file path=ppt/ink/ink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5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230 0 5760,'0'36'2816,"23"53"-3200,-18-57 4736,-5 19-4096,-8 11 0,-17 10-384,-13 9 128,-8-10-512,-2-1 0,2-12-1024,0-6 0</inkml:trace>
</inkml:ink>
</file>

<file path=ppt/ink/ink2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7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4 4608,'-23'-4'2304,"9"27"-1920,14-7 3840,0-3-4224,0 6 0,4 15-128,6 2 128,5 3-768,2-4 0,3 1-640,-2-13 0</inkml:trace>
</inkml:ink>
</file>

<file path=ppt/ink/ink2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8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5888,'-37'3'2944,"65"29"-4992,-19-24 5376,2 11-5888,1 10 128</inkml:trace>
</inkml:ink>
</file>

<file path=ppt/ink/ink2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8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7 2944,'-2'-6'1567,"4"7"-430,15 17 176,19 31-210,-19-5-662,-1 1 1,-2 1 0,-3 0-1,8 59 1,-7-40 166,-1 12 15,-8-46 100,11 46 0,-9-159 493,-4 43-1127,1 0 0,3 0 0,1 0-1,2 1 1,22-68 0,-27 100-65,0-1-1,1 0 0,0 1 1,0 0-1,0 0 1,1 0-1,0 0 0,0 1 1,0-1-1,1 1 1,0 1-1,0-1 0,0 1 1,0 0-1,1 1 1,-1-1-1,1 1 0,0 0 1,0 1-1,1 0 1,-1 0-1,0 1 0,0-1 1,1 2-1,-1-1 0,15 1 1,-11 0 13,0 1 0,0 0 0,0 1 1,0 0-1,0 0 0,-1 1 0,1 1 0,-1 0 1,0 0-1,0 1 0,0 0 0,0 1 0,-1 0 1,0 0-1,0 1 0,-1 0 0,14 15 1,-13-8-10,1 0 1,-2 1 0,0 0 0,-1 0-1,0 1 1,-1 0 0,-1 0 0,-1 1 0,4 24-1,-5-18-99,-1 0-1,-1 1 1,-1-1-1,0 0 0,-2 0 1,-7 34-1,-6-27-1520,15-29 1430,-1 0 0,0-1 0,1 1 0,-1 0 0,0 0 0,0-1 0,1 1 0,-1-1-1,0 1 1,0-1 0,0 1 0,0-1 0,0 1 0,0-1 0,0 0 0,0 1-1,0-1 1,0 0 0,0 0 0,0 0 0,0 0 0,0 0 0,0 0 0,0 0 0,0 0-1,0 0 1,0 0 0,-2-1 0,-6-5-1779</inkml:trace>
</inkml:ink>
</file>

<file path=ppt/ink/ink2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9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581 406 3712,'-1'1'73,"1"-1"0,-1 0 0,0 1 0,0-1-1,0 0 1,1 1 0,-1-1 0,0 1 0,1-1 0,-1 1 0,0-1 0,1 1 0,-1 0 0,1-1-1,-1 1 1,1 0 0,-1 0 0,1-1 0,-1 1 0,1 0 0,0 0 0,0-1 0,-1 1 0,1 0 0,0 0-1,0 0 1,0 0 0,0 0 0,0-1 0,0 1 0,0 0 0,0 1 0,-4 46 2507,3-29-1913,0-2-587,0 0 0,0 1 0,2-1-1,0 0 1,1 0 0,1 0 0,0 0 0,9 24 0,-9-34-55,0 0 1,1 0 0,-1 0-1,1-1 1,1 1 0,-1-1 0,1 0-1,0 0 1,0-1 0,1 1-1,0-1 1,0-1 0,0 1 0,0-1-1,1 0 1,0 0 0,0-1 0,0 0-1,0 0 1,15 3 0,-11-3 43,-1-2 0,1 1 0,0-1-1,0-1 1,0 0 0,0-1 0,0 0 0,0-1 0,0 0 0,-1 0 0,1-1 0,15-7 0,-4 0 131,0-1 1,0-1-1,-2-1 1,32-25-1,-43 29-140,1 0-1,-1-1 0,-1 0 1,0 0-1,0-1 1,-1 0-1,-1 0 0,0-1 1,0 0-1,-1 0 1,0 0-1,-1-1 0,-1 1 1,0-1-1,-1 0 1,0 0-1,0-19 0,-1 16-42,-1 0 0,-1 1 0,-1-1 0,0 1 0,-1-1 0,0 1 0,-1 0 0,-1 0-1,-1 0 1,0 1 0,0 0 0,-2 0 0,0 0 0,-15-19 0,4 13 15,-1 1-1,-1 0 1,0 2 0,-1 0 0,-1 2 0,-1 0-1,0 2 1,-1 0 0,-1 2 0,1 1 0,-2 1-1,1 1 1,-42-7 0,22 8 19,1 1 0,-1 3 0,0 1 0,0 3 0,1 1 0,-1 3 0,-60 13 0,80-12-26,0 1 0,0 1 0,-30 15 0,49-20-23,0 0 0,0 1-1,1 0 1,-1 1 0,1-1 0,0 1 0,0 0 0,0 1 0,1-1 0,0 1 0,0 1 0,0-1-1,1 0 1,-7 15 0,10-19-3,0 1-1,0 0 0,0-1 1,1 1-1,-1 0 1,1 0-1,0 0 1,-1-1-1,1 1 0,1 0 1,-1 0-1,0 0 1,1-1-1,-1 1 1,1 0-1,0-1 0,0 1 1,0 0-1,0-1 1,0 1-1,4 3 1,-1-1-3,0 0 0,1 0 0,0 0 0,0-1 0,0 0 0,1 0 1,-1 0-1,13 5 0,6 2-5,0-2-1,1 0 1,43 8 0,14-4-308,0-4 1,1-4-1,0-3 1,0-4-1,102-15 1,-108 7-2756,112-28 0,-162 26 1387</inkml:trace>
</inkml:ink>
</file>

<file path=ppt/ink/ink2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29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1408,'0'-1'90,"0"1"0,0-1 0,0 1 0,0-1 0,0 0 1,0 1-1,0-1 0,0 1 0,0-1 0,1 1 0,-1-1 0,0 1 0,0-1 0,1 1 0,-1-1 0,0 1 1,0-1-1,1 1 0,-1-1 0,1 1 0,-1 0 0,0-1 0,1 1 0,-1-1 0,1 1 0,-1 0 1,1 0-1,-1-1 0,1 1 0,-1 0 0,1 0 0,-1 0 0,1-1 0,24 5 1211,30 22-888,-49-23-305,33 20 568,49 40-1,-21-14 22,-2 1-192,-3 3 0,-2 3 0,-2 2 0,-3 3-1,63 91 1,-83-100-263,-1 2 0,-3 2-1,-3 1 1,-2 1-1,-3 1 1,-2 1 0,13 63-1,-18-50 34,-4 2 1,-3-1-1,-3 1 0,-3 0 0,-11 118 0,3-160-180,-1 0-1,-1-1 0,-1 0 1,-19 44-1,-65 115 330,85-178-397,-1-1 0,0 1 0,-15 15 0,20-24-179,-1 0-1,0 0 0,0 0 0,0-1 1,0 1-1,-1-1 0,0 0 1,1 0-1,-1-1 0,0 1 0,0-1 1,-9 3-1,13-5 32,0 0 0,0 0 0,0 0 0,1 0 0,-1 0 1,0 0-1,0 0 0,0 0 0,0 0 0,1 0 0,-1-1 0,0 1 0,0 0 1,0 0-1,1-1 0,-1 1 0,0-1 0,0 1 0,1 0 0,-1-1 0,0 0 0,1 1 1,-1-1-1,0 1 0,1-1 0,-1 0 0,1 1 0,-1-1 0,1 0 0,0 0 0,-1 1 1,1-1-1,0 0 0,-1 0 0,1-1 0,-5-12-1820</inkml:trace>
</inkml:ink>
</file>

<file path=ppt/ink/ink2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0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44 5504,'-9'-16'2954,"18"24"-127,-5-1-2712,-5-9 17,-1-20 112,1 4-103,-9 30-1295,-5 7-671,-4 2 311,-8 9-22</inkml:trace>
</inkml:ink>
</file>

<file path=ppt/ink/ink2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1.1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903 0 3200,'-10'1'269,"0"0"0,0 1 0,0 0 0,0 0 1,0 1-1,1 0 0,0 1 0,-12 6 0,0 3 739,1 1-1,-22 19 0,26-21-307,11-8-640,-196 165 1344,157-129-1352,3 2 1,-52 67-1,38-34 461,-72 132 1,105-163-302,1 2 1,2 0 0,3 2 0,-18 79 0,24-78 22,3 1 1,2 0-1,1 58 1,4-84-104,2 0 0,1-1 1,1 1-1,1-1 0,1 0 1,1 0-1,1-1 1,19 39-1,1-16 145,2-2 1,2-1-1,1-2 0,3-1 0,1-1 1,58 44-1,-47-42 22,-1 2-1,-3 2 1,72 91 0,-110-128-606,-1 0 0,0 0 0,0 1 0,-1 0 0,0 0 1,-1 0-1,1 0 0,-1 0 0,-1 1 0,0 0 0,0-1 0,1 14 1,-3-21 169,-1 0 1,1 0-1,0-1 0,0 1 1,0 0-1,-1 0 1,1 0-1,0 0 1,-1 0-1,1 0 1,-1-1-1,1 1 1,-1 0-1,1 0 1,-1-1-1,0 1 1,1 0-1,-1-1 1,0 1-1,1-1 0,-1 1 1,0-1-1,0 1 1,0-1-1,0 1 1,1-1-1,-1 0 1,0 0-1,-1 1 1,-17 3-2168</inkml:trace>
</inkml:ink>
</file>

<file path=ppt/ink/ink2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2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396 3 2560,'-11'-1'351,"-1"0"0,1 0 0,-1 1 0,0 1 0,1 0 0,-1 1 0,1 0 0,0 0 0,-1 2 0,-10 3 0,3 3-17,1 0 1,-1 1-1,2 1 0,0 1 0,0 0 0,1 1 1,1 1-1,-15 18 0,20-22-265,0 1 0,1 0 0,1 1 0,0 0 0,1 0 0,1 0 0,0 1 0,0 0 0,1 1 0,1-1 0,1 1 0,0-1 0,1 1 0,0 0 0,1 0 0,1 0 0,0 0 0,1 0 0,1 0 0,0 0 0,1 0 0,1 0 0,0-1 0,1 0 0,1 0 0,0 0 1,1-1-1,0 1 0,1-2 0,0 1 0,1-1 0,1 0 0,13 13 0,-3-7-34,0 0 0,2-1 1,0-1-1,1-1 1,0-1-1,1-1 0,1-1 1,0-2-1,0 0 1,49 11-1,-28-11 10,2-3 1,-1-1-1,1-3 0,-1-2 1,65-6-1,-90 2 84,0-1 0,40-13 0,-21 4 231,-38 13-340,0 1-1,0 0 1,-1-1 0,1 1 0,-1 0 0,1 0 0,-1 0 0,1 1 0,-1-1 0,1 1 0,-1-1-1,0 1 1,0 0 0,0 0 0,0 0 0,0 0 0,0 0 0,1 3 0,13 9 7,1-2 8,1-2 1,0 0-1,1-2 0,0 1 0,1-2 1,0-1-1,0-1 0,0 0 1,0-1-1,1-2 0,-1 0 1,42-1-1,-28-4 17,-1 0 0,1-3 0,-1 0 0,0-2 0,0-2 0,-1-1 0,37-18 0,-57 23-37,-1 0-1,0 0 1,0-2 0,0 1 0,-1-1 0,0-1 0,0 0 0,-1 0 0,0-1 0,-1 0 0,0-1 0,-1 1 0,0-2 0,9-19 0,-12 22-8,-1 0 0,0-1 0,0 0 0,-1 0-1,-1 0 1,1 0 0,-2 0 0,1 0 0,-2 0 0,1 0 0,-1 0 0,-1 0 0,0 0 0,0 0 0,-1 1 0,0-1-1,0 1 1,-1 0 0,-9-15 0,5 13-3,0 0-1,-1 0 1,-1 1-1,0 0 1,0 1-1,-1 0 1,0 1-1,0 0 1,-1 1-1,0 0 1,0 1-1,-1 0 1,1 1-1,-22-6 1,2 2 19,0 1 1,0 2 0,-1 1-1,-63-1 1,71 6-19,0 2 1,0 0-1,1 2 1,-1 0-1,-33 12 1,45-12-38,1 1 0,0 0 0,0 0 0,1 2-1,0-1 1,0 1 0,0 1 0,1 0 0,0 0 0,1 1 0,0 1 0,-9 10 0,16-17-47,0 0 0,-1 1 0,1-1 0,0 0 0,1 1 0,-1-1 0,1 1 0,-1 0-1,1-1 1,0 1 0,0 0 0,1 0 0,-1 0 0,1 0 0,0 0 0,0 0 0,0-1 0,0 1 0,1 0 0,0 0 0,0 0 0,0 0 0,0-1 0,0 1 0,1 0 0,-1-1 0,3 4 0,2 1-246,0-1 1,0 0 0,0 0-1,1-1 1,0 0 0,0 0-1,0 0 1,1-1-1,0 0 1,12 6 0,34 10-1468</inkml:trace>
</inkml:ink>
</file>

<file path=ppt/ink/ink2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2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537 26 3200,'-1'-2'55,"1"1"0,-1-1 0,0 0 0,-1 1 0,1-1 0,0 1 0,0-1 0,-1 1 0,1 0 0,-1 0 0,1 0 0,-1-1 0,1 1 0,-1 1 0,0-1 0,1 0 0,-1 0 0,0 1 0,0-1 0,0 1 0,1-1 0,-1 1 0,0 0 0,0-1 0,-3 1 0,-3 2 146,-1-1 1,1 1-1,0 0 1,0 0 0,-8 5-1,-32 8 232,19-9-331,-1-1-63,1 2-1,-1 1 0,-36 15 1,57-18 6,-1 0 1,1 0 0,0 1 0,0 0-1,0 1 1,1-1 0,0 2-1,0-1 1,1 1 0,0 1 0,1-1-1,-1 1 1,-6 13 0,11-19-17,1 0 0,-1 0 0,1 0 0,0 0 0,0 1 0,0-1 0,0 0 0,0 1 0,1-1 0,0 0 0,-1 1 0,1-1 1,0 1-1,1-1 0,-1 0 0,1 1 0,-1-1 0,3 6 0,-1-5-3,1 1 0,-1-1 0,1 0 0,0 0 0,0 0 0,0 0 0,1-1 1,-1 1-1,1-1 0,0 0 0,0 0 0,0 0 0,5 2 0,35 17 180,2-2 0,93 29 0,32 13 51,-148-52-214,0-1 92,-1 2 1,0 0-1,0 2 0,33 24 0,-51-34-75,-1 0-1,1 0 0,0 1 1,-1-1-1,0 1 0,0 0 1,0 0-1,-1 0 1,1 0-1,-1 0 0,0 0 1,0 1-1,0-1 0,0 1 1,-1 0-1,0-1 0,0 1 1,0 0-1,-1 0 1,0-1-1,0 1 0,0 0 1,0 0-1,-1 0 0,1 0 1,-1-1-1,-1 1 1,1 0-1,-1-1 0,-2 7 1,-1-4 42,1-1 1,-1 1 0,0-1 0,-1 0 0,1-1-1,-1 1 1,-1-1 0,1 0 0,-1-1-1,1 1 1,-1-1 0,-1-1 0,-8 5 0,-12 3 142,0 0 1,-35 7 0,-42 3-1477,-1-4 1,-140 4 0,182-17-455</inkml:trace>
</inkml:ink>
</file>

<file path=ppt/ink/ink2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3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0 148 2688,'2'-7'238,"0"0"0,0 0-1,1 0 1,0 1 0,0-1 0,1 1 0,-1 0 0,1 0 0,1 0 0,-1 1-1,1-1 1,0 1 0,0 0 0,0 0 0,1 1 0,0 0 0,0 0-1,0 0 1,13-5 0,7 1 15,0 1 1,0 1-1,0 2 1,47-2-1,-62 6-195,-1 0-1,1 1 1,-1 0 0,1 1 0,-1 0-1,0 1 1,1 0 0,-1 0 0,0 1 0,-1 0-1,1 1 1,-1 0 0,0 1 0,17 13-1,-23-15-7,1 0-1,-1 0 0,1 0 1,-1 1-1,0-1 1,-1 1-1,1 0 0,-1 0 1,0 0-1,0 0 0,0 0 1,-1 0-1,0 0 0,0 1 1,0-1-1,-1 0 0,0 12 1,-1 5 100,-2 1 1,0-1-1,-7 23 1,1-2 65,5-23-84,1 0 0,0 0 0,2 0-1,0 0 1,2 0 0,3 27 0,-2-39-98,0 0 0,0 0 0,1 0 0,0 0 0,0-1 0,1 1 0,0-1 0,1 0 1,-1 0-1,1 0 0,1-1 0,-1 0 0,1 0 0,0 0 0,1-1 0,-1 1 0,14 7 0,-5-5-59,0-1 0,1 0 1,0-1-1,1-1 0,-1 0 0,1-1 0,0-1 1,0-1-1,0 0 0,0-1 0,0-1 0,1-1 1,-1 0-1,17-4 0,0-1-269,0-1-1,-1-3 1,0 0 0,0-2 0,-1-1-1,31-19 1,-54 28 136,0-1 0,-1 0 0,0 0 0,0-1-1,-1 0 1,1-1 0,-1 1 0,-1-1 0,1-1 0,-1 1 0,0-1 0,-1 0 0,0 0-1,0-1 1,-1 0 0,0 1 0,0-1 0,-1-1 0,0 1 0,-1 0 0,0-1 0,-1 0-1,0 1 1,0-1 0,-1 0 0,0 1 0,-1-1 0,0 0 0,0 1 0,-1-1 0,0 1-1,-1-1 1,-4-8 0,-14-32-887</inkml:trace>
</inkml:ink>
</file>

<file path=ppt/ink/ink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7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552 20 2560,'1'0'92,"1"-1"1,-1 1-1,0-1 1,0 1-1,0-1 0,0 0 1,0 0-1,0 1 1,0-1-1,0 0 0,0 0 1,0 0-1,0 0 1,0 0-1,-1 0 0,1 0 1,0 0-1,-1 0 1,1-2-1,0 2 215,0 1-254,-1-1 1,0 1 0,1 0-1,-1 0 1,0 0 0,1 0-1,-1 0 1,0 0 0,1 0-1,-1 0 1,0 0 0,1 0-1,-1 0 1,1 0 0,-1 0-1,0 1 1,1-1 0,-1 0-1,0 0 1,0 0 0,1 0-1,-1 1 1,0-1 0,1 0-1,-1 0 1,0 0 0,0 1-1,1-1 1,-1 0 0,0 0-1,0 1 1,0-1 0,1 0-1,-1 1 1,0-1 0,0 0-1,0 1 1,0-1 0,0 0-1,0 1 1,0-1 0,0 0-1,1 1 1,-1-1 0,-1 1-1,7 17 380,-9-10-278,0-1 0,-1 1 0,0-1 0,0 0 0,0 0 0,-1-1 0,0 1 0,-1-1 0,1 0 0,-1 0 0,0-1 0,-8 6 0,-34 37 603,18-12-417,-60 55-1,56-59-168,-57 69-1,60-60 16,3 2 1,1 1-1,2 1 1,2 1-1,3 1 0,-24 78 1,36-96-86,1 0 1,2 0 0,1 0-1,1 1 1,1-1-1,2 1 1,1 0-1,2-1 1,0 1 0,2-1-1,1 0 1,19 52-1,-10-45-45,2-1 1,1-1-1,1-1 0,2 0 0,1-2 0,2 0 0,28 28 0,-34-41-137,1 0-1,1-2 0,0 0 0,1-1 1,0-1-1,1-1 0,1-1 0,0-1 1,1-1-1,-1-1 0,41 9 0,-24-11-969,1-3-1,-1-1 0,62-3 1,-44-1-742</inkml:trace>
</inkml:ink>
</file>

<file path=ppt/ink/ink2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3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0 2432,'-15'118'5653,"-168"493"-1366,86-305-2387,48-151-1292,-52 185 149,54-127-458,38-190-508,-1-18-1088,8-7 755,-1 0 0,1 1 0,0-1 0,0 0 0,0 0 1,0 0-1,0-1 0,0 1 0,0 0 0,-1-4 0,-3 2-1271,-7 0 21</inkml:trace>
</inkml:ink>
</file>

<file path=ppt/ink/ink2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27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0 182 1536,'2'0'132,"1"0"-1,-1 0 1,0-1 0,0 1 0,0 0 0,1-1-1,-1 1 1,0-1 0,0 0 0,0 1-1,0-1 1,0 0 0,0 0 0,0-1 0,0 1-1,3-3 1,23-10 977,97-21-349,148-32 592,-228 57-1110,-44 9-272,1 1 1,0-1-1,0 0 1,0 1-1,-1-1 1,1 0-1,0 0 0,-1 0 1,1 0-1,-1 0 1,1-1-1,-1 1 1,1 0-1,-1-1 0,0 1 1,0-1-1,0 1 1,2-4-1,2-4-1399,-4 0 533</inkml:trace>
</inkml:ink>
</file>

<file path=ppt/ink/ink2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27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1 2432,'22'42'2824,"-17"-36"-2672,-1 1-1,-1-1 1,1 0-1,-1 1 1,3 7-1,1 20-45,6 67 1,-4-25 149,35 381 994,-42-438-1198,6 98 545,-6-1 0,-12 120 1,9-222-487,-1-1 0,0 0 0,-1 0 0,0 0 1,-2 0-1,-8 20 0,12-30-68,0-1 1,-1 0-1,1 1 1,-1-1-1,1 0 1,-1 0-1,1 0 1,-1-1-1,0 1 1,0 0-1,0 0 0,0-1 1,0 0-1,-1 1 1,1-1-1,0 0 1,-1 0-1,1 0 1,-1 0-1,1 0 1,-1-1-1,1 1 0,-1-1 1,1 0-1,-1 0 1,1 0-1,-1 0 1,0 0-1,1 0 1,-1-1-1,1 1 1,-1-1-1,1 1 0,-1-1 1,1 0-1,0 0 1,-1-1-1,1 1 1,0 0-1,-4-4 1,-7-4 132,0 0 1,1-2-1,0 1 0,0-1 1,2-1-1,-1 0 1,1-1-1,-9-15 1,-4-11 223,-30-65 1,42 78-302,0 0 0,-10-47 0,18 65-198,2 0 0,-1-1 0,1 1 0,0-1 0,1 0 0,0 1 0,0-1 0,1 1 1,0-1-1,1 1 0,0-1 0,0 1 0,4-9 0,7-1-1565,1 5-149</inkml:trace>
</inkml:ink>
</file>

<file path=ppt/ink/ink2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09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1152,'21'-11'512,"4"1"-384,-16 10 640,12-8-768,7-5 128,18 9 0,9 1 0,11-1-128,-5-6 0,9 10-128,4 0 128,7 4-384,-7 2 128</inkml:trace>
</inkml:ink>
</file>

<file path=ppt/ink/ink2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4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0 896,'15'0'384,"33"0"640,-31 0 256,17 0-896,4 4 0,4-4 128,19 9 0,4-6-640,15-3 0,9-3 384,2 3 128,-7-5-256,-19 1 0,-2 8-384,-17-4 128,-4 0-640,-18 0 0</inkml:trace>
</inkml:ink>
</file>

<file path=ppt/ink/ink2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4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1664,'2'-2'106,"-1"1"0,1-1 0,0 1 0,0 0 0,0 0 0,0 0 0,0 0 0,0 0 0,0 0 0,0 0 0,1 1 0,-1-1 0,0 1 0,0 0 0,1 0 0,-1-1 0,0 1 0,0 1 0,1-1 0,-1 0-1,0 1 1,0-1 0,1 1 0,-1-1 0,0 1 0,0 0 0,0 0 0,0 0 0,0 0 0,0 0 0,3 3 0,-1 0 17,1 0 0,-1 1-1,0-1 1,0 1 0,-1 0 0,1 0-1,-1 0 1,0 0 0,-1 1-1,1-1 1,2 9 0,2 13-9,-1 0 0,-1 1 0,-1 0 0,0 28 0,-7 119 500,3 35 143,2-182-760,-3-20-240,1 1 0,1 0 0,-1 0 1,2-1-1,-1 1 0,1-1 0,0 1 0,1-1 0,6 14 0,4-10-802</inkml:trace>
</inkml:ink>
</file>

<file path=ppt/ink/ink2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6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357 9 2560,'-2'-1'175,"0"-1"1,0 1-1,0 1 1,0-1-1,0 0 0,-1 1 1,1-1-1,0 1 1,0-1-1,0 1 1,-1 0-1,1 0 0,0 0 1,0 0-1,-1 0 1,1 1-1,0-1 1,0 1-1,0-1 0,0 1 1,-1 0-1,-1 1 1,-58 24-152,50-20 354,9-5-375,-35 16 481,0 1 1,1 1 0,-40 30-1,74-47-443,0 0-1,0 0 0,1 1 0,-1-1 0,0 1 0,1 0 1,0 0-1,0 0 0,0 0 0,0 0 0,0 0 1,0 0-1,1 1 0,0-1 0,-1 1 0,1-1 0,0 6 1,1-6-30,0-1 0,1 1 0,-1 0 0,1-1 0,0 1 0,0-1 1,0 1-1,0-1 0,0 0 0,1 1 0,-1-1 0,1 0 0,0 0 1,-1 0-1,1 0 0,0 0 0,0 0 0,0-1 0,0 1 0,0-1 1,1 1-1,-1-1 0,0 0 0,1 0 0,-1 0 0,5 2 0,44 14 16,1-2 1,0-2-1,1-2 0,57 4 0,57 12 93,-143-23-115,127 33 127,-134-31-91,-1 0 1,1 1-1,-1 1 1,0 1-1,-1 0 1,23 18-1,-34-23-15,0-1-1,0 1 1,-1 0 0,0 0 0,1 0-1,-2 1 1,1-1 0,0 1-1,-1-1 1,0 1 0,0 0 0,0 0-1,-1 0 1,0 0 0,0 0-1,0 0 1,0 0 0,-1 0 0,0 1-1,0 5 1,-1-3 34,0 1 0,-1-1 0,0 0 0,0 1-1,-1-1 1,0 0 0,0 0 0,-1-1 0,0 1 0,0-1 0,-10 12 0,5-9 19,-1-1 0,0 1 0,0-2 0,-1 1 0,-1-2 0,1 1 0,-1-2 0,0 0 0,-23 8 0,1-1 20,-1-3 0,-50 10 1,75-18-161,0-1 0,-1 0 0,1 0 0,0-1 1,-14-1-1,20 0-50,0 1 1,0-1-1,0 0 1,0-1-1,0 1 1,1-1-1,-1 1 1,0-1-1,1 0 1,0-1-1,-1 1 0,1-1 1,0 1-1,0-1 1,-4-5-1,-2-12-1403,15-3-150</inkml:trace>
</inkml:ink>
</file>

<file path=ppt/ink/ink2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6.5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72 431 4608,'-34'-13'2304,"20"65"-2432,10-36 3584,-7 4-3328,2 22 0,9 1 0,0-4 0,9 9-896,2-9 0,12-7-512,9-5 128</inkml:trace>
  <inkml:trace contextRef="#ctx0" brushRef="#br0" timeOffset="1">86 1 6528,'-25'19'3200,"39"27"-4736,-3-30 6144,3 0-6272,4 8 0,-4 11-1536,6-8 128</inkml:trace>
</inkml:ink>
</file>

<file path=ppt/ink/ink2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37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3072,'0'-2'85,"0"1"0,0 0-1,1-1 1,-1 1 0,0 0 0,0 0 0,1-1-1,-1 1 1,1 0 0,-1 0 0,1 0 0,0-1 0,0 1-1,-1 0 1,2-1 0,-1 2-36,-1 0 0,1-1 0,-1 1 0,0 0 0,1 0 0,-1 0 0,1 0 0,-1 0 1,0 0-1,1 0 0,-1 0 0,1 0 0,-1 0 0,1 0 0,-1 0 0,0 0 0,1 0 0,-1 0 0,1 0 0,-1 1 0,0-1 0,1 0 0,-1 0 0,1 0 0,-1 1 0,0-1 1,1 0-1,-1 0 0,0 1 0,1-1 0,1 3 84,0 0 0,0 0 0,0 0 0,0 0 0,0 0 0,-1 0 0,1 0 0,-1 1 0,0-1 1,0 0-1,0 1 0,0 3 0,12 125 1712,-6 140 0,-5-464-1439,0 177-413,1 0-1,0 0 1,1 1 0,1 0 0,0 0 0,1 0 0,0 0 0,1 1 0,1 0 0,0 0-1,0 1 1,2 0 0,-1 0 0,19-15 0,-20 20 14,0 0-1,1 1 1,0 0-1,0 1 1,1-1 0,-1 2-1,1 0 1,0 0-1,0 1 1,0 0 0,1 0-1,-1 1 1,1 1-1,-1 0 1,1 0-1,0 1 1,-1 0 0,1 1-1,0 0 1,13 4-1,-13-3 40,1 1-1,-1 0 1,0 1-1,0 0 1,0 1-1,-1 0 1,1 1-1,-1 0 1,-1 0-1,1 1 1,-1 1-1,0-1 1,-1 2-1,1-1 1,-2 1-1,1 0 1,-1 1-1,7 12 1,-9-10 27,1 1-1,-2 0 1,1 0 0,-2 0 0,0 1 0,0-1 0,-2 1 0,0 0 0,0 16 0,-3 11-84,-14 69 1,5-39-1189,9-44-1382,-1-22 917</inkml:trace>
</inkml:ink>
</file>

<file path=ppt/ink/ink2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29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 1664,'13'1'391,"0"-1"-1,0 0 1,0-1 0,0 0-1,19-5 1,32-3 1126,102 10-909,-113 1-306,0-1 1,80-11-1,-119 6-430,-5 3-32,-12 3-64,-6 1-544,4-2-128</inkml:trace>
</inkml:ink>
</file>

<file path=ppt/ink/ink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6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3456,'8'178'5872,"21"112"-5346,-9-96 457,121 729 1897,-137-901-2827,5 19 709,-9-41-757,0 0 1,0 0 0,0 0-1,0 0 1,0-1-1,-1 1 1,1 0-1,0 0 1,0 0-1,0 0 1,0 0-1,0 0 1,1-1-1,-1 1 1,0 0-1,0 0 1,0 0 0,0 0-1,0 0 1,0 0-1,0 0 1,0 0-1,0-1 1,0 1-1,0 0 1,0 0-1,0 0 1,0 0-1,0 0 1,1 0 0,-1 0-1,0 0 1,0 0-1,0 0 1,0-1-1,0 1 1,0 0-1,0 0 1,0 0-1,1 0 1,-1 0-1,0 0 1,0 0-1,0 0 1,0 0 0,0 0-1,0 0 1,1 0-1,-1 0 1,0 0-1,0 0 1,0 0-1,0 0 1,0 0-1,0 0 1,0 1-1,1-1 1,-1 0 0,0 0-1,0 0 1,0 0-1,0 0 1,0 0-1,0 0 1,0 0-1,0 0 1,0 0-1,0 0 1,1 1-1,4-30 158,-1-6-201,2 0 0,1 0 0,1 0 1,21-51-1,-25 77 23,0-1 1,1 1 0,0 0-1,1 1 1,0-1 0,0 1-1,1 0 1,0 1 0,1-1-1,-1 1 1,2 1 0,-1 0-1,0 0 1,1 0 0,0 1-1,1 0 1,-1 1 0,1 0-1,-1 1 1,18-4 0,-8 4 14,1 0 0,-1 2 0,1 0 0,0 2 0,0 0 0,-1 1 0,36 8 0,133 48 0,-150-45 0,-37-12 3,25 8 41,0 1 0,-1 1 0,28 17 0,-46-24 4,-1 0 1,0 1-1,0-1 1,-1 1-1,1 1 0,-1-1 1,6 10-1,-9-12 0,0 0 0,0 0 0,-1 0 0,0 0 0,1 0 0,-1 0-1,0 1 1,-1-1 0,1 0 0,0 1 0,-1-1 0,0 1 0,0-1 0,0 0 0,0 1 0,-1-1 0,0 4 0,-1-1 53,0 0-1,-1-1 1,1 1 0,-1-1 0,-1 0-1,1 0 1,-1 0 0,0-1 0,0 1-1,0-1 1,0 0 0,-1 0 0,0 0 0,0-1-1,0 1 1,-9 3 0,-9 5 380,-1-1 1,-39 12-1,23-14-250,0-2 0,0-2 0,0-1 1,-1-2-1,-57-5 0,55 0-238,0-1 1,-80-19 0,95 15-906,-46-19-1,56 18-503,-1 0-1,2-2 1,-19-12 0,13 4-1144</inkml:trace>
</inkml:ink>
</file>

<file path=ppt/ink/ink2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9:30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817 1 2048,'2'16'969,"1"0"1,0 0-1,9 27 1,3 11-688,9 137-103,3 11 623,18-27 25,7 30 117,-46-173-761,-1 0 0,-2 1 1,-1 52-1,-3-68-63,0 1 0,-1-1 0,-1 0 0,-1 0 0,-1-1 0,0 1 0,-1-1 0,-10 22 0,13-34-52,1 0-1,-1 0 1,1 0 0,-1 0-1,-1 0 1,1 0 0,0-1-1,-1 0 1,0 0 0,1 0-1,-1 0 1,0 0 0,-1-1-1,1 1 1,0-1 0,-1-1-1,1 1 1,-1 0 0,0-1-1,0 0 1,1 0 0,-1-1-1,0 1 1,0-1 0,-6 0-1,-8-3 158,0 0-1,1 0 0,0-2 0,0-1 0,-20-8 0,25 9-149,-79-31 479,1-3 1,-102-63 0,-101-56-3499,244 133 1024</inkml:trace>
</inkml:ink>
</file>

<file path=ppt/ink/ink2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0:10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32 768,'6'-7'384,"39"-7"128,-20 11 512,15 3-640,20-4 0,5 0 0,5 4 128,-10 0-768,20 0 128,-8 0 384,-13 0 0,-4 4-256,-1 0 128,-12 9-640,-12-2 0</inkml:trace>
</inkml:ink>
</file>

<file path=ppt/ink/ink2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50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73 1408,'2'-3'191,"0"0"0,0 1 0,1-1 1,-1 1-1,1 0 0,0-1 0,-1 1 0,1 0 1,0 1-1,0-1 0,0 0 0,0 1 0,1 0 0,-1-1 1,0 2-1,1-1 0,-1 0 0,1 0 0,-1 1 1,7 0-1,11-1-233,0 1 0,25 3 0,-29-2 270,56 1 151,1-3-1,-1-4 1,117-22 0,-186 26-376,15-2-4,0 0 1,1 1-1,-1 0 0,24 3 1,-42-1-45,0 0 1,0 0 0,-1 0 0,1 0-1,0 0 1,-1 0 0,1 1-1,0-1 1,-1 0 0,1 0-1,-1 1 1,1-1 0,0 1 0,-1-1-1,1 0 1,-1 1 0,1-1-1,-1 1 1,1-1 0,-1 1-1,1-1 1,-1 1 0,0 0-1,1-1 1,0 2 0,-1 7-852</inkml:trace>
</inkml:ink>
</file>

<file path=ppt/ink/ink2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51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1536,'-2'1'131,"0"0"1,0 1-1,0-1 1,0 0-1,0 1 0,0 0 1,0-1-1,0 1 0,1 0 1,-1 0-1,0 0 1,1 0-1,0 0 0,0 1 1,-1-1-1,1 0 1,1 1-1,-1-1 0,0 0 1,0 1-1,1-1 1,0 1-1,-1-1 0,1 1 1,0-1-1,0 1 0,1 3 1,0 10 27,1 0-1,1 0 1,6 21-1,-1-4-183,31 257 1534,-36-236-1156,-2 1 1,-3-1-1,-12 78 0,2-90-1803,15-41 426</inkml:trace>
</inkml:ink>
</file>

<file path=ppt/ink/ink2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53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453 2 1024,'-17'-1'1229,"14"1"-1114,1 0 0,-1-1-1,1 1 1,0 0 0,-1 0-1,1 1 1,-1-1 0,1 0-1,0 1 1,-1-1 0,1 1-1,0 0 1,-1 0 0,1 0-1,0 0 1,-4 3 0,-9 7 34,1 0 0,0 1 1,1 1-1,0 1 0,-11 14 1,-5 12 27,3 1 1,1 1 0,2 1-1,-24 63 1,-14 26 256,46-99-275,0 0-1,3 1 1,1 0 0,1 1-1,2 0 1,2 1-1,1-1 1,1 1 0,2 0-1,4 49 1,3-38 103,1 0 0,3 0-1,2-1 1,1 0 0,3-1 0,1-1 0,32 60 0,-29-66-76,2-1 0,1-1 0,2-1 0,37 42 0,-52-67-108,1 0-1,0-1 1,0 0-1,1 0 1,0-1-1,1-1 1,0 0-1,0 0 1,0-1-1,1-1 1,0 0-1,0-1 1,0 0-1,1-1 1,-1 0-1,1-1 1,17 0-1,-39 13-4599,3-10 2858</inkml:trace>
</inkml:ink>
</file>

<file path=ppt/ink/ink2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54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1280,'4'0'284,"1"1"0,-1 1 0,0-1 0,1 0 1,-1 1-1,0 0 0,0 0 0,0 1 0,0-1 0,6 6 0,36 35 815,103 170-585,-92-125-26,-32-49-304,-3 1 0,-1 2-1,-1 0 1,-3 1 0,22 83-1,-23-52 97,-3 1 0,7 134 0,-19-186-186,-1 0 0,0 0 0,-2 0 0,-1 0 1,-1 0-1,-8 28 0,10-45-101,0 1 1,0-1-1,-1 0 1,0 0 0,0 0-1,-1 0 1,0-1-1,0 0 1,0 1-1,0-1 1,-1-1-1,0 1 1,0-1-1,0 1 1,0-1-1,-1-1 1,0 1-1,0-1 1,0 0-1,0-1 1,0 1-1,0-1 1,-1 0-1,1-1 1,-12 2-1,3-3-995,4-6-150</inkml:trace>
</inkml:ink>
</file>

<file path=ppt/ink/ink2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6:55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43 181 1280,'5'-14'428,"1"0"-1,0 0 1,2 1-1,-1 0 1,1 0-1,1 1 1,10-12-1,-12 18-362,-1 0 0,1 0 0,0 1 0,0 0 0,0 0 0,1 0 0,0 1 0,0 0 0,0 1 0,0 0 0,1 0 0,-1 1 0,14-2 0,-18 3-47,0 0-1,-1 1 0,1 0 0,0 0 0,0 0 0,0 0 0,-1 1 0,1-1 0,0 1 0,-1 0 0,1 0 0,0 0 0,-1 1 0,1-1 0,-1 1 0,0 0 0,1 0 0,-1 0 0,4 4 1,-2-1-3,-1 0 1,0 0 0,0 0-1,-1 1 1,0-1 0,1 1 0,-2 0-1,1 0 1,-1 0 0,3 10 0,0 7 26,-2 1 0,0-1 0,-1 1 1,-2-1-1,-2 31 0,1-48-30,0 0-1,0 0 0,-1 1 0,0-1 0,0 0 0,0-1 1,-1 1-1,0 0 0,0-1 0,0 1 0,-1-1 0,1 0 1,-6 5-1,-6 6 19,-1-1-1,-27 19 1,-12 12 108,18-7-57,31-30-28,0-1 0,-1-1 0,0 1 0,-1-1-1,0 0 1,0-1 0,0 0 0,-1 0 0,0-1 0,0 0 0,0-1 0,-20 7-1,29-11-48,-1 1-1,0-1 0,0 0 1,0 1-1,0-1 1,0 0-1,1 0 0,-1 0 1,0 0-1,0 0 0,0 0 1,0 0-1,0 0 0,1 0 1,-1 0-1,0-1 0,0 1 1,0 0-1,0-1 0,1 1 1,-1 0-1,0-1 0,0 1 1,1-1-1,-1 1 0,0-1 1,1 1-1,-1-1 1,0 0-1,1 1 0,-1-1 1,1 0-1,-1 0 0,1 1 1,0-1-1,-1 0 0,1 0 1,0 0-1,-1 1 0,1-1 1,0 0-1,0 0 0,0 0 1,0 0-1,0 0 0,0 1 1,0-1-1,0 0 0,0 0 1,0-1-1,1-2-13,-1 1-1,1-1 0,0 1 0,0 0 1,0-1-1,0 1 0,0 0 1,1 0-1,0 0 0,-1 0 1,5-5-1,-3 5 5,-1 0 1,1 0-1,0 1 0,0-1 1,0 1-1,0 0 0,1-1 1,-1 1-1,0 1 0,1-1 1,0 0-1,-1 1 0,1 0 1,0 0-1,5-1 0,-5 3 3,0-1-1,0 1 0,0 0 1,-1 0-1,1 0 0,0 1 1,-1-1-1,1 1 0,-1 0 1,1 0-1,-1 0 0,0 1 1,0-1-1,0 1 0,4 4 1,23 21 100,-22-18 13,2-1 1,-1 0 0,1 0-1,0-1 1,1 0 0,0-1 0,0 0-1,1-1 1,0 0 0,0-1-1,0 0 1,23 5 0,-20-8-1,-1 0 0,1-2 1,-1 1-1,1-2 1,0 0-1,-1-1 0,1 0 1,-1-1-1,20-7 0,-7 0-322,0-1 1,-1-2-1,45-28 0,-20 9-940</inkml:trace>
</inkml:ink>
</file>

<file path=ppt/ink/ink2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20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48 640,'20'7'148,"-1"-1"0,1 0-1,0-2 1,1-1 0,-1 0 0,1-1 0,-1-1-1,1-1 1,-1-1 0,1-1 0,-1-1 0,0-1-1,22-6 1,-27 6 53,-1 0-1,0 1 1,1 1-1,22-1 1,-35 3-73,-2 0 0,0 0 0,1-1-113,0 0 0,-1 0 0,1 0 0,0 0 1,0 0-1,0 0 0,0 0 0,0 0 0,0 0 0,0 0 0,1 0 1,-1 0-1,0 1 0,0-1 0,1 1 0,0-1 0,9-6 5,20-13 236,-28 19-499,-11 7-410,7 1 120</inkml:trace>
</inkml:ink>
</file>

<file path=ppt/ink/ink2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21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277 0 768,'12'123'1738,"-5"-71"-1385,5 47-169,13 145 357,-6-83-330,-10-104-50,2 84 0,-11-115-118,-5 189 503,2-175-379,-2 0 1,-2-1-1,-15 51 1,21-85-140,-1 0-1,0 0 1,0 0 0,0 0-1,-1 0 1,1-1 0,-1 1-1,0-1 1,-1 0 0,1 0 0,-1 0-1,1 0 1,-1-1 0,-1 1-1,1-1 1,-9 5 0,9-6-4,0-1 0,0 0 0,0 0 0,0 0 1,0 0-1,0-1 0,-1 1 0,1-1 0,0 0 0,0 0 1,0-1-1,0 1 0,-1-1 0,1 0 0,0 0 0,0 0 1,0-1-1,1 1 0,-1-1 0,0 0 0,-4-4 0,-7-3 7,1-1-1,1-1 0,0 0 0,0-1 0,1 0 0,1-1 0,0 0 0,1-1 1,0 0-1,1-1 0,1 0 0,0 0 0,1-1 0,1 0 0,0 0 0,-4-19 0,10 33-28,0 1-1,0 0 1,-1-1-1,1 1 0,0-1 1,0 1-1,1 0 1,-1-1-1,0 1 0,0-1 1,1 1-1,-1 0 1,1-1-1,-1 1 0,1 0 1,-1 0-1,1-1 1,0 1-1,0 0 0,0 0 1,0 0-1,0 0 1,0 0-1,0 0 0,0 0 1,0 0-1,0 0 1,0 0-1,0 1 0,1-1 1,-1 1-1,0-1 1,1 1-1,1-1 0,3-1-184,0 1-1,0 0 0,0 0 0,0 1 1,0 0-1,10 1 0,12 2-605</inkml:trace>
</inkml:ink>
</file>

<file path=ppt/ink/ink2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21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1536,'11'-5'464,"0"1"0,0 0 0,0 0 0,0 1 0,0 0 0,1 1 0,18-1 0,164-13 163,106-2 282,-139 18-1016,-147 0-682</inkml:trace>
</inkml:ink>
</file>

<file path=ppt/ink/ink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8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2432,'0'0'23,"0"-1"1,0 1-1,0 0 1,0 0-1,0 0 1,0 0-1,0 0 1,0-1-1,0 1 0,0 0 1,0 0-1,0 0 1,0 0-1,0 0 1,0-1-1,0 1 1,0 0-1,0 0 0,0 0 1,0 0-1,0 0 1,0-1-1,0 1 1,1 0-1,-1 0 1,0 0-1,0 0 1,0 0-1,0 0 0,0 0 1,0-1-1,0 1 1,1 0-1,-1 0 1,0 0-1,0 0 1,0 0-1,0 0 0,0 0 1,1 0-1,-1 0 1,0 0-1,0 0 1,0 0-1,0 0 1,0 0-1,1 0 1,-1 0-1,0 0 0,0 0 1,0 0-1,0 0 1,0 0-1,1 0 1,-1 0-1,0 0 1,0 0-1,0 0 0,0 0 1,0 1-1,1-1 1,-1 0-1,0 0 1,0 0-1,0 0 1,0 0-1,0 0 0,0 1 1,22 9 1460,26 21-426,45 46-112,119 127 1,-172-159-740,-2 1 0,-2 1 0,-3 2 0,-1 2 1,24 54-1,-27-38-29,-2 1 0,-3 1 0,19 94 0,-34-113-19,-1 0 0,-3 0-1,-2 1 1,-3 0-1,-8 80 1,5-112-50,0 1-1,-1-1 1,-1 0 0,-1-1 0,-1 1 0,0-1 0,-15 25 0,15-32-76,0-1 0,0-1 0,0 0 0,-1 0 0,-1 0 0,1-1 1,-2 0-1,1-1 0,-1 0 0,0 0 0,0-1 0,-22 9 0,31-14-99,-1 0-1,1-1 1,-1 1 0,1 0 0,-1-1 0,1 0-1,-1 1 1,0-1 0,1 0 0,-1 0-1,0 0 1,1 0 0,-1 0 0,0 0-1,1 0 1,-1 0 0,0-1 0,1 1-1,-1-1 1,0 1 0,-2-2 0,4 1-29,-1 0 0,0 0 0,1 0 1,-1 0-1,1 0 0,-1 0 0,1 0 1,0-1-1,-1 1 0,1 0 0,0 0 1,0 0-1,0 0 0,-1 0 0,1-1 1,1 1-1,-1 0 0,0 0 0,0 0 1,0 0-1,0 0 0,1 0 0,-1-1 1,1 1-1,-1 0 0,1 0 0,-1 0 1,1 0-1,0 0 0,0-1 0,18-28-1526,8-10 64</inkml:trace>
</inkml:ink>
</file>

<file path=ppt/ink/ink2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29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466 12 768,'6'-3'108,"-5"2"-81,0 0 0,1 0 1,-1 1-1,0-1 0,1 1 0,-1-1 0,0 1 0,1-1 1,-1 1-1,0 0 0,1 0 0,-1-1 0,1 1 1,-1 0-1,0 0 0,1 1 0,2-1 0,-3 0 421,-1-2-320,2 2 658,-3 11-462,-34 99-303,-15 141 1110,35-164-698,3 0 1,-2 140 0,-3 119 225,0-1-38,18-304-499,0-3 7,-2-1 1,-1 1-1,-12 63 1,14-99-114,-1-1 0,1 1 0,0 0 0,-1-1 0,1 1 0,-1-1 0,0 1-1,1-1 1,-1 1 0,0-1 0,0 1 0,0-1 0,0 0 0,0 1 0,0-1 0,0 0 0,0 0 0,-2 1 0,2-1-5,0-1-1,0 0 1,0 0 0,0 0-1,0 0 1,0 0 0,0 0 0,1-1-1,-1 1 1,0 0 0,0 0-1,0-1 1,0 1 0,1 0-1,-1-1 1,0 1 0,0-1-1,1 1 1,-1-1 0,0 1 0,0-1-1,1 1 1,-1-1 0,0-1-1,-7-8 84,0-1 0,0 0 0,-10-21 0,6 10-16,-21-28-155,-1 3 0,-2 1 0,-2 1 1,-49-43-1,87 88 63,-1 0 0,1-1 1,-1 1-1,1 0 0,0-1 0,-1 1 1,1 0-1,0-1 0,-1 1 0,1 0 1,0-1-1,-1 1 0,1-1 1,0 1-1,0-1 0,-1 1 0,1-1 1,0 1-1,0-1 0,0 1 0,0-1 1,0 1-1,0-1 0,0 1 1,0-1-1,0 1 0,0-1 0,0 1 1,0-1-1,0 1 0,0-1 1,0 1-1,1-1 0,-1 1 0,0-1 1,0 1-1,0-1 0,1 1 0,-1 0 1,0-1-1,1 1 0,-1-1 1,0 1-1,1 0 0,-1-1 0,1 1 1,-1 0-1,0 0 0,1-1 0,-1 1 1,1 0-1,-1 0 0,1 0 1,-1-1-1,1 1 0,-1 0 0,1 0 1,-1 0-1,1 0 0,0 0 0,31-6-1303,-7 5 400</inkml:trace>
</inkml:ink>
</file>

<file path=ppt/ink/ink2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29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 1152,'25'4'512,"45"-25"128,-55 14 0,9-7-384,16 3 128,15-2 0,6 5 128,-1-1-640,1 1 0,-12 4 384,-9-1 0,0 5-128,-14 0 128,-10 0-128,-13 9 0,-6-1-768,-9 5 0</inkml:trace>
</inkml:ink>
</file>

<file path=ppt/ink/ink2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31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28 1536,'98'-7'1830,"-67"3"-1348,64 1 1,-91 3-470,0 1 0,0-1 0,0 0 0,0 0 0,0 0 0,0 0 0,0-1 1,0 0-1,0 0 0,0 0 0,0 0 0,7-4 0,-59 11 457,25-2-433,0-1 1,0-1 0,-36-2 0,-8 0-61,-52-3-340,270-6 222,-85 4 148,84 2-1,-124 8-497,-9 3-42</inkml:trace>
</inkml:ink>
</file>

<file path=ppt/ink/ink2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3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1 171 2432,'10'-171'7808,"61"1018"-5169,-29-498-2100,-36-236-466,-6-103-487,-1 0 1,0 1 0,0-1-1,-1 0 1,-1 0-1,0 0 1,0 0 0,-8 16-1,7-22-1164,3-3-86</inkml:trace>
</inkml:ink>
</file>

<file path=ppt/ink/ink2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4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1 307 768,'0'-20'1350,"1"0"1,0 0-1,6-28 1,-5 41-1259,0 1-1,0-1 1,0 1 0,1 0-1,-1 0 1,2 0 0,-1 0-1,1 1 1,-1-1 0,1 1 0,1 0-1,-1 0 1,1 1 0,0-1-1,6-4 1,6-1 95,1 1 0,0 0 0,0 1 0,37-10 0,88-14 606,-103 25-629,1 1 0,0 2 0,0 3 0,0 0 1,0 3-1,0 2 0,0 1 0,0 2 0,-1 2 0,-1 1 0,1 2 0,59 28 0,-62-21-51,-2 2-1,-1 1 1,0 1 0,-2 2-1,-1 1 1,-1 2-1,-1 1 1,37 47 0,-19-11 215,-3 1 0,-3 2 0,44 100 0,-72-140-169,-1 0 1,-2 1-1,-1 0 1,-1 1-1,-2 0 1,4 41 0,-8-48 14,-2 0 1,-1 0-1,-1 0 1,0 0-1,-2-1 1,-1 1-1,-1-1 1,-16 42 0,15-51-63,0 0 0,-1 0 0,0-1 1,-1-1-1,0 1 0,-1-1 1,0-1-1,-1 0 0,0-1 0,0 0 1,-1 0-1,-20 11 0,1-4 104,0-1 0,0-2 0,-1 0-1,-40 8 1,37-12-72,0-2 1,-1-1-1,0-2 0,0-1 1,0-2-1,0-2 0,0-1 1,0-2-1,0-1 0,1-2 0,0-1 1,0-2-1,1-1 0,0-2 1,1-1-1,-44-27 0,59 30-101,2-1-1,0 0 1,0-2-1,2 0 1,-21-23 0,30 31-162,-1-1 0,1 0 1,0 0-1,1 0 0,0-1 1,0 1-1,0-1 1,1 0-1,0 0 0,1-1 1,0 1-1,0 0 1,1-1-1,0 1 0,0-14 1,1 21-2,0-1 0,0 1 0,1-1 1,-1 1-1,0-1 0,1 1 0,-1-1 1,1 1-1,0-1 0,0 1 0,-1 0 1,1-1-1,0 1 0,0 0 0,0 0 1,0 0-1,0-1 0,1 1 0,-1 0 0,0 0 1,0 1-1,1-1 0,-1 0 0,0 0 1,1 1-1,-1-1 0,1 1 0,-1-1 1,1 1-1,-1 0 0,1-1 0,0 1 1,1 0-1,6 0-623,1 0-1,-1 1 1,0 0 0,15 4 0,-9-3-45,28 7-1793</inkml:trace>
</inkml:ink>
</file>

<file path=ppt/ink/ink2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4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304 479 1152,'-2'-14'182,"1"11"-97,1 1-1,-1-1 1,1 0-1,-1 1 1,1-1 0,0 0-1,0 1 1,0-1-1,0 0 1,0 1-1,1-1 1,-1 0-1,1 1 1,1-5 0,-1 6 405,-2 1-296,0 1 1,0-1-1,0 1 0,0 0 0,0-1 1,-1 1-1,1 0 0,0 0 0,1-1 1,-1 1-1,0 0 0,0 0 0,0 0 1,0 0-1,1 0 0,-1 0 0,0 1 1,0 0-1,0 5 78,0-1 0,0 1 0,0-1 0,0 1 0,1-1 1,1 1-1,-1 0 0,1-1 0,0 1 0,3 10 0,25 69 1077,-21-66-1062,-4-10-200,0-2-1,1 1 1,0 0-1,1-1 1,0 0-1,0 0 1,1-1-1,0 0 1,0 0-1,1-1 1,0 1 0,0-2-1,0 1 1,1-1-1,0 0 1,0-1-1,0 0 1,0-1-1,1 1 1,-1-2 0,1 1-1,0-2 1,0 1-1,0-1 1,0-1-1,0 0 1,0 0-1,0-1 1,-1 0-1,1-1 1,0 0 0,0 0-1,-1-1 1,11-5-1,-1 1 1,0-2 0,-1-1 0,0 0-1,0-1 1,-2-1 0,1 0 0,-1-2-1,-1 1 1,16-21 0,-22 24-50,-1-2 1,0 1-1,0-1 1,-2 0-1,1-1 1,-2 0-1,0 0 0,0 0 1,-1 0-1,-1-1 1,0 1-1,-1-1 1,0 0-1,-1-25 1,-2 19 6,0 1 0,-1 0 0,-2 0 1,0 0-1,0 0 0,-2 1 0,0 0 1,-2 0-1,0 0 0,0 1 1,-2 0-1,0 1 0,-13-16 0,13 20-31,0 1 0,-1 1 0,0-1 0,-1 2 0,0 0 0,-1 0 0,0 1 0,0 0 0,0 1 0,-1 1 0,0 0 0,-1 1 0,1 1 0,-1 0 0,0 1 0,0 0 0,-20 0 0,15 3-27,0 0 0,0 1 0,0 2 1,0 0-1,1 1 0,-1 0 0,1 2 0,0 0 1,1 1-1,-1 2 0,-32 19 0,23-10-29,1 1 0,0 2-1,2 1 1,1 1-1,0 1 1,-26 36 0,41-49-29,1 0 0,1 0 0,0 1 0,1 0 0,0 0 0,1 1 0,0 0 0,1-1 0,1 2 0,-4 21 0,6-30-24,1 1-1,0-1 0,0 1 1,0 0-1,1-1 0,0 1 0,0 0 1,0-1-1,1 0 0,0 1 1,0-1-1,0 0 0,0 0 1,1 0-1,0 0 0,0 0 1,0-1-1,1 1 0,0-1 0,0 0 1,0 0-1,0 0 0,0-1 1,1 1-1,0-1 0,-1 0 1,8 3-1,-2-2-274,0 0 0,0 0-1,0-1 1,17 3 0,53 3-1570</inkml:trace>
</inkml:ink>
</file>

<file path=ppt/ink/ink2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5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154 525 2432,'-3'8'1195,"7"17"72,2 1 1,1 0-1,12 29 1,5 19-67,-12-35-1003,2-2 0,1 1-1,2-2 1,22 35 0,-28-52 29,1-1 1,1 0-1,0-1 1,1-1 0,1 0-1,1-1 1,0-1-1,1 0 1,22 13-1,-33-24-165,0 1-1,0-2 1,1 1-1,-1-1 1,1 0 0,-1 0-1,1-1 1,-1 0-1,1 0 1,0 0-1,0-1 1,-1 0-1,1 0 1,0-1-1,0 0 1,-1 0 0,1-1-1,-1 1 1,1-2-1,-1 1 1,0-1-1,0 1 1,0-2-1,0 1 1,0-1 0,9-7-1,-2 0 33,-1-1 0,0 0 0,-1 0 0,0-2 0,-1 1 1,0-1-1,-1 0 0,-1-1 0,13-30 0,-11 15-27,0-1 0,-2-1 0,-1 1 0,-2-1 0,-1-1 1,-2 1-1,-1 0 0,-1-1 0,-6-34 0,1 24-20,-3 1 1,-1 0-1,-2 0 0,-2 1 1,-2 1-1,-26-51 0,31 72-34,-1 0-1,0 1 0,-2 0 1,0 1-1,-1 1 0,0 0 1,-2 0-1,1 2 0,-2 0 1,-26-17-1,27 21-14,-1 2 0,0 0-1,0 1 1,-1 0 0,1 1 0,-1 1-1,-1 1 1,1 1 0,-1 0 0,1 2 0,-1 0-1,-22 2 1,11 1-33,0 2-1,-48 11 1,64-11 0,1 0 0,-1 1 1,1 0-1,0 1 0,1 1 1,-1 0-1,-18 14 0,30-20 25,0-1 1,-1 1-1,1 0 0,0 0 1,0 0-1,-1 0 0,1 0 0,0 0 1,0 0-1,0 0 0,0 1 0,1-1 1,-1 0-1,0 0 0,0 1 1,1-1-1,-1 1 0,1-1 0,-1 1 1,1-1-1,0 0 0,0 1 0,-1 0 1,1-1-1,0 1 0,0-1 1,0 1-1,1-1 0,-1 1 0,0-1 1,1 1-1,-1-1 0,0 0 0,1 1 1,0-1-1,-1 1 0,1-1 1,0 0-1,1 3 0,2-2 3,-1 1 1,0 0-1,1-1 0,0 0 0,-1 1 0,1-2 1,0 1-1,0 0 0,0-1 0,0 0 1,0 0-1,0 0 0,1 0 0,3 0 1,65 1 108,0-3 1,94-13 0,4-1 122,77 10 330,-208 6-598,1 2 1,-1 2-1,0 1 0,42 14 0,-77-19-307,0 1 0,-1 0-1,1 0 1,-1 0 0,1 1 0,-1-1-1,5 6 1,-8-8 188,0 1 1,0 0-1,0-1 0,0 1 1,-1 0-1,1 0 0,0 0 1,0 0-1,-1 0 0,1 0 1,-1 0-1,1 0 1,-1 0-1,0 0 0,1 0 1,-1 0-1,0 1 0,1-1 1,-1 0-1,0 0 0,0 0 1,0 0-1,0 0 0,0 1 1,-1-1-1,1 0 0,0 0 1,0 0-1,-1 0 0,1 0 1,-1 0-1,1 0 0,-1 1 1,-8 8-2015</inkml:trace>
</inkml:ink>
</file>

<file path=ppt/ink/ink2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6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102 374 2944,'3'-1'104,"0"1"0,1-1 1,-1 0-1,0 1 0,1 0 1,-1 0-1,1 0 0,-1 0 1,1 0-1,-1 1 0,0 0 0,1 0 1,-1 0-1,0 0 0,0 0 1,1 0-1,3 3 0,27 9 2477,2 1-742,-33-11-1745,1-1 1,0-1-1,0 1 1,0-1-1,0 1 0,0-1 1,0 0-1,0 0 1,0-1-1,0 1 1,1-1-1,-1 0 0,0 0 1,0-1-1,9-1 1,-5 0 43,1-2 1,0 1 0,-1-1 0,0 0 0,0-1-1,0 0 1,0 0 0,-1-1 0,0 0-1,0 0 1,0 0 0,-1-1 0,0 0 0,-1-1-1,1 1 1,-1-1 0,-1 0 0,1 0-1,-1-1 1,-1 1 0,0-1 0,4-14-1,-5 14-100,1 0-1,-2 0 1,1 0-1,-1 0 1,-1 0-1,0 0 1,0 0-1,-1 0 1,0 0-1,0 0 0,-1 0 1,0 0-1,-1 0 1,0 0-1,0 1 1,-1-1-1,0 1 1,0 0-1,-1 0 1,0 1-1,-1-1 0,-9-9 1,9 11-24,0 1 0,0 0 0,-1 0 0,0 0 1,1 1-1,-1 1 0,-1-1 0,1 1 0,-1 0 0,1 0 0,-1 1 0,0 0 0,0 1 1,1-1-1,-1 2 0,0-1 0,0 1 0,-1 0 0,1 1 0,0 0 0,1 0 1,-14 4-1,10-1 0,-1 0 0,1 1-1,0 1 1,0 0 0,1 0 0,0 1 0,0 1 0,0-1 0,1 2 0,0-1 0,1 1 0,0 0-1,0 1 1,-6 12 0,4-7 1,0 1-1,2 1 1,0 0 0,1 0-1,1 0 1,0 1 0,2 0-1,0 0 1,0 0 0,2 1-1,1-1 1,0 1 0,2 19-1,0-23-8,2 1 0,0-1 0,0 1 0,2-1-1,0 0 1,0 0 0,2-1 0,0 0 0,0 0 0,1 0 0,1-1-1,0-1 1,1 1 0,0-1 0,19 16 0,-10-13-92,-1-1 1,2-1 0,-1-1-1,2-1 1,0-1 0,0 0-1,42 11 1,-35-13-783,1-1 1,0-2-1,0 0 1,0-3-1,54 0 1,-25-8-1074</inkml:trace>
</inkml:ink>
</file>

<file path=ppt/ink/ink2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1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5120,'4'-3'2560,"-4"26"-1024,0-20 3072,5 3-4224,-5 4 128,0-6 384,0 1 127,0-5-1151,0 0 1,5-9 766,-1-1 1,1-3-1664,-1-6 129,10 3-1281,-23-4 0</inkml:trace>
</inkml:ink>
</file>

<file path=ppt/ink/ink2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2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36 2304,'-4'-31'2765,"3"26"-806,-6 21-1195,5-9-855,-3 5 360,1 1 0,0 0-1,1 0 1,0 0 0,1 0 0,1 0 0,0 1-1,1-1 1,1 19 0,-1-33-263,1 1 0,-1-1 0,0 1 0,0 0 0,0-1 0,1 1 1,-1-1-1,0 1 0,0 0 0,1-1 0,-1 1 0,0 0 0,1-1 0,-1 1 0,1 0 0,-1 0 0,0-1 0,1 1 0,-1 0 0,1 0 1,-1 0-1,0-1 0,1 1 0,-1 0 0,1 0 0,-1 0 0,1 0 0,-1 0 0,1 0 0,-1 0 0,1 0 0,-1 0 0,0 0 0,1 0 1,-1 0-1,1 0 0,-1 1 0,1-1 0,-1 0 0,1 0 0,-1 0 0,0 1 0,1-1 0,-1 0 0,0 0 0,1 1 0,-1-1 0,0 0 1,1 1-1,-1-1 0,0 1 0,1-1 0,-1 0 0,0 1 0,0-1 0,0 1 0,1-1 0,-1 0 0,0 1 0,0-1 0,0 1 0,0-1 0,0 1 1,0-1-1,0 1 0,0-1 0,0 1 0,0-1 0,0 1 0,18-36 154,-16 31-126,51-97-2317,-50 84 982</inkml:trace>
</inkml:ink>
</file>

<file path=ppt/ink/ink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8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 3328,'4'-4'357,"1"0"-1,0 0 1,0 0 0,0 1 0,0 0-1,0 0 1,1 0 0,0 0 0,-1 1-1,1 0 1,0 0 0,0 1 0,0 0-1,8-1 1,13 0-110,0 1 0,29 2 1,3 0-176,-52-1-80,88-4-52,104-17 0,-161 18-1753,-24 6 533</inkml:trace>
</inkml:ink>
</file>

<file path=ppt/ink/ink2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4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831 101 2048,'0'0'50,"1"-1"1,0 1-1,0-1 0,-1 1 0,1-1 1,0 1-1,-1-1 0,1 0 1,-1 1-1,1-1 0,-1 0 1,1 0-1,-1 1 0,1-1 1,-1 0-1,0 0 0,1 0 1,-1 1-1,0-1 0,0 0 0,1 0 1,-1 0-1,0 0 0,0 0 1,0 0-1,0 0 0,0 1 1,-1-1-1,1 0 0,0 0 1,0 0-1,0 0 0,-1 0 0,0-1 1,-2-17 1857,1 15-1722,-1 1 0,0-1 0,0 1 0,0-1 0,0 1 0,0 0-1,-1 0 1,1 0 0,-1 1 0,0-1 0,0 1 0,1 0 0,-8-2 0,-1 0-9,-1 2 0,0 0 0,0 1 0,0 0 0,0 1 0,0 0 0,0 1 1,0 0-1,-20 6 0,-5 2 356,-70 27 0,50-12-153,-97 55 0,130-65-346,2 2 1,0 1 0,1 0 0,0 2-1,2 1 1,-26 29 0,40-40-25,-1-1 1,1 1 0,1 1 0,0-1 0,0 1-1,1-1 1,0 1 0,0 1 0,1-1 0,-3 20-1,6-23 5,0 0 0,0 0 0,1 0-1,-1 0 1,1-1 0,1 1 0,-1 0-1,1-1 1,1 1 0,-1-1-1,1 1 1,0-1 0,0 0 0,1 0-1,0-1 1,0 1 0,9 9 0,3 1 63,2 0-1,0-2 1,0 0 0,1 0 0,1-2 0,37 18 0,137 45 346,-123-51-284,22 10-102,-1 3 1,-2 5-1,-2 3 1,121 84-1,-191-116-4,0 0 0,-1 2 0,-1 0 0,0 0 0,-2 2 0,0 0 0,18 28 0,-27-37 0,-1-1 0,-1 1 1,1 0-1,-2 0 0,1 0 0,-1 1 0,0-1 0,-1 1 1,1-1-1,-2 1 0,1-1 0,-1 1 0,-1 0 1,0-1-1,0 1 0,0-1 0,-1 1 0,-1-1 0,1 0 1,-1 0-1,-8 14 0,4-9 55,-1-1 0,0 0 0,-2-1 0,1 0 0,-1 0 0,0-1 0,-1-1 1,-1 1-1,1-2 0,-1 0 0,-1 0 0,1-1 0,-1 0 0,-1-1 0,-18 5 0,-13 3 190,-1-2-1,0-2 0,-63 5 0,41-8 9,0-2 0,-1-4 0,1-3 0,0-3-1,0-3 1,0-3 0,1-2 0,-98-34 0,159 45-417,-1 0 1,1-1-1,-1 1 1,1-1-1,0 0 1,0-1-1,0 1 1,0-1-1,1 0 1,-1-1-1,1 1 0,0-1 1,-7-10-1,12 15 5,0-1-1,0 0 0,0 0 0,-1 0 1,1 1-1,0-1 0,1 0 0,-1 0 0,0 1 1,0-1-1,0 0 0,0 0 0,0 1 1,1-1-1,-1 0 0,0 1 0,1-1 0,-1 0 1,1 1-1,-1-1 0,0 0 0,1 1 0,-1-1 1,1 1-1,0-1 0,-1 1 0,1-1 1,-1 1-1,1 0 0,0-1 0,-1 1 0,1 0 1,1-1-1,27-12-2241,-28 13 2227,38-11-2292</inkml:trace>
</inkml:ink>
</file>

<file path=ppt/ink/ink2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4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1 328 3584,'0'-1'111,"1"0"1,-1 0 0,0 0-1,1 0 1,0 0-1,-1 1 1,1-1 0,-1 0-1,1 0 1,0 0-1,0 1 1,-1-1-1,1 0 1,0 0 0,0 1-1,0-1 1,0 1-1,0-1 1,0 1 0,0-1-1,0 1 1,0 0-1,0 0 1,0-1-1,0 1 1,0 0 0,0 0-1,0 0 1,0 0-1,0 0 1,2 0 0,47 1 1508,-32-1-1670,7 1 204,1-1 0,0-1 0,0-1 0,0-1 0,-1-2 0,0-1 1,0 0-1,26-11 0,-38 11-8,-1 0 0,0 0 1,0-1-1,-1 0 0,0-1 1,0 0-1,-1-1 1,15-16-1,-21 21-73,-1-1 0,0 0 0,0 0 0,0 1 0,-1-2 1,1 1-1,-1 0 0,-1 0 0,1-1 0,-1 1 0,0-1 0,0 1 0,0-1 0,-1 0 1,0 1-1,0-1 0,0 0 0,-1 1 0,0-1 0,0 0 0,0 1 0,-1 0 0,-2-7 1,3 8-35,0 1 0,-1 0 0,1 0 0,-1 0 1,0 0-1,0 0 0,0 0 0,0 0 0,0 1 1,-1-1-1,1 1 0,-1-1 0,1 1 0,-1 0 0,0 0 1,0 0-1,0 1 0,0-1 0,0 1 0,0-1 1,-1 1-1,1 0 0,0 0 0,-1 1 0,1-1 1,-1 1-1,1 0 0,-1-1 0,1 1 0,-1 1 1,1-1-1,0 1 0,-1-1 0,1 1 0,-1 0 1,-4 2-1,-3 1 10,-1 1 0,1 0 0,-1 0 0,1 1 0,1 1 0,-1 0 1,1 0-1,1 1 0,-11 10 0,5-1-24,1 0 1,1 0-1,1 1 1,0 1-1,1 0 1,1 0-1,1 1 1,1 1-1,1-1 1,0 1-1,2 0 0,0 1 1,2 0-1,-2 25 1,4-33-28,1 1 0,0-1 1,1 0-1,1 1 0,0-1 0,1 0 0,0 0 1,2 0-1,-1-1 0,1 1 0,1-1 1,1 0-1,0 0 0,0-1 0,1 0 1,1-1-1,0 1 0,0-2 0,1 1 0,1-1 1,0-1-1,16 11 0,-12-10-97,1-2 1,0 0-1,0-1 0,1-1 0,0 0 1,0-1-1,0-1 0,1-1 0,0 0 1,18 0-1,-21-3-415,1 0 0,-1 0 0,1-2 0,-1 0 0,1 0 1,-1-2-1,0 0 0,0 0 0,-1-2 0,1 1 0,22-14 0,-10-3-1299</inkml:trace>
</inkml:ink>
</file>

<file path=ppt/ink/ink2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5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84 746 2816,'0'-1'40,"0"1"0,0 0 0,0 0-1,0 0 1,-1-1 0,1 1 0,0 0 0,0 0 0,0 0 0,0 0 0,0-1 0,-1 1 0,1 0-1,0 0 1,0 0 0,0 0 0,0 0 0,-1 0 0,1 0 0,0-1 0,0 1 0,0 0-1,-1 0 1,1 0 0,0 0 0,0 0 0,0 0 0,-1 0 0,1 0 0,0 0 0,0 0 0,0 0-1,-1 0 1,1 0 0,0 0 0,0 0 0,-1 1 0,1-1 0,0 0 0,0 0 0,0 0-1,0 0 1,-1 0 0,1 0 0,0 0 0,0 1 0,0-1 0,0 0 0,-1 0 0,1 0-1,0 0 1,0 1 0,0-1 0,0 0 0,0 0 0,0 0 0,0 1 0,-2 19 2368,8 21-325,6-5-1606,2-1 0,1-1 0,40 64-1,-44-83-323,1 0 0,1 0 0,0-1-1,0-1 1,2 0 0,-1-1-1,2 0 1,0-1 0,29 15 0,-34-20-123,0-1 1,0 0 0,1-1-1,-1 0 1,1-1 0,0 0 0,1-1-1,-1 0 1,0-1 0,0 0 0,1-1-1,-1 0 1,0-1 0,1-1-1,-1 0 1,0 0 0,0-1 0,0-1-1,0 0 1,-1-1 0,0 0-1,0 0 1,0-1 0,11-8 0,-5-1 20,0 1 0,0-2 1,-1 0-1,-1-1 1,-1-1-1,0 0 0,-2-1 1,0 0-1,-1-1 0,-1 0 1,0-1-1,-2 0 1,-1-1-1,0 1 0,-2-1 1,0-1-1,-2 1 1,0 0-1,-1-1 0,-2 0 1,-2-31-1,-2 20-19,-1 0 0,-1 0 0,-2 0 1,-2 1-1,-1 0 0,-1 1 0,-2 1 0,-1 0 0,-37-57 0,36 65-35,-2 1-1,0 1 1,-1 0 0,-1 1-1,-1 2 1,-1 0 0,0 1-1,-2 1 1,1 1 0,-2 1-1,0 2 1,-47-18 0,38 19-22,-2 2 0,-54-9 1,72 16 1,0 1 0,1 0 1,-1 1-1,0 1 0,0 1 0,0 0 0,-18 6 1,31-7 8,1 0 1,0 1-1,-1 0 1,1 0-1,0 0 1,0 0-1,0 0 1,1 1-1,-1 0 1,1-1-1,-1 1 1,1 1-1,0-1 1,-3 4-1,5-5 17,0 0 0,0 0-1,0 1 1,0-1-1,0 0 1,1 0-1,-1 0 1,1 1-1,0-1 1,-1 0 0,1 1-1,0-1 1,1 0-1,-1 1 1,0-1-1,1 0 1,-1 1-1,1-1 1,-1 0 0,1 0-1,0 0 1,0 0-1,0 1 1,0-1-1,1 0 1,-1-1-1,0 1 1,4 3 0,0 1 19,1 0 0,0-1 1,0 1-1,0-1 1,1-1-1,0 1 0,0-1 1,14 6-1,68 20 110,-58-20-81,70 18 268,194 27 0,112-22-6056,-370-32 3796</inkml:trace>
</inkml:ink>
</file>

<file path=ppt/ink/ink2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6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218 349 3584,'2'-17'2308,"2"21"285,5 32 1101,-4-18-3948,1 0 375,1-1 0,1 0 0,0 0 0,1-1 0,1 0 0,1-1 0,0 0 0,1 0 0,0-1 1,1-1-1,1 0 0,0-1 0,18 12 0,-23-17-55,0-1 0,0-1 1,1 1-1,0-2 0,0 1 0,0-1 1,1-1-1,0 0 0,-1 0 0,1-1 1,0-1-1,0 0 0,0 0 1,0-1-1,0 0 0,0-1 0,0 0 1,0-1-1,0 0 0,-1-1 0,1 0 1,-1-1-1,15-7 0,-13 5-16,0-1-1,-1-1 0,0 0 1,0 0-1,-1-1 1,0-1-1,0 0 0,-1 0 1,0 0-1,-1-1 1,0-1-1,-1 0 0,11-23 1,-14 25-3,0-1 0,-1 0 0,0 0-1,-1 0 1,0-1 0,-1 1 0,0 0 0,-1-1 0,0 1 0,-1-1 0,0 1 0,-1 0 0,0 0 0,-1-1-1,0 1 1,0 1 0,-7-14 0,1 6 11,-1 0 1,0 1-1,-1 0 0,-1 1 1,0 1-1,-1-1 0,-1 2 1,0 0-1,-1 1 0,0 0 1,-1 1-1,-1 1 0,0 1 0,0 0 1,-1 1-1,-1 1 0,1 1 1,-1 0-1,0 2 0,0 0 1,-1 1-1,0 1 0,1 0 1,-1 2-1,0 0 0,0 2 0,0 0 1,0 1-1,-23 5 0,24-2-107,0 1-1,0 0 1,1 1-1,0 1 1,1 0-1,-1 2 0,2 0 1,-1 1-1,2 0 1,-1 2-1,-21 22 0,30-28-102,0 2-1,1-1 0,-1 1 0,2 0 0,-1 0 1,1 0-1,1 1 0,0 0 0,-6 20 0,8-22-48,1 0 0,1-1 0,-1 1-1,1 0 1,0 0 0,1-1 0,0 1 0,0 0-1,0-1 1,1 1 0,0-1 0,1 1 0,0-1-1,7 13 1,-4-10-169,0 0 1,1-1-1,0 0 0,0-1 0,14 13 1,53 36-1935</inkml:trace>
</inkml:ink>
</file>

<file path=ppt/ink/ink2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6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95 288 3072,'-2'-8'94,"-5"-10"2185,2 25 1104,-10 20-1523,11-22-1759,1 0 0,0 1 0,0-1 1,1 1-1,-1 0 0,1 0 0,0 0 0,1 0 1,0 0-1,0 0 0,0 0 0,0 1 0,1-1 1,0 0-1,0 0 0,1 1 0,0-1 0,0 0 1,1 0-1,-1 0 0,1 0 0,4 9 1,-2-8 4,-1 0 1,1 0-1,0-1 1,1 1-1,0-1 1,0 0-1,0 0 1,0-1-1,1 1 1,0-1-1,0-1 1,1 1-1,-1-1 1,1 0-1,0-1 1,0 1-1,14 3 1,-4-3-45,0-1 0,0-1 0,0 0-1,0-1 1,0-1 0,0-1 0,0-1 0,0 0 0,0-1 0,0 0 0,-1-2 0,1 0 0,-1-1 0,16-8-1,-9 3 28,0-2 0,0-1 0,-1 0 0,-1-2 0,-1 0-1,0-1 1,-1-2 0,26-31 0,-37 40-22,-1-1 1,0 0-1,-1 0 1,0 0-1,0-1 0,-2 0 1,1 0-1,-1 0 1,-1-1-1,0 1 1,-1-1-1,1-19 0,-3 25-34,0 0 0,0 1 0,-1-1-1,0 0 1,0 1 0,0-1 0,-1 1-1,0 0 1,0-1 0,-1 1 0,0 0-1,0 0 1,0 1 0,-1-1 0,0 1-1,0-1 1,0 1 0,-1 0 0,1 1-1,-1-1 1,0 1 0,-1 0 0,1 0-1,-1 1 1,-8-5 0,3 3-17,-1 2 0,0-1 1,0 1-1,0 1 0,0 0 0,0 0 1,0 2-1,0-1 0,-1 2 0,1-1 1,0 2-1,0-1 0,0 2 0,-20 6 1,-8 4-63,1 3 0,-71 38 0,86-42-40,-6 4-70,0 1 0,-40 31 0,62-42 65,2-1 0,-1 2 0,1-1 0,-1 1 0,2 0 0,-1 0 0,1 0 0,0 1 0,1 0 0,0 0 0,0 0 0,0 0 0,1 1 0,-2 12-1,4-18 7,0 1 0,1-1-1,-1 1 1,1-1 0,0 0-1,0 1 1,0-1 0,1 1-1,-1-1 1,1 0 0,0 1-1,-1-1 1,2 0 0,-1 0-1,0 0 1,1 0 0,-1 0-1,1 0 1,2 4-1,0-4-36,-1 0 0,1 0-1,-1-1 1,1 1-1,0 0 1,0-1-1,0 0 1,0 0-1,1-1 1,-1 1-1,0-1 1,8 2-1,12 0-440,0-1 0,-1-1 0,1-1-1,35-5 1,-43 4 215,179-23-3087,-104 5 1750</inkml:trace>
</inkml:ink>
</file>

<file path=ppt/ink/ink2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7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1261 0 2688,'-3'6'353,"0"-1"1,0 1 0,-1-1-1,0 0 1,0 0-1,0 0 1,0-1-1,-1 1 1,0-1-1,0 0 1,0-1-1,0 1 1,-1-1-1,1 0 1,-8 3 0,5-2-182,0 0 1,1 1-1,-1-1 1,1 2 0,0-1-1,1 1 1,-1 0 0,-5 8-1,9-8-2,0 0-1,0 0 1,0 1-1,1-1 1,0 1 0,1 0-1,-1-1 1,1 1-1,1 0 1,-1 0-1,1-1 1,0 1-1,1 0 1,0 0-1,0 0 1,0-1-1,1 1 1,2 8-1,6 13 257,2 0 0,25 46-1,-30-61-357,134 279 697,-122-243-734,-3 1-1,-1 0 0,-3 1 1,7 59-1,-14-73 32,-3 0 1,0 1-1,-3-1 0,-5 39 1,3-58 31,-1 1 1,0-1 0,-2 0-1,0-1 1,-1 1 0,0-1-1,-2-1 1,0 1 0,-21 28-1,20-32 47,1 0 0,-1-1 0,-1-1 0,0 0-1,-1 0 1,0-1 0,-1-1 0,0 0 0,0 0-1,-1-1 1,0-1 0,0-1 0,-1 0 0,1 0-1,-1-2 1,-1 0 0,1 0 0,-1-2 0,-21 2-1,-12-3 198,0-2 0,1-2 0,-1-2-1,1-2 1,0-2 0,0-3 0,1-1 0,1-3-1,0-1 1,1-2 0,-53-33 0,47 21-31,0-3 0,-68-60 0,99 77-275,1-2 1,1 0 0,1-1 0,0-1-1,2-1 1,0 0 0,2-1 0,-15-32 0,24 46-92,1 0 1,0 0-1,1 0 1,0 0-1,0 0 1,1 0-1,0-1 1,1 1-1,0 0 1,0-1-1,1 1 1,0 0-1,1-1 1,0 1-1,6-16 1,-2 13-259,0 0 0,1 0 0,0 0-1,1 1 1,0 1 0,1-1 0,0 1 0,0 0 0,22-15 0,0 3-850,0 2 1,2 1-1,1 2 0,0 1 1,1 2-1,0 1 1,39-9-1,31-1-1521,-6 6 107</inkml:trace>
</inkml:ink>
</file>

<file path=ppt/ink/ink2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8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3072,'-1'0'61,"1"0"0,0 0 0,-1 0 1,1 1-1,0-1 0,-1 0 0,1 0 0,0 0 0,-1 1 0,1-1 1,0 0-1,-1 1 0,1-1 0,0 0 0,0 0 0,0 1 1,-1-1-1,1 0 0,0 1 0,0-1 0,0 1 0,0-1 0,0 0 1,0 1-1,-1-1 0,1 0 0,0 1 0,0-1 0,0 1 1,0-1-1,0 0 0,1 1 0,-1-1 0,0 1 0,0-1 0,3 25 3190,0-3-1258,-1 152 1530,27 190 1,-14-268-2614,3-1 0,5 0 0,55 143 1,-59-187-769,31 69 115,-44-106-232,1-1 0,1 0 1,1-1-1,0 1 0,0-2 0,14 15 1,-21-25-30,0 0 1,0 0-1,0 1 1,-1-1-1,1 0 1,0 0-1,0-1 1,1 1-1,-1 0 1,0-1 0,0 1-1,0-1 1,0 0-1,0 0 1,1 1-1,-1-1 1,0-1-1,0 1 1,0 0-1,1-1 1,-1 1-1,0-1 1,0 1-1,0-1 1,0 0 0,0 0-1,0 0 1,0 0-1,0 0 1,-1-1-1,1 1 1,2-2-1,7-7-146,0 0-1,0 0 0,15-20 1,-17 19-8,101-139-2018,-78 102 694,68-78-1,-85 115 1341,-10 18 372,-11 28 593,4-21-604,1-4-37,0-1-1,1 0 1,0 1-1,0-1 0,1 1 1,1-1-1,0 0 0,0 1 1,0-1-1,5 9 0,-4-13-113,-1 0 1,1 0-1,1 0 0,-1-1 0,1 1 0,0-1 0,0 0 0,0 0 1,0 0-1,1-1 0,-1 0 0,1 0 0,0 0 0,0 0 0,0 0 0,1-1 1,9 3-1,4 0-234,1 0-1,-1-1 1,32 2 0,-43-5-184,-1-1 0,1 0 0,0 0 0,0-1 0,-1 0 0,1-1 1,0 1-1,-1-1 0,1-1 0,-1 1 0,13-8 0,-18 9 161,-1 0 0,1 0 1,0-1-1,-1 1 0,1-1 1,-1 1-1,0-1 0,1 0 0,-1 0 1,0 1-1,0-1 0,1-3 1,5-25-2372</inkml:trace>
</inkml:ink>
</file>

<file path=ppt/ink/ink2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8.4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20 8192,'-55'-4'4096,"64"-12"-6272,10 21 7680,8-1-7296,12 3 128,-7 6-2176,-9-3 128</inkml:trace>
</inkml:ink>
</file>

<file path=ppt/ink/ink2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9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16 250 3328,'-7'-15'1710,"1"18"1648,5-1-3236,1-1 0,-1 0 0,1 1 0,0-1 0,0 1 0,0-1 0,0 0 0,0 1 0,0-1 0,0 1 0,0-1 1,1 1-1,-1-1 0,0 0 0,1 1 0,-1-1 0,1 0 0,0 1 0,1 1 0,11 12 180,0-1 0,1-1 0,1 0 0,0-1 0,1 0 0,1-2 1,-1 0-1,2 0 0,-1-2 0,26 10 0,-9-7-37,1 0 1,-1-2-1,2-2 1,62 5 0,-77-11-176,1-1 0,-1-1 0,0-1 0,0-1 0,41-10 0,-52 10-45,0-1 1,0 1-1,0-1 0,0-1 0,-1 0 0,0-1 1,0 1-1,0-2 0,0 1 0,-1-1 0,-1 0 0,1-1 1,11-15-1,-16 18-25,-1 0 1,1 0-1,-1 0 0,0 0 1,-1-1-1,1 1 0,-1 0 1,0-1-1,-1 1 0,1-1 1,-1 0-1,0 1 1,0-1-1,-1 1 0,1-1 1,-1 1-1,-1-1 0,1 1 1,-1 0-1,0-1 0,0 1 1,-5-8-1,-1-2 2,-1 0-1,-1 0 1,-1 1-1,0 0 1,-21-20-1,19 23-21,1 0 0,-2 1 1,1 1-1,-1 0 0,-1 1 0,1 1 0,-1 0 1,-1 1-1,1 0 0,-1 1 0,0 1 0,0 1 0,-1 0 1,1 1-1,-29 0 0,22 2-22,-1 2 1,1 1-1,0 0 1,0 2-1,1 0 0,-1 2 1,1 1-1,1 0 1,-1 2-1,-28 17 0,41-22-5,0 1 0,1 1 0,0 0 0,0 0-1,1 0 1,-1 1 0,2 0 0,-1 1 0,1 0-1,-9 18 1,13-24 8,0 1 0,0 0 0,1 0 0,-1 1-1,1-1 1,0 0 0,1 0 0,-1 0 0,1 1-1,0-1 1,0 0 0,0 1 0,0-1 0,1 0 0,-1 1-1,1-1 1,1 0 0,-1 0 0,0 0 0,1 0-1,0 0 1,0 0 0,0 0 0,0-1 0,1 1 0,-1-1-1,1 0 1,0 1 0,4 2 0,5 3-143,1 0 0,-1-1 0,2-1 0,-1 0 0,1-1 0,0 0 1,0-1-1,0-1 0,1 0 0,-1-1 0,1 0 0,26 0 0,3-1-464,-1-3 1,0-1-1,55-10 0,-46 4 118,170-34-1947,-196 36 2308,0-2 1,0-2-1,-1 0 1,0-1-1,0-2 0,24-16 1,-47 28 194,0-1 0,0 1 0,0 0 0,0-1 0,0 0 0,0 1 0,-1-1 0,1 0-1,-1 0 1,1 0 0,-1 0 0,0 0 0,1 0 0,-1 0 0,0-1 0,0 1 0,-1 0 0,1-1 0,0 1 0,0-3 0,-2 4-7,1 0-1,0 1 1,0-1 0,0 0-1,-1 1 1,1-1-1,0 0 1,0 1-1,-1-1 1,1 1 0,-1-1-1,1 0 1,0 1-1,-1-1 1,1 1 0,-1-1-1,0 1 1,1-1-1,-1 1 1,1 0 0,-1-1-1,0 1 1,1 0-1,-2-1 1,-29 0 774,8 7-162,0 2 0,0 0-1,1 2 1,-29 16 0,48-25-582,0 1 0,0 0 0,0 0-1,1 0 1,-1 0 0,0 0 0,1 1 0,-1-1 0,1 1 0,0-1-1,0 1 1,0 0 0,0 0 0,0 0 0,1 0 0,0 0 0,-1 1-1,1-1 1,0 0 0,0 0 0,1 1 0,-1-1 0,1 1 0,0-1-1,-1 1 1,2-1 0,0 7 0,-1-5 19,2 0 0,-1 0 0,1 0 0,-1 0 0,2-1 0,-1 1 0,0-1 1,1 1-1,0-1 0,0 0 0,0 0 0,0 0 0,1 0 0,-1 0 0,1-1 0,0 0 0,8 5 0,12 5 502,46 16-1,-22-9-89,-26-10-382,1-1 0,0-1 0,0-1 0,1-1 0,43 5 0,-55-10-589,1-1 1,-1 0-1,1-1 0,0 0 0,-1-1 0,0 0 0,1-1 0,-1-1 0,0 1 0,0-2 0,-1 0 0,22-12 1,15-22-2092</inkml:trace>
</inkml:ink>
</file>

<file path=ppt/ink/ink2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0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1152,'0'-3'196,"1"1"0,0 0 0,0 0 0,0 0 0,1 0 0,-1 0 0,0 0 1,1 1-1,-1-1 0,1 0 0,0 1 0,-1-1 0,1 1 0,0-1 0,0 1 0,2-1 0,-1 1 4,-1 1 1,1 0-1,-1 0 0,1 0 0,-1 1 0,1-1 0,-1 0 1,0 1-1,1 0 0,-1-1 0,1 1 0,-1 0 0,0 0 1,3 2-1,-3 0-84,0-1 1,1 1-1,-1 0 1,0 0-1,-1 0 1,1 0 0,0 0-1,-1 1 1,0-1-1,0 0 1,0 1-1,0-1 1,0 1-1,-1-1 1,1 1-1,-1 0 1,0 6-1,1 3 389,8 45 1055,3 0-1,23 67 0,-24-91-1159,3 0 0,0-1 0,2-1 0,37 55-1,-53-87-388,0 1-1,0-1 0,0 1 0,1-1 0,-1 1 0,0-1 1,0 1-1,0-1 0,1 1 0,-1-1 0,0 0 0,1 1 1,-1-1-1,0 1 0,1-1 0,-1 0 0,0 1 0,1-1 1,-1 0-1,1 0 0,-1 1 0,1-1 0,-1 0 0,1 0 0,-1 0 1,0 1-1,1-1 0,-1 0 0,1 0 0,-1 0 0,1 0 1,0 0-1,-1 0 0,1 0 0,-1 0 0,1 0 0,-1 0 1,1 0-1,-1-1 0,0 1 0,1 0 0,0 0 0,5-27 356,-9-43 91,3 67-437,-4-37 146,2 0-1,2-1 1,8-68-1,-6 97-196,0 0-1,1 0 1,0 0-1,0 0 1,2 1 0,-1 0-1,1-1 1,1 2 0,0-1-1,1 1 1,0 0-1,0 0 1,1 0 0,0 1-1,1 1 1,16-14-1,-19 18 32,0 1-1,0 0 1,0 1-1,0-1 1,1 1-1,-1 0 1,1 1-1,-1-1 1,1 1-1,-1 1 1,1-1-1,0 1 1,-1 0-1,1 1 1,-1-1-1,1 1 1,0 1-1,-1-1 1,0 1-1,1 0 1,5 3-1,14 7 174,0 1-1,-1 1 1,35 27 0,-47-32-85,1 1-36,-1 1 0,-1 0-1,0 0 1,-1 2 0,0-1-1,-1 2 1,0-1-1,-1 1 1,11 23 0,-16-29-34,0 0 1,0 1 0,-1-1 0,0 1 0,-1 0 0,0 0 0,0 0 0,-1 0-1,0 0 1,-1 0 0,0 0 0,0 1 0,-1-1 0,0 0 0,0 0-1,-1 0 1,-1 0 0,-5 15 0,7-22-14,0 0 0,0-1-1,1 1 1,-1-1 0,0 1-1,-1-1 1,1 1 0,0-1 0,0 1-1,-1-1 1,1 0 0,0 0 0,-1 0-1,1 0 1,-3 1 0,4-2 2,-1 1-1,0-1 1,0 0-1,1 0 1,-1 0 0,0 0-1,0 0 1,0 0 0,1 0-1,-1 0 1,0-1 0,1 1-1,-1 0 1,0 0 0,0-1-1,1 1 1,-1 0 0,0-1-1,1 1 1,-1-1 0,0 1-1,1 0 1,-1-1 0,0 0-1,-2-3 15,1 1 0,0 0-1,0-1 1,0 0 0,0 1-1,0-1 1,1 0 0,-1 0 0,1 0-1,0 0 1,-1-5 0,2-5-53,-1 0 1,2-1 0,0 1 0,0 0-1,2 0 1,-1 0 0,2 0 0,0 0-1,1 0 1,0 1 0,1 0 0,0 0-1,1 1 1,0-1 0,11-11 0,-12 15 0,1-1 1,0 2-1,1-1 1,0 1-1,0 0 1,1 0-1,0 1 1,1 1-1,-1-1 1,1 2 0,0-1-1,1 1 1,-1 1-1,1 0 1,0 0-1,0 1 1,0 0-1,1 1 1,13-1-1,-13 4 12,0 1 0,0 0 0,0 0-1,0 1 1,0 1 0,22 10 0,60 35 25,-74-36 5,-2 0-1,0 1 0,0 0 0,-1 2 0,-1 0 1,-1 0-1,0 2 0,-1 0 0,-1 1 0,-1 0 1,-1 1-1,0 0 0,-2 0 0,0 1 0,-1 1 1,-1 0-1,-1 0 0,-1 0 0,-1 0 0,-1 1 1,-1 0-1,-2 36 0,-1-49-49,-1-1 0,-1 0-1,1 1 1,-1-1 0,-1 0 0,-6 12 0,8-18-93,1 0 1,-1 0 0,0 0 0,0-1-1,0 1 1,-1-1 0,1 1 0,-1-1-1,1 0 1,-4 2 0,5-3-3,0 0 0,-1-1-1,1 1 1,0-1 0,0 1 0,-1-1 0,1 0 0,0 0 0,-1 0 0,1 1 0,0-1-1,-1 0 1,1-1 0,0 1 0,-1 0 0,1 0 0,0 0 0,-1-1 0,1 1 0,0-1-1,0 1 1,-1-1 0,1 0 0,0 1 0,-2-2 0,1-1-273,-1 0 1,1 0-1,-1-1 1,1 1-1,0-1 0,0 1 1,0-1-1,1 1 1,-1-1-1,1 0 1,0 0-1,0 0 0,1 0 1,-1 0-1,1 0 1,0-6-1,10-27-1918</inkml:trace>
</inkml:ink>
</file>

<file path=ppt/ink/ink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19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2560,'0'14'4199,"6"60"-2660,25 86-926,37 252 1569,-59-277-4763,-10-135 1237,-7-7-64</inkml:trace>
</inkml:ink>
</file>

<file path=ppt/ink/ink2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0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377 375 2560,'51'-4'4074,"-50"5"-3284,-2 44 2239,0-33-2596,0 0 1,1 0 0,1 0 0,0 0 0,0 0-1,1 0 1,1-1 0,7 22 0,-7-24-278,0-1 0,1 1 0,0-1 0,1 0 0,0 0 1,0 0-1,1-1 0,0 1 0,0-1 0,0-1 0,1 1 0,0-1 0,1 0 1,-1-1-1,1 0 0,0 0 0,0-1 0,1 0 0,-1 0 0,1-1 0,10 3 0,-5-2 24,1-1-1,0 0 1,0-1-1,0-1 0,0 0 1,0-1-1,0 0 0,0-2 1,0 0-1,28-7 0,-22 3-26,-1-1-1,0-1 1,0 0 0,-1-2-1,0 0 1,-1-1-1,27-22 1,-30 21-78,-2 0-1,1-1 1,-2-1 0,0 0 0,-1 0 0,0-1 0,-1-1 0,16-32 0,-21 36-51,-1 0 0,0 0 0,-1 0 0,0 0 0,-1 0 0,0-1-1,-1 1 1,0-1 0,-1 0 0,0 1 0,-1-1 0,-1 1 0,-5-21 0,3 20-23,-1 0 0,0 1 1,-1 0-1,0 0 0,-1 0 0,-1 1 0,0 0 1,0 1-1,-1-1 0,0 2 0,-1-1 0,0 1 1,-1 1-1,1 0 0,-2 0 0,1 1 1,-1 1-1,0 0 0,0 0 0,-19-5 0,2 2-46,0 1-1,-1 1 0,0 2 0,0 0 0,0 3 0,-1 0 1,-59 5-1,31 4-142,0 2 0,-91 27 1,117-25-107,1 1 0,0 1 1,0 1-1,2 2 0,-56 39 0,77-48 76,0 0 1,0 1-1,1 0 0,0 0 0,1 1 0,-1 0 0,-9 18 0,15-23 73,0 0 0,0 0 0,0 0 0,1 0-1,0 0 1,-1 1 0,2-1 0,-1 0 0,0 1 0,1-1 0,0 0 0,0 1-1,0-1 1,1 1 0,-1-1 0,1 0 0,0 1 0,0-1 0,1 0-1,-1 0 1,1 0 0,0 0 0,3 4 0,-1-1-175,1-1 0,0 0 0,1 0 0,-1-1 0,1 1 0,0-1 0,9 5 0,53 28-2261</inkml:trace>
</inkml:ink>
</file>

<file path=ppt/ink/ink2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1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726 55 2688,'-1'-2'133,"1"0"1,0 0-1,-1 0 1,1 1 0,-1-1-1,0 0 1,0 0-1,0 1 1,0-1-1,0 0 1,0 1-1,0-1 1,0 1-1,0-1 1,-1 1-1,1 0 1,-1-1-1,1 1 1,-1 0-1,1 0 1,-1 0-1,0 0 1,0 1 0,1-1-1,-1 0 1,0 1-1,0-1 1,-3 0-1,-62-9 2218,54 9-2281,-34-2 532,-1 2-1,1 2 1,0 1-1,-67 14 1,98-11-450,-1 0 0,1 1 1,0 0-1,0 1 0,1 1 0,0 1 1,0 0-1,1 1 0,0 1 0,1 0 0,0 0 1,1 1-1,0 1 0,1 0 0,0 1 0,1 0 1,1 1-1,0 0 0,-11 26 0,15-30-134,0 1 0,1 0 0,0 0-1,1 0 1,0 0 0,1 1 0,1-1-1,-1 1 1,2-1 0,0 1 0,1-1-1,0 1 1,0-1 0,2 0 0,-1 1-1,2-1 1,0 0 0,0 0-1,1-1 1,0 0 0,1 1 0,0-2-1,1 1 1,0-1 0,1 0 0,0 0-1,12 11 1,-5-10-156,1 1-1,-1-2 0,2 0 1,-1-1-1,1 0 0,1-2 1,-1 0-1,1-1 1,1 0-1,-1-2 0,1 0 1,0-1-1,29 0 0,-9-2-593,-1-2-1,0-1 1,0-2-1,0-2 1,64-18-1,-2-13-1165,-10-12-22</inkml:trace>
</inkml:ink>
</file>

<file path=ppt/ink/ink2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2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4352,'23'9'1557,"-5"2"-1155,0 2 0,-2 1-1,1 0 1,-2 1 0,19 22 0,2 17 276,-2 1 1,44 101-1,-58-114-772,21 52 753,-4 2 0,43 176 0,12 211 1695,-87-445-1992,0 62 1,-6-135-207,-1 22-157,1 1 0,1 0 1,0 0-1,1-1 1,0 1-1,1 0 1,0 0-1,1 0 0,1 0 1,7-19-1,-5 20-5,1 0 0,0 1 0,1 0 0,0 0 0,1 0 0,0 1-1,0 1 1,1-1 0,0 2 0,1-1 0,0 1 0,0 1 0,0 0 0,1 0 0,-1 1 0,22-5-1,-18 6 44,0 0-1,0 2 1,0 0-1,1 1 0,-1 0 1,0 1-1,0 1 0,1 0 1,-1 1-1,0 1 0,0 0 1,0 1-1,21 9 1,-20-7 51,-1 1 1,-1 1-1,1 0 1,-1 0-1,-1 1 1,1 1-1,-2 1 1,1 0-1,-1 0 1,-1 1-1,0 1 1,-1 0-1,0 0 1,-1 1-1,-1 0 1,0 0 0,-1 1-1,0 0 1,4 17-1,-2-4 67,-2 0-1,-1 0 1,-1 1 0,-1 0-1,-1 0 1,-2 0 0,-3 33-1,2-59-219,-1 0 0,1-1 0,-1 1-1,0 0 1,0-1 0,0 1-1,-1-1 1,1 0 0,0 1 0,-1-1-1,0 0 1,1 0 0,-1 0-1,0 0 1,-2 2 0,3-4 13,1 0 0,0 1 0,0-1 0,0 0 1,-1 0-1,1 0 0,0 1 0,0-1 0,-1 0 0,1 0 0,0 0 0,-1 0 1,1 0-1,0 1 0,-1-1 0,1 0 0,0 0 0,0 0 0,-1 0 1,1 0-1,0 0 0,-1 0 0,1 0 0,0 0 0,-1 0 0,1 0 0,0 0 1,-1-1-1,1 1 0,0 0 0,-1 0 0,1 0 0,0 0 0,0 0 1,-1-1-1,4-20-2476,3 9 1521,0-1 0,1 1 0,0 1 0,1-1 0,11-12 0,-12 14 414,25-31-1476</inkml:trace>
</inkml:ink>
</file>

<file path=ppt/ink/ink2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2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341 358 4608,'6'-2'470,"0"0"0,0 0 0,0 1 0,0 0 0,0 0 1,0 1-1,10 0 0,36-5 1934,-38 2-2300,-1-1 1,1 0-1,-1-1 0,0-1 0,0 0 1,-1 0-1,0-1 0,0-1 0,17-15 1,-22 17-32,-1 0 0,-1-1 0,1 0-1,-1 0 1,0 0 0,-1 0 0,0-1 0,0 0 0,0 0 0,-1 0 0,0 0 0,-1-1 0,0 1 0,0-1 0,-1 1 0,1-15 0,-2 17-18,0 0 0,0 0 0,0 0 0,-1 0 0,0 0 1,0 0-1,-1 0 0,1 0 0,-1 0 0,0 1 0,-1-1 0,1 1 1,-6-8-1,5 9-24,0 1-1,0 0 1,0 0 0,-1 0-1,1 0 1,-1 1 0,0-1 0,0 1-1,0 0 1,0 0 0,0 0-1,0 1 1,0-1 0,0 1 0,-1 0-1,1 0 1,-1 1 0,1-1 0,-7 1-1,-8 1 41,1 0-1,-1 2 1,0 0-1,1 1 0,0 0 1,0 2-1,0 0 1,0 1-1,1 1 1,0 0-1,-17 13 1,2 0 45,1 1 1,1 2 0,2 0 0,-43 48 0,56-54-62,1 0 1,1 1 0,0 0 0,2 1 0,0 0 0,1 1-1,1 1 1,1-1 0,-8 39 0,13-49-28,1 1 0,0 0 1,1 0-1,0-1 0,1 1 1,1 0-1,-1 0 0,2 0 0,0 0 1,0 0-1,1-1 0,1 0 0,-1 1 1,2-1-1,0 0 0,0-1 0,1 1 1,0-1-1,1 0 0,9 10 0,0-3-136,1-2 0,0 0 0,1-1-1,0-1 1,1-1 0,1 0-1,0-1 1,0-2 0,1 0-1,0-1 1,1-1 0,35 7 0,11-8-1172</inkml:trace>
</inkml:ink>
</file>

<file path=ppt/ink/ink2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5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4480,'19'-7'2176,"42"14"-1792,-33-11 2816,0 1-3200,4-1 0,11-5-128,9 2 128,-1 7-640,-3 0 0,-5 0-640,-16 0 128</inkml:trace>
</inkml:ink>
</file>

<file path=ppt/ink/ink2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6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5632,'5'-16'2816,"104"52"-3584,-81-27 5248,24-2-4608,22 0 128,17-2-896,-7-5 0,-13-9-128,-5 6 0</inkml:trace>
</inkml:ink>
</file>

<file path=ppt/ink/ink2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1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246 131 2560,'-6'25'5345,"-8"2"-3418,-2 6-1370,7 2-54,2 0 0,1 1 0,2 0-1,2 0 1,1 0 0,6 60 0,-5-88-490,2 1 0,-1-1 1,1 1-1,0-1 0,0 0 0,1 1 0,1-1 1,-1 0-1,1-1 0,0 1 0,1-1 0,0 0 1,0 0-1,1 0 0,-1-1 0,1 1 0,1-1 1,-1-1-1,1 0 0,0 1 0,1-2 0,-1 1 1,14 5-1,-6-5-13,1 0 0,-1-1 0,1 0 1,-1-2-1,1 1 0,0-2 0,0 0 1,0-1-1,0-1 0,0-1 0,0 0 1,16-4-1,-14 1 38,0 0-1,0-1 1,0-1 0,-1-1 0,0 0-1,-1-1 1,0-1 0,0-1 0,-1 0-1,0-1 1,-1 0 0,-1-1 0,0-1-1,0 0 1,-2-1 0,0 0 0,0-1-1,-2 0 1,0-1 0,0 0 0,-2 0-1,0 0 1,-1-1 0,-1 0-1,5-32 1,-8 38-7,-1 0 0,0 0 1,0 0-1,-1 0 0,-1 0 0,0 0 0,-1 0 0,0 0 0,-1 1 1,0-1-1,-1 1 0,0-1 0,-1 1 0,0 0 0,-1 1 0,0-1 1,-1 1-1,0 0 0,-10-10 0,6 9-4,0 0 0,-1 1-1,-1 0 1,0 1 0,0 0-1,-1 1 1,1 1 0,-2 0 0,1 1-1,-1 1 1,0 0 0,0 1 0,-1 0-1,-23-2 1,14 5-37,0 0-1,0 2 0,0 0 1,1 2-1,-1 1 0,0 1 1,1 1-1,0 1 0,0 1 1,1 1-1,0 2 0,1 0 1,0 1-1,1 1 0,0 1 1,1 1-1,0 0 0,1 2 1,1 0-1,1 2 0,1-1 1,0 2-1,-14 24 0,25-37-18,2 0 0,-1 1 0,1-1 0,0 1 0,0 0 0,1 0 0,0 0 0,1 0 0,-1 1 0,2-1 0,-1 0 0,1 0 0,0 1 0,1-1 0,0 0 0,0 0 0,3 9 0,-1-9-35,0-1-1,1 0 0,-1 0 1,1 0-1,1-1 1,-1 1-1,1-1 0,0 0 1,1-1-1,-1 1 1,1-1-1,0 0 0,1-1 1,-1 1-1,1-1 1,0 0-1,0-1 0,11 4 1,-2-1-128,1-1 1,0-2-1,0 1 1,0-2-1,0 0 1,1-1-1,-1-1 1,0-1-1,1 0 1,-1-1-1,30-8 0,0-3-528,0-1 0,85-41 0,-97 36 626,-1-1-1,-1-2 1,-2-1-1,0-1 1,-1-2 0,51-57-1,-41 21 2356,-39 74-607,-8 9-1089,0-6-350,1 0-1,1 0 1,0 1 0,1-1-1,0 1 1,2 0 0,0 0-1,0 0 1,2 0 0,0 0-1,0 0 1,2 0 0,0 0-1,7 25 1,-6-29-124,0-1-1,0 1 1,2-1-1,-1 0 0,1 0 1,1-1-1,0 1 1,1-1-1,0 0 1,0-1-1,1 0 1,0 0-1,0-1 1,1 0-1,1 0 0,-1-1 1,1 0-1,0-1 1,0 0-1,15 5 1,-8-5-159,0-1 0,0-2 0,1 1 0,0-2 0,-1 0 1,21-2-1,-21 0-709,0-1 1,1-1 0,-1-1 0,0 0-1,-1-1 1,22-8 0,-10-4-1656</inkml:trace>
</inkml:ink>
</file>

<file path=ppt/ink/ink2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2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11 481 3840,'-10'-18'2375,"21"19"-66,-7 1-2130,-1 0 0,1 0 1,-1 0-1,0 0 0,0 0 0,0 1 1,0 0-1,0 0 0,-1-1 0,5 8 1,57 130 773,-49-100-339,2-1-1,45 73 1,-54-100-506,0-1 0,1-1 0,0 1 1,1-1-1,0-1 0,1 0 0,0 0 1,0-1-1,1 0 0,0-1 0,0-1 0,1 0 1,18 6-1,-24-9-82,1-1 0,-1-1 0,1 1-1,0-1 1,0-1 0,-1 0 0,1 0 0,0 0 0,0-1 0,0 0 0,-1 0 0,1-1 0,-1 0 0,1-1-1,-1 1 1,0-1 0,0-1 0,0 1 0,0-1 0,12-10 0,-8 5 15,0-1 1,0-1 0,-1 0-1,0 0 1,-1-1-1,-1 0 1,0-1 0,0 1-1,10-27 1,-6 9 68,-2-1 0,0 0 0,-3-1 0,0 0 0,-2 0 1,-2 0-1,-1-1 0,-1 1 0,-7-63 0,3 73-39,-1 0 0,-1 0 1,-1 0-1,-1 0 0,-1 1 0,0 0 0,-2 1 0,0 0 1,-2 0-1,0 1 0,-1 1 0,-1 0 0,0 1 0,-2 0 1,-18-15-1,24 23-62,-1 1 1,-1 1 0,1 0-1,-2 1 1,1 0 0,0 0-1,-1 1 1,0 1-1,0 0 1,-1 1 0,1 1-1,-1 0 1,1 0 0,-1 2-1,1-1 1,-1 2 0,0 0-1,1 0 1,-1 2-1,1-1 1,0 2 0,0 0-1,0 0 1,0 1 0,1 1-1,-1 0 1,1 1 0,1 0-1,0 1 1,-19 16-1,23-18-9,1 2 0,0-1 0,0 1 0,0 0 0,-7 15 0,12-22 0,0 1 0,0 0 0,0 0 0,0-1 0,1 1 0,-1 0 0,0 0 0,1 0 0,0 0 0,-1 0 0,1 0 0,0 0 0,0 0 0,0 0 0,0 0 0,0 0 0,0 0 0,1 0 0,-1 0 0,1 0 0,-1 0 0,1 0 0,0 0 0,0 0 0,0 0 0,0 0 0,0-1 0,0 1 0,1 0 0,-1-1 0,0 1 0,3 1 0,6 3 21,1-1 0,0 0 0,0 0 0,0-1 0,0-1 0,1 0 0,-1-1 0,1 0 0,14 1 0,112-1 342,-117-2-317,295-28 614,-148 8-1320,-63 15-3542,-105 5 4126,0 0 0,1 0 0,-1 0 0,0 0 0,1 0 0,-1 0 0,0 0 0,1 0 0,-1 0 0,0 0 1,1 0-1,-1 1 0,0-1 0,0 0 0,1 0 0,-1 0 0,0 0 0,1 1 0,-1-1 0,0 0 0,0 0 1,1 1-1,-1-1 0,0 0 0,0 0 0,0 1 0,1-1 0,-1 0 0,0 1 0,0-1 0,0 0 1,0 1-1,0-1 0,0 0 0,0 1 0,0-1 0,0 0 0,0 1 0,0-1 0,0 0 0,0 1 0,0-1 1,0 0-1,0 1 0,0-1 0,0 0 0,0 0 0,0 1 0,0-1 0,0 0 0,-1 1 0,1-1 0,0 0 1,0 0-1,0 1 0,-1-1 0,1 1 0,-1 0-129,-3 11-2227</inkml:trace>
</inkml:ink>
</file>

<file path=ppt/ink/ink2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2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0 494 4352,'1'-1'88,"-1"1"1,0-1-1,0 1 0,0-1 1,1 1-1,-1 0 1,0-1-1,1 1 1,-1-1-1,0 1 0,1 0 1,-1-1-1,0 1 1,1 0-1,-1 0 0,1-1 1,-1 1-1,0 0 1,1 0-1,-1-1 0,1 1 1,-1 0-1,1 0 1,-1 0-1,1 0 0,-1 0 1,1 0-1,-1 0 1,1 0-1,-1 0 0,1 0 1,-1 0-1,1 0 1,-1 0-1,1 0 0,-1 0 1,1 1-1,-1-1 1,0 0-1,1 0 0,-1 0 1,1 1-1,0 0 1,2 0 147,0 0 0,0 0 0,0 1 1,0-1-1,0 1 0,-1 0 0,1 0 0,3 4 1,26 30 45,-2 3 0,47 81 0,-49-74-87,1-2-1,47 56 0,12-13 1598,-95-97-1605,0 0 1,0 0 0,1-1-1,-6-14 1,-12-20 111,-65-93 262,-55-100-112,132 212-428,0-1-1,1 0 0,2 0 1,1-1-1,1 0 1,1-1-1,-2-42 1,7 64-18,0 0 0,1-1 1,0 1-1,1 0 0,0 0 1,0-1-1,0 1 0,1 0 1,0 0-1,0 0 0,1 0 1,0 0-1,0 1 0,1-1 1,-1 1-1,1 0 0,1 0 1,-1 0-1,1 1 0,0-1 1,1 1-1,-1 1 0,1-1 1,0 1-1,0-1 0,0 2 1,0-1-1,1 1 0,0 0 0,0 0 1,11-2-1,24-7-372,2 2 1,-1 2-1,1 1 0,0 3 0,0 2 1,51 3-1,-88 0-134,1 0 1,-1 1-1,1 0 1,-1 1-1,1-1 0,-1 2 1,0-1-1,-1 1 0,1 0 1,10 7-1,-17-11 464,24 16-1902</inkml:trace>
</inkml:ink>
</file>

<file path=ppt/ink/ink2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3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131 417 4864,'6'-3'592,"0"1"-1,1 0 1,-1 0 0,0 0 0,1 1-1,-1 0 1,1 0 0,7 0 0,26-4-180,-22-1-386,-1 0-1,1-1 0,-1-1 0,-1 0 1,1-1-1,-1-1 0,-1-1 1,0 0-1,22-22 0,-32 28 31,0 0 1,-1 0-1,0 0 0,0-1 1,0 1-1,-1-1 0,0 0 0,0 0 1,0 0-1,-1-1 0,0 1 1,0-1-1,-1 1 0,0-1 0,0 1 1,0-1-1,-1 0 0,0 1 1,0-1-1,0 0 0,-1 1 0,0-1 1,-1 0-1,0 1 0,0-1 1,0 1-1,0 0 0,-1 0 0,-7-11 1,6 10 21,0 1 1,0-1 0,-1 1-1,1 1 1,-2-1-1,1 0 1,0 1 0,-1 0-1,0 1 1,0-1 0,-1 1-1,1 0 1,-1 1-1,0 0 1,0 0 0,0 0-1,0 1 1,-1 0 0,1 0-1,0 1 1,-1-1 0,0 2-1,1-1 1,-1 1-1,1 1 1,-1-1 0,1 1-1,-1 0 1,1 1 0,-15 5-1,9-3-7,-1 2-1,1 0 0,0 0 0,0 1 1,1 1-1,0 0 0,0 1 1,1 0-1,0 1 0,1 0 1,0 0-1,0 1 0,1 1 1,1 0-1,-11 19 0,12-17-50,1 1 1,0 0-1,1 0 0,1 0 1,0 1-1,1-1 0,1 1 1,0 0-1,1 0 0,1 0 1,1 0-1,0 0 0,1 0 1,0-1-1,6 19 0,-5-23-45,1 0-1,1 0 0,0 0 1,0 0-1,1-1 0,0 1 1,1-2-1,0 1 0,1-1 1,0 0-1,0 0 1,1-1-1,0 0 0,0-1 1,1 0-1,0 0 0,0-1 1,1-1-1,-1 1 0,21 5 1,-7-3-666,1-2-1,1-1 1,-1-1 0,0-1 0,1-1 0,0-1 0,0-2-1,-1 0 1,50-10 0,-31-1-1250</inkml:trace>
</inkml:ink>
</file>

<file path=ppt/ink/ink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0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604 11 1280,'-18'-5'4714,"-5"-1"-4735,13 6 186,-1 1 0,1 0-1,-1 0 1,1 1 0,-1 0 0,1 1-1,0 0 1,0 1 0,1 0 0,-1 0-1,1 1 1,-1 0 0,2 1-1,-1 0 1,1 1 0,0 0 0,-12 11-1,-159 189 1514,155-175-1493,2 2 0,1 0 0,2 1 0,-27 72 0,30-60-77,2 1 1,2 1 0,3 0-1,1 0 1,3 1-1,2 0 1,2 0-1,3 0 1,13 92-1,-9-111-30,1 0 0,1-1 0,2 1 0,1-2 0,2 1 0,0-2 0,2 0 0,1-1 0,1 0 0,1-1 0,2-1 0,0-1 0,2-1 0,0 0 0,2-2 0,41 29 0,-8-18 178,1-2 0,1-3 0,1-3 0,111 30 0,-144-49-157,-23-5-141,0 1 0,0-1 0,0 1 0,0 0 0,0 0 0,0 1 0,0-1 0,-1 1 0,1-1 0,4 4 0,-34-18-4950,13 2 3051</inkml:trace>
</inkml:ink>
</file>

<file path=ppt/ink/ink2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3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3712,'1'0'111,"-1"-1"0,1 1 0,0 0 0,-1 0 0,1-1 0,0 1 0,-1 0 0,1 0 0,-1 0 0,1 0 0,0 0 1,-1 0-1,1 0 0,0 0 0,-1 0 0,1 0 0,0 1 0,-1-1 0,1 0 0,-1 0 0,1 1 0,0-1 0,-1 0 0,1 1 0,-1-1 0,1 0 0,-1 1 0,1 0 0,16 20 2693,5 29-1319,-7 6-627,12 75 0,-20-84-572,2-1 0,3-1-1,17 47 1,-29-92-279,5 14 91,0 0 1,1-1 0,1 0 0,0 0-1,0 0 1,1-1 0,1-1 0,12 14 0,-21-25-96,1 1 1,-1-1 0,0 0-1,1 1 1,-1-1 0,1 0 0,-1 1-1,1-1 1,-1 0 0,1 0-1,-1 0 1,1 1 0,-1-1-1,1 0 1,-1 0 0,1 0 0,-1 0-1,1 0 1,-1 0 0,1 0-1,-1 0 1,1 0 0,-1 0 0,1 0-1,-1 0 1,1-1 0,-1 1-1,1 0 1,-1 0 0,1 0 0,-1-1-1,1 1 1,-1 0 0,1-1-1,7-19 88,-7-27 94,-20-100 126,-1-8-74,19 139-183,1-1 0,1 1 1,0-1-1,1 1 0,0 0 0,2-1 0,5-15 0,-7 26-33,0 1 1,0-1-1,0 1 0,1-1 1,0 1-1,0 0 0,1 0 0,-1 1 1,1-1-1,0 1 0,1 0 0,-1 0 1,0 0-1,1 0 0,0 1 1,0 0-1,0 0 0,1 0 0,-1 0 1,0 1-1,1 0 0,0 0 1,-1 1-1,1 0 0,0 0 0,0 0 1,0 0-1,0 1 0,0 0 0,9 1 1,2 2-9,1 0 0,-1 1 0,0 0 0,0 2 0,0 0 0,-1 1 0,0 0 0,0 2 0,16 11-1,-11-6 7,-1 2-1,-1 0 0,-1 2 1,0 0-1,-1 0 0,-1 2 0,-1 0 1,0 1-1,-2 0 0,0 1 1,-2 1-1,0 0 0,13 45 0,-21-41 137,-4-14-30,1-13-120,0 0 0,0 0 0,0 1 0,0-1 0,0 0 0,0 0 0,0 0 0,0 0 1,0 0-1,-1 1 0,1-1 0,0 0 0,0 0 0,0 0 0,0 0 0,0 0 0,0 0 0,0 0 0,-1 1 0,1-1 0,0 0 1,0 0-1,0 0 0,0 0 0,0 0 0,-1 0 0,1 0 0,0 0 0,0 0 0,0 0 0,0 0 0,-1 0 0,1 0 1,0 0-1,0 0 0,0 0 0,0 0 0,0 0 0,-1 0 0,1 0 0,0 0 0,0 0 0,0 0 0,0 0 0,0 0 0,-1 0 1,1-1-1,0 1 0,0 0 0,-2-4 31,0 0 0,0 0 0,1 0 0,-1 0 0,1 0 0,0 0 1,0 0-1,1-1 0,-1 1 0,1 0 0,0-1 0,0-4 0,1-11-17,0 1-1,2 0 1,8-35 0,-9 44-39,1 0-1,1 0 1,0 1 0,0-1 0,1 1 0,0 0 0,0 0 0,13-15-1,-9 16-19,0 0 0,1 0 0,0 1 0,0 1 0,1 0 0,0 0 0,0 1 0,0 0 0,1 1 0,0 1 0,-1-1 0,16-1 0,-13 3 31,0 0 0,0 1 0,1 1 0,-1 0 0,0 0 1,0 2-1,0 0 0,0 0 0,0 1 0,19 7 0,-3 4 74,-2 1 1,1 1 0,-2 2-1,0 1 1,-2 0 0,0 2-1,-1 1 1,-1 1 0,-1 1-1,-1 1 1,-1 1-1,21 36 1,-32-46-205,-1 0-1,-1 0 1,0 0 0,-1 1-1,-1 0 1,-1 0-1,0 1 1,-1-1 0,-1 1-1,-1 0 1,-1 0 0,0-1-1,-1 1 1,-5 27 0,6-36-1922,0-7-1958,5-8 1715</inkml:trace>
</inkml:ink>
</file>

<file path=ppt/ink/ink2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4.3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252 531 4480,'4'-2'286,"1"1"1,-1 0-1,0 0 0,1 0 1,-1 1-1,0-1 0,1 1 1,-1 0-1,1 1 0,-1-1 1,0 1-1,1-1 0,-1 2 1,0-1-1,0 0 0,1 1 1,-1-1-1,0 1 1,-1 0-1,1 1 0,0-1 1,0 1-1,-1-1 0,0 1 1,4 4-1,0 2-159,1-1 0,0 0 1,1 0-1,0 0 0,0-1 0,0-1 1,1 1-1,0-2 0,1 1 0,-1-1 1,1-1-1,0 0 0,0-1 0,0 0 0,0 0 1,1-1-1,-1 0 0,1-1 0,-1-1 1,1 0-1,0-1 0,-1 0 0,1 0 1,-1-1-1,0-1 0,1 0 0,16-6 1,-12 2 28,0 1 0,-1-2 1,1 0-1,-1 0 1,-1-2-1,0 0 0,0 0 1,-1-2-1,20-20 1,-26 23-98,0 0 1,-1 0 0,0 0 0,-1-1 0,0 0 0,-1 0-1,0 0 1,0-1 0,-1 1 0,0-1 0,-1 0 0,0 0-1,-1 0 1,0 0 0,-1 0 0,-1-17 0,-1 11-15,-1 0 1,-1 0-1,0 0 0,-1 1 1,-1 0-1,-1 0 1,0 0-1,-1 1 1,0 0-1,-1 1 0,-17-21 1,17 24-53,0 1 1,-1 0-1,0 0 1,-1 1 0,0 0-1,-1 1 1,1 0-1,-2 1 1,1 0-1,-1 1 1,0 1-1,0 0 1,0 0-1,-25-4 1,8 7-84,0 0 0,1 2 0,-1 2-1,1 1 1,-1 1 0,1 1 0,0 1 0,0 2 0,1 1 0,0 2 0,1 0 0,0 2 0,0 0 0,2 2 0,0 1 0,1 2 0,-33 28-1,49-38-90,0 1 0,0-1 0,1 1 0,0 1 0,0-1 0,1 1 0,1 1 0,-9 19 0,13-26 48,0 0 0,0 0 0,0-1 0,0 1 1,0 0-1,1 0 0,0 0 0,0 0 0,0 0 0,0 0 0,1 0 1,0 0-1,-1 0 0,1 0 0,1 0 0,-1-1 0,0 1 0,1 0 1,0-1-1,0 1 0,0-1 0,0 0 0,1 1 0,-1-1 0,1 0 1,0-1-1,0 1 0,5 4 0,5 2-279,1-1 1,-1 0-1,2-1 0,-1 0 0,1-1 1,0-1-1,0 0 0,0-1 1,23 2-1,46-2-954,-39-5 684</inkml:trace>
</inkml:ink>
</file>

<file path=ppt/ink/ink2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4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510 24 3840,'-5'-3'313,"-1"-1"1,0 2-1,0-1 0,1 1 1,-2 0-1,1 0 0,0 0 1,0 1-1,0 0 0,-1 0 1,1 1-1,-9 0 1,-8 1 507,1 2 1,-27 5-1,17-1-1087,15-3 376,1 1 0,-1 0 1,1 2-1,1 0 0,-1 0 1,1 2-1,0 0 0,1 1 1,0 0-1,1 1 0,0 0 1,-22 26-1,26-28 8,1 0-1,1 1 1,-1 0-1,2 1 1,-1-1 0,2 1-1,-1 0 1,1 1 0,1-1-1,0 1 1,1 0-1,0 0 1,1 0 0,0 1-1,1-1 1,0 0 0,1 1-1,2 21 1,1-25-89,0-1 0,0 0 0,0 1-1,1-1 1,1 0 0,-1-1 0,1 1 0,0-1 0,1 0 0,0 0-1,0 0 1,0-1 0,1 0 0,0 0 0,0-1 0,1 0 0,-1 0-1,1-1 1,0 0 0,10 4 0,7 1-251,-1 0 0,1-2 0,0 0 0,1-2 1,45 3-1,-35-6-342,1-1 1,-1-3 0,1 0 0,38-9 0,38-14-1229</inkml:trace>
</inkml:ink>
</file>

<file path=ppt/ink/ink2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5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47 4992,'-22'-46'1898,"32"73"-574,0 1 0,11 49 0,7 26-1157,166 568 2899,-102-338-1567,-79-283-1314,43 126 526,-55-174-692,0 0 1,-1 0-1,1 0 0,0-1 0,0 1 1,0 0-1,0-1 0,0 1 0,0-1 0,1 1 1,-1-1-1,0 0 0,3 2 0,-4-3-10,1 0-1,-1 1 1,1-1 0,-1 0-1,1 0 1,-1 0-1,1 0 1,-1 0-1,0 0 1,1-1-1,-1 1 1,1 0-1,-1 0 1,1 0 0,-1 0-1,1 0 1,-1-1-1,0 1 1,1 0-1,-1 0 1,1-1-1,-1 1 1,0 0-1,1-1 1,-1 1 0,0 0-1,0-1 1,1 1-1,-1-1 1,0 1-1,0 0 1,1-1-1,17-52 351,-16 45-352,13-49 116,39-99 0,-43 132-143,1 0 0,1 1 0,1 0 1,1 1-1,1 1 0,28-30 0,-37 44 12,0 0 0,1 1 0,0 0-1,1 1 1,-1-1 0,1 2 0,0-1 0,0 1 0,0 1-1,1-1 1,-1 2 0,1-1 0,10 0 0,-13 2 20,-1 0 1,1 1-1,-1 0 1,1 0-1,-1 1 1,1 0 0,-1 0-1,0 1 1,1-1-1,-1 1 1,0 1-1,0-1 1,0 1 0,0 0-1,-1 0 1,1 1-1,-1-1 1,0 1-1,0 1 1,7 6-1,0 5 63,0 0 0,0 1-1,-2 0 1,0 0-1,-1 1 1,-1 1-1,-1-1 1,0 1-1,-2 0 1,7 39-1,-4 7-168,-2 130 0,-6-161-154,0-30 6,0 1-1,0-1 0,1 0 0,-1 0 0,1 0 0,0 0 0,2 6 1,-3-10 101,1 1 1,-1 0 0,1 0 0,-1 0-1,1-1 1,-1 1 0,1 0 0,0-1 0,-1 1-1,1-1 1,0 1 0,0-1 0,-1 1-1,1-1 1,0 1 0,0-1 0,0 0 0,0 1-1,-1-1 1,1 0 0,0 0 0,0 1-1,0-1 1,0 0 0,0 0 0,0 0 0,0 0-1,0 0 1,0-1 0,-1 1 0,1 0-1,0 0 1,0-1 0,0 1 0,0 0 0,0-1-1,-1 1 1,1-1 0,1 0 0,17-10-2164</inkml:trace>
</inkml:ink>
</file>

<file path=ppt/ink/ink2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5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62 371 4736,'3'4'340,"-1"-1"-1,1 0 1,0 1 0,1-1 0,-1-1-1,0 1 1,1 0 0,-1-1-1,1 0 1,0 0 0,0 0 0,0 0-1,0 0 1,0-1 0,0 0 0,7 2-1,7 1 261,0-1-1,31 3 0,-30-5-402,1-2-1,-1 0 1,1-1 0,-1 0-1,0-2 1,0 0 0,0-1-1,-1-1 1,0-1 0,31-16 0,-40 18-113,0-1 1,0 0 0,-1 0 0,0 0 0,0-1 0,0-1 0,-1 1 0,0-1 0,0 0 0,-1-1 0,0 0 0,-1 0 0,0 0-1,0 0 1,-1-1 0,0 0 0,-1 0 0,0 0 0,0 0 0,-1 0 0,1-13 0,-3 16-71,1 0 0,-1 0 0,0 0 1,-1 0-1,0 0 0,0 1 0,0-1 1,-1 0-1,0 0 0,0 1 0,-1-1 0,1 1 1,-2 0-1,1 0 0,-1 0 0,1 0 1,-2 1-1,1-1 0,-1 1 0,1 0 0,-1 0 1,-1 1-1,1-1 0,-1 1 0,1 0 1,-1 1-1,-1 0 0,1 0 0,-9-3 0,1 3 15,0 1 0,0 1 0,0 1 0,0 0 0,0 0-1,0 1 1,0 1 0,0 1 0,0 0 0,0 1-1,1 0 1,-1 1 0,1 0 0,0 1 0,-23 15-1,17-9 52,0 1 0,0 0 0,1 2 0,1 0-1,1 0 1,0 2 0,1 0 0,0 1-1,-16 28 1,24-33-48,0 0 1,1 1-1,0 0 1,1 0-1,1 1 0,0-1 1,2 1-1,-1 0 0,1 0 1,1 0-1,1 0 1,0 0-1,1 0 0,1 0 1,0-1-1,1 1 0,0 0 1,2-1-1,-1 0 0,2 0 1,0 0-1,0 0 1,2-1-1,-1 0 0,2-1 1,-1 0-1,2 0 0,19 19 1,-10-14-350,1-1 1,1-1 0,29 17 0,-39-26-70,1-1 0,-1 0 1,1-1-1,0-1 0,0 0 1,0 0-1,1-1 1,22 0-1,33-4-1918,-9-5-21</inkml:trace>
</inkml:ink>
</file>

<file path=ppt/ink/ink2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30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39 2048,'-2'0'280,"0"-1"1,1 1-1,-1-1 0,0 1 1,0-1-1,0 0 1,1 0-1,-1 0 0,0 0 1,1 0-1,-1 0 0,1 0 1,-1 0-1,1-1 1,0 1-1,-1 0 0,1-1 1,0 1-1,0-1 0,-1-2 1,16 2 63,0 1 1,0 0 0,0 1-1,1 0 1,-1 1 0,18 4-1,22 1 145,65-4 258,196-23-1,-315 21-742,11-2-175,0 1-1,0 1 0,-1 0 0,19 2 0,-28-2 105,0 0 0,0 1 0,0-1 0,0 0 0,0 1 0,0-1 0,0 0 0,0 1 0,0 0 0,0-1 0,0 1 0,0 0 0,0-1 0,0 1 0,0 0 0,0 0 0,-1 0 0,1-1-1,0 1 1,0 2 0,0-1-45,-1 0 0,0-1 0,0 1 0,0 0-1,0-1 1,0 1 0,0 0 0,-1-1 0,1 1 0,-1 0-1,1-1 1,-1 1 0,0 0 0,1-1 0,-1 1-1,0-1 1,0 0 0,-2 3 0,-23 28-1424</inkml:trace>
</inkml:ink>
</file>

<file path=ppt/ink/ink2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31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0 554 3200,'20'-4'5411,"58"-25"-3825,-57 16-1564,0-1 0,26-22 0,24-18 680,-39 34-506,-2-2 0,0-1 0,-2-2 0,28-30 0,-44 43-116,-1-1 0,-1 0 0,1-1 1,-2-1-1,0 1 0,-1-1 0,-1-1 0,0 1 0,-1-1 0,0-1 0,3-19 0,-8 33-53,-1 1-1,1 0 1,-1-1-1,0 1 1,0-1 0,0 1-1,0-1 1,-1 1-1,1 0 1,-1-1-1,1 1 1,-1 0-1,0-1 1,0 1-1,0 0 1,0 0 0,0-1-1,0 1 1,-1 0-1,1 0 1,-1 1-1,1-1 1,-1 0-1,0 0 1,-3-2-1,4 4-9,0 0 0,0-1-1,1 1 1,-1 0-1,0-1 1,0 1 0,0 0-1,0 0 1,0 0 0,0 0-1,0 0 1,0 0-1,0 0 1,0 0 0,0 0-1,0 1 1,0-1-1,0 0 1,1 1 0,-1-1-1,0 0 1,0 1-1,-1 0 1,0 1-12,0-1-1,1 1 1,-1 0-1,1 0 1,-1 0-1,1 0 1,0 0-1,-1 0 1,1 0-1,0 0 1,1 0-1,-1 1 1,-1 3-1,-1 19-24,0-1-1,2 1 0,1 0 0,5 49 1,-3-50 17,4 52 50,-3-1-1,-3 0 1,-4 1 0,-24 138 0,25-199-32,-1-1 0,-1 1-1,0-1 1,-1 0 0,-12 20 0,15-28-1,-1 0 0,-1-1 0,1 0 0,-1 0 0,0 0 0,0 0 0,0-1 0,-1 0 0,1 0 0,-1 0 0,0-1 0,0 1 0,0-1 0,-9 2 0,7-3-8,-1 0 0,0 0 1,0-1-1,1 0 0,-1 0 1,0-1-1,0 0 0,0-1 0,0 0 1,0 0-1,1-1 0,-1 0 0,0-1 1,1 0-1,0 0 0,-11-6 1,66-8 505,2 8-101,0 2 0,0 3 0,1 1 0,65 6 0,-26-2-461,-70 4-1325,-13-2-38,-8-1-1260,-15-5 497</inkml:trace>
</inkml:ink>
</file>

<file path=ppt/ink/ink2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8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1 194 2816,'1'-3'185,"1"0"-1,-1 0 1,1 0 0,0 1 0,0-1-1,0 0 1,0 1 0,1-1-1,-1 1 1,1 0 0,-1 0 0,1 0-1,5-2 1,14-14 962,-7 3-794,1 0 0,0 1 1,1 1-1,1 1 0,0 0 0,0 2 0,1 0 1,38-14-1,-48 21-248,0 0 1,1 1 0,-1 0 0,1 0-1,0 1 1,-1 1 0,1-1 0,0 1-1,0 1 1,-1 0 0,17 4 0,-22-4-86,-1 0 0,1 0 1,0 0-1,0 1 0,0-1 1,-1 1-1,1 0 0,-1 0 0,1 1 1,-1-1-1,0 1 0,0 0 1,0-1-1,0 1 0,-1 0 1,1 1-1,-1-1 0,0 0 1,0 1-1,0-1 0,0 1 1,0 0-1,-1 0 0,0 0 0,0-1 1,0 1-1,0 0 0,0 0 1,-1 0-1,0 6 0,-1 3 1,0 0 1,-1 0-1,-1-1 0,0 1 0,-1-1 0,0 1 0,-7 12 0,-5 8 87,-26 40-1,25-49-7,-1 0-1,-1-1 1,-1-1 0,-2-1-1,0-1 1,-1-1-1,0-1 1,-46 26-1,64-41-65,0-1 0,0 0 1,-1 0-1,1 0 0,-1-1 0,-6 1 0,12-2-30,-1 0-1,1 1 1,0-1 0,-1 0-1,1 0 1,-1 0-1,1 0 1,0 0 0,-1 0-1,1 0 1,-1 0 0,1 0-1,0 0 1,-1 0-1,1 0 1,-1-1 0,1 1-1,0 0 1,-1 0 0,1 0-1,0 0 1,-1-1 0,1 1-1,0 0 1,-1 0-1,1-1 1,0 1 0,0 0-1,-1-1 1,1 1 0,0-1-1,14-17 69,-8 13-15,0 1-1,0 0 1,1 0 0,-1 0-1,1 1 1,0 0 0,0 0 0,0 0-1,0 1 1,0 0 0,0 1-1,1 0 1,-1 0 0,1 0-1,-1 1 1,1 0 0,-1 0 0,8 2-1,-1 1 66,1 1 0,-1 0 0,0 1 1,-1 0-1,1 1 0,-1 1 0,0 0 0,17 13 0,-2 0 94,-12-7-311,1 0 0,0-2 0,1 0-1,1-1 1,0 0 0,0-2 0,0 0 0,37 9 0,-35-13-691,1-2-1,0 0 1,0-1 0,0 0 0,-1-2-1,31-5 1,8-12-1155</inkml:trace>
</inkml:ink>
</file>

<file path=ppt/ink/ink2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9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31 2816,'-5'-7'1408,"0"-2"-1408,5 2 1920,0 7-1792,10-4 128,-1 4 128,9-3 128,11 3-512,4 0 128,14 3 256,1-3 0,3 4-128,-5-4 128,-8 0-384,1 0 0,-2-4-1152,-5 4 0</inkml:trace>
</inkml:ink>
</file>

<file path=ppt/ink/ink2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49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4736,'29'-5'2304,"54"10"-2944,-54-5 3840,13 0-3328,-4 0 128,13 0 0,6 0 0,4-5-768,-8-3 128,-7 5-640,-17 3 128</inkml:trace>
</inkml:ink>
</file>

<file path=ppt/ink/ink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0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768 30 2816,'-7'-4'391,"1"0"0,-1 1-1,1-1 1,-1 2 0,0-1 0,0 1 0,-1 0-1,1 0 1,0 1 0,0 0 0,-1 0-1,1 1 1,-1 0 0,1 0 0,-10 2 0,-10 1-172,0 2 1,-47 15 0,38-7 92,1 1 0,0 2 0,1 1-1,1 1 1,1 3 0,-39 30 0,45-30-139,1 1-1,1 1 0,1 0 1,2 2-1,0 1 1,2 1-1,-27 47 0,40-62-113,0 0-1,1 1 1,1 0-1,0 0 1,1 0-1,0 1 1,1-1-1,0 1 1,1-1-1,1 1 1,0-1-1,1 1 1,1-1-1,0 1 1,5 17-1,-4-21-28,0 0-1,2 0 1,-1-1-1,1 0 1,0 1 0,1-2-1,0 1 1,1-1-1,0 0 1,0 0 0,0-1-1,1 1 1,0-2-1,1 1 1,-1-1 0,1-1-1,1 0 1,-1 0-1,0 0 1,17 4 0,5-1 17,0-1 0,1-1 0,0-1 0,0-2 0,1-2 0,40-3 0,197-29-3448,-219 22 1630,-4-1-42</inkml:trace>
</inkml:ink>
</file>

<file path=ppt/ink/ink2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7:50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73 1536,'-2'0'205,"1"-1"0,0 1 0,-1 0 0,0-1 0,1 1 0,-1 0 0,1 0 0,-1 0 0,1 0 0,-1 0 0,1 1 0,-1-1 0,1 0 0,-1 1 0,1-1 0,-1 1 0,1-1 0,0 1 0,-1 0 0,1-1 0,0 1 0,-1 0 0,1 0 0,0 0 0,0 0 0,0 0 0,-2 3 1,2-2-63,-1 0 1,1 1 0,0-1 0,0 1-1,1 0 1,-1-1 0,0 1 0,1 0-1,0-1 1,0 1 0,0 0 0,0 0-1,0-1 1,0 1 0,1 2 0,-1-2-94,0-1-1,1 1 1,-1-1 0,1 1 0,-1-1 0,1 1-1,0-1 1,0 0 0,0 1 0,0-1 0,1 0 0,-1 0-1,0 0 1,1 0 0,0 0 0,-1 0 0,1 0-1,0-1 1,0 1 0,0 0 0,0-1 0,0 0 0,1 1-1,-1-1 1,0 0 0,0 0 0,1 0 0,-1-1-1,1 1 1,-1-1 0,1 1 0,-1-1 0,1 0 0,-1 0-1,1 0 1,-1 0 0,1 0 0,2-1 0,3-2 11,-1-1 1,-1 0-1,1 0 1,0-1-1,-1 1 1,0-1 0,0-1-1,-1 1 1,1-1-1,-1 0 1,-1 0-1,1-1 1,4-7-1,-7 10-16,0 0 0,0 0-1,0 0 1,0-1-1,-1 1 1,0 0-1,0-1 1,0 1 0,0-1-1,0-8 1,-1 11-15,-1 0 0,1 0 0,0-1 1,-1 1-1,0 0 0,1 0 0,-1 0 1,0 0-1,0 0 0,0 0 0,0 0 1,0 0-1,-1 0 0,1 1 1,-1-1-1,1 0 0,-1 1 0,1-1 1,-1 1-1,0 0 0,0-1 0,-3 0 1,1 0 1,0 1 1,0 0-1,-1 0 1,1 1-1,0-1 1,-1 1-1,1 0 0,0 0 1,-1 0-1,1 1 1,0 0-1,-1 0 1,1 0-1,0 0 1,0 0-1,0 1 1,0 0-1,0 0 1,0 0-1,-5 4 1,5-4-144,0 1 0,0-1 1,0 1-1,1 0 0,-1 0 1,1 0-1,0 0 0,-1 1 0,2-1 1,-1 1-1,0 0 0,1 0 1,-1 0-1,1 0 0,0 0 1,1 0-1,-1 1 0,1-1 0,0 1 1,-1 4-1,8 26-1574</inkml:trace>
</inkml:ink>
</file>

<file path=ppt/ink/ink2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49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13 162 1664,'-1'0'95,"-11"-6"2102,19 2-191,10-5-1696,-9 5-218,0 1 1,0 1 0,0-1-1,1 1 1,-1 1-1,1-1 1,9 1 0,17-4 318,227-33 2124,-241 36-2382,50-2 315,20-1 86,-83 4-526,0 0 1,0-1 0,-1 0-1,1 0 1,-1-1 0,1 0-1,-1 0 1,10-6 0,4-12-478,-21 21 383,1-1-1,0 0 1,-1 1-1,1-1 1,-1 0 0,1 0-1,-1 1 1,1-1-1,-1 0 1,1 0-1,-1 0 1,0 0-1,0 0 1,1 0 0,-1 1-1,0-1 1,0 0-1,0 0 1,0 0-1,0 0 1,0 0-1,0 0 1,0 0 0,0 0-1,-1-1 1,0 2-28,1 0 1,-1 0 0,1-1 0,-1 2 0,0-1-1,1 0 1,-1 0 0,1 0 0,-1 0-1,1 0 1,-1 0 0,0 0 0,1 1-1,-1-1 1,1 0 0,-1 0 0,1 1 0,-1-1-1,1 0 1,0 1 0,-1-1 0,1 1-1,-1-1 1,1 1 0,-1 0 0,0 0-150,-14 11-1186</inkml:trace>
</inkml:ink>
</file>

<file path=ppt/ink/ink2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0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868 0 1536,'-3'28'5052,"0"39"-4515,9 29 448,4 0-1,42 180 0,-1-16-460,-40-187-347,3 115-1,-15-161-42,0 1 1,-2-1 0,0 1-1,-2-1 1,-2 0-1,0 0 1,-16 38 0,18-56-56,0 1 1,0-2-1,-1 1 0,0 0 1,0-1-1,-1 0 1,0-1-1,0 0 1,-1 0-1,0 0 1,0-1-1,0 0 1,-1-1-1,0 1 1,0-2-1,-1 1 1,1-2-1,-1 1 0,0-1 1,0-1-1,0 1 1,0-2-1,-1 1 1,-16-1-1,2-1 57,0-1 1,0-1-1,0-2 0,0 0 1,0-2-1,1 0 0,0-2 0,0 0 1,-26-15-1,-24-14 328,-71-50 0,111 64-325,1-1-1,1-2 1,2-1 0,-33-37-1,57 57-126,1 1 0,0-1 0,0 0 0,1 0 0,-1-1 0,2 1 0,-1-1 0,1 0 0,0 0 1,1 0-1,-1 0 0,2 0 0,-1-1 0,0-12 0,3 14-92,0 1 0,-1 0 1,2 0-1,-1 0 0,1 0 0,0 0 1,0 0-1,1 0 0,-1 1 1,1-1-1,1 1 0,-1 0 1,1 0-1,0 0 0,0 0 0,0 1 1,1-1-1,-1 1 0,1 0 1,7-4-1,12-6-1056,0 1 1,1 1-1,48-16 1,-13 5-339,26-14-595</inkml:trace>
</inkml:ink>
</file>

<file path=ppt/ink/ink2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5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78 1280,'-1'0'84,"1"0"0,0-1-1,0 1 1,0 0 0,0-1 0,0 1 0,-1-1 0,1 1-1,0 0 1,0-1 0,0 1 0,0-1 0,0 1 0,0 0-1,0-1 1,1 1 0,-1-1 0,0 1 0,0 0 0,0-1 0,0 1-1,0-1 1,1 1 0,-1 0 0,0-1 0,0 1 0,1 0-1,-1-1 1,0 1 0,0 0 0,1 0 0,-1-1 0,0 1-1,1 0 1,-1 0 0,1-1 0,-1 1 0,0 0 0,1 0-1,-1 0 1,0 0 0,1 0 0,-1 0 0,1 0 0,-1-1-1,0 1 1,1 0 0,-1 0 0,1 1 0,-1-1 0,0 0-1,1 0 1,0 0 0,33-6-663,-27 5 1111,46-6 69,98 2 0,-98 5-424,103-13 1,-123 7-190,17-4-410,1 2-1,56 0 0,-103 8 176,-3-1 179,0 1-1,0 0 1,-1 0-1,1 0 1,0 0-1,0 0 1,0 0-1,0 1 1,0-1-1,-1 0 1,1 0-1,0 1 1,0-1-1,0 0 1,-1 1-1,1-1 1,0 0-1,-1 1 1,1-1-1,1 2 1,7 8-828</inkml:trace>
</inkml:ink>
</file>

<file path=ppt/ink/ink2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6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819 18 1152,'-3'-15'1416,"13"13"249,-7 3-1538,-1 0 1,0 0-1,1 0 0,-1 0 0,0 0 1,0 0-1,0 1 0,0 0 0,0-1 0,0 1 1,2 2-1,4 11-40,-1-1 0,-1 1 1,0 0-1,-1 1 0,-1-1 0,0 1 1,-1 0-1,1 30 0,5 13 280,56 354 1093,-61-385-1384,2 11 26,22 204 625,-26-209-586,-2 0 0,-1 0 1,-2 0-1,-13 67 1,15-95-90,0 1 1,-1-1 0,0 0-1,0 0 1,-1 0 0,1 0-1,-1 0 1,-1-1 0,1 1-1,-1-1 1,0 0 0,0 0-1,0 0 1,-1-1 0,1 1-1,-1-1 1,0 0 0,-1 0-1,1-1 1,-1 0 0,1 0-1,-1 0 1,0-1 0,0 1-1,0-1 1,-1-1 0,1 1-1,0-1 1,-1 0 0,1-1-1,-7 1 1,-22 0 220,0-2 1,-1-1-1,1-2 1,1-1-1,-1-2 1,1-1-1,0-2 0,-43-18 1,-6-8 533,-154-93 0,210 113-664,4 3-27,0-1-1,-27-24 0,46 35-107,0 0 0,0 0 0,1 0 0,-1-1 0,1 0 0,0 0 0,0 0 0,1 0-1,-1 0 1,1 0 0,0-1 0,0 1 0,0-1 0,1 0 0,-1 1 0,1-1 0,0 0 0,0-9 0,1 11-36,1 0 1,0 0-1,-1 1 1,1-1 0,0 0-1,0 0 1,1 1-1,-1-1 1,1 1 0,-1-1-1,1 1 1,0 0 0,0-1-1,0 1 1,0 0-1,0 0 1,0 0 0,1 1-1,-1-1 1,4-2 0,56-22-1029,-57 24 959,50-15-1759,0 2 0,110-14 0,-55 19-64</inkml:trace>
</inkml:ink>
</file>

<file path=ppt/ink/ink2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7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 2176,'15'-12'1024,"61"-5"-256,-67 13 1280,46 1-1920,6 3 128,3 0 0,18 3 0,-3 1-384,-9 0 0,-5 0-640,-4 1 128</inkml:trace>
</inkml:ink>
</file>

<file path=ppt/ink/ink2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7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2816,'9'10'1408,"16"-10"-640,-10 0 1536,15 0-1920,6 0 128,14-4 0,-1-2 0,17-5-768,14 1 128,5-5-768,6 9 0</inkml:trace>
</inkml:ink>
</file>

<file path=ppt/ink/ink2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8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1152,'11'-2'611,"0"0"0,-1 0 1,1-1-1,-1-1 0,15-7 0,14-3-12,5 3-282,1 2 0,88-6 0,-60 9-52,-2-2-478,-1 3 0,1 3-1,106 11 1,-146-4-576</inkml:trace>
</inkml:ink>
</file>

<file path=ppt/ink/ink2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9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600 0 1152,'12'16'3212,"2"16"-2072,93 422 521,-86-326-881,9 210 0,-30-318-666,0-1 0,-1 1-1,-1-1 1,0 1 0,-2-1 0,0 0 0,-2 0-1,-7 19 1,10-31-63,0 0 0,-1-1-1,0 1 1,0 0-1,-1-1 1,0 0 0,0 0-1,0-1 1,-1 1 0,0-1-1,0 0 1,0-1 0,0 1-1,-1-1 1,0-1 0,0 1-1,0-1 1,0 0 0,0-1-1,-1 0 1,1 0 0,-1 0-1,-8 0 1,-7-1 42,1-1-1,-1-1 1,1-1-1,0-1 1,0-1 0,0 0-1,0-2 1,-31-13-1,-2-3 334,-101-60 0,133 70-315,2-2 0,0-1 1,-31-27-1,48 37-148,-1 0 0,0 0 0,1 0 0,0-1 1,0 0-1,1 0 0,-6-13 0,7 16-82,1 0 0,1-1 0,-1 1-1,0-1 1,1 1 0,0-1 0,-1 1-1,2-1 1,-1 1 0,0-1 0,1 1-1,-1-1 1,1 1 0,0-1 0,0 1-1,3-6 1,-3 7-116,1-1 1,0 0-1,0 0 0,1 1 1,-1-1-1,1 1 0,-1 0 1,1 0-1,-1 0 0,1 0 1,4-2-1,26-13-1322</inkml:trace>
</inkml:ink>
</file>

<file path=ppt/ink/ink2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1:59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 2944,'10'18'1408,"79"2"-768,-48-16 2048,18-4-2304,26-4 128,37-7 0,27-19 128,18 5-2048,-8 8 0</inkml:trace>
</inkml:ink>
</file>

<file path=ppt/ink/ink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5.0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57 2560,'-9'-38'2336,"9"37"-2302,0 1-1,0 0 1,0 0-1,0 0 0,0 0 1,0 0-1,0-1 0,-1 1 1,1 0-1,0 0 1,0 0-1,0 0 0,0 0 1,0 0-1,0 0 1,0-1-1,0 1 0,0 0 1,0 0-1,0 0 1,0 0-1,0 0 0,-1 0 1,1 0-1,0 0 1,0-1-1,0 1 0,0 0 1,0 0-1,0 0 1,-1 0-1,1 0 0,0 0 1,0 0-1,0 0 1,0 0-1,0 0 0,0 0 1,-1 0-1,1 0 1,0 0-1,0 0 0,0 0 1,0 0-1,0 0 1,0 0-1,-1 0 0,1 0 1,0 0-1,0 0 1,0 0-1,0 1 0,0-1 1,0 0-1,-1 0 1,1 0-1,0 0 0,0 0 1,0 0-1,0 0 0,0 1 1,-5 22 1297,3-3-1136,2 0 0,0 0-1,1 0 1,1 0-1,1 0 1,10 35-1,48 115 995,-19-63-668,8 13 909,-61-154-1294,2 1 0,2-2 0,1 1 1,1-1-1,1-61 0,4 74-175,2-1-1,0 1 1,2 0-1,0 0 1,1 0 0,2 1-1,0-1 1,1 1-1,1 1 1,13-22 0,-17 35 47,0 0 1,0 1 0,1 0-1,0 0 1,0 0 0,1 0-1,0 1 1,0 1 0,0-1-1,0 1 1,1 0 0,-1 0-1,1 1 1,0 0 0,0 1-1,0 0 1,1 0 0,-1 0-1,0 1 1,1 1 0,-1-1-1,1 1 1,-1 1 0,0-1-1,1 2 1,-1-1 0,0 1-1,1 0 1,-1 1 0,-1 0-1,11 4 1,3 4 133,0 0 0,-1 2 0,0 0 0,-1 1-1,0 0 1,-2 2 0,1 0 0,-2 2 0,20 25 0,-26-29-90,-1 0 1,-1 1 0,0 1-1,-1-1 1,-1 1-1,0 0 1,-1 1-1,-1-1 1,0 1-1,-2 0 1,0 0-1,0 0 1,-3 34 0,1-48-56,-2 33-23,-1-1 0,-2 1 0,-12 46 0,17-83-48,0 1 1,0 0-1,0 0 1,0 0 0,0 0-1,0 0 1,-1 0-1,1 0 1,0 0-1,0-1 1,0 1-1,0 0 1,0 0-1,0 0 1,0 0-1,-1 0 1,1 0-1,0 0 1,0 0-1,0 0 1,0 0 0,0 0-1,0 0 1,-1 0-1,1 0 1,0 0-1,0 0 1,0 0-1,0 0 1,0 0-1,-1 0 1,1 0-1,0 0 1,0 0-1,0 0 1,0-15-1911,5 2-64</inkml:trace>
</inkml:ink>
</file>

<file path=ppt/ink/ink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1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27 5632,'3'-27'2816,"-3"27"-2432,0 0 4992,0 0-4992,6 0 128,-6 0 0,5 4 128,-5-1-896,-5-3 128,-4 0 0,-5 0 0,-1 0-1280,-4 4 0,10 1-640,0-5 0</inkml:trace>
</inkml:ink>
</file>

<file path=ppt/ink/ink2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4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1536,'1'0'162,"-1"-1"-1,1 0 1,0 1 0,-1-1 0,1 0-1,0 1 1,0-1 0,-1 1-1,1-1 1,0 1 0,0 0 0,0-1-1,0 1 1,-1 0 0,1 0 0,0-1-1,0 1 1,0 0 0,0 0-1,0 0 1,0 0 0,0 0 0,1 1-1,36-2-192,-24 1 362,600-12 1011,-609 12-1340,19-1 13,-9 0-97,0 1 0,0 0 0,-1 1 1,1 1-1,0 0 0,-1 1 0,15 4 0,-28-6-8,0-1 0,0 0 0,0 1 0,-1-1 0,1 1 0,0-1 0,0 1 0,0 0-1,-1-1 1,1 1 0,0 0 0,0-1 0,-1 1 0,1 0 0,-1 0 0,1 0 0,-1-1 0,1 1 0,-1 0 0,1 0 0,-1 0 0,0 0-1,0 0 1,1 0 0,-1 0 0,0 2 0,0 9-699</inkml:trace>
</inkml:ink>
</file>

<file path=ppt/ink/ink2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5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507 0 1280,'3'1'200,"-1"0"-1,0 0 1,0-1 0,1 1 0,-1 1-1,0-1 1,0 0 0,0 1 0,0-1-1,2 3 1,12 30 201,-1 1-1,-1 0 1,16 72 0,12 120 304,-36-188-474,10 61 103,-5 1 0,-3 112 1,-8-172-162,-3 0 0,-1 1 0,-2-2 0,-2 1 0,-2-1 0,-2 0 0,-1-1 0,-20 41 0,27-69-53,0 0-1,0 0 1,-1-1 0,0 0 0,-1-1 0,-10 10-1,15-16-64,0 0 1,-1 0-1,0 0 0,0 0 0,0 0 0,0-1 0,0 0 0,-1 0 1,1 0-1,-1-1 0,1 1 0,-1-1 0,0 0 0,1 0 0,-1-1 0,0 1 1,0-1-1,1 0 0,-6-1 0,-13-4 95,1 0 1,-1-2-1,2-1 1,-1 0-1,1-2 1,0 0-1,1-1 0,0-2 1,1 0-1,-25-22 1,24 17-25,-1 0 1,2-2 0,1-1-1,1 0 1,0-1 0,2-1-1,0 0 1,-17-39 0,28 54-128,1 0 0,-1 0 1,2-1-1,-1 1 1,1-1-1,0 0 1,1 0-1,0 1 1,1-1-1,-1 0 0,2 0 1,-1 0-1,1 0 1,1 0-1,-1 1 1,2-1-1,-1 0 0,1 1 1,0 0-1,1 0 1,0 0-1,0 0 1,1 0-1,0 1 1,0 0-1,1 0 0,0 0 1,0 1-1,0 0 1,1 0-1,0 0 1,0 1-1,1 0 1,-1 0-1,1 1 0,0 0 1,15-5-1,-4 2-216,-1 1 0,1 1 0,0 0 1,1 1-1,-1 1 0,21 0 0,-27 3-350,1 0 1,-1 1 0,0 1 0,0 0-1,1 1 1,13 5 0,7 4-970</inkml:trace>
</inkml:ink>
</file>

<file path=ppt/ink/ink2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7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0 1152,'0'1'188,"-1"0"0,0 1-1,1-1 1,-1 0 0,1 0 0,-1 1-1,1-1 1,0 0 0,0 0 0,-1 1 0,1-1-1,0 0 1,0 1 0,0-1 0,0 0-1,1 1 1,-1-1 0,0 2 0,0-2-160,0 0 1,0 0 0,0 0 0,1 0-1,-1 0 1,0 0 0,0 0 0,0 0-1,1 0 1,-1 0 0,1 0 0,-1 0-1,1 0 1,-1 0 0,1 0-1,-1 0 1,1-1 0,0 1 0,-1 0-1,1 0 1,0-1 0,0 1 0,0 0-1,0-1 1,-1 1 0,1-1 0,0 1-1,0-1 1,0 1 0,2-1-1,-3 0 122,4-12 94,0-3 100,-5 14-338,1 1 0,-1 0 0,1 0 0,-1-1 0,1 1 0,-1 0 0,0 0 1,1 0-1,-1 0 0,1 0 0,-1 0 0,1 0 0,-1 0 0,0 0 0,1 0 0,-1 0 1,1 0-1,-1 0 0,1 0 0,-1 0 0,1 1 0,-1-1 0,0 0 0,1 0 0,0 1 0,-1-1 1,1 0-1,-1 1 0,1-1 0,-1 1 0,1-1 0,-1 1 0,-1 0-30,-22 13 220,23-14-212,1 0-1,0 0 1,-1 0 0,1 0-1,-1 0 1,1 1 0,0-1-1,-1 0 1,1 0 0,-1 1-1,1-1 1,0 0 0,0 0-1,-1 1 1,1-1 0,0 0-1,-1 1 1,1-1 0,0 1-1,0-1 1,0 0 0,-1 1-1,1-1 1,0 1 0,0-1-1,0 0 1,0 1 0,0-1-1,0 1 1,0-1 0,0 1-1,0-1 1,0 0 0,0 1-1,0-1 1,0 1 0,0-1-1,0 1 1,0-1 0,0 0-1,1 1 1,-1-1 0,0 1-1,0-1 1,0 0 0,1 1-1,-1-1 1,0 0-1,1 1 1,-1-1 0,22 9-752</inkml:trace>
</inkml:ink>
</file>

<file path=ppt/ink/ink2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7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31 1408,'-6'0'640,"-4"4"0,10-4 128,0 0-512,10 0 0,-1 4 128,7-1 128,4-6-640,15-1 0,10-6 384,16 3 0,9-3-128,-6 7 128,2-1-896,-1 4 0</inkml:trace>
</inkml:ink>
</file>

<file path=ppt/ink/ink2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8.3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1 100 896,'38'-8'1245,"2"-2"-37,274-28 241,75-6-850,-389 44-594,37 1-105,-36-1 53,0 0 0,0 0 0,0 0 0,0 0-1,0 0 1,0 0 0,0 0 0,0 1 0,0-1-1,0 0 1,0 1 0,0-1 0,-1 1 0,1-1 0,0 1-1,0-1 1,0 1 0,0-1 0,-1 1 0,1 0 0,0 0-1,-1-1 1,1 1 0,0 0 0,-1 0 0,1 0 0,-1 0-1,1 0 1,-1 0 0,1 1 0,-1 12-593</inkml:trace>
</inkml:ink>
</file>

<file path=ppt/ink/ink2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8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540 1 1664,'-1'0'72,"0"0"0,1 1 0,-1-1-1,1 0 1,-1 1 0,0-1 0,1 1 0,-1-1 0,1 1 0,-1-1 0,1 1 0,0 0-1,-1-1 1,1 1 0,0-1 0,-1 1 0,1 0 0,0-1 0,-1 1 0,1 0 0,0-1-1,0 1 1,0 0 0,0-1 0,0 1 0,0 0 0,0 0 0,0-1 0,0 1-1,0 0 1,0-1 0,0 1 0,1 0 0,-1-1 0,0 1 0,1 1 0,8 39 1255,-5-24-1325,20 104 430,21 105 237,15 237 1,-57-406-527,-2 0-1,-8 58 1,5-93-77,-2 1 0,0-1 1,-1 0-1,-1-1 0,-1 1 0,-1-1 0,-1 0 1,-12 19-1,18-35-18,0-1 0,0 1 0,-1-1 0,1 0 0,-1 0 0,0 0 0,0 0 0,-1-1 0,1 0 0,-1 0 1,0 0-1,1 0 0,-1-1 0,-1 0 0,1 0 0,0 0 0,0 0 0,-1-1 0,1 0 0,-1 0 0,1-1 0,-1 1 0,1-1 0,-1 0 1,1-1-1,-1 1 0,1-1 0,-1 0 0,1-1 0,-10-3 0,-11-5 227,0-1 1,0-2-1,1 0 1,-40-29-1,54 34-177,-32-21 516,-60-54 1,88 70-483,1-2 0,0 0 0,1 0 1,0-1-1,1-1 0,-18-35 1,28 48-173,0 0 1,1 1-1,0-1 1,0 0-1,0 0 1,0 0-1,0 0 1,1 0-1,0 0 1,0 0 0,0 0-1,0 0 1,2-8-1,-1 10-87,-1 1 1,1-1-1,0 0 1,0 0-1,0 1 0,0-1 1,0 1-1,0-1 0,0 1 1,1-1-1,-1 1 0,0 0 1,1 0-1,-1-1 0,1 1 1,-1 0-1,1 0 0,0 1 1,0-1-1,-1 0 1,1 0-1,0 1 0,0-1 1,0 1-1,0 0 0,-1-1 1,1 1-1,0 0 0,4 1 1,18 2-1538</inkml:trace>
</inkml:ink>
</file>

<file path=ppt/ink/ink2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19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43 2304,'-15'-25'1152,"30"8"-384,-5 17 768,11 0-1280,13 8 128,6-3 256,26-1 128,19 0-1024,19 0 128,12-1 256,5-3 0,-1 10-1024,-14-14 0</inkml:trace>
</inkml:ink>
</file>

<file path=ppt/ink/ink2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7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5248,'6'1'312,"0"0"1,0 0 0,0 1-1,0 0 1,-1 0 0,1 0-1,-1 1 1,1-1 0,-1 2-1,9 6 1,29 17 2648,49 27-2101,-3 4 0,119 100 1,-189-144-990,6 4-622,-23-14-749,-12-6-1261,-17-7 969</inkml:trace>
</inkml:ink>
</file>

<file path=ppt/ink/ink2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7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825 0 3456,'-95'34'6016,"53"-13"-5365,-1-2 1,-66 20-1,-23 8-24,-195 86 760,315-128-1630,5-2-158,0 0 0,0 0 0,0-1 0,0 0-1,-1 0 1,-11 1 0,19-3 320,0-1 0,0 1 0,0 0 0,1 0 0,-1 0 0,0 0 0,0-1 0,0 1 0,0 0 0,0 0 0,0 0 0,0-1 0,0 1 0,0 0 0,0 0 0,0 0 0,0-1 0,0 1 0,0 0 0,0 0 0,0 0 0,-1 0 0,1-1 0,0 1 0,0 0 0,0 0 0,0 0 0,0 0 0,0-1 0,0 1 0,-1 0 0,1 0 0,0 0 0,0 0 0,0 0 0,0 0 0,0 0 0,-1-1 0,1 1 0,1-1-135,11-10-1469</inkml:trace>
</inkml:ink>
</file>

<file path=ppt/ink/ink2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8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3072,'14'0'1536,"11"9"-1280,-13-6 2816,13 1-2688,12 5 0,20 1 128,9-1 128,0-2-896,-6 2 128,6-5 256,5-4 128,-14-9-896,-5 2 128,-6-6-768,-4 3 128</inkml:trace>
</inkml:ink>
</file>

<file path=ppt/ink/ink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2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429 21 1280,'-1'0'136,"1"-1"1,-1 1-1,0 0 1,1 0-1,-1-1 1,0 1-1,1 0 1,-1-1-1,0 1 1,1-1-1,-1 1 1,1 0-1,-1-1 1,1 1-1,-1-1 1,1 0-1,-1 1 1,1-1-1,0 1 1,-1-1-1,1 0 0,0 1 1,-1-1-1,1 0 1,0 1-1,0-1 1,0 0-1,0 0 1,0 1-1,0-1 1,-1 0-1,2 0 1,1-2 1175,4 23-707,1 21-335,-3 1 0,-1 0-1,-2 0 1,-1 0 0,-3 0 0,-1 0 0,-2 0-1,-2-1 1,-2 0 0,-2 0 0,-1-1 0,-2-1-1,-2 0 1,-1-2 0,-2 0 0,-32 45 0,43-70-227,0 0 1,-1 0 0,0-1-1,-1-1 1,0 0-1,0 0 1,-17 10 0,21-16-185,1 0 0,-1-1 0,1 0 0,-1 0 0,0 0 0,0-1 0,-1 0 0,1 0 0,0-1 0,-1 0 0,1 0 0,0-1 0,-1 0 0,1 0 0,-1-1 0,-10-2 0,-11-8-1395</inkml:trace>
</inkml:ink>
</file>

<file path=ppt/ink/ink2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08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12 1280,'-3'-11'1020,"8"27"808,8 36 700,-10 5-1495,-3 1-1,-3 0 1,-1 0 0,-17 72 0,-2 39 608,23-153-1675,-3 14-931,2-29 867,1-1 0,0 1 1,0-1-1,-1 1 0,1-1 0,0 0 0,-1 1 0,1-1 0,-1 1 0,1-1 0,-1 0 0,1 1 0,0-1 0,-1 0 0,1 0 0,-1 1 0,1-1 0,-1 0 1,0 0-1,1 0 0,-1 0 0,1 0 0,-1 0 0,1 0 0,-1 0 0,1 0 0,-1 0 0,1 0 0,-1 0 0,0 0 0,1 0 0,-1 0 0,1 0 0,-1-1 0,1 1 1,-1 0-1,1 0 0,-1-1 0,1 1 0,-1 0 0,1-1 0,0 1 0,-1 0 0,1-1 0,-1 0 0,-12-6-1587</inkml:trace>
</inkml:ink>
</file>

<file path=ppt/ink/ink2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1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 2304,'64'-24'3840,"74"14"-3323,66-7-117,-148 10-339,4-2-28,0 2-1,1 4 1,65 3 0,-110 4-292,-15-4 234,-1 0 0,0 0 0,0 0-1,1 1 1,-1-1 0,0 0 0,0 0-1,0 0 1,1 1 0,-1-1 0,0 0-1,0 0 1,0 1 0,0-1 0,0 0-1,0 1 1,1-1 0,-1 0 0,0 0 0,0 1-1,0-1 1,0 0 0,0 1 0,0-1-1,0 0 1,0 1 0,0-1 0,0 0-1,-1 0 1,1 1 0,0-1 0,0 0-1,0 1 1,0-1 0,0 0 0,0 0 0,-1 1-1,1-1 1,0 0 0,0 0 0,0 0-1,-1 1 1,-5 8-764</inkml:trace>
</inkml:ink>
</file>

<file path=ppt/ink/ink2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1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558 0 1152,'-1'1'46,"0"0"1,1-1-1,-1 1 0,1-1 1,-1 1-1,1 0 0,-1 0 0,1-1 1,-1 1-1,1 0 0,0 0 1,-1-1-1,1 1 0,0 0 1,0 0-1,-1 0 0,1 0 0,0 0 1,0-1-1,0 1 0,0 0 1,0 0-1,0 0 0,1 0 1,-1 0-1,0-1 0,0 1 1,1 1-1,9 38 914,-4-17-703,11 81 231,5 173 0,-22 108 154,-1-358-596,0 44 82,-4 0 0,-3-1 0,-4 0 0,-2 0 0,-3-1 0,-30 75 0,45-137-66,-1 0 1,-1 0-1,0 0 0,0 0 1,0 0-1,-1-1 0,0 0 1,0 0-1,0 0 1,-1 0-1,-12 8 0,13-11-2,0 0-1,0 0 0,0-1 0,-1 0 0,1 0 0,0 0 0,-1-1 1,0 0-1,1 0 0,-1 0 0,0-1 0,1 0 0,-1 0 0,0 0 1,1-1-1,-1 0 0,-7-1 0,-10-4 156,0 0 0,1-2 1,-1 0-1,-28-16 0,39 17-128,0-1-1,0 0 1,1 0 0,0-2-1,1 1 1,0-1 0,0-1-1,-13-19 1,12 14-51,0-1 0,1 0 0,0-1 0,2 0 0,-12-35 0,18 46-173,0 0 0,1 0 1,0 0-1,0 0 1,0 0-1,1 0 0,0 0 1,1 0-1,-1 0 0,1 0 1,1 0-1,-1 0 0,1 1 1,0-1-1,1 0 0,0 1 1,0 0-1,0-1 0,8-9 1,13-8-1144</inkml:trace>
</inkml:ink>
</file>

<file path=ppt/ink/ink2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2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2176,'25'4'1024,"71"3"-384,-66-3 896,20 9-1536,14-9 128,12 0-128,15 2 128,4-2-512,-4-4 0,-12 7-256,-14 6 0</inkml:trace>
</inkml:ink>
</file>

<file path=ppt/ink/ink2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2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1152,'6'-3'270,"0"1"0,1 0-1,0 0 1,-1 1 0,1-1 0,0 2 0,0-1-1,-1 1 1,1 0 0,10 1 0,15-1 90,127-17 359,59-3-499,-30 9 265,96 1 203,-254 17-833,-29-7 116,0 0 1,0 0-1,0 0 1,-1 1-1,1-1 0,0 0 1,-1 1-1,1-1 1,0 0-1,0 1 1,-1-1-1,1 1 0,-1-1 1,1 1-1,-1-1 1,1 1-1,0-1 0,-1 1 1,0 0-1,1-1 1,-1 1-1,1 0 1,-1-1-1,0 1 0,0 0 1,1 0-1,-1-1 1,0 1-1,0 0 1,0 0-1,0 0 0,0 0 1,-8 12-740</inkml:trace>
</inkml:ink>
</file>

<file path=ppt/ink/ink2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3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546 5 1664,'1'-1'58,"0"1"0,-1-1 0,1 1 0,0-1 0,0 1 0,-1 0 0,1 0 0,0-1 0,0 1 0,0 0-1,0 0 1,-1 0 0,1 0 0,0 0 0,0 0 0,0 0 0,0 0 0,0 0 0,-1 0 0,1 0 0,0 0 0,0 1 0,0-1 0,-1 0 0,1 1 0,0-1 0,0 1 0,-1-1 0,1 0 0,0 1 0,0 0 0,-1-1 0,1 1-1,-1-1 1,1 1 0,-1 0 0,1-1 0,-1 1 0,1 0 0,-1 0 0,0 0 0,1-1 0,-1 1 0,0 0 0,1 0 0,-1 0 0,0-1 0,0 3 0,3 53 1038,-4-41-1171,0 206 384,13 420 150,-3-541-410,0-14-74,-3 111 1,-6-188 63,0-1 0,-1 0 0,0 0 0,0 0 0,-1 0 0,0 0 0,0 0 0,-1 0 0,0 0 0,-1-1 0,0 1 0,0-1 0,0 0 0,-1 0 0,0-1 0,0 1 0,-1-1 0,1 0 0,-1-1 0,-1 1 0,1-1 0,-1-1 0,0 1 0,0-1 0,0 0 0,-1-1 0,0 1 0,-11 2 0,10-4 53,-1 0 1,1 0-1,0-1 1,-1-1-1,1 1 0,0-1 1,-1-1-1,1 0 1,0 0-1,0-1 1,-1 0-1,1-1 0,-13-5 1,-6-5 208,0 0 0,-41-29 0,51 30-214,2 0-1,0-2 1,0 0-1,1-1 1,1 0 0,0-1-1,1-1 1,1 0-1,1-1 1,0 0-1,2 0 1,0-1 0,1-1-1,0 0 1,2 0-1,-6-27 1,12 42-213,0 0 0,0 1 1,1-1-1,-1 0 0,1 0 0,0 1 0,0-1 1,1 1-1,-1-1 0,1 1 0,0-1 1,0 1-1,1 0 0,-1 0 0,1 0 0,0 0 1,0 0-1,0 1 0,0 0 0,1-1 0,-1 1 1,1 0-1,0 0 0,0 1 0,0-1 0,0 1 1,1 0-1,5-2 0,20-1-1175</inkml:trace>
</inkml:ink>
</file>

<file path=ppt/ink/ink2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3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42 3328,'-6'-26'1664,"31"39"-1536,-5-13 2560,11 7-2432,14-7 0,29 0 128,32 0 128,19-15-640,0 10 128,0-3-128,-15 0 0,-19 8-1024,-21 12 128</inkml:trace>
</inkml:ink>
</file>

<file path=ppt/ink/ink2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7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927 3 3072,'-21'-1'624,"17"0"-435,0 1 0,0-1 0,0 1 0,0 0 0,-1 0 0,1 1 0,0-1 0,0 1 0,0 0 0,0 0 0,0 1 0,0-1 0,0 1 0,0 0 0,-6 3 0,-6 7 122,-2-2 0,0 0 0,0 0 0,-24 7 0,-31 16 651,62-27-797,-37 17 672,2 2 1,1 2-1,1 2 1,-80 69-1,81-53-260,1 1 0,3 2 0,1 2 0,-39 70 0,63-95-450,1 0 1,1 1-1,1 0 1,2 1 0,0 0-1,2 0 1,1 1-1,1 0 1,1 0 0,2 1-1,2 52 1,1-66-103,2 1 0,0-1 0,1 1 0,0-1 0,1 0 0,1 0 0,1-1 1,0 0-1,0 0 0,2 0 0,-1-1 0,2 0 0,10 11 0,-3-7 0,1-1-1,0-1 1,1 0 0,1-2-1,0 0 1,0-1-1,44 18 1,-11-12-442,1-1 1,0-3-1,1-3 1,1-1-1,0-4 0,90 1 1,50-17-3573,-118 9 1685</inkml:trace>
</inkml:ink>
</file>

<file path=ppt/ink/ink2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7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4224,'8'2'2650,"16"14"-349,25 22-916,68 64-38,104 97 15,-186-166-1074,104 111 713,-121-123-867,-1 2-1,-1 0 1,-1 1-1,-2 0 1,13 29 0,-22-39-98,0-1 0,0 1 1,-2 0-1,0 0 0,0 0 1,-1 0-1,-1 0 0,-1 0 1,0 0-1,0 0 0,-1 0 1,-1 0-1,-1 0 0,0-1 1,0 1-1,-2-1 0,1 0 1,-2-1-1,-10 17 0,4-7-94,-2-1 1,-1 0-1,0-1 0,-1-1 1,-2 0-1,1-2 0,-2 0 0,-1-1 1,-39 24-1,46-32-390,-1-1 0,-1 0 0,-18 5 0,0-6-725</inkml:trace>
</inkml:ink>
</file>

<file path=ppt/ink/ink2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8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4 152 3328,'1'-3'305,"0"-1"1,1 0-1,0 1 0,0-1 0,0 1 1,0 0-1,0 0 0,0 0 1,1 0-1,0 0 0,0 0 1,0 1-1,0-1 0,0 1 1,0 0-1,6-3 0,6-3 33,1 1 1,27-7-1,6-4-357,-23 5 187,-13 6-70,-1 1 1,1 1-1,0-1 0,1 2 0,26-6 1,-37 10-63,0-1 1,0 1 0,0 0-1,0 1 1,0-1 0,0 0-1,0 1 1,0 0 0,0-1 0,0 1-1,0 1 1,0-1 0,-1 0-1,1 0 1,0 1 0,-1 0 0,1 0-1,-1-1 1,0 1 0,1 1-1,-1-1 1,0 0 0,0 0 0,0 1-1,-1-1 1,1 1 0,-1 0-1,1-1 1,-1 1 0,0 0 0,0 0-1,0 0 1,1 5 0,-1 1 36,0 0 1,0 0-1,0 0 1,-1 0-1,-1 1 0,1-1 1,-2 0-1,1 0 1,-1 0-1,0-1 1,-1 1-1,0 0 1,-1-1-1,0 0 1,0 0-1,0 0 1,-1 0-1,-8 9 1,-12 16 187,-2 0 1,-47 43 0,71-73-246,-7 7 56,-70 62 260,74-68-296,1 1 0,-1-1 1,-1-1-1,1 1 0,0-1 0,-1 0 0,0 0 1,0-1-1,0 0 0,0 0 0,0 0 0,-7 0 1,12-3-27,1 1 0,0 0 1,0 0-1,-1 0 1,1-1-1,0 1 0,0 0 1,-1-1-1,1 1 1,0-1-1,0 0 0,0 1 1,0-1-1,0 0 1,0 0-1,0 1 1,0-1-1,0 0 0,0 0 1,1 0-1,-1 0 1,0 0-1,1-1 0,-2-1 1,2 3-3,0-1 0,-1 0 0,1 1 0,0-1 0,0 0 0,0 1 0,0-1 0,0 1 0,0-1 0,0 0 0,0 1 0,1-1 0,-1 0 0,0 1 0,0-1 0,0 1 0,1-1 0,-1 1 0,0-1 0,1 0 0,-1 1 0,0-1 0,1 1 0,-1-1 0,1 1 0,-1 0 0,0-1 0,1 1 0,-1-1 0,1 1 0,0 0 1,-1-1-1,1 1 0,-1 0 0,1 0 0,-1 0 0,1-1 0,0 1 0,-1 0 0,1 0 0,0 0 0,-1 0 0,1 0 0,-1 0 0,1 0 0,0 0 0,-1 0 0,1 0 0,0 1 0,32 2 287,0 1 1,0 1-1,-1 2 1,0 2-1,54 21 1,29 8 491,-37-14-493,-34-10-267,52 10 1,-83-21-737,0-1-1,1-1 0,0 0 1,-1-1-1,1-1 0,-1 0 1,1 0-1,17-6 1,-5 0-1595</inkml:trace>
</inkml:ink>
</file>

<file path=ppt/ink/ink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3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258 377 2688,'-1'-1'174,"0"1"1,-1 0-1,1 0 1,0-1-1,0 1 1,0 0-1,-1 0 0,1 0 1,0 1-1,0-1 1,-1 0-1,1 0 1,0 1-1,0-1 1,0 0-1,0 1 0,0-1 1,0 1-1,0 0 1,0-1-1,0 1 1,0 0-1,0 0 0,0-1 1,0 1-1,0 0 1,0 0-1,-1 2 1,0 1 24,0 0 0,0 0 1,1 0-1,-1 0 1,1 1-1,-1-1 0,2 1 1,-2 6-1,1 0-50,0 0-1,1 0 1,0 0 0,1 0-1,0-1 1,1 1 0,5 16-1,-5-20-82,2 0 0,-1 0 0,1 0 0,0-1-1,0 0 1,0 0 0,1 0 0,0 0 0,1-1-1,-1 0 1,1 0 0,0 0 0,9 5 0,-5-4 12,1-1 0,0 0 0,1 0 1,-1-2-1,1 1 0,-1-1 1,23 2-1,-7-3 70,0-1-1,1-2 1,-1-1 0,0 0-1,1-3 1,46-12 0,-60 13-94,0-1 0,0-1 0,-1 0 0,0-1 0,0 0 0,0-1 0,-1 0 0,0-1 0,-1 0 1,0-1-1,-1 0 0,0-1 0,0 0 0,-1-1 0,-1 0 0,0 0 0,0-1 0,-1 0 0,-1 0 0,0-1 1,-1 1-1,0-1 0,-1-1 0,-1 1 0,0 0 0,-1-1 0,0-25 0,-3 28-31,0 1-1,-1-1 1,-1 1-1,1 0 0,-2 0 1,0 0-1,0 0 1,-1 0-1,0 1 1,-1 0-1,0 0 0,0 1 1,-1-1-1,-1 1 1,1 1-1,-2-1 1,1 1-1,-1 1 1,-14-10-1,4 3-15,-1 1 0,-1 2 0,0 0 0,0 1 0,-1 0 0,0 2 0,-1 1 0,-38-7 0,39 11-28,0 2 1,0 0-1,0 1 0,0 1 1,0 1-1,0 2 0,0 0 0,1 1 1,-1 1-1,1 0 0,1 2 1,-1 1-1,1 0 0,-27 19 0,33-19-24,-1 1 0,2 0-1,-1 1 1,2 1-1,-1 0 1,2 1 0,0 0-1,0 1 1,1 0-1,1 0 1,0 1 0,1 1-1,1-1 1,0 1-1,1 0 1,1 1 0,0 0-1,-4 30 1,9-38-30,-1 0 0,1 0 0,0-1 0,1 1 0,0 0 0,0 0 0,1-1 1,0 1-1,1-1 0,0 1 0,0-1 0,0 0 0,10 15 0,-6-14-128,0 0 0,0-1 0,1 1 0,0-2 0,1 1 0,0-1 0,0 0 0,0-1 0,18 9 0,-1-4-367,0 0 1,1-2-1,0-1 0,1-1 0,0-2 0,0 0 1,46 0-1,30-6-1094</inkml:trace>
</inkml:ink>
</file>

<file path=ppt/ink/ink2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9.0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5120,'52'-4'2560,"42"0"-3072,-66 4 4096,18 0-3584,17 0 0,8 4-256,-2 0 128,-12-4-512,-11 3 128,-7-3-768,-12 0 0</inkml:trace>
</inkml:ink>
</file>

<file path=ppt/ink/ink2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19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7808,'32'-7'3840,"82"22"-5888,-82-10 7808,20-2-8960,13 8 0,-2-6-640,-17-10 128</inkml:trace>
</inkml:ink>
</file>

<file path=ppt/ink/ink2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5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83 1664,'0'0'100,"0"0"-1,-1 1 1,1-1 0,0 0 0,-1 1-1,1-1 1,0 0 0,-1 0 0,1 1-1,-1-1 1,1 0 0,-1 0 0,1 0-1,-1 0 1,1 0 0,-1 0 0,1 1-1,0-1 1,-1 0 0,1 0 0,-1-1-1,1 1 1,-1 0 0,1 0 0,-1 0-1,1 0 1,-1 0 0,1 0 0,-1-1-1,1 1 1,-1 0 0,2-1-53,-1 0-1,1 1 1,0-1 0,0 1 0,0-1-1,0 1 1,-1-1 0,1 1-1,0-1 1,0 1 0,0 0 0,0 0-1,0-1 1,0 1 0,0 0-1,0 0 1,0 0 0,0 0 0,0 0-1,0 0 1,0 0 0,2 1-1,54-4 72,1-3-1,80-18 1,17-3 20,-87 18-133,-1 3 1,1 2-1,85 8 0,-148-4-97,0 0-1,-1 1 0,1 0 0,0 0 0,-1 0 0,1 1 0,-1-1 1,1 1-1,-1 0 0,0 0 0,0 1 0,0-1 0,0 1 0,0 0 1,0 0-1,5 6 0,2 3-675</inkml:trace>
</inkml:ink>
</file>

<file path=ppt/ink/ink2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5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0 1024,'12'26'1501,"29"47"-1,5 10-1280,-18-11 82,-3 1 0,-3 1-1,17 106 1,-23-99-229,-4-14 52,-4 0-1,-2 0 0,-3 1 1,-3 0-1,-16 117 1,14-164 28,-2-1 1,0 1-1,-1-1 0,-2 0 1,0 0-1,-1-1 0,-20 37 1,24-50-73,0 0 1,0 0 0,-1 0-1,0-1 1,0 0 0,-1 0-1,1 0 1,-1 0-1,0-1 1,-1 0 0,1 0-1,0-1 1,-1 0 0,0 0-1,0 0 1,0-1-1,0 0 1,0 0 0,-1-1-1,1 0 1,0 0 0,-1-1-1,1 0 1,0 0-1,-11-2 1,7-1-30,1 1 1,0-1-1,1-1 0,-1 0 0,1 0 1,-1-1-1,1 0 0,0-1 0,1 0 1,0 0-1,0-1 0,0 0 0,1 0 1,-12-15-1,4 3 41,0-1 1,2-1-1,1 0 0,0-1 1,-11-29-1,18 39-286,1-1-1,1 0 1,0 1 0,0-1-1,2 0 1,-1 0 0,2-1-1,0 1 1,0 0 0,1 0-1,1 0 1,0 0 0,1 0-1,0 0 1,7-17 0,7 6-1130,11 5 22</inkml:trace>
</inkml:ink>
</file>

<file path=ppt/ink/ink2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6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98 2816,'0'3'1408,"46"-3"-1280,-16 0 2304,21 0-2432,14-3 128,30-11-128,14-10 128,28-18-1024,-3 25 0</inkml:trace>
</inkml:ink>
</file>

<file path=ppt/ink/ink2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7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84 1408,'-11'-1'968,"32"6"48,121-12 679,157-27-1,-197 20-1329,-30 4-298,0 0-698,92-2 1,-158 12-309,4 3 22</inkml:trace>
</inkml:ink>
</file>

<file path=ppt/ink/ink2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7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366 1 1152,'3'23'644,"2"-1"0,0 0 1,1 0-1,15 35 0,62 138-176,20 57 500,-86-203-847,-3 2 0,-1-1 0,7 66 0,-16-72-22,-1 1 0,-6 86 0,1-115-56,0 1 0,-1 0-1,-1-1 1,0 0 0,-2 1 0,0-2 0,0 1 0,-1-1-1,-1 0 1,-19 26 0,20-33 19,-2-1 1,1 1-1,-1-1 0,0-1 0,0 1 1,-1-2-1,0 1 0,0-1 0,0-1 1,-1 0-1,1 0 0,-1-1 1,-20 3-1,9-2 81,1-2 1,-1 0 0,0-1-1,1-1 1,-1-1 0,-27-5-1,33 2-33,-1-1-1,1 0 0,1-2 0,-1 1 0,1-2 0,0 0 0,1-1 1,0 0-1,0-1 0,1-1 0,0 0 0,-15-18 0,23 24-107,0-2 0,1 1 0,-1 0 0,1-1 0,0 0 0,1 0 1,0 0-1,0 0 0,1 0 0,-1-1 0,2 1 0,-2-12 0,2 13-59,2 0 1,-1 0-1,1 0 0,0 0 1,0 0-1,0 0 1,1 0-1,0 0 0,0 1 1,1-1-1,-1 1 1,1-1-1,0 1 0,1 0 1,-1 0-1,1 1 1,8-8-1,-5 4-403,1 0 0,0 1 0,1 0-1,0 1 1,0 0 0,17-8 0,3 1-820</inkml:trace>
</inkml:ink>
</file>

<file path=ppt/ink/ink2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8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2688,'15'-17'1280,"52"21"-1152,-39-4 2048,8 0-2048,19 0 0,15 0 128,6-4 0,13-1-384,2-3 0,-6 1-256,0-7 0,-15 11-512,-5 3 128</inkml:trace>
</inkml:ink>
</file>

<file path=ppt/ink/ink2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20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 2432,'3'-5'509,"0"0"0,1 0 0,-1 0 0,1 1 0,0-1 1,0 1-1,0 0 0,9-6 0,-12 9-417,1 0-1,-1 0 1,0 1-1,1-1 1,-1 0 0,1 1-1,-1 0 1,1-1 0,-1 1-1,1 0 1,0-1-1,-1 1 1,1 0 0,-1 0-1,1 0 1,-1 1 0,1-1-1,-1 0 1,1 0-1,-1 1 1,1-1 0,-1 1-1,1 0 1,-1-1 0,1 1-1,-1 0 1,0 0-1,0 0 1,1 0 0,-1 0-1,0 0 1,0 0 0,0 0-1,0 0 1,0 0-1,0 1 1,1 1 0,12 16 365,1-2 0,1 0 0,0 0 0,1-2 0,1 0 0,32 21 1,-33-25-331,21 15 119,69 34-1,-25-16-290,-73-39-187,-1 1 0,0-1 1,0 1-1,-1 1 1,0 0-1,0 0 0,8 11 1,-14-17 57,0 1 1,0-1 0,0 1 0,0 0 0,-1-1 0,1 1-1,-1 0 1,1 0 0,-1-1 0,1 1 0,-1 0 0,0 0-1,0 0 1,0 0 0,0-1 0,0 1 0,0 0 0,-1 0-1,1 0 1,-1-1 0,1 1 0,-1 0 0,1 0 0,-1-1-1,0 1 1,0 0 0,0-1 0,0 1 0,0-1-1,0 0 1,-1 1 0,1-1 0,-3 3 0,-15 5-1491</inkml:trace>
</inkml:ink>
</file>

<file path=ppt/ink/ink2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21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626 23 2048,'6'-23'1024,"-6"34"-896,0-8 1664,-9 13-1536,-6 0 0,-47 23 384,-4 1 128,1 15-1024,-15-9 128,5 2 384,9-13 0,0-1-640,10-2 128,13-9-640,14-7 0</inkml:trace>
</inkml:ink>
</file>

<file path=ppt/ink/ink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4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7 1408,'3'-6'1961,"-3"9"-559,-7 23 139,-13 55-429,16-38-553,3 0 0,1 1 0,7 45 0,27 131 661,-5-46-580,19 311 490,-44-416-813,20 114-1,-18-158-219,0 0 0,2 0 0,0-1 0,2 0 0,1 0-1,0-1 1,27 38 0,-34-55-81,0-1 0,1 0 0,-1-1 0,1 1-1,0-1 1,0 1 0,1-2 0,-1 1 0,1-1-1,10 5 1,-14-7-24,1 0 0,0 0 0,0-1 1,-1 1-1,1-1 0,0 1 0,0-1 0,0 0 0,0 0 0,0-1 0,-1 1 0,1-1 0,0 1 0,0-1 0,0 0 0,-1 0 0,1 0 0,0 0 1,-1 0-1,1-1 0,-1 1 0,0-1 0,1 0 0,-1 0 0,0 0 0,0 0 0,0 0 0,0 0 0,2-3 0,98-148-4002,-60 98 2218</inkml:trace>
</inkml:ink>
</file>

<file path=ppt/ink/ink2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21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4352,'0'9'2176,"39"-2"-2432,-21-3 4224,19 1-3840,-3-1 0,12-1 0,20-3 0,5-3-384,0-1 0,-10 4-768,-10-5 0,-13 5-384,-10-7 128</inkml:trace>
</inkml:ink>
</file>

<file path=ppt/ink/ink2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22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4992,'23'16'2432,"28"-2"-1536,-28-14 2688,6 5-3456,8-5 0,6 7 0,0-3 0,-6-8-640,-9 4 128,-5-3-512,0-1 0,-3-1-640,0 5 0</inkml:trace>
</inkml:ink>
</file>

<file path=ppt/ink/ink2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58:23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7040,'18'-16'3456,"81"16"-4736,-56 0 6912,17 5-5760,-3-1 128,13 3-1792,15 2 128,-19 1 640,-10 6 128</inkml:trace>
</inkml:ink>
</file>

<file path=ppt/ink/ink2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8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1664,'11'3'768,"33"1"128,-33-4 768,8-4-1536,12 1 0,14-7 128,16 2 128,9-1-512,-6 1 128,1 5 256,-5-3 0,1 2-256,-12 0 128,-7 4-384,-14 0 128,-1 0-640,-18 8 0</inkml:trace>
</inkml:ink>
</file>

<file path=ppt/ink/ink2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9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345 1 1280,'26'25'1960,"-22"-21"-1821,1 0 0,-1 0 0,0 0 0,0 0 0,-1 1 0,1-1 0,3 7 0,5 16-57,-1 0-1,-2 1 1,0 1-1,-2 0 1,6 43 0,5 153 552,-17-217-606,7 328 756,-11-264-697,-2-1 0,-25 121 0,21-157 15,-2 0 1,-1 0-1,-16 33 0,19-50 52,-1-1 1,0 0-1,-1 0 0,-1-1 0,0 0 0,-1-1 1,-16 14-1,27-26-109,-1-1 0,0 0 0,0 1-1,0-1 1,0 0 0,0-1 0,0 1 0,-1-1 0,1 1 0,0-1 0,-1 0 0,1 0 0,-1 0 0,0-1 0,1 1 0,-1-1 0,1 0 0,-1 0-1,0 0 1,1 0 0,-1-1 0,1 0 0,-1 1 0,1-1 0,-1 0 0,1-1 0,-1 1 0,1-1 0,0 1 0,0-1 0,0 0 0,0 0 0,0-1-1,0 1 1,0 0 0,1-1 0,-4-4 0,-6-7 98,1 0 0,1-1 1,0 0-1,0 0 0,2-1 0,-9-22 0,-1-9 56,1-1 0,3-1 0,2-1 0,2 0 1,-4-70-1,13 115-319,1 0 0,0 1 0,1-1 1,-1 0-1,1 0 0,0 1 0,0-1 1,0 0-1,3-5 0,-4 8-24,2 0 0,-1 1 0,0-1 1,0 0-1,0 0 0,1 1 0,-1-1 0,1 1 0,-1 0 0,1-1 0,0 1 1,-1 0-1,1 0 0,0 0 0,0 0 0,0 0 0,0 0 0,0 0 0,0 1 1,0-1-1,0 1 0,0 0 0,3-1 0,24 1-1285</inkml:trace>
</inkml:ink>
</file>

<file path=ppt/ink/ink2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29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80 2688,'-6'-21'1280,"33"13"-896,-8 4 1920,17-1-2176,19 1 128,15 4 0,30-4 0,4 0-256,18-20 128,8 24-768,-25-6 128,-30 12-384,-35 1 0</inkml:trace>
</inkml:ink>
</file>

<file path=ppt/ink/ink2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54.2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720 307 1152,'5'-19'805,"0"0"0,-1 0-1,0-1 1,-2 1 0,0-1 0,-2-29 0,-1 42-673,0 0 1,0 1-1,0-1 1,-1 0-1,0 1 1,-1-1-1,1 1 1,-1 0 0,0 0-1,-1 0 1,0 0-1,0 0 1,0 1-1,0 0 1,-1 0-1,0 0 1,0 0 0,0 1-1,-1 0 1,1 0-1,-1 0 1,-7-3-1,6 5-36,0 0 0,0 0 0,0 0 0,0 1-1,0 0 1,0 1 0,0 0 0,-1 0 0,1 0 0,0 1-1,0 0 1,0 0 0,0 1 0,0 0 0,0 0-1,0 0 1,-12 7 0,-10 6 218,-1 1 0,-38 28 0,39-22-171,1 2-1,1 0 1,1 2 0,1 1 0,-34 49-1,28-31-25,2 1-1,3 1 1,-25 60 0,39-75-87,1 0 1,2 0 0,2 1 0,0 1-1,3-1 1,0 1 0,3 0-1,0 0 1,2 0 0,2-1 0,13 65-1,-11-76-16,1 1-1,1-1 0,1 0 0,0 0 0,2-1 0,1 0 0,0-1 1,2 0-1,0-1 0,1 0 0,1-2 0,1 1 0,0-2 0,1 0 1,1-1-1,1 0 0,0-2 0,25 14 0,-25-18 0,-1-2 0,1 0 1,0-1-1,0-1 0,1 0 0,-1-2 0,1 0 0,0-2 0,0 0 0,29-2 0,-23-2-20,0-1 0,0-1-1,0-1 1,-1-1 0,0-1-1,0-1 1,31-18 0,-30 14-144,-4 3-167,-1-2 1,24-17 0,-39 25 42,-1 0 1,0-1-1,0 0 1,-1 0-1,1 0 1,-1 0-1,0-1 1,0 1-1,-1-1 0,1 0 1,-1 0-1,3-10 1,5-20-3310,-10 20 1792</inkml:trace>
</inkml:ink>
</file>

<file path=ppt/ink/ink2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54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107 523 2944,'-1'1'172,"0"1"-1,0-1 1,0 0 0,0 1-1,1-1 1,-1 1-1,0-1 1,1 1 0,-1-1-1,1 1 1,0-1 0,-1 1-1,1-1 1,0 1 0,0 0-1,0-1 1,0 1 0,0-1-1,1 1 1,-1 0 0,0-1-1,1 1 1,-1-1 0,2 3-1,18 47 3280,-10-29-3407,-5-8-144,0 0 268,0-1 1,1 0-1,0 0 0,10 14 0,-14-24-106,0 0 1,0 0-1,0-1 1,1 1-1,-1-1 0,1 0 1,0 1-1,-1-1 1,1 0-1,0-1 0,0 1 1,0 0-1,0-1 1,1 0-1,-1 1 0,0-2 1,1 1-1,-1 0 1,0 0-1,1-1 0,-1 0 1,7 0-1,4-2 41,0 0 0,0-1 0,0-1 1,0 0-1,-1-1 0,1-1 0,-1 0 0,-1-1 0,1 0 0,-1-1 0,0 0 0,-1-1 0,0 0 0,-1-1 0,1 0 1,-2 0-1,0-1 0,0-1 0,-1 1 0,0-2 0,10-20 0,-10 17-48,-1-1 0,0 1-1,-1-1 1,-1 0 0,-1-1 0,0 1 0,-1-1 0,-1 0 0,-1 1-1,0-1 1,-1 0 0,-1 0 0,-1 0 0,-1 0 0,0 1-1,-12-34 1,8 32-21,-1 1-1,-1 0 0,-1 1 1,-1 0-1,0 0 0,-1 1 1,-1 1-1,0 0 0,-1 1 1,-24-19-1,31 27-21,-1 0 0,-1 1 0,1 0-1,-1 1 1,0 0 0,0 0 0,0 1 0,-1 0 0,1 0 0,-1 1 0,0 1-1,1 0 1,-1 0 0,0 0 0,0 1 0,0 1 0,1 0 0,-1 0 0,0 1 0,1 0-1,-1 1 1,-15 6 0,14-4-8,0 0-1,1 1 0,0 0 1,0 0-1,0 1 1,1 1-1,0-1 0,1 1 1,0 1-1,0 0 1,0 0-1,1 0 1,1 1-1,-7 11 0,10-13-48,-1 0 0,1 0 0,1 0 0,-1 0 0,1 0 0,1 0 0,-1 1 0,2-1-1,-1 0 1,1 1 0,0-1 0,1 1 0,0-1 0,0 0 0,1 1 0,0-1 0,0 0-1,1 0 1,0 0 0,6 10 0,-2-6-344,1 1 0,1-1 0,0-1 0,1 1 0,0-2 0,0 1 0,2-2 0,-1 1 0,1-1 0,0-1-1,1 0 1,0-1 0,0 0 0,0-1 0,1-1 0,0 0 0,0-1 0,1 0 0,-1-1 0,17 1 0,43 2-1659</inkml:trace>
</inkml:ink>
</file>

<file path=ppt/ink/ink2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2:5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0 166 3072,'4'33'6207,"8"65"-3326,8 35-1652,-13-93-366,-1 0 0,0 47 0,-7-95-700,0-1-1,0 1 0,-1-1 1,-1 1-1,-3-9 1,-9-39 163,11 24-221,2 0 0,2 0-1,0 0 1,2 0-1,2 0 1,1 1-1,1 0 1,2-1-1,18-48 1,-23 73-74,0 0 1,0 0-1,1 0 1,-1 1-1,2 0 1,-1 0-1,1 0 1,-1 0-1,2 0 1,-1 1-1,0 0 1,1 1-1,0-1 1,0 1-1,1 0 1,-1 0-1,1 1 1,0 0-1,0 0 1,0 0-1,0 1 1,0 0-1,0 1 1,1 0-1,-1 0 1,1 0-1,-1 1 1,1 0-1,8 1 1,4 2 76,0 0 0,0 1 0,0 1 0,-1 1 1,0 1-1,0 0 0,0 2 0,-1 0 0,25 17 0,-22-11 20,-2 0 0,0 1 0,-1 1 0,0 0 0,-1 2 0,-1 0 0,-1 0 0,-1 2 0,-1 0 0,11 23 0,-20-37-81,-1 0 0,0-1 0,0 1 0,0 0 0,-1 1 0,0-1 0,-1 0 0,0 0 0,0 1 0,0-1 0,-1 1 0,0-1-1,-1 1 1,0-1 0,0 1 0,0-1 0,-1 0 0,0 0 0,0 0 0,-1 0 0,0 0 0,0 0 0,-1 0 0,-5 7 0,9-14-109,-1 1 1,0-1 0,0 0 0,0 0 0,0 1 0,0-1-1,0 0 1,0 0 0,0 0 0,0 0 0,0 0-1,1 0 1,-1 0 0,0 0 0,0-1 0,0 1-1,0 0 1,0 0 0,0-1 0,0 1 0,0-1 0,1 1-1,-2-1 1,-23-14-3377,3-3 772,-10 2-150</inkml:trace>
</inkml:ink>
</file>

<file path=ppt/ink/ink2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0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332 112 1536,'4'-8'68,"2"-4"950,-1 0-1,0 0 1,3-16-1,-7 27-969,-1-1-1,0 1 0,1 0 0,-1 0 1,0-1-1,0 1 0,0 0 0,0-1 1,0 1-1,0 0 0,0-1 0,0 1 1,0 0-1,-1 0 0,1-1 0,0 1 1,-1 0-1,1 0 0,-1 0 0,0-1 1,1 1-1,-1 0 0,0 0 0,0 0 1,0 0-1,1 0 0,-1 0 0,-2-1 1,0 1 21,1 1 0,0-1 0,-1 0 1,1 1-1,-1 0 0,1 0 0,-1 0 1,1 0-1,-1 0 0,1 0 0,-1 0 1,1 1-1,-5 1 0,-10 4 200,0 0-1,0 1 0,-17 11 1,-15 11 243,2 2 0,-76 66 0,122-96-512,1-1 0,0 0 1,-1 0-1,1 0 1,0 1-1,-1-1 0,1 0 1,0 1-1,-1-1 0,1 0 1,0 1-1,0-1 1,-1 0-1,1 1 0,0-1 1,0 0-1,0 1 0,-1-1 1,1 1-1,0-1 1,0 0-1,0 1 0,0-1 1,0 1-1,0-1 0,0 1 1,0-1-1,0 0 1,0 1-1,0-1 0,0 1 1,0-1-1,0 1 0,1-1 1,-1 0-1,0 1 1,0-1-1,1 1 0,19 9 35,43 2 35,-46-10-61,43 9 71,106 33 0,-137-34-43,0 2 0,-1 1 1,0 1-1,-1 2 0,37 27 1,-57-38 6,-1 0 1,0 1-1,-1 0 1,0 0-1,1 0 1,-2 0-1,1 1 1,-1 0 0,0 0-1,-1 0 1,1 1-1,-1-1 1,-1 1-1,0 0 1,0-1-1,0 1 1,-1 0-1,1 16 1,-3-19 9,1-1 0,-1 1 1,1-1-1,-1 1 0,-1-1 0,1 1 0,0-1 0,-1 0 1,0 0-1,0 0 0,-1 0 0,1 0 0,-1 0 0,1 0 0,-1-1 1,-1 1-1,1-1 0,0 0 0,-1 0 0,1 0 0,-1-1 1,0 1-1,0-1 0,0 0 0,0 0 0,0 0 0,-1-1 1,1 1-1,0-1 0,-1 0 0,1 0 0,-1-1 0,-8 1 1,-11 0 118,-1-1 0,0-2 0,1 0-1,-34-8 1,28 5-390,0 0 0,-32 1 0,91 13-3836,-8 3 2261</inkml:trace>
</inkml:ink>
</file>

<file path=ppt/ink/ink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24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3328,'0'4'126,"0"1"0,1-1 0,-1 0 1,1 0-1,0 1 0,0-1 0,1 0 0,-1 0 0,1 0 1,0 0-1,0 0 0,0-1 0,1 1 0,4 5 0,2 3 243,96 142 3235,19 34-2792,-74-101-621,10 18 554,73 171 0,-118-238-536,-2 1 0,-2 0 0,-1 1 0,-3 0 0,-1 0 0,-1 1 0,-3 0 0,-4 62 1,-2-56 32,-2 0 0,-2 0 0,-2-1 0,-2 0 0,-28 69 0,32-98-471,0 1 1,-1-1-1,-1-1 1,0 1-1,-1-2 1,-1 1-1,-1-2 1,0 0 0,0 0-1,-2-1 1,0-1-1,0 0 1,-1-1-1,0-1 1,-1-1-1,-25 11 1,8-9-1564</inkml:trace>
</inkml:ink>
</file>

<file path=ppt/ink/ink2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0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1 233 3072,'1'-2'142,"1"1"0,-1-1-1,1 1 1,-1-1 0,1 1 0,0-1 0,-1 1 0,1 0 0,0 0-1,0 0 1,0 0 0,0 0 0,0 0 0,0 0 0,0 1 0,4-1-1,43-8 1971,-41 8-1771,42-10 166,-1-1 1,0-3 0,-1-2 0,84-41-1,-131 57-491,1 1-1,-1-1 0,1 0 1,-1 1-1,1-1 0,-1 0 0,0 0 1,1 0-1,-1 0 0,0 0 1,0 0-1,1 0 0,-1 0 0,0 0 1,0 0-1,-1-1 0,1 1 1,0 0-1,0-1 0,-1 1 1,1-1-1,0 1 0,-1-1 0,1 1 1,-1-1-1,0 1 0,0-1 1,0 0-1,1 1 0,-1-1 1,-1 1-1,1-1 0,0 1 0,0-1 1,-1 0-1,1 1 0,-1-2 1,-1 0 16,1 0 0,-1 1 0,0-1 1,0 1-1,0-1 0,-1 1 1,1 0-1,0 0 0,-1 0 0,1 0 1,-1 0-1,0 1 0,0-1 1,1 1-1,-1-1 0,0 1 0,0 0 1,-5 0-1,-10-1 116,0 1 0,-1 0 0,1 2 0,0 0 0,0 1 0,-21 6 0,26-6-75,1 0-8,0 1-1,0 1 0,0 0 0,1 0 1,-1 2-1,1-1 0,1 1 0,-1 1 1,1 0-1,0 0 0,1 1 1,-1 0-1,2 1 0,-1 0 0,1 0 1,0 1-1,-6 10 0,10-13-41,0 0-1,1-1 1,-1 2 0,1-1-1,1 0 1,-1 0 0,1 1-1,1-1 1,-1 1 0,1 0-1,1-1 1,-1 1-1,1 0 1,1 0 0,-1-1-1,1 1 1,1 0 0,-1-1-1,1 1 1,1-1-1,-1 0 1,1 1 0,1-1-1,-1 0 1,1-1 0,0 1-1,1-1 1,4 6 0,3 2 9,0-2 0,1 1 1,0-2-1,1 0 0,0 0 1,1-2-1,0 1 0,1-2 1,28 12-1,-14-10-109,0-1-1,1-2 1,0 0-1,52 3 1,-63-10-595,0-1 1,0-1 0,1-1-1,37-10 1,-32 7-132,25-9-989</inkml:trace>
</inkml:ink>
</file>

<file path=ppt/ink/ink2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1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54 221 2816,'-1'4'230,"0"0"1,1 0-1,-1 1 1,1-1-1,0 0 1,0 0-1,0 0 1,1 1-1,-1-1 1,1 0-1,0 0 1,0 0-1,1 0 1,-1 0-1,1 0 1,0-1-1,0 1 1,0 0-1,1-1 1,-1 0-1,1 1 1,3 2-1,2 4 3,1-1 0,0 0 1,1-1-1,0 0 0,0 0 0,12 6 0,-8-9-117,1 0 0,-1 0-1,1-2 1,0 0 0,0 0 0,0-1 0,0-1-1,0-1 1,0 0 0,1-1 0,-1 0 0,0-2 0,21-5-1,-28 5-51,0 0 0,-1 0-1,1-1 1,-1 0 0,0-1 0,0 1-1,-1-1 1,0-1 0,1 1-1,-2-1 1,1 0 0,-1 0 0,0-1-1,8-12 1,-5 6 41,-1-1-1,0 0 1,-1 0-1,-1 0 1,0-1-1,-1 0 1,3-17-1,-6 26-89,-1 1 1,1-1-1,-1 0 0,-1 0 0,1 1 1,-1-1-1,0 0 0,0 0 0,-1 1 0,1-1 1,-1 1-1,-1 0 0,1-1 0,-1 1 1,0 0-1,0 0 0,0 0 0,0 1 0,-1-1 1,0 1-1,0 0 0,0 0 0,-1 0 1,0 1-1,1-1 0,-1 1 0,0 0 0,0 1 1,-9-4-1,0 0-24,-1 1 1,0 0-1,0 1 1,0 0-1,0 1 1,-1 1-1,1 0 1,-1 2-1,0-1 0,-15 3 1,8 2-97,0 0 1,0 1 0,-38 15-1,48-15-35,0 0 1,0 2-1,1-1 0,0 1 0,0 1 0,0 0 1,-14 14-1,23-20 71,1 0 0,0 0 0,0 0 0,0 1 0,0-1 0,0 0 0,0 1 0,0 0 0,1-1 0,-1 1 0,1 0 0,0 0 0,0-1 0,0 1 0,0 0 0,0 0 0,1 0 0,-1 0 0,1 0 0,0 1 0,0-1 0,0 0 0,0 0 0,0 0 0,1 0 0,-1 0 0,1 0 0,0 0 0,0 0 0,0 0 0,1-1 0,-1 1 0,1 0 1,-1-1-1,1 1 0,0-1 0,0 1 0,0-1 0,4 4 0,3 1-204,0 0 1,0-1 0,1 0-1,0 0 1,0-1 0,1 0-1,-1-1 1,1 0 0,19 4-1,37 2-857,10-6-22</inkml:trace>
</inkml:ink>
</file>

<file path=ppt/ink/ink2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1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684 1 1280,'-3'0'47,"-6"0"962,11 3 566,19 15-537,-2 13-187,-2 2 0,0-1 1,-3 2-1,13 41 0,-1-4-94,24 50 177,-5-12-430,32 115-1,-68-190-391,-1 1 1,-1 0-1,-3 0 0,0 0 0,-2 1 0,-2-1 0,-8 65 0,5-82 22,-2-1 1,1 0 0,-2 0 0,-1 0-1,0-1 1,-1 0 0,0 0 0,-1 0-1,-1-2 1,-14 18 0,16-23 9,-1 0 1,1 0 0,-1 0 0,-1-1-1,0-1 1,0 0 0,0 0-1,-1-1 1,0 0 0,0-1-1,-1 0 1,0-1 0,1 0-1,-1-1 1,-18 3 0,0-4 42,1-2 0,0 0 0,-1-2 0,1-1 0,0-1 0,0-2 0,1-1 0,0-1 0,0-1 0,-47-24 0,45 18-104,1-1-1,1-2 0,0-1 0,2-1 1,0-1-1,2-2 0,0 0 0,1-2 1,-22-31-1,33 39-73,1 0 0,1-1 0,0 0 0,2-1 0,0 1 0,1-2 0,1 1 0,0-1 0,2 0 0,-4-38-1,7 46-67,1 1-1,0 0 1,1-1-1,0 1 1,1-1-1,0 1 1,1 0-1,0 0 0,1 0 1,0 0-1,1 1 1,0 0-1,1 0 1,0 0-1,0 0 1,1 1-1,0 0 0,1 1 1,-1-1-1,15-10 1,8-2-775,1 2 0,0 1-1,2 1 1,0 2 0,1 1 0,0 2 0,1 1 0,0 1 0,58-6 0,-7 6-1470</inkml:trace>
</inkml:ink>
</file>

<file path=ppt/ink/ink2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2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96 2176,'5'-8'385,"0"0"1,0 1-1,1 0 1,0 0-1,1 0 0,0 1 1,0-1-1,0 2 1,0-1-1,1 1 0,0 0 1,0 1-1,0 0 1,17-6-1,-23 10-360,0 0-1,0 0 1,1 0-1,-1 0 1,0 1-1,0-1 1,0 1-1,0-1 1,0 1-1,-1 0 1,1-1-1,0 1 1,0 0-1,0 0 1,0 0-1,-1 1 1,1-1-1,-1 0 1,1 1-1,-1-1 1,1 1-1,-1-1 1,0 1-1,0 0 1,0-1-1,0 1 1,0 0 0,0 0-1,0 0 1,0 2-1,3 5 195,0 1 0,0 0 1,-1 0-1,2 17 0,2 29 229,-5-34-308,0-1 1,2 0-1,0 0 0,1 0 0,1 0 0,16 36 0,-19-52-124,0-1 1,1 0-1,-1 0 0,1 0 0,0-1 0,0 1 0,0-1 0,1 0 0,-1 0 1,1 0-1,0-1 0,-1 1 0,1-1 0,0 0 0,0-1 0,1 1 1,-1-1-1,0 0 0,0-1 0,1 1 0,-1-1 0,0 0 0,1 0 0,-1 0 1,0-1-1,1 0 0,-1 0 0,0 0 0,0-1 0,0 0 0,0 0 0,0 0 1,0 0-1,0-1 0,-1 0 0,0 0 0,1 0 0,-1-1 0,0 1 0,3-5 1,8-8 49,-2-1 1,0 0 0,-1-1 0,-1-1 0,-1 0 0,0 0 0,-2-1-1,0 0 1,-1 0 0,-1-1 0,-1 0 0,0 0 0,-2 0-1,1-22 1,-4 48-45</inkml:trace>
</inkml:ink>
</file>

<file path=ppt/ink/ink2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2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38 1152,'0'0'512,"-11"-28"-1408,1 18 512</inkml:trace>
</inkml:ink>
</file>

<file path=ppt/ink/ink2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3.1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30 229 3200,'0'0'46,"0"0"0,-1 1 0,1-1-1,0 0 1,0 0 0,0 1 0,0-1 0,0 0 0,0 0 0,0 1 0,0-1 0,0 0 0,0 0-1,0 1 1,0-1 0,0 0 0,0 0 0,0 1 0,0-1 0,0 0 0,0 0 0,0 1-1,0-1 1,1 0 0,-1 0 0,0 1 0,0-1 0,0 0 0,0 0 0,0 0 0,1 1-1,-1-1 1,0 0 0,0 0 0,1 0 0,-1 1 0,0-1 0,0 0 0,0 0 0,1 0 0,-1 0-1,0 0 1,0 0 0,1 0 0,-1 0 0,1 0 0,23 9 2337,28-1-609,-37-9-1672,0-2 0,-1 0 0,0-1 0,0 0 0,0-1 0,0-1 0,-1 0 0,1-1 0,-2 0 0,16-12 0,14-5 376,-32 18-377,1-1 0,-2 0 0,1 0 0,-1-1 0,0-1 0,13-15 0,-20 23-77,-1-1 0,1 0 1,-1 1-1,0-1 0,1 0 0,-1 0 0,0 0 0,0 0 0,0 0 0,-1 0 0,1 0 1,0-1-1,-1 1 0,1 0 0,-1 0 0,0 0 0,0-1 0,0 1 0,0 0 0,0 0 1,0-1-1,0 1 0,-1 0 0,1 0 0,-1 0 0,0-1 0,0 1 0,1 0 0,-1 0 1,-1 0-1,1 0 0,0 1 0,0-1 0,-1 0 0,1 0 0,-1 1 0,1-1 0,-1 1 1,0-1-1,0 1 0,0 0 0,0 0 0,0 0 0,-3-2 0,-1 1 29,-1-1-1,1 2 0,-1-1 1,0 1-1,0-1 1,1 2-1,-1-1 0,0 1 1,0 0-1,0 1 1,0-1-1,0 1 0,-12 4 1,-6 2 122,1 0 0,-32 15 0,44-16-143,1 0 0,0 0 0,0 1-1,1 1 1,-1-1 0,2 2 0,-1-1 0,1 1 0,1 1 0,0 0 0,0 0 0,1 0-1,0 1 1,-10 20 0,13-22 3,1 1 0,0-1-1,0 1 1,0 0 0,1 0 0,1 0-1,0 0 1,0 0 0,1 0 0,0 0-1,1 0 1,0 0 0,0 0 0,1 0-1,1-1 1,0 1 0,0 0 0,0-1-1,7 11 1,-4-9-11,2 1 0,0-1-1,0 0 1,1 0 0,0-1-1,1-1 1,0 1 0,0-1 0,1-1-1,0 0 1,1-1 0,-1 0-1,2-1 1,-1 0 0,1 0 0,-1-2-1,2 0 1,-1 0 0,0-1-1,1-1 1,19 2 0,-3-3-390,0-1 0,1-1 0,-1-2-1,0 0 1,0-3 0,-1 0 0,0-2 0,47-19 0,27-20-1575</inkml:trace>
</inkml:ink>
</file>

<file path=ppt/ink/ink2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4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2048,'0'0'92,"0"0"-1,0-1 1,0 1 0,0 0 0,0-1-1,1 1 1,-1 0 0,0 0 0,0-1-1,0 1 1,0 0 0,1 0 0,-1-1 0,0 1-1,0 0 1,1 0 0,-1 0 0,0-1-1,0 1 1,1 0 0,-1 0 0,0 0-1,1 0 1,-1 0 0,0-1 0,0 1-1,1 0 1,-1 0 0,0 0 0,1 0-1,-1 0 1,0 0 0,1 0 0,-1 0-1,0 0 1,1 0 0,-1 0 0,0 1-1,0-1 1,1 0 0,-1 0 0,0 0-1,1 0 1,-1 0 0,0 0 0,0 1-1,1-1 1,-1 0 0,0 1 0,7 20 1551,-5 37-1642,-2-54 145,0 30 361,1-1 0,2-1 0,1 1 0,10 35-1,-12-59-455,0-1 0,1 1 0,-1-1 1,2 0-1,-1 0 0,1 0 0,1 0 0,-1-1 0,1 1 0,1-1 0,-1 0 0,1-1 0,0 1 0,1-1 0,-1 0 0,1-1 0,1 0 0,-1 0 0,1 0 0,11 4 0,-14-8-64,0 1 0,0-1 0,0-1 1,0 1-1,0-1 0,1 0 0,-1 0 1,0-1-1,0 0 0,0 1 0,1-2 1,-1 1-1,0 0 0,0-1 0,-1 0 1,8-4-1,8-5-517,-1-1 1,27-23-1,-43 33 437,65-51-1336</inkml:trace>
</inkml:ink>
</file>

<file path=ppt/ink/ink2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5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 2304,'0'0'98,"-1"0"1,1 0-1,0 0 1,0 0-1,-1 0 1,1 0-1,0 0 1,-1 0-1,1 0 1,0 0-1,0 0 1,-1 0-1,1 0 1,0 0-1,0 1 1,-1-1 0,1 0-1,0 0 1,0 0-1,-1 0 1,1 0-1,0 1 1,0-1-1,0 0 1,-1 0-1,1 0 1,0 0-1,0 1 1,0-1-1,0 0 1,-1 0-1,1 1 1,0-1-1,0 0 1,0 0-1,0 1 1,0-1-1,0 0 1,0 0-1,0 1 1,0-1-1,0 1 1,-2 21 1340,8 25-1272,-6-46-100,39 377 3346,-37-354-3168,-4-26-29,-3-42-37,6 14-151,0 1 1,2 0-1,1 1 0,11-39 0,-10 50-13,1 0 0,0 0 1,1 1-1,1 0 0,1 0 0,0 1 0,1 0 0,19-22 1,-19 28 29,-1 1 0,2 0 0,-1 1 0,1 0 0,0 0 0,0 1 0,1 1 0,0 0 1,0 0-1,16-3 0,-13 4 42,0 1 0,0 0 0,0 1 0,0 1 0,0 0 0,0 1 0,0 0 0,22 5 1,-26-3-45,0 1 1,0 1 0,0 0 0,0 1-1,-1 0 1,0 0 0,0 1 0,0 1-1,0 0 1,-1 0 0,-1 0 0,1 1-1,-1 1 1,0-1 0,-1 1-1,0 1 1,0-1 0,-1 1 0,8 18-1,-6-8-11,0 0 0,-2 1 0,0 0 0,-1 0 0,-1 0 0,-1 1 0,-1-1 0,-1 1 0,-3 38 0,-8-24-1074,10-36 977,0 1-1,-1-1 1,1 0 0,0 1 0,0-1 0,0 0 0,0 1 0,-1-1 0,1 0 0,0 0 0,0 1 0,-1-1 0,1 0-1,0 0 1,0 1 0,-1-1 0,1 0 0,0 0 0,-1 0 0,1 0 0,0 1 0,-1-1 0,1 0 0,0 0 0,-1 0 0,1 0-1,0 0 1,-1 0 0,1 0 0,-1 0 0,1 0 0,-10-18-2783,5-2 992,0-1 43</inkml:trace>
</inkml:ink>
</file>

<file path=ppt/ink/ink2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5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3200,'-1'3'592,"0"1"-1,-1-1 1,1 1 0,1-1 0,-1 1-1,0-1 1,1 1 0,0-1 0,0 1-1,0 0 1,1 5 0,-1 8-845,-5 257 2791,31 279 1,-19-470-2351,3 0 1,4 0-1,3-1 1,4-1-1,45 112 1,-63-187-203,-1 0 0,1 0 0,0-1 0,0 1 1,1-1-1,0 0 0,0 0 0,0 0 1,0-1-1,1 1 0,0-1 0,0 0 1,0 0-1,6 2 0,-8-4-73,1-1 0,-1 0-1,1 0 1,-1 0 0,1-1 0,-1 1 0,1-1-1,-1 0 1,1 0 0,0 0 0,-1 0-1,1-1 1,-1 0 0,1 1 0,-1-1-1,1 0 1,-1-1 0,0 1 0,1-1-1,-1 1 1,0-1 0,0 0 0,0 0-1,0 0 1,3-4 0,99-96-4430,-81 77 3466,22-25-890</inkml:trace>
</inkml:ink>
</file>

<file path=ppt/ink/ink2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5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55 2816,'-41'-38'1408,"52"46"-256,4-3 2304,10 3-3200,9 0 0,11 1 256,1-1 0,18-12-640,18 0 128,7-5 256,-4-3 128,-4-1-384,-16-4 128,-10 13-640,-15 8 0,-10 2-896,-9 9 128</inkml:trace>
</inkml:ink>
</file>

<file path=ppt/ink/ink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2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1408,'0'-8'640,"9"8"384,-3-8 768,3 0-1664,5-4 128,0 8 128,6-6 0,3 4-512,5 6 128,1 0 128,-1 13 128,-5-10-640,0 10 128,0 3-512,-12-5 0</inkml:trace>
</inkml:ink>
</file>

<file path=ppt/ink/ink2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6.3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1 342 3328,'5'4'286,"0"0"-1,1-1 1,-1 1 0,1-1 0,0-1 0,0 1-1,0-1 1,0 0 0,0 0 0,0-1-1,1 0 1,-1 0 0,1 0 0,-1-1-1,0 0 1,1 0 0,-1-1 0,1 1-1,11-4 1,4-1-42,0 0-1,-1-1 1,0-1-1,36-17 1,-23 7-247,85-47 336,-107 56-268,0 0 1,-1-1-1,0 0 1,0 0-1,-1-1 0,0-1 1,9-12-1,-17 20-48,1 0-1,-1-1 0,0 0 0,0 1 1,0-1-1,0 0 0,-1 0 0,0 0 1,1 0-1,-1 0 0,-1 0 0,1-1 1,-1 1-1,1 0 0,-1 0 0,-1 0 1,1-1-1,0 1 0,-1 0 0,0 0 1,0 0-1,-3-6 0,2 6 11,0 0 1,-1 0-1,0 0 0,0 1 0,0-1 0,0 1 0,-1 0 1,1 0-1,-1 0 0,0 0 0,0 1 0,0-1 0,0 1 1,0 0-1,0 0 0,-1 1 0,1-1 0,-1 1 0,-7-1 1,-8 0 122,0 1 1,0 1 0,0 1-1,0 1 1,0 1 0,1 0-1,-1 2 1,1 0 0,0 1-1,0 1 1,1 1 0,0 0-1,0 2 1,1 0 0,-32 24-1,41-27-67,0 1 0,1 0 0,0 0 0,0 0 0,1 1 0,0 0 0,1 1 0,0-1 0,0 1 0,1 0 0,0 0 0,1 0 0,0 1 0,0-1 0,1 1 0,1 0 0,0 0 0,0-1 0,1 1 0,0 0 0,1 0 0,1 0 0,3 15 0,-1-12-4,0 0 0,1 0-1,0 0 1,2-1-1,-1 0 1,2 0-1,0-1 1,0 1 0,1-2-1,0 1 1,1-1-1,1-1 1,-1 0-1,2 0 1,-1-1 0,23 13-1,-12-11-48,2 0 1,-1-2-1,1-1 1,1 0-1,0-2 0,0-1 1,0 0-1,0-2 0,48-1 1,-58-2-487,1 0 1,-1-1 0,0-1-1,0-1 1,0 0-1,-1-1 1,1 0 0,-1-1-1,0-1 1,0 0 0,0-1-1,-1-1 1,0 0 0,-1 0-1,0-2 1,0 1-1,17-19 1,-7-7-1870</inkml:trace>
</inkml:ink>
</file>

<file path=ppt/ink/ink2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7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 1152,'1'-2'156,"0"0"0,1 0 0,-1 0 1,1 0-1,-1 0 0,1 1 0,0-1 0,0 0 1,0 1-1,0 0 0,0-1 0,0 1 0,0 0 0,1 0 1,-1 0-1,0 1 0,0-1 0,1 0 0,-1 1 0,1-1 1,-1 1-1,0 0 0,1 0 0,3 0 0,14-3 633,-17 4-618,1-1-1,-1 0 1,0 1 0,1 0-1,-1 0 1,1 0 0,-1 0-1,0 1 1,0-1 0,0 1-1,0 0 1,0 0 0,0 0-1,0 0 1,4 5 0,5 27 800,-3 0 1,-1 0-1,5 48 1,7 28 112,-19-107-1042,6 27 427,-1 0 1,5 59 0,-11-89-464,0 0 1,-1 0-1,1 0 1,0 0 0,0 0-1,0 0 1,0 0-1,0 0 1,0 0-1,0-1 1,0 1-1,0 0 1,0 0-1,0 0 1,0 0-1,0 0 1,-1 0-1,1 0 1,0 0-1,0 0 1,0 0 0,0 0-1,0 0 1,0 0-1,0 0 1,0 0-1,0 1 1,0-1-1,0 0 1,0 0-1,-1 0 1,1 0-1,0 0 1,0 0-1,0 0 1,0 0 0,0 0-1,0 0 1,0 0-1,0 0 1,0 0-1,0 0 1,0 0-1,0 0 1,0 0-1,0 0 1,0 1-1,0-1 1,0 0-1,0 0 1,0 0-1,0 0 1,0 0 0,0 0-1,0 0 1,0 0-1,0 0 1,0 0-1,-7-10 131,-4-14-40,5 1-51,2-1 0,0 0 1,1 0-1,2 0 0,1-32 1,-1 0 37,1 46-74,0 0 0,0 1 0,1-1 0,0 0 0,0 1 0,1-1 0,1 1-1,0-1 1,0 1 0,0 0 0,1 0 0,1 1 0,-1-1 0,11-13 0,-9 15 5,0 1 0,1 0 0,-1 1 0,1-1 0,0 1 0,0 1 1,1-1-1,0 1 0,-1 1 0,1-1 0,1 1 0,-1 1 0,0-1 0,1 2 0,-1-1 0,14 0 0,-1 0 14,0 1 0,0 2 0,0 0 0,0 1 0,0 1 0,0 1 0,-1 0 0,0 2 0,0 1 0,0 0 0,-1 1 0,0 1 0,25 17 0,-29-15 4,-1 1-1,0 1 1,-1 0 0,-1 1-1,0 0 1,15 24 0,-24-32-19,0 0-1,1 0 1,-2 1-1,1-1 1,-1 1-1,0 0 1,-1-1-1,1 1 1,-1 7 0,-1-10-6,0 0 1,0 1 0,0-1-1,-1 0 1,0 0 0,0 0-1,0 0 1,0 0 0,-1-1-1,1 1 1,-1 0 0,0 0-1,0-1 1,-1 0-1,1 1 1,-4 3 0,5-5 6,0-1 0,0 1 0,0-1 0,0 1 0,-1-1 0,1 0 0,0 1 0,-1-1 0,1 0 0,-1 0 0,1 0 0,-1 0 0,0 0 1,1 0-1,-1-1 0,0 1 0,1 0 0,-1-1 0,0 1 0,0-1 0,0 0 0,0 0 0,1 0 0,-1 0 0,0 0 0,0 0 0,0 0 0,0 0 0,0-1 0,1 1 0,-1-1 0,0 1 1,0-1-1,1 0 0,-1 0 0,-2-1 0,0-2 15,1 1 0,0-1 1,0 0-1,1 1 0,-1-1 1,1 0-1,0-1 0,0 1 1,0 0-1,1-1 0,-1 1 0,1-1 1,-1-7-1,0 4-49,1 1-1,0-1 0,1 1 1,0 0-1,0-1 1,0 1-1,1-1 1,0 1-1,1 0 1,-1-1-1,2 1 0,-1 0 1,1 0-1,0 0 1,0 1-1,1-1 1,-1 1-1,2 0 1,-1-1-1,1 2 0,0-1 1,0 1-1,10-9 1,-2 2-17,0 1 1,1 1-1,1 0 1,-1 1-1,1 0 0,1 1 1,0 1-1,0 0 1,0 2-1,1 0 1,0 0-1,0 2 1,0 0-1,0 0 0,1 2 1,-1 0-1,34 4 1,-12 0 50,74 17 1,-97-15-2,0 0 0,0 1 0,0 1-1,-1 0 1,0 1 0,28 20 0,-31-18 53,0-1 1,0 2-1,-2-1 1,1 1 0,-1 1-1,13 21 1,-18-26-8,-1 1 1,0 0-1,0 1 0,-1-1 1,0 0-1,-1 1 1,1 0-1,-2 0 1,1 0-1,-1-1 1,-1 1-1,0 14 0,-2 11 130,-4 43 264,5-72-523,0 0 1,0 1 0,-1-1 0,1 0 0,-1 1 0,-1-1-1,1 0 1,0-1 0,-1 1 0,-6 8 0,8-13-56,1 1 0,-1-1 1,1 1-1,-1 0 0,0-1 0,1 1 0,-1-1 1,0 1-1,1-1 0,-1 0 0,0 1 1,0-1-1,1 0 0,-1 1 0,0-1 1,0 0-1,0 0 0,0 0 0,1 0 1,-1 1-1,0-1 0,0-1 0,0 1 1,0 0-1,0 0 0,1 0 0,-1 0 1,0-1-1,0 1 0,0 0 0,1 0 1,-1-1-1,0 1 0,0-1 0,1 1 1,-1-1-1,0 1 0,1-1 0,-1 0 1,1 1-1,-1-1 0,0 1 0,1-1 1,-1-1-1,-11-7-1603,-8 0-598</inkml:trace>
</inkml:ink>
</file>

<file path=ppt/ink/ink2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8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1 182 2688,'0'0'160,"0"-1"-1,0 1 1,0-1-1,0 1 1,0 0 0,0-1-1,0 1 1,0-1 0,0 1-1,1 0 1,-1-1-1,0 1 1,0 0 0,0-1-1,1 1 1,-1 0 0,0 0-1,0-1 1,1 1-1,-1 0 1,0-1 0,1 1-1,-1 0 1,0 0 0,1 0-1,-1-1 1,0 1-1,1 0 1,14 4 777,41 10 600,77 9 0,-115-21-1276,-1-1 1,0 0-1,1-2 1,-1 0-1,0-1 1,0-1-1,26-7 1,-39 9-226,1-1 0,-1 1 0,1-1 1,-1 0-1,0 0 0,0-1 0,0 1 0,0-1 0,0 0 0,-1 0 1,1 0-1,-1 0 0,0-1 0,1 1 0,-2-1 0,1 0 1,0 0-1,-1 0 0,0 0 0,0 0 0,0-1 0,0 1 0,-1 0 1,0-1-1,1 0 0,-2 1 0,1-1 0,-1 0 0,1 1 0,-1-1 1,0 0-1,-2-5 0,2 7-15,-1 0 0,0-1-1,0 1 1,0 0 0,-1 0 0,1 0 0,-1 0-1,1 1 1,-1-1 0,0 0 0,0 1 0,0-1 0,-1 1-1,1 0 1,0 0 0,-1 0 0,0 0 0,1 0-1,-1 0 1,-5-2 0,0 0-10,0 1-1,-1 0 1,1 0 0,-1 1-1,0 0 1,-11-1 0,8 1 20,0 2 0,0 0 0,0 0 0,0 1 0,0 1 0,0 0 0,1 0 1,-1 1-1,1 1 0,-21 8 0,27-9-9,-1 0 0,1 0 0,0 1 1,0-1-1,0 1 0,0 0 0,1 0 0,0 1 1,-1-1-1,2 1 0,-1 0 0,0 0 0,1 1 1,0-1-1,0 1 0,1-1 0,0 1 0,0 0 1,0 0-1,0 0 0,1 0 0,0 0 0,0 7 1,1-2 2,1 0 0,0 0 0,1 0 0,0 0 0,1 0 0,0 0 0,0-1 1,1 1-1,1-1 0,-1 0 0,2 0 0,0-1 0,0 1 0,0-1 0,1-1 1,1 1-1,-1-1 0,1 0 0,1-1 0,11 9 0,-4-4-15,1-1 1,0 0-1,1-2 0,0 0 0,1 0 0,0-2 1,0 0-1,0-1 0,1-2 0,30 5 1,-29-7-312,0-1 1,0-1 0,0-1 0,35-6-1,-40 4-505,-1-1-1,1-1 1,-1-1-1,0 0 1,-1-1 0,26-16-1,-4-1-1262</inkml:trace>
</inkml:ink>
</file>

<file path=ppt/ink/ink2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8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3200,'0'2'347,"-1"1"1,1-1-1,0 1 0,0 0 0,0-1 1,0 1-1,0 0 0,1-1 1,-1 1-1,1-1 0,-1 1 1,1-1-1,2 5 0,2 15 1447,7 66 168,28 100 0,-27-132-745,-10-42-948,3 6 142,-6-18-196,-4-9-1,-1-9-179,0-1 0,1 0-1,1 0 1,1 0 0,0 0-1,1 0 1,3-35 0,-1 38-49,1 0 1,0 0 0,1 0-1,0 0 1,1 1 0,1-1-1,0 1 1,1 0 0,1 1-1,0-1 1,9-12 0,-11 19 29,0-1-1,1 1 1,-1 1 0,1-1-1,0 1 1,1 0 0,-1 0 0,1 1-1,0 0 1,0 0 0,1 1 0,-1 0-1,1 0 1,-1 0 0,1 1 0,0 0-1,0 1 1,0 0 0,0 0-1,16 1 1,-2 2 174,1 1 0,-1 1 0,0 1 1,0 1-1,-1 1 0,0 0 0,0 2 0,0 1 0,-1 0 0,25 19 0,-31-20-86,0 1 0,-1 0 0,-1 1-1,0 1 1,0 0 0,-1 0 0,0 1 0,-2 1-1,1 0 1,-2 0 0,0 1 0,0 0-1,-1 0 1,8 28 0,-14-35-204,1 0 0,-2 0 0,1 0 0,-1 0 0,0-1 0,-1 1 1,1 0-1,-2 0 0,1 0 0,-1-1 0,0 1 0,-1-1 0,0 1 0,0-1 0,0 0 0,-1 0 0,0 0 0,-6 7 0,9-13 20,1-1-1,0 1 1,0-1-1,-1 1 1,1-1-1,0 1 1,-1-1-1,1 1 1,-1-1-1,1 1 0,-1-1 1,1 1-1,-1-1 1,1 0-1,-1 1 1,1-1-1,-1 0 1,1 1-1,-1-1 1,0 0-1,1 0 1,-1 0-1,0 1 0,1-1 1,-1 0-1,1 0 1,-1 0-1,0 0 1,1 0-1,-1 0 1,0 0-1,1-1 1,-1 1-1,0 0 0,1 0 1,-1 0-1,1-1 1,-1 1-1,0 0 1,1 0-1,-1-1 1,1 1-1,-1-1 1,1 1-1,-1 0 1,1-1-1,0 1 0,-2-2 1,-21-16-2373</inkml:trace>
</inkml:ink>
</file>

<file path=ppt/ink/ink2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9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2304,'6'-21'-113,"1"-2"4816,-5 52-1592,13 150 1099,-4-73-2937,40 427 2673,-44-449-3551,4 0-1,3-1 1,42 135 0,-43-174-330,-8-23-37,1-1 0,1 0 0,12 23 0,-18-39-19,1-1-1,0 0 1,0 0 0,0 1-1,0-1 1,1 0-1,-1-1 1,1 1 0,-1 0-1,1-1 1,0 1-1,0-1 1,0 0 0,0 0-1,1 0 1,-1-1-1,1 1 1,-1-1 0,1 0-1,-1 1 1,1-2-1,0 1 1,6 0 0,-1-2-19,0-1 0,0-1-1,0 1 1,0-2 0,0 1 0,0-1 0,-1-1 0,0 1 0,15-12 0,16-7-273,30-9-914,66-34-3242,-121 57 2834,0-1 1,0 0 0,19-18 0,-26 19-828</inkml:trace>
</inkml:ink>
</file>

<file path=ppt/ink/ink2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29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3200,'1'2'209,"0"-1"1,0 1-1,0 0 0,1-1 1,-1 1-1,0-1 0,1 1 1,-1-1-1,0 0 1,1 0-1,0 0 0,-1 1 1,1-1-1,0-1 0,-1 1 1,1 0-1,0 0 0,0-1 1,0 1-1,0-1 0,0 1 1,0-1-1,0 0 1,0 0-1,1 0 0,70 8 1968,-56-7-2245,351 5 1373,-210-8-1480,-139 1-378,-16 1 393,-1-1-1,1 1 0,-1 0 0,1 0 1,0 0-1,-1 0 0,1 1 1,-1-1-1,1 0 0,-1 1 0,1 0 1,-1 0-1,0 0 0,1 0 1,-1 0-1,3 2 0,13 10-1268</inkml:trace>
</inkml:ink>
</file>

<file path=ppt/ink/ink2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30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63 395 3200,'3'2'246,"-1"1"1,1-1-1,0 0 1,0 0-1,0 0 0,0-1 1,0 1-1,0-1 1,1 1-1,-1-1 0,0 0 1,1-1-1,-1 1 1,0 0-1,1-1 0,-1 0 1,1 0-1,-1 0 1,1 0-1,-1 0 1,1-1-1,-1 0 0,1 1 1,-1-1-1,6-3 1,8-1 140,0-2 1,-1 0-1,25-14 1,-17 7-120,0-1 1,42-35-1,-57 41-106,1 0 0,-1-1 0,-1 0-1,0-1 1,0 0 0,-1 0 0,0 0-1,6-18 1,-11 24-108,0-1-1,0 1 0,-1-1 1,0 1-1,0-1 0,0 0 1,-1 1-1,0-1 0,0 0 1,0 0-1,-1 1 0,0-1 1,0 1-1,-1-1 0,1 0 1,-1 1-1,0 0 0,0 0 1,-1-1-1,0 1 0,0 0 1,0 1-1,0-1 0,-1 1 1,0-1-1,0 1 0,0 0 1,0 1-1,-1-1 0,1 1 1,-1-1-1,0 2 0,0-1 1,0 0-1,0 1 0,-1 0 1,1 0-1,-1 0 0,1 1 1,-1 0-1,1 0 0,-1 1 1,-9-1-1,0 1 128,-1 1 1,1 1-1,0 0 0,0 0 1,0 2-1,0 0 0,1 1 1,-1 0-1,1 1 0,0 0 1,-21 15-1,26-15-56,0 1 1,1 0-1,0 0 1,0 1-1,1 0 1,0 1-1,0 0 1,1 0-1,0 0 1,0 0-1,1 1 1,1 0-1,-1 0 1,2 1-1,-1-1 1,-2 21-1,3-16 5,2 0 1,0 0-1,0 0 0,2 1 1,0-1-1,0 0 0,1 0 1,1 0-1,1 0 0,0-1 0,1 1 1,1-1-1,8 17 0,-4-15-7,1 1 0,0-1-1,1-1 1,1 0 0,0-1-1,1 0 1,1-1-1,0 0 1,29 18 0,-30-24-90,0 0 1,0 0-1,1-1 1,0-1-1,0-1 1,0 0-1,0-1 1,1 0-1,-1-1 1,1-1-1,0-1 1,-1 0-1,1-1 1,0 0-1,-1-1 1,1-1-1,16-6 1,-13 3-338,0 0 0,-1-2 0,1 0 1,-2-1-1,28-18 0,-32 18-463,0-1-1,-1 0 1,0-1-1,-1-1 1,0 0-1,18-26 1,-25 31 63,0 0 0,0 0 0,0-1 0,-1 1 0,0-1 0,-1 0 0,3-13 0,-5 21 575,0-1 0,0 0 0,0 0 0,0 0 0,0 1 0,0-1 0,0 0 0,-1 0 0,1 0 0,0 1 0,0-1 0,-1 0 0,1 1 0,0-1 1,-1 0-1,1 0 0,-1 1 0,1-1 0,-1 1 0,0-1 0,0 0 0</inkml:trace>
</inkml:ink>
</file>

<file path=ppt/ink/ink2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30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7168,'15'-3'3584,"25"-9"-5248,-29 12 7424,-7 0-5760,-4 0 0,0 0-1920,-4 4 0,-7 7 1024,-8 3 0</inkml:trace>
</inkml:ink>
</file>

<file path=ppt/ink/ink2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3:31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9472,'-6'4'4736,"42"0"-6272,-32 5 9087,-4-5-9727,-4-4 129,4 11-2945,-30-5 128</inkml:trace>
</inkml:ink>
</file>

<file path=ppt/ink/ink2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29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19 3072,'3'-17'1407,"-3"15"515,-9 72 2109,28 166-2452,-2-48-534,-14 497-180,-5-182-450,8-347-531,-1-68-232,-12 171 1,8-235-1472,-1-24 1341,-6-15-2793,1 2 1586</inkml:trace>
</inkml:ink>
</file>

<file path=ppt/ink/ink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2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4224,'6'0'2048,"36"5"-2816,-24-5 3968,11-5-3200,13 1 128,6 4-512,4 0 0,3-7-512,11-13 0</inkml:trace>
</inkml:ink>
</file>

<file path=ppt/ink/ink2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0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45 547 2176,'-4'-4'167,"0"0"0,0 0 0,1 0 0,-1 0 0,1 0 1,0-1-1,0 1 0,1-1 0,-1 0 0,1 0 0,0 0 0,0 0 0,1 0 0,0 0 1,0 0-1,0-1 0,0 1 0,1 0 0,0-1 0,0 1 0,0 0 0,1-1 0,0 1 0,0 0 1,0-1-1,0 1 0,1 0 0,0 0 0,0 0 0,1 0 0,-1 1 0,1-1 0,0 1 1,0-1-1,7-6 0,5-6 165,1 1 0,1 0 0,0 2 0,1 0 1,1 1-1,35-19 0,89-46 1168,46-20-202,-159 85-1115,0 2 0,0 1-1,1 1 1,59-7 0,-49 11-45,-1 2-1,2 2 1,-1 2 0,0 2 0,-1 1 0,1 2-1,71 21 1,-88-19-85,-1 1 0,0 1 0,-1 1 0,0 0 1,0 2-1,-2 1 0,1 1 0,-2 0 0,0 1 0,-1 1 0,0 1 0,-2 1 0,0 0 0,15 26 1,-12-14 33,-1 1 1,-1 1 0,21 63-1,-33-79-22,0 0 0,-1 0 1,-1 1-1,0 0 0,-1-1 0,-1 1 0,-1 0 0,-1 0 0,0 0 0,-5 18 0,3-17 78,-2-1-1,0 0 1,-1 1 0,-1-2-1,0 1 1,-1-1 0,-2 0-1,1-1 1,-2 0 0,0-1-1,-1 0 1,0 0 0,-1-1-1,-1-1 1,-25 19 0,11-15 163,-1 0-1,0-2 1,-1-1 0,-1-2 0,-55 15-1,35-16 101,1-2-1,-1-2 0,-55 0 1,77-8-252,0-1 1,1-2 0,-1 0-1,1-2 1,0-1 0,1-2-1,-1 0 1,2-2 0,-1-1-1,2 0 1,-44-30 0,19 2-105,48 38-75,0 0 1,0 0 0,0 0-1,1 1 1,-1-1-1,1-1 1,0 1-1,-1 0 1,1 0-1,0 0 1,0-1 0,1 1-1,-1 0 1,0-1-1,1 1 1,-1-1-1,1 1 1,0-1-1,0 1 1,0-1-1,0 1 1,1-5 0,0 5-100,0 1 0,0-1 0,0 1 0,0-1 1,1 1-1,-1-1 0,0 1 0,1 0 0,-1 0 1,1 0-1,-1 0 0,1 0 0,-1 0 0,1 0 1,0 0-1,0 1 0,-1-1 0,1 1 0,0-1 1,0 1-1,0 0 0,0-1 0,-1 1 0,4 0 0,50 3-3626,-54-3 3726,22 3-1444,0 2 0,0 0-1,-1 2 1,0 0-1,32 16 1,25 8-1369</inkml:trace>
</inkml:ink>
</file>

<file path=ppt/ink/ink2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0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48 3584,'-17'-14'1621,"13"11"-85,4 3 1579,0 0-1963,36 1 1984,-31-3-2030,1-1 1,-1 0-1,-1 0 1,1 0 0,0 0-1,-1-1 1,8-7 0,-13 23-500,3 38 550,-2-48-1240,0 0 0,0-1 0,0 1-1,0 0 1,1 0 0,-1 0 0,1-1 0,-1 1 0,1 0 0,0-1 0,0 1 0,0 0 0,0-1-1,0 1 1,0-1 0,0 0 0,0 1 0,0-1 0,1 0 0,-1 0 0,3 2 0,0-4-500,0 1 1,0-1-1,0 0 1,0-1 0,0 1-1,0-1 1,-1 1-1,1-1 1,0 0 0,-1-1-1,5-2 1,7-4-1005,19-11-1506</inkml:trace>
</inkml:ink>
</file>

<file path=ppt/ink/ink2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1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87 891 2944,'-13'-1'1470,"14"16"1198,2 13-1089,-10 102 928,3-94-1882,2 1 0,1-1 0,2 0 0,8 58 0,0-59-365,1-1 1,1 0 0,2-1-1,2 0 1,0-1-1,3-1 1,0-1 0,32 40-1,-31-45-174,1-2-1,1 0 1,1-1-1,2-1 0,0-1 1,1-1-1,0-1 1,2-2-1,50 24 1,-63-34-63,0-1 0,1-1 0,-1 0 1,1-1-1,0-1 0,0 0 0,0-1 1,0-1-1,0 0 0,0-1 0,0 0 0,23-6 1,-19 1 8,-1 0 1,1-1-1,-1-1 1,-1-1-1,0 0 1,0-1-1,-1-1 1,27-23-1,-15 7 18,-2 0-1,-1-2 0,-1 0 1,-2-2-1,0 0 0,-3-2 1,0 0-1,-2-1 0,18-55 1,-20 39-5,-1-1 1,-4 0 0,-1-1-1,-3 0 1,-2 0 0,-2-1-1,-3 1 1,-13-95 0,4 85-18,-3 1 1,-2 1 0,-3 0-1,-3 1 1,-2 2 0,-3 0-1,-36-58 1,45 88-16,-1 1 1,-1 1 0,-1 1-1,-2 0 1,0 2 0,-1 0-1,-1 2 1,-1 0-1,-1 2 1,-36-19 0,44 27-18,-1 1 0,1 1 0,-2 1 1,1 1-1,-1 1 0,1 0 0,-2 1 0,1 2 1,0 0-1,0 1 0,-1 0 0,1 2 0,-1 1 0,1 0 1,0 2-1,-35 10 0,32-6-11,1 1 1,0 1-1,1 1 0,0 1 1,1 1-1,0 1 0,1 1 1,0 0-1,2 1 0,0 1 1,-17 21-1,22-21-15,0 0 0,1 0 0,0 1 0,1 0 0,2 1-1,0 0 1,1 1 0,0-1 0,2 1 0,0 1 0,2-1 0,0 1 0,0 21 0,3-9-109,1-1 0,1 0 0,2 0 0,1 0 0,2 0 0,1-1 0,14 34-1,-13-43-146,2 0-1,0 0 0,2-1 0,0 0 1,1-1-1,2-1 0,0 0 0,0-1 1,2-1-1,20 15 0,11 3-1010,3-2 0,1-3 0,1-2 0,70 26 0,-18-11-900</inkml:trace>
</inkml:ink>
</file>

<file path=ppt/ink/ink2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1.9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66 3200,'-10'-33'1281,"1"0"3147,14 57-665,11 24-2696,2-1 1,31 58-1,-17-40-238,-5-5-144,19 37-46,-5 1 1,30 111-1,-70-206-661,7 43 100,-7-45-171,-1 1-1,0 0 1,0-1-1,0 1 1,-1 0-1,1-1 0,0 1 1,0-1-1,-1 1 1,1 0-1,-1-1 1,0 1-1,1-1 1,-1 1-1,0-1 0,0 0 1,0 1-1,0-1 1,0 0-1,0 1 1,0-1-1,0 0 1,-1 0-1,-1 2 0,2-3 64,1 0-1,0 0 0,0 0 0,0 0 1,0 0-1,0 0 0,0 0 0,0 0 1,0 0-1,-1 0 0,1 0 0,0 0 1,0 0-1,0 0 0,0 0 0,0 0 1,0 0-1,0 0 0,0 0 0,-1 0 1,1 0-1,0 0 0,0 0 0,0 0 1,0 0-1,0 0 0,0 0 0,0-1 1,0 1-1,0 0 0,-1 0 0,1 0 1,0 0-1,0 0 0,0 0 0,0 0 1,0 0-1,0 0 0,0 0 0,0-1 1,0 1-1,0 0 0,0 0 0,0 0 1,0 0-1,0 0 0,0 0 0,0 0 1,0 0-1,0-1 0,0 1 0,0 0 1,0 0-1,0 0 0,0 0 0,0 0 1,0 0-1,0 0 0,0 0 0,0-1 1,0 1-1,0 0 0,0 0 0,0 0 1,0 0-1,0 0 0,1 0 0,3-12-961,-3 7 385,5-16-1718</inkml:trace>
</inkml:ink>
</file>

<file path=ppt/ink/ink2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2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4352,'21'-13'2176,"43"-4"-1024,-37 13 2432,3 4-3584,4 0 128,12 0 0,-1 0 0,5 4-128,-5-4 0,-15 4 0,-5-4 128,0 9-896,-4-5 128,-3 9-768,3-1 0</inkml:trace>
</inkml:ink>
</file>

<file path=ppt/ink/ink2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2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6656,'6'-4'3328,"83"8"-3072,-59-4 6143,21-7-6271,8-3 0,1 2 0,-5 1 0,-9-6-640,-10 9 1,-6 4-1409,4 0 0,-13 4-256,-32 16 128</inkml:trace>
</inkml:ink>
</file>

<file path=ppt/ink/ink2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5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491 40 2432,'1'-10'203,"-3"-12"2980,2 22-3121,-1-1 1,1 1-1,0-1 0,-1 1 1,1-1-1,0 1 0,-1-1 0,1 1 1,-1-1-1,1 1 0,-1 0 1,1-1-1,-1 1 0,1 0 0,-1 0 1,0-1-1,1 1 0,-1 0 1,1 0-1,-1 0 0,0 0 0,1 0 1,-1 0-1,1 0 0,-1 0 0,0 0 1,1 0-1,-1 0 0,0 0 1,1 0-1,-1 0 0,1 0 0,-2 1 1,-10 3 252,-1 0 0,0 1 0,1 1 0,0 0 0,0 0 0,1 1 1,0 1-1,0 0 0,-13 12 0,-41 28 587,36-30-622,0 2 0,2 0 0,0 2 0,2 1 0,-44 50-1,61-64-246,1 0 0,0 1 0,1 0 0,0 0-1,0 0 1,1 1 0,1 0 0,0 0-1,0 0 1,1 1 0,0-1 0,1 1 0,0 0-1,1 0 1,1-1 0,0 1 0,0 0 0,1 0-1,1 0 1,4 19 0,1-14-9,1-1-1,1 0 1,0-1 0,1 0-1,1 0 1,0-1 0,1 0 0,22 20-1,-22-24-9,0 1-1,0-2 0,1 0 1,0 0-1,1-1 1,0-1-1,0 0 0,0-1 1,1 0-1,0-1 1,0-1-1,26 4 0,-14-5 23,1-1 1,0-1-1,0-1 0,-1-1 0,1-2 0,37-7 0,-54 6-2,1 0 0,-1 0 0,0-1 0,0 0 0,0 0 0,-1-2-1,0 1 1,0-1 0,0-1 0,-1 0 0,0 0 0,-1-1 0,0 0 0,0 0 0,-1-1 0,0 0 0,-1 0 0,0 0 0,0-1 0,-1 0 0,6-19 0,-11 29-36,0 1 0,0-1 1,0 1-1,0-1 1,0 0-1,1 1 1,-1-1-1,0 1 1,1-1-1,-1 1 0,0-1 1,1 1-1,-1-1 1,1 1-1,-1-1 1,1 1-1,-1-1 1,0 1-1,1 0 1,0-1-1,-1 1 0,1 0 1,-1 0-1,1-1 1,-1 1-1,1 0 1,0 0-1,-1 0 1,1 0-1,-1 0 0,1 0 1,0 0-1,-1 0 1,1 0-1,0 0 1,-1 0-1,1 0 1,-1 0-1,1 0 1,0 0-1,-1 1 0,1-1 1,-1 0-1,1 0 1,-1 1-1,1-1 1,-1 0-1,1 1 1,-1-1-1,1 1 0,-1-1 1,1 1-1,-1-1 1,0 1-1,1 0 1,34 38-137,-21-23 107,-1-4 55,1-1 1,0 0 0,1-1 0,0-1 0,1-1 0,0 0 0,0 0 0,1-2 0,0 0-1,0-1 1,0-1 0,1-1 0,-1 0 0,1-1 0,0-1 0,0 0 0,25-4 0,-22 1 13,-1 0 0,1-2 1,-1-1-1,0 0 1,0-2-1,-1 0 0,0-1 1,0-1-1,-1 0 1,0-2-1,0 0 0,-1-1 1,-1-1-1,28-28 0,-40 38-12,0-2-1,-1 1 0,0 0 0,0-1 0,0 1 0,0-1 0,-1 0 0,1 0 0,-1 0 0,-1-1 0,1 1 1,-1 0-1,1-1 0,-2 1 0,1 0 0,0-12 0,-2 10 10,-1-1 1,1 1-1,-1-1 0,0 1 0,-1 0 1,0 0-1,0 0 0,0 0 0,-1 0 1,-9-11-1,-3-2 34,-2 1 1,0 1 0,-1 0-1,0 2 1,-2 0-1,-25-15 1,26 19-28,-1 1 1,0 1-1,-1 0 1,0 2-1,0 0 1,0 2-1,-1 0 1,0 1-1,-1 2 1,-33-1-1,44 3-53,1 1 0,-1 1 0,0 1 0,0-1 0,0 2 0,1 0 0,-1 0 0,1 2 0,0-1 0,0 1-1,1 1 1,-1 0 0,1 1 0,0 0 0,1 0 0,0 1 0,0 1 0,1 0 0,0 0 0,-13 18-1,17-21-42,1 1 0,0-1-1,1 1 1,0 0-1,0 0 1,0 1-1,1-1 1,0 0-1,0 1 1,1-1-1,0 1 1,1 0-1,-1-1 1,1 1-1,1 0 1,0-1-1,0 1 1,0-1 0,1 1-1,0-1 1,0 1-1,1-1 1,0 0-1,0 0 1,1-1-1,0 1 1,9 12-1,-5-9-331,1 1 0,0-2 0,0 1 0,1-1 0,0 0 0,1-1 0,0-1 0,0 1 0,0-2 0,1 0 0,0 0 0,1-1 0,-1 0 0,1-1 0,18 3 0,38-1-1768,-4-10-22</inkml:trace>
</inkml:ink>
</file>

<file path=ppt/ink/ink2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6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312 57 3328,'-9'-14'220,"7"10"252,0 0-1,-1 0 1,0 0-1,0 0 0,0 1 1,-1-1-1,-6-6 1,8 9-350,0 1 0,0-1 1,0 0-1,-1 0 0,1 1 1,0-1-1,0 1 0,0 0 1,0 0-1,-1 0 0,1 0 1,0 0-1,0 0 0,0 0 1,-1 1-1,1-1 0,0 1 0,0 0 1,0-1-1,0 1 0,0 0 1,-2 1-1,-30 17 333,1 1 0,-59 45 0,86-60-390,0 0-1,0 0 0,1 0 1,-1 0-1,1 1 0,1 0 1,-1 0-1,1 0 1,0 1-1,-3 6 0,6-10-53,0-1-1,1 1 1,-1-1-1,1 1 1,-1-1 0,1 1-1,0-1 1,0 1-1,0 0 1,0-1-1,0 1 1,1-1-1,-1 1 1,1-1-1,0 1 1,-1-1-1,1 1 1,0-1 0,1 0-1,-1 1 1,0-1-1,1 0 1,-1 0-1,1 0 1,0 0-1,-1 0 1,1 0-1,0-1 1,0 1 0,0 0-1,5 1 1,5 4 13,1-1 1,0-1 0,0 0-1,1 0 1,-1-2 0,1 0-1,0 0 1,18 0 0,21 6 9,39 9-44,150 35-108,-218-46 123,-1 1 1,37 16-1,-54-21 58,1 0 0,-1 0 0,1 1-1,-1 0 1,0 1 0,-1-1 0,1 1 0,-1 0 0,0 1-1,0-1 1,0 1 0,-1 0 0,4 7 0,-6-10 3,-1 0 0,0 0 0,-1 0 0,1 0 0,-1 0 0,1 0 0,-1 0 0,0 0 0,0 0 0,0 0 0,0 0 0,-1 0 0,1 0 0,-1 0 0,0 0 1,0 0-1,0 0 0,0 0 0,0 0 0,-1-1 0,1 1 0,-1 0 0,0-1 0,0 1 0,0-1 0,0 0 0,0 0 0,0 0 0,-5 3 0,-1 2 138,0-2 1,0 1-1,-1-1 0,0-1 0,0 1 0,0-1 0,0-1 0,-11 3 0,-60 12 1144,-95 8-1,2-17-2890,170-9 1130,0 0 0,0 0 1,0 0-1,0 1 0,0-1 0,0 1 0,0 0 0,0-1 0,0 1 1,0 1-1,1-1 0,-1 0 0,0 1 0,1-1 0,-1 1 0,-3 3 1,-8 4-2148</inkml:trace>
</inkml:ink>
</file>

<file path=ppt/ink/ink2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7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496 543 2432,'1'0'63,"-1"0"1,0-1-1,1 1 1,-1-1-1,1 1 1,-1 0-1,0 0 1,1-1-1,-1 1 1,1 0-1,-1 0 1,1-1-1,-1 1 0,1 0 1,-1 0-1,1 0 1,-1 0-1,1 0 1,-1 0-1,1 0 1,-1 0-1,1 0 1,-1 0-1,1 0 1,-1 0-1,1 0 1,-1 0-1,1 0 0,-1 1 1,1-1-1,-1 0 1,0 0-1,1 0 1,-1 1-1,1-1 1,-1 0-1,1 1 1,-1-1-1,0 0 1,1 1-1,-1-1 1,0 1-1,1 0 0,0 0 128,-1 0 0,1 0 0,0 0 0,-1 1-1,1-1 1,-1 0 0,1 0 0,-1 1 0,1-1-1,-1 0 1,0 1 0,0-1 0,0 1 0,0-1-1,0 2 1,-6 28 707,-4 14 550,-3 54 1,12-84-1267,0-1 1,2 1 0,0-1 0,0 0 0,1 0-1,1 1 1,0-1 0,7 14 0,-5-14-81,0 0 7,0 0 0,2 0 0,0 0 0,16 24 0,-19-33-83,-1-2-1,1 1 1,0 0-1,0-1 0,0 0 1,0 0-1,0 0 1,1 0-1,-1-1 1,1 1-1,0-1 0,0-1 1,0 1-1,0 0 1,0-1-1,0 0 1,0-1-1,9 1 1,0-1 10,-1 0 1,0-2-1,0 1 1,0-2 0,0 0-1,0 0 1,0-1 0,-1-1-1,1 0 1,-1 0 0,14-10-1,-3 1 34,-1-2 0,0-1 0,-2 0 0,28-30 0,-39 37-53,0-1 1,-1 1-1,0-1 0,-1-1 1,0 1-1,-1-1 0,0 0 1,-1-1-1,0 1 0,-1-1 1,-1 0-1,3-15 0,-4 10 11,-1 0 0,-1-1 0,0 1 0,-1-1 0,-1 1 0,-1 0 0,-1 0-1,-6-19 1,-1 4 12,-2 1 0,-1 1 0,-1 1 0,-2 0-1,-1 1 1,-1 1 0,-2 0 0,0 2 0,-28-26-1,24 29-21,-2 1-1,0 1 0,-1 1 0,-1 2 0,-1 1 1,-1 1-1,-51-19 0,58 27-18,0 0 0,0 1 1,0 2-1,-1 1 0,0 0 0,0 2 0,0 1 1,-1 1-1,1 1 0,0 1 0,-25 5 0,36-3-15,-1 0 0,1 1 0,0 0 0,0 1 0,0 1 0,1 0 0,0 1 0,1 0 0,-1 1-1,2 0 1,-1 1 0,-10 12 0,17-16 4,0 0 1,0 1-1,1-1 0,0 1 1,0 0-1,1 1 0,-1-1 0,2 0 1,-1 1-1,1 0 0,0 0 0,1-1 1,-1 1-1,2 0 0,-1 0 1,1 0-1,0 0 0,1 0 0,0 0 1,0 0-1,1 0 0,0 0 1,6 14-1,-1-5 0,2 0 1,1-1-1,0 0 0,0-1 1,2 0-1,0-1 0,1 0 1,0-1-1,1 0 0,0-1 1,1-1-1,0 0 1,30 15-1,-17-11 27,1-1 0,1-2 0,0-1 0,1-1 0,0-1 0,1-2 0,40 4 0,-8-6 6,1-3 0,0-3-1,0-2 1,80-16 0,-96 9-1204,68-23 1,-33 9-2530,-62 12 1643</inkml:trace>
</inkml:ink>
</file>

<file path=ppt/ink/ink2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8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578 125 3328,'-2'-7'466,"-1"-1"0,1 1 0,-1 0 0,-1 0 1,0 0-1,0 0 0,0 1 0,0-1 0,-1 1 0,0 0 1,-1 1-1,1-1 0,-1 1 0,0 0 0,-12-7 0,13 10-455,0-1-1,0 1 0,0 0 1,-1 0-1,1 1 1,-1-1-1,1 1 0,-11 0 1,-1 0 197,1 2 0,-1 0 0,0 1 0,0 1 0,1 0 0,-1 1 0,1 1 0,0 1 0,0 0 0,1 1 0,0 0 0,0 2 0,1 0 0,0 0 0,-16 15 0,14-11-98,0 1 1,1 1 0,0 0 0,1 1 0,1 0-1,1 1 1,0 1 0,1 0 0,-14 34 0,20-41-92,2-1 0,-1 1 1,2-1-1,-1 1 0,1 0 1,1 0-1,0 0 1,1 0-1,0 0 0,0 0 1,1 0-1,1 0 0,0 0 1,0 0-1,1-1 0,1 1 1,-1-1-1,2 0 0,-1 0 1,8 10-1,-1-3-1,1-2-1,1 1 0,0-2 1,1 1-1,1-2 0,0 0 1,1-1-1,0 0 0,1-2 1,0 0-1,1 0 0,0-2 1,0 0-1,30 8 0,-15-7 17,0-2 1,1-1-1,-1-2 0,1-1 0,0-1 0,0-2 0,56-7 1,-72 4 13,1 0 1,-1-2-1,1 0 1,-1 0-1,-1-2 1,1 0 0,-1-2-1,0 1 1,-1-2-1,0 0 1,-1-1 0,0-1-1,0 0 1,-2-1-1,1-1 1,-2 0 0,13-17-1,-20 21-28,3-8-18,-7 18-2,-1 0 0,0 0 0,1 0 0,-1 0 0,1-1 0,-1 1 0,0 0 0,1 0 0,-1 0 0,1 0 0,-1 0 0,0 0 0,1 0 0,-1 0 0,1 0 0,-1 0 0,0 0 0,1 0 0,-1 0 0,1 0 0,-1 1 0,0-1 0,1 0 0,-1 0 0,0 0 0,1 1 0,-1-1 0,0 0 0,1 0 0,-1 1 0,0-1 0,0 0 0,1 1 0,-1-1 0,0 0 0,0 1 0,1-1 0,-1 0 0,0 1-1,0-1 1,0 0 0,0 1 0,0-1 0,1 1 0,9 13 10,1 0 0,0-1-1,1 0 1,1-1-1,0 0 1,1-1-1,0 0 1,0-1 0,1-1-1,1-1 1,-1 0-1,1-1 1,1 0-1,-1-1 1,1-1-1,0-1 1,0 0 0,1-2-1,-1 0 1,1 0-1,-1-2 1,1 0-1,-1-1 1,1-1 0,-1 0-1,0-2 1,0 0-1,24-9 1,-22 7 40,-1-1 0,0-1 0,-1-1 0,0-1 1,0 0-1,-1-1 0,0-1 0,14-13 0,-24 19-19,0-1 0,-1 1 0,0-1 0,0 0 0,0 0-1,-1 0 1,0-1 0,-1 1 0,1-1 0,-2 0 0,1 0 0,-1 0 0,0 0-1,-1-1 1,0 1 0,0 0 0,-1-1 0,0 1 0,0-1 0,-1 1 0,-2-11-1,-2 3 6,0-1-1,-1 1 1,0 0-1,-1 1 0,-1 0 1,-1 0-1,0 1 1,-1 0-1,0 0 0,-1 1 1,-1 0-1,0 1 1,-1 1-1,0 0 0,0 0 1,-26-14-1,20 14-22,1 1 0,-2 0 0,1 1-1,-1 1 1,0 1 0,-1 1 0,0 1 0,0 0-1,0 2 1,0 0 0,-1 2 0,-42 2-1,42 3-50,0 1-1,0 1 0,1 1 1,-1 1-1,1 1 0,1 1 1,0 1-1,0 1 0,1 0 1,1 1-1,0 1 0,1 1 1,0 1-1,1 0 0,-22 31 1,34-42-98,0 0 0,0 0 0,1 1 0,0 0 0,0 0 1,0 0-1,1 0 0,0 0 0,0 0 0,0 0 0,1 1 0,0-1 0,0 1 1,1-1-1,0 1 0,0-1 0,0 1 0,1-1 0,0 1 0,0-1 0,1 0 1,0 1-1,0-1 0,0 0 0,1 0 0,0 0 0,0-1 0,5 8 0,7 5-782,0 0 0,1-1 0,0 0 0,2-2-1,0 0 1,30 19 0,9 4-1407</inkml:trace>
</inkml:ink>
</file>

<file path=ppt/ink/ink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4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216 262 1664,'-1'0'57,"0"0"0,0-1 1,-1 1-1,1-1 0,0 1 0,0-1 0,0 1 1,0-1-1,0 0 0,0 0 0,0 1 0,0-1 1,0 0-1,0 0 0,0 0 0,1 0 0,-1 0 1,-1-2-1,-3-6 2973,4 9-3010,1 0 1,0-1-1,0 1 0,0 0 0,-1-1 1,1 1-1,0 0 0,0 0 0,-1-1 1,1 1-1,0 0 0,-1 0 0,1 0 1,0-1-1,-1 1 0,1 0 0,0 0 1,-1 0-1,1 0 0,-1 0 0,1 0 1,0 0-1,-1 0 0,1 0 1,0 0-1,-1 0 0,1 0 0,0 0 1,-1 0-1,1 0 0,-1 0 0,1 0 1,0 0-1,-1 0 0,1 1 0,0-1 1,-1 0-1,1 0 0,0 0 0,-1 1 1,1-1-1,0 0 0,0 0 0,-1 1 1,1-1-1,0 0 0,0 1 0,0-1 1,-1 0-1,1 1 0,0-1 0,0 0 1,0 1-1,0-1 0,0 0 0,0 1 1,0-1-1,0 1 0,-1-1 0,1 0 1,0 1-1,1-1 0,-8 26 987,7 7-253,1-1 0,2 0 0,12 58 1,-10-72-676,1 0 1,1-1-1,0 0 1,1 0 0,1 0-1,0-1 1,2-1-1,12 17 1,-10-16-13,0-1 0,1 0-1,1-1 1,0 0 0,29 19 0,-36-28-34,1 0 0,0-1 0,0 0 0,0-1 0,0 0 0,1 0 0,-1-1 0,1 0 0,0-1 0,-1 0 0,1-1 0,0 0 0,0 0 0,11-2 0,-1-2 44,0-1 0,0-1 0,0-1 0,-1 0 0,0-1 0,0-2 0,-1 0 0,0 0 0,-1-2 0,0 0 0,-1-1 0,-1-1 0,0 0 0,0-1 0,-2-1-1,0 0 1,0 0 0,16-32 0,-21 33-20,0-1-1,-1 0 0,-1 0 0,-1 0 0,0-1 1,-1 0-1,0 0 0,-2 0 0,0 0 0,0-20 1,-3 23-32,0 1 0,-1-1 0,-1 0 0,0 1 0,0-1 0,-1 1 0,-1 0 0,0 0 0,-1 1 1,-1 0-1,0 0 0,0 0 0,-16-18 0,13 19-19,-1 0 0,0 1 0,-1 0 0,-1 1 1,1 0-1,-2 1 0,1 0 0,-1 1 0,0 1 0,0 0 0,-1 1 0,1 1 1,-1 0-1,0 1 0,-1 0 0,1 1 0,0 1 0,-1 0 0,-19 3 1,-2 0-46,0 3 0,1 1 0,-1 2 0,1 1 0,1 2 0,-68 30 1,83-31-4,0 1 0,1 0 0,0 2 0,1 0 0,1 1 0,0 1 0,1 1 0,-29 35 0,39-44 22,1 1 1,0 0-1,1 1 1,-1-1 0,2 1-1,-1 0 1,1 0-1,0 0 1,1 1-1,-2 12 1,4-15 8,0 0 0,0 0 0,1-1 0,0 1 0,0 0 0,0 0 0,1-1 0,0 1 0,0-1 0,1 1 0,0-1 0,0 0 0,0 0 0,1 0 0,8 10 0,-5-9 3,0 1 0,0-1 1,1-1-1,0 1 0,0-1 1,1-1-1,-1 1 0,1-1 1,0-1-1,1 0 0,-1 0 1,1-1-1,0 0 0,0-1 1,0 0-1,0 0 1,0-1-1,11 0 0,18-2-18,0-1-1,-1-2 0,54-13 1,-54 10 22,28-5 36,-1-3 0,0-3 0,118-51 0,-133 40 19,-49 28-42,1 0-1,0 0 0,-1 0 1,1 0-1,-1 0 0,0-1 1,1 1-1,-1 0 0,0-1 1,0 1-1,0-1 0,0 0 1,0 1-1,0-1 1,0 0-1,0 1 0,-1-1 1,1 0-1,-1 0 0,0 0 1,1 0-1,-1 0 0,0 1 1,0-1-1,0 0 1,0-2-1,0 4-6,0-1-1,0 1 1,0 0 0,0 0 0,0 0-1,0-1 1,0 1 0,0 0 0,0 0 0,0 0-1,0 0 1,0-1 0,0 1 0,0 0-1,0 0 1,0 0 0,-1 0 0,1-1-1,0 1 1,0 0 0,0 0 0,0 0-1,0 0 1,0-1 0,0 1 0,0 0-1,-1 0 1,1 0 0,0 0 0,0 0 0,0 0-1,0 0 1,-1 0 0,1-1 0,0 1-1,0 0 1,0 0 0,0 0 0,-1 0-1,1 0 1,0 0 0,0 0 0,0 0-1,0 0 1,-1 0 0,1 0 0,0 0-1,0 0 1,0 0 0,-1 0 0,1 0 0,0 0-1,0 1 1,0-1 0,-1 0 0,-5 14 81,0 20 98,7-6-77,1-1 1,1 1-1,2-1 1,1 0-1,1 0 1,1-1-1,1 0 1,1 0-1,20 34 1,-12-25-127,-10-16-114,1 0-1,2 0 1,0-1-1,0 0 1,2-1-1,0-1 1,1 0-1,1 0 1,17 13-1,-29-26-126,0-1 1,1-1-1,-1 1 0,1 0 0,-1-1 1,1 0-1,-1 0 0,1 0 0,0 0 0,-1-1 1,1 1-1,0-1 0,-1 0 0,1 0 1,0 0-1,0-1 0,-1 1 0,1-1 0,0 0 1,-1 0-1,6-2 0,28-17-1678</inkml:trace>
</inkml:ink>
</file>

<file path=ppt/ink/ink2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8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359 41 3200,'-1'-2'167,"1"0"0,-1 0-1,0 0 1,0 0 0,0 0 0,0 0 0,0 0-1,0 0 1,0 0 0,0 0 0,-1 1 0,1-1 0,-1 1-1,1-1 1,-1 1 0,0-1 0,0 1 0,0 0-1,1 0 1,-1 0 0,0 0 0,0 0 0,-1 0 0,1 0-1,0 1 1,0-1 0,0 1 0,0 0 0,0-1-1,-1 1 1,1 0 0,0 0 0,0 1 0,0-1 0,-1 0-1,-2 2 1,-12 1-73,1 2 0,0 0 0,-30 13 0,25-9 270,0 0-41,1 1-1,0 0 1,-30 22 0,45-29-270,0 0 1,0 1-1,1-1 0,-1 1 1,1 0-1,0 1 0,0-1 0,0 1 1,1 0-1,-1 0 0,1 0 1,0 0-1,1 1 0,-1-1 0,1 1 1,0-1-1,1 1 0,-2 10 1,3-12-42,1 1 1,0 0 0,0 0-1,1-1 1,-1 1 0,1-1-1,0 1 1,1-1 0,-1 0-1,1 0 1,-1 0-1,1 0 1,0 0 0,1-1-1,-1 1 1,1-1 0,-1 0-1,1 0 1,0 0 0,0-1-1,5 3 1,12 7 15,0-2 0,42 16 0,115 21 101,-121-35 20,84 30 0,-121-34-40,0 2 1,0 0-1,-1 1 0,22 18 1,-34-24-26,0 0 0,0 1 1,0 0-1,-1 1 0,0-1 0,0 1 1,-1 0-1,0 1 0,0-1 1,0 1-1,-1 0 0,6 16 1,-10-21-39,1-1 0,-1 1 0,1-1 0,-1 1 0,0-1 0,0 1 1,0 0-1,0-1 0,-1 1 0,1-1 0,-1 1 0,1-1 1,-1 0-1,0 1 0,0-1 0,0 1 0,0-1 0,-1 0 0,1 0 1,-1 0-1,1 0 0,-1 0 0,1 0 0,-1 0 0,0 0 0,0-1 1,0 1-1,0-1 0,0 1 0,-3 0 0,-7 4 164,1-1 0,-1-1 0,0 0-1,-23 5 1,23-6-108,-26 5 303,-1-2 1,1-1 0,-1-2-1,-64-4 1,-152-29 718,219 25-1076,9 0-1364,46 5-1578,15 1 1088,78-2-3186,-56 10 2539</inkml:trace>
</inkml:ink>
</file>

<file path=ppt/ink/ink2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9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10 267 2560,'0'0'43,"0"0"1,-1 1-1,1-1 1,0 0-1,0 0 1,-1 0-1,1 0 1,0 0-1,-1 0 1,1 0-1,0 0 1,-1 0-1,1-1 1,0 1-1,0 0 1,-1 0-1,1 0 1,0 0-1,-1 0 1,1 0-1,0-1 1,0 1-1,-1 0 1,1 0-1,0 0 1,0-1-1,-1 1 1,1 0-1,0 0 1,0 0-1,0-1 1,0 1-1,-1 0 1,1-1 0,0 1-1,0 0 1,0-1-1,7-12 1611,31-21 855,-18 16-2075,-4 2-208,0 0 0,2 1 0,-1 1 0,2 0 0,0 1-1,1 2 1,22-11 0,-34 18-103,0 0 1,0 1-1,0 0 1,0 1-1,0-1 1,1 2-1,-1-1 1,1 1-1,-1 1 1,1-1-1,0 1 0,-1 1 1,1 0-1,-1 0 1,1 0-1,-1 1 1,0 1-1,1-1 1,-1 1-1,0 1 0,13 7 1,-16-7-45,0 0 0,-1 0 1,1 0-1,-1 0 0,0 1 0,0 0 1,-1 0-1,1 0 0,-1 0 0,0 1 1,-1-1-1,1 1 0,-1 0 0,0 0 1,1 8-1,1 10 238,-1 0-1,0 43 1,-3-46-135,1-1-1,1 1 0,7 36 1,-4-39-85,1 0 0,1-1 0,0 0 0,12 18 0,-16-29-69,1 0-1,0-1 0,0 1 1,1-1-1,-1 0 1,1 0-1,1 0 0,-1-1 1,1 0-1,-1 0 0,1 0 1,0-1-1,0 0 0,12 4 1,-3-3 41,1 0 1,-1-2-1,0 0 0,1 0 1,-1-1-1,1-1 1,-1-1-1,0 0 1,1-1-1,22-6 0,-18 2 10,0-1 0,0 0 0,-1-1 0,0-1 0,-1-1 0,1-1 0,24-20 0,-27 18-20,-1 0 1,0-1 0,-1-1 0,0-1-1,-1 0 1,-1 0 0,17-32-1,-22 35-31,-1-1 0,-1 1-1,0-1 1,0-1-1,-2 1 1,1 0-1,-2-1 1,0 0 0,-1 0-1,-1-29 1,-1 33-10,-1 0 0,0 0 1,-1 0-1,0 0 0,0 0 1,-1 1-1,-10-18 0,13 25-96,-1-1-1,0 1 1,-1 0 0,1-1-1,0 1 1,-1 0 0,0 0-1,0 1 1,0-1-1,0 1 1,0-1 0,0 1-1,0 0 1,-1 0-1,1 0 1,-1 1 0,0-1-1,0 1 1,1 0-1,-1 0 1,0 0 0,0 0-1,0 1 1,-7 0-1,9 0-144,-1 0 0,1 1 0,0-1 0,0 1 0,0 0 0,0 0 0,0-1 0,0 1 0,0 0 0,0 1 0,0-1 0,0 0-1,1 1 1,-1-1 0,0 1 0,1-1 0,-1 1 0,1 0 0,0-1 0,0 1 0,-1 0 0,1 0 0,0 0 0,1 0-1,-1 0 1,0 0 0,0 1 0,1-1 0,0 0 0,-1 0 0,1 0 0,0 0 0,0 1 0,0 3 0,3 8-2209</inkml:trace>
</inkml:ink>
</file>

<file path=ppt/ink/ink2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39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22 2816,'-6'-22'814,"11"38"1255,11 51 2365,-9-9-3719,-3 1 0,-3 0 0,-2 0 0,-3-1 0,-20 104 0,-96 288 2497,76-303-2202,22-70-473,3 0 0,3 2-1,4 0 1,3 0 0,2 137 0,7-216-535,0 37-161,-6-29-651,-7-20-740,-13-24-2546,11 21 1515</inkml:trace>
</inkml:ink>
</file>

<file path=ppt/ink/ink2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42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2176,'5'7'781,"-4"-14"97,0 8-823,-1-1 1,0 0-1,0 1 1,1-1 0,-1 0-1,0 1 1,1-1-1,-1 0 1,0 1 0,1-1-1,-1 0 1,0 0-1,1 1 1,-1-1 0,1 0-1,-1 0 1,0 0-1,1 1 1,-1-1 0,1 0-1,-1 0 1,1 0 0,-1 0-1,0 0 1,1 0-1,-1 0 1,1 0 0,-1 0-1,1 0 1,-1 0-1,1 0 1,-1-1 0,0 1-1,1 0 1,-1 0-1,1 0 1,-1-1 0,0 1-1,1 0 1,-1 0-1,1-1 1,-1 1 0,0 0-1,0-1 1,1 1-1,-1 0 1,0-1 0,1 1-1,-1 0 1,0-1-1,0 1 1,0-1 0,0 1-1,1-1 1,-1 1-1,0 0 1,0-1 0,0 1-1,0-1 1,0 1 0,0-1-1,0 1 1,0-1-1,0 1 1,0 0 0,0-1-1,-1 0 1,7 6 170,1 0 1,-1 0-1,1-1 0,0 0 1,0 0-1,0-1 1,1 0-1,-1 0 0,1 0 1,0-1-1,-1-1 1,1 1-1,0-1 1,0 0-1,0-1 0,12-1 1,15-1 153,0-2 1,50-12 0,-51 9-167,-16 2-147,51-7 141,-67 11-266,1 1 1,-1-1-1,1 1 1,0 0-1,-1 0 1,1 0 0,-1 0-1,1 1 1,-1-1-1,1 1 1,-1-1-1,1 1 1,-1 0-1,1 0 1,-1 0-1,0 0 1,1 1-1,-1-1 1,3 3-1,-5 7-1392,-12 3-214</inkml:trace>
</inkml:ink>
</file>

<file path=ppt/ink/ink2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43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619 9 3072,'-12'-2'782,"0"-1"0,0 2 0,-1-1 0,1 2 0,0 0 0,0 0 1,-1 1-1,-16 3 0,-101 29 1161,97-24-1837,14-3-134,-24 5 584,1 3 0,-45 20 0,75-28-377,1-1 0,0 2 0,0-1 0,1 1 0,0 1 0,0 0 0,1 1 0,0 0 0,1 0 0,0 0 0,0 1 0,-8 14 1,15-22-165,0-1 0,1 1 1,-1-1-1,1 1 1,-1-1-1,1 1 1,0-1-1,0 1 1,0-1-1,0 1 1,0 0-1,0-1 1,0 1-1,0-1 1,0 1-1,1-1 1,-1 1-1,1-1 1,-1 1-1,1-1 1,-1 1-1,1-1 1,0 1-1,0-1 1,0 0-1,0 0 1,0 1-1,0-1 1,0 0-1,0 0 1,0 0-1,0 0 1,1 0-1,-1 0 1,1-1-1,-1 1 1,3 1-1,7 3 54,1 1 0,-1-2-1,22 7 1,-21-8-37,205 53 404,-151-43-289,0 4 0,-1 2 0,81 37 0,-89-31-10,-34-16-92,0 0 1,-1 2-1,36 24 0,-53-32-10,0 1-1,0-1 1,-1 1 0,0 1-1,0-1 1,0 1 0,0-1-1,-1 1 1,1 0 0,-1 0-1,-1 1 1,1-1 0,-1 1-1,0-1 1,0 1 0,0 0-1,-1-1 1,0 1-1,0 0 1,0 8 0,-2-8 34,0 0 1,0 0-1,0 0 1,-1 0-1,0-1 1,0 1-1,0-1 1,-1 0-1,0 1 1,0-1-1,0 0 1,0-1-1,-1 1 1,0 0-1,0-1 1,0 0-1,-1 0 1,1 0-1,-1-1 1,0 0-1,0 1 1,-9 2-1,-1 2 136,0 0-1,-1-2 1,0 0-1,0-1 0,-1-1 1,-27 4-1,26-6-38,0-1 0,-1-1 0,1-1 0,0-1 0,-1 0 0,1-1 0,-28-9-1,39 10-133,-1 0-1,1-1 0,-1 0 1,1 0-1,0-1 0,1 0 0,-1 0 1,1-1-1,-1 0 0,1 0 0,1 0 1,-1-1-1,1 1 0,0-1 0,0-1 1,0 1-1,1-1 0,0 1 0,1-1 1,-4-8-1,7 13-108,-1 1 0,1-1 0,-1 0 0,1 1 0,0-1 0,0 0 1,0 0-1,0 0 0,0 1 0,0-1 0,0 0 0,0 0 0,1 1 0,-1-1 0,1 0 0,-1 1 0,1-1 1,0 0-1,0 1 0,0-1 0,-1 1 0,2-1 0,-1 1 0,0 0 0,0-1 0,0 1 0,0 0 1,1 0-1,-1 0 0,1 0 0,-1 0 0,1 0 0,-1 0 0,1 0 0,0 0 0,-1 1 0,1-1 0,2 0 1,9-2-965,0 0 1,0 1 0,0 0 0,17 1 0,-12 0-82,37-4-1865,3-4 22</inkml:trace>
</inkml:ink>
</file>

<file path=ppt/ink/ink2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44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 4992,'-34'3'2432,"19"35"-2048,15-30 4480,-6 9-4480,0 8 0,6-5 128,0 7 0,0 1-768,6 7 0,0-7 0,3-7 128,16-8-1536,15-9 0,11-4-128,-6-4 0</inkml:trace>
</inkml:ink>
</file>

<file path=ppt/ink/ink2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44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8 7552,'-70'-8'3712,"89"20"-6016,-4-9 8064,0 3-9472,0 2 128</inkml:trace>
</inkml:ink>
</file>

<file path=ppt/ink/ink2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45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2560,'15'25'6912,"-13"-17"-6730,0 1 0,-1 0 0,0 0 0,0 0 0,-1 0 0,0 0 0,-2 13 0,1 9 986,3 43 261,0-39-576,-1 1 0,-7 52 1,6-87-845,0-1 1,0 0 0,0 1-1,1-1 1,-1 0 0,0 0-1,0 1 1,0-1 0,0 0-1,0 1 1,0-1-1,0 0 1,-1 1 0,1-1-1,0 0 1,0 1 0,0-1-1,0 0 1,0 0 0,0 1-1,-1-1 1,1 0-1,0 1 1,0-1 0,0 0-1,-1 0 1,1 0 0,0 1-1,0-1 1,-1 0 0,1 0-1,0 0 1,0 1-1,-1-1 1,1 0 0,0 0-1,-1 0 1,1 0 0,0 0-1,-8-12 247,-3-25 63,7 20-232,1 0 0,1 0 0,1-1 0,0 1 0,1 0 0,1 0 0,0-1 1,8-32-1,-7 43-47,0 0 0,1 0 0,0 0 1,1 1-1,-1-1 0,1 1 0,0 0 0,1 0 1,-1 0-1,1 0 0,0 1 0,1 0 1,-1 0-1,1 0 0,0 1 0,1 0 0,-1 0 1,0 0-1,1 1 0,0 0 0,0 0 1,0 1-1,11-3 0,-2 2 2,1 0-1,-1 1 1,1 1 0,0 1 0,0 0-1,0 1 1,-1 1 0,1 0-1,-1 1 1,1 1 0,-1 0-1,0 2 1,0 0 0,-1 0 0,0 2-1,0 0 1,-1 0 0,0 1-1,0 1 1,-1 1 0,20 19-1,-29-24-27,0 0 1,1 0-1,-2 1 0,1-1 0,-1 1 0,0 0 0,-1 0 0,1 0 0,-1 0 0,-1 1 0,1-1 0,-1 0 0,-1 1 0,1-1 0,-1 1 1,-1-1-1,1 1 0,-3 10 0,0 1 39,-1-1 0,-1 1 0,-1 0 1,0-1-1,-1 0 0,-11 18 0,18-36-80,0 1 0,0 0 0,-1-1 1,1 1-1,0 0 0,-1-1 0,1 1 0,0-1 0,-1 1 0,1-1 0,-1 1 0,1-1 0,-1 1 0,1-1 0,-1 1 0,1-1 0,-1 1 0,0-1 0,1 0 0,-1 1 0,0-1 0,1 0 0,-2 1 0,-6-13-1405,4-27-2248,5 36 3355,-1-1 1,0 1 0,1 0 0,0 0-1,-1 0 1,1 0 0,1 0 0,-1 0-1,0 0 1,1 0 0,-1 0-1,1 1 1,0-1 0,3-3 0,15-11-2236</inkml:trace>
</inkml:ink>
</file>

<file path=ppt/ink/ink2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45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349 396 4992,'-2'1'339,"0"0"0,0 0 0,0 0-1,0 0 1,0 1 0,0-1 0,1 1 0,-1-1 0,0 1 0,1 0 0,-1-1-1,1 1 1,-1 0 0,1 0 0,0 0 0,0 0 0,0 0 0,0 0 0,0 0 0,0 3-1,-17 47 2807,15-36-2987,1 0 1,1 0-1,0 0 1,1 0-1,0 0 1,1 0-1,1 0 1,1 0-1,0 0 1,1-1-1,1 1 1,1-1-1,0 0 0,0-1 1,2 1-1,0-1 1,0 0-1,1-1 1,1 0-1,0-1 1,1 0-1,0 0 1,1-1-1,0-1 1,1 0-1,0-1 1,17 10-1,-16-12-117,1-1 0,-1 0 1,1-1-1,0-1 0,1 0 0,-1-1 0,1-1 1,-1 0-1,1-1 0,0-1 0,-1 0 0,1-1 1,0-1-1,-1 0 0,1-1 0,-1-1 0,0-1 1,0 0-1,0 0 0,-1-2 0,0 0 0,0 0 1,-1-1-1,0-1 0,0 0 0,-1-1 0,0-1 1,13-14-1,-19 19-30,-1-1-1,1 0 1,-2-1 0,1 1 0,-1-1 0,0 0-1,0 0 1,-1 0 0,0-1 0,-1 1 0,3-17-1,-3 10 7,-1-1-1,-1 1 0,0 0 0,-1-1 0,-1 1 1,-4-19-1,-5-4 12,0 1 0,-3 0 0,-1 1 0,-29-50 1,25 52 5,-2 0 0,-33-40 0,42 60-36,0 0 0,-1 1 0,-1 1 0,0 0-1,-1 0 1,0 2 0,-25-14 0,-6 6-30,0 2 0,-2 1 0,-67-10 0,93 22 5,1 0 0,-2 2 1,1 0-1,0 2 0,0 0 0,0 1 0,0 1 0,-34 10 1,46-9 6,-1 0 1,1 0 0,-1 1 0,1 0 0,0 1-1,1 0 1,-1 0 0,-8 9 0,13-10 13,0 0 1,0 0-1,1 1 1,0-1 0,0 1-1,0 0 1,0 1-1,1-1 1,0 1-1,1-1 1,-1 1-1,1 0 1,-2 11-1,4-12 6,-1-1 0,1 1 0,0-1 0,1 1-1,-1 0 1,1-1 0,0 1 0,0-1 0,1 1-1,0-1 1,0 0 0,0 0 0,1 1 0,-1-2-1,1 1 1,0 0 0,1 0 0,-1-1 0,1 0-1,0 0 1,0 0 0,9 7 0,6 3 32,2 0 1,0-2 0,42 20-1,-63-32-30,29 12 43,0-1-1,0-2 1,1-1-1,1-1 1,-1-2-1,1-1 1,-1-1-1,1-1 1,46-5-1,8-5-150,-1-5 1,94-25-1,-118 18-750,-47 14-18,1 2 0,-1-1 0,18-2 0,-13 7-1557,-14 7-129</inkml:trace>
</inkml:ink>
</file>

<file path=ppt/ink/ink2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3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57 3200,'-12'5'5677,"38"-5"-4544,48-6-1031,373-44 2479,-430 47-2598,1 1 1,-1 2-1,1-1 1,-1 2-1,1 0 0,-1 1 1,0 1-1,31 9 1,-33 0-3568,-10-7 1920</inkml:trace>
</inkml:ink>
</file>

<file path=ppt/ink/ink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4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2432,'0'-1'103,"0"0"0,0 1-1,1-1 1,-1 0 0,0 0 0,1 1 0,-1-1 0,1 0-1,-1 1 1,1-1 0,-1 1 0,1-1 0,-1 1 0,1-1-1,-1 1 1,1-1 0,0 1 0,-1-1 0,1 1 0,0 0-1,-1-1 1,1 1 0,0 0 0,0 0 0,-1-1 0,1 1-1,0 0 1,0 0 0,-1 0 0,1 0 0,0 0 0,0 0-1,0 0 1,-1 0 0,1 1 0,0-1 0,0 0-1,0 1 1,43 8 1446,-30-6-986,45 4 312,-1-2 0,1-4-1,87-7 1,-115 4-491,-1 1 0,0 1 0,1 2 0,39 7 0,-69-9-381,8 2-255,-13-5-559,-15-12-1457,11 7 604,2 1-21</inkml:trace>
</inkml:ink>
</file>

<file path=ppt/ink/ink2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3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5 2944,'2'-2'1013,"-8"0"725,5 2-1629,0 0 1,0 1-1,0-1 1,1 0-1,-1 1 1,0-1-1,0 1 1,0 0-1,1-1 1,-1 1 0,0-1-1,1 1 1,-1 0-1,0-1 1,1 1-1,-1 0 1,1 0-1,-1 0 1,1-1 0,0 1-1,-1 0 1,1 0-1,0 0 1,0 0-1,-1 0 1,1 0-1,0 0 1,0 0 0,0 1-1,0 9-23,0 0 0,1 0 0,0 0 1,1-1-1,0 1 0,1 0 0,0-1 0,6 13 0,1 11 419,46 194 1666,-34-127-1144,50 143-1,-66-222-963,8 15-1171,-13-36 62,-2-3-596,-4-8-150</inkml:trace>
</inkml:ink>
</file>

<file path=ppt/ink/ink2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7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442 117 1536,'9'-13'1526,"14"-30"1751,-23 42-3209,1 0-1,-1-1 0,1 1 0,-1-1 1,0 1-1,0 0 0,0-1 1,0 1-1,0-1 0,0 1 1,0-1-1,0 1 0,-1-1 1,1 1-1,0 0 0,-1-1 1,1 1-1,-1 0 0,0-1 1,1 1-1,-1 0 0,0 0 1,0 0-1,0-1 0,0 1 1,0 0-1,0 0 0,0 0 1,0 0-1,-2-1 0,-3-1 69,0 0-1,0 1 1,-1-1-1,1 1 1,0 0-1,-1 1 1,1 0-1,-1 0 1,1 0-1,-1 1 1,0 0-1,1 0 0,-1 0 1,0 1-1,1 0 1,-1 1-1,1-1 1,0 1-1,-1 0 1,1 1-1,0 0 1,0 0-1,-10 6 1,-9 7 181,1 2 1,0 0 0,-41 42 0,49-43-230,1 0 0,0 1 1,1 1-1,1 0 0,1 1 0,0 1 1,2 0-1,0 0 0,2 1 0,0 0 1,1 1-1,2-1 0,-4 28 0,7-35-85,1 0-1,0 1 0,1-1 0,1 1 0,0-1 0,1 0 0,1 0 0,0 0 0,1 0 0,1 0 0,0-1 0,1 0 0,1 0 0,0 0 0,0-1 0,2 0 0,0 0 0,0-1 0,1 0 0,0-1 0,13 11 0,-2-6 43,0-2 0,2 0 0,-1-1 0,2-1-1,0-1 1,0-1 0,1-1 0,0-1 0,0-2 0,1 0 0,-1-2 0,1-1 0,0 0 0,1-2 0,-1-2-1,0 0 1,0-1 0,36-9 0,-52 8 23,1-1 1,-1 0-1,0 0 0,0-1 1,0-1-1,0 1 0,-1-2 0,0 1 1,-1-1-1,1-1 0,-1 0 0,-1 0 1,1 0-1,10-17 0,1 3 60,-18 22-131,-1 0 0,0-1-1,1 1 1,-1 0 0,0 0-1,1-1 1,-1 1 0,1 0 0,-1 0-1,0 0 1,1 0 0,-1-1-1,1 1 1,-1 0 0,1 0 0,-1 0-1,0 0 1,1 0 0,-1 0 0,1 0-1,-1 0 1,1 0 0,-1 1-1,0-1 1,1 0 0,-1 0 0,1 0-1,-1 0 1,0 1 0,1-1-1,-1 0 1,1 0 0,-1 1 0,0-1-1,1 0 1,-1 1 0,17 12-49,-12-9 12,8 5 39,1 0-1,1-1 1,-1 0 0,1-2-1,0 1 1,1-2 0,0 0-1,0-1 1,0 0 0,0-2-1,0 0 1,1 0 0,-1-2-1,1 0 1,16-2 0,-8-2 43,0 0 1,0-2 0,-1-1 0,1 0 0,-1-2 0,28-15 0,-39 18-7,-1-1 0,0-1 0,0 0 0,0-1 0,-1 0 0,0-1 0,-1 0 0,0-1 0,-1 0 0,0-1 0,-1 1 0,11-20-1,-16 24-11,-1 0-1,0 0 0,0-1 0,0 1 0,-1 0 0,0-1 0,-1 1 0,1-1 0,-1 1 0,-1-1 1,1 1-1,-2 0 0,1-1 0,-1 1 0,0 0 0,0 0 0,-1 0 0,1 0 0,-2 0 1,1 1-1,-8-12 0,0 3-4,1 1 0,-2 0 0,0 0 0,0 1 0,-1 1 1,-1 0-1,-29-19 0,28 23-11,0 0 1,0 1-1,-1 0 0,0 1 1,-1 1-1,1 1 0,-1 1 1,0 0-1,0 1 1,0 0-1,0 2 0,0 0 1,0 0-1,-30 7 1,18-1-28,0 1 1,1 1-1,0 2 1,0 1 0,1 1-1,1 1 1,-43 29-1,60-35-11,0 0 0,0 0-1,0 1 1,1 0-1,0 1 1,1 0 0,0 0-1,1 1 1,-1-1-1,2 1 1,-1 1 0,-3 11-1,7-18 9,1 1 0,0-1-1,0 0 1,0 1 0,0-1 0,0 1-1,1-1 1,0 1 0,0-1 0,1 1-1,-1 0 1,1-1 0,0 0 0,0 1-1,0-1 1,1 0 0,-1 1 0,1-1-1,0 0 1,0 0 0,1 0 0,-1-1-1,1 1 1,0 0 0,0-1 0,0 0-1,0 0 1,0 0 0,1 0 0,0 0-1,-1-1 1,1 1 0,5 1 0,-1 0-77,-1-1 1,1-1 0,0 1 0,0-1 0,0-1 0,0 0 0,1 0 0,-1 0 0,0-1 0,1 0 0,-1-1 0,11-1 0,16-4-661,52-18 1,-62 17 371,141-39-2813,-82 20 1259</inkml:trace>
</inkml:ink>
</file>

<file path=ppt/ink/ink2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7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310 50 3200,'4'-47'3008,"-9"45"-21,-16 7-2668,-19 17 336,1 1-1,-71 57 0,100-71-543,0 0-1,0 0 1,1 1-1,1 0 1,-1 1-1,2 0 1,-1 0-1,2 0 1,-1 1-1,-7 21 1,14-30-109,0 0-1,-1-1 1,2 1-1,-1 0 1,0 0-1,0-1 1,1 1 0,0 0-1,-1-1 1,1 1-1,0 0 1,0-1 0,0 1-1,1-1 1,-1 0-1,1 1 1,-1-1-1,1 0 1,0 0 0,0 0-1,0 0 1,0 0-1,0 0 1,0-1 0,0 1-1,1-1 1,-1 1-1,1-1 1,-1 0 0,1 0-1,-1 0 1,6 1-1,11 4-41,0 0 0,1-2-1,28 4 1,-27-5 21,62 9 14,-36-6 107,-1 1 1,72 23 0,-106-26-17,1 1 1,-1 0-1,0 1 1,0 1-1,0 0 1,-1 0 0,0 1-1,-1 0 1,1 1-1,-2 0 1,1 1-1,-1 0 1,12 19 0,-18-26-16,-1 1 1,0 0-1,0 1 1,0-1-1,-1 0 1,1 0-1,-1 1 1,0-1-1,0 1 1,-1-1-1,1 1 1,-1 0-1,0-1 1,0 1-1,0-1 1,-1 1-1,0-1 1,0 1-1,0-1 1,0 1-1,-1-1 1,0 0-1,0 0 1,0 0-1,0 0 1,0 0-1,-1 0 1,0 0-1,0-1 1,0 0-1,0 1 1,-1-1-1,-6 5 1,-2 2 165,-2 0 0,0-1 0,0-1 0,0 0 0,-1-1 1,0 0-1,0-2 0,-22 7 0,13-7-148,1 0 0,-1-1-1,0-1 1,0-1 0,0-2 0,0 0 0,0-1 0,0-2 0,0 0 0,1-2 0,-35-11-1,26 8-966,20 6-865,14 5-2526,9 5 1816</inkml:trace>
</inkml:ink>
</file>

<file path=ppt/ink/ink2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8.5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448 449 3328,'-2'0'247,"0"0"0,1 0 0,-1 1 1,1-1-1,-1 0 0,0 1 0,1-1 0,-1 1 0,1 0 1,0-1-1,-1 1 0,1 0 0,-1 0 0,1 0 0,0 0 1,0 0-1,0 0 0,-1 0 0,1 1 0,-1 1 0,-1 1 29,1 0 0,0 1 0,-1-1 1,1 1-1,1 0 0,-3 8 0,0 10-168,0 0 0,0 28 0,4-40 125,-1 8-144,1 1 1,1-1-1,0 0 1,2 0 0,0 0-1,1 0 1,1-1-1,0 0 1,2 1 0,0-2-1,1 1 1,1-1-1,0 0 1,2-1 0,-1 0-1,2-1 1,0 0-1,1-1 1,18 15 0,-22-23-29,1 0 1,0 0 0,0-1 0,1 0 0,0-1 0,0-1-1,0 1 1,0-2 0,0 1 0,1-2 0,-1 0 0,1 0-1,-1-1 1,1 0 0,-1-1 0,1 0 0,-1-1 0,17-4-1,-7 1 20,0-2-1,0 0 1,-1-1-1,0-1 1,0 0-1,-1-2 0,0 0 1,29-24-1,-37 26-42,0-1-1,0-1 0,-1 0 1,0 0-1,-1-1 0,0 0 1,-1 0-1,0-1 0,-1 0 1,-1 0-1,0-1 0,-1 0 1,0 0-1,-1-1 0,0 1 1,-2-1-1,0 1 0,0-1 1,-1 0-1,-1 0 0,0 0 1,-2 0-1,1 1 0,-2-1 1,0 0-1,0 1 0,-8-18 1,-1 3-10,-1 0 0,-1 1 0,-2 0 0,-1 2 1,-1 0-1,-1 1 0,-1 0 0,-1 2 0,-1 0 1,-1 2-1,-1 0 0,-50-32 0,36 30-42,-1 1-1,0 2 0,-2 2 1,0 1-1,-1 3 0,0 1 1,-1 2-1,-72-9 0,92 18-27,1 0 0,-1 1 0,1 2 0,0 0 0,-1 1 1,-40 10-1,55-10 20,0 1 0,0 0 1,1 0-1,-1 0 1,1 1-1,-1 0 1,1 1-1,1 0 1,-1 0-1,0 0 0,1 1 1,0 0-1,1 0 1,-1 0-1,1 1 1,0 0-1,1 0 0,0 0 1,0 0-1,0 1 1,-3 9-1,5-8-7,-1-1 0,1 1 0,0-1 0,1 1 0,0 0 0,1 0 0,-1-1 0,2 1 0,-1 0 0,1 0 0,0-1 0,1 1 0,0 0 0,1-1 0,3 9 0,0-5 16,1 0 0,0-1-1,0 0 1,1 0 0,1-1-1,-1 0 1,2 0 0,-1-1-1,19 13 1,9 4 97,1-2 0,1-1 0,1-2 0,1-2 0,0-2 0,2-2 0,0-1 0,66 11 0,-29-11 170,1-4-1,0-4 1,149-7-1,-196-1-317,0-1 1,0-2-1,0-1 0,-1-1 0,1-2 0,-2-2 0,44-19 0,-64 25-2880,-38 9 896</inkml:trace>
</inkml:ink>
</file>

<file path=ppt/ink/ink2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9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529 16 3200,'0'-1'244,"0"0"0,0 0 0,0 0 0,0 0 1,0 1-1,0-1 0,-1 0 0,1 0 0,0 0 0,-1 0 0,1 1 1,0-1-1,-1 0 0,1 0 0,-1 1 0,1-1 0,-2 0 0,-10 2 178,-1 1-1,0 1 1,1 0-1,0 1 0,-19 8 1,-1 0-412,-16 3 449,0 2-1,2 3 1,0 1 0,2 3-1,-67 46 1,105-66-422,1 0 0,0 0-1,0 1 1,1-1 0,-1 1 0,1 1 0,0-1 0,1 0 0,-1 1-1,-3 7 1,7-10-27,-1 0-1,0-1 1,1 1 0,0 0-1,0-1 1,0 1-1,0 0 1,0-1-1,0 1 1,1 0-1,-1-1 1,1 1 0,0 0-1,0-1 1,0 1-1,0-1 1,0 0-1,0 1 1,1-1 0,-1 0-1,1 0 1,-1 1-1,1-1 1,0 0-1,0-1 1,0 1-1,0 0 1,3 1 0,19 13 11,0-2 0,1 0 0,1-2 0,0 0 0,30 7 0,-43-14-19,40 11 92,82 15 1,-84-21 13,99 32 0,-108-25 18,74 42 1,-99-48-75,0 0 0,0 0 1,-2 2-1,1 0 0,-1 1 0,19 24 1,-27-30-18,-2 1 0,1-1 1,-1 1-1,-1 0 1,0 1-1,0-1 1,0 1-1,-1-1 1,-1 1-1,3 18 1,-5-22 0,0-1 0,0 1 1,0 0-1,-1-1 0,0 1 0,0-1 1,0 1-1,-1-1 0,1 1 0,-1-1 1,-1 0-1,1 0 0,-1 0 1,0 0-1,0 0 0,0-1 0,-1 0 1,1 1-1,-1-1 0,-7 6 1,0-2 43,0 1 0,-1-2 1,0 0-1,-1 0 1,1-1-1,-1 0 1,0-1-1,-1-1 1,1 0-1,-1-1 1,0 0-1,0-1 1,0 0-1,0-2 1,-18 0-1,-1-3 4,0-1 0,0-2 0,0-2 0,1 0 0,-41-18 0,56 19-84,-1-1-1,1 0 1,-18-13-1,29 17-31,0 1 1,1-2-1,-1 1 0,1-1 0,0 1 0,0-1 1,1-1-1,0 1 0,0-1 0,0 1 0,-5-11 0,9 15-19,0 0-1,0 0 0,0 0 1,0 0-1,0 0 0,0 1 1,0-1-1,0 0 0,0 0 1,0 0-1,0 0 0,0 0 1,1 0-1,-1 0 0,0 0 1,1 0-1,-1 1 0,1-1 1,-1 0-1,1 0 0,-1 0 1,1 1-1,-1-1 0,1 0 1,0 1-1,-1-1 0,1 0 1,0 1-1,0-1 0,0 1 1,-1 0-1,1-1 0,0 1 1,1-1-1,32-11-1069,-29 11 872,75-20-3079,-35 10 1259</inkml:trace>
</inkml:ink>
</file>

<file path=ppt/ink/ink2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0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10 4480,'-24'-10'2176,"14"31"-2176,10-21 3200,0 17-3072,0 0 0,0 0 128,4 12 0,2 1-384,3 8 128,3-6 128,3 6 0,0-13-128,-6-4 128,7-4-1024,-1-8 0,9-9-512,1-9 128</inkml:trace>
</inkml:ink>
</file>

<file path=ppt/ink/ink2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0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0 6144,'-65'17'3072,"69"21"-4608,-4-30 6016,6 5-4736,-1 8 0,-1 3-2688,8-3 0</inkml:trace>
</inkml:ink>
</file>

<file path=ppt/ink/ink2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1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8 146 1152,'-1'3'447,"-1"1"1,1 0-1,0 0 1,0 0-1,0-1 1,1 1-1,0 0 0,-1 0 1,1 0-1,1 0 1,0 8-1,-1-4-312,1 36 590,2-1 0,2 0 1,2 0-1,2-1 0,1 0 1,2 0-1,3-1 0,23 49 1,-51-123-394,3 0 1,0 0 0,2-1 0,-5-45 0,12 62-344,0-1 1,1 1 0,1-1 0,1 1-1,0 0 1,1 0 0,1 0 0,0 0-1,2 1 1,0-1 0,0 1 0,2 1-1,0-1 1,0 1 0,2 1 0,0-1-1,0 2 1,2-1 0,-1 2 0,2-1 0,-1 2-1,2-1 1,0 2 0,21-13 0,-24 17 28,1 0 0,0 1 0,0 0 1,0 1-1,1 1 0,-1 0 1,1 0-1,0 1 0,0 1 1,0 0-1,0 1 0,0 0 0,0 1 1,-1 1-1,1 0 0,15 4 1,-11-1 38,0 0 1,-1 1 0,0 1-1,0 0 1,0 1-1,-1 1 1,0 0 0,-1 1-1,0 1 1,-1 0 0,19 20-1,-20-16 18,-1 0 0,0 1-1,-2 1 1,1 0 0,-2 0-1,-1 1 1,0 0 0,-1 0-1,-1 1 1,0-1 0,1 23-1,0 13 275,-2 1-1,-6 88 0,1-132-295,1-4 2,0 1-1,0-1 1,-1 1-1,0 0 1,0-1-1,-1 1 0,0-1 1,-1 0-1,-5 13 1,7-19-113,0 0 1,0 0 0,0-1-1,0 1 1,0-1-1,1 1 1,-2-1 0,1 1-1,0-1 1,0 0 0,0 1-1,0-1 1,0 0-1,0 0 1,0 0 0,0 0-1,0 0 1,0 0-1,-1 0 1,1 0 0,0 0-1,0 0 1,0-1 0,0 1-1,-2-1 1,-25-14-3400,9-4 1153</inkml:trace>
</inkml:ink>
</file>

<file path=ppt/ink/ink2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2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0 296 2688,'1'-2'267,"0"0"-1,0 0 1,0 0-1,1 0 1,-1 0 0,0 0-1,1 1 1,-1-1 0,1 0-1,0 1 1,-1-1-1,1 1 1,4-3 0,-5 4-206,0 0 0,1 0 1,-1 0-1,0 0 0,0 0 0,1 0 1,-1 0-1,0 0 0,0 0 0,0 1 1,1-1-1,-1 1 0,0-1 0,0 1 1,0-1-1,0 1 0,0-1 0,0 1 1,0 0-1,0 0 0,0-1 0,0 1 1,0 0-1,-1 0 0,1 0 0,0 0 1,-1 0-1,1 0 0,0 0 0,0 2 1,6 9 190,0 1 0,-1 1 1,0-1-1,5 20 0,8 18 492,17 53 61,-30-80-594,2 0-1,0 0 1,2-1 0,0 0 0,23 34-1,-21-40-41,0-1-1,2 0 0,0 0 0,1-2 1,30 24-1,-36-32-95,0 0-1,0 0 1,1-1 0,0-1-1,0 0 1,0 0-1,0-1 1,1 0 0,-1-1-1,1 0 1,0-1 0,-1 0-1,13 0 1,15-3 43,1-1 0,-1-1-1,0-3 1,0-1 0,-1-1 0,50-20 0,-73 21-85,0 0 1,0 0-1,0-1 1,-1-1-1,0 0 1,-1-1 0,-1 0-1,1-1 1,-2 0-1,1-1 1,-2 0-1,0-1 1,0 0 0,-2 0-1,0-1 1,0 0-1,-1 0 1,-1-1-1,-1 1 1,0-1 0,-1 0-1,0 0 1,-1 0-1,-1-28 1,-1-19 73,-10-77 0,7 122-126,0 0 0,-1 0 0,0 0 0,-2 0 0,0 1 0,-1-1 0,-1 2 0,0-1 0,-12-15 0,16 27-123,0 0-1,0 1 1,0-1 0,-1 1 0,1 0 0,-1 1-1,0-1 1,-1 1 0,-5-3 0,-32-8-4323,32 11 2547</inkml:trace>
</inkml:ink>
</file>

<file path=ppt/ink/ink2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3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1 2816,'-1'1'158,"0"0"0,0-1 1,1 1-1,-1 0 0,0 0 0,0 0 1,1 0-1,-1 0 0,1 0 0,-1 0 1,1 0-1,0 0 0,-1 0 0,1 1 1,0-1-1,0 0 0,-1 0 0,1 0 1,0 0-1,0 0 0,0 1 0,1 1 1,3 37 1558,-2-22-1656,-22 671 3987,-1-317-2421,10 314 720,11-657-2217,1-1 158,-2 1 0,-5 33 0,5-56-233,0 1-1,0-1 1,-1 1-1,0-1 1,0 0 0,-1 1-1,0-1 1,0 0-1,0-1 1,-1 1-1,0 0 1,0-1 0,0 0-1,-8 7 1,9-10-263,0 0 0,-1 0 0,1-1 0,0 0 0,-1 1 0,1-1 0,-1 0 0,1-1 0,-1 1 0,1-1 0,-1 1 0,1-1 1,-7-1-1,6 1-486,0-19-3786,-4-15 2176</inkml:trace>
</inkml:ink>
</file>

<file path=ppt/ink/ink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4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2688,'1'16'5578,"27"94"-2836,75 319-1078,-102-422-1590,12 43-1082,-12-49 816,0 1-1,0 0 1,0 0 0,0 0 0,1 0-1,-1-1 1,1 1 0,-1-1 0,1 1 0,-1-1-1,1 1 1,0-1 0,0 0 0,0 0-1,0 0 1,0 0 0,0 0 0,0-1 0,0 1-1,4 0 1,13 1-1365</inkml:trace>
</inkml:ink>
</file>

<file path=ppt/ink/ink2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4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2432,'2'0'261,"0"0"1,0 0-1,0 1 0,0-1 1,0 1-1,0-1 0,0 1 0,0-1 1,0 1-1,0 0 0,0 0 1,0 0-1,0 0 0,-1 1 1,1-1-1,0 0 0,-1 1 1,1-1-1,1 3 0,32 34 635,71 112-85,-37-48 437,60 119 1,-67-110-717,-10-20 230,61 148 0,-97-196-522,-2 1 1,-1 1-1,-2 0 0,-3 1 0,6 89 1,-15-78-3,-3 0 1,-3 0 0,-1 0 0,-4-1 0,-1 0 0,-3-1 0,-3-1 0,-2 0 0,-44 80 0,52-109-123,-1-1-1,-2-1 1,0 0 0,-2-1 0,-35 34-1,43-47-83,-1 0 0,-1 0 0,0-1 0,0 0 0,0-1 0,-1-1 0,0 0 0,-1 0-1,1-2 1,-1 1 0,0-2 0,-26 4 0,38-7-149,0 1 0,0-1 0,1 0 0,-1 0-1,0 0 1,0 0 0,1 0 0,-1-1 0,0 1 0,0 0-1,1-1 1,-1 0 0,0 1 0,1-1 0,-1 0 0,1 0 0,-1 1-1,1-1 1,-1 0 0,1-1 0,0 1 0,-1 0 0,1 0 0,0-1-1,0 1 1,0 0 0,0-1 0,0 1 0,0-1 0,0 1-1,1-1 1,-1 0 0,0 1 0,1-1 0,0 0 0,-1 0 0,1 1-1,0-1 1,0 0 0,0 0 0,0 1 0,0-1 0,0 0 0,0 0-1,1 1 1,-1-1 0,1 0 0,-1 1 0,1-1 0,-1 0 0,1 1-1,0-1 1,0 1 0,0-1 0,0 1 0,0 0 0,0-1-1,3-1 1,16-19-2208,4-7 0</inkml:trace>
</inkml:ink>
</file>

<file path=ppt/ink/ink2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4.6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3712,'9'-13'1792,"56"2"-1408,-44 11 2944,3-10-3328,1 20 128,-4-7 0,0 1 0,-2-4-128,5 4 0,-3-4 128,-6 6 0,0-6-384,-5 4 0,-4-4-896,3 3 0</inkml:trace>
</inkml:ink>
</file>

<file path=ppt/ink/ink2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4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5888,'34'24'2944,"57"-16"-3328,-55-2 5248,4-6-4864,0 0 128,5 0 128,1 0 0,3-6-384,-9-2 128,-10-5-768,-5 2 128,-4 7-1024,-12-2 0</inkml:trace>
</inkml:ink>
</file>

<file path=ppt/ink/ink2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0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3456,'1'5'536,"0"-1"-1,0 0 1,1 0 0,0 0-1,0 0 1,0 0 0,0 0-1,5 6 1,0-4-382,-1-1 0,1 0 1,-1 0-1,1 0 0,1-1 0,-1 0 0,1-1 0,10 4 1,68 18-156,-60-22 177,1-1 1,-1-1-1,0-1 1,53-7-1,-45 3-577,0 2 1,43 2-1,-59 5-751,-15 10-128</inkml:trace>
</inkml:ink>
</file>

<file path=ppt/ink/ink2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0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3840,'6'0'1920,"34"0"-1280,-20 0 2688,11 4-3200,3-4 0,-4 0 128,6 0 128,29-4-768,-5 0 128,-1-3-896,-14 1 0</inkml:trace>
</inkml:ink>
</file>

<file path=ppt/ink/ink2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1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3968,'0'1'182,"-1"0"1,0-1-1,1 1 1,-1 0-1,0-1 1,1 1-1,0 0 1,-1 0-1,1 0 1,-1-1 0,1 1-1,0 0 1,-1 0-1,1 0 1,0 0-1,0 0 1,0 0-1,0 0 1,0 0-1,0-1 1,0 1-1,0 0 1,0 1-1,1 35 1795,0-25-2276,10 272 1211,-2-112-458,-1 80 314,8 172 341,35-4-21,-46-368-1011,-10-31-1010,5-21 860,-1 0-1,1 0 1,-1 0-1,1 1 1,-1-1-1,1 0 1,-1 0-1,1 0 1,-1 0-1,1 0 1,-1 0-1,1 0 1,-1 0-1,1 0 1,-1 0-1,1-1 1,-1 1 0,1 0-1,-1 0 1,1 0-1,0 0 1,-1-1-1,1 1 1,-1 0-1,1 0 1,0-1-1,-1 1 1,1 0-1,-1-1 1,1 1-1,0-1 1,0 1-1,-1 0 1,1-1-1,0 1 1,0-1-1,-1 0 1,-18-24-1676,0-14-43</inkml:trace>
</inkml:ink>
</file>

<file path=ppt/ink/ink2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1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7 317 3072,'-1'-1'68,"0"-1"0,0 0 0,0 0-1,1 0 1,-1-1 0,1 1 0,-1 0 0,1 0 0,0 0 0,0 0 0,0 0-1,0-1 1,0 1 0,0 0 0,0 0 0,1 0 0,-1 0 0,1 0 0,0 0-1,0 0 1,0 0 0,0 0 0,0 0 0,0 0 0,0 0 0,0 0 0,1 1-1,-1-1 1,1 1 0,-1-1 0,4-2 0,7-5 417,0 1 0,0 0 1,0 1-1,15-6 0,10-6 37,-17 6-491,15-11 415,0 2-1,2 1 1,74-29-1,-65 35-136,1 3 0,0 2 0,91-7 0,-59 14 12,126 9-1,-159-1-231,-1 1 1,-1 3-1,1 2 0,-1 1 0,-1 3 0,-1 1 1,0 2-1,49 29 0,-62-29 27,0 1 0,-1 1 1,-2 2-1,0 0 0,-1 2 0,-1 1 1,-1 1-1,-1 1 0,-2 0 0,-1 2 0,24 46 1,-40-68-76,12 23 176,-2-1 0,0 2 0,14 60 0,-25-84-156,0 0 1,-1 0 0,0 0 0,-1 0-1,0 0 1,0 0 0,0 1 0,-1-1 0,0 0-1,0 0 1,-1-1 0,0 1 0,0 0-1,0 0 1,-1-1 0,0 1 0,0-1-1,-1 0 1,0 0 0,0 0 0,0-1 0,-1 1-1,0-1 1,-6 6 0,-9 2 124,0-1 0,0-1 0,-1-1 0,-1-1 0,1 0 1,-1-2-1,-41 9 0,34-9-54,-43 9 92,0-3 0,-2-3 0,1-3 0,-1-4 0,0-3 0,0-3 0,-103-18 0,144 16-233,1-2 0,0-1 0,0-1-1,0-2 1,2-1 0,-43-24 0,70 35-65,1-1-1,-1 1 1,1-1-1,0 0 1,0 0-1,-1 0 1,1 0-1,0 0 1,1 0-1,-1-1 1,0 1-1,1 0 1,-1-1-1,1 0 1,-2-4-1,3 5-28,0 1 0,0-1-1,0 1 1,0-1 0,0 1 0,1-1-1,-1 1 1,1-1 0,-1 1-1,1-1 1,-1 1 0,1 0-1,0-1 1,0 1 0,-1 0-1,1-1 1,0 1 0,0 0-1,0 0 1,0 0 0,1 0-1,-1 0 1,0 0 0,0 0-1,1 1 1,-1-1 0,0 0-1,1 1 1,-1-1 0,3 0 0,35-10-2201,14 3-128</inkml:trace>
</inkml:ink>
</file>

<file path=ppt/ink/ink2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2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2816,'2'5'1408,"-1"-2"-1316,0-1 42,-1-1 1,0 0-1,1 0 0,-1 0 1,1 0-1,-1 1 0,1-1 1,0 0-1,-1 0 1,1 0-1,0 0 0,0 0 1,0-1-1,0 1 1,0 0-1,0 0 0,0 0 1,0-1-1,0 1 1,0-1-1,0 1 0,0-1 1,1 1-1,-1-1 1,0 1-1,0-1 0,0 0 1,3 0-1,-1 3 56,0-1 1,0 1-1,0-1 0,0 1 1,0 0-1,-1 0 0,1 0 0,-1 1 1,0-1-1,0 1 0,0-1 1,2 7-1,3 3-360,12 16 578,2-1 1,1-1-1,1-1 0,36 31 1,-30-30 98,-2 1 0,46 61 0,-63-75-375,0 1 0,-1 0-1,-1 1 1,-1 0 0,0 0 0,-1 0 0,-1 1 0,4 20 0,-9-32-96,1 1-1,-1 0 0,0 0 0,0 0 1,0-1-1,-1 1 0,0 0 1,0 0-1,-1-1 0,0 1 1,0-1-1,0 1 0,0-1 0,-1 0 1,0 0-1,0 0 0,0 0 1,-1 0-1,0-1 0,1 1 0,-2-1 1,1 0-1,0 0 0,-1-1 1,0 0-1,0 1 0,-8 3 1,-39 13-693,50-19 524,-1 0 0,1-1 0,0 1 0,0-1 0,0 0 0,0 1-1,-1-1 1,1 0 0,0 0 0,0 0 0,-1-1 0,1 1 0,0-1 0,0 1 0,0-1 0,0 0 0,0 1 0,0-1 0,0 0 0,0 0 0,-2-2 0,3-9-1787,9-12-128</inkml:trace>
</inkml:ink>
</file>

<file path=ppt/ink/ink2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2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775 1 2304,'0'0'29,"0"0"0,1 0 0,-1-1 0,1 1 0,-1 0 0,1 0 0,-1 0 0,1 0 0,-1 0 0,1 1 0,-1-1 0,1 0 0,-1 0 0,0 0 0,1 0 0,-1 0 0,1 1 0,-1-1-1,1 0 1,-1 0 0,0 1 0,1-1 0,-1 0 0,0 0 0,1 1 0,-1-1 0,0 0 0,1 1 0,-1-1 0,0 1 0,0-1 0,1 0 0,-1 1 0,0-1 0,0 1 0,0-1 0,0 1 0,1-1 0,-1 1 0,0-1 0,0 1 0,0-1 0,0 0 0,0 1 0,-14 26 2091,-28 18 728,2-20-2359,-1-2 1,-1-1-1,-1-2 1,-69 21-1,80-30-376,-56 19 99,-78 32 331,145-53-712,1 1 1,1 1-1,0 0 1,0 2-1,-29 26 1,47-39 144,-1 2-103,1-1 1,-1 1-1,0-1 1,1 1-1,-1 0 0,1-1 1,-1 1-1,1 0 1,0 0-1,0 0 0,0 0 1,0 0-1,0 0 1,0 1-1,1-1 0,-2 5 1,9 6-1282</inkml:trace>
</inkml:ink>
</file>

<file path=ppt/ink/ink2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2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54 3072,'-2'-11'1483,"15"9"247,38 13 1083,-12-1-2802,-7-7 137,-1-2 0,0-1 0,0-1 0,35-7 0,125-30 675,-106 20-594,-71 17-550,-22 10-829,3-4 573,-9 10-724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7.7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19 4736,'-10'-10'2304,"43"6"-5248,-29 0 3968,-4 4-2304,-4 0 128</inkml:trace>
</inkml:ink>
</file>

<file path=ppt/ink/ink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5.6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75 492 3328,'0'2'148,"0"0"0,0-1 0,0 1 0,0-1 0,0 1 0,1-1 0,-1 1 0,0-1-1,1 1 1,-1-1 0,1 1 0,0-1 0,-1 0 0,1 1 0,2 1 0,-3-2-41,27 46 3797,-23-41-3855,0 0 0,0-1 0,1 1-1,0-1 1,0 0 0,0-1-1,0 1 1,1-1 0,0 0 0,0-1-1,0 1 1,0-1 0,1 0-1,-1 0 1,1-1 0,0 0 0,-1 0-1,1-1 1,13 1 0,2 1 158,0-2 0,-1 0 1,1-2-1,0 0 1,30-6-1,186-59 668,-224 61-817,1 0 0,-1-1 1,-1 0-1,0-2 1,0 1-1,0-2 1,-1 1-1,0-2 1,0 0-1,13-15 0,-20 20-37,-1-1-1,1 0 0,-1 0 1,-1 0-1,1 0 0,-1-1 1,0 1-1,0-1 0,-1 0 1,0 0-1,0 0 0,0 0 1,-1 0-1,0-1 0,-1 1 1,0 0-1,0-1 0,0 1 1,-1 0-1,0 0 0,0-1 1,-1 1-1,-3-9 0,-2 0-10,-1 0 0,-1 0 1,0 1-1,-1 0 0,-1 1 0,0 0 0,-1 0 0,0 1 0,-1 1 0,-1 0 0,0 1 0,0 0 0,-29-15 1,15 11-42,-1 1 0,0 1 0,0 2 0,-1 0 0,-1 3 0,1 0 0,-34-3 0,43 9-17,0 0 1,0 2 0,0 1 0,0 0-1,1 2 1,-41 9 0,47-8 11,1 0-1,1 1 1,-1 0-1,1 1 1,0 1-1,0 0 1,0 0-1,1 1 1,0 0 0,1 1-1,-12 13 1,19-18 21,0-1 1,0 0-1,1 0 1,0 1-1,-1-1 1,1 1-1,1 0 0,-1 0 1,0 0-1,1 0 1,0 0-1,0 0 1,0 0-1,0 0 1,1 0-1,0 0 1,0 0-1,0 1 1,1 3-1,0-2-4,1-1-1,0 1 0,0-1 0,0 0 1,1 1-1,-1-1 0,1 0 1,1-1-1,-1 1 0,1 0 0,0-1 1,5 5-1,4 3-7,1-1 0,1-1 0,-1 0 0,2-1 0,-1-1 0,1 0 0,0-1 0,19 5 0,140 28-87,11 4 122,-132-28-14,-40-14 46,0 1 0,0 1 0,-1 1 0,1 0-1,-1 0 1,0 1 0,-1 1 0,1 0-1,-1 1 1,-1 0 0,1 1 0,13 14 0,19 35 368,-35-44-220,0 0 0,2-1 0,0 0 0,0-1 0,23 19 0,-24-26-201,0 0 1,0-1 0,0 0 0,1-1 0,0 0-1,0 0 1,0-1 0,0-1 0,12 1 0,23 4-1381,41 1-2084,-86-7 3421,-1 0 0,1 0 0,-1 0 0,1 0 0,-1 0 0,1 0 0,-1 1 0,1-1 0,-1 0 0,1 0 0,-1 1 0,0-1 0,1 0 0,-1 0 0,1 1 0,-1-1 0,0 0 0,1 1 0,-1-1 0,0 1 0,0-1 0,1 0 0,-1 1 0,0-1 0,0 1 0,1-1 0,-1 1 0,0-1 0,0 1 0,0-1 0,0 1 0</inkml:trace>
</inkml:ink>
</file>

<file path=ppt/ink/ink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5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527 147 2816,'3'-36'4172,"-2"29"-3873,0 0 1,-1 0-1,1 1 1,-1-1-1,-1 0 0,-1-10 1,1 15-222,0-1 1,0 0-1,0 1 0,0-1 1,-1 1-1,1-1 1,-1 1-1,0 0 0,0 0 1,1 0-1,-1 0 1,-1 0-1,1 0 0,0 0 1,0 1-1,-1-1 1,1 1-1,-1-1 1,1 1-1,-4-1 0,-3-1 85,0 1 1,0 1-1,0-1 0,0 1 0,-1 1 0,1 0 0,0 0 0,0 1 0,-1 0 1,1 0-1,0 1 0,0 0 0,0 1 0,-10 4 0,-14 6 188,1 1-1,-42 26 1,59-31-298,1 0-1,0 0 1,1 2 0,0 0-1,0 0 1,1 1 0,1 0 0,0 1-1,1 1 1,0 0 0,1 0-1,0 1 1,1 0 0,1 0-1,1 1 1,0-1 0,1 2 0,1-1-1,0 0 1,1 1 0,1 0-1,0 0 1,1 0 0,1 0 0,1-1-1,1 1 1,0 0 0,1 0-1,0-1 1,2 1 0,0-1-1,1 0 1,10 20 0,-12-25-45,2-1 1,-1 1-1,2-1 1,-1 0 0,1-1-1,1 0 1,-1 0-1,2 0 1,-1-1-1,1 0 1,0-1-1,1 0 1,0 0-1,0-1 1,0 0-1,1-1 1,0 0-1,0-1 1,0 0 0,1-1-1,-1 0 1,1-1-1,0 0 1,-1-1-1,1 0 1,0-1-1,0 0 1,0-1-1,13-2 1,-8 0-489,-1-2 0,30-10 0,-40 12-69,1 0 0,0 0-1,-1-1 1,0 1 0,0-1-1,0-1 1,0 1-1,-1-1 1,8-8 0,4-12-1499</inkml:trace>
</inkml:ink>
</file>

<file path=ppt/ink/ink3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3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0 3328,'-4'29'3394,"-2"12"-218,0-20-2969,0 1-1,2 1 0,1-1 0,0 0 0,2 1 1,0 0-1,4 29 0,4 17 484,17 73 0,-5-61-181,-7-30 68,12 104 1,-24-151-560,0 1 0,0 0 1,0-1-1,0 1 0,0-1 1,-1 1-1,0-1 1,0 1-1,-1-1 0,1 1 1,-1-1-1,0 0 0,0 0 1,0 0-1,0 0 0,-1 0 1,0-1-1,1 1 1,-1-1-1,-1 1 0,1-1 1,0 0-1,-1 0 0,0-1 1,0 1-1,1-1 1,-1 1-1,-1-1 0,1-1 1,0 1-1,0-1 0,-1 1 1,1-1-1,-1 0 0,-8 0 1,-4 1 32,4-2-3570,6-19 566,-5-9 1033</inkml:trace>
</inkml:ink>
</file>

<file path=ppt/ink/ink3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4.1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369 507 4736,'-1'0'71,"0"-1"1,0 1-1,0 0 0,0 0 1,0 0-1,0-1 1,0 1-1,0 0 0,0 0 1,0 1-1,0-1 0,0 0 1,0 0-1,0 0 1,1 0-1,-1 1 0,0-1 1,0 1-1,0-1 1,-1 1-1,7 15 1068,6 18 1087,-1 106-1404,-8-81-393,2-1-1,3 0 1,2 0-1,30 98 1,-28-123-23,3 0 1,0-1-1,32 49 0,-36-67-266,0-1-1,1 0 0,0 0 0,1-1 1,0-1-1,1 0 0,0-1 0,1 0 1,0-1-1,16 7 0,-12-8-11,1 0 0,0-2 0,1 0 0,-1-1 0,1-1 0,0-1 0,0 0 0,0-2 0,0 0 0,1-2 0,-1 0 0,0-1 0,0-1 0,0-1 0,-1-1 0,1 0 0,-1-2 0,0 0 0,-1-1 0,1-1 0,-2 0 0,1-2 0,21-16 0,-16 6-37,-1 0-1,-1-1 1,-1-2-1,-2 0 1,0 0-1,-1-2 1,-1 0-1,-2-1 1,-1-1-1,-1 0 1,14-46-1,-17 37-38,-1 0 1,-2-1-1,-1 0 1,-2 0-1,-2-1 0,-1 1 1,-3 0-1,-12-72 0,7 78-43,-1 2 0,-1-1 0,-2 1-1,-1 1 1,-1 0 0,-2 1 0,0 1-1,-2 0 1,-1 1 0,-1 2 0,-1-1-1,-2 2 1,0 1 0,-1 1-1,-42-28 1,40 31-19,-1 2 0,0 0 0,-1 2 0,-1 2 0,0 0 0,-1 2 0,0 1 0,-1 1 0,1 2-1,-1 1 1,-1 1 0,1 2 0,0 1 0,-1 1 0,-60 10 0,56-3-33,1 1 0,0 3-1,1 0 1,0 2 0,1 2-1,1 1 1,0 1 0,-49 36 0,65-41 7,1 1 1,0 1 0,1 0 0,0 1-1,1 1 1,1 0 0,0 1 0,1 0-1,1 0 1,1 1 0,0 1 0,2 0-1,0 0 1,1 0 0,1 1 0,0-1-1,-1 23 1,5-25-3,0 0-1,2 0 1,0 1-1,0-1 1,2 0 0,0-1-1,1 1 1,1 0-1,7 16 1,-2-9-102,2-1 1,0 0-1,2-1 0,0-1 1,26 29-1,-3-10-396,1-3 0,3-1 0,1-1 1,1-3-1,57 32 0,-59-41-488,0-3 0,2-1 0,0-2 0,1-1 0,0-3 0,63 10 0,-34-14-789</inkml:trace>
</inkml:ink>
</file>

<file path=ppt/ink/ink3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4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3200,'1'-11'2664,"10"16"704,15 21-974,32 68-740,70 157-1,-83-146 224,47 168 0,-89-258-1576,-1-6-4414,6-20 736,-6-5 967,-7 0-22</inkml:trace>
</inkml:ink>
</file>

<file path=ppt/ink/ink3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4.7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411 72 2944,'0'-3'312,"0"0"1,0 0-1,0 0 0,0 0 1,0 0-1,-1 0 1,1 1-1,-1-1 0,0 0 1,0 0-1,0 0 0,0 1 1,-1-1-1,1 0 1,-1 1-1,1-1 0,-1 1 1,-3-3-1,2 3-239,0 0-1,0 0 1,0 0-1,0 1 1,0 0-1,0-1 1,0 1-1,-1 0 1,1 1-1,-1-1 1,-3 0-1,-12 1 229,1 1 1,-1 1-1,1 1 0,0 0 1,0 1-1,0 1 0,-23 10 1,31-11-206,1 1 0,0-1 0,0 2 0,1-1 0,-1 1 0,1 1 0,0-1 0,1 1 0,0 0 0,0 1 0,-6 9 0,0 1 0,0 1 0,2 1 0,-17 38 0,26-55-98,1-1 1,0 1-1,-1 0 1,1 0 0,0 0-1,0 0 1,0 0 0,1 0-1,-1 1 1,1-1 0,0 0-1,0 0 1,0 0 0,0 0-1,0 1 1,1-1-1,0 0 1,-1 0 0,1 0-1,0 0 1,0 0 0,1 0-1,-1 0 1,1 0 0,-1-1-1,1 1 1,0-1-1,0 1 1,0-1 0,0 1-1,1-1 1,-1 0 0,0 0-1,6 3 1,6 2-11,0-1 1,1-1-1,-1 0 0,1-1 0,31 5 1,-1 0 1,-7 0 28,0 2 1,-1 1 0,-1 2-1,0 1 1,-1 2 0,-1 1-1,62 44 1,-92-58 27,0-1 0,0 1 1,0 0-1,0 0 0,-1 1 0,1-1 0,-1 1 1,0 0-1,-1 0 0,1 0 0,-1 0 1,0 0-1,0 0 0,-1 0 0,1 1 0,-1-1 1,0 1-1,-1-1 0,1 1 0,-1 0 1,0-1-1,-1 1 0,1-1 0,-1 1 0,0-1 1,0 1-1,-1-1 0,0 0 0,-3 8 1,1-5 74,-1-1 0,0 0 0,0 1 1,-1-2-1,0 1 0,0-1 0,0 0 1,-1 0-1,0 0 0,0-1 0,-1 0 1,1-1-1,-1 0 0,0 0 0,0 0 1,0-1-1,-1-1 0,-8 3 0,1-1-10,-1 0-1,1-1 1,-1-1-1,0-1 0,0 0 1,1-1-1,-1-1 0,0 0 1,0-2-1,1 1 1,-1-2-1,1-1 0,0 0 1,0 0-1,1-2 0,-1 0 1,2-1-1,-1 0 1,1-1-1,0-1 0,1 0 1,-17-17-1,23 20-205,-18-22 100,24 28-52,0-1 0,0 1 0,0-1 0,0 1 0,0 0 0,1-1 0,-1 0 1,1 1-1,-1-1 0,1 1 0,0-1 0,-1 0 0,1 1 0,0-1 0,0 0 0,0 1 1,0-1-1,1-3 0,0 4-93,0 0 0,0 0 1,1-1-1,-1 1 0,0 0 1,1 0-1,-1 0 0,1 1 0,-1-1 1,1 0-1,-1 0 0,1 1 1,-1-1-1,1 1 0,0 0 0,-1-1 1,1 1-1,3 0 0,35-1-2453,38 12-2015,-38-7 2283</inkml:trace>
</inkml:ink>
</file>

<file path=ppt/ink/ink3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5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35 3712,'-11'-17'283,"-2"0"3935,8 19-2259,4 13-1230,0 24-538,0-11 211,1 0 0,6 42-1,-5-63-356,0-1 0,0 0-1,1 1 1,0-1-1,0 0 1,1 0 0,-1-1-1,1 1 1,0 0-1,1-1 1,0 0 0,-1 0-1,2 0 1,-1 0-1,0 0 1,9 5 0,-11-9-192,1 0 1,-1-1 0,1 1-1,0-1 1,-1 1 0,1-1 0,0 0-1,0 0 1,-1 0 0,1 0 0,0-1-1,-1 1 1,1-1 0,0 0-1,-1 1 1,1-1 0,-1 0 0,1-1-1,-1 1 1,1 0 0,-1-1-1,0 1 1,0-1 0,0 0 0,0 0-1,0 0 1,3-3 0,12-19-1518</inkml:trace>
</inkml:ink>
</file>

<file path=ppt/ink/ink3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5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13 5376,'-39'-13'2688,"44"26"-3712,1-9 4864,-2 0-3712,1 4 0,-1 5 0,-4-6 128,0 3-896,0-2 0,6-5-640,3 7 0</inkml:trace>
</inkml:ink>
</file>

<file path=ppt/ink/ink3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5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 3840,'3'22'7018,"-5"38"-5772,1-22-913,22 218 2045,-15-192-937,-8-138-1188,0 37-224,2 0 0,8-64 1,-5 82-40,1 0 1,0 0 0,2 0 0,0 1-1,2 0 1,0 0 0,15-25-1,-19 37 20,-1 1 0,1 0 0,0 0 0,0 0 0,1 1-1,-1-1 1,1 1 0,0 0 0,0 1 0,1-1 0,-1 1 0,1 0 0,-1 0-1,1 1 1,0-1 0,0 1 0,0 1 0,0-1 0,1 1 0,-1 0 0,0 1-1,1-1 1,-1 1 0,0 0 0,1 1 0,11 2 0,-4 0 60,-1 1 0,1 0-1,-1 1 1,0 1 0,0 0 0,-1 1 0,0 0 0,0 1 0,-1 0 0,0 1-1,17 16 1,-10-4 107,0 0 0,-2 1-1,0 0 1,-1 2 0,11 25-1,-19-34-106,0 1 0,-2 0-1,0 0 1,-1 1 0,0-1 0,-2 1-1,0 0 1,-1 0 0,0 0-1,-1 0 1,-1 0 0,-1-1-1,-1 1 1,-7 30 0,9-46-62,1 0 1,0 1-1,-1-1 0,1 0 1,-1 1-1,1-1 1,-1 0-1,1 0 0,-1 1 1,0-1-1,0 0 1,1 0-1,-1 0 1,0 0-1,0 0 0,0 0 1,0 0-1,0-1 1,-1 1-1,1 0 0,0 0 1,-2 0-1,2-1-65,0 0 0,0 0 0,0 0 0,0 0 0,0 0 0,0-1-1,0 1 1,0 0 0,0-1 0,0 1 0,0 0 0,1-1 0,-1 1 0,0-1 0,0 1-1,0-1 1,1 0 0,-1 1 0,0-1 0,1 0 0,-1 1 0,0-1 0,0-1 0,0 0-183,0 0 1,-1 1-1,1-1 1,0 0-1,1 0 0,-1 0 1,0 0-1,0 0 1,1 0-1,0 0 1,-1 0-1,1-1 1,0 1-1,0 0 1,0 0-1,0 0 1,0 0-1,0 0 1,1 0-1,-1-1 1,1 1-1,0 0 1,-1 0-1,1 0 1,0 1-1,0-1 1,0 0-1,0 0 1,2-2-1,11-7-2170,1 0-22</inkml:trace>
</inkml:ink>
</file>

<file path=ppt/ink/ink3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6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0 180 3328,'0'-2'30,"5"-47"3190,-4 46-3057,0 0-1,0 1 1,0-1 0,1 1-1,-1-1 1,1 1 0,-1 0-1,1-1 1,0 1 0,0 0 0,0 0-1,0 0 1,0 0 0,1 1-1,-1-1 1,3-1 0,74-35 721,-73 36-741,1-1-1,-1 2 1,1-1 0,0 0-1,-1 1 1,1 1-1,0-1 1,0 1 0,0 0-1,11 2 1,-9 1-4,0 0-1,0 0 1,0 1-1,-1 0 1,1 1-1,-1 0 1,0 0-1,-1 1 1,1-1 0,-1 2-1,0-1 1,0 1-1,-1 0 1,0 1-1,-1-1 1,1 1 0,-1 0-1,-1 1 1,6 14-1,0 0 27,-2 0 0,-1 1 0,-1 0 0,-1 0-1,-1 1 1,1 33 0,-4-39-49,0 0 0,2 0-1,0-1 1,1 1-1,0-1 1,14 32 0,-16-45-76,0 0 1,1 0-1,0-1 0,0 1 1,0 0-1,1-1 1,0 0-1,-1 0 1,1 0-1,1 0 0,-1 0 1,1-1-1,-1 0 1,1 0-1,0 0 0,0-1 1,0 0-1,0 0 1,1 0-1,-1 0 1,0-1-1,1 0 0,0 0 1,-1 0-1,1-1 1,-1 0-1,8 0 0,6-4 120,-1 0-1,0 0 1,0-2-1,0-1 0,0 0 1,-1-1-1,26-16 0,-21 12-26,-3 2-95,0-1 0,0 0 0,-2-1 1,1-2-1,-1 1 0,-1-2 0,-1 0 0,0-1 0,-1 0 0,-1-2 0,0 1 0,-1-1 0,-1-1 0,-1 0 0,-1-1 0,0 0 0,-1 0 0,-2-1 0,0 0 0,-1 0 0,-1 0 0,2-34 0,-6 46-97,1-1 36,-1 0-1,0 0 1,0-1 0,-3-15-1,2 24-111,1 0 1,-1-1-1,0 1 0,1 0 1,-1 0-1,0 0 0,0 0 1,0 1-1,0-1 0,-1 0 1,1 0-1,-1 1 0,1-1 1,-1 0-1,1 1 0,-1 0 1,0-1-1,1 1 0,-1 0 1,0 0-1,0 0 1,0 0-1,0 0 0,0 0 1,0 1-1,0-1 0,-3 0 1,3 1-141,1 1 0,0-1 1,0 1-1,-1-1 0,1 1 1,0-1-1,0 1 1,0-1-1,0 1 0,0 0 1,0 0-1,0 0 1,0-1-1,0 1 0,0 0 1,0 0-1,0 0 1,1 1-1,-1-1 0,0 0 1,1 0-1,-1 0 1,1 0-1,-1 1 0,1-1 1,-1 2-1,0 1-865,-5 8-929</inkml:trace>
</inkml:ink>
</file>

<file path=ppt/ink/ink3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7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457 25 3456,'-19'-24'2324,"19"24"-2246,0 0-1,-1 0 1,1 0-1,0-1 0,-1 1 1,1 0-1,0 0 1,-1 0-1,1 0 0,0 0 1,-1 0-1,1 0 0,-1 0 1,1 0-1,0 0 1,-1 0-1,1 0 0,0 0 1,-1 1-1,1-1 0,0 0 1,-1 0-1,1 0 1,0 0-1,-1 1 0,1-1 1,0 0-1,0 0 1,-1 1-1,1-1 0,0 0 1,0 0-1,-1 1 0,1-1 1,0 0-1,0 1 1,-1 0-1,-1 6 570,-1 0 0,1 0 1,1 0-1,-1 1 0,0 8 0,-1 6-1113,-73 317 3046,-11 71-1042,43-185-365,33-182-821,-2-1 0,-2-1 0,-24 48 0,13-32 29,20-42-527,0 0-1,-1 0 1,-1-1 0,0 1-1,-1-2 1,0 1 0,-22 22-1,31-36 82,0 0-1,0 0 0,0 0 1,0 0-1,-1 0 1,1 0-1,0 0 0,0 1 1,0-1-1,0 0 0,0 0 1,-1 0-1,1 0 0,0 0 1,0 0-1,0 1 0,0-1 1,0 0-1,0 0 0,0 0 1,0 0-1,0 1 0,0-1 1,-1 0-1,1 0 0,0 0 1,0 0-1,0 1 0,0-1 1,0 0-1,0 0 1,0 0-1,0 1 0,0-1 1,1 0-1,-1 0 0,0 0 1,0 0-1,0 1 0,0-1 1,0 0-1,0 0 0,0 0 1,0 0-1,0 1 0,0-1 1,1 0-1,-1 0 0,0 0 1,0 0-1,0 0 0,0 0 1,0 0-1,1 1 0,-1-1 9,0 0-1,1 0 0,-1 0 0,0-1 1,0 1-1,1 0 0,-1 0 0,0 0 1,0 0-1,1 0 0,-1 0 0,0 0 0,0-1 1,1 1-1,-1 0 0,0 0 0,0 0 1,0 0-1,1-1 0,-1 1 0,0 0 1,0 0-1,0-1 0,0 1 0,1 0 1,-1 0-1,0-1 0,0 1 0,0 0 0,0 0 1,0-1-1,0 1 0,0 0 0,0 0 1,0-1-1,0 1 0,0 0 0,0-1 1,0 1-1,0 0 0,0-1 0,-7-21-2352,-8-3-22</inkml:trace>
</inkml:ink>
</file>

<file path=ppt/ink/ink3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7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2816,'7'-10'5453,"12"5"-3501,27 6-2199,-30-1 1046,141-6 478,38 0-293,-136 7-826,-16-1-68,1 3-1,57 9 1,-99-11-94,0-1 0,0 1-1,0-1 1,-1 1 0,1 0 0,0-1 0,0 1 0,-1 0 0,1 0-1,0 0 1,-1 1 0,2 0 0,-2-1-46,-1-1-1,0 1 1,1-1-1,-1 1 1,0-1-1,1 1 1,-1-1 0,0 1-1,0 0 1,0-1-1,0 1 1,0-1-1,1 1 1,-1 0-1,0-1 1,0 1 0,0-1-1,-1 1 1,1 0-1,0-1 1,0 1-1,0-1 1,0 1 0,0-1-1,-1 1 1,1 0-1,0-1 1,-1 1-1,1-1 1,0 1 0,-1-1-1,1 1 1,0-1-1,-1 0 1,1 1-1,-2 0 1,2-1-13,0 0 0,-1 0 1,1 0-1,0 0 0,-1 0 1,1 0-1,0 0 0,-1 0 0,1 0 1,0 0-1,-1 0 0,1 0 0,0 0 1,-1 0-1,1 0 0,0 0 0,0-1 1,-1 1-1,1 0 0,0 0 0,-1 0 1,1-1-1,0 1 0,0 0 0,-1 0 1,1 0-1,0-1 0,0 1 0,0 0 1,-1-1-1,1 1 0,0 0 0,0 0 1,0-1-1,0 1 0,0 0 1,-1-1-1,1 0-134,-1 0-1467</inkml:trace>
</inkml:ink>
</file>

<file path=ppt/ink/ink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6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606 20 4736,'-17'-20'2304,"2"24"-2560,10 3 4352,1 5-3456,-6 1 0,-4 14 256,-4 12 128,-11 3-1280,-8 22 0,0 11 768,-11-2 128,-13 14-896,-5-12 128,1-1-1536,-1-4 0,9-19-256,0-31 0</inkml:trace>
</inkml:ink>
</file>

<file path=ppt/ink/ink3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8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55 2688,'-4'-28'2741,"2"3"-502,-1 23-1213,-3 13-120,5-3-638,-1 0 1,1-1 0,1 1-1,-1 0 1,1 0 0,1 0-1,1 8 1,-1 19 291,21 279 2023,-13-218-2137,19 72 300,-27-160-702,-1-8-33,1 1 0,-1 0 1,0 0-1,0-1 0,0 1 1,0 0-1,0 0 1,0 0-1,0-1 0,0 1 1,0 0-1,0 0 1,0 0-1,0-1 0,-1 1 1,1 0-1,0 0 0,-1-1 1,1 1-1,0 0 1,-1-1-1,1 1 0,-1 0 1,1-1-1,-1 1 1,1 0-1,-1-1 0,0 1 1,1-1-1,-2 1 0,1-1-12,1 0-1,-1 0 0,1 0 0,-1 0 0,1 0 0,-1 0 1,0 0-1,1 0 0,-1 0 0,1 0 0,-1 0 0,1 0 1,-1-1-1,1 1 0,-1 0 0,1 0 0,-1-1 0,1 1 0,-1 0 1,1-1-1,0 1 0,-1-1 0,1 1 0,0 0 0,-1-1 1,1 1-1,0-1 0,-1 1 0,1-1 0,0 1 0,0-1 0,0 1 1,-1-1-1,1 1 0,0-1 0,0 1 0,0-1 0,0 0 1,0 1-1,0-2 0,-1-5-81,-1 2-365,1 0 0,0 0 0,0 0 0,1 0 0,0-1-1,0 1 1,0 0 0,0 0 0,1-1 0,-1 1 0,2 0 0,-1 0-1,0 0 1,1 0 0,0 0 0,4-7 0,9-12-1600</inkml:trace>
</inkml:ink>
</file>

<file path=ppt/ink/ink3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5:59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918 4 1536,'-26'-1'4385,"21"0"-4216,0 0 0,0 1 0,-1-1 0,1 1 0,0 0 0,0 1 0,0-1 0,0 1 0,0 0 0,0 0 0,0 1 0,0-1 0,0 1 0,0 0 0,1 0 0,-1 1 0,1 0 0,-1-1 0,-6 7 0,-90 87 1378,7-9-897,63-54-418,-62 68 623,-122 167 0,188-224-739,3 0 0,1 1 0,2 1 1,-24 82-1,-32 203 433,62-236-311,4 1 1,4 0-1,4 0 0,5 1 0,17 120 1,-6-146 211,2-1 0,4-1 1,52 126-1,117 185 1674,-168-348-1906,1-1 0,1 0 0,2-2 0,1-1 0,1 0 0,2-2 0,0-2 0,51 35 0,-52-35 60,-24-21-174,-1 0 0,1 0 1,0-1-1,0 1 0,0-1 1,0 1-1,0-1 0,1 0 0,-1 0 1,1 0-1,-1-1 0,1 1 1,0-1-1,0 0 0,-1 0 0,1 0 1,4 0-1,-8-4-140,0 0 0,0 1 0,0-1 0,0 0-1,-1 1 1,1-1 0,-1 0 0,0 1 0,0-1 0,0 1 0,0-1 0,-2-2 0,2 3-169,-1 0 1,1 1 0,0-1-1,0 0 1,0 0 0,1 0-1,-1 0 1,0 0 0,1 0-1,-1 0 1,1 0 0,0 0-1,0 0 1,0 0 0,0 0-1,0-1 1,0 1 0,0 0 0,1-2-1,1-16-1490,-5-23-1120</inkml:trace>
</inkml:ink>
</file>

<file path=ppt/ink/ink3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6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504 2 1664,'0'1'138,"-1"-1"-1,1 1 1,0-1-1,-1 1 1,1-1 0,0 1-1,-1-1 1,1 1-1,0-1 1,-1 0 0,1 1-1,-1-1 1,1 0 0,-1 1-1,1-1 1,-1 0-1,1 0 1,-1 1 0,1-1-1,-1 0 1,1 0-1,-1 0 1,1 0 0,-1 0-1,1 1 1,-1-1-1,1 0 1,-1 0 0,0-1-1,1 1 1,-1 0 0,1 0-1,-1 0 1,1 0-1,-2-1 1,-28-4 227,19 3 204,-7 1-235,0 0 0,-1 2 0,1 0 0,0 1 0,0 0 0,0 2 0,0 0 0,1 2 0,-1-1 0,-31 17 0,22-8-182,2 1 0,0 0 0,0 2 0,2 1 0,-43 42 0,64-58-145,-1 1 0,1 0 0,0-1 0,-1 1 0,1 1 0,1-1 0,-1 0 0,0 0 0,1 1 0,0-1 0,-1 1 0,0 5 0,2-7-5,0-1-1,0 1 1,0-1 0,1 1 0,-1-1-1,0 1 1,1-1 0,-1 1-1,1-1 1,-1 0 0,1 1 0,-1-1-1,1 0 1,0 1 0,0-1 0,0 0-1,0 0 1,0 0 0,0 0-1,0 0 1,0 0 0,0 0 0,1 0-1,-1 0 1,0-1 0,0 1 0,1 0-1,-1-1 1,1 1 0,-1-1-1,0 1 1,1-1 0,1 0 0,70 19-4,-15-4 1,70 27-1,-109-34 5,0 1 0,-1 1 1,0 0-1,-1 1 0,0 1 0,-1 1 1,24 22-1,-27-21 83,-1 1 0,0 0 1,-1 1-1,-1 0 0,15 30 0,-22-40-2,0 0 0,-1-1 0,1 2 0,-2-1 0,1 0 0,0 0 1,-1 0-1,0 1 0,-1-1 0,1 1 0,-1-1 0,-1 0 0,1 1 0,-1-1 0,0 1 0,0-1 0,-1 0 0,0 0 0,0 0 0,-4 8 1,3-10-23,1-1 1,-1 0-1,0-1 1,0 1-1,0 0 0,-1-1 1,1 1-1,-1-1 1,1 0-1,-1 0 1,0-1-1,1 1 1,-1-1-1,0 0 1,-5 1-1,-68 9 398,48-8-255,6-1-116,1 0 0,0-2 0,-1 0 0,1-2 0,-33-5 0,47 5-89,0 1 0,0-1 0,0-1 0,0 1 0,0-1 0,1-1 0,-1 1 0,1-1 0,0 0 0,0-1-1,0 0 1,1 0 0,0-1 0,0 1 0,0-1 0,1 0 0,-8-12 0,11 16-103,1-1 0,0 0 0,-1 0 0,1 0 0,1 1 0,-1-1-1,0 0 1,1 0 0,-1 0 0,1 0 0,0 0 0,0 0 0,0 0 0,1 0 0,-1 0 0,1 0 0,-1 0 0,1 0 0,0 0 0,0 0 0,1 0 0,-1 1 0,0-1 0,1 1 0,-1-1 0,1 1 0,0-1 0,0 1-1,0 0 1,0 0 0,1 0 0,-1 0 0,3-2 0,6-3-749,-1 0-1,1 1 0,0 0 1,0 1-1,0 0 1,21-6-1,12 0-1088</inkml:trace>
</inkml:ink>
</file>

<file path=ppt/ink/ink3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6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 3200,'-4'-15'2281,"6"33"558,0 13-2178,-1 9-442,2-1 1,1 1-1,3-1 1,1 0-1,2-1 1,27 70-1,-36-104-319,0-1 1,1 1-1,-1 0 1,1-1-1,0 1 1,0-1-1,0 0 1,0 0-1,1 0 0,-1 0 1,1 0-1,0 0 1,0-1-1,0 1 1,0-1-1,0 0 1,1 0-1,-1 0 1,0-1-1,1 1 0,0-1 1,-1 1-1,1-1 1,0 0-1,0-1 1,4 1-1,9-3-1201</inkml:trace>
</inkml:ink>
</file>

<file path=ppt/ink/ink3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7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 4736,'-27'13'2304,"54"0"-2944,-18-5 3968,1 1-3328,-1-1 128,3-5-1024,-3 7 128,1-2-128,1-1 128</inkml:trace>
</inkml:ink>
</file>

<file path=ppt/ink/ink3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7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21 3840,'-2'5'349,"0"1"0,1 0 0,0 0 1,-1 0-1,2 0 0,-1 0 0,1 0 0,0 0 0,1 10 0,-1 29 1792,-1-13-1825,2 0-1,5 43 1,2 27 145,-2-21 1821,-10-165-2046,2 50-35,1 0 0,4-43 0,-1 66-170,0-1-1,0 1 0,1 0 1,0 0-1,1 0 1,1 0-1,-1 0 0,2 1 1,-1 0-1,13-16 1,-6 11-31,-4 4 0,0 0 0,1 1 0,14-12 0,-20 19 0,0 1 0,0-1 0,0 1 0,1 0 0,-1 0 0,1 1 0,0-1 0,-1 1 0,1-1 0,0 1 0,0 0 0,0 1 0,0-1 0,0 1 0,7 0 0,5 1 12,0 1 1,0 1 0,0 1-1,-1 0 1,0 1 0,0 1 0,0 0-1,0 1 1,-1 0 0,0 1-1,-1 1 1,14 11 0,-11-7 7,-1 1-1,0 1 1,-1 0 0,-1 1 0,-1 0-1,0 1 1,-1 0 0,0 1-1,8 21 1,-13-25 5,51 130 229,-50-124-165,-2 1-1,0 0 1,-1 0 0,-1 0-1,0 25 1,-6-41-840,-3-16-319,-3-20-1205,8 5 355,1-6-21</inkml:trace>
</inkml:ink>
</file>

<file path=ppt/ink/ink3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8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345 620 3584,'-10'51'5875,"9"8"-3893,12 66-2357,-6-75 1362,-3-33-838,0 0 0,2 0 1,0-1-1,1 1 0,10 25 0,-12-35-94,0-1 0,1 1-1,0-1 1,0 0 0,0 0 0,0 0-1,1-1 1,0 1 0,0-1-1,1 0 1,0-1 0,0 1-1,0-1 1,0 0 0,12 5 0,-9-6-8,0 0 1,0 0 0,0-1-1,1 0 1,-1-1 0,1 0-1,0 0 1,-1-1 0,1 0-1,-1-1 1,1 0 0,0 0 0,-1-1-1,0-1 1,1 1 0,-1-2-1,0 1 1,-1-1 0,1 0-1,-1-1 1,16-11 0,-13 7-9,0-1 1,-1 0-1,0 0 1,-1-1 0,0 0-1,0-1 1,-2 0-1,1 0 1,-2-1-1,1 0 1,-2 0 0,0-1-1,0 1 1,3-20-1,-2-1-11,-2 0 1,-1-1-1,-2 0 0,-1 1 0,-2-1 1,-1 1-1,-2-1 0,-15-56 0,8 52-22,-1 0-1,-2 1 1,-1 1 0,-2 1-1,-2 1 1,-1 0-1,-27-33 1,33 50-24,-2 0 0,0 1 0,-1 0 0,-1 2 0,-1 0 1,0 1-1,0 1 0,-2 1 0,1 1 0,-1 1 0,-26-9 0,33 14-12,0 1 0,-1 0-1,1 0 1,-1 2 0,1 0 0,-1 1-1,0 0 1,0 1 0,1 1 0,-1 1-1,0 0 1,1 1 0,-1 0 0,1 2 0,0 0-1,1 0 1,-1 1 0,-14 9 0,24-12 22,0 0 1,1 1-1,0 0 1,-1-1-1,1 1 1,1 1-1,-1-1 1,1 0-1,-1 1 1,1 0-1,0 0 1,1 0-1,-1 0 1,-2 10-1,3-6 4,0-1 0,0 1 0,1 0 0,1 0 0,-1 0 0,1 0 0,1 0 0,3 17 0,-1-11 17,1 0 1,1 0-1,0 0 1,1-1-1,0 0 1,1 0-1,1 0 1,1-1-1,-1 0 1,22 22 0,-11-17 35,0-2 0,2 0 0,0-2 0,0 0 1,1-1-1,1-1 0,0-1 0,1-1 1,0-2-1,0 0 0,1-1 0,29 4 1,147 21 248,-168-29-383,2-1 0,-1-1-1,67-9 1,27-5-3947,-110 8 2091</inkml:trace>
</inkml:ink>
</file>

<file path=ppt/ink/ink3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9.2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527 80 2176,'2'-29'2093,"0"-6"1692,-3 34-3759,1 0-1,-1 0 0,0 0 0,1 0 0,-1 0 1,0 1-1,1-1 0,-1 0 0,0 0 0,0 0 1,0 1-1,0-1 0,0 0 0,0 1 0,0-1 1,0 1-1,0-1 0,0 1 0,0-1 0,0 1 1,0 0-1,0 0 0,0-1 0,-1 1 0,1 0 1,0 0-1,0 0 0,0 0 0,-2 1 0,-25 0 250,1 2 0,0 0-1,0 2 1,0 1 0,1 1-1,0 2 1,0 0 0,1 2-1,0 1 1,1 0 0,0 2-1,1 1 1,1 1 0,0 0-1,-28 30 1,43-39-219,0 2 1,0-1-1,1 1 0,0 0 0,0 1 1,1-1-1,0 1 0,1 0 1,0 0-1,1 0 0,0 1 1,0 0-1,1-1 0,-1 20 1,2-21-36,1 0 1,1 0 0,-1 0 0,1 0 0,1 0-1,0-1 1,0 1 0,0 0 0,1-1-1,1 1 1,-1-1 0,1 0 0,1 0 0,0-1-1,0 1 1,0-1 0,1 0 0,9 9 0,7 2 30,2 0 1,1-1-1,0-2 1,0-1 0,2 0-1,0-2 1,0-1 0,1-2-1,0 0 1,1-2-1,0-1 1,0-1 0,0-2-1,53 0 1,-52-6 56,-1-2 0,0 0 0,0-2 0,-1-2 0,0 0 0,0-2 0,-1-1 0,30-18 0,-50 26-79,0-1 0,0 0 0,-1 0 0,0 0 0,0-1 0,-1 0 0,1 0 0,-1 0 0,-1-1 0,1 0 0,4-9 0,0-3 35,-2 0-1,0 0 1,5-22 0,-12 41-69,0 0 1,0 0-1,0 0 1,0 1-1,1-1 1,-1 0-1,0 0 1,0 0-1,0 0 1,1 0-1,-1 1 1,0-1 0,0 0-1,0 0 1,1 0-1,-1 0 1,0 0-1,0 0 1,1 0-1,-1 0 1,0 0-1,0 0 1,1 0-1,-1 0 1,0 0-1,0 0 1,1 0-1,-1 0 1,0 0-1,0 0 1,0 0-1,1 0 1,-1 0-1,0 0 1,0-1-1,1 1 1,-1 0-1,0 0 1,0 0-1,0 0 1,0 0-1,1-1 1,-1 1 0,0 0-1,0 0 1,0 0-1,0-1 1,0 1-1,1 0 1,-1 0-1,0-1 1,0 1-1,0 0 1,0 0-1,0 0 1,0-1-1,0 1 1,0 0-1,0 0 1,0-1-1,0 1 1,0 0-1,0-1 1,5 14-9,2 2-14,0-1-1,0 0 1,2 0 0,0 0-1,0-1 1,1-1-1,1 0 1,12 12 0,4 1 34,1-2 0,48 31 0,-65-48 16,0 0-1,1 0 1,0-1 0,0-1-1,0 0 1,0-1 0,1 0 0,0 0-1,-1-2 1,1 1 0,0-2-1,0 0 1,0 0 0,-1-1-1,1-1 1,0 0 0,22-7 0,-19 4 46,0-1 0,-1-1 0,0 0 0,0 0 0,-1-2 0,0 0 0,0-1 0,-1 0 0,0-1 0,-1 0 1,0-1-1,-1 0 0,14-21 0,-19 24-31,0 0 0,-2-1 1,1 1-1,-1-1 0,0 0 1,-1 0-1,0-1 0,-1 1 0,0-1 1,-1 1-1,0-1 0,0 1 1,-1-1-1,-1 0 0,1 1 0,-2-1 1,0 1-1,0-1 0,-1 1 1,0 0-1,0 0 0,-2 0 1,1 0-1,-6-9 0,2 6-24,-1-1-1,0 2 1,0-1 0,-2 1-1,1 0 1,-1 1-1,-1 1 1,0 0 0,-1 0-1,0 1 1,0 1-1,0 0 1,-1 1 0,-1 0-1,-23-7 1,19 9-50,1 2 1,-1 0 0,0 1-1,0 0 1,0 2 0,0 1-1,0 0 1,0 1-1,1 1 1,-1 1 0,1 0-1,-33 13 1,37-11-11,0 0-1,1 1 1,0 0 0,0 1 0,1 0-1,0 1 1,0 0 0,1 1 0,0 1 0,1-1-1,0 2 1,1-1 0,0 1 0,1 1-1,1 0 1,-12 25 0,16-32 13,1-1 0,1 1 0,-1 0 0,1-1 0,0 1 0,0 0 0,1 0 0,-1 0 0,1 0 0,1 0 0,-1 0 0,1 0 0,0-1 0,0 1 0,1 0 0,2 7 0,0-7-56,-1 1-1,1 0 0,1-1 0,-1 0 1,1 0-1,0 0 0,1 0 1,-1-1-1,1 0 0,0 0 0,8 4 1,7 3-418,0-1 0,0-1 1,1-1-1,1-1 1,0-1-1,0-1 0,28 4 1,28 0-1543,1-5-128</inkml:trace>
</inkml:ink>
</file>

<file path=ppt/ink/ink3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09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478 32 3456,'0'-2'70,"-1"1"1,1-1-1,-1 1 0,0 0 1,1-1-1,-1 1 0,0-1 1,0 1-1,0 0 1,0 0-1,0 0 0,0-1 1,0 1-1,0 0 0,-1 0 1,1 1-1,0-1 0,0 0 1,-1 0-1,1 1 0,-3-2 1,-1 1 261,0-1 0,-1 1 0,1 0 0,0 1 0,0-1 0,-10 1 0,-2 1 428,0 1 0,-1 1 0,-21 6 0,-3 3-295,1 2 0,0 1 0,1 3 0,-58 33 0,86-44-299,7-5-119,1 1 0,-1-1 0,1 1 0,0 0 0,0 1-1,1-1 1,-6 6 0,8-8-41,1 0-1,-1 0 1,1 1 0,-1-1-1,1 0 1,0 1-1,-1-1 1,1 0-1,0 1 1,0-1 0,0 0-1,0 1 1,0-1-1,0 1 1,0-1-1,0 0 1,1 1 0,-1-1-1,1 0 1,-1 1-1,1-1 1,-1 0-1,1 0 1,-1 0 0,1 1-1,0-1 1,0 0-1,0 0 1,0 0 0,0 0-1,0 0 1,2 1-1,11 9 19,0 0 0,0-1-1,2-1 1,-1-1 0,1 0 0,0-1-1,29 9 1,-10-2 64,98 33 163,89 38 332,-196-73-423,0 2-1,-1 0 1,-1 2 0,0 0-1,43 40 1,-61-50-98,-1 0 0,0 1 1,0-1-1,0 1 1,-1 0-1,0 1 1,4 10-1,-7-16-24,0 0 0,0 1 0,0-1 0,-1 0 1,1 1-1,-1-1 0,1 0 0,-1 1 0,0-1 0,0 1 0,0-1 0,0 0 0,0 1 0,-1-1 1,1 1-1,-1-1 0,0 0 0,1 0 0,-1 1 0,0-1 0,0 0 0,-1 0 0,1 0 1,0 0-1,-1 0 0,1 0 0,-1 0 0,0 0 0,-2 2 0,-9 4 146,1-1 0,-1 0 0,-1 0 0,1-2 0,-1 1 0,0-2 0,0 0 0,0-1 0,-1 0 0,1-1 0,-23 1 0,-14-3 83,-100-14 0,125 10-257,-54-15-550,68 15 29,0 0-1,-1 1 1,1 0 0,-1 1 0,1 1 0,-1 0-1,0 0 1,-15 2 0,10 3-1686</inkml:trace>
</inkml:ink>
</file>

<file path=ppt/ink/ink3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0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1 250 2176,'3'-2'1216,"59"-39"2790,-38 26-3395,1 1 0,1 1 0,1 1 0,35-12 0,-55 22-509,0 0-1,0 1 1,0-1 0,0 1 0,1 1-1,-1-1 1,0 1 0,0 1 0,1-1-1,-1 1 1,0 0 0,0 1 0,0 0-1,12 4 1,-14-3-34,0 1-1,0-1 1,-1 0 0,1 1 0,-1 0-1,0 0 1,0 0 0,0 1-1,0 0 1,-1-1 0,0 1-1,0 0 1,0 0 0,-1 1-1,0-1 1,0 1 0,0-1 0,-1 1-1,2 7 1,8 46 252,-6-28-185,1 0 1,2-1-1,11 31 1,-15-53-121,-1 0 1,1 0-1,0-1 1,0 1-1,1-1 1,0 0-1,1-1 0,-1 1 1,1-1-1,0 0 1,1 0-1,0-1 1,-1 0-1,2 0 1,14 7-1,-9-7 15,1 0-1,0-1 1,0 0 0,0-1-1,0-1 1,0-1-1,1 0 1,21-1-1,-8-2 70,-1-1 0,1-2 0,39-11 0,-59 13-76,-1 0 0,1 0 0,-1-1 0,0 0 0,0 0 0,-1-1 1,1 1-1,-1-1 0,0-1 0,0 0 0,-1 1 0,1-2 0,-1 1 1,-1 0-1,1-1 0,-1 0 0,0 0 0,-1-1 0,0 1 0,3-9 1,4-17 35,-1 0 0,-2-1 0,4-48 1,-6 43-15,-1-8-167,-2-68 0,-3 67-530,1 48 618,0 1 1,0-1 0,0 0 0,0 0 0,0 0 0,0 0 0,0 0-1,0 0 1,0 1 0,0-1 0,0 0 0,0 0 0,0 0 0,0 0 0,0 0-1,0 0 1,0 0 0,0 1 0,0-1 0,-1 0 0,1 0 0,0 0-1,0 0 1,0 0 0,0 0 0,0 0 0,0 0 0,0 0 0,-1 0 0,1 0-1,0 0 1,0 0 0,0 0 0,0 0 0,0 0 0,0 0 0,-1 0-1,1 0 1,0 0 0,0 0 0,0 0 0,0 0 0,0 0 0,0 0 0,-1 0-1,1 0 1,0 0 0,0 0 0,0 0 0,0 0 0,0 0 0,0 0-1,0 0 1,-1 0 0,1 0 0,0-1 0,0 1 0,0 0 0,0 0 0,0 0-1,0 0 1,0 0 0,0 0 0,0 0 0,0-1 0,-10 14-1981,8-10 1351,-11 9-1257</inkml:trace>
</inkml:ink>
</file>

<file path=ppt/ink/ink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0.5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643 0 2688,'-6'6'751,"-1"-1"-1,0 0 1,0-1 0,0 1-1,-1-2 1,1 1 0,-11 3 0,-4 2-272,7-1-247,1 1-1,0 0 0,0 1 1,1 1-1,-23 23 1,-55 72 1644,65-74-1621,-18 25 228,2 1 0,2 2 1,4 2-1,-46 104 0,65-124-341,1 0-1,3 2 1,1-1-1,2 2 1,2-1 0,3 1-1,1 0 1,2 63 0,4-83-72,1 1 1,1-1 0,2 1 0,0-2 0,1 1 0,2-1 0,0 0 0,21 36 0,-20-44-22,0 0 1,1 0-1,1-1 0,1-1 1,0 0-1,0 0 0,2-2 1,-1 0-1,2 0 0,-1-2 1,2 1-1,20 8 0,16 6 154,1-2 0,2-3-1,76 18 1,-122-36-369,1-1 0,-1 0 0,0 0 0,13-2 0,-19 1-198,0-1 0,0 1-1,-1-1 1,1 0 0,0 0 0,-1 0 0,1 0-1,0-1 1,-1 1 0,0-1 0,1 0 0,-1 0-1,0-1 1,5-3 0,3-12-1961</inkml:trace>
</inkml:ink>
</file>

<file path=ppt/ink/ink3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1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1 2176,'-6'12'4179,"6"17"-2757,0-10-751,-49 599 4086,40-411-3540,-33 561 1918,41-740-2982,-1 0 1,-2-1 0,-1 1-1,-1-1 1,-1 0-1,-2 0 1,-1-1 0,0 0-1,-16 25 1,22-49-443,3-13-373,7-17-1395,-2 22 1155,1 0 1,-1 0-1,1 1 1,0-1-1,11-8 1,-5 4-26,18-16-1398</inkml:trace>
</inkml:ink>
</file>

<file path=ppt/ink/ink3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1.8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3072,'5'0'1387,"137"3"4498,-75 1-5234,0-3 1,0-3-1,127-20 0,-155 12-536,-14 3-528,0 2 0,1 0 1,32-1-1,-56 6-739,-1 0-405,3 0-107</inkml:trace>
</inkml:ink>
</file>

<file path=ppt/ink/ink3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12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0 3712,'0'4'6706,"-5"30"-5732,-17 75 151,4 2 0,5 0 1,1 150-1,12-252-1081,0-1 0,-1 0 0,0 1 1,0-1-1,-1 0 0,0 1 0,0-1 0,-6 11 1,7-17-131,0-1 1,0 1 0,0-1 0,0 1 0,0-1 0,0 0 0,0 1-1,0-1 1,-1 0 0,1 0 0,-1 0 0,1 0 0,-1 0 0,1 0-1,-1 0 1,0 0 0,1-1 0,-3 2 0,1-2-137,1 0 0,-1 0 0,0 0 0,1-1 1,-1 1-1,1 0 0,-1-1 0,1 0 0,-1 0 0,1 0 0,-1 0 0,1 0 1,0 0-1,-1 0 0,1-1 0,-3-2 0,-21-21-1847</inkml:trace>
</inkml:ink>
</file>

<file path=ppt/ink/ink3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25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2304,'40'-44'4117,"-27"39"-3990,0 1-1,1 0 1,-1 1-1,1 1 1,-1 0-1,1 0 1,22 2 0,97 13 871,-106-9-876,3 0 31,-1-1 0,1-1 0,0-2 0,0-1 0,42-6 0,-90 4 113,14 3-287,1 0 1,0 1 0,-1-1 0,1 0-1,0 1 1,0 0 0,-1 0-1,1 0 1,0 0 0,-6 4-1,-16 23-2176,19-19 1024</inkml:trace>
</inkml:ink>
</file>

<file path=ppt/ink/ink3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25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464 1 2048,'-3'31'875,"2"0"-1,0 0 1,2 0-1,9 49 1,-2-2-667,-4 0 0,-3 0-1,-12 111 1,-1 43 92,12-145 233,-4 0 0,-3-1 1,-5 0-1,-3 0 0,-3-1 1,-56 151-1,69-223-444,-1-1 0,0 0 1,0-1-1,-1 0 0,-15 19 0,20-27-45,0-1-1,-1 1 0,1-1 1,-1 1-1,1-1 0,-1 0 1,0 0-1,0 0 1,0 0-1,0-1 0,0 1 1,0-1-1,0 0 0,0 0 1,-1 0-1,1 0 0,0-1 1,-1 1-1,1-1 0,-1 0 1,1 0-1,-1 0 0,1 0 1,0 0-1,-1-1 1,1 0-1,-5-1 0,1-1 44,0-1 0,-1 1 0,1-2 0,1 1 0,-1-1 0,1 0 0,-1 0 0,2 0 0,-9-10-1,-40-63 560,41 57-379,-30-38-1,43 59-267,0 1-1,0-1 1,0 0 0,0 0-1,0 0 1,0 0-1,0 0 1,0 0 0,0 0-1,0 0 1,0 0 0,0 0-1,0 0 1,-1 0-1,1 0 1,0 0 0,0 0-1,0 0 1,0 0-1,0 0 1,0 0 0,0 1-1,0-1 1,0 0-1,0 0 1,0 0 0,-1 0-1,1 0 1,0 0 0,0 0-1,0-1 1,0 1-1,0 0 1,0 0 0,0 0-1,0 0 1,0 0-1,0 0 1,-1 0 0,1 0-1,0 0 1,0 0-1,0 0 1,0 0 0,0 0-1,0 0 1,0 0-1,5 14-537,-3-10 269,0 0-1,0-1 0,0 1 0,0-1 0,1 1 0,-1-1 0,6 5 0,37 10-3185,-21-13 1643</inkml:trace>
</inkml:ink>
</file>

<file path=ppt/ink/ink3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26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1792,'35'-3'4544,"57"-8"-2112,136-7-1279,-148 15-674,132-23 1,-198 27-3296,-23-4 1280</inkml:trace>
</inkml:ink>
</file>

<file path=ppt/ink/ink3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6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613 219 2176,'-2'-5'307,"0"1"0,1-1 0,0 0 0,0 0 0,0 0 0,1 0 0,-1 0 0,2-9 0,-1 7 85,0 1-1,-1-1 1,1 1-1,-1-1 1,0 1-1,-3-11 1,2 11-261,-1 0 0,1 0 0,-1 0 0,0 0-1,0 0 1,-1 0 0,0 1 0,0 0 0,0 0 0,0 0 0,-1 0 0,0 1 0,0-1 0,0 1 0,0 0 0,-1 1 0,0-1 0,0 1 0,0 0 0,0 1-1,0 0 1,0 0 0,-1 0 0,1 0 0,-1 1 0,1 0 0,-1 1 0,-10-1 0,-5 2 91,0 0-1,0 2 1,0 0-1,0 1 1,1 1-1,0 1 1,0 2-1,0-1 1,1 2-1,0 1 1,-28 18-1,35-19-162,1 1-1,-1 0 0,2 0 0,-1 1 0,1 1 1,1 0-1,0 0 0,1 1 0,1 0 0,0 1 1,0 0-1,1 0 0,1 1 0,0-1 0,2 2 1,-7 27-1,9-29-39,1-1 1,1 1-1,0-1 1,0 1-1,1-1 0,1 0 1,1 1-1,-1-1 1,2 0-1,0 0 1,1-1-1,0 1 0,0-1 1,2 0-1,-1 0 1,2-1-1,-1 0 1,2 0-1,-1-1 0,1 0 1,1 0-1,0-1 1,15 10-1,0-1 22,0-1 0,1-1 0,1-1-1,1-2 1,0 0 0,1-2 0,0-2 0,0 0 0,35 5 0,-19-7 94,0-2 1,85-1 0,-106-5-43,0-1 0,0-2 0,0 0 0,-1-1 0,1-1 0,-1-2 0,23-10 0,-41 16-98,1 0 0,-1 0-1,0 0 1,1 0-1,-1 1 1,1 0-1,-1 0 1,1 1-1,0 0 1,-1 0-1,1 0 1,-1 0 0,1 1-1,10 2 1,-1 3-76,0-1-1,-1 2 1,26 15 0,-25-13 49,0-1 1,1 0-1,23 7 0,-16-8 30,0-1 0,0-2 0,1 0 0,-1-1 0,1-1 0,0-2 0,39-3 0,-50 1 45,0 0-1,0-1 0,0-1 1,-1 0-1,1-1 0,-1 0 1,0-1-1,-1 0 0,1-1 1,-1 0-1,-1-1 0,1 0 1,-1-1-1,-1 0 0,12-14 0,-15 15 7,-1 0 0,0-1 0,-1 1 0,0-1 0,0 0 0,-1 0 0,0-1-1,-1 1 1,0-1 0,0 1 0,-1-1 0,-1 0 0,1 0 0,-1 1 0,-1-1-1,-2-10 1,0-2 26,0 0 0,-2 0 0,-1 1 0,-1 0 0,-18-39-1,18 46-61,0 1-1,-1 0 1,-1 0-1,0 1 0,0 0 1,-1 0-1,-1 1 1,0 1-1,0 0 0,-1 0 1,-1 1-1,1 1 0,-2 0 1,1 0-1,-1 2 1,0-1-1,0 2 0,0 0 1,-1 1-1,0 0 1,0 1-1,0 1 0,0 0 1,0 1-1,-1 1 0,1 0 1,0 1-1,0 1 1,-1 0-1,-19 7 0,-10 3-114,2 1 0,-1 3-1,2 2 1,0 1-1,1 3 1,2 1 0,0 2-1,1 1 1,-56 52-1,83-67 26,0 1-1,1 0 1,-15 23-1,23-32 61,1-1 0,0 1 0,-1 0 0,1-1-1,0 1 1,0 0 0,1 0 0,-1 0 0,1 0 0,-1 0 0,1-1-1,0 5 1,0-5 4,1-1-1,-1 0 1,1 1-1,-1-1 1,1 0 0,-1 1-1,1-1 1,0 0-1,0 0 1,0 0-1,0 1 1,0-1 0,0 0-1,0 0 1,0 0-1,0 0 1,0-1-1,0 1 1,1 0 0,-1 0-1,0-1 1,0 1-1,1-1 1,-1 1-1,1-1 1,1 1-1,15 3-107,0 0 0,1-2 0,-1 0 0,1-1-1,-1 0 1,29-4 0,116-23-1448,-110 16 787,129-12-2674,-108 16 1408</inkml:trace>
</inkml:ink>
</file>

<file path=ppt/ink/ink3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6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622 27 3584,'0'-1'102,"0"0"1,0 0-1,1 0 1,-1 1 0,0-1-1,0 0 1,0 0-1,0 0 1,0 0-1,0 1 1,0-1-1,0 0 1,0 0-1,-1 0 1,1 0-1,0 1 1,-1-1-1,1 0 1,0 0-1,-1 1 1,1-1-1,-1 0 1,1 0-1,-1 1 1,1-1 0,-1 1-1,1-1 1,-1 0-1,0 1 1,1-1-1,-1 1 1,0 0-1,0-1 1,1 1-1,-1-1 1,0 1-1,0 0 1,0 0-1,1-1 1,-1 1-1,0 0 1,0 0-1,0 0 1,0 0-1,0 0 1,-5 2 428,0 0 0,1 0 0,0 0 0,0 1 0,-10 6 0,0 0-1052,-102 68 2208,16-9-1561,97-66-92,-111 73 1178,104-66-1061,0-1 0,1 2 0,0-1 0,0 1 0,1 1 0,1 0 0,-14 22 0,21-31-137,0 0 0,0 0 0,0 0 1,0 0-1,0 0 0,0 0 1,1 0-1,-1 0 0,1 0 1,-1 0-1,1 0 0,0 1 1,0-1-1,0 0 0,0 0 0,0 0 1,1 1-1,-1-1 0,0 0 1,1 0-1,0 0 0,-1 0 1,1 0-1,0 0 0,0 0 1,0 0-1,1 0 0,-1 0 1,0-1-1,1 1 0,-1-1 0,1 1 1,-1-1-1,1 1 0,0-1 1,-1 0-1,1 1 0,0-1 1,0 0-1,4 1 0,9 4 37,0-1-1,0-1 0,1 0 1,27 3-1,-20-4 8,132 18 69,-75-12 7,106 25 0,-162-27-90,-1 0 0,0 1-1,0 1 1,-1 1 0,0 2 0,0 0-1,-2 1 1,36 29 0,-52-39 3,-1 0 0,1 0 0,-1 1 0,0 0 1,0 0-1,0 0 0,0 0 0,-1 0 0,1 1 0,-1-1 0,0 1 1,-1-1-1,1 1 0,-1 0 0,0-1 0,0 1 0,0 0 0,-1 0 1,0 0-1,0 0 0,-1 7 0,0-6 42,-1 0 1,1-1-1,-1 1 0,-1 0 1,1-1-1,-1 1 0,0-1 1,0 0-1,-1 0 0,1 0 1,-1-1-1,0 1 0,-1-1 1,1 0-1,-1 0 0,1 0 1,-9 4-1,-5 3 159,-1-2 0,0 0 0,-1-1 0,0 0 0,0-2 0,0 0 0,-1-2 0,-29 3 0,14-3 108,0-3 0,0-1-1,0-1 1,-41-8 0,18-4 128,-88-29 1,72 18-644,29 8-794,35 11-114,0 1-1,0 0 1,-1 0 0,0 2-1,1-1 1,-1 1-1,0 1 1,-22 0 0,15 5-2005</inkml:trace>
</inkml:ink>
</file>

<file path=ppt/ink/ink3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7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608 25 2560,'0'-1'69,"0"0"0,0 1 0,1-1 0,-1 0 0,0 0 0,0 0 0,-1 0 0,1 0 0,0 0 0,0 1 0,0-1 0,-1 0 0,1 0 0,0 0 0,-1 1 0,1-1 0,0 0 0,-1 0 0,1 1 0,-1-1 0,1 0 0,-1 1 0,0-1 0,1 0 0,-1 1 0,0-1 0,1 1 0,-1-1 0,0 1 0,0 0 0,1-1 0,-1 1 0,0 0 0,0-1 0,0 1 0,0 0 0,1 0 0,-1 0 0,0 0 0,0-1 0,0 2 0,0-1 0,0 0 0,0 0 0,1 0 0,-1 0 0,0 0 0,0 1 0,0-1 0,0 0 0,1 1 0,-2 0 0,-51 27 1871,40-19-1799,-43 22-52,27-17 408,1 2-1,-44 34 1,46-30-337,2 1 0,0 1 0,1 1 0,1 1 0,1 1 0,2 1 0,-24 40 0,21-23-59,3 1 0,2 0 0,2 1 0,1 1 0,3 0 0,2 1 0,1 0 0,3 0 0,2 1 0,2-1 0,2 1 0,2 0 0,2-1 0,14 56 0,1-15 404,56 144 0,-64-200-357,3 0 0,0-2 1,2 1-1,1-2 1,2 0-1,0-2 0,40 41 1,-29-48 512,-30-19-739,-1-1-1,1 0 0,0 0 1,-1 0-1,1 0 0,0 0 1,-1 0-1,1 0 1,0 0-1,-1 0 0,1 0 1,0 0-1,-1 0 0,1-1 1,0 1-1,-1 0 0,1 0 1,-1-1-1,1 1 0,0 0 1,-1-1-1,1 1 1,-1-1-1,1 1 0,-1-1 1,1 1-1,-1-1 0,0 1 1,1-1-1,-1 1 0,1-1 1,-1 0-1,0 1 1,0-1-1,1 1 0,-1-1 1,0 0-1,0 1 0,0-1 1,0 0-1,0 1 0,0-1 1,0 0-1,0 0 1,0 1-1,0-1 0,0 0 1,0 1-1,0-1 0,-1 0 1,1-11-1842</inkml:trace>
</inkml:ink>
</file>

<file path=ppt/ink/ink3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8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140 450 3456,'-1'0'132,"1"0"0,0 0 0,0 0 0,0 1-1,0-1 1,0 0 0,0 0 0,-1 0 0,1 0 0,0 0 0,0 0 0,0 0 0,0 0 0,0 0 0,0 0-1,-1 0 1,1 0 0,0 0 0,0 0 0,0 0 0,0 0 0,0 0 0,-1-1 0,1 1 0,0 0 0,0 0 0,0 0-1,0 0 1,0 0 0,0 0 0,0 0 0,0 0 0,-1 0 0,1 0 0,0-1 0,0 1 0,0 0 0,0 0-1,0 0 1,0 0 0,0 0 0,0 0 0,0-1 0,0 1 0,0 0 0,0 0 0,0 0 0,-11 23 1598,-8 29-1835,13-26 332,1 0 0,1 0 1,1 0-1,1 1 0,1-1 0,1 1 1,2-1-1,1 0 0,1 1 0,11 41 1,-10-53-167,1 0 1,0-1-1,1 1 1,0-1-1,1 0 1,1-1 0,0 0-1,1 0 1,0-1-1,1 0 1,0-1-1,1 0 1,0-1-1,1 0 1,0-1 0,1-1-1,-1 0 1,25 10-1,-23-12-10,0-1 0,0 0 0,1-2 0,-1 1 0,1-2 0,0 0 0,-1-1 0,1-1 0,0 0 0,0-1 0,0-1 0,-1 0 0,1-1 0,-1-1 0,1 0 0,-1-1 0,26-13 0,-20 9 0,0-1 0,-1-2 0,0 0 0,0-1 0,-1 0 0,-1-2 0,0 0 0,17-20 0,-27 25-25,0 0 0,0-1-1,-1 0 1,-1 0 0,1 0-1,-2-1 1,0 0 0,0-1-1,-1 1 1,-1-1 0,0 1-1,0-1 1,-1 0-1,-1 0 1,0 0 0,-2-17-1,-3-7 7,-2 0 0,-2 0 0,-1 1 0,-2-1 0,-2 2 0,0 0 0,-3 1 0,-1 0 0,-1 1 0,-2 1 0,-43-53 0,40 59-52,0 2-1,-2 0 1,-1 2-1,0 0 1,-2 2-1,0 2 0,-1 0 1,-37-16-1,48 26-12,1 1 0,-1 1 0,0 0 0,0 1 0,0 1 0,-1 1 0,0 1 0,1 0 0,-1 2 0,0 0 0,0 1 0,0 0 0,1 2 0,-1 0 0,1 1 0,-23 9 0,35-11 13,1 0 0,0 1 1,1-1-1,-1 1 0,0 0 0,1 0 1,-1 1-1,1 0 0,0-1 1,0 1-1,1 0 0,-1 1 0,1-1 1,0 1-1,0-1 0,0 1 0,-1 5 1,1-1-9,0-1 0,1 1 0,0 0 0,1-1-1,0 1 1,0 0 0,1 0 0,0 0 0,3 16 0,1-4-17,0-1-1,2 1 1,0-1-1,2 0 1,0 0-1,1-1 1,1 0-1,14 20 1,-8-17 57,1-1 1,1-1 0,0 0 0,2-2 0,0 0-1,1-1 1,0-1 0,1-2 0,1 0 0,1-1-1,0-1 1,0-1 0,1-1 0,1-2 0,0 0-1,0-2 1,0 0 0,0-2 0,35 1 0,-12-4-31,1-1 0,-1-3 0,0-2 0,0-2 1,70-19-1,-89 16-319,39-10-1362,-64 19 1442,0 1 0,0-1 0,0 1 0,0 0 0,-1 0 0,1 1 0,0-1 0,0 1 0,0 0 0,-1 1 0,9 3 0,14 8-1684</inkml:trace>
</inkml:ink>
</file>

<file path=ppt/ink/ink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7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59 2560,'-13'-56'1429,"12"53"-405,-19 28 1344,11 23-1528,1 0-1,2 1 0,3 0 1,5 90-1,-1-51-364,36 812 1936,-35-876-2218,-2-24-176,0 0-1,0 0 1,0 0-1,0 0 1,0 0-1,0 0 0,0 0 1,1 0-1,-1 0 1,0 0-1,-1-39 213,-1 7-299,3 13 45,1 0-1,0 1 1,1 0 0,1-1 0,0 1 0,2 0-1,0 1 1,1-1 0,1 1 0,16-26 0,-18 36 14,0 0 0,0 0 0,1 1 0,0 0 0,0 1 0,0 0 0,1 0 0,-1 0 0,1 1 0,1 0 0,-1 0 0,0 1 0,1 0 0,0 1 0,-1 0 0,19-2 0,-6 2-20,1 0-1,-1 2 1,1 0 0,-1 1 0,1 2-1,22 5 1,-14-1 26,-1 1-1,0 2 0,0 1 1,-1 1-1,45 27 1,-59-30 50,-1 0 0,0 1 0,0 0 1,-1 1-1,0 0 0,-1 1 0,-1 0 1,0 1-1,0 1 0,-2-1 0,1 1 1,8 22-1,-15-33-5,-1 0 1,1 0-1,-1 0 0,0 1 1,0-1-1,0 1 1,0-1-1,-1 1 0,1-1 1,-1 1-1,0-1 1,0 1-1,0-1 0,-1 1 1,1-1-1,-1 1 1,0-1-1,0 1 0,0-1 1,0 0-1,-1 1 1,1-1-1,-1 0 0,0 0 1,0 0-1,0 0 1,0 0-1,0-1 0,-1 1 1,1-1-1,-1 1 1,0-1-1,0 0 0,0 0 1,0 0-1,0-1 1,0 1-1,0-1 0,-1 1 1,1-1-1,0 0 1,-1 0-1,1-1 0,-1 1 1,1-1-1,-4 1 0,-43 4 265,0-2 0,0-2 0,0-3 0,0-1-1,0-3 1,-85-21 0,62 10-219,-61-17-599,87 21-760,26 15-707,20-2 1861,1 1-1,-1-1 1,1 0-1,0 1 1,-1-1-1,1 0 1,0 1-1,-1-1 0,1 1 1,0-1-1,-1 1 1,1-1-1,0 1 1,0-1-1,0 1 1,-1-1-1,1 1 1,0-1-1,0 1 1,0-1-1,0 1 0,0-1 1,0 1-1,0 0 1,0-1-1,0 1 1,0-1-1,1 1 1,-1-1-1,0 1 1,0-1-1,0 1 1,1 0-1,3 4-2205</inkml:trace>
</inkml:ink>
</file>

<file path=ppt/ink/ink3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9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6 121 2432,'0'0'93,"0"0"-1,-1 0 1,1-1 0,0 1-1,-1 0 1,1 0 0,0 0-1,-1-1 1,1 1 0,0 0-1,0 0 1,-1-1 0,1 1-1,0 0 1,0-1 0,0 1-1,0 0 1,-1-1 0,1 1-1,0 0 1,0-1 0,0 1-1,0 0 1,0-1 0,0 1-1,0 0 1,0-1 0,0 1-1,0-1 1,0 1 0,0 0-1,0-1 1,0 1 0,0 0-1,0-1 1,0 1 0,1 0-1,-1-1 1,0 1 0,0 0-1,0-1 1,0 1 0,1 0-1,-1 0 1,0-1 0,0 1-1,1 0 1,-1 0 0,0-1-1,1 1 1,-1 0 0,0 0-1,1 0 1,-1 0 0,0-1-1,1 1 1,-1 0 0,0 0-1,1 0 1,-1 0 0,0 0-1,1 0 1,0 0 0,33-10 3,-22 7 127,13-4 175,-1 2-1,1 0 1,0 2-1,0 1 1,26 1-1,4-2-51,374-45 1681,-284 30-1622,-144 18-410,-1 0 0,0 0 0,1 0 0,-1 0 1,0 0-1,0 0 0,1 0 0,-1 0 0,0 0 0,1 0 0,-1 0 1,0 0-1,0 1 0,1-1 0,-1 0 0,0 0 0,0 0 0,1 0 1,-1 0-1,0 1 0,0-1 0,1 0 0,-1 0 0,0 0 0,0 1 1,0-1-1,0 0 0,1 0 0,-1 0 0,0 1 0,0-1 0,0 0 1,0 1-1,0-1 0,0 0 0,0 0 0,1 1 0,-1-1 0,0 0 1,0 1-1,0-1 0,0 0 0,0 0 0,0 1 0,0-1 0,-1 0 0,1 1 1,0-1-1,0 0 0,0 0 0,0 1 0,0-1 0,0 0 0,0 0 1,-1 1-1,1-1 0,0 0 0,0 0 0,0 0 0,-1 1 0,1-1 1,0 0-1,-11 17-542,1-9-99,0-1-1,0 0 1,-1-1 0,1 0 0,-1-1 0,-15 6 0,-13 3-1039</inkml:trace>
</inkml:ink>
</file>

<file path=ppt/ink/ink3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29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43 2432,'-1'-2'219,"-1"-1"0,1 0 0,1 0 1,-1 0-1,0 0 0,1 0 0,-1 0 0,1 0 0,0-1 0,1-5 1,-2 9-152,1 1 1,0-1 0,0 0 0,0 0-1,0 0 1,-1 0 0,1 0-1,0 0 1,0 0 0,0 0 0,-1 0-1,1 0 1,0 0 0,0 0 0,0 0-1,-1 0 1,1 0 0,0 0 0,0 0-1,0 0 1,0 0 0,-1 0 0,1 0-1,0 0 1,0 0 0,0 0 0,-1 0-1,1-1 1,0 1 0,0 0 0,0 0-1,0 0 1,0 0 0,-1 0 0,1-1-1,0 1 1,0 0 0,0 0 0,0 0-1,0 0 1,0-1 0,0 1 0,0 0-1,0 0 1,0 0 0,-1 0 0,1-1-1,0 1 1,0 0 0,0 0 0,0 0-1,0-1 1,-12 15 874,7-2-814,1-1 0,0 1-1,1 1 1,0-1 0,1 0 0,0 1 0,1-1 0,0 1-1,3 20 1,16 116 1424,-17-145-1535,13 69 557,8 49 214,-20-108-680,-1-1 1,-1 1 0,0-1 0,-1 1 0,-1-1 0,-5 24 0,6-32-114,-1 0 0,-1 0 0,1-1 0,0 1 0,-1-1 0,0 1 0,-6 6 0,9-10-60,-1-1 1,1 1 0,-1 0 0,1 0-1,-1-1 1,0 1 0,1 0-1,-1-1 1,0 1 0,0 0 0,0-1-1,1 1 1,-1-1 0,0 1-1,0-1 1,0 0 0,0 1 0,0-1-1,0 0 1,0 0 0,0 0-1,0 0 1,1 0 0,-1 0 0,0 0-1,0 0 1,0 0 0,0 0-1,0 0 1,0 0 0,0-1 0,0 1-1,0 0 1,0-1 0,0 1 0,0-1-1,1 1 1,-1-1 0,0 1-1,0-1 1,1 0 0,-1 1 0,0-1-1,0-1 1,-6-10-1750</inkml:trace>
</inkml:ink>
</file>

<file path=ppt/ink/ink3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0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0 379 2816,'0'-9'356,"1"-1"0,-1 0 0,1 1 0,1-1 0,0 1 0,0 0 1,1 0-1,0 0 0,1 0 0,0 0 0,0 0 0,6-8 0,-3 6-154,1 1-1,0 0 0,0 0 1,1 1-1,0 0 1,0 0-1,1 1 0,15-10 1,-7 6-57,1 1 0,1 1 0,-1 0 1,22-6-1,-31 13-36,0 0 1,0 0 0,0 1 0,0 1-1,0-1 1,1 2 0,-1-1 0,0 2-1,0-1 1,1 1 0,-1 1 0,0 0-1,0 0 1,0 1 0,-1 0 0,1 1-1,0 0 1,-1 1 0,0 0 0,13 9-1,-12-6 2,1 2 0,-1-1 0,0 1 0,-1 1 0,0 0 0,-1 0 0,0 0-1,-1 1 1,0 1 0,-1-1 0,0 1 0,-1 0 0,-1 0 0,6 25 0,-4 1 259,2 44 1,-7-61-242,0 0-1,2 1 1,0-1 0,1 0-1,2 0 1,0-1 0,18 41-1,-18-51-85,-1-1 14,1 1 1,1-1-1,13 17 1,-17-24-35,0 0 0,0 0 0,0 0 0,0-1 0,0 0 0,1 1 0,-1-1 0,1-1 0,0 1-1,-1 0 1,1-1 0,0 0 0,0 0 0,0 0 0,6 1 0,8-2 25,0-1 0,-1 0 0,1-1 0,-1 0 0,1-2 0,-1 0 0,0-1 0,18-8 0,-10 3 20,0-2-1,-1 0 0,0-2 0,36-27 0,-40 25-43,-2-1 0,0 0-1,-1-2 1,0 0 0,-2 0-1,0-2 1,-2 0 0,0 0-1,-1-1 1,-1-1 0,-1 0 0,-2-1-1,0 1 1,-1-1 0,-1-1-1,-2 0 1,3-35 0,-7 37 42,0 0 1,-7-43-1,6 59-190,0-1 0,-1 1 0,1 0 0,-2 0 1,1 0-1,-1 1 0,0-1 0,0 0 0,-1 1 0,1 0 0,-2 0 0,1 0 0,-7-6 0,8 10-342,0 1 0,0-1 0,0 1 0,0 0 0,0 0 0,-1 0 0,1 0 0,0 1 0,-1-1 0,1 1 0,0 0 0,-1 0 0,1 0 1,0 0-1,-1 1 0,1-1 0,0 1 0,-4 1 0,-13 4-1582</inkml:trace>
</inkml:ink>
</file>

<file path=ppt/ink/ink3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0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1 3072,'1'0'186,"1"1"0,-1-1 1,0 1-1,0-1 0,0 1 0,0 0 0,0-1 1,0 1-1,0 0 0,0 0 0,-1-1 1,1 1-1,0 0 0,0 0 0,0 0 0,-1 0 1,1 0-1,-1 0 0,1 1 0,-1-1 0,1 0 1,-1 0-1,0 0 0,1 0 0,-1 1 1,0-1-1,0 0 0,0 2 0,5 49 1229,-4-39-1126,0 68 475,-4 0 0,-14 92 0,-4 70 976,16-86-850,8 466 3339,-2-619-4123,1 64 1010,-2-66-1085,0 0-1,0 0 1,0 0-1,0 0 1,0 0-1,0 0 1,-1 1-1,1-1 1,-1 0-1,1 0 1,-1 0-1,0-1 1,0 1-1,0 0 1,0 0-1,0 0 0,0 0 1,0-1-1,-1 1 1,1-1-1,-1 1 1,1-1-1,-1 1 1,-2 0-1,4-2-79,0 1 0,-1-1 1,1 0-1,0 0 0,-1 0 0,1 1 0,-1-1 0,1 0 0,0 0 0,-1 0 0,1 0 0,-1 0 0,1 0 0,-1 0 0,1 0 0,0 0 0,-1 0 0,1 0 0,-1 0 1,1 0-1,0 0 0,-1-1 0,1 1 0,-1 0 0,1 0 0,0 0 0,-1-1 0,1 1 0,0 0 0,-1 0 0,1-1 0,0 1 0,-1 0 0,1-1 0,0 1 1,0 0-1,-1-1 0,1 1 0,0 0 0,0-1 0,0 1 0,-1-1 0,1 1 0,0 0 0,0-1 0,0 1 0,0-1 0,0 0 0,5-19-3120,4 3 609</inkml:trace>
</inkml:ink>
</file>

<file path=ppt/ink/ink3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1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3328,'0'0'24,"0"0"-1,0 0 1,0 0 0,0-1-1,0 1 1,0 0 0,0 0 0,1 0-1,-1-1 1,0 1 0,0 0-1,0 0 1,0 0 0,0 0-1,0 0 1,0-1 0,0 1 0,0 0-1,0 0 1,1 0 0,-1 0-1,0 0 1,0 0 0,0-1-1,0 1 1,0 0 0,1 0 0,-1 0-1,0 0 1,0 0 0,0 0-1,0 0 1,1 0 0,-1 0-1,0 0 1,0 0 0,0 0 0,0 0-1,1 0 1,-1 0 0,0 0-1,0 0 1,0 0 0,0 0 0,1 0-1,-1 0 1,0 0 0,0 0-1,0 0 1,0 0 0,1 0-1,-1 0 1,0 1 0,0-1 0,0 0-1,0 0 1,0 0 0,0 0-1,1 0 1,-1 0 0,0 1-1,0-1 1,12 6 426,-1 0 0,1 1-1,-1 0 1,0 0-1,-1 2 1,0-1 0,0 1-1,-1 1 1,12 14 0,-1 2-221,-2 0 0,31 58 0,93 230 1004,-118-246-670,-2 1 0,22 125 1,-34-133-278,-3 0 1,-3 1 0,-2 0 0,-3-1 0,-3 1-1,-2 0 1,-3-1 0,-21 74 0,-46 85 396,58-193-1071,18-27 358,0 0 1,0 1-1,-1-1 0,1 0 0,0 1 0,-1-1 0,1 0 0,0 0 0,-1 1 0,1-1 0,0 0 0,-1 0 0,1 0 0,-1 0 0,1 1 0,0-1 0,-1 0 0,1 0 0,-1 0 0,1 0 0,0 0 1,-1 0-1,1 0 0,-1 0 0,1 0 0,-1 0 0,1 0 0,0-1 0,-1 1 0,1 0 0,-1 0 0,1 0 0,0 0 0,-1-1 0,1 1 0,0 0 0,-1 0 0,1-1 0,0 1 0,-1 0 0,1-1 0,0 1 1,0 0-1,-1-1 0,1 1 0,0 0 0,0-1 0,0 1 0,-1-1 0,1 1 0,0 0 0,0-1 0,0 1 0,0-1 0,0 1 0,0 0 0,0-1 0,0 1 0,0-1 0,0 1 0,0 0 0,0-1 1,0 0-1,0-1-199,0 0 0,0-1 1,0 1-1,1 0 1,-1-1-1,0 1 0,1 0 1,-1 0-1,1-1 1,0 1-1,0 0 0,0 0 1,0 0-1,0 0 1,0 0-1,1 0 1,-1 0-1,1 1 0,2-3 1,8-13-1152,9-22-668</inkml:trace>
</inkml:ink>
</file>

<file path=ppt/ink/ink3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1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3712,'11'-5'285,"-1"0"0,1 1 0,0 1-1,0 0 1,1 0 0,-1 1 0,1 0 0,-1 1 0,20 1 0,35-5 2498,24-1-2117,108 5 0,-83 3-377,-55 4-3297,-68-6 1707</inkml:trace>
</inkml:ink>
</file>

<file path=ppt/ink/ink3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1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3456,'1'2'151,"1"-1"1,0 1-1,-1 0 0,1 0 1,-1 0-1,0 0 0,0 0 1,0 0-1,0 1 0,0-1 1,0 0-1,0 0 1,-1 1-1,1-1 0,-1 5 1,2 0 412,2 9 432,1 1 0,-2 0-1,3 30 1,-6-10-396,-6 64 0,-1 3-471,7-21 650,3-1 0,3 0-1,31 143 1,-32-172-4875,-1-56 2283</inkml:trace>
</inkml:ink>
</file>

<file path=ppt/ink/ink3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3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607 61 3456,'-6'-6'373,"0"0"0,0 1 0,-1 0 0,0 0 0,0 0 0,0 1 0,0 0 0,-1 0 0,0 1 0,0 0-1,0 0 1,-14-2 0,9 3-37,-1 1-1,0 1 0,0 1 0,1 0 1,-1 0-1,0 1 0,-17 6 0,24-6-365,-145 41 643,134-36-394,-1 2 0,1 0 1,0 0-1,1 2 1,-31 24-1,39-28-157,1 0 0,1 1-1,-1 0 1,1 1 0,0-1 0,1 1 0,-8 16-1,12-22-59,1 0 0,0 0 0,0 0 0,0 0 0,0 0 0,0 0 0,0 0 0,1 0 0,0 0 0,-1 0 0,1 1 0,0-1 0,1 0 0,-1 0-1,1 0 1,-1 0 0,1 0 0,0 1 0,0-1 0,0-1 0,0 1 0,1 0 0,-1 0 0,1 0 0,0-1 0,0 1 0,0-1 0,0 1 0,0-1 0,4 3 0,8 6 10,1-1 1,0 0-1,0-1 1,1 0-1,25 8 1,89 25 218,-72-25-153,120 30 208,54 18 228,-204-55-391,-1 1 1,0 2-1,-1 0 0,0 2 1,-1 1-1,24 21 1,-42-32-41,-1 1 0,0 1 0,-1-1 1,0 1-1,0 0 0,0 0 1,4 9-1,-8-13-31,1-1 0,-1 1 0,0 0 0,1 0 0,-2 0 1,1 0-1,0 1 0,0-1 0,-1 0 0,0 0 0,1 0 0,-1 0 1,-1 1-1,1-1 0,0 0 0,-1 0 0,1 0 0,-1 0 0,0 1 1,0-1-1,-3 4 0,-4 4 94,-1 0 1,-1-1-1,0-1 1,0 1 0,-1-2-1,0 1 1,0-2-1,-1 1 1,0-2-1,0 1 1,-1-2-1,1 0 1,-21 6-1,10-5-55,-1 0 0,0-1 0,0-2 0,-1 0 0,1-2 0,-47-2 0,-9-12-26,75 12-111,-1 0 0,1 0 0,0-1 0,0 1 0,0-1-1,1-1 1,-1 1 0,0-1 0,1 0 0,-1 0 0,1 0 0,-6-6 0,9 7-42,0 1 0,0-1 0,0 0 1,0 0-1,0 1 0,0-1 0,1 0 0,-1 0 0,1 0 0,0 0 0,-1 0 0,1 0 0,0 0 0,0 1 0,0-1 0,0 0 0,0 0 0,1 0 0,-1 0 0,1 0 0,-1 0 0,1 0 0,0 1 0,-1-1 0,1 0 0,0 0 0,0 1 0,0-1 0,1 0 0,-1 1 0,0 0 0,0-1 0,1 1 0,-1 0 0,1-1 0,-1 1 0,1 0 0,3-1 0,6-6-931,1 1 0,0 1 0,25-11 0,-36 17 953,45-18-2344,11-6-22</inkml:trace>
</inkml:ink>
</file>

<file path=ppt/ink/ink3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3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4608,'-18'8'2304,"18"30"-2560,0-29 4224,0 3-3968,0 5 128,5 8 0,5 5 0,5-2-256,0 3 128,0-16-768,0-6 0,0-5-640,-5-8 128</inkml:trace>
</inkml:ink>
</file>

<file path=ppt/ink/ink3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3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87 5888,'-30'-55'2944,"30"48"-7040,9 7 5504,7-4-2944,-16-17 128</inkml:trace>
</inkml:ink>
</file>

<file path=ppt/ink/ink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7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90 2304,'13'6'5043,"18"-4"-3326,35-3-1326,-65 1-353,96-7 794,0-4 0,115-28 0,4-1-2581,-208 41 341,-6 7-128</inkml:trace>
</inkml:ink>
</file>

<file path=ppt/ink/ink3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4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 3456,'0'1'376,"1"1"0,-1 0 1,1-1-1,0 1 0,-1-1 0,1 1 1,0-1-1,0 1 0,0-1 0,0 0 1,0 1-1,1-1 0,-1 0 0,2 1 1,15 23 272,-2 25 12,-3 0 1,-2 1-1,-2 0 0,4 98 1,-20-118 109,0-26-170,0-21-288,4 3-243,1-2 1,1 1 0,0 0-1,1 0 1,1 0-1,4-28 1,1 11-108,1 0 1,13-33-1,-13 50 36,0-1 0,1 1 0,1 1 0,0-1 0,1 1-1,0 1 1,1 0 0,0 0 0,1 1 0,0 1 0,1 0 0,0 1 0,1 0 0,0 1 0,0 0 0,1 1 0,-1 1 0,2 0 0,28-6 0,-34 10 19,-1 1 1,1 0-1,0 1 1,0 0-1,0 1 1,0 0-1,-1 1 1,1 0-1,0 0 1,-1 1-1,0 0 1,0 0-1,0 1 1,0 1-1,0-1 1,-1 1-1,1 1 1,8 7 0,8 9 85,0 1 0,-1 2 0,37 49 0,-42-50 63,-1 1 0,-2 1 0,-1 0 0,-1 1 0,15 40 0,-26-56-56,-1-1 0,0 0 0,-1 0 0,0 1-1,-1 10 1,0-19-111,0 0 0,0 1-1,-1-1 1,1 1-1,-1-1 1,1 0 0,-1 1-1,0-1 1,0 0 0,0 0-1,0 1 1,-1 1-1,1-3-53,0-1-1,0 1 0,1-1 1,-1 1-1,0-1 1,0 1-1,0-1 0,1 0 1,-1 1-1,0-1 0,0 0 1,0 1-1,0-1 1,0 0-1,0 0 0,0 0 1,0 0-1,1 0 0,-1 0 1,0 0-1,0 0 0,0-1 1,0 1-1,0 0 1,0 0-1,0-1 0,0 1 1,1-1-1,-1 1 0,0 0 1,-1-2-1,0 1-169,1 0-1,0 0 1,0 0 0,-1-1-1,1 1 1,0 0-1,0 0 1,0-1 0,0 1-1,0-1 1,1 1 0,-1-1-1,0 1 1,1-1-1,-1 1 1,1-1 0,-1 0-1,1 1 1,0-1-1,0 0 1,-1 0 0,1 1-1,1-1 1,-1 0-1,0 1 1,1-4 0,-1-40-2080</inkml:trace>
</inkml:ink>
</file>

<file path=ppt/ink/ink3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5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563 14 3584,'-2'-1'110,"1"-1"-1,-1 1 1,0 0 0,0-1 0,0 1 0,0 0-1,0 0 1,0 1 0,0-1 0,0 0 0,-1 1-1,1-1 1,0 1 0,0-1 0,0 1 0,-1 0-1,1 0 1,0 0 0,0 1 0,-1-1 0,1 0-1,0 1 1,-4 1 0,0 1 396,0 1 1,0 0-1,1 1 1,0-1-1,0 1 0,-8 9 1,1-1-373,-27 24 569,24-23-564,1 0 0,0 1 0,-22 32 0,-29 58 871,6 2-1,-77 190 1,120-255-790,3 1 1,1 1-1,1 0 0,3 1 0,2-1 1,2 1-1,2 1 0,3 50 0,2-63-86,1 0-1,2 0 1,1-1-1,2 0 1,1 0-1,1-1 1,2 0-1,1-1 1,1 0-1,2-2 1,35 48-1,-30-49-69,191 263 555,-202-279-2323,-8-9-1968,-11-9 1347</inkml:trace>
</inkml:ink>
</file>

<file path=ppt/ink/ink3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6.0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170 231 3072,'1'0'129,"1"0"-1,-1 0 1,0 0 0,0-1 0,0 1-1,0 0 1,0-1 0,0 1 0,0-1-1,0 1 1,0-1 0,0 1 0,0-1-1,0 0 1,-1 0 0,1 1 0,0-1-1,0 0 1,-1 0 0,2-1 0,-1 0 303,4 1 2082,-4 9-1844,-4 9-78,-21 58 103,13-44-203,1 0 1,1 1-1,2 0 0,-5 62 1,11-65-339,2-1 0,1 1-1,2-1 1,0 0 0,2 0 0,1 0 0,1-1 0,1 0 0,2 0-1,1-1 1,17 29 0,-21-43-108,-1 0-1,2-1 1,0 0 0,0 0-1,1-1 1,0 0-1,0-1 1,1 0 0,1-1-1,-1 0 1,1-1 0,1 0-1,-1-1 1,1 0-1,0-1 1,1-1 0,-1 0-1,1 0 1,0-2-1,0 1 1,0-2 0,0 0-1,0-1 1,19-1 0,-17-1-9,0-1 1,0-1 0,0 0 0,0-1 0,-1-1 0,0 0-1,0-1 1,-1 0 0,0-1 0,0-1 0,-1-1 0,0 1-1,0-2 1,-1 0 0,-1-1 0,0 0 0,-1 0 0,0-1-1,15-25 1,-15 21-16,-1-1 0,-1 1 0,0-1 0,-2-1 0,0 0 0,-1 1 0,-1-2 0,0 1 0,-2 0 0,0-1 0,-1 1 0,-1-1 0,-1 1 0,-1-1 0,0 1 0,-6-23 0,-3 9-11,0 1-1,-3 0 1,0 0 0,-2 2-1,-1 0 1,-2 0 0,0 2-1,-2 0 1,-1 2 0,-2 0-1,0 2 1,-1 0 0,-53-36-1,60 48-11,-1 1-1,-1 0 1,1 2-1,-2 0 1,1 2-1,-1 0 0,0 1 1,-43-6-1,34 9-59,-1 2-1,1 1 0,-1 1 1,1 1-1,-56 12 0,81-13 41,1 0 0,-1 0 0,1 0 0,-1 1 0,1-1 0,0 1 0,0 0 0,0 0 0,0 1 0,0-1 0,0 1 0,1 0 0,-1 0 0,1 0 0,0 0 0,0 1-1,0-1 1,0 1 0,1 0 0,-1 0 0,1 0 0,-2 4 0,3-3 1,0 1-1,0-1 0,1 0 1,-1 0-1,1 0 1,0 0-1,1 0 0,-1 0 1,1 0-1,0 1 1,0-1-1,0-1 1,1 1-1,0 0 0,0 0 1,0-1-1,1 1 1,-1-1-1,6 7 1,12 15-15,2-1 0,1-1 0,1-1 0,1-1 0,1-1 0,1-1 0,0-2 0,2 0 0,0-2 0,44 17 1,-50-24 74,1-1 0,1-1 0,-1-1 0,1-2 1,0 0-1,0-2 0,36 0 0,-16-4 93,0-2 0,-1-2 0,54-13 0,-83 14-361,1 0 0,-1-1 0,18-10 0,-15 7-673,-17 9 772,0 0 0,-1-1 0,1 1 0,0 0 0,0 0 0,0-1 0,-1 1 0,1 0 0,0 0 0,0 0 0,0 0 0,0 0 0,-1 0 0,1 0 0,0 0 0,0 0 0,0 1 0,0-1 0,-1 0 0,1 0 0,0 1 0,0-1 0,-1 1 0,1-1 0,0 0 0,0 1 0,-1-1 1,1 1-1,-1 0 0,1-1 0,0 1 0,-1-1 0,1 1 0,-1 0 0,0 0 0,1-1 0,-1 1 0,1 0 0,-1 0 0,0-1 0,0 1 0,1 0 0,-1 1 0,0-1-1940</inkml:trace>
</inkml:ink>
</file>

<file path=ppt/ink/ink3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6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0 152 3584,'3'-2'265,"-1"-1"0,0 1 1,1 0-1,-1-1 0,1 1 1,-1 0-1,1 1 0,0-1 0,0 0 1,0 1-1,0 0 0,0-1 1,0 1-1,0 0 0,1 1 0,-1-1 1,4 0-1,64-6 1893,-63 6-2393,150 1 1010,48-2 846,-186 0-1509,1 0-1,0-2 0,-1-1 0,0 0 0,0-1 0,0-1 0,27-15 1,-43 20-363,0-1 1,0 0 0,-1 0 0,1 0 0,-1 0 0,1-1 0,-1 1 0,0-1-1,3-6 1,-5 9 183,-1 1-1,0-1 0,1 1 1,-1-1-1,0 1 0,0-1 1,1 1-1,-1-1 0,0 1 1,0-1-1,0 0 0,0 1 1,0-1-1,0 1 0,0-1 1,0 0-1,0 1 0,0-1 0,0 1 1,0-1-1,0 0 0,-1 1 1,1-1-1,0 1 0,0-1 1,-1 1-1,1-1 0,-1 0 1,0 0-16,0 1 1,-1-1-1,1 1 1,-1-1-1,1 1 1,-1-1-1,1 1 1,-1 0-1,1 0 1,-1 0-1,1 0 1,-1 0-1,1 0 1,-1 0-1,0 0 1,-2 2-1,-20 1-1602</inkml:trace>
</inkml:ink>
</file>

<file path=ppt/ink/ink3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6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 3456,'-7'-10'878,"5"13"500,8 29 1619,1 8-1808,40 197 1047,-28-159-996,10 88-1,-28-159-1194,-1 0 0,0 0 0,0 0 0,0 0 0,-3 12 0,2-16-241,1-1 0,-1 0 1,0 1-1,0-1 0,0 0 0,0 0 1,0 0-1,0 0 0,-1 0 1,1 0-1,-1 0 0,1 0 1,-1 0-1,0-1 0,0 1 0,0 0 1,0-1-1,0 0 0,0 1 1,-3 0-1,-4-1-1617</inkml:trace>
</inkml:ink>
</file>

<file path=ppt/ink/ink3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7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3 328 2944,'-1'-2'156,"1"0"0,-1 0 1,1-1-1,0 1 0,0 0 0,0 0 1,0-1-1,0 1 0,0 0 0,1 0 1,-1 0-1,1-1 0,0 1 0,-1 0 1,1 0-1,0 0 0,0 0 0,0 0 1,1 0-1,-1 0 0,0 1 0,1-1 1,3-3-1,2 0 144,0 0 0,0 0 0,1 1 0,-1 0 0,10-3 0,12-7-346,15-7 522,1 2 1,62-16-1,-91 30-309,1 1 0,0 1 0,0 0 0,0 1 0,0 1 0,29 2 0,-40 0-105,1-1 0,-1 1 1,0 0-1,0 0 0,0 1 0,0 0 1,0 0-1,-1 0 0,1 1 0,-1 0 1,1 0-1,-1 0 0,0 1 1,0-1-1,0 1 0,-1 0 0,1 1 1,-1-1-1,0 1 0,0 0 0,5 9 1,1 10 253,-1 1 0,7 29 0,-8-24 42,20 47 0,-19-57-228,1-1 0,0-1 0,25 33 0,-29-44-86,2 1 0,-1-1-1,1 0 1,0 0 0,0-1 0,1 0 0,0-1 0,0 1-1,0-2 1,12 5 0,12 2 58,1-1-1,0-2 0,63 6 1,-87-13-83,0-1 0,0 0 0,0 0 1,0-1-1,0-1 0,0 0 0,0 0 1,0-1-1,11-4 0,3-5 45,0 0 0,23-17 0,-13 9 42,-13 7-58,-1 0 0,0-1 0,-1-1 0,-1-1 0,33-36 0,-40 38-46,-1 0-1,0-1 0,-1 0 0,-1-1 0,0 0 0,-1 0 1,-1-1-1,8-32 0,-11 35-47,0 0-1,-1 0 1,0-1 0,-1 1 0,-1-1 0,0 1 0,-3-20-1,1 27-78,1 1 0,-1-1-1,0 1 1,-1 0-1,0-1 1,0 1 0,0 0-1,0 1 1,-1-1-1,0 0 1,-1 1 0,1 0-1,-1 0 1,0 1-1,0-1 1,0 1 0,-1 0-1,-7-5 1,4 6-329,1 0-1,-1 0 1,0 1 0,0 0 0,0 0-1,0 1 1,0 1 0,0-1 0,0 1-1,0 1 1,-10 1 0,16-2 316,-43 5-1782</inkml:trace>
</inkml:ink>
</file>

<file path=ppt/ink/ink3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8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 2816,'0'0'356,"6"-2"2830,-4 3-3114,-1 0-1,0-1 1,0 1 0,0 0 0,0 0 0,-1 0 0,1 0-1,0 0 1,0 0 0,-1 0 0,1 0 0,0 0-1,-1 0 1,1 1 0,-1-1 0,1 0 0,-1 0 0,1 2-1,3 13 159,0 0-1,0 1 1,-1-1-1,-1 1 1,-1 0-1,-1 0 1,-1 18-1,-21 123 1060,6-56-104,-27 506 3358,42-378-3159,4-80-416,-8-1 0,-24 154 0,13-231-536,13-61-3040,3-13 2317,1 0 0,0-1 0,0 1 0,0 0 0,0 0 0,0 0 0,0 0 0,1 0 0,-1 0 0,1 0 0,-1 1 0,1-1 0,-1 1 0,1-1 0,0 1 0,0-1 0,3-1 0,13-12-1638,12-15-759</inkml:trace>
</inkml:ink>
</file>

<file path=ppt/ink/ink3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8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3200,'9'-1'392,"-1"1"0,1 0 1,-1 0-1,1 1 0,-1 0 1,1 1-1,-1-1 0,0 2 0,0-1 1,0 1-1,0 0 0,0 1 1,0 0-1,-1 0 0,0 0 0,0 1 1,13 11-1,11 20-32,-2 0-1,-1 2 1,-2 1-1,-2 1 1,-2 1 0,20 49-1,-20-32 517,21 91-1,-21-69-279,-3-6 33,-3 0 0,-3 2 1,-3-1-1,-4 1 0,-3 84 1,-3-156-599,-2 56 620,-16 105-1,15-147-581,-1 0 0,-1-1 0,-1 0 0,0 0 0,-2 0 0,0 0 0,0-1 0,-2-1 0,0 1-1,-13 14 1,20-27-89,0 0 0,1 0 0,-1-1 0,0 0 0,0 1 0,-1-1 0,1 0 0,0 0 0,-1-1 0,1 1 0,-1-1 0,0 0 0,1 0 0,-1 0 0,0 0 0,0-1 0,0 1 0,1-1 0,-1 0 0,0 0 0,0-1 0,0 1 0,0-1 0,1 0 0,-1 0 0,-3-1-1,3 1-286,0-1 0,1 0 0,-1 0 0,1 0 0,0 0 0,-1 0 1,1-1-1,0 1 0,1-1 0,-1 0 0,0 0 0,1 0 0,-1 0 0,1 0 0,0 0 0,-2-5 0,3-5-2232,6-4-42</inkml:trace>
</inkml:ink>
</file>

<file path=ppt/ink/ink3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9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4736,'21'-4'2304,"59"8"-2304,-50-4 3456,10 0-3456,9 0 0,12 0 0,-10-4 128,-17-2-128,-4 3 0,1-1 0,-11-6 128,-10 7-1152,-1 6 128,-18 11-384,-12-1 0</inkml:trace>
</inkml:ink>
</file>

<file path=ppt/ink/ink3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39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6016,'51'21'2944,"-2"-13"-3200,-19-4 5760,25 1-5504,12-1 128,-3 0 128,-3 0 0,-6-4-1280,-21-4 128,-13 0-896,-21-9 0</inkml:trace>
</inkml:ink>
</file>

<file path=ppt/ink/ink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8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3456,'-2'0'128,"1"1"0,-1-1 1,1 1-1,-1 0 0,1 0 1,0 0-1,0-1 0,-1 1 1,1 1-1,0-1 0,0 0 1,0 0-1,0 0 0,0 0 0,0 1 1,1-1-1,-1 0 0,0 1 1,1-1-1,-1 1 0,1-1 1,-1 1-1,1-1 0,0 1 0,-1-1 1,1 1-1,0-1 0,0 3 1,4 54 2542,-1-29-2770,7 76 462,4 0-1,36 135 1,-44-218-499,8 41 550,-13-59-657,-1-1 0,1 1 0,-1 0 0,0 0 0,0 0 1,-1-1-1,1 1 0,-1 0 0,0 0 0,1-1 0,-2 1 0,-1 5 0,-2-5-1058</inkml:trace>
</inkml:ink>
</file>

<file path=ppt/ink/ink3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27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2176,'3'2'186,"-1"0"0,1 0 0,-1-1 0,1 1 0,0-1 0,0 1 0,0-1 1,0 0-1,0 0 0,0 0 0,0 0 0,0-1 0,0 1 0,0-1 0,0 0 0,6 0 0,63-1 235,62-6 165,226 17 1,-294 7-203,-67-6-504,-2 8-2213,8-10 1437</inkml:trace>
</inkml:ink>
</file>

<file path=ppt/ink/ink3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28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757 0 1408,'0'2'115,"-1"-1"0,1 1 0,-1-1 1,0 0-1,1 1 0,-1-1 0,0 0 0,0 1 1,0-1-1,0 0 0,0 0 0,0 0 0,0 0 0,-3 1 1,1 1 82,0 0 0,1 0 1,-1 0-1,0 0 1,1 0-1,0 0 1,0 1-1,0-1 0,-2 6 1,-4 32 24,2 1 0,1 1 0,3 67 0,19 131 314,1-1-46,-34 267 652,6-418-858,-3 0 0,-5-1 0,-45 138-1,60-217-242,0-1 0,-1 1 0,0-1 0,-1 1-1,0-1 1,0-1 0,-1 1 0,0-1 0,0 0-1,-1 0 1,-13 10 0,14-13-9,0 0 0,0-1 1,0 0-1,0 0 0,-1 0 0,1-1 1,-1 0-1,1 0 0,-1-1 0,0 0 1,0 0-1,0-1 0,0 1 0,0-2 1,1 1-1,-11-2 0,-2-2 29,1-1 0,0-1 0,0-1 0,0 0 0,0-1-1,1-1 1,1-1 0,0 0 0,0-1 0,1-1 0,0 0 0,1-1 0,0 0 0,-16-22 0,10 9-24,2 0 1,0-1-1,2 0 1,1-2 0,1 0-1,2 0 1,-17-59-1,26 79-49,1 0 0,0 1 0,0-1 0,1 0-1,1 0 1,-1 0 0,1 0 0,1 0 0,-1 0 0,2 0-1,-1 1 1,1-1 0,1 0 0,-1 1 0,2-1 0,-1 1-1,1 0 1,0 0 0,1 0 0,9-13 0,-11 18-12,1 0 1,-1 1-1,1-1 1,-1 1-1,1-1 1,0 1-1,-1 0 1,1 0-1,0 1 1,1-1 0,-1 1-1,0 0 1,0 0-1,0 0 1,1 1-1,4-1 1,75 4-1047,-69-1 728,31 2-939,3 5-128</inkml:trace>
</inkml:ink>
</file>

<file path=ppt/ink/ink3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28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2432,'9'4'1152,"31"-4"-128,-25-4 1152,10 4-1920,11-4 0,9 4 384,25 4 128,1-4-896,-1 0 128,0 0 512,0 0 0,0 0-128,-15 4 0,-6-4-256,-7 0 0,-14-4-1408,-13 8 0</inkml:trace>
</inkml:ink>
</file>

<file path=ppt/ink/ink3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8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418 376 2816,'15'-61'5269,"-16"61"-5226,1 0-1,-1 0 1,1 0 0,-1 0-1,1 0 1,-1 0 0,0 0-1,1 0 1,-1 0 0,1 0-1,-1 0 1,1 1 0,-1-1-1,1 0 1,-1 0 0,1 0-1,-1 1 1,1-1 0,-1 0-1,1 1 1,0-1 0,-1 0-1,1 1 1,-1-1 0,1 1-1,0-1 1,-1 0 0,1 1-1,0-1 1,0 1 0,-1 0-1,-10 24 767,-2 0 0,-20 31 1,17-32-382,2 0 0,-18 42 0,19-28-131,2 0 0,1 1 0,2 0-1,2 0 1,2 1 0,0 74 0,8-54-107,2-1 0,2 0 0,33 113 0,-33-145-158,0-1 0,3 0 0,0 0 0,1-1 0,1 0 0,2-1 0,0-1 0,2-1 0,0 0-1,2-1 1,0 0 0,1-2 0,1-1 0,1 0 0,30 19 0,-19-19 1,0 0-1,1-3 0,1 0 0,0-2 0,74 15 0,-83-23-15,0-1 0,0-2 0,0-1 0,1-1 0,-1-1 0,0-1 0,0-2 0,0 0 0,37-12 0,-21 2 32,-1-2 0,-1-2 0,-1-2 0,0-1 0,-1-2 0,-2-2 0,0-1 0,-2-2 0,-1-1 0,-1-2 0,38-48 0,-51 55 6,-1-1 0,-1-1 0,-2 0 0,0-1 0,-2-1 0,-1 0 0,-1-1 0,-1 0 0,-2-1 0,-1 1 1,-1-2-1,-2 1 0,-1 0 0,-1-1 0,-2 0 0,-1 1 0,-6-37 0,-1 30-6,-1 0-1,-2 1 1,-2 0 0,-1 1 0,-2 0-1,-1 1 1,-1 1 0,-2 1 0,-46-56 0,29 45-49,-1 2 0,-3 1 1,-1 2-1,-2 2 1,-95-59-1,108 75-16,-2 2-1,0 2 0,-1 1 0,0 2 1,-1 1-1,-1 1 0,1 2 0,-2 2 1,1 1-1,-1 2 0,0 2 0,0 1 1,-37 4-1,31 3-39,1 3 0,0 1 0,0 2 0,1 1 0,0 3 0,2 1 0,0 2 0,1 2 0,0 1 0,-62 51 0,78-54 12,1 1 0,0 0 1,2 2-1,0 0 0,2 2 1,1 0-1,-20 38 0,26-43 2,2 1 0,1 1 0,0-1 0,1 1 0,2 0-1,0 1 1,1-1 0,1 1 0,1-1 0,3 40-1,1-39-24,1 0-1,1 0 1,2 0-1,0-1 1,0 0-1,2 0 0,1-1 1,1 0-1,0-1 1,1 0-1,1-1 1,24 26-1,-13-19-235,1 0-1,1-2 0,2-1 1,0-1-1,1-2 1,1 0-1,44 19 1,-26-19-367,1-1 0,1-3 0,0-2 1,60 8-1,54 2-1378</inkml:trace>
</inkml:ink>
</file>

<file path=ppt/ink/ink3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8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87 2944,'6'-7'659,"-1"-1"0,-1-1 0,0 1 0,0 0 0,0-1 0,-1 0 0,-1 0-1,2-10 1,-4 18 216,11 20 298,17 50 783,3-1-1,60 98 1,-41-92-1115,-25-41-443,-2 1-1,-2 2 1,24 54 0,-43-87-422,-1 0 1,0 0 0,0 1 0,0-1-1,0 0 1,0 1 0,-1-1-1,0 1 1,1-1 0,-1 1 0,-1-1-1,1 1 1,0-1 0,-1 1-1,0-1 1,0 0 0,-2 7 0,1-8-210,1 0 1,-1 1 0,0-1 0,0 0 0,0 0 0,0 0 0,-1 0 0,1 0 0,0-1 0,-1 1 0,1-1-1,-1 1 1,0-1 0,1 0 0,-1 0 0,0 0 0,0 0 0,0-1 0,0 1 0,0-1 0,-3 0 0,-13-3-2200</inkml:trace>
</inkml:ink>
</file>

<file path=ppt/ink/ink3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49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2 300 2816,'0'0'112,"-1"-1"0,1 1 0,0-1 0,0 1 0,0-1 1,0 1-1,0-1 0,0 0 0,0 1 0,0-1 0,0 1 0,0-1 0,0 1 0,0-1 1,1 1-1,-1-1 0,0 1 0,0-1 0,1 1 0,-1-1 0,0 1 0,0 0 0,1-1 0,-1 1 1,0-1-1,1 1 0,-1 0 0,1-1 0,-1 1 0,1-1 0,20-16 2185,-7 7-1797,18-17-98,1 1 0,2 1 1,0 2-1,1 2 0,1 1 0,65-24 1,-94 41-330,0 0 0,0 1 0,0-1 0,0 2 0,1-1 0,-1 1 0,1 0 0,-1 1 1,0 0-1,1 0 0,-1 1 0,1 0 0,-1 1 0,13 3 0,-16-3-31,-1 1-1,0-1 1,1 1-1,-1 0 1,-1 0-1,1 0 1,0 0-1,-1 1 1,1-1-1,-1 1 1,0 0-1,0 0 1,-1 0-1,1 0 1,-1 1-1,0-1 1,0 1-1,0-1 1,-1 1-1,0 0 1,0 0 0,0 0-1,0-1 1,-1 1-1,0 10 1,0 22 290,-8 56 0,4-66-213,2 0 0,0 0 0,2 0-1,4 34 1,-4-57-112,0-1 0,1 0 1,-1 0-1,1 0 0,0 0 0,0 0 0,0 0 0,0 0 0,0 0 0,1-1 1,-1 1-1,1 0 0,0-1 0,0 1 0,0-1 0,0 1 0,0-1 0,0 0 0,1 0 1,-1 0-1,5 2 0,-3-3 2,0 0-1,-1 0 1,1 0 0,-1-1 0,1 0-1,0 0 1,-1 0 0,1 0 0,0 0-1,-1-1 1,1 0 0,-1 1 0,1-1 0,-1-1-1,6-1 1,10-7 38,-1 0 1,0-1-1,-1 0 0,30-28 1,-18 14-3,-2-2 0,-2-1 1,0 0-1,-2-2 0,-1-1 1,-1-1-1,26-55 0,-42 76-43,0 0 0,-1-1 0,-1 1 0,1-1 0,-2 0 0,0 0 0,0 0 0,-1 0 0,0 0 0,-2-17 0,1 28-2,0 0 0,0 1 0,0-1 0,0 1 0,0-1 0,0 0 0,0 1 0,0-1 0,0 1 0,0-1 0,0 0 0,0 1 0,-1-1 0,1 1 0,0-1 0,0 1 0,-1-1 0,1 1 0,0-1 0,-1 1 0,1-1 0,-1 1 0,1-1 0,0 1 0,-1-1 0,1 1 0,-1 0 0,0-1 0,-8 15 0,-1 35 0,9-22 0,3 0 0,0 0 0,1-1 0,2 1 0,1-1 0,1 1 0,12 29 0,-3-16 0,1-2 0,2 0 0,46 67 0,-64-103-14,7 9 24,1 1 0,-1-2 0,14 13 0,-20-21-118,1 0 0,0 1 0,-1-1 0,1 0 0,0-1-1,0 1 1,0-1 0,1 1 0,-1-1 0,0 0 0,1 0 0,-1 0-1,0 0 1,1-1 0,-1 0 0,1 1 0,6-2 0,5-2-1172</inkml:trace>
</inkml:ink>
</file>

<file path=ppt/ink/ink3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0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 3328,'0'-21'1664,"11"4"512,-11 17-256,0 4-1536,4 13 128,2 12 128,-1-9 128,-5 15-1024,4 2 128,6 5 640,-5-4 0,11 4-384,-1-21 128,0 3-896,0-11 0,4-9-896,2-8 128</inkml:trace>
</inkml:ink>
</file>

<file path=ppt/ink/ink3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0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0 6912,'-55'0'3456,"40"10"-5504,15-10 6272,6 4-4480,-1 3 0,5 3-2816,-1 1 128</inkml:trace>
</inkml:ink>
</file>

<file path=ppt/ink/ink3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1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3584,'3'2'208,"-1"0"0,1 0 0,-1 0-1,0 0 1,0 1 0,0-1 0,0 1 0,0-1 0,0 1 0,-1 0 0,3 5 0,2 3 347,2 3-171,0 0-1,-1 1 1,0 0-1,-1 1 0,-1-1 1,-1 1-1,0 0 0,2 26 1,1-3-208,-5-33-181,5 35 705,3-1 0,1 0 0,30 70 0,-23-83 9,-18-27-697,1 0 0,-1 0 0,0 0 0,1 0 0,-1 0 0,0 0 0,0 0 0,1 0 0,-1 0 0,0 0 0,1 0 0,-1 0 0,0-1 0,1 1 0,-1 0 0,0 0 0,0 0 0,1 0 0,-1 0 0,0-1 1,0 1-1,1 0 0,-1 0 0,0 0 0,0-1 0,1 1 0,-1 0 0,0 0 0,0-1 0,0 1 0,0 0 0,1 0 0,-1-1 0,0 1 0,0 0 0,0-1 0,0 1 0,0 0 0,0 0 0,0-1 0,0 1 0,0 0 1,0-1-1,0 1 0,3-63 509,-3 47-523,0-11 18,1-1 0,2 1 0,1-1 0,1 1 0,2 0 0,0 1 0,2 0-1,12-28 1,-16 43-5,1 1 0,-1-1 0,2 1 0,-1 0 0,2 0 0,-1 1 0,1 0 0,0 1 0,1-1 0,0 1 0,0 1 0,1 0 0,0 0 0,0 1 0,1 1 0,0-1-1,0 1 1,0 1 0,0 0 0,1 1 0,12-2 0,-6 3 18,-1 1 0,1 0 0,0 2 0,-1 0 0,1 1-1,-1 0 1,1 2 0,18 5 0,-23-5 4,-1 1 1,0 0-1,0 1 1,0 0-1,-1 0 1,1 2-1,-2-1 1,1 1-1,-1 1 1,0 0-1,13 16 1,-14-14 14,0 0 0,-1 1 0,0 0 0,-1 0 0,0 1 0,-1 0 0,-1 0 0,0 0 0,-1 1 0,0-1 0,-1 1-1,0 0 1,-2 0 0,1 1 0,-2 18 0,-1-11-73,0-1-1,-2 0 1,-1 0-1,-6 23 0,10-43-48,-1-1-1,1 0 0,0 1 1,0-1-1,0 1 0,0-1 0,0 0 1,-1 1-1,1-1 0,0 1 0,0-1 1,-1 0-1,1 1 0,0-1 0,-1 0 1,1 0-1,0 1 0,-1-1 0,1 0 1,0 0-1,-1 1 0,1-1 0,-1 0 1,1 0-1,0 0 0,-1 0 0,1 0 1,-1 0-1,0 1 0,1-2 3,0 1 0,0 0 0,0-1 0,0 1 0,-1 0 0,1-1 1,0 1-1,0-1 0,0 1 0,0 0 0,0-1 0,0 1 0,0 0 0,1-1 0,-1 1 0,0 0 0,0-1 0,0 1 0,0 0 0,0-1 0,0 1 0,1 0 1,-1-1-1,0 1 0,0 0 0,0 0 0,1-1 0,-1 1 0,0 0 0,1 0 0,-1-1 0,0 1 0,0 0 0,1 0 0,-1 0 0,0 0 0,1-1 1,-1 1-1,1 0 0,12-12-1976</inkml:trace>
</inkml:ink>
</file>

<file path=ppt/ink/ink3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1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301 431 4352,'0'-2'109,"0"1"1,1-1 0,-1 1-1,0-1 1,1 1 0,-1-1-1,1 1 1,-1-1-1,1 1 1,0 0 0,-1-1-1,1 1 1,0 0-1,0-1 1,0 1 0,0 0-1,0 0 1,0 0-1,1 0 1,-1 0 0,0 0-1,0 0 1,1 1-1,-1-1 1,0 0 0,1 1-1,-1-1 1,1 1-1,-1-1 1,1 1 0,-1 0-1,1 0 1,-1 0-1,1 0 1,0 0 0,-1 0-1,1 0 1,-1 0 0,1 0-1,-1 1 1,1-1-1,-1 0 1,1 1 0,-1 0-1,0-1 1,1 1-1,-1 0 1,0 0 0,1 0-1,-1-1 1,0 1-1,0 1 1,0-1 0,0 0-1,0 0 1,0 0-1,1 2 1,115 146 3389,-112-144-3442,0-1 1,0 0 0,0 0 0,0 0 0,1 0 0,0-1-1,-1 0 1,1 0 0,1-1 0,-1 0 0,0 0-1,0 0 1,1-1 0,-1 0 0,1 0 0,-1 0 0,1-1-1,-1 0 1,1 0 0,-1-1 0,10-1 0,6-3 97,0 0 0,0-2 0,0 0 0,38-20 1,-48 21-97,0-2 1,0 1 0,0-1 0,-1-1 0,-1 0 0,1-1 0,-2 0 0,1 0 0,-1-1 0,-1 0 0,0-1 0,0 0 0,-2 0-1,1-1 1,7-21 0,-11 25-30,0-1 0,0 1 0,-1-1-1,0 0 1,-1 1 0,0-1-1,-1 0 1,0 0 0,0 0 0,-1 0-1,0 0 1,-1 1 0,0-1 0,0 0-1,-1 1 1,-1 0 0,0-1-1,0 1 1,0 1 0,-1-1 0,-1 1-1,-9-13 1,1 7-7,1 1 0,-2 0 1,0 1-1,-1 1 0,0 0 0,0 1 0,-1 1 1,0 1-1,-1 0 0,0 1 0,0 1 0,-1 1 0,1 0 1,-1 1-1,0 1 0,-21 0 0,5 2-71,1 1-1,0 2 1,-1 1-1,1 1 1,0 3-1,1 0 0,0 2 1,-34 14-1,40-12-147,1 1-1,-1 1 1,-46 32-1,65-40 72,0 1-1,1 0 1,0 1-1,0-1 1,0 1-1,1 1 0,0-1 1,1 1-1,0 0 1,0 0-1,0 1 1,1-1-1,1 1 1,-1 0-1,-2 12 1,6-17 22,-1 0-1,1 1 1,1-1 0,-1 0 0,0 0 0,1 0-1,0 0 1,0 0 0,0-1 0,0 1-1,1 0 1,-1 0 0,1-1 0,0 1 0,0-1-1,0 1 1,1-1 0,-1 0 0,1 0-1,0 0 1,0 0 0,0 0 0,0-1 0,0 0-1,1 1 1,3 1 0,8 4-289,0 0-1,0-1 1,0 0-1,1-2 1,17 5 0,62 10-1336,17-11-64</inkml:trace>
</inkml:ink>
</file>

<file path=ppt/ink/ink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8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35 279 2688,'2'11'756,"1"0"1,0 0-1,0-1 0,9 18 1,3 12 1135,-12-33-1795,0 1 0,1-1 0,0 0 0,0 0 0,1 0 0,-1-1 0,1 1 0,1-1 0,-1 0 0,1-1 0,0 1 0,0-1 0,1 0 0,0-1 0,0 0 0,0 0 0,0 0 0,0-1-1,1 0 1,-1 0 0,1-1 0,0 0 0,0 0 0,0-1 0,0 0 0,0-1 0,12 0 0,-4 0 18,-1 0 1,1-2-1,0 0 1,-1-1-1,0 0 1,0-1-1,0-1 0,0 0 1,-1-1-1,0-1 1,0 0-1,0-1 1,19-15-1,-15 8 37,-1-1-1,-1 0 1,-1-2 0,0 1-1,-1-2 1,18-32-1,-27 43-109,-1 0 0,0 0 0,0-1 0,-1 0 0,0 0 0,-1 0-1,0 0 1,0 0 0,-1 0 0,0-1 0,-1 1 0,0 0 0,0-1-1,-1 1 1,0 0 0,-1 0 0,1 0 0,-2 0 0,-4-11 0,4 14-30,-1-1 1,0 1 0,-1 1 0,1-1 0,-1 0 0,0 1 0,-1 0 0,1 1-1,-1-1 1,0 1 0,0 0 0,-1 0 0,1 1 0,-1 0 0,0 0 0,1 0-1,-1 1 1,0 0 0,-13-1 0,3-1-28,-1 2-1,0 0 1,0 2-1,0 0 1,1 0-1,-36 7 1,32-2-82,1 0 1,0 2-1,0 0 0,0 1 1,1 1-1,0 1 1,1 1-1,0 0 0,1 1 1,0 1-1,1 1 0,0 0 1,1 1-1,1 1 1,0 0-1,-22 35 0,33-46-66,0 1 0,0-1 0,0 0-1,1 1 1,0 0 0,0-1 0,0 1-1,1 0 1,0 0 0,0 0 0,0 0-1,1 0 1,0 0 0,0 0 0,1 0-1,-1 0 1,1 0 0,1 0 0,-1-1-1,1 1 1,0 0 0,5 10 0,27 18-1629</inkml:trace>
</inkml:ink>
</file>

<file path=ppt/ink/ink3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1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3328,'0'-2'106,"0"0"0,0-1 1,0 1-1,0 0 0,1 0 1,-1 0-1,1 0 0,-1-1 0,1 1 1,0 0-1,0 0 0,0 0 0,0 0 1,0 1-1,1-1 0,-1 0 1,3-3-1,-3 5-61,-1 0 1,1 0-1,-1-1 1,0 1-1,1 0 1,-1 0-1,1 0 0,-1-1 1,1 1-1,-1 0 1,1 0-1,-1 0 1,1 0-1,-1 0 1,1 0-1,-1 0 0,1 0 1,-1 0-1,1 0 1,-1 0-1,1 1 1,-1-1-1,1 0 1,-1 0-1,1 0 0,-1 1 1,1-1-1,0 1 1,13 23 1181,-4 13-572,-2 0-1,-1 0 0,2 60 1,5 27 461,178 791 5475,-168-833-6324,68 201 704,-90-277-1023,1 0 1,0 0-1,0-1 1,1 1 0,-1 0-1,1-1 1,8 8-1,-11-12-12,0 0-1,0-1 0,0 1 0,0 0 0,0-1 1,0 1-1,0-1 0,1 1 0,-1-1 0,0 1 1,0-1-1,0 0 0,1 0 0,-1 1 0,0-1 1,0 0-1,1 0 0,-1 0 0,0-1 0,0 1 1,0 0-1,1 0 0,-1-1 0,0 1 1,0-1-1,0 1 0,0-1 0,1 1 0,-1-1 1,0 1-1,0-1 0,0 0 0,-1 0 0,1 0 1,0 0-1,0 1 0,0-1 0,0 0 0,-1 0 1,1-1-1,-1 1 0,1 0 0,0 0 0,-1 0 1,1-2-1,59-83-6548,-41 52 4181</inkml:trace>
</inkml:ink>
</file>

<file path=ppt/ink/ink3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2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1 885 4992,'11'-7'2432,"14"27"-3584,-21-6 4864,7-3-3712,-2 10 0,7 0-896,-1 0 0,0-4 128,0 0 0</inkml:trace>
  <inkml:trace contextRef="#ctx0" brushRef="#br0" timeOffset="1">52 34 9600,'-15'-13'4736,"30"-4"-9216,-15 17 9984,-6 0-9344,-28-4 128</inkml:trace>
</inkml:ink>
</file>

<file path=ppt/ink/ink3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07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1190 2816,'-4'1'1161,"6"0"-85,13 2 700,22 4-605,-13-5-926,-1-1 0,0-2 0,1 0 1,-1-1-1,0-1 0,0-1 0,34-11 1,154-65 1169,-210 79-1400,46-20 225,-2-3 0,0-1 0,-2-2 0,-1-2 0,-1-2 0,-1-2 0,62-67 0,-71 65-117,-1-1 1,-3-1-1,0-1 1,-3-1-1,-1-1 1,19-49-1,-35 72-101,-1-1 0,-1 0 0,0 0 0,-2 0 0,0 0 0,-1-1 0,0 0-1,-2 1 1,0-1 0,-2 0 0,0 1 0,0-1 0,-2 1 0,0 0 0,-2 0-1,0 0 1,-12-25 0,13 33-16,0 1 0,0 0 0,-1 1-1,0-1 1,0 1 0,-1 0 0,0 1-1,0-1 1,-1 1 0,0 1 0,0-1 0,-1 2-1,0-1 1,0 1 0,0 0 0,-1 1 0,1 0-1,-1 1 1,0 0 0,0 0 0,-14-1-1,8 2-13,0 2 0,-1 0 0,1 1 0,0 0 0,0 2 0,-1 0-1,1 0 1,1 1 0,-1 2 0,1-1 0,0 2 0,-26 14 0,18-8 0,1 2 1,0 0 0,1 2 0,0 0 0,1 2 0,2 0 0,0 1 0,0 0 0,2 2-1,1 0 1,1 1 0,0 0 0,2 1 0,1 0 0,1 1 0,1 0 0,-9 44 0,9-21 29,2 0 0,2 1 0,3 0 0,1 0 1,3 0-1,2-1 0,11 55 0,11 22 327,65 185-1,-64-240-194,4-2-1,3-1 1,2-1 0,84 112-1,-112-167-227,0-1 0,1 1-1,0-1 1,1-1-1,15 12 1,-24-19-29,1-1 1,0 0-1,0 0 0,0 0 0,0 0 0,0 0 1,0-1-1,0 1 0,0 0 0,0-1 1,0 1-1,0-1 0,1 0 0,-1 0 0,0 0 1,0 0-1,3-1 0,-3 0-54,0 0 0,1 0 1,-1 0-1,-1 0 0,1-1 0,0 1 0,0-1 1,0 1-1,-1-1 0,1 0 0,-1 0 0,1 0 0,-1 0 1,0 0-1,0 0 0,0 0 0,0 0 0,0 0 1,0 0-1,0-3 0,10-34-1784</inkml:trace>
</inkml:ink>
</file>

<file path=ppt/ink/ink3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08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30 527 3968,'-3'18'1770,"4"-13"-1427,0-1 0,0 1 0,1-1-1,-1 1 1,1-1 0,0 1 0,0-1-1,0 0 1,1 0 0,-1 0 0,1 0-1,0 0 1,0-1 0,6 6 0,16 17-59,-21-21-223,0 0 1,0 0 0,1-1-1,0 1 1,0-1 0,0 0-1,0-1 1,1 1 0,-1-1-1,1 0 1,8 3 0,3-2 2,1 0 0,0-1 0,0-1 0,0-1 0,0 0 0,0-1 0,0-1 0,0-1 0,0-1 0,-1 0 0,1-1 0,22-9 0,-15 5 42,-1-2 1,-1-1 0,1 0-1,-2-2 1,0 0 0,0-2-1,-1-1 1,18-17 0,-24 18-30,-2-1 1,0 0-1,0-1 1,-2 0 0,0 0-1,-1-2 1,-1 1-1,-1-1 1,0 0-1,-2-1 1,9-39 0,-13 49-32,0 0 0,-1 1 0,0-1 0,-1 0 0,0 0 0,-1 0 0,0 0 0,0 1 1,-1-1-1,0 0 0,-1 1 0,0 0 0,0-1 0,-1 1 0,0 0 0,-1 1 0,0-1 1,0 1-1,-1 0 0,0 0 0,-1 1 0,1-1 0,-1 1 0,-1 1 0,1 0 0,-17-11 1,8 9-6,0 1 1,0 0 0,0 1-1,-1 0 1,0 2 0,0 0-1,0 1 1,-1 0 0,1 2 0,-1 0-1,1 1 1,-1 0 0,1 2-1,-1 0 1,1 1 0,0 1-1,0 0 1,-27 12 0,21-7-58,2 0 1,-1 2 0,2 1-1,-1 0 1,2 1-1,0 2 1,0 0-1,1 0 1,1 2-1,1 0 1,0 1-1,1 1 1,-16 27-1,27-38-138,-1 0-1,1 0 1,0 1-1,1-1 1,0 1-1,0 0 1,1 0-1,0 0 1,0 0-1,1 0 0,1 1 1,0 14-1,1-18-45,0 0 0,1-1 0,-1 1 1,1 0-1,0 0 0,1-1 0,0 0 0,0 1 0,0-1 0,0 0 0,1 0 0,-1-1 0,1 1 0,1-1 0,-1 0 0,1 0 0,-1 0 0,1-1 1,0 1-1,7 2 0,51 22-1848,-2-12 0</inkml:trace>
</inkml:ink>
</file>

<file path=ppt/ink/ink3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09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1 3840,'-12'3'486,"-1"2"1,1 0-1,0 0 0,0 1 0,1 1 1,0 0-1,0 0 0,-10 10 1,3-4 66,0-1 1,-21 12-1,30-20-452,-10 4 30,0 2 0,0 0 0,1 1 0,0 1 0,1 0 0,0 1 0,1 1 0,-16 19 0,31-33-122,1 1-1,-1 0 1,1-1-1,-1 1 1,1-1 0,-1 1-1,1 0 1,0-1-1,-1 1 1,1 0-1,0-1 1,-1 1 0,1 0-1,0 0 1,0-1-1,0 1 1,0 0 0,0 0-1,0-1 1,0 1-1,0 0 1,0 0-1,0-1 1,0 1 0,0 0-1,0-1 1,1 1-1,-1 0 1,0 0 0,0-1-1,1 1 1,-1 0-1,1-1 1,-1 1 0,1-1-1,-1 1 1,1 0-1,-1-1 1,1 1-1,-1-1 1,1 1 0,-1-1-1,1 0 1,0 1-1,-1-1 1,1 0 0,0 1-1,0-1 1,-1 0-1,1 0 1,0 0-1,0 1 1,0-1 0,55 10 92,-41-9-26,86 13 326,11 0 348,194 50 0,-289-59-680,0 0 0,0 2 0,-1 0 0,0 1 0,-1 0 0,28 21 0,-39-27-46,-1 1 1,0 0-1,1 0 0,-1 0 1,-1 0-1,1 1 0,0-1 1,-1 1-1,0 0 1,0 0-1,0-1 0,0 1 1,-1 0-1,1 1 0,-1-1 1,0 0-1,0 0 1,-1 1-1,1-1 0,-1 0 1,0 0-1,0 1 0,0-1 1,-1 0-1,0 1 1,1-1-1,-1 0 0,-1 0 1,1 0-1,-1 0 0,0 0 1,1 0-1,-2 0 0,-1 3 1,-9 13 127,0-2-1,-1 1 1,0-2 0,-2 0 0,0-1-1,-1-1 1,0 0 0,-36 22 0,39-28-98,-1 0 0,-1-2 0,1 1 0,-1-2 1,0 0-1,0-1 0,-1-1 0,0 0 0,0-2 0,0 0 0,0 0 1,-25-2-1,35-1-60,1 0-1,0 0 1,-1 0 0,1-1 0,0 0-1,0 0 1,0 0 0,1-1-1,-1 0 1,0 0 0,1-1 0,-10-7-1,13 9-77,1 0-1,-1 0 0,0 0 1,1 0-1,-1 0 0,1 0 1,0-1-1,-1 1 0,1 0 1,0-1-1,1 1 0,-1-1 0,0 1 1,1-1-1,-1 1 0,1-1 1,0 1-1,0-1 0,0 0 1,0 1-1,0-1 0,1 1 1,-1-1-1,1 1 0,-1-1 0,1 1 1,0-1-1,0 1 0,0-1 1,1 1-1,-1 0 0,0 0 1,4-4-1,3-4-575,0 0-1,1 1 1,1 0 0,-1 0-1,1 1 1,0 1 0,1 0-1,15-8 1,27-15-1408</inkml:trace>
</inkml:ink>
</file>

<file path=ppt/ink/ink3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09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5504,'-34'7'2688,"34"20"-4096,4-23 5760,1 17-4480,5-8 128,1 11 0,4 9 0,0-3-768,-1 2 128,12-5-768,-1 1 128</inkml:trace>
</inkml:ink>
</file>

<file path=ppt/ink/ink3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09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22 7040,'-79'-21'3456,"64"21"-5376,24 0 6784,2 0-8192,-1 17 0</inkml:trace>
</inkml:ink>
</file>

<file path=ppt/ink/ink3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7:10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135 240 3200,'-7'19'7380,"0"43"-6803,8-52-480,1-1 0,-1 0 0,2 0 0,-1 0-1,1 0 1,1 0 0,0 0 0,0-1 0,0 1 0,1-1 0,1 0 0,-1-1 0,1 1 0,0-1-1,1 0 1,0-1 0,0 1 0,0-2 0,1 1 0,0-1 0,0 0 0,0 0 0,1-1 0,-1 0-1,1-1 1,10 3 0,0 0 2,0-1-1,0-1 1,1-1-1,-1-1 0,1-1 1,-1 0-1,1-2 1,0 0-1,-1-1 0,1-1 1,36-10-1,-31 4-24,-1 0-1,0-2 1,-1-1 0,0 0-1,-1-2 1,40-31 0,-54 38-42,0 0-1,0 0 1,-1-1 0,1 0 0,-2-1 0,1 1-1,-1-1 1,-1 0 0,1-1 0,-1 1 0,-1-1 0,0 0-1,-1 0 1,1 0 0,-2-1 0,0 1 0,0-1 0,-1 0-1,1-15 1,-4 17-10,1 1 0,-1 0 0,0 0-1,0 0 1,-1 0 0,0 0 0,-1 0 0,0 1 0,0-1-1,0 1 1,-1 0 0,0 1 0,-1-1 0,1 1 0,-1 0-1,0 0 1,-1 1 0,1-1 0,-1 2 0,0-1 0,-1 1-1,1 0 1,-1 0 0,-9-3 0,-5-1 24,-1 1 1,0 1-1,0 0 1,0 2-1,0 1 1,-1 1-1,-37 1 0,27 2-18,0 3-1,0 0 0,0 3 0,1 0 0,0 3 0,-40 15 0,57-18-44,1 0 0,-1 0 0,1 2 0,1 0 0,0 0 0,0 2 1,1-1-1,0 2 0,0 0 0,2 0 0,-1 1 0,2 1 0,0-1 0,-13 24 0,21-32-108,-1 1-1,1-1 1,0 1-1,1 0 1,-1-1-1,1 1 1,0 0-1,0 0 1,1 0-1,0 0 1,0 0-1,0 0 1,1 0-1,0-1 0,0 1 1,0 0-1,1 0 1,0-1-1,0 1 1,0-1-1,1 1 1,0-1-1,0 0 1,0 0-1,1 0 1,0-1-1,-1 1 1,2-1-1,7 7 0,2 1-387,1-1 0,1 0 0,0-1 0,0-1 0,1-1 0,0 0 0,1-1 0,23 6 0,63 7-1663</inkml:trace>
</inkml:ink>
</file>

<file path=ppt/ink/ink3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18.8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1 167 1664,'0'-7'329,"0"0"0,0 0 0,0 0 0,1 1 0,0-1 0,1 0 0,-1 0 0,1 1 0,0-1 0,1 1 0,0-1 0,0 1 0,0 0 0,5-7 0,-2 4 5,-2 0 1,1-1-1,6-20 0,-11 27 306,1 4-536,0 0 1,0 0 0,0-1-1,0 1 1,-1 0 0,1 0 0,0 0-1,-1 0 1,1 0 0,0 0-1,-1 1 1,0-1 0,1 0-1,-1 0 1,1 0 0,-1 0-1,0 0 1,0 1 0,0 1-1,4 24 597,22 761 3950,-28-737-4463,-1 171 539,5-188-479,1 0 0,1 0 0,2 0 0,14 43-1,-20-76-232,0 0 0,1 0 0,-1 0 0,1 0 0,-1 0-1,1-1 1,-1 1 0,1 0 0,0 0 0,-1 0 0,1-1-1,0 1 1,0 0 0,0-1 0,0 1 0,-1-1 0,1 1 0,0-1-1,0 1 1,0-1 0,0 1 0,0-1 0,0 0 0,2 1-1,31-5 122,32-26-138,-60 27 9,20-9-33,0 1 0,32-8 0,-29 10-1322,46-21 1,-49 9-2043,-26 21 3169,1-1 1,0 0-1,-1 0 0,1 0 0,0 0 0,-1 0 1,1 0-1,-1 0 0,0 0 0,1 0 0,-1 0 1,0-1-1,0 1 0,1 0 0,-1 0 1,0 0-1,0 0 0,0 0 0,0-1 0,-1 1 1,1 0-1,0 0 0,0 0 0,-1 0 1,0-2-1,-8-12-1699</inkml:trace>
</inkml:ink>
</file>

<file path=ppt/ink/ink3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19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3200,'0'-1'46,"0"1"-1,1-1 1,-1 0 0,1 1-1,-1-1 1,1 1 0,-1-1-1,1 1 1,0-1 0,-1 1-1,1-1 1,0 1 0,-1 0-1,1-1 1,0 1 0,-1 0-1,1-1 1,0 1 0,-1 0-1,1 0 1,0 0 0,0 0-1,0 0 1,-1 0 0,1 0-1,0 0 1,0 0 0,-1 0-1,1 0 1,0 0 0,0 0-1,1 1 1,23 13 128,-18-9 193,4 0 74,0-1 1,0 0 0,0-1-1,1 0 1,-1-1 0,21 2-1,8 1 52,2 4-180,0-2-1,79 2 1,-120-8-391,-1-1-1,1 0 0,0 0 1,-1 0-1,1 0 0,-1 0 1,1 0-1,-1 0 0,1 0 1,-1 0-1,1 0 0,-1 0 0,1-1 1,-1 1-1,1 0 0,-1 0 1,1 0-1,-1-1 0,0 1 1,1 0-1,-1-1 0,1 1 1,-1 0-1,0-1 0,1 1 1,-1 0-1,1-2 0,4-3-1195,3-2 101</inkml:trace>
</inkml:ink>
</file>

<file path=ppt/ink/ink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39.6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1280,'0'-2'131,"2"-23"4037,2 19-1899,5 18-1413,1 11-270,0 1 0,-2 1 0,-1 0 0,6 35 0,9 109 537,-18-131-846,12 224 1014,-22 336 0,2-527-1202,1-40 3,1 1 0,1 0-1,2-1 1,2 1 0,5 31-1,-7-60-79,-1-1-1,1 1 0,-1 0 0,1-1 0,0 1 0,0-1 1,0 1-1,1-1 0,-1 0 0,0 1 0,1-1 0,0 0 0,-1 0 1,1 0-1,0 0 0,0 0 0,0-1 0,0 1 0,1 0 0,-1-1 1,5 2-1,-4-2 0,0 0 1,0-1-1,1 0 1,-1 0-1,0 0 0,1 0 1,-1 0-1,0-1 1,0 1-1,1-1 1,-1 0-1,0 0 0,0 0 1,0 0-1,4-3 1,9-6-119,1 0 0,-2-1 0,1-1 0,25-26 0,32-40-3157,99-136 0,-112 125 1195</inkml:trace>
</inkml:ink>
</file>

<file path=ppt/ink/ink3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19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3072,'1'0'79,"0"0"0,0 0-1,0-1 1,0 1 0,0 0 0,0-1 0,-1 1-1,1-1 1,0 1 0,0-1 0,0 0 0,0 1 0,-1-1-1,1 0 1,0 1 0,-1-1 0,1 0 0,-1 0-1,1 0 1,0 0 0,-1 1 0,0-1 0,1-2-1,11-8 3279,-11 45-797,7 307 825,-6-68-1394,2-200-1514,-3-10-82,3 0 0,3 0 0,3-1 1,20 73-1,-27-127-349,0 1 0,0-1 1,1 0-1,0 0 0,1 0 1,0 0-1,7 8 0,-11-14-57,1-1 0,-1 1 0,1 0-1,0-1 1,0 0 0,-1 1 0,1-1 0,0 0-1,0 0 1,0 0 0,0 0 0,1 0-1,-1 0 1,0-1 0,0 1 0,0-1-1,1 0 1,-1 1 0,0-1 0,1 0 0,-1 0-1,0-1 1,0 1 0,1 0 0,-1-1-1,0 1 1,0-1 0,0 0 0,1 0-1,-1 0 1,0 0 0,2-2 0,95-48-2827,-54 29-1194,62-41 1,-72 39 1855</inkml:trace>
</inkml:ink>
</file>

<file path=ppt/ink/ink3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19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3200,'9'-4'1536,"46"-3"-768,-34 7 2816,49 7-3328,-6 3 128,-3-7 0,-2 5 128,-8-8-768,-2-8 128,-7-1-256,-8 1 0,-9 1-896,1 1 128</inkml:trace>
</inkml:ink>
</file>

<file path=ppt/ink/ink3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0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4 3328,'-9'-4'1664,"-6"36"-512,15-15 2176,4 8-3200,1 5 0,5-5 128,-5 9 0,11-2-384,-1-1 0,4 1 128,-4-6 0,0-10-1280,6-3 128</inkml:trace>
</inkml:ink>
</file>

<file path=ppt/ink/ink3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0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21 7936,'-49'8'3968,"70"-21"-5760,-17 1 7424,5 9-9088,-3 6 128,3-6-512,-18 14 0</inkml:trace>
</inkml:ink>
</file>

<file path=ppt/ink/ink3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1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0 166 1408,'18'4'637,"0"0"0,0 1 1,0 1-1,-1 1 0,18 9 0,-21-8-376,1-1 0,1-1 0,-1 0-1,1-1 1,0-1 0,0 0-1,18 1 1,-22-5-90,-1 0 0,1 0-1,-1-2 1,1 1 0,-1-1-1,1-1 1,-1 0 0,0 0 0,16-8-1,-20 7-22,0 0 0,0 0 0,0-1 0,-1 0 0,0 0-1,0 0 1,0-1 0,0 0 0,-1 0 0,0-1 0,-1 1 0,1-1 0,-1 0-1,5-13 1,-7 17-103,-1 0-1,0 0 1,0-1 0,0 1-1,0 0 1,0-1-1,-1 1 1,0-1-1,1 1 1,-1 0 0,-1-1-1,1 1 1,0-1-1,-1 1 1,0 0 0,1-1-1,-1 1 1,-1 0-1,1 0 1,0 0-1,-1 0 1,0 0 0,1 0-1,-1 0 1,0 0-1,-1 1 1,1-1-1,0 1 1,-1-1 0,1 1-1,-1 0 1,-6-4-1,2 2 33,0 1-1,0-1 0,-1 1 0,0 0 1,1 1-1,-1 0 0,0 0 0,0 0 1,0 1-1,-1 1 0,1-1 0,0 1 1,-10 1-1,6 1-6,-1 0 0,1 1 0,0 1 0,0-1 1,1 2-1,-1 0 0,1 0 0,0 1 0,0 0 0,1 1 0,-12 9 0,16-11-54,1 0 0,0 0 0,0 1 0,0-1-1,1 1 1,0 0 0,0 1 0,0-1 0,1 1-1,0-1 1,0 1 0,0 0 0,1 0 0,0 0-1,1 0 1,0 0 0,0 1 0,0-1 0,1 0-1,1 12 1,1-2-2,1 0 0,0-1-1,2 0 1,-1 0 0,2 0 0,1 0-1,0-1 1,0 0 0,2 0-1,0-1 1,0 0 0,1-1 0,19 20-1,-19-24-88,-1 0 0,1-1 0,1 0-1,0 0 1,0-1 0,0-1 0,1 0-1,0 0 1,0-1 0,0-1 0,0 0 0,1 0-1,0-2 1,0 1 0,0-2 0,0 0-1,0 0 1,17-2 0,-23 0-252,1 0 0,-1 0 0,0-1 0,1 0-1,-1 0 1,0-1 0,0 0 0,11-6 0,18-15-1486</inkml:trace>
</inkml:ink>
</file>

<file path=ppt/ink/ink3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1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1 121 4352,'26'28'1774,"-18"-20"-1149,1 0-1,-2 1 0,1 0 0,-2 0 0,1 1 1,7 15-1,12 40 10,-3 2 1,-2 0 0,14 90-1,-35-157-617,0 0 0,-1 0 0,1-1 0,0 1 0,0 0-1,0 0 1,-1 0 0,1 0 0,0 0 0,0 0 0,0 0 0,-1 0-1,1 0 1,0 0 0,0 0 0,0 0 0,-1 0 0,1 0 0,0 0-1,0 1 1,0-1 0,0 0 0,-1 0 0,1 0 0,0 0 0,0 0-1,0 0 1,0 0 0,-1 1 0,1-1 0,0 0 0,0 0 0,0 0-1,0 0 1,0 1 0,0-1 0,0 0 0,-1 0 0,1 0 0,0 0-1,0 1 1,0-1 0,-13-22 282,-1-20-158,1-2-1,3 0 0,-6-52 1,13 73-147,2 1 1,1 0-1,0-1 1,2 1-1,0 0 1,2-1-1,0 1 1,12-32-1,-13 47 6,0 0 0,0 1 0,1 0 0,0 0 0,1 0 0,-1 0 0,1 1 0,0 0 0,0 0 0,1 0 0,0 0 0,-1 1 0,2 0 0,-1 0 0,0 1 0,9-4 0,-9 5 14,0-1 0,0 1 0,-1 1 0,2-1 0,-1 1 0,0 0-1,0 0 1,0 1 0,0 0 0,1 0 0,-1 0 0,0 1 0,0 0-1,0 0 1,0 0 0,0 1 0,0 0 0,0 0 0,7 5 0,0 1 55,0 1 1,0 1-1,-1 0 1,0 1 0,-1 0-1,-1 1 1,0 0 0,0 1-1,13 23 1,-6-5 44,-2 1 0,-1 1 0,11 43 0,-21-62-75,0 0 0,-1 1 1,0-1-1,-2 1 0,1 0 1,-2-1-1,0 1 1,-1 0-1,0 0 0,-1-1 1,-1 1-1,-5 17 0,8-32-68,0 1-1,0-1 0,0 0 0,0 1 1,0-1-1,0 1 0,0-1 0,0 0 1,-1 1-1,1-1 0,0 0 0,0 1 0,0-1 1,0 0-1,0 1 0,-1-1 0,1 0 1,0 1-1,0-1 0,-1 0 0,1 1 1,0-1-1,-1 0 0,1 0 0,0 1 0,-1-1 1,1 0-1,0 0 0,-1 0 0,1 1 1,0-1-1,-1 0 0,1 0 0,0 0 0,-1 0 1,1 0-1,-1 0 0,1 0 0,0 0 1,-1 0-1,1 0 0,-1 0 0,1 0 1,0 0-1,-1 0 0,1 0 0,0-1 0,-1 1 1,1 0-1,-1 0 0,1 0 0,0 0 1,-1-1-1,1 1 0,0 0 0,0 0 1,-1-1-1,1 1 0,0 0 0,0-1 0,-1 1 1,1 0-1,0-1 0,-1 0 0,0 0-209,1-1 0,-1 1 0,0 0 0,0-1 0,1 0 0,-1 1 0,1-1 0,0 1 0,-1-1 0,1 0 0,0 1 0,0-1 0,0 0 0,0 1 0,0-4 0,2 2-88,-1 0 0,1 0 0,-1 1 0,1-1 0,0 1 0,0-1 0,0 1 0,0 0 0,1 0 0,2-3 0,0 1-151,16-17-1463</inkml:trace>
</inkml:ink>
</file>

<file path=ppt/ink/ink3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1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0 240 3072,'6'6'451,"-1"0"0,1 0 0,1 0 0,-1-1 1,1 0-1,0-1 0,0 1 0,0-1 0,1-1 0,-1 1 1,11 2-1,5 3 219,-1-2 0,43 8 0,-53-14-503,1-1 0,-1 0 1,1-1-1,-1 0 1,0-1-1,0 0 0,1-1 1,-2 0-1,1-1 0,0 0 1,-1-1-1,1 0 1,-1-1-1,-1 0 0,1-1 1,-1 0-1,0-1 1,-1 0-1,0 0 0,0-1 1,-1 0-1,0-1 0,0 0 1,-1 0-1,10-20 1,-15 25-131,0 0 1,0 1-1,-1-1 1,1 0-1,-1 0 0,-1 0 1,1 0-1,-1 0 1,1 0-1,-1 0 1,-1 0-1,1 1 1,-1-1-1,0 0 1,0 0-1,0 0 1,-1 0-1,1 1 1,-1-1-1,0 0 1,-1 1-1,1 0 1,-1 0-1,0 0 1,-3-4-1,1 3 11,1 1-1,-1-1 0,0 2 0,0-1 1,0 0-1,0 1 0,-1 0 0,0 0 1,1 1-1,-1-1 0,0 1 0,0 0 1,0 1-1,0 0 0,0 0 0,-1 0 1,1 1-1,0-1 0,-10 2 0,2 2 64,0 0 0,0 0 0,1 1 0,-1 1 0,1 1 0,0 0 0,1 0 0,-1 1 0,1 1 0,1 0 0,-1 1 0,1 0 0,-15 17 0,14-14-15,1 0 1,1 1-1,0 0 0,1 0 1,0 1-1,1 1 0,1-1 1,0 1-1,1 1 0,1-1 0,-6 26 1,10-31-59,0 1-1,1-1 1,0 1 0,1-1 0,0 0 0,1 1 0,0-1-1,1 0 1,-1 0 0,2 0 0,0 0 0,0-1-1,1 1 1,0-1 0,0 0 0,11 13 0,-2-5-103,-1-2 1,2 0 0,0 0-1,1-2 1,0 0-1,1 0 1,23 12 0,-22-17-642,0 0 0,0-2-1,1 0 1,0-1 0,0 0 0,0-2 0,0 0 0,1-1 0,34-2 0,-7-6-1854</inkml:trace>
</inkml:ink>
</file>

<file path=ppt/ink/ink3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3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810 82 640,'2'-8'299,"26"-47"1130,-28 54-1382,1 1 1,0-1 0,-1 0-1,1 0 1,-1 1-1,1-1 1,-1 0-1,0 0 1,1 0-1,-1 0 1,0 1-1,1-1 1,-1 0-1,0 0 1,0 0 0,0 0-1,0 0 1,0 0-1,0 0 1,0-1-1,-14 3 1361,-25 22 239,-9 14-898,-174 144 1710,185-146-2077,1 1 0,2 2 0,-50 72 0,43-47-51,3 2-1,3 2 1,2 1 0,4 1-1,3 2 1,2 1 0,-20 111-1,19-40 334,-11 233-1,36-325-509,1-1-1,3 1 1,2-1 0,3 1-1,1-2 1,3 1-1,1-2 1,28 60-1,-28-78-13,1 0 0,1-1-1,2-1 1,0 0 0,2-2-1,2 0 1,0-1 0,1-1-1,1-2 1,46 34-1,-44-37 32,1 0 0,1-2-1,1-1 1,0-1 0,48 17-1,-31-12-97,-13-4-380,-32-15 256,0-1-1,0 0 1,0 1 0,-1-1 0,1 0-1,0 0 1,0 1 0,0-1 0,0 0-1,-1 0 1,1 0 0,0 0 0,0 0 0,0 0-1,0 0 1,0 0 0,-1-1 0,1 1-1,0 0 1,0 0 0,0-1 0,-1 1 0,1-1-1,0 1 1,0 0 0,-1-1 0,1 1-1,0-1 1,-1 0 0,1 1 0,-1-1 0,1 0-1,-1 1 1,1-1 0,-1 0 0,1 1-1,-1-1 1,1 0 0,-1 0 0,0 0-1,0 1 1,1-1 0,-1 0 0,0 0 0,0-1-1,1-45-4396,-4 23 2016</inkml:trace>
</inkml:ink>
</file>

<file path=ppt/ink/ink3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4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86 2048,'-3'-6'215,"0"0"1,0 1 0,-1-1-1,0 1 1,0 0-1,-1 0 1,1 0-1,-1 1 1,0-1-1,-1 1 1,1 0-1,-1 1 1,1-1-1,-1 1 1,0 0-1,0 1 1,0 0 0,-1 0-1,1 0 1,-1 0-1,1 1 1,-1 0-1,1 1 1,-1-1-1,0 1 1,1 0-1,-1 1 1,-11 2-1,8-1-43,0 0 0,1 1-1,-1 0 1,1 1 0,0 0 0,0 0-1,0 1 1,1 0 0,-1 1-1,1-1 1,-8 9 0,2-1 13,0 0 0,1 1 0,1 1 1,-18 26-1,29-39-169,0 0 0,0 0 1,0 0-1,0-1 0,0 2 0,1-1 1,-1 0-1,1 0 0,-1 0 0,1 0 0,0 0 1,0 0-1,0 0 0,0 0 0,0 1 0,0-1 1,1 0-1,-1 0 0,1 0 0,-1 0 1,1 0-1,0 0 0,0 0 0,0 0 0,0 0 1,0-1-1,0 1 0,1 0 0,-1-1 1,0 1-1,1-1 0,0 1 0,-1-1 0,1 1 1,0-1-1,-1 0 0,4 1 0,7 6 15,1-1-1,0 0 0,0-1 1,17 5-1,90 30 331,158 62 814,-262-96-1077,-1 1 1,0 0-1,-1 1 1,0 1-1,0 0 1,-1 1-1,0 1 0,-1 0 1,20 26-1,-28-33-59,0 0 0,-1 0 0,0 1 0,0-1 0,0 1 0,0 0 0,-1 0 0,0 0 0,0 0 0,-1 0 0,0 1 0,0-1 0,0 0 0,-1 1 0,0-1 0,0 1 0,0-1 0,-1 0 0,0 1 0,0-1 0,-1 0 0,0 0 0,0 0 0,0 0 0,-1 0 1,0 0-1,0-1 0,0 1 0,-6 5 0,1 1 4,-2-1 0,1 0 1,-1-1-1,-1 0 0,0-1 1,-1 0-1,1-1 0,-1 0 1,-1-1-1,0 0 0,0-1 1,0 0-1,-1-1 0,1-1 1,-1 0-1,-1-1 0,1 0 0,0-1 1,0-1-1,-1 0 0,1-1 1,-1-1-1,1 0 0,-1-1 1,1 0-1,0-1 0,0-1 1,0 0-1,1-1 0,-1 0 1,-13-9-1,23 12-59,0 0 0,0 0 0,0-1-1,1 1 1,-1-1 0,1 0 0,0 0 0,-1 0-1,1 0 1,1-1 0,-1 1 0,0-1 0,1 0-1,0 0 1,0 0 0,0 0 0,0 0 0,1 0-1,0 0 1,-1-1 0,2 1 0,-1 0 0,0-1-1,1-6 1,0 5-78,1 1 0,0-1-1,0 1 1,0-1 0,1 1-1,-1-1 1,2 1 0,-1 0-1,0 0 1,1 0 0,0 0-1,0 0 1,0 1 0,1 0-1,0-1 1,0 1 0,0 0-1,8-6 1,8-3-348,0 2 0,0 0 0,1 1 0,0 1 0,0 1 0,1 0-1,0 2 1,30-4 0,4 1-735,1 4 1,66 0-1,-103 8 1420,0 0 0,0 1-1,-1 1 1,1 1 0,-1 0 0,23 12 0,-19-8 321,1-1 0,-1-1 0,1-1 0,35 5 0,-52-11-487,-1 0 0,1-1 1,0 0-1,0-1 0,0 0 1,-1 0-1,1 0 0,0-1 1,-1 0-1,1 0 0,-1 0 1,0-1-1,0 0 0,0 0 1,0-1-1,0 1 0,-1-1 1,0-1-1,1 1 0,5-8 1,-4 3 31,-1 1 0,0-1 1,0 0-1,-1 0 1,0 0-1,-1-1 0,0 1 1,0-1-1,-1 0 0,-1-1 1,0 1-1,2-13 1,-4 19-77,1 0 0,-1 1 0,0-1 0,0 0 0,0 1 0,-1-1 0,1 1 0,-1-1 0,0 0 0,0 1 0,0 0 0,0-1 0,-1 1 0,1-1 0,-1 1 0,0 0 0,0 0 0,0 0 0,0 0 0,-1 1 0,1-1 0,-1 0 0,0 1 0,1 0 0,-1 0 0,0-1 0,0 2 0,-1-1 0,1 0 0,0 1 0,-1-1 0,1 1 0,-1 0 0,1 0 0,-1 1 0,1-1 0,-1 1 0,-4-1 0,-1 1 34,0 1 0,0-1 0,1 2 0,-1-1 0,0 1 0,1 0 0,-1 1 0,1 0 0,0 0 0,0 1 0,0 0 0,0 1 0,1-1 1,0 1-1,0 1 0,-9 8 0,4-3 31,1 0 1,0 1-1,1 0 1,0 1-1,1 0 1,0 1-1,1 0 1,-7 18-1,10-19-45,1 0-1,1 0 0,0 0 0,1 0 1,0 1-1,1-1 0,0 1 0,1 0 1,1-1-1,0 1 0,1-1 0,0 0 0,1 1 1,1-1-1,0 0 0,1-1 0,0 1 1,1-1-1,0 0 0,1 0 0,0-1 0,1 0 1,0 0-1,1-1 0,0 0 0,1 0 1,0-1-1,21 15 0,-3-9-188,-1-2 0,2-1-1,-1-1 1,2-1 0,48 9 0,3 2-1586,-71-18 1226,1-1 0,-1 1 1,0-1-1,1-1 0,-1 0 0,1-1 0,10 0 0,12-8-1936</inkml:trace>
</inkml:ink>
</file>

<file path=ppt/ink/ink3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5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4352,'-1'0'45,"1"0"0,0 0 1,-1 0-1,1 0 0,0 1 0,-1-1 1,1 0-1,0 0 0,0 0 1,-1 1-1,1-1 0,0 0 0,0 0 1,-1 1-1,1-1 0,0 0 0,0 0 1,0 1-1,0-1 0,-1 0 0,1 1 1,0-1-1,0 0 0,0 1 0,0-1 1,0 0-1,0 1 0,0-1 1,0 0-1,0 1 0,0-1 0,0 0 1,0 1-1,0-1 0,0 0 0,0 1 1,0-1-1,0 0 0,1 0 0,-1 1 1,0-1-1,0 0 0,0 1 1,0-1-1,1 0 0,-1 0 0,0 1 1,14 30 2060,6 15-369,36 306-1166,-22-110-140,-21-170-328,32 213 221,-44-230-1113,-1-55 752,0 1 0,-1-1 0,1 0 0,0 0 0,0 1 0,-1-1 1,1 0-1,0 0 0,0 1 0,-1-1 0,1 0 0,0 0 0,-1 0 0,1 0 0,0 1 1,-1-1-1,1 0 0,0 0 0,-1 0 0,1 0 0,0 0 0,-1 0 0,1 0 1,0 0-1,-1 0 0,1 0 0,-1 0 0,1 0 0,0 0 0,-1 0 0,1 0 1,0-1-1,-1 1 0,1 0 0,0 0 0,0 0 0,-1 0 0,1-1 0,0 1 0,-1 0 1,1 0-1,0-1 0,0 1 0,-1 0 0,1 0 0,0-1 0,0 1 0,0 0 1,0-1-1,-1 1 0,1 0 0,0-1 0,0 1 0,0 0 0,0-1 0,0 1 1,0 0-1,0-1 0,-15-22-1371</inkml:trace>
</inkml:ink>
</file>

<file path=ppt/ink/ink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1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3200,'0'-1'76,"0"0"1,0 0 0,1 0-1,-1 0 1,0 1-1,0-1 1,1 0-1,-1 0 1,0 0 0,1 1-1,-1-1 1,1 0-1,-1 0 1,1 1 0,-1-1-1,1 0 1,-1 1-1,1-1 1,0 1-1,-1-1 1,1 1 0,0-1-1,0 1 1,-1-1-1,1 1 1,0 0-1,0-1 1,0 1 0,-1 0-1,1 0 1,0-1-1,0 1 1,0 0-1,0 0 1,-1 0 0,1 0-1,0 0 1,0 0-1,0 1 1,0-1-1,0 0 1,-1 0 0,1 1-1,0-1 1,0 0-1,0 1 1,-1-1-1,2 2 1,47 30 2170,-30-18-1974,10 7-43,-1 1 1,0 2-1,-2 0 1,-1 2-1,-1 0 1,-1 2 0,24 37-1,7 23 821,54 116 0,-93-173-844,-1 0 0,-1 1 0,-2 1 1,-2 0-1,0 0 0,3 40 0,-10-58-109,-1-1 1,-1 1-1,0-1 1,-1 1-1,-1-1 0,0 0 1,-1 1-1,-1-1 1,0-1-1,-1 1 1,0 0-1,-1-1 0,0 0 1,-1 0-1,-1-1 1,0 0-1,-12 14 0,7-13-23,0 0 0,0-1-1,-1-1 1,0 0-1,-1-1 1,-1 0-1,1-1 1,-25 9-1,7-5-1169,-2-2-1,0-1 0,-43 6 1,41-12-1081</inkml:trace>
</inkml:ink>
</file>

<file path=ppt/ink/ink3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5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1 264 3712,'2'-7'301,"0"0"0,0 0 0,1 0-1,0 0 1,1 0 0,-1 0 0,1 1 0,1 0 0,-1 0 0,1 0 0,0 0-1,9-7 1,-1 2 153,1 1 0,0 0 0,0 1-1,1 0 1,18-7 0,12-2-27,1 2-1,0 2 1,52-8 0,-24 8-249,0 3-1,1 3 1,129 4-1,-167 6-7,0 2 0,0 1 0,-1 2 1,0 1-1,-1 2 0,0 1 0,0 2 0,-1 2 0,54 31 0,-76-39-112,0 1 1,-1 1 0,0-1 0,0 2 0,-1 0 0,0 0-1,-1 1 1,0 0 0,-1 0 0,0 1 0,0 0-1,-2 1 1,1 0 0,-2 0 0,0 0 0,0 0 0,-1 1-1,-1 0 1,0 0 0,-1 0 0,-1 0 0,0 0 0,0 0-1,-2 1 1,0-1 0,0 0 0,-2 0 0,1 0 0,-2 0-1,0-1 1,0 1 0,-9 16 0,2-13 29,0-1 0,0 0 0,-2 0-1,0-1 1,-1-1 0,0 0 0,-1-1 0,-1 0 0,0-1 0,-18 9 0,-5 3 107,-2-3 1,-1-2 0,-55 19-1,36-20-86,0-2 1,-1-3-1,0-2 0,-1-3 1,0-3-1,-1-3 0,-84-7 1,136 3-179,0 0 0,1 0 1,-1-1-1,1-1 0,-21-9 1,29 12 3,1 0 0,0 0 1,-1-1-1,1 1 0,0-1 1,0 0-1,0 1 0,0-1 0,0 0 1,0 0-1,1 0 0,-1-1 0,-2-3 1,4 4-15,0 1 0,-1-1 1,1 1-1,0-1 0,0 0 1,0 1-1,0-1 0,0 0 1,0 1-1,0-1 0,1 0 0,-1 1 1,1-1-1,-1 1 0,1-1 1,-1 1-1,1-1 0,0 1 1,0-1-1,0 1 0,0 0 1,0-1-1,0 1 0,2-2 1,1 0-221,-1-1 0,2 1 1,-1 0-1,0 0 0,0 0 1,1 1-1,0-1 1,-1 1-1,1 1 0,0-1 1,0 0-1,0 1 1,0 0-1,11 0 0,-3 0-443,1 0-1,-1 2 1,0-1-1,20 5 1,18 7-1434</inkml:trace>
</inkml:ink>
</file>

<file path=ppt/ink/ink3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5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4608,'9'-8'2304,"67"5"-2304,-52-3 4736,7 6-4480,9 0 0,-1 0 0,7 0 0,-1 0-768,-5 0 0,-4 6-1024,-11-3 128</inkml:trace>
</inkml:ink>
</file>

<file path=ppt/ink/ink3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6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1 315 3712,'8'5'678,"0"-1"-1,1 1 1,-1-1 0,1-1 0,0 0-1,0 0 1,12 2 0,-5-3-334,0 0 1,0-1-1,29-2 0,-18-2-338,0-1-1,0-1 1,-1-2-1,43-16 0,-46 15 145,0-2 0,-1-1 0,0-1 0,23-17-1,-36 23-52,-1-1 0,-1 0-1,1 0 1,-1 0 0,0-1-1,-1 0 1,0-1-1,0 1 1,-1-1 0,0 0-1,-1 0 1,6-16 0,-9 22-59,0 0 0,0 0 0,-1 1 0,1-1 0,-1 0 0,0 0 0,0 0 0,0 0 0,0 1 0,0-1 1,-1 0-1,1 0 0,-1 0 0,0 1 0,0-1 0,0 0 0,0 1 0,0-1 0,-2-2 0,0 1 20,0 1 0,0-1 0,0 1 0,-1 0 0,1 0 0,-1 0 0,0 0 0,0 1 0,0-1-1,-7-2 1,-2 0 50,0 0 0,-1 1 0,1 1 0,-1 0-1,1 1 1,-1 0 0,-14 1 0,12 2-52,0 0 0,0 1 0,0 1 0,1 1 0,-1 0 0,1 1 0,0 1 0,1 0 0,-1 1 0,1 0 0,0 1 0,1 1 0,0 0 0,-22 20 0,26-21-39,1 1 0,0 0 0,0 0-1,0 1 1,1 0 0,1 0 0,0 1 0,0-1 0,1 1 0,0 1 0,1-1 0,0 1-1,1-1 1,1 1 0,-1 0 0,2 0 0,0 0 0,0 0 0,1 1 0,2 16 0,1-17-10,1 0 1,0 0-1,1 0 1,0-1-1,1 0 1,0 0-1,1 0 1,0-1-1,0 0 1,1 0-1,0-1 1,1 0-1,0 0 1,1-1-1,0 0 1,15 9 0,-2-2-79,1-1 1,0-1 0,1-1 0,1-2 0,0 0 0,40 9 0,-42-14-545,1-2 1,0-1 0,0-1-1,1-1 1,-1-1 0,0-1-1,0-1 1,-1-2-1,42-12 1,-5-6-1327</inkml:trace>
</inkml:ink>
</file>

<file path=ppt/ink/ink3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7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181 923 3200,'-2'0'84,"1"0"1,0 0 0,0 0-1,-1 0 1,1 0-1,-1 0 1,1 0-1,0 0 1,0 0-1,-1 0 1,1 1-1,0-1 1,-1 1 0,1-1-1,0 1 1,0-1-1,0 1 1,-1 0-1,1-1 1,0 1-1,0 0 1,0 0-1,0 0 1,0 0 0,1 0-1,-1 0 1,0 0-1,-1 2 1,1 1 202,0-1 1,0 1-1,0-1 1,0 1 0,1 0-1,-1 0 1,1-1-1,0 1 1,0 0-1,1 6 1,2 4-47,0-1 0,0 1 0,1-1 0,1 1 0,10 20 0,-7-20-94,0 0 0,2 0-1,-1-1 1,2 0 0,0 0 0,0-1-1,1-1 1,1 0 0,0-1 0,0 0-1,1-1 1,0 0 0,1-1 0,-1-1 0,2 0-1,-1-1 1,1-1 0,0 0 0,0-1-1,0-1 1,0-1 0,1 0 0,-1-1-1,24-1 1,1-3 11,0-3-1,0 0 0,-1-3 1,0-1-1,-1-2 0,61-28 1,-68 25-79,-1-1 0,0-1 0,-1-2 0,-2-1 0,0-2 0,-1 0 0,-1-2 0,26-30 1,-38 35-38,0 0 0,-1 0 1,-1-1-1,-1-1 0,-1 0 1,0-1-1,-2 0 0,-1 0 1,0-1-1,-2 0 0,0 0 1,-2 0-1,-1 0 0,0-1 0,-2 1 1,-1-1-1,0 1 0,-7-32 1,2 27-27,-1 0 0,-2 1 0,0 0 0,-2 0 0,-1 1 0,-1 0 0,-1 1 0,-1 1 0,-2 0 0,0 2 1,-1-1-1,-1 2 0,-1 1 0,-39-31 0,30 32-38,0 0-1,-2 2 1,0 2 0,-1 0 0,0 2-1,-1 2 1,0 1 0,-1 1 0,0 2 0,-1 2-1,0 1 1,1 1 0,-1 2 0,0 2-1,0 1 1,0 1 0,1 2 0,0 2 0,0 1-1,0 1 1,1 2 0,0 2 0,-31 16 0,49-20-1,1 0 0,0 1 0,1 0 0,0 1 0,0 1 1,1 0-1,0 0 0,2 2 0,-1-1 0,2 1 1,-1 1-1,2-1 0,0 1 0,1 1 0,-7 22 1,10-25-5,0 0 1,1 1-1,1 0 0,0 0 1,1-1-1,1 1 1,0 0-1,1 0 1,0 0-1,1 0 1,1 0-1,0-1 0,1 1 1,0-1-1,1 0 1,0 0-1,1-1 1,1 0-1,8 12 1,11 11-313,2-1 0,1-1 1,1-2-1,2-1 0,56 40 1,-25-26-1246,1-4 0,94 44 0,-65-41-336</inkml:trace>
</inkml:ink>
</file>

<file path=ppt/ink/ink3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7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3712,'20'11'5749,"24"28"-3759,-17-15-1153,2 2-425,46 55 1,15 14 511,34 25 399,-163-127-6315,19 10 3072</inkml:trace>
</inkml:ink>
</file>

<file path=ppt/ink/ink3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7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93 3456,'-30'-17'1664,"33"4"-512,9 5 2048,3 8-2816,13 0 0,8-3 384,4-7 0,15 6-768,15-3 0,15-6 512,-3 9 128,-18 4-640,-9-4 128,-15-2-1408,-15 3 0,-14 12-512,-22 2 128</inkml:trace>
</inkml:ink>
</file>

<file path=ppt/ink/ink3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9.0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1002 3328,'6'-2'386,"1"0"0,0 1 1,0 0-1,0 0 0,-1 0 0,1 1 0,0 0 1,12 2-1,-10-1 41,0-1 0,1 0-1,-1 0 1,1-1 0,15-2 0,8-9-30,-1 0-1,0-2 0,40-25 1,-20 12-447,-20 10 208,-1-2 0,-1-1 1,0-1-1,-1-1 0,-2-1 0,0-2 1,-2-1-1,-1-1 0,-1-1 0,-1-1 0,24-43 1,-39 60-123,-1-1 0,0 1 0,-1-1 0,-1-1 0,0 1 0,-1-1 0,0 1 0,-1-1 0,-1 0 0,0 0 0,-1 0 0,0 1 0,-1-1 0,0 0 0,-2 0 0,1 0 0,-2 1 0,0 0 0,0-1 1,-1 2-1,-1-1 0,0 0 0,-1 1 0,0 0 0,-1 1 0,0 0 0,-1 0 0,-13-13 0,-1 5-29,-1 0 1,-2 1-1,1 2 1,-2 0-1,0 2 1,-1 1-1,0 1 1,-43-12-1,52 19-13,0 0 0,1 1 0,-1 1 1,-1 1-1,1 1 0,0 0 0,0 2 0,-1 0 0,1 1 0,0 1 0,0 1 0,0 0 0,1 1 0,-27 12 1,37-13 7,1 1 0,-1-1 0,1 1 0,-1 1 0,2 0 0,-1 0 0,1 0 0,-1 1 0,2-1 1,-1 2-1,1-1 0,-6 12 0,4-6 25,1 1 1,1 0 0,0 0-1,1 0 1,1 0-1,-3 28 1,4 5 107,2 1 1,2-1 0,12 72-1,-13-116-129,17 85 271,3-1 1,5-1 0,46 107 0,-21-59 19,-8-22 27,-20-58-60,-2 1 0,-3 2-1,-2 0 1,9 64-1,-28-95 58,-2-23 7,-2-16-81,-2-10-172,2-1 0,1-1 0,1 1-1,1-1 1,-1-26 0,5 40-107,-1-1 0,2 0 0,0 0 0,0 1 0,1-1 0,0 1 0,1-1-1,1 1 1,0 0 0,0 0 0,1 0 0,0 1 0,8-12 0,-9 17 3,1 0-1,-1 1 0,1-1 1,0 1-1,0 0 1,1 0-1,-1 0 0,1 1 1,0 0-1,-1 0 1,2 0-1,-1 1 0,0 0 1,0 0-1,1 1 1,-1-1-1,11 1 0,-1 0-5,1 0-1,0 2 0,0 0 1,-1 1-1,28 6 0,-34-4 58,0 0 0,0 0 0,0 1-1,0 0 1,-1 0 0,0 1-1,0 1 1,0 0 0,-1 0-1,0 0 1,-1 1 0,1 0 0,-2 1-1,1 0 1,-1 0 0,0 0-1,-1 0 1,0 1 0,5 16 0,-1-4 83,-1 0 1,-1 1 0,-2 0-1,0 1 1,-1-1 0,-1 1 0,-1 47-1,-3-66-97,2 2-16,-1 0-1,-1-1 1,1 1-1,-1 0 1,0-1-1,-1 1 1,0-1 0,0 1-1,0-1 1,-6 11-1,8-17-16,0 0 1,-1 0-1,1 0 0,0 0 0,0 0 0,-1 0 1,1 0-1,0 0 0,0 0 0,0 0 1,-1 0-1,1 0 0,0 0 0,0 0 1,-1 0-1,1 0 0,0 0 0,0 0 1,0-1-1,0 1 0,-1 0 0,1 0 0,0 0 1,0 0-1,0 0 0,0-1 0,0 1 1,-1 0-1,1 0 0,0 0 0,0-1 1,0 1-1,0 0 0,0 0 0,0-1 0,0 1 1,0 0-1,0 0 0,0 0 0,0-1 1,0 1-1,0 0 0,0 0 0,0-1 1,0 1-1,0 0 0,0 0 0,0 0 1,0-1-1,0 1 0,0 0 0,0 0 0,0 0 1,1-1-1,-1 1 0,1-18-1318,-1 7 485,2 1 0,-1 0 1,1-1-1,1 1 1,0 0-1,0 1 0,1-1 1,1 1-1,6-12 1,14-13-1447</inkml:trace>
</inkml:ink>
</file>

<file path=ppt/ink/ink3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29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71 329 4352,'-1'0'79,"0"0"-1,0 0 1,1 0-1,-1 0 1,0 0 0,0 0-1,1 0 1,-1 1 0,0-1-1,0 0 1,1 0 0,-1 1-1,0-1 1,1 1 0,-1-1-1,0 0 1,1 1 0,-1-1-1,1 1 1,-1 0 0,1-1-1,-1 1 1,1-1 0,-1 1-1,1 0 1,0-1 0,-1 1-1,1 0 1,0 0 0,-1-1-1,1 1 1,0 0 0,0 0-1,0-1 1,0 1 0,0 0-1,0 0 1,0-1-1,0 1 1,0 0 0,0 0-1,0-1 1,0 1 0,1 0-1,-1 0 1,0-1 0,1 2-1,18 48 3130,-9-30-2895,-8-15-264,0 0 0,1-1 1,0 1-1,0-1 0,0 0 0,1 0 1,-1 0-1,1 0 0,0 0 1,0-1-1,0 0 0,1 0 1,-1 0-1,1 0 0,-1-1 0,1 0 1,0 0-1,0 0 0,0 0 1,0-1-1,7 1 0,7 2 191,1-2-1,-1 0 1,0-1 0,29-2-1,-32 0-146,-1-1 0,1-1 0,0 0 0,-1-1 0,0 0 0,0-1 1,0-1-1,0 0 0,-1-2 0,0 1 0,-1-1 0,1-1 0,17-16 0,-23 17-75,0 0 0,-1 0 0,0-1 0,0 0 0,-1 0 0,0-1 0,0 1 0,-1-1 0,-1-1 0,0 1 1,0-1-1,-1 1 0,0-1 0,-1 0 0,0 0 0,-1 0 0,0 0 0,-1 0 0,-2-20 0,1 22-15,-1 0 0,0 1-1,-1-1 1,0 1 0,0 0 0,-1 0-1,0 0 1,-1 1 0,1-1 0,-2 1-1,1 0 1,-1 0 0,0 1 0,0 0 0,0 0-1,-1 0 1,0 1 0,0 0 0,-1 0-1,1 1 1,-1 0 0,-15-6 0,6 3-20,0 1 0,0 1 0,-1 1 0,1 0 0,-1 1 0,0 1 0,0 0 0,0 1 0,-33 4 0,24 1-34,-1 1 1,1 2 0,-30 12 0,47-16 24,1 1 0,0 0 0,0 0 0,0 1 0,1 1 0,-1-1 0,1 1 0,1 1 0,-1-1 0,1 1 0,-12 16 1,17-21 20,1 0 1,-1 1 0,1-1 0,-1 1 0,1 0 0,0-1 0,0 1 0,0 0 0,0 0 0,0-1-1,1 1 1,0 0 0,-1 0 0,1 0 0,0 0 0,0 0 0,0 0 0,1 0 0,-1 0-1,1-1 1,0 1 0,0 0 0,-1 0 0,2-1 0,-1 1 0,0 0 0,1-1 0,-1 1 0,1-1-1,0 0 1,-1 1 0,1-1 0,0 0 0,1 0 0,-1 0 0,0 0 0,0-1 0,4 3 0,4 2-7,1 0 0,0-1 1,0 0-1,0 0 0,1-1 1,0-1-1,-1 0 0,14 1 1,14-1 47,1-1 1,-1-2 0,62-9 0,-50 4 14,70 2 1,-118 3-48,-1 0 1,1 0 0,0 0-1,0 1 1,-1-1 0,1 1-1,0 0 1,-1 0 0,1 0-1,-1 0 1,1 0 0,-1 1-1,1-1 1,-1 1 0,0-1 0,0 1-1,0 0 1,0 0 0,0 0-1,0 0 1,0 0 0,0 0-1,-1 1 1,0-1 0,1 0-1,0 4 1,2 5 92,-2-1 0,0 1 0,0-1 0,-1 1 0,1 17 0,3 27 313,-2-46-383,0-1 0,0 0 0,1 0 0,0 0 0,0 0 0,1-1 1,0 0-1,1 0 0,0 0 0,0 0 0,0-1 0,1 0 1,-1 0-1,2-1 0,-1 0 0,0 0 0,1-1 0,14 6 1,-8-3-621,1-1 1,0-1 0,0 0 0,0-1 0,1-1 0,-1 0 0,1-1 0,0-1 0,25-1 0,1-6-1457</inkml:trace>
</inkml:ink>
</file>

<file path=ppt/ink/ink3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0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2560,'3'1'244,"0"1"1,1 0-1,-1 0 0,0 1 1,-1-1-1,1 0 0,0 1 1,-1 0-1,1 0 0,-1 0 1,0 0-1,0 0 0,0 0 1,0 0-1,-1 1 0,1-1 1,-1 1-1,2 6 1,2 9-72,-2 1 0,3 29 1,0 0 188,12 50 1611,8 166 1,-31-364-1349,2 57-533,1-1 0,8-83 0,-4 115-85,0 1 0,0-1 1,1 0-1,0 1 0,0 0 0,2 0 0,-1 0 1,1 0-1,0 0 0,1 1 0,0 0 1,1 1-1,0-1 0,0 1 0,1 0 0,12-10 1,-14 15 32,-1 0 0,0-1 0,1 2 0,-1-1 0,1 1 0,0 0 0,0 0 0,0 0 0,0 1 0,0 0 0,0 0 0,0 1 0,0 0 0,0 0 0,0 0 0,0 1 0,1-1 0,-1 2 0,0-1 0,0 1 0,-1-1 0,1 2 0,0-1 0,-1 1 0,1-1 1,-1 2-1,0-1 0,9 8 0,-1-1 61,-1 0 1,0 1-1,-1 1 1,0 0-1,0 1 1,-2 0-1,0 0 1,0 1-1,12 27 1,-13-19 15,0 1 0,-2 0 1,0 1-1,-2 0 0,0-1 1,-2 1-1,-1 0 0,0 0 1,-5 31-1,5-54-105,-1 0 1,0 0 0,0-1-1,0 1 1,0 0-1,0 0 1,0 0-1,-1 0 1,1 0-1,0 0 1,0 0 0,-1-1-1,1 1 1,0 0-1,-1 0 1,1 0-1,-1-1 1,1 1 0,-1 0-1,1 0 1,-1-1-1,1 1 1,-1 0-1,0-1 1,0 1 0,1-1-1,-2 1 1,-11-18-202,-4-35-1915,7 14-1352,5 20 1408</inkml:trace>
</inkml:ink>
</file>

<file path=ppt/ink/ink3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0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 3328,'0'-1'44,"0"1"1,-1-1-1,1 1 1,-1 0-1,1 0 1,-1-1-1,1 1 0,-1 0 1,1 0-1,-1 0 1,1-1-1,-1 1 1,1 0-1,-1 0 0,1 0 1,-1 0-1,1 0 1,-1 0-1,1 0 1,-1 0-1,1 0 0,-1 0 1,1 1-1,-1-1 1,1 0-1,-1 0 1,1 0-1,-1 1 0,1-1 1,-1 0-1,1 0 1,-1 1-1,1-1 1,0 0-1,-1 1 1,1-1-1,0 1 0,-1-1 1,1 0-1,0 1 1,-1-1-1,1 1 1,0-1-1,0 1 0,0-1 1,-1 1-1,1-1 1,0 1-1,0-1 1,0 1-1,0-1 0,0 2 1,11 36 2128,-1-7-1773,9 61 701,-5-21-473,3 0 1,38 98-1,-52-160-445,1 1 0,-1 0 0,-1 0 0,0 0 0,0 0-1,0 16 1,-19-54 500,10 0-651,1-1 0,2 1 0,1-1 0,1 0 0,1 0 0,2-1 0,1 1 0,1 1 0,1-1 0,2 0 0,16-49 0,-19 70-31,1 0 0,0-1 0,0 2 0,0-1 0,1 0 0,0 1 0,1 0 0,0 0 1,0 0-1,0 1 0,1 0 0,0 0 0,0 1 0,0 0 0,1 0 0,-1 1 0,1 0 0,0 0 0,1 0 0,-1 1 0,1 1 0,-1-1 0,1 1 1,0 1-1,0 0 0,0 0 0,9 1 0,-9 0 42,1 0 0,-1 1 0,0 0 0,0 1 1,0-1-1,0 2 0,0 0 0,0 0 0,-1 0 0,1 1 1,-1 0-1,0 1 0,0 0 0,0 0 0,-1 1 0,0 0 0,0 0 1,0 0-1,-1 1 0,0 0 0,0 1 0,-1-1 0,0 1 1,0 0-1,7 17 0,-6-6-28,-1 0-1,-1 1 1,-1 0 0,0 0-1,-1 0 1,-2 0 0,0 0-1,0 0 1,-2 0 0,-1 0-1,-1 0 1,0 0 0,-1-1-1,-1 0 1,-10 21 0,17-41-350,0-1 1,1 0 0,-1 1 0,1-1 0,-1 1 0,1-1 0,0 1-1,0-1 1,-1 1 0,5-2 0,-3 1-193,16-10-1414</inkml:trace>
</inkml:ink>
</file>

<file path=ppt/ink/ink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5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184 668 2560,'0'0'89,"1"-1"1,0 0-1,0 0 1,0 0-1,-1 0 0,1 1 1,-1-1-1,1 0 1,0 0-1,-1 0 0,0-1 1,1 1-1,-1 0 1,0 0-1,1 0 1,-1 0-1,0 0 0,0 0 1,0-2-1,0 0 256,1-1 1063,-1 4-960,0 0-213,-3 2-154,0 0 1,1 0 0,-1 0-1,0 0 1,1 1 0,0-1-1,-1 1 1,1-1 0,0 1-1,0 0 1,0 0 0,1 0-1,-1 0 1,-1 4 0,-5 8 229,-12 15 125,2 0-1,1 1 1,2 1 0,-18 51 0,28-67-362,1 1 1,1 0-1,0 0 0,1 0 1,1 0-1,0 0 1,2 0-1,0 0 0,0 0 1,2 0-1,7 25 1,-3-19-57,1-2 0,0 1 0,2-1 0,1 0 0,1-1 1,0 0-1,1-1 0,2-1 0,0 0 0,0-1 0,2 0 0,27 21 1,-29-27-9,1 0-1,0-1 1,0-1 0,1-1 0,1 0 0,-1-1 0,1-1 0,0-1 0,0 0 0,1-1 0,-1-1 0,1-1 0,0-1 0,0 0 0,-1-2 0,21-2 0,-14-1 86,-1-2 0,1-1-1,-1 0 1,0-2 0,-1-1 0,31-17 0,4-8 326,60-46 0,-95 63-340,-1-2 0,0 0 0,-2-1 1,0-1-1,-1 0 0,-1-2 1,-2 0-1,0-1 0,-2-1 0,0 0 1,-2-1-1,-1 0 0,-1-1 1,-2 0-1,0-1 0,-2 1 0,-1-1 1,-2-1-1,-1 1 0,-1 0 1,-1-1-1,-1 1 0,-2-1 0,-1 1 1,-2 0-1,0 1 0,-20-53 1,11 45-52,-1 1 0,-1 0 0,-2 1 1,-1 1-1,-2 1 0,-1 1 0,-2 1 0,0 1 1,-2 1-1,-2 2 0,0 0 0,-34-22 1,44 36-32,0 0 0,-1 1 0,0 1 0,0 1 0,-1 0-1,0 2 1,-1 1 0,0 0 0,0 1 0,0 2 0,0 0 0,0 2 0,-1 0 0,1 1 0,-1 2 0,1 0 0,0 1 0,0 1 0,0 1 0,0 2 0,1 0 0,-22 10 0,22-7-26,1 1-1,0 2 1,0 0 0,2 0-1,-1 2 1,2 0 0,0 2-1,1-1 1,0 2 0,2 0-1,0 1 1,1 0 0,1 1-1,1 1 1,0 0 0,-7 24 0,11-26-92,1 0 0,1 1 0,1 0 0,1 0 0,0 0 0,2 0 0,0 0 0,1 0 0,1 0 0,1 0 0,1 0 0,1 0 1,1-1-1,0 1 0,1-1 0,1 0 0,1-1 0,20 34 0,-6-19-586,2-2 0,1 0 0,1-2 0,2-1 0,54 43 0,10-2-1109</inkml:trace>
</inkml:ink>
</file>

<file path=ppt/ink/ink3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1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207 233 4736,'1'3'249,"-1"-1"1,1 1 0,0-1-1,-1 0 1,1 1-1,0-1 1,0 0-1,0 1 1,1-1-1,-1 0 1,1 0-1,-1 0 1,1 0 0,0 0-1,2 2 1,-1-1 91,0 0 0,-1 0-1,1 0 1,-1 0 0,0 1 0,0-1 0,0 0 0,3 8 0,-1 1-189,1 0 0,0 0 0,1 0 0,0 0 0,1-1 0,0 0 0,1-1 0,0 0 0,1 0 0,0-1-1,0 1 1,1-2 0,0 0 0,1 0 0,-1-1 0,2 0 0,-1-1 0,20 8 0,-14-7-41,0-1 0,0-1-1,0-1 1,1 0 0,-1-1-1,1-1 1,0-1 0,0 0 0,0-1-1,0-1 1,0-1 0,-1-1-1,24-6 1,-29 6-42,0-1-1,0 0 1,0-1 0,-1 0-1,0-1 1,11-7 0,-17 10-46,-1-1 0,0 1 0,0-1 0,-1 0 0,1-1 0,-1 1 0,0-1 0,0 1 0,0-1 0,-1 0 1,1 0-1,-1 0 0,0 0 0,-1 0 0,1-1 0,-1 1 0,1-8 0,-1 1-3,0 1 0,-1-1 0,-1 1 0,1-1 0,-2 1 0,1-1 0,-2 1 0,1-1 0,-2 1 0,1 0 0,-2 1 0,-7-16 0,4 12-18,-1 0-1,-1 1 0,0 0 0,-1 0 1,0 1-1,-1 0 0,0 1 0,-18-12 0,12 10-19,0 2 1,-2 0-1,1 0 0,-1 2 0,-1 1 0,0 0 0,0 1 1,0 2-1,-1 0 0,0 1 0,0 1 0,0 2 0,-37 0 0,38 3-219,0 1-1,0 1 1,0 1-1,1 1 1,0 1-1,0 0 1,0 2-1,1 0 1,0 1-1,1 1 1,0 0-1,1 2 1,0 0-1,-29 30 1,-7 20-1704</inkml:trace>
</inkml:ink>
</file>

<file path=ppt/ink/ink3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3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24 4224,'-3'-23'1971,"3"23"-1919,1 0 0,-1 0 1,0 0-1,0 0 0,1 0 0,-1 0 1,0-1-1,1 1 0,-1 0 0,0 0 0,0 0 1,1 0-1,-1 0 0,0 0 0,0 0 1,1 0-1,-1 0 0,0 0 0,1 0 0,-1 0 1,0 1-1,0-1 0,1 0 0,-1 0 0,0 0 1,0 0-1,1 0 0,-1 0 0,0 1 1,0-1-1,1 0 0,-1 0 0,0 0 0,0 1 1,0-1-1,0 0 0,1 0 0,-1 1 1,0-1-1,3 3 100,-1 0 0,1 1 1,-1-1-1,0 1 0,0-1 1,0 1-1,0 0 0,-1-1 1,0 1-1,1 0 0,0 6 1,10 149 877,-4-25-247,151 1103 3803,-154-1203-4586,13 74-192,44 154 1,-59-251 31,-2-9 83,-1 0 0,0 0 1,1 1-1,0-1 0,-1 0 1,1 0-1,0 0 0,0 1 0,0-1 1,0 0-1,1-1 0,-1 1 1,0 0-1,1 0 0,-1 0 0,1-1 1,0 1-1,0-1 0,0 1 1,2 1-1,-3-3 27,-1 0 0,1 0 0,-1 0 0,1 0 0,-1 0 0,1 0 0,-1-1 0,1 1 0,-1 0 0,1 0 0,-1 0 0,1 0 0,-1-1 0,0 1 0,1 0 0,-1-1 0,1 1 0,-1 0 0,0 0 0,1-1 0,-1 1 0,0-1 0,1 1 0,-1 0-1,0-1 1,0 1 0,1-1 0,-1 1 0,0-1 0,0 1 0,0-1 0,0 1 0,1 0 0,-1-1 0,0 1 0,0-1 0,0 0 0,2-20-1052,-2 21 1012,-1-16-678,-1 0 0,0 0 0,0 1 0,-8-24 0,-17-33-1152</inkml:trace>
</inkml:ink>
</file>

<file path=ppt/ink/ink3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3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3 436 3200,'-1'-10'123,"0"0"0,1 0 0,0 0 0,0 0 0,1 0 0,0 1 0,1-1 0,0 0 0,1 0 0,0 1 1,5-13-1,0 6 157,0 1 0,1 0 1,1 0-1,0 1 1,1 0-1,15-15 0,-8 11-90,1 1-1,0 1 0,2 0 1,0 2-1,0 0 1,2 1-1,-1 2 0,2 0 1,33-10-1,-13 10 157,1 2 1,0 2-1,0 1 0,1 3 1,-1 2-1,1 2 0,0 2 0,-1 2 1,0 2-1,78 22 0,-80-16-181,-1 2-1,-1 1 0,0 2 1,-2 3-1,0 0 0,-1 3 1,-1 1-1,-2 2 0,0 1 1,-2 2-1,32 37 0,-37-34 27,-1 1 0,36 63 0,-53-79-39,-2-1 0,1 2 0,-2-1 0,0 1 0,-2 0 0,0 0 0,-1 0 0,2 26 1,-6-38-61,0 0 0,-1 0 0,0 0 0,0 0 0,-1 0 1,0 0-1,0 0 0,-1 0 0,1-1 0,-2 1 0,1-1 1,-1 0-1,1 0 0,-2 0 0,1 0 0,-1-1 1,0 1-1,0-1 0,0-1 0,-1 1 0,1-1 0,-11 6 1,-12 7 246,1-3 0,-2 0 0,-50 16 0,68-26-274,-49 16 59,0-2 1,-2-3-1,1-3 0,-2-3 1,1-2-1,-1-3 1,0-3-1,0-3 1,0-2-1,1-3 1,-95-23-1,150 28-241,-1-1 1,1 0-1,0 0 0,0 0 1,0-1-1,0 0 0,1-1 1,-11-8-1,16 12 15,0 0 0,-1 0-1,1 0 1,0 0 0,0-1 0,0 1 0,-1-1-1,2 1 1,-1 0 0,0-1 0,0 0 0,0 1-1,1-1 1,-1 0 0,1 1 0,-1-1 0,1 0-1,0 1 1,-1-1 0,1 0 0,0 0 0,0 1 0,0-1-1,1 0 1,-1 0 0,0 1 0,1-1 0,-1 0-1,1 0 1,-1 1 0,1-1 0,0 1 0,0-1-1,0 1 1,0-1 0,0 1 0,0-1 0,0 1-1,0 0 1,0 0 0,1-1 0,-1 1 0,3-1 0,0-1-341,1 0 1,0 0 0,-1 0 0,1 1 0,0 0 0,1 0-1,-1 0 1,0 1 0,0-1 0,9 0 0,30-2-2118</inkml:trace>
</inkml:ink>
</file>

<file path=ppt/ink/ink3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3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3072,'3'-2'124,"0"1"-1,0-1 1,0 0 0,0 1 0,0-1-1,1 1 1,-1 0 0,0 0-1,1 1 1,-1-1 0,0 1 0,1-1-1,-1 1 1,1 0 0,-1 0-1,1 1 1,-1-1 0,5 2 0,-2 0 215,1 0 0,0 1 0,-1 0-1,0 0 1,0 1 0,0 0 0,0 0 0,8 7 0,7 10 352,-1 1-1,-1 0 1,23 36 0,-39-54-791,40 65 910,-3 1 1,-3 3 0,48 132-1,-76-172-1098,-5-14-902,-4-28-2366,-9-18 1764</inkml:trace>
</inkml:ink>
</file>

<file path=ppt/ink/ink3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4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795 1 3328,'-1'0'55,"0"0"0,0 0 0,0 0 0,0 0 0,0 1 1,0-1-1,0 0 0,0 0 0,0 1 0,1-1 0,-1 1 0,0-1 0,0 1 1,0-1-1,1 1 0,-1-1 0,0 1 0,1 0 0,-1 0 0,1-1 0,-1 1 1,0 0-1,1 0 0,-1-1 0,1 1 0,0 0 0,-1 1 0,0 0 39,1-1 0,-1 1-1,0-1 1,0 0 0,0 1-1,0-1 1,0 0 0,0 0-1,-1 1 1,1-1 0,0 0-1,0 0 1,-1 0 0,1-1-1,-1 1 1,-1 1 0,-5 2 24,1 0 0,0 0 0,0 0 0,1 1 0,-1 1 0,1-1 0,-6 7 0,-14 12 303,-84 58 489,-2-5 0,-168 85 1,266-154-854,1 0-35,0-1 0,0-1 0,0 0 0,-1 0 0,0-2 0,0 1 1,-1-2-1,-17 3 0,31-6-35,1 0-1,0 0 1,-1 0 0,1 0 0,0 0 0,-1 0 0,1 0 0,0 0 0,-1 0 0,1 0-1,0 0 1,0 0 0,-1-1 0,1 1 0,0 0 0,-1 0 0,1 0 0,0 0 0,-1 0-1,1-1 1,0 1 0,0 0 0,-1 0 0,1-1 0,0 1 0,0 0 0,0 0 0,-1-1-1,1 1 1,0 0 0,0-1 0,0 1 0,0 0 0,-1 0 0,1-1 0,0 1-1,0 0 1,0-1 0,0 1 0,0 0 0,0-1 0,0 1 0,0 0 0,0-1 0,0 1-1,0 0 1,0-1 0,0 1 0,1 0 0,-1-1 0,0 1 0,0 0 0,0-1 0,0 1-1,1 0 1,-1 0 0,0-1 0,0 1 0,0 0 0,1 0 0,-1-1 0,0 1 0,0 0-1,1 0 1,-1 0 0,0-1 0,1 1 0,-1 0 0,20-19-1173,42-22-1395,-31 20 1301</inkml:trace>
</inkml:ink>
</file>

<file path=ppt/ink/ink3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4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3584,'13'-8'1792,"48"5"-1280,-40-1 3456,4 4-3712,20 4 128,16-1 128,-3 1 128,12-4-768,6 0 0,0 4 512,-2-4 0,-4 0-256,-13 0 0,-14 0-1024,-1 0 0,-17 0-640,-16 0 128</inkml:trace>
</inkml:ink>
</file>

<file path=ppt/ink/ink3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5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402 594 2432,'-12'-33'2148,"2"29"-319,-5 18-729,15-13-1072,-13 17 300,1 0 1,0 1 0,1 1 0,2-1 0,0 2-1,1-1 1,1 1 0,-9 41 0,12-21 71,1-1 0,2 1 0,2 0 0,2 0 0,2-1 0,1 1 0,19 65 0,-19-86-277,1 1 0,1-1 1,1-1-1,0 1 0,2-1 0,0-1 1,1 0-1,1-1 0,1 0 1,28 27-1,-22-27-45,0-1 0,1-1 0,1 0 0,0-2 1,1-1-1,1-1 0,-1 0 0,36 9 0,-27-12-10,1 0-1,0-2 1,1-2-1,0-1 1,-1-1-1,1-2 1,0-2-1,-1-1 1,1-1-1,-1-2 1,0-1-1,0-2 1,-1-1-1,39-18 0,-39 11 25,0-2-1,0-1 0,-2-1 1,-1-1-1,0-2 0,-2-1 0,-1-2 1,-1 0-1,-1-1 0,-1-2 0,-2 0 1,-1-1-1,-2-1 0,-1-1 0,-1-1 1,-2 0-1,16-59 0,-22 63-47,0-1 0,-3 0-1,0 0 1,-2-1 0,-2 1-1,-1-1 1,-1 1 0,-1-1-1,-2 1 1,-1 0 0,-2 0-1,-1 0 1,-1 1 0,-2 0-1,-1 1 1,-1 0 0,-1 1-1,-2 1 1,-1 0 0,-39-47-1,31 47-62,-1 1-1,-2 2 0,0 1 0,-2 1 0,0 1 0,-2 2 0,0 1 0,0 2 0,-2 1 0,0 1 0,-1 2 0,0 1 1,-1 2-1,-60-7 0,56 12-41,0 2 0,0 2 0,0 1 0,1 2 0,-1 2 0,1 1 0,0 2 0,0 2 0,1 2 0,0 1 0,1 2 0,1 1 0,-48 30 0,46-23-30,1 2-1,1 2 0,1 1 1,1 1-1,2 2 0,1 2 1,-39 53-1,60-72 52,1 0 1,0 1-1,1 0 1,1 1-1,1 0 1,0 0-1,1 0 1,0 1-1,1 0 1,1-1-1,1 1 1,1 1-1,0-1 1,1 0-1,0 0 0,2 0 1,0 0-1,1 0 1,1 0-1,0-1 1,1 1-1,10 20 1,-5-17-117,2 0 0,0-1 0,1-1 0,1 0 1,0 0-1,1-1 0,1-1 0,1-1 0,1 0 0,0-1 1,0-1-1,1-1 0,24 11 0,12 5-968,2-4 0,1-2 1,93 23-1,-34-15-924</inkml:trace>
</inkml:ink>
</file>

<file path=ppt/ink/ink3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6:55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4352,'4'0'494,"0"0"1,1 1-1,-1-1 1,0 1-1,0 0 0,0 1 1,0-1-1,0 1 1,0-1-1,0 1 1,0 0-1,5 4 0,-3-1-139,1 1 0,-1 0 0,0 0 0,-1 0 0,10 13 0,-3 1-185,-1 1 0,0-1 0,11 35 0,33 86 806,-18-50 136,30 114 0,-64-192-1001,-1 1 1,0-1 0,0 21-1,-2-32-145,1 0 0,-1 1-1,0-1 1,0 0 0,0 0 0,0 1 0,-1-1-1,1 0 1,0 1 0,-1-1 0,0 0-1,1 0 1,-1 0 0,0 0 0,0 1 0,-1-1-1,1-1 1,0 1 0,0 0 0,-1 0-1,0 0 1,1-1 0,-1 1 0,0-1-1,1 1 1,-1-1 0,-3 2 0,5-3-18,-1 0 0,1 0 1,-1 1-1,1-1 0,0 0 1,-1 0-1,1 0 0,-1 0 1,1 0-1,-1 0 0,1 0 1,0 0-1,-1 0 0,1 0 1,-1 0-1,1-1 0,0 1 1,-1 0-1,1 0 0,0 0 1,-1 0-1,1-1 0,-1 1 1,1 0-1,0 0 0,-1-1 1,1 1-1,0 0 0,0 0 1,-1-1-1,1 1 0,0 0 1,0-1-1,-1 1 0,1-1 1,0 1-1,0 0 0,0-1 1,0 1-1,0-1 0,-1 1 1,1 0-1,0-1 0,0 0 1,0-10-1613</inkml:trace>
</inkml:ink>
</file>

<file path=ppt/ink/ink3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2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13 682 2432,'-1'0'120,"1"0"1,-1 0-1,1 0 1,0 0-1,-1 0 1,1 0-1,-1 0 1,1 0-1,-1 0 1,1 0-1,0 0 1,-1 0-1,1-1 1,-1 1-1,1 0 1,0 0-1,-1 0 1,1-1-1,-1 1 1,1 0-1,0-1 1,-1 1-1,1 0 1,0-1-1,0 1 1,-1 0-1,1-1 1,0 1-1,0 0 1,0-1-1,-1 1 1,1-1-1,0 0 1,4-19 1164,24-31-1901,-18 34 1226,119-197 699,-17 29-442,-104 170-767,52-83 398,-55 90-442,0 1-1,1 0 0,0 0 1,0 1-1,0 0 0,1 0 1,0 0-1,0 1 0,15-8 1,-20 12-36,1 1 0,0-1 0,-1 1-1,1-1 1,0 1 0,-1 0 0,1 0 0,0 0 0,-1 1 0,1-1 0,0 1 0,-1-1 0,1 1 0,0 0 0,-1 0 0,1 0 0,-1 0 0,0 1 0,1-1 0,-1 1 0,0-1 0,0 1-1,0 0 1,0 0 0,0 0 0,0 0 0,0 0 0,-1 0 0,1 0 0,1 4 0,5 7 49,0 0 1,-1 1-1,11 28 1,37 138 278,-38-116-208,3 0 0,28 61 0,-42-112-34,-1 0 1,-1 1 0,0-1-1,2 15 1,-6-27-103,0-1 1,0 0-1,0 0 0,1 0 0,-1 0 1,0 0-1,0 0 0,0 1 1,0-1-1,0 0 0,0 0 1,0 0-1,0 0 0,0 1 0,0-1 1,0 0-1,0 0 0,0 0 1,0 0-1,0 0 0,0 1 0,0-1 1,0 0-1,0 0 0,0 0 1,0 0-1,0 1 0,-1-1 1,1 0-1,0 0 0,0 0 0,0 0 1,0 0-1,0 0 0,0 1 1,0-1-1,0 0 0,-1 0 1,1 0-1,0 0 0,0 0 0,0 0 1,0 0-1,0 0 0,-1 0 1,1 0-1,0 0 0,0 0 1,0 0-1,0 0 0,-1 0 0,1 0 1,0 0-1,0 0 0,0 0 1,0 0-1,0 0 0,-1 0 1,1 0-1,-13-9 135,-13-18 61,17 14-178,1-1-1,0 0 1,1 0-1,1-1 1,0 0-1,1 0 1,1 0-1,0-1 1,1 0-1,1 1 1,0-1-1,1 0 1,1 0-1,1 0 1,0 0-1,1 0 1,0 0-1,10-28 1,-9 32-56,1 1 0,0 0 1,1 0-1,0 0 0,1 1 0,0 0 1,1 0-1,0 0 0,0 1 0,1 0 0,0 0 1,1 1-1,0 0 0,0 1 0,1 0 1,0 0-1,0 1 0,0 1 0,1-1 1,0 2-1,0-1 0,0 1 0,1 1 0,-1 0 1,22-2-1,-16 3 7,-1 2 0,1-1 0,0 2-1,0 0 1,-1 1 0,1 1 0,-1 0 0,24 9 0,-29-8 26,-1 1 0,0 0 0,0 0 0,0 1 1,-1 1-1,0 0 0,0 0 0,-1 1 0,0 0 0,0 0 0,-1 1 1,0 0-1,8 13 0,-4-3 53,-1 0-1,-2 1 1,0-1 0,0 2 0,-2-1-1,-1 1 1,5 38 0,-5-9 144,-3 0 0,-5 59 1,-5-68-3,8-40-190,0 0 0,-1 0 0,1-1 0,0 1 0,-1 0 0,1-1 0,0 1 1,-1 0-1,1-1 0,-1 1 0,1 0 0,-1-1 0,0 1 0,1-1 0,-1 1 0,1-1 0,-1 1 0,0-1 0,1 1 0,-1-1 0,0 0 0,0 1 0,1-1 0,-1 0 0,0 0 0,0 0 0,0 1 0,1-1 0,-1 0 0,0 0 0,0 0 0,0 0 0,1 0 0,-1-1 0,0 1 0,0 0 0,1 0 0,-1 0 0,0-1 0,0 1 0,1 0 0,-1-1 0,0 1 0,0-1 1,1 1-1,-2-1 0,-1-2-5,1 0 1,-1 0-1,1 0 1,-1-1 0,1 1-1,0-1 1,0 1-1,0-1 1,1 0-1,-1 1 1,1-1 0,0 0-1,0 0 1,0 0-1,1 0 1,0 0 0,-1-8-1,1-8-32,1 1 0,4-30 0,0 13-5,2 1 0,1 0 0,2 0 0,1 1 0,2 0 1,21-39-1,-28 62 16,1 0 0,0 1 0,1-1 0,0 2 0,0-1 0,1 1 0,1 1 0,0-1 0,13-8 0,-15 13 2,1-1-1,0 1 1,0 0 0,0 1 0,0 0 0,1 1-1,-1-1 1,1 2 0,0 0 0,-1 0 0,1 0-1,0 1 1,15 2 0,-14 0 16,0 0-1,-1 0 1,1 1-1,-1 0 1,1 1 0,-1 0-1,0 0 1,-1 1-1,1 1 1,-1 0 0,0 0-1,0 1 1,-1 0-1,0 0 1,0 1 0,0 0-1,-1 0 1,-1 1 0,1 0-1,7 16 1,5 12 81,-3 2 1,-1 0-1,-1 0 1,8 47-1,1-1 12,-20-73-186,4 14-136,-7-25 180,0-1 0,0 0-1,1 1 1,-1-1 0,0 1 0,0-1 0,0 0 0,0 0 0,1 1 0,-1-1-1,0 0 1,0 1 0,0-1 0,1 0 0,-1 0 0,0 1 0,0-1-1,1 0 1,-1 0 0,0 0 0,1 1 0,-1-1 0,0 0 0,1 0-1,-1 0 1,0 0 0,1 0 0,-1 0 0,0 0 0,1 1 0,-1-1-1,0 0 1,1 0 0,-1 0 0,1-1 0,-1 1 0,0 0 0,1 0-1,-1 0 1,0 0 0,1 0 0,-1 0 0,0 0 0,1-1 0,-1 1 0,0 0-1,0 0 1,1 0 0,-1-1 0,0 1 0,1-1 0,8-10-1739</inkml:trace>
</inkml:ink>
</file>

<file path=ppt/ink/ink3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3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50 389 4480,'1'1'69,"0"0"1,-1 0 0,1 0-1,0-1 1,0 1 0,-1 0-1,1 0 1,0 0 0,0-1-1,0 1 1,0 0-1,0-1 1,0 1 0,0-1-1,0 1 1,0-1 0,1 0-1,-1 1 1,0-1-1,0 0 1,0 0 0,0 0-1,1 0 1,-1 0 0,0 0-1,0 0 1,0 0-1,0 0 1,3-1 0,-2 1 95,1-1 1,0 1-1,-1 0 1,1 0-1,0 1 1,0-1-1,-1 0 0,1 1 1,0 0-1,-1-1 1,3 2-1,5 5 31,-1-1-1,0 1 1,0 1 0,-1 0-1,0 0 1,11 15-1,18 17 399,-25-30-493,0-1 0,1 0-1,0-1 1,0 0 0,1-1 0,0 0 0,0-1-1,0-1 1,1 0 0,24 4 0,-28-7 21,1 0 1,-1-1-1,1-1 0,0 0 1,0 0-1,-1-1 0,1-1 1,0 0-1,-1 0 0,0-2 1,1 1-1,-1-1 0,0-1 1,12-6-1,-8 1-2,0 0 0,0-1 1,-1-1-1,-1 0 0,0-1 0,0 0 0,-1-1 1,-1-1-1,0 1 0,-1-2 0,-1 0 1,13-29-1,-19 36-93,1 0 1,-1 0 0,0 0 0,-1-1-1,0 0 1,-1 1 0,0-1-1,-1 0 1,1 1 0,-2-1-1,0 0 1,0 0 0,0 1-1,-1-1 1,-1 1 0,0 0-1,0-1 1,0 1 0,-2 0-1,1 1 1,-1-1 0,0 1-1,0 0 1,-1 0 0,-9-9 0,3 5-12,0 1-1,-1 0 1,0 1 0,-1 1 0,0 0 0,-1 0 0,0 2 0,0 0 0,-1 0 0,0 2 0,0 0 0,0 0 0,0 2 0,-1 0 0,0 1 0,1 0 0,-1 2 0,0 0 0,0 0 0,0 2 0,1 0 0,-1 1 0,-27 9 0,25-6-40,1 1-1,-1 0 1,2 1 0,-1 1-1,1 1 1,0 1-1,1 0 1,1 1 0,-1 1-1,2 0 1,0 1 0,1 0-1,0 1 1,1 1 0,1 0-1,0 0 1,1 2 0,1-1-1,1 1 1,-7 19 0,13-31-108,-1 0 0,1 1 0,0-1 0,1 1 0,0 0 0,0-1 0,0 1 0,1 0 0,0 0 0,0 0 0,1 0 0,0-1 0,0 1 0,1 0 0,-1-1 0,1 1 0,1-1 0,-1 0 1,1 1-1,0-1 0,1 0 0,-1-1 0,1 1 0,1-1 0,-1 1 0,10 8 0,44 33-1809</inkml:trace>
</inkml:ink>
</file>

<file path=ppt/ink/ink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1.6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0 2816,'-1'1'189,"0"0"1,0 0-1,0 0 0,0 0 1,0 0-1,0 0 0,1 0 0,-1 0 1,0 0-1,1 0 0,-1 0 1,1 1-1,-1-1 0,1 0 1,0 0-1,-1 1 0,1-1 1,0 0-1,0 1 0,0-1 1,0 2-1,1 35 1909,-1-25-1961,1 14 93,1 0 0,1 0 0,1 0 0,2 0 0,10 31 0,-10-40-84,1-1-1,0 0 0,1 0 0,1-1 1,0 0-1,1-1 0,1 0 0,18 19 1,-25-30-210,0-1 1,0 1 0,0-1-1,0 0 1,1 0 0,-1-1-1,1 0 1,0 1 0,0-1-1,0-1 1,0 1 0,0-1-1,0 0 1,0 0 0,0-1-1,1 1 1,-1-1 0,0 0-1,0 0 1,0-1 0,1 0-1,-1 0 1,0 0 0,0 0-1,0-1 1,0 0 0,0 0-1,-1 0 1,1-1 0,0 1-1,5-6 1,44-37-1366</inkml:trace>
</inkml:ink>
</file>

<file path=ppt/ink/ink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5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26 2944,'-1'0'63,"1"-1"1,0 1-1,-1 0 1,1 0-1,-1-1 1,1 1-1,0 0 1,-1-1-1,1 1 1,0 0-1,-1-1 0,1 1 1,0 0-1,-1-1 1,1 1-1,0-1 1,0 1-1,-1-1 1,1 1-1,0 0 1,0-1-1,0 1 1,0-1-1,0 1 0,0-1 1,0 1-1,0-1 1,0 1-1,0-1 1,0 1-1,0-1 1,0 1-1,0-1 1,0 1-1,0-1 1,1 1-1,-1 0 0,0-1 1,0 1-1,0-1 1,1 1-1,-1-1 1,0 1-1,1 0 1,-1-1-1,0 1 1,1 0-1,-1-1 1,0 1-1,1 0 0,-1 0 1,1-1-1,-1 1 1,1 0-1,-1 0 1,1 0-1,-1 0 1,0-1-1,2 1 1,0-1 60,0 1 1,0-1-1,0 1 0,0-1 1,0 1-1,1 0 1,-1 0-1,0 0 1,0 0-1,0 0 1,0 1-1,1-1 0,-1 0 1,3 2-1,6 4 34,0 1-1,-1 0 0,0 0 0,0 1 0,-1 0 0,0 1 1,10 12-1,54 76 1324,-47-60-1105,231 385 840,-252-413-1541,10 22-3830,-15-31 2470</inkml:trace>
</inkml:ink>
</file>

<file path=ppt/ink/ink3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3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62 234 640,'-5'6'1055,"-4"4"-153,1 0 0,0 1 0,0 0 0,-5 13 0,11-20-786,0 0 1,1 0-1,-1 0 0,1 0 0,0 0 1,1 0-1,-1 1 0,1-1 1,-1 0-1,1 0 0,1 0 1,-1 1-1,1-1 0,-1 0 0,1 0 1,0 0-1,3 7 0,-1-2 18,1 0 0,0 0 0,0-1 0,1 1 0,0-1 0,0 0 0,1-1 0,0 1 0,1-1 0,-1 0 0,1-1 0,1 0 0,-1 0 0,1 0 0,0-1 0,0 0 0,0-1 0,1 0 0,0 0 0,0-1 0,0 0 0,0 0 0,0-1 0,15 2 0,1-2-6,2 0 1,-1-2 0,0 0-1,0-2 1,0-1 0,-1-1 0,1-2-1,-1 0 1,0-1 0,0-2-1,27-13 1,-33 13-53,0-1 1,-2 0-1,1-2 0,-1 0 0,-1-1 0,0 0 1,-1-1-1,0-1 0,-1-1 0,-1 0 1,-1 0-1,0-1 0,-1-1 0,13-28 1,-20 38-47,-1 0 0,0-1 0,0 1 0,-1-1 0,0 1 1,-1-1-1,0 0 0,0 1 0,-1-10 0,-1 13-12,0 0-1,0 0 1,0 0 0,0 0-1,-1 0 1,0 0-1,0 1 1,0-1 0,-1 1-1,1-1 1,-1 1 0,0 0-1,-1 0 1,1 0-1,-1 0 1,1 1 0,-5-4-1,-2-1 3,-1 1 0,1 0 0,-1 0 0,-1 1 0,1 1 0,-1 0-1,0 0 1,0 1 0,-1 1 0,1 0 0,-16-2 0,8 3-11,0 2 1,0 0 0,0 0-1,0 2 1,0 1-1,-32 8 1,19-1-30,0 2 1,0 0-1,2 3 1,-1 0-1,2 2 1,0 2-1,-53 43 1,73-54-16,1 1 1,0 0 0,0 1 0,1 0-1,0 1 1,1-1 0,0 2 0,0-1-1,1 1 1,-6 19 0,10-26 1,0 1 0,1 0 0,0 0 0,0 0-1,1 0 1,0-1 0,0 1 0,0 0 0,1 0 0,-1 0 0,1 0 0,1 0 0,-1-1 0,1 1-1,0 0 1,1-1 0,-1 0 0,1 1 0,0-1 0,0 0 0,0 0 0,1-1 0,0 1-1,0-1 1,8 7 0,-3-4-95,-1-2 0,1 1 1,0-1-1,1-1 0,-1 1 0,1-2 0,0 1 0,0-1 0,0-1 0,0 0 1,1 0-1,-1-1 0,13 0 0,22-1-958,76-10 0,-112 9 952,104-16-1572,-2-10-86</inkml:trace>
</inkml:ink>
</file>

<file path=ppt/ink/ink3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4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13 3200,'-20'-13'844,"23"20"125,0-3-745,0 1 0,0-1 0,-1 1 0,0-1 0,0 1 0,0 0 0,2 9 0,18 132 1395,62 479 943,-72-479-1843,24 207 801,-26-289-1205,3-1 0,2 0 0,33 84 0,-44-137-302,0 1-1,1-1 1,1 0 0,-1 0 0,1 0 0,1-1-1,0 0 1,0 0 0,12 10 0,-19-18-58,1-1 1,0 1 0,-1-1-1,1 0 1,0 1-1,-1-1 1,1 0 0,0 1-1,0-1 1,-1 0-1,1 0 1,0 1 0,0-1-1,0 0 1,-1 0-1,1 0 1,0 0-1,0 0 1,-1 0 0,1-1-1,0 1 1,0 0-1,0 0 1,-1 0 0,1-1-1,0 1 1,0 0-1,-1-1 1,1 1 0,0-1-1,-1 1 1,1-1-1,-1 1 1,1-1-1,-1 1 1,1-1 0,-1 0-1,1 1 1,-1-1-1,1 0 1,-1 1 0,1-1-1,-1 0 1,0 0-1,1-1 1,20-48-2673,-12 24 1440,7-9-643</inkml:trace>
</inkml:ink>
</file>

<file path=ppt/ink/ink3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8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83 2048,'-1'0'212,"0"1"1,1-1-1,-1 1 1,0-1-1,0 1 1,1-1-1,-1 1 1,0 0-1,1-1 1,-1 1-1,1 0 1,-1-1-1,1 1 1,-1 0-1,1 0 1,-1 0-1,1 0 1,0-1-1,-1 1 1,1 0-1,0 0 1,0 0-1,0 0 1,0 0-1,0 0 1,0 0-1,0-1 1,0 1-1,0 0 1,0 0-1,0 0 1,0 0-1,1 1 1,7 49 803,-5-32-404,1 7-167,0 1 0,2-2 0,1 1 0,11 28 0,-14-44-345,1 0-1,-1 0 1,2 0-1,-1-1 1,1 0 0,1 0-1,0-1 1,0 1-1,0-2 1,1 1 0,0-1-1,16 11 1,-20-16-81,1 1 1,-1-1 0,0 0-1,1 0 1,0-1-1,-1 1 1,1-1-1,0 0 1,0-1-1,0 1 1,-1-1-1,1 0 1,0 0-1,0 0 1,0-1 0,0 1-1,4-3 1,-1 1 0,-1-1 0,0 0 1,0-1-1,0 0 0,0 0 0,0 0 1,-1-1-1,0 0 0,10-9 1,-2-3 12,0 0 1,-1 0-1,-1-1 1,0-1-1,-2 0 1,15-34-1,-17 30 4,0-1-1,-2 0 0,6-36 1,-10 47-5,-1-1 1,0 0-1,-1 1 1,-1-1-1,0 0 1,0 1-1,-6-21 1,7 34-28,0 0 1,0-1 0,0 1-1,-1 0 1,1-1 0,0 1-1,0 0 1,0-1 0,0 1-1,0 0 1,0 0 0,-1-1-1,1 1 1,0 0 0,0 0-1,-1-1 1,1 1 0,0 0-1,0 0 1,-1 0 0,1-1-1,0 1 1,0 0 0,-1 0-1,1 0 1,0 0 0,-1 0 0,1 0-1,0 0 1,0 0 0,-1-1-1,1 1 1,0 0 0,-1 0-1,1 0 1,0 1 0,-1-1-1,1 0 1,0 0 0,-1 0-1,1 0 1,0 0 0,0 0-1,-1 0 1,1 0 0,0 1-1,-1-1 1,1 0 0,0 0-1,0 0 1,-1 1 0,1-1-1,0 0 1,0 0 0,0 0 0,-1 1-1,1-1 1,0 0 0,0 1-1,0-1 1,0 0 0,0 0-1,0 1 1,-1-1 0,1 1-1,-10 18 154,6-4-56,2 0 0,0 0 0,0 1 0,1-1 0,1 1 0,1-1 0,0 0 0,7 30 0,0-8 86,3-1 0,21 52-1,-24-70-121,1-2-1,0 1 1,1-1 0,1 0-1,1-1 1,0-1 0,0 1-1,2-2 1,0 0 0,0-1-1,1 0 1,1-1 0,0-1-1,0 0 1,30 12 0,-45-21-141,-1-1 0,1 1 0,0-1 0,0 1 0,0-1 0,0 1 0,-1-1 0,1 1 1,0-1-1,0 0 0,0 0 0,0 1 0,0-1 0,0 0 0,0 0 0,0 0 0,0 0 0,0 0 0,0 0 1,0 0-1,-1-1 0,1 1 0,0 0 0,0 0 0,0-1 0,0 1 0,0-1 0,0 1 0,-1-1 0,1 1 0,0-1 1,0 1-1,-1-1 0,1 0 0,0 1 0,-1-1 0,1 0 0,0 1 0,-1-1 0,1 0 0,-1 0 0,0 0 1,1 0-1,-1 1 0,1-3 0,-1-3-888,1 0 0,-1 0 0,-1 0 0,1 1 0,-1-1 0,-1-7 0,1 9 344,0-15-1707</inkml:trace>
</inkml:ink>
</file>

<file path=ppt/ink/ink3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9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1341 3072,'12'-4'468,"0"0"-1,-1-1 1,1-1 0,-1 1-1,19-15 1,-6 3 395,36-23 2773,2-13-2788,-23 18-489,-5 2 85,-1 0 0,53-72 0,47-89-269,-120 174-82,6-12 10,-1 0 0,-1-1 0,-2-1 0,-1 0 0,-2-1 0,-1-1 0,6-38 0,-13 55-91,-1-1 0,-1 0 0,-1 1-1,-1-1 1,0 0 0,-2 0 0,0 0 0,-1 1 0,-1-1 0,-1 1 0,-1 0 0,0 0-1,-2 1 1,-17-34 0,16 41-8,1 1-1,-1 0 0,-1 0 1,1 1-1,-2 0 0,1 1 0,-1 0 1,0 1-1,-1 0 0,0 0 1,0 2-1,0-1 0,-1 2 1,0-1-1,0 2 0,0 0 1,-26-3-1,19 4 15,0 0 0,0 2 0,-1 0 0,1 1 1,0 1-1,0 1 0,0 1 0,0 0 0,1 2 0,0 0 0,-25 12 1,28-8 25,0 0 0,1 2 0,0-1 0,0 2 1,1 0-1,1 1 0,0 0 0,1 1 0,1 1 1,0-1-1,1 2 0,1-1 0,1 2 0,0-1 1,1 1-1,-7 27 0,2 0 172,2 0 0,2 1 0,3 0 0,1 0 0,3 74 0,4-76-24,3 0 0,1 0-1,2 0 1,1-1-1,3-1 1,2 0-1,22 46 1,-12-39-10,2 0 0,3-2 0,1-1-1,2-1 1,50 51 0,-74-87-311,3 4 34,0 0 0,1-1 0,16 11 0,-27-21-112,1 0-1,-1-1 1,1 1-1,0 0 1,-1-1 0,1 0-1,0 1 1,0-1-1,0 0 1,0-1-1,0 1 1,0 0-1,0-1 1,0 0-1,0 0 1,0 0-1,0 0 1,0 0-1,1 0 1,-1-1-1,0 0 1,0 1 0,0-1-1,4-2 1,12-9-2076,1-2-42</inkml:trace>
</inkml:ink>
</file>

<file path=ppt/ink/ink3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39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33 456 3968,'3'3'354,"0"0"1,0-1-1,0 1 0,0-1 1,0 0-1,0 0 0,1 0 1,-1 0-1,1-1 0,-1 1 1,1-1-1,0 0 0,-1 0 1,1 0-1,0-1 0,7 1 1,16 5 1045,-10-1-1165,1-1 1,0 0 0,0-2 0,1 0-1,-1-1 1,0-1 0,30-3-1,5-5 406,67-20 0,-112 26-523,6-2-24,0 0 0,0 0 0,0-2 0,-1 0 0,1 0 0,-1-1 0,-1-1 0,0 0 0,0-1 0,0 0 1,-1-1-1,0 0 0,-1 0 0,-1-1 0,1-1 0,-2 0 0,1 0 0,-2 0 0,0-1 0,0-1 0,4-13 0,-8 21-81,-1-1 1,0 1-1,-1-1 0,0 1 0,0-1 1,0 0-1,-1 1 0,0-1 0,0 0 1,-1 0-1,0 1 0,0-1 0,0 1 1,-1-1-1,0 1 0,0-1 0,-1 1 1,1 0-1,-1 0 0,-1 0 0,1 0 1,-1 1-1,0-1 0,0 1 0,-1 0 1,0 0-1,0 1 0,0 0 0,0-1 1,-8-3-1,0-1 27,0 1 1,-1 1-1,0 0 1,-1 1-1,1 0 1,-1 1-1,-1 1 0,1 0 1,0 1-1,-1 1 1,-29-1-1,24 4 14,0 1-1,0 1 1,0 1 0,0 1-1,1 1 1,0 1 0,0 0-1,-35 20 1,30-13 29,1 1 1,1 2-1,0 0 1,2 1-1,0 1 0,-20 23 1,34-33-97,0 0 0,0 1-1,0-1 1,1 1 0,1 1 0,-5 10 0,9-18-94,0 0 0,0 0-1,0-1 1,0 1 0,0 0 0,1 0 0,-1 0-1,1 0 1,0 1 0,0-1 0,0 0 0,0 0-1,0 0 1,1 0 0,0 0 0,-1 0 0,1 0-1,0 0 1,0-1 0,1 1 0,-1 0 0,1 0-1,-1-1 1,1 1 0,0-1 0,0 1 0,4 3 0,1-1-301,0-1 1,1 0 0,-1 0-1,1-1 1,0 0 0,0 0 0,0-1-1,0 0 1,1 0 0,14 0 0,35-3-1897</inkml:trace>
</inkml:ink>
</file>

<file path=ppt/ink/ink3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0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1 356 3584,'0'-1'49,"0"1"1,0-1-1,0 1 0,0-1 1,0 1-1,-1-1 0,1 1 1,0-1-1,0 0 0,1 1 0,-1-1 1,0 1-1,0-1 0,0 1 1,0-1-1,0 1 0,1-1 1,-1 1-1,0-1 0,0 1 1,1-1-1,-1 1 0,0-1 1,1 1-1,-1-1 0,0 1 1,1 0-1,-1-1 0,1 1 1,-1-1-1,1 1 0,-1 0 1,2-1-1,27-7 1223,39 5-331,-62 3-1013,7-1 263,1-1-1,0 0 1,-1 0-1,1-1 1,-1-1-1,0 0 0,0-1 1,0-1-1,19-10 1,8-9 905,53-42 1,-93 66-1077,27-19 549,-1-2-1,-1 0 1,-1-2 0,-1 0 0,21-31 0,-33 32 201,-26 31-219,-28 35-38,34-30-421,0 1-1,1 0 0,1 1 0,0 0 0,1 0 0,-8 30 0,-15 103 238,22-108-272,1 6 86,0 78 0,1-12 83,5-110-212,0-1-1,0 0 1,0 0-1,0 1 1,0-1-1,0 0 0,0 1 1,-1-1-1,1 0 1,0 1-1,-1-1 1,1 0-1,-1 0 0,0 0 1,1 0-1,-1 1 1,0-1-1,0 0 1,1 0-1,-1 0 1,0 0-1,0-1 0,0 1 1,0 0-1,0 0 1,-1-1-1,1 1 1,0 0-1,0-1 0,0 1 1,-3 0-1,0-1 30,-1 0-1,1-1 1,0 1-1,-1-1 1,1 0-1,0 0 0,-8-3 1,-16-4-23,-86-9 598,169 14-238,1-3 0,91-21-1,57-8 253,-197 36-601,0-1-1,0 1 0,0 0 1,0 0-1,11 4 1,-4-1-2838,-16-5 2413,1 1 0,-1 0-1,1-1 1,-1 0 0,1 1-1,-1-1 1,1 0 0,0 1 0,-1-1-1,1 0 1,0 0 0,0 0 0,0 0-1,0-1 1,0 1 0,0 0-1,-2-3 1,2 3 153,-14-18-2447</inkml:trace>
</inkml:ink>
</file>

<file path=ppt/ink/ink3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0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11 4992,'-14'-10'1619,"29"27"624,43 44 1760,-54-57-3804,72 84 1116,-4 3 1,97 160-1,-127-184-678,-2 2 0,-3 2 0,-4 1 0,-3 2 0,-3 0 0,30 133 0,-54-180-527,0 1 1,-2 0-1,-1-1 0,-1 1 1,-1-1-1,-2 1 1,0-1-1,-2 0 1,-1 0-1,-16 39 1,14-44-456,-1 0 1,-1 0-1,-1-1 0,-1 0 1,-1-1-1,0 0 1,-2-2-1,0 1 1,-1-2-1,-1 0 1,0-1-1,-23 14 1,23-18-518,6-4-240,-1 0 1,0 0-1,-27 10 0,-30 0-1714</inkml:trace>
</inkml:ink>
</file>

<file path=ppt/ink/ink3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1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0 502 1280,'3'-11'373,"1"0"1,0 0-1,0 0 0,1 0 1,0 1-1,1 0 0,0 0 1,1 0-1,10-11 0,19-24 555,2 2 0,1 1-1,3 2 1,1 2 0,90-61-1,-113 87-611,1 1 0,0 1 0,1 1 0,0 1 0,0 0 0,1 2 0,32-5 0,-38 9-176,1 1 1,-1 1 0,1 0 0,-1 2 0,1 0 0,-1 0-1,1 2 1,-1 0 0,-1 1 0,33 14 0,-37-13-101,0 1 0,0-1 0,0 2 0,-1 0 0,-1 0 0,1 1 0,-1 1 0,-1-1 0,1 2 0,-2-1 0,0 1 0,0 0 0,-1 1 0,0 0 0,-1 0 0,0 0 0,-1 1 0,-1 0 0,0 0 0,0 0 0,-1 1 0,-1-1 0,-1 1 0,1-1 0,-2 1 0,0 0 0,-1-1 0,0 1 0,-1-1 0,-1 1 0,0-1 0,-1 0 0,0 0 0,-1 0 0,0 0 0,-1-1 0,0 0 0,-1 0 0,-14 17 0,2-4 151,-2-1 0,-43 40 0,54-55-144,0-1 1,-1 0-1,1 0 0,-2-1 0,1-1 0,-1 0 0,0-1 1,0 0-1,-21 5 0,29-9-43,-1 0 0,0-1 1,1 0-1,-1 0 0,1 0 0,-1 0 1,0-1-1,1 0 0,-1 0 1,1 0-1,-6-3 0,8 4-37,0-1-1,0 0 1,0 0 0,1 0-1,-1 0 1,0-1-1,1 1 1,-1 0 0,1-1-1,0 1 1,-1-1-1,1 1 1,0-1 0,0 0-1,0 1 1,0-1-1,0 0 1,0 0-1,1 0 1,-1 0 0,0 0-1,1 0 1,0 0-1,-1 0 1,1 0 0,0 0-1,0 0 1,0-3 0,1-4-260,1 0 1,0 0 0,0 0 0,1 0 0,0 1 0,0-1 0,1 1 0,0 0-1,0 0 1,1 0 0,0 0 0,1 1 0,8-10 0,-4 7-332,1 0 0,0 1 0,1 0 0,0 1-1,0 0 1,0 1 0,1 0 0,15-5 0,22-8-1317</inkml:trace>
</inkml:ink>
</file>

<file path=ppt/ink/ink3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1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116 362 3968,'5'2'356,"1"1"0,0-1 0,0 0 0,0 0 0,0-1 1,0 0-1,0 0 0,0 0 0,0-1 0,1 0 0,-1 0 0,0 0 0,0-1 0,0 0 1,0 0-1,7-3 0,13-2 598,-1-2 1,35-16-1,-32 11-754,-1-1 0,-1-1 0,0-1 0,-1-1 0,-1-2 0,-1 0 0,31-33 0,-49 46-107,0 0 1,0 0-1,-1-1 1,0 1-1,0-1 0,-1 0 1,0 0-1,3-9 1,-6 14-70,1-1 0,-1 1 0,1-1 0,-1 1 0,0-1 0,0 1 0,0-1 0,0 1-1,-1-1 1,1 1 0,-1-1 0,1 1 0,-1 0 0,0-1 0,0 1 0,0 0 0,0 0 0,0-1 0,-1 1 0,1 0 0,0 0 0,-1 0 0,0 0 0,0 1 0,1-1 0,-1 0 0,0 1 0,-3-3 0,-6-1 54,1 0 0,-1 1 1,1 0-1,-1 0 0,-1 1 1,1 1-1,0 0 0,-1 0 0,1 1 1,-1 1-1,1-1 0,-1 2 1,-21 3-1,4 1 104,1 0 0,0 2-1,0 1 1,-36 16 0,46-16-84,1 1 1,0 0-1,1 1 0,0 1 0,0 1 1,1 0-1,1 1 0,0 0 0,0 1 1,-10 16-1,18-23-56,1 1 0,0 0 0,0 1 0,1-1 0,0 1 0,1 0 0,0-1 0,0 2 0,1-1 0,0 0 0,0 0 0,1 1 1,1-1-1,0 1 0,0-1 0,0 0 0,1 1 0,1-1 0,0 0 0,0 1 0,0-1 0,6 12 0,-1-7-5,0-1 0,1 0 0,0 0 0,1-1 0,1 0 0,0-1 0,0 1 0,1-2 0,1 0 0,-1 0 0,2-1 0,-1-1 0,1 0 0,1 0 0,19 7 0,4 0-279,0-2 0,1-2 0,0-1 0,72 8-1,-94-16-426,0 0-1,1-1 1,-1-1-1,0-1 1,0 0-1,1-1 1,-1 0-1,0-1 1,-1-1-1,1-1 1,0 0-1,25-14 1,-4-2-1891</inkml:trace>
</inkml:ink>
</file>

<file path=ppt/ink/ink3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2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2816,'4'-29'2769,"4"49"644,5 54-1510,-2 55-715,-7-59 522,17 84 0,-19-138-1489,2 8 190,-2-22-217,0-13-39,3-25-93,2-1 0,1 1 1,2 0-1,19-46 0,-25 72-70,0 1 1,1 0 0,-1 1-1,2-1 1,-1 1 0,1 0-1,1 0 1,-1 1 0,1 0-1,1 0 1,-1 1 0,1-1-1,0 2 1,0-1 0,1 1-1,0 0 1,0 1 0,0 0 0,0 1-1,1 0 1,15-3-1,-12 4 21,-1 1 0,1 1 0,-1 1 0,1-1 0,0 2 0,-1 0 0,1 0 0,-1 1 0,0 1 0,0 0 0,0 1 0,-1 0 0,1 0 0,-1 2-1,-1-1 1,1 1 0,-1 1 0,14 12 0,-3 1 80,0 1 0,-2 0 0,0 1 0,-1 1 0,-2 1 0,26 51-1,-34-59-12,-1 1 0,8 25 0,-13-38-59,-1 0 0,0 0 0,0 1 0,0-1 0,-1 0 0,1 1 0,-1-1 0,0 0 0,-1 1 0,1-1 0,-1 0 0,0 0 0,-3 9 0,4-14-15,-1 1 1,1 0-1,0-1 1,-1 1-1,1 0 1,0-1 0,-1 1-1,1-1 1,-1 1-1,1-1 1,0 1-1,-1-1 1,1 1-1,-1-1 1,0 0-1,1 1 1,-1-1-1,1 0 1,-1 1 0,0-1-1,1 0 1,-1 0-1,0 1 1,1-1-1,-1 0 1,0 0-1,1 0 1,-1 0-1,0 0 1,1 0-1,-1 0 1,0 0-1,1 0 1,-1 0 0,0-1-1,1 1 1,-1 0-1,0 0 1,1-1-1,-1 1 1,1 0-1,-1-1 1,1 1-1,-1 0 1,0-1-1,1 1 1,-1-1 0,1 1-1,0-1 1,-1 1-1,1-1 1,-1 1-1,1-1 1,0 0-1,-1 1 1,1-1-1,0 0 1,0 0-1,-19-39 206,16 24-225,1-1-1,1 1 1,1-1-1,0 1 0,1-1 1,1 1-1,0 0 1,1 0-1,1 0 1,1 0-1,0 0 1,1 1-1,1 0 1,13-24-1,-15 31-12,1-1 0,0 1 0,0 0 0,1 0 0,0 1 0,0-1 0,1 2 0,-1-1 0,2 1 0,-1 0 0,1 1 0,0 0 0,0 0 0,0 1 0,1 0 0,-1 1 0,1 0 0,0 0 0,0 1 0,0 1 0,0-1 0,0 2 0,1-1 0,15 3 0,0 1 125,0 1 0,-1 2 0,0 0 0,0 2 0,0 1 0,-1 0 0,-1 2 0,1 1 0,-2 1 0,33 24 0,-42-27 25,-1 0 1,0 1 0,0 0-1,-1 1 1,-1 1-1,0-1 1,-1 2-1,0-1 1,-1 1 0,0 1-1,-1-1 1,-1 1-1,0 0 1,-1 1-1,-1-1 1,0 1 0,-1 0-1,1 19 1,-8 89 3,5-123-205,-1-1-1,0 1 1,0-1 0,0 1 0,0-1 0,0 1 0,0-1 0,0 1 0,0-1 0,0 1-1,0-1 1,0 1 0,0 0 0,-1-1 0,1 1 0,0-1 0,0 1 0,0-1 0,-1 0-1,1 1 1,0-1 0,-1 1 0,1-1 0,0 1 0,-1-1 0,1 0 0,-1 1-1,1-1 1,0 0 0,-1 1 0,1-1 0,-1 0 0,1 0 0,-1 1 0,0-1-153,0-1 0,-1 1 1,1-1-1,1 1 1,-1-1-1,0 1 1,0-1-1,0 1 0,0-1 1,0 0-1,0 0 1,1 1-1,-1-1 0,0 0 1,0 0-1,1 0 1,-1 0-1,0-1 1,-11-23-2459</inkml:trace>
</inkml:ink>
</file>

<file path=ppt/ink/ink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7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0 264 2688,'1'-5'246,"-1"1"-1,1-1 1,0 1 0,1-1-1,-1 1 1,1 0 0,-1 0-1,1 0 1,1 0 0,-1 0 0,0 0-1,5-4 1,41-46 1577,-34 40-1699,3-4 116,2 0 0,0 2 0,0 0 0,2 1 0,40-22 0,-55 34-154,0 0 0,0 1 1,0 0-1,0 0 0,0 1 1,0 0-1,1 0 0,-1 0 1,0 0-1,1 1 0,-1 0 1,9 2-1,-10-1-50,-1 0 0,1 1 0,-1 0 1,0 0-1,0 0 0,0 0 0,0 1 0,0 0 0,0-1 1,-1 1-1,1 1 0,-1-1 0,0 0 0,0 1 0,0 0 1,-1-1-1,1 1 0,-1 0 0,3 6 0,3 12 30,-1 1 0,0 0 0,-2 0 0,-1 1 0,0-1 0,-2 1 0,-1 38 0,5 37 46,-1-50-87,-1-9 16,12 57-1,-14-87-36,0-1-1,1 0 1,1 1 0,0-1-1,0 0 1,0-1-1,1 1 1,1-1 0,-1 0-1,1 0 1,9 8 0,-12-13 1,0 0-1,0-1 1,0 1 0,1-1 0,-1 0 0,1 0 0,0 0 0,-1-1 0,1 1 0,0-1-1,0 0 1,0 0 0,0 0 0,0-1 0,0 1 0,0-1 0,0 0 0,1 0 0,-1-1-1,0 1 1,0-1 0,6-1 0,5-4 23,-1 1 0,0-2-1,0 0 1,21-13 0,-20 10-23,-3 2 6,0-1 1,0-1-1,-1 0 0,0-1 1,-1 0-1,0-1 1,12-18-1,-5 4 87,-1-2-1,19-42 1,-29 53-47,-1 1 1,0-1 0,-1 0 0,-1-1 0,-1 1-1,0 0 1,-2-1 0,0 1 0,0-1 0,-2 1 0,0-1-1,-1 1 1,-5-17 0,7 32-59,1 0 1,0 0-1,-1 0 1,1 0-1,-1 1 1,0-1-1,0 0 0,0 0 1,0 1-1,0-1 1,0 1-1,-2-4 1,-2 9 6,2 15 21,5 12 247,1 0-1,1 0 1,1-1-1,2 1 1,15 42-1,1-13 211,49 93-1,-65-140-521,59 101 544,-57-101-812,0 0 0,1-1 0,0 0 0,1-1 0,0 0 0,19 13 0,-28-23 9,0 1-1,-1-1 1,2 0-1,-1 0 1,0 0 0,0 0-1,0 0 1,0 0-1,0-1 1,1 1 0,-1-1-1,0 1 1,1-1-1,-1 0 1,0 0 0,1 0-1,2-1 1,10-5-1745</inkml:trace>
</inkml:ink>
</file>

<file path=ppt/ink/ink3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3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32 4736,'-4'-29'1263,"6"27"-207,2 7 87,15 52 1411,22 194-1655,-17-86-518,23 157 209,-14 2 0,-14 495 0,-20-786-615,2-16-93,-2 0-1,1 1 1,-2-1 0,-1 0 0,0-1-1,-8 25 1,11-41 81,0 1 1,0-1-1,0 1 1,0-1-1,0 0 0,0 1 1,0-1-1,0 1 1,0-1-1,-1 1 1,1-1-1,0 1 0,0-1 1,-1 0-1,1 1 1,0-1-1,-1 0 1,1 1-1,0-1 0,-1 0 1,1 1-1,0-1 1,-1 0-1,1 1 1,-1-1-1,1 0 0,0 0 1,-1 0-1,1 1 1,-1-1-1,1 0 1,-1 0-1,1 0 0,-1 0 1,1 0-1,-1 0 1,1 0-1,0 0 1,-1 0-1,1 0 0,-1 0 1,1 0-1,-1 0 1,1-1-1,-1 1 0,1 0 1,-1 0-1,1 0 1,0-1-1,-1 1 1,1 0-1,-1 0 0,1-1 1,-16-26-1658,1-25-13,0-19 22</inkml:trace>
</inkml:ink>
</file>

<file path=ppt/ink/ink3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3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1 144 3712,'5'-11'301,"1"1"-1,0 0 1,1 1 0,0-1 0,0 1 0,1 1-1,0-1 1,0 2 0,17-13 0,-19 15 255,0 1 0,0 1 1,0-1-1,1 1 0,11-4 0,-8 4-422,1 0-1,-1 1 0,1 1 0,15 0 0,-3-1 173,6 0-192,-1 1 0,1 2-1,0 1 1,-1 1 0,0 1 0,0 1-1,0 2 1,0 1 0,-1 1 0,-1 1 0,1 2-1,-2 0 1,0 2 0,0 1 0,-1 1-1,-1 0 1,36 36 0,-48-42-14,-1 1-1,0 1 1,-1 0 0,0 0 0,-1 1 0,0 0-1,7 18 1,-13-26-54,0 0 0,0 1 0,0-1 0,-1 0-1,0 1 1,0-1 0,0 0 0,-1 1 0,0-1 0,0 1-1,0-1 1,-1 1 0,1-1 0,-1 1 0,-1-1 0,1 0 0,-1 0-1,0 1 1,0-1 0,0-1 0,-1 1 0,0 0 0,-4 5 0,-6 4 63,0-1 1,-1 0 0,-1-1 0,0-1-1,0 0 1,-1-1 0,-1-1 0,-24 10-1,11-6 5,1-2 0,-2-1 0,1-2 0,-39 6 0,49-11-103,0-1 1,-1-1 0,1 0-1,-1-1 1,1-2 0,-1 0-1,1-1 1,0-1 0,0-1-1,-34-13 1,52 18-74,1-1 1,-1 1 0,0-1-1,0 0 1,0 0 0,1 0-1,-1 0 1,0 0 0,1 0-1,-1 0 1,1-1 0,-1 1-1,1 0 1,0-1 0,0 1-1,-1-1 1,1 0 0,0 1-1,0-1 1,1 0 0,-1 0-1,0 1 1,0-1 0,1 0-1,0 0 1,-1 0-1,1 0 1,0 0 0,0 0-1,0 0 1,0 0 0,0 0-1,0 0 1,0 0 0,1 0-1,-1 0 1,1 1 0,-1-1-1,1 0 1,0 0 0,0 0-1,0 1 1,0-1 0,0 0-1,0 1 1,3-3 0,4-6-554,1 0 0,1 1 1,0 0-1,0 1 1,17-11-1,27-13-1411,1 5-22</inkml:trace>
</inkml:ink>
</file>

<file path=ppt/ink/ink3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4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1061 3072,'-1'-3'133,"0"-1"1,1 1-1,-1-1 1,1 0-1,0 1 1,0-1-1,0 0 1,0 1-1,1-1 1,0 0-1,0 1 1,0-1-1,0 1 1,0-1-1,0 1 1,1 0-1,2-4 1,0-1 364,18-24 2672,20 1-2734,-24 19-95,19-14-23,42-28 308,-3-4 0,72-71-1,-127 108-527,-1 0 0,-1-2 0,-1 0 0,-1-1 0,-1-1 0,-2-1 0,0 0 0,-1 0 0,-2-1-1,-1-1 1,8-32 0,-16 50-73,0-1-1,0 0 0,-1 0 1,0 0-1,-1 1 0,0-1 0,-1 0 1,0 0-1,-1 0 0,0 1 1,-1-1-1,0 1 0,0-1 1,-1 1-1,-1 0 0,0 1 1,0-1-1,-1 1 0,0 0 0,0 0 1,-1 0-1,0 1 0,-1 0 1,0 1-1,0 0 0,0 0 1,-1 1-1,0 0 0,0 0 1,-1 1-1,0 0 0,0 1 0,0 0 1,0 0-1,-1 1 0,1 1 1,-1 0-1,0 0 0,1 1 1,-1 0-1,0 1 0,-15 1 1,-5 4 18,0 0 1,0 2-1,0 1 1,1 2-1,0 1 1,1 1-1,0 1 1,-53 35 0,49-25 9,0 1 1,2 1 0,1 2-1,1 2 1,1 0 0,-40 55 0,57-66-23,0 1 1,1 0 0,1 0 0,1 0 0,0 1 0,2 1 0,0-1 0,1 1-1,1 0 1,2 0 0,0 0 0,1 0 0,0 1 0,2-1 0,1 0-1,1 0 1,7 30 0,7 13 109,4-1 1,1 0-1,4-2 0,42 73 0,-46-93-45,3-2 0,0 0 0,3-2 0,1-1 0,52 49 0,-80-83-173,1 0-1,-1-1 1,1 1-1,-1-1 1,1 1-1,0-1 1,-1 0-1,1 0 0,0 1 1,0-1-1,0 0 1,0-1-1,0 1 1,0 0-1,0-1 0,0 1 1,1-1-1,-1 1 1,0-1-1,0 0 1,0 0-1,0 0 0,1 0 1,2-1-1,-1-2-523,0 1 0,0-1 0,0-1 0,0 1 0,0 0 0,-1-1 0,1 0 0,-1 0 0,3-4 0,-6 7 572,16-16-2040</inkml:trace>
</inkml:ink>
</file>

<file path=ppt/ink/ink3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4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0 414 3328,'10'21'1664,"5"3"-1920,-4-10 2560,-1 6-2304,-7 9 0,3-3-128,4-1 128,5-14-896,11 7 128</inkml:trace>
  <inkml:trace contextRef="#ctx0" brushRef="#br0" timeOffset="1">290 1 8192,'-25'17'4096,"61"-10"-6016,-36-7 8703,4 4-7039,-4-4 0,6 4-3583,3-4 127,-18-4 3584,-6 8 0</inkml:trace>
</inkml:ink>
</file>

<file path=ppt/ink/ink3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5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539 81 3456,'0'-3'235,"0"0"1,0 0-1,0 0 1,-1 0-1,1 0 1,-1 0-1,0 0 1,0 0-1,0 0 1,0 0-1,0 1 1,-1-1-1,1 0 1,-1 1-1,0-1 1,0 1-1,0-1 1,-4-3-1,2 4 3,0-1-1,0 0 0,0 1 0,-1 0 0,1 0 1,-1 0-1,1 1 0,-1-1 0,0 1 0,0 0 1,-4 0-1,-5 0-14,-1 1 1,1 0-1,0 1 1,0 0-1,1 2 1,-1-1-1,-24 9 1,13-1-56,0 1 0,1 2 1,1 0-1,0 1 0,0 1 0,2 2 0,-25 23 0,36-31-60,0 0 0,0 1 0,1 1 0,1 0 0,0 0-1,0 0 1,1 1 0,0 0 0,1 1 0,1-1 0,0 1-1,1 0 1,0 0 0,1 1 0,0-1 0,0 17 0,3-23-78,0 1 0,0 0 1,1 0-1,1 0 1,-1-1-1,1 1 0,0-1 1,1 1-1,0-1 1,0 0-1,1 0 0,0 0 1,0 0-1,0-1 1,8 9-1,-4-8-8,0 1 0,1-1 0,0 0 0,0-1 0,1 0 0,-1 0 0,1-1 0,1 0 0,17 5 0,5-1-28,0-2-1,0-1 1,0-2-1,1-1 1,-1-2-1,39-3 1,105-15-1555,-5-18-3406,-129 26 3026</inkml:trace>
</inkml:ink>
</file>

<file path=ppt/ink/ink3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5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60 347 3712,'2'-2'237,"1"1"0,0 0 1,0 0-1,0 0 0,0 0 0,0 0 1,0 1-1,0 0 0,0-1 0,0 1 1,0 0-1,5 1 0,20-2 2865,45-5-1734,-57 6-1232,0 0 0,0-1 1,-1-1-1,1-1 0,-1 0 1,1-1-1,-1 0 0,0-2 1,27-13-1,-9 0 130,-13 9 6,0-2-1,-1-1 0,28-23 1,-44 33-235,1 0-1,-1-1 1,1 1 0,-1-1 0,0 0-1,0 0 1,-1 0 0,1 0 0,-1 0-1,0 0 1,0-1 0,-1 1 0,1-1-1,-1 0 1,0 1 0,0-1 0,0 0-1,-1 0 1,0 1 0,0-1 0,0 0-1,-1-8 1,1 9-23,-1 1-1,1-1 0,-1 0 1,0 1-1,0-1 0,0 0 1,0 1-1,-1-1 0,1 1 1,-1-1-1,0 1 0,0 0 1,0 0-1,0 0 0,-1 0 1,0 0-1,1 1 0,-1-1 1,0 1-1,0-1 0,0 1 1,0 0-1,-1 0 0,1 1 1,0-1-1,-1 1 0,1-1 1,-1 1-1,0 0 0,1 0 1,-5 0-1,-14-3 69,0 2 0,0 0 1,0 1-1,0 1 0,0 1 0,0 1 1,0 1-1,0 1 0,0 0 0,-25 11 1,33-11-37,1 1 1,0 0 0,0 1 0,1 1 0,-1 0 0,1 1 0,1 0 0,-1 1 0,1 0 0,1 0 0,0 1 0,0 1 0,1 0-1,1 0 1,-1 1 0,2 0 0,-8 14 0,12-19-39,0 0 1,1 0-1,0 0 0,0 1 1,0-1-1,1 0 0,0 1 1,0-1-1,1 1 0,0-1 0,0 1 1,1 0-1,0-1 0,0 0 1,1 1-1,0-1 0,0 0 0,1 0 1,0 0-1,0 0 0,0 0 1,1-1-1,0 1 0,0-1 1,1 0-1,0-1 0,0 1 0,0-1 1,1 0-1,0 0 0,0 0 1,0-1-1,0 0 0,1 0 1,10 4-1,8 2-224,0-2 1,0-1-1,0-1 1,1-1-1,40 3 1,-1-6-1976,67-5 0,-75-3 37,-10-9-22</inkml:trace>
</inkml:ink>
</file>

<file path=ppt/ink/ink3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6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3584,'5'2'699,"-1"0"0,0 1 1,1-1-1,-1 1 0,0 0 0,-1 0 1,1 0-1,4 6 0,0 1-516,0-1-1,-1 2 1,0-1-1,-1 1 1,0 0 0,8 21-1,9 17 183,19 38 165,-29-57-179,2 0-1,0-1 0,2-1 1,26 34-1,-33-56 74,-7-18-199,-10-37-115,3 23-79,2 4-26,1 0 0,2 0 0,0 0 0,7-37 0,-7 53 0,1-1 0,-1 1 0,1 0 0,1-1 0,-1 1-1,1 0 1,0 1 0,0-1 0,1 0 0,0 1 0,0 0 0,0 0 0,0 0-1,1 0 1,0 1 0,0-1 0,0 1 0,0 1 0,1-1 0,7-3 0,2 2 63,-1 1 0,1 1 0,0 0 0,0 1 0,0 0 1,0 1-1,0 1 0,0 1 0,0 0 0,0 1 0,0 0 0,0 1 1,0 1-1,-1 0 0,0 1 0,1 1 0,-2 0 0,26 16 1,-28-15 12,0 0 1,-1 1-1,0 0 1,0 1-1,-1 0 1,0 1-1,0-1 1,-1 2-1,13 21 1,-17-24-18,0 1 0,0 0 0,-1 0 0,0 1 0,-1-1 1,0 0-1,0 1 0,-1-1 0,0 1 0,0 0 0,-1-1 0,-1 1 0,0 0 0,-2 11 0,1-14-12,0 0 0,0 0 0,0 0-1,-1-1 1,0 1 0,0-1-1,-1 0 1,1 0 0,-2 0 0,1 0-1,-6 5 1,9-10-45,-1 1-1,1-1 1,-1 0 0,0 1 0,0-1-1,1 0 1,-1 0 0,0 0-1,0 0 1,0-1 0,0 1 0,0 0-1,0-1 1,0 0 0,0 1 0,-1-1-1,1 0 1,0 0 0,0 0-1,0 0 1,0 0 0,0-1 0,0 1-1,0-1 1,0 1 0,0-1-1,0 0 1,0 0 0,0 0 0,0 0-1,0 0 1,0 0 0,1 0-1,-1-1 1,0 1 0,1-1 0,-1 1-1,1-1 1,0 1 0,-2-3-1,-2-3-10,-1-1 0,1 0-1,1 1 1,-1-2-1,1 1 1,1 0-1,0-1 1,0 0-1,0 0 1,1 0-1,0 0 1,1 0-1,0 0 1,1 0-1,0 0 1,1-13 0,0 14-26,0 0 0,0 0 0,0 0 1,1 0-1,1 0 0,-1 1 1,1-1-1,1 1 0,-1-1 1,1 1-1,0 0 0,1 1 1,0-1-1,0 1 0,0 0 1,1 0-1,0 0 0,10-7 0,2 3-21,0 1-1,1 0 0,0 2 1,0 0-1,1 1 1,0 1-1,0 1 0,0 1 1,32-1-1,-21 3 120,1 1 1,0 2-1,-1 1 0,1 1 0,45 13 1,-58-12 32,-1 1 1,0 1 0,-1 0 0,0 1-1,0 1 1,-1 0 0,24 18-1,-34-21-48,0-1 1,0 1-1,-1 0 0,0 0 0,0 1 0,0 0 1,-1 0-1,0 0 0,0 0 0,-1 0 0,0 1 1,0 0-1,-1-1 0,0 1 0,0 0 0,-1 0 1,0 0-1,0 0 0,-2 17 0,0-13 32,0 1 0,-1 0-1,0-1 1,-2 1 0,-6 18 0,9-27-120,-1 0-1,1-1 1,-1 1-1,0 0 1,0-1-1,0 1 1,-1-1 0,1 0-1,-1 1 1,0-1-1,0 0 1,0-1 0,0 1-1,0 0 1,-1-1-1,1 0 1,-1 0 0,0 0-1,1 0 1,-8 2-1,10-4-52,0 0 0,0 1 0,-1-1 0,1 0 0,0 0 0,0 1 0,0-1 0,0 0 0,-1 0 0,1-1 0,0 1 0,0 0 0,0 0 0,0 0 0,-1-1 0,1 1-1,0 0 1,0-1 0,0 0 0,0 1 0,0-1 0,0 1 0,0-1 0,0 0 0,0 0 0,0 1 0,0-1 0,1 0 0,-1 0 0,0 0 0,1 0 0,-1 0 0,0 0 0,1 0-1,-1 0 1,1 0 0,0-1 0,-1 1 0,1 0 0,0 0 0,0 0 0,-1 0 0,1-3 0,0 0-384,0-1 0,1 1 0,-1-1 0,1 1 0,0 0 0,0-1 0,0 1 0,1 0 0,0 0 0,2-5 0,11-19-1981</inkml:trace>
</inkml:ink>
</file>

<file path=ppt/ink/ink3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7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275 382 3072,'5'-2'266,"0"0"1,-1 0-1,1 0 0,0 1 1,0 0-1,0 0 0,0 0 1,0 1-1,6-1 0,-4 1 268,0 0 0,0-1 0,-1 0 0,1 0 0,10-4-1,8-4-141,-1-1 0,-1-1 0,0-1-1,0-1 1,37-28 0,-51 34-287,-1 0 0,0 0 0,-1-1 0,1 0 1,-1 0-1,-1-1 0,0 1 0,0-1 0,-1-1 1,0 1-1,0-1 0,-1 0 0,0 0 0,-1 0 1,0-1-1,2-17 0,-5 24-57,0 1 0,0 0 1,0 0-1,-1-1 0,1 1 0,-1 0 0,1 0 1,-1 0-1,0 0 0,-1 0 0,1 0 0,0 0 1,-1 0-1,0 0 0,1 0 0,-1 1 0,0-1 1,-1 1-1,1-1 0,0 1 0,-1 0 0,1 0 1,-1 0-1,1 0 0,-1 0 0,0 1 0,0-1 1,0 1-1,0 0 0,0 0 0,-6-2 1,-9-1 75,-1 0 0,1 1 1,-1 1-1,-24 1 1,36 1-93,-18 0 152,-1 0-1,0 3 1,0 0-1,1 1 1,0 1 0,0 2-1,0 1 1,-42 18-1,53-19-59,-1 1-1,2 0 0,-1 1 1,1 0-1,0 1 1,1 0-1,0 1 0,0 1 1,1 0-1,1 0 1,0 1-1,1 1 1,1-1-1,0 1 0,-8 18 1,14-25-78,-1-1 1,1 1-1,0 0 1,1 0-1,0 0 1,0 0-1,0 0 1,1 0-1,0 0 1,1 0-1,-1 0 1,1 0 0,0-1-1,1 1 1,0 0-1,0 0 1,0-1-1,1 1 1,0-1-1,1 0 1,-1 0-1,1 0 1,6 7-1,7 6 46,1-1 0,0 0 0,2-2 0,40 27 1,-59-42-92,17 11 20,1-2-1,0 0 0,0-2 0,1 0 0,0-1 0,1-1 1,-1-1-1,1 0 0,39 2 0,-17-5-966,0-1-1,0-3 1,78-12-1,-111 13 652,10-2-847,-1-1 0,1-1 0,30-11 0,-13-4-1418</inkml:trace>
</inkml:ink>
</file>

<file path=ppt/ink/ink3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7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1 128 3200,'0'-1'71,"0"0"0,0 0 1,0 1-1,0-1 0,0 0 0,0 0 0,0 0 1,0 0-1,1 0 0,-1 1 0,0-1 0,1 0 1,-1 0-1,1 0 0,-1 1 0,1-1 0,-1 0 1,1 1-1,-1-1 0,1 0 0,-1 1 0,1-1 1,0 1-1,0-1 0,-1 1 0,1-1 1,0 1-1,0 0 0,-1-1 0,1 1 0,0 0 1,0-1-1,0 1 0,0 0 0,0 0 0,-1 0 1,1 0-1,0 0 0,0 0 0,0 0 0,1 0 1,1 1 121,-1-1 0,0 1 0,1-1 0,-1 1 0,0 0 0,1 0 1,-1 0-1,0 0 0,0 0 0,0 0 0,0 1 0,0-1 0,0 1 1,3 3-1,5 9 40,0 1-1,-1 0 1,-1 0 0,-1 1 0,0 0 0,-1 0-1,6 25 1,-3-1 590,-2 0 0,2 46-1,-11-51 21,2-33-802,0-1 1,0 0-1,0 1 1,-1-1-1,1 0 0,-1 1 1,1-1-1,-1 0 1,0 0-1,1 0 1,-1 1-1,0-1 0,0 0 1,0 0-1,0 0 1,0 0-1,0 0 1,0-1-1,0 1 1,0 0-1,0 0 0,0-1 1,-1 1-1,1-1 1,-2 1-1,2-1-19,0 0 0,0-1 0,-1 1 0,1 0 0,0-1 0,0 0 0,-1 1 0,1-1 0,0 0 0,0 0 0,0 1 0,0-1 0,0 0 0,0 0 0,0 0 0,0 0 0,1 0 0,-1 0 0,0-1 0,0 1 0,1 0 0,-1-2 0,-15-29 134,12 19-136,0-1 0,0 1 0,1-1 0,1 1 1,0-1-1,1 0 0,1 0 0,0 0 1,1 1-1,0-1 0,1 0 0,0 0 1,6-15-1,-3 12 14,1 1 1,1 1-1,0-1 0,1 1 1,0 0-1,2 1 0,-1 0 1,2 0-1,0 1 0,19-18 1,-21 24 15,1 1 0,-1-1 0,1 1 1,1 1-1,-1 0 0,1 0 0,0 1 0,0 1 1,1 0-1,-1 0 0,0 1 0,16-1 0,13 1 188,0 1 0,51 6-1,-70-3-149,1 1-1,-1 1 1,0 2-1,0-1 1,-1 2-1,0 1 1,38 20-1,-47-22-49,-1 1-1,0-1 1,0 2-1,-1-1 1,0 1 0,0 1-1,-1 0 1,0 0-1,0 0 1,-1 1-1,0 0 1,-1 0 0,0 1-1,-1 0 1,7 19-1,-11-20-2,1-1 0,-1 1-1,0 0 1,-1 0 0,0 0-1,-1 0 1,0-1-1,-1 1 1,0 0 0,-4 12-1,-2 4 17,-2-1 0,-18 37 0,-2-14-646,28-46 381,1 0 1,-1 0-1,0 0 1,0 0-1,0 0 1,0 0 0,0-1-1,0 1 1,0-1-1,-1 1 1,1-1-1,-1 0 1,1 0-1,-1 0 1,1 0 0,-1 0-1,0-1 1,-2 1-1,4-1 34,0-1 0,0 1 0,0-1-1,0 0 1,0 1 0,0-1 0,0 0-1,0 0 1,0 0 0,0 1 0,1-1 0,-1 0-1,0 0 1,1 0 0,-1 0 0,0-1 0,1 1-1,-1 0 1,1 0 0,0 0 0,-1 0-1,1 0 1,0-1 0,0 0 0,-6-34-2333,9-11 81</inkml:trace>
</inkml:ink>
</file>

<file path=ppt/ink/ink3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8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10 4224,'-13'-9'1861,"11"24"1690,1 4-2563,-19 149 1791,-5 59-2166,17 236 3275,12-337-2622,35 209 1,-26-267-1171,44 130 0,-56-194-194,0-1 0,1 1 1,0 0-1,-1-1 0,1 1 0,1-1 1,-1 0-1,0 0 0,1 0 0,3 4 1,-5-7 6,0 1 0,0 0 0,0-1 1,1 1-1,-1-1 0,0 1 1,0-1-1,1 0 0,-1 1 0,0-1 1,0 0-1,1 0 0,-1 0 0,0 0 1,1 0-1,-1 0 0,0 0 1,0-1-1,1 1 0,-1 0 0,0-1 1,0 1-1,0-1 0,1 1 0,-1-1 1,0 1-1,0-1 0,0 0 0,0 0 1,0 0-1,0 1 0,0-1 1,1-2-1,8-8-1156,1 0 0,-2-1 0,0 0 1,13-22-1,-12 17 249,20-26-1455</inkml:trace>
</inkml:ink>
</file>

<file path=ppt/ink/ink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7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13 334 2176,'-12'-12'883,"11"6"1413,25 4 2795,5 1-4807,-13-2-37,1 0 0,-1-2-1,0 0 1,0-1 0,0 0-1,-1-1 1,0-1 0,0-1-1,-1 0 1,0-1 0,-1 0-1,0-1 1,0 0 0,-1-1-1,14-19 1,-22 26-221,-1 1 1,0-1-1,0 0 1,0 0-1,-1 0 1,1-1-1,-1 1 1,-1 0-1,1-1 1,-1 1-1,0-1 0,0 0 1,-1 1-1,1-1 1,-1 0-1,-1-7 1,0 9-14,0 1 0,0-1 1,0 1-1,-1-1 1,1 1-1,-1 0 0,0 0 1,0 0-1,0 0 0,0 0 1,-1 0-1,1 0 0,-1 1 1,1-1-1,-1 1 1,0 0-1,0 0 0,0 0 1,0 0-1,-1 1 0,1-1 1,0 1-1,-1 0 0,1-1 1,-1 2-1,-4-2 1,0 1-8,1 0 0,-1 1 1,0 0-1,0 0 1,1 1-1,-1 0 1,0 0-1,1 1 1,-1 0-1,1 0 1,0 0-1,-1 1 0,1 1 1,0-1-1,1 1 1,-1 0-1,1 0 1,-1 1-1,1 0 1,1 0-1,-1 1 1,-7 9-1,4-5-16,1 0 0,0 1 1,1 0-1,0 0 0,1 1 0,0-1 1,1 1-1,0 0 0,1 1 0,1-1 0,0 1 1,-3 25-1,6-17 1,2-1 1,0 1 0,1-1-1,2 0 1,0 0-1,0 0 1,2 0-1,1-1 1,0 0-1,1-1 1,1 0-1,1 0 1,13 15 0,-12-16 7,0-2 0,1 0 0,1 0 1,0-1-1,1-1 0,0 0 1,1-1-1,1-1 0,0-1 1,0 0-1,1-1 0,0-1 1,30 9-1,-39-15-69,1 0-1,-1-1 1,0-1 0,0 0-1,0 0 1,1-1 0,-1 0-1,0 0 1,0-1-1,17-6 1,-19 6-316,0-1 1,-1 0-1,1-1 0,0 0 1,-1 0-1,0 0 0,0 0 0,8-9 1,4-10-1535</inkml:trace>
</inkml:ink>
</file>

<file path=ppt/ink/ink3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8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80 2560,'4'0'1280,"32"-11"640,-11 5 1920,20 2-3328,1 0 128,14-3 512,20-3 0,15 3-1408,-4-7 0,-6 11 768,4-1 128,-19 0-896,-9-2 0,-22 6-1024,-3 0 0,-5 6-512,-16 5 128</inkml:trace>
</inkml:ink>
</file>

<file path=ppt/ink/ink3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48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53 407 3840,'1'2'186,"1"-1"1,0 1-1,0 0 1,0 0-1,0-1 0,0 1 1,0-1-1,0 1 1,0-1-1,1 0 0,-1 0 1,0 0-1,1 0 1,-1-1-1,1 1 0,-1-1 1,1 1-1,0-1 1,-1 0-1,6 0 1,0-2 476,0 0 0,0 0 0,0-1 0,0-1 0,13-6 0,14-8 257,-3 4-707,-1-3-1,44-30 0,-58 34-8,0 0 0,-1-1-1,0 0 1,-1-2-1,17-22 1,-29 34-178,0 0-1,0-1 1,0 0 0,-1 1 0,0-1-1,0 0 1,0 0 0,-1 0-1,1 0 1,-1-1 0,0 1-1,-1 0 1,1 0 0,-1-1 0,0 1-1,0 0 1,-1-1 0,0 1-1,0 0 1,0 0 0,0-1-1,-1 1 1,0 0 0,0 0-1,0 1 1,-1-1 0,-2-4 0,2 5-1,-1-1 1,1 1 0,0 0 0,-1 0 0,0 1 0,0-1 0,0 1 0,0 0 0,0 0 0,-1 0 0,0 1 0,1 0 0,-1-1 0,0 2 0,-7-3 0,3 2 49,-1 0 1,1 1-1,-1 0 1,1 1-1,-1 0 1,1 1-1,-1 0 1,-10 2-1,4 0 70,0 2-1,0 0 0,0 0 1,1 2-1,-1 0 1,2 0-1,-1 1 0,1 1 1,-20 17-1,23-16-20,0 2 0,1-1 0,0 2-1,1-1 1,0 1 0,1 0 0,0 1 0,1 0-1,1 0 1,0 1 0,1 0 0,1 0 0,0 0-1,1 0 1,1 0 0,0 1 0,1 31 0,2-35-91,0 1 0,0 0 0,2-1-1,-1 1 1,2-1 0,0 1 0,0-1 0,1-1 0,0 1 0,1-1 0,1 1 0,0-2 0,0 1 0,1-1 0,0 0 0,1-1 0,0 0 0,0 0 0,1-1 0,0 0 0,1-1 0,12 7 0,-7-6-526,1 0 1,0-1-1,0-2 1,1 1 0,-1-2-1,1 0 1,0-1-1,0-1 1,1-1-1,-1 0 1,21-3 0,-5-9-2068</inkml:trace>
</inkml:ink>
</file>

<file path=ppt/ink/ink3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3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84 1536,'0'-1'160,"-1"0"-1,1-1 1,0 1-1,-1 0 1,1-1 0,0 1-1,0 0 1,0-1 0,-1 1-1,2 0 1,-1-1-1,0 1 1,0 0 0,0-1-1,1 1 1,-1 0 0,0 0-1,1-1 1,-1 1-1,1 0 1,0 0 0,-1-1-1,1 1 1,0 0 0,0 0-1,0 0 1,0 0 0,1-1-1,-1 1 417,-1 1 384,2 12-227,-1-1-1,0 1 1,-1-1-1,-2 21 1,1 20 660,2-32-1094,1 0 0,1 0 0,1-1 0,1 1 1,0-1-1,2 0 0,0-1 0,1 1 0,12 19 0,-16-32-269,0 0 0,0 0 0,1 0 0,0-1 0,0 1 0,0-1 0,1-1 0,-1 1 0,1-1 0,0 0 0,1 0 0,-1 0 0,1-1 0,-1 0 0,1-1 0,0 1 0,0-1 0,0-1 0,0 1 0,1-1 0,-1 0 0,0-1 0,1 0 0,-1 0 0,0 0 0,0-1 0,1 0 0,6-3 0,6-1-3,-1-1 1,0-1-1,-1-1 0,0-1 1,0-1-1,-1 0 0,0-1 1,-1-1-1,27-24 0,-25 19-10,-1-1-1,0 0 1,-2-1-1,0-1 1,-2 0-1,0-1 1,17-38-1,-25 47-16,0-1 0,-1 1-1,-1-1 1,3-15 0,-6 24 1,1 0 0,-1 1 0,0-1 0,0 1 0,0-1 0,0 0 0,-1 1 0,1-1 1,-1 1-1,0-1 0,0 1 0,0-1 0,-1 1 0,1 0 0,-1-1 0,0 1 0,0 0 0,0 0 1,0 0-1,-3-2 0,5 4 7,-1 1 1,1-1-1,-1 1 1,0-1 0,1 1-1,-1-1 1,1 1-1,-1 0 1,0-1-1,1 1 1,-1 0-1,0 0 1,1-1 0,-1 1-1,0 0 1,1 0-1,-1 0 1,0 0-1,0 0 1,1 0-1,-1 0 1,0 0 0,1 0-1,-1 0 1,0 0-1,0 1 1,1-1-1,-1 0 1,0 0-1,1 1 1,-1-1 0,0 1-1,-1 0 20,0 1-1,0 0 1,0 0-1,1 0 1,-1 0-1,1 0 1,-1 0-1,1 1 1,0-1 0,-1 3-1,-2 3 66,1 1 0,1-1 1,-1 1-1,2 0 0,-1 0 0,0 14 0,3-7 26,0 1 0,2 0-1,-1-1 1,2 0 0,10 29 0,40 79 527,-20-50-469,-27-58-321,0 0 0,1-1 0,0 0 0,2 0 0,0-1 0,0 0 0,19 18 0,-25-45-4374,2-14 1868,-8 1 240,1-1-22</inkml:trace>
</inkml:ink>
</file>

<file path=ppt/ink/ink3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3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4 3328,'-8'-4'1508,"12"13"1583,-3-7-2722,0 1 0,1-1 1,-1 1-1,0 0 0,-1 0 0,1-1 1,0 1-1,-1 0 0,1 0 1,-1 3-1,-18 116 2727,-7 68-2288,10 276 2523,19-372-2912,3-1-1,41 184 0,-43-256-327,1 1-1,14 29 0,-18-45-134,1-1 1,0 0-1,-1 0 0,2 0 1,-1 0-1,1-1 1,0 1-1,0-1 0,0 0 1,0 0-1,1 0 0,-1-1 1,1 1-1,8 3 0,-11-6-64,-1-1 0,1 0 0,0 1-1,0-1 1,0 0 0,-1 0 0,1 0-1,0 0 1,0 0 0,0-1-1,-1 1 1,1 0 0,0-1 0,0 1-1,-1-1 1,1 0 0,0 0 0,-1 1-1,1-1 1,-1 0 0,1 0-1,-1-1 1,3-1 0,33-36-3834,-21 20 2141,9-2-716,-1 7 64</inkml:trace>
</inkml:ink>
</file>

<file path=ppt/ink/ink3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4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4992,'31'8'2432,"54"1"-2304,-55-9 4736,10 4-4352,6 4 128,14 1 0,10-5 0,-5-4-1024,1 0 128,-7-7 128,1-3 128,-14 2-1280,-6-1 128,-10 5-768,-11 8 128</inkml:trace>
</inkml:ink>
</file>

<file path=ppt/ink/ink3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4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3840,'0'4'1920,"15"47"-512,-10-36 2816,-1 15-3712,-4-1 128,6 9-128,3 0 128,1-1-896,1-8 0,-1-8 128,-1 0 0,12-8-1536,-2-9 128,2-4-128,-12-8 0</inkml:trace>
</inkml:ink>
</file>

<file path=ppt/ink/ink3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5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6 7552,'-30'-5'3712,"60"22"-5504,-20-17 8064,-1 3-6400,2 3 128,-7-2-1920,2 0 0,-12 3 896,12 3 128</inkml:trace>
</inkml:ink>
</file>

<file path=ppt/ink/ink3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5.9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181 956 3200,'7'3'715,"0"-1"1,0 0-1,0-1 1,0 1-1,1-1 1,-1-1-1,8 1 1,-3-2-147,0 0 0,0-1-1,20-5 1,4-4-556,62-30-1,-48 19 390,-13 6-148,0-3 0,-2-1 0,0-1 0,-1-2 0,-1-2 0,-2 0 0,41-43 0,-55 49-120,0-2 0,-1 1 0,-1-2 0,-1 0 0,16-34-1,-23 41-83,-1-1-1,-1 0 0,0 0 1,-1-1-1,0 1 0,-2-1 0,0 0 1,-1 0-1,-1-18 0,-1 23-32,-1-1 0,-1 1 0,0-1 0,0 1 0,-1 0 0,-1 0 0,0 1 0,0-1 0,-2 1 0,1 0 0,-1 1 0,-1-1 0,0 2 0,0-1 0,-1 1 0,0 0 0,-14-10 0,6 6-17,-1 0-1,0 2 0,-1 0 0,0 1 1,-1 1-1,0 1 0,-1 1 0,1 0 1,-29-4-1,13 5-19,-1 1 0,1 2 1,-1 1-1,0 3 0,0 0 0,-56 11 0,78-9 21,0 0-1,0 1 1,1 1 0,-1 0-1,1 1 1,1 1-1,-1 0 1,1 1-1,0 0 1,1 1-1,0 0 1,0 1 0,1 0-1,0 1 1,1 0-1,0 1 1,1 0-1,-12 21 1,11-11 48,0 1-1,2 1 1,0 0-1,2 0 1,1 0 0,0 0-1,2 1 1,1 0 0,1 0-1,1-1 1,1 1 0,9 48-1,7 7 197,3 0-1,48 120 0,23-1 91,-58-134-268,36 101 0,-53-91-951,-15-61-3138,10-40-74,-2 3 2027</inkml:trace>
</inkml:ink>
</file>

<file path=ppt/ink/ink3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6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6 330 5504,'-6'27'2688,"27"18"-2944,-15-37 5760,-2 9-5504,1 0 0,-1 4-512,7-4 128,5-6-768,-1-1 128,4-3-640,-4-10 0</inkml:trace>
  <inkml:trace contextRef="#ctx0" brushRef="#br0" timeOffset="1">277 4 7808,'-46'-3'3840,"67"20"-5632,-17-13 8064,2-1-6400,-1 3 128,-1-2-1024,-4-4 128,0 0-256,0 0 128,0 0-1024,0 0 128</inkml:trace>
</inkml:ink>
</file>

<file path=ppt/ink/ink3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6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1 176 3712,'2'-7'528,"-1"1"-1,1-1 1,1 1-1,0 0 1,-1 0 0,2 0-1,-1 1 1,1-1-1,0 1 1,0-1 0,6-4-1,-3 3-202,1 0 0,1 1 0,-1 0 0,1 0-1,0 1 1,14-6 0,9-1-196,0 2 0,1 1-1,46-6 1,-56 11 244,-15 3-248,0 1 1,0 0-1,-1 0 0,1 0 1,0 1-1,0 0 0,0 1 1,0 0-1,-1 0 0,1 0 1,-1 1-1,10 5 0,-12-5-44,0-1-1,-1 1 1,1 0-1,-1 0 0,1 0 1,-1 1-1,0-1 1,-1 1-1,1 0 0,-1 0 1,1 0-1,-1 1 1,0-1-1,-1 1 1,1 0-1,-1 0 0,0 0 1,3 10-1,-4-2 52,0 0 1,-1 0-1,0 0 0,-1 0 1,-1 0-1,0 0 0,-1 0 1,0-1-1,-1 1 0,0-1 1,-1 0-1,0 0 0,-1 0 1,-1-1-1,-11 16 0,-12 14 224,-2-1 0,-59 55-1,84-88-318,6-6-32,-105 98 408,93-88-384,-1-2-1,1 1 1,-1-1 0,-1-1 0,0-1-1,-24 10 1,71-25-104,1 3 0,0 0 0,0 2 0,45 2 0,162 12-83,-236-11 96,17 1-155,0 0 0,24-3 0,-40 2-141,-1-1-1,1 1 1,-1-1 0,0 0-1,1 0 1,-1-1 0,0 1-1,1-1 1,-1 0-1,0 0 1,0 0 0,-1-1-1,1 1 1,0-1-1,-1 0 1,6-6 0,-6-2-2010,-11 2-64</inkml:trace>
</inkml:ink>
</file>

<file path=ppt/ink/ink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8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42 3200,'-1'-3'237,"0"0"0,0-1 0,-1 1 0,1 0 0,-1 0 0,0 0 0,1 0 0,-1 0 1,-1 1-1,1-1 0,-4-3 0,5 6-116,-1-1 0,0 1 0,0-1 0,0 1 1,0 0-1,0 0 0,0 0 0,0 0 0,0 0 0,0 0 1,0 1-1,1-1 0,-1 1 0,0-1 0,0 1 1,0 0-1,0 0 0,1-1 0,-1 1 0,0 0 0,1 1 1,-3 0-1,-46 28 303,-48 36 1,83-54-307,1 0-1,0 0 1,1 1 0,0 1 0,1 0 0,0 1 0,-12 21 0,23-35-111,0 1 1,0-1 0,0 0-1,0 1 1,1-1 0,-1 0-1,0 1 1,1-1-1,-1 1 1,1-1 0,0 1-1,-1-1 1,1 1 0,0-1-1,0 1 1,0-1 0,0 1-1,0-1 1,1 1 0,-1-1-1,0 1 1,1-1-1,-1 1 1,1-1 0,-1 1-1,1-1 1,0 0 0,-1 1-1,1-1 1,0 0 0,0 0-1,0 1 1,0-1 0,0 0-1,0 0 1,1 0-1,-1 0 1,0 0 0,0-1-1,1 1 1,-1 0 0,1-1-1,-1 1 1,0-1 0,1 1-1,1 0 1,11 2 7,-1 0 0,0-1 0,1-1 0,19 0 0,-10 1 63,146 3 208,-70-4-39,-49-1-1,-35-1-89,1 1 1,0 0 0,-1 1-1,1 1 1,-1 0-1,1 1 1,-1 1-1,17 6 1,-30-9-117,0-1 0,-1 1 0,1 0 0,-1-1 1,1 1-1,-1 0 0,1 0 0,-1 0 0,1 0 0,-1 0 0,0 1 0,0-1 1,1 0-1,-1 1 0,0-1 0,0 0 0,0 1 0,-1 0 0,1-1 0,0 1 1,0-1-1,-1 1 0,1 0 0,-1-1 0,0 1 0,1 3 0,-2-1 10,1-1 0,-1 0 0,0 0 0,-1 1 0,1-1 0,0 0 0,-1 0 0,1 0 0,-1 0 0,0-1 0,0 1 0,0 0 0,-3 2 0,-7 6 122,0 0 0,0-1-1,-1 0 1,-24 13 0,6-7 79,-1-2 0,0-1 0,0-2 0,-1-1 0,-1-1 1,0-2-1,0-2 0,0-1 0,-1-1 0,-34-3 0,-4 2-1046,-4 0-4897,63-2 3366</inkml:trace>
</inkml:ink>
</file>

<file path=ppt/ink/ink3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7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4224,'0'-4'2048,"34"-1"-1024,-19 1 3456,10 4-4096,15-4 128,11 4 256,9-4 0,-1 4-1024,2 0 0,-6 0 640,-10-4 0,-5 4-768,-13 4 0,-14 4-1024,-7-4 0,-12 1-512,-4 3 128</inkml:trace>
</inkml:ink>
</file>

<file path=ppt/ink/ink3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7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0 120 3712,'14'-11'1643,"134"-63"6026,-78 52-7616,-45 17 194,0 2 0,0 0 1,0 2-1,43 2 0,-59 0-118,-1 0 1,0 0-1,0 0 0,1 1 0,-1 0 1,-1 1-1,1 0 0,0 0 0,-1 1 1,1 0-1,-1 0 0,0 1 0,0 0 1,-1 0-1,1 0 0,-1 1 0,10 12 0,-15-16-77,1 1-1,-1 1 0,0-1 0,0 0 1,0 0-1,0 0 0,0 1 0,0-1 0,-1 0 1,0 1-1,0-1 0,0 0 0,0 1 0,0-1 1,-1 0-1,1 1 0,-1-1 0,0 0 0,0 0 1,0 0-1,-2 4 0,-4 8 155,-1 0 0,-19 27 1,18-29-54,-124 157 948,90-119-871,2 1 1,-35 59-1,74-108-226,0 0-1,0 0 1,0 0 0,1 0 0,-1 1-1,1-1 1,0 0 0,0 1-1,0-1 1,0 1 0,0-1-1,1 1 1,0 6 0,1-8-5,0 0 1,0 0 0,0 0-1,0 0 1,1 0-1,-1 0 1,1-1 0,-1 1-1,1-1 1,0 1-1,-1-1 1,1 0 0,0 1-1,0-1 1,0 0-1,0 0 1,0 0 0,0-1-1,0 1 1,1 0 0,-1-1-1,4 1 1,23 6-38,0-2 1,1-1 0,-1-1-1,1-1 1,-1-2-1,44-5 1,-31-1-1699,79-20 1,-103 24 827,-6 0-3508,-24-4 545,-18-6 1546</inkml:trace>
</inkml:ink>
</file>

<file path=ppt/ink/ink3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7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5760,'31'17'2816,"39"-17"-3456,-45 4 6400,5-1-5376,15-3 0,16 0 0,9-3 0,0-1-640,-5-6 128,-11 10 128,-8-7 128,-16-3-1280,-9 3 128,-6-3-896,-26 10 128</inkml:trace>
</inkml:ink>
</file>

<file path=ppt/ink/ink3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8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20 403 4992,'-1'0'123,"0"1"0,0 0 0,-1-1 0,1 1 0,0 0 0,0 0 0,0-1 0,0 1 0,0 0 0,0 0 0,1 0 0,-1 0 0,0 0 0,0 0 0,1 1 1,-1-1-1,1 0 0,-1 0 0,1 0 0,-1 1 0,1-1 0,0 0 0,-1 0 0,1 1 0,0 0 0,0 45 4619,1-10-2891,-1-31-1735,1 0 0,0 0 0,0 0 0,0 0 0,1 0 0,0 0 1,0-1-1,1 1 0,-1-1 0,1 1 0,1-1 0,-1 0 1,1 0-1,-1-1 0,1 1 0,5 3 0,-4-3-20,0 0 0,0 0 0,0 0 0,1-1 0,-1 0 0,1-1-1,0 1 1,0-1 0,1 0 0,-1 0 0,1-1 0,-1 0 0,1 0 0,7 1 0,12-4 117,0 0 0,1-2 1,48-12-1,-59 11-186,0-1-1,-1 0 0,0-2 1,0 0-1,0 0 1,-1-1-1,-1-1 1,1 0-1,-1-1 0,-1-1 1,0 0-1,0-1 1,12-15-1,-16 17-30,-1 1 1,0-1-1,-1-1 0,0 1 0,-1-1 1,0 0-1,-1 0 0,0-1 0,-1 1 1,0-1-1,0 0 0,-1 0 0,-1 0 1,0 0-1,-1 0 0,0 0 0,-1 0 1,-4-20-1,1 17-43,0 0 0,-2 0 0,0 0 0,0 1 1,-1 0-1,-1 0 0,0 1 0,-1 0 0,-1 1 1,0-1-1,0 2 0,-2 0 0,1 0 0,-1 1 1,0 0-1,-1 1 0,0 0 0,-1 1 0,0 1 0,0 0 1,-1 1-1,1 1 0,-1 0 0,-1 1 0,1 0 1,0 2-1,-1-1 0,0 2 0,1 0 0,-1 1 1,0 1-1,1 0 0,-1 1 0,1 0 0,-21 7 0,30-7 7,0 1 0,0-1 0,1 1 0,-1 0-1,1 1 1,-1-1 0,1 1 0,0 0-1,0 1 1,1-1 0,-1 1 0,1 0-1,0 0 1,1 0 0,-5 8 0,5-9 17,1 0 0,0 1-1,1-1 1,-1 1 0,1-1 0,-1 1 0,2 0 0,-1-1 0,0 1 0,1 0 0,0-1 0,0 1-1,0 0 1,1 0 0,0-1 0,-1 1 0,2 0 0,-1-1 0,0 1 0,1-1 0,3 6 0,1 1-8,2 1 0,0-1 0,0 0 0,1-1 0,0 0 0,0 0 0,1-1 0,1-1 0,0 1 0,0-2 0,0 1 0,1-2 0,0 0 0,0 0 0,1-1 0,14 4 0,7 0-120,1-2 0,1-1 1,-1-2-1,71 0 1,-105-4 158,-1 0 0,1 0 1,0 0-1,0 0 1,-1 0-1,1 1 1,0-1-1,0 0 1,-1 0-1,1 1 0,0-1 1,-1 0-1,1 1 1,-1-1-1,1 1 1,0-1-1,-1 1 1,1-1-1,-1 1 1,1-1-1,-1 1 0,1 0 1,-1-1-1,0 1 1,1 0-1,-1-1 1,0 1-1,1 0 1,-1 0-1,0-1 0,0 1 1,0 1-1,1 31 359,-1-10-95,3-17-214,-1 1-1,1-1 1,0 0 0,0 0 0,1-1-1,-1 1 1,1-1 0,1 0-1,-1 0 1,1 0 0,-1 0 0,2-1-1,-1 0 1,9 6 0,8 4 80,0 0 0,33 14 0,-39-20-1487,1-1-1,0-1 1,18 5 0,-19-10-827</inkml:trace>
</inkml:ink>
</file>

<file path=ppt/ink/ink3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8.9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27 4992,'0'-1'60,"-1"1"0,0 0 0,1 0-1,-1 1 1,0-1 0,1 0 0,-1 0 0,0 0 0,1 0 0,-1 0 0,0 1 0,1-1 0,-1 0 0,0 1 0,1-1-1,-1 0 1,1 1 0,-1-1 0,1 1 0,-1-1 0,1 1 0,-1-1 0,1 1 0,-1-1 0,1 1 0,0 0-1,-1-1 1,1 1 0,0-1 0,0 1 0,-1 0 0,1-1 0,0 1 0,0 0 0,0-1 0,0 1 0,0 0-1,0 0 1,0-1 0,0 1 0,0 0 0,0-1 0,0 1 0,1 1 0,13 44 2349,-2-11 550,18 87-389,19 178 1,-50-274-1748,3-60-644,16-88-172,-12 69-14,2 1 0,3-1 0,22-63 0,-27 101-11,1 0 0,0 0 1,1 1-1,19-25 0,-24 35 41,0 0 1,0 0-1,0 1 1,0 0-1,0 0 1,1 0-1,0 0 0,-1 0 1,1 0-1,0 1 1,0 0-1,1 0 1,-1 0-1,0 0 1,1 1-1,-1 0 0,1 0 1,-1 0-1,1 0 1,0 1-1,7 0 1,-8 1 22,-1 0 1,1 1-1,0-1 1,0 1 0,-1 0-1,1 1 1,-1-1-1,1 0 1,-1 1 0,0 0-1,0 0 1,0 0-1,-1 0 1,1 0 0,-1 1-1,3 3 1,37 68 676,-34-59-446,19 44 354,-2 1 1,-3 0-1,-2 2 0,19 111 1,-37-164-642,4 45 341,-6-52-388,1 0 0,-1 0 0,-1 0 0,1 0 0,0 0 0,-1 0 0,0 0 0,1 0 0,-1 0 0,0-1 0,-1 1 0,1 0 0,0 0 1,-4 3-1,5-5-43,-1-1 0,1 0 1,-1 1-1,1-1 1,-1 1-1,0-1 1,1 0-1,-1 1 0,0-1 1,0 0-1,1 0 1,-1 0-1,0 0 1,0 1-1,1-1 0,-1 0 1,0 0-1,1 0 1,-1-1-1,0 1 1,0 0-1,1 0 0,-1 0 1,0 0-1,0-1 1,1 1-1,-1 0 1,0-1-1,0 0 0,-25-16-3784,5 2-593,5 11 1405</inkml:trace>
</inkml:ink>
</file>

<file path=ppt/ink/ink3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9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6016,'0'9'2944,"70"12"-2432,-45-21 5632,11 0-6144,-2 0 128,2-3-128,-2-7 0,-10-7-1408,-3 6 0,-11 1-512,-10 10 0</inkml:trace>
</inkml:ink>
</file>

<file path=ppt/ink/ink3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8:59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9472,'85'7'4736,"101"-31"-7808,-157 14 9343,-3-1-10494,-26-3 127</inkml:trace>
</inkml:ink>
</file>

<file path=ppt/ink/ink3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0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114 208 2688,'-2'0'120,"0"-1"1,0 0-1,0 0 1,0 1-1,0-1 1,0 1-1,0 0 1,0 0 0,0-1-1,0 1 1,0 1-1,0-1 1,0 0-1,-1 0 1,1 1-1,0-1 1,0 1-1,1 0 1,-1-1-1,0 1 1,0 0-1,0 0 1,-3 2-1,2 1 219,-1-1 1,1 1-1,-1 0 0,1 0 1,0 0-1,0 0 0,1 1 1,-1-1-1,-2 9 0,-1 4 226,0 1 0,1 0-1,2 1 1,-4 33 0,6-37-189,0 0-1,1 0 1,1 0-1,0 0 1,1 0 0,6 22-1,-6-30-302,1-1 0,-1 0 1,1 0-1,0 0 0,1 0 0,-1 0 0,1-1 1,1 1-1,-1-1 0,1 0 0,-1-1 0,1 1 1,1-1-1,-1 0 0,1 0 0,-1 0 0,8 2 1,-4-2-48,1 0 1,0-1 0,0 0 0,0-1 0,0 0 0,1-1-1,-1 0 1,1 0 0,-1-1 0,0-1 0,1 0 0,-1 0 0,0-1-1,0 0 1,1-1 0,-2 0 0,1 0 0,0-1 0,-1-1 0,1 1-1,8-7 1,14-10-21,0-1-1,-2-2 1,0 0 0,35-39-1,-58 56-16,19-19-53,0-1 0,-2-2 0,24-37 0,-43 59 48,-1 1-1,1-2 0,-2 1 0,1 0 1,-1-1-1,0 0 0,-1 1 0,1-1 1,-2 0-1,1 0 0,-1-1 0,0 1 1,-1 0-1,0 0 0,0 0 0,-1-1 1,0 1-1,0 0 0,-1 0 0,-5-13 1,4 14-5,-1 1 0,1 0 0,-2 0 1,1 0-1,-1 0 0,0 1 0,0-1 1,0 2-1,-1-1 0,0 0 1,0 1-1,0 0 0,0 0 0,-1 1 1,1 0-1,-1 0 0,-9-2 1,4 1-5,0 1 0,0 1 1,0 0-1,0 0 1,0 1-1,0 1 1,-1 0-1,1 1 0,-21 3 1,10 3 20,-1 0 0,1 1 0,0 1 0,1 1 0,0 1 0,1 2 0,-35 24 0,40-25-14,1 1 0,0 0 0,0 1 0,1 1 0,1 0-1,1 1 1,0 0 0,1 1 0,-17 35 0,26-47-25,-1 1 0,1-1 1,1 1-1,-1-1 1,1 1-1,0 0 1,0-1-1,0 1 1,1 0-1,0 0 1,0 0-1,1-1 0,-1 1 1,1 0-1,1 0 1,-1-1-1,1 1 1,0-1-1,0 1 1,0-1-1,1 0 1,0 0-1,5 7 0,-2-6-130,-1 0 0,2-1 0,-1 0 0,0 0 0,1-1-1,0 1 1,0-1 0,0-1 0,1 0 0,-1 0-1,1 0 1,0-1 0,-1 0 0,1 0 0,0-1-1,0 0 1,9-1 0,12 1-522,0-2-1,0-1 1,0-2-1,33-7 1,42-16-1097</inkml:trace>
</inkml:ink>
</file>

<file path=ppt/ink/ink3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1.0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4224,'-2'1'236,"0"1"0,0-1 0,0 0 0,1 1 0,-1 0 0,0-1 1,1 1-1,0 0 0,-1 0 0,1 0 0,0 0 0,0 0 0,0 0 0,0 0 0,0 0 1,1 1-1,-1-1 0,1 0 0,-1 5 0,5 48 2886,1-17-3180,102 668 4107,-69-508-2509,-28-139-1348,3-1 0,2-1 0,3 0 0,31 66 0,-48-120-269,0-1 0,0 1-1,0-1 1,1 1 0,-1-1-1,1 1 1,0-1-1,0 0 1,0 1 0,0-1-1,0 0 1,0 0-1,1-1 1,-1 1 0,1 0-1,-1-1 1,1 0-1,3 2 1,-4-3-67,0 0-1,0-1 1,0 1-1,0 0 1,0-1-1,0 1 1,0-1-1,0 0 1,0 0-1,0 1 1,0-1-1,0-1 1,0 1 0,0 0-1,-1 0 1,1-1-1,0 1 1,-1-1-1,1 1 1,-1-1-1,0 0 1,0 1-1,1-1 1,-1 0-1,1-2 1,6-11-1047,-5 11 540,0-1 0,-1 1 0,1-1 0,1 1-1,-1 0 1,1 0 0,6-5 0,5 1-1418</inkml:trace>
</inkml:ink>
</file>

<file path=ppt/ink/ink3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1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1 286 3840,'1'6'600,"1"1"0,0-1 1,0 0-1,1 0 0,-1 0 1,1 0-1,1-1 0,-1 1 0,1-1 1,0 0-1,0 0 0,9 8 1,6 10 128,-8-11-480,1 0 0,0 0 1,1-1-1,0-1 0,0 0 0,1-1 1,1 0-1,-1-1 0,2-1 0,-1 0 0,1-1 1,16 4-1,-15-5-30,-1-1 0,1-1 0,0 0-1,0-1 1,1-1 0,-1-1 0,0 0 0,0-1 0,0-1 0,0 0 0,30-9-1,-26 3-57,-1-1-1,1-1 0,-2-1 1,0 0-1,0-2 0,-1 0 1,-1-1-1,0-1 0,-1 0 0,17-21 1,-27 28-117,1 0 0,-2-1 1,1 0-1,-1 0 1,-1-1-1,0 1 0,0-1 1,-1 0-1,0 0 0,2-16 1,-4 18-23,-1 0 0,0 0 0,0 0 0,-1 0 0,0 0-1,-1 0 1,1 0 0,-1 1 0,-1-1 0,0 1 0,0-1 0,0 1 0,-1 0 0,0 0 0,-6-8 0,3 6-13,0 0 0,-1 1 1,1 0-1,-1 0 0,-1 1 0,0 0 0,0 0 0,0 1 0,-1 0 1,0 0-1,0 1 0,0 1 0,-11-4 0,6 4-8,1 1 0,-1 0 0,0 1 0,0 1 0,0 0 0,0 1-1,0 0 1,0 2 0,-17 2 0,13 0-28,0 1 0,0 0-1,1 2 1,0 0 0,0 1 0,1 0-1,-1 2 1,2 0 0,0 1 0,0 0 0,1 1-1,0 1 1,1 1 0,1 0 0,-20 26-1,29-34-71,-1-1-1,2 1 0,-1 0 0,0 0 0,1 1 0,0-1 1,1 1-1,0-1 0,0 1 0,0 0 0,1 0 0,-1 0 0,2 0 1,-1 0-1,1 0 0,0 0 0,1 0 0,-1 0 0,1 0 1,1 0-1,-1 0 0,1-1 0,1 1 0,2 6 0,4 3-600,0-1 0,1 0-1,1-1 1,0 0-1,23 22 1,28 7-1753</inkml:trace>
</inkml:ink>
</file>

<file path=ppt/ink/ink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9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3328,'1'0'55,"-1"0"0,0 0 0,0 0 0,1 1 0,-1-1 0,0 0 0,1 0 0,-1 0 0,0 1 0,1-1 0,-1 0 0,0 0 0,1 0 0,-1 0 0,0 0 0,1 0 0,-1 0 0,0 0 0,1 0 0,-1 0 0,0 0 0,1 0 0,-1 0-1,0 0 1,1 0 0,-1 0 0,0-1 0,1 1 0,-1 0 0,0 0 0,1 0 0,-1 0 0,0-1 0,1 1 0,-1 0 0,0 0 0,0-1 0,1 1 0,-1 0 0,0 0 0,0-1 0,0 1 0,1 0 0,-1-1 0,0 1 0,0 0 0,0-1 0,0 1 0,0 0 0,0-1 0,0 1 0,0 0 0,0-1 0,0 1 0,0 0 0,0-1 0,0 1 0,0-1 0,0 1 0,0 0 0,0-1 0,0 1 0,0 0 0,0-1 0,-1 1 0,1 0 0,0-1 0,2 3 134,1-1 0,-1 0 1,0 1-1,0 0 0,1 0 1,-1 0-1,0 0 0,-1 0 0,4 4 1,-1 3-14,-1 1 0,0-1 0,-1 1 0,0-1 0,-1 1 0,0 0 0,0 13 0,3 22 826,48 482 3516,-6-49-3127,-39-421-1241,3 0-1,2-1 0,29 83 1,-40-136-154,1 1 0,-1 0 0,1-1 0,0 1 0,0-1 1,0 1-1,0-1 0,1 0 0,-1 0 0,1 0 0,0 0 0,0 0 1,0-1-1,0 1 0,1-1 0,-1 0 0,0 0 0,1 0 0,0 0 1,-1-1-1,1 1 0,0-1 0,0 0 0,0 0 0,0-1 0,0 1 0,0-1 1,4 0-1,9-2-178,-1 0-1,1-1 1,-1-1 0,0-1 0,26-11 0,-25 9-504,0 1 1,1 1 0,27-5-1,-11 5-2108,47-11-1,-47 5 854</inkml:trace>
</inkml:ink>
</file>

<file path=ppt/ink/ink3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2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1274 2944,'9'-2'693,"1"0"0,0 1 0,-1 0 0,1 0 0,15 1 0,-17 1-341,0-1 0,0 0 0,0 0 1,0-1-1,0 0 0,0-1 0,0 0 0,0 0 0,14-6 1,61-35 374,-1-4 0,-3-3 0,132-109 1,-174 126-554,-1-1 1,-1-3-1,-2 0 1,-2-2-1,-1-1 1,-2-2-1,-2-1 1,38-86 0,-56 108-143,0 0 0,-2 0 0,-1-1 0,0 1 0,-2-1 1,-1 0-1,0-1 0,-3-35 0,0 46-19,-1-1-1,0 0 1,-1 0-1,-1 1 1,0 0 0,0 0-1,-2 0 1,1 0-1,-1 1 1,-1 0-1,0 0 1,-1 0-1,0 1 1,0 0 0,-18-16-1,11 16-14,0 0 0,0 0 0,-1 1 0,0 1 0,0 1 0,-1 1 0,0 0 0,0 1 0,0 0-1,-1 2 1,1 0 0,-1 1 0,0 0 0,0 2 0,0 0 0,0 1 0,-25 5 0,22-3-3,1 1 1,-1 1-1,1 0 0,0 2 1,0 0-1,0 2 1,1 0-1,1 1 0,0 1 1,0 0-1,1 1 0,0 1 1,1 1-1,-22 25 1,24-20 40,1 1 1,2 0-1,0 1 1,1 0-1,0 0 1,2 1-1,1 1 1,1-1-1,1 1 1,0 0-1,2 0 1,0 44-1,3-21 81,2 0-1,2 0 1,3 0-1,1-1 0,23 72 1,-16-74 130,3 0 0,1-1 1,2-1-1,44 62 0,122 137 543,-121-161-768,-59-70-364,28 37 20,-21-16-5819,-14-56 1661,6 10 2304</inkml:trace>
</inkml:ink>
</file>

<file path=ppt/ink/ink3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2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22 557 4864,'5'2'181,"1"0"0,-1 0 0,1-1-1,-1 0 1,1 0 0,-1 0 0,1-1 0,-1 1 0,1-1 0,0-1 0,7 0 0,4-1 314,0 1-11,0-1-1,-1-1 0,1 0 0,-1-1 0,0-1 0,0 0 1,0-1-1,-1-1 0,0-1 0,26-16 0,-18 7-362,-1-1-1,0-1 0,-1-1 1,-1 0-1,19-26 1,-31 35-11,0 0 1,-1-1 0,0 0-1,0 0 1,-2-1 0,1 0-1,-2 0 1,0 0-1,0 0 1,-1-1 0,1-15-1,-3 22-70,-1 0 0,0 1 0,0-1 0,0 0 0,-1 1 0,0-1 0,0 1 0,-1-1 0,0 1-1,0-1 1,-1 1 0,1 0 0,-1 0 0,-1 0 0,1 0 0,-1 1 0,0 0 0,0-1-1,-1 1 1,1 0 0,-1 1 0,0-1 0,0 1 0,-11-6 0,5 4-4,0 1 0,0 0 0,-1 0 0,1 1 0,-1 1 0,-1 0 0,1 0 0,0 2 0,0-1-1,-1 1 1,1 1 0,-1 0 0,1 1 0,-1 1 0,1 0 0,0 0 0,0 1 0,0 0 0,0 2 0,0-1 0,1 1 0,0 1 0,0 0 0,0 0 0,1 1 0,0 0 0,0 1 0,1 0 0,0 1 0,0 0 0,1 0 0,0 1 0,1 0 0,-7 12-1,4-5 5,1 0-1,1 1 1,1 0-1,0 0 0,1 1 1,1-1-1,1 1 1,1 1-1,0-1 0,1 0 1,2 39-1,1-44-19,1 0 0,0 0 0,1 0 0,0 0 0,1 0-1,0-1 1,2 0 0,-1 1 0,1-2 0,1 1 0,1-1 0,-1 0 0,2-1-1,0 1 1,0-2 0,19 18 0,-10-15-381,1-1-1,0 0 1,0-1 0,1-1 0,1-1-1,-1-1 1,1 0 0,1-2-1,0 0 1,-1-2 0,2 0-1,-1-2 1,0 0 0,0-2-1,36-3 1,22-8-1836</inkml:trace>
</inkml:ink>
</file>

<file path=ppt/ink/ink3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3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3 594 3456,'0'0'73,"-1"0"1,1 1 0,0-1-1,0 0 1,0 1-1,-1-1 1,1 0-1,0 1 1,0-1-1,0 1 1,0-1-1,0 1 1,0-1-1,0 0 1,0 1-1,0-1 1,0 1 0,0-1-1,0 0 1,0 1-1,0-1 1,0 1-1,0-1 1,1 0-1,-1 1 1,0-1-1,0 1 1,0-1-1,1 0 1,-1 1 0,0-1-1,1 0 1,-1 1-1,0-1 1,0 0-1,1 1 1,18-1 2988,21-15 264,-26 6-3158,0-1 1,-2-1-1,1 0 1,18-21-1,1-1 462,1-4-269,-2-1 0,-2-2 0,30-51 0,-38 57-248,-11 19-63,44-78 142,-49 84-148,-1 0 0,-1-1 1,1 1-1,-2-1 0,1 0 0,-1 0 1,-1 0-1,1-12 0,-2 21-28,0-1-1,0 0 1,0 0 0,0 0-1,0 0 1,0 1 0,-1-1-1,1 0 1,-1 0 0,1 1-1,-1-1 1,0 0 0,0 1-1,0-1 1,0 0-1,0 1 1,0-1 0,-2-2-1,2 4-4,0-1 0,0 1 0,0-1 0,0 1 0,0-1-1,-1 1 1,1-1 0,0 1 0,0 0 0,0 0 0,0 0 0,0 0-1,0 0 1,-1 0 0,1 0 0,0 0 0,0 0 0,0 0-1,0 0 1,0 1 0,0-1 0,-2 1 0,2 0 12,-1 0 1,0 0 0,0 0-1,1 0 1,-1 0-1,0 0 1,1 0-1,-1 1 1,1-1 0,0 0-1,-1 1 1,1-1-1,0 1 1,0 0 0,0-1-1,0 1 1,0 0-1,0 0 1,1 0-1,-1 0 1,1-1 0,-1 1-1,1 0 1,0 0-1,-1 0 1,1 0 0,0 0-1,0 0 1,1 0-1,-1 0 1,1 3-1,1 0 10,1-1-1,0 1 1,0 0-1,0-1 1,0 0-1,1 1 1,0-2-1,0 1 1,0 0-1,0-1 1,0 1-1,1-1 1,0 0-1,8 3 1,78 33 247,-65-31-221,-1-1 0,1-2 0,0 0 0,42 1-1,111-7 45,-140 0-116,79-9 115,12 0 202,-130 10-302,0 0 0,1 0 0,-1 0 0,0 0 0,0 0 0,0 0 0,0 0 0,1 0 0,-1 0 0,0 0 0,0 0 0,0 0 0,0 0 0,1 1 0,-1-1 0,0 0 0,0 0 0,0 0 0,0 0 0,0 0 0,1 0 0,-1 0 0,0 0 0,0 1 0,0-1 0,0 0 0,0 0 0,0 0 0,0 0 0,0 1 0,1-1 0,-1 0 0,0 0 0,0 0 0,0 0 0,0 1 0,0-1 0,0 0 0,0 0 0,0 0 0,0 0 0,0 1 0,0-1 0,0 0 0,0 0 0,0 0 0,0 0 0,0 1 0,-1-1 0,1 0 0,0 0 0,0 0 0,0 0 0,0 1 0,0-1 0,0 0 0,0 0 0,0 0 0,-1 0 0,1 0 0,0 0 0,0 1 0,0-1-1,0 0 1,0 0 0,-1 0 0,1 0 0,0 0 1,-14 14 49,11-12-29,-64 51 90,52-43-121,1 1 0,-1 0 1,2 1-1,0 0 0,0 1 0,1 0 0,1 1 1,-17 27-1,23-31 8,1 0 0,0 0 0,0 0 0,1 1 0,0-1 0,1 1 0,1 0 0,-1 0 0,2 0 0,-1 0 0,1 0 0,1 0 0,0-1 0,1 1 0,0 0 0,1 0 0,0-1 0,0 1 0,1-1 0,0 0 0,1 0 0,0-1 0,1 1 0,0-1 0,1 0 0,-1-1 0,2 0 0,-1 0 0,1 0 0,0-1 0,1 0 0,0 0 0,0-1 0,0-1 0,1 1 0,-1-1 0,13 3 0,2 1 33,1-2 1,0-1-1,1 0 1,0-2 0,-1-2-1,1 0 1,0-1-1,0-2 1,0 0 0,0-2-1,42-10 1,-28 3 48,-1-1 1,0-2 0,-2-1-1,1-3 1,-2-1-1,63-41 1,-87 51-68,-1-1 0,-1 0 1,0 0-1,0-1 0,0 0 0,-2-1 0,1 0 0,-1-1 1,-1 1-1,10-21 0,-15 27-11,0 0-1,0 0 1,-1 0 0,0 0-1,0 0 1,0-1 0,0 1-1,-1 0 1,1-1 0,-2 1-1,1 0 1,0-1 0,-1 1-1,0 0 1,0-1 0,-1 1-1,0 0 1,0 0 0,0 0 0,0 0-1,-1 1 1,1-1 0,-1 0-1,0 1 1,-1 0 0,1 0-1,-1 0 1,0 0 0,-8-6-1,4 4-4,-1 0 0,0 1 0,0 0 0,0 0 0,0 1 0,-1 0 0,1 1 0,-1 0 0,0 1 0,0 0 0,0 0 0,0 1 0,-1 0 0,1 1 0,0 0 0,0 1 0,0 0 0,-19 4-1,22-3 14,0 0-1,0 0 1,0 1-1,1 0 0,-1 0 1,1 1-1,0-1 1,0 2-1,0-1 0,1 0 1,-1 1-1,1 0 0,0 1 1,0-1-1,1 1 1,0 0-1,0 0 0,0 0 1,1 0-1,-1 1 0,2-1 1,-1 1-1,1 0 1,0 0-1,0 0 0,1 0 1,-1 11-1,1-7 71,0 0 0,1 1 0,1-1 0,-1 0 0,2 1 0,0-1 0,0 0 0,1 0 0,0 0 1,1 0-1,1-1 0,-1 0 0,2 0 0,-1 0 0,1 0 0,1-1 0,0 0 0,0 0 0,0 0 0,1-1 0,1-1 0,-1 1 0,1-1 0,1-1 0,17 10 0,-3-2 17,-1-2 1,2 0-1,0-2 0,0 0 0,0-2 0,1-1 1,1-1-1,-1-2 0,32 3 0,-33-7-984,-1 0-1,1-2 1,0 0 0,-1-2 0,0 0-1,28-10 1,-13-3-1973,-15-7-86</inkml:trace>
</inkml:ink>
</file>

<file path=ppt/ink/ink3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4.7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108 326 3072,'-5'18'4392,"4"-16"-4148,0 0 1,1 0 0,-1-1 0,0 1 0,1 0-1,-1 0 1,1 0 0,0 0 0,0 0 0,0 0-1,0 0 1,0 0 0,0 0 0,1 3 0,4 10 28,1 0 0,1-1 0,0 0 0,1 0 0,1 0 0,0-1 0,1-1 0,0 1 0,1-1 0,0-1 0,1 0 0,0-1 0,1 0 0,18 10 1,-21-14-151,1-1 0,0 0 0,0-1 1,0 0-1,0-1 0,1 0 1,0-1-1,-1 0 0,1-1 1,0 0-1,0-1 0,0 0 1,0-1-1,-1 0 0,1-1 1,19-5-1,-4-2 22,-1 0 0,0-2-1,0 0 1,-1-2 0,45-31 0,-53 32-58,-1-1 1,0 0-1,-1-1 1,0-1 0,-1 0-1,-1-1 1,0-1-1,-1 0 1,12-23-1,-20 32-62,-1 1-1,1-1 1,-1 1 0,-1-1-1,1 0 1,-2 0-1,1 0 1,-1 0 0,0-1-1,0 1 1,-1 0-1,0 0 1,-1 0-1,0-1 1,0 1 0,-1 0-1,0 0 1,0 0-1,-1 0 1,0 1 0,0-1-1,-1 1 1,0 0-1,0 0 1,-11-13-1,5 9-18,0 1-1,-1 0 0,-1 1 0,0 0 0,0 0 0,0 1 0,-1 1 1,0 0-1,-1 1 0,0 0 0,0 1 0,0 1 0,0 0 0,-1 1 1,1 1-1,-1 0 0,-28 0 0,6 3-33,1 1-1,-1 2 1,1 1-1,0 2 1,1 2-1,-41 14 1,51-13 8,0 0 0,1 1 1,0 2-1,-23 16 0,38-24-9,1 1-1,0 0 1,1 0-1,0 1 1,0 0-1,0 0 1,1 1-1,0 0 0,0 0 1,1 0-1,0 1 1,0 0-1,-6 18 1,10-22-5,0-1 1,0 0 0,1 1-1,-1-1 1,1 0 0,0 1-1,0-1 1,1 0 0,-1 1-1,1-1 1,0 0 0,0 1-1,1-1 1,-1 0 0,1 0-1,0 0 1,0 0-1,0-1 1,1 1 0,-1 0-1,1-1 1,0 0 0,0 1-1,0-1 1,0 0 0,0-1-1,1 1 1,0 0 0,-1-1-1,1 0 1,5 2 0,3 2-157,1-1 0,0 0 1,1-1-1,-1 0 1,1-1-1,0 0 1,0-1-1,24 0 1,31-4-954,0-3 0,-1-3 0,1-3 0,-2-3 0,0-3 1,82-31-1,-64 19-436,-83 27 1622,-3 3 30,1-1 0,-1 0 0,0 1 1,0-1-1,0 0 0,1 1 0,-1-1 0,0 1 0,1-1 1,-1 1-1,0 0 0,1-1 0,-1 1 0,1 0 0,-1-1 1,1 1-1,-1 0 0,1 0 0,-1-1 0,1 1 1,0 0-1,0 0 0,-1 0 0,1 0 0,0-1 0,0 1 1,0 0-1,0 0 0,0 1 0,-1 33 1344,1-26-656,2 8-403,1-1-1,0 0 1,2 0 0,0 0-1,0-1 1,1 0 0,1 0-1,1 0 1,0-1-1,11 14 1,11 25 252,164 360 1992,-173-362-2376,-2 0 0,-3 1 0,-2 1 0,10 70 0,-20-89-22,-1-1 0,-2 1 0,-1 0 0,-2-1 0,-1 1 0,-2-1 0,-1 1 0,-13 36 0,15-57-85,-1-1 1,-1 0-1,0 0 1,-1-1 0,0 0-1,-1 0 1,0 0-1,0-1 1,-1 0 0,-1-1-1,0 0 1,0 0-1,0-1 1,-1-1-1,-21 12 1,4-6 112,0 0 0,0-3 1,-1 0-1,-1-1 0,-49 7 0,38-12-125,0-1 0,1-1-1,-1-3 1,0-1 0,0-2-1,1-2 1,-1-2 0,2-1-1,-1-2 1,1-2 0,-42-20-1,60 23-100,1-2-1,0 0 1,1 0-1,0-2 1,0-1-1,2 0 1,0-1-1,1-1 1,0 0-1,2-1 1,0-1-1,1-1 1,1 1-1,1-2 1,-13-30-1,17 35-121,1-1 1,0-1-1,2 1 0,0-1 0,0 1 0,2-1 0,0 0 0,1 0 0,1 0 0,1 0 0,0 0 0,1 0 0,1 0 0,1 0 0,1 1 0,0 0 0,1 0 0,1 0 1,0 0-1,17-25 0,-3 14-1019,2 1 1,0 1-1,2 1 1,0 2-1,2 0 1,1 2-1,0 0 1,2 2-1,0 2 1,36-16-1,-5 6-1830</inkml:trace>
</inkml:ink>
</file>

<file path=ppt/ink/ink3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5.2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223 392 2688,'-1'0'64,"1"-1"1,0 1-1,0 0 0,0 0 1,-1-1-1,1 1 0,0 0 1,0-1-1,0 1 1,0 0-1,-1-1 0,1 1 1,0 0-1,0-1 0,0 1 1,0 0-1,0-1 0,0 1 1,0 0-1,0-1 1,0 1-1,0-1 0,0 1 1,0 0-1,0-1 0,0 1 1,1 0-1,-1-1 0,0 1 1,0 0-1,0-1 1,0 1-1,1 0 0,-1 0 1,0-1-1,0 1 0,0 0 1,1 0-1,-1-1 0,0 1 1,1 0-1,-1 0 1,0 0-1,0-1 0,1 1 1,-1 0-1,0 0 0,1 0 1,-1 0-1,0 0 0,1 0 1,0 0-1,0 0 118,0 0-1,0 0 0,0 0 1,0 0-1,0 1 1,0-1-1,0 0 1,0 1-1,0-1 0,0 1 1,0 0-1,0-1 1,0 1-1,0 0 1,0-1-1,0 1 0,0 0 1,-1 0-1,2 1 1,5 9 82,1-1 0,1 0 0,0 0 0,0-1 1,0 0-1,1-1 0,1 0 0,-1 0 0,2-1 1,-1 0-1,0-1 0,1-1 0,0 0 0,1 0 1,-1-1-1,1-1 0,-1 0 0,1 0 0,0-2 1,0 0-1,0 0 0,1-1 0,-1 0 0,0-1 1,25-6-1,-15 1-85,-1-1-1,0-2 1,0 0 0,-1-1-1,0-1 1,-1 0 0,23-19-1,-29 20-94,-1 0-1,-1-1 1,0-1-1,-1 0 1,0 0 0,0-1-1,-2 0 1,0-1-1,0 0 1,-1-1-1,7-17 1,-13 26-66,0-1 1,0 0 0,0 0-1,-1 0 1,0 0-1,0 0 1,0 0 0,-1 0-1,-1 0 1,1 0-1,-1 0 1,0 0 0,0 0-1,-1 0 1,0 0-1,0 1 1,-5-9 0,3 8-6,-1 0 0,0 0 0,0 0 0,0 1 1,-1 0-1,0 0 0,-1 0 0,1 1 1,-1 0-1,0 0 0,0 0 0,-1 1 1,1 1-1,-10-4 0,-7-2 8,0 2 0,-1 1-1,0 1 1,0 1 0,0 1 0,0 2 0,-1 0-1,1 2 1,-1 0 0,-28 6 0,14 0 12,-1 2 0,2 2 0,-1 1 0,2 2 0,-58 29 0,74-31-26,1 0 0,0 2 0,0 0 0,2 1 0,-25 24 0,40-34-28,-1 0 0,1 0 0,0 1 0,0-1 0,1 1 0,-1 0 1,1 0-1,1 0 0,-1 1 0,-2 10 0,4-13-14,1 0 0,0 0 0,0 1 0,0-1 0,0 0 0,1 1 0,-1-1 0,1 0 0,0 0 0,0 1 0,1-1 0,-1 0 0,1 0 0,0-1 0,0 1 0,0 0 0,1 0-1,2 3 1,0-1-140,1-1 0,-1 1 0,1-1 0,0 0-1,0-1 1,1 0 0,-1 0 0,1 0 0,0 0 0,0-1-1,0 0 1,12 2 0,8 2-586,1-2 0,30 2-1,-40-5 289,207 16-4284,-111-13 2325</inkml:trace>
</inkml:ink>
</file>

<file path=ppt/ink/ink3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5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0 931 4864,'12'1'766,"0"-1"-1,0 0 1,0 0 0,0-1 0,0-1-1,15-3 1,102-25 1063,-66 7-1530,-1-2-1,-1-3 1,-2-3 0,-1-2-1,-1-3 1,-3-2 0,0-3-1,52-52 1,-73 60-23,-1-1 1,28-39-1,-51 60-208,0-1 1,0 1 0,-2-1-1,0-1 1,0 1-1,-1-1 1,-1-1-1,-1 1 1,4-24 0,-7 32-48,0 1 0,-1-1 1,0 0-1,-1 0 1,1 0-1,-1 0 1,-1 0-1,1 1 0,-1-1 1,0 0-1,-1 1 1,1 0-1,-1-1 1,-1 1-1,1 0 1,-5-5-1,1 2-4,-1 1 0,1 1-1,-1 0 1,-1 0 0,1 0 0,-1 1 0,0 0 0,-1 1-1,-14-6 1,-2 1-1,-1 1-1,-1 1 0,1 2 0,-1 1 1,0 1-1,-55-1 0,51 5-16,-1 2 0,1 1-1,0 2 1,0 1-1,0 2 1,-41 15 0,61-19 16,0 1 0,0 0 0,0 1 0,1 0 0,0 1 0,0 0 0,1 1 1,0 0-1,0 1 0,1 0 0,0 0 0,1 1 0,0 0 0,0 0 0,1 1 0,0 0 1,1 1-1,-9 21 0,10-9 69,1 0 0,0 0-1,2 0 1,1 0 0,1 0 0,1 1 0,1-1 0,1 0 0,1 0 0,12 39-1,7 11 285,4-1 0,35 70 0,39 33 221,-15-29-268,-74-123-290,-1 0 1,-1 1-1,-1 0 1,6 32-1,-13-14-238,-2-16-765,0-28 876,0 1 1,1 0-1,-1 0 0,0 0 1,0 0-1,0 0 0,0 0 0,0 0 1,0 0-1,0 0 0,1 0 1,-1-1-1,0 1 0,0 0 1,0 0-1,0 0 0,0 0 0,1 0 1,-1 0-1,0 0 0,0 0 1,0 0-1,0 0 0,0 0 1,1 0-1,-1 0 0,0 0 0,0 0 1,0 0-1,0 1 0,0-1 1,1 0-1,-1 0 0,0 0 1,0 0-1,0 0 0,0 0 0,0 0 1,0 0-1,0 0 0,1 0 1,-1 1-1,0-1 0,0 0 1,0 0-1,0 0 0,0 0 0,0 0 1,0 1-1,0-1 0,0 0 1,0 0-1,0 0 0,0 0 1,5-6-609,-1 0 0,1 0 0,0 0 0,1 1 0,-1 0 0,1 0 0,0 0 0,1 1 0,10-7 0,21-12-1472</inkml:trace>
</inkml:ink>
</file>

<file path=ppt/ink/ink3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6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106 373 4224,'0'0'77,"0"1"1,0-1-1,0 0 0,0 1 1,0-1-1,0 1 1,0-1-1,0 0 0,0 1 1,0-1-1,0 0 1,0 1-1,1-1 0,-1 1 1,0-1-1,0 0 1,0 1-1,0-1 0,1 0 1,-1 1-1,0-1 1,0 0-1,1 1 0,-1-1 1,0 0-1,1 0 1,-1 1-1,0-1 0,1 0 1,-1 0-1,0 0 1,1 0-1,-1 1 1,0-1-1,1 0 0,24 9 2709,25-1-977,-32-8-1638,0 0-1,1-1 1,-1-1 0,0 0-1,0-2 1,0 0 0,0-1-1,-1 0 1,1-2 0,-1 0-1,-1-1 1,0 0 0,0-2-1,0 0 1,-1 0 0,-1-2-1,0 0 1,0 0 0,-2-1-1,21-26 1,-28 31-110,1 0 0,-1 0 0,-1-1 1,0 1-1,0-1 0,-1 0 0,0 0 0,2-11 0,-4 16-36,0 0-1,-1 0 1,1-1-1,-1 1 1,0 0-1,0 0 0,-1 0 1,1 0-1,-1 0 1,0 0-1,0 0 1,0 0-1,0 0 0,-1 0 1,0 0-1,0 1 1,0-1-1,0 0 1,0 1-1,-1 0 0,-2-4 1,-2 2 39,-1-1 1,1 1-1,-1 0 1,0 0-1,0 1 1,-1 0-1,1 0 1,-1 1-1,0 0 1,0 1-1,0 0 1,0 0-1,0 1 1,-13 0-1,0 1 97,0 0 0,0 2-1,0 0 1,-40 10-1,44-7-25,0 1 0,1 1 0,0 0 0,0 1-1,0 1 1,1 0 0,1 1 0,0 1 0,0 1-1,1 0 1,-24 26 0,31-31-71,1 1 0,0 0 0,1 0 1,-1 1-1,2 0 0,-1 0 0,1 0 0,1 1 0,-1-1 1,1 1-1,1 0 0,0-1 0,1 1 0,0 0 0,0 0 0,1 0 1,0 1-1,1-1 0,0 0 0,0 0 0,1-1 0,1 1 1,4 12-1,0-7-69,0 1 0,2-1 0,0-1-1,1 1 1,0-2 0,1 1 0,0-1 0,2-1 0,-1 0 0,1-1 0,1 0 0,0-1 0,0-1 0,1 0 0,0-1 0,1 0 0,26 8 0,-5-4-872,0-1 0,0-2 0,1-2 0,0-1 0,0-2 0,68-1 1,-17-13-1812</inkml:trace>
</inkml:ink>
</file>

<file path=ppt/ink/ink3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7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0 255 3584,'0'-2'221,"0"1"1,0-1 0,0 1-1,0-1 1,1 0-1,-1 1 1,0-1-1,1 1 1,-1-1 0,1 1-1,-1 0 1,1-1-1,0 1 1,0 0-1,0-1 1,-1 1 0,1 0-1,3-2 1,10-24 2053,-10 19-2115,0-1 0,0 1 0,1 1 1,0-1-1,0 1 0,0-1 0,1 1 0,1 1 0,-1-1 0,1 1 0,0 0 0,0 1 1,0 0-1,14-8 0,14-5 326,0 2 1,39-13-1,-54 21-230,-12 5-153,1-1 0,1 2 0,-1-1-1,0 1 1,1 1 0,-1-1 0,1 2 0,18 0 0,-25 0-71,0 1 0,0-1 0,0 1 0,0 0 0,0 0 0,0 0 0,0 1 0,-1-1 0,1 1 0,0-1 0,-1 1 1,1 0-1,-1 0 0,0 0 0,0 0 0,1 1 0,-2-1 0,1 1 0,0-1 0,0 1 0,-1-1 0,1 1 0,-1 0 1,0 0-1,0 0 0,0 0 0,0 0 0,0 0 0,-1 0 0,1 5 0,2 24 241,-2 0 0,-3 39 0,0-50-151,1 1-1,1 0 1,0-1 0,2 1-1,1-1 1,0 0 0,9 27-1,-9-41-94,1 0 1,-1 0-1,1-1 1,0 1-1,1-1 0,0 0 1,-1 0-1,2-1 0,-1 0 1,1 0-1,0 0 0,0 0 1,0-1-1,1 0 0,-1 0 1,1-1-1,0 0 1,11 3-1,-10-3-12,0-1 1,1 0-1,-1 0 1,1-1-1,0 0 1,0-1-1,-1 0 1,1 0 0,0-1-1,-1 0 1,1-1-1,0 1 1,-1-2-1,0 1 1,15-8-1,0-2 17,0-1 0,-1-1 0,0-1 0,-1-1 0,-1-1 0,29-31 0,-41 40-17,-1 0 0,0-1 0,-1 0 0,0-1 1,-1 1-1,1-1 0,-2 0 0,0 0 0,0-1 0,0 1 1,-2-1-1,1 0 0,-1 0 0,-1 0 0,0 0 1,0 0-1,-1 0 0,-2-14 0,2 22-14,-1 1 0,1-1 0,-1 0 0,0 1-1,1 0 1,-1-1 0,0 1 0,0-1 0,-1 1 0,1 0 0,0 0-1,-1 0 1,1 0 0,-1 0 0,0 0 0,0 0 0,0 0 0,0 1-1,0-1 1,0 1 0,0-1 0,0 1 0,0 0 0,-1 0 0,1 0-1,-4-1 1,4 2-1,0 0 0,0-1 0,0 1 0,0 1 0,0-1 0,0 0 0,-1 0 0,1 1 0,0-1 0,0 1 0,0 0 0,0 0-1,0 0 1,0 0 0,1 0 0,-1 0 0,0 0 0,0 0 0,1 1 0,-1-1 0,1 1 0,-1-1 0,1 1 0,-1 0 0,1-1 0,0 1 0,0 0 0,0 0 0,0 0-1,-1 4 1,-1 1 21,1 1 0,-1 0 0,1-1 0,1 1 0,0 0 0,0 0-1,0 0 1,1 0 0,0-1 0,1 1 0,0 0 0,2 12-1,1-7 34,0 0 0,1 0-1,1 0 1,-1 0 0,2-1-1,12 19 1,2-4 98,1-1 0,1 0 1,2-2-1,51 40 0,-70-59-212,56 38-39,-57-40-158,-1-1 0,0 0 1,1 0-1,-1 0 0,1-1 0,0 1 0,-1-1 0,1 0 0,0-1 0,0 1 1,0-1-1,8 0 0,-12-1 59,0 1 1,0-1 0,0 0-1,0 1 1,0-1 0,0 0 0,0 1-1,0-1 1,-1 0 0,1 0-1,0 0 1,0 0 0,-1 0-1,1 0 1,0 0 0,-1 0-1,1 0 1,-1 0 0,0 0-1,1 0 1,-1-1 0,0 1-1,0 0 1,1 0 0,-1 0-1,0-1 1,0 1 0,0 0-1,0 0 1,-1 0 0,1 0-1,0-1 1,0 1 0,-1 0-1,0-2 1,-9-18-2384</inkml:trace>
</inkml:ink>
</file>

<file path=ppt/ink/ink3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7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627 40 4608,'1'-1'207,"0"0"0,-1 0 0,1 0 0,0 0 1,-1 0-1,1 0 0,-1 0 0,1 0 0,-1 0 0,0 0 0,1 0 0,-1 0 1,0-1-1,0 1 0,0 0 0,0 0 0,0 0 0,0 0 0,0-1 0,0 1 1,0 0-1,-1 0 0,1 0 0,0 0 0,-1 0 0,1 0 0,-1 0 1,1 0-1,-1 0 0,-1-2 0,-20-1 2963,-1 6-3865,-29 9 1108,1 2 1,0 3 0,0 2 0,-58 29 0,-46 17 1058,87-34-629,65-28-804,-1 0 1,1-1-1,0 1 1,0 0-1,0 1 1,1-1-1,-1 0 1,0 1-1,1 0 1,0-1-1,-1 1 1,1 0-1,0 0 1,0 0-1,1 0 1,-4 7-1,6-8-34,-1-1-1,0 0 0,0 1 1,1-1-1,-1 0 0,0 1 1,1-1-1,-1 0 0,1 0 1,0 0-1,-1 0 0,1 1 1,0-1-1,0 0 0,0 0 0,0 0 1,0-1-1,0 1 0,0 0 1,0 0-1,0 0 0,0-1 1,0 1-1,0 0 0,1-1 1,-1 1-1,0-1 0,0 0 1,1 1-1,1-1 0,44 9-10,146-1 123,56 6-84,-195-7 38,88 22 0,-122-23-27,0 0-1,0 1 1,-1 1-1,0 1 1,0 1-1,-1 1 1,25 19-1,-40-28-22,0 0 0,0 0 0,-1 0 0,1 1 0,-1-1 0,1 1 1,-1 0-1,0 0 0,0 0 0,0 0 0,0 0 0,-1 0 0,1 1 0,-1-1 0,0 0 0,0 1 0,0-1 0,0 1 0,-1-1 0,1 1 0,-1-1 0,0 1 0,0 0 0,0-1 0,-1 1 0,1-1 0,-1 1 0,0-1 0,0 1 0,0-1 0,0 0 0,-1 1 0,1-1 0,-1 0 0,0 0 0,0 0 0,0 0 0,0 0 0,-5 4 0,-4 5 95,-1-1 0,0-1 1,-1 0-1,0 0 0,-1-2 1,1 1-1,-27 10 0,-1-5 118,0-1-1,-2-2 1,-58 8 0,39-8 4,24-4-382,0-1-1,0-2 1,0-1-1,-1-2 0,1-2 1,0-1-1,-1-2 1,-58-15-1,95 19-69,0 0 0,-1-1 0,1 0 0,0 1 0,0-1 0,0 0 0,0 0 0,0 0 0,0-1 0,0 1 0,0 0 0,0-1 0,-2-1 0,4 2 73,0 0 0,0 0 0,0 0 0,0 0 0,0 0 0,0 0 0,0 0 0,0 0 0,0 0 0,1 0 0,-1 0 0,0 0 0,1 1 0,-1-1 0,0 0 0,1 0 0,-1 0 0,1 0 0,-1 1-1,1-1 1,0 0 0,-1 0 0,1 1 0,0-1 0,-1 1 0,1-1 0,0 0 0,0 1 0,0-1 0,0 1 0,1-1 0,27-19-2696</inkml:trace>
</inkml:ink>
</file>

<file path=ppt/ink/ink3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9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1 189 1664,'2'-1'225,"0"0"0,-1 0 0,1 0 0,0 0 0,0-1 1,-1 1-1,1-1 0,-1 1 0,1-1 0,-1 0 0,3-3 0,12-12 2855,-15 19-2806,1-1 0,-1 1 0,1-1 0,-1 1 0,0 0 0,0-1 0,0 1 0,0 0 0,0 0 1,0 0-1,0 0 0,1 3 0,4 91 2243,1-31-1232,-3-30-586,0-1-1,2 1 1,19 56-1,-22-81-599,1-1 0,1 1 0,-1-1 0,2 0-1,-1-1 1,1 1 0,1-1 0,-1 0 0,1 0 0,1-1 0,-1 0-1,1 0 1,0-1 0,1 0 0,0-1 0,18 10 0,-17-12-66,-1 1 0,1-1 1,-1 0-1,1-1 0,0 0 0,0-1 1,0 0-1,0-1 0,0 0 0,1 0 1,-1-1-1,0 0 0,14-4 1,-11 1-9,0-1 1,0 0-1,0-1 1,0 0 0,-1-1-1,0 0 1,-1-1-1,1 0 1,11-12 0,-11 9-17,-1 0 0,-1 0 0,0-1 0,0-1 0,-1 1 1,-1-2-1,0 1 0,-1-1 0,0 0 0,-1 0 0,-1-1 1,0 0-1,-1 0 0,-1 0 0,0-1 0,-1 1 0,-1-1 1,0-20-1,-2 30-21,-1 1 1,1-1-1,-1 1 0,0 0 1,0 0-1,-5-7 1,-8-3 4,15 15 8,-1 0-1,1 0 1,-1 0 0,0 0 0,1 0-1,-1 0 1,0 0 0,1 0 0,-1 0-1,1 0 1,-1 1 0,0-1 0,1 0 0,-1 0-1,1 1 1,-1-1 0,1 0 0,-1 1-1,1-1 1,-1 0 0,1 1 0,-1-1 0,1 1-1,-1-1 1,1 1 0,0-1 0,-1 1-1,1-1 1,0 1 0,-1 0 0,0 2 8,0 0-1,0 0 1,0 0 0,1 0 0,-1-1 0,1 1 0,0 0 0,0 0 0,0 0-1,0 0 1,0 0 0,0 0 0,1 0 0,0 0 0,-1 0 0,1 0 0,0-1-1,0 1 1,3 5 0,31 47 176,-24-42-153,1 0-1,0 0 1,1-1-1,0-1 1,1 0-1,0-1 1,0 0-1,1-1 1,1-1-1,0-1 1,0 0-1,0 0 1,1-2-1,-1 0 1,1-1-1,0-1 1,1-1-1,-1 0 1,1-1-1,29-2 1,-28 0-8,0 0 0,0-1 0,0-1 1,-1-1-1,32-11 0,-41 12-27,-1-1 0,0 0 1,0 0-1,0-1 0,-1 0 0,0 0 1,0-1-1,0 0 0,0 0 0,-1-1 1,0 0-1,-1 0 0,9-13 0,-1-7 3,-11 21-2,1 1-1,-1 0 1,1-1 0,0 1-1,0 0 1,0 1 0,1-1-1,6-6 1,-9 11-6,0 1 0,0-1 0,0 0 0,0 1 0,0-1 0,0 1 0,0-1 0,0 1 0,0-1 0,0 1 0,-1 0 0,1-1 0,0 1 0,0 0 0,0 0 0,-1 0 0,1 0 0,-1 0 0,1-1 0,0 1 0,-1 0 0,0 0 0,1 0 1,-1 0-1,1 1 0,-1-1 0,0 1 0,2 3-4,10 9 10,0 1 0,0-2 0,1 1 0,1-2 0,0 0 0,1-1-1,0 0 1,1-1 0,21 10 0,-16-11 9,0-1 1,0-1-1,1-1 0,0-1 0,0-1 1,1-1-1,-1-1 0,26-1 0,-10-2 46,0-1 0,-1-2 0,75-18 0,-100 19-29,0-1 0,0 0 0,0-1 0,0 0 0,-1-1 0,1 0 0,-1-1 0,-1 0-1,0-1 1,0 0 0,0 0 0,-1-1 0,0-1 0,7-10 0,-11 14-13,-2-1 0,1 0-1,-1 0 1,1-1 0,-2 1 0,1-1 0,-1 1 0,-1-1-1,1 0 1,-1 0 0,-1 0 0,1 0 0,-1 1 0,-1-1-1,1 0 1,-1 0 0,-1 0 0,1 0 0,-1 1 0,-1-1-1,0 1 1,0 0 0,-7-13 0,2 6-14,-1 1-1,0 0 1,-1 1 0,-1 0-1,0 0 1,0 1 0,-1 1 0,-1 0-1,0 0 1,0 1 0,0 1-1,-1 0 1,-1 1 0,1 1-1,-23-7 1,-9-1-37,-1 2 0,0 2 0,-92-6 0,82 11-14,-1 4 0,-89 8 1,125-5 26,0 2 1,-1 0-1,2 2 0,-1 0 1,1 1-1,0 1 1,0 1-1,1 1 1,-30 20-1,47-28 16,1-1 1,-1 0-1,1 1 0,0-1 0,0 1 1,0 0-1,0 0 0,0 0 1,0 0-1,1 0 0,-1 0 1,0 0-1,1 1 0,0-1 0,0 1 1,-1-1-1,2 1 0,-1-1 1,0 1-1,0-1 0,1 1 0,-1 0 1,1-1-1,0 1 0,0 0 1,0 0-1,0-1 0,0 1 0,1 0 1,-1-1-1,1 1 0,0-1 1,0 1-1,0 0 0,0-1 1,0 0-1,0 1 0,1-1 0,-1 0 1,1 1-1,-1-1 0,1 0 1,3 3-1,4 3-91,0 0 0,1 0 1,-1-1-1,1 0 0,1-1 1,-1 0-1,1-1 0,16 6 0,6-1-332,0-2 0,1-1 0,0-2 0,69 3-1,137-17-2108,-168 4 740,128-26 1,-195 29 1766,-1 1 0,0-1 0,0 0 0,0 0 0,-1 0 0,1 0 0,5-5 1,-8 6 214,1 1 0,-1-1 0,0 0 1,0 0-1,0 0 0,0 0 0,0 0 1,0 0-1,-1 0 0,1 0 0,0 0 1,0-1-1,-1 1 0,1 0 0,-1 0 1,1-1-1,-1 1 0,0 0 0,1-1 1,-1-2-1,4 13 217,0 1 1,0-2-1,1 1 0,0 0 1,0-1-1,1 0 1,0 0-1,0-1 0,1 0 1,0 0-1,1 0 1,11 8-1,9 4 140,0-1 1,40 18-1,-31-18-270,0-3-1,1-1 1,44 10-1,-42-15-3153,54 5 0,-79-15 179,-8-5-107</inkml:trace>
</inkml:ink>
</file>

<file path=ppt/ink/ink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49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3072,'14'-16'1536,"18"9"-1280,-17 7 2304,4 0-2176,10 7 0,-1 6 0,9-2 0,6 5-640,3-8 128,2 0 256,4-8 128,-6 3-768,-3 1 0,-1 1-640,-10-1 128</inkml:trace>
</inkml:ink>
</file>

<file path=ppt/ink/ink3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09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1 977 4480,'4'-2'284,"0"0"0,0 1 0,0-1 0,0 1 0,0 0 0,0 0 0,1 0 1,-1 1-1,0-1 0,9 1 0,15-1 1753,6-3-1637,0-1-1,0-1 0,-1-2 0,0-2 1,0-1-1,48-23 0,-22 1-37,-1-2 0,-2-2 0,56-49 0,-79 57-75,-2 0 0,-2-2 0,0-1 0,-3-2-1,0 0 1,22-42 0,-40 62-206,-1-1 0,0 1 0,-1-1 0,-1 0 0,0-1 0,-1 0 1,-1 1-1,3-31 0,-6 37-58,0 0 1,-1 1-1,0-1 0,0 1 1,-1-1-1,0 1 1,0 0-1,-1-1 1,0 1-1,0 0 1,-1 1-1,0-1 1,-1 1-1,0 0 0,0 0 1,0 0-1,-12-11 1,2 6-3,0 0 0,-1 1 0,0 1-1,0 0 1,-1 1 0,-1 1 0,1 1 0,-1 0 0,0 1 0,-1 1 0,1 1 0,-1 1 0,0 0 0,0 2-1,0 0 1,-38 3 0,27 1-18,1 0-1,0 2 1,1 2 0,-1 0-1,1 2 1,1 1-1,0 1 1,0 2 0,1 0-1,-32 23 1,47-28 28,1 0 1,-1 1-1,2 0 0,-1 1 1,1 0-1,1 0 0,0 1 1,0 0-1,1 0 1,1 1-1,0 0 0,0 0 1,-6 22-1,8-16 53,0 1 1,1 0-1,1 0 1,1 0-1,1 0 1,0 0-1,2 0 0,6 33 1,3-9 133,1-1 0,2-1 0,2 0 0,2-2 0,2 0 0,1 0 1,44 59-1,-27-48-26,-2 2 0,-3 1 0,-2 2 0,-2 1 0,-3 1 0,-3 2 0,21 74 0,-40-114-150,-3-12-134,1 1-1,0-1 1,0 1-1,0-1 1,5 8 0,-5-17-135,0 0 1,1 1-1,-1-1 0,0 0 1,0 0-1,0 0 1,-1 0-1,1 0 0,0-1 1,-1 1-1,0-1 1,2-2-1,-2 3-27,26-39-1176,2 1 1,2 1 0,1 2 0,2 1-1,1 2 1,80-60 0,-112 92 1439,1-1 0,1 0 0,-1 1 0,0-1 0,1 1 0,-1 0 0,1 1 0,0-1 1,-1 1-1,1 0 0,0 0 0,0 1 0,0-1 0,0 1 0,0 0 0,0 0 0,5 2 0,-6-1 111,-1 0-1,0 1 1,1-1-1,-1 1 0,0 0 1,0 0-1,0 0 1,0 0-1,0 1 1,0-1-1,-1 1 0,1 0 1,-1 0-1,0-1 1,0 2-1,0-1 1,0 0-1,0 0 0,-1 1 1,1-1-1,-1 0 1,0 1-1,1 5 1,9 41 1110,-8-33-764,1 0-1,0 0 0,2 0 1,0-1-1,12 24 0,-16-36-524,1 0 0,-1 0 0,1-1 0,0 1-1,0-1 1,1 0 0,-1 0 0,1 0 0,-1 0 0,1-1-1,0 1 1,0-1 0,0 0 0,0 0 0,1 0 0,-1-1-1,1 0 1,-1 0 0,1 0 0,-1 0 0,1 0 0,-1-1-1,1 0 1,-1 0 0,10-1 0,-2-2-450,0 0 0,0 0 0,0-1-1,0 0 1,-1-1 0,0 0 0,0-1 0,0 0 0,-1-1 0,11-8 0,29-27-1540</inkml:trace>
</inkml:ink>
</file>

<file path=ppt/ink/ink3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0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0 8064,'-51'4'3968,"56"24"-5760,-1-14 8959,2-3-7551,3-2 128,6 3-3583,6 5-1,4 8 3712,-1-37 128</inkml:trace>
</inkml:ink>
</file>

<file path=ppt/ink/ink3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0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61 330 2688,'-2'-1'6694,"11"8"-4526,34 30-1686,-33-28-288,0 0 1,0-1 0,1 0 0,0 0 0,0-1-1,1-1 1,0 0 0,0 0 0,0-1-1,1-1 1,0 0 0,0-1 0,0 0 0,0-1-1,0 0 1,0-1 0,1-1 0,-1 0-1,0-1 1,1 0 0,-1-1 0,15-4-1,11-6 151,0-2-1,61-30 0,-86 37-277,0-1 1,-1-1-1,0 0 0,0-1 0,-1 0 0,0-1 0,-1 0 0,-1-1 0,1 0 0,8-15 0,-15 22-52,-1 0 1,-1-1-1,1 1 0,-1-1 0,0 1 0,-1-1 1,1 0-1,-1 1 0,0-1 0,0 0 0,-1 0 1,0 0-1,0 0 0,0 0 0,-1 0 0,1 0 1,-2 0-1,1 1 0,-1-1 0,1 0 0,-1 1 1,-1-1-1,1 1 0,-1 0 0,0 0 0,-1 0 1,1 0-1,-1 0 0,0 1 0,-6-7 0,1 3-2,0 0-1,-1 0 0,0 1 0,0 0 0,-1 1 0,0 0 0,0 1 0,0 0 0,0 0 0,-1 1 0,0 1 0,0 0 0,-24-2 0,2 4 1,0 1 1,0 1-1,0 3 1,0 0-1,-45 13 0,56-11-31,0 2 0,1 0-1,0 1 1,0 1-1,1 1 1,1 1 0,0 1-1,-29 25 1,43-33-22,1 0 0,0 0 0,0 0 0,1 1 0,0 0 0,0 0 0,0 0 0,0 1 0,1-1 0,0 1 0,1-1 0,-1 1 0,1 0 0,1 0 0,-1 0 0,1 1 0,0-1 0,1 0 0,0 9 0,1-10-72,0 0-1,0 0 1,1 0-1,0 0 1,0 0-1,0 0 1,1 0-1,0-1 1,0 1 0,0-1-1,1 0 1,0 0-1,0 0 1,0-1-1,0 1 1,1-1-1,0 0 1,0 0-1,0 0 1,0-1 0,0 0-1,1 0 1,6 2-1,-2-1-237,1 0 0,0-1 1,0 0-1,18 2 0,55 1-1463</inkml:trace>
</inkml:ink>
</file>

<file path=ppt/ink/ink3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1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16 2432,'-7'-16'876,"9"22"1046,13 35 677,11 98 810,3 78-2662,-9-66 217,115 901 4902,-133-1040-5786,-1-9-76,0 0 0,-1 0 0,1 0 1,0-1-1,-1 1 0,0 0 0,0 0 0,0 0 0,0 1 0,0-1 0,0-1 0,-1 1 0,1 0 0,-1 0 1,0 0-1,-2 5 0,2-8-50,0 0 0,1 0 0,-1 0 0,0 0 0,0 0 0,1 0 0,-1 0-1,1-1 1,-1 1 0,0 0 0,1 0 0,-1-1 0,0 1 0,1 0 0,-1-1 0,1 1 0,-1-1 0,1 1 0,-1-1 0,1 1 0,-1-1 0,1 1 0,0-1 0,-1 1 0,1-1 0,0 0 0,-1 1 0,1-1 0,0 0 0,0 1 0,-1-1 0,1 0 0,0 1 0,0-1 0,0 0-1,0 0 1,-7-27-1919,6 22 1141,1-1 0,1 1 0,-1-1 0,1 1 0,1-1 0,-1 1 0,3-8 0,2-6-1480</inkml:trace>
</inkml:ink>
</file>

<file path=ppt/ink/ink3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1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1621 4992,'15'7'1984,"136"19"4992,-139-25-6883,0-1 0,1-1 0,-1 0 0,0-1 0,0 0 0,0-1 0,0 0 0,0-1 0,0 0 0,19-11 1,-9 4 66,-1 0 0,1-2 0,-2 0 0,0-2 0,-1 0 0,0-1 0,20-23 0,-36 36-153,-1 1 1,0-1 0,1 0 0,-1 0 0,0 0 0,0 0 0,-1 0 0,1 0 0,-1-1 0,1 1 0,-1-1-1,0 1 1,0-1 0,-1 1 0,1-1 0,-1 0 0,0 1 0,0-1 0,0 1 0,0-1 0,0 0 0,-1 1-1,0-1 1,0 1 0,0-1 0,0 1 0,0-1 0,-4-4 0,3 4-6,-1 0 0,0 1 0,0-1 1,0 1-1,0-1 0,-1 1 0,0 0 0,1 1 1,-1-1-1,0 1 0,0-1 0,0 1 0,-1 0 0,1 1 1,0-1-1,-1 1 0,0 0 0,1 0 0,-1 0 0,1 0 1,-8 1-1,-5 1 27,1 0 1,0 2-1,0 0 1,1 0-1,-1 1 0,1 1 1,0 1-1,0 0 1,0 1-1,1 1 1,0 0-1,0 1 1,1 0-1,-17 16 0,24-20 5,1 0 0,-1 1 0,1 0 0,0 0 0,0 0 0,1 0 0,-1 1 0,2 0 0,-1 0 0,1 0 0,0 0 0,0 0-1,1 1 1,0-1 0,0 1 0,1-1 0,0 1 0,0 0 0,1 0 0,0 0 0,0-1 0,1 1 0,0 0 0,0 0 0,1-1-1,0 1 1,0-1 0,1 1 0,0-1 0,8 13 0,-7-12 6,1 0-1,1-1 0,0 0 1,0 0-1,0 0 1,1-1-1,-1 0 1,2 0-1,-1-1 0,1 0 1,-1 0-1,13 5 1,-7-4 7,1-2 0,0 1 0,0-2 0,0 1 0,1-2 0,-1 0 0,18-1 0,0-1 12,0-2 0,0-2 0,0-1 0,-1-1 0,0-2 0,44-16-1,-14-4 33,-1-2 0,-1-3-1,80-59 1,-94 60-93,-2-3 0,-1 0 0,-2-3 0,-2-1-1,-2-2 1,-1-2 0,-2-1 0,-2-1 0,27-55 0,-24 35-151,-3-1-1,-4-1 1,29-104 0,-45 126 30,-1-1 1,-3 0-1,-2 0 0,-2 0 0,-2-1 1,-7-67-1,3 94 68,0 1 1,-1-1 0,-1 1-1,-1 0 1,0 0 0,-2 1-1,0 0 1,-14-23 0,15 30 34,-1 0 0,0 1 0,0 0 0,-1 1 0,0 0 0,-1 0 0,0 1 0,-1 0 0,1 1 0,-1 0-1,-1 1 1,1 0 0,-1 0 0,-14-3 0,13 5 35,-1 0 0,0 1-1,0 1 1,0 0-1,0 1 1,0 1-1,0 0 1,0 1-1,-1 0 1,1 1-1,-22 6 1,17-1 37,0 0 0,0 1-1,1 0 1,1 2 0,-1 0 0,1 1 0,-25 21 0,16-8 111,1 1 0,1 1 0,1 1 0,2 1-1,0 1 1,2 0 0,1 2 0,2 0 0,-16 42 0,20-37 116,1 0 0,1 1 0,3 0 0,1 1 0,1 0-1,1 42 1,5-26 218,3 0-1,2-1 0,22 93 1,2-43 198,4-3 1,5-1-1,96 175 1,-26-103-1187,-116-190-3846,7 17 3928,-1-1 1,0 1-1,1 0 1,-1-1-1,0 1 0,0 0 1,0 0-1,-1 0 1,1-1-1,-3-2 0,-14-12-2790</inkml:trace>
</inkml:ink>
</file>

<file path=ppt/ink/ink3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2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4608,'-2'7'397,"0"1"1,0 0 0,0 0-1,1 0 1,0 0 0,0 0-1,2 14 1,-2 2 410,-4 137 3569,19 55-3501,-10-162-326,81 547 316,-47-382-495,-33-185-375,0-14-84,-2 0 0,0 1-1,-1-1 1,-2 1 0,-3 41 0,3-61 28,0 0 1,0-1-1,0 1 1,0 0-1,0 0 1,0 0-1,0 0 1,0-1-1,-1 1 1,1 0-1,0 0 1,-1-1 0,1 1-1,-1 0 1,1 0-1,-1-1 1,1 1-1,-1 0 1,1-1-1,-1 1 1,0-1-1,1 1 1,-1-1-1,0 1 1,1-1-1,-1 1 1,0-1 0,0 0-1,1 1 1,-1-1-1,-2 0 1,2 0-84,-1 0-1,0-1 1,0 0 0,1 1 0,-1-1 0,0 0 0,1 0 0,-1 0 0,0 0-1,1 0 1,-1 0 0,1 0 0,-2-3 0,-7-6-608,2 0-1,-1-1 1,-8-15 0,-9-26-1148,-4-12 86</inkml:trace>
</inkml:ink>
</file>

<file path=ppt/ink/ink3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2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58 5504,'37'0'2197,"-37"0"-2179,79-14 880,-20-2 3135,-15 7-3812,-1 1-1,1 3 1,1 1-1,-1 3 0,0 1 1,1 2-1,-1 2 1,82 19-1,-113-19-152,0 0-1,-1 1 1,0 0-1,0 1 1,0 0-1,-1 1 0,0 0 1,18 15-1,-26-20-35,0 0 0,-1 1 0,1-1-1,-1 0 1,0 1 0,0 0 0,0-1-1,0 1 1,0 0 0,-1 0 0,1 0-1,-1 0 1,0 0 0,0 0 0,0 1-1,0-1 1,0 0 0,-1 0 0,0 1-1,1-1 1,-1 0 0,-1 1 0,1-1-1,0 0 1,-1 1 0,1-1 0,-1 0-1,0 1 1,0-1 0,-1 0 0,1 0-1,0 0 1,-1 0 0,0 0 0,0-1-1,0 1 1,0 0 0,0-1 0,-5 5-1,-7 5 99,-1 0 0,0 0 0,-1-2 0,0 0 0,-1 0 0,0-2-1,0 0 1,-28 8 0,-156 36 705,172-46-705,18-3-101,-171 28 91,182-31-158,0 0 0,0 0 0,0 0 0,0-1 0,0 1 0,1 0 0,-1 0 0,0 0 0,0-1 0,0 1 0,0 0 0,0 0 0,0 0 0,0-1-1,0 1 1,0 0 0,0 0 0,0 0 0,0-1 0,0 1 0,0 0 0,0 0 0,0 0 0,0 0 0,-1-1 0,1 1 0,0 0 0,0 0 0,0 0 0,0-1 0,0 1 0,0 0 0,0 0 0,-1 0 0,1 0 0,0 0 0,0 0 0,0-1-1,0 1 1,-1 0 0,1 0 0,0 0 0,0 0 0,0 0 0,-1 0 0,1 0 0,0 0 0,0 0 0,0 0 0,-1 0 0,1 0 0,0 0 0,0 0 0,0 0 0,0 0 0,-1 0 0,1 0 0,0 0 0,0 0 0,0 0 0,-1 0 0,1 0-1,0 1 1,22-19-2290,36-15-930,-5 11 933</inkml:trace>
</inkml:ink>
</file>

<file path=ppt/ink/ink3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3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49 287 5376,'0'0'95,"0"0"0,0 1-1,0-1 1,-1 0 0,1 1 0,0-1 0,0 1 0,0-1 0,0 0-1,0 1 1,0-1 0,0 1 0,0-1 0,0 1 0,0-1-1,0 0 1,0 1 0,0-1 0,0 1 0,0-1 0,0 0 0,0 1-1,1-1 1,-1 1 0,0-1 0,0 0 0,0 1 0,1-1 0,-1 0-1,0 1 1,1-1 0,-1 0 0,0 1 0,0-1 0,1 0 0,0 0-1,21 33 3021,30 29-1142,-7-18-1494,-23-25-206,-1 1 0,-1 0-1,-1 2 1,-1 0 0,-1 2 0,28 48 0,-44-71-240,-1 1-1,1-1 1,0 1-1,-1-1 1,1 0 0,-1 1-1,1-1 1,-1 1-1,0-1 1,0 1-1,0-1 1,0 1 0,0-1-1,0 1 1,0-1-1,0 1 1,-1 2-1,1-4-12,-1 1 0,1-1 0,-1 1-1,1-1 1,-1 1 0,0-1-1,1 1 1,-1-1 0,0 0-1,1 1 1,-1-1 0,0 0-1,1 0 1,-1 1 0,0-1 0,1 0-1,-1 0 1,0 0 0,0 0-1,1 0 1,-1 0 0,0 0-1,0 0 1,-1 0 0,-7-2 95,-1-1 0,1 0 0,-1 0 0,-9-6 0,10 6-84,-6-5 17,1 0 0,0 0 0,1-1-1,0-1 1,0-1 0,1 1 0,0-2-1,1 0 1,1 0 0,-15-22 0,10 11-29,1 0 0,1-1 0,1 0 0,1-1 0,-13-43 0,21 55 2,0 1-1,0-1 1,1 0-1,1-1 0,1 1 1,-1 0-1,2 0 0,0 0 1,1-1-1,0 1 0,1 0 1,0 1-1,1-1 1,6-14-1,-6 19 13,1 0-1,0 0 1,0 1 0,0 0-1,1 0 1,0 0 0,0 1-1,0 0 1,1 0 0,0 0-1,0 1 1,1 0-1,-1 1 1,1-1 0,0 1-1,1 1 1,-1 0 0,0 0-1,1 0 1,0 1 0,13-1-1,-1 1 72,0 1-1,0 1 1,1 1-1,-1 0 1,27 7-1,101 31 130,-137-35-1071,1 1 1,-1 0 0,22 13-1,-35-17 406,0 0-1,0 0 0,0 0 0,0 0 0,0 0 0,0 0 0,0-1 0,0 1 0,0 0 0,0-1 0,0 1 0,0 0 0,-1-1 0,1 1 1,0-1-1,-2 1 0,9-1-2127</inkml:trace>
</inkml:ink>
</file>

<file path=ppt/ink/ink3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3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58 119 1664,'3'-17'514,"-3"17"-463,0-1 1,0 1-1,0 0 1,0 0-1,0-1 1,0 1-1,1 0 1,-1 0-1,0-1 1,0 1-1,0 0 1,0 0-1,0 0 1,1-1-1,-1 1 1,0 0-1,0 0 1,0 0-1,0 0 1,1-1-1,-1 1 1,0 0-1,0 0 1,1 0-1,-1 0 1,0 0-1,0 0 1,1 0-1,-1 0 1,0 0-1,0 0 1,1 0-1,-1 0 1,0 0-1,0 0 1,1 0-1,-1 0 1,0 0-1,0 0 1,1 0-1,-1 0 1,0 0-1,0 0 1,1 0-1,-1 1 1,0-1-1,0 0 1,0 0-1,1 0 1,-1 0-1,0 0 1,0 1-1,0-1 1,0 0-1,1 0 1,-1 0-1,0 1 1,0-1-1,0 0 1,0 0-1,0 1 1,0-1-1,0 0 1,0 1-1,1 2 256,0-1 0,0 1 0,-1 0 0,0 0 0,1 0 0,-1 0 0,0 0 0,-1 0 0,0 5 0,0 5 698,1 8 61,1-1 0,0 0 0,9 39 0,-9-52-941,2 0 1,-1 0-1,1 0 0,0-1 1,0 1-1,1-1 0,-1 0 0,2 0 1,-1 0-1,1-1 0,-1 1 1,1-1-1,1 0 0,9 7 1,0-3-5,1-1 0,0 0 0,1-1 0,0 0 0,0-2 0,0 0 0,0-1 0,1 0 1,0-2-1,0 0 0,0-1 0,0-1 0,0 0 0,0-2 0,-1 0 0,25-6 1,-13 2-21,-1-2 0,0 0 0,-1-2 1,0-1-1,0-2 0,-1 0 1,-1-2-1,0-1 0,31-25 0,-47 32-50,1 1-1,-1-1 0,0-1 1,-1 0-1,0 0 0,12-22 1,-18 29-44,0-1 0,0 0 0,-1 0 1,1 0-1,-1 0 0,0-1 0,0 1 1,-1 0-1,1 0 0,-1 0 0,0-1 1,0 1-1,-1 0 0,1-1 0,-1 1 1,0 0-1,0 0 0,0 0 0,0 0 1,-1 0-1,0 0 0,1 0 0,-2 0 1,-2-4-1,-1 1 8,-1 0 1,1 1-1,-1-1 0,-1 1 1,1 1-1,-1-1 1,0 1-1,-1 1 0,1-1 1,-1 1-1,1 1 1,-1 0-1,0 0 0,-1 1 1,1 0-1,0 0 1,-15 0-1,-16 0 21,-1 2-1,-69 7 1,71-3-36,0 2 0,0 2 0,0 1 0,1 2 0,1 2 0,0 1 0,0 2 0,2 2 0,-36 22 0,64-35-33,0 0-1,0 1 1,0-1 0,0 1 0,1 1 0,0-1 0,-5 9-1,9-13-9,1 0 0,0 0 0,0 0 0,0 0 0,0 1 0,0-1 0,0 0 0,1 0 0,-1 1 0,1-1 0,-1 0 0,1 1 0,0-1 0,0 1 0,0-1 0,0 0 0,1 1 0,-1-1 0,0 0 0,1 1 0,0-1 0,0 0-1,-1 0 1,1 1 0,0-1 0,1 0 0,-1 0 0,0 0 0,1 0 0,-1-1 0,3 4 0,1-1-141,0 0-1,0 0 0,0-1 1,0 1-1,0-1 0,1 0 1,-1-1-1,1 1 1,0-1-1,7 2 0,66 10-1410,47-5-816,24-8-42</inkml:trace>
</inkml:ink>
</file>

<file path=ppt/ink/ink3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4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60 169 2816,'-2'-1'151,"0"1"1,0 1-1,-1-1 0,1 0 1,0 1-1,0-1 0,-1 1 1,1-1-1,0 1 0,0 0 1,0 0-1,0 0 0,0 0 1,0 0-1,0 1 0,1-1 1,-1 1-1,0-1 1,1 1-1,-1-1 0,-1 4 1,0-1 50,1-1 1,1 1 0,-1 0 0,1 1 0,-1-1-1,1 0 1,0 0 0,0 1 0,1-1-1,-1 8 1,2 0 222,-1 0 0,1 0 0,1-1 0,0 1 0,1 0 0,0-1 0,10 22 0,-7-19-215,1-1 1,0 1-1,1-2 1,1 1-1,0-1 1,0 0-1,2-1 1,-1 0 0,1-1-1,1 0 1,0 0-1,0-2 1,1 1-1,0-2 1,0 1-1,1-2 1,0 0-1,0-1 1,0 0 0,1-1-1,0 0 1,18 1-1,-16-4-130,0-2 1,0 1-1,-1-2 0,1-1 0,0 0 1,-1 0-1,1-2 0,-1 0 1,0-1-1,-1-1 0,1 0 0,-2-1 1,1-1-1,-1 0 0,16-14 0,-20 16-34,0-2-1,-1 1 1,0-1-1,-1-1 0,0 1 1,0-1-1,-1-1 0,0 0 1,-1 0-1,0 0 1,-1 0-1,0-1 0,-1 0 1,0 0-1,-1 0 0,0-1 1,-1 1-1,0-1 1,-1 1-1,-1-1 0,0-13 1,-2 16-39,0 0-1,-1 0 1,0 0 0,0 0 0,-1 1 0,0-1 0,-1 1 0,0 0-1,-1 1 1,1-1 0,-1 1 0,-1 0 0,0 1 0,0-1-1,-1 1 1,1 1 0,-1-1 0,-1 1 0,1 1 0,-1 0-1,0 0 1,-14-5 0,6 3-20,-1 0 0,0 1 0,0 1 0,-1 1 0,1 1-1,-1 0 1,0 2 0,0 0 0,1 1 0,-1 1 0,-26 4 0,21-1-62,0 2 0,1 0 0,-1 2 0,2 1 0,-33 16 0,46-20-19,1 0 1,0 0-1,0 1 1,1 0-1,-1 0 1,1 1-1,1-1 1,-1 2-1,1-1 1,1 1-1,-1 0 1,1 0-1,1 0 1,-1 1-1,2 0 1,-1 0-1,-2 10 0,5-15 5,0 0 0,0 0 0,0 0 0,1 1 0,0-1 0,0 0 0,0 0 0,0 1 0,1-1 0,-1 0 0,1 0 0,0 0 0,0 0 0,1 0 0,-1 0 0,1 0 0,0 0 0,2 3 0,0-2-88,0 0-1,0-1 1,0 0 0,1 0 0,-1 0-1,1 0 1,0-1 0,0 0 0,1 0-1,-1 0 1,9 2 0,7 2-428,0-1 1,1-1 0,0-2-1,0 0 1,38 0-1,47-3-1293,5-7-22</inkml:trace>
</inkml:ink>
</file>

<file path=ppt/ink/ink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0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140 398 2816,'-2'-1'173,"0"0"-1,1 0 1,-1 0 0,0 1-1,0-1 1,1 1 0,-1-1-1,0 1 1,0 0-1,0-1 1,0 1 0,0 0-1,1 0 1,-1 0 0,0 1-1,0-1 1,0 0 0,0 1-1,1-1 1,-1 1 0,0 0-1,0-1 1,1 1 0,-3 1-1,1 1-16,1-1 1,-1 1-1,1-1 0,-1 1 0,1 0 0,0 0 0,0 0 0,1 0 0,-1 0 0,0 1 0,-1 6 0,0 0 65,0 0 0,1 0 0,0 1 0,1-1 0,0 1 0,1-1 0,1 22 0,1-22-142,1 0 0,0 0-1,1 0 1,0 0 0,1 0 0,-1-1 0,2 1-1,0-1 1,0-1 0,0 1 0,1-1 0,0 0 0,1-1-1,-1 0 1,2 0 0,-1 0 0,1-1 0,0 0-1,0-1 1,0 0 0,1-1 0,0 0 0,0 0-1,0-1 1,17 4 0,-10-4-26,-1 0 1,1-1-1,0 0 0,0-2 0,0 0 1,0 0-1,0-2 0,-1 0 0,1-1 1,0-1-1,-1 0 0,0-1 0,0-1 1,0-1-1,23-13 0,-26 12-18,0-2-1,-1 1 1,0-2-1,0 0 1,-1 0-1,0-1 1,-1 0-1,-1 0 1,0-1-1,0-1 1,-2 0-1,1 0 1,-2 0-1,0-1 1,-1 0-1,0 0 1,-1 0-1,-1-1 1,0 1-1,-1-1 1,-1 0-1,0 0 1,-2 0-1,1 1 1,-2-1-1,0 0 1,-1 1-1,-1-1 1,0 1 0,-1 0-1,0 0 1,-1 0-1,-17-26 1,13 25-6,-2 1 1,0 0-1,-1 0 1,-1 2-1,0 0 1,0 0-1,-1 1 1,-1 1-1,0 1 1,-1 0 0,0 1-1,0 0 1,-24-7-1,29 12-30,-1 1-1,0 0 1,0 0-1,0 1 1,0 1 0,0 0-1,0 1 1,0 0-1,0 1 1,-1 0 0,1 1-1,1 1 1,-1 0-1,0 1 1,1 0 0,-1 1-1,1 0 1,1 1-1,-1 1 1,-14 10 0,11-6-45,0 1 0,1 1 1,1 0-1,0 1 0,1 1 1,0 0-1,-17 30 0,25-38 27,1 0 0,-1 0 0,1 0-1,0 0 1,1 1 0,0-1-1,0 1 1,1 0 0,-1 0 0,2-1-1,-1 1 1,1 0 0,0 0-1,1 0 1,0 0 0,0-1 0,1 1-1,0 0 1,0-1 0,1 1-1,4 9 1,-4-13 5,1 1 0,-1-1 0,1 0 0,0 0 0,0 0 0,0-1 0,1 1 0,-1-1 0,1 0 0,0 0 0,0-1 0,0 1 0,0-1 0,0 0 0,8 1 0,-1 1 13,1-1-1,1-1 0,-1 0 0,0-1 0,16 0 1,13-6 18,0-2 1,-1-1-1,0-2 0,0-2 1,58-26-1,-41 16 135,-44 17-58,0 1 1,0 0-1,25-3 1,-36 7-60,0-1-1,0 1 1,0 0-1,1 0 1,-1 0-1,0 0 1,0 0 0,1 1-1,-1 0 1,0-1-1,0 1 1,0 0-1,0 1 1,0-1-1,0 1 1,0-1 0,0 1-1,-1 0 1,1 0-1,0 0 1,-1 0-1,4 4 1,9 18 381,-1 1-1,21 53 1,-23-48-117,29 50 0,-35-71-258,1 1 1,-1-1-1,2-1 1,-1 1 0,1-1-1,0-1 1,1 1 0,0-1-1,10 5 1,-1-2-261,1-1 1,0 0-1,32 9 0,-18-10-676</inkml:trace>
</inkml:ink>
</file>

<file path=ppt/ink/ink3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4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11 4736,'-5'-3'193,"-1"2"0,0-1 1,1 0-1,-1 1 0,0 0 0,0 1 1,-11-1-1,15 1-103,1 1 0,-1-1-1,1 1 1,-1-1 0,1 1 0,-1-1-1,1 1 1,-1 0 0,1 0 0,0-1 0,-1 1-1,1 0 1,0 0 0,0 1 0,-1-1 0,1 0-1,0 0 1,0 0 0,0 1 0,1-1 0,-1 1-1,0-1 1,0 0 0,1 1 0,-1 0-1,1-1 1,-1 1 0,1-1 0,0 1 0,0-1-1,0 1 1,-1 0 0,2-1 0,-1 1 0,0 2-1,-9 325 3218,39 173-781,-17-362-2001,-7 119-117,-6-200-1072,0-59 622,0 1 0,0-1 0,0 1 1,0-1-1,0 0 0,0 1 1,1-1-1,-1 1 0,0-1 1,0 0-1,0 1 0,0-1 1,1 0-1,-1 1 0,0-1 0,0 0 1,1 1-1,-1-1 0,0 0 1,0 0-1,1 1 0,-1-1 1,0 0-1,1 0 0,-1 1 1,1-1-1,-1 0 0,0 0 1,1 0-1,-1 0 0,0 0 0,1 0 1,-1 0-1,1 0 0,-1 1 1,0-1-1,1-1 0,-1 1 1,1 0-1,-1 0 0,0 0 1,1 0-1,-1 0 0,1 0 0,-1 0 1,0 0-1,1-1 0,-1 1 1,0 0-1,1 0 0,-1-1 1,0 1-1,1 0 0,-1 0 1,0-1-1,1 1 0,-1 0 0,0-1 1,1 0-1,31-24-1954,-18 14 862,17-10-914</inkml:trace>
</inkml:ink>
</file>

<file path=ppt/ink/ink3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5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91 265 3328,'-5'23'2480,"4"-21"-2211,1 0 0,-1-1-1,1 1 1,-1 0 0,1-1-1,0 1 1,0 0 0,0 0 0,0-1-1,0 1 1,0 0 0,0 0-1,0-1 1,1 1 0,-1 0 0,1 0-1,0 2 1,3 7-92,0-1-1,0 1 1,1-1-1,0 0 1,1-1-1,0 1 1,1-1-1,0 0 1,0 0-1,1-1 1,0 0 0,0-1-1,1 0 1,0 0-1,0 0 1,1-1-1,0-1 1,0 0-1,0 0 1,0-1-1,1 0 1,0-1 0,0 0-1,0-1 1,0 0-1,0 0 1,0-1-1,18-1 1,-11-1-62,0-1-1,0 0 1,0-1 0,-1-1 0,1 0 0,-1-2 0,0 0-1,-1 0 1,1-2 0,-1 0 0,-1-1 0,26-19-1,-32 22-74,-1-1-1,-1 0 0,1 0 0,-1-1 0,0 0 0,-1 0 0,1 0 1,-2-1-1,1 0 0,-1 0 0,-1-1 0,0 1 0,0-1 0,-1 0 1,0 0-1,0 0 0,-1-1 0,-1 1 0,0 0 0,0-1 0,-1 1 1,0-1-1,-3-14 0,1 16-10,0 0 1,-1 0 0,0 0-1,0 1 1,-1-1-1,0 1 1,-1 0 0,0 0-1,0 1 1,0-1-1,-1 1 1,0 0 0,-1 1-1,1-1 1,-1 1-1,-1 0 1,1 1-1,-1 0 1,0 0 0,0 1-1,0 0 1,-1 0-1,1 1 1,-1 0 0,-10-2-1,-3 0 10,0 1-1,-1 1 0,1 0 0,-1 2 1,0 1-1,1 0 0,-1 2 0,1 1 1,-26 6-1,23-3 26,-1 0 1,1 2-1,1 1 1,0 1-1,-24 14 0,40-20-59,1 1-1,0 0 1,0 1-1,0-1 0,0 1 1,1 1-1,0-1 0,0 1 1,1 0-1,0 0 0,0 1 1,0 0-1,1 0 0,0 0 1,1 0-1,0 0 0,0 1 1,-1 10-1,3-15-14,0 1-1,1-1 1,-1 1 0,1 0-1,1-1 1,-1 1 0,0 0 0,1-1-1,0 1 1,0-1 0,1 1-1,-1-1 1,1 0 0,0 1-1,0-1 1,0 0 0,4 4-1,-1-2-40,0 0-1,0 0 0,1-1 1,0 0-1,0 0 0,1 0 0,-1-1 1,1 0-1,10 5 0,6 0-296,0-1-1,0-1 0,1-1 1,-1-1-1,41 2 0,-1-4-1387,1-3 0,0-2-1,0-4 1,115-25-1,-91 8-588</inkml:trace>
</inkml:ink>
</file>

<file path=ppt/ink/ink3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5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46 3584,'-5'-7'344,"-13"-19"500,18 26-827,0 0 1,-1 0 0,1 0 0,0-1 0,0 1 0,0 0-1,0-1 1,-1 1 0,1 0 0,0 0 0,0-1 0,0 1-1,0 0 1,0-1 0,0 1 0,0 0 0,0-1 0,-1 1-1,1 0 1,0-1 0,0 1 0,1 0 0,-1-1 0,0 1-1,0 0 1,0 0 0,0-1 0,0 1 0,0 0 0,0-1-1,0 1 1,1 0 0,-1-1 0,0 1 0,0 0 0,0 0-1,1-1 1,-1 1 0,0 0 0,0 0 0,1 0 0,-1-1-1,0 1 1,0 0 0,1 0 0,-1 0 0,0 0 0,1 0-1,-1 0 1,0-1 0,1 1 0,-1 0 0,0 0 0,0 0-1,1 0 1,-1 0 0,0 0 0,1 0 0,0 1 125,0-1 1,-1 0-1,1 0 0,-1 0 1,1 1-1,0-1 1,-1 0-1,1 1 0,-1-1 1,1 1-1,-1-1 0,1 0 1,-1 1-1,1-1 1,-1 1-1,1-1 0,-1 1 1,0 0-1,1-1 1,-1 1-1,0-1 0,0 1 1,1 0-1,-1-1 0,0 1 1,0 0-1,0-1 1,0 1-1,0 0 0,0 0 1,1 23 440,-1-21-45,-10 228 2267,-1-7-599,23 374 1441,-12-581-3590,8 180 575,-6-181-604,0 1 0,1-1 0,1 0 0,1 0 0,0 0 0,1-1 0,0 0 0,2 0 0,12 21 0,-19-34-91,0 0 0,0-1 0,1 1 1,-1 0-1,0-1 0,0 1 0,1-1 0,-1 1 0,1-1 1,-1 1-1,1-1 0,0 0 0,0 0 0,-1 0 0,1 0 1,0 0-1,0-1 0,0 1 0,0 0 0,0-1 0,0 1 0,0-1 1,0 0-1,0 0 0,0 0 0,0 0 0,0 0 0,0 0 1,0 0-1,0-1 0,0 1 0,0-1 0,0 1 0,0-1 0,0 0 1,2-1-1,4-4-740,-1 0-1,0 0 1,0-1 0,0 0 0,-1 0 0,8-13-1,9-7-1703,6-5-54</inkml:trace>
</inkml:ink>
</file>

<file path=ppt/ink/ink3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5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5632,'0'11'2816,"46"16"-3712,-25-24 5376,18 11-3968,26-7 0,20 7 128,12-3 0,13 2-896,-10-13 0,0 0 512,-14 0 0,-22 0-896,-13 4 128,-22-4-1152,-18 4 0,-7 9-128,-19-13 0</inkml:trace>
</inkml:ink>
</file>

<file path=ppt/ink/ink3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6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 5248,'-2'15'1438,"0"1"1,1-1 0,1 28-1,-1 41 2557,-8-3-2998,-32 369 1620,38-355-1824,4 0 1,22 166-1,-20-241-724,1 0-1,1-1 0,1 1 1,0-1-1,2 0 0,0-1 0,13 21 1,-19-35-172,1 1 0,0 0 0,1-1 0,-1 0 0,1 0 0,0 0 0,0 0 0,0 0 0,0-1 0,1 0 0,0 0 0,-1 0 0,1 0 0,0-1 0,0 0 0,0 0 1,1 0-1,-1-1 0,0 1 0,1-1 0,-1-1 0,1 1 0,-1-1 0,1 0 0,-1 0 0,1 0 0,-1-1 0,1 0 0,-1 0 0,8-3 0,0-1-641,0-1-1,0 0 1,0-1-1,-1 0 1,0-1-1,0-1 1,-1 0-1,0 0 1,11-13-1,23-24-1836</inkml:trace>
</inkml:ink>
</file>

<file path=ppt/ink/ink3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6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8 4992,'-11'0'2432,"81"14"-2688,-34-14 4608,19 0-3840,21-6 0,13 6 384,11 0 0,6 0-1152,-11-8 0,-4 8 128,-17-7 128,-14 7-1536,-14 7 0,-16 7-384,-15-11 128</inkml:trace>
</inkml:ink>
</file>

<file path=ppt/ink/ink3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6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387 345 7552,'0'6'405,"0"0"0,0 0 0,1 0 0,0 0 0,0-1 1,0 1-1,1 0 0,0-1 0,0 1 0,1-1 0,-1 0 1,1 1-1,4 4 0,-1-3 398,0 0 0,1 0 0,0-1 0,0 0 0,0-1 0,1 1-1,15 7 1,-10-7-650,1 0 0,0-1-1,1-1 1,-1 0 0,1-1-1,-1 0 1,1-1 0,0-1 0,0 0-1,0-1 1,0-1 0,0 0-1,-1-1 1,1-1 0,0 0-1,-1-1 1,0 0 0,0-1-1,0-1 1,25-14 0,-29 15-110,-1-1 0,0 0 0,0 0 0,-1-1 1,1 0-1,-1 0 0,-1-1 0,0 0 0,0 0 0,0-1 1,-1 0-1,0 0 0,-1-1 0,0 1 0,-1-1 0,1 0 0,-2-1 1,0 1-1,0 0 0,-1-1 0,0 0 0,-1 0 0,0 1 1,0-1-1,-1 0 0,-1 0 0,0 0 0,-1 1 0,-2-13 1,1 13-53,0 1 1,0 0-1,-1 0 1,0 1-1,0-1 1,-1 1 0,0 0-1,-1 0 1,1 0-1,-2 1 1,1-1-1,-1 2 1,-8-8-1,4 7-5,0 0-1,0 0 0,0 1 0,-1 0 0,0 1 0,0 0 0,-1 1 0,-21-4 0,-3 3-64,-1 2 1,1 1-1,-1 2 0,1 1 0,-66 12 0,64-8-603,0 2-1,1 1 0,1 2 1,-1 1-1,-36 18 0,-55 32-4799,77-38 2645</inkml:trace>
</inkml:ink>
</file>

<file path=ppt/ink/ink3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7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336 26 3200,'-2'-3'258,"-1"1"-1,0 0 1,0 0-1,0 0 1,0 1 0,0-1-1,0 1 1,-1-1 0,1 1-1,0 0 1,-1 1 0,-3-2-1,2 2 2218,-25-4 725,11 12-2929,1 0 1,1 2-1,0 0 1,0 1-1,1 1 1,0 0-1,1 1 1,-25 29-1,-19 13 166,58-54-431,-1 0 0,0 0 0,1 1 0,-1-1 0,1 1 1,-1-1-1,1 1 0,0-1 0,-1 1 0,1 0 0,0 0 1,0 0-1,0 0 0,1 0 0,-1 0 0,0 0 0,1 0 1,-1 0-1,1 0 0,0 0 0,-1 2 0,2-1 0,0-1 0,0 0 0,0 0 0,0 0 0,0 0 0,1 0 0,-1-1 0,0 1 0,1 0 0,-1-1 0,1 1 0,0-1 0,0 1 0,-1-1 0,1 0 0,0 1 0,0-1 1,0 0-1,3 0 0,31 15 155,1-2 1,71 16 0,7 2 249,-69-16-245,7 1 132,83 39 1,-121-49-206,-1 1 1,0 1-1,0 0 1,-1 0-1,0 2 1,0 0-1,-2 0 1,1 1-1,-2 1 1,12 15-1,-18-21-33,-1-1 0,0 1-1,0-1 1,-1 1 0,0 0-1,0 0 1,-1 0-1,1 0 1,-1 0 0,-1 0-1,0 1 1,0-1 0,0 0-1,-1 0 1,0 0-1,0 0 1,-1 0 0,0 0-1,0 0 1,-1 0-1,1-1 1,-1 1 0,-1-1-1,0 1 1,1-1 0,-7 6-1,0 1 61,0 0-1,-2 0 0,1-1 1,-2 0-1,1-1 0,-2-1 1,1 0-1,-2-1 0,1 0 1,-22 9-1,11-9-44,-1-1 1,1-1-1,-1-2 1,0 0-1,-1-2 0,1-1 1,-1-1-1,1-1 0,-1-1 1,1-2-1,-1-1 1,1 0-1,0-2 0,-29-11 1,52 16-83,0 0-1,-1 0 1,1 0 0,0-1 0,-1 1 0,1-1 0,0 0 0,0 0 0,1 0 0,-1 0 0,0-1 0,1 1-1,-1-1 1,1 1 0,0-1 0,-1 0 0,2 0 0,-4-5 0,5 6-28,0-1-1,0 1 1,0-1 0,0 0-1,0 1 1,0-1 0,1 1-1,-1-1 1,1 1 0,0-1 0,0 1-1,0 0 1,0-1 0,0 1-1,0 0 1,1 0 0,-1 0-1,1 0 1,0 0 0,-1 0 0,1 0-1,0 0 1,0 1 0,0-1-1,0 1 1,3-3 0,42-28-2069,1 1 1,2 3-1,0 2 1,72-26 0,-56 29-457</inkml:trace>
</inkml:ink>
</file>

<file path=ppt/ink/ink3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8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26 4992,'-30'-25'2432,"1"29"-1664,24 1 4480,-1 11-4608,2 1 0,-2 7 256,6 10-1,10 8-1150,5 0-1,0-4 767,6 0 1,13-10-512,12-7 128,3-12-1407,12-9 127,-10-17-1024,4-4 0</inkml:trace>
</inkml:ink>
</file>

<file path=ppt/ink/ink3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8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21 8192,'-40'-9'4096,"66"-3"-5504,-16 16 7295,-6 4-5887,1-8 0,5 9-256,-10-1 129,11 5-1025,-1-2 0,10 6-896,9 4 0</inkml:trace>
</inkml:ink>
</file>

<file path=ppt/ink/ink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1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0 199 2432,'5'0'502,"0"-1"0,0 1 0,0 0 0,0 0 0,0 0-1,0 1 1,7 1 0,30 1 1392,53-12-1,-80 9-1711,0-1 0,0 0 0,0-1-1,0 0 1,-1-1 0,1-1 0,-1 0 0,0-1 0,22-11 0,-23 8 20,0 0 1,0-1-1,0-1 0,18-19 1,-27 24-116,0 1 0,0-1 1,0 1-1,-1-1 1,0-1-1,0 1 1,0 0-1,-1-1 1,0 1-1,0-1 0,0 0 1,-1 1-1,0-1 1,0 0-1,0-7 1,-24 16 40,15 1-116,0 0 1,0 0-1,1 1 1,0 0 0,-1 0-1,2 0 1,-1 1-1,1 0 1,0 1 0,0-1-1,0 1 1,1 1-1,0-1 1,1 0 0,0 1-1,0 0 1,0 0-1,1 0 1,0 1 0,1-1-1,-2 10 1,3-5-18,1-1 1,0 1 0,1-1-1,0 1 1,1-1-1,0 0 1,1 0-1,1 0 1,0 0-1,0 0 1,1-1 0,1 0-1,0 0 1,0 0-1,1 0 1,0-1-1,10 9 1,-7-8-4,0 0 1,1-1-1,0-1 1,1 0 0,0 0-1,0-1 1,1-1-1,0 0 1,0-1-1,1 0 1,0-1-1,0-1 1,0 0-1,20 3 1,-22-6-25,13 3-627,0-2 1,-1 0-1,29-3 0,-46 1 461,0-1-1,-1 0 0,1-1 1,0 1-1,0-1 0,-1-1 1,0 1-1,1-1 0,-1 0 1,0-1-1,0 1 0,0-1 1,-1 0-1,1-1 0,8-9 1,15-24-1594</inkml:trace>
</inkml:ink>
</file>

<file path=ppt/ink/ink3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9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59 4992,'-15'-32'3104,"15"24"526,15 18-1276,-5 2-2115,-1 1 0,0-1 0,12 24 0,-1-1 469,79 143 2765,-53-90-2360,-50-98-1045,0 0-1,0 0 1,1 0-1,0-1 1,1 0 0,0 1-1,0-1 1,1 0-1,1 0 1,0 0 0,2-11-1,-1 7-88,2-1-1,-1 1 1,2 0 0,0 0-1,1 0 1,1 0-1,12-24 1,-4 13-42,20-29 18,-32 52 45,1 0 0,0 0 0,0 0 1,0 1-1,0-1 0,1 1 0,-1 0 0,1 0 0,-1 0 0,1 0 0,0 0 0,0 1 0,-1 0 0,5-1 0,0 0 25,0 1-1,-1 0 1,1 0-1,0 1 1,-1 0-1,1 0 0,0 0 1,0 1-1,-1 1 1,1-1-1,-1 1 1,1 1-1,11 4 1,-11-2 13,1 1 1,-1-1 0,0 2-1,-1-1 1,1 1 0,-1 0 0,-1 0-1,1 1 1,-1 0 0,5 9-1,22 35 304,-2 2-1,35 86 0,-58-123 22,-13-32-69,-6-25-161,10 31-147,0-1 0,1 1 0,0 0 0,0-1 0,1 1 0,0 0 0,1-1 0,0 1 0,0 0 0,1 0 0,0 1 0,1-1 0,-1 1 0,2-1 0,-1 1 0,1 0 0,1 1 0,-1-1 0,1 1 0,1 0 0,-1 0 0,1 1 0,0 0 0,0 0 0,1 1 0,0 0 0,0 0 0,15-6 0,-4 3 57,1 1 0,1 1-1,-1 1 1,1 0 0,0 2-1,0 0 1,0 2 0,0 0-1,0 1 1,0 1 0,0 1-1,0 1 1,0 1 0,0 1-1,-1 1 1,0 0 0,33 16-1,-27-9 143,0 1-1,-1 1 0,-1 1 1,0 1-1,-2 2 1,0 0-1,0 1 0,-2 1 1,-1 1-1,0 1 0,-2 0 1,-1 2-1,19 36 1,-30-53-266,0 1 1,-1 0-1,0 0 1,-1 0-1,0 1 1,0-1 0,-1 1-1,0 0 1,-1 0-1,0 0 1,0-1 0,-2 14-1,-3-13-2329,-6 2-300</inkml:trace>
</inkml:ink>
</file>

<file path=ppt/ink/ink3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19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38 1920,'-7'-3'151,"5"3"94,-1-1-1,1 0 0,0 1 0,0-1 1,0 0-1,0 0 0,0-1 0,0 1 1,0 0-1,0-1 0,1 1 0,-1-1 1,0 1-1,1-1 0,-1 0 1,1 0-1,0 1 0,-1-1 0,1 0 1,0 0-1,-1-4 0,2 5 481,11 17 1515,13 33-1525,-1 1-1,26 86 0,-37-100-382,46 162 1705,48 322-1,-39-165-840,-59-317-1018,19 106 1052,-27-174-1178,1 1 0,2-1 1,0 1-1,3-1 0,0 1 0,2 0 0,1 1 1,1 0-1,14-28 0,-16 42-64,0 1 0,1-1 1,0 2-1,1-1 0,0 1 0,1 0 1,0 1-1,1 1 0,0 0 0,1 0 1,0 1-1,0 1 0,1 0 0,0 1 1,1 0-1,0 1 0,-1 1 0,33-7 1,-24 9 6,0 0 1,0 2 0,1 0-1,-1 2 1,1 0 0,-1 2-1,0 0 1,0 2-1,0 1 1,-1 0 0,23 10-1,-30-10 43,-1 0-1,0 1 0,0 1 0,0 0 1,-1 1-1,0 0 0,-1 1 1,0 0-1,0 1 0,-1 1 0,-1 0 1,0 0-1,-1 1 0,0 0 1,0 0-1,-2 1 0,8 19 0,-13-27 18,0 1 0,0 0-1,-1 0 1,0-1-1,0 1 1,-1 0-1,0 0 1,0 0 0,-1 0-1,0 0 1,0 0-1,0 0 1,-1-1-1,0 1 1,-1 0 0,1-1-1,-1 0 1,0 1-1,-1-1 1,1-1-1,-1 1 1,-1 0 0,1-1-1,-1 0 1,-9 8-1,2-2 73,-2 0 0,1-1 0,-1-1 0,-1 0 0,0-1 0,0 0 0,0-2-1,-1 0 1,-25 7 0,11-7 21,0 0 0,-1-2-1,-32-1 1,51-2-117,0-1 0,1 0-1,-1-1 1,0-1 0,1 0 0,-1-1-1,1 0 1,0 0 0,-1-1 0,2-1 0,-13-6-1,19 9-90,1-1-1,-1 1 0,1-1 0,0 0 1,0 0-1,0 0 0,1 0 1,-1 0-1,1-1 0,-1 1 0,1-1 1,0 0-1,0 1 0,1-1 1,-1 0-1,1 0 0,0 0 0,0 0 1,0-1-1,1 1 0,-1 0 1,1 0-1,0 0 0,0-1 0,1 1 1,-1 0-1,1 0 0,0 0 1,0 0-1,3-7 0,0 2-312,0-1 0,1 0 0,0 1 0,1 0 1,0 0-1,1 1 0,-1 0 0,2 0 0,-1 0 0,1 1 0,10-8 0,1 2-646,0 0 1,0 1-1,1 1 1,0 1-1,1 1 0,1 1 1,37-10-1,15 13-1690</inkml:trace>
</inkml:ink>
</file>

<file path=ppt/ink/ink3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0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28 383 5376,'-16'-8'998,"5"3"4589,13 23-1996,0-14-3512,0 1 1,1 0-1,0-1 1,-1 0-1,1 0 1,1 1-1,-1-2 1,1 1-1,-1 0 1,1-1 0,0 0-1,1 1 1,-1-2-1,0 1 1,1 0-1,-1-1 1,1 0-1,0 0 1,0 0-1,8 1 1,-1 0 97,-1-1 0,1 0 0,-1 0 0,1-1 0,-1-1 0,1 0 0,0-1 0,15-2 0,-5-2-101,1 0-1,-1-2 0,-1 0 1,1-2-1,-1 0 0,-1-2 0,1 0 1,-2-1-1,0-1 0,0-1 1,-2 0-1,1-1 0,-2-1 1,0-1-1,-1-1 0,17-25 0,-28 37-54,0-1 0,0 0 0,0 0 0,-1 0-1,0 0 1,-1-1 0,0 0 0,3-13 0,-5 16-11,0 0 0,0 0 1,0 1-1,0-1 0,-1 0 1,0 0-1,0 1 0,0-1 0,-1 1 1,1-1-1,-1 1 0,0-1 1,-1 1-1,1 0 0,-1 0 1,-3-4-1,0 0-2,-1 2 0,0-1 1,-1 1-1,1 0 0,-1 0 0,0 1 0,0 0 0,-1 1 1,0 0-1,0 0 0,0 1 0,0 0 0,0 0 0,0 1 1,-19-2-1,-3 2-9,0 0 0,0 3 1,-54 6-1,-33 12-106</inkml:trace>
</inkml:ink>
</file>

<file path=ppt/ink/ink3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1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1126 5888,'11'-7'2666,"102"-64"2384,-57 39-4445,-2-3-1,-2-1 0,53-50 0,-71 53-584,-2-2 0,-2 0 0,43-68 0,-57 76 75,-1 0 0,-1 0 1,-2-1-1,-1-1 0,-1 0 0,11-55 0,-19 70-78,0 1 0,-1-1 0,-1 1-1,0-1 1,-1 0 0,-1 1-1,0-1 1,0 1 0,-1 0 0,-1-1-1,0 1 1,-1 1 0,-1-1-1,0 1 1,0 0 0,-1 0-1,-1 1 1,0 0 0,0 0 0,-1 1-1,-18-16 1,12 14-17,0 0-1,-1 1 1,0 1 0,0 0 0,-1 1-1,-1 1 1,0 1 0,0 0-1,0 1 1,-1 1 0,1 1-1,-1 1 1,0 0 0,0 2-1,-20 0 1,16 2-15,1 0-1,0 2 0,0 0 1,0 2-1,0 0 0,-24 10 1,33-9 17,0 0 0,1 0 0,-1 1 0,1 1 0,1 0 0,-1 0 0,1 1 0,1 1 0,0 0 0,0 0 0,-9 13 0,7-3 52,0 0 1,1 1-1,2 0 1,0 0-1,1 1 0,1 1 1,1-1-1,1 1 1,0 0-1,2 0 1,1 1-1,2 44 0,5-2 276,2-1 0,3 0 0,27 94-1,-9-60 221,4 0-1,4-2 0,87 163 1,-119-252-517,29 47 205,-2 2 0,31 80-1,-57-117-1313,-4-20-1696,6-25 93,26-48-2548,-7 34 2518</inkml:trace>
</inkml:ink>
</file>

<file path=ppt/ink/ink3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1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0 264 4992,'6'10'2432,"-6"52"-1664,4-45 4480,-4 12-4864,0-1 128,0 10 128,0 13 0,0-19-1152,0 6 128,0-13-896,11-8 0,8-13-640,7-16 0</inkml:trace>
  <inkml:trace contextRef="#ctx0" brushRef="#br0" timeOffset="1">66 1 10752,'-26'21'5376,"37"5"-8064,-11-18 11263,4-1-8703,7 7 0,-7-7-2816,2-1 129,-2 1 1663,11-20 0,0 6-1536,0-1 0</inkml:trace>
</inkml:ink>
</file>

<file path=ppt/ink/ink3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2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607 57 4224,'-1'-4'296,"1"0"0,-1 0 1,1 0-1,-1 0 0,1-1 1,1 1-1,-1 0 0,1-5 0,-1 8-174,0 1 0,0-1 0,0 0-1,0 1 1,-1-1 0,1 1 0,0-1-1,0 0 1,-1 1 0,1-1-1,0 1 1,-1-1 0,1 1 0,-1-1-1,1 1 1,-1-1 0,1 1 0,-1 0-1,1-1 1,-1 1 0,1 0-1,-1-1 1,1 1 0,-1 0 0,0 0-1,1-1 1,-1 1 0,1 0-1,-1 0 1,0 0 0,1 0 0,-1 0-1,0 0 1,1 0 0,-2 0 0,-28-1 455,26 1-139,-35 1 100,1 2 0,-1 1 0,1 3 1,-66 19-1,77-18-224,0 2 1,1 1-1,0 1 0,1 1 0,0 1 0,1 1 1,-28 24-1,46-34-271,1-1 0,0 1 0,0 0 0,0 1 1,0-1-1,1 1 0,0 0 0,1 0 0,-1 0 1,1 0-1,0 1 0,0-1 0,1 1 0,0 0 0,0 0 1,1 0-1,0 0 0,0 0 0,0 0 0,1 0 0,0 0 1,1 0-1,-1 0 0,1 0 0,1 0 0,-1 0 0,1 0 1,1 0-1,-1 0 0,1-1 0,0 0 0,0 1 0,1-1 1,0 0-1,0-1 0,0 1 0,1-1 0,0 1 1,0-1-1,0-1 0,12 8 0,3 1 46,0-2 1,1-1-1,1 0 0,-1-2 0,2 0 1,-1-1-1,43 6 0,-13-6 14,0-2 1,76-2-1,-103-4-72,0-2 0,0 0-1,0-1 1,0-2 0,-1 0 0,1-2 0,-2-1 0,41-20-1,-61 27-30,4 0 105,-7 3-105,0-1 0,-1 1 0,1 0 1,0 0-1,0-1 0,0 1 0,0 0 0,0-1 0,0 1 0,0 0 0,0 0 0,0-1 0,1 1 0,-1 0 0,0-1 1,0 1-1,1 0 0,-1-1 0,0 1 0,1 0 0,0 0 0,6 7-9,0 0-1,1 0 1,0 0-1,0-1 1,1 0-1,0-1 1,0 0-1,0-1 1,1 1-1,0-2 1,0 1-1,21 5 1,4-2 57,-1-1 0,61 4 0,-63-10 80,0-2 0,0-1 0,-1-1 0,1-2 0,-1-1 0,45-15 0,-67 19-83,0-1-1,0-1 1,0 1-1,-1-2 0,1 1 1,-1-1-1,0 0 1,0-1-1,0 0 1,-1 0-1,0 0 0,7-10 1,-10 11-21,0-1 1,-1 1 0,0-1-1,0 0 1,0 0 0,-1 0-1,0 0 1,0 0-1,-1-1 1,0 1 0,0-1-1,0 1 1,-1-1 0,1 1-1,-2-1 1,1 1-1,-1-1 1,-3-12 0,2 8-13,-1 0 1,-1 1 0,0-1-1,0 1 1,-1-1 0,0 1-1,-1 1 1,0-1 0,-1 1-1,0 0 1,0 1 0,-1-1-1,0 1 1,0 1 0,-1 0-1,0 0 1,0 0 0,-1 1-1,0 1 1,0 0 0,0 0-1,0 1 1,-1 0-1,0 1 1,0 0 0,0 0-1,-18 0 1,6 1-50,0 0 0,0 2 0,1 1 0,-1 1 0,0 1-1,1 1 1,-1 1 0,1 1 0,0 1 0,1 1 0,0 0 0,-38 23 0,45-23-349,0 2 1,1 0 0,0 0 0,1 1 0,0 0 0,1 2-1,0-1 1,1 1 0,0 0 0,1 1 0,1 0 0,0 1-1,1 0 1,1 0 0,0 0 0,1 1 0,-4 19 0,-1 19-2303</inkml:trace>
</inkml:ink>
</file>

<file path=ppt/ink/ink3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2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712 31 3840,'-4'-3'32,"0"-1"441,0 1 0,-1-1 0,0 1 0,0 0 0,0 0 0,0 1 0,-6-3 0,9 5-315,-1-1 0,1 1 0,-1 0 1,1 0-1,0 0 0,-1 0 0,1 0 0,-1 1 0,1-1 1,0 1-1,-1 0 0,1-1 0,0 1 0,0 0 0,-1 0 1,1 0-1,0 1 0,0-1 0,0 0 0,0 1 0,-3 3 1,-62 51 1616,17-16-1372,-64 67 0,70-58 101,3 1 0,2 3 1,2 1-1,3 2 0,2 1 0,3 1 0,2 2 1,-37 122-1,54-142-273,2 1 0,2 1 0,1-1 0,3 1 0,1 0 0,6 60 0,0-69-66,1 1-1,1-1 1,2 0 0,2-1-1,1 0 1,1 0 0,1-2-1,31 49 1,-28-55-136,1 0 0,0-1 0,2 0 0,1-2 0,0 0 1,2-1-1,0-2 0,1 0 0,1-2 0,0 0 0,1-2 0,1-1 0,0-1 0,1-1 0,0-2 0,1 0 1,0-2-1,0-2 0,1 0 0,-1-2 0,51-1 0,-21-9-1751,-56 7 1379,-1-1 1,0 1 0,0-1-1,0 0 1,1 0-1,-1 0 1,0 0-1,0 0 1,0 0-1,-1 0 1,1-1-1,0 1 1,0 0 0,-1-1-1,1 0 1,-1 1-1,1-1 1,-1 0-1,0 0 1,1 0-1,-1 0 1,0 0-1,1-3 1,-1-11-2495</inkml:trace>
</inkml:ink>
</file>

<file path=ppt/ink/ink3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3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0 943 5248,'8'-5'1175,"-1"1"-23,-1-1-1,1 1 1,0 1 0,0-1-1,14-4 1,33-8-187,-21 7-483,0-2 0,58-28 0,-38 10-236,-1-2 1,-1-2 0,-2-2 0,74-69 0,-106 87-193,0 0 1,-1-2-1,-1 0 0,-1 0 0,-1-1 0,0-1 1,-2 0-1,0-1 0,-1 0 0,-2-1 1,0 0-1,-1 0 0,-2 0 0,5-40 0,-9 52-33,-1 0 0,0 1 0,-1-1 0,0 0 0,0 0 0,-1 1 0,-1-1 0,0 1 0,0-1 0,-1 1 0,-9-17 0,8 19-5,0 1 0,0 0 1,-1 0-1,0 1 0,0-1 1,0 1-1,-1 1 0,0-1 0,0 1 1,-1 0-1,1 1 0,-1 0 1,0 0-1,0 1 0,-11-4 0,1 3 3,1 0 0,-1 1-1,0 0 1,0 2-1,-1 0 1,1 1-1,0 1 1,0 1-1,0 0 1,0 2 0,0 0-1,1 0 1,0 2-1,0 0 1,0 1-1,0 1 1,1 0-1,1 2 1,-17 11 0,11-6 11,1 1 1,0 2-1,1 0 1,1 1-1,1 0 1,0 2-1,2 0 1,0 0-1,1 2 1,2 0-1,0 0 1,-15 46-1,19-44 46,1 1-1,2 0 1,0 0-1,2 0 0,1 0 1,1 0-1,5 49 0,-2-57-14,1 0-1,2 0 0,-1-1 0,2 0 1,0 0-1,2 0 0,-1-1 1,2 0-1,0 0 0,1-1 0,1 0 1,17 18-1,305 267 281,-307-279-536,-10-6-239,1-1 0,1 0 0,27 15 0,-41-27 211,0 0 0,0 0 0,0 0 0,0-1 0,0 1 0,0-1 0,0 0 0,1 0 0,-1 0 0,1-1 0,-1 0 0,0 1 0,1-2 0,-1 1 0,1 0-1,-1-1 1,0 0 0,1 0 0,-1 0 0,0-1 0,0 1 0,7-4 0,0-2-218,0 1 0,-1-1 1,0-1-1,0 0 0,-1 0 0,0-1 0,0 0 0,13-19 0,-20 25 528,1-1 0,0 1 0,0 0 0,0 0 0,0 0 0,0 0 0,1 1 0,-1 0 0,1-1 0,-1 1 0,1 0 0,0 1 0,0-1 0,0 1 0,5-2 0,71-13 2456,-54 12-1912,6-1 197,0-3 1,0 0-1,52-23 1,-68 24-598,0-2 1,0 1-1,-1-2 0,-1 0 1,1-1-1,-2 0 1,0-1-1,18-20 1,-28 28-207,-1 0 1,0 0 0,1 0-1,-1 0 1,-1 0 0,1 0 0,0 0-1,-1-1 1,0 1 0,0-1-1,0 1 1,-1-1 0,0 1-1,1-1 1,-2 1 0,1-1-1,0 1 1,-1-1 0,0 1-1,0-1 1,0 1 0,-1 0 0,1 0-1,-1-1 1,0 1 0,0 0-1,0 1 1,-1-1 0,0 0-1,1 1 1,-1-1 0,-1 1-1,1 0 1,0 0 0,-1 0-1,1 0 1,-1 1 0,0-1 0,0 1-1,0 0 1,0 0 0,0 1-1,-1-1 1,1 1 0,0 0-1,-1 0 1,1 0 0,-9 0-1,-2 0 36,0 1 0,0 0 0,0 1 0,0 1 0,1 1-1,-1 0 1,0 0 0,1 2 0,0-1 0,0 2 0,0 0-1,1 1 1,-23 15 0,28-17 28,0 1 1,0 1-1,1 0 0,0 0 1,0 0-1,0 1 0,1 0 0,1 0 1,-1 1-1,1-1 0,1 1 0,-1 1 1,2-1-1,-1 0 0,1 1 1,1 0-1,-1-1 0,2 1 0,-1 0 1,2 0-1,-1 17 0,3-17-9,-1 1 1,2-1-1,-1 1 0,1-1 0,1 0 0,0 0 0,0-1 0,1 1 1,0-1-1,1 0 0,0 0 0,0-1 0,1 0 0,0 0 1,0 0-1,1-1 0,0 0 0,1 0 0,11 7 0,2-1 42,0 0-1,1-1 1,0-1-1,1-2 1,0 0-1,48 10 1,-51-14-206,0-1 0,1-2 0,-1 0 1,0-1-1,1-1 0,-1-1 1,1-1-1,-1-1 0,0-1 1,0-1-1,0-1 0,34-14 1,-48 16-434,0 0 1,-1-1 0,1 0 0,-1-1-1,-1 1 1,1-1 0,-1 0 0,0-1-1,0 1 1,0-1 0,-1 0 0,0 0-1,-1 0 1,4-9 0,13-30-2577</inkml:trace>
</inkml:ink>
</file>

<file path=ppt/ink/ink3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4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4864,'2'4'614,"1"-1"1,-1 1-1,-1 0 0,1 0 1,-1 0-1,0 0 1,1 1-1,-2-1 0,1 0 1,0 0-1,-1 1 1,0-1-1,-1 7 0,-10 65 1450,3-25-676,0 67-364,4 0 0,6 0 0,5 0 0,6 0 0,4-1 0,37 127 0,-47-217-847,2 0 0,1-1 0,1 0 1,15 26-1,-20-42-157,0 0 1,1-1-1,0 0 1,0 0-1,1 0 0,0-1 1,1 0-1,0 0 1,0-1-1,0 0 1,1-1-1,14 7 1,-22-12-79,1 0-1,-1 0 1,1-1 0,0 1 0,-1-1 0,1 1 0,0-1 0,0 0 0,-1 0 0,1 0 0,0-1 0,0 1 0,-1-1 0,1 1 0,0-1 0,-1 0 0,1 0 0,-1 0 0,1 0 0,-1-1 0,1 1 0,-1-1 0,0 1 0,3-3 0,5-5-883,0-1 0,-1 0 0,15-20 0,0 2-2292,24-28-2676,-23 30 2837</inkml:trace>
</inkml:ink>
</file>

<file path=ppt/ink/ink3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4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 6144,'15'-14'3072,"95"28"-3456,-70-14 6272,21 0-5760,9 7 128,15-1 0,0-6 128,-5-6-512,1 6 0,-16-3-128,-16 3 0,-13 0-896,-15 3 128,-17 7-896,-4-3 0,-15 7 0,-4 3 0</inkml:trace>
</inkml:ink>
</file>

<file path=ppt/ink/ink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1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3968,'-5'16'1920,"44"31"-768,-21-31 3328,16 16-3968,8 7 128,5 3 0,10-2 0,12-12-896,11-5 0,-4-16 128,4-10 128,-10-4-1664,-13-13 0</inkml:trace>
</inkml:ink>
</file>

<file path=ppt/ink/ink3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4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111 1 6784,'-1'0'98,"0"0"0,0 0 0,0 0 0,0 0 0,0 1 0,-1-1 0,1 0 0,0 0 0,0 1 0,0-1-1,0 1 1,0-1 0,0 1 0,0 0 0,0-1 0,0 1 0,1 0 0,-1-1 0,0 1 0,0 0 0,1 0 0,-1 0 0,0 0 0,1 0 0,-1 0 0,1 0 0,-1 0 0,1 0 0,-1 0 0,1 0 0,0 0 0,0 0 0,-1 2 0,-7 56 4447,3-22-2438,-5 23-1123,-47 365 1931,54-374-2512,2 0 0,3 0 0,2 0 0,2-1 0,2 1 0,22 71 0,-19-91-227,2 0 0,1 0-1,1-1 1,27 38 0,-32-53-145,1 0 1,0-1 0,1 0-1,1 0 1,0-2-1,1 1 1,0-2 0,1 0-1,29 16 1,-39-24-188,0-1 0,0 0 0,0-1 0,0 1 0,0-1-1,1 0 1,-1 0 0,0-1 0,0 1 0,1-1 0,-1 0 0,0-1 0,1 0 0,-1 1 0,0-1 0,0-1 0,0 1-1,0-1 1,0 0 0,0 0 0,6-4 0,-4 1-408,0 0-1,0-1 0,0 0 1,0 0-1,-1-1 1,-1 0-1,1 0 1,-1 0-1,0-1 1,0 1-1,-1-1 0,4-10 1,8-32-2444,-4-6 43</inkml:trace>
</inkml:ink>
</file>

<file path=ppt/ink/ink3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5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6016,'15'-4'2944,"76"18"-2816,-57-14 5888,21 3-5632,21 1 0,9 0 511,15 2 1,-5-2-1152,0-4 128,-14-10 128,-11 6 128,-15 0-1535,-15 4 127,-10 4-1024,-11 10 0</inkml:trace>
</inkml:ink>
</file>

<file path=ppt/ink/ink3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6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1 332 4352,'6'-4'373,"0"1"1,1 1-1,0-1 1,-1 1-1,1 1 0,0-1 1,0 1-1,0 0 1,0 0-1,12 2 1,36-7 1918,14-6-1408,-46 9-651,-1-1-1,0-1 0,31-11 0,-51 15-235,38-15 543,64-37 1,-95 48-426,-1 0 0,1 0 0,-1-1 0,-1 0 0,1-1 0,-1 0 0,0 0 0,-1 0 0,1-1 0,-2 0 0,1 0 0,-1-1 0,6-13 0,-10 20-78,0-1 0,0 1-1,0-1 1,-1 1 0,1-1 0,-1 1 0,1-1-1,-1 1 1,0-1 0,0 0 0,0 1 0,0-1 0,-1 1-1,1-1 1,-1 1 0,1-1 0,-1 1 0,0-1-1,0 1 1,0 0 0,0-1 0,-3-3 0,1 4 11,0-1 0,1 1 0,-1 0 1,0 0-1,-1 0 0,1 0 0,0 1 1,0-1-1,-1 1 0,1 0 0,-1 0 1,1 0-1,-1 0 0,-4 0 0,-6 0 89,0 1 0,0 0 0,0 1 0,0 0 0,1 1 0,-1 0 0,-20 7 0,14-2 10,-9 3 46,0 0 0,0 2 0,1 1 0,1 1-1,-30 21 1,52-32-169,-1 1-1,1 0 0,0 1 0,1-1 1,-1 1-1,1 0 0,0 0 0,0 0 1,1 1-1,-1-1 0,1 1 0,0 0 1,1 0-1,-1 0 0,1 0 0,0 1 1,1-1-1,0 0 0,0 1 0,0-1 1,1 1-1,0-1 0,0 1 0,0-1 1,1 1-1,0-1 0,0 1 0,1-1 1,0 0-1,0 0 0,4 8 0,0-1 8,0 0 0,1-1 0,1 0 0,0 0 0,1-1 0,0 0-1,1 0 1,0-1 0,0-1 0,1 1 0,1-2 0,-1 1 0,1-2 0,1 0-1,-1 0 1,20 7 0,-10-6 32,-1-2 0,1 0-1,0-1 1,0-1 0,0-1-1,1-1 1,-1-1 0,1-1 0,40-5-1,-10-3 123,93-25 1,-131 28-160,0 0 1,0-1-1,0 0 0,-1-1 1,-1-1-1,1-1 1,-1 1-1,0-2 1,-1 0-1,19-20 1,-26 25-17,-1-1 1,0 0-1,0 0 1,-1-1 0,1 1-1,-1-1 1,-1 0-1,1 0 1,-1 0 0,-1 0-1,1 0 1,-1 0-1,0-1 1,-1 1 0,0 0-1,0-1 1,0 1-1,-2-10 1,-2-1-40,-1 0 0,0 1 1,-1 0-1,-1 0 0,-1 0 0,-10-17 1,7 19-15,5 11-139,5 6 130,10 7 51,26 4 95,1-1-1,-1-2 0,2-2 1,0-1-1,-1-2 0,2-1 1,47-2-1,-21-3 104,-39 3-100,1-2 0,-1-1 0,0-2 1,44-8-1,-46 0 104,-19 6 16,-15 4-123,5 2-58,-1 0 0,1 1 0,0 0 0,0 0 1,-1 0-1,2 0 0,-1 1 0,0 0 0,0 1 1,1-1-1,0 1 0,0 0 0,0 0 1,0 1-1,-7 8 0,6-6 19,0 1 1,1 1-1,0-1 1,1 1-1,-1 0 0,2 0 1,-1 0-1,1 0 1,1 0-1,-2 12 1,2-13-33,1 0 1,0-1 0,0 1 0,1 0-1,0 0 1,0-1 0,1 1-1,0 0 1,0 0 0,1-1 0,0 1-1,0-1 1,1 0 0,0 1 0,1-1-1,-1-1 1,1 1 0,0 0 0,1-1-1,0 0 1,0 0 0,0 0 0,0-1-1,1 1 1,0-2 0,0 1-1,1 0 1,10 5 0,3-3-2,-1-1 1,1-1-1,0-1 0,1-1 0,-1 0 1,1-2-1,-1 0 0,1-1 1,-1-1-1,34-6 0,-21 1 9,-1-1-1,0-2 0,-1-1 0,0-1 0,57-30 1,-50 10 38,-27 12-42,-11 18-27,0 1 0,0-1 0,0 1 1,0-1-1,0 1 0,0-1 1,-1 1-1,1-1 0,0 1 1,0-1-1,-1 1 0,1-1 1,0 1-1,-1-1 0,1 1 0,0 0 1,-1-1-1,1 1 0,0 0 1,-1-1-1,1 1 0,-1 0 1,1-1-1,-1 1 0,1 0 0,-1 0 1,1 0-1,-1-1 0,1 1 1,-1 0-1,1 0 0,-1 0 1,1 0-1,-2 0 0,2 0 0,-1 0 0,0-1 0,0 1 0,0 0 0,1 0 0,-1 0 0,0 0 0,0 0 0,1 0 0,-1 0 0,0 0 0,0 0 0,1 1 0,-1-1 0,0 0 0,0 0 0,1 1 0,-1-1 0,0 0 0,1 1 0,-1-1 0,0 1 0,1-1 0,-1 1 0,1-1 0,-1 1 0,1-1 0,-1 1 0,1 0 0,-1-1 0,1 1 0,-1 0 0,1-1 0,0 1 0,-1 0 0,1 0 0,0-1 0,0 1 0,0 0 0,0 0 0,-1-1 0,1 1 0,0 0 0,0 0 0,1 0 0,-1-1 0,0 1 0,0 0 0,0 0 0,0-1 0,1 2 0,0 3 0,0-1 0,0 0 0,0 1 0,1-1 0,-1 0 0,1 0 0,4 7 0,2-3 10,-1 0-1,1 0 0,1-1 1,-1 0-1,1 0 0,1-1 1,-1 0-1,1-1 0,0 0 1,0-1-1,0 0 0,1 0 1,-1-1-1,1 0 0,0-1 1,0-1-1,0 1 0,0-2 1,15 0-1,9-1 35,0-2-1,-1-1 1,0-2 0,66-20 0,-90 23-29,-1-1 0,1 0 0,-1-1 0,0 0 0,0 0 1,-1-1-1,1-1 0,-1 1 0,0-1 0,-1 0 0,0-1 1,10-13-1,-13 16-9,-2 1 0,1-1 0,0 1 0,-1-1 0,0 0 1,0 0-1,0 0 0,0 0 0,-1 0 0,0 0 0,0 0 0,0-1 0,-1 1 1,0 0-1,0-1 0,0 1 0,-1 0 0,1 0 0,-1-1 0,-1 1 0,1 0 1,-1 0-1,0 0 0,0 0 0,0 0 0,-4-5 0,-3-4-15,-2 1 1,1 1-1,-1 0 0,-1 0 0,0 1 1,-1 0-1,0 1 0,0 1 0,-1 0 1,-1 0-1,1 2 0,-1 0 0,-30-9 1,27 10-5,0 2 0,-1 0 0,0 1 0,0 1 0,0 0 0,0 2 0,0 0 0,0 1 1,0 1-1,0 1 0,-32 9 0,42-9-8,1 0 1,0 1-1,0 0 0,0 1 1,0-1-1,1 2 0,0-1 1,0 1-1,0 0 0,1 0 1,0 1-1,-6 7 1,9-10 11,0 0 0,0 0 0,1 0 1,-1 0-1,1 1 0,0-1 0,0 1 1,1-1-1,-1 1 0,1 0 0,0 0 1,1 0-1,-1-1 0,1 1 0,0 0 1,0 0-1,0 0 0,1 0 0,-1 0 1,1 0-1,1-1 0,2 10 1,1-5 0,1 0 0,-1 0 0,2 0 1,-1-1-1,1 0 0,0 0 1,1-1-1,0 0 0,0 0 1,1-1-1,-1 0 0,1-1 1,1 0-1,-1 0 0,1-1 0,0 0 1,0 0-1,0-1 0,0-1 1,16 3-1,15 0 10,-1-2 1,1-1-1,-1-2 1,41-5-1,-57 3 2,-1-1 1,1-1-1,-1-1 0,40-13 1,-62 17 0,1 0 1,0 1-1,-1-1 1,1 0 0,0 1-1,0 0 1,0-1-1,-1 1 1,1 0 0,0 0-1,0 0 1,0 0-1,0 0 1,0 1-1,-1-1 1,1 0 0,0 1-1,0-1 1,0 1-1,-1 0 1,1 0 0,0 0-1,-1 0 1,1 0-1,-1 0 1,1 0 0,-1 0-1,0 0 1,1 1-1,-1-1 1,0 1 0,0-1-1,0 1 1,1 1-1,3 6 58,-1 1-1,0 0 1,-1 0-1,0 0 1,2 12-1,4 12 136,-5-26-129,0 0 0,0 0 0,1 0 0,0-1 0,0 0 0,1 0 0,0 0 0,0 0 0,0-1 0,1 0 1,0-1-1,11 7 0,-11-7-173,1 0 0,0-1 0,0-1 0,1 1 0,12 2 0,-15-4-370,0-1 0,0 0 1,0-1-1,0 1 0,0-1 0,1-1 1,-1 1-1,9-2 0,13-5-2470</inkml:trace>
</inkml:ink>
</file>

<file path=ppt/ink/ink3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7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114 862 2816,'6'-5'526,"1"0"1,-1 1-1,1 0 0,0 0 0,0 1 1,0 0-1,0 0 0,1 0 1,12-2-1,-8 1-51,21-6 476,29-9-152,0-2 1,-2-2 0,0-4 0,81-49 0,-84 38 291,75-66 0,-115 89-872,-1-1 1,0-1 0,-1 0 0,-1-1-1,-1-1 1,0 0 0,-1-1 0,11-26-1,-20 39-158,0-1 0,0 1-1,-1-1 1,0 1 0,-1-1-1,0 0 1,0 0 0,0 0-1,-1 0 1,0 1 0,-1-1-1,1 0 1,-2 0 0,1 0-1,-1 1 1,0-1 0,-1 1-1,0-1 1,0 1 0,0 0-1,-1 0 1,0 0 0,0 1-1,-1-1 1,0 1 0,0 0-1,-1 1 1,1-1 0,-1 1-1,0 0 1,-11-7 0,-1 1 17,0 0 0,0 2 0,-1 0 0,0 1 0,0 1 1,-1 0-1,0 2 0,0 0 0,-1 1 0,1 2 0,-31-2 0,6 4 33,1 3 1,-1 1-1,0 1 0,-56 17 0,81-17-78,0 0 0,0 2 0,1 1 1,0 0-1,0 1 0,1 1 0,0 1 0,1 1 0,-28 24 0,32-24 14,1 1 0,1 0-1,0 1 1,1 0 0,1 0 0,0 1-1,1 1 1,0 0 0,2 0-1,0 0 1,0 1 0,-3 20 0,6-16 51,0 0 0,2 0 0,0 0 1,1 0-1,2 0 0,0 0 0,1 0 1,1-1-1,1 1 0,1-1 1,0 0-1,2 0 0,0-1 0,18 30 1,-4-13 120,2-1 0,1-2 0,1 0 0,2-2 0,1-1 0,48 39 1,201 172 868,-218-191-1238,-64-64-3864,-14-19-547,12 23 2342,1 2 469,3 6 1366,1 0 0,-1 0 0,1 0 0,0-1 0,-1 1 0,1 0 0,0-1 0,0 1 0,0-1 0,1 1 0,-1-1 0,1 1 0,-1-1 1,1 0-1,0 1 0,0-1 0,0-2 0,20-15-2048</inkml:trace>
</inkml:ink>
</file>

<file path=ppt/ink/ink3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7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0 301 4864,'10'1'881,"1"0"0,-1-1 1,0 0-1,0-1 0,0 0 1,0-1-1,11-3 0,68-22 1818,-49 12-2344,-1-2 1,0-1 0,-2-1-1,0-3 1,34-26-1,-65 44-216,-1-1 1,1 0-1,-1 0 0,0 0 0,0-1 1,-1 0-1,6-9 0,-9 13-102,0 0-1,0 1 1,0-1-1,-1 1 1,1-1 0,0 0-1,-1 1 1,1-1 0,-1 0-1,0 0 1,0 0-1,0 1 1,0-1 0,0 0-1,0 0 1,0 1-1,0-1 1,-1 0 0,1 0-1,-1 1 1,1-1-1,-1 0 1,0 1 0,1-1-1,-1 0 1,0 1 0,0-1-1,0 1 1,0 0-1,-1-1 1,1 1 0,0 0-1,-1 0 1,1 0-1,-2-2 1,-4 0 44,1 0-1,-1 1 1,0 0-1,0 0 1,0 0-1,0 1 1,0 0-1,0 0 1,-1 1 0,1 0-1,0 0 1,0 1-1,-14 2 1,-17 4 244,-44 14-1,80-20-309,-13 4 48,0 0-1,1 1 1,-1 0 0,1 1 0,1 1-1,-1 0 1,1 1 0,1 1 0,-1 0-1,-13 15 1,21-20-35,1 0-1,-1 0 1,1 1-1,0 0 1,1-1 0,0 2-1,0-1 1,0 0 0,0 1-1,1-1 1,0 1-1,1-1 1,-1 1 0,1 0-1,0 0 1,1 0-1,0 0 1,0 0 0,1 0-1,-1-1 1,1 1 0,1 0-1,-1 0 1,1-1-1,5 12 1,-3-11-9,0 0 0,1 0 0,-1-1 0,1 0 0,0 0 0,1 0 0,0 0 0,-1-1 0,2 0 0,-1 0 0,1-1 0,9 5 0,8 4 34,0-2 0,31 10-1,-27-12-106,1-1-1,1-2 1,-1-1-1,1-1 0,0-2 1,0-1-1,0-1 0,0-1 1,0-2-1,56-13 1,-59 9-895,-1 0 0,0-2 0,-1-1 0,0-2 0,-1 0 0,0-1 0,32-25 1,-46 32 246,-2-1 1,1-1 0,-1 1-1,0-1 1,0-1 0,-1 0-1,10-16 1,13-36-2136</inkml:trace>
</inkml:ink>
</file>

<file path=ppt/ink/ink3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28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5504,'4'-2'155,"0"1"1,0-1 0,1 1-1,-1 1 1,0-1 0,1 0-1,-1 1 1,0 0-1,1 0 1,-1 0 0,0 1-1,0-1 1,1 1-1,-1 0 1,0 1 0,0-1-1,0 0 1,0 1-1,0 0 1,0 0 0,0 0-1,-1 1 1,1-1 0,-1 1-1,6 6 1,1-2 512,165 130 8974,-130-96-7998,57 70-1,-70-72-1457,-3 2 0,-1 1-1,-2 1 1,-2 2 0,-2 0 0,22 66-1,-34-82 116,-2 0 0,-1 1 0,-2 0 0,-1 0 0,-1 1 1,-2-1-1,0 1 0,-6 40 0,-1-31-116,-2 0-1,-2 0 1,-1-1 0,-2 0 0,-31 63 0,21-54-134,-3-2-1,-2-1 1,-58 73 0,63-91-659,-2-1 0,-1-1 0,-1-1 0,-1-1 0,-1-2 0,-45 26 0,-36 10-2486</inkml:trace>
</inkml:ink>
</file>

<file path=ppt/ink/ink3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53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2688,'2'-12'1129,"0"23"1347,-2-10-2369,1 0 42,0 0-65,0 0-34,0 0 0,-1 0 0,1 0 0,0-1 0,0 1 0,0 0 0,0-1 0,0 1 0,0 0 0,-1-1 0,1 1 0,0-1 0,1 0 0,-1 1 0,0-1 0,0 0 0,0 1 0,0-1 0,0 0 0,0 0-1,0 0 1,0 0 0,0 0 0,0 0 0,1 0 0,-1-1 0,0 1 0,0 0 0,0-1 0,0 1 0,0 0 0,0-1 0,0 1 0,0-1 0,0 0 0,0 1 0,-1-1 0,1 0 0,0 0 0,0 1 0,0-1 0,-1 0 0,2-1 0,-2-1 56,0-4-428,-2 10-93,0 8-490,2 1-247</inkml:trace>
</inkml:ink>
</file>

<file path=ppt/ink/ink3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55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593 221 2688,'3'-10'751,"0"1"-1,0-1 1,-1 1 0,0-1-1,0 0 1,-1 0 0,-1-15-1,-1 19-601,0 0-1,-1 0 1,1 0-1,-1 0 1,-1 0 0,1 1-1,-1-1 1,0 0-1,0 1 1,-1 0-1,1 0 1,-1 0-1,-6-5 1,5 5-44,0 1 0,-1 0 0,1 0 0,-1 0 0,0 0 1,0 1-1,-1 0 0,1 0 0,-1 1 0,1 0 0,-1 0 0,0 0 0,0 1 0,0 0 0,0 0 1,0 1-1,1 0 0,-1 0 0,0 1 0,0 0 0,0 0 0,-9 3 0,-8 2 124,0 1 0,1 1 0,0 1 1,-44 24-1,48-21-168,1 1 0,0 0 1,1 2-1,0 0 1,2 1-1,-1 0 1,2 1-1,0 1 1,1 0-1,1 1 0,1 0 1,1 1-1,0 0 1,1 1-1,2 0 1,0 1-1,1-1 0,1 1 1,1 0-1,1 0 1,1 1-1,1-1 1,1 0-1,3 29 1,0-38-48,1 0 1,0 0 0,0-1-1,1 1 1,1-1 0,0 0-1,1 0 1,0-1 0,0 0 0,1 0-1,1-1 1,0 0 0,1-1-1,-1 1 1,20 12 0,-11-9 4,1-1 0,0-1-1,1-1 1,0-1 0,0 0 0,1-2 0,0 0 0,38 6 0,-39-11 13,0-2 0,-1 0 0,1-1 0,0-1 0,0-1 0,-1-1 0,1-1 0,-1 0 0,0-2 0,-1 0 0,0-1 0,0 0 0,0-2 0,-1 0 0,23-19 0,-32 21 49,0 0-1,0-1 1,-1-1 0,0 1 0,-1-1-1,0 0 1,-1 0 0,0-1 0,0 1-1,-1-1 1,-1 0 0,1-1 0,2-21-1,-4 39-36,0 0 0,0-1 0,1 1 0,0-1 0,0 0 0,0 1 0,1-1 0,0-1 0,0 1 0,0 0 0,0-1 0,1 0 0,0 0 0,-1 0 0,2-1 0,-1 0 0,7 4 0,11 5-53,1-2 0,38 13 0,-61-23 12,32 10 64,1-1-1,-1-2 0,1-2 0,0 0 0,1-3 0,-1 0 0,1-3 0,-1-1 1,53-9-1,-79 9-20,1-1 0,-1 0 1,0-1-1,0 0 0,0 0 0,0 0 1,-1-1-1,1 0 0,-1-1 1,-1 0-1,1 0 0,-1 0 0,0-1 1,0 0-1,-1 0 0,0 0 0,0-1 1,-1 1-1,6-15 0,-6 12-19,0 0 0,-1 0 1,0 0-1,-1 0 0,0 0 0,0-1 0,-1 1 0,0-1 0,-1 1 0,0-1 1,-1 1-1,0-1 0,-1 1 0,0-1 0,-1 1 0,-4-11 0,3 10-5,0 1-1,-1-1 0,-1 1 1,1 0-1,-2 0 0,0 1 1,0 0-1,0 0 0,-1 1 1,0-1-1,-1 2 0,0-1 1,0 1-1,-1 1 0,1 0 1,-2 0-1,1 1 0,0 0 1,-1 0-1,0 2 0,0-1 1,0 1-1,-14-1 0,5 3 7,1 1 0,0 1 0,-1 1 0,1 1 0,0 0 0,0 2 0,1 0 0,-1 1 0,1 1 0,-29 15 0,37-17-30,0 0 1,0 1-1,1 0 1,0 1-1,0 0 1,0 1-1,1 0 1,0 0-1,0 1 1,1 0-1,0 0 1,1 0-1,0 1 1,1 0-1,0 1 1,0-1-1,1 1 1,0 0-1,-3 16 1,7-21-59,-1-1 0,1 1 0,1 0 0,-1-1 1,1 1-1,0 0 0,0-1 0,0 1 0,1-1 0,0 0 1,0 1-1,0-1 0,1 0 0,0 0 0,0 0 0,0-1 1,0 1-1,1-1 0,0 1 0,0-1 0,0-1 0,0 1 1,1 0-1,0-1 0,-1 0 0,1 0 0,0-1 0,6 3 1,11 5-698,0-1 1,0-1 0,1-1 0,0-1 0,37 4 0,-22-4-1687,69 0 1,-37-13-118</inkml:trace>
</inkml:ink>
</file>

<file path=ppt/ink/ink3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55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 3456,'-1'6'894,"1"1"-1,0-1 1,0 0 0,1 1 0,0-1 0,0 1-1,2 7 1,2 16-279,51 402 4292,-55-427-4833,0 0 24,0 1 0,0-1 0,-1 0 0,0 1 0,1-1 0,-2 1 0,1-1 0,-1 0 0,0 1 0,-1 5-1,2-11-81,-1 0 0,1 1 0,0-1 0,0 0 0,-1 0 0,1 1 0,0-1 0,-1 0 0,1 0 0,0 0 0,-1 1 0,1-1 0,0 0 0,-1 0 0,1 0-1,0 0 1,-1 0 0,1 0 0,-1 0 0,1 0 0,0 0 0,-1 0 0,1 0 0,0 0 0,-1 0 0,1 0 0,-1 0 0,1 0 0,0 0 0,-1 0 0,1-1-1,0 1 1,-1 0 0,1 0 0,0 0 0,0-1 0,-1 1 0,1 0 0,0 0 0,-1-1 0,1 1 0,0 0 0,0-1 0,0 1 0,-1 0 0,1-1 0,-15-17 232,14 17-222,-9-12 16,2-1-1,-1 1 0,2-2 0,0 1 0,1-1 1,0 0-1,1 0 0,1-1 0,0 1 0,1-1 0,1 0 1,0 0-1,1 0 0,1 0 0,3-28 0,-1 32-40,0 1-1,0 0 0,1 0 0,1 0 0,0 0 0,1 0 0,-1 1 0,2 0 0,0 0 0,0 0 1,1 1-1,0 0 0,0 0 0,1 0 0,0 1 0,1 1 0,0-1 0,0 1 0,1 1 0,-1 0 0,1 0 1,1 1-1,10-4 0,-7 3 100,1 2-1,-1 0 1,1 0 0,0 1 0,0 1-1,0 1 1,1 0 0,24 3 0,-15 1 198,0 1 0,0 1 1,-1 2-1,36 13 0,-49-15-170,-1 1 0,0 0 0,0 1 0,0 0 0,0 0 0,-1 1 0,-1 0 0,1 1 0,-1 0 0,-1 0 0,1 1 0,-2 0 0,9 15 0,-5-6 161,-1 0 1,0 0 0,-2 1-1,0 0 1,-2 1-1,7 39 1,-10 3 216,-6-48-6068,17-22 2724</inkml:trace>
</inkml:ink>
</file>

<file path=ppt/ink/ink3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59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5 3328,'-3'5'1444,"4"-11"21,3 3 182,0 14 346,7 89-192,-11-75-1568,2 0 0,1-1 1,1 1-1,1-1 1,1 0-1,17 44 1,-22-66-362,0-1 1,0 1-1,0 0 1,0 0 0,0-1-1,0 1 1,0-1-1,0 1 1,1-1 0,-1 1-1,1-1 1,-1 0-1,1 1 1,-1-1 0,1 0-1,0 0 1,0 0-1,-1-1 1,1 1 0,0 0-1,0-1 1,0 1-1,0-1 1,0 1 0,0-1-1,0 0 1,0 0-1,0 0 1,0 0-1,0 0 1,0-1 0,0 1-1,0 0 1,-1-1-1,4-1 1,20-10-1558</inkml:trace>
</inkml:ink>
</file>

<file path=ppt/ink/ink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2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1149 3712,'2'-4'216,"0"1"1,1-1-1,0 1 0,-1 0 1,1 0-1,1 0 1,-1 1-1,0-1 0,1 1 1,-1 0-1,1 0 1,0 0-1,-1 0 0,1 1 1,0-1-1,0 1 0,0 0 1,5-1-1,11 0 560,-1 0-1,37 1 1,21-2-622,-48-2-72,0-1 0,0-2 1,0-1-1,-1-1 0,0-1 0,46-26 1,68-58 418,-124 81-414,0-2 0,-1 0 0,-1-1 0,0 0 0,17-27 1,-16 17-2,-1 0 1,-1-2 0,-2 0-1,-1 0 1,-1-1 0,-2 0 0,-1-1-1,-1 0 1,-2-1 0,2-36 0,-6 46-60,-1 1 1,-1 0 0,0 0 0,-2 0 0,0 0 0,-2 1 0,0-1 0,-1 1 0,-1 0 0,-1 0 0,-1 1 0,-1 0 0,0 1 0,-1 0 0,-1 1 0,-16-19 0,21 30-21,1-1-1,-1 1 1,0 0-1,-1 0 1,1 1 0,-1 0-1,0 0 1,0 1 0,-1 0-1,1 0 1,-1 1 0,0 0-1,0 1 1,0 0 0,0 0-1,0 1 1,-1 0-1,1 1 1,0 0 0,-1 0-1,1 1 1,-14 3 0,12-2 11,0 2 1,0 0 0,0 0 0,0 1-1,0 0 1,1 1 0,0 0 0,0 0 0,1 2-1,0-1 1,0 1 0,1 0 0,0 0-1,0 1 1,1 1 0,0-1 0,-9 18 0,2 1 54,1 1 1,2 1-1,0 0 1,-11 61-1,12-28 117,-4 94-1,14-113-92,2 0 1,2 0-1,1 0 0,24 85 0,72 156 185,-92-262-495,1-1 0,1 0-1,1-1 1,1 0 0,1-1-1,1-1 1,1 0 0,0-1-1,26 21 1,-40-36 31,1-1 0,0 0 0,0 0 0,0-1 0,0 1 0,0-1 0,0 1 0,0-1 0,0 0 0,0 0 0,1 0 0,-1-1 1,0 1-1,1-1 0,-1 0 0,5 0 0,21-8-1738</inkml:trace>
</inkml:ink>
</file>

<file path=ppt/ink/ink3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59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5760,'-19'17'2816,"38"11"-3968,-14-22 5376,5-2-4224,1 7 0,-1-5-1024,-1-2 128,6-1-128,10 5 128</inkml:trace>
</inkml:ink>
</file>

<file path=ppt/ink/ink3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09:59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1261 4608,'9'-8'803,"-1"0"1,1 1-1,0 0 1,1 1-1,0 0 1,0 0-1,18-7 1,32-19 746,7-13-1009,-3-4-1,73-72 1,-114 99-341,25-23 256,-3-3 0,54-71-1,-87 103-390,-1-1 0,-1 0 0,0-1-1,-2 0 1,0 0 0,-1-1 0,0 0 0,-2-1 0,0 1 0,-2-1-1,0 0 1,0-25 0,-3 17-20,-2 0 1,-1 0-1,-1 0 0,-1 1 1,-2-1-1,-13-33 0,15 47-20,-1 0-1,0 0 1,-1 1 0,-1 0-1,0 1 1,-1-1-1,0 1 1,-1 1 0,0 0-1,0 0 1,-2 1-1,1 1 1,-21-14-1,21 17 17,0 0-1,0 0 1,0 1-1,-1 0 1,0 1-1,0 1 1,0 0-1,0 0 1,-1 2-1,1-1 1,0 1-1,-1 1 0,1 0 1,-1 1-1,1 0 1,-1 1-1,1 1 1,0 0-1,0 0 1,0 1-1,0 1 1,1 0-1,0 0 0,0 1 1,0 1-1,1 0 1,0 0-1,-18 18 1,9-6 120,1 2 0,1 0 0,0 1-1,2 1 1,1 0 0,1 1 0,1 1 0,1 0 0,1 1 0,1-1 0,2 2 0,0-1 0,-3 38 0,2 7 518,3 1 1,3 0-1,15 136 0,-5-137 91,3 0 0,34 116 0,-32-148-521,2 0 0,2-1 0,1-1 0,2 0 0,1-2 0,27 35 0,-36-53-160,-11-14-77,1 1 1,0-1-1,0 0 0,0 1 1,0-1-1,1 0 1,-1 0-1,1-1 0,0 1 1,0 0-1,0-1 0,0 0 1,0 0-1,1 0 0,-1 0 1,6 2-1,-8-4-53,0 0-1,0 0 1,0-1 0,-1 1-1,1 0 1,0-1 0,0 1-1,-1-1 1,1 1 0,0-1-1,-1 1 1,1-1 0,0 1-1,-1-1 1,1 0 0,-1 1-1,1-1 1,-1 0 0,0 0-1,1 1 1,-1-1 0,0 0-1,1 0 1,-1 0 0,0 1-1,0-1 1,1-2 0,3-28-1679,-3 23 1248,6-41-2429,6-5-193</inkml:trace>
</inkml:ink>
</file>

<file path=ppt/ink/ink3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0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476 62 2304,'-19'-21'5133,"17"20"-4989,0 0-1,-1-1 1,1 1-1,0 0 1,-1 1-1,1-1 1,0 0-1,-1 1 1,1-1-1,-1 1 1,1 0-1,-1 0 1,1 0 0,-1 0-1,1 0 1,-4 1-1,-16 1 480,0 2 1,0 0-1,0 1 1,0 1-1,1 2 0,0 0 1,0 1-1,-21 13 1,40-21-593,-24 13 377,0 2-1,2 1 1,0 1-1,-42 41 1,63-55-370,0 0 1,0 0 0,0 0-1,1 0 1,-1 1 0,1-1-1,0 1 1,0 0 0,1-1-1,-1 1 1,1 0-1,0 0 1,0 0 0,1 0-1,0 0 1,-1 0 0,2 0-1,-1 0 1,0 0-1,1 0 1,0 0 0,1 0-1,-1 0 1,1 0 0,-1-1-1,2 1 1,3 6 0,-1-2 5,1 0 1,0-1 0,1 0 0,0-1-1,0 1 1,0-1 0,1-1 0,0 1 0,1-1-1,-1-1 1,1 0 0,18 8 0,8 0 71,0-1 0,2-2 0,-1-2 0,1-1 0,0-2 0,0-1 1,72-3-1,-85-2-55,-1-1 1,1-1 0,-1-1-1,0-1 1,0-1 0,-1-1-1,1-1 1,-1-1-1,-1-1 1,0-1 0,0-1-1,-1-1 1,30-25 0,-47 36-55,1-3 22,1 1 1,-1 0-1,1 0 1,1 0 0,-1 1-1,10-6 1,-12 9-22,-1-1 1,1 1-1,-1-1 1,1 1-1,-1 0 1,1 0-1,-1 0 1,1 0-1,-1 1 1,1-1-1,-1 1 1,1-1-1,-1 1 1,1 0-1,-1 0 1,0 0-1,1 0 1,-1 1-1,3 1 1,33 19 160,1-2 0,1-2 0,46 15 0,-62-26-65,1 0 1,-1-2-1,1 0 1,0-2-1,0-1 1,46-1 0,-61-2-71,0 0 0,0 0 1,0-1-1,0-1 0,-1 1 1,1-2-1,-1 1 0,0-1 1,1-1-1,-2 1 0,1-2 1,-1 1-1,1-1 0,-1 0 1,-1-1-1,0 0 0,0 0 1,0-1-1,-1 0 0,0 0 1,0 0-1,-1-1 0,0 0 1,0 0-1,-1 0 1,0 0-1,-1-1 0,0 1 1,-1-1-1,0 0 0,0 0 1,-1 0-1,0 0 0,-1 0 1,0 0-1,-1 0 0,0 0 1,-1 0-1,1 0 0,-7-18 1,4 18-40,-1-1 0,1 1 1,-2 0-1,1 0 0,-1 1 0,-1 0 1,0 0-1,0 0 0,-1 1 1,0 0-1,0 0 0,-1 1 1,0 0-1,0 1 0,-1-1 1,0 2-1,-19-9 0,12 8-26,-1 1 0,0 1 0,0 0 0,0 2 0,-1 0 0,1 0-1,-1 2 1,1 0 0,-1 2 0,-25 4 0,21-3-36,0 2-1,1 0 1,0 1 0,0 2 0,0 0-1,1 1 1,0 1 0,1 1-1,0 1 1,1 1 0,0 0 0,-25 25-1,40-34 42,0 0 1,0 1-1,0 0 0,1 0 0,0 0 0,0 0 0,0 0 0,0 1 0,1-1 1,0 1-1,0 0 0,1 0 0,-1-1 0,1 1 0,1 0 0,-1 0 0,1 0 1,0 0-1,0 0 0,1 0 0,-1 0 0,2 0 0,-1 0 0,0 0 0,1 0 1,0-1-1,1 1 0,-1-1 0,1 1 0,0-1 0,0 0 0,1 0 1,-1 0-1,1-1 0,0 1 0,1-1 0,-1 0 0,1 0 0,0-1 0,0 1 1,0-1-1,0 0 0,0 0 0,1-1 0,-1 1 0,9 1 0,8 2-313,0-1 0,1-1 0,-1 0 0,1-2 0,0-1 0,40-3 0,-30-1-402,-1-2 0,1-1-1,-1-1 1,35-14 0,-42 9 182,0-1 0,-1-2 0,0 0 0,37-33 0,-63 50 731,0 1-1,0 0 1,1 0 0,-1 0 0,1 0 0,-1 0-1,1 1 1,0-1 0,1 0 0,-1 1-1,0-1 1,1 0 0,0 1 0,0-1-1,0 0 1,0 1 0,0-1 0,1 1-1,0-1 1,-1 0 0,3 4 0,2 9 402,1 0 0,0-1 0,9 15 0,-6-13 7,-5-9-382,1 1 1,0-1-1,0 0 0,1 0 1,0-1-1,0 1 1,1-2-1,0 1 1,0 0-1,1-1 1,-1-1-1,1 1 0,1-1 1,-1-1-1,15 7 1,-8-7-490,-1 0 1,0 0 0,1-1 0,-1-1 0,1-1-1,0 0 1,0-1 0,0 0 0,21-4-1,6-8-2312,-12-8-107</inkml:trace>
</inkml:ink>
</file>

<file path=ppt/ink/ink3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1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60 536 2432,'-2'-15'997,"2"15"-958,0 0-1,0-1 1,0 1-1,0 0 1,0 0-1,1-1 0,-1 1 1,0 0-1,0 0 1,0 0-1,1 0 1,-1-1-1,0 1 0,0 0 1,1 0-1,-1 0 1,0 0-1,0 0 0,1 0 1,-1 0-1,0 0 1,0-1-1,1 1 1,-1 0-1,0 0 0,0 0 1,1 0-1,-1 0 1,0 0-1,1 1 0,-1-1 1,0 0-1,0 0 1,1 0-1,-1 0 1,0 0-1,0 0 0,1 1 1,1-1 1774,-2 0-1002,-2 1-554,-1 0 1,1 0 0,-1 0-1,1 0 1,0 1 0,-1-1-1,1 1 1,0-1 0,0 1-1,0 0 1,0 0 0,0 0-1,0 0 1,1 0 0,-1 0-1,1 0 1,-3 4 0,0 2 137,-1-1 0,1 1 0,0 0 0,-3 13 0,5-12-248,0-1-1,1 1 1,1-1-1,-1 1 1,2-1 0,-1 1-1,1 0 1,0-1-1,1 1 1,0-1 0,0 0-1,1 0 1,0 0-1,0 0 1,1 0 0,0 0-1,0-1 1,6 8-1,-6-9-89,1-1-1,-1 0 1,1 0-1,0-1 0,0 1 1,0-1-1,0 0 0,1 0 1,0-1-1,0 1 1,0-1-1,0-1 0,0 1 1,0-1-1,1 0 0,-1-1 1,1 1-1,0-1 1,-1 0-1,1-1 0,0 0 1,0 0-1,11-2 0,-2-1-21,-1-1 0,1-1 0,-1 0 0,0-1 0,-1 0 0,0-2 0,0 1 0,0-2 0,-1 0 0,0 0-1,-1-2 1,0 1 0,0-1 0,-1-1 0,-1 0 0,0-1 0,-1 0 0,0 0 0,-1-1 0,0 0-1,-1 0 1,-1-1 0,0 0 0,-1 0 0,-1-1 0,0 1 0,-1-1 0,-1 0 0,0 0 0,-1 0 0,-1 0-1,-4-30 1,1 18-6,-1 1-1,-2 0 0,-1 0 0,-1 0 0,-1 1 0,-2 0 1,0 1-1,-2 0 0,-19-30 0,25 45-35,0 1 0,0-1 0,0 1 0,-1 1 0,-1-1 0,0 1 0,0 1 0,0 0 0,-1 0 0,0 1 0,0 0 0,-1 0 0,1 1 0,-1 1 0,-1 0 0,1 1 0,0 0 0,-1 0 0,1 1 0,-1 1 0,0 0 0,0 0 0,0 1 0,-16 2 0,22-1-15,0 1-1,0-1 1,1 1-1,-1 0 1,1 0-1,-1 1 1,-5 3-1,9-5 17,1-1 0,0 1 0,-1 0 0,1 0 0,0 0 0,0 0 0,0 0 0,0 0 0,0 0 0,0 0 0,0 0 0,0 1 0,0-1 0,0 0 0,1 1 0,-1-1 0,0 1 0,1-1 0,0 0 0,-1 1 0,1-1 0,0 1 0,-1-1 0,1 1 0,0-1 0,0 1 0,0-1 0,1 1 0,-1 0 0,0-1 0,0 1 0,1-1 0,0 3 0,3 2-7,0 0-1,0-1 1,0 1-1,1-1 1,0 0 0,0 0-1,0 0 1,0-1-1,1 1 1,0-1 0,0-1-1,0 1 1,0-1-1,1 0 1,-1 0 0,1-1-1,0 0 1,10 2-1,18 3 29,-1-2 1,50 3-1,-75-8-19,40 1-757,90-11 1,-87 4-1111,-24 8-311,-28-2 2043,1 0 1,0 0-1,0 1 0,0-1 0,0 0 0,-1 1 0,1-1 1,0 0-1,0 1 0,-1-1 0,1 1 0,0-1 1,-1 1-1,1 0 0,-1-1 0,1 1 0,-1-1 0,1 1 1,-1 0-1,1 0 0,-1-1 0,1 1 0,-1 0 0,0 0 1,1 0-1,-1-1 0,0 1 0,0 0 0,0 0 1,0 1-1,-3 14-2293</inkml:trace>
</inkml:ink>
</file>

<file path=ppt/ink/ink3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2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0 249 4480,'22'7'1834,"-2"-6"-919,0-1 0,1 0 0,-1-2 0,0 0-1,0-2 1,29-7 0,-37 7-848,-1 0 1,0-1 0,0 0-1,17-12 1,-22 13 5,0 0 1,-1-1 0,1 0 0,-1 0 0,0 0-1,0-1 1,0 0 0,-1 0 0,0 0 0,0 0-1,-1-1 1,0 1 0,5-13 0,-8 16-34,1-1 0,0 1 1,-1-1-1,0 1 0,0-1 1,0 0-1,0 1 0,0-1 0,-1 1 1,0-1-1,0 1 0,0-1 1,0 1-1,0-1 0,0 1 1,-1 0-1,0 0 0,0 0 1,0 0-1,0 0 0,0 0 0,0 0 1,-1 1-1,0-1 0,1 1 1,-1 0-1,0 0 0,0 0 1,0 0-1,-4-2 0,1 1-9,1 1-1,-1-1 1,0 1-1,0 1 1,0-1-1,1 1 1,-2 0 0,1 0-1,0 1 1,0 0-1,0 0 1,0 0-1,0 1 1,0-1-1,0 2 1,0-1-1,0 1 1,0 0 0,0 0-1,1 0 1,-1 1-1,1 0 1,0 0-1,-7 5 1,4-2 15,0 0-1,0 0 1,1 1 0,0 0 0,0 0 0,1 1-1,0 0 1,0 0 0,0 0 0,1 1 0,1 0-1,0 0 1,0 0 0,-5 18 0,6-14 28,0 0 1,1 0 0,0 1-1,2-1 1,-1 0 0,1 1-1,1-1 1,1 0 0,-1 1-1,2-1 1,0 0 0,1 0-1,0-1 1,1 1 0,0-1-1,1 0 1,0 0 0,1-1-1,10 14 1,-6-12-10,0-1 0,1 0 0,0 0 0,1-1 0,0-1-1,1 0 1,0-1 0,0 0 0,1-1 0,0-1 0,1 0 0,-1-1 0,1-1 0,1-1-1,-1 0 1,1-1 0,-1 0 0,1-2 0,0 0 0,0-1 0,-1 0 0,1-1 0,29-7-1,-31 7-32,-1-2-1,0 0 1,0 0-1,-1-2 0,1 1 1,-1-2-1,0 0 0,0 0 1,0-1-1,-1-1 0,0 0 1,-1-1-1,0 0 1,0-1-1,-1 0 0,13-16 1,2-3 74,-25 28-103,0 1 0,1 0 0,-1-1-1,0 1 1,1 0 0,-1-1 0,0 1-1,1 0 1,-1 0 0,1-1 0,-1 1-1,1 0 1,-1 0 0,1 0 0,-1-1-1,0 1 1,1 0 0,-1 0 0,1 0-1,-1 0 1,1 0 0,-1 0 0,1 0-1,-1 0 1,1 0 0,-1 0 0,1 1-1,-1-1 1,1 0 0,-1 0 0,1 0-1,-1 0 1,1 1 0,-1-1 0,0 0 0,1 0-1,-1 1 1,0-1 0,1 0 0,-1 1-1,0-1 1,1 1 0,-1-1 0,0 0-1,1 1 1,-1 0 0,6 13 123,-4-7-73,1-1-1,1 1 1,-1-1-1,1 0 0,0 0 1,0 0-1,1-1 1,0 1-1,0-1 0,0 0 1,1 0-1,-1-1 1,1 0-1,0 0 1,1 0-1,-1-1 0,0 0 1,1 0-1,0 0 1,0-1-1,9 2 0,1 0 60,1-1 0,0 0 0,0-1 0,0-1 0,0-1 0,1 0-1,23-4 1,-39 3-89,24-2 146,-1-2 0,0-1-1,0-1 1,44-18-1,-65 23-147,0 0 0,0 0 0,0-1 0,-1 0 0,1 0 0,-1 0 0,1-1 0,-1 1 0,0-1 0,-1 0 0,1 0 0,-1 0 0,0 0-1,0-1 1,0 0 0,0 1 0,-1-1 0,0 0 0,0 0 0,0 0 0,0-1 0,-1 1 0,0 0 0,0-1 0,-1 1 0,1 0 0,-1-1 0,0 1-1,-1-1 1,1 1 0,-2-6 0,-1 0-39,0 0 0,-1 1-1,0 0 1,0 0-1,-1 0 1,-1 0 0,1 1-1,-2 0 1,1 0 0,-1 0-1,0 1 1,-1 0 0,0 0-1,0 1 1,-1 0 0,0 1-1,0 0 1,-15-8 0,7 6-30,0 0 0,-1 1 0,0 1 0,0 1 1,0 1-1,-1 0 0,1 1 0,-1 1 0,0 1 0,-23 1 1,-2 2-89,0 3 1,0 1-1,-47 13 1,76-15 93,-1 1 0,1 1 0,1 0 0,-1 1 0,1 0 0,0 1 0,1 0 0,0 2 0,0-1 0,1 2 0,-22 22 0,31-30 28,0 1-1,0 0 1,0-1-1,1 1 1,0 0-1,-1 1 0,1-1 1,1 0-1,-1 0 1,0 1-1,1-1 1,0 1-1,0-1 0,1 1 1,-1 0-1,1-1 1,0 1-1,0 0 1,2 8-1,0-7 11,0 0-1,0-1 1,1 1-1,0-1 1,0 0-1,0 0 1,1 0-1,-1 0 1,1-1 0,0 1-1,1-1 1,-1 0-1,8 5 1,3 1 3,1 0 0,0-1 0,1-1 0,0 0 0,0-1 0,1-1 0,-1-1 0,33 5 0,-27-8-127,-1-1 0,1-1 0,0-1 0,-1-1 0,0-1 0,1-1 0,-1-1 0,0-1 0,-1 0 0,0-2 0,0-1 0,0 0 0,-1-2 0,-1 0 0,32-24 0,-42 27-23,0 0 1,-1-1 0,0 0-1,12-15 1,-19 22 136,0 1 0,0-1 0,0 1 0,0-1 0,0 1 1,0-1-1,0 0 0,0 1 0,-1-1 0,1 0 0,-1 0 0,1 1 0,-1-1 0,0 0 0,0 0 1,1 0-1,-1 0 0,-1 0 0,1 1 0,0-1 0,0 0 0,-1 0 0,1 0 0,-1 1 0,1-1 1,-1 0-1,0 0 0,0 1 0,0-1 0,0 1 0,0-1 0,0 1 0,0-1 0,0 1 0,0 0 1,-1-1-1,-2-1 0,4 3 22,-1-1 0,0 1 1,0-1-1,1 1 0,-1-1 1,0 1-1,0 0 0,0-1 0,0 1 1,0 0-1,0 0 0,0 0 1,1 0-1,-1-1 0,0 1 1,0 1-1,0-1 0,0 0 0,0 0 1,0 0-1,0 0 0,0 1 1,0-1-1,0 0 0,1 1 1,-1-1-1,0 0 0,0 1 0,0-1 1,1 1-1,-1 0 0,0-1 1,1 1-1,-1 0 0,0-1 1,1 1-1,-1 0 0,1 0 0,-1-1 1,1 1-1,-1 0 0,1 0 1,0 0-1,-1 0 0,1 0 1,0-1-1,0 2 0,-9 44 468,10-36-361,0 0-1,1-1 1,0 1-1,1-1 1,0 1 0,1-1-1,-1 0 1,2 0-1,-1-1 1,1 1-1,1-1 1,-1 0-1,1 0 1,1-1-1,0 0 1,10 9-1,3 2 214,2-1-1,0 0 0,1-2 1,39 20-1,-54-31-423,1-1 0,-1 1-1,1-2 1,0 1 0,0-1-1,0-1 1,0 0 0,0 0 0,0-1-1,0 0 1,1 0 0,-1-1-1,0 0 1,0-1 0,0 0-1,0 0 1,-1-1 0,1 0-1,-1-1 1,1 0 0,10-6 0,-3 0-778,-1-1 0,0 0 0,-1-1 0,-1-1 0,1 0 0,-2-1 0,0 0 0,-1-1 0,17-28 0,12-30-2091</inkml:trace>
</inkml:ink>
</file>

<file path=ppt/ink/ink3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3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2944,'1'20'7172,"-4"17"-4995,1 13-2033,-14 358 7770,15-359-7336,-6 646 5500,7-674-5958,9 185 685,-6-177-709,1 0 1,2-1 0,0 0-1,20 52 1,-25-78-103,0 1 0,-1-1-1,1 0 1,1 1 0,-1-1 0,0 0-1,0 0 1,1 0 0,-1 0 0,1 0-1,0 0 1,0 0 0,0-1 0,0 1-1,0 0 1,0-1 0,0 0 0,0 1-1,0-1 1,1 0 0,-1 0 0,0-1-1,1 1 1,-1 0 0,1-1 0,-1 1 0,1-1-1,-1 0 1,1 0 0,-1 0 0,1 0-1,-1 0 1,1 0 0,3-2 0,5-2-258,0 0 0,0-1 0,0-1 1,-1 1-1,0-2 0,9-7 0,1 1-487,87-48-3839,-73 44 1487,-2-1 0,0-2 0,53-43 0,-50 23 266</inkml:trace>
</inkml:ink>
</file>

<file path=ppt/ink/ink3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3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7680,'9'-3'3840,"77"18"-4992,-62-6 8575,16 3-6655,26-3 128,20-1 256,8-5 128,-3 7-1792,-2-23 0,-18 5-256,-20-1 0,-21 14-1792,-45 3 129</inkml:trace>
</inkml:ink>
</file>

<file path=ppt/ink/ink3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4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548 70 2432,'0'-3'163,"0"0"-1,-1 0 1,1 0 0,-1 0-1,1 0 1,-1 1 0,0-1 0,0 0-1,0 0 1,0 1 0,-1-1-1,1 0 1,-1 1 0,0-1 0,0 1-1,1 0 1,-1 0 0,-1 0-1,1 0 1,0 0 0,0 0-1,-1 0 1,1 1 0,-1-1 0,0 1-1,1 0 1,-1-1 0,0 1-1,0 1 1,0-1 0,0 0 0,1 1-1,-1-1 1,0 1 0,0 0-1,-3 0 1,-9 0 71,1 0 0,0 1 0,-1 0 0,1 1 0,0 1 0,-19 6 0,-1 2 239,0 2-1,0 1 0,1 1 1,-35 23-1,56-30-365,-1 1 0,1 0 0,0 0 1,1 1-1,0 0 0,1 1 0,0 1 0,0 0 0,1 0 0,1 0 1,0 1-1,-10 23 0,16-29-70,0 0-1,1 0 1,-1 1 0,1-1 0,1 0-1,-1 0 1,1 1 0,1-1 0,-1 0-1,1 1 1,0-1 0,1 0 0,0 0-1,0 0 1,0 0 0,1 0 0,0-1-1,1 1 1,-1-1 0,1 0 0,0 1-1,1-2 1,-1 1 0,11 8 0,-2-1 22,0-1 1,1-1-1,1 0 1,0-1 0,1-1-1,-1 0 1,2-1-1,-1 0 1,19 4 0,3-2-97,1-3 0,-1-1 1,1-1-1,0-3 1,1-1-1,-1-1 1,0-3-1,0-1 0,-1-2 1,1-1-1,-1-3 1,-1-1-1,38-16 1,-53 17-602,-1-1-1,0-1 1,0-1 0,-1 0 0,-1-2 0,-1-1 0,0 0 0,-1-1 0,0-1 0,15-21 0,9-30-1303</inkml:trace>
</inkml:ink>
</file>

<file path=ppt/ink/ink3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5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3 4480,'-21'-3'1171,"28"11"778,17 18 51,-7 4-1534,-1 0 0,-2 1 0,14 44 0,2 4-261,44 110 1288,-8 4 1,-9 2-1,41 255 0,-72-317-426,-9-264 21,-9 84-1098,2 1 0,20-59 0,-24 89-7,0 1 0,1 0 1,0 0-1,1 0 0,0 1 1,2 1-1,-1-1 0,2 2 1,0-1-1,17-15 0,-24 25 16,-1 1 0,1-1 0,0 0 0,0 1 0,0 0 0,0 0-1,0 0 1,0 1 0,1-1 0,-1 1 0,1 0 0,-1 0 0,1 1 0,-1-1-1,1 1 1,-1 0 0,1 0 0,5 2 0,-3-1 21,-1 1 0,0 0 1,1 1-1,-1 0 0,0 0 1,0 0-1,0 1 0,-1 0 1,1 0-1,-1 0 0,5 6 1,8 9 109,-1 2 0,-1 0 0,-1 1 0,0 1 0,10 24 0,3 12 163,-2 1 1,-3 1-1,21 90 0,-42-135-139,-7-19-335,-5-25-922,10 18 365,1-1 1,0 1-1,0-1 1,1 1-1,0 0 1,1-1 0,1 1-1,-1 1 1,1-1-1,1 0 1,0 1-1,0 0 1,1 0-1,0 1 1,1-1-1,14-14 1,-14 17 398,0-1-1,0 1 1,1 0 0,0 1 0,0 0-1,15-7 1,-15 10 664,0 0 0,0 1 0,0 0 0,0 0 1,0 1-1,0 0 0,0 0 0,0 1 0,13 2 0,34 1 1437,-16-5-1107,1-2 0,-1-2 0,0-2 0,-1-1 0,0-2 0,0-2 0,-1-1 0,0-2 0,40-23-1,-68 33-562,-1 0-1,0-1 1,0 0-1,-1-1 1,0 0-1,0 0 1,0 0-1,-1-1 1,0 0-1,-1 0 1,1-1-1,4-10 1,-9 15-69,0 0-1,0 1 1,0-1 0,0 0 0,-1 0 0,1 0 0,-1 0-1,0 0 1,0 0 0,-1 0 0,1 0 0,-1 0 0,0 0-1,0 0 1,0 0 0,0 0 0,-1 0 0,0 1 0,1-1-1,-1 1 1,-1-1 0,1 1 0,0 0 0,-1 0 0,0 0-1,0 0 1,0 0 0,0 0 0,0 1 0,0 0 0,-6-4-1,1 2 5,1 0-1,-1 0 0,0 1 0,0 0 1,-1 0-1,1 1 0,-1 0 0,1 0 1,-1 1-1,1 0 0,-1 1 0,0 0 1,0 0-1,1 1 0,-1 0 0,1 1 0,-1-1 1,1 2-1,-1-1 0,1 1 0,-13 7 1,6-3 50,-1 1 1,2 0-1,-1 2 0,1-1 1,1 2-1,0 0 1,0 0-1,1 1 1,1 1-1,-13 17 1,17-20 2,0 1 1,1 0 0,0 1 0,0 0-1,2-1 1,-1 2 0,1-1 0,1 0-1,1 1 1,-1 0 0,2-1 0,-1 15-1,3-16 8,0 0 0,0 0 0,1 0 0,1 0 0,-1-1 0,2 1 0,0-1-1,0 0 1,1 0 0,0 0 0,0 0 0,1-1 0,1 0 0,8 10 0,-2-4 8,1-2 0,0 1 0,1-2 1,1 0-1,0 0 0,0-2 0,1 0 1,1-1-1,-1-1 0,1 0 0,1-1 1,-1-2-1,1 1 0,21 2 0,-23-6-694,0 0-1,0-2 0,0 1 1,0-2-1,0 0 1,0-1-1,0-1 0,0-1 1,-1 0-1,20-8 0,1-3-2387,-14 9 21</inkml:trace>
</inkml:ink>
</file>

<file path=ppt/ink/ink3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5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1 198 3712,'177'-6'8522,"-81"-3"-7644,-1-3 0,117-32 1,-195 38-777,1 0 0,-1-1 0,0 0 0,-1-2-1,1 0 1,-2-1 0,0 0 0,28-25 0,-42 33-164,0 1 1,0 0-1,0-1 0,0 1 0,0-1 0,0 1 1,0-1-1,0 0 0,-1 1 0,1-1 1,-1 0-1,1-2 0,-4-1-1471,-9 14-888,-13 24-1440,15-19 1941</inkml:trace>
</inkml:ink>
</file>

<file path=ppt/ink/ink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1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15 5248,'-29'-6'2560,"35"-3"-3200,-6 9 3840,7 4-3584,3-4 128,1 0-1536,1 0 128,9 11 1408,2-11 0</inkml:trace>
</inkml:ink>
</file>

<file path=ppt/ink/ink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2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 5888,'-9'20'2944,"9"113"-4352,0-94 5376,-6 16-3968,-2 20 0,-1 7-1152,-6 3 128,-4 2 128,-10-12 128</inkml:trace>
</inkml:ink>
</file>

<file path=ppt/ink/ink3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6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835 22 2176,'-1'-2'255,"0"0"-1,-1 1 1,1-1-1,0 1 1,-1-1 0,0 1-1,1 0 1,-1 0 0,0-1-1,1 1 1,-1 0-1,0 1 1,0-1 0,0 0-1,0 0 1,0 1-1,0-1 1,0 1 0,0 0-1,0 0 1,0-1 0,0 1-1,-1 1 1,-1-1-1,-22 5-369,24-4 192,1 0-1,-1 0 0,1 1 0,0-1 0,-1 0 0,1 1 0,0-1 0,0 1 1,0-1-1,0 1 0,0 0 0,0-1 0,0 1 0,1 0 0,-1-1 1,1 1-1,-1 0 0,1 0 0,0 0 0,-1 3 0,-3 44 1102,3-44-1011,1 22 280,1 0 0,1 1-1,1-1 1,1-1-1,9 32 1,50 127 1052,0 0-558,-46-122-520,-3 1 1,-2 0-1,4 115 0,-16-170-347,-1-1-1,1 0 0,-2 1 0,1-1 0,-1 0 0,-1 0 0,1 0 1,-1 0-1,-1 0 0,1-1 0,-1 0 0,-1 1 0,1-1 0,-1-1 0,-1 1 1,1-1-1,-1 0 0,0 0 0,0 0 0,-1-1 0,1 0 0,-1 0 1,-1-1-1,1 0 0,0 0 0,-1-1 0,-9 3 0,-13 4 155,0-1-1,0-2 1,-1-1 0,0-1-1,-55 1 1,44-6-106,0-1 1,1-2 0,-1-3-1,1-1 1,0-1 0,1-3-1,0-1 1,1-2 0,0-2-1,1-1 1,-52-33 0,88 49-124,-1 0 0,1-1 0,-1 0 0,1 1 0,-1-1 0,1 0 0,0 0 1,0 0-1,0 0 0,0-1 0,1 1 0,-1-1 0,0 1 0,1-1 0,0 1 0,-2-6 1,2 5-38,1 1 0,0-1 1,0 1-1,0-1 1,0 1-1,1 0 0,-1-1 1,0 1-1,1-1 0,0 1 1,0 0-1,0-1 1,0 1-1,0 0 0,0 0 1,2-3-1,6-6-451,1 0-1,0 1 1,1 0-1,0 0 1,18-11-1,-11 7-612,-10 8 538,-1 2-1,1-1 1,0 1-1,1 1 1,-1-1-1,1 1 1,-1 1-1,1 0 0,0 0 1,17-1-1,-1-1-840,26-5-1411</inkml:trace>
</inkml:ink>
</file>

<file path=ppt/ink/ink3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6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2176,'0'0'102,"0"0"1,0 0 0,0-1-1,0 1 1,0 0-1,0 0 1,0-1-1,0 1 1,0 0-1,0 0 1,0-1 0,0 1-1,0 0 1,0-1-1,0 1 1,0 0-1,0 0 1,1 0-1,-1-1 1,0 1 0,0 0-1,0 0 1,0-1-1,0 1 1,1 0-1,-1 0 1,0 0-1,0-1 1,0 1 0,1 0-1,-1 0 1,0 0-1,0 0 1,0 0-1,1 0 1,-1-1-1,0 1 1,0 0 0,1 0-1,-1 0 1,0 0-1,0 0 1,1 0-1,-1 0 1,0 0-1,0 0 1,1 0 0,-1 0-1,29-8 2162,37-3-337,101 10 2827,-104 3-3065,65-6 0,-108 2-1727,1-1 0,-1-1 0,1-1 0,-1 0 0,0-2 1,-1 0-1,22-12 0,-40 18-172,0 1 0,0 0 1,0-1-1,0 1 1,0 0-1,1 0 0,-1-1 1,0 1-1,0 0 0,0 0 1,0 0-1,0 1 0,1-1 1,-1 0-1,0 0 0,0 1 1,0-1-1,0 0 0,2 2 1,-3-2 108,1 0 0,-1 0 1,1 1-1,-1-1 0,0 0 0,1 1 1,-1-1-1,1 0 0,-1 1 1,0-1-1,1 0 0,-1 1 0,0-1 1,0 0-1,1 1 0,-1-1 1,0 1-1,0-1 0,0 1 0,0-1 1,1 1-1,-1-1 0,0 1 1,0-1-1,0 1 0,0-1 1,0 1-1,0-1 0,0 0 0,0 1 1,0-1-1,-1 1 0,1-1 1,0 1-1,0-1 0,0 1 0,0-1 1,-1 1-1,1-1 0,0 0 1,0 1-1,-1-1 0,1 1 0,-1-1 1,-20 14-2460</inkml:trace>
</inkml:ink>
</file>

<file path=ppt/ink/ink3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7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12 135 2560,'-7'-4'-445,"3"-2"4599,10 16 2142,-4-6-6200,-1-1 0,1 0-1,-1 1 1,1-1 0,0 0 0,0 0 0,0-1-1,1 1 1,-1 0 0,1-1 0,-1 1 0,1-1-1,0 0 1,0 0 0,0 0 0,0 0 0,0-1-1,1 1 1,-1-1 0,0 0 0,1 1 0,-1-2-1,1 1 1,6 0 0,-4-1-47,-1 0 0,1-1 0,-1 0 0,1 0 0,-1-1 0,0 0 0,1 0 0,-1 0 0,0 0 0,0-1 0,0 0 0,-1 0 0,1 0 0,-1-1 0,7-5 0,-9 7-24,1 0 0,0-1 1,-1 1-1,1-1 0,-1 0 1,0 1-1,0-1 1,0 0-1,0 0 0,-1-1 1,1 1-1,-1 0 1,0 0-1,0-1 0,0 1 1,0-1-1,0 1 0,-1-1 1,0 1-1,0-1 1,0 1-1,0-1 0,0 0 1,-1 1-1,1-1 1,-1 1-1,0 0 0,0-1 1,0 1-1,-1 0 1,-2-6-1,1 6-12,1-1-1,-1 1 1,0-1 0,-1 1 0,1 0-1,-1 0 1,1 1 0,-1-1-1,0 1 1,0-1 0,0 1 0,0 1-1,0-1 1,0 0 0,0 1 0,-1 0-1,1 0 1,-1 0 0,1 1 0,-1-1-1,1 1 1,-1 0 0,1 0-1,-9 2 1,9-1-19,0-1 0,1 1-1,-1 0 1,0 0 0,0 1 0,1-1 0,-1 1-1,1 0 1,-1 0 0,1 0 0,0 0-1,0 0 1,0 1 0,0-1 0,0 1 0,1 0-1,-1 0 1,1 0 0,-1 0 0,1 1-1,0-1 1,1 1 0,-3 3 0,4-7-11,0 1 1,0 0-1,0-1 1,0 1-1,-1-1 1,1 1-1,0 0 1,0-1-1,0 1 0,0 0 1,0-1-1,1 1 1,-1-1-1,0 1 1,0 0-1,0-1 1,1 1-1,-1-1 1,0 1-1,0 0 0,1-1 1,-1 1-1,1-1 1,-1 1-1,0-1 1,1 1-1,-1-1 1,1 0-1,-1 1 1,1-1-1,-1 0 1,1 1-1,-1-1 0,1 0 1,0 1-1,-1-1 1,1 0-1,-1 0 1,1 0-1,0 0 1,-1 0-1,2 1 1,32 0-1400,-31-1 1175,31-1-945,58-6-1489,-26-13 627</inkml:trace>
</inkml:ink>
</file>

<file path=ppt/ink/ink3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8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1 149 3328,'0'1'61,"1"-1"0,-1 1 0,0-1 0,1 1 0,-1-1 0,0 1 0,1-1 0,-1 1 0,1-1 0,-1 0 0,1 1 0,-1-1 0,1 0 0,-1 1 0,1-1 0,-1 0 0,1 0 1,0 0-1,-1 1 0,1-1 0,-1 0 0,1 0 0,-1 0 0,1 0 0,0 0 0,-1 0 0,1 0 0,-1 0 0,1 0 0,0-1 0,-1 1 0,1 0 0,-1 0 0,2-1 0,20-10 642,-17 8-193,37-10 2847,16 10-2636,-29 3 65,42-6-227,0-3 0,-1-3 0,0-3 0,108-40 0,-154 43-1094,-23 12 475,-1 0 1,0 0 0,1 0 0,-1 0 0,0 0-1,1 0 1,-1 0 0,0 0 0,1-1-1,-1 1 1,0 0 0,1 0 0,-1 0-1,0-1 1,1 1 0,-1 0 0,0 0 0,0-1-1,1 1 1,-1 0 0,0 0 0,0-1-1,0 1 1,0 0 0,1-1 0,-1 1-1,0 0 1,0-1 0,0 1 0,0 0-1,0-1 1,0 1 0,0 0 0,0-1 0,0 1-1,0 0 1,0-1 0,0 1 0,0 0-1,0-1 1,0 1 0,0-1 0,0 1-1,0 0 1,-1-1 0,1 1 0,0 0 0,0 0-1,0-1 1,-1 1 0,1 0 0,0-1-1,0 1 1,-1 0 0,1 0 0,0 0-1,0-1 1,-1 1 0,1 0 0,0 0 0,-1 0-1,0-1 1,-4 2-1690,-5 5-43</inkml:trace>
</inkml:ink>
</file>

<file path=ppt/ink/ink3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8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629 0 3968,'-1'6'692,"0"1"-1,1-1 1,0 0 0,0 0 0,0 1 0,1-1-1,0 0 1,0 0 0,4 9 0,3 33 475,-2 29-415,4 1 0,3-2 0,40 133 0,-30-130-492,-3 0 0,-4 1 1,-3 1-1,3 130 0,-17-178-91,-1 1-1,-2 0 1,-1-1-1,-2 1 1,-1-1-1,-2-1 1,-1 0-1,-1 0 1,-28 49-1,34-71-91,0-1 0,-1 0 0,0 0 0,-1 0 0,0-1 0,0 0 0,-1 0 0,0-1 0,0 0 0,-1-1 0,0 0 0,0-1 0,0 0 0,-1 0 0,1-1 0,-1 0 0,0-1 0,-1 0 0,1-1-1,0-1 1,-1 1 0,1-2 0,-1 0 0,1 0 0,-1-1 0,1 0 0,-20-5 0,-3-1 55,0-2 1,1-1-1,1-2 0,0-1 1,-44-24-1,61 28-91,0-1-1,1 0 1,0-1 0,1 0-1,0-1 1,0-1 0,2 0-1,-1-1 1,2 0 0,0-1-1,1 0 1,-11-22 0,18 31-49,0 1 0,1 0 0,0-1-1,0 1 1,0-1 0,1 1 0,0-1 0,0 1 0,0-1 0,0 1 0,1-1 0,0 1 0,0 0 0,1-1 0,0 1 0,-1 0 0,2 0 0,-1 0 0,1 0 0,-1 0 0,1 1 0,0-1 0,1 1-1,-1 0 1,1-1 0,0 2 0,6-6 0,3-2-478,1-1-1,0 2 1,0 0-1,2 0 1,-1 2-1,1 0 1,22-8-1,-22 10-473,0 1 1,0 1-1,1 0 0,-1 1 0,1 1 0,0 1 0,0 0 0,-1 1 0,28 4 0,-2 1-1472</inkml:trace>
</inkml:ink>
</file>

<file path=ppt/ink/ink3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8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 3584,'-28'-1'2006,"37"5"2489,27 3 15,-12-4-4407,71 3 1581,1-5 0,121-14 1,-187 10-1469,104 3 808,-133 0-1060,0 0-1,1-1 0,-1 1 0,0 0 1,0 0-1,0 0 0,0 1 0,0-1 1,0 0-1,0 0 0,0 0 0,0 1 1,0-1-1,0 1 0,0-1 0,0 1 1,0-1-1,0 1 0,0-1 0,0 1 1,0 0-1,-1-1 0,1 1 0,1 1 0,-2-1-74,0 0 0,0 0 0,0 0 0,0 0 0,0 0-1,0 0 1,0 0 0,-1 0 0,1 0 0,0 0 0,-1 0-1,1 0 1,0 0 0,-1 0 0,1 0 0,-1 0 0,1 0-1,-1 0 1,-1 1 0,-3 4-741,0 0 0,-1-1 0,0 1 0,-11 8 0,-4-1-1729</inkml:trace>
</inkml:ink>
</file>

<file path=ppt/ink/ink3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9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 4352,'0'-17'2176,"30"1"-1152,-20 11 2176,-1-7-2816,12 16 0,-2-4 0,7 8 128,-1-3-768,0 3 128,-1-8 384,1 4 0,1-4-896,-10 0 128,-1 0-1024,0 4 0</inkml:trace>
</inkml:ink>
</file>

<file path=ppt/ink/ink3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09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 4736,'45'-21'2304,"71"4"-1664,-86 14 3328,4-1-3968,2 4 0,-11 0 0,-1 0 0,-8 4-384,-5-1 0,-7 1-1024,-4 6 0</inkml:trace>
</inkml:ink>
</file>

<file path=ppt/ink/ink3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0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8 113 2688,'-7'-14'2106,"22"16"980,18 4-961,55 1-594,-61-3-1238,0-2 0,33-1 1,366-48 3354,-401 44-3563,0-2 0,-1-1 1,1-1-1,-1-1 0,35-17 0,-58 25-102,0 0 0,0-1 0,0 1 0,-1 0 0,1-1 0,0 1 0,0-1 0,0 1-1,-1-1 1,1 0 0,0 1 0,-1-1 0,1 1 0,0-1 0,-1 0 0,1 0 0,-1 1-1,1-1 1,-1 0 0,1 0 0,-1 0 0,1 0 0,-1-1 0,-18-1-1199,-33 10-1573,21 1 741</inkml:trace>
</inkml:ink>
</file>

<file path=ppt/ink/ink3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0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799 0 3200,'-2'0'100,"1"0"-1,0 1 1,-1-1 0,1 0-1,0 1 1,0-1 0,-1 1 0,1-1-1,0 1 1,0 0 0,0-1 0,0 1-1,0 0 1,0 0 0,0 0-1,0 0 1,0 0 0,0 0 0,0 0-1,0 0 1,1 0 0,-1 0-1,1 0 1,-1 1 0,0-1 0,1 0-1,0 0 1,-1 1 0,1-1-1,0 0 1,0 1 0,0-1 0,0 0-1,0 1 1,0-1 0,0 3 0,2 6 702,-1 1 0,2 0 0,6 20 0,0-1-276,11 48 590,42 109 0,-37-122-452,-3 1 0,17 94 0,-32-107-420,-3 1 0,-2 1 1,-3-1-1,-2 0 0,-2 0 1,-3-1-1,-2 1 0,-2-2 1,-3 0-1,-23 56 0,34-96-146,0-1-1,-1 0 0,0 0 0,-1 0 0,-1-1 0,1 1 0,-2-2 0,1 1 0,-1-1 0,-1 0 1,0 0-1,0-1 0,0-1 0,-1 1 0,0-2 0,-1 1 0,1-1 0,-1-1 0,-1 0 0,1-1 1,0 0-1,-1 0 0,0-1 0,0-1 0,0 0 0,0-1 0,0 0 0,-21-1 0,-5-2 88,0-1-1,1-1 0,-1-3 0,1-1 1,1-1-1,0-2 0,0-2 0,1-1 1,1-2-1,-38-23 0,58 30-132,0 0-1,0-1 1,2-1-1,-1 0 1,1 0-1,1-1 1,0-1-1,0 0 1,2 0 0,0-1-1,-13-26 1,20 36-69,1 1 0,0-1 0,0 0 0,0 0 0,1 1 0,-1-1 1,1 0-1,0 0 0,0 0 0,0 0 0,1 1 0,-1-1 0,1 0 1,0 0-1,0 1 0,0-1 0,1 0 0,-1 1 0,1-1 0,0 1 1,0 0-1,0 0 0,0 0 0,1 0 0,-1 0 0,1 0 0,0 0 1,0 1-1,0-1 0,5-3 0,7-3-209,1 0 0,-1 1 1,1 0-1,1 1 0,17-5 0,-6 2-855,0 2 1,1 0-1,-1 2 0,1 1 0,1 2 0,-1 0 0,0 2 1,36 3-1,-14 7-1735</inkml:trace>
</inkml:ink>
</file>

<file path=ppt/ink/ink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3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0 195 1408,'27'16'3280,"-25"-15"-3107,0-1 0,0 1 0,0 0 0,0 0 0,0 0 0,0 0 0,-1 0 0,1 0 0,0 0 1,-1 1-1,1-1 0,-1 1 0,1-1 0,-1 1 0,0 0 0,1-1 0,-1 1 0,0 0 0,1 3 0,11 40-29,-2-5 840,23 57 0,-16-54-468,-10-22-355,1 0-1,1 0 0,1-1 1,18 27-1,-26-43-147,0 0 1,0 0-1,1-1 0,-1 1 1,1-1-1,0 0 0,0 0 0,0 0 1,0 0-1,1-1 0,-1 1 1,1-1-1,-1 0 0,1-1 1,0 1-1,0-1 0,0 0 1,0 0-1,0 0 0,0-1 0,0 0 1,0 0-1,0 0 0,0-1 1,7-1-1,0-1 10,1-2 1,-1 1-1,-1-2 0,1 1 1,-1-2-1,0 1 0,0-2 1,-1 1-1,0-2 0,0 1 1,-1-1-1,0 0 1,-1-1-1,0 0 0,0-1 1,7-12-1,0-4 35,0 0 1,-2-1-1,-1-1 0,-1 0 0,11-47 1,-22 73-51,10-32 115,-2 0 0,-2 0 0,-1-1 0,-2 0 0,-2-46 0,-7 61 65,-4 18 157,9 4-322,-1 0-1,1 1 1,0-1 0,0 0-1,-1 1 1,1-1-1,0 1 1,0-1-1,0 1 1,0 0-1,1-1 1,-1 1-1,0 0 1,1 0-1,-1-1 1,1 1-1,-1 3 1,-2 21 69,1-1-1,0 1 1,2-1-1,1 1 1,1-1 0,2 1-1,0-1 1,1 0-1,2-1 1,9 26 0,-3-18-20,1-1 1,2-1-1,1 0 0,1-1 1,1-1-1,46 51 1,-60-73-465,1-1 0,0 0 0,0 0 1,1 0-1,-1-1 0,1 0 0,0 0 1,0-1-1,0 0 0,12 4 0,-8-9-1549,-2-11 0</inkml:trace>
</inkml:ink>
</file>

<file path=ppt/ink/ink3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1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42 4864,'-21'0'2432,"47"0"-2432,-7-3 4608,6 3-3968,11-4 0,9-6 384,1 10 128,3-7-1408,6-3 0,0 7 896,6-1 0,-16 4-512,-11 0 127,-9 0-1662,-4 13-1,-12-9-640,-9 0 0</inkml:trace>
</inkml:ink>
</file>

<file path=ppt/ink/ink3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1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4352,'2'0'136,"0"0"-1,0 0 1,1 0-1,-1 0 1,0 0 0,0 1-1,0-1 1,0 1 0,0 0-1,0-1 1,0 1 0,0 0-1,0 0 1,0 0 0,0 1-1,0-1 1,-1 0-1,1 1 1,-1-1 0,1 1-1,-1-1 1,2 3 0,5 4 584,117 93 4930,34 59-5007,-134-135-494,0 0 1,2-1-1,1-2 0,1-1 1,31 18-1,-59-38-272,0-1 1,0 1-1,-1 0 0,1-1 1,0 1-1,0-1 0,0 1 1,0-1-1,0 1 0,0-1 1,0 1-1,0-1 0,0 0 1,0 0-1,0 0 0,0 1 1,0-1-1,0 0 0,0 0 1,0 0-1,0-1 0,0 1 1,0 0-1,0 0 0,0 0 1,0-1-1,0 1 0,0-1 1,0 1-1,-1 0 0,1-1 1,0 0-1,0 1 0,0-1 1,0 1-1,-1-1 0,1 0 1,0 0-1,-1 1 0,1-1 1,-1 0-1,1 0 0,-1 0 1,1 0-1,-1 0 0,1 0 1,0-1-1,5-21-1818</inkml:trace>
</inkml:ink>
</file>

<file path=ppt/ink/ink3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1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1 5248,'-36'55'2560,"-34"-23"-2816,40-15 4992,-4 17-4224,-17 4 0,-8 7 0,-2-3 128,6-13-896,10 1 0,5-13 384,10-6 0,15-1-1152,9-3 128,17-10-896,8-5 0</inkml:trace>
</inkml:ink>
</file>

<file path=ppt/ink/ink3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2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 4864,'15'-9'2432,"59"1"-2176,-43 1 3712,5 14-3328,19-3 0,15-4 256,0 0 128,15-11-1408,6 11 128,-17-6 768,-8 6 128,-11 0-1024,-15-4 0,-15 0-1280,-16 8 0,-9 6-256,-15-10 128</inkml:trace>
</inkml:ink>
</file>

<file path=ppt/ink/ink3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2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5120,'-4'20'2560,"-2"64"-2560,6-73 4736,0 16-4096,0 14 128,0 5 128,6-5 0,-2 5-1280,7-1 128,-7-7 768,11-4 0,-4-9-384,-7-8 128,-4 0-1152,-4-9 128,4-1-1280,0-7 0</inkml:trace>
</inkml:ink>
</file>

<file path=ppt/ink/ink3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2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3584,'11'4'1792,"50"-4"-384,-42-4 1920,11 14-2944,10 1 128,11-2 384,13-5 0,6 4-1152,-5 1 128,-8-9 640,-8 0 0,-9 0-384,-10-5 128,-5 1-896,-10-4 128,-6-1-1280,3 9 128</inkml:trace>
</inkml:ink>
</file>

<file path=ppt/ink/ink3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3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2 3584,'0'0'34,"0"-1"0,-1 1 0,1 0-1,0 0 1,-1 0 0,1 0 0,0 0 0,-1 0 0,1 0 0,0 0 0,-1 0-1,1 0 1,0 0 0,-1 0 0,1 0 0,-1 0 0,1 0 0,0 0 0,-1 0 0,1 0-1,0 0 1,0 1 0,-1-1 0,1 0 0,0 0 0,-1 0 0,1 1 0,0-1-1,0 0 1,-1 0 0,1 1 0,0-1 0,0 0 0,0 0 0,-1 1 0,1-1-1,0 0 1,0 1 0,0-1 0,0 0 0,0 1 0,0-1 0,-1 0 0,1 1 0,0-1-1,0 0 1,0 1 0,0-1 0,0 0 0,0 1 0,1 46 2968,9 65-1,-7-80-3159,10 48 780,34 121 1,-23-106 137,-16-63-532,17 66 713,24 202 0,-47-268-816,-1-1-1,-1 1 0,-2-1 1,-1 0-1,-2 1 0,-1-1 0,-1-1 1,-2 0-1,-1 0 0,-23 50 0,27-69-46,0-1 0,-1 1-1,0-1 1,-1-1 0,0 1-1,0-1 1,-1 0-1,0-1 1,0 0 0,-1-1-1,0 0 1,-1 0-1,0-1 1,1 0 0,-2-1-1,1-1 1,-1 1-1,1-2 1,-1 0 0,0 0-1,-1-1 1,1 0-1,0-1 1,-16-1 0,10-1 8,0 0 1,-1-2 0,1 0 0,1-1-1,-1-1 1,1 0 0,-1-2 0,1 0-1,1-1 1,0 0 0,0-1-1,0-1 1,1-1 0,1 0 0,-24-23-1,24 19-44,1 0-1,0-1 0,1-1 0,0 0 1,2 0-1,0-1 0,-9-22 0,17 34-104,-1 0-1,1 0 0,1-1 1,-1 1-1,1 0 1,0-1-1,0 1 1,1 0-1,0-1 0,0 1 1,0-1-1,1 1 1,0 0-1,0-1 1,1 1-1,0 0 0,0 0 1,0 0-1,1 0 1,0 0-1,0 0 1,0 1-1,1 0 0,0-1 1,0 1-1,7-7 1,-2 5-432,0 0 0,0 0 0,0 1 0,1 0 0,-1 1 0,2 0 0,-1 0 0,0 1 1,1 1-1,0 0 0,0 0 0,0 1 0,0 0 0,14 0 0,33 1-1958</inkml:trace>
</inkml:ink>
</file>

<file path=ppt/ink/ink3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3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25 5248,'-6'-3'2560,"27"-14"-2560,-12 13 4480,6 8-3840,10-4 0,11 0 256,13 9 0,-3-5-1280,-7 0 128,7-4 768,-6 3 0,-4-3-640,-2 6 0,-10-2-1280,3 4 0,1 1-512,3-9 0</inkml:trace>
</inkml:ink>
</file>

<file path=ppt/ink/ink3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3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4864,'0'-7'2432,"60"18"-2304,-35-15 3712,5 4-3840,4 0 128,12-7 0,-12 7 0,2-6-1408,-6 12 128,-11-6-256,-19 0 0</inkml:trace>
</inkml:ink>
</file>

<file path=ppt/ink/ink3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4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7424,'21'10'3712,"98"-20"-5248,-74 6 7680,7 1-6144,-3-1 128,-4 0-128,1-2 128,-3 3-1920,-1 3 128,-8 3-256,-24 7 0</inkml:trace>
</inkml:ink>
</file>

<file path=ppt/ink/ink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4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207 0 3712,'-6'0'587,"1"0"0,-1 1 0,1 0 0,-1 0 1,1 0-1,0 1 0,-1-1 0,-8 6 0,8-4-359,0 1-1,0 0 1,0 0-1,0 1 1,1-1-1,-5 7 1,-5 6-346,2 1 0,0 1 0,-14 28 0,9-16 774,16-28-630,0 0-1,0 1 1,0-1 0,0 1-1,1-1 1,-1 1-1,1-1 1,0 1 0,0 0-1,0 0 1,1 0 0,-1-1-1,1 1 1,0 0 0,0 0-1,0 0 1,1 0 0,-1-1-1,1 1 1,0 0-1,0 0 1,0-1 0,1 1-1,-1-1 1,1 1 0,0-1-1,3 4 1,0-1-2,1 0-1,0-1 1,0 1-1,1-1 1,-1-1-1,1 1 1,0-1-1,0-1 1,1 1-1,-1-1 1,1-1-1,10 3 1,31 7 188,98 8 0,-45-9 89,-65-5-201,-11-4 34,-1 1-1,1 1 1,0 2-1,-1 1 1,0 0-1,-1 2 1,0 1-1,29 16 1,-51-25-96,0 0 0,0 1 0,0-1 0,0 0 0,0 1 0,0-1 0,0 1 0,-1-1 0,1 1 0,-1 0 0,1 0 0,-1 0 0,0 0 0,1 0 0,-1 0 0,0 0 0,0 0 0,-1 0 1,1 0-1,0 1 0,-1-1 0,1 0 0,-1 1 0,0-1 0,0 0 0,0 1 0,0-1 0,0 0 0,-1 1 0,1-1 0,0 0 0,-1 0 0,0 1 0,0-1 0,1 0 0,-1 0 0,-1 0 1,1 0-1,0 0 0,0 0 0,-1 0 0,1 0 0,-1-1 0,1 1 0,-1 0 0,-2 1 0,-8 8 244,-1 0 1,-1 0-1,1-2 0,-29 16 0,11-9 50,-1-1-1,0-1 0,-1-2 1,0-2-1,-58 11 0,70-17-269,-1-2 0,1 0-1,-1-1 1,1-2 0,-1 0 0,1-1-1,0-1 1,0-1 0,0 0-1,-29-12 1,44 14-236,1 0 0,0 0-1,0 0 1,0-1 0,0 0 0,0 0 0,0 0-1,1-1 1,-1 1 0,1-1 0,-5-6-1,25 6-3558,9 3 1387,1-2-86</inkml:trace>
</inkml:ink>
</file>

<file path=ppt/ink/ink3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4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4736,'15'0'2304,"24"-4"-1024,-29-7 2304,11 18-3072,9-7 128,10 4 128,5 0 128,-5 1-1152,0-5 0,0 0 640,0-5 0,-4 1-1024,-6 0 0,-6-3-1152,1 14 0</inkml:trace>
</inkml:ink>
</file>

<file path=ppt/ink/ink3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15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0 500 4736,'11'-2'590,"-1"0"1,0-1 0,0 0-1,-1 0 1,1-1 0,-1 0-1,0-1 1,0 0-1,11-8 1,15-7 308,4 0-380,0-2 1,57-44-1,-82 55-410,-1-1 0,0 0-1,-1-2 1,0 1 0,-1-1 0,-1-1-1,0 0 1,-1 0 0,11-25-1,-13 24 63,19-54 411,-24 65-550,-1 1-1,0 0 1,-1-1-1,1 1 1,-1-1-1,0 1 1,0-1 0,0 1-1,-1 0 1,1-1-1,-1 1 1,0-1-1,-3-6 1,4 11-28,0-1 0,0 1 0,0-1 0,0 0 0,-1 1 0,1-1 0,0 1 0,-1-1 0,1 1 0,0-1 0,-1 1 0,1-1-1,0 1 1,-1-1 0,1 1 0,-1-1 0,1 1 0,-1 0 0,1-1 0,-1 1 0,0 0 0,1-1 0,-1 1 0,1 0 0,-1 0 0,0 0 0,1 0 0,-1-1 0,1 1 0,-1 0 0,0 0 0,1 0 0,-1 0 0,-1 1 0,-16 17 80,-6 36 34,17-24-103,1 0-1,1 1 1,1 0 0,2 0-1,1 0 1,4 42 0,37 187 121,-35-232-119,-3-20-2,0 0-1,-1 0 1,-1 0 0,1 0-1,-1 0 1,-1 0 0,1 0-1,-1 0 1,-1 0 0,-2 8-1,2-12-3,1 0 0,-1 0-1,0 0 1,-1 0-1,1-1 1,-1 0 0,0 1-1,1-1 1,-1 0-1,-1 0 1,1 0 0,0-1-1,-1 1 1,1-1 0,-1 0-1,0 0 1,0 0-1,0 0 1,0-1 0,-8 3-1,-8-1 19,0 0 1,-1 0-1,1-2 0,-1-1 0,1 0 0,-1-2 1,1 0-1,-37-9 0,-5 0-100,103 15 640,0-2 0,1-1-1,48-6 1,139-26-330,-103 13-3158,-83 13 658,-43 5 2195,1 0 0,-1 0 1,1 0-1,-1 0 0,1 0 0,-1 0 1,1 0-1,-1 0 0,1 0 1,-1 1-1,1-1 0,-1 0 1,0 0-1,1 0 0,-1 0 1,1 1-1,-1-1 0,1 0 1,-1 1-1,0-1 0,1 0 1,-1 1-1,0-1 0,1 0 1,-1 1-1,0-1 0,0 0 0,1 1 1,-1-1-1,0 1 0,0-1 1,0 1-1,0-1 0,1 1 1,-1-1-1,0 1 0,0 0 1,-6 19-2495</inkml:trace>
</inkml:ink>
</file>

<file path=ppt/ink/ink3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27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54 896,'9'-29'4160,"-8"26"-3781,-11 20-33,9-16-336,1 0 1,-1-1-1,0 1 0,1 0 1,-1 0-1,1 0 0,-1 0 1,1 0-1,-1 0 0,1 0 0,0 0 1,-1 0-1,1 0 0,0 0 1,0 0-1,0 0 0,0 0 1,0 0-1,0 0 0,0 0 0,0 0 1,0 0-1,0 0 0,1 0 1,-1 0-1,0 0 0,1 0 1,-1 0-1,1 0 0,-1 0 0,2 2 1,-1-3-4,1 1 0,-1-1 0,1 0 0,-1 0 0,1 1 0,0-1 0,-1 0 0,1 0 0,-1 0 0,1-1 0,0 1 0,-1 0 0,1-1 0,-1 1 0,1-1 0,-1 1 0,1-1 0,-1 0-1,3-1 1,-3 2-23,1-1 0,-1 1 0,1-1 0,-1 0 0,1 0 0,-1 1 0,0-1 0,1 0-1,-1 0 1,0-1 0,0 1 0,0 0 0,0 0 0,1 0 0,-2-1 0,1 1-1,0-1 1,0 1 0,0-1 0,-1 1 0,1-1 0,-1 1 0,1-1 0,-1 1 0,1-1-1,-1 0 1,0 1 0,0-1 0,0 1 0,0-1 0,0 0 0,0 1 0,-1-1-1,1 0 1,0 1 0,-1-1 0,1 1 0,-1-1 0,0 1 0,1-1 0,-1 1 0,0-1-1,0 1 1,-1-2 0,-7-2-645</inkml:trace>
</inkml:ink>
</file>

<file path=ppt/ink/ink3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29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965 384 1152,'1'-4'284,"-1"-1"1,1 1-1,0-1 0,0 0 1,1 1-1,-1 0 0,1-1 1,0 1-1,0 0 0,0 0 1,1 0-1,4-6 0,15-29 1140,21-46 5,-41 79-1279,3-3 119,-1-1-1,0 0 1,-1-1 0,0 1-1,0 0 1,1-15 0,-4 22-243,0 0 1,-1 0-1,1 0 1,-1 0-1,1 0 1,-1 0-1,0 0 1,0 0-1,-1 1 1,1-1-1,0 0 1,-1 1-1,1-1 1,-1 1 0,0-1-1,0 1 1,0 0-1,0 0 1,-1 0-1,1 0 1,0 0-1,-1 1 1,1-1-1,-1 1 1,0-1-1,1 1 1,-4-1-1,-17-7-12,0 2 0,0 0 0,-1 2 0,0 0 0,1 2 0,-2 0-1,1 2 1,0 1 0,0 0 0,0 2 0,0 1 0,0 1 0,0 1-1,1 1 1,0 1 0,0 1 0,1 1 0,0 1 0,-24 14 0,13-2 12,1 2 1,1 1 0,1 1-1,1 1 1,1 2 0,2 1-1,-44 65 1,33-36 58,3 1 1,3 2-1,-40 109 0,51-114 125,2 0 0,3 1 0,2 1 0,3 0 0,3 1 0,-1 103 0,10-137-87,1-1 0,0 1 0,2-1-1,1 0 1,1 0 0,1-1-1,21 43 1,-19-49-38,1-1 1,0 0-1,1-1 1,1-1-1,0 0 1,1 0-1,1-1 1,0-1-1,1-1 1,0 0-1,21 11 1,-24-16-72,1 0 0,0-1 0,0-1 1,0 0-1,0-1 0,1-1 0,0 0 1,0-1-1,-1 0 0,1-1 0,0-1 1,16-2-1,13-4 35,0-1 0,71-23-1,-97 25-38,-3-1 4,-1 0 0,1 0 0,-1-1 0,0-1 0,0 0 0,-1-1 1,0-1-1,-1 0 0,0 0 0,-1-1 0,0-1 0,0 0 0,14-21 0,-3-2 19,-2 0 0,0-1 0,-3-2 0,13-38 1,-2-37-397,-25 137 404,2-1 0,1-1 1,1 1-1,1-1 0,0 0 0,2-1 1,1 0-1,0-1 0,2 0 0,0 0 1,1-2-1,1 1 0,1-2 0,18 17 1,-30-31-33,-1 0 1,1-1 0,0 1 0,0-1 0,0 0 0,0 0 0,0-1 0,0 1 0,1-1 0,-1 0 0,0 0 0,1 0-1,-1-1 1,1 1 0,-1-1 0,0 0 0,1 0 0,6-2 0,-4 0-12,1 0-1,-2 0 1,1-1 0,0 0 0,0 0 0,-1-1-1,0 0 1,0 0 0,0 0 0,9-9-1,-7 6-376,0-1-1,-1 0 1,0-1-1,0 1 1,-1-1-1,0-1 0,0 1 1,-1-1-1,-1 0 1,0 0-1,0-1 1,-1 1-1,0-1 0,0 1 1,0-12-1,-4-1-1518,-4-1-22</inkml:trace>
</inkml:ink>
</file>

<file path=ppt/ink/ink3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29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 5504,'0'4'2688,"6"-8"-2944,-6 8 5632,-6 3-5248,3 3 0,-3 7 128,0-10 0,6 1-2048,12 5 128,-18-13 0,-4-24 0</inkml:trace>
</inkml:ink>
</file>

<file path=ppt/ink/ink3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0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51 286 1664,'4'-9'1604,"-9"19"1464,0 9-2637,1-1 0,0 1 0,2-1 0,0 1 0,2 0 0,0 0-1,0 0 1,5 20 0,-4-32-341,0-1 0,1 1-1,0 0 1,0-1-1,0 1 1,1-1-1,0 0 1,0 0 0,1 0-1,0 0 1,0-1-1,0 1 1,0-1 0,1 0-1,0 0 1,0-1-1,0 1 1,1-1 0,0 0-1,0-1 1,0 1-1,0-1 1,0-1-1,0 1 1,13 3 0,4-2 30,0-1 0,1 0 1,-1-2-1,1-1 1,-1 0-1,1-2 1,37-8-1,-41 6-42,0 0 0,0-2-1,0-1 1,-1 0 0,0-1 0,0-1 0,-1-1 0,33-24 0,-45 29-63,0 0 1,0-1-1,0 0 1,-1 0-1,0 0 1,0 0-1,0-1 1,-1 0-1,0 0 0,0 0 1,-1-1-1,0 1 1,-1-1-1,1 0 1,-1 0-1,-1 0 1,1 0-1,-1 0 1,-1 0-1,0 0 1,0 0-1,0 0 1,-1 0-1,0 0 1,-1 0-1,0 0 1,0 0-1,-4-9 1,-2-2-9,-1 0 1,-1 1 0,0 1-1,-2-1 1,0 2 0,0 0-1,-2 0 1,0 1 0,-1 1-1,-16-13 1,14 14-21,0 1 1,-1 1 0,0 0-1,-1 2 1,0 0-1,0 1 1,-1 1 0,0 1-1,-29-5 1,32 8-31,1 1 0,-1 0 0,1 2 0,-1 0 0,1 1 0,-1 0 0,1 1 0,-1 1 0,1 1 0,0 1 0,0 0 0,-18 8 0,30-11-20,1-1 0,0 1 0,-1 0 0,1 0-1,0 0 1,0 0 0,0 1 0,1-1 0,-1 1 0,0 0 0,1 0-1,0 0 1,0 0 0,0 0 0,0 0 0,0 0 0,0 1-1,1-1 1,0 1 0,0-1 0,-1 5 0,1-3-50,1-1-1,1 0 1,-1 1 0,1-1 0,-1 1-1,1-1 1,0 0 0,1 0 0,-1 1-1,1-1 1,0 0 0,0 0 0,0-1-1,0 1 1,1 0 0,-1-1 0,1 1-1,4 2 1,4 5-449,1 0 0,23 15 1</inkml:trace>
</inkml:ink>
</file>

<file path=ppt/ink/ink3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1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4864,'-25'45'2432,"65"27"-2048,-15-55 3584,11 8-3840,-2 3 0,21-7 256,26-8 128,5-13-2176,18-3 0,-4-28 256,-15-5 0</inkml:trace>
</inkml:ink>
</file>

<file path=ppt/ink/ink3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2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631 171 1792,'10'-13'-126,"-7"9"494,0-1-1,0 1 1,0 0-1,0-1 1,-1 0-1,3-7 1,-5 11-304,0 0 0,0 0 0,0 0 0,0 0 1,0 0-1,0 0 0,0 0 0,-1 0 0,1 0 0,0 0 0,0 0 1,-1 1-1,1-1 0,-1 0 0,1 0 0,-1 0 0,1 1 0,-1-1 1,0 0-1,1 0 0,-1 1 0,0-1 0,1 1 0,-1-1 0,0 0 1,0 1-1,0 0 0,1-1 0,-1 1 0,0-1 0,0 1 0,0 0 1,0 0-1,0-1 0,0 1 0,0 0 0,0 0 0,0 0 0,0 0 1,1 0-1,-1 0 0,0 0 0,-1 1 0,-38-5 473,12 0-244,0 2 1,0 1 0,-1 1 0,-29 4-1,30 0-38,-1 2 0,1 0 0,1 3 0,-1 0 0,1 1 0,1 2 0,-28 16 0,39-19-126,0 1-1,1 0 1,1 1-1,0 0 1,0 1 0,1 1-1,1 0 1,0 0-1,1 1 1,0 1 0,1 0-1,1 0 1,-8 17-1,15-28-101,0 0 0,-1 0-1,1-1 1,1 1 0,-1 0-1,0 0 1,1 0 0,0 0-1,0 0 1,0 0 0,0 0-1,1 0 1,0 0 0,0 0-1,0 0 1,0-1 0,2 6-1,0-4 9,1 1-1,-1 0 0,1-1 0,0 0 0,0 0 1,1 0-1,0-1 0,0 1 0,8 5 0,6 2 29,0-2-1,0 0 0,0-1 0,1 0 0,30 6 0,0-2 36,0-3-1,1-2 1,0-3 0,78 0 0,209-26 235,-291 17-259,-26 1-2,1 0 1,-1-2-1,0 0 1,26-11 0,-46 16-74,0-1 1,1 1-1,-1 0 1,0-1-1,1 1 1,-1 0 0,0 0-1,0 0 1,1 0-1,-1 0 1,0 0-1,0 0 1,1 1 0,-1-1-1,0 0 1,0 1-1,1-1 1,-1 1 0,0-1-1,0 1 1,0 0-1,0-1 1,0 1-1,0 0 1,0 0 0,0 0-1,0 0 1,0 0-1,0 0 1,-1 0 0,2 1-1,18 44-98,-10-21 62,-4-15 38,1 0 1,0 0-1,1-1 0,0 0 0,1-1 0,-1 0 0,1 0 1,1-1-1,0 0 0,0-1 0,0 0 0,1 0 1,-1-1-1,1-1 0,1 0 0,12 3 0,-6-2 38,0-1-1,1-1 1,0-1-1,-1 0 1,1-2-1,0 0 1,0-1-1,-1-1 1,31-6 0,-25 2 14,1-2 1,-1 0 0,0-1-1,-1-1 1,0-1 0,-1-2-1,0 0 1,-1-1 0,23-20-1,-35 26-39,-1 0 0,0 0 0,-1-1 1,0 0-1,-1 0 0,1-1 0,-2 0 0,1 0 0,-2 0 0,1-1 0,-1 1 0,-1-1 0,0 0 0,0 0 0,-1 0 1,-1-1-1,0 1 0,0 0 0,-1-1 0,-1 1 0,0 0 0,0-1 0,-3-10 0,-2 1-12,-1 1-1,0 0 1,-1 0 0,-1 0-1,-1 1 1,-1 1 0,-1 0-1,0 0 1,-1 1 0,-1 1-1,-1 0 1,0 1-1,-1 1 1,0 0 0,-1 1-1,-1 1 1,0 1 0,-1 0-1,0 1 1,0 1 0,-1 1-1,0 1 1,-1 0 0,0 2-1,-37-5 1,27 7-22,-1 2 0,1 1 1,-1 2-1,1 1 0,0 1 1,0 2-1,-37 11 0,47-11-7,1 1-1,0 1 0,0 1 0,1 0 1,0 2-1,0 0 0,1 1 0,1 1 0,0 1 1,1 0-1,-23 27 0,36-38-19,0 0 0,1 0 0,-1 0 0,1 0-1,0 1 1,0-1 0,0 1 0,1-1 0,-1 1 0,1 0-1,0-1 1,0 1 0,0 0 0,0 0 0,1 0 0,-1 0-1,1 0 1,0 0 0,1 0 0,-1 0 0,1 0 0,-1 0-1,1-1 1,0 1 0,0 0 0,1 0 0,-1-1 0,1 1 0,0-1-1,0 1 1,0-1 0,0 0 0,1 0 0,2 3 0,6 4-261,0 0 1,0-2 0,1 1 0,0-1-1,0-1 1,1 0 0,0-1 0,21 7-1,-4-3-325,1-2 1,32 6-1,66 2-1287</inkml:trace>
</inkml:ink>
</file>

<file path=ppt/ink/ink3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3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87 768,'9'-18'1472,"-4"19"-1138,1 0 0,-1 0-1,1 0 1,-1 1 0,0-1 0,1 1 0,-1 0 0,0 1 0,0 0-1,-1-1 1,8 6 0,27 13 993,-23-16-1071,1 0 0,0-1 0,0-1 0,0-1 0,0 0 0,1-1-1,-1-1 1,0-1 0,0 0 0,18-5 0,24-6 207,87-30 0,-139 40-428,37-12 64,-7 3 96,0-1-1,51-26 1,-141 57 338,28-3-379,1 1 0,1 1-1,0 1 1,-36 40 0,44-43-96,2 1 1,0 0 0,1 1-1,1 1 1,0-1-1,2 2 1,-11 29-1,17-40-44,1 0 0,0-1 1,0 1-1,1 0 0,0 0 0,1 0 0,0 0 0,0 0 0,1 0 0,0 0 0,1 0 1,0 0-1,0 0 0,1-1 0,0 1 0,1-1 0,0 0 0,0 0 0,0 0 0,1 0 1,0-1-1,11 12 0,-4-7 25,0-1-1,1 0 1,0-1 0,1 0-1,0-1 1,1 0 0,-1-1 0,2-1-1,-1-1 1,1 0 0,25 6 0,-15-6 39,-1-1 1,1-1-1,0-2 1,45 0 0,-54-3-66,0-1 0,1-1 0,-1 0 0,-1-2 1,1 0-1,-1 0 0,1-2 0,18-10 1,94-51-4345,-92 37 2518</inkml:trace>
</inkml:ink>
</file>

<file path=ppt/ink/ink3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3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11 236 2048,'0'0'38,"0"0"0,-1 0 0,1 0 0,0 0 0,-1 0 0,1 0 0,0 0-1,-1 0 1,1 0 0,0 0 0,-1 0 0,1 0 0,0 0 0,-1 0 0,1 0 0,0 0 0,0 0 0,-1 0 0,1 0 0,0 0 0,-1 1 0,1-1 0,0 0-1,-1 0 1,1 0 0,0 1 0,0-1 0,-1 0 0,1 0 0,0 0 0,0 1 0,0-1 0,-1 0 0,1 1 0,0-1 0,0 0 0,0 1 0,0-1 0,0 0-1,0 0 1,-1 1 0,1-1 0,0 0 0,0 1 0,0-1 0,0 0 0,0 1 0,0-1 0,0 0 0,1 1 0,-1-1 0,0 0 0,0 1 0,0-1 0,0 0-1,0 1 1,0-1 0,0 0 0,1 1 0,-1-1 0,0 0 0,0 0 0,1 1 0,0 0 91,0 0 1,0 0-1,-1 0 0,1 0 0,0-1 1,0 1-1,1 0 0,-1 0 0,0-1 1,0 1-1,0-1 0,0 1 0,0-1 1,1 0-1,-1 1 0,0-1 0,0 0 1,1 0-1,1 0 0,46-6 268,-1-2 1,-1-2-1,0-2 0,-1-2 1,0-3-1,-1-1 0,43-24 1,-10 2-124,43-25 92,-104 50-265,-16 5 48,-3 10-135,0-1 1,1 1-1,-1 0 0,1-1 0,-1 1 0,0 0 0,1 0 0,-1 0 1,0 0-1,1 0 0,-1 0 0,0 0 0,1 1 0,-1-1 0,1 1 0,-1-1 1,1 1-1,-1 0 0,-2 1 0,-33 13 230,0 2 1,2 1-1,-45 31 0,62-36-127,1 0-1,1 1 1,1 1 0,0 0-1,1 1 1,0 1-1,2 0 1,-13 21 0,21-31-75,1-1 0,0 0 1,0 1-1,0 0 0,1-1 1,0 1-1,0 0 0,1 0 1,0 1-1,0-1 1,1 0-1,-1 0 0,2 0 1,-1 0-1,1 1 0,0-1 1,0 0-1,1 0 0,0 0 1,0 0-1,1-1 1,0 1-1,0-1 0,1 1 1,-1-1-1,1 0 0,1 0 1,-1-1-1,6 6 0,-1-2 3,1 0 0,0-1-1,1 0 1,-1-1-1,2 0 1,-1 0-1,1-1 1,0-1 0,0 0-1,0-1 1,1 0-1,-1-1 1,1 0-1,0-1 1,16 1 0,17-4-696,-1-1 0,1-3 1,-1-2-1,-1-1 0,65-22 1,-54 13-1270</inkml:trace>
</inkml:ink>
</file>

<file path=ppt/ink/ink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5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2944,'3'1'222,"0"-1"0,0 0 1,0 1-1,-1 0 0,1 0 0,0 0 1,-1 0-1,1 0 0,-1 0 0,1 1 1,-1-1-1,1 1 0,-1-1 0,0 1 1,0 0-1,0 0 0,0 0 0,0 0 1,0 1-1,0-1 0,-1 0 0,1 1 0,-1-1 1,0 1-1,0 0 0,0-1 0,0 1 1,1 4-1,2 10-75,0-1 0,-2 1-1,2 27 1,-3-29-139,3 44 657,-2-14 16,11 59 0,-11-93-584,0-1-1,1 1 1,0 0 0,1-1 0,0 1 0,1-1 0,0 0 0,1-1 0,0 1 0,11 13 0,-13-19-71,0 0 1,0 0-1,0-1 0,0 0 1,1 1-1,-1-2 0,1 1 0,0 0 1,0-1-1,0 0 0,0 0 1,0-1-1,0 1 0,0-1 1,1 0-1,5 0 0,-3-1-11,0 0 0,0-1-1,0 0 1,0-1-1,0 1 1,0-2 0,0 1-1,0-1 1,12-6-1,-2-1 3,-1-1-1,0 0 1,-1-2-1,0 1 1,-1-2-1,-1 0 1,23-29-1,-20 19 25,0 0-1,-2 0 1,23-52 0,-32 61-12,-1 0 0,0 0 1,-1 0-1,-1-1 0,0 1 1,-1-1-1,0 0 1,-2-29-1,-5 29 62,-3 23-14,-5 30 11,7-2 23,0 0 1,3 0-1,0 1 1,5 58-1,0-73-43,0 0 0,1 0 0,2-1 0,0 1 0,1-1 0,1 0 0,0 0 0,2-1 0,14 23 0,-17-33-75,0 0-1,1-1 0,0 0 1,0 0-1,0-1 1,1 0-1,1 0 1,-1-1-1,1 0 1,10 6-1,-11-9-433,-1 0 0,1 0 0,0 0 0,-1-1-1,1-1 1,0 1 0,1-1 0,12 0 0,12-1-1500</inkml:trace>
</inkml:ink>
</file>

<file path=ppt/ink/ink3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4.0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0 3584,'-52'27'1792,"43"52"-896,13-71 1792,1 16-2432,5 1 128,5 9 0,12-5 0,7-3-512,11-11 0,-5-5-896,5-14 0,10-5-256,-5-20 0</inkml:trace>
</inkml:ink>
</file>

<file path=ppt/ink/ink3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4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 6144,'-55'11'3072,"70"10"-4480,-6-8 6272,1-1-7808,16 8 0,3 14-256,1-9 128</inkml:trace>
</inkml:ink>
</file>

<file path=ppt/ink/ink3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4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304 1 2816,'-25'17'4482,"-31"13"-2692,-15 8-1769,54-28 134,0 1-1,0 1 1,1 1 0,0 1-1,1 0 1,1 0 0,-18 25-1,31-38-150,0 1 0,0-1 0,0 1 0,1-1 0,-1 1 0,1-1 0,-1 1-1,1-1 1,-1 1 0,1-1 0,0 1 0,0 0 0,0-1 0,0 1 0,0-1 0,0 1 0,0 0-1,1-1 1,-1 1 0,0-1 0,1 1 0,-1-1 0,1 1 0,1 2 0,0-2 3,1 1 1,-1-1-1,1 1 0,-1-1 1,1 0-1,0 0 1,0 0-1,0 0 1,0-1-1,0 1 1,4 1-1,9 2 11,0 0 0,0-1 0,1-1 1,16 1-1,92 6-4,131 19-7,-220-23-27,16 3 47,81 26 0,-121-31-2,0 0 1,0 1-1,0 1 0,-1-1 1,1 2-1,-2 0 0,1 0 0,-1 1 1,0 0-1,0 1 0,-1 0 0,9 11 1,-16-16-7,1 0 1,-1-1-1,0 1 1,0 0-1,0 0 1,-1 0-1,1 0 1,-1 1-1,0-1 1,0 0-1,-1 0 1,1 1-1,-1-1 1,0 0 0,0 1-1,0-1 1,-1 0-1,0 1 1,1-1-1,-2 0 1,1 0-1,0 1 1,-1-1-1,0 0 1,0-1-1,0 1 1,0 0-1,0 0 1,-1-1-1,0 0 1,-5 6-1,-5 4 90,-1-1 0,0 0 0,0-1 0,-1-1 0,-1 0-1,-21 10 1,-6 1 164,-1-2 0,-56 17 0,78-29-174,-1-2 0,1 0 1,-1-2-1,0 0 1,0-2-1,-40-2 1,58 0-114,0 0 1,1 0-1,-1 0 0,1-1 1,-1 1-1,1-1 0,-1 0 1,1-1-1,0 1 0,0-1 1,0 0-1,0 0 1,-5-6-1,7 8-61,1 0 0,0 0 0,0-1 0,0 1 0,0-1 0,0 1 0,0-1 0,1 1 0,-1-1 0,0 0 0,1 1 1,-1-1-1,1 0 0,0 1 0,-1-1 0,1 0 0,0 0 0,0 1 0,0-1 0,1 0 0,-1 0 0,0 1 0,0-1 0,1 0 0,-1 1 0,1-1 0,0 0 0,-1 1 0,1-1 0,0 1 1,0-1-1,0 1 0,0-1 0,0 1 0,0 0 0,1 0 0,-1-1 0,0 1 0,1 0 0,1-1 0,33-17-1610</inkml:trace>
</inkml:ink>
</file>

<file path=ppt/ink/ink3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5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0 3072,'-25'25'1536,"25"68"-640,0-55 1280,-4-2-1664,-1 49 0,5 10 0,5 30 128,-5 0-896,0 13 128,4-3 512,7-10 0,3-13-384,-3-12 128,-1-24-768,-1-17 0,-3-21-640,-1-14 0</inkml:trace>
</inkml:ink>
</file>

<file path=ppt/ink/ink3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5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2 228 3712,'0'-4'102,"-1"-1"-1,1 0 1,0 0 0,0 0 0,1 1-1,-1-1 1,1 0 0,0 0-1,0 1 1,0-1 0,1 1 0,0-1-1,0 1 1,0 0 0,0-1 0,1 1-1,0 0 1,-1 0 0,2 1-1,-1-1 1,0 1 0,1-1 0,-1 1-1,1 0 1,0 1 0,6-4 0,12-6 200,0 1 0,0 1 0,1 0 0,27-5 1,-41 12-295,37-11 194,1 3-1,0 1 0,1 2 1,0 3-1,77 0 1,-101 6-127,-1 0 0,1 1 0,0 2 0,-1 0 1,0 2-1,0 0 0,-1 1 0,1 2 1,-2 0-1,1 2 0,-1 0 0,-1 1 0,27 21 1,-40-27-34,0 0 0,0 1 0,-1 0 0,0 0 0,0 1 0,0 0 0,-1 0 0,-1 0 0,6 12 0,-8-16-17,-1 1 0,0 0 0,1 0 0,-2-1 0,1 1-1,0 0 1,-1 0 0,0 0 0,0 0 0,-1 0-1,1 0 1,-1 0 0,0 0 0,0-1 0,-1 1 0,1 0-1,-1-1 1,0 1 0,-5 8 0,-1-1 78,0-1 0,-1 0 1,0 0-1,-1-1 0,0 0 0,-1-1 1,0 0-1,0 0 0,-22 11 0,13-10 23,-1 0 0,-1-1 0,0-1 0,0-2 0,-30 6 0,-4-4 54,0-2 0,0-4 0,0-1 0,-56-7 0,99 5-165,-36-4-88,48 5 37,0 0 0,-1-1-1,1 1 1,0 0 0,0 0 0,0-1-1,-1 1 1,1-1 0,0 1 0,0-1-1,0 1 1,0-1 0,0 0 0,0 1-1,0-1 1,0 0 0,0 0-1,0 0 1,0 0 0,1 0 0,-1 0-1,0 0 1,1 0 0,-1 0 0,1 0-1,-1 0 1,1 0 0,-1-3 0,1 3-83,0 0 1,1 0 0,-1 0 0,1 0-1,0 0 1,-1 0 0,1 0 0,0 0-1,0 0 1,0 0 0,0 0 0,-1 0-1,1 0 1,0 0 0,1 1 0,-1-1 0,0 0-1,0 1 1,0-1 0,0 1 0,0 0-1,3-1 1,38-12-1341,-23 8 731,38-21-957</inkml:trace>
</inkml:ink>
</file>

<file path=ppt/ink/ink3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5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112 425 2944,'1'1'186,"1"0"-1,-1 0 1,1 0 0,0 0 0,-1 0-1,1 0 1,0-1 0,0 1 0,-1-1-1,1 1 1,0-1 0,0 1-1,0-1 1,0 0 0,-1 0 0,1 0-1,0 0 1,2-1 0,21 4 1426,19 14-472,-33-12-1058,0-1 0,1 0 0,-1 0 0,1-1 0,0-1 0,0 0-1,0 0 1,17-1 0,0-2 169,0-2 0,-1-1 0,1-1 0,-1-1 0,0-2-1,35-14 1,-55 19-217,0-1 0,0 1 0,0-2 0,0 1 0,-1-1-1,1 0 1,-1-1 0,0 0 0,-1 0 0,0 0 0,0-1 0,0 0-1,-1 0 1,0 0 0,0-1 0,0 0 0,-1 0 0,-1 0 0,1 0 0,-1 0-1,-1-1 1,0 0 0,0 1 0,1-15 0,-3 16-4,0 0-1,0-1 1,-1 1 0,0-1-1,0 1 1,-1 0 0,0 0-1,0 0 1,-1 0 0,0 0-1,0 0 1,0 1 0,-1-1-1,-5-6 1,1 3 34,-1 1 0,0 0 1,0 0-1,0 1 0,-1 1 0,0-1 1,-21-10-1,9 7 28,-1 1 1,1 1 0,-2 1-1,1 1 1,-1 2-1,0 0 1,0 1-1,-27 0 1,29 4-14,-1 1 0,1 1 1,0 1-1,0 1 0,0 1 0,-36 13 1,49-15-122,-1 1 1,1 0-1,-1 1 1,1 0 0,1 0-1,-1 1 1,1 0-1,0 0 1,0 1-1,1 0 1,0 0 0,0 1-1,0 0 1,1 0-1,1 0 1,-7 13 0,9-15-94,1 0 1,1 0 0,-1 0 0,1 1 0,0-1 0,0 0 0,1 0 0,-1 1 0,2-1 0,-1 0 0,1 0-1,0 1 1,0-1 0,0 0 0,1 0 0,0 0 0,0 0 0,1 0 0,0-1 0,3 7 0,5 3-506,1 0 0,18 18 0</inkml:trace>
</inkml:ink>
</file>

<file path=ppt/ink/ink3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36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88 2048,'0'-9'2350,"0"9"-2302,0 0-1,1 0 0,-1 0 1,0 0-1,1 0 1,-1 1-1,0-1 0,1 0 1,-1 0-1,0 0 0,0 0 1,1 1-1,-1-1 1,0 0-1,0 0 0,1 0 1,-1 1-1,0-1 0,0 0 1,1 1-1,-1-1 0,0 0 1,0 0-1,0 1 1,0-1-1,0 0 0,0 1 1,1-1-1,-1 0 0,0 1 1,0-1-1,0 0 1,0 1-1,0-1 0,0 0 1,0 1-1,0-1 0,0 0 1,-1 1-1,10 36 461,2-1 0,1 0-1,2 0 1,27 49 0,81 154 2073,-118-225-2205,-11-15-6,-15-20 15,9-1-319,1 0 1,0 0-1,2-1 0,0-1 1,2 0-1,0 0 1,2 0-1,0-1 1,-2-36-1,7 50-56,0 0-1,1 0 1,1 0 0,-1-1-1,2 1 1,0 0 0,0 0-1,1 0 1,0 0 0,0 1-1,2-1 1,-1 1-1,1 0 1,1 0 0,0 1-1,0-1 1,1 1 0,0 1-1,0-1 1,1 1 0,0 1-1,1-1 1,16-10 0,-15 13 18,1 0 1,-1 1 0,1 0 0,0 1 0,1 0 0,-1 0-1,0 2 1,1-1 0,-1 1 0,1 1 0,-1 0 0,1 1-1,0 0 1,-1 1 0,0 0 0,1 1 0,18 6 0,-2 1 76,0 2 1,-1 0-1,0 2 1,-1 1-1,43 32 1,-51-33-40,-1 0 0,-1 1 0,-1 1 1,0 0-1,-1 1 0,-1 1 0,0 0 1,-2 1-1,0 0 0,-1 0 0,-1 1 0,0 1 1,-2 0-1,0 0 0,-2 0 0,0 0 1,-2 1-1,2 31 0,-5-49-52,1 1-1,-2-1 1,1 0-1,0 1 1,-1-1 0,0 1-1,0-1 1,0 0-1,-1 0 1,-2 6 0,-1-7-730,4-10 55,4-14-757,34-39-2294,-17 9 1771</inkml:trace>
</inkml:ink>
</file>

<file path=ppt/ink/ink3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2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47 372 1664,'4'-27'1962,"3"20"1345,-12 7-2915,4 0-366,1 0 0,-1 0 0,0 0 0,1 0 1,-1 0-1,1 0 0,-1 0 0,1 0 1,-1 0-1,1 0 0,-1 1 0,0-1 1,1 0-1,-1 0 0,1 1 0,-1-1 1,1 0-1,0 1 0,-1-1 0,1 0 0,-1 1 1,1-1-1,-1 0 0,1 1 0,0-1 1,-1 1-1,1-1 0,0 1 0,0-1 1,-1 1-1,1-1 0,0 1 0,0-1 1,0 1-1,0 0 0,-1-1 0,1 1 0,0-1 1,0 1-1,0-1 0,0 2 0,-10 27 547,4-15-390,1 0 0,1 0 0,0 0 0,1 1-1,-2 23 1,5-34-147,0 1-1,1-1 1,-1 1 0,1-1-1,0 0 1,0 0-1,0 1 1,1-1 0,-1 0-1,1 0 1,0 0-1,0 0 1,1-1 0,-1 1-1,1-1 1,0 1-1,-1-1 1,2 0 0,-1 0-1,0 0 1,1 0 0,-1-1-1,1 1 1,4 1-1,5 3 37,1-1 0,0-1-1,0 0 1,1-1 0,-1 0-1,1-1 1,0-1 0,0-1-1,0 0 1,0 0 0,0-2 0,0 0-1,19-4 1,5-2 120,0-2-1,-1-1 1,70-30 0,-93 32-141,-1 1-1,0-2 1,0 0 0,-1-1 0,0 0-1,0-1 1,-1 0 0,-1-1-1,0 0 1,-1-1 0,0 0 0,-1-1-1,0 0 1,11-26 0,-15 31-28,-1-1 0,0 0 1,-1 0-1,-1 0 0,1 0 1,-1-1-1,-1 1 0,0-1 1,0 1-1,-1-1 0,-1 1 1,0-1-1,0 1 0,-1-1 1,0 1-1,-1 0 0,0 0 1,0 0-1,-1 0 0,-1 0 1,0 1-1,0 0 0,-1 0 1,-6-9-1,2 9-17,1 0-1,-1 0 1,-1 1-1,0 0 1,0 1-1,0 0 1,-1 1 0,0 0-1,0 1 1,-1 0-1,0 1 1,1 0 0,-1 1-1,0 1 1,-1 0-1,-17 0 1,9 1-20,1 0 1,-1 2-1,0 1 0,1 1 0,0 0 0,0 2 1,0 0-1,0 2 0,-28 12 0,35-12 0,-1 1-1,2 0 0,-1 2 0,1-1 1,1 2-1,0-1 0,0 2 1,-11 13-1,20-21-4,0-1-1,0 1 1,0 0 0,1 0 0,-1 0 0,1 1-1,0-1 1,0 0 0,0 1 0,1 0 0,0-1-1,0 1 1,0 0 0,0-1 0,1 1 0,0 0 0,0 0-1,0 0 1,0-1 0,1 1 0,0 0 0,0 0-1,0-1 1,0 1 0,1-1 0,0 1 0,0-1-1,0 0 1,1 1 0,-1-1 0,5 5 0,-2-3-86,1 0 1,0-1-1,1 1 1,-1-1-1,1 0 0,0-1 1,0 0-1,0 0 1,12 5-1,76 19-1464,-50-17 941,60 18-993,5-12-43</inkml:trace>
</inkml:ink>
</file>

<file path=ppt/ink/ink3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2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20 3072,'-11'-19'1356,"11"20"2066,-8 27-1840,1-9-1649,-5 48 650,3 1 0,3 0 0,4 91 0,1-88-355,6 239 1166,-11 216 1692,1-479-2443,-13 52 0,15-82-410,-2-1 1,0 0 0,-1 0 0,0 0 0,-1-1 0,-17 25-1,28-46-613,-1 0 0,1 0-1,0 0 1,0 0-1,9-8 1,-5 8-288,1-1 0,0 1 1,0 1-1,0-1 0,1 2 1,-1-1-1,1 1 0,0 1 0,13-3 1,9 0-1765</inkml:trace>
</inkml:ink>
</file>

<file path=ppt/ink/ink3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2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9 339 3456,'6'-2'708,"-1"1"0,1 1 1,0-1-1,-1 1 0,1 0 0,0 0 0,0 1 1,6 1-1,19 0-536,-1-2 0,34-2 0,-38-4 75,-1-1-1,-1-1 1,1-2-1,-1 0 1,-1-1-1,0-1 1,-1-2-1,32-23 1,-49 33-201,0-1 1,0 1-1,-1-1 0,1-1 1,-1 1-1,0-1 0,-1 1 0,1-1 1,-1 0-1,0 0 0,-1-1 1,1 1-1,-1 0 0,-1-1 1,1 0-1,-1 1 0,1-11 1,-2 13-32,0 0-1,0-1 1,-1 1 0,1 0 0,-1-1 0,0 1 0,0 0 0,0 0 0,-1 0-1,1 0 1,-1 0 0,0 0 0,0 1 0,0-1 0,-1 0 0,1 1 0,-1 0-1,0 0 1,0 0 0,0 0 0,0 0 0,-1 0 0,1 1 0,-1-1 0,0 1-1,1 0 1,-1 0 0,0 1 0,-5-2 0,-1 0 26,0 1 1,0 1-1,0 0 0,-1 0 0,1 1 1,0 0-1,-1 1 0,1 0 1,0 1-1,0 0 0,0 0 1,0 1-1,0 1 0,0-1 0,1 2 1,-13 6-1,-3 4 130,0 0 0,2 2 0,0 0 0,-38 38 0,52-46-76,1 0-1,0 1 1,1 0-1,0 0 1,0 1-1,1-1 1,1 1-1,0 1 1,0-1-1,1 1 0,1 0 1,0 0-1,0 0 1,1 0-1,1 1 1,0-1-1,1 1 1,0-1-1,1 0 1,3 19-1,0-12 24,0-1 1,2 1-1,0-1 0,2 0 0,-1-1 0,2 1 0,1-2 0,0 1 1,1-1-1,0-1 0,1 0 0,22 20 0,-18-20-50,0-1 0,2 0 0,-1-1 0,2-1 0,0 0 0,0-2 0,33 13 0,-38-18-325,1-1 0,-1-1 0,1 0 1,0 0-1,0-2 0,0 0 0,1-1 0,-1 0 0,0-1 0,0-1 0,26-6 1,35-16-1920</inkml:trace>
</inkml:ink>
</file>

<file path=ppt/ink/ink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5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104 171 3712,'0'0'173,"-1"1"0,0-1 0,0 0 0,1 0 0,-1 0 0,0 1 0,1-1 0,-1 0 0,0 1 0,1-1 0,-1 1 0,0-1 0,1 0-1,-1 1 1,1 0 0,-1-1 0,1 1 0,-1-1 0,1 1 0,0-1 0,-1 1 0,1 0 0,0-1 0,-1 1 0,1 0 0,0 0 0,0-1 0,-1 1 0,1 0 0,0-1 0,0 1 0,0 0 0,0 0 0,0-1 0,0 1 0,0 0 0,1 1 0,5 40-72,-3-22 286,1 11 23,0 0 0,2-1 1,1 0-1,14 33 0,-18-53-283,2 0-1,-1-1 1,2 1-1,-1-1 0,1 0 1,0-1-1,1 0 1,0 0-1,1 0 1,-1-1-1,1 0 1,1 0-1,-1-1 1,1 0-1,18 9 1,-14-9-69,1 0 1,0-1 0,0 0-1,0-1 1,0 0 0,1-2-1,0 0 1,-1 0 0,1-1-1,0-1 1,0 0 0,0-1-1,-1-1 1,1 0 0,-1-1-1,1-1 1,-1 0 0,0-1-1,21-10 1,-21 6-12,0 1 0,-1-2 0,0 0 0,-1 0 1,0-1-1,-1-1 0,20-25 0,-26 30-23,0-1 1,-1 0-1,1-1 1,-2 1-1,1-1 1,-1 1-1,0-1 0,-1 0 1,0 0-1,-1 0 1,0 0-1,0-1 1,-1 1-1,0 0 0,-2-17 1,-1 11 5,0 1 0,-1 0 1,0 0-1,-1 0 0,-1 1 1,0 0-1,-1 0 0,0 0 1,-1 1-1,-1 0 0,1 0 1,-2 1-1,0 0 0,0 1 1,-21-16-1,13 14-19,0 0 0,-1 1 1,-1 0-1,0 2 0,0 0 0,-1 2 1,0 0-1,0 1 0,-42-5 0,48 9-36,-1 2 0,1 0-1,-1 0 1,0 2 0,1 0 0,0 0 0,0 2-1,-1 0 1,2 0 0,-1 1 0,1 1-1,-1 1 1,2 0 0,-1 1 0,1 0-1,-13 11 1,18-13-3,0 1 1,1 0-1,-1 0 0,2 1 0,-1 0 0,1 0 1,0 0-1,0 1 0,1 0 0,1 0 0,-1 0 1,2 1-1,-1-1 0,1 1 0,0 0 0,1 0 0,0 0 1,1 0-1,0 1 0,1-1 0,0 0 0,0 0 1,1 0-1,1 1 0,2 11 0,-1-14-21,1 1-1,-1-1 1,1 1-1,1-1 1,-1 0-1,1 0 1,1-1-1,-1 0 1,1 0-1,1 0 1,-1-1-1,1 1 0,0-2 1,1 1-1,0-1 1,-1 0-1,1-1 1,1 1-1,-1-2 1,1 1-1,15 3 1,3 1-168,0-2 1,1-1-1,0-1 0,0-2 1,56-1-1,-50-4 87,0 0 0,0-2 1,0-2-1,0-1 0,-1-1 0,0-2 0,-1-2 1,0 0-1,-1-3 0,-1 0 0,49-35 1,-77 49 129,21-14 98,33-31 1,-50 41-71,-1 0 1,0 0 0,0 0-1,0-1 1,-1 0 0,0 0-1,0 0 1,-1 0-1,1 0 1,1-9 0,-5 15-11,1 1 1,-1-1 0,0 1-1,0-1 1,1 1 0,-1-1-1,0 1 1,0-1 0,0 1-1,0-1 1,0 1 0,0-1-1,0 0 1,0 1 0,0-1-1,0 1 1,0-1 0,0 1-1,0-1 1,0 1 0,-1-1-1,1 1 1,0-1 0,0 0-1,-1 1 1,1 0 0,0-1-1,-1 1 1,1-1 0,0 1-1,-1-1 1,1 1 0,0 0-1,-1-1 1,1 1 0,-1 0-1,1-1 1,-1 1 0,1 0 0,-2-1-1,1 1 16,0 0 0,0 0 0,0 0-1,0 1 1,0-1 0,0 0 0,0 0 0,0 0-1,0 1 1,0-1 0,0 1 0,0-1 0,0 1 0,0-1-1,0 1 1,0 0 0,0-1 0,-1 2 0,-3 4 66,1 1 0,-1-1 0,1 1 1,0 0-1,1 1 0,0-1 1,0 1-1,0-1 0,1 1 1,0 0-1,1 0 0,-1 0 1,2 0-1,-1 12 0,1-2 33,0 1 1,2-1-1,0 1 0,1-1 0,6 21 0,-2-20-26,0 0-1,0-1 1,2 0-1,0-1 1,2 0-1,0 0 1,0-1-1,1-1 0,1 0 1,1 0-1,29 23 1,-34-31-195,1 0 1,0-1 0,0-1-1,0 0 1,0 0 0,1-1-1,0 0 1,0-1 0,17 4-1,-19-6-263,0-1 0,1 0 0,-1 0 0,0 0 0,0-1 0,0-1 0,0 1 0,0-2 0,0 1 0,0-1 0,0 0 0,15-9 0,22-19-1868,-7-2 22</inkml:trace>
</inkml:ink>
</file>

<file path=ppt/ink/ink3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3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14 367 2688,'-6'3'-43,"6"-3"122,0 0 0,0 0 0,0 0 0,0 0 0,0-1 0,0 1 0,0 0 0,0 0 0,0 0 0,0-1 0,0 1 0,0 0 0,-1 0 0,1 0 0,0 0 0,0-1 0,0 1 0,0 0 1,0 0-1,0 0 0,0 0 0,-1 0 0,1 0 0,0-1 0,0 1 0,0 0 0,0 0 0,-1 0 0,1 0 0,0 0 0,0 0 0,0 0 0,0 0 0,-1 0 0,1 0 0,0 0 0,0 0 0,0 0 0,-1 0 0,1 0 0,0 0 1,0 0-1,0 0 0,-1 0 0,1 0 0,0 0 0,0 0 0,0 0 0,0 0 0,-1 0 0,1 0 0,0 0 0,0 1 0,0-1 0,0 0 0,0 0 0,-1 0 0,1 0-76,0 0 594,2 1-492,0-1 0,0 1 0,0 0 0,0 0 0,0 0-1,0 0 1,0 0 0,0 0 0,0 0 0,-1 1 0,3 1 0,16 25 546,2 0-1,38 37 1,-50-56-552,1 0 0,-1-1 1,1 0-1,1-1 0,0 0 0,0-1 0,0-1 0,0 0 0,27 7 1,-15-7 18,0-2 0,0 0 0,1-2 0,-1 0 1,1-2-1,-1-1 0,28-5 0,-16-1 30,0 0 0,-1-3 0,0-1 0,37-18 0,-61 24-98,0 1 0,0-1 0,-1-1 0,0 0 0,0-1 0,-1 1 0,0-2 0,0 1 0,-1-1-1,0-1 1,-1 0 0,0 0 0,-1 0 0,7-13 0,-9 14-31,-1 0 0,0 0 0,-1-1 0,0 1 0,0 0 0,-1-1 0,0 1 0,-1-1 0,0 0 0,0 1 0,-1-1 0,0 1 0,-1-1-1,0 1 1,0 0 0,-1 0 0,0 0 0,-8-13 0,5 10-8,0 0-1,-1 1 0,0 1 1,-1-1-1,-1 1 0,0 0 1,0 1-1,0 0 0,-1 0 1,-1 1-1,1 1 0,-16-9 1,9 7-4,-1 1 1,-1 1-1,0 1 1,1 0-1,-2 1 1,1 1-1,-31-2 0,12 4-38,1 2 0,-1 2 0,0 1 0,1 2 0,0 2 0,0 1 0,1 2 0,-41 16 0,60-19 10,0 0 0,1 2 0,-1 0 0,-27 21 0,41-28 10,0 0 1,-1 0 0,1 1-1,1 0 1,-1 0 0,0 0-1,1 0 1,-1 0-1,1 0 1,0 0 0,0 1-1,0-1 1,1 1 0,-1 0-1,1-1 1,0 1 0,0 0-1,0 0 1,0 0 0,1 0-1,0 0 1,0 0 0,0 0-1,0 0 1,0-1 0,1 1-1,0 0 1,1 5 0,0-5 1,0 0 1,0 0 0,1 0 0,-1-1 0,1 1 0,0-1 0,0 1 0,0-1 0,0 0 0,1 0 0,-1-1 0,1 1 0,0-1-1,0 0 1,6 3 0,8 3 5,1-2-1,24 7 1,-34-11-7,53 12 22,-1-3 0,2-3-1,-1-2 1,1-3-1,0-3 1,-1-2 0,1-4-1,-1-2 1,0-2 0,74-24-1,-104 23 2,-32 11-11,0 0 0,0 0-1,0 0 1,0 0-1,0-1 1,0 1 0,0 0-1,0 0 1,0 0 0,0 0-1,0 0 1,0 0-1,0 0 1,0 0 0,0 0-1,0-1 1,0 1-1,0 0 1,0 0 0,0 0-1,0 0 1,0 0 0,0 0-1,0 0 1,0 0-1,0 0 1,0 0 0,0-1-1,0 1 1,0 0 0,0 0-1,0 0 1,1 0-1,-51 15 102,43-12-79,-1 0-1,1 1 1,0 0 0,0 0-1,0 1 1,1 0 0,0 0-1,0 0 1,0 1 0,-8 9-1,12-12-7,1 0 0,-1 0-1,1 0 1,0 0 0,0 0 0,0 0-1,0 0 1,1 0 0,-1 0-1,1 0 1,0 1 0,0-1-1,0 0 1,0 0 0,0 0-1,1 0 1,0 0 0,-1 1-1,1-1 1,0 0 0,1 0-1,-1 0 1,0-1 0,1 1-1,-1 0 1,1 0 0,0-1-1,0 1 1,0-1 0,4 4 0,5 4 24,0 0 0,1 0 0,-1-1 0,2 0 1,-1-1-1,1-1 0,1 0 0,-1-1 0,1 0 1,0-1-1,0 0 0,1-2 0,-1 1 0,1-2 1,16 1-1,20 1-873,-1-3 0,1-2 0,58-9 1,-43 0-1088</inkml:trace>
</inkml:ink>
</file>

<file path=ppt/ink/ink3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4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1505 2816,'1'-1'139,"-1"-1"0,0 1 0,0-1 0,1 1 0,-1-1 0,1 1 0,-1 0 0,1-1 0,0 1 0,0-1 0,-1 1 0,1 0 0,0 0 0,0-1 0,0 1 0,0 0 0,0 0 0,1 0 0,-1 0 0,0 0 0,0 1 0,1-1 0,1-1 0,41-15 2135,-17 8-2210,20-15 406,-1-1-1,44-33 1,-3 2-535,27-13 961,190-155 0,-279 202-811,-2 0-1,-1-2 1,-1-1-1,-1-1 1,-1 0-1,-1-2 1,-1 0-1,-2-1 1,-1 0-1,-1-1 0,-2-1 1,10-39-1,-16 47-39,0 0-1,-2 0 1,0 0-1,-2-1 1,0 1-1,-2-1 1,0 1-1,-2-1 1,0 1-1,-2 0 1,-1 0-1,0 1 1,-2 0-1,0 0 1,-2 0-1,0 1 0,-21-30 1,21 37-57,-1 1 0,-1 0-1,0 1 1,-1 1 0,0-1 0,-1 2 0,0 0 0,0 1 0,-1 0-1,-1 1 1,1 1 0,-1 0 0,0 1 0,-1 1 0,0 0 0,1 2-1,-2 0 1,-18-1 0,20 2-25,0 2 1,0 0-1,1 1 0,-1 1 0,0 0 1,1 1-1,-1 0 0,1 2 0,0 0 1,0 0-1,1 1 0,0 1 0,0 1 1,0 0-1,1 0 0,0 1 0,1 1 1,0 0-1,0 1 0,-10 13 0,6-1 13,2 0-1,0 0 0,1 1 1,2 1-1,0 0 0,2 0 1,0 1-1,2 0 0,1 1 1,-2 30-1,0 10 165,4 0 0,8 133 1,59 264 928,-44-350-730,-14-81-229,36 184 471,-32-183-476,0-1 0,3 0 0,0-1 0,22 40 0,-32-69-140,-1 0 0,1 0 0,0 1 1,0-1-1,0 0 0,0-1 0,1 1 1,-1 0-1,1-1 0,0 1 0,-1-1 1,1 0-1,0 0 0,0 0 0,1 0 1,-1-1-1,0 1 0,1-1 0,-1 0 1,1 0-1,-1 0 0,1 0 0,-1 0 1,1-1-1,6 0 0,-5-1-170,1 0-1,-1-1 1,1 0 0,-1 0-1,1-1 1,-1 1 0,0-1-1,0 0 1,0 0 0,-1-1-1,1 0 1,-1 1-1,0-2 1,0 1 0,0 0-1,3-6 1,32-44-1608</inkml:trace>
</inkml:ink>
</file>

<file path=ppt/ink/ink3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5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582 862 3200,'0'-1'107,"0"0"-1,0-1 1,0 1 0,0-1-1,0 1 1,1-1 0,-1 1 0,1 0-1,-1-1 1,1 1 0,-1 0-1,1-1 1,-1 1 0,1 0 0,0 0-1,0 0 1,0 0 0,0-1-1,0 1 1,0 0 0,0 0 0,0 1-1,0-1 1,2-1 0,37-21 2366,45-2-1280,-30 10-701,87-38-1,-113 40-523,26-12 486,0-2 0,96-64-1,-138 81-347,0 0 1,0-1-1,-1 0 0,0-1 0,-1-1 1,0 0-1,-1 0 0,-1-1 0,0 0 1,-1 0-1,0-1 0,-1 0 0,-1-1 1,0 1-1,5-27 0,-10 33-78,0-1 1,-1 1-1,0 0 0,-1-1 0,1 1 0,-2 0 0,1-1 1,-2 1-1,1 0 0,-1 0 0,0 1 0,-1-1 0,0 1 1,0-1-1,-1 1 0,0 1 0,-1-1 0,1 1 1,-1-1-1,-11-8 0,3 3-23,-1 0 1,-1 1-1,0 0 0,0 1 1,-1 1-1,-1 1 0,1 0 1,-31-9-1,31 12-27,-1 1 0,0 1 0,0 0 0,0 2 0,0 0-1,-31 1 1,40 2 10,1-1 0,-1 2 0,1-1-1,0 1 1,0 1 0,0-1 0,0 2 0,0-1-1,1 1 1,0 0 0,-1 0 0,1 1-1,1 0 1,-1 0 0,1 1 0,-11 11 0,3 2-14,0 0 1,1 2 0,1-1 0,1 2-1,1-1 1,1 1 0,1 1 0,1 0-1,1 0 1,-5 37 0,2 22 92,2 140 0,7-200-51,3 112 170,6 1 1,6-2 0,33 139-1,-34-211-111,46 230 236,-51-231-141,-2 0 0,-3 113 0,-7-139-66,-1-1 1,-1 0-1,-2 0 0,-1-1 1,-2 0-1,-1 0 0,-1-1 1,-33 58-1,40-82-76,-1 0 1,0 0-1,0-1 0,0 1 1,-1-1-1,1-1 1,-1 1-1,-1-1 0,1 0 1,-1-1-1,0 0 1,-11 5-1,6-5 4,0 0 1,-1-1-1,1-1 0,-1 0 1,1 0-1,-1-1 0,-20-2 1,9-1 6,0-2 0,-1-1 1,2 0-1,-1-2 0,1-1 0,0-1 1,0-1-1,-26-15 0,28 12-56,1-1 0,1-1 0,0-1 0,1-1 0,1 0 0,1-2 0,0 0 0,1 0 0,1-2-1,1 0 1,1 0 0,1-1 0,1-1 0,1 0 0,1-1 0,1 0 0,1 0 0,1 0 0,-6-51 0,12 70-53,-1-1 0,1 1 1,1-1-1,-1 1 0,1-1 0,-1 1 0,2 0 1,-1-1-1,1 1 0,-1 0 0,1 0 1,5-8-1,-5 11-69,0-1 0,0 1 0,0 0 0,0 0-1,1 0 1,-1 0 0,1 0 0,-1 1 0,1-1 0,0 1 0,0-1 0,-1 1 0,1 0 0,0 0-1,0 0 1,0 1 0,0-1 0,0 1 0,1-1 0,-1 1 0,0 0 0,0 0 0,4 1 0,24 3-1781,4 3-128</inkml:trace>
</inkml:ink>
</file>

<file path=ppt/ink/ink3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6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67 3328,'-6'-24'1664,"37"-5"-1152,-10 24 1792,9-3-1792,10 8 0,0 0 128,5 0 128,19 4-1024,3 0 0,3 5 640,-6-5 0,-3 0-256,-12 9 128,-9-9-640,-10 3 0,-5-1-896,-14 1 0</inkml:trace>
</inkml:ink>
</file>

<file path=ppt/ink/ink3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6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109 244 4352,'0'0'36,"0"-1"0,-1 1 1,1 0-1,0 0 0,0 0 0,-1 0 0,1 0 1,0 0-1,-1 0 0,1 0 0,0 0 1,0 0-1,-1 0 0,1 1 0,0-1 0,0 0 1,-1 0-1,1 0 0,0 0 0,0 0 1,-1 0-1,1 1 0,0-1 0,0 0 0,-1 0 1,1 0-1,0 0 0,0 1 0,0-1 1,0 0-1,-1 0 0,1 1 0,0-1 0,0 0 1,0 0-1,0 1 0,0-1 0,0 0 1,0 0-1,0 1 0,0-1 0,-1 0 0,1 1 1,0-1-1,1 0 0,-1 0 0,0 1 1,5 23 1496,-2-16-1076,0-1 0,1 0 1,0 0-1,0 0 0,8 10 1,2-4-385,0 0 0,1-1 1,0-1-1,1 0 0,0-1 0,0-1 1,1-1-1,0 0 0,1-1 1,0-1-1,0-1 0,0 0 0,1-1 1,35 2-1,-39-5-11,-1 0 1,0-1-1,0-1 1,0 0-1,0-1 1,0-1-1,0 0 1,0 0-1,-1-2 0,1 0 1,-1 0-1,0-1 1,-1-1-1,0 0 1,0 0-1,0-2 1,-1 1-1,0-1 0,0-1 1,16-19-1,-24 24-29,1 1-1,-1-1 1,0 0-1,0 0 1,-1 0 0,1-1-1,-1 1 1,0 0-1,-1-1 1,1 1-1,-1-1 1,0 0-1,-1 0 1,1 1 0,-1-1-1,0 0 1,-1-9-1,-1 8-3,0-1-1,-1 1 1,0 0 0,0-1-1,0 1 1,-1 1 0,0-1-1,0 0 1,-1 1-1,0 0 1,-9-9 0,-1 1-19,-1 1 1,0 1-1,0 0 1,-2 1-1,1 1 1,-1 1-1,-1 0 1,-37-12-1,14 12-28,0 1-1,-1 2 0,0 2 1,1 2-1,-1 2 0,0 1 1,-51 9-1,86-9-17,0 1 0,-1 0 0,1 0 0,0 1 0,0 0 0,0 0 0,0 1 0,-7 4 0,13-7 26,0 0-1,1 0 1,-1 0-1,1 1 0,-1-1 1,1 0-1,0 1 1,-1-1-1,1 1 1,0-1-1,0 1 0,0 0 1,0-1-1,1 1 1,-1 0-1,0 0 1,1 0-1,-1-1 0,1 1 1,-1 0-1,1 0 1,0 0-1,0 0 1,0 0-1,0 0 0,0 0 1,0 0-1,1-1 1,-1 1-1,1 0 0,-1 0 1,1 0-1,0 0 1,0-1-1,-1 1 1,1 0-1,0-1 0,1 1 1,1 2-1,1 0-16,0 1-1,0-1 1,1 0-1,-1 0 1,1-1-1,0 1 1,0-1-1,0 0 1,0-1-1,1 1 1,10 2-1,70 17-177,-67-18 143,104 16-493,1-5 1,210-2-1,-329-13 530,-2-1 6,1 1 0,0 0 0,0 0 0,-1 0-1,1 1 1,0 0 0,-1-1 0,1 1 0,0 0 0,6 3 0,-50 24 1385,37-26-1304,-1 1-1,1-1 1,-1 1 0,1 0 0,0 0 0,0 0 0,1 1 0,-1-1-1,0 1 1,1-1 0,0 1 0,0 0 0,0 0 0,1 0 0,-1 0-1,1 0 1,0 0 0,0 0 0,0 0 0,0 1 0,1-1 0,0 0 0,0 1-1,0-1 1,1 0 0,-1 0 0,1 1 0,0-1 0,0 0 0,0 0-1,1 0 1,-1 0 0,1 0 0,0 0 0,0 0 0,1-1 0,-1 1-1,1-1 1,0 0 0,-1 1 0,1-1 0,1-1 0,-1 1 0,0 0 0,1-1-1,0 1 1,-1-1 0,1 0 0,7 2 0,2 1-95,0-1 0,1-1 0,0 0 0,0-1 0,0 0 0,0-1 0,0 0 0,0-2 1,22-2-1,-10-1-721,0-1 1,0-1 0,-1-1-1,31-13 1,-7-1-1060</inkml:trace>
</inkml:ink>
</file>

<file path=ppt/ink/ink3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7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1 3968,'38'110'3029,"-36"-105"-2837,1 8 447,0 0 1,0 0-1,-2 0 0,1 20 0,-3-6-450,-1 0-1,-9 36 1,2-5 529,-61 432 690,42-205-227,27-241-1038,2 0 1,2 0-1,1 0 1,16 63 0,-17-96-105,0-1 0,1 0 0,0 0 1,0 0-1,1-1 0,0 1 0,10 13 1,-13-21-42,-1 0 0,1 0 0,0 0 1,0 0-1,0 0 0,0-1 1,1 1-1,-1 0 0,0-1 1,1 0-1,-1 1 0,1-1 0,-1 0 1,1-1-1,0 1 0,-1 0 1,1-1-1,0 1 0,-1-1 0,1 0 1,0 0-1,0 0 0,-1 0 1,1 0-1,0-1 0,0 1 0,-1-1 1,1 0-1,0 0 0,-1 0 1,1 0-1,-1 0 0,3-2 1,13-8-429,-1 0 1,0-2 0,-1 0 0,26-28-1,-12 12-623,27-21-867</inkml:trace>
</inkml:ink>
</file>

<file path=ppt/ink/ink3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7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80 3456,'-67'-6'1493,"101"10"2366,179 21-2961,-161-26-702,1-1 0,-1-3 0,0-2 0,63-16 0,-69 13-237,-17 4-860,1-2-1,-1-1 1,32-15 0,-54 16-379</inkml:trace>
</inkml:ink>
</file>

<file path=ppt/ink/ink3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7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0 3584,'-3'14'4803,"-10"35"-2879,-2 5-1078,-9 43-204,-12 109 0,30-151-275,2 0 0,3 0 0,10 92 0,20 40 719,-22-152-840,2-1 0,1 0-1,19 44 1,-26-71-205,1 0 0,-1 0 0,1-1-1,0 1 1,1-1 0,-1 0 0,1 0 0,0-1-1,1 1 1,-1-1 0,1 0 0,0-1 0,1 1-1,-1-1 1,1-1 0,-1 1 0,1-1 0,0 0-1,12 3 1,-12-5-74,0-1-1,0 1 0,-1-1 1,1-1-1,0 1 0,0-1 1,-1 0-1,1-1 1,0 0-1,-1 0 0,0 0 1,1-1-1,-1 1 0,0-2 1,0 1-1,-1-1 1,1 1-1,-1-2 0,0 1 1,0 0-1,0-1 0,5-6 1,66-88-2911,-40 45 875</inkml:trace>
</inkml:ink>
</file>

<file path=ppt/ink/ink3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8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 3456,'5'0'1664,"80"10"-128,-50-10 1152,10 0-2560,16-4 128,24 4 128,0-10 0,6 3-512,-2-3 0,2-1 384,-15-2 0,-17 1-384,-14-1 0,-15 5-1152,-9 8 0</inkml:trace>
</inkml:ink>
</file>

<file path=ppt/ink/ink3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8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45 334 3584,'-1'2'141,"1"0"0,-1 0 0,0 0 0,1 0 0,0 0 0,0 0 0,-1 0 0,1 0 0,0 0 0,1 0 0,-1 0 0,0 0 0,1 0 0,-1 0 0,1 0 0,-1 0-1,1 0 1,0 0 0,1 2 0,-1-1 304,1 4-227,0-1 0,0 1 1,1-1-1,0 0 0,0 0 0,1 0 1,-1 0-1,1-1 0,0 1 0,1-1 1,-1 0-1,1 0 0,0 0 0,0-1 1,1 0-1,-1 0 0,1 0 1,0-1-1,0 0 0,0 0 0,1 0 1,-1-1-1,1 0 0,-1 0 0,8 1 1,-2-2-109,0 0-1,0 0 1,1-1 0,-1-1 0,0 0 0,1 0 0,-1-2 0,0 1 0,0-2 0,-1 1 0,1-2 0,15-7 0,-16 7-46,-1-1 0,1-1 0,-1 0 0,-1 0 0,0-1 1,0 0-1,0 0 0,-1-1 0,0 0 0,-1-1 0,0 0 0,0 0 1,-1 0-1,-1-1 0,0 0 0,7-20 0,-9 21-50,-1 1-1,-1-1 1,0 0-1,0 0 1,0 1-1,-2-1 0,1 0 1,-1 0-1,0 0 1,-1 1-1,0-1 1,-1 1-1,0-1 1,-1 1-1,1 0 0,-2 0 1,1 1-1,-1-1 1,-1 1-1,1 0 1,-8-8-1,5 8-12,0 0 0,-1 0 0,1 1 1,-1 0-1,-1 1 0,1 0 0,-1 0 0,0 1 0,-1 0 0,1 1 0,-1 0 0,0 0 0,0 1 0,0 1 1,0 0-1,-19-1 0,15 3-12,-1 0 1,0 1-1,1 0 1,-1 1 0,1 1-1,0 1 1,0 0-1,0 1 1,0 0-1,1 1 1,-22 13 0,32-17-42,0 1 0,0 0 0,1 0 0,-1 0 0,1 0 0,0 0 0,0 1 0,0-1 0,0 1 0,0 0 0,1 0 0,0 0 0,0 0 0,0 0 0,0 1 0,1-1 0,-1 0 0,1 1 1,0-1-1,1 1 0,-1 0 0,1-1 0,0 1 0,0-1 0,0 1 0,1 0 0,-1-1 0,1 1 0,0-1 0,3 8 0,2 4-468,1 0 1,0 0-1,0-1 1,2 0-1,0 0 0,19 22 1,21 23-1401</inkml:trace>
</inkml:ink>
</file>

<file path=ppt/ink/ink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6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223 1236 3200,'14'-5'616,"1"-1"0,-1-1 0,0 0 1,0-1-1,13-10 0,23-14 593,-24 16-1000,-2-2-1,0 0 0,-1-2 0,-1-1 0,-1 0 1,0-2-1,18-26 0,-7 3 247,-2-1-1,47-99 1,-67 123-331,-1 0 0,-2 0 0,0-1 0,-2 1 1,0-1-1,-2-1 0,0 1 0,-2 0 0,-1-1 0,0 1 1,-2-1-1,-8-35 0,6 39-68,-2 0 0,-1 0 0,0 1 0,-2 0 0,0 0 0,-1 1 0,-1 0-1,-1 1 1,0 0 0,-2 1 0,0 1 0,0 0 0,-2 1 0,-22-18 0,24 23-25,-1 0 1,0 0-1,0 2 1,-1 0-1,0 0 1,0 2-1,-1 0 1,0 1-1,0 0 1,0 2-1,-1 0 1,-33-1-1,37 4 1,1 1 0,0 0-1,0 1 1,0 1 0,0 0 0,0 0 0,1 2-1,-1-1 1,1 2 0,0-1 0,0 2 0,1 0-1,0 0 1,0 1 0,1 0 0,0 1-1,-16 17 1,15-12 15,2 0-1,-1 1 0,2-1 1,0 2-1,1-1 1,0 1-1,1 0 0,1 0 1,1 1-1,0 0 1,1 0-1,-1 22 0,2 9 161,1 0-1,3 0 1,10 58 0,4-17 168,5-1 0,3-1 1,4-1-1,70 146 1,62 47 253,-60-115-704,-90-145-150,-8-14-50,1 1-1,0-1 0,0 0 0,0 0 0,0 0 0,1 0 0,8 8 1,-6-21-3032,-2-7 1110</inkml:trace>
</inkml:ink>
</file>

<file path=ppt/ink/ink3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9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566 34 3328,'-4'-4'316,"0"0"-1,-1 1 1,0 0 0,1 0 0,-1 1-1,-1-1 1,1 1 0,0 0-1,0 0 1,-1 1 0,1 0 0,-1 0-1,1 0 1,-12 0 0,-87 0 1113,71 3-1322,0 2-1,1 1 1,-1 1 0,1 1-1,1 3 1,-1 0 0,2 2-1,-31 16 1,57-26-82,-1 0-1,1 1 1,0-1 0,1 1 0,-1 0-1,0 0 1,1 0 0,0 1-1,0-1 1,0 1 0,0 0 0,0 0-1,1 0 1,0 0 0,-4 8-1,6-8-6,-1 0 0,1 0 0,-1-1-1,1 1 1,1 0 0,-1 0 0,0-1-1,1 1 1,0 0 0,-1-1 0,2 1-1,-1-1 1,0 1 0,1-1 0,-1 1-1,1-1 1,0 0 0,0 0 0,0 0-1,3 3 1,6 6-2,0-1 0,0-1 0,1 0 1,1 0-1,0-1 0,0-1 0,0 0 0,1 0 0,0-2 0,1 0 1,16 5-1,28 6-4,86 14-1,-121-26-36,31 5-491,0-2 1,1-2-1,0-3 1,0-2-1,60-7 1,-40-5-893</inkml:trace>
</inkml:ink>
</file>

<file path=ppt/ink/ink3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9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1 3072,'-5'7'311,"0"1"0,0-1 0,1 1 0,1 0-1,-1 0 1,1 1 0,0-1 0,-1 11 0,-10 79 2437,14-38-2411,2 0 0,3 0 0,16 80 0,-14-94-341,24 117 1423,82 256 0,-110-407-1257,1 0 1,0 0 0,1 0-1,1 0 1,0-1 0,0 0-1,9 11 1,2-71 434,3-8-489,-5 16-87,1 0 0,35-65 1,-45 96-41,1-1 0,0 1 1,1 0-1,0 1 1,0 0-1,1 0 1,0 0-1,1 2 1,0-1-1,0 1 1,0 0-1,1 1 1,0 0-1,13-4 1,-18 9 2,0-1 0,-1 2 1,1-1-1,0 1 0,-1-1 1,1 2-1,0-1 1,0 0-1,-1 1 0,1 0 1,-1 1-1,1-1 1,-1 1-1,1 0 0,-1 1 1,0-1-1,0 1 0,0 0 1,0 0-1,-1 0 1,1 1-1,-1 0 0,6 6 1,2 1 48,-2 1 1,0 0-1,0 0 1,-1 1-1,-1 0 1,0 1-1,8 18 1,-9-12 77,-1 1 1,-1 0-1,-1 0 0,-1 0 1,-1 0-1,0 0 0,-2 1 1,-3 31-1,2 15 274,2-71-557,0 1 0,1 0 0,-1 0 0,1 0 1,0 0-1,-1 0 0,1 1 0,0-1 1,0 0-1,0 1 0,0 0 0,3-2 0,0-1-304,17-12-1401,2 2-64</inkml:trace>
</inkml:ink>
</file>

<file path=ppt/ink/ink3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49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1 290 3584,'2'0'185,"-1"0"1,1 1-1,0-1 0,-1 0 1,1 1-1,-1-1 0,1 1 1,-1 0-1,1 0 0,-1 0 1,1-1-1,2 4 0,-1-2 66,0 0 0,0 0 0,1 0-1,-1 0 1,1-1 0,-1 0 0,1 1-1,-1-1 1,1 0 0,0-1 0,6 2-1,34 0 201,0-1 0,0-2-1,0-2 1,54-11-1,-68 8-375,1-2-1,-1 0 0,-1-2 1,0-2-1,0 0 0,48-30 1,-71 38-56,0 0-1,0-1 1,-1 0 0,0 0 0,0 0 0,0-1 0,0 1 0,-1-1 0,0 0 0,0-1-1,-1 1 1,0 0 0,0-1 0,3-11 0,-5 15-12,0-1 0,-1 1 0,0 0 1,0-1-1,0 1 0,0 0 0,0-1 0,-1 1 0,1 0 0,-1 0 1,0-1-1,0 1 0,0 0 0,-1 0 0,1 0 0,-1 0 0,1 0 1,-1 1-1,0-1 0,0 0 0,0 1 0,-1-1 0,1 1 0,0 0 1,-1 0-1,0 0 0,1 0 0,-1 0 0,0 1 0,0-1 0,0 1 1,0 0-1,0-1 0,-6 0 0,-8-3 52,-1 1 0,1 1 0,-1 1 0,0 0 1,0 1-1,0 1 0,0 0 0,0 2 0,-19 3 0,0 2 140,0 1 0,0 2 0,-47 20 0,70-24-106,1 0 0,0 1 0,0 1 0,1 0 0,0 1 1,0 0-1,1 1 0,0 0 0,0 0 0,2 2 1,-1-1-1,1 1 0,-12 22 0,16-25-16,1 0-1,0 1 1,0 0 0,1 0-1,1 0 1,-1 0 0,1 0-1,1 1 1,0-1-1,1 1 1,0-1 0,0 1-1,1-1 1,1 0 0,-1 1-1,2-1 1,-1 0 0,2 0-1,7 18 1,-1-10-33,1-1 1,1 0-1,0 0 1,1-2-1,1 1 1,1-2-1,0 0 1,0 0-1,2-2 1,-1 0-1,2-1 1,-1-1-1,2 0 1,-1-1-1,26 8 1,0-2-719,1-1 1,1-3 0,0-1 0,0-3-1,77 3 1,-5-11-1396</inkml:trace>
</inkml:ink>
</file>

<file path=ppt/ink/ink3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1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27 2432,'0'-1'117,"-1"0"1,1 0 0,0 0-1,-1 1 1,1-1-1,0 0 1,0 0 0,-1 0-1,1 0 1,0 1-1,0-1 1,0 0-1,0 0 1,0 0 0,0 0-1,0 1 1,1-1-1,-1 0 1,0 0-1,0 0 1,1 0 0,-1 1-1,0-1 1,1 0-1,-1 0 1,1 1-1,-1-1 1,2-1 0,-2 2-87,1 0 0,0 0 0,-1-1 1,1 1-1,0 0 0,-1 0 0,1 0 1,0 0-1,-1 0 0,1 0 1,0 0-1,-1 0 0,1 0 0,0 0 1,-1 0-1,1 0 0,0 0 0,-1 1 1,1-1-1,0 0 0,-1 1 1,1-1-1,0 0 0,-1 1 0,1-1 1,-1 1-1,1-1 0,-1 1 0,1-1 1,-1 1-1,1-1 0,-1 1 0,0-1 1,1 1-1,-1-1 0,0 1 1,1 0-1,-1 0 0,10 19 196,-2 1-1,0 0 1,-1 0-1,-1 0 1,-1 1 0,-1 0-1,1 34 1,3-3 243,6 26 120,-5-31-19,-2-1 0,2 59 1,-11-94-221,-3-24-185,-2-27 85,5 7-135,2-1 1,0 0-1,3 1 1,1 0-1,15-62 1,-16 81-145,1 0 1,0 0 0,1 1-1,0-1 1,1 1 0,1 0-1,0 1 1,0 0 0,1 0 0,1 0-1,0 1 1,0 0 0,1 1-1,0 0 1,1 1 0,22-15-1,-21 18-12,1 1 1,0 0-1,0 1 0,0 0 0,0 1 1,1 1-1,-1 0 0,0 0 0,1 2 0,-1 0 1,1 0-1,21 6 0,-7-1 75,0 2 0,0 1 1,0 1-1,46 24 0,-61-27 28,0 1 0,-1 1 0,0 0 0,0 0 0,-1 1 0,0 1 0,0 0 0,-1 0 0,-1 1 0,12 18 0,-12-13 55,-1 1 1,0 0 0,-1 0 0,-1 0-1,0 1 1,-2 0 0,4 30 0,-6-37-18,-2 1 1,1-1 0,-1 1 0,-1-1 0,-2 14 0,2-20-89,-1 0 1,1-1 0,-1 1 0,0 0-1,0-1 1,-1 0 0,1 1-1,-1-1 1,-1 0 0,1-1-1,0 1 1,-6 5 0,8-9-75,0 0 0,0-1 0,0 1 0,1-1 0,-1 1 0,0-1 0,0 1 0,0-1-1,0 0 1,0 0 0,0 1 0,0-1 0,0 0 0,0 0 0,0 0 0,0 0 0,0 0 0,0 0 0,0 0 0,0 0 0,0 0 0,1-1 0,-1 1 0,0 0 0,0 0 0,0-1 0,0 1 0,0-1 0,0 1 0,0-1 0,1 1-1,-1-1 1,0 0 0,0 1 0,1-1 0,-1 0 0,1 0 0,-1 1 0,0-1 0,1 0 0,-1 0 0,1 0 0,0 0 0,-1 0 0,1 0 0,0 1 0,-1-1 0,1 0 0,0 0 0,0 0 0,0 0 0,0 0 0,0 0 0,0 0-1,0 0 1,0 0 0,0 0 0,1 0 0,-1 0 0,0 0 0,1 0 0,-1 0 0,0 0 0,1 0 0,12-23-1752</inkml:trace>
</inkml:ink>
</file>

<file path=ppt/ink/ink3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1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172 275 3584,'-1'0'210,"0"0"0,0 0 0,0 1 0,0-1 0,0 0 0,0 1 0,0-1 1,0 1-1,1-1 0,-1 1 0,0 0 0,0-1 0,0 1 0,1 0 0,-1 0 0,0-1 0,1 1 0,-1 0 0,1 0 1,-1 0-1,1 0 0,-1 0 0,1 0 0,-1 0 0,1 0 0,0 1 0,1 34 1579,3-23-1702,0 0-1,1 0 1,9 18 0,-8-23-10,0 1 0,0-1 1,1 0-1,0 0 0,0-1 1,1 0-1,0 0 0,0-1 1,1 0-1,0 0 0,0-1 1,0 0-1,0-1 1,1 0-1,0 0 0,0-1 1,0-1-1,18 3 0,-11-2 24,0-1 0,0-1 0,0 0 0,0-2 1,0 0-1,0-1 0,0 0 0,-1-1 0,1-1 0,30-12 0,-36 11-32,0-1 0,0-1 0,-1 0 1,1 0-1,-2-1 0,1 0 0,-1 0 0,16-20 0,-20 22-48,-1 0 1,0 1-1,0-2 0,-1 1 0,1 0 0,-1-1 0,-1 1 0,1-1 0,-1 0 1,0 0-1,-1 0 0,0 0 0,0 0 0,0 0 0,-1 0 0,0 0 0,-1-10 1,-1 7-1,0 0 0,0 1 1,-1-1-1,0 1 0,0 0 1,-1 0-1,-1 0 0,1 0 1,-1 1-1,-8-9 0,-2 1-18,0 1 0,-1 0 0,-1 2 0,-1 0 0,0 1 0,-1 0 0,0 2 0,0 0 0,-1 1 0,0 1 0,-1 1 0,-25-5 0,26 7-23,-1 1 1,0 1-1,1 1 1,-1 0-1,0 2 1,0 1-1,0 0 1,0 1-1,0 2 1,1 0-1,-1 1 1,1 1-1,-22 10 1,35-14-1,1 1 1,0 1 0,0-1 0,1 1 0,-1 0-1,1 0 1,0 0 0,0 1 0,0 0 0,0 0-1,1 0 1,0 1 0,0 0 0,0-1 0,1 1-1,0 0 1,0 1 0,0-1 0,1 0 0,0 1 0,1 0-1,-1-1 1,1 1 0,0 0 0,1 0 0,-1-1-1,2 1 1,0 7 0,1-1-97,0 0 1,1 0-1,1-1 0,0 1 1,1-1-1,0 0 0,1-1 1,0 1-1,1-1 0,0 0 1,1-1-1,0 0 0,19 19 1,-5-11-423,1 0 0,1-2 1,1 0-1,37 17 1,29 10-1255</inkml:trace>
</inkml:ink>
</file>

<file path=ppt/ink/ink3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1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3584,'-9'21'1792,"9"72"-1024,0-73 2304,0 18-2688,6 4 0,3 4 128,1 8 0,5-4-640,11-16 0,29-13-1024,-11-25 128</inkml:trace>
</inkml:ink>
</file>

<file path=ppt/ink/ink3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2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63 7296,'-55'-62'3584,"50"82"-4992,14-20 6272,-9 0-6784,0 0 0,-15-17-1664,6 34 128</inkml:trace>
</inkml:ink>
</file>

<file path=ppt/ink/ink3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3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0 439 1280,'6'-22'715,"-4"16"-114,0 0 0,0-1 1,-1 1-1,0-1 0,0 1 1,-1-1-1,1-6 0,19 56 1276,9 36-580,-8-19-503,33 65 0,-44-106-688,1 0 0,1 0 0,1-1 0,0-1 0,1 0 0,1-1 1,20 17-1,-29-28-81,1 0 0,0 0 0,1 0 0,-1-1 0,1 0 0,-1-1 0,1 1 0,0-1 0,1-1 0,-1 0 0,0 0 0,1-1 0,-1 0 0,1 0 0,-1-1 0,1 0 0,-1 0 0,1-1 0,-1 0 0,1-1 0,-1 0 0,0 0 0,0 0 0,0-1 0,12-7 0,-3 2 11,-1-2 0,0 0-1,-1-1 1,0 0 0,0-2 0,-1 1 0,-1-2 0,0 0 0,-1 0 0,15-24 0,-17 23-3,0-1 1,-2 1-1,0-1 0,0-1 1,-2 0-1,0 0 1,-1 0-1,0-1 0,-2 1 1,0-1-1,-1 0 1,0 0-1,-2 0 0,0 0 1,-1 0-1,-1 0 1,-1 0-1,0 0 0,-1 1 1,-1-1-1,-1 1 1,-14-30-1,10 28-5,-1 0 0,-1 0 0,-1 1 0,0 1 1,-2 0-1,0 1 0,-17-14 0,20 20-14,-1 0 1,0 1-1,0 1 1,-1 0-1,0 1 1,0 1-1,-1 0 1,1 1-1,-1 0 0,-28-4 1,21 6-27,-1 1 1,1 0-1,0 2 1,-1 1-1,1 1 1,0 0-1,0 2 1,0 1 0,0 0-1,0 2 1,1 0-1,-25 14 1,44-21-3,0 1 0,0 0 0,1 0 0,-1 0 0,0 0 0,1 0 0,-1 1 0,1-1 0,-1 0 0,1 1 0,0-1 0,0 1 0,0-1 0,-1 1 0,1 0 0,1-1 1,-1 1-1,0 0 0,0 2 0,1-3 0,0 0 0,0 0 1,1 0-1,-1 0 0,0 0 1,1 0-1,-1 0 0,1 0 1,-1 0-1,1 0 1,-1 0-1,1 0 0,0-1 1,0 1-1,-1 0 0,1 0 1,0-1-1,0 1 0,0 0 1,0-1-1,0 1 0,-1-1 1,3 1-1,6 3-34,1 0 0,-1-1-1,0-1 1,1 1 0,16 0 0,12-2 5,0-2 0,0-1 0,-1-3-1,0-1 1,56-16 0,-15 5 67,71-20 235,74-13 101,-217 49-488,-4 0-14,1 1 0,0-1 0,-1 1-1,1-1 1,0 1 0,0 0 0,0 0-1,-1 0 1,1 0 0,0 1 0,0-1-1,-1 1 1,1-1 0,0 1-1,-1 0 1,1 0 0,3 2 0,-4 6-1522</inkml:trace>
</inkml:ink>
</file>

<file path=ppt/ink/ink3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4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139 365 2816,'0'9'4791,"1"9"-3643,1 0-1,5 28 1,-3-36-1040,0 0 0,1-1 0,1 1 0,-1-1 0,1 0-1,1-1 1,0 0 0,0 0 0,0 0 0,1-1 0,0 0 0,1 0-1,-1-1 1,1 0 0,0-1 0,1 0 0,0 0 0,-1-1-1,1 0 1,1-1 0,-1 0 0,0-1 0,1 0 0,-1 0 0,1-1-1,0-1 1,-1 0 0,1 0 0,0-1 0,-1 0 0,1-1-1,-1 0 1,1-1 0,-1 0 0,19-9 0,-6 0-21,-1-1 0,0-1-1,-1-1 1,-1-1 0,0-1 0,-1-1 0,-1 0 0,-1-2 0,-1 0-1,0 0 1,-2-2 0,0 1 0,18-42 0,-28 54-59,-1-1 1,0 1-1,0-1 0,-1 0 1,0 1-1,-1-1 0,0 0 1,-1 0-1,0 0 1,0 0-1,-1 0 0,-3-15 1,2 18-13,-1-1 0,0 1 0,0-1-1,0 1 1,-1 0 0,0 0 0,0 0 0,-1 1 0,0 0 0,0 0 0,-1 0 0,1 0 0,-1 1 0,0 0 0,-1 0 0,-8-5 0,0 3 13,-1 0 0,1 0 0,-1 2 0,-1 0 0,1 0 0,-1 2 0,1 0 0,-1 1 0,0 1 0,0 0 0,0 1 1,0 1-1,0 1 0,-21 4 0,0 2-2,1 1 0,0 2-1,1 2 1,0 1 0,-40 23 0,62-30-17,1 1 0,1 0 0,-1 1 0,1 1 0,1 0 0,0 0-1,0 1 1,-16 22 0,23-27-21,0 0 0,0 1 1,1-1-1,-1 1 0,2 0 0,-1-1 0,1 1 0,0 1 1,0-1-1,1 0 0,0 0 0,0 1 0,1-1 0,0 0 0,0 1 1,1-1-1,0 0 0,0 1 0,4 11 0,-2-12-103,1 0 0,0 0 0,0 0 0,0 0 0,1-1 0,0 0 0,1 0-1,-1 0 1,1 0 0,0-1 0,0 0 0,1-1 0,0 1 0,-1-1 0,2 0 0,-1-1 0,0 0 0,1 0-1,-1 0 1,1-1 0,8 1 0,13 4-510,1-2-1,0-2 1,-1 0 0,39-2-1,65-10-1508,-10 0 64</inkml:trace>
</inkml:ink>
</file>

<file path=ppt/ink/ink3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4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126 252 3072,'2'-2'285,"0"1"0,1 0-1,-1-1 1,1 1 0,-1 0 0,1 1 0,0-1-1,-1 0 1,1 1 0,0 0 0,0-1 0,-1 1-1,1 0 1,0 0 0,0 1 0,-1-1 0,1 0-1,0 1 1,-1 0 0,1 0 0,0-1 0,4 4-1,4 2 105,-1 0 0,1 1-1,18 17 1,6 4 466,-22-20-752,1 0 0,0 0 0,0-1 0,0-1 0,1 0 0,0-1 0,0-1 0,0 0 1,1-1-1,-1-1 0,1-1 0,0 0 0,0 0 0,-1-2 0,1 0 0,0-1 0,-1 0 1,1-1-1,-1-1 0,0-1 0,0 0 0,0-1 0,18-10 0,-20 10-48,-1-1-1,0 0 0,0-1 0,-1-1 1,0 0-1,0 0 0,-1-1 1,10-11-1,-17 17-34,0 0-1,0 0 1,0-1 0,-1 1 0,1 0 0,-1-1-1,0 0 1,0 1 0,-1-1 0,1 0-1,-1 0 1,0 0 0,-1 0 0,1 0-1,-1 0 1,0 0 0,0 0 0,0 0 0,-1 0-1,0 0 1,0 0 0,0 0 0,-1 0-1,1 0 1,-5-7 0,1 4-3,-1-1-1,0 1 1,-1 0 0,0 0 0,0 1 0,0 0-1,-1 0 1,0 1 0,-1 0 0,1 0 0,-1 1-1,0 0 1,0 1 0,-1 0 0,1 0 0,-1 1-1,0 0 1,0 1 0,-20-2 0,-13-1 11,0 3 0,-1 1 0,-54 7 0,63-3-50,-1 1 0,1 2 0,-44 13 0,60-13-18,0 1 0,0 1 1,1 1-1,1 0 0,-1 1 1,2 1-1,-20 16 1,33-26-10,1 1 1,0 0-1,-1 0 1,1 0 0,0 0-1,0 0 1,0 0 0,0 0-1,0 1 1,0-1 0,1 1-1,-1 0 1,1-1 0,0 1-1,0 0 1,0 0-1,0-1 1,0 1 0,1 0-1,-1 0 1,1 0 0,0 5-1,1-5-32,1 0 0,-1 0 0,1 0 0,0-1 0,-1 1 0,1-1-1,1 1 1,-1-1 0,0 0 0,1 0 0,-1 0 0,1 0 0,-1 0 0,1 0-1,0-1 1,0 1 0,0-1 0,0 0 0,0 0 0,3 1 0,13 3-428,0 0 1,0-1 0,1-1-1,-1-1 1,1-1 0,0-1 0,31-3-1,-37 3 181,83-7-1485</inkml:trace>
</inkml:ink>
</file>

<file path=ppt/ink/ink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7.1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23 473 3200,'86'-25'3469,"-63"20"-3105,-2-1 0,1 0 1,-1-2-1,27-13 0,-28 9-249,0-1-1,-1 0 1,0-1-1,-1-2 0,25-27 1,-34 34 48,-1-1 0,-1 0 0,1-1 1,-2 0-1,1 0 0,-2 0 0,1-1 1,-2 0-1,1 0 0,-2 0 0,5-24 1,-7 31-87,-1 0 1,1 0-1,-1 1 1,0-1-1,0 0 1,0 0-1,-1 1 1,0-1-1,0 0 0,0 1 1,0-1-1,-1 0 1,0 1-1,0 0 1,0-1-1,0 1 1,-1 0-1,0 0 1,0 0-1,0 1 1,0-1-1,0 1 1,-1 0-1,-5-5 1,3 5 12,-1 0 1,1 0 0,-1 0-1,1 1 1,-1 0-1,0 0 1,0 1 0,1 0-1,-1 0 1,0 1-1,0-1 1,0 1 0,0 1-1,0 0 1,0 0-1,-10 3 1,0 1 23,0 1 1,1 1 0,-1 1-1,2 1 1,-1 0-1,1 0 1,1 2 0,0 0-1,0 0 1,1 2 0,0-1-1,1 2 1,1-1-1,0 2 1,1-1 0,1 2-1,0-1 1,1 1-1,-10 27 1,14-30-85,0-1 0,0 0 0,2 1 0,-1 0 0,2-1 0,-1 1 0,2 0 0,0 0-1,0 0 1,2 0 0,-1 0 0,5 15 0,-3-18-24,1 0-1,0-1 1,0 1-1,1-1 0,1 0 1,-1-1-1,1 1 1,1-1-1,-1 0 0,2 0 1,-1-1-1,1 0 1,0-1-1,0 1 0,1-1 1,15 8-1,-9-7-79,1-1-1,-1 0 1,1-1-1,0 0 1,0-2 0,1 0-1,-1 0 1,1-2-1,-1 0 1,21-2-1,-15 0-698,1-1 1,-1-2-1,0 0 0,0-1 0,-1-2 0,41-17 0,-30 5-1296</inkml:trace>
</inkml:ink>
</file>

<file path=ppt/ink/ink3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5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1000 1 4608,'-2'-1'69,"1"1"1,-1 0 0,1 0-1,-1 0 1,1 0 0,-1 1-1,1-1 1,-1 0 0,1 0-1,-1 1 1,1-1-1,0 1 1,-1 0 0,1-1-1,0 1 1,-1 0 0,1 0-1,0 0 1,0 0 0,0 0-1,0 0 1,0 0-1,0 0 1,0 0 0,0 0-1,0 0 1,0 1 0,1-1-1,-1 0 1,-1 3-1,2 1 122,-1-1 0,1 1 0,0-1 0,0 1 0,1-1 0,-1 1 0,1-1 0,0 1-1,0-1 1,3 7 0,5 12 286,1 0 0,1-1-1,16 24 1,10 12 75,87 126 432,-55-91-152,-4 4 0,94 185 0,-144-251-660,-2 0-1,-1 2 1,-1-1 0,8 47-1,-17-67-62,0 0 0,-1-1 0,0 1 0,-1 0 0,-1 0 0,0 0 0,0 0 0,-1-1 0,0 1 0,-1-1 0,-1 1 0,0-1 0,0 0 0,-1 0 0,-12 19 0,4-12 69,-1-1 0,-1 0 0,0-1 0,-1 0-1,0-1 1,-2-1 0,0-1 0,0 0-1,-1-2 1,0 0 0,-1-1 0,-1-1 0,1-1-1,-1 0 1,-1-2 0,1-1 0,-35 5-1,-3-4 116,0-2-1,0-2 0,-1-3 1,-115-18-1,100 4-60,1-2 0,0-4 0,-102-43 0,146 52-207,0-2 1,1-2 0,1 0 0,0-2 0,1-1 0,1-1 0,1-1 0,-24-27-1,42 41-47,1-1 0,0 0 1,0 0-1,0 0 0,1-1 0,1 0 0,-1 0 0,1 0 0,1 0 0,0-1 0,0 1 0,1-1 0,0 0 0,0 1 0,1-1 0,1 0 0,0 0 0,0 0 0,1 0 0,0 0 0,1 0 0,0 0 0,0 1 0,1-1 0,0 1 0,1-1 1,0 1-1,1 0 0,0 1 0,7-11 0,10-11-314,1 1 1,1 1 0,2 1 0,0 1 0,2 1 0,54-37-1,-13 18-1278,1 3 0,77-32 0,-52 33-432,33-15-1135,-44 4 600</inkml:trace>
</inkml:ink>
</file>

<file path=ppt/ink/ink3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6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50 2304,'-2'-4'412,"0"0"1,0 0-1,0 0 1,1 0-1,0-1 1,-1 1-1,1-1 1,0-8-1,0 10 1054,1 10-241,0 12-460,4 96 1777,23 143 1,38 113 243,-16-168-1734,-42-182-968,1 1 1,1-1-1,0-1 1,2 0 0,0 0-1,2-1 1,15 19-1,-25-34-88,0 0 1,1 0-1,0 0 0,0 0 0,0 0 0,0-1 0,1 0 0,-1 0 0,1 0 0,0-1 0,0 1 0,0-1 0,0 0 0,0-1 0,0 1 0,1-1 1,-1 0-1,0 0 0,1-1 0,-1 1 0,8-2 0,-6 0-104,-1-1 0,1 0 0,-1-1 1,0 1-1,0-1 0,0-1 0,0 1 0,-1-1 0,1 0 0,-1 0 1,0 0-1,0-1 0,0 0 0,-1 0 0,0 0 0,7-11 0,15-27-1467,-1 0-1,26-67 0,7-15-2166,-58 125 3734,0 0 0,0 0-1,0 0 1,0-1-1,0 1 1,0 0 0,0 0-1,0-1 1,0 1 0,1 0-1,-1 0 1,0 0-1,0 0 1,0-1 0,0 1-1,0 0 1,0 0-1,1 0 1,-1 0 0,0-1-1,0 1 1,0 0-1,1 0 1,-1 0 0,0 0-1,0 0 1,0 0-1,1 0 1,-1 0 0,0-1-1,0 1 1,0 0 0,1 0-1,-1 0 1,0 0-1,0 0 1,0 0 0,1 0-1,-1 0 1,0 0-1,0 0 1,1 1 0,-1-1-1,0 0 1,0 0-1,6 12 224,-3 23 660,-3 1-162,-1-18-213,1 0 1,0 1 0,2-1-1,4 23 1,-5-35-388,1 0 0,0-1 0,0 1-1,1-1 1,-1 0 0,1 0 0,0 0 0,0 0 0,1 0 0,0-1 0,0 1 0,0-1 0,0 0 0,0 0-1,1-1 1,0 1 0,9 4 0,-3-2-107,0 0 1,0-2-1,0 1 0,1-2 0,-1 1 1,1-1-1,22 2 0,-24-5-282,0 0-1,0-1 1,0 0-1,0 0 1,0-1 0,0 0-1,0-1 1,-1 0-1,1-1 1,-1 0-1,0 0 1,0-1-1,0 0 1,-1 0-1,12-11 1,24-30-1665</inkml:trace>
</inkml:ink>
</file>

<file path=ppt/ink/ink3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6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71 8704,'-40'-53'4352,"50"57"-6784,11-8 8703,7 4-9470,17 0-1,7-10-1024,-22 3 128</inkml:trace>
</inkml:ink>
</file>

<file path=ppt/ink/ink3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6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213 278 3584,'-2'4'6683,"-1"14"-4973,0 29-1762,4-38 163,0 0 0,1 0 0,0 0 0,1 0 0,0 0 0,0-1-1,1 1 1,0-1 0,0 0 0,1 0 0,0 0 0,1-1 0,-1 0 0,1 0 0,1 0 0,-1-1 0,1 0 0,0 0 0,1-1 0,-1 0-1,1 0 1,0 0 0,1-1 0,10 3 0,-2 0 3,1-2 0,-1 0 1,1-1-1,1-1 0,-1-1 0,0 0 0,1-2 0,-1 0 0,1-1 0,-1 0 0,0-2 1,0 0-1,0-1 0,30-11 0,-31 9-38,-1 0-1,0-1 1,-1-1 0,0 0-1,0-1 1,-1 0 0,0-2-1,0 1 1,-1-2 0,-1 0-1,0 0 1,-1-1 0,0-1-1,-1 0 1,16-27 0,-23 35-51,-1-1 0,1 1 1,-1-1-1,0 1 0,-1-1 0,1 0 1,-1 1-1,-1-1 0,1 0 0,-1 0 1,0 0-1,-1 0 0,0 1 0,0-1 1,0 0-1,-1 1 0,0-1 0,-3-8 1,0 5 23,-1 0 1,0 0-1,-1 1 1,0 0-1,0 0 0,-1 1 1,0 0-1,0 0 1,-1 0-1,-17-10 1,4 5-25,0 0 0,-1 2-1,0 1 1,-1 0 0,0 2 0,0 1 0,-1 0 0,1 2 0,-1 1 0,-1 1 0,-47 1-1,31 2-28,-145 9-88,166-7 32,-1 1 1,1 1 0,-1 2-1,1 0 1,1 1 0,-26 12-1,43-18 43,0 0-1,1 0 1,-1 0-1,1 0 1,-1 1-1,1-1 1,0 1-1,-1 0 1,1 0-1,0 0 1,0 0-1,0 0 0,1 0 1,-1 0-1,0 0 1,1 1-1,-1-1 1,1 1-1,0-1 1,0 1-1,0 0 1,0-1-1,0 1 1,1 0-1,-1 0 0,1 5 1,1-4-7,0 0 1,1 0 0,-1-1-1,1 1 1,0 0-1,0-1 1,0 1-1,1-1 1,-1 0-1,1 0 1,0 0-1,0 0 1,0 0-1,0-1 1,0 1-1,0-1 1,6 3-1,4 2-23,1 0-1,0-1 0,0 0 1,0-1-1,1-1 0,0 0 0,27 2 1,107 2 44,83-22 3,-56 1 0,-170 13 3,1-1 0,-1 1-1,1 1 1,-1-1 0,1 1-1,-1 0 1,1 1 0,-1-1-1,0 1 1,0 1 0,0-1-1,0 1 1,0 0 0,10 7-1,-11-5 34,0 0-1,0 0 0,-1 1 0,0-1 1,0 1-1,0 0 0,-1 0 0,0 1 1,0-1-1,-1 1 0,0-1 0,0 1 1,2 9-1,2 15 214,-1-7 186,14 44 0,-17-62-358,1 0 0,0 0 1,0 0-1,0 0 1,1 0-1,-1-1 1,1 1-1,1-1 0,-1 0 1,1 0-1,9 6 1,-6-5-54,1-1 0,0 0 0,0-1 0,1 0 0,-1 0 0,1-1 0,0 0 0,0-1 0,0 0 1,0-1-1,1 0 0,10 0 0,5-3-1292,-1 0 1,0-1-1,44-12 1,-18-1-1293</inkml:trace>
</inkml:ink>
</file>

<file path=ppt/ink/ink3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7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7 160 4608,'-6'-22'2623,"15"59"-342,4 16-1383,-4-11-424,1-1 0,3 0 1,1-1-1,3 0 0,0-1 0,3-1 0,1-1 0,37 49 0,-56-83-432,0-1 0,1 1 1,-1-1-1,1 1 0,-1-1 0,1 0 1,0 0-1,0 0 0,0-1 0,0 1 1,0-1-1,0 0 0,5 2 0,-7-3-30,1 0-1,-1 0 0,0 0 1,0 0-1,0 0 0,0 0 0,0-1 1,0 1-1,0 0 0,0-1 1,0 1-1,0-1 0,0 1 1,0-1-1,0 0 0,0 1 1,0-1-1,0 0 0,0 1 1,-1-1-1,1 0 0,0 0 1,-1 0-1,1 0 0,0 0 0,-1 0 1,1 0-1,-1 0 0,0 0 1,1 0-1,-1 0 0,0 0 1,1 0-1,-1 0 0,0 0 1,0-1-1,0 1 0,0 0 1,0 0-1,0 0 0,-1-1 1,2-51 173,-6-58 1,1 71-178,2-1 1,2 0-1,7-53 1,-4 68-15,2-1-1,1 1 1,14-38 0,-18 58 7,1 0 0,-1 0 0,1 1 1,0-1-1,1 1 0,-1-1 0,1 1 0,0 0 1,0 1-1,1-1 0,-1 1 0,1-1 0,0 1 0,0 1 1,1-1-1,-1 1 0,1 0 0,-1 0 0,1 1 1,12-4-1,0 2 51,-1 1-1,1 1 1,0 0 0,22 2-1,-31 1-4,1 0-1,-1 1 0,0 0 1,0 0-1,0 1 0,0 0 1,0 0-1,-1 1 0,1 0 0,10 8 1,1 3 105,0 2 0,0 1 0,-2 0 0,0 1 0,-1 1 0,-1 0 0,-1 2 0,24 44 0,-24-37 101,-1 2-1,-2-1 1,-1 2-1,-1-1 1,-2 1-1,8 57 1,-18-73-172,-5-16 70,5-2-136,1 0 1,-1 0 0,0 0 0,1-1-1,-1 1 1,1-1 0,-1 1 0,1-1 0,0 0-1,0-2 1,-8-22-14,2-1 0,1 0 0,-5-54-1,10 71-27,1 0 0,0 1 0,1-1 0,0 0 0,1 1 0,0-1 0,1 1 0,0 0 0,0 0 0,1 0-1,1 0 1,-1 0 0,2 1 0,6-10 0,-1 5-49,-1 1-1,2 1 1,0 0 0,0 0-1,1 2 1,1-1 0,0 2-1,0 0 1,26-13 0,-30 18 54,0 1 0,0 0 0,0 0 0,0 1 0,1 0 0,-1 1 0,0 0 0,1 0 0,-1 1 0,1 1 0,-1 0 0,0 0 0,1 1 1,-1 0-1,0 1 0,18 7 0,-10-2 33,0 1 0,-1 1 1,0 0-1,-1 1 0,0 1 0,-1 0 1,0 1-1,-1 1 0,-1 0 0,0 1 1,-1 1-1,18 28 0,-19-23 53,0 0 0,-2 1 0,0 0 0,-1 1 0,-2 0 0,0 0 0,-1 0 0,-2 1 0,0 0 0,-1 28 0,-7 30-1302,5-75-16,2-8-240,4-10-1542,-5-3 582</inkml:trace>
</inkml:ink>
</file>

<file path=ppt/ink/ink3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8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198 432 6912,'0'-1'53,"0"1"-1,-1 0 1,1 0 0,-1 0 0,1 0 0,0-1-1,-1 1 1,1 0 0,-1 0 0,1 0 0,-1 0-1,1 0 1,0 0 0,-1 0 0,1 0 0,-1 0-1,1 0 1,-1 1 0,1-1 0,0 0 0,-1 0-1,1 0 1,-1 0 0,1 1 0,0-1 0,-1 0-1,1 0 1,0 1 0,-1-1 0,1 0 0,0 0-1,-1 1 1,1-1 0,0 1 0,0-1 0,-1 0 0,1 1-1,0-1 1,0 0 0,0 1 0,-1-1 0,1 1-1,0-1 1,0 1 0,0-1 0,0 1 0,14 26 626,-4-16 227,0-1 0,0 0-1,22 17 1,-7-10-634,1-2 0,0-1 0,1 0 0,1-3-1,0 0 1,0-1 0,54 10 0,-63-17-70,0-1 0,0 0 0,1-1 0,-1-1 0,1-1 0,-1-1-1,0 0 1,1-2 0,-1 0 0,-1-1 0,1-1 0,35-16-1,-43 15-119,1-1 1,-1 0-1,0-1 0,-1 0 0,0 0 0,-1-1 0,0 0 0,0-1 0,-1 0 0,0-1 0,-1 1 0,0-1 0,-1-1 0,5-13 0,-7 15-53,0-1 1,0 1-1,-1-1 0,-1 0 0,0 1 1,-1-1-1,0 0 0,0 0 0,-2 0 1,1 0-1,-1 0 0,-1 0 0,0 0 1,-1 0-1,0 1 0,-7-17 0,1 13-7,0 1 0,0 0 0,-2 0 0,1 1 0,-2 1 0,0-1 0,0 2 0,-1 0 0,0 0 0,-1 1 0,0 1 0,-1 0 0,0 1 0,0 1 0,-1 0 0,0 1 0,0 1 0,-29-6 0,15 5-15,0 2 1,0 0-1,-1 2 0,1 1 1,0 2-1,-1 1 0,1 1 0,0 2 1,-55 15-1,63-13-17,1 1 1,-1 1-1,1 1 1,1 1-1,0 1 0,1 0 1,0 2-1,1 0 0,-20 20 1,28-24-103,1 1-1,0 0 1,0 0 0,1 1-1,0 1 1,1-1 0,1 1-1,0 0 1,1 1 0,0-1 0,1 1-1,0 0 1,1 0 0,1 1-1,0-1 1,1 15 0,1-19-98,0-1 0,1 1 0,0-1 0,1 0 0,0 0 0,1 1 0,0-1 0,0-1 0,1 1 0,0 0 0,0-1 0,1 0 0,0 0 0,0 0 0,1-1 0,0 1 0,1-2 1,8 8-1,67 52-2350</inkml:trace>
</inkml:ink>
</file>

<file path=ppt/ink/ink3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8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506 19 4480,'-11'-4'368,"0"0"1,-1 1-1,1 1 0,-1 0 1,1 0-1,-1 1 0,1 1 1,-1 0-1,0 0 0,1 1 1,-1 1-1,1 0 0,0 1 1,-21 7-1,5-1-132,1 0 0,0 3 0,1 0-1,0 1 1,-45 33 0,61-39-141,-1 1 0,1 0 0,1 0 0,-1 1 0,1 0 0,1 1 0,0 0 0,0 0 0,1 0 0,0 1 0,1 0 0,0 0-1,1 0 1,0 1 0,1-1 0,-3 20 0,5-23-37,1-1 0,0 0-1,0 1 1,1-1 0,0 1 0,1-1-1,-1 0 1,1 1 0,1-1 0,-1 0-1,1 0 1,1-1 0,-1 1 0,1-1-1,0 1 1,0-1 0,1 0 0,0-1-1,0 1 1,0-1 0,1 0 0,0 0-1,7 4 1,13 8 2,1-2 0,1 0 0,0-2 0,35 12 0,-41-18-111,-1 0 1,1-1 0,1-2-1,-1 0 1,1-1 0,-1-2 0,1 0-1,-1-1 1,1-1 0,0-2-1,33-7 1,-26 3-578,-1-2-1,0-2 0,0 0 1,-1-2-1,-1-1 1,0-1-1,48-37 1,-20 2-1164</inkml:trace>
</inkml:ink>
</file>

<file path=ppt/ink/ink3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9.2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 5888,'-5'1'269,"-1"0"0,1 1 0,0-1 0,0 1 1,0 0-1,-9 6 0,13-7-258,0-1 0,0 1 0,0 0 1,0 0-1,0 1 0,0-1 0,0 0 0,0 0 0,0 0 0,0 1 1,1-1-1,-1 0 0,1 1 0,-1-1 0,1 0 0,-1 1 1,1-1-1,-1 4 0,3 4 388,-1 1 0,1 0 1,1 0-1,0 0 0,0-1 1,1 0-1,9 16 0,272 564 3292,-63-133-171,-217-448-3466,3 9 133,0 0-1,0 0 1,-2 1-1,0 0 1,5 26-1,-11-44-179,0 1-1,1-1 1,-1 1-1,0-1 1,0 1-1,0-1 1,0 1-1,0-1 1,0 1-1,0-1 1,0 1 0,0-1-1,0 1 1,0-1-1,0 1 1,0-1-1,0 1 1,0-1-1,0 1 1,-1-1-1,1 1 1,0-1-1,0 1 1,-1-1 0,1 0-1,0 1 1,-1-1-1,1 1 1,0-1-1,-1 1 1,-11-11 153,-11-31 96,18 23-249,1 0 0,1 0 0,1-1 1,0 1-1,2 0 0,0-1 0,3-19 1,-2 24-35,1 1 1,1 0-1,0-1 0,1 1 1,0 0-1,1 1 0,0-1 1,1 1-1,1 0 1,13-19-1,-14 24-7,0 1-1,1 0 1,0 1-1,0-1 1,1 1-1,0 0 1,0 1-1,0 0 1,0 0-1,0 1 0,12-3 1,-4 1 25,0 2 0,-1 0-1,2 1 1,-1 0 0,25 1 0,-34 2 53,1 1-1,-1 0 1,0 0 0,0 0 0,0 1 0,0 0 0,0 0-1,-1 1 1,1 0 0,-1 0 0,0 0 0,0 1 0,0 0-1,-1 0 1,0 0 0,0 1 0,0 0 0,-1 0 0,1 0-1,5 13 1,-1-4 97,-2 1 0,0 0 0,0 0 0,-2 1 0,0 0 0,-1 0 0,4 33 0,-6-35-76,-1 0 1,0 0 0,-1 0-1,-1 0 1,-1 0 0,0-1-1,-1 1 1,0 0-1,-1-1 1,-1 0 0,0 0-1,-7 14 1,1-15 10,5-14-704,2-27-1103,10-19-1735,-6 45 3277,1 0 0,-1 1 0,1-1 0,0 0 0,-1 1 0,1-1 0,0 1 0,0-1 0,0 1 0,0 0 0,0-1 0,0 1 0,0 0 0,0 0 0,1 0 0,-1 0 0,1 0 0,-1 0 0,0 0 0,1 0 0,-1 0 0,1 1 0,0-1 0,2 0 0,21 2-2627</inkml:trace>
</inkml:ink>
</file>

<file path=ppt/ink/ink3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0:59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62 433 3840,'0'1'58,"0"-1"1,0 1-1,0-1 1,0 0-1,1 1 0,-1-1 1,0 1-1,0-1 1,0 1-1,0-1 1,0 0-1,1 1 0,-1-1 1,0 1-1,0-1 1,1 0-1,-1 1 1,0-1-1,1 0 0,-1 0 1,0 1-1,1-1 1,-1 0-1,0 1 1,1-1-1,-1 0 1,1 0-1,-1 0 0,0 0 1,1 1-1,-1-1 1,1 0-1,-1 0 1,1 0-1,-1 0 0,1 0 1,-1 0-1,0 0 1,1 0-1,-1 0 1,1 0-1,-1 0 0,1-1 1,-1 1-1,1 0 1,-1 0-1,27-10 1802,-17 6-1474,35-8 172,-32 9-260,0-1 0,-1 0-1,19-8 1,19-13 82,59-39 1,-88 49-21,0-1-1,-1 0 1,-1-2 0,34-39 0,-50 52-301,1 1 0,-1-1 0,0 0 0,0-1 1,-1 1-1,1-1 0,-1 1 0,0-1 0,-1 1 0,1-1 0,-1 0 1,0 0-1,0 0 0,-1 0 0,0 0 0,-1-9 0,0 11-11,0 0 0,0 0 0,0 0 0,-1 1 0,1-1 0,-1 1 0,0-1-1,0 1 1,0 0 0,0-1 0,-1 1 0,1 0 0,-1 0 0,0 1 0,0-1 0,0 1 0,0-1-1,-1 1 1,1 0 0,0 0 0,-1 1 0,0-1 0,1 1 0,-1-1 0,0 1 0,0 0 0,-4 0 0,-8-1 135,0 0 1,0 1 0,0 1-1,0 0 1,-1 2 0,1 0-1,0 0 1,1 2 0,-1 0-1,0 0 1,1 2 0,0 0-1,0 0 1,1 2 0,-27 17-1,24-14 42,1 1 1,0 1-1,1 0 0,0 1 0,1 1 1,1 0-1,0 1 0,1 0 0,1 1 0,1 0 1,0 1-1,-10 26 0,17-33-77,0-1 1,0 1-1,1 0 0,0 0 1,1-1-1,1 1 0,-1 0 1,2 0-1,2 20 0,2-8 89,1-1 1,1 0-1,12 28 0,-16-42-189,0-1-1,1 0 1,0 1-1,1-1 1,-1-1-1,1 1 1,0-1 0,1 0-1,0 0 1,0 0-1,0-1 1,0 0 0,1 0-1,0-1 1,0 0-1,0 0 1,1 0-1,12 3 1,-8-4-273,0 0 1,0-1-1,0-1 0,0 0 1,0 0-1,1-1 0,-1-1 1,0 0-1,0-1 0,0 0 1,23-7-1,78-24-5300,-109 32 5222,-1-1 0,1 1 0,0-1 0,0 1 0,-1-1 0,1-1 0,-1 1 0,1 0 1,2-4-1,22-32-2769</inkml:trace>
</inkml:ink>
</file>

<file path=ppt/ink/ink3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0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6 4352,'-4'-6'2176,"8"44"-1792,-4-21 3584,0 14-3328,0 1 0,5 10 384,5-4 0,-1 11-1280,12 2 0,10 4 896,3-19 0,7-6-384,3-9 128,-2-17-896,-3-12 128,-4-5-1536,-11-12 0</inkml:trace>
</inkml:ink>
</file>

<file path=ppt/ink/ink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7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327 17 3328,'-2'1'98,"-1"-1"1,1 1-1,-1-1 1,1 1 0,-1-1-1,1 0 1,-1 0-1,1 0 1,-1-1-1,1 1 1,-1 0-1,1-1 1,-1 0-1,1 0 1,-1 0-1,1 0 1,0 0-1,0 0 1,-1 0-1,-1-2 1,-4-2 178,7 4-185,-1 1-1,1 0 0,0-1 0,-1 1 0,1 0 0,0 0 0,-1 0 0,1 0 0,0 0 0,-1 0 0,1 0 0,-1 0 0,1 1 0,0-1 0,-1 0 0,1 1 0,0-1 0,0 1 0,-1 0 0,1-1 0,-2 2 0,-20 17-161,21-18 185,-17 17 294,-14 13 315,-74 53-1,104-82-661,0-1 1,0 1-1,0 0 0,0 0 0,1 1 0,-1-1 0,0 0 0,1 1 0,0 0 0,0 0 0,-1-1 0,2 1 0,-1 0 0,0 1 0,1-1 1,-1 0-1,1 0 0,0 1 0,0-1 0,-1 5 0,3-5-22,-1 0-1,1 0 1,0 0 0,0 0 0,0 0 0,0 0-1,1 0 1,-1 0 0,1 0 0,0 0 0,-1-1-1,1 1 1,1-1 0,-1 1 0,0-1-1,0 0 1,1 0 0,-1 0 0,1 0 0,0 0-1,0-1 1,4 3 0,13 5 132,1 0-1,0-1 1,1-1-1,0-1 1,34 4 0,9 4 57,1 2-17,39 8 194,118 46 0,-213-66-358,0 1 0,0 0 0,-1 0 0,0 1 0,0 1 0,0-1 0,-1 1 0,1 1 0,-2-1 1,1 1-1,-1 1 0,6 9 0,-11-15-17,0 1 0,0-1 1,0 0-1,-1 1 0,0 0 0,0-1 1,1 1-1,-2-1 0,1 1 1,0 0-1,-1 0 0,0-1 0,0 1 1,0 0-1,0 0 0,-1 0 0,1-1 1,-1 1-1,0 0 0,0-1 0,0 1 1,-1-1-1,1 1 0,-1-1 0,0 0 1,0 1-1,0-1 0,0 0 1,-1 0-1,1-1 0,-1 1 0,0 0 1,0-1-1,0 0 0,0 1 0,0-1 1,-4 2-1,-10 6 89,1-1 0,-1-1-1,-1 0 1,1-1 0,-1-1 0,-1-1 0,-18 3 0,-133 12 655,163-19-739,-22 1 120,0-1-1,0-1 0,-1-1 0,1-2 0,0-1 0,0-1 0,1-1 1,-1-2-1,2-1 0,-54-25 0,76 31-206,0 0 0,0 0-1,1 0 1,0-1 0,-1 0 0,1 0-1,1 0 1,-1 0 0,-4-8 0,7 11-22,0 0-1,1 0 1,-1 0 0,1 0 0,-1 0 0,1 0 0,0-1-1,-1 1 1,1 0 0,0 0 0,0 0 0,0 0 0,0 0-1,0-1 1,0 1 0,0 0 0,0 0 0,0 0 0,1 0 0,-1-2-1,1 2-88,0 0 0,1-1 0,-1 1 0,0 0 0,0 0 0,0 0 0,1 0 0,-1 0 0,0 1-1,1-1 1,-1 0 0,1 0 0,-1 1 0,1-1 0,-1 1 0,1 0 0,-1-1 0,1 1 0,2 0 0,26-1-2142,15 4-128</inkml:trace>
</inkml:ink>
</file>

<file path=ppt/ink/ink3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0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35 7936,'-12'-8'3968,"63"29"-5376,-35-21 6528,3-9-6784,1 1 0,-4-5-2176,3-4 0</inkml:trace>
</inkml:ink>
</file>

<file path=ppt/ink/ink3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0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492 965 4864,'11'-5'387,"0"-1"0,-1 0 0,1 0 1,-1-1-1,-1 0 0,18-17 0,35-29 2492,-31 30-2605,-1-2 0,-1-2 1,-1 0-1,-2-2 0,0-1 0,-3-1 0,0-1 0,27-53 1,-41 68-171,-2-1 1,0 0 0,-1 0 0,0-1 0,-2 0 0,0 0-1,-1 0 1,0-28 0,-3 33 7,-1 0-1,-1 0 1,0 0 0,-1 0 0,0 0 0,-1 0-1,-1 1 1,0 0 0,-1 0 0,0 0-1,-1 1 1,-14-19 0,11 17-19,-2 1 1,0 1-1,0 0 0,-1 0 1,-1 2-1,0-1 1,0 2-1,-1 0 0,0 1 1,-1 0-1,0 1 1,0 1-1,0 0 0,-1 1 1,0 1-1,0 1 0,0 0 1,0 2-1,-1-1 1,-22 3-1,16 0 28,0 1 0,0 0 0,1 2 0,-1 1 0,1 1 0,0 1 0,0 1 0,1 2 0,0-1 0,0 2 0,1 1 0,1 1 0,0 1 0,-19 16 0,20-11 14,0 1 1,1 0 0,1 1-1,1 1 1,1 1 0,1 0-1,1 1 1,1 0 0,1 1-1,2 0 1,0 1 0,1 0-1,2 0 1,1 1 0,-4 49-1,8-44 12,1 0 0,2 0-1,1 0 1,2 0 0,0 0-1,3-1 1,0 0 0,2-1-1,1 0 1,2 0 0,1-1-1,1-1 1,19 27 0,-4-12 141,1-1 0,3-2 0,1-1 0,2-2 0,1-1 0,2-2 0,71 46 0,-109-79-335,-1 0 1,1 0 0,0 0 0,0 0 0,-1 0-1,1 0 1,0-1 0,0 1 0,0-1 0,0 1 0,0-1-1,0 0 1,0 0 0,0 0 0,0 0 0,0 0 0,0 0-1,0-1 1,0 1 0,0 0 0,0-1 0,0 0-1,0 1 1,-1-1 0,1 0 0,3-2 0,1-2-710,0-1 1,0 1-1,0-1 0,-1 0 1,7-11-1,6-5-1271,7-10-1173,-6 3-21</inkml:trace>
</inkml:ink>
</file>

<file path=ppt/ink/ink3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1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4736,'0'-7'855,"3"8"-103,10 19 537,16 44 1063,-18-31-1832,-2 1 0,-1 0 0,5 64 1,-5 106-49,-6-113-465,1 200 1431,-4-130-801,6 0 0,28 164 0,-28-313-913,-1-19-239,2-22-401,-1-29-1633,-3-88 0,-9 50 501</inkml:trace>
</inkml:ink>
</file>

<file path=ppt/ink/ink3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1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0 192 4864,'3'-6'151,"1"1"0,-1-1 1,1 0-1,0 1 0,1 0 0,-1 0 0,1 0 1,0 1-1,0 0 0,0 0 0,1 0 1,-1 0-1,1 1 0,0 0 0,0 0 1,0 0-1,8-1 0,1-2 177,29-12 940,1 2 0,0 2 0,64-11-1,129-2-236,-160 21-976,137 7 0,-189 1 111,1 1-1,0 2 1,-1 0-1,0 2 1,0 0-1,-1 2 1,0 1-1,40 22 1,-60-30-112,0 1 0,-1 1 0,1-1 0,-1 1 0,0-1 0,1 1 0,-2 0 0,1 1 1,0-1-1,-1 1 0,0 0 0,0-1 0,0 1 0,-1 1 0,1-1 0,-1 0 0,-1 0 1,1 1-1,-1-1 0,0 1 0,0 0 0,0-1 0,-1 1 0,0 0 0,0 5 1,-2-2 34,0-1 0,0 0 0,-1 0 0,0 1 0,0-2 0,0 1 1,-1 0-1,-1-1 0,1 0 0,-1 1 0,0-2 0,-1 1 0,0-1 1,0 0-1,0 0 0,-8 5 0,-6 3 105,-1-1 0,0-1 0,0-1 0,-1-1 0,-1-1 1,1-1-1,-29 7 0,-14-1 320,-89 9 0,124-20-430,-1-2-1,1-1 0,-53-6 0,73 5-95,0-1 0,0 0 0,0 0-1,0-1 1,0 0 0,1-1 0,-1 0-1,1 0 1,0-1 0,0 0 0,0-1-1,1 0 1,0 0 0,-12-12 0,20 17-25,-1 1 1,0-1-1,1 0 1,-1 0 0,1 1-1,-1-1 1,1 0-1,-1 0 1,1 1 0,-1-1-1,1 0 1,0 0-1,0 0 1,-1 0-1,1 0 1,0 0 0,0 0-1,0 1 1,0-1-1,0 0 1,0 0 0,0 0-1,0 0 1,0 0-1,1 0 1,-1 0 0,0 0-1,0 1 1,1-1-1,-1 0 1,1-1-1,1 0-101,0 1 0,0-1 0,0 1 0,0-1 0,0 1-1,0 0 1,0 0 0,0 0 0,1 0 0,-1 0-1,4-1 1,6 0-522,0-1 1,-1 2-1,1 0 0,13 0 0,23 8-1814,5 9-86</inkml:trace>
</inkml:ink>
</file>

<file path=ppt/ink/ink3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2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169 367 6016,'-17'-16'1234,"16"8"430,40 11 1198,-36-2-2815,0 1-1,0-1 1,0 1 0,0-1 0,-1 1 0,1 0 0,0 0 0,-1 0-1,0 1 1,1-1 0,-1 0 0,0 1 0,0 0 0,0-1 0,-1 1-1,1 0 1,-1 0 0,1 0 0,-1 0 0,0 0 0,1 5 0,4 13 133,-1 1 0,3 21 1,-5-25-153,7 31 409,10 69 981,-19-103-1126,0-1-1,-1 0 1,0 1 0,-1-1-1,-6 29 1,7-42-267,0 1 1,0-1-1,0 1 1,-1-1-1,1 1 1,-1-1-1,1 1 1,-1-1-1,1 0 1,-1 1-1,0-1 1,1 0-1,-1 0 1,0 0-1,0 1 1,0-1-1,0 0 1,0 0-1,0 0 1,0 0-1,-1 0 1,1-1-1,0 1 1,0 0-1,-1-1 1,1 1-1,0 0 1,-1-1-1,1 0 1,-1 1-1,1-1 1,-1 0-1,1 0 1,-1 0-1,1 0 1,0 0-1,-1 0 1,1 0-1,-1 0 1,1 0-1,-1-1 1,1 1-1,-1-1 1,1 1-1,0-1 1,-1 0-1,-1-1 1,-7-4 76,1 0-1,0 0 1,0-2 0,0 1 0,-7-9-1,-3-6-84,1-1 0,1 0 0,2-1-1,0 0 1,2-1 0,0-1 0,2-1 0,1 1-1,1-1 1,1-1 0,1 0 0,2 0-1,-3-40 1,7 50-49,1-1 1,1 0-1,0 1 0,2-1 0,0 1 1,1 0-1,0-1 0,11-24 0,-10 31-13,1 0 0,-1 0-1,2 1 1,0-1 0,0 1 0,1 1-1,1-1 1,-1 1 0,2 1-1,-1 0 1,1 0 0,19-12-1,-21 17 12,0 0 0,0 0-1,0 1 1,0 0 0,1 1-1,-1 0 1,1 0-1,0 1 1,-1 0 0,1 1-1,0-1 1,0 2-1,-1-1 1,14 3 0,8 4-158,0 1 1,50 21-1,-50-18-254,-13-3-428,0 0-1,-1 2 0,30 20 0,16 11-2793,-34-31 1492</inkml:trace>
</inkml:ink>
</file>

<file path=ppt/ink/ink3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2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76 323 2944,'0'0'70,"0"-1"-1,0 1 1,1-1-1,-1 1 1,0 0 0,1-1-1,-1 1 1,0 0 0,1-1-1,-1 1 1,0 0-1,1-1 1,-1 1 0,1 0-1,-1 0 1,1-1-1,-1 1 1,1 0 0,-1 0-1,1 0 1,-1 0 0,1 0-1,-1 0 1,1 0-1,-1-1 1,1 2 0,-1-1-1,1 0 1,-1 0 0,1 0-1,-1 0 1,1 0-1,-1 0 1,1 0 0,-1 1-1,1-1 1,-1 0 0,0 0-1,1 1 1,-1-1-1,1 0 1,-1 1 0,0-1-1,1 1 1,23 13 2834,14 38-2207,-34-46-483,-1 1 0,1-1 0,1 0 0,-1 0 0,1-1 0,0 1 0,0-1 0,1 0 0,-1-1 0,10 7 0,9 0 140,1-2 1,0 0 0,1-2-1,0-1 1,0 0 0,0-2-1,52 1 1,-54-6-209,1-1 0,0 0 0,-1-2 0,0-1 0,0-1 0,0-1 0,43-19 0,-55 20-76,0 0 0,0 0-1,0-2 1,-1 1-1,0-1 1,-1-1 0,1 0-1,-2-1 1,1 0 0,-1 0-1,-1-1 1,0 0 0,-1 0-1,0-1 1,11-24-1,-16 30-35,0 0 1,0-1-1,-1 1 0,1-1 0,-1 0 0,-1 1 0,1-1 0,-1 0 0,-1 1 0,1-1 0,-1 0 0,0 1 0,0-1 0,-1 0 0,-3-7 0,1 6 4,0 0 0,-1 0 1,1 0-1,-2 1 1,1 0-1,-1 0 0,0 1 1,0 0-1,-1 0 1,-10-8-1,-1 3 17,0 0 0,-1 1-1,0 1 1,0 0 0,-1 2 0,0 0 0,0 2 0,0 0-1,-27-3 1,3 4 28,1 1 1,-1 3-1,-86 9 0,105-5-82,-1 1 0,1 1 0,1 2 0,-1 0 0,1 1 0,0 2 0,1 0-1,-23 16 1,39-22-43,0 0 0,0 0-1,0 1 1,0-1-1,1 2 1,0-1 0,0 1-1,1 0 1,0 0-1,-7 13 1,10-15-26,0-1 0,1 0 0,0 1 0,0-1 0,0 1 0,0 0 0,1-1 0,0 1 0,0 0 0,0-1 0,0 1 0,1-1 0,0 1 0,0 0 0,0-1 0,1 0 0,-1 1 0,1-1 0,0 0 0,0 0 0,3 4 0,0 0-101,0-1 0,0 0 0,0 0 0,1-1 1,0 0-1,1 0 0,-1 0 0,1-1 0,9 6 0,1-1-305,0-2 1,1 0-1,24 7 0,103 25-1851</inkml:trace>
</inkml:ink>
</file>

<file path=ppt/ink/ink3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3.2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57 257 3328,'0'0'108,"0"0"-1,0 0 1,0 0 0,0 1 0,0-1-1,0 0 1,0 0 0,0 0 0,0 0-1,0 0 1,0 1 0,0-1 0,0 0 0,0 0-1,0 0 1,0 0 0,0 0 0,0 0-1,-1 0 1,1 1 0,0-1 0,0 0-1,0 0 1,0 0 0,0 0 0,0 0-1,0 0 1,-1 0 0,1 0 0,0 0-1,0 0 1,0 0 0,0 0 0,0 0-1,-1 0 1,1 0 0,0 0 0,0 0-1,0 0 1,0 0 0,0 0 0,-1 0-1,1 0 1,0 0 0,0 0 0,0 0 0,0 0-1,0 0 1,0 0 0,-1 0 0,1 0-1,0 0 1,0 0 0,-3 28 1737,8 38-1595,-2-56-127,1 0 0,0 0 0,1 0 0,0-1 0,0 0 0,1 0 0,0-1 0,1 0 0,0 0-1,0 0 1,1-1 0,0 0 0,0 0 0,1-1 0,-1 0 0,1 0 0,1-1 0,-1-1 0,1 1 0,0-1 0,19 4-1,-9-3-9,0-1 0,0 0 0,1-2 0,-1-1 0,1 0 0,-1-1 0,1-2 0,-1 0 0,1-1 0,28-8 0,-21 3-38,-1-1 1,0-2-1,0-1 1,-1-1-1,-1-1 1,29-20-1,-46 28-46,0-1-1,-1 0 0,1 0 1,-1-1-1,-1 0 0,1 0 1,-1 0-1,-1-1 0,6-10 1,-9 12-13,1 1 0,-1 0 0,0-1-1,-1 1 1,0-1 0,0 0 0,0 1 0,-1-1 0,0 0 0,0 0 0,-1 1 0,1-1 0,-2 0 0,1 1 0,-3-9 0,-1 4-3,0-1 1,-1 1-1,0 0 1,0 1 0,-1 0-1,-1 0 1,0 0-1,0 1 1,-1 0 0,0 0-1,0 1 1,-1 1 0,0-1-1,-1 2 1,1-1-1,-1 2 1,-1-1 0,-12-4-1,-2 1-13,-1 0-1,0 1 1,-1 2 0,0 1-1,0 1 1,-48-1-1,48 6-68,-1 0-1,0 2 1,0 1-1,-43 12 0,61-13-68,-1 1 0,1 0 0,0 1 0,0 0-1,1 0 1,0 1 0,0 1 0,0 0 0,0 0 0,1 1-1,1 0 1,-1 0 0,-8 13 0,14-17-14,0 0-1,0 1 1,1-1-1,-1 1 1,1-1 0,0 1-1,0 0 1,1 0 0,0 0-1,0 0 1,0 0-1,0 1 1,1-1 0,0 0-1,0 0 1,0 0 0,0 1-1,1-1 1,0 0-1,3 9 1,26 40-1789</inkml:trace>
</inkml:ink>
</file>

<file path=ppt/ink/ink3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3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7 4352,'-33'-7'1087,"32"7"-1052,0 1 0,0-1 1,0 0-1,0 0 0,1 0 1,-1 1-1,0-1 0,0 1 1,0-1-1,1 0 0,-1 1 0,0-1 1,1 1-1,-1 0 0,0-1 1,1 1-1,-1 0 0,1-1 1,-1 1-1,1 0 0,-2 1 1,1 4 116,0 0 0,0 0 0,0 0 0,0 0 0,1 0 1,0 0-1,1 0 0,0 6 0,1 15 455,-5 186 1109,-35 257 0,6-130 57,30-315-1705,-1 20 279,2 58 0,2-91-459,0-1 1,0 0-1,1 0 0,0 0 0,1 0 0,1 0 0,-1-1 0,2 1 0,0-1 0,9 15 0,-13-23-22,1 0-1,-1 0 1,1 0 0,0 0 0,0 0 0,0-1 0,0 1 0,0-1 0,0 1 0,0-1 0,0 0 0,0 0-1,1 0 1,-1 0 0,0 0 0,1-1 0,-1 1 0,0-1 0,1 1 0,4-1 0,19-3-1658</inkml:trace>
</inkml:ink>
</file>

<file path=ppt/ink/ink3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3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49 327 5248,'-1'-1'68,"-33"-4"1591,33 5-1641,1 0 0,-1 0 0,1 0 0,-1 0 0,1 0 0,-1 0 0,0 0 0,1 1 0,-1-1 0,1 0 0,-1 0 0,1 0 0,-1 1-1,1-1 1,0 0 0,-1 0 0,1 1 0,-1-1 0,1 0 0,0 1 0,-1-1 0,1 1 0,-1-1 0,1 0 0,0 1 0,0-1-1,-1 1 1,1-1 0,0 1 0,0-1 0,0 1 0,-1-1 0,1 1 0,0-1 0,0 1 0,0-1 0,0 1 0,0-1 0,0 1 0,0-1-1,0 1 1,0-1 0,0 1 0,0 0 0,1-1 0,-1 1 0,0-1 0,0 1 0,1-1 0,1 3 315,1 0 0,-1 0 0,1 0 0,0-1 0,0 1 0,0-1 0,0 0 0,7 4 0,1 1-109,-1 0-54,2 0-1,-1 0 1,1-1-1,0-1 1,0 0 0,0-1-1,1 0 1,-1-1 0,1 0-1,18 1 1,-7-2 54,0 0 0,0-2 0,0-1 0,37-7 1,-33 4 35,0-2 1,0-1-1,-1-2 1,-1 0-1,1-1 1,34-20-1,-54 26-227,0-1 1,0 0-1,-1 0 0,1 0 0,-1-1 1,0 1-1,-1-2 0,1 1 0,-1-1 1,0 1-1,-1-1 0,0-1 0,0 1 1,0 0-1,-1-1 0,0 0 0,-1 0 1,1 0-1,-2 0 0,1 0 0,-1 0 1,0-1-1,-1 1 0,0 0 0,-1-13 0,0 15-18,0 0-1,0 0 1,0 0-1,-1 0 1,0 0-1,0 1 1,-1-1-1,1 1 1,-1-1-1,0 1 1,-1 0-1,1 0 1,-1 0-1,0 1 1,-5-5-1,2 3 0,-1 0-1,0 0 0,0 1 0,0 1 1,-1-1-1,0 1 0,0 1 1,-16-5-1,-2 2-8,-1 1 1,-1 2-1,1 1 1,0 1-1,-37 3 0,48-1-18,0 1-1,0 0 0,0 2 0,1 0 0,-1 1 1,1 0-1,0 2 0,-20 10 0,27-12-87,1 0-1,0 1 1,0-1-1,0 2 0,1-1 1,0 1-1,0 0 1,1 1-1,0-1 1,0 1-1,1 1 0,0-1 1,0 1-1,1 0 1,-3 9-1,6-15-22,0 1 0,0-1 0,1 0-1,-1 1 1,1-1 0,0 1 0,0-1 0,0 1 0,1-1-1,-1 1 1,1-1 0,0 0 0,0 1 0,0-1-1,0 0 1,0 0 0,1 0 0,0 0 0,-1 0 0,1 0-1,0 0 1,1 0 0,-1-1 0,4 4 0,-1-2-101,0 1 0,0-1 0,0 0 0,1 0 0,-1-1 1,1 0-1,0 0 0,0 0 0,0-1 0,1 0 1,7 2-1,57 0-1823</inkml:trace>
</inkml:ink>
</file>

<file path=ppt/ink/ink3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4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1 5504,'-4'2'224,"0"1"0,1 0 1,-1 0-1,1 0 0,0 0 0,0 1 0,0-1 1,0 1-1,1 0 0,-1 0 0,1 0 1,0 0-1,0 0 0,0 1 0,1-1 1,-2 8-1,-2 12 638,1-1 1,-1 29 0,-2 7-863,7-54 52,-62 392 2107,58-341-1855,2 1-1,2-1 0,2 1 1,4-1-1,13 62 1,-15-99-246,0-1 1,2 0 0,0-1 0,1 0 0,1 0 0,1 0-1,16 23 1,-22-35-251,0-1 0,1 1 0,0-1 0,0 0 0,0 0 0,1-1 0,-1 1 0,1-1 0,0 0 0,0 0 0,0 0 0,0-1 0,0 0 0,0 0 0,1 0 0,-1-1 0,1 0 0,0 0-1,-1 0 1,1 0 0,0-1 0,-1 0 0,1-1 0,0 1 0,-1-1 0,1 0 0,0 0 0,7-3 0,42-20-1813,-7-8-43</inkml:trace>
</inkml:ink>
</file>

<file path=ppt/ink/ink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8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136 314 2432,'-1'-1'47,"1"1"0,0 0 0,0-1-1,0 1 1,0 0 0,0-1 0,0 1 0,0 0 0,0-1 0,0 1 0,0 0 0,0-1-1,0 1 1,0-1 0,1 1 0,-1 0 0,0-1 0,0 1 0,0 0 0,0 0 0,0-1 0,1 1-1,-1 0 1,0-1 0,0 1 0,1 0 0,-1 0 0,0-1 0,0 1 0,1 0 0,-1 0-1,0 0 1,1 0 0,-1-1 0,0 1 0,1 0 0,12 8 1811,-10-5-1525,0 0-1,0 1 0,0-1 0,-1 1 0,1 0 0,-1 0 0,3 6 0,0 7 23,1 0 0,1 0 0,0-1-1,1 0 1,1-1 0,1 0 0,0 0-1,0-1 1,15 14 0,-14-17-201,0-2 0,0 0 0,1 0 0,1-1 1,-1 0-1,1-1 0,1-1 0,-1 0 0,1-1 0,0 0 0,17 3 1,-13-5-63,-1 0 0,1-2 1,-1 0-1,1-1 1,-1 0-1,1-1 0,0-1 1,-1-1-1,0-1 0,0 0 1,31-13-1,-35 12-44,-1-1 0,0 0-1,0-1 1,-1 0 0,0-1 0,0 0-1,-1 0 1,0-1 0,0-1-1,-1 0 1,0 0 0,-1-1 0,0 0-1,-1 0 1,0-1 0,6-14 0,-10 17 10,0-1 1,0 0 0,-1-1-1,0 1 1,-1 0 0,0-1-1,-1 1 1,0-1-1,-1 1 1,0 0 0,0-1-1,-1 1 1,0 0 0,-1 0-1,-1 0 1,1 0 0,-1 0-1,-10-15 1,6 11 17,-1 0 0,-1 1 0,0 0 0,-1 0 0,0 1 0,0 1 0,-2 0 0,1 1 0,-1 0 0,-1 1 0,-18-10 0,9 8-2,0 1-1,-1 1 1,0 2 0,0 0-1,-1 1 1,1 2-1,-1 0 1,0 2 0,0 1-1,-1 1 1,-36 4-1,43-2-61,0 2-1,1 0 1,-1 1-1,1 0 1,0 2-1,1 0 1,-1 1-1,1 1 1,1 0-1,0 2 0,0-1 1,1 2-1,0 0 1,1 1-1,-21 25 1,28-28-54,0 0 1,0 1-1,1-1 1,0 2 0,1-1-1,0 0 1,1 1-1,0 0 1,1 0-1,0 0 1,-1 15 0,3-19-80,1-1 1,0 1 0,0-1 0,1 1 0,-1-1-1,2 0 1,-1 1 0,1-1 0,0 0 0,0 0-1,1 0 1,0 0 0,1 0 0,-1-1 0,1 1-1,0-1 1,1 0 0,0 0 0,7 7 0,3-1-468,0-1 0,1 0 1,0-1-1,1-1 0,0-1 1,1 0-1,-1-1 1,1-1-1,0-1 0,36 6 1,32-2-1717</inkml:trace>
</inkml:ink>
</file>

<file path=ppt/ink/ink3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4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5248,'16'9'2560,"133"19"-3584,-103-28 4992,24 4-3968,21 6 0,-2-6 0,-4 3 0,15-1 0,-20-2 0,-14-8-1280,-5 8 0</inkml:trace>
</inkml:ink>
</file>

<file path=ppt/ink/ink3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5.0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9 4992,'2'-8'3696,"0"14"-1356,1 36-484,-2 66-767,-24 154 99,-3 154 824,27-357-1694,-2-20-100,2 0 0,2 0 0,1 0 0,18 75 0,-19-105-232,1 0 1,-1-1 0,1 1 0,1-1-1,-1 0 1,1 0 0,1-1 0,-1 0-1,14 13 1,-16-17-145,-1-1-1,1 0 1,0-1-1,0 1 1,0 0-1,0-1 1,0 0 0,0 1-1,1-1 1,-1-1-1,0 1 1,1 0 0,-1-1-1,0 1 1,1-1-1,-1 0 1,1-1 0,-1 1-1,0 0 1,1-1-1,-1 0 1,0 0-1,1 0 1,-1 0 0,0 0-1,0 0 1,0-1-1,0 0 1,4-2 0,4-4-628,0 0 0,-1 0 0,0-1 1,0 0-1,12-16 0,17-23-1539</inkml:trace>
</inkml:ink>
</file>

<file path=ppt/ink/ink3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5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 5888,'36'-9'2944,"123"12"-4352,-98-14 6144,15 2-4864,18 1 0,-8 0 0,-1-5 128,0 0-128,-5-4 0,-10 9-1408,-10 8 128</inkml:trace>
</inkml:ink>
</file>

<file path=ppt/ink/ink3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5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206 319 5120,'0'4'173,"-1"0"1,1 1-1,0-1 1,0 0-1,1 1 1,-1-1 0,1 0-1,0 0 1,0 0-1,0 1 1,1-1-1,-1 0 1,1 0-1,0-1 1,0 1-1,4 5 1,2 3 438,-3-2 182,1 0-1,0 0 0,1-1 0,0 0 0,1 0 0,15 13 0,-13-13-501,1-1 0,0 0-1,0-1 1,1-1 0,15 8-1,-11-9-142,-1 1 0,0-2-1,1 0 1,0-1 0,0 0 0,0-1-1,0-1 1,0-1 0,27-2-1,-22-2-31,0-1-1,0 0 0,0-2 0,-1 0 0,0-2 0,-1 0 0,0-1 1,0-1-1,-1-1 0,-1 0 0,0-1 0,0-1 0,-1-1 0,-1 0 1,-1-1-1,0 0 0,21-34 0,-32 44-101,0-1 1,0 0-1,0 0 1,-1 0-1,0-1 0,-1 1 1,1 0-1,-1-1 0,-1 1 1,1-1-1,-1 1 0,-1-1 1,1 1-1,-1 0 1,-1-1-1,1 1 0,-1 0 1,-1 0-1,1 0 0,-1 0 1,0 0-1,-1 0 0,1 1 1,-7-9-1,2 4-2,-1 0 0,0 1 1,-1 0-1,0 0 0,0 1 0,-1 0 0,0 1 0,-1 0 0,1 1 0,-2 0 0,1 1 1,-23-8-1,7 7 8,-1 0 0,1 2 1,-1 2-1,-47-1 1,17 4-54,-76 12-1,110-9-133,0 2-1,1 0 0,0 2 0,1 0 0,-1 2 1,1 1-1,1 0 0,0 2 0,0 1 1,-25 19-1,42-29-5,0 1 0,1-1 1,-1 1-1,1-1 0,0 1 1,0 1-1,0-1 0,0 0 1,1 1-1,0 0 0,0 0 1,0 0-1,1 0 0,-1 0 1,1 1-1,0-1 0,1 1 1,-1-1-1,1 1 0,0 7 1,11 41-2261</inkml:trace>
</inkml:ink>
</file>

<file path=ppt/ink/ink3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08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110 368 2688,'-6'-21'4800,"4"24"-4692,1-1 0,-1 1 0,0-1 0,1 1 0,0 0 0,-1 0 0,1 0 0,0 0 0,1 0 0,-1 0 0,0 0 0,1 0 0,0 0 0,0 0 0,0 4 0,0 15 320,-1-4-104,1 0 0,1 1 0,4 20 0,-4-34-272,1 1 0,-1-1 0,1 1 1,0-1-1,0 0 0,1 0 0,0 0 1,0 0-1,0-1 0,0 1 0,0-1 1,1 0-1,0 0 0,0 0 0,5 4 1,7 2 55,1 0 0,0-1 0,0 0 0,1-2 0,0 0 0,1-1 0,-1-1 0,1-1-1,0 0 1,20 1 0,-17-3 14,1-1 0,-1-1-1,1-1 1,-1-1 0,1-1-1,-1-1 1,0-1 0,27-9-1,-35 8-54,-1 0 0,0-1 0,0 0 1,-1-1-1,0-1 0,0 0 0,-1 0 0,0-1 0,-1 0 0,0-1 0,10-14 0,-14 17-33,0 0-1,-1-1 1,0 0-1,-1 0 1,0 0-1,0 0 1,-1 0-1,0-1 1,-1 0-1,0 1 1,-1-1-1,0 0 1,0 0-1,-1 0 1,0 0-1,0 0 1,-3-10-1,-1 4-4,-1 0-1,0 0 1,-1 1 0,0-1-1,-1 2 1,-1-1 0,-1 1-1,0 0 1,-1 0 0,0 1-1,-13-12 1,7 9-15,-1 1 1,-1 1 0,0 1-1,0 1 1,-1 0 0,-1 1-1,-38-15 1,36 18-32,0 0-1,0 2 1,-1 1 0,0 0 0,0 2-1,0 1 1,0 0 0,0 2-1,0 0 1,-1 2 0,1 1-1,0 0 1,1 2 0,-1 1-1,1 0 1,0 2 0,-21 10 0,38-15 1,0-1 0,0 1 0,0 0 0,1 1 0,-1-1 0,1 1 0,0 0 0,0 0 0,1 0 0,-1 0 0,1 1 0,0 0 0,0-1 0,0 1 0,-2 6 0,4-8 8,1 0 0,-1 0 1,1 0-1,0 0 1,0 0-1,0 0 1,0 0-1,0-1 0,1 1 1,-1 0-1,1 0 1,0 0-1,0 0 1,0-1-1,0 1 0,0 0 1,0-1-1,1 1 1,0-1-1,-1 1 1,1-1-1,0 0 0,0 0 1,0 0-1,0 0 1,1 0-1,-1 0 1,0 0-1,1-1 0,3 2 1,14 7 23,0 0-1,1-2 1,0-1 0,0 0-1,28 4 1,-38-8-3,59 11 142,0-3 1,1-3-1,0-3 1,81-5 0,280-41 1241,-381 34-1082,0-2 0,-1-3-1,91-32 1,-138 43-282,0 0-1,1-1 1,-1 0 0,0 1-1,0-1 1,0 0 0,0-1-1,-1 1 1,1-1-1,-1 1 1,1-1 0,-1 0-1,0 0 1,0 0 0,0 0-1,0 0 1,-1 0 0,1 0-1,1-7 1,-3 8-57,1 0 0,-1 0 0,0 0 0,0 0 0,0 1-1,0-1 1,-1 0 0,1 0 0,0 0 0,-1 0 0,1 0 0,-1 0 0,0 1 0,0-1 0,0 0 0,0 1 0,0-1 0,0 0 0,0 1 0,0-1 0,0 1 0,-1 0 0,1-1-1,-1 1 1,1 0 0,-1 0 0,0 0 0,1 0 0,-1 0 0,0 0 0,1 0 0,-1 1 0,0-1 0,0 1 0,-3-1 0,-4-1-334,0 0 0,0 1 0,0 1 0,0-1 0,0 1 0,0 1 0,0 0 0,-11 2 1,-26 5-1947</inkml:trace>
</inkml:ink>
</file>

<file path=ppt/ink/ink3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1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390 198 3456,'-4'-14'637,"-1"-17"1712,-1 27 725,-20 1-2094,7 5-764,0 1 0,0 1 0,0 0 0,1 2 0,0 0 0,-18 9 0,5-3 405,11-4-344,-1 1 1,1 0-1,0 2 0,1 1 1,-20 15-1,36-25-258,1 0 1,-1 0-1,1 0 0,0 1 1,0-1-1,0 1 1,0-1-1,0 1 0,1 0 1,-1-1-1,1 1 1,0 0-1,-1 0 0,1 0 1,0 0-1,1 0 1,-1 1-1,1-1 0,-1 6 1,2-5-8,-1 1-1,1 0 1,1 0 0,-1-1 0,1 1-1,-1-1 1,1 0 0,1 1 0,-1-1-1,0 0 1,7 7 0,6 6-5,1 0 1,1-1-1,0-1 0,26 17 1,-36-28 2,40 30 56,1-2 1,2-2-1,1-2 1,74 28-1,-103-47-26,2-1 0,-1-2 1,1 0-1,0-2 0,0-1 1,0 0-1,0-2 0,0-1 0,1 0 1,-1-2-1,0-1 0,0-1 1,25-8-1,-24 5 63,-1-2 0,0 0 1,38-22-1,-52 24-73,0 1 0,-1-1 1,0-1-1,0 1 0,-1-1 1,0-1-1,-1 0 0,1 0 1,-2 0-1,10-17 1,-2-7 117,12-41 1,-13 40 65,-9 43-182,0-1 0,1 1 0,0-1-1,0 0 1,1 0 0,0-1 0,0 0-1,1 0 1,0 0 0,0-1-1,1 0 1,-1-1 0,1 1 0,1-2-1,-1 1 1,1-1 0,-1 0-1,1-1 1,0 0 0,18 4 0,-11-5 64,-1-1 0,0 0 1,1-1-1,-1 0 1,1-1-1,-1-1 1,0-1-1,1 0 1,-1-1-1,-1 0 1,1-2-1,17-8 0,-19 8 4,11-5 108,0-1-1,28-19 0,-45 26-173,-1 0 0,1-1 0,-1 1 0,-1-1 0,1 0 0,-1-1 1,0 1-1,0-1 0,-1 0 0,0 0 0,5-13 0,-6 13-9,-1 2 3,1-1-1,-1 0 1,0 0 0,0 0-1,-1 0 1,0 0-1,0 0 1,0 0 0,-1 0-1,0-1 1,0 1-1,-2-12 1,-3 5-8,1 0 0,-2 0-1,1 0 1,-2 1 0,0 0 0,0 0-1,-1 0 1,0 1 0,-1 0 0,-1 1-1,0 0 1,0 1 0,-1-1-1,-18-11 1,15 12-10,-1 1 0,0 0 0,0 1 0,-1 1 0,0 0 0,0 1 0,0 1 1,-1 0-1,1 1 0,-1 1 0,0 1 0,-23 1 0,3 3-25,0 2 0,0 1 0,1 2 1,0 2-1,1 1 0,0 1 0,0 3 1,2 0-1,0 2 0,0 2 0,2 1 0,-35 29 1,58-43-25,1 0 1,1 1 0,-1 0 0,1 1-1,0-1 1,1 1 0,-9 16 0,13-22 20,0 0 0,0 1 0,0-1 0,0 1 0,0-1 0,1 0 0,-1 1 0,1 0 0,0-1 0,-1 1 0,1-1 0,0 1 0,1-1 0,-1 1 0,0-1 0,1 1 0,-1 0 0,1-1 0,0 0 0,0 1 0,0-1 0,0 0 0,0 1 0,1-1 0,-1 0 0,0 0 0,1 0 0,0 0 0,0 0 0,-1 0 0,1-1 0,0 1 0,3 1 0,6 3-258,0 0-1,1-1 1,-1-1-1,1 0 1,0 0-1,0-1 1,0-1-1,1 0 1,-1-1-1,15 0 0,133-6-3231,-144 4 3168,97-15-2156,-6-11 43</inkml:trace>
</inkml:ink>
</file>

<file path=ppt/ink/ink3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2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3584,'0'0'45,"0"0"0,0-1 0,0 1 0,0 0 1,0 0-1,0-1 0,0 1 0,0 0 0,0-1 0,0 1 0,0 0 0,0 0 1,0-1-1,0 1 0,0 0 0,0-1 0,1 1 0,-1 0 0,0 0 1,0 0-1,0-1 0,0 1 0,1 0 0,-1 0 0,0 0 0,0-1 0,1 1 1,-1 0-1,0 0 0,0 0 0,1 0 0,-1 0 0,0-1 0,0 1 1,1 0-1,-1 0 0,0 0 0,1 0 0,-1 0 0,0 0 0,0 0 0,1 0 1,-1 0-1,0 0 0,1 0 0,-1 0 0,1 1 0,28 0 2293,36 11-251,-61-11-2236,105 25 1072,-66-14-614,1-1-1,0-3 0,1-1 1,0-3-1,49 0 1,-52-7 155,65-13 0,-89 13-320,0-2 0,0-1 0,0 0 0,-1-1 0,32-18 0,-47 25-128,-1-1 0,0 0 0,0 1 0,0-1 0,0 0 1,0 1-1,-1-1 0,1 0 0,0 0 0,0 0 0,0 0 1,-1 0-1,1 0 0,-1 0 0,1 0 0,-1 0 0,2-2 1,-2 2-9,0 1 1,-1-1-1,1 1 1,0-1 0,0 0-1,0 1 1,0-1 0,0 1-1,-1-1 1,1 1-1,0-1 1,-1 1 0,1-1-1,0 1 1,-1-1-1,1 1 1,0-1 0,-1 1-1,1 0 1,-1-1-1,1 1 1,-1-1 0,1 1-1,-1 0 1,0-1-1,-2 0 22,0 0-1,0 0 0,0 0 1,0 0-1,-1 0 0,1 1 1,0-1-1,0 1 0,-1 0 1,1 0-1,0 0 0,-7 2 1,-22 4 126,0 2 0,1 1 1,0 1-1,1 2 1,0 1-1,1 1 1,0 2-1,-37 27 0,-38 45 378,100-84-493,-1 1 0,1-1 0,0 1 0,0 0 0,1 0 0,-1 1 0,1-1 0,0 1 0,1 0 0,-1-1 0,1 1 0,0 0 0,1 0 0,-1 1 0,1-1 0,0 0 0,1 0 0,0 1 0,0-1 0,0 0 0,0 1 0,1-1 0,0 0 0,1 0 0,-1 0 0,1 0 0,1 0 0,5 11 0,-1-2 45,1-1 0,1-1 0,1 1-1,-1-2 1,2 1 0,0-1 0,0-1 0,2 0-1,-1-1 1,16 11 0,-10-11-13,1 0-1,-1-2 1,2 0 0,-1-1-1,1 0 1,0-2 0,0-1-1,31 4 1,1-4-241,0-2 0,59-6-1,-82 1-825,-1-2-1,1 0 1,50-19-1,-37 11-317,-33 10 892,-1 1 1,0-1-1,1-1 1,-1 0-1,10-6 1,-10 3-219,0 0 1,0 0-1,12-16 1,-20 23 627</inkml:trace>
</inkml:ink>
</file>

<file path=ppt/ink/ink3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3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4352,'7'1'1877,"13"10"-456,0-1-1,1-2 1,26 8 0,-12-6-1135,1-1 0,0-2 0,50 3 0,-39-9-80,0-2-1,0-1 1,61-13 0,-79 9 3,0-1-1,-1-1 1,0-1-1,0-2 0,-1-1 1,36-21-1,-38 14 70,-25 19-273,0 0 1,0 0 0,0 0 0,0 0 0,0 0 0,1 0 0,-1 0 0,0-1 0,0 1 0,0 0 0,0 0 0,0 0 0,0 0 0,0 0 0,0 0 0,0-1 0,0 1 0,0 0 0,0 0 0,0 0 0,0 0 0,0 0 0,1-1 0,-1 1 0,0 0 0,-1 0-1,1 0 1,0 0 0,0-1 0,0 1 0,0 0 0,0 0 0,0 0 0,0 0 0,0 0 0,0 0 0,0-1 0,0 1 0,0 0 0,0 0 0,0 0 0,0 0 0,-1 0 0,1 0 0,0 0 0,0-1 0,0 1 0,0 0 0,0 0 0,0 0 0,-1 0-1,1 0 1,0 0 0,0 0 0,0 0 0,0 0 0,0 0 0,-1 0 0,-15-1 182,-20 6 19,-6 14-93,0 3 0,1 0-1,1 3 1,1 1 0,-53 47 0,84-65-100,1 0 1,0 0 0,0 0-1,0 1 1,1 0-1,0 1 1,1-1 0,0 1-1,0 0 1,1 1-1,1-1 1,0 1-1,-4 19 1,6-23-7,1 0 0,-1 0 1,1 0-1,0 1 0,1-1 0,-1 0 0,1 0 0,1 0 1,0 0-1,0 0 0,0-1 0,0 1 0,1-1 0,0 1 1,1-1-1,0 0 0,0 0 0,0 0 0,0-1 0,1 1 1,10 8-1,-4-6 15,0 0 0,1-1 0,0 0 0,0-1 0,1 0 0,0-1 0,0-1 0,0 0 0,1-1 0,-1 0 0,1-1 0,0 0 0,-1-1 0,1-1 0,15-1 0,22-4 89,-2-2 0,88-24-1,-112 25-68,10-3 21,0-2 0,0-1 0,-1-2 0,33-18 0,-58 28-87,0-1 1,0 0 0,-1 0-1,0-1 1,0-1 0,0 1-1,-1-1 1,0 0 0,-1-1-1,1 0 1,-1 0-1,-1 0 1,1-1 0,-1 1-1,-1-1 1,0-1 0,0 1-1,-1-1 1,4-15-1,-9 7-146,-7 16-72,7 3 230,1 0 0,0 0 0,0 1 0,0-1 0,0 0 0,0 1 0,0-1 0,0 1 0,0-1 1,0 1-1,1-1 0,-1 1 0,1-1 0,-1 1 0,1 0 0,-1-1 0,1 1 0,0 0 0,0-1 0,0 4 0,-1 20 11,0-18 0,0 0 0,1 0 0,0 0 0,0 0 0,1 1 0,0-1 0,0 0 0,0 0 0,1 0 0,0 0 0,1-1 0,3 8 0,0-5 31,0 0 0,1 0 0,0-1 0,0 0 0,1-1-1,0 1 1,15 9 0,-17-14-89,-1 1 1,1-1-1,0 0 0,0 0 1,0-1-1,0 0 0,0 0 1,1 0-1,-1-1 0,1 0 1,-1 0-1,1 0 0,-1-1 1,8-1-1,0 0-292,66-13-2540,-75 13 2589,0-1 1,-1 1-1,1-1 1,0 0 0,-1-1-1,1 1 1,-1-1 0,0 0-1,0 0 1,0 0 0,0-1-1,0 1 1,4-6 0,13-33-1876</inkml:trace>
</inkml:ink>
</file>

<file path=ppt/ink/ink3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3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0 9344,'-15'0'4608,"45"27"-11264,-3-23 10496,12 3-6656,-8-7 128</inkml:trace>
</inkml:ink>
</file>

<file path=ppt/ink/ink3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3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466 78 1280,'1'-2'69,"1"1"1,-1 0-1,1-1 0,-1 1 0,1 0 1,-1 0-1,1 0 0,0 0 1,-1 0-1,1 0 0,0 0 1,0 1-1,2-1 0,20-12 2213,-23 12-2160,-1-1 1,1 1-1,-1 0 0,0 0 1,1 0-1,-1 0 0,0 0 1,0 0-1,0 0 0,0-1 1,0 1-1,0 0 0,0 0 1,0 0-1,0 0 0,0 0 1,-1 0-1,1-1 0,-1 1 0,1 0 1,0 0-1,-1 0 0,0 0 1,1 0-1,-1 0 0,0 1 1,0-2-1,-1 0-114,1 0 1,-1 1-1,0-1 0,0 1 0,0-1 0,0 1 1,0 0-1,0 0 0,0 0 0,0 0 1,0 0-1,0 0 0,-1 1 0,1-1 1,0 1-1,-1 0 0,1-1 0,0 1 0,-1 0 1,-3 1-1,-55 6 1397,49-5-1148,-23 5 172,0 2 0,1 1 0,0 1 0,1 2 0,0 2 0,1 1 0,1 1 0,-53 39 0,80-53-385,0 0-1,1 0 1,-1 0-1,1 1 1,0 0 0,0-1-1,0 1 1,0 0 0,0 0-1,-1 6 1,3-9-37,1 0 1,0 1 0,-1-1-1,1 1 1,0-1-1,0 1 1,0-1 0,1 1-1,-1-1 1,0 0-1,0 1 1,1-1-1,-1 1 1,1-1 0,-1 0-1,1 1 1,-1-1-1,1 0 1,0 0-1,0 1 1,0-1 0,0 0-1,0 0 1,0 0-1,0 0 1,0 0 0,0 0-1,0 0 1,0-1-1,1 1 1,-1 0-1,0-1 1,1 1 0,-1-1-1,0 1 1,1-1-1,1 1 1,6 1-17,-1 1 0,1-2 0,0 1 0,0-1 0,0-1 1,0 0-1,16-1 0,9 0-5,84 0 37,16-1 104,0 5 1,159 25-1,-272-24-44,1 1 0,0 1 0,-1 0 0,33 16 0,-50-20-51,0 1 0,0-1 1,0 1-1,0-1 1,0 1-1,-1 0 1,1 1-1,-1-1 0,0 1 1,0-1-1,0 1 1,3 5-1,-5-6 3,0 0 0,0-1 0,-1 1 0,1 0 0,-1 0 0,1 0 1,-1-1-1,0 1 0,0 0 0,0 0 0,-1 0 0,1 0 0,-1-1 0,1 1 0,-1 0 0,0 0 0,0-1 0,0 1 0,0 0 0,-1-1 0,1 1 0,-3 1 0,-1 3 55,-1 0 0,0-1-1,0 0 1,-1 0-1,0 0 1,0-1-1,0 0 1,-1-1 0,1 0-1,-1 0 1,0 0-1,-11 2 1,-19 7 282,-50 10 0,87-23-361,-106 19-89,1-4 0,-209 1 0,383-16-7730,-27-13 5483</inkml:trace>
</inkml:ink>
</file>

<file path=ppt/ink/ink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6:59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1152,'23'-13'2743,"-22"12"-2443,1 0 1,-1 0-1,1 0 0,-1 0 1,1 0-1,-1 0 0,1 0 1,0 1-1,-1-1 0,1 1 1,0-1-1,0 1 0,2-1 0,-2 2-231,-1 0-1,1-1 0,-1 1 0,1 0 0,-1 0 1,0 0-1,0 0 0,1 0 0,-1 1 0,0-1 1,0 0-1,0 0 0,0 1 0,0-1 0,-1 1 1,1-1-1,0 1 0,-1-1 0,1 1 0,-1-1 1,1 4-1,93 282 4113,-13-72-2965,-80-215-1210,-1 0 0,1 0 0,-1 0 0,1 0 0,-1 0-1,1 0 1,-1 0 0,1 0 0,-1 0 0,0 0 0,1-1 0,-1 1 0,1 0 0,-1 0 0,1 0 0,-1-1 0,0 1 0,1 0 0,-1 0 0,1-1 0,-1 1-1,0 0 1,0-1 0,1 1 0,-1 0 0,0-1 0,1 1 0,-1-1 0,0 1 0,0 0 0,1-2 0,-1 2 17,9-20 6,-1 0 0,-1 0 0,0-1 0,5-36 0,-3 16-3,-1 9-16,1 0 0,1 1-1,2 0 1,29-56 0,-36 78-19,1-1-1,1 1 1,-1 0 0,1 0-1,1 1 1,0 0 0,0 0-1,1 1 1,-1 0 0,2 1 0,-1 0-1,1 0 1,-1 1 0,2 0-1,-1 1 1,0 0 0,1 0-1,12-1 1,-12 3 17,-1 0 0,1 2 0,-1-1 0,1 1 0,0 1 0,-1 0 0,1 0 0,-1 1 0,0 0 0,1 1 0,-1 0 0,0 1 0,-1 0 0,1 1 0,-1 0 0,1 0 0,-2 1 0,1 0 0,9 8 0,-5-1 34,-1 0 0,0 1-1,-1 0 1,0 0 0,-1 1-1,0 1 1,-2 0 0,0 0-1,-1 1 1,9 27 0,-10-16 8,-1 0 1,-1 1 0,-1 0 0,-2-1-1,0 1 1,-6 42 0,0 30 212,5-101-259,0-1 1,0 1-1,0 0 0,0 0 1,0 0-1,0 0 0,0 0 0,0 0 1,0 0-1,0 0 0,0-1 1,0 1-1,0 0 0,0 0 0,0 0 1,0 0-1,0 0 0,-1 0 0,1 0 1,0 0-1,0 0 0,0 0 1,0 0-1,0-1 0,0 1 0,0 0 1,0 0-1,0 0 0,-1 0 1,1 0-1,0 0 0,0 0 0,0 0 1,0 0-1,0 0 0,0 0 0,0 0 1,-1 0-1,1 0 0,0 0 1,0 0-1,0 0 0,0 0 0,0 0 1,0 0-1,0 0 0,0 1 1,-1-1-1,1 0 0,0 0 0,0 0 1,0 0-1,0 0 0,0 0 1,0 0-1,-5-15 140,6-1-152,-1 0 0,2 0-1,0 0 1,1 0 0,1 0 0,0 1-1,1-1 1,1 1 0,8-16 0,0 7-44,0 2 0,2 0 0,0 0 1,35-34-1,-45 50 43,1 1-1,-1-1 1,1 2 0,0-1 0,0 1 0,0 0 0,1 1-1,0-1 1,-1 1 0,1 1 0,0 0 0,0 0-1,1 0 1,-1 1 0,0 0 0,0 1 0,1 0-1,-1 0 1,0 1 0,1 0 0,10 3 0,0 0 15,0 2 1,1 0 0,-2 1-1,1 1 1,-1 1-1,0 0 1,30 23 0,-34-21 60,0 1 0,0 1 0,-2 0 0,0 0 0,0 1 0,-1 1 0,-1 0 0,0 1 0,-2 0 0,1 0 0,-2 0 0,10 34 0,-11-29-97,-1 1-1,-1-1 0,-1 1 0,-1 0 0,0 0 1,-2 0-1,-1 0 0,-1 0 0,-1 0 1,-6 28-1,-8-9-2224,16-39 2034,0 0 0,-1-1 0,1 1 0,0-1 0,-1 1 0,1-1-1,-1 1 1,1-1 0,-1 0 0,0 1 0,1-1 0,-1 0 0,0 0 0,0-1-1,0 1 1,0 0 0,0 0 0,0-1 0,-3 1 0,-27-3-1955</inkml:trace>
</inkml:ink>
</file>

<file path=ppt/ink/ink3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4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5120,'-2'2'103,"1"0"0,0-1 1,-1 1-1,1 0 0,0 0 1,0 0-1,0 0 0,0 0 1,1 0-1,-1 0 0,1 0 0,-1 1 1,1-1-1,0 0 0,-1 0 1,1 0-1,0 1 0,1 3 0,37 251 3460,13 266-2226,-21-187-882,-24-279-306,13 128 534,-5 245 0,-15-420-743,-4 46-421,5-53 376,-1 0 0,1-1 0,-1 1 0,0-1 0,1 1-1,-1-1 1,0 1 0,-1-1 0,1 0 0,0 0 0,-1 1 0,1-1 0,-1 0 0,0 0 0,0 0 0,1-1 0,-4 3 0,5-4 39,-1 0 0,1 1 1,-1-1-1,0 0 0,1 0 0,-1 0 1,1 1-1,-1-1 0,0 0 1,1 0-1,-1 0 0,0 0 0,1 0 1,-1 0-1,0 0 0,1-1 1,-1 1-1,0 0 0,1 0 1,-1 0-1,1-1 0,-1 1 0,0 0 1,0-1-1,-19-16-1619</inkml:trace>
</inkml:ink>
</file>

<file path=ppt/ink/ink3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4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0 101 4480,'6'-7'221,"1"0"0,-1 1 1,1 0-1,0 0 0,1 0 0,-1 1 0,1 0 1,17-7-1,-7 6 145,1 1 0,0 0 1,21-1-1,-4-1 1276,-5 2-1438,0 2-1,0 0 0,0 2 0,0 2 1,0 0-1,0 3 0,0 0 0,0 2 0,39 12 1,-55-13-113,0 1 1,0 0-1,0 1 0,-1 0 1,0 2-1,0-1 1,-1 2-1,0-1 1,-1 2-1,0 0 1,0 0-1,-2 1 0,1 1 1,-1-1-1,-1 2 1,0-1-1,-1 1 1,-1 1-1,10 24 1,-15-31-18,-1 0 0,1-1 0,-1 1 0,0 0 1,-1 0-1,0 0 0,0-1 0,-1 1 0,0 0 1,0 0-1,-1 0 0,0-1 0,0 1 0,-1-1 1,0 0-1,0 1 0,-1-1 0,1-1 0,-2 1 1,1 0-1,-1-1 0,0 0 0,-10 9 0,-3 3 59,-1-1 0,-1-1-1,-1-1 1,0-1 0,-1 0-1,-27 11 1,33-18-50,-1 0 0,0-1 1,0-1-1,-1-1 0,1 0 1,-1-2-1,0 0 0,-27 0 0,30-2-83,1-1 0,-1-1 0,1 0-1,0 0 1,0-2 0,0 0 0,0 0-1,1-1 1,0-1 0,-24-14-1,36 20-35,0-1 0,0 0-1,0 1 1,1-1-1,-1 0 1,0 1-1,1-1 1,-1 0-1,0 0 1,1 1-1,-1-1 1,1 0-1,-1 0 1,1 0-1,0 0 1,-1 0-1,1 0 1,0 0-1,0 0 1,-1 0-1,1 0 1,0 0-1,0 0 1,0 0-1,0 0 1,0 0-1,1 0 1,-1 0-1,0 0 1,0 0-1,1 0 1,-1 1-1,0-1 1,1 0-1,-1 0 1,1 0-1,-1 0 1,1 0-1,0 1 1,-1-1-1,1 0 1,0 0-1,-1 1 1,1-1-1,0 1 1,1-2 0,3-2-404,1-1 1,0 1-1,0 0 1,0 0-1,8-3 1,29-8-1737</inkml:trace>
</inkml:ink>
</file>

<file path=ppt/ink/ink3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5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314 457 4480,'-10'-5'468,"8"4"-381,0-1 0,0 1 1,0 0-1,0 0 0,0-1 0,-1 2 1,1-1-1,0 0 0,-1 0 0,1 1 1,0-1-1,-1 1 0,1 0 0,-1-1 1,1 1-1,-1 0 0,1 1 0,0-1 0,-1 0 1,1 1-1,-1-1 0,-3 3 0,-3 3 1405,6-5-1169,0 1 0,1 0 0,-1 0 0,0 0 1,1 0-1,-1 0 0,1 0 0,0 1 0,0-1 0,-3 6 1,4-6-279,1 0 1,0 0-1,0 1 1,0-1-1,0 0 1,1 1 0,-1-1-1,0 0 1,1 0-1,0 0 1,-1 1-1,1-1 1,0 0 0,0 0-1,0 0 1,1 0-1,1 2 1,-1-1 35,0-1 0,0 1 0,0-1 0,0 1 0,1-1 0,-1 0 0,1 0 1,-1 0-1,1-1 0,0 1 0,0-1 0,0 1 0,0-1 0,0 0 0,0 0 0,0 0 0,6 1 0,60 3 482,-55-5-388,30 1 10,0-2 0,-1-3 0,1-1 0,47-12 0,-63 10-130,-2-1 0,1-1 0,-1-2 0,0-1 0,-1 0 0,-1-2 0,34-25 1,-50 33-38,-1-1 0,1 0 0,-1 0 1,0-1-1,-1 1 0,0-2 1,0 1-1,0-1 0,-1 1 1,-1-1-1,0-1 0,0 1 1,0-1-1,-1 1 0,-1-1 1,2-11-1,-3 13 12,0 0 1,-1-1-1,0 1 0,-1-1 1,0 1-1,0 0 0,-1-1 0,0 1 1,0 0-1,-1 0 0,0 0 1,0 0-1,-1 1 0,0-1 0,0 1 1,-1 0-1,0 0 0,0 1 1,-10-10-1,4 6 19,0 0 1,0 1-1,-1 1 0,0 0 1,-1 0-1,0 1 0,0 1 1,0 0-1,-1 1 0,-21-5 1,14 6 11,-2 0 1,1 2-1,0 0 0,-1 1 1,1 2-1,-27 3 0,-2 5 51,0 2 0,1 2-1,1 2 1,0 3 0,-54 27-1,77-33-76,1 1 1,0 1-1,-35 27 0,54-37-48,1 0 1,0 0 0,1 1 0,-1 0 0,1 0 0,0 0-1,0 0 1,0 0 0,1 1 0,0 0 0,0 0-1,0 0 1,1 0 0,0 0 0,0 0 0,0 0-1,1 1 1,0-1 0,0 1 0,1-1 0,0 9-1,0-11-47,1-1 0,0 1-1,0 0 1,0-1-1,0 1 1,1 0 0,-1-1-1,1 0 1,0 1 0,0-1-1,0 0 1,1 0-1,-1 0 1,1 0 0,0-1-1,-1 1 1,1-1-1,0 1 1,1-1 0,-1 0-1,5 2 1,7 3-386,1 0 0,-1-2 0,29 7 0,-23-6 103,98 24-1833,18-2-128</inkml:trace>
</inkml:ink>
</file>

<file path=ppt/ink/ink3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5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36 128,'0'-36'0</inkml:trace>
</inkml:ink>
</file>

<file path=ppt/ink/ink3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5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7 152 4480,'-6'-7'1489,"5"11"102,9 21 1292,2 9-1401,-8-18-1178,1 1 0,1-1 0,0 0 0,2 0 0,-1 0 0,2 0 0,0-1 0,1 0 0,0-1 0,1 1 0,14 14 0,-23-28-264,1 1-1,0-1 1,0 0 0,0 0 0,0 0-1,0 0 1,0-1 0,0 1 0,1 0-1,-1 0 1,0-1 0,0 1 0,1 0-1,-1-1 1,0 0 0,1 1 0,-1-1-1,0 0 1,1 1 0,-1-1 0,0 0-1,1 0 1,-1 0 0,1 0 0,-1 0-1,0-1 1,1 1 0,0-1 0,0 0-7,-1 0 1,0 0 0,0 0 0,0-1-1,0 1 1,0 0 0,0-1 0,-1 1-1,1-1 1,0 1 0,-1-1 0,1 1-1,-1-1 1,1 0 0,-1 1 0,0-1-1,0 1 1,0-1 0,0 0-1,0 1 1,0-1 0,0 1 0,-1-4-1,-1-9 91,-3-25 72,2 0 0,2-42 1,2 69-215,0-1-1,1 1 1,0-1 0,1 1 0,1 0 0,0 0-1,0 0 1,1 0 0,1 1 0,11-18-1,-14 24 4,0 1-1,1 0 0,0 0 0,0 0 0,1 0 1,-1 0-1,1 1 0,-1 0 0,1 0 0,0 0 1,0 1-1,1-1 0,7-1 0,-3 1 8,2 0-1,-1 1 0,0 1 0,0 0 1,1 0-1,14 2 0,3 2 66,-1 1-1,1 2 1,-1 1-1,39 14 0,-23-4 177,0 2 0,71 43 0,-90-46-47,0 1 0,-2 2-1,0 0 1,-1 1 0,32 38 0,-50-52-130,0 0 0,0 0 0,-1 1-1,1-1 1,-2 1 0,1 0 0,-1 0 0,0 0 0,0 0 0,-1 1 0,0-1 0,0 0 0,-1 1 0,0-1 0,-1 9 0,1-12-44,0 1 1,-1-1 0,0 1-1,0-1 1,0 0 0,-1 0-1,1 0 1,-1 0 0,0 0 0,0 0-1,0 0 1,-1 0 0,1-1-1,-1 1 1,0-1 0,0 0-1,0 0 1,-1 0 0,1 0-1,-1 0 1,1-1 0,-1 1-1,0-1 1,0 0 0,0-1-1,-5 3 1,8-4-98,0 1 0,0-1 0,0 0 0,0 1 0,0-1 0,0 0 0,0 0 0,0 0 0,0 0 0,0 0 0,0 0 0,0 0 0,0 0 0,0 0 0,0 0 0,-1-1 0,1 1 0,0 0 0,0-1 0,0 1 0,0-1 0,1 1 0,-1-1 0,0 1 0,0-1 0,0 0 0,0 1 0,0-1 0,1 0 0,-1 0 0,0 0 0,1 1 0,-1-1 0,1 0 0,-1 0 0,1 0 0,-1 0 0,1 0 0,-1 0 0,1 0 0,0 0 0,0 0 0,0 0 0,-1 0 0,1-1 0,0 1 0,0 0 0,0 0 0,1 0 0,-1 0 0,0 0 0,0 0 0,1 0 0,-1 0 0,0 0 1,1 0-1,-1 0 0,1 0 0,-1 0 0,1 0 0,0 0 0,0-1 0,13-8-2454,-4-1-42</inkml:trace>
</inkml:ink>
</file>

<file path=ppt/ink/ink3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6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152 454 5248,'-9'-11'3017,"22"16"-988,14 6-1294,120 16 801,-89-24-965,1-2-1,-1-3 1,58-9 0,-97 8-504,-1-1 0,0-1 1,0-1-1,0 0 0,-1-1 1,0-1-1,0-1 0,-1 0 1,0-1-1,25-21 0,-33 24-40,-1 0 0,0 0-1,-1 0 1,0-1-1,0 0 1,-1 0-1,0 0 1,0-1-1,6-15 1,-9 17-9,0 1 0,-1-1 1,0 0-1,0 0 0,0 0 0,-1 0 1,0 1-1,0-1 0,-1 0 0,0 0 1,0 0-1,0 0 0,-1 1 0,-5-13 1,3 10-3,0 1 1,0-1-1,-1 1 1,-1 0 0,1 0-1,-2 1 1,1-1-1,-1 1 1,1 1 0,-2-1-1,-8-5 1,3 3-2,-1 1 0,0 1 0,0 0-1,-1 0 1,0 2 0,-18-5 0,1 3-1,-1 1-1,-1 1 0,1 3 1,0 0-1,-52 5 0,50 1-26,1 1 0,0 2-1,0 1 1,-38 14-1,50-13-28,-1 0 0,2 1 0,-1 2-1,2 0 1,0 1 0,-32 26 0,46-33-3,0 0 0,0 0 0,1 0 0,0 1 0,0 0 0,0 0 0,1 0 0,0 0 0,0 1 0,1-1 1,-4 14-1,6-18-9,1 0 1,-1 0-1,1 1 1,0-1-1,0 0 1,0 0-1,1 1 1,-1-1-1,1 0 1,0 0-1,0 0 1,0 0-1,0 0 1,0 0-1,1 0 1,-1 0 0,1 0-1,0-1 1,0 1-1,0 0 1,0-1-1,0 0 1,0 0-1,1 1 1,-1-1-1,1 0 1,0-1-1,-1 1 1,1 0-1,0-1 1,0 0-1,4 2 1,23 8-779,1-2 0,62 12-1,-62-15 258,84 15-1366</inkml:trace>
</inkml:ink>
</file>

<file path=ppt/ink/ink3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6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3456,'1'211'6413,"-2"153"-3141,1 349-392,-1-599-1664,26 206 0,-19-301-1068,-1-19-630,6-27-1764,-2-1-294,-4 20 1640,1 0-1,-1 1 1,1-1 0,12-10 0,8-8-1404</inkml:trace>
</inkml:ink>
</file>

<file path=ppt/ink/ink3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7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155 356 5760,'3'-3'1341,"9"11"-400,11 12-932,73 60 5892,-85-72-5808,-1-1 0,1-1 0,1 1 0,-1-2 0,1 0 0,0 0 0,0-1 0,0 0 0,1-1 0,-1-1 1,1 0-1,0-1 0,0 0 0,0-1 0,-1 0 0,1-1 0,0 0 0,0-1 0,-1-1 0,1 0 0,18-8 1,-14 5 57,7-2 75,0 0 0,-1-2 0,0-1 0,-1-1 1,26-18-1,-43 26-196,0 0 0,0 0 1,-1 0-1,0-1 0,1 0 0,-1 0 1,-1 0-1,1 0 0,-1 0 0,0-1 1,0 0-1,-1 0 0,0 1 0,0-2 1,0 1-1,0 0 0,-1 0 0,0 0 1,-1-1-1,1 1 0,-1 0 0,-1-1 1,1 1-1,-1 0 0,0 0 1,-3-10-1,1 3 2,-1 0 1,0 0-1,-1 0 1,-1 1-1,0 0 0,-1 0 1,0 1-1,-1-1 1,0 2-1,0-1 1,-2 1-1,1 0 0,-1 1 1,0 0-1,-1 1 1,0 0-1,-23-13 1,15 13-50,0 0 0,0 1 1,0 1-1,0 1 0,-1 1 1,0 0-1,0 1 0,0 2 1,0 0-1,-1 1 0,-28 4 1,21-1-54,-1 1 0,1 1 0,1 2 1,-1 1-1,1 1 0,1 2 0,0 0 0,0 2 0,1 0 1,-34 26-1,53-34 38,0 1 0,0 0 0,1 0-1,-1 0 1,1 1 0,-7 12 0,10-17 16,1 0-1,0 0 1,0 1 0,0-1-1,0 0 1,1 1 0,-1-1-1,1 0 1,-1 1 0,1-1-1,0 1 1,0-1 0,0 0-1,0 1 1,0-1-1,0 1 1,1-1 0,-1 0-1,1 1 1,0-1 0,-1 0-1,1 1 1,0-1 0,1 0-1,-1 0 1,0 0-1,3 3 1,1-1-34,-1 1 1,2-1-1,-1-1 0,0 1 1,1-1-1,-1 0 0,1 0 0,0 0 1,0-1-1,10 2 0,73 12-661,-48-15 307,0-1 1,0-3 0,0-1 0,-1-2 0,62-17 0,65-10-933,-166 33 1352,1 0 0,-1-1 0,1 1 0,-1 0-1,1 0 1,-1 0 0,1 0 0,-1 1 0,1-1 0,-1 0 0,1 0 0,-1 1 0,1-1-1,-1 1 1,1-1 0,-1 1 0,0 0 0,1 0 0,-1 0 0,0-1 0,0 1 0,0 0-1,0 0 1,0 1 0,0-1 0,0 0 0,0 0 0,1 2 0,0 2 203,0 0 1,0 0-1,-1 1 1,0-1-1,0 0 1,0 9-1,6 21 1048,-3-24-1012,1-1 0,0 0-1,0 0 1,1-1 0,0 0 0,1 0 0,0 0-1,1-1 1,-1 0 0,2 0 0,-1-1 0,1 0 0,12 7-1,6 3-735,1-2 0,0-1 0,44 14-1,-31-12-1693</inkml:trace>
</inkml:ink>
</file>

<file path=ppt/ink/ink3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8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46 301 3328,'-4'-5'903,"-15"-18"-22,15 9 3500,21 29-3506,74 28 1066,-62-28-1690,0-1 0,1-2 0,1-1 0,-1-2 0,2-1 0,-1-1 0,1-1 0,42 1 0,-23-6-88,0-1-1,0-3 1,-1-2-1,77-18 1,-113 20-117,1-2 0,-1 0 0,0-1 0,0 0 0,0-1 0,-1 0 0,0-1 0,14-12 0,-23 17-25,0-1 1,-1 1-1,1-1 1,-1 0-1,1 0 0,-1-1 1,0 1-1,-1-1 0,1 1 1,-1-1-1,3-9 0,-4 10-4,0 0-1,-1 0 1,0 1-1,0-1 0,0 0 1,0 0-1,0 0 0,-1 1 1,0-1-1,0 0 0,0 1 1,0-1-1,0 0 0,-1 1 1,1-1-1,-1 1 0,0 0 1,-4-5-1,-5-5 7,0 0 0,-2 0 0,0 1 0,0 0-1,-1 1 1,0 1 0,-1 0 0,0 1 0,-1 1 0,0 0-1,0 1 1,0 1 0,-34-8 0,8 4-6,0 2 0,-1 2 0,0 2 0,-66 3 0,48 3-52,-76 12 0,116-10-25,-1 0 0,1 2 0,0 0 0,0 2 0,0 0 0,-33 19 0,49-24 41,1 0-1,0 0 1,0 0 0,0 1-1,0-1 1,1 1 0,-1 0-1,-4 6 1,8-9 13,-1 0 1,1 0-1,-1 0 0,1 1 1,-1-1-1,1 0 0,0 0 1,-1 0-1,1 0 0,0 1 1,0-1-1,0 0 0,0 0 1,0 0-1,0 1 1,0-1-1,0 0 0,1 0 1,-1 0-1,0 0 0,1 1 1,-1-1-1,1 0 0,-1 0 1,1 0-1,-1 0 0,1 0 1,0 0-1,0 0 1,-1 0-1,1 0 0,0-1 1,0 1-1,0 0 0,0 0 1,0-1-1,0 1 0,0-1 1,0 1-1,2 0 1,13 6-36,0 0 0,1-1 0,-1-1 0,1-1 1,0 0-1,0-1 0,1-1 0,21 0 0,147-9-328,-176 6 338,339-39-1152,-228 24 723,-102 16 329,-16 6 158,-20 16 253,1-5-115,13-13-113,1 1-1,-1 0 1,1 0-1,0 0 1,0 0-1,0 0 0,1 0 1,-1 0-1,1 1 1,1-1-1,-1 0 1,1 1-1,0-1 1,0 0-1,0 1 1,1-1-1,0 1 0,0-1 1,0 0-1,1 0 1,0 0-1,0 0 1,0 0-1,1 0 1,-1 0-1,1-1 1,0 1-1,0-1 1,1 0-1,5 5 0,3 5 128,1-2-1,1 0 0,0-1 1,1 0-1,0-1 0,0 0 1,1-2-1,19 9 0,-25-14-125,1 1 0,0-1 0,0-1-1,-1 0 1,1 0 0,1-1 0,-1 0 0,16-2 0,8-3-963,45-10 0,-31 5-775,11 1-384</inkml:trace>
</inkml:ink>
</file>

<file path=ppt/ink/ink3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19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1056 4352,'4'-5'377,"0"0"1,0 0-1,1 0 1,-1 1-1,1 0 0,0 0 1,0 0-1,1 0 1,-1 1-1,1 0 0,-1 0 1,12-3-1,91-30 1681,-63 22-1940,29-13 198,-1-4 0,-1-2 0,74-49 0,-97 51-47,-3-2 1,0-3-1,-2-1 1,-2-2-1,37-45 0,-69 73-216,-1-1 0,-1-1 0,0 0 0,0 0-1,-2 0 1,1-1 0,-2 0 0,0 0 0,0-1 0,2-18-1,-5 25-37,-1 1 0,-1-1-1,1 1 1,-1 0-1,-1-1 1,1 1 0,-1-1-1,0 1 1,-1 0 0,0 0-1,0 0 1,0 0-1,-1 0 1,0 0 0,-1 0-1,1 1 1,-1 0-1,0-1 1,-1 1 0,0 1-1,0-1 1,-7-6 0,-3 1-2,-1 1 1,-1 0-1,0 1 1,0 1-1,0 1 1,-1 0 0,0 1-1,-1 1 1,1 0-1,-1 2 1,0 0 0,0 1-1,-24 1 1,8 2-38,0 0-1,0 2 1,0 2 0,0 1 0,1 2 0,-48 18 0,69-22 9,1 2 1,-1-1-1,1 2 1,1 0 0,-1 0-1,1 1 1,0 0-1,1 1 1,-18 19-1,22-20 6,0 0 1,1 0-1,0 1 0,0 0 0,1 0 0,0 0 0,0 0 0,1 1 1,0-1-1,1 1 0,0 0 0,1 0 0,0 0 0,0 12 1,1-1 46,0 1 1,2 0 0,0-1 0,1 1 0,1-1 0,2 0 0,0 0 0,1-1 0,0 0 0,2 0-1,1 0 1,0-1 0,1-1 0,1 0 0,1 0 0,27 27 0,0-7 129,2-2 0,2-2 1,1-1-1,1-3 0,2-2 1,1-1-1,1-3 0,96 32 0,-104-46-70,0-2 0,1-1 0,-1-2 0,1-3-1,0-1 1,0-1 0,0-3 0,0-2-1,0-1 1,-1-3 0,44-14 0,-54 12-37,0-1 0,-1-2 0,-1-1 1,0-2-1,-1 0 0,-1-2 0,-1-2 0,0 0 0,-2-2 1,30-32-1,-28 23-23,-1-2 1,-2 0-1,-1-2 1,-2 0-1,-1-2 1,-2 0 0,24-74-1,-36 89-24,0 1 1,-2-1-1,-1 0 0,0-1 0,-2 1 1,0-1-1,-2 1 0,-3-24 0,2 36-18,1 0 0,-1 1-1,-1-1 1,0 1 0,-1-1 0,0 1-1,0 0 1,-1 0 0,0 1-1,-1-1 1,0 1 0,-1 1 0,0-1-1,0 1 1,-1 0 0,0 0 0,0 1-1,0 0 1,-16-8 0,7 7-16,0 1 0,-1 1 1,0 0-1,-1 1 0,1 1 1,-1 1-1,0 1 0,0 0 1,0 2-1,0 0 0,0 1 1,1 1-1,-1 0 0,0 2 1,1 0-1,-22 8 0,19-5-32,-1 1 0,2 1 0,-1 1-1,1 0 1,0 2 0,1 0-1,1 1 1,0 1 0,1 1-1,0 0 1,1 2 0,1-1-1,-19 29 1,15-11-52,1 1 1,2 1-1,2 0 1,1 1-1,2 1 0,-11 65 1,19-84 92,1 0 0,1 1 0,0-1 0,1 1 0,1-1 0,1 1 0,1-1 1,1 0-1,0 0 0,2 0 0,0 0 0,1-1 0,1 0 0,19 33 0,-10-25 15,2 0 0,0-1 0,2-1 0,0-1 0,2-1 0,0-1 0,2-1 0,40 26 0,-27-22 87,1-2 0,0-1 0,2-2 0,1-2 0,80 22 0,-99-34-25,1 0 1,1-2-1,-1-1 0,0-1 1,1-1-1,-1 0 0,1-2 0,-1-2 1,0 0-1,0-1 0,-1-1 0,29-12 1,-33 12-3,0-2 0,-1 0 0,0-1 0,-1-1 0,0 0 0,0-2 0,27-24 0,-44 36-61,1-1 1,0 1 0,-1-1 0,1 1-1,-1-1 1,1 0 0,-1 1 0,0-1-1,1 0 1,-1 1 0,1-1 0,-1 0-1,0 1 1,0-1 0,0 0 0,1 0-1,-1 1 1,0-1 0,0 0-1,0 0 1,0 1 0,0-1 0,0 0-1,0 0 1,0 0 0,-1 1 0,1-1-1,0 0 1,0 1 0,-1-1 0,1 0-1,0 0 1,-1 1 0,1-1 0,-1 1-1,1-1 1,-1 0 0,1 1-1,-1-1 1,1 1 0,-1-1 0,1 1-1,-1-1 1,0 1 0,1 0 0,-1-1-1,0 1 1,0 0 0,1-1 0,-1 1-1,0 0 1,-1 0 0,0-1-2,0 0 0,-1 0 1,1 1-1,-1-1 0,1 1 1,-1 0-1,1 0 0,-1 0 0,1 0 1,-1 0-1,1 1 0,-1-1 1,1 1-1,-1-1 0,-4 3 0,5-1-2,-1-1 1,0 1-1,0 0 0,1 1 0,-1-1 0,1 0 0,-1 1 0,1-1 0,0 1 0,0 0 0,0 0 0,0 0 0,1 0 0,-1 0 0,1 0 0,0 0 1,0 0-1,0 0 0,0 1 0,1-1 0,-1 1 0,1-1 0,0 0 0,0 1 0,0-1 0,0 0 0,1 5 0,1-2-1,-1 0-1,1 0 1,1-1-1,-1 1 1,1-1-1,0 1 0,0-1 1,0 0-1,1 0 1,0 0-1,0-1 1,0 0-1,1 1 1,8 5-1,9 5 11,0-2-1,1 0 1,1-2-1,0 0 1,1-2-1,0 0 1,0-2-1,1-1 1,-1-1-1,2-1 1,-1-1-1,0-2 1,0 0 0,36-4-1,-56 2-6,34-5 65,0-1 0,45-14 0,-72 16-37,-1 1 0,1-2 0,-1 0 0,-1 0 0,1-1 0,-1-1 0,0 0 0,-1 0 0,0-1 0,12-14 0,-18 19-16,-1-1 0,0-1 0,0 1 0,0 0 0,0-1 0,-1 1 0,0-1 0,0 0 0,-1 0 0,1 0 0,-1 0 0,-1 0 0,1 0 0,-1 0 0,0 0 0,0 0 0,-1 0-1,0 0 1,0 0 0,0 0 0,-1 1 0,0-1 0,0 0 0,0 1 0,-1-1 0,-3-5 0,-2-4 13,-1 0 0,0 0 0,-2 1 0,1 0-1,-2 1 1,0 1 0,0-1 0,-18-12 0,10 11-24,-1 1 0,-1 1-1,0 1 1,0 1 0,-1 1 0,-1 0 0,1 2-1,-29-5 1,1 4-11,-1 1-1,-102 1 1,125 7-18,-1 1-1,1 1 1,-1 2-1,-31 9 1,48-10-7,-1 0 1,1 1-1,1 1 1,-1 0-1,1 1 0,0 0 1,0 0-1,1 2 1,0-1-1,-19 21 0,29-28 24,0 0 0,0 0 0,0 1 0,0-1 1,0 0-1,0 1 0,0-1 0,0 0 0,1 1 0,-1-1 0,1 1 0,-1-1 0,1 1 0,0 0 0,-1-1 0,1 1 0,0-1 0,0 1 0,0 0 0,0-1 0,0 1 0,0-1 0,1 3 0,0-2-9,0 0 0,1 1 0,-1-1 0,1 0 0,-1 0 0,1 0 0,0 0 1,-1 0-1,1 0 0,0-1 0,0 1 0,0-1 0,3 2 0,7 3-71,0 0-1,0-1 1,0 0-1,1-1 1,15 3 0,45 7-617,0-4 0,128 3 0,150-32-3064,-333 17 3511,-14 0 207,1 2 0,-1-1 0,1 0 1,-1 1-1,1 0 0,-1 0 0,1 1 0,7 1 1,-15 29 1267,3-26-1115,0 0 1,0 1 0,0-1 0,1 0 0,-1 0 0,1 0 0,1 0 0,-1 0 0,1 0 0,0-1 0,0 1-1,0 0 1,0-1 0,1 1 0,0-1 0,0 0 0,0 0 0,0 0 0,1 0 0,0-1 0,-1 1 0,1-1-1,1 0 1,-1 0 0,0-1 0,1 1 0,-1-1 0,10 3 0,5 3 27,0-1 1,1-1-1,0-1 1,0-1-1,0 0 0,22 0 1,-7-3-1000,1-2 1,0-1 0,66-13 0,-35-1-1179</inkml:trace>
</inkml:ink>
</file>

<file path=ppt/ink/ink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2.3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26 382 3712,'-1'0'165,"1"-1"1,-1 1 0,0-1-1,1 1 1,-1 0-1,0-1 1,1 1-1,-1 0 1,0-1 0,0 1-1,1 0 1,-1 0-1,0 0 1,0 0-1,1 0 1,-1 0-1,0 0 1,0 0 0,1 0-1,-1 0 1,0 0-1,0 1 1,1-1-1,-1 0 1,0 0 0,0 1-1,1-1 1,-1 0-1,1 1 1,-1-1-1,0 1 1,1-1 0,-1 1-1,0 0 1,2 15-346,-1-15 709,-1 25-222,1-1 1,1 1 0,2 0 0,0-1 0,2 0 0,8 29-1,-5-28-66,-4-15-110,-1 0 0,-1 0 0,1 0 0,0 15 0,-4-77 395,8-256-156,-6 289-369,2-1-1,0 1 0,1 0 1,0 0-1,2 1 0,0 0 0,1 0 1,1 0-1,1 1 0,0 0 1,1 0-1,0 1 0,15-15 1,-17 21 48,1 0 1,0 1-1,1 0 1,0 1 0,0 0-1,1 0 1,-1 1-1,1 1 1,1-1-1,-1 2 1,1 0-1,0 0 1,0 1 0,0 1-1,0 0 1,0 0-1,1 1 1,-1 1-1,0 0 1,20 3 0,-9 1 72,0 0 0,0 2 0,0 1 0,-1 0 0,0 2 0,-1 0 0,0 1 0,20 14 0,-25-14-38,-1 1 1,-1 0-1,0 1 0,-1 0 1,0 1-1,-1 1 1,0 0-1,-1 1 0,-1 0 1,16 32-1,-6 2 131,-3 1-1,21 99 1,-2-3-1733,-36-145 1421,0 0 0,1 0 0,-1 0 0,0 0 0,1 0 0,-1 0 0,0 0 0,1 0 0,-1 0 0,1 0 0,0-1 0,-1 1 0,1 0 0,0 0 0,-1-1 0,1 1 0,0 0 0,0-1 0,-1 1 0,1-1 0,0 1 0,0-1 0,0 1 0,0-1 0,0 0 0,0 1 0,0-1 0,0 0 0,0 0 1,0 0-1,0 1 0,2-2 0,22 2-2079</inkml:trace>
</inkml:ink>
</file>

<file path=ppt/ink/ink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0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45 2816,'1'-29'1512,"7"29"-27,8 15 403,-9-6-1625,0 0 0,-1 1 0,0-1 0,-1 1 0,0 0 1,0 1-1,4 14 0,18 81 740,-25-96-719,22 87 1039,18 97 703,-41-177-1698,-6-26-96,-5-26-2,6-3-87,1 0 1,1-1 0,6-46 0,-3 63-101,0 7-21,1 0 0,0-1 1,1 1-1,1 0 0,0 1 0,1-1 0,1 1 0,0 0 0,1 0 0,0 1 1,17-23-1,-19 29 7,1 0 1,0 0 0,0 1-1,1 0 1,0 0-1,0 0 1,0 1 0,1 0-1,-1 1 1,1 0 0,1 0-1,-1 0 1,0 1-1,1 0 1,-1 1 0,1 0-1,0 0 1,0 1 0,0 0-1,0 1 1,11 0-1,-10 2 35,-1 1 0,1-1 0,-1 2 0,1-1 0,-1 1-1,0 1 1,-1 0 0,1 0 0,-1 0 0,0 1-1,9 9 1,8 3 88,-9-6-67,-1 1 1,0 0-1,-1 1 1,-1 1 0,0 0-1,-1 1 1,-1 0-1,0 1 1,-1 0-1,-1 0 1,11 29-1,-10-16-12,-1 0 0,-1 1 0,-2 0-1,-1 1 1,-2-1 0,0 44 0,-5-35 42,2-38-106,0 0-1,0-1 0,0 1 0,-1 0 1,1 0-1,0 0 0,-1-1 0,0 1 1,1 0-1,-1-1 0,0 1 0,0 0 1,0-1-1,0 1 0,0-1 0,-2 3 1,2-4-6,0 0 0,0 0 1,0 0-1,0 0 0,0 0 1,0 0-1,1 0 0,-1 0 1,0-1-1,0 1 1,0 0-1,0 0 0,1-1 1,-1 1-1,0-1 0,0 1 1,1-1-1,-1 1 0,0-1 1,1 1-1,-1-1 0,0 0 1,1 1-1,-1-1 0,1 0 1,-1 1-1,1-1 0,-1 0 1,1 0-1,0 0 0,-1 1 1,1-1-1,0 0 0,-1-1 1,-11-36-22,11 34 25,-3-12-16,1 0 0,1 0 0,0 0 0,1-1 0,1 1 0,1-1 0,0 1 0,6-29 0,0 17-30,1 0 0,1 1-1,1 0 1,16-29 0,-23 49 23,1 0 0,-1 1-1,1 0 1,0 0 0,1 0-1,0 0 1,0 1 0,0 0 0,0 0-1,1 0 1,0 1 0,0-1 0,0 1-1,13-6 1,-14 9 10,1-1 0,0 1 0,-1 0 0,1 0 0,0 1 0,-1 0 1,1 0-1,0 0 0,-1 0 0,1 1 0,0 0 0,-1 1 0,1-1 0,-1 1 0,1 0 0,-1 0 0,0 1 0,0-1 0,6 5 0,10 7-4,-1 1-1,0 1 1,-1 0-1,-1 2 0,0 0 1,-2 1-1,0 1 0,-1 0 1,16 29-1,-13-18 32,-2 2 1,-1 1-1,-1 0 0,-2 0 0,14 66 1,-24-92-150,0 0 0,-1 0 0,0 0 0,0 1 0,-1-1 0,0 1 0,0-1 0,-1 0 0,0 1 0,-4 13 0,3-21-153,0 0 1,0 0-1,1 1 0,-1-2 1,0 1-1,0 0 1,0 0-1,-1 0 0,1-1 1,0 0-1,0 1 1,0-1-1,0 0 0,0 0 1,-1 0-1,1 0 0,0 0 1,0 0-1,0-1 1,0 1-1,0-1 0,-1 0 1,1 1-1,0-1 1,-2-2-1,-14-11-2044</inkml:trace>
</inkml:ink>
</file>

<file path=ppt/ink/ink3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0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561 154 3712,'-82'-68'5440,"74"63"-5293,-1 1 1,1 0-1,-1 1 1,1 0-1,-1 1 1,0-1-1,0 2 1,-1-1-1,1 1 1,0 1-1,0-1 1,-13 3-1,-16-3 560,22 0-496,-1 1 1,1 1-1,-1 0 1,1 1 0,0 1-1,0 1 1,0 0-1,-28 12 1,34-12-126,0 1 1,1 0-1,-1 1 0,1 0 1,1 0-1,-1 1 1,1 0-1,0 1 0,0 0 1,1 0-1,0 0 0,1 1 1,0 0-1,-7 13 1,11-17-75,0-1 1,1 1 0,0 0 0,-1 0 0,1 0 0,1 0 0,-1 0 0,1 0 0,0 0-1,0 0 1,0 0 0,1 0 0,0 0 0,0 0 0,0 0 0,0-1 0,1 1 0,0 0-1,0 0 1,0-1 0,1 0 0,-1 1 0,1-1 0,0 0 0,0 0 0,1 0 0,-1-1 0,7 6-1,8 6 12,1 0-1,0-1 0,1-1 1,34 17-1,-15-12 36,1-1 1,0-2-1,1-2 0,83 16 0,-33-16 124,114 3 0,-163-15-41,-1-1 0,83-11 1,-110 8-95,1 0 0,-1-1 0,1 0 0,-1-1-1,-1-1 1,1 0 0,-1-1 0,0 0 0,0-1 0,-1 0 0,22-20 0,-34 27-43,1 0-1,0 1 1,0-1 0,-1 0-1,1 1 1,0-1 0,0 0-1,0 1 1,0-1-1,0 1 1,0 0 0,0-1-1,0 1 1,0 0 0,0 0-1,0-1 1,0 1 0,0 0-1,0 0 1,0 0-1,0 0 1,0 0 0,0 1-1,0-1 1,0 0 0,0 0-1,0 1 1,0-1 0,0 0-1,0 1 1,2 0-1,27 27-100,-5-4 65,3-8 55,1-1-1,1-2 0,1-1 1,0-1-1,0-1 0,54 8 1,-4-6 278,116 1 0,-140-12 82,113-13 0,-164 11-354,1 0-1,-1 0 0,0 0 0,1-1 1,-1 0-1,0-1 0,0 1 0,0-1 0,-1 0 1,1-1-1,-1 1 0,0-1 0,1 0 1,-2 0-1,1-1 0,0 1 0,-1-1 1,0 0-1,0 0 0,-1-1 0,1 1 0,-1-1 1,0 0-1,0 0 0,-1 0 0,0 0 1,0 0-1,1-10 0,-1 0 8,0 1 1,-1-1-1,-1 0 1,-1 1-1,0-1 0,-1 1 1,-1-1-1,0 1 0,-1 0 1,-10-24-1,8 23-21,-1 1 0,-1-1-1,0 2 1,-1-1 0,-1 1-1,0 0 1,-1 1 0,0 1 0,-1-1-1,-1 2 1,1 0 0,-2 0-1,0 1 1,0 1 0,-1 0 0,0 1-1,0 1 1,-23-8 0,0 2-16,0 1 1,-1 2-1,0 2 0,-1 2 1,0 1-1,0 2 1,0 2-1,-55 5 1,60 0-74,2 0 1,-1 2 0,1 2 0,0 1 0,0 2 0,1 0 0,1 3 0,0 0 0,1 2 0,-36 25-1,55-33-35,1 0-1,0 0 1,1 1-1,0 1 1,0-1-1,1 1 1,-8 13-1,13-19 23,1 1-1,0-1 1,0 0-1,0 1 0,0-1 1,1 1-1,0 0 1,0 0-1,0-1 0,0 1 1,1 0-1,0 0 1,0 0-1,0 0 0,1 0 1,-1 0-1,1-1 1,0 1-1,1 0 0,-1-1 1,4 7-1,-1-4-143,0 0 0,0-1 0,0 0 0,1 0 1,0 0-1,0-1 0,1 1 0,8 5 0,74 47-1967</inkml:trace>
</inkml:ink>
</file>

<file path=ppt/ink/ink3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1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 3584,'-1'0'78,"0"0"1,0-1-1,0 1 1,0 0-1,0 0 1,0 0-1,0 0 0,0 0 1,0 0-1,0 0 1,0 0-1,0 0 1,1 0-1,-1 1 0,0-1 1,0 0-1,0 1 1,0-1-1,0 0 1,0 1-1,1-1 1,-1 1-1,0 0 0,0-1 1,1 1-1,-1-1 1,0 1-1,1 0 1,-1 0-1,1-1 1,-1 1-1,1 0 0,-1 0 1,0 1-1,-11 42 3174,7-20-2828,-3 11-134,1 1-1,1 0 1,3 0-1,1 70 1,2-93-142,1 0 0,0 1 0,1-1 1,1 0-1,0 0 0,1 0 0,0-1 1,1 1-1,1-1 0,0 0 0,0 0 1,1-1-1,1 0 0,0 0 0,0-1 1,15 15-1,-22-24-128,0-1 0,-1 1 0,1 0 0,0-1 0,-1 1 0,1 0-1,0-1 1,0 1 0,-1-1 0,1 0 0,0 1 0,0-1 0,0 0 0,0 1 0,0-1 0,0 0 0,0 0 0,-1 0 0,1 0 0,0 0 0,0 0 0,0 0 0,0 0-1,0 0 1,0 0 0,0 0 0,0 0 0,0-1 0,0 1 0,-1 0 0,1-1 0,1 0 0,0-1 7,-1 0 0,1 0 0,-1 0 0,1 0 0,-1 0 0,0 0 0,1-1 0,-1 1 0,-1 0 0,1-1 0,1-4 0,2-13 24,-1 0 0,0-28 1,-3 40-36,2-32 22,2 0 0,11-49 1,-10 72-40,0-1 0,1 1 0,1 0 0,0 1 0,1-1 0,1 1 0,14-19 0,-20 32 2,0 0 0,0 0 0,1 0 0,-1 1 1,1-1-1,0 1 0,-1 0 0,1-1 0,0 2 0,0-1 1,0 0-1,1 1 0,-1 0 0,0 0 0,0 0 1,1 1-1,-1-1 0,0 1 0,1 0 0,-1 0 1,1 1-1,4 0 0,2 1 28,0 0-1,0 1 1,0 0-1,0 0 1,-1 1-1,1 1 1,15 8 0,4 7 72,-2 0 1,0 2 0,44 45 0,-59-55-53,-1 2-1,-1-1 1,-1 2 0,0-1 0,-1 1 0,0 1 0,-1 0 0,-1 0 0,7 24 0,-12-35-7,0 1 0,-1-1 0,0 1 0,0-1 0,-1 1 0,1 0 0,-1 0 0,0-1 0,-1 1 0,1 0 0,-1-1 0,0 1 0,-1-1 0,0 1 0,1-1 0,-2 0 0,1 1 0,0-1 0,-1 0 0,0-1 0,0 1 0,-1 0 0,1-1 0,-1 0 0,0 0 0,0 0 1,-1 0-1,1 0 0,-1-1 0,1 0 0,-1 0 0,0 0 0,-9 3 0,13-6-27,0 1 1,0-1-1,0 1 1,0-1-1,0 0 0,0 0 1,-1 1-1,1-1 1,0 0-1,0 0 1,0 0-1,0 0 1,0 0-1,-1 0 0,1 0 1,0-1-1,0 1 1,0 0-1,0-1 1,0 1-1,0-1 1,0 1-1,0-1 1,0 1-1,0-1 0,0 0 1,0 1-1,-1-3 1,0 1 7,1 0 0,-1-1 1,1 0-1,0 1 0,0-1 0,0 0 1,1 1-1,-1-1 0,1 0 1,-1 0-1,1-4 0,0-7-40,0 1-1,1-1 1,1 0-1,3-13 1,-1 13-17,0 1 1,1 0-1,0 0 1,1 1 0,0 0-1,1 0 1,1 0-1,0 1 1,0 0-1,1 0 1,1 1 0,-1 0-1,15-10 1,3 0-79,1 1 1,0 2 0,2 1 0,43-18 0,-61 30 86,0-1 1,1 2-1,0 0 1,0 0-1,-1 1 1,2 1-1,-1 0 1,0 1-1,0 0 1,0 1-1,0 0 1,0 1-1,0 1 1,-1 0-1,1 1 1,-1 0-1,1 1 1,-1 0-1,-1 1 1,21 13-1,-8-2 89,0 1 1,-1 1-1,-1 0 0,-1 2 1,0 1-1,-2 1 0,33 49 1,-39-51 256,0 2 0,17 40 0,-27-57-263,-1 0 1,0 0-1,0 0 1,0 1-1,-1-1 1,0 0-1,0 1 1,-1-1-1,0 1 1,0-1-1,0 1 1,-1-1-1,0 1 0,0-1 1,-4 11-1,4-16-97,1 0 0,0 0 0,-1-1 0,1 1 0,0 0-1,-1-1 1,1 1 0,-1 0 0,1-1 0,-1 1 0,0-1-1,1 1 1,-1-1 0,1 1 0,-1-1 0,0 1 0,0-1-1,1 0 1,-1 1 0,0-1 0,1 0 0,-2 1 0,-7-3-3796,16 6 1531</inkml:trace>
</inkml:ink>
</file>

<file path=ppt/ink/ink3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2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361 34 2432,'-5'-4'205,"-1"0"1,1 1-1,-1-1 1,0 1-1,0 0 1,0 1-1,0 0 1,-1 0-1,1 0 1,-1 0-1,1 1 1,-1 0-1,1 1 0,-1-1 1,0 1-1,1 1 1,-1-1-1,-7 2 1,12-1-135,0 0 0,0-1 0,0 1 0,-1 0 0,1 0 0,0 1 0,0-1 0,0 0 0,1 1 0,-1-1 0,0 1 0,0-1 0,1 1 0,-1 0 0,1 0 0,0 0 0,-1 0 0,1 0 0,0 0 0,-1 4 0,-14 48 76,15-50-164,-11 85 691,4 0 1,5 177-1,5-137-329,23 383 643,-5-224-504,-20-282-472,0 1 0,1 0 0,-2-1 0,1 1 0,-1-1 0,0 1 0,-1-1 0,-3 12 0,5-17-23,-1 0 0,1-1 1,0 1-1,-1 0 0,1-1 0,-1 1 1,1-1-1,-1 1 0,1-1 1,-1 1-1,0-1 0,1 1 1,-1-1-1,1 1 0,-1-1 0,0 0 1,0 1-1,1-1 0,-1 0 1,0 0-1,1 0 0,-1 1 1,0-1-1,0 0 0,1 0 0,-1 0 1,0 0-1,-1 0 0,-1-1-38,0-1 1,0 1-1,1 0 0,-1-1 0,0 1 0,1-1 0,0 0 0,-1 0 0,1 0 0,0 0 1,-4-4-1,-9-12-482,0-1 1,1 0 0,1-1 0,1-1-1,1 0 1,-16-42 0,-8-44-1006</inkml:trace>
</inkml:ink>
</file>

<file path=ppt/ink/ink3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2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94 3456,'30'-15'745,"1"1"0,0 1 0,1 2 0,1 1 0,0 1 0,0 2 0,1 1 0,51-1 0,-46 5-532,-1 2-1,1 2 1,0 2-1,-1 1 1,0 2-1,0 1 1,55 21-1,-57-15 66,-1 3-1,-1 0 1,48 34-1,-62-37-100,-1 0 0,-1 2-1,-1 0 1,0 2-1,-1-1 1,25 37 0,-38-50-142,0 1 1,-1-1-1,0 1 1,0-1-1,0 1 1,0 0-1,-1 0 1,0 0 0,0 0-1,0 0 1,-1 0-1,0 0 1,0 0-1,0 0 1,0 0-1,-1 0 1,0 0-1,0 0 1,0 0 0,0 0-1,-1 0 1,-4 7-1,3-6 2,-1 0 0,1 0 0,-2 0 0,1-1 0,0 0 0,-1 0-1,0 0 1,-1-1 0,1 1 0,-1-1 0,1-1 0,-1 1 0,0-1 0,-1 0 0,-10 4 0,-22 5 65,0-2 1,-1-2 0,0-1 0,0-2-1,0-2 1,-1-2 0,1-2 0,-1-1 0,1-2-1,-62-14 1,92 15-102,-1 0 0,1-1-1,0-1 1,0 0 0,0 0 0,1-1-1,-11-8 1,18 13-28,0 0-1,0 0 0,1 0 1,-1-1-1,1 1 0,-1-1 1,1 1-1,0-1 1,-1 1-1,1-1 0,0 0 1,0 0-1,0 0 0,0 1 1,1-1-1,-1 0 0,0 0 1,1 0-1,-1 0 1,1 0-1,0 0 0,0-1 1,0 1-1,0 0 0,0 0 1,0 0-1,0 0 1,1 0-1,-1 0 0,1 0 1,-1 0-1,1 0 0,0 0 1,0 1-1,0-1 1,0 0-1,0 0 0,0 1 1,0-1-1,1 0 0,-1 1 1,1-1-1,-1 1 0,3-2 1,5-4-234,0 1-1,1 0 1,-1 1 0,1 0-1,0 0 1,0 1 0,1 0-1,-1 1 1,1 0 0,19-2-1,14-1-1308,56 1-1,-20 7-370</inkml:trace>
</inkml:ink>
</file>

<file path=ppt/ink/ink3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2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410 381 3840,'-2'-1'63,"1"1"0,0-1 0,0 0 0,0 0 0,-1 0 0,1 0-1,0 0 1,0 0 0,1 0 0,-1 0 0,0-1 0,0 1 0,0 0 0,1-1 0,-1 1 0,1 0 0,-1-1 0,1 1 0,-1-1 0,1 1 0,0 0 0,0-1-1,0 1 1,0-1 0,0 1 0,0-1 0,0 1 0,0-1 0,0 1 0,1-1 0,-1 1 0,1 0 0,-1-1 0,1 1 0,1-2 0,0 1 101,0 0 1,0 0 0,0 0 0,0 0 0,1 1 0,-1-1-1,1 1 1,-1-1 0,1 1 0,0 0 0,-1 0-1,1 0 1,0 1 0,0-1 0,0 1 0,0-1-1,-1 1 1,6 0 0,-8 0-128,1 0 0,0 0-1,-1 1 1,1-1 0,0 0-1,-1 0 1,1 0 0,-1 0 0,1 1-1,-1-1 1,1 0 0,0 1 0,-1-1-1,1 0 1,-1 1 0,1-1 0,-1 1-1,1-1 1,-1 1 0,0-1 0,1 1-1,-1-1 1,0 1 0,1-1-1,-1 1 1,0-1 0,0 1 0,1 0-1,-1-1 1,0 1 0,0-1 0,0 2-1,2 25 292,-2-10 287,2-9-383,0 0 1,0 0 0,2 0 0,-1-1-1,1 1 1,0-1 0,0 0 0,1 1-1,-1-2 1,2 1 0,6 6 0,3 7 67,-8-13-213,0 1 0,1-1 0,0-1 0,0 0 0,0 0 0,1 0 0,-1-1 0,1 0 0,1-1 0,-1 0 0,1 0 0,-1-1 0,1-1 0,0 1 0,18 1 0,13 0 114,1-2 1,60-4-1,-76 1-149,-5 0 5,0-1 1,0-1-1,0-1 1,-1 0-1,1-2 1,-1 0-1,29-14 1,-42 17-43,-1 0 1,1-1 0,-1 0 0,0 0-1,0-1 1,0 1 0,0-1 0,-1 0-1,0-1 1,0 1 0,0-1 0,-1 0-1,0 0 1,0-1 0,-1 1-1,1-1 1,-1 0 0,-1 0 0,1 0-1,-1 0 1,0 0 0,-1 0 0,0-1-1,0-11 1,-1 10-9,-1 0 0,-1 0-1,1 0 1,-1 0 0,-1 1-1,0-1 1,0 1 0,-1-1-1,0 1 1,0 0 0,-1 0-1,0 1 1,0 0 0,-10-11 0,-8-6 16,-1 1 0,-42-30 1,41 36-18,0 1 0,-2 1 0,1 1-1,-2 1 1,0 2 0,0 1 0,-1 1 0,0 1 0,0 2 0,-1 1 0,0 1 0,-57 1 0,44 3-46,1 3 1,0 1 0,0 3-1,1 1 1,0 2 0,0 1-1,1 3 1,-63 30-1,84-35-17,1 2-1,0 0 0,0 1 1,1 1-1,-27 26 0,40-34 16,0 0 0,0 0 0,0 0 0,0 1 0,1-1-1,0 1 1,0 0 0,1 0 0,-1 0 0,-1 7 0,4-9-5,-1-1 1,1 1 0,0 0 0,0 0-1,0 0 1,0 0 0,1 0 0,-1 0-1,1 0 1,0 0 0,0 0-1,1 0 1,-1-1 0,1 1 0,0 0-1,0-1 1,4 6 0,-1-3-56,1 1 0,-1-1 0,1 0-1,1 0 1,-1-1 0,1 0 0,0 0 0,13 6 0,66 25-828,-67-28 710,304 90-3236,-139-58 1408</inkml:trace>
</inkml:ink>
</file>

<file path=ppt/ink/ink3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3.3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89 4480,'19'0'2176,"36"-17"-2560,-15 13 3328,5-9-2816,10 0 128,15 5 0,12-5 0,-3 2-1024,-14 1 128,-20 10-512,-18 6 128</inkml:trace>
</inkml:ink>
</file>

<file path=ppt/ink/ink3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3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9216,'45'-7'4608,"77"28"-9600,-83-21 9728,47 7-8064,-7-20 0</inkml:trace>
</inkml:ink>
</file>

<file path=ppt/ink/ink3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4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630 12 2816,'-24'-8'5226,"-25"4"-3273,32 5-1907,-1 0 0,-32 8 0,18 1 295,1 1 0,0 1 0,0 2 0,-43 27-1,-107 83 720,173-119-1029,-1 2 18,-2 0-8,0 1 0,0 1 1,1 0-1,-15 17 1,18-10-67,16-11-36,26-11-92,-31 5 136,114-28-138,1 6 0,0 4 1,164-4-1,-259 24 217,-1 0 0,1 1 0,-1 2 0,1 0 0,-1 1 0,-1 2 0,39 15 0,-54-19-7,1 1-1,-1 1 1,0-1 0,0 1-1,-1 0 1,1 0 0,-1 1-1,0 0 1,-1 0 0,1 1 0,4 7-1,-7-8 5,0 0 0,0-1 0,-1 1 0,0 1 0,0-1 0,-1 0 0,0 0 0,0 1 0,0-1 0,-1 1 0,1-1 0,-2 1 0,1-1 0,-1 0 0,0 1 0,-2 7 0,0-2 47,0 1 1,-1-1 0,-1 0-1,1 0 1,-2 0 0,0 0-1,0-1 1,-1 0 0,-1 0-1,0-1 1,0 0 0,-1-1-1,0 1 1,0-2 0,-1 1-1,-1-1 1,1-1-1,-1 0 1,-12 6 0,-14 3 42,0-2 0,-1-1 1,-1-2-1,1-2 0,-2-1 1,1-2-1,-55 1 0,84-7-154,0-1-1,-1 0 1,1-1 0,0 0-1,0-1 1,-16-6-1,23 8-33,0-1 0,1 1 0,-1-1 0,0 1 0,1-1 0,-1 0 0,1 0 0,-1 0 0,1-1 1,0 1-1,-3-4 0,4 4-23,1 1 0,-1-1 1,0 1-1,1-1 1,0 1-1,-1-1 1,1 1-1,0-1 0,-1 0 1,1 1-1,0-1 1,0 0-1,0 1 0,1-1 1,-1 0-1,0 1 1,1-1-1,-1 1 0,1-1 1,-1 1-1,1-1 1,0 1-1,1-3 1,2-1-319,1-1 1,0 0 0,1 1 0,0 0-1,-1 1 1,1-1 0,1 1 0,-1 0-1,1 0 1,0 1 0,7-3 0,16-10-894,24-15-903</inkml:trace>
</inkml:ink>
</file>

<file path=ppt/ink/ink3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5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 7040,'-40'42'3456,"44"32"-5120,2-54 7040,3 15-5376,3-1 0,1-2-512,8-11 0,3-4-640,3-10 0,1 3-640,-12-27 128</inkml:trace>
</inkml:ink>
</file>

<file path=ppt/ink/ink3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5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25 10368,'-76'-25'5120,"45"50"-9728,41-25 11007,5 4-10622,15-1-1</inkml:trace>
</inkml:ink>
</file>

<file path=ppt/ink/ink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1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180 323 3456,'-1'-1'91,"1"1"0,0-1 0,-1 1 0,1-1 0,0 1 0,0-1 0,-1 1 0,1-1-1,0 1 1,0-1 0,0 1 0,0-1 0,0 1 0,0-1 0,0 1 0,0-1 0,0 0 0,0 1 0,0-1 0,0 1 0,0-1 0,0 1 0,0-1 0,1 1 0,-1-1 0,0 1 0,0-1 0,1 0 0,3 23 2924,-6-1-2683,1 1 0,1-1-1,1 1 1,1-1 0,6 32 0,-6-45-208,0 0 0,1 0 0,0-1 0,0 1 0,0-1 0,1 1 0,0-1 0,1 0 0,0-1 0,0 1 0,0-1 1,1 0-1,0 0 0,0-1 0,0 1 0,1-1 0,12 7 0,5 0 142,1-1 1,0-1-1,0-1 1,1-1-1,36 5 1,-47-10-210,0-1 0,0-1 0,1-1 0,-1 0 0,0 0 0,0-2 0,1 0 0,-1-1 0,-1 0 0,1-1 0,14-6 0,-9 1 5,-1 0 0,0-1 1,0-1-1,-1-1 1,-1-1-1,0 0 1,-1-1-1,28-30 0,-38 35-38,1 1-1,-2-1 0,1 0 0,-1-1 0,0 1 0,-1-1 0,0 0 0,-1 0 0,0 0 0,-1 0 1,0-1-1,0 1 0,-1-1 0,0 1 0,-1-1 0,0 1 0,-1-1 0,0 1 0,-6-21 0,3 16-1,0 0-1,-2 1 0,1 0 0,-2 0 0,0 0 0,-1 1 1,0 0-1,-1 1 0,0-1 0,-1 2 0,-15-14 0,10 11-6,-1 1-1,-1 1 1,0 1-1,0 0 1,-1 2-1,-1-1 1,-36-11-1,28 13-16,-1 1 0,0 1 0,-1 1 0,1 2-1,-1 1 1,0 1 0,0 1 0,0 2 0,1 0-1,-1 3 1,1 0 0,-35 11 0,43-9-57,0 1 1,1 1-1,0 1 1,-30 20-1,40-24 34,1 1 0,0-1-1,0 2 1,0-1-1,1 1 1,1 0 0,-1 1-1,1-1 1,0 1-1,1 1 1,-6 11 0,10-17 16,0 1 1,0-1 0,0 0 0,0 0 0,0 1 0,1-1 0,0 0-1,0 1 1,0-1 0,0 1 0,1-1 0,0 0 0,-1 0 0,2 1 0,-1-1-1,0 0 1,1 0 0,0 0 0,0 0 0,0 0 0,0-1 0,1 1 0,0-1-1,-1 1 1,1-1 0,0 0 0,1 0 0,-1 0 0,0-1 0,1 1 0,4 2-1,5 3-6,1 0-1,1-1 1,-1-1-1,1 0 1,0-1 0,1 0-1,20 3 1,18 0 12,1-3 1,-1-2-1,0-3 1,82-9-1,-47-3 84,170-47 0,-218 44 0,-33 11-74,1 1-1,0 0 1,-1 0 0,1 1-1,1 0 1,9-1 0,-19 3-5,0 0 1,0 0-1,1 0 0,-1 1 1,0-1-1,0 0 1,0 0-1,1 0 0,-1 0 1,0 0-1,0 0 1,0 0-1,0 1 0,1-1 1,-1 0-1,0 0 1,0 0-1,0 0 0,0 1 1,0-1-1,0 0 1,0 0-1,1 0 0,-1 1 1,0-1-1,0 0 1,0 0-1,0 0 0,0 1 1,0-1-1,0 0 1,0 0-1,0 0 1,0 1-1,0-1 0,0 0 1,0 0-1,0 0 1,0 1-1,0-1 0,-1 0 1,1 0-1,0 0 1,0 1-1,0-1 0,0 0 1,0 0-1,0 0 1,-1 1-1,-8 16 38,3-6 34,1 4 22,1 0 0,0 1-1,1-1 1,1 1-1,0-1 1,1 1-1,1 0 1,0-1-1,2 1 1,-1 0-1,2-1 1,0 1-1,1-1 1,0 0 0,1 0-1,1-1 1,0 1-1,1-1 1,1 0-1,0-1 1,1 0-1,12 14 1,52 55-1843,-30-36-2778,-31-32 2200</inkml:trace>
</inkml:ink>
</file>

<file path=ppt/ink/ink3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5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0 115 3584,'13'-1'1066,"0"-2"0,0 1 0,-1-2 0,1 0 0,-1 0 0,13-7 0,9-2-955,-25 9-148,145-45 300,-131 43-129,0 1 0,0 1 0,0 1 0,40 1 0,-46 2-27,1 2 0,0-1 1,0 2-1,-1 1 0,1 0 0,-1 1 0,18 8 1,-30-11-70,-1 0 0,0 0 1,1 1-1,-1-1 1,0 1-1,-1 0 0,1 0 1,0 1-1,-1-1 1,0 1-1,0 0 0,0 0 1,0 0-1,0 0 1,-1 0-1,0 1 0,0-1 1,0 1-1,-1-1 1,1 1-1,-1 0 0,0-1 1,0 1-1,-1 0 1,1 0-1,-1 0 0,0 0 1,-1 0-1,1-1 1,-3 9-1,-1 5 92,-1 0 0,-1-1 1,-1 0-1,-1-1 0,0 1 0,-1-1 0,0-1 1,-2 0-1,-17 21 0,13-18 10,-2-1 0,0 0 0,0-1 0,-2-1 0,0-1 0,-40 23 1,18-20 40,-1-1 1,-1-3 0,0-2 0,-69 10-1,35-7-172,146-7-159,5-8 216,2 0 280,100 11-1,-152-7-187,-1 1-1,1 1 1,-1 1 0,0 1 0,-1 2-1,0 0 1,0 1 0,31 20-1,-20-10-1501,-32-20-234,-1 0-235,-2-2-491,-5-9-128</inkml:trace>
</inkml:ink>
</file>

<file path=ppt/ink/ink3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6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10 108 4864,'-9'-34'2432,"58"13"-3072,-34 14 3712,6-1-3072,9-19 0,14 20 384,13 3 0,-8 4-256,6 4 128,-10 9 128,-5 8 128,-10-10-256,-5 3 128,-4 3-896,-6-6 0,-11 2-1152,-4-5 128</inkml:trace>
</inkml:ink>
</file>

<file path=ppt/ink/ink3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6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50 385 5888,'-4'21'2944,"-1"70"-2944,10-66 5120,-1 5-4992,7 2 0,-1 6 0,-1 0 0,7-4-768,4-5 0,5-8-1152,0-14 128</inkml:trace>
  <inkml:trace contextRef="#ctx0" brushRef="#br0" timeOffset="1">61 1 10112,'-56'0'4992,"52"11"-7552,4-1 9471,4-10-8191,1 3 128,1-3-3327,9 4 127,0-21 4736,-30 10 0</inkml:trace>
</inkml:ink>
</file>

<file path=ppt/ink/ink3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7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67 228 3072,'26'3'1593,"-25"-4"-1520,0 1 0,0 0 0,0 0 0,0 0 0,0 0 0,0 0 0,0 0 1,0 0-1,0 0 0,0 0 0,0 0 0,0 1 0,0-1 0,0 0 0,0 1 0,0-1 0,0 0 0,0 1 0,0 0 0,0-1 1,-1 1-1,1-1 0,0 1 0,0 0 0,-1-1 0,1 1 0,0 0 0,-1 0 0,1 0 0,-1 0 0,1 0 0,-1-1 1,1 1-1,-1 0 0,1 2 0,6 19 1341,6 21-445,3-1 0,0 0 0,29 49 0,-39-82-836,1 0-1,0 0 1,0-1-1,1 1 1,0-2-1,0 1 0,1-1 1,-1 0-1,2-1 1,-1 0-1,1 0 1,0-1-1,0-1 1,20 7-1,-15-7-37,0-1 0,1-1 0,-1 0 0,0-1 0,1-1-1,-1-1 1,1 0 0,-1 0 0,30-8 0,-24 3-48,-1 0 0,0-1 1,-1-1-1,0-1 0,0 0 0,-1-2 0,0 0 0,-1-1 1,0-1-1,-1 0 0,0-1 0,-1-1 0,-1-1 0,0 0 1,20-32-1,-28 37-8,0 0 1,-1 0 0,-1-1-1,0 1 1,0-1-1,-1 0 1,-1 0-1,0-1 1,-1 1-1,0-13 1,-1 17-21,-1 1-1,0-1 1,0 0-1,-1 0 0,0 1 1,0-1-1,-1 1 1,0 0-1,0-1 1,-1 1-1,1 1 1,-2-1-1,1 0 1,-1 1-1,0 0 1,0 0-1,-7-5 1,-4-2 39,-1 2 0,0-1-1,0 2 1,-1 1 0,0 0 0,-1 1 0,0 1 0,0 0 0,0 2 0,-1 0 0,-30-3 0,16 5 22,0 0 1,-1 2-1,1 2 1,-1 1-1,1 2 1,-35 8-1,39-5-37,0 1-1,1 2 1,-48 21-1,67-26-61,0 1-1,0-1 0,1 1 0,0 1 1,0 0-1,1 0 0,0 1 0,0 0 1,1 0-1,0 1 0,0 0 0,1 0 1,-8 16-1,12-21-43,0 0 1,1 0-1,-1 0 1,1 0 0,0 0-1,0 0 1,0 1-1,1-1 1,0 0-1,0 1 1,0-1-1,0 0 1,0 0-1,1 1 1,0-1 0,0 0-1,0 0 1,0 0-1,1 0 1,0 0-1,0 0 1,0 0-1,0 0 1,0-1-1,1 1 1,-1-1 0,1 0-1,0 1 1,0-1-1,1-1 1,-1 1-1,0 0 1,1-1-1,6 4 1,7 3-427,1 0-1,1-1 1,0-1 0,0 0 0,0-2 0,24 4-1,56 5-1600,6-9-86</inkml:trace>
</inkml:ink>
</file>

<file path=ppt/ink/ink3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7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3584,'4'1'1685,"-2"-1"-1463,0 1 0,0 0 1,0 0-1,0 0 0,0 0 0,0 1 0,0-1 0,0 0 1,0 1-1,-1-1 0,1 1 0,-1 0 0,1-1 0,-1 1 1,0 0-1,1 0 0,-1 0 0,0 0 0,0 0 0,0 0 1,-1 1-1,1-1 0,0 0 0,0 4 0,10 71 582,-7-40 113,25 121 1504,80 243 0,-103-378-1399,-16-38-447,-15-42-145,13 21-425,1 0 0,2-1 0,2 0 1,-4-64-1,10 88-18,0 0-1,1 0 1,1 0 0,0 0-1,1 0 1,0 0 0,1 0-1,1 0 1,0 1 0,0 0 0,1 0-1,1 0 1,0 0 0,0 1-1,2 0 1,-1 0 0,12-12-1,-7 12-35,0 0 0,0 1 0,1 0-1,0 1 1,1 1 0,0 0 0,1 1-1,-1 0 1,17-5 0,-20 10 30,0-1 1,0 1 0,0 1-1,0 0 1,0 1 0,0 0-1,0 0 1,0 1 0,-1 1-1,1 0 1,0 0-1,0 1 1,-1 1 0,12 5-1,-6-2 54,-1 1 0,0 1 0,-1 1 0,0 0 0,0 1 0,-1 0 0,-1 1 0,0 1 0,0 0 0,-2 0 0,1 1 0,-2 0 0,15 29-1,-9-11 123,-1 1 0,-2 0 0,-1 2-1,-1-1 1,7 58 0,-15-80-214,0 1 0,-2 0 0,0 0 0,0-1 0,-1 1 0,0 0 1,-1 0-1,-6 20 0,1-22-2632,13-23-1662,0-3 1898</inkml:trace>
</inkml:ink>
</file>

<file path=ppt/ink/ink3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8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130 304 5888,'26'8'850,"1"-1"1,0-1 0,0-2-1,0-1 1,1-1-1,-1-1 1,1-1 0,0-2-1,50-9 1,-56 6-790,0-1 0,-1-1 0,0 0-1,25-14 1,-42 19-6,0-1 0,1 1 1,-1 0-1,0-1 0,0 0 0,-1 0 0,1-1 0,-1 1 0,1 0 0,-1-1 0,0 0 1,0 0-1,-1 0 0,1 0 0,-1-1 0,0 1 0,0 0 0,0-1 0,-1 0 0,1 1 1,-1-1-1,0 0 0,-1 0 0,1 1 0,-1-1 0,0 0 0,0 0 0,-1 0 0,1 0 1,-1 0-1,0 1 0,0-1 0,-1 0 0,1 1 0,-1-1 0,0 1 0,0 0 0,-1-1 1,1 1-1,-1 0 0,0 0 0,0 1 0,0-1 0,-1 0 0,1 1 0,-1 0 0,-6-4 0,-6-4-38,0 1 0,-1 1-1,0 1 1,-1 0-1,0 1 1,0 1-1,0 1 1,-1 0-1,0 1 1,1 1-1,-1 1 1,-1 1-1,1 1 1,-34 3-1,37-1-20,0 0 0,0 1 0,1 1 0,0 0 0,0 1 0,0 1 0,0 0 0,1 1 0,0 1 0,0 0 0,1 1 0,0 0 0,1 1-1,0 0 1,0 1 0,1 1 0,1 0 0,-14 19 0,21-26-7,0 0 0,0 0 0,1 0 0,-1 0 0,1 0 0,1 1 0,-1-1 0,1 1 0,-1-1 0,2 1 0,-1 0 0,1-1 0,0 1 0,0 0 0,0-1 0,2 9 0,0-7-7,0 0 0,1 1 0,0-1 0,0-1 0,1 1 0,0 0 0,0-1 0,0 0 0,1 0 0,10 11 0,0-4-146,-1-1 1,2 0-1,-1-2 1,2 1 0,-1-2-1,1 0 1,1-1 0,32 10-1,224 41-5382,-201-54 3498</inkml:trace>
</inkml:ink>
</file>

<file path=ppt/ink/ink3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8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10 416 2944,'-1'0'83,"0"1"1,1-1-1,-1 1 0,0 0 1,1-1-1,-1 1 1,1 0-1,-1 0 0,1-1 1,-1 1-1,1 0 0,-1 0 1,1 0-1,0-1 1,-1 1-1,1 0 0,0 0 1,0 0-1,0 0 0,-1 0 1,1 0-1,0 0 1,0 0-1,1 0 0,-1-1 1,0 1-1,0 0 0,0 0 1,0 0-1,1 0 1,-1 0-1,0 0 0,1-1 1,0 3-1,28 25 3242,-6-7-2123,-10-7-1048,0-1-1,0 0 1,1-1-1,1-1 1,0 0 0,1-1-1,0-1 1,0 0-1,1-1 1,0-1 0,20 6-1,-11-6 71,1 0 1,-1-2-1,1-1 0,0-1 1,0-1-1,50-3 0,-44-3-73,-1-1 0,1-2-1,-1-1 1,-1-2 0,48-20 0,-56 19-70,0 0 1,0-2-1,-2 0 1,1-2 0,-2 0-1,0-1 1,27-29 0,-40 36-46,1 0 1,-1 0 0,-1-1 0,0 0 0,0-1 0,-1 1 0,0-1 0,-1 0-1,0 0 1,5-22 0,-8 26-18,-1-1 0,1 1 0,-1-1 1,0 1-1,-1-1 0,0 1 0,0-1 0,0 1 0,-1 0 0,0-1 0,-1 1 0,0 0 0,0 0 0,0 1 0,-1-1 0,0 1 0,0-1 0,-6-5 1,-4-3 6,-1 0 0,-1 2 1,0 0-1,-1 0 1,0 2-1,-1 0 1,0 1-1,0 1 1,-1 0-1,-1 2 1,1 0-1,-24-5 0,-1 3-22,0 1 0,0 2 0,-1 2-1,-74 3 1,85 3-30,-1 1-1,1 2 1,0 1 0,-34 11-1,56-13 2,0 0-1,0 0 1,1 1 0,-1 0-1,1 1 1,1 1 0,-1-1-1,1 2 1,0-1 0,0 2-1,1-1 1,0 1 0,1 0 0,-10 15-1,15-20-1,1 0 0,-1 1-1,1-1 1,0 1-1,1-1 1,-1 1 0,1 0-1,0 0 1,0 0 0,0 0-1,0 0 1,1 0 0,0 0-1,0 0 1,1 0 0,-1 0-1,1 0 1,0 0 0,0-1-1,1 1 1,0 0 0,0 0-1,0-1 1,0 1 0,0-1-1,1 0 1,0 0 0,0 0-1,0 0 1,0 0 0,7 5-1,3 2-225,1 1 0,1-2-1,0 0 1,1-1 0,-1 0 0,2-1-1,23 8 1,-19-8-189,1-2 0,0 0 0,0-1 0,0-1 0,1-1 1,28 0-1,67-4-1478</inkml:trace>
</inkml:ink>
</file>

<file path=ppt/ink/ink3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9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23 3712,'-21'-21'680,"21"21"-657,0 0 0,0 0 0,0 0 0,-1 0 1,1-1-1,0 1 0,0 0 0,0 0 0,-1 0 0,1 0 0,0 0 1,0 0-1,-1 0 0,1 0 0,0 0 0,-1 0 0,1-1 0,0 1 0,0 0 1,-1 1-1,1-1 0,0 0 0,0 0 0,-1 0 0,1 0 0,0 0 1,0 0-1,-1 0 0,1 0 0,0 0 0,0 0 0,0 1 0,-1-1 0,1 0 1,0 0-1,0 0 0,0 0 0,-1 1 0,1-1 0,0 0 0,0 1 1,-1 4 231,0 0 0,0 1 0,1-1 1,0 0-1,0 0 0,1 9 0,0 21 40,-1 138 1042,31 760 4750,24-393-4317,-53-516-1715,-1-9-261,1 0 1,0 0-1,6 20 1,-8-35 167,0 0 0,1 0 1,-1 1-1,0-1 0,0 0 1,0 0-1,1 1 0,-1-1 1,0 0-1,0 0 0,1 0 1,-1 1-1,0-1 0,0 0 1,1 0-1,-1 0 1,0 0-1,1 0 0,-1 0 1,0 0-1,1 0 0,-1 1 1,0-1-1,1 0 0,-1 0 1,0 0-1,0 0 0,1-1 1,-1 1-1,0 0 1,1 0-1,-1 0 0,0 0 1,1 0-1,-1 0 0,0 0 1,0-1-1,1 1 0,-1 0 1,0 0-1,0 0 0,1-1 1,-1 1-1,0 0 1,0 0-1,1 0 0,-1-1 1,0 1-1,15-16-1301,-12 13 960,17-18-1562,-1-5-107</inkml:trace>
</inkml:ink>
</file>

<file path=ppt/ink/ink3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29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38 407 5248,'-1'4'1221,"13"3"-352,14-1-376,1 0 0,0-2 1,0-1-1,0-1 0,1-1 0,-1-2 0,0-1 0,28-5 0,-32 2-436,-1-1 0,1-1 0,-1-1 0,0-1 1,-1-1-1,26-16 0,-37 21 2,-1-1 0,-1-1 1,1 1-1,-1-1 0,0 0 1,-1-1-1,0 0 0,0 0 0,-1-1 1,0 0-1,0 0 0,-1 0 1,0-1-1,0 1 0,-2-1 0,4-12 1,-6 16-20,0 0 1,0-1 0,-1 1 0,0 0-1,0 0 1,-1-1 0,0 1-1,0 0 1,0 0 0,-1 0 0,0 0-1,0 0 1,-1 0 0,1 0 0,-1 1-1,-1-1 1,1 1 0,-1 0 0,0 0-1,0 0 1,0 1 0,0-1-1,-1 1 1,0 0 0,0 0 0,-8-4-1,0 0 17,0 0-1,-1 1 1,0 1-1,0 0 0,0 1 1,0 0-1,-1 2 1,0-1-1,-23-1 1,20 5 1,0 0 0,-1 2 1,1 0-1,0 1 1,0 1-1,0 0 1,0 2-1,1 0 1,0 0-1,0 2 0,1 0 1,0 1-1,0 1 1,1 0-1,-16 14 1,22-16-9,1 0 0,-1 1 1,2 0-1,-1 0 1,1 1-1,1 0 0,0 0 1,0 0-1,1 1 0,-7 17 1,10-19 2,0 0 0,0 0-1,1 0 1,0 0 0,0 0 0,1 0 0,1 1 0,-1-1 0,1 0 0,1 0 0,0 0-1,0-1 1,1 1 0,7 16 0,-5-16-14,0-1 0,1 1 0,0-1 1,0 0-1,1-1 0,0 1 0,0-1 0,1-1 0,0 1 0,0-1 0,1-1 0,-1 1 0,1-2 1,1 1-1,-1-1 0,15 4 0,17 5 82,0-3 1,66 9-1,-89-16-83,18 2-161,0-2 1,1-1 0,48-4-1,-64 0-463,0-1-1,-1 0 0,1-2 0,-1 0 0,0-2 1,0 0-1,24-13 0,-38 17 307,-1-1 0,1 1 0,-1-1 0,0 0 0,-1 0 0,1-1 0,4-5 0,20-38-1917</inkml:trace>
</inkml:ink>
</file>

<file path=ppt/ink/ink3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0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1340 3968,'11'3'720,"0"0"0,1-1 0,-1 0 0,1-1 0,0 0 0,-1-1 0,19-2 0,-22 0-623,-1-1 0,1 0 1,-1 0-1,0-1 0,0 0 0,0 0 1,-1 0-1,1-1 0,-1 0 0,9-10 1,13-8 112,16-14 421,-2 0 1,-1-3-1,-2-2 0,51-70 1,-35 40 67,82-146-1,-123 191-641,-1-1-1,-1 0 1,-2-1-1,-1 0 1,-1 0-1,-1-1 1,-2 0-1,-1 0 1,0-45 0,-5 49-26,0 0 1,-2 0 0,-1 0-1,-2 1 1,0-1 0,-1 1-1,-13-26 1,17 41-31,-2 1 0,1 0 0,-1 0 0,-1 0 1,0 1-1,0 0 0,0 0 0,-1 0 0,-1 1 0,1 0 0,-1 0 1,0 1-1,0 0 0,-1 0 0,0 1 0,0 0 0,0 1 0,-1 0 1,1 0-1,-19-3 0,12 4-13,-1 2 1,1 0-1,-1 1 1,1 1-1,-1 0 1,1 1-1,0 1 1,0 1-1,0 0 1,0 1-1,0 1 1,1 0-1,0 1 1,-24 15-1,17-8 1,1 1-1,1 1 0,1 0 1,0 2-1,1 0 0,1 1 1,1 1-1,-25 40 1,18-21 50,2 1 1,2 1 0,2 1 0,1 0 0,2 2-1,3-1 1,1 1 0,2 1 0,-4 81 0,12-100 52,0 0 1,2 0-1,0 1 0,2-1 1,1-1-1,1 1 1,1-1-1,2 0 1,0 0-1,1-1 1,2 0-1,0-1 0,2-1 1,0 0-1,2 0 1,0-2-1,1 0 1,25 22-1,-15-19 32,1-2 0,1 0-1,0-2 1,2-1 0,0-2 0,1 0-1,0-3 1,67 19 0,-56-22-45,0-3-1,0-1 1,0-3-1,1-1 1,-1-2-1,82-11 1,-87 6-58,-1-1 1,0-2-1,0-2 0,-1-1 1,0-2-1,-1-2 0,-1-1 1,0-1-1,-1-2 0,-1-2 1,55-45-1,-58 40-21,-2-2 0,0-1-1,-2-1 1,-1-1 0,-2-1 0,-1-1-1,28-62 1,-38 70-51,-1-1-1,-2 0 1,0-1 0,-2 0-1,-1 0 1,-1 0-1,-1 0 1,-2-1 0,-1 0-1,-1 1 1,-7-46-1,2 43-32,0-1-1,-3 1 0,0 1 0,-2 0 0,-1 0 0,-1 1 0,-30-46 1,32 59 33,-1 0 0,0 0 1,-1 1-1,0 1 1,-1 0-1,0 1 1,-1 1-1,-1 0 1,0 1-1,0 1 0,-1 0 1,0 1-1,-35-11 1,26 12-4,1 1 0,-1 1 0,0 1 0,0 1 0,-1 1 0,1 2-1,-48 5 1,59-3 32,1 1 0,-1 0 0,1 2-1,0-1 1,0 2 0,0 0-1,1 1 1,-1 0 0,2 1-1,-1 0 1,1 1 0,1 0-1,-1 1 1,1 0 0,-11 15-1,8-6 0,1 0 0,0 2 0,2-1 0,0 2 0,1-1 0,1 1 0,1 1 0,2 0 0,0 0 0,1 0 0,1 1 0,1-1 0,1 1 0,2 0 0,0 0 0,1-1 0,8 42 0,-2-32 89,1 1 1,1-1-1,2-1 1,1 0-1,2 0 1,1-1 0,1-1-1,2-1 1,1 0-1,1-1 1,42 44-1,-10-19 222,3-3 0,1-2 0,75 49 0,-101-80-188,1-1-1,0-1 0,1-2 0,0-1 0,1-1 1,0-2-1,1-1 0,53 4 0,-60-9-68,0-2-1,1 0 1,-1-2-1,0-1 1,0-2-1,0 0 1,0-2-1,-1-1 1,0-1-1,0-1 1,33-17-1,-46 19-18,-1-1 0,-1 0-1,1 0 1,-1-1 0,-1-1 0,1 0 0,-2-1-1,1 0 1,-2 0 0,14-22 0,-17 25-11,-1-1 0,1 0 0,-2-1 1,1 1-1,-1-1 0,-1 0 0,0 0 1,0 0-1,-1 0 0,0 0 0,-1 0 0,0 0 1,-1 0-1,1 0 0,-5-16 0,3 19-7,-1 1 0,1 0-1,-1-1 1,0 1-1,-1 0 1,1 0-1,-1 1 1,0-1-1,-1 1 1,0 0 0,1 0-1,-1 0 1,-1 1-1,1 0 1,-1 0-1,0 0 1,0 1 0,0 0-1,0 0 1,0 0-1,-1 1 1,-9-3-1,0 1-7,0 1 0,0 0-1,0 1 1,-1 1 0,1 1-1,0 0 1,-1 1-1,-16 3 1,17 0 5,1 0 1,-1 1-1,1 1 0,1 0 1,-1 1-1,1 0 0,0 1 1,1 1-1,0 0 1,0 1-1,1 1 0,0 0 1,1 0-1,0 1 0,-15 22 1,16-20 34,2-1 0,-1 1 0,2 1 0,0-1 0,0 1 0,2 1 0,0-1 0,0 1-1,2 0 1,0 0 0,1 0 0,0 0 0,1 0 0,1 1 0,2 20 0,1-25 20,0 0 0,1 0 0,1 0 0,-1 0-1,2-1 1,-1 0 0,2 0 0,0 0 0,0-1-1,0 0 1,2 0 0,-1-1 0,1 0-1,0 0 1,1-1 0,0-1 0,0 1 0,17 8-1,4 1 70,1-2 0,0-1-1,1-1 1,1-2-1,47 9 1,-48-13-188,1-2-1,0-1 1,0-2 0,37-3 0,-48 0-844,-1-2 1,1 0-1,42-14 1,-60 16 624,-1 0 1,-1-1-1,1 0 1,0 0-1,0 0 1,-1 0-1,1-1 0,6-5 1,12-30-2418</inkml:trace>
</inkml:ink>
</file>

<file path=ppt/ink/ink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2.5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342 700 3072,'-5'-5'1350,"4"8"-112,4 19 798,15 33-474,-9-33-1273,0-1 0,2-1 0,1 0 0,0 0 0,1-1 0,1-1 0,1 0 0,1-1 0,0-1 0,32 25 0,-41-37-214,-1 0 1,1-1-1,0 0 0,0 0 0,0-1 1,0 1-1,1-2 0,-1 1 1,0-1-1,1 0 0,0 0 1,-1-1-1,1 0 0,-1-1 1,1 0-1,-1 0 0,1 0 0,-1-1 1,0 0-1,1 0 0,-1-1 1,0 0-1,-1 0 0,1-1 1,0 0-1,-1 0 0,12-10 1,-6 4-6,0 0 1,0-2 0,-1 1 0,0-1 0,-1-1-1,-1 0 1,0 0 0,-1-1 0,0 0 0,-1 0 0,0-1-1,6-21 1,-8 15-31,-1 0 0,-1 1-1,-1-1 1,-1 0 0,0-1 0,-2 1 0,-1 0-1,0 0 1,-9-33 0,4 27-10,-2 0 1,-1 1-1,-1 1 0,-1 0 1,-2 0-1,-28-39 1,18 32-15,-1 2 0,-2 1 0,-1 1 1,-2 2-1,0 1 0,-1 1 0,-2 1 1,0 2-1,-2 1 0,-52-21 1,65 32-6,-1 2 1,0 0-1,-1 1 1,0 2 0,0 0-1,0 1 1,0 2 0,0 0-1,0 2 1,-32 4 0,50-4-12,0 0 0,0 1 0,0 0 0,0-1 0,0 2 0,0-1 0,0 1 0,1 0 0,0 0 0,-1 0 0,1 1 0,0 0 0,1 0 0,-8 7 0,12-10 0,0-1 0,-1 1 0,1 0 0,0 0 0,0 0 0,-1-1 0,1 1 0,0 0 0,0 0 0,0 0 0,0 0 0,0-1 0,0 1 0,0 0 0,0 0 0,1 0 0,-1-1 0,0 1 0,0 0 0,1 0 0,-1 0 0,0-1 0,1 1 0,-1 0 0,1-1 0,-1 1 0,1 0 0,0 0-1,18 16 1,-19-17 1,8 6 15,1-1 0,0 0 0,0-1 0,0 0 1,0-1-1,1 1 0,16 2 0,75 8 155,-41-7-88,103 13 45,276-2 0,-428-18-113,59 5-2033,-67-5 1677,0 1-1,0-1 1,0 1-1,0 0 1,0 0 0,0 0-1,-1 1 1,1-1-1,0 1 1,-1-1 0,1 1-1,-1 0 1,0 0-1,1 0 1,-1 0-1,0 1 1,0-1 0,0 0-1,1 4 1,3 7-1835</inkml:trace>
</inkml:ink>
</file>

<file path=ppt/ink/ink3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1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1 814 3584,'12'-18'1469,"-10"15"-1181,0-1-1,0 1 0,0 0 1,1 0-1,0 0 1,-1 0-1,1 0 1,0 0-1,0 1 1,1-1-1,-1 1 1,0 0-1,1 0 1,6-2-1,11-7-114,-1 0 1,-1-1-1,0-1 0,-1-1 1,32-31-1,-24 18-15,-1-1 0,41-60 1,-54 69-55,-1-1 1,-1-1 0,0 0-1,-2 0 1,0-1-1,5-27 1,-10 36-40,0-1 0,-1 0 1,-1 0-1,0 0 0,-1 0 0,-1 0 0,0 1 1,-1-1-1,0 0 0,-1 0 0,-7-18 0,6 23-6,0 1-1,-1-1 0,0 1 1,-1 0-1,0 1 0,0-1 0,-1 1 1,0 0-1,0 1 0,-12-9 1,7 7 56,0 0 1,-1 0 0,0 1-1,0 1 1,-1 0-1,-15-4 1,4 9 151,24 1-262,1 0 0,-1 0 1,1 0-1,0 0 0,-1 1 0,1-1 0,-1 0 0,1 0 1,-1 1-1,1-1 0,0 0 0,-1 1 0,1-1 1,-1 0-1,1 1 0,0-1 0,-1 0 0,1 1 1,0-1-1,0 1 0,-1-1 0,1 1 0,0-1 0,0 1 1,0-1-1,-1 1 0,2 1-1,-1-1 0,1 1 0,-1-1 0,1 0-1,0 1 1,0-1 0,-1 0 0,1 1 0,0-1 0,0 0 0,0 0 0,0 0-1,0 0 1,1 0 0,-1 0 0,0 0 0,0 0 0,1 0 0,-1 0 0,1-1 0,-1 1-1,0-1 1,1 1 0,-1-1 0,1 0 0,2 1 0,42 11 40,1-3-1,0-1 1,0-3-1,68 0 1,192-23 267,-189 7 43,135 6 0,-250 5-330,0 0-1,0 0 0,0 0 1,0 1-1,0-1 0,0 1 1,0 0-1,0 0 1,0 0-1,-1 0 0,6 3 1,-8-4-17,1 0 0,-1 1 1,0-1-1,1 1 0,-1-1 1,0 1-1,1-1 1,-1 1-1,0-1 0,0 1 1,0 0-1,1-1 0,-1 1 1,0-1-1,0 1 0,0-1 1,0 1-1,0 0 0,0-1 1,0 1-1,0-1 1,0 1-1,0-1 0,-1 1 1,1 0-1,0-1 0,0 1 1,0-1-1,-1 1 0,1-1 1,0 1-1,-1-1 0,0 2 1,-4 4 32,-1 0 0,0-1 0,0 1 0,-1-1 0,1 0 0,-11 5 0,-16 11 109,2 1-1,-57 51 1,76-62-144,1 1-1,0 0 0,1 1 1,0 0-1,1 1 1,0 0-1,1 1 1,1-1-1,-10 30 0,15-38-11,1-1-1,0 1 0,0-1 0,1 1 0,-1-1 1,1 1-1,1-1 0,-1 1 0,1-1 0,0 1 1,0-1-1,0 0 0,1 1 0,-1-1 0,6 9 1,-2-6-4,0 0 1,0-1 0,1 1-1,0-1 1,0-1 0,1 1-1,0-1 1,14 10 0,-2-4 5,1-1 0,0-1 0,0-1 1,1-1-1,0 0 0,0-2 0,30 6 0,7-5 94,-1-3 0,1-3 0,-1-2 0,1-2 0,81-16 0,-136 19-74,2 0 41,1-1 0,-1 0 0,1 0 0,-1 0-1,1-1 1,-1 1 0,0-1 0,0 0 0,0-1 0,0 1 0,0-1-1,0 0 1,-1-1 0,8-6 0,-12 10-48,0 0 0,-1-1 0,1 1 0,0 0 0,0 0 0,-1-1 0,1 1 0,0 0 0,-1 0 0,1 0 0,0 0 0,-1 0 0,1 0 0,0-1 0,-1 1 0,1 0 0,0 0 0,-1 0 0,1 0 0,0 0 0,-1 0 0,1 0 0,0 0 0,-1 0 0,1 1 0,0-1 0,-1 0 0,1 0 0,0 0 0,-1 0 0,1 0 0,0 1 0,-1-1 0,1 0 0,0 0 0,0 0 0,-1 1 0,1-1 0,0 0 0,0 0 0,-1 1 0,1-1 0,0 0 0,0 1 0,0-1 0,0 0 0,-1 1 0,1-1 0,0 0 0,0 1 0,0-1 0,0 0 0,0 1 0,0-1 0,0 0 0,0 1 0,0-1 0,0 0 0,0 1 0,0-1 0,0 1 0,0-1 0,1 1 0,-1 2-7,0 0 0,0-1 1,0 1-1,0 0 0,1 0 0,0 0 0,-1 0 1,1 0-1,0-1 0,1 1 0,-1 0 0,0-1 0,1 1 1,-1-1-1,1 1 0,0-1 0,0 0 0,0 1 0,0-1 1,0 0-1,0-1 0,6 4 0,5 5 30,2-2-1,29 14 0,-33-17 1,34 16 65,2-2 0,0-2 0,1-2 0,1-2 0,0-2 0,0-3 0,61 4 0,-53-10 79,1-2-1,0-2 0,-1-3 0,1-2 0,100-27 1,-152 32-144,-1 0-1,1 0 1,-1 0 0,0-1 0,0 0 0,0 0-1,0 0 1,0-1 0,-1 1 0,1-1 0,-1 0-1,0 0 1,0-1 0,-1 1 0,6-9 0,-7 9-16,-1 1 0,1-1 1,-1 0-1,0 0 0,0 0 0,-1 0 1,1 0-1,-1 0 0,1 0 0,-1-1 1,-1 1-1,1 0 0,0 0 0,-1 0 1,0 0-1,0 0 0,0 0 1,-1 0-1,1 0 0,-1 1 0,0-1 1,0 1-1,0-1 0,-4-4 0,-12-15 16,0 1-1,-2 2 0,0 0 0,-1 1 1,-1 0-1,0 2 0,-2 1 0,0 1 1,-1 1-1,0 1 0,-1 1 1,0 1-1,-29-7 0,19 8-47,0 1 0,-1 2 1,0 1-1,0 3 0,-1 0 0,1 3 1,0 1-1,-1 1 0,-50 11 0,50-5-49,0 2 0,-56 21 0,85-27 39,-1 0 1,1 0-1,1 1 0,-1 0 1,0 1-1,1 0 1,0 0-1,1 1 1,-1-1-1,1 2 0,1-1 1,-1 1-1,1 0 1,-9 17-1,14-23-12,-1 1 0,1-1 0,0 1 1,0 0-1,0-1 0,0 1 0,1 0 0,-1-1 0,1 1 0,0 0 0,0 0 1,-1 0-1,2-1 0,-1 1 0,0 0 0,1 0 0,-1-1 0,1 1 1,0 0-1,0-1 0,0 1 0,0 0 0,0-1 0,2 3 0,2 0-111,0 0 0,0-1-1,0 0 1,0 0 0,1 0 0,-1-1-1,1 0 1,0 0 0,11 4-1,28 9-1107,2-3-1,0-1 1,0-2-1,93 5 0,-114-12 420,0-2 0,45-4 0,-42-1-385,51-16 1,-79 20 1217</inkml:trace>
</inkml:ink>
</file>

<file path=ppt/ink/ink3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2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2048,'11'-19'2263,"-12"28"2122,-3 19-3588,18 522 4849,0-293-3996,17 299 888,-30-544-2529,0 1 0,1-1 0,1 0 0,0 0 0,1 0 0,0-1 0,0 1 0,2-1-1,-1 0 1,1 0 0,9 11 0,-14-21-97,1 1-1,-1-1 1,1 0-1,0 1 1,0-1 0,0 0-1,-1 0 1,1 0-1,0 0 1,0-1-1,0 1 1,0 0 0,0-1-1,1 1 1,-1-1-1,0 0 1,0 0-1,0 0 1,0 0 0,0 0-1,1 0 1,1-1-1,55-15-2149,-36 8 1305,35-10-1392,7-16-107</inkml:trace>
</inkml:ink>
</file>

<file path=ppt/ink/ink3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2.6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4480,'40'20'2176,"39"18"-2688,-33-28 3328,3 1-2688,27 6 128,19-7 128,1-7 0,-16 1-512,-4 4 128,-12-8-128,-9 0 0,-10 5-1024,-10 3 0</inkml:trace>
</inkml:ink>
</file>

<file path=ppt/ink/ink3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3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317 502 3840,'-2'2'115,"1"-1"-1,0 0 1,0 0-1,0 1 1,0-1 0,0 1-1,0-1 1,0 1 0,0 0-1,0-1 1,1 1 0,-1 0-1,1-1 1,-1 1 0,1 0-1,0 0 1,0-1 0,-1 1-1,1 0 1,0 0 0,1 0-1,-1 3 1,1-3 213,-1-1-175,0 0 0,0 0 0,0 0-1,0 0 1,0 0 0,1 0 0,-1 0 0,0-1 0,1 1 0,-1 0-1,1 0 1,-1 0 0,1 0 0,-1 0 0,1-1 0,0 1-1,-1 0 1,1 0 0,0-1 0,1 1 0,27 11 222,-24-10 8,19 6-119,0-2 0,0 0 0,1-1 0,-1-1 0,1-2 0,0 0 0,28-2 0,-17-5-32,-1-2 1,0-1-1,0-2 0,-1-1 0,-1-2 1,0-1-1,0-2 0,53-35 1,-78 46-207,0 0 0,-1-1 1,1 0-1,-1 0 1,0-1-1,-1 1 0,0-2 1,0 1-1,0-1 1,-1 0-1,0 0 0,-1 0 1,0-1-1,0 1 1,0-1-1,3-16 1,-6 16-10,0 0 1,-1 0 0,1 0-1,-2 0 1,1 0 0,-1 0 0,-1 0-1,0 0 1,0 0 0,-1 0-1,0 1 1,0-1 0,-1 1 0,0 0-1,0 0 1,-1 0 0,-11-13 0,4 7-1,-2 1 0,1 0 1,-2 0-1,0 2 0,0 0 1,-1 0-1,0 2 0,-1 0 1,0 1-1,0 0 0,-1 1 1,1 1-1,-2 1 0,-24-4 1,-15 0-46,0 3 0,-1 2 1,-79 5-1,74 1-14,-65 12 0,108-11 15,1 2-1,-1 0 0,1 1 1,0 1-1,0 1 0,-35 19 1,53-26 16,-1 0 0,1 1 1,0-1-1,-1 0 1,1 1-1,0 0 1,0-1-1,0 1 1,0 0-1,0 0 0,0 0 1,1 0-1,-1 1 1,0-1-1,1 0 1,0 1-1,0-1 1,0 1-1,0-1 1,0 1-1,0 0 0,0-1 1,0 5-1,2-5 2,-1-1 0,1 0 1,-1 0-1,1 1 0,-1-1 0,1 0 0,0 0 0,-1 0 0,1 0 0,0 1 0,0-1 0,0 0 0,0-1 0,0 1 0,0 0 0,0 0 0,0 0 0,2 0 0,1 1-19,0 0 0,1 0 1,-1 0-1,1-1 0,0 1 0,9 0 0,30 3-166,1-2 0,0-2 0,0-2 0,47-7 0,182-41-1020,-82 13 326,-190 35 879,9-1-60,0 1 0,0 0 1,0 0-1,18 2 0,-27-1 68,0 0-1,0 0 1,0 1-1,0-1 1,-1 0-1,1 1 1,0 0 0,0-1-1,-1 1 1,1 0-1,0 0 1,-1 0-1,1 0 1,-1 0-1,1 0 1,-1 0-1,0 1 1,1-1-1,-1 0 1,0 1 0,0-1-1,0 1 1,0-1-1,0 1 1,0 0-1,-1-1 1,1 1-1,0 0 1,-1 0-1,0-1 1,1 1-1,-1 0 1,0 0 0,0 0-1,0 2 1,-6 71 534,2-52-243,2 0 0,1 0 0,2 33 0,-1-50-225,1 0-1,0 0 1,0-1 0,1 1-1,0 0 1,0-1 0,0 1 0,0-1-1,1 0 1,0 0 0,0 0-1,1 0 1,-1 0 0,1-1-1,0 1 1,0-1 0,0 0 0,7 4-1,14 6 84,0-1-1,0-2 1,1 0-1,1-2 1,-1-1-1,55 9 0,-12-2-240,-52-11-251,-1 0 1,1-2 0,22 1-1,-33-3 75,-1 0 0,1 0 0,0-1 0,-1 1 0,1-1 0,0-1-1,-1 1 1,0-1 0,1 0 0,-1 0 0,0-1 0,0 1 0,8-6 0,9-16-1651</inkml:trace>
</inkml:ink>
</file>

<file path=ppt/ink/ink3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3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30 124 4480,'0'-2'67,"0"1"0,1-1 1,-1 0-1,0 0 0,1 0 0,-1 1 0,1-1 1,-1 0-1,1 1 0,0-1 0,0 0 0,0 1 1,0-1-1,0 1 0,0-1 0,0 1 1,0 0-1,0-1 0,1 1 0,-1 0 0,1 0 1,-1 0-1,1 0 0,-1 0 0,1 0 0,0 1 1,-1-1-1,4 0 0,0-2 224,9-4 122,0 1 0,0 0 1,0 1-1,1 1 0,-1 0 1,16-1-1,16-5-42,-10 1-87,1 1 0,0 1 0,72-3 0,-95 10-153,0 1-1,0 0 1,-1 0-1,1 2 1,0 0 0,-1 0-1,0 1 1,0 1 0,0 0-1,0 1 1,-1 0 0,0 1-1,18 13 1,-25-16-66,0 1-1,0-1 1,-1 1-1,1 0 1,-1 0 0,-1 0-1,1 1 1,-1-1 0,0 1-1,0 0 1,0 0 0,-1 0-1,0 0 1,0 1-1,-1-1 1,0 0 0,0 1-1,0-1 1,-1 1 0,0-1-1,0 1 1,-1-1-1,1 1 1,-1-1 0,-3 8-1,-1 5 44,-1 0-1,-2-1 0,1 0 0,-2 0 1,0-1-1,-1 0 0,-16 19 1,9-15-35,-1-1 0,-1 0 0,-1-1 0,0-2 0,-1 0 0,-1-1 0,-31 17 0,2-6 73,-1-2 1,-78 26-1,106-43-87,-1-1 0,0 0-1,-50 4 1,73-11-60,1 0-1,-1 1 0,0-1 1,0-1-1,0 1 1,1 0-1,-1 0 0,0-1 1,0 1-1,1-1 1,-1 1-1,0-1 0,1 0 1,-1 0-1,0 0 1,1 0-1,-1 0 1,1 0-1,0 0 0,-1 0 1,1 0-1,0-1 1,0 1-1,-1 0 0,1-1 1,0 1-1,1-1 1,-1 0-1,0 1 0,0-1 1,1 0-1,-1 1 1,1-1-1,-1 0 0,1 0 1,0 1-1,0-1 1,0 0-1,0 0 0,0 0 1,0 0-1,0 1 1,0-1-1,1 0 1,-1 0-1,1 1 0,-1-1 1,1 0-1,0 1 1,0-1-1,0 1 0,0-1 1,0 0-1,0 1 1,0 0-1,0-1 0,0 1 1,1 0-1,-1 0 1,0 0-1,1 0 0,0 0 1,-1 0-1,1 0 1,-1 0-1,4 0 0,16-5-8,1 0 0,0 2 0,0 1 0,1 1 0,-1 1 0,1 1 0,34 4 0,158 33 90,-136-16-123,-48-12-281,-1-1 0,2-2 0,-1-1 0,36 1 0,-26 1-3004,-15-6 1280</inkml:trace>
</inkml:ink>
</file>

<file path=ppt/ink/ink3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4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5120,'34'17'2560,"97"7"-3200,-86-14 3712,14-3-2816,1 7 0,11-7 128,-5 3 0,-11 1-512,-10-1 0,-11-10-128,-9 3 0,-4 1-1152,-6 4 0</inkml:trace>
</inkml:ink>
</file>

<file path=ppt/ink/ink3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4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5888,'-5'49'2944,"41"23"-3584,-27-51 4992,1-4-4224,-1 0 128,3 8 0,-3 0 0,0-12-768,7-9 128,-16-4-1152,15 0 0</inkml:trace>
</inkml:ink>
</file>

<file path=ppt/ink/ink3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4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56 8832,'-30'-55'4352,"9"62"-6528,33-1 8063,3 2-7934,0-1 127,-2 6-2176,-13-5 0</inkml:trace>
</inkml:ink>
</file>

<file path=ppt/ink/ink3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5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199 201 2816,'4'3'1068,"-2"-2"-941,0 1 0,-1-1 0,1 0 0,-1 0 0,1 1 0,-1-1 0,0 1 0,1 0 0,-1-1 0,0 1 0,0 0 0,0-1-1,0 1 1,0 0 0,-1 0 0,1 0 0,-1 0 0,1 0 0,-1 0 0,1 0 0,-1 3 0,0 5 126,1 0 0,1 0 1,-1 0-1,2 0 0,-1 0 0,1 0 0,1-1 0,0 1 1,0-1-1,1 0 0,0 0 0,1 0 0,-1-1 0,2 0 1,-1 0-1,1-1 0,0 1 0,1-2 0,0 1 0,0-1 1,0 0-1,1-1 0,0 0 0,15 7 0,-8-5-106,0 0 0,1-1 0,0-1-1,0-1 1,1 0 0,-1-1 0,1-1-1,0-1 1,0-1 0,-1 0 0,1-1-1,0-1 1,28-6 0,-10-1-18,13-4 66,-1-1 1,48-22 0,-84 31-160,-1 0-1,0-1 1,0 0 0,-1-1-1,0 0 1,0-1 0,-1 0 0,0 0-1,0-1 1,0 0 0,-2-1-1,1 1 1,11-20 0,-17 24-14,0 0 0,0 0 0,0 0 0,-1 0 0,1 0 0,-1 0 0,0 0 0,-1-1 0,1 1 0,-1 0 0,0 0 0,0-1 0,-1 1 0,0 0-1,0 0 1,0-1 0,0 1 0,-4-7 0,1 4 6,0 0 0,-1 0 0,0 1 0,-1 0-1,1 0 1,-1 0 0,-1 1 0,1 0-1,-1 0 1,-9-5 0,-5-3 18,0 2-1,-1 1 1,0 0-1,0 2 1,-1 1 0,-1 0-1,-27-4 1,-5 5-18,-1 2 1,1 3-1,-1 3 1,0 2-1,-102 18 0,117-14-69,-78 22 0,109-25-41,1-1 0,-1 1-1,1 1 1,0-1 0,0 2-1,1 0 1,-1 0 0,1 0 0,1 1-1,-1 1 1,1-1 0,-9 13 0,16-20 45,0 1 0,0 0 0,1 0 1,-1 0-1,1 0 0,-1 0 0,1 0 1,-1 0-1,1 0 0,-1 0 1,1 0-1,0 0 0,0 0 0,0 0 1,-1 0-1,1 0 0,0 0 0,0 0 1,0 0-1,0 0 0,1 0 1,-1 0-1,0 0 0,0 0 0,1 0 1,0 2-1,1-1-49,0 0-1,0 0 1,0-1 0,0 1 0,0 0-1,1-1 1,-1 0 0,0 1 0,1-1-1,-1 0 1,4 1 0,26 7-751,0-2-1,0 0 1,62 3 0,34-2-1339</inkml:trace>
</inkml:ink>
</file>

<file path=ppt/ink/ink3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5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27 5760,'-5'6'271,"0"1"1,0 0-1,1 0 0,0 0 1,0 1-1,0-1 0,1 1 1,1 0-1,-1 0 0,1 0 1,0 1-1,1-1 0,-1 15 1,3-4 360,-1 0 1,2 0 0,1-1-1,0 1 1,8 25-1,3 2 81,29 69 1,-37-103-531,0 1 1,1 0 0,0-1 0,1-1-1,1 1 1,0-1 0,0-1 0,1 0-1,22 18 1,-32-28-172,0 0-1,0 1 1,1-1-1,-1 0 1,0 0-1,1 0 0,-1 1 1,0-1-1,1 0 1,-1 0-1,0 0 1,1 0-1,-1 0 1,0 0-1,1 0 1,-1 0-1,1 0 1,-1 0-1,0 0 1,1 0-1,-1 0 1,0 0-1,1 0 1,-1 0-1,0 0 0,1-1 1,-1 1-1,0 0 1,1 0-1,-1 0 1,0-1-1,1 1 1,-1 0-1,0 0 1,0 0-1,1-1 1,-1 1-1,0 0 1,0-1-1,0 1 1,1 0-1,-1-1 1,0 1-1,0 0 1,0-1-1,0 1 0,0 0 1,0-1-1,0 1 1,0 0-1,0-1 1,0 1-1,0 0 1,0-1-1,0 1 1,0-1-1,0 1 1,0 0-1,0-1 1,0 1-1,0 0 1,-1-1-1,-2-25 333,-6-2-8,-25-45 0,26 59-308,1 1-1,1-1 1,0 0-1,0 0 1,2-1-1,0 0 1,0 0-1,2 0 1,0 0-1,0 0 1,1-16-1,3 16-61,1 0 0,0 0 0,1 1 0,1-1 0,0 1 0,1 0 0,1 1-1,0 0 1,0 0 0,1 0 0,1 1 0,0 0 0,1 0 0,16-14-1,-22 23 21,0-1-1,0 1 0,0 0 0,1 0 0,0 0 1,0 0-1,-1 1 0,1 0 0,1 0 0,-1 0 1,0 1-1,0-1 0,1 1 0,-1 1 0,7-1 1,-2 1 24,0 0 0,0 1 0,0 1 1,0 0-1,0 0 0,-1 1 0,18 7 1,-6-1 102,-1 2 1,0 0-1,-1 2 1,0 0-1,-1 1 1,26 25-1,-26-21 119,-1 1 0,0 1-1,13 22 1,-25-35-161,-1 0 0,0 1 0,0-1 0,-1 1 0,0 0 0,-1 0 0,0 0 0,0 0 0,0 0 0,-1 0-1,-1 1 1,1-1 0,-2 12 0,-3 6-125,-1-1-1,-1 1 0,-2-1 0,0-1 0,-2 0 0,-22 42 0,32-66-18,1 0-1,-1 0 0,0 0 1,0-1-1,1 1 1,-1 0-1,0 0 0,0 0 1,1 0-1,-1 0 0,0 0 1,0 0-1,1 0 0,-1 0 1,0 0-1,0 0 0,1 0 1,-1 0-1,0 0 1,0 1-1,1-1 0,-1 0 1,0 0-1,0 0 0,1 0 1,-1 0-1,0 0 0,0 1 1,0-1-1,1 0 0,-1 0 1,0 0-1,0 1 1,0-1-1,0 0 0,1 0 1,-1 0-1,0 1 0,0-1 1,0 0-1,0 0 0,0 1 1,0-1-1,0 0 0,0 0 1,0 1-1,0-1 1,0 0-1,0 0 0,0 1 1,0-1-1,0 0 0,0 1 1,0-1-1,0 0 0,0 0 1,0 0-1,0 1 0,0-1 1,-1 0-1,1 0 1,0 1-1,0-1 0,0 0 1,0 0-1,-1 1 0,28-12-2313,-20 7 1389,21-11-1690</inkml:trace>
</inkml:ink>
</file>

<file path=ppt/ink/ink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2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22 415 3328,'19'-1'915,"1"-1"1,-1-2-1,0 0 0,0-1 0,28-11 1,2 0-712,-39 12-133,-1-1 1,1-1 0,-1 1 0,-1-1-1,1-1 1,-1 0 0,0 0 0,-1 0-1,14-18 1,-1 3 277,-13 14-229,0 0-1,-1-1 0,0 0 0,0 0 1,-1 0-1,0-1 0,0 1 0,-1-1 1,-1-1-1,3-10 0,-4 15-43,-1 0 1,0 0-1,0 0 0,-1 0 0,0 0 1,0-1-1,0 1 0,-1 0 1,0 0-1,0 0 0,-1 0 0,1 0 1,-1 0-1,-1 0 0,1 1 0,-1-1 1,0 1-1,0 0 0,-5-7 1,6 10-33,0-1 0,-1 1 0,1 0 0,-1 0 0,1 0 0,-1 0 0,1 0 0,-1 0 0,0 1 0,0-1-1,0 1 1,0 0 0,0 0 0,0 0 0,-1 0 0,1 1 0,-6-1 0,2 1 6,1 0 0,0 1 0,-1 0 0,1 0 0,0 1 0,0 0 0,0 0 0,-10 5 0,-4 4 114,0 1 0,0 0 1,-33 30-1,40-30-64,0 0-1,1 0 1,0 1-1,1 1 0,0 0 1,2 1-1,-1-1 1,2 2-1,-10 21 1,15-29-69,0 0 1,1 1 0,0-1 0,0 1 0,1 0 0,0-1 0,0 1 0,1 0 0,0 0-1,1 0 1,0-1 0,0 1 0,1 0 0,0-1 0,0 1 0,1-1 0,0 0 0,1 1-1,0-2 1,5 10 0,3 0-10,0-1 0,1 0 0,0-1 0,1 0-1,1-1 1,0 0 0,1-2 0,0 0 0,36 20 0,-41-27-325,0 1 1,1-2-1,-1 0 1,1 0-1,0-1 1,-1 0-1,1-1 1,1 0-1,-1-1 1,0-1-1,0 0 1,0 0-1,1-1 1,-1-1-1,0 0 1,0-1-1,20-7 1,11-9-1746</inkml:trace>
</inkml:ink>
</file>

<file path=ppt/ink/ink3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6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6912,'0'-4'3456,"21"42"-5120,3-21 6784,1 8-5760,11 0 128,-17-5-1408,-8 1 128,4-8 1280,10-13 0</inkml:trace>
</inkml:ink>
</file>

<file path=ppt/ink/ink3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6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63 7680,'-34'-62'3840,"43"62"-12160,1 11 7552</inkml:trace>
</inkml:ink>
</file>

<file path=ppt/ink/ink3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7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217 272 4480,'-1'0'82,"1"-1"-1,0 1 1,-1-1 0,1 1 0,-1-1 0,1 1 0,-1-1-1,1 1 1,-1-1 0,0 1 0,1 0 0,-1 0-1,1-1 1,-1 1 0,0 0 0,1 0 0,-1-1-1,0 1 1,1 0 0,-1 0 0,0 0 0,1 0 0,-1 0-1,0 0 1,1 0 0,-1 0 0,0 1 0,1-1-1,-1 0 1,0 0 0,1 0 0,-2 1 0,-18 20 2277,16-15-2172,1 0-1,0 0 0,0 1 0,1-1 0,0 1 1,0-1-1,-2 12 0,3-11-106,1-1 0,-1 1 0,1-1-1,1 1 1,-1-1 0,1 1 0,0-1 0,1 1 0,-1-1-1,1 0 1,0 0 0,1 0 0,0 0 0,0 0 0,0 0 0,0-1-1,1 1 1,0-1 0,0 0 0,1 0 0,-1-1 0,1 1-1,0-1 1,0 0 0,1 0 0,-1-1 0,1 0 0,0 0 0,-1 0-1,2 0 1,-1-1 0,0 0 0,0 0 0,9 0 0,17 4 17,0-1 1,1-2 0,0-1 0,0-2 0,-1-1 0,1-1 0,0-2 0,36-10 0,-52 10-62,-1 0 0,1-1 1,-1-1-1,0-1 1,-1 0-1,0-1 0,0 0 1,0-2-1,-1 1 0,-1-2 1,0 0-1,0-1 1,-1 0-1,0 0 0,-1-1 1,-1-1-1,12-19 1,-19 27-30,0 0 0,0 0 0,-1 0 1,0-1-1,0 1 0,0-1 0,-1 0 1,0 0-1,0 1 0,-1-1 0,0 0 1,0 0-1,-1 0 0,1 1 0,-2-1 1,1 0-1,-1 1 0,0-1 0,0 1 1,0-1-1,-1 1 0,0 0 1,-1 0-1,1 0 0,-1 1 0,0-1 1,0 1-1,-1 0 0,0 0 0,-9-7 1,-2-2 7,-1 1 0,-1 1 0,0 1 1,0 0-1,-1 1 0,-1 1 1,0 1-1,-31-8 0,14 7-25,-1 3-1,1 1 0,-1 1 1,0 2-1,0 2 0,0 2 1,0 1-1,0 2 0,1 2 1,0 1-1,-42 15 0,69-21-10,-1 1 0,1 1-1,0 0 1,0 0 0,0 1-1,0 0 1,1 1 0,0 0-1,0 0 1,1 1 0,-14 14-1,20-19 12,1 0 1,0-1-1,0 1 0,0 0 0,0 0 0,0 0 1,0-1-1,0 1 0,1 0 0,-1 0 0,1 0 1,-1 0-1,1 1 0,0-1 0,0 0 1,0 0-1,0 0 0,0 0 0,0 0 0,1 0 1,-1 0-1,1 0 0,-1 0 0,1 0 0,0 0 1,0 0-1,0 0 0,0-1 0,0 1 0,0 0 1,1-1-1,-1 1 0,0 0 0,1-1 0,-1 0 1,1 1-1,0-1 0,-1 0 0,1 0 0,0 0 1,3 2-1,6 3-7,0-1 0,0 0 1,1 0-1,0-1 0,20 4 0,1-4 0,1-1 0,-1-2 0,1-1 0,0-1 0,61-12 0,-45 7 13,184-36 75,-37 6-14,-183 34-53,1 0 1,-1 1-1,0 1 1,16 1-1,-29-1 1,1 0-1,-1 0 0,0 0 0,1 0 0,-1 0 1,1 1-1,-1-1 0,0 0 0,1 1 1,-1-1-1,0 1 0,0-1 0,1 1 1,-1 0-1,0-1 0,0 1 0,0 0 1,0 0-1,0 0 0,0 0 0,0 0 1,0 0-1,0 0 0,0 0 0,0 0 1,-1 0-1,1 1 0,-1-1 0,1 0 1,-1 0-1,1 1 0,-1-1 0,1 0 0,-1 1 1,0-1-1,0 0 0,0 1 0,0-1 1,0 1-1,0-1 0,0 0 0,0 1 1,-1-1-1,1 0 0,0 1 0,-1-1 1,1 0-1,-1 1 0,0-1 0,1 0 1,-1 0-1,0 0 0,0 0 0,-1 2 1,-36 51 323,28-41-200,0-1 0,2 2 0,-1-1 0,-7 18 0,14-27-75,1 0 0,-1 0 0,1 1 0,0-1-1,1 0 1,-1 1 0,1-1 0,-1 0 0,1 1 0,0-1 0,1 1 0,-1-1 0,1 0 0,0 1 0,0-1 0,0 0-1,1 0 1,-1 0 0,5 7 0,-1-2 30,0-1 1,1 0-1,-1 0 0,2-1 1,-1 0-1,1 0 0,0 0 0,1-1 1,-1 0-1,1 0 0,0-1 1,1 0-1,-1-1 0,16 7 0,-4-5-209,0-1-1,0-1 0,0-1 1,0-1-1,1 0 0,21-2 1,12 3-1305,-42-1 951,0-1 1,1 0-1,-1-1 0,0-1 0,1 1 0,-1-2 0,0 0 0,0 0 1,21-8-1,-27 6 96,0 1 0,-1-1 0,1-1 0,-1 1 0,6-8 0</inkml:trace>
</inkml:ink>
</file>

<file path=ppt/ink/ink3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7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444 18 3200,'-20'-6'903,"-1"2"-1,0 1 1,1 0 0,-1 2-1,0 0 1,-27 3 0,14 1-223,-43 9 1,61-8-613,1 0 1,0 1 0,0 1 0,-24 13 0,35-17 1,0 0 1,0 0 0,0 0-1,1 1 1,-1-1 0,1 1-1,0 0 1,-1 0 0,1 0-1,1 1 1,-1-1 0,0 1-1,1-1 1,0 1 0,0 0-1,0 0 1,0 0 0,0 0-1,1 0 1,0 0 0,-1 7-1,2-9-48,0 0-1,0-1 1,1 1-1,-1-1 1,1 1-1,-1-1 1,1 1-1,0-1 0,-1 1 1,1-1-1,0 0 1,0 1-1,0-1 1,0 0-1,0 0 1,0 0-1,1 1 1,-1-1-1,0 0 1,0-1-1,1 1 1,-1 0-1,4 1 0,38 12 126,216 31 66,-112-22 11,150 43 0,-277-60-139,0 0 1,-1 2-1,0 0 0,0 1 1,32 20-1,-49-28-63,-1 0 1,1 0 0,0 0-1,-1 0 1,1 1-1,-1-1 1,1 1 0,-1-1-1,0 1 1,1-1-1,-1 1 1,0-1 0,0 1-1,0 0 1,0 0 0,-1 0-1,1 0 1,0-1-1,-1 1 1,1 0 0,-1 0-1,0 0 1,0 0-1,1 0 1,-1 0 0,-1 0-1,1 0 1,0 0-1,0 0 1,-1 0 0,1 0-1,-1 0 1,1 0-1,-1 0 1,0 0 0,0-1-1,0 1 1,0 0-1,0 0 1,0-1 0,-2 3-1,-6 4 136,1 0 1,-1-1-1,0 0 0,0 0 0,-19 9 0,1-2 131,-1-1-1,0-2 0,0 0 0,-1-2 1,-1-2-1,-57 9 0,12-9 282,-116-4 0,176-4-526,-9 2-8,1-2 0,-1 0 1,1-2-1,-1 0 1,1-2-1,-33-10 0,53 14-90,1 0 0,0 0 0,-1 0 0,1-1-1,0 1 1,0 0 0,0-1 0,0 0-1,1 1 1,-1-1 0,0 0 0,0 0 0,-1-2-1,3 3-21,0 0-1,-1 0 0,1 0 1,0 0-1,0 1 0,-1-1 1,1 0-1,0 0 1,0 0-1,0 0 0,0 0 1,0 0-1,0 0 0,0 1 1,1-1-1,-1 0 0,0 0 1,0 0-1,1 0 0,-1 0 1,1 1-1,-1-1 0,1 0 1,0-1-1,1 0-194,1-1-1,0 1 1,0 0-1,0-1 1,0 1-1,0 1 1,0-1-1,1 0 1,-1 1 0,0 0-1,1-1 1,-1 1-1,1 1 1,0-1-1,6 0 1,37-3-2182</inkml:trace>
</inkml:ink>
</file>

<file path=ppt/ink/ink3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8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350 13 3584,'-24'-5'1009,"1"2"-1,0 0 1,-1 2 0,1 0 0,-1 2-1,-37 5 1,26-3-511,-30 4-482,62-7 20,0 1 0,0-1 0,0 1 0,0 0-1,0 0 1,0 0 0,0 0 0,0 1 0,1-1 0,-1 1 0,0 0-1,1 0 1,-1 0 0,1 0 0,-2 2 0,3-3-26,1-1 0,0 1-1,0-1 1,0 1 0,0-1 0,0 1-1,0 0 1,0-1 0,0 1 0,0-1 0,0 1-1,0-1 1,0 1 0,1-1 0,-1 1-1,0-1 1,0 1 0,0-1 0,1 1 0,-1-1-1,0 1 1,1-1 0,-1 0 0,0 1 0,1-1-1,-1 1 1,1-1 0,-1 0 0,0 1-1,1-1 1,-1 0 0,1 0 0,-1 1 0,1-1-1,22 12 80,-16-8-93,51 25 104,2-3 1,0-2-1,80 21 1,49 18 330,-155-50-288,0 3 1,-1 1 0,42 28 0,-51-29-36,-15-11-25,-1 0 0,0 0 1,0 0-1,0 1 0,-1 1 0,1-1 1,-2 1-1,1 0 0,-1 1 0,10 15 1,-15-22-61,-1 1 0,0 0 0,0 0 0,0-1 0,1 1 0,-2 0 0,1 0 1,0-1-1,0 1 0,0 0 0,-1 0 0,1-1 0,-1 1 0,0 0 1,1-1-1,-1 1 0,0-1 0,0 1 0,0-1 0,0 1 0,0-1 0,0 0 1,0 1-1,-1-1 0,1 0 0,0 0 0,-1 0 0,1 0 0,-1 0 0,-2 1 1,-54 24 348,50-23-309,-39 11 111,-1-1 1,-1-3 0,0-2 0,0-2 0,-1-3 0,0-1 0,1-3 0,-1-1 0,-66-13 0,115 15-222,0 0 0,-1 0 0,1 0 0,0 0 0,-1 0 0,1-1 0,0 1 0,0 0 0,-1-1 0,1 1 0,0-1 0,0 1 0,0-1 0,-1 1 0,1-1 0,0 0 0,0 1 0,0-1 0,0 0 0,0 0 0,0 0 0,1 0 0,-1 0 0,0 0 0,0 0 0,1 0 0,-1 0 0,0-1 0,1 1 0,0 0 0,-1 0 0,0-3 0,2 3-69,-1-1 1,1 0-1,0 1 1,0-1-1,0 1 1,0-1 0,0 1-1,0-1 1,0 1-1,0-1 1,1 1-1,-1 0 1,0 0-1,1 0 1,-1 0 0,1 0-1,-1 0 1,1 0-1,0 0 1,-1 1-1,1-1 1,0 1-1,-1-1 1,3 1 0,28-8-1997,54-5 0,-16 7-64</inkml:trace>
</inkml:ink>
</file>

<file path=ppt/ink/ink3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8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378 480 5376,'-1'4'643,"1"1"1,-1 0-1,0 0 1,0-1-1,-1 1 1,-3 8-1,3-9-330,1 0 1,-1 0-1,1 0 0,-1 1 0,1-1 1,1 0-1,-1 1 0,1-1 1,-1 9-1,2-9-270,0-1 0,0 0 0,0 1 0,1-1 0,-1 0 0,1 1-1,0-1 1,0 0 0,0 0 0,0 0 0,0-1 0,1 1 0,-1 0 0,1-1 0,-1 0 0,1 1 0,0-1 0,0 0 0,0 0 0,1-1-1,-1 1 1,0-1 0,1 0 0,-1 0 0,0 0 0,1 0 0,0 0 0,6 0 0,13 2 183,-1-2 0,1 0 0,32-3 0,-45 1-199,68-4 317,112-22 1,-161 21-291,0-1 0,0-2 0,-1-1 0,0-1 0,-1-1 0,48-31 0,-66 37-37,-1-1 1,0 0 0,0 0 0,0-1 0,-1 0 0,0-1 0,-1 0-1,0 0 1,0 0 0,-1 0 0,0-1 0,-1 0 0,0 0 0,0-1 0,-1 1-1,-1-1 1,0 1 0,0-1 0,-1 0 0,0 0 0,-1 1 0,0-1 0,-1 0-1,0 0 1,-1 0 0,0 1 0,0-1 0,-1 1 0,-1 0 0,0-1 0,0 2-1,-1-1 1,0 0 0,-1 1 0,0 0 0,-9-11 0,1 7 20,0 0 1,0 1-1,-1 0 0,-1 1 1,1 1-1,-2 1 0,0 0 1,0 1-1,0 1 0,-1 0 1,0 2-1,0 0 1,-20-3-1,-8 1 29,0 2 1,0 2-1,0 2 1,-63 7-1,48 0-12,0 3-1,-100 29 0,131-29-72,1 1 1,1 2-1,0 1 0,0 0 1,2 2-1,0 2 0,-33 26 1,54-40-31,1 1-1,0 0 1,0 0 0,0 0-1,1 0 1,0 1 0,-1-1 0,1 1-1,1 0 1,-1 0 0,1 0 0,0 0-1,0 0 1,-2 9 0,4-10-55,0 1 1,0-1 0,0 0-1,1 0 1,0 1-1,0-1 1,0 0-1,0 0 1,0 0-1,1 1 1,0-2-1,-1 1 1,2 0-1,-1 0 1,0-1-1,1 1 1,0-1-1,-1 1 1,5 2 0,2 3-321,0-1 1,1 0-1,0 0 1,16 8 0,64 28-1882</inkml:trace>
</inkml:ink>
</file>

<file path=ppt/ink/ink3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9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777 122 4608,'-16'-12'605,"0"0"1,0 2-1,-1 0 1,-1 1-1,0 0 1,0 2-1,0 0 0,-1 1 1,-23-5-1,16 4-515,-4 0 74,0 2 1,0 0-1,-1 2 1,1 2 0,-1 1-1,0 1 1,1 1-1,0 2 1,-1 1-1,1 1 1,1 2-1,-1 1 1,-33 16 0,56-22-103,0 0 0,0 1 0,1-1 1,0 2-1,0-1 0,0 1 0,0 0 1,1 0-1,-1 0 0,1 1 1,1 0-1,-1 0 0,1 0 0,-6 12 1,8-14-49,1 0 1,0-1-1,0 1 1,1 0 0,-1 0-1,1 0 1,-1 0-1,1-1 1,1 1 0,-1 0-1,0 0 1,1 0-1,0-1 1,0 1 0,0 0-1,0 0 1,1-1-1,-1 1 1,1-1 0,0 0-1,0 1 1,0-1-1,1 0 1,-1 0 0,1 0-1,-1-1 1,1 1-1,0 0 1,0-1 0,6 4-1,20 14 19,1-1 0,0-1 0,2-1 0,0-2-1,1-1 1,0-2 0,55 13 0,-32-13-93,1-4-1,1-1 1,108-3 0,-106-5-53,-21 2-233,0-2-1,-1-1 0,61-13 0,-89 13 212,-1-1 0,0 1 0,0-2-1,0 1 1,0-1 0,-1-1 0,0 1 0,1-2 0,-2 1-1,1-1 1,0 0 0,-1 0 0,-1-1 0,1 0 0,-1-1 0,0 1-1,0-1 1,-1 0 0,6-13 0,-3-3-74,-8 24 213,0 0 1,1-1-1,-1 1 0,0 0 1,0-1-1,0 1 0,1 0 1,-1 0-1,0-1 0,0 1 1,0-1-1,0 1 0,0 0 1,1-1-1,-1 1 0,0 0 1,0-1-1,0 1 0,0 0 1,0-1-1,0 1 0,0 0 1,0-1-1,-1 1 0,1 0 1,0-1-1,0 1 1,0-1-1,0 1 0,0 0 1,0 0-1,-1-1 0,1 1 1,0 0-1,0-1 0,-1 1 1,1 0-1,0 0 0,0-1 1,-1 1-1,1 0 0,0 0 1,-1 0-1,1-1 0,0 1 1,-1 0-1,1 0 0,0 0 1,-1 0-1,1 0 0,0 0 1,-1 0-1,1-1 0,0 1 1,-1 0-1,1 0 0,-1 1 1,1-1 41,-1 1 1,0 0-1,1 0 1,-1 0-1,1 0 1,-1 0-1,1 0 1,0 0-1,-1 0 1,1 0-1,0 0 1,0 0-1,0 0 1,0 0-1,0 0 1,0 0-1,0 0 1,0 0-1,0 0 1,0 0-1,1 2 1,4 22 423,-1-13-302,1 1-1,0-1 1,0-1-1,1 1 1,1-1-1,0 0 1,0 0-1,1-1 1,1 0-1,0 0 1,0-1-1,19 14 1,-17-14-504,1-1-1,0-1 1,0 0 0,1-1 0,0 0-1,0-1 1,17 4 0,11-3-1349</inkml:trace>
</inkml:ink>
</file>

<file path=ppt/ink/ink3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39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 8192,'10'-42'4096,"86"67"-7040,-71-21 7424,-6-1-7936,23 3 128</inkml:trace>
</inkml:ink>
</file>

<file path=ppt/ink/ink3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40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287 231 4608,'-2'0'214,"0"1"0,-1 0 1,1-1-1,0 1 0,0 0 1,0 0-1,0 1 0,0-1 0,0 0 1,0 1-1,0-1 0,0 1 1,1 0-1,-1-1 0,1 1 0,-1 0 1,1 0-1,0 0 0,-1 0 0,1 0 1,0 1-1,0-1 0,1 0 1,-1 0-1,0 1 0,1-1 0,-1 0 1,1 4-1,-1 0-119,0-1-1,0 1 1,0-1 0,1 0-1,0 1 1,0-1 0,1 1 0,-1-1-1,1 1 1,0-1 0,1 0-1,2 8 1,0-6-15,1-1 1,-1-1-1,1 1 0,0-1 0,1 0 1,-1 0-1,1 0 0,0-1 1,0 0-1,1 0 0,-1 0 0,1-1 1,-1 0-1,1 0 0,0-1 1,0 0-1,1 0 0,-1-1 0,0 0 1,15 1-1,1-1 98,0-1-1,1-2 1,-1 0 0,0-1-1,34-9 1,-6-2-36,-2-2 0,91-43 1,-133 55-126,0 0 1,0 0 0,0-1 0,-1 1 0,0-2 0,0 1 0,0-1 0,-1 0 0,7-8 0,-10 11-10,0 0 0,0-1 1,-1 1-1,1-1 0,-1 1 1,1-1-1,-1 1 0,0-1 1,0 0-1,-1 0 0,1 1 1,-1-1-1,0 0 0,0 0 1,0 1-1,0-1 0,-1 0 1,0 0-1,1 0 1,-1 1-1,-3-6 0,-1-2 2,-1 1 1,0 0-1,-1 0 0,0 0 0,-1 1 1,1 0-1,-2 0 0,0 1 0,0 0 1,0 1-1,-1 0 0,0 0 0,0 1 1,-1 0-1,1 1 0,-1 0 0,-21-5 1,-6-1-14,0 2 0,0 2 0,0 1 1,-43 0-1,-117 4-82,173 4 57,1 0 1,0 2-1,-1 1 1,1 1-1,1 1 1,-24 10 0,40-14 3,-1 1 1,1-1 0,1 1-1,-1 1 1,0-1 0,1 1 0,0 0-1,0 0 1,1 1 0,-8 9 0,12-14 18,0 0 0,1 0 0,-1-1 0,1 1 0,0 0 1,-1 0-1,1 0 0,0-1 0,-1 1 0,1 0 1,0 0-1,0 0 0,0 0 0,-1 0 0,1 0 1,0-1-1,0 1 0,1 0 0,-1 0 0,0 0 1,0 0-1,0 0 0,1 0 0,-1 0 0,0-1 1,1 1-1,-1 0 0,0 0 0,1 0 0,-1-1 1,2 2-1,25 14-97,26 2-136,1-2 1,0-2 0,0-3-1,106 8 1,227-14-1499,-377-5 1691,94-7-515,-95 6 499,0-1 0,0 0 1,-1 0-1,1-1 0,0 0 0,-1-1 1,0 1-1,15-11 0,-22 14 60,-1 0 0,1-1 0,-1 1 0,1 0 0,-1-1 0,1 1 1,-1 0-1,1-1 0,-1 1 0,0 0 0,1-1 0,-1 1 0,1-1 0,-1 1 0,0-1 0,0 1 0,1-1 0,-1 1 0,0-1 1,0 1-1,1-1 0,-1 1 0,0-1 0,0 1 0,0-1 0,0 0 0,-12-3 65,-26 8 281,31-1-296,1-2 80,1 1-1,0 0 0,0 0 0,0 0 0,0 1 0,0-1 1,-5 5-1,9-6-89,0 0 1,0 1-1,0-1 1,0 0 0,0 1-1,0-1 1,1 0-1,-1 1 1,0 0-1,1-1 1,-1 1-1,1-1 1,-1 1-1,1 0 1,0-1 0,0 1-1,0-1 1,-1 1-1,2 0 1,-1-1-1,0 1 1,0 0-1,1-1 1,-1 1 0,0 0-1,1-1 1,0 1-1,-1-1 1,2 3-1,4 6 82,0-1 1,0 1-1,0-1 0,1-1 0,1 1 0,-1-1 0,1 0 1,17 12-1,-5-6 59,1 0 1,0 0 0,23 9 0,-27-16-353,-1-1 0,0-1 1,1 0-1,0-1 1,31 3-1,-38-6-261,-1 0 1,1-1-1,-1 0 0,0-1 0,1 0 0,-1 0 1,0-1-1,1 0 0,-1-1 0,0 0 0,-1 0 1,15-8-1,22-26-1487</inkml:trace>
</inkml:ink>
</file>

<file path=ppt/ink/ink3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40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20 5376,'0'-1'56,"0"1"0,0-1 0,0 0 0,0 1 0,0-1 0,0 0 0,0 0 0,0 1 0,0-1 0,0 0 0,1 1 0,-1-1 0,0 0 0,0 1 0,1-1 0,-1 0 0,0 1 0,1-1 0,-1 1 0,1-1 0,-1 1 0,1-1 0,-1 1 0,1-1 0,-1 1 0,1-1 0,0 1 0,-1 0 0,1-1 0,-1 1 0,1 0 0,0-1 0,-1 1 0,1 0 0,0 0 0,-1 0 0,3 0 0,24 5-213,-22-3 362,-2-2-71,-1 1 1,0 0 0,0 0-1,0 0 1,-1 0 0,1 0-1,0 1 1,0-1 0,-1 0-1,1 1 1,0-1 0,-1 1-1,0 0 1,1-1 0,-1 1-1,0 0 1,0 0 0,0 0-1,0 0 1,0 0 0,0 0-1,-1 0 1,1 0 0,-1 0-1,1 0 1,-1 5 0,1 3 6,-2 1 0,1-1 0,-1 1 0,-3 13 1,3-19 145,-85 352 2544,50-226-919,-28 188 1,60-291-1736,2 1 1,1-1 0,2 0 0,4 34-1,-5-55-226,1 1-1,1-1 1,-1 1 0,1-1-1,1 0 1,-1 1-1,1-1 1,0-1-1,1 1 1,0 0 0,0-1-1,0 1 1,1-1-1,0-1 1,0 1 0,0-1-1,1 1 1,0-2-1,0 1 1,8 4-1,-11-7-197,1 0-1,0 0 0,0-1 0,0 1 1,0-1-1,0 0 0,0-1 1,1 1-1,-1 0 0,0-1 0,0 0 1,1 0-1,-1-1 0,0 1 0,0-1 1,0 0-1,1 0 0,-1 0 0,0 0 1,0-1-1,-1 1 0,1-1 1,0 0-1,0-1 0,-1 1 0,1-1 1,-1 1-1,0-1 0,0 0 0,4-4 1,9-21-2185</inkml:trace>
</inkml:ink>
</file>

<file path=ppt/ink/ink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3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 3840,'12'-31'1451,"-2"25"-153,1 21 1734,-8-4-2749,0 0 0,-1 1 1,-1-1-1,0 0 0,0 0 0,-2 15 0,1 11-238,1 381 3147,0 23-75,4-338-2483,5 0 1,29 125 0,-35-210-597,1-1 1,1 1 0,1 0 0,0-1-1,1-1 1,11 18 0,-16-30-47,-1 0 1,0-1 0,1 1-1,0 0 1,0-1-1,0 0 1,0 0 0,0 0-1,1 0 1,-1 0 0,1-1-1,0 1 1,0-1 0,0 0-1,0 0 1,0-1-1,0 1 1,0-1 0,1 0-1,-1 0 1,0 0 0,1-1-1,-1 1 1,1-1 0,-1 0-1,1-1 1,-1 1-1,1-1 1,-1 0 0,5-1-1,-3-1-251,1 0 0,-1 0 0,0-1 0,0 0 0,0 0-1,6-5 1,21-15-1297,73-31-4332,-77 39 3563</inkml:trace>
</inkml:ink>
</file>

<file path=ppt/ink/ink3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41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6272,'21'4'3072,"79"59"-4352,-60-46 5888,24 11-4480,37-11 128,14 0-128,-14 4 128,-7-13-384,7-3 128,-26-5-512,-25 0 128,-20 4-1280,-34-4 128</inkml:trace>
</inkml:ink>
</file>

<file path=ppt/ink/ink3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41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0 395 4992,'6'3'281,"0"0"1,1 0-1,-1-1 0,1 1 1,-1-1-1,1-1 1,0 1-1,0-1 0,-1 0 1,1-1-1,0 1 1,0-2-1,0 1 0,0-1 1,0 0-1,0 0 0,-1 0 1,1-1-1,0 0 1,10-6-1,27-11 590,69-39 0,-94 47-734,-2-1-1,1-1 0,-2 0 0,1-1 1,27-33-1,-41 44-79,-1 0 0,1-1-1,-1 0 1,1 1 0,-1-1 0,0 0 0,0 0 0,-1 0-1,1 0 1,-1-1 0,0 1 0,0 0 0,-1-1 0,1 1-1,-1 0 1,0-1 0,0 1 0,0 0 0,-1-1 0,1 1-1,-1 0 1,0-1 0,0 1 0,-1 0 0,1 0 0,-1 0-1,0 0 1,0 0 0,0 0 0,-1 1 0,1-1-1,-1 1 1,-6-6 0,2 2 5,0 0-1,-1 0 1,0 1 0,-1 0-1,1 1 1,-1 0-1,0 0 1,0 1 0,-1 0-1,1 1 1,-1 0-1,0 0 1,-14-1 0,13 2 9,0 1 1,0 1 0,-1 0 0,1 1 0,0 0 0,0 1 0,0 0 0,0 0 0,0 1 0,0 1 0,0 0 0,1 0 0,0 1 0,0 1-1,0-1 1,1 2 0,-14 10 0,15-8 31,-1-1 0,1 2 0,1-1 1,0 1-1,0 1 0,1-1 0,0 1 0,1 0 0,0 0 0,1 1 0,0-1 0,1 1 0,0 0 0,1 0 0,-2 23 0,4-19 14,-1 1 0,2-1 0,0 1 0,2-1 0,-1 0-1,2 0 1,0 0 0,1 0 0,1 0 0,0-1-1,1 0 1,0-1 0,1 1 0,1-1 0,1-1 0,0 0-1,0 0 1,1-1 0,1 0 0,22 17 0,-6-12-178,0-2-1,2-1 1,-1-1 0,2-1 0,54 13 0,-14-9-1676,110 11 1,-54-26-845</inkml:trace>
</inkml:ink>
</file>

<file path=ppt/ink/ink3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0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486 190 2688,'-3'1'393,"-1"-1"0,1 1 0,0-1 1,0 1-1,0 0 0,0 1 0,0-1 0,0 0 1,0 1-1,1 0 0,-1-1 0,0 1 0,1 0 1,-1 1-1,-2 2 0,-3 4 83,0 0 1,1 0-1,0 1 1,-7 12-1,5-5-133,0-1 0,2 1 0,0 1 0,1-1-1,-8 37 1,13-47-288,1 0-1,0 0 1,0 0-1,0 1 1,1-1-1,0 0 1,0 0-1,1 0 1,0 0-1,0 0 1,0 0-1,1 0 1,0-1-1,1 1 1,-1-1-1,1 0 1,0 0 0,1 0-1,0-1 1,-1 0-1,2 1 1,-1-2-1,1 1 1,-1-1-1,1 1 1,0-2-1,9 5 1,-4-3-44,0 0 0,0 0 0,1-1 1,0-1-1,0 0 0,0-1 1,0 0-1,0-1 0,0 0 0,0-1 1,1 0-1,-1-1 0,0 0 0,0-1 1,21-6-1,-12 1 17,0-2 0,-1 0 0,0 0 0,-1-2 0,0-1 0,-1 0 0,26-23 0,-37 28-2,0 0 1,0 0-1,-1-1 1,0 1 0,-1-2-1,1 1 1,-2 0 0,7-15-1,-9 17 2,0 1-1,-1-1 0,1-1 1,-1 1-1,-1 0 1,1 0-1,-1 0 1,0-1-1,0 1 0,-1 0 1,0 0-1,0 0 1,0 0-1,-4-9 1,-1 4 51,0 0 1,-1 0-1,-1 0 1,0 1-1,0 0 1,-1 1-1,0 0 1,0 0-1,-15-10 1,-6-7 127,6 6-97,-1 1 0,-1 1 0,0 0 0,-1 3 0,-1 0 0,0 2 0,-1 0 0,-1 2 0,-43-10 0,47 15-127,0 1 0,1 2 0,-2 0 0,1 2 0,0 0 0,0 2 0,0 1 0,0 1 0,0 1 0,0 2 0,-42 14 0,62-18-9,1 0 1,-1 0-1,1 1 1,-1 0-1,1 0 0,0 0 1,0 1-1,0 0 0,1 0 1,0 0-1,-1 0 0,1 1 1,1 0-1,-1 0 1,1 0-1,0 0 0,0 0 1,-4 10-1,6-10 8,0 1-1,0-1 1,0 1-1,1 0 1,0-1-1,0 1 1,0-1-1,1 1 1,0-1-1,0 1 1,0-1 0,1 1-1,0-1 1,0 0-1,0 0 1,1 0-1,-1 0 1,1 0-1,0 0 1,5 4-1,3 4-17,0 0 0,1-1 0,1-1 0,0 0 0,1 0 0,0-1-1,0-1 1,27 12 0,-9-6-192,1-2 0,0-1 0,42 9 0,-44-15-428,0-1-1,0-2 1,0-1 0,42-2-1,-49-2-303,-1 0-1,1-2 1,-1 0-1,1-2 1,-1 0 0,24-12-1,-45 18 861,0-1 1,0 0-1,0 0 0,0 0 1,0 0-1,0 0 0,-1 0 1,1 0-1,0 0 0,-1-1 0,1 1 1,-1-1-1,1 1 0,1-4 1,-3 5 87,0-1 1,0 1 0,0-1-1,0 1 1,0-1 0,0 1-1,0-1 1,-1 1 0,1-1 0,0 1-1,0-1 1,0 1 0,-1-1-1,1 1 1,0 0 0,0-1-1,-1 1 1,1-1 0,0 1-1,-1 0 1,1-1 0,-1 1 0,1 0-1,0-1 1,-1 1 0,1 0-1,-1 0 1,1-1 0,-1 1-1,1 0 1,-1 0 0,0 0-1,-34-8 153,76 6 286,-34-1-159,-9 1 2917,0 3 289,9 9-2337,58 48 2466,-52-48-3091,1 1 1,-1 0-1,-1 1 0,15 19 1,-16-15-179,0-1-1,2-1 1,-1 0 0,2-1 0,0 0-1,26 18 1,-34-27-323,-1-1-1,1 0 1,0 0 0,0-1-1,1 0 1,-1 0 0,0 0-1,1-1 1,-1 1 0,1-2-1,-1 1 1,1-1 0,0 0-1,-1 0 1,1-1-1,-1 1 1,1-2 0,-1 1-1,1-1 1,-1 0 0,0 0-1,12-6 1,-6 0-320,1-1 0,-1 0 0,-1-1 0,0 0 0,0-1 0,-1 0 0,0-1 0,-1 0 0,11-19 0,21-25-2915,-38 53 2822,1-1-1,-1 1 1,1 0 0,0 0 0,0 0 0,0 1 0,0-1 0,0 1 0,0 0 0,1 0 0,-1 0 0,8-1 0,13-6-2179</inkml:trace>
</inkml:ink>
</file>

<file path=ppt/ink/ink3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0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3840,'0'0'194,"0"0"1,0 0-1,0 0 1,0 0-1,1 0 0,-1 0 1,0 0-1,0 0 1,0 0-1,0 0 0,0 0 1,0 0-1,0 0 1,0 0-1,0 0 1,0 0-1,0 0 0,1 0 1,-1 0-1,0 0 1,0 0-1,0 0 0,0 0 1,0 0-1,0 0 1,0 0-1,0-1 1,0 1-1,0 0 0,0 0 1,0 0-1,0 0 1,1 0-1,-1 0 0,0 0 1,0 0-1,0 0 1,0 0-1,6 17 2757,6 28-2071,-5-14 140,18 54 1,-20-73-823,-1 0 0,1-1 0,1 0 0,0 0 1,1-1-1,0 0 0,15 17 0,-21-26-369,1 0-1,-1 0 1,1 0-1,-1 0 1,1 0-1,0 0 1,-1 0-1,1-1 1,0 1-1,0-1 1,0 1-1,-1-1 1,1 0-1,0 1 1,0-1-1,0 0 1,-1 0-1,1-1 1,0 1-1,0 0 1,0 0-1,0-1 1,-1 1-1,1-1 1,0 0-1,-1 0 1,1 1-1,0-1 1,-1 0-1,1 0 1,-1 0-1,1-1 1,-1 1-1,0 0 1,0 0-1,1-1 1,-1 1 0,0-1-1,0 1 1,0-1-1,0 0 1,-1 1-1,1-1 1,0 0-1,-1 1 1,1-1-1,-1 0 1,1 0-1,-1 0 1,0-3-1,1-23-2153</inkml:trace>
</inkml:ink>
</file>

<file path=ppt/ink/ink3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1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7808,'-31'7'3840,"50"-3"-7040,-7-4 8192,-3 0-8320,10 10 0</inkml:trace>
</inkml:ink>
</file>

<file path=ppt/ink/ink3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1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32 647 2944,'-1'0'214,"0"0"1,0 1-1,0-1 1,-1 0 0,1 0-1,0 0 1,0 0-1,0 0 1,0 0-1,0-1 1,-1 1-1,1 0 1,0 0-1,0-1 1,0 1-1,0-1 1,0 1-1,0-1 1,0 1-1,0-1 1,0 0-1,0 1 1,0-1 0,1 0-1,-1 0 1,0 0-1,0 0 1,1 1-1,-1-1 1,1 0-1,-1 0 1,0-2-1,1 0-172,0-1-1,1 0 0,-1 0 0,1 0 1,0 1-1,0-1 0,0 0 1,3-5-1,0-4 529,16-43-85,2 1-1,2 1 1,3 0-1,2 3 1,2 0-1,63-76 1,-83 114-327,1 0-1,0 1 1,1 0 0,1 1 0,0 0 0,0 1-1,1 1 1,0 1 0,30-13 0,-40 19-90,1 0 0,0 0 0,0 1 0,0 0 0,0 0 1,1 0-1,-1 1 0,0 0 0,0 0 0,0 0 0,0 1 0,1 0 1,-1 0-1,0 1 0,-1-1 0,1 1 0,0 1 0,0-1 1,-1 1-1,1 0 0,-1 0 0,0 1 0,0-1 0,0 1 1,-1 0-1,1 1 0,-1-1 0,0 1 0,0 0 0,4 7 0,18 27 412,-1 1-1,33 79 1,-49-98-358,-1 0 0,-1 1 1,-1-1-1,-1 1 0,-1 1 0,-1-1 1,-1 0-1,-1 26 0,-1-41-90,0 0 0,-1 1 0,0-1 0,0 0 0,0 0 0,-1 0 0,-1-1 0,1 1 0,-1 0 0,0-1 0,0 0 0,-1 1 0,0-1 0,0-1 0,-6 8 0,9-12-55,0-1 0,0 1 0,0 0 0,0 0 0,0-1 0,0 1 0,1 0 0,-1 0 0,0 0 0,1 0 0,-1 0 0,0 0 0,1 0 0,-1 0 0,1 0 0,-1 0 0,1 0 0,0 0 0,0 0 0,-1 1 0,1-1 0,0 1 0,1-2-121,0 0 0,0 0 0,0 0 0,0 0 0,0 0 0,0-1 0,0 1 1,0 0-1,0-1 0,0 1 0,0 0 0,0-1 0,0 0 0,0 1 0,0-1 0,0 1 0,-1-1 0,1 0 0,0 0 0,0 1 0,-1-1 0,1 0 0,0 0 0,-1 0 0,1 0 0,0-1 0,35-26-4733,-14 13 2416,-5-4-99</inkml:trace>
</inkml:ink>
</file>

<file path=ppt/ink/ink3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2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6 474 3200,'-1'-4'492,"0"1"0,0 0-1,0-1 1,0 1 0,1-1 0,0 1 0,0-1 0,0 1 0,0-1 0,1-4-1,13-40 1127,-5 27-1436,2 0-1,14-22 1,5 5 441,0 0 1,3 3-1,1 0 0,1 2 0,42-29 1,-71 57-545,1-1 29,1 0 0,-1 1 0,1 0 1,0 0-1,0 1 0,1 0 1,-1 0-1,1 1 0,0 0 1,14-3-1,-19 6-57,0-1-1,1 1 1,-1 1 0,0-1-1,0 0 1,0 1 0,0 0-1,0 0 1,0 0 0,0 0-1,-1 1 1,1-1 0,0 1-1,-1 0 1,1 0 0,-1 1 0,1-1-1,-1 1 1,0-1 0,0 1-1,0 0 1,-1 0 0,1 0-1,-1 1 1,1-1 0,1 6-1,5 8 104,0 0 0,-2 1 0,0 1 0,-1-1 0,6 36 0,9 105 491,-16-108-443,-2-23-177,1-7 120,-2 0-1,-1 35 1,-1-52-168,0 0 0,0 0 0,-1 1 0,1-1 0,-1 0 0,0 0 0,-1 0 0,1 0 0,-1 0 0,0 0 0,0 0 0,0 0 0,0-1 0,0 1 0,-1-1-1,0 1 1,0-1 0,-6 5 0,-14-2-1771,23-6 1714,0 0 1,-1 0 0,1 0-1,0 0 1,-1 0 0,1 0-1,0 0 1,-1 0-1,1 0 1,0 0 0,-1 0-1,1 0 1,0 0 0,-1 0-1,1-1 1,0 1 0,0 0-1,-1 0 1,1 0 0,0 0-1,0-1 1,-1 1 0,1 0-1,0 0 1,0-1 0,-1 1-1,1 0 1,0 0 0,0-1-1,0 1 1,0 0 0,-1-1-1,1 1 1,0 0 0,0 0-1,0-1 1,0 1 0,0 0-1,0-1 1,0 1 0,0 0-1,0-1 1,0 1 0,0 0-1,0-1 1,0 1 0,0 0-1,0-1 1,0 1 0,1 0-1,-1-1 1,0 1 0,0 0-1,0 0 1,0-1 0,1 1-1,-1 0 1,0 0 0,0-1-1,1 1 1,5-8-2374</inkml:trace>
</inkml:ink>
</file>

<file path=ppt/ink/ink3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3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85 3712,'-13'-16'1186,"11"14"-122,6 9 1656,-3-5-2535,-1 0-1,1 0 1,-1 1-1,0-1 1,0 0-1,0 1 1,0-1 0,-1 0-1,1 1 1,0-1-1,-1 0 1,0 0-1,0 0 1,1 1-1,-3 1 1,-2 13 617,3-2-575,0 1-1,1-1 1,0 0 0,2 1 0,0-1-1,0 1 1,1-1 0,1 0-1,1 0 1,8 23 0,-9-30-143,0-1 1,1 0-1,0 0 1,0 0-1,0-1 1,1 0-1,0 1 1,0-1-1,1-1 1,0 1-1,0-1 1,0 0-1,0-1 1,1 1-1,0-1 1,0 0-1,0-1 1,0 0-1,1 0 1,-1 0-1,1-1 1,11 2-1,-3-3-17,0 0-1,0-1 1,0-1-1,0 0 1,0-1 0,0 0-1,0-2 1,-1 0-1,0-1 1,1 0-1,-1-1 1,-1-1-1,0 0 1,0-1 0,0 0-1,-1-2 1,0 1-1,-1-1 1,0-1-1,0 0 1,-1-1-1,-1 0 1,0-1 0,12-20-1,-10 10 51,-1 0 1,-1 0-1,8-25 0,-15 38-74,0 1-1,-1-1 1,0 1 0,-1-1-1,0 0 1,0 0 0,-1 0 0,0 1-1,-1-1 1,-3-16 0,-6 9 210,0 19 220,9-1-426,-1 1 0,1 0 0,0 0 1,0 0-1,0 0 0,0 0 0,0 1 0,0-1 0,0 0 1,1 0-1,-1 1 0,1-1 0,-1 3 0,2 17 183,0 0 0,1 0-1,1 0 1,1 0-1,8 25 1,0 1 270,-10-34-400,2-1 0,-1 1 0,2-1 1,0 0-1,0 0 0,2 0 0,-1-1 1,2 0-1,-1 0 0,2-1 1,-1 0-1,2 0 0,-1-1 0,1 0 1,1-1-1,0 0 0,0 0 0,1-1 1,20 9-1,-4 0-229,-20-12-489,0 0-1,1 0 1,-1-1-1,1 0 1,0 0-1,11 2 0,-11-7-2239,-7-7-107</inkml:trace>
</inkml:ink>
</file>

<file path=ppt/ink/ink3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4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35 2688,'-7'-28'2067,"9"21"938,9 20-973,7 18-1351,0 1-1,15 43 1,-17-36 261,29 49-1,-12-31-156,-20-33-332,0-1 0,1-1 0,2 0 0,24 26 0,-47-55-402,0-1-1,1 0 0,0-1 1,0 0-1,1 0 0,0 0 1,1 0-1,0-1 0,0 0 0,1 0 1,1 0-1,-1 0 0,2 0 1,-1 0-1,1-1 0,1 1 1,0-1-1,0 1 0,1 0 0,1-1 1,3-14-1,-3 15-82,1 0 0,1 0 0,-1 1 1,1-1-1,1 1 0,0 0 0,0 0 0,1 1 0,0 0 0,0 0 0,1 0 1,0 0-1,0 1 0,1 1 0,0-1 0,0 1 0,0 0 0,1 1 0,0 0 1,0 0-1,18-5 0,-13 6 32,0 0 1,1 1 0,-1 1-1,1 0 1,0 1 0,0 1-1,-1 0 1,1 1 0,0 1-1,-1 0 1,1 1 0,16 5-1,-22-5 51,0 1 0,0 0 0,0 0 0,-1 1-1,1 0 1,-1 1 0,0 0 0,-1 0-1,0 1 1,0-1 0,0 2 0,-1-1-1,1 1 1,-2 0 0,1 0 0,-1 0-1,-1 1 1,0 0 0,5 11 0,-4-4 177,0-1-1,-1 0 1,4 32 0,-8-41-165,1 0 0,-1 0 0,-1 0 0,1 0 0,-1 0 0,0 0-1,0 0 1,-1 0 0,0 0 0,0 0 0,0-1 0,-1 1 0,-4 8 0,6-14-62,1 1 1,0 0-1,0-1 1,-1 1 0,1 0-1,0-1 1,-1 1-1,1-1 1,-1 1-1,1 0 1,0-1 0,-1 1-1,1-1 1,-1 1-1,0-1 1,1 0-1,-1 1 1,1-1 0,-1 1-1,0-1 1,1 0-1,-1 0 1,0 1-1,1-1 1,-1 0 0,0 0-1,1 0 1,-1 0-1,0 0 1,-1 0-1,-4-19-35,5 10 5,1 1 1,1 0 0,-1 0-1,4-15 1,-1 15 19,1-1 0,0 1 0,0-1 0,1 1 0,0 1 0,1-1 0,-1 1-1,1 0 1,1 0 0,8-7 0,8-4-83,47-30 1,-8 7-10,-54 35 94,1-1 0,-1 2-1,1-1 1,0 1 0,0 0 0,0 1 0,1 0 0,-1 1 0,1 0 0,0 0 0,0 1-1,0 0 1,0 1 0,0 0 0,1 1 0,-1 0 0,0 0 0,0 1 0,1 1 0,9 2-1,3 2 32,0 1 0,-1 0 0,0 2 0,-1 1 0,0 1 0,-1 0 0,0 2 0,0 0 0,33 31 0,-45-37 13,0 1 1,-1 1-1,0-1 0,-1 1 0,1 0 0,-2 1 0,1-1 0,-1 1 0,-1 0 0,0 1 1,0-1-1,-1 1 0,0-1 0,-1 1 0,-1 0 0,1 0 0,-2 0 0,1 0 0,-1 0 1,-1 0-1,0 0 0,-1 0 0,-3 11 0,5-19-70,-1 1 1,-1-1-1,1 1 0,0-1 0,-1 0 0,1 0 1,-1 1-1,0-1 0,0 0 0,0-1 1,-1 1-1,1 0 0,-1-1 0,-4 5 1,4-6-310,1 1 1,-1-1 0,1 0 0,-1 0-1,1 0 1,-1 0 0,0 0 0,0-1-1,0 1 1,1-1 0,-6 0 0,3 3-1762,-1-3-658,1-17 201</inkml:trace>
</inkml:ink>
</file>

<file path=ppt/ink/ink3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5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46 362 3456,'72'-20'4258,"154"-50"243,-196 59-4038,-1-2 1,0-1 0,-1-1-1,-1-1 1,32-26 0,-56 40-406,0 0 0,0-1 1,0 0-1,0 1 0,-1-1 0,1 0 0,-1 0 1,0-1-1,0 1 0,0 0 0,0-1 1,-1 1-1,1-1 0,-1 1 0,0-1 1,0 0-1,0 0 0,-1 1 0,1-1 0,-1 0 1,0 0-1,0-4 0,-1 4-25,0 1 0,0-1 0,0 1 1,-1-1-1,1 1 0,-1 0 0,0 0 0,0 0 0,0 0 0,0 0 0,-1 0 0,1 0 0,-1 1 0,0-1 0,1 1 0,-1 0 1,0 0-1,-1 0 0,1 0 0,0 0 0,0 1 0,-1 0 0,-3-2 0,-8-1 22,-1 0-1,1 1 1,-1 0-1,1 2 1,-1-1 0,0 2-1,1 0 1,-1 1-1,0 1 1,1 0-1,-1 1 1,-15 6-1,6-2 25,0 2-1,1 1 1,0 1-1,1 1 1,0 1-1,-30 24 1,43-30-97,1 0 0,1 1-1,-1 0 1,1 0 0,1 1 0,-1 0 0,2 1 0,-1 0 0,1 0-1,1 0 1,0 0 0,0 1 0,1 0 0,-3 11 0,6-14 3,-1 0 1,1 0-1,1 0 1,0 1-1,0-1 1,1 0-1,0 0 1,0 0 0,1 0-1,-1 0 1,2-1-1,-1 1 1,1 0-1,1-1 1,-1 0-1,1 0 1,1 0-1,-1 0 1,1-1-1,10 12 1,-2-6 31,1 0 1,0-1-1,1-1 1,0 0-1,0-1 1,1-1-1,0 0 1,0-1-1,1-1 1,0-1-1,27 6 1,-4-3 85,0-2 0,0-2 0,1-2 0,45-3 0,-63 0-38,0-2-1,-1 0 0,1-2 1,0-1-1,-1 0 1,0-2-1,-1 0 1,0-2-1,26-14 1,-39 19-41,-1 0 0,1 0 1,-1 0-1,0-1 0,0 0 0,-1 0 1,0-1-1,0 1 0,0-1 1,-1-1-1,0 1 0,0-1 1,-1 0-1,0 0 0,0 0 1,-1-1-1,0 1 0,-1-1 1,0 0-1,0 0 0,-1 1 1,0-1-1,-1 0 0,1 0 1,-2 0-1,-1-15 0,-3 0 12,-2 1 0,-18-47-1,54 82 22,-1-1 1,2-1-1,-1-2 0,1-1 1,0-2-1,1 0 0,0-2 1,-1-2-1,1-1 0,0-1 1,-1-1-1,1-2 0,-1-1 1,0-1-1,58-21 0,-42 4 160,-43 21-196,-1 1 0,1-1 0,-1 0 0,1 1 0,-1-1 0,0-1 0,0 1 1,0 0-1,0 0 0,0-1 0,0 1 0,-1-1 0,3-4 0,-4 7-17,0 0 1,0 0-1,0-1 0,0 1 0,0 0 0,0 0 0,0-1 0,0 1 0,0 0 0,0 0 0,0-1 0,-1 1 1,1 0-1,0 0 0,0 0 0,0-1 0,0 1 0,0 0 0,0 0 0,-1 0 0,1 0 0,0-1 0,0 1 1,0 0-1,-1 0 0,1 0 0,0 0 0,0 0 0,0 0 0,-1-1 0,1 1 0,0 0 0,0 0 0,-1 0 1,1 0-1,0 0 0,0 0 0,0 0 0,-1 0 0,1 0 0,0 0 0,-1 0 0,-17 2 90,-16 7 20,14-2-79,1 2 0,0 1 0,0 0 0,1 1 0,0 1 0,1 1 0,1 0 0,0 1 0,1 1-1,-20 24 1,32-35-39,0 0-1,1 0 0,-1 1 0,1-1 1,0 1-1,0-1 0,0 1 0,1 0 1,0 0-1,0-1 0,0 1 0,0 0 0,1 0 1,0 0-1,0 0 0,0 0 0,1 0 1,0 0-1,-1 0 0,2 0 0,-1 0 1,1-1-1,-1 1 0,1 0 0,1-1 1,-1 1-1,0-1 0,1 0 0,0 0 1,0 0-1,0 0 0,1-1 0,0 1 1,7 5-1,-1-1-2,1 0 0,0-1 0,1 0 0,-1-1 0,1 0 1,1-1-1,-1 0 0,1-1 0,-1-1 0,1 0 0,0 0 0,20 0 0,-14-4 7,-1-1 0,1 0 0,-1-2 0,0 0 0,0-1 0,-1-1 0,1 0 0,30-17 0,-3 3 0,-23 10 0,-2 0 0,1-2 0,-2 0 0,1-1 0,-2-1 0,0-1 0,0-1 0,-2 0 0,0-2 0,-1 1 0,0-2 0,12-21 0,-17 18-7,-10 21 11,0 0-1,1 1 1,-1-1 0,0 1-1,0-1 1,0 0 0,1 1-1,-1-1 1,0 0 0,0 1-1,0-1 1,0 0 0,0 1-1,0-1 1,0 0 0,0 1 0,0-1-1,-1 1 1,1-1 0,0 0-1,0 1 1,0-1 0,-1 0-1,1 1 1,0-1 0,-1 1-1,1-1 1,-1 1 0,1-1-1,-1 0 1,0 1 1,0 0 0,1 1 0,-1-1 0,0 0 0,1 1-1,-1-1 1,0 0 0,1 1 0,-1-1 0,1 1 0,-1-1 0,1 1 0,-1-1 0,1 1 0,-1 0 0,1-1-1,0 1 1,-1 0 0,1-1 0,0 1 0,-1 0 0,1-1 0,0 1 0,0 0 0,0 1 0,-8 21 33,8-21-33,-3 8 26,1 0 1,1 0 0,-1 0-1,2 1 1,-1-1 0,2 0 0,-1 1-1,1-1 1,1 0 0,0 0-1,0 1 1,1-1 0,0-1-1,1 1 1,0 0 0,0-1-1,1 0 1,9 13 0,-6-11-139,1 0 0,1-1 0,-1 0 0,1-1 0,1 0 0,0 0 0,0-1 0,1-1 0,0 0 0,0 0 0,1-1 0,-1-1 0,17 5 0,-24-9-193,-1 0 1,1 0-1,0-1 1,-1 1-1,1-1 0,0 0 1,0 0-1,-1-1 1,9-1-1,-11 1 113,-1 1 0,1 0-1,-1-1 1,1 1 0,-1-1-1,0 0 1,1 1 0,-1-1-1,1 0 1,-1 0-1,0 0 1,0 0 0,0 0-1,0 0 1,0 0 0,0 0-1,0-1 1,0 1 0,0 0-1,0 0 1,0-1 0,-1 1-1,1-1 1,-1 1 0,1-1-1,-1 1 1,1-1 0,-1 1-1,0-1 1,0 1 0,0-1-1,0 1 1,0-3 0,-5-31-2629</inkml:trace>
</inkml:ink>
</file>

<file path=ppt/ink/ink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3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46 3072,'-1'-2'128,"0"0"0,1 0 0,-1 0 1,0 0-1,1 0 0,0 0 0,-1 0 0,1 0 0,0 0 1,0-1-1,0 1 0,1 0 0,-1 0 0,0 0 0,1-3 1,0 4-41,0 1 1,0-1 0,0 0-1,0 0 1,0 0 0,0 1-1,0-1 1,0 0 0,0 1-1,0-1 1,0 1 0,0 0-1,0-1 1,1 1 0,-1 0-1,0-1 1,0 1 0,0 0 0,1 0-1,-1 0 1,0 0 0,0 0-1,0 1 1,1-1 0,-1 0-1,0 0 1,0 1 0,0-1-1,0 1 1,2 0 0,55 16 455,205 52 1939,-208-58-2874,0-2 1,105 2 0,-128-10-890,-7 2-128</inkml:trace>
</inkml:ink>
</file>

<file path=ppt/ink/ink3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5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10752,'-19'62'5376,"63"-52"-9088,-24-10 11775,5 0-12542,15 11-1,-10 2-640,-5 12 128</inkml:trace>
</inkml:ink>
</file>

<file path=ppt/ink/ink3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6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558 69 3712,'4'-11'2922,"-4"10"-2822,1 0 0,-1 0 0,0 1 0,1-1 0,-1 0 0,0 0 0,1 0 0,-1 0 0,0 0-1,0-1 1,0 1 0,0 0 0,0 0 0,0 0 0,0 0 0,0 0 0,-1 0 0,1 0 0,0 0-1,-1 0 1,1 0 0,0 1 0,-1-1 0,1 0 0,-1 0 0,1 0 0,-1 0 0,0 0 0,1 1-1,-1-1 1,0 0 0,0 1 0,0-1 0,1 0 0,-1 1 0,0-1 0,0 1 0,0-1 0,0 1-1,-1-1 1,-5-2 75,1-1 0,-1 1 0,0 1 0,0-1 0,0 1-1,-1 1 1,1-1 0,0 1 0,-1 0 0,1 1 0,-1 0 0,1 0-1,0 0 1,-1 1 0,-12 3 0,-12 3 302,1 2 0,-36 15 0,60-21-332,-21 8 113,0 1 1,1 2 0,1 0-1,-46 35 1,63-43-232,1 0-1,0 1 1,1 0-1,0 0 1,0 1-1,0 0 1,1 0-1,0 1 1,1 0-1,0 0 1,0 0-1,1 0 1,0 1-1,0 0 1,1 0-1,1 0 1,-3 16-1,5-21-19,1 1 1,-1-1-1,1 0 0,0 0 0,0 0 1,1 0-1,-1 0 0,1 0 0,0 0 1,1-1-1,-1 1 0,1-1 0,0 1 0,0-1 1,0 0-1,0 0 0,1 0 0,7 6 1,6 3 19,0-1 1,1 0 0,23 11-1,-35-20-19,25 12-6,1 0 1,1-3-1,0 0 0,0-2 0,1-2 0,1-1 1,49 4-1,-33-8 54,1-2 0,0-3 0,-1-2 1,70-14-1,-10 1 232,-61 11 59,62-17-1,-108 22-302,1-1 0,0 1 0,0 0-1,0 0 1,0 1 0,0 0 0,0 0 0,0 0-1,6 1 1,-8 0-39,0 0 1,-1 0-1,1 0 0,0 0 1,-1 1-1,1-1 0,-1 1 0,0 0 1,1 0-1,-1 0 0,0 0 1,0 0-1,0 0 0,0 0 1,-1 1-1,1-1 0,1 4 0,4 4 10,1-1-1,-1 0 0,2-1 1,-1 1-1,1-2 0,0 1 0,1-1 1,0-1-1,0 1 0,0-2 1,1 0-1,0 0 0,0 0 0,23 4 1,-3-1 48,0-1 1,1-2 0,0-2 0,41 1 0,-18-7 121,0-3 0,-1-2-1,0-2 1,-1-3 0,94-35 0,-133 43-132,0 0-1,0-2 0,-1 1 1,0-2-1,-1 1 1,0-2-1,19-16 1,-27 22-38,-1-1 1,1 0 0,-1 0-1,0 0 1,0 0 0,0 0-1,-1-1 1,1 0 0,-1 1-1,0-1 1,-1 0-1,1 0 1,-1 0 0,0 0-1,0 0 1,0 0 0,-1 0-1,0 0 1,0-1 0,0 1-1,-1 0 1,1 0-1,-1 0 1,-3-9 0,-3-3 20,0 1 0,-1-1 0,-1 1 0,0 1 0,-1-1 0,-1 2 0,0 0 0,-1 0 0,-1 1 0,0 0 0,-1 1 0,0 1 0,-1 0 0,0 1 0,0 0 0,-29-12 0,14 9-21,0 1 0,-1 1 0,0 2 0,-1 1 0,0 2 0,0 0-1,0 3 1,-57 0 0,41 7-102,0 1 0,0 3 0,1 2 0,1 2 0,0 2 1,0 2-1,1 2 0,2 2 0,0 2 0,1 2 0,1 1 0,-70 59 0,101-77-94,1 1 1,1 0 0,-1 1-1,2 0 1,-1 0 0,1 1-1,1 0 1,-1 0-1,2 1 1,-8 17 0,12-26 66,1 1 1,-1 0-1,1-1 0,-1 1 1,1 0-1,0 0 0,0-1 1,0 1-1,1 0 1,-1 0-1,0-1 0,1 1 1,0 0-1,0-1 1,0 1-1,0-1 0,0 1 1,0-1-1,1 0 1,-1 1-1,1-1 0,-1 0 1,1 0-1,0 0 1,0 0-1,0 0 0,0 0 1,0-1-1,5 3 0,4 2-373,-1 0-1,1-2 0,0 1 0,0-1 0,22 4 0,-1-2-326,1-2 0,-1-2-1,1 0 1,-1-2 0,52-7 0,48-18-1490</inkml:trace>
</inkml:ink>
</file>

<file path=ppt/ink/ink3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7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16 3328,'0'0'89,"-1"0"1,1 0-1,0-1 0,-1 1 0,1 0 1,0 0-1,-1-1 0,1 1 1,0 0-1,-1-1 0,1 1 1,0-1-1,0 1 0,-1 0 1,1-1-1,0 1 0,0-1 1,0 1-1,-1 0 0,1-1 1,0 1-1,0-1 0,0 1 1,0-1-1,0 1 0,0-1 1,0 1-1,0-1 0,0 1 0,0 0 1,0-1-1,1 1 0,-1-1 1,0 1-1,0-1 0,0 1 1,0 0-1,1-1 0,0 1 61,0 0 0,0 1 1,0-1-1,0 1 0,-1 0 0,1-1 0,0 1 0,0 0 0,-1-1 0,1 1 0,0 0 0,-1 0 0,1 0 0,-1-1 0,1 1 0,-1 0 0,1 0 0,-1 0 0,0 0 0,1 2 0,36 120 2533,-25-77-1635,20 48 0,-20-65-532,2-1 1,19 31-1,-27-49-427,0-1-1,1 0 0,1 0 0,-1 0 1,1-1-1,1 0 0,0 0 0,0-1 1,12 7-1,-20-13-69,1 0-1,-1 0 1,0 0 0,1 0 0,-1-1 0,0 1 0,1-1 0,-1 1-1,1-1 1,-1 1 0,1-1 0,-1 0 0,1 0 0,-1 0-1,1 0 1,-1 0 0,1 0 0,-1 0 0,1 0 0,-1 0-1,1-1 1,-1 1 0,3-2 0,-2 1 1,-1-1 0,0 1 0,0 0 0,0-1 0,0 1 0,0-1 0,-1 1 0,1-1 0,0 0 0,-1 1 0,1-1 0,-1 0-1,1 1 1,-1-1 0,0 0 0,0 0 0,0-2 0,-1-14 100,0 0-1,-1 1 1,-7-25 0,5 21-24,2 7-115,0-1 0,1 0-1,1 0 1,0 0 0,1 1-1,1-1 1,0 0-1,1 1 1,7-22 0,-8 30 3,0 0 0,1 1 0,-1-1 1,1 1-1,0 0 0,1 0 1,-1 0-1,1 1 0,0-1 0,0 1 1,0 0-1,1 0 0,-1 0 0,1 0 1,0 1-1,0 0 0,1 0 0,-1 0 1,0 1-1,1 0 0,0 0 0,-1 0 1,1 1-1,0-1 0,0 2 1,9-2-1,0 2 111,-1-1 1,1 2-1,-1 0 1,1 1-1,0 0 1,-1 1-1,0 1 1,0 0-1,0 1 1,0 0-1,-1 1 1,0 1-1,0 0 1,-1 1-1,0 0 1,0 1-1,-1 0 1,0 1-1,0 0 1,17 22-1,-11-10 106,25 34 262,-40-53-439,0 0 0,0 0 0,0 0-1,-1 0 1,0 0 0,1 0 0,-1 0 0,0 0 0,-1 1-1,1-1 1,0 0 0,-1 1 0,0-1 0,0 0 0,0 6-1,-1-8-10,1 0 1,0 0-1,-1 0 0,1 0 0,-1 0 0,1 0 0,-1 0 0,1 0 0,-1 0 1,0 0-1,0 0 0,1 0 0,-1 0 0,0-1 0,0 1 0,0 0 1,0-1-1,0 1 0,0-1 0,0 1 0,0-1 0,-2 1 0,-8 6 91,11-7-102,0 0 0,0 0-1,-1 0 1,1 0 0,0 0 0,0 0 0,0 0 0,0 0 0,-1 0 0,1 0 0,0 0 0,0 0 0,0 0 0,0 0 0,-1 0-1,1 0 1,0 0 0,0 0 0,0 0 0,0 0 0,-1 0 0,1 0 0,0 0 0,0-1 0,0 1 0,0 0 0,0 0 0,-1 0 0,1 0-1,0 0 1,0 0 0,0 0 0,0-1 0,0 1 0,0 0 0,0 0 0,0 0 0,-1 0 0,1 0 0,0-1 0,0 1 0,0 0-1,0 0 1,0 0 0,0 0 0,0-1 0,0 1 0,0 0 0,0 0 0,0 0 0,0-1 0,-2-17 14,2-18-26,2 22-4,0 1 0,2 0 0,-1 0 0,2 0 0,0 1 0,0-1 1,1 1-1,1 1 0,0-1 0,1 1 0,0 0 0,0 0 0,1 1 0,0 1 0,1-1 0,18-12 0,-20 15-3,0 1 1,0 0-1,1 1 1,0-1-1,0 2 0,0-1 1,0 1-1,1 1 1,0 0-1,-1 0 1,1 1-1,0 0 0,1 1 1,-1 0-1,0 0 1,0 1-1,0 1 1,0 0-1,0 0 0,1 1 1,-2 0-1,16 5 1,73 40-59,135 84 0,-159-92 242,-56-30-98,1 0 0,-1 1 0,-1 1 0,19 15 0,-33-24-57,-1 0 0,0-1 0,0 2 0,0-1 0,0 0 0,-1 0 0,1 0 0,0 1 0,-1-1 0,0 1 0,0-1 0,1 1 0,-2 0 0,1-1 0,0 1 0,0 0 0,-1 0 0,1 0 0,-1 0 0,0-1 0,0 1 0,0 0 0,0 0 0,-1 0 0,1 0 0,-1-1 0,0 1 0,0 0 0,0 0 0,0-1 0,0 1 0,0-1 0,-1 1 0,1-1 0,-1 0 0,0 1 0,1-1 0,-1 0 0,-4 3 0,-3 4-648,0-1 0,0 0 0,-1-1 0,0 0 0,0-1 0,-1 0 0,-21 8 0,11-8-1923</inkml:trace>
</inkml:ink>
</file>

<file path=ppt/ink/ink3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8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20 3840,'-3'-19'2043,"17"34"-113,21 42-591,-22-30-948,-2 1 0,0 0 0,11 55 0,8 92-92,-24-138-200,15 168 1561,-9 314-1,-10-189-882,-1-298-773,0-12-77,0-1 1,-4 31 0,0-48-525,-1-10 118,-4-16-386,-41-131-3871,28 89 2816</inkml:trace>
</inkml:ink>
</file>

<file path=ppt/ink/ink3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8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65 5248,'10'-7'286,"1"0"0,-1 0-1,1 1 1,0 1 0,1 0 0,-1 0 0,1 2 0,0-1 0,0 1 0,0 1 0,0 0-1,1 0 1,17 1 0,5-2 1664,-11 1-1707,0 2 0,0 0 1,0 2-1,0 0 0,0 2 1,0 0-1,-1 2 0,28 10 1,-35-10-132,-1 0 0,1 1 0,-2 1 0,1 0 0,-1 1 1,0 1-1,-1 0 0,0 1 0,-1 0 0,0 1 0,0 0 0,16 25 1,-25-32 0,0 1 0,0-1 1,-1 1-1,1 0 0,-1 0 1,-1 1-1,1-1 1,-1 0-1,0 0 0,0 1 1,-1-1-1,0 1 1,0-1-1,-2 10 0,0-2 137,-2-1 0,1 0 0,-1 0 0,-1 0 0,-9 17-1,9-22-137,0-1 0,0 0 0,0 0 0,-1 0 0,0-1 0,0 0 0,-1 0 0,1 0 0,-1-1 0,-1 0 0,1 0 0,-13 6 0,-9 1 161,0 0 0,-32 8 0,57-19-244,-17 5 84,0-1 0,-1 0-1,1-2 1,-29 2 0,42-5-199,0 0 0,1 0 0,-1-1 0,0 0 0,1 0 0,-1-1 1,1 0-1,-1 0 0,1-1 0,0 1 0,0-2 0,0 1 0,0-1 0,1 0 1,-7-6-1,11 9-30,1 1 1,0-1 0,0 0-1,0 0 1,0 0 0,0 0-1,0-1 1,0 1 0,0 0-1,0 0 1,0-1-1,1 1 1,-1 0 0,0-1-1,1 1 1,-1 0 0,1-1-1,-1 1 1,1-1 0,0 1-1,0-1 1,0 1 0,0-1-1,0 1 1,0-1-1,0 1 1,0-1 0,1 1-1,-1-1 1,0 1 0,1-1-1,-1 1 1,1 0 0,0-1-1,-1 1 1,1 0 0,0-1-1,0 1 1,0 0-1,0 0 1,0 0 0,0 0-1,0 0 1,2-1 0,13-21-1542,2-27-924</inkml:trace>
</inkml:ink>
</file>

<file path=ppt/ink/ink3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1:59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1158 4608,'5'3'438,"0"-1"0,0-1 0,0 1-1,1-1 1,-1 0 0,1 0 0,-1-1 0,1 1 0,-1-1 0,1 0 0,-1-1 0,1 1 0,-1-1 0,1 0-1,8-4 1,13 0-319,5-1 179,-1-2 0,-1-1 0,1-1 0,-2-2 0,1-1 0,-2-1 0,0-1 0,28-21 1,-18 8 107,0-1 0,-2-1 1,-2-2-1,58-70 0,-75 79-333,-2-1 0,-1 0 0,0-1 0,-2 0 0,-1-1 0,-1-1 0,-1 0 0,-1 0-1,-2-1 1,-1 1 0,-1-1 0,1-48 0,-5 56-85,0 0 1,-1 0-1,-1 0 0,-1 0 1,-1 0-1,-1 0 0,0 0 0,-1 1 1,-2 0-1,0 1 0,-1-1 1,0 2-1,-2-1 0,0 1 1,-1 1-1,0 0 0,-1 1 1,-23-20-1,29 28 7,-1 1 0,0 1 0,-1-1 0,1 1 1,-1 1-1,0-1 0,-1 2 0,1-1 0,0 1 0,-1 1 0,0-1 1,0 2-1,0-1 0,1 2 0,-1-1 0,0 1 0,0 1 0,0 0 0,0 0 1,0 1-1,0 0 0,1 0 0,-1 1 0,1 1 0,-14 6 0,7-1 55,1 0 0,1 0-1,0 1 1,0 1 0,1 1-1,0 0 1,1 0 0,1 1-1,0 1 1,0 0 0,2 0-1,0 1 1,0 0 0,-6 18-1,1 4 148,3-1-1,1 2 1,1 0-1,3 0 0,1 0 1,1 0-1,3 1 1,4 62-1,3-40 120,3-1 1,2 0-1,2-1 0,39 101 1,-22-94-45,2-1-1,47 68 1,-23-39-63,-54-91-198,19 41-164,-21-43 109,0-1 0,0 1 0,0-1 0,0 1 0,0-1 0,1 1 0,-1-1 0,0 1 0,-1-1 0,1 1 0,0 0 0,0-1 0,0 1 0,0-1 0,0 1 0,0-1 0,-1 1 0,1-1 0,0 1 0,0-1 0,-1 1 0,1-1 0,0 0 0,-1 1 0,1-1 0,-1 1 0,0-1 0,0 1-132,-1-1 1,1 1-1,-1-1 1,1 0-1,-1 0 1,1 0-1,-1 0 1,1 0 0,-1 0-1,1 0 1,-1-1-1,1 1 1,-1 0-1,1-1 1,-2 0-1,1 0-358,0 0-1,0 0 0,0 0 0,0 0 0,0 0 0,0-1 1,1 1-1,-1-1 0,0 1 0,1-1 0,-1 1 0,1-1 1,-2-3-1,-3-10-2153</inkml:trace>
</inkml:ink>
</file>

<file path=ppt/ink/ink3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0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23 348 6144,'1'-2'156,"1"0"0,-1 1 1,1-1-1,0 1 0,-1-1 0,1 1 0,0 0 1,0 0-1,0 0 0,0 0 0,0 0 1,0 0-1,0 0 0,0 0 0,0 1 1,0-1-1,0 1 0,0 0 0,3 0 0,55-1 2734,-18 1-2078,-22-2-633,0-1 1,0-1-1,0 0 0,-1-2 0,1 0 1,-1-1-1,33-18 0,-43 20-90,-1-1-1,0 1 1,0-2 0,0 1-1,-1-1 1,0 0 0,0 0-1,0-1 1,-1 0-1,-1 0 1,1 0 0,-1-1-1,-1 0 1,1 0 0,-2 0-1,1 0 1,4-20 0,-7 23-51,0 0 9,0-1 0,0 1 0,0-1-1,-1 1 1,0-12 0,0 16-31,-1-1 1,0 1-1,1 0 0,-1-1 1,0 1-1,0 0 0,0 0 0,0 0 1,-1 0-1,1 0 0,-1 0 0,1 0 1,-1 0-1,0 0 0,1 0 0,-1 1 1,0-1-1,0 1 0,0 0 1,-3-2-1,-1 0 30,-1 0 1,0 1 0,0 0-1,0 0 1,-1 1-1,1 0 1,0 0-1,-1 0 1,1 1 0,0 0-1,-1 1 1,1-1-1,0 2 1,-1-1-1,1 1 1,0 0 0,-8 3-1,-13 6 215,0 1 0,-48 30 0,58-31-117,0 1 1,1 0-1,0 1 1,2 1-1,-22 23 0,32-31-73,-1 1 0,1-1 0,0 2-1,1-1 1,0 0 0,0 1 0,0 0-1,1 0 1,0 0 0,1 0 0,0 0 0,0 0-1,1 1 1,-1-1 0,2 1 0,0 9-1,0-14-44,1 0 0,0 0-1,1 0 1,-1 0 0,0 0-1,1-1 1,0 1 0,0 0-1,0-1 1,1 1 0,-1-1 0,1 0-1,0 0 1,0 0 0,0 0-1,0 0 1,0-1 0,0 1-1,1-1 1,0 0 0,-1 0-1,1 0 1,6 1 0,8 4 44,0-1 0,0-1-1,32 5 1,6-2-463,0-2 0,1-3 0,83-5 1,65-24-7892,-159 18 5596</inkml:trace>
</inkml:ink>
</file>

<file path=ppt/ink/ink3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1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296 97 1280,'0'-4'391,"-1"0"-1,0-1 1,0 1 0,0 0-1,0 0 1,-1 0 0,1 0 0,-1 0-1,0 0 1,-1 0 0,1 1-1,-1-1 1,1 1 0,-1 0-1,0-1 1,0 1 0,-5-3-1,2 2-41,1 1-1,-1 0 1,1 0-1,-1 1 1,0 0-1,0 0 1,0 0-1,0 1 0,0 0 1,-1 0-1,1 0 1,-10 1-1,4 0-84,0 1 0,-1 0-1,1 0 1,1 2 0,-1-1 0,0 2-1,-13 4 1,22-6-209,-1-1 0,0 1 0,1 0 0,-1 0 0,1 0 0,0 0 0,0 1 0,0-1 0,0 1 1,0 0-1,0 0 0,1 0 0,-1 0 0,1 0 0,0 0 0,0 1 0,0-1 0,1 1 0,-1-1 0,1 1 0,0 0 0,0 0 0,0 0 0,0-1 0,0 9 1,2-10-44,-1 1 0,1-1 0,-1 0 1,1 0-1,0 1 0,0-1 1,0 0-1,0 0 0,0 0 1,1 0-1,-1 0 0,1 0 1,-1 0-1,1-1 0,0 1 1,0-1-1,-1 1 0,1-1 1,4 3-1,44 21 232,-7-11-104,1-2-1,0-1 0,73 7 1,-30-4 91,49 6 81,-48-9-96,-1 4-1,-1 4 0,110 38 1,-193-55-203,1-1 0,-1 1 0,0 0 0,1 0 0,-1 0 0,0 1 0,0-1 0,0 1 0,-1-1 0,1 1 0,-1 0 0,1 0 0,-1 0 0,2 5 0,-3-7-3,0 1 1,-1 0-1,1 0 1,0 0 0,-1 0-1,1 0 1,-1 0-1,0 0 1,0 0-1,0 0 1,0 0 0,0 0-1,0 0 1,-1 0-1,1 0 1,0 0-1,-1 0 1,0 0 0,1 0-1,-1 0 1,0-1-1,0 1 1,0 0-1,0 0 1,-1-1-1,1 1 1,0-1 0,-1 1-1,-2 1 1,-3 3 39,0-1 1,-1-1 0,0 1 0,0-1-1,0-1 1,0 1 0,0-1 0,-1-1-1,-11 3 1,-88 11 420,98-15-425,-127 7 513,-21 1-116,141-7-396,1 0 1,-1-2-1,-17-1 0,27 1-141,0-1 1,1 0-1,-1 0 1,0-1-1,1 0 1,0 0-1,-1 0 1,1-1-1,-11-6 1,16 8 22,0 1 1,1 0-1,-1-1 0,1 1 1,-1-1-1,1 1 1,-1 0-1,0-1 0,1 0 1,0 1-1,-1-1 1,1 1-1,-1-1 0,1 1 1,0-1-1,-1 0 1,1 1-1,0-1 1,0 0-1,-1 1 0,1-1 1,0 0-1,0 1 1,0-1-1,0 0 0,0 1 1,0-1-1,0 0 1,0 0-1,0 1 0,0-1 1,1 0-1,-1 1 1,0-1-1,0 0 0,1 1 1,-1-1-1,0 0 1,1 1-1,-1-1 1,1 1-1,-1-1 0,0 1 1,1-1-1,-1 1 1,1-1-1,0 1 0,-1-1 1,1 1-1,0-1 1,39-20-3156,-31 17 2500,79-37-4415,-20 15 2581</inkml:trace>
</inkml:ink>
</file>

<file path=ppt/ink/ink3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1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617 14 4736,'-6'-3'252,"1"1"0,-1 0 1,0 0-1,0 1 0,0 0 1,1 0-1,-1 0 0,-1 0 1,1 1-1,-6 1 0,-69 8 2497,49-4-2449,-67 13 1140,-150 46 0,240-61-1309,4-2-22,-1 0 1,1 0-1,0 1 1,-1 0-1,1 0 1,0 0-1,0 1 1,0-1-1,1 1 1,-1 1-1,1-1 1,0 1-1,-6 5 1,9-8-97,1 0 0,0-1 1,0 1-1,-1 0 1,1 0-1,0-1 0,0 1 1,0 0-1,0 0 1,0 0-1,0-1 0,0 1 1,0 0-1,1 0 1,-1-1-1,0 1 0,0 0 1,1 0-1,-1-1 1,0 1-1,1 0 0,-1-1 1,1 1-1,-1 0 1,0-1-1,1 1 0,0-1 1,-1 1-1,1-1 1,-1 1-1,1-1 0,0 1 1,-1-1-1,1 0 1,0 1-1,-1-1 0,1 0 1,0 1-1,0-1 1,0 0-1,38 13 163,-36-12-155,135 27 248,164 12 0,-109-17-167,-122-14-64,-1 2-1,0 4 0,133 46 0,-192-56-24,1 1 0,-1 0 0,-1 1-1,0 0 1,15 13 0,-22-19-4,-2 1 0,1 0 0,0 0 0,0 0 0,-1 1 0,1-1 0,-1 0 1,1 1-1,-1-1 0,0 1 0,0-1 0,0 1 0,1 3 0,-2-4-1,-1-1-1,1 1 0,0 0 0,0-1 0,0 1 1,-1-1-1,1 1 0,-1-1 0,1 1 0,-1-1 1,0 1-1,0-1 0,0 0 0,1 1 0,-1-1 1,0 0-1,0 1 0,-1-1 0,1 0 0,0 0 1,0 0-1,-1 0 0,1 0 0,-3 1 0,-20 12 98,-2-1-1,0-2 0,0 0 1,-1-1-1,0-2 0,0-1 0,-1-1 1,-48 4-1,-13-5 195,-125-7-1,204 1-278,-5 1-95,0 0-1,0-1 0,0-1 1,0 0-1,1-1 0,-1-1 0,1 0 1,-22-10-1,35 14 19,0-1 0,0 1 1,0-1-1,0 1 0,0-1 0,0 1 0,1-1 0,-1 1 1,0-1-1,0 0 0,0 0 0,1 1 0,-1-1 0,0 0 0,1 0 1,-1 0-1,1 0 0,-1 1 0,1-1 0,0 0 0,-1 0 1,1 0-1,0 0 0,-1 0 0,1 0 0,0 0 0,0 0 0,0 0 1,0 0-1,0-2 0,1 1-135,0 0 1,0 0-1,1 0 1,-1 0-1,0 0 1,1 0-1,-1 0 1,1 0-1,0 1 1,-1-1-1,1 1 1,4-3-1,6-4-916,1 1 1,0 0-1,19-7 1,25-6-1197</inkml:trace>
</inkml:ink>
</file>

<file path=ppt/ink/ink3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1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7552,'0'28'3712,"0"37"-5760,5-54 8064,1 6-6016,-2 0 0,-4 4-1920,5-4 128,5-9 768,15 5 128</inkml:trace>
</inkml:ink>
</file>

<file path=ppt/ink/ink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4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 4864,'0'-1'52,"0"1"1,0 0-1,-1-1 1,1 1-1,0 0 0,0 0 1,0-1-1,-1 1 1,1 0-1,0 0 0,0 0 1,-1-1-1,1 1 1,0 0-1,-1 0 0,1 0 1,0 0-1,0-1 1,-1 1-1,1 0 1,0 0-1,-1 0 0,1 0 1,0 0-1,-1 0 1,1 0-1,0 0 0,-1 0 1,1 0-1,0 0 1,-1 0-1,1 0 0,0 0 1,-1 1-1,1-1 1,0 0-1,-1 0 1,1 0-1,0 0 0,-1 1 1,1-1-1,0 0 1,0 0-1,-1 0 0,1 1 1,0-1-1,-1 1 1,-2 24 2421,12 55 563,-6-51-3299,20 307 2198,-7-65-779,-13-236-912,34 278 1489,-30-276-1523,1 0 0,3-1 0,1 0 0,1-1 0,2 0 0,25 40 0,-39-72-246,1 0 0,0 0 0,-1 0 1,1-1-1,0 1 0,1-1 0,-1 0 0,0 1 0,1-1 0,-1 0 0,1 0 0,0 0 0,0-1 1,0 1-1,0-1 0,0 0 0,4 2 0,-5-3-133,0 0 1,1 0-1,-1-1 0,0 1 0,1 0 1,-1-1-1,0 0 0,1 1 0,-1-1 1,0 0-1,0 0 0,0 0 1,0-1-1,0 1 0,0 0 0,0-1 1,0 1-1,-1-1 0,1 0 1,-1 1-1,1-1 0,-1 0 0,1 0 1,1-4-1,23-27-4056,-24 15 1899</inkml:trace>
</inkml:ink>
</file>

<file path=ppt/ink/ink3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2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21 7424,'-27'-21'3712,"27"67"-12032,-3-29 6400,-3 11 1664,15 3 128</inkml:trace>
</inkml:ink>
</file>

<file path=ppt/ink/ink3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2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99 395 4480,'-1'0'212,"0"0"0,0 0 0,0 0 0,1 0 0,-1 0 0,0 0 0,0 0 0,0 0 0,0 0 0,0 0 0,1 1 0,-1-1 0,0 0 0,0 0 0,0 1 0,1-1 0,-1 1 0,0-1 0,0 1 0,1-1 0,-1 1 0,0-1 0,1 1 0,-1 0 0,1-1-1,-1 1 1,1 0 0,-1-1 0,0 2 0,-11 13 597,8-9-646,-1 1 1,1 0-1,1 0 1,-1 0-1,1 0 1,0 1-1,1-1 1,-1 1 0,2 0-1,-1-1 1,1 1-1,0 0 1,1 0-1,-1 0 1,2 0-1,-1 0 1,1 0 0,0 0-1,1 0 1,0-1-1,0 1 1,1 0-1,0-1 1,0 0-1,1 0 1,4 8 0,-2-9-69,0-1 1,1 1 0,0-1 0,0 0-1,0-1 1,0 0 0,1 0 0,0 0 0,0-1-1,0 0 1,0 0 0,0-1 0,16 2 0,7 0 118,-1-1 0,51-2 0,-34-6-56,-1-1-1,-1-3 0,0-2 1,0-1-1,-1-3 0,0-1 1,75-41-1,-103 48-114,0-1-1,0 0 1,-1-2-1,0 0 1,-1 0-1,0-1 1,-1-1 0,-1 0-1,0-1 1,-1 0-1,17-30 1,-24 37-24,0-1 0,-1 1 0,0-1 0,0 1 0,-1-1 0,0 0 0,-1 0 0,0 0 0,0 0 0,0 0 0,-2 0 0,1-1 0,-1 1 0,0 0 0,-1 0 0,0 0 0,0 1 0,-1-1 0,0 0 0,-1 1 0,0 0 0,0 0 0,-1 0 0,0 0 0,0 1 0,-8-9 0,2 4-17,-1 0 0,0 1 0,0 1 0,-1 0 0,0 1 0,-1 0 0,0 1 0,-27-12 0,17 11-25,-1 1 0,0 1 0,0 1 0,-1 2 1,-28-3-1,16 5-13,-1 2 0,1 1 1,0 2-1,0 2 0,1 1 0,-1 2 0,-56 20 1,74-21-14,0 1-1,1 1 1,0 1 0,1 0 0,0 1-1,0 1 1,-19 19 0,32-27 8,0 1 1,1 0-1,-1 0 0,1 0 0,0 1 1,0-1-1,1 1 0,0 0 1,0 0-1,0 1 0,1-1 0,-1 0 1,2 1-1,-1 0 0,1-1 0,0 1 1,0 0-1,1 0 0,0-1 1,0 1-1,0 0 0,1 0 0,0-1 1,1 1-1,-1 0 0,4 8 0,-1-7-61,1 0-1,0-1 0,0 1 1,0-1-1,1 0 0,0 0 1,0-1-1,1 0 0,-1 0 0,2 0 1,-1-1-1,0 0 0,1 0 1,0-1-1,0 0 0,0-1 1,10 4-1,10 2-523,1 0 0,0-2 0,58 7 1,-18-8-1359,103-4 0,-43-12-192</inkml:trace>
</inkml:ink>
</file>

<file path=ppt/ink/ink3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3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47 6144,'-42'-42'1774,"42"42"-1761,0-1 1,0 1 0,0 0 0,0 0-1,0 0 1,0-1 0,-1 1-1,1 0 1,0 0 0,0 0 0,0 0-1,0-1 1,0 1 0,-1 0 0,1 0-1,0 0 1,0 0 0,0 0 0,-1-1-1,1 1 1,0 0 0,0 0 0,0 0-1,-1 0 1,1 0 0,0 0 0,0 0-1,0 0 1,-1 0 0,1 0 0,0 0-1,0 0 1,-1 0 0,1 0-1,0 0 1,0 0 0,0 0 0,-1 0-1,1 0 1,0 0 0,0 1 0,0-1-1,-1 0 1,1 0 0,0 0 0,0 0-1,0 0 1,-1 0 0,1 1 0,0-1-1,0 0 1,0 0 0,0 1 0,11 29 2526,-7-20-2436,0 0 1,0 1 0,-1-1 0,-1 1 0,0-1 0,0 1-1,-1 0 1,0 11 0,-8 92 215,3-75-133,-25 250 588,-7 91 784,30-1-74,6-378-1487,2 33 62,1-1 0,11 48 0,-13-74-307,0-1 0,1 1 0,-1-1 1,2 0-1,-1 0 0,1 0 0,0 0 1,0-1-1,0 1 0,1-1 0,0 1 1,0-1-1,0 0 0,1-1 0,-1 1 1,1-1-1,0 0 0,1 0 0,10 6 1,2-9-1845,9-8 22</inkml:trace>
</inkml:ink>
</file>

<file path=ppt/ink/ink3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3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12 376 7296,'-11'13'3584,"41"57"-5504,-9-39 7552,-2-3-6272,8 0 0,-8 3-2304,-4-3 128,0 6 2688,0-17 128</inkml:trace>
  <inkml:trace contextRef="#ctx0" brushRef="#br0" timeOffset="1">172 29 8832,'-19'-28'4352,"-2"64"-6912,26-27 9087,5-1-10494,-10 9 127,9 7-384,3-3 0</inkml:trace>
</inkml:ink>
</file>

<file path=ppt/ink/ink3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4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6 623 1664,'1'-2'639,"0"5"1223,-8-13 2186,6 6-3823,1-1-1,0 1 0,0-1 1,1 1-1,-1-1 1,1 1-1,0-1 1,0 1-1,0 0 1,1-1-1,-1 1 1,1 0-1,0 0 1,0 0-1,4-4 0,2-8 345,15-30-68,2 1 1,2 2-1,2 0 0,2 2 1,1 1-1,3 2 0,72-63 0,-100 95-416,1-1-1,-1 2 0,2-1 0,-1 1 0,0 1 1,1-1-1,0 1 0,0 1 0,0 0 0,0 0 1,19-2-1,-23 4-46,0 1 1,1 0 0,-1 0-1,0 1 1,1-1-1,-1 1 1,0 0 0,0 1-1,0-1 1,0 1 0,0 0-1,0 0 1,0 1-1,-1 0 1,1-1 0,-1 1-1,0 1 1,0-1 0,0 1-1,0-1 1,0 1 0,5 9-1,0-1 37,-2 2 1,1-1-1,-2 1 0,0 0 0,0 0 0,-1 0 1,-1 1-1,2 15 0,2 21 101,1 55-1,-7-65 2,2 1-1,12 53 0,23-6 464,-29-99-405,-8-1-211,0 0 1,0 0-1,-1-1 0,-1 1 0,0-1 1,-1 1-1,-3-23 0,-1-10 38,3-14-83,2 0-1,2 1 1,19-102 0,-19 149 2,0 1 0,1-1 1,0 1-1,0-1 0,1 1 0,1 0 1,-1 1-1,1-1 0,8-8 1,-11 14 9,1 1 1,-1-1-1,1 1 0,0 0 1,0 0-1,0 0 1,1 0-1,-1 0 1,0 1-1,1-1 1,-1 1-1,1 0 0,-1 0 1,1 0-1,-1 1 1,1-1-1,0 1 1,-1 0-1,1 0 1,0 0-1,-1 0 0,1 1 1,0-1-1,-1 1 1,1 0-1,-1 0 1,6 3-1,5 2-12,0 1 0,-1 0 0,0 1 0,-1 0 0,0 1 0,0 0 0,-1 1 0,0 1 0,-1-1-1,0 2 1,0-1 0,11 21 0,8 16 49,45 102 1,-59-115 81,-12-29-87,16 34 169,-3 0-1,17 58 1,-40-135-136,3 0 0,0 0 0,3 0 0,1 0 0,2 0 0,1 0 0,9-38 0,-5 43-125,0 0 1,14-34 0,-16 56 24,-1 0 1,2 0-1,-1 0 1,2 0-1,-1 1 1,1 0-1,0 0 1,1 0-1,15-12 1,-15 14 8,1 0 0,0 1 0,1 0 0,-1 0-1,1 1 1,0 0 0,12-4 0,-17 8 22,1 0 1,-1 0-1,0 0 0,0 0 0,1 1 0,-1 0 0,0 0 0,0 1 1,1-1-1,-1 1 0,0 0 0,0 1 0,0-1 0,0 1 0,0 0 0,0 0 1,6 4-1,2 3 36,0 1 0,-1 0 0,-1 1 0,0 0 0,0 1 0,-1 0 0,0 0 0,-1 1 0,-1 0 0,0 1 0,-1 0 0,11 29 0,-5-7 148,-1 0-1,-3 1 1,-1 1-1,5 48 1,-9-49 28,-1 0 0,-2 1 0,-2-1 0,-1 0 0,-8 44 0,9-77-255,-1-1 0,1 1 0,-1 0 0,1-1-1,-1 0 1,0 1 0,0-1 0,-4 4 0,6-6-42,-1-1 1,1 1-1,-1-1 1,1 1-1,-1-1 1,1 1-1,-1-1 1,1 1-1,-1-1 0,0 0 1,1 1-1,-1-1 1,0 0-1,1 1 1,-1-1-1,0 0 1,0 0-1,1 0 1,-1 0-1,0 0 1,1 0-1,-1 0 1,0 0-1,0 0 1,1 0-1,-1 0 1,0 0-1,0 0 0,1-1 1,-1 1-1,0 0 1,1-1-1,-1 1 1,1 0-1,-1-1 1,0 1-1,1-1 1,-1 1-1,1-1 1,-1 1-1,1-1 1,-1 1-1,1-1 1,-1 1-1,1-1 0,0 0 1,-1 1-1,1-1 1,0 0-1,0 1 1,-1-1-1,1-1 1,-1 0-202,1-1 0,0 0 1,0 1-1,0-1 0,0 0 0,0 0 1,0 1-1,0-1 0,1 0 0,0 1 1,-1-1-1,1 1 0,0-1 0,2-3 1,1-5-597,11-33-1942</inkml:trace>
</inkml:ink>
</file>

<file path=ppt/ink/ink3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5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120 268 4608,'0'-6'5498,"0"6"-5429,0 0-1,1 1 0,-1-1 0,1 0 0,-1 0 0,0 0 0,1 0 0,-1 1 0,0-1 0,1 0 0,-1 0 0,0 1 0,1-1 0,-1 0 0,0 0 1,0 1-1,1-1 0,-1 0 0,0 1 0,0-1 0,0 1 0,1-1 0,-1 0 0,0 1 0,0-1 0,0 0 0,0 1 0,0-1 0,0 1 0,0-1 0,0 0 1,0 1-1,0-1 0,0 1 0,0-1 0,0 0 0,0 2 0,0 3 58,1 1 0,0-1 0,1 1 0,-1-1 0,1 1 0,0-1 0,0 0 0,1 1 0,0-1 0,0-1 0,0 1 0,0 0-1,1-1 1,-1 1 0,1-1 0,0 0 0,1-1 0,-1 1 0,1-1 0,9 6 0,7 3 249,1-2-1,1 0 1,-1-2-1,2 0 1,37 6 0,117 7 550,-166-20-855,12 1 27,-1-1-1,0 0 1,0-2 0,1-1 0,-1-1 0,0 0-1,0-2 1,-1-1 0,1-1 0,-1 0 0,-1-2 0,35-19-1,-51 25-87,0 0-1,-1 0 0,1 0 1,-1-1-1,0 0 0,0 0 0,0 0 1,0 0-1,-1 0 0,0-1 0,0 0 1,0 0-1,0 0 0,-1 0 1,1 0-1,-1 0 0,-1-1 0,1 1 1,-1 0-1,0-1 0,0 0 0,-1 1 1,1-1-1,-1 1 0,-1-1 1,-1-10-1,0 7-1,0 0 1,-1 0-1,-1 0 0,1 0 1,-1 1-1,-1 0 0,0 0 1,0 0-1,0 0 1,-1 1-1,0 0 0,-1 0 1,1 0-1,-1 1 0,-11-8 1,-9-3-26,-1 1 0,0 2-1,-1 0 1,-1 2 0,0 1 0,0 1 0,-1 2 0,0 1 0,-45-4 0,39 8-13,-1 1 0,1 1 1,-1 2-1,1 2 0,0 2 0,0 1 1,-62 19-1,86-22-56,0 2 0,0 0-1,0 0 1,0 2 0,1-1-1,0 2 1,1-1 0,-1 1 0,1 1-1,-9 10 1,17-16-5,1 0 0,0 0 1,0 0-1,0 0 0,0 1 0,0-1 0,1 0 0,-1 1 1,1-1-1,0 1 0,0 0 0,1-1 0,-1 1 0,1 0 1,0-1-1,0 1 0,0 0 0,0-1 0,0 1 0,1 0 1,0-1-1,0 1 0,0 0 0,0-1 0,0 1 0,1-1 1,-1 0-1,1 1 0,0-1 0,0 0 0,1 0 0,-1 0 1,0-1-1,1 1 0,3 3 0,6 4-345,-1 1-1,2-1 1,0-1 0,0 0-1,0-1 1,1-1-1,17 7 1,1-2-758,61 14 1,57 1-1238</inkml:trace>
</inkml:ink>
</file>

<file path=ppt/ink/ink3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5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224 321 4352,'-1'0'158,"1"-1"1,0 1-1,-1-1 1,1 1-1,-1-1 0,1 1 1,-1-1-1,1 1 1,-1-1-1,1 1 1,-1-1-1,1 1 0,-1 0 1,0-1-1,1 1 1,-1 0-1,0 0 1,1-1-1,-1 1 1,0 0-1,1 0 0,-1 0 1,0 0-1,0 0 1,1 0-1,-1 0 1,0 0-1,1 0 0,-1 0 1,0 0-1,1 1 1,-1-1-1,0 0 1,0 1-1,-1 0 16,0 1 0,1-1-1,-1 1 1,1 0 0,0 0-1,-1 0 1,1-1 0,0 1 0,0 0-1,0 0 1,-1 3 0,0 3-91,-1-1 1,1 1-1,1-1 0,0 1 0,0 0 1,0 11-1,1-14 37,1-1 0,0 0 1,1 1-1,-1-1 0,1 0 1,0 0-1,0 0 0,0 0 0,0 0 1,1 0-1,0 0 0,-1-1 0,1 0 1,5 5-1,53 36 1008,-42-32-817,-6-4-184,0-1 1,0-1 0,1 0 0,0 0 0,0-2 0,1 1 0,-1-2 0,1 0 0,0-1 0,0 0 0,0-1 0,15-2 0,1-1 60,0-1 0,0-1-1,-1-2 1,50-17 0,-68 19-140,0 0-1,-1-1 1,1-1 0,-1 1 0,0-2-1,-1 0 1,0 0 0,0-1-1,0 0 1,-1 0 0,13-15-1,-18 17-35,0 0-1,0-1 0,0 1 1,-1-1-1,0 1 1,0-1-1,-1 0 0,0 0 1,0 0-1,-1-1 0,1 1 1,-2 0-1,1-1 0,-1 1 1,0 0-1,0-1 0,-1 1 1,0 0-1,-1 0 0,-3-13 1,-1 4-12,0 0-1,-1 0 1,-1 1 0,0 0 0,-1 0 0,-1 1 0,0 0-1,-1 1 1,-1 0 0,0 1 0,0 0 0,-1 1 0,-1 1 0,0 0-1,0 0 1,-1 2 0,-24-12 0,18 11-51,-1 1 1,0 1-1,0 1 0,-1 1 1,0 0-1,0 2 0,0 1 1,0 1-1,0 0 0,0 2 1,0 1-1,-35 7 0,32-3-32,0 2 0,0 0 0,1 2-1,1 0 1,-1 2 0,-26 18-1,41-24-12,1 2-1,-1-1 0,1 1 0,1 0 0,0 1 0,0 0 0,-8 13 0,12-16-25,1 0 0,-1 0-1,2 0 1,-1 0-1,1 1 1,0-1-1,0 1 1,1 0 0,-1-1-1,2 1 1,-1 0-1,1 0 1,1 10 0,0-9-88,0-1 1,1 0 0,0 0 0,0 0-1,1 0 1,0 0 0,0 0 0,1-1 0,0 1-1,0-1 1,0 0 0,1 0 0,0-1 0,0 0-1,0 1 1,1-1 0,0-1 0,11 8 0,0-2-299,-1-2 0,1 1 0,0-2 0,1 0 0,0-1 0,26 5 0,62 3-1561</inkml:trace>
</inkml:ink>
</file>

<file path=ppt/ink/ink3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6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0 3456,'-1'1'92,"-1"0"0,0 0 0,1 0 0,-1 0 0,0 0 0,1 0 0,0 0 0,-1 0 0,1 1 0,0-1 0,-1 1 0,1-1 0,0 1 0,0-1 0,0 1 0,0 0 0,0-1 0,1 1 0,-1 0 0,1 0 0,-1 0 0,1-1 0,-1 1 0,1 0 0,0 3 0,0 62 3103,1-33-2361,25 690 3689,-20-662-4140,17 134 678,-18-170-936,1 0 1,1 0-1,2-1 1,0 0-1,16 30 1,-22-50-110,0 0 0,0 0 0,0-1 0,0 1 0,1-1 0,-1 0 0,1 0 0,0 0 0,0-1 0,1 1 0,-1-1 0,1 0 0,0 0 0,0-1 0,0 1 0,0-1 0,0 0 0,0 0 0,9 1 0,-7-2-1,-1-1 0,1 0 0,0 0 0,0-1 0,-1 0 0,1 0 0,-1 0 0,1-1 0,-1 0 0,1 0 0,-1-1 0,0 0 1,0 0-1,0 0 0,0-1 0,5-4 0,0-2 11,0 0-1,-1-1 1,0 0 0,0-1-1,-2 0 1,9-14 0,-6 9-8,1 1 0,20-23 0,107-90-252,-139 129 231,0 0 0,0-1 0,0 1 0,0 0 0,0 0 1,1-1-1,-1 1 0,0 0 0,0 0 0,1-1 0,-1 1 0,0 0 0,0 0 1,1 0-1,-1-1 0,0 1 0,0 0 0,1 0 0,-1 0 0,0 0 0,1 0 1,-1 0-1,0 0 0,0 0 0,1-1 0,-1 1 0,0 0 0,1 0 0,-1 0 1,0 1-1,1-1 0,-1 0 0,0 0 0,1 0 0,-1 0 0,0 0 1,0 0-1,1 0 0,0 1 0,-3 15-41,-18 38 65,11-32-11,6-12 40,0 0 1,1 0-1,1 1 1,-1-1-1,2 0 0,-1 1 1,1-1-1,1 0 1,0 1-1,0-1 0,1 0 1,1 0-1,0 0 1,0 0-1,0 0 1,2-1-1,-1 1 0,1-1 1,0 0-1,1-1 1,10 14-1,-11-18-16,0-1-1,-1 1 1,2-1 0,-1 1-1,0-1 1,1-1-1,-1 1 1,1-1 0,0 0-1,0 0 1,0-1 0,0 0-1,0 0 1,0 0-1,0-1 1,0 0 0,0 0-1,0 0 1,7-2 0,15-2 90,0-1 0,43-13 0,-56 13-111,0 0-1,-1-1 1,0-1-1,0-1 1,-1 0-1,0 0 1,0-1-1,-1-1 1,0 0-1,0-1 1,-1 0-1,-1-1 1,15-21-1,-12 14-31,-2-1-1,0 0 1,-1-1-1,-1 0 1,-1 0 0,0-1-1,-2 0 1,5-38-1,-10 58 11,-1 1-1,1-1 1,-1 0-1,0 0 1,1 0-1,-1 1 1,0-1-1,0 0 1,-1 0-1,1 0 1,0 1-1,-1-1 1,1 0-1,-1 0 1,0-2-1,0 4 5,0 0 1,1 0-1,-1-1 0,1 1 0,-1 0 1,1 0-1,-1 0 0,0 0 1,1 0-1,-1 1 0,1-1 0,-1 0 1,1 0-1,-1 0 0,1 0 0,-1 1 1,1-1-1,-1 0 0,1 0 1,-1 1-1,1-1 0,-1 0 0,1 1 1,-1-1-1,1 1 0,0-1 0,-1 0 1,1 1-1,-1 0 0,-5 7-34,0-1 0,0 1-1,1 0 1,-7 12 0,8-9 81,0 0-1,1 0 1,0 0 0,0 1 0,1-1 0,1 1-1,0-1 1,1 1 0,0 0 0,1-1 0,0 1-1,0-1 1,2 1 0,4 15 0,-4-17 35,0 0 0,1 0 1,0 0-1,1-1 0,0 1 1,0-1-1,1-1 0,1 1 1,-1-1-1,1 0 0,0 0 1,1-1-1,0 0 0,0-1 0,1 1 1,12 6-1,-10-8-197,-1 0-1,1-1 1,-1 0-1,1-1 1,0 0 0,0-1-1,1 0 1,16 0 0,-20-2-394,1-1 0,-1 0 0,1 0 0,-1-1 0,0 0 0,0 0 0,0-1 0,0 0 0,0 0 0,0-1 0,-1 0 0,13-9 0,16-16-2110,-2-3 43</inkml:trace>
</inkml:ink>
</file>

<file path=ppt/ink/ink3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7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201 1060 7040,'92'-7'2652,"-60"6"-2163,49-9 0,9-16 3945,-9-3-3993,114-59 0,-169 75-395,-1-2 1,0-1-1,-1-2 1,0 0 0,-2-1-1,0-1 1,-2-1-1,21-27 1,-32 36-7,0-1 0,-2 0 0,1-1 0,-2 0 0,0 0 0,0 0 0,-2-1-1,1 1 1,-2-1 0,0 0 0,-1 0 0,0-1 0,-2 1 0,1 0 0,-5-28 0,1 23-24,-1 1 0,-1-1 0,-1 1 0,-1 1 0,-1-1 0,0 1 1,-1 0-1,-1 1 0,-1 0 0,0 1 0,-25-27 0,16 22-46,-1 1 0,-1 2 0,-1 0 0,-1 1 0,0 1 1,-1 1-1,-1 2 0,0 0 0,-1 2 0,0 0 0,-1 3 0,0 0 1,0 1-1,0 2 0,-1 1 0,0 1 0,0 2 0,0 0 0,-37 5 0,50-1 28,-1 1-1,1 1 1,0 0-1,0 1 1,0 1-1,1 0 1,0 1-1,0 1 1,1 0-1,0 1 1,1 1-1,0 0 1,0 1-1,1 0 1,1 0-1,-16 24 1,9-10 108,1 1 1,2 1 0,1 0-1,1 1 1,1 1 0,2 0-1,1 0 1,-5 34 0,10-38 42,1 0 1,1 0 0,2 1-1,0-1 1,2 0-1,1 0 1,1 0 0,1 0-1,1 0 1,2-1-1,18 43 1,9 4 329,3-2 0,72 97 0,-41-65-149,15 17-2996,-82-115-1734,-5-7 2167,-4-7 34,2 3-382</inkml:trace>
</inkml:ink>
</file>

<file path=ppt/ink/ink3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7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1 438 5760,'0'2'187,"0"0"-1,1 0 1,-1 1 0,1-1-1,-1 0 1,1 0 0,0 0-1,-1 0 1,1 0 0,0 0 0,1 0-1,-1 0 1,0-1 0,0 1-1,1 0 1,-1-1 0,1 1-1,-1-1 1,1 1 0,0-1 0,0 0-1,0 1 1,0-1 0,-1 0-1,1 0 1,1-1 0,1 2-1,9 2 849,0 0 0,1-2 0,20 3 0,-9-1-1122,39 4 727,1-3 0,0-3-1,0-2 1,96-14 0,-143 11-529,1 0 0,-1-1 0,0-1-1,-1-1 1,1-1 0,-1 0-1,-1-1 1,1-1 0,24-18 0,-33 21-82,0 0-1,-1 0 1,1-1 0,-2 0 0,1-1 0,-1 1 0,0-1 0,0-1 0,-1 1 0,0-1 0,-1 1-1,0-1 1,0-1 0,-1 1 0,0-1 0,0 1 0,-1-1 0,-1 0 0,1-16 0,-1 14-20,-2 0 0,1 0 0,-2 0 1,1 0-1,-2 0 0,1 1 0,-2-1 0,1 0 1,-2 1-1,-8-17 0,8 21-14,0 1 1,0-1-1,-1 1 0,1 0 1,-2 0-1,1 1 0,-1-1 0,1 1 1,-1 1-1,-1 0 0,1 0 1,-1 0-1,1 1 0,-1 0 0,0 0 1,-12-2-1,-5 0-17,0 1 0,-1 2 0,1 0 0,-1 1 0,0 2 0,1 1 0,-1 0 0,1 2 1,-40 12-1,28-5-148,1 1 0,1 2 1,0 2-1,1 1 0,-62 42 1,89-54-15,-1 0 0,1 0 0,0 0 0,0 1 0,1 0 0,0 0 0,0 1 0,0 0 0,1 0 0,0 0 0,0 0 0,1 1 0,0 0 0,0 0 0,-3 10 0,3 37-1885</inkml:trace>
</inkml:ink>
</file>

<file path=ppt/ink/ink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4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 3712,'0'-2'102,"1"0"1,0 1-1,-1-1 0,1 0 1,0 1-1,0-1 0,0 1 1,1-1-1,-1 1 1,0-1-1,0 1 0,1 0 1,-1-1-1,1 1 0,-1 0 1,1 0-1,0 0 0,-1 0 1,1 0-1,0 1 1,3-2-1,1 0 243,1 1-1,-1 0 1,0 1 0,1-1-1,-1 1 1,12 1 0,8 3 368,0 1 1,37 12-1,636 177-94,-667-188-1949,15 6-1415,-32-1 1188</inkml:trace>
</inkml:ink>
</file>

<file path=ppt/ink/ink3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9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1 714 3200,'1'0'185,"1"0"0,-1 1 0,0-1 0,1 0 0,-1 0 0,1 0 0,-1 0 0,1 0 0,-1 0 0,1-1 0,-1 1 0,1-1 0,-1 1 0,0-1 0,1 1 0,-1-1 0,0 1 0,1-1 0,1-1 0,23-7 2024,-12 8-1988,0 0 0,0-1 1,-1-1-1,1 0 0,0-1 0,-1 0 0,0-1 1,0-1-1,16-9 0,15-11 333,50-40 0,-37 25 457,-11 8-356,-1-2 0,65-66 0,-90 81-490,-1-2 0,-2-1 0,0 0 0,-1-1 0,-1-1 0,-2 0 0,12-30 0,-22 46-115,-1 1-1,0-1 1,0 0 0,-1 0-1,-1 0 1,1 0 0,-2-14-1,1 20-31,-1 0 0,1 0 0,-1 0-1,0 0 1,0 0 0,0 0 0,0 0-1,0 0 1,-1 0 0,-3-4 0,4 5-13,0 1-1,0 0 1,0 0 0,0 0 0,0 0 0,-1 0 0,1 1-1,0-1 1,-1 0 0,1 1 0,-1-1 0,1 0-1,-1 1 1,1 0 0,-1-1 0,1 1 0,-1 0 0,1 0-1,-1 0 1,1 0 0,-1 0 0,-2 1 0,0 0 5,0 0 0,1 1 1,-1 0-1,1 0 0,-1 0 1,1 0-1,0 1 0,0-1 0,0 1 1,0 0-1,1 0 0,-1 0 1,1 0-1,0 0 0,-1 0 1,1 1-1,1-1 0,-1 1 0,-2 7 1,-4 8 41,2 0 0,-7 28 0,8-22 9,2 0-1,0 0 0,2 0 0,1 1 0,1-1 0,5 30 0,37 153 334,-26-141-225,13 102-1,-28-147-100,-1 1 0,-1 0-1,0 0 1,-2-1 0,-7 34-1,8-49-38,-1 1-1,0-1 0,-1 0 1,1 0-1,-2-1 1,1 1-1,0-1 1,-1 1-1,-1-1 0,1 0 1,-1-1-1,0 1 1,0-1-1,0 0 1,-1 0-1,0 0 0,0-1 1,0 0-1,0 0 1,-13 5-1,13-9-9,-1 0 0,1 0-1,-1 0 1,0-1 0,1 0 0,-1 0-1,1-1 1,0 0 0,-1 0 0,-9-5-1,-4 0 53,-37-12 123,37 12-180,0 0 0,-1 1 0,0 1 0,0 1 0,-37-2 0,93 15 498,20-12 422,90-15 1,31-4 481,-99 17-852,-26 1-199,-1 2 1,1 2 0,82 10 0,-128-9-352,0 0 1,0 0 0,0-1 0,-1 0 0,1 0 0,0 0 0,0-1 0,5-1-1,-9 2-17,-1 0-1,1 0 1,-1 0-1,0 0 0,1 0 1,-1-1-1,1 1 1,-1 0-1,0 0 1,1 0-1,-1-1 0,0 1 1,1 0-1,-1-1 1,0 1-1,1 0 0,-1-1 1,0 1-1,0 0 1,0-1-1,1 1 0,-1 0 1,0-1-1,0 1 1,0-1-1,0 1 0,0 0 1,1-1-1,-1 1 1,0-1-1,0 1 0,0 0 1,0-1-1,-1-1-29,0 0-1,0 0 0,0 1 0,0-1 1,0 1-1,0-1 0,0 1 0,0-1 1,-1 1-1,1 0 0,-1-1 1,-2-1-1,-38-27-2902,38 28 2352,0 0 0,0 0 1,-1 0-1,1 0 1,-1 0-1,1 1 0,-1 0 1,1 0-1,-1 0 1,0 0-1,0 1 0,1 0 1,-1 0-1,-9 1 1,-20 8-2617</inkml:trace>
</inkml:ink>
</file>

<file path=ppt/ink/ink3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09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13568,'0'-24'6783,"49"37"-7039,-28-9 6784,-2 13-11392,-8 11 128</inkml:trace>
</inkml:ink>
</file>

<file path=ppt/ink/ink3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1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681 185 3584,'-20'-38'864,"13"23"318,-1 1-1,-19-26 1,23 35-952,0 1 0,-1-1 0,1 1-1,-1 0 1,0 0 0,0 0 0,-1 1 0,1 0 0,-1 0 0,0 0 0,-8-2 0,-5-2-32,-1 1 0,0 1-1,0 1 1,0 0 0,0 2 0,-1 0 0,1 2 0,-1 0 0,1 1 0,-1 1 0,1 1 0,0 1 0,0 0 0,0 2-1,1 0 1,-1 2 0,-32 16 0,36-15-26,1 1 1,0 0-1,0 1 0,1 1 0,1 0 1,0 1-1,-15 19 0,24-27-141,1 0-1,0 0 1,0 0 0,0 1-1,1 0 1,0-1 0,0 1 0,1 0-1,-1 0 1,1 0 0,0 0-1,1 0 1,-1 0 0,1 0-1,1 0 1,-1 1 0,1-1 0,0 0-1,0 0 1,1-1 0,0 1-1,0 0 1,0 0 0,1-1-1,5 10 1,1 0 21,0 0-1,2-1 1,0 1-1,0-2 1,1 0-1,1 0 1,0-1-1,0-1 1,1 0-1,1-1 1,30 16-1,-25-17 17,0-1 1,1-1-1,-1 0 0,1-2 1,1 0-1,-1-2 0,1 0 1,0-2-1,30 0 0,-22-2 38,132-9 454,-137 7-459,1-1 1,-1-1 0,0-1-1,28-11 1,-30 6-17,-18 8-70,0 1 0,-1-1 0,1 1 0,0 1 0,0-1 0,1 1-1,6-2 1,-10 4-9,0-1-1,0 0 1,0 0-1,0 1 1,0-1-1,0 1 1,0 0-1,0 0 1,0-1-1,-1 1 1,1 0-1,0 1 0,0-1 1,-1 0-1,1 0 1,-1 1-1,1-1 1,-1 1-1,0-1 1,0 1-1,0-1 1,1 1-1,-1 0 1,0 2-1,11 15 40,-1-1 0,2 0 0,21 23-1,-26-34-18,0 1-1,0-1 0,1-1 0,-1 1 0,2-1 0,-1-1 0,1 0 0,19 7 0,-2-3 24,1-1-1,1-2 1,-1-1-1,1-1 1,0-2-1,0-1 1,0-1-1,37-4 1,-44 1-11,0 0 0,-1-2 1,1-1-1,-1 0 0,-1-1 1,1-2-1,-1 0 0,0-1 0,-1 0 1,-1-2-1,27-21 0,-37 26-15,-1 0-1,1 0 1,-2-1 0,1 1-1,-1-2 1,0 1-1,0-1 1,-1 0-1,-1 0 1,1 0-1,-1-1 1,-1 0-1,0 1 1,0-1 0,1-18-1,-3 19-13,-1 0 0,0-1 0,-1 1 0,0 0 0,-1 0-1,0-1 1,0 1 0,-1 0 0,0 1 0,0-1 0,-1 0 0,0 1 0,-1 0 0,0 0 0,0 0-1,-12-13 1,0 4-7,-1 2 0,0-1 0,-1 2 0,0 1 0,-1 0 0,0 1 0,-1 1 0,-1 1 0,0 1-1,0 1 1,0 1 0,-1 1 0,0 1 0,-1 1 0,-33-2 0,19 4-20,0 2 0,1 1 0,-1 1 0,1 3 0,-1 1 0,1 1 0,1 2 0,0 2 0,-35 15 0,57-19-8,0-1 1,1 2-1,0 0 1,1 0-1,-1 2 1,-20 20-1,30-28-39,0 1 0,0 0 0,1-1 0,-1 1 0,1 1 0,0-1-1,0 0 1,0 1 0,0-1 0,1 1 0,-1-1 0,1 1 0,0 0 0,0-1 0,0 1 0,0 0 0,1 0 0,0 0 0,0 0 0,0 0 0,0 0-1,0-1 1,1 1 0,0 0 0,0 0 0,0 0 0,0-1 0,0 1 0,1 0 0,-1-1 0,4 5 0,3 1-359,0 1 0,0-2 0,1 1 0,0-1 0,1 0 0,0-1 0,0 0 0,0-1 0,1 0 0,0 0 0,0-1 0,1-1 0,-1 0 0,1 0 0,23 3 0,76 7-2029</inkml:trace>
</inkml:ink>
</file>

<file path=ppt/ink/ink3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2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2560,'44'12'7957,"-19"-7"-7620,1 0 0,0-2 0,40 1 0,-1 0 491,27 4 1007,149-5-1,-235-3-1739,0 0 1,0-1-1,0 1 0,0-1 1,0 0-1,0-1 0,0 1 0,0-1 1,0-1-1,0 1 0,-1-1 1,1 0-1,-1 0 0,8-7 0,-12 9-59,-1 0 0,1 0 0,-1-1 0,0 1 0,0 0 0,0-1-1,0 1 1,0 0 0,0-1 0,0 1 0,0 0 0,0 0-1,0-1 1,-1 1 0,1 0 0,-1-1 0,1 1 0,-1 0-1,1 0 1,-1 0 0,0 0 0,1-1 0,-1 1 0,0 0-1,0 0 1,0 0 0,0 1 0,-2-3 0,-32-27 482,26 25-475,-1 0 1,1 1-1,-1 1 0,0-1 1,0 2-1,-1-1 0,1 2 1,0-1-1,-1 1 1,1 1-1,-1 0 0,0 0 1,1 1-1,0 0 1,-12 4-1,8-3-37,2 2 0,-1-1 0,0 1 0,1 1 1,0 0-1,0 1 0,0 1 0,0 0 0,1 0 0,1 1 1,-19 17-1,23-18 5,0 1 0,0 1-1,1-1 1,0 1 0,1 0 0,0 0 0,0 0 0,1 1 0,0 0 0,0-1 0,1 1-1,1 0 1,0 0 0,0 0 0,1 0 0,0 0 0,1 0 0,0 0 0,0 0 0,1 0 0,1-1-1,3 13 1,1-2 54,1 0-1,0-1 1,1 1-1,1-2 1,1 0 0,1 0-1,0-1 1,2 0-1,23 23 1,-25-29-75,0-1 1,0 0-1,1-1 1,0-1-1,0 0 1,1 0-1,0-2 1,1 1 0,-1-2-1,1 0 1,0-1-1,19 3 1,-16-5-512,0-1 1,0-1 0,0 0 0,0-2 0,0 0 0,-1-1-1,1 0 1,-1-2 0,0 0 0,20-8 0,24-13-2083,-5 7 22</inkml:trace>
</inkml:ink>
</file>

<file path=ppt/ink/ink3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2.9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97 4352,'0'0'30,"0"0"0,0 0 0,0 0 0,0 0 0,0-1 0,0 1 0,0 0 1,0 0-1,0 0 0,0 0 0,0-1 0,0 1 0,0 0 0,0 0 0,0 0 0,0 0 0,1-1 0,-1 1 1,0 0-1,0 0 0,0 0 0,0 0 0,0 0 0,0 0 0,1-1 0,-1 1 0,0 0 0,0 0 0,0 0 0,0 0 1,0 0-1,1 0 0,-1 0 0,0 0 0,0 0 0,0 0 0,1 0 0,-1 0 0,0 0 0,0 0 0,0 0 0,0 0 1,1 0-1,-1 0 0,0 0 0,0 0 0,0 0 0,0 0 0,1 0 0,-1 0 0,0 0 0,0 0 0,0 0 1,23 2 1653,30 5 767,-15 1-1743,7 1-261,1-1 0,1-2 0,-1-2 1,57-3-1,-63-4 43,1-2 1,-1-2 0,0-1-1,71-26 1,-108 32-436,0 1-1,1-1 1,-1 1 0,0-1 0,0 0-1,0 0 1,0 0 0,0-1-1,0 1 1,-1-1 0,5-5 0,-7 8-38,1-1 0,-1 0 0,0 0 0,1 0 0,-1 0 0,0 0 0,0 0 0,0 0 0,0 0 0,0 0 0,0 0 1,0 0-1,0 0 0,0 0 0,0 1 0,0-1 0,0 0 0,-1 0 0,1 0 0,0 0 0,-1 0 0,1 0 0,-1 0 0,1 1 0,-1-1 1,1 0-1,-1 0 0,0 1 0,1-1 0,-1 0 0,0 1 0,0-1 0,1 0 0,-1 1 0,0-1 0,0 1 0,0 0 0,0-1 0,0 1 1,0 0-1,1-1 0,-1 1 0,-2 0 0,-7-4 77,0 1 0,0 0 0,-1 0 0,1 1 1,-1 1-1,0 0 0,1 0 0,-1 1 0,0 0 0,1 1 0,-12 2 1,15-2-62,0 1 0,0 0 0,0 0 0,0 0 1,1 1-1,-1 0 0,1 0 0,0 0 1,0 1-1,0 0 0,0 0 0,1 1 1,0 0-1,0 0 0,0 0 0,0 0 1,-4 8-1,2-3-3,1 1-1,1 0 1,-1 0 0,2 1 0,0 0-1,0-1 1,1 1 0,-2 14-1,4-18-16,1 0 0,0 0 0,1 0 0,-1 0 0,2 0 0,-1-1 0,1 1 0,0 0-1,1 0 1,-1-1 0,2 0 0,-1 1 0,5 6 0,-2-3 8,0 0 0,1-1 1,0 0-1,1 0 0,0 0 1,1-1-1,0 0 0,0-1 1,1 0-1,0 0 0,0-1 1,0-1-1,1 0 0,0 0 1,1-1-1,14 5 0,-5-5 2,0 0-1,0-2 1,1 0 0,-1-2-1,1 0 1,-1-1-1,1-2 1,-1 0-1,0-1 1,27-7-1,-21 2-82,0-1 0,0-1-1,-1-2 1,-1 0 0,0-2-1,0-1 1,28-22 0,-1-15-399,-48 48 380,-1 0 0,0 0 0,0 0 0,-1 0 0,1-1-1,-1 1 1,0-1 0,0 1 0,0-1 0,-1 0 0,2-10 0,-3 15 68,0-1 0,0 1 0,0 0 0,0-1 0,0 1 0,0 0 0,-1-1 0,1 1 0,0 0 0,0-1 0,0 1 0,-1 0 0,1-1 0,0 1 0,0 0 0,-1-1 0,1 1 0,0 0 0,-1 0 0,1-1 0,0 1 0,-1 0 0,1 0 0,0 0 0,-1-1 0,1 1 0,-1 0 0,1 0 0,0 0 0,-1 0 0,1 0 0,-1 0 0,1 0 0,0 0 0,-1 0 1,1 0-1,-1 0 0,1 0 0,0 0 0,-1 0 0,1 0 0,0 1 0,-1-1 0,1 0 0,-1 0 0,1 0 0,0 1 0,-1-1 0,1 0 0,0 0 0,0 1 0,-1-1 0,1 0 0,0 1 0,0-1 0,-1 0 0,1 1 0,0-1 0,0 0 0,0 1 0,-1-1 0,1 0 0,0 1 0,0-1 0,0 1 0,0-1 0,0 1 0,-3 5 19,1 0 0,0 0 0,1 0 0,-1 0 0,1 0 0,0 1 0,0-1 0,1 0 0,0 1 0,0-1-1,1 0 1,0 0 0,0 1 0,0-1 0,4 10 0,4 10 43,1 0 1,17 31-1,-15-32 9,-6-12-111,1-1-1,0 1 1,1-2-1,0 1 1,1-1-1,0-1 1,16 15-1,-21-22-179,-1 0-1,1 0 1,-1-1 0,1 1-1,0-1 1,0 0 0,0 0-1,0 0 1,0 0 0,0-1-1,0 0 1,1 0-1,-1 0 1,1 0 0,-1-1-1,0 1 1,1-1 0,-1-1-1,1 1 1,-1 0 0,1-1-1,-1 0 1,0 0-1,1 0 1,-1-1 0,0 1-1,5-4 1,17-14-1966</inkml:trace>
</inkml:ink>
</file>

<file path=ppt/ink/ink3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3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8064,'-3'6'3968,"22"19"-10624,-14-8 8320,-5-2-3328,-5-10 0</inkml:trace>
</inkml:ink>
</file>

<file path=ppt/ink/ink3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3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578 23 3456,'0'-1'124,"0"0"0,0 0 0,0 0 0,-1 0 0,1 0-1,0 0 1,-1 0 0,1 0 0,-1 0 0,1 0 0,-1 0 0,1 1 0,-1-1 0,1 0 0,-1 0 0,0 0 0,0 1 0,1-1 0,-1 0 0,0 1-1,0-1 1,0 1 0,0-1 0,0 1 0,0-1 0,0 1 0,0 0 0,0-1 0,0 1 0,0 0 0,0 0 0,0 0 0,0 0 0,0 0-1,0 0 1,0 0 0,-1 0 0,-56 7 1565,35-3-1645,-40 4 294,1 3 0,1 3 0,0 2-1,0 3 1,-59 28 0,118-46-324,-1 0 0,0 0 1,0 1-1,1-1 0,-1 1 0,1-1 1,-1 1-1,1 0 0,0 0 0,0 1 0,0-1 1,0 0-1,0 0 0,0 1 0,1 0 1,-1-1-1,-1 4 0,3-4-6,1 0 1,-1-1-1,0 1 0,1 0 0,-1-1 1,1 1-1,-1-1 0,1 1 0,0 0 1,0-1-1,-1 1 0,1-1 0,0 0 1,0 1-1,1-1 0,-1 0 0,0 0 1,0 1-1,1-1 0,-1 0 0,0 0 1,1-1-1,-1 1 0,1 0 0,0 0 1,-1-1-1,1 1 0,-1-1 0,1 1 1,2-1-1,17 7 76,1-1 1,0-1-1,0-2 0,0 0 0,44 0 1,-22-1 28,117 4 205,129 9 391,-248-10-582,0 2 0,-1 2 1,0 1-1,69 28 1,-101-34-76,-1 0 0,1 0 0,-1 1 0,0 0 0,-1 1 0,1-1 0,-1 2 0,0-1 0,0 1 0,-1 0 0,7 9 1,-11-13-26,0 1 1,-1-1 0,1 1-1,0-1 1,-1 1 0,0 0 0,0 0-1,0-1 1,0 1 0,-1 0 0,1 0-1,-1 0 1,0 0 0,0 0 0,-1 0-1,1-1 1,-1 1 0,0 0-1,0 0 1,0 0 0,0-1 0,-1 1-1,1-1 1,-1 1 0,0-1 0,0 1-1,0-1 1,-5 5 0,-1 2 74,-1-1 1,0-1-1,-1 1 1,0-2-1,0 1 1,-1-1-1,0-1 1,0 0-1,-16 6 1,-14 3 284,-57 14 0,70-22-288,-211 48 895,194-48-1120,0-1 0,0-3 1,-62-3-1,106 0 41,-28-4-1709,29 5 1670,-1-1-1,0 0 0,1 0 0,-1-1 0,1 1 0,-1 0 0,0 0 0,1 0 0,-1 0 0,0-1 0,1 1 1,-1 0-1,1 0 0,-1-1 0,0 1 0,1-1 0,-1 1 0,1 0 0,-1-1 0,1 1 0,0-1 0,-1 1 1,1-1-1,-1 1 0,1-1 0,0 1 0,-1-1 0,1 0 0,0 1 0,0-1 0,-1 0 0,1 1 0,0-1 1,0 0-1,5-11-2307</inkml:trace>
</inkml:ink>
</file>

<file path=ppt/ink/ink3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4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6 4352,'0'-1'34,"0"1"0,0 0 0,1 0 0,-1-1 0,0 1 0,0 0 0,1-1 0,-1 1 0,0 0 0,0 0 0,1-1 0,-1 1 0,0 0 0,1 0 0,-1 0-1,0 0 1,1-1 0,-1 1 0,0 0 0,1 0 0,-1 0 0,0 0 0,1 0 0,-1 0 0,1 0 0,-1 0 0,0 0 0,1 0 0,-1 0 0,0 0 0,1 0 0,-1 0 0,0 0 0,1 0 0,-1 1 0,0-1 0,1 0 0,-1 0 0,0 0 0,1 1 0,-1-1 0,0 0 0,0 0 0,1 0 0,-1 1 0,19 23 1220,-12-11-801,0 0 0,-2 0 0,7 18 0,-5 2-356,0 0 0,-3 1-1,0 0 1,-2 40 0,-14 142 80,6-134-177,-54 859 1280,58-921-1358,3-10-181,-2 0 1,1 0-1,-2 0 1,1 0-1,-1 0 0,-1-1 1,1 1-1,-2 0 1,1-1-1,-9 14 1,12-23 219,0 1 0,0-1 0,0 0 0,0 0 0,-1 1 0,1-1 0,0 0 1,0 1-1,0-1 0,-1 0 0,1 0 0,0 0 0,0 1 0,-1-1 0,1 0 0,0 0 0,-1 0 1,1 0-1,0 0 0,-1 1 0,1-1 0,0 0 0,-1 0 0,1 0 0,0 0 0,-1 0 0,1 0 1,0 0-1,-1 0 0,1 0 0,0 0 0,-1 0 0,1-1 0,-10-12-1262</inkml:trace>
</inkml:ink>
</file>

<file path=ppt/ink/ink3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4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89 4736,'21'-12'399,"0"0"1,1 2-1,0 0 1,1 2-1,25-7 1,-11 8 1019,1 1 1,62-2 0,-62 7-1288,-1 2 0,1 2 0,55 10 0,-72-9-83,1 2 0,-1 0-1,0 1 1,-1 1-1,0 1 1,0 1-1,26 17 1,-41-23-10,1 1-1,-1-1 1,1 1-1,-1 0 1,0 0-1,-1 0 1,0 1 0,1 0-1,-2 0 1,1 0-1,-1 0 1,0 0-1,0 1 1,-1 0 0,1-1-1,-2 1 1,1 0-1,-1 0 1,1 7-1,-2-5 21,0 0-1,-1 0 0,0 0 0,-1 0 0,0-1 0,0 1 0,0-1 0,-1 1 0,-1-1 0,1 0 0,-1 0 0,-1 0 0,0-1 0,-8 11 1,-4 2 39,0 0 0,-1-2 1,-2 0-1,1-1 0,-2-1 0,0-1 1,-1-1-1,-1-1 0,0 0 1,-1-2-1,0-1 0,0-1 1,-1-1-1,0-1 0,-1-1 1,1-2-1,-1 0 0,0-2 1,0 0-1,0-2 0,0-1 1,-47-8-1,62 7-105,1-1 1,0 0-1,-1-1 1,1 1-1,1-2 0,-19-10 1,26 14-46,1 0 1,-1 0-1,0 0 0,1 0 1,-1 0-1,1 0 1,-1-1-1,1 1 0,0 0 1,-1-1-1,1 1 1,0-1-1,0 1 0,0-1 1,0 0-1,0 1 1,0-1-1,1 0 0,-1 0 1,1 0-1,-1 0 1,1 0-1,0 1 0,-1-1 1,1 0-1,0 0 1,0 0-1,0 0 0,1 0 1,-1 0-1,0 0 1,1 0-1,-1 1 1,1-1-1,0 0 0,-1 0 1,1 0-1,0 1 1,0-1-1,0 1 0,0-1 1,1 0-1,-1 1 1,2-2-1,4-3-499,1-1 0,-1 2 0,1-1 0,16-7 0,-15 8-22,22-13-1368</inkml:trace>
</inkml:ink>
</file>

<file path=ppt/ink/ink3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5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166 404 4352,'0'1'121,"0"1"0,0-1 0,0 0-1,0 0 1,0 0 0,0 1 0,1-1 0,-1 0 0,0 0 0,1 0 0,-1 0 0,1 1 0,-1-1-1,1 0 1,-1 0 0,1 0 0,0 0 0,0 0 0,1 1 0,25 26 2151,-8-7-1266,-14-16-903,0-1-1,0 1 1,0-1 0,0 0 0,1 0 0,-1-1 0,1 1-1,0-1 1,0-1 0,0 1 0,1-1 0,9 2 0,6 2 112,0-2 1,36 2 0,-12-3 132,0-2 0,0-2 0,0-2 0,55-11 1,-84 10-272,0-1 0,0 0 0,0-1 0,-1-1 0,0-1 0,17-10 0,-24 12-43,0 0 0,-1-1 0,0 0 0,0 0 0,-1-1 0,0 0 0,0 0 0,-1 0 0,0-1 0,0 0 0,5-13 0,-8 15-25,0 0 0,0-1 0,-1 1 1,0-1-1,0 1 0,-1-1 0,0 0 1,0 0-1,-1 0 0,0 0 0,0 1 1,-1-1-1,0 0 0,0 0 0,-4-11 1,1 9 4,0 0 1,-1 1-1,0-1 1,-1 1 0,0 0-1,0 1 1,-1-1 0,0 1-1,0 0 1,-12-9 0,0 2 18,-1 1 0,-1 1 0,0 1 0,0 1 0,-1 0 0,-1 2 0,1 0 0,-2 2 0,-39-8 1,28 10-6,0 2 1,-1 1-1,1 1 1,-1 3 0,1 0-1,-42 10 1,54-8-36,0 2 1,0 0-1,1 1 1,0 2-1,1 0 1,0 1-1,0 1 0,1 1 1,1 1-1,-24 20 1,39-29-73,0-1 0,0 1 0,1 0 0,-1 0 0,1 0 0,0 0 0,0 1 0,0-1 0,1 1 0,0 0 0,-1 0 0,2 0 0,-1 0 0,1 0 0,-1 0 0,1 0 0,1 0 0,-1 1 0,1-1 0,0 0 0,1 6 0,0-4-118,1-1 1,0 1-1,1 0 0,-1-1 0,1 1 1,1-1-1,-1 0 0,1 0 0,0 0 1,1 0-1,-1-1 0,1 0 1,0 0-1,0 0 0,10 6 0,-3-2-182,0-1-1,1 0 0,0-1 0,24 9 1,79 16-1541</inkml:trace>
</inkml:ink>
</file>

<file path=ppt/ink/ink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5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1 302 3328,'36'35'6680,"-10"-11"-6524,0-2-1,37 25 0,-41-35 44,1 0 0,0-2-1,1 0 1,0-2-1,1-1 1,-1 0-1,1-2 1,43 3 0,-56-7-113,0 0 1,1-1-1,-1-1 1,0 0-1,0-1 1,0 0 0,0-1-1,0 0 1,-1-1-1,1 0 1,-1-1-1,0 0 1,0-1 0,-1 0-1,1-1 1,-1 0-1,-1-1 1,0 0-1,0 0 1,10-13 0,-13 14-37,0 0 0,-1 0 0,-1-1 0,1 0 0,-1 0 0,-1 0 0,1-1 0,-1 1 0,-1-1 0,1 0 0,-2 0 0,1 0 0,-1 0 0,-1 0 1,1 0-1,-1 0 0,-1 0 0,0 0 0,0 0 0,-1 0 0,0 0 0,-4-8 0,2 5-27,-2 0-1,1 1 1,-2 0 0,1 1 0,-1-1-1,-1 1 1,0 0 0,-1 1-1,1 0 1,-2 0 0,1 1-1,-1 0 1,-1 1 0,1 0-1,-12-5 1,2 3-21,0 1 0,0 1 0,0 0 0,-1 2 0,0 0 0,0 2 0,-1 0 0,1 1 0,-1 2 0,-21 1 0,29-1-25,0 2 1,0-1-1,0 2 1,0 0-1,0 0 0,1 2 1,-1 0-1,1 0 0,0 1 1,1 0-1,0 1 1,0 1-1,0 0 0,1 1 1,0 0-1,-11 12 1,19-18-1,0 0-1,0 1 1,0-1 0,0 1 0,1 0 0,-1 0 0,1 0 0,0 0 0,0 0 0,1 1 0,-1-1 0,1 0 0,0 1 0,0-1 0,1 1 0,-1-1 0,1 1 0,0 0 0,0-1 0,0 1 0,1-1 0,0 1 0,0-1 0,0 1 0,0-1 0,1 0 0,-1 1 0,1-1 0,0 0 0,1 0 0,-1 0 0,1 0 0,-1-1 0,1 1 0,0-1-1,4 4 1,4 2-202,-1 0 0,2 0 0,-1-1 0,1-1 0,1 0 0,-1 0 0,1-1 0,0-1 0,0 0 0,24 5 0,40 2-1439,-6-4-128</inkml:trace>
</inkml:ink>
</file>

<file path=ppt/ink/ink3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5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127 227 3200,'-3'-15'1667,"4"20"815,-4 33-765,-92 351 6368,95-388-8055,0-1-1,0 1 0,0-1 0,0 0 0,0 1 0,0-1 0,0 1 1,0-1-1,0 1 0,0-1 0,0 0 0,0 1 0,0-1 0,-1 1 1,1-1-1,0 0 0,0 1 0,0-1 0,0 1 0,-1-1 0,1 0 1,0 1-1,-1-1 0,1 0 0,0 1 0,-1-1 0,1 0 0,0 0 1,-1 1-1,1-1 0,0 0 0,-1 0 0,1 0 0,-1 0 0,1 1 1,-1-1-1,-5-17 523,0-30-135,1-13-205,3 1 0,9-85-1,-5 123-212,1 1-1,2 0 1,0 0-1,1 1 1,1-1-1,0 1 1,2 1-1,0 0 1,1 0 0,22-30-1,-23 37-22,1-1 1,0 2-1,20-18 0,-26 25 23,1 0 1,0-1-1,1 2 0,-1-1 0,0 1 0,1-1 0,0 2 0,-1-1 0,1 0 0,0 1 0,0 0 0,6 0 0,7 1-8,0 1 1,0 1-1,1 1 0,-1 0 0,-1 2 0,1 0 0,-1 1 0,1 1 0,-2 0 0,1 1 0,22 15 0,-19-10 47,-2 1 0,0 0 0,-1 1 0,0 1 0,-1 1 0,-1 0 0,-1 1 0,25 38 0,-35-48-18,-1 0 0,0 0-1,-1 1 1,0-1 0,0 1 0,0 0-1,-1 0 1,-1 0 0,0 0 0,0 0-1,0 0 1,-1 0 0,-1 0 0,0 0-1,0 0 1,0 0 0,-1 0 0,-1 0-1,0 0 1,0-1 0,0 1 0,-1-1-1,0 0 1,-1 0 0,0 0 0,-7 8-1,-3 7 59,13-18-107,0-1-1,0 0 1,0 0-1,-1 0 1,0-1 0,0 1-1,0 0 1,0-1 0,0 0-1,-1 0 1,0 0 0,1 0-1,-1 0 1,-5 2 0,9-5-43,-1 0 0,0 0 0,1 0 0,-1 0 0,0 0 0,1 1 0,-1-1 0,0 0 0,1-1 0,-1 1 0,0 0 0,1 0 0,-1 0 0,0 0 0,1 0 0,-1-1 0,0 1 0,1 0 1,-1 0-1,0-1 0,1 1 0,-1-1 0,1 1 0,-1-1 0,1 1 0,-1 0 0,1-1 0,-1 0 0,1 1 0,-1-1 0,1 1 0,0-1 0,-1 1 0,1-1 0,0 0 0,0 1 0,-1-1 0,1 0 0,0 1 0,0-1 0,0 0 0,0 1 0,0-1 1,0 0-1,0 0 0,0 1 0,0-1 0,0 0 0,0 1 0,1-1 0,-1-1 0,1-1-280,0-1-1,0 1 1,0-1 0,1 1 0,-1 0 0,1-1-1,0 1 1,3-5 0,38-26-3107,-19 17 1798,13-16-920</inkml:trace>
</inkml:ink>
</file>

<file path=ppt/ink/ink3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6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274 334 5376,'-1'1'66,"0"1"1,1 0-1,-1 0 0,1 0 1,-1 0-1,1 0 1,0-1-1,0 1 0,0 0 1,0 0-1,0 0 1,0 0-1,0 0 0,1 0 1,-1 0-1,0 0 1,1-1-1,0 1 0,0 0 1,-1 0-1,1-1 1,0 1-1,0 0 0,0-1 1,2 2-1,-1 1 234,6 10 2,-1-1-1,2 0 1,0-1-1,0 0 0,1 0 1,1-1-1,-1-1 0,2 0 1,0 0-1,0-1 1,0 0-1,1-1 0,1-1 1,-1 0-1,1-1 0,0 0 1,1-1-1,-1-1 1,30 5-1,-25-6-192,1 0-1,-1-2 1,1 0 0,0-2 0,-1 0-1,1-1 1,-1-1 0,1-1 0,-1 0-1,0-2 1,0 0 0,-1-1-1,0-1 1,33-19 0,-45 23-90,0 0 0,0-1 0,0 1-1,0-1 1,-1 0 0,0 0 0,0-1 0,-1 0 0,1 0 0,-1 0 0,0 0 0,-1-1 0,0 1-1,0-1 1,0 0 0,-1 0 0,0 0 0,0 0 0,-1 0 0,1-1 0,-2 1 0,1 0-1,-1-1 1,0 1 0,-1 0 0,0-1 0,0 1 0,0 0 0,-1 0 0,0 0 0,0 0 0,-1 0-1,0 0 1,-5-7 0,-6-7-3,0 1-1,-2 1 1,-1 0-1,0 1 1,-1 1-1,-1 0 0,0 2 1,-1 0-1,-1 1 1,-1 1-1,1 1 1,-2 2-1,0 0 1,-39-12-1,30 12-11,-1 2 0,1 1 1,-2 2-1,1 1 0,0 1 0,-1 2 0,1 2 0,-1 1 0,1 1 0,-47 11 1,65-10-42,1 1 0,0 0 1,0 1-1,1 0 1,-1 1-1,1 1 1,1 0-1,-1 1 1,-18 18-1,27-25-25,1 1-1,0 0 0,1 1 0,-1-1 0,1 0 0,-1 1 0,1 0 1,0-1-1,0 1 0,1 0 0,-1 0 0,1 0 0,0 0 1,0 0-1,0 1 0,0-1 0,1 0 0,0 0 0,0 1 1,0-1-1,0 0 0,1 0 0,-1 0 0,1 1 0,0-1 1,0 0-1,1 0 0,-1 0 0,1 0 0,0-1 0,0 1 0,0 0 1,1-1-1,-1 1 0,1-1 0,0 0 0,0 0 0,5 4 1,2 2-267,0 0 0,1 0 0,0-1 0,0-1 0,1 0 0,0 0 0,1-1 0,19 6 1,-1-2-478,1-2 1,49 7 0,56-2-1115</inkml:trace>
</inkml:ink>
</file>

<file path=ppt/ink/ink3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6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49 4736,'6'-31'1082,"-2"13"-475,-3 34-504,6 33 2651,-2-8-2735,-9 26 414,-2 0 0,-4-1 0,-30 108 0,0 2 331,-62 262 1504,9-43-525,81-337-1491,3 1 0,2 0 1,3 0-1,2 0 1,8 75-1,-5-127-287,0-1-1,1 1 1,0-1-1,0 1 1,0-1-1,1 0 0,0 0 1,5 7-1,-8-12-1,1 0 0,-1-1 0,1 1 0,-1 0 0,1-1-1,-1 1 1,1 0 0,0-1 0,-1 1 0,1-1 0,0 1-1,0-1 1,-1 1 0,1-1 0,0 0 0,0 1 0,0-1-1,0 0 1,-1 0 0,1 0 0,0 0 0,0 1-1,0-1 1,0 0 0,1-1 0,-1 1-65,1-1 1,-1 0-1,1 0 1,-1 0-1,1-1 0,-1 1 1,1 0-1,-1-1 1,0 1-1,0 0 1,0-1-1,0 1 0,0-1 1,0 0-1,0 1 1,0-1-1,0-2 1,19-53-3739,-7 29 1536</inkml:trace>
</inkml:ink>
</file>

<file path=ppt/ink/ink3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7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33 340 5248,'2'5'325,"0"0"0,1 1 1,-1-1-1,1 0 0,0 0 0,0-1 1,1 1-1,-1-1 0,1 1 0,0-1 0,0 0 1,1 0-1,-1-1 0,1 1 0,0-1 1,-1 0-1,2-1 0,-1 1 0,10 3 1,14 4 881,0 0 1,48 7-1,-43-10-1606,-8-1 523,-1-1 0,1-1 0,0-1 0,0-2 0,0 0 0,0-2 0,0-1 0,0-1 1,-1-1-1,28-8 0,-45 9-73,0-1 0,0 0 1,-1 0-1,1-1 0,-1 0 1,0 0-1,-1-1 0,1 0 1,-1 0-1,0 0 0,-1-1 0,1 0 1,4-8-1,-3 3-24,-1 1-1,0-1 1,-1 0 0,-1-1 0,0 1-1,0-1 1,-1 1 0,2-23-1,-4 24-14,-1-1 0,0 1-1,0 0 1,-1-1 0,-1 1 0,0 0-1,0 0 1,-1 0 0,0 0 0,-6-11-1,6 15 13,-1 1 0,1-1 0,-2 1 0,1 0 0,-1 0 0,0 0 1,0 0-1,0 1 0,-1 0 0,0 0 0,0 0 0,0 1 0,0 0 0,-1 0 0,-11-4 0,-1 1 69,-1 2 0,1 0 0,-1 1 0,1 1 0,-1 1 0,0 1 0,0 1 1,0 0-1,0 1 0,0 2 0,0 0 0,0 1 0,1 0 0,0 2 0,0 1 0,-30 14 0,31-13 84,0 2 0,1 0-1,0 1 1,0 1 0,1 1 0,1 0-1,0 1 1,1 0 0,0 1-1,1 1 1,1 0 0,1 1 0,0 0-1,1 0 1,1 1 0,-12 34-1,17-38-55,0 1-1,2 0 1,-1 0-1,2 0 1,0 0-1,1 0 1,0 0-1,1 0 1,1 0-1,6 25 1,-5-29-114,1 1 1,0-1-1,1 0 1,0 0-1,0 0 0,1 0 1,1-1-1,0 0 1,0-1-1,1 1 0,0-2 1,0 1-1,17 12 1,-8-10-363,0-1 0,0 0 1,1-2-1,1 0 1,-1-1-1,1 0 0,1-2 1,33 6-1,-7-6-1525,0-1 0,77-4 0,-20-4-1085</inkml:trace>
</inkml:ink>
</file>

<file path=ppt/ink/ink3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7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140 367 3584,'5'7'3672,"10"20"-50,-9-17-3438,0-1 1,1 1-1,0-2 0,1 1 0,-1-1 0,2 0 0,8 7 1,-1-5-57,1 0 0,0-2 0,0 0 0,1-1 0,0 0 0,0-2 0,0 0 0,1-1 0,0-1 0,0 0 0,0-2 0,0 0 0,0-1 0,0-1 0,0-1 0,-1-1 0,1 0 0,31-11 0,-32 9-57,-1-2 0,1 0 0,-1-2 0,-1 1 1,1-2-1,-2 0 0,1-1 0,-1-1 0,13-14 1,-20 19-53,0-1 1,-1 0 0,-1 0-1,1-1 1,-1 0 0,-1 0-1,0 0 1,0-1 0,-1 0 0,0 0-1,0 0 1,-1 0 0,-1 0-1,0-1 1,0 1 0,-1-1-1,0-13 1,-2 16-21,-1-1-1,1 1 1,-2 0-1,1 0 1,-1 0 0,0 0-1,-1 1 1,0-1-1,0 1 1,-1 0-1,0 0 1,0 0-1,0 1 1,-1 0-1,0 0 1,0 0 0,-9-5-1,-1-1-12,0 1-1,0 0 0,-1 2 1,-1 0-1,0 1 1,-25-9-1,6 9-43,1 1-1,-1 1 0,0 3 1,-1 1-1,1 1 0,0 2 1,-55 9-1,71-7 27,1 1 0,-1 1 1,1 1-1,0 1 0,1 1 0,0 0 0,0 2 1,-29 18-1,42-24-7,0 0 1,1 0-1,-1 1 0,1 0 0,0 0 1,0 0-1,0 1 0,1-1 1,0 1-1,0 0 0,0 1 1,1-1-1,0 0 0,0 1 1,1 0-1,-1 0 0,2 0 1,-1 0-1,1 0 0,0 0 0,0 0 1,1 0-1,0 0 0,0 0 1,1 1-1,0-1 0,0 0 1,3 8-1,0-4-143,1 0 0,0-1 0,1 1 0,0-1-1,0-1 1,1 1 0,1-1 0,0 0 0,0-1 0,0 0 0,1 0 0,0-1 0,1 0 0,0 0 0,0-1-1,20 9 1,9 2-745,0-2 0,0-2-1,56 12 1,6-3-865</inkml:trace>
</inkml:ink>
</file>

<file path=ppt/ink/ink3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8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60 3712,'-22'-54'1344,"17"49"-1012,4 12 601,3 17 247,-2-22-1385,12 498 2803,-13-228-1335,6-37-111,-40 369 0,33-589-1128,1-8-109,-1 1-1,1-1 1,0 1-1,1-1 0,0 1 1,0 0-1,1-1 0,0 1 1,0-1-1,3 12 1,-3-18-10,0 0 0,-1-1 0,1 1 1,0 0-1,0 0 0,0-1 0,0 1 0,0-1 1,0 1-1,-1 0 0,1-1 0,1 0 1,-1 1-1,0-1 0,0 0 0,0 1 0,0-1 1,0 0-1,0 0 0,0 0 0,0 0 1,0 0-1,0 0 0,0 0 0,1 0 0,-1-1 1,0 1-1,0 0 0,0-1 0,0 1 1,0 0-1,0-1 0,0 0 0,0 1 0,-1-1 1,1 1-1,1-2 0,1 0-122,21-9-1468</inkml:trace>
</inkml:ink>
</file>

<file path=ppt/ink/ink3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8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44 280 4352,'-13'18'2176,"13"10"-2560,0-11 3712,0 8-3328,0 13 0,0-4 0,4 7 128,1-8-256,5-3 0,11-5-1024,3-8 0</inkml:trace>
  <inkml:trace contextRef="#ctx0" brushRef="#br0" timeOffset="1">59 0 7680,'-59'21'3840,"78"-8"-7808,-7-13 7424,1 17-6144,8 8 0</inkml:trace>
</inkml:ink>
</file>

<file path=ppt/ink/ink3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9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203 281 2048,'-11'13'2013,"10"-13"-1843,0 1 0,0 0 0,0 0 1,0 0-1,1-1 0,-1 1 0,0 0 1,0 0-1,0 1 0,1-1 0,-1 0 1,0 0-1,1 0 0,-1 0 0,1 0 1,0 1-1,-1 0 0,-2 12 39,0 0 1,1 0-1,0 0 0,1 0 0,1 0 1,0 0-1,1 0 0,1 0 1,0 0-1,6 20 0,-6-25-81,2-1 0,-1 0 0,1 0 1,0 0-1,1 0 0,0 0 0,0-1 0,1 0 0,0 0 0,0 0 0,0-1 0,1 0 0,0 0 1,0-1-1,1 0 0,-1 0 0,17 7 0,-10-7-3,0-1 0,1 0 0,-1 0 0,1-2 0,0 0 0,0 0 1,0-2-1,18 0 0,-6-2 79,-1-1-1,1-1 1,45-13 0,-49 9-104,-1 0-1,0-2 0,0 0 1,-1-1-1,-1-1 0,0-1 1,0-1-1,-1-1 1,30-30-1,-43 38-87,1 0-1,-1 0 1,-1-1 0,1 0 0,-1 0-1,-1 0 1,0 0 0,0-1 0,0 1-1,-1-1 1,0 0 0,-1 0 0,0 0-1,0-1 1,-1 1 0,-1 0 0,1-1-1,-1 1 1,-1-1 0,0 1 0,0 0-1,-1 0 1,0-1 0,0 1 0,-1 0-1,-1 1 1,-6-14 0,2 8-14,-1 1 1,0 0 0,-1 0-1,0 1 1,-1 1-1,-1 0 1,0 0 0,0 1-1,-1 1 1,0 0-1,0 1 1,-1 0-1,0 1 1,-18-6 0,4 3-36,0 0 0,-1 2 1,-1 2-1,1 0 1,-1 2-1,-51-1 1,31 5-41,-1 1 0,1 3 0,0 3 0,-69 16 1,109-20 55,1 0 0,0 1 0,0 0 0,0 1 0,1 0 0,-1 0 1,1 1-1,-12 10 0,18-14 19,1-1 1,-1 1-1,1 0 0,-1 0 1,1-1-1,0 1 1,0 0-1,0 0 1,0 0-1,0 0 0,0 0 1,0 0-1,1 1 1,-1-1-1,1 0 0,0 0 1,0 0-1,-1 1 1,1-1-1,1 0 0,-1 0 1,0 0-1,0 1 1,1-1-1,-1 0 1,1 0-1,0 0 0,0 0 1,0 0-1,0 0 1,0 0-1,0 0 0,0 0 1,1 0-1,-1-1 1,1 1-1,-1-1 1,1 1-1,0-1 0,-1 1 1,1-1-1,3 2 1,7 5 0,0 0 1,0-1 0,1 0 0,0-1 0,1 0-1,-1-1 1,1-1 0,24 5 0,13 0 11,55 2 1,16-5 73,1-5 1,219-27-1,-303 16-13,-23 3-41,-16 8-31,-1-1 0,1 0 0,0 0 0,0 0 0,0 0 1,0 0-1,0 0 0,0 0 0,0 0 0,-1 0 0,1 0 0,0 0 0,0 0 0,0 0 0,0-1 0,0 1 0,0 0 0,0 0 0,0 0 0,-1 0 0,1 0 0,0 0 1,0 0-1,0 0 0,0 0 0,0 0 0,0 0 0,0 0 0,0 0 0,0-1 0,0 1 0,0 0 0,0 0 0,0 0 0,-1 0 0,1 0 0,0 0 0,0 0 0,0 0 0,0-1 1,0 1-1,0 0 0,0 0 0,0 0 0,0 0 0,0 0 0,0 0 0,0 0 0,0 0 0,0-1 0,0 1 0,1 0 0,-1 0 0,0 0 0,0 0 0,0 0 0,0 0 1,0 0-1,-7 0 20,-1 0 0,1 1 0,0 0 0,0 0 0,0 1 0,0 0 0,0 1 0,-12 5 0,-54 32 205,67-36-185,0 0 0,0 1 0,1 0 1,-1 0-1,1 0 0,0 1 0,1-1 0,-1 1 1,1 0-1,0 1 0,1-1 0,-1 1 0,1-1 0,1 1 1,-1 0-1,1 0 0,0 0 0,1 1 0,0-1 1,0 0-1,0 1 0,1-1 0,0 0 0,1 1 0,0-1 1,0 0-1,0 0 0,1 1 0,0-1 0,0 0 1,1 0-1,0-1 0,0 1 0,0-1 0,1 1 1,0-1-1,1 0 0,-1 0 0,1-1 0,0 1 0,0-1 1,7 4-1,2 2 16,0-1-1,1-1 1,1 0 0,0-1-1,0-1 1,0 0 0,1-1-1,0-1 1,0-1 0,19 3-1,-14-4-519,1-1-1,42-1 0,-45-2-742,-1-1 0,0-1-1,28-8 1,-13-4-947,-2-6-22</inkml:trace>
</inkml:ink>
</file>

<file path=ppt/ink/ink3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0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 2560,'2'-1'219,"0"-1"1,0 0-1,0 0 0,0 1 1,1-1-1,-1 1 0,1 0 1,-1 0-1,1 0 1,-1 0-1,1 0 0,3-1 1,-5 3-107,0-1 1,0 1-1,0-1 1,1 1-1,-1-1 1,0 1-1,0 0 1,0 0-1,0-1 1,0 1-1,-1 0 1,1 0-1,0 0 1,0 0-1,0 0 1,-1 0-1,1 0 1,-1 0 0,1 0-1,0 0 1,-1 1-1,0-1 1,1 0-1,-1 0 1,0 0-1,0 1 1,0-1-1,1 2 1,78 320 4622,-77-316-4606,0 0-1,0 0 1,0 0 0,1 0 0,0-1 0,0 1 0,1-1 0,-1 0 0,1 0 0,8 9 0,-12-15-122,1 0 1,-1 0 0,0 0-1,1 1 1,-1-1-1,0 0 1,1 0 0,-1 0-1,0 1 1,1-1-1,-1 0 1,0 0-1,1 0 1,-1 0 0,0 0-1,1 0 1,-1 0-1,0 0 1,1 0-1,-1 0 1,0 0 0,1 0-1,-1 0 1,0 0-1,1 0 1,-1 0 0,0-1-1,1 1 1,-1 0-1,0 0 1,1 0-1,-1-1 1,0 1 0,1 0-1,-1-1 1,6-14 148,-3-22-4,-3-7-74,-1-16 32,8-66-1,-5 109-127,1 0 0,1 0 1,0 1-1,1-1 0,0 1 0,2 0 0,-1 1 1,17-26-1,-22 39 7,0-1 0,1 1 0,0-1 1,-1 1-1,1 0 0,0 0 0,0 0 0,0 0 0,0 0 1,0 0-1,1 0 0,-1 1 0,0-1 0,1 1 0,0 0 1,-1 0-1,1 0 0,0 0 0,-1 0 0,1 0 0,5 0 1,-1 2-15,-1 0 1,0 1 0,1 0 0,-1 0 0,0 0 0,0 1 0,-1 0 0,8 4-1,-2-1 44,7 5-13,-1 0 0,0 1 0,-1 1 0,0 0 0,-1 1 0,0 1 0,-2 0 0,1 1 0,12 22 0,-11-15 38,-1 1-1,-1 0 1,-2 1 0,0 0 0,-2 1 0,10 41 0,-17-59 5,-1 0 1,1-1 0,-2 1-1,1 0 1,-1 0 0,0 0-1,-2 9 1,-1-19-8,1-1-1,-1 0 1,0 1 0,1-1-1,0 0 1,0 0 0,-4-7-1,2-5-30,0 0 0,1 0 0,0 0 0,1-1 0,1 1-1,1-1 1,0 1 0,1-1 0,0 1 0,1 0 0,1-1 0,5-16 0,-4 20-38,0 0 0,0 0 0,1 0 0,1 0 0,0 1 0,1 0 0,0 0 0,0 0 0,1 1 0,1 1 0,0-1 0,0 1 0,0 1 0,20-14 1,-22 18 0,-1 1 0,1 0 0,0 0 1,0 0-1,0 1 0,1 0 0,-1 1 1,0-1-1,1 1 0,-1 1 1,1 0-1,-1 0 0,0 0 0,1 1 1,-1 0-1,1 0 0,-1 1 1,0 0-1,0 0 0,0 1 0,0 0 1,0 0-1,-1 0 0,12 8 1,-4-1 11,-1 1 0,0 0 0,0 0 0,-1 2 0,0-1 0,-1 2 0,-1-1 1,0 1-1,13 25 0,-4-1 190,2-1-1,2 0 1,1-2 0,2-1 0,2-1-1,46 44 1,-61-66-301,0 1-1,0 1 1,-1 0-1,-1 1 1,12 16 0,-19-14-2347,-6-13 883,-6-9 36,-6-16-517</inkml:trace>
</inkml:ink>
</file>

<file path=ppt/ink/ink3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1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37 339 2688,'-2'-1'99,"1"0"1,-1-1 0,0 1-1,1-1 1,-1 1-1,1-1 1,0 0-1,-1 0 1,1 0-1,0 0 1,0 0 0,0 0-1,0 0 1,0 0-1,1 0 1,-1 0-1,1 0 1,-1 0-1,1-1 1,0 1 0,0 0-1,0 0 1,0-5-1,1 2 1565,9 13-512,-6 1-972,0 0-1,-1 1 1,0-1 0,0 1-1,-1-1 1,-1 1 0,1 0 0,-1 12-1,2 10 39,43 470 1837,-3-20-14,-33-417-1863,-4-38-81,-2 1-1,-1 0 1,-1 0-1,-4 55 1,3-82-88,-1 0 0,0 0 0,-1 0 1,1 0-1,0-1 0,0 1 0,0 0 0,-1 0 0,1 0 0,0 0 1,-1 0-1,1 0 0,0-1 0,-1 1 0,1 0 0,-1 0 1,0-1-1,1 1 0,-1 0 0,-1 0 0,-9-10 109,-8-35-65,-10-42-269,3 0 1,5-2-1,3 0 1,4-2-1,5 1 1,3-1-1,4 0 1,4 0-1,18-122 1,-14 174 172,2 0 0,2 0 1,1 1-1,2 0 0,25-51 0,-25 64 84,1 1-1,1 1 0,1 0 1,0 1-1,2 1 0,0 0 1,1 1-1,43-30 1,-34 31 70,0 2-1,2 1 1,0 1 0,0 2 0,1 1 0,1 1 0,0 2 0,0 1 0,1 1 0,-1 2 0,1 1 0,0 2 0,0 1 0,61 9 0,-76-6-54,0 1 1,0 1 0,-1 1 0,1 0 0,-1 1 0,-1 1-1,0 0 1,0 2 0,0 0 0,14 12 0,-22-16-39,-1 1 1,0 0-1,0 0 0,0 1 1,-1-1-1,0 1 1,0 1-1,-1-1 0,0 1 1,-1 0-1,0 0 0,0 1 1,-1-1-1,0 1 1,-1-1-1,0 1 0,0 0 1,-1 0-1,0 18 1,-2-23-6,1 1 1,-1-1 0,0 1 0,-1-1-1,1 0 1,-1 1 0,0-1 0,0 0-1,-1 0 1,0 0 0,0-1 0,0 1-1,0-1 1,-7 8 0,2-5 11,1-1-1,-1 0 1,0 0-1,0-1 1,-1 0 0,1 0-1,-19 6 1,7-4 17,0-1-1,-1-1 1,1-2 0,-1 1-1,0-2 1,0-1 0,-28-2 0,22-1 2,0-1 0,0-2 0,-39-11 0,55 12-63,0 1-1,1-2 1,-1 0-1,1 0 0,0 0 1,1-1-1,-1-1 0,1 0 1,0 0-1,1-1 0,-8-8 1,15 15-32,0 0 1,0 0 0,1 0-1,-1 0 1,0 0 0,1 0-1,-1 0 1,0 0-1,1 0 1,0 0 0,-1 0-1,1 0 1,0 0 0,-1 0-1,1-1 1,0 1-1,0 0 1,0 0 0,0 0-1,0-1 1,0 1 0,0 0-1,0 0 1,1 0-1,-1 0 1,1-2 0,0 1-64,1 0 0,-1 0 1,1 1-1,-1-1 1,1 0-1,0 1 1,0 0-1,0-1 0,0 1 1,0 0-1,0 0 1,4-2-1,8-2-557,0 1-1,0 0 0,20-2 1,-31 5 538,68-8-1894,11 1-22</inkml:trace>
</inkml:ink>
</file>

<file path=ppt/ink/ink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5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3072,'6'0'1493,"27"9"1121,56 10 1,-53-13-2299,1-2 1,-1-2 0,1-1-1,0-2 1,0-2 0,55-11-1,-44-2 395,-45 15-641,0 0-1,0-1 1,0 1 0,-1-1-1,1 1 1,-1-1-1,1 0 1,-1 0 0,0 0-1,1-1 1,-1 1-1,0 0 1,2-5 0,-4 7-52,0-1 1,0 1-1,0-1 1,0 0-1,0 1 1,0-1-1,0 1 1,0-1-1,0 1 1,0-1-1,0 1 1,-1-1-1,1 1 1,0-1-1,0 1 1,0-1-1,-1 1 1,1-1-1,0 1 1,-1-1-1,1 1 1,0 0-1,-1-1 1,1 1-1,-1 0 1,1-1-1,-1 1 1,1 0-1,-1-1 1,1 1-1,-1 0 1,1 0-1,-1 0 1,1-1-1,-1 1 1,1 0-1,-1 0 1,1 0-1,-1 0 1,1 0-1,-1 0 1,1 0-1,-1 0 1,0 0-1,0 0 1,-30 0 132,18 1-123,0 2 1,1 0-1,-1 0 0,1 1 0,0 0 0,0 1 1,1 1-1,-1 0 0,1 1 0,0 0 0,1 0 0,0 1 1,-14 13-1,9-5 5,0-1 1,0 2-1,2 0 0,0 0 1,1 1-1,1 1 0,-12 27 1,16-30-4,2 0 0,0 0 0,0 0 0,2 0 1,0 1-1,1 0 0,0 0 0,2-1 0,1 27 1,0-32-18,1-1 1,0 0-1,1 0 1,-1 0 0,2 0-1,0 0 1,0-1-1,0 1 1,2-1 0,-1 0-1,1-1 1,0 1-1,0-1 1,1 0 0,1-1-1,13 12 1,-10-10-37,1 0-1,1-1 1,0 0 0,0 0-1,0-2 1,1 0 0,0 0 0,0-1-1,1-1 1,22 4 0,-32-8-96,1-1 1,0 1-1,-1-1 1,1 0-1,-1 0 1,1 0-1,-1-1 1,1 0 0,-1 0-1,0-1 1,0 1-1,0-1 1,0 0-1,-1 0 1,6-6-1,10-7-1515,34-39 1,-53 54 1548,36-41-1856</inkml:trace>
</inkml:ink>
</file>

<file path=ppt/ink/ink3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1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137 330 4864,'-76'48'2432,"55"52"-3584,21-79 4864,0 11-3840,0 2 128,12 4 0,3-6 128,9-1-1408,16-7 128</inkml:trace>
  <inkml:trace contextRef="#ctx0" brushRef="#br0" timeOffset="1">76 10 7424,'-76'-9'3712,"101"30"-5248,-4-16 6912,4-1-7552,5 7 128,0 3-1664,-5-1 128</inkml:trace>
</inkml:ink>
</file>

<file path=ppt/ink/ink3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1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95 581 2304,'64'-35'2370,"89"-34"0,-122 56-2204,-6 2 87,0-1 0,-1-1 0,41-30 0,-55 35-159,0 1-1,-1-1 0,-1-1 1,1 0-1,-1 0 1,-1 0-1,1-1 1,-2 0-1,0-1 1,0 0-1,5-13 1,-8 17-13,-2-1 0,1 1-1,-1 0 1,0 0 0,0-1 0,-1 1 0,0-1 0,0 1 0,-1 0 0,0-1 0,0 1 0,-1 0 0,0 0 0,0 0-1,-1 0 1,0 0 0,0 0 0,0 1 0,-1-1 0,0 1 0,0 0 0,-8-8 0,4 5 24,0 1-1,0 1 1,-1-1 0,0 2 0,0-1-1,0 1 1,-1 0 0,0 1 0,0 0 0,-1 1-1,1 0 1,-1 0 0,-21-3 0,13 5 47,1 0 1,-1 2 0,0 0-1,1 1 1,-1 0 0,1 2-1,0 0 1,0 1 0,0 1-1,0 1 1,0 1 0,1 0-1,-20 12 1,29-15-51,0 2 0,0-1-1,0 1 1,0 1 0,1-1 0,0 1 0,1 1-1,-1-1 1,1 1 0,1 0 0,0 0-1,0 1 1,0 0 0,1-1 0,0 2-1,1-1 1,0 0 0,1 1 0,0-1-1,0 1 1,1 0 0,0-1 0,0 1 0,2 0-1,-1 0 1,3 15 0,-1-15 0,1 0 1,0 0-1,1 0 0,0 0 1,0 0-1,1-1 0,0 0 1,1 0-1,0 0 0,1-1 1,-1 0-1,1 0 1,1-1-1,0 0 0,0 0 1,0 0-1,13 6 0,11 7 158,2-2-1,0-2 0,47 17 1,-51-21-215,0-2 0,1-1 1,0-1-1,1-1 0,0-2 1,0-2-1,63 0 0,-92-3-132,1 0-1,-1 0 1,0-1-1,0 1 1,0-1-1,0 0 1,0 0-1,0 0 1,0 0-1,0 0 1,0-1-1,0 1 0,-1-1 1,5-3-1,-6 4-24,0 0-1,0-1 0,-1 1 0,1 0 1,0 0-1,-1 0 0,1-1 0,-1 1 0,0 0 1,1 0-1,-1-1 0,0 1 0,0 0 0,0-1 1,0 1-1,0 0 0,0-1 0,0 1 1,0 0-1,-1-1 0,1 1 0,0 0 0,-2-3 1,-1-2-337,0 0 0,-1 0 0,0 1 0,0-1 0,0 1 0,-1 0 0,0 0 0,0 0 0,0 1 0,0-1 0,-10-4 0,-37-17-2239</inkml:trace>
</inkml:ink>
</file>

<file path=ppt/ink/ink3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2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0 149 3072,'0'-4'125,"1"0"0,-1 1 0,1-1 0,-1 0 0,1 1 1,0-1-1,1 1 0,-1-1 0,0 1 0,1 0 0,0 0 0,0-1 0,0 1 1,0 0-1,1 1 0,2-5 0,2 2 188,-1-1 0,1 1-1,0 0 1,0 1 0,1-1 0,14-5 0,2 1 270,0 2 0,0 0 0,1 2 0,32-4 0,6 3-174,0 2-1,0 4 1,1 2 0,-1 2 0,82 18 0,-129-19-279,-1 2 0,0 0 0,0 0 0,25 15 0,-36-19-96,-1 1 0,0 0-1,1 0 1,-1 0-1,0 0 1,-1 1-1,1-1 1,0 1 0,-1-1-1,1 1 1,-1 0-1,0 0 1,0 0 0,0 1-1,0-1 1,0 0-1,-1 1 1,0-1 0,1 1-1,-1 0 1,-1-1-1,1 1 1,0 0-1,-1-1 1,0 1 0,0 5-1,-3 4 35,-1 0 1,0 0-1,-1 0 0,0-1 0,-1 1 0,0-2 1,-1 1-1,-1-1 0,0 0 0,0 0 0,-17 16 1,-14 10 214,-69 52 0,93-77-217,-173 126 659,182-134-701,1 1 0,0 0 1,1-1-1,-1 2 0,1-1 0,0 0 0,0 1 0,0 0 0,1 0 0,0 0 1,0 0-1,-2 10 0,4-13-12,1 0 0,-1 0 0,1 1 0,0-1 0,0 0 0,0 0 0,0 0 0,1 0 0,0 0 0,-1 0 0,1 0 0,0 0 0,0 0 0,0 0 0,1 0 0,-1-1 0,1 1 0,0 0 0,-1-1 0,1 1 0,0-1 0,0 0 0,1 0 0,-1 0 0,0 0 0,1 0-1,-1 0 1,6 2 0,7 4 33,0-1 0,1 0-1,0-1 1,0-1 0,0 0-1,1-2 1,-1 0 0,22 2-1,4-3-106,0-1-1,47-5 0,-12-5-754,51-2-4254,-119 9 2831,-12-9 43</inkml:trace>
</inkml:ink>
</file>

<file path=ppt/ink/ink3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2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1 146 3456,'15'-17'1664,"55"0"-896,-51 9 2816,21-1-3200,11 5 128,4-4 0,6-12 128,-3 6-896,9 1 0,-7 2 512,-5 1 128,-9-1-1280,-18 7 128,-1 8-640,-18 3 0</inkml:trace>
</inkml:ink>
</file>

<file path=ppt/ink/ink3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3.0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 3584,'2'-2'124,"1"0"0,0 0-1,-1 0 1,1 0 0,0 0 0,0 1 0,0-1-1,0 1 1,1 0 0,-1 0 0,0 0 0,0 0-1,1 1 1,-1-1 0,0 1 0,1 0 0,-1 0-1,0 0 1,6 1 0,-4 0 228,0-1 0,0 1 0,1-2-1,-1 1 1,0 0 0,0-1 0,0 0 0,0 0 0,8-3-1,0 0-84,0 1 0,0 0 0,0 1 0,1 1 0,-1 0 0,1 1 0,0 0-1,-1 1 1,1 0 0,-1 1 0,20 6 0,-17-4-106,-1 1 0,1 1 0,-1 0 0,0 1-1,0 0 1,-1 1 0,0 1 0,25 20 0,-36-26-118,0 1 0,-1-1 0,1 0-1,-1 1 1,1-1 0,-1 1 0,-1 0 0,1 0 0,0-1 0,-1 1 0,0 0 0,0 1-1,0-1 1,0 0 0,-1 0 0,1 0 0,-1 0 0,0 1 0,-1-1 0,1 0 0,-1 0-1,1 0 1,-1 0 0,-1 0 0,-2 7 0,-3 7 57,-1 0-1,-1-1 1,-1 0 0,-12 17 0,19-29-71,-140 211 738,136-207-717,0 1 0,1 1 0,1-1 0,0 1 0,0 0 0,1 0 0,0 0 0,-4 21 0,8-28-42,-1 0 0,0 0 0,1-1 1,0 1-1,0 0 0,0 0 0,1 0 0,-1 0 1,1 0-1,0-1 0,0 1 0,0 0 1,0-1-1,1 1 0,0-1 0,-1 1 0,1-1 1,0 0-1,1 1 0,-1-1 0,1 0 1,-1-1-1,1 1 0,0 0 0,0-1 0,0 0 1,0 1-1,0-1 0,1 0 0,3 1 0,10 3-184,-1-1 0,1 0 0,-1-2-1,1 0 1,0-1 0,0 0 0,34-2-1,-8-3-2488,83-16-1,-81 3 512,-8-11-22</inkml:trace>
</inkml:ink>
</file>

<file path=ppt/ink/ink3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3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12 3584,'-46'-12'1792,"95"33"-2304,-22-17 3456,13-4-2432,20 4 128,11-1 128,14-3 128,10 0-1152,9-3 0,-4-1 640,-9 8 128,-6-8-1408,-15 0 0,-9 0-512,-15-1 128</inkml:trace>
</inkml:ink>
</file>

<file path=ppt/ink/ink3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3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90 363 4992,'-1'-1'90,"-1"0"-1,0-1 1,0 1 0,0 0 0,1 1 0,-1-1 0,0 0-1,0 1 1,0-1 0,0 1 0,0-1 0,0 1-1,0 0 1,0 0 0,-3 0 0,5 0-17,-1 1 0,1-1 0,-1 0 1,1 1-1,-1-1 0,1 0 0,-1 1 0,1-1 0,0 1 1,-1-1-1,1 1 0,0-1 0,-1 1 0,1 0 1,0-1-1,0 1 0,-1-1 0,1 1 0,0-1 1,0 1-1,0 0 0,0-1 0,0 1 0,0 0 1,0-1-1,0 1 0,0-1 0,0 1 0,0 0 0,0-1 1,1 2-1,1 5 401,0 0 0,0 1 1,1-1-1,0 0 0,1 0 0,0-1 1,7 11-1,-6-9-379,0 0 1,0 0-1,1-1 0,0 0 1,1 0-1,0 0 1,0-1-1,0 1 0,1-2 1,-1 1-1,2-1 0,-1-1 1,0 1-1,1-1 1,0-1-1,13 4 0,-3-3 8,1-1 0,0-1 0,0-1 0,0 0 0,0-2 0,0 0 1,-1-2-1,1 0 0,20-6 0,-25 5-91,1-1-1,-1 0 1,1-1 0,-2-1 0,1 0 0,-1-1 0,0-1 0,0 0 0,-1-1 0,-1 0 0,18-19 0,-25 23-35,0 0 1,0 0 0,-1-1-1,0 0 1,-1 0 0,1 0 0,-1 0-1,-1-1 1,1 1 0,-1-1-1,-1 1 1,1-1 0,-1 0 0,-1 0-1,1 0 1,-1 1 0,-1-1-1,1 0 1,-1 0 0,-1 0 0,0 1-1,0-1 1,0 1 0,-1-1 0,0 1-1,0 0 1,-1 0 0,-4-8-1,-2 1-29,0-1-1,-1 1 0,0 1 0,-1 0 0,-1 0 0,0 1 1,0 1-1,-1 0 0,-1 1 0,0 1 0,-27-14 1,18 14-27,0 0 0,-1 2 0,0 1 0,0 0 0,-1 2 0,-27-1 0,37 4 29,1 1 0,-1 0 0,0 1 0,0 1 0,1 0 0,-1 1 0,1 1 0,0 0 0,0 1 0,0 1 1,-17 9-1,28-13 37,0 0 0,1 0 1,0 0-1,-1 1 1,1-1-1,0 1 0,0 0 1,0 0-1,1 0 1,-1 0-1,1 0 0,0 1 1,0-1-1,0 1 1,0-1-1,0 1 0,1 0 1,0 0-1,-1 0 1,1 0-1,1 0 0,-1 0 1,1 0-1,-1 0 1,2 8-1,0-7 4,1 1 1,-1-1-1,1 0 1,0 1-1,1-1 0,0 0 1,-1 0-1,1 0 1,1-1-1,-1 1 1,1-1-1,0 0 0,0 0 1,0 0-1,0 0 1,1-1-1,-1 0 1,7 4-1,8 3 28,1 0 0,0-1 0,0-1 0,1-1 0,33 7 0,109 10-30,-27-5 36,-133-19 20,0 1-1,0 0 1,0 0 0,0 0-1,-1 0 1,1 1 0,0-1-1,-1 1 1,1-1 0,-1 1-1,1 0 1,-1 0 0,0 0 0,0 0-1,0 1 1,0-1 0,2 4-1,20 50 1572,-8-15-217,-11-30-1026,1-1 0,0 0 1,1 0-1,0 0 1,0-1-1,1 0 1,0 0-1,1-1 1,0 0-1,0-1 1,1 1-1,13 6 1,-11-8-647,0 0 0,0-1 0,1-1 0,-1 0-1,1 0 1,26 2 0,-11-1-2159,-17 3-255</inkml:trace>
</inkml:ink>
</file>

<file path=ppt/ink/ink3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1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2 325 1536,'-1'-8'563,"1"0"0,0-1 1,0 1-1,1 0 0,0-1 0,0 1 0,1 0 0,0 0 1,6-14-1,-6 6 1253,-3 13-609,1 13-902,8 126 1712,46 246 0,-36-274-1550,-5-33-139,73 563 1008,-86-613-1029,0-25-300,0 0 1,0 0 0,0 0-1,0 0 1,0 1-1,0-1 1,0 0-1,0 0 1,0 0-1,0 0 1,0 0 0,0 0-1,0 0 1,-1 0-1,1 1 1,0-1-1,0 0 1,0 0-1,0 0 1,0 0 0,0 0-1,0 0 1,0 0-1,0 0 1,-1 0-1,1 0 1,0 0 0,0 0-1,0 0 1,0 0-1,0 0 1,0 0-1,0 0 1,-1 0-1,1 0 1,0 0 0,0 0-1,0 0 1,0 0-1,0 0 1,0 0-1,0 0 1,-1 0 0,1 0-1,0 0 1,0 0-1,0 0 1,0 0-1,0 0 1,0 0-1,0 0 1,0 0 0,-1 0-1,1-1 1,0 1-1,0 0 1,0 0-1,0 0 1,0 0-1,0 0 1,0 0 0,0 0-1,0 0 1,0-1-1,0 1 1,0 0-1,0 0 1,0 0 0,0 0-1,-14-41 565,-6-47-273,4 22-235,3 0 0,3-1 0,2 0-1,2-75 1,15 11-241,5 0-1,48-196 0,-55 300 138,1 0 0,1 0-1,2 1 1,0 1 0,2-1-1,0 2 1,2 0 0,1 1-1,1 0 1,0 1 0,2 1 0,0 1-1,2 1 1,0 0 0,1 2-1,1 0 1,43-23 0,-57 35 84,1 1-1,0-1 1,0 2 0,0-1-1,1 2 1,-1-1 0,1 1-1,-1 1 1,1 0 0,0 0 0,-1 1-1,1 1 1,0 0 0,0 0-1,19 5 1,-19-1 22,0-1 0,0 1 0,0 1 0,-1 0-1,0 0 1,0 1 0,-1 1 0,0-1 0,0 2 0,-1-1 0,0 1-1,0 0 1,11 19 0,2 6 76,-3 1 0,0 0 0,-3 2 1,-1-1-1,-1 2 0,11 58 0,22 240 305,-37-251-332,8 135 145,-16-182-197,-2 0 0,-1 0 0,-13 65 0,12-93-20,1 1 0,-2-1 0,0 0 0,0 0 0,0 0 0,-1-1-1,-8 11 1,11-17-117,1 0 0,-1-1 0,0 0 0,0 1 1,-1-1-1,1 0 0,0 0 0,-1 0 0,0 0 0,1-1 0,-1 1 0,0-1 0,0 1 0,1-1 0,-1 0 0,0 0 0,0 0 0,-1-1 0,1 1 0,0-1 0,0 0 0,0 1 0,0-1 0,0-1 0,0 1 0,0 0 0,-6-2 0,8 2-37,1-1-1,-1 1 0,0 0 1,0 0-1,0-1 0,0 1 0,0 0 1,0-1-1,1 1 0,-1-1 0,0 0 1,0 1-1,1-1 0,-1 1 1,0-1-1,1 0 0,-1 0 0,0 1 1,1-1-1,-1 0 0,1 0 1,-1 0-1,1 0 0,0 1 0,-1-1 1,1 0-1,0 0 0,0 0 1,0-1-1,0 0-170,0-1 0,0 1-1,1-1 1,-1 1 0,1-1 0,0 1 0,0 0 0,0-1 0,0 1-1,0 0 1,2-2 0,4-6-956,0 1 0,0 0-1,17-15 1,14-5-1343</inkml:trace>
</inkml:ink>
</file>

<file path=ppt/ink/ink3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2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1 400 4480,'1'1'101,"0"0"1,0 0-1,0 0 0,0 0 1,1 0-1,-1-1 0,0 1 1,1 0-1,-1-1 0,0 1 0,1-1 1,-1 1-1,1-1 0,-1 0 1,3 1-1,16 1 356,-1 0 0,1-2 0,0 0 0,-1-1 0,1-1 0,-1-1 0,1 0 0,-1-2 0,34-12-1,-44 14-319,1-2 0,-1 1-1,0-1 1,0 0-1,0-1 1,-1 0-1,0 0 1,0-1-1,0 0 1,-1 0-1,0-1 1,-1 0-1,0 0 1,0-1-1,0 1 1,-1-1 0,-1-1-1,1 1 1,-2-1-1,1 1 1,2-14-1,-4 15-24,-1 1 1,0-1-1,-1 0 0,0 0 0,0 0 0,-1 1 1,1-1-1,-2 0 0,1 0 0,-1 1 0,0-1 0,-1 1 1,0 0-1,0 0 0,0 0 0,-1 0 0,0 0 0,-1 1 1,1-1-1,-1 1 0,0 0 0,-1 1 0,1-1 1,-11-6-1,10 8-31,0 0 0,0 1 1,0 0-1,0 0 0,0 1 1,-1 0-1,1 0 0,-1 0 1,0 1-1,1 0 0,-1 0 0,0 1 1,0 0-1,1 0 0,-1 0 1,0 1-1,0 0 0,1 0 1,-1 1-1,0 0 0,1 0 1,0 0-1,-1 1 0,1 0 1,0 1-1,1-1 0,-1 1 0,-9 7 1,4 1 49,-1-1 0,1 1 0,1 1 1,0 0-1,1 0 0,1 1 0,0 0 0,1 1 1,0 0-1,1 0 0,0 0 0,2 1 0,0-1 0,1 1 1,-3 25-1,4-27-57,1 1 0,1-1 0,0 1 1,0 0-1,2-1 0,0 0 0,0 1 0,2-1 1,-1 0-1,2 0 0,0-1 0,1 1 0,0-1 1,1 0-1,0-1 0,1 1 0,17 19 0,-18-24-94,1 0 0,1-1-1,-1 1 1,1-2 0,1 1-1,-1-2 1,1 1-1,0-1 1,0 0 0,0-1-1,1-1 1,-1 1 0,1-2-1,0 1 1,0-2 0,0 1-1,0-1 1,1-1-1,-1 0 1,0-1 0,21-3-1,-17 1-623,0-1 0,0 0 0,-1 0 0,0-2 0,0 0 0,0 0 0,0-2 0,-1 1 1,0-2-1,-1 0 0,0 0 0,0-1 0,-1 0 0,0-1 0,13-18 0,-1-15-2172</inkml:trace>
</inkml:ink>
</file>

<file path=ppt/ink/ink3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2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1128 4352,'7'-1'212,"-1"0"0,0 0 0,0-1 0,0 0 0,0 0 0,0 0 0,0-1 0,0 0 0,-1 0 0,1 0 0,5-6 0,28-17 2918,66-31-1855,24-14-630,-90 45-495,-2-1-1,-1-2 0,-2-2 1,-1-1-1,-1-1 0,-2-2 1,-1-1-1,-2-2 0,30-53 1,-49 74-58,0 0 1,-2 0 0,0 0-1,-1-1 1,0 0-1,-2 0 1,0 0 0,-1-1-1,-1-32 1,-1 37-51,-2 0 0,1 0 0,-2 0 0,0 1 0,0-1 0,-1 1 0,-1 0 0,0 0 0,-1 0 0,0 0 0,-1 1 0,-1 0 0,-12-15 0,9 13-11,-2 1 1,0 0-1,-1 1 0,0 0 0,0 1 0,-1 1 0,-1 0 1,0 1-1,0 1 0,-1 1 0,0 0 0,-34-9 1,32 12-5,0 1 1,0 0-1,-1 1 1,1 1 0,-1 1-1,1 1 1,-1 1 0,1 1-1,0 0 1,-28 9-1,34-7-3,-1 0 0,0 1 0,1 1 0,0 0 0,1 0-1,0 2 1,0-1 0,0 2 0,1-1 0,1 1 0,0 1-1,0 0 1,1 1 0,-14 21 0,7-2 83,1 0-1,2 1 1,1 0 0,1 1-1,2 1 1,1 0 0,2 0-1,-3 54 1,6-24 224,4 1-1,2-1 1,20 113-1,-9-112 113,4 1-1,2-2 0,44 96 1,-19-65 251,92 137 0,-134-228-707,0 1 1,0-1-1,0 1 1,1-1-1,0 0 1,0 0 0,7 5-1,-11-9-21,1 1 1,0-1-1,-1 0 0,1 1 0,0-1 0,-1 0 1,1 0-1,0 0 0,-1 0 0,1 1 0,0-1 1,-1 0-1,1 0 0,0 0 0,0 0 0,-1-1 1,1 1-1,0 0 0,-1 0 0,1 0 0,0 0 1,0-1-1,1 0-57,-1 0 0,0 0 0,0 0 0,0-1 0,0 1 1,0 0-1,0 0 0,0-1 0,0 1 0,-1 0 0,1-1 0,0 1 1,-1-1-1,1-1 0,5-15-1401,-2 0 0,4-29 0,6-25-1349,9 2 153</inkml:trace>
</inkml:ink>
</file>

<file path=ppt/ink/ink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3.0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3328,'0'0'168,"-1"1"1,1-1-1,0 0 1,-1 1-1,1-1 0,-1 1 1,1-1-1,0 1 1,-1-1-1,1 1 0,0-1 1,-1 1-1,1-1 1,0 1-1,0-1 1,-1 1-1,1-1 0,0 1 1,0 0-1,0-1 1,0 1-1,0-1 0,0 1 1,0-1-1,0 1 1,0 0-1,0-1 0,0 1 1,1-1-1,-1 1 1,0 1-1,6 34 1282,-1-8-1612,42 200 1619,-22-123-759,10 63 80,38 165 349,-48-243-917,57 140 0,-76-215-155,1 0-1,1 0 1,1 0 0,0-1 0,0-1-1,2 1 1,13 13 0,-20-23-108,0-1 0,-1 0 0,2 1 0,-1-1 0,0-1 0,1 1 0,-1-1 0,1 1 0,0-1 0,0-1 0,0 1 0,0-1 0,0 0 0,0 0 0,0 0 0,0-1 0,0 1 0,0-1 0,0-1 0,1 1 0,-1-1 0,0 0 0,0 0 0,0 0 1,0-1-1,0 1 0,6-4 0,-5 1-213,0 1 0,0-1 1,-1-1-1,1 1 0,-1-1 0,0 1 1,0-2-1,0 1 0,-1 0 1,8-13-1,15-23-1547</inkml:trace>
</inkml:ink>
</file>

<file path=ppt/ink/ink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6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3328,'-20'29'1664,"20"21"-512,0-34 1920,6 3-2816,-6 1 128,0 12 128,9 3 128,0 1-896,-9 0 128,5-10 384,4-3 0,0-14-512,1-9 128,5-5-1152,-1-6 0,4-12-128,5-2 0</inkml:trace>
</inkml:ink>
</file>

<file path=ppt/ink/ink3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4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740 88 3840,'-3'-5'506,"0"-1"0,-1 1-1,1 0 1,-1 0 0,0 0 0,0 0 0,-1 1 0,1 0 0,-1 0 0,0 0-1,0 0 1,-11-5 0,7 5-256,-1 0 0,1 1-1,-1 0 1,1 0 0,-1 1 0,0 1-1,-15-1 1,-2 2 21,-1 1-1,1 2 1,0 1-1,0 1 0,-32 10 1,36-7-121,0 1 0,1 1-1,0 0 1,1 2 0,0 1 0,1 0-1,0 2 1,1 0 0,0 1 0,2 1 0,-19 22-1,22-23-77,1 1 0,0 1 0,2 0 0,0 1-1,1 0 1,0 0 0,2 1 0,0 0-1,2 0 1,0 1 0,1 0 0,-4 42-1,9-53-48,0 0-1,0 0 1,1-1-1,0 1 1,1-1-1,0 1 1,0-1-1,1 1 1,1-1-1,-1 0 1,1 0-1,1-1 0,0 1 1,0-1-1,9 11 1,-5-9-6,1-1 0,0 0 0,0 0 0,1-1 1,0-1-1,0 0 0,1 0 0,0-1 0,0 0 0,17 4 1,-5-3 55,0 0 0,1-2 1,0-1-1,-1-2 1,1 0-1,0-1 1,0-1-1,0-2 0,0 0 1,0-2-1,42-12 1,-63 15-62,39-13 445,73-34 0,-105 43-389,0-1 1,0 0 0,-1-1-1,0 0 1,-1-1-1,1 0 1,-1 0 0,-1-1-1,0 0 1,0-1-1,11-17 1,-3-14-69,-16 41-4,0 0 1,0 0-1,0-1 0,0 1 0,0 0 1,0 0-1,0 0 0,0-1 0,1 1 0,-1 0 1,0 0-1,0 0 0,0 0 0,0 0 1,0-1-1,0 1 0,1 0 0,-1 0 1,0 0-1,0 0 0,0 0 0,1 0 1,-1 0-1,0 0 0,0 0 0,0 0 1,0 0-1,1 0 0,-1 0 0,0 0 1,0 0-1,0 0 0,1 0 0,-1 0 0,0 0 1,0 0-1,0 0 0,1 0 0,-1 0 1,0 0-1,0 0 0,0 0 0,1 0 1,-1 0-1,0 0 0,0 1 0,0-1 1,0 0-1,0 0 0,1 0 0,-1 0 1,0 0-1,0 1 0,0-1 0,0 0 1,0 0-1,0 0 0,0 0 0,0 1 0,0-1 1,1 0-1,-1 0 0,0 0 0,0 1 1,11 18-16,-6-9-59,13 17 26,0-1 0,41 43-1,-49-59 54,2 0 0,-1 0 0,1-1 0,1 0-1,0-1 1,0-1 0,0 0 0,22 8-1,-11-7 11,1-1 0,-1-1 0,1-1-1,49 4 1,-59-9-1,1 0-1,-1-1 1,1-1-1,-1 0 1,0-2 0,0 1-1,0-2 1,0 0-1,20-10 1,-18 7 23,-1-1-1,1-1 1,-2 0 0,1-1 0,-1-1 0,18-20 0,-27 27-19,-1-2 1,0 1-1,0-1 1,-1 1-1,1-1 1,-2-1-1,1 1 0,-1 0 1,0-1-1,-1 0 1,1 1-1,-1-1 1,-1 0-1,0 0 1,0 0-1,-1-1 1,0-14-1,-3 4-9,-2 0-1,1 0 1,-2 1-1,-1 0 1,0 0-1,-1 0 1,-1 1-1,0 0 0,-2 1 1,0 0-1,0 0 1,-2 1-1,0 1 1,0 0-1,-2 1 1,1 1-1,-2 0 0,1 0 1,-2 2-1,1 0 1,-2 1-1,1 1 1,-25-8-1,25 10-33,-1 2 0,-1 0 0,1 1-1,0 1 1,-1 1 0,1 0 0,-1 2 0,1 0 0,-1 1-1,1 0 1,0 2 0,0 0 0,0 1 0,0 1 0,1 1 0,0 0-1,0 1 1,1 1 0,0 0 0,0 2 0,1-1 0,1 2-1,0 0 1,0 1 0,1 0 0,1 1 0,0 0 0,1 1 0,-12 22-1,19-30 12,0 1 0,0 0-1,0 1 1,1-1-1,1 0 1,-1 1 0,1 0-1,1-1 1,-1 1-1,2 0 1,-1 0 0,1 0-1,0 0 1,3 12-1,-2-15-2,1-1 0,-1 1-1,1-1 1,1 1-1,-1-1 1,1 0 0,0 0-1,0 0 1,0 0 0,1-1-1,-1 1 1,1-1-1,0 0 1,1 0 0,-1-1-1,1 1 1,-1-1-1,1 0 1,0 0 0,0 0-1,1-1 1,8 4-1,7 0-119,1-1 0,0 0 0,0-2 0,1-1 0,-1 0 0,0-2 0,28-2 0,-9-2-89,0-2 0,0-2 0,39-13 0,-26 1-225,97-49-1,-37 15 365,-114 53 96,0 1 1,1 0-1,-1 0 0,0 0 1,1-1-1,-1 1 0,0 0 1,0 0-1,1 0 1,-1 0-1,0 0 0,1 0 1,-1 0-1,0 0 0,1 0 1,-1 0-1,0 0 1,1 0-1,-1 0 0,0 0 1,1 0-1,-1 0 0,0 0 1,1 0-1,-1 0 0,0 1 1,0-1-1,1 0 1,-1 0-1,0 0 0,0 0 1,1 1-1,-1-1 0,0 0 1,0 0-1,1 1 1,-1-1-1,0 16 116,-11 20 138,10-33-203,-2 3 15,1 1 1,0 0-1,0 0 1,1 0-1,0 0 1,0 0-1,0 0 1,1 0-1,0 1 1,1-1-1,0 0 0,0 0 1,0 0-1,1 0 1,0 0-1,0-1 1,1 1-1,-1 0 1,2-1-1,-1 0 1,1 0-1,0 0 1,0 0-1,0 0 1,1-1-1,0 0 0,0 0 1,0 0-1,1-1 1,0 1-1,6 3 1,1 0-83,1-1 0,0 0 0,0 0 0,0-1 0,1-1 0,0-1 0,0 0 0,0-1 0,0 0 0,1-1 0,-1-1 0,1-1 0,25-1 0,-18-2-985,0-1 0,1 0 1,24-9-1,-41 10 590,-1 1 0,1-1 1,-1 0-1,0-1 0,0 1 1,0-1-1,0-1 0,-1 1 1,1-1-1,-1 0 0,0 0 0,-1 0 1,1-1-1,-1 1 0,4-8 1,8-21-2027</inkml:trace>
</inkml:ink>
</file>

<file path=ppt/ink/ink3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4.7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440 24 4736,'-10'-5'736,"-1"1"0,1 1 0,-1 0 0,1 0 0,-1 1 0,-19-1 0,18 3-558,0 0 1,-1 1-1,1 1 0,0-1 0,1 2 0,-1 0 1,0 1-1,1 0 0,-14 6 0,6 1-107,0 0 0,0 1 0,1 1 0,1 1 0,0 0 0,0 1 0,2 1 0,-20 26 0,30-36 11,0 1-1,1 0 1,0-1 0,0 2-1,1-1 1,0 0-1,0 1 1,-2 9 0,4-14-53,1 0 1,-1 0-1,1 0 1,0 0-1,0 0 1,0 0-1,0 0 1,0 0-1,1 0 1,-1 0-1,1 0 1,0 0-1,0 0 1,0 0-1,0 0 1,0 0-1,1-1 1,0 1-1,-1 0 0,1-1 1,0 0-1,0 1 1,0-1-1,4 3 1,10 5-9,0-1 0,1-1-1,0 0 1,0-2 0,1 0 0,0-1 0,22 4-1,-15-3-15,142 25-5,-41-9 0,-49-9-2,-33-7 0,71 20 1,-105-23 3,1 1 0,-1 0 0,0 0 0,-1 1 0,1 0 0,-1 0 0,0 1 0,0 1 0,0 0 0,-1 0 0,0 0 0,7 9 0,-12-12 8,-1 0 0,1 0 1,-1 0-1,0 1 0,0-1 0,0 0 0,0 1 1,-1 0-1,0-1 0,1 1 0,-2 0 0,1 0 1,-1-1-1,0 1 0,0 0 0,0 0 0,0 0 1,-1-1-1,0 1 0,0 0 0,0 0 0,-1-1 1,1 1-1,-1-1 0,0 0 0,-1 1 0,1-1 1,-1 0-1,1 0 0,-1 0 0,0-1 0,-5 5 1,-1 2 12,-1 0 1,-1-1 0,0-1-1,0 1 1,0-2 0,-1 1-1,0-2 1,-1 0 0,1 0 0,-16 4-1,6-5-9,-1 0 1,0-2-1,0 0 0,0-2 0,-1-1 1,1 0-1,0-2 0,0-1 0,0 0 0,0-2 1,-42-14-1,63 18-69,1 1-1,0 0 1,0-1-1,-1 1 1,1-1 0,0 1-1,0-1 1,0 0 0,-1 0-1,1 1 1,0-1-1,0 0 1,0 0 0,0 0-1,0 0 1,1 0 0,-1 0-1,0 0 1,0 0 0,1-1-1,-1 1 1,1 0-1,-1 0 1,1 0 0,-1-1-1,1 1 1,0 0 0,-1-1-1,1 1 1,0 0-1,0-1 1,0 1 0,0 0-1,0-1 1,1 1 0,-1 0-1,0-1 1,1 1 0,-1 0-1,0 0 1,1-1-1,0 1 1,-1 0 0,1 0-1,0 0 1,-1 0 0,1-1-1,0 1 1,0 1 0,2-3-1,3-4-418,1 1 0,0 0-1,0 0 1,1 0 0,0 1-1,8-5 1,37-15-1339</inkml:trace>
</inkml:ink>
</file>

<file path=ppt/ink/ink3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5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203 530 5376,'33'44'5293,"-26"-35"-5020,2 1 1,-1-2-1,1 1 0,1-1 1,13 9-1,2-5-109,2 0 0,0-2 1,0-1-1,1-1 0,0-2 0,0-1 1,0 0-1,1-3 0,0 0 0,-1-2 1,46-4-1,-54 1-24,0-1 0,-1 0 1,1-1-1,-1-1 0,0-1 0,-1-1 1,30-17-1,-36 18-82,-1-1 1,0 0 0,0-1 0,-1-1-1,0 1 1,-1-2 0,0 1-1,0-1 1,-1-1 0,-1 1-1,12-24 1,-15 23-26,0-1 1,0 0-1,-1 0 0,-1 0 0,0 0 0,-1 0 0,0-1 0,-1 1 1,0 0-1,-1-1 0,-1 1 0,0 0 0,-1 0 0,0 0 1,-1 1-1,-10-24 0,6 20-27,0 0 0,0 0 0,-2 1-1,0 0 1,0 0 0,-1 1 0,-1 1 0,-1 0 0,0 1 0,0 0-1,-1 1 1,-16-11 0,9 12-21,0 0 0,0 1-1,-1 1 1,0 1 0,0 1-1,-1 1 1,0 1 0,0 2 0,0 0-1,0 1 1,0 1 0,0 1-1,-38 6 1,32-2 0,0 2-1,0 0 1,1 2-1,0 1 1,0 1-1,1 2 1,1 0 0,0 2-1,1 1 1,-26 21-1,38-25-83,0 0-1,0 0 1,1 2 0,1-1-1,1 2 1,0-1 0,0 1-1,2 1 1,0 0 0,0 0-1,-6 23 1,11-27-169,-1 0 1,2 0 0,0 1-1,1-1 1,0 1-1,0 0 1,2-1-1,-1 1 1,2-1 0,0 1-1,0-1 1,1 1-1,1-1 1,0 0 0,0 0-1,7 11 1,-1-7-416,0 0 0,21 23 1</inkml:trace>
</inkml:ink>
</file>

<file path=ppt/ink/ink3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5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1 112 2688,'0'-2'207,"0"1"0,1 0 0,-1 0 1,1 1-1,0-1 0,-1 0 0,1 0 0,-1 0 0,1 0 1,0 0-1,0 1 0,0-1 0,-1 0 0,1 0 0,0 1 1,0-1-1,0 1 0,0-1 0,0 1 0,0-1 0,0 1 1,0 0-1,2-1 0,35-12 2181,519-58 705,-547 70-3064,60-7 183,-65 8-234,-1 0 0,1 0 0,0 0 0,0 0 0,-1 1 1,1 0-1,0 0 0,-1 0 0,1 0 0,-1 1 0,6 2 1,-10-4-2,1 1-1,-1-1 1,1 0 0,-1 0 0,1 1 0,-1-1 0,1 0 0,-1 1 0,1-1 0,-1 1 0,0-1 0,1 1 0,-1-1 0,0 1 0,1-1-1,-1 1 1,0-1 0,0 1 0,1-1 0,-1 1 0,0-1 0,0 1 0,0-1 0,0 1 0,0 0 0,0-1 0,0 1 0,0-1 0,0 1-1,0 0 1,0-1 0,0 2 0,-17 12-1050,-28 2-1636,19-9 1045</inkml:trace>
</inkml:ink>
</file>

<file path=ppt/ink/ink3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6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921 0 3072,'-2'4'448,"1"0"1,-1-1-1,1 1 1,0 0-1,0 0 1,1 0-1,-1-1 1,1 1-1,0 0 1,0 0-1,0 0 1,1 0-1,0 5 1,17 59 579,-10-38-911,31 110 864,-12-44 246,27 177-1,-47-216-783,-3-1 0,-2 1-1,-3 0 1,-14 103 0,11-140-243,-1 0 0,-1 0 0,-1-1 1,-1 0-1,0 0 0,-1 0 0,-15 21 0,16-29-27,-1 0 0,0 0 0,0-1-1,-1 0 1,-1-1 0,1 0-1,-2-1 1,1 0 0,-1 0 0,0-1-1,-24 9 1,23-11-33,-1-2 0,1 1 1,-1-2-1,1 0 0,-1 0 0,0-1 0,0-1 1,1 0-1,-1-1 0,-13-3 0,-20-5 423,-69-23-1,108 29-520,-33-10 230,1-2 1,0-2-1,2-1 0,0-3 0,1 0 0,-39-31 0,59 39-188,1 0-1,0-2 1,1 1-1,0-2 1,2 0-1,0-1 1,0 0-1,2-1 1,0 0-1,1-1 1,1 0-1,1 0 1,0-1-1,-6-30 1,13 46-120,0-1 1,0 0 0,1 0 0,0 0 0,0 0 0,0 0-1,1 1 1,-1-1 0,1 0 0,0 0 0,1 1 0,-1-1 0,1 0-1,0 1 1,0 0 0,0-1 0,1 1 0,-1 0 0,1 0-1,0 0 1,0 1 0,5-5 0,0 2-272,-1 0 1,1 0-1,1 1 1,-1 0-1,1 1 0,-1-1 1,1 2-1,1-1 1,-1 1-1,10-1 0,-14 3-76,-1 0 0,0 1 0,0 0 0,1 0 0,-1 0 0,0 0 0,1 1 0,-1-1 0,0 1 0,0 0 0,1 1 0,-1-1 0,0 1 0,0-1 0,-1 1 0,1 1 0,0-1 0,0 0 0,-1 1 0,0 0 0,4 3 0,14 14-2582</inkml:trace>
</inkml:ink>
</file>

<file path=ppt/ink/ink3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6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157 104 3072,'65'14'8170,"-63"-13"-8058,1 0-1,0 0 0,1 0 1,-1 0-1,0 0 0,0-1 1,0 1-1,0-1 0,1 0 1,-1 0-1,4-1 0,-6 1-63,0-1-1,0 0 1,0 1 0,0-1-1,-1 0 1,1 0 0,0 0-1,-1 1 1,1-1-1,0 0 1,-1 0 0,1 0-1,-1 0 1,1 0 0,-1 0-1,0 0 1,1-1 0,-1 1-1,0 0 1,0 0-1,0 0 1,0 0 0,0 0-1,0 0 1,0 0 0,0-1-1,0 1 1,-1 0-1,1 0 1,0 0 0,-1 0-1,1 0 1,0 0 0,-1 0-1,0-1 1,-1-3 15,0 1 1,-1-1 0,1 1-1,-1-1 1,0 1-1,0 0 1,0 0 0,-1 0-1,0 0 1,1 1-1,-1-1 1,-1 1 0,1 0-1,0 0 1,-1 1-1,1-1 1,-1 1-1,0 0 1,0 0 0,-6-1-1,0-1 2,0 1 0,-1 1 0,1 0 1,-1 0-1,0 1 0,0 0 0,-21 3 0,29-2-73,1 1 0,-1 0 0,1 0 0,-1 0 0,1 0 0,-1 0 0,1 1 0,0 0 0,-1 0 0,1 0 0,0 0 0,0 0 0,0 0 0,1 1 0,-1 0 0,1-1 0,-1 1 0,1 0 0,0 0 0,0 0 0,0 1 0,-2 5 0,3-7-100,0 0-1,1 1 1,-1-1 0,1 1 0,0-1 0,0 1 0,0-1 0,0 1-1,0-1 1,0 1 0,0-1 0,1 1 0,0-1 0,-1 1 0,1-1-1,0 0 1,0 1 0,0-1 0,1 0 0,-1 0 0,0 0-1,1 1 1,-1-2 0,1 1 0,0 0 0,0 0 0,0 0 0,0-1-1,0 1 1,0-1 0,0 0 0,0 0 0,3 2 0,30 11-1940</inkml:trace>
</inkml:ink>
</file>

<file path=ppt/ink/ink3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7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 3584,'16'-1'887,"0"1"1,1 1 0,-1 0-1,24 5 1,-17-2 509,47 2 0,266-25 266,-114 3-510,-220 16-1161,9 0-131,0-1 0,0 0-1,1-1 1,15-4 0,-26 5-66,-1 1 0,1-1 0,0 0 0,0 0 0,-1 0 0,1 0 0,0 0 0,-1 0 0,1 0 0,-1-1 0,0 1 0,1 0 0,-1 0 0,0 0 0,0 0 0,0 0 1,1-1-1,-1 1 0,0 0 0,-1 0 0,1 0 0,0-1 0,0 1 0,0 0 0,-1 0 0,1 0 0,-2-2 0,-5-5-1480</inkml:trace>
</inkml:ink>
</file>

<file path=ppt/ink/ink3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7.9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796 1 2816,'0'44'6933,"3"-14"-6564,1 1 1,2-1-1,1 0 0,2-1 0,0 1 1,22 42-1,0 9 203,-5-12 23,30 143 0,-51-185-495,-2 1 0,-1-1 1,-1 0-1,-1 1 0,-2-1 0,0 0 0,-2 0 0,-12 45 0,7-41 175,-2-1 0,-1 0 1,-20 37-1,27-57-143,-1-1 0,0 1 0,-1-1-1,0 0 1,0-1 0,-1 1 0,0-2 0,-1 1 0,0-1 0,0 0 0,0-1 0,-17 9 0,26-15-132,-12 6 201,0 0 0,0-1 0,-1 0 0,0-1-1,0 0 1,0-1 0,0-1 0,-1 0 0,1 0 0,-1-2 0,-21-1-1,-13-8 389,1-3 0,1-2 0,0-1 0,-62-32-1,59 26-54,22 9-153,1-2 1,0 0 0,1-1-1,-38-31 1,55 40-316,0-1 0,0 0 0,0-1 0,1 0 0,1 0 0,-1 0 0,1-1 0,0 0-1,1 0 1,0 0 0,1-1 0,0 1 0,0-1 0,1 0 0,0-1 0,-1-13 0,3 19-175,1 1 0,0 0 0,1-1 0,-1 1 0,1 0 0,0-1 0,0 1 0,0 0 1,0 0-1,1 0 0,0 0 0,0 0 0,0 0 0,0 1 0,0-1 0,1 0 0,0 1 0,0 0 0,0 0 0,0 0 0,0 0 1,0 0-1,1 1 0,0-1 0,-1 1 0,1 0 0,5-2 0,2 0-1169,-1 0 0,1 1 0,0 0 0,0 1 1,0 0-1,0 1 0,0 0 0,0 0 0,16 3 0,-7 1-1943</inkml:trace>
</inkml:ink>
</file>

<file path=ppt/ink/ink3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8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3072,'9'-6'1536,"27"15"-256,-26-1 2688,11-4-3584,9 1 128,13-1 512,14 0 0,2-4-1280,2 0 128,3 4 640,-3 0 128,-6 5-1024,-10-1 128,-5-8-1536,-4 0 128</inkml:trace>
</inkml:ink>
</file>

<file path=ppt/ink/ink3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9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10 2688,'-20'0'1280,"35"-4"384,-4-1 512,4 10-1536,14-1 0,12 0 512,3-4 0,22 8-1408,14-12 128,11-4 768,-12 8 128,-12 0-1408,-9 0 0,3 4-896,-16 0 128</inkml:trace>
</inkml:ink>
</file>

<file path=ppt/ink/ink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6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100 29 5888,'-62'-28'2944,"44"28"-4736,18 5 6272,0-1-5504,-5 7 128,5 8-1920,-14 1 128</inkml:trace>
</inkml:ink>
</file>

<file path=ppt/ink/ink3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19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1 127 3328,'6'-5'575,"1"0"0,1 0 0,-1 1 0,0-1-1,1 2 1,0-1 0,0 1 0,16-4 0,73-13 1134,-86 18-1659,337-28 1232,-279 27-900,-61 3-478,-5 0 4,1 0 1,0 0 0,0 0-1,-1 0 1,1-1 0,0 1 0,-1-1-1,1 0 1,0 0 0,-1 0-1,1-1 1,-1 1 0,0-1-1,0 0 1,6-4 0,-9 6 40,1 0 0,-1-1 0,0 1 1,0 0-1,0 0 0,0 0 0,0 0 1,0-1-1,0 1 0,0 0 0,1 0 0,-1 0 1,0-1-1,0 1 0,0 0 0,0 0 1,0 0-1,0-1 0,0 1 0,0 0 0,0 0 1,0 0-1,0 0 0,0-1 0,0 1 1,-1 0-1,1 0 0,0 0 0,0-1 1,0 1-1,0 0 0,0 0 0,0 0 0,0 0 1,0-1-1,-1 1 0,1 0 0,0 0 1,0 0-1,0 0 0,0 0 0,-1 0 0,1-1 1,0 1-1,0 0 0,0 0 0,0 0 1,-1 0-1,1 0 0,-6-5-1378</inkml:trace>
</inkml:ink>
</file>

<file path=ppt/ink/ink3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0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698 1 2816,'5'11'286,"78"214"6421,-69-178-6300,10 65 1,-10-26 293,30 252 1485,-40-281-1692,-2 0 0,-4 0 0,-16 112 1,16-156-352,-1-1 1,0 0 0,-1 0-1,0 0 1,-1 0 0,0-1-1,-1 0 1,0 0 0,-13 16-1,14-21-40,0 0-1,0-1 1,-1 0-1,0 0 1,0-1-1,0 0 1,-1 0-1,0 0 0,1-1 1,-1 1-1,0-2 1,-1 1-1,1-1 1,0 0-1,-1-1 1,-12 2-1,-4-3 110,1 0 0,-1-2-1,1 0 1,-1-2 0,1 0 0,0-2 0,1 0-1,-1-2 1,1 0 0,-26-14 0,-20-15 234,-108-77-1,133 87-377,-28-21 14,66 43-121,0 1 1,0 0-1,1-1 0,-1 0 0,1 0 0,0 0 0,1-1 1,-1 1-1,1-1 0,-3-7 0,6 11-75,-1 1-1,1 0 1,0 0 0,-1-1 0,1 1-1,0 0 1,0-1 0,0 1-1,0-1 1,0 1 0,0 0-1,0-1 1,1 1 0,-1 0 0,0-1-1,1 1 1,-1 0 0,1 0-1,-1 0 1,1-1 0,0 1 0,0 0-1,-1 0 1,1 0 0,0 0-1,0 0 1,0 0 0,0 0-1,0 0 1,0 0 0,0 1 0,0-1-1,1 0 1,-1 1 0,0-1-1,0 1 1,1-1 0,-1 1-1,0 0 1,1-1 0,-1 1 0,3 0-1,8-2-1250,0 0 1,0 1-1,22 1 0,-23 1 518,22-1-1734,-2 0 21</inkml:trace>
</inkml:ink>
</file>

<file path=ppt/ink/ink3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0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5248,'6'-14'2560,"24"14"-3072,-9 6 5760,7-2-4992,29 0 128,7-1 0,7-3 0,-1 0-768,9-3 0,3-5-1024,-12-1 0,0 5-256,-21 0 0</inkml:trace>
</inkml:ink>
</file>

<file path=ppt/ink/ink3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8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147 254 2688,'-23'4'2090,"20"-4"-1727,0 0 0,0 0-1,0 1 1,0-1 0,0 1-1,0 0 1,0 0 0,1 0-1,-5 2 1,0 2-166,0 0 0,1 0 0,-1 0 0,1 1 0,0 0 0,1 0 0,0 1 0,0 0 0,0 0 0,1 0 0,-1 0 0,2 1-1,-1-1 1,1 1 0,1 0 0,-1 0 0,1 0 0,0 0 0,1 0 0,0 1 0,0 13 0,1-10-51,0 0 1,0 0-1,1 0 0,1 0 1,0 0-1,1 0 0,0 0 1,0-1-1,2 1 0,-1-1 1,1 0-1,1 0 0,0-1 1,11 15-1,-9-16-84,1 1 0,0-2 0,0 1 0,1-2 0,0 1 0,1-1 0,0-1 0,0 1 0,0-2 0,0 0 0,1 0 0,0-1 0,16 3 0,-11-4-20,0-1 0,0-1 1,0 0-1,0-1 0,0-1 1,0-1-1,-1 0 0,1-1 0,19-7 1,-11 3 31,-1-2-1,-1-1 1,0-1 0,0-1 0,-1-1 0,0-1 0,-1-1 0,-1-1 0,-1-1 0,0 0-1,-1-1 1,-1-2 0,19-25 0,-28 34-38,-2-1 1,1 1-1,-1-1 0,-1 0 0,0-1 0,-1 1 1,0-1-1,-1 0 0,0 0 0,-1 0 1,-1 0-1,0-1 0,-1 1 0,0 0 0,-1 0 1,0-1-1,-1 1 0,-1 0 0,0 0 0,-1 1 1,0-1-1,-1 1 0,0-1 0,-1 1 1,0 1-1,-1-1 0,0 1 0,-1 1 0,-1-1 1,1 1-1,-2 1 0,1 0 0,-1 0 0,0 0 1,-1 2-1,0-1 0,-1 1 0,1 1 1,-1 0-1,0 1 0,-1 0 0,-18-5 0,12 6-67,-1 1 0,0 1 1,0 1-1,0 0 0,0 2 0,0 0 0,0 1 0,1 1 0,-1 1 0,-32 11 0,40-11-8,-1 0 0,0 1 0,1 1 0,0 0 0,1 1 0,-1 0 0,1 1 0,1 0 0,-1 0 0,1 2 0,1-1 0,0 1 1,0 0-1,1 1 0,0 0 0,-12 22 0,18-29 24,0 1 0,0 0 0,1 0 0,-1 0 0,1 0 0,0 0-1,0 0 1,1 0 0,-1 0 0,1 0 0,0 0 0,0 0 0,1 0 0,0 0 0,0 0 0,0 0 0,0 0 0,1 0 0,0 0 0,0 0 0,0-1 0,1 1 0,-1-1 0,1 0 0,0 0 0,0 0 0,1 0 0,-1 0 0,1-1 0,0 1-1,0-1 1,0 0 0,9 5 0,0 0-56,1-1-1,-1-1 0,2 0 0,-1-1 0,1-1 1,-1 0-1,1-1 0,0 0 0,0-1 0,20-1 0,11-4-345,-1-2-1,0-2 1,0-2-1,-1-2 1,0-2-1,52-23 1,-86 33 303,-1-1 0,1 0 1,0-1-1,-1 0 0,0 0 0,0-1 1,-1 0-1,11-10 0,-12 5 285,-14 11 365,-15 14 293,19-10-688,-1 0 0,1 0-1,0 1 1,0-1 0,0 1 0,1 0 0,-1-1-1,1 1 1,1 0 0,-1 0 0,1 1 0,-1-1-1,1 0 1,1 0 0,-1 1 0,1-1 0,0 0 0,0 1-1,1-1 1,-1 0 0,1 1 0,3 8 0,-1-7-12,0 0 1,0-1-1,1 1 1,-1-1-1,2 1 1,-1-1 0,1-1-1,0 1 1,0-1-1,0 1 1,1-1-1,0-1 1,0 1 0,0-1-1,13 7 1,4 0 32,1-2 0,0 0 0,1-1 0,0-1 0,0-2 0,39 5 0,32-6-4816,-65-12-210,-13 3 2411</inkml:trace>
</inkml:ink>
</file>

<file path=ppt/ink/ink3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8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261 565 3456,'-29'-30'3498,"27"38"652,-5 12-3430,5-12 21,1-3-638,1 0 1,1 0-1,-1 0 1,1 0-1,0 0 0,0 0 1,0 0-1,1 0 1,-1-1-1,1 1 0,0 0 1,1-1-1,-1 1 1,1-1-1,0 0 0,4 5 1,0 0 84,1-1-1,-1 0 1,1-1 0,1 1-1,-1-1 1,13 7 0,-9-9-100,-1 1 0,1-2 0,0 0 0,0 0-1,0-1 1,1-1 0,-1 0 0,1-1 0,-1 0 0,1-1 0,-1 0 0,1-1 0,-1 0 0,22-6 0,-3-1-24,-1-1 1,0-1 0,0-2 0,48-26-1,-52 23-32,0-1-1,-1-2 0,0 0 0,-2-1 1,0-2-1,-1 0 0,29-37 0,-44 47-6,1 1-1,-2-1 0,0-1 1,0 1-1,-1-1 0,0 0 1,-1-1-1,5-22 0,-8 26-1,0 0 0,0 0 0,-1 0 0,-1-1 0,0 1 0,0 0-1,0 1 1,-1-1 0,-1 0 0,1 0 0,-1 1 0,-1-1 0,-8-13 0,2 6-8,-1 2 0,0 0 0,-1 0 0,-1 1 0,0 0 0,-1 1 0,-1 1 0,1 0 0,-2 1 1,1 0-1,-1 2 0,-1 0 0,0 0 0,-27-7 0,16 6-33,-1 2 0,0 1 0,0 1 0,-1 1 0,0 2 0,1 0 0,-1 3 0,-32 3 0,33 1-33,0 1-1,0 1 1,0 1 0,1 2 0,0 1 0,1 1 0,-35 21 0,48-25 15,1 1 0,0 0 0,1 1 1,-1 0-1,2 1 0,0 0 0,0 1 1,1 1-1,0-1 0,1 2 0,1-1 1,0 1-1,1 0 0,0 1 0,-5 17 0,10-26 11,1 0 0,-1 0 0,1 0-1,0 1 1,1-1 0,-1 1-1,1-1 1,1 0 0,-1 1-1,1-1 1,0 0 0,0 1-1,1-1 1,0 0 0,0 0 0,0 0-1,1 0 1,0 0 0,6 7-1,-4-6-38,1 0-1,1-1 1,0 0 0,-1 0-1,2-1 1,-1 0-1,1 0 1,-1-1 0,1 0-1,0 0 1,1-1-1,-1 0 1,15 4 0,2-2-227,0-1 0,1-1 0,-1-1 0,0-1 1,1-1-1,-1-2 0,1 0 0,40-10 1,15-9-1614,100-40 0,-143 47 1289,81-32-1284,-88 30 992,38-27 1</inkml:trace>
</inkml:ink>
</file>

<file path=ppt/ink/ink3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9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67 4992,'-25'-66'1834,"27"87"2213,-2 37-2368,0 10-877,8 62-32,36 180 0,51 128 2411,-73-345-2675,31 123 912,59 301 1708,-110-504-3121,0 0 0,-1-1 1,-1 1-1,0 0 0,0 0 1,-1 0-1,-3 13 0,4-25-54,-1 0-1,1-1 0,0 1 1,0 0-1,0-1 1,0 1-1,0 0 0,-1-1 1,1 1-1,0-1 0,-1 1 1,1 0-1,0-1 1,-1 1-1,1-1 0,-1 1 1,1-1-1,-1 1 1,1-1-1,-1 0 0,1 1 1,-1-1-1,0 1 0,1-1 1,-1 0-1,1 0 1,-1 1-1,0-1 0,-1 0 1,-12-13-1836,-7-34-2272,10 5 1320</inkml:trace>
</inkml:ink>
</file>

<file path=ppt/ink/ink3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29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19 453 3200,'-2'-4'208,"-1"1"0,1-1 0,0 0-1,1 1 1,-1-1 0,1 0 0,-1 0 0,1 0 0,0-1 0,1 1 0,-1-6 0,1 7-25,1 0 1,-1 0 0,1 1 0,0-1-1,0 0 1,0 0 0,1 0 0,-1 1 0,1-1-1,-1 0 1,1 1 0,0-1 0,0 1-1,0 0 1,0 0 0,0 0 0,4-3-1,207-166 2560,-172 142-2202,0 3 0,1 1 0,68-28 0,-97 48-377,0 0 0,0 1 1,0 1-1,23-4 0,-34 6-137,0 1 1,1 0-1,-1-1 0,0 1 1,0 0-1,0 0 0,0 0 1,0 1-1,0-1 0,0 0 1,0 1-1,0-1 0,0 1 1,0 0-1,0-1 0,0 1 1,-1 0-1,1 0 0,0 1 1,0-1-1,-1 0 0,1 0 0,-1 1 1,1-1-1,-1 1 0,0-1 1,1 1-1,-1 0 0,0 0 1,0-1-1,0 1 0,0 0 1,-1 0-1,1 0 0,0 0 1,-1 0-1,1 0 0,-1 0 1,0 0-1,0 4 0,-9 95 557,5-71-347,0 0 0,2 0 0,4 54 0,-2-77-189,1 1 0,0-1-1,1 0 1,0 0 0,0-1-1,0 1 1,1 0 0,0-1-1,0 1 1,1-1 0,0 0 0,0 0-1,0 0 1,1-1 0,0 0-1,0 1 1,0-2 0,0 1-1,1-1 1,0 1 0,7 2-1,-2-1-11,1-1 0,-1 0-1,1 0 1,0-2 0,1 1-1,-1-2 1,1 0 0,-1 0-1,1-1 1,0-1 0,-1 0-1,1 0 1,0-1-1,13-4 1,-9 1-9,-1-1 0,0 0 0,-1-1 0,1-1-1,-1 0 1,-1-1 0,1-1 0,-1 0 0,-1-1 0,14-13 0,-13 10-9,0-1 1,-1-1 0,0 0 0,-2-1-1,1 0 1,-2-1 0,0 0-1,11-29 1,-16 32-6,0 0 0,-1-1-1,0 0 1,-1 1 0,-1-1 0,-1 0 0,0 0-1,0-1 1,-2 1 0,0 0 0,-4-21-1,4 32-17,0 1 0,1-1 0,-2 1 0,1-1 0,0 1 0,-1-1 0,1 1 0,-1 0 0,0 0 0,0-1 0,-4-3 0,6 7 2,-1 0 0,1 0-1,0 0 1,0-1-1,-1 1 1,1 0-1,0 0 1,-1 0 0,1 0-1,0 0 1,0 0-1,-1-1 1,1 1 0,0 0-1,-1 0 1,1 0-1,0 0 1,-1 0-1,1 0 1,0 0 0,0 1-1,-1-1 1,1 0-1,0 0 1,-1 0 0,1 0-1,0 0 1,-1 0-1,1 0 1,0 1-1,0-1 1,-1 0 0,1 0-1,0 0 1,0 1-1,0-1 1,-1 0-1,1 0 1,0 1 0,0-1-1,0 0 1,-8 30-156,7-5 208,1-1 1,1 0-1,1 1 1,1-1-1,1 0 0,1 0 1,1-1-1,1 1 1,1-1-1,1-1 1,1 1-1,14 20 1,-15-28-231,1 0 1,0 0 0,1-1-1,1 0 1,0-1 0,1-1-1,0 0 1,1 0 0,0-2 0,1 1-1,0-2 1,1 0 0,0-1-1,0-1 1,1 0 0,-1-1-1,24 5 1,-7-6-2081,-6-11-64</inkml:trace>
</inkml:ink>
</file>

<file path=ppt/ink/ink3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0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17 128,'0'-17'0</inkml:trace>
</inkml:ink>
</file>

<file path=ppt/ink/ink3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0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3200,'0'8'5418,"6"18"-3934,-1-3-941,2 31 405,25 86 0,-26-118-637,2 0 1,0-1-1,2 0 0,0 0 0,1-1 0,22 30 1,-29-46-258,-1 1 0,1-1 1,0 0-1,0-1 0,0 1 1,0-1-1,1 0 0,-1 0 1,1 0-1,0 0 1,0-1-1,0 0 0,0 0 1,1 0-1,-1-1 0,11 2 1,-13-3-39,1 0 0,-1 0 0,0-1-1,1 1 1,-1-1 0,0 1 0,0-1 0,0 0 0,0-1 0,0 1 0,0-1 0,0 1 0,0-1 0,0 0 0,-1 0 0,1 0 0,0 0 0,-1 0 0,0-1 0,0 1 0,0-1 0,0 1-1,0-1 1,0 0 0,-1 0 0,1 0 0,-1 0 0,2-5 0,2-8 16,-1 1-1,-1-2 1,0 1-1,-1 0 1,-1-31-1,0 26-5,0-1 0,7-32 0,-7 47-25,1 0 0,0 0 0,1 1 0,0-1 0,0 1-1,0-1 1,1 1 0,0 0 0,0 0 0,0 0 0,9-7-1,-8 8 0,1 1 0,0 1-1,0-1 1,0 1-1,0 0 1,0 0-1,1 1 1,-1 0 0,1 0-1,-1 0 1,1 1-1,0 0 1,0 0-1,-1 1 1,1 0 0,0 0-1,8 2 1,0 0 19,1 0 0,-1 1 1,0 1-1,0 0 1,-1 1-1,27 13 0,-13-3 61,0 2 0,-1 1-1,-1 1 1,-1 1-1,-1 1 1,38 43-1,-46-45-70,-1 1-1,-1 1 0,-1 0 1,-1 0-1,0 2 0,-2-1 1,-1 1-1,-1 1 0,8 34 0,-16-57-94,0 0-1,0 0 1,1 0-1,-1 1 1,0-1-1,0 0 1,1 0-1,-1 0 1,1 0-1,-1 0 1,1 0-1,-1 0 1,1 0-1,0 0 1,-1 0-1,1 0 1,0 0-1,0 0 1,0-1-1,1 2 1,-1-2-151,1 0-1,-1 0 1,1 0 0,-1 0-1,1-1 1,-1 1 0,0 0 0,1-1-1,-1 1 1,1-1 0,-1 0-1,0 1 1,1-1 0,1-1 0,12-8-1939</inkml:trace>
</inkml:ink>
</file>

<file path=ppt/ink/ink3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1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162 399 4608,'20'29'2084,"-17"-22"-1619,1-1 1,0 0-1,1 0 0,-1 0 0,1 0 1,0-1-1,1 0 0,9 7 1,0 0-332,1-1 1,1-1 0,0 0-1,0-1 1,0-1 0,1 0-1,1-2 1,-1 0 0,1-1-1,0-1 1,0-1 0,0 0-1,1-2 1,-1 0 0,32-3-1,-26 0 26,-1-2-1,0 0 1,0-1 0,-1-2-1,1 0 1,43-21-1,-60 24-136,0 0 0,0 0-1,-1 0 1,1-1 0,-1 0-1,0 0 1,0-1 0,-1 0-1,0 0 1,0 0 0,0 0-1,-1-1 1,1 0 0,-2 0-1,1 0 1,-1-1 0,0 1-1,0-1 1,-1 1 0,0-1-1,-1 0 1,0 0 0,0 0 0,0 0-1,-1-9 1,-2 5-23,0-1 1,-1 1-1,0 0 1,0 0-1,-2 0 1,1 0-1,-1 1 0,-1-1 1,0 1-1,-1 1 1,-12-16-1,5 8-4,-2 0-1,0 2 1,0-1-1,-2 2 1,-28-20 0,26 24-21,0 0 1,0 2-1,-1 0 1,-1 1-1,0 1 1,0 1-1,0 2 1,0 0 0,-1 1-1,0 1 1,-42 1-1,40 2-4,0 1-1,1 1 1,-1 2-1,1 0 0,-1 1 1,2 1-1,-1 2 1,1 0-1,0 2 0,-36 22 1,53-29 18,0 0 0,1 0 0,-1 1 1,1 0-1,0 0 0,0 1 0,0-1 0,1 1 1,0 0-1,0 1 0,0-1 0,1 0 0,0 1 0,0 0 1,-3 13-1,5-15 7,1-1 0,0 1 0,0-1 0,0 1 1,1-1-1,0 1 0,-1-1 0,2 1 0,-1-1 0,0 1 0,1-1 1,0 0-1,0 0 0,0 0 0,0 0 0,1 0 0,0 0 0,0-1 0,0 1 1,0-1-1,0 0 0,0 0 0,1 0 0,0 0 0,0-1 0,7 4 1,0 1 15,2-2 1,-1 1 0,1-2 0,0 0 0,0 0-1,0-1 1,0 0 0,0-2 0,17 1 0,21-1 95,54-6 1,-84 4-92,38-6 1,-1-3 0,62-19 0,71-11 99,-164 42 13,-27-2-117,1 0-1,0 1 1,-1-1-1,1 0 1,-1 1 0,1-1-1,-1 1 1,1-1-1,-1 1 1,1-1-1,-1 1 1,0-1-1,1 1 1,-1-1-1,0 1 1,1-1 0,-1 1-1,0 0 1,0-1-1,1 1 1,-1 0-1,0 0 1,0 3 66,0 0-1,-1 0 1,1 0 0,-1-1 0,0 1 0,0 0-1,-1 0 1,-2 5 0,-3 12 180,6-14-140,0 1 1,1 0 0,0-1 0,0 1 0,0 0 0,1 0 0,0-1 0,1 1 0,0-1 0,0 1 0,1-1 0,-1 0 0,2 0 0,-1 0 0,9 12 0,-6-9-23,1 0 0,0-1 0,0 0 0,1 0 0,1-1 0,-1 0 0,1 0 0,1-1 0,-1 0 0,12 5 0,3-1-996,0-1-1,0-1 1,1-2-1,1 0 0,32 3 1,0-4-1426</inkml:trace>
</inkml:ink>
</file>

<file path=ppt/ink/ink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7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30 397 3072,'0'0'72,"0"0"1,0 0-1,0 0 1,0 0-1,0 0 1,-1 0-1,1 0 1,0 0-1,0 0 1,0 0-1,0 0 0,0 0 1,0 0-1,-1 0 1,1 0-1,0 0 1,0 0-1,0 0 1,0 0-1,0 0 1,0 0-1,-1 0 0,1 0 1,0 1-1,0-1 1,0 0-1,0 0 1,0 0-1,0 0 1,0 0-1,0 0 1,-1 0-1,1 0 1,0 1-1,0-1 0,0 0 1,0 0-1,0 0 1,0 0-1,0 0 1,0 0-1,0 0 1,0 1-1,0-1 1,0 0-1,0 0 1,0 0-1,0 0 0,0 0 1,0 1-1,0-1 1,0 0-1,0 0 1,0 0-1,0 0 1,0 0-1,0 0 1,0 1-1,2 16 1403,6 17-591,-4-23-799,1 0-1,0-1 0,1 1 0,0-1 1,0-1-1,1 1 0,1-1 0,-1 0 1,2-1-1,-1 0 0,1 0 0,18 12 1,-18-14-32,-1-1-1,1 0 1,0 0 0,1-1 0,-1 0 0,1-1 0,-1 0 0,1-1 0,0 0-1,0 0 1,0-1 0,0-1 0,1 1 0,-1-1 0,11-2 0,-1-2 70,1-1 1,-1 0 0,0-2 0,0 0-1,-1-1 1,0-1 0,-1-1 0,22-15-1,-33 20-50,1 0-1,-1-1 1,0 0 0,0-1-1,-1 0 1,0 0-1,0 0 1,-1 0-1,0-1 1,0 0-1,0 0 1,-1-1-1,-1 1 1,1-1-1,-1 0 1,-1 0-1,0 0 1,0 0-1,-1 0 1,0 0-1,0-10 1,-3 3-31,0-1-1,-1 1 1,-1 0-1,0 1 1,-1-1 0,-1 1-1,-1 0 1,0 0 0,0 0-1,-2 1 1,0 0 0,0 1-1,-2 0 1,1 1-1,-25-22 1,22 22-52,0 1 1,0 0-1,-1 1 1,-1 1-1,0 0 0,0 1 1,-1 1-1,1 0 0,-2 1 1,1 1-1,0 1 0,-1 0 1,0 1-1,0 0 1,-20 1-1,14 3-25,0 0 0,-1 2 0,-28 7 0,45-8 12,0 0-1,0 0 1,1 1-1,0 0 1,-1 0-1,-10 8 1,15-9 10,0-1 0,0 1 1,0 0-1,0 1 0,0-1 0,0 0 1,0 0-1,1 1 0,-1-1 0,1 1 1,0-1-1,0 1 0,0 0 0,0-1 1,0 1-1,0 0 0,0 3 1,1-2-1,1-1 0,-1 0 0,0 0 0,1 1 0,0-1 0,0 0 0,0 0 0,0 0 0,0 0 0,1 0 0,-1 0 0,1 0 0,0 0 0,0-1 0,0 1 0,0-1 0,0 1 0,1-1 0,-1 0 0,1 0 0,-1 0 0,4 2 0,8 5-22,1-1 0,29 14-1,-40-21 35,24 10-37,1-1 0,1-1-1,-1-2 1,1-1 0,1-1-1,48 0 1,2-5-20,98-13 0,-164 12 24,47-4-23,-60 5 71,1 0 1,0 0-1,0 1 0,0-1 0,0 1 0,0-1 0,0 1 0,0 0 0,0 0 1,-1 0-1,1 0 0,0 1 0,-1-1 0,1 1 0,-1-1 0,3 3 1,-4-3-2,-1 0 1,1 0-1,-1 0 0,1 1 1,-1-1-1,1 0 1,-1 0-1,0 0 1,0 0-1,1 0 1,-1 1-1,0-1 1,0 0-1,0 0 1,0 0-1,-1 0 1,1 1-1,0-1 1,0 0-1,-1 0 1,0 2-1,-13 28 315,5-13-184,5-8-89,0 0 0,0 0 1,1 0-1,1 1 1,-1 0-1,2-1 1,0 1-1,0 0 1,1 0-1,0 0 1,1-1-1,0 1 1,0 0-1,2 0 1,-1-1-1,1 1 0,1-1 1,0 0-1,0 0 1,1 0-1,0-1 1,1 0-1,0 0 1,0 0-1,1 0 1,0-1-1,0 0 1,1-1-1,0 0 1,1 0-1,0 0 0,0-1 1,0-1-1,12 6 1,-14-8-411,-1 0 1,1-1-1,0 1 1,1-2 0,-1 1-1,0-1 1,1 0-1,-1 0 1,0-1-1,1 0 1,-1 0-1,10-3 1,3-2-1715</inkml:trace>
</inkml:ink>
</file>

<file path=ppt/ink/ink3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2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29 567 3584,'-1'0'89,"0"-1"0,1 1 0,-1 0-1,0-1 1,0 1 0,1 0 0,-1 0 0,0-1 0,0 1 0,1 0 0,-1 0 0,0 0-1,0 0 1,0 0 0,1 0 0,-1 0 0,0 0 0,0 1 0,1-1 0,-1 0-1,0 0 1,0 1 0,1-1 0,-1 0 0,0 1 0,1-1 0,-1 1 0,0-1 0,1 1-1,-1-1 1,1 1 0,-1-1 0,1 1 0,-1-1 0,1 1 0,-1 0 0,1-1 0,-1 1-1,1 0 1,0 0 0,0-1 0,-1 1 0,1 0 0,0 0 0,0-1 0,0 1 0,0 0-1,0 0 1,0 0 0,0-1 0,0 1 0,0 0 0,0 0 0,0 0 0,0-1 0,1 1-1,-1 0 1,0-1 0,1 2 0,4 0 298,0-1-1,0 1 1,1-1 0,-1-1-1,0 1 1,1-1-1,-1 0 1,6-1 0,-7 1-475,13-1 260,0 0 0,0-2 0,0 0 0,0-1 1,-1-1-1,0 0 0,0-1 0,0-1 0,-1-1 0,0 0 0,0-1 1,-1 0-1,14-13 0,15-14 84,-3-1 0,59-70 1,-84 89-228,0 0 0,-2-1 0,0-1 0,-1 0 0,-1-1 0,10-24 0,-19 38-24,0 0 1,0 1-1,0-1 1,-1 0-1,0 0 1,-1 0 0,1 0-1,-1 0 1,-1 0-1,-1-12 1,1 14-1,-1 1 0,1 0 0,-1 0 1,0 0-1,0 0 0,0 0 0,-1 1 0,1-1 0,-1 0 1,0 1-1,0 0 0,0 0 0,-1 0 0,1 0 0,-1 0 1,1 1-1,-1-1 0,-6-2 0,6 4-9,-1-1 0,1 1 1,-1 0-1,1 0 0,-1 0 0,1 0 0,-1 1 0,0 0 1,1 0-1,-1 0 0,0 1 0,1-1 0,-1 1 0,0 0 0,-6 3 1,9-4-2,0 1 0,1-1 1,-1 1-1,0 0 0,0 0 1,0 0-1,1 0 0,-1 0 1,0 0-1,1 0 0,-1 0 0,1 1 1,-1-1-1,1 1 0,0-1 1,-1 1-1,1-1 0,0 1 1,0 0-1,0-1 0,0 1 1,1 0-1,-1 0 0,0 0 1,1 0-1,0 0 0,-1 0 1,1 0-1,0 0 0,0 0 1,0 0-1,0 0 0,0 0 1,0 0-1,1 0 0,0 2 1,1 2 4,1 1 1,0-1-1,1 0 1,0 0-1,-1 0 1,2-1 0,-1 0-1,1 1 1,0-1-1,0-1 1,0 1 0,1-1-1,-1 0 1,1 0-1,0-1 1,0 1-1,10 2 1,13 6 47,1-2 0,51 11-1,-29-9 56,16 5 30,0-4 0,0-3 1,82 2-1,-58-1 80,-93-11-211,1 0 1,-1 1-1,1-1 0,-1 0 0,1 0 0,0 1 1,-1-1-1,1 1 0,-1-1 0,1 0 1,0 1-1,-1-1 0,1 1 0,0-1 0,0 0 1,-1 1-1,1-1 0,0 1 0,0-1 0,0 1 1,0-1-1,0 1 0,0-1 0,-1 1 1,1 0-1,0-1 0,0 1 0,1-1 0,-1 1 1,0-1-1,0 1 0,0-1 0,0 1 1,0-1-1,0 1 0,1-1 0,-1 1 0,0-1 1,0 0-1,1 1 0,-1-1 0,0 1 0,1-1 1,-1 0-1,1 1 0,-1-1 0,0 0 1,1 1-1,-1-1 0,1 0 0,-1 1 0,1-1 1,-1 0-1,1 0 0,-1 0 0,1 0 1,-1 1-1,1-1 0,-1 0 0,1 0 0,-1 0 1,1 0-1,-1 0 0,1 0 0,0 0 0,-39 23 1,32-20-7,0 0-1,0 0 1,0 1-1,0 0 1,1 0-1,0 0 1,-1 1-1,2 0 1,-1 0-1,0 0 1,1 0-1,0 1 1,0-1-1,1 1 1,0 0-1,0 1 0,-4 10 1,5-12 2,1 1 0,0-1 0,1 0 0,-1 0 0,1 0 0,0 1 0,0-1 0,1 0 1,0 0-1,0 1 0,0-1 0,0 0 0,1 0 0,0 0 0,0-1 0,0 1 0,0 0 0,1-1 0,0 1 0,0-1 0,0 0 0,1 0 0,6 6 0,0-1 8,2 0-1,-1-1 0,1 0 0,0-1 0,1 0 0,0-1 0,0-1 0,0 0 0,1 0 0,-1-2 0,1 1 0,0-2 0,0 0 0,17 0 0,25-1 80,0-2 0,72-12 0,-64 6-10,-58 6-57,1 0-1,-1-1 1,0 1 0,0-1 0,0 0-1,0-1 1,0 1 0,0-1 0,-1 0 0,0-1-1,1 1 1,-1-1 0,0 0 0,-1 0-1,1-1 1,-1 0 0,7-8 0,-11 17-58,0 0 1,1 0 0,-1-1-1,1 1 1,0 0-1,0 0 1,0-1 0,1 1-1,-1-1 1,1 1-1,4 6 1,-1-1 18,0 0 0,1 0 1,0-1-1,0 0 0,10 10 0,5-1 60,1 0 0,1-2 0,0 0 0,1-2 0,0-1-1,1 0 1,1-2 0,-1-1 0,2-1 0,-1-1-1,32 3 1,-23-5 66,0-3 0,-1 0-1,1-3 1,0-1 0,0-1-1,-1-2 1,0-1 0,45-15-1,-62 16-29,-1-1 0,1-1 0,-1 0 0,27-18 1,-39 23-63,0-1 0,0 0 0,0 0 0,-1-1 0,1 1 0,-1-1 0,1 1 0,-1-1 0,0 0 0,-1 0 0,1 0 0,-1-1 0,0 1 0,0-1 0,0 1 0,0-1 0,-1 0 0,0 0 0,0 1 0,0-1 0,0-7 0,-2-1-4,-1 1 0,-1-1 0,0 1 0,0 0 1,-1 0-1,-1 0 0,0 0 0,0 1 0,-1 0 0,-1 0 1,-13-17-1,7 12-28,-1-1 0,-1 2 0,0 0 1,-1 1-1,0 0 0,-20-11 0,16 14-24,-2 0-1,1 1 0,-1 1 0,-1 1 0,0 1 1,0 1-1,0 0 0,-1 2 0,1 1 0,-1 2 0,0 0 1,0 1-1,-29 4 0,36-3-58,1 2 1,-1 0-1,1 1 1,0 0-1,0 1 0,0 1 1,1 1-1,0 0 1,0 1-1,1 0 1,0 1-1,0 1 0,1 1 1,0-1-1,1 2 1,0 0-1,1 0 0,1 1 1,-14 21-1,18-24-187,2 1 0,-1-1 0,2 0 0,-1 1 0,1 0 0,1 0 0,0 0 0,0 0 0,1 0 0,1 0 0,0 0-1,0 1 1,1-1 0,1 0 0,0 0 0,0 0 0,1 0 0,0-1 0,6 14 0,36 62-1780</inkml:trace>
</inkml:ink>
</file>

<file path=ppt/ink/ink3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2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3456,'-1'1'345,"0"1"-1,0-1 1,0 1 0,1-1 0,-1 1 0,0 0-1,1-1 1,-1 1 0,1 0 0,0 0-1,0-1 1,0 1 0,-1 0 0,2 0 0,-1-1-1,0 5 1,2 34 1858,9 468 1825,-1-29-1123,-10-472-2861,19 158 916,-16-150-837,0 1 0,1-1 0,1 0 0,1 0 0,0-1 0,0 0 1,2 0-1,12 18 0,-18-29-101,0 0 1,0 0 0,1-1-1,0 1 1,-1-1-1,1 0 1,0 0 0,0 0-1,0 0 1,0 0-1,0-1 1,0 1 0,1-1-1,-1 0 1,1 0 0,-1 0-1,0 0 1,8 0-1,-5-1-63,0-1 0,1 0 0,-1 0 0,0 0 0,0 0 0,0-1 0,0 0 0,0-1 0,0 1 0,5-4 0,8-6-759,-1-1 0,0 0 0,-1-1 0,0-1 0,14-17 1,49-46-4300,-45 37 2518</inkml:trace>
</inkml:ink>
</file>

<file path=ppt/ink/ink3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3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 3840,'-10'-4'1920,"54"17"-1024,-14-5 3328,21 1-3840,4-1 0,30 5 512,16-2 0,3 3-1152,6 3 0,-10-10 512,-9-3 128,-21 0-1024,-15 2 0,-15-3-1152,-4 5 128</inkml:trace>
</inkml:ink>
</file>

<file path=ppt/ink/ink3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3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205 377 3968,'0'4'201,"-1"0"-1,1 0 1,0 0 0,0 0 0,0 0 0,1 0-1,-1 0 1,1 0 0,0 0 0,0 0-1,0 0 1,1 0 0,-1-1 0,1 1-1,0 0 1,0-1 0,0 0 0,4 5 0,-1-3 158,0 0 0,1 0 0,-1 0 0,1-1 0,1 0 0,-1 0 1,1 0-1,-1-1 0,11 4 0,6 0-43,1 0 0,1-2-1,-1-1 1,1 0 0,30-1 0,-35-3-181,1 0 1,-1-2 0,0 0-1,1-2 1,-1 0-1,0-1 1,-1-1-1,1-1 1,-1 0-1,-1-2 1,1 0-1,-2-1 1,1-1-1,-1-1 1,-1 0-1,22-21 1,-32 28-125,-1 0-1,0-1 1,-1 1 0,1-1-1,-1 0 1,0 0 0,-1 0-1,1 0 1,-1-1 0,0 1-1,-1-1 1,2-8 0,-3 10-10,0 0 1,-1 0 0,1 0-1,-1-1 1,-1 1 0,1 0-1,-1 0 1,0 0 0,0 0-1,0 0 1,-1 0 0,0 0-1,0 1 1,0-1 0,0 0-1,-1 1 1,0 0 0,-3-6 0,-8-5-11,0 0 0,-1 0 0,0 2 0,-1-1 0,0 2 0,-1 0 0,-1 1 0,0 1 0,0 1 0,-31-11 0,9 6-48,0 2 0,-1 2 0,0 1 0,-54-3 0,84 11 44,-160-7-191,156 8 174,0 1 1,0 0-1,1 1 1,-1 1-1,1 0 1,0 1-1,0 1 1,0 0-1,-16 8 1,27-11 18,1-1 1,0 0 0,0 1-1,0-1 1,0 1 0,0 0-1,0-1 1,0 1 0,0 0-1,0 0 1,1 0 0,-1 0-1,1 1 1,0-1 0,-1 0-1,1 1 1,0-1 0,-1 5 0,2-5 2,0 0 0,0 0 1,1 1-1,-1-1 0,0 0 1,1 0-1,-1 0 0,1 0 1,0 1-1,-1-1 0,1 0 1,0 0-1,1-1 0,-1 1 1,0 0-1,0 0 0,3 2 1,2 2 2,1 0 1,-1-1-1,1 1 1,0-2-1,0 1 0,1-1 1,-1 0-1,1 0 1,0-1-1,9 2 1,17 3-61,1-1 1,0-3 0,0 0 0,42-3 0,142-14-1258,33-28-1878,-250 40 3129,1 0 0,0 1 0,0 0-1,-1-1 1,1 1 0,0 0 0,-1 0 0,1 1 0,0-1-1,2 1 1,-4-1 67,0 1 0,-1-1 0,1 0 0,-1 1-1,1-1 1,-1 0 0,1 1 0,-1-1 0,1 0 0,-1 1-1,1-1 1,-1 1 0,1-1 0,-1 1 0,0 0 0,1-1-1,-1 1 1,0-1 0,1 1 0,-1 0 0,0-1 0,0 1 0,0-1-1,1 1 1,-1 1 0,-1 3 125,0 0-1,0 0 1,0 1 0,0-1-1,-1 0 1,0-1 0,-5 10-1,-2 8 446,6-14-337,1 1 0,-1 1 0,2-1-1,-1 0 1,1 0 0,1 1 0,0-1 0,0 1 0,1-1-1,0 0 1,0 1 0,4 11 0,-3-14-148,0-1 1,1 1-1,0-1 1,0 0-1,0 0 1,1 0-1,-1 0 1,2-1-1,-1 1 0,0-1 1,1 0-1,0 0 1,0-1-1,1 1 1,-1-1-1,1 0 1,0-1-1,10 5 1,35 9-1531,0-2 0,1-3 1,55 6-1,-87-15 417,22 9-781</inkml:trace>
</inkml:ink>
</file>

<file path=ppt/ink/ink3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4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1 264 1664,'145'-114'5888,"-124"96"-5699,1 1 1,0 2-1,2 0 1,-1 1-1,51-21 1,-56 28-24,1 1-1,0 0 1,0 1 0,0 1 0,0 1-1,1 1 1,-1 0 0,1 2 0,22 1-1,-37 0-119,0 0 0,0 0 0,0 0 0,0 1 0,-1-1 0,1 1 0,0 0-1,-1 1 1,1-1 0,-1 1 0,0 0 0,0 0 0,0 0 0,0 1 0,-1-1 0,1 1 0,-1 0-1,0 0 1,0 0 0,0 0 0,0 1 0,-1-1 0,0 1 0,0 0 0,0-1 0,-1 1-1,2 7 1,-1-3 31,-1 1-1,0-1 1,0 1-1,-1-1 1,0 1-1,0-1 1,-1 0-1,-1 1 0,0-1 1,0 0-1,-1 1 1,0-1-1,0-1 1,-6 12-1,-16 18 209,-1-1 0,-2-1 0,-34 34 0,50-57-230,-19 18 122,-3-2-1,0-1 1,-2-1 0,0-2 0,-2-2-1,-67 31 1,93-49-125,0 1 0,-1-2 0,1 0 0,-24 5 0,33-9-44,1 1 1,-1-1-1,0 0 1,1 0-1,-1 0 1,0 0-1,1 0 1,-1-1-1,0 1 0,1-1 1,-1 0-1,1 0 1,-5-1-1,6 1-3,0 0 1,0-1-1,0 1 0,0 0 0,0 0 0,0 0 0,0-1 0,0 1 1,0 0-1,1-1 0,-1 1 0,0-1 0,1 1 0,-1-1 1,1 1-1,0-1 0,0 1 0,-1-1 0,1 0 0,0 1 0,0-1 1,0 1-1,1-1 0,-1 0 0,1-1 0,0-2-1,1 1-1,0-1 1,0 1-1,1-1 0,-1 1 1,1 0-1,0 0 1,0 0-1,0 1 1,1-1-1,-1 1 1,1-1-1,0 1 1,0 0-1,0 1 1,0-1-1,6-2 0,-4 2-6,0-1 0,0 1-1,1 0 1,-1 1-1,1-1 1,0 1 0,-1 1-1,1-1 1,0 1-1,0 0 1,12 1 0,-7 3 15,0 1 1,0 1 0,0 0-1,-1 0 1,1 1 0,-2 1-1,1 0 1,-1 0 0,0 1-1,10 10 1,49 33 232,-36-32-68,0-2 0,2-1 1,0-1-1,49 13 1,-68-25-493,0 1 1,0-2-1,0 0 1,0-1 0,1 0-1,-1-2 1,0 0 0,0 0-1,0-2 1,0 0-1,0-1 1,26-10 0,-22 2-1713,-8-1-42</inkml:trace>
</inkml:ink>
</file>

<file path=ppt/ink/ink3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4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3840,'30'-12'1920,"19"20"-768,-34-8 2560,12 4-3328,7-4 0,11 5 384,10 3 128,6 0-1024,0 1 0,-12 2 512,-15-5 0,8-2-1792,-3 3 128,-4 3-384,-9-20 0</inkml:trace>
</inkml:ink>
</file>

<file path=ppt/ink/ink3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5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39 4736,'-34'-38'2304,"13"70"-1152,21-19 2432,0-5-3200,0 9 0,5 13 0,5-1 128,11 5-640,3-10 0,1-10-384,11-10 0,4-8-1152,9-6 0</inkml:trace>
</inkml:ink>
</file>

<file path=ppt/ink/ink3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5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46 5888,'-46'-46'2944,"50"71"-3712,11-12 4608,6-5-4480,9 5 128,-11 4-2304,2-2 128,4 16 2816,-5-14 128</inkml:trace>
</inkml:ink>
</file>

<file path=ppt/ink/ink3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6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72 215 3456,'-1'0'68,"1"0"0,-1 0 1,1 0-1,-1 0 0,1 1 0,-1-1 1,1 0-1,-1 0 0,1 0 0,-1 1 1,1-1-1,0 0 0,-1 1 0,1-1 1,-1 0-1,1 1 0,0-1 0,-1 0 1,1 1-1,0-1 0,-1 1 0,1-1 1,0 0-1,0 1 0,0-1 0,-1 1 1,1-1-1,0 1 0,0-1 0,0 1 1,0-1-1,0 1 0,0-1 0,0 1 1,0-1-1,0 1 0,0-1 0,0 1 1,0 0-1,9 34 2671,25 35-635,-27-61-2010,0 1 0,1-1 1,1-1-1,-1 0 0,1 0 0,1-1 0,-1 0 0,1 0 1,1-1-1,-1 0 0,1-1 0,0 0 0,0-1 0,0 0 1,1-1-1,-1 0 0,1-1 0,21 2 0,6-2 214,-1-1 0,0-2-1,1-2 1,61-11 0,-80 10-216,-1-1 1,1 0-1,-1-2 1,28-12-1,-40 16-78,1-1-1,0-1 1,-1 0 0,0 0-1,0 0 1,-1-1 0,1 0 0,-1 0-1,-1-1 1,1 0 0,-1 0-1,8-13 1,-11 16-8,-1 0 1,0 0-1,0 0 1,0 0 0,0 0-1,-1 0 1,1 0-1,-1 0 1,0 0-1,-1 0 1,1 0-1,0 0 1,-1 0-1,0 0 1,0 0-1,0 1 1,-1-1-1,1 0 1,-1 1 0,0-1-1,0 0 1,0 1-1,-1 0 1,1 0-1,-6-6 1,-6-6-18,0 1 1,-1 1-1,-32-22 1,21 18 3,-1 1 1,0 1-1,-1 1 1,-1 2-1,0 0 0,-1 2 1,-52-10-1,56 15-13,0 2 0,0 1-1,0 0 1,0 2 0,0 1-1,0 1 1,0 2 0,0 0-1,-39 12 1,59-14 15,1 0 1,-1 0-1,1 0 1,-1 0 0,1 1-1,0 0 1,0 0-1,1 0 1,-1 1-1,1-1 1,-1 1-1,1 0 1,0 1-1,0-1 1,1 1-1,-1 0 1,1-1-1,0 1 1,-4 11-1,6-10-84,0 1-1,0-1 1,1 0-1,-1 1 0,1-1 1,1 0-1,-1 1 1,1-1-1,1 0 0,-1 0 1,1 0-1,0 0 1,0 0-1,0 0 0,1 0 1,0-1-1,0 1 1,6 7-1,7 8-404,1-1 1,1-1-1,1 0 0,0-1 0,1-1 1,29 19-1,59 37-1319</inkml:trace>
</inkml:ink>
</file>

<file path=ppt/ink/ink3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6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2688,'50'-31'4992,"-45"41"-3584,24 115-219,11 36 267,-27-119-1197,-7-20-25,2 0 0,0-1 0,15 29 0,-22-49-203,-1 1 0,1-1 1,0 0-1,0 1 1,0-1-1,0 0 0,1 0 1,-1 1-1,0-1 0,0 0 1,1 0-1,-1 0 1,1-1-1,-1 1 0,0 0 1,1 0-1,3 0 0,-4-1-15,-1 0-1,1 0 0,0-1 0,0 1 0,-1 0 0,1-1 0,0 1 0,0-1 0,-1 1 0,1 0 0,0-1 0,-1 1 0,1-1 0,-1 0 0,1 1 0,0-1 0,-1 0 0,0 1 0,1-1 1,-1 0-1,1 1 0,-1-1 0,0 0 0,1 0 0,-1 1 0,0-1 0,0 0 0,0 0 0,0 0 0,1 0 0,-1 1 0,0-1 0,0 0 0,-1 0 0,1 0 0,0 1 0,0-1 1,-1-1-1,22-238 475,-20 227-496,1 0 0,1 0 0,0 0 0,1 0 0,1 0 0,-1 1 0,2-1 0,0 1 0,1 1 0,0-1 0,16-20 0,-17 27 5,0-1 1,0 1-1,0 0 1,0 0-1,1 0 0,0 1 1,0 0-1,0 1 1,0-1-1,1 2 0,-1-1 1,1 1-1,0 0 1,-1 0-1,1 1 0,0 0 1,0 0-1,0 1 1,0 0-1,0 1 0,9 1 1,-2 1 11,-1 0 1,1 2-1,-1 0 0,0 0 1,0 1-1,0 1 0,-1 0 1,0 1-1,-1 1 0,1-1 1,14 16-1,-10-8 21,-1 0 1,0 2-1,-2 0 0,0 0 1,-1 1-1,20 38 1,-27-44-25,-1-1 0,1 2 0,-2-1 0,0 0 1,-1 1-1,0 0 0,-1 0 0,0 0 0,-1 0 1,-1 0-1,0 0 0,-5 27 0,3-34-1583,5-22-668,5-2 323</inkml:trace>
</inkml:ink>
</file>

<file path=ppt/ink/ink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7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1308 3840,'4'-5'140,"-1"0"1,1 0-1,0 0 0,0 0 1,1 1-1,0 0 1,-1 0-1,1 0 0,1 1 1,-1 0-1,0 0 1,1 0-1,0 0 0,-1 1 1,1 0-1,0 0 1,11-2-1,36-13 1578,-3-3-1469,0-2 0,57-36-1,-88 45-179,-1 0 0,-1-1 0,0 0-1,0-1 1,-2-1 0,0-1 0,-1 0 0,17-27-1,-15 19 48,-1-2-1,-1 1 0,-2-2 0,0 1 0,-2-2 1,-1 1-1,-1-2 0,-2 1 0,4-39 0,-5 24 87,-3-1-1,-1 1 0,-9-74 1,6 101-123,-1 0 0,-1 0 0,-1 1 0,0-1 0,-1 1 1,-1 0-1,0 0 0,-2 1 0,1 0 0,-2 1 1,0 0-1,-20-22 0,11 17 68,-2 1 0,0 1 1,-1 1-1,-1 1 0,-29-15 0,35 21-81,-1 1-1,1 1 1,-2 0-1,1 2 0,-1 0 1,0 1-1,0 1 1,-20-1-1,33 4-63,-1 0-1,1 0 1,0 1 0,0 0 0,0 0 0,0 1-1,0-1 1,0 1 0,0 0 0,0 1 0,1 0-1,-1 0 1,1 0 0,-9 7 0,7-4 12,0 1 1,0 1-1,0-1 1,1 1-1,0 1 1,1-1-1,0 1 0,-6 12 1,-2 13 114,2 0-1,1 1 1,-11 69 0,21-101-118,-13 85 335,5 1 1,3 1 0,9 107-1,9-87 137,5 0 0,57 191-1,-18-84 118,-12-52-451,-45-171-847,-1 0 0,1 0 0,0 0 0,1 0 0,-1 0-1,1 0 1,0 1 0,1-1 0,-1 0 0,4-7 0,6-7-1606</inkml:trace>
</inkml:ink>
</file>

<file path=ppt/ink/ink3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37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119 232 4352,'1'6'137,"1"1"-1,0-1 1,0 1 0,0-1-1,1 0 1,0 0 0,0 0-1,0 0 1,1-1 0,0 1-1,0-1 1,1 0 0,-1 0-1,1 0 1,0-1 0,6 5-1,-9-8-70,2 3 153,0-1-1,0 0 1,1-1 0,-1 1-1,1-1 1,0 0-1,0 0 1,0 0 0,9 2-1,7 2-57,-1 1-67,0 0-1,1-1 1,-1-2 0,1 0 0,0-1-1,0-1 1,0-1 0,0-1 0,0-1 0,40-6-1,-48 4-53,1 0 0,-1 0 0,-1-2 0,1 1 0,-1-1 0,1-1-1,-1-1 1,-1 1 0,0-2 0,0 0 0,0 0 0,-1-1 0,0 0 0,0 0-1,-1-1 1,-1-1 0,14-20 0,-19 27-28,0-1 0,-1 0 0,0 0 0,0 0 0,0 0 0,0 0 0,-1 0 0,0 0 0,0-1 0,0 1 0,0-1 0,-1 1 0,0 0 0,0-1 0,-1 1 1,1 0-1,-1-1 0,-1 1 0,1 0 0,-1 0 0,1 0 0,-1 0 0,-1 0 0,1 0 0,-1 0 0,0 1 0,0-1 0,0 1 0,-1 0 0,1 0 0,-1 0 0,-6-4 0,-1-2 51,-1 2 0,-1 0 0,1 0-1,-1 1 1,-1 0 0,1 1 0,-1 1 0,0 0-1,0 1 1,-24-3 0,11 4 78,0 1 0,1 2 0,-1 0 0,0 2 0,1 1 0,-1 1 0,1 2 0,0 0 0,0 2 0,1 0 0,0 2 0,0 1 0,1 1 0,1 1 0,0 1 0,1 1 1,-31 26-1,47-35-97,1-1 0,-1 1 0,1 0 0,0 0 0,1 1 0,-1-1 0,1 1 0,1 0 0,-1 0 0,1 1 0,0-1 0,1 1 0,0-1 0,0 1 0,1 0 0,0 0 0,0 0 0,1 0 0,0 0 0,0 0 0,2 10 0,0-9-58,1 1 0,1 0 0,0-1-1,0 0 1,0 0 0,1 0-1,1 0 1,0-1 0,0 0-1,0 0 1,1-1 0,0 0-1,0 0 1,1 0 0,0-1-1,10 6 1,9 4-564,1-1-1,1-2 1,0 0-1,1-2 1,1-2 0,-1 0-1,1-2 1,59 5 0,23 2-1342</inkml:trace>
</inkml:ink>
</file>

<file path=ppt/ink/ink3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6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255 103 2176,'-1'0'85,"1"-1"1,-1 1-1,0-1 1,0 0-1,1 0 1,-1 1-1,0-1 1,1 0-1,-1 0 1,1 0-1,-1 0 1,1 0-1,-1 0 1,1 0-1,0 0 1,-1 0-1,1 0 1,0 0-1,0 0 1,0 0-1,0 0 1,0 0-1,0 0 1,0-2-1,13-29 2269,-9 27-2087,-1 1-1,1-1 1,0 1 0,0 0-1,0 0 1,0 0-1,1 0 1,-1 1 0,1-1-1,6-2 1,-11 6-234,0 0 1,1 0 0,-1 0 0,0 0-1,0 0 1,1 1 0,-1-1-1,0 0 1,1 0 0,-1 0 0,0 0-1,0 0 1,1 1 0,-1-1-1,0 0 1,0 0 0,0 0 0,1 1-1,-1-1 1,0 0 0,0 0-1,0 1 1,1-1 0,-1 0 0,0 0-1,0 1 1,0-1 0,0 0-1,0 0 1,0 1 0,0-1 0,0 0-1,0 1 1,0-1 0,0 0-1,0 1 1,0-1 0,0 0 0,0 0-1,0 1 1,0-1 0,0 0-1,0 1 1,0-1 0,0 0 0,0 0-1,-1 1 1,1-1 0,0 0-1,0 0 1,0 1 0,-1-1 0,1 0-1,0 1 1,-9 24 611,8-22-499,-89 236 2414,78-201-2223,-2-1-1,-32 60 1,37-81-231,0-1 0,-1 0 0,-1-1-1,-1 0 1,0-1 0,0 0 0,-1-1 0,-22 15-1,20-20-56,11-13-517,5 3 306,0 0-1,0 1 0,0-1 0,0 0 0,0 1 0,1-1 0,-1 1 0,1 0 0,3-4 1,61-82-4702,-29 48 2816</inkml:trace>
</inkml:ink>
</file>

<file path=ppt/ink/ink3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6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0 3840,'-4'2'6493,"0"7"-4447,-2 17-2779,4-17 1631,-44 267 497,43-242-1229,2 0 1,1 0-1,2-1 0,1 1 1,2 0-1,11 41 1,-15-72-165,0 0 0,0-1 0,0 1 0,0-1 1,1 1-1,-1-1 0,1 1 0,-1-1 1,1 0-1,0 0 0,0 0 0,0 0 0,0 0 1,0 0-1,1 0 0,-1-1 0,0 1 1,1-1-1,-1 0 0,1 1 0,0-1 0,-1 0 1,1-1-1,0 1 0,0 0 0,-1-1 1,1 0-1,0 1 0,0-1 0,0 0 0,0-1 1,-1 1-1,1 0 0,0-1 0,0 0 1,3-1-1,3 0-229,0-1 1,0 0-1,0 0 0,-1-1 1,1-1-1,-1 1 0,0-1 1,-1 0-1,1-1 1,7-7-1,2-5-932,-2-2 0,26-38 0,-9-3-761</inkml:trace>
</inkml:ink>
</file>

<file path=ppt/ink/ink3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6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103 230 2432,'-5'-1'111,"0"0"1,0 0-1,0 1 1,0 0-1,0 0 0,0 1 1,0-1-1,0 1 1,0 0-1,0 0 0,1 1 1,-1-1-1,0 1 1,0 0-1,1 0 0,0 1 1,-6 3-1,-1 0 2636,19-10-2102,62-1-155,-52 5-234,0-1 0,1-1 1,24-5-1,61-21 578,-14 3-185,110-15 1,394-48 1078,-586 87-1733,4-1 12,0 1 0,0-2 0,0 1-1,0-2 1,0 0 0,-1 0 0,0-1 0,0 0 0,17-11 0,-28 16-199,0-1 0,1 0 0,0 1 0,-1-1 0,1 1 0,-1-1 0,1 1 0,-1-1 0,1 1 0,0-1 0,-1 1 0,1 0 0,0 0 0,0-1 0,-1 1 0,1 0 0,0 0 0,0 0 0,-1-1 0,3 1 0,-1 0-1493</inkml:trace>
</inkml:ink>
</file>

<file path=ppt/ink/ink3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7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1507 1 3840,'-40'16'1463,"0"2"0,1 2 0,2 2 0,0 1-1,-41 34 1,-23 12-1003,-242 140 231,-24 15 133,255-147-555,-85 51-261,84-66-2483,110-57 726,11-5-64</inkml:trace>
</inkml:ink>
</file>

<file path=ppt/ink/ink3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7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371 319 3456,'7'-19'1472,"3"0"-1157,-2 1 219,1 1 0,1 0 0,0 0 0,2 1 1,21-24-1,-9 20-416,2 2 1,0 0 0,1 1-1,33-14 1,-40 22-21,1 0 0,0 2 0,1 0 0,-1 1 0,1 1 1,39-3-1,-59 8-69,1 0 1,0-1 0,-1 1 0,1 1-1,0-1 1,-1 0 0,1 1-1,0-1 1,-1 1 0,1 0-1,-1 0 1,1 0 0,-1 0 0,0 0-1,1 0 1,-1 1 0,0-1-1,0 1 1,0 0 0,0 0-1,0-1 1,2 4 0,-2-1 17,0-1 0,-1 1 1,1 0-1,-1 0 0,0-1 0,0 1 0,0 0 1,0 0-1,-1 0 0,1 0 0,-1 0 0,0 1 1,-1 4-1,-1 5 76,-1 0-1,0 0 1,0-1-1,-2 1 1,0-1 0,0 1-1,-10 16 1,-4-3 198,0-1-1,-31 32 1,17-22-24,-1 4 10,-1-2 0,-2-1 0,-2-3 0,-1 0 1,-2-3-1,-1-2 0,-1-1 0,-1-2 0,-87 35 1,119-57-239,0 0 0,-1-1 0,1-1 1,-1 0-1,0 0 0,0-1 1,-18-2-1,27 1-50,0 0-1,0-1 1,0 0-1,0 0 1,0 0-1,0 0 1,0-1-1,1 0 1,-1 0 0,0 0-1,1-1 1,-1 1-1,1-1 1,0 0-1,0 0 1,0-1-1,1 1 1,-1-1 0,1 0-1,-1 0 1,1 0-1,-3-6 1,5 8-26,0 0 0,0 0 0,0 0 1,0 0-1,1-1 0,-1 1 0,0 0 0,1 0 0,0 0 1,0 0-1,-1-1 0,1 1 0,1 0 0,-1 0 0,0-1 1,0 1-1,1 0 0,-1 0 0,1 0 0,0 0 1,0 0-1,0 0 0,0 0 0,0 0 0,0 0 0,0 0 1,1 0-1,-1 0 0,0 1 0,1-1 0,0 1 1,-1-1-1,1 1 0,0 0 0,0-1 0,0 1 0,0 0 1,4-1-1,1-2 3,1 2 1,0-1 0,-1 1 0,1 0-1,0 1 1,0-1 0,0 2 0,0-1-1,10 1 1,141 22 686,11 0 127,-108-20-677,0-3-1,0-2 0,73-14 1,75-27-3734,-130 20 1297</inkml:trace>
</inkml:ink>
</file>

<file path=ppt/ink/ink3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8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16 3328,'-1'1'191,"0"-1"0,0 0 0,0 1 0,0-1 0,0 0 0,0 1-1,0-1 1,0 1 0,0 0 0,0-1 0,0 1 0,0 0 0,1 0 0,-1-1 0,0 1 0,0 0 0,1 0 0,-1 0 0,1 0 0,-1 0 0,1 0 0,-1 0-1,1 0 1,-1 0 0,1 0 0,0 0 0,0 0 0,0 0 0,-1 3 0,3-2 13,0 1-1,0-1 1,0 1-1,0-1 1,0 0-1,0 0 1,1 0-1,-1 0 1,1 0-1,-1-1 1,5 3-1,7 4-109,0-1-1,0-1 1,1 0-1,0-1 1,0 0-1,0-2 1,1 0-1,16 2 1,-20-4 39,1 0 0,-1-1 0,1 0 0,-1-1 0,1 0-1,-1-1 1,0 0 0,1-1 0,-1-1 0,18-7 0,-28 10-107,1 0 0,-1 0-1,0-1 1,0 1 0,1-1 0,-1 1-1,0-1 1,-1 0 0,1 0-1,0 0 1,0 0 0,-1 0 0,1 0-1,-1 0 1,0 0 0,0-1-1,0 1 1,0-1 0,0 1 0,0 0-1,0-1 1,0-5 0,-1 6-16,-1 0 0,1 1 0,0-1 0,-1 0 1,0 0-1,1 0 0,-1 0 0,0 1 0,0-1 1,0 0-1,0 1 0,0-1 0,0 1 0,-1-1 0,1 1 1,0-1-1,-1 1 0,1 0 0,-1 0 0,0 0 1,1 0-1,-1 0 0,0 0 0,1 0 0,-1 0 0,0 1 1,0-1-1,0 1 0,0-1 0,0 1 0,-2 0 1,-8-2-74,0 0 0,0 2 0,0-1 1,0 2-1,0-1 0,-14 4 1,19-3-139,1 0 0,-1 1 0,1-1 0,0 2 0,-1-1 0,1 1 0,0-1 1,0 2-1,1-1 0,-1 1 0,1 0 0,-9 7 0,-8 26-1612</inkml:trace>
</inkml:ink>
</file>

<file path=ppt/ink/ink3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49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1482 177 2816,'0'-6'213,"1"0"-1,-1 0 1,-1 0-1,1 0 1,-1 0-1,0 0 1,0 0 0,0 0-1,-1 0 1,0 1-1,0-1 1,-1 0 0,0 1-1,1 0 1,-2 0-1,1 0 1,-1 0 0,1 0-1,-1 1 1,-1 0-1,1-1 1,-1 1 0,1 1-1,-1-1 1,0 1-1,0 0 1,-1 0-1,-5-2 1,-12-3-141,0 2-1,0 0 1,0 2-1,-1 1 1,0 0-1,0 2 1,0 0-1,0 2 1,0 1-1,-28 5 1,-31 10 378,-120 40 0,175-48-345,-26 9 88,0 2 0,2 3 1,0 1-1,2 3 0,1 2 0,-74 59 1,86-58-46,2 2 0,1 2 1,2 1-1,1 2 0,2 0 1,2 2-1,1 2 1,-26 56-1,42-76-81,1 1 0,0 1 0,2 0 0,1 0 0,1 0 0,1 0 0,0 1 0,2 0 0,1 0 0,1 0 0,1-1 0,1 1 1,1 0-1,1-1 0,2 1 0,0-1 0,1-1 0,1 1 0,1-1 0,17 30 0,-9-26-10,0-1 1,2-1-1,0 0 0,2-2 1,0 0-1,2-1 1,0-2-1,1 0 0,1-1 1,1-2-1,0 0 1,51 20-1,-41-21 18,2-2-1,0-2 1,0-1 0,1-2 0,0-2-1,0-1 1,1-2 0,-1-2-1,57-5 1,-70 0-1,0 0 0,-1-1 0,41-14 0,-56 15-43,0 1-1,0-2 1,-1 0-1,1 0 0,-1 0 1,0-1-1,-1-1 1,1 1-1,-1-1 1,0-1-1,8-10 0,-14 15-23,0 1-1,-1-1 0,1 0 0,-1 0 1,1-1-1,-1 1 0,0 0 0,0 0 1,-1-1-1,1 1 0,-1 0 0,1-1 1,-1 1-1,0-1 0,-1 1 0,1 0 1,0-1-1,-1 1 0,0 0 0,0-1 1,0 1-1,0 0 0,0 0 0,-1 0 1,1 0-1,-1 0 0,0 0 0,0 0 1,0 1-1,0-1 0,0 0 0,-1 1 1,1 0-1,-1 0 0,0 0 0,1 0 1,-1 0-1,0 0 0,0 1 0,-4-2 0,-13-2-149,12 14-29,8-7 153,0 0 0,0 0 0,0 0 0,0 0 0,1 0 0,-1 0 0,1-1 0,-1 1 0,1 0 0,0 0 1,-1 0-1,1 0 0,0-1 0,0 1 0,2 2 0,11 13-5,1 0 0,0 0-1,1-1 1,1-1 0,0-1 0,1-1 0,1 0 0,0-1 0,1-1 0,0-1-1,36 13 1,-27-14 80,0-1 0,1-2 0,0 0 0,0-3 0,1 0 0,-1-2-1,1-1 1,38-5 0,-47 2-5,-1 0 0,1-1 0,-1-2 0,0 0 0,0-1 0,-1-1 0,0-1 0,28-17 0,-37 18-3,0 1 0,0-2-1,-1 0 1,0 0-1,0-1 1,-1 0 0,-1 0-1,0-1 1,0 0-1,-1-1 1,0 0 0,-1 0-1,-1 0 1,9-26-1,-13 30-26,1 1 1,-1-1-1,0 1 0,-1-1 0,1 0 0,-2 1 0,1-1 0,-1 1 0,0-1 0,-1 1 0,1-1 0,-1 1 0,-1 0 0,0-1 0,0 2 0,0-1 0,-1 0 0,0 0 0,0 1 0,0 0 1,-1 0-1,0 0 0,0 1 0,-1-1 0,-12-8 0,4 4-22,0 0-1,-1 0 1,-1 2 0,1 0-1,-2 0 1,1 2 0,-1 0 0,0 1-1,0 0 1,-19-1 0,0 2-18,-1 1 1,0 3-1,0 0 1,1 3-1,-1 1 0,-39 10 1,49-8 16,1 1 0,-1 2-1,2 1 1,-1 1 0,1 1 0,1 1 0,0 1 0,-36 28-1,49-32 7,1 0-1,0 0 0,0 1 1,1 1-1,1-1 0,0 1 0,1 1 1,0 0-1,-7 16 0,11-22-47,1 0-1,-1 0 1,1 1 0,1-1-1,-1 1 1,1-1-1,0 1 1,1 0 0,0-1-1,0 1 1,1 0 0,0-1-1,0 1 1,1 0-1,0-1 1,0 0 0,1 1-1,5 10 1,-1-8-260,0 0 1,0 0-1,1-1 1,1 0 0,-1 0-1,1-1 1,1-1-1,0 1 1,15 8-1,-5-5-309,0-1 0,1-1-1,0 0 1,32 7 0,73 8-1691</inkml:trace>
</inkml:ink>
</file>

<file path=ppt/ink/ink3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0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2048,'7'9'472,"0"1"0,-1 0 0,-1 0 1,1 0-1,-1 0 0,-1 1 0,0 0 0,-1 0 0,3 13 0,12 32 631,8-2-625,3-1-1,2-1 1,2-2 0,68 80 0,-93-120-344,-3-4-49,0 1-1,0-1 1,0-1-1,1 1 0,0-1 1,13 9-1,-19-14-79,0 1 0,0-1 0,1 0-1,-1 0 1,0 0 0,0 0 0,0 0-1,1 0 1,-1 0 0,0 1 0,0-1-1,1 0 1,-1 0 0,0 0 0,0 0 0,1 0-1,-1 0 1,0 0 0,0 0 0,1 0-1,-1 0 1,0 0 0,0 0 0,1 0-1,-1-1 1,0 1 0,0 0 0,1 0-1,-1 0 1,0 0 0,0 0 0,0 0-1,1-1 1,-1 1 0,0 0 0,0 0 0,0 0-1,0 0 1,1-1 0,-1 1 0,0-14 127,-10-25 18,7 30-116,-11-39-8,4 19-8,1-2-1,1 1 1,2-1 0,1 0-1,2 0 1,0-48 0,3 75-21,0 0 0,0 0 0,0 0-1,1 0 1,0 0 0,0 0 0,0 1 0,0-1 0,1 0 0,-1 0 0,1 1 0,0-1 0,0 1 0,1-1 0,-1 1 0,0 0 0,1 0 0,0 0 0,0 0 0,0 1 0,0-1 0,0 1 0,1-1 0,-1 1-1,1 0 1,-1 1 0,1-1 0,0 1 0,0-1 0,0 1 0,0 0 0,0 0 0,0 1 0,6-1 0,5 1 35,-1 1-1,1 1 1,0 0 0,-1 0-1,0 2 1,0 0 0,0 0-1,0 1 1,-1 1 0,1 1-1,-2-1 1,1 2 0,12 9-1,-6-2 71,0 0 0,-1 1 0,-1 1 0,0 1 0,-1 0 0,-1 1 0,15 26 0,-20-28 5,4 4 178,-1 1 1,-1 0 0,-2 1 0,16 44 0,-27-82-167,0 0 1,0-1-1,2 1 1,0-1-1,0 1 1,2-1 0,0 1-1,6-18 1,1-1-145,1 0 1,32-62-1,-39 88-1,0-1 1,0 1-1,1 1 0,1-1 1,0 1-1,-1 0 0,2 0 0,-1 0 1,1 1-1,0 0 0,1 1 1,-1 0-1,1 0 0,0 0 0,0 1 1,1 0-1,-1 0 0,1 1 0,0 1 1,0-1-1,0 1 0,0 1 1,0 0-1,0 0 0,0 1 0,1 0 1,-1 0-1,0 1 0,0 0 0,0 1 1,0 0-1,0 0 0,12 6 1,16 4-15,0 1 1,-1 3 0,-1 0 0,0 3 0,46 32 0,-32-15 129,125 104 285,-152-121-243,-1 2 1,-2 1-1,0 0 0,-1 1 0,22 40 1,-35-55-55,-1 1 1,-1 0 0,1 0 0,-1 0 0,-1 1 0,0-1 0,0 1 0,0 11-1,-2-18-84,0 0-1,0 0 1,0 0-1,0 0 0,0 0 1,0 0-1,-1 0 1,0 0-1,0 0 0,0 0 1,0-1-1,0 1 1,0 0-1,-1 0 0,1-1 1,-1 1-1,0-1 1,1 1-1,-1-1 0,0 0 1,-1 0-1,1 0 1,0 0-1,-1 0 0,1 0 1,-1-1-1,1 1 1,-1-1-1,-4 2 1,-29 5-2810,33-15 768</inkml:trace>
</inkml:ink>
</file>

<file path=ppt/ink/ink3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1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61 2048,'0'0'46,"1"1"-1,-1-1 1,0 1-1,0 0 1,1-1-1,-1 1 1,0-1 0,1 1-1,-1-1 1,1 1-1,-1-1 1,1 1-1,-1-1 1,1 0 0,-1 1-1,1-1 1,-1 0-1,1 1 1,-1-1 0,1 0-1,0 1 1,-1-1-1,1 0 1,-1 0-1,1 0 1,0 0 0,-1 0-1,1 0 1,0 0-1,-1 0 1,1 0 0,0 0-1,-1 0 1,1 0-1,-1 0 1,1 0-1,1-1 1,-1 1 20,-1-1 1,1 1-1,0 0 0,0 0 0,0 0 1,-1-1-1,1 1 0,0 0 0,0 0 1,0 0-1,-1 1 0,1-1 0,0 0 1,0 0-1,0 0 0,-1 1 0,1-1 1,0 0-1,0 1 0,-1-1 0,1 0 1,0 1-1,0-1 0,-1 1 0,1-1 1,-1 1-1,1 0 0,0-1 0,-1 1 1,1-1-1,-1 1 0,0 0 0,1 0 1,-1-1-1,1 2 0,6 16 261,-2-1-1,1 1 0,-2 0 1,-1 1-1,3 29 1,-1-7-67,20 147-230,50 282 1561,-73-460-1556,21 99 524,71 207-1,-33-149 338,-131-301-64,37 54-998,4-1 0,3-2 0,4 0 0,4-2 0,3 0 0,4 0 0,4-1 1,8-172-1,1 237 190,0 0 0,2 0 0,0 0 0,2 1 0,0 0 0,1 0 0,1 0 0,1 1 0,0 0 0,2 1 0,0 0 0,1 0 0,1 1 0,0 1 0,1 0 0,1 1 0,1 1 0,0 0 0,0 1 0,2 1 0,-1 0 0,2 2 0,-1 0 0,1 1 0,1 0 0,0 2 0,0 0 0,0 2 0,1 0 0,0 1 0,21-1 0,26 2 317,1 3 0,125 16 1,-171-13-267,0 2 1,0 0-1,0 1 1,-1 2-1,0 0 1,-1 1-1,1 1 1,25 17-1,-41-22-47,1 0 0,0 0 0,-1 0 0,0 1-1,0 0 1,-1 0 0,0 1 0,0 0 0,0 0 0,-1 0 0,6 12 0,-8-13-8,0 0 1,-1 0 0,0 0-1,0 0 1,0 0 0,-1 0 0,0 0-1,0 0 1,-1 0 0,1 0-1,-1 0 1,-1 0 0,1 0-1,-1 0 1,0-1 0,0 1 0,-6 9-1,2-5 19,-1 0 0,0 0 1,-1 0-1,0-1 0,0-1 0,-1 1 0,0-1 0,0-1 0,-1 0 0,0 0 0,-1-1 0,1 0 1,-1-1-1,0 0 0,-14 4 0,-1-1 34,0-1 1,-1-1-1,1-1 1,-1-1-1,-46 0 1,23-6 1,1-2-1,1-2 1,-1-3 0,1-1-1,0-3 1,1-1 0,-74-35-1,114 46-77,0-1 1,1 1-1,-1-1 0,1-1 0,0 1 0,0-1 0,0 0 1,1 0-1,-9-10 0,14 14-20,-1 0 1,1-1-1,-1 1 0,0 0 1,1 0-1,0 0 0,-1 0 1,1 0-1,0 0 0,-1-1 1,1 1-1,0 0 0,0 0 1,0-1-1,0 1 0,0 0 1,0 0-1,0 0 0,1-1 1,-1 1-1,0 0 0,1 0 1,-1 0-1,1-1 0,1-1-79,0 1-1,0 0 1,1 0-1,-1 0 1,0 0-1,1 0 0,-1 1 1,1-1-1,0 1 1,-1-1-1,1 1 1,0 0-1,0 0 0,4 0 1,7-2-387,1 0-1,0 2 1,-1 0 0,1 0 0,16 3 0,-12-1-32,55 2-1420</inkml:trace>
</inkml:ink>
</file>

<file path=ppt/ink/ink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8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96 369 3712,'10'-2'357,"-1"0"1,0 0-1,1 1 0,-1 0 0,1 0 1,-1 1-1,12 1 0,-15-1-124,-1 0-1,1-1 0,-1 0 1,1 0-1,-1 0 0,1-1 1,-1 0-1,0 0 0,0 0 1,0-1-1,0 1 0,0-1 1,-1 0-1,8-7 0,10-5 251,-10 8-390,-1-1 0,0 0 0,0 0-1,-1-1 1,0-1 0,0 0 0,-1 0-1,9-14 1,-15 20-12,0 0 0,-1-1 0,1 0-1,-1 1 1,0-1 0,0 0 0,0 0-1,-1 0 1,0-1 0,0 1 0,0 0-1,-1 0 1,1-1 0,-1 1 0,0 0-1,-1-1 1,0 1 0,1 0 0,-2 0 0,1 0-1,0 0 1,-1 0 0,-4-9 0,2 8 8,0 0 0,0 0 0,0 0 1,-1 0-1,0 0 0,0 1 0,0 0 1,-1 0-1,1 1 0,-1-1 0,0 1 1,-1 0-1,1 1 0,-1 0 0,0 0 1,1 0-1,-1 1 0,-1 0 1,1 0-1,0 1 0,0-1 0,-1 2 1,1-1-1,-10 1 0,5 1-24,1 0-1,-1 1 1,1 0-1,-1 1 1,1 1-1,0-1 1,0 2 0,0-1-1,1 1 1,0 1-1,0 0 1,0 1-1,1-1 1,-18 17 0,21-17-58,0 1 1,0-1-1,1 1 1,0 1 0,0-1-1,0 0 1,1 1 0,0 0-1,1 0 1,0 0 0,0 1-1,1-1 1,-1 1 0,2-1-1,0 1 1,0 0-1,0 11 1,2-8-9,1-1 1,0 0-1,0 0 0,1 0 0,0 0 1,1-1-1,1 1 0,-1-1 0,2 0 1,-1 0-1,1-1 0,15 17 0,-1-1-56,1-1-1,1-2 0,29 24 0,-43-39-374,0-1 1,1 0-1,0-1 1,0 0-1,1 0 1,-1-1 0,1 0-1,0-1 1,0 0-1,0 0 1,0-1 0,1 0-1,12 0 1,-2-5-1617</inkml:trace>
</inkml:ink>
</file>

<file path=ppt/ink/ink3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1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95 176 3840,'0'-1'70,"-1"1"0,0-1-1,0 0 1,0 0 0,1 1 0,-1-1 0,0 1-1,0-1 1,0 1 0,0-1 0,0 1 0,0-1 0,0 1-1,0 0 1,0-1 0,0 1 0,0 0 0,0 0-1,-1 0 1,1 0 0,0 0 0,0 0 0,0 0 0,0 0-1,0 1 1,0-1 0,0 0 0,0 1 0,0-1 0,0 0-1,0 1 1,-2 1 0,2 0 96,0 0-1,0 0 1,0 1 0,0-1-1,0 1 1,0-1 0,1 1 0,-1-1-1,1 1 1,0-1 0,0 1-1,0 0 1,0 3 0,3 20 509,0-1 1,8 28-1,-9-47-797,1 8 173,2 0 0,0 0 0,0 0 0,2-1 0,0 1 0,0-2 0,1 1 0,0-1 0,1 0 0,1-1 0,0 0 0,0 0 0,17 12 0,-11-11 65,1 0-1,0-2 0,1 0 0,0 0 0,0-2 0,1 0 1,0-2-1,0 0 0,31 6 0,-32-10-13,0 1 0,0-2 0,0-1-1,-1 0 1,1-1 0,0-1 0,0 0 0,-1-2-1,1 0 1,30-11 0,-36 9-63,0 0-1,0 0 1,0-1 0,-1 0-1,0-1 1,-1-1 0,1 0-1,-2 0 1,1-1 0,-1 0-1,-1 0 1,0-1 0,0 0 0,-1-1-1,7-15 1,-10 18-18,0 0 1,-1 0-1,0 0 0,0 0 1,-1 0-1,0 0 0,-1-1 1,0 1-1,-1-1 0,0 1 1,0-1-1,-1 1 0,0-1 1,-1 1-1,1-1 0,-2 1 1,0 0-1,0 0 0,0 0 1,-1 1-1,-1-1 0,-8-13 1,-1 5-3,0 1 0,-1 0 0,0 1 0,-1 0 0,-1 2 0,0 0 0,-1 1 0,-1 0 0,1 2 0,-2 0 1,1 1-1,-1 1 0,-1 1 0,0 1 0,0 0 0,0 2 0,0 0 0,-40 0 0,30 4-12,0 2-1,1 1 0,-58 14 0,68-12-19,0 1-1,1 1 0,0 1 0,0 0 0,1 1 1,0 2-1,-21 14 0,36-23-21,0 1-1,0-1 1,1 1 0,-1-1-1,1 1 1,-1 0 0,1 0 0,0 0-1,0 0 1,0 0 0,0 0-1,1 0 1,0 1 0,-1-1-1,1 1 1,0-1 0,0 1 0,1-1-1,-1 5 1,1-3-73,1 0 0,0 0-1,0 0 1,0 0 0,0-1 0,1 1 0,-1 0-1,1-1 1,1 0 0,-1 1 0,1-1-1,4 6 1,5 5-270,1-2 1,0 0-1,1 0 0,0-2 0,1 1 0,21 11 1,66 31-1415</inkml:trace>
</inkml:ink>
</file>

<file path=ppt/ink/ink3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2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1536,'54'-36'3605,"-53"36"-3561,0 1-1,-1 0 1,1-1 0,0 1-1,0 0 1,-1-1-1,1 1 1,-1 0 0,1 0-1,-1-1 1,1 1-1,-1 0 1,1 0-1,-1 0 1,0 0 0,1 0-1,-1 0 1,0 0-1,0 0 1,0 0 0,0 0-1,0 1 1,27 169 2657,-3-15-1498,-19-132-1066,22 87 452,-23-99-482,0 1-1,1-1 1,1 0-1,0 0 1,0-1-1,11 15 1,-17-25-90,1 0 0,-1 0 0,1 0 0,0 0 0,-1 0 0,1 0 0,0 0 0,0-1 0,-1 1 0,1 0 0,0 0 0,0 0 0,0-1 0,0 1 0,0-1 0,0 1 0,0-1 0,0 1 0,0-1 0,0 1 0,1-1 0,-1 0 0,0 0 0,0 0 0,0 0 0,0 0 0,1 0 0,0 0 0,0-1 3,-1 0 0,0 0 0,0-1 0,0 1 1,0 0-1,0-1 0,0 1 0,0-1 0,-1 1 0,1-1 0,0 1 0,-1-1 0,1 0 0,-1 1 0,0-1 0,1-2 0,1-14 129,-1 1-1,-2-28 1,-4-22 113,1 28-193,2 0-1,1-1 1,2 1-1,7-46 1,-7 75-96,1 1-1,0 0 1,1-1 0,0 1 0,0 0-1,1 1 1,1-1 0,-1 1 0,1-1-1,0 1 1,1 1 0,0-1 0,0 1-1,1 0 1,0 0 0,0 1 0,1 0-1,-1 0 1,1 1 0,1 0 0,-1 0 0,13-4-1,-6 4-20,1 0-1,-1 2 1,1 0-1,0 1 0,0 0 1,0 1-1,24 2 1,11 4-57,52 11 1,-77-11 150,-1 2 0,0 1 0,0 0 0,0 2 0,-1 1 0,-1 1 0,0 1 0,-1 1 0,0 1 0,-1 1 0,-1 1 0,25 26 0,-31-28 54,-1 0 1,0 1-1,-1 1 0,-1 0 1,-1 0-1,0 1 0,-2 0 1,0 1-1,0 0 0,-2 0 1,0 1-1,-2-1 1,0 1-1,-1 0 0,-1 1 1,-1 33-1,-2-47-35,0 0 0,0-1 0,0 1 0,-1-1-1,0 1 1,-5 8 0,7-14-85,-1 0-1,1 0 0,0 0 0,-1 0 0,1-1 1,-1 1-1,0 0 0,1-1 0,-1 1 0,1 0 1,-1-1-1,0 1 0,0-1 0,1 1 1,-1-1-1,0 1 0,0-1 0,0 1 0,0-1 1,1 0-1,-3 1 0,2-1-67,0-1 0,0 1 0,-1-1 0,1 1 0,0-1-1,0 1 1,0-1 0,0 0 0,0 0 0,0 1 0,0-1 0,0 0 0,0 0 0,0 0-1,0 0 1,1 0 0,-1 0 0,0 0 0,1 0 0,-1 0 0,0-2 0,0 1-155,1-1 1,-1 1 0,0 0 0,1-1 0,0 1 0,-1-1 0,1 1 0,0 0-1,0-1 1,1 1 0,-1-1 0,1-1 0,0-1-173,3-20-1398</inkml:trace>
</inkml:ink>
</file>

<file path=ppt/ink/ink3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3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179 335 2688,'0'1'33,"0"-1"0,0 1 0,0-1 1,0 0-1,0 1 0,0-1 0,1 1 0,-1-1 1,0 1-1,0-1 0,0 0 0,1 1 0,-1-1 0,0 0 1,1 1-1,-1-1 0,0 0 0,0 1 0,1-1 1,-1 0-1,1 0 0,-1 1 0,0-1 0,1 0 1,-1 0-1,1 0 0,-1 1 0,0-1 0,1 0 0,-1 0 1,1 0-1,-1 0 0,1 0 0,-1 0 0,1 0 1,19 4 374,0 0 1,0-1 0,0-2-1,0 0 1,0-1 0,0-1-1,0 0 1,0-2 0,0 0-1,24-8 1,2-3-290,-1-1 0,0-2-1,59-32 1,-102 48-110,18-9 127,-1 0-1,0-1 1,-1-2 0,0 1 0,-1-2 0,18-18 0,-34 31-127,1-1-1,-1 0 1,1 1-1,-1-1 1,0 0-1,0 0 1,0 0-1,0 0 1,0 0-1,0 0 1,-1-1-1,1 1 1,-1 0-1,1 0 1,-1 0-1,0-1 1,0 1-1,0 0 1,0 0-1,0-1 1,-1 1-1,1 0 1,0 0-1,-1 0 1,0-1-1,0 1 1,1 0-1,-1 0 1,-1 0-1,1 0 1,0 1-1,0-1 1,-1 0-1,-2-3 1,-2 0 6,1 0 0,-1 0 0,0 0 0,-1 1 0,1 0 0,-1 0 0,0 0 0,0 1 0,-11-4 0,-6 1 66,0 1 0,-1 1 0,1 1 0,-1 2 1,1 0-1,-40 4 0,27 1 54,0 1 1,0 2-1,-61 20 0,74-17-48,0 0 0,0 2 0,1 0 0,0 2-1,1 0 1,1 2 0,1 0 0,-30 30 0,41-36-29,0 0 1,0 0-1,0 1 1,2 0-1,-1 1 1,1 0-1,1 0 1,0 0-1,1 1 1,0-1-1,1 1 1,1 1-1,0-1 1,0 0-1,2 1 1,-1 0-1,2 25 1,2-29-23,0-1 1,0 0 0,1 0-1,0 0 1,1-1-1,0 1 1,0-1-1,0 0 1,1 0 0,1 0-1,-1 0 1,1-1-1,1 0 1,-1 0-1,1-1 1,0 0 0,1 0-1,0-1 1,13 8-1,5 1 44,2-1 0,-1-1 0,2-1 0,55 13 0,16-6-1072,1-4 0,1-5 0,111-4 0,-121-7-800</inkml:trace>
</inkml:ink>
</file>

<file path=ppt/ink/ink3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3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0 103 2560,'3'13'771,"1"0"1,1-1 0,0 1-1,1-1 1,11 19-1,22 30 604,-18-27-924,1 0 0,2-2 0,49 52 0,-72-82-419,0-1 1,1 0 0,-1 1-1,1-1 1,-1 0 0,1 0 0,-1 0-1,1 0 1,-1 0 0,1 0-1,0-1 1,0 1 0,-1 0-1,1-1 1,0 0 0,0 1-1,0-1 1,3 0 0,-4 0-18,0-1 1,0 0-1,0 1 1,-1-1-1,1 0 0,0 0 1,0 1-1,0-1 1,-1 0-1,1 0 1,0 0-1,-1 0 1,1 0-1,-1 0 0,1 0 1,-1 0-1,0 0 1,1 0-1,-1 0 1,0 0-1,0-1 0,0 1 1,1 0-1,-1 0 1,0 0-1,-1 0 1,1 0-1,0 0 1,0-1-1,0 1 0,-1 0 1,0-1-1,-20-93 246,15 73-257,0 0 0,1 0 0,2-1 0,-2-38 1,5 54-5,0 0 1,1 1 0,0-1 0,1 0 0,-1 1 0,1-1-1,1 1 1,-1 0 0,1-1 0,0 1 0,0 1 0,1-1-1,0 0 1,0 1 0,0 0 0,0 0 0,1 0-1,0 0 1,0 1 0,9-6 0,-1 2 36,1 1 0,0 0 0,0 1 0,1 1 0,0 0 0,0 1 0,0 1 0,0 0 0,1 1 0,-1 1 0,18 0 0,5 1 98,1 2-1,-1 2 0,49 11 0,-60-8-54,0 0 0,-1 2 0,0 1 0,-1 1-1,0 1 1,0 1 0,-2 2 0,1 0 0,-2 1-1,32 30 1,-42-34-5,0 1-1,0 0 1,-1 0-1,-1 2 1,0-1-1,-1 1 1,-1 0-1,0 1 1,-1 0-1,-1 0 1,0 0-1,-1 1 0,-1 0 1,-1 0-1,0 0 1,-1 1-1,-1 31 1,-1-41-19,-9 71 533,9-74-541,-1 0 1,0 0-1,-1 0 1,1-1-1,-1 1 0,0-1 1,0 1-1,-1-1 1,1 0-1,-1 1 0,0-1 1,0-1-1,-4 5 1,7-7-58,0-1 1,-1 0 0,1 1 0,0-1 0,0 0 0,-1 1-1,1-1 1,0 0 0,-1 1 0,1-1 0,-1 0 0,1 0-1,0 1 1,-1-1 0,1 0 0,-1 0 0,1 0 0,-1 0-1,1 1 1,0-1 0,-1 0 0,1 0 0,-1 0 0,1 0 0,-1 0-1,1 0 1,-1 0 0,1 0 0,-1 0 0,1-1 0,0 1-1,-1 0 1,1 0 0,-1 0 0,1 0 0,-1-1 0,1 1-1,0 0 1,-1 0 0,1-1 0,0 1 0,-1 0 0,1-1 0,0 1-1,-1 0 1,1-1 0,0 1 0,0-1 0,-1 1 0,1 0-1,0-1 1,0 1 0,0-1 0,0 1 0,-1-1 0,1 1-1,0-1 1,0 1 0,0-1 0,2-29-1550,10 6-298,15 3-192</inkml:trace>
</inkml:ink>
</file>

<file path=ppt/ink/ink3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4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233 466 3200,'-1'0'239,"0"1"-1,0 0 1,0 0 0,0 0 0,1 0 0,-1 0-1,0 1 1,1-1 0,-1 0 0,1 0 0,-1 0-1,1 1 1,0-1 0,-1 0 0,1 0-1,0 1 1,0-1 0,0 0 0,0 0 0,0 1-1,0 0 1,1 1-84,0-1 0,-1 0 0,1 1 0,0-1 1,0 0-1,1 0 0,-1 0 0,0 0 0,1 0 0,3 4 0,-1-2-119,0 0 0,1 0-1,0-1 1,0 1 0,0-1 0,0 0 0,0 0-1,1-1 1,10 4 0,23 3 196,1-3-1,0-1 1,1-2-1,-1-1 1,0-3 0,57-7-1,-74 5-110,0-2 0,0-1 0,-1-1 0,0 0 0,0-2 0,0-1 0,33-20 0,-48 26-93,0-1-1,-1 1 1,0-1-1,1-1 1,-2 1 0,1-1-1,-1 0 1,0 0-1,0-1 1,0 0 0,-1 1-1,0-1 1,-1-1-1,1 1 1,-2 0 0,1-1-1,-1 0 1,0 0-1,0 1 1,-1-1 0,0 0-1,0 0 1,-1 0-1,0 0 1,-3-16 0,1 12-20,-1-1 1,-1 1-1,0 0 1,0 0-1,-1 0 1,-1 0-1,0 1 1,0 0-1,-2 0 1,1 0-1,-1 1 1,-12-12-1,6 9-15,-1 1-1,0 1 0,0 0 1,-1 0-1,-1 2 0,1 0 1,-32-11-1,14 9-17,0 1 1,-1 2 0,0 1-1,0 2 1,0 2-1,-1 1 1,1 1-1,-56 7 1,62-2-34,-1 0-1,2 3 1,-1 0 0,1 2-1,-38 16 1,56-20 19,1 0 0,0 1 0,0 0 0,0 0 0,1 1 0,0 0 0,-14 16 0,18-18-11,0 1-1,0 0 1,1-1 0,0 1 0,0 0 0,0 1-1,1-1 1,0 0 0,0 1 0,1 0-1,0-1 1,0 1 0,0 11 0,2-11-64,0 0-1,0-1 1,1 1 0,0-1 0,0 0 0,0 1 0,1-1 0,0 0 0,0-1 0,1 1-1,-1 0 1,1-1 0,1 0 0,-1 0 0,1 0 0,0 0 0,0-1 0,0 0 0,10 6-1,11 6-660,-1 0 0,55 21 0,16-1-761</inkml:trace>
</inkml:ink>
</file>

<file path=ppt/ink/ink3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4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 2816,'-3'5'166,"-1"0"0,1 0 0,0 0 0,1 0 0,-1 0 0,1 1-1,0 0 1,0-1 0,1 1 0,-1 0 0,1 7 0,-2 73 1961,4-48-1509,6 261 576,13-1 1,63 318 0,-77-590-975,1 0 1,14 35-1,-21-60-241,0-1 1,0 0-1,0 1 0,1-1 1,-1 0-1,0 1 0,0-1 1,0 0-1,0 1 0,0-1 0,0 0 1,0 1-1,1-1 0,-1 0 1,0 0-1,0 1 0,0-1 1,1 0-1,-1 0 0,0 1 1,0-1-1,1 0 0,-1 0 1,0 0-1,0 1 0,1-1 1,-1 0-1,0 0 0,1 0 1,-1 0-1,0 0 0,1 0 0,-1 0 1,0 1-1,1-1 0,-1 0 1,0 0-1,1 0 0,-1 0 1,0-1-1,1 1 0,8-10-1256,-6 6 991,11-13-1143</inkml:trace>
</inkml:ink>
</file>

<file path=ppt/ink/ink3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5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164 272 2816,'-2'3'194,"1"0"1,0 0-1,0 1 1,0-1-1,0 1 1,1-1-1,-1 1 0,1-1 1,0 1-1,0-1 1,0 1-1,1-1 1,-1 1-1,1-1 1,0 1-1,1 4 0,2 4 506,0-1 0,0 1 0,1-1 0,6 12 0,-4-14-608,-1 1 1,1-1-1,0-1 0,1 1 1,0-1-1,0 0 1,1-1-1,0 0 0,0 0 1,1-1-1,0 0 0,0-1 1,0 0-1,0-1 1,1 0-1,0 0 0,0-1 1,0-1-1,20 3 0,4-3 194,0-1 0,0-2 0,0-1 0,0-2 0,43-10 0,-63 11-204,1-2 1,0 1 0,-1-2-1,0 0 1,0-1 0,-1-1-1,0 0 1,0-1 0,20-17-1,-27 21-60,-1 0-1,0-1 1,-1 0 0,0 0-1,0 0 1,0-1-1,0 0 1,-1 0 0,0 0-1,-1 0 1,0 0-1,0-1 1,0 0-1,-1 1 1,0-1 0,-1 0-1,1 0 1,-2 0-1,1 0 1,-1-14 0,-2 10-12,-1 1 0,0-1 0,0 1 0,-1 0 0,-1-1 0,0 2 0,0-1 1,-1 1-1,0 0 0,-1 0 0,0 0 0,0 1 0,-1 0 0,-1 1 0,1 0 1,-1 0-1,-20-13 0,12 11-39,0 0 0,-1 0 0,-1 2 0,1 0 0,-1 2 0,0 0 1,-1 0-1,0 2 0,-35-3 0,27 6-9,1 2 0,-1 0 1,1 2-1,0 1 0,0 1 0,0 2 1,-44 16-1,48-14 0,0 1 0,1 0 0,1 2 0,0 1 0,0 0 0,1 2-1,1 0 1,1 1 0,-17 19 0,28-28-4,1 1 0,0 0 0,1 0 0,0 0 0,0 0 0,0 1-1,-3 11 1,7-17-39,0 1-1,0 0 0,0 0 1,1 0-1,0-1 0,-1 1 1,1 0-1,1 0 0,-1 0 1,0 0-1,1-1 0,0 1 1,0 0-1,0-1 1,0 1-1,1 0 0,-1-1 1,1 1-1,0-1 0,0 0 1,3 3-1,6 6-264,0-1 1,0-1-1,1 0 1,1 0-1,0-1 1,0-1-1,21 10 1,-8-4-112,69 43-1207</inkml:trace>
</inkml:ink>
</file>

<file path=ppt/ink/ink3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5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70 1408,'0'-1'79,"0"-1"0,1 0-1,-1 0 1,1 1 0,-1-1 0,1 0 0,0 1-1,0-1 1,0 1 0,-1-1 0,1 1-1,1-1 1,-1 1 0,0 0 0,0-1 0,0 1-1,1 0 1,-1 0 0,1 0 0,-1 0 0,1 0-1,-1 0 1,1 1 0,0-1 0,-1 0 0,1 1-1,0-1 1,-1 1 0,1 0 0,0-1 0,0 1-1,-1 0 1,1 0 0,0 0 0,0 0 0,0 1-1,-1-1 1,1 0 0,0 1 0,-1-1-1,1 1 1,0 0 0,-1-1 0,1 1 0,0 0-1,-1 0 1,0 0 0,1 0 0,-1 0 0,1 0-1,-1 1 1,0-1 0,0 0 0,0 1 0,0-1-1,0 1 1,0-1 0,0 1 0,0 0 0,-1-1-1,2 3 1,7 30 422,-1 0 1,-2 0-1,4 67 0,-3-31 139,-3-20-201,-3-33-222,0-1-1,0 0 1,2 1-1,0-1 0,0 0 1,2 0-1,0 0 0,1-1 1,12 23-1,-18-38-209,0 1 0,0-1 0,0 0 0,0 1 0,1-1 0,-1 0 0,0 1 0,0-1 0,1 0 1,-1 1-1,0-1 0,0 0 0,1 0 0,-1 1 0,0-1 0,1 0 0,-1 0 0,0 0 0,1 1 0,-1-1 0,0 0 0,1 0 0,-1 0 0,0 0 0,1 0 0,-1 0 1,1 0-1,-1 0 0,0 0 0,1 0 0,-1 0 0,1 0 0,-1 0 0,0 0 0,1 0 0,-1 0 0,0 0 0,1-1 0,-1 1 0,0 0 0,1 0 0,-1 0 0,0-1 0,1 1 1,-1 0-1,0 0 0,0-1 0,1 1 0,-1 0 0,0 0 0,0-1 0,1 1 0,-1 0 0,0-1 0,0 1 0,0 0 0,0-1 0,0 1 0,1-1 0,-1 1 0,0 0 0,0-1 1,0 1-1,0 0 0,0-1 0,0 1 0,0-1 0,0 1 0,-1-1 0,5-32 267,-8-7-58,-2-7 58,1-88 1,5 120-279,2 1 1,0 0-1,0-1 1,1 1-1,1 0 0,0 1 1,1-1-1,1 1 0,0 0 1,12-19-1,-10 20-41,1 0 0,0 0 1,0 1-1,1 0 0,1 1 0,0 0 0,0 1 0,17-10 0,-19 14-1,1 0 0,-1 1 0,1 0 0,0 0 0,1 2 0,-1-1 0,0 1 0,1 0 0,-1 1 0,1 0 0,0 1 0,10 1 0,-1 1 25,-1 1 0,0 1 0,0 1 1,-1 0-1,0 1 0,1 1 0,-2 1 0,1 1 1,-1 0-1,-1 1 0,0 1 0,18 15 1,-1 3 150,-1 1 1,-2 2 0,0 2 0,30 46 0,-51-67-17,0 0 0,-1 0 1,-1 1-1,0 1 0,8 24 0,-13-34-39,-1 1 1,0-1-1,0 1 0,0-1 0,0 1 0,-1 0 0,0-1 0,0 1 0,-1 0 0,1-1 0,-1 1 0,0 0 0,-1-1 0,0 1 0,1-1 0,-2 0 0,1 1 1,-5 7-1,6-12-85,1-1 1,0 1 0,0-1-1,-1 1 1,1 0 0,0-1-1,-1 1 1,1-1 0,-1 1 0,1-1-1,-1 1 1,1-1 0,-1 1-1,1-1 1,-1 0 0,1 1-1,-1-1 1,1 0 0,-1 1 0,0-1-1,1 0 1,-1 0 0,1 0-1,-1 1 1,0-1 0,1 0-1,-1 0 1,0 0 0,1 0-1,-1 0 1,0 0 0,1 0 0,-1 0-1,0-1 1,1 1 0,-1 0-1,0 0 1,1 0 0,-1-1-1,1 1 1,-1 0 0,0-1 0,1 1-1,-1 0 1,1-1 0,-1 0-1,-1-1-235,0 0 0,1 0-1,0 0 1,0 0 0,-1 0-1,1-1 1,1 1 0,-1 0-1,0 0 1,0-4 0,0-3-1675</inkml:trace>
</inkml:ink>
</file>

<file path=ppt/ink/ink3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6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91 343 2816,'17'6'563,"1"-1"-1,-1-1 1,1 0 0,-1-1-1,1-1 1,0-1-1,20 0 1,-6-2-387,-1 0 0,0-2 0,0-1 0,0-2 0,-1-1 0,1-1 0,-2-1 0,1-2 0,-1-1 0,-1-2 0,30-18 0,-52 28-159,-1 0 1,0 0-1,0-1 0,0 1 1,-1-1-1,1 0 0,-1-1 1,0 1-1,-1-1 0,1 0 1,-1 1-1,0-1 0,-1-1 1,0 1-1,0 0 1,2-8-1,-4 10-7,1-1 1,-1 0-1,0 0 0,0 1 1,-1-1-1,1 0 1,-1 0-1,0 1 0,-1-1 1,1 1-1,-1-1 1,0 1-1,0-1 0,0 1 1,0 0-1,-1 0 1,0 0-1,1 0 0,-2 1 1,1-1-1,0 1 1,-1 0-1,1 0 0,-5-3 1,-4-2 29,-1 1 0,1 0 0,-1 1 1,0 1-1,-1 0 0,1 1 0,-1 0 0,0 1 1,0 0-1,0 1 0,0 1 0,-1 1 1,1-1-1,-28 5 0,17-1 74,1 1 0,-1 2 0,2 0 0,-1 1 0,0 2 0,2 0-1,-42 24 1,46-22 16,0 1 0,0 0 0,2 2 0,-1 0 0,2 1 0,0 0 0,1 1 0,0 1 0,1 1 0,-13 23 0,24-36-84,-1 0 0,1 0 0,0 0 0,1 0 1,0 1-1,-1-1 0,2 0 0,-1 1 0,1-1 1,-1 0-1,1 1 0,1-1 0,-1 1 0,1-1 1,0 0-1,2 8 0,1-4 11,-1-1 1,1 0 0,1 0-1,-1-1 1,1 1-1,1-1 1,-1 0 0,1 0-1,8 6 1,7 6 10,2-2 0,0-1 1,0 0-1,2-2 0,30 13 0,10 1-761,1-4 0,1-2-1,102 18 1,-21-11-992</inkml:trace>
</inkml:ink>
</file>

<file path=ppt/ink/ink3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8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65 286 1664,'-5'-2'283,"-23"-10"209,15-7 2850,13 19-3315,0-1-1,0 1 1,0 0-1,0-1 1,0 1-1,0 0 1,0-1-1,0 1 1,0 0-1,0-1 1,0 1-1,0 0 1,0-1-1,0 1 1,0 0-1,0 0 1,-1-1-1,1 1 1,0 0-1,0-1 1,0 1-1,-1 0 1,1 0-1,0-1 1,0 1-1,0 0 1,-1 0-1,1 0 1,0-1-1,-1 1 1,1 0-1,0 0 1,0 0-1,-1 0 1,1 0-1,0 0 1,-1 0-1,1-1 1,0 1-1,-1 0 1,1 0-1,0 0 1,-1 0-1,1 0 1,0 0-1,-1 1 1,1-1-1,0 0 1,-1 0-1,1 0 1,0 0-1,-1 0 1,1 0-1,0 0 1,0 1-1,-1-1 1,1 0-1,0 0 1,0 0-1,-1 1 1,1-1-1,0 0 1,0 0-1,0 1 1,-1-1-1,1 0 1,0 1-1,0-1 1,0 1-1,-5 27 786,8-12-592,0 1 1,2 0 0,0-1 0,0 0-1,1 0 1,2 0 0,-1-1-1,2 0 1,0-1 0,0 0-1,1 0 1,1-1 0,1 0 0,0-1-1,0 0 1,16 11 0,-10-10-87,0-1 1,1 0 0,0-2 0,0 0-1,1-1 1,1-1 0,-1-1 0,1-1 0,1-1-1,-1 0 1,1-2 0,26 1 0,-20-3-26,-1-2 0,1 0 1,-1-2-1,1-2 1,-1 0-1,0-1 0,0-2 1,37-16-1,-51 18-67,0 0-1,-1-1 0,0-1 1,-1 0-1,0 0 0,0-1 1,0 0-1,-1-1 1,-1 0-1,0-1 0,0 0 1,-1 0-1,0-1 0,-1 0 1,-1 0-1,1-1 0,-2 0 1,8-25-1,-11 28-22,0 1 0,-1 0-1,0-1 1,0 1 0,-1-1-1,0 1 1,-1 0 0,0-1-1,-1 1 1,1 0 0,-2-1-1,-5-15 1,2 13-9,0 0 1,0 1-1,-1 0 1,-1 0-1,0 0 1,0 1-1,-1 0 0,-15-13 1,7 9-20,-1 1-1,0 0 1,-1 1 0,-1 1-1,0 1 1,0 0 0,-1 2 0,0 1-1,0 0 1,-39-6 0,34 10-47,0 1 0,0 1 0,0 1 1,0 1-1,0 2 0,0 1 0,0 0 1,0 2-1,1 1 0,0 1 0,1 1 0,-33 17 1,52-23 48,1 0 1,-1 0 0,0 0-1,1 0 1,-1 1 0,1 0-1,0 0 1,0 0 0,1 0 0,-1 1-1,1-1 1,0 1 0,0 0-1,1 0 1,-1 0 0,1 0-1,0 0 1,1 1 0,-1-1-1,1 1 1,0-1 0,0 1 0,1-1-1,-1 1 1,1 0 0,1-1-1,-1 1 1,1-1 0,0 1-1,0-1 1,0 1 0,1-1 0,0 0-1,0 1 1,1-1 0,-1 0-1,1 0 1,0-1 0,0 1-1,1-1 1,-1 1 0,1-1 0,5 4-1,8 7-62,2 0-1,0-1 0,1-1 1,0-1-1,1-1 1,0-1-1,29 10 1,162 42-1551,-112-41-165,1-4 1,110 4-1,-77-13-135</inkml:trace>
</inkml:ink>
</file>

<file path=ppt/ink/ink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08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8192,'0'-5'4096,"25"21"-7040,-22-7 8192,3 1-8832,-12-6 0</inkml:trace>
</inkml:ink>
</file>

<file path=ppt/ink/ink3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9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25 1536,'18'-15'722,"-11"6"3612,-9 11-4239,0 0 0,1 0 0,-1 0 0,0 0 0,1 0 0,0 1 0,-1-1 0,1 0 0,0 1 0,0-1 0,1 1 0,-1-1 0,0 1-1,1 0 1,0-1 0,-1 1 0,1-1 0,0 1 0,1 4 0,-3 8 502,-10 96 811,5 0 0,7 124 0,40 177 805,33-6-736,-65-362-1356,-3-17 9,0-1 0,2 1-1,10 26 1,-16-50-116,1-1 1,-1 1-1,1-1 0,0 1 0,0-1 0,0 0 0,0 0 1,0 0-1,0 0 0,0 0 0,1 0 0,-1 0 1,1-1-1,-1 0 0,1 1 0,0-1 0,-1 0 1,1 0-1,0 0 0,0-1 0,0 1 0,0-1 0,0 1 1,0-1-1,0 0 0,0 0 0,-1 0 0,1-1 1,0 1-1,0-1 0,0 1 0,0-1 0,3-2 1,14-3-449,-1-1 1,0 0 0,30-18-1,-34 18-213,89-42-3321,-57 22 1664</inkml:trace>
</inkml:ink>
</file>

<file path=ppt/ink/ink3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9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2688,'19'8'1280,"51"-16"-128,-40 4 1024,22 0-1920,12 4 128,12 0 128,3 4 0,1 4-640,-4-4 0,-16 1 384,-10-1 0,-11 7-1024,-8-1 0,-10-3-384,-12-1 0</inkml:trace>
</inkml:ink>
</file>

<file path=ppt/ink/ink3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2:59.7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2688,'12'-19'960,"-12"19"-923,0 0-1,0 0 1,0 0 0,0 0 0,1 0 0,-1-1-1,0 1 1,0 0 0,0 0 0,0 0 0,0 0-1,0 0 1,1 0 0,-1 0 0,0 0-1,0 0 1,0 0 0,0 0 0,1 0 0,-1 0-1,0 0 1,0 0 0,0 0 0,0 0 0,0 0-1,1 0 1,-1 0 0,0 0 0,0 0 0,0 0-1,0 0 1,0 0 0,1 1 0,-1-1 0,0 0-1,0 0 1,0 0 0,0 0 0,0 0 0,0 0-1,0 0 1,0 1 0,1-1 0,-1 0 0,0 0-1,0 0 1,0 0 0,0 0 0,0 1 0,0-1-1,0 0 1,0 0 0,0 0 0,0 1-1,3 44 2618,-3-41-2723,13 430 2853,-4-320-1712,46 205 0,-48-293-882,0-1 1,2 0 0,1 0 0,24 42 0,-27-55-164,1 0 1,0-1 0,1 0 0,0 0-1,1-1 1,0 0 0,1-1-1,0 0 1,0-1 0,21 12-1,-29-18-189,1 0-1,0 0 1,0-1-1,1 0 1,-1 0-1,0 0 0,0 0 1,0 0-1,1-1 1,-1 0-1,0 0 1,1 0-1,-1-1 1,0 1-1,1-1 1,-1 0-1,0 0 1,0-1-1,0 1 1,5-3-1,30-15-1650</inkml:trace>
</inkml:ink>
</file>

<file path=ppt/ink/ink3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0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6 2816,'-36'-6'1408,"66"27"-128,-9-21 896,9 0-1664,25 6 128,25-6 256,14 4 0,22 3-1152,-6-7 128,5 0 640,-3 4 128,-17-4-768,-16-4 128,-18-3-1408,-6 14 128</inkml:trace>
</inkml:ink>
</file>

<file path=ppt/ink/ink3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0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92 433 2944,'41'5'6994,"51"-4"-6415,-68-5-404,-1-1 0,0-2 0,0 0 0,-1-1 0,1-2 0,-2 0 0,0-1-1,0-2 1,28-21 0,-43 31-138,-1-1 0,1-1 1,-1 1-1,0-1 0,0 0 0,0-1 0,-1 1 0,1-1 0,-2 1 0,1-1 0,0-1 0,-1 1 1,0 0-1,-1-1 0,4-10 0,-5 11-20,-1 0 0,1-1 0,-1 1 0,0 0 0,0 0 0,-1 0 0,0 0 0,0 0 0,-1 0 0,1 1 0,-1-1 0,0 0 0,-1 1 0,1-1 0,-1 1 0,0 0 1,-1-1-1,-3-3 0,0 0-1,-1 1 0,0 0 0,-1 1 0,1 0 0,-1 0 0,0 1-1,-1 0 1,0 0 0,0 1 0,-17-6 0,-2 1 11,0 2 0,-52-8 0,67 14-27,0 1 1,0 0-1,0 1 1,0 1 0,0 0-1,0 1 1,1 0-1,-1 1 1,1 1-1,-17 6 1,24-8 8,1 0 1,-1 1-1,1 0 0,0 0 0,-1 0 1,2 1-1,-1-1 0,0 1 0,1 0 0,0 1 1,-1-1-1,2 1 0,-1 0 0,1 0 1,-1 0-1,1 0 0,1 0 0,-1 1 1,1 0-1,0-1 0,0 1 0,1 0 1,-1 0-1,1 0 0,0 0 0,1 7 1,1 1 24,1 0-1,0 0 1,1-1 0,0 1 0,1-1 0,1 0 0,0 0 0,1 0 0,0-1 0,1 0 0,1 0 0,-1 0 0,13 11 0,3 4 75,1-1 1,1-1 0,2-1 0,32 22 0,-33-28-41,1-1 1,1-2-1,0-1 1,1-1-1,1-1 1,0-2-1,56 13 1,-61-19-686,0-1 0,0 0 0,0-2 0,0-1 1,0-1-1,29-5 0,-52 6 512,-1 0-1,1 0 1,-1-1 0,0 1 0,1 0-1,-1-1 1,1 1 0,-1-1-1,0 0 1,1 1 0,-1-1-1,0 0 1,0 0 0,0 0 0,0 0-1,1 0 1,0-2 0,10-33-1816</inkml:trace>
</inkml:ink>
</file>

<file path=ppt/ink/ink3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1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2944,'15'51'5957,"4"61"-3870,13 62-958,2-41 812,-35-119-1392,-8-14-58,-10-19-101,13 8-368,1-1 1,0 1 0,1-1-1,0 0 1,1 0 0,0 0-1,1 0 1,0-1 0,1 1-1,1 0 1,0-1 0,1 1-1,0-1 1,0 1 0,6-20 0,-5 24-47,1 0 0,0 1 0,0-1 0,0 1 0,1 0 0,0 0 0,1 0 0,0 0 0,0 1 0,0-1 1,0 1-1,1 1 0,0-1 0,1 1 0,-1 0 0,1 0 0,0 1 0,0 0 0,0 0 0,0 1 0,1 0 1,0 0-1,-1 1 0,14-3 0,-3 3-16,1 0 1,-1 1 0,1 1-1,0 1 1,-1 1-1,1 0 1,-1 2-1,0 0 1,0 0 0,0 2-1,-1 0 1,24 13-1,-16-6 70,-1 1-1,0 1 1,-1 1-1,0 2 0,-2 0 1,0 1-1,27 32 1,-43-44 16,1 1 0,-1 0 1,-1 0-1,0 0 0,0 1 1,0-1-1,-1 1 1,0 0-1,-1 0 0,2 15 1,-3-18-9,0 1 1,-1 0-1,0 0 1,0 0-1,0-1 1,-1 1-1,0 0 1,0 0-1,-1-1 1,0 1-1,0-1 1,-1 1-1,0-1 1,-6 11 0,9-17-97,0 0 1,0-1 0,1 1 0,-1 0 0,0 0 0,0-1 0,0 1 0,0 0 0,0-1 0,0 1-1,0 0 1,0 0 0,0-1 0,0 1 0,0 0 0,0-1 0,0 1 0,0 0 0,0 0 0,0-1 0,0 1-1,0 0 1,0 0 0,0-1 0,-1 1 0,1 0 0,0 0 0,0-1 0,0 1 0,0 0 0,-1 0-1,1-1 1,0 1 0,0 0 0,0 0 0,-1 0 0,1 0 0,0-1 0,0 1 0,-1 0 0,1 0-1,0 0 1,-1 0 0,1 0 0,0 0 0,0 0 0,-1 0 0,1 0 0,0 0 0,0 0 0,-1 0 0,1 0-1,0 0 1,-1 0 0,1 0 0,0 0 0,0 0 0,-1 0 0,1 0 0,0 0 0,0 0 0,-1 1-1,1-1 1,0 0 0,0 0 0,-1 0 0,1 1 0,5-9-2012</inkml:trace>
</inkml:ink>
</file>

<file path=ppt/ink/ink3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1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27 3456,'-10'-26'1664,"20"56"128,-5-17 1280,-1 3-2560,2 18 0,0 0 384,3 8 128,1-6-1280,5 11 128,0-5 640,6-14 128,3-3-256,1-8 128,0-8-1152,-5-9 128,-4-9-1280,-1 1 0</inkml:trace>
</inkml:ink>
</file>

<file path=ppt/ink/ink3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1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21 5376,'-15'-21'2688,"45"38"-2560,-14-17 3712,8 0-3840,7 8 0,-1-3 128,4 3 0,8 0-768,-8 5 0,-4 11-896,-9 3 128</inkml:trace>
</inkml:ink>
</file>

<file path=ppt/ink/ink3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2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86 406 2816,'13'35'6796,"-9"-27"-6731,1 1 0,0-1 0,0 0 0,1 0-1,-1-1 1,2 1 0,-1-1 0,1 0 0,11 8 0,12-2 276,0-1 1,1-2-1,0 0 0,0-3 1,1 0-1,0-2 0,0-1 1,1-2-1,40-2 0,-56-1-248,0-1-1,-1 0 1,1-1-1,-1 0 0,0-2 1,0 0-1,-1-1 1,23-11-1,-30 13-68,-1 0-1,-1 0 1,1 0-1,-1-1 0,1 0 1,-2 0-1,1-1 1,0 0-1,-1 0 1,0 0-1,-1 0 1,1-1-1,-1 0 1,0 0-1,-1 0 1,0-1-1,0 1 1,0-1-1,2-11 1,-4 7-3,0 0 0,0 0 1,-1 1-1,-1-1 1,1 0-1,-2 0 1,0 0-1,0 1 1,-1-1-1,-1 1 1,0 0-1,-8-17 1,4 14-20,-1 0 0,0 1-1,-1-1 1,-1 2 0,1-1 0,-2 2 0,0-1 0,-18-11 0,7 6-23,-2 2 0,0 0 0,0 2 0,-1 1-1,-1 1 1,0 1 0,-1 2 0,0 0 0,-54-6 0,62 12-25,0 1-1,0 1 1,0 0 0,0 2 0,0 0 0,0 1-1,-34 11 1,45-12 27,1 2 1,-1-1-1,1 1 0,0 0 1,0 1-1,0 0 0,1 0 0,0 1 1,0 0-1,0 0 0,1 1 1,0 0-1,0 0 0,0 0 0,1 1 1,0-1-1,1 1 0,-7 16 1,8-16 11,2 0 1,-1 0 0,1 0-1,0 0 1,0 0 0,1 0 0,1 0-1,-1 0 1,1 0 0,0 0 0,1 0-1,0 0 1,0 0 0,1-1 0,0 1-1,0-1 1,1 1 0,-1-1-1,2 0 1,-1-1 0,8 9 0,-1-1 7,1 0 0,0-1 0,1 0 0,1-1 0,0-1 0,1 0 0,0-1 0,26 13 1,7 0 43,2-3 1,88 23-1,-106-35 14,0-2 0,0-1 0,0-2 0,0-1 0,57-3 0,-78-1-46,-2 1 0,1-1 1,0-1-1,0 1 0,-1-2 0,12-5 0,-17 8-11,0-1 0,-1 0 0,0-1 0,1 1 0,-1 0 0,0-1 0,0 0 0,0 0 0,0 1 0,-1-2 0,1 1 0,-1 0 0,0-1 0,0 1 0,0-1 0,0 1 0,2-8 0,-4 10-8,1 0 0,-1-1 0,0 1 1,0 0-1,0 0 0,1-1 0,-1 1 0,0 0 0,-1-1 0,1 1 0,0 0 0,0 0 0,0-1 0,-1 1 0,1 0 1,-1 0-1,1-1 0,-1 1 0,1 0 0,-1 0 0,0 0 0,0 0 0,1 0 0,-1 0 0,0 0 0,0 0 1,0 0-1,0 1 0,0-1 0,0 0 0,0 0 0,0 1 0,-3-2 0,4 2 5,-1 0 0,1 0 0,-1 0 0,1 0 0,-1 0 0,1 0 0,-1 0 0,1 0 0,-1 0 0,1 0 0,-1 0 0,1 0 0,-1 0 0,1 0 0,-1 0 0,1 1 0,-1-1 0,1 0 0,0 0 0,-1 1 1,1-1-1,-1 0 0,1 0 0,0 1 0,-1-1 0,1 0 0,-1 1 0,1 0 0,-1 0 7,1 1 1,-1-1 0,1 0 0,0 0 0,0 1 0,0-1-1,0 0 1,0 1 0,0-1 0,0 0 0,0 1 0,0-1-1,0 0 1,1 0 0,-1 1 0,1-1 0,0 2 0,3 5 52,0 0 0,1-1 1,0 1-1,0-1 1,0 0-1,1-1 0,0 1 1,9 6-1,1 1 154,0-2 0,30 19 0,-27-22-306,0 0 0,1-2 0,26 8 1,25 8-3441,-43-15 1528,-7-12-43</inkml:trace>
</inkml:ink>
</file>

<file path=ppt/ink/ink3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3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9 3328,'-2'53'2901,"-3"-1"0,-21 90 0,26-141-2900,-4 16 320,1 1 1,0 0 0,1-1 0,1 1-1,1 0 1,0 0 0,2-1 0,0 1 0,1 0-1,0-1 1,8 20 0,-12-43-178,0 0 1,0-1-1,1 1 1,0 0 0,0-1-1,1-9 1,1-22 80,-4 9-165,2 0 0,1-1 0,1 1-1,1 0 1,12-43 0,-13 62-78,1 0 0,0 1 0,0-1 0,1 1 0,0-1 0,1 1 0,0 0 0,0 1 1,1-1-1,0 1 0,0 1 0,1-1 0,0 1 0,1 0 0,0 0 0,0 1 0,0 0 0,1 0 0,11-5 0,-12 8-22,0 1 0,-1 0 0,1 1 0,0-1-1,0 2 1,0-1 0,0 1 0,0 0 0,0 0 0,0 1 0,0 0 0,0 1-1,-1 0 1,1 0 0,0 1 0,-1-1 0,0 2 0,1-1 0,-1 1-1,0 0 1,-1 0 0,1 1 0,-1 0 0,9 10 0,3 2 61,-2 1 1,0 0-1,-1 2 1,-1 0-1,-1 0 0,19 40 1,-23-40 268,-1 0 1,10 41-1,-16-54-163,0 1-1,-1 0 0,0 0 1,0 0-1,-1 0 0,0 0 1,-1 0-1,1 0 0,-1 0 1,-5 15-1,6-22-100,-1 1 0,1-1 0,-1 1-1,1-1 1,-1 0 0,0 1 0,0-1 0,0 0 0,1 0 0,-1 1-1,0-1 1,-1 0 0,1 0 0,0 0 0,0 0 0,-2 0-1,3 0-11,-1-1 0,1 0-1,-1 0 1,0 0 0,1 0 0,-1 0-1,1 0 1,-1 0 0,0 0-1,1-1 1,-1 1 0,1 0-1,-1 0 1,1 0 0,-1-1-1,1 1 1,-1 0 0,1 0-1,-1-1 1,1 1 0,-1-1-1,1 1 1,-1 0 0,1-1-1,-1 1 1,1-2 0,-3-1 22,1 0 1,0-1-1,0 1 1,1-1-1,-1 1 1,1-1-1,0 0 0,0 0 1,-1-6-1,1 3-15,2 0 0,-1 0-1,1 0 1,0 0 0,0 0-1,1 0 1,0 0 0,0 1-1,1-1 1,-1 1-1,2-1 1,4-6 0,4-7-68,2 0 0,20-22 0,-20 25-19,1 0-1,1 1 1,1 1-1,0 1 0,1 0 1,1 1-1,0 1 1,23-11-1,-34 19 14,1 1 0,-1 0 1,1 0-1,0 1 0,0 0 0,0 1 0,0 0 1,0 0-1,0 1 0,0 0 0,1 1 1,-1 0-1,0 0 0,0 1 0,0 0 1,-1 0-1,1 1 0,0 1 0,-1-1 0,0 1 1,0 1-1,15 10 0,-6-1 47,-1 1 0,0 1 0,-1 1 0,0 0 0,-2 1 0,0 0-1,-1 1 1,-1 0 0,-1 1 0,-1 0 0,0 1 0,-2 0 0,10 42 0,-14-51 114,-1 0-1,-1 0 1,0 0 0,0 0 0,-2 17 0,1-26-83,0-1-1,-1 1 1,1-1 0,0 0 0,-1 1 0,1-1-1,-1 0 1,0 1 0,0-1 0,0 0-1,0 0 1,0 0 0,0 0 0,-1 0 0,1 0-1,-1 0 1,1 0 0,-1-1 0,0 1 0,0-1-1,0 1 1,1-1 0,-1 1 0,-1-1 0,1 0-1,0 0 1,0 0 0,0 0 0,-1-1-1,1 1 1,0 0 0,-1-1 0,1 0 0,-4 1-1,4-1-42,0 0 1,1 0-1,-1-1 0,1 1 0,-1 0 0,0 0 0,1-1 0,-1 1 0,1-1 0,-1 0 0,1 1 0,-1-1 0,1 0 0,0 0 0,-1 0 0,1 0 0,0 0 0,0 0 0,0 0 0,-1 0 0,1 0 0,0-1 0,1 1 0,-3-3 1,2 2-137,1 0 1,-1 1 0,1-1-1,-1 0 1,1 0 0,0 0-1,0 0 1,-1 0 0,1 0 0,0 0-1,1 0 1,-1 1 0,0-1-1,1 0 1,-1 0 0,1 0-1,-1 0 1,1 1 0,0-1 0,0 0-1,0 0 1,0 1 0,0-1-1,0 1 1,0-1 0,0 1-1,1-1 1,-1 1 0,1 0 0,-1 0-1,2-1 1,4-2-418,-1 2 0,1-1 0,0 1 0,0 0 0,0 1 1,10-2-1,-1 1-297,29-6-1585</inkml:trace>
</inkml:ink>
</file>

<file path=ppt/ink/ink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57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238 99 2688,'2'0'1280,"-100"-29"-896,98 29 1280,7-1-1408,-76-21 0,80 21 128,-59-16 128,62 17-640,0 0 0,1 0 256,-93-24 128,87 26-384,0-1 0,-34-8-768,29 9 0</inkml:trace>
</inkml:ink>
</file>

<file path=ppt/ink/ink3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3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54 449 2816,'1'-8'1058,"1"-7"3569,-3 15-4578,1 0 0,0-1 0,0 1 1,-1 0-1,1 0 0,0 0 0,0 0 0,-1-1 0,1 1 1,0 0-1,-1 0 0,1 0 0,0 0 0,0 0 0,-1 0 0,1 0 1,0 0-1,-1 0 0,1 0 0,0 0 0,-1 0 0,1 0 0,0 0 1,0 0-1,-1 0 0,1 0 0,0 0 0,-1 0 0,1 0 1,0 1-1,0-1 0,-1 0 0,1 0 0,0 0 0,0 1 0,-1-1 1,1 0-1,0 0 0,0 0 0,0 1 0,-1-1 0,1 0 0,0 0 1,0 1-1,0-1 0,0 0 0,0 1 0,-1-1 0,1 0 0,0 1 1,-4 4 73,1-1 0,-1 1 0,1 0 0,0 1 1,0-1-1,0 1 0,1-1 0,-1 1 0,2 0 1,-3 6-1,1 2 269,0 0 0,1 0-1,0 21 1,2-21-210,2-1 0,0 0 0,0 0 0,1 0 0,1 0 0,0 0 0,1 0 0,0-1 0,1 0 0,0 0 0,1-1-1,0 0 1,1 0 0,13 14 0,-14-17-93,0 0-1,1-1 1,0-1 0,0 1-1,0-1 1,0 0 0,1-1-1,0 0 1,1 0-1,-1-1 1,1-1 0,-1 1-1,1-1 1,0-1-1,0 0 1,1 0 0,-1-1-1,0-1 1,16 0-1,-3-3 6,0-1 0,-1-1 0,0-1 0,0 0 0,-1-2 0,0-1 0,0-1 0,-1 0 0,0-1-1,-1-2 1,22-16 0,-29 18-76,0 0 0,0 0 0,-1-1-1,0-1 1,-1 0 0,0 0 0,-1-1 0,-1 0-1,0-1 1,-1 0 0,-1 0 0,0 0 0,-1-1-1,0 0 1,-2 0 0,3-21 0,-5 15-35,-2 1 0,0-1 0,-1 1 0,-2-1 1,0 1-1,-1 0 0,-1 0 0,-1 1 0,-1 0 0,0 0 1,-2 1-1,0 0 0,-1 0 0,-1 1 0,-26-29 0,27 34-42,-1 1 1,-1 0-1,0 0 0,-1 2 0,0 0 0,-1 0 0,0 1 0,-31-13 0,33 17 11,1 1-1,0 1 1,-1 0-1,0 1 1,0 0-1,1 1 1,-1 0 0,0 1-1,0 1 1,0 0-1,0 0 1,-24 7-1,28-5 17,-1 0 0,1 1 0,0 0 0,1 0-1,-1 1 1,1 0 0,0 0 0,0 1-1,0 0 1,1 0 0,0 1 0,0 0 0,-9 13-1,11-14 24,1 1 1,1 0-1,-1-1 0,1 1 0,0 1 0,1-1 1,0 0-1,0 1 0,0-1 0,1 1 0,0-1 1,1 1-1,0 0 0,0-1 0,0 1 0,1 0 0,0-1 1,3 10-1,3 3 55,1 0 0,0 0 0,2-1 0,0 0 0,1-1 0,1 0 0,0-1 0,2-1 0,0 1 0,0-2 0,2 0 1,24 18-1,3-1-68,2-1 0,1-2 0,87 39 1,-57-35-1195,114 31 0,-80-37-853</inkml:trace>
</inkml:ink>
</file>

<file path=ppt/ink/ink3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09:48.6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1 3072,'-2'6'1036,"1"-2"-461,-1 0 0,1 0 0,-1 0 0,0 0 0,0 0 0,-1 0 1,1 0-1,-1-1 0,1 1 0,-1-1 0,0 0 0,-5 4 0,7-7 129,1 2-453,-1-1 1,1 0-1,0 0 1,-1 0-1,1 0 1,-1 0-1,1 0 1,-1-1 0,0 1-1,0 0 1,1 0-1,-1 0 1,0 0-1,0-1 1,0 1-1,1 0 1,-3 0-1,2 0-151,0-1 0,0 1-1,0 0 1,-1 0 0,1 0-1,0 0 1,0 0-1,1 0 1,-1 0 0,0 0-1,0 0 1,0 0 0,1 0-1,-1 0 1,1 1-1,-1-1 1,1 0 0,-1 0-1,1 1 1,0-1 0,-1 0-1,1 1 1,0-1-1,0 2 1,1 0-76,-1 0 0,1 0 0,0 0 0,0 0 1,0 0-1,0 0 0,1-1 0,-1 1 0,1 0 0,0-1 0,0 1 0,0-1 0,0 1 0,0-1 1,0 0-1,0 0 0,1 0 0,-1 0 0,1-1 0,0 1 0,-1-1 0,1 1 0,0-1 0,0 0 1,0 0-1,0 0 0,0-1 0,0 1 0,0-1 0,0 1 0,0-1 0,0 0 0,0 0 0,0 0 1,0-1-1,0 1 0,1-1 0,-1 0 0,-1 0 0,1 0 0,0 0 0,0 0 0,0 0 0,0-1 1,-1 0-1,1 1 0,-1-1 0,1 0 0,-1 0 0,0 0 0,0-1 0,0 1 0,3-4 0,-5 5-23,1 0-1,-1 0 0,1 0 0,-1 0 1,1-1-1,-1 1 0,0 0 0,0 0 0,0 0 1,1-1-1,-1 1 0,0 0 0,0 0 1,0 0-1,-1-1 0,1 1 0,0 0 0,0 0 1,-1 0-1,1 0 0,-1-1 0,1 1 1,-1 0-1,1 0 0,-1 0 0,0 0 0,1 0 1,-1 0-1,0 0 0,0 1 0,0-1 1,0 0-1,0 0 0,0 0 0,0 1 1,0-1-1,0 1 0,0-1 0,0 1 0,0-1 1,-2 0-1,0 0-10,2 0 15,-1-1-1,0 1 0,0 0 0,0 0 1,0 0-1,-1 0 0,1 1 1,0-1-1,0 0 0,0 1 0,-1 0 1,1-1-1,0 1 0,0 0 1,-1 0-1,1 0 0,0 0 0,-1 1 1,1-1-1,0 1 0,-3 0 0,1 1-1,0 1 0,0-1 0,0 1 0,1 0 0,-1 0-1,1 0 1,-1 1 0,1-1 0,0 1 0,0 0 0,-2 4-1,-63 107-386,68-115 364,-1 1-1,1 0 1,-1-1-1,1 1 1,-1 0-1,1-1 1,-1 1-1,1 0 1,0 0-1,0-1 1,-1 1-1,1 0 1,0 0-1,0-1 1,0 1-1,0 0 1,0 0-1,0 0 1,0-1-1,0 1 1,0 0-1,0 0 1,0 0-1,1-1 1,-1 1-1,0 0 1,0 0-1,1-1 1,-1 1-1,1 0 1,-1-1-1,1 1 1,-1 0-1,1-1 0,-1 1 1,1-1-1,-1 1 1,1-1-1,0 1 1,-1-1-1,1 1 1,0-1-1,-1 0 1,1 1-1,0-1 1,0 0-1,-1 0 1,1 1-1,0-1 1,0 0-1,-1 0 1,1 0-1,0 0 1,0 0-1,0 0 1,1 0-1,54-6-1106,-49 5 970,-1 0 45,39-8-1066,-44 9 1101,1-1-1,-1 1 0,1 0 0,-1-1 0,0 1 1,1-1-1,-1 1 0,1-1 0,-1 1 0,0-1 0,0 0 1,1 0-1,-1 0 0,0 0 0,0 0 0,0 0 1,0 0-1,0 0 0,0 0 0,0 0 0,-1 0 1,1-1-1,0-1 0,-1 0 53,0 0 1,-1 0-1,0-1 0,0 1 1,0 0-1,0 0 0,-1 0 1,1 0-1,-1 0 0,1 0 1,-1 1-1,0-1 0,0 0 1,-1 1-1,1 0 0,-5-5 1,-17-23 422,19 23-241,3 10-8,0 27 57,2-29-207,0-1 1,0 0 0,0 1 0,0-1 0,0 0-1,0 1 1,0-1 0,1 0 0,-1 1-1,0-1 1,0 0 0,0 0 0,0 1 0,0-1-1,1 0 1,-1 0 0,0 1 0,0-1 0,0 0-1,1 0 1,-1 1 0,0-1 0,0 0 0,0 0-1,1 0 1,-1 0 0,0 1 0,1-1 0,-1 0-1,0 0 1,0 0 0,1 0 0,-1 0 0,0 0-1,1 0 1,-1 0 0,0 0 0,1 0 0,-1 0-1,0 0 1,1 0 0,-1 0 0,0 0 0,0 0-1,1 0 1,-1 0 0,0 0 0,1-1-1,-1 1 1,0 0 0,0 0 0,1 0 0,-1 0-1,0-1 1,0 1 0,1 0 0,-1-1 0,15-9-78,-14 9 61,11-19-730,-12 19 702,0 1 0,0 0 0,0-1 0,0 1-1,0 0 1,0 0 0,0-1 0,0 1 0,0 0 0,0-1-1,0 1 1,0 0 0,0-1 0,0 1 0,0 0-1,0 0 1,0-1 0,0 1 0,0 0 0,-1-1-1,1 1 1,0 0 0,0 0 0,0 0 0,-1-1-1,1 1 1,0 0 0,0 0 0,0-1 0,-1 1-1,1 0 1,0 0 0,0 0 0,-1 0 0,1-1-1,-3 1-193,1 1 0,0-1-1,0 0 1,0 0 0,0 1-1,0-1 1,0 1 0,0 0-1,0-1 1,0 1-1,0 0 1,0 0 0,0 1-1,1-1 1,-1 0 0,-3 3-1,-9 10-1274,0-1-22</inkml:trace>
</inkml:ink>
</file>

<file path=ppt/ink/ink3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09:50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103 35 3072,'-5'5'3933,"-4"4"50,2 3-2554,7-11-1415,0 0 0,1 0-1,-1 0 1,0 0 0,1 0 0,-1 0 0,1 0 0,-1 0 0,1 0 0,0 0 0,-1-1 0,1 1 0,0 0 0,-1 0 0,1-1 0,0 1 0,0 0 0,0-1 0,-1 1-1,1-1 1,0 1 0,0-1 0,0 0 0,0 1 0,0-1 0,0 0 0,0 1 0,1-1 0,0 1 6,-1 0 0,1-1 0,-1 1 0,1 0 0,0-1 0,-1 1 0,1-1 0,0 1 1,-1-1-1,1 0 0,0 0 0,-1 0 0,1 0 0,0 0 0,-1 0 0,1 0 0,0 0 0,-1-1 0,1 1 0,3-2 0,-4 1-6,-1-1 1,1 1-1,-1 0 0,1-1 0,-1 1 0,1 0 0,-1-1 0,0 1 1,1-1-1,-1 1 0,0 0 0,0-1 0,0 1 0,0-1 0,-1 1 1,1-1-1,0 1 0,0 0 0,-1-1 0,1 1 0,-1 0 0,-1-3 1,1 1 18,0 0 1,0 0 0,0 0-1,0 1 1,-1-1 0,1 1-1,-1-1 1,0 1 0,0-1 0,1 1-1,-2 0 1,1 0 0,0 0-1,0 0 1,-1 0 0,1 0-1,-1 1 1,1-1 0,-1 1 0,0 0-1,-3-2 1,3 3-8,1 0-1,0 0 1,-1 0 0,1 0 0,0 0 0,-1 1-1,1-1 1,0 0 0,0 1 0,0 0-1,-1 0 1,1 0 0,0 0 0,0 0 0,0 0-1,0 0 1,0 0 0,1 1 0,-1-1-1,0 1 1,1-1 0,-1 1 0,1 0 0,-1 0-1,1 0 1,0 0 0,0 0 0,0 0-1,-1 2 1,1-3-26,0 0 0,0 1 0,0-1 0,0 0-1,1 1 1,-1-1 0,1 0 0,-1 1 0,1-1 0,-1 1 0,1-1 0,0 1-1,-1-1 1,1 1 0,0-1 0,0 1 0,0-1 0,1 1 0,-1-1-1,0 1 1,0-1 0,1 1 0,-1-1 0,1 0 0,-1 1 0,1-1-1,0 1 1,-1-1 0,1 0 0,0 0 0,0 1 0,0-1 0,0 0-1,0 0 1,0 0 0,0 0 0,1 0 0,-1 0 0,0-1 0,0 1-1,3 1 1,-1-1-6,0 0 0,1 0 0,-1 0 1,0 0-1,1-1 0,-1 0 0,0 1 0,1-1 0,-1 0 0,1 0 0,-1-1 0,0 1 0,1-1 0,-1 0 0,0 0 0,5-2 1,-5 2-3,-1 0 0,1 0 1,0-1-1,-1 0 0,1 1 1,-1-1-1,1 0 1,-1 0-1,0-1 0,0 1 1,0 0-1,0-1 0,0 1 1,0-1-1,2-5 1,-4 8 8,0-1 0,0 0 0,0 0 0,0 1 0,0-1 0,0 0 0,0 0 1,0 0-1,0 1 0,0-1 0,0 0 0,-1 0 0,1 1 0,0-1 0,0 0 1,-1 0-1,1 1 0,0-1 0,-1 0 0,1 1 0,-1-1 0,0 0 0,-1-1 9,0 1 0,0-1 0,0 1 0,0 0-1,0 0 1,0 0 0,0 0 0,0 0 0,0 1-1,0-1 1,-3 0 0,-3 0 17,0 1 1,0 0-1,0 0 1,1 1-1,-1 0 0,0 0 1,0 1-1,1 0 1,-1 0-1,1 1 1,0 0-1,0 0 0,-13 8 1,24-11-52,1 1 0,-1-1 0,0 1 0,0 0 0,-1 1 0,1-1 0,7 4 0,25 7-467,-37-12 480,0-1 1,0 1-1,0-1 0,0 0 0,0 1 0,0-1 0,0 0 1,0 0-1,1 1 0,-1-1 0,0 0 0,1 0 1,-1 0-1,0 0 0,1 0 0,-1 0 0,1 0 0,-1 0 1,1 0-1,0-1 0,-1 1 0,1 0 0,0 0 1,0 0-1,0 0 0,0 0 0,0-1 0,0 1 0,0 0 1,0 0-1,0 0 0,1 0 0,-1 0 0,0 0 0,1-1 1,-1 1-1,1 0 0,-1 0 0,1 0 0,0 0 1,-1 1-1,1-1 0,0 0 0,0 0 0,0 0 0,-1 0 1,1 1-1,0-1 0,0 0 0,0 1 0,0-1 1,0 1-1,0-1 0,0 1 0,0-1 0,1 1 0,-1 0 1,0 0-1,0-1 0,0 1 0,0 0 0,0 0 0,1 0 1,-1 0-1,0 0 0,0 1 0,0-1 0,2 1 1,-4-2 12,-1 1 1,1 0 0,-1 0 0,0 0-1,1 0 1,-1 0 0,1 0 0,-1 0 0,1 0-1,-1 0 1,1 1 0,-1-1 0,1 1 0,0-1-1,-1 1 1,1 0 0,-1-1 0,1 1-1,0 0 1,0 0 0,-1 0 0,-1 2 0,3-3-2,-1 1 0,0-1 1,1 1-1,-1-1 0,0 1 1,1-1-1,-1 1 0,1-1 1,-1 1-1,1-1 1,-1 1-1,1 0 0,0-1 1,-1 1-1,1 0 0,0 0 1,-1-1-1,1 1 0,0 0 1,0 0-1,0-1 1,-1 1-1,1 0 0,0 0 1,0-1-1,0 1 0,0 0 1,1 0-1,-1-1 0,0 1 1,0 0-1,0 0 0,1-1 1,-1 1-1,0 0 1,1 0-1,-1-1 0,0 1 1,1 0-1,-1-1 0,1 1 1,-1-1-1,1 1 0,-1-1 1,1 1-1,1 0 1,37 18 89,-38-19-95,1 1 0,-1-1 0,1 0 0,0 1 0,-1-1 0,1 0 0,0 0 0,-1 0 0,1 0 0,0 0 0,-1 0 0,1-1 0,0 1 0,-1 0 0,1-1 0,-1 1 0,1-1 0,-1 0 0,1 0 0,-1 1 1,1-1-1,1-2 0,-2 2 4,-1 0 0,0 0 0,0-1 0,0 1 0,0 0 0,0 0 0,0 0 0,0 0 0,0 0 0,0 0 0,0 0 0,-1 0 0,1 0 0,-1 0 0,1 0 0,0 0 0,-1 0 0,0 0 0,1 0 0,-1 0 0,1 0 0,-1 0 0,0 1 0,0-1 0,-1-1 0,2 2 0,-1-2 6,0 1 0,0 0 0,-1-1 0,1 1 0,0 0 0,-1 0 0,1 0 0,0 0 0,-1 0 0,0 0 0,1 0 0,-1 1 1,1-1-1,-1 0 0,0 1 0,1-1 0,-1 1 0,0 0 0,0 0 0,1 0 0,-1 0 0,0 0 0,0 0 0,0 0 0,-2 1 0,-2 0 85,1 1-1,-1 0 0,1 0 0,0 0 0,0 1 1,-8 5-1,13-8-83,-1 0 0,1 0-1,0 1 1,0-1 0,0 0 0,0 0 0,-1 0 0,1 0-1,0 0 1,0 0 0,0 0 0,0 1 0,0-1 0,0 0-1,-1 0 1,1 0 0,0 0 0,0 0 0,0 1 0,0-1 0,0 0-1,0 0 1,0 0 0,0 0 0,0 1 0,0-1 0,0 0-1,0 0 1,0 0 0,0 1 0,0-1 0,0 0 0,0 0-1,0 0 1,0 0 0,0 1 0,0-1 0,0 0 0,0 0-1,0 0 1,0 0 0,0 1 0,1-1 0,-1 0 0,0 0 0,0 0-1,0 0 1,0 0 0,0 1 0,0-1 0,1 0 0,-1 0-1,0 0 1,0 0 0,0 0 0,0 0 0,1 0 0,-1 0-1,0 0 1,0 0 0,1 0 0,14 6-955,-9-5-469,0 0-503</inkml:trace>
</inkml:ink>
</file>

<file path=ppt/ink/ink3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09:52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66 2304,'7'-35'2001,"0"4"5107,-3 37-6101,1 0 0,-1-1 0,1 0 0,11 10 0,15 11-108,-14-13-682,-1 1 0,0 1 0,-1 0 0,13 18-1,22 30 27,-35-47-113,0 1-1,-2 0 1,0 1-1,-1 0 1,-1 1-1,0 0 1,-2 1-1,14 39 0,-21-51-166,0-1-1,1 0 0,0 0 1,0 0-1,0 0 0,1 0 0,8 11 1,8 12-2968,-15-19-1368,-5-6 1941</inkml:trace>
</inkml:ink>
</file>

<file path=ppt/ink/ink3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09:53.4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1 479 2560,'7'-17'5115,"38"-46"-3340,-36 54-1474,0 0 0,0 0-1,1 2 1,16-12-1,-15 12-153,-1 0 0,0-2 0,12-11 0,-11 10-103,0 0 0,1 1 0,0 0 0,0 1 0,18-10 0,26-17-95,112-98-1031,-108 84-1142,-32 32-80,-18 12 1024</inkml:trace>
</inkml:ink>
</file>

<file path=ppt/ink/ink3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09:54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9 3072,'18'-7'5522,"-14"6"-1730,-12 14-2973,6-8-690,0-1 0,1 1 0,-1 0 0,1 0 0,0 0 0,1 1 0,-1-1 0,1 0 0,0 0 0,1 6 0,-2 21 329,-17 96 67,-53 197 0,66-306-529,-1 5-152,1 1 1,-1 27 0,9 13-3454,-2-53 1668</inkml:trace>
</inkml:ink>
</file>

<file path=ppt/ink/ink3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09:54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3200,'7'22'8882,"12"-6"-6639,-15-15-2219,0 1 0,-1-1 0,1 0 0,0 0 0,0 0 0,0 0 0,0 0 0,0-1 0,0 0 0,0 0 0,6-1 0,11-1 23,1 0 1,-1 1 0,0 1-1,0 1 1,1 2-1,-1-1 1,0 2 0,-1 1-1,1 1 1,-1 0-1,0 2 1,31 16 0,-43-20-176,1 0 0,-1-1 0,1 0 0,0 0 0,0-1 0,-1 0 0,2 0 0,-1-1 0,0 0 0,0-1 0,0 0 0,0-1 0,0 1 0,0-2 0,0 1 0,0-1 0,0-1 0,0 0 0,0 0 0,10-6 0,0-7-1664</inkml:trace>
</inkml:ink>
</file>

<file path=ppt/ink/ink3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1:03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173 424 1152,'1'-4'2414,"-2"16"-1219,-3-2-615,3-10-557,0 0 0,1-1-1,-1 1 1,1 0 0,-1 0 0,0 0-1,1-1 1,-1 1 0,1 0-1,-1-1 1,0 1 0,1 0 0,-1-1-1,1 1 1,-1-1 0,1 1-1,-1-1 1,1 1 0,0-1 0,-1 1-1,1-1 1,0 1 0,-1-1-1,1 0 1,-43-53 358,32 43-255,1 0 0,0-1 0,1 0 0,0-1 0,1 0 0,1-1 0,0 1 0,-9-27 0,13 25-41,0 1-1,0-1 1,2-1 0,0 1-1,0 0 1,2 0 0,-1 0 0,5-18-1,-4 29-60,0-1 1,0 1-1,0 0 0,1 0 0,-1 0 0,1 0 0,0 0 0,1 0 0,-1 0 0,1 0 0,0 1 0,-1-1 0,2 1 1,-1 0-1,0 0 0,1 0 0,-1 0 0,1 1 0,0 0 0,0-1 0,0 1 0,0 0 0,0 1 0,0-1 0,0 1 1,1 0-1,-1 0 0,0 0 0,1 1 0,-1-1 0,1 1 0,4 0 0,11 2 5,0 1 0,0 0 0,0 2 0,0 0 0,-1 1 0,0 1 0,28 13 0,-33-13-26,25 7 37,-34-13-29,0 0-1,0 1 1,0-1 0,0 1 0,-1 1 0,1-1-1,-1 1 1,1-1 0,-1 1 0,0 0 0,0 1-1,0-1 1,0 1 0,-1 0 0,1 0 0,-1 0-1,0 0 1,0 0 0,2 7 0,0 0 3,0 1 0,-1 0 0,-1-1 1,0 1-1,-1 0 0,0 1 0,-1-1 0,0 14 1,-2 17 49,-6 42 0,0-27-51,-3 0-1,-2 0 1,-3-2 0,-42 107 0,40-125-5,-2-1 0,-1-1 0,-2-1 0,-1-1 0,-2-1 0,-1-1 0,-57 54 0,78-82-15,0 0 1,0-1-1,0 1 1,-1-1-1,1-1 1,-1 1-1,1-1 1,-12 3-1,15-4 4,0-1 0,0 1 1,0-1-1,1 1 0,-1-1 0,0 0 0,0 0 0,0 0 1,0 0-1,0 0 0,0-1 0,0 1 0,0 0 0,0-1 1,1 0-1,-1 1 0,0-1 0,0 0 0,1 0 0,-1 0 1,0 0-1,1 0 0,-1 0 0,1-1 0,-1 1 0,1 0 1,0-1-1,0 1 0,-1-1 0,1 1 0,-1-3 0,-1-4 2,0 1-1,0-1 1,1 1-1,0-1 0,0 0 1,-1-16-1,3 23 12,0-1 0,0 1 0,0-1 0,0 1 0,0-1 0,0 1 0,0-1 0,0 1 0,1-1 0,-1 1 0,1-1 0,-1 1 0,1-1 0,0 1-1,-1 0 1,1-1 0,0 1 0,0 0 0,0 0 0,0 0 0,0-1 0,0 1 0,0 0 0,0 0 0,0 1 0,1-1 0,-1 0 0,0 0 0,1 0 0,-1 1 0,1-1 0,-1 1 0,0-1 0,1 1-1,-1 0 1,1-1 0,-1 1 0,1 0 0,0 0 0,-1 0 0,1 0 0,-1 0 0,3 1 0,3 0 45,0 0 0,-1 1 1,1 0-1,0 0 0,-1 1 0,0-1 0,1 1 1,-1 1-1,0-1 0,6 6 0,54 50 236,-14-12-58,-37-35-143,1 0 0,0-2 0,1 0 1,0-1-1,0 0 0,1-1 0,22 6 0,-30-11-44,1-1 0,0 0 0,0-1 0,0 0 0,1-1 0,-1 0 0,0-1 0,0 0 0,0-1 0,0 0 0,-1 0 0,1-1 0,19-9 0,-15 4-320,0-1 0,-1 0 1,1-1-1,-2-1 0,0 0 0,0-1 1,-1 0-1,-1-1 0,0 0 0,0-1 0,15-29 1,-13 3-1263</inkml:trace>
</inkml:ink>
</file>

<file path=ppt/ink/ink3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7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86 2048,'25'-68'3960,"-17"51"-1471,-17 47-1237,6-11-991,0-1-1,1 1 1,0 0-1,2 0 1,0 0-1,2-1 1,3 24-1,-2-13 45,1 7-25,1 1-1,1-1 0,2 0 1,19 52-1,-22-77-209,0 0 0,0-1 1,1 0-1,0 0 0,1-1 0,0 1 0,0-1 0,10 8 0,-12-12-31,1-1 1,0 0 0,0 1-1,0-2 1,1 1-1,0-1 1,-1 0-1,1 0 1,0-1-1,0 0 1,0 0-1,1-1 1,13 1 0,-15-2-11,0-1 0,0 1 0,0-2 1,-1 1-1,1-1 0,0 0 1,0 0-1,-1 0 0,0-1 0,1 0 1,-1 0-1,0 0 0,0-1 0,-1 0 1,1 1-1,-1-2 0,6-6 1,9-11 59,0-1 0,18-30 0,-29 40-94,4-4 34,-1 0 1,0 0-1,-2-1 0,0 0 1,-1-1-1,-1 0 0,0 0 1,-2-1-1,0 0 0,-1 0 1,-1 0-1,-1 0 0,-1 0 1,-1 0-1,-2-25 0,0 33-12,0-6-58,0-1-1,-2 1 1,-7-22-1,11 40 36,0 0 1,0 0 0,0 0-1,0 0 1,0 0-1,0 1 1,0-1 0,0 0-1,0 0 1,0 0-1,0 0 1,0 0 0,-1 0-1,1 0 1,0 0-1,0 0 1,0 0 0,0 0-1,0 0 1,0 0-1,0 0 1,0 0 0,0 0-1,-1 0 1,1 0-1,0 0 1,0 0 0,0 0-1,0 0 1,0 0-1,0 0 1,0 0 0,0 0-1,-1 0 1,1 0-1,0 0 1,0 0 0,0 0-1,0 0 1,0 0-1,0 0 1,0 0 0,0 0-1,0 0 1,0 0-1,0 0 1,-1 0 0,1 0-1,0-1 1,0 1-1,0 0 1,0 0-1,0 0 1,0 0 0,0 0-1,0 0 1,0 0-1,0 0 1,0 0 0,0-1-1,0 1 1,-3 16-151,1 25-78,8-1 262,1 0 0,2 0 1,2-1-1,1 0 1,2-1-1,2 0 1,1-1-1,30 45 1,-42-75-96,0 2 142,0-1 0,1 0 0,0 0 0,1 0 0,0-1 0,12 11-1,-17-17-120,-1 0-1,1 0 1,0 0-1,-1-1 1,1 1-1,0 0 1,-1-1-1,1 1 1,0-1-1,0 0 1,0 1-1,-1-1 1,1 0-1,0 0 1,0 0-1,0-1 1,2 1-1,-1-1-177,0-1-1,0 1 1,-1 0 0,1-1-1,0 0 1,-1 1 0,1-1 0,-1 0-1,0 0 1,0-1 0,1 1-1,-1 0 1,2-5 0,15-18-1632,14 0-64</inkml:trace>
</inkml:ink>
</file>

<file path=ppt/ink/ink3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8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3072,'0'0'69,"1"0"-1,0-1 1,0 1 0,0 0-1,0 0 1,-1-1 0,1 1 0,0 0-1,0 0 1,0 0 0,0 0-1,0 0 1,0 0 0,0 0-1,-1 1 1,1-1 0,0 0 0,0 0-1,0 1 1,0-1 0,-1 1-1,1-1 1,0 0 0,0 1 0,-1 0-1,1-1 1,0 1 0,-1-1-1,1 1 1,0 0 0,-1-1-1,1 1 1,0 1 0,26 27 2018,-27-29-2030,11 16 254,-1 0 0,0 1 0,-1 0-1,-1 1 1,-1 0 0,8 30 0,4 7 222,-4-11 391,-1 0 1,11 66-1,-24-102-716,1-1 0,-2 1 0,1 0 0,-1 0 0,0 0 0,-1 0 0,-1 8 0,2-16-197,0 1 0,-1-1 0,1 0 0,0 0 0,0 0-1,0 1 1,-1-1 0,1 0 0,0 0 0,0 0 0,0 0 0,-1 0 0,1 0-1,0 0 1,0 0 0,0 1 0,-1-1 0,1 0 0,0 0 0,0 0 0,-1 0-1,1 0 1,0 0 0,0 0 0,-1 0 0,1 0 0,0 0 0,0-1-1,-1 1 1,1 0 0,0 0 0,0 0 0,0 0 0,-1 0 0,1 0 0,0 0-1,0-1 1,0 1 0,-1 0 0,1 0 0,0 0 0,0 0 0,0-1 0,0 1-1,0 0 1,-1 0 0,1 0 0,0-1 0,0 1 0,0 0 0,-8-12 96,1 0-95,2-1 1,0-1 0,0 1 0,1-1 0,1 1-1,0-1 1,1 0 0,1 0 0,0 0 0,1 0-1,0-1 1,1 1 0,1 0 0,0 0 0,1 1-1,0-1 1,1 0 0,1 1 0,12-26 0,-4 16-74,1 1 1,29-37 0,-35 50 27,0 1 0,1 1 0,0-1-1,0 1 1,0 1 0,1 0 0,0 0 0,0 1 0,12-4 0,-8 4 51,-1 0 0,1 1 0,0 0 1,0 2-1,0-1 0,1 2 1,-1 0-1,0 0 0,1 2 0,-1 0 1,1 0-1,-1 1 0,0 1 1,0 0-1,0 1 0,0 1 0,-1 0 1,0 1-1,0 0 0,0 1 1,-1 1-1,0 0 0,0 0 0,-1 1 1,0 1-1,0-1 0,-1 2 1,-1 0-1,0 0 0,0 1 0,-1-1 1,-1 2-1,0-1 0,9 22 1,-9-6-129,-1 1 1,-1-1 0,-1 1-1,-2 0 1,0 0 0,-3 0-1,-4 39 1,7-74-373,0 1-1,1-1 1,-1 1 0,1 0 0,0 0 0,0 0-1,1 0 1,0 0 0,-1 1 0,6-6 0,12-15-1638,-5 0 51</inkml:trace>
</inkml:ink>
</file>

<file path=ppt/ink/ink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18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3200,'5'49'6238,"-7"21"-4533,0-31-1645,7 72 1,-4-102-7,1-1 0,0 1 0,0 0 1,1-1-1,0 1 0,1-1 0,0 0 1,0 0-1,1-1 0,7 11 0,-10-15-137,0-1 0,1 1 0,0-1 1,0 1-1,0-1 0,0 0 0,0 0 0,0 0 0,0 0 0,1-1 0,-1 0 0,1 1 0,-1-1 0,1 0 0,-1 0 0,1-1 0,0 1 0,-1-1 1,1 0-1,0 0 0,0 0 0,-1-1 0,1 1 0,0-1 0,-1 0 0,5-1 0,2-1-386,0-1-1,-1 0 1,1 0 0,-1-1-1,11-7 1,10-14-960</inkml:trace>
</inkml:ink>
</file>

<file path=ppt/ink/ink3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09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158 326 3584,'0'6'205,"0"-1"1,0 1-1,0 0 1,1 0-1,0-1 1,0 1-1,1 0 1,0-1-1,0 1 1,0-1-1,0 0 1,1 1 0,0-1-1,0-1 1,0 1-1,1 0 1,0-1-1,-1 1 1,2-1-1,-1 0 1,5 3-1,0 0-21,-1-1 1,1 1-1,1-2 1,-1 1-1,1-1 0,0-1 1,0 0-1,1 0 0,-1-1 1,20 3-1,-12-3 20,1-2 0,0 0 0,0-1-1,-1-1 1,1-1 0,0-1 0,-1 0 0,0-2 0,0 0-1,0-1 1,0 0 0,-1-1 0,0-2 0,0 1 0,-1-2 0,-1 0-1,28-23 1,-31 22-89,1-1-1,-1 0 1,-1-1-1,0 0 1,-1-1-1,-1 0 1,11-21 0,-17 30-100,-1-1 0,1 0 0,-2 0 0,1 0 0,-1 0 0,1 0 1,-2 0-1,1 0 0,-1 0 0,0-1 0,0 1 0,0 0 1,-1 0-1,0 0 0,0 0 0,-1 0 0,0 0 0,0 0 0,0 0 1,-1 1-1,0-1 0,0 1 0,-4-6 0,0 1-20,-2 0 0,0 0-1,0 0 1,-1 1 0,0 1 0,0 0-1,-1 0 1,0 1 0,0 0 0,-1 1-1,0 1 1,0 0 0,0 0 0,-1 1-1,1 0 1,-1 1 0,0 1 0,0 0-1,0 1 1,0 0 0,-25 3 0,7 0-49,0 2 1,0 2-1,0 0 1,1 2-1,0 2 0,0 0 1,1 2-1,-30 17 1,44-20 14,-1 0 1,1 1 0,1 1-1,0 0 1,0 0-1,2 2 1,-1 0-1,1 0 1,1 1-1,0 1 1,-8 16-1,14-24 21,1 2 0,1-1 0,-1 0 0,1 1 0,1-1 0,0 1 0,0 0 0,0 0 0,1 0-1,1 0 1,-1 0 0,2 0 0,-1 0 0,1 0 0,0 0 0,1 0 0,0-1 0,1 1-1,0 0 1,0-1 0,0 0 0,1 0 0,7 11 0,-5-12 17,-1 0 0,1 0 0,0-1-1,0 0 1,1-1 0,0 1 0,0-1 0,0 0 0,1-1 0,-1 0 0,1 0-1,0 0 1,0-1 0,1-1 0,-1 1 0,1-1 0,-1-1 0,11 2 0,0-1-2,1-1 0,-1-1 1,1-1-1,-1 0 0,1-2 1,-1 0-1,20-6 0,0-2-70,-1-3 0,-1-1 1,0-1-1,-1-2 0,-1-2 0,-1-1 0,-1-1 0,-1-2 0,-1-2 0,-1 0 1,31-37-1,-64 69 130,0 1 0,1-1 1,-1 1-1,1 0 0,0 0 0,1 0 1,0 0-1,0 0 0,0 0 1,1 0-1,0 0 0,1 0 1,1 13-1,0-1 115,1 1 1,1-1-1,1 1 0,10 26 1,-10-34-94,0-1 0,1 0 0,1 0 1,0-1-1,0 1 0,1-2 0,1 1 1,-1-1-1,1 0 0,1-1 0,0 0 1,0-1-1,0 0 0,1 0 0,0-1 1,0-1-1,1 0 0,-1 0 0,20 4 1,-18-6-436,-1-1 1,1 0-1,0-1 1,0-1-1,0 0 1,0-1-1,13-2 1,-2-3-1586,-10-5-107</inkml:trace>
</inkml:ink>
</file>

<file path=ppt/ink/ink3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0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52 2176,'-1'-1'139,"0"-1"1,1 1-1,-1 0 1,1-1-1,-1 1 0,1-1 1,0 1-1,-1-1 0,1 1 1,0-1-1,0 1 1,0-1-1,0 1 0,0 0 1,0-1-1,1 1 1,-1-1-1,1 1 0,-1-1 1,0 1-1,1 0 1,0-1-1,-1 1 0,1 0 1,0 0-1,0-1 1,0 1-1,0 0 0,0 0 1,0 0-1,0 0 1,0 0-1,0 0 0,0 0 1,1 1-1,-1-1 1,0 0-1,1 1 0,-1-1 1,0 1-1,1-1 0,-1 1 1,1 0-1,-1-1 1,1 1-1,-1 0 0,1 0 1,-1 0-1,2 0 1,10 1 94,0 0 0,0 1 0,-1 0 0,21 7 0,-24-6 74,59 11 619,1-3 1,1-3-1,119-2 1,-11 0-9,-78-5-407,-114 0-501,1 1 0,0 0 0,0 0 0,0 1 0,1 1 0,-1 0 0,1 1 0,0 1 0,0 0 0,0 0 0,1 1 0,-19 15 0,21-15-30,0 0-1,1 1 1,0 0-1,0 0 1,1 1-1,0 0 1,0 0-1,1 1 1,0 0-1,1 0 1,0 0-1,0 1 1,1-1-1,-4 22 1,7-23 2,0-1 1,1 0 0,0 0 0,0 0 0,1 0 0,0 0 0,0 0 0,1 0 0,0 0 0,1 0 0,-1 0 0,2-1 0,-1 0 0,7 11 0,-2-7 12,0-1 0,0 0 0,1 0 0,0-1 0,0 0 1,1 0-1,1-2 0,17 12 0,-11-9 53,0-1 0,1-1 0,0 0 0,0-2 0,1 0 0,-1-1 1,1-1-1,1 0 0,-1-2 0,0 0 0,1-1 0,23-2 0,-22-3 14,-1-1 1,0 0-1,0-1 0,-1-1 0,0-1 1,23-14-1,105-70 403,-139 87-436,4-3 7,0 1 0,-1-2 1,0 0-1,0 0 0,-1-1 1,0 0-1,-1-1 0,0 0 1,-1 0-1,0-1 0,12-24 1,-16 48-81,1-1 0,0 0 1,1 0-1,11 14 0,-4-6 123,1 0 0,1-2 0,1 0 0,0 0 0,1-2-1,1 0 1,1-1 0,0 0 0,0-2 0,1-1 0,1 0-1,0-1 1,0-1 0,1-2 0,36 9 0,-34-10 41,1-2 0,-1-1 0,1-1 0,0-1 0,-1-1 0,1-1 0,0-2 0,-1 0 0,0-2 0,0 0 0,0-1 1,0-2-1,-1-1 0,33-16 0,-48 20-98,1 1 1,-1-1-1,0-1 0,-1 0 1,1 0-1,-1 0 1,0-1-1,-1 0 0,0 0 1,0-1-1,0 1 1,-1-2-1,0 1 1,-1 0-1,0-1 0,0 0 1,-1 0-1,0 0 1,0 0-1,-1 0 0,0-1 1,-1 1-1,0-1 1,-1 1-1,0-1 0,0 1 1,-1-1-1,0 1 1,0-1-1,-1 1 1,-1-1-1,0 1 0,0 0 1,0 0-1,-1 1 1,-1-1-1,0 1 0,0 0 1,0 0-1,-10-11 1,3 7-36,0 0 1,-1 0-1,0 1 1,-1 1-1,0 0 1,0 1-1,-1 1 1,0 0 0,-1 1-1,0 0 1,0 2-1,0-1 1,-1 2-1,0 1 1,-28-3-1,12 3-37,-1 1 0,1 2 0,0 2 0,0 1 0,0 1 0,1 2 0,-42 13 0,48-10-2,1 0 0,-1 2 0,1 1 0,1 1 0,-30 22 1,42-27-32,0 1 1,1 1 0,0 0 0,0 0-1,1 1 1,1 0 0,0 1 0,1 0-1,0 1 1,0-1 0,-8 22 0,15-31 21,-1 1 0,1 0 0,0 1 1,-1-1-1,2 0 0,-1 0 0,0 0 1,1 1-1,0-1 0,0 0 0,0 0 0,1 1 1,-1-1-1,1 0 0,0 0 0,0 0 1,1 0-1,-1 0 0,1 0 0,0 0 0,0 0 1,0 0-1,1-1 0,-1 1 0,1-1 1,0 0-1,-1 0 0,2 0 0,-1 0 1,6 4-1,2 0-216,0-1 1,1 0-1,0-1 1,0 0-1,1-1 1,-1 0-1,1-1 1,0-1-1,15 2 1,16-2-621,0-1 0,1-2 0,-1-3 0,48-9 0,50-15-1429</inkml:trace>
</inkml:ink>
</file>

<file path=ppt/ink/ink3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1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3456,'30'139'8960,"24"424"-6008,-12-78-422,-41-472-2451,1-1-1,1 1 1,0-1-1,0 1 1,1-1-1,1-1 1,0 1 0,10 16-1,-12-24-75,0-1 0,0 1 1,0-1-1,1 1 0,-1-1 0,1 0 0,0 0 0,0-1 1,0 1-1,0-1 0,0 0 0,0 0 0,1 0 0,-1-1 1,1 1-1,-1-1 0,1 0 0,0-1 0,-1 1 0,1-1 1,0 0-1,0 0 0,-1 0 0,1 0 0,5-2 0,-1 0-176,-1 0-1,0 0 0,1 0 0,-1-1 0,0-1 1,0 1-1,0-1 0,-1 0 0,1-1 0,-1 0 0,0 0 1,9-10-1,0-2-1059,-1 0 1,-1-1 0,19-32-1,-10 4-1177,-15-4-22</inkml:trace>
</inkml:ink>
</file>

<file path=ppt/ink/ink3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1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3968,'46'-13'1920,"48"9"-1536,-63 4 3456,18 0-3328,21 4 0,-4 2 256,5-6 128,8 4-1152,1-4 128,-5 0 384,-10 0 0,-8 0-1152,-14 3 0,-7 5-768,-17 1 128</inkml:trace>
</inkml:ink>
</file>

<file path=ppt/ink/ink3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1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155 524 4352,'-1'-8'5085,"12"24"-3528,19 25-1266,-14-30-62,0-1-1,1 0 1,1-2-1,-1 0 1,1 0 0,0-2-1,1 0 1,0-2 0,0 0-1,0 0 1,0-2-1,21 0 1,-23-2-114,0 0 0,0-1-1,0-1 1,-1-1 0,1 0 0,-1-1-1,0-1 1,0 0 0,0-2-1,0 1 1,-1-2 0,-1 0 0,1-1-1,14-11 1,-8 2-4,0 0 0,-2-1 0,0-1 0,-1-1 0,20-31 0,-33 45-95,0-1 0,-1 1 1,0-1-1,-1 0 0,0 0 1,0 0-1,0-1 0,-1 1 0,0-1 1,-1 1-1,0-1 0,0 0 1,-1 1-1,0-1 0,-1 0 0,0 1 1,0-1-1,-1 0 0,0 1 1,0-1-1,-4-8 0,-1 3-13,0 1 0,0 0 0,-1 1 0,-1 0 0,0 0 0,-1 1 0,0 0 0,0 0 0,-1 1 0,-16-11 0,10 10-8,-1 0-1,-1 1 1,1 1-1,-2 1 0,1 0 1,-34-7-1,11 7-45,0 2 0,0 1 0,-1 3 0,1 1 0,0 2 0,-71 11 0,97-10 3,0 1-1,0 1 1,0 0-1,0 1 0,-25 12 1,33-13 19,0 1 0,0 0 0,1 1 0,0 0 0,0 0 0,0 1 0,1-1 0,0 1 0,0 1 0,0-1 0,-4 11 0,8-15 20,1 0 1,0 0-1,0 0 1,0 0 0,0 1-1,0-1 1,1 0-1,-1 1 1,1-1 0,0 0-1,0 1 1,0-1 0,1 1-1,-1-1 1,1 0-1,0 0 1,0 1 0,0-1-1,0 0 1,0 0-1,1 0 1,-1 0 0,1 0-1,0 0 1,0-1-1,0 1 1,0 0 0,6 4-1,0 1 8,0-1-1,1 0 1,0 0 0,0 0-1,1-1 1,-1-1-1,1 1 1,11 3 0,3-2 14,0-1 1,1-1 0,-1-1 0,1-1-1,0-1 1,49-2 0,-29-4 75,-1-1-1,86-21 1,-95 14-52,-2-1 0,1-1 0,48-30 0,-9 5 71,-64 34-83,-1 0-1,1-1 0,-1 0 1,0 0-1,0-1 0,7-8 1,-19 22 137,1 0 1,-1 0-1,1 1 1,1-1-1,-1 1 1,1 0-1,0-1 1,1 1-1,-1 14 1,0-7 43,1 0 1,1-1 0,0 1 0,1 0-1,1 0 1,3 15 0,-2-19-55,1 0 1,1 0-1,0 0 0,0 0 1,1-1-1,0 0 1,1 0-1,0-1 0,1 1 1,0-2-1,0 1 1,1-1-1,0 0 1,0-1-1,14 8 0,3 0-25,0-2 0,1-1 0,1-1 0,0-2 0,29 7 0,75 4-4394,-116-12 1601,-14-4-150</inkml:trace>
</inkml:ink>
</file>

<file path=ppt/ink/ink3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2.7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168 186 4480,'1'-7'258,"0"0"-1,1 0 1,0 1 0,1-1 0,-1 0-1,1 1 1,0 0 0,1 0 0,0 0 0,0 0-1,0 0 1,0 1 0,1 0 0,0 0-1,0 0 1,1 0 0,-1 1 0,1 0-1,0 0 1,0 1 0,0-1 0,1 1 0,10-3-1,10-6 30,1 3 0,0 0 0,1 1 0,0 2 1,57-5-1,-75 11-208,-1 0 1,0 0-1,0 1 1,0 0-1,1 1 1,-1 0-1,0 1 1,-1 0-1,1 0 1,-1 1-1,1 1 1,-1-1-1,0 1 1,0 1-1,-1 0 1,0 0-1,0 0 1,0 1-1,-1 1 1,11 12-1,-13-11-18,0-1-1,0 1 0,-1 0 0,-1 0 1,1 0-1,-1 1 0,-1-1 1,0 1-1,0 0 0,-1-1 1,0 1-1,-1 0 0,-1 16 0,-2 7 93,-1 0-1,-15 55 1,11-60-67,-2-1 0,-1 1-1,-1-1 1,-1-1 0,-1 0 0,-2-1 0,-1-1 0,0-1 0,-2 0 0,0-1 0,-2-1 0,-31 25 0,34-31-16,-1-2 0,0-1 0,-1 0 0,0-1-1,-1-1 1,0-1 0,-26 7 0,31-12-15,-1 0 0,1-2 0,-1 1 0,0-2 0,1 0 1,-1-1-1,0-1 0,0-1 0,1 0 0,-24-7 0,30 6-42,1-1 0,0 0 0,0 0 1,1-1-1,-1-1 0,-14-11 0,21 15-17,0 0 0,0 1 0,0-2 0,0 1 0,1 0 0,-1 0 0,0-1 1,1 1-1,0 0 0,-1-1 0,1 0 0,-1-4 0,2 5-5,0 1-1,0 0 1,0-1-1,0 1 1,0-1-1,0 1 1,1-1 0,-1 1-1,0-1 1,1 1-1,-1 0 1,1-1 0,0 1-1,-1 0 1,1 0-1,0-1 1,0 1 0,0 0-1,0 0 1,0 0-1,0 0 1,0 0-1,0 0 1,1 0 0,-1 0-1,2 0 1,4-3-13,0 1 0,0 0 0,1 0 0,0 1 0,-1-1 0,1 2 0,0-1 0,0 1 0,0 0 0,0 1 0,0 0 0,14 2 1,13 2 82,51 13 0,-79-15-48,50 14 223,-2 3 0,58 27 0,45 17 416,-133-54-540,1-2 0,-1-1 0,1-1 0,34 1 0,-54-5-181,0-2 1,0 1-1,0-1 0,1 0 0,-1 0 0,0 0 0,-1-1 0,1 0 0,0 0 0,9-5 0,-13 5-147,0 1 0,0 0 0,0-1 1,0 1-1,0-1 0,0 0 0,0 0 0,0 1 0,-1-1 0,1 0 1,-1-1-1,1 1 0,-1 0 0,0 0 0,0-1 0,0 1 0,0 0 0,0-1 1,0 1-1,-1-1 0,1 1 0,-1-1 0,0 1 0,0-1 0,0 0 1,0 1-1,0-1 0,-1-3 0,-7-18-2109</inkml:trace>
</inkml:ink>
</file>

<file path=ppt/ink/ink3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3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5504,'36'-8'2688,"44"4"-3456,-50-5 4480,19 5-3456,21 0 128,6 4 384,-6 0 0,6 0-896,-6 4 0,-11 0 512,-14 5 0,-9-1-768,-17 1 0,-8 12-1408,-7 0 128,-4 4-128,-9-14 0</inkml:trace>
</inkml:ink>
</file>

<file path=ppt/ink/ink3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3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10 448 5760,'-10'21'2816,"35"30"-4352,-14-26 6016,-1 9-4480,-1 8 0,3 3 128,1-3 0,8-1-128,0-12 0,3 1-1024,1-13 0,-4-9-384,-12-12 0</inkml:trace>
  <inkml:trace contextRef="#ctx0" brushRef="#br0" timeOffset="1">95 31 9600,'-40'-30'4736,"95"47"-8064,-28-13 10111,22 17-11134,-19-12-1</inkml:trace>
</inkml:ink>
</file>

<file path=ppt/ink/ink3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4.1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 2176,'19'20'3221,"2"-1"-1984,-6 5-496,-1 0-1,13 30 0,-21-40-521,0 0-1,0 0 1,1-1-1,1 0 1,0-1-1,1 0 1,1 0-1,0-1 1,0 0-1,1 0 1,19 14-1,-12-14-93,1 0 0,0-1 0,0-1 0,1-1 0,0-1 0,0 0 0,1-2 0,0 0 0,0-2-1,0 0 1,0-1 0,1-1 0,-1-1 0,0-1 0,1-1 0,-1-1 0,0 0 0,0-2 0,-1-1 0,1 0 0,-1-1 0,-1-2 0,1 0 0,-1-1 0,-1 0 0,0-2 0,27-22 0,-30 21-68,5-3 39,-1-1 0,-1-1 0,-1-1 0,21-27 1,-35 41-87,1 0 0,-1-1 1,0 1-1,0-1 1,-1 0-1,1 0 1,-2 0-1,1 0 1,0 0-1,-1 0 1,0-1-1,-1 1 1,1 0-1,-1-1 1,0 1-1,-1 0 1,0-1-1,0 1 0,0 0 1,-1 0-1,1-1 1,-1 1-1,-4-6 1,1 3-5,-1 1 0,1 0 0,-2 1 0,1-1 0,-1 1 0,0 1 0,0-1 0,-1 1 0,0 1 0,0-1 0,0 1 0,-1 0 0,0 1 0,0 0 0,0 1 0,0 0 0,-18-4 0,3 2-21,0 1-1,0 1 1,0 1-1,0 1 1,0 2-1,-29 3 1,16 0-30,-1 3 1,2 0 0,-1 3-1,1 1 1,1 1-1,0 2 1,1 2-1,1 1 1,0 2-1,1 1 1,-48 39 0,73-53-18,0 1 1,0 0 0,0 1 0,1 0 0,0-1 0,1 2 0,0-1 0,0 1 0,1 0 0,0 0 0,0 0 0,1 0-1,-3 15 1,5-19-48,1 1 0,0 0 0,0-1 0,0 1 0,1 0 0,0-1-1,0 1 1,0 0 0,1-1 0,0 0 0,0 1 0,0-1-1,1 0 1,0 0 0,-1 0 0,2 0 0,-1-1 0,1 1 0,-1-1-1,1 0 1,0 0 0,1 0 0,-1-1 0,9 6 0,6 2-260,0-1 0,0-1-1,1 0 1,0-2 0,1 0 0,-1-2 0,1 0 0,0-1 0,29 2 0,118-1-1444</inkml:trace>
</inkml:ink>
</file>

<file path=ppt/ink/ink3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4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1 128,'15'13'0</inkml:trace>
</inkml:ink>
</file>

<file path=ppt/ink/ink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19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4864,'-29'0'2432,"33"30"-3456,7-27 4864,-2 13-4608,5 0 128,0 0-1792,4 8 0</inkml:trace>
</inkml:ink>
</file>

<file path=ppt/ink/ink3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5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2176,'29'-11'1166,"-21"9"1843,-8 22-1787,-1 17-687,3 0-1,1 1 1,1-1-1,14 52 1,-11-53-328,9 49 313,5 27 265,38 120 1,-35-178-146,-23-52-384,-2-21 256,-19-91-153,13 80-350,1 0 0,2 0 0,1 0 1,0-47-1,5 58-29,0 1 0,1 0 0,1 0 0,1 0 0,0 1 0,1-1 0,1 1 0,1 1 0,0-1 0,1 1-1,1 1 1,0 0 0,1 0 0,18-18 0,-20 24 10,1 1-1,0 0 1,0 0-1,1 1 0,0 0 1,0 1-1,0 0 1,1 1-1,0 0 1,0 1-1,0 0 0,1 1 1,-1 0-1,1 1 1,-1 1-1,1 0 0,0 0 1,0 2-1,0-1 1,-1 2-1,18 3 1,-18-3 30,0 2 0,1 0 1,-2 0-1,1 1 0,0 0 1,-1 1-1,0 0 0,0 1 1,-1 0-1,0 1 0,0 0 1,-1 1-1,0 0 1,0 0-1,-1 1 0,-1 0 1,1 0-1,-1 1 0,-1 0 1,0 0-1,5 15 0,-1 4 81,0 2 0,-2-1-1,-1 1 1,-2 0-1,-1 1 1,-1 64 0,-4-63-306,0 30 857,5-47-2087,-4-17 1344,0 0-1,0 0 1,1 0-1,-1 0 1,0 0-1,1 0 1,-1 0-1,0 0 1,0 0-1,1 0 1,-1 0-1,0 0 1,0 0-1,1-1 1,-1 1-1,0 0 1,0 0-1,1 0 1,-1 0-1,0 0 1,0 0-1,1-1 1,-1 1-1,0 0 1,0 0-1,0 0 1,0-1-1,1 1 1,-1 0-1,0 0 1,0 0-1,0-1 1,0 1-1,0 0 1,0 0-1,1-1 1,-1 1-1,0 0 1,0-1-1,0 1 1,0 0-1,0 0 1,0-1-1,10-22-1806,1-3-22</inkml:trace>
</inkml:ink>
</file>

<file path=ppt/ink/ink3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5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69 304 5248,'1'2'162,"1"0"-1,0 0 1,0-1 0,0 1 0,0 0-1,0-1 1,0 0 0,1 0 0,-1 1 0,0-1-1,4 1 1,26 7 299,0-2 1,1-1-1,0-1 0,0-1 1,0-3-1,0 0 0,36-5 1,-50 0-392,0-1 1,-1 0-1,0-2 1,-1 0-1,1-1 1,-1 0 0,-1-2-1,0 0 1,0-1-1,-1 0 1,0-2-1,19-20 1,-30 30-42,-1-1 0,0 1 0,0-1 0,0 0 1,0 0-1,-1 0 0,1-1 0,-1 1 0,0-1 0,-1 1 0,1-1 0,-1 0 1,0 1-1,0-1 0,0 0 0,0 0 0,-1 0 0,0 0 0,0 0 0,-1 0 1,0-5-1,-1 5-17,0 0 0,0 0 1,0 0-1,-1 0 0,0 0 1,0 1-1,0-1 0,-1 1 1,1 0-1,-1 0 0,0 0 0,0 1 1,0-1-1,-1 1 0,1 0 1,-1 0-1,0 0 0,-8-3 1,-7-1 40,-1 0 0,1 1 1,-1 1-1,-1 1 1,1 1-1,0 0 0,-1 2 1,1 1-1,-1 0 1,1 2-1,-1 1 1,1 0-1,0 1 0,-26 10 1,29-9 11,1 2 0,1 0 1,0 1-1,0 0 0,0 2 1,1 0-1,-24 20 0,30-21-6,0 0-1,0 0 1,1 1 0,1 0-1,0 0 1,0 1-1,1 0 1,0 0-1,1 0 1,0 1 0,-5 21-1,8-24-29,0 0 0,1 0 0,0 0 0,0 0 0,1 0 0,0 0 0,0 0 0,1 0 0,1 0 0,-1 0 0,2 0 0,-1 0 0,1-1 0,0 1 0,6 9-1,-2-7 11,0 0-1,0-1 0,1 0 0,1-1 0,0 1 1,0-2-1,1 1 0,0-1 0,20 12 0,-1-5-189,1 0 0,0-2 0,1-1 0,0-2 0,1-1 1,1-1-1,47 5 0,-35-10-1124,59-3 1,-82 0 751,61-1-1397</inkml:trace>
</inkml:ink>
</file>

<file path=ppt/ink/ink3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6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218 293 2816,'0'-9'1416,"10"17"-312,2 2-531,14 14 206,31 37 0,-42-43-475,0 0 1,2-2 0,0 0 0,0-1-1,2 0 1,24 14 0,-24-19-150,0-1 0,1-1 0,-1-1 0,1-1 0,1-1 0,-1 0 0,1-1 0,0-2 1,0 0-1,0-1 0,0-1 0,0-1 0,38-7 0,-43 5-106,0-1 0,0-1 0,-1-1-1,1 0 1,-1-1 0,-1 0 0,1-1 0,-1-1 0,-1 0 0,0-1-1,0-1 1,-1 0 0,0 0 0,-1-1 0,0-1 0,-1 0-1,17-28 1,-23 34-28,0 0 0,0 0-1,-1-1 1,0 0 0,0 1-1,-1-1 1,0 0-1,0 0 1,-1 0 0,0 0-1,0-1 1,-1 1 0,0 0-1,-1 0 1,1 0 0,-2 0-1,1 0 1,-1 0 0,0 0-1,-1 0 1,0 0-1,0 1 1,-1-1 0,0 1-1,0 0 1,0 0 0,-1 1-1,0-1 1,-1 1 0,-9-9-1,-3 2-5,0 0-1,-1 1 0,-1 1 1,0 1-1,0 1 0,-1 0 1,0 2-1,-38-9 1,-3 4-27,-120-9 1,135 20-73,1 1 0,-1 2-1,-57 10 1,79-8 30,-1 2 0,1 0 1,1 2-1,-1 1 0,1 0 0,1 2 0,-32 19 0,49-25 5,0-1 0,0 1 0,0 0-1,0 0 1,1 1 0,0-1 0,0 1 0,0 0 0,1 1 0,0-1 0,0 1 0,0 0-1,1 0 1,0 0 0,1 0 0,-1 1 0,1-1 0,-1 14 0,3-16-57,0 1 1,0 0 0,1 0 0,0-1-1,0 1 1,1 0 0,-1-1-1,1 1 1,0-1 0,1 0 0,-1 0-1,1 0 1,0 0 0,0 0-1,1 0 1,0-1 0,-1 0 0,1 1-1,1-1 1,-1-1 0,1 1-1,-1-1 1,1 0 0,0 0 0,0 0-1,7 2 1,7 3-371,0-1-1,27 6 1</inkml:trace>
</inkml:ink>
</file>

<file path=ppt/ink/ink3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6.5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2304,'12'10'3158,"-11"-9"-3041,1 0 1,-1 0-1,0-1 0,0 1 1,0 0-1,0 0 0,0 0 0,0 0 1,0 0-1,0 0 0,-1 0 1,1 0-1,0 1 0,-1-1 1,1 0-1,-1 0 0,1 1 0,-1-1 1,1 0-1,-1 0 0,0 1 1,0-1-1,0 1 0,1-1 0,-2 2 1,10 230 2166,-8-126-1432,0 100 559,-3-98-686,4 1-1,6-1 0,21 110 1,-23-195-529,0-1-1,2 1 1,0-1 0,2 0-1,0-1 1,26 39 0,-30-51-175,1 0 0,1-1 0,0 0 0,0 0 0,1-1 0,0 0 0,0 0 0,1-1 0,0 0 0,0-1 0,0 0 0,1-1 0,0 0 0,0-1 0,22 6 0,-29-9-164,1 0 0,0-1 0,-1 1 0,1-1-1,0-1 1,-1 1 0,1 0 0,-1-1-1,1 0 1,0 0 0,-1 0 0,0-1-1,1 0 1,-1 1 0,0-2 0,0 1-1,0 0 1,0-1 0,4-3 0,-3 2-267,0-1 0,-1 0 0,1 0 1,-1-1-1,0 1 0,-1-1 0,1 0 1,-1 0-1,0 0 0,-1-1 0,1 1 0,1-11 1,0-24-1895</inkml:trace>
</inkml:ink>
</file>

<file path=ppt/ink/ink3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6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12 372 5888,'-11'68'2944,"102"6"-5376,-67-60 6016,-8 20-6016,-1-19 0</inkml:trace>
  <inkml:trace contextRef="#ctx0" brushRef="#br0" timeOffset="1">101 18 8064,'-39'-17'3968,"48"34"-7040,6-13 8064,10 5-8448,-4 2 128</inkml:trace>
</inkml:ink>
</file>

<file path=ppt/ink/ink3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6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633 107 1408,'-20'-40'4480,"20"37"-4419,-1 0 1,0 0-1,0 0 1,0 0-1,0 1 0,0-1 1,-1 0-1,1 1 1,-1-1-1,0 1 1,0-1-1,0 1 0,0 0 1,0 0-1,0 0 1,-1 0-1,1 0 1,-3-2-1,-1 2 95,0-1 0,1 1-1,-1-1 1,0 2 0,0-1 0,0 1-1,-1 0 1,-8-1 0,-1 2 102,0 0-1,0 1 1,0 0 0,0 2 0,1 0-1,-21 6 1,9 1-24,1 1-1,0 2 1,1 0 0,0 2 0,1 0-1,0 2 1,-31 29 0,39-32-129,1 1 1,1 1-1,0 0 0,1 1 1,1 1-1,1 0 1,0 0-1,1 1 0,1 0 1,-11 36-1,18-48-88,0-1 0,0 1-1,1 0 1,0 0 0,1 0-1,-1 0 1,1 0 0,0 0-1,1 0 1,0 0 0,0 0-1,0 0 1,1-1 0,0 1-1,1 0 1,-1-1 0,1 0-1,0 1 1,1-1 0,-1 0-1,1-1 1,1 1 0,-1-1-1,1 0 1,0 0 0,0 0-1,0 0 1,1-1 0,-1 0-1,1 0 1,8 3 0,5 4 28,1-1-1,1-1 1,-1-1 0,1-1 0,41 9 0,-20-9 72,2-2-1,46 0 0,-58-5-50,1-3 0,-1 0 0,-1-2 0,58-17 0,117-51 394,-187 66-403,0-1 1,-1-1 0,0-1 0,0 0 0,-1-1 0,20-18 0,-22 18 27,-14 10-86,-1 1 0,0 0 0,1 0 0,-1 0-1,0 0 1,1-1 0,-1 1 0,1 0 0,-1 0 0,0 0 0,1 0-1,-1 0 1,1 0 0,-1 0 0,1 0 0,-1 0 0,0 0-1,1 0 1,-1 0 0,1 1 0,-1-1 0,0 0 0,1 0 0,-1 0-1,0 0 1,1 1 0,-1-1 0,0 0 0,1 0 0,-1 1-1,0-1 1,1 0 0,-1 1 0,0-1 0,0 0 0,1 1 0,1 6-42,7 9 2,0 0 0,1-1 1,12 15-1,-16-24 45,0 0 0,0 0-1,1-1 1,-1 0 0,1 0 0,0-1 0,1 1 0,14 5 0,7 1 56,1-2 0,0-1-1,60 8 1,96-2 426,-165-13-397,0-1-1,0-2 0,0 0 1,-1 0-1,1-2 1,-1-1-1,0-1 1,0 0-1,0-1 1,-1-1-1,19-12 0,-30 16-32,0-2-1,0 1 1,0-1-1,-1 0 1,0 0-1,0-1 1,-1 0-1,0-1 1,0 1-1,0-1 1,-1 0-1,0 0 1,-1-1-1,0 1 1,0-1-1,-1 0 1,0 0 0,-1-1-1,1 1 1,-2 0-1,1-1 1,-2 1-1,1-1 1,-1 1-1,-1-1 1,-1-11-1,0 9-21,-1 0 0,-1 1-1,0-1 1,0 1 0,-1 0-1,0 0 1,-1 1 0,-1-1 0,1 1-1,-1 1 1,-1-1 0,0 1-1,0 0 1,-19-14 0,2 4-33,-1 1 0,0 1 1,-1 1-1,-46-19 0,48 25-55,0 2 0,-1 1 1,0 1-1,0 1 0,0 2 0,0 0 0,-1 2 0,1 0 1,-1 2-1,1 1 0,-1 2 0,1 0 0,0 1 0,0 2 0,1 1 1,0 1-1,0 1 0,1 1 0,1 1 0,-35 23 0,48-27-2,0 0-1,1 0 0,0 1 0,0 0 0,1 0 0,0 1 0,1 1 0,0-1 0,1 1 0,0 0 0,-5 13 0,9-19 27,1 0 1,-1 0-1,1 0 0,0 0 0,0 0 0,1 0 0,0 0 0,0 0 1,0 0-1,0 0 0,1 0 0,0 0 0,0 0 0,0 0 1,1 0-1,-1 0 0,1-1 0,0 1 0,1-1 0,-1 1 0,1-1 1,0 0-1,0 0 0,0 0 0,0 0 0,1 0 0,0-1 1,0 0-1,5 4 0,1 0-171,0-1 0,1 0 0,0-1 0,0 0-1,1-1 1,-1 0 0,1-1 0,0 0 0,17 2 0,12-1-899,55-1 0,-91-3 1002,64-3-1950,96-17 0,-58 3 0</inkml:trace>
</inkml:ink>
</file>

<file path=ppt/ink/ink3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7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0 130 2176,'7'2'464,"0"-1"1,1 0-1,-1 0 0,0-1 0,0 0 1,0 0-1,0-1 0,14-2 1,13-1-79,128-10 1768,236-52 0,-394 65-2089,12-2 100,5 0 110,-1-1 0,1-1 0,-1-1-1,0 0 1,24-13 0,-146 57 1773,72-24-1946,1 1 1,0 2 0,1 1 0,1 1-1,0 1 1,2 1 0,0 2 0,2 0 0,0 2-1,-19 27 1,34-40-53,0 0-1,1 1 1,1 0-1,0 0 1,1 0 0,1 1-1,0 0 1,0 0-1,-2 26 1,5-34-8,1 0 1,0 0-1,0 1 1,1-1-1,-1 0 1,1 0-1,1 0 1,-1 0-1,1 0 1,0 0-1,0 0 0,1 0 1,0-1-1,0 0 1,0 1-1,0-1 1,1 0-1,0 0 1,0-1-1,0 1 1,1-1-1,0 0 1,0 0-1,9 5 0,8 3 91,1-1-1,1-1 0,-1-1 0,2-1 0,-1-2 0,1 0 0,0-1 0,0-2 0,0-1 0,1 0 0,-1-2 0,1-1 0,36-6 0,-33 2-507,-1-2 0,0 0 1,0-2-1,49-22 0,-54 19-791,0 0 1,-1-2-1,-1-1 1,0 0-1,30-30 1,-19 7-1288</inkml:trace>
</inkml:ink>
</file>

<file path=ppt/ink/ink3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7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3712,'8'1'1429,"48"19"828,63 13 0,-72-23-1864,0-2 0,1-2 0,0-2 0,0-3 1,0-1-1,0-2 0,50-10 0,141-35 1143,-203 33-1338,-28 10-29,-22 10-24,-36 14 18,30-13-105,-1 1 0,1 1 0,0 1 0,1 1 0,-34 25 1,29-17-13,1 2 1,1 1-1,1 0 1,-35 48 0,51-62-35,0-1 1,0 1 0,1 1-1,0-1 1,1 0 0,0 1-1,0 0 1,1 0 0,0 0-1,0 0 1,1 0 0,0 0-1,1 0 1,0 1 0,0-1-1,1 0 1,0 0 0,1 0 0,0 0-1,0 0 1,5 10 0,-5-13 2,1 0 1,1 0 0,-1 0 0,1-1 0,0 1 0,1-1-1,-1 0 1,1 0 0,0 0 0,0-1 0,0 1 0,1-2 0,6 5-1,0-2 22,-1-1 0,1 0 1,0 0-1,0-1 0,1-1 0,18 3 0,8-3 66,0-1 1,1-1 0,60-8-1,-66 3-73,0-2-1,0-1 0,-1-1 0,-1-2 0,1-1 0,-1-1 0,33-20 0,-47 23-127,-1-1 1,-1-1 0,1-1-1,-2 0 1,0-2 0,0 1-1,-1-2 1,-1 0 0,-1 0-1,0-1 1,-1-1 0,0 0-1,11-26 1,-21 40 62,0 1 0,0 0 0,-1 0 0,1 0 0,-1-1 1,1 1-1,-1 0 0,0-1 0,0 1 0,0 0 0,0-1 0,-1 1 0,0-4 1,-6 2-213,-3 17 193,5 3 113,0 0 1,1 0 0,1 1-1,0-1 1,2 1 0,0-1 0,0 1-1,2-1 1,0 1 0,1-1 0,0 1-1,1-1 1,1 0 0,8 19 0,-9-27-52,1-1 0,0 1 1,1-1-1,0 0 1,0 0-1,0-1 1,1 0-1,0 0 1,0 0-1,1-1 0,-1 1 1,1-1-1,1-1 1,-1 0-1,0 0 1,1 0-1,0-1 0,0 0 1,12 3-1,-14-5-276,1 1 0,0-1-1,0 0 1,0-1 0,-1 0-1,1 0 1,0 0-1,0-1 1,0 0 0,0 0-1,-1-1 1,1 0 0,-1 0-1,1 0 1,-1-1 0,0 0-1,0 0 1,0-1 0,0 0-1,0 0 1,-1 0-1,0 0 1,9-11 0,8-24-1780</inkml:trace>
</inkml:ink>
</file>

<file path=ppt/ink/ink3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8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9600,'-5'0'4736,"95"32"-8448,-59-32 10495,9-4-10366,-6 8-1,-8-8-768,3-13 128</inkml:trace>
</inkml:ink>
</file>

<file path=ppt/ink/ink3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8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612 0 512,'-58'9'5490,"-28"24"-3213,53-19-2236,-25 9 581,2 2 0,0 3 0,2 2 1,2 3-1,-54 43 0,99-71-535,0 1-1,1 0 1,0 0 0,0 1 0,-9 13-1,14-19-75,0 0 0,1 0 0,-1 1 0,1-1 0,-1 1 0,1-1 0,-1 0 0,1 1 0,0-1 0,0 1 0,0-1 0,0 0 0,0 1 0,0-1 0,0 1 0,0-1 0,1 0 0,-1 1 0,0-1 0,1 1-1,0-1 1,-1 0 0,1 0 0,-1 1 0,1-1 0,0 0 0,0 0 0,0 0 0,0 0 0,0 0 0,0 0 0,0 0 0,0 0 0,0 0 0,0 0 0,1 0 0,-1-1 0,0 1 0,1-1 0,-1 1 0,0-1 0,1 1 0,2-1 0,8 5 6,1-1-1,0-1 1,1 0 0,-1-1 0,1 0 0,-1-1 0,22-1 0,106-14-29,-61 5 38,-14 4 48,132 7-1,-171 0-43,-1 2-1,1 0 1,0 2 0,-1 2-1,0 0 1,-1 1-1,42 22 1,-62-28 6,1 1 1,0 0-1,-1 1 0,0-1 0,0 1 1,0 0-1,0 0 0,-1 1 1,0-1-1,0 1 0,0 0 1,-1 0-1,0 0 0,0 1 1,-1-1-1,4 11 0,-5-12 4,0 0 1,-1-1-1,1 1 0,-1 0 0,0-1 1,0 1-1,0 0 0,-1 0 0,0-1 1,0 1-1,0 0 0,0-1 0,-1 1 1,0-1-1,1 0 0,-2 1 1,1-1-1,0 0 0,-1 0 0,0 0 1,0-1-1,0 1 0,0-1 0,-1 0 1,-4 4-1,-15 9 143,0 0-1,-1-2 1,0-1 0,-1-1-1,-1-1 1,0-1 0,0-2-1,-38 8 1,5-6 151,-1-2-1,-109-1 1,132-7-267,15 1-21,0-1 1,-1-1-1,1-1 0,-33-7 1,54 9-71,-1-1 0,1 1 1,0 0-1,-1 0 0,1-1 1,0 1-1,-1 0 0,1-1 1,0 1-1,0-1 0,-1 0 0,1 1 1,0-1-1,0 0 0,0 0 1,0 0-1,0 0 0,-1-1 1,3 1-75,0 0 1,0 0-1,0 0 0,0 0 1,0 0-1,0 1 1,0-1-1,0 0 1,1 1-1,-1-1 0,0 0 1,0 1-1,1 0 1,-1-1-1,0 1 1,1 0-1,-1-1 0,2 1 1,40-8-2100</inkml:trace>
</inkml:ink>
</file>

<file path=ppt/ink/ink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19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3 152 2816,'-1'1'140,"1"0"-1,0 0 1,0-1 0,-1 1-1,1 0 1,0 0 0,0 0-1,0-1 1,0 1 0,0 0-1,0 0 1,0 0 0,0-1 0,0 1-1,0 0 1,0 0 0,0 0-1,1-1 1,-1 1 0,0 0-1,1 0 1,-1-1 0,0 1-1,1 0 1,-1-1 0,1 1-1,0 1 1,22 30 2761,-6-8-2417,-8-5-246,-1 0 0,6 25 0,-10-29 66,1-1 0,0 1 0,1-1 0,1 0 0,9 16 0,-15-30-258,-1 1 1,0-1-1,0 0 0,0 1 0,1-1 0,-1 1 1,0-1-1,0 0 0,1 1 0,-1-1 0,0 0 0,1 1 1,-1-1-1,0 0 0,1 0 0,-1 1 0,1-1 1,-1 0-1,0 0 0,1 0 0,-1 1 0,1-1 0,-1 0 1,1 0-1,-1 0 0,1 0 0,-1 0 0,1 0 1,-1 0-1,0 0 0,2 0 0,5-15 713,-3-41-355,-2 30-186,0 7-109,2 0-1,0 1 1,1-1 0,1 1-1,0 1 1,1-1 0,2 1-1,-1 0 1,2 0 0,0 1 0,17-19-1,-19 26-16,1 0 0,0 1 0,0 0 0,0 1 0,1 0 0,0 0 0,1 1-1,0 1 1,0 0 0,0 0 0,0 1 0,1 0 0,-1 1 0,1 0 0,0 1 0,0 1 0,0-1 0,22 2-1,-15 1 64,-1 0-1,1 2 0,0 0 0,-1 1 0,22 7 0,-31-8-110,0 1 0,0 0-1,-1 0 1,0 1 0,0 0 0,0 1-1,-1-1 1,1 1 0,-1 1 0,-1-1-1,1 1 1,6 10 0,11 21 11,-1 1-1,-2 0 1,-2 2 0,-1 0 0,-3 1 0,20 80 0,-33-116-283,-1 0 1,0 1-1,1 0 1,-2-1-1,1 1 0,-1-1 1,0 1-1,0 0 1,-1-1-1,0 1 1,-3 12-1,3-12-3307,5-11 116,-8-7 859</inkml:trace>
</inkml:ink>
</file>

<file path=ppt/ink/ink3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9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1 128,'15'0'0</inkml:trace>
</inkml:ink>
</file>

<file path=ppt/ink/ink3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9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4480,'-4'17'376,"1"0"0,1 0-1,0-1 1,2 1 0,0 0 0,2 24 0,2-3 171,22 225 2563,-7-112-2721,7 537 161,-51 4 927,24-677-1275,-2 33-868,1-44-304,0-31-391,-1-26-196,-2-16-107</inkml:trace>
</inkml:ink>
</file>

<file path=ppt/ink/ink3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9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1 288 3456,'0'-6'109,"1"0"1,-1 0-1,1 0 1,1 1-1,-1-1 0,1 0 1,0 1-1,0-1 1,1 1-1,-1 0 1,1 0-1,4-6 0,1 1 164,0 1-1,0 0 0,1 0 1,0 0-1,15-9 0,1 1 120,1 1-1,0 2 0,2 0 1,33-11-1,-24 12-239,1 1 0,1 2-1,0 2 1,0 1 0,45-2-1,-65 9-100,-1-1 0,1 2 0,-1 1 0,0 0-1,1 1 1,-1 1 0,0 0 0,-1 2-1,1 0 1,-1 1 0,-1 1 0,1 0 0,17 13-1,-23-14 1,-1 2 0,0-1 0,-1 1 0,0 0-1,0 1 1,-1 0 0,0 1 0,-1-1-1,0 1 1,-1 1 0,6 13 0,-9-17 0,-1 0 0,1 0 0,-1 0 0,-1 0 0,0 0 0,0 1 0,0-1 0,-1 0 0,-1 1 0,1-1 0,-1 0 0,-1 0 0,1 0 0,-1 0 0,-1 0 0,0 0 0,0 0 0,-6 10 0,-2 1 122,-1-1 0,0-1 0,-2 0 1,0-1-1,-1 0 0,0-1 0,-2-1 0,1 0 1,-2-2-1,0 1 0,0-2 0,-1-1 0,-33 14 0,30-16-49,1-1 0,-1 0-1,0-2 1,0 0 0,-1-2-1,1-1 1,-1 0 0,0-2-1,0 0 1,1-2 0,-1 0-1,-39-10 1,52 9-113,1 0 1,0 0-1,1 0 0,-17-10 1,24 12-16,-1 1 1,1-1 0,0 0-1,0 1 1,0-1 0,0 0-1,0 0 1,0 0 0,0 0 0,0 0-1,0 0 1,1 0 0,-1 0-1,0 0 1,1-1 0,-1 1-1,0 0 1,1 0 0,0-1-1,-1 1 1,1 0 0,0-1 0,0 1-1,-1 0 1,1-1 0,0 1-1,0 0 1,1-1 0,-1 1-1,0 0 1,0-1 0,1 1 0,-1 0-1,0-1 1,1 1 0,-1 0-1,1 0 1,0 0 0,-1 0-1,1-1 1,0 1 0,1-1 0,2-2-157,-1 0 1,1 1 0,-1 0 0,1-1 0,0 1-1,0 1 1,0-1 0,1 1 0,-1-1 0,0 1 0,1 1-1,0-1 1,9-2 0,2 2-971,1-1 1,29 2-1,-13 0-36,17-4-754</inkml:trace>
</inkml:ink>
</file>

<file path=ppt/ink/ink3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0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29 471 5376,'-28'-8'2246,"52"17"649,32 21-2495,-46-23-311,0-1 0,0-1 1,0 1-1,1-2 0,0 0 0,13 4 0,2-5 108,0 0 1,0-2-1,1-1 1,-1-1-1,0-1 1,0-2-1,36-9 0,-24 6 80,-6 1-39,0-2 0,-1-1 1,54-24-1,-69 26-180,0-1-1,-1-1 1,0 0 0,0-1-1,-1-1 1,0 0 0,-1-1-1,17-20 1,-25 26-42,0-1 1,-1 0-1,1 0 1,-1-1-1,-1 1 1,0-1-1,0 0 1,0 0 0,-1 0-1,0 0 1,-1-1-1,0 1 1,0 0-1,-1-1 1,0 1-1,0 0 1,-1-1-1,0 1 1,0 0-1,-1-1 1,0 1-1,-1 0 1,0 0-1,0 1 1,0-1-1,-1 1 1,-1-1-1,1 1 1,-1 0-1,-8-9 1,-2 4 11,0 1 0,-1 0 1,0 1-1,0 1 0,-1 0 1,0 1-1,-1 1 0,0 1 0,0 0 1,0 1-1,-1 1 0,1 1 1,-1 1-1,-21 0 0,7 1-20,0 2 1,0 1-1,1 1 0,-1 2 1,1 2-1,0 0 0,-42 17 1,58-17-8,0-1 1,0 2-1,1 0 1,0 1 0,-18 13-1,27-17-11,1 0 1,-1 1-1,1 0 0,0-1 0,1 2 0,-1-1 0,1 0 1,0 1-1,1 0 0,-1 0 0,1 0 0,1 0 0,-4 14 1,6-19-5,-1 0 1,1 0-1,0 0 1,0 0 0,0 0-1,0 0 1,0-1 0,0 1-1,1 0 1,-1 0 0,0 0-1,1 0 1,0 0-1,-1-1 1,1 1 0,0 0-1,0 0 1,0-1 0,0 1-1,3 2 1,29 21-328,-20-17 195,1 0-82,0 0 1,0-1 0,0 0-1,1-1 1,0-1 0,0 0-1,1-1 1,20 3 0,-1 0-266,237 40-3240,-153-43 1813</inkml:trace>
</inkml:ink>
</file>

<file path=ppt/ink/ink3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0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27 3200,'-7'-23'842,"7"23"-817,0 0-1,0 0 1,0-1 0,0 1-1,0 0 1,0 0-1,0 0 1,0 0 0,0-1-1,0 1 1,-1 0 0,1 0-1,0 0 1,0 0 0,0 0-1,0 0 1,0-1 0,-1 1-1,1 0 1,0 0 0,0 0-1,0 0 1,0 0 0,-1 0-1,1 0 1,0 0-1,0 0 1,0 0 0,0 0-1,-1 0 1,1 0 0,0 0-1,0 0 1,0 0 0,-1 0-1,1 0 1,0 0 0,0 0-1,0 0 1,-1 0 0,1 0-1,0 0 1,0 0 0,0 0-1,0 0 1,-1 1-1,1-1 1,-2 4 149,-1 0-1,1 0 1,0 0-1,0 1 1,1-1-1,-1 1 1,-1 7-1,-10 40 673,1 1 0,-7 104 0,18-134-524,0 1 0,2 0 1,1-1-1,1 1 0,0-1 0,2 0 0,1 0 1,1 0-1,12 27 0,3-13 300,-21-36-589,-1 0 0,1 0-1,-1 0 1,1 0 0,-1 0 0,1 0 0,0-1 0,-1 1 0,1 0 0,0 0-1,0 0 1,0-1 0,0 1 0,-1 0 0,1-1 0,0 1 0,0-1 0,0 1-1,0-1 1,1 1 0,-1-1 0,0 0 0,0 0 0,0 1 0,0-1-1,0 0 1,0 0 0,0 0 0,0 0 0,1 0 0,-1 0 0,2-1 0,-3-2 35,1 0 0,-1 0 1,1-1-1,-1 1 1,0 0-1,-1 0 1,1 0-1,0 0 1,-1 0-1,1 0 1,-1 0-1,0 0 0,0 0 1,-1 0-1,1 0 1,-2-3-1,-2-7 27,-1-8-37,1-1 0,1 0 0,1 0 0,1 0 0,1 0 0,2-25 0,0 36-68,0 0 0,1 1 0,0-1 0,1 1 0,0-1 0,1 1 0,0 0 0,1 1 0,0-1 0,0 1 0,1 0 0,0 0 0,0 0 0,14-13 0,-9 12-7,1 1-1,0 0 0,0 0 0,1 1 1,0 1-1,0 0 0,1 1 1,-1 0-1,1 1 0,19-4 1,-10 4-7,1 1 0,0 1 0,0 2 0,1 0 0,42 5 0,-16 4 38,-1 1-1,0 3 1,0 3 0,-1 1-1,60 29 1,-81-31 0,-1 0 1,0 2-1,-1 1 0,0 1 0,-2 1 1,0 1-1,-1 1 0,25 30 0,-43-44-25,1 1-1,-1 0 0,-1 0 1,0 0-1,0 0 0,0 1 1,-1 0-1,0-1 0,-1 1 0,0 0 1,1 16-1,-3-21-165,1-1 1,-2 1-1,1-1 0,0 1 0,-1-1 1,0 1-1,1-1 0,-1 1 0,-1-1 1,1 1-1,0-1 0,-1 0 0,0 0 1,0 0-1,0 0 0,0 0 0,0 0 0,0-1 1,-1 1-1,0 0 0,1-1 0,-1 0 1,0 0-1,0 0 0,0 0 0,0 0 1,0-1-1,-1 1 0,1-1 0,0 0 1,-1 0-1,-4 1 0,-12 2-1764</inkml:trace>
</inkml:ink>
</file>

<file path=ppt/ink/ink3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1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127 163 4608,'-4'-7'866,"2"7"-11,1 19 740,6 53 592,-2-40-1909,-2-21-176,1 0-1,1 0 1,0 0-1,1 0 1,0 0-1,0-1 1,1 1-1,1-1 1,0 0-1,0-1 1,1 1-1,0-1 1,0-1-1,1 1 1,0-1-1,1-1 1,0 0-1,0 0 1,0 0-1,1-1 1,0-1-1,0 0 1,1 0-1,-1-1 1,1 0-1,0-1 1,0 0-1,12 2 1,7-3 66,-1-2 0,1-1 0,-1 0 0,1-3 0,54-12 0,-65 11-120,-1-1 0,0-1 0,-1 0 0,0-1 0,0-1 0,0 0 0,-2-1 0,1-1 0,-1-1 0,17-16 0,-26 22-31,0-1 1,-1 1 0,0-1-1,0 0 1,-1 0-1,1-1 1,-2 1 0,1-1-1,-1 0 1,0 0-1,-1 0 1,0 0 0,0-1-1,-1 1 1,0-1-1,0 1 1,-1-1 0,0 1-1,0-1 1,-1 1-1,0-1 1,-1 1 0,0 0-1,0 0 1,-1 0-1,0 0 1,0 0 0,-1 0-1,0 1 1,0-1-1,-1 1 1,0 0 0,0 1-1,-1-1 1,0 1-1,0 0 1,0 0 0,-1 1-1,-9-6 1,-1 0-30,-1 2 0,-1 0-1,0 1 1,0 1 0,0 0 0,-1 2 0,0 0 0,0 1 0,0 2-1,0 0 1,-1 0 0,1 2 0,0 1 0,-1 0 0,1 2 0,0 0-1,-38 12 1,34-8-20,0 1 0,1 1-1,0 1 1,1 1-1,0 1 1,0 1 0,2 1-1,0 1 1,0 1 0,1 0-1,1 2 1,1 0 0,1 1-1,-19 26 1,30-37 29,0 0 0,0 1-1,1 0 1,0-1 0,0 1 0,-3 15 0,7-21-3,-1 1 1,1-1-1,0 0 0,0 0 1,0 1-1,0-1 1,0 0-1,1 0 1,0 1-1,-1-1 1,1 0-1,0 0 1,1 0-1,-1 0 1,1 0-1,-1 0 1,1 0-1,0-1 1,0 1-1,0 0 1,0-1-1,3 3 1,6 3-140,0 0 0,0 0 0,0-2 0,1 1 0,0-1 0,0-1 0,1 0 0,-1-1 0,1-1 0,0 0 0,0 0 0,25 1 0,1-2-696,1-1 0,0-2 0,41-6 1,24-14-952,-16-9 0</inkml:trace>
</inkml:ink>
</file>

<file path=ppt/ink/ink3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1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5248,'-1'1'79,"0"0"0,0 0 0,0-1 0,0 1 0,0 0 0,0 0 1,0 0-1,0 1 0,1-1 0,-1 0 0,0 0 0,1 0 0,-1 0 0,1 1 0,0-1 1,-1 0-1,1 0 0,0 1 0,0-1 0,-1 0 0,1 1 0,0-1 0,1 3 0,2 17 397,2-1 0,1 1 0,9 23-1,8 28 844,9 55-979,-5 1 0,15 201 0,-23 265 2245,-21-571-2285,2 2-1319,6-25-184,6-13-480,2-4-109</inkml:trace>
</inkml:ink>
</file>

<file path=ppt/ink/ink3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2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110 329 5376,'12'7'327,"0"-1"-1,1 0 1,-1-1 0,1 0 0,0-1 0,0-1-1,1 0 1,-1-1 0,1 0 0,0-1-1,-1 0 1,1-1 0,0-1 0,-1 0 0,1-1-1,-1 0 1,1-1 0,-1-1 0,0 0-1,0-1 1,13-6 0,-15 5-277,1-1 1,-1 0 0,0-1-1,-1 0 1,0 0-1,0-1 1,-1-1-1,0 1 1,-1-1-1,0-1 1,0 0-1,-1 0 1,-1 0-1,0-1 1,0 0-1,-1 0 1,-1-1-1,4-14 1,-8 23-22,1 0 1,-1 0-1,0 0 1,0-1-1,0 1 1,-1 0-1,0 0 1,1 0-1,-1 0 1,-1 1-1,1-1 1,-1 0-1,1 0 1,-1 1-1,0-1 0,-5-6 1,3 5-1,-1 0 0,0 1 0,0-1 1,0 1-1,0 0 0,-1 0 0,1 1 0,-1 0 0,-11-5 0,5 4-15,0 0-1,-1 0 0,0 1 1,1 1-1,-1 0 0,0 1 0,0 0 1,0 1-1,0 1 0,-14 1 1,5 3-4,1 1 0,0 1 0,0 0 0,1 2 0,0 0-1,0 1 1,1 2 0,-26 19 0,35-23 18,-1 0 0,1 1 0,0 0-1,1 1 1,0 0 0,1 1-1,0 0 1,0 0 0,1 1 0,1 0-1,0 0 1,1 0 0,0 1-1,1 0 1,-4 14 0,7-20-4,1-1 0,-1 1 0,1-1 0,0 1 0,0 0 0,1-1 0,0 1 0,0-1 0,1 0 0,0 1 0,0-1 0,0 0 0,1 0 0,5 10 1,-3-8 7,1 0 1,0-1-1,1 0 1,0 0-1,0 0 1,0-1-1,1 1 1,0-2-1,9 6 1,4 0 25,1-1 0,0-1 1,0 0-1,1-2 0,0-1 0,1-1 1,27 3-1,5-3-452,-1-2-1,84-7 1,-94-1-1011,1-1-1,-1-3 0,59-19 1,-41 4-643</inkml:trace>
</inkml:ink>
</file>

<file path=ppt/ink/ink3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2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5376,'3'12'2026,"5"1"-2460,-1-2 1216,0 0 1,-1 0-1,0 1 0,8 23 1,-1 23 86,-2 1 0,-3-1 1,0 82-1,-15-99-47,1-24-467,6-17-348,0 0 0,0 0-1,0 0 1,0 0 0,0 0-1,0 0 1,0 1-1,0-1 1,0 0 0,-1 0-1,1 0 1,0 0 0,0 0-1,0 0 1,0 0-1,0 1 1,0-1 0,0 0-1,0 0 1,0 0 0,-1 0-1,1 0 1,0 0-1,0 0 1,0 0 0,0 0-1,0 0 1,0 0 0,0 0-1,-1 0 1,1 0-1,0 0 1,0 0 0,0 0-1,0 0 1,0 0-1,-1 0 1,1 0 0,0 0-1,0 0 1,0 0 0,0 0-1,0 0 1,0 0-1,-1 0 1,1 0 0,0 0-1,0 0 1,0 0 0,0 0-1,0 0 1,0 0-1,0-1 1,0 1 0,-1 0-1,1 0 1,0 0 0,0 0-1,0 0 1,0 0-1,0 0 1,0-1 0,0 1-1,0 0 1,0 0 0,0 0-1,-2-6 19,0 0-1,1-1 0,0 1 1,0 0-1,1-1 0,0 1 1,0 0-1,0-1 1,1 1-1,0 0 0,0 0 1,1 0-1,2-10 0,5-8 19,21-46 0,-18 47-57,2 1 1,0 0 0,1 1-1,1 0 1,1 1-1,1 1 1,0 1-1,34-26 1,-43 38-12,1-1 1,0 1-1,0 1 0,1 0 1,0 0-1,-1 1 0,2 1 1,-1 0-1,17-3 1,-20 5 7,0 1-1,0 0 1,0 0 0,0 1 0,0 0 0,0 0 0,0 1 0,-1 0 0,1 1 0,-1-1 0,1 2 0,-1-1 0,0 1 0,0 0 0,7 5 0,1 2 54,0 2 0,0 0 0,-2 1-1,1 0 1,-2 1 0,0 1 0,0-1 0,13 28 0,-11-15 123,-1 0-1,-2 1 1,0 1 0,9 46-1,-18-67-325,-1 0 0,0 1 0,-1-1-1,0 15 1,-1-1-2437,1-23 2538,0 1-1,0-1 1,0 0 0,0 0-1,1 0 1,-1 0-1,0 1 1,0-1 0,0 0-1,0 0 1,1 0 0,-1 0-1,0 0 1,0 1 0,0-1-1,1 0 1,-1 0 0,0 0-1,0 0 1,1 0 0,-1 0-1,0 0 1,0 0-1,0 0 1,1 0 0,-1 0-1,0 0 1,0 0 0,1 0-1,-1 0 1,0 0 0,0 0-1,1 0 1,-1 0 0,0 0-1,0-1 1,0 1 0,1 0-1,-1 0 1,0 0-1,0 0 1,0 0 0,0-1-1,1 1 1,-1 0 0,0 0-1,0 0 1,0 0 0,0-1-1,0 1 1,0 0 0,1 0-1,-1-1 1,0 1 0,0 0-1,0 0 1,0 0-1,0-1 1,0 1 0,0 0-1,0 0 1,0-1 0,-6-11-2111</inkml:trace>
</inkml:ink>
</file>

<file path=ppt/ink/ink3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2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5376,'-1'4'227,"-1"0"1,1 0-1,0 0 1,1 0 0,-1 0-1,1 1 1,0-1-1,0 5 1,22 240 3633,2 295-2452,-21-334-417,31 216-1,-30-397-831,1 0 0,1-1 0,2 1 0,1-1 0,19 41 0,-28-68-186,0 0-1,0 0 1,1 0 0,-1 0-1,1 0 1,-1 0 0,1 0-1,-1 0 1,1 0 0,0 0 0,0 0-1,-1 0 1,1 0 0,0-1-1,0 1 1,0 0 0,0-1-1,0 1 1,0 0 0,0-1 0,0 1-1,0-1 1,0 0 0,0 1-1,0-1 1,0 0 0,0 0-1,0 1 1,1-1 0,-1 0 0,0 0-1,0 0 1,0 0 0,0-1-1,0 1 1,0 0 0,2-1-1,0-1-258,1-1-1,0 0 0,-1 0 0,0 0 0,0 0 0,0-1 0,4-5 0,5-6-1056,6-5-578</inkml:trace>
</inkml:ink>
</file>

<file path=ppt/ink/ink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3.3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2816,'0'0'1408,"21"12"-256,-9-12 1024,9-4-1664,13 8 0,16 1 256,4 5 0,19-6-896,8-4 0,9-4 512,-13-6 128,1-7-256,-7 2 0,-11 1-768,-4 9 0,-12 5-896,-10 15 0</inkml:trace>
</inkml:ink>
</file>

<file path=ppt/ink/ink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0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28 1664,'-2'-5'-8,"-9"-17"2277,13 31 1605,9 31-2671,25 117-54,144 735 3356,-61-319-3801,-116-560-667,1-1 1,0 0 0,1 0-1,1 0 1,0-1 0,11 17-1,-14-24-59,0-1-1,0 1 1,0-1-1,0 0 0,0 0 1,0-1-1,1 1 1,-1-1-1,1 1 0,0-1 1,0 0-1,0 0 1,0-1-1,0 1 0,0-1 1,0 0-1,1 0 1,-1 0-1,0-1 0,1 0 1,-1 0-1,9 0 1,-4-2-208,-1 1 1,1-2 0,0 1 0,-1-1 0,1 0-1,-1-1 1,0 0 0,0 0 0,11-9 0,4-5-1502,33-33 1,4-3-1072,-21 16 989</inkml:trace>
</inkml:ink>
</file>

<file path=ppt/ink/ink3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3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22 5888,'-55'-21'2944,"71"34"-3968,3-9 4864,20 0-3968,28 13 128,18-4 0,4-2 0,17 3 128,29-11 0,10 1 0,-8-4 0,-33 0-256,-13 4 0,-21 2-1024,-21 9 0,-13-2-384,-26 0 128</inkml:trace>
</inkml:ink>
</file>

<file path=ppt/ink/ink3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3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1 231 5632,'28'13'2133,"-3"-3"-1433,1-1 0,0-1-1,0-1 1,41 4 0,-44-9-640,1-2 0,-1-1 0,1-1 0,-1-1 1,0-1-1,32-10 0,-39 10-7,-2-1 0,1-1 0,-1 0-1,0-1 1,0-1 0,0 0 0,-1-1 0,-1 0 0,0-1-1,16-16 1,-26 24-32,0 1 0,-1-1 0,1 0 0,-1 0 0,0 0 0,0 0 0,0 0 0,0-1 0,0 1 0,0 0 0,0 0 0,-1-1 0,1 1 0,-1 0 0,0-1 0,1 1 0,-1 0 0,0-1 0,0 1 0,-1-1 0,1 1 0,0 0 0,-1-1 0,0 1 0,1 0 0,-1 0 0,0-1 0,0 1 0,0 0 0,-1 0 0,1 0 0,0 0 0,-1 0 0,1 1 1,-4-4-1,-4-4 62,0 1 1,-1 1 0,0 0-1,0 0 1,-19-9 0,14 10-48,0 0 0,0 1 1,-1 0-1,0 1 0,0 1 1,0 1-1,0 0 0,0 1 0,0 1 1,0 0-1,-1 1 0,1 1 0,0 1 1,0 0-1,0 1 0,1 1 0,0 0 1,-1 1-1,2 0 0,-1 2 0,1-1 1,0 2-1,0 0 0,1 1 1,1 0-1,0 1 0,0 0 0,1 1 1,-11 14-1,18-20-7,1-1 0,0 1 0,0-1-1,0 1 1,1 0 0,0 0 0,0 0 0,0 1 0,1-1 0,0 0 0,0 1 0,1-1 0,0 0-1,0 1 1,0-1 0,1 1 0,0-1 0,0 0 0,1 1 0,-1-1 0,2 0 0,-1 0 0,0 0-1,1-1 1,0 1 0,1 0 0,5 7 0,1-1-56,0 0 0,0-1 0,1 0 0,0-1 0,1 0 0,0-1 0,1-1 0,0 1 0,1-2 0,27 12 0,11-2-1136,75 16 1,-45-16-758</inkml:trace>
</inkml:ink>
</file>

<file path=ppt/ink/ink3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8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101 139 2432,'-1'0'78,"1"0"0,0 0 0,-1-1 0,1 1 0,0 0 1,-1 0-1,1 0 0,0-1 0,-1 1 0,1 0 0,-1 0 0,1 0 0,0 0 0,-1 0 1,1 0-1,-1 0 0,1 0 0,0 0 0,-1 0 0,1 0 0,-1 0 0,1 0 1,0 0-1,-1 0 0,1 0 0,-1 0 0,1 0 0,0 1 0,-1-1 0,1 0 0,0 0 1,-1 0-1,1 1 0,0-1 0,-1 0 0,1 0 0,0 1 0,-1-1 0,1 0 0,0 1 1,0-1-1,0 0 0,-1 1 0,1-1 0,0 1 0,0-1 0,0 0 0,0 1 0,0 0 1,-3 30 1604,4-11-1526,2 0 0,1-1 0,0 0 0,1 0 1,1 0-1,1 0 0,0-1 0,2 0 0,0-1 0,20 29 0,-20-34-40,0 0 1,1 0-1,0-1 1,1 0-1,0-1 0,1 0 1,0-1-1,0-1 1,1 0-1,0 0 0,1-1 1,0-1-1,0 0 1,20 5-1,-17-7 0,-1 0 1,2-1-1,-1-1 0,0-1 0,0 0 1,1-1-1,-1-1 0,0-1 0,0 0 1,0-2-1,0 1 0,20-9 0,-8 1 66,-1 0 0,-1-3 0,36-22 0,-50 27-110,0 0 0,-1-1-1,0-1 1,0 0 0,-1 0 0,-1-1-1,0-1 1,8-14 0,-14 21-55,-1-1-1,0 0 1,0 0 0,-1 0-1,0 0 1,0 0 0,-1 0-1,0-1 1,0 1 0,-1 0-1,1-1 1,-2 1 0,1 0-1,-1-1 1,0 1-1,-1 0 1,0 0 0,0 0-1,0 0 1,-1 0 0,0 0-1,0 0 1,-7-10 0,1 4-18,0 1 0,0 0 1,-1 0-1,-1 0 0,0 2 0,0-1 1,-1 1-1,0 1 0,-1 0 0,-17-9 1,10 9-11,0 1 0,0 1 0,0 1 0,-1 0 0,0 2 0,0 0 0,0 2 0,-40 0 0,7 4-81,-1 3 0,-68 14 0,96-14 36,-1 1 1,2 2-1,-48 19 0,67-24 39,0 0-1,1 1 1,-1-1-1,1 1 1,-1 1-1,1-1 0,0 1 1,1 0-1,-1 1 1,1-1-1,0 1 1,1 0-1,-1 1 0,1-1 1,0 1-1,1-1 1,-1 1-1,-3 14 1,6-17 4,0 0 1,0 0-1,1 0 1,0 1 0,-1-1-1,2 0 1,-1 0-1,0 0 1,1 0-1,0 0 1,0 0 0,0 0-1,0 0 1,1 0-1,-1-1 1,1 1 0,3 4-1,-1-3 6,0 0 1,0 0-1,1 0 0,0-1 1,0 1-1,0-1 0,0-1 1,1 1-1,11 5 0,1-1 7,0-1 0,0-2 0,1 1 0,0-2 0,0-1 0,28 2 0,25-4 48,0-4 1,109-19 0,-9-13 71,-147 28-94,-2-1 0,1-1 0,-1-1 0,40-23 0,-25 5 28,-35 26-62,-1 0 0,0 1 0,0-1 0,0 0 0,0 0 0,0 0 0,0-1 0,0 1 0,-1 0 0,1-1 0,-1 1 0,0-1 0,2-3 0,-3 6 5,-1-1 0,1 1-1,0-1 1,-1 1 0,1-1-1,-1 1 1,1-1 0,-1 1-1,1 0 1,-1-1 0,1 1 0,-1 0-1,1-1 1,-1 1 0,1 0-1,-1 0 1,1 0 0,-1-1-1,0 1 1,1 0 0,-1 0-1,1 0 1,-1 0 0,0 0-1,1 0 1,-1 0 0,1 0 0,-1 0-1,0 1 1,-19 0-35,15 1 40,1-1 1,-1 1 0,0 0 0,1 0-1,0 0 1,-1 1 0,1 0 0,0 0 0,0 0-1,0 0 1,1 0 0,-1 1 0,1 0-1,0-1 1,0 1 0,0 1 0,0-1 0,1 0-1,0 1 1,0-1 0,0 1 0,0-1-1,-1 6 1,-1 4 23,1 0 0,0 0-1,1 0 1,0 1 0,1-1-1,1 25 1,2-26 38,0 1 1,1-1 0,1 0-1,0-1 1,1 1-1,0-1 1,1 1 0,0-2-1,1 1 1,0-1-1,1 0 1,0 0 0,1-1-1,0 0 1,0 0-1,1-1 1,1-1 0,-1 0-1,22 12 1,-15-9-78,2-1-1,-1-2 1,1 1 0,0-2-1,1-1 1,0 0 0,0-1-1,0-2 1,1 0 0,-1-1-1,1-1 1,26-1 0,-38-1-133,6 0-555,1-1 0,-1 0 1,23-7-1,9-10-1241</inkml:trace>
</inkml:ink>
</file>

<file path=ppt/ink/ink3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9.1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60 2816,'-1'-2'208,"1"0"-1,-1 0 1,1 1 0,0-1 0,0 0 0,-1 0-1,1 1 1,0-1 0,0 0 0,1 0-1,-1 0 1,0 1 0,0-1 0,1 0-1,-1 0 1,1 1 0,0-1 0,0 0-1,1-1 1,3-18 1290,-5 20-815,19 40 362,-8-3-430,-2 0 1,6 47-1,-10-48-156,2 0-1,17 51 0,-7-50-6,-16-35-422,-1 1-1,1-1 0,0 0 0,0 0 1,0 1-1,0-1 0,0 0 1,0 0-1,0 0 0,0 0 0,0 0 1,1-1-1,-1 1 0,0 0 0,1 0 1,-1-1-1,1 1 0,-1-1 0,0 1 1,3-1-1,-1-21 227,0-7-242,1 1 0,1-1 1,2 1-1,0 1 0,2-1 0,1 1 0,1 1 1,18-31-1,-25 51-25,0 0 0,0 0 1,0 0-1,1 1 0,0-1 1,0 1-1,0 0 0,0 1 1,0-1-1,1 1 0,0 0 0,0 0 1,10-3-1,-5 3 21,0 1 0,0 0 0,0 1 0,0 0 0,0 1 1,0 0-1,15 2 0,5 3 80,0 1 1,-1 2 0,-1 1-1,50 22 1,-68-25-43,0 1 0,0 0 0,-1 0 0,0 1 0,0 1 0,-1-1 0,0 1 0,-1 1 0,0 0 0,-1 0 0,0 1 0,0-1 0,-1 1 0,0 1 0,-1-1 0,0 1 0,-1 0 0,-1 0 0,0 1 0,0-1 0,-1 1 0,-1-1 0,0 25 0,-1-34-25,-1 0 0,1 0 0,-1 0 1,0 0-1,0-1 0,0 1 0,0 0 0,-1-1 1,1 1-1,-1-1 0,0 1 0,1-1 0,-1 0 1,0 1-1,0-1 0,-5 3 0,6-4-14,1-1 0,-1 0 0,0 1 0,1-1-1,-1 0 1,0 1 0,0-1 0,1 0 0,-1 0 0,0 0-1,1 0 1,-1 0 0,0 0 0,0 0 0,1 0 0,-1 0 0,0 0-1,0 0 1,1 0 0,-1 0 0,0 0 0,1-1 0,-1 1-1,-1-1 1,1 0-2,0 0 0,-1-1 0,1 1 0,0 0 0,0-1-1,0 1 1,1-1 0,-1 1 0,0-1 0,0 1 0,1-1 0,-1 1 0,1-1-1,-1 0 1,1-2 0,-2-7-13,1 0 0,0 1 0,1-1 0,1 0 1,-1 1-1,1-1 0,1 0 0,0 1 0,1 0 0,0-1 0,0 1 0,1 0 0,1 0 0,-1 1 0,2-1 1,-1 1-1,1 0 0,1 1 0,-1-1 0,1 1 0,1 1 0,0-1 0,11-7 0,-7 5-17,1 1 0,0 0 0,0 1 0,1 1 0,0 0-1,1 1 1,0 0 0,0 1 0,0 1 0,0 1 0,0 0 0,1 0 0,0 2-1,-1 0 1,22 2 0,-12 1-12,-1 1 0,-1 1 0,1 2 0,-1 0 0,0 1 0,44 21 0,-55-21 27,0 0-1,-1 0 1,0 1 0,-1 1-1,1 0 1,-2 0-1,1 1 1,-1 0 0,-1 1-1,0 0 1,0 0-1,-1 1 1,10 22-1,-11-18 34,0 0 0,-1 1 0,4 23-1,-7-33-7,-1 0-1,-1 0 0,1 0 0,-1 0 1,0 0-1,-1 0 0,1 0 0,-1 0 0,-1 0 1,-3 13-1,3-18-272,1 1 0,-1 0 0,0-1 0,0 1 0,0-1 0,0 1 0,-1-1 0,1 0 0,0 0 0,-1 0 0,0 0 0,1 0 0,-5 1 0,-4 2-1685</inkml:trace>
</inkml:ink>
</file>

<file path=ppt/ink/ink3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19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2688,'-3'-1'643,"1"9"15,6 129 2630,1-49-2587,32 594 1464,-17-507-1349,78 325 1,-89-471-752,-5-21-84,-2-1 0,1 1 0,-1 0 0,0 1-1,-1-1 1,0 0 0,0 0 0,-1 11 0,0-19 8,0 0-1,0 0 1,0 0 0,0 0 0,0 1 0,0-1-1,0 0 1,0 0 0,0 0 0,0 0-1,-1 0 1,1 1 0,0-1 0,0 0-1,0 0 1,0 0 0,0 0 0,0 0-1,-1 0 1,1 0 0,0 0 0,0 0-1,0 1 1,0-1 0,0 0 0,-1 0-1,1 0 1,0 0 0,0 0 0,0 0-1,0 0 1,-1 0 0,1 0 0,0 0-1,0 0 1,0 0 0,0 0 0,-1 0-1,1 0 1,0-1 0,0 1 0,0 0-1,0 0 1,0 0 0,-1 0 0,1 0-1,0 0 1,0 0 0,0 0 0,0 0-1,0-1 1,0 1 0,0 0 0,-1 0-1,1 0 1,0 0 0,0 0 0,0-1-1,0 1 1,0 0 0,0 0 0,0 0-1,0-1 1,-9-11-442,-88-127-3366,60 64 2390</inkml:trace>
</inkml:ink>
</file>

<file path=ppt/ink/ink3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0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0 221 4352,'6'-10'168,"0"1"0,0 0 0,0 1 1,1-1-1,0 1 0,1 1 0,0-1 0,0 1 0,0 1 1,1 0-1,13-8 0,4 2 416,1 2-1,0 0 1,31-6 0,-22 6 716,28-8-994,0 2 1,80-8-1,-120 22-210,0 0-1,-1 2 1,1 1 0,0 0 0,-1 2 0,1 1 0,-1 1 0,0 1-1,39 15 1,-56-19-39,0 1-1,0 0 0,-1 0 1,1 1-1,-1 0 1,1 0-1,-1 0 0,0 0 1,-1 1-1,1 0 1,-1 0-1,0 0 0,5 9 1,-7-10-16,0 1 1,0 0-1,0 0 1,-1 0-1,0 0 1,0 0-1,-1 0 0,1 0 1,-1 0-1,0 0 1,0 0-1,-1 0 1,1 0-1,-1 1 1,0-2-1,-1 1 1,-3 8-1,0 0 32,-1-1 0,0-1-1,-1 1 1,0-1 0,-1 0 0,0-1-1,-1 0 1,-12 12 0,-12 7 157,-40 27 0,61-47-193,-5 3 28,-1 0-1,0-2 1,0 0-1,-1-1 0,-20 6 1,27-11-25,1-1 0,-1 0 1,0 0-1,1-1 0,-1-1 0,0 0 1,0-1-1,0 0 0,-22-3 1,32 3-55,1 0 1,-1-1 0,0 1 0,0 0 0,1-1 0,-1 1 0,1-1 0,-1 1 0,0-1 0,1 0 0,-1 0 0,1 0 0,-1 0 0,1 0 0,0 0 0,-1 0 0,1 0 0,0 0 0,0-1 0,0 1-1,0-1 1,0 1 0,0-1 0,0 1 0,1-1 0,-1 1 0,0-3 0,1 1-94,0 0 0,0 0 0,0 0 0,1 0 0,-1 0 0,1 0-1,0 0 1,0 0 0,0 0 0,0 1 0,1-1 0,-1 0 0,1 1 0,2-4 0,3-4-434,1 0-1,1 1 1,-1 0 0,1 0 0,1 1 0,17-12 0,34-9-1379</inkml:trace>
</inkml:ink>
</file>

<file path=ppt/ink/ink3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0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42 251 4992,'-21'-8'2432,"0"46"-3456,21-34 4224,0 17-3200,0 13 0,0 8 128,0-1 0,0-3-128,6-2 128,9-9-384,0-12 0,4 6-896,8-21 0</inkml:trace>
  <inkml:trace contextRef="#ctx0" brushRef="#br0" timeOffset="1">6 1 7040,'-6'13'3456,"33"40"-6144,-8-53 6400,11 0-6528,10 0 0</inkml:trace>
</inkml:ink>
</file>

<file path=ppt/ink/ink3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0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0 278 1152,'11'0'1369,"-6"-1"-921,0 0-1,-1 1 1,1 0-1,0 0 1,0 0-1,0 1 1,5 0-1,0 3-229,-1 0 0,1-1-1,0 0 1,1-1 0,-1 0-1,0-1 1,0 0 0,1 0 0,-1-1-1,20-3 1,-3-2 242,-1-1 1,51-19-1,-56 17-247,1-1 1,-1 0-1,-1-2 0,1 0 1,-2-1-1,0-1 0,0-1 1,21-22-1,-38 34-183,0 1 1,0-1-1,0 1 0,-1-1 1,1 0-1,0 0 0,-1 0 1,0 0-1,0 0 0,1 0 1,-1-1-1,0 1 0,-1 0 1,1-1-1,0 1 0,-1 0 1,1-1-1,-1 1 0,0-1 1,1 1-1,-1 0 1,-1-1-1,1 1 0,0-1 1,0 1-1,-1-1 0,0 1 1,1 0-1,-1-1 0,0 1 1,0 0-1,0 0 0,0 0 1,-1-1-1,1 1 0,-1 1 1,1-1-1,-1 0 0,0 0 1,1 0-1,-1 1 0,-4-3 1,-2-2 49,0 1 1,-1 1 0,1-1 0,-1 1-1,0 1 1,0-1 0,-1 1-1,1 1 1,-12-2 0,1 2 0,0 1 0,0 0 0,0 2 0,0 0 0,0 1 0,0 2 0,0 0 0,1 0 0,-1 2 0,1 0 0,-24 13-1,35-15-67,0 0 0,0 1 0,0 0 0,0 0 0,1 0 0,0 1 0,0 1 0,1-1 0,-1 1 0,1 0 0,1 0 0,-1 1 0,1 0 0,1 0 0,0 0 1,0 0-1,0 1 0,1 0 0,0 0 0,1 0 0,0 0 0,0 0 0,1 0 0,0 0 0,1 0 0,0 11 0,2-5-26,0-1 1,0 1 0,1-1 0,1 0-1,1 0 1,0 0 0,0-1 0,1 0 0,1 0-1,0 0 1,1-1 0,11 14 0,-6-12 87,1 1 0,0-2 0,1 1 0,0-2 0,1 0 0,0-1-1,1-1 1,27 12 0,-22-12-188,2-1 0,-1-1-1,1-1 1,0-1-1,1-2 1,37 3 0,-42-6-458,0 0 1,0-2-1,0-1 0,0 0 1,0-2-1,0 0 1,37-14-1,-24 5-1370</inkml:trace>
</inkml:ink>
</file>

<file path=ppt/ink/ink3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1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41 3584,'14'-7'505,"-1"1"-1,1 0 1,1 1 0,-1 1 0,1 0-1,-1 1 1,1 0 0,0 1 0,0 1-1,26 1 1,-21 2-287,1 0 0,-1 1 0,0 0 0,0 2 0,0 1 0,-1 0 0,27 13 0,-14-4-297,-17-9 254,0 1 0,0 1 0,-1 0 0,0 1 0,19 15 0,-30-21-134,0-1 0,-1 1 0,1 0-1,-1 0 1,0 0 0,0 0 0,0 0 0,0 1 0,0-1 0,-1 1-1,0-1 1,1 1 0,-1-1 0,-1 1 0,1 0 0,0 0 0,-1-1 0,0 1-1,0 0 1,0 0 0,0-1 0,-1 1 0,1 0 0,-1 0 0,0-1-1,0 1 1,-1-1 0,1 1 0,-3 4 0,-6 8 75,0 0 0,-2-1 0,1 0 1,-2-1-1,0-1 0,-1 0 0,0 0 0,-21 13 1,-29 28 117,25-20-89,-1-2 0,-2-2 0,-2-2 0,-61 31 0,-5 13 111,130-73-276,0-1 0,1-1 0,21-7 0,-19 4 4,0 2 0,34-3 0,-4 4-41,1 3 0,0 2 1,-1 3-1,1 2 0,62 16 0,-64-3-442,-39-15-144,0 1 1,0-2-1,0 0 1,15 3-1,40 6-3069,-42-19 1899</inkml:trace>
</inkml:ink>
</file>

<file path=ppt/ink/ink3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1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11 2432,'-20'-8'2237,"35"6"507,36 4-1325,35 9-335,125 0 0,-12-16-3892,-165 1 1400</inkml:trace>
</inkml:ink>
</file>

<file path=ppt/ink/ink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0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17 3584,'-14'-16'1792,"19"16"-1792,4 0 3712,5 5-3328,6 6 0,8 1 128,10-5 0,8 9-640,16 13 0,-1-10 384,-10-4 0,1 9-896,-4-9 0,-2 1-768,2 3 0</inkml:trace>
</inkml:ink>
</file>

<file path=ppt/ink/ink3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2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75 2688,'11'-6'881,"0"1"0,0-1 0,1 2 0,0 0 0,16-4 0,95-24-279,-106 28-533,0 2 0,0 0 0,1 1 0,-1 1 0,0 0 0,18 3 0,102 24 1152,-105-19-1048,-26-7-115,1 1-1,-1 0 1,1 0 0,-1 0-1,1 1 1,10 6 0,-15-7-41,-1-1 1,1 1 0,0-1-1,-1 1 1,1 0 0,-1 0 0,1 0-1,-1 0 1,0 0 0,0 0-1,0 0 1,0 0 0,0 0-1,0 0 1,-1 1 0,1-1 0,-1 0-1,1 1 1,-1-1 0,0 0-1,0 1 1,0 3 0,-2 5 23,0-1 0,-1 0-1,1 0 1,-2 0 0,0 0 0,0 0 0,-1-1 0,0 0 0,0 0 0,-1 0 0,0 0 0,-1-1 0,0 0 0,-8 7-1,-16 14 76,-1-1 0,-38 24-1,63-47-94,-69 46 79,-3-4-1,-155 67 1,198-93-21,36-21-78,0 0 1,0 0-1,0 0 0,-1 1 0,1-1 0,0 0 0,0 0 0,0 0 0,0 0 1,0 1-1,0-1 0,0 0 0,0 0 0,0 0 0,0 0 0,0 1 1,0-1-1,0 0 0,-1 0 0,1 0 0,0 0 0,0 1 0,1-1 1,-1 0-1,0 0 0,0 0 0,0 1 0,0-1 0,0 0 0,0 0 0,0 0 1,0 0-1,0 1 0,0-1 0,0 0 0,0 0 0,1 0 0,-1 0 1,0 0-1,0 1 0,0-1 0,0 0 0,0 0 0,1 0 0,-1 0 1,0 0-1,0 0 0,0 0 0,1 0 0,22 3-9,-1-1 71,1 0 1,-1 2 0,22 6-1,10 2 67,19 2 10,129 18 759,-177-30-1008,1-1 0,-1-1-1,1-1 1,-1-1 0,48-11 0,-63 10-429,-1 1 0,2 0 1,-1 1-1,11-1 1,-1 2-1255</inkml:trace>
</inkml:ink>
</file>

<file path=ppt/ink/ink3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3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3840,'15'4'1920,"56"13"-1280,-43-21 2304,17 4-2688,10 4 128,12 3 0,-9 10 128,-6-7-640,3-6 0,5 0-256,5-12 128,-20 8-1024,4 0 0</inkml:trace>
</inkml:ink>
</file>

<file path=ppt/ink/ink3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3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176 412 3840,'-3'2'193,"1"-1"-1,-1 1 1,1 0 0,-1 0 0,1 0-1,0 0 1,0 0 0,0 1 0,0-1-1,0 1 1,0-1 0,1 1 0,-1 0-1,1 0 1,0-1 0,0 1 0,0 0-1,0 0 1,0 0 0,1 0 0,-1 0 0,1 0-1,0 0 1,0 0 0,0 1 0,0-1-1,1 3 1,0-1 15,1 1-1,-1 0 1,1-1 0,0 0-1,1 1 1,0-1 0,-1 0-1,1 0 1,1 0-1,-1-1 1,1 1 0,0-1-1,0 0 1,5 4 0,1-1-150,-1-1-1,1-1 1,0 0 0,0 0 0,1-1 0,-1 0 0,1-1 0,0 0 0,0 0 0,0-1 0,1-1 0,-1 0 0,0-1 0,0 0 0,23-3-1,10-2 324,-1-2 0,71-22 0,-87 21-286,-1-2 0,-1-1-1,0-1 1,-1-1 0,43-29 0,-54 33-73,-1-1 0,1-1 0,-2 0 0,1 0-1,-2-1 1,1-1 0,-2 0 0,1 0 0,-2-1 0,0 0 0,8-21 0,-14 29-16,0 0 0,-1 0 1,1 1-1,-1-1 0,-1 0 1,1 0-1,-1 0 0,0 0 0,-1 0 1,1 0-1,-1 0 0,-1 0 1,1 0-1,-1 0 0,0 1 0,0-1 1,0 1-1,-1-1 0,0 1 1,0 0-1,0 0 0,-1 0 1,0 0-1,0 1 0,-4-5 0,-6-4-11,-1 1 0,-1 0 0,0 1 0,0 0 0,-1 2 0,-27-12 0,10 7-40,-2 1 1,0 2 0,-1 2-1,1 1 1,-2 2-1,-56-2 1,15 7-123,0 3 1,-80 13-1,145-13 111,1 0-1,-1 1 1,-18 7-1,29-9 46,1 0 0,-1 0-1,1 0 1,0 0 0,-1 1 0,1-1-1,0 1 1,0 0 0,0 0 0,-3 3-1,4-4 7,1-1 0,-1 1 0,1 0-1,-1 0 1,1 0 0,0 0 0,-1 0 0,1 0-1,0 0 1,0 0 0,0 0 0,0 1 0,0-1-1,0 0 1,0 0 0,0 0 0,0 0-1,0 0 1,0 0 0,1 0 0,-1 0 0,0 0-1,1 0 1,-1 0 0,1 0 0,1 1 0,1 3-3,1 0 1,0-1-1,0 0 1,1 1 0,-1-2-1,1 1 1,0 0-1,0-1 1,0 0 0,0 0-1,1-1 1,10 5 0,6 0-9,46 8 0,21-4-114,1-3 1,155-8 0,-17-1-102,-221 1 197,48 6-274,-55-6 305,1 0-1,0 0 1,0 0-1,-1 0 1,1 0-1,0 0 1,0 1-1,0-1 0,-1 0 1,1 0-1,0 1 1,0-1-1,-1 1 1,1-1-1,0 0 1,-1 1-1,1-1 0,-1 1 1,1-1-1,0 1 1,-1 0-1,1-1 1,-1 1-1,0 0 1,1-1-1,-1 1 1,1 0-1,-1-1 0,0 1 1,0 0-1,1 0 1,-1 0-1,0-1 1,0 1-1,0 0 1,0 0-1,0-1 0,0 1 1,0 0-1,0 0 1,0 0-1,0-1 1,-1 1-1,1 0 1,0 0-1,0-1 0,-1 1 1,1 0-1,0 0 1,-1-1-1,1 1 1,-1 0-1,0 0 1,-21 28 127,14-20 20,1 0 1,1 1-1,0-1 0,-6 14 0,10-19-94,0 1-1,1 0 0,0 0 1,0 0-1,0 0 0,0 0 0,1 0 1,0 0-1,0 0 0,0 0 1,1 0-1,0 0 0,1 7 1,0-5 39,1 1 0,-1-1 0,1 0 0,1 0 0,-1 0 0,1 0 0,0 0 0,1-1 0,0 0 1,0 0-1,0 0 0,1 0 0,-1-1 0,2 0 0,-1 0 0,0-1 0,14 8 0,-8-7-328,0 0 1,0-1-1,0 0 0,1 0 0,-1-2 0,1 1 0,0-2 0,0 0 0,-1 0 0,20-2 1,-7-1-1085,0-1 0,31-7 1,-39-2-726</inkml:trace>
</inkml:ink>
</file>

<file path=ppt/ink/ink3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3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473 0 3840,'-6'10'1920,"-19"-14"-1792,14 15 3456,-4 14-3200,-10 9 0,-9-6 384,-17 16 0,2 5-896,-2-3 128,1-1 512,11-1 0,-3-16-256,17-7 128,6 0-1024,-2-21 0,12-17-1024,18-4 0</inkml:trace>
</inkml:ink>
</file>

<file path=ppt/ink/ink3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4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1 5376,'-55'25'2688,"9"58"-3200,52-58 4224,-6 9-3456,0 11 0,-6 10 256,12-2 0,15 2-640,13-9 128,-4-5 256,0-3 128,10-17-512,0 0 128,0-8-1024,-4-9 0,4-4-768,-10-13 128</inkml:trace>
</inkml:ink>
</file>

<file path=ppt/ink/ink3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24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31 4736,'-35'-30'1566,"36"31"-68,5 3-402,2 2-850,1 0 0,0-1 0,0 0 1,1 0-1,0-1 0,-1-1 0,17 5 0,80 11 1094,-60-12-980,97 14 34,174 2-1,145-23 1295,-356-4-1912,62 2-2027,-168 2 2247,4-1-296,0 1 0,1 0 0,-1 0 0,0 1 0,0-1 0,0 1-1,0 0 1,1 0 0,-1 1 0,0-1 0,6 4 0,-17-9-1620</inkml:trace>
</inkml:ink>
</file>

<file path=ppt/ink/ink3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4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9 325 2304,'-1'39'5312,"0"-33"-5125,0 0 0,1 1 1,0-1-1,0 1 0,0-1 1,1 1-1,0-1 0,0 1 1,1-1-1,-1 0 0,1 1 1,1-1-1,4 9 0,-2-8-47,0 0 0,1 0 0,0-1-1,0 0 1,0 0 0,1-1 0,0 1-1,0-1 1,0-1 0,9 5 0,2 0 36,-1-1 0,2-1 0,-1-1 0,1-1 0,0 0 1,0-1-1,1-1 0,-1-1 0,1-1 0,27-1 0,-3-3 76,-1-3 0,0-1-1,71-21 1,-82 17-146,0-1 1,0-2 0,-1-1-1,-1-2 1,0-1 0,48-39-1,-71 51-91,-1 0 1,0 0-1,0 0 0,0 0 0,-1-1 0,0 0 0,0 0 1,-1-1-1,0 1 0,0-1 0,-1 0 0,0 0 0,0 0 1,-1 0-1,2-13 0,-3 14-8,-1 0 0,0 0 0,0 0 0,-1 0 0,0 1 0,0-1 0,0 0 0,-1 0 0,0 1 1,0-1-1,-1 1 0,0 0 0,0-1 0,0 1 0,-1 1 0,0-1 0,0 1 0,-1-1 0,-6-5 0,-5-3-7,-1 0 1,0 1-1,-1 1 0,0 1 0,-1 1 0,0 0 1,-1 2-1,0 0 0,0 1 0,-1 1 0,1 1 1,-1 1-1,-1 0 0,-21 0 0,9 3-48,-1 1-1,1 1 1,-1 2 0,1 1-1,0 2 1,1 1 0,-65 23-1,68-18-23,1 1-1,1 1 1,1 1-1,-27 20 1,50-32 58,0 0 1,0 0-1,0 1 1,0 0-1,0 0 1,1 0 0,0 0-1,-1 0 1,2 1-1,-1-1 1,0 1-1,1 0 1,0 0 0,0 0-1,1 0 1,-1 0-1,1 0 1,-1 9-1,2-10 3,1 1-1,-1-1 1,1 0-1,0 0 1,0 0-1,0 0 0,0 0 1,1 0-1,0 0 1,0 0-1,0 0 0,0-1 1,1 1-1,-1-1 1,1 1-1,0-1 0,0 0 1,0 0-1,0-1 1,0 1-1,1-1 0,-1 1 1,6 1-1,12 7-71,2-1 1,-1-1-1,1-1 0,1-1 0,-1-2 1,1 0-1,0-1 0,35 1 0,15-3-557,109-11-1,51-22-1105,-15 1-860,-253 49 3075,1 1 0,-31 25 1,62-43-406,0 0 0,0-1 0,0 1 0,0 0 0,0 0 0,1 0 0,-1 0 0,1 1 0,-1-1 0,1 0 0,0 1 0,0-1 0,0 0 0,0 1 0,1-1 0,-1 1 0,1 0 0,-1-1 0,1 5 0,0-5-10,1 1 0,0 0-1,0-1 1,0 1 0,1-1 0,-1 1 0,1-1 0,-1 1 0,1-1 0,0 0 0,-1 0-1,1 0 1,0 0 0,1 0 0,-1 0 0,0 0 0,0-1 0,6 3 0,36 23 554,1-2 0,1-3 0,87 31 0,-132-53-719,1 1 0,-1 0 0,1-1 0,-1 1 0,1-1 0,0 0 0,-1 1 0,1-1 0,-1 0 0,1 0 0,-1 0 0,1 0 0,0 0 1,-1 0-1,1-1 0,-1 1 0,1 0 0,-1-1 0,1 1 0,-1-1 0,1 0 0,-1 0 0,1 1 0,-1-1 0,0 0 0,0 0 0,1 0 1,-1 0-1,1-2 0,-1-1-1681</inkml:trace>
</inkml:ink>
</file>

<file path=ppt/ink/ink3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5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303 1062 3328,'13'-12'506,"1"2"0,0-1 0,1 2 0,29-15 0,44-26 2553,241-197-712,-305 228-2201,-2-2 0,0 0 0,-1-1 1,-2-1-1,0-1 0,29-50 1,-42 63-93,-1 0 1,0 0 0,0 0 0,-1-1 0,0 0 0,-1 0 0,-1 0-1,0 0 1,0 0 0,-2-1 0,1 1 0,-1 0 0,-1-1 0,0 1-1,-1 0 1,0 0 0,-1 0 0,-1 0 0,1 0 0,-7-11 0,2 7-20,0 0 0,-2 1 0,0 0 0,0 1 0,-1 0 0,-1 0 0,0 1 0,-1 1 0,-1 0 0,0 1 0,0 1 0,-1 0 0,-27-14 0,26 17-33,-1 1 0,0 0 0,0 1-1,0 1 1,-1 0 0,1 2 0,-1 0-1,0 1 1,0 0 0,0 2 0,-24 3 0,12 3 7,1 3 1,0 0 0,1 2 0,0 0-1,-36 24 1,28-14 13,0 2 0,2 2-1,-50 47 1,65-51 18,1 0 1,0 1-1,2 0 0,1 2 1,1 0-1,1 0 0,1 1 1,1 1-1,2 0 1,0 1-1,-4 29 0,7-27 63,1 1 1,2-1-1,1 1 0,2-1 0,1 1 1,1 0-1,1-1 0,2 0 0,1 0 0,12 34 1,-6-30 81,1 0 1,2-1 0,2 0-1,1-2 1,1 0-1,1-1 1,2-1 0,1-1-1,1-1 1,2-1 0,47 38-1,-39-37-140,2-1-1,67 36 1,-93-56-502,1-1 0,1 0 1,-1-1-1,0 0 0,1-1 1,0-1-1,0 1 1,0-2-1,0 0 0,0 0 1,0-1-1,0-1 0,0 0 1,23-5-1,11-9-1869</inkml:trace>
</inkml:ink>
</file>

<file path=ppt/ink/ink3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5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206 1 2560,'-35'20'1280,"-1"88"-512,27-77 1152,3 27-1664,3 33 0,-13 23 384,1 15 0,-6-4-768,-3 0 128,3 0 384,6-11 128,11-10-256,4-17 128,0-11-640,4-30 0,7-12-1024,4-17 128</inkml:trace>
</inkml:ink>
</file>

<file path=ppt/ink/ink3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5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0 208 3968,'1'-6'169,"1"0"0,-1 1-1,1-1 1,0 1 0,0-1 0,1 1 0,0 0-1,0 0 1,0 0 0,0 0 0,1 1 0,0-1 0,5-3-1,0 0 113,0 0-1,1 1 1,-1 1-1,2 0 1,-1 0-1,13-4 1,16-4 198,1 1 0,73-12 0,-95 21-611,46-6 260,1 2 0,0 3 0,0 3 0,107 11 0,-153-7-46,-1 1 1,0 1 0,31 10 0,-42-12-36,0 1 0,0 0 0,-1 1 0,1-1 0,-1 1 0,0 1 0,0-1 0,0 1 0,-1 0 1,0 0-1,8 10 0,-12-12-15,1 0 1,-1 0 0,1 0-1,-1 0 1,0 0 0,0 1-1,0-1 1,-1 0 0,1 1 0,-1-1-1,0 0 1,0 1 0,0-1-1,0 1 1,-1-1 0,1 0-1,-1 1 1,0-1 0,0 0-1,0 0 1,-1 1 0,1-1-1,-1 0 1,1 0 0,-1-1-1,-2 4 1,-3 4 79,-1 1-1,0-2 1,-1 1 0,0-1-1,0-1 1,-11 9 0,-13 5 115,-2-2 1,0-1-1,-1-1 1,-1-2-1,-1-2 1,0-1-1,-1-3 1,-66 11 0,73-17-98,0-1 0,-44-2 0,65-2-121,1 1-1,0-2 0,-1 1 1,1-1-1,0-1 0,0 0 1,0-1-1,0 1 0,0-2 1,1 0-1,-10-6 0,18 11-36,0-1 0,0 0 0,0 0-1,0 1 1,0-1 0,0 0 0,0 0 0,0 0-1,0 0 1,1-1 0,-1 1 0,0 0 0,1 0-1,-1 0 1,0-1 0,1 1 0,0 0 0,-1 0 0,1-1-1,0 1 1,0 0 0,-1-1 0,1 1 0,0-1-1,1 1 1,-1 0 0,0-1 0,0 1 0,0 0-1,1 0 1,-1-1 0,1 1 0,-1 0 0,1-1-1,-1 1 1,1 0 0,0 0 0,0 0 0,1-2-1,1-1-248,0 1-1,1 0 1,-1 0-1,1 0 1,0 0-1,0 1 0,0-1 1,0 1-1,0 0 1,8-3-1,25-1-1535</inkml:trace>
</inkml:ink>
</file>

<file path=ppt/ink/ink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1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29 350 1664,'24'3'1671,"0"-2"0,35-1 0,-46-2-1524,1-1-1,-1-1 0,0 0 1,0-1-1,0 0 0,-1-1 1,1 0-1,-1-1 1,-1-1-1,1 0 0,17-16 1,-20 16-17,-2 0 0,1 0 0,-1-1 1,0 1-1,-1-2 0,0 1 0,0-1 0,-1 0 1,0 0-1,-1 0 0,0-1 0,-1 1 0,0-1 1,-1 0-1,2-12 0,-4 19-92,1 0-1,-1 0 1,0 0-1,0 0 1,-1 0-1,1 1 1,-1-1 0,0 0-1,0 0 1,0 0-1,0 1 1,0-1 0,-1 0-1,0 1 1,0-1-1,0 1 1,0 0-1,0 0 1,-1 0 0,0 0-1,-2-3 1,0 3 14,0 0 1,0 0 0,1 1-1,-2 0 1,1 0-1,0 0 1,0 0 0,-1 1-1,1 0 1,-1 0-1,1 0 1,-1 1 0,-7-1-1,1 2 35,-1 0-1,0 0 1,0 1-1,1 1 1,-1 0-1,1 0 1,0 1-1,0 1 1,0 0-1,0 1 1,1 0-1,-11 8 1,12-4-16,0 0-1,0 0 1,1 1-1,0 0 1,1 1 0,1 0-1,0 0 1,0 1 0,1 0-1,1 0 1,0 0 0,1 0-1,0 1 1,1 0-1,1 0 1,0 0 0,1 0-1,0 0 1,1 0 0,1 0-1,0 0 1,5 23 0,-3-21-22,1 1 0,1-1 0,0-1 0,1 1 1,0-1-1,2 0 0,-1 0 0,2-1 1,0 0-1,1-1 0,0 0 0,1 0 1,0-1-1,1 0 0,1-1 0,0-1 0,0 0 1,28 16-1,-9-12 51,0 0 0,0-2 0,1-1 1,52 9-1,-69-17-329,0-1 0,0-1 0,0 0 0,0-1 0,0 0 0,0-2 1,0 0-1,0 0 0,0-2 0,-1 0 0,1-1 0,14-6 0,13-12-1669,0 0-150</inkml:trace>
</inkml:ink>
</file>

<file path=ppt/ink/ink3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6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196 5 4352,'0'0'33,"0"-1"0,0 1 0,0 0 0,0 0 1,0-1-1,-1 1 0,1 0 0,0 0 0,0-1 0,0 1 0,-1 0 1,1 0-1,0 0 0,0 0 0,0-1 0,-1 1 0,1 0 0,0 0 1,0 0-1,-1 0 0,1 0 0,0 0 0,-1 0 0,1 0 0,0 0 1,0 0-1,-1 0 0,1 0 0,0 0 0,-1 0 0,1 0 0,0 0 1,0 0-1,-1 0 0,1 0 0,0 0 0,0 0 0,-1 0 0,1 0 1,0 1-1,0-1 0,-1 0 0,1 0 0,0 0 0,0 0 0,0 1 1,-1-1-1,1 0 0,0 0 0,0 1 0,0-1 0,0 0 0,-1 0 1,1 1-1,0-1 0,-4 8 297,0-1 0,0 1 0,1 0 0,0 0 0,1 0 0,-3 17 0,-11 74 1859,9-49-2358,-39 205 1085,-33 257 703,72-433-1098,3 1 1,4-1-1,3 1 0,20 114 1,-18-170-424,0 0 1,1 0 0,2-1 0,0 0 0,2 0 0,0-1 0,1 0 0,1-1 0,2 0 0,28 34-1,-40-53-145,0 0 0,1-1 0,-1 1 0,0-1-1,0 0 1,1 0 0,-1 0 0,1 0 0,-1 0-1,1 0 1,-1-1 0,1 1 0,0-1 0,-1 0-1,1 1 1,0-1 0,-1-1 0,1 1 0,0 0-1,-1-1 1,1 1 0,-1-1 0,1 0 0,-1 0-1,1 0 1,-1 0 0,1 0 0,2-2 0,8-4-616,-1-1-1,0-1 1,19-16 0,-30 24 589,40-34-1974</inkml:trace>
</inkml:ink>
</file>

<file path=ppt/ink/ink3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6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21 5888,'-19'-21'2944,"78"67"-3840,-13-43 4480,9 1-3712,30 6 0,21-7 128,10 5 0,-1 5 0,-11 0 0,-3-13-384,-16 4 128,-15 0-1024,-15 4 0,-4 9-128,-11-4 128</inkml:trace>
</inkml:ink>
</file>

<file path=ppt/ink/ink3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6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158 379 4224,'-1'0'35,"1"-1"1,-1 1-1,1 0 1,-1 0-1,1 0 1,-1 0-1,1 0 0,-1 0 1,1 0-1,-1 0 1,1 0-1,-1 0 1,1 1-1,-1-1 1,1 0-1,-1 0 1,1 0-1,-1 1 0,1-1 1,-1 0-1,1 0 1,0 1-1,-1-1 1,1 1-1,-1-1 1,1 0-1,0 1 0,-1-1 1,1 1-1,0-1 1,0 0-1,-1 1 1,1-1-1,0 1 1,0-1-1,-1 2 1,12 18 860,-7-15-587,0-1 0,1 0 1,0 0-1,0 0 0,0 0 1,0-1-1,0 0 0,9 4 1,19 4 133,1-1 1,0-2-1,0-2 0,0-1 1,51 1-1,-62-6-227,0-1 0,1-1 0,-1-1 0,-1-1 1,1-1-1,-1-2 0,1 0 0,-2-1 0,27-13 0,-11-1 147,0-1-1,61-51 1,-94 70-350,0 0 0,0 0-1,-1 0 1,1 0 0,-1 0 0,0-1 0,-1 1 0,1-1 0,-1 0 0,0 0-1,0 0 1,0 0 0,-1 0 0,1 0 0,-2-1 0,1 1 0,0 0 0,-1-1-1,0 1 1,0 0 0,0-1 0,-1 1 0,0 0 0,0-1 0,-3-8 0,1 5-13,-1-1 0,0 1 1,0 0-1,-1 0 1,0 0-1,0 0 1,-1 1-1,-1 0 1,1 1-1,-1-1 1,0 1-1,-1 0 1,-10-7-1,3 5-13,0 1 0,-1 1 0,0 1 0,-1 0-1,1 1 1,-1 1 0,0 0 0,0 1 0,0 1 0,-1 1 0,-33 1-1,6 3-10,1 1-1,0 3 1,-63 18-1,107-25 25,-54 14-35,-75 32 1,114-39 30,0 0 0,1 1 1,0 0-1,0 1 0,1 1 0,0 0 1,1 1-1,0 0 0,-16 20 1,26-29-6,-1 1 1,1-1 0,0 1 0,0 0 0,0 0 0,0 0 0,1 0 0,-1 0 0,1 0 0,0 1 0,0-1 0,0 0 0,0 1 0,1-1 0,-1 1 0,1-1 0,0 0-1,0 1 1,0-1 0,0 1 0,0-1 0,1 1 0,0-1 0,0 1 0,0-1 0,0 0 0,0 0 0,1 0 0,-1 1 0,1-1 0,0 0 0,0-1 0,0 1 0,0 0-1,1-1 1,-1 1 0,1-1 0,-1 0 0,1 1 0,0-1 0,0-1 0,0 1 0,0 0 0,3 1 0,18 7-301,-1-1 1,2-1-1,-1-1 1,1-1-1,37 4 0,-57-9 241,80 9-1660,114 1 0,-62-10-85</inkml:trace>
</inkml:ink>
</file>

<file path=ppt/ink/ink3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7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40 299 1152,'0'0'108,"-1"0"0,1 0 0,0 0 0,-1 0 0,1 1 0,-1-1 0,1 0 0,0 0 0,-1 0 0,1 1 0,0-1 0,-1 0 0,1 0 0,0 1 1,-1-1-1,1 0 0,0 0 0,0 1 0,-1-1 0,1 0 0,0 1 0,0-1 0,0 0 0,-1 1 0,1-1 0,0 1 0,0-1 0,0 0 0,0 1 0,0-1 0,0 1 0,0-1 0,0 0 0,0 1 0,0-1 0,0 1 0,4 25 1754,-2-21-1816,0 1 0,0 0 1,1-1-1,-1 1 0,1-1 1,0 0-1,6 7 0,-1-6 165,0 1 0,0-2 0,1 1 1,0-1-1,0 0 0,1-1 0,-1 0 0,1 0 0,18 3 0,-1-1 152,1-1 0,36 2 0,-37-6-144,0-2-1,1 0 1,-1-2 0,0 0-1,0-2 1,0-1 0,-1-2-1,0 0 1,0-2 0,-1 0-1,32-20 1,-47 25-123,-1-2 0,0 1 0,-1-1 0,1 0 0,8-11 1,-15 15-69,1 0 1,0 0 0,-1-1 0,1 1 0,-1-1 0,0 1-1,0-1 1,0 0 0,-1 0 0,0 0 0,1 0-1,-1 0 1,-1 0 0,1-1 0,0 1 0,-1-7 0,-2 1-24,0 0 1,0 1-1,-1-1 1,-1 1-1,1 0 1,-1-1-1,-1 2 1,0-1 0,0 0-1,-1 1 1,0 0-1,0 0 1,-1 1-1,0 0 1,0 0 0,0 1-1,-1-1 1,-10-5-1,-1 0-23,0 1-1,-1 1 1,0 1-1,-1 1 1,1 0-1,-2 2 0,-24-5 1,18 6-21,0 1-1,-1 1 1,1 2 0,-1 1-1,-46 5 1,62-3-8,0 0 0,0 1 0,0 1 1,0 0-1,0 0 0,1 1 0,0 1 0,0 0 0,0 1 0,1 0 1,0 1-1,0 0 0,1 1 0,-11 11 0,18-17 3,0 0-1,0 0 0,1 1 1,0-1-1,0 1 0,0-1 1,0 1-1,0 0 0,1-1 1,-1 1-1,1 0 0,0 0 1,1 0-1,-1 0 1,0 0-1,1 0 0,0 0 1,0 0-1,0 0 0,1 0 1,-1 0-1,1 0 0,0 0 1,0 0-1,1 0 0,-1 0 1,1 0-1,-1-1 0,1 1 1,1-1-1,-1 1 0,0-1 1,1 0-1,-1 0 1,1 0-1,0 0 0,0 0 1,0-1-1,1 1 0,-1-1 1,0 0-1,5 2 0,20 8-555,-1 0 0,2-3-1,-1 0 1,1-1 0,0-2-1,46 4 1,32-1-936</inkml:trace>
</inkml:ink>
</file>

<file path=ppt/ink/ink3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7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29 4864,'-22'-24'1462,"22"23"-1458,-1 1 1,1-1 0,0 1-1,-1 0 1,1 0 0,-1-1-1,1 1 1,-1 0 0,1-1-1,-1 1 1,1 0 0,-1 0-1,1 0 1,-1 0 0,1 0 0,-1-1-1,1 1 1,-1 0 0,1 0-1,-1 0 1,1 0 0,-1 1-1,1-1 1,-1 0 0,1 0-1,-1 0 1,1 0 0,-1 0-1,0 1 1,-1 3 140,1 0 0,-1-1 0,1 1 0,0 0 0,0 1 0,0-1-1,1 0 1,-1 0 0,1 0 0,0 0 0,0 1 0,0-1 0,1 0 0,1 4 0,-2 540 1128,-7-232-306,7-253-696,-2 32 527,5 1 1,26 174-1,-27-262-712,0 0 0,1-1-1,0 1 1,7 13 0,-10-21-107,0 1 0,0 0 0,1 0 0,-1 0 0,0-1 0,1 1 0,-1 0 0,1-1 0,-1 1 0,1 0 0,-1-1 0,1 1 0,-1-1 0,1 1 0,0-1 0,-1 1 0,1-1 0,0 1 0,-1-1 0,1 1 0,0-1 0,0 0 0,-1 0 0,1 1-1,0-1 1,0 0 0,0 0 0,-1 0 0,1 0 0,0 0 0,0 0 0,0 0 0,-1 0 0,1 0 0,0 0 0,0 0 0,0-1 0,-1 1 0,1 0 0,0-1 0,0 1 0,-1 0 0,1-1 0,0 1 0,-1-1 0,1 1 0,0-1 0,-1 1 0,1-1 0,-1 1 0,1-1 0,-1 0 0,1 1 0,-1-1 0,1 0 0,-1 0 0,0 1 0,0-1 0,1 0 0,-1-1 0,36-54-2688,-12 26 917</inkml:trace>
</inkml:ink>
</file>

<file path=ppt/ink/ink3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8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1352 4352,'0'-1'62,"0"1"0,1-1 0,-1 1 0,1-1 0,-1 1 0,1 0 0,-1-1 0,1 1 0,-1 0 0,1-1 0,-1 1 0,1 0 0,-1 0 0,1-1 0,0 1 0,-1 0 1,1 0-1,-1 0 0,1 0 0,0 0 0,-1 0 0,1 0 0,-1 0 0,1 0 0,0 0 0,-1 0 0,1 0 0,-1 0 0,2 1 0,28 8 1682,11 3-699,-9-13-846,-1-1-1,0-1 0,0-1 0,0-2 0,-1-2 0,36-12 0,-32 10 58,-26 7-168,0 0 1,0 0-1,0-1 1,0 0-1,0 0 1,10-9-1,-17 12-74,1 0-1,-1 0 1,0 0-1,0 0 1,0 0 0,0 0-1,0 0 1,0-1-1,-1 1 1,1 0-1,0-1 1,-1 1 0,1 0-1,-1-1 1,1 1-1,-1-1 1,0 1-1,1-3 1,-2 2-9,1 1-1,-1-1 1,1 1 0,-1-1 0,0 1-1,1-1 1,-1 1 0,0-1 0,0 1-1,0 0 1,0 0 0,0-1 0,0 1-1,-1 0 1,1 0 0,0 0 0,-1 0-1,1 0 1,-1 1 0,1-1 0,-3-1-1,-3 0 0,0-1 0,0 1 0,-1 0 0,1 0 0,-1 1 1,0 0-1,1 1 0,-1-1 0,0 2 0,1-1 0,-1 1 0,-8 2 0,-2 0 15,1 1 0,0 0 1,0 2-1,-22 9 1,31-10-8,-1 0 1,1 1-1,0 0 0,0 0 1,0 0-1,1 1 1,0 1-1,0-1 1,1 1-1,0 0 0,0 0 1,1 1-1,0-1 1,1 1-1,0 0 1,0 1-1,1-1 0,0 1 1,-2 15-1,4-20 21,0 1-1,1 0 0,0 0 0,0-1 0,0 1 1,1 0-1,0-1 0,0 1 0,0 0 0,1-1 1,0 0-1,0 1 0,0-1 0,0 0 0,1 0 1,0 0-1,0 0 0,1 0 0,-1-1 0,1 0 1,0 1-1,0-2 0,0 1 0,1 0 0,0-1 1,-1 0-1,1 0 0,0 0 0,0 0 0,1-1 1,-1 0-1,0 0 0,1 0 0,-1-1 0,9 1 1,21 3 130,0-2 0,1-1 1,-1-2-1,0-1 1,1-2-1,38-8 0,-72 11-154,43-8 161,0-2 1,0-2 0,66-27 0,124-69 63,-188 83-205,0-2 1,-2-2-1,-1-2 0,-2-2 1,62-61-1,-56 43 7,-2-2 0,-3-1 0,68-113 0,-94 139-43,-2-1 1,-2-1-1,0 0 0,-2 0 1,-1-2-1,-2 1 0,-1-1 1,-1 0-1,-2 0 0,-2-1 1,0 1-1,-2-1 0,-2 1 1,-1-1-1,-11-51 0,10 67-13,-1 1-1,0 0 0,-1 1 0,-1-1 1,0 1-1,-1 1 0,0-1 1,-2 1-1,0 1 0,-12-14 1,13 18-6,0 0 0,-1 0-1,0 1 1,-1 1 0,1 0 0,-1 0 0,-1 1 0,1 1 0,-1 0 0,0 0 0,0 1 0,-1 1 0,1 0 0,-18-2 0,15 4 1,-1 0 1,1 1-1,0 1 1,0 1-1,0 0 1,0 0 0,0 2-1,1 0 1,-28 11-1,21-5-2,0 1-1,0 1 1,1 1-1,1 0 1,-33 32-1,21-14 53,1 2 0,2 2 0,1 0 0,2 2 0,2 0 0,-30 64 0,36-62 93,3 0 0,1 0 0,1 1 0,3 1 0,1 0 0,-4 71 0,11-52 177,2 0 1,3-1 0,3 0-1,15 66 1,-2-38 439,40 113 0,-47-165-678,2 0 0,1-1 1,2-1-1,1-1 0,43 54 0,-61-85-143,-1 0-1,1 0 1,0 0 0,0 0-1,0-1 1,0 1-1,-1 0 1,1 0 0,0-1-1,1 1 1,-1 0-1,0-1 1,0 1 0,0-1-1,0 0 1,0 1-1,0-1 1,1 0 0,-1 1-1,0-1 1,0 0-1,1 0 1,-1 0 0,1-1-1,28-14-2671,-28 14 2642,35-26-2316</inkml:trace>
</inkml:ink>
</file>

<file path=ppt/ink/ink3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8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488 15 5632,'-1'-1'50,"1"0"0,0 0 0,-1 0 0,1 1-1,-1-1 1,0 0 0,1 0 0,-1 1 0,0-1 0,1 0 0,-1 1 0,0-1 0,0 1 0,0-1 0,1 1 0,-1-1-1,0 1 1,0-1 0,0 1 0,0 0 0,0-1 0,0 1 0,0 0 0,0 0 0,0 0 0,0 0 0,0 0 0,0 0-1,0 0 1,0 0 0,0 0 0,0 1 0,0-1 0,0 0 0,0 0 0,1 1 0,-1-1 0,0 1 0,0-1 0,0 1-1,0-1 1,1 1 0,-1 0 0,0-1 0,0 1 0,1 0 0,-1-1 0,1 1 0,-1 0 0,0 0 0,1 0 0,0 0 0,-1 0-1,1-1 1,-1 2 0,-8 14 215,1 0 0,-12 31 0,8-16 923,-11 34-1076,2 2-1,-18 106 1,7-28-84,-97 401 448,39 7 1203,80-479-1914,3-62-329,-1-21-170,-3-22-400,4 1 59,2 0 0,1-1 0,0-51-1,4 57 620,-5-70-1080</inkml:trace>
</inkml:ink>
</file>

<file path=ppt/ink/ink3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9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4352,'13'-6'342,"0"1"1,0 1-1,0 0 1,1 0-1,-1 1 1,1 1-1,0 1 1,0 0-1,0 0 1,-1 1-1,1 1 1,20 4-1,-15-2-180,1 1 0,-1 0 0,0 2 0,-1 0 0,1 1-1,-1 1 1,-1 1 0,21 13 0,74 67 201,-101-81-283,-1 1 1,1 1 0,-1 0-1,-1 0 1,0 1 0,-1 0-1,11 18 1,-15-23-27,0 1 1,-1 0-1,0 0 0,-1 0 1,0 0-1,0 0 0,0 0 1,-1 1-1,0-1 0,0 1 1,-1-1-1,0 1 0,0-1 1,-1 1-1,-2 10 0,2-14-20,-1-1-1,1 0 0,-1 1 0,1-1 0,-1 0 1,0 0-1,-1 0 0,1 0 0,0 0 0,-1-1 1,0 1-1,1-1 0,-1 1 0,0-1 0,0 0 1,0 0-1,-1 0 0,1-1 0,0 1 1,-5 1-1,-8 2 54,0-1 1,0 0 0,-19 2-1,31-5-68,-32 3 184,0 0-1,0-2 1,-73-7 0,88 3-265,0-1 1,1-1-1,-1-2 0,1 1 1,0-2-1,0-1 0,1-1 1,-22-12-1,40 21 22,0 0 1,0-1-1,1 1 1,-1 0-1,0-1 1,0 1-1,1 0 0,-1-1 1,0 1-1,0-1 1,1 1-1,-1-1 1,1 1-1,-1-1 1,0 0-1,1 1 0,-1-1 1,1 0-1,-1 1 1,1-1-1,0 0 1,-1 0-1,1 0 0,0 1 1,-1-1-1,1 0 1,0 0-1,0 0 1,0 1-1,0-1 1,0 0-1,0 0 0,0 0 1,0 0-1,0 0 1,0 1-1,0-1 1,1 0-1,-1 0 0,0 0 1,0 1-1,1-1 1,-1 0-1,1 0 1,-1 1-1,1-1 1,-1 0-1,1 1 0,-1-1 1,1 0-1,-1 1 1,1-1-1,0 1 1,0-1-1,-1 1 0,1-1 1,0 1-1,0 0 1,0-1-1,8-3-458,0-1 0,0 2 0,1-1 0,11-2 0,45-7-1187</inkml:trace>
</inkml:ink>
</file>

<file path=ppt/ink/ink3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39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46 539 4864,'-36'-29'2432,"27"54"-3584,9-18 4352,0 18-3200,0 9 128,0 4 128,0-13 0,4 16-256,7-6 0,4 2 128,4-12 0,11-4-1408,16-10 128</inkml:trace>
  <inkml:trace contextRef="#ctx0" brushRef="#br0" timeOffset="1">287 8 6656,'-27'-8'3328,"88"54"-7552,-40-35 5760,-2 6-3328,-4 4 0</inkml:trace>
</inkml:ink>
</file>

<file path=ppt/ink/ink3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0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244 349 3072,'10'-22'976,"-7"23"98,-1 16 2572,-3 2-2442,1-17-1102,-1 1 0,1 0 0,-1 0 0,1 0 0,0 0 0,0 0 0,1 0 0,-1 0 0,0 0-1,1 0 1,0-1 0,0 1 0,0 0 0,0 0 0,0-1 0,0 1 0,1 0 0,-1-1 0,1 1-1,0-1 1,0 0 0,0 0 0,0 0 0,0 0 0,0 0 0,1 0 0,-1 0 0,5 2 0,2 0 31,1 1 0,1-1 0,-1-1 0,1 0 0,-1 0 0,1-1 0,0 0 0,0-1 0,0 0 1,0-1-1,19-2 0,14-3 158,71-19 0,-65 12-166,-35 9-98,-1-1 1,1-1-1,-1 0 1,0-1 0,-1 0-1,1-1 1,-1-1 0,0 0-1,16-14 1,-23 17-19,-1 0 0,0-1-1,0 1 1,0-1 0,-1 0 0,1 0-1,-1-1 1,-1 1 0,1-1 0,-1 0-1,-1 0 1,1 0 0,-1 0 0,0-1-1,-1 1 1,0-1 0,0 1 0,0 0 0,-1-1-1,0 0 1,-2-10 0,0 9-17,0 0-1,0 1 1,-1-1 0,0 1-1,0-1 1,-1 1 0,0 0-1,-1 1 1,0-1 0,0 1-1,-1 0 1,1 0 0,-1 1-1,-1-1 1,1 1 0,-1 1-1,0-1 1,-1 1 0,1 0-1,-1 1 1,0 0 0,0 0-1,0 1 1,-15-4 0,-3-1-45,-1 2 1,0 1-1,1 1 0,-1 2 1,-1 0-1,-48 4 1,38 2-7,-1 2-1,2 2 1,-1 1 0,1 2 0,1 1-1,0 2 1,0 1 0,-48 30 0,75-39 32,0 0 0,0 0 1,0 0-1,1 1 0,-14 16 1,19-19 19,0 0 1,1 0-1,-1 0 1,1 1 0,0-1-1,0 1 1,0-1-1,0 1 1,1 0 0,0 0-1,0 0 1,0 0-1,1 0 1,-1 5 0,2-7 3,0 0 0,-1 1 0,1-1 0,0 0 0,0 0 0,1 0 0,-1 0 1,1 0-1,-1-1 0,1 1 0,0 0 0,0-1 0,0 1 0,1-1 0,-1 0 1,0 1-1,1-1 0,0-1 0,-1 1 0,1 0 0,0 0 0,0-1 1,0 0-1,0 1 0,5 0 0,7 3-64,1 0 1,0-1-1,33 5 0,50 4-484,159 12-1812,-231-24 1882,-1-1 0,1-2 0,-1 0 0,0-2 0,1-1 0,-2-1 0,38-14 0,-37 5-202,-26 15 681,1 0 1,-1 0-1,0 0 1,1 0-1,-1 0 1,1 0 0,-1-1-1,0 1 1,1 0-1,-1 0 1,0-1-1,0 1 1,1 0-1,-1 0 1,0-1-1,0 1 1,1 0-1,-1-1 1,0 1-1,0 0 1,0-1-1,1 1 1,-1 0-1,0-1 1,0 1-1,0-1 1,0 1-1,0 0 1,0-1-1,0 1 1,0-1-1,0 1 1,0 0-1,0-1 1,0 1-1,0 0 1,0-1-1,0 1 1,0-1-1,0 1 1,-1 0-1,1-1 1,0 1-1,0 0 1,0-1-1,-1 1 1,1 0-1,0-1 1,0 1-1,-1 0 1,1 0-1,0-1 1,-1 1-1,1 0 1,0 0-1,-1-1 1,-4 4 238,0-1-1,0 1 1,0 0 0,0 0 0,1 1 0,-1-1-1,1 1 1,0 0 0,-7 9 0,10-10-156,-1-1-1,1 1 1,0 0 0,0 0 0,1 0 0,-1 0-1,1 0 1,-1 0 0,1 0 0,0 0 0,0 0-1,0 0 1,0 0 0,1 0 0,-1 0 0,1 0-1,0 0 1,0-1 0,0 1 0,0 0 0,0 0 0,1-1-1,-1 1 1,1 0 0,0-1 0,3 5 0,-1-1-27,1 0 1,0 0 0,0 0 0,1-1 0,0 1 0,-1-1 0,2 0 0,-1-1-1,9 5 1,-2-3-518,0-1 0,1 0 0,0-1-1,0-1 1,0 0 0,14 1 0,17-4-945</inkml:trace>
</inkml:ink>
</file>

<file path=ppt/ink/ink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2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17 3200,'-9'-13'1079,"11"9"331,19 16 1167,3 2-2139,0-6-217,-1-1 1,1-1-1,0-1 1,0 0-1,0-2 1,1-1-1,28-2 1,-5 2 331,-29-1-275,110 2 1199,-114-4-1243,-1-1 0,1 0 0,-1-1 0,1 0-1,-1-1 1,21-9 0,-13-6 195,-17 10-145,-13 8 48,-4 7-229,1 0-1,0 1 0,0 0 1,-20 18-1,12-9-82,0 1 0,1 1 0,1 1-1,0 0 1,2 1 0,-20 33 0,31-45-7,0 0 0,0 0 0,1 1 0,0-1 0,0 1 0,1 0 0,0 0 1,1 0-1,0 0 0,0 0 0,1 0 0,0 1 0,0-1 0,1 0 0,1 0 0,-1 0 0,1 0 0,1 0 1,0-1-1,0 1 0,7 11 0,-4-9 8,1 0 1,1-1 0,0 0-1,0 0 1,1-1-1,0 0 1,1-1 0,-1 0-1,2 0 1,-1-1-1,1 0 1,0-1-1,1 0 1,-1-1 0,1-1-1,0 1 1,25 4-1,11-1 96,0-1-1,0-3 0,68-2 0,-73-2-41,85-10 0,-114 8-40,0-1 0,-1-1-1,0 0 1,1-1 0,-2 0 0,1-1 0,0 0 0,-1-1 0,-1 0 0,17-13-1,-17 10 25,0-1-1,-1 0 1,0 0-1,-1-1 0,0 0 1,-1-1-1,0 1 1,-1-2-1,-1 1 0,6-17 1,-8 19-33,-1 0-1,0-1 1,-1 1 0,-1-1-1,1 1 1,-2-1 0,0 1 0,0-1-1,-1 1 1,0-1 0,-1 1 0,0-1-1,-7-18 1,8 28-21,0-1 1,0 0-1,0 1 1,0-1-1,0 1 0,-1 0 1,1-1-1,-1 1 0,0 0 1,1 0-1,-1 0 0,0 0 1,0 0-1,0 0 0,-1 1 1,1-1-1,0 1 0,-1 0 1,1-1-1,-1 1 1,1 0-1,-1 0 0,1 0 1,-1 1-1,0-1 0,1 1 1,-1 0-1,0-1 0,0 1 1,1 0-1,-1 0 0,0 1 1,-3 0-1,-1 1 15,-1 0 1,1 0-1,0 1 0,0 0 1,0 0-1,1 1 0,-1 0 1,1 0-1,0 0 0,-8 8 0,2 0 30,1 1-1,0 0 0,1 1 0,1 0 0,0 1 0,1 0 0,1 0 1,0 0-1,1 1 0,-6 24 0,4-9 78,2 0-1,1 1 1,2 0-1,0 54 1,4-73-70,0 0 1,1 0-1,0 0 0,1 0 1,0 0-1,1-1 1,1 1-1,0-1 0,1 0 1,0-1-1,0 1 0,12 14 1,-12-19-35,-1-1 0,0 0 1,1 0-1,0-1 0,1 0 1,-1 0-1,1 0 0,0-1 1,0 0-1,0 0 0,1-1 0,-1 0 1,1 0-1,0-1 0,0 0 1,0 0-1,0-1 0,0 0 0,0 0 1,0-1-1,11-1 0,-1 0-65,14-2-811,0-1 0,31-7 0,-53 8 368,-2 1-1,1-1 1,0-1 0,-1 0-1,1 0 1,-1-1-1,0 1 1,0-2-1,-1 1 1,0-1-1,9-9 1,9-14-2224</inkml:trace>
</inkml:ink>
</file>

<file path=ppt/ink/ink3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0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39 5248,'-17'-39'1227,"22"61"391,4 4-917,-2 1 1,3 28-1,-9 7-147,-3 0 0,-10 62 0,1-21 259,8-59-398,2-9-41,-2 0-1,-2 0 1,-1-1-1,-16 53 0,22-87-367,0 0-1,0 0 1,0 0-1,0 0 1,0 0-1,0 1 1,0-1-1,0 0 1,0 0-1,0 0 1,0 0-1,0 0 0,0 1 1,0-1-1,0 0 1,0 0-1,0 0 1,0 0-1,-1 0 1,1 0-1,0 0 1,0 1-1,0-1 1,0 0-1,0 0 1,0 0-1,0 0 1,-1 0-1,1 0 1,0 0-1,0 0 1,0 0-1,0 0 1,0 0-1,-1 0 1,1 0-1,0 0 1,0 0-1,0 0 0,0 0 1,0 0-1,-1 0 1,1 0-1,0 0 1,0 0-1,0 0 1,0 0-1,0 0 1,0 0-1,-1 0 1,1 0-1,0 0 1,0 0-1,0 0 1,0-1-1,0 1 1,0 0-1,-7-12 208,0-16 3,6 14-206,2-1 1,0 0-1,0 0 1,2 1-1,0-1 1,0 1 0,1 0-1,1 0 1,1 0-1,0 0 1,0 1-1,16-22 1,4-3-78,1 1 0,59-59 0,-72 81 33,1 1-1,1 0 1,0 1 0,36-21 0,-46 30 19,1 1 0,0 0 0,0 0 0,0 0 0,0 1 0,0 0-1,0 1 1,1-1 0,-1 1 0,1 1 0,-1-1 0,1 1 0,-1 1 0,0-1 0,1 1 0,12 4 0,-14-3 1,-1 0 0,0 1 0,0 0 1,0 0-1,-1 1 0,1-1 0,-1 1 0,1 0 0,-1 0 0,-1 0 0,1 1 0,0 0 0,-1-1 1,0 1-1,0 0 0,-1 0 0,4 8 0,-2-2 29,0 0 1,-1 0-1,0 0 0,-1 1 0,0-1 1,0 1-1,-1 19 0,-3-13 38,-1 0-1,-1 0 1,-1-1 0,0 1-1,-1-1 1,-1 0 0,0-1-1,-18 28 1,-10 26 220,25-36-550,10-33 197,0 0 0,1-1-1,-1 1 1,0 0-1,1-1 1,-1 1-1,1 0 1,-1 0 0,1-1-1,-1 1 1,1-1-1,-1 1 1,1-1-1,0 1 1,-1-1 0,1 1-1,0-1 1,-1 1-1,1-1 1,0 0-1,0 1 1,-1-1-1,1 0 1,0 0 0,0 0-1,0 1 1,-1-1-1,1 0 1,0 0-1,0 0 1,0 0 0,-1 0-1,1-1 1,0 1-1,0 0 1,0 0-1,-1 0 1,2-1 0,5 0-557,0-1 1,0 0-1,0 0 1,-1 0-1,10-5 1,14-5-1305</inkml:trace>
</inkml:ink>
</file>

<file path=ppt/ink/ink3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1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0 570 2816,'2'1'312,"-1"0"1,1 0 0,0 0-1,-1 0 1,0 1-1,1-1 1,-1 1-1,0-1 1,0 1-1,0-1 1,0 1-1,0-1 1,0 1-1,0 0 1,0 0 0,-1 0-1,1-1 1,-1 1-1,1 0 1,-1 0-1,0 0 1,0 0-1,0 0 1,0 0-1,0 0 1,0 0-1,-1 2 1,1 7-723,0-7 486,0 0 0,1 0-1,-1 0 1,1 0 0,0 0 0,0 0 0,1 0-1,-1 0 1,1 0 0,0-1 0,0 1 0,0 0 0,0-1-1,1 0 1,-1 1 0,1-1 0,0 0 0,0 0-1,0-1 1,0 1 0,0-1 0,1 1 0,-1-1-1,1 0 1,0 0 0,0-1 0,-1 1 0,1-1-1,0 0 1,0 0 0,5 1 0,10 2 128,1-2-1,-1 0 1,1-1 0,0 0-1,26-4 1,-26 0-158,-1 0 0,0-1 0,0-1 0,0-1 0,0 0 0,-1-2 0,0 0 0,-1-1 0,1 0 0,-2-2 0,18-13 1,-25 17-46,1-1 0,-1 0 0,0-1 0,-1 0 1,0 0-1,0-1 0,-1 0 0,0 0 1,-1-1-1,0 0 0,-1 0 0,0 0 0,0-1 1,-2 1-1,1-1 0,-1 0 0,-1 0 1,1-22-1,-3 13-25,-1 0 0,-1 0 0,-1 0 0,0 1 0,-2-1 0,-1 1 0,0 0 1,-1 0-1,-1 1 0,-1 0 0,-20-31 0,21 39-16,-1-1 0,0 1 0,-1 1 0,0 0 0,0 0 0,-1 1 0,-1 1 1,1-1-1,-1 2 0,-1 0 0,1 0 0,-1 1 0,-1 1 0,1 0 0,-1 1 0,1 0 0,-1 1 0,-17-1 1,25 3 10,-1 1 1,0 0 0,1 0 0,-1 1 0,1-1-1,-1 2 1,1-1 0,-1 1 0,1 0 0,0 0-1,0 0 1,0 1 0,0 0 0,0 1 0,0-1 0,1 1-1,-8 7 1,5-4-11,0 2 0,0-1 1,1 1-1,1 0 0,-1 1 0,1-1 0,1 1 0,0 1 0,-5 13 1,9-20 35,-1 1 0,1 0 0,0 1 0,0-1 0,0 0 0,1 0 0,-1 0 0,1 0 0,1 1 0,-1-1 0,1 0 0,0 0 0,0 0 0,0 0 0,1 0 0,0 0 0,0 0 0,0 0 0,0-1 0,1 1 0,0-1 0,0 0 0,0 0 0,0 0 0,1 0 0,0 0 0,6 5 1,4 2 16,1-1 1,0 0 0,1-1 0,0-1 0,0 0 0,33 10 0,-13-7-253,1-3 0,0 0 0,0-3 0,1-1 0,52-1 0,-33-5-701,1-2 0,103-22 0,-19-13-725</inkml:trace>
</inkml:ink>
</file>

<file path=ppt/ink/ink3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2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552 13 2432,'1'0'45,"-1"-1"1,0 1-1,0 0 0,0-1 0,0 1 1,0 0-1,0 0 0,0-1 1,0 1-1,0 0 0,0-1 1,0 1-1,0 0 0,0-1 1,0 1-1,0 0 0,0 0 0,0-1 1,0 1-1,0 0 0,0-1 1,-1 1-1,1 0 0,0 0 1,0-1-1,0 1 0,-1 0 0,1 0 1,0-1-1,0 1 0,0 0 1,-1 0-1,1 0 0,0 0 1,0-1-1,-1 1 0,1 0 1,0 0-1,-1 0 0,1 0 0,0 0 1,0 0-1,-1 0 0,1 0 1,-1 0-1,0-1 46,0 1 1,0-1-1,0 1 1,0 0-1,0 0 1,0 0-1,0-1 1,-1 1-1,1 0 0,0 0 1,0 1-1,0-1 1,0 0-1,0 0 1,0 0-1,0 1 1,0-1-1,0 1 0,0-1 1,0 1-1,-2 0 1,-27 22 406,1 1-1,0 1 1,2 2 0,1 1 0,-32 44-1,-95 167 1125,128-192-1311,1 1 1,3 1 0,2 1-1,2 1 1,-13 66 0,17-43-12,3-1 1,4 2-1,3 85 1,4-136-234,1 0 1,1 0 0,2-1 0,0 0-1,1 1 1,2-2 0,0 1 0,1-1-1,2-1 1,0 1 0,1-2-1,1 0 1,1 0 0,0-1 0,25 23-1,-23-26-2,1 0-1,1-2 0,0 0 0,0-1 1,2-1-1,0 0 0,0-2 0,1 0 1,0-2-1,0 0 0,1-1 0,0-1 1,1-1-1,-1-1 0,1-2 0,25 1 1,-27-2-136,-16 0-83,0-1 1,-1 0-1,1 0 0,0 0 0,-1 0 0,1-1 0,5-1 0,-9 2 121,-1 0 1,0 0-1,0 0 0,0 0 0,1 0 0,-1 0 0,0 0 1,0 0-1,0 0 0,0 0 0,1-1 0,-1 1 0,0 0 1,0 0-1,0 0 0,0 0 0,0 0 0,1 0 0,-1 0 1,0-1-1,0 1 0,0 0 0,0 0 0,0 0 0,0 0 1,0-1-1,0 1 0,1 0 0,-1 0 0,0 0 0,0-1 0,0 1 1,0 0-1,0 0 0,0 0 0,0 0 0,0-1 0,0 1 1,0 0-1,0 0 0,0 0 0,0-1 0,0 1 0,-1 0 1,1 0-1,0 0 0,0 0 0,0-1 0,0 1 0,0 0 1,0 0-1,0 0 0,0 0 0,-1 0 0,1-1 0,0 1 1,0 0-1,0 0 0,0 0 0,-1 0 0,1 0 0,0 0 1,-15-9-1817,10 6 1180,-15-8-1379</inkml:trace>
</inkml:ink>
</file>

<file path=ppt/ink/ink3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2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 2688,'-1'0'30,"1"0"0,0 0 0,0 0 0,0-1 0,0 1 0,-1 0 0,1 0 0,0 0 0,0-1 1,0 1-1,0 0 0,0 0 0,0 0 0,0-1 0,0 1 0,0 0 0,-1 0 0,1-1 0,0 1 0,0 0 0,0 0 0,0-1 0,0 1 0,0 0 1,1 0-1,-1 0 0,0-1 0,0 1 0,0 0 0,0 0 0,0-1 0,0 1 0,0 0 0,0 0 0,0 0 0,1-1 0,-1 1 0,0 0 0,0 0 0,0 0 1,0 0-1,1-1 0,-1 1 0,0 0 0,0 0 0,0 0 0,1 0 0,-1 0 0,0 0 0,0 0 0,1 0 0,-1 0 0,0-1 0,0 1 0,1 0 0,-1 0 1,0 0-1,0 0 0,0 0 0,1 0 0,-1 1 0,0-1 0,1 0 0,30 1 1881,35 11 398,-49-7-2170,142 28 1757,-135-29-1514,0-1 1,1-2-1,-1 0 0,41-5 0,-64 4-472,-1 0 1,1 0-1,0 0 0,0 0 0,0 0 0,0-1 0,0 1 0,0 0 0,0 0 1,0-1-1,0 1 0,0 0 0,0-1 0,0 1 0,-1-1 0,1 1 0,0-1 1,0 0-1,-1 1 0,1-1 0,0 0 0,-1 0 0,1 1 0,0-1 1,-1 0-1,1 0 0,-1 0 0,1 0 0,-1 1 0,0-1 0,1 0 0,-1 0 1,0 0-1,0 0 0,0 0 0,0 0 0,0 0 0,0 0 0,0 0 1,0 0-1,0 0 0,0 0 0,0 0 0,0 0 0,-1 0 0,1-1 0,-1 0-1552,1 2-22</inkml:trace>
</inkml:ink>
</file>

<file path=ppt/ink/ink3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3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22 3200,'9'-21'1535,"-9"21"-1466,0 0-1,0 0 0,0 0 1,0 0-1,0 0 0,0 0 1,1 0-1,-1 0 0,0 0 1,0 0-1,0 0 0,0 0 1,0 0-1,0 0 1,0 0-1,0 0 0,0 0 1,0 0-1,0 0 0,0 0 1,0 0-1,1 0 0,-1 0 1,0 0-1,0 0 0,0 0 1,0 0-1,0 0 0,0 0 1,0 0-1,0 0 0,0 0 1,0-1-1,0 1 0,-13 42 2021,-5 14-1283,2 0 0,-15 92 1,8-26 102,-39 342 2652,60-439-3410,-3 5 150,5-30-294,0 1 1,1 0-1,-1-1 1,0 1-1,0 0 1,0-1-1,0 1 1,0 0-1,-1-1 0,1 1 1,0 0-1,0-1 1,0 1-1,0 0 1,-1-1-1,1 1 1,0-1-1,-1 1 0,1-1 1,0 1-1,-1-1 1,1 1-1,-1-1 1,1 1-1,-1-1 1,1 1-1,-1-1 0,1 1 1,-1-1-1,1 0 1,-1 1-1,0-1 1,0 0-1,-1-2-392,1 0-1,0 0 1,0 0-1,0 0 1,0 0-1,1 0 1,-1-1-1,1 1 1,-1 0-1,1 0 1,0-1-1,0 1 0,0-4 1,8-6-1684</inkml:trace>
</inkml:ink>
</file>

<file path=ppt/ink/ink3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3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346 1 7296,'-65'70'3584,"75"34"-4736,-16-74 6528,-13 5-5248,-17 21 0,-13 3-1024,-17-11 0,7-12-640,4 1 128</inkml:trace>
</inkml:ink>
</file>

<file path=ppt/ink/ink3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4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142 136 4480,'-1'0'143,"0"0"0,-1 1 0,1-1 0,0 1 0,-1-1 0,1 1 0,0-1 0,0 1 0,-1 0 0,1 0 0,0 0 0,0-1 0,0 1 0,0 0 1,0 0-1,0 0 0,0 1 0,1-1 0,-2 2 0,-18 36 2068,-1 43-73,19-67-1954,0-1-1,2 1 1,-1 0 0,2-1-1,0 1 1,1-1-1,0 1 1,1-1-1,1 0 1,0 0-1,1 0 1,1 0-1,0-1 1,13 22 0,-12-25-101,1-1 0,-1 1 0,2-2 0,-1 1 0,1-1 0,0 0 0,1-1 0,0 0 0,0-1 0,0 0 0,1-1 0,0 0 0,0 0 0,0-1 0,1 0 0,-1-1 0,1-1 0,21 2 0,-10-3 39,1-1 1,-1-1 0,1-2-1,-1 0 1,0-2 0,0 0-1,0-1 1,31-14 0,-12 2 43,-1-1 1,-1-3 0,57-39-1,-81 50-95,0-2 0,0 0 0,-2-1 0,24-27 0,-32 33-47,-1 0-1,0 0 1,0 0 0,0 0-1,-1-1 1,-1 1-1,1-1 1,-1 0-1,-1 0 1,0 0 0,0-1-1,0-12 1,-2 11-21,-1 0 1,0 0-1,-1 1 1,0-1-1,0 1 0,-1 0 1,-1-1-1,0 1 1,0 1-1,-1-1 1,0 1-1,-1-1 1,0 2-1,0-1 0,-1 1 1,0 0-1,0 0 1,-1 0-1,0 1 1,-1 1-1,1-1 0,-1 1 1,0 1-1,-1 0 1,0 0-1,1 1 1,-1 0-1,-1 1 1,1 0-1,-17-3 0,1 3-13,1 1 0,-1 1 0,1 1-1,-1 1 1,1 1 0,-1 2-1,1 0 1,0 2 0,0 1 0,-23 9-1,-20 11-79,1 3 0,-79 49-1,133-73 70,1 1 0,-1 1-1,1 0 1,0 1 0,1 1-1,0-1 1,0 2 0,1-1-1,1 2 1,0-1 0,-12 20-1,20-30 11,1 0 0,-1 1-1,0-1 1,1 1 0,-1-1-1,1 0 1,-1 1-1,1-1 1,0 1 0,0-1-1,0 1 1,-1-1-1,2 1 1,-1-1 0,0 1-1,0-1 1,0 1 0,1-1-1,-1 1 1,0-1-1,1 0 1,-1 1 0,1-1-1,1 2 1,-1-1-13,1-1-1,0 1 1,0 0 0,0-1-1,0 0 1,0 1 0,0-1-1,1 0 1,-1 0 0,0 0-1,0 0 1,1-1-1,3 2 1,11 0-225,-1 0-1,1-1 1,27-2-1,-31 0-25,38-2-789,0-1 1,0-3-1,-1-3 1,-1-1-1,1-2 0,57-25 1,-4-9-1113</inkml:trace>
</inkml:ink>
</file>

<file path=ppt/ink/ink3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4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5376,'19'20'725,"1"0"0,39 29 0,-27-24-319,-20-14 473,0 0 0,0 1 0,-1 1 1,17 25-1,-14-15-580,-2 0-1,-1 1 1,12 37 0,-8-22 510,9 24-416,-3 2 0,-3 0 0,-2 1 0,-4 0 1,-2 1-1,-3 0 0,-3 1 0,-4-1 0,-2 1 0,-3-1 0,-3 0 0,-3 0 1,-34 117-1,34-156-588,-2 0 0,0 0 1,-2-1-1,-1-1 0,-1-1 1,-1 0-1,-23 24 0,40-49 143,1 0 0,0 0 0,0 0 0,0 1 0,0-1 0,0 0 0,0 0 0,-1 0 0,1 0 0,0 0 0,0 0-1,0 0 1,0 1 0,0-1 0,0 0 0,0 0 0,0 0 0,0 0 0,0 1 0,-1-1 0,1 0 0,0 0 0,0 0-1,0 0 1,0 0 0,0 1 0,0-1 0,0 0 0,0 0 0,0 0 0,0 0 0,1 1 0,-1-1 0,0 0 0,0 0-1,0 0 1,0 0 0,0 0 0,0 1 0,0-1 0,0 0 0,0 0 0,0 0 0,1 0 0,-1 0 0,0 0 0,0 1-1,0-1 1,0 0 0,13 1-1582,15-4-549,15-13-355,2-9-22</inkml:trace>
</inkml:ink>
</file>

<file path=ppt/ink/ink3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4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6272,'70'13'3072,"19"-23"-4352,-78 10 6656,8 0-5376,11 0 0,6 0 128,4 0 0,-6 0-512,-3-3 0,-10 3-1152,-3 0 128,-6 3-256,-12 7 0</inkml:trace>
</inkml:ink>
</file>

<file path=ppt/ink/ink3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5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8192,'36'7'4096,"164"18"-4736,-141-25 8703,17 0-7935,15 6 128,-21-6 0,-6 4 128,-12-4-512,-13 0 128,-14-10-384,-10 2 128,0 5-1792,-15 3 1,-9-10-641,-12 3 128</inkml:trace>
</inkml:ink>
</file>

<file path=ppt/ink/ink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3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460 0 3328,'-15'6'1263,"-112"51"3618,60-15-3484,-87 68 0,144-101-1228,0 0 1,1 0-1,0 1 0,0 0 0,1 1 0,0 0 0,1 0 0,-12 25 0,18-33-141,0 0 0,0 1-1,0-1 1,0 1 0,0-1 0,0 1-1,1-1 1,0 1 0,0-1-1,0 1 1,0-1 0,0 1 0,1-1-1,0 1 1,-1-1 0,1 1-1,1-1 1,-1 0 0,0 1-1,1-1 1,0 0 0,-1 0 0,1 0-1,0 0 1,1 0 0,-1-1-1,0 1 1,1-1 0,0 1 0,-1-1-1,1 0 1,0 0 0,0 0-1,0-1 1,1 1 0,-1-1-1,0 1 1,5 0 0,10 4 61,0-1 0,1-1 0,-1-1 1,1 0-1,0-1 0,32-2 0,-10 1 34,170-4 519,-149-1-335,1 2 0,0 4-1,-1 1 1,83 17-1,-130-16-204,0 1 0,-1 0 0,1 1 0,-1 1-1,0 0 1,18 13 0,-28-18-79,-1 0 0,0 0 0,1 0 1,-1 1-1,0 0 0,0 0 0,-1 0 0,1 0 1,-1 0-1,1 0 0,-1 0 0,0 1 0,0-1 0,0 1 1,-1 0-1,1-1 0,-1 1 0,0 0 0,0 0 1,-1 0-1,1 0 0,-1 0 0,1 0 0,-1 0 0,-1 0 1,1 0-1,0 0 0,-1 0 0,-1 5 0,-2 2 15,-1-2-1,1 1 0,-2 0 1,1-1-1,-1 0 0,-1 0 1,1-1-1,-2 0 0,1 0 0,-1 0 1,-11 7-1,5-5 23,0 0-1,-1-2 1,-1 0 0,0 0-1,0-2 1,-22 7 0,-13-1 139,-1-2 1,0-3 0,-81 1-1,-58-12 335,51-1-1302,134 5 274,-29 2-1072,19 7-3947,16-9 2825</inkml:trace>
</inkml:ink>
</file>

<file path=ppt/ink/ink3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5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14 8448,'-9'-13'4224,"45"20"-4480,-32-7 4351,-4 0-5758,-10 6-1,-5-2-2432,-6 7 128</inkml:trace>
</inkml:ink>
</file>

<file path=ppt/ink/ink3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6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2048,'0'0'45,"0"1"1,0-1-1,0 0 1,0 0-1,0 0 1,0 1-1,0-1 1,0 0-1,0 0 0,0 1 1,0-1-1,0 0 1,0 0-1,0 0 1,0 1-1,0-1 1,0 0-1,0 0 0,1 1 1,-1-1-1,0 0 1,0 0-1,0 0 1,0 0-1,1 1 1,-1-1-1,0 0 0,0 0 1,0 0-1,0 0 1,1 0-1,-1 0 1,0 0-1,0 1 1,1-1-1,-1 0 0,0 0 1,0 0-1,0 0 1,1 0-1,-1 0 1,0 0-1,14-4 1966,8-2-899,2 9-591,-1 1-1,0 1 1,0 1-1,25 11 1,4 5 430,-31-11-573,1-2 0,1-1 1,0 0-1,0-2 1,33 6-1,-7-10-212,-1-1 1,0-3-1,0-1 1,84-19-1,-124 20-377,33-5-691,-39 7 754,0 0 0,-1-1 0,1 1 0,0 0 0,0 1 0,0-1 0,-1 0 0,1 0 0,0 1 0,0-1 0,-1 1 0,1 0 0,0-1 0,-1 1 0,1 0 0,0 0 0,-1 0 0,3 2 0,3 13-1644</inkml:trace>
</inkml:ink>
</file>

<file path=ppt/ink/ink3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6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5248,'45'6'2560,"95"-6"-1408,-90 3 2560,5 1-3200,26-4 128,4 0 0,4 0 128,2 4-1024,-15-4 0,-17 9 128,-14-1 128,-14 0-1664,-16 5 0,-6 8-256,-9 0 0</inkml:trace>
</inkml:ink>
</file>

<file path=ppt/ink/ink3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7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182 524 6656,'3'-4'254,"0"0"0,1 1 0,-1-1 0,1 1 0,0-1 0,0 1 0,0 0 0,0 1 0,1-1 0,8-3 0,45-14 262,-30 12 416,0-1 1,-1-1-1,49-27 1,-29 8-693,-2-3 0,48-41 0,-79 60-191,-1 0 0,0 0 0,0-1 0,-2-1 0,0 0 0,0-1 0,-2 0 0,0-1-1,0 0 1,5-18 0,-12 30-20,0-1-1,-1 0 1,0 1-1,0-1 1,0 0 0,-1 0-1,0 1 1,0-7-1,-1 10-28,1 1 0,0 0 0,-1 0 0,1 0 0,-1-1 0,1 1 0,-1 0 0,1 0 0,-1 0 0,0 0 0,1 0 0,-1 0 0,0 0 0,0 0 0,0 0 0,0 0 0,0 0 0,0 1 0,0-1 0,0 0 0,0 1 0,0-1 0,0 1 0,-1-1 0,1 1 0,0-1 0,0 1 0,-1 0 0,1 0 0,0-1 0,0 1-1,-1 0 1,1 0 0,0 0 0,-1 1 0,1-1 0,0 0 0,0 0 0,-1 1 0,1-1 0,-2 1 0,-6 2-15,-1 1-1,1 0 0,0 0 1,0 0-1,0 1 0,0 1 1,1 0-1,0 0 0,0 0 1,1 1-1,0 0 0,-9 12 1,-10 13-50,-35 59-1,58-86 59,-14 24-14,1 0-1,1 2 1,2-1 0,1 2-1,2 0 1,1 0 0,1 1-1,2 0 1,1 0 0,1 0-1,3 1 1,2 47 0,44 217 42,-43-286 15,1 0 0,-1 0 0,-1 0 0,0 0 1,-1 0-1,-2 18 0,2-26-27,-1-1 1,-1 1-1,1 0 0,0 0 1,-1-1-1,1 1 1,-1-1-1,0 1 0,-1-1 1,1 0-1,0 1 1,-1-1-1,0-1 1,0 1-1,0 0 0,0-1 1,0 1-1,0-1 1,-1 0-1,1 0 0,-1 0 1,-5 2-1,-15 4-35,0 0 0,0-2-1,-1-1 1,1 0 0,-28 0-1,-128-1-496,138-4 330,42 0 188,0 0 1,0 0 0,0 0 0,0 0-1,0 0 1,0 0 0,0 0 0,1 0-1,-1 0 1,0 0 0,0 0 0,0 0-1,0-1 1,0 1 0,0 0 0,0 0-1,0 0 1,0 0 0,0 0 0,0 0-1,0 0 1,0 0 0,0 0 0,0 0-1,0-1 1,0 1 0,0 0 0,0 0-1,0 0 1,0 0 0,0 0 0,0 0-1,0 0 1,0 0 0,0 0 0,0-1-1,0 1 1,0 0 0,0 0 0,0 0-1,0 0 1,0 0 0,0 0 0,0 0-1,0 0 1,0 0 0,18-9 23,35-9 162,36-3-27,0 5 1,2 4 0,133-2-1,-195 15-1949,51 6-1,-63-5 417,-4-1-541</inkml:trace>
</inkml:ink>
</file>

<file path=ppt/ink/ink3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47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9856,'4'-5'4864,"7"10"-14592,-26-31 4992,15 26 4736</inkml:trace>
</inkml:ink>
</file>

<file path=ppt/ink/ink3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56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1244 2304,'-1'-1'93,"1"1"1,-1 0-1,0 0 1,1 0-1,-1 0 0,0-1 1,1 1-1,-1 0 1,1-1-1,-1 1 1,1 0-1,-1-1 0,0 1 1,1-1-1,0 1 1,-1-1-1,1 1 0,-1-1 1,1 1-1,0-1 1,-1 1-1,1-1 0,0 0 1,-1 1-1,1-1 1,0 0-1,0 1 1,0-1-1,0 0 0,0 1 1,-1-1-1,1 0 1,0 1-1,0-1 0,1 0 1,-1 1-1,0-1 1,0-1-1,7-38 341,-2 19-95,8-103 706,4 2 0,7-1 1,43-131-1,-15 114-298,76-142-1,-125 276-708,31-56 277,-31 57-282,0 1 0,1-1 0,-1 1 0,1-1 0,0 1 0,0 1 0,1-1 0,-1 0 0,10-4 0,-12 7-24,-1 1 0,1-1-1,0 1 1,0 0 0,0 0 0,-1 0-1,1 0 1,0 0 0,0 0 0,0 0 0,-1 1-1,1-1 1,0 1 0,0-1 0,-1 1-1,1-1 1,0 1 0,-1 0 0,1 0 0,-1 0-1,1 0 1,-1 0 0,1 0 0,-1 1 0,0-1-1,1 0 1,-1 1 0,0-1 0,0 1-1,0-1 1,0 1 0,0 0 0,-1-1 0,2 3-1,5 10 9,0 1-1,8 28 1,-12-35-11,278 923 236,-278-919-228,32 130 156,-6 1 1,14 196 0,-40-301-69,-1 1 0,-2-1 1,-1 1-1,-8 43 1,9-81-96,0 0 0,0 0 1,0 0-1,0 0 0,-1 0 0,1 0 1,0-1-1,-1 1 0,1 0 1,0 0-1,-1 0 0,1 0 1,-1 0-1,1-1 0,-1 1 1,0 0-1,1 0 0,-1-1 1,0 1-1,0-1 0,1 1 1,-1 0-1,0-1 0,0 1 1,0-1-1,0 0 0,0 1 1,0-1-1,0 0 0,1 1 1,-1-1-1,0 0 0,0 0 1,0 0-1,0 0 0,0 0 1,0 0-1,0 0 0,0 0 0,0-1 1,0 1-1,0 0 0,0 0 1,0-1-1,0 1 0,0-1 1,0 1-1,1-1 0,-1 1 1,0-1-1,0 1 0,1-1 1,-1 0-1,0 1 0,1-1 1,-1 0-1,0 0 0,1 0 1,-1 1-1,1-1 0,-1 0 1,1 0-1,0 0 0,-1 0 1,1 0-1,0-1 0,-16-44 44,2-1 0,-9-51 0,9 37-76,-6-37 0,3 0-1,5-1 0,4 0 1,6-117-1,6 140-5,4 0 1,3 0 0,3 1-1,3 1 1,4 0-1,30-71 1,-32 101-8,2 1-1,35-54 1,-44 79 2,0 0 0,2 1-1,0 0 1,2 1 0,-1 1-1,2 0 1,21-14 0,-34 26 25,0 0 0,0 0-1,0 1 1,1-1 0,-1 1 0,1 0 0,0 1 0,0-1 0,-1 1 0,1 0 0,0 0 0,0 1 0,0-1 0,0 1 0,0 0 0,0 0 0,0 1 0,0-1 0,5 3 0,-4-1 7,0 1 1,-1-1-1,0 2 0,1-1 1,-1 0-1,0 1 1,-1 0-1,1 0 0,-1 1 1,0-1-1,0 1 0,0 0 1,4 7-1,7 15 11,-2 0 1,-1 1-1,-1 0 1,14 57-1,16 100 149,-8 2 1,17 371-1,-47-473-22,-3 0-1,-4 0 0,-19 105 1,23-190-134,-17 62 151,17-61-148,0-1 0,0 1 0,-1-1 1,1 1-1,0 0 0,-1-1 1,1 1-1,0-1 0,-1 1 0,1-1 1,-1 1-1,1-1 0,0 1 1,-1-1-1,1 1 0,-1-1 0,0 0 1,1 1-1,-1-1 0,1 0 1,-1 1-1,1-1 0,-1 0 0,0 0 1,1 0-1,-1 0 0,0 1 0,0-1 1,-1-1 4,1 0 0,0 0 0,-1-1 0,1 1 0,0 0 0,0 0 0,-1-1 1,1 1-1,0-1 0,1 1 0,-1-1 0,0 1 0,0-1 0,1 1 0,-1-1 0,0-3 1,-8-27 42,1-1 0,1 0 0,2 0 0,0-43 1,-1 9-52,-5-69-8,7-1 1,12-142 0,1 208-47,3 0-1,3 1 1,2 1-1,4 0 1,3 2-1,3 1 1,2 0-1,44-68 1,-64 119 32,0 1 0,1 1 1,1 0-1,0 0 1,0 1-1,1 0 1,1 1-1,0 1 0,1 0 1,19-11-1,-27 18 27,0 0-1,0 0 1,0 1-1,0 0 1,0 0-1,1 1 1,-1-1-1,1 1 1,-1 1-1,1-1 1,-1 1-1,1 0 1,-1 1-1,1-1 1,-1 1-1,1 0 1,-1 1-1,1 0 1,-1 0-1,0 0 1,0 1-1,0 0 1,0 0-1,-1 0 1,1 1-1,-1 0 1,0 0-1,8 9 1,-1-1 30,-1 2-1,-1-1 1,-1 1 0,0 1 0,0 0-1,-2 0 1,0 1 0,0 0-1,7 30 1,0 14 137,8 80 1,-20-126-140,40 668 1328,-32-384-546,-10-220-567,3 37 194,-2-102-376,1 0 0,0 0 0,1 0 0,0 0 0,1-1 0,6 14 0,-8-22-63,0 0 1,0 0-1,1 0 1,0 0-1,0 0 0,0-1 1,0 0-1,0 1 0,1-1 1,-1 0-1,1-1 0,0 1 1,0-1-1,0 1 1,0-1-1,1 0 0,-1-1 1,0 1-1,1-1 0,-1 0 1,1 0-1,0 0 0,-1-1 1,1 1-1,0-1 1,-1 0-1,1-1 0,8-1 1,3-1-286,0 0 1,0-2-1,-1 0 1,0 0-1,0-1 1,0-1-1,14-10 0,11-8-1168,-2-2-1,50-47 1,-12 2-982</inkml:trace>
</inkml:ink>
</file>

<file path=ppt/ink/ink3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57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50 292 2944,'0'12'838,"-1"26"945,2 0-1,2 0 0,10 53 1,-11-79-1627,2-1 1,0 0 0,0 1-1,0-1 1,2-1 0,-1 1-1,1-1 1,1 0 0,0 0-1,0-1 1,1 0 0,0 0-1,1-1 1,0 0 0,12 8-1,-8-7-41,0-1 0,1-1-1,0 0 1,0-1 0,0-1 0,1 0-1,0-1 1,0 0 0,0-1-1,1-1 1,-1-1 0,1 0-1,-1-1 1,1 0 0,-1-1 0,0-1-1,1-1 1,-1 0 0,15-5-1,-11 1 26,1 0-1,-1-1 1,-1-1-1,0-1 0,0 0 1,-1-1-1,0-1 0,-1-1 1,0-1-1,-1 0 0,-1 0 1,0-2-1,22-31 0,-25 29-17,-1 0-1,-1 0 0,0-1 1,-1 0-1,-1-1 0,-1 0 0,-1 0 1,0 0-1,-2-1 0,2-30 1,-5 40-85,0 1 1,-1-1-1,0 0 1,0 1-1,-1-1 1,0 1-1,-1 0 1,0 0-1,-1 0 1,0 0-1,-1 1 1,0-1-1,0 1 1,-1 0-1,0 1 1,0-1 0,-1 1-1,0 0 1,-1 1-1,0 0 1,0 0-1,-10-6 1,3 3-17,-1 2 1,0 0-1,0 0 1,0 2-1,-1 0 1,0 1-1,0 0 1,0 2-1,-1 0 1,1 1 0,-1 1-1,0 0 1,1 1-1,-33 5 1,28-1-23,0 1 1,1 1 0,-1 1 0,2 1-1,-1 1 1,1 1 0,0 1 0,1 0-1,0 1 1,1 2 0,-22 19 0,22-16-63,1 0 1,0 1 0,2 1-1,0 0 1,1 1 0,-20 38-1,28-46-91,1 0-1,0 0 0,1 1 1,0 0-1,1-1 0,1 1 0,0 1 1,1-1-1,0 0 0,1 0 0,0 0 1,1 0-1,5 25 0,-4-31-69,0 1-1,1 0 1,0-1-1,0 0 1,0 1-1,1-1 1,0-1-1,1 1 1,0-1-1,0 1 1,0-1-1,1 0 1,-1-1-1,1 0 1,13 9-1,-3-5-237,0 0 0,1-2 0,0 0 0,0 0 0,0-2 0,19 4 0,89 14-1970</inkml:trace>
</inkml:ink>
</file>

<file path=ppt/ink/ink3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58.6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41 171 2304,'-6'-162'6997,"7"161"-6991,-1 1 0,0 0 0,0 0 0,0-1-1,0 1 1,0 0 0,0 0 0,0 0 0,0-1 0,0 1 0,0 0-1,0 0 1,0-1 0,0 1 0,0 0 0,0 0 0,0-1 0,0 1 0,0 0-1,0 0 1,0 0 0,0-1 0,0 1 0,-1 0 0,1 0 0,0-1 0,0 1-1,0 0 1,0 0 0,0 0 0,-1 0 0,1-1 0,0 1 0,0 0-1,0 0 1,-1 0 0,1 0 0,0 0 0,0 0 0,0 0 0,-1-1 0,1 1-1,0 0 1,0 0 0,-1 0 0,1 0 0,0 0 0,0 0 0,-1 0 0,1 0-1,0 0 1,-1 0 0,-8 15 984,1 33-435,2 0 0,2 0 1,3 0-1,4 59 0,-1-50-216,9 289 1069,68 421 0,-67-691-1306,4-2 1,4 0-1,2-1 0,43 93 1,-63-161-87,-1-1 0,1 0 0,1 0 0,-1-1 0,0 1 0,1 0 0,0-1 0,0 1 0,0-1 0,0 0 0,1 0 0,-1 0 0,1-1 0,0 1 0,-1-1 0,9 4 1,-8-5-8,1-1 1,0 1-1,-1-1 1,1 1 0,0-1-1,-1-1 1,1 1-1,0-1 1,0 1 0,-1-1-1,1-1 1,-1 1 0,1-1-1,-1 1 1,6-4-1,35-17-204,-11 6-1944,0 0 0,63-17-1,-65 23-14,-9-5-22</inkml:trace>
</inkml:ink>
</file>

<file path=ppt/ink/ink3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59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2176,'1'2'147,"0"-1"0,0 1 0,-1-1 0,2 1-1,-1-1 1,0 0 0,0 0 0,0 1 0,1-1 0,-1 0 0,0 0 0,1 0 0,-1 0 0,1-1-1,-1 1 1,1 0 0,-1-1 0,1 1 0,0-1 0,-1 1 0,3-1 0,46 7 2252,-34-6-2334,62 6 728,0-4 1,0-3-1,0-4 1,153-27 0,-219 29-829,1-2-176,1 2 1,-1 0-1,1 1 0,26 0 1,-39 2 93,1-1 0,-1 0 1,1 1-1,-1-1 0,1 1 1,-1 0-1,1-1 0,-1 1 0,1 0 1,-1 0-1,0 0 0,1 0 1,-1 0-1,0 0 0,0 0 1,0 0-1,0 1 0,1 1 0,3 3-332,14 11-980</inkml:trace>
</inkml:ink>
</file>

<file path=ppt/ink/ink3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59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7 896,'0'0'59,"0"-1"1,0 1-1,0 0 0,0-1 1,0 1-1,1 0 0,-1-1 1,0 1-1,0 0 1,1-1-1,-1 1 0,0 0 1,0 0-1,1 0 0,-1-1 1,0 1-1,0 0 0,1 0 1,-1 0-1,0-1 0,1 1 1,-1 0-1,0 0 1,1 0-1,-1 0 0,1 0 1,-1 0-1,0 0 0,1 0 1,-1 0-1,0 0 0,1 0 1,-1 0-1,0 0 0,1 0 1,-1 0-1,0 0 0,1 0 1,-1 1-1,0-1 1,1 0-1,-1 0 0,0 0 1,1 0-1,-1 1 0,0-1 1,0 0-1,1 0 0,-1 1 1,0-1-1,0 0 0,1 1 1,-1-1-1,0 1 1,21 18 2563,-14-2-2331,-1 1 0,0-1 1,-1 1-1,-1 0 1,0 1-1,0 19 0,5 18 1032,16 148 724,-24-201-2057,-1-1 1,1 0-1,-1 0 0,1 0 0,0 0 0,0 1 0,0-1 1,0 0-1,0-1 0,0 1 0,0 0 0,4 3 0,-5-4-59,1-1 0,0 1-1,0-1 1,0 1 0,-1-1-1,1 1 1,0-1 0,0 0-1,0 0 1,0 1 0,0-1-1,0 0 1,0 0 0,0 0-1,0 0 1,-1 0 0,1 0-1,0 0 1,0 0 0,0 0-1,2-1 1,0-1-138,1 0 0,-1 0 0,1 0 0,-1 0 0,0 0 0,0-1 1,0 0-1,0 0 0,-1 1 0,1-2 0,-1 1 0,0 0 0,3-5 0,20-40-1223</inkml:trace>
</inkml:ink>
</file>

<file path=ppt/ink/ink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8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 1664,'0'-28'5540,"0"23"-2562,0 19-2152,18 647 2758,-19-607-3488,3 0 0,2 0 0,3-1 0,2 0 0,2 0 0,2-1 0,22 53 0,-33-101-85,0 1 0,0-1 0,0 0 0,1 0 0,0 0 1,-1 0-1,2 0 0,-1-1 0,0 1 0,1-1 0,-1 0 1,1 0-1,0 0 0,0-1 0,0 1 0,0-1 1,1 0-1,-1 0 0,0 0 0,1-1 0,0 0 0,-1 0 1,1 0-1,0 0 0,7 0 0,-1-1 19,0-1 0,0 0 0,0-1-1,0 0 1,-1-1 0,1 0 0,-1 0 0,1-1 0,-1 0-1,13-8 1,-1 1-18,1 1 0,1 1 0,-1 2 0,1 0-1,1 1 1,-1 2 0,1 0 0,38 0 0,-60 5-124,0-1 1,-1 1-1,1-1 0,0 1 1,0 0-1,0 0 1,0 1-1,-1-1 0,1 0 1,0 1-1,-1-1 1,5 5-1,-6-5-288,1 1 0,0-1-1,0 0 1,0 1 0,0-1-1,0 0 1,0 0 0,0 0-1,1 0 1,-1-1 0,0 1 0,0-1-1,1 1 1,-1-1 0,0 0-1,4 0 1,4-2-1541</inkml:trace>
</inkml:ink>
</file>

<file path=ppt/ink/ink3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3:59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1 7296,'-54'0'3584,"95"11"-5888,-31-11 7680,9 4-8832,22 1 128</inkml:trace>
</inkml:ink>
</file>

<file path=ppt/ink/ink3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0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1 397 2560,'0'1'51,"0"-1"-1,0 0 1,0 0-1,1 0 1,-1 0-1,0 0 1,0 0 0,0 0-1,1 1 1,-1-1-1,0 0 1,0 0 0,0 0-1,1 0 1,-1 0-1,0 0 1,0 0 0,0 0-1,1 0 1,-1 0-1,0 0 1,0 0 0,1 0-1,-1 0 1,0-1-1,0 1 1,0 0 0,1 0-1,-1 0 1,0 0-1,0 0 1,0 0 0,0 0-1,1-1 1,-1 1-1,0 0 1,0 0 0,0 0-1,0 0 1,0-1-1,0 1 1,1 0 0,-1 0-1,0 0 1,0-1-1,0 1 1,0 0 0,0 0-1,0 0 1,0-1-1,0 1 1,0 0 0,0 0-1,0 0 1,0-1-1,0 1 1,0 0-1,0 0 1,0-1 0,0 1-1,0 0 1,0 0-1,0 0 1,-1-1 0,1 1-1,0 0 1,8 16 1679,-1 27-1146,1 1 1,2-1 0,1-1-1,3 0 1,26 55-1,-33-83-475,0-2-1,1 1 1,1-1 0,0 0-1,1-1 1,0 0-1,1 0 1,17 13-1,-19-18-61,0 0 1,1-1-1,0 0 0,0 0 0,1-1 1,-1 0-1,1-1 0,0 0 0,-1-1 1,1 0-1,1-1 0,17 0 0,-12-1 16,0-1 0,-1-1 0,1-1 0,0 0 0,-1-1 0,0 0 0,0-2 0,0 0 0,-1 0 1,0-2-1,0 0 0,0 0 0,-1-2 0,-1 0 0,0 0 0,17-17 0,-20 16-30,0-1 1,-1 1-1,-1-1 0,0-1 1,0 0-1,-1 0 1,-1 0-1,0-1 1,-1 0-1,0 0 0,-1-1 1,-1 1-1,0-1 1,-1 1-1,-1-1 1,0 0-1,-1 0 0,-3-29 1,-3 17-32,0 0 0,-1 1 0,-2 0 0,0 1 1,-2 0-1,-1 0 0,-1 1 0,-1 0 0,-1 2 0,-1-1 0,-34-35 0,38 44-32,-1 1-1,-1 0 1,0 1-1,-1 1 1,0 0-1,-1 1 1,0 0-1,0 1 1,-1 1-1,0 1 1,-1 1-1,1 0 0,-1 1 1,0 1-1,-1 0 1,1 2-1,-1 0 1,-22 1-1,40 1 26,0 0 0,1-1 0,-1 1 0,0 0 0,1 0 0,-1 0 0,0 0 0,0 0 0,1 0 0,-1 0 0,0 0 0,1 0 0,-1 0 1,0 1-1,0-1 0,1 0 0,-1 0 0,0 1 0,1-1 0,-1 0 0,1 1 0,-1-1 0,0 1 0,1-1 0,-1 1 0,1-1 0,-1 1 0,1-1 0,-1 1 0,1-1 0,0 1 0,-1 0 0,1-1 0,0 1 0,-1-1 0,1 1 0,0 0 0,0 0 0,1 1 3,-1-1 0,2 0 0,-1 0-1,0 0 1,0 0 0,0 0 0,0 0 0,1 0 0,-1 0 0,0 0 0,1-1-1,-1 1 1,1-1 0,-1 1 0,1-1 0,-1 1 0,1-1 0,2 0 0,394 57 807,-288-45-458,-73-12-388,-32 0-309,0-1-1,0 1 1,1 0-1,-1 0 1,0 1 0,0 0-1,0 0 1,0 0 0,1 0-1,-1 1 1,8 3-1,-1 3-1419,-9-6-22</inkml:trace>
</inkml:ink>
</file>

<file path=ppt/ink/ink3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1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92 465 2432,'-1'-1'70,"-1"-1"-1,1 1 1,-1-1 0,1 1 0,0-1-1,-1 1 1,1-1 0,0 0 0,0 0-1,0 0 1,0 1 0,1-1 0,-1 0-1,0 0 1,1 0 0,0 0 0,-1 0 0,1 0-1,0 0 1,0-1 0,0 1 0,0 0-1,0 0 1,0 0 0,2-4 0,-1-16 1657,1 39-1071,0-1 0,0 0 0,2 0 0,0 0 0,0 0-1,2 0 1,13 26 0,-15-33-526,1 0-1,0 0 1,0 0-1,1 0 1,0-1-1,1 0 0,0 0 1,0-1-1,1 0 1,0 0-1,0 0 1,0-1-1,1-1 1,17 9-1,-13-10-34,0-1-1,0-1 0,0 0 0,0-1 0,0 0 1,1-1-1,-1-1 0,0 0 0,0-1 1,0 0-1,0-1 0,0 0 0,0-1 1,-1 0-1,1-2 0,-1 1 0,0-1 1,20-15-1,-8 5 18,-1-1 0,-1-1 0,0-1 1,-1-1-1,-2 0 0,0-2 0,29-43 0,-42 54-94,0 0 1,-1 0-1,-1 0 0,0-1 1,0 1-1,-1-1 0,-1 0 0,0 0 1,0 0-1,-1-1 0,-1 1 1,0 0-1,-1 0 0,0 0 0,0 0 1,-2 0-1,0 0 0,0 0 1,-1 0-1,0 1 0,-1 0 0,0 0 1,-1 0-1,0 0 0,-1 1 1,0 0-1,0 1 0,-1-1 0,-1 2 1,1-1-1,-1 1 0,-1 0 1,0 1-1,-11-7 0,10 8-31,-1 0-1,0 1 0,0 0 1,-1 1-1,1 0 1,-1 1-1,0 0 1,-22-1-1,3 3-59,-1 1 0,-41 5 0,50-2 31,1 1 0,0 1 0,0 1 0,0 2 0,0 0 0,-38 20 0,52-24 23,1 1-1,-1 0 1,1 1 0,-1-1-1,2 2 1,-1-1 0,1 1-1,0 0 1,0 1 0,1 0-1,0 0 1,0 0 0,1 1-1,0-1 1,0 1 0,1 0-1,1 1 1,-5 15 0,7-21 10,0 1 1,1 0 0,0-1 0,0 1 0,0-1 0,1 1 0,-1-1 0,1 1 0,0-1 0,0 1 0,1-1 0,-1 0 0,1 0 0,0 1 0,0-1 0,4 5 0,-1-3-1,0 0 0,0-1 0,0 1 1,1-1-1,0 0 0,0-1 1,0 1-1,1-1 0,7 3 0,5 2 5,0-2-1,1 0 1,0-1-1,0-1 1,1 0-1,22 0 1,-11-4 3,1-1 1,-1-2 0,0-2 0,1 0 0,-2-2 0,36-12 0,49-8 22,197-37 341,-312 63-357,-1 0 0,0 0 0,1 0 0,-1 0 0,0 0 0,1 0 0,-1 0 0,0 0 0,1 0 0,-1 0 0,0 0 0,0 1 0,1-1 0,-1 0 0,0 0 0,1 0 0,-1 0 0,0 1 0,1-1 0,-1 0 0,0 0 0,0 0 0,0 1 0,1-1 0,-1 0 0,0 0 0,0 1 0,0-1 0,1 0 0,-1 1 0,0-1 0,0 0 0,0 1 0,0-1 0,0 0 0,0 1 0,0-1 0,0 0 0,0 0 0,0 1 0,0-1 0,0 0 0,0 1 0,0-1 0,0 0 0,0 1 0,0-1 0,0 0 0,0 1 0,0-1 0,-1 0 0,1 1 0,0-1 0,0 0 0,0 0 0,-1 1 0,1-1 0,0 0 0,0 0 0,0 1 0,-1-1 0,1 0 0,0 0 0,-1 1 0,-22 35 208,1-2-29,19-27-138,-1 1 1,1-1-1,0 1 0,1 0 1,0-1-1,0 1 0,1 0 1,0 0-1,0 0 0,1 0 0,0 0 1,0 1-1,1-1 0,0 0 1,0 0-1,1 0 0,0-1 1,1 1-1,-1 0 0,2-1 1,-1 0-1,1 1 0,0-1 1,0-1-1,1 1 0,0-1 1,0 1-1,0-1 0,1-1 1,0 1-1,7 4 0,-2-2-179,0 1-1,1-2 1,0 0-1,0 0 1,1-2-1,0 1 0,0-1 1,0-1-1,1 0 1,-1-1-1,24 2 1,-15-3-918,0-2 0,0 0 1,0-1-1,0-1 0,0-1 1,30-9-1,-13-6-1275</inkml:trace>
</inkml:ink>
</file>

<file path=ppt/ink/ink3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2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21 105 1280,'-1'-5'93,"1"1"0,-1 0 0,1-1-1,0 1 1,0 0 0,1-1 0,-1 1 0,1 0 0,0-1 0,0 1-1,0 0 1,1 0 0,-1 0 0,1 0 0,0 0 0,0 0 0,1 1-1,2-5 1,8-14 1044,-13 22-1085,0 1 1,0-1-1,1 0 0,-1 0 0,0 0 0,0 0 0,0 1 0,0-1 1,0 0-1,0 0 0,0 0 0,0 0 0,0 0 0,0 0 0,0 1 1,0-1-1,0 0 0,0 0 0,1 0 0,-1 0 0,0 0 1,0 0-1,0 0 0,0 1 0,0-1 0,1 0 0,-1 0 0,0 0 1,0 0-1,0 0 0,0 0 0,0 0 0,1 0 0,-1 0 0,0 0 1,0 0-1,0 0 0,0 0 0,0 0 0,1 0 0,-1 0 1,0 0-1,0 0 0,0 0 0,0 0 0,1 0 0,-1 0 0,0 0 1,0 0-1,0-1 0,-1 34 1626,-8 42 277,-20 154 51,9 1-1,20 427 0,4-598-1875,3 0-1,25 102 1,-26-139-88,1 1 0,1-1 0,1-1 1,1 1-1,1-1 0,1-1 0,0 0 0,2-1 1,30 34-1,-40-49-57,1-1 0,0 1 0,-1-1 0,1 0 0,0-1 0,1 1 0,-1-1 0,0 0 1,1 0-1,-1-1 0,1 1 0,-1-1 0,1 0 0,0-1 0,-1 1 0,1-1 0,0-1 0,0 1 0,-1-1 0,1 0 1,0 0-1,-1 0 0,1-1 0,-1 0 0,0 0 0,6-3 0,13-7-1159,0-1 0,-1 0 1,0-2-1,22-19 0,-9 5-1023</inkml:trace>
</inkml:ink>
</file>

<file path=ppt/ink/ink3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2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 2944,'13'-13'1408,"48"-8"128,-37 17 1408,6 4-2688,-3 0 128,1 10 384,14 1 0,7-1-896,6 1 0,0 2 640,0-5 128,-4 1-256,-1-5 128,-5-4-1024,-5-4 0,-10 1-1024,6 3 0</inkml:trace>
</inkml:ink>
</file>

<file path=ppt/ink/ink3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2.7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12 4992,'-34'-11'2432,"40"56"-2816,-2-28 3712,2 0-3200,-1 4 128,-1 4 0,2-1 0,3 7-384,6 1 128,0-11 128,6 5 0,4-14-768,0 5 128,5-13-896,4-4 128</inkml:trace>
</inkml:ink>
</file>

<file path=ppt/ink/ink3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3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 7936,'-76'21'3968,"72"20"-6656,8-31 7808,11 1-8704,10 2 128</inkml:trace>
</inkml:ink>
</file>

<file path=ppt/ink/ink3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3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14 339 2304,'1'-15'1224,"0"16"720,-9 29 648,6-22-2456,1-1 0,-1 1 0,1-1 1,0 1-1,1-1 0,0 1 0,0 0 0,1-1 1,-1 1-1,2-1 0,-1 1 0,4 7 0,-2-2 154,1-1-1,0 0 1,1 0-1,0 0 1,1 0-1,8 12 1,-5-16-195,-1-1-1,1 0 1,0 0-1,1-1 1,-1 0-1,1 0 1,1-1-1,-1-1 1,1 1 0,0-2-1,14 4 1,6 3 93,-8-3-89,0-1 0,0-2 0,1 0 0,0-1 0,-1-2 0,1 0 1,0-2-1,0 0 0,0-2 0,-1 0 0,1-2 0,40-13 0,-40 10-33,0-1-1,0-2 0,-1 0 0,-1-1 0,0-1 0,-1-1 0,0-2 0,-1 0 0,0 0 0,-2-2 0,27-32 0,-39 43-43,0-1 0,-1-1 0,0 1 0,0-1 0,-1 0 0,0 0 1,0-1-1,-1 1 0,0-1 0,-1 1 0,0-1 0,-1 0 0,0 0 0,0 0 0,-1 0 0,0 0 0,-1 0 1,0 0-1,-1 1 0,0-1 0,0 0 0,-1 1 0,0-1 0,-1 1 0,0 0 0,-1 0 0,-7-11 1,0 5-18,-1 1 0,0 1 0,-1 1 0,0 0 0,-1 0 1,0 1-1,-1 1 0,0 1 0,-1 0 0,0 2 1,0-1-1,-1 2 0,0 0 0,0 2 0,-27-5 1,13 4-44,0 2 0,-1 1 1,1 1-1,-1 2 0,0 2 1,1 0-1,0 2 0,-34 11 1,46-10 2,1 0 0,1 2 0,-1 1 0,1 0 0,1 1 0,0 1 0,0 0 0,-21 20 0,32-26-11,0 1-1,0 0 1,0 0-1,1 0 1,0 1-1,0-1 1,1 1-1,0 0 1,0 1 0,1-1-1,-1 1 1,2-1-1,-1 1 1,1 0-1,0 0 1,1 0-1,0 1 1,0-1-1,1 0 1,0 0 0,0 0-1,1 1 1,2 12-1,-1-15-94,1 1-1,-1 0 0,1-1 0,1 1 1,-1-1-1,1 0 0,0 0 0,0 0 1,1 0-1,0-1 0,0 0 1,0 0-1,8 5 0,0 0-276,1-1 0,1-1 0,0 0 0,26 9 0,51 13-1374</inkml:trace>
</inkml:ink>
</file>

<file path=ppt/ink/ink3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4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50 2304,'0'-3'211,"-1"1"0,0-1-1,1 1 1,0-1 0,0 1 0,-1-1 0,2 0-1,-1 1 1,0-1 0,0 1 0,1-1 0,-1 0 0,1 1-1,0-1 1,0 1 0,2-4 0,-2 4 130,-1 25 1131,15 197 843,-1-29-918,-10 71 41,15 292 644,-15-503-1883,13 55 0,-14-92-145,0-1 0,1 0 0,0 0 0,1 0 0,1 0 0,0-1 0,1 0 0,0 0 0,11 13 1,-14-21-48,-1 0 1,1-1-1,0 1 1,1-1-1,-1 0 1,0 0-1,1 0 1,0 0-1,0-1 1,0 0-1,0 0 1,0 0-1,0-1 1,0 1-1,1-1 1,5 0 0,-10-1-54,0 0 1,-1 0 0,1-1 0,0 1-1,0 0 1,0 0 0,0-1 0,0 1-1,-1-1 1,1 1 0,0-1 0,0 1-1,-1-1 1,1 1 0,0-1 0,0 0-1,-1 1 1,1-1 0,-1 0 0,1 0 0,-1 1-1,1-1 1,-1 0 0,1 0 0,-1 0-1,0 0 1,0 1 0,1-1 0,-1 0-1,0 0 1,0 0 0,0-1 0,2-39-2244,-2 21 289,3 0-26,-2 2-22</inkml:trace>
</inkml:ink>
</file>

<file path=ppt/ink/ink3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4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33 365 3456,'1'1'100,"-1"0"0,1 0 0,0-1 0,-1 1 0,1 0 0,0 0-1,-1 0 1,1 1 0,-1-1 0,1 0 0,-1 0 0,0 0 0,1 0 0,-1 0 0,0 1 0,0-1 0,0 0 0,0 0 0,0 0 0,0 2 0,3 20 3134,-1-16-3079,0 1 1,1-1-1,0 0 0,1 0 1,0 0-1,0 0 0,0-1 0,1 1 1,0-1-1,0 0 0,0-1 1,1 1-1,0-1 0,0 0 1,0 0-1,1-1 0,-1 0 1,1 0-1,0-1 0,1 1 0,-1-1 1,0-1-1,1 0 0,11 2 1,1 0-12,0-2 0,1 0 0,-1-1 0,0-1 0,1-1 0,-1-1 0,0 0 0,0-2 0,0 0 0,0-2 0,-1 0 0,1-1 0,-2-1 0,1 0 0,-1-2 0,0 0 0,-1-1 0,-1-1 0,1 0 0,-2-1 0,0-1 0,0-1 0,19-25 0,-31 35-137,0 0 0,0 0 1,0 0-1,-1-1 0,0 1 1,0-1-1,0 0 0,-1 0 1,0 1-1,0-1 0,0 0 1,-1 0-1,0 0 0,0 0 1,-2-11-1,-1 6 3,1 0-1,-1 1 1,-1 0 0,0 0-1,-1 0 1,0 0 0,0 1 0,-10-13-1,4 7-6,0 2 0,-1-1-1,0 2 1,-1 0 0,-1 0 0,0 1-1,0 1 1,-1 0 0,-1 1-1,-32-14 1,30 18-42,-2 0-1,1 1 1,0 1-1,-1 1 0,0 0 1,1 2-1,-1 0 1,0 1-1,-36 8 1,43-7 9,0 1 0,1 1 0,-1 0 0,1 0 0,0 1 0,0 1 0,1 0 0,-1 1 0,1 0 0,1 0 0,-1 1 0,1 1 0,1 0 0,0 0 0,-12 15 1,18-20 19,0 0 0,0 0 1,0 1-1,1-1 1,0 1-1,0-1 1,0 1-1,1-1 1,-1 1-1,1 0 0,0 0 1,0 0-1,1 0 1,0 0-1,0-1 1,0 1-1,0 0 1,1 0-1,-1 0 0,1 0 1,1 0-1,-1-1 1,1 1-1,-1 0 1,1-1-1,1 1 1,-1-1-1,1 0 0,-1 0 1,1 0-1,5 5 1,-1-2-12,0-1 0,1 1 0,0-1 0,1-1 0,-1 0 1,1 0-1,0-1 0,0 1 0,1-2 0,-1 0 0,1 0 0,-1-1 1,1 0-1,16 1 0,34-2-367,0-4 1,0-2-1,0-2 1,-1-3-1,60-19 1,-92 18 19,-10 6 141,-16 6 257,-1-1-1,0 1 1,1 0 0,-1 0 0,0 0 0,0-1-1,0 1 1,0 0 0,1 0 0,-1 0-1,0 0 1,-1-1 0,1 1 0,0 0-1,0 0 1,0 0 0,0 0 0,-1-1-1,1 1 1,0 0 0,-1 0 0,1-1-1,0 1 1,-1 1 0,-1 3 97,1 1 0,0 0 0,1-1 0,-1 1-1,1 0 1,0 0 0,0-1 0,1 1 0,0 0 0,0 0 0,0-1 0,1 1 0,0-1-1,0 1 1,0-1 0,1 0 0,0 0 0,0 0 0,0 0 0,0-1 0,1 1 0,5 5-1,2 1 112,0 0 0,0-1 0,1 0 0,1-1 0,-1 0-1,1-1 1,19 8 0,-22-11-206,1-1-1,1 0 0,-1 0 1,0-2-1,1 1 1,0-1-1,-1-1 1,1 0-1,12-1 1,2-2-1332,0-2 0,0 0 0,25-9 0,-18-1-1068,-32 13 2239,0 0 0,0 0-1,-1 0 1,1 0 0,0-1 0,-1 1 0,1 0 0,-1 0-1,0 0 1,1 0 0,-1-1 0,0 1 0,0 0-1,0 0 1,0-1 0,0 1 0,0-2 0</inkml:trace>
</inkml:ink>
</file>

<file path=ppt/ink/ink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8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 2304,'1'-2'319,"1"0"-1,0 0 1,0-1-1,0 1 1,0 0 0,0 1-1,0-1 1,0 0-1,1 1 1,-1-1-1,1 1 1,-1 0 0,1-1-1,0 1 1,-1 1-1,6-2 1,54-8 468,-33 7-206,20-3-160,0 2 0,1 2 1,58 6-1,-104-4-514,-1 1 0,1-1 0,0 1 0,-1-1 0,1 1-1,-1 0 1,1 0 0,-1 1 0,1-1 0,-1 1 0,0 0 0,0 0 0,0 0 0,0 0 0,0 0 0,0 1 0,-1-1-1,1 1 1,-1-1 0,1 1 0,1 4 0,6 15-1208</inkml:trace>
</inkml:ink>
</file>

<file path=ppt/ink/ink3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4:06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1244 2304,'13'6'1046,"1"-2"-1,0 0 1,0 0 0,0-2-1,1 1 1,25-1 0,-23-2-673,-1-2 0,0 1 0,0-2 0,0 0 0,21-8 1,0-4-21,0-1 1,0-3 0,-2 0 0,38-29 0,-13 8 0,-2-3 0,-2-2 0,80-82 0,-111 99-274,-1-2 0,-2 0-1,0-1 1,-3-1-1,0-1 1,-2 0 0,-1-2-1,18-62 1,-28 76-50,-1-1 1,-1 0-1,-1 0 0,0-1 1,-2 1-1,-1 0 0,-1-1 1,0 1-1,-7-30 0,4 37-27,0 0-1,-1 1 1,0 0-1,-1 0 1,-1 0-1,0 1 1,-1 0 0,0 0-1,-1 1 1,0 0-1,-1 0 1,0 1-1,-1 0 1,-24-17-1,21 19-26,-1 0 0,0 2-1,0-1 1,-1 2 0,0 0 0,0 1 0,-1 0-1,1 2 1,-1 0 0,0 1 0,0 0-1,0 1 1,0 1 0,0 1 0,0 0-1,-29 7 1,24-3-11,0 1-1,1 0 0,0 2 1,0 0-1,1 1 1,0 1-1,1 1 0,0 1 1,1 1-1,0 0 1,1 1-1,-20 22 1,17-14 36,1 1 0,2 1 0,0 1 0,1 1 0,2 0 0,1 1 0,1 0 1,1 1-1,1 1 0,2-1 0,1 1 0,1 1 0,1-1 0,2 1 0,1 0 1,1 0-1,2 0 0,9 59 0,-1-43 103,3 0 1,2-1 0,2 0-1,1-1 1,3-1-1,1-1 1,2-1 0,2-1-1,46 56 1,-46-66-22,1-1 1,2-1-1,1-2 1,1-1-1,1-1 1,1-2-1,1-1 1,1-1-1,0-2 1,2-1-1,70 22 1,-84-34-28,0 0 0,0-1 0,0-1 0,0-1 1,0-1-1,1-1 0,-1-1 0,0-1 0,1-1 0,-1-1 0,-1-1 1,1 0-1,-1-2 0,26-12 0,-15 3 7,0-1 0,-1-2 0,-2-2-1,0 0 1,-1-2 0,-1-1 0,-1-1 0,23-30 0,-6 2-118,-3-2 0,-2-2-1,-2-2 1,-3-1 0,-3-1 0,-3-1 0,-2-2 0,-3-1 0,-3 0 0,-3-2 0,13-108-1,-27 148-29,0-1 0,-1 0 0,-2 1 0,-1-1 0,-1 1 0,-1-1 0,-2 1 0,-9-28 0,12 45 39,-1 1 0,0 0 0,-1 0 0,0 1 0,0-1 0,-1 1 0,0 0 0,0 0 0,-1 1 0,-15-14 0,15 17 21,0-1 1,0 1-1,-1 1 1,1-1-1,-1 1 1,0 0-1,0 1 1,0 0-1,0 0 1,0 1-1,0 0 1,0 0-1,-1 1 1,1 0-1,-9 1 0,4 0-2,1 1 0,-1 1-1,1 0 1,0 1 0,0 0-1,0 0 1,1 1 0,0 1-1,0 0 1,0 1 0,0 0-1,1 0 1,-11 12 0,-1 2-21,2 1 1,0 1 0,2 1 0,-19 32 0,23-33 31,1 0 0,1 1 0,1 1 0,1 0 0,2 1 0,0-1 0,-4 32-1,3 7 18,0 112-1,10-136 61,1 0 1,2 0 0,1 0-1,3 0 1,1-1 0,2-1-1,1 1 1,29 58 0,-30-73 34,2-1 0,1 0 0,0 0 0,2-2 0,0 0-1,2-1 1,0-1 0,1 0 0,1-1 0,1-2 0,0 0 0,1-1 0,47 24 0,-43-27 47,0-2-1,1 0 1,1-2-1,49 9 1,-63-16-94,0 0 0,0-1 0,0 0 0,0-1 0,0 0 0,0-1 0,-1-1 0,1 0 1,-1-1-1,1-1 0,19-9 0,-20 8-26,-1-1 0,0 0 0,0-1 0,-1-1 0,0 1-1,0-2 1,9-10 0,-17 16-21,1 1-1,-1-1 0,-1 0 0,1 0 1,-1 0-1,1 0 0,-1-1 0,0 1 0,-1-1 1,1 1-1,-1-1 0,0 0 0,0 1 1,0-1-1,-1 0 0,1 0 0,-1 0 1,0 1-1,-1-1 0,1 0 0,-1 0 1,0 1-1,-3-10 0,4 14-4,0 0 1,0-1-1,0 1 0,0 0 1,0 0-1,0-1 0,0 1 0,0 0 1,-1-1-1,1 1 0,0 0 1,0-1-1,0 1 0,0 0 0,-1 0 1,1-1-1,0 1 0,0 0 1,-1 0-1,1 0 0,0-1 0,0 1 1,-1 0-1,1 0 0,0 0 1,0 0-1,-1-1 0,1 1 1,0 0-1,-1 0 0,1 0 0,0 0 1,-1 0-1,1 0 0,0 0 1,-1 0-1,1 0 0,0 0 0,-1 0 1,1 0-1,0 0 0,-1 0 1,1 0-1,0 1 0,0-1 0,-1 0 1,1 0-1,0 0 0,-1 0 1,1 1-1,0-1 0,0 0 1,-1 0-1,1 0 0,0 1 0,0-1 1,0 0-1,-1 0 0,1 1 1,0-1-1,0 0 0,0 1 0,0-1 1,-9 24-102,9-17 71,1 0 1,0 0 0,0 0 0,1 0-1,0 0 1,0-1 0,1 1-1,0 0 1,0-1 0,5 9-1,47 58 69,-47-65 6,0 0 0,0 0 1,1-1-1,0 0 0,0 0 0,1-1 1,-1 0-1,1-1 0,1 0 1,-1-1-1,1 0 0,16 4 0,9-1 194,1-1 0,53 1 0,-56-5-107,-2 1-14,1-2 0,0-2 0,-1 0 0,37-8 0,-57 7-85,0-1 0,0 0 0,-1-1 0,1 0 0,-1-1 0,0 0 0,0-1 0,-1 0 0,0-1 0,0 0-1,0 0 1,-1-1 0,0-1 0,9-10 0,-13 11-34,0 0 0,0-1 0,-1 1 0,-1-1 0,1 0 0,-1 0 0,-1 0 0,0-1 0,0 1 0,-1 0 0,0-1 0,0 1 0,-1-1 0,-1 1 0,1-1 0,-2 1 0,1-1 0,-1 1 0,-1 0 0,-3-11 0,2 8-33,0-1 0,-1 1 0,-1 0 0,0 1 0,0-1 0,-1 1 0,-1 0 0,0 1 0,0 0 0,-1 0 0,0 1 0,-1 0 0,0 0-1,-15-9 1,11 11-32,0 0 0,-1 2 0,0-1 0,0 2 0,-1 0 0,1 1-1,-1 0 1,1 1 0,-1 1 0,0 1 0,0 0 0,0 1 0,0 0-1,1 1 1,-1 1 0,1 1 0,0 0 0,0 1 0,0 1 0,-26 14-1,29-14 16,0 1-1,0 0 1,1 1-1,0 0 1,1 1-1,0 0 1,0 1-1,1 0 0,1 0 1,-1 1-1,1 0 1,1 0-1,0 1 1,1 0-1,0 1 0,1-1 1,1 1-1,-1 0 1,2 0-1,0 0 1,1 1-1,0-1 1,1 1-1,0 21 0,2-29 42,0 0-1,1 0 1,0 0-1,-1-1 1,2 1-1,-1-1 1,1 1-1,-1-1 1,2 0-1,-1 0 1,0 0-1,1-1 1,0 1-1,0-1 1,0 0-1,1 0 1,0 0-1,-1 0 1,1-1-1,0 0 1,1 0-1,-1 0 0,0-1 1,9 3-1,1 0 12,0 0-1,0-1 0,0 0 1,1-1-1,0-1 0,0-1 0,-1 0 1,18-1-1,9-6 35,0-3-1,0-1 1,-1-1 0,0-3-1,51-25 1,-7 5 119,-82 33-143,0 0-1,0-1 1,0 1-1,0 0 1,0 1-1,1-1 1,-1 1 0,0-1-1,0 1 1,1 0-1,-1 0 1,0 0-1,0 1 1,4 0 0,-5 0 39,1 1 0,-1-1 0,0 1 0,0-1 0,0 1 0,0 0 0,0 0 0,0 0 0,0 0 0,-1 0 0,1 0 0,-1 0 0,0 1 0,1-1 0,-1 0 0,0 1 0,1 4 0,10 21 374,1 0 0,1 0 0,1-1 0,2-1 0,1-1 0,0 0 0,2-1 0,1-2 0,1 0 0,1-1 0,0-1 0,2-1 0,0-1 0,49 25 0,-67-39-721,1-1 0,0 1 0,0-2 0,0 1 0,1-1 0,-1-1 0,1 1 0,-1-1 0,1-1 0,-1 0 0,1 0 0,-1 0 0,1-1 0,-1 0 0,16-5 0,14-18-2538</inkml:trace>
</inkml:ink>
</file>

<file path=ppt/ink/ink3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27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2176,'0'-1'77,"0"0"0,1 1 1,-1-1-1,1 0 0,-1 1 0,1-1 0,0 0 1,-1 1-1,1-1 0,0 0 0,-1 1 0,1-1 0,0 1 1,0-1-1,-1 1 0,1 0 0,0-1 0,0 1 1,0 0-1,0 0 0,-1-1 0,1 1 0,2 0 1,7-3 1567,-8 3-770,19 2 2176,-18 1-3048,0-1 0,0 1 0,-1 0 0,1-1 0,-1 1 0,0 0 0,0 1 0,0-1 0,0 0 1,-1 0-1,1 1 0,1 6 0,14 50 776,-17-56-681,36 262 2559,-25-150-2135,21 182 412,41 302-354,-61-531-999,-3 0-1,-1 139 1,-7-206 332,-1-1 0,0 0 0,0 0 0,0 0 0,0 0 1,0 0-1,0 0 0,0 0 0,0 0 0,-1 0 0,1 0 1,0 0-1,0 0 0,-1 0 0,1 0 0,-1 0 0,1 0 1,-1 0-1,1 0 0,-1 0 0,0 0 0,1-1 0,-1 1 0,0 0 1,0 0-1,0-1 0,0 1 0,1-1 0,-1 1 0,0-1 1,0 1-1,0-1 0,0 1 0,0-1 0,0 0 0,0 1 1,-2-1-1,0-1-188,1 1 0,0-1 0,-1 0 0,1 0 0,0 0 0,0 0 0,0 0 0,0 0 0,0-1 0,0 1 1,0-1-1,0 0 0,0 1 0,-1-3 0,-12-13-1517</inkml:trace>
</inkml:ink>
</file>

<file path=ppt/ink/ink3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27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1 313 896,'0'-12'329,"2"0"0,-1 0 0,2 0-1,0 1 1,0-1 0,1 1 0,0 0 0,1 0 0,0 0 0,1 0 0,0 1 0,0 0-1,1 0 1,1 1 0,0 0 0,0 0 0,0 1 0,1 0 0,1 1 0,-1-1-1,1 2 1,0 0 0,14-7 0,6 0 31,0 0 1,1 3-1,0 0 0,1 2 0,0 1 1,0 2-1,1 1 0,63 1 1,-56 3 84,0 2 0,0 2 0,59 14 0,-86-15-376,0 1 0,0 1 0,-1 0 0,1 0 0,-1 2 0,0-1 0,-1 1 0,0 1 0,0 0 0,0 1 0,-1 0 0,-1 0 0,1 1 1,9 13-1,-15-17-46,0 1 1,0-1 0,0 1 0,-1-1 0,0 1 0,-1 0 0,1 0-1,-1 1 1,0-1 0,-1 0 0,0 1 0,0-1 0,-1 1 0,0-1 0,0 1-1,0-1 1,-1 1 0,0-1 0,-1 0 0,0 1 0,0-1 0,-5 10 0,1-4 42,-1 0 0,-1-1 1,0 0-1,0 0 1,-1-1-1,-1 0 1,0 0-1,-1-1 1,1-1-1,-21 14 1,7-6 95,-1-1 1,-1-2 0,-34 15 0,46-24-91,0 0 0,0-1 1,-1 0-1,1-1 0,-1-1 0,0 0 0,0-1 1,-18-1-1,3-2 119,-1-1 1,-55-13 0,76 13-258,0 0 1,1 0-1,-1-1 0,1-1 1,0 1-1,0-1 1,0-1-1,1 0 1,0 0-1,0-1 1,0 1-1,-8-12 0,7 2-949,15 8-1280,-4 8 2018,0 0 0,0 0 0,1 0 0,-1 0 0,0 0 0,0 0 0,0 0 0,0 1 0,1-1 0,-1 1 0,0 0 0,3 1 0,20 13-1899</inkml:trace>
</inkml:ink>
</file>

<file path=ppt/ink/ink3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28.1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1 235 3712,'0'0'87,"0"-1"1,1 1-1,-1 0 1,1-1 0,-1 1-1,1 0 1,-1 0-1,0-1 1,1 1-1,-1 0 1,1 0-1,-1 0 1,1-1-1,-1 1 1,1 0-1,-1 0 1,1 0-1,-1 0 1,1 0 0,-1 0-1,1 0 1,0 0-1,-1 0 1,1 0-1,-1 0 1,1 1-1,-1-1 1,1 0-1,-1 0 1,0 0-1,1 1 1,-1-1-1,1 0 1,-1 1-1,1-1 1,-1 0 0,0 1-1,1-1 1,-1 0-1,1 2 1,24 15 2616,38 49-1381,-44-48-1171,0 1 0,-1 1 0,0 1 0,-2 0 0,-1 1 0,-1 0 0,19 39 0,13 76 637,-46-136-771,1 0 0,-1 1 0,1-1 0,-1 0 1,1 1-1,-1-1 0,0 0 0,0 1 0,0-1 0,0 1 0,0-1 1,0 0-1,0 1 0,0-1 0,-1 0 0,0 3 0,1-3-12,-1-1-1,1 0 0,-1 0 1,1 1-1,-1-1 1,1 0-1,-1 0 0,1 0 1,-1 0-1,1 1 1,-1-1-1,1 0 0,-1 0 1,0 0-1,1 0 0,-1 0 1,1 0-1,-1-1 1,1 1-1,-1 0 0,1 0 1,-1 0-1,1 0 1,-1-1-1,1 1 0,-1 0 1,0-1-1,-45-32 105,39 27-82,-9-9-3,0-1 0,1 0 0,1-1-1,0-1 1,2-1 0,0 1 0,-17-37 0,16 26-10,1 0 1,1-1 0,2-1 0,-11-60 0,18 78 3,1 0 1,0 0-1,1 0 1,1-1 0,0 1-1,0 0 1,6-19-1,-5 26 2,-1 0 0,2 1 0,-1-1 0,1 1 0,-1-1 0,2 1 0,-1 0 0,0 0 0,1 0-1,0 1 1,0-1 0,1 1 0,-1 0 0,1 0 0,0 0 0,0 1 0,9-5 0,5-1 112,0 1 1,1 1 0,-1 1-1,2 1 1,-1 1-1,37-4 1,-18 7-147,0 1 0,63 9 0,-95-9-627,0 1 0,0 1 0,0-1 0,0 1 0,0 0 0,-1 1 0,1-1 0,9 6 0,-11 1-1301</inkml:trace>
</inkml:ink>
</file>

<file path=ppt/ink/ink3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28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19 332 3840,'8'4'274,"-1"0"176,-1 0 1,1-1 0,-1 0 0,1 0 0,0-1 0,0 0 0,0 0 0,0 0 0,1-1-1,-1 0 1,0 0 0,1-1 0,-1 0 0,1 0 0,10-3 0,-2 0-227,-1-1 0,0-1 0,-1 0-1,1-1 1,-1-1 0,0 0 0,-1-1 0,1 0 0,-2-1 0,21-18 0,-25 20-118,-1-1 0,0 1 0,0-2 0,0 1 0,-1-1 0,-1 0 1,1 0-1,-1 0 0,-1-1 0,0 0 0,0 0 0,-1 0 0,-1 0 0,1 0 0,-1-1 0,0-19 0,-2 26-82,0 0 0,0 0 0,0 0 0,-1 0 0,0 0 0,0 0 0,0 0 0,0 1-1,-1-1 1,1 0 0,-1 1 0,0-1 0,0 1 0,0-1 0,0 1 0,-1 0 0,0 0 0,1 0 0,-1 1-1,0-1 1,0 0 0,0 1 0,-1 0 0,1 0 0,-1 0 0,1 0 0,-1 1 0,1-1 0,-1 1 0,0 0 0,0 0-1,0 0 1,0 0 0,0 1 0,0 0 0,-4 0 0,-3-1 64,0 1 0,0 1 0,-1 0 0,1 0 0,0 1 0,0 1 0,0 0 0,0 0 0,0 1 0,1 0 0,-16 10 0,13-5 29,0 0 0,1 1-1,0 1 1,0 0 0,1 1-1,1 0 1,0 1 0,1 0-1,0 0 1,1 1 0,1 0-1,0 0 1,1 1 0,0 0-1,1 0 1,1 1 0,1-1-1,-3 23 1,4-26-17,2 1-1,-1 0 1,2 0 0,0-1-1,0 1 1,1 0-1,1-1 1,0 1 0,0-1-1,1 0 1,1 0 0,0 0-1,1-1 1,0 0 0,1 0-1,0 0 1,0-1-1,2 0 1,-1 0 0,1-1-1,0 0 1,1-1 0,14 10-1,-7-7-53,1-2 0,-1 0 0,2-1 0,-1 0 0,1-2 0,0 0 1,1-2-1,-1 0 0,1-1 0,0-1 0,31 0 0,-33-2-883,0-2 0,0 0 0,0-1 0,0 0 0,0-2 0,-1 0 0,30-13 0,-11-2-2107</inkml:trace>
</inkml:ink>
</file>

<file path=ppt/ink/ink3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29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459 208 1280,'2'-38'2341,"-1"23"-1796,0 0 0,-1 0 0,0 0-1,-1 1 1,-4-21 0,4 32-446,0 0 0,0 0-1,0 0 1,-1 0 0,1 0 0,-1 0 0,1 0 0,-1 0 0,0 0-1,0 0 1,0 1 0,-1-1 0,1 1 0,-1 0 0,1 0 0,-1 0 0,0 0-1,0 0 1,1 0 0,-1 1 0,0-1 0,-1 1 0,1 0 0,0 0-1,0 0 1,-1 1 0,1-1 0,0 1 0,-5-1 0,-12 1 382,1 1 1,-1 1-1,-36 8 1,35-5-232,6-2-75,1 2 1,0 0-1,0 1 1,0 0-1,1 1 1,0 0 0,0 2-1,1-1 1,0 1-1,1 1 1,0 0-1,0 1 1,1 0-1,-17 23 1,22-26-73,0 0 1,0 1-1,0 0 1,1-1-1,1 1 1,0 1-1,0-1 0,0 0 1,1 1-1,-1 14 1,3-17-45,0 0 0,1 0 0,-1 0 0,1 0 0,1-1-1,-1 1 1,1 0 0,1-1 0,-1 1 0,1-1 0,0 0 0,0 0 0,1 0 0,0 0 0,8 10 0,-2-6 8,0 0 0,1 0 0,-1-1 0,2-1 0,-1 0-1,1 0 1,1-1 0,-1-1 0,18 7 0,-9-6 60,0 0 0,1-2 0,-1-1 0,1-1 0,30 2 0,7-6-986,0-3 0,-1-1 0,89-22 0,-140 26 637,17-4-1162,0 0 1,31-13-1,-13 0-920</inkml:trace>
</inkml:ink>
</file>

<file path=ppt/ink/ink3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29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108 397 3712,'7'3'474,"1"0"0,0 0 0,0-1 1,-1 0-1,14 0 0,-17-1-162,25-4 3417,5-17-3024,-19 11 45,5-4-545,0 0 0,0-1-1,-2-1 1,1 0 0,-2-2 0,0 0 0,-2-1-1,1 0 1,14-26 0,-27 39-179,-1 1 0,0 0-1,0-1 1,-1 1 0,1-1 0,-1 0 0,0 1 0,-1-1-1,1 0 1,-1 0 0,0 0 0,0 0 0,0 1 0,-1-1-1,1 0 1,-1 0 0,0 1 0,-1-1 0,1 0-1,-1 1 1,0-1 0,0 1 0,-1 0 0,1 0 0,-4-5-1,2 4 2,0-1 0,-1 1 0,0-1 0,0 1 0,0 0 0,-1 1 0,0 0 0,0 0 0,0 0 0,0 0 0,0 1 1,-1 0-1,0 0 0,1 1 0,-1 0 0,-10-2 0,3 2 41,-1 1 1,1 1 0,0 0-1,0 1 1,0 0 0,-1 2-1,1-1 1,1 2 0,-1-1-1,0 2 1,1 0 0,0 1-1,-17 9 1,22-10 4,0 1 1,0 0 0,0 0-1,0 0 1,1 1-1,0 1 1,1-1-1,-1 1 1,1 0-1,1 0 1,0 1-1,0 0 1,0-1-1,1 2 1,1-1-1,0 0 1,0 1-1,0 0 1,-1 19-1,4-20 12,0 1-1,0-1 1,1 1-1,1-1 1,0 0-1,0 1 1,0-1-1,1 0 1,1 0-1,0-1 1,0 1-1,0-1 1,1 1-1,0-1 1,1-1-1,0 1 1,0-1-1,11 9 1,-3-3 61,1 0 1,0-1-1,1-1 0,0 0 1,1-2-1,0 1 0,1-2 1,27 9-1,-17-8-385,1-2 0,-1-1 0,1-1-1,40 1 1,-54-6-265,-1 0-1,1 0 0,-1-2 0,1 1 0,-1-2 1,1 0-1,-1-1 0,0 0 0,-1-1 0,1-1 1,16-9-1,18-24-2076</inkml:trace>
</inkml:ink>
</file>

<file path=ppt/ink/ink3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0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93 358 2304,'-5'-6'2956,"4"21"384,4 24-1914,6-12-459,0-1 0,24 44 1,-28-61-853,0-1 1,1 0-1,0 0 1,1 0-1,0-1 1,0 0-1,0-1 1,1 1 0,0-1-1,0-1 1,13 8-1,-1-5 19,-1 0 0,1-1 0,0-1 0,1-1 0,-1-1 0,1-1 0,0 0 0,0-2 0,0-1 0,0 0 0,0-1-1,-1-1 1,1-2 0,0 0 0,26-8 0,-33 8-68,-1-1-1,1 0 0,-1-1 1,0 0-1,-1-1 0,1-1 1,-1 0-1,-1 0 1,0-1-1,0-1 0,0 0 1,-1 0-1,-1-1 0,0 0 1,0-1-1,-1 0 1,-1 0-1,0-1 0,-1 0 1,0 0-1,-1 0 0,0-1 1,3-18-1,-6 22-37,-1 0 0,0 0 0,0 0-1,-1 0 1,-1 0 0,0 0 0,0 0-1,-1 0 1,0 0 0,0 0 0,-1 1 0,-1-1-1,0 1 1,-7-13 0,2 8-3,0 1 0,-1 0-1,-1 0 1,0 1 0,0 0 0,-1 1 0,-1 1-1,-18-13 1,6 8-37,0 1 1,-1 1-1,0 1 0,-1 1 1,0 2-1,-1 0 0,-45-7 1,48 12-48,0 1 1,-1 0 0,1 2-1,-1 1 1,1 2 0,-1 0-1,1 1 1,-47 13-1,62-13-1,1 0 0,0 1 0,0 0 0,0 0 0,0 1-1,1 0 1,0 1 0,0 0 0,0 0 0,1 1 0,0 0-1,0 0 1,1 0 0,0 1 0,-8 12 0,11-13-72,0 0-1,0 1 1,1-1 0,0 0 0,0 1 0,1-1 0,0 1 0,0 0 0,1-1-1,0 1 1,0 0 0,0 0 0,1-1 0,1 1 0,-1-1 0,1 1 0,1-1-1,-1 1 1,8 12 0,0-3-429,0 0 0,2-1 0,0-1 0,1 0 0,0-1 0,2 0 0,-1-1 0,1 0 0,26 15 0,21 19-1487</inkml:trace>
</inkml:ink>
</file>

<file path=ppt/ink/ink3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1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13 768,'0'0'31,"0"-1"0,0 1-1,-1-1 1,1 1 0,0-1 0,0 1-1,0-1 1,0 1 0,0 0 0,1-1 0,-1 1-1,0-1 1,0 1 0,0-1 0,0 1 0,0 0-1,0-1 1,1 1 0,-1-1 0,0 1-1,0 0 1,1-1 0,-1 1 0,0 0 0,1-1-1,-1 1 1,0 0 0,1-1 0,-1 1 0,0 0-1,2-1 1,10 9 2493,-9-6-2331,-1 1 0,0-1 0,0 1 0,0 0-1,-1 0 1,1 0 0,-1 0 0,1 0 0,-1 0 0,0 1 0,1 3 0,1 263 4242,-5-142-3537,1 11-109,32 762 2582,-23-809-3165,24 155 142,-31-243-414,0 0 0,-1 0-1,1 0 1,0 0-1,1-1 1,-1 1-1,1 0 1,0-1-1,-1 0 1,2 1-1,-1-1 1,0 0-1,1 0 1,-1 0-1,5 3 1,-6-5-157,1 0 1,0-1-1,0 1 1,0-1-1,0 1 0,0-1 1,0 0-1,0 0 1,0 0-1,1 0 1,-1 0-1,0-1 0,0 1 1,0-1-1,0 1 1,0-1-1,-1 1 0,1-1 1,0 0-1,0 0 1,0 0-1,-1 0 1,1-1-1,0 1 0,-1 0 1,1-1-1,1-1 1,10-7-1805,-11-3 86</inkml:trace>
</inkml:ink>
</file>

<file path=ppt/ink/ink3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1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1 297 3840,'4'3'324,"1"-1"-1,-1 1 1,1-1 0,-1 0 0,1-1-1,0 1 1,0-1 0,-1 0 0,1 0-1,0-1 1,0 1 0,0-1 0,0 0-1,0 0 1,0-1 0,0 0 0,6-1 0,90-21 2536,-98 23-2887,9-5 102,-1 0 0,0 0 1,0-1-1,0 0 0,-1-1 0,0 0 0,0-1 1,0 0-1,-1-1 0,-1 0 0,11-14 0,-13 17 19,-2-1-1,1 0 0,-1-1 0,0 1 0,0-1 0,-1 1 1,0-1-1,2-10 0,-4 14-79,-1-1 0,1 1 0,-1-1-1,0 1 1,0-1 0,0 1 0,0-1 0,-1 1 0,0-1-1,0 1 1,0-1 0,-1 1 0,1 0 0,-1-1 0,-3-5 0,2 7 6,0 0 1,0 0 0,0 0 0,0 0 0,0 0-1,-1 1 1,1-1 0,-1 1 0,0 0 0,0 0 0,1 1-1,-1-1 1,0 1 0,-1 0 0,1 0 0,0 0 0,0 0-1,0 1 1,0-1 0,-1 1 0,-6 1 0,-1-1 44,0 2 1,0-1-1,0 1 1,0 1 0,0 0-1,-15 6 1,16-3 6,1 0 0,0 0 1,0 1-1,1 0 0,0 1 1,0 0-1,1 0 0,0 1 0,1 0 1,-1 0-1,2 1 0,-1 0 1,1 0-1,1 1 0,-8 20 1,10-22-8,0-1 1,0 0-1,1 0 1,0 1 0,0 0-1,1-1 1,0 1 0,1 0-1,0-1 1,0 1 0,1 0-1,0 0 1,1-1 0,0 1-1,0-1 1,1 0 0,0 1-1,0-1 1,1 0-1,0-1 1,0 1 0,7 8-1,0-3 18,2-1 0,0 0 0,0-1 0,1 0-1,0-1 1,1-1 0,0 0 0,1-1-1,0 0 1,0-2 0,0 0 0,1 0-1,21 3 1,-16-5-712,-1-1 0,0-1 0,1-1 0,-1-1 0,1 0 0,0-2 0,-1-1 1,0 0-1,0-2 0,30-10 0,6-8-1803</inkml:trace>
</inkml:ink>
</file>

<file path=ppt/ink/ink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8.8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79 2688,'-1'-2'147,"0"-1"-1,0 1 1,0-1 0,1 1 0,-1 0 0,1-1-1,0 1 1,-1-1 0,1 0 0,0 1-1,1-1 1,-1 1 0,0-1 0,1 1-1,-1 0 1,1-1 0,0 1 0,0-1 0,0 1-1,0 0 1,0 0 0,0 0 0,1-1-1,2-1 1,-1 2 31,0 0 1,0 0-1,1 0 0,-1 0 0,1 1 0,0 0 0,-1-1 1,1 1-1,0 1 0,-1-1 0,1 0 0,0 1 1,0 0-1,0 0 0,0 0 0,4 1 0,215 7 788,-126-7-2934,-70-2 752,-3-4-64</inkml:trace>
</inkml:ink>
</file>

<file path=ppt/ink/ink3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2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0 190 3200,'0'1'332,"1"1"1,-1-1-1,0 0 1,1 1-1,-1-1 0,0 0 1,1 1-1,0-1 1,-1 0-1,1 0 1,0 0-1,0 0 0,-1 0 1,1 0-1,0 0 1,0 0-1,0 0 1,2 1-1,9 14 349,1 7-9,-1 0 0,-1 2 0,12 38 0,-16-40-45,1 0 0,2 0 0,0-1 1,25 39-1,-21-38 73,-14-23-677,1 1 0,-1 0 0,1 0 0,-1-1 1,0 1-1,1 0 0,-1 0 0,0 0 0,0 0 1,0-1-1,0 1 0,0 0 0,0 0 0,0 0 1,0 0-1,0 0 0,0 0 0,0-1 1,0 1-1,0 0 0,-1 0 0,1 0 0,0 0 1,-1 0-1,0-1-6,0-1 1,0 1 0,0-1-1,0 1 1,0-1 0,1 0-1,-1 1 1,0-1 0,0 0-1,1 0 1,-1 1 0,1-1-1,-1 0 1,1 0 0,-1 0-1,1 0 1,-1 0 0,1 0-1,0 0 1,-1 0 0,1-1-1,-11-23 43,6 3-72,0 1 0,2-1-1,0 0 1,1 0 0,1 0 0,3-33 0,0 41 3,1 0 0,0 1 0,0 0 0,2 0 0,-1 0 0,2 0 0,0 0 0,0 1 1,1 0-1,0 1 0,15-18 0,-9 15 56,-1 0 0,2 1 0,0 0 0,0 1 0,1 0 0,1 2 1,0 0-1,0 0 0,1 2 0,0 0 0,1 1 0,0 0 0,0 2 0,0 0 0,1 1 1,-1 1-1,1 1 0,0 0 0,0 1 0,0 2 0,-1 0 0,1 0 0,23 6 0,-32-5 4,-1 0 0,0 1 0,0 0 0,0 0 0,-1 1 0,1 0 0,-1 1-1,0 0 1,0 0 0,0 0 0,-1 1 0,0 0 0,0 1 0,-1 0 0,1 0-1,-1 0 1,-1 1 0,1-1 0,-2 1 0,1 1 0,3 9 0,-1 0-10,-1 1 1,0 0 0,-2 0-1,-1 1 1,0-1 0,-1 1-1,-1-1 1,-1 1 0,-3 23-1,2-22-197,-10 73 774,10-85-1041,-1 0 0,0 0 0,0 0 0,-1 0 0,-1-1 0,1 1 0,-9 12 0,14-35-4417,-9-38 336,-1 16 2051</inkml:trace>
</inkml:ink>
</file>

<file path=ppt/ink/ink3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2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45 4352,'-2'-6'356,"-5"-21"647,7 27-992,0 0 0,-1-1-1,1 1 1,0 0-1,0-1 1,0 1-1,0 0 1,0-1 0,0 1-1,0 0 1,0 0-1,-1-1 1,1 1-1,0 0 1,0-1 0,1 1-1,-1 0 1,0-1-1,0 1 1,0 0-1,0-1 1,0 1 0,0 0-1,0-1 1,0 1-1,0 0 1,1 0-1,-1-1 1,0 1 0,0 0-1,0 0 1,1-1-1,-1 1 1,0 0-1,0 0 1,1 0 0,-1-1-1,0 1 1,0 0-1,1 0 1,-1 0-1,0 0 1,1 0 0,-1 0-1,0-1 1,1 1-1,-1 0 1,0 0 0,0 0-1,1 0 1,-1 0-1,1 0 1,0 1 196,0-1 0,1 1 0,-1 0 0,0 0 1,0-1-1,0 1 0,0 0 0,1 0 0,-1 0 0,0 0 0,-1 0 1,1 0-1,0 0 0,0 1 0,0-1 0,-1 0 0,1 0 0,-1 1 1,1-1-1,-1 0 0,1 1 0,-1-1 0,0 0 0,1 3 0,2 39 1362,-3-29-828,34 777 5722,-24-646-5830,7 0 0,55 226 0,-70-362-670,0 0 0,1 0-1,1-1 1,-1 1 0,1-1 0,1 1 0,-1-1-1,8 9 1,-11-16-52,1 1 0,-1-1 0,1 0 0,-1 1 0,1-1 0,-1 0 0,1 0 0,0 0 0,-1 0 0,1 0 0,0-1 0,0 1 0,0 0 0,0-1 0,0 1 0,-1-1 0,5 0 0,-3 0-126,0 0 0,-1-1 0,1 0 0,0 0 0,0 0 0,-1 0 0,1 0 1,0 0-1,-1-1 0,1 1 0,-1-1 0,0 0 0,0 0 0,1 0 0,2-3 0,2-2-504,-1 0-1,0 0 1,0-1-1,0 0 1,-1 0-1,0 0 1,-1-1-1,1 1 1,-2-1-1,4-9 1,2-21-1969</inkml:trace>
</inkml:ink>
</file>

<file path=ppt/ink/ink3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2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 4736,'40'-11'2304,"15"-3"-2304,-25 14 4736,16 0-4352,12-3 0,3 3-128,0 0 128,-6 0-768,-6 0 128,6-10-768,-13 10 128</inkml:trace>
</inkml:ink>
</file>

<file path=ppt/ink/ink3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3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0 320 3968,'26'-1'2399,"-1"-1"0,36-7 0,99-34 628,-118 31-2627,-34 9-316,1 1 1,-1-1-1,0-1 1,0 1-1,0-2 1,-1 1-1,0-1 1,1 0-1,-2 0 1,1-1-1,0 0 1,-1 0-1,0 0 1,-1-1-1,0 0 1,0 0-1,0 0 1,-1-1-1,0 0 1,0 0-1,-1 0 1,0 0-1,0 0 1,-1-1-1,2-9 1,-4 15-60,-1 0 0,1 0 0,-1 0 0,1 0 1,-1 0-1,0 0 0,0 1 0,0-1 0,0 0 0,-1 1 1,1-1-1,-1 0 0,0 1 0,0 0 0,1-1 0,-1 1 1,-1 0-1,1 0 0,0 0 0,0 0 0,-1 1 0,1-1 1,-1 0-1,0 1 0,1 0 0,-6-2 0,-3-2 93,-1 1 0,0 1 0,0 0 0,0 0 0,-16-1-1,18 4-9,-1 0-1,1 1 0,-1 0 0,1 1 0,0 0 0,-1 0 1,1 1-1,0 1 0,1 0 0,-1 0 0,1 1 0,-1 0 0,1 0 1,1 1-1,-1 0 0,1 1 0,0 0 0,1 0 0,-1 1 0,2 0 1,-1 0-1,1 1 0,0-1 0,-6 14 0,6-13 22,1 1-1,0 1 0,0-1 1,1 0-1,1 1 1,-1 0-1,2 0 0,0 0 1,0 0-1,1 1 0,0-1 1,1 0-1,0 1 1,1-1-1,0 0 0,1 0 1,0 0-1,1 0 0,0 0 1,1 0-1,0-1 1,0 1-1,7 9 0,3-1-48,0-1-1,1-1 1,1 0 0,1-1-1,1 0 1,0-2-1,0 0 1,2-1-1,0-1 1,0-1-1,1 0 1,23 7 0,-17-8-660,0-1 0,1-2 0,51 7 1,-54-11-547,0-2 1,0-1-1,-1-1 1,37-5-1,6-10-1945</inkml:trace>
</inkml:ink>
</file>

<file path=ppt/ink/ink3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4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40 2816,'-3'-11'1561,"3"10"-1427,-1 0 1,1 0-1,0 0 0,-1 0 0,1 0 1,0 1-1,-1-1 0,1 0 1,-1 0-1,1 0 0,-1 1 0,0-1 1,1 0-1,-1 1 0,0-1 0,0 0 1,1 1-1,-1-1 0,0 1 0,0-1 1,0 1-1,0 0 0,0-1 0,0 1 1,1 0-1,-1-1 0,0 1 1,0 0-1,-2 0 0,-8-3 103,0 1 0,0 0 0,0 0 0,0 1 0,0 1 0,0 0 0,-1 0 0,1 1-1,0 1 1,0 0 0,-13 4 0,3-1 180,0 2 0,0 0 0,1 1 0,-35 21 0,43-22-238,1 1 1,1 0-1,-1 1 0,2 0 1,-1 0-1,1 1 1,0 1-1,1-1 0,1 1 1,-1 1-1,2-1 0,-10 22 1,14-27-135,0 1-1,0-1 1,0 1 0,1-1 0,0 1 0,0 0-1,1-1 1,0 1 0,0 0 0,0 0-1,1-1 1,0 1 0,0 0 0,1-1 0,0 1-1,0-1 1,0 0 0,1 0 0,0 0 0,0 0-1,1 0 1,0 0 0,0-1 0,0 0 0,0 0-1,9 8 1,11 6 62,0 0-1,2-2 1,0-1 0,1 0-1,0-3 1,1 0 0,0-1-1,1-2 1,1-1 0,0-2-1,0 0 1,0-2 0,1-2-1,-1 0 1,1-2 0,0-2-1,49-6 1,-67 5-60,1 0 1,-1-2-1,0 1 0,0-2 1,0 0-1,18-9 0,-27 12-27,0-1 0,-1 1 0,1-1 0,0 1 0,-1-1 0,1 0 0,-1 0 0,0-1-1,0 1 1,0 0 0,-1-1 0,1 0 0,-1 0 0,0 0 0,0 0 0,0 0 0,0 0 0,-1 0 0,0-1 0,0 1 0,0-1-1,0-7 1,0 11-20,-1 1 0,0 0 0,0 0 0,1-1 0,-1 1 0,0 0 0,0 0 0,1 0 0,-1-1 0,0 1 0,1 0 0,-1 0 0,0 0 0,1 0 0,-1 0 0,0 0 0,1-1 0,-1 1 0,0 0 0,1 0 0,-1 0 0,0 0 0,1 0 0,-1 0 0,0 0 0,1 1 0,-1-1 0,1 0 0,-1 0 0,0 0 0,1 0 0,-1 0 0,0 0 0,0 1 0,1-1 0,-1 0 0,0 0 0,1 1 0,-1-1 0,0 0 0,0 0 0,1 1 0,-1-1 0,0 0 0,0 0 0,0 1 0,23 15 0,-18-12 0,19 12 66,1-1-1,1-2 0,0 0 0,1-1 1,0-2-1,48 12 0,-52-17 30,-1-1 0,1-1 1,0-1-1,-1 0 0,1-2 0,0-1 0,0-1 0,0-1 0,24-6 0,-43 8-76,1 0-1,-1 0 0,0 0 0,1-1 0,-1 0 1,0 0-1,0 0 0,0 0 0,0 0 0,-1-1 1,1 0-1,0 0 0,-1 0 0,0 0 0,0 0 0,0-1 1,0 1-1,-1-1 0,1 0 0,-1 0 0,0 0 1,0 0-1,0 0 0,-1 0 0,1 0 0,-1-1 1,0 1-1,0-1 0,-1 1 0,1-1 0,-1 1 1,0-1-1,-1-6 0,-3-3-19,0 0 0,-1 0 0,0 1-1,-1-1 1,-1 1 0,0 1 0,-1-1 0,0 1 0,-1 0-1,-1 1 1,1 0 0,-2 1 0,1 0 0,-2 0 0,1 1 0,-1 1-1,0 0 1,-1 0 0,0 2 0,0-1 0,-17-4 0,8 2-25,0 2 0,-1 1 0,1 0 0,-1 2 0,0 1 0,-1 0 0,1 2 0,0 1 0,-1 0 0,1 2 0,0 1 0,-36 8 0,48-7-11,0 0 0,0 0-1,0 1 1,1 0-1,-1 1 1,1 0 0,1 1-1,-1 0 1,1 0-1,0 1 1,1 1 0,0-1-1,-11 16 1,16-20-80,0 1 1,0-1-1,1 1 0,0 0 1,0 0-1,0 0 0,1 0 1,0 0-1,0 0 0,0 0 1,0 1-1,1-1 0,0 0 1,0 0-1,1 1 0,-1-1 1,1 0-1,0 0 0,0 0 1,1 0-1,-1 0 0,1 0 1,0 0-1,1 0 0,-1-1 1,1 1-1,0-1 0,0 0 1,0 0-1,1 0 0,0 0 1,7 6-1,5 3-519,1-2 0,0 1 0,0-2 0,1 0 0,1-2 0,-1 0-1,2-1 1,-1 0 0,1-2 0,24 4 0,51-1-1817</inkml:trace>
</inkml:ink>
</file>

<file path=ppt/ink/ink3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4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25 3968,'0'0'49,"-1"0"-1,1 0 1,-1 0 0,1 0 0,0 0-1,-1 0 1,1 0 0,-1 0-1,1 0 1,-1 0 0,1 1 0,0-1-1,-1 0 1,1 0 0,-1 0 0,1 0-1,0 1 1,-1-1 0,1 0 0,-1 0-1,1 1 1,0-1 0,-1 0 0,1 1-1,0-1 1,0 0 0,-1 1-1,1-1 1,0 1 0,0-1 0,0 0-1,-1 1 1,1-1 0,0 1 0,0-1-1,0 0 1,0 1 0,0-1 0,0 1-1,0-1 1,0 1 0,0-1-1,0 1 1,0 0 0,8 35 2257,28 47 511,-31-73-2816,25 52 834,-8-19 103,-2 1-1,22 69 1,-39-84-346,-3-29-578,0 1 0,0-1 0,0 0 0,0 1 0,0-1 0,0 0 1,0 0-1,0 1 0,0-1 0,-1 0 0,1 1 0,0-1 0,0 0 0,0 0 1,0 1-1,-1-1 0,1 0 0,0 0 0,0 1 0,-1-1 0,1 0 1,0 0-1,0 0 0,-1 1 0,1-1 0,0 0 0,0 0 0,-1 0 1,1 0-1,0 0 0,-1 0 0,1 0 0,0 0 0,-1 1 0,1-1 1,0 0-1,-1-1 0,-1 0 12,0 0 1,-1 0-1,1 0 1,0-1-1,1 1 1,-1-1-1,0 0 0,0 0 1,1 1-1,-1-1 1,1 0-1,-1 0 1,1-1-1,0 1 1,0 0-1,-1-3 1,-2-6-15,0 1 1,1-1 0,0 0-1,1 0 1,1 0 0,0 0 0,0 0-1,1-1 1,0 1 0,1 0-1,4-22 1,1 6-51,1 0 0,2 0 0,17-40 0,-22 59 45,0 0 1,0 0 0,1 0 0,-1 1 0,2-1 0,-1 1-1,1 1 1,0-1 0,0 1 0,1 0 0,0 0 0,0 1-1,1 0 1,-1 0 0,13-6 0,-7 7 46,0 0-1,-1 1 1,2 0-1,-1 1 1,0 0 0,0 1-1,0 1 1,1 0-1,21 3 1,-20-1 53,-1 0 0,0 1 0,-1 0 0,1 1 0,0 1 1,-1 0-1,23 13 0,-6 1 162,-2 1 0,28 25 0,103 79 413,-159-124-820,1 0-1,0 1 0,-1-1 0,1 1 0,-1-1 0,1 1 0,-1-1 0,1 1 0,-1-1 0,0 1 1,1-1-1,-1 1 0,0 0 0,1-1 0,-1 1 0,0 0 0,0-1 0,1 1 0,-1 0 0,0-1 1,0 1-1,0 0 0,0-1 0,0 1 0,0 0 0,0-1 0,0 1 0,0 0 0,0-1 0,-1 1 1,1 0-1,0-1 0,0 1 0,-1 0 0,1-1 0,0 1 0,-1-1 0,1 1 0,0 0 0,-1-1 1,1 1-1,-1-1 0,1 1 0,-2 0 0,-7-11-2250,-17 7-43</inkml:trace>
</inkml:ink>
</file>

<file path=ppt/ink/ink3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5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383 95 2560,'-9'-21'2945,"8"19"-2741,1 0 0,-1 0 0,0-1 0,0 1 0,0 0 1,0 0-1,0 0 0,0 0 0,-1 0 0,1 1 0,-1-1 0,1 0 0,-3-2 0,-5-1-24,-1-1-1,1 1 0,-1 0 0,0 1 0,0 0 1,-1 1-1,1 0 0,-1 1 0,1 0 0,-1 0 1,-17 0-1,8 2 113,1 0 0,-1 1 1,0 0-1,0 2 0,-29 8 0,41-9-172,1 0 0,1 1 0,-1 0 0,0 0 0,1 1 0,-8 5 0,13-9-99,0 1-1,0 0 1,0-1 0,0 1 0,1 0-1,-1 0 1,0-1 0,0 1-1,1 0 1,-1 0 0,0 0 0,1 0-1,-1 0 1,1 0 0,-1 0 0,1 0-1,0 0 1,-1 0 0,1 0-1,0 1 1,0-1 0,0 0 0,0 0-1,0 0 1,0 0 0,0 0 0,0 0-1,0 1 1,0-1 0,1 0 0,-1 0-1,0 0 1,1 0 0,-1 0-1,1 0 1,-1 0 0,1 0 0,0 0-1,-1 0 1,1 0 0,0-1 0,0 1-1,0 0 1,-1 0 0,1-1-1,0 1 1,2 0 0,10 9 75,1-1 0,1-1 0,0 0 0,0-1 0,0-1 0,18 5 0,42 18 128,107 45 278,23 10 20,-198-81-469,0 1 0,-1 0 0,0 0 1,1 1-1,-1-1 0,-1 1 0,1 1 0,-1-1 1,5 7-1,-9-10-25,1 0 0,-1 0 0,0 0 0,0 0 0,0 0 0,0 0 0,0 0 0,-1 1 1,1-1-1,-1 0 0,1 0 0,-1 1 0,0-1 0,0 0 0,0 1 0,0-1 0,0 0 0,-1 1 0,1-1 0,-1 0 0,1 1 1,-1-1-1,0 0 0,0 0 0,0 0 0,0 0 0,0 0 0,-1 0 0,1 0 0,0 0 0,-1 0 0,0-1 0,1 1 0,-4 2 0,-6 4 66,1 0-1,-1-1 0,0-1 1,-1 1-1,0-2 0,0 0 1,0 0-1,0-1 0,-1-1 1,1 0-1,-1-1 0,0 0 1,0-1-1,0 0 0,-18-2 1,2 0-45,0-2 1,0-1 0,0-1 0,0-2 0,-47-17-1,74 23-82,0 1-1,-1-1 0,1 0 1,0 0-1,0 0 0,0-1 1,0 1-1,0 0 1,0-1-1,0 1 0,0-1 1,-3-3-1,5 4-19,0 1 0,0-1 1,0 1-1,-1-1 0,1 1 0,0-1 1,0 1-1,0-1 0,0 0 0,0 1 1,0-1-1,0 1 0,0-1 0,1 1 1,-1-1-1,0 1 0,0-1 0,0 1 1,0-1-1,1 1 0,-1-1 0,0 1 1,1-1-1,-1 1 0,0-1 0,1 1 1,-1-1-1,0 1 0,1 0 0,-1-1 1,1 1-1,0-1 0,4-2-395,0 1 1,0 0-1,0-1 0,0 1 0,0 1 1,0-1-1,1 1 0,-1 0 0,8 0 1,67-6-4140,-31-2 2390</inkml:trace>
</inkml:ink>
</file>

<file path=ppt/ink/ink3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5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1 6144,'-25'21'3072,"35"41"-4864,-5-45 6656,5 4-4992,-1 8 128,6 1 0,6 2 128,9-15-768,5-4 128,-5-5-1024,0-4 128</inkml:trace>
</inkml:ink>
</file>

<file path=ppt/ink/ink3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6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46 9344,'-55'-45'4608,"91"66"-10368,-17-18 9088,2 11-6144,-6-3 128,-9 6-128,-6-4 128</inkml:trace>
</inkml:ink>
</file>

<file path=ppt/ink/ink3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6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18 307 2560,'-1'-1'51,"1"0"1,0 0-1,0 0 1,0 0-1,0 0 1,0 0-1,1 1 1,-1-1-1,0 0 1,0 0-1,0 0 1,1 0-1,-1 1 1,1-1-1,-1 0 1,0 0-1,1 0 0,-1 1 1,1-1-1,0 0 1,-1 1-1,1-1 1,-1 1-1,1-1 1,0 1-1,0-1 1,-1 1-1,1-1 1,1 0-1,-1 1 188,0 0 0,1 1 0,-1-1 0,0 0 0,1 0 0,-1 0 0,0 1 0,1-1 0,-1 1 0,0-1-1,0 1 1,1 0 0,-1-1 0,0 1 0,0 0 0,0 0 0,0 0 0,0-1 0,0 1 0,0 0 0,0 1 0,1 1 0,3 6 238,1 1 1,-1 0 0,6 20 0,-8-23 43,0 1-322,0 0 0,1-1 1,0 1-1,1-1 1,-1 0-1,1-1 0,0 1 1,1-1-1,0 0 1,0 0-1,0 0 0,1-1 1,0 0-1,0-1 1,0 1-1,15 6 0,2-3 45,0 0 0,0-1-1,1-2 1,30 4-1,-30-7-113,0-1 0,0-1 0,0-2 0,0 0 0,0-1 0,-1-2 0,1 0 0,-1-2 0,0-1 0,39-18 0,-54 22-84,0-1 1,0 0-1,-1 0 1,1-1 0,-1 0-1,0-1 1,-1 0-1,0 0 1,0-1-1,0 1 1,-1-2-1,0 1 1,-1 0 0,6-12-1,-8 13-32,-1 0-1,1 0 0,-1 0 1,-1-1-1,0 1 1,0 0-1,0 0 1,-1-1-1,0 1 1,0-1-1,-1 1 1,0 0-1,0 0 1,-1-1-1,0 1 1,0 0-1,0 0 1,-1 0-1,0 1 1,-5-9-1,-2 1-4,-1 0 0,0 1 0,0 0 0,-2 1 0,1 0 0,-1 1 0,-1 0 0,0 1 0,-1 1 0,0 0 0,0 1 0,0 1 0,-1 0 0,-1 1 0,1 1 0,-22-4 0,8 2-40,-1 2 0,1 1 0,0 1-1,-1 2 1,0 1 0,1 2 0,-1 0-1,-44 11 1,63-10-22,1 1-1,-1 0 1,0 1 0,1 0-1,0 1 1,0 0-1,1 1 1,0 0 0,0 0-1,0 1 1,1 1 0,0 0-1,-12 15 1,18-19-24,0-1 0,0 0 0,0 1 0,1 0 0,-1 0 0,1-1 0,0 1 1,1 1-1,-1-1 0,1 0 0,0 0 0,0 0 0,1 1 0,0-1 0,0 0 0,0 1 0,0-1 0,1 0 1,0 1-1,0-1 0,0 0 0,1 0 0,0 0 0,0 0 0,0 0 0,0 0 0,1-1 0,0 1 0,0-1 1,0 0-1,0 1 0,9 6 0,-1-1-248,0-1 1,1 0-1,1 0 1,-1-2-1,2 1 1,-1-1-1,1-1 1,-1-1-1,23 6 1,17 2-1476,64 8 0,-115-20 1733,84 7-1853,-6-11 107</inkml:trace>
</inkml:ink>
</file>

<file path=ppt/ink/ink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29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 2432,'-1'0'153,"0"1"1,0 0-1,0-1 1,0 1-1,0 0 1,0 0-1,0 0 0,0-1 1,1 1-1,-1 0 1,0 0-1,0 0 1,1 0-1,-1 0 1,1 1-1,-1-1 0,1 0 1,-1 0-1,1 0 1,0 0-1,-1 1 1,1-1-1,0 0 1,0 0-1,0 0 0,0 1 1,0-1-1,0 0 1,1 3-1,1 42 2156,5-5-1650,1 0 1,3 0-1,27 71 1,-29-92-423,0-1 1,1 0-1,1-1 1,1 0-1,0-1 1,1 0-1,1-1 1,1-1-1,23 20 1,-32-31-420,1 0 0,0 0 0,0-1 0,0 0 0,0 0 1,0-1-1,1 0 0,-1 0 0,1-1 0,-1 0 0,1 0 0,0 0 0,-1-1 0,1-1 1,0 1-1,-1-1 0,1 0 0,9-4 0,26-12-1631</inkml:trace>
</inkml:ink>
</file>

<file path=ppt/ink/ink3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6.9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3200,'0'-1'54,"0"1"0,0 0 0,0 0 0,1-1 0,-1 1 0,0 0 0,0 0 0,0-1 0,0 1 0,0 0 0,0 0 0,0 0 0,1-1 0,-1 1 0,0 0 0,0 0 1,0 0-1,0-1 0,1 1 0,-1 0 0,0 0 0,0 0 0,1 0 0,-1 0 0,0-1 0,0 1 0,1 0 0,-1 0 0,0 0 0,0 0 0,1 0 0,-1 0 0,0 0 0,0 0 0,1 0 0,-1 0 0,0 0 0,0 0 0,1 0 0,-1 0 0,0 0 0,0 0 0,1 1 1,-1-1-1,0 0 0,0 0 0,1 0 0,-1 0 0,0 0 0,0 1 0,0-1 0,1 0 0,-1 0 0,0 0 0,0 0 0,0 1 0,0-1 0,0 0 0,1 1 0,5 25 3072,-3 44-385,7 642 1589,-10-709-4315,12 448 2203,-5-377-1810,2 1-1,4-1 0,45 142 0,-28-142 134,-19-48-652,-10-25-468,-5-11-510,-1-5-887,1 1 1,1-1-1,-2-25 0,1 9-1171,3 14 694</inkml:trace>
</inkml:ink>
</file>

<file path=ppt/ink/ink3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7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13 194 4992,'6'4'432,"1"-1"-1,0 0 1,1 0-1,-1-1 1,0 0 0,1 0-1,-1-1 1,1 0 0,0 0-1,-1-1 1,1 0 0,0 0-1,11-2 1,3-1-49,1-2-1,-1 0 0,27-10 1,34-22 74,-77 34-355,0-1 0,0 0 0,0 0 0,0 0 0,0-1 0,-1 0 0,0 0 0,0 0 0,-1-1 0,6-8 0,-9 12-95,0 0 0,0 0 0,0 0 0,-1 0 0,1 0 0,-1 0 0,0 0 0,1 0 1,-1 0-1,0 0 0,0 0 0,0 0 0,0 0 0,-1 0 0,1 0 0,0 0 0,-1 0 1,0 0-1,1 0 0,-1 0 0,0 0 0,0 1 0,0-1 0,0 0 0,0 0 0,-1 1 1,1-1-1,0 1 0,-1-1 0,-2-1 0,0 0 23,0-1-1,0 1 1,-1 1-1,1-1 1,-1 0 0,1 1-1,-1 0 1,0 0 0,0 1-1,0-1 1,-6 0 0,0 1 31,0 1 0,0 0 0,0 1 0,0 0 0,1 1 0,-1 0 0,0 1 1,1 0-1,0 0 0,0 1 0,0 0 0,0 1 0,0 1 0,1-1 1,0 1-1,0 1 0,1-1 0,0 2 0,0-1 0,0 1 0,1 0 0,-10 16 1,6-9 76,0 1 0,1 1 0,1 0 0,1 0 0,1 1 0,0 0-1,1 0 1,1 1 0,1 0 0,0-1 0,1 2 0,1 20 0,2-33-82,1 0-1,0 0 0,1-1 1,-1 1-1,1 0 0,1-1 1,-1 1-1,1-1 0,0 0 1,1 0-1,0 0 0,-1-1 1,2 1-1,-1-1 0,1 0 0,0 0 1,0 0-1,0-1 0,0 0 1,1 0-1,0 0 0,0-1 1,0 1-1,12 3 0,-7-2-208,0-1-1,0 0 0,0-1 1,1 0-1,-1-1 1,1 0-1,0-1 0,0 0 1,-1 0-1,1-2 0,0 0 1,0 0-1,21-5 0,-27 4-167,42-18-2315,-46 19 2333,0 0 1,1-1 0,-1 1-1,0-1 1,-1 1-1,1-1 1,0 0-1,0 1 1,-1-1 0,1 0-1,-1 0 1,0 0-1,1 0 1,-1-1-1,0 1 1,0 0 0,0 0-1,0-5 1,0-16-2130</inkml:trace>
</inkml:ink>
</file>

<file path=ppt/ink/ink3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8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4480,'2'-1'102,"-1"0"0,0 0 0,1 0 0,-1 1-1,1-1 1,-1 0 0,1 1 0,-1 0 0,1-1 0,-1 1 0,1 0 0,-1 0 0,1-1 0,0 1 0,-1 0 0,1 1 0,2-1-1,55 9 3427,60 16-1,9 2-2283,-118-26-1281,35 8 686,1-2 1,0-2-1,86-2 0,-127-5-75,-23 0-390,-33 4-68,34 1-80,0 1 1,1 0-1,0 1 0,0 1 0,0 0 0,1 1 0,-24 15 0,30-15-1,0 0 0,0 0 1,1 1-1,0 0 0,1 0 0,0 1 1,0 0-1,1 0 0,0 0 0,0 1 1,1 0-1,-6 18 0,-4 10 78,7-21-44,2-1 0,0 1 1,1 0-1,-6 31 0,11-45-43,0 1 0,-1 0-1,1 0 1,1 0 0,-1 0-1,0 0 1,1 0-1,0-1 1,0 1 0,0 0-1,0 0 1,1-1 0,-1 1-1,1-1 1,0 1 0,0-1-1,0 0 1,1 0 0,-1 0-1,1 0 1,0 0 0,-1 0-1,1-1 1,1 0 0,-1 1-1,7 2 1,8 4 12,0-1-1,1 0 1,0-2-1,1 0 1,-1-1 0,1-2-1,0 0 1,0 0-1,1-2 1,-1-1 0,0 0-1,0-2 1,0 0-1,0-1 1,0-1-1,0-1 1,-1-1 0,0 0-1,0-2 1,22-11-1,-39 18-37,35-24 0,-35 25 0,-1-1 0,0 0 0,0 0 0,0 1 0,0-1 0,0 0 0,0 0 0,0 0 0,-1 0 0,1 0 0,0-1 0,0 1 0,-1 0 0,1 0 0,-1 0 0,1-1 0,-1 1 0,0 0 0,1 0 0,-1-1 0,0 1 0,0 0 0,0-1 0,0 1 0,0 0 0,0-3 0,-4 1 1,1 12 52,3 16 43,2-21-59,0 1 1,0-1-1,0 0 1,1 0 0,-1-1-1,1 1 1,0 0-1,0-1 1,0 0-1,1 0 1,-1 0 0,1 0-1,0 0 1,0-1-1,0 1 1,0-1-1,8 3 1,3 1 300,1 0-1,0-1 1,32 6-1,-19-6 22,1-1-1,-1-2 0,0-1 1,43-4-1,-63 3-308,1-2 0,-1 1-1,1-1 1,-1-1 0,0 1 0,0-2 0,0 1-1,0-1 1,-1-1 0,0 1 0,0-1 0,0-1-1,0 0 1,-1 0 0,0 0 0,0-1-1,11-13 1,-16 16-40,0-1-1,1 1 0,-2-1 1,1 1-1,0-1 0,-1 0 1,0 1-1,0-1 1,0 0-1,-1 0 0,1 0 1,-1 0-1,0 0 1,-1 0-1,1 0 0,-1 1 1,0-1-1,0 0 0,-1 0 1,1 1-1,-1-1 1,0 1-1,0-1 0,-1 1 1,-3-5-1,-6-10-11,-1 1 0,-1 1 1,0 0-1,-22-18 0,20 20-16,-1 1-1,-1 0 1,0 1 0,-1 2-1,-1-1 1,0 2 0,0 1-1,-1 0 1,0 2 0,-35-9 0,17 9-31,-1 2 1,0 1 0,1 1 0,-1 3-1,-43 5 1,70-4 21,1 1 1,-1 0-1,1 1 0,0 1 1,0 0-1,0 0 0,0 1 0,-11 7 1,21-10 19,-1-1 0,1 0 1,-1 1-1,1-1 1,0 1-1,0 0 0,0 0 1,0 0-1,0 0 0,0 0 1,0 1-1,0-1 1,1 0-1,-1 1 0,1-1 1,0 1-1,0 0 0,0-1 1,0 1-1,0 0 1,1 0-1,-1 0 0,1-1 1,0 1-1,0 0 1,0 0-1,0 0 0,0 0 1,0-1-1,1 1 0,0 0 1,-1 0-1,1 0 1,0-1-1,0 1 0,0-1 1,1 1-1,-1-1 0,1 1 1,3 3-1,1 2-36,0-1-1,1 0 1,1 0 0,-1-1-1,1 0 1,0 0-1,0-1 1,0 0 0,17 7-1,83 28-634,-104-39 638,22 7-344,0-2 0,0-1 0,0-1 0,1-1 0,39-1 0,126-20-2646,-133 10 2135,-57 8 890,-1 0-1,0-1 1,1 1-1,-1 0 1,1 0-1,-1 0 1,0 0 0,1 0-1,-1 0 1,1 0-1,-1 0 1,0 1-1,1-1 1,-1 1-1,0-1 1,1 1-1,-1-1 1,0 1 0,0 0-1,0-1 1,1 1-1,-1 0 1,0 0-1,0 0 1,0 0-1,0 0 1,0 0-1,-1 0 1,1 0 0,0 1-1,0-1 1,-1 0-1,1 0 1,-1 1-1,1-1 1,0 2-1,0 5 165,-1 0 0,1 0-1,-1 0 1,-1 0 0,-1 13-1,0 25 735,4-38-732,0 1 1,1 0-1,1-1 1,-1 0-1,1 0 1,1 0-1,-1 0 1,1-1-1,1 0 1,-1 0-1,1 0 1,1 0-1,-1-1 1,1 0-1,8 5 1,-4-3-406,0-1 1,0 0-1,1-1 1,0 0-1,0-1 1,0-1-1,1 1 1,-1-2 0,26 4-1,-22-2-3398,-23 2 434,-32 7-1603,30-11 3502,-11 14-1251</inkml:trace>
</inkml:ink>
</file>

<file path=ppt/ink/ink3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8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7808,'21'17'3840,"58"4"-5760,-54-17 9471,11 0-7551,4-4 0,-4 0-640,-8-8 1,-7 2-1025,0-5 128,-27 2-640,-9 9 128</inkml:trace>
  <inkml:trace contextRef="#ctx0" brushRef="#br0" timeOffset="1">86 279 10496,'70'0'5248,"76"21"-13696,-121-25 11008,-10-4-4992,-25-9 128</inkml:trace>
</inkml:ink>
</file>

<file path=ppt/ink/ink3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0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5248,'0'29'2560,"11"64"-768,-11-57 2560,4 5-4224,5 10 128,3-1 0,3-9 0,9-3-512,1-13 128,5-16-512,1-9 0,-1-17-1152,0-17 0</inkml:trace>
</inkml:ink>
</file>

<file path=ppt/ink/ink3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0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0 6272,'-49'4'3072,"79"26"-4224,-11-26 4992,2 0-5504,-2 5 128,7-1-1408,5-4 0</inkml:trace>
</inkml:ink>
</file>

<file path=ppt/ink/ink3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0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523 978 3584,'23'-8'512,"-1"0"0,-1-2 0,1 0 0,-1-1 0,-1-2 0,0 0 0,-1-1 0,21-19 0,-16 9-305,-1 0-1,-1-2 1,-1-1 0,-1 0 0,-2-1 0,22-44 0,-34 58-155,0-1 0,0 1 0,-2-1 0,0-1 0,0 1 1,-2-1-1,0 1 0,0-1 0,-2 0 0,0 1 0,-1-1 1,0 0-1,-1 1 0,-1-1 0,-9-29 0,3 23 54,-1 1 1,-1 0-1,-1 1 0,-1 0 0,-1 0 0,0 2 0,-1-1 0,-2 2 1,1 0-1,-2 1 0,0 1 0,-1 1 0,0 0 0,-1 2 0,-27-13 1,27 14 18,-1 2 1,-1 0 0,1 1 0,-1 1 0,-1 2 0,1 0 0,-1 1-1,0 1 1,0 1 0,0 1 0,0 2 0,0 0 0,1 1 0,-1 1-1,-36 10 1,46-9-30,0 1 0,0 1 0,1 0 1,-1 1-1,1 0 0,1 1 0,0 0 0,0 1 0,0 0 0,1 1 0,-14 17 0,13-12 34,0 1 0,1 0 1,1 0-1,1 1 0,0 0 0,2 1 0,-10 35 0,10-22 70,1 1 0,1-1 0,2 1 1,1 0-1,2-1 0,1 1 0,2 0 0,0-1 0,3 0 0,10 33 0,15 25 401,5-2 1,3-1 0,4-2-1,66 94 1,-72-125-874,2-2 0,2-2 0,58 52 0,-98-100 97,-1 1 0,1-1 0,-1 1 0,1-1 1,-1 0-1,1 0 0,0 0 0,0 0 0,0 0 1,-1 0-1,1 0 0,0 0 0,0-1 0,0 1 0,0-1 1,0 0-1,1 1 0,3-1 0,-5-1-4,0 1 0,0-1-1,-1 1 1,1-1 0,0 0 0,0 1-1,0-1 1,0 0 0,-1 0 0,1 0-1,0 0 1,-1 0 0,1 0 0,-1 0-1,1 0 1,-1 0 0,1 0 0,-1 0-1,0 0 1,1 0 0,-1 0 0,0 0-1,0 0 1,0 0 0,0-1-1,0 1 1,0 0 0,0 0 0,0 0-1,0 0 1,-1 0 0,0-2 0,1-24-2637</inkml:trace>
</inkml:ink>
</file>

<file path=ppt/ink/ink3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1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3456,'-1'0'112,"0"1"-1,0-1 1,0 1 0,-1 0-1,1-1 1,0 1 0,0 0 0,0 0-1,0 0 1,0-1 0,0 1-1,0 0 1,1 0 0,-1 1 0,0-1-1,0 0 1,1 0 0,-1 0-1,1 0 1,-1 1 0,1-1 0,-1 0-1,1 0 1,0 1 0,0-1-1,0 0 1,-1 1 0,1-1 0,0 0-1,1 3 1,-1 54 3403,0-54-3453,30 376 2391,65 581-2112,-94-952-639,2 10-1278,-4-17 313,-2-8-314,-1-9-215</inkml:trace>
</inkml:ink>
</file>

<file path=ppt/ink/ink3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1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1 155 4608,'12'-9'250,"0"1"0,1 0 1,0 0-1,0 2 0,0 0 0,1 0 0,0 1 1,16-3-1,55-18 2767,-38 10-2832,1 3 0,-1 2 0,2 2 0,0 2-1,0 2 1,0 2 0,0 3 0,53 6 0,-86-4-123,-1 0 0,0 2 1,1 0-1,-2 1 0,1 0 0,0 1 0,-1 0 0,0 2 1,-1-1-1,14 11 0,-22-14-8,-1-1 0,1 1 0,-1 0 0,0 0 0,0 1 0,-1-1 0,1 1 0,-1 0 0,0-1 0,0 2 0,0-1 0,-1 0 0,0 0 0,0 1 0,0 0 0,-1-1 0,0 1 0,0 0 0,0-1 0,-1 1 0,0 0 0,0 0 0,0 0 0,-1-1 0,1 1 0,-1 0 0,-1-1 0,1 1 0,-5 10 0,-4 5 129,0 0 0,-2-1 0,0 0 1,-1-1-1,-1 0 0,-1-1 0,0-1 0,-30 25 1,31-30-132,0 0 1,-1-1 0,0-1 0,-1 0 0,0-2 0,-1 1-1,0-2 1,0 0 0,-1-1 0,1-1 0,-27 4 0,39-9-107,-1 1 0,1-1 0,-1-1 0,1 1 1,-1-1-1,1 0 0,0 0 0,-1 0 1,1-1-1,0 0 0,0 0 0,-7-4 1,10 5-101,0-1 1,0 1-1,0 0 1,0-1-1,0 1 1,1-1-1,-1 0 1,1 1-1,-1-1 1,1 0-1,-1 0 1,1 0-1,0 0 1,0 0-1,0 0 1,0 0-1,1-1 1,-1 1-1,0 0 1,1 0-1,0-1 1,-1 1-1,1 0 1,0-1-1,0 1 1,0 0-1,1-1 1,-1 1-1,1 0 1,-1 0 0,2-4-1,7-18-1787</inkml:trace>
</inkml:ink>
</file>

<file path=ppt/ink/ink3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2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6 332 5248,'-6'-2'2094,"11"14"-1971,-3-8 121,0-1 1,0 1-1,1-1 1,-1 0-1,1 0 1,0 0-1,0 0 1,0 0-1,1 0 1,4 2-1,-3-2-167,-1 1 1,0 0-1,0-1 0,0 1 0,0 1 0,0-1 0,-1 1 0,0-1 0,4 8 0,24 52 294,-24-50-190,12 28-61,-1-6 399,-1 2 1,-2 0-1,14 60 0,-28-97-482,-1 1 0,1-1-1,-1 1 1,0-1-1,1 0 1,-1 1 0,0-1-1,0 1 1,0-1 0,0 1-1,0-1 1,0 1 0,-1-1-1,1 0 1,0 1-1,-1-1 1,1 1 0,-1-1-1,1 0 1,-2 2 0,1-3-16,0 0 0,1 1 0,-1-1 0,0 0 0,0 0 0,0 0-1,0 0 1,1 0 0,-1 0 0,0 0 0,0 0 0,0 0 0,0-1 0,1 1 0,-1 0 0,0 0 0,0-1 0,1 1 0,-1-1 0,0 1 0,0-1 0,1 1 0,-1-1 0,0 0 0,-45-43 392,30 23-369,0-1 0,2 0 0,0-1 0,2-1 1,1 0-1,0 0 0,2-1 0,-8-36 0,11 38-49,2-1-1,0 1 0,2-1 1,0 0-1,2 0 1,1 0-1,0 0 0,2 0 1,7-31-1,-5 41-12,0 0 1,1 1-1,0 0 0,1 0 0,0 1 1,1-1-1,1 1 0,0 1 0,0 0 1,1 0-1,20-15 0,-22 19 3,0 0-1,0 1 1,1 1 0,0 0-1,0 0 1,0 0-1,1 1 1,0 0-1,-1 1 1,1 0 0,0 1-1,1 0 1,-1 1-1,0 0 1,1 0-1,-1 1 1,11 1 0,-7 2-37,-1-1 0,1 2 0,-1 0 1,0 0-1,-1 1 0,1 1 0,23 14 1,-32-17-221,1 1 0,0-1 0,-1 1 0,1 0 0,-1 0 1,0 0-1,-1 1 0,1-1 0,-1 1 0,0 0 0,0 0 1,0 0-1,-1 1 0,1-1 0,-1 1 0,-1-1 0,1 1 1,-1-1-1,0 1 0,1 11 0,-2 5-1541</inkml:trace>
</inkml:ink>
</file>

<file path=ppt/ink/ink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1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347 45 2560,'0'-3'309,"0"0"0,0-1 0,0 1-1,0 0 1,-1-1 0,1 1 0,-1 0 0,0 0 0,0-1 0,-2-3-1,2 7-243,1-1 0,0 1 0,-1 0 0,1-1-1,0 1 1,-1 0 0,1-1 0,0 1-1,-1 0 1,1 0 0,-1-1 0,1 1-1,-1 0 1,1 0 0,0 0 0,-1-1-1,1 1 1,-1 0 0,1 0 0,-1 0-1,1 0 1,-1 0 0,1 0 0,-1 0-1,1 0 1,-1 0 0,-19 14 677,0 3-533,-1 0 1,0-1 0,-2-1 0,-29 15-1,31-19-51,0 0 0,1 2 0,1 1 0,0 0 0,0 2 0,-16 17 0,34-31-155,-1-1-1,1 1 1,-1 0-1,1-1 1,0 1-1,0 0 1,-1 0-1,1 0 1,1 0-1,-1 0 1,0 0 0,0 0-1,1 0 1,-1 0-1,1 1 1,0-1-1,-1 0 1,1 0-1,0 0 1,1 5-1,0-5 3,0 0 0,0 0 0,0 0-1,0 0 1,0-1 0,1 1 0,-1 0 0,1 0-1,-1-1 1,1 1 0,0-1 0,-1 1 0,1-1 0,0 0-1,0 0 1,4 2 0,10 3 22,1 0 0,-1-1 0,1-1 0,23 3 1,-21-4-21,88 15-9,-42-9 0,85 25 1,-130-28 4,-1 0 0,0 2 0,-1 0 0,0 1-1,0 1 1,-1 1 0,0 0 0,25 23 0,-33-26 34,8 8 28,0 0 0,0 1 0,-2 1 0,0 1 0,12 20 1,-25-35-24,0 0 1,0 0-1,0-1 1,0 1 0,0 0-1,-1 1 1,0-1 0,0 0-1,0 0 1,0 0 0,-1 1-1,0-1 1,0 0 0,0 1-1,0-1 1,-1 0-1,1 1 1,-1-1 0,0 0-1,0 0 1,-1 0 0,0 0-1,1 0 1,-1 0 0,0 0-1,-1 0 1,1-1-1,-1 1 1,1-1 0,-1 0-1,0 0 1,0 0 0,-1 0-1,-6 4 1,0 0 114,0-1 1,0 0-1,-1-1 1,0 0-1,-1-1 1,1 0-1,-14 2 1,-90 13 652,74-13-512,-275 31 264,179-27-4921,110-10 2439</inkml:trace>
</inkml:ink>
</file>

<file path=ppt/ink/ink3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2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209 373 3328,'2'1'311,"-1"0"0,1 1 0,0-1-1,-1 0 1,1 0 0,0 0 0,0 0 0,0 0 0,0 0 0,0-1 0,0 1 0,0-1 0,0 1-1,2-1 1,22 10 1532,-19-4-1678,1 0 1,-1-1-1,1 1 0,0-2 0,1 1 0,-1-1 0,1 0 0,-1-1 0,1 0 0,0 0 0,1-1 1,-1 0-1,0-1 0,0 0 0,1 0 0,-1-1 0,1 0 0,-1-1 0,0 0 0,1-1 0,-1 1 0,13-6 1,-7 2-20,0 0 1,0-2-1,-1 0 1,1-1 0,-2 0-1,1-1 1,-1 0-1,0-1 1,-1-1 0,0 0-1,14-18 1,-19 21-135,-1 0 0,-1 0 1,1 0-1,-1-1 0,-1 0 1,0 0-1,0 0 0,-1 0 1,0-1-1,0 1 0,-1-1 0,0 0 1,-1 1-1,0-1 0,-1 0 1,0 0-1,0 0 0,-1 0 1,-3-15-1,2 19 6,0 0 0,-1 0 0,0 0 0,0 0 1,0 0-1,-1 1 0,0-1 0,0 1 0,0 0 0,-1 0 1,1 0-1,-1 1 0,0 0 0,-1 0 0,1 0 0,-1 1 1,1-1-1,-1 1 0,0 0 0,-11-3 0,4 2 44,-1 0 0,0 1 1,0 0-1,0 1 0,0 1 0,0 0 0,0 1 0,0 0 0,-15 3 0,-11 4 168,0 1 0,1 3 0,-67 25 0,85-27-117,1 1 1,0 0-1,1 1 1,0 1-1,0 1 1,1 1 0,1 1-1,-24 25 1,37-35-122,0-1 0,0 1 0,1 0-1,0 1 1,0-1 0,0 0 0,1 1 0,-3 9 0,4-14-47,1 1-1,0 0 1,-1 0 0,1-1-1,0 1 1,0 0 0,1 0-1,-1-1 1,0 1 0,0 0-1,1-1 1,-1 1 0,1 0-1,0-1 1,-1 1 0,1-1-1,0 1 1,0-1 0,0 1-1,0-1 1,0 1 0,0-1-1,0 0 1,1 0 0,-1 0-1,0 1 1,1-1 0,-1 0-1,1-1 1,-1 1 0,1 0-1,2 1 1,11 3-469,-1 0 0,1-1-1,0 0 1,1-1 0,-1-1 0,0-1-1,1 0 1,18-1 0,38 2-1435,34 9-366</inkml:trace>
</inkml:ink>
</file>

<file path=ppt/ink/ink3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3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159 286 3456,'0'0'62,"-1"0"0,1 0 0,0 0 0,0-1 0,0 1 0,-1 0 1,1 0-1,0 0 0,0 0 0,-1-1 0,1 1 0,0 0 0,0 0 0,-1 0 0,1 0 0,0 0 0,0 0 0,-1 0 1,1 0-1,0 0 0,-1 0 0,1 0 0,0 0 0,0 0 0,-1 0 0,1 0 0,0 0 0,0 0 0,-1 0 1,1 0-1,0 0 0,-1 0 0,1 0 0,0 1 0,0-1 0,0 0 0,-1 0 0,1 0 0,0 0 0,0 1 1,-1-1-1,1 0 0,0 0 0,0 1 0,0-1 0,0 0 0,0 0 0,-1 0 0,1 1 0,0 0 0,-3 22 2782,9 28-769,-4-41-1977,1 0 0,1 0 0,0 0 0,0 0 0,1 0 0,0-1 0,1 0 0,0 0 0,0-1 0,1 1 0,0-1 0,0 0 0,1-1 0,0 0 0,0 0 0,1-1 0,0 0 0,0-1 0,0 0 0,1 0 0,0-1 0,0 0 0,0 0 0,0-1 0,0-1 0,1 0 0,-1 0 0,1-1 0,0 0 0,-1-1 0,19-2 0,11-3 23,0-1-1,0-2 1,0-2-1,-2-2 1,52-22 0,-74 27-99,-1 0 1,0-1 0,0-1 0,-1 0-1,0-1 1,0-1 0,-1 0 0,-1-1 0,0 0-1,-1-1 1,0 0 0,-1-1 0,0 0-1,-1 0 1,11-26 0,-17 34-16,-1 0 0,1-1 0,-2 1-1,1-1 1,-1 0 0,0 1 0,0-1 0,0 0 0,-1 0 0,0 0 0,-1 1 0,0-1-1,0 0 1,0 0 0,-1 1 0,1-1 0,-2 1 0,1-1 0,-1 1 0,0 0 0,0 0 0,-1 0-1,1 1 1,-1-1 0,-1 1 0,1 0 0,-1 0 0,-8-6 0,1 1-4,-1 1 0,0 0-1,-1 2 1,0-1 0,-1 2 0,1 0 0,-1 0 0,0 2 0,0-1 0,-1 2 0,-17-2 0,-11 1-13,-1 1 0,0 3 1,0 1-1,-84 14 1,95-8-21,1 1 0,0 2 0,1 1 1,0 1-1,1 2 0,-57 34 1,79-43-17,1 0 0,1 1 1,-1 0-1,1 1 1,0 0-1,1 0 1,-1 0-1,1 1 1,1 0-1,-10 16 1,14-21 2,0 1 0,-1-1 0,1 1-1,1-1 1,-1 1 0,0 0 0,1-1 0,0 1 0,0 0 0,0-1 0,0 1 0,0 0 0,1 0 0,0-1 0,0 1 0,0-1 0,0 1 0,0-1 0,1 1 0,-1-1 0,1 0 0,0 0 0,0 0 0,0 0 0,1 0 0,-1 0 0,1 0 0,-1-1 0,6 5 0,4 1-222,0 0 0,0 0 0,1-1 0,0 0 0,0-1 0,1-1 0,0 0 0,0-1 0,19 4 1,15 0-1036,67 3 1,-10-6-493</inkml:trace>
</inkml:ink>
</file>

<file path=ppt/ink/ink3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3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 3456,'0'0'23,"0"0"1,0 0 0,0 0-1,0 1 1,-1-1-1,1 0 1,0 0 0,0 0-1,0 0 1,0 0-1,0 0 1,-1 1 0,1-1-1,0 0 1,0 0-1,0 0 1,0 0 0,0 0-1,-1 0 1,1 0-1,0 0 1,0 0 0,0 0-1,-1 0 1,1 0-1,0 0 1,0 0 0,0 0-1,0 0 1,-1 0-1,1 0 1,0 0 0,0 0-1,0 0 1,0 0-1,-1 0 1,1 0 0,0 0-1,0 0 1,0-1-1,0 1 1,0 0 0,-1 0-1,1 0 1,0 0-1,0 0 1,0 0 0,0-1-1,0 1 1,0 0-1,0 0 1,0 0 0,-1 0-1,1-1 1,0 1-1,0 0 1,0 0 0,0 0-1,0 0 1,0-1-1,0 1 1,0 0-1,0 0 1,0-1 0,-1 26 1621,6 40 405,-5-63-2031,12 335 2833,-9-156-1992,2 15 523,24 299-57,-18-444-1892,-1-27-292,-9-24 817,-1 0-1,0 0 1,0 1-1,0-1 1,1 0 0,-1 1-1,0-1 1,0 0-1,1 0 1,-1 0 0,0 1-1,1-1 1,-1 0-1,0 0 1,0 0 0,1 0-1,-1 0 1,0 0-1,1 1 1,-1-1 0,1 0-1,-1 0 1,0 0 0,1 0-1,-1 0 1,0 0-1,1 0 1,-1-1 0,0 1-1,1 0 1,-1 0-1,0 0 1,1 0 0,-1 0-1,0 0 1,1-1-1,-1 1 1,0 0 0,0 0-1,1 0 1,-1-1 0,0 1-1,0 0 1,1 0-1,-1-1 1,32-59-4951,-8 37 3307</inkml:trace>
</inkml:ink>
</file>

<file path=ppt/ink/ink3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3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101 346 4864,'2'6'303,"1"0"0,0 0 0,0 0 0,1 0 1,-1 0-1,1 0 0,0-1 0,1 0 0,0 0 0,0 0 0,0-1 1,0 1-1,0-1 0,1 0 0,0-1 0,0 1 0,0-1 0,0 0 1,9 2-1,15 7 485,0-2-1,55 11 1,-72-18-710,1 0-1,0-2 1,0 1-1,1-2 0,-1 0 1,0 0-1,0-1 1,0-1-1,0-1 1,0 0-1,-1 0 0,1-2 1,-1 1-1,0-2 1,0 0-1,-1 0 1,1-1-1,-1-1 0,-1 0 1,0-1-1,0 0 1,0 0-1,-1-1 1,-1-1-1,0 1 0,14-23 1,-19 24-43,0 0 0,0-1-1,-1 1 1,-1-1 0,0 0 0,0 0 0,-1 0 0,0 0-1,0 0 1,-1 0 0,-1 0 0,0 0 0,0 0 0,-1 0 0,0 0-1,-1 0 1,0 1 0,0-1 0,-1 1 0,0 0 0,-1 0-1,0 0 1,0 1 0,-1-1 0,0 1 0,-1 1 0,0-1-1,0 1 1,-13-10 0,6 9 60,-1 0 0,0 1 1,0 1-1,-1 0 0,1 1 0,-1 1 0,0 0 0,-1 1 1,1 1-1,-1 0 0,1 1 0,-21 2 0,9 1 88,0 1 0,1 1 0,-1 2 0,1 1 0,0 0 0,-40 19-1,51-18-15,1 0 0,-1 1-1,2 0 1,-28 24-1,35-27-125,0 1-1,0 0 1,1 0 0,0 0-1,0 1 1,1 0 0,0 0-1,1 0 1,-1 1 0,-4 13-1,8-19-53,1 1-1,-1-1 0,0 1 0,1-1 0,0 1 0,0 0 0,0-1 1,0 1-1,1-1 0,-1 1 0,1-1 0,0 1 0,0-1 0,0 1 1,0-1-1,1 0 0,0 0 0,-1 0 0,1 0 0,0 0 1,0 0-1,1 0 0,-1 0 0,1-1 0,-1 1 0,1-1 0,0 0 1,0 0-1,4 3 0,3 1-262,1-1 0,-1 0 0,1-1 0,-1 0 0,1-1 0,0 0 0,23 3-1,-12-4-592,0 0 0,0-2 0,0-1-1,1 0 1,-1-2 0,0 0-1,29-10 1,18-11-1584</inkml:trace>
</inkml:ink>
</file>

<file path=ppt/ink/ink3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4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0 5632,'-7'141'8301,"-21"65"-5128,13-103-2894,-4 118-1,18-143 329,4 1-1,3-1 1,3 0-1,4-1 1,3 0-1,46 133 1,-52-182-478,-9-22-146,1 0-1,0 0 1,0 0 0,0 0 0,1-1 0,0 1 0,0-1-1,0 1 1,7 6 0,-9-12-38,-1 1 0,1 0 1,0-1-1,-1 1 0,1-1 0,0 1 0,0-1 1,0 0-1,0 1 0,-1-1 0,1 0 0,0 1 1,0-1-1,0 0 0,0 0 0,0 0 0,0 0 1,0 0-1,0 0 0,0 0 0,-1 0 0,1 0 1,0-1-1,0 1 0,0 0 0,0 0 0,0-1 1,-1 1-1,1-1 0,0 1 0,0-1 0,0 1 1,-1-1-1,1 1 0,0-1 0,-1 0 1,1 1-1,-1-1 0,2-1 0,27-41-3303,-16 22 1271,32-33-3054,-19 17 2581</inkml:trace>
</inkml:ink>
</file>

<file path=ppt/ink/ink3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4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51 5632,'-16'-51'2816,"81"81"-4224,-44-26 5760,3 9-4352,12-9 0,14 0 0,16 0 0,8 2 0,-4-6 0,-4 3-384,4-3 128,-11-3-1152,-17 3 0</inkml:trace>
</inkml:ink>
</file>

<file path=ppt/ink/ink3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5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12 4608,'16'-11'1359,"-15"11"-1277,-1 0 0,0 0 0,1 0 0,-1 0-1,1 0 1,-1 0 0,1 0 0,-1 0 0,0 1-1,1-1 1,-1 0 0,1 0 0,-1 0 0,0 1-1,1-1 1,-1 0 0,1 0 0,-1 1 0,0-1-1,0 0 1,1 1 0,-1-1 0,0 0 0,1 1-1,-1-1 1,0 1 0,0 0 0,1 2 277,0 0 0,0 1 0,0-1 0,-1 0-1,0 1 1,0-1 0,0 1 0,0-1 0,0 1 0,-1-1 0,-1 7 0,-64 248 2588,-19 90-1858,76-297-749,2 1 1,3 0-1,2 1 1,7 89-1,-2-125-265,0 0 1,1-1-1,1 1 0,0-1 0,1 1 0,15 27 0,-17-38-89,0 0 1,0 0-1,1 0 0,0 0 1,0-1-1,0 0 0,0 0 1,8 6-1,-10-9-55,1 0 0,-1 0 1,1-1-1,-1 1 0,1-1 0,0 0 0,-1 0 0,1 0 0,0 0 0,0 0 1,0-1-1,0 0 0,-1 0 0,1 0 0,0 0 0,5-1 0,-6 0-101,0 0 1,0 0-1,0 1 0,0-2 0,0 1 0,0 0 0,0-1 0,0 1 0,-1-1 0,1 0 0,-1 0 0,1 0 0,-1 0 0,0 0 0,0-1 0,0 1 0,0-1 0,0 1 0,2-5 0,-1 0-378,0 0-1,-1 0 1,0 0 0,0 0-1,0 0 1,-1-1-1,0-11 1,0-31-1777</inkml:trace>
</inkml:ink>
</file>

<file path=ppt/ink/ink3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5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7168,'28'8'3584,"114"-2"-5504,-98-6 7424,37 0-5504,24 3 0,-11 5 0,22-4 128,-20 1-256,-22-5 128,-13 8-640,-10-4 128,-17 5-1280,-9 6 128,-14 6-128,-11 0 0</inkml:trace>
</inkml:ink>
</file>

<file path=ppt/ink/ink3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5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142 292 3456,'0'8'386,"0"0"-1,1 0 1,0 0-1,0-1 1,1 1 0,0-1-1,0 1 1,1-1 0,0 0-1,0 0 1,1 0-1,-1 0 1,2 0 0,-1-1-1,1 0 1,0 0 0,0 0-1,1 0 1,-1-1-1,1 0 1,0 0 0,1-1-1,-1 0 1,1 0 0,13 5-1,-8-4-279,0-1-1,1 0 1,-1-1-1,1-1 1,0 0-1,0-1 1,0 0-1,0-1 0,0 0 1,0-1-1,20-4 1,-7 0 362,0-1 0,0-1 0,-1-1 0,42-21-1,-57 24-379,0 0-1,-1-1 0,1 0 0,-1-1 1,-1 0-1,1 0 0,-1-1 0,-1 0 0,1 0 1,-1-1-1,-1 0 0,0 0 0,0-1 0,5-12 1,-8 15-61,-1 0 1,0 0-1,0 0 1,-1 0-1,0 0 1,0-1-1,0 1 1,-1 0-1,-1-1 1,1 1-1,-1 0 1,0 0-1,-1 0 1,1-1 0,-2 1-1,1 1 1,-1-1-1,0 0 1,0 1-1,0-1 1,-1 1-1,-9-11 1,4 6-22,-1 1 0,-1 0 0,1 1 0,-1 0 0,-1 0 0,0 1 0,0 1 0,-1 0 0,1 1 0,-1 0 0,-1 1 0,1 0 0,-1 1 1,-24-3-1,0 1-37,1 2 0,-1 2 0,0 1 0,-53 6 0,68-3-24,0 1 1,0 1 0,-41 13-1,56-14-84,0 0 0,1 0 0,0 1 0,0 0 0,0 0 0,0 1 0,1-1-1,0 1 1,0 1 0,0 0 0,1-1 0,-1 2 0,1-1 0,-6 11 0,9-15 32,1 0 1,0 1-1,-1-1 0,1 0 1,0 1-1,0-1 0,0 1 1,0-1-1,1 1 0,-1 0 1,1-1-1,0 1 0,-1-1 1,1 1-1,0 0 0,1-1 1,-1 1-1,0 0 0,1-1 1,-1 1-1,1-1 0,0 1 1,0-1-1,0 1 0,0-1 1,1 1-1,-1-1 0,0 0 1,1 0-1,0 0 0,-1 0 1,1 0-1,0 0 0,3 2 1,45 35-2198</inkml:trace>
</inkml:ink>
</file>

<file path=ppt/ink/ink3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6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17 3712,'-1'-1'118,"1"0"0,-1 0 0,1 0 0,-1 0 1,0 0-1,1 0 0,-1 1 0,0-1 0,1 0 0,-1 0 0,0 1 0,0-1 1,0 0-1,0 1 0,0-1 0,0 1 0,0-1 0,0 1 0,0-1 0,0 1 1,0 0-1,0-1 0,0 1 0,0 0 0,0 0 0,-2 0 0,2 1 77,-1 0 0,1-1 0,0 1 0,0 0 0,0 0 0,0 0 1,0 1-1,1-1 0,-1 0 0,0 0 0,0 0 0,1 1 0,-1-1 0,1 0 0,-1 1 0,1-1 0,-1 2 0,-2 12 700,1 0 1,-2 30-1,4 178 719,10-1 1,73 424-1,-80-631-1625,0 0 0,1 0 1,1 0-1,0-1 0,1 1 0,1-1 1,8 13-1,-13-24-104,0 0 0,0 1 0,0-2 0,1 1 0,-1 0 0,1 0 0,-1-1 0,1 1 0,0-1 0,0 0 0,0 0 1,1 0-1,-1 0 0,0-1 0,1 1 0,-1-1 0,1 0 0,0 0 0,-1 0 0,1 0 0,0-1 0,-1 0 0,1 1 0,0-1 0,-1-1 0,1 1 0,0 0 0,0-1 1,-1 0-1,1 0 0,-1 0 0,1 0 0,-1-1 0,1 1 0,4-4 0,11-4-978,-1-2-1,0 0 1,24-21 0,4-16-1211</inkml:trace>
</inkml:ink>
</file>

<file path=ppt/ink/ink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4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10 485 2432,'-10'-12'830,"16"12"-7,-4 1-689,1 0-1,-1 0 1,0 0 0,0 0 0,0 1-1,-1-1 1,1 1 0,0 0 0,-1-1 0,1 1-1,-1 0 1,2 2 0,32 65 755,-24-44-513,2 0 1,0-1 0,2-1 0,32 40 0,-19-31-82,-10-11-22,0-2 0,1 0 0,23 18 0,-41-36-251,0 0 1,0-1 0,0 1-1,0 0 1,0-1-1,0 1 1,0-1 0,0 1-1,0-1 1,0 1-1,0-1 1,0 0 0,0 1-1,0-1 1,0 0-1,0 0 1,1 0 0,1 0-1,-3 0-1,1-1 1,-1 1-1,1-1 0,-1 1 0,1 0 0,-1-1 0,1 1 0,-1-1 1,0 1-1,1-1 0,-1 1 0,0-1 0,1 1 0,-1-1 0,0 0 1,0 1-1,0-1 0,0 1 0,1-1 0,-1 0 0,0 1 0,0-1 1,0-1-1,-6-43 446,5 44-485,-7-26 99,-1 1-1,-2-1 1,0 2-1,-25-40 1,-14-31 50,37 66-174,1-1 0,2-1 1,1 0-1,2 0 0,-6-50 1,12 68 26,0 0 0,1-1 0,0 1 0,1 0 0,1 0 0,0 0 0,1 0 0,0 0 0,1 0 0,1 1 0,0-1 0,0 1 0,2 1 0,0-1 0,11-15 0,-13 22 16,1 1 1,0-1 0,0 2-1,0-1 1,0 1 0,0 0 0,1 0-1,0 0 1,0 1 0,0 0-1,0 1 1,1-1 0,-1 1-1,0 1 1,1 0 0,0 0 0,-1 0-1,1 1 1,0 0 0,-1 0-1,15 3 1,0 1-25,0 1 1,-1 0-1,0 2 1,0 0-1,0 1 1,24 15-1,2 12-1832,-33-22 555,-2-2-128</inkml:trace>
</inkml:ink>
</file>

<file path=ppt/ink/ink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2.0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134 268 2816,'-3'1'214,"1"1"0,-1-1 0,1 1 0,-1 0 0,1 0 0,0 0 0,0 0 0,0 0 0,0 0 0,0 0 0,1 1 0,-1-1 0,0 1 0,1-1 0,0 1 0,0 0 0,0 0 0,0-1 0,0 1 0,0 0 0,1 0 0,-1 3 0,-8 77 235,9-69-295,-1 0-42,1 0 1,0 1-1,1-1 1,1 0-1,0 0 1,1 0-1,0-1 0,1 1 1,1-1-1,0 0 1,1 0-1,0 0 0,1-1 1,0 0-1,1 0 1,0 0-1,1-1 0,1-1 1,0 0-1,0 0 1,0-1-1,2 0 0,-1 0 1,1-2-1,24 13 1,-17-12 4,1-1 1,0-1 0,1-1 0,-1-1-1,1 0 1,0-2 0,0 0-1,0-2 1,0 0 0,0-1 0,-1-1-1,1-1 1,0-1 0,-1-1-1,1 0 1,-2-2 0,1 0 0,-1-2-1,23-12 1,-25 11-19,0 0-1,0-2 1,-1 0-1,-1 0 1,0-2 0,0 0-1,-2 0 1,0-2 0,12-16-1,-17 19-28,0 0-1,-1-1 1,-1 0 0,0 0-1,0 0 1,-2-1-1,0 0 1,0 0 0,-1 0-1,-1 0 1,-1-1-1,0-21 1,-3 23-19,0 0 1,0 0 0,-1 0-1,-1 0 1,-1 1-1,0-1 1,0 1-1,-1 0 1,-1 1 0,0-1-1,-1 1 1,0 1-1,-1-1 1,-11-10 0,5 7-32,0 1 1,0 0 0,-1 1 0,-1 1-1,0 0 1,-1 1 0,0 2 0,-1-1-1,-20-6 1,19 9-22,0 2 0,0 0 0,0 1 1,-1 1-1,0 1 0,1 0 0,-1 2 0,0 0 0,0 2 0,-23 4 0,20-1-24,0 2 0,0 1 0,1 1 0,0 0 0,1 2 0,0 1 0,1 0 0,-24 19 1,26-17-31,1 1 1,1 0 0,0 1 0,1 1 0,0 1 0,-23 36 0,36-49 27,0 0 0,0 1-1,0 0 1,1 0 0,0-1 0,0 2-1,1-1 1,-1 0 0,1 0-1,1 0 1,-1 0 0,1 1-1,0 6 1,1-8 8,1-1-1,-1 1 0,1 0 1,0-1-1,0 1 1,0-1-1,1 1 1,-1-1-1,1 0 0,0 0 1,0 0-1,0-1 1,1 1-1,0-1 0,-1 0 1,1 0-1,0 0 1,0 0-1,5 2 1,10 5-29,0-2 0,0 0 0,1 0 0,0-2 0,0-1 0,1 0 0,0-1 0,21 0 0,20 0-302,91-7 1,-71-3-8,0-5-1,0-3 1,130-40 0,-188 44 277,-17 6 77,1 1 0,-1 0 0,0 1 0,1 0 0,13-3 0,-21 5 10,1 0 1,0 0-1,0 0 0,0 0 1,0 0-1,0 1 1,0-1-1,0 0 0,0 0 1,0 1-1,0-1 0,0 0 1,0 1-1,-1-1 1,1 1-1,0-1 0,0 1 1,0-1-1,-1 1 1,2 1-1,-1-1 13,0 1 1,-1 0-1,1-1 1,0 1-1,-1 0 0,1-1 1,-1 1-1,0 0 1,0-1-1,0 1 1,1 0-1,-1 0 0,-1-1 1,1 1-1,-1 2 1,-2 25 370,0 0 0,3 56 0,1-74-337,0 0-1,1 0 0,1 0 1,0 0-1,0 0 0,1-1 0,0 0 1,1 0-1,0 0 0,1 0 1,7 9-1,-1-3-184,1-2 1,1 1-1,0-2 0,0 0 1,25 17-1,-26-22-395,0 0 0,0-1 0,0-1 0,1 0 0,0-1 0,0 0 0,27 5 0,4-5-1287</inkml:trace>
</inkml:ink>
</file>

<file path=ppt/ink/ink3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6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27 5888,'-34'-26'2944,"53"26"-4608,2 0 6016,19 0-4352,11 0 0,13 0 0,27 0 128,19 0-128,-9 6 128,14-3-128,-10-6 128,-15 3-768,-16 0 0,-13 0-768,-10 7 0</inkml:trace>
</inkml:ink>
</file>

<file path=ppt/ink/ink3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6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20 335 3840,'3'5'341,"-1"1"0,1-1 0,0 0 0,1 0 0,-1 0 0,1-1 0,0 1 0,0-1 0,0 0 0,9 7 0,-6-5 143,-1-1 0,1 2 0,-1-1 0,-1 1 1,8 10-1,23 43 625,113 172 2326,-152-251-2704,-10-18-652,-11-8-30,-3 1 0,-36-46-1,-35-58-23,87 130-8,1-2 0,0 1 0,2-1 0,0-1 1,1 1-1,-4-24 0,10 39-21,1 0 0,-1-1 0,1 1 0,0-1 0,0 1 0,0-1 0,1 1 0,0-1 0,0 1 0,0 0 0,1-1 0,-1 1 0,1 0 0,1 0 0,-1 0 0,1 0 0,0 0 0,0 1 0,0-1 0,0 1 0,1 0 0,0 0 0,0 0 0,0 1 0,0-1 0,1 1 0,-1 0 0,1 0 0,5-2 0,10-4 2,1 1 1,0 1-1,0 1 0,1 1 1,0 0-1,0 2 1,35-1-1,11 3-1474,82 10 0,-84-2-2343,-53-7 1878</inkml:trace>
</inkml:ink>
</file>

<file path=ppt/ink/ink3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7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232 372 3072,'1'0'29,"-1"1"0,0-1 1,1 1-1,-1-1 0,1 0 0,0 1 1,-1-1-1,1 0 0,-1 0 0,1 1 1,-1-1-1,1 0 0,0 0 0,-1 0 0,1 0 1,-1 0-1,1 0 0,0 0 0,-1 0 1,1 0-1,0 0 0,-1 0 0,1 0 1,-1 0-1,1-1 0,0 1 0,-1 0 1,1 0-1,-1-1 0,1 1 0,-1 0 1,1-1-1,0 0 0,1-5 1304,-5 5 2484,2 2-3765,0-1 1,1 1-1,-1 0 1,0 0 0,0 0-1,0 0 1,1 0-1,-1 0 1,1 0 0,-1 0-1,0 0 1,1 0-1,0 0 1,-1 0-1,1 0 1,0 0 0,-1 1-1,1-1 1,0 0-1,0 0 1,0 0-1,0 1 1,0-1 0,0 0-1,1 0 1,-1 0-1,0 0 1,0 0 0,1 1-1,-1-1 1,1 0-1,-1 0 1,1 0-1,1 1 1,20 38 1264,-17-35-1167,0 1 1,1-1-1,-1 1 1,1-2-1,1 1 0,-1-1 1,0 0-1,1 0 1,0 0-1,0-1 0,0 0 1,8 1-1,-1 0 2,1-1-1,-1-1 0,1 0 1,-1-1-1,29-2 1,-9-3-47,0-1 1,-1-1 0,1-2-1,51-20 1,-59 18-36,0-1 1,0-1-1,-1-2 0,-1 0 0,24-19 1,-42 28-52,1 0-1,-1-1 1,-1 0 0,1 0 0,-1-1 0,0 1 0,-1-1-1,1 0 1,5-13 0,-8 15-12,-1 0 0,0 1 1,0-1-1,0 0 0,-1 1 0,1-1 0,-1 0 0,0 0 1,0 0-1,-1 1 0,0-1 0,1 0 0,-2 0 1,1 1-1,0-1 0,-1 1 0,0-1 0,-2-3 1,-3-3 8,-1 1 0,1 0 1,-2 0-1,1 1 1,-1 0-1,-1 0 1,1 1-1,-1 1 1,-1 0-1,0 0 1,0 1-1,0 0 0,0 1 1,-14-5-1,-14-3-19,0 1 0,-1 1 0,-44-4 0,9 4-63,-118-1-1,157 13 8,-1 0-1,1 3 0,1 0 1,-1 3-1,-51 15 1,86-21 51,-1-1 1,1 1 0,-1-1 0,1 1 0,-1 0-1,1-1 1,-1 1 0,1 0 0,0 0 0,-1 0 0,1 0-1,0 0 1,0 0 0,0 0 0,0 1 0,-1 1 0,2-3 2,-1 1 0,1 0 1,0-1-1,0 1 0,0 0 1,0 0-1,0-1 0,0 1 1,0 0-1,0-1 0,0 1 1,1 0-1,-1 0 0,0-1 1,0 1-1,0 0 0,1-1 1,-1 1-1,1-1 0,-1 1 1,0 0-1,1-1 0,-1 1 1,2 0-1,1 2-11,1 1 0,0-1-1,0 0 1,1-1 0,-1 1 0,1-1 0,-1 1 0,7 1 0,20 5-29,1-1 1,-1-1-1,49 4 1,104-3-164,-61-4-46,214 13-898,-334-17 1133,1 0 0,-1 0 1,0 0-1,0 1 0,0-1 0,0 1 1,0-1-1,0 1 0,0 0 1,0 1-1,3 0 0,-6-1 22,0-1 0,0 0 0,0 0 0,1 1 0,-1-1 0,0 0 0,0 0 0,0 0 0,0 1 0,0-1 0,0 0 0,0 1 0,0-1-1,0 0 1,0 0 0,0 1 0,0-1 0,0 0 0,0 0 0,0 1 0,0-1 0,0 0 0,0 0 0,0 1 0,0-1 0,-1 0 0,1 0-1,0 0 1,0 1 0,0-1 0,0 0 0,0 0 0,-1 0 0,1 1 0,0-1 0,0 0 0,-1 0 0,-19 12 366,13-9-240,1 1 0,-1-1 1,1 1-1,0 0 1,1 1-1,-1-1 1,1 1-1,0 0 0,0 0 1,0 1-1,1 0 1,-1 0-1,2 0 1,-1 0-1,1 0 1,-1 1-1,2-1 0,-5 14 1,6-15-47,0 1 1,0 0-1,1-1 0,0 1 1,0 0-1,0-1 1,1 1-1,0 0 0,0-1 1,0 1-1,0-1 0,1 1 1,0-1-1,0 0 1,1 1-1,0-1 0,-1-1 1,2 1-1,-1 0 0,0-1 1,1 1-1,0-1 1,0 0-1,8 6 0,6 3 5,1-1-1,0 0 0,1-1 0,1-1 1,0-1-1,24 7 0,-28-10-889,1-1 1,0-1-1,0 0 0,0-2 1,0 0-1,0-1 1,37-3-1,-36-1-1651</inkml:trace>
</inkml:ink>
</file>

<file path=ppt/ink/ink3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8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56 374 4608,'0'0'76,"1"1"1,0-1-1,0 1 1,-1-1-1,1 1 0,-1 0 1,1-1-1,0 1 1,-1-1-1,1 1 1,-1 0-1,0 0 0,1-1 1,-1 1-1,1 0 1,-1 0-1,0-1 0,0 1 1,1 0-1,-1 0 1,0 0-1,0 0 1,0-1-1,0 1 0,0 0 1,0 0-1,0 0 1,0 0-1,-1-1 1,1 1-1,0 0 0,0 0 1,-1 0-1,1-1 1,-1 2-1,0 1 128,1-1 0,-1 0 0,1 0 0,0 1 0,0-1 0,0 0 0,0 1 0,0-1 0,0 0 0,0 0 0,1 1 1,-1-1-1,1 0 0,0 0 0,1 4 0,9 9 42,0 0 0,1-1 0,0 0 0,1-1 0,1 0 1,0-1-1,0 0 0,2-2 0,-1 0 0,1 0 0,1-1 0,25 9 1,-16-12-121,1-1 1,0 0 0,0-3 0,0 0 0,0-1-1,0-2 1,0-1 0,0-1 0,0-1 0,0-2-1,-1 0 1,0-2 0,0-1 0,-1-1 0,0-1 0,-1-1-1,29-19 1,-46 26-120,1 0 1,-1-1-1,-1 0 0,1 0 1,-1-1-1,0 0 0,0 0 0,-1 0 1,0-1-1,0 0 0,-1 0 1,0 0-1,-1 0 0,1-1 0,-2 0 1,1 1-1,-1-1 0,0 0 1,-1 0-1,0 0 0,-1 0 0,1 0 1,-2 0-1,1-1 0,-2 1 1,1 0-1,-1 1 0,0-1 0,-1 0 1,0 0-1,0 1 0,-1 0 1,0 0-1,0 0 0,-1 0 0,0 0 1,-1 1-1,0 0 0,0 0 1,-12-10-1,-7-3-10,-1 1 0,-1 1-1,-1 2 1,0 0 0,-1 2 0,0 2 0,-41-13 0,22 12-78,-1 1 1,0 3 0,0 2-1,-55-1 1,79 8-12,0 0 0,-43 6-1,61-5 42,0 0-1,0 1 0,0 0 0,0 0 0,0 0 0,1 1 1,-1 0-1,1 1 0,0-1 0,0 1 0,0 0 0,0 1 0,-8 8 1,12-10 2,0 0 0,0 0 1,1 1-1,-1-1 1,1 0-1,0 1 1,-1-1-1,2 1 0,-1 0 1,0-1-1,1 1 1,0 0-1,0-1 1,0 1-1,0 0 0,0-1 1,1 1-1,-1-1 1,1 1-1,0-1 0,1 1 1,-1-1-1,0 1 1,1-1-1,0 0 1,0 0-1,3 5 0,3 4-108,1 0 0,-1-1 0,2 0-1,0 0 1,17 14 0,-8-11-152,0-1 1,1-1 0,0 0 0,0-2-1,35 13 1,111 25-2160,-142-42 2050,52 12-1118</inkml:trace>
</inkml:ink>
</file>

<file path=ppt/ink/ink3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8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27 4480,'1'-26'1409,"1"45"133,5 35 1416,4 37-1408,0 142 1,-8-117-1559,-15 804 4923,8-805-4347,3-90-312,-1-1 0,-10 49 0,13-73-264,-1 0-1,0 0 1,0 0 0,0 1 0,0-1 0,0 0 0,0 0-1,0 1 1,0-1 0,0 0 0,0 0 0,0 1 0,0-1-1,0 0 1,0 0 0,0 1 0,0-1 0,0 0 0,0 0 0,0 0-1,0 1 1,0-1 0,0 0 0,-1 0 0,1 0 0,0 1-1,0-1 1,0 0 0,0 0 0,0 0 0,-1 1 0,1-1-1,0 0 1,0 0 0,0 0 0,-1 0 0,1 0 0,0 0-1,0 1 1,0-1 0,-1 0 0,1 0 0,0 0 0,0 0 0,-1 0-1,1 0 1,0 0 0,0 0 0,-1 0 0,1 0 0,0 0-1,0 0 1,-1 0 0,1 0 0,-5-18-792,1-29-1620,3 35 1024,0 0 1,0 1 0,-1-1 0,-7-20 0,4 6-1037</inkml:trace>
</inkml:ink>
</file>

<file path=ppt/ink/ink3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59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 2176,'0'-1'115,"0"0"1,0-1-1,0 1 0,0 0 1,0 0-1,0 0 1,0-1-1,0 1 0,0 0 1,1 0-1,-1 0 0,1 0 1,-1 0-1,0 0 1,1 0-1,0 0 0,-1 0 1,1 0-1,0 0 0,-1 0 1,1 0-1,0 0 1,0 0-1,0 1 0,0-1 1,0 0-1,0 0 1,0 1-1,0-1 0,0 1 1,0-1-1,0 1 0,0 0 1,0-1-1,1 1 1,-1 0-1,0 0 0,2 0 1,0-2 376,-2 3-372,0-1 1,0 0-1,0 1 0,-1-1 1,1 1-1,0-1 1,0 1-1,-1-1 0,1 1 1,0 0-1,-1-1 1,1 1-1,-1 0 0,1-1 1,-1 1-1,1 0 1,-1 0-1,1-1 0,-1 1 1,0 0-1,1 0 1,-1 0-1,0 0 0,0-1 1,0 1-1,0 0 1,1 0-1,-1 1 0,6 30-542,-6-30 659,6 43 1414,-3-18-979,1 0 0,1-1 0,1 1 0,1-1-1,12 26 1,-16-46-604,0 1-1,1-1 0,0 0 0,0 0 1,0 0-1,1 0 0,0-1 0,0 0 1,0 0-1,1 0 0,0-1 0,0 0 0,0 0 1,0 0-1,0-1 0,1 0 0,0 0 1,0-1-1,0 1 0,0-2 0,0 1 1,0-1-1,12 1 0,7-2 42,0-1 1,0-2-1,0 0 0,0-2 1,-1-1-1,0-1 0,37-15 1,-47 15-108,0-1 1,0 0-1,-1-1 1,0-1-1,-1 0 1,0 0-1,-1-2 1,0 1-1,0-2 1,-2 1-1,1-2 1,-2 1-1,0-1 1,0-1-1,-1 1 1,11-33-1,-18 44-26,0 0 0,0-1 0,0 1 0,0 0 0,0-1 0,-1 1 0,0-1 0,1 1 0,-1-1 0,-1 1-1,1-1 1,0 1 0,-1-1 0,0 1 0,0-1 0,0 1 0,0 0 0,0-1 0,-1 1 0,0 0 0,1 0 0,-1 0-1,0 0 1,0 1 0,-1-1 0,1 0 0,-1 1 0,1-1 0,-1 1 0,-4-3 0,6 5 15,0-1-1,0 1 1,1 0 0,-1 0 0,0-1 0,0 1 0,0 0-1,0 0 1,0 0 0,0 0 0,0 0 0,0 0 0,1 0 0,-1 0-1,0 1 1,0-1 0,0 0 0,0 1 0,0-1 0,1 0-1,-1 1 1,0-1 0,0 1 0,0-1 0,1 1 0,-1-1-1,0 2 1,-18 26-116,2 34 123,17-55 42,0 1-1,0 0 1,1-1 0,0 1-1,1-1 1,0 1 0,0-1 0,0 0-1,1 1 1,0-1 0,0-1 0,7 11-1,1 0 115,0 0-1,1-1 1,25 25-1,-26-31-68,2 0 0,-1-1-1,1 0 1,0-1-1,1-1 1,0 0 0,0-1-1,0 0 1,30 7-1,-13-6-34,0-1 0,1-2 0,56 1 0,-68-6-27,0 0 1,1-2-1,-1 0 1,0-1-1,0-1 1,-1-1-1,1-1 1,-1 0-1,-1-2 1,35-20-1,-42 22-17,0 0-1,-1-1 1,0 0-1,-1-1 1,1 0-1,-2-1 1,1 1-1,-2-2 1,1 1-1,-1-1 1,-1 0-1,0-1 1,0 1-1,-1-1 0,-1 0 1,0-1-1,-1 1 1,3-18-1,-5 24-14,0-1-1,-1 1 1,0 0 0,0-1-1,-1 1 1,0 0-1,0-1 1,0 1-1,-1 0 1,0 0-1,0 0 1,0 0-1,-1 0 1,0 1 0,-4-7-1,4 8 1,0 1-1,0 0 0,0-1 1,-1 1-1,1 1 0,-1-1 1,0 0-1,0 1 1,0 0-1,0 0 0,0 0 1,0 1-1,-1-1 1,1 1-1,-1 0 0,1 0 1,-1 0-1,1 1 1,-1 0-1,1 0 0,-10 1 1,1 1 19,0 0 1,0 2 0,0-1-1,0 2 1,1-1 0,-1 2-1,1 0 1,0 0-1,1 1 1,0 1 0,0 0-1,-13 12 1,16-13 56,0 0 0,1 1 0,-1 0 1,2 0-1,-1 0 0,1 1 0,0 0 0,1 0 0,0 1 1,1-1-1,0 1 0,0 0 0,1 1 0,0-1 0,1 0 1,-1 12-1,3-11 43,1 0 0,1 0 0,0-1 0,0 1 1,1 0-1,0-1 0,1 0 0,0 1 0,1-2 0,0 1 1,0 0-1,11 12 0,9 11 523,55 55-1,-73-81-535,12 12 113,0-1-1,2 0 0,0-2 1,1-1-1,0 0 1,34 15-1,-45-25-490,0 0 1,1 0-1,-1-1 0,1-1 0,0 0 1,0-1-1,0 0 0,0-1 0,1 0 1,-1-1-1,0-1 0,0 0 1,1 0-1,-1-1 0,0 0 0,12-5 1,19-13-2558</inkml:trace>
</inkml:ink>
</file>

<file path=ppt/ink/ink3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39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11 284 1536,'0'0'51,"0"1"1,0-1-1,0 0 1,0 0-1,0 1 0,0-1 1,0 0-1,0 0 1,-1 1-1,1-1 0,0 0 1,0 0-1,0 0 1,0 1-1,0-1 1,0 0-1,-1 0 0,1 0 1,0 1-1,0-1 1,0 0-1,-1 0 0,1 0 1,0 0-1,0 0 1,0 0-1,-1 1 0,1-1 1,0 0-1,0 0 1,-1 0-1,1 0 0,0 0 1,0 0-1,-1 0 1,1 0-1,0 0 1,0 0-1,-1 0 0,1 0 1,0 0-1,0 0 1,0 0-1,-1 0 0,1-1 1,0 1-1,0 0 1,-1 0-1,1 0 0,0 0 1,0 0-1,0 0 1,-1-1-1,1 1 1,0 0-1,0 0 0,0 0 1,-1-1-1,5-20 787,13-27-656,-11 37 44,0 1 0,0 0-1,0 1 1,1 0 0,1 0-1,0 0 1,11-9 0,65-49 1339,-71 58-1378,1 1 0,-1 1 0,1 0 1,1 0-1,0 1 0,-1 1 1,2 1-1,-1 0 0,0 1 0,18-2 1,-25 5-103,0-1 1,0 1 0,0 0 0,0 1-1,0 0 1,0 0 0,-1 1 0,1 0-1,0 0 1,-1 1 0,1 0 0,-1 0-1,0 1 1,0 0 0,0 0 0,0 1-1,-1-1 1,0 1 0,0 1 0,0-1 0,9 13-1,-5-3 48,-1 1-1,0 0 0,-1 1 1,0 0-1,-2 0 0,0 1 1,-1 0-1,-1 0 1,0 0-1,1 34 0,-3-1 194,-2 1-1,-12 81 0,8-111-248,0-1 0,-1 0-1,-1-1 1,-1 0 0,-1 0 0,-1 0 0,0-1-1,-2 0 1,0-1 0,-1 0 0,-1-1-1,0 0 1,-17 15 0,22-24-48,-1 1-1,0-2 1,-1 1 0,1-1-1,-1 0 1,-1-1 0,1-1-1,-1 1 1,0-2 0,0 1-1,-1-2 1,1 1 0,-1-1 0,0-1-1,0 0 1,0-1 0,0-1-1,0 1 1,0-2 0,0 0-1,0 0 1,0-1 0,0 0-1,-15-6 1,24 7-31,0 0-1,0 0 0,0 0 1,0 0-1,1-1 1,-1 1-1,0-1 0,1 0 1,-1 1-1,1-1 0,0 0 1,-1-1-1,1 1 1,0 0-1,0-1 0,0 1 1,1-1-1,-1 1 1,1-1-1,-1 0 0,1 0 1,-1-4-1,2 5-3,0 0-1,0-1 1,0 1-1,1 0 0,-1 0 1,1-1-1,0 1 1,-1 0-1,1 0 1,0 0-1,0 0 1,0 0-1,1 0 1,-1 0-1,0 0 1,1 0-1,-1 0 1,1 1-1,0-1 0,0 1 1,-1-1-1,1 1 1,0 0-1,0 0 1,0 0-1,0 0 1,1 0-1,-1 0 1,3-1-1,7-1-22,1 0-1,-1 1 0,1 0 1,-1 1-1,1 0 1,0 1-1,23 2 1,5 0 30,23-3-347,0 3-1,0 2 1,93 19-1,-142-16-931,-14-4-3993,-1-3 3223</inkml:trace>
</inkml:ink>
</file>

<file path=ppt/ink/ink3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0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5376,'9'0'2688,"82"17"-3456,-62-13 5248,16 0-4096,21 5 128,4-1 128,-5-8 0,5 0-896,0 0 0,-4-8 256,-11 3 128,-11 1-1024,-14 4 0,-3 4-896,-12 9 128</inkml:trace>
</inkml:ink>
</file>

<file path=ppt/ink/ink3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0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80 397 4736,'-4'9'2304,"8"23"-2048,2-1 3584,-6-14-3712,5 11 0,11 6 0,-1 4 128,4-10-768,1-3 128,5-4-1024,5-12 128</inkml:trace>
  <inkml:trace contextRef="#ctx0" brushRef="#br0" timeOffset="1">52 0 8704,'-36'4'4352,"20"13"-6912,16-17 8448,10 8-8192,5-2 128,-4-3-1792,5 14 0</inkml:trace>
</inkml:ink>
</file>

<file path=ppt/ink/ink3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1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159 331 2560,'0'-1'227,"-1"1"-1,0 0 1,0 0 0,0 0 0,1 0-1,-1 0 1,0 0 0,0 0-1,0 0 1,0 0 0,1 1 0,-1-1-1,0 0 1,0 0 0,0 1-1,1-1 1,-1 0 0,0 1 0,1-1-1,-1 1 1,0-1 0,1 1 0,-1-1-1,0 1 1,1 0 0,-1-1-1,1 1 1,-1 0 0,1-1 0,0 1-1,-1 0 1,1 0 0,-1 0 0,1 1-58,0 0 0,1 1 1,-1-1-1,0 0 1,1 0-1,0 0 1,-1 0-1,1 0 1,0 0-1,0 0 1,0 0-1,2 3 1,48 55 185,-47-55 322,4 3-538,0-1-1,1 0 1,0 0 0,0 0 0,1-1 0,-1-1 0,1 0 0,1 0 0,-1-1 0,1 0 0,0 0 0,17 2 0,-12-3-39,0-2 0,0 0 0,0 0 0,1-2 1,-1 0-1,0-1 0,-1 0 0,26-8 0,-26 5-42,0 0 0,0-1 1,-1 0-1,0-2 0,0 1 0,-1-2 0,1 0 0,19-18 0,-25 19-6,0 0 0,-1 0 0,0 0 0,-1-1-1,0 0 1,0 0 0,-1-1 0,0 0-1,0 0 1,-1 0 0,-1 0 0,5-22-1,-7 24-34,1-1-1,-2 1 1,1-1-1,-1 1 0,-1-1 1,0 1-1,0-1 0,0 1 1,-1 0-1,0-1 0,-1 1 1,0 0-1,0 0 0,-8-13 1,5 12 17,0 1 0,-1-1 0,-1 1 0,1 0-1,-1 1 1,0 0 0,-1 0 0,0 0 0,0 1 0,-13-6 0,1 2 11,0 2-1,-1 0 1,0 1 0,0 1-1,0 1 1,-1 1-1,0 1 1,0 1 0,0 1-1,-26 3 1,25 0-97,1 1 0,1 2 0,-1 0 1,1 1-1,0 1 0,-25 12 0,33-12 8,0 0-1,1 1 0,0 0 1,1 1-1,0 0 0,0 1 1,1 1-1,1 0 1,-1 0-1,-9 16 0,18-25 16,0 1 0,0-1 0,0 1-1,0 0 1,1 0 0,0 0 0,-1 0-1,1 0 1,0 0 0,0 0-1,1 0 1,-1 1 0,1-1 0,-1 0-1,1 0 1,0 1 0,1-1-1,-1 0 1,0 0 0,1 0 0,0 1-1,-1-1 1,1 0 0,1 0 0,-1 0-1,0 0 1,1 0 0,-1 0-1,1-1 1,0 1 0,0 0 0,0-1-1,0 0 1,1 1 0,-1-1 0,1 0-1,4 4 1,7 2-214,0 0-1,0 0 1,1-1 0,-1-1-1,1-1 1,25 7 0,16 1-1379,1-2 1,83 5 0,-55-14-427</inkml:trace>
</inkml:ink>
</file>

<file path=ppt/ink/ink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2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3200,'0'1'147,"0"0"0,-1 0 0,1 1-1,0-1 1,0 0 0,0 1 0,0-1 0,0 0 0,0 0 0,1 1-1,-1-1 1,0 0 0,1 0 0,-1 1 0,1-1 0,-1 0 0,1 0 0,1 2-1,17 33 2033,-9-18-1858,97 311 1758,-70-201-979,-31-109-869,-1-5 30,-1 1 0,0 0 0,-1 0 0,2 29 0,-5-44-249,0 0 0,0 0 0,0 0 0,0 0 0,0-1 0,-1 1 0,1 0 0,0 0 0,0 0 0,0 0 0,0 0 0,0 0 0,0 0 1,0 0-1,-1 0 0,1 0 0,0 0 0,0 0 0,0 0 0,0 1 0,0-1 0,0 0 0,0 0 0,-1 0 0,1 0 0,0 0 0,0 0 0,0 0 0,0 0 0,0 0 0,0 0 0,0 0 0,0 0 0,0 0 0,0 1 0,0-1 1,-1 0-1,1 0 0,0 0 0,0 0 0,0 0 0,0 0 0,0 0 0,0 0 0,0 1 0,0-1 0,0 0 0,0 0 0,0 0 0,0 0 0,0 0 0,-4-12 215,0-17-152,2 1 1,2-1-1,0 0 0,2 0 0,1 1 0,2-1 0,0 1 0,2 0 1,13-34-1,-12 41-54,1 0 0,1 1 0,1 0 0,1 0 0,1 1-1,0 1 1,1 0 0,1 1 0,1 0 0,0 1 0,1 1 0,26-17 0,-29 23-2,0 1 0,0 0 0,1 2 0,0-1 0,0 2 0,0 0 0,1 1 0,29-4-1,-33 7-1,0 0-1,0 1 1,0 0-1,0 1 1,0 1-1,-1 0 1,1 0-1,0 1 0,-1 0 1,1 1-1,-1 1 1,17 9-1,-14-5 16,0 0-1,-1 0 1,0 2 0,-1-1-1,0 2 1,-1-1 0,0 2-1,-1-1 1,-1 1-1,9 15 1,-8-9 10,-1 1 0,0 0 0,-2 0-1,0 1 1,-1 0 0,-1 0 0,2 24 0,-6-36-113,4 33 199,1 48-1,-6-79-663,0 0-1,-1 0 0,0-1 0,-1 1 0,0 0 0,-1-1 1,0 1-1,0-1 0,-10 19 0,-4-14-1468,-6-6-43</inkml:trace>
</inkml:ink>
</file>

<file path=ppt/ink/ink3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1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38 2432,'-12'-6'624,"9"7"495,15 16 1797,11 15-2,49 144-369,-39-91-1047,3-1 1,48 81-1,-149-310 251,55 122-1734,1-1 0,1 0 0,1 0 0,1 0 0,1-1 0,-3-47 1,7 61-15,2 0 0,-1 0 0,1 1 0,1-1 0,0 0 1,1 1-1,0 0 0,0-1 0,1 1 0,0 1 1,1-1-1,0 0 0,1 1 0,0 0 0,0 0 1,1 1-1,0 0 0,12-11 0,-14 15 15,1 0 1,0 1-1,1-1 0,-1 1 1,0 0-1,1 1 0,0-1 1,0 1-1,0 1 0,-1-1 1,1 1-1,1 0 0,-1 1 0,0 0 1,0 0-1,0 0 0,0 1 1,0 0-1,0 1 0,0-1 1,0 1-1,8 4 0,-3-2 31,0 1 0,0 1 0,-1-1 0,0 2 0,0 0 0,0 0 0,-1 1 0,0 0 0,0 1 0,-1 0 0,14 17 0,-5 4 69,-1 1 0,-2 1 0,-1 0 0,-1 1 0,-2 1 0,-2 0 1,0 0-1,3 38 0,-9-48-1305,-1 0-1,-1 0 1,-3 27 0,3-55 703,0 0-1,0-1 1,1 1 0,-1 0 0,1 0 0,0 0 0,0 0-1,0 0 1,0 0 0,1 0 0,-1 1 0,1-1 0,0 1-1,0 0 1,1 0 0,5-5 0,2-2-614,9-17-1204</inkml:trace>
</inkml:ink>
</file>

<file path=ppt/ink/ink3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2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57 352 5120,'7'5'425,"1"0"-1,0 0 1,0-1 0,0 0 0,1-1 0,0 1 0,-1-2-1,1 1 1,0-1 0,18 1 0,-4-1 519,0-1-1,-1-1 1,31-3 0,-39 0-854,0 0 0,-1-1 0,1 0 0,-1-1 0,0 0 1,-1-1-1,1-1 0,-1 0 0,0 0 0,-1-1 0,0-1 0,0 0 1,-1 0-1,10-12 0,-13 14-37,-1-1 0,1 0 0,-2 0 0,1 0 0,-1-1-1,0 0 1,-1 0 0,1 0 0,-2-1 0,0 1 0,0-1 0,-1 0 0,0 0 0,0 0 0,-1 0 0,0 0-1,-1 0 1,-1 0 0,-2-19 0,2 25-45,-1 0 0,0-1-1,0 1 1,0 0 0,0 0-1,-1 0 1,1 1 0,-1-1-1,0 1 1,0-1 0,0 1-1,-1 0 1,1 0 0,-1 1-1,0-1 1,0 1 0,0-1-1,0 1 1,0 0 0,0 1-1,0-1 1,-8-1 0,2 1 29,0-1 1,0 2 0,0-1 0,-1 1 0,1 1 0,0 0-1,-1 0 1,1 1 0,-12 3 0,-1 2 94,1 1 1,0 1-1,0 1 1,1 1-1,0 1 1,1 1 0,0 1-1,1 1 1,-22 19-1,30-24-39,1 1 0,0 0-1,0 1 1,1 0 0,0 0-1,1 1 1,0 0 0,1 1-1,1 0 1,0 0 0,0 0 0,1 1-1,1 0 1,0-1 0,1 1-1,-1 16 1,5-19-37,-1 0 0,2 0 0,0 0 0,0 0 0,1 0 0,0-1-1,1 0 1,0 1 0,1-1 0,0-1 0,0 1 0,1-1 0,0 0 0,1 0 0,0-1 0,1 1-1,-1-2 1,15 12 0,-6-6-32,1 0 1,0-1-1,1-1 0,0-1 0,1 0 0,0-2 1,1 0-1,34 9 0,-27-11-146,0-2 1,0-2-1,0 0 1,50-3-1,-55-2-835,0 0-1,0-1 1,31-9 0,-44 10 346,-1-1 1,0 0-1,0 0 0,0 0 1,-1-1-1,0 0 0,8-6 1,7-8-1950</inkml:trace>
</inkml:ink>
</file>

<file path=ppt/ink/ink3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3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67 327 2816,'-24'16'6698,"24"-8"-6532,1-1 0,1 1-1,-1-1 1,1 1-1,0-1 1,1 0-1,0 0 1,0 0 0,1-1-1,7 12 1,-3-6 71,0 0 0,2-1 1,-1 0-1,21 16 0,-15-15-74,0-2-1,2 0 0,-1-1 0,1 0 1,0-1-1,1-1 0,0-1 1,0-1-1,0 0 0,1-1 1,-1-1-1,1-1 0,0 0 1,0-2-1,23-2 0,-12 0-63,-1-2 0,0-1-1,0-2 1,0-1 0,-1-1-1,-1-1 1,1-1 0,-1-2-1,29-18 1,-44 23-61,-1 0 0,0-1 0,0 0-1,-1-1 1,0 0 0,-1-1 0,0 0 0,0 0-1,-2-1 1,1 0 0,9-22 0,-13 26-27,-1 0 1,0-1-1,-1 1 1,1-1-1,-2 0 1,1 0-1,-1 0 0,-1 1 1,0-1-1,0 0 1,0 0-1,-1 0 1,-1 0-1,1 0 1,-2 1-1,1-1 0,-1 1 1,0 0-1,-8-14 1,4 10-6,0 1 1,-1 0 0,-1 0-1,0 1 1,0 0-1,-1 1 1,0 0-1,0 0 1,-1 1 0,-1 1-1,1 0 1,-21-9-1,14 9-10,0 0-1,-1 2 0,0 0 0,0 1 0,0 1 1,0 1-1,0 1 0,-22 1 0,5 2-29,1 2 0,0 2 0,-1 1 0,2 1 0,-1 2 0,2 2-1,-1 1 1,2 1 0,-34 21 0,49-25-28,0 1 0,0 0-1,1 1 1,1 1 0,-27 29-1,38-37 16,0 0 1,0 0-1,0 0 0,1 1 0,0-1 0,0 1 1,1 0-1,0 0 0,0 0 0,0 0 0,0 0 0,1 1 1,0-1-1,1 0 0,-1 1 0,1-1 0,0 0 1,1 1-1,0-1 0,0 1 0,0-1 0,3 7 1,-2-6-61,1 1 0,0-1 1,0-1-1,1 1 0,0 0 1,0-1-1,1 0 1,0 0-1,0 0 0,0 0 1,1-1-1,0 0 0,0 0 1,8 5-1,-2-4-132,0 0-1,0 0 1,0-1 0,0-1-1,1 0 1,-1-1-1,24 3 1,6-4-598,0-1-1,0-1 1,0-3 0,47-9-1,9-6-719,1-5 128</inkml:trace>
</inkml:ink>
</file>

<file path=ppt/ink/ink3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3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3072,'-2'2'161,"1"0"1,0 0 0,0 0-1,0 0 1,0 0-1,1 0 1,-1 0-1,0 1 1,1-1 0,0 0-1,-1 0 1,1 0-1,0 1 1,0-1-1,0 0 1,1 4-1,9 47 2196,-5-29-1978,91 349 2751,-34-159-1438,-37-114-997,110 412 1511,-131-497-2180,-3-10-69,0 0 0,0-1 0,0 1 0,1-1 0,0 1 0,0-1-1,0 0 1,0 0 0,1 1 0,-1-1 0,7 6 0,-9-10-2,1 0 0,-1 1 0,0-1 0,1 0 1,-1 0-1,1 0 0,-1 0 0,0 0 0,1 0 0,-1 0 0,1 0 0,-1 0 0,1 0 0,-1 0 0,1 0 0,-1 0 1,0 0-1,1 0 0,-1 0 0,1 0 0,-1 0 0,0-1 0,1 1 0,-1 0 0,1 0 0,-1 0 0,0-1 0,1 1 0,-1 0 1,0-1-1,1 1 0,-1 0 0,0-1 0,0 1 0,1 0 0,-1-1 0,0 1 0,0-1 0,0 1 0,1 0 0,-1-1 0,0 1 1,0-1-1,13-27-1985,-8 14 1066,8-13-1020,1 0-64</inkml:trace>
</inkml:ink>
</file>

<file path=ppt/ink/ink3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3.9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1 296 4864,'10'-1'597,"1"0"1,-1 0-1,1 1 0,18 3 1,-16-2 31,-1 0 0,0-1 0,21-2 1,-12-1-476,1-1 0,-1-1 0,0-1 0,0-1 0,26-12 0,-39 15-101,-1 0 0,0 0 0,0-1 0,-1 0 0,1 0 0,-1-1 0,0 0 0,0 0 0,-1 0-1,0-1 1,0 0 0,-1 0 0,1 0 0,-1 0 0,-1-1 0,0 1 0,3-10 0,-5 13-15,0 1 0,0-1 1,0 0-1,0 0 0,-1 0 1,0 0-1,0 0 0,0-1 0,0 1 1,-1 0-1,1 0 0,-1 0 0,0 1 1,0-1-1,-1 0 0,1 0 0,-1 0 1,0 1-1,0-1 0,0 1 0,0 0 1,-1-1-1,1 1 0,-1 0 1,0 0-1,0 1 0,0-1 0,0 0 1,0 1-1,-1 0 0,-6-3 0,4 1 46,-1 1 0,0 1-1,0 0 1,0 0 0,0 0-1,0 0 1,0 1 0,0 1-1,-1-1 1,1 1 0,0 0-1,0 1 1,-1-1 0,1 2 0,0-1-1,0 1 1,-9 3 0,3 0 36,0 1 1,0 1 0,1 0 0,0 1 0,0 0 0,1 0 0,0 1 0,1 1 0,0 0-1,0 0 1,1 1 0,0 1 0,1-1 0,0 1 0,1 0 0,1 1 0,0 0-1,0 0 1,1 0 0,1 1 0,0-1 0,1 1 0,1 0 0,0 0 0,0 1 0,2-1-1,0 0 1,0 0 0,1 0 0,1 0 0,1 0 0,4 16 0,-4-23-88,0 1 1,0-1-1,1 0 0,-1 0 1,2 0-1,-1 0 1,1-1-1,0 1 0,0-1 1,1-1-1,0 1 1,0-1-1,0 0 0,8 4 1,-3-2-59,1-1 0,0-1 0,0 0 0,0 0 0,1-2 0,-1 1 0,27 2 0,-11-3-736,-1-2 1,1-1 0,0-2 0,0 0-1,-1-2 1,0-1 0,39-12 0,-23 2-1672</inkml:trace>
</inkml:ink>
</file>

<file path=ppt/ink/ink3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4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802 846 5504,'4'-3'243,"-1"0"1,1-1-1,0 1 1,0 1 0,0-1-1,0 0 1,1 1-1,-1 0 1,1 0-1,-1 0 1,1 1-1,0 0 1,0 0 0,-1 0-1,7 0 1,-3-1-12,0 1 1,0-1 0,0 0 0,0-1 0,-1 0 0,1 0 0,11-7 0,37-25-64,-2-3 0,-1-2 1,51-52-1,-90 79-120,-1-1 0,-1 0 1,0-1-1,-1 0 0,-1-1 0,0 0 1,-1-1-1,-1 0 0,0 0 1,-2-1-1,0 1 0,-1-2 0,0 1 1,-2 0-1,0-1 0,0-20 0,-3 27 0,0 1 1,-1 0-1,-1-1 0,0 1 0,0 0 1,-1 0-1,-1 0 0,0 1 0,0-1 0,-1 1 1,0 0-1,-1 0 0,0 0 0,0 1 0,-1 0 1,-1 0-1,1 1 0,-1 0 0,-13-10 1,9 9 20,-1 1 1,0 1 0,0 0 0,0 0 0,-1 2 0,0 0 0,0 0 0,0 1 0,-1 1 0,0 0 0,1 1-1,-1 1 1,0 0 0,-24 3 0,10 0 15,0 2 0,0 1 0,0 1 0,1 1-1,0 2 1,0 1 0,1 1 0,1 1 0,0 2 0,0 0 0,-29 23-1,36-21-20,0 0 1,1 1-1,0 1 0,2 0 0,0 2 0,1 0 0,1 0 0,1 1 0,1 1 0,1 0 0,1 1 0,0 0 0,-9 41 0,8-13 66,4 0 0,1 0-1,2 0 1,3 1 0,2-1-1,2 1 1,3-1 0,18 76-1,18 35 539,80 196-1,-91-275-471,0 0 4,2 3 22,-4 0 1,24 118-1,-48-178-191,-1 0-1,-2 0 1,0 0-1,-2 0 0,0 0 1,-2 0-1,-1 0 1,-2 0-1,0-1 1,-1 1-1,-2-1 0,-18 41 1,18-51-51,-1 0 0,-1-1 0,0 0-1,-1 0 1,-1-1 0,0-1 0,-1 0 0,0 0 0,-1-1 0,0-1 0,0 0 0,-1-1 0,-1-1 0,1-1 0,-1 0 0,-23 7 0,25-9-174,-2-1 0,1-1 0,0 0 0,-1-1 0,1-1 0,-1 0 0,1-1 0,-1-1 1,0 0-1,1-1 0,-1-1 0,1 0 0,0-1 0,0 0 0,0-2 0,1 0 0,0 0 0,-17-11 0,14 5-302,2 0-1,-1-2 0,1 1 0,1-2 0,0 0 0,2 0 0,-1-2 0,2 1 0,0-1 0,1-1 0,1 0 0,0-1 0,2 1 0,0-1 0,-7-32 0,-2-25-1680</inkml:trace>
</inkml:ink>
</file>

<file path=ppt/ink/ink3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4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4992,'4'-4'2432,"11"21"-3072,6-17 4736,13 0-4096,21-5 128,15 1-128,-4 0 128,-1-3-128,1 1 0,-11 2-128,-11 0 128,-8 0-1280,-12-5 128,7 5-256,-11-3 128</inkml:trace>
</inkml:ink>
</file>

<file path=ppt/ink/ink3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5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1 332 5248,'0'36'2560,"24"22"-3712,-14-44 5120,-1 3-4352,7-6 128,-1 6-1792,0-4 128,-4-9 1792,-11-4 0</inkml:trace>
  <inkml:trace contextRef="#ctx0" brushRef="#br0" timeOffset="1">190 21 8064,'-55'-21'3968,"31"48"-6784,24-20 8704,3 10-9344,-3 4 128,-9 0-384,-10-8 0</inkml:trace>
</inkml:ink>
</file>

<file path=ppt/ink/ink3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5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2304,'7'12'5796,"28"59"-3635,24 81-926,45 96 2202,-104-248-3422,0 1-1,0-1 1,0 0 0,0 0-1,0 1 1,0-1 0,0 0-1,0 1 1,0-1 0,0 0-1,0 0 1,0 1 0,0-1 0,0 0-1,0 1 1,0-1 0,1 0-1,-1 0 1,0 1 0,0-1-1,0 0 1,0 0 0,1 0-1,-1 1 1,0-1 0,0 0-1,1 0 1,-1 0 0,0 1 0,0-1-1,1 0 1,-1 0 0,0 0-1,0 0 1,1 0 0,-1 0-1,0 0 1,1 0 0,-1 0-1,0 0 1,0 0 0,1 0 0,-1 0-1,0 0 1,1 0 0,-1 0-1,0 0 1,1 0 0,-1 0-1,0 0 1,1 0 0,2-22 316,-4-43-186,1 56-84,-3-43 10,6-57-1,-1 93-88,0-1 1,1 0-1,1 1 1,0-1-1,1 1 0,1 0 1,13-25-1,-15 35 2,0 0 0,1 1 0,0-1-1,1 1 1,-1 0 0,1 0 0,0 0 0,0 1 0,0 0-1,0 0 1,1 1 0,0-1 0,0 2 0,0-1-1,0 1 1,0 0 0,0 0 0,1 1 0,-1 0 0,1 0-1,8 1 1,-7-1 10,0 1 0,0 1-1,0-1 1,0 2 0,0-1-1,0 1 1,-1 1 0,1-1 0,-1 1-1,1 1 1,-1 0 0,0 0-1,0 0 1,-1 1 0,1 0-1,-1 1 1,11 11 0,-8-6 35,-2 0 0,1 1 0,-2 0 0,1 0 0,-2 0 0,0 1 0,0 0 1,-1 1-1,-1-1 0,3 17 0,-1-5-114</inkml:trace>
</inkml:ink>
</file>

<file path=ppt/ink/ink3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6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3456,'0'0'1664,"19"24"-4736,-8-31 1792,8-3 1152,6-11 0</inkml:trace>
</inkml:ink>
</file>

<file path=ppt/ink/ink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3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23 3584,'-4'-23'1483,"12"39"434,11 53 464,-10 148-970,-4-61-177,7 106 660,9 114 212,-10-269-1653,36 154 1,-40-230-404,2 0 1,1-1-1,15 30 0,-22-53-67,0 0 0,1 0 0,0 0 0,0 0 0,1-1 0,0 1 0,0-1-1,0-1 1,1 1 0,0-1 0,0 0 0,1 0 0,-1 0 0,1-1 0,0 0-1,0-1 1,12 5 0,-15-7-113,0 0 0,1-1 0,-1 0 1,0 0-1,1 0 0,-1 0 0,1 0 0,-1-1 0,0 0 0,1 0 0,-1 0 0,0 0 1,0-1-1,7-3 0,51-36-3061,-54 34 2549,23-16-1427</inkml:trace>
</inkml:ink>
</file>

<file path=ppt/ink/ink3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6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21 8448,'-70'-21'4224,"41"32"-6656,43-1 8448,-3-6-8960,8 3 128,2 14-1152,-6-17 0</inkml:trace>
</inkml:ink>
</file>

<file path=ppt/ink/ink3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7.2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34 1280,'-1'5'846,"3"-6"119,10-11 986,14-14-209,-40 82 1714,7-33-3076,1 1 1,1-1 0,1 1-1,1 0 1,0 43-1,3-63-362,0 1-1,1 0 0,-1-1 1,1 1-1,0 0 1,1-1-1,-1 0 0,1 1 1,0-1-1,0 0 0,0 1 1,1-1-1,-1-1 1,1 1-1,0 0 0,0-1 1,0 1-1,1-1 0,-1 0 1,1 0-1,-1 0 1,1 0-1,0-1 0,0 0 1,1 0-1,-1 0 0,0 0 1,1 0-1,-1-1 1,1 0-1,-1 0 0,1 0 1,0-1-1,-1 1 0,1-1 1,0 0-1,5-1 1,11 0-338,-1-2 0,0 0 0,1 0 0,-1-2 0,32-12 0,41-19-1344</inkml:trace>
</inkml:ink>
</file>

<file path=ppt/ink/ink3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8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2816,'4'1'1259,"13"2"-398,0 0 1,0-1 0,0 0 0,29-2-1,-23-1-725,0 2-1,33 4 0,-40-3 130,0-1 1,0 0-1,0-1 0,0-1 0,30-6 0,37-2 768,-83 9-1014,0 0 0,1 0 0,-1 0 0,0 0 0,0 0 0,1 0 0,-1 0 0,0 0 0,1 0 0,-1 0 1,0 0-1,1 0 0,-1 0 0,0 0 0,0 0 0,1 0 0,-1 1 0,0-1 0,0 0 0,1 0 0,-1 0 0,0 0 0,0 1 0,1-1 0,-1 0 0,0 0 0,0 0 0,0 1 0,1-1 0,-1 0 1,0 0-1,0 1 0,0-1 0,0 0 0,0 0 0,1 1 0,-1-1 0,0 1 0,-7 11 309,-21 12 116,-17 2 135,33-21-445,1 1-1,0 0 1,1 1-1,-1 0 1,1 1-1,1 0 1,-1 0-1,1 1 1,1 0-1,-13 18 1,15-18-83,1 0 1,0 1-1,0-1 1,1 1 0,1 0-1,-1 0 1,1 0 0,1 1-1,0-1 1,1 1 0,0-1-1,1 21 1,1-24-35,0 0-1,1 0 1,-1 0 0,2-1 0,-1 1 0,1-1-1,0 0 1,0 0 0,0 0 0,1 0 0,0 0-1,1-1 1,-1 1 0,1-1 0,0 0 0,0-1-1,0 1 1,1-1 0,0 0 0,10 5 0,-4-3 9,0-1 1,1 0-1,0-1 1,-1 0-1,1-1 1,0-1-1,0 0 1,1-1-1,-1 0 1,0-1-1,17-2 1,19-3 88,80-20 0,-94 17-45,-11 3-51,0-1-1,-1-1 1,0 0-1,0-2 1,0-1-1,-1-1 1,-1-1-1,0 0 1,0-2-1,-2 0 1,0-2-1,0 0 1,-1-1-1,17-21 0,-32 34-25,-1-1 0,1 1 0,-1-1-1,1 0 1,-1 1 0,-1-1-1,1 0 1,-1 0 0,1 0-1,-2-1 1,1 1 0,0 0 0,-1 0-1,0-1 1,0 1 0,-2-9-1,1 12 8,1-1 0,-1 1 0,0-1 0,1 1 0,-2-1 0,1 1 0,0-1-1,0 1 1,-1 0 0,1 0 0,-1 0 0,1 0 0,-1 0 0,0 0 0,0 0 0,0 0-1,0 1 1,0-1 0,0 1 0,-1 0 0,1-1 0,0 1 0,-1 0 0,1 0-1,-1 1 1,1-1 0,-1 0 0,1 1 0,-1 0 0,0-1 0,1 1 0,-1 0 0,-3 1-1,-8-1 4,0 2-1,0 0 0,0 0 0,0 1 0,0 1 0,1 0 1,-1 1-1,1 1 0,-20 11 0,27-13 23,0 0-1,0 0 0,1 1 1,-1 0-1,1 0 0,0 0 1,1 1-1,-1 0 0,1 0 1,0 0-1,1 0 1,-1 1-1,1-1 0,1 1 1,-1 0-1,1 0 0,0 0 1,1 0-1,0 0 0,-1 12 1,2-8 47,1 0 0,0 0 0,0 0 0,1-1 0,0 1 0,1 0 0,1-1 0,-1 0 0,2 0 0,-1 0 0,1 0 0,1-1 0,0 0 0,13 16 0,-7-11 36,0-1-1,1 0 1,0-1-1,1-1 1,1 0-1,0 0 1,0-2-1,18 9 1,-16-11-135,0-1 0,0-1 1,0 0-1,1-1 1,0-1-1,0 0 0,0-2 1,0 0-1,27-2 0,-16-2-867,0-1 0,0-1 0,-1-2-1,0-1 1,29-12 0,-4-4-1559</inkml:trace>
</inkml:ink>
</file>

<file path=ppt/ink/ink3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9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0 1536,'-2'2'190,"0"0"0,0 0-1,0 0 1,1 0 0,-1 0 0,1 0 0,-1 1 0,1-1 0,0 0-1,0 1 1,0-1 0,0 1 0,0-1 0,1 1 0,-1-1-1,1 1 1,0 0 0,0-1 0,0 5 0,4 60 2846,-2-57-3320,24 161 2467,-21-150-1769,1 0-1,0-1 1,2 1-1,0-1 0,1-1 1,12 20-1,-17-34-286,0 1 0,1-1 0,-1 0 0,1 0-1,8 6 1,-13-10-113,1 0-1,-1-1 1,1 1-1,-1-1 1,1 1-1,0-1 1,-1 0-1,1 1 1,0-1-1,-1 1 1,1-1-1,0 0 1,0 0-1,-1 0 1,1 1-1,0-1 1,0 0-1,0 0 1,-1 0-1,1 0 1,0 0-1,0 0 1,-1 0-1,1-1 1,0 1-1,0 0 1,0 0-1,-1-1 1,1 1-1,0 0 1,-1-1-1,1 1 1,0 0-1,-1-1 1,1 1-1,0-1 1,-1 1-1,1-1 1,-1 0-1,1 1 1,-1-1-1,1 0 1,-1 1-1,0-1 1,1 0-1,-1 1 1,0-1-1,1 0 1,-1 0-1,0 1 1,0-1-1,0 0 1,0 0-1,0 1 1,0-1-1,0 0 1,0 0-1,0 0 1,5-36 78,-3 0 0,-1-37 0,2-20 16,-3 88-108,1-12 0,1-1 0,8-31 0,-8 44 0,0 0 0,0 0 0,1 0 0,0 0 0,0 0 0,1 1 0,0-1 0,0 1 0,0 0 0,0 0 0,7-5 0,-7 5 15,1 1 0,0-1 1,0 1-1,0 0 0,1 0 1,-1 0-1,1 1 0,0 0 1,0 0-1,0 1 0,0-1 1,1 1-1,-1 1 1,1-1-1,-1 1 0,1 0 1,0 1-1,-1-1 0,1 1 1,0 1-1,-1-1 0,1 1 1,-1 0-1,12 4 1,8 3 58,-1 2 1,1 1 0,-2 1-1,0 1 1,0 1 0,-1 1-1,-1 1 1,0 1 0,-2 1-1,0 0 1,22 28-1,-36-38-31,-1-1-1,0 1 1,-1 1-1,0-1 1,0 1-1,-1-1 1,0 1-1,-1 0 1,2 10-1,-3-17-32,-1 0-1,0 1 1,1-1 0,-1 1-1,0-1 1,0 1-1,0-1 1,-1 0 0,1 1-1,-1-1 1,1 1-1,-1-1 1,0 0 0,0 0-1,0 1 1,0-1-1,0 0 1,0 0 0,-1 0-1,1 0 1,-1 0-1,1 0 1,-1-1-1,0 1 1,0 0 0,1-1-1,-1 1 1,0-1-1,-1 0 1,1 0 0,0 0-1,0 0 1,0 0-1,-1 0 1,1 0 0,0-1-1,-4 1 1,1-1-10,0 1 0,-1-1 0,1 0 0,0-1 0,-1 0 0,1 1 0,0-2 0,0 1 0,0 0 0,-1-1 0,2 0 0,-1 0 0,0-1 0,0 0 0,1 1 0,-1-1 0,1-1 0,0 1 0,0-1 0,0 1 0,0-1 0,1 0 0,0-1 0,0 1 0,0 0 0,0-1 0,0 0 0,1 0 0,0 0 0,0 0 0,1 0 0,-1 0 0,1 0 0,0 0 0,0-1 0,1 1 0,-1 0 0,1-1 0,1 1 0,-1 0 0,1-1 0,0 1 0,0 0 0,0 0 0,1 0 0,-1 0 0,4-5 0,2-2-23,1 0 0,0 1 0,1 0 0,0 0 0,1 1 0,0 0 0,1 1 0,0 0 0,0 1 1,1 0-1,0 1 0,0 0 0,1 1 0,0 0 0,22-6 0,-8 4 17,0 1 1,1 2-1,0 0 1,0 2-1,0 1 1,51 3-1,-63 0 35,-1 1-1,0 0 0,1 1 1,-1 1-1,0 0 0,0 1 0,-1 1 1,0 0-1,27 16 0,-34-16 24,0-1-1,0 1 0,0 0 1,-1 0-1,0 1 0,0 0 1,0 0-1,-1 1 0,0-1 1,-1 1-1,0 0 1,0 0-1,-1 1 0,0-1 1,0 1-1,-1 0 0,0-1 1,1 13-1,-2 12 46,-1 0 0,-2 0 0,-1 0 0,-2 0 0,-1-1-1,-14 43 1,14-49-476,-3-13-1157,9-13 1464,-1 0 0,1-1-1,0 1 1,0 0 0,-1 0 0,1-1 0,0 1-1,0 0 1,0-1 0,0 1 0,-1 0 0,1-1-1,0 1 1,0 0 0,0-1 0,0 1-1,0-1 1,0 1 0,0 0 0,0-1 0,0 1-1,0 0 1,0-1 0,0 1 0,0-1 0,0 1-1,0 0 1,1-1 0,-1 1 0,0 0 0,0-1-1,0 1 1,0 0 0,1 0 0,-1-1 0,0 1-1,0 0 1,1-1 0,13-23-2232,5-5-21</inkml:trace>
</inkml:ink>
</file>

<file path=ppt/ink/ink3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5:49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142 314 6144,'2'6'230,"0"0"0,0 0 0,0 0 0,1 0 0,0 0 1,0-1-1,0 1 0,1-1 0,-1 0 0,8 7 0,-2-2 183,-4-4 31,0-1 1,1 0-1,-1 0 1,1-1-1,1 1 1,-1-1-1,8 4 1,6 0-468,-1 0 1,37 8-1,-40-11 396,5-1-256,1 0 0,0-1 0,0-1 0,0-1-1,0-1 1,1 0 0,-1-2 0,0-1 0,0-1 0,-1-1 0,1 0 0,21-10 0,-29 10-6,0-2 0,0 0 1,-1 0-1,1-1 0,-2-1 0,1 0 1,-1-1-1,11-11 0,-16 13-44,0-1 0,0 1 0,-1-1 0,0 0 0,-1 0 0,0-1 0,0 0 0,-1 0 0,-1 0 0,1 0 0,-1 0 0,1-14 0,-3 17-46,0 0 0,-1 1 0,1-1 0,-2 1 0,1-1 0,-1 1 0,0-1 0,0 1 0,-1-1 0,1 1 0,-1 0 0,-1 0 0,1 0 0,-1 0 0,-1 0 0,1 0 0,-1 1 0,0 0 0,-6-7 0,1 3 10,-1 0-1,0 1 1,-1 1-1,1 0 1,-2 0-1,1 1 1,-1 0-1,0 1 1,-19-6-1,-1 3 67,1 1-1,-1 2 1,-1 1 0,1 2-1,0 1 1,-1 1 0,1 2-1,0 1 1,-1 2-1,2 1 1,-1 1 0,1 2-1,0 1 1,1 1 0,0 2-1,-39 22 1,58-27-123,-1 0 0,2 1 0,-1 0 0,1 0 1,0 1-1,1 0 0,-12 18 0,19-25-78,0 0 1,0 0-1,0-1 0,1 2 0,-1-1 0,1 0 1,0 0-1,0 0 0,0 1 0,0-1 0,1 0 1,-1 1-1,1-1 0,0 1 0,0-1 0,0 0 0,0 1 1,1-1-1,-1 1 0,1-1 0,0 0 0,0 0 1,0 1-1,0-1 0,1 0 0,-1 0 0,1 0 1,0 0-1,0 0 0,0-1 0,0 1 0,0-1 1,1 1-1,4 3 0,1 0-293,1-1 1,0 0 0,0 0-1,1-1 1,-1 0-1,1 0 1,0-1-1,0-1 1,0 1 0,0-2-1,14 2 1,89 3-2036</inkml:trace>
</inkml:ink>
</file>

<file path=ppt/ink/ink3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0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1664,'0'1'75,"-1"-1"-1,0 1 1,1 0 0,-1 0-1,1 0 1,-1-1 0,1 1-1,-1 0 1,1 0 0,-1 0-1,1 0 1,0 0 0,0 0-1,-1 0 1,1 0 0,0 0-1,0 0 1,0 0 0,0 0-1,0 0 1,0 0 0,0 0-1,1-1 1,-1 1 0,0 0-1,0 0 1,1 0 0,0 1-1,11 54 3057,-5-23-2155,58 499 3960,-56-443-4496,4 464 976,-14-374-2320,-4-127-1379,3-48 598,-3-13-107</inkml:trace>
</inkml:ink>
</file>

<file path=ppt/ink/ink3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0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0 281 4480,'6'-10'175,"-1"-1"0,2 1 0,-1 0 0,2 0 0,-1 1 0,1 0 0,1 0 0,-1 1 0,1 0 0,1 1 0,0 0 0,0 0 0,19-9 0,-19 10-1,26-15 805,0 2 1,69-25-1,-66 29-739,-11 5-94,0 2-1,1 0 1,0 2-1,0 1 1,1 1-1,-1 1 1,1 2-1,-1 1 1,52 7-1,-66-4-44,0 0-1,0 1 0,0 0 1,-1 2-1,0-1 0,0 2 1,0 0-1,25 17 0,-30-17 20,-1 1 0,1 0-1,-1 0 1,-1 0-1,0 1 1,0 0-1,0 1 1,-2 0-1,1 0 1,-1 0 0,0 0-1,-1 1 1,4 13-1,-5-12-7,-1-1 0,1 1 0,-2 0 0,0 0 0,0 0 0,-1 0 0,-1 0 0,0-1 0,0 1 0,-1 0 0,-1 0 0,0-1 0,-1 1 0,-7 17 0,-2-6 60,0 0-1,-2 0 1,0-2-1,-1 0 1,-26 26-1,35-41-128,1 1 0,-1-1 0,-1-1 0,1 1-1,-1-1 1,0-1 0,0 1 0,0-1 0,-1-1-1,1 1 1,-1-1 0,0-1 0,0 0 0,-11 1-1,-2-1-55,-1-1 0,1-1 0,-1-1 0,-32-6-1,49 5-73,0 1-1,0-1 1,1 0-1,-1 0 1,1-1-1,0 1 0,-1-1 1,-4-5-1,9 8 16,0 0 0,0-1 0,0 1-1,0-1 1,1 1 0,-1-1 0,0 0-1,1 1 1,-1-1 0,0 0 0,1 0-1,-1 1 1,1-1 0,-1 0 0,1 0-1,-1 0 1,1 1 0,0-1 0,-1 0-1,1 0 1,0 0 0,0 0 0,0 0-1,0 0 1,0 0 0,0 0 0,0 0-1,0 0 1,0 0 0,0 0 0,0 1-1,0-1 1,1 0 0,-1 0-1,0 0 1,1 0 0,-1 0 0,1 0-1,-1 1 1,1-1 0,-1 0 0,1 0-1,-1 1 1,1-1 0,0 0 0,0 1-1,-1-1 1,1 1 0,0-1 0,0 1-1,-1-1 1,1 1 0,0-1 0,0 1-1,0 0 1,1-1 0,49-18-3917,-14 0 1941</inkml:trace>
</inkml:ink>
</file>

<file path=ppt/ink/ink3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0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14 4736,'-25'-13'951,"25"13"-869,-1 0 1,1-1 0,-1 1 0,1 0-1,-1 0 1,0 0 0,1 0 0,-1 0 0,1 0-1,-1 0 1,1 0 0,-1 0 0,0 1-1,1-1 1,-1 0 0,1 0 0,-1 0-1,1 1 1,-1-1 0,1 0 0,-1 1 0,1-1-1,-1 0 1,1 1 0,-1 0 0,0 2 288,-1 0 1,1 1 0,0 0 0,0-1-1,1 1 1,-1-1 0,1 1 0,0 0 0,0-1-1,0 1 1,0 0 0,2 5 0,6 183 2084,5 53-1947,9-22 1357,100 418 1,-111-592-2077,-7-31-281,0 0-1,12 29 0,-16-46 401,0 0 0,1 0 0,-1 0-1,1 0 1,-1 0 0,1-1 0,-1 1 0,1 0 0,-1 0 0,1-1 0,0 1 0,-1 0 0,1-1 0,0 1 0,-1-1-1,1 1 1,0-1 0,0 1 0,0-1 0,0 1 0,-1-1 0,1 0 0,0 0 0,0 1 0,0-1 0,0 0 0,0 0 0,0 0-1,0 0 1,0 0 0,0 0 0,0 0 0,-1 0 0,1 0 0,0-1 0,0 1 0,0 0 0,0-1 0,0 1 0,0 0-1,-1-1 1,1 1 0,0-1 0,0 1 0,-1-1 0,1 0 0,0 1 0,-1-1 0,1 0 0,0 0 0,31-38-2972,-31 37 2942,24-36-2311</inkml:trace>
</inkml:ink>
</file>

<file path=ppt/ink/ink3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1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6656,'21'-6'3328,"153"2"-4992,-113 0 6912,24 4-5504,10-9 0,2 9 0,7 0 128,-9 0 128,-10-4 128,-15 8-1152,-9-4 0,-22 13-512,-8 1 0</inkml:trace>
</inkml:ink>
</file>

<file path=ppt/ink/ink3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1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0 292 5632,'29'55'2816,"32"12"-3712,-41-54 4992,5 8-4352,0 0 0,-5-10-2432,-1 6 128,2-9 2560,-6-16 0</inkml:trace>
  <inkml:trace contextRef="#ctx0" brushRef="#br0" timeOffset="1">321 12 9600,'-51'-11'4736,"51"18"-8448,11-3 10495,-7 5-10750,17-5-1,-21 9-256,-25 16 0</inkml:trace>
</inkml:ink>
</file>

<file path=ppt/ink/ink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3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3328,'52'4'1664,"47"19"-640,-70-20 1792,17 6-2688,16-9 0,7 0 128,8 4 0,-3-4-384,-2-4 128,-7 4-256,-4-9 0,-13 2-896,-7 11 0</inkml:trace>
</inkml:ink>
</file>

<file path=ppt/ink/ink3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2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100 308 3584,'-2'2'466,"-1"-1"0,1 1 0,0 0-1,0 1 1,0-1 0,0 0 0,0 0 0,0 1 0,0-1 0,1 1-1,-1 0 1,1-1 0,0 1 0,-2 5 0,3-1-130,-1 0 1,1-1 0,1 1-1,-1-1 1,1 1-1,3 11 1,-2-6-270,1-1 1,-1 0-1,2-1 1,0 1-1,0-1 1,1 1-1,0-1 1,0 0 0,1-1-1,1 0 1,0 0-1,0 0 1,1-1-1,-1 0 1,2 0-1,-1-1 1,1 0 0,1 0-1,-1-1 1,1 0-1,0-1 1,0 0-1,0-1 1,1 0-1,0 0 1,0-2 0,0 1-1,0-1 1,17 1-1,-7-3 11,0 0-1,1-2 0,-1-1 1,0 0-1,-1-1 0,1-2 1,-1 0-1,1-1 0,-2-1 1,1 0-1,25-17 0,-29 15-13,0 0-1,0-1 0,-1-1 0,-1-1 0,0 0 1,0-1-1,-2 0 0,0-1 0,0-1 1,-2 0-1,1 0 0,-2-1 0,8-18 0,-14 26-39,0 0-1,0-1 1,-1 1-1,0-1 1,-1 1-1,0-1 1,0 1-1,-1-1 0,-1 0 1,1 1-1,-1-1 1,-1 0-1,0 1 1,0 0-1,-1-1 0,0 1 1,-1 0-1,0 0 1,0 1-1,-1-1 1,0 1-1,0 0 0,-12-13 1,7 11-11,0 0 0,-1 0-1,0 1 1,-1 0 0,0 1 0,0 1 0,-1-1 0,1 2 0,-2 0-1,1 1 1,0 0 0,-1 1 0,0 0 0,0 1 0,-24-1-1,11 2-25,0 2 0,0 1 0,1 1 0,-1 2 0,1 0 0,0 2 0,-50 18 0,58-17-30,-1 1 1,2 1-1,-1 0 0,1 2 0,0 0 0,1 1 0,1 0 0,0 2 0,0 0 1,2 0-1,-17 22 0,25-28-64,0 0 0,0 0 0,0 0 1,1 1-1,1 0 0,-1-1 0,1 1 1,1 1-1,0-1 0,0 0 0,0 14 0,2-18-4,0 0 0,0 0 0,1 0 0,0 0 0,0 0 0,0 0 0,0 0 0,1 0 0,0 0 0,0-1 0,0 1 0,0-1 0,1 0 0,0 1 0,0-1 0,0 0 0,0-1 0,1 1 0,0 0-1,-1-1 1,1 0 0,0 0 0,5 3 0,1-1-207,0 0 0,1-1 0,-1 0 0,1 0 0,0-1 0,0-1 0,0 1 0,18 0 0,3-2-960,59-5 0,9-7-642</inkml:trace>
</inkml:ink>
</file>

<file path=ppt/ink/ink3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2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21 3328,'-11'-14'813,"5"7"-184,4 26 2409,8 69-1779,3-1 0,39 164 0,-6-43 254,43 377 984,-70-473-2199,-8-61-128,19 119 369,-20-142-439,1 0 0,2-1 0,21 49 0,-28-72-157,0 0 0,0 0 1,0-1-1,0 1 0,1 0 0,-1-1 0,1 0 0,0 1 1,0-1-1,0 0 0,1-1 0,-1 1 0,0 0 0,1-1 0,0 0 1,0 0-1,0 0 0,0 0 0,0-1 0,0 0 0,4 2 0,-4-4-178,-1 1-1,1 0 0,-1-1 0,1 1 1,-1-1-1,0 0 0,1 0 0,-1 0 0,0-1 1,0 1-1,1-1 0,-1 0 0,0 0 0,-1 0 1,1 0-1,0 0 0,-1 0 0,1-1 1,-1 0-1,0 1 0,0-1 0,0 0 0,0 0 1,0 0-1,2-5 0,8-21-1833</inkml:trace>
</inkml:ink>
</file>

<file path=ppt/ink/ink3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2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0 287 4608,'8'5'1770,"12"0"-1364,-1-1 0,1-1-1,0-1 1,0-1-1,0-1 1,0 0-1,0-2 1,0 0 0,0-1-1,25-8 1,-34 8-322,-1 0 1,0-1 0,0-1-1,-1 1 1,1-2 0,-1 1 0,0-1-1,0-1 1,11-10 0,-15 12-5,-1 0 1,1-1-1,-1 1 1,-1-1-1,1 0 1,-1 0-1,0 0 1,0 0-1,-1 0 1,0-1-1,0 1 1,-1-1 0,1 0-1,-1 1 1,-1-1-1,1-9 1,-2 11-49,0 0 1,0 0-1,0 0 1,-1 0 0,1 1-1,-1-1 1,0 0-1,-1 0 1,1 1-1,-1 0 1,0-1 0,0 1-1,0 0 1,-1 1-1,1-1 1,-1 0-1,0 1 1,0 0 0,0 0-1,-1 0 1,1 0-1,-1 1 1,1 0 0,-1 0-1,-6-2 1,5 1 11,-1 1 0,1 0 0,-1 0 0,1 0 0,-1 1 0,0 0 1,1 0-1,-1 1 0,0 0 0,0 0 0,0 0 0,1 1 0,-1 0 0,0 0 0,1 1 1,-1 0-1,1 0 0,-10 5 0,7 0 59,-1 1 0,1 0 1,0 0-1,1 1 0,0 0 0,1 0 1,-1 1-1,2 0 0,0 0 0,-10 21 1,7-8 95,0 0 1,2 1-1,1 0 1,-5 31-1,10-50-174,1 1 1,-1-1-1,1 0 0,0 0 1,0 0-1,1 0 0,0 0 1,-1 0-1,2 0 0,-1 0 1,0 0-1,1-1 0,0 1 0,0 0 1,1-1-1,5 9 0,-3-8 0,0 1 0,0-1 0,0 0 0,1-1 0,0 1-1,0-1 1,0 0 0,1-1 0,-1 1 0,12 3 0,2-1-191,0 0 1,0-2 0,1 0 0,-1-2-1,1 0 1,0-1 0,30-3 0,-36 1-384,-1-1 0,0-1 1,0 0-1,-1 0 1,1-2-1,-1 0 1,0 0-1,0-1 1,0-1-1,-1 0 0,0-1 1,0 0-1,18-17 1,-1-10-1628</inkml:trace>
</inkml:ink>
</file>

<file path=ppt/ink/ink3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3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211 1133 3712,'4'-4'145,"1"-1"-1,0 1 1,0 1 0,1-1-1,-1 1 1,1 0 0,0 0-1,0 0 1,0 1 0,0 0-1,0 0 1,0 0 0,9 0-1,-6 0 174,-1 0-1,1 0 0,0-1 0,-1 0 0,0 0 0,14-9 0,2-6 167,-1-1 0,-1-2 0,34-37 0,-14 11-500,6-3 376,-3-3-1,66-100 1,-87 114-156,-2-1 0,-2-1 1,-1 0-1,-2-2 0,13-53 0,-26 81-145,-1 0 0,-1 0-1,0-1 1,-1 1 0,-1 0 0,0-1 0,-1 1 0,-1-1-1,0 1 1,-1 0 0,-8-23 0,8 30-14,0 0 1,-1 0-1,0 1 0,0-1 1,-1 1-1,0 0 0,0 0 1,-1 1-1,1 0 1,-2 0-1,1 0 0,-1 0 1,1 1-1,-2 0 0,1 1 1,0 0-1,-1 0 0,0 0 1,0 1-1,0 0 1,0 0-1,-13-1 0,-2 0 65,-1 1 1,1 1-1,-1 2 0,0 0 0,1 1 0,-1 2 0,1 0 0,0 2 1,0 0-1,0 1 0,0 2 0,1 0 0,1 2 0,-1 0 0,1 1 1,1 1-1,0 1 0,1 1 0,1 1 0,0 0 0,-24 27 0,19-17 12,2 2-1,0 0 1,2 1-1,1 1 1,1 0-1,2 1 1,1 1-1,1 1 1,2 0-1,1 0 1,2 1-1,1 0 1,1 1-1,-1 54 0,7-44 67,2-1 0,2 0 0,1 0-1,3 0 1,1-1 0,3 0 0,1 0-1,2-1 1,1-1 0,3-1-1,1-1 1,2 0 0,1-1 0,49 57-1,-35-50-13,-8-9 313,48 46-1,-67-73-683,-1 0 0,1 0-1,0-1 1,1 0 0,0-1-1,0 0 1,0-1 0,1 0-1,0-1 1,14 4-1,-23-8-49,0 1-1,1 0 0,-1-1 1,1 0-1,-1 0 0,1 0 1,-1 0-1,1-1 0,-1 1 0,1-1 1,-1 0-1,0 0 0,1 0 1,-1 0-1,0 0 0,0-1 1,5-3-1,28-24-2461</inkml:trace>
</inkml:ink>
</file>

<file path=ppt/ink/ink3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4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0 3456,'-3'3'148,"0"-1"0,1 1 0,-1 0 0,1 0 1,0 0-1,0 0 0,0 0 0,0 0 0,0 1 0,1-1 0,-1 0 1,1 1-1,0 0 0,0-1 0,0 7 0,0 4 325,1 0-1,0 0 1,3 16-1,0-1 878,5 189 427,-27 293-1,-1-102-1457,19-278 135,19 147-1,-15-252-612,-1-2-257,0 1-1,2-1 1,1 0 0,1 0 0,2 0 0,10 24 0,-13-41-1248,-4-16-21</inkml:trace>
</inkml:ink>
</file>

<file path=ppt/ink/ink3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4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1 148 4864,'9'-9'331,"1"1"-1,0 0 1,1 1-1,0 0 1,15-7 0,119-45 565,-122 51-388,1 1 0,0 1 1,0 1-1,0 0 0,1 2 1,0 2-1,31 0 0,-19 5-324,-1 1-1,0 1 0,49 16 1,-65-16-127,1 2 0,-1 0 0,-1 1 0,0 1 0,0 0 0,-1 2 0,0 0 0,-1 1 0,0 1 0,-1 1 0,-1 0 0,25 31 0,-32-36 50,-1 1 0,0 0 0,-1 1 0,0-1 0,0 1 0,-2 0-1,1 0 1,-2 1 0,1-1 0,-2 1 0,0 0 0,0 0 0,-1 0 0,-1 0-1,0 0 1,-1 0 0,0 0 0,-1 0 0,0-1 0,-1 1 0,-1 0 0,-6 16 0,4-16 27,0 0 0,-1 0 0,0 0 1,-1-1-1,-1-1 0,0 1 1,0-1-1,-1-1 0,0 0 1,-1 0-1,0-1 0,-21 14 0,23-18-77,0-1-1,-1 1 0,1-2 1,-1 1-1,0-1 0,0-1 1,0 0-1,0 0 0,0-1 1,-1 0-1,1-1 0,0 0 1,0-1-1,-1 0 0,1 0 1,0-1-1,0-1 0,-15-5 0,5 1-24,-45-20-115,61 26 27,1-2-1,0 1 1,-1 0 0,1-1 0,0 1-1,0-1 1,1 0 0,-1 0-1,0 0 1,1 0 0,0-1-1,0 1 1,0-1 0,-2-5-1,3 7-34,1 0-1,-1 0 0,1-1 0,0 1 1,0 0-1,0 0 0,1 0 0,-1-1 1,0 1-1,1 0 0,-1 0 0,1 0 0,0 0 1,0 0-1,0 0 0,0 0 0,0 0 1,0 0-1,0 0 0,1 0 0,-1 1 1,1-1-1,-1 1 0,1-1 0,0 1 0,-1-1 1,1 1-1,0 0 0,3-2 0,0-1-205,40-27-2028</inkml:trace>
</inkml:ink>
</file>

<file path=ppt/ink/ink3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4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 6656,'-46'34'3328,"57"36"-3712,-1-49 4608,5 13-4224,4 4 0,2 0-1280,-2-10 0,7-7 256,5 3 0</inkml:trace>
</inkml:ink>
</file>

<file path=ppt/ink/ink3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5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8 7808,'-65'-8'3840,"45"46"-5760,25-30 7040,1 5-8576,-12 4 128,1 8-256,16-1 0</inkml:trace>
</inkml:ink>
</file>

<file path=ppt/ink/ink3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5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93 279 1024,'0'18'2240,"2"-1"1,4 29 0,-3-32-1773,1 0 0,0-1 1,1 0-1,0 0 0,1 0 1,11 17-1,-11-21-341,1 1 0,1-1 0,-1 0 0,1-1 0,1 0 0,0 0 0,0-1 0,0 0 0,1-1 0,0 1 0,0-2 0,1 0 0,-1 0 0,1-1 0,17 4 0,-3-2 14,1-2 0,0-1 0,0-2 1,0 0-1,0-2 0,0 0 1,0-2-1,-1-1 0,1-1 0,26-9 1,-26 7-69,-1-2-1,0-1 1,0-1 0,-1-1 0,0-1 0,-1-2 0,-1 0-1,0-1 1,32-32 0,-47 42-55,-1-1-1,0 0 1,-1-1-1,1 1 1,-2-1-1,1 0 1,-1 0-1,0-1 1,-1 1-1,1-1 1,-2 0-1,1 0 1,-2 0-1,1 0 1,-1 0-1,0 0 1,-1-1-1,0 1 1,0 0-1,-1 0 1,-1 0-1,1-1 1,-1 1-1,-1 1 1,0-1-1,0 0 1,-1 1-1,0-1 1,0 1-1,-1 0 1,0 0-1,0 1 1,-1 0-1,0 0 1,0 0-1,-1 0 1,1 1-1,-12-7 1,-3 0-1,-1 1 1,0 1-1,-1 1 1,0 1-1,0 1 1,-1 1-1,0 1 0,0 1 1,0 1-1,-39 0 1,19 2-15,0 3 1,1 2-1,-1 2 1,1 1 0,-48 15-1,56-12-47,-60 27 0,83-30 29,-1 0-1,1 0 0,1 2 1,-1-1-1,1 2 0,1-1 1,-18 19-1,26-26 11,1 1 0,-1 0 0,1 0 0,-1 0 0,1 0 0,0 0 0,-1 0-1,1 0 1,0 0 0,0 0 0,1 0 0,-1 1 0,0-1 0,1 0 0,-1 1 0,1-1 0,0 0 0,0 1 0,0-1 0,0 0 0,0 1 0,0-1 0,1 0 0,-1 1 0,1-1 0,0 0 0,-1 1 0,1-1 0,0 0-1,0 0 1,1 0 0,-1 0 0,0 0 0,1 0 0,-1 0 0,4 2 0,1 2-30,0-2 1,0 1-1,1-1 0,-1 0 1,1 0-1,0-1 1,0 0-1,1 0 0,13 3 1,2-2-69,0 0 1,-1-2 0,1-1-1,37-2 1,91-18-388,-114 14 340,77-20-337,-89 17 340,1 2 0,-1 0 1,1 2-1,0 1 0,0 1 0,34 2 0,-57 0 162,-1 0 0,1 1 0,-1 0 0,1-1 0,-1 1 0,0 0 0,1 0 0,-1 0-1,0 0 1,0 1 0,0-1 0,0 0 0,0 1 0,0 0 0,0-1 0,0 1 0,-1 0 0,1 0 0,-1 0 0,1 0 0,-1 0 0,0 0 0,1 1 0,-1-1 0,-1 0 0,1 1 0,0-1-1,0 4 1,1 7 225,0-1-1,-1 1 0,-1-1 1,-2 21-1,1 0 179,2-23-254,-1 0-1,2 0 1,-1 0 0,2 0 0,-1 0 0,1 0-1,1 0 1,0-1 0,0 0 0,0 0 0,2 0-1,-1 0 1,1-1 0,0 0 0,1 0 0,-1 0-1,2-1 1,11 10 0,-9-10-269,1 0 0,0-1 0,0 0 0,1 0 0,-1-1 0,1-1-1,0 0 1,1-1 0,-1 0 0,1-1 0,-1 0 0,1-1 0,-1-1 0,18 0 0,63-7-3884,-52-3 1685</inkml:trace>
</inkml:ink>
</file>

<file path=ppt/ink/ink3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6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 3072,'13'23'1494,"-1"-3"122,-1 1 0,-1 0-1,13 40 1,-3-1-775,3-1-1,2-1 1,3-2-1,35 55 1,-61-109-801,-1 1 1,0 0 0,1-1-1,0 0 1,-1 1 0,1-1-1,0 0 1,0 0 0,1 0-1,-1 0 1,0 0 0,1-1-1,-1 1 1,1-1 0,-1 1-1,6 1 1,-7-3-34,-1 0 1,1 0-1,-1 0 1,1 0-1,-1 0 1,0 0-1,1 0 1,-1 0-1,1-1 1,-1 1-1,0 0 1,1 0-1,-1 0 1,1-1-1,-1 1 1,0 0-1,1 0 1,-1-1-1,0 1 1,0 0-1,1-1 1,-1 1-1,0 0 1,0-1-1,1 1 1,-1 0-1,0-1 1,0 1-1,0-1 1,1 1-1,-1 0 1,0-1-1,0 1 1,0-1-1,0 0 1,-6-33 182,-4 8-138,-6-19 29,2 0 1,-11-53 0,23 83-87,0 1 0,1 0-1,0-1 1,1 0 0,1 1 0,0 0 0,1-1 0,0 1 0,2 0-1,-1 0 1,9-20 0,-6 20-6,1 0 0,0 1 0,1 0 0,0 1 0,1 0 0,0 0 0,1 1 0,16-15 0,-18 19 29,0 1 0,1 0-1,0 1 1,0 0 0,0 0 0,1 1-1,0 0 1,-1 1 0,1 0 0,1 1-1,-1 0 1,0 0 0,12 0-1,-9 2 23,0 0-1,1 0 0,-1 1 0,0 1 1,0 0-1,0 1 0,-1 0 0,1 1 1,-1 1-1,1 0 0,-2 1 0,1 0 1,15 10-1,-12-4 86,0 0 0,0 1 0,-1 1 0,-1 0 0,0 1 0,-1 0 0,-1 1 0,13 24 0,-7-7 36,-2 1 0,-1 0 0,-1 1 0,-2 1 0,-2 0 0,-1 0 1,-2 1-1,-2 0 0,0 42 0,-9-45-860,-3-29 30,-4-15-33,-28-47-5484,26 31 3733</inkml:trace>
</inkml:ink>
</file>

<file path=ppt/ink/ink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4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36 461 2816,'2'-1'77,"0"0"-1,-1-1 1,1 1-1,0 0 1,0 0 0,0 1-1,0-1 1,-1 0 0,1 1-1,0-1 1,0 1-1,0 0 1,1-1 0,-1 1-1,0 0 1,0 0 0,0 1-1,0-1 1,0 0 0,0 1-1,0-1 1,0 1-1,0-1 1,2 2 0,31 4 1825,-14-6-1465,-6 1-134,1-1 0,-1-1-1,0 0 1,1-1 0,-1 0 0,0-1-1,21-8 1,4-5 184,-1-1 0,0-3 0,-1 0 0,-2-3 1,52-41-1,-83 61-446,-1 0 1,-1 0 0,1 0 0,0-1 0,-1 0 0,0 0 0,0 0 0,0 0-1,0 0 1,-1 0 0,1-1 0,-1 1 0,0-1 0,-1 0 0,1 0-1,-1 0 1,0 1 0,0-1 0,0 0 0,-1 0 0,0 0 0,0-1-1,0 1 1,0 0 0,-1 0 0,0 0 0,0 1 0,0-1 0,-3-6-1,0 3-7,0 1-1,-1-1 1,0 0-1,-1 1 1,1 0-1,-1 0 1,-1 1 0,1 0-1,-1 0 1,0 0-1,-1 1 1,1 0-1,-1 0 1,0 1-1,-13-5 1,2 1 18,0 1 0,0 1 0,-1 1 0,0 1 0,0 0 0,0 2 0,-1 0 0,1 1 0,0 1 0,-26 4 0,35-3-28,0 2-1,-1-1 1,1 2-1,0-1 1,1 2 0,-1-1-1,1 1 1,0 1 0,0 0-1,1 0 1,-1 1 0,1 0-1,1 1 1,-1 0 0,1 0-1,1 0 1,0 1 0,0 1-1,-10 17 1,8-10 12,1 1-1,1 0 1,1 0 0,0 1 0,1-1-1,1 1 1,1 0 0,1 0 0,1 1-1,0-1 1,1 0 0,1 0 0,1 1-1,1-1 1,1 0 0,0-1 0,1 1-1,1-1 1,1 0 0,14 27 0,-12-28 2,1 0 0,1 0 0,0-1 0,1 0 1,1-1-1,1-1 0,0 0 0,1 0 0,0-2 1,1 0-1,0-1 0,1 0 0,0-1 0,1-1 1,0-1-1,0 0 0,1-2 0,0 0 0,38 6 0,-36-9-505,0-2-1,36-2 1,-48 1 28,0-1 0,0 0 0,0-1 0,0 0-1,0 0 1,0-1 0,-1 0 0,12-7 0,-18 9 267,-1 0-1,1-1 1,-1 1-1,1-1 1,-1 1-1,1-1 1,-1 0-1,0 0 1,0 1 0,0-1-1,1-3 1</inkml:trace>
</inkml:ink>
</file>

<file path=ppt/ink/ink3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6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1 418 4352,'2'0'294,"1"1"1,-1 0-1,0-1 0,1 1 1,-1 0-1,0 0 1,0 1-1,0-1 0,0 0 1,0 1-1,0-1 1,0 1-1,0 0 0,2 3 1,8 13 62,1 0 1,1 0 0,0-1 0,1-1-1,1 0 1,1-1 0,0-1 0,1-1-1,0 0 1,1-2 0,1 0 0,28 12-1,-31-17-129,1 0-1,1-2 1,-1 0-1,1-1 1,0-1 0,-1 0-1,1-2 1,0 0-1,0-1 1,0-1-1,-1 0 1,1-2-1,31-10 1,-37 10-168,0-1 1,0-1-1,-1 0 1,0-1-1,0 0 1,-1-1-1,0 0 1,0-1-1,-1 0 0,0 0 1,-1-1-1,0-1 1,0 1-1,-1-2 1,0 1-1,-1-1 0,-1 0 1,0 0-1,6-19 1,-7 17-31,-1 0 0,-1 0 0,0 0 1,-1-1-1,0 1 0,-2-1 0,1 0 0,-2 1 0,0-1 1,-1 1-1,0-1 0,-1 1 0,-1 0 0,0 0 0,-1 0 1,0 0-1,-1 1 0,-1 0 0,0 0 0,0 1 1,-2 0-1,1 0 0,-2 1 0,1 0 0,-2 1 0,1-1 1,-1 2-1,-1 0 0,0 0 0,0 1 0,0 1 1,-1 0-1,0 1 0,-1 0 0,1 1 0,-1 0 0,0 1 1,-1 1-1,1 0 0,-27-1 0,19 4 1,-1 2 1,1 0-1,0 2 1,0 0-1,1 2 0,-1 0 1,1 1-1,0 2 0,1 0 1,0 1-1,0 1 1,1 0-1,0 2 0,1 0 1,1 1-1,-18 19 0,26-24-16,1 1 0,0 0 0,1 1 0,0 0 0,1 0 0,0 0 0,0 1-1,2-1 1,-1 1 0,1 1 0,-2 14 0,4-21-96,1 0 1,1 0-1,-1 0 0,1 0 0,0 0 1,0 0-1,1 0 0,0 0 1,0 0-1,0 0 0,1 0 0,0 0 1,0-1-1,0 1 0,1-1 1,0 1-1,0-1 0,0 0 0,1 0 1,-1 0-1,1-1 0,0 1 1,1-1-1,-1 0 0,8 6 0,2-3-412,0 1 0,0-2 0,0 0-1,0 0 1,1-1 0,0-1-1,17 2 1,43 1-1832</inkml:trace>
</inkml:ink>
</file>

<file path=ppt/ink/ink3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8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80 421 3456,'-19'-2'2615,"-4"2"3077,22 1-5639,0 0 0,0 0 0,0 0 0,0 0-1,0 1 1,0-1 0,1 0 0,-1 0 0,0 1 0,1-1 0,-1 1 0,1-1 0,-1 0 0,1 1-1,-1-1 1,1 1 0,0-1 0,0 1 0,0 1 0,-1 1 42,1 1 0,0-1 0,0 1-1,0-1 1,0 0 0,1 1 0,0-1 0,0 1 0,0-1 0,0 0-1,1 0 1,-1 0 0,1 0 0,0 0 0,5 7 0,-2-5 37,0 0 1,1 0 0,-1-1 0,1 0-1,0 0 1,1 0 0,-1 0 0,10 3-1,4 2 110,0-1-1,0-2 0,1 0 0,0-1 1,34 5-1,-17-6-53,0-2 0,-1-1 0,1-2 0,0-2 0,47-8 0,-59 6-112,0-2 0,0-1 0,0-1 0,-1-1 1,0-1-1,-1-2 0,0 0 0,27-19 0,-40 23-47,0-1-1,-1 0 1,0 0 0,0-1-1,-1-1 1,11-16 0,-15 21-15,-1-1 1,-1 1 0,1-1-1,-1 0 1,-1 0-1,1 0 1,-1-1 0,0 1-1,-1 0 1,0-1 0,0 1-1,-1-1 1,0-13-1,-1 9 9,-1 1-1,-1-1 0,0 1 0,0 0 0,-1 0 0,-1 0 1,0 0-1,0 1 0,-1 0 0,-14-18 0,9 14-3,-1 1-1,-1 0 0,0 2 1,0-1-1,-1 1 0,-27-15 1,15 12-32,-1 1 0,-1 2 0,0 0 0,0 2 0,-1 1 0,0 1 0,0 2 0,-42-3 0,36 7-75,0 1-1,-1 1 0,1 2 0,-43 10 0,64-11-21,1 2 0,-1 0 0,1 0 0,0 1 0,0 1 0,1 0 0,0 1 0,0 0 0,0 1 0,1 0 0,0 1 0,0 0 0,-15 18 0,24-24 18,-1 0 1,0 0-1,1 1 0,0 0 0,0-1 0,0 1 0,0 0 0,0 0 0,1 0 0,0 0 0,0 0 0,0 0 0,0 1 0,0-1 0,1 0 0,0 0 0,0 1 0,0-1 0,1 5 0,1-5-31,0 1 0,0-1 0,0 0 0,0 0 0,1-1 0,-1 1 0,1 0 0,0-1 0,0 0 0,0 1 0,1-1 0,-1 0 0,1-1 0,-1 1 0,1-1 0,0 0 0,8 4 0,23 8-793,0-2-1,1-1 1,0-1-1,1-2 1,68 5-1,-11 0-858,-18 2 239</inkml:trace>
</inkml:ink>
</file>

<file path=ppt/ink/ink3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8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895 19 3328,'6'-18'1131,"1"21"-854,-6-2-63,0 1-1,1-1 0,-1 0 0,1 0 1,-1 0-1,1 0 0,-1-1 1,1 1-1,-1 0 0,1-1 1,0 1-1,2 0 0,-1 0-117,0 0 0,-1 0 1,1 0-1,0 0 0,-1 0 0,1 1 0,-1 0 0,0-1 0,1 1 1,-1 0-1,0 0 0,0 0 0,0 0 0,0 0 0,-1 1 1,1-1-1,0 1 0,1 4 0,22 55 1323,-19-45-1294,4 15 407,-2 0 0,8 61 0,3 14 688,159 501 1947,-144-504-2857,-28-84-142,0-1-1,0 2 1,-2-1 0,-1 0-1,-1 1 1,1 27 0,-4-42-87,1 1 0,-1-1 0,0 0 0,-1 0 0,1 0 0,-1 0 0,0 0 0,-1 0 0,0 0 0,1-1 0,-2 0 0,1 1 0,-1-1 0,1 0 0,-2 0 0,1-1 0,0 1 0,-1-1 1,0 0-1,0 0 0,0-1 0,0 0 0,-1 1 0,-10 3 0,-2 0 99,0-1 1,0-1 0,-1 0-1,1-2 1,-1 0 0,0-1-1,0-1 1,-24-2 0,-157-22 857,199 23-1036,-60-12 212,0-3-1,1-2 0,0-3 1,2-2-1,1-3 0,0-3 1,2-1-1,2-4 0,-63-48 1,100 68-195,0 0 1,1-2 0,1 1-1,0-2 1,1 0 0,1-1 0,0 0-1,2-1 1,0 0 0,0 0 0,-7-25-1,12 27-71,1-1-1,1 1 0,0-1 0,1 0 1,1 0-1,1 0 0,0 0 0,1 0 0,1 1 1,1-1-1,0 0 0,1 1 0,1 0 1,7-17-1,-7 22-75,0-1 1,1 1-1,0 1 0,1-1 1,0 1-1,1 0 0,0 1 1,1-1-1,12-9 0,-4 5-333,1 1-1,0 1 0,1 1 1,34-16-1,8 4-1735,1 3-1,96-20 1,-155 40 2092,103-22-2711,-9 1 0</inkml:trace>
</inkml:ink>
</file>

<file path=ppt/ink/ink3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9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182 350 2560,'4'1'455,"1"0"0,-1-1-1,1 1 1,-1-1 0,1 0 0,-1 0 0,1-1 0,0 1 0,-1-1-1,0 0 1,1 0 0,-1 0 0,1-1 0,-1 0 0,5-2 0,5-3-222,-1 0 1,0-1 0,16-12 0,-11 7 68,-2-1 1,0-1-1,-1 0 0,16-22 1,-27 33-222,-1 0 0,0 0 0,0 0 0,-1 0 1,1 0-1,-1-1 0,0 0 0,0 1 0,0-1 0,-1 0 1,0 0-1,0 0 0,0 1 0,0-1 0,-1 0 1,0-1-1,0 1 0,0 0 0,0 0 0,-1 0 0,0 1 1,0-1-1,-1 0 0,-2-8 0,1 8-42,-1-1 0,1 1-1,-1 0 1,0 1-1,0-1 1,0 0 0,-1 1-1,0 0 1,0 0 0,0 1-1,0-1 1,0 1 0,-1 0-1,1 1 1,-9-4 0,4 4 9,0-1 0,0 1 0,0 1 0,0 0 0,0 0 0,0 1 0,0 0 1,0 1-1,-11 1 0,7 1 9,1 0 0,-1 0 0,0 1 0,1 1 0,0 1 0,0-1 0,0 2 0,1 0 0,0 0 1,0 2-1,1-1 0,0 1 0,-18 20 0,22-19-43,0 0-1,1 1 1,0-1 0,0 1 0,1 1 0,1-1-1,0 1 1,0 0 0,2 0 0,-1 0-1,0 19 1,2-21-4,1 0 1,0 0-1,0 1 0,1-1 1,1 0-1,0 0 0,0 0 1,1-1-1,0 1 0,1 0 1,0-1-1,1 0 0,-1 0 1,10 12-1,-3-9-79,0 1 0,0-2 0,2 0 0,-1 0 0,1-1 0,1-1 0,0 0 0,0-1 0,1 0 0,0-1 0,0-1 0,31 9 1,-13-7-1024,1-2 1,0-1-1,0-2 1,1-1-1,40-2 1,-37-4-957</inkml:trace>
</inkml:ink>
</file>

<file path=ppt/ink/ink3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09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 4480,'3'-9'1245,"0"9"10,3 20 991,0 33-891,1 56 522,6-1 1,47 196-1,-55-272-1411,-7-26-142,-5-20-69,-3-14-222,1-1 0,2-1 1,0 1-1,3-1 0,0 0 0,2 0 0,1 0 0,4-40 0,0 48-58,0 0 1,1 1-1,2-1 0,0 1 0,1 0 0,2 0 0,0 1 1,1 0-1,0 1 0,2 0 0,26-33 0,-33 46 15,0 1 0,0 0 0,1 0-1,-1 0 1,1 0 0,0 1 0,1 0 0,-1 0 0,1 1-1,-1 0 1,1 0 0,0 1 0,0-1 0,1 1 0,-1 1-1,0 0 1,1 0 0,-1 0 0,0 1 0,1 0-1,12 1 1,-9 1 45,-1 1 0,1 0 0,-1 0 0,0 1-1,0 0 1,-1 0 0,1 1 0,-1 1 0,0 0 0,0 0-1,-1 0 1,0 1 0,0 1 0,11 12 0,-3 1 122,-1-1 1,-2 2-1,0 0 0,-1 0 1,-1 2-1,9 25 1,36 153 1081,-19-62-892,-16-102-1091,-12-32-1297,-11-24-1531,-6-5 1076,-3-16-64</inkml:trace>
</inkml:ink>
</file>

<file path=ppt/ink/ink3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0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164 396 4992,'0'-2'145,"0"-1"-1,0 0 1,1 0 0,-1 1-1,1-1 1,0 0 0,0 1 0,0-1-1,0 1 1,1-1 0,-1 1-1,0 0 1,1 0 0,0-1 0,0 1-1,-1 0 1,1 0 0,0 0-1,1 1 1,-1-1 0,0 1 0,0-1-1,1 1 1,3-2 0,9-4 467,0 1 0,1 1 1,21-5-1,30-11-813,-55 15 275,-2 1-1,1-2 0,0 0 1,-1 0-1,-1 0 0,1-2 1,-1 1-1,0-1 0,-1 0 1,9-13-1,-15 18-26,1 0 0,-1 0-1,0 0 1,-1 0 0,1 0 0,-1-1-1,1 1 1,-1 0 0,-1-1 0,1 1 0,-1-1-1,1 1 1,-1-1 0,-1 1 0,1-1 0,-1 1-1,1-1 1,-1 1 0,0 0 0,-1-1 0,1 1-1,-1 0 1,0 0 0,0 0 0,0 0 0,-1 0-1,1 1 1,-1-1 0,0 1 0,0-1-1,-5-4 1,2 2 31,-1 1 0,0-1 0,0 1 0,0 0-1,0 1 1,-1 0 0,0 0 0,0 0 0,0 1 0,0 0 0,0 1-1,-1 0 1,1 0 0,-1 1 0,-9-1 0,4 2 19,0 0-1,1 1 1,-1 1 0,0 0 0,1 0 0,-1 2 0,1 0 0,0 0-1,-17 9 1,17-7-21,1 0 0,0 2 0,0-1-1,1 1 1,0 1 0,0 0 0,1 1-1,0 0 1,-10 13 0,15-15-35,0-1-1,0 1 1,1-1 0,0 1 0,0 0 0,1 1 0,0-1-1,0 1 1,1-1 0,0 1 0,1 0 0,0 0 0,0 0-1,1 15 1,2-9 10,1-1 0,0 0 0,0 1-1,2-1 1,-1-1 0,2 1 0,0-1 0,1 0-1,0 0 1,1 0 0,0-1 0,1-1 0,0 1-1,1-1 1,0-1 0,1 0 0,0-1 0,19 13-1,-8-8-29,0-1 0,2 0 0,-1-2 0,1-1-1,1-1 1,0-1 0,0-1 0,0-1 0,45 4-1,-63-10-246,1 1-1,-1-1 0,0-1 0,0 1 0,0-1 0,0-1 0,0 1 1,0-1-1,8-3 0,-10 2-230,1 0 0,-1 0 0,0 0 0,0 0 0,0-1 0,-1 0-1,1 0 1,-1 0 0,0-1 0,0 1 0,0-1 0,-1 0 0,0 0 0,0 0 0,0 0 0,0-1 0,3-11 0,6-29-1847</inkml:trace>
</inkml:ink>
</file>

<file path=ppt/ink/ink3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0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82 5120,'21'9'696,"0"-1"0,1 0 1,0-2-1,1-1 0,-1-1 0,1 0 1,0-2-1,32-1 0,-14-2-49,0-3 0,0-1-1,75-19 1,-103 20-556,0 1 0,0-2 0,0 1 1,-1-2-1,0 0 0,0 0 0,0-1 0,-1-1 0,0 0 0,15-13 1,-26 20-84,0 1 1,1 0 0,-1 0 0,1-1 0,-1 1 0,0 0 0,1-1 0,-1 1 0,0 0 0,0-1 0,1 1 0,-1-1-1,0 1 1,0 0 0,0-1 0,1 1 0,-1-1 0,0 1 0,0-1 0,0 1 0,0-1 0,0 1 0,0-1-1,0 1 1,0 0 0,0-1 0,0 1 0,0-1 0,0 1 0,0-1 0,-1 0 0,-13-2 242,-25 11 109,18 0-236,0 2 0,1 0 0,0 1 0,1 0 0,-21 18 0,29-21-69,1 1 1,-1 0 0,2 0-1,0 1 1,0 1 0,0-1 0,1 1-1,1 1 1,-11 21 0,16-27-42,0-1 1,0 1 0,1-1-1,0 1 1,0 0 0,0 0-1,1 0 1,-1-1 0,2 1-1,-1 0 1,0 0 0,1 0-1,0-1 1,1 1 0,-1 0-1,1-1 1,4 9 0,-2-6 26,1 0 1,0-1-1,1 1 1,-1-1-1,1 0 1,1-1-1,-1 0 0,1 0 1,1 0-1,10 7 1,-4-5 6,1 0 0,0 0 0,0-2 0,0 0 0,1 0 0,0-2 0,0 0 0,0 0 0,0-2 0,1 0 0,-1-1 0,21-1 0,93-25-372,-61 10 72,-56 13 116,0-2 1,0 1-1,0-2 1,0 0-1,-1 0 1,0-1 0,0 0-1,-1-1 1,1-1-1,-2 0 1,1 0-1,-1-1 1,0 0-1,-1-1 1,0 0-1,0-1 1,-1 0-1,-1 0 1,11-21 0,-17 28 72,0 1 1,0 0-1,0 0 1,0-1-1,0 1 1,-1-1-1,0 1 1,0-7-1,-4 3-47,-6 22 292,8-9-121,0 1 1,0-1-1,1 1 0,0-1 1,0 1-1,0 0 0,1-1 1,0 1-1,0 0 0,1 0 1,0-1-1,0 1 0,1-1 1,-1 1-1,1-1 1,1 1-1,-1-1 0,1 0 1,0 0-1,6 8 0,1 0-71,0 1 0,1-1-1,1-1 1,0 0 0,1 0-1,20 14 1,-28-23-391,-1-1 1,1 0 0,0 0-1,0 0 1,1-1-1,-1 1 1,0-1 0,1 0-1,-1-1 1,1 0-1,0 1 1,6-1 0,-2-1-1648</inkml:trace>
</inkml:ink>
</file>

<file path=ppt/ink/ink3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1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5 9216,'-52'-4'4608,"73"45"-13312,-11-23 9472,1-1-2176,-1 3 0</inkml:trace>
</inkml:ink>
</file>

<file path=ppt/ink/ink3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1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549 82 2688,'-1'-4'218,"1"1"1,-1 0-1,1-1 1,-1 1-1,0 0 0,0 0 1,0 0-1,-1 0 1,1 0-1,-1 0 1,0 0-1,0 0 0,0 0 1,0 1-1,0-1 1,0 1-1,-1 0 1,1 0-1,-1-1 0,0 2 1,1-1-1,-1 0 1,0 0-1,0 1 1,0 0-1,-1-1 0,1 1 1,0 1-1,-6-2 1,-4-1 21,0 0 0,0 2 0,-1-1 1,1 2-1,0 0 0,-17 2 0,8 1 160,-1 1-1,1 1 0,-1 1 1,1 1-1,1 1 0,0 0 1,-31 19-1,37-18-226,1 0 0,0 1 0,0 1 0,1 0 0,1 0 0,0 2 1,0-1-1,1 2 0,1-1 0,-15 27 0,23-36-147,0 0-1,0 0 1,0 0 0,1 1-1,-1-1 1,1 0 0,0 1-1,1-1 1,-1 1 0,1-1-1,0 1 1,0-1 0,0 0-1,0 1 1,1-1 0,0 1-1,0-1 1,0 0 0,2 6-1,1-4 3,-1 1 0,1-1 0,1 0 0,-1 0 0,1 0 0,0-1 0,0 0 0,1 0 0,-1 0 0,12 7-1,2 0 2,2-1 1,-1-1-1,2 0 0,-1-2 0,1 0 0,35 6 0,-25-10-3,0-2 0,0-1 0,0-1 0,0-2 0,0-1 0,-1-2 0,45-11 0,5 0 0,-50 12-74,0-2 0,0-1 0,-1-1 0,-1-2 0,1-1 0,-1-1 0,35-21 0,-60 30 28,1-1-1,-1 0 1,0 1-1,0-1 1,-1 0-1,1-1 1,-1 1-1,0-1 1,0 1-1,0-1 1,3-7-1,-6 10 9,1 1 0,0-1 0,-1 1 0,0-1-1,1 0 1,-1 1 0,0-1 0,1 0-1,-1 1 1,0-1 0,0 0 0,-1 1 0,1-1-1,0 0 1,0 1 0,-1-1 0,1 0 0,-1 1-1,1-1 1,-1 1 0,0-1 0,0 1 0,0-1-1,0 1 1,0 0 0,0-1 0,0 1 0,0 0-1,0 0 1,0 0 0,-1 0 0,1 0-1,-1 0 1,1 0 0,-1 0 0,1 0 0,-1 1-1,1-1 1,-1 1 0,-2-1 0,3 0 11,0 1 1,0 0-1,0-1 1,1 1-1,-1 0 1,0 0-1,0 0 1,0 0-1,0 0 1,0 0-1,1 0 1,-1 0-1,0 0 1,0 0-1,0 0 1,0 0-1,1 1 1,-1-1-1,0 0 1,0 0-1,0 1 0,1-1 1,-1 1-1,0-1 1,1 1-1,-1-1 1,0 1-1,1 0 1,-1-1-1,0 1 1,1-1-1,-1 1 1,1 0-1,0 0 1,-1-1-1,1 1 1,-1 0-1,1 0 1,0 0-1,0-1 1,-1 1-1,1 0 1,0 0-1,0 1 1,0 0 0,0 1 0,0 0 0,0-1 0,0 1 0,0 0 0,0-1 1,1 1-1,0-1 0,-1 1 0,1-1 0,0 1 0,0-1 0,0 1 0,3 2 1,8 8 3,0 0 1,1-1 0,0-1 0,1 0 0,1-1 0,15 9 0,5 4 46,-15-9-277,2-1-1,0-1 1,0-1 0,27 10-1,-34-16-511,0-1 0,0 0 1,0-2-1,22 3 0,-8-5-1310</inkml:trace>
</inkml:ink>
</file>

<file path=ppt/ink/ink3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2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35 9856,'-45'-35'4864,"87"56"-6784,-29-17 9727,13 13-8063,-7-4 128,-3-5-3456,-5 1 129,-11-9 2687,-30 4 128</inkml:trace>
</inkml:ink>
</file>

<file path=ppt/ink/ink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5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343 813 2944,'-1'-2'1622,"2"8"-385,2 20 318,14 41-465,-2-31-546,2 0 1,33 51-1,-43-77-406,0 0 0,0-1 0,1 0 0,0 0-1,1-1 1,0 0 0,0-1 0,1 1-1,0-2 1,0 0 0,1 0 0,0 0 0,12 3-1,-13-6-50,1 0 0,-1-1 0,1 0-1,0-1 1,0 0 0,-1-1 0,1 0 0,0 0-1,0-1 1,0-1 0,18-5 0,-14 2 7,0 0 0,-1-1 0,1-1 0,-2-1 0,1 0 0,-1 0 1,20-18-1,-16 12-16,-2-2 0,1 0 0,-2 0 0,0-1 0,-1-1 0,-1-1 0,-1 0 0,0 0 0,-2-1 0,0 0 0,11-40 0,-15 41-38,-2-1 0,-1 1 0,0-1 0,-1 0 0,-1 1 0,-1-1 0,-1 0 0,0 1 1,-2-1-1,-11-35 0,6 29 0,-2 1 1,-1 0 0,-1 0-1,-1 1 1,-2 1-1,0 1 1,-21-23 0,-1 5-14,-2 2-1,-2 1 1,-1 3 0,-2 1 0,-2 2 0,0 3 0,-65-29 0,69 38-74,-1 2 0,-84-21 0,103 32 4,1 2-1,0 1 0,-1 1 0,0 0 1,1 2-1,-1 1 0,-27 5 1,50-6 39,0 0 0,0 1 0,0-1 1,0 1-1,0-1 0,0 1 0,1 0 1,-1 0-1,0 0 0,0 0 0,1 0 1,-1 0-1,1 0 0,-3 2 1,4-2 1,-1 0 0,1-1 1,0 1-1,-1 0 1,1-1-1,0 1 0,0 0 1,-1 0-1,1-1 1,0 1-1,0 0 0,0 0 1,0-1-1,0 1 1,0 0-1,0 0 0,1-1 1,-1 1-1,0 0 1,0 0-1,0-1 0,1 1 1,-1 0-1,1 1 1,2 2-3,1 0 1,-1 0 0,1 0 0,-1 0 0,1-1-1,1 1 1,-1-1 0,0 0 0,6 2 0,19 13 47,2-1 1,0-2-1,0-1 1,2-2 0,0-1-1,0-1 1,0-2-1,1-2 1,1-1 0,53 2-1,24-13-6,215-40 1,-200 25-841,-108 18 155,0 0 1,34 1-1,-48 2 408,-1 0-1,1 1 0,0-1 0,-1 1 0,1 0 1,-1 1-1,1-1 0,-1 1 0,0-1 1,0 1-1,1 1 0,-1-1 0,-1 0 0,1 1 1,0 0-1,4 5 0,9 15-1701</inkml:trace>
</inkml:ink>
</file>

<file path=ppt/ink/ink3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4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743 23 2048,'-8'-6'864,"7"5"-679,-1-1 0,1 1 1,-1-1-1,1 1 1,-1 0-1,1 0 1,-1 0-1,0 0 1,1 0-1,-1 0 1,0 1-1,0-1 1,0 0-1,0 1 1,1 0-1,-1-1 1,0 1-1,0 0 0,0 0 1,0 0-1,0 0 1,0 0-1,0 0 1,0 1-1,0-1 1,0 1-1,1-1 1,-1 1-1,0 0 1,-2 1-1,-18 4 135,0 1 0,1 0 0,0 2 0,1 0 0,-1 1 0,2 2 0,-31 22 0,3 4 43,2 2 1,2 2-1,1 2 1,3 1-1,1 3 0,3 1 1,-49 90-1,66-103-289,1 0-1,2 2 0,2 0 1,1 1-1,2 0 0,2 0 1,1 1-1,3 0 1,1 0-1,1 1 0,3-1 1,8 58-1,-2-59-30,2 0 0,2-1-1,1 0 1,2-1 0,2-1-1,1 0 1,2-1 0,42 59-1,-20-31-57,-19-28 81,31 38 1,-45-64-251,0 1 0,1-2 1,0 1-1,0-2 0,1 1 0,0-1 1,0 0-1,16 7 0,-22-12-153,1-1 1,-1 0-1,0 1 0,1-1 0,-1-1 1,1 1-1,-1-1 0,1 0 0,-1 0 1,1 0-1,-1 0 0,1-1 0,4-1 1,10-2-1584</inkml:trace>
</inkml:ink>
</file>

<file path=ppt/ink/ink3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5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223 641 3712,'-23'-23'1767,"21"22"2375,7 8-3758,-1 0 0,-1 1 0,1-1 0,-1 1 1,-1-1-1,4 15 0,8 21-385,-6-24 350,1-1 0,1 1 1,1-2-1,0 1 0,1-2 0,22 24 1,-28-34-285,-1-1 1,2 0-1,-1 0 0,0-1 1,1 0-1,0 0 1,0 0-1,0-1 0,1 0 1,-1 0-1,1-1 1,-1 0-1,1 0 1,0-1-1,0 0 0,0 0 1,0-1-1,0 0 1,-1 0-1,12-2 1,-1-2 4,0-1 0,0 0 0,0-1 1,0-1-1,-1-1 0,0 0 0,16-12 1,8-8 170,54-47 1,-75 58-150,-1-2 1,0 0-1,-1 0 1,-1-2-1,-1 0 1,-1-1-1,12-25 1,-20 34-66,-1-1 1,-1 0 0,0 0 0,-1 0 0,0-1 0,-1 1 0,-1-1 0,0 0 0,-1 0 0,-1 0 0,0 0 0,-1 0 0,-5-26-1,2 22-35,-1 1 0,-1 0 0,-1 1 0,0-1 0,-1 1 0,-1 1-1,0-1 1,-2 1 0,0 1 0,0 0 0,-1 1 0,-1 0-1,-1 1 1,0 0 0,0 1 0,-1 1 0,-1 0 0,0 1-1,0 1 1,-1 0 0,0 1 0,0 1 0,-1 1 0,0 0 0,-1 1-1,1 1 1,-1 1 0,1 1 0,-1 0 0,0 2 0,0 0-1,0 1 1,-25 4 0,11 1-69,1 1 1,0 2-1,0 1 0,1 1 0,1 2 0,-39 21 1,51-23 37,0-1 0,1 2 0,0 1 1,1 0-1,1 0 0,0 2 0,0 0 1,2 1-1,0 0 0,0 1 0,-10 20 0,20-31 33,0 0-1,0 0 0,1 1 0,0-1 0,0 1 0,0-1 0,1 1 0,0-1 0,0 1 0,1 0 0,0 0 0,0-1 1,1 1-1,-1 0 0,1-1 0,1 1 0,-1 0 0,1-1 0,0 0 0,1 1 0,0-1 0,0 0 0,0 0 0,0-1 0,1 1 1,7 8-1,-3-6 2,1 0 0,0 0 1,0 0-1,0-1 1,1-1-1,0 0 0,1 0 1,-1-1-1,1 0 1,0-1-1,0 0 0,0-1 1,1 0-1,17 2 1,2-2-35,0-2 1,1-1 0,-1-1 0,0-2 0,0-1-1,31-8 1,175-63-543,-65 18-213,-171 56 788,0 0 1,0 1-1,0-1 0,0 1 0,0 0 1,1-1-1,-1 1 0,0 0 1,0 0-1,0-1 0,1 1 1,-1 0-1,0 0 0,0 0 1,1 1-1,-1-1 0,0 0 1,0 0-1,0 1 0,1-1 1,-1 0-1,0 1 0,0-1 1,0 1-1,0 0 0,0-1 1,0 1-1,0 0 0,1 1 1,-1 1 26,0 0 0,-1 0 0,1 0 0,-1 0 1,1 0-1,-1 0 0,0 0 0,0 1 1,-1 4-1,0 14 193,1-15-157,-1 10 93,1 0 0,0 0 0,1 0 0,1 0 0,0 0 0,1-1-1,1 1 1,1-1 0,0 1 0,1-2 0,11 21 0,-1-7 83,1-2 0,2 0 0,42 46 0,-50-61-882,1-2 0,1 0 0,16 11 0,5-5-1463,0-10-85</inkml:trace>
</inkml:ink>
</file>

<file path=ppt/ink/ink3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9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1290 2137 2816,'6'-24'1898,"-5"22"-1698,0 0 0,0-1 0,0 1-1,0 0 1,-1-1 0,1 1 0,-1-1-1,0 1 1,0-1 0,0 1 0,0-1-1,0 1 1,0-1 0,-1 1 0,1-1-1,-1 1 1,0 0 0,0-1 0,1 1 0,-2 0-1,-1-5 1,-117-217 2488,-98-218-1342,121 234-1071,-123-241-125,202 410-150,-190-347-22,181 348-76,19 29 33,1 0-1,1-1 1,-1 0-1,1 0 1,-7-18 0,13 26 51,-1 0-1,1 0 1,0 0 0,0 0 0,0-1 0,0 1 0,0 0 0,1 0 0,-1 0 0,1 0 0,-1 0 0,1 0 0,0 0 0,0 0 0,0 0 0,0 0 0,0 0 0,0 1-1,0-1 1,0 0 0,2-1 0,37-35-213,-28 28 145,0 0 79,0 1-1,1 1 1,-1 0 0,2 1-1,-1 0 1,1 1 0,20-7-1,1 3 7,69-10 0,-94 19 12,-1 0 0,1 1-1,0 0 1,-1 1 0,1 0 0,-1 0 0,1 1 0,14 5 0,71 34 259,-72-29-197,0-1 0,40 11 1,246 70 434,-305-91-501,1 0 0,-1 0 1,0 1-1,0 0 0,0 0 1,0 0-1,0 0 0,0 0 1,0 1-1,-1 0 0,1 0 1,-1 0-1,0 0 1,0 0-1,0 1 0,0-1 1,-1 1-1,1 0 0,-1 0 1,0 0-1,0 0 0,-1 0 1,1 0-1,-1 1 0,0-1 1,0 0-1,0 1 1,0-1-1,-1 1 0,0 4 1,0-2 9,-1 0 1,0 0 0,-1 0 0,0 0 0,0 0 0,0 0 0,-1 0 0,0-1 0,0 1 0,-1-1-1,0 0 1,0 0 0,0 0 0,-1-1 0,1 1 0,-1-1 0,-1 0 0,-7 6 0,-121 74 165,91-60-153,-76 57 1,-105 89-35,103-83 0,57-44-5,-102 52 1,-30 19 162,108-64 85,63-39-117,1 2 0,0 1 0,-24 19 0,47-33-113,-1 0 1,1 0 0,0 0 0,-1 1-1,1-1 1,0 0 0,0 1 0,0-1 0,0 0-1,0 1 1,1-1 0,-1 1 0,0 0 0,1-1-1,-1 1 1,1 0 0,-1-1 0,1 1-1,0 0 1,0-1 0,0 1 0,0 0 0,0 0-1,0 2 1,1-1 2,1 0-1,-1 0 1,0 0-1,1 0 1,0-1 0,0 1-1,0 0 1,0-1-1,0 0 1,0 1-1,0-1 1,5 3 0,3 2 0,0-1 0,0 0 1,1 0-1,0-1 0,0 0 1,15 4-1,258 50 183,-8-2-185,-195-39-78,109 12 0,-142-25 107,0-3 0,1-2-1,81-10 1,-117 8-14,0-1-1,0 0 1,0-1 0,0 0-1,0-1 1,-1-1 0,0 0-1,0 0 1,17-13 0,-26 17-17,0-1 0,-1 1 0,1-1 0,-1 0 0,1 0 0,-1 0 0,0 0 0,0 0 0,0 0 0,-1 0 0,1-1 0,-1 1 0,0-1 0,0 1 0,0-1 0,1-4 0,-2 3-3,-1 0 0,1 1-1,-1-1 1,0 1 0,0-1 0,0 1-1,-1-1 1,1 1 0,-1 0 0,0 0-1,-1 0 1,1 0 0,-1 0 0,1 0-1,-1 1 1,-5-6 0,-9-8-2,-1 1 1,0 0-1,-1 1 1,-1 1 0,0 1-1,-1 1 1,-1 1-1,1 1 1,-2 0-1,1 2 1,-1 1-1,-45-9 1,-8 4-48,0 3 0,-132 2 0,163 8 3,0 1 0,0 3-1,-81 18 1,103-13-41,35-5-123,43-3-883,-53-2 954,241-14-7187,-213 8 5269</inkml:trace>
</inkml:ink>
</file>

<file path=ppt/ink/ink3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0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845 2 1408,'-13'0'143,"8"-1"104,-1 1-1,1 0 1,-1 0-1,1 1 1,0-1 0,-1 1-1,1 0 1,0 1 0,0-1-1,-1 1 1,1 0 0,-8 5-1,-47 29 650,-61 49 0,-4 31 652,54-46-792,33-32-426,2 0 0,1 3 0,3 0 0,1 2 0,2 2 0,2 0 0,2 2 0,2 1 0,3 1 0,-22 73 0,31-81-196,2 0 0,1 0-1,3 1 1,1 0 0,2 0 0,2 0 0,2 0 0,1-1 0,2 1-1,3-1 1,1 1 0,1-2 0,27 65 0,-22-71-55,2-1 1,1 0-1,1-2 1,2 0-1,1-1 1,1-2-1,1 0 1,2-1 0,1-2-1,30 23 1,-21-21 34,9 6 85,64 36 0,-70-40-562,-39-28 246,-1-1-1,1 0 1,-1 0 0,1 0-1,-1 1 1,1-1 0,-1 0-1,0 0 1,1 0 0,-1 0-1,1 0 1,-1 0 0,0 0-1,1 0 1,-1-1 0,1 1-1,-1 0 1,1 0 0,-1 0-1,1-1 1,-1 1 0,1 0-1,-2-1 1,-11-26-3232,13 18 1429</inkml:trace>
</inkml:ink>
</file>

<file path=ppt/ink/ink3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1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746 173 2944,'-1'-7'261,"0"0"-1,0 0 1,0 1 0,-1-1 0,0 0-1,0 1 1,-1-1 0,1 1 0,-1 0-1,-1 0 1,1 0 0,-10-10 0,7 9-63,-1 1 1,0 1 0,0-1-1,-1 1 1,0 0-1,0 1 1,0 0 0,0 0-1,-14-4 1,1 2 26,-1 1 1,0 0 0,0 2-1,0 0 1,0 1 0,0 2-1,0 0 1,-1 1 0,1 2-1,0 0 1,0 1 0,1 1-1,-1 1 1,1 1 0,0 1-1,1 1 1,-30 17 0,35-17-116,1-1-1,1 2 1,-1 0 0,2 0-1,-1 1 1,2 1 0,-1 0 0,2 1-1,-1 0 1,2 0 0,0 1-1,0 1 1,2-1 0,-1 1 0,2 0-1,0 1 1,1 0 0,1 0 0,0 0-1,1 0 1,1 1 0,0-1-1,1 1 1,2 17 0,0-18-54,1 1-1,1-1 1,0 0-1,2 1 1,-1-1 0,2-1-1,0 1 1,1-1 0,1 0-1,0-1 1,1 0 0,0 0-1,1-1 1,1 0 0,0 0-1,1-2 1,0 1 0,1-1-1,0-1 1,0 0 0,1-1-1,24 11 1,-9-6-192,0-1 1,0-1-1,1-2 0,1-1 1,51 8-1,-36-12-1836,70 1 1,-55-6-77</inkml:trace>
</inkml:ink>
</file>

<file path=ppt/ink/ink3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1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4480,'30'7'2176,"104"-7"-2048,-103-3 2944,9-1-3072,5-2 128,1 2-128,3 0 128,2-3-128,-6 1 0,-5-1-128,-9 3 0,-7-6-512,-9 3 128,-5 3-768,-5 8 128</inkml:trace>
</inkml:ink>
</file>

<file path=ppt/ink/ink3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2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3840,'4'41'1920,"1"18"-1152,-5-30 3072,0 12-3456,4 10 128,2 16 256,-1-1 0,-1 0-1024,2-1 128,0-3 512,-3-12 128,9-9-384,-8-10 128,1-16-896,-5 6 128,0-12-1152,10-5 0</inkml:trace>
</inkml:ink>
</file>

<file path=ppt/ink/ink3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3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231 232 3840,'1'2'177,"-1"-1"0,1 1 0,0 0 0,-1-1 0,0 1 0,1 0 0,-1 0 0,0 0-1,0-1 1,0 1 0,0 0 0,0 0 0,0-1 0,0 1 0,-1 0 0,0 2 0,0 17 2319,3-10-2326,1 1 0,0-1 0,1 0 0,0 1 0,0-2 0,2 1 0,-1 0 0,1-1 0,1 0 0,0-1 0,0 1 0,1-1 0,0-1 0,14 12 0,-11-11-50,0 0 0,0-1 0,1 0 0,0-1 0,0-1-1,1 0 1,0 0 0,0-1 0,0-1 0,1 0 0,26 4 0,-14-7 22,-1-1 1,1-1 0,-1-1-1,0-1 1,0-1-1,0-2 1,0 0-1,-1-1 1,0-2-1,31-15 1,-43 17-100,1 0 1,-1-1-1,-1 0 1,1-1-1,-1 0 1,-1-1-1,0 0 1,16-21 0,-20 23-32,-1-1 0,0 0 1,0 0-1,-1 0 1,-1-1-1,1 1 0,-1-1 1,-1 0-1,0 0 1,0 0-1,-1 0 0,0 0 1,-1-15-1,-1 16-9,-1 0-1,1 0 1,-1 1-1,-1-1 1,0 1-1,0-1 1,0 1-1,-1 0 1,0 0-1,-1 0 0,0 1 1,0 0-1,-1 0 1,0 0-1,0 0 1,0 1-1,-1 0 1,0 0-1,0 1 1,0 0-1,-1 0 1,0 1-1,-10-4 1,-1-1-5,-1 1 0,0 1 0,0 1 0,-1 0 0,0 2 0,0 0 1,0 2-1,-36 0 0,7 4-23,0 2 0,1 2 0,0 3 1,-55 16-1,79-17-10,0 0 1,0 2-1,1 1 1,0 0-1,1 2 1,1 1-1,0 1 1,1 1-1,-27 25 1,42-35-33,0 0 1,1 0 0,0 0 0,0 1 0,0 0 0,1 0-1,0 0 1,1 0 0,-1 1 0,1-1 0,1 1 0,-1 0 0,-1 14-1,4-16-31,0 1 0,0-1-1,1 0 1,0 0 0,0 0-1,0 0 1,1 0 0,0 0-1,0 0 1,1 0 0,0 0-1,0-1 1,0 0 0,0 1-1,1-1 1,0 0 0,0-1-1,5 5 1,0-1-151,0 0 0,1-1 1,0-1-1,1 0 0,-1 0 0,1-1 1,0 0-1,1-1 0,-1 0 0,1 0 0,-1-2 1,1 1-1,0-2 0,0 1 0,21-2 1,12 0-879,1-3 1,74-14-1,-29 0-174</inkml:trace>
</inkml:ink>
</file>

<file path=ppt/ink/ink3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3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2688,'6'11'1209,"0"0"0,-1 0 0,0 1 0,4 16 0,-2 5-123,5 52 1,-6-35-132,69 798 3312,-44-561-2990,-12-132-507,-18-148-709,0 1-1,0-1 1,1 1-1,0-1 0,0 0 1,1 1-1,0-1 1,0-1-1,1 1 0,-1 0 1,2-1-1,-1 0 1,1 0-1,0 0 0,0 0 1,0-1-1,1 0 1,0 0-1,9 6 0,-10-8-112,1-1 0,-1 0 0,1 0 0,-1 0-1,1 0 1,0-1 0,-1 0 0,1-1 0,0 1-1,0-1 1,0 0 0,-1 0 0,1-1 0,0 1-1,0-1 1,-1-1 0,1 1 0,0-1 0,-1 0-1,1 0 1,-1-1 0,0 0 0,0 0 0,0 0-1,8-7 1,2-3-1114,-1 0 0,0-1 0,16-22 0,29-28-4367,-33 42 3208</inkml:trace>
</inkml:ink>
</file>

<file path=ppt/ink/ink3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4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3584,'0'-1'43,"0"1"0,0-1 1,0 0-1,0 1 0,0-1 0,0 0 1,1 1-1,-1-1 0,0 1 0,1-1 1,-1 0-1,0 1 0,1-1 0,-1 1 1,0-1-1,1 1 0,-1-1 0,1 1 0,-1-1 1,1 1-1,0 0 0,-1-1 0,1 1 1,-1 0-1,1-1 0,0 1 0,-1 0 1,1 0-1,-1-1 0,1 1 0,0 0 1,-1 0-1,1 0 0,0 0 0,0 0 1,-1 0-1,1 0 0,0 0 0,-1 0 1,1 1-1,-1-1 0,1 0 0,0 0 1,-1 0-1,1 1 0,0-1 0,-1 0 0,1 1 1,-1-1-1,1 1 0,-1-1 0,1 1 1,0 0-1,33 43 3351,-18-21-2446,1 3-345,0 1 0,-2 0 1,22 55-1,23 96 240,-37-105-899,64 175 2065,15 48 184,-90-256-1918,-2 0-1,-2 1 0,-1 0 0,1 67 0,-8-78-125,-2 1-1,-1-1 1,-1 0 0,-1 0-1,-2-1 1,-1 1 0,-13 29-1,14-42-411,0 0-1,0-1 1,-2 0-1,0 0 0,-1-1 1,0 0-1,-1-1 0,-1 0 1,0-1-1,-1 0 1,0-1-1,-1 0 0,-28 17 1,-17-2-2062</inkml:trace>
</inkml:ink>
</file>

<file path=ppt/ink/ink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5.8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138 290 3072,'1'-2'152,"0"0"0,-1 1 0,1-1-1,0 1 1,0-1 0,0 1 0,0-1 0,1 1 0,-1 0 0,0-1 0,1 1-1,-1 0 1,1 0 0,-1 0 0,1 0 0,-1 0 0,1 0 0,0 1 0,-1-1-1,1 1 1,0-1 0,-1 1 0,1-1 0,0 1 0,2 0 0,58-3 2630,-25 2-2964,-24-2 364,1-1 0,0-1 0,-1 0 0,0-1 0,-1-1 1,1 0-1,19-15 0,-25 18-124,-4 2-6,0 0 1,0-1-1,1 1 1,-2-1-1,1 0 1,0 0-1,0 0 1,-1 0-1,0 0 1,0-1-1,0 1 1,0-1-1,0 0 1,-1 1-1,1-1 1,-1 0-1,0 0 1,0 0-1,-1 0 1,1 0-1,-1 0 1,0 0-1,0 0 1,0 0-1,0 0 1,-1 0-1,0 0 1,0 0-1,0 0 1,-1-4-1,0 3 17,0 0 1,-1 0-1,1 1 0,-1-1 0,0 1 1,0-1-1,0 1 0,-1 0 1,0 0-1,0 0 0,0 1 1,0-1-1,0 1 0,0 0 0,-1 0 1,0 0-1,0 1 0,1 0 1,-1 0-1,0 0 0,-1 0 1,-6 0-1,-1 0 22,-1 2 0,1 0 0,-1 0 0,1 1 0,0 1 0,-1 0 0,1 1 0,0 1 0,0 0 0,1 0 0,-1 2 0,1-1 1,0 1-1,1 1 0,-1 0 0,1 1 0,1 0 0,-1 1 0,1 0 0,1 0 0,-14 18 0,15-17-75,1-1 1,0 1-1,0 1 0,1-1 0,1 1 1,0 0-1,0 1 0,1-1 1,1 1-1,0-1 0,0 1 1,1 0-1,1 0 0,0 1 0,0-1 1,1 0-1,1 0 0,0 0 1,1 0-1,0 0 0,1 0 1,0 0-1,1-1 0,7 16 0,-2-11-6,1 0 0,0-1 0,1 0 0,1 0 0,0-1 0,27 22 0,-1-5-45,59 37 0,-78-56-431,0-2 0,1 0-1,1-1 1,22 7 0,-33-12 16,1-1 1,-1-1 0,1 0-1,-1 0 1,1-1 0,0-1-1,0 0 1,-1 0 0,1-1-1,11-2 1,10-11-1620</inkml:trace>
</inkml:ink>
</file>

<file path=ppt/ink/ink3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4.8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439 18 2048,'-2'-2'159,"1"1"-1,-1-1 1,0 1 0,1-1 0,-1 1 0,0 0-1,0 0 1,0 0 0,0 0 0,0 0-1,-1 0 1,1 0 0,0 1 0,0-1-1,0 1 1,-1 0 0,1-1 0,0 1-1,0 0 1,-1 1 0,1-1 0,0 0 0,-1 0-1,-3 2 1,-61 12 1798,64-13-1889,-33 8-24,-2 0 717,0 2-1,-65 28 1,96-36-674,1 1 0,0-1 0,-1 2 0,2-1 1,-1 0-1,0 1 0,1 0 0,0 0 0,0 1 0,0 0 1,1-1-1,0 1 0,0 1 0,0-1 0,1 1 1,0-1-1,0 1 0,1 0 0,0 0 0,0 0 0,-2 15 1,4-13-33,0 0 1,0 0 0,1 0 0,0 0 0,1 0 0,0 0-1,0-1 1,1 1 0,0 0 0,1-1 0,0 0-1,0 0 1,0 0 0,1 0 0,0-1 0,1 0-1,10 11 1,-5-8-60,1 0 0,0-1-1,1-1 1,0 0 0,0 0-1,1-1 1,0-1 0,0 0 0,0-1-1,1-1 1,0 0 0,0-1-1,0-1 1,0 0 0,29 0-1,-5-3-641,0-1 0,0-2 0,0-2-1,-1-1 1,41-14 0,1-6-1018</inkml:trace>
</inkml:ink>
</file>

<file path=ppt/ink/ink3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5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18 2048,'-12'-14'973,"29"11"507,-15 4-1367,-1 0 1,1 0-1,-1 1 0,0-1 0,0 0 1,0 1-1,1-1 0,-1 1 1,0-1-1,-1 1 0,1-1 0,0 1 1,0 0-1,-1-1 0,1 1 0,-1 0 1,1 0-1,-1 2 0,2 2 82,23 83 1110,19 128 0,-12-46-75,-20-119-959,191 741 2871,-179-734-2758,-24-59-379,0 0 1,0 0 0,0 0-1,0 0 1,0 0-1,0 0 1,0 0-1,0 0 1,0-1 0,0 1-1,0 0 1,0 0-1,0 0 1,0 0-1,1 0 1,-1 0 0,0 0-1,0 0 1,0 0-1,0 0 1,0 0-1,0 0 1,0 0 0,0 0-1,0 0 1,0 0-1,0 0 1,0-1-1,0 1 1,0 0 0,1 0-1,-1 0 1,0 0-1,0 0 1,0 0-1,0 0 1,0 0-1,0 0 1,0 0 0,0 0-1,0 0 1,0 0-1,0 0 1,0 0-1,1 0 1,-1 0 0,0 1-1,0-1 1,0 0-1,0 0 1,0 0-1,0 0 1,0 0 0,0 0-1,0 0 1,0 0-1,0 0 1,0 0-1,0 0 1,1-14 145,-3-19-41,2 31-86,-1-22-18,1 1 1,1-1 0,1 1 0,1 0 0,1-1 0,1 1-1,2 1 1,0-1 0,11-24 0,-14 39-35,1-1 0,-1 1 0,2 0 0,-1 0 0,1 0 0,0 1 0,1 0 0,0 0 0,0 0 1,16-10-1,-18 13 12,1 1 1,0 1 0,1-1 0,-1 1 0,0 0 0,1 0-1,-1 1 1,1 0 0,-1 0 0,1 1 0,0-1 0,-1 1-1,1 1 1,0-1 0,-1 1 0,1 1 0,9 2 0,-8-2 16,1 1 0,-1 0 0,0 1 1,0-1-1,0 1 0,-1 1 1,1 0-1,-1 0 0,0 0 0,0 1 1,-1 0-1,1 0 0,-2 1 0,8 9 1,-6-5 34,0 1 1,-1 0-1,-1 0 1,0 0-1,-1 1 1,0 0-1,0 0 1,-2 0-1,2 13 1,-1 11 108,-2 1 0,-2-1 0,-7 50 0,-1 45-384,24-153-3686,-6-2 2005</inkml:trace>
</inkml:ink>
</file>

<file path=ppt/ink/ink3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5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1 262 3712,'9'6'482,"1"-1"1,0 0-1,0-1 1,0 0-1,1-1 1,-1 0-1,1 0 0,0-1 1,0 0-1,0-1 1,0-1-1,12 0 1,18 0-180,0-1 0,1-3 0,-1-1 1,40-11-1,-67 13-254,0-1 0,-1-1 1,0 0-1,0-1 0,0 0 0,-1-1 0,1 0 1,-2-1-1,1-1 0,-1 0 0,-1 0 1,1-1-1,-2 0 0,1-1 0,10-15 1,-18 23-35,-1 1 0,1-1 0,0 0 0,-1 0 1,1 0-1,-1 0 0,0 0 0,0 0 0,0 0 0,0 0 1,-1-1-1,1 1 0,-1 0 0,0 0 0,0-1 0,0 1 1,0 0-1,-1-1 0,1 1 0,-1 0 0,-1-4 1,0 3-10,0 1 1,0 0 0,-1-1 0,0 1-1,1 0 1,-1 0 0,0 1 0,0-1-1,0 0 1,-1 1 0,1 0 0,-1 0-1,1 0 1,-7-2 0,-4-2 18,-1 2 1,1 0 0,-1 1-1,0 0 1,0 1-1,0 1 1,-25 0 0,23 3 28,1 0 0,0 0 0,0 2 0,1 0 1,-1 1-1,1 0 0,-1 1 0,2 1 0,-1 1 1,1 0-1,0 0 0,1 2 0,0-1 0,0 2 1,-17 18-1,22-20-35,1 1-1,-1 0 1,2 0 0,-1 0 0,2 1-1,-1 0 1,2 0 0,-1 0 0,1 1-1,1-1 1,0 1 0,1 0 0,0 0 0,1 0-1,0 0 1,1 0 0,0 0 0,1 0-1,0 0 1,1 0 0,4 15 0,-2-16-325,0-1 0,1 1 0,0-1 0,0 0 1,1 0-1,0-1 0,1 0 0,0 0 1,0 0-1,1-1 0,0 0 0,1 0 1,0-1-1,18 12 0,20 10-1507</inkml:trace>
</inkml:ink>
</file>

<file path=ppt/ink/ink3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6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158 326 1792,'1'-19'972,"-1"7"1878,-16 15-336,14-2-2448,0 1 1,-1 0 0,1-1-1,0 1 1,0 0 0,1 1-1,-1-1 1,0 0 0,1 0-1,-1 1 1,1-1-1,0 1 1,0-1 0,0 1-1,0 0 1,0-1 0,0 1-1,1 0 1,-1 0 0,1-1-1,0 1 1,0 0 0,0 0-1,0 0 1,1-1 0,-1 1-1,1 0 1,0 3-1,2 6 224,0 0-1,0 1 1,1-2-1,0 1 1,7 11-1,-7-16-193,1 1-1,0-2 1,0 1 0,0 0-1,1-1 1,0 0 0,0 0-1,1-1 1,-1 0 0,1 0-1,0-1 1,1 1 0,-1-1-1,1-1 1,0 0 0,0 0-1,0 0 1,0-1 0,0 0 0,1-1-1,-1 0 1,0 0 0,14-1-1,5-1 13,-1-1 0,0-1-1,0-1 1,0-2 0,0 0 0,24-11 0,-18 7-42,-1-2 0,-1-2 1,0 0-1,-1-2 0,-1-1 1,0-2-1,-2 0 0,34-32 1,-54 45-59,-1 0 1,1-1 0,-1 1-1,0-1 1,-1 0-1,1-1 1,-2 1-1,1-1 1,-1 0-1,0 0 1,0 0 0,-1 0-1,-1 0 1,1 0-1,0-16 1,-2 16-7,-1 1-1,0 0 1,0 0 0,-1 0 0,1 0-1,-2 0 1,1 1 0,-1-1 0,0 0 0,0 1-1,-1 0 1,0 0 0,0 0 0,0 0-1,-1 1 1,1-1 0,-1 1 0,-9-6 0,1 1-6,-1 1 0,0 0 0,0 1 0,-1 1 0,0 0 0,0 1 0,-1 1 0,0 0 0,0 1 0,0 1 0,-21-2 0,-7 2-48,1 1 0,-1 3 0,-45 7 0,53-4 17,0 2 0,1 1 0,-68 24 1,88-26 10,1 2 0,-1-1 0,1 2 0,1 0 0,-1 1 0,1 0 0,1 1 0,0 0 0,0 1 0,1 0 0,-13 17 0,22-24-8,-1-1 1,1 1 0,0 0-1,0 0 1,1 0 0,-1 0-1,1 0 1,0 0-1,0 0 1,0 0 0,0 0-1,1 0 1,-1 1 0,1-1-1,0 0 1,1 0-1,-1 1 1,1-1 0,0 0-1,0 0 1,0 0-1,0 0 1,1 0 0,0 0-1,-1 0 1,2 0 0,-1-1-1,0 1 1,1-1-1,-1 1 1,1-1 0,5 4-1,3 4-124,2 0 1,-1-1-1,1 0 0,1-1 0,0 0 0,0-1 0,17 6 0,19 6-787,1-3 0,1-1 1,0-3-1,92 11 0,-10-11-849</inkml:trace>
</inkml:ink>
</file>

<file path=ppt/ink/ink3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6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3 128,'2'-1'167,"-1"1"-1,1-1 1,0 1 0,0 0-1,0-1 1,0 1-1,0 0 1,0 0 0,-1 0-1,1 0 1,0 1 0,0-1-1,0 0 1,0 1 0,0 0-1,-1-1 1,1 1 0,0 0-1,0 0 1,-1 0-1,1 0 1,-1 0 0,1 0-1,-1 0 1,1 0 0,0 2-1,9 5 562,-6-6-632,-1 1-1,1-1 1,-1 1 0,0 1 0,0-1 0,0 0 0,0 1 0,-1 0 0,0 0 0,1 0 0,2 6 0,-6-8-83,0-1 0,0 0-1,-1 0 1,1 0 0,-1 0-1,1 0 1,-1 0 0,1 0-1,-1 1 1,0-2 0,1 1-1,-1 0 1,0 0 0,0 0-1,0 0 1,0 0 0,0-1-1,0 1 1,-1 1 0,-18 20 288,17-16-226,2 1 0,-1 0 0,1 0 0,0 0 0,0 0 0,1 1 0,0-1 0,0 0 0,3 11-1,-3-11-12,5 107 986,-16 169 0,-35 115 186,-6 75 1345,51-449-2463,-3 62 310,4-80-391,1-1 0,-1 1 0,1-1 0,0 1-1,0-1 1,0 0 0,1 1 0,0-1 0,0 0-1,0 0 1,6 9 0,-7-14-51,-1 1 0,1 0 1,-1-1-1,1 1 0,0-1 1,-1 1-1,1-1 0,-1 1 0,1-1 1,0 0-1,-1 1 0,1-1 1,0 0-1,0 1 0,-1-1 1,1 0-1,0 0 0,0 0 0,-1 0 1,1 0-1,0 0 0,0 0 1,-1 0-1,1 0 0,0 0 0,0 0 1,-1 0-1,2-1 0,20-15-948,9-31-2096,-16 19 1247</inkml:trace>
</inkml:ink>
</file>

<file path=ppt/ink/ink3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7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15 299 3840,'-1'1'54,"1"-1"0,-1 0 0,0 1 1,0-1-1,1 0 0,-1 1 0,0-1 0,1 1 1,-1-1-1,0 1 0,1-1 0,-1 1 0,1 0 1,-1-1-1,1 1 0,-1 0 0,1-1 0,0 1 0,-1 0 1,1 0-1,0 0 0,-1-1 0,1 1 0,0 0 1,0 0-1,0 0 0,0-1 0,0 1 0,0 0 1,0 0-1,0 0 0,0 0 0,0-1 0,0 1 1,0 0-1,1 0 0,-1 0 0,0-1 0,1 1 0,0 1 1,22 44 1801,-7-16-46,-13-24-1658,0 1 0,0-1 0,1 0 0,0 0 0,0 0 0,0-1 0,1 0 0,-1 1 0,1-2 0,1 1 0,-1 0 0,1-1 0,8 5 0,-3-4-45,-1 0 0,1 0 0,0-1 1,0-1-1,0 0 0,0 0 0,20 1 0,-7-3 88,1-1 0,-1-1 0,0 0-1,1-2 1,-1-1 0,0-1 0,30-11 0,-38 10-157,-1 0 0,0-1 0,0 0 0,-1-1 0,0-1 0,0 0 0,-1-1 0,0-1 0,-1 0 1,0 0-1,-1-2 0,0 1 0,17-28 0,-24 34-52,-1-1-1,0 0 1,-1-1 0,1 1-1,-1-1 1,0 1 0,-1-1 0,0 1-1,0-1 1,-1 0 0,0 1 0,0-1-1,-1 0 1,0 1 0,0-1-1,-1 0 1,0 1 0,0 0 0,-1-1-1,-4-7 1,3 5-16,-1 1-1,-1 0 1,0-1-1,0 2 1,-1-1 0,0 1-1,0 0 1,-1 0-1,0 1 1,0 0 0,-1 1-1,1 0 1,-17-8 0,3 5-44,-1 1-1,0 1 1,0 1 0,0 1 0,-1 2 0,1 0 0,-1 1 0,0 2 0,0 0 0,0 1 0,1 2 0,-1 0 0,1 2 0,-1 0 0,2 2 0,-39 15 0,54-19 51,0 0 1,1 0-1,-1 1 0,0 0 1,1 0-1,0 1 0,0 0 1,1-1-1,-1 2 1,1-1-1,0 1 0,0 0 1,1 0-1,0 0 0,-5 10 1,7-12 12,1 0 0,0 0 0,0 0 0,0 0 0,0 0 0,1 0 0,0 1 0,0-1 0,0 0 0,0 0 0,1 0 0,-1 0 0,1 1 0,0-1 0,1 0 0,-1 0 0,1 0 0,-1-1 0,1 1 0,0 0 0,0-1 0,1 1 0,-1-1 0,1 1 0,0-1 1,0 0-1,0 0 0,0-1 0,5 4 0,2 1 10,0 0 1,1 0 0,-1-1 0,1-1-1,1 0 1,-1 0 0,18 3-1,93 18-132,-64-15-125,-10-4-188,-1-1 0,1-3 0,67-4 0,-41 0-613,-75 2 1139,0 0 0,0-1 0,0 1 1,0 0-1,0-1 0,0 1 0,0 0 0,0 0 0,0 0 0,0 0 0,0 0 0,1 0 0,-1 0 0,0 0 0,1 0 0,-1 0 0,0 0 0,1 0 0,0 1 0,-1-1 0,1 0 0,0 0 0,-1 1 0,1-1 0,0 0 0,0 0 0,0 3 0,-2 42 1327,2-42-1223,1 7 90,0-1 1,0 0-1,1 0 1,0 0-1,1 0 1,0 0-1,0 0 1,1-1-1,0 1 0,1-1 1,0 0-1,1 0 1,0-1-1,0 0 1,0 0-1,1 0 1,1-1-1,13 12 1,-8-10-58,-1 0 0,1-1 0,1 0 0,-1-1 0,2-1 0,-1 0 0,0-1 0,1 0 0,0-1 0,0-1 0,31 3 0,-19-4-755,1-2 0,-1 0 0,0-2 1,1-1-1,51-13 0,-31-7-1788</inkml:trace>
</inkml:ink>
</file>

<file path=ppt/ink/ink3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8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115 293 2432,'-1'0'110,"1"0"0,0 0 1,0 0-1,0 0 0,-1 0 1,1 0-1,0 1 0,0-1 0,0 0 1,-1 0-1,1 0 0,0 0 1,0 0-1,0 0 0,-1 0 0,1 0 1,0 1-1,0-1 0,0 0 0,0 0 1,-1 0-1,1 0 0,0 1 1,0-1-1,0 0 0,0 0 0,0 0 1,0 1-1,0-1 0,0 0 1,-1 0-1,1 0 0,0 1 0,0-1 1,0 0-1,0 0 0,0 1 0,0-1 1,0 0-1,0 0 0,0 0 1,1 1-1,-1-1 0,0 0 0,0 0 1,0 0-1,0 1 0,0-1 1,0 0-1,0 1 0,6 24 1292,15 26-1623,-7-31 687,0-1 0,1-1 0,2 0 0,35 31 0,-43-42-331,0 0-1,1-1 0,0 1 0,0-2 0,0 0 0,1 0 1,0-1-1,0 0 0,0-1 0,0 0 0,1-1 0,15 2 1,-8-4-28,0 0 1,-1-1-1,1-1 1,-1-1-1,0 0 1,1-1 0,-2-2-1,29-11 1,-37 14-86,-1-1 0,0-1 0,0 0 0,0 0 0,-1 0 0,0-1 0,0 0 0,0-1 0,-1 1 0,0-1 0,0 0 0,0-1 0,-1 0 0,-1 0 0,1 0 0,-1 0 0,0 0 0,-1-1 0,4-14 0,-6 12-7,0 0 1,-1 1 0,0-1 0,-1 0 0,0 1 0,0-1 0,-1 0 0,-1 1 0,1 0 0,-2-1-1,0 1 1,0 0 0,0 1 0,-2-1 0,-7-10 0,3 4-16,0 1 0,-1 1 0,-1-1 1,-1 2-1,0 0 0,0 1 0,-2 0 0,-21-14 1,16 15-15,0 1 1,-1 1-1,-1 1 1,1 1-1,-1 0 1,0 2-1,-1 1 1,0 0-1,-42 0 1,48 4-13,0 0 1,0 1-1,0 1 1,0 1 0,1 0-1,-1 1 1,1 1-1,0 1 1,0 0 0,0 1-1,1 0 1,0 1-1,-23 18 1,35-24 19,0 0 0,1 0 0,-1 0 0,1 1-1,0-1 1,0 1 0,0-1 0,0 1 0,0 0 0,0 0 0,1 0 0,-1 0 0,1 0 0,0 0 0,0 0 0,0 1 0,1-1-1,-1 0 1,0 6 0,2-5-5,-1 1-1,1-1 1,0 0-1,1 0 1,-1 0-1,1 0 1,-1 0-1,1 0 1,0 0-1,1-1 1,-1 1-1,1 0 1,3 3-1,6 6-8,1-1-1,1-1 1,0 0-1,0-1 1,32 17 0,-18-13 33,2-2 0,-1-1 0,2-1 0,-1-2 0,1-1 1,0-1-1,1-2 0,44 1 0,-39-5-103,1-1 0,0-2 0,-1-1 0,1-2 0,-2-2 0,61-21 0,-93 28 71,-1-1 0,1 1 1,-1-1-1,1 0 0,-1 0 1,0-1-1,0 1 0,0-1 1,0 1-1,0-1 0,3-4 1,-6 6 13,0 0 1,1 1 0,-1-1-1,0 1 1,1-1 0,-1 0-1,0 1 1,0-1 0,1 0 0,-1 1-1,0-1 1,0 0 0,0 1-1,0-1 1,0 0 0,0 1-1,0-1 1,0 0 0,0 1-1,-1-1 1,1 0 0,0 1 0,0-1-1,0 1 1,-1-2 0,0 1 1,-1 0 0,1 0 0,0 0 0,-1 0 0,1 0 0,0 0 0,-1 0 0,1 0 0,-1 1 0,0-1 0,1 1 0,-1-1 0,1 1 0,-1-1 0,-2 1 0,1-1 32,0 0 1,-1 1-1,1-1 1,0 1-1,0 0 1,-1 0-1,1 0 1,0 0-1,0 0 1,0 1 0,-1 0-1,1-1 1,0 1-1,0 0 1,0 1-1,0-1 1,0 0-1,0 1 1,1 0-1,-1-1 1,0 1-1,1 0 1,-1 1 0,1-1-1,-3 3 1,3-1 21,0 0 0,1 0 0,-1-1 0,1 1 1,0 0-1,0 1 0,1-1 0,-1 0 0,1 0 1,0 0-1,0 0 0,0 0 0,0 0 0,1 1 1,0-1-1,0 0 0,0 0 0,0 0 0,3 6 1,4 8 170,0-1 0,2 0 0,0 0 0,1-1 1,0 0-1,1-1 0,1 0 0,0-1 0,1 0 1,30 21-1,7 1-218,111 57 1,-152-88-685,1-1-1,-1 0 1,1 0 0,15 2 0,-25-6 604,17 4-2228</inkml:trace>
</inkml:ink>
</file>

<file path=ppt/ink/ink3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9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16 396 2176,'3'12'4022,"5"10"-2363,2 3-855,-7-13-642,0 0 0,1-1 0,0 1 0,1-1 0,1 0 0,-1 0 0,2-1 0,-1 0 0,2 0 0,15 17 0,-19-22-73,1-1 0,0 0-1,1 0 1,-1 0 0,1 0-1,-1-1 1,1 0 0,0 0-1,0-1 1,0 1 0,1-1-1,-1-1 1,1 1 0,-1-1 0,1 0-1,-1-1 1,1 0 0,-1 0-1,1 0 1,-1-1 0,12-1-1,16-7 85,0-2 0,-1-1 0,0-1 0,-1-2 0,-1-1 0,0-2 1,-1-1-1,45-37 0,-65 47-155,0 0 1,0-1 0,-1-1-1,0 1 1,0-2 0,-2 1-1,1-1 1,-1 0 0,-1 0-1,0-1 1,6-21 0,-10 24-10,0 0 0,0 0 1,-1 0-1,0 0 1,-1 0-1,0 0 0,-1 0 1,0 0-1,0 0 1,-1 0-1,-1 0 1,1 0-1,-2 0 0,1 1 1,-1 0-1,-8-14 1,7 14-11,0 0 0,-1 1 1,0-1-1,0 1 0,-1 0 0,0 1 1,0 0-1,-1 0 0,1 0 1,-2 1-1,1 0 0,-1 1 1,0 0-1,0 0 0,0 1 1,-1 0-1,0 0 0,1 1 0,-1 1 1,0 0-1,0 0 0,-1 1 1,1 0-1,0 1 0,0 0 1,-1 0-1,1 1 0,0 1 1,0-1-1,-18 7 0,0 3-29,0 2 0,1 0-1,0 2 1,1 1 0,1 1-1,0 1 1,-37 37 0,46-40 2,1 2 0,1 0 0,1 0 0,0 1 0,-12 24 0,19-31 11,1 0 0,0 0 0,1 1 0,1-1 0,-1 1 0,2 0 0,0 0 0,0 0 0,1 0 0,1 16 0,0-20-7,1 0 1,0 0-1,1-1 1,-1 1-1,2 0 1,-1 0-1,1-1 1,0 0-1,0 1 1,1-1-1,0 0 1,0-1-1,1 1 1,11 11-1,-8-10-69,1-1 0,0 0-1,0-1 1,0 0 0,1 0-1,0-1 1,0 0 0,1-1-1,17 5 1,0-2-325,1-2 0,-1-1 0,1-2 0,0 0 1,-1-2-1,1-2 0,44-6 0,46-17-1246</inkml:trace>
</inkml:ink>
</file>

<file path=ppt/ink/ink3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29.9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20 2432,'-6'-17'822,"5"15"234,1 4 154,7 33 1142,44 289-366,69 529 1596,-112-762-3353,25 174 331,-26-248-1160,3-24-725,10-38-2049,-11 25 1996,10-15-414</inkml:trace>
</inkml:ink>
</file>

<file path=ppt/ink/ink3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0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93 380 3072,'4'0'326,"1"-1"1,-1 1 0,1-1-1,-1 0 1,1 0-1,-1-1 1,0 1 0,0-1-1,1 0 1,-1 0-1,-1 0 1,1-1-1,0 0 1,0 1 0,5-7-1,21-11 102,6 0 81,61-44 1,-84 54-456,0-1 0,-1 0 0,0-1 0,-1-1 0,-1 1 0,0-2 0,12-21 0,-19 30-40,-1 1 0,0-1 0,0 0 1,0-1-1,-1 1 0,0 0 0,0 0 0,0-1 1,0 1-1,-1 0 0,0-1 0,-1-8 1,1 12-6,-1-1 1,1 1 0,-1 0 0,0-1 0,0 1-1,0 0 1,0-1 0,0 1 0,0 0 0,0 0-1,-1 0 1,1 0 0,-1 0 0,0 0 0,1 1-1,-1-1 1,0 1 0,0-1 0,0 1 0,0-1 0,-1 1-1,1 0 1,0 0 0,0 0 0,-1 0 0,1 1-1,0-1 1,-5 0 0,-3 0 41,1 1 1,0 1-1,0-1 0,0 1 0,0 1 0,0 0 1,0 0-1,0 1 0,0 0 0,1 1 1,-12 6-1,-16 9 256,-39 29 0,67-43-256,-5 5 54,0-1 1,1 2-1,0 0 1,1 0-1,0 1 0,1 0 1,1 1-1,-1 0 1,2 1-1,0 0 0,1 0 1,0 1-1,1 0 1,-5 17-1,9-22-46,-1 1 1,2-1-1,-1 0 0,1 1 0,1-1 1,0 0-1,0 1 0,1-1 0,1 1 1,0-1-1,0 0 0,1 0 0,0 0 1,0 0-1,1-1 0,1 1 0,-1-1 1,2 0-1,-1 0 0,1-1 0,1 1 1,14 14-1,-13-16-59,1 0 0,0 0 0,0-1-1,1-1 1,0 1 0,0-1 0,0-1 0,1 0 0,-1 0 0,1-1 0,0 0-1,0-1 1,0-1 0,13 1 0,-4-1-464,0-1 1,0-1-1,0-1 0,0-1 0,-1 0 1,1-2-1,19-6 0,12-13-1349</inkml:trace>
</inkml:ink>
</file>

<file path=ppt/ink/ink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6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61 305 2560,'-1'0'96,"0"0"1,-1-1-1,1 1 0,0 0 1,0 0-1,0 1 0,-1-1 1,1 0-1,0 0 0,0 0 0,0 1 1,0-1-1,-1 1 0,1-1 1,0 1-1,0-1 0,0 1 1,0 0-1,0-1 0,0 1 1,0 0-1,0 0 0,1 0 1,-1 0-1,0-1 0,-1 3 1,0 1 183,1 0 0,-1 0 0,0 0 1,1 0-1,0 0 0,0 0 0,-1 8 0,1-1-101,0 0-1,1 0 0,0 0 0,1 0 1,0 0-1,1 0 0,0 0 0,1 0 1,0 0-1,1-1 0,0 1 0,0-1 1,1 0-1,1 0 0,-1-1 0,2 0 0,-1 0 1,1 0-1,0-1 0,13 12 0,-10-12-86,0 0 0,1 0 0,0-1 0,0 0 0,0-1 0,1 0 0,0-1 0,0 0 0,1-1-1,-1 0 1,1-1 0,0 0 0,-1-1 0,1-1 0,0 0 0,1-1 0,14-1 0,3-4 20,0-1 0,0-1 0,0-1 0,-1-2 0,-1-1 1,1-2-1,31-19 0,-41 21-64,-1 0 1,0-2-1,-1-1 0,-1 0 1,0-1-1,-1-1 0,0 0 1,-1-1-1,-1-1 1,21-36-1,-31 46-19,0 0 1,-1 0-1,0-1 0,0 1 1,-1 0-1,0-1 0,0 0 1,-1 0-1,0 1 0,-1-1 1,0 0-1,0 0 0,-1 0 1,0 1-1,-1-1 0,0 0 1,0 1-1,-1-1 0,0 1 1,0 0-1,-1 0 0,0 0 1,0 1-1,-11-15 0,5 10 13,-1 0 0,0 0 0,-1 1 0,0 1 0,-1 0 1,1 1-1,-2 0 0,0 1 0,0 0 0,0 1 0,-1 1 0,-28-9 0,15 10-31,1 0 0,-1 2 1,0 1-1,-1 1 0,1 2 1,0 1-1,0 1 0,0 1 1,1 1-1,0 2 0,-1 0 0,2 2 1,0 2-1,0 0 0,1 1 1,-36 24-1,52-30-87,1 0 1,1 0 0,-1 1-1,1 1 1,0-1-1,1 1 1,0 0 0,0 0-1,1 1 1,0-1-1,0 1 1,1 0 0,0 1-1,1-1 1,0 1-1,0 0 1,1 0-1,0-1 1,1 1 0,0 1-1,1-1 1,0 0-1,0 0 1,1 0 0,1 0-1,0 0 1,0 0-1,0-1 1,1 1 0,1-1-1,0 1 1,0-1-1,1 0 1,0-1 0,0 1-1,1-1 1,0 0-1,1 0 1,0-1 0,0 0-1,0 0 1,12 7-1,2 0-309,0-2-1,1 0 0,0-2 0,1 0 0,0-2 1,0 0-1,1-2 0,0-1 0,0 0 1,1-2-1,25 0 0,81 1-1427</inkml:trace>
</inkml:ink>
</file>

<file path=ppt/ink/ink3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0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346 0 3712,'-33'12'1296,"1"1"1,0 2-1,1 1 1,-31 22-1,35-20-1025,1 1 0,-29 29 1,51-45-258,0 1 1,1-1-1,0 1 0,0 0 1,0 0-1,0 0 1,1 1-1,-1-1 0,1 1 1,0-1-1,-2 10 1,4-12 7,0 1 0,-1-1-1,2 0 1,-1 0 0,0 0 0,0 0 0,1 0 0,-1 0 0,1 0 0,0 0 0,-1 0 0,1 0 0,0 0 0,0 0 0,0 0 0,0-1-1,1 1 1,-1 0 0,0-1 0,1 1 0,0-1 0,-1 1 0,1-1 0,-1 0 0,1 0 0,0 0 0,0 0 0,0 0 0,0 0-1,0 0 1,4 0 0,13 5 26,1-1 0,0 0 0,0-2 0,1-1 0,22 1 0,40 4 70,-48-1 24,0 2 0,34 12 0,-58-16-56,1 0-1,-1 1 0,0 0 1,0 1-1,0 0 0,-1 1 1,0 0-1,0 1 0,12 11 1,-20-16-43,1 1 1,-1-1 0,0 0 0,0 1 0,0 0 0,0-1 0,-1 1-1,0 0 1,1 0 0,-1 0 0,-1 0 0,1 0 0,0 0 0,-1 0-1,0 0 1,0 0 0,0 0 0,-1 0 0,1 0 0,-1 0 0,0 0 0,0 0-1,0 0 1,-1 0 0,1 0 0,-1-1 0,0 1 0,0-1 0,0 1-1,-6 5 1,0 2 42,-1 0 0,-1-1 0,0 0 0,0-1 0,-1 0 0,0 0 0,-17 10 1,-16 3 78,-1-1 0,-1-2 0,0-2 0,-51 12 0,-27 2-3038,122-31 2567,0 1 1,0-1 0,0 0 0,0 0-1,1 1 1,-1-1 0,0 0 0,0-1 0,0 1-1,0 0 1,0 0 0,-2-1 0,-1-7-1743</inkml:trace>
</inkml:ink>
</file>

<file path=ppt/ink/ink3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1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6 2816,'-7'-2'331,"-1"1"1,0 0 0,0 0-1,0 1 1,0 0-1,0 0 1,0 1-1,0 0 1,0 0 0,0 1-1,1 0 1,-1 1-1,1-1 1,-1 1-1,1 1 1,-13 7 0,-8 7-44,2 1 0,-42 37 0,56-45-304,6-6 138,0 0 1,1 0-1,0 0 0,0 1 0,-7 10 1,11-15-112,1 0 0,-1 0 0,1 0 0,-1 1 0,1-1 0,0 0-1,-1 0 1,1 0 0,0 0 0,0 1 0,0-1 0,0 0 0,0 0 0,0 1 0,0-1 0,0 0 0,0 0 0,1 0 0,-1 0 0,0 1 0,1-1 0,-1 0 0,1 0 0,-1 0 0,1 0 0,0 0 0,-1 0 0,1 0 0,0 0 0,0 0 0,0 0-1,0-1 1,0 1 0,0 0 0,0 0 0,0-1 0,0 1 0,0-1 0,0 1 0,0-1 0,0 1 0,0-1 0,3 1 0,47 16 28,1-1 0,64 10 0,24 7 57,53 33-72,-164-54 31,0 1 0,-1 1 0,-1 2 0,32 24 0,-54-36-23,0-1 0,-1 1 1,0 0-1,0 0 0,0 0 0,0 0 1,-1 1-1,1 0 0,-1 0 0,0 0 0,-1 0 1,1 0-1,-1 0 0,0 1 0,0-1 1,-1 1-1,1 0 0,-1-1 0,-1 1 1,1 0-1,-1-1 0,0 1 0,0 0 0,-1 0 1,1-1-1,-1 1 0,-1 0 0,1-1 1,-1 1-1,0-1 0,0 1 0,-1-1 0,1 0 1,-1 0-1,0 0 0,-1 0 0,1-1 1,-1 1-1,0-1 0,0 0 0,0 0 0,-1 0 1,1-1-1,-1 0 0,0 0 0,-8 4 1,-8 4 71,-1-2 1,0 0-1,0-1 1,-1-2-1,-38 7 1,4-6 136,-66 2 0,115-9-253,0 1-12,0 0 0,0-1 1,0 0-1,1-1 0,-1 1 1,0-1-1,0-1 0,0 1 1,1-1-1,-1-1 0,1 0 1,-11-4-1,17 6-19,1 0 0,-1 0 0,0 0 1,1 0-1,-1 0 0,1 0 0,-1 0 0,1 0 1,0 0-1,-1 0 0,1 0 0,0 0 0,-1 0 1,1 0-1,0 0 0,0 0 0,0 0 0,0 0 1,0 0-1,0 0 0,1 0 0,-1 0 0,0-1 1,0 1-1,1 0 0,-1 0 0,1 0 0,-1 0 0,1 1 1,-1-1-1,1 0 0,0 0 0,-1 0 0,1 0 1,0 0-1,0 1 0,-1-1 0,1 0 0,0 1 1,0-1-1,1 0 0,40-28-1658,14 2 59,16-5-22</inkml:trace>
</inkml:ink>
</file>

<file path=ppt/ink/ink3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1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0 282 2432,'3'0'361,"0"1"-1,-1-1 1,1 1-1,0 0 1,-1 0 0,1 0-1,-1 1 1,0-1-1,1 0 1,-1 1 0,0 0-1,0-1 1,0 1 0,0 0-1,3 3 1,38 49 1324,-33-40-1464,1 0 1,1 0-1,18 17 1,-15-21-59,1 1-1,0-2 1,1 0-1,-1-1 1,2-1-1,-1 0 1,1-2 0,0 0-1,0 0 1,0-2-1,1 0 1,0-2-1,-1 0 1,1-1 0,0 0-1,-1-2 1,1 0-1,-1-1 1,0-1-1,1-1 1,-2 0 0,1-1-1,-1-1 1,0-1-1,0-1 1,-1 0-1,0-1 1,27-22 0,-35 24-141,-1 0 0,1 0 1,-1-1-1,-1 0 1,0-1-1,0 0 0,-1 0 1,0 0-1,0 0 1,-1-1-1,-1 1 1,0-1-1,0 0 0,-1 0 1,-1 0-1,0 0 1,0-23-1,-2 25-17,0-1 0,0 1 0,-1-1 0,-1 1 0,1 0 0,-1 0 0,-1 0-1,0 0 1,0 1 0,-1-1 0,0 1 0,0 0 0,-1 0 0,0 1 0,0 0 0,0 0 0,-1 0 0,-1 1 0,1 0 0,-1 0 0,-11-6 0,9 7-6,-1 1 0,1-1 0,-1 2 0,0 0 0,0 0 0,0 1 1,0 0-1,0 1 0,-13 0 0,-12 2-58,-50 6 1,85-6 56,-17 2-26,0 0 0,1 2 0,-1 0 0,1 1-1,0 1 1,1 0 0,0 1 0,0 1 0,0 1 0,1 0 0,1 1 0,0 1 0,0 0 0,1 0 0,1 2 0,0-1 0,-15 24 0,17-21-252,0 0 0,1 1 0,1 0 1,0 1-1,2-1 0,0 1 0,0 1 0,2-1 0,1 1 0,-2 24 0,7 35-1640</inkml:trace>
</inkml:ink>
</file>

<file path=ppt/ink/ink3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2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1536,'0'-1'26,"0"1"1,0-1-1,0 1 0,0-1 1,0 1-1,0-1 0,0 0 0,0 1 1,0-1-1,0 1 0,0-1 1,1 0-1,-1 1 0,0-1 1,0 1-1,1-1 0,-1 1 1,0-1-1,0 1 0,1-1 1,-1 1-1,1-1 0,-1 1 1,0 0-1,1-1 0,-1 1 1,1 0-1,-1-1 0,1 1 0,-1 0 1,1-1-1,-1 1 0,1 0 1,-1 0-1,1 0 0,0 0 1,-1-1-1,1 1 0,-1 0 1,1 0-1,0 0 0,-1 0 1,1 0-1,-1 0 0,1 0 1,-1 1-1,1-1 0,0 0 0,-1 0 1,1 0-1,-1 1 0,1-1 1,-1 0-1,1 0 0,-1 1 1,2 0-1,30 1 2719,-30-2-2670,-1 0-1,0 0 0,1 1 1,-1-1-1,0 0 0,1 0 1,-1 1-1,0-1 1,1 1-1,-1-1 0,0 1 1,0 0-1,0-1 0,0 1 1,1 0-1,-1 0 0,0 0 1,0 0-1,0 0 1,-1 0-1,1 0 0,0 0 1,0 0-1,-1 0 0,1 0 1,0 2-1,18 41 122,-13-29-117,1-1 121,0 3 245,0-1-1,2 0 0,0 0 0,16 20 1,-23-33-494,1 0 1,-1 0-1,1 0 1,0-1 0,0 1-1,0-1 1,0 0-1,0 1 1,0-1 0,1-1-1,-1 1 1,1 0-1,-1-1 1,1 0 0,0 0-1,0 0 1,-1 0-1,1-1 1,0 1 0,0-1-1,0 0 1,0 0-1,-1 0 1,1-1 0,0 1-1,0-1 1,4-1-1,30-14-1252,7-8 0</inkml:trace>
</inkml:ink>
</file>

<file path=ppt/ink/ink3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2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4864,'-24'8'2432,"64"16"-3456,-25-18 4352,0 2-4736,0-1 128,6 14-1024,13 2 0</inkml:trace>
</inkml:ink>
</file>

<file path=ppt/ink/ink3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3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3328,'10'23'6144,"-7"-13"-6022,0 1-1,0 0 1,-1 0 0,0 0 0,-1 0 0,-1 1 0,1-1 0,-2 0 0,-2 18 0,1 13 344,1 0 178,0 9 1055,2-48-1332,1-7-84,5-30-97,-4 15-159,1 1 1,1 0-1,1 0 1,0 0 0,2 1-1,0 0 1,1 0-1,0 1 1,1 0 0,16-18-1,-20 26-3,1 0 1,1 1-1,-1 0 0,1 0 1,0 1-1,1-1 0,0 2 0,-1 0 1,2 0-1,-1 0 0,1 1 1,-1 0-1,1 1 0,0 0 0,1 1 1,-1 0-1,0 1 0,0 0 1,21 0-1,-14 4 54,-1-1-1,0 2 1,1 0 0,-2 1 0,1 1-1,-1 1 1,1 0 0,-2 0 0,1 2-1,-1 0 1,0 0 0,-1 1 0,0 1-1,-1 0 1,15 18 0,-7-6 36,-1 1 0,-2 1-1,0 0 1,-1 1 0,-2 1 0,-1 0 0,17 49-1,-23-59-157,4 10-989,-11-27 918,0 1 1,0-1-1,1 1 1,-1-1-1,0 1 1,0-1-1,0 1 1,0-1-1,0 1 1,0-1-1,0 1 1,0-1-1,0 1 1,0-1-1,0 1 1,0-1-1,0 1 1,0-1-1,0 1 1,-1-1-1,1 1 1,0-1-1,0 1 1,-1-1-1,1 1 1,0-1-1,0 1 1,-1-1-1,1 0 1,-1 1-1,1-1 1,0 0-1,-1 1 1,-13 3-1955</inkml:trace>
</inkml:ink>
</file>

<file path=ppt/ink/ink3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3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0 2816,'-15'2'997,"20"5"1484,9 9-541,-5 14-1576,-1 0-1,-2 0 1,5 57-1,-5-30-345,59 681 2414,-64-729-2451,-1-2-35,1-1-1,-1 1 1,0-1-1,0 1 1,0-1-1,-1 1 1,0-1-1,-1 1 1,1-1-1,-5 11 1,5-16 17,1-1 1,0 0-1,-1 1 1,1-1-1,0 0 1,-1 0 0,1 1-1,-1-1 1,1 0-1,-1 0 1,1 0-1,0 1 1,-1-1 0,1 0-1,-1 0 1,1 0-1,-1 0 1,1 0-1,-1 0 1,1 0-1,-1 0 1,1 0 0,-1 0-1,1 0 1,-1 0-1,1 0 1,-1-1-1,1 1 1,0 0-1,-1 0 1,1 0 0,-1-1-1,1 1 1,0 0-1,-1 0 1,1-1-1,-1 1 1,1 0 0,0-1-1,-1 1 1,1-1-1,0 1 1,0 0-1,-1-1 1,1 1-1,0-1 1,0 1 0,0-1-1,0 1 1,-1 0-1,1-1 1,0 0-1,-11-25-1509,1-8 53,-9-6 64</inkml:trace>
</inkml:ink>
</file>

<file path=ppt/ink/ink3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4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3712,'0'-2'54,"1"0"0,0 0 0,0 0 0,0 1 1,0-1-1,1 0 0,-1 0 0,0 1 0,1-1 0,-1 1 0,1-1 1,-1 1-1,1-1 0,0 1 0,0 0 0,0 0 0,-1 0 1,1 0-1,0 0 0,0 0 0,0 1 0,1-1 0,-1 1 0,0-1 1,0 1-1,0 0 0,0 0 0,0 0 0,0 0 0,1 0 0,-1 0 1,3 1-1,1 0 280,0-1 0,1-1 0,-1 1 0,0-1 0,1-1-1,-1 1 1,8-3 0,17-7 23,1 1 0,0 2 0,1 1 0,0 2 0,64-3 0,169 17-194,-257-8-185,34 2 233,1 1 0,77 20 0,-110-21-185,1 0 1,-1 1 0,-1 0 0,1 0 0,-1 1-1,1 1 1,-2 0 0,1 0 0,-1 1-1,1 0 1,-2 1 0,1 0 0,-1 0 0,-1 1-1,1 0 1,5 10 0,-10-13-7,0 0 0,-1 0 0,0 0 0,0 1 0,0-1 0,-1 0 0,0 1 0,0-1 0,-1 1 0,0 0 0,0-1 0,0 1 0,-1-1 0,0 1-1,0-1 1,0 1 0,-1-1 0,0 0 0,-1 0 0,1 0 0,-1 0 0,0 0 0,-8 10 0,5-7 32,0-1 0,-1 0 0,-1 0 0,1-1 0,-1 1 0,0-2 0,-1 1 0,1-1 0,-1 0 0,-1-1 0,1 0 0,-1-1 0,0 0 0,-11 3 0,-2-2 25,-1 0 1,0-2 0,0-1 0,0-1 0,0-1-1,0-1 1,0-1 0,0-1 0,0-1 0,1-1-1,0-1 1,0-1 0,0-2 0,1 0 0,0-1-1,-36-23 1,56 32-133,0 0 0,0 0 0,0 0 0,0 0 0,1-1-1,-1 1 1,0 0 0,1-1 0,-1 0 0,1 1 0,-1-1 0,1 0 0,0 0-1,-1 0 1,1 0 0,0 0 0,1 0 0,-1 0 0,0 0 0,0 0-1,1 0 1,0-1 0,-1 1 0,1 0 0,0 0 0,0-4 0,1 4-81,0 0 0,1 0 0,-1 0 0,0 1 0,1-1 0,-1 0 1,1 1-1,0-1 0,0 1 0,0 0 0,-1-1 0,1 1 0,0 0 1,0 0-1,1 0 0,-1 0 0,0 1 0,0-1 0,0 1 0,0-1 1,1 1-1,-1 0 0,0-1 0,5 2 0,32-2-1549</inkml:trace>
</inkml:ink>
</file>

<file path=ppt/ink/ink3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4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143 249 2816,'-18'-13'865,"12"10"1623,15 16 68,0-1-2370,1-1-1,0 0 1,1-1-1,0 0 1,0-1 0,1 0-1,1-1 1,-1 0-1,1-1 1,0 0 0,1-1-1,0-1 1,0 0-1,0-1 1,0 0 0,1-2-1,23 3 1,-25-4-94,0 0 0,1-1 0,-1-1 0,1 0 1,-1-1-1,0-1 0,0 0 0,0 0 0,0-1 0,-1-1 0,1 0 1,-1-1-1,0 0 0,-1-1 0,0 0 0,0-1 0,0 0 1,-1-1-1,15-16 0,-21 21-85,-1 0 1,0 1-1,0-1 1,0-1-1,0 1 1,-1 0-1,1-1 1,-1 1-1,-1-1 1,1 0-1,-1 0 1,1 1-1,-1-1 0,-1 0 1,1 0-1,-1 0 1,1 0-1,-2 0 1,1 0-1,0 0 1,-1 0-1,0 0 1,0 0-1,-1 0 1,1 0-1,-1 1 1,0-1-1,0 1 0,-3-5 1,-2 0 4,1 0 1,-2 1-1,1-1 0,-1 2 0,0-1 1,0 1-1,-1 1 0,0-1 1,-1 1-1,1 1 0,-1 0 1,-15-6-1,-1 2-37,1 2-1,-1 0 1,0 2 0,-1 0-1,0 2 1,1 1 0,-32 2-1,39 1 2,-1 0 0,1 2 0,0 0-1,0 1 1,0 1 0,0 0 0,1 2-1,0 0 1,0 1 0,-27 17 0,41-22 16,0 0 0,-1 0 0,1 0 0,0 1 0,1 0 1,-1 0-1,1 0 0,-1 0 0,1 0 0,0 1 0,1 0 1,-1-1-1,1 1 0,-2 7 0,3-9 2,1 0-1,-1 0 1,1 0-1,0 1 1,0-1 0,0 0-1,1 0 1,-1 0 0,1 0-1,-1 0 1,1 0-1,0 0 1,0 0 0,1-1-1,-1 1 1,1 0-1,-1 0 1,1-1 0,0 1-1,0-1 1,0 0-1,0 1 1,0-1 0,5 3-1,14 10-465,1-1 0,1-1-1,0-1 1,0-1-1,1-2 1,50 15 0,28 1-1192</inkml:trace>
</inkml:ink>
</file>

<file path=ppt/ink/ink3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4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50 4608,'-39'-42'2304,"39"39"-2432,3-1 3200,7 8-2944,1 3 128,4 10 256,1 4 128,3 17-768,5 4 0,3 3 512,-3 6 128,7 2-128,-7-15 0,1-4-1152,-4-13 128,-2 4-896,2-12 128</inkml:trace>
</inkml:ink>
</file>

<file path=ppt/ink/ink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7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2816,'-2'4'333,"-1"1"0,1-1 0,0 0 1,0 1-1,1 0 0,0-1 0,-1 1 0,1 0 0,1 0 1,-1 0-1,1 5 0,-2 62 1251,2-67-1641,4 132 1117,6-1-1,55 263 1,-40-263-385,-5 0 1,2 191-1,-21-302-637,-1 3 65,2 1-1,0 0 1,12 47 0,-13-70-121,1 1 0,0-1 1,0 0-1,1 0 0,-1 0 1,1-1-1,1 1 0,-1-1 1,1 1-1,0-1 1,0 0-1,0-1 0,1 1 1,-1-1-1,1 1 0,1-2 1,-1 1-1,0 0 0,1-1 1,0 0-1,-1 0 1,9 2-1,-10-4-141,0-1 0,1 1 1,-1-1-1,0 0 0,0 0 1,0 0-1,0-1 0,1 1 0,-1-1 1,0 0-1,0 0 0,0-1 1,0 1-1,0-1 0,-1 0 0,1 0 1,0 0-1,-1 0 0,0-1 1,1 1-1,-1-1 0,0 0 0,0 0 1,2-3-1,10-13-1526</inkml:trace>
</inkml:ink>
</file>

<file path=ppt/ink/ink3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5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78 7168,'-55'-74'3584,"46"70"-4992,18 4 6528,6 0-5120,1 4 0,-5 4-2048,-7 5 128</inkml:trace>
</inkml:ink>
</file>

<file path=ppt/ink/ink3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5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532 133 2304,'-3'-4'243,"1"1"0,0-1 0,1 0 0,-1 1 0,0-1 0,1 0 0,0 0 0,0 0 0,0 0 0,1 0 0,-1-6 0,-2-13 958,2 20-1136,-1 0 0,1 0 0,-1 0-1,1 0 1,-1 0 0,0 0 0,0 0 0,0 1-1,-1-1 1,1 1 0,-1 0 0,1 0 0,-1 0-1,0 0 1,1 0 0,-1 0 0,0 1 0,0-1-1,-1 1 1,1 0 0,0 0 0,0 0 0,-1 0-1,1 1 1,-4-1 0,-5-1-8,-1 0 0,0 1 0,1 1 0,-1 0 0,-18 3 0,14-1 42,0 1 0,0 0 0,0 1 0,0 1 0,1 1 1,0 1-1,0 0 0,1 1 0,-1 0 0,2 1 0,-1 1 0,1 0 0,1 1 1,0 1-1,1 0 0,-18 21 0,20-18-20,0 0 0,1 0-1,1 1 1,0 0 0,1 0-1,-9 30 1,14-39-45,1-1 0,0 1-1,0 0 1,1-1 0,-1 1-1,1 0 1,1-1 0,-1 1-1,1 0 1,1-1 0,-1 1-1,1-1 1,0 0 0,0 1 0,1-1-1,0 0 1,0 0 0,0 0-1,1-1 1,8 10 0,-4-6 6,1-1 0,0 0 0,1 0 0,-1-1 0,1-1 0,1 0 0,-1 0 0,21 7 0,5 0 14,57 11 1,-59-18-386,0-1 1,0-2-1,1-2 0,-1-1 1,1-1-1,-1-2 0,50-11 1,25-9-1078</inkml:trace>
</inkml:ink>
</file>

<file path=ppt/ink/ink3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6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3584,'-4'28'424,"2"-1"0,0 1 1,2-1-1,1 1 0,1-1 0,7 32 0,-6-39-87,37 377 3800,-1-19-4114,-12-231 343,20 166 1252,-51-274-1095,0-37-56,4-25-134,3-7-294,2-1-1,0 0 1,2 1 0,1 0-1,2 1 1,16-36 0,-21 54-66,0 0 1,1 1 0,0-1-1,1 1 1,0 1 0,0-1-1,1 1 1,1 0 0,-1 1-1,1 0 1,1 0 0,0 1-1,0 1 1,0-1 0,0 2-1,1-1 1,0 1 0,1 1-1,13-4 1,-17 6 19,1 1 0,-1 0 0,1 1 1,-1 0-1,1 0 0,0 1 0,-1 0 0,1 0 0,-1 1 0,0 0 1,1 0-1,-1 1 0,0 0 0,-1 1 0,1 0 0,0 0 1,-1 1-1,0-1 0,0 1 0,11 12 0,-11-10 35,0 1 0,-1-1 1,0 1-1,0 1 0,-1-1 0,0 1 0,0 0 0,-1 0 0,0 0 1,-1 0-1,0 1 0,-1 0 0,1-1 0,-2 1 0,0 0 0,0 0 0,-1 18 1,-11 53 182,6-54-381,-3 49 1,13-77-567,0 0 0,0-1 0,0 1 0,0-2 0,0 1 0,-1 0 0,8-6 0,18-15-1056</inkml:trace>
</inkml:ink>
</file>

<file path=ppt/ink/ink3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6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4 569 3584,'-3'37'1792,"12"30"-2048,-3-50 3072,-3 0-2560,3 7 0,9 1 128,0 9 0,4-13-1536,8 0 0,17-4 128,-3-9 128</inkml:trace>
  <inkml:trace contextRef="#ctx0" brushRef="#br0" timeOffset="1">116 6 7040,'-15'-6'3456,"89"19"-7424,-48-9 7552,-1 13-6016,5 4 0</inkml:trace>
</inkml:ink>
</file>

<file path=ppt/ink/ink3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7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136 349 2688,'-6'-13'1338,"4"14"707,4 22 1079,0-12-3253,-2-5 204,1-1 0,0 1-1,1-1 1,-1 0 0,1 1-1,0-1 1,0 0 0,1 0 0,0-1-1,-1 1 1,2 0 0,-1-1-1,0 0 1,1 0 0,0 0-1,5 5 1,-1-4 54,0 0-1,0 0 1,0-1 0,0 0 0,1 0 0,-1-1-1,1 0 1,18 3 0,8-2 256,0-1 0,1-2-1,69-6 1,-78 3-260,0-2 0,0-2-1,-1 0 1,35-13 0,-45 13-76,0-1 0,-1 0 1,0-1-1,0-1 0,-1 0 0,0-1 0,-1 0 1,14-14-1,-23 20-42,0 0 0,0-1 0,-1 1 0,0 0 1,1-1-1,-2 0 0,1 0 0,0 0 0,-1 0 0,0 0 0,0-1 1,-1 1-1,1 0 0,-1-1 0,-1 0 0,1 1 0,-1-1 1,0 1-1,0-1 0,0 0 0,-1 1 0,0-1 0,0 1 0,0-1 1,-1 1-1,1 0 0,-1-1 0,-1 1 0,1 0 0,-1 0 0,0 1 1,-7-10-1,-1 0 7,-2 0 0,0 0 0,0 2 0,-1-1 0,-1 2 0,0 0 0,0 1 0,-34-17 1,16 13-37,0 2 1,-1 2 0,0 1-1,-1 1 1,1 2 0,-1 1-1,-1 2 1,1 2 0,0 1-1,-1 2 1,1 1 0,-49 11-1,71-11-1,1 0-1,-1 1 1,1 1-1,0 0 1,0 0-1,0 1 0,-13 11 1,22-16 18,0 1 0,1 0 0,-1 0-1,0 0 1,1 1 0,0-1 0,0 1 0,0-1 0,0 1 0,0 0 0,0 0-1,0 0 1,1 0 0,0 0 0,-1 0 0,1 0 0,1 0 0,-1 0-1,0 1 1,1-1 0,-1 0 0,1 1 0,0-1 0,0 0 0,0 1 0,1-1-1,-1 0 1,1 0 0,0 1 0,0-1 0,0 0 0,0 0 0,2 3 0,1 0 5,-1 0 0,1-1 0,0 0 0,1 0 0,-1 0 0,1-1 0,0 1 0,0-1 0,1 0 0,-1 0 0,1-1 0,0 0 0,10 5 0,10 2 0,53 13 0,-72-21 0,53 11-9,1-3 1,95 4 0,124-12-501,-235-2 264,1-2 0,-1-2-1,48-11 1,-91 15 218,1-1 1,-1 1-1,0-1 1,0 0-1,1 1 1,-1-1-1,0 0 1,0 0-1,0 0 1,0-1-1,0 1 1,0-1-1,0 1 1,0-1-1,-1 1 1,4-5-1,-5 5 14,1 0-1,-1 0 1,0 0-1,0 0 1,0 0-1,1 0 1,-1 0-1,0 0 1,0 0-1,-1 0 0,1-1 1,0 1-1,0 0 1,0 0-1,-1 0 1,1 0-1,-1 0 1,1 0-1,-1 0 1,1 0-1,-1 0 1,1 0-1,-1 0 1,-1-1-1,-3-3 1,0 1 0,0-1 1,0 1-1,0 0 0,-1 0 0,0 1 0,0 0 0,0 0 1,-11-4-1,-2 1 38,0 1 0,0 1 0,-1 1 0,-23-1 0,37 3 19,0 1 0,0 0 0,0 0 0,0 0 0,0 1 0,0 0 0,0 0 0,0 1 0,0 0 0,0 0 0,1 0 0,-1 1 0,1 0 0,-1 0 0,1 0 0,0 0 0,-7 7 0,10-8-11,1 0 0,-1 0 0,1 0 0,-1 0 0,1 0 1,0 0-1,0 1 0,0-1 0,0 0 0,0 1 0,0-1 0,1 0 0,-1 1 0,1-1 0,0 1 1,0-1-1,0 1 0,0-1 0,0 5 0,2-2 16,-1 0 0,1 0 0,-1 0 0,1-1 0,1 1 0,-1 0 0,1-1 0,-1 0 0,5 5 0,4 4 118,1 0-1,0-1 0,1 0 1,23 15-1,4 0 35,1-3 1,1-1-1,1-2 0,87 29 1,8-15-3641,-135-35 3355,1 1-140,0 0 0,1 0 0,-1-1-1,0 1 1,1-1 0,-1 0 0,8-2 0,-7 1-16,0-1 0,0-1 0,-1 1 0,1-1 0,-1 0 0,0 0 0,5-3 0</inkml:trace>
</inkml:ink>
</file>

<file path=ppt/ink/ink3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8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2176,'1'0'51,"-1"1"1,0-1-1,0 0 0,1 0 1,-1 0-1,0 0 1,1 1-1,-1-1 0,0 0 1,0 0-1,1 0 0,-1 0 1,0 0-1,1 0 0,-1 0 1,0 0-1,1 0 1,-1 0-1,0 0 0,1 0 1,-1 0-1,0 0 0,0 0 1,1 0-1,-1 0 0,0 0 1,1 0-1,-1 0 1,0-1-1,1 1 0,-1 0 1,0 0-1,0 0 0,1 0 1,-1-1-1,0 1 1,0 0-1,1 0 0,-1-1 1,0 1-1,0 0 0,0 0 1,0-1-1,1 1 0,-1 0 1,0-1-1,0 1 1,0 0-1,0 0 0,0-1 1,0 1-1,0 0 0,0-1 1,0 1-1,0 0 0,0-1 1,0 1-1,0 0 1,0-1-1,0 1 0,0 0 1,0-1-1,0 1 0,-1 0 1,1 0-1,0-1 1,0 1-1,0-1 0,1 2 72,1 0 1,0 0-1,0 0 0,0 0 0,0 0 0,-1 1 1,1-1-1,-1 0 0,1 1 0,-1-1 1,1 1-1,-1 0 0,2 2 0,11 32 332,-2 0 0,-2 1 0,10 58 0,-13-51 218,3-1 1,21 60-1,-22-86-299,-2-15 15,-5-4-368,-1-1 1,0 1 0,0 0 0,0-1 0,0 1-1,-1-1 1,1 1 0,-1-1 0,0 1-1,1-1 1,-1-3 0,2-40-26,3 0 1,1 0-1,3 0 1,1 1-1,29-75 1,-37 113-3,2 1 0,-1-1 0,0 1 0,1 0 0,0 0 0,1 1 0,-1-1 0,1 1 0,0 0 0,1 0 0,-1 1 0,1 0 0,0 0 0,0 0 0,0 0 0,0 1 0,1 0 0,-1 0 1,1 1-1,0 0 0,0 0 0,0 0 0,0 1 0,0 0 0,0 1 0,0 0 0,0 0 0,0 0 0,0 1 0,0 0 0,0 0 0,0 0 0,0 1 0,0 1 0,0-1 0,-1 1 0,1 0 0,-1 0 0,0 1 1,0 0-1,0 0 0,6 5 0,20 22 120,0 0 1,-3 2 0,0 1-1,-2 2 1,-2 0 0,-1 2-1,33 71 1,-55-105-75,-1 1 1,1-1-1,-1 1 0,0-1 1,0 1-1,0 0 0,0-1 1,-1 1-1,0 0 1,0-1-1,-1 10 0,0-13-25,1 0-1,-1 0 0,1 1 1,-1-1-1,0 0 1,1 0-1,-1 0 0,0 0 1,0 0-1,0 0 0,0 0 1,0 0-1,0 0 1,0 0-1,0 0 0,0-1 1,0 1-1,0 0 0,-1-1 1,1 1-1,0-1 0,0 1 1,-1-1-1,1 0 1,0 1-1,-1-1 0,1 0 1,0 0-1,-1 0 0,1 0 1,0 0-1,-1 0 1,1 0-1,0-1 0,-1 1 1,1-1-1,0 1 0,0 0 1,-1-1-1,1 0 1,-2 0-1,1-1-4,-1 1 0,0-1-1,1 1 1,-1-1 0,1 0 0,0 0 0,-1 0 0,1-1 0,0 1-1,0 0 1,0-1 0,1 1 0,-1-1 0,1 0 0,-1 1 0,1-1-1,0 0 1,0 0 0,0 0 0,0 0 0,1 0 0,-1 0 0,1 0-1,-1 0 1,1 0 0,1-4 0,-1-6-8,0 0 1,1 0-1,1 0 0,5-23 0,-4 27-20,0 1 1,0-1-1,1 1 0,0-1 0,1 1 0,0 0 0,0 1 0,0-1 1,1 1-1,0 0 0,1 0 0,-1 1 0,1 0 0,0 0 0,1 1 1,0 0-1,-1 0 0,2 0 0,-1 1 0,0 1 0,1-1 0,0 1 1,15-3-1,1 2-22,1 0 0,-1 1 0,1 2 1,-1 1-1,1 1 0,0 1 0,35 7 1,-33-4 39,1 0 0,-1 3 0,-1 0 0,1 1 0,-1 2 0,-1 1 0,0 1 0,-1 1 0,0 1 0,-1 1 0,35 31 0,-52-40 31,-1 1-1,0-1 1,0 1 0,-1 0 0,1 0 0,-2 1 0,1 0 0,-1 0 0,-1 0 0,0 0 0,0 0 0,-1 1 0,0-1 0,0 1-1,-1 0 1,0-1 0,-1 1 0,0 0 0,-2 14 0,-1-7 29,0 0 0,-2-1 0,1 1 1,-2-1-1,0 0 0,-1-1 0,-1 1 0,0-1 0,-1-1 0,-12 17 1,18-28-75,0 0 1,0 1 0,0-1 0,-1 0-1,1 0 1,-1-1 0,-6 4 0,9-5-38,0-1 1,1 1-1,-1-1 0,0 1 1,0-1-1,0 0 1,0 0-1,1 1 1,-1-1-1,0 0 0,0 0 1,0 0-1,0 0 1,0 0-1,1 0 1,-1 0-1,0 0 0,0-1 1,0 1-1,0 0 1,0 0-1,1-1 1,-1 1-1,0 0 1,0-1-1,0 1 0,1-1 1,-1 1-1,0-1 1,1 0-1,-1 1 1,0-1-1,1 1 0,-1-1 1,1 0-1,-1 0 1,1 1-1,0-1 1,-1 0-1,1 0 0,0 0 1,-1 1-1,1-1 1,0 0-1,0-1 1,-1 0-131,1 0 0,0 0 0,0 0 1,0 0-1,0 0 0,0-1 0,0 1 0,1 0 1,-1 0-1,1 0 0,-1 0 0,1 0 1,0 0-1,0 0 0,0 0 0,0 1 1,0-1-1,2-2 0,19-18-1632</inkml:trace>
</inkml:ink>
</file>

<file path=ppt/ink/ink3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39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129 248 2688,'10'-3'474,"-1"1"0,1 0 0,0 0 1,-1 1-1,1 0 0,19 1 0,-20 1-230,1-1 0,0-1-1,-1 1 1,1-1 0,-1-1 0,1 0-1,17-6 1,-9 0-97,-1-1 0,0-1 1,-1 0-1,0-1 0,20-18 0,-32 26-111,-1 0 1,0-1-1,0 1 1,0-1-1,0 0 0,-1 0 1,1 0-1,-1 0 1,0 0-1,0 0 1,-1-1-1,2-5 0,-2 7-17,-1 0 0,0 0 0,0 0 0,-1 0 0,1 0-1,-1 0 1,1 0 0,-1 0 0,0 0 0,0 0 0,0 0-1,0 1 1,-1-1 0,1 0 0,-1 1 0,1-1 0,-1 1-1,0 0 1,0-1 0,0 1 0,-3-2 0,0 0 11,1 1 0,-1 0 1,0 0-1,0 1 0,0-1 0,0 1 1,0 0-1,-1 1 0,1-1 0,-1 1 1,1 0-1,-1 0 0,1 1 1,-12 0-1,-7 0 150,-1 2 0,-24 6 0,45-8-150,-13 4 114,1-1 0,-1 2 0,1 0 0,-1 2 0,2-1 0,-1 2 0,1 0 0,-28 20 0,37-24-73,0 1 0,0 0-1,1 0 1,0 0 0,0 1-1,0 0 1,0 0 0,1 0-1,0 0 1,0 1 0,1 0 0,0-1-1,0 1 1,0 1 0,1-1-1,0 0 1,1 0 0,-1 1-1,1-1 1,1 1 0,-1 0 0,2 11-1,1-9-3,0 0 0,0 0 0,1 0 0,0 0 0,0 0 0,1 0-1,1-1 1,0 0 0,0 0 0,0 0 0,1 0 0,1-1 0,0 0 0,7 7 0,-2-4 40,1-2 0,0 1 1,0-2-1,1 1 1,0-2-1,0 0 1,1 0-1,23 6 1,-8-5-586,1-2 1,0 0 0,0-2-1,0-2 1,0-1 0,1-1 0,-1-1-1,58-11 1,-48-2-1507,-13-5 43</inkml:trace>
</inkml:ink>
</file>

<file path=ppt/ink/ink3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0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29 2688,'-1'0'43,"1"0"1,-1 0-1,1 0 1,-1-1-1,1 1 0,-1 0 1,1-1-1,0 1 1,-1 0-1,1-1 0,0 1 1,-1 0-1,1-1 1,0 1-1,-1-1 0,1 1 1,0-1-1,-1 1 1,1-1-1,0 1 0,0-1 1,0 1-1,0-1 1,0 1-1,0-1 0,-1 1 1,1-1-1,0 1 1,0-1-1,0 1 0,1-1 1,-1 1-1,0-1 1,0 1-1,0-1 0,0 1 1,0-1-1,1 1 1,-1-1-1,0 1 0,0-1 1,1 1-1,-1 0 1,0-1-1,1 1 0,-1-1 1,0 1-1,1 0 1,-1-1-1,1 1 0,-1 0 1,1-1-1,-1 1 1,0 0-1,1 0 1,0-1-1,5 0 335,-1 1 0,1-1 0,-1 1 0,1 0 0,-1 0 0,8 1 0,87 19 991,-67-11-699,45 4 0,160 3 796,-197-15-1197,0-3-1,0-1 0,71-14 0,-110 17-258,-1-1 0,0 1 1,1 0-1,-1 0 0,0-1 1,1 1-1,-1-1 0,0 1 1,0-1-1,1 0 0,-1 1 1,0-1-1,0 0 0,0 0 1,0 0-1,0 0 0,2-2 1,-3 3-6,0-1 0,0 1 1,0-1-1,-1 1 0,1-1 1,0 1-1,0-1 0,0 0 1,0 1-1,-1-1 0,1 1 1,0-1-1,0 1 0,-1-1 1,1 1-1,0 0 0,-1-1 0,1 1 1,-1-1-1,1 1 0,0 0 1,-1-1-1,1 1 0,-1 0 1,1-1-1,-1 1 0,0 0 1,-5-3 16,1 1 0,0-1 0,-1 2 1,1-1-1,-1 0 0,-11 0 0,-5 1-20,-1 1-1,1 2 1,0 0-1,0 1 1,-1 1-1,2 1 1,-1 2-1,1 0 1,0 1-1,0 0 1,1 2 0,0 1-1,-32 23 1,47-31 7,0 1 1,0 1-1,0-1 1,1 1-1,-1 0 1,1 0-1,1 0 1,-1 0 0,0 1-1,1-1 1,0 1-1,1 0 1,-1 0-1,1 0 1,0 0-1,1 0 1,-1 1 0,1-1-1,1 1 1,-1-1-1,1 1 1,0-1-1,2 12 1,0-10 4,0 0 1,1-1-1,0 1 1,0 0 0,1-1-1,-1 0 1,2 0-1,-1 0 1,1 0-1,0 0 1,1-1-1,-1 0 1,1-1-1,0 1 1,1-1-1,0 0 1,14 8-1,9 1 40,0-1-1,2-1 0,-1-2 1,1-1-1,1-2 0,0-1 1,0-1-1,0-2 0,40-2 1,-41-1-19,-1-2 0,1-1 0,-1-1 0,0-2 0,0-1 0,-1-2 0,1-1 0,-2-1 0,0-1 0,0-2 0,-1-1 0,-1-1 0,39-31 0,-63 45-38,0 0 0,-1-1 1,1 1-1,0-1 0,-1 0 0,0 0 0,0 0 0,0 0 0,0 0 1,0 0-1,0-1 0,-1 1 0,0-1 0,0 1 0,0-1 0,0 1 1,0-1-1,-1 0 0,1 1 0,-1-1 0,0 0 0,0 0 0,-1 1 1,1-1-1,-1 0 0,0 1 0,1-1 0,-2 1 0,1-1 0,0 1 1,-1-1-1,0 1 0,1 0 0,-1 0 0,0 0 0,-1 0 0,-2-3 1,0-1-20,-1 1 1,0 1 0,0-1 0,0 1-1,-1 0 1,0 1 0,0-1 0,0 1 0,0 1-1,-1-1 1,1 1 0,-1 1 0,0-1 0,0 1-1,0 1 1,-9-2 0,4 3-1,-1 0 0,1 1 0,0 1 0,0 0 0,1 0 0,-1 1 0,0 1 0,1 0 0,0 1 0,0 0 0,0 1 0,0 0 0,1 1 0,0 0 0,-10 9 0,15-10 21,1-1 0,-1 1 0,1 0-1,0 0 1,0 1 0,0-1 0,1 1-1,0 0 1,1 0 0,0 1 0,0-1-1,0 1 1,1-1 0,0 1 0,0 0-1,1 0 1,0 0 0,0 0 0,1 0-1,0 0 1,1 0 0,0 0 0,0 0-1,0 0 1,4 10 0,1-3 24,-1 0 0,2 0 0,0 0 0,1-1-1,0 0 1,1-1 0,1 0 0,0 0 0,1-1 0,0 0 0,1-1 0,0 0 0,1-1 0,0 0 0,0-1 0,1-1-1,0 0 1,1-1 0,24 9 0,-7-5-756,1-2-1,1-1 1,-1-1-1,1-2 0,0-2 1,1-1-1,-1-1 1,42-5-1,-28-4-1079</inkml:trace>
</inkml:ink>
</file>

<file path=ppt/ink/ink3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1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22 121 1664,'-1'0'-12,"-17"-2"2826,16 17 1072,2-2-3726,0 10 164,0 1 1,2-1-1,0 1 1,2-1 0,0 0-1,2 0 1,0 0-1,2-1 1,0 0-1,2-1 1,0 1-1,1-2 1,25 34 0,-36-53-308,0 0 1,1-1-1,-1 1 1,0-1 0,1 1-1,-1-1 1,0 1-1,1-1 1,-1 1 0,1-1-1,-1 1 1,1-1 0,-1 0-1,1 1 1,0-1-1,-1 0 1,1 1 0,-1-1-1,1 0 1,0 0-1,-1 0 1,1 1 0,-1-1-1,1 0 1,0 0 0,-1 0-1,1 0 1,0 0-1,-1 0 1,1 0 0,0-1-1,0 1 1,10-20 286,-7-35-144,-8 8-118,2-1-1,4-47 1,-1 81-51,0 1-1,1 0 0,1 0 1,0 0-1,1 1 0,0-1 1,1 1-1,0 0 0,1 0 1,1 0-1,0 1 1,12-16-1,-13 21-7,0 1 0,0-1 0,1 1 0,0 0 0,0 0 0,0 1 1,1 0-1,-1 1 0,1-1 0,0 1 0,0 1 0,0-1 0,0 2 0,1-1 0,-1 1 0,0 0 0,1 1 1,-1 0-1,1 0 0,-1 1 0,1 0 0,-1 0 0,0 1 0,0 0 0,15 6 0,-6-2-1,0 1-1,-1 1 1,0 0-1,0 1 1,-1 1-1,0 0 1,0 1-1,-2 1 1,1 0 0,-1 1-1,12 16 1,-12-10 38,-1 0 0,0 0 0,-2 2 0,0-1 0,-2 1 0,10 30 0,-15-40 15,0 0 0,-1-1-1,0 1 1,-1 0 0,0 0 0,0 0-1,-1 0 1,-1 0 0,0 0-1,0 0 1,-1 0 0,0-1-1,-1 1 1,-8 19 0,10-29-29,1 0 1,0 0 0,0-1-1,0 1 1,-1 0-1,1-1 1,0 1-1,-1 0 1,1-1-1,-1 1 1,1 0-1,0-1 1,-1 1-1,1-1 1,-1 1-1,0-1 1,1 1-1,-1-1 1,1 1 0,-1-1-1,0 0 1,1 1-1,-1-1 1,0 0-1,0 0 1,1 1-1,-1-1 1,0 0-1,1 0 1,-1 0-1,0 0 1,0 0-1,1 0 1,-1 0 0,0 0-1,0 0 1,1 0-1,-1-1 1,0 1-1,0 0 1,1 0-1,-1-1 1,0 1-1,1 0 1,-1-1-1,0 1 1,1-1-1,-1 1 1,1-1 0,-1 1-1,1-1 1,-1 1-1,1-1 1,-1 1-1,1-1 1,0 0-1,-1 0 1,-1-2 5,0 0 0,0 0 0,0-1 0,1 1 0,-1 0 0,1-1 1,0 1-1,0-1 0,0 0 0,0-3 0,1-2-17,0 0 0,1 0 0,0-1-1,0 1 1,1 1 0,1-1 0,-1 0 0,1 0 0,1 1 0,-1 0 0,1 0-1,1 0 1,0 0 0,0 0 0,0 1 0,1 0 0,0 0 0,1 1 0,-1-1-1,1 2 1,0-1 0,1 1 0,-1 0 0,15-7 0,-7 2-29,1 2 0,-1 0 1,2 0-1,-1 2 0,1 0 0,0 1 0,0 1 1,0 0-1,1 1 0,-1 1 0,27 0 1,-25 3 5,0 1 0,0 1 0,0 0 0,-1 2 0,0 0 1,0 1-1,0 1 0,0 0 0,25 16 0,-31-15 21,0 0-1,0 0 1,-1 1-1,0 1 0,-1 0 1,0 0-1,0 1 1,-1 0-1,-1 1 1,0 0-1,-1 0 1,0 1-1,6 15 1,-11-21 23,0-1 1,0 1 0,-1 0 0,0 0-1,0 0 1,-1 0 0,0-1 0,0 1-1,0 0 1,-1 0 0,0 0 0,-1 0-1,1-1 1,-1 1 0,-1 0-1,1-1 1,-1 0 0,0 0 0,0 0-1,-7 9 1,6-9 21,-1 0-1,0 0 0,-1 0 1,1 0-1,-1-1 0,0 0 1,-1 0-1,1-1 0,-1 0 1,0 0-1,0 0 0,0-1 1,0 0-1,-1 0 0,1-1 1,-1 0-1,-15 2 1,22-4-145,-1 0 1,0 1-1,0-1 1,0 0 0,0 0-1,0-1 1,0 1 0,0 0-1,0-1 1,0 1-1,0-1 1,0 1 0,0-1-1,0 0 1,1 0 0,-1 0-1,0 0 1,-1-1 0,3 1-15,-1 0 0,1 0 0,0 0 0,-1 0 0,1 0 0,0 0 1,0 0-1,0 0 0,0 0 0,0 0 0,0 0 0,0 0 1,0 0-1,0 0 0,0 0 0,1 0 0,-1 0 0,0 0 1,1 0-1,-1 0 0,1 0 0,-1 0 0,1 1 0,-1-1 1,1 0-1,0 0 0,-1 0 0,1 1 0,0-1 0,0 0 0,-1 1 1,1-1-1,0 1 0,2-2 0,16-12-1692</inkml:trace>
</inkml:ink>
</file>

<file path=ppt/ink/ink3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1.5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161 349 3072,'2'2'198,"0"0"0,-1 0 0,1 0 0,-1 0 0,0 0 0,0 0 0,0 0 0,0 1 0,0-1 0,0 0 0,-1 1 0,1-1 0,-1 1 1,1-1-1,-1 1 0,0 3 0,-3 53 2807,1-13-1996,2-38-910,1 0 1,0 1-1,0-1 0,1 0 1,0 0-1,1 0 0,-1-1 1,2 1-1,-1-1 0,1 1 1,0-1-1,0 0 0,1 0 1,0-1-1,0 0 0,1 0 1,0 0-1,0 0 0,0-1 1,0 0-1,1 0 0,0-1 1,0 1-1,1-2 0,-1 1 1,1-1-1,-1 0 0,1-1 1,0 1-1,0-2 0,11 2 1,3-1 44,1 0 1,-1-2 0,0-1 0,0 0 0,0-2 0,0 0 0,25-8-1,-2-3 11,-1 0-1,61-32 0,-79 33-113,-1-1 1,-1-1-1,0-1 0,0-1 1,-2-2-1,0 0 1,23-28-1,-36 37-32,-1 0-1,-1-1 1,0 0 0,-1 0 0,0-1-1,0 0 1,-1 0 0,4-14 0,-8 17-2,1 1 0,-1-1 1,0 0-1,0 1 0,-1-1 0,0 0 1,-1 1-1,0-1 0,-1 0 1,1 1-1,-2-1 0,1 1 1,-5-11-1,1 7-7,-1 1 0,1-1 0,-2 1 0,0 1 0,0 0-1,-1 0 1,0 0 0,0 1 0,-1 0 0,-1 1 0,1 0 0,-1 1 0,-1 0 0,1 1 0,-1 0 0,0 0 0,-1 2 0,1-1 0,-1 2 0,-16-4 0,-3 2-6,0 1 1,0 1 0,0 1 0,0 2 0,0 2 0,0 1-1,-41 8 1,28-1-39,0 1 0,1 2 0,-83 38 0,111-44 32,0 2 0,0 0 0,1 1 1,0 0-1,1 1 0,0 1 0,1 0 0,0 1 1,1 0-1,1 1 0,0 0 0,0 1 1,-8 17-1,16-24-63,-1 0 1,1 1-1,0 0 1,1-1-1,-1 1 1,2 0-1,0 0 1,0 1-1,0-1 0,1 0 1,0 0-1,1 0 1,0 0-1,1 0 1,0 0-1,0 0 1,1 0-1,0 0 1,0-1-1,1 0 0,0 1 1,1-2-1,5 9 1,3 1-225,0-1 0,1 0 0,1-2 0,0 1 0,1-2 0,0 0 0,1-1 0,1 0 0,24 11 0,-5-6-326,0-1-1,63 17 0,104 13-1187</inkml:trace>
</inkml:ink>
</file>

<file path=ppt/ink/ink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7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136 391 3584,'75'-25'4869,"-49"18"-4696,0-1-1,-1-2 1,0 0 0,0-1-1,-1-2 1,0 0 0,26-21-1,-46 30-126,0 1 0,0-1 0,0 0-1,-1 0 1,1 0 0,-1 0 0,0-1-1,0 1 1,0-1 0,-1 0 0,0 1-1,0-1 1,0-1 0,0 1 0,-1 0 0,0 0-1,0 0 1,0-1 0,-1 1 0,0 0-1,0-1 1,0 1 0,-1-1 0,0 1-1,0 0 1,0 0 0,0-1 0,-1 1-1,-2-5 1,0 3 18,0-1-1,0 1 1,-1 1 0,0-1-1,0 1 1,-1 0-1,1 0 1,-1 0 0,-1 1-1,1 0 1,-1 0-1,0 0 1,0 1 0,0 0-1,0 1 1,-1-1-1,0 2 1,-10-4 0,9 4 1,0 0 0,0 1 0,0 0 0,0 0 1,-1 1-1,1 0 0,0 1 0,0 0 0,0 0 0,0 1 1,0 0-1,0 1 0,-15 6 0,13-3-11,0 0 0,1 1-1,0 0 1,0 0 0,1 1 0,0 0-1,0 1 1,1 0 0,-11 15 0,6-3 18,0 0 1,1 1-1,1 0 1,1 1 0,1 1-1,1-1 1,1 1-1,2 1 1,-6 38 0,11-51-15,0 0 0,0 0 1,1 0-1,0 0 1,1 0-1,1 0 1,0 0-1,0-1 0,1 1 1,1-1-1,0 0 1,0 0-1,1-1 1,0 1-1,1-1 0,0-1 1,1 1-1,0-1 1,0-1-1,1 1 1,0-2-1,20 14 1,-5-5 78,1-2 0,0 0 1,1-2-1,0-1 1,1-1-1,0-1 1,0-1-1,49 7 1,-67-14-298,0 0 1,1-1-1,-1 0 1,1 0-1,-1-1 1,0 0-1,17-5 1,-24 6-6,0-1 0,0 1 0,0-1 1,0 0-1,0 0 0,0 0 0,0 0 1,0 0-1,0-1 0,-1 1 0,1 0 1,0-1-1,-1 1 0,1-1 0,-1 0 1,0 0-1,1 1 0,-1-1 1,0 0-1,0 0 0,0 0 0,-1 0 1,1 0-1,0 0 0,-1 0 0,1-1 1,-1 1-1,0 0 0,1 0 0,-1 0 1,0 0-1,0-1 0,-1 1 0,1 0 1,0 0-1,-1 0 0,1 0 0,-2-4 1,-11-25-2012</inkml:trace>
</inkml:ink>
</file>

<file path=ppt/ink/ink3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3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2176,'2'-1'220,"-1"0"0,1 1 0,0-1-1,-1 1 1,1-1 0,0 1 0,-1 0 0,1 0 0,0 0 0,0 0 0,-1 0 0,4 0 0,-1 4-110,0-1 0,0 1 0,-1-1 1,0 1-1,1 0 0,-1 0 1,-1 1-1,1-1 0,-1 1 0,1-1 1,-1 1-1,-1 0 0,1 0 0,-1 0 1,2 8-1,1 11 153,2 47 0,-6-64-143,3 65 733,-3-30-426,2-1 0,2 0-1,14 66 1,-18-106-411,0 0 0,0 0 1,1 0-1,-1-1 0,0 1 0,0 0 0,1 0 0,-1 0 1,0-1-1,1 1 0,-1 0 0,1 0 0,-1-1 0,1 1 1,0 0-1,-1-1 0,1 1 0,0 0 0,-1-1 1,1 1-1,0-1 0,1 1 0,-1-1-6,-1 0 1,1 0-1,0 0 0,0 0 1,-1 0-1,1-1 1,0 1-1,-1 0 0,1-1 1,0 1-1,-1 0 0,1-1 1,-1 1-1,1-1 0,0 1 1,-1-1-1,1 1 0,-1-1 1,0 1-1,1-1 0,0 0 1,2-4 13,-1 1 0,1 0 0,-1-1 0,0 0 0,0 0 0,2-8 0,11-79 188,-11 60-191,1 0 1,14-47-1,-14 67-38,-1 0 0,2 0-1,-1 1 1,2 0 0,-1 0-1,2 1 1,-1 0-1,1 0 1,1 0 0,9-8-1,-11 12-1,1 0-1,0 0 1,0 1 0,0-1-1,0 2 1,1-1-1,0 1 1,0 1-1,0-1 1,0 2-1,0-1 1,1 1-1,-1 0 1,1 1-1,12 0 1,-11 2 23,1 0 1,0 0-1,0 1 1,0 1-1,-1 0 0,1 1 1,-1 0-1,0 1 1,0 0-1,-1 0 0,14 10 1,-12-7 47,0 1 0,0 1 1,-1 0-1,0 0 1,0 1-1,-1 1 0,-1-1 1,0 2-1,-1-1 1,0 1-1,-1 1 0,0-1 1,-1 1-1,0 0 1,-2 1-1,1-1 0,-2 1 1,0 0-1,1 25 1,-4-13 64,-2 0 1,-6 38 0,5-53-19,0 0 1,0 0 0,-1 0 0,0 0 0,-1-1 0,-1 0 0,-9 16 0,15-27-117,0-1 1,0 1-1,0 0 1,0 0 0,0 0-1,0-1 1,0 1 0,0 0-1,0 0 1,0 0-1,0 0 1,0-1 0,0 1-1,0 0 1,0 0-1,0 0 1,0 0 0,0-1-1,0 1 1,0 0-1,0 0 1,0 0 0,0 0-1,0-1 1,0 1 0,-1 0-1,1 0 1,0 0-1,0 0 1,0 0 0,0 0-1,0 0 1,0-1-1,-1 1 1,1 0 0,0 0-1,0 0 1,0 0 0,0 0-1,-1 0 1,1 0-1,0 0 1,0 0 0,0 0-1,0 0 1,-1 0-1,1 0 1,0 0 0,0 0-1,0 0 1,-1 0-1,1 0 1,0 0 0,0 0-1,0 0 1,0 0 0,-1 0-1,1 0 1,0 1-1,0-1 1,0 0 0,0 0-1,0 0 1,-1 0-1,1 0 1,0 1 0,0-15-1190,7 0-330</inkml:trace>
</inkml:ink>
</file>

<file path=ppt/ink/ink3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3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0 127 2176,'3'-5'220,"-1"1"0,1-1 0,0 1 0,0 0 0,0 0 0,0 0 0,1 0 0,-1 0 0,1 1 0,0 0 0,1 0 0,-1 0 0,0 0 0,1 0 0,6-2 0,8-4 277,1 0 1,29-8 0,-31 12-522,-1-1 193,1 1 0,-1 1 1,1 0-1,30-2 0,-44 6-126,0 0 1,-1 0 0,1 0-1,-1 0 1,1 1 0,-1 0 0,1-1-1,-1 1 1,0 0 0,1 1-1,-1-1 1,0 1 0,0-1-1,0 1 1,0 0 0,0 0-1,0 0 1,0 0 0,-1 1-1,1-1 1,-1 1 0,0 0 0,0 0-1,1-1 1,-2 1 0,1 1-1,0-1 1,-1 0 0,1 0-1,0 6 1,0 2 44,-1 0 0,0 0 0,-1 0 0,0 0 0,-1 0-1,-1 0 1,1 0 0,-2-1 0,1 1 0,-9 20 0,5-12 34,0 1 0,-2 24 0,7-38-98,0 0 0,1 0-1,0-1 1,1 1 0,-1 0 0,1-1 0,0 1 0,0 0-1,1-1 1,0 0 0,0 1 0,3 6 0,-1-7-4,-1 0 0,1-1 0,1 1-1,-1-1 1,0 0 0,1 0 0,0-1 0,0 1 0,0-1 0,1 0 0,-1 0 0,0-1 0,1 0 0,0 0 0,0 0 0,0-1 0,-1 1 0,1-1 0,0-1 0,1 1 0,7-1 0,10 0 62,0-1 0,0-1 0,46-9 1,-53 7-51,0 0 0,-1-1 0,1-1 0,-1-1 0,0 0 0,-1-1 0,0-1 0,16-11 0,-23 14-17,0-1-1,-1 0 1,1-1 0,-1 1 0,0-1 0,-1 0 0,0-1 0,-1 0 0,1 0 0,-2 0 0,1 0 0,-1-1 0,-1 0 0,4-15 0,-5 16-22,8-41-102,-10 48 101,1-1-1,-1 1 1,0 0 0,0 0 0,0-1-1,0 1 1,0 0 0,0 0 0,-1 0-1,1-1 1,-1 1 0,1 0 0,-1 0-1,0 0 1,0 0 0,-2-3 0,3 5 2,0 0 1,-1-1 0,1 1 0,-1 0 0,1 0-1,-1 0 1,1 0 0,-1 0 0,1 0 0,-1 0-1,1 0 1,0 0 0,-1 0 0,1 0 0,-1 0-1,1 0 1,-1 0 0,1 0 0,-1 1-1,1-1 1,0 0 0,-1 0 0,1 0 0,-1 1-1,1-1 1,0 0 0,-1 1 0,1-1 0,0 0-1,-1 1 1,1-1 0,0 0 0,-1 1 0,1-1-1,0 1 1,0-1 0,0 0 0,-1 1 0,1-1-1,0 1 1,0-1 0,0 1 0,0 0 0,-8 22-43,7-23 47,-3 17 13,0 0-1,1 1 0,1-1 0,1 1 1,0 0-1,1-1 0,1 1 1,1 0-1,0-1 0,8 29 0,-7-36-45,0 0-1,1-1 1,0 1-1,1-1 0,0 0 1,0 0-1,1 0 1,1 0-1,-1-1 0,1 0 1,0-1-1,1 0 1,0 0-1,0 0 0,0-1 1,1 0-1,0-1 1,19 9-1,-1-3-1330,6-2-171</inkml:trace>
</inkml:ink>
</file>

<file path=ppt/ink/ink3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4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18 768,'11'-17'1997,"-10"17"-1940,-1 0 1,1 0-1,-1 0 1,0 0-1,1 0 0,-1-1 1,0 1-1,1 0 1,-1 0-1,1 1 0,-1-1 1,0 0-1,1 0 1,-1 0-1,1 0 0,-1 0 1,0 0-1,1 0 1,-1 1-1,0-1 0,1 0 1,-1 0-1,0 1 1,0-1-1,1 0 0,-1 0 1,0 1-1,1-1 1,-1 0-1,0 1 0,19 39 2076,-11-20-2154,101 262 4010,-109-285-3942,-1-1-1,1 1 1,0-1 0,0 0 0,0 1-1,0-1 1,0 1 0,1-1 0,0 0-1,0 1 1,0-1 0,3-5 0,24-51 33,-10 25-21,-13 22-64,1 1 1,0 0 0,1 0 0,1 1-1,0-1 1,0 2 0,15-15 0,-16 19-12,0 0 1,0 1-1,1 0 1,0 0 0,-1 1-1,2 0 1,-1 0-1,0 1 1,1 0-1,-1 1 1,1-1-1,13 0 1,-13 1-7,1 2 1,0-1-1,0 1 0,0 0 0,0 1 1,0 0-1,-1 1 0,1 0 1,0 1-1,-1 0 0,0 0 0,12 6 1,-15-5 21,1 0 0,-1 0 1,0 0-1,-1 1 0,1 0 0,-1 0 1,0 1-1,0-1 0,0 1 1,-1 0-1,0 1 0,0-1 0,-1 1 1,1-1-1,-1 1 0,3 14 1,-1-2 99,-1 0 0,0 1 0,-2-1 0,0 1 0,-2 0 0,0 0 0,-1-1 0,-1 1 1,0 0-1,-2-1 0,-1 0 0,-8 25 0,13-44-93,0 0 0,0-1-1,0 1 1,0 0 0,-1 0 0,1 0 0,0 0 0,0 0-1,0 0 1,0 0 0,0-1 0,0 1 0,-1 0 0,1 0-1,0 0 1,0 0 0,0 0 0,0 0 0,-1 0 0,1 0-1,0 0 1,0 0 0,0 0 0,0 0 0,-1 0 0,1 0-1,0 0 1,0 0 0,0 0 0,-1 0 0,1 0 0,0 0-1,0 0 1,0 0 0,0 0 0,0 1 0,-1-1 0,1 0-1,0 0 1,0 0 0,0 0 0,0 0 0,0 0 0,0 0-1,-1 1 1,1-1 0,0 0 0,0 0 0,0 0 0,0 0-1,0 1 1,0-1 0,0 0 0,0 0 0,0 0 0,0 0-1,0 1 1,0-1 0,0 0 0,0 0 0,0 0 0,0 0-1,0 1 1,0-1 0,0 0 0,0 0 0,-5-21 199,2-33 5,4 36-189,0 0 1,2 0 0,0 0 0,1 0 0,1 1-1,1 0 1,0 0 0,1 0 0,1 1-1,0 0 1,2 1 0,-1-1 0,16-17 0,-18 25-52,-1 0 0,1 1 0,1-1 0,-1 1 0,1 1 0,1 0 0,-1 0 0,1 0 0,0 1 0,0 0 0,1 1 0,-1 0 0,1 0 0,0 1 0,0 1 0,0-1 0,0 2 0,0-1 0,1 1 0,-1 1 0,0 0 0,1 1 0,-1-1 0,18 5 0,-3 2-49,-1 1 0,0 1-1,-1 1 1,0 1 0,0 1 0,-1 0-1,-1 2 1,38 32 0,-44-32 83,-2-1 0,0 2 0,0 0 0,-2 0 0,0 1-1,0 0 1,-2 1 0,0 0 0,-1 1 0,0 0 0,-2 0 0,7 27 0,-12-39 8,-1 1 0,1-1 0,-1 0 0,0 1 0,-1-1 0,1 0 0,-1 0 0,-1 1 0,1-1 0,-1 0 0,0 0 0,0 0 0,-1 0 0,0-1 0,0 1 0,0-1 0,0 0 0,-6 7 0,6-9-1,1 0 1,-1 0-1,0 0 0,0-1 1,0 1-1,0-1 1,-1 1-1,1-1 0,-1 0 1,0 0-1,1-1 1,-1 1-1,0-1 0,0 0 1,0 0-1,0 0 1,0 0-1,0-1 0,0 0 1,0 0-1,0 0 1,0 0-1,0 0 1,0-1-1,0 0 0,0 0 1,0 0-1,0 0 1,-5-3-1,5 2-255,0 0 0,0-1 0,0 1 0,0-1 1,1 0-1,-1 0 0,1 0 0,-1-1 0,1 1 0,0-1 0,1 0 1,-4-5-1,8-4-1293</inkml:trace>
</inkml:ink>
</file>

<file path=ppt/ink/ink3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5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79 206 1920,'2'-1'164,"1"0"1,-1 0-1,0 0 1,1 0-1,-1 0 1,0 0 0,1 0-1,-1 1 1,1-1-1,-1 1 1,1 0-1,-1 0 1,1 0-1,-1 0 1,1 0-1,3 1 1,19-2 643,6-5-493,0-2-1,-1-1 1,0-1 0,-1-1-1,0-2 1,-1-1 0,35-23-1,-60 35-294,0 0-1,-1 1 1,1-1-1,-1-1 1,0 1-1,0 0 1,1 0-1,-1-1 0,-1 0 1,1 1-1,0-1 1,-1 0-1,1 0 1,-1 0-1,2-5 1,-3 7-11,0 0 0,0 0 1,0 0-1,0 0 0,0-1 1,0 1-1,-1 0 0,1 0 1,0 0-1,-1 0 0,1 1 1,0-1-1,-1 0 0,1 0 1,-1 0-1,1 0 1,-1 0-1,0 0 0,1 1 1,-2-2-1,-1 0 7,1 0 0,-1 1 0,1-1 0,-1 1 0,1 0-1,-1 0 1,0 0 0,0 0 0,1 0 0,-7 0 0,-14-3 69,-1 1 1,1 1-1,-1 1 0,0 2 1,0 0-1,-36 6 0,49-4-28,0 0 1,0 0-1,1 1 0,-1 0 1,1 1-1,0 0 1,0 1-1,0 0 0,1 1 1,0 0-1,0 0 0,1 1 1,0 0-1,0 0 0,-12 17 1,15-16 1,-1-1 1,1 1 0,1 0-1,0 0 1,0 0-1,0 1 1,1-1 0,1 1-1,0 0 1,0 0-1,1 0 1,0 0 0,1 0-1,0 0 1,0 0-1,1 0 1,1 0 0,0 0-1,0-1 1,0 1-1,2 0 1,-1-1 0,1 0-1,0 0 1,1 0-1,0 0 1,0-1 0,1 0-1,0 0 1,1 0-1,0-1 1,0 0 0,9 7-1,0 0 42,1-1-1,0 0 1,1-2-1,0 0 0,0-1 1,1-1-1,0 0 1,25 6-1,-33-12-320,1 0 0,-1-1 0,0 0 0,1-1 0,-1 0 0,1-1 0,-1-1 0,1 1-1,-1-2 1,0 0 0,1 0 0,-1-1 0,0 0 0,0-1 0,-1 0 0,19-10 0,25-25-1508,8-6 43</inkml:trace>
</inkml:ink>
</file>

<file path=ppt/ink/ink3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5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 2944,'12'-2'272,"-1"1"0,0 0 0,1 1 1,-1 1-1,21 3 0,46 2 1956,35-3-892,-60 0-1077,0-3-1,93-10 1,-112 5-3,0-2 0,0-2 0,43-16 0,-76 24-248,1 1 0,-1-1-1,1 0 1,-1 1 0,1-1 0,-1 0 0,0 0 0,1 0-1,-1 0 1,0 0 0,0-1 0,0 1 0,0 0-1,0-1 1,0 1 0,1-2 0,-6-3 73,-14 8-18,0 2-49,0 2 0,0 0 0,0 1-1,-22 12 1,33-15 1,1 1 0,-1-1 0,1 1 0,0 1 0,1-1 0,-1 1-1,1 0 1,0 0 0,1 0 0,-1 1 0,1 0 0,1 0 0,-5 10 0,3-4 36,0 0 1,1 0-1,1 0 0,0 1 1,1-1-1,0 1 1,1 0-1,1-1 1,0 1-1,0 0 1,4 15-1,-2-19-12,1-1 0,0 1 0,0-1 0,1 0 0,0 0 0,1 0 0,0-1 0,0 0 0,1 0 0,0 0 0,0-1 0,1 1 0,0-2 0,0 1 0,1-1 0,14 10 0,-12-10-48,1-1 1,1 0-1,-1 0 0,1-1 1,0-1-1,0 0 1,0 0-1,0-1 1,0-1-1,1 0 1,-1 0-1,0-1 1,1-1-1,13-2 0,-6-1-502,0 0-1,0-1 0,-1 0 0,1-2 0,-1-1 0,-1 0 0,32-19 0,-14 2-1024</inkml:trace>
</inkml:ink>
</file>

<file path=ppt/ink/ink3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6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25 573 2560,'-25'0'1280,"25"51"-768,4-39 1792,-4 5-1792,5 4 128,-5 3 0,0 14 0,0 0-896,6 4 0,4-8-256,5-2 128,9-5-768,7-12 128</inkml:trace>
  <inkml:trace contextRef="#ctx0" brushRef="#br0" timeOffset="1">360 115 8064,'-100'-114'3968,"96"120"-6272,4 1 8448,4 1-9472,-8 13 0</inkml:trace>
</inkml:ink>
</file>

<file path=ppt/ink/ink3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6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2560,'1'-2'160,"0"1"-1,0-1 1,1 1 0,-1 0-1,1-1 1,-1 1-1,1 0 1,-1 0 0,1 0-1,0 0 1,0 0 0,-1 1-1,1-1 1,0 0 0,0 1-1,0-1 1,0 1 0,0 0-1,2 0 1,43-6 1873,-15 10-730,61 16 0,-37-7-1263,62 16 1422,76 14 555,-161-38-2006,0-1-1,0-1 0,64-5 0,-93 2-245,0-1 0,0 1 1,0-1-1,-1 0 0,1 0 1,0-1-1,-1 1 0,1-1 1,0 0-1,-1 0 0,5-3 1,-6 3-1430,-2 2-128</inkml:trace>
</inkml:ink>
</file>

<file path=ppt/ink/ink3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6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4224,'0'0'47,"0"0"-1,-1 0 1,1 0-1,0 0 1,0 0 0,0 0-1,-1 0 1,1 1 0,0-1-1,0 0 1,0 0 0,-1 0-1,1 0 1,0 0 0,0 1-1,0-1 1,0 0-1,-1 0 1,1 0 0,0 1-1,0-1 1,0 0 0,0 0-1,0 0 1,0 1 0,0-1-1,0 0 1,0 0 0,-1 1-1,1-1 1,0 0-1,0 0 1,0 0 0,0 1-1,0-1 1,0 0 0,1 0-1,-1 1 1,0-1 0,0 0-1,0 0 1,0 1 0,0-1-1,0 0 1,0 0-1,0 0 1,0 1 0,1-1-1,8 22 3022,6 14-592,6 160-172,29 6-1275,-41-174-966,1-1 0,1-1 0,2 0 1,0 0-1,20 27 0,-33-53-133,1 1 1,-1-1-1,1 1 1,-1-1-1,1 1 1,-1-1-1,1 1 0,-1-1 1,1 1-1,-1-1 1,1 1-1,0-1 1,-1 0-1,1 0 1,0 1-1,-1-1 1,1 0-1,0 0 0,-1 0 1,1 1-1,0-1 1,-1 0-1,1 0 1,0 0-1,0 0 1,-1 0-1,1-1 0,0 1 1,-1 0-1,1 0 1,0 0-1,-1-1 1,1 1-1,0 0 1,-1 0-1,2-1 1,23-22-3201,-17 15 2692,16-18-1470</inkml:trace>
</inkml:ink>
</file>

<file path=ppt/ink/ink3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7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2176,'0'1'50,"0"-1"0,0 0 0,0 0 0,0 1 0,0-1 0,0 0-1,0 0 1,0 1 0,0-1 0,0 0 0,0 0 0,0 0 0,0 1 0,0-1 0,-1 0 0,1 0 0,0 1 0,0-1 0,0 0 0,0 0 0,0 0 0,0 1-1,-1-1 1,1 0 0,0 0 0,0 0 0,0 0 0,-1 0 0,1 1 0,0-1 0,0 0 0,0 0 0,-1 0 0,1 0 0,0 0 0,0 0 0,-1 0-1,1 0 1,0 0 0,0 0 0,0 0 0,-1 0 0,1 0 0,0 0 0,0 0 0,-1 0 0,1 0 0,0 0 0,0 0 0,-1 0 0,1 0 0,0 0 0,0 0-1,0 0 1,-1-1 0,1 1 0,0 0 0,0 0 0,0 0 0,-1 0 0,1-1 0,0 1 0,0 0 0,0 0 0,0-1 0,-2 31 2234,2-20-2168,-6 184 2358,9 0 1,56 379 0,-49-511-2228,3 0 0,3 0 1,2-2-1,39 90 1,-55-147-211,-1 0 0,0 0 0,1 0 0,0-1 0,0 1 0,0 0 0,0-1 0,0 1 0,0-1 0,5 4 0,-6-6-22,0 0 0,0 1-1,-1-1 1,1 0 0,0 0-1,0 0 1,0 0 0,0 0-1,-1 0 1,1 0 0,0 0-1,0 0 1,0 0 0,-1 0-1,1-1 1,0 1 0,0 0-1,0 0 1,-1-1 0,1 1 0,0-1-1,-1 1 1,1-1 0,0 1-1,-1-1 1,1 1 0,0-1-1,-1 1 1,1-1 0,-1 0-1,1 1 1,-1-1 0,1 0-1,-1 0 1,0 1 0,1-1-1,-1 0 1,0 0 0,0 1-1,0-1 1,1-1 0,5-14 144,-1 0 1,-1 0-1,0 0 0,-1 0 1,2-19-1,-4 20-172,1-1-1,1 1 0,0 0 1,1-1-1,12-26 0,-13 37 2,0 1 0,0-1 0,1 1 0,-1 0 0,1 0 0,0 0 0,0 1 0,1-1 0,-1 1 0,1 0 0,-1 0 0,1 0 0,0 1 0,0 0 0,0 0 0,0 0 0,1 0-1,-1 1 1,0 0 0,1 0 0,-1 1 0,1-1 0,10 2 0,12 0 91,0 1 1,0 2-1,39 9 0,-48-8 21,41 9 199,-1 3 0,96 42-1,-151-57-278,1 0 0,0 0 0,-1 1 0,0 0-1,1 0 1,-1 0 0,0 0 0,-1 1 0,1-1 0,-1 1-1,1 0 1,-1 0 0,0 0 0,0 1 0,-1-1-1,1 1 1,-1-1 0,0 1 0,1 5 0,-2-5 8,0-1 1,-1 1-1,0-1 1,0 1-1,0-1 1,0 1-1,-1-1 1,0 0-1,0 1 1,0-1 0,0 0-1,-1 1 1,1-1-1,-1 0 1,0 0-1,-1 0 1,1 0-1,-1-1 1,1 1-1,-1-1 1,-5 6-1,-5 2 56,1-1 0,-2 1 0,1-2 0,-1 0 0,-1-1 0,0 0 0,0-1 0,-23 7 0,-133 31 381,144-40-406,8 0-59,-87 14 175,96-18-304,-1 0 1,0 0-1,0-1 1,1-1-1,-1 0 1,0 0 0,-16-5-1,26 6 17,-1 0-1,1 0 1,-1-1 0,1 1 0,-1 0-1,1-1 1,0 1 0,-1-1-1,1 0 1,0 1 0,-1-1-1,1 0 1,0 0 0,0 0 0,0 0-1,0 0 1,0 0 0,0 0-1,0 0 1,0 0 0,0 0 0,0-1-1,0 1 1,1 0 0,-1-1-1,1 1 1,-1 0 0,1-1-1,-1 1 1,1-1 0,0 1 0,0 0-1,0-1 1,0 1 0,0-1-1,0 1 1,0-1 0,0 1 0,0-1-1,1 1 1,-1-1 0,0 1-1,1 0 1,0-1 0,-1 1-1,1 0 1,0-1 0,1-1 0,3-3-550,0-1 1,0 1-1,1 0 1,0 1-1,0-1 1,0 1-1,10-6 1,24-11-2027</inkml:trace>
</inkml:ink>
</file>

<file path=ppt/ink/ink3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18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4352,'5'-1'185,"-1"1"1,1 0 0,0 0-1,-1 0 1,1 1-1,-1 0 1,1 0 0,0 0-1,7 3 1,84 41 1072,-84-38-584,0 0 0,-1 1 0,0 0 0,0 1 0,16 18 0,-12-9-527,-1 1 1,-1 0-1,20 42 0,-12-23 575,32 63 33,-5 2 0,-4 1 0,-4 3 1,39 170-1,-72-247-530,-1 0 0,-1 0 0,-2 1 0,-1-1 0,-1 1 0,-1 0 0,-2-1 0,-2 1 0,0-1-1,-14 46 1,7-42-86,-2 0 0,-2 0 0,-23 39 0,31-61-647,-1 0-1,-1-1 1,0 0-1,0 0 1,-1-1-1,-1 0 1,0-1-1,0 0 1,-1 0-1,1-1 0,-19 8 1,-4 1-1881,4-11-43</inkml:trace>
</inkml:ink>
</file>

<file path=ppt/ink/ink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4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242 381 3072,'-1'0'62,"1"0"1,-1 1-1,0-1 0,0 0 1,0 0-1,0 0 1,0 0-1,0 1 0,0-2 1,0 1-1,0 0 0,0 0 1,0 0-1,0 0 1,0 0-1,0-1 0,0 1 1,0 0-1,0-1 0,0 1 1,0-1-1,0 1 1,0-1-1,1 0 0,-1 1 1,0-1-1,0 0 1,1 1-1,-1-1 0,0 0 1,1 0-1,-1 0 0,1 0 1,-1 1-1,1-1 1,-1-1-1,-1-2 2046,5 9-1909,-1 0 1,1 0 0,-1 0-1,0 0 1,-1 1 0,2 6-1,9 27-274,-3-21 381,0-2-1,1 1 0,0-1 0,19 21 0,-23-31-232,0 0 0,0 0 0,1-1 0,0 0 0,0 0 0,0 0 0,1-1 0,-1 0 0,1-1 0,0 1 0,0-1 0,12 2 0,-7-2 6,0-1 0,1 0 1,-1-1-1,1 0 0,0-1 0,-1 0 1,1-1-1,-1-1 0,1 0 0,-1-1 1,0-1-1,0 0 0,0 0 0,0-2 1,-1 1-1,0-1 0,0-1 0,0 0 0,-1-1 1,17-15-1,-8 6 48,0-2 0,-1 0 0,-1-1 0,-1 0 0,0-2 0,-2 0-1,17-33 1,-27 45-87,0 0 0,-2 0 0,1 0-1,-1-1 1,-1 0 0,0 0 0,0 0-1,-1 0 1,0-11 0,-2 14-18,1 0 1,-2 0-1,1 1 1,-1-1-1,0 0 0,-1 1 1,1 0-1,-2 0 1,1 0-1,-1 0 1,0 0-1,0 0 0,-1 1 1,-5-6-1,-2 0-5,1 2-1,-2 0 1,0 0-1,0 1 1,0 0-1,-1 1 0,0 1 1,-1 0-1,0 1 1,0 1-1,0 0 1,0 1-1,-1 1 1,0 0-1,0 1 1,-27 0-1,-3 3-68,1 1 1,0 2-1,0 2 0,-71 20 1,91-19 3,0 1 1,1 1-1,0 2 0,-29 15 1,43-20-12,1 0 0,-1 0 0,1 1 1,1 0-1,-1 1 0,1-1 0,0 2 0,1-1 0,0 1 0,0 0 1,1 1-1,-6 11 0,10-16-65,1 1 0,-1 0-1,1 1 1,0-1 0,1 0 0,-1 0 0,1 0-1,1 0 1,-1 1 0,1-1 0,0 0 0,0 0-1,1 0 1,0 0 0,0 0 0,0-1 0,1 1 0,-1 0-1,1-1 1,1 0 0,-1 0 0,1 0 0,0 0-1,0 0 1,0-1 0,1 0 0,6 6 0,58 37-1668</inkml:trace>
</inkml:ink>
</file>

<file path=ppt/ink/ink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8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51 3328,'-5'-7'597,"14"9"204,36 19 998,37 16-132,-52-29-1495,0-2 0,0-1 0,0-2 0,1 0 0,-1-2 0,1-2 0,38-5 0,-9-4 350,-1-3 1,94-33 0,-149 45-486,2-1 58,1 1 1,-1-1-1,0-1 1,0 1 0,0-1-1,0 0 1,-1-1 0,1 1-1,-1-1 1,0 0-1,0 0 1,5-7 0,-11 5 422,-10 6-196,-13 6 75,2 5-219,0 1 0,1 1 0,0 0 0,-33 31 0,35-29-129,3-1-12,1 0 0,0 1 0,1 1 0,1 1 1,0 0-1,2 0 0,-1 2 0,2-1 1,1 1-1,0 0 0,2 1 0,0 0 1,-6 29-1,11-37-27,0 1 1,0 0 0,2 0 0,-1 0-1,2 0 1,0 0 0,0 0-1,1 0 1,1 0 0,4 13 0,-3-17-11,0 1 0,0-1 0,1 0 0,0 0 0,1-1 0,0 0 0,0 0 0,1 0 0,0-1 0,0 0 0,1 0 0,0 0 0,0-1 0,10 5 1,8 4-81,1-2 0,0-1 1,0-2-1,1 0 0,1-2 1,0-1-1,0-1 0,0-2 1,1 0-1,-1-3 0,1 0 1,-1-2-1,1-1 1,52-10-1,-76 10-263,1 0 0,0 0 0,-1-1 1,0 0-1,1 0 0,-1-1 0,0 0 0,-1 0 0,1 0 0,-1-1 1,0 1-1,0-1 0,5-7 0,3-8-1470</inkml:trace>
</inkml:ink>
</file>

<file path=ppt/ink/ink3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39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0 127 1024,'25'-5'512,"5"5"0,-15-4 512,4 0-768,12 0 128,-5 1 0,-1-7 128,5-7-768,10 6 128,0-3 384,5 3 0,1 2-128,-3 1 0,-1-5-256,-8 5 128,-4 2-640,-5 6 128</inkml:trace>
</inkml:ink>
</file>

<file path=ppt/ink/ink3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0.1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0 1152,'3'37'575,"2"-1"0,1 0 0,1-1 0,2 1 0,27 66 0,19 72-292,-34-58-155,-4 2 0,-6 0 0,-7 204 0,-15-186 15,9-120-112,-1 0 1,-1 0-1,0 0 1,-1 0-1,-1-1 0,-8 18 1,13-32-23,0 1 0,1-1 1,-1 1-1,0-1 0,0 1 1,0-1-1,0 1 0,0-1 0,0 0 1,0 1-1,0-1 0,0 0 1,-1 0-1,1 0 0,-1 0 0,1 0 1,-1 0-1,1 0 0,-1-1 1,1 1-1,-1 0 0,1-1 0,-1 1 1,0-1-1,0 0 0,1 0 1,-1 1-1,0-1 0,1 0 0,-1 0 1,0-1-1,1 1 0,-1 0 1,0-1-1,0 1 0,1-1 0,-1 1 1,1-1-1,-1 0 0,-2-1 1,-1-2 13,1 1 1,-1-1-1,1 0 1,0-1-1,0 1 1,1-1 0,-1 0-1,1 1 1,0-1-1,-3-9 1,-123-319 125,127 311-657,2 22 470,0-1-1,1 1 1,-1 0-1,0-1 1,0 1-1,1 0 1,-1-1-1,1 1 1,-1 0-1,0-1 1,1 1-1,-1 0 1,1 0-1,-1-1 1,0 1-1,1 0 1,-1 0-1,1 0 1,-1 0-1,1 0 1,-1-1-1,1 1 1,-1 0-1,1 0 1,-1 0-1,1 0 1,-1 0-1,0 1 1,1-1-1,-1 0 1,1 0-1,-1 0 1,1 0-1,-1 0 1,1 1-1,-1-1 1,0 0-1,1 0 1,0 1-1,18 8-750</inkml:trace>
</inkml:ink>
</file>

<file path=ppt/ink/ink3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0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 1536,'-9'-7'768,"39"24"128,-15-17 1024,10-10-1792,9 20 0,11-6 0,10-1 128,6-3-768,9 4 128,6 6-256,-6-7 128</inkml:trace>
</inkml:ink>
</file>

<file path=ppt/ink/ink3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1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1152,'26'10'512,"29"-10"-128,-36 0 640,8 0-768,1 0 0,14 3-256,7 1 128,6 0-256,6 2 128,-6-6 128,-6 0 0,2-6-384,-11 2 128,-4 0-256,-12 4 0</inkml:trace>
</inkml:ink>
</file>

<file path=ppt/ink/ink3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2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624 1 1152,'-5'6'167,"1"1"0,0 0 1,0 0-1,1 0 0,0 0 0,0 0 0,1 1 1,0-1-1,0 1 0,0 0 0,1-1 1,0 15-1,0 14 219,6 51-1,-3-71-514,12 144 477,-8 1 1,-21 259-1,9-362-314,2-9 50,-2-1 1,-22 80 0,25-116-49,-1 0 1,-1 0 0,0-1-1,0 1 1,-1-1 0,0 0-1,-1-1 1,-1 1 0,0-2 0,0 1-1,-1-1 1,0 0 0,0 0-1,-1-1 1,-14 9 0,14-12 4,1-1 0,-1 0 0,0 0 0,0-1 0,0 0 0,-1-1 0,1 0 0,-1-1 0,1 0 0,-1 0 0,1-1 0,-1-1 0,1 0 0,-1 0 0,1-1 0,-1 0 0,1-1 0,0 0 0,-18-9 0,15 6-16,0 0 0,0-2 1,1 1-1,1-2 0,-1 1 0,1-2 1,1 1-1,-1-1 0,2-1 0,-1 0 0,2 0 1,-1-1-1,-12-25 0,13 20 7,1 0-1,1 0 1,1-1-1,0 1 1,1-1-1,1-1 1,1 1-1,0-24 1,1 36-62,1 0 0,1 0 0,-1 0 0,1 1-1,0-1 1,1 0 0,-1 1 0,1-1 0,0 1 0,1-1 0,-1 1 0,1 0 0,0 0 0,0 0 0,1 0 0,-1 1 0,1-1-1,0 1 1,0 0 0,1 0 0,-1 0 0,1 1 0,0 0 0,0 0 0,0 0 0,0 0 0,0 1 0,1 0 0,9-3-1,10 1-779,5 8-86</inkml:trace>
</inkml:ink>
</file>

<file path=ppt/ink/ink3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2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 2176,'-5'-10'1024,"35"10"-256,-9 0 1408,13 0-1792,12 4 0,14 2 256,10-3 128,16 5-1024,-7-8 128,-9 0 384,-9-4 0,-6 0-896,-10-5 0,-11 9-512,-3 0 128</inkml:trace>
</inkml:ink>
</file>

<file path=ppt/ink/ink3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1:28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423 1 768,'-5'1'297,"0"0"-1,0 0 1,1 0-1,-1 1 1,0 0 0,1 0-1,0 0 1,-1 1 0,1-1-1,0 1 1,0 0-1,0 0 1,1 0 0,-6 7-1,-51 59 480,60-69-775,-26 38 244,1 0 0,1 2-1,3 1 1,1 0 0,-23 71-1,-47 230-24,79-292-222,-2 21-20,3 0 1,4 1 0,2 0-1,4 0 1,11 94 0,-7-137 66,2-1-1,0-1 1,2 1 0,1-1 0,1 0-1,1-1 1,1 0 0,20 29 0,4 0 155,4-1-1,60 65 1,192 212 99,-286-325-339,-2 0 0,1 0 0,-1 0 0,1 0 0,-2 1 0,1-1 0,4 15 0,-6-18-920,2-5-85</inkml:trace>
</inkml:ink>
</file>

<file path=ppt/ink/ink3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7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577 63 2304,'-1'-4'1024,"1"0"-651,-1 0 1,0 1-1,0-1 1,0 0-1,0 1 1,-1-1-1,0 1 0,1 0 1,-1-1-1,-5-5 1,5 8-296,0-1 0,0 1 0,-1-1 0,1 1 0,-1 0 0,1 0 0,-1 0-1,1 0 1,-1 0 0,1 0 0,-1 1 0,0 0 0,1-1 0,-1 1 0,0 0 0,0 0 0,1 0 0,-4 1 0,-22 2 53,-1 1-1,1 1 1,1 1-1,-1 1 1,1 2-1,0 1 1,1 1-1,0 1 1,1 1-1,0 2 1,1 0-1,1 1 1,0 2-1,2 0 1,0 1-1,-34 41 1,50-54-118,1 0 1,-1 1 0,1 0-1,0 0 1,1 0-1,-1 1 1,1-1 0,1 1-1,0-1 1,0 1 0,0 0-1,1 0 1,0 0-1,1 0 1,-1 0 0,2 0-1,-1 0 1,1 0 0,0 0-1,1 0 1,0 0 0,0 0-1,1-1 1,0 1-1,0-1 1,0 0 0,1 0-1,0 0 1,1 0 0,0-1-1,0 1 1,0-1-1,1-1 1,-1 1 0,10 6-1,4 2 26,1 0 0,1-2-1,0 0 1,0-2 0,1 0 0,0-1-1,1-1 1,-1-2 0,2 0-1,-1-1 1,1-1 0,-1-2 0,1 0-1,43-3 1,1-4-717,0-3-1,0-3 1,128-40-1,-141 34-729,-3-4-21</inkml:trace>
</inkml:ink>
</file>

<file path=ppt/ink/ink3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8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96 511 1536,'64'9'5909,"-41"4"-4856,-1 0-1,25 22 0,-39-29-863,0-1 0,0 0 0,1-1 0,0 0 0,0 0 0,0-1 0,0 0 0,0 0-1,0-1 1,1 0 0,-1-1 0,1 0 0,0-1 0,-1 0 0,1 0 0,0-1 0,10-2 0,-5 0-58,1 0 0,-1-1 1,0-1-1,0 0 1,0-1-1,-1 0 1,0-1-1,0-1 0,24-19 1,-23 15-76,0-1 0,-2 0 0,0-1 0,0-1 0,-1 0 0,-1-1 0,-1 0 1,0 0-1,8-19 0,-14 24-48,0 0 1,-1 0-1,0 0 0,0 0 1,-1-1-1,-1 1 1,0-1-1,0 1 0,-1-1 1,-1 1-1,0-1 1,-1 1-1,0-1 1,0 1-1,-1 0 0,-7-18 1,5 19-21,0-1 1,0 1-1,-1 0 0,0 1 1,0-1-1,-1 1 0,0 0 1,-1 1-1,0 0 0,-1 0 1,1 1-1,-1 0 0,-1 0 1,-10-5-1,8 6-14,-1 0-1,-1 1 1,1 1 0,-1 0-1,0 1 1,0 0 0,0 1-1,0 1 1,0 0 0,-18 1 0,7 2-19,-1 1 0,1 2 0,0 0 1,0 2-1,0 0 0,1 2 1,1 1-1,-1 0 0,1 2 1,1 1-1,0 1 0,-22 18 1,34-23 16,-1 1 0,2 0 1,0 0-1,0 1 0,1 0 1,0 1-1,1 0 0,0 0 1,1 0-1,-7 20 1,10-26-10,1 1 0,0 0 1,1 0-1,0 0 1,0 0-1,0 0 0,1 0 1,0 0-1,0 0 1,0 0-1,1 0 0,1 0 1,-1 0-1,1 0 0,0 0 1,0-1-1,1 1 1,0-1-1,0 1 0,1-1 1,7 10-1,-3-8-142,0 0-1,0 0 0,1-1 0,0 0 1,0-1-1,1 0 0,0-1 0,0 0 1,0 0-1,1-1 0,-1 0 1,1-1-1,0 0 0,12 1 0,9 1-756,1-2-1,0-2 0,53-3 1,0-7-856</inkml:trace>
</inkml:ink>
</file>

<file path=ppt/ink/ink3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49.4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11 3584,'-1'-2'101,"0"1"-1,0 0 1,-1 0 0,1 1 0,-1-1-1,1 0 1,-1 0 0,1 1 0,-1-1-1,0 1 1,1-1 0,-1 1 0,-3-1-1,5 1-35,0 1 0,-1-1 0,1 0 0,-1 0 0,1 1 0,0-1 0,-1 0 0,1 0 0,0 1 0,-1-1 0,1 0 0,0 1 0,0-1 0,-1 0 0,1 1 0,0-1 0,0 1 0,0-1 0,-1 0 0,1 1 0,0-1 0,0 1 0,0-1 0,0 0 0,0 1 0,0-1 0,0 1 0,0-1 0,0 1 0,0-1-1,0 0 1,0 1 0,15 52 2782,-9-35-3510,47 145 2455,-36-113-1406,-13-36-253,1 1 0,1-1 0,13 25 0,-16-33-80,1-1 301,-4-9 54,-1-14-306,1 4-75,1 0 1,0 0 0,1 0-1,0 0 1,1 0-1,1 1 1,0-1-1,1 1 1,8-15-1,-9 20-44,1 1 0,0 0-1,0 0 1,0 0-1,1 0 1,0 1-1,0 0 1,0 0-1,1 1 1,0 0-1,0 0 1,1 1-1,-1-1 1,1 1 0,0 1-1,13-4 1,0 3 121,1 0 1,0 2-1,0 1 1,0 1-1,0 0 1,0 2-1,-1 0 1,1 2-1,25 7 1,-37-8-38,-1 1 0,0 0 0,0 1 0,0 0 0,0 0 0,-1 1 0,0 0 0,0 1 0,0-1 0,-1 2 0,0-1 0,-1 1 0,1 0 0,-1 0 0,-1 0 0,0 1 0,8 16 0,-5-6 52,-1 0-1,0 0 1,-1 0-1,-1 1 1,-1 0-1,0 0 1,0 39 0,-7-37 74,-4-29-12,5 2-162,0 0 1,0 0 0,1 0-1,0-1 1,0 1 0,-1-9-1,4-20-19,1 0 0,1 1 0,2-1 0,1 1 0,22-60 0,-25 83-17,1 1 0,0-1 0,1 1 0,0 0 0,1 0 0,0 1 0,0-1 0,1 2 0,0-1 0,0 1 0,0 0 0,1 1 0,0 0 0,1 0 0,-1 1-1,1 0 1,0 1 0,0 0 0,1 1 0,-1 0 0,1 0 0,0 1 0,0 1 0,-1-1 0,1 2 0,0 0 0,0 0 0,0 1 0,16 3 0,15 5 105,1 1 1,-1 3 0,-1 1 0,0 2 0,43 24 0,-73-33 35,0 1 0,-1 0 0,0 0 0,0 1-1,-1 0 1,0 0 0,-1 1 0,14 21 0,-8-9 221,-2 1 0,0 0 1,12 37-1,-23-54-312,0 0 0,0 1 0,0-1 0,-1 0 0,0 1 0,-1-1 0,1 0 0,-3 9-1,3-12-24,0 0 0,-1 1-1,0-1 1,0 0-1,0 0 1,0 0-1,0 0 1,-1 0 0,1 0-1,-1-1 1,1 1-1,-1 0 1,0-1-1,0 1 1,-1-1-1,1 0 1,0 1 0,-1-1-1,-3 2 1,5-3-94,0-1 0,0 0 0,0 1 0,0-1 0,0 0 0,0 0 0,0 1 0,0-1 0,0 0 0,0 0 0,0 0 0,0 0 0,1 0 1,-1 0-1,0-1 0,0 1 0,0 0 0,0 0 0,0-1 0,0 1 0,0 0 0,0-1 0,0 1 0,1-1 0,-1 1 0,0-1 0,0 0 0,1 1 0,-1-1 0,0 0 1,1 1-1,-1-1 0,0 0 0,0-1 0,-9-8-3327,5 6 981</inkml:trace>
</inkml:ink>
</file>

<file path=ppt/ink/ink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38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164 444 2816,'49'-29'4421,"34"2"-3074,-11 4-1142,-44 10 155,-1-1 0,-1-2 0,0-1 0,35-28 0,-48 34-197,-7 7-63,-1-1 1,0 0-1,1 0 1,-1 0 0,-1-1-1,1 0 1,-1 0-1,0 0 1,-1 0-1,1-1 1,-1 1 0,4-13-1,-6 14-45,0 1-1,0 0 1,-1 0-1,0-1 0,1 1 1,-1 0-1,-1-1 1,1 1-1,-1 0 1,1-1-1,-1 1 1,-1 0-1,1 0 1,0 0-1,-1 0 0,0 0 1,0 0-1,0 0 1,-1 1-1,1-1 1,-1 1-1,-4-5 1,1 2 35,-1 0 0,0 0 1,0 0-1,0 1 0,-1 0 1,1 1-1,-1-1 1,0 2-1,-1-1 0,1 1 1,-1 0-1,1 1 1,-16-3-1,10 4 34,-1 0 1,1 1 0,-1 1-1,1 0 1,-1 1-1,1 0 1,0 1-1,-15 5 1,9-1 51,-1 1 0,2 0 1,-1 2-1,1 0 0,0 1 0,1 1 1,1 1-1,0 1 0,1 0 0,0 1 1,-20 25-1,26-26-61,0 1 0,2 0 0,-1 0 0,2 1 0,0 0 0,1 0 0,1 1 0,0 0 0,2 0 0,0 0 0,0 0 0,2 0 0,0 1 0,3 32 0,-1-37-55,1 0 0,1 0-1,0 0 1,0 0 0,2 0 0,-1-1 0,2 1 0,0-1 0,0-1 0,1 1-1,0-1 1,1 0 0,1-1 0,-1 0 0,2 0 0,-1-1 0,1 0 0,1-1-1,21 14 1,-12-11-36,0-1-1,1-1 0,1-1 0,-1 0 0,1-2 1,0-1-1,1 0 0,37 2 0,-42-6-546,1-2-1,-1 1 1,0-2-1,1 0 1,-1-2-1,30-8 0,-41 10 142,-1-1 0,0 1-1,0-1 1,0-1 0,0 1-1,0-1 1,-1 0 0,1 0-1,-1 0 1,0-1 0,0 0-1,6-9 1,17-32-2199</inkml:trace>
</inkml:ink>
</file>

<file path=ppt/ink/ink3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0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19 2816,'-1'-1'84,"1"1"-1,-1 0 1,1-1 0,-1 1-1,1-1 1,-1 1 0,1-1-1,-1 1 1,1-1 0,0 1-1,-1-1 1,1 1 0,0-1-1,-1 0 1,1 1 0,0-1-1,0 1 1,0-1 0,-1 0-1,1 1 1,0-1 0,0 0-1,0 1 1,0-1 0,0 0-1,0 1 1,0-1 0,1 0-1,-1 0 1,5 2 1074,3 18-496,114 666 3071,-45-194-2580,-72-468-1119,5 30 141,24 70 0,-31-113-152,-1 0 0,0 0 0,0 0 1,-1 0-1,-1 20 0,0-28-58,0-1 0,0 1 0,0 0 0,0 0 0,-1-1 0,1 1 0,-1 0-1,1 0 1,-1-1 0,0 1 0,1-1 0,-1 1 0,0 0 0,0-1 0,0 0 0,0 1 0,-2 0-1,2-1-32,-1-1-1,1 1 0,0-1 0,-1 1 0,1-1 0,0 0 0,-1 0 1,1 0-1,-1 0 0,1 0 0,0 0 0,-1 0 0,1 0 0,-1-1 0,1 1 1,0-1-1,-1 1 0,1-1 0,0 1 0,0-1 0,-1 0 0,1 1 1,0-1-1,0 0 0,-2-2 0,-17-14-1360,-6-10-107</inkml:trace>
</inkml:ink>
</file>

<file path=ppt/ink/ink3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0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0 147 3584,'10'-9'267,"0"0"1,0 1-1,1 0 1,0 1-1,0 0 0,0 1 1,15-6-1,89-27 2313,-101 35-2179,24-7 126,0 3 0,0 1 1,64-4-1,-77 11-459,0 0-1,0 1 0,0 2 1,-1 0-1,0 2 1,41 13-1,-56-15 6,-1 1-1,1 0 1,-1 0-1,0 1 1,-1 0-1,1 0 1,-1 1 0,0 0-1,-1 0 1,1 0-1,-1 1 1,0 0-1,-1 0 1,6 11 0,-8-13-35,0 1 1,0 0-1,-1 0 1,0 0-1,0 0 1,0 0 0,-1 1-1,0-1 1,-1 0-1,1 1 1,-1-1-1,0 1 1,-1-1 0,1 0-1,-1 1 1,-1-1-1,1 0 1,-1 0-1,0 1 1,-5 8 0,-1 0 63,-2 0 0,1 0 1,-2-1-1,0-1 0,-1 0 1,0 0-1,-1-1 1,0-1-1,-29 19 0,26-19-33,-2-1 0,1-1 0,-2 0-1,1-2 1,-1 0 0,0 0 0,0-2-1,-28 4 1,29-7-135,-6 1 124,0-1 0,-40-1 0,58-1-199,1-1 0,-1 1 0,1-1 0,-1 0-1,1-1 1,-1 1 0,1-1 0,0 0 0,0-1 0,0 1 0,0-1 0,0 0 0,1 0 0,-1 0 0,1-1-1,0 0 1,-5-5 0,9 9 64,-1-1-1,1 1 0,0-1 1,-1 1-1,1-1 1,0 1-1,0-1 0,0 1 1,-1-1-1,1 1 1,0-1-1,0 1 0,0-1 1,0 1-1,0-1 1,0 0-1,0 1 0,0-1 1,0 1-1,0-1 1,0 1-1,0-1 0,0 1 1,1-1-1,-1 1 1,0-1-1,0 1 0,1-1 1,-1 1-1,0-1 1,1 1-1,-1-1 0,0 1 1,1 0-1,0-1 1,17-12-2032,-13 10 1785,19-10-1468</inkml:trace>
</inkml:ink>
</file>

<file path=ppt/ink/ink3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0.9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219 622 3712,'16'-9'664,"0"-2"1,-1 0-1,13-13 1,35-25 2181,-59 46-2792,48-30 628,94-80-1,-134 103-612,0-1 1,-1-1-1,-1 1 0,0-2 1,0 1-1,-1-1 1,-1-1-1,0 0 1,-1 0-1,-1 0 1,0-1-1,-1 0 1,5-22-1,-9 31-60,0 1 1,0-1-1,-1 0 0,0 1 0,0-1 1,-1 1-1,1-1 0,-1 1 1,0-1-1,-1 1 0,1 0 0,-1-1 1,0 1-1,-1 0 0,1 0 0,-1 0 1,-4-6-1,2 6-1,0 0 1,0 1-1,0 0 0,0-1 0,-1 2 1,0-1-1,0 0 0,0 1 1,0 0-1,0 1 0,-1 0 1,-8-3-1,-8 1-19,0 0 1,0 2 0,-1 1-1,1 0 1,0 2 0,0 1-1,-26 4 1,31-2 23,-1-1 0,1 2-1,0 1 1,1 0 0,0 1 0,0 1 0,0 0-1,1 2 1,0 0 0,0 0 0,1 1 0,1 1-1,0 1 1,1 0 0,0 1 0,1 0 0,1 1-1,0 0 1,1 1 0,0 0 0,1 0 0,1 1-1,1 0 1,1 1 0,0 0 0,1 0 0,1 0-1,0 0 1,-1 37 0,5-28 90,0 0 1,2 0-1,1-1 0,1 1 1,1-1-1,1 1 1,2-1-1,0-1 0,2 0 1,1 0-1,14 23 1,-10-22 2,2 0 0,1-1 1,1-1-1,1-1 0,0 0 1,2-2-1,1 0 0,1-2 1,40 26-1,-60-42-190,52 27-679,-54-29 584,0 0 0,0 0 0,1 0 0,-1-1 0,0 1 0,0-1 0,0 1 0,0-1 0,0 0 1,1 1-1,-1-1 0,0 0 0,0-1 0,1 1 0,-1 0 0,0-1 0,0 1 0,0-1 0,0 1 0,0-1 0,1 0 1,-1 0-1,3-2 0,6-13-1613</inkml:trace>
</inkml:ink>
</file>

<file path=ppt/ink/ink3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1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156 206 3840,'4'-2'319,"1"0"1,-1 0-1,1 1 0,0 0 1,-1 0-1,1 0 0,0 0 1,-1 1-1,1 0 0,0 0 1,5 1-1,29-4 862,-25 0-995,-1-1 0,0-1 0,-1-1-1,1 1 1,13-10 0,-21 12-122,0 0-1,0 0 1,-1 0 0,1-1-1,-1 1 1,0-1 0,0 0-1,0 0 1,-1 0 0,1-1-1,-1 0 1,0 1-1,0-1 1,-1 0 0,3-7-1,-4 10-53,-1-1-1,0 1 0,1 0 0,-1 0 0,0 0 1,0-1-1,-1 1 0,1 0 0,0 0 0,-1 0 1,1 0-1,-1-1 0,0 1 0,1 0 0,-1 0 1,0 0-1,0 0 0,-1 1 0,1-1 0,-3-3 1,0 2 11,1 0 1,-1 0 0,1 0 0,-1 1-1,0-1 1,0 1 0,0 0 0,-1 0-1,-7-2 1,1 1 6,0 1 0,0 0 0,1 1-1,-1 0 1,0 0 0,0 1 0,0 1 0,-14 2 0,9 0-25,1 1 0,0 1 0,0 0 0,0 1 1,0 1-1,1 0 0,0 1 0,1 1 0,-19 14 1,25-17 1,1 0 0,-1 1 0,1 0 0,1 0 0,-1 0 0,1 1 0,0 0 0,1 0 0,0 0 0,0 0 0,1 1 0,0 0 0,0 0 0,1-1 0,0 1 0,1 1 1,0-1-1,0 11 0,1-9 12,1-1 1,0 1-1,0-1 1,1 1-1,0-1 1,1 1-1,0-1 1,1 0-1,0-1 1,0 1-1,1-1 1,1 1 0,-1-2-1,2 1 1,-1 0-1,9 7 1,-7-8-8,2 1 1,-1-2 0,1 0-1,1 0 1,-1 0 0,1-2 0,0 1-1,1-1 1,-1-1 0,1 0-1,0-1 1,0 0 0,17 2 0,1-2-488,1-2 1,1 0-1,-1-3 1,0 0-1,-1-2 1,1-1 0,-1-2-1,37-12 1,-20-1-1060</inkml:trace>
</inkml:ink>
</file>

<file path=ppt/ink/ink3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2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246 38 3200,'-8'-5'188,"1"0"0,-1 1 0,0 0 0,0 1 0,0-1 0,0 1 1,-1 1-1,1 0 0,-1 0 0,1 1 0,-1 0 0,0 0 0,0 1 0,1 0 0,-12 2 0,15-2-133,0 1-1,0 0 0,0 0 1,0 1-1,1-1 1,-1 1-1,1 0 0,-1 1 1,1-1-1,0 1 1,0-1-1,0 1 0,0 1 1,0-1-1,0 0 0,1 1 1,0 0-1,0 0 1,0 0-1,0 0 0,1 0 1,-1 1-1,1-1 1,0 1-1,0-1 0,1 1 1,0 0-1,-2 6 0,3-9-21,0 1-1,0-1 1,0 1-1,0-1 0,1 0 1,-1 1-1,1-1 0,-1 1 1,1-1-1,0 0 1,0 1-1,0-1 0,0 0 1,0 0-1,1 0 1,-1 0-1,1 0 0,-1 0 1,1 0-1,0 0 0,-1-1 1,1 1-1,0-1 1,0 1-1,0-1 0,0 0 1,4 2-1,7 3 77,0 1 1,1-2-1,20 6 0,-18-6-2,271 75 1063,-45-13-207,-233-65-874,1 2-1,-1-1 1,-1 2-1,1-1 0,13 10 1,-20-13-64,-1 0 0,1 0 0,-1 0 0,1 0 0,-1 0 0,1 1 0,-1-1 0,0 0 0,0 1 0,1 0-1,-1-1 1,0 1 0,-1 0 0,1-1 0,0 1 0,0 0 0,-1 0 0,1 0 0,-1-1 0,1 1 0,-1 0 0,0 0 0,0 0 0,0 0 0,0 0 0,0 0 0,0 0 0,-1 0 0,1-1 0,0 1 0,-1 0 0,0 0 0,1 0 0,-1-1 0,-1 3 0,-3 2 44,1 0 0,-1-1 0,0 1 0,0-1 0,-1-1 1,1 1-1,-1-1 0,-10 6 0,-58 28 307,64-33-329,-29 10 92,-1-1-1,0-3 1,-1-1 0,0-2-1,0-1 1,-1-3 0,-79-1-1,106-3-121,-1 0-1,1-2 1,0 1 0,0-2-1,-1 0 1,2-1-1,-1 0 1,-17-9 0,30 13-54,1 0 0,-1-1 1,1 1-1,0-1 1,-1 1-1,1-1 0,0 0 1,0 1-1,-1-1 0,1 0 1,0 0-1,0 0 1,0 0-1,0 0 0,0 0 1,0 0-1,0-1 1,0 1-1,1 0 0,-1 0 1,0-1-1,1 1 1,-1 0-1,1-1 0,0 1 1,-1-1-1,1 1 1,0 0-1,0-1 0,0 1 1,0-1-1,0 1 1,0-1-1,0 1 0,0-1 1,0 1-1,1 0 1,-1-1-1,1 1 0,-1 0 1,1-1-1,0 1 1,1-3-1,1 1-151,0-1 0,0 0 0,0 1 0,0 0 0,1 0 1,0 0-1,0 0 0,-1 1 0,2-1 0,-1 1 0,0 0 0,7-2 0,39-8-1625,13 6 0</inkml:trace>
</inkml:ink>
</file>

<file path=ppt/ink/ink3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2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496 0 4480,'-18'6'647,"0"0"1,0-1 0,0-2-1,-31 4 1,22-4 29,1 1 0,-27 8 0,4 4-407,1 1 0,-79 42 1,124-58-262,0 0-1,0 1 1,0-1 0,1 1 0,-1 0 0,0 0 0,1 0-1,-1 1 1,1-1 0,0 0 0,-1 1 0,1 0 0,1-1-1,-1 1 1,0 0 0,1 0 0,-1 0 0,-1 5 0,3-6 6,0 1 1,0-1 0,0 0-1,1 0 1,-1 1-1,1-1 1,-1 0 0,1 0-1,0 0 1,0 0-1,0 0 1,0 1 0,0-2-1,0 1 1,0 0 0,1 0-1,-1 0 1,1-1-1,-1 1 1,3 1 0,6 5 42,1 0 0,-1-1 0,1 0 0,1-1 0,0 0 0,-1-1 0,19 6 0,34 5 20,2-2 0,82 6 1,49 9 91,-166-22-125,6 0 140,57 20-1,-84-23-113,0 0 1,0 1 0,0 0-1,-1 0 1,0 1 0,0 1-1,0-1 1,0 1 0,14 17 0,-21-22-48,-1 0 1,1 0-1,0 0 1,-1 0-1,1 0 1,-1 1-1,0-1 1,0 1-1,0-1 1,0 1 0,0 0-1,0-1 1,-1 1-1,1 0 1,-1-1-1,0 6 1,0-6-3,-1 0-1,0 0 1,1 0 0,-1 0 0,0 0 0,0 0 0,0 0-1,0 0 1,0-1 0,0 1 0,-1 0 0,1-1-1,-1 1 1,1-1 0,-1 1 0,-3 1 0,-7 4 54,0 0 1,0-1 0,-1-1 0,0 0-1,-19 4 1,6-1-45,-30 11 78,-98 20 1,135-35-77,-1-2 1,0 0 0,0-1-1,1-1 1,-1-1 0,0-1-1,0 0 1,-37-11 0,51 11-61,0-1 1,0 1 0,0-1-1,0 0 1,1-1 0,-1 1-1,1-1 1,0 0-1,0-1 1,0 1 0,1-1-1,-1 0 1,1 0-1,1 0 1,-1-1 0,1 1-1,-1-1 1,2 0-1,-1 0 1,-2-7 0,5 12-46,0-1 1,0 0 0,1 1 0,-1-1 0,0 1 0,1-1 0,-1 1 0,1-1 0,-1 1 0,1-1 0,0 1 0,0 0 0,-1-1 0,1 1-1,0 0 1,0 0 0,0-1 0,1 1 0,-1 0 0,0 0 0,0 0 0,1 0 0,-1 1 0,2-2 0,40-18-1842,-34 17 1565,46-17-1509,8 3 43</inkml:trace>
</inkml:ink>
</file>

<file path=ppt/ink/ink3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2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 5760,'-21'28'2816,"37"27"-4096,-11-43 5760,5 14-4480,-1 10 0,3-5-128,-3-3 0,1 2-1152,5-5 128,9-8-256,7-9 0</inkml:trace>
</inkml:ink>
</file>

<file path=ppt/ink/ink3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6:53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29 10240,'-20'0'5120,"59"-4"-9984,-24 1 11263,6-3-8958,0-2 127,-6 1-1664,-1 7 0</inkml:trace>
</inkml:ink>
</file>

<file path=ppt/ink/ink3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17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3072,'4'75'5877,"21"136"-4885,-18-164-213,0 70-1,-20-179-138,10 44-643,1 0-1,1 0 0,1 0 0,0 0 1,2 0-1,0 0 0,1 0 0,0 0 1,11-28-1,-10 37 0,0 0 1,0 0 0,1 1-1,0 0 1,1 0-1,0 0 1,0 1-1,1-1 1,0 2-1,0-1 1,1 1-1,-1 0 1,1 0-1,1 1 1,-1 0-1,1 1 1,0 0 0,0 0-1,14-3 1,-11 3 53,0 1 0,0 1 0,0 0 0,0 1 0,0 0 0,0 1 0,0 0 0,1 1 0,-1 0 0,0 1 1,0 1-1,0 0 0,-1 0 0,1 1 0,-1 0 0,0 1 0,0 1 0,0 0 0,-1 0 0,1 1 0,-2 0 1,18 17-1,-20-17 0,0 1 0,0 1 0,-1-1 0,0 1 1,-1 0-1,0 0 0,0 0 0,-1 1 0,0 0 0,-1 0 1,0 0-1,-1 0 0,0 1 0,1 13 0,-2-9 1,0 1 0,-1-1-1,-1 0 1,0 1-1,-1-1 1,-1 0-1,-1 0 1,0 0 0,-7 18-1,10-29-122,-1 1 1,0-1-1,1 1 0,-2-1 0,1 0 0,0 0 0,-1 0 0,0 0 1,0 0-1,0-1 0,0 1 0,-1-1 0,1 0 0,-1 0 0,0 0 1,0 0-1,0-1 0,-4 3 0,7-5 33,1 0-1,0 0 1,0 1 0,0-1 0,-1 0-1,1 0 1,0 0 0,0 0 0,-1 0-1,1 0 1,0 0 0,0 0-1,-1 0 1,1 0 0,0 1 0,0-1-1,-1 0 1,1 0 0,0 0 0,0-1-1,-1 1 1,1 0 0,0 0 0,0 0-1,-1 0 1,1 0 0,0 0 0,0 0-1,-1 0 1,1 0 0,0-1-1,0 1 1,0 0 0,-1 0 0,1 0-1,0 0 1,0-1 0,0 1 0,0 0-1,-1 0 1,1 0 0,0-1 0,0 1-1,0 0 1,0 0 0,0-1 0,0 1-1,0 0 1,0 0 0,0-1-1,0 1 1,0 0 0,0 0 0,0-1-1,0 1 1,0 0 0,0 0 0,0-1-1,0 1 1,0 0 0,0 0 0,0-1-1,0 1 1,0 0 0,0 0-1,1-1 1,-1 1 0,0 0 0,13-8-1753</inkml:trace>
</inkml:ink>
</file>

<file path=ppt/ink/ink3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17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1 372 2816,'11'-3'694,"-1"2"0,1 0 0,0 0 0,0 1 0,0 0 0,18 3 0,7 0-27,-20-4-490,0-1 0,0 0 0,0-1 0,-1 0 0,1-2 0,-1 0 0,20-9 0,98-57 641,-121 64-620,5-3-44,-1-1 1,0-1-1,0 0 1,27-29-1,-39 36-103,0-1-1,0 1 1,0-1 0,0 1 0,-1-1-1,0 0 1,0 0 0,2-9-1,-4 12-12,-1 0-1,1 0 0,-1-1 0,0 1 0,1 0 1,-1 0-1,-1-1 0,1 1 0,0 0 1,-1 0-1,0-1 0,0 1 0,0 0 1,0 0-1,0 0 0,-1 0 0,-2-4 1,1 2 13,-1 1 0,0 0 0,0 0 0,0 0 0,0 1-1,0 0 1,-1 0 0,0 0 0,1 0 0,-1 0 0,0 1 0,0 0 0,-1 0 0,1 1 0,0-1 0,-1 1 0,1 0 0,-1 1 0,1-1 0,-1 1 0,-8 1 0,-4-1 54,1 2-1,0 1 1,-1 0 0,1 1-1,-24 9 1,26-8-86,1 1 1,0 1-1,0 0 0,1 1 1,0 0-1,0 1 1,1 1-1,0 0 0,0 1 1,-18 23-1,24-28-15,2 2 0,-1-1 0,1 0 0,0 1 0,0 0-1,1 0 1,0 0 0,1 0 0,-1 0 0,2 1 0,-1-1 0,1 0 0,0 1 0,1 0-1,0-1 1,1 1 0,-1-1 0,2 1 0,-1-1 0,1 1 0,5 12 0,-3-10-30,0-1 1,1 0 0,0 0 0,0 0-1,1-1 1,1 0 0,0 0 0,0 0 0,0-1-1,1 0 1,0-1 0,1 1 0,0-1 0,0-1-1,1 0 1,-1 0 0,1-1 0,0-1 0,1 1-1,-1-1 1,20 4 0,-7-4-95,0-1 1,0-1 0,0-1-1,0-1 1,0-1-1,0-1 1,0 0-1,-1-2 1,38-12-1,-9 1-1565,0 2-128</inkml:trace>
</inkml:ink>
</file>

<file path=ppt/ink/ink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1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1 4480,'-25'16'2176,"-21"50"-1536,32-47 2304,-10 13-2944,-4 23 128,-6 4-512,-7 7 0,-16 5-768,-5 0 128</inkml:trace>
</inkml:ink>
</file>

<file path=ppt/ink/ink3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18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206 827 3456,'17'-5'754,"-1"-1"1,0-1-1,0 0 0,-1-2 1,0 1-1,22-18 0,0-3-55,40-41-1,-59 52-628,-1-1 0,0-1 0,-2-1 0,0 0 0,-1-1 0,-1 0-1,-2-1 1,0-1 0,-1 0 0,-2 0 0,0-1 0,-1 0 0,-2 0 0,-1-1 0,0 1 0,-2-1 0,-3-51 0,1 68-13,-1 1-1,-1-1 1,0 0 0,0 1 0,0-1 0,-1 1 0,0 0 0,-1 0 0,0 0 0,0 0-1,-1 0 1,0 1 0,0 0 0,0 0 0,-1 0 0,0 1 0,-1 0 0,1 0 0,-1 1-1,0-1 1,-1 2 0,1-1 0,-1 1 0,0 0 0,0 0 0,0 1 0,-1 0-1,1 1 1,-1 0 0,0 0 0,1 1 0,-1 0 0,0 0 0,0 1 0,-13 2 0,4 0 35,0 1 0,0 0 1,0 2-1,0 0 1,1 1-1,0 1 0,0 0 1,1 1-1,0 1 0,0 1 1,1 0-1,0 1 1,1 1-1,1 0 0,-1 1 1,2 0-1,0 1 1,0 0-1,-15 26 0,15-19-38,1-1 0,1 2 0,1-1 0,0 1 0,2 1-1,0-1 1,2 1 0,1 0 0,0 1 0,2-1 0,0 1-1,2-1 1,1 1 0,0-1 0,7 28 0,-2-23 42,2 0 0,1-1 1,1 0-1,1 0 0,1-1 1,2-1-1,0 0 0,2 0 1,1-2-1,36 40 0,-41-50-191,1-1 0,0 0 0,1-1 0,0 0 0,1-1 0,0-1 0,1 0 0,0-1 0,0-1 0,1-1 0,0 0 0,0-1 0,0 0-1,0-2 1,1 0 0,0-1 0,0-1 0,32-2 0,-43 1-256,-1-1 1,1 0-1,-1-1 0,0 0 0,0 0 0,0 0 1,0 0-1,0-1 0,0 0 0,0 0 0,-1-1 1,0 0-1,0 0 0,0 0 0,0 0 0,0-1 1,5-7-1,17-36-1953</inkml:trace>
</inkml:ink>
</file>

<file path=ppt/ink/ink3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19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0 433 2688,'1'-6'230,"0"1"0,1 0 0,-1-1 0,1 1 0,0 0 0,0 0 0,0 0 0,1 0 0,0 0-1,0 1 1,0-1 0,1 1 0,-1 0 0,1 0 0,7-6 0,11-9 826,38-26 0,-53 40-1087,15-10 132,208-136 905,-192 130-720,0 1 1,2 2-1,0 2 0,56-15 0,-87 29-233,-1 0-1,1 0 0,0 1 0,0 0 0,0 0 0,0 1 1,0 1-1,0-1 0,0 1 0,-1 1 0,1 0 1,0 0-1,-1 1 0,1-1 0,-1 2 0,0 0 0,0 0 1,9 5-1,-12-4-5,1 0 0,-1 0-1,0 1 1,0 0 0,0 0 0,-1 0 0,0 0 0,0 0 0,0 1-1,-1 0 1,0 0 0,-1 0 0,1 0 0,-1 0 0,-1 0 0,1 1-1,-1-1 1,-1 0 0,1 1 0,-1-1 0,0 1 0,-2 8 0,-1 10 46,-2 1 0,0-1 0,-2 0 0,-1 0 0,-1-1 0,-1 0 0,-1-1 0,-2 0 0,0 0 0,-17 21 1,27-41-75,0 0 0,-1-1 0,1 0 0,-1 0 0,1 0 0,-1 0 0,0 0 0,0-1 1,-1 1-1,1-1 0,0 0 0,-1 0 0,1-1 0,-1 0 0,0 1 0,1-1 0,-10 0 1,12-1-20,-1 0 0,1 0 1,0-1-1,0 1 1,-1-1-1,1 1 1,0-1-1,0 0 1,0 0-1,0 0 1,0 0-1,0 0 1,0 0-1,0-1 1,1 1-1,-1-1 1,0 1-1,1-1 1,-1 1-1,1-1 1,-1 0-1,1 0 1,0 0-1,0 0 1,0 0-1,0 0 0,0 0 1,0 0-1,1 0 1,-1 0-1,1-1 1,-1 1-1,1 0 1,0 0-1,0-1 1,0 1-1,0 0 1,1-3-1,-1-1-18,1 0 0,0 0 0,0 0 0,0 1 0,1-1 0,0 0-1,0 0 1,0 1 0,1 0 0,0-1 0,0 1 0,0 0 0,1 0 0,0 1-1,0-1 1,0 1 0,0 0 0,1 0 0,-1 0 0,1 0 0,0 1 0,0 0 0,0 0-1,1 0 1,6-2 0,5-2-24,0 1-1,0 1 1,1 0-1,0 1 1,0 1 0,35-2-1,147 8-196,-119 1 252,138-12 0,-182 5 56,-7 0 22,1 0 0,48-13 1,-73 14-72,-1 1 0,1-1 0,-1 0 1,0 0-1,1 0 0,-1-1 0,0 0 1,0 0-1,-1 0 0,1-1 0,-1 1 1,1-1-1,-1 0 0,-1 0 0,1-1 1,0 1-1,-1-1 0,0 0 0,0 0 1,3-7-1,-5 8-3,-1 1 1,1-1-1,-1 1 1,0-1-1,0 1 0,0-1 1,0 1-1,-1-1 1,0 1-1,1 0 0,-1-1 1,0 1-1,-1 0 1,1-1-1,0 1 1,-1 0-1,0 0 0,0 0 1,0 0-1,0 1 1,0-1-1,-1 0 0,1 1 1,-1-1-1,1 1 1,-1 0-1,0 0 1,-4-2-1,-3-3 17,-1 1 1,0 0-1,0 1 1,0 0 0,-1 0-1,-18-4 1,20 7-14,-1 1 1,1 0-1,0 0 1,-1 1 0,0 0-1,1 1 1,-1 0 0,1 0-1,0 1 1,0 1 0,-1 0-1,-9 4 1,15-4-6,-1-1 0,0 1 1,1 0-1,-1 1 0,1-1 1,0 1-1,0 0 0,0 1 1,1-1-1,0 1 0,0 0 1,0 0-1,0 0 0,1 0 0,-1 1 1,2-1-1,-1 1 0,0 0 1,1 0-1,0 0 0,-1 6 1,1-2 4,0-1 0,1 0 1,0 1-1,1-1 0,0 1 1,0-1-1,1 0 0,0 1 1,0-1-1,1 0 0,1 1 1,-1-1-1,2 0 0,-1-1 1,1 1-1,0-1 0,1 1 1,0-1-1,0-1 0,1 1 1,0-1-1,12 12 0,-7-8-55,0 1-1,1-1 1,1-1 0,0 0-1,0-1 1,1-1 0,0 0-1,0 0 1,1-2-1,0 0 1,0 0 0,0-2-1,1 1 1,0-2 0,0 0-1,0-1 1,21-1 0,87 0-2782,-78-1 768</inkml:trace>
</inkml:ink>
</file>

<file path=ppt/ink/ink3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0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109 385 3200,'19'-14'4608,"7"45"-2923,-12-23-1549,0 0 0,0-2 0,1 1 0,0-2 0,0 0 0,0-1-1,1 0 1,-1-1 0,1-1 0,0 0 0,0-1 0,0-1 0,0-1 0,-1 0 0,18-4 0,-3 1 51,-1-2-1,-1-2 1,1 0 0,-1-2 0,-1-1 0,1-1-1,30-19 1,-51 26-136,0 1 0,0-1 0,0 0 0,-1-1 0,0 1 0,0-1-1,0-1 1,0 1 0,-1-1 0,0 0 0,-1 0 0,0 0 0,0-1 0,0 0 0,4-13-1,-7 15-18,0-1 0,0 0 0,-1 0 0,0 0 0,0 0-1,0 1 1,-1-1 0,0 0 0,0 0 0,-1 1-1,0-1 1,0 1 0,-1-1 0,1 1 0,-1 0 0,-1 0-1,1 0 1,-1 0 0,-6-7 0,2 4-15,-1-1-1,0 1 1,-1 0-1,0 1 1,0 0 0,-1 1-1,0 0 1,0 1 0,-1 0-1,0 1 1,0 0 0,0 0-1,0 2 1,-1-1 0,1 2-1,-1-1 1,0 2 0,-16-1-1,6 2-47,-1 1-1,1 1 0,-1 0 1,1 2-1,0 1 0,0 1 1,0 1-1,1 1 1,-24 12-1,40-18-6,0 1 1,1 0-1,0 0 1,-1 1-1,1 0 1,1-1-1,-1 2 1,1-1-1,-1 1 1,1-1-1,0 1 1,1 0-1,-1 0 1,1 1-1,0-1 1,1 1-1,-1 0 1,1 0-1,0-1 1,0 1-1,1 1 1,0-1-1,0 0 0,0 0 1,1 0-1,0 1 1,0-1-1,1 7 1,-1-8-27,1 0 0,-1 0 0,1 0 0,0-1 0,0 1 0,1 0 1,-1 0-1,1-1 0,0 1 0,0-1 0,1 0 0,-1 0 0,1 0 0,0 0 0,7 7 0,-4-5-48,0-1-1,1-1 1,-1 1-1,1-1 1,0 0 0,0-1-1,1 1 1,14 3-1,8 0-312,0-1-1,0-2 1,1-1-1,30-1 1,-51-2 278,67 3-796,-25 0-431,74-5 0,-118 0 1114,-9-1 240,-19-5 549,13 6-151,0 1 0,-1-1 0,1 1 0,-1 1 0,-10-1 0,17 1-304,0 1-1,0-1 0,0 0 0,1 0 0,-1 0 0,0 1 0,0-1 0,1 0 0,-1 1 0,0-1 0,0 1 0,1-1 1,-1 1-1,1-1 0,-1 1 0,0-1 0,1 1 0,-1-1 0,1 1 0,-1 0 0,1 0 0,0-1 0,-1 1 0,1 0 1,0-1-1,-1 1 0,1 0 0,0 0 0,0 1 0,6 28 671,-1-20-670,0 0 0,0-1 0,1 0 0,7 8 0,33 34 172,-24-27-91,33 45-1,-19-17-15,84 132 461,-104-153-462,0-1 0,-2 2 0,-2 0 0,12 48 0,-18-54 20,-1 0 0,-2 1 0,0 0 0,-2 0 0,-1 0-1,-2 0 1,-7 43 0,7-58-87,0 0 1,-1-1-1,0 0 0,-1 0 0,0 0 1,-1 0-1,-1 0 0,1-1 0,-2 0 1,1 0-1,-1-1 0,-1 0 0,0 0 0,0 0 1,0-1-1,-1-1 0,0 1 0,-1-2 1,-18 11-1,7-8 66,1-2-1,-1-1 1,0 0 0,-1-2 0,1 0-1,-1-1 1,0-2 0,1 0 0,-1-1 0,-26-4-1,4-2 123,0-1-1,1-3 1,-84-30-1,92 26-184,1-2-1,0-2 1,1-1-1,1-1 1,1-2-1,0-1 1,2-1-1,-45-49 1,69 68-115,0-1 0,1 0 0,0 0 0,0 0 0,0 0 1,1-1-1,0 1 0,0-1 0,1 0 0,-1 0 0,2 0 0,-1 0 1,1 0-1,-1-13 0,3 11-100,0 0 0,0 1 0,1-1 0,0 0 0,1 1 0,-1-1 0,2 1 0,-1 0 1,1 0-1,0 0 0,9-11 0,-2 4-365,1 1 0,1 0 0,0 1 1,1 0-1,0 1 0,1 0 0,22-13 0,11-2-1310,58-25-1,-6 15-252</inkml:trace>
</inkml:ink>
</file>

<file path=ppt/ink/ink3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1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3 244 2176,'-1'-4'218,"0"1"0,1-1 0,-1 0 1,1 0-1,0 0 0,0 0 0,1 0 0,-1 1 1,1-1-1,0 0 0,0 0 0,0 1 0,0-1 1,1 0-1,-1 1 0,1-1 0,0 1 0,0 0 0,0 0 1,1 0-1,-1 0 0,1 0 0,5-5 0,11-11-48,0 1-1,27-20 0,-38 32-47,63-42 818,-64 44-806,0 1 0,0-1 1,1 1-1,-1 1 0,1 0 1,-1 0-1,1 0 0,0 1 1,8-1-1,-14 3-87,1-1 0,0 1 1,0-1-1,0 1 0,-1 0 0,1 0 0,0 0 0,-1 1 1,1-1-1,-1 1 0,1-1 0,-1 1 0,0 0 1,1 0-1,-1 0 0,0 0 0,0 0 0,-1 0 1,1 1-1,0-1 0,-1 1 0,0-1 0,1 1 0,-1 0 1,0-1-1,1 4 0,3 9 171,0 1 1,-1 0-1,2 20 0,-5-27-146,2 16 257,0 45 1,-4-56-248,0-1 0,2 0-1,-1 1 1,2-1-1,0 0 1,0 0 0,1 0-1,1 0 1,0 0-1,7 13 1,-9-23-69,0-1 1,0 0-1,0 0 0,0 0 0,1 0 1,-1 0-1,0 0 0,1 0 1,0-1-1,-1 1 0,1-1 0,0 0 1,0 0-1,0 0 0,0 0 1,-1-1-1,1 1 0,1-1 1,-1 1-1,0-1 0,0 0 0,0 0 1,0 0-1,0-1 0,0 1 1,3-2-1,4 0 21,0 0 0,1-1 0,-1 0 0,0-1 0,0 0 0,12-8 0,-8 2-4,0 0-1,-1-1 1,0-1 0,0 0-1,-2 0 1,1-1 0,-2-1-1,0 0 1,0-1 0,-2 0-1,0 0 1,0 0-1,-1-1 1,-1-1 0,-1 1-1,-1-1 1,4-19 0,-13-1-53,-2 32-41,0 23 1,4-1 37,1 0 0,0 0 0,2 1 0,-1-1-1,2 0 1,0 0 0,2 1 0,7 32 0,-6-40 22,-1 1-1,2 0 1,0-1 0,0 0 0,0 0-1,2 0 1,-1-1 0,1 1 0,0-2 0,1 1-1,0-1 1,0 0 0,1-1 0,17 12 0,-17-14-38,-5-1-189,0-1-1,1 0 1,-1 0-1,1 0 0,0-1 1,0 1-1,0-1 1,0 0-1,0-1 1,0 1-1,1-1 1,-1 0-1,0 0 1,1-1-1,-1 0 1,1 0-1,-1 0 1,1 0-1,4-2 1,10-5-1561</inkml:trace>
</inkml:ink>
</file>

<file path=ppt/ink/ink3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1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13 312 3584,'34'0'1970,"0"-2"-1,54-9 1,-74 7-1869,-1 0 0,1-1 0,-1-1 0,0 0 0,-1 0 0,1-2 0,-1 1 0,-1-2 0,1 1 0,-2-2 0,1 1 0,-1-1 0,-1-1 0,15-19 0,-22 27-69,0 0 1,-1-1 0,1 1 0,-1 0 0,1 0 0,-1-1-1,0 1 1,0-1 0,-1 1 0,1-1 0,-1 1-1,1-1 1,-1 0 0,0 1 0,-1-1 0,1 1 0,-1-1-1,1 0 1,-1 1 0,0-1 0,0 1 0,-1 0-1,1-1 1,-1 1 0,1 0 0,-1 0 0,0 0-1,0 0 1,-1 0 0,1 0 0,0 1 0,-1-1 0,0 1-1,0 0 1,1 0 0,-7-4 0,0 0 41,-1 0 0,1 1-1,-1 0 1,0 1 0,-1 0 0,1 1 0,0 0 0,-1 0 0,0 1-1,-21-1 1,23 2-28,0 2 0,0 0-1,-1 0 1,1 0 0,0 1-1,0 1 1,0-1 0,1 1-1,-1 1 1,1 0 0,0 0-1,0 1 1,0 0 0,0 0-1,-10 10 1,13-10-36,0 0 0,1 1 0,-1-1 0,1 1 0,0 1-1,1-1 1,0 0 0,0 1 0,0-1 0,1 1 0,0 0 0,0 0 0,0 0 0,1 0 0,0 0-1,1 0 1,0 1 0,0-1 0,0 0 0,3 12 0,-2-10-14,1-1 0,1 1 0,-1 0 0,2-1 0,-1 0 0,1 1 0,0-1 0,0-1 0,1 1 0,1-1 0,-1 0 0,10 10 0,-5-7 20,1-1 1,0-1 0,0 0 0,1 0-1,-1-1 1,2-1 0,20 9 0,-11-8-448,0 0 1,0-1-1,1-2 0,0 0 1,0-1-1,0-2 1,0 0-1,0-1 1,36-6-1,-23-2-1254</inkml:trace>
</inkml:ink>
</file>

<file path=ppt/ink/ink3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2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0 213 3840,'14'18'2095,"-1"1"0,17 37 0,-22-38-1870,0 1 0,-2 0 1,-1 1-1,0 0 1,4 36-1,-6-37-14,1 4 410,-6-23-292,-5-13-61,-3-5-170,2-1-1,0 0 1,1 0-1,1-1 1,0 1-1,2-2 0,-4-31 1,8 41-135,0 1 0,1-1 0,0 1 0,1 0 0,0 0-1,0-1 1,1 1 0,0 0 0,1 1 0,0-1 0,1 1 0,0 0 0,0 0 0,1 0 0,0 1 0,14-15 0,-9 10 26,1 2 1,1 0 0,-1 0 0,2 1-1,-1 1 1,1 0 0,1 0 0,28-10-1,-30 14 51,-1 2 0,1 0-1,0 0 1,0 1 0,1 1 0,-1 0-1,0 1 1,0 0 0,1 1-1,-1 1 1,19 4 0,-14-1 61,-1 0 1,1 1-1,-1 1 1,0 0-1,-1 2 1,1 0-1,-2 1 1,1 0-1,-2 1 1,20 18-1,-26-21-45,0 0 0,-1 0 0,0 1-1,0 0 1,-1 0 0,-1 1 0,1 0-1,-1 0 1,-1 0 0,0 0 0,0 1-1,-1-1 1,-1 1 0,0 0 0,0 0-1,-1 0 1,0 0 0,-1 14 0,-1-8 101,-1 1 1,-1 0 0,-7 26 0,-10-2-913,-13-6-3985,27-36 2820,2-7 0</inkml:trace>
</inkml:ink>
</file>

<file path=ppt/ink/ink3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2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3712,'4'6'1557,"1"2"-1111,-1 0 0,0 0 0,0 0 0,0 0 0,-1 1 0,0-1 1,-1 1-1,0 0 0,0 0 0,0 10 0,68 533 2306,-66-518-2517,1 0-1,1 0 1,2 0 0,19 47 0,-24-72-231,1-1 0,1 1-1,0-1 1,0-1 0,0 1-1,1-1 1,0 0 0,1 0-1,9 8 1,-11-11-76,1 0-1,0-1 1,0 0 0,0 0 0,0 0 0,0-1-1,1 0 1,-1 0 0,1 0 0,-1-1-1,1 0 1,-1-1 0,1 1 0,10-2 0,-7 0-301,0 0 1,-1-1 0,1-1-1,-1 1 1,0-2-1,1 1 1,-2-1 0,1-1-1,0 1 1,13-11 0,9-11-1420</inkml:trace>
</inkml:ink>
</file>

<file path=ppt/ink/ink3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3.1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3712,'30'-21'1792,"70"12"-1664,-69 9 2944,24-4-2944,3-9 128,13 1-128,14-1 128,6 2-384,-12 1 128,-9 3-384,-13 3 0,-17 4-768,-15 11 128</inkml:trace>
</inkml:ink>
</file>

<file path=ppt/ink/ink3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3.4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0 318 3840,'136'2'3157,"-129"-2"-2859,0 0 1,1-1-1,-1 0 0,0-1 0,0 1 1,0-1-1,0-1 0,0 1 0,0-1 1,11-7-1,7-2-59,1 1-12,-1-1 1,0-1-1,37-27 0,-55 35-179,0-1 1,0 0-1,-1 0 0,0-1 1,0 0-1,8-13 0,-12 16-3,0 0 0,0 0 0,0 0 0,-1 0-1,1 0 1,-1-1 0,0 1 0,0 0 0,-1 0 0,1-1 0,-1 1-1,0-1 1,0 1 0,-2-8 0,1 9-13,1-1 1,-1 0-1,0 1 0,-1-1 0,1 1 1,-1-1-1,0 1 0,1 0 1,-1-1-1,-1 1 0,1 0 1,0 0-1,-1 1 0,0-1 0,1 0 1,-1 1-1,0 0 0,-5-3 1,2 2 11,0 0 1,0 1 0,0 0-1,0 0 1,-1 0 0,1 1-1,0 0 1,-1 0-1,1 1 1,-8 0 0,-2 0 29,0 2 0,0 0 0,0 1 0,1 1 0,-1 0 0,1 1 0,0 1 0,-15 7 0,16-5-17,1 1 1,0 0-1,0 0 1,1 2-1,0 0 1,-13 15-1,19-20-34,2-1 0,-1 1 0,1 0 0,0 1-1,0-1 1,0 1 0,1 0 0,0 0 0,0 0 0,1 0-1,0 0 1,1 0 0,-1 1 0,1-1 0,0 12 0,3-7-16,0 0 0,0-1 1,1 1-1,1-1 1,0 0-1,1 0 1,0 0-1,0-1 1,1 0-1,1 0 1,0 0-1,0-1 1,1 0-1,0 0 1,0-1-1,1 0 1,0 0-1,0-1 1,1 0-1,18 9 0,-1-2-343,0-1-1,1-2 0,1 0 0,-1-2 0,2-1 0,-1-2 0,31 4 0,23-8-1455,-5-10-21</inkml:trace>
</inkml:ink>
</file>

<file path=ppt/ink/ink3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4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5 490 3328,'-2'-8'391,"1"0"1,0 0-1,0 0 0,1-1 0,0 1 1,1 0-1,0 0 0,0 0 1,1-1-1,-1 1 0,2 1 1,-1-1-1,5-9 0,8-16-84,27-47-1,-41 80-317,12-23 131,1 0 0,2 1 0,0 1 1,1 1-1,1 0 0,1 1 0,1 1 1,0 1-1,2 1 0,25-15 0,-37 26-81,0 1 0,1 0 0,-1 1 0,1 0 0,0 1 0,0 0 0,0 1 0,0 0 0,0 1 0,1 0 0,-1 1 0,20 3 0,-22-2-23,-1 0-1,1 1 0,0-1 1,-1 2-1,0-1 0,0 1 1,0 0-1,0 1 0,-1 0 1,1 0-1,-1 1 1,0 0-1,-1 0 0,0 0 1,0 1-1,7 10 0,0 5 19,-2 0 1,0 0-1,-2 1 0,0 0 0,-2 0 0,9 48 0,-8-16 150,-3 0-1,-1 57 1,-4-113-106,-4-23 266,2-1-1,2-47 1,3 55-405,0 0 0,0 1 1,2-1-1,0 1 0,1 0 0,8-16 0,-9 23 26,0 1-1,1-1 1,0 1-1,1 1 0,-1-1 1,1 1-1,1 0 0,0 0 1,0 1-1,0 0 0,16-8 1,-9 6 4,0 1 1,0 1-1,0 0 1,1 1-1,0 1 0,0 0 1,0 1-1,1 1 1,-1 0-1,1 2 1,19 0-1,-24 2 32,-1-1-1,1 2 0,0-1 0,-1 2 0,0-1 1,0 2-1,0-1 0,0 2 0,-1-1 0,0 1 1,0 1-1,0 0 0,-1 0 0,0 1 1,0 0-1,11 14 0,-17-17 38,0 0 1,1 0-1,-1 0 1,-1 1-1,1-1 1,-1 1-1,0 0 0,-1 0 1,1-1-1,-1 1 1,0 0-1,0 0 0,-1 10 1,0-6 51,-1 1 0,0-1 0,0 0 0,-1 1 0,-1-1 0,0 0 1,-4 11-1,5-18-77,1 0-1,-1-1 1,0 1 0,1-1 0,-1 1 0,0-1 0,-1 1 0,1-1 0,0 0 0,-1 0 0,1 0 0,-1-1 0,0 1 0,1 0 0,-1-1 0,0 0 0,0 0-1,0 0 1,0 0 0,0 0 0,0 0 0,0-1 0,0 1 0,0-1 0,-1 0 0,1 0 0,0 0 0,0-1 0,0 1 0,0-1 0,0 1 0,0-1 0,0 0 0,0 0-1,0-1 1,0 1 0,0-1 0,1 1 0,-1-1 0,0 0 0,1 0 0,0 0 0,-1 0 0,1 0 0,0-1 0,0 1 0,0-1 0,0 1 0,1-1 0,-1 0-1,1 1 1,0-1 0,-1 0 0,1 0 0,0 0 0,1 0 0,-1 0 0,1-1 0,-1 1 0,1-4 0,1 0-32,0 0 0,0 1 0,0-1 0,1 0 0,0 1 0,1 0 0,0-1 0,-1 1 0,2 0 0,-1 0 0,1 1 0,0-1 0,0 1 0,6-6 0,-1 3-9,0 0 0,1 0 1,-1 1-1,2 0 0,-1 1 0,1 0 0,15-5 0,2 1-22,0 1-1,0 2 1,0 1-1,1 1 1,55-2-1,-61 5 28,-1 1-1,1 2 1,-1 0-1,1 1 1,-1 2-1,0 0 1,0 1 0,0 2-1,31 12 1,-28-6 42,-11-7 53,-1 1 0,1 0 0,-1 1 0,24 20 0,-33-24-52,0 0 1,-1 1-1,1-1 0,-1 1 1,0 0-1,0-1 1,-1 2-1,1-1 0,-1 0 1,0 0-1,-1 1 1,1-1-1,-1 1 1,0-1-1,0 1 0,-1 0 1,0 8-1,-1-2 29,-1 0 1,0 0-1,-1 0 0,0 0 0,-1 0 0,-8 16 0,-10 36-51,15-37-975,3-15-3977,-4-12 3269</inkml:trace>
</inkml:ink>
</file>

<file path=ppt/ink/ink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2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91 378 2048,'-12'3'1353,"5"1"959,9 9-930,0 1-1544,2 7 374,1 1-1,0-1 1,2 0 0,1-1-1,0 0 1,1 0 0,1 0-1,24 33 1,-28-45-158,1 0 1,0 0 0,0 0-1,1-1 1,-1-1-1,2 1 1,-1-1-1,1 0 1,-1-1-1,2 0 1,-1-1 0,0 0-1,1 0 1,0-1-1,0 0 1,0-1-1,0 0 1,0 0 0,0-1-1,19 0 1,-13-3-32,1 0 0,0-1 0,-1-1 0,0-1 0,0 0 0,0-1-1,0 0 1,-1-1 0,0-1 0,0-1 0,-1 0 0,0-1 0,-1 0 0,0-1 0,-1 0 0,0-1 0,-1-1 0,0 0 0,-1 0 0,14-25 0,-14 22 19,-1 0 0,-1 0 0,-1-1 0,0-1 0,-1 1 0,-1-1 0,-1 0 0,0 0 0,-1-1 0,-1 1 0,-1 0 0,-1-1 0,0 0 0,-1 1 0,-1 0 0,-1-1 0,-1 1 0,-9-27 0,9 35-14,0 0 1,0 1-1,-1-1 1,-1 1-1,0 0 1,0 1-1,0 0 1,-1 0-1,-1 0 1,1 0-1,-1 1 1,0 1-1,-1-1 1,0 2-1,-17-10 1,11 9-7,1 0 0,-1 2 0,0 0 0,0 0 0,0 1 0,0 1 0,-1 1 0,1 0 0,-1 1 0,-16 2 0,7 1-60,1 1 1,0 0-1,0 2 0,0 1 1,1 1-1,0 1 0,0 1 0,1 1 1,1 1-1,0 0 0,0 2 1,1 1-1,-26 24 0,35-28-178,2-1 0,0 2 0,0-1 0,1 1 0,-10 18-1,16-27 118,1 0 0,0 0 0,0 0 1,0 0-1,0 0 0,0 0 0,1 0 0,-1 0 0,1 1 0,0-1 0,0 0 0,0 0 0,0 0 0,0 0 0,1 0 0,0 0 0,-1 1 0,1-1 0,0 0 0,1-1 0,-1 1 0,0 0 0,1 0 0,0 0 0,-1-1 0,1 1 0,0-1 0,0 0 0,5 5 0,28 17-1309</inkml:trace>
</inkml:ink>
</file>

<file path=ppt/ink/ink3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5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0 218 2432,'7'11'3081,"-6"-11"-3012,-1 1 0,1-1 0,-1 1 0,1-1 1,-1 1-1,1-1 0,-1 1 0,1 0 0,-1-1 1,1 1-1,-1-1 0,0 1 0,1 0 0,-1-1 0,0 1 1,1 0-1,-1 0 0,0-1 0,0 1 0,0 0 0,0 0 1,0 0-1,1 9 76,0-1 1,0 0 0,1 0-1,1 0 1,-1 0 0,1 0-1,1-1 1,-1 1 0,2-1-1,-1 0 1,1 0-1,0 0 1,1-1 0,0 0-1,0 0 1,0 0 0,1-1-1,0 0 1,0 0 0,1 0-1,7 3 1,-1 0-45,-1-2 0,1 1 0,0-2 0,1 0 0,0-1 0,0 0 0,0-1 0,0-1 0,0 0 0,1-2 0,28 1 0,-21-4 11,1-1 0,0-1 0,-1-1 0,0-1 0,0-1 0,-1-1 0,0-1 0,0-1 0,-1 0 0,0-2 0,-1-1 0,0 0 0,-1-2 0,-1 0 0,18-19 0,-30 28-66,-1 0 1,0 0-1,0 0 1,-1-1-1,0 0 1,0 0 0,0 0-1,-1 0 1,0 0-1,0-1 1,-1 0-1,0 1 1,1-14 0,-2 15-27,-1 0 1,-1 0 0,1 0-1,-1 0 1,0 0 0,0 1-1,-1-1 1,0 0 0,0 1 0,0-1-1,0 1 1,-1 0 0,0 0-1,0 0 1,-1 0 0,1 0 0,-1 1-1,-8-8 1,2 4 11,-1 0 1,0 0-1,0 1 1,0 0-1,-1 1 1,0 1-1,0 0 1,-1 0-1,-16-3 1,-6 0 15,0 2 0,-43-2 0,45 7-61,0 1 0,-1 2-1,1 1 1,0 2 0,0 1-1,1 1 1,-48 18 0,73-22-34,0 0 1,0 1-1,1 0 1,-1 0 0,1 0-1,0 0 1,0 1 0,0 0-1,1 1 1,-1-1-1,2 1 1,-7 8 0,9-11-31,1-1 1,-1 1-1,1 0 1,-1 0-1,1-1 1,0 1-1,0 0 1,0 0-1,1 0 1,-1 0-1,1 1 1,-1-1-1,1 0 1,0 0-1,0 0 1,1 0-1,-1 0 1,1 0-1,-1 0 1,1 0-1,0 0 1,0 0-1,0 0 1,1 0-1,-1 0 1,1-1-1,-1 1 1,1 0-1,0-1 1,0 0-1,4 5 1,8 4-402,1-1-1,0-1 1,0 0-1,1-1 1,0 0-1,31 9 1,55 13-1314</inkml:trace>
</inkml:ink>
</file>

<file path=ppt/ink/ink3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5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180 336 3328,'-2'10'6018,"1"-7"-5933,1-1 0,-1 1 0,1 0 0,-1 0 1,1 0-1,0 0 0,0 0 0,0 0 0,1 0 1,-1 0-1,1 0 0,-1 0 0,1 0 0,2 5 1,2 0-38,0 0 0,0 0 1,0 0-1,1-1 0,0 0 1,0 0-1,1-1 0,0 0 0,0 0 1,1 0-1,0-1 0,10 6 1,-8-7 10,1 0 0,0 0 0,0-1 1,0 0-1,0-1 0,0-1 1,1 1-1,-1-2 0,0 0 0,14-1 1,11-3 68,0-1 0,0-2 0,0-1 0,-1-3 0,-1 0 0,1-2 0,-2-2 0,36-20 0,-57 28-60,-1 0 1,1 0 0,-1-1 0,-1-1 0,0 0 0,0 0 0,0-1 0,9-13-1,-16 18-49,1 0-1,-2 0 1,1 0-1,0 0 1,-1 0-1,0 0 1,0-1-1,-1 1 1,0-1-1,1 1 1,-2-1-1,1 0 1,-1 1-1,0-1 1,0 0-1,0 1 1,-1-1-1,0 0 1,0 1-1,-1-1 1,1 1-1,-3-6 1,-1 1 5,-1 1 0,0-1-1,0 1 1,0 0 0,-1 1 0,-1-1 0,0 2 0,0-1-1,0 1 1,-1 0 0,0 1 0,0-1 0,0 2 0,-1 0-1,0 0 1,-12-4 0,-7-1-28,0 0 0,-1 2-1,0 2 1,-52-6 0,46 9-68,-1 1 0,1 2 1,-1 1-1,1 3 0,-1 0 0,1 2 1,1 2-1,-1 2 0,1 0 0,-59 29 1,88-36 4,1-1 0,0 2 0,-1-1 0,1 1 0,1-1 0,-1 1 0,1 0 0,-1 1 0,1-1 0,0 1 0,1 0 0,-1 0 0,1 0 0,0 1 0,0-1 0,1 1 0,-3 8 0,4-9-27,0 0 0,1 0 0,0 1 0,0-1 0,0 0 0,1 0 0,0 0 0,0 0 0,0 0 0,0 0 0,1 0 1,0 0-1,0 0 0,0 0 0,0-1 0,1 1 0,0-1 0,0 0 0,0 0 0,6 5 0,0 2-207,1-1 0,1 0 0,0-1 0,0 0 0,1 0 0,0-2 0,0 1 0,16 5 0,54 12-1363</inkml:trace>
</inkml:ink>
</file>

<file path=ppt/ink/ink3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6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1280,'2'1'241,"-1"-1"1,1 1-1,-1-1 1,1 1-1,-1-1 0,1 1 1,-1 0-1,0 0 1,0 0-1,1 0 0,-1 0 1,0 0-1,0 0 1,0 0-1,0 0 0,0 1 1,0-1-1,1 3 0,6 15 100,-1 0 0,-1 1-1,-1 0 1,-1 0-1,3 28 1,1 5 154,21 157 721,4 304 0,-33-501-1225,0 2-38,0-1-1,1 1 1,1-1-1,0 0 1,1 1-1,7 22 1,-10-36 1,1-1 0,-1 1 0,0 0 0,0 0 0,0 0 0,1 0 0,-1-1 0,0 1 0,1 0 0,-1 0 0,1-1 0,-1 1 0,1 0 0,-1-1 0,1 1 1,-1 0-1,1-1 0,0 1 0,-1-1 0,1 1 0,0-1 0,-1 1 0,1-1 0,0 0 0,0 1 0,-1-1 0,1 0 0,0 0 0,0 1 0,0-1 0,0 0 0,-1 0 0,1 0 0,0 0 1,0 0-1,0 0 0,0 0 0,1-1 0,13-10-1234</inkml:trace>
</inkml:ink>
</file>

<file path=ppt/ink/ink3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6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4 333 4480,'1'3'194,"-1"0"0,1 1 1,0-1-1,0 0 0,0 1 1,0-1-1,1 0 0,-1 0 1,1 0-1,0 0 0,0 0 1,3 4-1,36 36 2139,-22-24-1539,-6-6-679,1-1 1,0-1-1,1 0 0,1-1 1,-1-1-1,2 0 0,-1-1 1,1 0-1,0-2 0,1 0 1,-1-1-1,1-1 0,0 0 0,0-1 1,1-1-1,-1-1 0,21-2 1,-21 1 8,0-1 0,-1-1 0,1 0 0,0-2 0,-1 0 0,0-1 0,0-1 0,0 0 0,-1-1 1,0-1-1,0 0 0,-1-1 0,0-1 0,0-1 0,-1 0 0,-1-1 0,21-21 0,-29 26-93,0 0-1,-1 0 1,0 0 0,0-1-1,0 1 1,-1-1-1,0 0 1,-1 0 0,0 0-1,0 0 1,0-1-1,-1 1 1,-1 0-1,1-1 1,-1 1 0,-1-1-1,1 1 1,-2 0-1,1-1 1,-4-8 0,2 5-19,-1 1 0,-1-1 0,0 1 0,0 1 0,-1-1 0,-1 1 0,0 0 0,0 0 0,-1 1 0,0 0 0,-1 0 0,1 1 0,-14-9 0,2 4-32,-1 0-1,0 2 1,-1 1 0,0 0-1,0 2 1,-1 0 0,0 2-1,0 1 1,-1 0 0,0 2-1,1 0 1,-1 2 0,0 1-1,0 1 1,0 0 0,0 2-1,0 1 1,1 1 0,0 1 0,-24 10-1,38-13-12,1 0 1,0 1-1,-1 0 0,1 1 0,1 0 1,-1 0-1,1 1 0,0-1 0,0 2 1,0-1-1,1 1 0,0 0 0,1 0 0,-1 1 1,1-1-1,-6 15 0,8-15-11,1 0-1,0 1 0,0-1 1,0 0-1,1 1 1,0 0-1,1-1 0,0 1 1,0 0-1,0-1 1,1 1-1,0-1 1,1 1-1,0-1 0,0 1 1,0-1-1,1 0 1,0 0-1,0 0 1,6 7-1,-3-4-147,1 0 0,1-1 0,0 0 0,0 0 0,1 0 0,0-1 0,0-1 0,1 0 0,0 0 0,0-1 0,22 10 0,67 21-1493</inkml:trace>
</inkml:ink>
</file>

<file path=ppt/ink/ink3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6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6144,'0'17'3072,"61"4"-4352,-52-21 4864,-9 4-6400,-9 5 0</inkml:trace>
</inkml:ink>
</file>

<file path=ppt/ink/ink3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7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59 9344,'-15'-8'4608,"51"-18"-11520,-36 26 9216,-6-4-4608,-24-17 0</inkml:trace>
</inkml:ink>
</file>

<file path=ppt/ink/ink3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8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283 470 2048,'0'-1'161,"0"1"-1,0-1 1,-1 0 0,1 0-1,0 1 1,-1-1 0,1 0-1,-1 1 1,1-1 0,-1 0-1,1 1 1,-1-1 0,1 1-1,-1-1 1,1 1 0,-1-1-1,0 1 1,1-1 0,-1 1-1,0 0 1,0-1 0,1 1 0,-1 0-1,0 0 1,0 0 0,1-1-1,-1 1 1,0 0 0,0 0-1,-1 0 1,1 1-61,-1-1 1,0 1-1,0 0 0,0 0 1,0-1-1,1 1 0,-1 0 1,0 1-1,1-1 1,-1 0-1,1 0 0,-2 2 1,-1 1-49,0 0 0,1 0-1,0 1 1,0-1 0,0 1 0,0-1 0,1 1 0,0 0 0,-3 6 0,5-2 26,-1 0 1,1 0-1,0 0 1,1 0-1,0 0 1,0 0-1,1 0 0,0 0 1,1-1-1,0 1 1,0-1-1,1 1 1,0-1-1,0 0 1,1-1-1,0 1 0,1-1 1,-1 0-1,1 0 1,1-1-1,-1 1 1,1-1-1,0-1 0,1 1 1,-1-1-1,1-1 1,0 0-1,0 0 1,0 0-1,1-1 0,-1 0 1,1 0-1,9 0 1,3 0-37,0-2-1,0-1 1,0 0 0,0-2 0,0 0 0,0-2 0,0 0 0,-1-1 0,0-1-1,0-1 1,0-1 0,-1 0 0,0-2 0,19-12 0,-17 8 42,-1 0 1,-1-1-1,0-1 1,-1-1 0,-1 0-1,-1-2 1,0 0-1,-1 0 1,-2-1-1,0-1 1,20-44-1,-28 54-58,-1-1 1,-1 0-1,0-1 0,-1 1 0,0 0 1,-1-1-1,-1 0 0,0 1 0,0-1 0,-1 1 1,-1-1-1,0 1 0,0 0 0,-2 0 0,1 0 1,-2 0-1,1 0 0,-2 1 0,1 0 0,-2 0 1,1 0-1,-1 1 0,-1 0 0,0 0 0,0 1 1,-1 0-1,0 0 0,-1 1 0,0 1 1,0-1-1,-1 2 0,0-1 0,0 1 0,-20-7 1,2 3-28,0 1 0,0 1 0,-1 2 0,0 1 0,0 1 0,-1 2 0,1 1 1,-41 4-1,30 1-44,1 2 0,0 1 0,0 2 0,1 2 0,-64 27 0,91-33 0,0 1 0,1 0-1,0 1 1,1 0 0,0 1-1,0 0 1,0 0 0,1 1 0,0 1-1,-11 15 1,18-22 31,-1 1 1,1-1-1,0 1 0,1 0 1,-1-1-1,1 1 1,-1 0-1,1 0 0,1 0 1,-1 0-1,0 0 0,1 0 1,0 0-1,0 0 0,0 1 1,0-1-1,1 0 1,0 0-1,-1 0 0,1 0 1,1 0-1,-1-1 0,1 1 1,-1 0-1,1 0 1,0-1-1,1 1 0,-1-1 1,0 0-1,1 0 0,0 0 1,0 0-1,0 0 1,0 0-1,0-1 0,5 3 1,4 3-3,0-1 0,1 0 0,-1-1 0,2 0 0,-1-1 0,0-1 0,1 0 0,0 0 0,0-2 0,0 0 0,0 0 0,0-2 0,23 0 0,3-3-24,1-1 0,-1-2 0,61-18 0,18-9 132,-3-6 1,132-64-1,-239 99-37,38-17 110,-46 20-145,1 0 0,0 0-1,0 1 1,0-1 0,0 1 0,0-1 0,0 1 0,0 0 0,0 0-1,0 0 1,0 0 0,0 0 0,0 0 0,0 0 0,0 1 0,0-1 0,0 1-1,3 0 1,-5 1-3,0-1 0,1 1-1,-1-1 1,0 1 0,0-1-1,0 1 1,0-1 0,0 1-1,0-1 1,-1 1 0,1-1-1,0 1 1,-1-1 0,1 1-1,-1-1 1,0 0 0,1 1-1,-1-1 1,-1 2 0,-1 4 55,-7 18 63,1 1 0,1 0 0,1 0 0,1 1 0,2-1 0,-2 41 1,6-54-107,0 1-1,1-1 1,1 1 0,0-1 0,1 0 0,0 0 0,1 0 0,1 0-1,0-1 1,0 0 0,1 0 0,1 0 0,0 0 0,1-1 0,9 11 0,-7-12-72,-1-1 0,1 0 0,0-1 0,1 0 1,0 0-1,0-1 0,1 0 0,0-1 0,15 5 0,-17-7-367,0-1-1,0 0 1,1-1-1,-1 0 1,1 0-1,0-1 1,0-1-1,-1 0 1,1 0-1,0-1 1,15-3-1,6-5-1402</inkml:trace>
</inkml:ink>
</file>

<file path=ppt/ink/ink3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8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2432,'0'-2'69,"1"0"-1,-1 0 1,1 0 0,0 0 0,0 0-1,0 0 1,0 0 0,0 0-1,0 0 1,0 1 0,1-1 0,-1 1-1,1-1 1,-1 1 0,1-1 0,-1 1-1,1 0 1,0-1 0,0 1-1,-1 0 1,1 0 0,0 1 0,0-1-1,0 0 1,0 1 0,0-1-1,0 1 1,1-1 0,-1 1 0,4 0-1,14-2 565,0 0-1,27 1 0,-32 2-286,195 7 956,64-2 361,-211-6-1539,-38 1-422,0-2 1,1 0-1,31-7 1,-37 0-855,-4-4-128</inkml:trace>
</inkml:ink>
</file>

<file path=ppt/ink/ink3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29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4608,'-12'13'2304,"28"29"-2176,-11-22 4096,5 22-3968,-5 13 0,1 4 256,-6 11 128,4-4-768,-4-3 128,0-1 384,6-7 0,-6-4-128,0-15 128,-6 2-640,6-13 0,-4-8-1536,4-8 128</inkml:trace>
</inkml:ink>
</file>

<file path=ppt/ink/ink3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0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407 0 2816,'0'1'56,"0"-1"0,0 0 0,0 1 0,0-1 0,0 0 0,0 0-1,0 1 1,0-1 0,0 0 0,0 1 0,-1-1 0,1 0 0,0 0 0,0 1 0,0-1 0,0 0 0,-1 0 0,1 0 0,0 1 0,0-1 0,-1 0 0,1 0-1,0 0 1,0 0 0,-1 1 0,1-1 0,0 0 0,0 0 0,-1 0 0,1 0 0,0 0 0,-1 0 0,1 0 0,0 0 0,-1 0 0,1 0 0,0 0 0,0 0-1,-1 0 1,1 0 0,0 0 0,-1 0 0,1 0 0,-1-1 44,0 1 1,0 0-1,0 0 0,1 0 1,-1 0-1,0 0 0,0 0 0,0 0 1,0 0-1,1 0 0,-1 0 1,0 1-1,0-1 0,0 0 0,1 0 1,-1 1-1,0-1 0,0 1 1,1-1-1,-1 1 0,0-1 0,1 1 1,-1-1-1,0 1 0,1-1 1,-1 1-1,0 1 0,-28 30 233,2 2 0,1 1-1,2 1 1,-29 56 0,17-20-22,2 2 0,4 1 0,4 1-1,2 1 1,4 1 0,-19 158 0,34-183-204,3 1-1,1-1 1,3 0 0,3 0 0,17 82 0,-16-108-40,2 1 0,1-2 0,1 1 0,2-2 1,0 1-1,2-2 0,0 1 0,2-2 1,1 0-1,0-1 0,2-1 0,26 24 1,33 17 281,119 73 0,-50-37-834,-30-25-3419,-77-48 2219</inkml:trace>
</inkml:ink>
</file>

<file path=ppt/ink/ink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3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1000 1 1664,'13'16'2645,"-12"-15"-2531,1 1 0,-1-1 0,0 0 1,0 0-1,0 1 0,0-1 0,0 1 0,0-1 0,0 1 0,-1-1 1,1 1-1,0 0 0,-1-1 0,0 1 0,1 0 0,-1-1 0,0 1 1,0 0-1,1 1 0,1 42 283,3-2-1,2 1 1,1-1 0,23 68 0,1-27 232,25 78 470,-32-76-726,-5 2 0,-3 0 1,10 178-1,-27-226-104,-7 60 1,4-85-131,0 0 0,-1 0 1,0 0-1,-1 0 1,-1-1-1,-14 27 1,12-28 7,0 0 0,0-1 0,-1 0 1,-1 0-1,0-1 0,-1 0 1,0-1-1,0 0 0,-1 0 1,-1-2-1,1 1 0,-2-2 0,1 1 1,-1-2-1,0 0 0,0-1 1,0 0-1,-1-1 0,0 0 1,-27 2-1,7-5 41,0-1 0,0-1 1,0-2-1,1-2 0,-1-1 1,1-1-1,0-2 0,1-2 0,0-1 1,-50-25-1,36 12-82,0-2 1,2-3-1,1-1 1,1-2-1,2-2 0,-43-47 1,64 60-90,0-2 0,1 0 0,1 0 0,2-2 0,-22-43 1,34 60-49,0-1 1,1 1 0,1-1 0,-1 1 0,1-1 0,1 0 0,0 0 0,0 1 0,2-13 0,-1 15-23,1 1 0,1 0 0,-1 0 0,1 0 0,0 0 0,0 0 0,1 0 0,0 1 0,0-1 0,0 1 0,1 0 0,-1 0 0,1 0 0,1 0 0,7-7 0,-6 7-191,0 1 0,1 0-1,-1 0 1,1 0-1,0 1 1,0 0-1,0 0 1,0 1-1,0 0 1,13-2-1,6 0-1574,46 1-1,-17 1 106,19-9-483</inkml:trace>
</inkml:ink>
</file>

<file path=ppt/ink/ink3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7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36 159 2304,'-1'0'100,"0"-1"0,0 1 0,1-1 0,-1 1 0,0 0 0,0-1 0,0 1 0,1-1 0,-1 1 0,0 0 0,0 0 0,0 0 0,0 0 0,0-1 0,0 1 0,0 0 0,1 1 0,-1-1 0,0 0 0,0 0 0,0 0 0,0 0 0,0 1 0,0-1 0,1 0 0,-1 1 0,0-1 0,0 1 0,0-1 0,1 1 0,-1-1 0,0 1 0,1-1 0,-1 1 0,0 0 0,0 4 92,-1-1 1,2 0 0,-1 1-1,0-1 1,1 0 0,0 1-1,0 5 1,0 3-46,1 0-1,0 0 0,1 0 1,0 0-1,1 0 0,1-1 1,0 1-1,0-1 1,1 0-1,1 0 0,0-1 1,1 0-1,9 14 1,-6-13-43,1 0 0,1-1 0,-1 0 1,1-1-1,1 0 0,0 0 1,1-2-1,0 0 0,28 12 0,-21-11-33,1-2 0,0-1 0,1 0-1,0-2 1,-1 0 0,1-2-1,1 0 1,-1-2 0,0-1 0,0 0-1,0-2 1,0 0 0,-1-2 0,1-1-1,24-9 1,-29 8 10,0-1 1,0-1-1,-1-1 0,0 0 1,0-1-1,-2-1 0,1 0 1,-1-1-1,23-27 0,-34 34-54,0 0 0,0 0 0,0 0 0,-1 0 0,1-1 0,-1 0 0,-1 1 0,0-1 0,0 0 0,0 0 0,-1-1 0,0 1 0,0 0-1,0 0 1,-1-1 0,-1 1 0,1 0 0,-1 0 0,0-1 0,-1 1 0,1 0 0,-2 0 0,1 0 0,-1 0 0,0 1 0,0-1-1,0 1 1,-1 0 0,-7-9 0,0 1 0,-1 1-1,0 0 0,0 1 1,-1 1-1,-1 0 0,0 0 1,0 2-1,-1 0 0,0 0 1,-1 1-1,0 1 0,0 1 1,-1 0-1,1 1 0,-1 1 1,-27-3-1,12 3-88,0 1 1,0 2-1,0 1 1,0 2-1,-1 1 0,2 1 1,-1 2-1,-34 11 1,53-13-2,-1 2 1,1-1 0,0 1 0,1 1 0,0 1 0,0 0 0,-18 15 0,26-20 32,1-1 0,0 1 0,0 0-1,0 0 1,0 0 0,1 1 0,-1-1 0,1 1 0,0-1 0,0 1 0,0 0 0,0 0 0,1 0 0,0 0 0,-1 0-1,1 0 1,1 0 0,-1 0 0,1 0 0,-1 1 0,1-1 0,1 0 0,-1 0 0,0 0 0,1 0 0,0 1 0,0-1 0,0 0-1,1 0 1,1 4 0,3 2-77,-1-1 0,1 0 0,1-1-1,0 1 1,0-1 0,0 0-1,1-1 1,0 0 0,1 0 0,-1-1-1,1 0 1,1 0 0,-1-1 0,13 5-1,-2-3-244,0-1 0,0 0 0,0-2-1,1 0 1,-1-1 0,33-1 0,32-1-1056</inkml:trace>
</inkml:ink>
</file>

<file path=ppt/ink/ink3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7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0 2560,'-2'1'122,"0"0"1,0 0-1,1 0 0,-1 0 1,0 0-1,1 0 0,-1 1 1,0-1-1,1 0 0,0 1 1,-1-1-1,1 1 0,0 0 1,0-1-1,0 1 0,0 0 1,0 0-1,0 0 0,0 0 1,1-1-1,-1 1 0,0 0 1,1 3-1,-3 55 2068,3-34-1940,-1 63 444,5 1 1,21 122-1,1 4 401,-9-19-161,9-1-1,8-1 0,65 207 1,-98-397-888,0 1 1,1-1 0,0 0 0,0 0-1,0 0 1,6 8 0,-7-12-44,-1-1-1,0 0 1,0 0 0,1 0-1,-1 1 1,0-1 0,1 0-1,-1 0 1,0 0 0,0 0-1,1 0 1,-1 0 0,0 0-1,1 0 1,-1 0 0,0 0 0,1 0-1,-1 0 1,0 0 0,1 0-1,-1 0 1,0 0 0,1 0-1,-1 0 1,0 0 0,1 0-1,-1 0 1,0-1 0,0 1-1,1 0 1,-1 0 0,0 0-1,1-1 1,-1 1 0,15-21-275,-11 14-33,-1 0 1,2 1-1,-1-1 1,1 1-1,0 0 1,0 0 0,1 0-1,-1 1 1,1 0-1,10-7 1,26-15-1616</inkml:trace>
</inkml:ink>
</file>

<file path=ppt/ink/ink3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8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2432,'5'1'368,"1"0"-1,0 0 1,0 1-1,-1 0 1,1 0 0,-1 0-1,1 0 1,-1 1-1,0 0 1,0 0 0,0 0-1,0 1 1,5 5-1,57 60 140,-24-11-25,-2 2-1,-3 1 1,44 100-1,-54-106-295,11 27 89,-3 2 1,-5 1-1,24 99 0,-38-113-47,-4 0 0,-3 1 0,-2 1-1,-4 97 1,-6-131-46,-2-1 1,-2 1-1,-1-1 1,-2-1 0,-1 1-1,-2-1 1,-2-1-1,-34 64 1,44-94-146,0 0 1,0 0 0,-1 0 0,1-1 0,-1 1 0,-1-1 0,-8 6-1,12-9-71,1-1 0,-1 0-1,1 0 1,-1 1 0,0-1-1,1 0 1,-1-1-1,0 1 1,0 0 0,0 0-1,1-1 1,-1 1-1,0-1 1,0 0 0,0 0-1,0 1 1,0-1-1,0 0 1,0-1 0,0 1-1,0 0 1,0-1-1,0 1 1,0-1 0,0 1-1,1-1 1,-1 0 0,0 0-1,0 0 1,1 0-1,-1 0 1,-1-1 0,2 1-127,0 0 0,0 0 0,0 0 0,1-1 0,-1 1 1,0 0-1,1 0 0,-1 0 0,1 0 0,0-1 0,-1 1 1,1 0-1,0-1 0,0 1 0,0 0 0,0 0 0,0-1 1,0 1-1,0-3 0,0-4-1166,0-10-465</inkml:trace>
</inkml:ink>
</file>

<file path=ppt/ink/ink3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9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3456,'42'0'1664,"7"0"-1664,-28 0 2688,8-6-2816,1 6 128,0-7 0,0 7 0,1 0-768,-10 7 128,3-1-256,-9 1 0</inkml:trace>
</inkml:ink>
</file>

<file path=ppt/ink/ink3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9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4736,'9'8'2304,"82"22"-2048,-60-30 4736,8-6-4608,16 6 0,6-7 0,-6-1 128,0-1-768,-6-3 128,-3-1-256,-10 0 0,3 9-1408,-8-3 128</inkml:trace>
</inkml:ink>
</file>

<file path=ppt/ink/ink3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0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641 0 2176,'-7'3'404,"1"0"0,0 0 1,0 1-1,0 0 0,0 0 0,1 0 1,0 1-1,-1-1 0,-7 12 0,3-6-222,-82 76 469,49-47-186,1 2 1,-43 54 0,39-30-146,3 2 0,3 2 0,-54 128 0,77-154-186,3 1 0,1 0 0,2 1-1,2 0 1,2 1 0,2 0 0,2-1 0,5 88 0,3-82 86,2-1 0,3 0 0,1 0 0,3-1 0,2 0 0,1-2 0,45 85 0,-40-92 25,2-1 1,1-1-1,46 54 0,-35-51-34,37 40 378,-64-73-547,0-1-1,0 0 0,1 0 1,-1 0-1,1-1 0,1-1 1,11 5-1,-20-9-170,1 0 0,-1 0 0,1-1-1,0 1 1,0-1 0,-1 1 0,1-1 0,0 0 0,0 0 0,0-1 0,-1 1-1,1 0 1,0-1 0,-1 0 0,1 0 0,0 0 0,-1 0 0,1 0 0,-1 0-1,1 0 1,-1-1 0,0 1 0,1-1 0,-1 0 0,3-3 0,6-3-1463,3-1-200</inkml:trace>
</inkml:ink>
</file>

<file path=ppt/ink/ink3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8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0 121 2176,'1'1'142,"0"0"0,-1 0-1,1-1 1,0 1 0,0 0 0,0-1 0,0 1 0,0 0 0,0-1-1,0 0 1,0 1 0,0-1 0,0 1 0,0-1 0,1 0 0,-1 0-1,0 0 1,0 0 0,0 0 0,0 0 0,0 0 0,1 0 0,-1 0-1,0 0 1,1-1 0,37-5 906,-5-4-795,1 1 1,0 2-1,56-5 1,43-8 417,-64 3-327,-23 5-208,0 1 0,0 3 0,1 1 0,84 0 0,-66 4-2184,-51 7 875</inkml:trace>
</inkml:ink>
</file>

<file path=ppt/ink/ink3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8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484 0 2816,'22'61'4266,"2"41"-2835,-20-82-1240,26 95 54,62 156 1,2-1 383,-79-216-525,-2 1 0,-3 0 0,4 61 0,-13-98-49,-1 0 0,-1 0 1,0 0-1,-2 0 0,0 0 0,-1 0 1,0 0-1,-2-1 0,-13 31 0,14-38 18,-1 1 0,0-1 0,-1-1 0,1 1 0,-2-1 0,0 0 0,0-1 0,0 1 0,-1-2-1,0 1 1,-1-1 0,0-1 0,0 0 0,0 0 0,-1-1 0,-13 5 0,-8 1 328,-66 14 0,84-23-294,-1-1 1,0 0 0,0-1 0,1 0-1,-1-2 1,0 1 0,-17-5 0,2-2 48,0-1 0,1-1 1,0-2-1,1-1 1,0-1-1,1-1 1,0-2-1,-47-38 1,71 52-202,-1 0 0,1 0 1,0-1-1,0 1 1,0-1-1,0 0 0,1 0 1,-1 0-1,1 0 0,0 0 1,0 0-1,1-1 1,-1 1-1,1-1 0,0 1 1,0-1-1,1 1 1,-1-1-1,1 1 0,0-1 1,1-6-1,1-1-186,1 0-1,1-1 0,0 1 1,1 1-1,0-1 1,8-11-1,-9 17-193,0 0 1,0 0-1,1 1 1,0-1-1,0 1 1,0 0-1,0 1 1,1-1-1,0 1 1,0 1-1,9-5 0,-13 6 315,31-15-1682</inkml:trace>
</inkml:ink>
</file>

<file path=ppt/ink/ink3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49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71 3328,'0'0'1664,"29"-8"-1664,-8 4 2944,9 0-2688,15-5 128,14 1 128,7-1 128,14 5-768,0 0 0,-5-3 384,-8 1 128,-9 2-384,-12 0 0,-1 4-768,-14 4 128,-7 0-640,1 5 0</inkml:trace>
</inkml:ink>
</file>

<file path=ppt/ink/ink3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0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18 2944,'-5'-3'373,"5"1"-289,-1 1 0,0 0-1,0 0 1,0 0 0,0 0 0,0 1 0,0-1 0,0 0-1,0 0 1,0 1 0,-1-1 0,1 0 0,0 1-1,0-1 1,0 1 0,-1 0 0,1-1 0,0 1 0,-1 0-1,-1 0 1,2 5 312,0 0 0,1 0 0,-1 0-1,1 0 1,0 1 0,1-1 0,0 6-1,-1-7-41,2 126 521,6 1-1,43 223 1,19 32-94,10 45-474,-61-362-191,-15-56-34,1 0 0,-2 0 0,0 0 0,0 0 0,-1 0-1,-1 1 1,0-1 0,-2 24 0,1-36-72,0-1 0,0 0-1,0 1 1,0-1 0,0 0-1,0 1 1,0-1 0,0 0-1,0 1 1,0-1 0,0 0-1,0 1 1,-1-1 0,1 0-1,0 0 1,0 1-1,0-1 1,0 0 0,-1 0-1,1 1 1,0-1 0,0 0-1,-1 0 1,1 1 0,0-1-1,0 0 1,-1 0 0,1 0-1,0 0 1,-1 0 0,1 1-1,0-1 1,-1 0 0,1 0-1,0 0 1,-1 0 0,1 0-1,0 0 1,0 0 0,-1 0-1,1 0 1,-1 0 0,-14-12 224,-11-23-73,20 23-165,0-1 0,1 0 1,1 1-1,0-2 0,1 1 1,0 0-1,1-1 0,0 1 0,1-1 1,1 0-1,1-21 0,0 28-20,0 0 0,0 0 1,1 0-1,0 0 0,0 0 0,1 1 0,0-1 1,0 1-1,0-1 0,1 1 0,0 0 0,0 0 1,0 1-1,1-1 0,0 1 0,0 0 0,1 0 1,-1 0-1,1 1 0,0 0 0,0 0 0,0 1 1,1 0-1,7-3 0,1 0 42,0 1 0,0 1 0,1 0 0,0 1 0,-1 1 0,1 0 0,0 2 0,0-1 0,0 2 0,0 0 0,0 1 1,27 7-1,28 11 243,-2 3 0,-1 3 1,101 54-1,-160-75-191,1 0 0,-1 0-1,0 1 1,0 1 0,-1-1 0,0 1 0,0 1-1,0-1 1,-1 2 0,8 10 0,-14-18-37,0 0 0,-1 1 0,1-1 0,0 1 0,0-1 1,-1 1-1,1-1 0,-1 1 0,1 0 0,-1-1 0,0 1 0,1 0 0,-1-1 0,0 1 1,0 0-1,0-1 0,-1 1 0,1 0 0,0-1 0,-1 1 0,1-1 0,-1 1 1,0 2-1,-1-1 28,0 0 0,0 0 1,-1 0-1,1 0 1,-1 0-1,0-1 0,1 1 1,-1-1-1,0 1 1,-4 1-1,-7 4 106,0-2 0,1 1-1,-2-2 1,-19 6 0,-16 0 22,-2-3 0,1-2 1,-1-2-1,0-3 0,0-2 1,0-2-1,-58-11 0,77 8-522,0-2 0,1-2-1,-37-15 1,13 5-2045,53 19 1961,-1 0 0,1-1 0,-1 1 0,1-1 0,0 0 0,0 1 0,0-1 0,0-1 0,0 1 0,-4-4 0,-8-13-1908</inkml:trace>
</inkml:ink>
</file>

<file path=ppt/ink/ink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4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1 239 2560,'3'-1'212,"0"-1"0,0 0 0,0 1 1,1 0-1,-1 0 0,0 0 0,1 0 0,-1 1 0,1-1 0,-1 1 1,1 0-1,-1 0 0,1 0 0,-1 1 0,5 0 0,69 14 1866,-33-6-1641,-13-5-201,0-1 0,0-2-1,47-4 1,-68 3-121,0-1-1,-1 0 0,1-1 1,-1 0-1,0-1 1,0 0-1,0 0 0,0-1 1,0 0-1,-1-1 0,0 1 1,0-2-1,0 1 1,0-1-1,11-12 0,-16 15-70,-1 0 0,1-1 0,-1 1 1,0-1-1,0 1 0,0-1 0,-1 0 0,1 0 0,-1 0 0,0 0 0,0 0 0,0 0 0,-1 0 0,1 0 0,-1-1 0,0 1 0,0 0 0,0 0 0,-1 0 0,0 0 0,0 0 0,0 0 1,0 0-1,0 0 0,-1 0 0,0 0 0,1 1 0,-2-1 0,1 0 0,0 1 0,-1 0 0,1-1 0,-1 1 0,-5-4 0,2 1 31,-1 1 0,1-1 0,-1 1 0,0 1 0,0 0 0,-1 0 0,1 0 0,-1 1 0,0 0 0,0 0 0,0 1-1,0 0 1,-1 0 0,1 1 0,0 0 0,-13 1 0,7 1-23,0 1 0,1 1 0,-1 1 0,1 0 0,-1 0-1,1 1 1,1 1 0,-1 0 0,1 1 0,0 0 0,0 1-1,1 1 1,0-1 0,0 2 0,1-1 0,1 2 0,0-1 0,0 1-1,1 1 1,0-1 0,1 1 0,0 1 0,-7 18 0,8-17-33,1 1 0,0-1 0,1 1 0,1 0 0,0 0 0,1 0 0,1 0 0,0 0 0,1 1 0,1-1 0,0 0 1,1 0-1,1 0 0,0 0 0,1 0 0,0-1 0,2 1 0,-1-1 0,2-1 0,0 1 0,13 19 0,-7-17-17,1-1 0,0 0 1,1-1-1,1-1 0,0 0 0,1-1 0,0-1 0,1 0 0,0-1 1,1-1-1,0-1 0,0-1 0,1 0 0,-1-2 0,1 0 0,1-1 0,-1-1 1,1-1-1,36-1 0,-43-3-209,-1 0 0,0-1 1,0 0-1,0 0 0,0-2 0,-1 0 1,1 0-1,-1-1 0,-1 0 0,1-1 1,-1-1-1,0 0 0,14-13 0,1-3-707,-2-1 0,-1-1-1,-1-1 1,20-32-1,-41 58 916,1-1-1,-1 0 1,0 0-1,0 0 1,-1-1-1,1 1 1,0 0-1,-1 0 1,1 0-1,-1-1 1,1-2-1,-5 3 754,-5 14-84,6-7-545,1 0 0,-1 0 0,1 0 1,0 0-1,1 1 0,-1-1 0,1 1 0,0-1 1,1 1-1,-1-1 0,1 1 0,0 0 1,1-1-1,-1 1 0,1-1 0,0 1 0,3 7 1,-1-4-2,1-1 1,0 0 0,0 1-1,1-2 1,1 1-1,-1 0 1,1-1 0,0 0-1,13 11 1,-3-5 11,-1-1 1,2-1-1,-1 0 0,2-1 1,-1-1-1,1-1 0,1-1 1,-1 0-1,28 6 1,-29-11-87,-1-1 1,1 0 0,-1-1 0,1-1-1,-1-1 1,1 0 0,-1-1 0,0-1-1,0 0 1,0-1 0,-1-1 0,1-1-1,13-8 1,-18 10-22,-2 0-1,1-1 1,0 0-1,-1-1 1,0 0-1,-1 0 1,0-1-1,0 0 0,0-1 1,-1 0-1,-1 0 1,1 0-1,-1-1 1,-1 0-1,0 0 1,0-1-1,-1 1 1,-1-1-1,5-17 1,-7 11-2,0 1 0,-1-1 0,-1 1 0,0-1 0,-2 1 0,1 0 0,-2-1 1,0 1-1,-1 1 0,-1-1 0,0 1 0,-1 0 0,-1 0 0,0 1 1,-1 0-1,-1 0 0,0 1 0,-13-13 0,7 9-6,-1 1 0,0 0 0,-1 2 0,-1 0 0,0 1 0,-1 1 0,-1 1 1,0 0-1,0 2 0,-1 0 0,0 2 0,-28-6 0,27 8-1,0 2 1,0 0 0,0 2-1,0 0 1,0 2-1,-1 0 1,1 2-1,0 1 1,1 0 0,-26 9-1,33-7-78,1-1-1,0 2 1,0 0-1,0 1 1,1 0-1,0 1 1,1 0-1,0 1 1,1 1-1,0 0 1,0 0-1,1 1 1,0 0-1,1 1 1,1 0-1,-8 15 1,9-14-201,1 0 0,0 0 0,1 1 1,1-1-1,0 1 0,1 0 0,0 0 0,2 1 0,-1 16 1,2-21-16,1 0 0,1-1 0,-1 1 0,2-1 1,0 0-1,0 0 0,0 0 0,1 0 1,1 0-1,0-1 0,0 0 0,1 0 0,11 14 1,42 34-1775</inkml:trace>
</inkml:ink>
</file>

<file path=ppt/ink/ink3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1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2176,'6'-3'183,"0"-1"0,1 1-1,-1 0 1,1 1 0,0 0 0,-1 0 0,1 0 0,0 1 0,0 0-1,0 0 1,0 1 0,0 0 0,0 0 0,0 1 0,0 0 0,0 0-1,0 0 1,0 1 0,0 0 0,-1 1 0,1-1 0,-1 1 0,1 0-1,-1 1 1,0 0 0,0 0 0,10 9 0,22 27 124,-1 2 1,-3 2 0,32 51-1,-12-18 255,-14-16-332,-4 1 0,-2 1-1,-3 2 1,-3 1 0,-3 1 0,-3 1 0,-2 2 0,13 97 0,-23-95-78,1 73 0,-11-111-89,-1 1 0,-1 0 0,-2-1 0,-10 39 0,11-60-70,-1 0 0,0 0 0,0 0 1,-2-1-1,0 1 0,0-1 0,-1-1 1,0 0-1,-1 0 0,0 0 1,-1-1-1,0 0 0,-1 0 0,0-1 1,-1-1-1,1 1 0,-2-2 0,-20 12 1,4-13-867,27-5 833,1-1 0,-1 0 1,1 0-1,-1 0 1,1 0-1,0 0 0,-1 0 1,1 0-1,-1 0 1,1 0-1,-1 0 1,1 0-1,-1 0 0,1 0 1,0-1-1,-1 1 1,1 0-1,-1 0 0,1 0 1,0-1-1,-1 1 1,1 0-1,-1 0 0,1-1 1,0 1-1,-1 0 1,1-1-1,0 1 0,0 0 1,-1-1-1,1 1 1,0 0-1,0-1 0,-1 1 1,1-1-1,0 1 1,0-1-1,0 1 1,0 0-1,0-1 0,0 1 1,0-1-1,0 1 1,0-1-1,0 1 0,0-1 1,0 1-1,0-1 1,0 1-1,0 0 0,0-1 1,0 1-1,1-1 1,-1 0-1,9-18-1389</inkml:trace>
</inkml:ink>
</file>

<file path=ppt/ink/ink3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2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31 6144,'-16'-14'3072,"22"14"-3712,4-3 5888,-1 3-5248,6 0 128,-5 0-128,1 0 0,-11 0-1408,0 0 0,-11-4-384,-14-6 128</inkml:trace>
</inkml:ink>
</file>

<file path=ppt/ink/ink3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2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840 3 896,'-3'-1'175,"0"0"0,0 1 0,0 0 0,0 0 0,0 0 0,0 0-1,0 0 1,0 0 0,0 1 0,0-1 0,-5 3 0,-21 2 1331,13-3-1328,0-1 0,1 2 0,-1 0 1,1 1-1,0 1 0,0 0 0,0 1 0,1 1 0,0 0 0,0 1 0,1 0 0,-24 20 0,-3 6 366,1 2 0,-53 64 0,49-47-246,2 3 0,3 1 0,2 2 0,3 1 1,3 2-1,-26 73 0,32-65-109,3 2 0,2 0 0,4 1 0,4 1 0,-5 110 0,15-130-89,2 0 1,3 0-1,17 86 1,-14-111-90,1 1 0,2-1 0,1-1 0,2 0 0,0 0 0,2-1 0,31 43 1,-8-22 30,3-2 1,1-2 0,3-1-1,1-3 1,101 68 0,-142-105-211,-1 0 1,1 0 0,0-1-1,0 1 1,0-1 0,0 0 0,1 0-1,-1-1 1,0 0 0,1 0-1,-1 0 1,1 0 0,-1-1 0,1 0-1,-1 0 1,1-1 0,-1 1-1,8-3 1,11-5-1390</inkml:trace>
</inkml:ink>
</file>

<file path=ppt/ink/ink3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3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763 78 2304,'15'-18'3861,"-15"16"-3796,0 0-1,0 0 1,-1 0-1,1-1 1,0 1-1,-1 0 1,1 0-1,-1 0 1,0 0-1,0 0 1,0 0-1,0 0 1,0 1-1,0-1 1,0 0-1,-1 0 1,1 1-1,-1-1 1,1 1-1,-1-1 1,1 1-1,-3-2 1,-1 1 8,1-1 1,-1 1-1,0 1 1,0-1-1,0 1 1,0-1-1,0 1 1,0 1-1,-6-1 1,-13 0 159,0 2 0,0 1 0,-27 6 0,41-7-56,-53 10 502,-109 33 0,142-34-547,0 2 1,1 1 0,1 1 0,0 1 0,-40 31 0,57-37-96,1 0 0,1 1 1,-1 0-1,2 1 1,-1 0-1,1 0 0,1 1 1,0-1-1,1 2 1,0-1-1,1 1 0,-6 21 1,8-22-27,0 0 1,1 0 0,0 1-1,1-1 1,0 1 0,1-1-1,1 1 1,0-1 0,0 1 0,1-1-1,1 0 1,0 1 0,1-1-1,5 13 1,0-8 27,1-1 0,1 0-1,0-1 1,0 0 0,2-1 0,0 0 0,1-1 0,0 0 0,0-1-1,2-1 1,-1 0 0,2-1 0,-1-1 0,1 0 0,27 9-1,14 1-134,1-2-1,1-3 0,92 11 1,-121-23-739,0-1 1,0-2 0,50-8 0,-77 9 715,47-5-1545</inkml:trace>
</inkml:ink>
</file>

<file path=ppt/ink/ink3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3.7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3584,'30'-6'1792,"41"12"-1152,-41-2 2432,10-1-2944,5-3 0,4 0 0,6 0 128,0-3-256,2-7 0,2 10 128,-4-8 0,-4 1-256,-6-6 0,-10-1-896,-11 7 128,-3 3-384,-21 4 128</inkml:trace>
</inkml:ink>
</file>

<file path=ppt/ink/ink3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4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3456,'3'28'1664,"22"39"-1280,-19-50 2944,-1 24-3072,-5 1 128,0 13 0,-5-2 128,5 2-768,-6 4 128,2-10 384,-1-2 0,1-1-384,-2-18 0,6 3-1152,10-7 0</inkml:trace>
</inkml:ink>
</file>

<file path=ppt/ink/ink3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4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1 123 2432,'0'0'53,"0"-1"0,0 1-1,0 0 1,0 0 0,0-1 0,0 1 0,0 0-1,0-1 1,0 1 0,0 0 0,0 0 0,0-1 0,0 1-1,0 0 1,0 0 0,0-1 0,0 1 0,0 0-1,0-1 1,0 1 0,0 0 0,0 0 0,1 0 0,-1-1-1,0 1 1,0 0 0,0 0 0,1-1 0,-1 1-1,0 0 1,0 0 0,0 0 0,1 0 0,-1-1 0,0 1-1,0 0 1,1 0 0,-1 0 0,0 0 0,0 0-1,1 0 1,-1 0 0,0 0 0,0 0 0,1 0 0,26-14 1048,33-6-131,385-42 1357,-332 51-2073,-88 8-663,1 0-1,-1 3 1,1 0-1,36 5 0,-55 0-763,-6 10 0</inkml:trace>
</inkml:ink>
</file>

<file path=ppt/ink/ink3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6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304 1 1152,'0'1'166,"0"1"0,-1-1 1,1 1-1,0-1 0,0 1 0,0 0 1,0-1-1,0 1 0,0-1 0,1 1 0,-1-1 1,0 1-1,1-1 0,-1 1 0,1-1 1,0 1-1,-1-1 0,1 0 0,0 1 0,0-1 1,0 0-1,0 1 0,0-1 0,0 0 1,0 0-1,0 0 0,2 1 0,12 19 65,21 72 340,-4 0-1,-4 2 1,27 167 0,-44-194-455,5 32 59,-4 0-1,-1 172 1,-12-259-119,-1 0 1,0 1-1,-1-1 1,0 0-1,-1 0 1,0-1-1,-1 1 1,-1-1-1,-9 16 1,13-23-13,-1-1 1,-1 1 0,1 0 0,-1-1 0,0 0-1,0 0 1,0 0 0,0 0 0,-1-1 0,0 1 0,1-1-1,-1 0 1,0-1 0,-1 1 0,1-1 0,0 0-1,-1 0 1,1-1 0,-1 1 0,0-1 0,1-1 0,-1 1-1,0-1 1,-9 0 0,-8-5 71,1-1-1,-1 0 1,1-2-1,0-1 1,1 0-1,0-1 1,1-2-1,0 0 1,1-1 0,0-1-1,-31-30 1,41 35-92,0 0 0,1 0 0,1-1 1,-1 0-1,2 0 0,-1 0 1,1-1-1,1 0 0,-6-18 0,9 25-83,1-1-1,1 0 0,-1 1 0,1-1 1,-1 1-1,1-1 0,0 0 1,1 1-1,-1-1 0,1 0 0,0 1 1,0-1-1,1 1 0,-1 0 1,1-1-1,0 1 0,0 0 0,0 0 1,1 0-1,-1 0 0,1 0 1,0 1-1,0-1 0,1 1 0,-1 0 1,1 0-1,5-4 0,16-10-1305,5 0-64</inkml:trace>
</inkml:ink>
</file>

<file path=ppt/ink/ink3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8:56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3072,'6'4'1536,"55"-13"-896,-37 9 1536,10 0-1792,12 0 0,15-4 128,9-4 0,-6-5-768,2 5 128,-1 5 0,-10-3 0,-4 12-1024,-17 1 128</inkml:trace>
</inkml:ink>
</file>

<file path=ppt/ink/ink3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1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46 2816,'-1'-1'135,"1"0"1,0 0 0,-1-1-1,1 1 1,-1 0-1,1-1 1,0 1-1,0 0 1,0-1-1,0 1 1,0 0 0,0-1-1,0 1 1,0 0-1,1-1 1,-1 1-1,0 0 1,1 0-1,-1-1 1,1 1 0,0 0-1,-1 0 1,1 0-1,0-1 1,0 1-1,-1 0 1,1 0-1,0 0 1,1 0 0,-1 0-95,0 0 0,-1 0 1,1 1-1,0-1 1,0 0-1,-1 1 0,1-1 1,0 1-1,0-1 0,0 1 1,0 0-1,0-1 1,-1 1-1,1 0 0,0 0 1,0-1-1,0 1 1,0 0-1,0 0 0,0 0 1,0 0-1,0 0 1,0 0-1,0 0 0,0 1 1,0-1-1,0 0 0,0 1 1,0-1-1,0 0 1,-1 1-1,1-1 0,0 1 1,0-1-1,0 1 1,-1 0-1,1-1 0,0 1 1,-1 0-1,1-1 1,0 1-1,-1 0 0,2 1 1,63 130 1472,117 120-569,-163-228-866,95 107 561,-114-130-640,1-1 0,-1 1 0,1-1-1,-1 1 1,1-1 0,-1 1-1,0-1 1,1 1 0,-1-1 0,0 1-1,1 0 1,-1-1 0,0 1 0,0 0-1,1-1 1,-1 1 0,0 0 0,0-1-1,0 1 1,0 0 0,0-1 0,0 1-1,0 0 1,0-1 0,0 1 0,-1 0-1,1-1 1,0 1 0,0-1 0,0 1-1,-1 0 1,1-1 0,0 1 0,-1-1-1,1 1 1,-1 0 0,0 0-1,-24 5-3530,25-6 2102</inkml:trace>
</inkml:ink>
</file>

<file path=ppt/ink/ink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5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4 245 2688,'-3'-4'4329,"2"10"-1906,8 29-1416,13 49-1214,-15-68 344,48 162 1196,-43-151-1064,1 0 0,1-1 0,2 0 1,22 32-1,-36-57-252,1 0 0,-1 0 1,1 0-1,0 1 1,-1-1-1,1 0 0,0-1 1,0 1-1,0 0 1,-1 0-1,1 0 0,0 0 1,0-1-1,0 1 1,0 0-1,0-1 0,1 1 1,-1-1-1,0 1 1,0-1-1,0 0 0,0 1 1,1-1-1,1 0 1,-2 0-3,0-1-1,0 0 1,0 0 0,0 0 0,-1 0 0,1 0 0,0 0 0,0 0-1,-1 0 1,1 0 0,-1 0 0,1 0 0,-1 0 0,0 0 0,1-1-1,-1 1 1,0 0 0,0 0 0,1-2 0,0-66 277,-5 11-186,3 0 0,8-83 0,-3 116-111,0 0 0,1 0 1,2 1-1,1 0 1,0 0-1,2 1 1,0 0-1,17-26 1,-18 36 4,0-1-1,1 1 1,0 1 0,1 0 0,0 0-1,1 1 1,0 0 0,1 1 0,16-10 0,-22 16 10,0 1 1,0 0 0,0 0 0,0 1-1,1 0 1,-1 0 0,0 0 0,1 1-1,0 0 1,-1 1 0,1 0 0,-1 0 0,1 1-1,0 0 1,-1 0 0,1 0 0,-1 1-1,0 0 1,0 1 0,1 0 0,10 6 0,-3-1 27,0 1 0,-1 1 1,-1 0-1,0 1 0,0 1 1,-1 0-1,0 0 0,-1 1 1,10 16-1,-8-9 1,-1 1 0,-1 0 1,0 0-1,-2 1 0,13 46 0,-15-41 10,-2 1 0,0-1-1,-2 1 1,-1 32 0,-2-47-9,-1 0-1,0 0 1,-1 0 0,0 0 0,-1 0 0,0-1 0,-2 1 0,1-1 0,-1 0 0,-13 23 0,17-34-35,1 0 1,-1 1-1,0-1 1,1 0-1,-1 0 1,0 0-1,0 0 1,0 0-1,1 1 0,-1-1 1,0-1-1,-1 1 1,1 0-1,0 0 1,0 0-1,0-1 1,0 1-1,-1 0 1,1-1-1,0 1 0,-1-1 1,1 1-1,0-1 1,-1 0-1,1 0 1,0 0-1,-1 0 1,-1 0-1,2-1-1,-1 0 0,0 0 0,1 0 0,-1-1 0,1 1 0,-1-1 0,1 1 0,0-1 0,0 1 0,0-1 0,0 0 0,0 1 0,0-1-1,0 0 1,0 0 0,0-3 0,-3-9 15,0 0 0,1 0 0,1 0 0,-1-21 0,4 21-34,0 0 0,0 0 0,2 0 0,-1 0 0,2 0 0,0 0 0,0 1 0,2-1 0,-1 1 0,2 0 0,0 1 0,0 0 0,1 0 1,16-18-1,-19 24 2,1 0 0,0 0 0,1 1-1,-1 0 1,1 0 0,0 1 0,0 0 0,1 0 0,-1 0 0,1 1 0,0 0 0,0 1 0,0-1 0,0 2 0,0-1 0,0 1 0,0 0 0,1 1 0,-1 0 0,0 0 0,0 1 0,1 0 0,-1 0 0,0 1 0,0 0 0,12 5 0,-12-3 11,0 0 1,0 1 0,0 0-1,-1 1 1,0-1-1,0 1 1,0 0-1,0 1 1,-1 0-1,0 0 1,-1 0-1,0 1 1,0 0 0,0 0-1,3 9 1,6 14 1,-2 1 1,14 53 0,-24-75 17,0 1 1,0 0 0,-1 0 0,-1-1 0,0 17 0,-1-21-57,1 0 0,-1-1 0,0 1 1,0-1-1,-1 1 0,1-1 0,-1 1 0,-1-1 0,1 0 0,-1 0 0,-5 8 0,8-13 3,0 0 0,0 0 0,0 1-1,0-1 1,0 0 0,-1 0 0,1 0-1,0 0 1,0 1 0,0-1 0,0 0 0,-1 0-1,1 0 1,0 0 0,0 0 0,0 0-1,-1 0 1,1 0 0,0 0 0,0 1 0,0-1-1,-1 0 1,1 0 0,0 0 0,0 0-1,0 0 1,-1 0 0,1 0 0,0 0 0,0-1-1,-1 1 1,1 0 0,0 0 0,0 0-1,0 0 1,-1 0 0,1 0 0,0 0 0,0 0-1,0 0 1,0-1 0,-1 1 0,1 0-1,0 0 1,0 0 0,0 0 0,0-1 0,-1 1-1,-5-15-1400,2-17-1076,4 12 592</inkml:trace>
</inkml:ink>
</file>

<file path=ppt/ink/ink3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1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620 3 2688,'-2'0'106,"0"-1"0,1 1 1,-1-1-1,1 1 0,-1 0 0,0 0 1,1-1-1,-1 1 0,0 0 0,1 1 1,-1-1-1,0 0 0,1 0 0,-1 1 0,0-1 1,1 1-1,-1-1 0,1 1 0,-1 0 1,1-1-1,-1 1 0,1 0 0,0 0 1,-1 0-1,1 0 0,0 0 0,0 1 1,0-1-1,-2 2 0,-34 50 1783,18-23-1696,-8-1-19,-2-1-1,-36 28 0,3-3 75,14-10 44,-1-3-1,-72 45 1,10-14-932,111-71 612,0 0 0,0 0-1,-1 0 1,1 0 0,0 0 0,0 0 0,-1 0 0,1 0 0,0 1 0,0-1 0,-1 0-1,1 0 1,0 0 0,0 1 0,0-1 0,-1 0 0,1 0 0,0 0 0,0 1 0,0-1 0,0 0-1,0 0 1,0 1 0,-1-1 0,1 0 0,0 0 0,0 1 0,0-1 0,0 0 0,0 1-1,0-1 1,0 0 0,0 0 0,0 1 0,0-1 0,0 0 0,0 1 0,0-1 0,1 0 0,-1 0-1,0 1 1,0-1 0,0 0 0,0 0 0,0 1 0,0-1 0,1 0 0,-1 0 0,0 0-1,0 1 1,0-1 0,1 0 0,-1 0 0,0 0 0,0 0 0,1 1 0,-1-1 0,0 0 0,0 0-1,1 0 1,-1 0 0,0 0 0,14 9-1145</inkml:trace>
</inkml:ink>
</file>

<file path=ppt/ink/ink3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2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1 143 2304,'13'-6'1152,"23"6"-384,-21-4 1152,6 0-1408,4 1 128,5-7 128,25 6 128,4-3-1152,11-3 0,-4-5 768,10-2 0,-2-4-256,-4 4 0,-4 4-512,-11 5 0,-9 4-1024,-12 8 128</inkml:trace>
</inkml:ink>
</file>

<file path=ppt/ink/ink3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2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2432,'-2'0'219,"1"0"0,-1 0 0,0 0 0,0 1 0,1-1 0,-1 0 0,0 1 1,1 0-1,-1-1 0,0 1 0,1 0 0,-1 0 0,1 0 0,-1 0 0,1 0 0,0 0 0,-1 0 0,1 0 0,0 0 0,0 1 0,0-1 1,-2 2-1,1 2-51,0-1 0,0 0 0,0 1 0,1 0 1,-1-1-1,1 1 0,0 0 0,0 6 0,0 13-175,1 1-1,5 40 0,-3-45 753,0 3-537,6 74 1149,31 149 1,-38-243-1338,4 16 129,0 0 1,-1 1-1,-1-1 1,-1 1 0,-1 0-1,-1 31 1,-1-49-250,1 0 1,0 0 0,-1 0 0,0 0 0,1-1 0,-1 1 0,0 0 0,0 0 0,0 0 0,0-1 0,0 1-1,0 0 1,-1-1 0,1 1 0,-1-1 0,1 0 0,-1 1 0,1-1 0,-1 0 0,0 0 0,1 0 0,-1 0-1,0 0 1,0 0 0,0-1 0,0 1 0,0 0 0,0-1 0,0 0 0,-3 1 0,-10-7-1565</inkml:trace>
</inkml:ink>
</file>

<file path=ppt/ink/ink3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4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166 166 1152,'-2'-4'167,"2"2"77,-1 0 0,1 0 0,-1 1 0,1-1 0,-1 0 0,0 1 0,0-1 0,0 0 0,0 1 1,0-1-1,0 1 0,0 0 0,0-1 0,-1 1 0,1 0 0,-2-2 0,-1 3-106,1 0 0,0 1 1,0-1-1,0 1 0,0 0 0,0-1 0,0 1 0,0 1 0,0-1 0,0 0 0,-3 3 0,-1-1 19,0 1-1,0 1 1,0-1 0,1 1 0,0 0-1,0 1 1,0-1 0,0 1-1,1 0 1,0 1 0,0-1-1,1 1 1,0 0 0,0 0-1,1 0 1,-1 1 0,2-1-1,-1 1 1,1 0 0,0 0-1,-1 9 1,2-8-116,0-1 0,0 1 0,1 0 0,0 0 0,1-1 0,0 1 0,0 0 0,1-1 0,0 1 0,0-1 0,1 1 0,0-1 0,1 0 0,0 0 0,0 0 0,0-1 0,1 0 0,0 0 0,7 7 0,-3-5-19,0-1 0,0 0-1,1-1 1,1 0 0,-1 0 0,1-1 0,0-1 0,0 0 0,1 0 0,-1-1 0,1-1 0,15 3 0,-8-3 22,0-1 0,0-1 1,0-1-1,0-1 1,0-1-1,0 0 0,23-7 1,-21 3-5,0-2 1,-1-1-1,0 0 1,0-2-1,-1 0 1,-1-1-1,0 0 1,0-2-1,17-17 1,-30 26-14,1 0 0,-1 0 1,0 0-1,0-1 0,-1 1 0,1-1 0,-1 0 0,-1 0 1,1-1-1,-1 1 0,0-1 0,0 0 0,-1 0 1,0 0-1,0 0 0,-1 0 0,0 0 0,0 0 0,-1-1 1,0 1-1,0 0 0,0 0 0,-1-1 0,0 1 1,-1 0-1,0 0 0,0 0 0,0 0 0,-1 1 0,0-1 1,0 0-1,0 1 0,-8-10 0,1 2-11,-1 0 0,0 0 0,-1 1 0,0 1 0,-1 0-1,-1 1 1,0 0 0,0 1 0,-1 0 0,0 1 0,-1 1 0,-32-12 0,29 14-80,-1 2 0,0 0 0,1 1 0,-1 0 0,0 2 0,0 0 0,0 2 0,0 0 0,0 1 0,0 1 0,-36 11 0,52-13 37,-1 0 0,1 1 0,0 0 1,0 0-1,0 1 0,0-1 1,1 1-1,-1-1 0,1 1 1,-1 0-1,1 0 0,0 1 0,0-1 1,1 1-1,-1 0 0,1-1 1,-1 1-1,1 0 0,0 0 0,-2 8 1,3-9 14,1 0 1,-1 0-1,1 1 1,0-1-1,0 0 0,0 1 1,0-1-1,0 0 1,1 1-1,-1-1 1,1 0-1,0 0 1,0 0-1,0 1 0,0-1 1,1 0-1,0-1 1,-1 1-1,1 0 1,0 0-1,0-1 1,0 1-1,1-1 0,-1 1 1,0-1-1,1 0 1,0 0-1,3 2 1,13 7 6,-1-1 0,1-2 1,1 1-1,0-2 0,0-1 0,24 5 1,129 14 36,-163-24-31,11 1 1,-1-2 0,1 0 1,0-1-1,-1-1 0,1-2 1,-1 1-1,0-2 1,36-14-1,-40 12 83,-8-4-35,-12 17 28,0 61 253,2-49-213,1 1-1,0-1 0,2 0 0,4 35 1,-1-34-20,1-1 1,1 0-1,1 0 1,0-1 0,1 0-1,17 26 1,-20-35-86,0 0 0,1-1 0,0 1-1,1-1 1,0-1 0,0 1 0,0-1 0,1 0 0,0-1-1,0 1 1,0-2 0,0 1 0,1-1 0,0 0 0,9 2 0,-10-6-233,-1 1 1,0-2 0,1 1 0,-1-1-1,0 0 1,1 0 0,-1-1 0,0 0-1,0 0 1,0-1 0,0 0 0,-1 0-1,1-1 1,-1 1 0,0-2 0,0 1-1,11-10 1,3-15-1466</inkml:trace>
</inkml:ink>
</file>

<file path=ppt/ink/ink3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4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88 3584,'30'-4'1792,"80"4"-1152,-70 0 2304,9-4-2816,2-5 128,13 1 0,6 1 0,-9-10-384,-6 3 0,-4 7-128,-11-3 0,0 6-896,-16 1 0</inkml:trace>
</inkml:ink>
</file>

<file path=ppt/ink/ink3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4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2944,'-2'44'5139,"5"94"-3601,2-83-1143,12 60 0,-8-66-683,5 96-1,-16-133-948,-7-2-64</inkml:trace>
</inkml:ink>
</file>

<file path=ppt/ink/ink3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5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 1536,'4'-6'2384,"-4"5"-2300,1 1 0,-1-1 0,1 1 0,-1-1 0,1 1 0,-1-1 0,1 1 0,0-1 0,-1 1 0,1 0 0,0-1 0,-1 1 0,1 0 0,0 0 0,-1 0 0,1 0 0,0-1 0,0 1 0,-1 0 0,1 0 0,0 0 0,-1 0 0,1 0 0,0 1 0,0-1 0,-1 0 0,2 0 0,9 3 222,0-1 1,0 0 0,19 0-1,5 1 132,11 4-132,1-2 1,0-1 0,-1-3-1,1-2 1,0-2 0,0-2-1,62-16 1,-25-7-2206,-73 29 705,-5 10-86</inkml:trace>
</inkml:ink>
</file>

<file path=ppt/ink/ink3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6.1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437 1 2688,'-1'0'90,"0"1"1,0-1-1,0 1 0,0-1 1,0 1-1,0 0 0,0-1 1,0 1-1,0 0 0,0 0 1,0 0-1,1 0 0,-1 0 1,0 0-1,1 0 1,-1 0-1,0 0 0,1 0 1,0 0-1,-1 0 0,1 0 1,0 0-1,-1 1 0,1-1 1,0 0-1,0 0 0,0 0 1,0 1-1,0-1 0,0 0 1,0 0-1,0 0 0,1 3 1,6 43 2341,3-16-2105,2 1 0,28 53-1,-17-39-48,96 221 592,-94-199-690,-2 0-1,15 79 0,-35-130-138,0-1 0,-1 1 1,-1 0-1,-1 0 0,0 0 0,-1 0 0,0 0 0,-7 27 0,5-36 18,1 0 1,-1-1-1,0 1 0,-1-1 1,0 0-1,0 0 1,0 0-1,-1-1 0,0 1 1,0-1-1,-1 0 1,0-1-1,0 1 0,0-1 1,-1 0-1,0-1 0,1 1 1,-2-1-1,-13 5 1,4-3 47,-1-1 1,0-2-1,1 1 0,-1-2 1,-1 0-1,1-2 1,0 0-1,0 0 1,0-2-1,0 0 1,0-1-1,0-1 1,-27-10-1,16 4 6,0-2 1,1 0-1,1-2 0,0-1 0,1-1 1,0-1-1,-28-26 0,44 34-116,1 0 0,0 0 0,1-1-1,0 0 1,1-1 0,-9-15 0,14 24-24,1 0 0,0 0 0,0 0-1,0 0 1,0 0 0,1 0 0,-1 0 0,1 0 0,-1 0 0,1 0 0,-1-1-1,1 1 1,0 0 0,0 0 0,0-1 0,1 1 0,-1 0 0,0 0-1,1 0 1,-1 0 0,1-1 0,0 1 0,0 0 0,0 0 0,0 0 0,0 0-1,0 1 1,0-1 0,1 0 0,-1 0 0,1 1 0,-1-1 0,1 1 0,0-1-1,-1 1 1,1 0 0,0-1 0,0 1 0,0 0 0,0 0 0,0 1 0,0-1-1,4-1 1,11-4-810,0 1 0,0 0-1,33-4 1,-7 6-848</inkml:trace>
</inkml:ink>
</file>

<file path=ppt/ink/ink3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6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39 3200,'-24'-17'1536,"48"-4"-1280,-9 34 1536,6-9-1664,8-4 128,7 4 384,9 1 0,14-5-768,17 4 128,5 4 384,-7-4 0,-13-4-640,-12 9 128,-7-1-1024,-14 12 0</inkml:trace>
</inkml:ink>
</file>

<file path=ppt/ink/ink3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7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0 2432,'-1'0'69,"0"0"0,0 0 0,0 0 0,0 0 0,0 0 0,0 0 0,0 1 0,0-1 0,0 0 0,0 0 0,0 1 0,0-1 0,1 1 1,-1-1-1,0 1 0,0-1 0,0 1 0,1-1 0,-1 1 0,0 0 0,0-1 0,1 1 0,-1 0 0,1 0 0,-1-1 0,0 1 0,1 0 0,0 0 0,-1 0 0,1 0 0,-1 0 0,1 0 0,0-1 0,0 1 0,0 0 0,-1 0 1,1 0-1,0 0 0,0 2 0,-7 56 1290,5-40-1256,-4 83 435,5 1 1,3-1 0,29 181-1,-11-173-132,44 141-1,-60-220-217,-6-16-51,2-15-134,0 0 0,0 0 0,0 0 0,0 1 0,0-1 0,0 0 0,0 0 0,0 0 0,0 0 0,0 1 0,-1-1 0,1 0 0,0 0 0,0 0 0,0 0 0,0 0 0,0 0 0,-1 1 0,1-1 0,0 0 0,0 0 0,0 0 0,0 0 0,-1 0 0,1 0 0,0 0 0,0 0 0,0 0 0,0 0 0,-1 0 0,1 0 0,0 0 0,0 0 0,0 0 0,-1 0 0,1 0 0,0 0 0,0 0 0,0 0 0,0 0 0,-1 0 0,1 0 0,0 0 0,0 0 0,0 0 0,0 0 0,-1-1 0,1 1-2,0 0 0,0 0 1,-1 0-1,1 0 0,0-1 0,0 1 0,-1 0 0,1 0 0,0 0 0,0-1 0,0 1 0,0 0 0,-1 0 0,1-1 0,0 1 0,0 0 0,0-1 0,0 1 0,0 0 0,0 0 0,0-1 1,0 1-1,0 0 0,0-1 0,0 1 0,0 0 0,0 0 0,0-1 0,0 1 0,0 0 0,0-1 0,0 1 0,0 0 0,0 0 0,0-1 0,0 1 0,1 0 0,-1 0 0,0-1 1,0 1-1,0 0 0,0 0 0,1 0 0,-1-1 0,0 1 0,0 0 0,1 0 0,-1 0 0,0-1 0,0 1 0,1 0 0,-1 0 0,1 0 0,14-8-57,-15 7 55,17-5-45,0 0-1,0 1 0,0 1 0,0 0 0,1 1 0,29 0 1,109 10 52,-53-1 209,-83-5-145,-1 0 1,0 2-1,1 0 1,-1 1 0,0 0-1,-1 2 1,1 0-1,-1 2 1,0 0-1,-1 0 1,0 2-1,20 14 1,-35-23-50,1 1-1,-1 0 1,0 0 0,1 0 0,-1 0-1,0 1 1,0-1 0,-1 0 0,1 1-1,0-1 1,-1 1 0,1 0 0,-1 0-1,0-1 1,0 1 0,0 0 0,0 0-1,-1 0 1,1 0 0,-1 0 0,0 0-1,0 5 1,-1-5 8,0 1 1,0-1-1,-1 1 0,1-1 0,-1 0 0,0 0 1,0 1-1,0-1 0,0 0 0,-1-1 0,1 1 0,-1 0 1,1-1-1,-1 1 0,0-1 0,0 0 0,-4 2 1,-10 6 80,1-2 1,-2 0-1,1 0 1,-1-2-1,0 0 1,0-1 0,0-1-1,-22 2 1,-22-1 256,-66-2 1,124-3-349,-15 0 62,0-1 0,-1-2-1,1 1 1,-33-11 0,45 11-206,1 0-1,-1 0 1,1 0-1,0-1 1,0 0 0,0-1-1,0 1 1,0-1-1,1 0 1,0 0-1,0-1 1,0 0 0,0 0-1,1 0 1,0 0-1,-6-11 1,9 15 25,1 0 0,-1 1 1,1-1-1,0 0 0,-1 0 0,1 0 0,0 0 1,0 0-1,0 0 0,0 0 0,0 0 1,0 0-1,0 0 0,0 0 0,0 0 0,1 0 1,-1 0-1,0 0 0,0 0 0,1 0 1,-1 1-1,1-1 0,-1 0 0,1 0 0,-1 0 1,2-1-1,1-2-534,-2-4-1051</inkml:trace>
</inkml:ink>
</file>

<file path=ppt/ink/ink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5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137 346 3072,'15'3'786,"0"-2"-1,0 0 1,0-1 0,0 0 0,-1-1 0,17-4-1,-12 2-615,-1-2-1,0 0 0,0-1 1,-1-1-1,1 0 1,-2-1-1,1-1 0,-1-1 1,0 0-1,-1-1 1,-1-1-1,1 0 0,13-17 1,-24 24-87,0 1 0,0-1 0,-1 0 0,1-1 0,-1 1 0,-1 0 0,1-1 0,-1 0 0,0 1 0,0-1 0,2-12 0,-4 14-47,0 0 0,-1 0 0,1 0 0,0 1 0,-1-1-1,0 0 1,0 0 0,0 1 0,-1-1 0,1 1 0,-1-1-1,1 1 1,-1-1 0,-1 1 0,1 0 0,0 0 0,-1 0-1,1 0 1,-1 1 0,-3-4 0,-3-1 42,0 1-1,-1-1 1,0 2 0,0-1-1,0 1 1,0 1 0,-1 0-1,0 0 1,0 1 0,0 0 0,0 1-1,0 1 1,-1 0 0,1 0-1,-1 1 1,1 0 0,0 1-1,-1 0 1,1 1 0,-20 6-1,18-5-12,0 2 0,0-1-1,1 1 1,-1 1 0,1 1-1,1-1 1,-1 2-1,1-1 1,0 2 0,1 0-1,0 0 1,0 0-1,1 2 1,0-1 0,1 1-1,0 0 1,-8 16 0,5-6-17,2 1 0,0 0 1,2 1-1,0 0 0,2 0 1,-4 27-1,8-37-27,1 1 1,0 0 0,1-1-1,0 1 1,1-1-1,0 1 1,2-1-1,-1 0 1,1 0 0,1 0-1,0 0 1,9 13-1,-5-11-6,2 0-1,0-1 0,1 0 1,0-1-1,1 0 1,0-1-1,1-1 0,0 0 1,1 0-1,0-2 0,30 15 1,4-3-1082,1-1-1,88 21 1,-132-39 793,-1-1-1,0 0 1,1 0 0,-1 0 0,1-1-1,-1 0 1,1 0 0,-1 0-1,1-1 1,-1 1 0,1-1 0,-1-1-1,7-1 1,22-18-1667</inkml:trace>
</inkml:ink>
</file>

<file path=ppt/ink/ink3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8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0 768,'6'1'576,"6"0"-176,-1 0 1,0 1-1,0 0 1,0 1-1,0 0 0,-1 1 1,1 0-1,-1 1 1,0 0-1,0 1 0,0 0 1,16 13-1,16 20-20,-1 1 0,-2 3-1,-2 0 1,58 91 0,-51-54-28,-3 2 1,-3 2 0,30 104-1,-56-148-303,-1 0 0,-3 1 0,-1 0 0,-3 1-1,0-1 1,-3 1 0,-2-1 0,-1 1 0,-11 57-1,6-71-5,-1 0 1,-2 0-1,0-1 0,-2-1 0,0 0 0,-23 34 0,27-47-15,-1-1-1,0 1 0,-1-2 0,-1 1 0,1-2 0,-2 1 1,1-1-1,-2-1 0,1 0 0,-1-1 0,0 0 1,-1-1-1,-22 8 0,6-16-376,30 1 312,1 0-1,-1 0 1,0 0-1,0-1 1,0 1 0,1 0-1,-1 0 1,0 0-1,0-1 1,1 1-1,-1 0 1,0 0-1,0-1 1,0 1-1,0 0 1,0 0-1,1-1 1,-1 1-1,0 0 1,0-1-1,0 1 1,0 0 0,0 0-1,0-1 1,0 1-1,0 0 1,0-1-1,0 1 1,0 0-1,0-1 1,0 1-1,0 0 1,0 0-1,-1-1 1,1 1-1,0 0 1,0 0-1,0-1 1,0 1 0,0 0-1,-1 0 1,1-1-1,0 1 1,0 0-1,-1 0 1,1-1-1,0 1 1,0 0-1,-1 0 1,1 0-1,0 0 1,0 0-1,-1-1 1,1 1 0,0 0-1,0 0 1,-1 0-1,1 0 1,0 0-1,-1 0 1,1 0-1,-1 0 1,15-4-1371</inkml:trace>
</inkml:ink>
</file>

<file path=ppt/ink/ink3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8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5376,'0'-17'2688,"0"5"-3328,0 12 4608,10-5-3968,-4 5 0,-6 0-384,0 0 128,0 0-1024,9 5 128</inkml:trace>
</inkml:ink>
</file>

<file path=ppt/ink/ink3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9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869 0 2304,'-3'2'166,"1"0"0,-1-1 0,1 1 0,-1-1 0,0 0 1,0 0-1,0 0 0,1 0 0,-1 0 0,0-1 0,0 1 0,0-1 0,0 0 0,0 0 1,0 0-1,0 0 0,0 0 0,0-1 0,-4-1 0,-1 1 38,1 1-1,0 0 1,0 0 0,0 0-1,-13 3 1,-106 42 1012,90-36-1068,0 2 0,1 1-1,1 1 1,0 3 0,1 0 0,0 2 0,1 2 0,2 0 0,0 2-1,-37 36 1,44-35-15,2 1-1,0 0 1,2 2-1,1 0 1,1 1-1,1 1 1,1 0-1,2 1 1,0 1-1,3 0 1,0 1-1,-7 45 1,11-34-84,2-1 0,2 1 0,1 0 0,3 0-1,7 50 1,5-12 50,43 136 0,-40-169-61,2-1-1,2 0 1,2-2 0,2 0 0,1-2 0,3-1 0,1-1 0,45 44 0,-48-61-383,-27-22 278,1-1 0,0 1-1,0-1 1,0 1 0,0 0 0,0-1-1,0 0 1,0 1 0,0-1 0,0 0-1,0 1 1,0-1 0,1 0-1,-1 0 1,0 0 0,0 0 0,0 0-1,0 0 1,0 0 0,0 0-1,0 0 1,1-1 0,-1 1 0,2-1-1,3-3-1318,8 4-150</inkml:trace>
</inkml:ink>
</file>

<file path=ppt/ink/ink3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9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596 84 1536,'0'-3'161,"0"0"0,-1 0 0,1 0 0,0 0 0,-1 0 0,0 0 0,0 0 0,0 0 0,0 0 0,0 1 0,0-1 0,-1 0 0,1 1 0,-1-1 0,0 1 0,0-1 0,0 1 0,0 0 0,-3-3 0,0 2-35,0 0 0,0 0 0,0 0 0,0 1 0,0 0 0,-1 0 0,1 0 0,0 1 0,-12-2 0,2 2 2,-1 0 0,1 1 0,-1 0 0,0 1 0,1 1 0,-29 7 0,14 0 296,14-6-260,0 1 1,0 1-1,1 0 1,-1 2-1,1-1 1,1 2 0,-1 0-1,1 1 1,-23 18-1,20-9-25,0 0 0,1 1 0,1 1 0,1 0 1,0 1-1,2 1 0,1 0 0,-15 39 0,21-48-110,1 0 0,0 1-1,1-1 1,0 1 0,1 0 0,1 0 0,0-1-1,1 1 1,0 0 0,1 0 0,1 0 0,0 0 0,1-1-1,0 1 1,1-1 0,1 0 0,7 14 0,-6-15-19,1 0 0,1 0 1,0-1-1,1-1 1,0 0-1,1 0 0,0 0 1,0-1-1,1-1 1,0 0-1,0 0 0,24 11 1,-11-9-302,-1-2 1,1 0-1,1-2 1,-1-1-1,1-1 1,28 2-1,23-1-1010</inkml:trace>
</inkml:ink>
</file>

<file path=ppt/ink/ink3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09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3328,'14'0'1664,"92"-10"-1664,-66 10 1792,20 0-1664,5 6 0,5-2 128,15 0 0,-15-1-384,-9 1 128,-6-4 0,-10 6 128,-5-2-384,-15-1 0,-5-3-768,1 4 128</inkml:trace>
</inkml:ink>
</file>

<file path=ppt/ink/ink3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0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2816,'10'29'1408,"20"18"-1152,-26-40 1920,1 14-2048,-5 21 128,0 7 384,-5 6 0,5 0-768,0 8 128,0-10 256,5-6 128,5-15-128,1-1 128,-1-10-512,5-10 128,0-2-1152,-5-9 0</inkml:trace>
</inkml:ink>
</file>

<file path=ppt/ink/ink3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0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3072,'15'-8'1536,"61"26"-1024,-46-15 1536,1 1-1920,8 0 0,22-4 256,9 0 0,4 4-384,2-4 0,-10 0 128,-17 0 128,-9 0-640,-10 5 128,-5-10-768,-14 14 0</inkml:trace>
</inkml:ink>
</file>

<file path=ppt/ink/ink3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1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265 1 2816,'0'2'400,"1"1"1,-1 0-1,1-1 1,0 1-1,0 0 0,0-1 1,0 1-1,0-1 1,0 1-1,1-1 0,-1 0 1,4 4-1,14 30 539,0 3-749,2 0 1,1-2-1,35 45 1,-25-37 14,31 58 1,-59-97-192,97 209 275,-89-183-200,-1 0-1,-1 0 1,-2 1 0,7 67 0,-14-96-71,-1 1 0,0-1 0,0 1 1,-1-1-1,1 1 0,-1-1 0,0 0 0,0 1 1,0-1-1,-1 0 0,0 0 0,0 0 0,0 0 1,0 0-1,0 0 0,-1 0 0,1-1 0,-1 1 1,0-1-1,0 0 0,-1 0 0,1 0 0,-1 0 1,1-1-1,-1 1 0,0-1 0,0 0 1,0 0-1,0 0 0,-5 1 0,-14 4 78,0-2 1,0 0-1,-1-1 0,-38 1 0,14-1 32,22-2-80,-1-1-1,1-2 1,0 0-1,0-1 1,1-2-1,-1-1 1,1-1 0,-1-1-1,2-1 1,-1-1-1,1-1 1,-24-15 0,44 23-102,0-1 1,0 0 0,1 0 0,-1 0-1,1 0 1,0 0 0,0-1-1,0 0 1,0 1 0,0-1 0,-2-5-1,5 8-10,-1 0 0,1 0 0,-1-1 0,1 1 0,0 0 0,0 0 0,-1 0 0,1 0 0,0-1 0,0 1 0,0 0 0,0 0 0,0 0 0,1 0 0,-1-1 0,0 1 0,0 0 0,1 0 0,-1 0 0,1 0 0,-1 0 0,1 0 0,-1 0 0,1 0 0,0 0 0,-1 0 0,1 0 0,0 0 0,0 0 0,0 1 0,0-1 0,0 0 0,0 0 0,0 1 0,0-1 0,0 1 0,0-1 0,0 1 0,0-1 0,0 1 0,0 0 0,0 0 0,0-1 0,1 1 0,-1 0 0,0 0 0,2 0 0,25-1-1472</inkml:trace>
</inkml:ink>
</file>

<file path=ppt/ink/ink3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1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3200,'4'-13'1536,"21"9"-1024,-14 0 1792,8-1-1920,11-7 0,10 9 0,11-7 0,10 3-640,-3 3 128,-6 4 0,-7 0 0,-11 0-1024,-13 11 128</inkml:trace>
</inkml:ink>
</file>

<file path=ppt/ink/ink3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2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1 260 2048,'14'13'1595,"0"0"0,22 29 0,20 21-1004,-43-49-360,0-2-1,1 1 1,0-2 0,0 0 0,2-1-1,-1 0 1,1-1 0,1-1 0,-1-1 0,29 9-1,-23-11-60,1-1-1,-1-1 0,1-1 0,0-1 1,0-2-1,0 0 0,-1-1 0,1-1 1,-1-1-1,34-11 0,-37 10-77,-1-2-1,0 0 0,-1-1 1,1-1-1,-1-1 1,-1 0-1,0-1 1,-1-1-1,0 0 1,0-1-1,-2-1 0,18-21 1,-26 30-73,-2-1 1,1 1-1,0-1 0,-1 0 0,0 0 1,-1 0-1,1 0 0,-1 0 1,0-1-1,-1 1 0,1-1 1,-1 1-1,-1-1 0,1 0 1,-1 1-1,0-1 0,-1 0 0,1 1 1,-1-1-1,-1 1 0,1-1 1,-1 1-1,0-1 0,-1 1 1,1 0-1,-1 0 0,0 0 1,-1 1-1,0-1 0,-6-8 0,-2 2-15,0 0 0,0 0 0,-1 1 0,-1 1-1,0 0 1,0 1 0,0 0 0,-1 1-1,-1 1 1,-29-10 0,17 9-94,1 1 1,-1 2-1,0 0 1,-1 2-1,1 1 0,0 1 1,-1 2-1,1 0 1,-1 2-1,1 2 0,0 0 1,1 2-1,-1 1 1,-47 20-1,68-25 39,1 0 1,-1 0-1,0 1 1,1-1-1,0 2 0,0-1 1,0 1-1,0-1 1,1 2-1,-6 5 1,10-9 24,0 1 0,-1-1 0,1 1 1,0 0-1,0-1 0,0 1 1,1 0-1,-1 0 0,1-1 1,-1 1-1,1 0 0,0 0 1,0 0-1,0-1 0,1 1 1,-1 0-1,1 0 0,-1 0 1,1-1-1,0 1 0,0 0 0,0-1 1,0 1-1,1-1 0,-1 1 1,1-1-1,-1 0 0,4 4 1,2 3-112,1 1 1,0-1-1,1-1 1,0 0 0,0 0-1,1 0 1,0-1-1,0-1 1,13 7 0,5 0-519,2-1 0,43 11 1,16 5-754</inkml:trace>
</inkml:ink>
</file>

<file path=ppt/ink/ink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6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4992,'3'-14'1503,"3"33"420,4 45 795,-14 235-1245,-2-95-1346,3-5 418,1 126 642,6-252-975,2 0 0,23 101 0,-25-159-188,0-1 0,1 0 1,0 0-1,1-1 0,1 0 1,0 0-1,1 0 0,0-1 1,1 0-1,12 13 0,-17-20-126,1-1-1,-1 0 1,1 0-1,0 0 1,0-1-1,0 0 1,1 0-1,-1 0 1,1 0-1,0-1 1,-1 0-1,1 0 1,0 0-1,0-1 1,0 0-1,1 0 1,-1-1-1,0 0 1,0 0-1,0 0 1,0-1-1,1 1 1,-1-1-1,0-1 0,0 0 1,-1 1-1,8-4 1,22-15-1626,-5-3-85</inkml:trace>
</inkml:ink>
</file>

<file path=ppt/ink/ink3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2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35 2048,'11'-29'1278,"-5"24"-282,-4 21 591,-18 186 657,3-90-1565,8 628 2905,19-524-2688,47 231 0,-47-334-235,-12-115-723,0 1-1,0-1 1,0 0 0,0 1 0,0-1-1,0 0 1,0 0 0,0 0 0,-1 0-1,3-5 1,6-5-512,14-13-1111,1-4-128</inkml:trace>
</inkml:ink>
</file>

<file path=ppt/ink/ink3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3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2816,'0'0'43,"0"0"-1,0 0 1,0 0 0,0 0-1,0 0 1,1 0 0,-1 0 0,0 0-1,0 0 1,0 0 0,0 0-1,0 0 1,0 0 0,0 0-1,0-1 1,0 1 0,0 0 0,1 0-1,-1 0 1,0 0 0,0 0-1,0 0 1,0 0 0,0 0-1,0 0 1,0 0 0,0-1 0,0 1-1,0 0 1,0 0 0,0 0-1,0 0 1,0 0 0,0 0-1,0 0 1,0 0 0,0-1 0,0 1-1,0 0 1,0 0 0,0 0-1,0 0 1,0 0 0,0 0-1,0 0 1,0 0 0,0-1 0,0 1-1,0 0 1,14 12 1509,21 23-98,13 28-939,-2 1 1,-3 2-1,51 107 0,79 229 1113,-144-331-1520,6 25 351,45 190 0,-76-265-342,-1-1 1,0 1-1,-2 0 1,0-1 0,-2 1-1,-4 29 1,5-43-73,-1 0 0,-1 0-1,1-1 1,-1 1 0,0-1 0,-1 1 0,0-1 0,0 0 0,0 0 0,-1 0 0,1 0 0,-1 0-1,-1-1 1,1 0 0,-1 0 0,0 0 0,0 0 0,0-1 0,-1 0 0,0 0 0,1-1 0,-11 5 0,12-6-114,0-1 0,1 0 0,-1-1 0,0 1 0,0-1 1,0 1-1,0-1 0,0 0 0,0-1 0,-7 0 0,9 0-72,0 1 0,0-1 0,0 1-1,0-1 1,0 0 0,1 0 0,-1 0 0,0 0-1,1 0 1,-1 0 0,0 0 0,1 0-1,0-1 1,-1 1 0,1-1 0,0 1 0,-1-1-1,1 1 1,0-1 0,0 0 0,1 0-1,-1 1 1,0-1 0,0-2 0,-5-20-1651</inkml:trace>
</inkml:ink>
</file>

<file path=ppt/ink/ink3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3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4352,'25'0'2176,"39"7"-2560,-49-7 3200,6 0-3200,9 4 128,5-4-1664,-5 0 0,0 6 1920,-5 1 0</inkml:trace>
</inkml:ink>
</file>

<file path=ppt/ink/ink3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3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5504,'80'4'2688,"60"-4"-3712,-95 0 5760,10-10-5376,-15 3 128,2-7-2432,-18 7 128</inkml:trace>
</inkml:ink>
</file>

<file path=ppt/ink/ink3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4.4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3072,'0'0'1536,"25"-21"-768,-10 21 1664,12-4-1920,13 0 0,9-2 256,11 3 0,1-1-1024,13 0 0,-4 0 640,-4 4 128,-11 0-640,-9 0 128,-6 0-1408,-10 0 128</inkml:trace>
</inkml:ink>
</file>

<file path=ppt/ink/ink3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4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88 4864,'40'3'2432,"95"-24"-2432,-96 18 3584,7-9-3456,20 3 0,-1-8-128,-5 5 128,1 3-1024,-12 1 128,-3 12-512,-22 0 0</inkml:trace>
</inkml:ink>
</file>

<file path=ppt/ink/ink3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5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61 256 2560,'1'-8'169,"-2"-11"2567,1 19-2694,0-1 1,0 1-1,-1 0 1,1-1 0,0 1-1,0 0 1,-1 0-1,1-1 1,0 1 0,0 0-1,-1 0 1,1-1-1,0 1 1,-1 0 0,1 0-1,0 0 1,-1 0-1,1-1 1,0 1 0,-1 0-1,1 0 1,0 0-1,-1 0 1,1 0-1,-1 0 1,1 0 0,0 0-1,-1 0 1,1 0-1,0 0 1,-1 0 0,1 0-1,0 1 1,-1-1-1,1 0 1,0 0 0,-1 0-1,1 0 1,0 1-1,-1-1 1,1 0 0,0 0-1,-1 0 1,1 1-1,0-1 1,0 0 0,-1 1-1,1-1 1,-4 4 52,1-1-1,-1 0 1,1 1 0,0 0 0,0 0-1,0 0 1,1 0 0,-1 0-1,1 0 1,0 1 0,0-1 0,1 1-1,-1-1 1,1 1 0,-1 9 0,-1 2 64,2 1 1,0-1 0,1 22-1,2-23-90,-1-1-1,2 0 1,0 0-1,0 0 1,1 0-1,1 0 1,0-1 0,1 0-1,1 0 1,0 0-1,0-1 1,1 0-1,1-1 1,0 0-1,1 0 1,0-1-1,0 0 1,1 0-1,24 15 1,-20-16-19,0-1 0,0-1-1,1 0 1,0-1 0,0-1 0,0 0 0,1-1 0,0-1 0,0 0 0,-1-1 0,1-1 0,1-1-1,-1 0 1,0-2 0,0 0 0,26-6 0,-2-4 104,-1-2 0,0-1 0,-1-2 0,-1-2 0,-1-2 0,-1-1 0,0-1 1,40-37-1,-67 53-124,0-1 0,-1 0 0,0 0 0,-1-1 0,1 0 0,-2 0 0,1 0 0,-1-1 0,-1 0 0,0 0 1,0-1-1,-1 0 0,-1 0 0,1 0 0,-2 0 0,1 0 0,-2 0 0,0-1 0,0 1 0,-1-1 0,0 1 0,-1 0 1,0-1-1,-1 1 0,0 0 0,-1-1 0,0 1 0,-1 1 0,0-1 0,-1 0 0,0 1 0,0 0 0,-1 0 0,-1 1 1,1 0-1,-2 0 0,1 0 0,-12-9 0,6 8-33,0 0 1,-1 0-1,0 1 1,-1 1-1,0 0 0,0 2 1,-1-1-1,1 2 1,-2 0-1,1 1 1,0 0-1,-1 2 0,-27-2 1,19 3-53,0 1-1,0 1 1,0 1 0,0 2 0,0 0-1,0 2 1,1 0 0,-36 16 0,45-15-33,0 0 1,1 2 0,-1 0 0,2 0-1,-1 1 1,-12 14 0,21-20 38,1 1 0,0 0 0,-1 0-1,2 1 1,-1-1 0,1 1 0,0 0 0,-3 8 0,5-11 27,0 1 0,0-1 0,0 0-1,1 1 1,-1-1 0,1 0 0,0 1 0,0-1 0,1 1-1,-1-1 1,1 0 0,-1 1 0,1-1 0,0 0 0,0 0-1,3 6 1,1 1 11,1-1 1,-1 0-1,1-1 0,1 1 0,0-1 0,0-1 0,0 1 1,1-1-1,0-1 0,1 1 0,15 8 0,-10-8-9,1 0 0,-1-1 0,1-1-1,0-1 1,0 0 0,1-1 0,17 2-1,19-3-28,0-2-1,0-2 0,87-16 1,-137 18 49,144-24 128,-143 24-111,-1 0 0,1 0 0,0-1 1,-1 1-1,1-1 0,-1 1 1,1-1-1,0 0 0,-1 1 0,0-1 1,1-1-1,-1 1 0,0 0 0,1-1 1,-1 1-1,0-1 0,0 1 0,0-1 1,0 0-1,2-3 0,-4 5-11,0 0 0,0 0 0,-1 0 0,1 0 0,0 0-1,0 0 1,0 0 0,-1 0 0,1 0 0,0 0 0,0 0-1,0 0 1,-1 0 0,1 0 0,0 0 0,0 0 0,-1 0 0,1 0-1,0 0 1,0 0 0,0 0 0,-1-1 0,1 1 0,0 0-1,0 0 1,0 0 0,0 0 0,-1 0 0,1-1 0,0 1 0,0 0-1,0 0 1,0 0 0,0 0 0,0-1 0,-1 1 0,1 0-1,0 0 1,0 0 0,0-1 0,0 1 0,0 0 0,0 0 0,0 0-1,0-1 1,0 1 0,0 0 0,0 0 0,0-1 0,0 1-1,0 0 1,0 0 0,0 0 0,0-1 0,0 1 0,0 0 0,0 0-1,1 0 1,-1-1 0,0 1 0,0 0 0,0 0 0,0 0-1,0-1 1,1 1 0,-18 9 291,13-5-254,1 1 1,-1-1-1,1 1 1,0-1-1,0 1 1,0 0-1,1 0 1,0 0-1,0 1 1,0-1-1,0 1 1,1-1-1,0 1 1,0-1-1,1 1 0,0 7 1,0-4 3,1 1-1,1 0 1,0-1 0,0 1 0,1-1-1,0 0 1,1 0 0,8 16 0,1-5 13,-1 0 0,2-1 1,1-1-1,0 0 0,1-2 1,1 1-1,25 17 1,-11-11-104,2-2 1,0-2 0,39 18 0,-53-29-675,0-1 0,0-1-1,1-1 1,28 5 0,-9-10-1139,-22-10 43</inkml:trace>
</inkml:ink>
</file>

<file path=ppt/ink/ink3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6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652 50 2432,'-3'-3'473,"0"-1"1,0 1-1,-1 0 1,1 0-1,-1 0 0,0 1 1,1-1-1,-1 1 1,0 0-1,-5-2 0,0 0-145,0 1 0,-1 1 0,1-1-1,-13 0 1,-9 0-212,-61 4-1,82 0 104,-13 1-151,-1 1 0,0 2 0,1 0 1,-1 1-1,2 2 0,-1 0 1,1 2-1,0 0 0,1 1 0,0 2 1,1 0-1,1 1 0,0 0 0,-33 35 1,45-42-33,1 1 1,1 0-1,-1 1 1,1-1-1,1 1 0,0 0 1,0 0-1,0 0 1,2 1-1,-1-1 1,1 1-1,0 0 1,1 0-1,0 0 1,1 0-1,0-1 1,0 1-1,1 0 1,0 0-1,1 0 0,0 0 1,1-1-1,4 13 1,-1-8 57,0 0 0,1-1-1,1 1 1,0-2 0,1 1 0,0-1 0,1 0-1,0-1 1,0 0 0,2-1 0,-1 0 0,1-1 0,1 0-1,21 12 1,-2-7 162,1-1 0,1-2 0,0-1 0,0-1 0,1-2 0,0-2 0,0-1 0,1-2 0,-1-1 0,0-1 0,1-3 0,-1-1 0,68-16 0,-86 15-88,-1 0 0,27-14 0,-40 18-266,-1 0-1,0 0 1,1 0-1,-1 0 1,0 0-1,0-1 1,0 1 0,0-1-1,0 1 1,0-1-1,0 0 1,-1 0-1,1 1 1,0-1-1,-1-1 1,0 1-1,1 0 1,-1 0-1,0 0 1,0-1-1,0 1 1,-1 0-1,1-1 1,0 1 0,-1-1-1,1-4 1,-2 6-106,1-1 0,-1 1 0,0 0 0,1-1 1,-1 1-1,0 0 0,0 0 0,0 0 0,0 0 1,0 0-1,0 0 0,0 0 0,0 0 1,0 0-1,-1 0 0,1 1 0,0-1 0,-2 0 1,2 0-21,-17-2-1952</inkml:trace>
</inkml:ink>
</file>

<file path=ppt/ink/ink3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8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1536,'25'-8'768,"24"-5"128,-28 9 896,3-5-1536,7 5 0,8 4 256,13 0 128,6 0-768,-7-4 0,8 0 512,2-5 0,5 5-128,-7-4 128,2 3-384,-10 1 0,-12 4-896,-8 0 0</inkml:trace>
</inkml:ink>
</file>

<file path=ppt/ink/ink3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8.6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2432,'3'7'725,"0"0"-1,-1 0 1,0 0 0,-1 0-1,1 0 1,-1 0-1,0 10 1,9 86-770,-8-89 245,31 299 1549,-33-296-1769,0-15-108,-1 1 0,1-1 0,0 0 0,0 0 0,0 1 0,0-1-1,0 0 1,0 1 0,1-1 0,-1 0 0,1 0 0,0 0 0,-1 1 0,1-1 0,2 4 0,1-3-1152</inkml:trace>
</inkml:ink>
</file>

<file path=ppt/ink/ink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6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32 3712,'-23'-32'1792,"60"32"-1280,-19 0 2176,16 6-2432,9 13 0,-2 12 0,35 1 128,4 0-512,18-2 128,10-7 256,-8 5 0,-20-5-640,-11-10 128,-16-6-1024,-12 5 128</inkml:trace>
</inkml:ink>
</file>

<file path=ppt/ink/ink3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9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2432,'5'-4'281,"0"0"0,1 1 1,-1 0-1,1 0 0,-1 0 0,1 1 1,0 0-1,0 0 0,0 0 0,1 1 1,-1 0-1,10 0 0,93-2 1738,-61 3-2169,323-4 1835,-366 4-1879,0 0-1,0 0 0,0 0 1,0 1-1,0 0 0,0 0 1,7 3-1,-16 2-1874,-6-2 917</inkml:trace>
</inkml:ink>
</file>

<file path=ppt/ink/ink3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19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673 0 1408,'0'4'324,"0"-1"0,0 1 1,1-1-1,-1 1 0,1-1 1,0 1-1,-1-1 0,1 1 0,1-1 1,-1 0-1,1 0 0,-1 0 0,1 1 1,3 3-1,3 11-68,168 498 2282,-155-442-2308,-3 1-1,-3 1 0,9 124 1,-24-190-153,0 0 0,0 0 0,-1 1 0,0-1 0,-1 0 0,0 0 0,-1-1 0,0 1 0,0 0 0,-1-1 0,0 0 0,-1 0 0,0 0 0,0 0 0,-1-1 0,0 0 0,0 0 0,-1 0 0,0-1 0,-1 0 0,-10 7 0,4-4 90,-1-1-1,0-1 0,-1 0 1,0-1-1,0-1 0,0-1 1,-1 0-1,0-1 0,0-1 1,0 0-1,-33 0 0,23-3-32,-1-2 1,1-1-1,0-1 0,0-1 0,0-1 1,1-1-1,0-2 0,0-1 0,-43-23 0,31 11-37,0-2-1,1-2 0,1-1 1,2-2-1,-40-42 0,68 65-102,0-1-1,0 0 1,0 0-1,1 0 1,0-1-1,1 0 0,0 0 1,0 0-1,0-1 1,1 1-1,0-1 1,1 0-1,-2-15 1,3 19-51,2 0 0,-1-1 0,1 1 0,-1 0 0,1 0 0,1 0 0,-1 0 0,1 0 0,0 0 0,0 0 0,0 0 1,1 0-1,0 1 0,0-1 0,0 1 0,0 0 0,1 0 0,-1 0 0,1 1 0,0-1 0,0 1 0,1 0 0,-1 0 0,9-4 1,3-1-624,0 1 1,0 0 0,1 2 0,0 0 0,35-6 0,18-4-1134</inkml:trace>
</inkml:ink>
</file>

<file path=ppt/ink/ink3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1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 2432,'0'-21'1152,"0"25"-512,6-4 1280,4 0-1792,5 9 128,4-9 128,17 0 128,13 0-512,8 0 0,-2 4 256,3-4 128,9 0-640,-3 0 128,-3 0-896,-16 0 128</inkml:trace>
</inkml:ink>
</file>

<file path=ppt/ink/ink3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1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482 0 1664,'-6'2'467,"0"0"0,0 0 0,0 1 0,0 0 0,0 0 0,1 0 0,-8 7 0,-4 5-277,1 0 0,-21 26 0,5-5 496,4-5-470,2 1 1,1 1-1,1 0 0,2 2 1,2 1-1,-30 71 0,24-46-63,3 1 0,3 1 0,2 1 0,3 1 0,-8 80 0,20-110-65,1 1 1,2 0 0,1 0-1,2 0 1,1-1-1,2 1 1,2-1 0,1-1-1,2 1 1,1-1-1,1-1 1,20 35 0,7 0 167</inkml:trace>
</inkml:ink>
</file>

<file path=ppt/ink/ink3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2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1 128,'0'0'0</inkml:trace>
</inkml:ink>
</file>

<file path=ppt/ink/ink3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2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2688,'18'8'1038,"0"1"0,-1 0-1,19 14 1,-14-7-572,-1 1 1,0 2-1,27 30 0,-1 9-7,55 90-1,-74-100-242,-1 1-1,-3 1 1,-2 1 0,-2 1-1,-3 1 1,18 93 0,-19-50-1,-4 1 0,-3 194 0,-9-255-149,-3 0-1,0 0 1,-13 47 0,13-70-35,0-1 0,-2 0-1,1 0 1,-2 0-1,1-1 1,-2 0-1,1 0 1,-2 0 0,1-1-1,-1 0 1,-1-1-1,-17 17 1,23-25-30,-97 74 584,89-68-752,0-1 1,0 0-1,0-1 1,-1 0-1,1 0 0,-1-1 1,-21 4-1,32-8 67,0 1 0,0-1 0,0 0 0,1 0 1,-1 1-1,0-1 0,0 0 0,0 0 0,1 0 0,-1 0 0,0 0 0,0 0 0,0-1 0,1 1 0,-1 0 0,0 0 0,0 0 0,1-1 0,-1 1 0,0 0 0,0-1 0,1 1 0,-1-1 0,0 1 0,1-1 0,-1 1 0,1-1 0,-1 1 1,1-1-1,-1 0 0,1 1 0,-1-1 0,1 0 0,-1 0 0,1-1-1436</inkml:trace>
</inkml:ink>
</file>

<file path=ppt/ink/ink3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3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116 205 2816,'3'-10'224,"0"0"1,0 0-1,1 1 0,0-1 1,1 1-1,0 0 0,1 1 0,-1-1 1,2 1-1,-1 0 0,1 0 1,0 1-1,1 0 0,0 0 1,0 1-1,0 0 0,1 0 1,0 1-1,9-5 0,-3 3-141,0 0 0,1 1 0,0 1 0,0 0 0,0 2 0,0-1 0,0 2 0,1 0 0,-1 1 0,1 1 0,19 1 0,-31 0-49,1-1-1,0 1 0,0 1 0,-1-1 0,1 1 0,-1 0 0,1 0 0,-1 1 0,0-1 0,0 1 1,0 0-1,0 1 0,0-1 0,-1 1 0,0 0 0,1 0 0,-1 0 0,-1 1 0,1-1 0,-1 1 1,0 0-1,0 0 0,0 0 0,0 0 0,-1 1 0,0-1 0,0 1 0,-1-1 0,2 11 1,-1-2 2,-1-1 0,-1 1 1,0-1-1,-1 1 0,0-1 1,-1 0-1,-1 1 0,0-1 1,-1 0-1,0 0 0,-10 20 1,0-6 34,-1-2 0,-1 0 0,-2-1 0,0-1 1,-1 0-1,-1-1 0,-1-2 0,-1 0 0,-25 17 1,26-22 12,0-1 1,-1-1-1,-1-1 1,1-1 0,-2-1-1,0-1 1,0-2-1,0 0 1,-1-1 0,-44 4-1,34-14-7,23 2 100,24 6 231,162 62 872,-128-52-1292,0-3 0,0-1 0,1-2 0,1-3 0,-1-1 0,1-3 1,-1-1-1,58-9 0,-18-5-1545</inkml:trace>
</inkml:ink>
</file>

<file path=ppt/ink/ink3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7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71 2816,'-1'-2'148,"1"0"0,0 0 0,0 0 0,0-1 0,0 1 0,0 0 0,0 0 0,1 0 0,-1 0 0,1-1 0,-1 1 0,1 0 0,1-2 0,-2 4-65,1-3 151,0 0 1,0 0-1,1 1 1,-1-1-1,1 1 1,-1-1 0,1 1-1,0 0 1,0 0-1,0 0 1,0 0 0,0 0-1,4-3 1,-5 5-206,-1 0 0,1-1 1,-1 1-1,1 0 0,-1 0 1,1 0-1,-1-1 0,1 1 0,-1 0 1,1 0-1,-1 0 0,1 0 1,-1 0-1,1 0 0,0 0 1,-1 0-1,1 0 0,-1 0 0,1 0 1,-1 0-1,1 0 0,-1 0 1,1 1-1,-1-1 0,1 0 1,-1 0-1,1 1 0,-1-1 1,1 0-1,-1 1 0,1-1 0,-1 0 1,0 1-1,1-1 0,-1 1 1,1-1-1,-1 0 0,0 1 1,0-1-1,1 1 0,-1-1 0,0 1 1,0-1-1,0 1 0,1 0 1,-1-1-1,0 1 0,0-1 1,0 1-1,0-1 0,0 1 1,0-1-1,0 1 0,0 0 0,0-1 1,0 1-1,-1-1 0,1 2 1,5 95 964,21 119-1,-13-120-676,-5-40-186,29 280 506,14 224 109,-51-559-744,2 14 86,0 1 1,-1-1 0,0 0-1,-1 1 1,-3 17 0,3-33-80,0 1 1,0-1 0,0 0 0,0 0 0,0 1 0,0-1 0,0 0 0,0 1 0,0-1 0,0 0 0,0 0 0,0 1 0,-1-1 0,1 0-1,0 0 1,0 1 0,0-1 0,0 0 0,-1 0 0,1 0 0,0 1 0,0-1 0,0 0 0,-1 0 0,1 0 0,0 0 0,0 1-1,-1-1 1,1 0 0,0 0 0,0 0 0,-1 0 0,1 0 0,0 0 0,-1 0 0,1 0 0,0 0 0,0 0 0,-1 0 0,1 0-1,0 0 1,0 0 0,-1 0 0,0 0 0,-12-12 160,-9-19-146,15 21-50,1 0 0,1 0 1,0-1-1,-7-21 1,11 29 18,1-1 1,-1 1-1,1-1 1,-1 1 0,1-1-1,0 0 1,0 1-1,1-1 1,-1 1 0,1-1-1,0 1 1,0-1-1,0 1 1,0-1 0,1 1-1,-1 0 1,1 0-1,0 0 1,3-6 0,3-1 6,0 0 0,1 0 0,-1 0 0,2 1 0,-1 1 0,2-1 0,-1 2 0,1-1 0,23-11 0,-17 12 38,0 1 0,0 0 0,1 1 0,0 1 1,0 1-1,24-1 0,118 1 383,-104 3-341,-21 1 93,0 0 1,52 10 0,-71-8-130,0 1 1,-1 1-1,1 0 0,-1 1 0,-1 1 0,1 0 0,22 15 0,-31-17-31,0 1 0,-1 0-1,1 0 1,-1 0 0,0 1-1,0 0 1,-1 0 0,0 0-1,0 0 1,-1 0 0,0 1-1,0 0 1,-1 0 0,0-1-1,0 1 1,-1 1 0,0-1-1,0 0 1,-1 0 0,-1 10-1,1-9 16,0 0-1,-1 0 1,-1-1-1,1 1 1,-1 0-1,-1-1 1,1 0 0,-1 1-1,-1-1 1,0 0-1,0 0 1,0-1-1,-1 0 1,0 1-1,-1-1 1,1-1-1,-2 1 1,-9 8-1,-1-4 56,-1 0-1,0-1 0,0-1 1,-1-1-1,0 0 0,-1-2 0,1 0 1,-1-1-1,0-1 0,-1-1 1,1-1-1,-1-1 0,-33-2 0,19 0-25,0-2-1,0-2 0,0-1 0,0-2 1,1-1-1,1-1 0,0-2 0,0-2 1,1-1-1,-57-36 0,38 24-308,49 26 120,0 0 0,1 1 0,-1-1 1,0 0-1,1 1 0,-1 0 0,0-1 0,0 1 0,0 0 0,1 0 0,-1 0 0,0 0 0,0 0 0,0 0 0,1 1 0,-1-1 0,0 0 0,0 1 0,1 0 0,-1-1 0,0 1 0,1 0 0,-1 0 0,0 0 0,1 0 0,0 0 0,-3 2 1,-7 19-2045</inkml:trace>
</inkml:ink>
</file>

<file path=ppt/ink/ink3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8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18 152 1536,'4'50'6762,"-4"-43"-6553,0 13 219,0-1 1,2 1-1,5 29 0,-6-43-388,1 0 0,0 0-1,0-1 1,0 1 0,1 0 0,0-1 0,0 0 0,0 0 0,1 0 0,0 0 0,0-1 0,0 1 0,0-1 0,1 0-1,9 7 1,7 1 58,0-1 0,0 0 0,1-2 0,0-1 0,1 0 0,0-2 0,0 0 0,0-2 0,1 0 0,0-2 0,40-1 0,-43-1 11,0-2 1,-1 0 0,1-2-1,0 0 1,-1-1-1,0-1 1,0-1-1,-1-1 1,0-1-1,0 0 1,-1-2-1,0 0 1,27-22 0,-40 29-85,0-1 0,0 1 0,-1-1 0,1 0 0,-1 0 0,0-1 0,0 1 0,-1-1-1,0 0 1,0 0 0,0 0 0,-1 0 0,0 0 0,0-1 0,0 1 0,-1-1 0,0 1 0,0-1 0,-1 1 0,1-1 0,-2 0 0,1 1 0,-1-1 0,0 0 0,0 1 0,-1-1 0,1 1 0,-2 0 0,1 0 0,-1-1 0,0 1 0,0 1 0,0-1 0,-6-7 0,-3-1-9,1 1-1,-2 0 1,1 1 0,-2 1-1,0 0 1,0 0-1,-1 2 1,0-1-1,0 2 1,-1 0 0,-26-8-1,20 9-21,-1 2-1,0 1 0,0 0 1,-1 2-1,1 1 1,-1 0-1,1 2 1,-31 4-1,31-1-42,-1 0-1,2 2 1,-1 0-1,0 1 0,1 1 1,-30 17-1,45-22-12,-1 1 1,1 1-1,0-1 0,1 1 0,-1 1 0,1-1 1,0 1-1,0 0 0,0 0 0,1 1 0,0-1 1,0 1-1,1 1 0,0-1 0,0 0 0,1 1 1,0 0-1,0 0 0,1 0 0,0 0 0,-2 12 1,4-13-82,1 0 0,-1 0 0,1 0 1,0-1-1,1 1 0,0 0 1,0-1-1,0 1 0,1-1 0,-1 0 1,2 0-1,-1 0 0,1 0 1,0 0-1,0-1 0,0 0 0,1 0 1,-1 0-1,12 8 0,6 4-722,0-2 0,1-1 0,38 19 0,0-3-564</inkml:trace>
</inkml:ink>
</file>

<file path=ppt/ink/ink3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28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2304,'15'-40'4650,"-15"39"-4052,0 1-86,5 16 362,16 21-487,-2 1 0,-2 1 0,-1 0 1,-3 2-1,0-1 0,8 60 0,71 491 2005,-64-382-1862,24 62 371,-24-141 246,-28-130-1107,0 0 1,0 0-1,1 0 0,-1 0 1,0 0-1,0 0 0,0 0 1,0 0-1,0 0 0,0 0 1,0 0-1,0 0 0,0 0 1,1 0-1,-1 0 0,0 0 1,0 0-1,0 0 0,0-3-36,0 1-1,1-1 0,-1 0 0,1 0 0,0 0 0,0 1 1,0-1-1,0 0 0,0 1 0,0-1 0,1 1 0,-1-1 1,3-2-1,16-10-8,0 1 0,1 0 0,1 1 1,0 2-1,1 0 0,0 1 0,1 2 1,26-7-1,49-20-976,-88 30 783,-3 1-215,1 1-1,-1 0 0,0 0 1,1 1-1,0 0 0,14-2 1,-18 4-1763</inkml:trace>
</inkml:ink>
</file>

<file path=ppt/ink/ink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5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95 364 2048,'0'0'124,"-1"0"0,1 0 0,-1 0 1,1 0-1,0 0 0,-1 0 0,1 0 0,-1 0 0,1 0 0,-1 0 1,1 0-1,-1 0 0,1 0 0,-1 1 0,1-1 0,0 0 0,-1 0 1,1 1-1,-1-1 0,1 0 0,0 0 0,-1 1 0,1-1 0,0 0 1,-1 1-1,1-1 0,0 1 0,-1-1 0,1 0 0,0 1 0,-1 0 1,-7 24 1300,7-20-1336,0 0 1,0 0-1,0 0 1,1 0-1,0 0 1,0 0 0,1 0-1,-1 0 1,3 6-1,1-3 44,0 0 0,1-1 0,0 1 0,0-1 0,1 0 0,0-1 1,0 1-1,1-1 0,0-1 0,0 1 0,0-1 0,0 0 0,1-1 0,0 0 0,0 0 0,0 0 0,17 4 0,-3-2 16,1-1-1,-1 0 0,1-2 1,0 0-1,39-1 0,-42-4-61,-1-1-1,1 0 0,-1-2 1,0 0-1,0-1 0,0-1 0,-1 0 1,0-2-1,22-13 0,-18 8 32,0 0-1,-1-2 1,-1 0-1,-1-1 1,-1-1-1,27-33 1,-39 44-87,-1 0-1,0 0 1,-1-1 0,0 0 0,0 0 0,-1 0 0,1 0 0,-2 0 0,1-1 0,-1 1 0,-1-1 0,0 0 0,0 1 0,0-1 0,-1 0 0,0 0-1,-1 0 1,0 1 0,-3-11 0,1 10-2,0-1 0,-1 1 0,0 0 0,-1 0 0,0 1-1,-1-1 1,1 1 0,-1 0 0,-1 1 0,0 0 0,0-1 0,0 2-1,-1-1 1,0 1 0,0 1 0,-18-10 0,6 5-44,-1 2-1,0 0 1,-1 1 0,0 1 0,0 1-1,0 1 1,-1 1 0,-44 0 0,22 4-68,1 2 0,-1 2 0,-70 17 0,102-18 12,0 0 1,0 0 0,0 2 0,1 0 0,0 0-1,0 1 1,0 0 0,1 1 0,-20 18-1,26-22 7,1 1 0,-1 0 0,1 0 0,0 0 0,1 0 0,-1 0 0,1 1 0,0-1 0,0 1 0,1 0 0,0 0 0,0 0-1,0 0 1,1 0 0,0 1 0,0-1 0,1 0 0,-1 1 0,1-1 0,1 0 0,-1 1 0,1-1 0,2 9 0,1-4-109,1 1 0,0-1 0,1 0 0,1 0 0,-1 0 0,2-1 1,-1 0-1,2 0 0,-1-1 0,1 0 0,0-1 0,1 0 0,0 0 1,14 7-1,2 1-397,2-1 1,-1-1 0,2-1-1,50 14 1,15-2-839</inkml:trace>
</inkml:ink>
</file>

<file path=ppt/ink/ink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6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0 359 3840,'0'0'42,"1"-1"0,-1 1 0,0 0 0,1 0 1,-1 0-1,0 0 0,0 0 0,1 0 0,-1 0 0,0 0 0,1 0 1,-1 0-1,0 0 0,1 0 0,-1 0 0,0 0 0,0 0 0,1 0 1,-1 0-1,0 1 0,0-1 0,1 0 0,-1 0 0,0 0 1,0 0-1,1 1 0,-1-1 0,0 0 0,0 0 0,1 0 0,-1 1 1,0-1-1,0 0 0,0 0 0,0 1 0,0-1 0,1 0 0,-1 0 1,0 1-1,0-1 0,17 24 801,-1 1 1,-1 0 0,-2 1-1,0 1 1,-2 0-1,15 52 1,28 64-641,-46-126 13,0-1-1,1 0 0,1 0 1,1-1-1,0 0 0,15 14 1,-26-29-199,0 1 0,1 0 1,-1-1-1,1 1 1,-1-1-1,1 1 0,-1-1 1,1 1-1,0-1 1,-1 1-1,1-1 0,0 1 1,-1-1-1,1 0 1,0 0-1,-1 1 0,1-1 1,0 0-1,-1 0 1,1 0-1,0 1 0,0-1 1,-1 0-1,1 0 1,0 0-1,1-1 0,4-15 283,-11-29-45,-4 12-186,0 0 1,-19-39 0,-6-22-2,12 28-7,-17-96 0,36 142-73,0-1 0,1 0-1,1 0 1,1 0 0,1 0 0,0 1 0,2-1-1,0 0 1,9-27 0,-9 41-3,0-1 0,1 1 0,0 0 1,0 1-1,0-1 0,1 1 0,0 0 0,0 0 0,0 0 0,1 0 1,0 1-1,0 0 0,0 1 0,1-1 0,8-4 0,-11 7 1,1 0 0,0 0 0,0 0 0,0 1 0,0-1 0,0 1 0,0 0 0,0 0-1,0 1 1,0 0 0,0 0 0,0 0 0,0 0 0,1 1 0,-1 0 0,0 0 0,0 0 0,0 1-1,-1 0 1,1 0 0,0 0 0,-1 0 0,8 5 0,6 6-90,-9-8-255,-2 0-1,1 0 1,0 1 0,-1 0-1,0 0 1,0 1 0,-1 0-1,0 0 1,0 0 0,-1 1-1,6 9 1,-1 13-1326</inkml:trace>
</inkml:ink>
</file>

<file path=ppt/ink/ink3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0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92 1280,'-13'-19'4245,"13"17"-3861,0 2 0,0 0-320,91-10 1792,-5-3-1371,-55 8-301,53-4 0,101-7 188,22-1-701,-184 17-425,1 1 1,38 7-1,-48-1-441,-4 6 22</inkml:trace>
</inkml:ink>
</file>

<file path=ppt/ink/ink3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0.6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 2688,'-8'0'1472,"7"0"426,6 9-746,14 49-466,-3 2 0,13 89 0,-8-34-13,-11-71-506,-4-26-81,-2 1 0,0-1 0,-1 1 0,-1 0-1,0 0 1,-3 33 0,1-52-100,0-1 0,0 1-1,0 0 1,-1 0 0,1 0 0,0 0-1,0-1 1,0 1 0,-1 0 0,1 0 0,0 0-1,0 0 1,0 0 0,-1 0 0,1 0 0,0-1-1,0 1 1,0 0 0,-1 0 0,1 0-1,0 0 1,0 0 0,-1 0 0,1 0 0,0 0-1,0 0 1,0 0 0,-1 0 0,1 1-1,0-1 1,0 0 0,-1 0 0,1 0 0,0 0-1,0 0 1,0 0 0,-1 0 0,1 0 0,0 1-1,0-1 1,0 0 0,0 0 0,0 0-1,-1 0 1,1 1 0,0-1 0,0 0 0,0 0-1,0 0 1,0 1 0,0-1 0,0 0-1,0 0 1,-1 1 0,1-1 0,0 0 0,0 0-1,0 1 1,-12-30-1650,4 10 626,-6-4-242</inkml:trace>
</inkml:ink>
</file>

<file path=ppt/ink/ink3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1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71 3456,'-4'-13'1664,"74"5"-2048,-45 8 2816,0 0-2304,11-4 128,13 4 128,12-13 128,9 9-640,0 0 128,-6-5 256,-3 5 0,9 0-128,-21 1 128,-3 3-512,-20-4 0,-12 8-896,-18 7 0</inkml:trace>
</inkml:ink>
</file>

<file path=ppt/ink/ink3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1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604 0 3328,'-2'7'410,"0"0"0,1 0-1,0 0 1,0 0 0,1 0 0,0 0 0,0 0-1,2 9 1,12 63 2117,-7-40-2577,5 15 237,3 0 1,2-1-1,36 78 0,20 60 323,-56-135-314,16 95 1,-31-134-150,0 0 1,-1 0 0,-1 0-1,0 0 1,-1 0 0,-1 0-1,0 0 1,-2 0 0,0-1-1,-10 26 1,7-29 44,-1 0 0,-1 0-1,0 0 1,-1-1 0,0-1 0,-1 0-1,0 0 1,-1-1 0,0-1 0,-1 0-1,-21 12 1,18-12 18,1 0-1,-1-2 0,-1 0 1,1-1-1,-1 0 0,0-2 1,0 0-1,-1 0 0,1-2 1,-20 1-1,10-6 15,0 0 0,1-2 1,0-1-1,0-1 0,0-1 0,1-1 1,0-2-1,1 0 0,0-1 0,1-2 0,0 0 1,2-2-1,-1 0 0,2-1 0,0-1 1,-18-23-1,33 36-132,0 0 1,1-1-1,0 0 1,0 0 0,1 0-1,-1 0 1,1-1-1,0 1 1,1-1-1,0 0 1,0 1-1,0-1 1,1 0-1,0 0 1,1 0-1,-1-1 1,1 1-1,1 0 1,-1 0 0,1 0-1,0 0 1,1 0-1,0 0 1,0 1-1,0-1 1,1 0-1,0 1 1,0 0-1,1-1 1,-1 2-1,2-1 1,-1 0-1,0 1 1,1-1 0,0 1-1,0 1 1,1-1-1,-1 1 1,13-8-1,-13 10-154,1-1-1,0 1 0,0-1 1,0 2-1,0-1 1,0 1-1,0 0 0,0 0 1,0 0-1,0 1 0,1 0 1,9 1-1,75 16-3141,-40-3 1384</inkml:trace>
</inkml:ink>
</file>

<file path=ppt/ink/ink3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2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3072,'10'0'1536,"26"0"-768,-17 0 1664,1 0-1920,11 0 128,12 0 0,24 0 128,7 0-1024,1 3 128,-14-3 512,0 4 128,-3 0-384,-22 0 0,-11 9-1408,-35 0 0</inkml:trace>
</inkml:ink>
</file>

<file path=ppt/ink/ink3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2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543 15 1152,'-1'0'45,"1"0"1,-1 0-1,1 0 1,-1 0-1,1 0 1,-1 0-1,1 0 1,-1 0-1,1 0 1,0-1-1,-1 1 1,1 0-1,-1 0 1,1 0-1,-1 0 1,1-1-1,0 1 1,-1 0-1,1 0 1,-1-1-1,1 1 1,0 0-1,-1-1 1,1 1-1,0 0 1,0-1-1,-1 1 1,1 0-1,0-1 1,0 1-1,-1-1 1,1 1-1,0-1 1,0 1-1,0 0 1,0-1-1,0 1 1,0-1-1,0 1 1,0-1-1,0 1 1,0-1-1,0 0 0,-1-1 1146,-6 11-671,-62 59 1144,-32 38-533,60-66-587,3 1 0,1 2 0,-41 63-1,54-66-246,3 0 0,1 2 0,2 0-1,2 1 1,1 0 0,3 2-1,-12 81 1,20-91-94,1 1 0,2 0 0,2 0 1,1-1-1,2 1 0,2-1 0,1 0 0,1 0 0,2 0 0,23 51 0,-10-39 113,2-2 0,2 0-1,2-2 1,2-2 0,42 44 0,-7-16 742,143 112 0,-19-46-1016,-173-120-2004,-14-4-235</inkml:trace>
</inkml:ink>
</file>

<file path=ppt/ink/ink3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6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83 284 2048,'-1'0'69,"1"-1"1,0 1 0,-1 0-1,1 0 1,0 0-1,-1 0 1,1 0-1,0 0 1,-1-1-1,1 1 1,-1 0-1,1 0 1,0 0-1,-1 0 1,1 1-1,0-1 1,-1 0 0,1 0-1,-1 0 1,1 0-1,0 0 1,-1 0-1,1 0 1,0 1-1,-1-1 1,1 0-1,0 0 1,-1 1-1,1-1 1,0 0 0,0 0-1,-1 1 1,1-1-1,0 0 1,0 1-1,0-1 1,-1 0-1,1 1 1,0-1-1,0 0 1,0 1-1,0-1 1,0 0-1,-1 1 1,-14 34 1304,10-20-962,0 1 0,-5 30-1,9-37-329,0 0-1,1 1 0,0-1 1,0 0-1,1 0 0,1 1 1,-1-1-1,1 0 0,1 0 1,0-1-1,0 1 0,0 0 1,1-1-1,1 0 0,-1 0 1,1 0-1,1 0 0,0-1 1,0 0-1,0 0 0,0-1 1,1 1-1,0-2 0,1 1 1,-1-1-1,1 0 0,0 0 1,1-1-1,-1 0 0,1-1 1,12 4-1,-5-3-8,0-1 0,-1 0 0,1-2 0,0 0-1,0 0 1,0-2 0,0 0 0,0-1 0,0 0 0,-1-1 0,25-8 0,-4-1 23,-1-1 0,0-2 1,-1-1-1,-1-2 0,48-34 0,-71 45-72,0-1-1,-1-1 1,-1 1-1,0-1 1,0-1-1,0 0 1,-1 0-1,-1 0 1,6-13-1,-8 15-9,-1 0 0,-1 0 0,0 0 0,0-1 1,0 1-1,-1 0 0,0-1 0,-1 1 0,0-1 0,-1 1 0,1-1 0,-1 1 0,-1-1 1,-3-11-1,0 5-8,-1 1 0,0 0 0,-1 0 0,-1 0 0,0 1 0,-1 0 1,0 1-1,-1-1 0,-1 2 0,1 0 0,-2 0 0,0 1 0,0 0 0,0 1 1,-1 1-1,-1 0 0,0 0 0,0 2 0,-23-9 0,15 7-25,-1 1 0,0 2-1,0 0 1,0 1 0,0 1 0,-1 1-1,0 1 1,1 2 0,-1 0-1,1 1 1,-1 2 0,-29 7 0,35-6-26,0 1 0,0 1 0,1 1 0,-1 0 0,2 1 0,-22 15 0,34-22 32,1 1 1,-1 0-1,1 0 0,0 0 1,0 0-1,0 0 0,0 0 0,0 1 1,1 0-1,0-1 0,-1 1 1,1 0-1,1 0 0,-1 0 0,1 1 1,-1-1-1,1 0 0,0 0 1,1 1-1,-1-1 0,1 0 0,0 1 1,0-1-1,0 1 0,0-1 1,1 0-1,0 1 0,0-1 1,0 0-1,1 1 0,-1-1 0,1 0 1,2 4-1,2 1 5,-1 0 0,1 0 1,1-1-1,-1 0 0,2 0 0,-1 0 1,1-1-1,0 0 0,0-1 0,1 0 1,0 0-1,0-1 0,0 0 0,1 0 1,0-1-1,0-1 0,0 0 0,0 0 1,0 0-1,14 0 0,8 0 35,0-1 0,-1-1 0,1-2 1,0-1-1,50-10 0,-67 9 3,0-1-1,0 0 1,0-1-1,-1-1 1,0 0-1,0 0 1,0-2-1,-1 0 1,0 0-1,-1-1 1,1-1-1,19-21 1,-29 24 251,-10 22 35,5-1-207,1 0-1,0-1 1,1 1 0,1 0-1,0 0 1,0 0-1,1 0 1,1-1-1,1 1 1,0-1-1,0 0 1,1 0 0,1 0-1,0-1 1,1 0-1,0 0 1,1 0-1,15 16 1,-12-15-235,0-1-1,1-1 1,0 0 0,1-1-1,0 0 1,0-1 0,1-1-1,0 0 1,1-1-1,0 0 1,0-1 0,0-1-1,1 0 1,-1-1 0,1-1-1,17 2 1,8-7-1687</inkml:trace>
</inkml:ink>
</file>

<file path=ppt/ink/ink3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7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70 225 3200,'0'32'5221,"-2"-23"-5063,1 0 1,1 0 0,-1 1-1,2-1 1,-1 0 0,1 0-1,1 1 1,-1-1 0,2 0 0,-1-1-1,7 16 1,3-6 19,0-1 0,1 1-1,1-2 1,1 0 0,17 14 0,-24-23-137,1-1 0,0-1 0,0 1 0,1-1 0,0-1 0,0 0 0,0 0 0,0-1 0,0 0 0,1-1 0,-1 0 0,14 0 0,-1-1 51,1-1 1,-1-1-1,1-1 1,-1-1-1,0-1 1,0-2-1,0 0 1,-1-1-1,0-1 0,0-1 1,0-1-1,-2-1 1,1-1-1,27-21 1,-40 26-59,-1 1 1,1-1 0,-1-1-1,-1 1 1,1-1 0,-1 0 0,-1-1-1,0 1 1,0-1 0,0 0-1,-1 0 1,-1-1 0,1 1 0,3-20-1,-6 21-20,-1-1-1,0 0 0,0 0 0,-1 0 1,0 0-1,0 0 0,-1 1 1,0-1-1,-1 0 0,0 1 0,0 0 1,0 0-1,-1 0 0,-1 0 1,1 0-1,-12-13 0,5 9-21,0 0 0,-1 0-1,-1 1 1,0 1-1,0 0 1,0 0 0,-2 2-1,1 0 1,-1 0 0,0 1-1,0 1 1,-1 1-1,0 0 1,0 1 0,0 1-1,0 0 1,-1 1 0,1 1-1,-32 2 1,25 0-94,-1 1-1,1 1 1,0 2 0,0 0-1,0 2 1,0 0 0,1 1-1,1 1 1,-1 2 0,1 0-1,1 1 1,0 1 0,-23 20-1,35-26-61,0 0 0,1 1 0,0 0 0,1 0 0,0 0 0,0 1 0,1 0 0,-8 15 0,12-20 32,-1 0 0,1-1 0,0 1 0,0 0 0,0 0-1,1 0 1,-1 0 0,1 0 0,0 0 0,0-1 0,0 1 0,1 0 0,0 0 0,-1 0 0,1 0 0,0 0-1,1-1 1,-1 1 0,1 0 0,-1-1 0,1 0 0,0 1 0,1-1 0,4 6 0,32 21-1383,13 0 86</inkml:trace>
</inkml:ink>
</file>

<file path=ppt/ink/ink3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7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33 2048,'-4'-8'374,"-3"-15"809,7 22 204,0 1-747,0 0-214,0 0 172,1 18 682,9 119 106,-5 0 1,-16 174-1,2-125-575,3-3 608,32 317 0,-21-461-1178,3-1 1,11 38 0,-15-62-135,1 0-1,0-1 1,1 0 0,1 0-1,0 0 1,1-1 0,0 0-1,16 18 1,-22-28-97,1 0-1,-1 0 1,1 0 0,-1 0-1,1-1 1,0 1 0,0-1-1,0 1 1,0-1 0,0 0-1,0 0 1,0 0 0,0-1 0,0 1-1,0-1 1,0 0 0,0 0-1,1 0 1,-1 0 0,0 0-1,0-1 1,0 1 0,0-1-1,0 0 1,0 0 0,0 0 0,4-2-1,8-5-291,-1 0 0,1-1 0,-1 0 0,14-14 0,-1 2-478,49-35-1330,8-28-214</inkml:trace>
</inkml:ink>
</file>

<file path=ppt/ink/ink3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39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63 1536,'0'0'30,"-1"0"0,1-1 0,-1 1 0,1-1 1,0 1-1,-1 0 0,1-1 0,-1 1 0,1-1 0,0 1 0,0-1 0,-1 1 1,1-1-1,0 1 0,0-1 0,0 0 0,-1 1 0,1-1 0,0 1 0,0-1 0,0 1 1,0-1-1,0 0 0,0 1 0,0-1 0,0 1 0,0-1 0,1 1 0,-1-1 1,0 1-1,1-2 0,17-10 1672,38-1 1065,-51 12-2696,103-11 890,212 4 0,-218 9-771,33 1-1769,-108 5 534</inkml:trace>
</inkml:ink>
</file>

<file path=ppt/ink/ink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7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4352,'-5'0'2176,"5"53"-1920,0-34 3456,0 6-3584,0 2 0,5 9 0,1 6 128,-3-6-384,3 6 128,2-6 128,3-8 0,3-8-640,1-6 128,2-1-1024,3-13 128</inkml:trace>
</inkml:ink>
</file>

<file path=ppt/ink/ink3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3072,'7'43'5640,"1"4"-4880,20 250 541,-31-173-1237,5-123-1640,4-8 501,6-6-71,8-3-262</inkml:trace>
</inkml:ink>
</file>

<file path=ppt/ink/ink3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1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10 2560,'-9'-9'909,"13"19"556,-2-4-1054,1 0-1,-1 0 1,0 0-1,0 0 1,-1 0-1,2 11 1,15 636 2637,0 17-1595,-19-622-1144,-1 15 87,3-48 5,2-22 242,1-17-607,1 1-1,2 0 1,0 1-1,18-38 1,-20 50-60,1 0 0,0 0 1,1 1-1,0 0 0,0 0 1,1 1-1,0 0 0,1 0 1,-1 0-1,1 2 0,18-11 1,-9 8-4,0 1-1,0 0 1,1 2 0,0 0 0,0 1 0,1 1 0,-1 1 0,1 1 0,28 0 0,-12 3 102,1 2 1,-2 1-1,1 2 1,46 13-1,-56-9 43,0 0-1,-1 1 0,-1 2 1,0 1-1,-1 0 0,0 2 1,27 25-1,-46-38-71,0 0 0,0 1 0,-1-1 0,1 1 1,-1 0-1,0 0 0,0 1 0,0-1 0,-1 1 0,1-1 0,-1 1 0,0 0 0,-1 0 1,1 0-1,-1 0 0,0 0 0,0 0 0,0 0 0,-1 0 0,0 0 0,0 7 1,-1-8 4,-1 0-1,1 0 1,0 0 0,-1-1 0,0 1 0,0 0 0,0-1 0,0 1 0,-1-1 0,1 0 0,-1 0 0,0 0-1,0 0 1,0 0 0,0 0 0,0-1 0,-1 0 0,1 0 0,-1 0 0,1 0 0,-1 0 0,0 0 0,0-1-1,0 0 1,0 0 0,-8 1 0,-12 2 97,-1-1 0,1-2 0,-1 0 0,1-2 0,-26-3 0,-124-26 339,117 18-411,-3-2-38,34 8-367,0 0-1,0 2 0,-40-2 1,62 6 175,1 0 0,0 0 0,-1 0 0,1 0 0,0 1 0,-1 0 0,1 0 0,0 0 0,-7 2 0,9-2-41,-1 0 0,1 1 0,0-1 0,-1 0 0,1 0 0,0 1 0,0-1 0,0 1 0,0-1 0,0 1 0,0-1 0,0 1 0,1 0 0,-1-1 0,0 1 0,1 0 0,-1 0 0,1-1 0,0 4 0,0-4 139,0-1-1,0 0 1,0 1-1,0-1 1,0 0 0,0 0-1,0 1 1,0-1 0,0 0-1,0 0 1,0 1-1,-1-1 1,1 0 0,0 0-1,0 1 1,0-1 0,0 0-1,0 0 1,0 1-1,-1-1 1,1 0 0,0 0-1,0 0 1,0 1-1,-1-1 1,1 0 0,0 0-1,0 0 1,0 0 0,-1 0-1,1 1 1,0-1-1,0 0 1,-1 0 0,1 0-1,0 0 1,-1 0 0,1 0-1,0 0 1,0 0-1,-1 0 1,-20-12-2269</inkml:trace>
</inkml:ink>
</file>

<file path=ppt/ink/ink3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1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463 131 2560,'2'-3'1152,"1"0"-952,-1 0 1,1 0-1,-1 0 1,0 0 0,0 0-1,-1 0 1,1-1-1,-1 1 1,1-1-1,-1 1 1,0-1-1,0 1 1,-1-1-1,1 0 1,-1 0-1,0 1 1,0-1-1,0 0 1,0 1-1,-1-1 1,1 0-1,-1 1 1,0-1 0,-3-6-1,2 7-120,0 0 0,0 1 0,-1-1 0,1 1 0,-1-1 0,1 1 0,-1 0 0,0 0 0,0 0 0,0 1 0,0-1 0,-1 1 0,1-1 0,0 1 0,-1 0 0,1 1 0,0-1 0,-1 0 0,1 1 0,-1 0 0,-4 0 0,-11 0 120,1 0-1,-31 6 1,46-6-170,-16 3 85,0 1-1,1 1 0,-1 1 0,1 0 0,1 1 0,-1 1 1,1 1-1,1 0 0,-1 1 0,2 1 0,-1 1 1,2 0-1,-1 1 0,2 0 0,0 1 0,-17 24 1,26-31-71,0 0 1,0 0 0,1 1 0,0 0 0,1-1 0,-1 1 0,2 0 0,-1 0-1,1 0 1,0 0 0,1 0 0,0 1 0,0-1 0,1 0 0,0 0 0,0 0-1,1 0 1,0 0 0,0 0 0,1-1 0,0 1 0,0-1 0,1 1 0,0-1-1,0 0 1,1-1 0,0 1 0,10 10 0,10 2 47,1-1 0,0-1 1,1-1-1,1-2 0,1 0 0,0-2 1,42 12-1,-22-12-373,0-1 1,1-3-1,98 5 1,-64-10-1384,-2 0-149</inkml:trace>
</inkml:ink>
</file>

<file path=ppt/ink/ink3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2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1152,'3'-4'235,"1"1"-1,-1-1 1,1 1 0,0 0-1,0 0 1,0 1 0,0-1-1,0 1 1,0 0 0,1 0-1,-1 0 1,1 0-1,0 1 1,-1 0 0,1 0-1,0 0 1,0 1 0,0 0-1,-1 0 1,1 0 0,0 0-1,0 1 1,0-1 0,8 4-1,-2-2-117,-1 1-1,1 1 0,-1 0 1,0 0-1,0 1 1,0 1-1,0-1 0,-1 1 1,0 1-1,11 10 0,38 43 550,-2 4-1,-3 1 0,87 143 0,-89-116-308,-4 2 1,65 183 0,-98-234-136,-2 1 1,-2 0 0,-2 1-1,4 76 1,-12-89-39,-1 1-1,-1-1 0,-2 0 1,-1 0-1,-1 0 1,-2-1-1,-16 41 1,10-38-18,-1 0 0,-2-1 0,-1-1 0,-1-1-1,-2-1 1,-1 0 0,-2-2 0,-34 33 0,24-27-2,18-17-68,-1-1 1,-27 21-1,40-34-83,-1 0 0,0 0 0,1-1 0,-1 1 0,0-1 0,0 0 0,0 0 0,-1 0 0,1-1 0,0 0 0,-1 0 0,1 0 0,-1-1 0,1 0 0,-10-1 1,15 1-75,-1-1 1,0 1 0,0-1-1,0 0 1,1 1 0,-1-1-1,0 0 1,1 0 0,-1 0-1,1 0 1,-1 1 0,1-1 0,-1 0-1,1 0 1,-1 0 0,1 0-1,0 0 1,0 0 0,-1 0-1,1 0 1,0 0 0,0 0 0,0 0-1,0 0 1,0 0 0,0 0-1,0 0 1,1 0 0,-1 0-1,0 0 1,1 0 0,-1 0 0,0 0-1,1 0 1,-1 0 0,2-1-1,17-38-3019,8 15 989,3 4 22</inkml:trace>
</inkml:ink>
</file>

<file path=ppt/ink/ink3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3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4352,'15'-4'2176,"61"8"-2432,-51-4 3840,9 0-3328,2 0 0,9 0 128,10-4 0,0 4-512,-9-4 0,-12-3-256,2 7 128,-12-6-1152,-9 12 128</inkml:trace>
</inkml:ink>
</file>

<file path=ppt/ink/ink3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3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5760,'21'-8'2816,"85"33"-2560,-66-21 4864,5 9-4992,14-9 0,11-1 128,-19 3 0,-5-6-1408,-6 0 0,9 0-640,-4 0 128</inkml:trace>
</inkml:ink>
</file>

<file path=ppt/ink/ink3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4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2688,'3'8'1280,"33"-8"-384,-17 0 1280,2 0-1664,9 0 0,10-8 128,0 2 128,-4 3-1024,4 3 128,5 0 512,-1 0 128,1 3-384,-5-3 128,-10 6-1024,-9-6 0,-6 12-512,-11 5 0</inkml:trace>
</inkml:ink>
</file>

<file path=ppt/ink/ink3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4.5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5248,'15'0'2560,"55"-13"-3200,-55 13 4736,10 4-4096,15-4 0,11 0 0,-2-4 128,0 4-384,-3-4 128,-10 1-1280,-12 6 128</inkml:trace>
</inkml:ink>
</file>

<file path=ppt/ink/ink3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5.5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141 232 2560,'-1'0'138,"0"0"0,0 0 0,1 0 0,-1 0 1,0 0-1,0 1 0,1-1 0,-1 0 0,0 1 0,0-1 0,1 1 1,-1-1-1,1 1 0,-1-1 0,0 1 0,1-1 0,-1 1 0,1-1 0,-1 1 1,1 0-1,-1-1 0,1 1 0,0 0 0,-1-1 0,1 1 0,0 0 1,-1 1-1,-4 31 1376,13 39-1179,-1-47-87,1 0-1,1 0 0,1-1 1,1 0-1,1-1 1,2-1-1,0 1 1,1-2-1,25 28 1,-29-39-170,1 0 1,-1-1 0,2 0-1,-1-1 1,1-1 0,0 0-1,1 0 1,-1-1 0,1-1-1,1-1 1,-1 0 0,1 0-1,-1-1 1,1-1 0,0-1-1,0 0 1,0-1 0,0-1-1,29-4 1,-25 2 21,0-1 0,0-1 0,0-1 0,-1 0 0,0-2-1,0 0 1,-1 0 0,0-2 0,0 0 0,-1-1 0,-1-1 0,0 0 0,0-1 0,24-29 0,-33 33-67,1 0 1,-1-1 0,-1 0 0,0 0-1,0 0 1,-1-1 0,0 0 0,-1 0-1,0 0 1,-1 0 0,0 0 0,-1 0 0,0-1-1,0 1 1,-2 0 0,1-1 0,-1 1-1,-1 0 1,-6-21 0,3 16-9,0 0 0,-1 1 0,-1 0 1,-1 0-1,0 1 0,-1 0 0,-1 0 0,0 1 0,0 0 1,-1 1-1,-1 0 0,-25-20 0,17 18-32,0 1 0,-1 1-1,0 1 1,-1 1 0,0 0 0,-1 2-1,1 1 1,-2 0 0,1 2 0,-1 1-1,1 0 1,-40 1 0,35 3-29,-1 2 0,1 2 0,1 0 0,-1 2 0,1 0 0,0 2 0,0 2 0,1 0 0,0 1 0,-35 22 0,53-28 7,1 0 1,1 0-1,-1 0 1,1 0-1,0 1 1,0 0-1,0 1 1,1-1-1,0 1 1,0 0-1,1 0 1,0 1-1,0-1 1,1 1-1,-5 14 0,7-17 12,0 1-1,0-1 1,1 1-1,-1-1 1,1 1-1,0-1 0,1 1 1,-1-1-1,1 1 1,0-1-1,1 0 0,-1 1 1,1-1-1,0 0 1,0 0-1,1 0 0,-1 0 1,1 0-1,0-1 1,1 1-1,-1-1 0,1 0 1,0 0-1,6 5 1,3 1 9,1 0 1,0-1-1,1-1 1,0 0-1,1-1 1,-1 0-1,1-1 1,0-1-1,1-1 1,-1 0-1,1-1 1,0-1-1,0 0 1,0-2-1,0 0 1,21-2-1,-12-1 32,1-1-1,0-2 0,-1 0 1,0-2-1,-1 0 1,0-2-1,0-1 0,-1-1 1,37-24-1,-52 29 34,-13 9 2,-12 20-132,12-8 77,1 0 0,1 0 1,0 1-1,1-1 0,1 0 0,0 1 1,1-1-1,0 0 0,1 0 0,1 0 1,7 21-1,0-3 47,2 0 0,1-1 1,30 53-1,-35-73-11,0 1 1,1-1 0,0-1-1,0 1 1,1-1-1,0-1 1,1 0-1,0-1 1,0 0-1,1 0 1,18 8 0,-23-13-188,1 1 0,0-1 0,0 0 0,1-1 0,-1 0 0,0 0 0,1-1 0,0 0 0,-1 0 0,1-1 0,-1 0 0,1-1 0,0 0 0,-1 0 0,1-1 0,-1 0 0,0 0 0,0-1 0,12-5 0,9-11-1517,-3 1-128</inkml:trace>
</inkml:ink>
</file>

<file path=ppt/ink/ink3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6.0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727 200 3456,'2'-3'362,"0"0"1,0-1-1,0 1 0,0-1 1,-1 0-1,0 1 0,1-1 0,-1 0 1,-1 0-1,1 0 0,0 0 1,-1 1-1,0-1 0,0 0 1,-1-5-1,0 5-194,0-1-1,0 0 1,-1 1-1,1-1 1,-1 1 0,0-1-1,-1 1 1,1 0-1,-1 0 1,-6-7 0,2 3-47,0 1 1,-1 0 0,0 0 0,-1 1 0,1 0 0,-1 1 0,0 0-1,-1 0 1,1 1 0,-19-6 0,13 7 4,0 0 0,0 1 0,0 0 0,-1 1 0,1 1 0,-1 1 0,1 0 0,0 1 0,0 0 0,-20 7 0,-3 3 10,0 2-1,-61 32 0,81-36-112,2 0 1,-1 1-1,2 1 1,-1 1-1,2 0 0,0 1 1,0 1-1,1 0 1,1 1-1,1 0 0,0 0 1,1 1-1,1 1 1,0 0-1,2 0 0,-11 37 1,13-37 8,1 0-1,1 0 1,0 1 0,1-1 0,1 1 0,1-1 0,1 1-1,0-1 1,2 0 0,0 1 0,1-1 0,0-1 0,2 1-1,0 0 1,1-1 0,1 0 0,0-1 0,13 19 0,-10-20 22,1 0 1,0-1 0,1 0 0,0-1-1,1-1 1,0 0 0,1-1 0,1-1-1,-1 0 1,2-1 0,21 9-1,-15-10-314,0-1 0,0-1 0,1-1 0,0-1-1,0-1 1,0-1 0,0-1 0,30-3-1,-26-1-1509,-10-8-150</inkml:trace>
</inkml:ink>
</file>

<file path=ppt/ink/ink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7:47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5632,'10'20'2816,"22"-8"-3840,-23 4 4608,-3 0-6016,-6 11 0,-9-8-256,-6 1 0</inkml:trace>
</inkml:ink>
</file>

<file path=ppt/ink/ink3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6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3200,'15'-17'1536,"51"21"-640,-47-8 1280,17 0-1664,10-1 0,9 5 128,15-4 128,0-4-1024,-6 5 0,3 3 640,-8 0 128,-5 0-896,-8 3 128,-6-3-1024,-10 12 0</inkml:trace>
</inkml:ink>
</file>

<file path=ppt/ink/ink3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7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2816,'4'5'292,"-1"1"0,1-1 1,-1 1-1,0 0 0,0 1 0,-1-1 0,3 10 1,16 64 2187,-14-53-2178,145 919 3158,-139-835-3315,1-3 87,22 226 432,-35-321-575,0-5-21,0-1 0,-1 0 0,1 1 0,-1-1 0,-1 0-1,0 1 1,0-1 0,0 0 0,-4 12 0,5-19-59,0 0 1,0 0-1,0 1 0,0-1 0,0 0 1,-1 0-1,1 1 0,0-1 1,0 0-1,0 0 0,0 0 1,0 0-1,-1 1 0,1-1 0,0 0 1,0 0-1,0 0 0,-1 0 1,1 1-1,0-1 0,0 0 1,-1 0-1,1 0 0,0 0 0,0 0 1,-1 0-1,1 0 0,0 0 1,0 0-1,-1 0 0,1 0 1,0 0-1,0 0 0,-1 0 0,1 0 1,0 0-1,0 0 0,-1 0 1,1 0-1,0-1 0,-8-10 123,0-20-81,7 29-18,-2-10-46,1 0 0,1-1 0,0 0 0,0 1 0,1-1 0,0 1 0,2-1 0,-1 1 0,1-1 0,1 1 0,0 0 0,1 0 0,0 0 0,1 0 0,1 1 0,-1-1 0,2 2 0,-1-1 0,2 1 0,-1 0-1,1 0 1,1 1 0,0 0 0,0 0 0,1 1 0,0 0 0,0 1 0,1 0 0,0 1 0,0 0 0,0 1 0,1 0 0,0 1 0,0 0 0,21-4 0,24-3 61,116-7 1,-148 17 0,0 1 0,0 2 0,0 0 1,0 2-1,0 0 0,0 2 0,28 10 1,-38-9-12,0 0 1,-1 1 0,0 0-1,-1 1 1,0 0-1,0 2 1,-1-1 0,0 1-1,-1 1 1,0 0 0,9 14-1,-16-21-3,-1-1-1,0 1 0,0 0 1,-1 0-1,0 0 0,1 0 0,-2 0 1,1 1-1,0-1 0,-1 0 1,0 1-1,-1-1 0,1 1 0,-1 0 1,0-1-1,0 1 0,-1-1 1,1 1-1,-1-1 0,-1 1 0,1-1 1,-1 1-1,0-1 0,0 0 1,0 0-1,-1 0 0,1 0 0,-1-1 1,-1 1-1,1-1 0,-1 1 1,1-1-1,-1 0 0,-8 5 1,1 0 44,-1-1 1,0 0-1,0-1 1,0 0-1,-1-1 1,0 0 0,-1-1-1,1-1 1,-24 5-1,-13-1 111,-71 3 0,45-6-107,-59 10-2,-132 8-759,239-21-565,19 1-2634,19-14 1808</inkml:trace>
</inkml:ink>
</file>

<file path=ppt/ink/ink3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8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16 196 3456,'0'0'108,"-1"-1"-1,1 1 1,0 0-1,-1-1 1,1 1 0,-1 0-1,1-1 1,0 1 0,-1 0-1,1 0 1,-1-1 0,1 1-1,-1 0 1,1 0-1,-1 0 1,1 0 0,-1 0-1,1 0 1,-1 0 0,1 0-1,-1 0 1,1 0 0,-1 0-1,1 0 1,-1 0-1,1 0 1,0 0 0,-1 0-1,1 0 1,-1 1 0,0-1-1,0 16 2562,2-4-2873,-1-1 300,0 0 1,1 0-1,1 0 1,0-1-1,0 1 0,1-1 1,0 1-1,1-1 0,0 0 1,1 0-1,7 11 0,-4-9 43,1 0-1,1-1 0,0 0 0,1-1 0,-1 0 0,2 0 0,21 13 0,-17-13-29,1 0 0,0-2 0,1 0 0,0-1 0,0-1-1,1 0 1,0-1 0,0-2 0,0 0 0,0 0 0,0-2-1,25-1 1,-27-1-38,-1-1 0,1 0-1,-1-1 1,0 0-1,0-2 1,-1 0 0,1-1-1,-1 0 1,0-1 0,-1-1-1,1 0 1,-2-1 0,1 0-1,18-19 1,-20 18-3,-2-1-1,0-1 1,0 0 0,-1 0 0,0-1-1,-1 0 1,-1-1 0,10-24 0,-14 31-49,-2 0 1,1 0 0,-1 0-1,0 0 1,0-1 0,0 1 0,-1 0-1,-1 0 1,1 0 0,-1-1 0,0 1-1,-1 0 1,0 0 0,0 0 0,0 1-1,-1-1 1,0 0 0,0 1-1,-1 0 1,-7-11 0,2 5-14,-1 1-1,-1 0 1,0 1 0,0 0-1,-1 1 1,0 0 0,-1 1-1,0 0 1,0 1 0,0 0-1,-1 1 1,0 1 0,-1 0-1,1 1 1,-1 1 0,0 0-1,1 1 1,-31-1 0,24 3-23,0 0 0,0 2 0,0 0 0,0 2 0,0 0 1,1 1-1,-1 1 0,2 1 0,-1 1 0,1 1 0,0 0 1,0 1-1,-20 17 0,31-22-22,1 1 1,0 0-1,0 1 0,1-1 1,0 1-1,0 1 1,1-1-1,0 1 0,0 0 1,1 0-1,0 0 0,-5 15 1,7-17-26,1 0 1,0-1-1,1 1 1,-1 0-1,1 0 1,0 0-1,0 0 1,1 0 0,0-1-1,0 1 1,0 0-1,1 0 1,0-1-1,0 1 1,0-1-1,1 0 1,0 0-1,0 0 1,0 0-1,0 0 1,6 5-1,8 9-454,2-1 0,0-1 0,1 0 0,1-1 0,0-2 0,45 23 0,14 2-1274</inkml:trace>
</inkml:ink>
</file>

<file path=ppt/ink/ink3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49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2432,'0'-1'126,"1"1"-1,0 0 1,-1 0 0,1 0-1,0 0 1,-1 0 0,1 0 0,0 0-1,-1 0 1,1 0 0,0 0-1,-1 0 1,1 0 0,0 1-1,-1-1 1,1 0 0,-1 0-1,1 1 1,0-1 0,-1 0 0,1 1-1,-1-1 1,1 1 0,-1-1-1,1 1 1,-1-1 0,1 1-1,-1-1 1,0 1 0,1-1 0,-1 1-1,0 0 1,1-1 0,-1 1-1,0-1 1,0 1 0,1 0-1,-1-1 1,0 1 0,0 0-1,0-1 1,0 1 0,0 0 0,0 0-1,9 43-675,-8-37 884,129 645 4039,-103-515-3488,13 216 1,-27 144 607,-14-475-1332,2 1 1,0-1-1,1 0 1,1 0-1,1 0 1,11 35-1,-14-57-152,-1 1-1,0-1 0,1 1 0,-1-1 0,1 1 0,0-1 0,-1 1 0,1-1 1,-1 1-1,1-1 0,0 0 0,-1 1 0,1-1 0,0 0 0,-1 1 0,1-1 1,0 0-1,-1 0 0,1 0 0,0 0 0,0 0 0,-1 0 0,1 0 0,0 0 1,-1 0-1,1 0 0,0 0 0,0 0 0,-1 0 0,1-1 0,0 1 0,-1 0 1,1 0-1,0-1 0,-1 1 0,1-1 0,0 1 0,-1 0 0,1-2 0,33-22 91,-22 15-32,41-29-49,74-46-16,-111 74 2,1 2-1,0 1 0,1 0 0,0 1 0,0 1 1,22-4-1,-23 6 24,-12 1-36,0 1 1,0 0-1,0 0 0,0 0 1,0 1-1,0 0 0,0 0 1,1 0-1,-1 1 0,0-1 1,0 1-1,5 2 0,-9-3-36,-1 1 0,0-1 0,1 0 0,-1 0 0,0 1 0,1-1 0,-1 1 0,0-1 0,1 0 0,-1 1-1,0-1 1,0 1 0,0-1 0,1 0 0,-1 1 0,0-1 0,0 1 0,0-1 0,0 1 0,0-1-1,0 1 1,0-1 0,0 0 0,0 1 0,0-1 0,0 1 0,0-1 0,0 1 0,0-1 0,0 1 0,0-1-1,-1 1 1,1-1 0,0 0 0,0 1 0,-1-1 0,1 1 0,0-1 0,0 0 0,-1 1 0,1-1-1,0 0 1,-1 1 0,1-1 0,-1 1 0,-24 17-2147,-23-1 123</inkml:trace>
</inkml:ink>
</file>

<file path=ppt/ink/ink3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2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501 4 2560,'-2'-1'250,"1"1"0,0-1 0,-1 1-1,1-1 1,-1 1 0,1 0 0,0-1 0,-1 1 0,1 0 0,-1 0 0,1 0 0,-1 0-1,1 0 1,-1 0 0,1 1 0,-1-1 0,1 0 0,-1 1 0,1-1 0,0 1-1,-1 0 1,-1 1 0,-12 12-365,2 0 453,-1-1 0,-1-1 0,-15 12 0,-35 30-48,25-7-156,2 2-1,1 1 0,-46 88 1,64-98-18,1 0 0,2 1 0,1 1 0,3 0 0,1 1 1,3 0-1,1 1 0,-2 73 0,8-56 131,3 0 1,2 1-1,3-1 1,24 98-1,-22-121-150,36 118 448,-39-142-472,0 0 0,0 0 1,2 0-1,0 0 0,0-1 1,1-1-1,1 1 0,11 11 1,-7-13 29,0-1 0,1 0 1,0-1-1,0 0 1,1-1-1,17 5 0,50 29 560,-57-24-1043,-23-14-258,1 0 0,0 0 1,-1 0-1,0 0 0,0 0 0,0 1 0,2 4 1,2 7-1283</inkml:trace>
</inkml:ink>
</file>

<file path=ppt/ink/ink3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3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2432,'20'28'5422,"32"61"-4871,57 74 1028,-64-83-966,-4 2-1,32 88 1,-57-123-347,-2 0 0,-2 1 0,-2 1 0,-2 0 0,2 70 0,-9-76-65,-2 0 0,-3 0 0,-1-1 0,-1 1 0,-3-1 0,-23 67 0,23-84-103,-2 0 0,-1-1 0,-1 0 0,0-1 0,-2 0-1,-1-1 1,-1-1 0,0-1 0,-2 0 0,0-1 0,-38 28 0,53-45-32,-28 18-518,32-20 428,0 0 0,0 0-1,-1 0 1,1 0 0,0 1 0,0-1-1,-1 0 1,1 0 0,0 0-1,0 0 1,-1 0 0,1 0 0,0 0-1,0 0 1,-1 0 0,1 0 0,0 0-1,0 0 1,-1 0 0,1 0 0,0 0-1,0 0 1,-1 0 0,1-1 0,0 1-1,0 0 1,-1 0 0,1 0-1,0 0 1,0 0 0,0-1 0,-1 1-1,1 0 1,0 0 0,0 0 0,0-1-1,-1 1 1,7-21-1463,17-7-906,-13 19 1565,11-17-1092</inkml:trace>
</inkml:ink>
</file>

<file path=ppt/ink/ink3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3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3968,'21'-14'1920,"53"-6"-1408,-44 20 2944,6-4-3328,8 0 128,1-4 128,1 3 0,-6 5-512,-1 0 0,3 0 256,-13 5 128,1-1-128,-4 4 0,-12-12-640,-3 4 0,-2 0-896,-3-4 128</inkml:trace>
</inkml:ink>
</file>

<file path=ppt/ink/ink3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3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 3840,'-2'-2'1461,"6"9"126,2 3-934,-1 1 1,0-1-1,0 1 0,3 13 0,9 121-34,0 225 0,-13-306-2902,-3-37 854</inkml:trace>
</inkml:ink>
</file>

<file path=ppt/ink/ink3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4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2688,'0'-2'106,"0"1"-1,0 0 1,1-1-1,-1 1 1,1 0-1,-1-1 1,1 1 0,-1 0-1,1 0 1,0-1-1,-1 1 1,1 0-1,0 0 1,0 0 0,0 0-1,0 0 1,0 0-1,0 0 1,0 0 0,0 1-1,0-1 1,1 0-1,-1 1 1,0-1-1,0 1 1,1-1 0,-1 1-1,0-1 1,1 1-1,-1 0 1,1 0 0,-1 0-1,0 0 1,3 0-1,56 3 1523,-49-2-1661,80 4 682,1-4-1,117-14 1,48-1-1080,-232 18-1254,-19 2 405</inkml:trace>
</inkml:ink>
</file>

<file path=ppt/ink/ink3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4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454 1 3200,'9'67'4948,"1"-9"-4008,35 350 297,4-74-403,0 8-211,-45-287-415,-2 0-1,-3 0 1,-2 0 0,-13 68 0,14-110-104,-1-1 0,0 1 0,-1-1 0,0 1 0,-1-1 0,-1-1 0,0 1 0,-12 17 0,15-24-59,-1-1 0,0 0-1,0 0 1,-1 0 0,1 0-1,-1-1 1,0 0 0,1 1 0,-2-2-1,1 1 1,0-1 0,0 1-1,-1-2 1,1 1 0,-1 0 0,0-1-1,1 0 1,-1-1 0,0 1-1,0-1 1,-8-1 0,2 0-13,0-1 1,0-1-1,0 0 1,1-1-1,-1 0 0,1-1 1,0 0-1,0-1 1,0 0-1,1-1 0,0 0 1,-17-15-1,-3-7 77,0-1-1,-34-47 1,51 61-126,-16-21-321,-29-48 0,51 75 253,1-1 1,1 1 0,0-1-1,0-1 1,1 1-1,1-1 1,0 0-1,0 1 1,1-1 0,0-13-1,2 22-129,0-1-1,1 0 1,-1 0-1,1 1 1,0-1-1,0 0 1,0 1-1,0-1 1,1 1-1,-1-1 1,1 1-1,0 0 1,0-1-1,0 1 1,1 0-1,-1 0 1,5-3-1,21-13-1598</inkml:trace>
</inkml:ink>
</file>

<file path=ppt/ink/ink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08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15 896,'5'3'384,"11"5"128,-3-8 512,5 0-896,3 0 0,0 0 256,5-5 0,-5 2-512,1 3 0,-1 0 384,0 0 0,0-3-128,2 3 128,-7-7-256,2 7 0,-2 0-512,2-8 0</inkml:trace>
</inkml:ink>
</file>

<file path=ppt/ink/ink3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5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22 3328,'-4'5'1664,"38"-26"-768,-19 16 2048,12 5-2688,7 0 128,5 5 0,7-5 128,3 4-640,8-4 128,-8 8 256,1-4 0,-9 5-640,-1-1 0,-15 5-896,-4 12 0</inkml:trace>
</inkml:ink>
</file>

<file path=ppt/ink/ink3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19:55.8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590 0 2816,'-3'1'159,"0"-1"0,1 1 0,-1 0 0,1-1 0,-1 1 0,1 0 0,-1 0 0,1 1 0,-1-1 0,1 1 0,0-1 0,0 1 0,0-1 0,0 1 0,0 0 0,-3 4 0,-30 43 1442,18-25-1361,-82 99 684,59-77-398,3 2 0,1 2 1,-56 104-1,56-71-174,3 1 0,4 2 0,5 1 0,2 1 0,5 1 0,4 0 0,-3 150 0,16-192-228,2-1 0,2 0 0,2 0 0,2-1 1,2 1-1,3-2 0,1 0 0,1 0 0,3-1 0,44 76 0,-24-54 111,3-2 0,3-2-1,76 84 1,-66-93 36,35 38 226,-92-90-2234,-3-12-1283,1-4 972</inkml:trace>
</inkml:ink>
</file>

<file path=ppt/ink/ink3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05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59 390 1408,'0'0'68,"-1"0"-1,1 0 1,-1 0 0,1 0-1,-1 0 1,1-1 0,0 1 0,-1 0-1,1 0 1,-1 0 0,1-1-1,-1 1 1,1 0 0,0 0 0,-1-1-1,1 1 1,0 0 0,-1-1-1,1 1 1,0 0 0,-1-1-1,1 1 1,0-1 0,-1 1 0,1 0-1,0-1 1,0 1 0,0-1-1,0 1 1,-1-1 0,1 1-1,0-1 1,0 1 0,0-1 0,0 1-1,0 0 1,0-1 0,0 1-1,0-1 1,0 1 0,1-1-1,-1 1 1,0-1 0,0 1 0,0-1-1,0 1 1,1-1 0,-1 1-1,0-1 1,1 0 49,-1 0 0,0 0 0,0 0 1,1 0-1,-1-1 0,0 1 0,0 0 0,0 0 0,0 0 0,-1 0 0,1 0 0,0-1 0,0 1 0,-1 0 1,1 0-1,-1-1 0,1 2-91,0-1 0,0 1 1,-1 0-1,1 0 0,0-1 1,0 1-1,0 0 0,0-1 1,-1 1-1,1 0 0,0 0 0,0 0 1,-1-1-1,1 1 0,0 0 1,0 0-1,-1 0 0,1 0 1,0-1-1,-1 1 0,1 0 0,0 0 1,-1 0-1,1 0 0,0 0 1,-1 0-1,1 0 0,0 0 1,-1 0-1,1 0 0,0 0 0,0 0 1,-1 0-1,1 0 0,0 0 1,-1 0-1,1 1 0,0-1 1,-1 0-1,1 0 0,0 0 0,0 0 1,-1 1-1,1-1 0,0 0 1,0 0-1,-1 0 0,1 1 1,0-1-1,0 0 0,0 0 0,-1 1 1,1-1-1,0 0 0,0 1 1,0-1-1,0 0 0,0 1 1,0-1-1,0 0 0,0 1 1,-6 21 615,5-20-377,-7 38 303,1 0 0,-2 62 0,8-82-520,1 0 1,2 0-1,0 0 0,1 0 1,0 0-1,2 0 1,7 19-1,-7-28-34,1-1 0,0-1 1,0 1-1,1-1 0,0 0 0,1 0 0,0-1 1,0 0-1,1 0 0,0-1 0,0 0 0,1-1 1,0 0-1,0-1 0,0 0 0,1 0 1,-1-1-1,16 4 0,1 0 54,0-2 0,1-1 0,0-1 0,-1-1 0,1-1 1,44-4-1,-53 0 4,0-1 1,1-1 0,-1-1 0,-1 0-1,1-2 1,-1 0 0,0-1-1,-1 0 1,0-2 0,27-19 0,-30 19-13,-2-1 0,1 0 0,-2 0 0,1-1 1,-2-1-1,1 0 0,-2 0 0,0-1 0,0 0 0,-1 0 1,-1-1-1,-1 0 0,6-18 0,-6 7-28,0 1 1,-2-1-1,-1 0 0,-1 0 0,-1 0 0,-2 0 0,0 0 0,-2 0 1,-1 0-1,-13-47 0,12 56-29,0 1 0,-2 1 0,0-1-1,-1 1 1,0 1 0,-1-1 0,-1 1 0,0 1 0,-1 0 0,0 0-1,-1 1 1,-1 1 0,0 0 0,0 1 0,-1 0 0,0 1 0,-26-13 0,18 13-9,-1 2 1,0 0 0,0 1 0,0 1-1,-1 1 1,0 1 0,1 1 0,-1 1-1,0 2 1,0 0 0,0 1 0,-36 9-1,46-8-6,1 1-1,-1 0 0,1 0 0,0 1 0,0 1 1,1 0-1,0 1 0,0 1 0,0 0 0,1 0 1,0 1-1,1 0 0,0 1 0,0 0 0,1 1 1,1 0-1,0 0 0,0 1 0,1 0 0,0 0 1,1 1-1,-8 23 0,11-27-2,1 0 1,0 0-1,0 0 1,1 0-1,1 0 1,-1 0-1,1 1 1,1-1-1,0 0 1,0 0-1,0 0 1,1 0-1,1 0 1,0 0 0,0-1-1,0 1 1,1-1-1,1 0 1,5 9-1,-2-7 8,1 0 1,-1-1-1,2 0 0,-1 0 0,1-1 1,1-1-1,-1 0 0,1 0 1,0-1-1,1 0 0,0-1 0,0 0 1,13 3-1,7-1 38,-1 0 0,1-3 1,1 0-1,-1-3 0,0 0 1,0-2-1,1-1 0,-1-2 1,0-1-1,-1-2 0,1-1 0,-1-1 1,-1-2-1,49-23 0,-72 31-2,0-1 0,-1 1 0,1-1 0,-1 0 0,0-1 0,0 1 0,-1-1 0,1 0 0,-1-1 0,0 0 0,0 1 0,-1-1 0,7-12 0,-11 18-25,0-1 1,0 1-1,0 0 1,1 0-1,-1 0 1,0-1-1,0 1 1,0 0-1,0 0 1,0 0-1,0-1 1,0 1-1,0 0 1,0 0-1,0-1 1,0 1-1,0 0 1,0 0-1,0-1 1,0 1-1,0 0 1,0 0-1,0 0 1,0-1-1,0 1 1,-1 0 0,1 0-1,0 0 1,0-1-1,0 1 1,0 0-1,0 0 1,-1 0-1,1-1 1,0 1-1,0 0 1,0 0-1,0 0 1,-1 0-1,1 0 1,0 0-1,0 0 1,-1-1-1,1 1 1,0 0-1,0 0 1,0 0-1,-1 0 1,1 0-1,0 0 1,0 0-1,-1 0 1,1 0-1,0 0 1,0 0-1,0 0 1,-1 0 0,1 0-1,0 0 1,0 1-1,-1-1 1,1 0-1,0 0 1,0 0-1,0 0 1,-1 0-1,1 0 1,0 1-1,-16 11 303,14-7-280,0-1 0,0 1-1,1 0 1,-1 0 0,1 1-1,0-1 1,1 0 0,-1 0-1,1 0 1,0 1 0,0-1-1,1 0 1,-1 0 0,3 6-1,20 76 126,-22-82-149,6 15 43,1 1 0,1-2 0,0 1 0,2-1 0,0-1 1,22 28-1,-26-37-7,1 0 1,0-1-1,0 0 0,1 0 1,0-1-1,1 0 1,-1 0-1,1-1 0,1 0 1,-1-1-1,1-1 1,0 1-1,20 4 0,-26-8-68,1-1 0,-1 0-1,1 0 1,0-1-1,-1 0 1,1 0 0,-1 0-1,1 0 1,-1-1-1,0 0 1,1 0 0,-1 0-1,0-1 1,-1 0-1,1 0 1,0 0 0,5-6-1,11-8-837,-1-2-1,24-29 1,-14 15-737,11-12-444</inkml:trace>
</inkml:ink>
</file>

<file path=ppt/ink/ink3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06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104 358 3584,'-5'10'1294,"1"0"0,0 0 1,1 0-1,0 1 0,-2 13 0,4-16-1171,0 0 0,1 0-1,0 0 1,1 0 0,0 0-1,0 0 1,0 0 0,1-1-1,1 1 1,-1 0-1,1-1 1,0 0 0,1 1-1,0-1 1,0-1 0,0 1-1,1-1 1,0 1 0,11 9-1,-7-6-54,0-1 0,1-1 0,0 0 0,0 0 0,1-1 0,0 0 0,0-1 0,1 0 0,-1-1 0,1 0 0,1-1 0,-1-1 0,0 1 0,1-2-1,0 0 1,-1 0 0,1-2 0,0 1 0,0-2 0,0 1 0,0-2 0,-1 0 0,1 0 0,-1-1 0,1-1 0,20-8 0,-10 1 17,-1-1 1,1 0-1,-2-2 1,0 0-1,-1-2 1,0 0-1,28-31 1,-40 37-57,0 0 1,0 0 0,-1-1-1,-1 0 1,0 0-1,0-1 1,-1 1-1,-1-1 1,0 0-1,0-1 1,-1 1 0,-1-1-1,0 1 1,-1-1-1,0 0 1,-1 1-1,-1-15 1,0 13-24,-1 1 1,0-1-1,-1 1 0,0 0 1,-1 0-1,0 0 1,-1 1-1,-1-1 0,0 1 1,0 0-1,-2 1 1,1 0-1,-1 0 0,-1 0 1,0 1-1,0 0 1,-1 1-1,0 0 0,-1 1 1,0 0-1,0 0 1,-1 1-1,0 1 0,0 0 1,0 0-1,-1 2 1,0-1-1,0 2 0,-24-5 1,17 7-21,-1 0 0,1 2 0,-1 0 0,1 1 0,-1 1 0,1 1 0,0 1 1,0 1-1,1 0 0,0 2 0,0 0 0,0 1 0,-19 13 0,24-14-12,1 0 0,0 2 0,0-1 0,1 2 1,1 0-1,0 0 0,0 1 0,1 0 0,0 1 0,2 0 0,-1 0 0,1 1 0,1 0 0,1 1 0,0-1 0,0 1 0,-5 27 1,10-34 9,0-1 0,1 0 0,0 0 1,0 0-1,1 0 0,-1 0 1,1 0-1,1 0 0,0 0 1,0 0-1,0 0 0,0-1 1,1 1-1,6 9 0,-3-8-36,0 0-1,0 0 0,1-1 1,0 1-1,0-2 0,1 1 1,0-1-1,0 0 1,13 7-1,-3-4-153,0-1 1,1-1 0,0 0-1,0-1 1,0-1-1,0-1 1,1-1-1,0 0 1,37-1 0,-19-5-969,1-2 1,-1-1 0,0-1-1,66-24 1,-46 13-512</inkml:trace>
</inkml:ink>
</file>

<file path=ppt/ink/ink3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06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29 2944,'-9'-28'3754,"-7"56"-1130,9-12-2424,2 1 0,0 0 1,1-1-1,0 1 0,2 1 0,0-1 0,0 30 0,18 127 1695,-6-96-1273,10 157 2268,-14 354 1,-10-520-2439,0-4 101,2 0 1,3-1 0,13 93-1,-12-146-447,1 0-1,0-1 0,0 1 0,1-1 1,0 0-1,1 0 0,0 0 1,1 0-1,12 15 0,-15-22-75,0 0 0,0 0 0,0 0 0,0 0 0,1-1-1,-1 0 1,1 1 0,-1-1 0,1-1 0,0 1 0,0 0 0,-1-1 0,1 0 0,0 0 0,0 0 0,1 0-1,-1-1 1,0 0 0,0 0 0,0 0 0,0 0 0,0 0 0,0-1 0,0 0 0,0 0 0,0 0-1,0 0 1,8-4 0,0-2-368,1-1 0,-1 0-1,0-1 1,-1 0 0,0 0-1,0-2 1,-1 1 0,17-24-1,20-19-1864,5-1-484,-9 10-129</inkml:trace>
</inkml:ink>
</file>

<file path=ppt/ink/ink3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09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 3072,'21'2'1331,"-1"-1"0,1-1 0,28-3 0,-30 2-1215,852-23 1420,-860 24-1735,-5-1-92,-1 1-1,1 0 0,0 1 1,-1-1-1,1 1 0,8 2 1,-13 1-989</inkml:trace>
</inkml:ink>
</file>

<file path=ppt/ink/ink3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09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3072,'0'5'529,"1"1"1,0-1-1,0 0 1,0 0-1,1 0 0,3 9 1,8 29 777,32 552 1104,-44-555-2564,-1-34-1067,0-25-735,0 3 675</inkml:trace>
</inkml:ink>
</file>

<file path=ppt/ink/ink3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10.4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2688,'0'1'42,"0"-1"0,0 0 1,0 0-1,0 0 0,0 1 0,0-1 1,0 0-1,1 0 0,-1 0 0,0 0 1,0 1-1,0-1 0,0 0 0,0 0 0,0 0 1,1 0-1,-1 1 0,0-1 0,0 0 1,0 0-1,1 0 0,-1 0 0,0 0 1,0 0-1,0 0 0,1 0 0,-1 0 1,0 1-1,0-1 0,0 0 0,1 0 1,-1 0-1,0 0 0,0 0 0,0 0 0,1 0 1,-1 0-1,0-1 0,0 1 0,0 0 1,1 0-1,-1 0 0,0 0 0,0 0 1,0 0-1,1 0 0,-1 0 0,0-1 1,0 1-1,0 0 0,0 0 0,1 0 1,-1 0-1,0 0 0,0-1 0,0 1 0,0 0 1,0 0-1,0 0 0,0-1 0,1 1 1,-1 0-1,0 0 0,0 0 0,0-1 1,0 1-1,0 0 0,0-1 0,1 2 25,0 1 1,-1-1-1,1 0 0,0 0 0,0 0 0,-1 0 1,1 0-1,-1 1 0,1-1 0,-1 0 0,0 1 0,1-1 1,-1 0-1,0 1 0,0 1 0,-3 53 573,4 78 1,2-38-23,-4 96 499,17 579 1606,4-644-2202,-5-46 110,-12-59-379,-7-36 136,-3-35 124,6 34-531,2 1 1,0 0-1,1-1 1,0 1 0,1 0-1,1 0 1,0 0 0,10-21-1,-10 28 9,0 0-1,0 1 1,0 0 0,1 0-1,-1 0 1,2 0 0,-1 1-1,0 0 1,1 0-1,0 0 1,1 1 0,-1 0-1,1 0 1,-1 0-1,1 1 1,0 0 0,0 1-1,8-3 1,19-2 29,-1 1 0,1 1 0,0 2 0,-1 1 0,1 2 0,0 2 0,0 0 0,0 3 0,-1 1 0,1 1-1,-2 1 1,1 3 0,-1 0 0,-1 2 0,0 1 0,-1 2 0,35 23 0,-33-18 104,-14-10 5,0 1 0,-1 1 0,0 0 0,19 21 0,-33-31-93,0 0 0,0 0 0,-1 0 0,0 0 0,1 1 0,-1-1 0,-1 1 0,1-1 0,0 1 0,-1-1 0,0 1 0,0 0 0,0 0 0,0 0 0,0 0 0,-1 0 0,0 0 0,0 0 0,0 0 0,0 0 0,0-1 0,-1 1 0,0 0 0,0 0 0,0 0 0,0 0 0,-1-1 0,1 1 0,-4 4 0,0 0 61,-1-1 0,0 0 0,0 0 0,0 0-1,-1-1 1,0 0 0,0 0 0,-1-1-1,0 0 1,0 0 0,0-1 0,0 0-1,-1 0 1,1-1 0,-1 0 0,0-1 0,-16 3-1,1-2 130,1 0 0,-1-2-1,1-1 1,-1-1 0,-41-6-1,40 1-109,1-1-1,0-1 0,0-1 0,1-1 0,-26-15 1,20 10-159,-1 1 1,-38-13-1,64 26-149,1-1 0,-1 1 0,0 0 1,1 0-1,-1 0 0,0 0 0,0 1 0,0 0 0,0 0 0,0 0 0,0 0 0,1 0 1,-1 1-1,0-1 0,0 1 0,0 0 0,1 1 0,-1-1 0,0 0 0,1 1 1,0 0-1,-1 0 0,-4 4 0,-8 20-2132</inkml:trace>
</inkml:ink>
</file>

<file path=ppt/ink/ink3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11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634 102 2560,'2'0'74,"0"-1"0,-1 0 0,0 0 0,1 0 1,-1 0-1,1 0 0,-1 0 0,0 0 0,0 0 0,0-1 0,0 1 0,0 0 1,0-1-1,0 1 0,0-1 0,0 1 0,-1-1 0,1 0 0,0 1 0,-1-1 1,0 1-1,1-1 0,-1 0 0,0-2 0,1 2 202,-1-1-1,1 0 1,-1 1-1,1-1 0,0 1 1,0-1-1,0 1 1,0-1-1,4-4 1,-5 7-232,0-1 0,0 0 0,1 0 0,-1 1 1,0-1-1,0 0 0,0 0 0,0 1 0,0-1 0,0 0 1,0 0-1,0 1 0,0-1 0,0 0 0,-1 0 0,1 1 1,0-1-1,0 0 0,-1 0 0,1 1 0,0-1 0,-1 0 1,1 1-1,-1-1 0,1 1 0,-1-1 0,1 0 1,-1 1-1,1-1 0,-1 1 0,0 0 0,1-1 0,-1 1 1,0-1-1,1 1 0,-1 0 0,0-1 0,0 1 0,1 0 1,-1 0-1,0 0 0,0 0 0,-1-1 0,-33-8-110,9 7 272,0 2 0,-1 0 0,1 2-1,1 1 1,-1 1 0,0 1 0,1 2 0,0 0 0,-43 19-1,38-12-86,1 1 0,0 1-1,1 2 1,1 1 0,1 0 0,1 2-1,-34 36 1,52-49-81,0 0 0,0 0-1,1 1 1,1-1 0,-1 1 0,1 0 0,1 1-1,0-1 1,0 1 0,-3 14 0,6-18-14,0 0 0,1 0 0,-1 1 0,2-1 1,-1 0-1,0 0 0,1 0 0,0 0 0,1 0 0,-1 0 0,1 0 1,1 0-1,-1 0 0,1-1 0,0 1 0,0-1 0,0 0 0,7 9 1,7 4 76,0-1 0,1 0 1,0-2-1,2 0 1,-1-1-1,2 0 0,0-2 1,0-1-1,1 0 1,35 11-1,3-4 132,0-1-1,117 14 1,-118-23 36,79-1 0,-116-8-419,0 0 0,-1-1 0,1-1 0,0-1 0,-1-1 0,38-14 0,-54 17-151,0-1 0,0 0 0,-1 0 0,1 0 0,-1-1 0,7-5 0,-4 2-429,8-4-1190</inkml:trace>
</inkml:ink>
</file>

<file path=ppt/ink/ink3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12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2304,'0'-1'83,"0"1"1,1-1-1,-1 0 1,1 1-1,-1-1 1,1 1-1,0-1 1,-1 1-1,1-1 1,-1 1-1,1-1 1,0 1-1,-1-1 1,1 1-1,0 0 1,0-1-1,-1 1 1,1 0-1,0 0 1,0 0-1,0-1 1,-1 1-1,1 0 1,0 0-1,0 0 1,0 0-1,-1 1 1,1-1-1,1 0 1,36 11 1558,-27-6-1340,0 1-1,0 0 0,-1 1 0,16 12 0,-3 2-207,315 320 2139,-290-287-1862,-3 3 0,-3 2 0,-2 2-1,52 105 1,-64-103-132,-3 0-1,-2 1 0,-4 1 0,-2 1 0,12 96 1,-24-116-20,-1-1 0,-2 1 1,-2 0-1,-3 0 1,-1-1-1,-16 71 1,8-78 14,-2-2 1,-2 0 0,-1-1-1,-1 0 1,-2-1-1,-2-2 1,-1 0 0,-1-1-1,-2-1 1,-51 46 0,71-71-170,0 1 0,-1-2 0,1 1 0,-1 0 0,0-1 0,0-1 0,0 1 0,-1-1 0,1 0 0,-1-1 0,0 0 0,0 0 0,-9 1 0,6-3-140,0 0 0,0-1 0,0 0 0,0-1 0,0 0 0,0 0 0,1-1 0,-20-9-1,-28-1-2528,44 11 1881,-33-5-1581</inkml:trace>
</inkml:ink>
</file>

<file path=ppt/ink/ink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08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2048,'8'0'1024,"44"-3"-1024,-31 3 1536,10-5-1536,-6 5 128,1-3 128,-1 3 0,5 0-1024,1 3 128</inkml:trace>
</inkml:ink>
</file>

<file path=ppt/ink/ink3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37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8 128,'0'-7'0</inkml:trace>
</inkml:ink>
</file>

<file path=ppt/ink/ink3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38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300 766 2048,'-1'0'71,"1"-1"0,0 0 0,0 1 0,0-1 0,-1 1 0,1-1 0,0 0 0,-1 1 0,1-1 0,-1 1 0,1-1 0,0 1 0,-1-1 0,1 1 0,-1 0 0,1-1 0,-1 1 0,0 0 0,1-1 0,-1 1 1,1 0-1,-1-1 0,1 1 0,-1 0 0,0 0 0,1 0 0,-1 0 0,0 0 0,1 0 0,-1 0 0,0 0 0,1 0 0,-1 0 0,0 0 0,1 0 0,-1 0 0,1 0 0,-1 0 0,0 1 0,1-1 0,-1 0 0,1 1 0,-1-1 0,0 0 0,1 1 0,-1-1 0,1 0 0,-1 1 0,1-1 0,0 1 0,-2 0 0,0 2 117,0 0 0,0-1 0,0 1 0,0 0 0,1 0-1,-1 0 1,1 0 0,0 1 0,0-1 0,-1 4 0,-8 65 579,3 1 0,4 84 1,2-70-382,-5 72 55,1 191 63,8-303-466,2 1 0,1 0 0,3-1 0,2 0 0,19 51 0,-20-74 0,1 0 1,2 0-1,0-1 0,1-1 1,2 0-1,0-1 0,1 0 1,1-2-1,40 35 0,-47-46 14,0 1-1,0-1 1,1-1-1,-1 0 0,2-1 1,-1 0-1,1-1 1,0 0-1,0-1 0,0 0 1,0-1-1,1-1 1,0 0-1,-1-1 1,1 0-1,0-1 0,-1 0 1,1-2-1,0 1 1,-1-2-1,14-3 1,-17 2-8,0-1 1,-1 1 0,1-2-1,-1 1 1,0-1 0,-1-1-1,1 1 1,-1-2 0,-1 1-1,1-1 1,6-10 0,7-11 124,34-60 0,-30 39-99,-1-2 0,-4 0 0,-1-1 0,-3-1 0,-2-1 0,-3 0 0,8-91 0,-12 13 13,-6 0 1,-17-141 0,7 188-61,-3 1 0,-4 0 0,-4 2 0,-41-111 1,43 146-9,-3 1 1,-2 1-1,-1 1 1,-3 1 0,-2 2-1,-1 0 1,-2 2-1,-59-57 1,78 85-7,-1 1 1,0 0 0,0 1-1,-1 1 1,-1 0 0,1 1-1,-1 0 1,-1 2-1,1 0 1,-26-6 0,29 10-10,1 0 0,-1 1 0,0 0 0,1 1 0,-1 1 0,0 0 0,1 0 0,-1 2 0,1-1 0,0 2 0,0-1 0,0 2 0,0-1 0,1 2 0,-14 8 1,4 0-9,0 1 1,1 1-1,1 0 1,1 2 0,1 0-1,0 2 1,1-1 0,1 2-1,1 0 1,1 1 0,1 0-1,1 1 1,1 0 0,1 0-1,1 1 1,1 1 0,-4 25-1,3-5-6,2 0 1,2 0-1,2 1 0,2-1 0,2 1 1,2-1-1,2 0 0,19 75 1,-14-82 13,0-1 1,3 0 0,1-1-1,2-1 1,1 0 0,29 42 0,-32-58-25,0 0 0,1-1 1,1-1-1,0-1 1,2 0-1,0-2 1,0 0-1,1-1 1,1-1-1,0 0 1,36 12-1,-22-10-580,0-2-1,1-2 1,0-1 0,0-1-1,1-3 1,0-1-1,0-1 1,1-2-1,-1-2 1,0-1 0,53-11-1,-17-7-1208</inkml:trace>
</inkml:ink>
</file>

<file path=ppt/ink/ink3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39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311 51 2304,'-35'-45'4608,"35"45"-4563,-1-1 1,1 1 0,-1-1-1,0 1 1,1-1-1,-1 1 1,1 0-1,-1-1 1,0 1 0,0 0-1,1 0 1,-1-1-1,0 1 1,1 0-1,-1 0 1,0 0 0,0 0-1,1 0 1,-1 0-1,0 0 1,0 0-1,1 0 1,-1 0 0,0 0-1,0 1 1,1-1-1,-1 0 1,0 0-1,1 1 1,-2 0 0,-24 11 265,23-11-371,-33 19 666,-56 41 1,82-54-508,0 0 0,1 1 0,0 1 0,1 0 1,0 0-1,0 0 0,1 1 0,1 0 0,-1 0 0,-6 16 1,13-24-86,-1 1 0,1-1 0,0 1 0,0-1 1,0 0-1,0 1 0,0-1 0,1 1 0,-1-1 0,1 0 1,0 1-1,-1-1 0,1 0 0,0 1 0,0-1 0,0 0 1,1 0-1,-1 0 0,1 0 0,-1 0 0,1 0 1,-1 0-1,1-1 0,0 1 0,0-1 0,0 1 0,0-1 1,0 0-1,4 2 0,5 4 98,1 0 1,0-1-1,26 9 0,86 21 242,-74-24-230,-1 3-1,72 32 0,-106-40-108,-1 1 0,0 0-1,0 1 1,-1 0 0,0 2 0,-1-1 0,0 1 0,-1 1 0,0 0 0,-1 1 0,0 0 0,9 18 0,-17-28 6,0 0 1,-1 0-1,1 1 1,-1-1 0,0 0-1,0 1 1,0-1 0,-1 1-1,1-1 1,-1 1-1,0-1 1,0 1 0,0-1-1,0 1 1,-1-1-1,1 1 1,-1-1 0,0 1-1,-2 4 1,0-3 48,0 1 0,0 0 0,-1-1-1,0 1 1,0-1 0,0 0 0,-1 0 0,1-1 0,-11 8 0,1-2 140,0-1 1,-1 0 0,0-2-1,0 0 1,-1 0-1,0-1 1,-24 5 0,20-7-4,0-2 1,-1 0 0,1-1 0,0-1 0,0-1 0,-22-4 0,30 3-160,-1 0 0,1-1 0,0-1 0,-1 0 0,1-1 0,1 0 0,-1 0 0,1-2 0,0 1 0,-17-14 0,28 19-79,0 1-1,-1 0 0,1 0 0,0-1 0,-1 1 0,1 0 0,0-1 0,0 1 0,-1 0 0,1-1 0,0 1 0,0 0 1,0-1-1,-1 1 0,1-1 0,0 1 0,0 0 0,0-1 0,0 1 0,0-1 0,0 1 0,0 0 0,0-1 0,0 1 1,0-1-1,0 1 0,0-1 0,0 1 0,0 0 0,0-1 0,0 1 0,0-1 0,1 1 0,-1 0 0,0-1 0,0 1 1,0-1-1,1 1 0,-1 0 0,0-1 0,1 1 0,-1 0 0,0 0 0,1-1 0,-1 1 0,0 0 0,1 0 0,-1-1 1,0 1-1,1 0 0,-1 0 0,1 0 0,-1 0 0,0 0 0,1-1 0,-1 1 0,1 0 0,-1 0 0,0 0 0,1 0 1,-1 0-1,1 0 0,0 1 0,32-4-2725,37 14-1467,-26-6 2048</inkml:trace>
</inkml:ink>
</file>

<file path=ppt/ink/ink3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39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431 46 2432,'-8'-7'450,"0"1"0,-1 0 0,0 0 0,-19-9 0,24 14-291,0 0 1,0 0-1,0 0 1,0 0-1,0 1 1,0 0-1,0-1 0,0 2 1,0-1-1,0 0 1,0 1-1,0-1 1,0 1-1,1 0 0,-1 1 1,0-1-1,-4 3 1,-20 9-9,-13 4 356,0 3 1,1 1-1,1 2 0,-40 31 1,77-52-491,0 0 0,0 0 0,0 0 0,0 0 0,0 0 0,1 0 0,-1 0 0,1 0 0,-1 1 0,1-1 0,0 0 0,0 1 0,0 0 0,0-1 0,0 1 0,0-1 0,1 1 0,0 0 0,-1 0 0,1 4 0,1-2-2,0 0 0,0-1 0,0 1 0,1 0 0,0-1-1,0 0 1,0 1 0,0-1 0,0 0 0,1 0 0,3 4-1,7 7 29,0-1-1,1-1 0,0 0 0,33 21 0,-28-22-24,2-2-1,-1 0 0,1-2 0,1 0 0,24 5 0,-17-5-1,0 2-1,30 14 1,-12-1 33,-8-5 187,47 31-1,-74-41-172,0 1 0,-1 0 0,0 0 0,0 1 0,-1 1 0,-1 0 0,16 22 0,-23-30 8,0 1 0,-1-1 1,1 1-1,-1-1 1,0 1-1,0 0 0,0-1 1,0 1-1,0 0 1,-1 0-1,0-1 0,0 1 1,0 0-1,0 0 1,0 0-1,-1 0 0,0-1 1,0 1-1,0 0 1,0-1-1,0 1 1,-1-1-1,0 1 0,1-1 1,-1 0-1,-1 1 1,1-1-1,0 0 0,-1 0 1,1-1-1,-7 6 1,-3 3 208,-1-1 1,-1 0-1,0-1 1,0 0-1,-29 12 1,21-11-131,0-1 1,-1-1-1,0-2 1,0 0 0,0-1-1,-1-1 1,0-1 0,0-2-1,0 0 1,0-1 0,0-2-1,0 0 1,1-2 0,-1 0-1,-37-13 1,53 14-765,-7-2-476,8 4-2795,15 1 1560</inkml:trace>
</inkml:ink>
</file>

<file path=ppt/ink/ink3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1.0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11 241 1664,'1'1'82,"0"0"0,-1 0-1,1 0 1,0 0 0,0 0 0,0 0 0,0 0 0,0 0-1,0-1 1,0 1 0,0 0 0,0-1 0,0 1-1,0 0 1,1-1 0,-1 1 0,0-1 0,0 0 0,0 1-1,1-1 1,1 0 0,36 1 2025,-17-2-1769,-7 1-114,-1 0 0,1-1-1,0 0 1,-1-2 0,1 1 0,14-6 0,-23 6-128,-1-1 1,1 0 0,-1 0-1,1 0 1,-1 0 0,0-1-1,-1 0 1,1 0 0,0 0-1,-1-1 1,0 0 0,0 0-1,-1 0 1,1 0 0,-1 0-1,0-1 1,3-6 0,-5 8-58,1 0 1,0 0-1,-1-1 1,0 1-1,0 0 0,0-1 1,0 1-1,-1-1 1,1 1-1,-1-1 1,-1 1-1,1-1 1,0 1-1,-1 0 1,0-1-1,0 1 1,-1 0-1,1-1 1,-1 1-1,0 0 0,0 0 1,0 0-1,0 0 1,-1 1-1,1-1 1,-1 1-1,0-1 1,0 1-1,-1 0 1,1 0-1,-1 0 1,1 1-1,-1-1 0,0 1 1,-4-2-1,2 1-22,0 0-1,0 0 0,0 1 1,0 0-1,0 0 1,0 1-1,-1 0 0,1 0 1,-1 0-1,1 1 0,-1 0 1,1 0-1,-1 0 0,1 1 1,-1 0-1,1 1 0,0-1 1,0 1-1,-1 0 1,1 1-1,1-1 0,-1 1 1,-10 7-1,8-3-21,1 1 0,0 1 0,0-1 0,0 1 0,1 0 0,1 0 0,0 1 0,0-1 0,1 1 0,0 0 0,0 1 0,1-1 0,-2 14 0,1-3-26,1 1 0,1 0 0,1 0 0,0-1 0,5 39 0,-1-45 35,1 0 0,0-1 0,1 1 0,0-1-1,2-1 1,-1 1 0,1-1 0,1 0 0,1 0 0,-1-1 0,2 0 0,0-1-1,0 0 1,1-1 0,0 0 0,26 17 0,-25-19 15,1 0-1,0 0 1,1-2 0,0 1 0,0-2-1,0 0 1,1 0 0,0-2-1,0 0 1,0 0 0,0-2-1,0 1 1,0-2 0,0 0 0,0-1-1,29-6 1,-29 4 3,-1-1 0,0-1 0,-1 0 0,1-1 0,-1 0 0,0-1-1,-1-1 1,23-17 0,-27 18-10,-1 0 0,0-1 0,0 0 0,-1 0-1,0-1 1,-1 1 0,1-1 0,-2 0 0,1-1-1,-1 1 1,-1-1 0,0 1 0,3-19 0,-3 13-10,0 0 0,-2 0 0,0 1 0,0-1 0,-2 0 0,0 0 1,0 0-1,-2 0 0,-4-17 0,7 32-2,0-1-1,0 1 1,0 0-1,0 0 1,0-1-1,0 1 1,0 0 0,0-1-1,0 1 1,0 0-1,0 0 1,0-1-1,0 1 1,0 0 0,0 0-1,0-1 1,1 1-1,-1 0 1,0 0-1,0-1 1,0 1 0,0 0-1,1 0 1,-1 0-1,0-1 1,0 1-1,0 0 1,1 0 0,-1 0-1,0 0 1,0 0-1,0-1 1,1 1-1,-1 0 1,0 0 0,1 0-1,-1 0 1,0 0-1,0 0 1,1 0-1,-1 0 1,0 0 0,0 0-1,1 0 1,-1 0-1,0 0 1,0 0-1,1 0 1,-1 0 0,0 0-1,0 0 1,1 1-1,-1-1 1,0 0 0,0 0-1,1 0 1,-1 0-1,0 0 1,0 1-1,0-1 1,1 0-1,22 8 6,-20-6-4,10 2 69,0-1 1,0 0-1,1 0 1,-1-1-1,1-1 1,-1 0 0,1-1-1,0-1 1,-1 0-1,24-5 1,10-5 421,74-28 1,-107 34-462,23-6 183,38-14 110,-72 24-295,1 0 1,-1-1 0,0 0 0,0 1 0,0-1 0,0 0-1,0 0 1,0-1 0,-1 1 0,1-1 0,-1 1 0,1-1 0,-1 0-1,0 0 1,0 0 0,2-4 0,-4 7-24,0 0 1,0-1 0,0 1-1,0 0 1,0 0-1,1 0 1,-1-1-1,0 1 1,0 0-1,0 0 1,0 0 0,0 0-1,0-1 1,0 1-1,0 0 1,0 0-1,0 0 1,0-1-1,0 1 1,0 0 0,0 0-1,0 0 1,0-1-1,0 1 1,-1 0-1,1 0 1,0 0-1,0-1 1,0 1 0,0 0-1,0 0 1,0 0-1,0 0 1,-1 0-1,1-1 1,0 1-1,0 0 1,0 0 0,0 0-1,-1 0 1,1 0-1,0 0 1,0 0-1,0 0 1,0-1-1,-1 1 1,1 0 0,0 0-1,0 0 1,-1 0-1,-14 4 138,-15 13 18,15-6-78,0 1-1,1 0 1,0 1 0,1 1-1,0 0 1,2 1 0,-1 0 0,2 1-1,0 0 1,1 1 0,-9 21-1,14-28-36,0 0-1,1 1 1,0-1-1,1 1 1,0-1-1,0 1 1,2 0-1,-1-1 1,1 1-1,0 0 0,1 0 1,1 0-1,0-1 1,0 1-1,1-1 1,0 1-1,0-1 1,2 0-1,-1-1 1,1 1-1,7 9 0,-5-8-52,1-1 0,1 0 0,0-1 0,0 0 0,1 0 0,0-1-1,1 0 1,0-1 0,0 0 0,0-1 0,1 0 0,0-1-1,0 0 1,1-1 0,-1 0 0,25 3 0,-15-4-583,0-1 0,0-2 0,0 0 0,0-1 0,0-2 0,-1 0 0,1-1 0,0-1 0,24-10 0,16-11-1480</inkml:trace>
</inkml:ink>
</file>

<file path=ppt/ink/ink3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1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21 269 2304,'-2'2'257,"0"0"-1,1 0 1,-1 0 0,0 0-1,1 1 1,-1-1 0,1 1-1,-1-1 1,1 1 0,0-1 0,0 1-1,1 0 1,-1 0 0,0-1-1,1 1 1,0 0 0,-1 0-1,2 5 1,8 59 582,-2-33-518,-4-11-80,2 0 0,1 0 0,1 0-1,1-1 1,0 0 0,2-1 0,18 31 0,-22-43-152,0 0 0,0 0 0,0-1 1,1 0-1,1 0 0,-1-1 0,1 0 1,0 0-1,1-1 0,-1 0 1,1-1-1,1 0 0,-1 0 0,1-1 1,0 0-1,-1 0 0,2-1 0,-1-1 1,13 3-1,-12-4-3,-1-1 0,0 0 0,1 0 0,-1-1-1,0 0 1,0 0 0,0-2 0,0 1 0,0-1 0,0 0 0,10-6 0,-14 6-48,-1 0 1,0-1-1,-1 1 1,1-1-1,0 0 1,-1-1-1,0 1 0,0-1 1,-1 1-1,1-1 1,-1 0-1,0-1 1,0 1-1,0 0 1,-1-1-1,0 1 1,0-1-1,-1 0 1,1 0-1,-1 0 1,0-6-1,0-5-3,-1-1-1,0 1 0,-2-1 0,0 1 1,0 0-1,-2 0 0,0 0 1,-13-31-1,-2 2 25,-47-78 0,48 95-59,-2 1 0,-1 1 0,-1 0 0,-2 2 0,0 0 0,-2 2 0,0 1 0,-36-23 0,37 34-19,25 11 19,0 0 0,-1 0 0,1 0-1,0 0 1,0 1 0,-1-1 0,1 0 0,0 0 0,0 0 0,0 1-1,-1-1 1,1 0 0,0 0 0,0 1 0,0-1 0,0 0 0,0 0-1,-1 1 1,1-1 0,0 0 0,0 0 0,0 1 0,0-1 0,0 0-1,0 1 1,0-1 0,0 0 0,0 1 0,0-1 0,0 0-1,0 0 1,0 1 0,0-1 0,0 0 0,0 1 0,1-1 0,-1 0-1,0 0 1,0 1 0,0-1 0,1 0 0,1 6 3,0-1 1,1 0 0,0 0-1,0 0 1,0-1-1,7 8 1,1-2 58,1 0 0,0-1 1,1-1-1,-1 0 0,2-1 0,-1 0 1,1-1-1,0 0 0,0-1 1,24 4-1,21 3 310,75 6 0,-118-16-308,7 0 75,0 0 0,30-3 0,-46 1-316,-1 0 1,1-1-1,-1-1 1,1 1-1,-1-1 1,0 0 0,1 0-1,-1-1 1,0 0-1,0 0 1,-1 0-1,11-8 1,4-1-3280,-10 11 1515</inkml:trace>
</inkml:ink>
</file>

<file path=ppt/ink/ink3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2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67 394 2944,'0'0'72,"0"0"0,0 0 0,-1-1 0,1 1 1,0 0-1,0 0 0,-1-1 0,1 1 0,0 0 0,-1 0 0,1 0 0,0 0 1,-1 0-1,1-1 0,0 1 0,-1 0 0,1 0 0,0 0 0,-1 0 0,1 0 0,0 0 1,-1 0-1,1 0 0,-1 0 0,1 0 0,0 0 0,-1 1 0,1-1 0,0 0 1,-1 0-1,1 0 0,0 0 0,-1 0 0,1 1 0,0-1 0,0 0 0,-1 0 1,1 1-1,0-1 0,0 0 0,-1 1 0,-5 19 1876,7 24-269,1-36-1576,1 0 1,0 0-1,0 0 1,1-1 0,0 0-1,1 1 1,0-2-1,0 1 1,0 0-1,1-1 1,0 0-1,0-1 1,0 1 0,1-1-1,0 0 1,0-1-1,0 1 1,0-2-1,1 1 1,10 3 0,-6-3 45,1 0 0,-1-1 1,1-1-1,0 0 1,-1-1-1,1 0 0,0-1 1,0 0-1,0-1 1,0-1-1,-1 0 0,20-5 1,-23 4-74,0-1-1,0 0 1,-1 0 0,0-1-1,1 0 1,-2 0 0,1-1-1,-1 0 1,0 0 0,0-1-1,0 0 1,-1 0-1,0-1 1,-1 1 0,7-13-1,-5 7-19,-1 1 0,-1-1 0,0-1 0,0 1 1,-2-1-1,0 0 0,0 1 0,-1-1 0,0-24 0,-2 24-54,0 0 0,-1 0 1,-1 0-1,0 0 0,-1 0 1,0 1-1,-1-1 0,-1 1 1,0 0-1,-1 1 1,0-1-1,-1 1 0,0 0 1,-1 1-1,0-1 0,-1 2 1,0-1-1,-1 1 1,0 1-1,-1-1 0,0 2 1,0 0-1,-1 0 0,0 1 1,0 0-1,-1 1 1,0 1-1,0 0 0,0 0 1,0 1-1,-1 1 0,0 1 1,1 0-1,-1 0 0,-16 1 1,19 1-37,-1 1 0,1 0 1,-1 1-1,1 0 0,0 1 1,0 0-1,0 1 0,0 0 1,1 1-1,-12 7 0,17-9 19,0 0-1,0 1 1,1 0 0,-1 0-1,1 0 1,0 0-1,1 1 1,-1 0-1,1-1 1,0 1 0,0 1-1,0-1 1,0 0-1,1 1 1,0-1 0,1 1-1,-1 0 1,1-1-1,0 1 1,0 0-1,1 0 1,0 7 0,0-6 4,0 1 1,1 0 0,1 0 0,-1 0 0,1-1-1,0 1 1,1-1 0,0 1 0,0-1 0,1 0-1,0 0 1,0-1 0,0 1 0,1-1 0,0 0-1,0 0 1,1 0 0,-1-1 0,1 0 0,0 0-1,1 0 1,-1-1 0,12 6 0,3 0 45,0-1 0,1 0 0,0-2 0,0 0 0,1-2 0,41 5 0,-49-9-4,-1-2 0,0 0 1,1 0-1,-1-1 0,0-1 1,0 0-1,0-1 0,-1-1 1,18-8-1,-12 6-8,-1 0 0,1 1 0,36-5 0,-54 11-12,1 0 0,-1 0 1,0 0-1,1 0 0,-1 1 0,0-1 0,1 0 1,-1 1-1,0-1 0,0 1 0,0-1 1,1 1-1,-1 0 0,0 0 0,0-1 1,0 1-1,0 0 0,0 0 0,0 0 0,0 0 1,-1 0-1,1 0 0,0 0 0,0 1 1,-1-1-1,1 0 0,-1 0 0,1 0 1,-1 1-1,0-1 0,1 3 0,8 53 310,-7-36-105,0-10-71,0 1 0,0-1 0,1 0 0,8 19 0,9 11 132</inkml:trace>
</inkml:ink>
</file>

<file path=ppt/ink/ink3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3.4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180 132 2432,'0'-2'147,"-1"1"0,1 0 0,-1-1 1,1 1-1,0 0 0,-1-1 0,1 1 0,0-1 1,0 1-1,0-1 0,0 1 0,0 0 0,0-1 0,1 1 1,-1-1-1,0 1 0,1 0 0,-1-1 0,1 1 1,0 0-1,0-2 0,23-27 2488,-8 11-2620,-12 14 41,0 1 0,0 0 1,0 0-1,0 0 0,0 1 1,1 0-1,-1-1 0,1 2 0,0-1 1,0 0-1,0 1 0,1 0 1,-1 0-1,0 1 0,1-1 0,-1 1 1,1 0-1,0 1 0,-1-1 1,1 1-1,-1 0 0,1 1 1,0-1-1,-1 1 0,1 0 0,-1 1 1,1-1-1,-1 1 0,0 0 1,0 0-1,0 1 0,0 0 0,0-1 1,0 2-1,7 5 0,-7-2-23,0 0-1,0 0 1,0 0-1,-1 1 1,0 0-1,0 0 1,-1 0 0,0 0-1,0 0 1,-1 1-1,0 0 1,-1-1-1,0 1 1,0 0-1,-1-1 1,0 1-1,0 0 1,-1 0-1,0-1 1,-4 16-1,-5 12 75,-2 1 0,-1-1 0,-26 48 0,28-60-23,-11 25 223,-3-1 0,-47 67 0,62-100-194,-2 0 1,1-2-1,-2 1 1,0-2-1,-1 1 1,0-2-1,0 0 1,-2-1-1,1 0 1,-1-1-1,-22 9 1,35-17-92,0 0 1,-1-1 0,1 1 0,0 0 0,-1-1 0,1 0 0,0 0-1,-1 0 1,1 0 0,-1 0 0,1-1 0,0 1 0,-4-2 0,6 2-18,1-1 1,-1 1 0,0 0-1,1-1 1,-1 1 0,0 0-1,1-1 1,-1 1 0,1-1-1,-1 1 1,1-1 0,-1 1-1,1-1 1,-1 1 0,1-1-1,-1 0 1,1 1 0,0-1-1,-1 0 1,1 1 0,0-1-1,-1 0 1,1 0 0,0-1-3,0 1 0,1 0 0,-1-1 0,0 1 0,1-1 0,-1 1 0,1 0 0,-1 0 1,1-1-1,-1 1 0,1 0 0,0 0 0,0 0 0,0-1 0,0 1 0,0 0 0,1-1 1,3-2 6,0 0 0,0 1 0,1-1 0,-1 1 1,1 0-1,0 0 0,0 1 0,0 0 1,0 0-1,1 0 0,8 0 0,-4 0 16,1 0 0,0 1 0,0 0-1,0 1 1,16 2 0,80 26 203,-80-19-99,1-1 0,53 6-1,-72-13-146,-1 0 1,1-1-1,-1-1 0,1 0 0,-1 0 1,1-1-1,-1 0 0,0 0 1,0-1-1,0 0 0,0-1 0,0 0 1,8-5-1,-12 6-79,14-8-552,-19 10 567,0 1 0,1 0 1,-1 0-1,0-1 0,1 1 1,-1 0-1,0-1 1,1 1-1,-1 0 0,0-1 1,0 1-1,0 0 0,1-1 1,-1 1-1,0 0 0,0-1 1,0 1-1,0-1 0,0 1 1,0 0-1,0-1 1,1 1-1,-1-1 0,0 1 1,0-1-1,-1 1 0,1 0 1,0-1-1,0 1 0,0-1 1,0 1-1,0 0 0,0-1 1,-1 1-1,1 0 0,0-1 1,0 1-1,0-1 1,-1 1-1,1 0 0,0 0 1,-1-1-1,1 1 0,0-1 1,-11-6-1840</inkml:trace>
</inkml:ink>
</file>

<file path=ppt/ink/ink3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3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37 3200,'-10'-25'1536,"50"21"-128,-30-3 1536,5 7-2816,6 4 128,9 3 128,4 6 0,6-1-512,5 5 128,-5-4 256,-4 8 0,-6-10-128,-5 3 128,-4-7-896,-6 3 0,-2-7-768,8 5 128</inkml:trace>
</inkml:ink>
</file>

<file path=ppt/ink/ink3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4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20 368 3328,'-19'0'1664,"19"28"-768,0-14 2048,3 10-2688,-3 18 0,0-8 0,12 4 0,-3 4-384,1-4 0,5-6-256,0-11 0,0-8-896,10-9 128</inkml:trace>
  <inkml:trace contextRef="#ctx0" brushRef="#br0" timeOffset="1">101 0 5632,'0'14'2816,"10"-7"-3968,-10-3 5248,0 5-4096,0 12 0,3-4-2432,9 12 0,12 5 2176,1-2 128</inkml:trace>
</inkml:ink>
</file>

<file path=ppt/ink/ink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0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381 48 2432,'1'-1'98,"0"0"-1,-1 0 1,1 0 0,0 0-1,-1 1 1,1-1 0,0 0 0,-1 0-1,0 0 1,1 0 0,-1 0-1,1-1 1,-1 1 0,0 0 0,0 0-1,0 0 1,0 0 0,1 0-1,-1 0 1,-1 0 0,1-1-1,0 1 1,0 0 0,0 0 0,-1 0-1,1 0 1,0 0 0,-1 0-1,1 0 1,-1 0 0,1 0 0,-1 0-1,0 0 1,1 0 0,-1 0-1,0 1 1,0-1 0,1 0-1,-1 0 1,0 1 0,0-1 0,0 1-1,0-1 1,0 0 0,0 1-1,0 0 1,0-1 0,0 1 0,0 0-1,0-1 1,0 1 0,-1 0-1,-1 0 1,-5-1-42,-1 0 0,0 1-1,0 0 1,0 1 0,-15 2-1,3 1-13,0 2 1,1 0-1,0 1 0,1 1 0,-1 1 0,1 0 0,1 2 0,-26 18 0,35-22-17,0 1-1,1 0 1,0 0 0,0 1-1,0 0 1,1 0 0,-9 16-1,13-19-18,0 0 1,1 1-1,-1-1 0,1 1 0,0 0 0,1-1 0,0 1 0,0 0 0,0 0 0,1 0 0,0 0 1,0-1-1,2 12 0,0-11-1,1 1 1,0 0 0,0-1-1,0 1 1,1-1 0,0 0-1,1 0 1,-1-1-1,1 0 1,1 1 0,-1-1-1,1-1 1,0 1 0,0-1-1,1 0 1,0-1-1,10 6 1,5 2 21,1 0-1,0-2 1,0-1 0,33 9-1,-24-12-222,1-2 0,-1 0-1,1-3 1,-1 0-1,1-2 1,-1-2-1,36-6 1,-52 7-110,44-6-739</inkml:trace>
</inkml:ink>
</file>

<file path=ppt/ink/ink3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4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145 164 2304,'-1'-1'116,"0"0"0,0 1 0,0-1 0,-1 0 0,1 0 0,0 1-1,0-1 1,0 1 0,0-1 0,-1 1 0,1 0 0,0-1 0,0 1 0,-1 0 0,1 0 0,0 0 0,-1 0 0,1 0 0,0 0 0,0 0 0,-1 0 0,-1 1-1,-32 17 2864,30-15-2758,2-1-171,1 0 0,0 1-1,0-1 1,0 0 0,1 1-1,-1 0 1,0-1 0,1 1-1,0 0 1,0 0 0,0 0-1,0-1 1,0 1 0,0 0-1,1 0 1,0 1 0,-1-1-1,1 0 1,0 0 0,0 0-1,1 0 1,-1 0-1,1 0 1,-1 0 0,1 0-1,0 0 1,2 4 0,1 4 187,0 1 1,0-1 0,1 0-1,0 0 1,10 14-1,-7-16-121,0 0-1,1 0 1,-1-1 0,2 0-1,-1-1 1,1 0-1,0-1 1,1 1-1,0-2 1,0 0 0,0 0-1,0-1 1,1 0-1,-1-1 1,1-1-1,0 1 1,0-2 0,0 0-1,0 0 1,0-1-1,24-3 1,-19 1-50,0-1 1,0 0-1,-1-1 1,1 0-1,-1-2 0,0 0 1,-1 0-1,1-2 1,-1 0-1,-1-1 0,1 0 1,-1-1-1,-1 0 1,0-2-1,11-12 1,-19 20-53,-1-2 1,0 1-1,0 0 1,-1-1-1,1 0 0,-1 0 1,-1 0-1,1 0 1,-1 0-1,0-1 1,0 1-1,-1-1 1,0 1-1,0-1 1,0 0-1,-1 1 1,0-1-1,0 0 1,-1 1-1,0-1 1,0 1-1,-1-1 1,1 1-1,-1-1 1,-1 1-1,1 0 1,-1 0-1,0 0 1,-7-9-1,3 5-10,-1 0 0,0 1-1,0 0 1,-1 0 0,-1 1 0,1 0-1,-1 1 1,-1 0 0,1 0 0,-1 1-1,0 1 1,-1 0 0,1 0-1,-25-6 1,16 8-22,-1 0 0,0 2 0,0 0 0,0 1 0,1 1 0,-1 1-1,0 1 1,1 1 0,-1 0 0,1 2 0,-25 10 0,34-12 0,0 1-1,0-1 1,1 2 0,0 0 0,0 0-1,0 1 1,1 0 0,0 0 0,0 1-1,1 0 1,0 1 0,1 0 0,0 0 0,0 0-1,1 1 1,0 0 0,0 1 0,1-1-1,1 1 1,0 0 0,-4 16 0,7-19-41,1 0 1,0-1 0,0 1 0,1 0 0,0 0 0,0-1 0,0 1 0,1-1-1,0 1 1,1-1 0,0 0 0,0 0 0,0 0 0,1 0 0,0 0 0,1-1 0,-1 0-1,1 0 1,0 0 0,1 0 0,-1-1 0,9 6 0,3 3-379,1-1 0,1-1 0,0 0 0,1-1 1,0-2-1,31 12 0,45 6-1291,11-1 43</inkml:trace>
</inkml:ink>
</file>

<file path=ppt/ink/ink3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5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18 2560,'0'0'59,"-1"0"-1,1-1 1,-1 1 0,1 0-1,-1 0 1,1 0 0,-1 0-1,1-1 1,-1 1 0,1 0-1,0-1 1,-1 1 0,1 0-1,-1-1 1,1 1 0,0 0 0,-1-1-1,1 1 1,0 0 0,0-1-1,-1 1 1,1-1 0,0 1-1,0-1 1,0 1 0,-1-1-1,1 1 1,0-1 0,0 1-1,0-1 1,0 1 0,0-1-1,0 1 1,0-1 0,0 1 0,0-1-1,0 1 1,0-1 0,0 1-1,1-1 1,-1 1 0,0-1-1,1 1 40,0 0-1,0 1 0,0-1 0,-1 0 0,1 1 1,0 0-1,0-1 0,-1 1 0,1-1 0,0 1 1,-1 0-1,1-1 0,-1 1 0,1 0 1,-1-1-1,1 1 0,-1 0 0,0 0 0,1 0 1,-1 0-1,0-1 0,1 1 0,-1 0 0,0 0 1,0 0-1,0 0 0,0 0 0,0 0 1,0 0-1,3 31 526,-1 0 1,-3 32-1,1 6 24,20 255 2660,-19-322-3280,0 2 35,-1 0 0,1 0 0,-1 0 0,0 0 0,0-1 0,0 1 0,-1 0 0,0 0 0,0 0 0,0 0 0,0-1 0,-1 1 1,-4 7-1,6-12-56,0 0 0,-1 0 0,1 0 1,-1 0-1,1 0 0,0 0 1,-1-1-1,1 1 0,-1 0 0,1 0 1,0 0-1,-1 0 0,1-1 1,0 1-1,-1 0 0,1-1 0,0 1 1,0 0-1,-1 0 0,1-1 1,0 1-1,0 0 0,-1-1 0,1 1 1,0-1-1,0 1 0,0 0 1,0-1-1,0 1 0,-1-1 1,1 1-1,0 0 0,0-1 0,0 1 1,0-1-1,0 1 0,0 0 1,0-1-1,0 1 0,1-1 0,-1 0 1,-6-25 113,3 4-103,1 0 0,1 0 0,1-1 0,1 1 0,0 0 0,2 0 0,1 0 0,0 0 0,2 0 0,0 1 0,2 0 0,0 1 0,1-1 0,24-36 1,-26 49 11,0 0 0,1 1 0,0 0 0,0 0 0,1 0 1,0 1-1,0 0 0,0 1 0,1 0 0,0 1 0,0 0 1,0 0-1,0 1 0,0 0 0,1 1 0,19-2 0,-20 3 31,-1 0-1,1 1 1,0 0-1,-1 0 1,1 1-1,-1 0 1,1 1-1,-1 0 1,0 0-1,1 1 1,-1 0-1,0 1 1,-1 0-1,1 0 0,-1 1 1,0 0-1,0 0 1,0 1-1,8 8 1,-3 2 41,-1 1 0,0 1 1,-1 0-1,-1 0 0,-1 1 1,0 0-1,-1 0 0,-2 1 1,0 0-1,-1 1 0,-1-1 1,0 1-1,-2 0 0,-1 0 1,-2 42-1,1-60-160,-1 0 0,1 0-1,-1 1 1,0-1 0,0 0 0,0 0-1,0 0 1,-1 0 0,1 0 0,-4 4-1,5-7 10,0 0 0,0 0-1,0 1 1,-1-1 0,1 0-1,0 0 1,0 0-1,0 0 1,-1 1 0,1-1-1,0 0 1,0 0 0,-1 0-1,1 0 1,0 0-1,0 0 1,0 0 0,-1 0-1,1 0 1,0 0 0,-1 0-1,1 0 1,0 0-1,0 0 1,-1 0 0,1 0-1,0 0 1,0 0 0,-1 0-1,1 0 1,0 0-1,0 0 1,0 0 0,-1 0-1,1 0 1,0-1 0,0 1-1,-1 0 1,1 0-1,-7-21-3063,3-1 853,3-7-43</inkml:trace>
</inkml:ink>
</file>

<file path=ppt/ink/ink3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5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4224,'-6'21'2048,"25"30"-1920,-13-39 3584,-6 5-3712,6 3 128,-3 7 0,3 9 0,4-2-896,1-5 128,8-9-640,17-6 128</inkml:trace>
</inkml:ink>
</file>

<file path=ppt/ink/ink3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6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46 6272,'-49'-45'3072,"68"86"-4096,-4-29 5888,0 9-7808,10 17 128,0-8-512,-4-2 128</inkml:trace>
</inkml:ink>
</file>

<file path=ppt/ink/ink3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6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5 2944,'0'-1'97,"-1"1"1,1 0 0,0-1-1,0 1 1,-1 0-1,1-1 1,0 1-1,-1 0 1,1 0-1,0 0 1,-1-1-1,1 1 1,-1 0 0,1 0-1,0 0 1,-1 0-1,1 0 1,0-1-1,-1 1 1,1 0-1,-1 0 1,1 0-1,0 0 1,-1 0-1,1 0 1,-1 1 0,1-1-1,0 0 1,-1 0-1,1 0 1,-1 0-1,1 0 1,0 0-1,-1 1 1,1-1-1,0 0 1,-1 1 0,-10 18 2205,2 30-740,8-15-1397,1 1 0,1-1 1,10 57-1,-7-74-81,0 0 0,1 0 0,1-1 0,0 1 0,1-1 0,1 0 0,0-1 0,1 0 0,13 16 0,-19-27-64,1 1 1,0-1-1,0 0 1,0 0-1,0-1 1,1 1-1,-1-1 1,1 0-1,0 0 1,0 0-1,0-1 1,0 0-1,1 0 1,-1 0-1,9 2 1,-9-4-110,-1 0 0,1 0 1,-1 0-1,0-1 1,1 0-1,-1 1 0,1-2 1,-1 1-1,0 0 1,0-1-1,0 0 0,0 0 1,0 0-1,0 0 1,0-1-1,-1 1 0,1-1 1,-1 0-1,6-6 1,4-5-617,-2 0 0,0-1 0,10-17 0,9-17-832</inkml:trace>
</inkml:ink>
</file>

<file path=ppt/ink/ink3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7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25 4608,'-6'-25'2304,"33"29"-2816,-24-4 4480,13 0-3968,-7 8 0,6-3 0,6 3 128,-11 1-1408,14 3 0</inkml:trace>
</inkml:ink>
</file>

<file path=ppt/ink/ink3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7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3200,'-1'1'320,"1"0"1,-1 1-1,1-1 0,0 0 1,0 1-1,-1-1 0,1 1 1,0-1-1,0 0 1,0 1-1,1-1 0,-1 1 1,0-1-1,0 0 0,1 1 1,-1-1-1,1 1 1,-1-1-1,2 2 0,15 51-282,-11-35 578,10 32-667,-2 0 573,3-1 0,42 87 0,-34-108-118,-13-24-87,-11-6-300,-1 0 0,0 1 0,1-1 0,-1 1 0,0-1 0,1 0 0,-1 1 0,0-1 0,0 0 1,0 0-1,0 1 0,0-1 0,0 0 0,0 1 0,0-1 0,0 0 0,0 1 0,0-1 0,0 0 0,0 1 0,-1-1 0,1 0 0,-1 0 0,-3-16 35,1 0 1,1 0-1,0 0 0,1-1 0,1 1 0,1 0 0,0 0 0,1-1 0,1 1 1,6-21-1,-6 30-32,0 0 1,0 0-1,1 0 1,0 1-1,1-1 1,-1 1-1,1 0 1,1 0-1,-1 1 1,1-1-1,0 1 1,1 1-1,-1-1 1,1 1-1,0 0 1,1 0 0,-1 1-1,1 0 1,0 1-1,0 0 1,0 0-1,11-3 1,-6 4 42,-1 0 1,1 0 0,0 1-1,0 1 1,-1 0 0,1 1 0,0 0-1,-1 1 1,1 0 0,-1 1 0,1 1-1,-1 0 1,0 0 0,-1 1 0,1 1-1,-1 0 1,0 1 0,0 0-1,18 15 1,-21-14-17,1 0 0,-1 0 0,0 1-1,-1 0 1,0 1 0,-1 0 0,0 0-1,0 0 1,-1 0 0,0 1 0,-1 0 0,0 0-1,-1 0 1,0 1 0,-1-1 0,0 1 0,-1-1-1,0 1 1,-1 0 0,0-1 0,-4 23 0,4-32-27,-1 1 0,1-1 1,-1 1-1,0-1 1,1 0-1,-1 1 1,0-1-1,-1 0 1,1 0-1,0 1 1,-1-1-1,1 0 0,-1 0 1,0-1-1,1 1 1,-1 0-1,0 0 1,0-1-1,-4 3 1,5-4-10,1 0 1,-1 1 0,0-1-1,0 0 1,0 0 0,1 0-1,-1 0 1,0 0 0,0 0-1,0 0 1,0 0-1,1 0 1,-1 0 0,0 0-1,0-1 1,0 1 0,1 0-1,-1-1 1,0 1 0,0 0-1,1-1 1,-1 1 0,0-1-1,-1-1 6,0 0 1,0 0-1,1 0 0,-1 0 1,1 0-1,0 0 0,0-1 0,0 1 1,0 0-1,0 0 0,-1-5 0,-1-6-9,1 1 0,1-1-1,0 0 1,1 0-1,0 0 1,1 0 0,0 0-1,1 0 1,1 0-1,0 1 1,0-1 0,1 1-1,1 0 1,0 0-1,10-16 1,-10 18-22,1 0-1,0 1 1,0 0 0,1 0 0,0 0-1,1 1 1,0 0 0,0 0 0,1 1-1,-1 0 1,2 1 0,-1 0 0,1 0-1,0 1 1,0 1 0,0-1 0,1 1-1,16-3 1,-15 6-13,-1 1 0,0 0 1,1 1-1,-1 0 0,0 1 0,0 0 0,13 4 1,29 6 5,-35-9 81,0 1 0,-1 1-1,1 1 1,-1 0-1,0 2 1,-1 0-1,0 0 1,0 2-1,-1 0 1,0 1-1,-1 0 1,0 1-1,0 1 1,-2 0-1,1 0 1,-2 2-1,0-1 1,12 21-1,-7-8 168,-1-1-1,-1 2 1,-1 0 0,-2 0-1,-1 1 1,-1 1 0,7 43-1,-18-30-1,2-42-478,0 1-1,-1 0 1,1-1-1,-1 1 0,0-1 1,1 1-1,-1 0 1,0-1-1,0 0 0,0 1 1,0-1-1,0 0 0,0 1 1,0-1-1,-1 0 1,1 0-1,0 0 0,-1 0 1,1 0-1,-1 0 0,-1 0 1,-7 0-2072</inkml:trace>
</inkml:ink>
</file>

<file path=ppt/ink/ink3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8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3200,'0'0'105,"-1"0"0,1 0 0,-1 1 0,1-1 0,-1 0 0,1 0 0,-1 0 0,1 0 0,-1 1 0,1-1 1,0 0-1,-1 1 0,1-1 0,0 0 0,-1 1 0,1-1 0,0 0 0,-1 1 0,1-1 0,0 0 0,0 1 0,-1-1 0,1 1 0,0-1 0,0 1 0,0-1 0,-1 1 1,1-1-1,0 0 0,0 1 0,0-1 0,0 1 0,0-1 0,0 1 0,0-1 0,0 2 0,3 24 813,-1-15-838,116 626 1800,-52-331-965,-65-303-904,8 42 167,3 53 0,-11-85-129,0-1-1,-1 0 1,-1 0 0,0 0-1,-1 0 1,0 0-1,-1 0 1,0-1-1,-9 20 1,12-29-60,0-1 0,-1 0 0,1 1 0,-1-1 0,1 0 0,-1 0 1,1 1-1,-1-1 0,0 0 0,0 0 0,0 0 0,0 0 0,0 0 0,0 0 0,0 0 0,0 0 0,0 0 0,0 0 1,0-1-1,0 1 0,-1 0 0,1-1 0,0 1 0,-1-1 0,1 0 0,0 1 0,-1-1 0,1 0 0,0 0 0,-1 1 1,1-1-1,-1 0 0,1-1 0,0 1 0,-1 0 0,1 0 0,0-1 0,-1 1 0,1 0 0,0-1 0,-1 1 0,1-1 1,0 0-1,0 0 0,0 1 0,-1-1 0,1 0 0,0 0 0,0 0 0,0 0 0,0 0 0,1 0 0,-2-2 0,-4-4-264,0 0 0,1 0-1,0-1 1,1 0 0,0 0-1,-6-15 1,-7-37-1133</inkml:trace>
</inkml:ink>
</file>

<file path=ppt/ink/ink3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8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58 3584,'15'1'251,"-1"-1"1,1 0-1,-1-1 1,1-1-1,-1 0 1,0-1-1,0-1 1,0 0-1,23-10 1,-13 5 155,-11 4-176,1 2-1,0-1 0,0 1 0,1 1 0,-1 1 1,1 0-1,-1 1 0,0 0 0,1 1 0,-1 1 1,0 0-1,23 7 0,-8-3 148,-17-3-334,0 1 0,-1 0-1,1 0 1,-1 1 0,1 1 0,-2 0 0,1 0-1,-1 1 1,0 1 0,0-1 0,-1 2-1,0-1 1,0 1 0,-1 1 0,0-1 0,-1 1-1,0 1 1,-1-1 0,0 1 0,0 0 0,-1 1-1,-1-1 1,0 1 0,0 0 0,-1 0 0,-1 0-1,0 0 1,-1 1 0,0-1 0,-1 1-1,0-1 1,-1 0 0,0 1 0,-1-1 0,-1 0-1,0 0 1,-6 16 0,4-18 14,0-1 1,-1-1-1,0 1 1,0-1-1,-1 0 1,0 0-1,-1 0 0,0-1 1,0-1-1,0 1 1,-1-1-1,0-1 0,0 1 1,0-2-1,-1 1 1,1-1-1,-1-1 1,-19 5-1,17-5 7,0-1 1,0 0-1,0 0 0,-1-1 0,1-1 1,0 0-1,-1-1 0,1 0 1,0-1-1,0 0 0,0-1 0,0 0 1,0-1-1,0 0 0,-19-11 1,30 14-147,-1 0 1,1-1 0,-1 1 0,1 0-1,0-1 1,-1 1 0,1-1 0,0 0 0,0 1-1,0-1 1,0 0 0,0 0 0,1 1-1,-1-1 1,1 0 0,-1 0 0,1 0-1,-1 0 1,1 0 0,0 0 0,0 0 0,0 0-1,0 0 1,0 0 0,1 0 0,-1 0-1,0 1 1,1-1 0,0 0 0,-1 0-1,1 0 1,0 0 0,0 1 0,0-1 0,0 0-1,0 1 1,0-1 0,1 1 0,-1-1-1,0 1 1,1 0 0,-1-1 0,1 1-1,0 0 1,2-1 0,28-10-1605</inkml:trace>
</inkml:ink>
</file>

<file path=ppt/ink/ink3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9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40 186 3072,'-1'8'792,"0"0"1,0-1-1,0 1 0,1 0 1,0 0-1,1 11 0,0-7-683,1 0-1,0 1 1,0-1-1,2 0 1,-1 0-1,1 0 1,1-1-1,0 1 1,1-1-1,0 0 1,1-1-1,0 1 1,0-1-1,1-1 0,1 0 1,-1 0-1,1 0 1,1-1-1,0 0 1,0-1-1,0 0 1,23 10-1,-17-10 28,0-1-1,0 0 1,1-1 0,0-1-1,0 0 1,1-1-1,-1-2 1,1 1 0,-1-2-1,1 0 1,-1-1-1,0-1 1,1-1-1,-1 0 1,0-1 0,17-7-1,-19 6-45,-1-2 0,1 0 0,-1 0 0,0-1-1,0-1 1,-1-1 0,23-21 0,-30 25-70,0 0 1,0-1-1,0 0 1,-1-1-1,0 1 0,-1-1 1,0 0-1,0 0 1,0 0-1,-1-1 0,-1 1 1,1-1-1,-1 0 1,-1 1-1,2-14 1,-3 16-21,-1 0 0,1 0 0,-1 0 0,0 0 0,0 1 0,0-1 0,-1 0 0,0 0 0,0 1 0,-1 0 0,1-1 0,-6-6 0,-1 0 3,0 0 1,-1 1 0,-14-13 0,16 17 2,-8-8 5,0 1-1,0 1 1,-1 1 0,-1 0-1,0 1 1,-1 1 0,0 1-1,-1 0 1,0 2 0,0 0-1,0 1 1,-1 1 0,0 1-1,0 1 1,0 1 0,0 1-1,0 0 1,0 2 0,-1 0-1,1 2 1,-24 5 0,35-6-40,1 0 1,0 1 0,0 0-1,0 1 1,0 0 0,1 0 0,-1 1-1,1 0 1,0 0 0,0 1 0,1 0-1,0 0 1,0 1 0,0 0 0,1 0-1,0 0 1,0 1 0,1 0 0,-5 10-1,7-11-22,0 1 1,1-1-1,0 1 0,0-1 0,1 1 1,0 0-1,0 0 0,0-1 0,1 1 1,1 0-1,-1 0 0,1 0 0,1-1 0,-1 1 1,1 0-1,1-1 0,-1 0 0,1 1 1,1-1-1,-1 0 0,1 0 0,0-1 0,1 1 1,5 5-1,-1-1-295,0-1 1,0 0-1,1 0 1,14 9-1,62 33-1467</inkml:trace>
</inkml:ink>
</file>

<file path=ppt/ink/ink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1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134 267 1536,'-13'-4'309,"-17"-1"2859,30 6-3116,0-1-1,-1 1 0,1 0 1,0 0-1,-1 0 1,1 0-1,0 0 0,0 0 1,0 0-1,0 0 0,0 0 1,0 0-1,0 0 1,0-1-1,0 1 0,1 0 1,-1 0-1,0 0 1,0 0-1,1 0 0,-1 0 1,1 0-1,-1-1 1,1 1-1,-1 0 0,2 1 1,13 30 117,5 5 385,-10-18-86,0-1 1,25 34-1,-31-47-399,1 0 0,0 0 0,0-1 0,0 1-1,0-1 1,1 0 0,0-1 0,-1 1 0,1-1 0,1 0 0,-1-1-1,0 1 1,10 1 0,-4-2-13,0-1-1,0-1 1,0 0 0,0 0-1,0-1 1,0-1-1,0 0 1,0-1 0,0 0-1,-1 0 1,0-1 0,1-1-1,-1 0 1,-1-1-1,1 0 1,-1 0 0,0-1-1,-1-1 1,0 1 0,13-15-1,-15 16-23,0-1 1,0-1-1,-1 1 0,0-1 0,-1 0 0,0 0 1,0-1-1,0 0 0,-1 0 0,-1 0 0,0 0 1,0 0-1,0-1 0,-1 1 0,-1-1 0,0 0 1,0 1-1,-1-1 0,0 0 0,0 0 0,-1 1 1,-1-1-1,1 0 0,-2 1 0,-5-16 0,3 14-10,-1 0 0,-1 0-1,0 1 1,0 0 0,-1 1 0,0 0-1,-1 0 1,0 0 0,0 1-1,-1 1 1,0 0 0,0 0-1,-1 0 1,0 2 0,0-1 0,0 1-1,-1 1 1,0 0 0,1 1-1,-1 0 1,-1 1 0,1 0-1,0 1 1,0 0 0,-19 2 0,16-1-47,0 1 0,1 1 1,-1 0-1,0 1 0,1 0 0,0 1 1,0 1-1,0 0 0,1 1 1,0 0-1,0 1 0,0 1 1,1 0-1,0 1 0,0 0 1,1 1-1,0 0 0,1 0 1,0 1-1,1 1 0,-10 16 1,17-26 14,0 1 1,1 0 0,0 0 0,-1-1 0,1 1-1,0 0 1,1 0 0,-1 0 0,0 1 0,1-1-1,0 0 1,0 0 0,0 0 0,0 0-1,0 0 1,0 0 0,1 0 0,0 1 0,-1-1-1,1 0 1,0 0 0,1-1 0,-1 1 0,0 0-1,1 0 1,0-1 0,-1 1 0,1 0 0,0-1-1,0 0 1,1 0 0,-1 1 0,4 1-1,1 2-17,1-1-1,0-1 0,-1 0 0,2 0 1,-1 0-1,0-1 0,1 0 0,0-1 1,-1 1-1,17 0 0,-3-1-21,1-2 0,0-1 1,0 0-1,0-2 0,31-8 0,113-39-394,-44 12 134,-118 36 291,-1 1-1,0 0 1,1 0 0,-1 0 0,1 1 0,-1-1-1,1 1 1,-1 0 0,1 1 0,-1-1 0,6 2-1,-7-1 19,-1 1-1,1-1 0,-1 0 0,0 1 0,1-1 0,-1 1 1,0 0-1,0 0 0,-1 0 0,1 0 0,0 0 1,-1 0-1,1 1 0,-1-1 0,1 0 0,-1 1 0,0-1 1,0 1-1,1 4 0,8 22 265,0-1-1,2-1 1,2 1-1,18 28 1,-26-47-168,1 0-1,0 0 1,0-1-1,1 0 1,0-1 0,0 1-1,1-1 1,0-1-1,0 0 1,0 0 0,1-1-1,0 0 1,0 0-1,19 5 1,-1-3-978,2-1 0,52 4 1,-30-15-655</inkml:trace>
</inkml:ink>
</file>

<file path=ppt/ink/ink3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49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2304,'1'-1'119,"-1"-1"1,1 1-1,0 0 0,0 0 1,0 1-1,0-1 0,0 0 1,0 0-1,0 0 0,0 1 1,0-1-1,0 0 0,0 1 1,0-1-1,0 1 0,1-1 1,-1 1-1,0 0 0,0-1 1,1 1-1,-1 0 0,0 0 1,0 0-1,1 0 0,-1 0 1,0 0-1,1 1 0,-1-1 1,0 0-1,0 0 0,1 1 1,1 0-1,45 19 1931,-44-18-2065,38 19 522,1-2-1,0-2 0,2-2 1,67 13-1,-88-23-325,1-2 0,0-1 0,-1-1 0,1 0 0,0-2 0,0-2 0,0 0 0,-1-1 0,0-1 0,28-10 0,-51 15-173,-1 0 0,1 0 0,0 0 0,-1 0 0,1 0 1,-1 0-1,1 0 0,-1-1 0,1 1 0,-1 0 0,1 0 1,-1 0-1,1 0 0,-1-1 0,1 1 0,-1 0 1,0 0-1,1-1 0,-1 1 0,1 0 0,-1-1 0,0 1 1,1-1-1,-1 1 0,0 0 0,1-1 0,-1 1 0,0-1 1,0 1-1,1-1 0,-1 1 0,0-1 0,0 1 0,0-1 1,0 1-1,0-1 0,0 1 0,1-1 0,-1 1 0,0-1 1,-1 1-1,1-1 0,0 1 0,0-1 0,0 1 1,0-1-1,0 1 0,-1-2 0,0 2 6,0-1-1,0 0 1,-1 0 0,1 1 0,0-1-1,-1 0 1,1 1 0,0 0 0,-1-1-1,1 1 1,-1 0 0,1 0 0,-1-1-1,1 1 1,-1 0 0,1 0-1,-1 1 1,-1-1 0,-10 2 36,-1 1-1,1 1 1,0 0 0,0 0 0,0 1 0,1 1-1,0 0 1,0 1 0,0 0 0,1 1-1,0 0 1,0 1 0,1 0 0,0 1 0,1 0-1,0 0 1,1 1 0,0 0 0,0 1-1,1 0 1,1 0 0,0 0 0,1 1 0,0 0-1,1 0 1,0 0 0,1 0 0,0 1-1,2-1 1,-1 1 0,2-1 0,1 27 0,1-31-7,0 0 0,0 0 0,1-1 0,0 1 0,1-1 0,0 0 0,0 0 0,0 0 0,1 0 1,1-1-1,-1 0 0,1 0 0,0 0 0,1-1 0,0 0 0,0 0 0,0 0 0,1-1 1,-1-1-1,1 1 0,13 5 0,-1-1 20,0-1 0,1-1 0,0-1 0,0-1-1,0 0 1,0-2 0,1 0 0,23-1 0,-22-2-158,1-2 0,-1 0 0,28-8 1,-26 4-850,0-2 0,0-1 0,-1 0 0,45-26 1,-14 4-1105</inkml:trace>
</inkml:ink>
</file>

<file path=ppt/ink/ink3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0.5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62 2048,'0'-2'129,"3"-6"703,1 0 0,0 0-1,0 1 1,0-1 0,12-13 0,-20 53 2038,3-12-2732,-38 406 5348,29-297-4359,4-57-582,-12 273 1228,19-291-1575,2-1-1,2-1 1,2 1 0,20 73-1,-23-112-142,0-1 0,1 0 0,0 0-1,0 0 1,2 0 0,11 16 0,-15-25-33,0-1 0,0 1 0,1-1 1,-1 0-1,1 0 0,0 0 1,0 0-1,0-1 0,1 0 1,-1 0-1,0 0 0,1 0 0,-1-1 1,1 1-1,0-1 0,-1-1 1,1 1-1,0 0 0,0-1 1,0 0-1,-1 0 0,8-2 0,7 0-133,1-2-1,-1 0 0,0-1 0,0-1 0,-1-1 1,24-12-1,101-64-6365,-109 62 3774,-8 1 122</inkml:trace>
</inkml:ink>
</file>

<file path=ppt/ink/ink3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0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12 3072,'0'-11'1536,"-4"14"-384,4-3 2176,15 0-2816,4 0 0,21 0 512,1 4 0,3 0-1280,7-4 128,4 6 768,0-3 0,-6 1-256,8 4 128,-17 1-1408,-10 3 128,-5 5-896,-10 0 0</inkml:trace>
</inkml:ink>
</file>

<file path=ppt/ink/ink3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1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1 404 2048,'7'54'6831,"-5"-48"-6726,0 0 1,0-1-1,1 0 0,-1 1 1,1-1-1,1 0 0,-1 0 0,1-1 1,0 1-1,0-1 0,0 1 1,0-1-1,1-1 0,0 1 1,0-1-1,0 1 0,0-1 0,9 3 1,-2 0 46,1 0 0,0-1 0,0 0 0,0-1 0,1-1 0,0 0 0,-1-1 0,1 0 0,0-1 0,0 0 0,0-2 0,0 1 0,0-2 0,0 0 0,22-6 0,-23 5-74,0 0 1,-1-1 0,1-1 0,-1 0-1,0-1 1,0 0 0,0-1 0,-1 0-1,0-1 1,-1 0 0,1-1 0,10-12 0,-11 9-18,0 0 1,-1-1-1,-1 0 1,0-1 0,-1 1-1,-1-2 1,0 1-1,-1-1 1,0 0-1,-1 0 1,2-17 0,-5 23-42,0 0 1,-1 0 0,-1 0-1,1 0 1,-1 0 0,-1 0-1,0 0 1,0 0 0,0 0-1,-1 0 1,-1 1 0,1 0-1,-2-1 1,1 1 0,-1 1-1,0-1 1,0 1 0,-1 0 0,0 0-1,-10-8 1,1 2-8,0 0-1,-1 2 1,0 0 0,-1 0 0,-1 2 0,0 0-1,-19-6 1,25 10-27,0 2 0,0-1 1,-1 2-1,1-1 0,-1 2 0,0 0 0,1 0 0,-1 1 0,0 0 1,0 2-1,-22 4 0,30-5-1,0 0 0,0 0-1,0 1 1,0 0 0,1 0 0,-1 0 0,0 1-1,1 0 1,0 0 0,-1 0 0,1 0 0,0 0 0,1 1-1,-1 0 1,1 0 0,0 0 0,-1 0 0,2 0-1,-1 1 1,0-1 0,1 1 0,0 0 0,0 0 0,1 0-1,-3 8 1,4-7-1,0 1-1,0-1 1,0 1-1,1 0 1,0-1-1,0 1 0,0-1 1,1 1-1,0-1 1,1 0-1,-1 0 1,1 0-1,0 0 1,1 0-1,-1-1 1,1 1-1,0-1 1,0 0-1,9 7 1,5 5 36,1-1 0,0-1 0,1 0 0,1-1 0,1-2 0,-1 0 1,2-1-1,0-1 0,0-2 0,0 0 0,1-1 0,1-1 0,-1-2 1,1 0-1,-1-2 0,1 0 0,33-3 0,-53 0-17,-1 0-1,1 0 1,-1 0 0,0-1-1,0 0 1,0 1-1,5-4 1,27-8 19,-34 13-13,0-1-1,0 1 1,1-1 0,-1 1 0,0-1-1,0 0 1,-1 0 0,1 0 0,0 0-1,0 0 1,2-1 0,0 0 22,-5 14 104,0-3-43,1 7 12,0-1 1,2 1 0,0-1-1,0 0 1,2 1 0,-1-1 0,2-1-1,0 1 1,1-1 0,9 17-1,-10-25-64,-1 0 0,1-1 0,0 0 0,1 0 0,-1 0 0,1-1-1,0 0 1,0 0 0,0 0 0,1 0 0,-1-1 0,1 0-1,0-1 1,0 0 0,0 0 0,0 0 0,0-1 0,9 1-1,-1 0-504,0-1-1,-1 0 0,1-2 1,0 1-1,0-2 0,-1 0 0,1 0 1,16-6-1,-27 7 112,0-1 0,-1 1 1,1-1-1,0 0 0,-1 0 0,1 0 1,-1 0-1,1 0 0,-1-1 0,0 1 0,3-4 1,5-21-1823</inkml:trace>
</inkml:ink>
</file>

<file path=ppt/ink/ink3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2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4 125 2816,'-3'-1'1039,"2"1"725,2 1-1527,0 1 1,0-1 0,0 1 0,0 0-1,-1-1 1,1 1 0,0 0 0,-1-1-1,0 1 1,1 0 0,-1-1 0,0 1 0,0 0-1,0 0 1,0-1 0,0 1 0,-1 3-1,-2 40 835,1 0 0,3 0 0,8 63 0,-5-68 42,-4-35-749,1-17-175,0 1-173,5-51 68,2-1 0,24-86 1,-29 140-83,1 0 0,0 0 0,0 1 1,1 0-1,0-1 0,1 2 1,0-1-1,0 1 0,0 0 1,1 0-1,0 0 0,1 1 1,-1 0-1,1 1 0,15-8 1,-17 10 49,0-1 0,0 2 1,0-1-1,1 1 0,-1 0 1,1 0-1,0 0 0,-1 1 1,1 0-1,0 1 0,0 0 1,0 0-1,0 0 0,0 1 1,-1 0-1,1 0 0,0 0 1,-1 1-1,1 0 0,-1 1 1,1-1-1,8 6 0,6 6 187,0 1 0,-1 1 1,0 1-1,-1 1 0,-1 0 0,-1 1 0,22 32 0,-33-42-170,0 1 0,-1 0 1,1 0-1,-2 0 1,0 1-1,0 0 0,-1-1 1,0 1-1,0 1 0,-2-1 1,1 0-1,-1 0 1,-1 1-1,0-1 0,-1 0 1,0 1-1,-1-1 1,0 0-1,-4 12 0,4-14-164,-6 12 523,8-20-492,0-1 0,0 0 0,-1 1 1,1-1-1,0 0 0,0 1 0,-1-1 0,1 0 1,0 0-1,-1 1 0,1-1 0,0 0 0,-1 0 0,1 1 1,0-1-1,-1 0 0,1 0 0,0 0 0,-1 0 1,1 0-1,-1 0 0,1 1 0,0-1 0,-1 0 0,1 0 1,-1 0-1,1 0 0,-1 0 0,1-1 0,0 1 0,-1 0 1,1 0-1,0 0 0,-1 0 0,1 0 0,-1 0 1,1-1-1,0 1 0,-1 0 0,1 0 0,-1-1 0,1 1-55,0-1 0,-1 1 0,1 0 0,0-1 0,-1 1 0,1-1-1,0 1 1,0 0 0,-1-1 0,1 1 0,0-1 0,0 1-1,0-1 1,0 1 0,0-1 0,0 1 0,0-1 0,0 1 0,0 0-1,0-1 1,0 1 0,0-1 0,0 1 0,0-1 0,0 1 0,0-1-1,0 1 1,1-1 0,-1 1 0,0 0 0,0-1 0,1 1-1,-1-1 1,0 1 0,0 0 0,1-1 0,-1 1 0,1-1 0,8-10-2442</inkml:trace>
</inkml:ink>
</file>

<file path=ppt/ink/ink3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3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22 2176,'-1'0'61,"1"-1"-1,-1 1 1,1 0-1,-1-1 1,1 1-1,-1 0 1,1-1 0,-1 1-1,1-1 1,0 1-1,-1-1 1,1 1 0,0-1-1,-1 1 1,1-1-1,0 1 1,0-1 0,-1 0-1,1 1 1,0-1-1,0 1 1,0-1-1,0 0 1,0 1 0,0-1-1,0 1 1,0-1-1,0-1 1,0 2-3,0 0 0,0 0 0,0 0 0,0-1 0,0 1 0,0 0 0,0 0 0,0 0 0,0-1 0,0 1 0,0 0 0,0 0 0,0 0 0,0-1 0,0 1 0,0 0 0,0 0 0,0 0 0,0-1 0,0 1 0,0 0 0,-1 0 0,1 0-1,0 0 1,0-1 0,0 1 0,0 0 0,0 0 0,-1 0 0,1 0 0,0 0 0,0 0 0,0 0 0,-1-1 0,1 1 0,0 0 0,0 0 0,0 0 0,0 0 0,-1 0 0,1 0 0,0 0 0,0 0 0,-1 0 0,1 0 0,0 0 0,0 0 0,0 0 0,-1 0 0,1 0 0,0 0 0,0 1 0,0-1 0,0 0 0,-1 0 0,1 0 0,0 0 0,-9 44 966,7-16-691,2 0 1,1-1-1,1 1 0,7 34 1,3 37 303,-3 163 929,4 45-231,-8-108-770,6 51-85,-11-245-480,15 83 195,-14-84-166,0 1 1,0 0 0,0 0-1,1-1 1,0 1 0,0-1-1,0 0 1,0 1 0,1-1 0,0 0-1,-1-1 1,1 1 0,1 0-1,6 5 1,-7-8-16,0-1 0,1 0 1,-1 1-1,0-2 0,1 1 0,-1 0 0,0-1 0,0 1 0,1-1 1,-1 0-1,0 0 0,0 0 0,0 0 0,0-1 0,0 0 0,0 1 1,5-5-1,12-4 30,70-29 73,68-25-1493,-136 55 596,-20 8 507,-1 0 0,1 0-1,0 1 1,-1-1 0,1 1 0,0-1-1,0 1 1,-1 0 0,1-1 0,0 1-1,0 0 1,-1 0 0,1 0-1,0 0 1,0 1 0,-1-1 0,1 0-1,0 1 1,0-1 0,-1 1 0,1 0-1,-1-1 1,3 2 0,-2-1-1519</inkml:trace>
</inkml:ink>
</file>

<file path=ppt/ink/ink3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3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2816,'1'1'90,"0"1"-1,0-1 1,0 0-1,1 0 1,-1 0-1,0-1 1,0 1 0,1 0-1,-1 0 1,1-1-1,-1 1 1,0-1 0,1 1-1,-1-1 1,1 1-1,-1-1 1,1 0 0,0 0-1,-1 0 1,1 0-1,2 0 1,-1 0 286,128 20 4318,-41-9-4076,114 0 0,-138-12-282,76 3-352,-141-2-91,1 0 0,-1 0 0,0 1-1,0-1 1,0 1 0,0-1 0,0 0 0,1 1 0,-1 0-1,0-1 1,0 1 0,0 0 0,-1-1 0,1 1 0,0 0-1,0 0 1,0 0 0,-1 0 0,1 0 0,0 0 0,-1 0-1,1 0 1,-1 0 0,1 0 0,-1 0 0,1 0 0,-1 1 0,0-1-1,1 0 1,-1 0 0,0 0 0,0 1 0,0-1 0,0 0-1,0 0 1,0 0 0,-1 1 0,1-1 0,0 0 0,-1 0-1,1 0 1,-1 2 0,-4 9-1322</inkml:trace>
</inkml:ink>
</file>

<file path=ppt/ink/ink3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3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3328,'0'27'1664,"-15"1"-1280,15-14 3072,0 6-3328,0 5 0,0 0 128,6 5 0,9-5-512,0-1 128,10-3-1024,15-4 128</inkml:trace>
</inkml:ink>
</file>

<file path=ppt/ink/ink3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4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4 6912,'-18'-4'3456,"27"8"-4608,-3 0 6400,-3 9-8704,7 16 128,-23 1-256,-23-5 128</inkml:trace>
</inkml:ink>
</file>

<file path=ppt/ink/ink3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5.2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1 301 2304,'27'2'5979,"102"-9"-4641,-114 3-1035,0 0 1,0-1-1,0-1 1,-1-1-1,0 0 0,0 0 1,-1-2-1,23-17 1,-17 10 84,0-1 0,-1-1 0,0-1 1,26-36-1,-41 51-352,0 0 0,-1 0 0,0 0 0,1 0 0,-1 0-1,-1-1 1,1 1 0,-1 0 0,0-1 0,0 1 0,0-1 0,0 0 0,-1 1 0,0-1 0,0 0 0,0 1 0,0-1 0,-3-7 0,3 12-36,0 0 0,0-1 1,0 1-1,0 0 1,0 0-1,0-1 1,0 1-1,-1 0 1,1 0-1,0 0 1,0-1-1,0 1 1,0 0-1,-1 0 1,1 0-1,0 0 1,0-1-1,0 1 1,-1 0-1,1 0 1,0 0-1,0 0 1,-1 0-1,1 0 0,0 0 1,0 0-1,-1 0 1,1 0-1,0 0 1,0 0-1,-1 0 1,1 0-1,0 0 1,0 0-1,-1 0 1,1 0-1,0 0 1,0 0-1,-1 0 1,1 0-1,0 1 1,-10 10 43,-1 18 20,9-3-79,1 1 1,1-1-1,2 1 1,0-1 0,2 1-1,11 41 1,4 33 8,-15-72 62,4 18-24,-3 1-1,-2-1 0,-1 1 1,-8 64-1,4-101 1,0-1 0,-1 1 0,-1-1 0,0 0 0,0 0 0,-1 0 0,0-1 0,-1 1 0,0-1 0,0-1 0,-14 15 0,16-20-15,0 1 0,-1-1 0,0 0 1,0 0-1,0 0 0,0-1 0,0 1 0,0-1 0,-1-1 0,1 1 0,-1-1 0,1 0 0,-1 0 1,0 0-1,-9-1 0,0 0 60,-1-1 1,1 0-1,0-1 1,-25-7 0,37 9-46,0-1 1,0-1-1,0 1 1,1 0 0,-1-1-1,0 1 1,0-1-1,1 0 1,-1 0 0,1 0-1,0 0 1,0 0 0,-4-4-1,6 5-14,-1 1 0,1-1 0,0 0 0,0 1 0,-1-1 0,1 1 0,0-1-1,0 1 1,0-1 0,0 0 0,0 1 0,0-1 0,-1 1 0,1-1 0,1 0 0,-1 1 0,0-1-1,0 1 1,0-1 0,0 0 0,0 1 0,0-1 0,1 1 0,-1-1 0,0 1 0,1-2 0,0 1 15,1 0 0,-1 0 1,1 0-1,-1 0 1,1 0-1,-1 0 1,1 0-1,0 1 0,-1-1 1,1 0-1,0 1 1,-1-1-1,5 1 0,107-11 1641,-17 4-766,-13-3-445,-24 4-283,-1-3-1,66-19 1,-114 24 359,-3 0-2172,-1 3-9304,-3 1 8377</inkml:trace>
</inkml:ink>
</file>

<file path=ppt/ink/ink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2.2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98 1536,'-26'-21'3179,"61"78"-1750,-22-30-1106,0 1 1,-2 0-1,-1 1 1,-2 0 0,8 47-1,-31-211 1064,15 131-1388,-1-14-93,1 0 1,1 0-1,1 0 1,0 0-1,8-26 1,-9 40 74,1 0 0,0 0 0,0 0 0,0 0 0,0 1 0,0-1 0,0 1 0,1-1 0,0 1 0,0 0 0,0 0 0,0 0 0,0 0 0,1 1 0,-1 0 0,1-1 0,-1 1 0,1 0 1,0 1-1,0-1 0,0 1 0,0-1 0,0 1 0,0 0 0,1 1 0,-1-1 0,0 1 0,0 0 0,5 0 0,-1 1 29,0 0 1,0 0-1,0 1 0,0 0 0,-1 1 1,1 0-1,-1 0 0,1 0 1,-1 1-1,0 0 0,-1 0 0,1 1 1,-1 0-1,0 0 0,0 1 0,0-1 1,-1 1-1,0 0 0,7 12 1,9 13 229,-1 1 1,27 65 0,-40-83-166,-5-9-20,0-1-1,-1 1 1,1-1 0,-1 1 0,0 0 0,1 9 0,-8-22 64,0 1 1,0 0-1,1-1 1,-7-13-1,10 13-136,0-1 0,0 1 0,1 0 0,0 0 0,0-1 0,1 1 0,0 0 0,1-1 1,0 1-1,0 0 0,1-1 0,0 1 0,0 0 0,1 0 0,0 1 0,0-1 0,1 0 0,0 1 0,0 0 0,1 0 0,0 0 0,0 1 0,0-1 0,1 1 0,0 1 1,0-1-1,1 1 0,0 0 0,0 0 0,0 1 0,0 0 0,1 0 0,14-5 0,-11 5-11,1 0 1,0 1-1,1 0 0,-1 1 1,0 0-1,1 1 1,12 0-1,-17 2 25,-1 0 1,0 0-1,1 1 1,-1-1-1,0 2 1,0-1-1,0 1 1,0 0 0,0 0-1,-1 1 1,0 0-1,1 0 1,6 7-1,5 6 102,0 1-1,-1 1 1,-1 0-1,0 2 1,-2-1-1,13 25 1,-5-3 176,-2 1 0,21 62 0,-40-104-298,0 1-21,0 0 1,0 0-1,-1 0 0,1 1 0,0-1 0,-1 0 0,1 0 0,-1 0 1,0 0-1,0 1 0,0-1 0,0 0 0,0 0 0,0 1 0,-1-1 1,0 3-1,1-5 3,0 0 1,0 0 0,-1 0 0,1 0-1,0 0 1,0 0 0,0 0-1,0 0 1,-1 0 0,1 0-1,0 0 1,0 0 0,0-1 0,-1 1-1,1 0 1,0 0 0,0 0-1,0 0 1,0 0 0,-1 0-1,1 0 1,0 0 0,0-1 0,0 1-1,0 0 1,0 0 0,0 0-1,-1 0 1,1 0 0,0-1 0,0 1-1,0 0 1,0 0 0,0 0-1,0-1 1,0 1 0,0 0-1,0 0 1,0 0 0,0 0 0,0-1-1,0 1 1,0 0 0,0 0-1,0 0 1,0-1 0,0 1 0,0 0-1,0 0 1,0 0 0,0 0-1,0-1 1,1 1 0,-1-11-1368</inkml:trace>
</inkml:ink>
</file>

<file path=ppt/ink/ink3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5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2688,'1'0'141,"1"-1"-1,0 1 1,-1 0 0,1 0 0,0 0-1,0 0 1,-1 0 0,1 1 0,0-1 0,-1 0-1,1 1 1,0 0 0,-1-1 0,1 1-1,-1 0 1,1-1 0,-1 1 0,1 0-1,-1 0 1,2 2 0,33 28 2407,-4 17-1923,-1 2 0,-3 0 0,41 101 0,-9-18 416,-59-130-1024,38 74 963,47 139 1,-79-191-791,0 1 1,-1-1-1,-2 1 1,-1 1-1,-1-1 1,-1 0-1,-1 1 1,-1-1-1,-10 51 1,-53 142 827,33-121-757,21-71-900,-1 0-1,-2-1 0,0-1 0,-18 26 0,30-50 418,0 1 1,0-1 0,1 1 0,-1-1 0,0 1-1,-1-1 1,1 0 0,0 0 0,0 1 0,0-1 0,-1 0-1,1 0 1,-1 0 0,1 0 0,-1 0 0,1 0-1,-1-1 1,-2 2 0,-7-7-1848</inkml:trace>
</inkml:ink>
</file>

<file path=ppt/ink/ink3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6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104 192 1280,'6'0'1637,"-8"12"533,-13 16 167,12-23-2216,1 0 0,-1 0 1,1 1-1,0-1 0,1 0 0,-1 1 1,1-1-1,0 1 0,1-1 0,-1 1 1,1 0-1,0-1 0,0 1 1,1-1-1,0 1 0,0 0 0,0-1 1,1 0-1,-1 1 0,6 9 0,-1-1 116,1 0 0,0 0-1,1 0 1,0-1-1,2 0 1,16 18-1,-16-20-108,2-1 0,-1 0 0,1 0 0,1-1-1,0-1 1,0 0 0,0-1 0,1 0 0,0-1 0,1 0-1,-1-2 1,1 1 0,28 3 0,-30-7-71,0 0 0,-1-1 0,1 0 0,-1-1 0,1-1 0,0 0 0,-1-1 0,0 0 0,0-1 0,0 0 0,0-1 0,-1 0 0,1-1 0,-1 0 0,-1-1 0,1 0 0,11-11 0,-8 7 1,-1-2 0,0 0 0,-1 0 0,0-1 0,-1-1-1,-1 0 1,-1 0 0,14-29 0,-19 35-34,-1 0 0,-1 0 0,1 0 0,-1 0 0,-1 0 1,0 0-1,0 0 0,-1 0 0,0-1 0,0 1 0,-1 0 0,-1 0 0,1 0 0,-1 0 0,-1 0 0,0 0 1,0 0-1,-1 1 0,-6-12 0,5 10-13,-1 0-1,0 0 1,0 0 0,-2 1-1,1 0 1,-1 0 0,0 0-1,-1 1 1,0 1 0,0 0-1,-10-7 1,0 5-26,0 1 0,0 1 0,-1 1 0,0 0 1,0 2-1,0 0 0,-1 1 0,1 1 0,-1 1 0,0 1 0,-31 3 1,31-1-28,2 1-1,-1 1 1,0 1 0,1 0 0,0 1 0,0 2 0,0 0 0,1 0 0,1 2 0,-1 0 0,1 1 0,-21 19 0,31-23 12,0 0 0,1 1 0,0 0 0,1 0 0,0 0 1,0 1-1,1-1 0,0 1 0,0 0 0,1 1 1,0-1-1,1 0 0,-2 11 0,3-14-19,0 0 1,1-1-1,-1 1 1,1 0-1,0 0 0,1 0 1,0 0-1,0 0 0,0-1 1,0 1-1,1 0 1,0-1-1,0 1 0,1-1 1,-1 0-1,1 1 0,0-1 1,1-1-1,-1 1 0,1 0 1,0-1-1,7 6 1,1-1-182,1-1 0,0-1 0,1 0 1,0-1-1,0 0 0,0-1 0,1-1 1,0 0-1,0-1 0,0-1 1,0 0-1,0-1 0,28-1 0,2-4-854,1-1 1,-1-2-1,59-18 0,-19 1-452</inkml:trace>
</inkml:ink>
</file>

<file path=ppt/ink/ink3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7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1280,'8'147'5344,"22"73"-3575,-13-105-1586,38 598 3358,-38-471-2719,-10-190-392,2-1 0,24 83 0,-32-132-410,-1 0 1,0-1-1,1 1 0,-1-1 0,0 1 1,1 0-1,0-1 0,-1 1 1,1-1-1,0 0 0,0 1 1,0-1-1,0 0 0,0 1 0,0-1 1,0 0-1,1 0 0,-1 0 1,0 0-1,1 0 0,-1 0 1,0 0-1,1 0 0,-1-1 0,1 1 1,-1-1-1,4 2 0,-3-3-3,0 0-1,0 0 1,0 0-1,1 0 0,-1 0 1,0-1-1,-1 1 0,1 0 1,0-1-1,0 0 1,-1 1-1,1-1 0,0 0 1,-1 0-1,0 0 0,1 0 1,-1 0-1,0 0 0,1-3 1,78-147-1958,-63 130 1033,-17 21 891,1 1 0,-1 0 0,0 0 0,1-1 0,-1 1 0,1 0 0,-1 0-1,1 0 1,-1-1 0,0 1 0,1 0 0,-1 0 0,1 0 0,-1 0 0,1 0 0,-1 0 0,1 0 0,-1 0 0,1 0 0,-1 0 0,1 0 0,-1 1 0,0-1 0,1 0 0,-1 0-1,1 0 1,-1 0 0,1 1 0,2 2 10,-1 0 1,1 0-1,-1 1 0,0-1 0,0 1 1,0-1-1,-1 1 0,3 6 0,-3-6 97,1 1-1,0 0 1,1 0 0,-1-1-1,1 1 1,0-1-1,6 7 1,3 0 125,1-2-1,0 0 1,1-1 0,0 0-1,1-1 1,-1 0 0,1-2-1,0 1 1,1-2 0,-1 0 0,1-1-1,0 0 1,30 0 0,-31-4-124,-1 0 1,0-1 0,0 0 0,0-1-1,0-1 1,-1 0 0,1-1-1,-1-1 1,0 0 0,-1 0 0,1-1-1,-1-1 1,0 0 0,-1-1 0,0 0-1,10-11 1,-16 16-61,-1 0 1,1-1-1,-1 0 0,1 0 0,-1 0 1,-1 0-1,1-1 0,-1 1 0,0-1 1,0 0-1,-1 0 0,0 0 0,0 0 0,0-1 1,-1 1-1,0-1 0,0 1 0,0 0 1,-1-1-1,0 1 0,0-1 0,-1 1 1,0-1-1,0 1 0,0-1 0,-1 1 1,-4-10-1,0 3-36,-1 0 0,0 1 0,-1-1 0,-1 1 0,0 1 0,0 0 0,-1 0 0,-1 1 0,0 0 0,0 1 0,-1 0 0,0 1 0,0 0 0,-1 1 0,0 0 0,0 1 0,-1 1 0,0 0 0,-22-5 0,23 8-41,0-1 0,0 2 0,0 0 0,-1 0 0,1 1 0,0 1 1,-1 0-1,1 1 0,0 0 0,0 1 0,0 0 0,1 1 0,-1 1 0,1 0 1,0 1-1,0 0 0,0 1 0,1 0 0,0 1 0,1 0 0,-15 14 0,22-19 36,0 1 0,0 0 0,0 0 0,0 0 0,1 0 0,0 0 0,-1 1 0,2-1 0,-1 0 0,0 1 0,1 0 0,0-1 0,0 1-1,0 0 1,1 0 0,0-1 0,0 1 0,0 0 0,0 0 0,1 0 0,0-1 0,0 1 0,0 0 0,0-1 0,1 1 0,-1-1-1,1 1 1,1-1 0,-1 0 0,1 0 0,-1 0 0,1 0 0,0 0 0,0 0 0,5 3 0,1 0 13,1-1 1,0 0-1,0 0 1,0-1-1,0 0 1,1-1-1,0 0 0,0-1 1,0 0-1,0-1 1,0 0-1,1-1 1,-1 0-1,13-1 1,13-3 16,1-1 1,72-19 0,-75 14-29,0 2 1,1 1 0,42-1 0,-75 7-1,1 0 0,0 0 1,-1 1-1,1 0 0,0-1 0,-1 1 0,1 0 0,-1 1 0,0-1 0,1 1 1,-1-1-1,0 1 0,0 0 0,0 0 0,0 1 0,0-1 0,0 0 0,-1 1 0,1 0 1,-1 0-1,0 0 0,1 0 0,-2 0 0,4 4 0,2 9 0,-1 0-1,0 0 1,-1 1 0,3 21-1,13 36 120,-15-61-147,0-1 0,1 1 0,0-2 0,0 1 1,2-1-1,-1 0 0,1-1 0,1 0 0,16 14 0,-14-15-548,1-1 1,0 0-1,0-1 0,0 0 1,16 5-1,2 2-1421,-10-8-43</inkml:trace>
</inkml:ink>
</file>

<file path=ppt/ink/ink3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8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33 367 2304,'-1'-1'186,"0"1"0,1 0 1,-1-1-1,0 1 0,0 0 1,0 0-1,0 0 0,0 0 0,0 0 1,0 0-1,0 0 0,0 0 1,0 0-1,0 1 0,0-1 0,0 0 1,0 1-1,0-1 0,0 0 1,0 1-1,0-1 0,1 1 0,-1 0 1,0-1-1,0 1 0,1-1 1,-2 2-1,1 0-69,0 0-1,0 0 1,1 0 0,-1 0-1,0 0 1,1 0 0,-1 0-1,1 0 1,0 0 0,0 0 0,0 0-1,0 3 1,1 7-131,1-1 0,0 0 0,7 21 0,-4-16 289,1-1 1,1 0-1,0 0 0,1 0 1,0-1-1,1 0 0,1 0 0,0-1 1,22 21-1,-24-27-175,1 0 0,0-1 0,0 0 0,0 0 0,0-1 0,1 0 0,0-1-1,0 0 1,1-1 0,-1 0 0,1 0 0,-1-1 0,1-1 0,0 0 0,20 0 0,-7-3 28,0-2 0,-1 0 0,1-1 0,-1-2 0,0 0 0,-1-2 0,0 0 0,0-2 0,-1 0 0,0-1 0,-1-1 0,0-1 0,-1-1 0,-1-1 0,0 0 0,-1-1 0,22-30 0,-33 37-96,1-1-1,-2 0 1,1 0-1,-1 0 1,-1-1 0,0 0-1,-1 0 1,0 0 0,-1 0-1,0 0 1,-1-1 0,0 1-1,-1 0 1,-1-1 0,0 1-1,0 0 1,-1-1 0,-1 1-1,0 0 1,0 0 0,-1 1-1,-1-1 1,0 1 0,-1 0-1,0 0 1,-1 1 0,0-1-1,0 1 1,-1 1 0,-11-11-1,7 8-38,0 1-1,-1 1 0,-1 0 1,1 1-1,-2 0 1,1 1-1,-1 1 1,0 0-1,0 1 0,-1 0 1,0 2-1,0 0 1,0 0-1,-27-1 1,30 5-24,0 0 0,1 0 1,-1 1-1,1 1 1,-1 0-1,1 1 0,0 0 1,0 1-1,0 0 1,1 1-1,-1 0 1,1 1-1,0 0 0,1 1 1,-1 0-1,1 1 1,1 0-1,-1 0 0,-15 20 1,19-20 19,0 0 0,1 1 0,0 0 0,1 0 0,0 0 0,0 0 0,1 1 0,0-1 0,1 1 0,0 0 0,0 0 0,1 0 0,1-1 0,-1 1 1,1 0-1,1 0 0,0 0 0,1 0 0,0 0 0,0 0 0,1-1 0,0 1 0,1-1 0,0 0 0,0 0 0,1 0 0,0 0 0,0-1 0,1 0 0,1 0 0,-1-1 0,1 1 0,0-1 0,1-1 0,0 0 0,15 10 1,-9-9 22,0 0 1,1-1 0,-1-1-1,1 0 1,0-1 0,0-1-1,29 3 1,-34-6-3,1 1 0,-1-1 1,1-1-1,-1 0 0,1-1 0,-1 0 1,0 0-1,0-1 0,0 0 0,0-1 1,0 0-1,14-9 0,-8 2-36,0 0-1,-1-1 0,23-23 1,-38 35 25,1 0 0,-1-1 0,0 1 0,0 0 0,0 0 0,0-1 0,0 1 0,1 0 0,-1 0 0,0 0 0,0-1 0,0 1 1,1 0-1,-1 0 0,0 0 0,0 0 0,1 0 0,-1 0 0,0-1 0,0 1 0,1 0 0,-1 0 0,0 0 0,1 0 0,-1 0 1,0 0-1,0 0 0,1 0 0,-1 0 0,0 0 0,0 0 0,1 0 0,-1 0 0,0 1 0,0-1 0,1 0 0,-1 0 0,0 0 1,0 0-1,1 0 0,-1 0 0,0 1 0,0-1 0,1 0 0,-1 0 0,0 0 0,0 1 0,0-1 0,0 0 0,1 0 1,-1 1-1,0-1 0,0 0 0,0 0 0,0 1 0,0-1 0,0 0 0,0 0 0,0 1 0,0-1 0,3 18-68,-3-17 67,11 275 262,-11-264-243,-9 737 3695,8-498-2560,3-273-2200,1-1 0,1 1 0,1 0 0,1 0 0,0 1 0,2 0 0,14-28 0,10-6-1469,-6-5-43</inkml:trace>
</inkml:ink>
</file>

<file path=ppt/ink/ink3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9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0 224 2304,'52'-32'5551,"27"-16"-4724,-43 30-326,-7 3 132,1 1 0,44-14-1,-65 26-492,-1 0 1,1 0-1,-1 0 0,1 1 0,-1 1 0,1-1 0,0 1 0,-1 1 1,1 0-1,0 0 0,-1 1 0,1-1 0,-1 2 0,9 3 1,-13-4-74,-1 0 1,0 0-1,1 0 1,-1 0-1,0 1 1,0-1 0,-1 1-1,1 0 1,-1 0-1,1 0 1,-1 0-1,0 0 1,0 1 0,0-1-1,-1 1 1,1-1-1,1 7 1,2 7 125,-2 1 0,4 31 0,4 20 316,-9-62-458,-1-1 0,2 0 0,-1 0 0,1 0 1,0 0-1,0 0 0,0 0 0,1-1 0,0 1 1,0-1-1,0 0 0,1 0 0,0-1 0,0 1 1,0-1-1,0 0 0,1-1 0,-1 1 0,1-1 0,0 0 1,0-1-1,0 1 0,1-1 0,-1 0 0,0-1 1,1 1-1,0-1 0,-1-1 0,1 1 0,-1-1 1,1 0-1,0-1 0,-1 1 0,7-3 0,-4 1 10,0-1 0,0 0-1,0-1 1,0 0 0,-1 0 0,0-1-1,0 0 1,0 0 0,0-1-1,-1 0 1,0 0 0,-1-1-1,1 0 1,-1 0 0,0-1-1,-1 1 1,0-1 0,0-1-1,-1 1 1,6-13 0,-2-1 1,0 1 0,-1-1 0,-1-1 0,-2 1 0,0-1 0,-1 0 0,0-32 0,-6 12-78,0 33-54,-2 30 71,3 6 123,0-1 1,2 0 0,0 1-1,2-1 1,1 0 0,1 0-1,14 49 1,-14-62-77,0 0 1,0-1 0,1 0-1,0 0 1,1 0-1,0 0 1,1-1-1,0 0 1,1-1 0,0 1-1,0-1 1,1-1-1,0 0 1,1 0-1,0-1 1,0 0 0,0 0-1,17 7 1,-23-13-117,-1 0 1,0 0 0,1 0-1,-1 0 1,1 0 0,-1-1-1,1 1 1,-1-1 0,1 0-1,0 0 1,-1-1 0,1 1-1,-1-1 1,1 0 0,-1 1-1,1-2 1,-1 1 0,0 0-1,0-1 1,1 1 0,-1-1-1,0 0 1,0 0 0,0 0-1,-1 0 1,1-1 0,4-4-1,-1-2-976,1 0 0,-1 0 0,0-1-1,-1 1 1,0-2 0,-1 1-1,5-14 1,-3 5-1537</inkml:trace>
</inkml:ink>
</file>

<file path=ppt/ink/ink3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9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0 2944,'-1'1'259,"0"-1"0,0 0 0,0 0 1,0 0-1,0 1 0,0-1 0,0 1 0,0-1 1,1 1-1,-1-1 0,0 1 0,0-1 0,0 1 1,0 0-1,1-1 0,-1 1 0,0 0 0,1 0 1,-1 0-1,0 0 0,1-1 0,-1 1 0,0 2 1,-10 34 2426,6 41-351,6-61-2206,-1-1 1,2 0-1,0 0 0,1 0 1,1 0-1,1 0 0,8 22 0,-11-33-53,1 0 0,-1 0 0,1 0 0,0 0 0,0 0 0,0-1 0,1 1 0,-1-1 0,1 0 0,0 0-1,1 0 1,-1-1 0,1 1 0,-1-1 0,1 0 0,0-1 0,0 1 0,0-1 0,1 0 0,-1 0 0,0-1-1,1 1 1,-1-1 0,1 0 0,9 0 0,-10-2-231,1 0 0,-1 0 0,1-1 0,-1 1 1,0-1-1,0 0 0,0-1 0,0 1 0,0-1 0,0 0 0,-1 0 0,1-1 0,-1 1 0,0-1 0,0 0 0,0 0 0,0 0 0,-1-1 0,4-6 1,13-12-1526,6-4-496</inkml:trace>
</inkml:ink>
</file>

<file path=ppt/ink/ink3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0:59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5504,'0'42'2688,"41"21"-1152,-28-39 4096,3 14-5376,20-6 128,3 12 0,16-19 127,-3-5-767,2-16 1,5-21-1537,13-11 128,-17-20-384,-15-5 0</inkml:trace>
</inkml:ink>
</file>

<file path=ppt/ink/ink3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0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5248,'25'8'2560,"11"5"-3456,-27-6 4608,3 7-4992,1 3 128,8 7-1408,-6-10 0</inkml:trace>
</inkml:ink>
</file>

<file path=ppt/ink/ink3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0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3072,'5'75'8540,"-3"-59"-7761,1-1 0,0 1 0,12 28 0,-13-38-792,0-1 1,0 0-1,1-1 0,0 1 0,0 0 0,0-1 1,0 1-1,1-1 0,0 0 0,0 0 0,0-1 1,0 1-1,8 4 0,-8-6-58,1-1 1,-1 1-1,1-1 0,-1 0 0,1 0 1,0 0-1,-1-1 0,1 1 0,0-1 1,0 0-1,-1-1 0,1 1 0,0-1 1,-1 0-1,1 0 0,-1 0 0,1-1 1,7-3-1,-5 2-361,0-1 0,-1 0 0,1 0 0,-1 0 0,0 0 0,0-1 0,7-8 0,9-19-1381</inkml:trace>
</inkml:ink>
</file>

<file path=ppt/ink/ink3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1.6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6 2304,'0'0'65,"0"-1"0,0 1 0,0 0 0,0 0-1,0-1 1,0 1 0,0 0 0,0 0 0,0-1 0,-1 1 0,1 0 0,0 0 0,0 0-1,0-1 1,0 1 0,-1 0 0,1 0 0,0 0 0,0-1 0,0 1 0,-1 0 0,1 0 0,0 0-1,0 0 1,-1 0 0,1 0 0,0 0 0,0-1 0,-1 1 0,1 0 0,0 0 0,0 0-1,-1 0 1,1 0 0,0 0 0,0 0 0,-1 0 0,1 0 0,0 1 0,0-1 0,-1 0 0,1 0-1,0 0 1,0 0 0,-1 0 0,1 0 0,0 0 0,0 1 0,-1-1 0,1 0 0,0 0-1,-1 1 86,0 0-1,0-1 0,0 1 0,0 0 0,0 0 0,0 0 0,0-1 0,0 1 0,0 0 0,1 0 1,-1 0-1,0 1 0,1-1 0,-1 0 0,1 0 0,-1 2 0,-1 6-34,1-1-1,0 1 1,1-1-1,0 1 1,1-1 0,-1 1-1,1-1 1,1 0-1,0 1 1,0-1 0,1 0-1,5 12 1,8 16 323,30 48 0,-17-32 503,-9-21-31,-14-34-264,-4-17-282,-1-2-278,0-1 0,1 1 1,2-1-1,6-23 0,-9 39-53,1 0 0,0 1 0,1-1 0,-1 0 0,1 1 0,1 0 0,-1-1 0,1 1-1,0 1 1,0-1 0,1 0 0,-1 1 0,1 0 0,1 0 0,-1 1 0,1-1 0,6-3 0,-1 2 69,1 1 1,-1 0 0,1 1-1,0 1 1,1 0 0,-1 0 0,0 1-1,1 1 1,-1 0 0,1 0-1,0 1 1,-1 1 0,1 0 0,-1 1-1,0 1 1,1-1 0,-1 2-1,0 0 1,0 0 0,-1 1 0,0 1-1,1 0 1,-2 0 0,1 1-1,-1 0 1,10 10 0,-3-3 73,-1 0-1,-1 1 1,0 1 0,-1 1 0,0 0-1,19 34 1,-27-40-149,0 0-1,-1 1 0,-1 0 1,0 0-1,0 0 1,-1 0-1,-1 1 0,0-1 1,-1 1-1,0-1 1,-1 1-1,0-1 0,-3 16 1,-4-12-1444,2-1-3950,14-15 3042</inkml:trace>
</inkml:ink>
</file>

<file path=ppt/ink/ink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2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1 465 2560,'54'-4'1852,"-46"4"-1558,0 0-1,0 0 1,0-1 0,0 0-1,0 0 1,-1-1 0,1 0-1,0 0 1,-1-1-1,0 0 1,8-4 0,11-8-86,0-2 1,-2 0 0,0-2-1,-1 0 1,30-34 0,-45 45-151,-1-1 0,0 0 1,0 0-1,-1 0 1,0-1-1,-1 0 1,0 0-1,0 0 1,-1-1-1,-1 1 1,0-1-1,0 0 0,-1 0 1,0 0-1,-1-1 1,0 1-1,-2-21 1,0 27-44,0 1-1,0-1 1,0 1 0,0 0 0,-1-1 0,1 1 0,-1 0 0,0 0 0,0 0 0,-1 0-1,1 0 1,-1 0 0,0 1 0,0-1 0,0 1 0,-1 0 0,1 0 0,-1 0-1,0 1 1,1-1 0,-1 1 0,0 0 0,-1 0 0,1 0 0,0 0 0,0 1 0,-1 0-1,1 0 1,-1 0 0,1 0 0,-1 1 0,1-1 0,-1 1 0,0 1 0,1-1-1,-1 0 1,1 1 0,-1 0 0,1 0 0,0 1 0,-1-1 0,-7 5 0,-2 0 61,0 1 0,1 1 0,0 0 0,0 1 0,1 1 0,0 0 0,1 0 0,0 1 0,0 0 0,1 1 0,1 0 0,0 1 0,1 0 0,0 0 0,1 1 0,0 0 0,1 1 0,1-1 0,0 1 0,1 0 0,1 0 0,0 0 0,1 0 0,1 1 0,0-1 0,1 1 0,1-1 0,0 1 0,1-1 0,1 0 0,5 20 0,-4-21-28,-1-1 1,1-1-1,1 1 1,0 0-1,1-1 1,0 0-1,1-1 1,1 1 0,0-1-1,0-1 1,1 1-1,0-1 1,1-1-1,0 0 1,0 0-1,1-1 1,0-1 0,0 1-1,1-2 1,0 0-1,1 0 1,-1-1-1,1 0 1,0-1-1,0-1 1,0 0-1,0-1 1,21 1 0,-11-2-443,0-1 0,0-1 0,1-1 1,-1 0-1,-1-2 0,1-1 1,-1-1-1,1-1 0,-2-1 1,41-20-1,-5-4-1419</inkml:trace>
</inkml:ink>
</file>

<file path=ppt/ink/ink3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2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18 1536,'-10'6'643,"12"-13"-354,3-9 1872,-10 16-787,-1 13-871,4 52 159,9 99 0,-2-70 41,34 393 1867,-8-131-1620,-29-329-853,0-10-8,0 1 0,-1 0 1,-2-1-1,1 1 0,-2 0 0,0-1 0,-6 19 1,8-35-101,-1 1 1,1 0 0,-1-1 0,1 1 0,-1-1-1,0 1 1,0-1 0,0 1 0,0-1 0,0 1 0,0-1-1,0 0 1,0 0 0,-1 1 0,1-1 0,0 0-1,-3 1 1,3-2-29,0 1 1,0-1-1,0 0 0,0 0 0,0 0 0,0 0 0,0 0 0,0 0 0,-1 0 1,1-1-1,0 1 0,0 0 0,0 0 0,1-1 0,-1 1 0,0-1 1,0 1-1,0-1 0,0 1 0,0-1 0,-1 0 0,-2-4-222,0 1-1,0 0 1,0-1-1,1 1 1,-1-1-1,1 0 1,0 0-1,-4-11 1,-9-34-1403</inkml:trace>
</inkml:ink>
</file>

<file path=ppt/ink/ink3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2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2432,'4'-24'908,"10"26"-366,-13-1-428,1 0 0,0 0 0,0-1 0,0 1-1,0 0 1,0-1 0,0 0 0,0 1-1,0-1 1,0 0 0,0 0 0,0 0 0,0 0-1,0 0 1,1-1 0,-1 1 0,3-2-1,12-5 259,0 1 0,1 0 0,0 1 0,0 1-1,0 1 1,33-2 0,209 7 412,-217 1-367,0 2 1,0 2-1,83 24 0,-114-26-311,1 0 0,-1 0 0,-1 1-1,1 1 1,-1 0 0,0 0 0,-1 1-1,18 17 1,-24-21-53,0 0 0,-1 1-1,1-1 1,-1 0 0,0 1 0,0 0 0,-1 0-1,1 0 1,-1 0 0,0 0 0,-1 0-1,1 0 1,-1 1 0,0-1 0,0 1 0,-1-1-1,1 1 1,-1-1 0,-1 1 0,1-1 0,-1 1-1,0-1 1,-1 7 0,-3 0 40,0 1 0,-1-1 0,0 0 0,-1-1 0,-1 1 0,1-2 0,-2 1 0,1-1 0,-1 0 0,-1-1 0,0 0 0,0 0 0,-1-1 0,0 0 0,0-1 0,-15 6 0,0 0 20,-1-2-1,-1-1 0,0-1 1,0-1-1,0-1 0,-41 3 1,47-8-89,1-1 0,-1-1 1,0-1-1,1-1 0,-25-6 1,32 5-8,0 0 0,1-1 0,-1-1 0,1 0 0,0-1 0,0 0 0,1-1 0,-22-16 0,32 22-84,0 0 0,1-1 0,-1 1 0,0-1 0,0 1 0,1-1 1,-1 0-1,1 0 0,-1 0 0,1 0 0,0 0 0,0 0 1,0 0-1,0 0 0,0 0 0,0 0 0,1-1 0,-1 1 1,1 0-1,-1-1 0,1 1 0,0 0 0,0-1 0,0 1 1,0 0-1,0-1 0,1 1 0,-1 0 0,1-1 0,0 1 1,-1 0-1,1 0 0,0-1 0,0 1 0,0 0 0,1 0 0,-1 0 1,0 0-1,1 1 0,-1-1 0,1 0 0,0 0 0,3-2 1,6-5-682,1 0 1,0 1 0,0 0 0,1 1 0,19-9 0,17-5-1173</inkml:trace>
</inkml:ink>
</file>

<file path=ppt/ink/ink3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3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43 180 3072,'-4'47'5397,"2"-36"-5187,-1-1 0,1 1 0,1 0 0,0 0 1,1 0-1,0 0 0,1 0 0,0 0 0,0 0 0,1 0 0,1 0 0,6 18 0,-6-23-121,-1 1-1,2-1 0,-1 0 0,1 0 0,0 0 1,0-1-1,1 1 0,-1-1 0,1 0 0,0 0 1,1 0-1,-1-1 0,1 0 0,0 0 0,0-1 1,0 1-1,0-1 0,1 0 0,0-1 1,-1 0-1,9 2 0,5-1 70,0-1 0,1-1 0,-1 0 1,0-2-1,0 0 0,0-2 0,0 0 0,0-1 0,0-1 1,33-13-1,-42 14-120,1-1 1,-1 0 0,0-1-1,0 0 1,-1 0 0,1-1-1,-1-1 1,-1 1 0,0-2-1,0 1 1,0-1 0,-1-1 0,-1 1-1,1-2 1,-2 1 0,1-1-1,-2 1 1,8-20 0,-11 23-28,-1 0 1,0 0 0,0 0-1,-1 0 1,0 0 0,0 0 0,0 0-1,-1 0 1,0 0 0,-1 0 0,0 0-1,0 0 1,0 0 0,-1 1 0,0-1-1,0 1 1,0 0 0,-1 0-1,0 0 1,0 0 0,-8-7 0,-1 0-10,0 0 0,0 1 1,-1 0-1,-1 1 1,0 1-1,0 0 0,-19-7 1,16 9-13,0 2 1,-1 0-1,0 1 1,0 1-1,0 1 1,-1 0-1,1 2 1,-1 0 0,1 1-1,-1 1 1,1 1-1,-1 1 1,1 0-1,0 2 1,0 0-1,0 1 1,-19 9-1,34-13 5,0 0 0,1 0-1,-1 0 1,0 1 0,1-1-1,-1 1 1,1 0 0,0 0-1,0 0 1,0 0 0,1 0-1,-1 1 1,1-1 0,-1 1-1,1 0 1,0 0 0,1 0-1,-1 0 1,1 0 0,0 0-1,-1 0 1,2 0 0,-1 1-1,0 4 1,2-3 0,0-1-1,0 1 1,0-1 0,0 1-1,1-1 1,0 0 0,0 0-1,1 0 1,-1 0 0,1 0-1,0 0 1,1-1 0,-1 1-1,1-1 1,-1 0 0,1 0-1,1 0 1,8 6 0,6 2-206,1 0 1,1 0 0,-1-2-1,2-1 1,-1-1 0,42 11 0,-16-9-537,-1-2 0,68 4 1,-22-11-1046,-10-1-128</inkml:trace>
</inkml:ink>
</file>

<file path=ppt/ink/ink3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3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33 3072,'-16'-30'1777,"16"28"3486,4 8-5162,-2 0 1,1 0-1,0 0 1,-1 0 0,0 0-1,-1 1 1,2 12-1,2 5 367,4 10 25,0 1 0,2 0 1,15 34-1,-23-61-486,1 0-1,0-1 0,0 1 1,0-1-1,1 0 0,0-1 1,1 1-1,0-1 1,0 0-1,0 0 0,0-1 1,1 0-1,0 0 1,10 5-1,-12-8-201,-1-1 0,1 0 1,-1 0-1,1 0 0,0 0 1,0-1-1,-1 0 0,1 0 0,7-1 1,-10 1 72,28-3-1542</inkml:trace>
</inkml:ink>
</file>

<file path=ppt/ink/ink3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3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49 6144,'-46'-49'3072,"80"49"-3200,-18 0 4736,4 0-4608,-1 0 128,2 0-256,-6 0 128,-5 0-1664,5 4 0</inkml:trace>
</inkml:ink>
</file>

<file path=ppt/ink/ink3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5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1 671 2432,'52'-22'4876,"-35"13"-4489,-1 0 0,25-19 0,-24 12-237,1-1 1,-2 0-1,0-1 0,-2-1 1,0-1-1,0 0 0,-2 0 1,-1-2-1,0 1 1,-2-1-1,-1-1 0,0 0 1,-2 0-1,0 0 0,-2-1 1,0 1-1,-2-1 0,-1 0 1,0 0-1,-5-29 0,2 26-93,-2 0 0,-14-45 0,54 87 50,-22-8-107,0-1 0,0 0 0,0-1 0,1 0 0,17 2 0,33 12 0,-42-10 37,0-1 1,1-1 0,-1 0 0,1-2-1,1-1 1,-1-1 0,1-1 0,-1-1-1,1-1 1,-1-1 0,1-2 0,47-10-1,-55 8-15,-22 5-17,-26 14-10,23-6 19,0 0 0,1 0 0,0 1 0,0 0 0,1 0 0,0 0 0,0 1 0,1 0 0,1 0 0,0 0 0,0 1 0,1-1 0,0 1 0,1 0 0,-2 20 0,2-8 27,1 1 0,1-1 0,0 1 0,2-1 0,1 1 0,9 34 1,-10-49-9,1 0 1,0 0 0,1-1 0,0 1-1,0-1 1,1 0 0,0 0-1,0 0 1,1-1 0,0 1 0,0-2-1,1 1 1,0-1 0,15 11 0,-17-13-16,1-1 1,0 0 0,0-1-1,1 1 1,-1-1 0,1 0-1,-1-1 1,1 0 0,-1 0 0,1 0-1,0-1 1,-1 0 0,1 0-1,0 0 1,-1-1 0,1 0-1,0-1 1,-1 1 0,0-1 0,1-1-1,9-4 1,-3 1 11,-1-1-1,0-1 1,-1 0 0,1-1-1,-1 0 1,-1-1 0,0 0-1,0 0 1,-1-1 0,-1 0 0,13-21-1,-7 6-49,-1 0 0,-1-1 0,-2 0 0,13-46 0,-20 40-67,-5 27 31,-4 19 71,2 5 38,1 0 1,0-1-1,1 1 0,1 1 1,1-1-1,0 0 0,1 0 1,1 0-1,1 0 0,1 0 1,0-1-1,1 1 0,15 31 1,-15-41-124,1 0 1,0 0 0,0-1 0,0 1 0,1-1 0,1-1 0,-1 0 0,1 0 0,0 0 0,0-1-1,18 9 1,-23-12-105,1 0 0,-1-1 0,1 1 0,0-1 0,-1 0 0,1 0 0,0 0 0,0 0 0,0-1 0,0 1-1,-1-1 1,1 0 0,0-1 0,0 1 0,0 0 0,0-1 0,0 0 0,-1 0 0,1 0 0,0-1 0,-1 1 0,1-1-1,-1 0 1,1 0 0,-1 0 0,0 0 0,0 0 0,0-1 0,0 1 0,0-1 0,2-3 0,8-22-1618</inkml:trace>
</inkml:ink>
</file>

<file path=ppt/ink/ink3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5.7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 5376,'-6'-7'2688,"31"20"-3840,-14-2 5504,-1 3-4864,5-3 128,10 10-2432,5-8 128</inkml:trace>
</inkml:ink>
</file>

<file path=ppt/ink/ink3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6.6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10 1280,'0'0'91,"-1"0"0,1 0 0,-1 0 0,1 0 0,0 0 0,-1 0 0,1 0-1,-1 0 1,1 0 0,0 0 0,-1 1 0,1-1 0,-1 0 0,1 0 0,0 1 0,-1-1 0,1 0 0,0 0 0,-1 1 0,1-1 0,0 0 0,0 1 0,-1-1 0,1 0 0,0 1-1,0-1 1,0 1 0,-1-1 0,1 0 0,0 1 0,0-1 0,0 1 0,0-1 0,0 1 0,0 0 0,3 23 1295,21 37-954,-16-43 108,3 11 137,1-1 0,2-1 1,24 38-1,-37-63-664,0-1-1,-1 0 1,1 0 0,0 0-1,0 0 1,0 1 0,0-1-1,0-1 1,0 1 0,0 0-1,0 0 1,1 0 0,-1 0-1,0-1 1,0 1 0,1-1-1,-1 1 1,0-1 0,3 1-1,-3-1 8,0 0 0,0 0-1,0-1 1,0 1 0,0 0-1,0-1 1,0 1 0,0-1 0,0 1-1,0-1 1,0 0 0,0 1-1,0-1 1,0 0 0,0 1-1,-1-1 1,1 0 0,0 0 0,0-1-1,5-8 118,-1 1 0,-1-1 0,0 0 0,4-14-1,-3 9-80,1 2 1,0 0 1,1 0-1,0 0 1,1 1-1,0 0 1,1 1-1,0 0 1,1 0-1,0 1 1,1 0-1,0 1 1,1 0-1,16-10 1,-20 15-14,0-1 0,0 1 0,1 0-1,0 1 1,0 0 0,-1 0 0,2 1 0,-1 0 0,0 1 0,0 0 0,1 0-1,-1 1 1,0 0 0,1 1 0,-1 0 0,0 0 0,0 1 0,0 0 0,0 1 0,0 0-1,16 8 1,-14-5 13,1 1-1,-1 0 1,0 1 0,-1 0-1,0 1 1,0 0-1,-1 1 1,0 0-1,0 0 1,-1 1 0,-1 0-1,0 1 1,0-1-1,-1 1 1,-1 0 0,0 1-1,-1-1 1,0 1-1,-1 0 1,0 0-1,-1 0 1,1 17 0,-1-18 12,0 0 1,-1 0 0,-1 1 0,0-1 0,0 0-1,-1 0 1,-1 1 0,0-1 0,-1 0 0,-4 12 0,7-24-66,0 0 0,0 0 0,0 0 0,0 0 0,0 0 0,0-1 1,0 1-1,0 0 0,0 0 0,0 0 0,0 0 0,0 0 0,-1 0 1,1 0-1,0 0 0,0 0 0,0 0 0,0-1 0,0 1 0,0 0 1,0 0-1,0 0 0,-1 0 0,1 0 0,0 0 0,0 0 0,0 0 1,0 0-1,0 0 0,0 0 0,0 0 0,-1 0 0,1 0 0,0 0 1,0 0-1,0 0 0,0 0 0,0 0 0,0 0 0,-1 0 1,1 1-1,0-1 0,0 0 0,0 0 0,0 0 0,0 0 0,0 0 1,0 0-1,0 0 0,0 0 0,-1 0 0,1 1 0,-1-24 101,4-28-24,1 38-84,0 0 0,1 0 0,1 1 0,0 0-1,0 0 1,1 0 0,1 1 0,0 0 0,1 1 0,0 0 0,0 0 0,1 1 0,0 0 0,1 0 0,0 1-1,0 1 1,0 0 0,22-9 0,-24 12-10,-1 0 1,1 1-1,0 0 0,1 0 0,-1 1 0,0 0 0,1 1 0,-1 0 1,1 0-1,0 1 0,-1 0 0,1 1 0,-1 0 0,1 0 1,-1 1-1,0 1 0,0 0 0,1 0 0,-2 0 0,1 1 1,0 0-1,-1 1 0,0 0 0,0 0 0,0 1 0,12 12 1,0 3 63,-1 1 1,-1 1 0,-1 0 0,-1 1 0,15 32-1,-24-43 16,-2 0-1,1 1 0,-1-1 1,-1 1-1,-1 0 0,0 0 1,-1 1-1,0-1 0,-1 1 1,-1-1-1,0 1 0,-3 15 1,-2-11-264,4-17 67,0-1 0,0 0 0,1 0 0,-1 1 0,0-1 0,1 1 0,-1-1 0,1 1 0,0-1 0,-1 0 0,1 1 0,0 0 0,0-1 0,0 1 0,0-1 0,0 1 0,0-1 0,1 1-1,-1-1 1,0 0 0,1 1 0,-1-1 0,1 1 0,0-1 0,-1 0 0,1 1 0,0-1 0,1 2 0,7-1-1811</inkml:trace>
</inkml:ink>
</file>

<file path=ppt/ink/ink3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7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 3072,'-1'22'1429,"42"163"2155,-13 36-2827,-1 261 1,-27-455-585,-8 53 1,7-71-130,-1 0 0,0 0 1,-1 1-1,0-2 0,0 1 0,-1 0 0,0-1 1,-1 1-1,-5 7 0,9-15-77,0 1 1,1-1-1,-1 0 0,0 0 1,0 1-1,0-1 0,0 0 1,0 0-1,0 0 0,0 0 1,0-1-1,0 1 0,-1 0 1,1 0-1,0-1 0,0 1 1,-1 0-1,1-1 1,-1 0-1,1 1 0,0-1 1,-1 0-1,1 0 0,-1 1 1,1-1-1,-1 0 0,1 0 1,0-1-1,-1 1 0,1 0 1,-1 0-1,1-1 0,-1 1 1,1-1-1,0 1 0,-1-1 1,1 0-1,0 1 0,0-1 1,0 0-1,-1 0 0,1 0 1,0 0-1,-1-1 0,-2-3-229,1 1-1,0-1 1,-1 0-1,2 0 0,-1 0 1,1 0-1,-1-1 0,1 1 1,-1-8-1,-7-35-1038</inkml:trace>
</inkml:ink>
</file>

<file path=ppt/ink/ink3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7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0 215 1536,'5'-49'623,"-5"46"-551,1 0 0,1 1 1,-1-1-1,0 1 0,1-1 0,-1 1 1,1 0-1,-1 0 0,1 0 0,0-1 1,0 2-1,0-1 0,0 0 0,5-2 1,32-27 1955,-32 25-1830,1 0 0,-1 0-1,1 1 1,0 0 0,0 1 0,17-7 0,11-2 66,-1 2 0,2 2-1,-1 1 1,1 2 0,1 2 0,43-1 0,-60 6-109,0 0 0,-1 1 0,1 1 0,0 0 0,-1 2-1,0 1 1,0 0 0,0 1 0,-1 2 0,0 0 0,0 0 0,29 22 0,-29-15-50,0 0 0,-2 0 0,0 2 0,-1 0 0,0 1 0,23 40 0,-34-52-72,0 1-1,-1 1 0,0-1 0,0 0 0,-1 1 0,0 0 0,0 0 0,-1 0 0,-1 0 0,1 0 0,-1 0 0,-1 1 0,0-1 0,0 0 0,-1 0 0,0 0 0,0 1 0,-1-1 0,0 0 0,-6 14 0,3-15 20,0 0 1,-1-1-1,0 0 0,0 0 1,0 0-1,-1-1 0,0 0 1,0 0-1,-1-1 0,1 0 1,-1 0-1,-14 5 0,-7 3 141,-1-1 0,-35 8 0,36-11-28,0-1 0,-1-2 1,-52 5-1,81-11-204,0 0-1,0 0 1,1 1 0,-1-1-1,0 0 1,0 0-1,0 0 1,1 0 0,-1 0-1,0 0 1,0 0 0,0-1-1,1 1 1,-1 0 0,0 0-1,0 0 1,1-1 0,-1 1-1,0-1 1,1 1 0,-1 0-1,0-1 1,1 1-1,-1-1 1,0 1 0,1-1-1,-1 0 1,1 1 0,-1-1-1,1 0 1,-1 1 0,1-1-1,0 0 1,-1 1 0,1-1-1,0 0 1,0 0 0,-1 1-1,1-1 1,0 0-1,0 0 1,0 0 0,0 1-1,0-1 1,0 0 0,0 0-1,0 0 1,0 1 0,1-1-1,-1 0 1,0 0 0,0 0-1,1 1 1,-1-1 0,0 0-1,1 1 1,0-2-1,1-2-277,0 0-1,1 0 1,0 0-1,0 0 0,0 1 1,0-1-1,0 1 0,7-5 1,24-13-1347</inkml:trace>
</inkml:ink>
</file>

<file path=ppt/ink/ink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3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2048,'-1'3'357,"1"0"-1,0 1 1,0-1-1,0 0 1,1 0-1,-1 1 1,1-1 0,0 0-1,0 0 1,0 0-1,2 5 1,21 49-135,-5-29 13,50 76 837,-62-91-824,0 0 0,0 1 0,-1 0 0,-1 0 0,6 29 0,-10-42-239,-1-1 0,0 1 0,0-1 1,1 1-1,-1-1 0,0 1 0,0-1 1,0 1-1,0-1 0,0 1 0,1-1 1,-1 1-1,0-1 0,0 1 0,0 0 1,-1-1-1,1 1 0,0-1 0,0 1 1,0-1-1,0 1 0,0-1 0,-1 1 0,1-1 1,0 1-1,0-1 0,-1 1 0,1-1 1,0 1-1,-1-1 0,1 0 0,-1 1 1,1-1-1,0 0 0,-1 1 0,1-1 1,-1 0-1,1 1 0,-1-1 0,1 0 1,-1 0-1,1 1 0,-1-1 0,1 0 1,-2 0-1,1 0 8,0-1 0,-1 1 0,1-1 0,0 1-1,0-1 1,-1 0 0,1 0 0,0 1 0,0-1 0,0 0 0,0 0 0,0 0 0,0 0 0,0 0 0,0 0 0,1-1 0,-1 1-1,0-1 1,-4-7-22,1 0 0,1-1 0,0 1 0,0-1 0,0 0 0,2 0 0,-1 0 0,1 0 0,0 0 0,1 0 0,1 0 0,-1 0-1,2 0 1,-1 0 0,1 1 0,1-1 0,-1 0 0,2 1 0,7-18 0,-6 17-2,1 1-1,-1-1 1,1 1-1,1 0 1,0 0 0,0 1-1,1 0 1,0 0-1,0 1 1,1 0 0,0 0-1,0 1 1,0 0-1,1 1 1,0 0 0,0 1-1,21-7 1,-24 9 29,1 0 0,0 1 0,-1 0 0,1 0 0,0 1 0,0 0 0,0 0 0,0 1 1,-1 0-1,1 0 0,0 1 0,-1 0 0,1 0 0,-1 1 0,0 0 0,1 0 0,-1 1 0,-1 0 1,1 0-1,-1 0 0,1 1 0,-1 0 0,0 0 0,-1 1 0,0 0 0,0 0 0,8 12 0,9 17 160,-2 1-1,-2 1 1,-1 1-1,14 45 1,-10-24 62,-12-42-223,-8-15-32,0-1 1,0 1-1,1-1 0,-1 1 1,-1 0-1,1 0 0,0-1 1,0 1-1,-1 0 1,1 0-1,-1 0 0,1 0 1,-1 0-1,0-1 0,0 1 1,0 0-1,0 0 0,0 0 1,0 0-1,0 0 1,-1 0-1,1 0 0,-1 2 1,0-4-30,1 0 1,0 0 0,-1 0 0,1 0 0,0 1 0,-1-1-1,1 0 1,0 0 0,-1 0 0,1 0 0,0 0-1,-1 0 1,1 0 0,0 0 0,-1 0 0,1 0 0,0-1-1,-1 1 1,1 0 0,0 0 0,-1 0 0,1 0-1,0 0 1,0-1 0,-1 1 0,1 0 0,0 0 0,0 0-1,-1-1 1,1 1 0,0 0 0,0 0 0,-1-1-1,1 1 1,0 0 0,0-1 0,0 1 0,0 0 0,0 0-1,-1-1 1,1 1 0,0 0 0,0-1 0,0 1-1,0 0 1,0-1 0,0 1 0,0-1 0,-1-13-1369</inkml:trace>
</inkml:ink>
</file>

<file path=ppt/ink/ink3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8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17 2560,'-9'-17'1280,"15"38"-512,-6-10 1408,0 24-2176,0 2 128,0 13 0,0 1 0,0-6-128,3 1 0,-3-8-384,6-8 128,3-1-640,16-22 128</inkml:trace>
</inkml:ink>
</file>

<file path=ppt/ink/ink3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8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0 5120,'-35'8'2560,"35"9"-3584,4-13 4992,2 9-6528,3 0 0</inkml:trace>
</inkml:ink>
</file>

<file path=ppt/ink/ink3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9.0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186 365 1792,'-3'-21'3629,"-4"44"-2311,-1 48-377,8-65-850,0 0 0,0 0 0,1 0 0,0 0 0,0 0 0,1 0 0,0-1 0,0 1 0,0 0 0,0-1 0,1 1-1,0-1 1,0 0 0,1 0 0,-1 0 0,1-1 0,0 1 0,0-1 0,1 0 0,-1 0 0,1 0 0,0-1 0,0 1 0,0-1 0,1 0 0,-1-1 0,1 0 0,-1 1 0,1-2 0,0 1 0,0-1 0,0 1 0,7-1 0,-2 0-26,0 0-1,-1-1 1,1 0-1,0-1 1,0-1-1,-1 1 1,1-2 0,-1 1-1,0-1 1,1-1-1,-1 0 1,-1 0-1,14-8 1,-11 5 14,-1-1-1,1 0 1,-1 0 0,0-1 0,-1 0 0,0-1-1,-1 0 1,0-1 0,0 0 0,7-14 0,-10 15-45,-1 0 0,-1 0 0,0-1 0,0 1 1,-1-1-1,-1 0 0,0 0 0,0 0 0,-1-1 1,0 1-1,-1 0 0,-1 0 0,0-1 0,0 1 1,-1 0-1,0 0 0,-1 0 0,0 0 1,-1 1-1,0-1 0,-1 1 0,0 0 0,-9-14 1,5 11-46,0 1 1,0 1 0,-1 0 0,-1 0 0,0 1 0,0 0 0,-1 1 0,0 0 0,-1 1 0,0 0 0,0 1 0,0 0 0,-1 1 0,0 1 0,0 0 0,-1 1 0,-21-3 0,17 5-35,1 0 1,0 1 0,-1 1 0,1 1 0,0 1-1,-1 0 1,1 2 0,0 0 0,0 0 0,1 2 0,-1 0-1,1 1 1,-25 15 0,39-20 38,-1-1 1,1 1-1,0 0 1,0 0-1,1 0 1,-1 1-1,0-1 1,1 1-1,-1-1 1,1 1-1,0 0 1,0 0-1,0 0 1,0 0-1,1 0 1,-1 0-1,1 0 1,0 1-1,-1-1 1,2 1-1,-1-1 0,0 1 1,1-1-1,-1 1 1,1-1-1,0 1 1,0-1-1,1 1 1,-1-1-1,1 1 1,0-1-1,-1 1 1,2-1-1,-1 0 1,0 1-1,1-1 1,2 5-1,1-1 3,0-1 1,0 0-1,0 0 0,1-1 1,0 1-1,0-1 0,0 0 0,1-1 1,-1 0-1,1 0 0,0 0 1,0-1-1,1 0 0,-1 0 0,1-1 1,13 3-1,18-2 2,1-2 0,0-1 1,0-2-1,0-2 0,44-9 1,74-7-17,-150 19 16,0 1 0,0 0 0,-1 1 1,1-1-1,0 2 0,10 2 0,-16-4 2,0 1 0,-1-1 0,1 1 0,0 0-1,-1 0 1,1 0 0,-1 0 0,1 0 0,-1 0 0,1 0-1,-1 0 1,0 0 0,0 1 0,1-1 0,-1 1 0,0-1-1,0 1 1,0-1 0,-1 1 0,1 0 0,0-1 0,-1 1-1,1 0 1,-1-1 0,1 1 0,-1 0 0,0 0 0,1 0-1,-1-1 1,0 1 0,-1 3 0,-2 18 110,-1-1 1,-9 26 0,7-30 21,1 1 1,1-1-1,1 1 1,-1 25 0,3-38-87,2 1 0,-1-1 1,1 0-1,0 0 1,0 1-1,1-1 1,0 0-1,0 0 0,1 0 1,-1 0-1,1-1 1,0 1-1,1-1 1,-1 0-1,1 1 0,0-2 1,0 1-1,1 0 1,0-1-1,-1 0 0,2 0 1,-1 0-1,0-1 1,1 0-1,-1 0 1,1 0-1,11 4 0,-1-3-435,0 1-1,0-2 0,0 0 0,0-1 1,1-1-1,-1 0 0,0-1 0,1-1 0,29-6 1,-12 3-1404</inkml:trace>
</inkml:ink>
</file>

<file path=ppt/ink/ink3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09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77 2304,'9'-8'457,"1"1"1,0 0-1,0 0 1,0 1-1,1 0 1,0 1-1,0 0 1,22-6-1,-16 7-197,0 0-1,0 1 0,1 1 1,-1 1-1,1 1 1,-1 0-1,35 5 1,-41-3-160,-1 1 1,1 0-1,-1 0 1,0 1-1,0 0 1,0 1 0,0 0-1,-1 1 1,0 0-1,0 0 1,-1 1-1,1 0 1,-2 1-1,10 10 1,-11-10-40,-1 1 0,0-1 0,0 1 0,-1 0 0,0 0 0,-1 0-1,0 0 1,0 1 0,-1-1 0,0 1 0,-1 0 0,0 0 0,-1-1 0,0 1 0,0 0 0,-1 0 0,0 0 0,-1-1-1,0 1 1,0 0 0,-1-1 0,-5 11 0,-1 2 23,-1-1 0,0 0-1,-2 0 1,0-1 0,-1-1-1,-1 0 1,-1-1 0,-22 22 0,-29 15 255,45-40-118,1 2 0,-35 38 0,54-54-212,0 0 0,0 1-1,0-1 1,0 1 0,0-1-1,0 0 1,0 1 0,0 0-1,1-1 1,-1 1-1,1-1 1,-1 1 0,1 0-1,-1-1 1,1 1 0,0 0-1,0 2 1,0-3-5,0 0 0,1 0 0,-1 0 0,1 0 0,-1 0 0,1-1 0,-1 1-1,1 0 1,0 0 0,-1-1 0,1 1 0,0 0 0,0-1 0,-1 1 0,1-1 0,0 1 0,0-1 0,0 1 0,0-1 0,0 0 0,0 1-1,1-1 1,8 2 4,0 0 0,0-1 0,0 0 0,18-2 0,-15 1-16,40 3 316,77 13 1,-18-1-1588,-37-11-3435,-69-4 3050</inkml:trace>
</inkml:ink>
</file>

<file path=ppt/ink/ink3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0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42 2432,'-9'-21'1152,"34"8"-768,-16 9 1536,6 4-1536,6 0 128,4-4 384,5 4 0,0 4-1152,10 9 128,-6-9 640,6 0 128,2 0-384,-8 1 128,-4-1-768,0 0 128,-5-8-1024,0 0 128</inkml:trace>
</inkml:ink>
</file>

<file path=ppt/ink/ink3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0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2560,'61'-3'2209,"-46"2"-1832,1-1 0,-1 2 0,1 0 0,-1 1 0,1 1 0,-1 0 1,0 1-1,0 0 0,0 1 0,16 7 0,-19-5-344,0 0 1,0 1-1,0 0 0,-1 1 0,16 14 1,-22-17 29,-1 0 1,0 1-1,0-1 1,0 1-1,0 0 0,-1 0 1,0 0-1,0 0 1,-1 1-1,0-1 1,0 1-1,0-1 1,0 9-1,0 6 78,-1 0 1,-1-1-1,-1 1 0,0 0 1,-2 0-1,0-1 0,-2 1 1,0-1-1,-1 0 0,-1 0 1,-1-1-1,0 0 0,-2-1 1,0 1-1,-20 25 0,17-27-44,-10 13 268,2 2 0,0 0 0,-24 53 1,44-82-344,-1 0 1,1 0 0,0 0-1,0 0 1,0 0 0,1 0-1,-1 0 1,1 0 0,0 0-1,0 0 1,0 1 0,0-1 0,0 0-1,1 0 1,-1 0 0,1 0-1,0 0 1,2 5 0,-2-6 3,1 0 0,0 0 1,-1 0-1,1 0 1,0 0-1,1 0 0,-1 0 1,0-1-1,0 1 0,1-1 1,-1 0-1,1 1 1,-1-1-1,1 0 0,-1-1 1,6 2-1,4 0 21,0-1 0,0 0 0,0-1 0,-1 0-1,1-1 1,0 0 0,0-1 0,15-4 0,-8 0-326,-1 0 0,1 0 0,25-15 0,-36 16-452,0 0-1,0 0 1,0-1 0,-1 0-1,10-10 1,-8 6-1082</inkml:trace>
</inkml:ink>
</file>

<file path=ppt/ink/ink3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0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2816,'0'-6'1408,"25"12"-640,-16-2 1792,12 0-2048,4-1 128,11 1 128,3 2 128,1-6-1280,11 8 128,-7-5 768,-2-3 0,-3-3-640,-8 3 128,-7 0-1408,1 3 128</inkml:trace>
</inkml:ink>
</file>

<file path=ppt/ink/ink3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1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46 249 1664,'1'2'254,"0"-1"0,1 1 0,-1 0 0,1-1 0,-1 1 0,1-1 0,0 0 1,-1 0-1,1 1 0,0-1 0,0 0 0,0 0 0,0 0 0,0-1 0,0 1 0,0-1 0,0 1 0,0-1 0,4 1 0,5 0 39,0 0 0,0-1 1,0-1-1,12-1 0,9-4-8,-1 0 0,41-16 0,-65 19-193,0 0 0,-1 0 0,1-1-1,-1-1 1,0 1 0,0-1 0,0 0-1,-1 0 1,0 0 0,0-1 0,8-11-1,-11 15-74,0-1-1,0 0 0,0 0 0,-1-1 1,1 1-1,-1 0 0,0-1 1,0 1-1,0 0 0,0-1 1,0 0-1,-1 1 0,1-1 0,-1 1 1,0-1-1,0 1 0,-1-1 1,1 0-1,-1 1 0,0-1 1,0 1-1,0-1 0,0 1 0,0 0 1,-1 0-1,1-1 0,-4-4 1,0 2 1,-1 0 1,1 0-1,-1 1 0,0-1 1,0 1-1,-1 1 1,0-1-1,1 1 1,-1 0-1,-1 1 0,1-1 1,0 1-1,-1 1 1,0 0-1,0 0 1,1 0-1,-1 1 0,0 0 1,0 1-1,0-1 1,-11 2-1,10 0 11,-1 1-1,1 0 0,-1 0 1,1 0-1,0 1 1,0 1-1,0 0 1,0 0-1,1 0 0,0 1 1,0 1-1,0-1 1,0 1-1,1 1 1,0-1-1,0 1 1,-10 15-1,11-14 29,1 0 0,0 0 1,1 0-1,0 1 0,0 0 0,1 0 0,0 0 1,1 0-1,0 1 0,0-1 0,1 0 0,-1 18 1,3-14 25,1 1 0,0-1 0,0 0 1,1 0-1,1 0 0,0 0 1,1 0-1,10 18 0,-5-15 31,-1-1-1,2 0 1,0-1 0,1 0-1,1-1 1,0 0-1,0-1 1,19 12-1,-21-15-64,2-1 0,-1 0-1,1-1 1,0 0 0,1-1-1,0-1 1,0 0 0,0 0-1,0-2 1,23 4 0,-31-8-261,0 1 1,0-1-1,0 0 1,0 0-1,0 0 1,-1-1-1,1 0 1,0 0 0,-1-1-1,0 1 1,1-1-1,-1 0 1,0-1-1,-1 1 1,1-1-1,0 0 1,-1 0-1,6-7 1,-5 6-102,24-17-1500</inkml:trace>
</inkml:ink>
</file>

<file path=ppt/ink/ink3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1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1664,'36'-14'3244,"-27"11"-2243,4 1-761,0 0-1,1 1 0,-1 1 1,1 0-1,-1 1 1,1 0-1,-1 1 1,0 0-1,1 1 1,14 6-1,33 5-334,-22-8 671,-1-3 0,1-1 0,52-3 0,-88 1-543,1-1 1,-1 0 0,0 1-1,1-1 1,-1 0 0,0 0-1,0-1 1,0 1 0,0-1-1,5-2 1,7-5 214,-15 9-243,0 0-1,-1 0 1,1 1-1,0-1 1,0 0-1,0 0 0,0 0 1,0 0-1,0 0 1,0 1-1,-1-1 1,1 0-1,0 0 1,0 0-1,0 0 0,0 1 1,0-1-1,0 0 1,0 0-1,0 0 1,0 1-1,0-1 1,0 0-1,0 0 1,0 0-1,0 1 0,0-1 1,0 0-1,0 0 1,0 0-1,0 0 1,0 1-1,0-1 1,0 0-1,1 0 0,-1 0 1,0 0-1,0 1 1,0-1-1,0 0 1,0 0-1,0 0 1,1 0-1,-1 0 0,0 0 1,0 1-1,0-1 1,0 0-1,1 0 1,-1 0-1,0 0 1,0 0-1,0 0 1,1 0-1,-1 0 0,0 0 1,0 0-1,0 0 1,0 0-1,1 0 1,-1 0-1,0 0 1,0 0-1,0 0 0,1 0 1,-1 0-1,0 0 1,-10 16 98,-47 15 149,45-25-248,1 0 0,-1 0 1,1 1-1,0 1 0,-14 12 0,13-8 82,1 1 0,1 0 0,0 0 0,1 1 1,0 0-1,1 1 0,1 0 0,-7 19 0,10-27-32,2 1-1,-1 0 1,1 1-1,1-1 1,-1 0-1,1 0 1,1 1-1,-1-1 1,2 1-1,-1-1 1,1 0-1,0 1 1,1-1-1,0 0 1,0 0-1,1 0 1,0 0-1,4 8 1,-3-11-16,0 0 0,0 0-1,0 0 1,1-1 0,0 1 0,0-1-1,0 0 1,0-1 0,0 1 0,1-1 0,0 0-1,0-1 1,0 1 0,0-1 0,0 0 0,0-1-1,0 1 1,1-1 0,-1 0 0,7-1 0,1 1-153,-1-1 1,1-1 0,0 0 0,0 0-1,-1-2 1,1 0 0,-1 0 0,17-7-1,-25 8-77,19-9-2293,51-13 0,-47 20 693</inkml:trace>
</inkml:ink>
</file>

<file path=ppt/ink/ink3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2.2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0 158 2432,'1'-1'144,"0"0"1,0 0-1,1 0 1,-1 0-1,0 0 1,0 0 0,1 0-1,-1 1 1,1-1-1,-1 0 1,1 1-1,-1-1 1,1 1-1,-1 0 1,1 0-1,-1-1 1,1 1-1,-1 0 1,1 0-1,-1 0 1,1 0-1,-1 1 1,1-1-1,-1 0 1,3 1-1,49 13 2504,-39-10-2440,-5-2-196,1 0 1,-1-1-1,0 0 1,1-1-1,-1 0 1,0 0-1,1-1 0,9-2 1,74-22 838,-76 19-769,-12 4-57,1-1 0,-1 0-1,0 0 1,0 0-1,-1-1 1,1 0 0,-1 0-1,0 0 1,1 0 0,-2-1-1,1 1 1,-1-1-1,4-6 1,-6 10-20,0-1-1,0 1 1,0-1 0,0 0-1,0 1 1,0-1 0,-1 0-1,1 1 1,0-1 0,-1 0-1,0 0 1,1 0 0,-1 1-1,0-1 1,0 0 0,0 0-1,0 0 1,0 0 0,0 0-1,-1 1 1,1-1 0,-1 0-1,1 0 1,-1 1 0,0-1-1,1 0 1,-1 1 0,0-1-1,0 0 1,0 1 0,-1-1-1,1 1 1,0 0 0,0-1-1,-1 1 1,1 0 0,-1 0-1,1 0 1,-1 0 0,1 0-1,-1 0 1,0 0 0,1 1-1,-5-2 1,-2 0 23,-1 0-1,0 0 1,0 1 0,0 0-1,0 1 1,0 0 0,0 0-1,0 1 1,0 0 0,0 1-1,0 0 1,1 0 0,-1 1-1,0 0 1,1 0 0,0 1-1,0 0 1,0 1 0,0-1 0,1 2-1,0-1 1,0 1 0,-12 12-1,11-10 45,0 1 0,1 0-1,0 0 1,0 0 0,1 1-1,0 0 1,1 1 0,0-1 0,0 1-1,1 0 1,1 0 0,0 0-1,0 0 1,1 1 0,0-1-1,1 1 1,1 0 0,1 16 0,0-17-129,0 0 0,1-1 0,1 1 0,-1 0 0,2 0 0,0-1 0,0 0 1,1 0-1,0 0 0,0 0 0,1-1 0,1 0 0,0 0 0,0-1 0,0 0 0,1 0 1,0-1-1,1 1 0,0-2 0,0 1 0,0-2 0,1 1 0,0-1 0,0 0 0,0-1 1,17 5-1,31 4-1607</inkml:trace>
</inkml:ink>
</file>

<file path=ppt/ink/ink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6.1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0 2560,'-6'8'253,"1"0"-1,0 1 1,0-1-1,1 1 1,0 0 0,1 0-1,0 0 1,0 1-1,1-1 1,0 1 0,1-1-1,-1 18 1,2 14 1112,6 64 0,-6-102-1363,18 196 1459,85 384 0,-89-537-1248,1 0-1,39 82 1,-46-112-153,1 0 1,1 0-1,0-1 0,1 0 1,0-1-1,2 0 0,-1-1 1,2 0-1,0-1 0,28 19 1,-36-28-34,-1 0 0,1 0 0,-1-1 0,1 0 0,0 0 0,0 0 0,0 0 0,0-1 0,0 0 0,1-1 0,-1 1 0,0-1 0,0 0 0,1-1 0,-1 0 0,8-1 0,-5-1-1,-1 0 0,0-1-1,0 0 1,0 0 0,0 0-1,-1-1 1,0 0 0,0-1 0,0 0-1,8-9 1,2-5 11,-1 0 0,-1-2 1,-1 0-1,-1 0 0,-1-1 0,18-48 0,-21 46-38,5-8 23,-3 0-1,0 0 1,-2-1-1,-2-1 1,6-58-1,-17 81-131,-3 17 31,-5 20 12,10-7 49,0 0 1,1 0-1,1-1 0,1 1 0,5 31 0,26 87 253,-29-125-211,1-1-1,0 1 1,1-1-1,0 0 1,0-1-1,1 0 1,1 1-1,-1-2 1,1 1 0,15 13-1,-17-18-9,0 1 1,1-1-1,0-1 1,0 1-1,0-1 1,0 0-1,0 0 1,1 0-1,-1-1 1,1 0-1,0 0 0,0-1 1,-1 0-1,1 0 1,0-1-1,0 0 1,0 0-1,9-1 1,-1-2 13,1-1 0,-1 0 0,0-1 0,0-1 0,0 0 0,0-1 0,-1 0 0,-1-2 0,1 1 0,-1-2 0,-1 1 0,1-2 0,-2 0 0,1 0 0,-2-1 0,17-24 0,-16 20-17,-1 0 1,-1-1 0,0 0-1,-1-1 1,-1 0 0,-1 0 0,-1-1-1,0 1 1,-2-1 0,0 0-1,0 0 1,-2 0 0,-2-33 0,-10-2-72,-2 30-15,12 23 72,1 1 0,0 0 0,-1-1 0,1 1 0,-1-1 1,1 1-1,-1 0 0,1 0 0,-1-1 0,1 1 0,-1 0 0,1 0 1,-1-1-1,1 1 0,-1 0 0,0 0 0,1 0 0,-1 0 1,1 0-1,-1 0 0,1 0 0,-1 0 0,1 0 0,-1 0 0,0 0 1,1 0-1,-1 1 0,1-1 0,-1 0 0,1 0 0,-1 1 0,1-1 1,-1 0-1,0 1 0,-4 3 11,1 0-1,-1 1 1,1-1 0,0 1-1,0 0 1,0 0 0,1 0-1,0 1 1,0-1 0,0 1-1,1 0 1,0 0 0,0 0-1,0 0 1,1 0 0,-1 0-1,2 0 1,-1 0 0,1 1-1,0-1 1,0 0 0,0 0-1,3 9 1,2 17 120,1 0 0,2-1 0,15 39-1,-15-46-54,-4-13-55,-1-1 0,2 0 0,0 0 0,0 0 0,0-1 0,1 1 0,1-1 0,-1-1 0,2 1 0,-1-1 0,1-1 0,0 1 0,1-1 0,0-1 0,0 1 0,11 5 0,-9-7-367,1 0 0,0-1-1,0 0 1,0-1 0,0 0 0,0-1-1,0 0 1,25 0 0,7-2-1571,-17 0-128</inkml:trace>
</inkml:ink>
</file>

<file path=ppt/ink/ink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4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13 2560,'-6'-12'2051,"16"36"15,62 498 1892,-50-318-2556,60 251 1,-75-425-1233,2 0 1,20 45 0,-26-68-149,0 0 1,1 0-1,0-1 1,0 1 0,1-1-1,-1 0 1,1 0-1,0 0 1,1-1-1,0 0 1,0 0 0,0 0-1,0-1 1,1 0-1,-1 0 1,10 3 0,-14-6-81,0-1 0,0 0 1,0 0-1,0 0 0,0 0 1,0 0-1,0 0 0,0 0 1,0-1-1,0 1 0,0-1 1,0 0-1,0 1 0,0-1 1,0 0-1,0 0 0,-1 0 1,1 0-1,0-1 0,-1 1 1,1 0-1,-1-1 0,1 1 1,-1-1-1,0 1 0,2-3 1,35-55-2789,-23 33 1745,6-7-691</inkml:trace>
</inkml:ink>
</file>

<file path=ppt/ink/ink3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3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 2176,'-9'-4'995,"12"8"740,-1-2-1518,-1 1 0,1-1 1,0 0-1,-1 1 0,1-1 0,-1 1 1,0-1-1,0 1 0,0-1 1,1 6-1,12 119 718,18 120 1991,-23-221-2331,-9-26-580,0 0-1,1 0 1,-1 0-1,0 0 1,0 0-1,1 0 0,-1 0 1,0 0-1,1 0 1,-1 0-1,0 0 1,0 0-1,1 0 0,-1 0 1,0 0-1,0 0 1,0-1-1,1 1 1,-1 0-1,0 0 0,0 0 1,1 0-1,-1 0 1,0-1-1,0 1 1,0 0-1,1 0 0,-1 0 1,0-1-1,0 1 1,0 0-1,0 0 1,0 0-1,0-1 0,1 1 1,-1 0-1,0 0 1,0-1-1,0 1 1,0 0-1,0 0 0,0-1 1,0 1-1,9-46 548,-7 4-332,-2 16-213,1 1-1,1-1 1,2 1 0,0 0-1,1 0 1,2 0-1,12-31 1,-16 51 11,1 1 0,-1-1 1,1 1-1,0-1 1,0 1-1,0 0 1,1 1-1,0-1 1,-1 1-1,1 0 0,0 0 1,0 0-1,1 1 1,-1 0-1,0 0 1,1 0-1,0 1 1,-1 0-1,1 0 0,0 0 1,-1 1-1,1-1 1,0 1-1,0 1 1,0-1-1,-1 1 1,1 0-1,0 0 0,-1 1 1,1 0-1,-1 0 1,0 0-1,1 1 1,-1-1-1,0 1 1,0 0-1,-1 1 0,9 7 1,-2 2 53,-2 0-1,0 0 1,0 1 0,-1 1-1,-1-1 1,0 1 0,-1 0-1,-1 1 1,-1 0 0,6 31-1,-6-19 36,-1 0 0,-1 0 0,-2 0 0,-1 0 0,-6 44 0,-8-20 273,15-50-375,0-1 0,-1 0 0,1 1 1,-1-1-1,1 1 0,-1-1 0,1 0 0,-1 0 0,0 1 0,0-1 1,1 0-1,-1 0 0,0 0 0,0 0 0,0 0 0,0 0 0,0 0 1,-1 0-1,1-1 0,0 1 0,0 0 0,-1-1 0,1 1 0,0 0 1,-1-1-1,1 0 0,0 1 0,-1-1 0,1 0 0,-1 0 0,-1 0 0,1 0-5,1-1 0,0 0 0,1 0 0,-1 0 0,0 0-1,0 0 1,0 0 0,0 0 0,1 0 0,-1 0-1,1 0 1,-1 0 0,1-1 0,-1 1 0,1 0-1,-1 0 1,1 0 0,0-1 0,0 1 0,0 0-1,0-1 1,0 1 0,0-2 0,2-33 32,2 3-17,2 0 0,1 0 0,1 1 0,2 0 0,1 0 0,22-41 0,-28 63-40,1 0 0,1 0 0,-1 1 0,2 0 0,-1 0 0,1 1 0,0 0 0,1 0 0,0 1 0,0 0 0,1 1 0,0 0 0,0 0 0,0 1 0,1 0-1,0 1 1,0 0 0,0 1 0,0 0 0,0 1 0,1 0 0,14 0 0,-14 2 1,1 1 0,0 1 0,0 0 0,0 1 0,-1 0 0,0 1 0,1 0 0,-1 1 0,-1 0 0,1 1 0,-1 0-1,0 1 1,0 0 0,-1 1 0,0 0 0,0 1 0,13 16 0,-7-8 30,-1 1 1,-1 1-1,0 0 0,-2 1 0,0 0 1,-1 1-1,-1 0 0,13 42 0,-20-53 32,-1-1 0,-1 1 0,0-1 0,0 1 0,0-1 0,-2 1 0,1 0 0,-1-1 0,0 1 0,-1-1 0,0 1 0,-1-1 0,0 0 0,0 0 0,-1 0 0,0 0 0,-1-1 0,0 0 0,0 1 0,-1-2 0,0 1 0,0-1 0,-14 13 0,20-19-65,-1-1 0,1 1-1,-1-1 1,1 1 0,-1 0-1,0-1 1,1 1-1,-1-1 1,0 0 0,1 1-1,-1-1 1,0 1 0,1-1-1,-1 0 1,0 0-1,0 1 1,1-1 0,-1 0-1,0 0 1,0 0 0,0 0-1,1 0 1,-1 0 0,0 0-1,0 0 1,0 0-1,1 0 1,-1 0 0,0-1-1,0 1 1,1 0 0,-1-1-1,0 1 1,0 0-1,1-1 1,-1 1 0,0-1-1,1 1 1,-1-1 0,1 1-1,-1-1 1,1 1-1,-1-1 1,1 0 0,-1 1-1,1-1 1,-1 0 0,1 0-1,0 1 1,-1-1-1,1 0 1,0 0 0,0 1-1,-1-2 1,1-1-246,-1 1 1,1-1-1,-1 0 1,1 0-1,0 1 1,0-1-1,0 0 1,0 1-1,1-1 1,-1 0-1,1 0 1,-1 1-1,1-1 1,0 1-1,0-1 0,2-3 1,19-17-1999,8-1-43</inkml:trace>
</inkml:ink>
</file>

<file path=ppt/ink/ink3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3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117 323 2816,'1'2'379,"0"-1"1,-1 1-1,1-1 0,0 1 1,0 0-1,-1 0 0,1-1 1,-1 1-1,1 0 0,-1 0 1,0-1-1,0 1 0,0 0 1,0 0-1,0 3 0,3 23 336,0-19-601,1 1 1,0-1-1,0 0 0,1 0 1,0 0-1,0 0 1,1-1-1,0 0 0,1 0 1,0-1-1,0 0 1,1 0-1,-1 0 0,1-1 1,1 0-1,-1-1 1,13 6-1,-9-5 75,1 0 0,0-1 1,1 0-1,-1-1 0,1-1 1,0 0-1,-1-1 0,1 0 0,0-1 1,1-1-1,26-3 0,-24 1-65,-2-1 0,1 0-1,0-2 1,-1 0-1,0 0 1,29-15 0,-35 13-85,1 1 1,-1-1 0,0-1-1,-1 0 1,1 0-1,-2 0 1,1-1 0,-1 0-1,-1-1 1,10-15 0,-9 12-12,-1 0 0,0 0 0,0-1 0,-2 1 0,1-1 1,-2 0-1,0 0 0,0-1 0,-2 1 0,0-1 1,-1-28-1,-1 34-25,-1-1 1,0 1-1,-1 0 0,0 0 1,0 0-1,-1 0 0,0 0 1,-1 0-1,0 1 0,0 0 1,-1 0-1,0 1 0,0-1 1,0 1-1,-1 0 0,0 1 1,-1 0-1,0 0 1,-9-5-1,4 3 0,-2 1 0,1 0 1,0 1-1,-1 0 0,0 2 0,-1-1 0,1 2 1,-1 0-1,1 1 0,-1 1 0,0 0 1,-18 2-1,13 0 39,0 2 1,0 0-1,0 2 1,1 0 0,-1 1-1,1 1 1,0 1-1,-34 19 1,40-18-64,0 0 0,1 0 0,0 1 0,0 1 0,1 0 0,0 1 0,1 0 1,1 1-1,0 0 0,0 1 0,-10 21 0,15-24-88,0 1-1,1 0 1,0 0-1,1 0 1,0 1 0,1-1-1,1 1 1,0-1 0,0 1-1,1 0 1,1-1-1,0 1 1,1-1 0,0 1-1,1-1 1,5 14 0,-4-15-185,1 0 0,0 0 0,0 0 1,1-1-1,0 0 0,1 0 0,1-1 1,-1 1-1,1-2 0,1 1 0,-1-1 1,20 14-1,-4-9-345,0 0 0,26 9 1,-48-21 613</inkml:trace>
</inkml:ink>
</file>

<file path=ppt/ink/ink3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4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2944,'-2'2'270,"1"0"1,-1 1 0,1-1-1,0 0 1,0 1-1,0-1 1,0 1-1,1-1 1,-1 1-1,0-1 1,1 1-1,0 0 1,0-1 0,0 1-1,0 3 1,2 47 1786,-1-45-2257,0 8 335,2 0 0,0 0 0,0-1 0,2 1 0,0-1 0,0 0-1,15 26 1,-15-32-62,-1-1-1,2 1 0,-1-1 0,1-1 1,1 1-1,-1-1 0,1 0 0,0 0 1,1-1-1,0 0 0,0-1 0,0 1 1,15 6-1,-20-10-182,0-1 1,0 0-1,0 0 1,0-1-1,1 1 1,-1-1-1,0 1 1,0-1-1,0 0 1,0 0-1,0 0 0,1-1 1,-1 1-1,0-1 1,0 1-1,0-1 1,0 0-1,0 0 1,0-1-1,0 1 1,-1-1-1,1 1 0,0-1 1,-1 0-1,1 0 1,-1 0-1,0 0 1,1 0-1,-1-1 1,0 1-1,-1-1 1,1 1-1,0-1 0,-1 0 1,1 0-1,1-5 1,-1-20-1299</inkml:trace>
</inkml:ink>
</file>

<file path=ppt/ink/ink3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4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4480,'-6'7'2176,"27"7"-3072,-18-11 4352,3 11-3456,4-11 128,-5 1-2432,5 4 128</inkml:trace>
</inkml:ink>
</file>

<file path=ppt/ink/ink3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5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343 908 2688,'3'-2'116,"0"-1"0,1 0 0,0 1 0,-1 0 1,1 0-1,0 0 0,0 0 0,0 0 0,0 1 0,1 0 0,-1 0 1,0 0-1,0 0 0,1 1 0,5 0 0,-5 0 88,1-1 1,-1 1-1,1-1 0,0 0 0,-1-1 1,0 1-1,1-1 0,-1 0 0,0 0 1,0-1-1,5-3 0,32-19 317,-1-3 0,-1-1 0,-2-2 0,54-56 0,-75 68-428,0 1-1,-2-2 1,0 0 0,-1-1 0,-1-1 0,-1 0 0,-1-1 0,-1 0 0,-1 0 0,11-46 0,-18 54-48,-1 0 0,0 1 0,-1-1 1,0 0-1,-1 1 0,-1-1 1,0 0-1,-1 1 0,-1 0 0,0 0 1,-1 0-1,0 0 0,-1 1 0,-1-1 1,0 2-1,-1-1 0,-14-17 0,14 20 19,0 1 0,-1 0 0,0 0 0,-1 1-1,0 0 1,0 0 0,-1 1 0,0 1 0,0 0-1,-1 0 1,1 1 0,-1 1 0,0 0 0,0 1-1,-1 0 1,1 0 0,-1 2 0,0-1 0,1 2-1,-22 0 1,14 3 38,1 0 1,0 1-1,0 1 0,0 1 0,0 0 0,1 2 0,0 0 1,1 1-1,0 0 0,0 2 0,1 0 0,0 1 1,1 0-1,0 1 0,1 1 0,1 0 0,0 1 0,-15 24 1,-3 7 183,3 1 0,2 2 0,2 0 0,2 2 1,3 0-1,1 1 0,-17 94 0,24-80 115,3 1-1,3 0 1,3 1 0,2-1-1,20 131 1,-16-172-247,2-1 0,0 1 1,2-2-1,1 1 0,1-1 0,0 0 1,2-1-1,1 0 0,22 29 0,-27-42-294,0-1-1,0 1 0,1-2 0,0 1 0,1-1 0,0 0 0,0-1 0,0-1 0,1 1 0,0-2 0,0 1 1,1-1-1,-1-1 0,1 0 0,0-1 0,0 0 0,1-1 0,-1-1 0,0 1 0,1-2 0,16-1 0,38-13-2333,-2-6-107</inkml:trace>
</inkml:ink>
</file>

<file path=ppt/ink/ink3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6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41 339 1024,'-27'0'696,"26"-1"-598,1 1 0,-1 0 0,0-1 0,0 1 0,1 0 0,-1-1 0,0 1 0,1-1 0,-1 1 0,1-1 0,-1 1 0,0-1 0,1 0 0,-1 1 0,1-1 0,-1 0 0,1 1 0,0-1 0,-1 0 0,1 1 0,0-1 0,-1 0-1,1 0 1,0 0 0,0 1 0,0-1 0,0 0 0,0 0 0,0 0 0,0 0 0,0 0 308,16-34 809,-5 12-883,2 0 0,0 1 0,2 1-1,0 0 1,1 1 0,2 1 0,27-25 0,-32 34-259,0 0 0,1 0 0,0 2 0,0 0 0,1 0 1,0 2-1,0 0 0,1 0 0,0 2 0,0 0 0,0 0 1,30-1-1,-31 4-22,0 2 1,0-1-1,0 2 0,0 0 1,0 1-1,0 0 1,-1 2-1,1-1 1,-1 2-1,0 0 1,-1 0-1,1 1 0,-1 1 1,-1 0-1,19 16 1,-16-11-5,-1 1 0,0 1 0,-1 0 0,0 1 0,-1 0 0,-1 1 0,-1 0-1,0 1 1,-1 0 0,-1 0 0,7 25 0,-11-29-23,-1 0-1,0-1 0,-1 1 0,0 1 1,-1-1-1,-1 0 0,0 0 1,-1 0-1,-1 0 0,0 0 1,-1 0-1,-5 16 0,1-12 31,-1 0 0,0-1 0,-1 1 0,-1-2 0,-1 0 0,0 0 1,-1-1-1,-18 18 0,28-30-35,0-1 0,0 0 0,-1 0 0,1 0 1,-1 0-1,0 0 0,0-1 0,1 1 0,-1-1 1,-4 2-1,6-3-20,-1 0 0,1 1 0,0-1 0,0 0 1,0 0-1,0 0 0,-1 0 0,1 0 0,0 0 0,0 0 1,0 0-1,0-1 0,-1 1 0,1 0 0,0-1 0,0 1 1,0-1-1,0 1 0,0-1 0,-1 0 0,1-1-52,-1 0-1,1 0 1,0 0 0,0 0-1,0 0 1,0 0 0,0 0-1,1-1 1,-1 1-1,0 0 1,1 0 0,0-1-1,0 1 1,-1 0-1,1-1 1,1 1 0,-1 0-1,0 0 1,0-1-1,1 1 1,-1 0 0,1 0-1,0-1 1,0 1 0,0 0-1,0 0 1,2-2-1,17-33-1332,13-4-150</inkml:trace>
</inkml:ink>
</file>

<file path=ppt/ink/ink3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6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1 334 2944,'9'27'1408,"1"22"-512,-5-28 1280,-1 4-2176,7-4 128,5 9 128,3-5 128,5-1-1024,6-3 128,12-12-384,2-9 0</inkml:trace>
  <inkml:trace contextRef="#ctx0" brushRef="#br0" timeOffset="1">160 1 4480,'-46'28'2176,"58"6"-6144,-9-26 4096,13 9-768,-5-7 0</inkml:trace>
</inkml:ink>
</file>

<file path=ppt/ink/ink3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7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2432,'0'0'59,"0"0"0,0-1 0,0 1 0,0 0 0,0 0 0,0-1 0,1 1-1,-1 0 1,0 0 0,0-1 0,0 1 0,0 0 0,0 0 0,0-1 0,0 1 0,1 0 0,-1 0 0,0-1 0,0 1 0,0 0 0,1 0 0,-1 0 0,0 0 0,0-1 0,0 1-1,1 0 1,-1 0 0,0 0 0,0 0 0,1 0 0,-1 0 0,0 0 0,0 0 0,1 0 0,-1-1 0,0 1 0,1 0 0,-1 0 0,0 0 0,0 1 0,1-1 0,-1 0 0,0 0-1,0 0 1,1 0 0,-1 0 0,0 0 0,0 0 0,1 0 0,-1 0 0,0 1 0,0-1 0,1 0 0,-1 0 0,0 0 0,0 0 0,0 1 0,0-1 0,1 0 0,-1 0 0,0 1-1,0-1 1,0 0 0,0 1 0,20 27 1487,13 42-1078,31 122 2007,-65-202-2453,0 1 0,2-1 0,-1 1 0,1-1 0,0 1 1,1 0-1,0-1 0,1 1 0,0 0 0,0 0 0,1 0 1,7-12-1,-6 10-2,1 0 0,0 0 1,1 0-1,1 1 0,-1 0 1,2 0-1,-1 0 1,1 1-1,1 1 0,13-10 1,-17 15-12,1 0 1,-1 0 0,1 1 0,0 1 0,0-1 0,0 1-1,0 0 1,0 0 0,0 1 0,0 0 0,0 0 0,0 1-1,0 0 1,0 0 0,-1 0 0,1 1 0,0 0 0,12 6-1,-5-1 19,0-1-1,-1 2 0,1 0 1,-2 0-1,0 1 0,0 1 1,18 18-1,-17-13 23,-2 0 0,18 29 0,-25-37-24,0 0 0,0 1 0,-1-1 0,0 1 0,0 0 0,-1 0 0,0 0 0,2 13 0,-12 10 349,8-30-351,-1-1 1,1 1-1,0 0 0,0-1 0,0 1 0,-1-1 0,1 1 0,0 0 1,-1-1-1,1 1 0,0-1 0,-1 1 0,1-1 0,-1 1 1,1-1-1,-1 1 0,1-1 0,-1 0 0,1 1 0,-1-1 0,1 0 1,-1 1-1,0-1 0,1 0 0,-1 0 0,0 1 0,1-1 0,-1 0 1,0 0-1,1 0 0,-1 0 0,1 0 0,-1 0 0,0 0 0,1 0 1,-1 0-1,0 0 0,1 0 0,-1-1 0,0 1 0,0-3-1,1 0-1,0 0 1,0 0-1,1 0 0,-1 0 1,1 0-1,-1 1 1,1-1-1,0 0 1,0 0-1,0 0 1,0 1-1,1-1 0,2-4 1,-2 3 24,9-16-89,2 0-1,0 0 1,2 1 0,0 1-1,24-24 1,-38 41 40,2-2-9,0 0-1,0 1 1,1-1-1,-1 1 1,0-1 0,1 1-1,-1 0 1,1 0-1,0 1 1,0-1-1,-1 1 1,1 0-1,0 0 1,0 0-1,0 0 1,7 0 0,-4 2-28,0-1 0,0 1 1,0 0-1,0 1 0,0 0 1,0 0-1,-1 0 0,1 1 1,6 3-1,3 4-40,1 0 1,-2 1 0,1 0-1,-2 2 1,0-1-1,15 18 1,9 8 46,-26-28-42,-2 1 0,1-1 0,16 24 0,-25-30 28,0 0 0,0-1 0,0 1 1,0 0-1,-1 0 0,1 0 0,-1 1 0,0-1 1,-1 0-1,1 0 0,-1 1 0,1-1 1,-1 0-1,0 1 0,-1-1 0,1 0 0,-3 8 1,1-1-3155,-3-31 1536</inkml:trace>
</inkml:ink>
</file>

<file path=ppt/ink/ink3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8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0 2048,'-6'19'668,"1"-1"1,1 1 0,1 0-1,0 0 1,2 0-1,0 28 1,14 122 1414,-7-113-1742,129 958 2304,-134-980-1926,-4-31-112,0-20-312,3 6-267,0-1-1,0 1 0,1-1 0,1 1 1,0 0-1,0-1 0,2 1 0,-1 0 1,1 1-1,0-1 0,12-18 0,-7 13-49,1 0 0,1 0-1,1 1 1,0 0 0,1 1-1,22-19 1,-29 28-10,1 1 1,1-1 0,-1 1-1,0 0 1,1 1-1,0 0 1,0 0 0,0 0-1,0 1 1,0 1-1,1-1 1,-1 1-1,0 1 1,1-1 0,-1 2-1,1-1 1,-1 1-1,16 3 1,4 4-76,1 0 0,-1 2 1,51 27-1,-71-34 121,-1 2 1,0-1-1,0 1 0,0 0 0,-1 1 1,1 0-1,-1 0 0,-1 0 1,1 1-1,-1-1 0,0 1 1,0 1-1,-1-1 0,0 1 0,-1-1 1,1 1-1,-2 0 0,1 1 1,-1-1-1,0 0 0,0 1 1,-1-1-1,-1 0 0,1 1 0,-1 0 1,-1-1-1,-2 15 0,1-6 57,-1-1-1,-1 1 1,-1-1-1,0 0 1,-1 0-1,-1 0 0,0-1 1,-1 0-1,-1 0 1,0-1-1,-1 0 1,0-1-1,-15 15 1,15-19-15,-1 0 0,1 0-1,-2-1 1,1 0 0,-1-1 0,0-1 0,0 1 0,-20 5 0,28-10-47,0-1 0,0 0 0,0 0 0,0-1 0,-1 1 0,1-1 0,0 0 0,0 0 0,-1 0 0,1-1-1,0 0 1,0 1 0,0-2 0,-1 1 0,1 0 0,0-1 0,1 1 0,-1-1 0,0 0 0,0-1 0,1 1 0,-1-1 0,1 1 0,0-1-1,0 0 1,0 0 0,0 0 0,0-1 0,1 1 0,0-1 0,-4-5 0,2 0-254,0 0-1,0-1 1,0 0 0,1 1-1,1-1 1,0 0 0,0 0-1,1-1 1,0 1 0,1 0-1,0 0 1,1-1 0,0 1-1,0 0 1,1 0 0,0 0-1,1 0 1,0 0 0,1 1-1,0-1 1,6-10 0,25-17-1547</inkml:trace>
</inkml:ink>
</file>

<file path=ppt/ink/ink3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8.9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44 236 2816,'-6'10'284,"0"0"1,1 1-1,0-1 1,1 1-1,0 0 1,0 0 0,1 0-1,1 0 1,0 1-1,0-1 1,2 1-1,-1-1 1,1 1-1,1-1 1,0 1-1,0-1 1,1 1-1,1-1 1,0 0-1,7 16 1,-7-17-213,1 0 0,1-1 0,0 0 1,0 0-1,1 0 0,0 0 0,1-1 0,0 0 0,0 0 1,11 7-1,-13-10-14,1-1 0,0 0 1,1 0-1,-1-1 0,1 0 0,0 0 1,0 0-1,0-1 0,0 0 0,0-1 1,0 1-1,0-1 0,1-1 0,-1 1 1,11-2-1,-5-1 3,1 0 0,-1-1 0,0-1 0,0 0 0,-1 0 0,1-1 0,-1-1 0,0 0 0,0-1 0,-1 0 0,0-1 0,0 0 0,12-13 0,-5 3-6,-1 0-1,-1-1 1,0-1 0,-2-1 0,0 0 0,13-27-1,-21 34-41,0-1 0,-1 0 0,-1 0 0,-1 0 0,0 0 0,0-1 0,-2 1 0,0-1 0,-1-24 0,-1 29-11,0 0 1,0 0 0,-1 1 0,0-1-1,-1 0 1,0 1 0,-1-1 0,0 1-1,-1 0 1,0 0 0,0 1 0,-1 0-1,0-1 1,-9-8 0,11 15 4,0-1 0,0 1 0,0 0 1,0 0-1,0 0 0,-1 1 0,0-1 0,1 1 0,-1 0 0,0 1 0,0-1 1,0 1-1,0 0 0,0 0 0,-9 0 0,4 1 5,1 1 0,0 0 0,0 0 0,0 1 0,0 0 0,1 1 0,-1 0-1,-12 6 1,6-2 5,1 1-1,0 0 0,1 1 0,0 1 1,0 0-1,1 1 0,0 0 0,1 1 1,-18 24-1,22-24-113,0 0-1,1 0 1,1 1 0,0-1-1,0 1 1,1 0 0,-3 21-1,6-26-73,0-1-1,0 1 1,1 0 0,0 0-1,1-1 1,-1 1 0,1 0-1,1-1 1,0 1 0,0-1-1,0 1 1,1-1-1,0 0 1,5 10 0,30 27-1365</inkml:trace>
</inkml:ink>
</file>

<file path=ppt/ink/ink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4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3200,'34'0'1536,"10"-33"-1024,-18 25 2176,16 5-2432,13 0 128,5 3 0,9 3 0,-1 0-512,0 2 0,-16-2 384,-8 4 128,-7-7-256,-2 0 0,-10 0-640,-3 3 0,-5-3-768,5 5 128</inkml:trace>
</inkml:ink>
</file>

<file path=ppt/ink/ink3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19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1 771 2816,'0'0'44,"0"0"1,0-1 0,0 1-1,0-1 1,0 1-1,-1-1 1,1 1-1,0 0 1,0-1-1,0 1 1,0-1 0,0 1-1,0-1 1,0 1-1,1-1 1,-1 1-1,0 0 1,0-1-1,0 1 1,0-1 0,0 1-1,1 0 1,-1-1-1,0 1 1,0-1-1,1 1 1,-1 0-1,0-1 1,1 1 0,-1 0-1,0 0 1,1-1-1,-1 1 1,0 0-1,1 0 1,-1-1-1,1 1 1,16-18 438,-7 10-141,0 1 0,1 0 1,0 0-1,0 1 0,0 1 0,19-7 0,10-4 228,-38 15-550,333-170 1837,-316 159-1698,0-1-1,-1-1 0,0 0 0,-1-1 1,-1-1-1,0-1 0,-1 0 1,17-27-1,-24 31-94,0 0 0,-1-1 1,0 0-1,-1 0 1,-1 0-1,0-1 0,-1 0 1,0 0-1,-2 0 0,1 0 1,-2 0-1,0-1 0,-1-16 1,-1 27-59,1 0 1,-1 0 0,0 0-1,-1 0 1,1 0 0,-1 0-1,0 0 1,0 1 0,0-1-1,0 1 1,-1-1 0,0 1-1,0 0 1,0 0 0,0 0-1,-1 1 1,0-1 0,1 1-1,-1 0 1,-1 0 0,1 0-1,0 0 1,-9-3 0,5 3 0,0 0 0,0 1 1,-1 0-1,1 0 1,-1 1-1,1 0 0,-1 1 1,1 0-1,-1 0 0,0 0 1,1 1-1,-15 4 1,5 0 22,0 0 0,1 1 1,0 1-1,0 0 0,1 1 1,0 1-1,0 1 0,1 0 1,0 1-1,1 1 1,1 0-1,-1 1 0,2 0 1,0 1-1,1 1 0,0-1 1,1 2-1,0 0 0,2 0 1,0 0-1,0 1 1,2 0-1,0 1 0,1-1 1,-3 24-1,3 7 175,3 0 0,6 86 0,24 97 290,-25-205-474,77 339 499,-60-285-1040,-20-79 460,0-1 1,0 1 0,0-1 0,0 0 0,0 1 0,0-1-1,1 1 1,-1-1 0,0 1 0,0-1 0,0 0-1,0 1 1,1-1 0,-1 0 0,0 1 0,0-1 0,1 0-1,-1 1 1,0-1 0,1 0 0,-1 1 0,0-1 0,1 0-1,-1 0 1,1 1 0,-1-1 0,0 0 0,1 0-1,-1 0 1,1 0 0,-1 1 0,0-1 0,1 0 0,-1 0-1,1 0 1,-1 0 0,1 0 0,-1 0 0,0 0 0,1 0-1,-1 0 1,1-1 0,-1 1 0,1 0 0,-1 0-1,0 0 1,1 0 0,0-1 0,22-17-2423,-5 4 717,10 2-48</inkml:trace>
</inkml:ink>
</file>

<file path=ppt/ink/ink3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0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0 290 3328,'6'12'468,"-2"0"1,1 0-1,2 17 0,3 6 2629,-8-30-3022,1 0-1,-1 0 1,1-1-1,0 1 1,0-1-1,0 0 1,1 0-1,-1 0 1,1 0-1,0-1 1,0 1-1,0-1 0,1 0 1,-1 0-1,1-1 1,0 0-1,-1 1 1,1-1-1,0-1 1,0 1-1,1-1 1,-1 0-1,9 1 1,10 1 27,0-1 1,0-1-1,42-4 1,-45 0 0,0 0 0,0-2 0,0 0 1,-1-1-1,0-1 0,0-1 0,-1-1 1,23-13-1,-31 15-63,1 0 1,-1-1-1,-1 0 1,0 0-1,0-1 1,0-1-1,-1 1 1,-1-1-1,1-1 0,-2 0 1,0 0-1,0-1 1,-1 1-1,7-18 1,-11 23-25,-1-1 0,1 1 0,-1-1 1,-1 1-1,1-1 0,-1 1 1,0-1-1,-1 0 0,1 1 0,-1-1 1,-1 1-1,1-1 0,-1 1 1,0 0-1,-1-1 0,1 1 0,-1 0 1,-1 1-1,1-1 0,-1 0 1,0 1-1,0 0 0,0 0 0,-1 0 1,1 0-1,-1 1 0,-9-6 0,1 1-2,1 1 0,-1 1-1,0 0 1,0 0-1,-1 1 1,1 1-1,-2 1 1,1 0 0,0 0-1,-1 2 1,-16-2-1,15 4-25,0 0-1,0 1 0,0 1 1,0 0-1,1 1 0,-1 1 1,-22 9-1,28-9 2,0 0 0,0 1 0,0 0 0,1 1-1,0 0 1,0 0 0,0 1 0,1 0 0,0 1 0,1 0 0,-10 12 0,14-16-79,1 0 0,-1 1 1,1-1-1,0 0 1,0 1-1,1 0 0,0-1 1,0 1-1,0 0 1,0 0-1,1 0 0,-1-1 1,1 1-1,0 0 1,1 0-1,-1 0 0,1 0 1,0-1-1,0 1 1,1 0-1,-1-1 0,1 1 1,0-1-1,0 1 1,1-1-1,-1 0 1,1 0-1,0 0 0,0 0 1,0-1-1,1 1 1,-1-1-1,1 0 0,0 0 1,0 0-1,0 0 1,0-1-1,1 1 0,4 1 1,46 15-1447</inkml:trace>
</inkml:ink>
</file>

<file path=ppt/ink/ink3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0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5 106 1664,'-1'0'38,"1"0"0,0 0 0,0 0-1,0 0 1,-1 0 0,1 0 0,0 0 0,0 0 0,0-1 0,-1 1 0,1 0-1,0 0 1,0 0 0,0 0 0,0 0 0,0-1 0,-1 1 0,1 0 0,0 0-1,0 0 1,0-1 0,0 1 0,0 0 0,0 0 0,0 0 0,0-1-1,0 1 1,0 0 0,0 0 0,0 0 0,0-1 0,0 1 0,0 0 0,0 0-1,0-1 1,0 1 0,0 0 0,0 0 0,0 0 0,0-1 0,0 1 0,0 0-1,0 0 1,0 0 0,1-1 0,-1 1 0,0 0 0,0 0 0,0 0 0,0 0-1,0 0 1,1-1 0,-1 1 0,0 0 0,0 0 0,0 0 0,1 0 0,-1 0-1,22-13 1509,28-5-505,-5 12-509,2 3 0,-1 1 0,51 6 0,-50-1-136,0-3 0,0-1 0,47-8 0,139-40 564,-232 49-955,0-1-1,-1 1 1,1 0 0,0-1-1,0 1 1,0 0-1,-1 0 1,1 0 0,0 0-1,0 0 1,0 0 0,0 0-1,-1 0 1,1 0 0,0 0-1,0 0 1,0 0 0,0 1-1,-1-1 1,1 0-1,0 1 1,1-1 0,-9 15 42,-38 25-516,31-28-133,10-9 354,1 0 1,0 0-1,0 1 1,0-1-1,1 1 1,-1-1-1,1 1 1,-1 0 0,1 0-1,1 0 1,-1 0-1,0 0 1,1 1-1,-1 4 1,1 8-1161</inkml:trace>
</inkml:ink>
</file>

<file path=ppt/ink/ink3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1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440 34 1024,'0'-1'36,"-1"0"1,1 0-1,0 0 0,0 0 1,1 0-1,-1 1 0,0-1 0,0 0 1,0 0-1,1 0 0,-1 0 1,0 0-1,1 0 0,-1 1 1,1-1-1,-1 0 0,1 0 1,-1 1-1,1-1 0,-1 0 1,1 1-1,0-1 0,-1 0 0,1 1 1,0-1-1,0 1 0,0-1 1,-1 1-1,1 0 0,0-1 1,0 1-1,1-1 0,0 0 92,0 0 0,1 0 0,-1-1-1,0 1 1,1 1 0,-1-1-1,1 0 1,-1 1 0,1-1 0,0 1-1,-1 0 1,1-1 0,3 2 0,-2 0-34,0 1 0,-1 0 1,1 0-1,-1 0 0,0 1 1,1-1-1,-1 1 0,0-1 1,0 1-1,-1 0 0,1 0 1,-1 1-1,1-1 0,-1 0 1,0 1-1,0-1 0,-1 1 1,1 0-1,-1 0 0,2 4 1,3 13 290,-1 0 0,4 32 1,-6-35 18,25 192 1547,14 74-702,-33-237-1023,-3 1-1,1 91 1,-8-108-36,-1-1-1,-2 1 0,-1-1 0,-2 0 1,-17 50-1,21-74-138,1-1 0,-1 0 1,0 0-1,-1 0 0,1 0 0,-1 0 0,0-1 0,0 0 1,0 0-1,-1 0 0,0 0 0,1-1 0,-1 1 1,0-1-1,-1-1 0,1 1 0,-1-1 0,1 0 1,-1 0-1,1 0 0,-1-1 0,0 0 0,0 0 0,0 0 1,-6-1-1,-6 1 68,1-1 0,0-1 0,-1-1 0,1 0 0,0-1 0,0-1 0,-24-9 0,14 2-43,1-2 0,-1 0 1,2-2-1,0-1 1,1-1-1,1-1 1,0-1-1,1-1 1,2-1-1,0 0 0,-18-26 1,34 40-139,0 1 1,0-1-1,0 0 0,1 0 1,0 0-1,0 0 1,1-1-1,0 1 0,1-1 1,-2-13-1,2 18-100,1 0 1,0-1-1,1 1 0,-1-1 0,1 1 0,-1 0 0,1-1 1,0 1-1,0 0 0,0 0 0,1 0 0,-1-1 0,1 2 1,0-1-1,0 0 0,0 0 0,0 0 0,0 1 0,0-1 1,1 1-1,-1 0 0,1 0 0,0 0 0,0 0 1,4-2-1,21-9-1758</inkml:trace>
</inkml:ink>
</file>

<file path=ppt/ink/ink3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1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 2432,'-11'-3'4658,"34"15"-2813,39 15-1287,-30-19-142,0-2 1,0-1-1,0-2 1,0-1-1,1-1 0,41-5 1,29 2 124,-72 1-580,-25 0-243,-1 0 0,0 1 0,1 0 0,-1 0-1,1 0 1,-1 0 0,1 1 0,-1 0 0,0 0-1,1 1 1,-1-1 0,0 1 0,8 4 0,-4 6-1382</inkml:trace>
</inkml:ink>
</file>

<file path=ppt/ink/ink3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2.5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472 86 1664,'0'-4'247,"-1"0"1,0-1-1,0 1 0,0 0 1,0 0-1,-1 0 1,1-1-1,-1 2 0,0-1 1,-1 0-1,1 0 0,0 1 1,-1-1-1,0 1 0,0 0 1,-5-5-1,4 6-124,0 0 0,0 0 0,-1 0-1,1 0 1,0 1 0,-1 0 0,1 0 0,-1 0 0,0 0-1,1 1 1,-1 0 0,1 0 0,-1 0 0,0 0-1,1 1 1,-6 1 0,-11 2 101,1 1 0,0 1 0,1 0 0,-1 2 0,1 0 0,1 1 0,-1 1 0,2 1 0,-1 1 0,2 0 0,-1 1 0,2 1 0,0 0 0,0 1 0,2 1 0,0 0 0,-18 29 0,27-38-166,0-1 0,1 1 0,0 0 1,0 0-1,0 0 0,1 1 0,0-1 0,1 0 0,-1 1 1,1-1-1,1 1 0,-1 0 0,2-1 0,-1 1 0,1-1 0,0 1 1,0-1-1,1 1 0,0-1 0,0 0 0,1 1 0,0-1 0,0-1 1,1 1-1,0 0 0,8 11 0,-2-7 7,-1-1-1,1 0 1,1 0 0,-1-1-1,2 0 1,-1-1-1,1 0 1,1-1 0,-1 0-1,1-1 1,0-1-1,1 0 1,21 5 0,-11-5-9,0-2 1,1-1-1,0-1 1,-1-1 0,47-6-1,-32 0 37,-1-1 0,74-26 0,-109 32-90,13-4 51,0-1 1,0-1-1,-1 0 1,0 0-1,0-2 1,15-11-1,-30 20-51,0 0-1,0 0 1,0-1-1,0 1 1,0 0-1,0 0 1,0 0-1,0 0 1,0-1-1,0 1 1,1 0-1,-1 0 1,0 0-1,0 0 1,0-1-1,0 1 1,0 0-1,0 0 1,0 0-1,0 0 1,0-1-1,-1 1 1,1 0-1,0 0 1,0 0-1,0 0 1,0-1-1,0 1 1,0 0-1,0 0 1,0 0-1,0 0 1,0-1-1,-1 1 1,1 0-1,0 0 1,0 0-1,0 0 1,0 0-1,0 0 1,-1 0-1,1 0 1,0 0-1,0-1 1,0 1 0,0 0-1,-1 0 1,1 0-1,0 0 1,0 0-1,0 0 1,0 0-1,-1 0 1,1 0-3,-1 0 0,1 0 0,0 1 1,-1-1-1,1 0 0,0 0 1,-1 0-1,1 0 0,0 0 0,0 1 1,-1-1-1,1 0 0,0 0 1,0 0-1,-1 1 0,1-1 1,0 0-1,0 0 0,0 1 0,-1-1 1,1 0-1,0 1 0,0-1 1,0 0-1,0 0 0,0 1 0,0-1 1,-1 0-1,1 1 0,0-1 1,0 0-1,0 1 0,0-1 0,0 0 1,0 1-1,0-1 0,0 0 1,1 1-1,-1-1 0,0 0 0,0 1 1,0-1-1,0 0 0,0 1 1,0-1-1,1 0 0,-1 1 1,3 8 10,1 0 0,0 0 1,0-1-1,1 1 0,0-1 1,0 0-1,1 0 0,0-1 0,1 0 1,-1 0-1,1 0 0,1-1 1,-1 0-1,1 0 0,0-1 1,12 6-1,-6-3 34,1-1 0,0 0-1,0-1 1,0-1 0,0 0 0,1-1-1,0-1 1,0-1 0,20 2 0,-21-6 3,-1 0 0,0 0 0,1-2 0,-1 1 0,0-2-1,-1 0 1,1-1 0,-1 0 0,0-1 0,-1 0 0,1-1 0,-2 0 0,1-1 0,-1-1 0,20-21 0,-25 24-31,0-2-1,-1 1 1,0 0-1,0-1 1,-1 0-1,0 0 1,0 0-1,-1-1 1,0 1-1,-1-1 1,0 0-1,-1 1 0,0-1 1,0 0-1,-1 0 1,0 0-1,-1 0 1,-4-17-1,4 15-3,-2-1 1,1 1-1,-2 0 0,0 1 1,0-1-1,-1 1 0,0-1 0,-1 1 1,-1 1-1,0-1 0,0 1 1,0 1-1,-2-1 0,-14-13 0,11 15 9,-1 1 0,0 0 0,0 1 0,-1 0 0,1 1 0,-1 1-1,0 0 1,-1 1 0,1 0 0,0 1 0,-1 1 0,1 0-1,-1 1 1,0 1 0,1 0 0,-28 6 0,19-2-34,-1 0 1,1 2-1,0 1 1,1 1-1,-1 1 1,2 0-1,0 2 1,0 1-1,-28 22 0,42-29-23,0 0-1,0 0 0,1 1 0,0 0 0,0 1 0,0-1 0,1 1 0,0 0 0,1 1 0,0-1 0,0 1 0,1-1 0,0 1 0,0 0 0,1 1 0,-2 12 0,4-13-154,0 0 0,1-1 0,0 1 0,0-1 0,1 1 0,0-1-1,0 1 1,1-1 0,0 0 0,0 0 0,1 0 0,0-1-1,1 1 1,-1-1 0,2 0 0,-1 0 0,1-1 0,6 7 0,63 47-1986</inkml:trace>
</inkml:ink>
</file>

<file path=ppt/ink/ink3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3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30 2176,'-1'-4'232,"-11"-19"2574,6 21-1197,1 14-539,4 1-854,0 0 1,1 0-1,0 0 0,1 0 0,0 1 0,1-1 1,4 12-1,29 93 1280,-23-85-1351,16 39 668,-18-51-281,-2-1 1,9 35-1,-13-39 175,-3-26-408,1-25-131,0 25-152,0 0 0,0 1 0,1-1 0,1 1 0,-1 0 0,1 0 0,1 0 0,0 0 0,0 1 0,1-1 0,0 2 0,0-1 0,1 1 0,-1-1 0,16-10 0,15-10-8,-11 7 28,0 2 1,53-29-1,-69 44-26,-1 0 0,1 0 0,0 1 0,0 0 0,0 1-1,0 0 1,1 0 0,-1 1 0,0 0 0,1 1 0,-1 1 0,0-1 0,13 4 0,-7-2 56,0 2 0,0 0 0,0 1 1,-1 1-1,16 7 0,-25-9-27,1 1-1,0-1 0,-1 1 1,0 1-1,0-1 0,-1 1 1,1 0-1,-1 0 0,0 0 1,-1 1-1,0 0 0,4 8 1,18 48 212,-21-49-180,0 0-1,0-1 1,2 0 0,-1 0 0,2 0-1,11 15 1,-2-17-587,-15-12 162,-1 1 0,1-1 0,-1 1 0,1-1 0,-1 1 0,0-1 0,1 1 0,-1-1 0,0 0 0,0 0 0,1 0 0,-1 0-1,0 0 1,0 0 0,1-2 0,11-8-974,15-8-741</inkml:trace>
</inkml:ink>
</file>

<file path=ppt/ink/ink3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4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3712,'6'-4'1792,"-6"-1"-384,0 5 2176,0 0-3456,0 0 0,0 0 128,0 5 0,0-1-896,0 0 128,-6 3-768,12 3 0</inkml:trace>
</inkml:ink>
</file>

<file path=ppt/ink/ink3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25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1 768,'10'0'384,"-10"13"-384,0-13 384,5 4-768,-1 5 128</inkml:trace>
</inkml:ink>
</file>

<file path=ppt/ink/ink3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1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0 2816,'15'19'4309,"-16"4"-3551,-2 0-1,-1 1 1,-1-1-1,-13 38 1,-9 46 461,25-96-1071,1 0-1,0-1 1,1 1 0,0 0-1,0 0 1,2 0 0,-1-1-1,4 12 1,-5-20-138,1 1-1,-1-1 1,1 0 0,-1 0-1,1 0 1,0 0 0,0 0-1,0 0 1,0 0 0,0 0-1,0 0 1,1 0 0,-1-1-1,1 1 1,-1-1 0,1 1-1,-1-1 1,1 1 0,0-1-1,0 0 1,0 0 0,0 0 0,0 0-1,0 0 1,0 0 0,0 0-1,0-1 1,0 1 0,0-1-1,1 0 1,-1 1 0,0-1-1,0 0 1,0 0 0,4-1-1,5-2-237,0 0 0,-1-1 0,1 0 0,-1 0 0,19-13 0,-1 2-949,13-8-466,2-7-42</inkml:trace>
</inkml:ink>
</file>

<file path=ppt/ink/ink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4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1 384 3072,'1'2'70,"1"0"-1,0-1 1,-1 1-1,1-1 1,0 0 0,0 1-1,0-1 1,0 0 0,0 0-1,0 0 1,0 0-1,0-1 1,1 1 0,-1 0-1,0-1 1,0 0 0,1 1-1,-1-1 1,0 0 0,1 0-1,-1-1 1,0 1-1,0 0 1,1-1 0,-1 1-1,0-1 1,0 0 0,4-1-1,30-5 2157,-19 5-2055,0 0-1,0-2 1,0 0 0,0-1-1,-1-1 1,0 0 0,0-1-1,0-1 1,-1 0 0,0-1-1,-1-1 1,0 0 0,0-1-1,-1-1 1,-1 0 0,19-23-1,-23 25-83,0-1 0,-1-1-1,-1 1 1,0-1-1,0-1 1,-1 1 0,0-1-1,-1 1 1,2-15-1,-5 24-61,-1-1 0,1 0 0,-1 1 0,0-1 0,0 0 0,0 1 1,-1-1-1,1 0 0,-1 1 0,0-1 0,0 1 0,0-1 0,-1 1 0,1-1 0,-1 1 0,1 0 0,-1 0 0,0 0 0,-1 0 0,1 0 0,0 0 0,-1 1 0,0-1 0,1 1 0,-1-1 0,0 1 0,0 0 0,0 0 0,-1 0 0,1 1 0,0-1 0,-1 1 0,1 0 0,-1 0 0,1 0 0,-8-1 0,4 1 45,-1 0-1,1 0 0,-1 1 0,1 0 0,-1 0 1,0 1-1,1 0 0,-1 0 0,1 1 1,0 0-1,-1 0 0,1 0 0,0 1 1,0 1-1,1-1 0,-1 1 0,0 0 0,1 0 1,0 1-1,-10 9 0,8-5 68,-1 0-1,1 1 1,1-1 0,-1 2-1,2-1 1,-1 1-1,2 0 1,-1 1 0,1-1-1,1 1 1,-5 22 0,5-17 2,1 0 0,1 1 0,1-1 0,1 0 0,0 1 0,1-1 0,1 1 0,0-1 0,1 0 0,1 0 0,1 0 0,1-1 0,0 0 0,1 0 0,0 0 0,1-1 0,1 0 0,1 0 0,0-1 0,1 0 0,0-1 0,1-1 0,0 1 0,1-2 0,1 0 0,0 0 0,0-2 0,1 0 0,0 0 0,31 12 0,-30-15-122,-1-1 0,1 0 1,0-1-1,0-1 0,0 0 1,1-1-1,-1-1 1,22-1-1,-31 0-249,0-1 0,0 0 0,0-1 0,0 1 0,-1-1 0,1-1-1,0 1 1,-1-1 0,1 0 0,-1-1 0,0 1 0,0-1 0,-1 0 0,1-1 0,-1 0 0,0 1 0,0-2 0,0 1 0,-1 0 0,1-1 0,5-10 0,3-19-2200</inkml:trace>
</inkml:ink>
</file>

<file path=ppt/ink/ink3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1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42 5120,'-30'-42'2560,"30"46"-1024,0-4 4224,0 0-5120,0 0 128,3 4 383,-3-4 129,6 4-1664,0 0 128,-6-4 896,0 0 128,0 0-1024,0 0 128,3-8-2176,18 4 129,4 8-385,-16-12 128</inkml:trace>
</inkml:ink>
</file>

<file path=ppt/ink/ink3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3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15 344 2432,'-6'-19'742,"4"16"-602,1 0-1,0 0 1,0 0 0,0-1-1,0 1 1,1 0-1,-1 0 1,1-1-1,0 1 1,-1 0 0,2-1-1,-1 1 1,0 0-1,1-1 1,-1 1-1,1 0 1,0-1 0,0 1-1,0 0 1,1 0-1,-1 0 1,1 0 0,0 0-1,0 1 1,0-1-1,0 0 1,4-4-1,7-7-79,1 1 0,0 0 0,1 0-1,0 1 1,1 1 0,24-12 0,29-23 396,-55 36-361,1-1 0,1 2 1,0 0-1,0 1 0,0 0 0,1 2 0,0 0 0,1 1 1,-1 0-1,1 1 0,0 2 0,23-2 0,-28 4-47,-1 1 1,0 0-1,1 0 0,-1 2 1,0-1-1,0 2 0,-1-1 0,1 2 1,-1-1-1,1 2 0,-1-1 1,-1 2-1,1-1 0,-1 2 1,-1-1-1,1 1 0,-1 0 0,15 18 1,-17-17 18,-1-1 0,0 1 0,0 0 0,0 0-1,-1 1 1,-1 0 0,0 0 0,0 0 0,-1 0 0,0 1 0,-1-1 0,0 1 0,0-1 0,-1 1 0,-1 0 0,0 0 0,0-1 0,-1 1 0,0 0 0,-1-1 0,-1 1 0,1-1 0,-2 1 0,1-1 0,-1 0 0,-1 0 0,0-1 0,0 0 0,-1 1 0,0-2-1,-1 1 1,0-1 0,0 0 0,0 0 0,-14 10 0,10-11 74,0 0 0,-1-1 0,0 0 0,0-1-1,0 0 1,0 0 0,-1-2 0,0 0 0,0 0 0,1-1-1,-16 0 1,23-1-152,1-1 0,-1-1 0,1 1 0,-1 0 0,1-1 0,-1 0 0,1 0-1,-1-1 1,1 1 0,0-1 0,0 0 0,0 0 0,0 0 0,0-1 0,0 1 0,1-1 0,-1 0-1,1 0 1,-1 0 0,1 0 0,0-1 0,1 1 0,-1-1 0,1 0 0,-1 0 0,1 0-1,0 0 1,0 0 0,1 0 0,-1-1 0,1 1 0,0-1 0,0 1 0,0-10 0,0 9-213,1-1 0,0 0 0,0 0 0,0 0 0,0 0 0,1 0 0,0 0 0,1 1 0,-1-1 0,1 0 0,3-8 0,22-21-1568</inkml:trace>
</inkml:ink>
</file>

<file path=ppt/ink/ink3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3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86 227 2432,'0'-3'186,"0"1"1,1-1 0,-1 1-1,1-1 1,0 1-1,0-1 1,0 1-1,0 0 1,0-1-1,1 1 1,-1 0-1,0 0 1,1 0-1,0 0 1,-1 0-1,1 0 1,0 1-1,0-1 1,0 1 0,0-1-1,0 1 1,1 0-1,-1-1 1,0 1-1,1 0 1,2 0-1,11-5-20,0 1-1,1 1 0,17-2 0,1-1 175,-30 5-244,1 0-1,0 0 1,0-1-1,-1 1 1,1-1-1,-1-1 0,0 1 1,0-1-1,0 0 1,-1 0-1,1 0 1,5-8-1,-8 11-71,-1-1-1,0 0 1,0 0-1,0 0 1,0 0-1,0 0 1,0 0-1,0 0 1,0 0-1,-1 0 1,1 0-1,-1 0 1,0 0-1,1 0 1,-1-1-1,0 1 0,-1 0 1,1 0-1,0 0 1,0-1-1,-1 1 1,1 0-1,-1 0 1,0 0-1,0 0 1,0 0-1,0 0 1,0 0-1,0 0 1,0 1-1,0-1 1,-1 0-1,1 1 0,-1-1 1,1 1-1,-1-1 1,-2-1-1,-1 0 42,-1 0 0,1 0 1,-1 1-1,1-1 0,-1 1 0,0 1 0,0-1 0,1 1 0,-1 0 0,0 0 0,0 1 0,-1-1 0,1 1 0,0 1 0,0-1 1,0 1-1,0 0 0,1 0 0,-1 1 0,-10 4 0,4-2 96,-1 1 0,1 0 0,0 2 0,0-1 0,1 1 0,0 1 0,0 0 0,-16 15 0,21-15-75,0 1-1,0-1 0,0 1 1,1 0-1,1 0 1,0 1-1,0-1 0,0 1 1,1 0-1,1 0 1,0 0-1,0 1 1,1-1-1,0 0 0,1 0 1,0 1-1,1-1 1,0 0-1,0 1 0,1-1 1,1 0-1,3 11 1,-3-10-37,1-1 1,0 1 0,0-1-1,1 0 1,0-1 0,1 1-1,0-1 1,1 0 0,-1 0 0,2-1-1,-1 0 1,1 0 0,0-1-1,1 0 1,0-1 0,0 1-1,0-2 1,1 1 0,0-1-1,18 6 1,-11-8-400,0 0-1,0-1 1,1 0-1,-1-2 1,0 0-1,1-1 1,-1-1-1,0 0 1,0-2 0,0 0-1,0 0 1,-1-2-1,23-10 1,7-10-1698</inkml:trace>
</inkml:ink>
</file>

<file path=ppt/ink/ink3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4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296 1 4480,'-45'4'2176,"10"75"-896,20-54 2176,-9 26-3328,-22 15 128,-20 14-2944,1 17 128</inkml:trace>
</inkml:ink>
</file>

<file path=ppt/ink/ink3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5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2944,'-3'5'352,"0"1"0,0 0 0,0 0 0,1 0 0,0 0 0,0 1 0,1-1 0,0 1 0,0-1 0,0 1 0,1-1 0,0 1 0,0-1 0,1 1 0,1 7 0,5 25-77,21 65 0,-4-22 305,-22-73-477,0 0 4,0 0 0,0 1 0,1-1 0,0 0 1,1 0-1,0 0 0,0-1 0,9 13 0,-12-76 512,-1 27-555,-1-21 49,8-56-1,-5 90-127,1 0-1,0 1 0,1-1 1,0 1-1,1 0 1,1 0-1,0 1 1,11-17-1,-15 26 12,1 0-1,-1 1 1,1-1 0,0 1-1,1 0 1,-1 0 0,0 0-1,1 0 1,0 1 0,0-1-1,-1 1 1,1 0-1,1 0 1,-1 0 0,0 1-1,0 0 1,1-1 0,-1 1-1,0 1 1,1-1 0,-1 1-1,1 0 1,-1 0 0,1 0-1,-1 0 1,1 1 0,-1 0-1,1 0 1,6 2 0,-1 1 32,-1-1 0,-1 1 0,1 1 0,-1 0 0,1 0 0,-1 0 0,-1 1 0,1 0 0,-1 1 0,0 0 0,0 0 1,10 16-1,-2-1 225,-2 1 0,-1 0 1,-1 1-1,-1 1 0,-1 0 1,-1 0-1,9 52 0,-16-73 393,-2-11-269,-1-32-173,1 22-190,0 0-1,2 0 0,5-33 0,-3 41-21,1 0 1,-1 1-1,2-1 0,-1 1 0,1 0 1,1 0-1,-1 0 0,1 1 0,1 0 1,-1 0-1,1 0 0,1 1 0,-1 0 1,1 1-1,0-1 0,0 1 0,0 1 1,1 0-1,0 0 0,0 1 0,0 0 1,0 0-1,0 1 0,0 0 0,1 1 1,-1 0-1,1 0 0,-1 1 0,1 0 0,-1 1 1,1 0-1,17 5 0,-2 0-88,6 1 59,50 20 0,-70-22 80,-1 0-1,1 1 1,-1 0 0,0 1-1,-1 0 1,1 0-1,15 18 1,-14-13 136,-1 1 1,0 0-1,-1 0 0,12 25 1,-19-35-128,0 1 1,0 0-1,-1-1 1,1 1-1,-1 0 0,0 0 1,0 0-1,0 0 0,0 1 1,-1-1-1,0 0 1,0 0-1,0 0 0,0 0 1,-1 0-1,1 1 1,-1-1-1,0 0 0,0 0 1,-1 0-1,1-1 1,-1 1-1,-2 4 0,-18 23-446,-30 53-1,51-81 73,-1 1 1,1-1-1,1 1 0,-1-1 0,0 1 0,1-1 0,-1 1 1,1-1-1,0 1 0,1-1 0,-1 1 0,0-1 0,1 1 1,1 5-1,1 4-973,2 0-881</inkml:trace>
</inkml:ink>
</file>

<file path=ppt/ink/ink3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6.5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 2304,'-4'-4'1076,"10"8"470,13 21 333,9 43-852,-10-26-793,-1 1 0,18 79-1,-7 17 866,10 168-1,-37-297-1028,-1 0 0,-1 1 0,1-1 1,-2 0-1,1 0 0,-4 11 0,4-20-56,1 1 0,-1-1 0,1 0 0,-1 1 0,0-1 0,1 1 0,-1-1 0,0 0 0,0 0 0,0 1 0,0-1 0,0 0 0,0 0 0,-1 0 0,1 0 1,0 0-1,0 0 0,-3 1 0,2-2-19,0 0 1,0 0-1,0 0 0,0 0 1,1 0-1,-1 0 1,0-1-1,0 1 1,0-1-1,1 1 0,-1-1 1,0 1-1,1-1 1,-1 0-1,0 0 1,1 0-1,-1 0 0,1 0 1,0 0-1,-3-3 1,-7-5-396,0-1 1,1-1 0,0 1 0,1-1 0,0-1-1,-11-20 1,6-21-1030</inkml:trace>
</inkml:ink>
</file>

<file path=ppt/ink/ink3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6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0 228 2432,'2'-8'186,"1"0"0,-1 0 0,1 0 0,0 0 0,1 1 0,0-1 0,0 1 0,1 0 0,0 0 0,0 1 0,0 0 0,1 0 0,0 0 0,0 0 0,13-8 0,0 0 294,0 1 0,1 1 0,1 1 0,34-14 0,-33 18-347,1 0 0,-1 1 0,1 2-1,0 0 1,0 1 0,0 2 0,1 0 0,-1 2 0,0 0 0,0 1 0,0 2 0,43 11 0,-51-10-49,-1 0 0,0 0 1,-1 1-1,1 1 1,-1 1-1,-1-1 0,1 2 1,-1 0-1,-1 0 0,1 1 1,-2 1-1,0 0 0,0 0 1,0 1-1,-2 0 0,0 0 1,0 1-1,-1 0 1,0 1-1,-1 0 0,5 18 1,-9-25-28,-1 0 0,1 1-1,-1-1 1,-1 1 0,1 0 0,-1-1 0,-1 1 0,1-1 0,-1 1 0,0-1 0,-1 1 0,0-1 0,0 0 0,-1 1 0,0-1 0,0 0 0,0-1-1,-1 1 1,0-1 0,-1 1 0,1-1 0,-1-1 0,0 1 0,-1-1 0,1 1 0,-1-1 0,0-1 0,-8 6 0,3-3 37,-1-1 0,1 0 0,-1 0 0,0-1 0,-1 0 1,1-1-1,-1-1 0,0 0 0,0-1 0,0 0 0,0-1 0,0 0 0,0-1 1,0-1-1,-22-3 0,9-2 44,1-1 0,-47-21 0,60 22-321,0 0 1,0-1 0,0 0-1,1 0 1,0-1-1,1-1 1,-15-15 0,22 15-1418,14 0-192</inkml:trace>
</inkml:ink>
</file>

<file path=ppt/ink/ink3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7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1 256 3328,'3'0'210,"0"-1"-1,0 1 1,-1 0 0,1-1-1,0 1 1,-1 0 0,1 1-1,0-1 1,0 0 0,-1 1 0,1 0-1,0-1 1,-1 1 0,1 0-1,-1 1 1,1-1 0,-1 0-1,3 3 1,0 0 40,0 0 0,0 0 1,-1 1-1,1 0 0,-1 0 0,0 0 0,5 9 0,2 8-45,-1 0-1,-1 0 1,7 26-1,-15-46-202,6 20-7,7 21 433,-2 0 1,9 61-1,-21-102-388,1 1 1,-1-1-1,0 0 1,0 0-1,0 1 1,0-1-1,0 0 0,0 1 1,-1-1-1,1 0 1,-1 0-1,0 1 1,1-1-1,-1 0 1,0 0-1,0 0 0,0 0 1,-1 0-1,1 0 1,0 0-1,-1 0 1,0-1-1,1 1 0,-1-1 1,-2 3-1,2-4-13,0 1 0,0-1 0,1 1 0,-1-1-1,0 0 1,0 0 0,0 0 0,0 0 0,0 0 0,0 0-1,0-1 1,0 1 0,0-1 0,0 1 0,0-1-1,0 0 1,1 1 0,-1-1 0,0 0 0,0 0 0,1 0-1,-1-1 1,1 1 0,-1 0 0,1-1 0,-1 1-1,1-1 1,0 1 0,-2-4 0,-12-15-12,1-2 1,0 1-1,2-2 1,1 0-1,1 0 0,0-1 1,2 0-1,1 0 1,1-1-1,1 0 0,1 0 1,1 0-1,2-1 1,0 1-1,2-1 0,0 1 1,10-49-1,-7 63-53,0-1 0,1 1 0,0-1 0,1 2 0,0-1 0,1 0 0,0 1 0,0 1 0,1-1 0,0 1 0,1 0 0,0 1 0,0 0 0,21-12 0,-22 15 6,0 0 1,0 1-1,0 0 0,1 1 0,-1 0 1,1 0-1,0 1 0,0 0 0,0 1 0,0-1 1,1 2-1,-1 0 0,0 0 0,0 0 1,0 1-1,0 0 0,0 1 0,0 0 0,0 1 1,9 3-1,16 11 85,-1 1 0,43 31 0,-41-26-389,58 30 1,-37-22-1862,-27-14 661</inkml:trace>
</inkml:ink>
</file>

<file path=ppt/ink/ink3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7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1 301 3584,'7'5'406,"0"0"-1,1 0 1,-1 0-1,1-1 1,0 0 0,1-1-1,-1 0 1,1 0-1,-1 0 1,1-1 0,0-1-1,0 0 1,0 0 0,9 0-1,2-1-160,1 0-1,-1-1 1,1-1-1,-1-1 1,24-7 0,-27 4-162,-1 0 1,0-1-1,-1-1 1,1 0-1,-2-2 0,1 1 1,-1-2-1,0 0 1,20-21-1,-29 27-45,-1 0 1,0-1-1,0 1 0,-1-1 0,1 1 0,-1-1 0,0 0 1,-1 0-1,1-1 0,-1 1 0,-1 0 0,2-10 0,-3 11-20,0 0 0,0 1 0,0-1-1,-1 0 1,0 0 0,0 1-1,0-1 1,-1 1 0,1-1 0,-1 1-1,0-1 1,-1 1 0,1 0 0,-1 0-1,1 0 1,-1 0 0,-1 1-1,1-1 1,-4-3 0,-1 1 31,1 1-1,-1 0 1,0 0 0,0 1-1,0 0 1,-1 1 0,0-1-1,1 2 1,-1-1 0,0 1-1,-1 0 1,1 1-1,0 0 1,0 1 0,0 0-1,-1 0 1,1 1 0,-16 3-1,11-2 34,0 1-1,0 0 0,0 2 0,1-1 0,-1 1 0,1 1 1,0 1-1,1 0 0,0 0 0,0 1 0,-19 16 1,23-15 0,0 1-1,1 0 1,0 0 0,1 0 0,0 1 0,1 0 0,0 0 0,0 0 0,1 1 0,1-1 0,-3 15 0,4-18-39,0 1-1,1 0 1,1 0-1,-1 0 1,1 1-1,1-1 1,0 0-1,0 0 1,0 0-1,1-1 1,1 1-1,0 0 1,0-1-1,0 1 1,8 12 0,0-7 24,1 0 0,0-1 0,1 0 1,0-1-1,1 0 0,0-1 0,1-1 1,25 14-1,-8-7-282,2-2-1,0-1 1,46 12 0,-53-20-590,0-1 0,1-1 1,0-2-1,-1-1 1,1-1-1,38-4 1,6-7-1372</inkml:trace>
</inkml:ink>
</file>

<file path=ppt/ink/ink3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9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1 384 2304,'15'34'5504,"-11"-17"-5263,0 1 1,-1-1 0,0 1-1,-2 0 1,-1 33-1,2 9 379,0-31-332,2 0 0,2-1-1,0 0 1,17 45 0,-17-57-149,1 0-1,1 0 1,0 0 0,1-1 0,1 0 0,0-1-1,1 0 1,23 21 0,-29-30-93,0-1 0,0 1 0,0-1 1,1-1-1,0 1 0,0-1 0,0 0 0,0 0 0,0-1 1,1 0-1,-1 0 0,1 0 0,0-1 0,-1 0 0,1 0 1,0-1-1,0 0 0,-1 0 0,1-1 0,0 1 0,-1-1 1,1-1-1,0 0 0,-1 1 0,1-2 0,10-4 0,-5 0-13,0 0-1,-1-1 0,0 0 0,-1 0 0,0-2 0,0 1 0,-1-1 0,0 0 0,0-1 1,-1 0-1,-1 0 0,9-17 0,-8 10-4,-1 0 0,0 0 0,-2 0 1,0-1-1,-1 0 0,0 0 0,-2 0 0,0-1 1,-2 1-1,0-1 0,-1 1 0,0 0 0,-6-22 1,-7-18 38,-2 1 1,-43-100-1,51 136-73,-2 1 0,-1 0 0,0 1 0,-1 0 0,-2 1 0,0 0 0,-1 1-1,0 1 1,-2 0 0,0 1 0,0 1 0,-2 1 0,-30-18 0,45 29-5,0 1 0,-1-1-1,0 1 1,1 0 0,-1 1 0,0-1 0,0 1 0,0 0 0,-9 0-1,12 1 5,1 0-1,-1 0 1,1 0-1,-1 0 1,1 0-1,-1 0 0,1 1 1,-1-1-1,1 1 1,-1-1-1,1 1 1,0-1-1,-1 1 0,1 0 1,0 0-1,-1 0 1,1-1-1,0 1 1,0 0-1,0 1 0,0-1 1,0 0-1,0 0 1,0 0-1,0 1 1,1-1-1,-1 0 0,0 1 1,1-1-1,-1 1 1,1-1-1,-1 0 1,1 1-1,0-1 0,-1 3 1,2 0-2,-1-1 1,0 0-1,1 0 0,0 1 1,0-1-1,0 0 0,0 0 1,0 0-1,1 0 0,-1 0 1,1 0-1,0 0 1,0-1-1,0 1 0,0-1 1,0 1-1,0-1 0,1 0 1,-1 0-1,5 3 0,6 5-41,1-2-1,0 1 1,15 6-1,24 8 112,1-2 1,1-2-1,1-3 0,0-2 1,1-3-1,0-2 0,108 2 1,-135-17-658,0 0-2499,-14 9 1282</inkml:trace>
</inkml:ink>
</file>

<file path=ppt/ink/ink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8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256 0 2816,'-24'33'1408,"19"31"-512,0-46 1408,-8 11-2048,-8 17 0,-18 12 128,-3 13 128,-14 7-1792,6 1 0</inkml:trace>
</inkml:ink>
</file>

<file path=ppt/ink/ink3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39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1 252 3584,'0'8'707,"0"-2"-100,-1 0 0,2 0 0,-1 0-1,1 0 1,0 0 0,0 0 0,0 0-1,3 6 1,-2-8-560,0 0 0,1 0 0,-1-1 0,1 1 0,0-1 0,0 0 1,0 0-1,6 5 0,3 0 12,0 0 0,1-1 0,0-1 0,0 1 0,1-2 0,-1 0 1,1-1-1,0 0 0,1-1 0,-1-1 0,1 0 0,-1-1 0,21-1 0,-22 0 12,0 0 0,0-1 0,0-1 0,0 0 0,0-1 0,0 0 0,0-1 0,-1-1 0,0 0 0,0 0 0,0-1 0,-1-1-1,0 0 1,0 0 0,10-10 0,-17 13-43,0 0 0,0-1 0,0 1 0,-1-1-1,1 0 1,-1 0 0,-1 0 0,1 0 0,-1-1-1,0 1 1,0-1 0,0 1 0,-1-1 0,0 0 0,0 1-1,0-1 1,-1 0 0,0 0 0,0 0 0,0 0-1,-1 1 1,0-1 0,0 0 0,0 0 0,-1 1 0,0-1-1,-2-5 1,-2 0 5,0-1 0,-1 1 0,0 0 0,-1 1 0,0 0-1,0 0 1,-1 0 0,-1 1 0,0 1 0,0 0 0,-12-8 0,8 7-14,-1 1 0,0 0-1,-1 2 1,0-1 0,0 2 0,-33-7 0,38 10-44,-1 0-1,0 1 0,-1 0 1,1 1-1,0 0 0,0 1 1,0 1-1,0 0 1,0 0-1,-18 7 0,25-6 9,0-1 0,0 1-1,1 1 1,-1-1 0,1 1-1,0-1 1,0 1 0,0 0-1,0 1 1,1-1 0,0 0-1,0 1 1,0 0 0,0 0-1,1 0 1,0 0 0,0 0-1,0 1 1,0-1 0,1 0-1,0 1 1,0-1 0,1 1-1,0 0 1,0-1 0,0 1-1,1 6 1,0-1-11,0-1 0,0 0 1,1 1-1,0-1 0,1 0 0,0 0 0,1 0 0,0-1 1,1 1-1,0-1 0,0 0 0,1 0 0,12 14 1,-5-12 34,0 0 0,1-1 1,0-1-1,1 0 0,0-1 1,0-1-1,23 8 0,-4-3 24,1-3-1,52 9 0,-69-15 8,0-1 1,0-1-1,0-1 1,1-1-1,-1 0 0,0-1 1,0-1-1,0-1 1,29-10-1,-47 36 815,-1-14-727,0 1 0,1-1 0,0 1-1,0-1 1,0 1 0,2-1 0,-1 1 0,1-1 0,3 11 0,0-12-85,-1-1-1,1 0 1,0 0 0,1-1 0,-1 1 0,1-1-1,0 0 1,1-1 0,-1 1 0,1-1-1,0-1 1,0 1 0,13 4 0,8 0-800,0-1-1,42 5 1,-57-10 226,45 7-1280</inkml:trace>
</inkml:ink>
</file>

<file path=ppt/ink/ink3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0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2560,'42'5'4373,"6"14"-3796,1-2 0,1-2 0,0-2 0,83 9 0,-37-13 199,150-5 0,-227-6-605,-1 0 0,1-1-1,-1-1 1,0 0 0,20-9-1,-86 19 769,19 2-699,0 2 0,1 1 0,0 1 0,-42 25 0,60-30-204,0 0 0,1 0-1,0 0 1,0 1-1,1 1 1,0 0 0,0 0-1,1 0 1,1 1 0,-1 0-1,1 0 1,1 1 0,0-1-1,1 1 1,-5 14 0,7-15 3,0 0 1,0 1-1,1-1 1,0 0 0,0 1-1,1-1 1,1 0 0,0 1-1,0-1 1,1 0 0,1 1-1,-1-1 1,2-1 0,-1 1-1,1 0 1,10 15 0,-8-14-6,1-2 0,1 1 0,0-1 0,0 0 0,1-1 0,0 1 1,0-2-1,1 0 0,0 0 0,0 0 0,1-1 0,0-1 0,22 8 0,-13-6-111,0-2 0,0 0 0,1-1-1,-1-1 1,1-2 0,0 1-1,0-2 1,0-1 0,0-1-1,0 0 1,-1-2 0,1 0-1,-1-1 1,0-1 0,22-11-1,-29 12-302,5-3-413,0 1 0,-1-2 0,0-1 0,-1 0 0,0 0 1,24-22-1,0-11-1255</inkml:trace>
</inkml:ink>
</file>

<file path=ppt/ink/ink3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1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16 2560,'-6'0'655,"9"2"1153,11 9 1169,-12-9-2883,0-1 1,0 0-1,0 0 1,1 0-1,-1 0 1,0 0-1,1 0 1,-1-1-1,0 1 1,1-1 0,-1 1-1,1-1 1,-1 0-1,5 0 1,10 1-148,63 14 694,148 20 1411,-200-33-1818,0-2 0,0 0 0,0-2 0,-1-1 0,1-1 0,35-10 0,-60 13-209,0 0 1,1 0-1,-1-1 1,0 1 0,0 0-1,0-1 1,0 0-1,0 0 1,0 0 0,-1 0-1,1 0 1,0-1-1,-1 1 1,0-1 0,0 0-1,0 1 1,0-1-1,0 0 1,2-4 0,-4 6-16,0 0 1,0 0 0,0 0-1,0 0 1,0 0 0,-1 0 0,1 1-1,0-1 1,0 0 0,0 0-1,-1 0 1,1 0 0,-1 0 0,1 0-1,0 1 1,-1-1 0,1 0 0,-1 0-1,0 1 1,1-1 0,-1 0-1,0 1 1,1-1 0,-1 1 0,0-1-1,0 1 1,1-1 0,-1 1-1,0-1 1,0 1 0,0 0 0,0 0-1,0-1 1,1 1 0,-1 0 0,0 0-1,0 0 1,0 0 0,0 0-1,0 0 1,0 0 0,-1 0 0,-42 0 296,37 1-248,-5 1 10,-1 0 1,1 0 0,0 2 0,0-1-1,0 1 1,0 1 0,1 0 0,0 1-1,0 0 1,0 1 0,-17 14 0,16-9-7,0 1 0,0 0 0,2 1 0,0 1 0,0-1 0,2 2 0,0-1 0,0 1 0,2 0 0,0 1 0,0-1 0,-2 19 0,6-24-30,1 0 0,0-1 0,0 1 0,2 0 0,-1 0 0,1 0 1,0-1-1,1 1 0,1-1 0,0 1 0,0-1 0,1 0 0,0 0 0,0 0 0,1-1 1,1 1-1,0-1 0,0 0 0,1-1 0,14 16 0,-10-15-5,0 0 0,1-1 0,0 0 0,0-1 0,1 0 1,0-1-1,0-1 0,0 0 0,1 0 0,-1-2 0,1 1 0,0-2 0,0 0 0,1-1 0,-1 0 0,0-1 0,0 0 0,21-4 0,-9 0 29,1-1 0,-1-1 0,0-1 0,-1-1 0,0-2 0,0 0 0,-1-2 0,44-28-1,-27 15-34,-41 25-20,0 0 0,0 0 0,1 0 1,-1 0-1,0-1 0,1 1 0,-1 0 0,0 0 1,1 0-1,-1 0 0,0 0 0,1 0 0,-1 0 1,0 0-1,1 0 0,-1 0 0,0 0 0,1 0 1,-1 0-1,0 0 0,1 0 0,-1 0 1,0 0-1,1 0 0,-1 1 0,0-1 0,0 0 1,1 0-1,-1 0 0,0 0 0,1 1 0,-1-1 1,0 0-1,0 0 0,0 1 0,1-1 0,-1 0 1,0 0-1,0 1 0,0-1 0,0 0 0,1 1 1,-1-1-1,0 0 0,0 1 0,0-1 1,0 0-1,0 1 0,0-1 0,0 0 0,0 1 1,0-1-1,0 17-4,0-16 15,0 7-5,0 0 1,1 0-1,1-1 1,-1 1-1,1 0 1,1-1-1,-1 1 1,1-1 0,1 1-1,-1-1 1,1 0-1,0-1 1,1 1-1,0-1 1,0 0-1,0 0 1,1 0-1,0-1 1,0 1-1,0-2 1,0 1-1,1-1 1,0 0 0,9 4-1,-2-4 16,0 0 1,0-1-1,0-1 0,0 0 0,1-1 1,-1-1-1,0 0 0,1-1 0,-1-1 1,0 0-1,21-6 0,-27 6-6,0-1 0,-1 0 0,1 0-1,0-1 1,-1 0 0,0 0 0,0-1 0,0 0-1,-1 0 1,0-1 0,0 0 0,0 0 0,-1 0-1,1-1 1,-2 1 0,1-1 0,-1 0 0,0-1-1,0 1 1,-1-1 0,4-11 0,-4 7 3,-1-1 1,0 0 0,0 1-1,-1-1 1,-1 0-1,0 0 1,-1 0-1,0 1 1,-1-1 0,-1 0-1,0 1 1,0-1-1,-2 1 1,1 0 0,-1 1-1,-1-1 1,-10-16-1,7 15-15,-1-1 0,0 1 0,-1 1-1,0 0 1,-1 0 0,0 1 0,0 1-1,-2 0 1,1 1 0,-1 0 0,0 1 0,-1 0-1,-17-5 1,17 7-45,0 2 0,0-1 0,-1 2 0,0 0 0,0 1 0,1 1 0,-33 0 0,43 2 24,0-1 0,0 1 0,0 0 0,0 1 0,0-1 0,1 1 0,-1 0 0,0 0 0,1 0 0,0 1 0,-1-1 0,1 1 0,0 0 0,0 1 0,1-1 0,-1 0 0,1 1 0,-1 0 0,1 0 0,0 0 0,1 0 0,-1 1 0,1-1 0,0 1 0,0-1 0,0 1 0,0 0 0,-1 7 0,2-4 8,0-1-1,1 0 0,0 0 1,0 1-1,0-1 0,1 0 1,0 0-1,1 1 0,-1-1 0,1 0 1,1 0-1,-1-1 0,1 1 1,1 0-1,-1-1 0,1 0 1,8 11-1,5 4 11,0-1-1,1-1 1,32 26-1,-33-31-3,1-2-1,1 0 1,0-1-1,0-1 0,1-1 1,0-1-1,37 10 1,-11-6 55,0-3 0,72 5 0,-116-14-50,0 0 0,0 1 0,0-1 0,0 0 0,1 0 0,-1 1 0,0-1 0,0 1 0,0 0 0,0 0 0,0 0 0,-1 0 0,1 0 0,0 0 0,0 0 0,-1 0 0,1 1 0,0-1 0,-1 1 0,1-1 0,-1 1 0,0 0 1,0-1-1,0 1 0,1 0 0,-2 0 0,1 0 0,0 0 0,0 0 0,-1 0 0,1 0 0,-1 0 0,1 4 0,1-2-13,-1-2 2,0 1 0,0-1 1,1 0-1,-1 1 0,1-1 1,-1 0-1,1 0 1,0 0-1,0-1 0,0 1 1,0 0-1,0-1 0,0 1 1,0-1-1,1 0 0,-1 0 1,1 1-1,-1-2 0,4 2 1,-1 0-11,0-1 0,-1 0 0,1 0 0,-1-1 0,1 0 0,0 0 0,-1 0 0,1 0 0,0 0 0,5-2 0,1-2-542,0 1 0,-1-2 0,0 1 0,0-2 0,0 1 0,-1-1 0,1 0 0,-1-1 1,-1 0-1,0-1 0,0 0 0,0 0 0,-1-1 0,12-17 0,4-32-1766</inkml:trace>
</inkml:ink>
</file>

<file path=ppt/ink/ink3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1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5376,'-34'25'2688,"99"58"-2304,-44-49 4992,18 11-5248,22 3 128,0-3 0,24-3 0,19-17-512,12-12 128,18-9-1280,-7-8 128,-2-9-512,-15-4 0</inkml:trace>
</inkml:ink>
</file>

<file path=ppt/ink/ink3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2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567 62 2304,'-2'-3'184,"1"-1"-1,-1 1 1,0 0-1,0-1 1,0 1-1,-1 0 1,1 0 0,-1 1-1,1-1 1,-1 1-1,0-1 1,0 1 0,0 0-1,0 0 1,-1 0-1,1 0 1,0 1-1,-1-1 1,1 1 0,-1 0-1,0 0 1,1 0-1,-7 0 1,-7-2 277,0 0 0,-1 2 0,-30 0 0,24 3-181,0 2 0,0 0 0,0 1 0,0 1 0,1 2 0,0 0 0,1 2 0,-1 0 0,2 1 0,-35 25 0,46-29-107,1 0 1,0 1-1,1 0 0,0 0 0,0 1 1,1 0-1,0 1 0,0-1 0,1 1 1,-8 18-1,12-20-106,-1 0 0,1 0-1,1 0 1,-1 0 0,1 0 0,1 0 0,-1 1 0,1-1 0,1 0 0,0 0 0,0 0-1,0 1 1,1-1 0,0-1 0,1 1 0,5 11 0,-3-9-26,1 1 0,0-2 0,0 1 0,1-1 0,0 0 0,1 0 1,0-1-1,0 0 0,1-1 0,0 0 0,1 0 0,-1-1 0,1 0 0,0 0 0,1-1 0,-1-1 1,1 0-1,19 5 0,5-1-57,0-2 1,1-1 0,-1-1-1,63-3 1,-70-2-413,-1-1 0,0-2 0,0-1 0,-1 0-1,1-2 1,-1-2 0,-1 0 0,1-1 0,-2-2 0,1 0 0,-2-2 0,0-1 0,0 0 0,34-33 0,10-14-1492</inkml:trace>
</inkml:ink>
</file>

<file path=ppt/ink/ink3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2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1 2816,'-1'-1'41,"0"1"0,0 0-1,0 0 1,0 0 0,0 0 0,0 0 0,0 0-1,0 0 1,0 1 0,0-1 0,0 0 0,0 0-1,0 1 1,0-1 0,0 1 0,0-1 0,0 1-1,0-1 1,1 1 0,-1 0 0,0-1 0,0 1-1,1 0 1,-1-1 0,0 1 0,1 0 0,-1 0-1,0 0 1,1 0 0,-1 0 0,1 0 0,0 0-1,-1 0 1,1 0 0,-1 1 0,0 39 316,1-30-50,-28 437 5452,2-104-3283,25 49 2665,4-423-4941,1-1 1,2 0-1,1 1 1,20-56-1,-20 70-223,0 1-1,1 1 0,1-1 0,0 1 0,1 1 0,1-1 0,0 2 0,0 0 0,1 0 0,1 1 0,0 0 1,0 1-1,1 1 0,15-8 0,-21 13 6,1 0 1,-1 1-1,0 0 1,1 0-1,-1 1 1,1 0-1,0 0 1,0 1-1,0 0 1,0 1-1,0 0 1,10 2-1,-11-1 22,-1 1 1,0 0-1,1 1 1,-1-1-1,0 1 0,-1 1 1,1-1-1,-1 1 0,1 1 1,-1-1-1,0 1 1,-1 0-1,1 0 0,-1 1 1,0-1-1,5 9 0,0 1 56,-1 0-1,0 1 0,-2 0 0,0 0 0,0 0 0,-2 1 0,0 0 0,-1 0 1,2 21-1,-3-16 60,-1 1 1,-1 0 0,-1 0 0,-1 0-1,-1-1 1,-9 39 0,7-47-13,0 0-1,-1 1 1,-9 16 0,11-26-80,0 0-1,0 0 1,0 0 0,0 0-1,-1 0 1,0-1-1,0 0 1,0 0 0,-1 0-1,1 0 1,-7 4-1,10-8-52,1 1-1,0-1 0,-1 0 0,1 0 0,0 1 0,-1-1 1,1 0-1,0 0 0,-1 1 0,1-1 0,-1 0 1,1 0-1,-1 0 0,1 0 0,0 1 0,-1-1 0,1 0 1,-1 0-1,1 0 0,-1 0 0,1 0 0,0 0 1,-1 0-1,1 0 0,-1-1 0,1 1 0,-1 0 0,1 0 1,0 0-1,-1 0 0,1-1 0,-1 1 0,4-15-1715,17-18-1518,2 9 721,10-1-42</inkml:trace>
</inkml:ink>
</file>

<file path=ppt/ink/ink3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3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76 161 2688,'0'0'58,"0"0"0,-1 0 0,1-1 0,0 1 1,0 0-1,-1-1 0,1 1 0,0 0 0,0-1 0,0 1 0,0 0 1,-1-1-1,1 1 0,0-1 0,0 1 0,0 0 0,0-1 0,0 1 0,0-1 1,0 1-1,0 0 0,0-1 0,0 1 0,0-1 0,0 1 0,0 0 0,1-1 1,-1 1-1,0-1 0,0 1 0,0 0 0,0-1 0,1 1 0,-1 0 1,0-1-1,0 1 0,1 0 0,-1-1 0,0 1 0,1 0 0,-1 0 0,0-1 1,1 1-1,-1 0 0,0 0 0,1 0 0,-1 0 0,0-1 0,1 1 1,-1 0-1,1 0 0,-1 0 0,0 0 0,1 0 0,-1 0 0,1 0 0,-1 0 1,0 0-1,1 0 0,-1 0 0,1 0 0,-1 0 0,0 0 0,1 1 1,-1-1-1,1 0 0,-1 0 0,1 1 0,30 11 2245,-19-5-2040,2-1 0,-1 0-1,1-1 1,-1 0-1,1-1 1,1-1 0,-1 0-1,0 0 1,1-2-1,-1 0 1,1-1 0,17-1-1,-21 0-156,-1 0-1,1-1 0,-1 0 1,0-1-1,0 0 1,0 0-1,0-1 1,0 0-1,-1-1 1,0 0-1,0-1 1,0 0-1,-1 0 0,1-1 1,-2 0-1,1 0 1,12-16-1,-18 20-91,0 1 0,-1-1 0,1 1 0,-1-1 0,1 0 0,-1 1 0,0-1 0,0 0 0,0 0 1,0 0-1,-1 0 0,1 0 0,-1 0 0,0 0 0,0-5 0,0 6-3,-1 0 0,0 0 0,1 0 0,-1 0 0,0 0 0,0 0 0,0 0 1,0 0-1,0 0 0,-1 1 0,1-1 0,-1 0 0,1 1 0,-1-1 0,1 1 0,-4-3 0,-2 0 21,1 1-1,0 0 0,-1 0 1,0 1-1,1 0 1,-1 0-1,0 0 0,0 1 1,0 0-1,0 1 0,-14 0 1,4 2 40,0 0 1,1 2 0,-1 0 0,1 0 0,0 2 0,0 0 0,1 1 0,0 1-1,0 0 1,0 1 0,1 0 0,1 1 0,-17 16 0,12-10 68,2 0 0,0 2 0,0 0 0,2 0 1,1 2-1,0 0 0,1 0 0,1 1 0,-9 24 0,16-34-65,1 0-1,1 1 0,-1-1 1,2 0-1,0 1 0,0-1 1,1 1-1,0 0 0,1-1 1,0 1-1,1-1 0,0 1 1,1-1-1,1 0 0,-1 0 1,2 0-1,-1-1 0,2 0 1,7 13-1,-4-9-12,1 0 0,1-1 0,0 0 0,1-1 0,1 0 0,-1-1 0,2-1 0,-1 0 0,2 0 0,-1-1 0,1-1 0,23 9 0,-8-8-547,1-1 1,0-1-1,0-2 1,0-1-1,1-2 0,-1-1 1,1-1-1,46-6 1,-9-5-1970</inkml:trace>
</inkml:ink>
</file>

<file path=ppt/ink/ink3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1:41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1 1280,'0'1'87,"1"0"0,-1 0 1,1-1-1,-1 1 0,1 0 0,0 0 0,-1 0 1,1-1-1,0 1 0,0 0 0,-1-1 1,1 1-1,0-1 0,0 1 0,0-1 0,0 1 1,0-1-1,-1 1 0,1-1 0,0 0 1,0 1-1,0-1 0,0 0 0,0 0 0,0 0 1,0 0-1,0 0 0,0 0 0,0 0 1,0 0-1,0-1 0,0 1 0,0 0 0,0 0 1,0-1-1,0 1 0,0-1 0,0 1 0,0-1 1,0 1-1,-1-1 0,2 0 0,1 0-65,-1-1 0,1 1-1,-1 0 1,1 1 0,0-1 0,-1 0-1,1 1 1,0 0 0,0-1-1,4 1 1,1 2 57,0 0-1,0 1 1,0 0-1,0 0 1,0 1 0,0 0-1,-1 0 1,0 0-1,0 1 1,0 0 0,0 1-1,-1 0 1,0 0-1,0 0 1,6 8-1,10 16 35,-1 1 1,20 41-1,-15-28-46,-4-5 68,-1 0 0,-2 2 0,-2 0 1,-2 0-1,-1 2 0,-2 0 0,-3 0 0,-1 1 0,-2 0 0,-2 0 0,-2 1 0,-1-1 1,-3 1-1,-15 87 0,8-88-24,-2 0 1,-2 0-1,-2-1 0,-1-1 1,-3 0-1,-1-2 1,-2 0-1,-28 37 0,-16 20-17,-77 98-145,80-110-2402,47-63 1173</inkml:trace>
</inkml:ink>
</file>

<file path=ppt/ink/ink3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4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21 3200,'0'-1'60,"0"1"0,-1 0 1,1 0-1,-1 0 0,1-1 0,0 1 1,-1 0-1,1 0 0,0-1 0,0 1 1,-1 0-1,1-1 0,0 1 0,-1 0 1,1-1-1,0 1 0,0-1 0,0 1 1,0 0-1,-1-1 0,1 1 0,0-1 0,0 1 1,0-1-1,0 1 0,0 0 0,0-1 1,0 1-1,0-1 0,0 1 0,0-1 1,0 1-1,0 0 0,1-1 0,-1 1 1,0-1-1,0 1 0,0 0 0,0-1 1,1 1-1,-1-1 0,0 1 0,0 0 1,1-1-1,-1 1 0,0 0 0,1 0 1,-1-1-1,0 1 0,1 0 0,-1 0 0,1-1 1,-1 1-1,0 0 0,1 0 0,-1 0 1,1 0-1,-1-1 0,0 1 0,1 0 1,-1 0-1,1 0 0,-1 0 0,1 0 1,2 0 159,-1 0 1,1 0-1,-1 0 1,1 0 0,0 0-1,-1 0 1,1 1 0,-1-1-1,1 1 1,-1 0-1,0-1 1,3 2 0,3 4-2,-1-1 1,1 1 0,-1 0 0,-1 1 0,1 0 0,-1 0-1,-1 0 1,1 0 0,-1 1 0,0 0 0,-1 0-1,0 1 1,0-1 0,3 13 0,4 16 526,-1 1 0,5 42-1,-10-50-519,5 44 357,6 36 0,-13-100-549,0 0 0,0 0 0,0 0 0,2 0 0,-1-1 0,1 0 0,0 0 0,9 10-1,-12-16-83,0-1 0,0 0 0,0 0 0,0 0-1,0 0 1,1-1 0,-1 1 0,1-1 0,-1 1-1,1-1 1,0 0 0,-1 0 0,1 0-1,0 0 1,0 0 0,0-1 0,0 1 0,0-1-1,0 0 1,0 0 0,-1 0 0,1 0-1,0-1 1,0 1 0,0-1 0,0 0 0,0 1-1,0-1 1,-1 0 0,1-1 0,0 1-1,3-3 1,5-3-513,1-1 0,-1 0 1,0 0-1,-1-1 0,18-20 0,18-30-1506</inkml:trace>
</inkml:ink>
</file>

<file path=ppt/ink/ink3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5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7296,'-9'17'3584,"60"4"-4608,-38-18 6272,2 1-5376,0 0 0,0-4-1792,-3-4 128,-3 0 896,6-3 128</inkml:trace>
</inkml:ink>
</file>

<file path=ppt/ink/ink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19.9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45 390 1152,'0'-1'158,"-1"1"-1,0-1 1,0 0-1,1 1 1,-1-1-1,0 0 1,0 1-1,0-1 1,0 1-1,0 0 1,0-1-1,0 1 1,0 0-1,0-1 1,0 1 0,0 0-1,0 0 1,0 0-1,0 0 1,0 0-1,0 0 1,0 0-1,-1 0 1,2 2-73,-1-1 0,1 1 0,-1-1 0,1 1 0,0-1 0,0 1 0,0-1 0,0 1 0,0-1 1,0 1-1,0-1 0,0 1 0,1-1 0,-1 1 0,1-1 0,-1 0 0,1 1 0,1 2 0,5 12 99,2 1 0,0-2 0,0 1-1,2-1 1,0-1 0,0 1 0,2-2-1,0 0 1,0-1 0,1 0 0,0-1 0,32 19-1,-38-26-120,0 0-1,0-1 1,1 0-1,0 0 1,0-1-1,-1 0 0,1-1 1,0 0-1,1 0 1,-1-1-1,0 0 1,14-2-1,-9-1 3,0 0 0,-1 0 0,0-2 0,0 0 0,0 0-1,0-1 1,20-13 0,-17 8 10,0 0 0,-1-1 0,0-1 0,-1 0-1,-1-1 1,0-1 0,-1 0 0,-1 0 0,0-2 0,-1 1 0,0-1-1,6-18 1,-12 24-58,0-1 0,0 1 1,-2-1-1,1 1 0,-1-1 0,-1 0 0,0 0 0,-1 0 0,0 0 0,-1 0 0,0 0 0,-1 0 0,-1 1 0,1-1 0,-2 0 0,0 1 0,0 0 1,-1 0-1,0 0 0,-1 1 0,0-1 0,-1 2 0,0-1 0,0 1 0,-1-1 0,0 2 0,-1 0 0,0 0 0,0 0 0,-1 1 0,0 0 0,0 1 0,-1 0 1,1 1-1,-1 0 0,0 1 0,-1 0 0,1 1 0,-23-4 0,14 5-51,-1 1 1,1 1-1,-1 1 0,0 1 1,1 0-1,0 2 0,-1 0 1,1 1-1,1 2 0,-1-1 0,1 2 1,0 1-1,1 0 0,0 2 1,1 0-1,0 1 0,0 0 1,-19 20-1,33-29 22,0-1-1,1 1 1,-1 0 0,1 0 0,0 0-1,-1 1 1,2-1 0,-1 0-1,0 1 1,1-1 0,-1 1-1,1 0 1,0 0 0,0-1 0,0 1-1,1 0 1,0 0 0,-1 0-1,1 0 1,0-1 0,1 1 0,-1 0-1,1 0 1,0 0 0,0-1-1,0 1 1,0 0 0,1-1-1,-1 1 1,1-1 0,0 1 0,0-1-1,0 0 1,5 5 0,0 0-6,0 0 1,1-1-1,0 1 1,1-2-1,0 1 1,0-1-1,0-1 1,1 1-1,-1-2 1,1 1-1,18 4 1,10 0-1,0-2-1,1-1 1,0-3 0,0 0-1,0-3 1,65-7 0,-37-3-275,0-2-1,-1-4 1,65-23 0,-109 30 58,-21 12 239,-1 0 0,0 0 0,0 0 0,0 0 0,0 0 1,-1 0-1,1 0 0,-1 0 0,0 0 0,0 0 0,0 0 0,-2 3 0,0 7 50,1 0 35,0 0 1,2 0 0,-1 0 0,2 0-1,0 0 1,0 0 0,1 0 0,1 0-1,0-1 1,9 24 0,-8-26-25,1 1 0,0-1 0,0 0 0,1-1 0,0 1 0,1-1 1,0-1-1,1 1 0,-1-1 0,2 0 0,-1-1 0,1 0 0,11 7 0,12 1-465,1-2-1,1-2 1,0-1 0,58 10-1,-78-17 142,59 12-1042</inkml:trace>
</inkml:ink>
</file>

<file path=ppt/ink/ink3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5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716 1 2560,'-3'0'296,"-1"0"1,1 0-1,-1 0 1,1 1-1,-1-1 1,1 1-1,-1 0 1,1 0-1,0 0 1,-1 0-1,1 1 1,0-1-1,0 1 1,-4 3-1,-11 3 249,-31 14 442,0 1-1,2 3 1,1 1 0,1 3-1,-63 53 1,81-58-566,0 2 0,2 1-1,1 0 1,1 2 0,2 1-1,1 0 1,1 2-1,-26 63 1,31-60 13,1 0 1,2 1-1,1 0 0,-8 75 1,17-98-341,0-1-1,1 1 1,0-1 0,2 0 0,-1 1 0,2-1 0,0 0 0,0 0 0,1 0-1,1 0 1,0-1 0,0 1 0,2-1 0,-1-1 0,2 1 0,-1-1 0,15 15-1,-1-6-5,1-1-1,1 0 1,1-2 0,0-1-1,1-1 1,1-1-1,0-1 1,31 10-1,0-3 156,1-3-1,117 19 0,-148-33-202,1-2 1,-1-1-1,1-1 0,-1-1 1,48-10-1,13-9-3589,-58 4-1421,-19 8 2133</inkml:trace>
</inkml:ink>
</file>

<file path=ppt/ink/ink3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6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2816,'3'-1'218,"-1"0"0,1 0 0,0 1 0,-1-1 0,1 0 0,0 1 0,0 0 0,0 0 0,-1 0 0,1 0 0,0 0 0,5 1 0,33-1 2985,-31 0-2955,0 0 1,1 0-1,-1 1 1,0 0-1,1 1 0,-1 0 1,0 0-1,0 1 0,0 1 1,-1-1-1,1 2 0,-1-1 1,0 1-1,12 9 1,12 10-62,-2 0 0,39 39 1,-44-36 246,-2 0 0,0 2 1,-2 1-1,-1 0 0,-1 2 1,-2 0-1,-1 1 0,-2 1 0,-1 1 1,-1 0-1,-3 0 0,0 1 0,5 52 1,-13-74-332,-1 0 0,0 0 0,-2 0 0,1 0 1,-2 0-1,0 0 0,0 0 0,-2-1 0,1 1 0,-2-1 1,-11 26-1,11-31-130,0 1-1,0-1 1,-1 0 0,0 0-1,0 0 1,0-1 0,-1 0-1,-1-1 1,1 1 0,-1-1 0,0-1-1,0 1 1,-1-1 0,1-1-1,-1 0 1,0 0 0,-19 5-1,25-8-132,0-1 0,0 1 0,0-1 1,0 1-1,0-1 0,0 0 0,-1 0 0,1-1 0,0 1 0,0-1 0,0 1 0,0-1 0,-5-2 0,7 3-4,-1-1 0,1 0 0,0 0-1,-1 0 1,1 0 0,0-1 0,0 1 0,-1 0 0,1-1 0,0 1 0,0 0 0,0-1-1,1 1 1,-1-1 0,0 1 0,0-1 0,1 0 0,-1 1 0,1-1 0,0 0 0,-1 1-1,1-1 1,0 0 0,0 0 0,0-1 0,4-24-2289</inkml:trace>
</inkml:ink>
</file>

<file path=ppt/ink/ink3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6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49 236 3072,'-1'-2'288,"-1"1"0,1-1 1,0 0-1,-1 0 0,1 0 0,0 0 1,0 0-1,0 0 0,0-1 1,1 1-1,-1 0 0,0-5 0,2 6-67,-1-1 0,1 0 0,-1 1 0,1-1 0,0 1 0,0-1 0,0 1 0,0 0 0,0-1 0,0 1 0,0 0 0,0-1 0,3 0 0,10-13 42,12-26-297,-22 34 196,0 0 0,1 0 0,-1 0 0,1 1 0,9-9 0,-2 4 98,1 0 0,0 2-1,1-1 1,0 2 0,15-8-1,-24 14-168,-1 0-1,1 0 0,-1 0 1,1 1-1,0-1 0,0 1 1,0 0-1,0 1 1,0-1-1,0 1 0,0 0 1,0 0-1,0 1 1,-1-1-1,1 1 0,0 0 1,0 0-1,0 1 0,0 0 1,6 3-1,-8-3-45,-1 0-1,1 0 1,-1 0-1,0 0 1,0 1 0,0-1-1,0 1 1,0 0-1,0-1 1,-1 1-1,1 0 1,-1 0 0,0 0-1,0 0 1,0 0-1,0 0 1,-1 0-1,1 0 1,-1 1 0,0-1-1,0 0 1,0 0-1,0 0 1,0 1-1,-1-1 1,1 0 0,-1 0-1,0 0 1,0 0-1,0 0 1,-3 5-1,-5 12 92,0-1 0,-2 0 0,-19 27-1,22-35-34,4-4-64,-20 27 358,-30 35 0,45-59-288,1-1 0,-2 0 0,1-1 1,-2 0-1,1 0 0,-1-1 0,0 0 0,-13 5 0,2-3 136,14-7-128,0 1 1,0 0-1,1 0 0,-1 1 0,1 0 1,0 0-1,0 1 0,-8 7 0,15-12-94,-1 1-1,1-1 1,0 0-1,0 1 1,0-1-1,0 0 1,-1 1-1,1-1 1,0 1-1,0-1 0,0 0 1,0 1-1,0-1 1,0 1-1,0-1 1,0 0-1,0 1 1,1-1-1,-1 1 1,0-1-1,0 0 1,0 1-1,0-1 0,0 0 1,1 1-1,-1-1 1,0 0-1,0 1 1,1-1-1,-1 0 1,0 1-1,0-1 1,1 0-1,-1 0 1,0 1-1,1-1 0,-1 0 1,0 0-1,1 0 1,-1 0-1,1 1 1,-1-1-1,0 0 1,1 0-1,-1 0 1,0 0-1,1 0 0,-1 0 1,1 0-1,27 6 461,-22-5-299,45 18 892,-40-14-862,0-1 0,1 0-1,-1 0 1,16 2 0,6-3 99,0-1 0,0-1-1,0-2 1,0-1 0,0-1 0,46-12 0,-26 6-110,-41 7-556,0 1 1,0-2-1,0 0 0,0 0 0,0-1 0,11-5 0,4-6-5127,-30 5 2389</inkml:trace>
</inkml:ink>
</file>

<file path=ppt/ink/ink3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7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0 163 3200,'34'-21'5801,"-31"18"-5521,0 1 1,0-1-1,0 1 0,1 0 0,-1 0 1,1 0-1,-1 1 0,1-1 0,-1 1 1,1 0-1,0 0 0,0 0 0,0 0 1,5 0-1,35 1 47,3 2 214,-1-3-1,1-1 0,-1-3 1,62-14-1,-99 16-474,-1 0 0,0-1 1,0 0-1,0 0 0,0-1 0,-1 0 0,0 0 0,0-1 0,8-8 0,-14 13-66,0 1-1,-1-1 0,1 1 0,0-1 0,-1 1 0,1-1 0,-1 0 0,1 1 1,-1-1-1,0 0 0,1 1 0,-1-1 0,0 0 0,1 0 0,-1 1 0,0-1 0,0 0 1,1 0-1,-1 0 0,0 1 0,0-1 0,0 0 0,0 0 0,0 0 0,0 1 1,-1-1-1,1 0 0,0 0 0,0 1 0,0-1 0,-1 0 0,1 0 0,0 1 0,-1-1 1,1 0-1,-1 1 0,1-1 0,-1 0 0,1 1 0,-1-1 0,1 1 0,-1-1 1,0 1-1,1-1 0,-1 1 0,0-1 0,1 1 0,-1 0 0,0-1 0,1 1 0,-1 0 1,0 0-1,0-1 0,0 1 0,0 0 0,-3-1-249,0 0 1,0 0-1,1 0 1,-1 1-1,0-1 1,0 1-1,0 0 1,0 0-1,1 1 0,-5 0 1,5 0-89,0 0 1,1 1 0,-1-1-1,1 1 1,-1 0-1,1 0 1,0 0-1,0 0 1,-1 0-1,-2 4 1,-9 10-1732</inkml:trace>
</inkml:ink>
</file>

<file path=ppt/ink/ink3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8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3712,'50'11'10009,"80"1"-8690,124-14 2200,-242 4-3637,-12-2 49,-1 0-1,1 1 0,0-1 1,0 0-1,0 0 1,0 0-1,0 0 0,0 0 1,0 0-1,0 0 0,0 0 1,0 1-1,0-1 1,0 0-1,0 0 0,0 0 1,0 0-1,-1 0 0,1 0 1,0 1-1,0-1 1,0 0-1,0 0 0,1 0 1,-1 0-1,0 0 0,0 0 1,0 0-1,0 1 1,0-1-1,0 0 0,0 0 1,0 0-1,0 0 0,0 0 1,0 0-1,0 0 1,0 1-1,0-1 0,0 0 1,1 0-1,-1 0 0,0 0 1,0 0-1,0 0 1,0 0-1,0 0 0,0 0 1,0 0-1,1 0 0,-1 0 1,0 0-1,0 0 1,0 0-1,0 0 0,0 0 1,0 0-1,0 0 0,1 0 1,-1 0-1,0 0 1,0 0-1,0 0 0,0 0 1,0 0-1,0 0 0,1 0 1,-1 0-1,0 0 1,-8 0-2235</inkml:trace>
</inkml:ink>
</file>

<file path=ppt/ink/ink3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8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3968,'2'1'294,"-1"0"1,0-1 0,0 1-1,0 0 1,1 0-1,-1 0 1,0 0-1,0 0 1,-1 1 0,1-1-1,0 0 1,0 0-1,-1 1 1,1-1-1,0 0 1,-1 1 0,1-1-1,-1 1 1,0-1-1,1 1 1,-1-1-1,0 0 1,0 1 0,0-1-1,0 4 1,1 47 2882,-1-46-3133,1 60 987,10 74 1,-6-110-523,0 0 0,2 0 0,1-1 0,22 52-1,-29-79-514,0 0-1,-1 0 1,1 0-1,0-1 0,0 1 1,0 0-1,0-1 0,1 1 1,-1 0-1,0-1 1,1 1-1,-1-1 0,1 0 1,-1 0-1,1 1 0,0-1 1,-1 0-1,1 0 1,0 0-1,0-1 0,0 1 1,0 0-1,0-1 0,0 1 1,0-1-1,0 0 1,0 0-1,0 1 0,0-1 1,0 0-1,0-1 0,0 1 1,0 0-1,0-1 1,0 1-1,-1-1 0,4 0 1,4-4-562,0 0 1,1 0-1,-2-1 1,1 0-1,-1-1 1,10-8 0,-12 8 14,1-1 1,-1 1 0,0-1-1,0 0 1,-1-1 0,0 1 0,0-1-1,3-10 1,7-20-1901</inkml:trace>
</inkml:ink>
</file>

<file path=ppt/ink/ink3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9.1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87 7424,'-39'-41'3712,"99"54"-5760,-50-26 8064,5-1-6016,0 7 128,-5-1 256,1-5 128,-2 13-640,-3-4 128,-2 8-128,-4 13 128,0 0-1536,11 8 0,-1-1-512,5 14 0</inkml:trace>
</inkml:ink>
</file>

<file path=ppt/ink/ink3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9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3200,'5'1'633,"0"1"0,0 0 1,0 0-1,0 0 0,-1 1 0,1-1 0,-1 1 1,0 0-1,0 1 0,7 6 0,9 6-174,349 222 5087,-345-214-5902,-23-23 251,-1-1 1,0 1-1,1 0 1,-1 0-1,0-1 1,1 1-1,-1 0 1,0 0-1,0-1 1,1 1-1,-1 0 1,0 0-1,0-1 1,0 1-1,0 0 1,0 0-1,0 0 1,0-1 0,-1 1-1,1 0 1,0 0-1,0-1 1,-1 1-1,1 0 1,0 0-1,-1-1 1,1 1-1,0 0 1,-1-1-1,1 1 1,-1 0-1,1-1 1,-1 1-1,0-1 1,1 1-1,-1-1 1,0 1-1,1-1 1,-1 0 0,0 1-1,1-1 1,-1 0-1,0 1 1,0-1-1,0 0 1,-16 6-1944</inkml:trace>
</inkml:ink>
</file>

<file path=ppt/ink/ink3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49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402 0 3840,'-30'34'1920,"-4"2"-768,19-22 2560,-15 10-3456,-6-3 0,-4 0 0,0 9 0,4-5-640,11 3 0,1-11-896,3 4 0</inkml:trace>
  <inkml:trace contextRef="#ctx0" brushRef="#br0" timeOffset="1">1 188 4608,'15'-8'2304,"66"-22"-1664,-52 26 3200,16-4-3456,10-1 128,0 1 0,-9-1 0,9 5-768,0 4 128,-10-17-256,-5 13 0,1 1-1280,-16 3 128</inkml:trace>
</inkml:ink>
</file>

<file path=ppt/ink/ink3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0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3840,'-13'11'1920,"37"58"-896,-20-41 2048,7 6-2560,-1 12 128,-4-1 256,-6 3 0,0 1-1152,0-8 0,-6-6 640,0-11 128,2-7-1280,4 4 128,4-4-1024,2 4 0</inkml:trace>
</inkml:ink>
</file>

<file path=ppt/ink/ink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0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433 99 2304,'-46'-13'2404,"39"10"-2176,1 1-1,-1-1 1,0 2-1,0-1 1,-1 1-1,1 0 0,-14 0 1,1 3-24,0 0 0,0 2 0,0 0 1,1 1-1,0 1 0,0 1 0,0 1 0,1 1 1,-33 19-1,44-23-141,1-1 1,-1 1-1,1 0 0,0 0 1,0 0-1,1 1 1,0 0-1,0 0 1,0 1-1,0-1 1,1 1-1,1 0 1,-1 0-1,1 0 0,0 1 1,0-1-1,1 1 1,0 0-1,1 0 1,-1-1-1,2 1 1,-1 0-1,1 0 1,0 0-1,1 0 0,-1 0 1,5 14-1,0-5-22,0 0-1,2 0 0,0-1 0,1 0 1,0 0-1,1-1 0,1 0 0,1-1 0,0 0 1,1 0-1,0-1 0,1-1 0,0 0 1,1-1-1,0-1 0,1 0 0,0 0 1,20 8-1,-8-6 11,1-2-1,0 0 1,1-2 0,0-1 0,0-1-1,0-2 1,1-1 0,0-1-1,0-1 1,37-5 0,-22 0 136,-1-2 1,45-12-1,-75 14-112,-1 0 0,1-1 0,-1 0 0,0-1 0,0 0 0,-1-1 0,0 0 0,0-1 0,-1-1 0,17-15 0,-6-7 245,-21 30-318,-1 0 1,1 0-1,-1-1 0,1 1 1,-1 0-1,1 0 1,-1 0-1,1 0 0,-1-1 1,0 1-1,0 0 0,0 0 1,0-1-1,0 1 0,0 0 1,0 0-1,0-1 0,0 1 1,0 0-1,-1 0 0,1 0 1,-1-1-1,1 1 1,-1 0-1,1 0 0,-1-1 1,0 2-16,1 0 0,-1 0 1,1 0-1,-1 0 1,1 1-1,-1-1 1,1 0-1,-1 0 0,1 0 1,0 1-1,-1-1 1,1 0-1,-1 0 1,1 1-1,0-1 1,-1 0-1,1 1 0,0-1 1,-1 1-1,1-1 1,0 0-1,0 1 1,0-1-1,-1 1 0,1-1 1,0 1-1,0-1 1,0 1-1,0-1 1,0 0-1,0 1 0,0-1 1,0 1-1,0-1 1,0 1-1,0-1 1,0 1-1,0-1 0,0 1 1,0 0-1,-2 22-218,3-19 197,0 0 0,0 0 0,1-1 0,0 1 0,0-1 0,0 1 0,0-1 1,0 1-1,1-1 0,-1 0 0,1 0 0,0-1 0,0 1 0,0 0 0,0-1 0,4 3 0,63 35-255,-51-30 238,1 0 64,0-2 0,1 0 0,-1-1 0,2-1 0,-1-1 0,1 0 0,-1-2 0,1-1 0,0-1 0,0 0 0,0-2 1,0 0-1,0-2 0,31-7 0,-39 7 39,0-1-1,-1 0 1,1-1 0,0 0 0,-1-1-1,0-1 1,-1 0 0,0-1 0,0 0-1,0-1 1,-1 0 0,0-1 0,-1 0-1,0-1 1,-1 0 0,0 0 0,-1-1-1,0 0 1,0-1 0,-2 1 0,1-1-1,6-23 1,-10 20-1,0 1-1,-1-1 1,-1 0-1,0 0 1,-1 1-1,-1-1 0,0 0 1,-2 0-1,1 1 1,-2-1-1,0 1 1,-1 0-1,-13-28 1,11 28-37,-1 0 1,0 0-1,-1 0 1,-1 1 0,0 1-1,-1 0 1,-1 0-1,0 1 1,0 0-1,-1 1 1,-1 1 0,-21-14-1,21 18-30,1 1 0,0 0 0,-1 1 0,0 1-1,0 0 1,0 1 0,0 0 0,0 1 0,-1 1-1,1 0 1,-15 2 0,-1 2-48,-1 1 1,1 1-1,1 2 1,-33 13-1,39-12 4,1 2-1,0 0 0,1 2 1,0 0-1,0 2 0,2 0 1,0 1-1,1 1 0,-22 25 1,31-33 16,1 1 1,1 0 0,0 0 0,0 0-1,1 1 1,0 0 0,1 0 0,1 1-1,-1 0 1,2-1 0,0 1 0,0 0 0,1 1-1,0-1 1,1 0 0,1 1 0,0-1-1,1 0 1,0 1 0,4 18 0,-2-22-85,0 0-1,1-1 1,0 0 0,0 0 0,0 0 0,1 0 0,1-1 0,-1 0-1,1 0 1,0 0 0,1-1 0,10 9 0,-3-5-167,1 0 0,0-2 0,0 1 1,1-2-1,21 8 0,57 11-1134</inkml:trace>
</inkml:ink>
</file>

<file path=ppt/ink/ink3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0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8 5248,'-19'-4'2560,"19"0"-1536,4 12 2688,2 16-2944,-1 7 128,5 10 640,-1 1 127,12 0-1919,4 7 0,5-15 1280,4 0 0,2-18-640,0-7 128,4-13-2048,5-5 128,10-12-1151,-15-13-1</inkml:trace>
</inkml:ink>
</file>

<file path=ppt/ink/ink3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1.0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70 10368,'-49'-53'5120,"159"44"-7296,-85 9 9727,5-8-7551,-5 8 0,-5 0-2048,-4 0 0,-13 17 385,-16-5 127</inkml:trace>
</inkml:ink>
</file>

<file path=ppt/ink/ink3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1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5632,'9'0'2816,"52"17"-1152,-40-14 2944,7 1-4224,2 2 0,6-6 256,10-10-1,3 7-895,6-11 129,-4 11 510,-7-1 1,-3 0-896,-10 0 1,-7-1-1409,-8 5 0,-16 0-256,-6 13 128</inkml:trace>
</inkml:ink>
</file>

<file path=ppt/ink/ink3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1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80 5376,'4'-34'2688,"35"17"-1664,-18 17 4992,4-7-5120,-1 7 127,7 7 385,5-7 128,4-7-2048,-1 3 128,-3 0 1152,-7-2 128,-3 3-1536,-7-1 0,-4 4-1792,-3 7 1,-12 3-257,0 1 128</inkml:trace>
</inkml:ink>
</file>

<file path=ppt/ink/ink3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2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15 2432,'-29'-4'7360,"29"5"-7192,0 1 0,0-1 0,1 0 0,-1 0 0,0 0 0,1 0 0,-1 1 0,1-1 0,-1 0 0,1 0 0,0 0 0,-1 0 0,1 0 0,0 0 0,0 0 0,-1 0 0,1-1 0,0 1 0,0 0 0,0 0 0,0-1 0,0 1 0,2 0 0,12 4 275,-1-1 1,1 0 0,-1-1-1,1-1 1,0 0 0,0-1 0,0-1-1,0 0 1,21-4 0,252-40 2948,-284 44-3347,47-5 307,-49 4-335,-1 1 0,1-1 0,-1 1 0,1 0 0,0 0-1,-1 0 1,1 0 0,-1 0 0,1 0 0,-1 0 0,1 1-1,-1-1 1,1 0 0,-1 1 0,1-1 0,-1 1 0,1 0-1,-1-1 1,0 1 0,1 0 0,1 2 0,-4-1-28,-1-1 0,0 1 0,1 0 0,-1-1 1,0 1-1,0-1 0,0 1 0,0-1 0,0 0 1,0 0-1,-1 0 0,1 0 0,0 0 0,0-1 1,-1 1-1,1-1 0,-3 1 0,0 0-114,-4 2-633,0 0 1,-1-1 0,1 0-1,-1 0 1,-10-1 0,20-1 682,0 0 1,0 0 0,0 0 0,1 0-1,-1 0 1,0 0 0,0 0-1,0 0 1,0 0 0,1 0-1,-1 0 1,0 0 0,0 0-1,0 0 1,1 0 0,-1 0-1,0 0 1,0 0 0,0-1 0,0 1-1,0 0 1,1 0 0,-1 0-1,0 0 1,0 0 0,0 0-1,0-1 1,0 1 0,0 0-1,1 0 1,-1 0 0,0 0-1,0-1 1,0 1 0,0 0 0,0 0-1,0 0 1,0-1 0,0 1-1,0 0 1,0 0 0,0 0-1,0-1 1,0 1 0,0 0-1,0 0 1,0 0 0,0 0 0,0-1-1,0 1 1,0 0 0,-1 0-1,1 0 1,0 0 0,0-1-1,0 1 1,0 0 0,0 0-1,0 0 1,-1 0 0,1 0-1,0-1 1,0 1 0,0 0 0,0 0-1,0 0 1,-1 0 0,1 0-142,10-5-2600</inkml:trace>
</inkml:ink>
</file>

<file path=ppt/ink/ink3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3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1 496 3840,'1'1'482,"-1"0"0,1-1 0,0 1 1,0-1-1,0 1 0,0-1 0,0 0 0,0 0 0,0 1 1,0-1-1,1 0 0,-1 0 0,0 0 0,0 0 0,0 0 1,0 0-1,0 0 0,2-1 0,18-4 853,11-6-649,1-2-1,-2-1 1,0-2 0,-1-1 0,0-1 0,44-36 0,-59 41-463,0 0-1,-1-1 0,-1-1 1,0 0-1,-1-1 0,0-1 1,-2 1-1,0-2 0,-1 1 1,0-1-1,-2-1 0,0 1 1,5-22-1,-10 32-175,0 0-1,-1 0 1,0 0-1,0-1 1,-1 1-1,0 0 1,-1 0-1,1-1 1,-1 1-1,-3-10 1,4 18-47,-1 0 1,1 0-1,0 0 0,0 0 1,0 0-1,0 1 0,0-1 0,0 0 1,0 0-1,0 0 0,0 0 1,-1 0-1,1 0 0,0 0 1,0 0-1,0 0 0,0 0 1,0 1-1,0-1 0,-1 0 0,1 0 1,0 0-1,0 0 0,0 0 1,0 0-1,0 0 0,-1 0 1,1 0-1,0 0 0,0 0 1,0 0-1,0 0 0,0 0 0,-1-1 1,1 1-1,0 0 0,0 0 1,0 0-1,0 0 0,0 0 1,0 0-1,-1 0 0,1 0 1,0 0-1,0 0 0,0-1 0,0 1 1,0 0-1,0 0 0,0 0 1,0 0-1,0 0 0,0 0 1,-1-1-1,1 1 0,0 0 1,0 0-1,0 0 0,0 0 0,0 0 1,0-1-1,0 1 0,0 0 1,0 0-1,0 0 0,0 0 1,0 0-1,1-1 0,-5 19 6,3 23-12,2 51 42,4 0-1,31 165 1,-27-224-24,19 46-1,-18-53-11,-1-1-1,-1 2 1,6 32-1,-14-57 6,1 0 0,-1 0 0,0 0 0,0 0 0,0 0 0,0 0 0,0 0 0,0 0 0,-1 0 0,1 0 0,-1 0 0,1 0 0,-1 0 0,0 0 0,1 0 0,-1 0 0,0-1 0,0 1 0,-1 0 0,1-1 0,0 1 0,-1 0 0,1-1 0,0 0 0,-1 1 0,0-1 0,1 0 0,-1 0 0,0 0 0,0 0 0,1 0-1,-1 0 1,0 0 0,0-1 0,0 1 0,0-1 0,0 1 0,0-1 0,0 0 0,-4 0 0,-8 1 41,-1-2-1,1 1 1,-1-2-1,-22-4 1,25 3-8,-56-10-131,30 4 88,1 3 1,-64-4-1,87 12-166,26 2 107,26 3 107,198-7 1014,6 1 1001,-163 5-1120,-69-1-703,-29-12-3008,-10 2-65</inkml:trace>
</inkml:ink>
</file>

<file path=ppt/ink/ink3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6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277 197 1152,'-1'0'77,"1"1"1,-1 0 0,1-1-1,-1 1 1,1-1-1,-1 1 1,1-1-1,-1 1 1,0-1-1,1 1 1,-1-1-1,1 1 1,-1-1-1,0 0 1,0 1-1,1-1 1,-1 0 0,0 0-1,0 1 1,1-1-1,-1 0 1,0 0-1,0 0 1,0 0-1,1 0 1,-1 0-1,0 0 1,0 0-1,1 0 1,-1-1-1,-1 1 1,1 0 31,0 0-1,0 0 1,0-1-1,0 1 1,0 0-1,0 0 1,0 0 0,0-1-1,0 1 1,0 0-1,1-1 1,-1 1 0,0-1-1,0 1 1,0-1-1,0 0 1,1 1-1,-1-1 1,0 0 0,1 1-1,-1-1 1,1 0-1,-1 0 1,1 0 0,-1 1-1,1-1 1,-1 0-1,1 0 1,-1-2-1,1-2 110,1 0 0,0 0 0,0 0 0,0 0 0,1 0 0,0 1 0,-1-1 0,2 0 0,-1 1 0,0-1 0,1 1 0,0 0 0,0 0 0,0 0 0,1 0 0,-1 0 0,1 1 0,0-1 0,0 1 0,5-3 0,12-7 59,0 1-1,0 1 1,24-9 0,-18 8 182,-18 7-363,0 1 0,0 1 0,1 0 0,-1 0 0,1 1 0,0 0 0,-1 0 0,1 1 0,0 1 0,16 0 0,-22 1-77,-1 0 0,0 0 0,1 0 0,-1 0 0,0 0 1,0 1-1,1-1 0,-1 1 0,0 0 0,-1 0 0,1 0 0,0 0 0,0 0 0,-1 1 0,0 0 0,1-1 0,-1 1 0,0 0 0,0 0 1,0 0-1,-1 0 0,1 0 0,-1 0 0,0 1 0,0-1 0,0 0 0,0 1 0,0-1 0,-1 1 0,0-1 0,1 1 0,-2 5 1,3 13 61,-1 0 0,-1 0 1,-1 0-1,-1 0 0,-1 0 1,0 0-1,-2-1 0,-1 0 1,-1 0-1,0 0 0,-2-1 1,0 0-1,-1 0 0,-1-1 1,-20 26-1,-6-2 263,-1-2 1,-3-2-1,-1-2 0,-2-1 1,-1-2-1,-57 31 0,91-59-243,0 0-1,0-1 0,-1 0 1,1-1-1,-1 0 0,-22 3 1,32-6-75,-1-1 0,1 0 0,-1 0 0,1 0 0,-1 0 0,1 0 0,-1 0 0,1-1 0,-1 1 0,1-1 0,0 0 0,-1 0 0,1 1 0,0-2 0,-1 1 1,-2-2-1,3 1-3,1 0 1,-1 0-1,1 0 1,0 0 0,0 0-1,0 0 1,0 0-1,0-1 1,0 1-1,1 0 1,-1 0 0,1-1-1,-1 1 1,1 0-1,0-1 1,0 1-1,0-1 1,0 1 0,1 0-1,-1-1 1,1-3-1,1 1 15,0-1-1,-1 0 1,2 0 0,-1 0-1,1 1 1,0 0-1,0-1 1,0 1-1,1 0 1,0 1-1,0-1 1,0 0 0,0 1-1,1 0 1,0 0-1,-1 1 1,1-1-1,1 1 1,-1 0-1,1 0 1,-1 1-1,7-3 1,-1 1 50,0 1 0,0 0 0,0 0 0,1 1 0,-1 1 0,0 0 0,1 0 0,-1 1 0,1 1 0,-1-1 0,13 4 0,7 5 398,57 23 0,-59-19 41,56 14 1,-73-24-417,-1-1 1,0-1-1,1 0 0,-1 0 1,1-1-1,-1-1 1,1 0-1,20-5 1,-4-1-93,-1-1 0,0-1-1,-1-2 1,0-1 0,-1 0 0,0-2 0,-1-1 0,42-35 0,-60 44-386,0-1 0,-1 1 0,0-2 0,0 1 0,6-13 0,-9 17-182,0-1-1,-1 1 0,1-1 0,-1 0 1,1 1-1,-1-1 0,-1 0 0,1 0 1,0 0-1,-1 0 0,0 0 0,0 0 1,-1-7-1,-3 9-2607,0 2-43</inkml:trace>
</inkml:ink>
</file>

<file path=ppt/ink/ink3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1:57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9 3456,'0'0'75,"-1"0"0,1-1 0,1 1 1,-1 0-1,0-1 0,0 1 0,0-1 0,0 1 1,0 0-1,0-1 0,0 1 0,0 0 0,1-1 1,-1 1-1,0 0 0,0-1 0,0 1 0,1 0 0,-1 0 1,0-1-1,0 1 0,1 0 0,-1 0 0,0-1 1,1 1-1,-1 0 0,0 0 0,1 0 0,-1 0 1,0-1-1,1 1 0,-1 0 0,0 0 0,1 0 0,-1 0 1,1 0-1,0 0 0,19 4 2621,17 15-569,-8-1-1462,0 2-1,-2 1 1,-1 1 0,-1 1 0,29 34 0,-39-39-229,12 12 387,-1 1 0,-1 1 1,-3 1-1,0 2 0,20 43 1,-26-41-274,-2 2 0,-2 0 0,-1 1-1,-2 0 1,7 72 0,-14-86-376,-2 0-1,-1 0 0,-1 0 0,-1 0 0,-1-1 1,-1 1-1,-1-1 0,-2 0 0,0 0 1,-15 29-1,-1-10 63,-2-2 1,-1 0-1,-2-2 1,-2-1-1,-2-2 1,-1 0-1,-1-3 0,-3-1 1,0-2-1,-2-1 1,-63 35-1,67-44-171,25-13-97,-1 0 0,0-1 0,0-1 0,-1 0 0,0-1 0,0 0 0,0-1-1,0 0 1,-22 3 0,32-7-1262,3 0 1204,7 0-2728,15 0-404</inkml:trace>
</inkml:ink>
</file>

<file path=ppt/ink/ink3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4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990 117 3072,'7'-17'1485,"-5"13"-872,0-1 0,0 1 0,0-1-1,-1 0 1,1 0 0,0-9 0,-2 13-537,0-1 1,0 0-1,0 0 1,-1 1-1,1-1 1,-1 0 0,1 1-1,-1-1 1,0 0-1,1 1 1,-1-1-1,0 1 1,0-1-1,0 1 1,0 0 0,0-1-1,0 1 1,-1 0-1,1 0 1,0 0-1,-1-1 1,1 2-1,-1-1 1,1 0-1,-3-1 1,-5-2 118,-1 0-1,0 1 1,1 0 0,-1 1-1,0 0 1,0 1-1,0 0 1,-1 0 0,1 1-1,0 1 1,0-1 0,-17 5-1,-15 3 313,-67 24 0,95-27-403,-24 6 88,1 3 0,0 1 0,0 1 0,2 2 0,0 2 0,2 1 0,-35 27 0,10 0 64,-143 132 469,195-173-706,-1 0-1,1 0 1,1 1-1,-1 0 1,1 0-1,1 0 1,-1 1-1,2-1 1,-1 1-1,1 0 1,-3 15-1,5-20-16,1 1 1,0-1-1,0 0 0,0 1 0,1-1 0,-1 0 0,1 0 0,0 1 0,0-1 0,0 0 0,1 0 0,0 0 0,0 0 0,0-1 0,0 1 0,0 0 0,1-1 0,-1 1 0,1-1 0,0 0 0,0 0 0,0 0 0,1 0 0,-1-1 0,1 1 0,6 3 0,33 15 24,1-1 0,0-2 0,2-2 0,52 12 0,58 19-28,-106-28 2,6 0 0,-1 2 0,-1 3 0,85 51 0,-90-42 65,-1 3-1,66 65 1,-94-82 41,-2 1 1,0 1-1,-1 1 1,-2 1-1,0 0 1,-1 1-1,19 47 1,-31-65-43,-1-1 0,0 1 0,0 0 1,0 0-1,-1 0 0,0 0 0,0 0 0,0-1 1,-1 1-1,0 0 0,0 0 0,-1 0 0,1-1 1,-1 1-1,0 0 0,-6 8 0,-1 3 271,-1 0 0,-1-1 1,-25 28-1,24-32-141,-1 0 0,-1-1 0,0 0 1,0-1-1,-1-1 0,-1 0 0,1-1 1,-23 8-1,-10 1 500,-81 19 0,87-26-519,-1-2 0,1-2 0,-1-2 1,0-2-1,0-2 0,0-1 0,0-3 0,0-1 1,1-2-1,0-2 0,0-2 0,1-1 1,-59-28-1,93 37-171,-14-7-10,0-1 0,1-1-1,-32-24 1,47 33-19,0-2 1,1 1-1,-1 0 0,1-1 0,0 0 1,1 0-1,-1 0 0,1-1 1,0 1-1,1-1 0,-1 0 0,1 1 1,0-1-1,0 0 0,1 0 0,0 0 1,0-1-1,0-9 0,1 10-64,1 0-1,1 0 1,-1 1-1,1-1 1,0 0-1,0 1 1,0-1-1,1 1 1,0 0-1,0 0 1,1 0-1,-1 0 1,1 1-1,0-1 1,0 1-1,0 0 1,6-4 0,-3 2-283,0 1 1,1-1-1,0 1 1,0 0 0,0 1-1,0 0 1,1 0 0,0 1-1,0 0 1,11-2-1,0 4-800,0 1-1,0 1 1,-1 0-1,1 2 1,29 7-1,-17-4-431,36 10-1468</inkml:trace>
</inkml:ink>
</file>

<file path=ppt/ink/ink3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5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 3712,'1'-7'4093,"1"8"-1432,5 17-524,9 44-2811,-12-46 1545,4 16-411,1 4 197,16 41 0,-20-65-543,0-1 0,1 1 1,0-1-1,1-1 0,0 1 0,0-1 0,13 13 1,-17-20-81,0 0 0,0 0 0,1-1 1,-1 1-1,1-1 0,-1 1 1,1-1-1,0 0 0,0 0 1,0-1-1,0 1 0,0-1 0,0 0 1,0 0-1,1 0 0,-1-1 1,0 1-1,0-1 0,7-1 1,-5 0 6,1 0 0,-1-1 0,0 0 0,1 0 1,-1-1-1,0 0 0,0 0 0,-1 0 0,1-1 1,-1 0-1,8-7 0,0-1 10,0-1 1,-2 0-1,1-1 0,-2 0 1,0-1-1,-1 0 0,0-1 1,12-30-1,-15 29-8,-1-1-1,0-1 1,-2 1 0,0-1-1,-1 1 1,0-1 0,-2 0-1,0 1 1,-5-32 0,1 37 150,1 12-14,-2 22 135,3 37 130,3-43-387,2-1-1,0 1 0,1-1 1,0 0-1,1 0 0,1-1 1,0 1-1,1-1 0,0 0 1,1-1-1,0 0 0,1 0 1,0-1-1,1 0 0,1-1 1,0 0-1,0 0 0,0-1 0,1-1 1,1 0-1,-1-1 0,1 0 1,1 0-1,17 5 0,-1-2-94,-2-1-1724,-5-7-3584,-23-2 2893</inkml:trace>
</inkml:ink>
</file>

<file path=ppt/ink/ink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1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36 2432,'-3'-4'154,"1"1"0,-1 1 1,0-1-1,0 0 0,0 1 0,-1-1 1,1 1-1,-1 0 0,1 0 0,-1 0 1,0 1-1,0 0 0,1-1 0,-1 1 1,0 0-1,0 1 0,0-1 0,0 1 1,0-1-1,0 1 0,-1 1 0,1-1 1,-5 1-1,4 0-130,1 0-1,-1 0 1,1 0 0,-1 1 0,1 0 0,0 0 0,0 0 0,-1 0-1,1 0 1,1 1 0,-1 0 0,0 0 0,1 0 0,-1 0-1,1 0 1,0 1 0,0-1 0,0 1 0,1 0 0,-4 6-1,2-2 29,1 0-1,0 0 0,1 0 0,-1 1 0,2-1 0,-1 1 0,1 0 1,0 16-1,1-21-35,1 1 0,0 0 0,-1-1 1,2 1-1,-1-1 0,0 0 0,1 1 0,0-1 0,0 0 1,0 0-1,1 0 0,-1 0 0,1 0 0,0-1 1,0 1-1,0-1 0,1 0 0,4 5 0,12 5 28,-1-1-1,2 0 0,0-1 0,0-1 0,37 11 0,120 25 329,-158-42-341,144 24 190,12 2 47,-147-23-198,0 1-1,-1 1 1,48 23 0,-73-31-55,-1 0 0,0 0 0,0 0 0,-1 0 0,1 1 0,0-1 0,0 0 0,-1 1 0,1 0 0,-1-1 0,1 1 0,-1 0 0,1-1 0,-1 1-1,1 2 1,-2-3-1,0 0 0,1 0 0,-1 0-1,0 0 1,0 0 0,0 0-1,0 0 1,0 0 0,0 0-1,-1 0 1,1 0 0,0 0 0,0 0-1,-1 0 1,1 0 0,-1 0-1,1 0 1,-1 0 0,1 0-1,-1 0 1,1-1 0,-2 2 0,-3 2 40,1 0 1,-1 0-1,0 0 1,-1-1-1,1 0 1,0 0-1,-1-1 1,-8 4-1,-17 3 98,-1-1-1,0-1 1,0-1-1,0-2 1,0-2 0,-1-1-1,-35-3 1,10-3-18,0-2 0,1-3 0,-61-19 0,74 6-191,43 23 30,0-1 0,1 1 0,-1 0-1,1-1 1,-1 1 0,1 0-1,-1-1 1,1 1 0,-1-1 0,1 1-1,0-1 1,-1 1 0,1-1-1,0 1 1,-1-1 0,1 1 0,0-1-1,0 0 1,-1 1 0,1-1-1,0 1 1,0-1 0,0 0 0,0 0-1,1 0-55,0 0-1,0 1 1,0-1-1,0 0 0,0 1 1,0-1-1,0 1 1,0 0-1,0-1 1,0 1-1,1 0 0,-1 0 1,0-1-1,0 1 1,0 0-1,0 0 0,1 0 1,-1 0-1,2 1 1,32 2-1325</inkml:trace>
</inkml:ink>
</file>

<file path=ppt/ink/ink3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6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1152 4608,'18'-25'1508,"-10"13"-586,0 1 0,1 0 0,0 0 0,1 1 0,15-14 0,11-4-307,-1 2 197,43-43 1,11-18-1020,-34 36 682,71-87 0,-111 118-363,-1 0 0,-1 0-1,-1-2 1,0 1 0,-2-2 0,0 1-1,-2-1 1,10-40 0,-16 49-62,0 0 1,-1 0-1,-1-1 1,0 1-1,0 0 0,-2 0 1,0 0-1,-1 0 1,0 0-1,-1 0 0,0 1 1,-1-1-1,-1 1 1,0 1-1,0-1 1,-11-13-1,8 12-2,-1 1 1,-1 0-1,0 1 1,0 0-1,-2 1 1,1 0-1,-1 1 1,-1 1-1,0 0 1,0 1-1,0 0 1,-1 1-1,-22-7 1,20 9 19,-1 1-1,0 0 1,0 2 0,0 0 0,0 1-1,0 1 1,0 1 0,0 0-1,0 1 1,0 1 0,1 1 0,-1 0-1,1 2 1,0 0 0,0 1 0,1 0-1,-31 20 1,28-15 29,2 1-1,0 0 1,0 1-1,1 2 1,1-1-1,1 2 1,0 0-1,1 0 0,1 1 1,0 1-1,2 0 1,0 1-1,1 0 1,-9 32-1,8-12 70,2 1 0,2 1-1,2-1 1,2 0 0,1 1-1,2 0 1,2-1-1,2 1 1,13 52 0,6-3 257,3-1 0,4-1 0,45 86 1,-60-141-264,2 0 1,2-1-1,41 54 1,-49-73-189,0 0 0,1 0 0,1-2 0,0 1 0,0-2 0,2 0 0,-1-1 0,1 0 0,32 13 0,-42-21-277,0 0 0,0-1 0,1 0 0,-1-1 0,1 1-1,-1-1 1,1 0 0,-1-1 0,1 1 0,-1-1 0,0-1-1,1 1 1,-1-1 0,0 0 0,0-1 0,0 1 0,0-1 0,-1 0-1,1-1 1,-1 1 0,0-1 0,6-5 0,24-23-2404</inkml:trace>
</inkml:ink>
</file>

<file path=ppt/ink/ink3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7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1 599 3328,'2'-15'3188,"-2"12"-2869,0 1 0,0-1 0,1 0 1,-1 1-1,1-1 0,-1 0 0,1 1 0,0-1 0,0 1 0,2-4 0,33-73 659,-20 39-597,2 1 0,1 1 0,2 1 0,2 1 0,40-50 0,-41 62-253,0 1 0,1 1 0,2 2 0,0 0 0,1 1 0,36-19 0,-52 33-97,0 0 0,1 1 1,0 0-1,0 1 1,0 0-1,0 1 1,0 0-1,1 1 1,12 0-1,-15 1-23,-1 1-1,0 0 1,0 1-1,0-1 1,0 2-1,0-1 1,-1 1-1,1 0 1,-1 1-1,1 0 1,-1 0-1,0 0 1,-1 1-1,8 7 1,2 3 25,-1 2 0,0-1 0,-1 2 0,-1 0 1,0 1-1,-2 0 0,0 1 0,-1 0 0,-1 1 0,8 28 1,-10-25 83,-1 0 0,0 1 0,-2-1 0,-1 1 0,-1 0 0,-1 0 0,-2 0 1,0 0-1,-5 27 0,4-44-26,0-1-1,0 1 1,0-1 0,-1 0 0,0 1 0,0-1 0,-1-1-1,0 1 1,0 0 0,-1-1 0,0 0 0,0 0-1,0 0 1,-1-1 0,0 0 0,0 0 0,0 0 0,0-1-1,-1 0 1,0 0 0,0 0 0,0-1 0,0 0-1,-1-1 1,1 0 0,-1 0 0,1 0 0,-1-1 0,0 0-1,0 0 1,1-1 0,-1 0 0,0-1 0,-11-1-1,-19-5 295,-64-19 0,90 22-369,-1 0 1,1-1-1,0-1 1,0 0-1,1 0 0,0-2 1,0 1-1,-18-17 1,28 23-44,0 1 0,0-1 0,0 0-1,0 0 1,0 0 0,0 0 0,0-1 0,0 1 0,1 0 0,-1 0 0,0 0 0,1-1 0,-1 1 0,1 0 0,-1-1 0,1 1 0,0 0 0,-1-1-1,1 1 1,0 0 0,0-1 0,0 1 0,0-1 0,0-2 0,1 3-67,0 0 0,0 0 0,1-1 0,-1 1 0,0 0 0,0 0 0,0 0 0,1 1 0,-1-1-1,0 0 1,1 0 0,-1 1 0,1-1 0,-1 1 0,1-1 0,-1 1 0,1 0 0,1-1 0,10 0-890,0-1 0,0 2 0,25 2 0,2 3-878,30 2-1033,-6-15 463</inkml:trace>
</inkml:ink>
</file>

<file path=ppt/ink/ink3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7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49 456 3840,'-48'-43'3136,"47"48"1597,11 14-3961,-7-14-764,0 0 0,1-1 0,-1 1-1,1-1 1,0 0 0,0 0 0,5 4 0,10 2 177,1-1 1,0 0 0,0-2 0,0 0-1,1-2 1,0 0 0,0-1-1,0-1 1,0-1 0,1-1 0,-1-1-1,1-1 1,32-5 0,-30 2-60,-1-1 1,1-1-1,-1-2 1,0 0-1,-1-1 0,0-1 1,-1-1-1,0-1 1,0-1-1,-2-1 0,32-27 1,-42 31-24,0 1 0,0-1 0,-1-1 0,0 0 0,-1 0 0,0 0 0,-1-1 0,0 0 0,-1 0 0,4-13 0,-7 17-33,0 1 0,0 0 1,-1 0-1,-1-1 0,1 1 1,-1-1-1,0 1 0,-1-1 0,1 1 1,-2 0-1,1-1 0,-1 1 0,0 0 1,0 0-1,-1 0 0,0 0 1,0 1-1,-1-1 0,-7-9 0,5 8 4,-1 0 0,-1 0 0,1 1-1,-1 0 1,0 0 0,-1 1 0,1 0-1,-1 1 1,0 0 0,-1 0 0,-11-3 0,6 2 22,-1 2 1,0 0 0,-1 1 0,1 0-1,0 2 1,-28 0 0,20 2-20,0 1 0,1 1 0,0 1 0,-1 1 0,2 1 1,-1 2-1,1 0 0,0 1 0,0 1 0,-20 13 0,28-13-34,1 0 1,-1 0-1,2 2 1,0-1-1,0 2 0,1-1 1,-16 25-1,24-32-36,0 0-1,1 0 1,-1 1-1,1-1 1,0 1-1,0 0 1,1-1-1,0 1 1,0 0-1,-1 12 1,3-14-15,-1 0 0,1 0 0,-1 0 0,1 0 0,1-1 1,-1 1-1,0 0 0,1 0 0,0-1 0,0 1 0,0-1 0,0 1 1,1-1-1,-1 0 0,1 0 0,0 0 0,5 4 0,5 4-81,1-1-1,0-1 1,0 0-1,1-1 1,0-1-1,1 0 1,0-1-1,0-1 1,0 0-1,0-1 1,1-1-1,20 2 1,16-3-1079,1-1 0,79-11 1,-57 3-545,105-10-3408,-103 6 2539</inkml:trace>
</inkml:ink>
</file>

<file path=ppt/ink/ink3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8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60 3584,'-4'-12'570,"2"8"-292,0-1 0,1 0 0,-1 1 0,1-1 0,0 0 0,0 1 0,0-8 0,1 12-189,0 0 0,0-1 0,1 1-1,-1 0 1,0 0 0,0 0 0,0 0-1,0-1 1,0 1 0,0 0-1,0 0 1,0 0 0,1 0 0,-1-1-1,0 1 1,0 0 0,0 0-1,0 0 1,1 0 0,-1 0 0,0 0-1,0 0 1,0 0 0,1-1-1,-1 1 1,0 0 0,0 0 0,0 0-1,1 0 1,-1 0 0,0 0 0,0 0-1,0 0 1,1 0 0,-1 0-1,0 0 1,0 0 0,0 0 0,1 1-1,-1-1 1,0 0 0,0 0-1,0 0 1,0 0 0,1 0 0,-1 0-1,0 0 1,0 1 0,0-1 0,0 0-1,0 0 1,1 0 0,-1 0-1,0 0 1,0 1 0,0-1 0,0 0-1,0 0 1,0 0 0,0 1-1,0-1 1,0 0 0,0 0 0,0 0-1,1 1 1,-1-1 0,10 13 302,-2 4 23,-2 1 0,0 0-1,-1 1 1,0-1-1,-2 1 1,0 0 0,0 29-1,4 20 417,-5-50-631,60 545 3740,-13 43-1123,-41-485-2069,-8-120-741,1 0 1,-1 0-1,1 0 1,-1 0-1,1 0 1,0 0-1,-1-1 1,1 1-1,0 0 1,0 0-1,-1 0 1,1-1-1,0 1 1,0-1-1,0 1 1,0-1-1,0 1 1,0-1-1,0 1 1,0-1-1,0 0 1,0 1-1,0-1 1,1 0-1,-1 0 1,0 0-1,0 0 0,0 0 1,0 0-1,0 0 1,2-1-1,36-6-192,-25 2-271,0-2 0,0 0 0,0 0 0,-1-1 0,22-19 0,-22 17-494,0 1 0,0 0 0,1 0 0,0 2 0,21-9 1,48-7-4789,-46 10 2902</inkml:trace>
</inkml:ink>
</file>

<file path=ppt/ink/ink3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8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6 3712,'-3'-5'1289,"5"4"327,12 9 1773,26 11-1214,1-11-1843,0-1 0,1-2-1,-1-2 1,1-2 0,0-1 0,0-3 0,0-1 0,47-11 0,-69 10-296,74-12 63,-88 16-372,1 1 1,0-1-1,0 1 0,-1 1 1,1 0-1,0 0 1,-1 0-1,1 0 0,0 1 1,-1 0-1,8 4 1,7 8-1648</inkml:trace>
</inkml:ink>
</file>

<file path=ppt/ink/ink3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9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4608,'-1'1'216,"0"0"0,0 1 1,1-1-1,-1 1 0,0-1 1,1 1-1,-1-1 0,1 1 0,-1 0 1,1-1-1,0 1 0,0 0 1,0-1-1,0 1 0,0 0 1,0-1-1,0 1 0,1 3 0,-1 10 2352,-11 136 2204,7-45-3777,12 140 0,5-104 413,7 0 0,61 226 0,-75-345-1326,2 0-1,1 0 1,0-1-1,2 0 1,0-1-1,2 0 0,0-1 1,1-1-1,1 0 1,21 21-1,-31-36-85,0 0-1,0-1 1,0 0 0,0 0-1,0 0 1,1 0-1,0-1 1,-1 1 0,1-2-1,0 1 1,0-1-1,0 1 1,0-2 0,0 1-1,0-1 1,0 0-1,0 0 1,0 0 0,0-1-1,0 0 1,10-3-1,-4 0-352,-1 0 0,1-1 0,-1-1-1,-1 0 1,1 0 0,-1-1 0,0 0 0,-1 0-1,16-17 1,20-17-2480,17-20-2048,-40 29 2069</inkml:trace>
</inkml:ink>
</file>

<file path=ppt/ink/ink3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9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4992,'0'-17'2432,"29"4"-2304,-14 9 4224,6 4-3840,3 4 128,7 2 256,5 1 128,3-3-1408,11 0 128,-5-4 768,6 6 128,-2-6-512,-3 0 0,-6 0-1280,-6 0 0,-4 11-768,-9 2 0</inkml:trace>
</inkml:ink>
</file>

<file path=ppt/ink/ink3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19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168 499 3200,'60'3'6442,"-36"6"-5876,11 4 598,58 15 0,-80-25-967,1-1 1,-1 0 0,1-2-1,-1 1 1,1-2-1,-1 1 1,0-2 0,14-3-1,-3 0 95,-1-2 0,0-1-1,-1-1 1,0-1-1,32-19 1,-40 20-145,0 0 0,0-1 0,-1-1 0,-1 0 0,0-1-1,0-1 1,-1 1 0,16-26 0,-24 33-96,0-1 0,0 0 0,-1 0 1,1 0-1,-1 0 0,0 0 0,-1 0 0,0 0 0,0-1 0,0 1 0,-1 0 1,0-1-1,0 1 0,0 0 0,-2-10 0,-1 7 6,1 0 1,-2 0-1,1 0 0,-1 0 1,0 1-1,-1-1 0,0 1 0,0 0 1,-11-11-1,3 5 1,0 1 0,-1 0-1,0 1 1,-1 1 0,-1 0 0,0 1 0,0 1-1,-1 0 1,0 1 0,-22-6 0,9 5-42,1 2 0,-2 2 0,1 0 0,0 2 1,-1 1-1,-44 4 0,55 0-44,0 0 0,0 1 1,0 2-1,0 0 0,1 1 0,0 0 1,0 2-1,1 0 0,0 2 0,-32 20 1,42-23 1,0 0 0,1 0 0,0 1 0,0-1 0,0 2 0,1-1 0,0 1 0,1 0 0,0 0 0,0 0 0,-4 12 0,7-14-69,0 0-1,0 0 0,0 0 0,1 0 0,0 1 0,0-1 0,1 0 0,0 1 1,1-1-1,-1 0 0,1 0 0,0 1 0,1-1 0,0 0 0,0 0 0,6 13 0,1-6-352,0-1 1,1 1-1,1-2 0,0 1 0,0-2 0,1 1 0,24 16 0,46 22-1856</inkml:trace>
</inkml:ink>
</file>

<file path=ppt/ink/ink3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0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 3840,'-5'-10'5730,"15"35"-3311,8 82-333,-12-60-1763,15 54 0,-17-86-129,1 0 1,0 0-1,1-1 1,1 0-1,0 0 1,1-1-1,17 21 1,-23-31-242,0-1-1,0 1 1,0-1 0,1 0 0,-1 0 0,1 0-1,-1 0 1,1-1 0,0 1 0,0-1 0,-1 1-1,1-1 1,0 0 0,1 0 0,-1 0 0,0-1-1,0 1 1,0-1 0,0 0 0,0 0 0,1 0-1,-1 0 1,0 0 0,4-2 0,0 1-278,0-1-1,-1-1 1,0 0 0,1 0 0,-1 0 0,0 0-1,0-1 1,-1 0 0,1 0 0,6-8 0,20-27-1723</inkml:trace>
</inkml:ink>
</file>

<file path=ppt/ink/ink3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0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14 5760,'-15'-13'2816,"42"16"-3712,-12 7 4736,-6-10-4352,1 0 0,-1 4-1792,6 0 0,1 3 2304,-5 6 0</inkml:trace>
</inkml:ink>
</file>

<file path=ppt/ink/ink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2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141 415 2560,'-1'-1'198,"-1"0"1,1 1-1,-1 0 0,0-1 1,1 1-1,-1 0 1,1 0-1,-1 0 0,1 0 1,-1 0-1,1 0 1,-1 0-1,0 1 0,1-1 1,-1 0-1,1 1 0,-2 0 1,1 1-79,1 0 0,0 0 0,0 1 1,-1-1-1,1 0 0,1 0 0,-1 1 0,0-1 1,1 0-1,-1 1 0,0 4 0,0-2-68,0 1-1,0-1 1,0 1-1,0-1 1,1 1-1,0 0 1,0-1-1,1 1 1,0-1-1,0 1 0,0-1 1,0 1-1,1-1 1,0 0-1,0 1 1,0-1-1,1 0 1,0 0-1,0-1 1,0 1-1,0-1 1,1 1-1,0-1 1,0 0-1,0 0 1,0-1-1,0 1 1,1-1-1,0 0 1,0 0-1,0-1 1,0 1-1,0-1 1,11 3-1,4 0 33,0-1 1,0 0-1,1-1 0,0-2 0,0 0 0,-1-1 1,1-1-1,26-5 0,-26 3-15,-1-1 1,1-1-1,-1-1 1,0-1-1,0-1 0,0 0 1,21-14-1,-31 15-29,0 1 0,-1-1-1,1-1 1,-1 0 0,-1 0 0,0 0 0,0-1-1,-1-1 1,0 1 0,0-1 0,-1 0 0,0-1-1,-1 0 1,6-18 0,-6 15-18,-2 1-1,0-1 1,-1 0 0,0-1 0,-1 1-1,0 0 1,-2 0 0,1-1-1,-2 1 1,0 0 0,-1 0-1,0 0 1,-9-23 0,8 26-34,-2 0 1,1 1-1,-2-1 0,1 1 1,-1 0-1,-1 1 1,0 0-1,0 0 0,-1 0 1,0 1-1,0 1 1,-1-1-1,0 2 0,0-1 1,-1 1-1,-20-8 1,7 7-51,1 0 1,-1 2-1,-1 1 1,1 1-1,0 1 1,-1 0-1,1 2 1,-1 2-1,1 0 1,-1 1-1,1 1 1,0 1-1,0 2 1,1 0-1,0 2 1,-31 15-1,44-18 11,0 0-1,0 1 0,1 0 0,-1 1 0,2 0 1,-1 1-1,-10 13 0,17-18 38,-1-1-1,1 1 1,0 0-1,0 0 1,1 0-1,-1 0 1,1 0-1,0 0 1,0 1 0,0-1-1,1 0 1,-1 1-1,1-1 1,0 0-1,0 1 1,1-1-1,-1 0 1,1 1 0,0-1-1,0 0 1,0 0-1,4 8 1,0-4 6,0 0 1,0-1-1,0 0 1,1 0-1,0 0 1,1-1-1,0 1 1,-1-2-1,2 1 1,-1-1-1,1 0 1,0 0-1,0-1 1,0 0-1,0-1 1,1 0-1,-1 0 1,11 1-1,13 4 44,0-2 0,0-2-1,56 1 1,-25-7 79,0-3 0,63-13-1,53-5 54,-177 23-167,1 0 1,-1 0 0,1 0 0,-1 0-1,1 1 1,-1-1 0,1 1-1,-1-1 1,1 1 0,-1 0-1,1 0 1,-1 0 0,0 0 0,0 0-1,1 1 1,-1-1 0,0 1-1,0-1 1,0 1 0,-1 0-1,1 0 1,0 0 0,-1 0 0,1 0-1,0 2 1,4 7 19,-2-1 1,0 1-1,0-1 0,4 20 1,-6-20 3,1 0 0,0 0 1,0 0-1,9 17 0,-7-21 42,0 1 0,0-1 0,0 0 0,1 0 0,0 0 1,0-1-1,1 0 0,-1 0 0,12 6 0,5 0-205,42 15 0,-25-11-897,14 8-266</inkml:trace>
</inkml:ink>
</file>

<file path=ppt/ink/ink3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1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49 4736,'-1'1'240,"1"0"-1,-1 0 1,0 0 0,1 0-1,-1 0 1,0 0 0,1 1-1,-1-1 1,1 0 0,0 0-1,-1 0 1,1 1 0,0-1-1,0 0 1,0 0 0,0 1 0,0-1-1,0 0 1,1 3 0,-1 43 3326,1-28-3457,4 285 3709,-9-280-2986,4-24-805,-1 1-1,1-1 1,0 0-1,-1 0 1,1 0 0,0 0-1,0 0 1,-1 0-1,1 0 1,0 0-1,-1 1 1,1-1-1,0 0 1,0 0-1,-1 0 1,1 0-1,0-1 1,-1 1 0,1 0-1,0 0 1,-1 0-1,1 0 1,0 0-1,0 0 1,-1 0-1,1 0 1,0-1-1,0 1 1,-1 0-1,1 0 1,0 0-1,0-1 1,-1 1 0,1 0-1,0 0 1,0-1-1,-1 1 1,-2-4 65,1 0 1,-1 0 0,1 0-1,-1 0 1,1 0-1,0-1 1,-1-5 0,-3-8-61,1-1 1,1 1 0,1-1 0,1 1-1,1-1 1,0 0 0,1 0-1,1 0 1,1 1 0,1-1 0,0 0-1,1 1 1,1 0 0,14-32-1,-15 42-49,0 1 0,1-1 0,0 1 0,0 0 0,1 1 0,0-1 0,0 1-1,1 0 1,-1 1 0,1-1 0,0 1 0,1 1 0,-1-1 0,1 1 0,0 1-1,0-1 1,0 1 0,1 1 0,15-4 0,-2 3 11,1 0 0,0 1 0,0 1 0,0 1 0,0 1 0,35 7 0,-28-3 62,0 2 0,-1 1 0,0 1 0,0 1 0,-1 2 0,-1 1 0,0 1 0,34 24 0,-49-30 4,1 2 0,-2 0 0,0 0 0,0 1 0,0 0 0,-2 1 0,1 0 0,-2 0 0,0 1 0,0 1 0,-1-1 0,0 1-1,-2 0 1,1 0 0,-2 1 0,0 0 0,-1 0 0,3 24 0,-6-31-90,0 0-1,0 0 1,-1 0 0,0 0-1,0 0 1,-1 0 0,0 0 0,0-1-1,-1 1 1,0-1 0,-6 11-1,-32 42-3424,21-35 1024</inkml:trace>
</inkml:ink>
</file>

<file path=ppt/ink/ink3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1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516 11 4352,'-54'-6'3069,"42"4"-2322,1 1 0,-1 0 1,0 0-1,-14 2 0,-8 3-485,0 1 0,1 2-1,0 1 1,0 1 0,1 2 0,0 1 0,1 2-1,1 1 1,0 1 0,-30 23 0,60-39-260,-1 0 1,1 0-1,0 1 0,-1-1 0,1 0 1,-1 1-1,1-1 0,0 0 1,-1 1-1,1-1 0,0 0 1,0 1-1,-1-1 0,1 1 0,0-1 1,0 1-1,0-1 0,-1 0 1,1 1-1,0-1 0,0 1 1,0-1-1,0 1 0,0-1 0,0 1 1,0-1-1,0 1 0,0-1 1,0 1-1,0-1 0,0 1 1,1 0-1,14 11 82,28 3 12,194 26-77,-148-29-7,96 26 0,-176-36-12,33 9 32,0 1 0,-1 3 0,73 35 0,-109-46-9,1-1 0,-1 1 0,0 0 0,0 1 0,-1-1 0,1 1 0,-1 0 0,0 0-1,0 0 1,-1 0 0,1 1 0,-1 0 0,-1 0 0,1 0 0,-1 0 0,0 0 0,0 0 0,0 0 0,-1 1 0,0-1 0,-1 0 0,1 8 0,-1-5 63,-1 0 0,0 0-1,0 0 1,-1 0-1,0 0 1,0 0 0,-1-1-1,0 1 1,-1-1 0,0 0-1,0 0 1,0 0-1,-1 0 1,-1-1 0,-11 13-1,2-6 57,-1 0 1,0-1-1,-1-1 0,-1-1 0,0 0 0,0-1 1,-1-1-1,0-1 0,-1-1 0,0 0 1,0-1-1,0-2 0,0 0 0,-1-1 0,0-1 1,0-1-1,0-1 0,0 0 0,1-2 1,-33-6-1,48 7-162,-1 0 0,1-1 1,0 1-1,-1-1 0,1-1 0,0 1 1,0-1-1,1 1 0,-1-1 0,0-1 1,1 1-1,0-1 0,0 1 0,0-1 1,-4-5-1,7 6-56,-1 0 0,1 1 0,-1-1 0,1 0 0,0 0 0,0 0 0,0 0 0,1 0 0,-1-1 0,1 1 0,0 0 0,0 0 0,0 0 0,0 0 0,0 0 0,1-1 0,-1 1 0,1 0 0,0 0 0,0 0 0,0 0 0,0 0 0,1 0 0,-1 1 0,1-1 0,3-3 0,1-3-382,1 1 0,1 0 0,-1 0 0,1 1 1,1 0-1,-1 0 0,1 1 0,0 1 0,1-1 1,-1 1-1,1 1 0,14-5 0,39-13-1867</inkml:trace>
</inkml:ink>
</file>

<file path=ppt/ink/ink3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2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15 446 4864,'-9'6'2432,"9"36"-2176,0-31 3968,0 6-3712,-6 8 0,6 9 0,6 11 128,3-3-896,3-4 0,-3-8 128,1-2 0,5-14-1536,0-10 0</inkml:trace>
  <inkml:trace contextRef="#ctx0" brushRef="#br0" timeOffset="1">101 1 128,'0'7'0</inkml:trace>
</inkml:ink>
</file>

<file path=ppt/ink/ink3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2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0 256 3328,'1'0'156,"-1"-1"0,1 0 1,0 0-1,-1 0 0,1 1 0,0-1 0,0 0 1,0 1-1,-1-1 0,1 1 0,0-1 1,0 1-1,0-1 0,0 1 0,0 0 0,0-1 1,0 1-1,0 0 0,0 0 0,0 0 1,0-1-1,0 1 0,0 0 0,0 0 0,0 1 1,0-1-1,0 0 0,0 0 0,0 0 1,0 1-1,0-1 0,0 1 0,1-1 0,44 21 1736,-18-9-1650,-13-8-27,0-1-1,0 0 1,0-2-1,0 1 1,1-2-1,-1 0 1,0-1 0,23-4-1,3-5 783,69-24 0,-74 22-591,-24 7-182,1 0 1,-1-1-1,0 0 1,0-1-1,0 0 1,19-17-1,-28 22-168,0 0-1,-1 0 0,0 0 0,1-1 1,-1 1-1,0-1 0,0 1 1,0-1-1,-1 0 0,1 1 1,-1-1-1,1 0 0,-1 0 0,0 0 1,0 0-1,0 0 0,-1-1 1,1 1-1,-1 0 0,1 0 1,-1 0-1,0-1 0,0 1 0,-1 0 1,1 0-1,-1 0 0,1-1 1,-1 1-1,0 0 0,0 0 1,-1 0-1,1 0 0,-1 1 0,1-1 1,-3-3-1,-1 1 28,0 0 0,0 0 0,-1 1 0,0 0 0,1 0 0,-1 0-1,-1 0 1,1 1 0,-1 0 0,-10-3 0,4 2-14,0 0 1,-1 1-1,1 0 0,-21-1 1,26 3-59,0 1 1,0 1 0,0-1-1,0 1 1,0 1 0,0-1-1,1 1 1,-1 1-1,0 0 1,1 0 0,0 0-1,0 1 1,0 0 0,0 0-1,0 0 1,1 1 0,0 0-1,0 1 1,0-1 0,1 1-1,0 0 1,-6 9-1,8-9-9,-1 1-1,1-1 0,1 1 0,-1 0 1,1 0-1,0 0 0,1 0 0,-1 0 1,1 0-1,1 1 0,-1-1 0,1 0 1,1 1-1,-1-1 0,1 0 0,1 0 0,-1 0 1,1 0-1,0 0 0,1 0 0,0 0 1,0-1-1,0 1 0,8 10 0,3 4 48,1-1 0,1 0-1,1-1 1,0-1-1,1-1 1,1 0-1,42 27 1,-48-35-65,1-2 1,1 1-1,-1-2 1,1 0-1,0 0 1,1-2-1,-1 0 0,1 0 1,0-2-1,0 0 1,0-1-1,0 0 1,27-3-1,-33 0-442,-1 1 1,1-2-1,-1 1 0,1-1 1,-1-1-1,16-8 0,-21 10 51,0-1-1,0 1 0,0-1 1,0 0-1,-1 0 1,1 0-1,-1 0 0,0-1 1,0 1-1,0-1 1,-1 0-1,1 0 0,-1 0 1,0 0-1,0-1 1,2-5-1,2-22-2173</inkml:trace>
</inkml:ink>
</file>

<file path=ppt/ink/ink3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3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59 4736,'-11'-11'2666,"18"23"1158,21 39-288,-14 2-3052,3-1-1,2 0 1,2-1-1,2-2 1,47 74-1,-53-99 97,-22-33 10,-25-46 78,24 46-714,-5-13 76,0-1-1,1 0 0,1 0 1,1-1-1,1 0 0,1-1 1,-4-42-1,9 60-41,1 0-1,1 0 1,0 0 0,0 0-1,0 0 1,1 0 0,0 0-1,0 0 1,0 0 0,1 0-1,0 1 1,1 0 0,-1-1-1,1 1 1,0 0-1,1 1 1,0-1 0,0 1-1,0 0 1,0 0 0,1 1-1,-1-1 1,1 1 0,1 1-1,-1-1 1,0 1 0,1 0-1,-1 0 1,1 1 0,0 0-1,0 0 1,0 1-1,0-1 1,0 2 0,1-1-1,-1 1 1,9 0 0,0 1 80,1 0 0,-1 1 1,0 1-1,0 1 0,0 0 1,0 1-1,0 0 0,22 13 1,-28-13-5,0 2 0,-1-1 0,0 1 1,0 1-1,-1 0 0,0 0 0,0 0 1,-1 1-1,0 0 0,0 1 1,-1-1-1,0 1 0,5 15 0,-6-13 23,-1 0 0,0 1 1,-1 0-1,0-1 0,-1 1 0,0 23 0,-1-30-37,-1 0 0,0 0 1,-1-1-1,1 1 0,-1 0 1,0 0-1,-1-1 0,1 1 0,-1-1 1,0 1-1,-1-1 0,1 0 1,-1 0-1,0 0 0,0 0 0,-1 0 1,-5 6-1,8-11-40,0 1 0,-1 0-1,1-1 1,0 1 0,0 0 0,0-1 0,-1 0 0,1 1-1,0-1 1,-1 0 0,1 0 0,0 1 0,-1-1 0,1 0-1,-1 0 1,1-1 0,0 1 0,-1 0 0,1 0-1,0-1 1,-1 1 0,1 0 0,0-1 0,0 0 0,-1 1-1,1-1 1,0 0 0,0 1 0,0-1 0,0 0 0,0 0-1,0 0 1,0 0 0,0 0 0,0 0 0,1 0-1,-1 0 1,0-1 0,1 1 0,-2-2 0,-2-4 15,-1 0 0,2 0 1,-1-1-1,1 1 0,-4-15 1,4 12-31,2 0 1,-1 0 0,1 0-1,1-1 1,0 1 0,0 0-1,1-1 1,0 1 0,1 0-1,0 0 1,0 0 0,8-17-1,-4 13-22,1 1-1,1-1 0,0 2 1,1-1-1,1 1 1,0 0-1,22-20 0,-22 23-17,0 1-1,1 0 1,1 1-1,-1 0 1,1 0-1,0 1 1,0 1-1,1 0 1,0 1-1,0 0 1,0 1-1,0 1 1,20-2-1,9 2-84,1 3 0,80 11 0,-83-7 112,-13-2 20,0 1-1,0 1 1,0 1-1,-1 2 1,0 0-1,0 2 1,-1 1-1,0 1 1,-1 1-1,-1 1 1,0 1-1,-1 1 1,22 21-1,-40-33 17,0 0 0,-1 0 0,1 0-1,-1 0 1,0 1 0,-1-1-1,1 1 1,-1 0 0,0-1 0,0 1-1,0 0 1,-1 0 0,0 1-1,0-1 1,0 0 0,0 0 0,-1 0-1,0 1 1,0-1 0,-1 0-1,1 1 1,-1-1 0,0 0 0,-1 0-1,1 0 1,-1 0 0,-2 6 0,0-3 7,-1 0 0,1-1-1,-1 1 1,-1-1 0,1 0 0,-1-1 0,0 0 0,-1 1 0,0-2 0,1 1 0,-2-1 0,1 0 0,-1-1 0,1 1 0,-15 4 0,18-7-208,1-1 0,0 0 0,0 0 0,-1 0 0,1-1 0,0 1 0,-1-1-1,1 0 1,-1 0 0,1 0 0,-1 0 0,1 0 0,0-1 0,-1 0 0,1 1 0,0-1 0,-1-1-1,1 1 1,0 0 0,0-1 0,0 1 0,0-1 0,-5-4 0,8 6 86,0-1 0,0 1 0,-1-1 1,1 1-1,0-1 0,0 1 0,0-1 0,0 1 1,0 0-1,-1-1 0,1 1 0,0-1 0,0 1 1,0-1-1,0 1 0,1-1 0,-1 1 1,0-1-1,0 1 0,0-1 0,0 1 0,0-1 1,0 1-1,1 0 0,-1-1 0,0 1 0,0-1 1,1 1-1,-1 0 0,0-1 0,1 1 0,-1 0 1,0-1-1,1 1 0,-1 0 0,1-1 0,-1 1 1,0 0-1,1 0 0,-1 0 0,1-1 0,-1 1 1,1 0-1,-1 0 0,1 0 0,0 0 1,22-6-3120,-2 3 400</inkml:trace>
</inkml:ink>
</file>

<file path=ppt/ink/ink3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4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101 305 3968,'1'-2'208,"0"0"0,1 1 0,-1-1 0,1 0 1,-1 1-1,1-1 0,0 1 0,0-1 0,0 1 0,-1 0 1,1-1-1,1 1 0,-1 0 0,0 1 0,0-1 0,0 0 0,0 1 1,4-1-1,52-11 2881,-44 10-3008,87-26 1760,-33 7-1719,-56 17 115,0 0 0,0 0 0,-1-1 0,1-1 0,-1 0 0,0 0 0,-1-1 0,13-11 0,-21 17-199,1-1 0,-1 0-1,0 0 1,0 0-1,0 0 1,0 0-1,0 0 1,-1-1 0,1 1-1,-1-1 1,1 1-1,-1-1 1,0 0-1,0 1 1,0-1 0,-1 0-1,1 0 1,-1 0-1,1 1 1,-1-1-1,0 0 1,0 0 0,0 0-1,0 0 1,-1 0-1,1 1 1,-1-1-1,1 0 1,-1 0 0,0 0-1,0 1 1,-1-1-1,1 1 1,0-1-1,-1 1 1,0-1 0,1 1-1,-1 0 1,0 0-1,0 0 1,-4-3-1,-1-1 14,0 1-1,0 0 1,0 0-1,-1 1 1,1-1-1,-1 2 1,-1-1-1,1 1 0,0 0 1,-1 1-1,1 0 1,-1 1-1,0-1 1,1 2-1,-1-1 0,0 1 1,0 0-1,0 1 1,-15 3-1,-1 1 84,0 2 0,0 0 0,1 1 1,0 2-1,-32 17 0,46-21-81,0 0 0,1 0 1,0 1-1,0 0 0,1 1 1,0 0-1,0 0 0,0 1 1,1 0-1,1 0 0,-1 0 1,2 1-1,-1 0 0,1 0 1,1 1-1,0 0 0,0-1 1,1 1-1,1 0 0,-1 0 1,2 1-1,0-1 0,0 0 1,1 1-1,0-1 0,1 0 1,3 15-1,-1-14-10,2 0-1,-1 0 1,2 0-1,0 0 1,0-1 0,1 1-1,0-2 1,1 1-1,0-1 1,0 0-1,1-1 1,1 0 0,0 0-1,0-1 1,0-1-1,1 1 1,0-2 0,1 1-1,0-2 1,20 8-1,-3-2-310,0-2-1,60 11 0,57-5-4277,-113-15 2114</inkml:trace>
</inkml:ink>
</file>

<file path=ppt/ink/ink3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4.8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0 213 2944,'2'6'670,"0"0"1,0 0-1,0 0 1,1 0-1,0 0 1,0-1-1,0 1 1,1-1-1,0 0 0,0 0 1,6 6-1,9 12 31,0 5-734,-10-14 282,0 0 1,1-1-1,0 0 1,1-1-1,0 0 1,1-1-1,25 19 1,-12-16-52,0-1 0,1-1 0,1-2 0,0 0 0,0-2 0,0-1 1,1-1-1,0-1 0,1-1 0,-1-2 0,1-1 0,-1-1 0,1-2 0,-1 0 0,0-2 0,0-1 0,0-2 1,-1 0-1,1-2 0,-2-1 0,1-1 0,-2-1 0,0-2 0,0 0 0,-1-2 0,-1 0 0,27-25 0,-38 29-107,0 0 1,-1-1-1,0 0 0,12-21 0,-20 31-71,-1 0 0,0-1 0,0 1 1,-1-1-1,1 0 0,-1 1 0,1-1 1,-1 0-1,-1 0 0,1 0 0,0 0 1,-1 0-1,0 0 0,0 0 0,0 0 0,0 0 1,-1 0-1,0 0 0,0 0 0,0 0 1,0 1-1,0-1 0,-1 0 0,1 0 0,-5-6 1,-8-5 17,-1-1 1,0 2-1,-1 0 0,-1 1 1,0 1-1,-1 0 1,0 1-1,0 1 0,-21-8 1,2 6-22,0 1 1,-1 2-1,1 2 1,-2 1-1,-56-1 1,29 6-46,0 2 0,-103 17 0,150-14-5,0 1-1,1 0 1,0 1 0,0 1-1,0 1 1,-32 19-1,43-22 1,0-1 0,1 1 0,-1 1 0,2-1 0,-1 1-1,0 0 1,1 0 0,-7 11 0,10-13-1,0 0 0,0 0 0,1 0 0,-1 0 0,1 1 0,0-1 0,0 0 0,0 0 0,1 1 0,0-1 0,-1 1 1,2-1-1,-1 0 0,0 1 0,1-1 0,1 8 0,1-6-46,0 0-1,1 0 1,-1 0 0,1-1 0,0 1-1,0-1 1,1 0 0,0 0 0,0 0 0,0-1-1,0 1 1,1-1 0,-1-1 0,1 1-1,0-1 1,0 0 0,1 0 0,12 3 0,5 2-339,1-1 0,0 0 0,41 3 0,12-4-1378,1-3-1,-1-4 1,99-14 0,-76 1-251</inkml:trace>
</inkml:ink>
</file>

<file path=ppt/ink/ink3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5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20 3072,'-8'-19'699,"5"18"849,5 32 1767,1-8-2733,0 99 536,2 25-188,-2-118-697,132 960 5165,-122-921-5147,-3-10 149,3-1 0,25 69 0,-38-126-409,0 0-1,0 1 1,0-1-1,0 1 1,0-1-1,1 1 1,-1-1-1,0 1 1,0-1-1,0 0 1,1 1-1,-1-1 0,0 1 1,0-1-1,1 0 1,-1 1-1,0-1 1,1 0-1,-1 0 1,0 1-1,1-1 1,-1 0-1,1 0 1,-1 1-1,0-1 1,1 0-1,-1 0 1,1 0-1,-1 0 1,1 1-1,-1-1 1,1 0-1,9-13-769,5-34-1209,-13 37 1443,33-78-3295,-10 38 1536</inkml:trace>
</inkml:ink>
</file>

<file path=ppt/ink/ink3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5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1 101 4608,'0'31'2304,"15"31"-2048,-10-51 3584,-5 14-3712,0 2 128,10 1-128,15 6 128,1-5-384,8 1 128,-3-15-768,-7-5 0,12-7-768,10-10 128</inkml:trace>
  <inkml:trace contextRef="#ctx0" brushRef="#br0" timeOffset="1">211 14 7424,'-49'4'3712,"88"-17"-5632,-23 9 7296,-1 4-7168,-6 4 128,12 9-1920,-6 4 128</inkml:trace>
</inkml:ink>
</file>

<file path=ppt/ink/ink3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6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12 2688,'0'-2'173,"-5"-7"1957,5 13-31,2 18-549,22 509 3014,-4-185-2408,-12-203-1475,-1-40-179,-8 132 0,1-234-541,0 0 1,0 0 0,0 1-1,0-1 1,0 0 0,0 0-1,-1 0 1,1 0-1,0 0 1,-1 0 0,1 0-1,0 0 1,-1 0-1,1 0 1,-1 0 0,0 0-1,1 0 1,-1 0 0,-1 0-1,2-1-10,-1 0-1,1 0 0,-1 0 1,1 0-1,-1 0 1,0 0-1,1 0 0,-1 0 1,1 0-1,-1-1 1,1 1-1,-1 0 0,1 0 1,-1-1-1,1 1 1,-1 0-1,1-1 0,-1 1 1,1 0-1,-1-1 1,1 1-1,0-1 0,-1 1 1,1-1-1,-1 0 1,-27-45-2798,23 36 2247,-14-25-1469</inkml:trace>
</inkml:ink>
</file>

<file path=ppt/ink/ink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4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515 39 2688,'-33'-18'1802,"31"16"-1641,-1 0 1,0 0 0,0 0-1,0 0 1,0 0 0,-1 1 0,1-1-1,0 1 1,-1 0 0,1 0-1,-1 0 1,-4 0 0,-14 1 1,0 1 0,0 0 0,0 2 0,0 1 0,0 0 1,0 2-1,1 0 0,0 2 0,0 0 0,1 1 0,0 1 0,1 1 1,0 1-1,1 0 0,0 1 0,-21 22 0,33-30-134,0 1 0,0 1 0,1-1 0,-1 1 0,2 0-1,-1 0 1,1 0 0,0 1 0,0 0 0,1 0 0,0 0 0,1 0 0,0 0 0,0 0 0,0 0-1,1 1 1,1-1 0,-1 1 0,1-1 0,1 1 0,-1-1 0,2 1 0,-1-1 0,1 0 0,0 1-1,1-1 1,0 0 0,0-1 0,6 12 0,0-4-1,-1 1 0,2-1 0,0-1 0,1 0 0,1 0 0,0-1 0,0 0 0,1-2 0,1 1 0,0-1 0,1-1 0,0-1 0,21 11 0,-15-11 23,1-1 1,-1-1-1,2-1 0,-1-1 1,0-1-1,1-1 1,32 1-1,-42-4-1,1 0-1,-1-1 0,0-1 1,0 0-1,0-1 0,0 0 1,0-1-1,-1-1 0,0 0 1,1 0-1,-2-1 1,1-1-1,-1 0 0,13-10 1,-12 6 1,0 0 1,-1-1 0,0-1 0,0 0 0,-2 0-1,10-16 1,48 104 98,-50-63-123,1 0 0,0-2 1,1 0-1,0-1 0,1-1 1,-1 0-1,40 8 0,-33-11 26,1 0-1,0-2 1,0-1-1,0-1 0,49-4 1,-60 1 21,0-1 0,-1-1 1,0 0-1,0-1 0,0 0 0,0-1 0,-1-1 1,0-1-1,-1 0 0,1 0 0,-1-1 0,-1-1 1,17-17-1,-22 20-29,-1 0 1,0-1 0,0 1-1,-1-1 1,0-1-1,0 1 1,-1-1 0,0 0-1,-1 0 1,0 0-1,0 0 1,-1-1 0,0 1-1,-1-1 1,0 1-1,0-1 1,-1 1 0,-1-1-1,1 0 1,-1 1-1,-1-1 1,0 1 0,-4-11-1,2 10-24,0-1-1,-1 1 1,0 0 0,-1 1-1,0-1 1,-1 1 0,0 0-1,0 1 1,-1-1 0,0 2-1,-1-1 1,1 1-1,-1 0 1,-18-9 0,13 8-22,0 1 0,0 1 0,0 0 0,-1 1 0,0 0 0,0 1 0,0 1 0,0 0 0,-1 1 0,-18 1 0,11 2-24,0 1 0,0 1 0,0 1 1,1 2-1,0 0 0,0 1 0,0 1 0,1 1 0,-27 15 1,38-17 2,-1 0 1,1 0 0,0 1-1,1 0 1,0 1 0,0 0 0,1 0-1,-9 14 1,12-16 1,1 0-1,0 0 1,1 1-1,-1 0 1,2 0 0,-1 0-1,1 0 1,0 0-1,1 0 1,0 0 0,0 1-1,1-1 1,0 12 0,2-13-84,-1 0 0,1 0 1,0 1-1,1-1 0,0 0 0,0-1 1,0 1-1,1-1 0,0 1 1,0-1-1,1 0 0,-1 0 1,1-1-1,1 0 0,-1 1 1,1-2-1,0 1 0,0-1 1,0 0-1,1 0 0,11 5 1,5 2-424,1-2 1,0 0-1,0-1 1,1-2-1,27 5 1,50 1-1266</inkml:trace>
</inkml:ink>
</file>

<file path=ppt/ink/ink3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6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1 3584,'-2'0'165,"0"0"1,0 0-1,1 0 1,-1 1 0,0-1-1,0 0 1,1 1-1,-1 0 1,0-1-1,1 1 1,-1 0-1,1 0 1,-1 0-1,1 0 1,-1 0-1,1 0 1,0 0 0,0 0-1,-1 1 1,1-1-1,-1 2 1,0 0 137,0 1 0,0 0 0,0 0 0,0 0 0,1 0 0,0 1 0,0-1 0,-1 7 0,0 8 253,2 0-1,0 0 1,2 20 0,-2-36-572,64 432 2012,-4-40-558,-60-394-1441,4 34 164,-2 0-1,-3 42 1,1-69-277,-1 0 0,0-1 0,0 1 0,-1 0 0,0-1 0,0 1 0,-1-1 0,0 0 0,0 0 0,0 0 0,-1 0 0,0-1 0,-1 1 0,1-1 0,-1 0 0,-7 6 0,11-11-31,0 0-1,0 0 1,0 0 0,0-1-1,-1 1 1,1 0 0,0-1 0,-1 1-1,1-1 1,0 1 0,-1-1-1,1 0 1,-1 1 0,1-1-1,0 0 1,-1 0 0,1 0 0,-1 0-1,1 0 1,-2-1 0,-7-5-1901</inkml:trace>
</inkml:ink>
</file>

<file path=ppt/ink/ink3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7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0 273 2688,'7'-8'371,"0"0"0,1 1 0,0 0 0,0 0 0,0 1 0,1 0 0,0 0 0,14-6 0,25-16 898,-10 6-958,0 1 1,1 3-1,1 1 1,1 1-1,43-9 1,-12 7-217,1 3 0,86-6 0,-90 18 208,0 2-1,0 3 0,0 3 0,-1 3 0,73 19 1,-117-22-168,-1 2 1,0 1 0,0 1 0,-1 1 0,0 0-1,-1 2 1,0 1 0,-1 0 0,0 2-1,-1 0 1,24 25 0,-33-29-44,0 1 1,-1 0-1,0 0 1,-1 1-1,-1 0 0,0 1 1,-1 0-1,0 0 1,-1 0-1,0 1 0,-1-1 1,-1 1-1,-1 0 1,0 0-1,0 0 0,-2 0 1,0 0-1,-1 1 0,-2 16 1,-3-7 29,-1 1 0,0-1 0,-2 0 0,-1 0 0,-1-1 0,-2 0 0,0-1 0,-1-1 0,-1 0 0,-1-1 0,-1 0 0,-28 25 0,-9 4 212,-2-3 0,-1-2 0,-85 48 0,110-74-184,-2-1-1,0-2 0,-1-1 1,0-2-1,-1-1 0,-1-2 1,1-1-1,-2-3 0,1 0 1,-1-3-1,-58-1 0,94-2-141,0 0 0,0 0-1,1 0 1,-1-1 0,0 1-1,0 0 1,1-1 0,-1 1-1,0-1 1,1 0 0,-1 1-1,1-1 1,-3-2 0,3 3-8,1 0 1,0-1 0,-1 1-1,1-1 1,0 1-1,0-1 1,-1 1 0,1-1-1,0 1 1,0-1 0,0 1-1,0-1 1,0 1 0,-1-1-1,1 1 1,0-1-1,0 1 1,0-1 0,0 1-1,0-1 1,1 0 0,-1 1-1,0-1 1,0 1-1,0-1 1,0 1 0,1-1-1,-1 0 1,2-2-9,0 0 0,0 1 0,1-1 0,-1 0 0,1 1 0,-1 0 0,1-1 0,0 1 0,0 0 0,0 1 0,0-1 0,5-2 0,14-4 24,0 0 0,1 1 1,0 2-1,0 0 0,0 2 0,0 0 1,0 1-1,35 3 0,-4 3 227,0 3 0,82 21-1,-121-24-142,0 1 0,0 0 0,0 2 0,-1-1 0,0 2 0,-1 0 0,0 0 0,0 2 0,-1-1 0,0 2 0,0-1 0,-1 2-1,-1-1 1,0 1 0,-1 1 0,16 27 0,0 9 333,-2 1 0,-3 1-1,21 77 1,-40-127-428,0 5 41,1-1-1,1 1 1,-1-1-1,1 0 1,0 0 0,0 0-1,1 0 1,-1-1 0,9 9-1,-12-13-85,1 1 0,0 0-1,0 0 1,0 0 0,0-1 0,0 1 0,1-1-1,-1 1 1,0 0 0,0-1 0,0 0-1,0 1 1,1-1 0,-1 0 0,0 0 0,0 0-1,1 1 1,-1-1 0,0-1 0,0 1-1,1 0 1,-1 0 0,0 0 0,0-1 0,1 1-1,-1 0 1,0-1 0,0 1 0,0-1-1,0 0 1,0 1 0,0-1 0,0 0 0,0 0-1,0 1 1,0-1 0,0 0 0,0 0-1,0 0 1,-1 0 0,1 0 0,0 0 0,-1 0-1,1-1 1,-1 1 0,1 0 0,-1 0 0,1-2-1,5-10-1175,-1 0 0,0 0 0,-1 0 0,-1 0 1,4-24-1,-1-16-1728</inkml:trace>
</inkml:ink>
</file>

<file path=ppt/ink/ink3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7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101 180 2816,'21'-48'4629,"-16"40"-4482,0 0-1,1 1 1,1 0-1,-1 0 1,1 0-1,0 0 1,0 1 0,1 1-1,0-1 1,0 1-1,0 0 1,11-3-1,1-1 58,0 1-1,1 1 1,0 0-1,25-3 1,-38 9-113,0-1-1,1 2 1,-1-1 0,1 1 0,-1 0 0,1 1 0,-1 0-1,1 0 1,-1 1 0,0 0 0,1 1 0,-1-1 0,9 6-1,-13-6-30,0 1 0,0 0 0,0 0 0,0 0 0,0 0 0,-1 1 0,1-1 0,-1 1-1,0 0 1,0 0 0,-1 0 0,1 1 0,-1-1 0,0 1 0,0-1 0,0 1 0,-1-1 0,0 1-1,0 0 1,0 0 0,0 0 0,-1 0 0,0 9 0,-1 1 52,-1 1 0,0-1 0,-2 0 0,1 0 0,-2 0 0,0 0 0,-1 0 0,0-1 0,-1 0 0,-1-1 0,0 1 0,-1-1 0,-13 14 0,-11 12 204,-3-1 1,-67 55-1,85-79-216,-1 0 0,0-1 0,-34 16 0,43-24-72,-1 0 0,0-1 1,1 0-1,-1-1 0,0 0 1,-1-1-1,1 0 0,0-1 1,-15 0-1,24-1-20,0 0 1,-1 0-1,1 0 0,-1-1 1,1 1-1,0-1 1,0 1-1,-1-1 0,1 0 1,0 0-1,0 0 1,0 0-1,0 0 0,-3-3 1,4 3-8,1 1 0,-1-1 0,0 0 0,1 0 0,0 0 0,-1 1 0,1-1 0,0 0 0,-1 0 0,1 0 0,0 0 0,0 0 0,0 0-1,-1 0 1,1 0 0,0 0 0,0 0 0,1 1 0,-1-1 0,0 0 0,0 0 0,0 0 0,1 0 0,0-1 0,1-3-4,0 1 0,1 1-1,-1-1 1,1 0-1,0 0 1,0 1 0,1 0-1,-1 0 1,1 0 0,0 0-1,-1 0 1,9-3-1,-4 2 37,0 1-1,1 0 0,-1 1 1,1 0-1,-1 0 0,1 1 1,0 0-1,0 1 0,-1-1 1,1 2-1,0-1 0,0 1 0,-1 1 1,1 0-1,0 0 0,-1 0 1,14 7-1,14 7 506,-1 1 0,57 40 0,-25-16 424,-54-34-827,1-1-1,-1 0 1,1-1 0,0 0 0,0-1 0,1-1-1,-1-1 1,1 0 0,0 0 0,26-2 0,-12-2-1114,0-2-1,0-1 1,0-1 0,34-13 0,-16 0-1581</inkml:trace>
</inkml:ink>
</file>

<file path=ppt/ink/ink3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8.4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13 3712,'-16'-13'1792,"16"38"-384,0-8 1920,0 4-2944,6-4 0,0 17 512,3 8 0,6 11-1152,4-2 128,8-6 640,1-3 0,3-4-512,-5-17 0,-1-8-1664,-1-9 128,-14-21-128,-10-4 0</inkml:trace>
</inkml:ink>
</file>

<file path=ppt/ink/ink3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8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5 7936,'-9'-4'3968,"45"29"-5888,-32-12 8320,1-2-6656,-10 6 128,-11 0-2816,1 12 128,2-3 2304,-8-11 0</inkml:trace>
</inkml:ink>
</file>

<file path=ppt/ink/ink3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9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151 295 3584,'-2'1'203,"0"0"0,0 0 0,0 1 0,1-1 0,-1 1-1,0-1 1,1 1 0,-1 0 0,1-1 0,0 1 0,0 0 0,0 0 0,-1 0 0,2 0 0,-1 0 0,0 0 0,0 0 0,1 1-1,-1-1 1,1 0 0,0 0 0,-1 0 0,1 1 0,0-1 0,0 0 0,1 0 0,-1 1 0,1 3 0,0 4 117,0 0 1,1 0-1,0 0 1,1 0-1,5 15 1,0-9-218,0 0 1,1-1-1,0 0 1,1-1-1,1 0 1,0-1 0,1 0-1,0-1 1,15 12-1,-17-17 6,-1 0 0,2-1-1,-1 0 1,1 0 0,-1-1 0,2 0-1,-1-1 1,0-1 0,1 0 0,0 0-1,-1-1 1,1 0 0,0-1 0,17-1-1,6-3 92,-1-1-1,0-1 1,0-2 0,0-1-1,-1-2 1,41-18 0,-51 17-71,0 0 0,-1-1 0,0-1 0,-1-2 0,0 0 0,-1-1 0,-1-1 0,-1 0 0,21-26 0,-34 36-75,0 0 1,0-1-1,0 0 0,-1 1 0,0-1 0,-1-1 1,1 1-1,-2-1 0,1 1 0,-1-1 0,-1 0 1,1 0-1,-1 1 0,-1-1 0,0 0 0,0 0 1,-3-17-1,0 16-8,1 0 0,-2 0-1,1 0 1,-2 0 0,1 1 0,-1 0 0,-1 0 0,1 0 0,-1 0 0,-1 1 0,0 0-1,0 1 1,-1-1 0,-15-11 0,3 6 5,1 1-1,-2 1 1,0 1-1,0 1 1,-1 1-1,0 0 1,0 2-1,-1 1 1,1 0 0,-1 2-1,0 1 1,-30 0-1,14 3-31,-1 1 0,1 2 0,-1 1 0,1 3 0,1 1 0,-54 19-1,61-16-59,1 1-1,0 2 1,-37 24-1,59-35 3,1 1 0,0 1-1,0-1 1,0 1 0,0 0-1,1 0 1,0 1-1,0 0 1,1 0 0,0 1-1,0-1 1,1 1 0,0 0-1,0 0 1,1 0 0,0 1-1,-2 8 1,4-12 14,1-1 0,0 0 0,0 1 0,0-1-1,1 1 1,-1-1 0,1 0 0,0 1 0,0-1 0,1 0 0,-1 0 0,1 0 0,0 0 0,0 0 0,5 7 0,-2-5-14,1 0 0,-1 0 0,1-1 0,0 1 0,1-1 0,-1-1 0,1 1 0,8 3 0,8 3-169,0-1 0,0-2 0,1 0 0,41 7 0,-26-9-294,0-1 0,1-2 0,-1-2 0,44-4 0,157-31-3409,-134 17 1863</inkml:trace>
</inkml:ink>
</file>

<file path=ppt/ink/ink3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29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0 3840,'-9'17'871,"1"0"0,1 0 0,0 1 0,1 0 0,1 0-1,-4 28 1,-8 117 2171,16-142-3156,-7 125 1129,6 0 0,6 0 1,7 0-1,57 274 1,-21-164 606,-23-112-599,1-55-106,-79-162-4885,33 47-1002,11 14 2261</inkml:trace>
</inkml:ink>
</file>

<file path=ppt/ink/ink3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0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71 337 4736,'2'1'258,"1"0"1,-1-1-1,1 0 0,-1 0 1,1 1-1,-1-1 1,1-1-1,0 1 0,-1 0 1,1-1-1,-1 1 1,1-1-1,3-1 0,46-5 2141,-39 7-2279,1 0-1,-1 0 1,0-2 0,0 1 0,0-2 0,0 0 0,-1 0 0,1-1-1,-1-1 1,1 0 0,-2-1 0,1 0 0,-1-1 0,1 0 0,-2-1 0,1 0-1,-1 0 1,-1-1 0,1-1 0,10-13 0,-16 17-77,0 0 0,-1 0 1,1-1-1,-1 1 0,0-1 0,-1 1 0,1-1 1,-1 0-1,-1 0 0,1 0 0,-1-1 0,0 1 1,-1 0-1,0 0 0,0 0 0,-1-1 0,1 1 1,-3-7-1,2 10-20,-1 0 0,1 0 0,-1 0 0,0 0 0,0 0 0,0 1 0,0-1 0,-1 1 0,1 0 0,-1-1 0,0 1 0,0 0 0,0 1 0,0-1 0,-1 0 0,1 1 0,-1 0 0,1 0 0,-1 0 0,0 0 0,0 1 0,0-1 0,0 1 0,0 0 0,0 0 0,0 1 0,0-1 0,-1 1 0,1 0 0,0 0 0,-6 1 0,-5 0 62,0 2 0,0-1 0,1 2 1,-1 0-1,1 1 0,0 0 0,0 1 0,1 1 0,0 0 0,-16 12 0,8-5 83,2 2-1,0 0 1,0 1-1,2 1 1,-21 27-1,34-39-125,-1 1-1,1 0 0,0 0 0,1 0 0,-1 1 0,2 0 0,-1-1 0,1 1 0,0 0 1,0 0-1,1 0 0,1 0 0,-1 0 0,1 0 0,0 1 0,1-1 0,0 0 0,0 0 0,1 0 1,0 0-1,0-1 0,1 1 0,0 0 0,0-1 0,1 0 0,0 0 0,0 0 0,1 0 1,0-1-1,0 1 0,0-1 0,1 0 0,0-1 0,0 1 0,0-1 0,1-1 0,0 1 0,0-1 1,0 0-1,14 5 0,9 2 20,1-2 0,0 0 0,1-2 0,35 3 0,-47-9-547,0 0 0,0-1-1,1-1 1,-1-1 0,0-1 0,-1 0 0,37-12 0,28-13-3994,-57 13 2155</inkml:trace>
</inkml:ink>
</file>

<file path=ppt/ink/ink3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0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61 4736,'-1'2'105,"1"-1"1,0 1 0,0-1-1,-1 1 1,1 0-1,0-1 1,0 1-1,1 0 1,-1-1-1,0 1 1,0-1 0,1 1-1,-1-1 1,1 1-1,-1-1 1,1 1-1,0-1 1,0 1-1,0-1 1,-1 0 0,1 1-1,0-1 1,1 0-1,0 2 1,13 19 1590,-11 3 2289,-1 17-3238,2-1 0,1 1 1,15 48-1,-5-18 743,-10-50-624,-6-31-188,-6-38-130,6 44-570,-2-16 36,1-1 0,0 0-1,2 1 1,0-1 0,1 0 0,1 1 0,1 0 0,0 0 0,2 0 0,0 0-1,11-22 1,-12 31-40,0 1 0,1 0 0,0 0 0,0 0 0,1 0 0,0 1 0,1 0 0,-1 1 0,1 0 0,1 0 0,0 1 0,-1 0 0,2 0 0,-1 1 0,1 0 0,0 0 0,0 2 0,0-1 0,0 1 0,1 0 0,19-1 0,-18 3 31,0 1 1,1 1-1,-1 0 0,0 0 0,0 2 0,0-1 0,0 1 0,0 1 0,-1 0 0,1 1 0,10 6 0,11 8 238,-1 0 0,39 33 0,-58-42-95,0 1 1,0 1-1,-1 0 1,-1 1-1,0 0 0,-1 1 1,0 0-1,12 26 1,-17-30-62,-1 0 0,0 0 1,0 1-1,-2-1 0,1 1 0,-1 0 1,-1 0-1,0 0 0,0 0 1,-1 0-1,-1 0 0,0 0 0,0 0 1,-4 13-1,1-8-170,0-1 1,-1 0-1,-1 0 0,0 0 1,-1-1-1,-1 0 0,-17 24 1,24-37-101,1 0 0,-1 0 1,0 0-1,0 0 0,0 0 0,0 0 1,1-1-1,-1 1 0,0 0 1,-1-1-1,1 1 0,0 0 1,0-1-1,0 0 0,0 1 1,0-1-1,0 0 0,-1 1 0,1-1 1,0 0-1,0 0 0,0 0 1,-1 0-1,1 0 0,0 0 1,0 0-1,0-1 0,-1 1 0,1 0 1,0-1-1,0 1 0,0-1 1,0 1-1,0-1 0,0 1 1,0-1-1,0 0 0,-2-1 1,-2-12-2634</inkml:trace>
</inkml:ink>
</file>

<file path=ppt/ink/ink3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1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19 3072,'-9'-18'2884,"4"29"104,4 44-67,1-44-3522,9 475 5315,2-210-2584,0-47-697,-4-122-786,6 0 0,42 173 1,-52-264-606,-1-8-48,9 30-386,-10-37 316,-1 0-1,0 0 1,1-1 0,-1 1-1,1 0 1,-1 0 0,1-1 0,-1 1-1,1 0 1,0-1 0,-1 1-1,1-1 1,0 1 0,-1 0-1,1-1 1,0 0 0,0 1-1,0-1 1,-1 1 0,1-1-1,0 0 1,0 0 0,0 0 0,0 1-1,0-1 1,-1 0 0,1 0-1,0 0 1,0 0 0,0 0-1,0 0 1,0-1 0,0 1-1,-1 0 1,1 0 0,2-1-1,120-60-9629,-86 41 7125</inkml:trace>
</inkml:ink>
</file>

<file path=ppt/ink/ink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4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2688,'1'0'225,"0"0"1,0-1-1,0 1 1,0 0-1,1 0 1,-1 0-1,0 0 1,0 0-1,0 0 1,0 0-1,0 0 1,1 1-1,-1-1 1,0 0-1,0 1 1,0-1-1,0 1 1,0-1-1,0 1 1,0-1-1,0 1 0,0 0 1,0 0-1,1 1 1,43 28-33,-32-21-7,3 2-60,1-1 0,1 0 0,0-1 0,0-1 0,34 10 0,-40-15-57,1-1 0,-1 0 0,1 0 0,-1-1 0,1-1 0,0 0 0,-1-1 0,1-1-1,0 0 1,13-4 0,-15 3-31,15-3 104,0-2-1,0 0 1,-1-2 0,26-14 0,-30 4-73,-21 20-62,0-1 0,1 1 0,-1-1 0,0 0 1,0 1-1,0-1 0,0 1 0,0-1 1,1 0-1,-1 1 0,0-1 0,0 1 1,-1-1-1,1 0 0,0 1 0,0-1 0,0 1 1,0-1-1,0 1 0,-1-1 0,1 0 1,0 1-1,0-1 0,-1 1 0,0-1 1,-1-1 2,0 0 0,0 1 0,0-1 0,-1 1 0,1 0 0,-1 0 0,1 0 0,-1 0 0,1 0 0,-1 1 0,1-1 0,-1 1 0,0-1 0,1 1 0,-1 0 0,-3 0 0,-11 2 32,-1 0 1,1 1 0,0 1-1,0 0 1,1 2 0,-1 0-1,1 0 1,0 2 0,1 0-1,0 0 1,0 2 0,1 0-1,0 0 1,1 1 0,0 1-1,0 0 1,2 1 0,-1 1-1,-9 15 1,13-17 36,0 0 1,2 0-1,-1 0 0,1 1 1,1-1-1,1 1 0,0 1 1,0-1-1,1 1 0,-2 26 1,5-30-22,0 0 1,1 1 0,0-1 0,1 0 0,0 1-1,1-1 1,0 0 0,0-1 0,1 1 0,0-1-1,1 1 1,0-1 0,0 0 0,1-1-1,12 14 1,-11-14-11,1-1-1,-1 0 1,2 0-1,-1 0 0,1-1 1,0-1-1,1 0 1,-1 0-1,1 0 1,0-1-1,10 2 1,13 3 24,0-3 0,39 4 0,-45-7-175,12 1-809,1-3 0,-1-1 0,54-7 0,-84 6 541,-1 0 0,0-1-1,1 0 1,13-6 0,20-17-1442</inkml:trace>
</inkml:ink>
</file>

<file path=ppt/ink/ink3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1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 4608,'45'29'2304,"40"-29"-2944,-41 9 4864,28-9-3968,2-13 0,11 13 0,0-8 128,1-9-512,-11 0 0,-5 10-384,-5-7 0,-14 14-896,-11 0 0</inkml:trace>
</inkml:ink>
</file>

<file path=ppt/ink/ink3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1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3712,'0'24'1792,"0"50"-1152,5-57 2432,-1 10-2944,5-6 0,7-6 128,-1 2 0,6-8-1280,-1-9 128,-6-5-256,12-7 128</inkml:trace>
</inkml:ink>
</file>

<file path=ppt/ink/ink3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2.1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21 122 7168,'-21'-25'3584,"42"29"-5248,-15-8 7424,-3 1-5632,3-7 0,0-11-896,-6 0 0,0 1-768,-12-1 0</inkml:trace>
</inkml:ink>
</file>

<file path=ppt/ink/ink3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2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685 771 3200,'67'5'6903,"-55"-3"-6637,0-1 1,0 0-1,0-1 0,0 0 1,0-1-1,22-4 1,-6-2-128,-1-2 0,1 0 1,-2-2-1,1-1 0,-2-1 0,0-1 1,0-2-1,-1 0 0,-1-1 1,-1-2-1,0 0 0,-2-1 0,0-1 1,-1-1-1,-2-1 0,21-33 1,-34 48-112,0 0 0,0 0 0,-1-1 1,0 0-1,0 1 0,-1-1 0,0 0 0,-1 0 1,0 0-1,0-1 0,-1 1 0,0 0 1,-1 0-1,0 0 0,-2-12 0,-1 9-5,0 0 0,-1 1 0,0-1-1,-1 1 1,0 1 0,0-1 0,-1 1-1,-1 0 1,0 0 0,-10-9 0,-7-4-13,0 2 1,-1 2 0,-2 0 0,1 1 0,-2 2 0,0 1 0,-51-18 0,64 27-8,0 1 0,-1 1 0,1 1 0,-1 0 0,0 1 0,0 1 0,0 0 0,1 1 0,-1 1 0,0 1 0,0 0 0,-31 9 0,38-8 23,0 1 0,1 0 0,0 0 0,0 1 0,1 0 0,-1 1 0,1 0-1,0 0 1,0 0 0,1 1 0,0 1 0,0-1 0,1 1 0,0 0 0,0 0 0,1 1 0,0 0 0,0 0 0,1 0 0,0 0-1,1 1 1,0-1 0,-2 11 0,0 11 156,2 0 0,1 0-1,1 0 1,1 0 0,9 56-1,42 163 883,-21-119-445,12 125 981,10 315 0,-49-523-1341,-1 1-1,-3 0 0,-14 94 0,11-124-121,-1 0 1,0 0-1,-1 0 0,-1-1 0,-1 0 0,-1-1 0,0 1 0,-1-2 1,-1 1-1,0-2 0,-2 1 0,-24 23 0,14-19 84,0-1 0,-2-1-1,0-1 1,-1-2 0,-33 15-1,41-22-158,-1 0-1,0-1 1,0-1-1,-1-1 1,0-1-1,0-1 1,0-1-1,-31 1 1,44-4-122,0 0 1,0 0-1,0 0 1,1 0 0,-1-1-1,1-1 1,-1 1 0,1-1-1,0 0 1,0 0 0,0-1-1,0 1 1,0-1-1,-8-8 1,7 4-206,0 0 0,1 0 0,0 0 0,0-1 0,0 1 0,1-2 0,1 1 0,-1 0 0,-2-13 0,2 9-432,2 0 0,0 0 0,0-1 0,1 1 1,1-1-1,0 0 0,1 0 0,0 1 0,1-1 0,1 0 0,0 1 0,1-1 0,1 1 0,9-24 0,9 0-2033,0 2 42</inkml:trace>
</inkml:ink>
</file>

<file path=ppt/ink/ink3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2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4608,'0'-4'2304,"6"0"-2048,-6 4 4352,9-4-4096,16 1 128,16-7 128,18 3 0,11-3-1024,0 2 0,-15 1 640,-9 1 128,-1 6-512,-9 0 0,-11 0-768,-6 6 0,-4 5-1152,-4-1 0</inkml:trace>
</inkml:ink>
</file>

<file path=ppt/ink/ink3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3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7 222 4864,'-6'-17'2432,"27"42"-1920,-12-16 3328,-3 16-3712,-2-1 128,1 10 0,1-9 0,-6 5-640,4-5 0,7-4-1024,4 0 0</inkml:trace>
  <inkml:trace contextRef="#ctx0" brushRef="#br0" timeOffset="1">312 80 5760,'5'0'2816,"31"-21"-3328,-32 8 4352,2 1-3968,-2 3 128,1 5-1152,5-13 0,-5 13 256,-5 14 0</inkml:trace>
</inkml:ink>
</file>

<file path=ppt/ink/ink3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4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568 66 3072,'-1'0'137,"0"0"-1,1 0 1,-1 0-1,0-1 1,0 1 0,1 0-1,-1 0 1,0-1 0,1 1-1,-1-1 1,0 1-1,1 0 1,-1-1 0,0 1-1,1-1 1,-1 0 0,1 1-1,-1-1 1,1 1 0,0-1-1,-1 0 1,1 1-1,-1-1 1,1 0 0,0 0-1,0 1 1,-1-1 0,1 0-1,0 0 1,0 1 0,0-1-1,0 0 1,0-1-1,0 1-5,-1-1-1,1 0 1,0 1-1,-1-1 1,1 1-1,-1-1 1,0 1-1,1-1 1,-1 1-1,0 0 1,0-1-1,0 1 1,0 0-1,0 0 1,0-1 0,0 1-1,-1 0 1,0-1-1,-6-1 79,-1-1 0,1 1 1,-1 1-1,0-1 0,0 2 0,0-1 0,0 1 1,0 0-1,0 1 0,-16 1 0,-15 4 273,-45 9 0,38-5 413,29-6-668,1 1 1,-1 1-1,1 1 0,0 0 0,1 1 1,-32 18-1,40-20-141,0 0 0,1 1 0,-1 0 0,1 0 0,0 1 0,1 0-1,-1 0 1,1 1 0,1-1 0,0 1 0,0 1 0,0-1 0,1 1 0,-6 16 0,9-22-79,1 0 0,0 1 0,0-1 0,0 1 0,0-1 1,0 0-1,0 1 0,1-1 0,0 0 0,0 1 0,0-1 0,0 0 0,0 0 1,0 0-1,1 0 0,0 0 0,0 0 0,-1 0 0,2 0 0,-1-1 0,0 1 1,0-1-1,1 1 0,0-1 0,-1 0 0,1 0 0,0 0 0,3 1 0,4 3 8,1 0-1,-1-1 0,1 0 0,0 0 0,0-2 0,0 1 1,14 1-1,44 3 57,0-4-1,0-3 1,79-9 0,40 1 798,-185 7-856,-1 1 0,0 0 1,0 0-1,0 0 0,0 0 1,0 0-1,0 1 0,0-1 1,0 1-1,0-1 0,-1 1 1,1 0-1,0-1 0,-1 1 1,0 0-1,1 0 0,-1 0 1,0 0-1,0 1 0,0-1 0,1 2 1,17 25-51,-9-22 61,1 0 1,-1 0 0,1-1-1,0 0 1,1-1 0,0-1-1,-1 0 1,1 0 0,1-1-1,-1 0 1,0-1-1,1-1 1,-1 0 0,1-1-1,21-1 1,-20 0 30,-1-1 0,1-1-1,-1 1 1,0-2 0,0 0 0,0 0-1,0-2 1,-1 1 0,0-2 0,0 1 0,-1-2-1,1 1 1,-1-2 0,11-10 0,-18 15-34,0 0 0,-1 0 0,1 0 1,-1 0-1,0-1 0,0 1 0,-1-1 0,1 0 1,-1 0-1,0 0 0,0 0 0,-1 0 0,1 0 1,-1 0-1,-1-1 0,1 1 0,-1 0 1,1-1-1,-1 1 0,-1 0 0,0-7 0,-1 6-2,0 1-1,0-1 0,-1 1 0,0 0 1,0 0-1,0 0 0,0 0 0,-1 0 1,0 1-1,0-1 0,0 1 1,0 0-1,-1 1 0,0-1 0,0 1 1,0-1-1,0 2 0,0-1 0,-10-3 1,-8-3-22,0 1 0,0 1 0,-1 1 0,0 1 0,-40-3-1,52 7-31,0 1 0,0 0 0,0 0-1,0 1 1,0 1 0,0 0 0,0 0-1,1 1 1,-1 1 0,1 0 0,0 1-1,0 0 1,-16 10 0,23-12 5,0 0 0,0 0 0,1 0 0,-1 1 0,1 0 0,0-1 0,0 1 0,0 1 0,0-1 0,1 0 0,-1 1 0,1-1 0,0 1 0,1-1 0,-2 6 0,2-7-10,1 1 0,0-1 1,0 0-1,0 1 0,0-1 1,1 0-1,-1 1 0,1-1 1,0 0-1,0 0 0,0 1 1,0-1-1,1 0 0,-1 0 1,1 0-1,0-1 0,0 1 0,0 0 1,0-1-1,0 1 0,1-1 1,-1 0-1,1 1 0,3 1 1,5 3-139,1 0 0,0 0 0,1-1 0,-1-1 0,1 0 0,1-1-1,-1 0 1,0-1 0,1 0 0,21 1 0,-2-2-367,0-1 0,1-2 0,41-6 0,-10 0-163,60-11-376,-96 15 1605,-20 17 1003,4 15-1179,-6-18-201,1 1 0,1-1 0,-1-1 1,2 1-1,0-2 0,0 1 0,0-1 1,22 13-1,-27-19-348,0 0-1,-1 0 1,1-1 0,0 0 0,0 0 0,1 0 0,-1-1-1,0 0 1,0 0 0,1 0 0,-1-1 0,1 1-1,-1-1 1,1-1 0,-1 1 0,0-1 0,1 0-1,-1 0 1,0 0 0,1-1 0,-1 0 0,0 0 0,0 0-1,-1 0 1,8-6 0,7-15-1801,-3-18-43</inkml:trace>
</inkml:ink>
</file>

<file path=ppt/ink/ink3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4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5632,'1'0'32,"-1"0"-1,0 0 1,0 1 0,0-1-1,0 0 1,0 0 0,0 1-1,1-1 1,-1 0 0,0 0-1,0 1 1,0-1 0,0 0 0,0 0-1,0 1 1,0-1 0,0 0-1,0 1 1,0-1 0,0 0-1,0 0 1,0 1 0,0-1-1,0 0 1,-1 0 0,1 1 0,0-1-1,0 0 1,0 0 0,0 0-1,0 1 1,-1-1 0,1 0-1,0 0 1,0 0 0,0 1 0,-1-1-1,1 0 1,0 0 0,0 0-1,0 0 1,-1 0 0,1 0-1,0 1 1,0-1 0,-1 0-1,1 0 1,0 0 0,0 0 0,-1 0-1,1 0 1,0 0 0,0 0-1,-1 0 1,1 0 0,0 0-1,-1 0 1,1 0 0,0 0-1,0 0 1,-1-1 0,1 1 0,0 0-1,0 0 1,0 0 0,-1 0-1,1 0 1,0-1 0,0 1-1,2 35 106,4 78 5060,32 643-726,0-231-1881,-38-505-2655,2-7-195,-2 0-1,1 1 0,-2-1 1,0 0-1,0 0 0,-1 0 1,-1 0-1,-7 20 0,8-17-2990,5-13 1672,2-10-417,4-8-564</inkml:trace>
</inkml:ink>
</file>

<file path=ppt/ink/ink3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4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5120,'6'-3'2560,"100"48"-1792,-66-35 4480,15 1-4736,24 6 128,12 0 128,25 0 0,9-9-1024,-10 5 0,-14-9 512,-12 0 127,-23-1-1150,-11-3-1,-11 10-1280,-24 7 0,-20-13 0,-24-4 0</inkml:trace>
</inkml:ink>
</file>

<file path=ppt/ink/ink3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5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155 342 5248,'-3'0'420,"1"1"-1,0 0 1,0 0 0,0 0 0,1 0 0,-1 0-1,0 0 1,0 1 0,0-1 0,1 1 0,-1-1-1,1 1 1,-1 0 0,1-1 0,0 1 0,0 0-1,0 0 1,0 0 0,0 0 0,-1 4 0,1-3-242,1 0 0,0 0 1,0 0-1,0 0 1,0 0-1,0 0 1,1 0-1,-1 1 1,1-2-1,0 1 0,0 0 1,0 0-1,2 4 1,2 1-17,0 1 1,1-1 0,0 0 0,0 0-1,1 0 1,0-1 0,0 0-1,12 8 1,-8-8 21,1 0 0,0-1 0,0 0 0,1-1 0,-1-1-1,1 0 1,1 0 0,-1-1 0,0-1 0,1-1 0,-1 0 0,1 0 0,-1-1-1,1-1 1,-1 0 0,0-1 0,1 0 0,-1-2 0,0 1 0,0-1 0,18-9-1,-20 8-107,-1 0-1,1 0 1,-1-1-1,0-1 0,-1 1 1,1-2-1,-1 1 1,-1-1-1,0-1 1,0 1-1,0-1 0,-1-1 1,0 0-1,-1 0 1,0 0-1,-1 0 0,0-1 1,-1 0-1,0 0 1,0 0-1,-1-1 0,-1 1 1,0-1-1,1-20 1,-3 22-51,0 0 1,0 0 0,-1 0 0,0 1-1,-1-1 1,0 0 0,0 0 0,-1 1-1,-1 0 1,1-1 0,-1 1 0,-1 0-1,0 1 1,0-1 0,-1 1 0,0 0-1,0 1 1,-1-1 0,0 1 0,0 0-1,-1 1 1,1 0 0,-1 0 0,-1 1-1,1-1 1,-1 2 0,0 0-1,-14-5 1,-4-1-80,0 2 0,-1 0 0,0 2 0,0 2 0,-55-3 0,63 6-33,1 2 0,0 1 0,0 0 0,0 1 0,1 1 0,-1 1 0,1 0 0,0 2 0,-30 14 0,41-17-3,0 0 1,1 0 0,0 0 0,0 1-1,0 0 1,0 0 0,-9 12 0,14-15-39,-1 1 0,0 0 1,1-1-1,-1 1 1,1 0-1,0 0 1,0 0-1,0 0 1,0 0-1,1 0 1,-1 0-1,1 0 1,0 0-1,0 0 1,0 1-1,0-1 0,0 0 1,1 0-1,-1 0 1,1 0-1,1 4 1,28 46-2327</inkml:trace>
</inkml:ink>
</file>

<file path=ppt/ink/ink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8.0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0 128,'7'19'0</inkml:trace>
</inkml:ink>
</file>

<file path=ppt/ink/ink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6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123 133 2688,'3'-4'220,"0"-1"0,0 1 0,0 0 0,1 0 0,0 0 0,0 0 0,0 1 0,0-1 0,0 1 0,10-5 0,16-13 709,-21 13-782,1 2 0,0-1 0,1 1 0,0 1 0,0 0 0,0 1 0,0 0 0,1 0 0,22-3 0,-5 3-3,-1 1 1,1 1-1,30 3 1,-51-1-49,0 0 0,0 1 0,0 0 0,0 1 0,0 0 0,0 0 0,0 0 0,-1 1-1,1 0 1,-1 1 0,10 6 0,-12-6-38,0 0 0,-1 0 0,0 1-1,0-1 1,0 1 0,0 0 0,0 0-1,-1 1 1,0-1 0,-1 1 0,1 0 0,-1-1-1,0 1 1,0 0 0,-1 0 0,2 8-1,-1 0 27,-1 1 0,-1 0 0,0 0 0,0 0 0,-2 0 0,0 0-1,0 0 1,-2-1 0,1 1 0,-2-1 0,0 0 0,-1 0 0,-12 22 0,-1-5 73,-2 0 1,0-1 0,-2-2-1,-41 40 1,52-56-82,0-1 1,-1 0-1,-1-1 1,0-1-1,0 0 1,0-1-1,-1 0 1,-1-2-1,-30 10 1,37-13-44,-1-1 0,0 0 1,0-1-1,0 0 0,0 0 1,0-1-1,0 0 1,0-1-1,0-1 0,0 1 1,0-1-1,0-1 0,1 0 1,-1 0-1,1-1 1,0 0-1,-13-8 0,10 4-26,0-1 0,0 0-1,-18-18 1,28 24-7,0 1-1,0-1 1,0 1 0,0-1 0,0 0-1,1 0 1,-1 0 0,1 0 0,0 0-1,-2-5 1,3 7 0,0-1 0,0 1 0,0-1 0,0 0 0,0 1 0,0-1-1,1 1 1,-1-1 0,0 1 0,1-1 0,-1 1 0,1-1 0,0 1 0,-1 0 0,1-1-1,0 1 1,0 0 0,0-1 0,0 1 0,0 0 0,0 0 0,0 0 0,2-1 0,1 0-1,-1 0 1,1 0 0,0 0-1,0 1 1,0 0-1,0 0 1,1 0 0,-1 0-1,0 0 1,0 1 0,0 0-1,1 0 1,-1 0 0,8 1-1,61 14 28,-15 2 129,1-3 1,88 10-1,57-9-518,-202-15 248,1 0 0,-1 1 0,0-1 0,0 1 1,0-1-1,0 1 0,1 0 0,-1 0 0,0 0 1,0 0-1,-1 0 0,1 0 0,0 1 0,2 1 0,9 7-1485,2 0-86</inkml:trace>
</inkml:ink>
</file>

<file path=ppt/ink/ink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6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287 4 2816,'-8'-2'220,"1"1"0,0 1 0,-1-1 0,1 1 0,0 1 0,-1-1 0,1 1 0,0 1 0,0-1 1,0 1-1,0 0 0,0 1 0,0 0 0,0 0 0,1 0 0,-1 1 0,1 0 0,-11 9 0,-14 8-141,11-8 183,-34 29-1,51-39-217,0 0-1,0 0 1,0 0 0,0 0-1,0 1 1,0-1 0,1 1-1,0 0 1,0 0 0,0 0-1,0 0 1,0 0-1,1 0 1,0 0 0,0 1-1,-1 5 1,3-7-33,-1-1 0,1 1 0,-1-1-1,1 0 1,0 1 0,0-1 0,0 0 0,0 0-1,0 1 1,0-1 0,1 0 0,-1 0 0,1 0 0,0-1-1,-1 1 1,1 0 0,0-1 0,0 1 0,0-1-1,0 1 1,0-1 0,0 0 0,1 0 0,-1 0 0,0 0-1,1 0 1,-1-1 0,3 1 0,12 3 85,-1 0 1,35 2 0,-36-4-82,44 4-9,162 23 103,-184-22-74,0 2 0,-1 1 0,66 29 1,-94-35 14,1 1 0,-1-1 0,0 1 0,-1 1 1,1 0-1,-1 0 0,6 7 0,-11-12-29,-1 1 0,1 0 0,-1-1 0,0 1-1,1 0 1,-1 0 0,0-1 0,0 1 0,0 0 0,-1 0 0,1 0-1,0 0 1,-1 1 0,1-1 0,-1 0 0,0 0 0,0 0 0,0 0-1,0 0 1,0 0 0,0 1 0,0-1 0,-1 0 0,1 0 0,-1 0 0,1 0-1,-1 0 1,0 0 0,0 0 0,0 0 0,0 0 0,0 0 0,0-1-1,-1 1 1,1 0 0,-2 1 0,-7 5 71,0 0-1,0-1 1,-1 0-1,0-1 1,0 0-1,0-1 1,-1 0-1,0 0 1,0-2-1,0 1 1,0-1-1,0-1 1,-1-1-1,1 1 1,-1-2-1,-17-1 1,-10 0 90,0-3-1,0-2 1,-73-19 0,51 6-223,45 13-3246,36 10 1751</inkml:trace>
</inkml:ink>
</file>

<file path=ppt/ink/ink4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6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673 50 3328,'1'-1'148,"-1"0"1,0 0 0,1 0-1,-1-1 1,0 1-1,0 0 1,0 0-1,0 0 1,0-1-1,-1 1 1,1 0-1,0 0 1,0 0 0,-1-1-1,1 1 1,-1 0-1,1 0 1,-1 0-1,1 0 1,-1 0-1,0 0 1,1 0-1,-1 0 1,0 0 0,0 0-1,0 1 1,0-1-1,0 0 1,0 0-1,0 1 1,0-1-1,0 1 1,0-1-1,-2 0 1,-1-1 55,-1 0 1,1 0 0,0 0-1,-1 1 1,0-1-1,1 1 1,-1 0-1,-7 0 1,-57 3 612,0 3 1,-114 24 0,167-25-746,0 0 1,0 2-1,0 0 1,1 0-1,0 1 1,0 1-1,1 1 0,0 0 1,0 1-1,1 0 1,-15 16-1,18-16-29,1 0 0,0 1 0,1 0 0,0 1 0,1 0 0,0 0 0,1 0 0,0 1 0,1 0 0,1 0 0,0 0 1,0 1-1,1 0 0,0 13 0,2-17-39,1 0 1,1 0 0,0 0 0,0-1 0,1 1 0,0 0-1,1-1 1,0 1 0,1-1 0,0 0 0,0 0-1,1-1 1,0 1 0,0-1 0,1 0 0,0 0 0,0-1-1,1 0 1,0 0 0,15 11 0,1-1 17,0-1 0,1-1 1,1-2-1,0 0 0,54 18 0,-51-22 19,1-1-1,1-1 0,-1-2 1,1-1-1,0-1 1,0-2-1,43-3 0,-51 0 19,-1-1-1,0 0 1,0-2-1,-1 0 0,0-2 1,1 0-1,-2-1 1,1-1-1,-2-1 0,1-1 1,20-15-1,-33 21-30,0 0 1,0-1-1,-1 0 0,0 0 0,0 0 1,0-1-1,-1 0 0,5-8 0,-8 12-20,1 1-1,-1-1 1,0 0-1,0 0 1,0-1-1,0 1 1,0 0-1,-1 0 1,0 0-1,1 0 1,-1-1-1,0 1 1,0 0-1,-1 0 1,1 0-1,-1-1 1,0 1-1,0 0 1,0 0-1,0 0 1,0 0-1,-2-3 1,3 5-2,0 1 0,-1-1 0,1 1 0,0-1 0,0 1 0,0-1 0,-1 1 0,1-1 0,0 1 0,-1-1 0,1 1 0,0-1 0,-1 1 0,1-1 0,-1 1 0,1-1-1,-1 1 1,1 0 0,-1-1 0,1 1 0,-1 0 0,1 0 0,-1-1 0,1 1 0,-1 0 0,1 0 0,-1 0 0,1 0 0,-1 0 0,0 0 0,1 0 0,-1 0 0,1 0 0,-1 0 0,0 0 0,1 0 0,-1 0 0,1 0 0,-1 0 0,1 0 0,-1 1 0,1-1 0,-1 0 0,1 0 0,-1 1 0,1-1 0,-1 0 0,1 1 0,-1-1 0,1 1 0,-1-1 0,1 1 0,0-1 0,-1 0 0,1 1 0,0-1 0,-1 1 0,1 0 0,0-1 0,0 1 0,0-1 0,-1 1 0,1 0 0,-1 2 15,0 0 0,0 0 1,0 0-1,1 0 1,-1 0-1,1 0 1,-1 0-1,1 0 1,0 1-1,1 5 0,1-4 20,0 0 0,0 1 0,1-1 0,0 0-1,-1 0 1,2 0 0,-1-1 0,1 1-1,-1-1 1,1 0 0,0 0 0,1 0-1,7 5 1,-2-2 38,1-2-1,-1 1 1,1-1-1,0 0 1,1-1-1,12 3 0,12 0 154,1-1 0,0-2 0,43 0 0,-49-5-75,0 0 0,0-2 0,-1-2 0,1-1 0,-1-1 0,0-1 0,-1-2 0,0 0 0,0-3 0,-1 0 0,-1-2 0,0 0 0,35-28 0,-56 38-107,0 0 0,0 0-1,0 0 1,-1-1 0,0 0 0,0 0 0,0 0 0,-1 0 0,0-1 0,0 0 0,4-10 0,-7 12-30,0 1 0,0-1 0,0 0 1,-1 1-1,0-1 0,0 0 0,0 1 1,0-1-1,-1 0 0,1 1 0,-1-1 1,-1 1-1,1-1 0,-1 1 0,1 0 0,-1 0 1,0-1-1,-1 1 0,1 0 0,-6-5 1,0-2 3,-1 1 0,-1 0 0,1 1 1,-2 0-1,1 1 0,-1 0 1,0 0-1,-1 1 0,0 1 0,0 0 1,0 1-1,-1 0 0,0 1 0,0 0 1,0 1-1,0 0 0,-1 1 0,1 1 1,-15 0-1,-8 1 32,0 2-1,1 1 1,-1 2-1,1 1 1,0 2 0,-36 13-1,42-12-104,1 3 0,0 0-1,-38 23 1,53-27 16,0 0 1,1 2-1,0-1 1,0 1-1,1 1 0,0 0 1,1 1-1,-14 21 1,22-31 11,0 0 0,1 1 0,-1-1 0,1 1 1,-1-1-1,1 1 0,0 0 0,0-1 0,0 1 1,1 0-1,-1 0 0,1 0 0,-1-1 0,1 1 0,0 0 1,0 0-1,0 0 0,0 0 0,1 0 0,-1 0 1,1 0-1,0-1 0,-1 1 0,2 0 0,-1 0 0,0-1 1,0 1-1,1-1 0,-1 1 0,1-1 0,0 0 1,0 1-1,0-1 0,0 0 0,0 0 0,0 0 1,0-1-1,1 1 0,-1-1 0,1 1 0,-1-1 0,1 0 1,0 1-1,3 0 0,11 4-349,1 0 0,0-1 0,0-1 0,0-1 0,31 2-1,101 1-5794,227-20 0,-281 6 3712</inkml:trace>
</inkml:ink>
</file>

<file path=ppt/ink/ink4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7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10 126 3840,'-1'0'37,"1"0"-1,-1 0 1,1 0 0,-1 0 0,1 1-1,-1-1 1,1 0 0,-1 0-1,1 1 1,0-1 0,-1 0 0,1 1-1,0-1 1,-1 0 0,1 1 0,0-1-1,-1 0 1,1 1 0,0-1-1,0 1 1,-1-1 0,1 1 0,0-1-1,0 0 1,0 1 0,0-1 0,0 1-1,0-1 1,0 1 0,0-1 0,0 1-1,0-1 1,0 1 0,0-1-1,0 1 1,0-1 0,0 1 0,0-1-1,0 1 1,0-1 0,1 1 0,-1-1-1,0 0 1,0 1 0,1-1-1,-1 1 1,0-1 0,1 0 0,-1 1-1,0-1 1,1 0 0,-1 1 0,1-1-1,-1 0 1,0 0 0,1 1 0,-1-1-1,1 0 1,0 1 0,17 21 4180,29 88-988,-6-11-1295,80 139 156,-121-238-1994,-1 0 0,1 0-1,0 0 1,0 0 0,0 0 0,0 1 0,0-1-1,0 0 1,0 0 0,0 0 0,0 0-1,-1 0 1,1 0 0,0 0 0,0 0 0,0 0-1,-16-22 563,-23-38-149,19 24-407,2-1 0,-27-76-1,41 97-101,0 0-1,0 1 1,1-1-1,1-1 0,1 1 1,1 0-1,0 0 0,1-1 1,0 1-1,6-25 0,-4 33 24,-1 0 0,2 0 0,-1 0 1,1 1-1,0-1 0,0 1 0,1 0 0,0 0 0,1 0 0,-1 1 0,1 0 0,0 0 0,1 0 0,-1 1 0,1 0 0,0 0 0,1 0 0,-1 1 0,1 1 0,0-1 0,0 1 0,0 0 0,0 1 0,0 0 0,17-2 0,-5 2 92,1 1 0,-1 0 0,0 2 0,1 0 0,-1 1 0,0 1 1,0 1-1,0 1 0,36 14 0,-30-9 10,-2 2 1,1 0 0,-2 2 0,1 0-1,37 32 1,-50-35-36,0 0 0,0 0 0,-1 1 0,-1 0 0,0 1 0,0 0 0,-1 1 0,-1 0 0,0 0 0,-1 0 0,7 28 0,-8-22-36,0-1-1,-2 1 0,0-1 1,-2 1-1,0 0 0,-1 0 1,-1 0-1,0 0 0,-9 36 1,9-54-234,0 1 1,0-1 0,0 0 0,0 0 0,0 0-1,0 0 1,-1-1 0,1 1 0,-1 0 0,1 0-1,-1-1 1,0 1 0,0-1 0,-2 2 0,-8 4-2019</inkml:trace>
</inkml:ink>
</file>

<file path=ppt/ink/ink4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7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 2816,'0'0'15,"-9"-4"1450,11 6 184,-1 0-1422,0-1 1,0 1-1,0 0 1,0-1-1,0 1 1,0 0-1,0 0 1,0 0 0,-1-1-1,1 1 1,-1 0-1,1 0 1,-1 3-1,1 43 1122,1-1-1,3 1 0,14 61 0,-14-88-1072,1 0 0,1 0-1,0 0 1,2-1-1,0 0 1,1-1 0,1 0-1,1-1 1,23 28-1,-32-44-353,-1 0 0,1 1 0,-1-1 0,1 0 0,0 0 0,0-1-1,0 1 1,0-1 0,1 1 0,-1-1 0,0 0 0,0 0 0,1-1 0,-1 1-1,1 0 1,-1-1 0,1 0 0,-1 0 0,0 0 0,1 0 0,-1-1-1,1 0 1,-1 1 0,0-1 0,7-3 0,-3 1-296,0 0 0,1 0 0,-2-1 0,1 0 1,0-1-1,-1 0 0,0 0 0,0 0 0,0 0 1,6-10-1,20-36-1802</inkml:trace>
</inkml:ink>
</file>

<file path=ppt/ink/ink4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8.1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14 8576,'-34'-4'4224,"83"-6"-6016,-37 10 8447,-3 10-6399,1-10 128,-1 4-2176,-9-4 129,12 9 127,-18-1 128</inkml:trace>
</inkml:ink>
</file>

<file path=ppt/ink/ink4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8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185 525 3712,'-1'0'178,"0"0"0,0 1 0,0-1 0,0 1 0,0 0 0,0-1 0,0 1 1,1 0-1,-1-1 0,0 1 0,1 0 0,-1 0 0,0 0 0,1-1 0,-1 1 0,1 0 0,-1 0 0,1 0 0,0 0 0,-1 0 1,1 0-1,0 0 0,0 0 0,0 0 0,0 0 0,-1 0 0,2 2 0,-4 42 2832,2-30-2430,1 1-387,0-1 0,2 0 0,-1 1 1,2-1-1,0 0 0,1-1 0,0 1 1,1 0-1,1-1 0,0 0 0,1-1 1,1 1-1,0-1 0,0-1 0,2 1 1,15 16-1,-19-24-156,0 0 0,1 0-1,-1-1 1,1 0 0,0 0 0,0 0 0,0-1 0,0 0-1,1 0 1,-1-1 0,1 0 0,0 0 0,-1-1 0,1 0 0,0-1-1,0 1 1,0-1 0,0-1 0,-1 0 0,1 0 0,0 0-1,0-1 1,-1 0 0,1-1 0,7-3 0,1-1 6,-1 0-1,1-1 1,-2-1 0,1 0 0,-1-1 0,-1 0 0,0-2 0,0 1-1,-1-1 1,16-22 0,-17 19-24,0-1-1,-1 0 0,-1 0 1,-1-1-1,0 0 1,-2 0-1,1-1 0,-2 0 1,3-20-1,-6 24-2,-1 0-1,0 0 0,-1 0 1,-1 0-1,0 0 0,-1 0 1,0 0-1,-1 0 1,-1 0-1,0 1 0,-1-1 1,-11-20-1,-2 0 4,-1 2-1,-2 0 1,-1 1-1,-2 1 1,0 1 0,-41-37-1,50 53-41,-1 0 0,0 1 0,0 0 1,-1 1-1,0 1 0,-1 1 0,0 1 0,-1 0 0,0 2 0,0 0 0,0 0 0,-1 2 1,0 1-1,-20-1 0,19 3-17,1 1 0,0 2 0,-21 3 0,35-4 6,-1 0-1,1 1 1,0 0 0,-1 0-1,1 0 1,1 1 0,-1 0 0,0 0-1,1 1 1,-1 0 0,1-1-1,0 2 1,-6 5 0,10-9 26,0 0 0,0 0 0,0 0 1,0 0-1,1 0 0,-1 1 0,0-1 0,0 0 0,1 0 1,-1 1-1,1-1 0,-1 1 0,1-1 0,-1 0 0,1 1 1,0-1-1,0 1 0,0-1 0,0 1 0,0-1 0,0 1 1,0-1-1,0 1 0,1-1 0,-1 0 0,0 1 0,1-1 1,-1 1-1,1-1 0,0 0 0,-1 1 0,1-1 0,0 0 1,0 0-1,0 0 0,0 1 0,0-1 0,0 0 0,0 0 1,0-1-1,0 1 0,1 0 0,1 1 0,5 2-20,-1 1 1,1-2-1,0 1 0,1-1 0,16 4 0,12-1 4,0-2 1,1-1 0,-1-2-1,1-1 1,55-9 0,12 1 120,-8 1-77,-49 3 73,1 1 0,82 7 0,-131-4-124,0 0 0,0 0 1,0 0-1,0 0 0,1 0 1,-1 0-1,0 0 0,0 0 0,0 0 1,0 0-1,0 0 0,1 0 1,-1 0-1,0 1 0,0-1 1,0 0-1,0 0 0,0 0 0,0 0 1,0 0-1,1 0 0,-1 1 1,0-1-1,0 0 0,0 0 0,0 0 1,0 0-1,0 1 0,0-1 1,0 0-1,0 0 0,0 0 1,0 0-1,0 1 0,0-1 0,0 0 1,0 0-1,0 0 0,0 0 1,0 1-1,0-1 0,0 0 0,0 0 1,0 0-1,0 0 0,-1 0 1,1 1-1,0-1 0,0 0 0,0 0 1,0 0-1,0 0 0,0 0 1,-1 1-1,-11 13-1668,-21 13-1206,8-14 857</inkml:trace>
</inkml:ink>
</file>

<file path=ppt/ink/ink4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9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1 328 3584,'10'4'583,"0"0"-1,0 0 1,1-1-1,0-1 1,0 0 0,-1 0-1,1-1 1,0 0-1,0-1 1,0-1 0,0 1-1,0-2 1,19-4 0,-4-1-397,0-1 0,0-1 0,-1-2 0,32-18 1,103-65 1477,-154 90-1593,0-1 0,0 1 0,-1-1 0,1 0 0,-1 0 0,-1-1 0,1 0 0,-1 0-1,4-6 1,-6 9-54,-1 1-1,0-1 1,1 0-1,-1 1 0,0-1 1,-1 0-1,1 0 0,0 0 1,-1 0-1,0 1 1,1-1-1,-1 0 0,0 0 1,-1 0-1,1 0 0,0 0 1,-1 0-1,0 0 1,0 1-1,0-1 0,0 0 1,0 0-1,0 1 0,-1-1 1,1 1-1,-3-3 1,0 0 2,-1 1 1,1 0 0,-1 0 0,0 0-1,0 1 1,0-1 0,-1 1 0,1 1 0,-1-1-1,0 1 1,0 0 0,0 0 0,0 1-1,0-1 1,0 1 0,-10 0 0,-10 0 81,0 1 0,-42 5 1,48-2-67,-1 0 0,1 1 0,0 1 0,1 1 0,-1 1 0,1 1 0,0 0 0,-22 15 0,33-18-24,-1 0 0,1 1 0,1 0 0,-1 1 0,1-1 0,0 1 0,1 1-1,0-1 1,0 1 0,0 0 0,1 1 0,0-1 0,1 1 0,0 0-1,0 0 1,1 1 0,0-1 0,1 0 0,-2 16 0,3-18-3,1 0 1,0 0-1,0 0 1,1 1-1,0-1 0,0 0 1,0 0-1,1-1 1,0 1-1,1 0 1,-1-1-1,1 1 0,1-1 1,3 7-1,-1-5 18,1 0 0,0-1 0,0 1-1,0-2 1,1 1 0,0-1 0,0 0 0,17 9-1,7 0 72,1-2-1,1 0 0,0-3 0,47 9 0,-74-17-82,49 7-1768,0-3-1,0-1 0,96-6 1,-114-5-422</inkml:trace>
</inkml:ink>
</file>

<file path=ppt/ink/ink4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39.7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476 101 2944,'7'-12'651,"19"-30"2292,-26 41-2860,1 0 1,-1 1 0,1-1-1,-1 0 1,0 0-1,1 1 1,-1-1 0,0 0-1,0 0 1,1 0-1,-1 0 1,0 1 0,0-1-1,0 0 1,0 0-1,0 0 1,0 0 0,0 1-1,0-1 1,-1 0 0,1 0-1,0 0 1,0 0-1,-1 1 1,1-1 0,0 0-1,-1 0 1,1 1-1,-1-1 1,1 0 0,-1 1-1,1-1 1,-1 0 0,0 1-1,1-1 1,-1 1-1,0-1 1,1 1 0,-1-1-1,0 1 1,0 0-1,0-1 1,-20-4 306,1 1 0,-1 1 0,0 1 0,0 1-1,0 1 1,0 0 0,1 2 0,-1 0 0,0 1 0,1 2 0,-28 8 0,35-9-247,-1 1 0,1 1 0,0 0 0,0 0 0,1 1 0,0 1 0,0 0 0,1 1 0,0 0 0,0 0 0,1 1 0,0 1 0,1 0 0,0 0 0,1 1 0,0 0 0,-9 19 0,14-23-98,0 0-1,0 0 1,1 0-1,0 0 1,0 0-1,1 1 1,0-1-1,0 0 1,1 1-1,0-1 1,1 1-1,0-1 1,0 0-1,0 1 1,1-1-1,1 0 1,-1 0-1,1 0 1,1 0-1,0-1 1,0 1-1,0-1 1,1 0-1,0 0 1,0-1-1,0 1 0,1-1 1,0 0-1,1-1 1,-1 1-1,1-1 1,0-1-1,0 1 1,11 4-1,7 1 9,0 0 0,1-1 0,1-2 0,-1-1 0,1-1 0,0-1 0,0-2-1,47 0 1,-3-7-1093,0-2 0,79-19-1,-72 15-1732,-60 10 1727,0-1 1,0-1 0,18-6 0,-35 9 975,-1 0 1,1 0-1,-1 0 1,1 0-1,-1-1 1,1 1-1,-1 0 1,0 0-1,1 0 1,-1-1-1,0 1 1,1 0-1,-1 0 1,1-1-1,-1 1 1,0 0-1,0-1 1,1 1 0,-1 0-1,0-1 1,1 1-1,-1 0 1,0-1-1,0 1 1,0-1-1,0 1 1,1-1-1,-1 1 1,0 0-1,0-1 1,0 1-1,0-1 1,0 1-1,0-1 1</inkml:trace>
</inkml:ink>
</file>

<file path=ppt/ink/ink4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0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290 37 3072,'-2'-3'214,"0"1"0,1-1 0,-1 1 0,0 0 0,0-1 0,-1 1-1,1 0 1,0 0 0,-1 0 0,1 0 0,-1 1 0,0-1 0,1 1 0,-1 0 0,0-1 0,0 1 0,0 1 0,0-1 0,0 0 0,0 1 0,0-1-1,-6 1 1,1 1 72,1 1-1,-1 0 0,1 1 0,-1 0 1,1 0-1,0 0 0,0 1 0,-7 5 1,2-1-170,1-1 1,0 2 0,0-1 0,1 2 0,0-1-1,0 1 1,2 1 0,-1 0 0,1 0-1,1 0 1,0 1 0,0 0 0,1 1-1,1 0 1,0-1 0,1 2 0,0-1 0,-3 27-1,6-35-83,1-1-1,0 1 1,1-1-1,-1 1 1,1 0-1,0-1 1,0 1-1,0-1 1,1 0 0,0 1-1,0-1 1,0 0-1,0 0 1,0 0-1,1 0 1,0-1-1,0 1 1,0-1-1,0 1 1,0-1-1,1 0 1,-1 0-1,1-1 1,0 1-1,0-1 1,0 0-1,0 0 1,0 0-1,1 0 1,-1-1 0,1 1-1,5 0 1,11 2 37,1 0 0,-1-1 0,1-1 0,0-1 0,31-3 0,-28 0-204,-1-2 0,1-1 1,-1 0-1,0-2 1,31-13-1,-2-3-1737,59-36 0,-55 22 79</inkml:trace>
</inkml:ink>
</file>

<file path=ppt/ink/ink4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0.9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3072,'-2'2'209,"1"0"0,0 0 0,0 0 0,0 0-1,0 0 1,1 0 0,-1 0 0,0 0 0,1 0 0,-1 0 0,1 1 0,0-1 0,0 0-1,0 0 1,0 0 0,0 0 0,1 5 0,8 50 1786,-4-33-1798,28 177 1925,79 264 1,-52-238-780,76 247 556,-103-375-1024,-35-131-160,2-44-1,1 61-721,0 1-1,1-1 0,0 1 0,1-1 0,1 1 0,0 0 0,1 0 0,1 1 0,0-1 0,0 1 0,15-20 0,-14 24-45,1 0 0,0 0-1,1 1 1,-1 0-1,2 0 1,-1 1 0,1 0-1,0 1 1,1 0-1,-1 1 1,1 0 0,0 0-1,1 1 1,18-4-1,-22 6 12,1 0-1,-1 1 1,0 0-1,1 0 1,-1 1-1,1 0 1,-1 0-1,1 1 1,14 3-1,-18-2 60,-1 0-1,1 0 1,0 0-1,-1 1 1,1 0-1,-1 0 1,0 0-1,0 0 1,0 1-1,-1-1 1,1 1-1,-1 0 1,0 0-1,0 0 1,0 1-1,0-1 1,2 8-1,3 3 134,-2 1 0,0 0-1,-1 1 1,-1-1-1,0 1 1,2 33-1,-7 103 938,-2-59-767,4-104-934,0 0-1,1 0 1,0 0 0,0 1 0,1-1-1,1 0 1,-1 1 0,10-15 0,5-9-2062,29-36 0,-12 20 223</inkml:trace>
</inkml:ink>
</file>

<file path=ppt/ink/ink4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1.3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10 535 4864,'-10'10'2432,"10"7"-2432,0-6 4736,0 14-4224,0 18 128,0 7 128,4-1 0,11 2-1024,-5-2 0,5 3 640,0-11 128,6-9-640,3-18 0,7-14-1024,8-8 0,7-18-768,-16-20 0</inkml:trace>
  <inkml:trace contextRef="#ctx0" brushRef="#br0" timeOffset="1">80 60 8704,'-10'-17'4352,"84"-8"-5760,-53 17 8575,-6 3-9343,-5 1 1,-10 8-2433,-10-4 0</inkml:trace>
</inkml:ink>
</file>

<file path=ppt/ink/ink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6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0 2816,'-7'32'1323,"6"216"2858,-32 397-3108,10-317-333,22-312-675,1-1-144,0 0-1,-2 0 1,0 0-1,-1 0 1,0-1 0,-9 24-1,12-37 41,0 0-1,0 0 1,-1 0-1,1-1 0,-1 1 1,1 0-1,0 0 0,-1 0 1,0 0-1,1-1 1,-1 1-1,1 0 0,-1 0 1,0-1-1,0 1 0,1-1 1,-1 1-1,0-1 1,0 1-1,0-1 0,0 1 1,0-1-1,0 0 0,1 1 1,-1-1-1,0 0 1,-1 0-1,0 0-48,1 0 0,-1-1 0,1 0 1,0 1-1,0-1 0,-1 0 0,1 0 0,0 1 0,0-1 1,0 0-1,0 0 0,0 0 0,0 0 0,0-1 0,0 1 1,-1-2-1,-12-22-1192</inkml:trace>
</inkml:ink>
</file>

<file path=ppt/ink/ink4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1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14 397 2048,'-13'13'1093,"13"-20"1956,1 3-2795,0 1-1,1 0 1,0-1-1,-1 1 1,1 0-1,1 0 1,-1 0-1,0 1 1,6-6-1,57-48 969,45-35 1311,-49 48-1866,112-86 671,-173 128-1362,50-36-23,-21 28-1221,-28 9 1132,0 0 0,-1 0 0,1 0 0,0 0 0,0 0-1,0 0 1,0 1 0,0-1 0,0 0 0,-1 0 0,1 1 0,0-1 0,0 1 0,0-1 0,-1 1 0,1-1 0,0 1-1,-1 0 1,1-1 0,0 1 0,-1 0 0,1-1 0,-1 1 0,1 0 0,-1 0 0,1 1 0,1 13-1656</inkml:trace>
</inkml:ink>
</file>

<file path=ppt/ink/ink4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2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10 347 4608,'-10'-30'2304,"45"13"-2176,-20 6 3968,15-10-3840,15-10 128,10 3 256,-3-10 128,3 0-1024,5-4 128,-1 1-1152,7 20 0,-22 10-256,-18-6 0</inkml:trace>
</inkml:ink>
</file>

<file path=ppt/ink/ink4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3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3072,'1'-2'185,"1"1"1,-1-1-1,1 1 0,-1-1 1,1 1-1,-1 0 0,1 0 1,0-1-1,-1 1 0,1 0 1,0 0-1,0 1 0,0-1 1,0 0-1,0 1 0,0-1 1,0 1-1,0-1 0,0 1 1,0 0-1,0 0 0,0 0 1,0 0-1,0 0 1,0 1-1,0-1 0,0 1 1,0-1-1,0 1 0,0 0 1,0-1-1,0 1 0,0 0 1,-1 0-1,1 1 0,0-1 1,-1 0-1,4 3 0,4 6 176,0 1 0,-1 0 0,0 1 0,-1-1-1,6 15 1,17 22 123,0-12 456,-9-14-315,-2 2 1,32 50-1,-50-73-667,-1 1 0,1-1-1,-1 1 1,0-1 0,0 1 0,1-1 0,-1 1 0,0-1 0,0 1 0,0-1-1,-1 1 1,1-1 0,0 1 0,-1-1 0,1 1 0,-1-1 0,1 1 0,-1-1 0,1 1-1,-1-1 1,-2 3 0,-22 27-3459,25-30 3428,-12 8-1847</inkml:trace>
</inkml:ink>
</file>

<file path=ppt/ink/ink4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3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3840,'0'0'1920,"41"0"-640,-26 6 2304,4 1-3200,6 10 128,1 12 384,-1 5 128,0-6-1280,-4-1 128,-2 5 640,-10 2 128,2-9-640,-11 3 0,0-7-1792,0 6 0,-11-6 0,2 7 128</inkml:trace>
</inkml:ink>
</file>

<file path=ppt/ink/ink4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4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2176,'8'10'5637,"11"19"-3680,11 67-58,-5 1 0,18 136-1,-42-226-1762,4 26 349,-5-33-462,0 1-1,0 0 1,1-1 0,-1 1 0,0 0-1,0 0 1,0-1 0,0 1-1,0 0 1,0-1 0,0 1 0,0 0-1,0 0 1,-1-1 0,1 1 0,0 0-1,0-1 1,-1 1 0,1 0 0,0-1-1,-1 1 1,1 0 0,0-1-1,-1 1 1,1-1 0,-1 1 0,1-1-1,-2 1 1,-1-4 18,1-1-1,0-1 1,0 1-1,0 0 1,0 0-1,1-1 1,-1 1-1,1-1 1,-1-5-1,-2-10-21,0-1-1,2 1 0,0-1 1,1 0-1,1 0 0,1 0 0,1 1 1,1-1-1,7-27 0,-7 37-34,1 0 0,0 0-1,1 0 1,0 0-1,1 1 1,0 0 0,0 0-1,1 1 1,1-1 0,0 1-1,0 1 1,0 0 0,1 0-1,0 0 1,1 1 0,0 1-1,0 0 1,13-6-1,1 1-28,0 1-1,1 1 0,0 1 1,0 1-1,1 2 0,-1 0 0,1 2 1,42 0-1,-57 3 92,0 0-1,0 2 1,0-1 0,-1 1 0,1 1-1,0 0 1,-1 0 0,1 1-1,-1 1 1,0 0 0,-1 0 0,1 1-1,-1 0 1,0 0 0,0 1-1,-1 0 1,0 1 0,0 0 0,-1 0-1,0 1 1,-1-1 0,11 20-1,-8-10 106,-1 0-1,-1 1 0,0 0 0,-2 0 0,0 1 0,-1 0 0,-1-1 0,-1 1 1,-1 40-1,-4-7 274,-3-1 0,-19 80 0,25-130-435,0-1 1,0 0 0,0 1-1,-1-1 1,1 0 0,0 1 0,-1-1-1,1 0 1,-1 1 0,0-1-1,1 0 1,-1 0 0,0 0-1,0 0 1,0 0 0,1 0-1,-1 0 1,0 0 0,0 0-1,-1 0 1,1 0 0,0 0 0,-2 0-1,2-1-81,0 0-1,0-1 1,0 1-1,0-1 1,1 1-1,-1-1 1,0 0-1,0 1 1,0-1-1,1 0 1,-1 0-1,0 1 1,1-1-1,-1 0 1,1 0-1,-1 0 1,1 0-1,-1 0 1,1 0-1,-1 0 1,1 0 0,0 0-1,0 0 1,-1 0-1,1 0 1,0 0-1,0 0 1,0 0-1,0 0 1,1-1-1,-2 1-36,1 1 0,0-1 1,0 1-1,0-1 0,0 0 0,0 1 0,0-1 0,0 0 0,0 1 1,0-1-1,0 0 0,0 1 0,0-1 0,1 1 0,-1-1 0,0 0 1,0 1-1,1-1 0,-1 1 0,0-1 0,1 1 0,-1-1 0,0 1 1,1-1-1,-1 1 0,1-1 0,-1 1 0,1-1 0,-1 1 0,1 0 1,-1-1-1,1 1 0,0 0 0,-1-1 0,1 1 0,-1 0 0,1 0 1,0 0-1,-1 0 0,2-1 0,8-2-1670,0-8-761</inkml:trace>
</inkml:ink>
</file>

<file path=ppt/ink/ink4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5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15 286 2944,'-2'-2'214,"1"0"-1,-1 0 1,1 0 0,0 0-1,0 0 1,0-1 0,0 1 0,0 0-1,0 0 1,1-1 0,-1 1-1,1 0 1,-1-1 0,1 1 0,0-1-1,0 1 1,0 0 0,0-1-1,1 1 1,-1-1 0,1-1 0,1-2-32,0 1 1,0 0-1,1 0 1,-1 0-1,1 1 1,0-1-1,1 0 1,6-7-1,3 0-124,0 0 0,0 1 0,1 1 0,30-18 0,-23 20 258,0 0-1,1 1 1,0 1-1,0 1 0,33-3 1,-25 3 95,-26 4-335,1 1-1,-1-1 0,0 1 1,1 0-1,-1 0 0,0 0 1,1 1-1,-1 0 0,0-1 1,0 2-1,0-1 0,1 0 0,-1 1 1,0 0-1,-1-1 0,1 2 1,7 3-1,-7-1 25,1 0 0,-1-1 0,1 1 0,-1 1 0,-1-1 0,1 0 0,-1 1 0,0 0 1,0 0-1,3 11 0,1 10 166,0 0 1,-3 1-1,0 0 1,0 38-1,-4-55-215,-1 51 263,-1-48-233,1 0 1,1 0-1,0 1 0,0-1 0,2 0 1,0 0-1,0 0 0,8 22 0,-8-33-64,0 0-1,-1 0 1,1 0-1,0-1 1,1 1-1,-1-1 1,0 1-1,1-1 0,0 0 1,-1 1-1,1-1 1,0-1-1,0 1 1,0 0-1,0-1 1,0 1-1,1-1 0,-1 0 1,0 0-1,1-1 1,-1 1-1,1-1 1,-1 1-1,0-1 1,1 0-1,-1 0 1,1-1-1,-1 1 0,1-1 1,4-1-1,1 0 10,0-1 0,0 0 0,0 0 0,0-1-1,-1-1 1,1 1 0,-1-1 0,0-1 0,14-12-1,7-11 40,-1-1 0,-2-1 0,-1-2 0,31-53-1,-43 63-57,-1 1 0,-1-1-1,-1-1 1,-1 1 0,-2-2-1,0 1 1,-1-1 0,3-39-1,-9 55-10,0 0-1,-1 0 0,0 0 1,-3-12-1,4 20 0,0 0 1,0 0-1,0 1 0,-1-1 1,1 0-1,0 0 0,-1 1 1,1-1-1,0 0 0,-1 0 1,1 1-1,-1-1 0,1 0 1,-1 1-1,1-1 0,-1 1 1,0-1-1,1 1 0,-1-1 1,0 1-1,1-1 0,-1 1 1,-1-1-1,1 1-7,0 1 0,-1-1 0,1 1 1,0-1-1,0 1 0,0 0 0,0-1 0,0 1 0,0 0 1,0 0-1,0 0 0,0 0 0,0 0 0,0 0 0,0 0 1,0 0-1,1 0 0,-1 0 0,1 0 0,-2 3 0,-2 5 1,0 1 0,1-1 0,0 1 0,1 0 0,0 0 0,0 0 0,1 0 0,1 0 0,-1 0 0,2 0 0,-1 0 0,1 0 0,1 0 0,0 0 0,0 0 0,1 0 0,0-1 0,8 15 0,-3-5 80,0 0-1,2-1 0,0-1 0,1 1 1,1-2-1,1 0 0,0 0 1,20 17-1,0-7 112,1-1-1,72 38 1,-74-45-1231,-16-6-1787,-16-7 827,-12-3 311,-11-5-732</inkml:trace>
</inkml:ink>
</file>

<file path=ppt/ink/ink4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8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30 3200,'-1'1'91,"1"-1"1,0 0-1,-1 0 1,1 0-1,0 0 1,0 0-1,-1 0 0,1 1 1,0-1-1,0 0 1,0 0-1,-1 0 1,1 1-1,0-1 1,0 0-1,0 0 1,0 1-1,-1-1 0,1 0 1,0 0-1,0 1 1,0-1-1,0 0 1,0 0-1,0 1 1,0-1-1,0 0 0,0 1 1,0-1-1,0 0 1,0 0-1,0 1 1,0-1-1,0 0 1,0 1-1,0-1 0,0 0 1,0 0-1,0 1 1,1-1-1,1 29 2141,10 34-555,-3-18-1135,2 0 0,3 0 0,1-1 0,25 50 0,-24-53 170,-13-34-38,-2-31-418,-1 2-231,1 0 0,1 0-1,2 0 1,0 1 0,1-1 0,0 1 0,11-24-1,-9 31-42,0-1 0,0 1 0,2 1 0,-1 0 0,2 0 0,0 1 0,0 0 0,1 0 0,0 1 0,23-16 0,-27 22 6,8-6-30,1 0 1,0 1-1,1 0 1,26-10 0,-39 18 45,0 1 0,0-1 0,1 1 1,-1 0-1,0 1 0,0-1 0,0 1 0,1 0 0,-1 0 1,0 0-1,0 0 0,0 1 0,1-1 0,-1 1 0,0 0 1,0 1-1,0-1 0,0 1 0,0 0 0,-1 0 0,1 0 1,0 0-1,-1 1 0,1-1 0,-1 1 0,4 4 1,3 5 49,-1 0 1,0 0-1,-1 1 1,-1 0-1,0 1 1,-1 0 0,0 0-1,-1 0 1,6 27-1,-1 15 231,4 73-1,-7-55 10,-6-71-267,-1-1 0,1 1 1,-1 0-1,0 0 1,0 0-1,0-1 0,0 1 1,-1 0-1,1 0 1,-1 0-1,1-1 1,-1 1-1,-1 3 0,-9-32 357,5 9-377,2-1-1,0 0 0,2 0 0,-1 0 0,2 0 0,1-1 0,0 1 0,1 0 0,1 0 0,8-33 0,-7 38-32,1 1-1,0 0 1,0 0-1,2 0 1,-1 1-1,1 0 1,1 0-1,0 0 1,1 1-1,0 0 1,0 0-1,1 1 1,0 0-1,1 0 1,0 1-1,15-9 0,-17 13 1,0 1 0,0 0-1,0 0 1,1 1-1,-1 0 1,1 1-1,-1 0 1,1 0-1,0 0 1,-1 1-1,1 1 1,0-1-1,-1 1 1,1 1-1,14 4 1,11 5-50,0 1 0,46 24 0,-63-28 66,21 10-24,0 2-1,-1 2 1,41 32-1,-65-44 59,-1 0 0,0 1 0,-1 0 0,0 1 0,-1 1 0,0 0 0,-1 0 0,-1 0 0,0 1 0,0 1 0,8 25-1,-14-33-19,-1 1 0,0-1 0,-1 1 0,1 0 0,-2-1 0,1 1 0,-1-1 0,0 1 0,-1-1 0,1 1 0,-1-1 0,-1 0 0,0 1 0,0-1 0,0-1 0,-8 12 0,4-6-581,-1 0 1,0 0 0,-1-1-1,-1 0 1,0-1 0,0 0-1,-1-1 1,-13 9 0,-10 4-1472</inkml:trace>
</inkml:ink>
</file>

<file path=ppt/ink/ink4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9.1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45 447 2432,'8'1'476,"0"-1"1,-1-1 0,1 1-1,0-1 1,-1-1-1,1 0 1,0 0-1,-1 0 1,0-1-1,0 0 1,12-6-1,30-10 1016,-13 10-1584,-26 7 234,0 0-1,-1 0 1,1-1-1,-1 0 1,1-1-1,-1 0 1,0 0-1,-1-1 1,17-11-1,-13 6 113,-1-1 1,0 0-1,0 0 0,10-16 1,-18 23-184,0 0 1,-1 1 0,1-1 0,-1 0 0,0 0 0,0 0 0,-1-1 0,1 1 0,-1 0-1,0-1 1,0 1 0,0-1 0,-1 1 0,1-1 0,-1 1 0,0-1 0,0 1-1,-1-1 1,-1-6 0,0 8-40,1 1 0,-1-1 0,0 1 0,-1-1 0,1 1 1,0 0-1,-1 0 0,1 0 0,-1 0 0,1 0 0,-1 0 0,0 1 0,0-1 0,0 1 0,0 0 0,0 0 0,0 0 0,0 0 0,0 1 0,0-1 0,0 1 0,-1 0 0,1 0 0,-6 0 0,-9 1 83,1-1-1,-1 2 0,-21 5 1,24-3-62,-1 1 1,1 0-1,0 2 0,1 0 1,-1 0-1,1 1 0,1 1 1,0 0-1,0 1 0,1 1 1,0 0-1,0 0 0,2 1 1,-1 0-1,-13 23 1,19-28-30,0 1 0,1 0 0,0 0 0,0 0 0,0 0 1,1 1-1,1-1 0,-1 1 0,1 0 0,1 0 0,0 0 1,0 0-1,1 0 0,0 0 0,0 0 0,1 0 0,0 0 0,1 0 1,0 0-1,0 0 0,1-1 0,0 1 0,0-1 0,1 0 1,1 0-1,-1 0 0,1 0 0,0-1 0,7 8 0,1-2 15,1 0 0,1-1-1,0-1 1,1 0-1,0-1 1,0 0-1,1-2 1,0 0-1,1 0 1,-1-2-1,2 0 1,20 3-1,-3-2 114,-1-2-1,1-1 0,0-2 0,0-1 0,54-6 0,-80 4-124,0 0 0,0-1 0,0-1 0,0 1 0,11-5 0,-19 6-133,-1 1 0,1-1 0,-1 0 0,0 0 0,1 1 1,-1-1-1,0 0 0,1 0 0,-1 0 0,0-1 0,0 1 0,0 0 0,0 0 1,0-1-1,0 1 0,0 0 0,0-1 0,-1 1 0,1-1 0,0 1 0,-1-1 1,1 1-1,-1-1 0,0 1 0,1-1 0,-1 0 0,0 1 0,0-1 0,0 1 1,0-1-1,0 0 0,-1 1 0,1-1 0,0 1 0,-1-1 0,1 0 0,-1 1 0,-1-3 1,-13-32-4482,1 8 2262</inkml:trace>
  <inkml:trace contextRef="#ctx0" brushRef="#br0" timeOffset="1">718 118 3456,'1'1'1125,"0"0"-925,0 0-1,0 0 1,0 0-1,0 0 1,0-1-1,0 1 1,0 0-1,0-1 1,0 1-1,1-1 1,-1 0 0,0 1-1,0-1 1,0 0-1,1 1 1,-1-1-1,0 0 1,0 0-1,1 0 1,-1 0-1,0 0 1,0-1-1,1 1 1,-1 0 0,0-1-1,0 1 1,0 0-1,2-1 1,30-3 360,-1 1 0,2 3 1,44 3-1,2 0-519,286-17 3074,-357 14-2773,-10 1-112,-22 6-4,-32 11-22,26-3-156,0 2 0,1 2 0,1 0 0,0 2 0,-26 27 0,45-39-30,0-1 0,1 2 0,0-1 0,1 1 0,0 0 0,0 1 0,1-1 0,-4 12 0,7-14 5,0-1-1,0 1 1,1-1 0,0 1 0,1 0-1,-1 0 1,2-1 0,-1 1 0,1 0-1,0 0 1,0-1 0,1 1 0,4 9-1,-4-10 10,1 0 0,0-1 0,0 1 0,0-1 0,1 0 0,0 0 0,1 0 0,-1 0 0,1-1 0,0 0 0,0 0 0,1 0 0,-1 0 0,12 6 0,-8-7 10,0 0 0,0 0 1,0-1-1,0 0 0,0-1 0,1 0 0,-1-1 0,1 0 0,-1 0 0,11-1 0,5-2 19,-1-1 0,0-1 0,0-1 0,0-1-1,0-1 1,-1-1 0,41-21 0,-57 26-48,24-13 23,0-1 0,36-27-1,-61 40-42,0 0-1,-1 0 1,0-1-1,1 0 1,-1 0 0,-1 0-1,1 0 1,-1-1-1,0 0 1,0 0-1,-1 0 1,0 0-1,0-1 1,0 1-1,-1-1 1,0 1-1,0-1 1,1-11-1,-6 4-40,-3 18-50,-3 24-161,8-16 236,2 0 0,0 0 0,0 0 1,1 0-1,0 0 0,1-1 0,1 1 0,0-1 0,0 0 0,1 0 0,0 0 1,1 0-1,1-1 0,-1 0 0,1-1 0,1 1 0,17 15 0,-16-16-164,0-1-1,1 0 1,0-1-1,1 0 1,-1-1-1,1 0 1,1-1-1,-1 0 1,21 6-1,-23-9-342,0 0-1,1-1 1,-1 0-1,0 0 1,1-1-1,-1 0 1,1-1-1,9-1 1,14-10-1710,-7-18 43</inkml:trace>
  <inkml:trace contextRef="#ctx0" brushRef="#br0" timeOffset="2">1739 27 7680,'-59'0'3840,"88"-14"-5888,-14 11 8320,6 3-6272,-1-10 128,-6 10-1664,1 0 0,-4 13 256,-16-5 128</inkml:trace>
  <inkml:trace contextRef="#ctx0" brushRef="#br0" timeOffset="3">2707 468 3968,'0'4'264,"0"0"0,0 1 0,0-1 0,0 0 0,1 0 0,0 0 0,0 0 0,0 0 0,0 0 0,1 0 0,-1 0 0,1-1 0,0 1 0,0-1 0,0 1 0,1-1 0,-1 0 0,1 1 0,0-1 0,0-1 0,0 1 1,0 0-1,0-1 0,6 4 0,-4-4-146,0-1-1,0 1 1,0-1 0,0 0 0,0 0 0,1-1 0,-1 0 0,0 0 0,0 0 0,0 0 0,1-1 0,-1 0 0,0 0 0,0 0 0,0-1 0,0 0 0,0 1 0,0-2 0,6-3 0,4-3 6,0-1 0,-1-1 1,0 0-1,-1 0 1,-1-2-1,0 1 0,16-22 1,4-10 412,27-53 0,-51 84-477,-1-1-1,-1-1 1,0 1 0,-1-1-1,-1 0 1,0-1 0,-1 1 0,1-17-1,-3 27-46,0 0-1,-1 0 0,0 1 1,0-1-1,0 0 0,-1 0 1,0 0-1,0 0 1,0 0-1,0 1 0,-1-1 1,1 1-1,-1-1 0,-1 1 1,1-1-1,0 1 0,-1 0 1,0 0-1,0 0 1,0 1-1,-1-1 0,1 1 1,-1-1-1,0 1 0,0 1 1,0-1-1,0 0 0,-7-3 1,7 5 14,-23-8 47,26 9-73,1 0-1,0 0 0,-1 0 0,1 0 0,0-1 0,-1 1 0,1 0 0,0 0 0,-1 0 0,1 0 0,0 0 0,-1 0 0,1 0 1,0 1-1,-1-1 0,1 0 0,0 0 0,-1 0 0,1 0 0,0 0 0,-1 0 0,1 1 0,0-1 0,-1 0 0,1 0 0,0 0 1,0 1-1,-1-1 0,1 0 0,0 0 0,0 1 0,0-1 0,-1 0 0,1 1 0,0-1 0,0 0 0,0 1 0,0-1 0,0 0 1,-1 1-1,1-1 0,0 0 0,0 1 0,0-1 0,0 0 0,0 1 0,0-1 0,0 0 0,0 1 0,0-1 0,1 0 1,-1 1-1,0-1 0,0 0 0,0 1 0,0-1 0,0 0 0,1 1 0,-1-1 0,0 0 0,0 0 0,0 1 0,1-1 0,-1 1 1,2 1 1,0 1 1,0 0 0,1-1 0,-1 1 0,0-1 0,1 0 0,0 0 0,-1 0 0,1 0 0,0 0 0,0-1 0,0 1 0,0-1-1,0 0 1,5 2 0,57 13 151,-46-12-120,31 4 43,0-2 0,78 0 0,-43-4 97,-60-1-71,0-2-1,1-1 1,-1-2-1,43-10 0,-55 13 25,-16 5 82,-22 7 117,13-8-248,1 0 1,0 0 0,0 1-1,0 0 1,1 1-1,-1 0 1,1 1-1,0 0 1,1 1 0,-1 0-1,-12 13 1,16-14-55,0 0 1,1 1 0,0-1-1,0 1 1,1 0 0,0 0-1,0 1 1,1-1 0,0 1-1,0 0 1,0 0 0,1 0-1,1 0 1,-1 0-1,1 0 1,1 1 0,0 13-1,1-13-9,0 0-1,1 0 0,0 0 0,1 0 0,0-1 0,1 1 0,-1-1 0,1 0 1,1 0-1,0 0 0,0 0 0,1-1 0,-1 0 0,1 0 0,1 0 1,0-1-1,0 0 0,7 5 0,-5-5 8,0 0 0,0 0 0,1-1-1,-1-1 1,1 0 0,0 0 0,1 0 0,-1-2 0,0 1 0,1-1 0,-1-1 0,1 0-1,0 0 1,-1-1 0,17-2 0,12-5 43,72-25 0,-35 9-24,-63 19-24,46-12 60,56-25 1,-99 35-55,-1-1 1,0 0-1,-1-2 1,1 0-1,-2 0 1,1-1 0,-1-1-1,19-21 1,-29 30-15,-1-1 0,0 0 0,0 1 0,-1-1 0,1 0 0,0 0 0,-1-1 0,0 1 0,0 0 0,0 0 0,0-1 1,0 1-1,-1 0 0,1-1 0,-1 1 0,0-1 0,0 1 0,0 0 0,-1-1 0,0-4 0,0 5-7,0 1-1,0 0 0,0 0 1,0 1-1,-1-1 0,1 0 1,0 0-1,-1 1 0,1-1 1,-1 0-1,0 1 0,0 0 1,1-1-1,-1 1 0,0 0 1,0 0-1,0 0 0,0 0 1,-1 0-1,1 1 0,0-1 1,0 1-1,0-1 0,0 1 1,-1 0-1,1 0 0,0 0 1,0 0-1,-1 0 0,1 0 1,0 0-1,-3 2 0,-4-1-16,0 1-1,1 0 0,-1 1 1,1 0-1,-1 0 0,1 1 1,0-1-1,1 2 0,-1-1 1,1 1-1,0 1 0,0-1 1,0 1-1,1 1 0,0-1 1,0 1-1,0 0 0,1 0 1,0 0-1,1 1 0,-1 0 1,1 0-1,1 0 0,0 0 1,0 1-1,-3 15 0,4-13 7,0 0-1,1 0 0,0 0 0,1 0 0,0 0 0,0 0 0,1 0 0,1 0 1,0 0-1,1-1 0,0 1 0,0-1 0,1 1 0,0-1 0,1 0 1,0-1-1,1 1 0,0-1 0,0 0 0,1 0 0,12 11 0,-6-9 39,1 0-1,1 0 0,0-2 0,1 0 1,0 0-1,0-2 0,0 0 0,1 0 1,0-2-1,1 0 0,-1-1 0,1-1 1,0-1-1,0 0 0,0-1 0,-1-1 1,1-1-1,0 0 0,0-1 0,0-2 1,-1 1-1,1-2 0,-1 0 0,0-1 1,-1-1-1,1-1 0,-1 0 0,-1-1 1,0 0-1,0-2 0,0 1 0,-2-2 1,1 0-1,-2-1 0,1 0 0,14-21 1,-15 3 67,-13 25-93,-8 18-102,5-6-100,-27 52 220,30-56-205,0 0 0,0-1 1,0 1-1,0 0 0,1 0 1,-1 0-1,1-1 0,-1 1 1,1 0-1,0 0 0,0 0 1,0 0-1,0 0 1,0 0-1,0 0 0,0 0 1,1 0-1,-1 0 0,1-1 1,-1 1-1,1 0 0,0 0 1,-1 0-1,1-1 0,0 1 1,0 0-1,1-1 1,1 3-1,11 4-2141</inkml:trace>
</inkml:ink>
</file>

<file path=ppt/ink/ink4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49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75 249 2432,'0'0'43,"-1"0"0,1 0 0,-1 0 0,1 0 1,-1 0-1,1 0 0,-1 0 0,1 0 0,-1 0 0,1 0 0,-1 1 1,1-1-1,0 0 0,-1 0 0,1 0 0,-1 1 0,1-1 0,-1 0 0,1 0 1,0 1-1,-1-1 0,1 0 0,0 1 0,-1-1 0,1 0 0,0 1 0,-1-1 1,1 1-1,0-1 0,0 0 0,-1 1 0,-1 4 3441,-8 16-924,7-9-2386,1-1 0,-1 1 0,2 0 1,0 0-1,0 0 0,1 0 0,0 0 0,1 0 1,1 0-1,0 0 0,1-1 0,0 1 1,0-1-1,1 1 0,1-1 0,0 0 0,0-1 1,1 1-1,1-1 0,-1 0 0,2-1 0,-1 0 1,1 0-1,1 0 0,0-1 0,0 0 1,0-1-1,1 0 0,16 9 0,-10-9-81,0 0 0,0 0 0,1-2-1,0 0 1,0-1 0,0 0 0,0-2 0,1 0-1,-1-1 1,1 0 0,-1-2 0,1 0 0,-1-1-1,34-8 1,-27 3 2,0 0-1,-1-2 1,-1 0-1,1-2 1,-1 0-1,-1-1 1,0-2 0,-1 0-1,-1-1 1,21-20-1,-33 28-54,0-1-1,0 0 0,-1 0 1,0 0-1,-1-1 1,0 1-1,0-1 1,-1-1-1,0 1 0,-1-1 1,0 1-1,0-1 1,-1 0-1,0 0 1,-1 0-1,0 0 0,0 0 1,-1 0-1,-1-1 1,0 1-1,0 0 1,-1 0-1,0 0 1,-1 0-1,0 1 0,0-1 1,-1 1-1,-1 0 1,1 0-1,-1 0 1,-1 0-1,-9-11 0,2 6-9,-1-1-1,0 2 0,-1 0 0,-1 0 0,0 1 0,-1 2 0,0-1 0,-1 2 0,0 0 0,0 1 0,-1 1 0,-31-8 0,12 7-49,0 2 0,0 1-1,-1 2 1,1 2 0,-64 5-1,82-2-34,1 1-1,0 0 0,0 1 1,-24 9-1,37-11 19,0 0-1,0 1 1,0 0 0,0 0 0,1 1-1,-1-1 1,1 1 0,0 0 0,0 1-1,0-1 1,1 1 0,-1 0 0,1 0-1,0 1 1,-4 8 0,7-12 21,0 0 0,0 1 1,0-1-1,0 0 0,1 1 1,-1-1-1,1 1 0,0-1 1,0 1-1,0-1 0,0 1 0,0-1 1,0 0-1,1 1 0,-1-1 1,1 1-1,-1-1 0,1 0 1,0 1-1,0-1 0,0 0 0,0 0 1,1 0-1,-1 0 0,1 0 1,-1 0-1,1 0 0,0 0 1,3 3-1,5 3-40,0-1 0,1 0 0,0 0 1,18 8-1,-25-13 38,28 12-51,1-1 0,0-1 1,1-2-1,51 9 0,139 7 86,-144-19 139,-77-7-141,-1 0-1,1 1 1,-1-1 0,0 1-1,1-1 1,-1 1-1,0 0 1,0 0 0,1 0-1,-1 0 1,0 0 0,0 1-1,0-1 1,0 0-1,0 1 1,-1 0 0,1-1-1,0 1 1,-1 0-1,1 0 1,-1 0 0,1 2-1,2 3 90,-2 1 0,1-1 0,-1 1 0,0-1 0,1 12 0,-2-10 21,1-1-1,-1 0 1,1 0-1,1 0 0,5 11 1,-4-12-5,1 0 0,1-1 1,-1 0-1,1 0 0,0 0 0,1-1 1,-1 1-1,1-2 0,0 1 0,0-1 1,1 0-1,-1 0 0,1-1 1,9 3-1,10 2-46,0 0 0,51 6 0,-36-11-741,-32-3-498,-1 0 0,1 1-1,-1 0 1,1 1 0,14 4 0,-22-3-1544</inkml:trace>
</inkml:ink>
</file>

<file path=ppt/ink/ink4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0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124 890 3328,'4'1'348,"0"0"1,0-1 0,0 1-1,0-1 1,0 0 0,-1 0-1,1 0 1,0-1-1,6-1 1,60-11 2085,-24 5-1485,-26 3-770,0 0-1,0-1 1,-1 0 0,0-2-1,0 0 1,0-2-1,-2 0 1,1 0 0,-1-2-1,29-26 1,-5 1 425,-1-3-1,59-78 1,-82 96-465,-2-1 0,0 0 0,-1-1 0,-1-1 0,-2 0 1,12-36-1,-19 51-102,-2 1 0,1-1 0,-2 0 0,1 0 1,-1 1-1,0-1 0,-1 0 0,-1 0 0,1 0 1,-1 0-1,-1 0 0,0 0 0,0 1 0,-1-1 1,-1 1-1,1 0 0,-1 0 0,-1 0 0,0 0 0,0 1 1,-8-11-1,2 8-3,0-1-1,-1 2 1,0-1 0,-1 2-1,0 0 1,-1 0 0,1 1-1,-2 1 1,1 0 0,-1 1-1,0 1 1,-17-4 0,2 2-8,-1 2 1,1 1-1,-1 1 1,0 1 0,-38 4-1,55-1-2,-1 0 0,1 1 1,0 0-1,1 1 0,-1 1 0,1 0 0,-1 1 0,1 1 0,0 0 0,1 0 0,0 1 1,0 1-1,0 0 0,1 1 0,0 0 0,1 0 0,0 1 0,0 1 0,1 0 0,1 0 1,0 1-1,-13 23 0,8-9 98,1 1 0,2 0 0,0 1 0,2 0-1,1 0 1,2 1 0,0 0 0,2 0 0,1 34 0,3-13 163,2-1 0,2 1 1,2-1-1,21 72 0,0-39 241,70 147 1,15 36 233,-99-212-548,-13-49-207,-1-1 0,1 1 0,-1-1 0,0 1 0,0-1 0,0 1 0,0-1 0,0 1 0,-1-1 0,0 1 0,0-1 1,-1 6-1,2-9-27,0 0 0,0-1 1,-1 1-1,1 0 0,0 0 1,0 0-1,0 0 0,0-1 1,0 1-1,0 0 0,0 0 1,0 0-1,0 0 0,0 0 1,0 0-1,0-1 0,-1 1 1,1 0-1,0 0 1,0 0-1,0 0 0,0 0 1,0 0-1,0 0 0,-1 0 1,1 0-1,0 0 0,0 0 1,0-1-1,0 1 0,0 0 1,-1 0-1,1 0 0,0 0 1,0 0-1,0 0 0,0 0 1,-1 0-1,1 0 0,0 0 1,0 1-1,0-1 0,0 0 1,0 0-1,-1 0 0,1 0 1,0 0-1,0 0 0,0 0 1,0 0-1,1-18-1113,6 3-26,1-1 1,0 2-1,2-1 1,-1 1-1,2 0 1,0 1-1,0 0 1,1 1-1,21-16 1,2-4-1272</inkml:trace>
</inkml:ink>
</file>

<file path=ppt/ink/ink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7.2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4 164 2432,'-1'-4'94,"0"0"1,1 0-1,-1 0 1,1 0-1,-1 0 1,1 0-1,0 0 1,1 0-1,-1 0 1,1 0-1,0 0 1,0 0-1,0 1 1,0-1-1,1 0 1,-1 0-1,5-6 1,-2 5 81,0 1 0,1-1 0,-1 1 0,1 0 0,0 0 0,0 1 0,1 0 0,-1-1 0,1 2 0,-1-1 0,1 1 0,7-2 0,14-6 45,1 2-1,0 2 1,1 0-1,-1 2 1,1 1-1,0 1 1,0 2-1,0 1 1,0 1-1,44 9 1,-54-7-118,0 1 0,-1 1 0,1 0 1,-1 2-1,0 0 0,-1 1 1,0 1-1,-1 0 0,0 1 0,0 1 1,-1 1-1,-1 0 0,0 1 1,0 0-1,-2 1 0,18 27 0,-26-34-36,0-1 0,0 1 0,-1 0 0,0 0 0,-1 0 0,0 0 0,0 1 0,-1-1 0,0 1 0,0-1 0,-1 1 0,0-1 0,-1 1 0,0-1 0,0 0 0,-1 1 0,0-1 0,0 0 0,-1 0 0,0 0 0,0 0 0,-1 0 0,0-1 0,0 0 0,-1 1 0,0-2-1,0 1 1,-10 9 0,8-8 11,0-1 0,0-1-1,0 1 1,-1-1 0,0 0-1,0-1 1,-1 0-1,1 0 1,-1-1 0,0 0-1,-1 0 1,1-1-1,-1-1 1,1 1 0,-1-2-1,0 1 1,1-1 0,-1-1-1,0 1 1,0-2-1,0 1 1,0-2 0,1 1-1,-15-5 1,13 2-28,1-1 0,0 0 0,1 0 1,0-1-1,-1-1 0,2 1 0,-1-1 0,1-1 0,0 0 1,-7-9-1,13 15-93,-1-1-1,2 1 1,-1-1 0,0 1 0,0-1 0,1 0 0,-1 0 0,1 0 0,0 0-1,0 0 1,0 0 0,0 0 0,1 0 0,-1 0 0,1 0 0,0 0 0,0 0-1,0-1 1,0 1 0,1 0 0,-1 0 0,1 0 0,-1 0 0,1 0 0,0 0-1,1 0 1,-1 0 0,0 0 0,1 0 0,0 1 0,-1-1 0,1 0-1,0 1 1,0 0 0,0-1 0,1 1 0,-1 0 0,1 0 0,2-1 0,0 0-217,-1 0 0,1 0 0,0 1 0,0 0 0,0 0 0,0 0 0,1 1 0,-1 0 0,7-1 0,-1 0-191,35-9-1362</inkml:trace>
</inkml:ink>
</file>

<file path=ppt/ink/ink4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0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0 369 6272,'0'37'3072,"0"1"-4096,0-26 7040,4-3-6016,-4-1 0,11 1-128,4-5 128,4-4-1408,12-4 0,5-9-384,-8-15 0</inkml:trace>
  <inkml:trace contextRef="#ctx0" brushRef="#br0" timeOffset="1">372 1 10368,'-67'0'5120,"98"25"-7168,-22-16 10879,2 12-9215,-1-4 128,-1 4-4736,-3 0 129</inkml:trace>
</inkml:ink>
</file>

<file path=ppt/ink/ink4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2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767 102 2176,'0'-4'59,"0"-4"404,1 0 0,-2 0 1,1 0-1,-1 0 1,-1 0-1,-3-14 0,4 20-376,0 0-1,0 1 0,0-1 0,-1 0 0,1 0 0,-1 1 1,1-1-1,-1 1 0,1-1 0,-1 1 0,0 0 1,0 0-1,1 0 0,-1 0 0,0 0 0,0 0 0,0 0 1,0 0-1,0 1 0,-1-1 0,1 1 0,0 0 0,0 0 1,0-1-1,0 1 0,0 0 0,-1 1 0,1-1 1,-2 1-1,-6 1 70,0 0 0,0 0 0,0 1 1,1 0-1,-1 1 0,1 0 0,0 1 0,0 0 1,-15 11-1,-74 66 2145,79-65-2047,-18 18 194,3 2-1,1 1 1,2 2 0,2 1-1,1 1 1,-36 75 0,22-25 256,5 2 1,-36 132 0,52-138-281,4 0 0,4 2 0,4-1 0,3 2 0,4-1 0,5 0 0,27 178 0,-19-216-254,1 0 1,3-1 0,2-1-1,2-1 1,2 0 0,3-2-1,1 0 1,2-2 0,3-1-1,1-1 1,2-1 0,2-3-1,2 0 1,55 44 0,-91-81-216,1-1 0,0 1 1,0-1-1,0 1 0,0-1 1,0 0-1,0 0 0,0 0 1,0 0-1,0 0 0,3 0 1,1-7-1683,-8-11-277,-10-15-3329,3 15 2432</inkml:trace>
</inkml:ink>
</file>

<file path=ppt/ink/ink4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2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74 599 7168,'13'9'3029,"43"32"-1621,-50-37-1100,0-1-1,1 0 1,0 0-1,0 0 1,0-1-1,0 0 1,0 0-1,0-1 1,0 0-1,0 0 1,15-1 0,-2-2-244,0 0 0,32-9 0,-30 5-25,-1-1 0,-1-1 0,1-1 1,-1-1-1,0-1 0,-1 0 1,-1-2-1,0 0 0,0-1 1,-2-1-1,1 0 0,-2-1 1,16-22-1,-22 27 2,-2 0 0,0-1 1,0 0-1,-1 0 0,0-1 0,-1 0 0,-1 0 1,0 0-1,-1 0 0,2-15 0,-4 18-14,-1-1 0,0 1 0,0-1 0,-1 1 0,-1-1 0,0 1 0,0 0 0,-1 0 0,0 0 0,-1 0 0,0 0 0,0 1 0,-1 0 0,-9-13-1,5 9-2,0 1-1,-1 0 0,-1 0 1,0 1-1,-1 1 0,0 0 0,0 0 1,-1 1-1,0 1 0,-1 0 0,0 1 1,0 0-1,-1 1 0,1 1 1,-1 0-1,-1 1 0,1 1 0,0 0 1,-1 1-1,0 1 0,-24 0 0,18 2-4,0 0 0,1 1-1,-1 1 1,1 1-1,0 1 1,-27 10 0,40-12-20,-1 0 1,1 1 0,0 0 0,0 1 0,0 0 0,0 0 0,1 0 0,0 1 0,0 0-1,0 1 1,1-1 0,0 1 0,0 1 0,1-1 0,0 1 0,0 0 0,-4 11-1,7-15 1,1 0-1,0 0 0,0-1 0,0 1 0,1 0 0,-1 0 1,1 0-1,0 0 0,0 0 0,0 0 0,1 0 0,-1 0 1,1 0-1,0-1 0,0 1 0,0 0 0,1 0 0,2 5 0,0-3 8,0 1-1,1-1 0,0 0 0,0-1 0,0 1 0,1-1 0,0 0 0,0 0 0,7 4 0,11 4-66,1 0 0,0-1 0,0-2 0,36 10-1,4-4-1498,1-3 0,96 7-1,-97-14-33,8 0-583</inkml:trace>
</inkml:ink>
</file>

<file path=ppt/ink/ink4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3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167 406 3072,'2'4'1472,"3"4"-484,-1 1 0,0 0 0,0 0 0,4 16 0,5 43 640,8 27-1092,-15-79-385,0 1 1,1-1 0,1-1 0,0 1 0,1-1 0,1-1 0,0 0-1,19 20 1,-23-28-60,0 0-1,1-1 0,-1 0 1,1 0-1,0 0 0,0-1 1,1 0-1,-1-1 1,1 0-1,-1 0 0,1 0 1,0-1-1,0 0 0,1-1 1,-1 0-1,0 0 0,0-1 1,1 1-1,-1-2 1,15-2-1,-9 0-46,-1-1-1,0-1 1,1 0 0,-2-1 0,1 0 0,-1-1-1,0 0 1,0-1 0,-1-1 0,0 1 0,0-2-1,-1 0 1,0 0 0,-1 0 0,0-2 0,-1 1-1,0-1 1,-1 0 0,0 0 0,-1-1 0,0 0-1,-1 0 1,-1 0 0,0-1 0,-1 0 0,0 0-1,-1 0 1,0 0 0,-2-27 0,-2 18-8,-2 1 0,0 0-1,-1 0 1,-2 1 0,0 0 0,-1 0 0,-1 0 0,-1 1-1,-1 0 1,0 1 0,-2 1 0,0-1 0,-1 2 0,-1 0-1,0 1 1,-25-20 0,17 17-8,-1 2 0,0 1 0,-1 1 0,-1 1 0,0 1 0,-1 1 0,0 1 0,-1 2 0,0 1 0,0 1 0,-1 1 0,-32-2-1,43 7 11,4-1-14,0 0-1,0 1 0,0 1 0,0 1 0,0 0 0,-1 0 0,1 2 0,-21 5 0,34-7-17,0-1-1,1 0 0,-1 0 1,0 0-1,1 0 0,-1 1 0,1-1 1,-1 0-1,0 1 0,1-1 0,-1 0 1,1 1-1,-1-1 0,1 1 0,-1-1 1,1 1-1,-1-1 0,1 1 0,0-1 1,-1 1-1,1 0 0,0-1 0,-1 1 1,1-1-1,0 1 0,0 0 0,-1-1 1,1 1-1,0 1 0,13 13 177,32 5 86,7-5-43,0-2-1,0-3 0,56 5 1,163 1 565,-235-14-692,48 3 152,84-1 416,-166-4-705,-1 1 1,0-1-1,0 0 0,1 0 1,-1 0-1,0 0 1,1-1-1,-1 1 1,0 0-1,0-1 0,1 1 1,-1 0-1,0-1 1,0 0-1,0 1 1,1-1-1,-1 0 0,0 1 1,0-1-1,0 0 1,0 0-1,0 0 1,1-1-1,-3 1-77,0 0 0,1 1 0,-1-1 0,0 0 0,1 1 0,-1-1 0,0 1 0,0-1 0,0 1 0,1-1 0,-1 1 0,0-1 0,0 1 0,0 0 0,0 0 0,0-1 0,0 1 0,0 0 0,0 0 0,0 0 0,0 0 0,0 0 0,0 0 0,1 0 0,-1 0 0,0 1 0,0-1 0,0 0 0,-2 1 0,-8 1-962,6-1 585,1 0 0,0-1 0,0 1 0,0-1 0,0 0 0,0-1 0,-8 0 0,-45-10-2196</inkml:trace>
</inkml:ink>
</file>

<file path=ppt/ink/ink4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4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0 401 2432,'9'-17'4180,"-5"33"-1956,-2 44-1289,-2-56-957,0 28 469,1-1 0,2 1 0,1 0 0,1-1 0,17 54 0,-19-75-320,1 1 1,1-1-1,0 0 0,0 0 0,0 0 1,1-1-1,1 1 0,0-2 0,0 1 1,1-1-1,0 0 0,0 0 0,1-1 1,-1-1-1,2 1 0,-1-1 0,1-1 1,0 0-1,0 0 0,15 5 1,-9-7-40,0 1 1,0-2-1,0 0 1,0-1 0,0-1-1,1 0 1,-1-1-1,0-1 1,0 0 0,0-2-1,-1 1 1,25-11-1,-21 7 2,0-1 0,-1-1-1,-1-1 1,0 0-1,0-2 1,-1 0 0,0 0-1,-1-2 1,25-27-1,-32 31-44,0-1 0,0 0 0,-1-1 0,0 0 0,-1 0 0,-1 0 0,0-1 0,0 0 0,-1 1 0,-1-2 0,0 1 0,-1 0 0,0-1 0,-1 1 0,-1-1 0,0 1 0,-1-1 0,0 1 0,-1-1 0,-1 1-1,0 0 1,0 0 0,-1 0 0,-1 0 0,-1 1 0,1 0 0,-15-21 0,0 3-7,-1 0 1,-1 2-1,-2 1 0,0 1 1,-2 1-1,-1 1 0,-31-21 1,35 29-81,-1 1 1,0 1 0,-1 1-1,-1 1 1,0 1 0,0 2-1,-1 0 1,0 2 0,-46-6-1,68 13 7,-1 0 0,0 0 0,1 1 0,-1-1 0,0 1-1,1 1 1,-6 1 0,10-3 26,0 0 0,1 1 0,-1-1 0,0 0 0,1 0 0,-1 1 0,1-1 0,-1 0 0,1 1 1,-1-1-1,0 0 0,1 1 0,0-1 0,-1 1 0,1-1 0,-1 1 0,1-1 0,-1 1 0,1-1 0,0 1 0,0 0 0,-1-1 0,1 2 0,0-1 4,1 0-1,-1 0 1,1-1-1,-1 1 0,1 0 1,-1 0-1,1 0 1,0-1-1,-1 1 1,1 0-1,0-1 0,0 1 1,0 0-1,-1-1 1,1 1-1,0-1 1,0 1-1,0-1 0,0 0 1,0 1-1,1-1 1,25 8 54,1-1 1,-1-1 0,1-2 0,0-1-1,51 0 1,-28-1 14,352 32 854,-384-31-603,-17 2-1256,-25 6-2700,3-2 1359,-1 4-150</inkml:trace>
</inkml:ink>
</file>

<file path=ppt/ink/ink4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4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7 414 4352,'1'2'151,"1"0"0,0-1 0,-1 1 0,1-1 0,0 1 0,0-1 0,0 0 0,0 0 0,0 0 0,0 0 0,0 0 0,3 0-1,56 13 1472,-30-15 2006,0-16-3086,-17 8-83,79-38 779,68-40-892,-146 77-240,-1 1 0,0-2 0,-1 0 0,-1-1 0,1 0 0,-2-1 0,0 0 1,11-18-1,-19 27-79,0 0 0,-1-1 0,0 1 0,0-1 0,0 1 0,-1-1 1,1 1-1,-1-1 0,0 0 0,0 0 0,-1-6 0,0 8-11,0 0-1,-1 0 1,0 0-1,0 0 0,0 0 1,0 0-1,0 0 1,0 1-1,-1-1 1,1 0-1,-1 1 0,0-1 1,0 1-1,0 0 1,0-1-1,0 1 0,0 0 1,-5-3-1,-3-1 13,0 0 0,0 1 0,0 0 0,-1 0 0,0 1 0,0 1 0,0 0 0,0 0 0,-1 1-1,-18-1 1,2 1 29,1 2-1,-1 1 1,-36 5 0,51-3-17,-1 0 1,1 1 0,0 0-1,0 1 1,0 1 0,1 0-1,0 1 1,0 0 0,0 1-1,1 0 1,0 1 0,1 0-1,0 1 1,0 0 0,1 0-1,-12 18 1,15-19 21,1-1 0,0 1 0,0-1-1,1 1 1,0 1 0,0-1 0,1 0 0,1 1 0,-1 0 0,2 0-1,-1-1 1,1 1 0,1 0 0,0 0 0,0 0 0,1 0-1,0 0 1,1 0 0,0 0 0,0-1 0,1 1 0,1-1 0,5 12-1,-2-9 16,1 0 0,1 0 0,0-1-1,1 0 1,0 0 0,0-1-1,1-1 1,1 0 0,0 0 0,0-1-1,0-1 1,1 0 0,0-1-1,0 0 1,1-1 0,0 0 0,17 3-1,15 1-314,1-1-1,0-2 1,91-1-1,-111-4-749,0-2-1,0 0 1,0-2-1,0-1 1,42-11 0,-18-8-1572</inkml:trace>
</inkml:ink>
</file>

<file path=ppt/ink/ink4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5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86 393 5504,'8'13'2346,"9"3"-1650,4 5 1426,0 1 0,22 29 0,-17-16-1518,-3 0 0,-1 2 1,-1 1-1,-2 0 1,23 71-1,-40-103-462,-1 0-1,0 0 1,-1 1-1,1-1 1,-1 0-1,0 0 1,-1 0-1,0 0 1,0 0-1,0 0 1,0 0-1,-1 0 1,-3 8-1,4-12-97,0 0 0,0-1 0,-1 1 0,1 0 0,0 0-1,-1 0 1,1-1 0,-1 1 0,0-1 0,1 1-1,-1-1 1,0 0 0,0 0 0,0 1 0,0-1 0,0-1-1,0 1 1,0 0 0,0 0 0,-1-1 0,1 1 0,0-1-1,0 0 1,-1 0 0,1 0 0,0 0 0,0 0 0,-1 0-1,1 0 1,0-1 0,0 1 0,0-1 0,0 0-1,-1 0 1,1 1 0,0-1 0,0 0 0,-1-2 0,-6-1 3,1-1 1,0 0-1,1-1 0,-1 0 1,1 0-1,0 0 1,1-1-1,-11-14 1,-40-67 276,45 67-307,-7-12-78,2 0 0,1-1 0,1 0 0,2-1 0,2-1 0,-10-49 0,18 65 21,0-1 1,2 0-1,0 1 1,1-1-1,2 0 0,0 1 1,1-1-1,0 1 0,2 0 1,1 0-1,0 0 1,2 1-1,9-20 0,-10 28-6,0 1-1,0-1 1,0 1-1,2 1 1,-1 0-1,1 0 1,0 0-1,1 1 1,0 1-1,0 0 0,1 0 1,0 1-1,0 0 1,1 1-1,-1 0 1,1 1-1,0 0 1,0 1-1,0 1 1,17-2-1,6 0 0,1 2 0,-1 2 0,1 1 0,-1 2 1,65 13-1,-72-11 229,-10-2-555,-1 1 0,0 0 1,1 1-1,24 11 0,-38-14 3,0 0 1,0 1 0,0-1-1,0 1 1,-1 0 0,1 0 0,-1 0-1,0 0 1,0 1 0,0-1-1,0 1 1,-1 0 0,1 0 0,-1 0-1,0 0 1,0 0 0,0 0-1,-1 1 1,0-1 0,0 0 0,0 1-1,1 6 1,-2 4-2255,0-13 43</inkml:trace>
</inkml:ink>
</file>

<file path=ppt/ink/ink4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5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1 492 4480,'2'14'992,"0"-1"0,2 0 0,-1 0 0,2 0-1,0 0 1,0 0 0,8 12 0,-9-19-421,0 0 0,1 0 0,0-1 0,0 1 0,0-1 0,0 0 1,12 7-1,32 11-766,-26-16 548,1-2 1,0 0 0,1-1-1,-1-2 1,1-1 0,-1 0-1,36-5 1,-42 2-173,1-1 0,0-1 0,-1 0 0,0-1 0,0-2 0,0 1 1,-1-2-1,0 0 0,-1-2 0,21-13 0,-11 1-8,0 0 1,-1-2-1,-1 0 0,-2-2 1,36-51-1,-48 61-119,0-1 0,-1 0-1,0-1 1,-2 0 0,0 0 0,-1 0-1,-1-1 1,0 0 0,-2 0 0,0 0 0,0-35-1,-3 47-28,-1 0-1,0-1 1,0 1-1,0 1 1,-1-1-1,0 0 1,-1 0-1,1 0 1,-1 1-1,-1 0 0,1-1 1,-1 1-1,0 1 1,0-1-1,-1 0 1,0 1-1,0 0 1,0 0-1,0 1 1,-12-8-1,6 6 4,0 0 1,0 1-1,0 0 0,-1 1 1,0 0-1,0 1 0,0 0 0,0 1 1,0 1-1,0 0 0,-20 0 1,5 2-10,-1 1 1,1 2-1,0 0 1,0 2-1,-32 11 1,42-11-15,0 1 1,1 1-1,0 0 0,0 2 1,1 0-1,0 0 0,0 1 1,1 1-1,-14 16 0,14-13-12,1 0 0,1 1 0,0 1 0,2 0 0,-12 24 0,19-36 0,1 0 0,-1 0 0,1 0 0,1 0 0,-1 0 1,1 1-1,0-1 0,0 1 0,0-1 0,1 1 1,0 0-1,0-1 0,0 1 0,1-1 0,0 1 0,0-1 1,0 1-1,1-1 0,0 0 0,0 0 0,0 0 0,1 0 1,-1 0-1,5 6 0,0-4-65,0 0 0,1-1 1,0 1-1,0-2 0,0 1 0,1-1 0,0 0 1,0-1-1,0 0 0,1 0 0,18 4 0,7 0-721,0-2-1,42 3 0,159-6-4367,-230-4 4968,89 1-2644</inkml:trace>
</inkml:ink>
</file>

<file path=ppt/ink/ink4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6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1077 3456,'3'5'597,"1"-2"1,-1 1-1,1 0 1,0-1-1,0 0 1,1 0-1,-1 0 1,1 0-1,-1-1 1,9 4-1,-2-3-125,-1 1-1,1-2 1,0 1-1,18 0 1,-7-2-283,0-1 1,0 0-1,-1-2 0,37-8 1,-23 0-41,0-1 0,-1-2 0,54-28 0,92-66 791,-139 79-803,-1-1 1,-2-2 0,-1-2-1,-2-1 1,50-62 0,-64 69-80,-2-1 0,0-1 0,-2 0 0,-1-1 1,-2-1-1,-1 0 0,-1-1 0,-2-1 1,7-34-1,-15 53-28,0 0 0,-1 1 0,0-1 0,-1 0 0,0 0 0,-2 0 0,1 0 0,-2 1 0,0-1 0,0 1 1,-7-17-1,5 20-13,0 0 0,-1 0 0,1 1 0,-2-1 1,0 2-1,0-1 0,0 1 0,-1 0 0,0 0 1,-1 1-1,1 0 0,-2 0 0,1 1 0,-17-8 0,8 7 4,1 0-1,-2 1 1,1 1-1,-1 1 1,1 1-1,-1 0 1,0 2-1,0 0 0,0 1 1,0 0-1,0 2 1,0 0-1,0 2 1,0 0-1,1 1 1,-33 13-1,35-12-11,0 1-1,0 1 1,1 0 0,0 1-1,1 0 1,0 2 0,0-1-1,1 2 1,1 0 0,0 0-1,0 1 1,1 0 0,1 1-1,0 1 1,1-1 0,1 2-1,0-1 1,-10 30-1,12-16 60,0 0-1,2 0 0,1 1 1,1 0-1,2 0 0,1-1 0,8 50 1,-1-35 59,2-1 0,1 0 0,3 0 0,27 59 0,-24-68 18,2-1 1,2 0-1,40 49 1,84 78 599,25 29-1902,-164-183-1074,-6-12-562,-1-4 1994,1-25-1761</inkml:trace>
</inkml:ink>
</file>

<file path=ppt/ink/ink4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6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 6912,'-10'104'3456,"20"62"-4480,-10-107 6016,-6 13-5888,-3 19 0,-7 2-2688,-8-10 128</inkml:trace>
</inkml:ink>
</file>

<file path=ppt/ink/ink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7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84 413 3456,'5'11'722,"2"0"0,-1-1 0,1 1 0,1-1 0,-1-1 1,2 1-1,12 10 0,-12-13-542,0 0 0,1 0 0,0-1 0,19 9 0,-14-9-110,1 0 0,0-1 0,0-1 0,1-1 0,0 0 0,-1-1 0,1 0 0,0-2 0,0 0 1,0-1-1,0 0 0,20-5 0,-6-2 77,0-1-1,0-1 1,-1-2 0,0-1 0,39-23 0,-63 33-120,0 0 1,-1-1-1,1 0 0,-1 0 0,0 0 1,1-1-1,-2 0 0,1 0 1,-1 0-1,1 0 0,-2-1 1,1 0-1,0 1 0,-1-1 0,0-1 1,-1 1-1,1 0 0,-1-1 1,-1 1-1,1-1 0,-1 0 1,0 1-1,0-1 0,-1 0 0,0 0 1,0 1-1,-1-1 0,0 0 1,0 0-1,0 1 0,-1-1 0,-3-7 1,-1-3 24,-2 0 0,0 0 0,0 0-1,-2 1 1,0 0 0,-1 1 0,-1 0 0,0 1 0,-1 0 0,-21-17 0,20 20-73,0 0 1,-1 1-1,0 1 0,-1 0 0,0 2 1,0-1-1,-1 2 0,0 0 1,0 1-1,0 1 0,0 0 0,-1 2 1,0 0-1,0 1 0,1 0 1,-1 2-1,0 0 0,0 1 1,1 0-1,-1 2 0,1 0 0,0 1 1,0 1-1,0 0 0,1 1 1,0 1-1,0 1 0,1 0 0,0 1 1,1 0-1,0 2 0,1-1 1,-23 26-1,31-30-20,-1-1-1,2 1 1,-1 0 0,1 0 0,0 1-1,1-1 1,-1 1 0,2 0 0,-1 0 0,1 0-1,0 0 1,0 0 0,1 0 0,1 1-1,-1-1 1,2 12 0,0-9-114,1 0 1,1-1-1,0 1 1,0 0-1,1-1 1,0 0 0,1 0-1,0 0 1,1 0-1,0-1 1,0 0-1,9 10 1,61 59-1382</inkml:trace>
</inkml:ink>
</file>

<file path=ppt/ink/ink4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7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49 251 640,'-2'1'305,"1"0"0,-1 0 0,0 0 0,0 0 1,0 0-1,1 0 0,-1 0 0,1 1 0,-1-1 0,1 0 0,-1 1 0,1 0 0,0-1 1,0 1-1,0 0 0,0-1 0,0 1 0,0 0 0,0 0 0,0 3 0,0-1-68,0 0-1,1 0 1,0 0-1,0 0 0,0 0 1,0 0-1,0 0 0,1 0 1,0 0-1,1 4 1,1 1 23,0 0 0,1-1 0,0 1 0,0-1 0,1 0 1,0 0-1,0 0 0,12 11 0,-8-10-10,1 0 0,0-1 1,0 0-1,1-1 0,0 0 0,0-1 0,0 0 1,1-1-1,0 0 0,0-1 0,1 0 0,-1-1 1,17 2-1,-18-4-132,0 0 1,0-2-1,1 1 0,-1-1 1,0-1-1,0 0 1,0-1-1,0 0 0,-1 0 1,1-1-1,-1-1 1,0 0-1,0 0 0,0-1 1,13-10-1,-9 5 8,-1 0 0,0 0 0,-1-1 0,-1 0 0,1-1 0,-2 0 0,0-1 0,9-18 0,-15 24-64,0 1-1,-1-1 1,0 0 0,-1 0-1,1 0 1,-1 0-1,-1 0 1,0 0-1,0 0 1,-1-1 0,0 1-1,0 0 1,-1-1-1,0 1 1,0 0-1,-1 0 1,0 0-1,-5-13 1,3 12-18,0-1 0,0 1-1,-1-1 1,-1 1 0,1 1-1,-1-1 1,-1 1 0,0 0 0,0 1-1,0-1 1,-1 1 0,0 1 0,-1-1-1,1 1 1,-1 1 0,0 0 0,-1 0-1,1 1 1,-13-4 0,5 5-42,-1 1 0,1 1 0,-1 0 0,1 2 0,-1 0 1,1 1-1,-1 0 0,1 2 0,0 0 0,0 1 0,1 0 0,-1 2 0,1 0 1,1 0-1,-1 2 0,1 0 0,1 0 0,0 2 0,-18 16 0,27-23-19,0 1-1,0 0 0,1 1 1,0-1-1,0 1 0,1-1 1,-1 1-1,1 0 1,0 1-1,1-1 0,-1 0 1,1 1-1,1 0 0,-1-1 1,1 1-1,0 0 0,1-1 1,0 1-1,0 0 0,0 0 1,2 11-1,0-11-1,1 1 0,-1-1 0,1 0 0,0 0 0,1-1 0,0 1 0,0-1 0,0 0 0,1 0 0,-1 0 0,2 0 0,-1-1 0,1 0 0,-1 0 0,1 0 0,1-1 0,-1 0 0,1 0 0,7 3 0,7 2-4,1-2-1,-1 0 0,2-1 0,-1-2 1,1 0-1,-1-1 0,1-1 0,0-1 0,0-2 1,0 0-1,32-6 0,6-4 69,0-3 1,113-43-1,-99 22 232,-75 35-266,1 0 0,-1 0-1,0 0 1,0 1 0,1-1-1,-1 0 1,0 0 0,0 0-1,1 0 1,-1 1 0,0-1-1,0 0 1,1 0 0,-1 1-1,0-1 1,0 0 0,0 0-1,0 1 1,1-1 0,-1 0-1,0 1 1,0-1 0,0 0-1,0 0 1,0 1-1,0-1 1,0 0 0,0 1-1,0-1 1,0 0 0,0 1-1,0-1 1,0 0 0,0 1-1,0-1 1,0 0 0,0 0-1,0 1 1,-1-1 0,1 0-1,0 1 1,0-1 0,0 0-1,0 0 1,-1 1 0,-4 25 296,3-18-187,1 1-55,0 0 0,0 0 0,1 1 1,0-1-1,1 0 0,0 0 0,0 0 1,1 0-1,0 0 0,1 0 0,0 0 1,0 0-1,1-1 0,0 0 0,1 1 1,-1-2-1,1 1 0,1 0 0,0-1 1,0 0-1,9 8 0,-7-8-54,0-1 0,1 1 0,0-1 0,1-1 0,-1 1 0,1-2 0,0 1-1,0-2 1,0 1 0,0-1 0,1-1 0,0 0 0,-1 0 0,1-1 0,0 0 0,0-1 0,0 0-1,13-3 1,-8 0-349,1 0 0,-2-1 0,1-1 0,0-1 0,-1 0 0,16-9 0,-8 2-1599,-1-1 1,-1-1 0,21-20 0,-14 13-880</inkml:trace>
</inkml:ink>
</file>

<file path=ppt/ink/ink4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8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1 494 4864,'3'0'395,"0"-1"0,0 0-1,0 0 1,0 0 0,0 0 0,-1 0 0,1 0 0,0-1 0,0 1-1,-1-1 1,1 0 0,-1 0 0,0 0 0,4-4 0,33-38 2920,-27 28-3444,190-202 1189,-175 193-917,2 1 0,0 2 1,1 1-1,2 1 0,64-30 1,-82 44-49,1 0 1,-1 2-1,1 0 0,0 1 1,0 0-1,0 1 0,0 1 1,1 0-1,-1 1 0,29 4 1,-34-2 2,-1 0 1,0 1 0,0-1-1,0 2 1,0 0-1,0 0 1,-1 0 0,1 1-1,-1 0 1,-1 1 0,1-1-1,-1 2 1,0-1-1,0 1 1,-1 0 0,1 0-1,-2 1 1,9 13-1,-6-3 53,0 0 0,0 1-1,-2-1 1,-1 1 0,0 1-1,-1-1 1,-1 1 0,-1 0-1,-1 0 1,0-1 0,-2 1-1,0 0 1,-2 0 0,-6 28-1,6-33-58,0 0 0,-2-1 0,1 1 0,-2-1-1,0 0 1,-1-1 0,0 1 0,-1-2 0,0 1-1,-1-1 1,-1 0 0,0 0 0,0-2 0,-1 1-1,0-1 1,-1-1 0,0 0 0,-1 0 0,-24 11-1,33-18-63,0 0-1,-1 0 0,1 0 1,-1-1-1,0 0 0,1 0 1,-1 0-1,0-1 0,1 1 1,-1-1-1,0 0 0,0 0 1,1-1-1,-1 0 1,0 0-1,0 0 0,1 0 1,-1 0-1,1-1 0,0 0 1,-1 0-1,1 0 0,0-1 1,-7-5-1,6 4-78,1-1 0,0-1 0,0 1 0,0 0 0,1-1 0,0 0 0,0 0 0,0 0 0,0 0 0,1 0 0,0 0 0,1-1 0,-1 1 0,1-1 0,1 1 0,-1-1 0,1-8 0,0 10-196,0-1 0,0 1 0,1-1 0,0 1 0,0-1 0,0 1-1,0 0 1,1-1 0,0 1 0,0 0 0,1 0 0,-1 0 0,1 1 0,0-1 0,0 1 0,1-1 0,-1 1 0,1 0 0,7-6 0,-3 5-399,-1 0 0,1 1 0,0 0 0,0 0 0,0 1 0,1 0 0,-1 1 0,1 0 0,-1 0 0,1 1 0,13-1 0,5 2-2170</inkml:trace>
</inkml:ink>
</file>

<file path=ppt/ink/ink4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8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3 390 3328,'0'0'55,"-1"0"1,1 1-1,0-1 1,0 0-1,0 1 0,0-1 1,-1 0-1,1 0 1,0 1-1,0-1 0,0 0 1,0 1-1,0-1 1,0 0-1,0 1 0,0-1 1,0 0-1,0 1 1,0-1-1,0 0 0,0 1 1,0-1-1,0 0 1,0 1-1,0-1 0,1 0 1,-1 1-1,0-1 1,0 0-1,0 1 0,1-1 1,-1 0-1,0 0 1,0 1-1,0-1 0,1 0 1,-1 0-1,0 0 1,1 1-1,-1-1 0,14 17 4351,-11-15-4275,0-1 0,1 0 0,-1 0 0,0 0 0,0 0 0,1 0 0,-1-1 0,1 1 0,-1-1 0,0 0 0,1 0 0,-1 0 0,1-1 0,-1 1 0,0-1 0,1 0 0,-1 1-1,4-3 1,61-23-59,-35 6 394,-2-1 1,-1-1-1,0-1 1,-2-2-1,45-51 0,-12 14 128,-40 42-199,-1-2-1,-1 0 1,30-47-1,-46 58 329,-5 8 159,1 4-853,1 0 0,0 0 0,-1 0 0,1-1 0,0 1 1,0 0-1,-1 0 0,1 0 0,0 0 0,0 0 0,0-1 0,0 1 0,0 0 0,0 0 0,0 0 0,1 0 0,-1 0 0,0-1 0,0 1 0,1 0 0,-1 0 0,0 0 0,1-1 1,-1 1-1,1 0 0,0 1 0,15 25 47,1 0 1,2-2 0,30 35-1,23 30-84,-45-53 19,-8-12 74,-1 0 0,-2 2 0,0 0 0,15 37 0,-28-56-45,0-1 1,-1 0-1,0 1 1,0-1-1,-1 1 1,0-1-1,0 1 1,-1 0-1,0-1 1,0 1-1,-1 0 1,0-1-1,0 1 1,-1-1 0,0 1-1,0-1 1,-1 0-1,0 0 1,0 0-1,-1 0 1,1 0-1,-1-1 1,-6 7-1,5-8 4,1 0-1,-1 0 0,-1 0 0,1-1 0,-1 0 1,0 0-1,0 0 0,0-1 0,-13 5 0,-64 15 323,27-9-182,40-9-188,0-1 0,0 0 0,0-1 1,0-1-1,-21 0 0,32-2-105,1 0 0,0 0 0,-1-1 0,1 1 0,0-1 0,-1 0 0,1 0 0,0-1-1,0 1 1,0-1 0,0 0 0,0 0 0,0 0 0,1 0 0,-1-1 0,1 1 0,-1-1 0,1 0 0,0 0 0,0-1-1,0 1 1,1-1 0,-1 1 0,1-1 0,-4-7 0,5 8-43,1 1-1,-1-1 1,1 0-1,0 0 1,-1 0 0,1 0-1,0 1 1,1-1-1,-1 0 1,0 0 0,1 0-1,0 0 1,0 1 0,0-1-1,0 0 1,0 1-1,0-1 1,1 1 0,-1-1-1,1 1 1,-1 0-1,1-1 1,0 1 0,0 0-1,0 0 1,0 0-1,1 0 1,-1 1 0,0-1-1,6-2 1,6-5-534,2 0 1,-1 1-1,28-9 1,-23 10 290,1 1 1,0 1 0,0 0 0,0 2 0,1 1 0,25 0 0,130 14 855,-10 0 1796,-143-12-1759,-1-1-1,1-1 0,-1-1 1,0-1-1,25-7 1,-25 3-223,0 0 1,-1-2 0,0 0-1,-1-2 1,0 0 0,0-1-1,-2-1 1,1-1 0,-2-1-1,0-1 1,-1 0 0,22-29-1,-35 40-226,0 0 0,-1 0-1,1 0 1,-1 0-1,-1-1 1,1 0-1,-1 1 1,0-1 0,-1 0-1,1 0 1,-1 0-1,-1 0 1,1 0-1,-1 0 1,-1 0 0,1 0-1,-1 0 1,0 0-1,-3-9 1,2 11-17,0 1-1,0 0 1,-1 0-1,1 0 1,-1 0 0,0 0-1,0 1 1,0-1-1,0 1 1,0 0 0,-1 0-1,0 0 1,1 0 0,-1 1-1,0-1 1,-1 1-1,1 0 1,0 0 0,0 1-1,-1-1 1,1 1-1,-1 0 1,0 0 0,1 1-1,-1-1 1,1 1 0,-1 0-1,0 0 1,-8 2-1,-2 0 102,0 1 0,0 1 0,1 0-1,-1 1 1,1 1 0,0 0 0,1 1-1,0 0 1,0 1 0,0 1-1,1 0 1,0 0 0,1 1 0,0 1-1,-10 12 1,14-14-2,0 0 0,0 1 0,1 0 1,0 0-1,0 0 0,1 1 0,1 0 0,-7 22 0,10-26-54,-1 1-1,1 0 0,1 0 1,-1 0-1,1 0 0,1 0 1,-1 0-1,2 0 1,-1 0-1,1 0 0,0-1 1,0 1-1,7 13 1,-3-11-12,0-1 1,1 1 0,0-1-1,1-1 1,-1 0 0,2 0 0,-1 0-1,1-1 1,0 0 0,12 6-1,22 12-38,47 20-1,-42-22-289,-22-10-1471,1-2 1,1 0 0,55 12-1,-31-17-1337</inkml:trace>
</inkml:ink>
</file>

<file path=ppt/ink/ink4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4:59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21 459 2944,'-1'0'121,"1"-1"1,-1 1-1,1-1 0,0 1 0,-1-1 1,1 1-1,-1-1 0,1 1 1,-1-1-1,1 1 0,-1 0 1,1-1-1,-1 1 0,0 0 0,1-1 1,-1 1-1,1 0 0,-1 0 1,0 0-1,1 0 0,-1-1 1,0 1-1,1 0 0,-1 0 1,0 0-1,1 0 0,-1 1 0,0-1 1,1 0-1,-1 0 0,0 0 1,1 0-1,-1 1 0,5 21 2286,22 30-1450,-18-39-689,0-1 0,1 0 1,0-1-1,1 0 0,0 0 1,1-1-1,0-1 1,1 1-1,0-2 0,0 0 1,1 0-1,0-1 0,0-1 1,1 0-1,0-1 0,0 0 1,0-1-1,25 3 1,-19-5-173,1-1 1,-1 0 0,1-2 0,-1-1-1,1 0 1,-1-1 0,0-2 0,0 0 0,0-1-1,-1 0 1,0-2 0,35-19 0,-21 7 47,0-1-1,-2-2 1,0-1 0,-1-2 0,38-43 0,-56 57-75,-1-1 0,0-1 0,-1 0 0,0 0 0,-2-1 0,0 0 0,0-1 0,-1 0 0,-1 0 0,-1 0 0,0-1 0,-1 1 0,-1-1 0,2-31 0,-5 41-41,-1 1-1,1-1 1,-1 0-1,-1 1 1,1-1-1,-1 1 1,0-1-1,-1 1 1,1 0-1,-1 0 1,-1 0-1,1 0 1,-1 0-1,-7-8 1,4 7 9,0 1 1,0 0-1,-1 0 1,1 0 0,-1 1-1,-1 0 1,1 1-1,-1 0 1,-12-4-1,-4 1 12,0 1 0,0 1 0,0 1 0,-1 1 0,0 2 0,-44 2 0,36 2-44,0 1 0,0 2-1,1 1 1,0 2 0,1 1-1,-38 16 1,52-17-16,0-1-1,1 2 0,0 1 1,0 0-1,1 1 0,1 0 1,0 1-1,1 1 0,0 1 1,1 0-1,-21 30 0,31-39-18,-1 1-1,0-1 1,1 1-1,1 0 0,-1 0 1,1 0-1,0 1 1,1-1-1,-1 0 1,2 1-1,-1-1 0,1 1 1,0-1-1,0 1 1,3 12-1,-1-15-19,-1 1 0,1-1 0,0 0 1,1 1-1,0-1 0,-1 0 0,2 0 0,-1-1 0,0 1 1,1-1-1,0 0 0,0 0 0,0 0 0,1 0 0,-1-1 1,1 1-1,0-1 0,0-1 0,0 1 0,6 2 0,4 0-158,0 0 0,-1-1 0,1 0-1,1-1 1,-1-1 0,0-1-1,1 0 1,-1-1 0,26-3-1,6-4-1161,81-23 0,-112 25 1074,228-62-4035,-132 32 2262</inkml:trace>
</inkml:ink>
</file>

<file path=ppt/ink/ink4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0.0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 3072,'-3'2'313,"0"1"-1,0-1 1,0 1 0,1 0-1,-1-1 1,0 1 0,1 1-1,0-1 1,0 0 0,0 0-1,0 1 1,1-1 0,-1 1-1,1 0 1,0-1 0,0 1-1,-1 7 1,-1 9 567,1 1-1,1 23 1,0-25-1062,5 105 1331,4 1 0,36 172 0,-29-202-265,19 74 673,7-3 0,75 197 0,-99-318-1373,36 115 379,-49-145-475,-1 1 0,0-1 0,-1 1 0,0 0 0,-1 0 0,-1 0 0,-4 29 0,4-44-93,0 0 0,0-1 1,0 1-1,0 0 0,0 0 0,0 0 0,0-1 0,0 1 0,-1 0 1,1 0-1,0 0 0,-1-1 0,1 1 0,0 0 0,-1 0 1,1-1-1,-1 1 0,1 0 0,-1-1 0,1 1 0,-1-1 1,0 1-1,1 0 0,-1-1 0,0 0 0,1 1 0,-1-1 1,0 1-1,0-1 0,1 0 0,-1 1 0,0-1 0,0 0 1,0 0-1,1 0 0,-1 0 0,0 0 0,0 1 0,0-2 1,1 1-1,-1 0 0,0 0 0,0 0 0,0 0 0,0 0 0,1-1 1,-1 1-1,0 0 0,0-1 0,1 1 0,-1 0 0,0-1 1,1 1-1,-1-1 0,0 1 0,1-1 0,-1 0 0,1 1 1,-2-2-1,-31-36-1988,32 35 1755,0 1 0,-1-1-1,1 0 1,0 1 0,0-1-1,0 0 1,1 0 0,-1 0-1,1 1 1,0-1 0,-1 0-1,1 0 1,1 0-1,-1 0 1,0 0 0,1 0-1,0-4 1,2 0-540,0 1 0,0-1-1,0 1 1,1 0 0,7-11 0,8-10-1910</inkml:trace>
</inkml:ink>
</file>

<file path=ppt/ink/ink4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0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1 262 5120,'2'6'167,"0"-1"0,1 0-1,-1 0 1,1 0 0,1 0 0,-1-1 0,1 1 0,0-1 0,-1 0 0,2 0 0,-1 0-1,0-1 1,1 1 0,0-1 0,9 5 0,-4-2 256,35 17 3312,-31-17-3334,0-1-1,0-1 1,1 0 0,23 3 0,-23-6-303,0 0 0,1-1 1,-1 0-1,0-1 0,0-1 1,0 0-1,0-1 1,0-1-1,0 0 0,0-1 1,-1-1-1,0 0 0,23-15 1,-26 14-16,0 0 1,-1-1-1,0 0 0,-1-1 1,0 0-1,0-1 0,-1 0 1,0 0-1,0 0 1,-1-1-1,-1 0 0,0-1 1,0 0-1,-2 0 0,1 0 1,4-19-1,-8 27-57,-1-1 1,1 0-1,-1 0 0,1 0 0,-2 0 0,1 1 1,0-1-1,-1 0 0,0 0 0,0 1 1,0-1-1,-1 0 0,1 1 0,-1-1 0,0 1 1,-1 0-1,1 0 0,-1-1 0,0 2 1,0-1-1,0 0 0,0 1 0,-1-1 0,1 1 1,-1 0-1,0 0 0,0 0 0,0 1 1,0-1-1,-5-1 0,0 0 49,0 0 1,0 1-1,0 0 0,0 1 0,-1-1 0,1 2 1,-1 0-1,1 0 0,-1 0 0,0 1 1,1 1-1,-1 0 0,1 0 0,-13 3 0,9 0 28,0 1 0,1 1 0,-1 0 0,1 0-1,0 1 1,1 1 0,0 0 0,0 0 0,1 1 0,0 1-1,0-1 1,1 2 0,-15 21 0,18-24-36,2 0 1,-1 0-1,1 0 0,0 1 1,1-1-1,0 1 1,0 0-1,1 0 1,0 0-1,0 0 0,1 1 1,1-1-1,-1 0 1,1 1-1,1-1 0,0 0 1,0 1-1,1-1 1,0 0-1,1 0 1,5 13-1,0-5 10,1-1 0,1 0 0,0-1 0,1 0 0,1 0 0,0-1 0,1-1-1,0 0 1,1-1 0,1 0 0,0-1 0,29 16 0,-17-13-458,0-1-1,46 14 0,-30-14-2159,49 7 1,-88-18 2148,1-1 0,0-1 1,0 1-1,0-1 0,0 0 1,0 0-1,0 0 1,0 0-1,0-1 0,-1 0 1,1 0-1,0-1 1,6-2-1,-11 4 310,1 0 0,-1-1 0,0 1 0,0-1 0,0 1-1,0-1 1,1 1 0,-1 0 0,0-1 0,0 1 0,0-1 0,0 1 0,0-1 0,0 1 0,0-1-1,0 1 1,0-1 0,0 1 0,0 0 0,-1-1 0,1 1 0,0-1 0,0 1 0,0-1 0,0 1-1,-1 0 1,1-1 0,0 1 0,0 0 0,-1-1 0,1 1 0,-1-1 0</inkml:trace>
</inkml:ink>
</file>

<file path=ppt/ink/ink4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1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1424 3456,'3'1'472,"-1"0"0,1-1 0,-1 1 0,1-1 0,0 0-1,-1 0 1,1 0 0,-1 0 0,1 0 0,0 0 0,3-1 0,11 0 286,-4 2-573,1 0 1,-1 0-1,0-1 1,0-1-1,1 0 1,-1-1-1,0-1 0,0 0 1,0 0-1,0-1 1,-1-1-1,17-8 1,48-32 573,-2-2-1,-2-4 1,105-95 0,-142 111-642,-1-2-1,-2 0 1,-2-2-1,-1-2 1,-2-1-1,-2-1 1,40-91 0,-49 91-52,-1-1 1,-3 0 0,-1-1 0,-3 0 0,7-79 0,-15 106-39,-2 0-1,0 0 0,0 0 0,-2 0 1,0 1-1,-2-1 0,-9-27 0,9 33-15,-1 1 0,0 0 0,0 0 0,-1 1 0,-1 0-1,1 0 1,-2 0 0,1 1 0,-1 0 0,-1 1 0,0 0-1,-11-7 1,9 8 0,0 1-1,0 0 0,0 1 1,-1 0-1,0 1 0,0 0 1,0 1-1,0 1 1,0 0-1,-1 0 0,1 2 1,-1 0-1,1 0 0,0 1 1,-23 5-1,9 0 6,0 1 0,1 2 0,0 1 0,0 0 0,1 2 0,-36 24-1,41-22 21,1 1 0,1 0 0,0 2 0,1 0 0,1 1 0,1 0 0,0 1 0,1 1 0,2 0 0,-19 40 0,16-27 91,2 1-1,1 0 0,1 1 1,3 0-1,1 0 0,-5 60 0,11-63-33,1 0 0,2 1 0,1-1 0,2 0 0,1 0 1,2-1-1,0 0 0,3 0 0,0-1 0,2 0 0,1-1 0,1 0 0,2-1 0,0-1 0,2-1 0,1-1 0,2 0 0,0-2 0,1 0 0,1-1 0,1-2 0,1-1 0,1 0 0,49 24 0,-32-21-22,1-3 1,0-1 0,1-2-1,1-2 1,1-3 0,0-1-1,0-3 1,67 3-1,-79-10-35,-1-1 0,1-2 0,-1-2-1,1-1 1,-1-1 0,-1-2 0,1-2-1,-2-1 1,0-2 0,0-1 0,-1-1-1,33-23 1,-31 15-53,-1-1-1,-1-2 1,-1-1-1,-1-2 1,-2 0-1,-1-2 1,-1-1-1,-2-1 1,-2-1-1,-1-2 1,-1 0 0,-2 0-1,-2-2 1,-2 0-1,-1-1 1,-2 0-1,-2-1 1,-1 0-1,-3 0 1,-1-1-1,-3-74 1,-2 85-58,-2-1 0,0 1 0,-3 0 0,0 0 0,-20-54 0,21 73 52,0 0-1,-1 0 0,0 1 1,0 0-1,-1 0 1,-1 1-1,0 0 0,-1 0 1,0 1-1,0 0 1,0 0-1,-2 1 0,1 1 1,-1 0-1,0 0 1,0 1-1,-14-6 0,10 7 5,-1 0-1,1 2 0,-1-1 0,0 2 1,0 0-1,-1 1 0,1 1 0,0 0 1,0 1-1,0 1 0,0 0 0,0 2 1,0-1-1,1 2 0,-1 0 0,1 1 1,0 1-1,1 0 0,0 0 0,0 2 1,0 0-1,1 0 0,0 2 0,1-1 1,1 2-1,-14 14 0,9-2-10,0 1 0,2 1 1,1 0-1,1 1 0,1 0 0,-8 30 0,4 2 17,-16 118 0,29-144 41,1-1 0,1 1 0,2 0 0,2 0 0,0 0 0,3-1 0,0 0 0,2 0 0,2-1 0,1 0 0,1-1 0,27 46-1,-14-35 53,1 0 0,2-2 0,1-2 0,2 0 0,2-2 0,1-2 0,78 57 0,-93-77-61,0-1 0,1-2 0,0 0 0,0-1 0,1-1 0,1-1 0,-1-1 0,1 0 0,0-2 0,0-1 0,1-1 0,-1-1 0,0-1 0,27-3 0,-35 1-13,0 0-1,0-1 0,-1 0 0,1-1 1,-1-1-1,1 0 0,-1-1 0,-1 0 0,1-1 1,-1-1-1,0 0 0,-1-1 0,0 0 0,-1-1 1,1-1-1,-2 1 0,0-2 0,0 1 0,-1-1 1,0-1-1,-1 0 0,10-21 0,-15 26 3,0-1-1,0 0 0,-1 0 0,0 0 1,0-1-1,-1 1 0,0 0 0,-1-1 0,0 1 1,-1 0-1,0-1 0,0 1 0,-1 0 1,0 0-1,-4-12 0,4 17-7,0 0 1,0-1-1,0 1 1,0 0-1,-1 1 0,1-1 1,-1 0-1,0 1 0,0-1 1,0 1-1,-1 0 1,1 0-1,-1 0 0,0 1 1,0-1-1,0 1 0,0 0 1,0 0-1,0 0 1,0 1-1,-1-1 0,1 1 1,-1 0-1,1 0 0,-1 1 1,1-1-1,-1 1 0,1 0 1,-1 0-1,0 1 1,1 0-1,-7 1 0,0 0 12,0 1 0,0 1 0,1 0-1,-1 0 1,1 1 0,0 0-1,0 1 1,0 0 0,1 1 0,0 0-1,0 0 1,1 1 0,0 0-1,0 1 1,1-1 0,0 2 0,0-1-1,-6 14 1,5-7 44,0 0 0,1 0 0,2 0 0,-1 1 1,2 0-1,0 0 0,1 0 0,1 1 0,0-1 0,2 1 0,1 20 0,0-29-24,1 0 0,0 0 0,1 0 0,0 0 0,0-1 0,1 1 0,0-1 0,1 0 0,-1 0-1,2 0 1,-1-1 0,1 0 0,0 0 0,0 0 0,1-1 0,0 0 0,0 0 0,1 0 0,0-1 0,13 6-1,5 3-32,0-2 0,1-1-1,0-1 1,1-1-1,37 6 1,-31-8-1006,0-2 1,1-2 0,0-1 0,-1-1 0,60-8-1,-84 6 453,-7 1 367,-1 0 0,1 1 0,-1-2-1,1 1 1,-1 0 0,1 0-1,-1-1 1,0 0 0,1 1 0,-1-1-1,1 0 1,-1 0 0,0 0 0,0 0-1,0-1 1,0 1 0,0 0-1,0-1 1,0 0 0,0 1 0,0-1-1,-1 0 1,1 0 0,-1 0 0,1 0-1,1-4 1,-1-15-2650</inkml:trace>
</inkml:ink>
</file>

<file path=ppt/ink/ink4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2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5888,'11'11'547,"0"-1"0,0 0 0,1-1 0,0 0 0,15 7-1,47 35 4855,20 25-3156,98 74-458,-38-49-1983,37 26 1139,-143-84-669,-46-40-239,1 0 1,-1 0-1,1 1 0,-1-1 0,0 0 1,0 1-1,-1-1 0,1 1 0,-1 0 1,1-1-1,-1 1 0,-1 0 0,2 6 1,-2-9-47,-1 0 1,1 0-1,0 0 1,-1-1-1,1 1 1,0 0-1,-1 0 1,1-1-1,-1 1 1,1 0-1,-1-1 1,0 1-1,1-1 1,-1 1-1,0 0 1,1-1-1,-1 1 1,0-1-1,0 0 1,1 1-1,-1-1 1,0 0-1,0 1 1,0-1-1,1 0 1,-1 0-1,0 0 1,0 0 0,0 0-1,0 0 1,0 0-1,0 0 1,1 0-1,-1 0 1,-1 0-1,-39-6-1045,36 5 826,-14-1-944,1-2 1,0 0 0,0-1 0,0-1-1,1-1 1,-19-10 0,10 0-1387</inkml:trace>
</inkml:ink>
</file>

<file path=ppt/ink/ink4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2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1212 4 3584,'-4'-1'149,"1"0"1,0 0-1,0 1 1,-1 0-1,1-1 1,0 1-1,-1 0 0,1 0 1,0 1-1,-1-1 1,1 1-1,0 0 1,-1 0-1,1 0 0,0 0 1,0 0-1,0 1 1,0-1-1,-4 3 1,-3 2 530,-205 100 7194,-258 156-5466,54-46-1000,396-197-4223,22-18 2725,1-1 1,0 0-1,0 1 0,-1-1 1,1 0-1,0 1 0,0-1 1,0 0-1,0 1 0,-1-1 1,1 0-1,0 1 0,0-1 0,0 1 1,0-1-1,0 0 0,0 1 1,0-1-1,0 1 0,0-1 1,0 0-1,0 1 0,1-1 1,-1 1-1,0-1 0,0 0 1,0 1-1,0-1 0,0 0 1,1 1-1,-1-1 0,0 0 1,0 1-1,1-1 0,-1 0 1,0 1-1,1-1 0,-1 0 1,0 0-1,1 0 0,-1 1 1,0-1-1,1 0 0,-1 0 1,0 0-1,1 0 0,-1 1 1,1-1-1,-1 0 0,0 0 1,1 0-1,-1 0 0,1 0 1,-1 0-1,0 0 0,1 0 1,-1 0-1,0 0 0,1-1 1,-1 1-1,1 0 0,-1 0 1,1 0-1,9-3-2363</inkml:trace>
</inkml:ink>
</file>

<file path=ppt/ink/ink4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4.4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41 2688,'-1'-1'60,"1"0"1,-1-1 0,1 1-1,0 0 1,-1 0-1,1 0 1,0-1-1,0 1 1,0 0-1,0 0 1,0-1 0,0 1-1,1 0 1,-1 0-1,0-1 1,0 1-1,1 0 1,-1 0-1,1 0 1,-1 0-1,1 0 1,0-1 0,-1 1-1,1 0 1,0 0-1,0 1 1,0-1-1,0 0 1,0 0-1,0 0 1,0 0-1,0 1 1,0-1 0,0 1-1,0-1 1,0 1-1,0-1 1,1 1-1,-1-1 1,0 1-1,0 0 1,0 0 0,1 0-1,-1 0 1,0-1-1,0 2 1,1-1-1,-1 0 1,0 0-1,0 0 1,1 1-1,1 0 1,7 1 352,0 0 0,-1 1 0,1 0 1,-1 1-1,0 0 0,9 6 0,20 15 166,-1 1 0,-2 2 0,-1 1 0,53 60 1,105 146 1367,-173-210-1747,138 193 1462,-128-172-1160,-2 1 1,40 97 0,-49-96-259,-3 2-1,-1-1 1,-3 2-1,-2 0 1,-3 0-1,-1 0 1,-3 0-1,-8 92 1,2-111-157,-1 0 0,-1-1 0,-2 1 0,-1-1 0,-1-1 0,-2 0 0,-1 0 0,-1-1 0,-2-1 0,-1-1 0,-1 0 0,-1-1 0,-1-1 0,-1-1 0,-28 24 0,26-26-78,18-16-87,-1 0 0,0 0 1,0 0-1,0-1 0,-1 0 1,0-1-1,0 1 0,0-1 1,-12 5-1,18-9 42,1 0-1,0 0 1,0 0-1,0 0 1,0 0-1,-1 0 1,1 0 0,0 0-1,0 0 1,0 0-1,0 0 1,-1 0-1,1 0 1,0 0-1,0 0 1,0 0 0,0 0-1,-1 0 1,1 0-1,0 0 1,0 0-1,0 0 1,0 0-1,-1 0 1,1 0 0,0 0-1,0 0 1,0-1-1,0 1 1,0 0-1,-1 0 1,1 0-1,0 0 1,0 0 0,0 0-1,0-1 1,0 1-1,0 0 1,0 0-1,0 0 1,0 0-1,-1-1 1,1 1 0,0 0-1,0 0 1,0 0-1,0 0 1,0-1-1,0 1 1,0 0-1,6-13-1152,11-9-584,65-33-3112,-42 18 2325</inkml:trace>
</inkml:ink>
</file>

<file path=ppt/ink/ink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8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18 100 1792,'-16'-16'912,"14"15"-225,5 3 50,22 33 1151,-12-12-1834,64 110 1406,-65-114-1195,1 0-1,2-1 1,-1-1-1,29 26 1,-41-42-231,-1 1 0,1-1 0,0 0 0,-1 0-1,1 1 1,0-1 0,0 0 0,0 0 0,0-1 0,0 1 0,0 0 0,0-1 0,0 1-1,0-1 1,0 0 0,1 1 0,-1-1 0,0 0 0,0 0 0,0-1 0,0 1 0,0 0-1,0-1 1,1 1 0,1-2 0,-1 0-3,0 1 0,-1-1 0,1 0 0,-1-1 0,1 1 0,-1 0 0,0-1 0,1 0 0,-1 1 0,0-1 0,-1 0 0,1 0 0,-1 0 0,1 0 0,-1 0 0,1-5 0,14-56 219,-13 47-217,1-1 1,1 0-1,12-27 1,-9 27-35,1 0-1,1 1 1,1 0 0,1 1-1,0 0 1,1 1-1,23-22 1,-32 33 1,1 0 1,0 0-1,0 1 0,0 0 1,0 0-1,1 0 1,-1 0-1,1 1 0,-1 0 1,1 0-1,0 0 0,0 1 1,0 0-1,0 0 1,0 1-1,0-1 0,0 1 1,0 1-1,0-1 0,0 1 1,0 0-1,0 0 0,0 1 1,0 0-1,0 0 1,-1 0-1,1 1 0,-1-1 1,6 5-1,4 3 53,-1 1 0,0 0 0,-1 1 0,0 1 1,0 0-1,-1 0 0,-1 2 0,-1-1 0,10 17 0,7 20 446,31 80 0,-21-45 276,-36-83-993,1 0 1,-1 0-1,1 0 1,0-1-1,0 1 0,0-1 1,0 1-1,0-1 1,4 3-1,-2-8-1339</inkml:trace>
</inkml:ink>
</file>

<file path=ppt/ink/ink4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4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 5248,'-21'-3'2560,"36"48"-2944,-9-35 4992,3 7-4352,7 15 128,-1-7-128,0 5 128,0-2-896,6-7 0,-6-4-1024,4 0 128</inkml:trace>
</inkml:ink>
</file>

<file path=ppt/ink/ink4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5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13 7040,'-46'-13'3456,"67"23"-4608,-11-10 5888,-1 0-4864,-3 3 0,-2 1-1664,1 9 0,16 8 1024,-6 0 0</inkml:trace>
</inkml:ink>
</file>

<file path=ppt/ink/ink4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5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1028 3968,'6'-4'194,"-1"-1"1,1 2-1,0-1 0,0 1 0,1 0 1,-1 0-1,1 0 0,-1 1 1,1 0-1,0 0 0,0 1 1,9-1-1,-2 0 774,-1 0 1,0-1-1,24-8 1,49-19 705,-39 15-988,-1-2 1,49-27-1,-42 15-616,-2-2 0,-1-3 0,81-70 0,-111 85 30,0-1 1,-1-1 0,-1 0-1,-1-2 1,-1 0-1,-2 0 1,0-2 0,-1 0-1,-1 0 1,12-40 0,-21 54-79,-1 0 0,0-1 1,0 1-1,-1 0 0,0 0 1,-1-1-1,-1 1 1,0 0-1,0-1 0,-1 1 1,0 0-1,-1 0 1,0 0-1,-1 1 0,0-1 1,-1 1-1,0 0 1,-1 0-1,0 0 0,0 1 1,-1 0-1,0 0 0,-1 1 1,0-1-1,0 2 1,-15-12-1,7 8 67,-1 0 0,1 1 0,-2 1 1,1 0-1,-1 1 0,0 2 0,-1-1 0,0 2 0,0 1 0,0 0 0,0 1 0,-1 1 1,1 1-1,-37 2 0,32 2 85,1 0-1,1 2 1,-1 0 0,1 1 0,-1 2 0,-27 13-1,37-14-52,1 0 0,0 0 0,0 1 0,1 1 0,0 0-1,1 1 1,0 0 0,0 0 0,1 1 0,0 0 0,-13 23-1,13-15 47,0-1 0,1 1-1,1 1 1,1 0 0,1 0-1,0 0 1,2 0 0,0 1-1,2-1 1,1 40 0,6 3 317,2-2 0,22 79 0,-4-51 341,4-1 0,76 154 0,-8-21 454,-93-207-1947,-1 1-1,0 0 1,2 18-1,-5-25-347,3 3-1950,-3-22-234</inkml:trace>
</inkml:ink>
</file>

<file path=ppt/ink/ink4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6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2560,'1'0'186,"0"1"1,0-1-1,-1 1 0,1-1 1,0 1-1,0 0 1,-1-1-1,1 1 0,0 0 1,-1 0-1,1 0 0,0-1 1,-1 1-1,1 0 1,-1 0-1,0 0 0,1 0 1,-1 0-1,0 0 1,1 0-1,-1 0 0,0 0 1,0 0-1,0 0 0,0 0 1,0 0-1,0 0 1,0 0-1,-1 2 0,4 48 2081,-2-43-2467,58 647 4723,-24-466-3713,14 101-383,-46-270-420,-1 0 1,-1 0-1,-1 24 0,0-40-118,-1 0 0,1 0 0,-1 0 1,0 0-1,0 1 0,0-1 0,0 0 0,-1-1 0,1 1 0,-1 0 0,0 0 0,0-1 1,-1 1-1,1-1 0,-1 0 0,1 1 0,-1-1 0,0 0 0,0-1 0,-1 1 0,-3 2 1,5-4-28,1 0 0,0-1 0,0 1 0,-1-1 1,1 1-1,0-1 0,-1 1 0,1-1 1,-1 0-1,1 0 0,0 0 0,-1 0 1,1 0-1,-1 0 0,1 0 0,0 0 0,-1-1 1,1 1-1,-1 0 0,1-1 0,0 1 1,-1-1-1,-1-1 0,-12-12-1803</inkml:trace>
</inkml:ink>
</file>

<file path=ppt/ink/ink4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6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2 141 3968,'0'-2'58,"-1"1"0,1-1-1,0 1 1,0-1 0,-1 1 0,1-1 0,0 1 0,0-1 0,1 1 0,-1-1-1,0 0 1,0 1 0,1-1 0,-1 1 0,1 0 0,-1-1 0,1 1 0,0-1-1,0 1 1,-1 0 0,1-1 0,0 1 0,0 0 0,0 0 0,0 0 0,0 0-1,1 0 1,-1 0 0,0 0 0,0 0 0,1 0 0,-1 0 0,1 1 0,-1-1-1,0 1 1,1-1 0,2 0 0,1-1 347,0 0 0,0-1 0,-1 1 0,1-1 0,-1 0 0,6-5 0,-3 2-211,0 0-1,1 1 0,0 0 1,0 1-1,1 0 0,-1 0 1,1 0-1,0 1 0,13-2 1,85-13 881,-99 17-990,37-3 85,1 3 1,-1 1 0,0 2-1,0 2 1,0 2 0,60 16-1,-89-17-35,0 0 1,-1 1-1,1 1 0,-1 0 0,-1 1 0,1 1 0,-1 0 0,-1 0 1,0 2-1,0 0 0,16 18 0,-24-23-53,0-1-1,0 1 1,-1 0 0,0 0-1,0 0 1,-1 1-1,0-1 1,0 1 0,0 0-1,-1 0 1,0 0 0,0 0-1,-1 0 1,0 0 0,0 0-1,-1 1 1,0-1-1,0 0 1,0 1 0,-1-1-1,0 0 1,-1 0 0,0 0-1,0 0 1,0 0 0,-1 0-1,0-1 1,-7 13-1,2-8 43,-1 0-1,0 0 1,0-1-1,-1 0 1,0 0-1,-1-1 1,0-1-1,-1 0 1,0-1-1,0 0 1,0 0-1,-1-1 1,0-1-1,0 0 1,-1-1-1,1-1 1,-21 4-1,5-3 10,-1-1 0,0-1 0,1-2-1,-1-1 1,0-1 0,1-2 0,-40-9 0,61 11-361,0-1 1,0 0-1,0 0 1,0-1-1,-12-8 0,36 2-3227,54-8-1409,-22 0 2304</inkml:trace>
</inkml:ink>
</file>

<file path=ppt/ink/ink4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6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186 461 4992,'3'0'192,"-1"1"1,0 0-1,1-1 0,-1 1 1,0 0-1,1 1 1,-1-1-1,0 0 0,0 1 1,0-1-1,0 1 0,0-1 1,-1 1-1,1 0 1,0 0-1,1 2 0,12 12 3130,147 118-592,-129-100-2252,-31-32-434,-1-1-1,1 0 0,-1 1 1,0-1-1,0 1 0,0 0 1,1-1-1,-1 1 0,-1 0 1,1 0-1,0 0 0,0-1 1,-1 1-1,1 0 0,-1 0 1,0 0-1,1 0 0,-1 4 1,-1-5-30,1-1 0,0 1 0,-1-1 1,1 1-1,-1-1 0,0 0 0,1 1 1,-1-1-1,1 0 0,-1 1 0,0-1 1,1 0-1,-1 0 0,1 1 0,-1-1 1,0 0-1,1 0 0,-1 0 0,0 0 1,1 0-1,-1 0 0,0 0 1,0 0-1,1 0 0,-1 0 0,0 0 1,1-1-1,-1 1 0,1 0 0,-2-1 1,-27-11 212,18 7-128,-17-7-30,1-2 1,0 0 0,0-2 0,2-1 0,0-1 0,1-1 0,-27-29 0,33 30-51,2 0-1,0-1 1,1-1 0,1-1 0,1 0-1,1-1 1,1 0 0,0 0-1,-9-35 1,17 49-1,1 0 0,1-1 0,-1 1 0,1-1 0,1 1 0,0 0 0,0-1 0,0 1 0,1-1 0,1 1 0,-1 0 0,1-1 0,0 1-1,1 0 1,0 0 0,1 1 0,-1-1 0,1 1 0,1-1 0,0 1 0,-1 0 0,2 1 0,-1-1 0,1 1 0,0 0 0,1 1 0,-1 0 0,1 0 0,0 0 0,13-6 0,-1 1 86,1 1 1,-1 0 0,2 2 0,-1 1-1,1 0 1,0 1 0,0 2-1,1 0 1,-1 1 0,1 1 0,21 2-1,-13 1 105,1 1-1,-1 1 1,0 2-1,32 11 0,-48-12-905,-1 1-1,1 0 0,16 11 0,-22-11-479,1-1 0,0-1 1,0 0-1,1 0 0,14 4 0,7-3-1276</inkml:trace>
</inkml:ink>
</file>

<file path=ppt/ink/ink4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7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179 327 4224,'11'4'1903,"1"0"1,-1 0 0,0 1-1,20 13 1,44 20-670,-58-33-1031,0 0 0,1 0 0,0-2 1,0 0-1,0-1 0,0-1 0,0-1 1,1-1-1,-1 0 0,29-6 0,-22 2 20,0-1 0,-1-1 1,1-2-1,-1 0 0,-1-2 0,43-25 0,-59 31-171,1 0 0,-1-1 0,0 1 0,-1-1-1,0-1 1,0 1 0,0-1 0,-1 0 0,0-1 0,6-10 0,-9 14-33,-1 1 0,1-1 0,-1 0 0,0 0 0,0 0 0,0 0 0,-1 0 0,1 0 0,-1 0 0,0 0 0,0 0 0,-1 0 0,1 0 0,-1 0 0,0 0-1,0 0 1,0 0 0,0 0 0,-1 1 0,1-1 0,-1 0 0,0 1 0,0-1 0,-5-5 0,-5-4 29,1 1 0,-2 0 0,0 0 0,0 1-1,-1 1 1,0 0 0,-1 1 0,0 1 0,-1 0 0,1 1 0,-2 1 0,1 0 0,0 1-1,-1 1 1,-18-2 0,-4 1 63,0 1-1,0 2 1,0 3-1,0 0 1,-63 12-1,75-8-14,0 1-1,0 1 1,1 1-1,-27 13 0,44-17-99,1-1-1,0 2 1,0-1-1,0 1 1,0 0-1,1 1 1,0 0 0,0 0-1,0 1 1,1-1-1,0 1 1,0 1-1,1-1 1,0 1-1,-7 15 1,11-20-135,0 0 1,1 0-1,-1 1 1,1-1-1,-1 0 1,1 1-1,0-1 1,0 0-1,1 1 1,-1-1-1,1 0 1,0 0-1,0 1 1,0-1 0,0 0-1,0 0 1,1 0-1,-1 0 1,1 0-1,3 4 1,0 0-265,0-1 1,1 0 0,0 0 0,0-1 0,0 0-1,1 0 1,-1 0 0,10 4 0,58 25-2307</inkml:trace>
</inkml:ink>
</file>

<file path=ppt/ink/ink4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8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12 188 4352,'-1'2'359,"0"-1"-1,0 1 1,0 0 0,0 0 0,1 0-1,-1 0 1,0 0 0,1 1 0,0-1-1,-1 0 1,1 0 0,0 0 0,0 0-1,0 0 1,1 4 0,1 47 1408,-1-46-1914,0 8 277,1-1 0,0 0 1,1 0-1,1 0 0,0-1 1,1 1-1,0-1 1,1 0-1,1 0 0,0-1 1,12 17-1,-12-20-64,0-1 0,1 0 1,0 0-1,0 0 0,1-1 0,0-1 1,0 1-1,1-1 0,0-1 0,0 0 0,0 0 1,1-1-1,-1 0 0,1-1 0,13 2 1,-2-1 35,1-1 1,0-2-1,0 0 1,-1-1 0,1-2-1,0 0 1,0-1-1,-1-1 1,44-15-1,-55 15-68,-1 0-1,0 0 0,0-1 1,0-1-1,-1 1 0,0-2 1,0 1-1,0-1 0,-1-1 1,0 1-1,0-1 0,-1-1 0,0 1 1,-1-1-1,0-1 0,0 1 1,-1-1-1,0 0 0,-1 0 1,0 0-1,0-1 0,3-17 1,-6 18-10,0-1 1,-1 1-1,0 0 1,-1 0-1,0 0 1,0-1-1,-1 1 1,0 0-1,-1 1 1,0-1 0,-1 0-1,0 1 1,0 0-1,-1 0 1,0 0-1,-1 0 1,0 1-1,0 0 1,-1 0 0,0 1-1,-14-12 1,3 4 2,0 1 1,0 1 0,-1 1-1,-1 0 1,0 2 0,-1 0-1,0 1 1,-39-10 0,41 14-28,1 2 0,-1 0 0,0 2 0,0 0 0,0 0 0,0 2 0,0 1 0,0 0 0,0 1 0,-23 7 0,34-8-25,0 1-1,1-1 1,-1 2-1,1-1 1,-1 1 0,1 0-1,0 0 1,0 1-1,1 0 1,0 0-1,0 1 1,0 0-1,0 0 1,1 0-1,0 1 1,0-1 0,1 1-1,0 0 1,0 1-1,0-1 1,1 1-1,0 0 1,1-1-1,0 1 1,-2 14 0,3-15-68,0 0 1,1 0 0,0 0 0,1 0-1,-1 0 1,1 0 0,1-1 0,-1 1 0,1 0-1,0 0 1,1-1 0,0 1 0,7 11 0,-5-10-159,2 0 1,-1 0 0,1 0 0,0-1 0,1 0 0,-1-1 0,2 0-1,14 9 1,6 0-606,0-1-1,1-2 0,1-2 0,0 0 1,34 5-1,34 6-1084</inkml:trace>
</inkml:ink>
</file>

<file path=ppt/ink/ink4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8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12 2944,'-1'-1'58,"1"0"-1,-1 1 1,0-1 0,1 0 0,-1 0-1,0 1 1,0-1 0,1 0 0,-1 1-1,0-1 1,0 1 0,0-1 0,0 1-1,0 0 1,0-1 0,0 1 0,0 0-1,0-1 1,0 1 0,0 0 0,0 0-1,0 0 1,0 0 0,0 0 0,0 0-1,-1 0 1,1 1 68,-1 0 0,1 0-1,0 0 1,1 1 0,-1-1 0,0 0-1,0 0 1,0 0 0,1 1 0,-1-1 0,1 0-1,-1 1 1,1-1 0,-1 0 0,1 1-1,0-1 1,-1 2 0,-1 16 1011,1 1 0,2 28 0,-1-26-1182,8 233 1993,12 0 1,67 331-1,-62-481-1777,-25-105-198,1 0 0,-1 0 1,0 1-1,0-1 0,0 0 1,1 0-1,-1 0 0,0 0 1,0 0-1,1 0 0,-1 0 1,0 0-1,1 1 0,-1-1 0,0 0 1,0 0-1,1 0 0,-1 0 1,0 0-1,0 0 0,1-1 1,-1 1-1,0 0 0,0 0 1,1 0-1,-1 0 0,0 0 0,0 0 1,1 0-1,-1 0 0,0-1 1,0 1-1,1 0 0,-1 0 1,0 0-1,0-1 0,0 1 1,0 0-1,1 0 0,-1 0 0,0-1 1,0 1-1,20-19-1542,20-29-1730,-19 18 1358</inkml:trace>
</inkml:ink>
</file>

<file path=ppt/ink/ink4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8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34 167 3840,'29'47'3455,"-22"-35"-2371,-1 0 0,2-1 0,0 0-1,17 19 1,-5-10-665,1-2 1,1 0-1,1-2 0,33 19 0,-41-27-249,0-1 0,1 0 0,0-1 0,1-1 1,-1-1-1,1 0 0,0-1 0,25 2 0,-23-5 17,0-1 0,1 0 0,-1-2 0,-1 0-1,1-1 1,0 0 0,-1-2 0,0 0 0,28-15 0,-39 17-126,0 0 0,0 0-1,0-1 1,0 0 0,-1-1 0,0 0 0,0 0-1,-1 0 1,0 0 0,8-13 0,-10 13-35,0 1 0,-1-1 1,0 0-1,0 0 1,-1 0-1,1 0 0,-1 0 1,-1 0-1,1 0 1,-1 0-1,0 0 0,0 0 1,-1 0-1,0-1 1,0 1-1,-2-6 0,0 2 9,-1 0 1,-1 0-1,0 0 0,0 1 0,-1-1 0,0 1 0,0 1 0,-1-1 0,0 1 0,0 0 0,-1 1 0,-1 0 0,-12-10 0,5 7 96,0 0 0,-1 0 0,0 2 0,0 0 0,0 1 0,-33-9 0,24 10 67,0 2-1,-1 1 1,1 0-1,-1 2 1,0 2-1,1 0 1,-46 8-1,59-6-100,0 0 0,0 0 1,1 1-1,-1 0 0,1 1 0,0 1 0,0 0 0,1 1 0,-1 0 0,2 0 0,-1 1 1,1 1-1,0 0 0,1 0 0,0 1 0,0 0 0,-7 12 0,14-18-146,-1 1-1,1 0 1,0 0-1,0 0 0,0 0 1,1 0-1,-1 0 1,1 0-1,1 0 1,-1 1-1,1-1 0,0 0 1,0 1-1,0-1 1,1 0-1,-1 0 1,2 1-1,-1-1 0,0 0 1,1 0-1,0 0 1,0 0-1,0-1 1,1 1-1,0 0 0,0-1 1,0 0-1,0 0 1,1 0-1,5 5 0,5 5-787,1-1-1,1-1 0,-1-1 0,2 0 0,-1-1 0,36 15 0,26 3-2127</inkml:trace>
</inkml:ink>
</file>

<file path=ppt/ink/ink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9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355 316 2432,'-5'5'587,"1"1"-1,0 0 1,0 0 0,0 1 0,1-1 0,-4 12-1,4-10-387,1 0 0,0-1 0,1 1 0,0 0 0,0 0 0,1 0-1,0 0 1,0 0 0,3 13 0,-2-14-149,0-1-1,1 1 1,0-1 0,0 0-1,1 0 1,-1 0 0,2 0-1,-1 0 1,0 0 0,1-1 0,0 0-1,1 0 1,-1 0 0,1 0-1,0 0 1,0-1 0,0 0-1,0 0 1,1-1 0,0 1-1,6 2 1,2-1 46,-1-1-1,1-1 1,0 0 0,0-1-1,0 0 1,0-1-1,0-1 1,0 0 0,0-1-1,0 0 1,0-1 0,0-1-1,-1 0 1,1-1 0,-1 0-1,18-9 1,-21 9-45,0-1 0,0 0 0,-1-1 1,0 0-1,0 0 0,0-1 0,0 0 0,-1-1 1,-1 0-1,1 0 0,-1-1 0,-1 1 0,1-2 0,-1 1 1,-1-1-1,0 0 0,0 0 0,-1 0 0,-1 0 1,1-1-1,1-13 0,-4 13-23,-1 1-1,-1 0 1,1-1-1,-1 1 1,-1 0 0,0-1-1,-1 1 1,0 0-1,0 1 1,-1-1 0,0 0-1,-1 1 1,0 0-1,0 0 1,-1 0 0,-13-14-1,4 6 22,-1 0 0,0 1 0,-1 1-1,-1 1 1,-1 0 0,-30-17 0,25 19-84,0 1 1,-1 1-1,-1 1 1,0 1 0,0 2-1,0 0 1,-1 2 0,0 1-1,1 1 1,-1 1 0,0 1-1,0 2 1,0 1-1,0 1 1,1 1 0,0 1-1,-48 18 1,68-21 4,0-1-1,0 1 1,1 0-1,-1 1 1,1 0 0,0-1-1,0 2 1,1-1-1,-1 0 1,1 1 0,0 0-1,-6 9 1,8-10-14,1-1-1,-1 1 1,1 0 0,-1 0 0,1 0-1,1 0 1,-1 0 0,0 1 0,1-1-1,0 0 1,0 0 0,0 0 0,1 1-1,-1-1 1,1 0 0,0 0 0,0 0-1,0 0 1,4 6 0,-2-4-85,1 1 1,-1-1-1,2 0 0,-1 0 0,1 0 1,0 0-1,0-1 0,0 0 1,1 0-1,0 0 0,0-1 0,0 0 1,1 0-1,12 6 0,3-1-481,0-1-1,1-1 0,32 6 1,26 2-926</inkml:trace>
</inkml:ink>
</file>

<file path=ppt/ink/ink4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9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6 2688,'0'0'68,"0"0"0,-1 0 0,1 0 0,0 0 1,0 0-1,-1 0 0,1 0 0,0 0 0,0 1 0,0-1 0,-1 0 0,1 0 1,0 0-1,0 0 0,-1 0 0,1 0 0,0 0 0,0 0 0,-1 0 0,1 0 1,0-1-1,0 1 0,0 0 0,-1 0 0,1 0 0,0 0 0,0 0 0,-1 0 1,1 0-1,0-1 0,0 1 0,0 0 0,0 0 0,-1 0 0,1 0 0,0-1 1,0 1-1,0 0 0,0 0 0,0 0 0,-1-1 0,1 1 0,0 0 0,0 0 1,0-1-1,0 1 0,0 0 0,0 0 0,0-1 0,0 1 0,1 0 104,-1 1 0,1-1-1,-1 1 1,1 0-1,-1-1 1,1 1-1,-1 0 1,0-1 0,1 1-1,-1 0 1,0-1-1,0 1 1,1 0 0,-1-1-1,0 1 1,0 0-1,0 0 1,0-1 0,0 1-1,0 0 1,0 0-1,0-1 1,0 1-1,0 0 1,-1 1 0,30 379 3885,-9-189-1821,38 222 1009,-10-97-1925,-47-299-1306,4 25-122,-4-42 60,-1-1 0,0 1-1,0 0 1,1-1-1,-1 1 1,0 0-1,1-1 1,-1 1-1,1-1 1,-1 1-1,1-1 1,-1 1-1,1-1 1,-1 1-1,1-1 1,0 1-1,-1-1 1,1 0-1,0 0 1,-1 1-1,1-1 1,0 0 0,-1 0-1,1 1 1,0-1-1,-1 0 1,1 0-1,0 0 1,0 0-1,-1 0 1,1 0-1,0 0 1,-1-1-1,1 1 1,0 0-1,-1 0 1,1 0-1,0-1 1,-1 1-1,1 0 1,0-1 0,-1 1-1,1 0 1,-1-1-1,1 1 1,0-1-1,-1 1 1,1-1-1,0 0 1,17-11-1800,0-1 1,0-1 0,-2 0-1,27-29 1,-21 7-841</inkml:trace>
</inkml:ink>
</file>

<file path=ppt/ink/ink4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9.6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4864,'-1'-1'52,"1"1"1,0 0 0,0 0-1,-1 0 1,1 0-1,0 0 1,-1 1-1,1-1 1,0 0-1,0 0 1,-1 0 0,1 0-1,0 0 1,-1 0-1,1 0 1,0 0-1,0 1 1,-1-1-1,1 0 1,0 0 0,0 0-1,0 1 1,-1-1-1,1 0 1,0 0-1,0 0 1,0 1-1,0-1 1,-1 0 0,1 0-1,0 1 1,0-1-1,0 0 1,0 1-1,0-1 1,0 0 0,0 0-1,0 1 1,0-1-1,0 0 1,0 1-1,0-1 1,0 0-1,0 1 1,0-1 0,0 0-1,0 0 1,0 1-1,0-1 1,0 0-1,1 0 1,-1 1-1,0-1 1,0 0 0,0 0-1,0 1 1,1-1-1,-1 0 1,0 0-1,0 0 1,1 1-1,-1-1 1,0 0 0,31 13 3204,45 3-1153,25-9-1646,123-8 1,-88-1-2080,-133 2 0,-7-4-2070,-1 0 1878</inkml:trace>
</inkml:ink>
</file>

<file path=ppt/ink/ink4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09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4608,'-2'16'1941,"23"123"4075,39 244-3523,-29-218-2703,18 75 935,12 84 85,-57-287-875,10 56-23,-12-86-191,-1 0 0,1-1 1,1 1-1,-1-1 0,1 1 0,0-1 0,1 0 0,0 0 0,0 0 0,6 7 0,5-4-1619,5-8-150</inkml:trace>
</inkml:ink>
</file>

<file path=ppt/ink/ink4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0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38 3968,'-9'-4'1920,"45"8"-384,-21-4 2560,10 4-3456,14 0 0,11-4 384,5 5 128,15-1-1536,11-4 128,-1-9 768,-1 1 128,-3-5-640,-15 1 128,-6 7-1152,-16-3 0,-8 8-1024,-16 8 128</inkml:trace>
</inkml:ink>
</file>

<file path=ppt/ink/ink4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0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35 387 4608,'1'5'221,"1"0"1,-1 0-1,1 0 1,0 0-1,1 0 1,-1 0-1,1 0 1,0-1-1,0 1 0,0-1 1,1 0-1,-1 0 1,1 0-1,0-1 1,0 1-1,7 3 1,-9-5-19,26 14 3466,9-8-2916,-18-5-269,10 3-170,0-2 0,0 0 0,1-3-1,-1 0 1,1-2 0,53-7 0,-62 4-182,1-1 0,-2 0 1,1-2-1,-1 0 0,0-2 1,0 0-1,-1-1 0,0 0 1,32-26-1,-46 32-97,0 0 0,0-1-1,0 0 1,-1 0 0,0 0 0,0 0-1,-1-1 1,1 1 0,-1-1-1,0 0 1,-1 0 0,1 0 0,-1 0-1,0-1 1,-1 1 0,0 0 0,0-1-1,0 1 1,-1-1 0,0 0-1,0 1 1,0-1 0,-1 1 0,0-1-1,0 1 1,-1 0 0,0-1 0,-5-11-1,1 6 28,0-1 0,-1 1 0,0 0 0,-1 1 0,0 0 0,-1 0 0,0 1 0,-1 0 0,0 1 0,-1 0 0,0 0 0,-21-12 0,10 10 39,0 1-1,-1 1 1,1 1-1,-2 1 1,1 1-1,-1 1 1,0 1-1,0 1 1,-33 0 0,40 3-26,0 0 0,0 1 0,1 1 0,-1 1 1,0 0-1,1 2 0,0-1 0,0 2 0,0 0 1,0 1-1,1 1 0,1 0 0,-1 1 0,-17 14 1,26-18-51,0 1 1,1-1 0,-1 1 0,1 0 0,0 1 0,1-1-1,-7 13 1,10-16-97,-1 1 0,1-1 0,0 1 0,0-1 0,0 1-1,1-1 1,-1 1 0,1 0 0,0-1 0,0 1 0,0 0 0,1-1 0,-1 1-1,1 0 1,0-1 0,0 1 0,0-1 0,0 1 0,3 3 0,4 6-444,0 0 0,2 0 1,-1-1-1,1 0 0,1-1 1,0-1-1,16 13 1,50 32-2174</inkml:trace>
</inkml:ink>
</file>

<file path=ppt/ink/ink4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1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7 224 3712,'-1'2'364,"0"0"0,1-1-1,-1 1 1,0 0 0,0 0 0,1 0 0,-1 0 0,1 0 0,0 0-1,-1 0 1,1 0 0,0 0 0,0 0 0,0 0 0,1 3-1,1 37 2328,-1-34-2554,0 0 0,1 0 0,0 0 1,1 0-1,0 0 0,0 0 0,1 0 0,-1-1 1,2 0-1,-1 0 0,1 0 0,7 7 0,-3-4 54,1-1 0,0 0 0,0 0-1,1-1 1,0-1 0,25 13-1,-11-9 50,0-1 1,1-2-1,0 0 0,1-1 0,-1-2 0,54 4 0,-58-8-111,-1-1 0,1-1 0,-1-1-1,1-1 1,-1 0 0,39-13-1,-51 13-81,0-1 0,-1 1 0,1-2 0,-1 1 0,0-1 0,0 0 0,-1-1 0,1 0-1,-1 0 1,-1 0 0,1-1 0,-1 0 0,0-1 0,-1 1 0,1-1 0,-2 0 0,1 0 0,4-12-1,-5 11-18,-1-1-1,0 1 0,-1-1 1,0 0-1,0 1 0,-1-1 1,-1 0-1,1 0 0,-2 0 1,1 0-1,-1 0 0,-1 0 1,0 0-1,0 1 0,-1-1 1,0 1-1,-1-1 0,0 1 1,0 0-1,-1 1 0,0-1 1,0 1-1,-1 0 0,0 0 1,-1 0-1,0 1 0,0 0 1,0 1-1,-1-1 0,0 2 1,-17-10-1,2 0-36,0 2-1,-1 1 1,-1 1-1,0 1 1,0 2-1,-1 0 1,0 1-1,-45-5 1,64 12-8,-1 0 1,0 0-1,1 0 0,-1 1 1,1 0-1,-1 1 1,1 0-1,0 0 0,-1 0 1,1 1-1,0 0 1,1 1-1,-1-1 0,0 1 1,1 0-1,0 1 1,0 0-1,0 0 1,1 0-1,0 0 0,0 1 1,0 0-1,0 0 1,1 1-1,0-1 0,-3 9 1,5-12-19,0 1 0,1 0 0,0 0 0,0-1 0,0 1 1,0 0-1,1 0 0,-1 0 0,1 0 0,0 0 0,0 0 0,1 0 1,-1 0-1,1 0 0,0 0 0,0-1 0,0 1 0,0 0 0,1 0 1,-1-1-1,1 1 0,0-1 0,0 0 0,1 1 0,-1-1 0,1 0 1,-1 0-1,1 0 0,0-1 0,0 1 0,0-1 0,5 4 0,11 7-302,1-1-1,1 0 1,0-1-1,26 9 1,-37-16 146,15 6-303,1-1 0,0-1 0,0-2 1,37 5-1,-46-9 185,0-1 0,0 0 0,0-1 1,0-1-1,0-1 0,0-1 0,0 0 0,19-6 1,-32 6 302,0 1 0,0-1 0,0 1 0,0-1 0,0-1 0,0 1 0,-1 0 0,1-1 0,-1 0 0,0 0 0,0 0 1,0 0-1,-1 0 0,0 0 0,1-1 0,-1 1 0,2-10 0,-4 14 78,-1 1 1,1-1-1,0 1 1,-1-1-1,1 1 1,-1-1-1,1 1 1,-1-1-1,1 1 1,-1-1-1,1 0 0,-1 1 1,1-1-1,-1 0 1,0 0-1,1 1 1,-1-1-1,0 0 1,1 0-1,-1 0 0,0 0 1,1 0-1,-1 0 1,0 0-1,1 0 1,-1 0-1,1 0 1,-1 0-1,0 0 1,1 0-1,-1 0 0,0-1 1,1 1-1,-1 0 1,1 0-1,-1-1 1,0 1-1,1-1 1,-1 1-1,1 0 0,-1-1 1,1 1-1,-1-1 1,1 1-1,0-1 1,-1 1-1,1-1 1,0 0-1,-1 1 1,1-1-1,0 1 0,-1-2 1,4 16 241,0-1 1,0 0-1,1 0 1,1 0-1,0 0 1,1-1 0,0 1-1,1-2 1,1 1-1,-1-1 1,2 0-1,0 0 1,19 17-1,-19-19-459,1 0-1,0-1 0,1 0 1,-1-1-1,2 0 0,-1 0 1,1-1-1,0-1 0,0 0 1,0-1-1,1 0 0,-1-1 1,1 0-1,23 2 0,-32-5-380,-1 0-1,0 0 0,0 0 0,1-1 1,-1 1-1,0-1 0,0 0 0,0 1 1,1-2-1,-1 1 0,0 0 0,3-2 1,-4-12-1906</inkml:trace>
</inkml:ink>
</file>

<file path=ppt/ink/ink4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2.0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4864,'-1'2'128,"-1"0"0,1 0 0,0 0 0,-1-1 0,1 1 0,0 1 0,0-1 0,0 0 0,1 0 0,-1 0 0,0 0 0,1 1 0,-1-1 0,1 0 0,0 0 0,0 5 0,-1 13 554,1 0 0,5 38 1,1-3 3222,23 324 30,31 240-2751,-49-548-998,22 157 320,-29-182-544,-2 1-1,-7 85 0,4-116-256,-2 0-1,1-1 1,-2 1-1,0-1 0,-1 0 1,-11 24-1,15-38 187,1 0-1,-1 0 0,1 0 1,-1 0-1,0 0 1,1 0-1,-1 0 0,0 0 1,0 0-1,1 0 1,-1-1-1,0 1 0,0 0 1,0 0-1,0-1 1,0 1-1,0-1 1,0 1-1,0-1 0,-1 1 1,1-1-1,0 0 1,0 1-1,0-1 0,0 0 1,-1 0-1,1 0 1,0 0-1,0 0 0,0 0 1,-1 0-1,1 0 1,0-1-1,0 1 0,0 0 1,0-1-1,0 1 1,-1-1-1,1 1 1,0-1-1,0 0 0,0 1 1,0-1-1,1 0 1,-1 0-1,0 1 0,0-1 1,0 0-1,0 0 1,0-2-1,-19-30-2215</inkml:trace>
</inkml:ink>
</file>

<file path=ppt/ink/ink4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2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0 137 4736,'2'-4'168,"-1"-1"1,1 0-1,0 1 1,0-1-1,0 1 1,1 0-1,-1 0 1,1 0 0,0 0-1,0 0 1,1 1-1,-1-1 1,1 1-1,-1 0 1,6-3-1,2 0 604,0 1-1,1 0 1,-1 0 0,20-3-1,0-2 376,-6 2-779,0 1-1,0 2 1,0 0-1,1 2 1,50-1-1,-58 5-306,0 1 0,0 1 0,0 0 1,-1 1-1,1 1 0,-1 1 0,0 0 0,-1 1 0,20 12 0,-21-11 129,0 2 1,-1 0-1,1 0 1,-2 2-1,0-1 1,0 2-1,-1 0 1,-1 0-1,0 1 1,-1 0-1,0 1 1,-1 0-1,12 30 0,-19-40-117,-1 0-1,0 0 1,-1-1-1,1 1 1,-1 0-1,0 0 0,0-1 1,0 1-1,-1 0 1,0 0-1,0-1 1,0 1-1,0 0 1,-1-1-1,0 1 0,0-1 1,0 0-1,0 1 1,-1-1-1,1 0 1,-1 0-1,0-1 0,-1 1 1,-4 4-1,-6 5 172,0-2 0,-1 0-1,0 0 1,-29 14 0,34-20-134,-1 0-1,1-1 1,-1 0 0,0-1 0,-1 0 0,1 0-1,0-1 1,-16 0 0,-2-2 322,-55-6-1,46 2-170,29 3-355,1 0 0,-1-1 0,1 0 0,0-1 0,-1 1 0,1-2 1,0 1-1,1-1 0,-1 0 0,1-1 0,-1 0 0,1 0 0,1 0 1,-10-10-1,33 16-4152,34 17-1385,-29-14 2815</inkml:trace>
</inkml:ink>
</file>

<file path=ppt/ink/ink4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2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1 5248,'2'23'2145,"0"0"0,6 28-1,5 40 1790,-3 330-1475,7 89-1527,9-319-484,6 92-170,-32-272-340,0 0 0,-1-1 1,0 1-1,-5 19 0,6-29 21,0 0-1,-1 0 1,1 0-1,0 0 1,-1 0 0,1 0-1,-1 0 1,1 0 0,-1 0-1,0 0 1,1 0-1,-1 0 1,0 0 0,0 0-1,1 0 1,-1-1-1,0 1 1,0 0 0,0-1-1,0 1 1,0-1 0,-2 1-1,2-1-40,-1 0 0,0 0 0,1-1-1,-1 1 1,0-1 0,1 0 0,-1 1 0,1-1-1,-1 0 1,1 0 0,-1 0 0,1 0 0,0 0-1,-1 0 1,1-1 0,0 1 0,0 0 0,0-1 0,0 1-1,-1-3 1,-17-25-1384,1 0-1,1-1 1,-15-40 0,29 63 1230,-33-74-2217</inkml:trace>
</inkml:ink>
</file>

<file path=ppt/ink/ink4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3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62 4864,'2'-4'191,"1"0"0,0 1 0,-1 0 0,1-1 0,1 1 0,-1 0 0,0 1 0,1-1 0,-1 0 0,1 1 0,0 0 0,0 0 1,0 0-1,0 0 0,7-1 0,6-1 1101,0 1 1,31-2 0,-29 3-271,9 0-681,0 1 0,0 2 0,0 1 0,-1 1 1,1 1-1,0 1 0,33 12 0,-42-11-186,-1 1 1,1 1-1,-1 1 0,-1 1 0,1 0 1,-2 1-1,1 1 0,-2 1 1,1 0-1,23 27 0,-37-37-107,1 0 0,-1 0 1,0 0-1,0 0 0,0 0 0,-1 1 0,1-1 0,-1 1 1,0-1-1,1 1 0,-2-1 0,1 1 0,0-1 0,-1 1 0,0 0 1,1 0-1,-2-1 0,1 1 0,-1 3 0,0-1 11,-1-1 0,0 1 0,0-1 0,0 0 0,-1 0-1,0 0 1,0 0 0,0-1 0,0 1 0,-1-1 0,-5 6 0,-3 0 30,1 0 1,-2-1-1,1 0 1,-1-1-1,0 0 0,-1-1 1,0-1-1,-22 8 1,27-11-57,-1-1 1,0-1 0,0 1 0,0-2-1,0 1 1,0-1 0,0-1 0,-17-2-1,-1-4-165,-45-15-1,30 7-567,29 7-1248,26 1-81,31 2-1140,1 4 716</inkml:trace>
</inkml:ink>
</file>

<file path=ppt/ink/ink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9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2816,'31'124'5184,"-6"-17"-4135,14 142-1,-8 119 109,-12-125-17,-11-174-814,2 56 735,-14-99-822,1-24-397,2-17-520,1 7 182,0 0 0,0 0 0,1 0 0,0 0 0,1 1 0,-1-1 0,6-12 0,5-6-1296</inkml:trace>
</inkml:ink>
</file>

<file path=ppt/ink/ink4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3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66 340 3328,'2'1'441,"-1"0"1,1 0-1,0 0 1,0 0-1,0 0 1,-1-1-1,1 1 1,0 0-1,0-1 1,0 0-1,0 1 0,0-1 1,0 0-1,0 0 1,2-1-1,47-5 1852,40-22-2412,-71 20 421,-1-1 0,0-1 1,0 0-1,-1-1 0,31-26 0,-45 34-278,0 0-1,0-1 0,-1 0 1,1 0-1,-1 0 1,0 0-1,0-1 1,-1 1-1,1-1 1,-1 1-1,0-1 1,0 0-1,0 0 1,-1 0-1,0 0 1,0 0-1,0 0 1,0-1-1,-1 1 0,0 0 1,0 0-1,-1 0 1,1-1-1,-1 1 1,0 0-1,0 0 1,-1 0-1,0 0 1,-2-5-1,2 5-11,-1 0 0,0-1 0,0 2-1,0-1 1,0 0 0,-1 1 0,0-1-1,0 1 1,0 0 0,0 0 0,-1 1 0,0-1-1,1 1 1,-1 0 0,0 0 0,-1 1 0,1-1-1,-9-1 1,5 1 24,0 2-1,-1-1 1,0 2 0,1-1-1,-1 1 1,1 0-1,-1 1 1,0 0 0,1 1-1,-15 4 1,10-2 20,0 1-1,0 0 1,1 1 0,-1 0-1,1 1 1,1 1 0,-1 0-1,1 1 1,1 0 0,-1 1-1,2 0 1,-1 0-1,2 1 1,-13 18 0,19-21 4,0-1 1,0 1-1,1 0 1,0 0-1,0 0 1,1 0-1,0 0 1,0 0-1,1 0 1,0 0-1,0 0 0,1 0 1,1 0-1,-1 0 1,1 0-1,0 0 1,1 0-1,0 0 1,4 8-1,0-1 10,1-1-1,1 1 1,0-2-1,0 1 1,1-1-1,1-1 1,1 0-1,19 17 0,-11-14-253,1 0 0,0-2-1,1-1 1,26 11-1,-33-17-641,0 0-1,0-1 0,1-1 0,21 2 1,2-4-1478</inkml:trace>
</inkml:ink>
</file>

<file path=ppt/ink/ink4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3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6016,'-1'29'1612,"1"0"1,1 1-1,2-1 1,8 42 0,39 123 3750,-8-29-4454,-41-164-886,-1 1 0,1-1 0,-1 1 0,1-1 0,-1 1 0,0-1 0,0 1 0,1 0 0,-1-1-1,0 1 1,-1-1 0,1 1 0,0 0 0,0-1 0,-1 1 0,1-1 0,-1 1 0,1-1 0,-1 1-1,0-1 1,1 1 0,-1-1 0,-2 3 0,2-4-7,-1 0 0,1-1 0,-1 1 0,1 0 0,0 0 0,-1-1 0,1 1 0,0-1 0,-1 1 0,1-1 0,0 0 0,0 0 0,-1 1 0,1-1 0,0 0 0,0 0 0,0 0 0,0 0 0,0 0 0,0 0 0,0 0 0,0-1 0,1 1 0,-1 0 0,0 0 0,0-3 0,-9-13 5,1 0 1,1 0-1,1-1 0,0 1 1,1-2-1,1 1 1,1-1-1,-3-35 0,4 26-46,2 0 0,1-1 0,2 1 0,0 0 0,9-36 0,-8 50-6,1 1 0,1 1 0,0-1 0,1 1 0,0 0 0,0 0 0,2 0 0,-1 1 0,2 0 0,-1 1 0,1 0 0,1 0 0,19-15 0,-22 20 17,0 0 0,0 0 1,0 1-1,1 0 1,0 0-1,0 1 1,0 0-1,0 1 1,0-1-1,1 1 0,-1 1 1,1 0-1,-1 0 1,1 1-1,-1 0 1,1 0-1,-1 1 1,1 0-1,-1 0 0,1 1 1,-1 1-1,14 4 1,-4 1 60,0 1 1,-1 1 0,0 1-1,0 0 1,-1 1 0,-1 1-1,0 0 1,-1 1-1,0 1 1,23 31 0,-22-21 72,0 0 0,-1 1 0,-2 0 0,-1 1 1,-1 1-1,13 55 0,-11-37 40,-4-21-37,-2 1 0,5 36-1,-10-58-109,-1 1 0,1 0-1,-1 0 1,0 0-1,0 0 1,-1 0 0,0 0-1,0-1 1,0 1 0,0 0-1,-1-1 1,1 1-1,-1 0 1,0-1 0,-1 0-1,1 0 1,-1 0-1,-5 7 1,6-9-56,-1 0 0,1-1 0,0 1 0,-1-1 1,1 0-1,-1 1 0,0-1 0,1 0 0,-1-1 0,0 1 0,1 0 0,-1-1 0,0 1 1,0-1-1,0 0 0,1 0 0,-1 0 0,0-1 0,0 1 0,0 0 0,1-1 0,-1 0 0,0 0 1,1 0-1,-1 0 0,-3-2 0,5 2-154,-1 0 1,0 0-1,0 0 0,0 0 0,1 0 1,-1 0-1,0-1 0,1 1 1,0-1-1,-1 0 0,1 1 1,0-1-1,0 0 0,-1 0 0,1 1 1,1-1-1,-1 0 0,0 0 1,0 0-1,1 0 0,-1 0 1,1 0-1,0 0 0,0-1 1,-1 1-1,1 0 0,0 0 0,1 0 1,-1 0-1,0 0 0,1 0 1,-1 0-1,1 0 0,1-3 1,16-16-3758,-8 12 2276,1-11-1138</inkml:trace>
</inkml:ink>
</file>

<file path=ppt/ink/ink4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4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43 432 5248,'-2'-9'2237,"3"13"1188,12 31 4015,-3-13-7337,-6-13 31,1 0 0,0-1 1,0 0-1,1 0 0,0 0 0,1-1 1,-1 0-1,1 0 0,1-1 0,-1 0 1,1 0-1,0 0 0,1-1 1,-1 0-1,1-1 0,17 6 0,1 0 256,-19-7-313,-1 0 0,1 0 0,0-1 0,0 0 0,0 0 0,0-1 0,1 0 0,-1 0 1,0-1-1,12-1 0,1-3-16,-2-1 1,1 0 0,0-1-1,32-16 1,-44 18-51,1-1 0,-1 0-1,0-1 1,0 1 0,-1-2 0,0 1-1,0-1 1,0 0 0,-1 0-1,0-1 1,0 0 0,7-13 0,-7 7-20,0 0 0,-1 0 0,0 0 1,-1-1-1,-1 0 0,0 1 0,-1-1 1,-1 0-1,0 0 0,-1 0 1,0 0-1,-2-1 0,-4-22 0,1 17-45,-1 1 1,-1 0-1,-1 1 0,0-1 0,-2 2 0,0-1 0,-1 1 0,-1 1 0,-16-19 0,23 30 27,0 1 0,-1 1-1,1-1 1,-1 1 0,0 0-1,-1 0 1,1 0-1,-1 1 1,1 0 0,-1 1-1,0-1 1,0 1 0,0 1-1,0-1 1,-1 1 0,1 0-1,0 1 1,0 0-1,-1 0 1,1 0 0,0 1-1,0 0 1,-1 1 0,-10 3-1,-4 2-57,1 0 0,1 1 0,-1 1 0,1 1 0,1 1 0,-35 25-1,41-25 8,0 0-1,1 1 1,0 0-1,1 1 1,-12 16-1,18-21 2,0 0-1,0 0 1,0 1 0,1 0-1,1-1 1,-1 2-1,1-1 1,1 0 0,0 1-1,-1 9 1,2-15 8,1 0 0,0-1 0,1 1 1,-1 0-1,0-1 0,1 1 0,0-1 1,0 1-1,0-1 0,0 1 0,0-1 1,1 0-1,0 1 0,0-1 0,0 0 0,0 0 1,4 5-1,-1-4-65,0 0-1,0 0 1,0 0 0,0-1 0,1 0-1,-1 0 1,1 0 0,0-1 0,9 3-1,9 0-437,-1-1 1,0 0-1,1-2 0,31-1 0,-15-1-68,0-1 0,0-2 0,-1-2 0,70-18 0,-108 22 674,0 1-1,1-1 1,-1 1 0,0-1-1,0 1 1,1-1 0,-1 1-1,0 0 1,1 0 0,-1 0-1,1-1 1,-1 1 0,0 1-1,1-1 1,-1 0 0,0 0-1,1 0 1,-1 1 0,0-1-1,3 2 1,-3 0 122,0 0 0,0 0 1,0 1-1,0-1 0,0 0 0,-1 1 0,1-1 0,-1 0 1,1 1-1,-1-1 0,0 5 0,6 34 1576,3-1 1,1 0-1,2 0 0,26 58 0,-32-83-1402,1 0 0,0-1 0,2-1 0,-1 1 0,2-1 0,13 15 0,-16-21-626,-1-1-1,1 0 1,1-1-1,-1 1 0,10 4 1,-11-7-360,0 0 1,0-1-1,0 1 0,1-1 1,-1-1-1,1 1 0,10 0 1,4-4-2438</inkml:trace>
</inkml:ink>
</file>

<file path=ppt/ink/ink4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5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166 357 2688,'-23'8'4825,"21"-8"-4703,0 0 0,-1 1 0,1-1 0,0 0 0,0 1 0,0 0 1,0 0-1,0-1 0,0 1 0,0 0 0,0 1 0,1-1 0,-1 0 1,0 0-1,0 1 0,1-1 0,-1 1 0,1 0 0,0-1 0,-1 1 0,1 0 1,0 0-1,0 0 0,0 0 0,0 0 0,0 0 0,1 0 0,-1 0 1,0 0-1,1 0 0,0 0 0,-1 0 0,1 0 0,0 1 0,0-1 1,1 3-1,0 4 94,0 0 1,1 1 0,0-1-1,1 0 1,0 0 0,1 0-1,-1 0 1,2-1-1,-1 1 1,1-1 0,1 0-1,-1-1 1,1 1 0,1-1-1,-1 0 1,15 11 0,-12-9-119,2-1 0,-1 0 1,1-1-1,1 0 1,-1-1-1,1 0 0,0 0 1,0-2-1,1 1 1,0-2-1,25 5 0,-22-8-56,1 0-1,0-1 0,0-1 0,-1-1 0,1-1 1,-1 0-1,0-1 0,0 0 0,0-1 0,-1-1 0,25-15 1,-18 8 36,0-1 1,0-1 0,-2-1 0,0 0-1,-1-2 1,28-34 0,-40 44-31,0-1 0,-1 1 0,0-1 0,-1 0 0,0-1 0,0 1 0,-1-1 0,-1 0 0,0 0 0,0 0 0,-1 0 0,1-20 0,-3 22-21,-1 1 0,0-1 0,0 1 0,-1 0 0,0-1 0,0 1 0,-1 0 0,0 0 0,0 0-1,-1 1 1,0-1 0,0 1 0,-1 0 0,0 0 0,-1 0 0,1 1 0,-9-8 0,-1 0-22,-1 0 0,0 1 0,-1 0-1,-1 1 1,0 2 0,0-1 0,-1 2 0,0 1-1,-1 0 1,0 1 0,0 1 0,0 1 0,-1 1 0,0 1-1,1 1 1,-1 1 0,0 0 0,0 2 0,0 0-1,0 1 1,0 1 0,0 1 0,1 1 0,0 1 0,0 1-1,0 1 1,1 0 0,0 2 0,1 0 0,-30 21-1,39-24-22,0 0-1,1 1 0,0-1 0,1 1 0,0 1 0,0 0 0,1 0 0,0 0 1,0 1-1,1-1 0,0 1 0,-4 15 0,7-18-14,0 1 0,1 0 0,0 0 0,0-1 0,1 1-1,0 0 1,0 0 0,1 0 0,0-1 0,0 1 0,1 0 0,0-1 0,0 1-1,1-1 1,0 0 0,0 0 0,0 0 0,6 8 0,1-2-167,0 1 0,0-2 1,2 1-1,-1-2 0,1 1 0,1-2 1,0 0-1,1 0 0,0-1 0,0-1 1,1 0-1,0-1 0,0-1 0,0 0 1,1-1-1,22 4 0,-1-3-616,-1-1 0,1-2 0,-1-2-1,1-1 1,-1-1 0,54-11 0,31-10-1488</inkml:trace>
</inkml:ink>
</file>

<file path=ppt/ink/ink4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6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3072,'0'1'108,"-1"0"0,0-1-1,0 1 1,1 0 0,-1 0 0,0-1 0,1 1-1,-1 0 1,1 0 0,-1 0 0,1 0 0,0 0-1,-1 0 1,1 0 0,0 0 0,-1 0 0,1 0-1,0 0 1,0 0 0,0 0 0,0 0 0,0 2-1,7 30 2983,0-5-1342,24 145 87,7-1-1,93 254 1,24 91 1173,-152-496-2845,-1-7-560,-1-24-649,-2-68-4650,2 46 3243</inkml:trace>
</inkml:ink>
</file>

<file path=ppt/ink/ink4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6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29 396 3840,'0'0'76,"0"1"0,0 0-1,0 0 1,0 0 0,1 0 0,-1 0 0,0-1-1,1 1 1,-1 0 0,1 0 0,-1-1 0,1 1 0,-1 0-1,1-1 1,-1 1 0,1 0 0,0-1 0,-1 1 0,1-1-1,0 1 1,0-1 0,-1 1 0,1-1 0,0 1-1,0-1 1,0 0 0,-1 0 0,3 1 0,24 3 410,-22-3-57,13 1 326,0-1 0,-1-1 0,1 0 1,0-2-1,0 0 0,28-6 0,-30 3-608,-1 1 0,-1-2 1,1 0-1,-1-1 1,0 0-1,0-1 1,-1-1-1,0 0 1,-1-1-1,0 0 1,0-1-1,-1 0 1,-1 0-1,0-2 1,0 1-1,-1-1 0,-1 0 1,0-1-1,9-22 1,-15 31-121,0 0 0,0 0 0,-1 0 1,1 0-1,-1-1 0,-1 1 0,1 0 0,-1-1 1,1 1-1,-2 0 0,1-1 0,-1 1 0,1 0 0,-1-1 1,-1 1-1,1 0 0,-1 0 0,0 0 0,0 0 1,0 0-1,-1 1 0,0-1 0,0 0 0,0 1 1,0 0-1,-1 0 0,-7-7 0,4 5 22,-1 1 1,1 0-1,-1 0 0,0 1 1,0 0-1,0 0 0,0 1 1,-1 0-1,1 0 0,-1 1 1,0 0-1,0 1 0,0 0 1,0 0-1,0 1 0,-11 1 1,6 0 55,0 1 0,1 1 0,-1 0 0,1 0 0,0 2 0,0-1 0,1 2 0,-1 0 0,1 0 0,0 1 0,1 0 0,-1 1 0,2 1 0,-1 0 0,1 0 0,0 1 0,1 0 0,0 1 0,1 0 0,0 0 0,1 0 0,0 1 0,1 1 0,0-1 0,1 1 0,0 0 0,1 0 0,1 0 0,0 1 0,1-1 1,0 1-1,1 0 0,0-1 0,1 1 0,1 0 0,0-1 0,1 1 0,7 24 0,-3-21-28,2 1-1,0-2 1,1 1 0,0-1 0,1-1 0,1 0-1,1 0 1,0-1 0,1-1 0,0 0 0,1 0 0,0-2-1,1 0 1,1 0 0,-1-1 0,2-1 0,-1-1 0,32 11-1,-32-13-254,1-1-1,-1-1 0,1-1 0,0 0 0,0-1 0,0-1 0,0-1 1,0 0-1,21-4 0,-25 2-457,1-1 0,-1 0 0,0-1 0,0-1 0,-1 0 0,0-1 0,0 0 0,0-1 0,0 0 0,-1-1 0,0 0 0,13-13 0,13-20-2052</inkml:trace>
</inkml:ink>
</file>

<file path=ppt/ink/ink4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7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601 773 4992,'150'-64'7647,"-89"36"-6270,-10 3-887,-1-2 1,-1-2 0,-1-2-1,-2-2 1,-1-3-1,-2-1 1,53-58 0,-88 86-390,-1 0-1,1-1 1,-2 1 0,1-1 0,-2-1 0,1 1-1,-1-1 1,-1 0 0,0 0 0,0 0 0,-1-1-1,-1 1 1,2-14 0,-4 18-58,0 0 1,-1 0-1,1 0 1,-1-1-1,-1 1 1,1 0-1,-1 0 1,-1 0-1,1 1 0,-1-1 1,0 1-1,-1-1 1,1 1-1,-1 0 1,0 0-1,-1 0 1,0 1-1,0 0 1,0 0-1,0 0 0,-1 0 1,-9-6-1,1 3 0,1 1 0,-1 0 0,-1 0 0,0 1 0,1 1 0,-2 1 0,1 0 0,0 1 0,-1 0-1,0 2 1,1-1 0,-1 2 0,0 0 0,-31 5 0,-11 6 82,1 2 0,-94 34 0,146-46-120,-14 6 54,1 0 0,-1 1-1,1 0 1,1 2 0,0 0-1,0 1 1,1 0 0,0 2-1,1 0 1,0 0 0,2 2-1,-1-1 1,2 2 0,0 0-1,0 0 1,2 1 0,0 1-1,1-1 1,1 2 0,1-1-1,0 1 1,1 0 0,-4 29-1,4-8 92,2-1-1,2 1 1,2 0 0,1 0-1,12 72 1,61 196 505,-37-171-416,169 527 401,-182-599-567,-4 1 1,21 124-1,-36-155-21,-2 1 1,-2-1 0,-1 1-1,-2 0 1,-1-1-1,-2 1 1,-12 45-1,11-58-10,-1-1 0,-1 0 0,-1 0 0,-1-1 0,-1 0 0,-26 37 0,26-44-24,-1-1 0,0-1 0,-1 0 0,0 0-1,0-1 1,-2-1 0,1 0 0,-1-1 0,-1-1 0,-19 8 0,14-8-52,-1 0 0,0-2 1,0-1-1,0 0 0,-1-2 1,1 0-1,-1-2 0,0 0 0,1-2 1,-1 0-1,-26-6 0,38 5-184,0 0-1,-1-1 0,2-1 1,-1 1-1,0-2 0,1 1 0,-1-2 1,1 1-1,1-1 0,-1-1 1,1 0-1,0 0 0,1-1 1,0 0-1,0 0 0,0-1 1,1 0-1,1-1 0,0 1 0,0-1 1,0 0-1,1-1 0,-6-20 1,8 18-345,0-1-1,1 1 1,0-1 0,1 0 0,1 0 0,1 0 0,-1 0 0,5-17-1,5-17-1916,16-47-1,0-1-502,-10 24 551</inkml:trace>
</inkml:ink>
</file>

<file path=ppt/ink/ink4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7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72 4864,'-1'-4'284,"1"0"1,-1 0-1,1 1 0,0-1 1,0 0-1,0 0 0,1 0 1,-1 1-1,1-1 0,0 0 1,0 0-1,2-3 0,-2 5-50,1 1 0,-1-1-1,1 1 1,0-1-1,-1 1 1,1 0-1,0-1 1,0 1-1,0 0 1,0 0 0,0 1-1,0-1 1,0 0-1,0 1 1,0-1-1,1 1 1,-1 0 0,0-1-1,0 1 1,0 0-1,1 1 1,-1-1-1,0 0 1,3 1 0,28 3 924,54 14 0,-3 0-1299,-15-5 910,-28-4-374,77 5 0,-104-14-1053,0 0 1,0-1 0,21-4 0,-26 3-257,0-1 0,0 0 1,-1 0-1,1 0 0,-1-1 1,10-6-1,-2 0-1411</inkml:trace>
</inkml:ink>
</file>

<file path=ppt/ink/ink4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7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0 385 6784,'0'21'3328,"40"38"-3968,-28-44 7168,3 19-6656,4 4 128,-4 17 0,6-13 0,-6-10-1408,9-2 128,1-19-768,-15-11 128</inkml:trace>
  <inkml:trace contextRef="#ctx0" brushRef="#br0" timeOffset="1">152 63 8576,'-46'4'4224,"77"-16"-4480,-31 12 8063,0 0-7807,0 0 128,4-9 0,1 5 0,-5-9-1024,0-2 128,0 5-1536,10 7 1,1 3-257,-17 13 0</inkml:trace>
</inkml:ink>
</file>

<file path=ppt/ink/ink4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8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85 5376,'2'2'529,"1"-1"0,-1 1 0,0-1 0,1 1 0,-1 0 1,0-1-1,0 1 0,0 0 0,0 0 0,-1 1 0,1-1 0,-1 0 1,1 1-1,-1-1 0,0 1 0,2 4 0,34 73 1966,-7-15-1698,41 49 549,8 18 1596,-76-125-2535,-5-8-150,-12-17-60,-16-33-119,20 28-92,2-1 0,0-1 0,2 1 0,1-1 0,-3-26 0,7 37-1,0 0-1,1-1 0,0 1 1,1 0-1,1 0 0,0 0 1,1 0-1,0 1 0,1-1 1,8-17-1,-7 23 0,0 0 1,0 1-1,1 0 1,0 0-1,0 0 1,1 1-1,0-1 1,0 1-1,0 1 1,13-8-1,-14 9 12,1 1-1,-1-1 1,1 1-1,0 0 0,0 1 1,0 0-1,0 0 1,0 0-1,0 1 1,0 0-1,1 1 0,-1-1 1,12 2-1,-1 3 67,-1 0 0,0 2 0,-1 0-1,1 0 1,-1 2 0,0 0 0,-1 1 0,0 0-1,0 1 1,20 19 0,-18-12 112,0 0-1,0 1 1,-2 1 0,0 0-1,-2 1 1,0 1 0,11 24 0,23 57 188,-40-126-6623,6-46 0,-12 31 3168</inkml:trace>
</inkml:ink>
</file>

<file path=ppt/ink/ink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29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1 371 2304,'37'3'1777,"47"-1"0,-59-2-1086,-7 0-609,0-2 0,0 0 0,-1-2 0,1 0 0,-1 0 0,0-2 0,-1 0 0,1-1-1,29-17 1,-33 17 7,0-2-1,-1 1 0,0-2 0,0 0 0,-1 0 0,0-1 1,-1 0-1,0-1 0,-1 0 0,0-1 0,11-22 0,-17 31-36,-1-1-1,0 1 1,0-1-1,-1 0 0,0 0 1,1 0-1,-2 0 1,1 0-1,0 0 1,-1 0-1,0 0 0,0 0 1,-1 0-1,1 0 1,-1 0-1,0 0 0,-1 0 1,1 0-1,-1 0 1,0 1-1,-3-8 0,1 8-2,1-1-1,-1 1 0,0 0 1,-1 0-1,1 1 0,0-1 0,-1 1 1,0 0-1,0 0 0,0 0 0,0 1 1,0 0-1,-1 0 0,1 0 0,0 1 1,-1 0-1,0 0 0,-10-1 0,2 1 44,0 1 0,0 0 0,0 1 0,0 0 0,0 2 0,0-1 0,0 2 0,1-1 0,-1 2 0,1 0 0,0 1 0,-15 8 0,21-10-41,1 0 0,0 1 1,0-1-1,0 1 0,0 1 0,1-1 0,0 1 0,0-1 0,0 1 1,1 1-1,0-1 0,0 1 0,1-1 0,0 1 0,0 0 1,0 1-1,1-1 0,0 0 0,0 1 0,1-1 0,0 1 0,1-1 1,-1 1-1,2 12 0,1-8 29,0 0 0,1-1 0,1 1 1,0 0-1,0-1 0,1 0 0,1 0 0,0 0 0,0-1 1,1 0-1,0 0 0,1 0 0,0-1 0,1 0 0,-1-1 1,2 0-1,-1 0 0,1-1 0,16 9 0,-7-5-396,1-1-1,-1 0 1,1-2 0,1 0-1,0-2 1,0 0-1,0-1 1,1-1 0,-1-1-1,27 0 1,-1-9-1519,-10-7 22</inkml:trace>
</inkml:ink>
</file>

<file path=ppt/ink/ink4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8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126 256 5888,'21'29'2944,"3"50"-2688,-14-54 5632,-5 1-5888,5 3 128,5-5 0,10-3 128,-4 0-1152,-6-4 128,9-7-1152,1-10 128</inkml:trace>
  <inkml:trace contextRef="#ctx0" brushRef="#br0" timeOffset="1">31 0 9984,'-30'10'4992,"39"1"-10240,-3-11 9344,13 10-7552,-13 7 128</inkml:trace>
</inkml:ink>
</file>

<file path=ppt/ink/ink4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9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3 118 2304,'-1'-12'538,"0"0"0,1 1 0,0-1 0,0 0 0,1 1 0,1-1 0,0 0 0,4-12 0,-11 84 4918,9 62-2805,7 24-69,35 165-1,-3-113-960,100 278 0,-137-457-1559,5 14 73,1 1 1,1-2-1,2 0 1,2 0-1,31 45 1,-46-73-151,1-1 0,0 0 0,0 0 0,1 1 0,-1-2 0,0 1 0,1 0 0,0-1 0,0 0 0,-1 0-1,1 0 1,1 0 0,-1-1 0,0 1 0,0-1 0,0 0 0,1 0 0,-1-1 0,1 1 0,-1-1 0,0 0 0,1 0 0,-1 0 0,9-3 0,-8 2-221,1-1 0,-1 0 0,-1-1 0,1 1 0,0-1 0,-1 0 0,1 0 0,-1-1 0,0 1-1,0-1 1,0 0 0,0 0 0,-1 0 0,0 0 0,1-1 0,-2 0 0,1 1 0,-1-1 0,1 0 0,1-6-1,31-87-5266,-19 50 2431</inkml:trace>
</inkml:ink>
</file>

<file path=ppt/ink/ink4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19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80 6272,'-45'-30'3072,"109"43"-3456,-39-13 5376,16 0-4736,18 8 0,17-8 128,9-8 0,21-5-512,4-4 0,-6 5 256,-13-1 128,-11 6-1024,-20 7 0,-14 3-1152,-16 5 128</inkml:trace>
</inkml:ink>
</file>

<file path=ppt/ink/ink4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0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98 449 5760,'3'10'509,"1"-1"1,0 0-1,0 0 1,1 0-1,0 0 1,1-1-1,0 0 1,0 0-1,1 0 1,0-1-1,0 0 1,1 0-1,0-1 1,0 0-1,0-1 1,1 1-1,14 5 1,-4-1 402,1-2 0,0 0 0,22 5 0,-23-8-876,2-1 0,37 2 0,-37-6 100,-1-1 0,0 0 0,1-2-1,-1-1 1,0 0 0,-1-2-1,1 0 1,-1-1 0,0-1 0,-1 0-1,18-12 1,-17 8 6,0-1 0,0 0 1,-1-2-1,-1 0 0,-1 0 0,0-2 0,-1 0 1,-1-1-1,21-33 0,-29 41-107,-1 0 0,-1 0-1,0 0 1,0 0 0,-1 0 0,0-1-1,-1 0 1,0 1 0,0-1 0,-1-17 0,-1 20-13,-1 0 1,0 0 0,-1 1 0,1-1-1,-1 0 1,-1 1 0,0 0 0,0-1-1,0 1 1,-1 0 0,0 1 0,0-1-1,0 1 1,-1 0 0,-8-9 0,-3 1 10,0 0 0,-1 1 0,-1 1 0,0 1 1,-1 0-1,0 1 0,0 1 0,-1 1 1,0 1-1,-1 1 0,1 0 0,-1 2 0,0 0 1,-25-1-1,12 3 84,-1 2 1,1 1 0,-1 1 0,1 2-1,0 1 1,0 2 0,0 2-1,-34 13 1,54-17-58,0 1 0,0 1 1,1 0-1,0 1 0,0 1 1,1 0-1,0 0 0,1 1 0,-17 19 1,22-22-37,1 0 1,-1 0-1,2 1 1,-1 0 0,1 0-1,0 0 1,1 0-1,0 0 1,0 1-1,1 0 1,0 0 0,0-1-1,1 1 1,0 0-1,1 0 1,0 0 0,1 11-1,2-4-288,0 0 1,1 0-1,0 0 0,2-1 0,0 0 1,0 0-1,2 0 0,-1-1 0,2 0 0,0-1 1,1 0-1,11 12 0,-5-8-361,1-1 1,0-1-1,1-1 0,1 0 1,0-2-1,0 0 0,43 18 1,31 2-2469</inkml:trace>
</inkml:ink>
</file>

<file path=ppt/ink/ink4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1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499 84 3456,'-31'-35'3430,"29"32"-3203,-1-1 0,1 1-1,-1-1 1,0 1 0,0 0 0,0 0-1,0 0 1,-1 1 0,1-1 0,-1 1-1,0-1 1,1 1 0,-1 1-1,0-1 1,0 0 0,-1 1 0,1 0-1,0 0 1,0 0 0,-7 0 0,-4 1-58,0 1 0,0 0 0,0 1 0,0 1 0,1 1 0,-1 0 0,1 0 1,-1 2-1,2 0 0,-1 0 0,1 1 0,0 1 0,0 0 0,-18 16 0,16-12-5,1 0 0,0 2 0,1-1-1,0 2 1,1 0 0,1 0-1,0 1 1,1 0 0,1 1-1,1 0 1,-8 22 0,13-28-110,0 0 1,1 1 0,0-1-1,1 1 1,0 0-1,1-1 1,0 1 0,1 0-1,1-1 1,-1 1 0,2-1-1,0 0 1,0 1-1,1-1 1,0 0 0,11 18-1,-8-17-20,1 0 1,0-1-1,1 0 0,0 0 0,0-1 1,1 0-1,1-1 0,-1 0 1,2-1-1,-1 0 0,1-1 0,0 0 1,25 10-1,-10-8 24,0-1 0,1-1 1,0-1-1,0-2 1,1-1-1,-1-1 0,1-1 1,42-5-1,-54 3-12,-1-1 0,1-1-1,0-1 1,-1 0 0,0-1 0,0-1 0,-1-1 0,1 0 0,-1-1-1,-1 0 1,0-1 0,0-1 0,-1 0 0,0-1 0,21-22-1,-26 22 24,-1-1-1,0 1 0,7-19 0,-5 12-63,3 53-5,-9-26-2,1-1 0,0-1 0,0 1 1,0-1-1,1 1 0,0-1 0,1 0 1,-1-1-1,1 0 0,1 1 0,-1-2 1,1 1-1,0-1 0,0 0 0,0-1 1,13 6-1,7 4 41,2-2 1,0-1-1,40 9 1,-45-14 33,0 0 0,0-2 0,1-1 0,-1-1 0,1-1 0,-1-1 0,1-1 0,-1-1 0,1-1 0,-1-1 0,0-2 0,0 0-1,-1-1 1,0-2 0,0 0 0,-1-2 0,0 0 0,27-19 0,-42 25-49,1 0 0,-1-1-1,-1 1 1,1-1 0,-1-1-1,0 1 1,0-1-1,-1 0 1,0 0 0,0-1-1,0 0 1,-1 0 0,-1 0-1,1 0 1,-1 0 0,-1-1-1,1 1 1,-2-1 0,1 0-1,-1 0 1,0 0-1,-1 1 1,0-1 0,0 0-1,-1 0 1,0 0 0,-1 0-1,0 1 1,0-1 0,-1 1-1,0-1 1,-1 1-1,1 0 1,-2 0 0,1 0-1,-7-7 1,0-2 6,-2 1 0,0 1 0,-1 0-1,-1 0 1,0 1 0,-1 1 0,0 1 0,-1 0 0,-1 2 0,0-1-1,0 2 1,-23-8 0,16 7 15,-2 1-1,1 2 1,-1 1-1,0 1 1,0 1 0,-1 1-1,1 1 1,-48 4-1,8 7 31,-102 28 0,154-33-62,0 0 1,1 1 0,0 0 0,0 1-1,0 1 1,1 0 0,0 1-1,0 1 1,1 0 0,0 0 0,1 1-1,0 1 1,-16 18 0,24-25-59,0 0 0,0 1 0,0-1 0,0 1 1,1 0-1,0-1 0,0 1 0,0 0 0,0 0 0,1 0 1,0 1-1,0-1 0,0 0 0,1 0 0,0 1 0,0-1 1,0 0-1,1 0 0,-1 1 0,1-1 0,0 0 0,1 0 1,-1 0-1,1 0 0,0 0 0,1 0 0,-1-1 0,1 1 1,0-1-1,0 1 0,0-1 0,0 0 0,7 6 1,3 2-543,0 0 0,1 0 0,0-1 0,1-1 1,0 0-1,0-1 0,1-1 0,26 9 1,42 11-2145,21-3 22</inkml:trace>
</inkml:ink>
</file>

<file path=ppt/ink/ink4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1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20 3456,'-1'0'101,"1"-1"0,-1 1-1,1-1 1,0 1 0,-1-1 0,1 0 0,0 1 0,0-1 0,-1 1-1,1-1 1,0 1 0,0-1 0,0 0 0,0 1 0,0-1-1,0 0 1,0 1 0,0-1 0,0 1 0,0-1 0,0 0 0,0 1-1,0-1 1,0 0 0,0 1 0,1-1 0,-1 1 0,0-1-1,18-1 2436,40 20 676,-34-9-2924,39 0 464,1-2-1,0-3 1,107-7 0,-135 2-474,-21 1-161,1-1 1,0 0-1,0-2 0,0 0 1,-1 0-1,1-1 0,24-11 0,-53 20-13,0 0 0,0-1-1,-25 4 1,-34 11 249,57-12-254,-1 0 0,1 1-1,1 1 1,-1 0-1,1 1 1,1 0 0,0 1-1,0 0 1,1 2-1,1-1 1,0 1 0,-10 17-1,14-20-29,1 1 0,1 1 0,0-1 0,0 1 0,1 0 0,1 0 0,0 0-1,0 1 1,1-1 0,1 1 0,0-1 0,1 1 0,1 0 0,-1-1 0,2 1 0,5 21 0,-4-24-27,0 0 0,1 0 1,1 0-1,0-1 1,0 0-1,0 0 0,1 0 1,1-1-1,-1 0 0,1 0 1,1-1-1,-1 0 0,1 0 1,1 0-1,-1-1 1,1-1-1,0 1 0,0-1 1,1-1-1,-1 0 0,21 6 1,-8-4-162,0-1 0,1-1 0,0 0 1,0-2-1,0-1 0,0-1 0,0 0 0,0-2 1,25-5-1,-37 5-680,0-1 1,1 0 0,20-10-1,-28 11 385,1 0 0,-1-1 0,0 1 0,0-1 0,-1 0 0,1 0 0,-1 0 0,1 0 0,-1 0 0,0-1 0,0 0 0,4-6 0,1-15-2167</inkml:trace>
</inkml:ink>
</file>

<file path=ppt/ink/ink4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2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58 4352,'-1'0'71,"1"0"1,0 0 0,-1 0-1,1 0 1,0 0-1,-1 0 1,1-1-1,0 1 1,-1 0-1,1 0 1,0 0 0,0-1-1,-1 1 1,1 0-1,0 0 1,0-1-1,-1 1 1,1 0-1,0-1 1,0 1 0,0 0-1,0-1 1,-1 1-1,1 0 1,0-1-1,0 1 1,0 0-1,0-1 1,0 1 0,0 0-1,0-1 1,0 1-1,0-1 1,0 1-1,0 0 1,0-1-1,0 1 1,1 0 0,-1-1-1,0 1 1,0 0-1,0-1 1,1 1-1,18-5 3784,33 6 260,-50-1-4225,151 18 1628,-97-9-842,1-3 1,-1-2-1,79-5 0,-34-6 119,-36 3-115,114-23 0,-177 27-654,0-1 0,0 1 0,0-1 0,0 0 0,0 0 0,0 0 0,0 0 0,0 0 0,-1 0 0,1 0 1,0-1-1,-1 1 0,1-1 0,0 1 0,-1-1 0,2-1 0,-3 2-18,0 1 1,0-1-1,0 1 1,0 0-1,1-1 1,-1 1-1,0-1 1,0 1-1,0 0 1,0-1-1,0 1 1,0-1-1,0 1 1,0-1-1,0 1 1,0 0-1,0-1 1,-1 1-1,1-1 1,0 1-1,0 0 1,0-1-1,0 1 1,-1 0-1,1-1 1,0 1-1,0-1 1,-1 1-1,-19-7 199,7 6-140,-1 2 0,1 0 1,0 0-1,0 1 0,-18 5 0,-19 3 63,32-7-83,0 1 1,1 0-1,0 2 0,0-1 0,1 2 0,-1 1 0,1 0 0,1 0 0,0 2 0,0 0 0,-14 13 1,20-15-18,1 0 1,0 0 0,0 0 0,1 1 0,0 0 0,1 1 0,0-1 0,1 1-1,-1 0 1,2 1 0,0-1 0,0 1 0,1 0 0,0 0 0,1 0 0,0 1-1,1-1 1,-1 16 0,3-12-2,0 1 0,1-1 0,1 0-1,0 1 1,1-1 0,1-1 0,0 1-1,1-1 1,0 0 0,1 0 0,1-1-1,0 1 1,1-2 0,1 1 0,-1-1 0,18 15-1,-14-16-2,0 0 0,1-1-1,1-1 1,0 0 0,0 0 0,0-2-1,1 0 1,0-1 0,1 0-1,-1-2 1,1 0 0,0 0-1,0-2 1,28 1 0,-17-2-123,0-2 0,0-1 0,0-1 0,-1-1 0,1-2 0,26-8 0,-42 10-202,0-1 0,0 0 0,-1 0 0,1-1 1,-2-1-1,1 0 0,-1 0 0,1-1 0,-2 0 0,0-1 0,0 0 0,0-1 0,-1 1 1,0-2-1,7-13 0,16-36-1969,-18 33 930,1 1-1,1 0 1,1 1-1,26-31 1,-42 55 1360,1 1 1,-1-1-1,1 1 1,-1-1-1,0 1 0,1-1 1,-1 1-1,1-1 1,-1 1-1,1 0 0,0-1 1,-1 1-1,1 0 1,-1-1-1,1 1 1,0 0-1,-1 0 0,1 0 1,-1 0-1,1 0 1,0-1-1,-1 1 0,1 0 1,0 0-1,-1 0 1,1 1-1,0-1 0,-1 0 1,1 0-1,0 0 1,-1 0-1,1 1 0,-1-1 1,1 0-1,0 1 1,-1-1-1,1 0 0,-1 1 1,1-1-1,-1 0 1,1 1-1,-1-1 1,0 1-1,1-1 0,-1 1 1,1 0-1,-1-1 1,0 1-1,1-1 0,-1 1 1,0-1-1,0 1 1,1 0-1,13 44 1868,-10-32-1513,7 27 1083,-6-21-769,0-1 1,2 0 0,0 0 0,1 0 0,15 24 0,-17-32-568,3 4 226,0 0-1,1-1 0,0-1 1,18 18-1,-25-27-494,1 0-1,-1-1 1,1 1 0,0-1-1,-1 0 1,1 0 0,0 0-1,0 0 1,1-1-1,-1 0 1,0 0 0,0 0-1,1 0 1,-1 0 0,0-1-1,1 0 1,-1 0 0,1 0-1,-1-1 1,0 1-1,1-1 1,4-1 0,-1-1-462,0 0-1,0 0 1,0-1 0,0 0 0,-1 0 0,0-1 0,0 0-1,0 0 1,0-1 0,-1 0 0,0 0 0,8-10 0,8-24-2209</inkml:trace>
</inkml:ink>
</file>

<file path=ppt/ink/ink4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2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8832,'-40'9'4352,"51"20"-8320,-7-20 9984,2 16-9856,-21 13 128</inkml:trace>
</inkml:ink>
</file>

<file path=ppt/ink/ink4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3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279 0 3712,'0'2'170,"0"-1"0,0 0 0,0 1 1,-1-1-1,1 1 0,0-1 0,-1 1 0,1-1 0,0 0 0,-1 1 1,0-1-1,1 0 0,-1 0 0,0 1 0,0-1 0,0 0 1,1 0-1,-1 0 0,-1 0 0,1 0 0,0 0 0,0 0 1,0 0-1,0-1 0,0 1 0,-1 0 0,-1 0 0,-45 8 2625,1-1-1693,33-1-1017,1-1 1,0 2-1,0-1 0,0 2 0,1 0 1,-13 12-1,20-16 0,0-1 1,0 1-1,0 0 0,1 0 1,-1 0-1,1 1 0,1 0 1,-1 0-1,1 0 1,0 0-1,0 0 0,1 0 1,0 1-1,0-1 0,-2 13 1,4-16-81,1-1 1,-1 0-1,1 1 1,-1-1-1,1 0 1,0 1 0,0-1-1,0 0 1,0 0-1,0 0 1,1 0-1,-1 0 1,0 0 0,1 0-1,0 0 1,-1 0-1,1-1 1,0 1-1,0-1 1,0 1 0,0-1-1,0 0 1,0 0-1,3 1 1,6 3-11,0-1 1,0 0-1,17 3 1,-22-6 11,38 6 38,0-2 1,0-1-1,85-6 1,-69 0 49,16-1 96,-40 0-39,1 2 1,-1 1-1,0 2 1,0 1 0,0 2-1,43 11 1,-75-14-95,1-1 0,0 1 1,-1 0-1,0 0 1,1 0-1,-1 1 0,0 0 1,0-1-1,0 1 1,0 1-1,-1-1 0,0 0 1,1 1-1,-1 0 1,0 0-1,-1 0 0,1 0 1,-1 0-1,1 1 1,-1-1-1,-1 1 1,1-1-1,-1 1 0,1 0 1,-1-1-1,-1 1 1,1 0-1,-1 0 0,0 0 1,0 0-1,0 0 1,0-1-1,-1 1 0,0 0 1,0 0-1,0-1 1,-1 1-1,0 0 1,0-1-1,0 1 0,-4 5 1,-2 4 121,-1-1 0,-1 0 0,0 0 0,-1-1 0,0 0 0,-1 0 0,0-2 0,-14 10 0,-6 3 211,0-3 1,-47 23-1,18-18-53,-1-3 0,-1-3 1,-87 15-1,142-32-325,-4 0-203,0-1 0,0-1 0,0 1 0,1-2 0,-1 0 0,0 0 0,-18-5 0,18 3-573,5 3-1842,14 3 563,17 2-841,6-4 67</inkml:trace>
</inkml:ink>
</file>

<file path=ppt/ink/ink4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4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3456,'1'0'57,"-1"0"-1,0-1 1,0 1 0,0 0-1,0-1 1,0 1 0,1 0-1,-1-1 1,0 1 0,0 0-1,1-1 1,-1 1 0,0 0 0,0-1-1,1 1 1,-1 0 0,0 0-1,1 0 1,-1-1 0,0 1-1,1 0 1,-1 0 0,1 0-1,-1 0 1,0 0 0,1-1-1,-1 1 1,1 0 0,-1 0 0,0 0-1,1 0 1,-1 0 0,1 0-1,-1 0 1,0 1 0,1-1-1,-1 0 1,0 0 0,1 0-1,-1 0 1,1 1 0,0-1 15,0 0 1,0 1-1,0-1 0,0 1 1,0-1-1,0 1 0,0 0 1,0-1-1,-1 1 0,1 0 1,0-1-1,0 1 0,-1 0 1,1 0-1,-1 0 0,1 0 1,0 0-1,-1 0 0,0 0 1,1 0-1,-1 0 0,1 0 1,-1 1-1,62 536 3412,-45 1-1742,-11-231-589,39 212-1537,-43-484-298,-4-18-2604,-3-39 1494</inkml:trace>
</inkml:ink>
</file>

<file path=ppt/ink/ink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31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17 353 2304,'0'0'59,"-1"0"-1,0 0 1,1 0-1,-1 0 1,0 1 0,1-1-1,-1 0 1,0 0-1,1 0 1,-1 0 0,1 1-1,-1-1 1,0 0 0,1 1-1,-1-1 1,1 0-1,-1 1 1,1-1 0,-1 1-1,1-1 1,-1 1 0,1-1-1,-1 1 1,1-1-1,0 1 1,-1 0 0,1-1-1,0 1 1,-1-1-1,1 1 1,0 0 0,0-1-1,0 1 1,-1 1 0,6 31 1532,-1-20-1350,1-1 0,1 0 1,9 17-1,-10-20-164,1 0-1,0 0 1,0 0 0,1-1 0,0 0 0,1 0-1,-1-1 1,1 0 0,1 0 0,-1-1 0,1 0-1,0-1 1,1 0 0,-1 0 0,1-1 0,0 0-1,0 0 1,0-2 0,13 3 0,3-2 104,1-1 1,0-1 0,0-2-1,0-1 1,-1-1 0,1-1-1,-1-1 1,0-1 0,0-2-1,31-13 1,-41 14-106,-1 0 0,0-2 0,-1 0 0,1 0 0,-2-1-1,1-1 1,18-19 0,-24 21-26,-1-1-1,0 1 1,0-1-1,-1 0 1,0-1-1,-1 0 1,0 0-1,-1 0 1,0 0 0,0 0-1,2-21 1,-5 21-25,0 1 1,0-1-1,-2 0 1,1 0-1,-1 0 1,-1 0-1,0 0 1,-1 0 0,0 1-1,0-1 1,-1 1-1,0 0 1,-1 0-1,0 1 1,-1-1-1,0 1 1,-1 0-1,1 0 1,-17-14 0,13 13-25,-1 1 0,-1 0 1,1 0-1,-1 2 1,-1-1-1,1 1 0,-1 1 1,-1 1-1,1 0 1,-1 0-1,0 1 0,0 1 1,0 0-1,0 1 1,-16 0-1,6 3-17,0 0-1,1 2 1,-1 1 0,1 0 0,0 2-1,0 1 1,1 0 0,-27 14-1,37-16-4,1 1-1,-1 0 1,1 1-1,0 0 1,1 0-1,0 2 1,0-1-1,0 1 1,1 0-1,1 1 1,0 0-1,0 1 1,1 0-1,0 0 1,0 0-1,-8 23 1,14-29-6,0 1 0,0 0 0,0 0 0,1 0-1,0 0 1,0 0 0,0 0 0,1-1 0,0 1 0,0 0 0,1 0 0,-1 0 0,1-1 0,0 1-1,1-1 1,-1 0 0,1 1 0,0-1 0,1-1 0,-1 1 0,1 0 0,0-1 0,6 6 0,1 1-91,0-2 1,1 0-1,0 0 1,0-1 0,1 0-1,0-1 1,0-1 0,18 6-1,-3-3-124,1-1-1,0-2 0,1-1 1,0-1-1,-1-1 0,1-2 0,36-3 1,-20-3-78,-1-2 0,0-1 0,0-3 0,44-16 0,-79 23 273,0 0 1,0 0-1,0-1 0,12-9 1,-20 13 50,0 0-1,0 0 1,0-1 0,0 1 0,0-1-1,-1 1 1,1-1 0,-1 0 0,1 1-1,-1-1 1,1 0 0,-1 0 0,0 0-1,0 0 1,0 0 0,0 0 0,-1 0 0,1-1-1,0 1 1,-1 0 0,1 0 0,-1-1-1,0 1 1,0 0 0,0 0 0,0-1-1,-1-3 1,1 5 15,0 1 0,0-1-1,-1 1 1,1-1 0,0 0 0,-1 1-1,1-1 1,0 1 0,-1-1 0,1 1-1,0-1 1,-1 1 0,1-1 0,-1 1-1,1 0 1,-1-1 0,1 1 0,-1 0-1,1-1 1,-1 1 0,1 0-1,-1 0 1,0-1 0,1 1 0,-1 0-1,1 0 1,-1 0 0,0 0 0,1 0-1,-1 0 1,-1 0 0,-23 10 523,18-6-365,0 1 0,0 0 0,1 1 0,-10 10 0,9-5-23,0 0 0,1 1 0,0 0 0,1 0 0,0 1 0,0-1 0,2 1 0,0 0 0,0 0 0,-1 27 0,1 13 374,7 74 0,-3-108-441,2 33 195,2 29 369,-6 86 1,0-141-482,-3 0 0,0 1 0,-1-1-1,-2-1 1,0 1 0,-2-2 0,-16 33 0,24-53-294,-1 0 1,0 0 0,0 0-1,-1-1 1,1 0-1,-1 1 1,0-1 0,0 0-1,0 0 1,0 0-1,0-1 1,-1 1-1,-5 3 1,1-8-1498,2-12-171</inkml:trace>
</inkml:ink>
</file>

<file path=ppt/ink/ink4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4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0 136 4352,'4'-9'241,"1"0"0,-1 0 1,1 1-1,1-1 0,0 1 0,0 1 0,0-1 1,1 1-1,0 0 0,1 0 0,0 1 1,14-9-1,-16 11 48,1 1 1,-1 0-1,1 0 1,-1 1-1,1 0 1,0 0-1,0 1 1,0-1-1,0 1 1,0 1-1,10 0 1,3-1-223,235-2 926,-216 6-927,-1 2 0,1 1 0,-1 2 0,60 21 0,-70-19 64,0 1 0,0 2 0,-1 1 0,-1 1 0,0 1 1,-2 2-1,24 20 0,-41-32-66,0 1 0,0 0 0,-1 0 0,0 0 1,0 1-1,-1 0 0,0 0 0,0 0 0,-1 1 0,0 0 0,0 0 1,-1 0-1,-1 0 0,1 0 0,-1 1 0,-1-1 0,0 1 1,0-1-1,-1 1 0,0-1 0,-1 1 0,0-1 0,0 1 0,-1-1 1,0 1-1,-5 10 0,2-7 41,0-1 0,-1 0 1,-1-1-1,0 1 0,0-1 0,-1-1 1,0 0-1,-1 0 0,0 0 0,-1-1 1,0 0-1,0-1 0,-1 0 0,0-1 1,0 0-1,-1-1 0,0 0 0,0-1 1,0 0-1,-16 3 0,4-2 33,0-1-1,-1-1 0,0-1 1,1-1-1,-1-1 0,0-1 1,0-2-1,0 0 0,-47-12 1,58 10-102,-1 0 1,1-2 0,0 1-1,-13-9 1,22 12-92,1-1 0,-1 0 0,1 0 0,-1 0 1,1-1-1,0 1 0,0-1 0,1 0 0,-1 0 0,1 0 0,0-1 0,0 1 1,0-1-1,-2-5 0,4 8-40,1 0-1,0 0 1,-1 0 0,1 0-1,0 0 1,0 1 0,1-1 0,-1 0-1,0 0 1,0 0 0,1 0 0,0 0-1,-1 0 1,1 1 0,0-1 0,0 0-1,-1 1 1,1-1 0,1 0-1,-1 1 1,0-1 0,0 1 0,1 0-1,-1-1 1,0 1 0,1 0 0,-1 0-1,1 0 1,0 0 0,2-1 0,4-3-419,0 1 0,0 1 0,0-1 0,0 1 0,12-2 0,36-4-1790</inkml:trace>
</inkml:ink>
</file>

<file path=ppt/ink/ink4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4.7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313 411 4352,'0'0'166,"0"0"0,0 0 0,0-1 0,0 1 0,-1 0 0,1 0 0,0 0 0,0 0 0,0-1 0,0 1 0,-1 0 0,1 0 0,0 0 0,0 0 0,0 0 0,-1 0 0,1 0 0,0 0 0,0-1 0,0 1 0,-1 0 0,1 0 0,0 0 0,0 0 0,0 0 0,-1 0 0,1 0 0,0 0 0,0 0 0,-1 0 0,1 1 0,0-1 0,0 0 0,0 0 0,-1 0 0,1 0 0,0 0 0,0 0 0,0 0 0,-1 0 0,1 1 0,0-1 0,0 0 0,0 0 0,0 0 0,-1 0 0,1 1 0,0 14 2059,10 21-2285,-6-29 128,1-1-1,0 0 1,0 0 0,0 0 0,1-1-1,0 0 1,0 0 0,0 0-1,0-1 1,1 0 0,0 0 0,0-1-1,0 0 1,0 0 0,0 0-1,1-1 1,-1 0 0,1-1 0,-1 1-1,1-2 1,0 1 0,-1-1-1,1 0 1,0 0 0,8-3 0,15-1 62,-1-2 0,0-1 0,-1-1 0,56-24-1,-66 24-90,0-1 0,-1-1 0,0 0 0,0-1 0,-1-1-1,-1-1 1,0-1 0,15-16 0,-26 25-17,-1 1 1,0-2-1,0 1 1,0 0-1,-1-1 1,0 1-1,0-1 1,0 0-1,-1 0 1,0 0-1,0 0 1,0 0-1,-1-1 1,0 1-1,0-1 1,-1 1-1,0 0 1,0-1-1,0 1 1,-1-1-1,0 1 1,0 0-1,-1-1 1,1 1-1,-1 0 1,-1 0-1,1 0 0,-1 0 1,-6-9-1,0 2 21,-1 0-1,0 1 1,-1 1-1,-1-1 1,0 2-1,0 0 1,-1 0-1,0 1 0,-1 0 1,1 2-1,-2-1 1,1 2-1,-30-10 1,14 7 21,-1 2 1,0 1-1,0 1 1,0 1-1,-64 2 1,52 4-24,-1 2 1,1 1-1,-56 16 0,84-17-66,1 0-1,0 0 1,0 2-1,1 0 1,0 0-1,0 1 1,0 1-1,1 0 0,0 1 1,1 0-1,-1 1 1,2 0-1,-17 20 1,25-28-45,0 1 1,0 0 0,1-1-1,-1 1 1,1 0 0,-1 0 0,1 0-1,0 0 1,0 0 0,1 0-1,-1 1 1,0-1 0,1 0-1,0 0 1,0 0 0,0 1-1,0-1 1,1 0 0,-1 0-1,1 0 1,-1 0 0,1 0-1,0 1 1,1-1 0,-1-1-1,0 1 1,1 0 0,0 0-1,-1 0 1,1-1 0,0 1 0,0-1-1,1 0 1,-1 1 0,0-1-1,1 0 1,3 2 0,7 5-381,1-1 0,-1 0 1,2-1-1,-1-1 1,1 0-1,25 7 1,85 11-1855</inkml:trace>
</inkml:ink>
</file>

<file path=ppt/ink/ink4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5.4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2944,'5'5'373,"-1"-1"1,0 1-1,1-1 0,0 0 1,0-1-1,10 6 0,-8-5 13,0 1-1,0-1 1,-1 1-1,0 1 1,0-1-1,8 10 1,10 17 265,-1 1 1,-2 1 0,-1 1-1,-2 1 1,-1 1-1,-2 0 1,-2 1 0,-1 1-1,-3 0 1,9 58 0,-18-95-578,0 1 0,0 0 0,0 0 1,0 0-1,-1-1 0,1 1 0,-1 0 1,0 0-1,0-1 0,0 1 0,0 0 1,-2 3-1,3-5-56,0-1 0,-1 0 0,1 1 0,0-1 0,-1 0 0,1 1 0,0-1 0,0 0 0,-1 1 0,1-1 0,-1 0 0,1 0 0,0 1 0,-1-1 0,1 0 0,-1 0 0,1 0 0,0 0 0,-1 0 0,1 1 0,-1-1 0,1 0-1,-1 0 1,1 0 0,0 0 0,-1 0 0,1 0 0,-1 0 0,0-1 0,0 1-1,0-1-1,0 0 0,0 0 1,0 0-1,0 0 0,0 0 0,0 0 1,0 0-1,0 0 0,0 0 1,1-1-1,-1 1 0,0 0 1,0-3-1,-4-8 12,1 0 0,0-1 0,1 1 0,1-1 0,0 0 0,0 0 1,1 1-1,1-1 0,0 0 0,1 0 0,1 0 0,4-20 0,-3 18-49,1 0-1,1 1 1,0-1-1,1 1 0,1 0 1,0 1-1,1 0 1,0 0-1,1 0 0,14-14 1,-13 16 52,1 0-1,0 1 1,1 0 0,0 1-1,0 0 1,1 1 0,0 1 0,1 0-1,0 0 1,0 2 0,0 0-1,1 0 1,-1 1 0,1 1 0,0 0-1,0 1 1,0 1 0,0 1-1,1 0 1,-1 0 0,0 2 0,0 0-1,0 1 1,15 4 0,-21-4 36,0 1 0,0 0-1,0 0 1,0 1 0,0 0 0,-1 0 0,0 1 0,0 0 0,-1 1-1,1-1 1,-1 1 0,-1 1 0,1 0 0,-2 0 0,1 0 0,-1 0 0,0 1-1,0 0 1,-1 0 0,-1 0 0,1 0 0,2 15 0,-2-10 25,-1 1 0,-1 0 1,0 0-1,-1 0 0,-1 0 1,0 0-1,-1 0 0,0 0 1,-2-1-1,1 1 0,-2 0 0,0-1 1,-1 0-1,-8 18 0,-10 6-244,9-23-818,14-15 922,0 0 1,0 0 0,0 0-1,0 0 1,-1 1 0,1-1-1,0 0 1,0 0 0,0 0 0,-1 0-1,1 0 1,0 0 0,0 0-1,0 0 1,0 0 0,-1 0 0,1 0-1,0 0 1,0 0 0,0 0-1,-1 0 1,1 0 0,0 0-1,0 0 1,0 0 0,-1 0 0,1 0-1,0 0 1,0 0 0,0 0-1,0-1 1,-1 1 0,1 0 0,0 0-1,0 0 1,0 0 0,0 0-1,-1 0 1,1-1 0,0 1-1,0 0 1,0 0 0,0 0 0,0 0-1,0-1 1,0 1 0,0 0-1,0 0 1,0 0 0,0-1 0,0 1-1,-1 0 1,1 0 0,0 0-1,0-1 1,1 1 0,-2-3-303,1 0 1,0 0 0,1 1-1,-1-1 1,0 0 0,1 0-1,0 1 1,0-1-1,0 0 1,0 1 0,2-5-1,-1 3-86,7-23-2124</inkml:trace>
</inkml:ink>
</file>

<file path=ppt/ink/ink4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5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90 294 5504,'7'65'6789,"13"-8"-3915,-15-47-2846,1 0 1,1-1-1,-1 1 1,1-2-1,1 1 1,0-1-1,0 0 1,1-1-1,-1 1 1,2-2-1,-1 1 1,1-2-1,0 1 1,15 5-1,-4-3 107,0-1 1,1-1-1,-1-1 0,1-1 1,0-1-1,0-1 0,0-1 0,1 0 1,-1-2-1,23-4 0,-25 2-44,-1 0 0,1-2 0,-1 0 1,0-1-1,-1-1 0,1-1 0,-1 0 0,-1-1 0,0-1 0,0-1 0,24-20 0,-32 22-35,-1 0-1,1-1 1,-2 0-1,1 0 1,-1-1-1,-1 1 0,0-1 1,0-1-1,-1 1 1,-1-1-1,0 0 1,0 0-1,-1-1 0,2-23 1,-4 27-37,-1 1 1,0-1 0,0 1-1,-1-1 1,0 1-1,0-1 1,-1 1-1,0 0 1,-1 0 0,0 0-1,0 0 1,-1 0-1,0 0 1,0 1 0,-1 0-1,0 0 1,0 0-1,0 1 1,-1-1-1,0 1 1,0 0 0,-1 1-1,-7-5 1,-7-3 10,-1 2 1,0 0-1,-1 2 1,0 0 0,0 1-1,-1 2 1,-36-6-1,23 7-53,1 1 0,-1 2-1,0 1 1,-49 7 0,63-3 8,1 1 0,0 1 0,0 2-1,1 0 1,-1 1 0,2 1 0,-33 19 0,45-24-19,1 0 1,-1 1-1,1 0 0,1 1 1,-1-1-1,1 1 0,0 0 0,0 1 1,0 0-1,1 0 0,0 0 1,1 0-1,0 1 0,0-1 0,0 1 1,1 0-1,0 1 0,1-1 1,0 0-1,0 1 0,1-1 0,-1 13 1,2-14-69,0 0 1,1-1 0,0 1 0,1-1-1,-1 1 1,1-1 0,0 1 0,1-1-1,0 0 1,0 0 0,0 0 0,0 0-1,1-1 1,0 1 0,0-1 0,7 6-1,-2-3-158,0-1-1,0-1 0,0 0 0,1 0 1,0-1-1,0 0 0,1 0 1,20 5-1,3-2-597,0-2 0,0-1 0,0-2 0,0-2 0,44-2 0,24-12-1318,-7-7 107</inkml:trace>
</inkml:ink>
</file>

<file path=ppt/ink/ink4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6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33 4992,'-1'-2'62,"0"-1"0,-1 1 0,1-1 0,-1 1 0,1 0 0,-1 0 0,0-1 0,0 1 0,0 0 0,0 1-1,0-1 1,0 0 0,-5-2 0,6 4-16,1 1 0,-1-1-1,0 0 1,0 1 0,1-1-1,-1 1 1,1-1 0,-1 1-1,1-1 1,-1 1 0,1-1-1,-1 1 1,1 0 0,-1-1-1,1 1 1,-1 0 0,1 0-1,0-1 1,0 1 0,-1 0-1,1-1 1,0 1 0,0 0-1,0 0 1,0 0 0,0-1-1,0 1 1,0 0 0,0 0-1,0-1 1,0 2-1,1 33 1575,7 53-1,-2-23-509,94 930 5652,-69-804-5478,52 260 782,-78-431-2033,-2-10-74,0-1-1,-1 1 0,0 0 0,0-1 1,-1 1-1,0 0 0,-1 0 0,0 0 0,-3 17 1,-2-19-1451,4-14-337,4-16-887,29-23-2532,-20 24 2560</inkml:trace>
</inkml:ink>
</file>

<file path=ppt/ink/ink4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6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0 362 5120,'6'0'390,"-1"1"1,0-1-1,0 1 1,0 1-1,0-1 1,0 1-1,0 0 1,0 0-1,-1 0 0,7 5 1,37 14 3143,-29-17-3343,-1-2 0,1 0 1,0 0-1,0-2 0,0 0 0,0-2 0,0 0 0,0-1 1,0-1-1,-1 0 0,1-1 0,22-11 0,-23 9-96,-2-1-1,1 0 0,-1-1 1,-1 0-1,0-2 0,0 0 1,-1 0-1,0-2 0,-1 1 1,0-2-1,-1 0 0,19-30 1,-28 39-70,0 0 0,0 0 0,-1 0 0,0-1 0,0 1 0,-1-1 0,1 0 0,-1 1 0,0-1 0,-1 0 0,1 0 0,-1 0 0,0 1 0,-1-1 0,1 0 1,-1 0-1,0 0 0,-1 1 0,1-1 0,-1 1 0,0-1 0,-1 1 0,1 0 0,-1 0 0,0 0 0,-1 0 0,1 0 0,-1 0 0,0 1 0,0 0 0,0 0 0,0 0 0,-1 0 0,0 1 0,1 0 0,-1 0 0,-1 0 0,1 0 0,0 1 1,-1 0-1,1 0 0,-1 0 0,0 1 0,1 0 0,-10-1 0,-2 1 105,0 1 0,1 1 0,-1 1 0,0 0 0,1 1 0,-1 0 0,1 2 0,0 0 0,0 1 0,1 0 1,0 1-1,0 1 0,-25 17 0,23-14 45,1 2 1,0 0 0,0 1 0,1 0 0,1 2-1,0-1 1,2 2 0,-1 0 0,2 0 0,-15 31-1,21-38-111,2-1 0,-1 1 1,1 0-1,1 0 0,0 1 0,0-1 0,1 0 0,1 1 0,-1-1 0,2 0 0,-1 1 0,1-1 0,1 0 0,0 1 0,0-1 1,1 0-1,7 15 0,-5-15-68,1 0 0,0 0-1,1 0 1,0-1 0,0 0 0,1 0 0,0-1 0,1 0 0,0 0 0,0-1 0,0 0 0,1-1 0,0 0-1,0 0 1,18 6 0,29 7-1788,1-3 0,92 14 0,-73-18-895</inkml:trace>
</inkml:ink>
</file>

<file path=ppt/ink/ink4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7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9 261 3328,'2'50'7849,"0"-32"-6760,0 0-1,8 30 0,-6-38-996,-1-1 0,2 1 1,-1-1-1,1 0 0,1 0 0,-1-1 0,1 1 0,1-1 0,0-1 0,0 1 0,0-1 0,1-1 1,11 9-1,-7-8 98,1 0 0,0 0 0,0-1-1,1-1 1,-1 0 0,1-1 0,0-1 0,25 4 0,-13-5 19,0-1-1,0-1 0,1-1 1,-1-1-1,0-2 0,0 0 1,-1-2-1,1-1 0,-1-1 0,26-12 1,-30 10-94,-2-1 1,1-1 0,-2-1-1,1-1 1,-2 0-1,0-1 1,-1-1-1,0-1 1,23-33 0,-33 42-76,0-1 1,-1 0 0,-1-1 0,0 1-1,0-1 1,0 0 0,-1 0-1,-1 0 1,0 0 0,1-14 0,-3 17-24,0-1 0,0 1 1,-1 0-1,0 0 0,-1 0 1,0 0-1,0 0 0,0 0 1,-1 0-1,0 1 0,0-1 1,-1 1-1,0 0 0,0 0 1,0 0-1,-7-6 0,0 1 2,0 0 0,-1 2 0,-1-1 0,0 2 0,0 0 0,0 0-1,-1 1 1,0 1 0,-1 0 0,1 1 0,-1 0 0,0 2 0,0-1 0,-27-1-1,8 3-1,0 1 0,0 1 0,-1 2 0,1 1 0,-56 14-1,67-12-31,0 2-1,1 0 0,0 1 0,0 2 0,1 0 1,0 1-1,-20 15 0,34-22-10,1 1 0,-1 0 0,1 0 1,1 1-1,-1 0 0,1 0 0,0 0 0,0 1 0,0 0 0,1 0 1,0 0-1,1 0 0,0 0 0,0 1 0,0 0 0,1-1 1,0 1-1,0 0 0,1 0 0,0 0 0,1 0 0,0 1 1,1 13-1,0-16-65,1 0 1,-1 0 0,1 0-1,0-1 1,1 1 0,-1 0-1,1-1 1,0 0 0,1 1-1,-1-1 1,1-1 0,0 1-1,0 0 1,1-1 0,-1 0-1,1 0 1,0 0 0,0-1-1,0 1 1,11 4 0,4 0-329,-1 0 1,1-1-1,1-1 1,38 6-1,14-3-1671,-1-4-1,133-7 1,-82-9-470</inkml:trace>
</inkml:ink>
</file>

<file path=ppt/ink/ink4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7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16 2944,'-20'-15'2722,"20"15"-2613,0 0 0,-1 0-1,1 0 1,0 0 0,0 0 0,-1 0 0,1-1 0,0 1 0,0 0 0,-1 0 0,1 0 0,0 0 0,0 0 0,-1 0-1,1 0 1,0 0 0,0 0 0,-1 0 0,1 0 0,0 0 0,0 0 0,-1 1 0,1-1 0,0 0 0,0 0 0,-1 0-1,1 0 1,0 0 0,0 0 0,0 1 0,-1-1 0,1 0 0,0 0 0,0 0 0,0 0 0,0 1 0,-1-1-1,1 0 1,0 1 0,0 19 3554,3 3-4285,-2-18 81,7 38 2483,23 76 0,-27-106-1694,1-1 0,0 0 0,0 0 0,1 0 0,1-1 1,0 0-1,0 0 0,1-1 0,1 0 0,16 16 0,-14-18-60,58 41 284,-64-46-569,-1-1-1,1 1 1,0-1-1,0 0 1,0 0 0,0-1-1,0 0 1,0 0-1,0 0 1,1 0 0,-1-1-1,0 0 1,7 0-1,3-4-731,0 0 0,0-1 0,0 0-1,-1-1 1,0 0 0,0-2-1,23-15 1,7-17-1624</inkml:trace>
</inkml:ink>
</file>

<file path=ppt/ink/ink4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8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1402 4864,'3'-4'207,"-1"1"0,1 0 0,0 0 0,0 0-1,0 0 1,0 1 0,0-1 0,1 1 0,6-4 0,34-15 328,-17 10 723,-1-2 0,24-16 0,-23 12-879,209-142 1806,-192 125-2122,-2-2 0,-1-2 0,42-50 0,-58 58 99,0-2 0,-2 0 0,-2-2-1,-1 0 1,-1-1 0,25-69 0,-38 83-106,0 0 0,-1-1 0,-1 0 1,-1 0-1,-1 1 0,-1-1 0,-1-1 1,-1 1-1,-1 1 0,-1-1 0,-1 0 1,-1 0-1,-14-39 0,13 44-18,-1 1-1,0-1 1,-1 2-1,-1-1 1,-1 1-1,0 1 1,-1 0 0,0 0-1,-1 1 1,-1 0-1,0 1 1,-1 1-1,0 0 1,0 1-1,-1 0 1,-1 1-1,1 1 1,-2 1 0,1 0-1,-1 1 1,0 0-1,0 2 1,0 0-1,-34-3 1,17 5 96,0 2 1,0 1-1,0 1 0,0 3 1,0 0-1,1 2 1,0 2-1,0 1 1,1 1-1,-32 16 0,40-15-15,1 1-1,1 0 1,0 2-1,0 1 0,2 0 1,0 2-1,1 0 0,1 1 1,0 1-1,2 1 1,0 0-1,2 1 0,-19 35 1,19-24 10,2 0 1,1 2 0,1-1-1,2 1 1,1 0-1,2 1 1,2-1-1,1 1 1,1 0 0,2 0-1,7 37 1,2-6 186,4 0 0,3 0 0,2-2 0,51 114 1,-43-119 33,3-1 0,52 77 0,-66-113-597,2 0 0,0-1 0,2-1-1,0-1 1,1 0 0,1-2 0,1-1 0,26 16 0,-39-27-361,1-1 0,0 0 0,0 0 0,0-1 0,1-1 0,-1 0 0,24 3 0,23-4-2335</inkml:trace>
</inkml:ink>
</file>

<file path=ppt/ink/ink4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8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4224,'10'164'8251,"0"-35"-6220,-2 82-3,4 223-1389,-1-10 1652,-4-253-3226,-5-28-4496,-3-180 3106,-3-14 0</inkml:trace>
</inkml:ink>
</file>

<file path=ppt/ink/ink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33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262 15 1664,'-24'-6'2271,"-6"-2"-190,18 9-1915,1 0 0,-1 1 0,1 0 1,-12 5-1,-33 6-37,48-12-15,0 0 0,0 1 0,0 0 0,0 1 0,1-1 1,-10 6-1,16-7-101,0-1 0,0 1 0,0-1 0,0 1 1,0-1-1,0 1 0,0 0 0,0 0 0,0-1 1,0 1-1,0 0 0,0 0 0,1 0 0,-1 0 1,0 0-1,1 0 0,-1 0 0,1 1 0,-1-1 1,1 0-1,-1 0 0,1 0 0,0 0 0,0 1 1,-1-1-1,1 0 0,0 0 0,0 0 0,0 1 1,1-1-1,-1 0 0,0 0 0,0 0 0,0 1 1,1-1-1,-1 0 0,1 0 0,-1 0 0,1 0 1,-1 0-1,1 0 0,0 0 0,0 0 0,-1 0 1,1 0-1,0 0 0,0 0 0,0 0 0,0-1 1,2 2-1,7 6 10,1-1-1,-1-1 1,2 0 0,-1-1 0,0 0 0,1 0 0,0-1-1,0-1 1,17 3 0,24 8 111,-11 0-101,11 2-51,94 44-1,-134-54 42,0 1 1,-1 1-1,0 0 0,0 0 1,0 1-1,-1 1 0,-1 0 1,1 1-1,-2 0 0,1 0 0,-2 1 1,10 15-1,-17-25 12,1 0 0,-1 1 0,0-1 0,0 1 0,0-1 0,0 1 0,0-1 0,0 1 0,-1 0 0,1-1 0,-1 1 0,0 0 0,0-1 0,0 1 0,0 0 0,0 0 0,-1-1 0,1 1 0,-1 0 0,0-1 0,-2 6 0,1-6 16,0 1-1,0-1 0,0 0 1,0 0-1,-1 0 0,1 0 1,-1 0-1,0 0 0,1-1 0,-1 1 1,0-1-1,0 0 0,0 0 1,0 0-1,-6 1 0,-7 1 114,-1-1 1,0-1-1,0-1 0,1 0 0,-29-4 0,35 2-116,1-1 1,0 0-1,0 0 1,0 0-1,0-2 1,0 1-1,-10-7 1,16 9-152,-1 0 1,1-1-1,0 1 0,-1-1 1,1 1-1,0-1 1,1 0-1,-1 0 0,0 0 1,1 0-1,0-1 1,0 1-1,0-1 1,0 1-1,0-1 0,1 0 1,-1 0-1,1 0 1,-1-6-1,4-5-1326</inkml:trace>
</inkml:ink>
</file>

<file path=ppt/ink/ink4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9.2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0 260 3712,'10'-18'347,"0"1"-1,1 0 1,1 1 0,0 1-1,2 0 1,-1 1-1,19-15 1,-24 23-16,0 0 0,0 1 1,1 0-1,0 1 0,0 0 0,0 0 0,1 1 1,-1 0-1,14-2 0,4-1-123,46-14 234,2 4 0,-1 3 0,2 4 0,-1 2-1,1 4 1,81 8 0,-133-3-256,-1 2-1,1 0 1,0 2-1,-1 0 1,0 2 0,-1 0-1,1 2 1,-2 0-1,33 22 1,-46-27-101,0 1 0,0 0 1,-1 1-1,0-1 0,0 1 1,0 1-1,-1-1 1,0 1-1,-1 0 0,0 1 1,0-1-1,-1 1 0,0 0 1,0 0-1,-1 0 0,0 1 1,-1-1-1,0 1 0,-1 0 1,0-1-1,0 1 0,-1 0 1,0 0-1,-1-1 0,-3 18 1,1-11 78,-1-1 1,-1-1-1,-1 1 1,0-1-1,-1 0 0,-1 0 1,0 0-1,0-1 1,-1-1-1,-1 1 1,0-1-1,-1-1 0,-20 17 1,14-15 21,1-1-1,-2 0 1,1-2 0,-1 0 0,-1-1 0,0 0-1,0-2 1,-1 0 0,-40 7 0,25-9-20,-1-1 0,0-2 1,-1-2-1,-42-4 1,59 2-203,0-1 1,0-1-1,0-1 0,0-1 1,1 0-1,0-1 1,1-1-1,-36-21 1,52 27-65,0 1 1,0 0 0,0-1 0,0 0-1,0 1 1,1-1 0,-1 0 0,0 0-1,1 0 1,0 0 0,-1 0 0,1 0-1,0 0 1,-2-5 0,3 6-42,0 0 0,0-1 0,0 1 0,0-1 0,0 1 0,0-1 0,0 1 0,0-1 0,1 1 0,-1-1 0,0 1 0,1 0 0,-1-1 0,1 1 0,0 0 0,-1-1 0,1 1 0,2-2 0,1-2-358,0 1-1,1 0 0,0 0 1,0 0-1,0 1 0,1-1 1,-1 1-1,1 1 0,0-1 1,7-2-1,35-9-2209</inkml:trace>
</inkml:ink>
</file>

<file path=ppt/ink/ink4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29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320 461 6016,'36'19'4150,"-31"-17"-3779,1 0 1,-1 1 0,0 0-1,0 0 1,0 0 0,0 0-1,-1 1 1,1 0-1,-1 0 1,0 0 0,0 0-1,4 6 1,-5-4-241,15 22 275,24 50 0,-39-71-328,0 0-1,0 0 0,0 0 1,-1 1-1,0-1 0,-1 1 1,0-1-1,0 1 1,0 0-1,-1 0 0,0-1 1,-1 1-1,-1 11 0,0-16-35,0 1-1,0-1 0,0 0 0,0 0 0,0 0 0,0 0 0,-1 0 0,0-1 0,1 1 0,-1-1 0,0 1 0,0-1 0,-1 0 0,1 0 0,0-1 1,-1 1-1,1-1 0,-1 1 0,1-1 0,-1 0 0,1 0 0,-1-1 0,-7 1 0,-6 1 65,-1 0-1,1-2 1,-31-2-1,31 0-60,0-1-1,0-1 0,0 0 1,0-1-1,0-1 0,1 0 1,0-1-1,1-1 0,-1 0 0,2-2 1,-23-16-1,27 18-47,1-1-1,0 0 1,0 0-1,1-1 1,1 0-1,0 0 1,0-1-1,1 0 1,0 0-1,0-1 1,2 1 0,-1-1-1,2 0 1,-1-1-1,2 1 1,0 0-1,-1-16 1,3 10-35,0-1 0,2 1 1,0 0-1,1 0 0,1 0 1,1 1-1,0-1 0,1 1 1,1 0-1,1 0 0,0 1 1,1 0-1,18-22 0,-7 12-27,1 1 1,1 1-1,2 1 0,0 1 0,1 1 0,53-33 0,-67 47 74,1 0 0,-1 1-1,1 1 1,0 0-1,1 0 1,-1 1-1,1 1 1,0 0-1,0 1 1,0 0-1,0 1 1,0 0-1,1 1 1,19 3-1,-31-3-8,0 0 0,1 1-1,-1-1 1,0 1-1,0 0 1,0-1 0,1 1-1,-1 0 1,0 0-1,0 1 1,0-1 0,-1 0-1,1 1 1,0-1-1,0 1 1,-1-1 0,1 1-1,-1 0 1,1 0-1,-1 0 1,0 0 0,0 0-1,0 0 1,0 0-1,0 0 1,0 0 0,-1 0-1,1 1 1,-1-1 0,1 0-1,-1 0 1,0 1-1,0-1 1,0 0 0,0 1-1,0-1 1,-1 3-1,0 0-274,1-1-1,1 1 0,-1-1 1,1 1-1,-1-1 0,1 1 1,1-1-1,1 6 1,0-6-121,1-1 1,-1 1 0,1-1-1,-1 0 1,1 0 0,0-1 0,0 1-1,0-1 1,0 0 0,1 0-1,-1 0 1,1-1 0,-1 1 0,1-1-1,-1 0 1,6 0 0,25 7-1909</inkml:trace>
</inkml:ink>
</file>

<file path=ppt/ink/ink4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0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93 385 3840,'0'1'156,"-1"-1"0,1 1 0,0-1 0,0 1 0,0 0 1,0 0-1,0-1 0,0 1 0,0 0 0,0-1 0,0 1 0,0 0 0,0-1 0,0 1 0,1 0 1,-1-1-1,0 1 0,0 0 0,1-1 0,-1 1 0,0-1 0,1 1 0,-1-1 0,1 1 0,-1-1 1,0 1-1,1-1 0,-1 1 0,1-1 0,0 1 0,-1-1 0,1 0 0,-1 1 0,1-1 1,0 0-1,-1 1 0,1-1 0,0 0 0,0 0 0,29 15 3584,-7-6-3432,-3-1 69,0 0 1,1-1-1,-1-1 1,1-1-1,0-1 1,1-1-1,38 1 0,-24-5-60,0-2-1,0-1 0,0-2 0,45-13 0,-68 15-263,-1 0 1,0-1-1,0 0 0,0-1 0,0 0 0,-1-1 1,0 0-1,-1-1 0,1 0 0,-2-1 0,1 0 1,-1 0-1,0-1 0,-1 0 0,11-18 0,-16 23-42,-1-1 0,0 0 0,0 0 0,0-1 0,0 1 0,-1 0 0,0-1 0,0 1 0,-1-1 0,0 1 0,0-1 0,-1 1-1,1-1 1,-1 1 0,-1 0 0,1-1 0,-1 1 0,0 0 0,-1 0 0,1 0 0,-1 0 0,0 1 0,-1-1 0,-6-7 0,2 1 22,-1 1 0,-1 1 1,0 0-1,-1 0 0,0 1 1,0 0-1,-1 1 0,0 0 1,0 1-1,-22-10 0,8 9 64,0 1 0,-1 0-1,1 3 1,-1 0 0,-1 1-1,1 2 1,0 1-1,0 1 1,0 1 0,0 1-1,0 1 1,0 2-1,1 1 1,0 1 0,0 1-1,-44 23 1,61-27-50,0 1-1,1 0 1,0 0 0,1 1-1,-1 0 1,1 0-1,1 0 1,-1 1 0,1 0-1,1 1 1,-1-1 0,1 1-1,1 0 1,0 0 0,-4 12-1,7-14-92,-1-1 0,1 1 0,0 0-1,1-1 1,0 1 0,0 0 0,0-1 0,1 1-1,0 0 1,0-1 0,1 1 0,0 0 0,0-1-1,0 0 1,1 0 0,0 1 0,0-2 0,0 1-1,1 0 1,0-1 0,0 1 0,1-1 0,9 9-1,0-2-414,0-1 0,1 0 0,0-1 0,1 0 0,0-1 0,1-1 0,-1-1-1,22 7 1,-10-6-629,0-1 0,1-1 1,0-2-1,51 2 0,35-10-1726</inkml:trace>
</inkml:ink>
</file>

<file path=ppt/ink/ink4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0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103 305 2560,'0'-1'228,"-1"-1"-1,1 0 1,0 1-1,-1-1 1,1 1 0,-1-1-1,1 1 1,-1-1-1,0 1 1,1-1 0,-1 1-1,0 0 1,0-1 0,-2 0-1,3 2-131,0 0 0,-1 0-1,1 0 1,-1 0 0,1 0-1,0 0 1,-1 0 0,1 0 0,0 0-1,-1 0 1,1 0 0,0 0 0,-1 0-1,1 1 1,0-1 0,-1 0-1,1 0 1,0 0 0,-1 1 0,1-1-1,0 0 1,0 1 0,-1-1 0,1 0-1,0 0 1,0 1 0,0-1-1,-1 0 1,1 1 0,0-1 0,0 0-1,0 1 1,0-1 0,0 1 0,0-1-1,-2 4 84,1 0-1,0 0 1,1 0-1,-1 0 1,0 0-1,1 0 1,0-1-1,0 1 1,0 0-1,1 0 1,0 6-1,4 3 57,1-1-1,0 1 0,0-1 0,1 0 1,1 0-1,0-1 0,1 0 1,0-1-1,0 1 0,1-2 1,1 1-1,-1-2 0,1 1 0,1-1 1,0-1-1,0 0 0,0-1 1,1 0-1,0-1 0,23 6 0,-19-6-168,0 0 0,0-2 0,1 0 0,0-1 0,-1-1-1,1 0 1,0-1 0,0-1 0,-1-1 0,1-1-1,-1 0 1,1-1 0,-1-1 0,-1-1 0,31-13-1,-40 15-36,0 0-1,0 0 0,-1-1 0,1 0 0,-1 0 0,0 0 0,-1-1 0,1 1 0,-1-1 0,0-1 0,-1 1 0,0-1 0,0 0 0,0 0 0,-1 0 0,1 0 1,-2-1-1,1 1 0,-1-1 0,0 0 0,-1 1 0,0-1 0,0-8 0,-2 3 10,0-1 1,-1 1-1,0 0 1,-1 0-1,-1 0 1,0 0-1,0 0 1,-2 1-1,1 0 0,-2 0 1,1 1-1,-18-22 1,12 18-22,-1 1 0,0 0 0,-1 1 0,0 0 0,-1 1 0,-1 1 0,0 0 0,0 1 0,-1 1 0,-1 1 0,1 0 0,-1 1 0,-24-5 0,16 6-56,0 0 0,0 3 1,-1 0-1,1 1 0,-1 2 0,0 1 1,1 1-1,-1 1 0,-27 7 0,46-9-30,1 1-1,0 0 0,1 1 1,-1 0-1,0 0 0,1 0 1,-1 1-1,1 0 0,0 0 0,0 0 1,1 1-1,-9 8 0,12-10-23,0 0-1,0 0 0,0 1 1,0-1-1,0 0 0,1 1 1,-1-1-1,1 1 1,0-1-1,0 1 0,1 0 1,-1-1-1,1 1 0,-1 0 1,1-1-1,0 1 0,1 0 1,-1 0-1,1-1 0,0 1 1,-1 0-1,1-1 0,1 1 1,-1-1-1,1 1 1,1 3-1,3 1-196,-1-1 1,1 0-1,0 0 1,0 0-1,1 0 1,0-1-1,0 0 1,0-1-1,1 0 1,0 0-1,0 0 1,0-1-1,14 5 1,10 3-884,1-1-1,43 9 1,9-5-875</inkml:trace>
</inkml:ink>
</file>

<file path=ppt/ink/ink4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1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3712,'-5'15'726,"1"0"1,0 0-1,1 0 1,1 0-1,0 0 0,1 1 1,0-1-1,4 28 1,-3 6 436,9 112 207,57 313 0,-6-80-57,-57-361-1273,-3-22-364,1 1 1,0-1-1,1 0 0,5 20 1,6-40-3219,6-10 1644,5-2-22</inkml:trace>
</inkml:ink>
</file>

<file path=ppt/ink/ink4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1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94 320 5376,'4'9'502,"1"0"1,0-1-1,1 1 1,0-1-1,0 0 1,1 0-1,0-1 1,0 0 0,0 0-1,1-1 1,0 0-1,1 0 1,-1-1-1,1 0 1,0 0-1,1-1 1,-1-1-1,20 6 1,-6-3-286,0-1 0,1-1 0,-1-2 0,1 0 0,0-1 1,-1-1-1,25-4 0,-34 2-105,0-1 1,-1 0-1,0-1 0,1-1 1,-1 0-1,-1 0 0,1-1 1,-1-1-1,0 0 0,15-12 1,-22 15-84,1-1 1,-1 1 0,0-1 0,0 0-1,-1 0 1,1-1 0,-1 0 0,-1 1-1,1-1 1,-1 0 0,0-1 0,0 1-1,-1 0 1,1-1 0,-2 0 0,1 1-1,-1-1 1,0 0 0,0 0 0,-1 0-1,1 0 1,-3-11 0,0 6-7,-1 0 0,0 0 1,-1 0-1,0 0 1,-1 1-1,0 0 0,-1 0 1,0 0-1,-1 1 0,0-1 1,-1 2-1,0-1 0,0 1 1,-1 0-1,-1 1 0,1 0 1,-1 0-1,0 1 0,-1 1 1,0 0-1,0 0 0,0 1 1,-1 0-1,-23-6 1,16 6-30,0 1 0,-1 0 0,1 2 0,-1 0 0,0 1 1,1 1-1,-1 1 0,0 1 0,1 0 0,-1 2 1,1 0-1,0 1 0,0 1 0,0 1 0,-19 10 0,25-10-24,0 1-1,1 0 0,0 1 0,1 1 0,0-1 0,1 2 0,0-1 1,-14 20-1,21-27 21,0 1 1,0 1-1,1-1 0,0 0 1,-1 1-1,1-1 1,1 1-1,-1 0 1,1-1-1,-1 1 1,1 0-1,1 0 1,-1 0-1,1 0 0,0 0 1,0 0-1,0 0 1,1 0-1,0 0 1,0 0-1,0-1 1,0 1-1,1 0 1,0-1-1,0 1 0,0-1 1,0 1-1,5 5 1,5 4-215,1 0 0,1-1 0,0 0 0,1-2 0,0 1 0,0-2 0,1 0 0,1-1 0,0 0 0,0-2 0,29 10 0,-12-7-900,1-1 1,0-2-1,1-1 1,-1-2-1,44-1 1,-11-5-1181</inkml:trace>
</inkml:ink>
</file>

<file path=ppt/ink/ink4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1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4480,'-1'104'8243,"-1"5"-3918,-8 235-3497,3-98 1413,6 285-193,-1-519-2553,-3-16-448,-2-22-1195,6 17 1582,-10-51-3731,-3 15 1481</inkml:trace>
</inkml:ink>
</file>

<file path=ppt/ink/ink4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2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12 4352,'-16'-7'333,"5"3"689,16 5 386,60 23 2997,11 0-3093,82 15 0,-119-32-1222,0-2-1,1-2 1,0-1-1,45-5 1,29-9 536,-49 4-662,125 0 0,-189 8-69,1 0 0,0 0 0,0 0 0,0 1 0,0-1 0,-1 0-1,1 1 1,0-1 0,0 1 0,-1 0 0,1 0 0,0 0 0,-1-1 0,2 3 0,-2-3 4,-1 1 0,1 0 0,-1 0 0,1-1 0,-1 1 0,0 0 1,0 0-1,1 0 0,-1-1 0,0 1 0,0 0 0,0 0 1,0 0-1,0 0 0,0-1 0,0 1 0,0 0 0,0 0 0,0 0 1,0 0-1,-1-1 0,1 1 0,0 0 0,-1 0 0,1-1 1,0 1-1,-1 0 0,0 1 0,-8 10-1840</inkml:trace>
</inkml:ink>
</file>

<file path=ppt/ink/ink4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2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0 5760,'-3'19'2538,"16"129"5825,-25 332-4428,-1 4-7891,13-488 3531,-1 0 0,1 0 0,-1 0 0,0 0 0,0 0 0,-1 0 0,1 1 0,-1-1 1,0 1-1,0-1 0,-3-4 0,-28-36-2156</inkml:trace>
</inkml:ink>
</file>

<file path=ppt/ink/ink4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3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6272,'42'21'3072,"98"-13"-2816,-81-1 6144,17 14-6016,19-8-1,-4 8 257,3-4 0,-8-5-768,-1-3 0,-15-1-256,-9-3 128,-7 7-1663,-2-3-1,-18 3-384,-19-3 0</inkml:trace>
</inkml:ink>
</file>

<file path=ppt/ink/ink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7.3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2560,'0'-6'1280,"33"6"-128,-22 0 768,12 0-1792,4 0 128,6 6 256,11-2 0,0 0-640,-11 5 0,1-3 384,3-2 128,3 4-384,-3 3 0,3-3-1152,-6 1 128</inkml:trace>
</inkml:ink>
</file>

<file path=ppt/ink/ink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33.4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0 2688,'0'0'72,"0"0"-1,-1 1 1,1-1 0,-1 0-1,1 0 1,-1 0 0,1 0-1,0 0 1,-1 1 0,1-1-1,-1 0 1,1 0 0,0 1-1,-1-1 1,1 0 0,0 0-1,-1 1 1,1-1-1,0 0 1,0 1 0,-1-1-1,1 1 1,0-1 0,0 0-1,-1 1 1,1-1 0,0 1-1,0-1 1,0 1 0,0-1-1,0 0 1,0 1 0,0-1-1,0 1 1,0-1 0,0 1-1,0 0 1,-7 34 1777,2-12-1557,-14 64 312,3 1 1,5 0 0,-1 140-1,15-105-137,5-1 0,24 126-1,-25-209-246,18 55 0,-21-82-181,1 1-1,0-1 1,0-1 0,1 1 0,1-1 0,0 0 0,1 0 0,11 12 0,-17-21-193,1 1 0,-1-1 0,1 0 1,0 0-1,0 0 0,0 0 0,0-1 1,0 1-1,0-1 0,0 1 0,1-1 1,-1 0-1,0-1 0,1 1 0,-1-1 1,1 1-1,-1-1 0,1 0 1,-1 0-1,1 0 0,-1-1 0,1 1 1,-1-1-1,0 0 0,1 0 0,-1 0 1,0 0-1,4-3 0,17-12-1275</inkml:trace>
</inkml:ink>
</file>

<file path=ppt/ink/ink4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3.4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2 343 5248,'0'3'222,"1"0"0,-1-1 1,1 1-1,0 0 0,-1-1 1,1 1-1,1-1 0,-1 1 1,0-1-1,0 1 0,1-1 1,0 0-1,-1 0 0,1 1 1,3 1-1,1 4 701,10 14 1593,1-1 0,24 26-1,-22-29-1509,1 0-1,31 21 0,-33-28-896,0 0 0,0-1-1,0-1 1,1 0-1,1-2 1,0 0 0,0-1-1,40 6 1,-40-12 11,0 0 0,-1-1 1,1-1-1,0-1 1,-1-1-1,0 0 0,0-2 1,0 0-1,-1-1 1,1-1-1,-2-1 0,1 0 1,-1-1-1,-1-1 1,0-1-1,0 0 0,24-26 1,-29 28-110,-2-1 1,0-1 0,0 1 0,-1-2-1,0 1 1,-1-1 0,0 0-1,-1 0 1,-1-1 0,8-27 0,-12 30 9,1 1 1,-1-1 0,-1 0 0,0 1 0,0-1-1,-1 0 1,0 1 0,-1-1 0,-1 1 0,1-1-1,-2 1 1,1 0 0,-1 0 0,-1 1 0,0-1-1,-7-9 1,5 8-13,0 1 0,-1 1-1,-1-1 1,1 1 0,-2 0 0,1 1-1,-1 0 1,0 1 0,-1 0 0,-12-6-1,6 5 11,-1 0-1,-1 2 0,1 0 0,-1 0 1,0 2-1,-20-2 0,6 3 2,0 1 0,0 2 0,0 1 0,-1 2 0,2 1 0,-1 2 0,-46 14 0,60-14-89,1 1 0,0 1-1,1 1 1,0 0 0,0 2-1,-25 19 1,34-23-14,0 0 1,0 0-1,1 0 0,0 1 1,0 0-1,1 1 0,0-1 1,0 1-1,1 1 0,1-1 1,-1 1-1,1-1 0,-4 20 1,7-22-179,1 0 0,-1 0 0,2 0 0,-1 0 0,1 0 0,0 0 0,0 0-1,1 0 1,0-1 0,1 1 0,-1 0 0,1-1 0,0 0 0,1 0 0,-1 0 0,8 9 0,-4-5-355,1-1 0,0 0 0,1 0-1,0-1 1,0 0 0,1-1-1,0 0 1,15 8 0,35 11-2349</inkml:trace>
</inkml:ink>
</file>

<file path=ppt/ink/ink4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4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 3072,'-6'-10'1752,"6"32"1104,7 36 984,54 164-875,-49-187-2671,2 0 1,1-1-1,2 0 0,1-1 1,1-1-1,2-1 1,1-1-1,2-1 0,31 31 1,-53-57-276,1-1 1,0 0 0,-1 0-1,1 0 1,0 0 0,0-1-1,0 1 1,0-1 0,0 0-1,0 0 1,0 0 0,1 0-1,-1 0 1,0-1-1,0 1 1,1-1 0,-1 0-1,0 0 1,1 0 0,-1-1-1,0 1 1,1-1 0,-1 0-1,0 0 1,0 0 0,0 0-1,0 0 1,0-1 0,0 1-1,0-1 1,0 0-1,0 0 1,-1 0 0,4-4-1,6-5 34,0-1-1,-1 0 1,-1-1-1,0 0 1,13-24-1,-4 7-15,-2 0 0,-1-1 0,-2-1 0,-1-1 0,-1 0 0,-2 0-1,-1-1 1,-2 0 0,-1-1 0,1-35 0,-6 50 7,0 6-57,-1 0 0,0 0 0,-1 0 0,-3-22-1,4 36 14,0 0 0,0 0 0,0 0 1,0-1-1,0 1 0,0 0 0,0 0 0,0 0 0,0-1 0,0 1 0,0 0 0,0 0 0,0 0 0,0-1 0,0 1 0,0 0 0,0 0 0,0 0 0,0 0 0,0-1 0,0 1 0,-1 0 0,1 0 0,0 0 0,0 0 0,0-1 0,0 1 0,0 0 0,0 0 0,-1 0 0,1 0 0,0 0 0,0 0 0,0-1 0,0 1 0,-1 0 0,1 0 0,0 0 0,0 0 0,0 0 0,-1 0 0,1 0 0,0 0 0,0 0 0,0 0 0,0 0 0,-1 0 0,1 0 0,0 0 0,0 0 0,0 0 0,-1 0 0,1 0 0,0 0 1,0 0-1,0 0 0,-1 0 0,1 1 0,0-1 0,0 0 0,0 0 0,0 0 0,-1 0 0,1 1 0,-9 19-3,-4 36 26,13-33 54,1 0 0,1 0 1,0 0-1,2-1 0,1 1 1,1-1-1,0 0 0,16 34 1,1-9 195,1-2 0,56 78-1,-70-110-195,1 0-1,0-1 1,1 0-1,22 16 1,-28-23-164,0 0 0,1-1 0,-1 1 0,1-2 1,0 1-1,1-1 0,-1 0 0,0 0 0,1-1 0,0 0 0,-1-1 1,9 2-1,-14-4-109,0 1 1,1-1-1,-1 1 1,0-1-1,0 0 1,-1 0-1,1 0 1,0 0-1,0 0 1,0 0-1,-1 0 1,1-1-1,0 1 1,-1 0-1,1-1 1,-1 0-1,0 1 1,1-1-1,-1 0 1,0 0-1,2-3 1,0-1-457,0 0 0,-1 0 0,0-1 0,0 1 0,3-14 0,-3-24-1908</inkml:trace>
</inkml:ink>
</file>

<file path=ppt/ink/ink4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4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66 4480,'0'-4'341,"0"0"1,-1 0 0,1 1-1,-1-1 1,0 0 0,0 0-1,0 1 1,-1-1-1,1 1 1,-1-1 0,0 1-1,0 0 1,0 0 0,-4-5-1,4 7-148,0 0 0,-1 0-1,1 0 1,-1 0 0,1 1 0,-1-1 0,1 1-1,-1-1 1,0 1 0,1 0 0,-1 0-1,0 0 1,1 0 0,-1 0 0,0 1-1,1-1 1,-1 1 0,1 0 0,-1 0-1,1 0 1,-4 2 0,-24 8 103,0 2 1,1 1-1,1 1 1,-41 29-1,54-34-116,1 1 1,1 1-1,-1 0 0,2 1 1,0 1-1,0 0 0,2 0 1,0 1-1,-14 25 0,23-38-170,0 1-1,0-1 1,0 0-1,1 0 1,-1 1-1,1-1 1,-1 0 0,1 1-1,0-1 1,-1 1-1,1-1 1,1 0-1,-1 1 1,0-1-1,1 0 1,-1 1 0,1-1-1,-1 0 1,1 1-1,0-1 1,0 0-1,0 0 1,0 0-1,1 0 1,-1 0 0,1 0-1,-1 0 1,1 0-1,-1-1 1,1 1-1,0-1 1,0 1-1,4 2 1,5 2 16,0 0 1,0-1-1,1 0 1,0-1-1,13 4 1,-10-4 22,63 17 70,2-4-1,93 8 1,-103-18 48,-1 4 0,-1 2 0,91 31 0,-154-42-116,0-1-1,0 1 0,0 0 0,-1 0 0,1 1 0,-1-1 0,0 1 0,0 0 0,0 0 0,0 0 0,0 1 0,-1-1 1,1 1-1,-1 0 0,0 0 0,0 0 0,0 0 0,-1 1 0,0-1 0,1 1 0,-2-1 0,1 1 0,0 0 0,-1 0 1,0 0-1,0 0 0,-1 0 0,1 0 0,-1 0 0,0 0 0,0 0 0,-1 0 0,1 0 0,-1 0 0,0 0 1,-1 0-1,1 0 0,-1-1 0,0 1 0,0-1 0,-1 1 0,1-1 0,-1 1 0,0-1 0,-5 5 0,-1 3 100,-1-1 0,0-1 0,-1 0 0,0 0 0,0-1 0,-1-1 0,0 0 0,-1 0 0,0-1 0,0-1 0,-1 0 0,-14 4 0,8-4-25,0-1-1,-1-1 0,0 0 0,0-2 1,0-1-1,0 0 0,-39-5 0,55 4-226,-1 0 0,1-1 0,0 0 0,0 0 0,0 0 0,0-1 0,0 0 0,0 0-1,0 0 1,0-1 0,1 1 0,-1-1 0,-5-5 0,9 7 10,1 0 1,-1 0-1,1 1 0,0-1 1,-1 0-1,1 0 0,0 0 1,0 0-1,0 0 1,0 0-1,0 0 0,0 0 1,0 0-1,0 0 0,0 0 1,0 0-1,1 0 0,-1 0 1,0 1-1,1-1 0,-1 0 1,0 0-1,1 0 0,-1 0 1,1 1-1,-1-1 1,1 0-1,0 0 0,-1 1 1,1-1-1,0 0 0,0 1 1,-1-1-1,3 0 0,30-22-2417,-19 16 1540,1 0 0,0 1 0,16-3 0,6-3-787,27-16-1081</inkml:trace>
</inkml:ink>
</file>

<file path=ppt/ink/ink4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5.3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4736,'-1'6'1497,"0"1"0,0-1 0,1 1 0,0 0 0,0-1 0,0 1 0,4 12 0,0 11-1356,7 21 282,2-1 0,21 53 0,-25-77 78,-4-12-371,0-1-1,1-1 0,1 1 1,0-1-1,1 0 0,0-1 1,1 1-1,0-2 0,1 1 1,0-2-1,1 1 0,13 9 1,-16-14-104,-1 0 0,0-1 1,1 0-1,0 0 0,0 0 1,0-1-1,1-1 1,-1 1-1,1-1 0,-1-1 1,1 0-1,0 0 0,0 0 1,-1-1-1,1-1 0,0 1 1,-1-1-1,1-1 1,0 0-1,-1 0 0,10-4 1,-6 0-5,1-1 1,-1 0 0,-1-1-1,1-1 1,-1 0 0,-1 0-1,0-1 1,17-21 0,-11 10 43,-1 0 0,0-1 1,20-42-1,-28 47-45,-1 1 1,0-1-1,-2 0 0,0 0 1,0 0-1,-2 0 0,0-1 1,-1 1-1,-1-1 0,-1 1 1,0-1-1,-7-31 0,8 48-7,0 0 0,-1 0 0,1-1 0,-1 1 0,1 0 0,-1 0 0,0 0 0,1 0 0,-1 0 0,0 0 0,0 0 0,0 0 0,0 0 0,0 0 0,0 0 0,0 1 0,0-1 0,0 0 0,0 1 0,0-1 0,-2 0 0,2 1 2,1 0 0,-1 0 0,0 0 0,0 0 0,1 0 0,-1 1-1,0-1 1,1 0 0,-1 0 0,0 1 0,0-1 0,1 0 0,-1 1 0,1-1 0,-1 1 0,0-1-1,1 0 1,-1 1 0,1 0 0,-1-1 0,1 1 0,-1-1 0,1 1 0,-1 0 0,1-1-1,0 1 1,-1 0 0,1-1 0,0 1 0,0 0 0,-1-1 0,1 1 0,0 0 0,0 0 0,0-1-1,0 2 1,-1 15 153,1 0-1,0 0 1,1 0-1,1 0 1,1-1-1,0 1 1,1 0 0,1-1-1,7 18 1,-1-10-134,1-1 1,1 0-1,1-1 1,1 0-1,1-1 1,1-1-1,1-1 1,0 0 0,2-1-1,0-1 1,26 17-1,-44-32-450,0 0 1,1 0-1,-1-1 0,0 1 0,1-1 0,-1 0 1,1 1-1,0-1 0,-1 0 0,1 0 0,0-1 1,0 1-1,0-1 0,0 1 0,-1-1 0,1 0 1,5 0-1,-15-3-2678</inkml:trace>
</inkml:ink>
</file>

<file path=ppt/ink/ink4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5.8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1 201 2304,'0'1'2883,"2"22"2524,-2-8-4946,2-1 0,0 0-1,6 20 1,-5-28-292,2 1 1,-1-1-1,1 0 1,0-1-1,0 1 1,0-1-1,1 0 1,0-1-1,0 1 1,0-1-1,0 0 0,1-1 1,0 1-1,0-1 1,0 0-1,0-1 1,9 2-1,3 1 55,0-1 0,1-1 0,-1 0 0,1-2 0,29-1 0,-19-3-78,0-1-1,-1-1 0,0-2 1,0-1-1,-1-1 0,0-2 1,0-1-1,-1 0 0,-1-2 1,0-2-1,-1 0 0,-1-1 1,0-2-1,-1 0 0,23-27 1,-39 38-119,0-1 0,-1 0 0,0 0 0,0 0 1,-1-1-1,-1 1 0,1-1 0,-1-1 0,-1 1 0,4-18 0,-4-32 101</inkml:trace>
</inkml:ink>
</file>

<file path=ppt/ink/ink4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6.2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0 317 9728,'25'-12'3712,"81"-41"-3798,-78 38 29,-1-1 0,0-1 1,-2-2-1,25-22 0,-24 20-469,-23 19 489,0 0 1,0-1-1,0 1 1,-1 0 0,1-1-1,-1 0 1,1 0-1,-1 0 1,0 0-1,0 0 1,0 0 0,0 0-1,-1-1 1,1 1-1,-1-1 1,0 1 0,1-5-1,-3 5 12,1 0 0,-1 0 1,0 1-1,0-1 0,0 0 0,0 0 0,-1 1 1,1-1-1,-1 0 0,1 1 0,-1 0 0,0-1 0,0 1 1,0 0-1,0 0 0,0 0 0,-1 0 0,1 0 0,-5-2 1,4 2 143,-1 0 0,1 0 1,-1 1-1,1-1 0,-1 1 0,0 0 1,0 0-1,1 0 0,-1 1 1,0-1-1,0 1 0,0 0 1,0 0-1,0 0 0,0 1 1,0-1-1,1 1 0,-1 0 0,0 0 1,0 0-1,1 0 0,-1 1 1,0 0-1,1 0 0,0 0 1,-5 3-1,6-1 103,1 1 0,0-1 0,0 1 1,0-1-1,0 1 0,1 0 0,0-1 0,0 1 1,0-1-1,0 1 0,1 0 0,-1-1 0,3 8 1,-1-1 164,0-2-191,0-1 0,0 1-1,1 0 1,0-1-1,0 0 1,1 1-1,0-2 1,1 1 0,0 0-1,0-1 1,0 0-1,1 0 1,10 9 0,10 7 117,0-1 1,38 23 0,-7-4 17,-39-27-352,0-1-1,1-1 1,22 12 0,-40-23-140,0-1 1,1 1-1,-1-1 1,1 0-1,-1 1 1,1-1-1,-1 0 1,0 0 0,1 0-1,-1 0 1,1 0-1,-1 0 1,1 0-1,-1 0 1,1-1-1,-1 1 1,0 0-1,1-1 1,-1 1-1,0-1 1,1 0 0,-1 1-1,0-1 1,0 0-1,2-1 1,23-31-4509,-14 16 2737,8-10-884</inkml:trace>
</inkml:ink>
</file>

<file path=ppt/ink/ink4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7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16 559 1536,'-2'-1'322,"1"0"-1,0 0 1,-1-1 0,1 1 0,0-1-1,0 1 1,0-1 0,0 1 0,0-1-1,1 1 1,-1-1 0,0 0 0,1 0-1,-1 1 1,1-1 0,0 0 0,-1-3-1,3-44 1949,24-52-347,-18 80-1619,0 0-1,2 1 1,1-1 0,0 2 0,1 0 0,1 0 0,1 2 0,1-1-1,17-15 1,-8 11 18,1 0 0,0 2 0,2 1 0,0 0 0,51-23 0,-65 36-235,1 2 0,0 0 0,0 0 0,0 2-1,0-1 1,1 2 0,-1 0 0,1 1 0,-1 0 0,1 1 0,-1 0-1,0 2 1,0-1 0,0 2 0,0 0 0,24 10 0,-25-8-5,0 0 1,-1 0 0,1 1 0,-1 1-1,-1 0 1,0 0 0,0 1-1,0 1 1,-1 0 0,-1 0-1,0 1 1,0 0 0,-1 1 0,0 0-1,-1 0 1,0 0 0,5 17-1,-8-11 13,-1 1-1,-1-1 0,0 1 0,-1-1 0,-2 1 0,-3 33 0,1-17 15,-1-7-169,2-25-96,1-1 0,0 1 0,0 0 0,1 1 0,-1-1 1,1 0-1,0 0 0,-1 0 0,1 0 0,1 0 0,-1 0 0,0 1 0,1-1 0,-1 0 0,1 0 0,0 0 1,0 0-1,0 0 0,3 4 0,13-1-2169</inkml:trace>
</inkml:ink>
</file>

<file path=ppt/ink/ink4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8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277 1169 3200,'-7'-3'2691,"22"3"138,27-3-392,-11-7-2122,-1-1-1,-1-2 1,0-2-1,-1 0 1,-1-2-1,0-1 1,-1-1 0,-1-1-1,-1-1 1,27-31-1,-23 20-61,-2-2 0,-1-1 0,-2-1-1,-1-1 1,-2 0 0,-1-2 0,15-49-1,-26 64-195,-1 0-1,-1-1 1,-1 1-1,-2-1 0,0 0 1,-1 0-1,-2 0 1,-1 0-1,-4-31 0,2 40-35,0 1 0,-1-1 0,0 1-1,-2 0 1,0 0 0,0 0 0,-1 1-1,-1 0 1,0 1 0,-1-1 0,-1 2-1,0-1 1,-1 1 0,0 1 0,-18-15-1,13 14-1,-1 0 0,0 2 0,-1 0 0,0 1 0,0 0 0,-1 2 0,0 0 0,0 1 0,-1 1 0,0 1 0,0 1 0,0 0 0,0 2 0,0 0 0,0 1 0,-1 1 0,1 1 0,0 1 0,0 1 0,1 0 0,-1 2 0,1 0 0,0 1 0,0 1 0,1 1-1,-32 20 1,34-19 19,2 1 0,-1 0-1,1 1 1,1 1-1,0 0 1,1 0-1,1 1 1,0 1-1,1 0 1,0 0-1,1 1 1,1 0 0,0 1-1,1 0 1,1 0-1,1 1 1,1-1-1,0 1 1,1 0-1,1 0 1,0 0-1,2 0 1,0 1 0,3 18-1,41 228 992,-25-164-671,185 657 1944,-164-631-2172,-35-106-164,-6-23-1017,-6-39-1235,7 29 1410,1 0 0,0 1 0,0-1-1,1 0 1,1 1 0,0-1 0,0 1 0,1 0 0,1 0-1,0 0 1,0 1 0,1 0 0,14-18 0,0 3-1556</inkml:trace>
</inkml:ink>
</file>

<file path=ppt/ink/ink4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8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0 403 4736,'18'19'1455,"-14"-14"-1094,1 1 1,-1-1-1,1-1 0,0 1 0,0 0 0,1-1 1,-1 0-1,1-1 0,0 1 0,0-1 1,0 0-1,0-1 0,1 1 0,-1-1 0,1 0 1,-1-1-1,14 2 0,4-3-172,-1-1 0,1-1 0,-1-1 0,0-1 0,1-1 0,-2 0 0,1-2-1,25-12 1,-4-1 333,0-2-1,78-52 0,-104 62-416,-1-1 0,-1-1 1,0 0-1,-1-1 0,0 0 0,14-22 0,-25 32-76,-1 0 0,0 0 0,0-1-1,-1 0 1,1 1 0,-1-1-1,0 0 1,-1 0 0,1 0 0,-1 0-1,0-8 1,-1 9-14,-1 1-1,1-1 1,-1 1-1,0-1 1,0 1 0,-1 0-1,1-1 1,-1 1-1,0 0 1,0 0 0,0 0-1,-1 0 1,1 1-1,-1-1 1,0 1 0,0-1-1,-5-3 1,1 1 19,-1 1-1,1-1 1,-1 1 0,-1 1 0,1 0 0,-1 0-1,0 0 1,0 1 0,0 1 0,0-1 0,0 2-1,0-1 1,-1 1 0,-13 0 0,-9 2 58,1 0 0,0 2 0,-33 8-1,38-6-3,1 2-1,0 0 0,0 2 0,0 1 0,1 1 1,1 1-1,-33 21 0,46-25-34,-1 0 0,1 1 1,0 0-1,1 1 0,0 0 0,0 0 0,-8 15 0,12-18-22,1 1-1,1 0 0,-1 0 0,2 0 0,-1 0 0,1 0 0,0 0 0,0 1 1,1-1-1,0 1 0,1-1 0,0 12 0,1-9-13,0-1 0,1 1 0,0-1 0,1 0 0,0 0 0,1 0 0,0 0 0,0 0 0,1-1 0,1 1 0,-1-1 0,1-1-1,1 1 1,0-1 0,0 0 0,14 11 0,-9-9-29,1-1-1,1 0 0,-1-1 1,1-1-1,1 0 1,-1-1-1,1 0 0,0-2 1,0 0-1,24 4 0,-5-5-1011,0-1 0,0-1 0,0-2 1,0-1-1,0-2 0,-1-2 0,38-10 0,-28 7-1408</inkml:trace>
</inkml:ink>
</file>

<file path=ppt/ink/ink4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8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236 1 9600,'-40'79'4736,"-24"67"-7424,33-87 9983,-10 34-11646,-18 32 127</inkml:trace>
</inkml:ink>
</file>

<file path=ppt/ink/ink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33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16 3584,'-18'-15'1792,"83"51"-2304,-31-30 3072,5 2-2176,21 2 128,25 1 0,19 4 128,24-9-896,-8-3 128,4-3 512,-9-3 128,-11 0-384,-24 3 0,-12 3-1024,-16 0 128,-21 6-512,-15 8 128</inkml:trace>
</inkml:ink>
</file>

<file path=ppt/ink/ink4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9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0 5888,'-36'21'2944,"17"68"-1152,19-68 3072,4 8-4608,11 22 128,6 2-1,13-2 1,8-6-640,7-7 128,0-21-255,8-5-1,2-20-1536,-14-1 0,10-33-128,-15-17 0</inkml:trace>
</inkml:ink>
</file>

<file path=ppt/ink/ink4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39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12 9344,'-112'-12'4608,"93"41"-6784,23-25 9855,7 5-7679,8 3 0,2-3-2560,3-5 1,16 13 1407,-19-6 0</inkml:trace>
</inkml:ink>
</file>

<file path=ppt/ink/ink4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0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2432,'2'21'2841,"2"-1"0,0 0 0,9 23 1,-5-14-3477,26 68 5648,-41-101-3269,-5-12-1418,10 12-297,0 0 1,0-1 0,0 1 0,1 0-1,0-1 1,-1 1 0,2 0-1,-1-1 1,0 1 0,1-1-1,0 0 1,0 1 0,0-1 0,1 1-1,0-1 1,0 1 0,0-1-1,0 1 1,0 0 0,1-1 0,0 1-1,0 0 1,0 0 0,0 0-1,1 1 1,0-1 0,0 0-1,0 1 1,0 0 0,0 0 0,0 0-1,1 0 1,0 0 0,5-3-1,1 1 14,0 0 1,1 1-1,-1 0 0,1 1 0,0 0 0,0 1 0,0 0 0,1 1 0,-1 0 0,0 1 0,0 0 0,1 0 0,11 3 0,92 9 585,-72-9-462,0 1 0,81 20 0,-112-20-104,0 0-1,-1 0 1,1 1-1,-1 1 1,-1-1-1,1 2 1,-1 0-1,0 0 0,0 0 1,-1 1-1,0 1 1,-1 0-1,1 0 1,12 19-1,-18-20-4,1 0-1,-1-1 1,0 1 0,-1 0-1,0 1 1,0-1-1,-1 0 1,0 1 0,0-1-1,-1 0 1,0 1-1,-1-1 1,1 1 0,-4 10-1,0 3 35,-2 0-1,0-1 1,-2 1-1,-11 22 1,16-37-450,0 0 1,-1 0-1,0-1 1,0 0 0,-1 0-1,0 0 1,0 0-1,0-1 1,-9 7 0,14-12 317,0 0 1,0 0-1,0 0 1,0 0-1,0 0 0,0 0 1,0 0-1,0-1 1,0 1-1,0 0 1,0 0-1,0 0 1,0 0-1,0 0 1,0 0-1,0 0 1,0 0-1,-1 0 1,1 0-1,0-1 1,0 1-1,0 0 0,0 0 1,0 0-1,0 0 1,0 0-1,0 0 1,0 0-1,0 0 1,0 0-1,-1 0 1,1 0-1,0 0 1,0 0-1,0 0 1,0 0-1,0 0 0,0 0 1,0 0-1,0 0 1,-1 0-1,1 0 1,0 0-1,0 0 1,0 0-1,0 0 1,0 0-1,0 0 1,0 0-1,0 0 1,0 0-1,-1 0 0,1 0 1,0 0-1,0 0 1,0 0-1,0 0 1,0 1-1,0-1 1,0 0-1,0 0 1,0 0-1,0 0 1,0 0-1,0 0 1,0 0-1,0 0 1,0 0-1,0 1 0,2-16-3030</inkml:trace>
</inkml:ink>
</file>

<file path=ppt/ink/ink4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0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649 810 4992,'53'3'4716,"-22"0"-3173,0-2-1,45-3 1,-51-3-1372,1-1 1,-1-1-1,0-1 1,0-1-1,-1-2 1,-1 0-1,0-1 1,0-2-1,21-16 1,-17 10 88,0-2 1,-2 0 0,0-2 0,-2-1 0,-1-1 0,27-39 0,-39 50-167,-1-1 0,0 0 0,-1-1 0,0 0 0,-2 0 0,0-1-1,-1 0 1,0 0 0,1-22 0,-5 30-64,-1-1-1,0 0 1,-1 1 0,0-1-1,-1 1 1,0-1-1,0 1 1,-1-1 0,-1 1-1,1 0 1,-2 1-1,1-1 1,-2 1-1,1-1 1,-1 2 0,0-1-1,-9-9 1,5 8 1,-1-1 0,0 2 0,0-1 0,-1 2 0,0-1 0,0 1 0,-1 1 0,0 1 0,-1 0 0,-18-6 1,11 6 19,0 1 1,-1 1-1,0 1 1,1 0-1,-1 2 1,-34 2-1,25 2 31,-1 1-1,1 2 0,0 1 0,1 1 0,-1 2 1,2 1-1,0 1 0,0 2 0,-50 31 0,66-35-28,1-1-1,-1 2 1,1 0-1,1 0 0,0 1 1,1 1-1,0 0 1,1 0-1,1 1 0,0 0 1,-11 25-1,11-16 5,1-1 0,1 2 0,1-1 0,1 1 0,2-1 0,0 1 0,1 28 0,6 12 64,3 0 1,3 0-1,2-2 1,4 1-1,23 60 1,-3-20 126,129 405 1009,-140-409-935,-4 2 0,-4 1 1,5 116-1,-23-44 135,-1-150-365,-2 1 0,-1-1 0,-1 1 0,-16 44 1,17-59-58,0-1 1,-1 1 0,0-1 0,-1 0-1,0 0 1,-1-1 0,1 0 0,-2 0 0,1 0-1,-1-1 1,0 0 0,0-1 0,-15 10 0,10-10-17,-1 1 0,1-2 0,-1 0 0,0 0 1,0-1-1,0-1 0,0-1 0,-1 0 0,-18 1 1,13-3-196,-1-1 0,1 0 1,0-2-1,-1 0 0,2-1 1,-1-1-1,0-1 1,1-1-1,0-1 0,0 0 1,1-1-1,0-1 0,1-1 1,-25-19-1,17 5-641,1-1 0,1-1 0,2-1 0,0-1 0,2 0 0,1-2 0,2 0 0,1-1 0,-13-38 0,24 58 261,1-1 1,0 0 0,1 0-1,0 0 1,1 0 0,1 0-1,0 0 1,1-1-1,4-22 1,2 4-1007,2 0 0,20-49 0,1 13-379</inkml:trace>
</inkml:ink>
</file>

<file path=ppt/ink/ink4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1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6144,'6'6'3072,"39"1"-3328,-26-3 7168,8 0-6528,13 1 127,20-1 257,-5-4 0,10-4-1024,5-1 128,-10 1 512,-10-4 0,-11 5-1152,-12-3 128,-12 6-1407,-11 9 127,2-1-512,-6 1 128</inkml:trace>
</inkml:ink>
</file>

<file path=ppt/ink/ink4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1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230 364 5888,'1'6'899,"0"0"1,1-1-1,-1 1 0,1-1 1,0 0-1,1 1 0,-1-1 1,1 0-1,0 0 0,7 8 1,-3-1-20,-3-6-740,0-1 1,0 1-1,0-1 1,1 1-1,0-1 1,0-1-1,0 1 1,0-1-1,1 1 1,0-2-1,0 1 1,0-1-1,0 0 0,13 5 1,-10-6-64,1 0 0,0 0 0,-1-1 0,1 0 0,0-1 0,-1 0 0,1-1 0,0 0 0,16-4 0,-3-1 38,-1-1 0,1-2 0,-2 0 0,1-1 0,-1-1 0,0-2 0,36-28 0,-54 39-108,17-14 47,0 0 0,-1-1-1,-1-1 1,19-26 0,-34 40-53,0 0 0,0 0-1,0 0 1,0-1 0,-1 0 0,0 1 0,0-1-1,0 0 1,0 0 0,-1 0 0,0 0 0,0 0 0,0-1-1,-1 1 1,1 0 0,-1 0 0,-1 0 0,1-1-1,-1 1 1,0 0 0,0 0 0,0 0 0,-1 0-1,1 0 1,-1 0 0,-1 0 0,-3-6 0,-2 0-13,-1 1 1,1 0 0,-2 1 0,1 0-1,-1 0 1,-1 1 0,0 0-1,0 1 1,0 1 0,-1-1-1,-13-4 1,1 1-39,-1 2 1,-1 0-1,0 2 0,-42-6 1,24 9-63,1 1 0,-1 3 0,0 1 0,1 3 0,-1 1 0,1 2 0,-67 22 0,101-27 76,0 1-1,0 0 1,1 0 0,0 1 0,0-1 0,0 2 0,-7 6 0,14-11 20,-1 0 0,1 0 0,0 0 0,0 0 0,0 1 0,0-1 0,0 0 0,1 1 0,-1-1 0,0 0 0,1 1 1,-1-1-1,0 1 0,1-1 0,0 1 0,-1 0 0,1-1 0,0 4 0,0-4-5,1 1-1,0 0 0,-1-1 1,1 1-1,0-1 1,0 1-1,0-1 0,0 1 1,0-1-1,0 1 1,1-1-1,-1 0 0,0 0 1,1 0-1,-1 0 0,1 0 1,-1 0-1,1 0 1,-1 0-1,4 1 0,10 4-116,0 0 0,0-1 0,0-1-1,1 0 1,-1-1 0,1-1-1,0-1 1,0 0 0,16-1 0,22-4-588,70-14 0,-47 6-2,-29 4 286,-20 3 67,0 1 0,0 2 1,35 0-1,-61 2 386,-1 0 1,0 0 0,1 1-1,-1-1 1,1 0 0,-1 1-1,0-1 1,1 1 0,-1-1-1,0 1 1,0 0 0,1 0-1,-1-1 1,0 1-1,0 0 1,0 0 0,0 0-1,0 0 1,0 0 0,0 0-1,0 1 1,-1-1 0,1 0-1,0 0 1,-1 1 0,1-1-1,-1 0 1,1 1 0,-1-1-1,0 0 1,1 3 0,-2 51 1294,-2-29-639,4-8-156,1 0-1,1 0 1,0 0 0,1-1-1,1 1 1,0-1 0,2 0-1,0 0 1,15 26 0,-15-31-367,1-1 0,-1 1 0,2-1 0,-1-1 1,1 1-1,1-1 0,0-1 0,1 0 0,-1-1 1,2 0-1,-1 0 0,1-1 0,16 7 0,-19-11-540,0-1 0,1 0 0,-1-1 0,0 0 0,1 0 0,-1-1 0,0 0 0,1-1 0,-1 0 0,0 0 0,1-1 0,-1 0 0,0-1 0,0 0 0,-1 0 1,1-1-1,-1 0 0,1-1 0,-1 0 0,0 0 0,-1 0 0,1-1 0,-1 0 0,-1-1 0,1 0 0,-1 0 0,0 0 0,0-1 0,-1 1 0,0-1 0,6-15 0,10-56-2420</inkml:trace>
</inkml:ink>
</file>

<file path=ppt/ink/ink4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1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7552,'-1'0'116,"0"0"0,-1 0 0,1 0 0,0 0 0,0 0 0,-1 0 1,1 0-1,0 1 0,0-1 0,0 1 0,-1-1 0,1 1 0,0-1 0,0 1 0,0 0 1,0-1-1,0 1 0,0 0 0,0 0 0,0 0 0,0 0 0,1 0 0,-1 0 0,0 0 1,0 1-1,0 1-32,1 0 1,1-1 0,-1 1-1,0-1 1,1 1-1,-1 0 1,1-1 0,0 1-1,-1-1 1,3 3 0,9 43 5778,3 290-722,2-76-5186,-8-96 1091,51 292 1,-56-441-1224,0 0 0,1 0 1,1 0-1,0 0 0,1-1 0,10 16 1,-16-31 72,-1 0 1,1 0 0,-1 0-1,0-1 1,1 1 0,0 0-1,-1 0 1,1-1 0,-1 1-1,1 0 1,0-1 0,0 1-1,-1-1 1,1 1 0,0-1-1,0 1 1,0-1-1,-1 0 1,1 1 0,0-1-1,0 0 1,0 0 0,0 1-1,0-1 1,0 0 0,0 0-1,0 0 1,1 0 0,-1-1-72,1 0 0,-1 1 0,0-1 0,1 0 0,-1 0 1,0 0-1,0 0 0,0-1 0,0 1 0,0 0 0,0 0 0,0 0 1,0-1-1,1-2 0,2-3-513,-1-1-1,0 1 1,-1-1 0,0 1 0,2-12 0,-2-30-2384</inkml:trace>
</inkml:ink>
</file>

<file path=ppt/ink/ink4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2.3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7808,'4'13'3840,"93"23"-4992,-57-19 7679,15-7-6015,-1-6 128,26-4 128,17 0 128,-3-4-1152,7-6 0,-10 3 640,-12-7 128,-14 7-1152,-14 3 128,-36 4-2048,-21-17 129</inkml:trace>
</inkml:ink>
</file>

<file path=ppt/ink/ink4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2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0 7424,'5'73'4783,"-2"-33"-2692,-1 4 2768,31 432-374,-16-305-4554,-12-115 352,34 273 1265,-31-282-1381,3-1 0,2 0 0,2-1 0,39 82 0,-49-117-244,0-1 0,1 0 0,0 0 0,0 0 0,1-1 0,11 11 0,-16-17-48,-1-1-1,1 1 0,0-1 1,0 0-1,0 0 0,-1 0 1,1 0-1,0 0 0,0 0 1,1 0-1,-1-1 0,0 1 1,0-1-1,0 0 0,0 1 1,0-1-1,1 0 0,-1 0 1,0 0-1,0-1 0,0 1 1,0 0-1,1-1 0,-1 0 1,0 1-1,0-1 0,0 0 1,0 0-1,0 0 0,-1 0 1,1 0-1,0-1 0,0 1 1,-1 0-1,1-1 0,-1 0 1,1 1-1,1-4 0,2 0-395,-1-1-1,-1 1 1,1-1 0,-1 0-1,0 0 1,0 0-1,-1-1 1,0 1-1,0 0 1,0-1-1,-1 0 1,0 1-1,0-1 1,-1 0-1,0 1 1,0-1-1,-2-11 1,-7-32-2700</inkml:trace>
  <inkml:trace contextRef="#ctx0" brushRef="#br0" timeOffset="1">0 618 7168,'25'13'3584,"51"-5"-4352,-42-8 7679,7 0-6143,24-4 0,30-4 128,11-1 0,-2 14-1280,2-1 0,-6-4 640,-30 4 128,-9 0-2048,-17 0 128,7 13-1023,-27-4-1</inkml:trace>
</inkml:ink>
</file>

<file path=ppt/ink/ink4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3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 8064,'-46'45'3968,"35"56"-2560,11-71 6911,0 8-7935,0 4 0,11-6 256,4 1 0,10-6-896,-6-3 128,2-15 128,3-1 128,1-16-1920,5-7 128,12 1-1280,-8-11 1,-9-17-129,-4 10 128</inkml:trace>
</inkml:ink>
</file>

<file path=ppt/ink/ink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8:34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25 257 3584,'-1'0'89,"0"1"0,1-1 0,-1 1 0,1-1-1,-1 1 1,0-1 0,1 1 0,-1-1 0,1 1 0,-1-1 0,1 1 0,0-1 0,-1 1 0,1 0 0,0-1 0,-1 1 0,1 0-1,0-1 1,0 1 0,-1 0 0,1 0 0,0-1 0,0 1 0,0 0 0,0 0 0,0-1 0,0 1 0,0 0 0,1 1-1,15 21 2360,-11-18-2225,1 0 0,0-1 0,0 0 1,1 0-1,-1 0 0,9 3 0,1-3-149,0 0 0,0-1 0,0 0 0,1-2 0,-1 0 0,1 0 0,-1-2 0,1 0 0,-1-1 0,1-1 0,-1 0 0,22-8 0,-27 8-39,-1 0 0,0-1 0,-1 0 0,1-1 0,-1 0 1,1-1-1,-2 1 0,1-2 0,-1 1 0,0-1 0,0-1 0,0 1 0,-1-1 0,-1-1 0,1 1 1,-1-1-1,-1 0 0,1 0 0,6-20 0,-10 24-26,-1 1 0,0-1 0,0 0 0,0 1-1,-1-1 1,0 0 0,0 1 0,0-1 0,0 0 0,-1 1 0,0-1 0,0 0 0,0 1-1,-1-1 1,1 1 0,-1-1 0,0 1 0,0 0 0,-1 0 0,1 0 0,-1 0 0,0 0-1,0 1 1,0-1 0,0 1 0,-1 0 0,1 0 0,-1 0 0,0 0 0,0 1 0,0-1-1,-6-1 1,-5-4 16,-1 1 0,0 1-1,0 1 1,-1 1 0,0 0-1,0 0 1,-24 0 0,24 3-57,0 0 1,-1 1-1,1 1 1,0 1-1,0 0 1,0 2-1,0 0 1,0 0-1,-16 8 1,27-10 20,1 1 0,0-1 0,0 1 1,1 0-1,-1 1 0,1-1 0,-1 1 0,1 0 0,0 0 1,1 0-1,-1 0 0,1 1 0,-1-1 0,1 1 0,1 0 1,-1 0-1,1 0 0,0 1 0,0-1 0,0 0 0,1 1 1,0-1-1,0 1 0,0-1 0,0 1 0,1 0 0,0-1 1,1 1-1,-1-1 0,1 1 0,2 8 0,0-3-8,0 1-1,0-1 0,1-1 1,1 1-1,0 0 0,0-1 1,1 0-1,0 0 0,1-1 1,8 10-1,-1-4 0,1 0 1,0-2-1,1 0 0,1 0 0,20 11 0,19 5 181,1-2-1,100 33 1,-152-59-137,15 6 88,8 2 375,-1 0 0,0 2-1,-1 0 1,-1 2 0,1 1 0,40 31 0,-28-13 62,54 44 1093,-23-35-4900,-31-24 1189,3 12 0</inkml:trace>
</inkml:ink>
</file>

<file path=ppt/ink/ink4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3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40 146 10112,'-40'-24'4992,"74"3"-6016,-22 13 11391,-3-1-9983,-9 9 128,6-12 0,-2-1 128,1-8-896,-1 8 0,-4 2-640,0-3 0,0 14-2176,0 10 128,-9 5-383,-16 15-1</inkml:trace>
</inkml:ink>
</file>

<file path=ppt/ink/ink4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3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9344,'-9'9'4608,"49"16"-4096,-25-21 4735,0 1-5375,0 3 0,0-4-3711,1-1-1,-11 7 3328,-10-3 128</inkml:trace>
  <inkml:trace contextRef="#ctx0" brushRef="#br0" timeOffset="1">180 596 12928,'-19'0'6399,"59"56"-13310,-31-35 13182,-3 0-10878,-15-8-1</inkml:trace>
</inkml:ink>
</file>

<file path=ppt/ink/ink4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4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60 187 2432,'-4'2'362,"1"-1"-1,0 2 1,0-1-1,0 0 1,0 1 0,0-1-1,1 1 1,-1 0-1,1 0 1,0 0 0,-1 0-1,1 0 1,1 0 0,-1 0-1,0 1 1,1-1-1,0 1 1,0 0 0,0-1-1,-1 5 1,0 9 89,0 1 0,1-1 0,1 21 0,0-17 7,0 18 1196,9 74 0,-6-100-1454,-1 0 1,2 0-1,0 0 0,1 0 1,0-1-1,0 1 0,2-1 1,-1-1-1,13 16 0,-6-10-76,2-1-1,0-1 0,1 0 1,0-1-1,1 0 0,1-1 0,0-2 1,1 1-1,0-2 0,0-1 0,1 0 1,0-1-1,1-2 0,0 0 1,36 5-1,-32-7-95,0-3 0,1 0 1,-1-1-1,1-1 0,-1-2 0,0 0 1,0-2-1,0-1 0,-1-1 0,0-1 1,0-1-1,-1 0 0,28-18 0,-27 13 2,-1-1 0,-1-2-1,0 0 1,-1-1-1,-1-1 1,0-2-1,20-26 1,-28 30-5,-1 0 0,0 0 0,-1-1 0,-1-1 0,0 0 0,-2 0 0,0 0 0,-1-1 0,-1 0 0,3-26 0,-8 36-15,0 0 0,0 0 0,-1 1 0,0-1 0,0 0 0,-1 1 0,0-1 0,-1 1 0,0 0 0,-1 0 0,0 0 0,0 0 0,-11-15 0,7 10 0,-1 0 0,0 1 1,-1 0 0,-1 0 0,0 1-1,0 0 1,-2 1 0,1 1 0,-1 0-1,-1 0 1,0 1 0,0 1 0,0 1-1,-1 0 1,-26-9 0,6 5-17,-1 2 1,-1 1-1,1 2 1,-1 1-1,-47 0 1,33 5-28,0 3 0,-87 14 0,105-11 7,1 2-1,1 1 1,0 2 0,0 1 0,-33 18 0,57-26 14,0 0 0,0 1 0,0 0 0,1 0 0,0 0 0,0 1 0,1 0 0,-9 12 1,12-17 6,1 1 1,0 0 0,0-1 0,0 1 0,1 0 0,-1 0 0,0 0-1,1 0 1,-1 0 0,1-1 0,-1 1 0,1 0 0,0 0-1,0 0 1,0 0 0,0 0 0,0 0 0,1 0 0,-1 0 0,0 0-1,1 0 1,0 0 0,-1 0 0,1-1 0,0 1 0,0 0-1,0 0 1,0-1 0,0 1 0,0-1 0,1 1 0,-1-1 0,0 1-1,1-1 1,-1 0 0,1 0 0,0 0 0,-1 1 0,1-2 0,2 2-1,5 3-3,0-1 1,0 0-1,1-1 0,-1 0 0,1-1 0,0 0 0,-1 0 0,1-1 0,13 0 0,16-1-27,39-6 0,-70 5 35,70-11-35,-1-3-1,88-30 1,-33 8 34,154-33-127,-285 69 128,-1 1 0,1 0 0,0-1 0,0 1 0,0 0 0,0 0 0,0-1 0,0 1 0,0 0 0,0 0 0,0 0 0,0 0 0,0 0 0,0 1 0,0-1 0,0 0 0,0 0 0,0 1 0,0-1 0,0 0 0,0 1 0,0-1 0,0 1 0,-1-1-1,1 1 1,0-1 0,0 1 0,-1 0 0,1-1 0,0 1 0,-1 0 0,1 0 0,0 0 0,-1-1 0,1 1 0,-1 0 0,1 0 0,-1 0 0,0 0 0,1 0 0,-1 0 0,0 0 0,0 0 0,0 0 0,0 0 0,0 0 0,0 0 0,0 2 0,-1 6 2,-1 1 1,1-1-1,-2 0 1,-5 14 0,2-1 28,-2 9 96,1 1 0,1-1 0,3 1 0,0 1 0,2-1 0,3 36 0,0-51-29,0 0 0,1 0 0,1 0 0,0-1 0,2 1 0,0-1 0,0 0 0,2-1 0,0 0 0,1 0 0,0 0 0,1-1 0,15 17 0,-12-19-30,0 1-1,0-1 1,1-1-1,1 0 1,0-2-1,0 1 1,1-2-1,0 0 1,1-1-1,19 6 1,-23-9-331,0-1 1,1-1 0,-1 0 0,1-1-1,24 0 1,-26-2-552,1-1 1,0 0-1,-1-1 0,0 0 0,1-1 0,18-8 1,-29 11 552,1 0 0,0-1 0,-1 1 0,0-1 0,1 0 0,-1 0 1,0 1-1,0-1 0,0-1 0,0 1 0,0 0 0,0 0 1,-1-1-1,1 1 0,-1-1 0,0 1 0,1-1 0,-1 0 1,-1 1-1,1-1 0,1-4 0,-1-12-2576</inkml:trace>
</inkml:ink>
</file>

<file path=ppt/ink/ink4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5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402 0 8448,'-49'67'4224,"7"105"-5120,29-123 9727,-54 93-13438,7-7-1,-14-19-384,-23-12 0</inkml:trace>
</inkml:ink>
</file>

<file path=ppt/ink/ink4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5.8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26 422 2304,'-1'-9'409,"2"7"-279,-1 0 1,0 0-1,-1 0 1,1 1 0,0-1-1,-1 0 1,1 0 0,0 1-1,-1-1 1,0 0-1,0 1 1,1-1 0,-1 0-1,-2-1 1,3 2 1618,0 1-725,0 0 0,0 0 619,5 23 426,7 2-491,1 5 598,28 44-1,-34-65-1961,0 1-1,0-1 1,1 0-1,1-1 1,-1 1-1,1-2 0,1 1 1,10 5-1,-7-4-61,1-2-1,0 0 0,0-1 0,1 0 0,-1-1 0,1-1 0,0 0 0,1-1 1,-1 0-1,27 0 0,-20-4-79,-1-1 0,-1 0 0,1-2 1,0 0-1,-1-1 0,0-2 0,28-11 0,-17 4 14,0-1-1,-1-2 0,-1-1 1,-1-1-1,0-1 1,26-27-1,-43 38-46,-1-1 0,0 0 0,-1-1 0,0 0 0,-1 0 1,0-1-1,-1 0 0,0 0 0,-1-1 0,0 0 0,-1 0 0,0 0 0,-1-1 0,-1 1 0,0-1 0,-1 0 1,0-20-1,-3 25-15,0-1 1,-1 1 0,0 0-1,-1 0 1,0 0 0,0 0-1,-1 0 1,0 1 0,0-1 0,-1 1-1,0 0 1,-1 1 0,0-1-1,0 1 1,-1 0 0,1 1-1,-1-1 1,-1 1 0,1 1-1,-1-1 1,0 1 0,-16-6-1,2 0 12,-1 1 0,0 2 0,-1 0-1,0 1 1,0 2 0,0 0-1,-39-1 1,37 4-91,0 2 1,-1 1-1,1 1 1,0 1-1,0 1 1,0 2-1,1 0 1,0 2-1,0 0 1,0 2-1,1 1 1,1 1-1,0 1 1,1 1-1,0 0 1,1 2-1,-20 20 1,32-27-267,0 1 1,1 1 0,0-1 0,1 1 0,0 1 0,1-1 0,1 1-1,-6 16 1,8-20-4,1 0-1,-1 1 1,2-1-1,-1 1 1,1-1-1,1 1 1,-1 0 0,2-1-1,-1 1 1,1 0-1,0-1 1,1 1-1,2 8 1,0-10-133,-1 0 1,1 0-1,0 0 1,1 0 0,10 12-1,-12-15 231</inkml:trace>
</inkml:ink>
</file>

<file path=ppt/ink/ink4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6.5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695 7 3840,'0'-1'157,"-1"1"-1,1 0 1,0-1-1,0 1 1,0 0 0,-1-1-1,1 1 1,0 0 0,-1-1-1,1 1 1,0 0 0,0-1-1,-1 1 1,1 0-1,0 0 1,-1 0 0,1-1-1,-1 1 1,1 0 0,0 0-1,-1 0 1,1 0-1,-1 0 1,1 0 0,0 0-1,-1 0 1,1 0 0,-1 0-1,1 0 1,0 0 0,-1 0-1,1 0 1,-1 0-1,1 0 1,-1 1 0,-23 10 2323,-33 32-2167,34-24 1,-31 23 567,2 4 0,3 1-1,1 2 1,3 3 0,2 1 0,-38 62-1,51-69-535,3 1-1,2 1 0,3 1 0,1 1 1,2 1-1,-14 67 0,23-76-182,3 1-1,1 0 0,2 0 0,2 0 1,2 0-1,2 0 0,2 0 0,12 62 1,-4-57-88,2-1 0,3 0 0,32 67 0,-35-87-41,2 0 1,1-1 0,1 0 0,1-2 0,1 0 0,43 39 0,-31-37-10,2-1 0,1-2 0,1-1 0,1-2 0,1-1 0,0-2 0,66 19 0,-15-13-1865,0-4-1,134 12 0,-144-23-867</inkml:trace>
</inkml:ink>
</file>

<file path=ppt/ink/ink4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7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4992,'1'0'99,"-1"0"1,1 0 0,0 0-1,0 0 1,0 0-1,0 0 1,-1 0-1,1 0 1,0 0-1,0 0 1,0 0-1,-1 0 1,1 1 0,0-1-1,0 0 1,0 0-1,-1 1 1,1-1-1,0 1 1,-1-1-1,1 1 1,0-1 0,0 1-1,17 12 860,48 28 3586,-23-15-3951,-2 2-1,0 1 1,-2 3 0,-1 1 0,38 44 0,194 233 388,-225-248-422,-2 2 0,-3 2-1,41 93 1,-66-121-354,-1 0-1,-2 1 1,-1 1 0,-3 0 0,-1 0 0,-2 1-1,-1 0 1,-3 0 0,-1 0 0,-2 0 0,-2 0-1,-1-1 1,-3 1 0,-1-1 0,-1-1 0,-22 51-1,10-29-127,10-24-20,-2 1-1,-30 55 1,40-85-505,-1 0 1,0 0-1,0-1 1,-1 0 0,0 0-1,0 0 1,-1-1-1,1 1 1,-2-2 0,1 1-1,0-1 1,-1 0-1,0 0 1,0-1 0,-1 0-1,-13 4 1,-13-5-2562,4-3 43</inkml:trace>
</inkml:ink>
</file>

<file path=ppt/ink/ink4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7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49 7424,'-20'-41'3712,"35"33"-4736,-10 8 7423,5 4-6399,5 4 128,-6 5-767,1-6-1,1 7-1152,4 3 128,-11-6-384,-13-1 0</inkml:trace>
</inkml:ink>
</file>

<file path=ppt/ink/ink4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8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765 6 3072,'1'-5'1096,"0"11"-157,-5 22 482,-6-11-1041,-1-1 1,-1-1-1,0 0 1,-1 0 0,-23 19-1,-14 17-82,44-44-259,-209 242 2453,179-201-1797,2 1 0,3 1 1,-40 84-1,26-25-60,5 2 0,5 2 1,5 1-1,4 2 0,6 0 0,5 2 1,5-1-1,6 131 0,5-210-566,2 1 1,2-1-1,1 0 0,2 0 1,1-1-1,3 0 0,0-1 1,3 0-1,1-1 0,1-1 1,2 0-1,1-2 0,2 0 1,1-1-1,47 48 0,239 207 550,-308-286-622,3 4-10,1 0 0,-1 0 0,0 0 0,-1 0-1,1 0 1,-1 1 0,1 0 0,-1 0 0,-1 0 0,1 0-1,-1 0 1,0 0 0,0 1 0,0-1 0,1 8 0,-3-13-24,0 1 0,0-1 0,0 1 0,1-1 0,-1 1 0,0-1 1,0 1-1,0 0 0,0-1 0,0 1 0,0-1 0,-1 1 0,1-1 0,0 1 1,0-1-1,0 1 0,0-1 0,-1 1 0,1-1 0,0 1 0,0-1 0,-1 1 1,1-1-1,0 1 0,-1-1 0,1 0 0,0 1 0,-1-1 0,1 0 0,-1 1 1,1-1-1,-1 0 0,1 1 0,-1-1 0,1 0 0,-1 0 0,1 0 0,-1 0 1,1 1-1,-1-1 0,1 0 0,-1 0 0,1 0 0,-1 0 0,1 0 0,-1 0 1,0 0-1,1 0 0,-1 0 0,1-1 0,-1 1 0,1 0 0,-1 0 0,1 0 1,-1-1-1,1 1 0,-1 0 0,1 0 0,-1-1 0,1 1 0,-1-1 1,-28-26-3118,4-11 402,-4-9 43</inkml:trace>
</inkml:ink>
</file>

<file path=ppt/ink/ink4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8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35 3584,'-18'-35'1643,"17"36"-1439,0-1 1,1 0 0,-1 1 0,0-1 0,1 1 0,-1-1-1,1 1 1,-1-1 0,1 1 0,-1-1 0,1 1 0,-1-1-1,1 1 1,0 0 0,-1-1 0,1 1 0,0 0 0,0-1-1,-1 1 1,1 0 0,0 0 0,0-1 0,0 1 0,0 0 0,0-1-1,0 2 1,-9 30 1219,0 10-575,2 1 0,2-1-1,1 82 1,23 131 2100,-11-180-2360,66 686 2419,-71-734-2954,-1-1 22,0 1 0,2-1 1,2 0-1,0 0 1,10 27-1,-16-53-74,0 0 0,0 0 0,0 0 1,0 0-1,0 1 0,0-1 0,1 0 0,-1 0 0,0 0 0,0 0 0,0 1 1,0-1-1,0 0 0,0 0 0,0 0 0,0 0 0,0 1 0,0-1 0,0 0 1,1 0-1,-1 0 0,0 0 0,0 0 0,0 0 0,0 1 0,0-1 0,0 0 1,1 0-1,-1 0 0,0 0 0,0 0 0,0 0 0,0 0 0,1 0 0,-1 0 1,0 0-1,0 0 0,0 0 0,0 0 0,1 0 0,-1 0 0,0 0 0,0 0 1,0 0-1,1 0 0,-1 0 0,0 0 0,0 0 0,0 0 0,0 0 0,1 0 1,-1 0-1,0 0 0,0-1 0,0 1 0,0 0 0,0 0 0,1 0 0,5-16 54,2-27-2,-7 39-33,5-35 52,21-71 0,-22 95-86,1 0 0,1 1 0,0 0 0,1 0 0,0 1 0,1 0 1,18-21-1,-6 11 12,1-1-16,0 1 0,31-26 1,-43 42 5,-1 1 0,1 0 0,0 0 0,0 1 0,1 0 0,0 1 1,0 0-1,0 0 0,0 2 0,12-3 0,-2 3-1,-1 0 0,1 1 1,0 1-1,0 1 0,0 1 1,0 0-1,-1 2 0,1 1 0,-1 0 1,25 11-1,-31-10 23,1 1 1,-1 1-1,-1 0 1,1 1-1,-1 0 1,-1 1-1,0 0 0,0 1 1,-1 1-1,-1 0 1,0 0-1,0 1 1,-1 0-1,8 18 1,-10-19 57,-1 1 0,-1 0 1,0 0-1,-1 0 1,-1 1-1,0 0 0,0-1 1,-2 1-1,1 0 0,-2 16 1,-1-19 20,0 1 0,-1-1 0,0-1 1,-1 1-1,0 0 0,-1-1 0,0 1 1,-1-1-1,0 0 0,0-1 0,-1 1 1,-1-1-1,-10 13 0,-3-3 24,0 0 1,-1-2-1,-1 0 0,-1-2 0,0 0 0,-1-1 1,0-2-1,-1 0 0,-1-2 0,0-1 0,0-1 1,-1-1-1,0-1 0,0-1 0,0-2 0,-46 0 1,59-3-232,1-2 0,0 0 0,0 0 0,1-1 0,-1-1 0,0 0 0,-19-10 0,30 12-29,-1 1 1,1 0-1,0-1 0,-1 1 0,1-1 0,0 0 0,0 0 1,0 1-1,0-1 0,1-1 0,-1 1 0,0 0 0,1 0 0,0-1 1,-1 1-1,1-1 0,-1-4 0,2 4-70,0 0-1,0 0 1,0 0 0,1 0-1,-1 0 1,1 1 0,0-1-1,0 0 1,0 0 0,0 1-1,0-1 1,1 1 0,-1-1-1,1 1 1,0-1 0,0 1-1,0 0 1,0 0 0,0 0-1,0 0 1,3-2 0,18-15-1918,1 1 1,30-18 0,1 6-1088</inkml:trace>
</inkml:ink>
</file>

<file path=ppt/ink/ink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22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33 127 1664,'-13'-6'4680,"0"1"-3721,13 6-913,-1-1-1,1 1 1,-1-1 0,1 1 0,-1 0 0,1-1-1,-1 1 1,1 0 0,0-1 0,-1 1 0,1 0-1,0-1 1,0 1 0,-1 0 0,1 0 0,0-1-1,0 1 1,0 0 0,0 0 0,0-1 0,0 1-1,0 0 1,0 0 0,1 1 0,7 192 1202,-5-174-1116,0 1 0,2-1 0,0 0 0,1 0 0,1 0 0,0-1 0,14 24 0,-19-39-120,1 0 1,0 0 0,0 0-1,0 0 1,1 0 0,-1-1-1,1 1 1,0-1 0,0 0-1,0 0 1,0-1 0,1 1-1,-1-1 1,1 0 0,0 0-1,-1 0 1,1-1 0,0 1-1,0-1 1,0 0 0,0-1-1,0 1 1,0-1 0,0 0-1,0 0 1,0-1 0,0 0-1,0 0 1,0 0 0,0 0-1,6-3 1,8-6 4,1-1 1,-2 0-1,28-23 0,-39 27-13,0 0-1,0 0 1,-1-1-1,1 0 0,-2 0 1,1 0-1,-1-1 0,-1 0 1,1 0-1,3-13 1,-4 2 15,0 1 1,-1-1-1,-1 0 1,-1 0-1,-1 0 1,0 0-1,-6-31 1,3 24 5,1 0 0,2 0 0,3-33 0,14 0-4,-16 58 86,-7 29 298,1 4-373,1 1 0,2-1-1,1 1 1,5 45 0,25 127 152,-17-135-164,-9-52-43,2 1-1,9 25 1,-13-38 14,0-1-1,1-1 0,0 1 0,-1 0 1,1 0-1,1-1 0,-1 1 0,0-1 1,1 1-1,0-1 0,0 0 1,0 0-1,0 0 0,0-1 0,1 1 1,3 2-1,-5-6-41,0 1 1,-1-1-1,1 0 1,-1 1-1,1-1 0,-1 0 1,1 0-1,-1 0 1,0 0-1,1 0 1,-1 0-1,0 0 0,0-1 1,0 1-1,0 0 1,0-1-1,0 1 0,0-1 1,1-2-1,19-34-1646,16-34-1226,-10 28 1494</inkml:trace>
</inkml:ink>
</file>

<file path=ppt/ink/ink4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9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321 1 8832,'-59'104'4352,"32"34"-6912,12-96 9471,-19 21-10878,-11 7 127,-25 9-512,0 1 0</inkml:trace>
</inkml:ink>
</file>

<file path=ppt/ink/ink4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49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1 203 4992,'0'2'120,"-1"-1"0,1 1-1,0 0 1,0-1 0,1 1 0,-1 0 0,0-1 0,1 1 0,-1 0 0,1-1-1,-1 1 1,1-1 0,-1 1 0,1-1 0,0 1 0,0-1 0,0 0-1,0 1 1,0-1 0,0 0 0,0 0 0,1 1 0,2 1 0,0 1 373,60 98 3518,-62-99-3914,86 104 1704,-75-94-1780,0 0 1,2-1-1,-1-1 1,1 0-1,27 14 1,-17-12 280,1-2 0,0 0 0,1-2 1,0-1-1,0-1 0,0-2 1,1 0-1,0-2 0,0-1 0,48-3 1,-58 0-174,1-2 0,-1 0 1,0-1-1,0 0 0,-1-2 1,0 0-1,1-1 0,-2-1 1,1 0-1,-1-1 0,-1-1 1,0-1-1,0 0 0,-1 0 1,0-2-1,-1 0 0,17-21 1,-17 17-31,-1-1 1,0 0 0,-1 0-1,17-40 1,-26 50-77,1 1 1,-1-1-1,0 1 0,-1-1 0,1 0 1,-2 0-1,1 0 0,-1 0 1,0 0-1,-1 1 0,0-1 0,0 0 1,-1 0-1,1 0 0,-2 1 0,1-1 1,-5-7-1,0 3-2,-1 0 1,0 1-1,-1 0 0,0 1 1,-1-1-1,0 2 0,-1-1 1,0 2-1,0-1 0,-1 2 1,0-1-1,0 1 0,0 1 1,-1 1-1,0 0 0,-1 0 0,-13-2 1,-1 0-4,-1 1 1,1 1 0,-1 2 0,0 1-1,0 1 1,0 2 0,-40 5-1,35 0-25,1 1-1,-1 1 1,2 2-1,-1 1 0,-40 21 1,60-26-131,2 0 0,-1 1 0,1 0 0,0 1 0,0 0 1,1 1-1,0 0 0,0 1 0,1 0 0,1 0 0,0 1 0,0 0 1,1 0-1,0 1 0,1 0 0,-6 17 0,11-26-12,0 0 0,0 1 0,0-1 0,1 1 0,-1-1 0,1 0 0,0 1 0,0-1 0,1 1 0,-1-1 0,0 1 0,1-1 0,0 1 0,0-1 0,0 0 0,0 1 0,1-1 0,-1 0 0,1 0 0,0 0 0,0 0 0,0 0 0,4 4 0,0-2-167,-1-1 1,1 1-1,0-1 1,0 0-1,0-1 1,1 0-1,-1 1 0,1-2 1,0 1-1,12 2 1,64 4-2372</inkml:trace>
</inkml:ink>
</file>

<file path=ppt/ink/ink4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0.0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4736,'66'91'4141,"-35"-50"-2229,-2 2 0,26 47 0,119 321 1313,-152-354-3314,7 21 789,-3 1 0,-3 2 1,16 110-1,-33-140-454,-2 1 0,-1-1 0,-4 1 0,-1 0 0,-3-1-1,-18 84 1,23-134-245,-47 171 450,38-143-420,-2-1 0,-1-1 0,-29 50 0,3-36-1208,18-30-1081,19-11 2115,1-1 1,-1 1-1,1 0 0,0 0 0,-1-1 1,1 1-1,-1 0 0,1-1 0,0 1 1,-1 0-1,1-1 0,0 1 0,-1-1 1,1 1-1,0 0 0,0-1 0,-1 1 1,1-1-1,0 1 0,0-1 0,0 1 1,0-1-1,0 1 0,-1-1 0,1 1 1,0-1-1,0 1 0,0-1 0,1 1 1,-1-1-1,0 1 0,0-1 0,0 1 1,0-1-1,0 1 0,0-1 0,1 1 1,-1-1-1,4-15-2694</inkml:trace>
</inkml:ink>
</file>

<file path=ppt/ink/ink4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0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7040,'40'21'3456,"66"-6"-4736,-91-9 6016,0 5-5376,0 2 0,0-5-2304,1-4 128,-1 5 2816,4 3 128</inkml:trace>
</inkml:ink>
</file>

<file path=ppt/ink/ink4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0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60 8448,'91'0'4224,"43"-21"-6528,-94 11 8959,2 3-9214,1 3 127,3-6-1792,-10 3 0</inkml:trace>
</inkml:ink>
</file>

<file path=ppt/ink/ink4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1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36 587 3712,'0'-1'43,"-1"-9"2422,-1 13 1183,-10 10-2124,10-11-1361,0 1 1,0-1 0,0 1-1,0-1 1,0 1 0,1-1-1,0 1 1,-1 0-1,1 0 1,0 0 0,0 0-1,1 0 1,-1 0 0,1 0-1,-1 0 1,1 4 0,3 53 13,-3-57-128,2 14 303,1 17 544,1 0 0,13 45 0,-14-69-759,0 0 0,1 0 0,0-1 0,1 1 0,0-1 0,0 0 0,1-1 0,0 1 0,1-1 0,-1 0 0,2-1 0,10 10 0,-5-7-35,1 0 0,0-2 0,0 1 0,1-2 0,0 0 0,0-1 0,0 0 1,1-1-1,0-1 0,0 0 0,26 1 0,-20-4-42,0-1 0,0-1 0,0-1 0,0-1 0,-1-1 0,1-1 0,39-14 0,-20 2-10,-1-3 0,-1-1 0,0-2 0,-2-1 0,-1-2 0,-1-2 0,-1-1-1,32-35 1,-51 48-22,-2 0-1,1 0 1,-2-2-1,0 1 1,-1-1-1,-1-1 1,14-37-1,-19 41-15,-1 0 0,0 0 0,-2-1 0,1 1 0,-2-1 0,0 1 0,-1-1-1,-1 0 1,0 1 0,-1-1 0,-5-20 0,0 13-14,0 1-1,-1-1 1,-2 2 0,0-1-1,-1 1 1,-1 1-1,-1 0 1,-1 1 0,-1 1-1,0 0 1,-1 0 0,-1 2-1,-1 0 1,0 1-1,-1 1 1,-1 1 0,0 0-1,0 2 1,-1 0 0,-1 1-1,0 1 1,0 1-1,-1 2 1,0 0 0,0 1-1,0 1 1,-1 1 0,1 2-1,-1 0 1,0 1 0,1 1-1,-1 2 1,1 0-1,0 1 1,-36 12 0,29-5-17,1 0 0,1 2 0,-32 19 1,44-23-8,2 1 1,0 0 0,0 1-1,0 1 1,2 0 0,-1 1 0,-9 14-1,13-14-16,1 1-1,-11 27 0</inkml:trace>
</inkml:ink>
</file>

<file path=ppt/ink/ink4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1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0 10496,'0'0'5248,"-65"150"-4736,56-112 5247,-3 11-5759,9 23 128,6-9-128,9-5 128,7-4-256,5 0 128,3-19 0,7 2 0,2-12-768,-2-17 0,-4-5-1536,6-3 129,-1-3-641,4-9 128</inkml:trace>
</inkml:ink>
</file>

<file path=ppt/ink/ink4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2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1 343 4608,'13'-5'664,"1"0"0,-1 0 0,1 2 0,0 0 0,0 0 0,0 1 0,0 1 0,20 0 0,-3 0 1189,113-9-1256,143-30 1,-257 39-5633,-26 1 3222</inkml:trace>
  <inkml:trace contextRef="#ctx0" brushRef="#br0" timeOffset="1">291 0 5248,'0'8'2282,"6"60"3589,3 36-1097,-5-46-4416,2-1-1,2 0 1,22 72-1,-9-38 795,-19-74-1591,0 0 1,-2 0-1,1 0 1,-2 0-1,-4 29 1,1-10-3139,0-21 953,-5-13 43</inkml:trace>
</inkml:ink>
</file>

<file path=ppt/ink/ink4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6.7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556 60 3072,'3'-20'2137,"2"-13"1909,-10 27-2534,-10 12-930,8 0-222,1 0 0,0 1 0,0 0 0,0 0 0,1 0 0,0 1 0,0 0 0,-6 15 0,-9 15 560,-46 75 1121,5 4 0,-56 151-1,0 60 77,86-225-1345,-24 139-1,46-183-475,2 1 1,4 0-1,6 110 0,1-128-147,3 1 0,1-1 0,2-1 0,2 0 0,1 0 0,25 49 0,-14-48 20,1-2 0,3-1 0,1-2-1,60 62 1,38 48 513,-112-126-552,0 1-1,-1 0 1,-2 1 0,0 1-1,12 33 1,-20-34-2925,-20-40-2905,12 11 5235,-16-18-3119</inkml:trace>
</inkml:ink>
</file>

<file path=ppt/ink/ink4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2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29 2944,'1'-6'441,"-1"5"-340,0 0-1,0 1 0,0-1 0,0 0 1,0 0-1,0 0 0,0 0 1,1 0-1,-1 0 0,0 0 0,0 0 1,1 0-1,-1 1 0,1-1 0,-1 0 1,1 0-1,-1 0 0,1 1 0,-1-1 1,1 0-1,0 1 0,-1-1 1,1 0-1,0 1 0,0-1 0,-1 1 1,1-1-1,1 1 0,-1 5 3818,-5 15-2840,4-20-954,-13 55 1844,3 2 0,-4 61 0,12-88-1394,2 1-1,1 0 0,1 0 0,1 0 0,12 44 1,-12-63-452,1-1 0,1 1 0,0-1 0,1 0 0,0-1 0,1 1 0,14 16 0,-19-24-158,0 0 0,0-1 0,0 1-1,0-1 1,1 0 0,-1 0 0,1 0-1,-1 0 1,1 0 0,0 0 0,0-1-1,0 1 1,0-1 0,0 0 0,0 0-1,0 0 1,0 0 0,0-1 0,1 1-1,-1-1 1,0 0 0,0 0 0,1 0-1,-1 0 1,0-1 0,0 1-1,1-1 1,-1 0 0,0 0 0,0 0-1,0 0 1,0 0 0,4-3 0,10-9-1247,-1 0 0,0-1 0,-1-1 0,0 0 0,-2-1 0,24-35 0,-5-11-1405</inkml:trace>
</inkml:ink>
</file>

<file path=ppt/ink/ink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23.0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67 144 2048,'0'0'81,"-1"0"-1,1 0 1,0 1 0,0-1-1,0 0 1,-1 1 0,1-1-1,0 0 1,0 1 0,0-1-1,0 0 1,0 1 0,0-1-1,0 1 1,0-1 0,0 0-1,0 1 1,0-1 0,0 0-1,0 1 1,0-1 0,0 0-1,0 1 1,0-1 0,0 0-1,1 1 1,-1-1 0,0 0-1,0 1 1,0-1 0,1 0-1,-1 1 1,0-1 0,0 0 0,0 0-1,1 1 1,-1-1 0,0 0-1,1 0 1,-1 0 0,0 0-1,1 1 1,-1-1 0,0 0-1,1 0 1,-1 0 0,0 0-1,1 0 1,-1 0 0,1 0-1,20 8 926,-13-10-773,0-1 1,0 1-1,0-1 0,-1-1 1,13-7-1,-11 6 9,3-1 15,-1-1-1,-1 1 0,16-14 0,-23 18-219,0 0-1,-1-1 1,1 1 0,-1-1-1,0 0 1,0 0 0,0 0 0,0 0-1,0 0 1,0 0 0,-1-1-1,0 1 1,0 0 0,0-1 0,0 1-1,0-1 1,0-5 0,-1 8-27,0-1 1,0 1 0,0 0-1,0-1 1,0 1-1,0 0 1,-1-1 0,1 1-1,0 0 1,-1-1 0,1 1-1,-1 0 1,0 0-1,1 0 1,-1-1 0,0 1-1,0 0 1,1 0-1,-1 0 1,0 0 0,0 0-1,0 0 1,0 1 0,-1-1-1,1 0 1,0 0-1,-2 0 1,-1 0 9,1 0 1,-1 0-1,0 1 0,1 0 1,-1-1-1,0 1 0,1 0 1,-1 1-1,1-1 0,-6 2 1,-8 2 46,0 1 0,0 1 0,-17 8 0,34-14-67,-7 4-2,0-1 0,1 1-1,-1 1 1,1-1 0,0 1 0,0 0 0,0 0 0,1 1-1,0 0 1,0 0 0,0 0 0,1 1 0,0-1 0,0 1-1,1 0 1,0 0 0,0 0 0,0 1 0,1-1 0,0 1-1,1-1 1,-1 1 0,1 0 0,1-1 0,0 1-1,1 14 1,1 0-8,1 0 0,0 0 0,2-1 0,1 1 0,0-1 0,2 0 0,0 0 0,15 25 0,-18-38 25,-1-1 0,1 1 1,1-1-1,-1 0 0,1-1 1,1 1-1,11 9 0,-16-14-8,1 0-1,-1-1 1,1 1-1,0 0 1,0-1-1,0 0 0,0 0 1,0 1-1,0-2 1,0 1-1,0 0 1,1-1-1,-1 1 1,0-1-1,0 0 0,1 0 1,-1 0-1,0-1 1,0 1-1,0-1 1,1 0-1,-1 0 1,3-1-1,6-5-370,-1 0-1,0-1 1,0 0-1,-1 0 1,0-2-1,0 1 1,-1-1 0,0 0-1,-1-1 1,0 0-1,12-23 1,-6 2-1044</inkml:trace>
</inkml:ink>
</file>

<file path=ppt/ink/ink4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2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18 8192,'-15'-17'4096,"71"28"-6144,-42-5 8703,1 1-6655,0 1 128,6 5-767,-16-5 127,5-3-640,-4-1 128,-3 0-1152,13 0 128</inkml:trace>
</inkml:ink>
</file>

<file path=ppt/ink/ink4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3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79 348 3584,'-7'-9'3771,"2"5"411,-9 9-2130,12-3-1960,-1 0-1,1 0 1,0 0 0,0 0 0,1 1-1,-1-1 1,0 1 0,1-1-1,0 1 1,-1-1 0,1 1 0,0 0-1,0 0 1,1-1 0,-1 1 0,1 0-1,-1 0 1,1 4 0,-4 53 1087,5-39-875,1 0 0,1-1 0,1 1-1,1-1 1,1 0 0,0-1-1,2 1 1,0-1 0,1-1-1,1 1 1,1-2 0,0 1-1,1-1 1,1-1 0,1-1-1,0 0 1,22 18 0,-14-14-171,1-1-1,1-1 1,0 0 0,2-2 0,0-1 0,0-2 0,1 0 0,0-2 0,1 0 0,1-2 0,46 6 0,-54-12-75,0-1 0,1 0 0,-1-2 0,1-1 0,-1-1 1,0 0-1,0-2 0,0 0 0,-1-2 0,1 0 1,-2-1-1,1-1 0,-1-1 0,0 0 0,-1-2 0,20-16 1,-26 18-44,-1 0 1,0-1 0,0 0-1,-1-1 1,-1 0 0,0-1-1,0 0 1,-2 0 0,1-1-1,-2 0 1,0 0 0,0 0-1,-2-1 1,0 0 0,0 0-1,-1 0 1,-1 0 0,-1-1 0,0 1-1,-1-1 1,-1 1 0,0 0-1,-4-22 1,-2 7-11,-1 0 0,-2 0 0,0 1 0,-2 1 0,-2-1 0,0 2 0,-1 0 0,-2 1 0,-1 1 0,-22-25 0,25 33-7,-1 1 0,0 1 0,-1 0-1,0 1 1,-1 1 0,-1 1-1,0 0 1,0 2 0,-1 0 0,-1 1-1,1 1 1,-2 1 0,1 1 0,-41-6-1,37 10 2,1 1 0,-1 1 0,0 2 0,0 0 0,1 2 1,-1 0-1,1 2 0,0 1 0,0 1 0,1 1 0,0 0 0,1 2 0,-28 18 0,35-20-126,1 1-1,0 1 1,0 0 0,1 1-1,0 0 1,1 1 0,1 0-1,0 1 1,1 1 0,0 0-1,1 0 1,1 0 0,1 1-1,0 1 1,1-1 0,0 1-1,1 0 1,1 0 0,-2 27-1,6-36-104,0 0 1,1 0-1,0 1 0,0-1 0,1 0 0,0 0 0,0 0 0,1 0 0,0 0 1,1-1-1,-1 1 0,1-1 0,1 0 0,-1 0 0,1-1 0,1 1 0,-1-1 1,1 0-1,0 0 0,9 6 0,6 3-745,-1 0 0,2-2 0,0 0 1,1-2-1,35 13 0,26 6-1860</inkml:trace>
</inkml:ink>
</file>

<file path=ppt/ink/ink4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3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1240 58 2048,'1'-5'486,"-1"0"0,0-1 0,-1 1 0,1 0 0,-1 0 0,0 0 0,-3-8 0,4 12-400,0 1 1,-1-1 0,1 1 0,0-1 0,-1 1 0,1-1 0,-1 1 0,1-1 0,-1 1 0,1-1 0,-1 1 0,1 0 0,-1-1 0,1 1 0,-1 0 0,1-1 0,-1 1 0,0 0 0,1 0 0,-1 0 0,1 0 0,-1-1-1,0 1 1,-1 0 0,-24 12 508,2 7 254,1 2 1,0 0 0,2 1-1,0 1 1,-31 47-1,-73 142 2209,75-122-2104,-310 476 3014,248-411-3008,-97 180 0,199-318-893,-129 211 634,115-190-1005,23-34-3488,3-6 3373,1 1 0,-1-1-1,1 1 1,-1-1 0,1 1 0,-1 0 0,1 0 0,0 0 0,0 0 0,3 0 0,6-3-752,21-8-1901</inkml:trace>
</inkml:ink>
</file>

<file path=ppt/ink/ink4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5:55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27 2432,'-1'0'21,"1"-1"0,0 1 0,0 0 0,0 0 0,0-1 0,0 1 0,0 0 0,0 0 0,0-1 0,0 1 0,0 0 0,1 0 0,-1-1 0,0 1 0,0 0 0,0 0 0,0 0 0,0-1 0,0 1 0,0 0 0,1 0 0,-1 0 0,0-1 1,0 1-1,0 0 0,1 0 0,-1 0 0,0 0 0,0-1 0,0 1 0,1 0 0,-1 0 0,0 0 0,0 0 0,1 0 0,-1 0 0,0 0 0,0 0 0,1 0 0,-1 0 0,0 0 0,0 0 0,1 0 0,-1 0 0,0 0 0,0 0 0,1 0 0,-1 0 0,0 0 0,0 0 0,1 0 0,27 2 1159,15-2 749,-11-10-221,-27 8-1516,1 0 0,-1 0 0,1 0 0,-1 1 0,1 0-1,-1 0 1,1 0 0,0 1 0,-1 0 0,1 0 0,0 1 0,6 0 0,-3 2 143,0 0 0,-1 0-1,1 1 1,-1 0 0,1 1 0,-2-1 0,1 2-1,0-1 1,-1 1 0,0 0 0,0 1-1,9 11 1,8 12 442,36 59-1,-36-50-345,57 93 518,-5 3 0,-7 4 1,69 196-1,-121-284-796,-3 0 0,-1 2 1,-3-1-1,-2 1 0,-3 1 0,-2-1 0,-2 1 1,-2 0-1,-3-1 0,-11 55 0,4-45 99,-3 0 0,-2-1-1,-3-1 1,-31 66 0,-131 219 1118,3-9-265,169-317-1041,-1 0 1,0 0 0,-2-2 0,-1 1 0,0-1 0,-1-1 0,-24 23 0,26-31-77,1 0 0,-1-1 0,0 0 0,-1-1 0,0 0 0,0-1 0,0-1 0,-1 0 0,0-1-1,0 0 1,0-1 0,-24 2 0,-115 6-5423,141-11 4342,-23 1-1979</inkml:trace>
</inkml:ink>
</file>

<file path=ppt/ink/ink4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1.2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30 3584,'-2'0'185,"1"0"-1,0 0 1,-1 0 0,1 0 0,0 0 0,0 0-1,-1 1 1,1-1 0,0 0 0,0 1 0,-1-1-1,1 1 1,0 0 0,0-1 0,0 1 0,0 0-1,0 0 1,0-1 0,0 1 0,0 0 0,0 0-1,0 0 1,0 0 0,1 0 0,-1 0-1,0 1 1,0 0 0,0 0-98,1 0 0,0 0 0,-1 0 0,1 1 0,0-1 0,0 0 0,0 0 0,0 0 0,1 0 0,-1 0 0,1 0 0,-1 0 0,1 0 0,-1 0-1,1 0 1,0-1 0,0 1 0,2 2 0,0 0-43,0 0-1,0 0 0,0 0 1,1 0-1,-1-1 0,1 0 1,0 0-1,0 0 0,1 0 0,-1-1 1,0 1-1,1-1 0,0 0 1,-1 0-1,1-1 0,0 0 1,0 1-1,0-2 0,5 2 1,-6-2-16,-1 0 1,0 0-1,0 0 1,1 0-1,-1-1 0,0 1 1,0-1-1,0 0 1,0 0-1,0 0 1,0 0-1,0 0 1,0-1-1,0 1 1,-1-1-1,1 0 1,0 0-1,-1 0 1,0 0-1,1 0 1,-1-1-1,0 1 1,0-1-1,0 1 1,0-1-1,-1 0 1,1 0-1,-1 0 1,0 0-1,2-5 1,-2 5-3,-1 1 0,1 0 0,-1-1 1,1 1-1,-1 0 0,0-1 0,0 1 0,0-1 1,0 1-1,-1 0 0,1-1 0,-1 1 1,1 0-1,-1-1 0,0 1 0,0 0 1,0 0-1,0 0 0,0 0 0,0-1 1,-1 2-1,1-1 0,-1 0 0,1 0 0,-1 0 1,-3-1-1,2 0-21,-2 0 0,1 0 0,0 1-1,0 0 1,-1 0 0,0 0 0,1 1 0,-1-1 0,0 1 0,0 0-1,1 0 1,-9 1 0,9-1-24,1 1-1,-1 0 0,0 0 1,1 1-1,-1-1 0,1 1 1,-1 0-1,1 0 1,-1 0-1,1 0 0,-1 1 1,1-1-1,0 1 1,0 0-1,0 0 0,-4 3 1,5-3 2,1 0 0,0 0-1,-1 0 1,1 1 0,0-1 0,0 0 0,0 0-1,0 1 1,1-1 0,-1 0 0,0 1 0,1-1 0,0 1-1,0-1 1,0 1 0,0-1 0,0 1 0,0-1 0,0 1-1,1-1 1,-1 1 0,1-1 0,0 0 0,0 1-1,0-1 1,0 0 0,1 3 0,2-1-142,-1 1 1,0 0-1,1-1 1,0 0-1,0 0 0,0 0 1,0 0-1,1-1 1,0 0-1,-1 0 0,1 0 1,0 0-1,1-1 1,-1 0-1,0 0 0,1 0 1,-1-1-1,1 0 0,-1 0 1,1 0-1,-1 0 1,10-1-1,55 1-1270</inkml:trace>
</inkml:ink>
</file>

<file path=ppt/ink/ink4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2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705 12 2816,'-5'-2'253,"1"1"-1,0-1 1,0 0 0,-1 1-1,1 0 1,-1 0 0,1 1 0,-1-1-1,1 1 1,-1 0 0,0 0-1,1 0 1,-1 1 0,1-1 0,-1 1-1,1 0 1,-1 1 0,1-1-1,0 1 1,-1 0 0,1 0 0,0 0-1,-7 5 1,-7 7-111,0 0 0,1 1-1,-26 30 1,16-16 159,-8 5-4,3 2 0,1 1 0,1 1 0,2 1-1,2 2 1,2 1 0,2 1 0,1 1 0,2 0 0,3 2 0,-16 64 0,-97 565 1849,116-566-1628,6 1 0,4 0 0,4 0 0,21 140-1,-15-212-204,1 0 0,2 0 0,2-1 0,1-1 0,2 0 0,1 0 0,2-2-1,2 0 1,0-1 0,3-1 0,0-2 0,2 0 0,1-1 0,53 44 0,-71-66-399,-7-53-6932,-6 13 1642,1 10 2667</inkml:trace>
</inkml:ink>
</file>

<file path=ppt/ink/ink4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3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26 2432,'-4'-26'1981,"6"36"750,5 46 151,-12 1171 5758,5-1075-7125,0-162-967,-1-5-474,0-1 0,2 0 0,0 0 0,1 1 0,1-1 0,4-14 0,-1 14-95,1 0 0,1 1-1,0 0 1,1 0 0,1 1-1,0 0 1,1 1 0,0 0-1,1 1 1,0 0 0,1 1-1,1 1 1,0 0 0,0 0-1,1 1 1,0 1 0,0 1-1,1 0 1,0 1 0,0 1-1,1 0 1,-1 1 0,27-3-1,-19 4-18,0 1 0,0 1 0,0 1 0,1 0 0,-1 2 0,0 2 0,-1 0 0,46 13-1,-56-12 64,0 0-1,0 1 1,-1 0-1,1 1 1,-1 1-1,-1 0 1,0 0-1,0 1 1,0 0-1,-1 1 1,-1 0-1,0 1 1,0 0-1,-1 0 1,0 1-1,9 19 1,-11-17 58,0 0 0,-2 0 0,1 0 1,-2 1-1,0-1 0,-1 1 0,0 0 1,-1 0-1,-1 0 0,0 0 0,-3 19 0,1-22 8,0 0 0,-1 0-1,-1-1 1,1 1 0,-2-1-1,0 0 1,0 0-1,-1 0 1,0-1 0,-1 0-1,0 0 1,-1 0-1,0-1 1,-10 9 0,-4 0 50,-1 0 0,-1-2 1,0 0-1,-1-2 0,-1-1 0,0-1 1,-1-1-1,0-1 0,-1-1 1,0-2-1,0-1 0,0-1 0,-1-1 1,0-2-1,0-1 0,-41-3 1,59 1-131,1-1 1,0-1-1,0 1 1,0-1-1,0-1 1,0 0-1,1 0 1,-1-1-1,-10-8 1,15 10-201,-1-1 1,1 0 0,0 0 0,1-1 0,-1 0 0,1 1 0,0-1 0,0-1 0,0 1 0,1-1 0,0 1 0,0-1 0,0 0 0,1 0 0,0 0 0,-2-9 0,4 13-26,-1 0 1,1 0-1,0 0 1,0 0 0,0 0-1,1 0 1,-1 0 0,0-1-1,1 1 1,-1 0-1,1 0 1,0 0 0,0 0-1,0 0 1,0 1-1,0-1 1,0 0 0,0 0-1,1 1 1,-1-1-1,0 1 1,1-1 0,0 1-1,-1-1 1,1 1 0,0 0-1,-1 0 1,1 0-1,0 0 1,0 0 0,0 0-1,3 0 1,2-1-457,-1 0 1,0 0-1,1 1 1,-1 0-1,1 1 0,-1-1 1,1 1-1,-1 1 1,13 1-1,12 5-2165</inkml:trace>
</inkml:ink>
</file>

<file path=ppt/ink/ink4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3.8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2 100 5248,'-1'-2'139,"1"1"1,0 0-1,0 0 1,0 0-1,0-1 1,0 1-1,0 0 1,0 0-1,0-1 1,1 1-1,-1 0 1,0 0-1,1 0 0,-1 0 1,1 0-1,-1-1 1,1 1-1,0 0 1,-1 0-1,1 0 1,0 0-1,0 1 1,-1-1-1,1 0 1,0 0-1,0 0 1,0 1-1,0-1 1,0 0-1,0 1 1,0-1-1,1 1 0,-1-1 1,0 1-1,0 0 1,0-1-1,0 1 1,1 0-1,0 0 1,10-2 1053,0 2 1,0-1-1,20 3 1,4-1-1286,244-34 2099,-101 8-1028,-169 23-1071,26-2 103,-35 4-116,1 0 1,-1 0-1,0 0 0,1 0 1,-1 0-1,0 0 0,1 0 1,-1 0-1,0 0 1,0 0-1,1 1 0,-1-1 1,0 1-1,0-1 1,1 1-1,-1-1 0,0 1 1,1 1-1,-2-1-239,0 1-1,0 0 1,-1 0-1,1-1 1,-1 1 0,1 0-1,-1-1 1,1 1-1,-1-1 1,0 1-1,0-1 1,0 1-1,0-1 1,0 1 0,-2 1-1,1-1-202,-8 10-1757</inkml:trace>
</inkml:ink>
</file>

<file path=ppt/ink/ink4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4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16 4352,'-7'-16'4740,"7"37"973,1 0-5521,28 347 5084,-8-174-3022,-20-147-2003,-1-45-388,0 1 0,0-1 0,0 1 0,-1-1 0,1 1 0,-1-1 0,0 0 0,0 1 0,0-1 0,0 0 0,0 0 0,0 1 0,0-1 0,-1 0 0,-2 3 0,-4-30-7521,-9 6 4842</inkml:trace>
</inkml:ink>
</file>

<file path=ppt/ink/ink4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4.5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13 3712,'-1'-12'4775,"-4"12"-1568,-9 20-258,-11 42-2232,13-23-39,1 0 1,3 1-1,1 0 1,2 1-1,1 0 1,3 58 0,4-67-401,0 1 0,2-1 0,2-1 0,1 1 0,1-1 0,1-1 0,2 1 1,25 45-1,-30-66-220,-1 0 0,2 0 1,-1-1-1,1 0 0,1 0 1,0-1-1,0 0 1,0-1-1,1 0 0,0 0 1,0-1-1,19 8 0,-23-11-139,0 0 0,1-1-1,-1 0 1,1 0-1,-1-1 1,1 0 0,0 0-1,-1-1 1,1 1-1,0-1 1,0-1 0,-1 1-1,1-1 1,0 0 0,-1-1-1,1 0 1,-1 0-1,1 0 1,-1-1 0,0 0-1,0 0 1,0 0-1,8-7 1,2-5-1089,0 0-1,-1 0 1,25-35-1,-32 40 577,-1-1 0,0-1 1,-1 1-1,-1-1 0,0 0 0,0 0 0,-1 0 0,3-14 1,-6 11-138,0 1 0,-1-1 1,-3-28-1,-11-53-2106</inkml:trace>
</inkml:ink>
</file>

<file path=ppt/ink/ink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49.3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2432,'6'2'517,"1"-1"0,-1 1-1,1-2 1,0 1 0,-1 0 0,1-1 0,0-1 0,11-1 0,0 1-305,21 3 252,71 13-1,-84-9-251,0-2 0,0-1 0,1-1 0,-1-1 0,1-1 0,32-5-1,-55 4-189,39-7 362,1 1 0,52-1 0,-94 8-367,-1 0 1,1 0 0,-1 0 0,0 0 0,1 0-1,-1 0 1,0 0 0,1 1 0,-1-1 0,1 0-1,-1 1 1,0-1 0,0 1 0,1 0-1,-1-1 1,0 1 0,2 1 0,-3-1-9,1 0 1,-1-1 0,0 1-1,1 0 1,-1 0 0,0-1-1,0 1 1,0 0-1,0 0 1,0-1 0,0 1-1,0 0 1,0 0-1,0-1 1,0 1 0,0 0-1,0 0 1,-1-1 0,1 1-1,0 0 1,0-1-1,-1 1 1,0 1 0,-4 6 42,-1 0 1,0 0 0,0-1-1,-9 9 1,-3 5 29,-13 26-81,-9 18-24,29-41 3,1 1 0,2 0-1,0 1 1,-6 39-1,12-51 42,0 0 0,2 0 0,-1 0 0,2 0 0,0 0 0,1 0 0,0 0 0,1 0-1,0 0 1,7 16 0,-7-21 11,1-1-1,0 1 1,0-1 0,0 0-1,1 0 1,0 0-1,9 9 1,-11-15-21,0 1 1,-1-1-1,2-1 0,-1 1 0,0 0 1,0-1-1,1 0 0,-1 1 0,0-1 1,1-1-1,-1 1 0,1 0 1,0-1-1,-1 0 0,1 0 0,-1 0 1,1 0-1,-1 0 0,1-1 0,0 0 1,-1 1-1,4-3 0,13-3-59,0-1-1,-1-1 1,0 0 0,30-20-1,-29 17-877,1 0 0,0 1 0,34-12 0,-26 17-610</inkml:trace>
</inkml:ink>
</file>

<file path=ppt/ink/ink4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4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7680,'0'-4'3840,"40"12"-5888,-30-4 8960,-1 5-6785,2-5 1,-1-4 128,5-4 0,0-5-384,-5-3 128,-1-1-895,-3 0-1,9 13-1280,0 6 128</inkml:trace>
</inkml:ink>
</file>

<file path=ppt/ink/ink4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5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61 3712,'-10'-17'2138,"9"15"-1723,0 0 0,0 0-1,0 0 1,-1 0 0,1 0-1,0 0 1,-1 1 0,1-1 0,-1 0-1,0 1 1,-1-2 0,1 3-300,1 0 1,-1-1-1,1 1 0,-1 0 1,1 0-1,0 0 1,-1 0-1,1 0 1,-1 1-1,1-1 1,-1 0-1,1 1 1,0-1-1,-1 1 1,1-1-1,0 1 0,0 0 1,-1-1-1,1 1 1,0 0-1,0 0 1,-2 2-1,-6 3 91,1 1 0,0 1 0,0-1 0,1 2-1,0-1 1,0 1 0,1 0 0,0 0 0,1 0-1,0 1 1,0 0 0,1 0 0,0 0 0,1 0 0,0 1-1,1 0 1,0-1 0,1 1 0,0 0 0,0 0 0,1 0-1,3 19 1,-1-12 14,1 1 0,2-1 0,-1 0 0,2 0 0,0-1 0,2 0 0,0 0 0,0 0 1,2-1-1,0 0 0,0-1 0,21 22 0,-10-16-57,1-2 1,1 0 0,0-1-1,1-2 1,1 0 0,1-2 0,0-1-1,1 0 1,0-2 0,1-2-1,0 0 1,0-2 0,49 7 0,-57-12-100,0 0 1,-1-1-1,1-1 1,0-1-1,0-1 1,0 0-1,-1-2 1,1 0-1,-1-1 1,0-1 0,-1-1-1,1 0 1,-1-2-1,-1 0 1,0-1-1,0 0 1,-1-2-1,0 0 1,-1-1 0,0 0-1,14-18 1,-22 23-55,0-1 1,-1 0-1,0 0 1,0-1 0,-1 0-1,-1 0 1,1 0-1,-2-1 1,1 1 0,-1-1-1,-1 0 1,0 0-1,-1 0 1,0 0 0,0 0-1,-1 0 1,-3-15-1,1 10-11,-2 1-1,0-1 0,-1 1 1,0 0-1,-2 1 0,1-1 1,-2 1-1,0 1 0,0-1 1,-1 1-1,-20-20 0,15 17-38,-2 1-1,1 1 1,-2 1 0,0 0-1,0 1 1,-1 1-1,-1 1 1,0 1 0,0 0-1,-1 1 1,-32-8-1,22 9-45,1 2 0,-1 2 0,-1 0 0,1 2 0,0 1 0,0 1 0,-48 9 0,46-4-77,-1 0-1,1 3 1,1 0 0,-1 2-1,-42 22 1,64-28 0,0 1 0,0 0 0,0 0 1,1 1-1,0 1 0,0-1 0,1 1 0,0 1 0,0 0 0,1 0 0,0 0 1,1 1-1,0 0 0,0 0 0,1 0 0,0 1 0,1 0 0,-5 19 0,9-26 3,-1 0 0,1 1 0,0-1-1,0 0 1,0 0 0,1 1 0,-1-1 0,1 0-1,0 0 1,0 0 0,1 0 0,-1 0-1,1 0 1,0 0 0,0 0 0,0 0-1,0-1 1,1 1 0,-1-1 0,1 0-1,0 0 1,4 4 0,6 4-556,1-1 0,0 0 1,1-1-1,16 8 0,-20-11 279,52 24-1952,10-2 64</inkml:trace>
</inkml:ink>
</file>

<file path=ppt/ink/ink4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5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1072 1 2688,'0'0'246,"-1"0"0,0 0 1,0 1-1,0-1 0,0 0 0,1 1 1,-1-1-1,0 1 0,1-1 0,-1 1 0,0-1 1,1 1-1,-1 0 0,0-1 0,1 1 1,-1 0-1,1-1 0,-1 1 0,1 0 1,-1 0-1,1-1 0,-1 3 0,-18 31 955,6-13-193,-18 31 154,-49 108 1,19-34 437,-336 577 3733,305-553-4096,6 3 1,-77 194-1,150-314-818,-2 0 1,-31 49 0,45-81-435,1-1 0,0 1 0,-1 0 0,1 0 1,-1-1-1,1 1 0,-1 0 0,1 0 0,-1-1 0,0 1 1,1-1-1,-1 1 0,0 0 0,0-1 0,1 0 1,-1 1-1,0-1 0,0 1 0,0-1 0,0 0 0,1 1 1,-1-1-1,0 0 0,0 0 0,0 0 0,0 0 1,0 0-1,0 0 0,0 0 0,1 0 0,-1 0 1,0 0-1,0-1 0,0 1 0,0 0 0,0 0 0,1-1 1,-1 1-1,-1-1 0,1 0-132,0 0 0,1 0 0,-1 0-1,0 0 1,0 0 0,1 0 0,-1 0 0,0 0 0,1 0 0,-1-1 0,1 1-1,0 0 1,-1 0 0,1 0 0,0-1 0,0 1 0,0 0 0,-1-1-1,1 1 1,1 0 0,-1 0 0,0-1 0,0 1 0,0 0 0,1 0 0,0-2-1,22-31-5846,-30 17 2901</inkml:trace>
</inkml:ink>
</file>

<file path=ppt/ink/ink4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6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4352,'49'28'2405,"-42"-23"-2051,1 0 1,-1-1-1,1 0 0,0 0 0,0 0 1,11 2-1,-5 0-67,0 0 0,0 0 0,0 2 0,-1 0 0,0 0 0,16 15 0,69 71 990,-58-54-1256,-11-8 237,-1 1 0,-1 2 1,-2 0-1,-1 2 1,-3 0-1,0 1 0,21 60 1,-17-29 344,-3 0 0,-4 1 0,17 127 0,-25-86-14,-5 1-1,-5-1 0,-21 173 0,-6-107 348,-73 255-1,92-401-803,-3-1 0,0 0 0,-18 31 0,24-50-85,-2 0 0,1-1 0,-2 1 0,1-2 0,-1 1 0,-1-1 0,0 0 1,0-1-1,-1 0 0,-19 12 0,27-18-125,1-1 1,-1 0-1,0 0 1,0-1-1,0 1 1,0 0-1,0-1 1,0 1 0,0-1-1,0 1 1,0-1-1,0 0 1,0 0-1,0 0 1,0 0-1,0 0 1,0-1 0,0 1-1,0-1 1,0 1-1,0-1 1,0 0-1,0 1 1,0-1-1,1 0 1,-1 0-1,0-1 1,1 1 0,-1 0-1,0 0 1,1-1-1,0 1 1,-1-1-1,1 1 1,0-1-1,0 0 1,0 1-1,-2-5 1,1 2-290,0 0 0,0-1-1,0 0 1,1 1 0,0-1 0,0 0 0,0 1-1,1-1 1,-1 0 0,1 0 0,0 0 0,1 1-1,-1-1 1,1 0 0,2-8 0,18-32-2406,7 2-43</inkml:trace>
</inkml:ink>
</file>

<file path=ppt/ink/ink4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6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4480,'10'-8'2176,"60"3"-1664,-46 5 3968,16 0-3968,6 0 0,9 0 256,0 0 0,-4 0-1024,-12 0 0,-4-4-512,-5 4 128,6 4-1152,-17 5 128</inkml:trace>
</inkml:ink>
</file>

<file path=ppt/ink/ink4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7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 7936,'40'24'3968,"76"-24"-4736,-71 0 7423,19 0-6527,3 0 128,12-3-512,-3-5 0,-11-5-1279,-20 1 127,-20-8-768,-10 2 0</inkml:trace>
</inkml:ink>
</file>

<file path=ppt/ink/ink4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8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17 175 2560,'-3'-5'291,"1"0"0,0 0 1,0 0-1,0 0 0,1-1 1,-1 1-1,1 0 0,1-1 0,-1 1 1,1-1-1,0 1 0,0-1 0,0 1 1,1-1-1,0 1 0,0 0 1,0-1-1,1 1 0,0 0 0,0 0 1,0 0-1,1 0 0,-1 0 0,1 1 1,5-7-1,-6 10-275,0 0 0,1-1 0,-1 1 0,1 0 0,-1 0 0,1 0 0,-1 1 0,1-1 0,0 1 0,-1-1 0,1 1 1,0 0-1,-1 0 0,1 0 0,0 0 0,3 1 0,4-1 223,210-7 1458,0-9-6103,-182 15 2870</inkml:trace>
</inkml:ink>
</file>

<file path=ppt/ink/ink4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8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4224,'5'0'2048,"84"0"-2176,-58 0 3840,14 0-3712,5 4 0,4-4-256,3 0 128,-2 4-1024,0 5 0</inkml:trace>
</inkml:ink>
</file>

<file path=ppt/ink/ink4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9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122 519 3712,'0'0'25,"0"0"-1,0-1 1,0 1 0,-1 0 0,1 0 0,0 0-1,0 0 1,0 0 0,0 0 0,0 0 0,-1 0-1,1 0 1,0 0 0,0 0 0,0 0-1,0 0 1,0 0 0,-1 0 0,1 0 0,0 0-1,0 0 1,0 0 0,0 0 0,0 0-1,-1 0 1,1 0 0,0 0 0,0 0 0,0 1-1,0-1 1,0 0 0,-1 0 0,1 0 0,0 0-1,0 0 1,0 0 0,0 0 0,0 0-1,0 1 1,0-1 0,0 0 0,0 0 0,0 0-1,0 0 1,-1 0 0,1 1 0,0-1-1,0 0 1,0 0 0,0 0 0,0 0 0,0 0-1,0 1 1,0-1 0,0 0 0,0 0 0,0 0-1,1 0 1,-1 1 0,0-1 0,0 0-1,0 0 1,0 0 0,0 0 0,0 0 0,0 0-1,0 1 1,-1 15 1060,1 1-1,0 0 1,1 0-1,4 17 1,-1-9-711,1-1 1,1 0 0,2-1-1,17 40 1,-17-49-264,0-1 0,2 0 0,-1-1 0,1 0 1,1 0-1,1-1 0,-1-1 0,1 0 0,1 0 0,0-1 0,0-1 0,1 0 1,26 10-1,-21-10 9,0-1 0,1-1 1,-1-1-1,1-1 1,0 0-1,0-2 0,1 0 1,-1-1-1,0-1 0,23-3 1,-27-1-71,1 0 1,-1-1 0,-1 0-1,1-2 1,-1 0 0,0 0-1,0-1 1,-1-1-1,0-1 1,22-19 0,-10 5 44,-1-1 1,-1-1-1,40-57 0,-51 62-78,-1 0 0,-1-1-1,-1 0 1,-1 0-1,-1-1 1,0 0 0,-2-1-1,-1 1 1,-1-1-1,-1 0 1,1-30 0,-4 35-36,-1 1-1,0 0 1,-1 0 0,-1-1 0,-1 1 0,-1 1 0,0-1 0,-1 1 0,-1 0 0,0 0-1,-2 1 1,0 0 0,0 0 0,-2 1 0,-16-20 0,15 23-13,-1 0 0,0 0 1,-1 2-1,0-1 0,0 2 1,-1 0-1,0 1 0,-1 0 1,0 1-1,0 1 0,-18-5 1,12 6-32,0 1 1,0 1-1,-1 1 1,1 1-1,-1 1 1,1 1 0,-43 7-1,34-2 0,0 2-1,0 1 0,1 2 1,0 1-1,1 1 0,0 1 1,1 2-1,1 1 1,0 1-1,1 1 0,1 1 1,-22 25-1,35-33 28,0 1 0,2 1 0,-1 0 0,2 1 0,0-1 0,1 2 0,0-1 0,1 1 0,-6 21 0,11-31 28,1 1-1,0-1 1,0 1-1,0-1 1,0 1-1,1 0 1,0-1-1,1 1 1,0-1-1,0 1 1,0-1 0,0 1-1,1-1 1,0 0-1,1 1 1,-1-1-1,1 0 1,1-1-1,-1 1 1,1 0-1,0-1 1,0 0-1,0 0 1,1 0-1,-1-1 1,1 1-1,7 4 1,3 0 6,0 0-1,1-2 1,-1 1 0,1-2 0,1 0 0,0-1-1,-1-1 1,1 0 0,0-1 0,1-1-1,-1-1 1,0 0 0,1-1 0,30-5 0,-11 0-121,-1-1 1,0-3-1,0 0 1,-1-3-1,66-30 1,-59 20-127,0-2 0,-2-1 0,-2-3 0,0-1 1,48-48-1,-74 70 345,-7 15 69,-8 24 196,1-21-258,2-7-73,-3 49 868,3 64 0,2-100-670,0 0-1,1 0 1,0 0 0,1-1 0,1 1-1,1-1 1,14 29 0,-4-20 1,2 0 1,0 0-1,1-2 1,2 0-1,0-2 1,1 0-1,2-1 1,0-2-1,41 25 1,-10-11-980,2-2 0,2-3 1,90 30-1,-62-34-1447</inkml:trace>
</inkml:ink>
</file>

<file path=ppt/ink/ink4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09.9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3712,'-2'1'181,"0"0"0,1 0 1,-1 0-1,0 0 0,1 0 0,-1 0 1,1 1-1,0-1 0,-1 1 0,1-1 0,0 1 1,0-1-1,0 1 0,0 0 0,0 0 1,0-1-1,0 1 0,1 0 0,-1 0 1,1 0-1,-1 0 0,1 0 0,0 0 1,0 0-1,0 3 0,-2 69 1577,2-45-1615,5 174 1030,46 301 1,-2-208 479,114 372 0,-155-642-1495,0 0 143,-1 0 0,-1 0 1,-1 1-1,1 29 0,-6-56-292,0 0 0,0 0 0,0 1 0,0-1 0,0 0 0,0 0 0,0 0-1,1 0 1,-1 1 0,-1-1 0,1 0 0,0 0 0,0 0 0,0 0 0,0 0 0,0 1 0,0-1 0,0 0 0,0 0 0,0 0-1,0 0 1,0 0 0,0 1 0,0-1 0,0 0 0,0 0 0,-1 0 0,1 0 0,0 0 0,0 0 0,0 0 0,0 1 0,0-1-1,0 0 1,-1 0 0,1 0 0,0 0 0,0 0 0,0 0 0,0 0 0,-1 0 0,1 0 0,0 0 0,0 0 0,0 0 0,0 0-1,0 0 1,-1 0 0,1 0 0,0 0 0,0 0 0,0 0 0,-1 0 0,-9-8 222,-7-12-27,13 10-170,1-1-1,0 1 0,0-1 1,1 1-1,0-1 0,1 0 1,1 0-1,0 1 0,1-14 1,2-9-9,13-57 0,-3 30-82,35-95 0,-39 134 21,0 0-1,2 0 1,0 2 0,1-1-1,1 1 1,1 1-1,29-31 1,-30 37-12,1 0 0,0 1 0,1 0 0,0 2 0,0-1 0,1 2 0,0 0 0,0 1 0,1 1 0,0 0 0,25-4 0,-28 7 11,0 2 0,0 0 0,0 0 0,0 2 0,1-1 0,-1 2 0,0 0 0,0 1 0,0 0 0,-1 1 0,1 0 0,-1 1 0,0 1 0,22 12 0,-10-1 74,0 0 0,-1 2 0,-1 0 0,-1 2 0,0 1 0,-2 0-1,-1 1 1,0 1 0,-2 1 0,18 34 0,-29-45 90,-1-1-1,0 1 1,0 0 0,-1 0 0,-1 0 0,-1 1-1,0-1 1,-1 1 0,0 0 0,-1-1 0,-1 1 0,0 0-1,-1-1 1,-1 1 0,0-1 0,-1 0 0,-9 23-1,9-30-33,0 1-1,0-1 0,-1-1 1,0 1-1,0-1 0,-1 0 1,0 0-1,0 0 0,-1-1 1,1 0-1,-1 0 0,0-1 1,0 0-1,-1 0 0,1 0 1,-1-1-1,-14 4 0,-4 0 101,1-1-1,-1-1 0,1-1 1,-37 1-1,26-7-239,0-1 0,1-2 0,0-1 0,0-2 0,0-1 0,-46-19 0,46 16-690,28 9 75,-1 1 1,0 0 0,1 0-1,-1 1 1,-8-1 0,12 2-1920</inkml:trace>
</inkml:ink>
</file>

<file path=ppt/ink/ink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49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 2560,'-1'0'104,"0"0"-1,0 0 1,0 0-1,0 1 1,0-1 0,0 1-1,0-1 1,0 0-1,0 1 1,0 0 0,0-1-1,1 1 1,-1-1-1,0 1 1,0 0 0,1 0-1,-1-1 1,0 1 0,1 0-1,-1 0 1,1 0-1,-1 0 1,1 0 0,-1 1-1,0 29 3374,1-2-2974,-12 162 969,12-155-1147,0-1 0,3 1 0,10 52-1,-1 1-129,-4-65-492,-8-23 261,0-1 1,1 0-1,-1 0 1,0 1-1,1-1 1,-1 0-1,1 0 1,-1 0 0,0 0-1,1 1 1,-1-1-1,1 0 1,-1 0-1,0 0 1,1 0-1,-1 0 1,1 0-1,-1 0 1,1 0-1,-1 0 1,0 0 0,1 0-1,-1 0 1,1 0-1,-1-1 1,0 1-1,1 0 1,-1 0-1,1 0 1,-1-1-1,1 1 1,30-34-2427,-23 24 2217,20-28-1184</inkml:trace>
</inkml:ink>
</file>

<file path=ppt/ink/ink4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0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50 5120,'49'-8'2560,"88"1"-2048,-113-3 2560,25 6-3072,18-3 128,8-3 0,-1 7 0,-7 3-256,-12 0 0,-10 0-640,-11 3 0,-9 1-640,-25 9 0</inkml:trace>
</inkml:ink>
</file>

<file path=ppt/ink/ink4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1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5760,'30'7'2816,"65"-18"-3968,-65 11 5120,25-4-3968,15 4 128,6 0-1920,9 4 0,10 0 1280,-25-1 0</inkml:trace>
</inkml:ink>
</file>

<file path=ppt/ink/ink4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1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8 246 3840,'-8'-3'1380,"15"4"190,-5-1-1469,-1 1 0,0-1 0,0 1 0,0-1-1,0 1 1,1 0 0,-1-1 0,0 1 0,0 0 0,0 0-1,0-1 1,-1 1 0,1 0 0,0 0 0,0 0-1,0 0 1,-1 0 0,1 0 0,-1 1 0,1-1-1,-1 0 1,1 1 0,8 78 731,-8-52-539,3 1-1,0-1 1,11 37 0,-12-56-172,0 0 0,1 0 0,0-1 0,1 1 0,-1-1 0,2 0 0,-1 0 0,1-1 0,0 0 0,1 0 0,0 0 1,0-1-1,0 0 0,11 7 0,5 0 59,0-1 0,1-2 0,0 0 0,0-1 0,1-2 0,0-1 0,1 0 0,-1-2 0,1-1 0,0-1 0,0-1 1,0-1-1,0-2 0,0 0 0,37-9 0,-30 3-49,0 0 1,0-3-1,-1 0 1,-1-2-1,0-1 0,0-2 1,-2-1-1,0-1 1,-1-2-1,-1 0 1,33-33-1,-52 45-91,0-1-1,0 0 1,-1 0-1,0-1 1,-1 0-1,0-1 1,-1 1-1,0-1 1,0 0-1,-1 0 1,-1 0-1,0-1 1,0 1-1,-1-1 1,1-16-1,-3 18-13,-1 1 0,0-1-1,0 1 1,-1 0 0,0-1 0,-1 1 0,0 0-1,0 0 1,-1 1 0,0-1 0,-1 1-1,0 0 1,0 0 0,0 0 0,-1 1 0,0 0-1,-1 0 1,0 0 0,0 1 0,-8-6-1,-7-2-13,1 0-1,-2 2 0,0 0 0,0 2 0,-1 0 0,-1 2 0,1 1 0,-1 0 0,0 2 0,-42-3 0,26 5-60,0 2 1,0 2-1,0 1 0,0 2 1,-77 19-1,87-15-47,1 2 1,0 0-1,1 2 1,0 2-1,-34 20 0,54-27 54,0-1 0,0 1 0,0 1 0,1 0 0,0 0-1,1 0 1,-13 18 0,17-20 13,-1 0 0,2 1 0,-1-1 1,0 0-1,1 1 0,0 0 0,1-1 0,0 1 0,0 0 0,0 0 0,1 0 0,0 0 1,0-1-1,1 8 0,0-9 15,0 1-1,0-1 1,1 0 0,-1 0 0,1 0 0,0-1-1,0 1 1,1 0 0,0-1 0,-1 1 0,1-1-1,1 0 1,-1 0 0,1 0 0,4 3 0,-1-1 6,1-1 1,-1 0 0,1 0-1,1-1 1,-1 0-1,1-1 1,17 6 0,4-3 9,1-1 0,1-1 0,62-1 0,-21-6 57,-1-4 0,0-3-1,92-25 1,-159 34-50,15-4-9,-1 1 1,1 0 0,0 2 0,24-1-1,-40 3 14,0 0-1,0 0 1,0 1-1,0-1 1,0 1 0,0-1-1,-1 1 1,1 1-1,0-1 1,0 0-1,-1 1 1,1 0 0,-1 0-1,0 0 1,1 0-1,-1 0 1,0 1-1,0 0 1,-1-1-1,1 1 1,0 0 0,-1 0-1,0 1 1,0-1-1,0 0 1,0 1-1,0-1 1,2 6-1,-1 6 103,-1 0 1,0 1-1,-1-1 0,-1 0 0,0 0 0,-3 18 0,1 37 479,2-55-504,1 0 0,0 0-1,1 0 1,1-1 0,1 1-1,0-1 1,0 1 0,2-1-1,0-1 1,0 1 0,1-1-1,1 0 1,0-1 0,1 0-1,0 0 1,1-1 0,0 0-1,1-1 1,0 0 0,1 0-1,0-1 1,0-1 0,18 10-1,0-5-688,0-2-1,1 0 0,0-2 0,1-2 1,0 0-1,0-2 0,38 0 0,-67-4 526,81 6-2359</inkml:trace>
</inkml:ink>
</file>

<file path=ppt/ink/ink4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2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51 4480,'-24'-46'1712,"23"41"-1196,3 6 97,16 25 1026,-9-8-1379,0 0 0,-1 1 0,-1 0 0,-1 1 0,-1 0 0,-1 0 0,4 35 0,0-7-271,71 624 3171,-48-347-1605,-20-211-825,28 181 2081,-39-294-2773,0 1 0,1-1 0,-1 0 0,0 1 0,0-1 0,1 0 0,-1 0 0,1 1 0,-1-1 0,1 0 0,-1 0 0,1 0 0,0 1 0,0-1 0,0 0 0,-1 0 0,1 0 0,0 0 0,0 0 0,0-1 0,2 2 0,-2-2-19,0 0 0,0 0 0,0 0 0,0-1 0,-1 1 0,1 0 0,0-1 0,0 1 0,0 0 0,0-1 0,-1 1-1,1-1 1,0 1 0,0-1 0,-1 0 0,1 1 0,0-1 0,-1 0 0,1 1 0,-1-1 0,1 0 0,0-1 0,32-63 230,-29 55-213,12-27-57,2 2-1,0 0 1,3 1 0,48-62-1,-60 86-10,0 1-1,1 0 0,0 0 1,1 1-1,0 0 0,0 1 1,0 1-1,15-7 0,-18 10 7,1 0-1,1 0 0,-1 1 1,0 0-1,1 1 1,-1 0-1,0 0 0,1 1 1,-1 0-1,1 1 1,-1 0-1,16 4 0,-9 0 3,-1 0 0,1 2-1,-1 0 1,-1 1-1,0 0 1,0 1-1,0 1 1,-1 0 0,0 1-1,19 21 1,-12-10 52,0 2 0,-1 0 0,-2 1 0,27 50 0,-38-61 33,0 0 0,-1 0 0,0 0-1,-1 1 1,-1 0 0,0 0 0,-1 0-1,-1 0 1,0 0 0,-2 18 0,0-21 19,-1-1 0,0 1 0,0-1 1,-1 0-1,-1 1 0,0-2 0,0 1 1,-1 0-1,-1-1 0,0 0 1,0 0-1,0-1 0,-15 16 0,9-13 40,-2 1-1,0-2 0,0 0 0,-1 0 0,0-1 1,0-1-1,-34 13 0,40-18-165,0-1 0,0 0 0,0-1 0,0 0 0,0 0 0,-1-1 0,1 0-1,-1-1 1,1 0 0,-1 0 0,1-1 0,-1-1 0,1 1 0,0-1 0,0-1 0,-17-6 0,25 8-103,-1 1 0,0-1-1,0 1 1,1-1 0,-1 0 0,0 0-1,1 0 1,-1 0 0,1 0 0,-1 0 0,1-1-1,0 1 1,-1 0 0,1-1 0,0 1-1,0-1 1,0 1 0,0-1 0,0 1 0,0-1-1,1 0 1,-1 1 0,0-1 0,1 0 0,-1 0-1,1 0 1,0 1 0,0-1 0,0 0-1,0 0 1,0 0 0,0 0 0,0 0 0,1-3-1,1 2-254,-1-1 0,1 1 0,1-1 0,-1 1 0,0 0-1,1 0 1,0 0 0,-1 0 0,1 1 0,0-1 0,1 1-1,-1-1 1,0 1 0,5-2 0,22-9-2433</inkml:trace>
</inkml:ink>
</file>

<file path=ppt/ink/ink4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2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461 0 7040,'-49'0'3456,"0"126"-5120,34-102 7296,-16 31-5632,-20 8 0,2 7-3456,-12 6 128,-9 3 3200,-15-9 128</inkml:trace>
</inkml:ink>
</file>

<file path=ppt/ink/ink4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3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92 197 4352,'0'0'31,"-1"0"1,1 0-1,0-1 1,-1 1 0,1 0-1,-1 0 1,1 0-1,0 0 1,-1 0-1,1 0 1,0 0-1,-1 0 1,1 0-1,0 0 1,-1 1 0,1-1-1,0 0 1,-1 0-1,1 0 1,0 0-1,-1 0 1,1 1-1,0-1 1,-1 0-1,1 0 1,0 1-1,0-1 1,-1 0 0,1 0-1,0 1 1,0-1-1,0 0 1,-1 0-1,1 1 1,0-1-1,0 0 1,0 1-1,0-1 1,0 0 0,0 1-1,0-1 1,-1 1-1,1-1 1,0 0-1,0 1 1,0-1-1,0 0 1,1 1-1,-1-1 1,0 0-1,0 1 1,0-1 0,0 0-1,0 1 1,0-1-1,0 0 1,1 1-1,-1-1 1,0 0-1,0 1 1,0-1-1,1 0 1,-1 0 0,1 1-1,11 9 3145,-11-23-2692,2-16-83,0 28-168,2 18 207,-5-15-353,6 31 1030,16 49-1,-17-70-1080,-1 0 0,1-1 0,1 0 0,0-1 1,0 1-1,1-1 0,1 0 0,11 12 0,4-3 283,0-1 0,0 0 0,2-2 1,0-1-1,1-1 0,0-2 0,1 0 0,1-2 1,-1 0-1,42 7 0,-27-9 94,1-1-1,0-2 1,-1-2 0,2-1-1,-1-3 1,72-10 0,-90 6-259,0 0-1,0-2 1,-1-1 0,0-1 0,0-1 0,-1-1-1,-1-1 1,0-1 0,26-20 0,-39 25-120,0 0 1,0 0-1,-1-1 0,0 0 1,0-1-1,-1 1 0,-1-1 1,0-1-1,7-14 0,-10 17-20,0-1-1,0 1 1,-1-1-1,-1 0 0,1 0 1,-1 0-1,-1 0 1,0 1-1,0-1 0,-1 0 1,0 0-1,0 0 1,-5-15-1,0 9-11,-1 0 1,0 0-1,-1 1 0,-1 0 1,0 0-1,-1 1 1,0 0-1,-1 1 0,0 0 1,-1 1-1,-1 0 0,0 1 1,0 0-1,-1 1 1,0 0-1,0 2 0,-24-10 1,30 14-9,-1 0 1,1 0 0,-1 1-1,0 1 1,0-1 0,0 1 0,0 1-1,0 0 1,0 0 0,0 1-1,-15 2 1,2 3-37,-1 1 0,-42 20-1,15-6-22,-93 28-149,84-31-127,-70 33 0,89-32-151,2 3 1,0 0-1,2 3 1,-45 38 0,60-44-245,1 0 1,1 1-1,1 1 1,1 1-1,1 1 1,1 0-1,-21 43 1,16-13-1953</inkml:trace>
</inkml:ink>
</file>

<file path=ppt/ink/ink4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3.9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803 51 2816,'0'-2'278,"1"-1"1,0 1 0,-1 0-1,1 0 1,0 0-1,0 0 1,0 0-1,1 0 1,-1 1 0,0-1-1,1 0 1,-1 1-1,1-1 1,1-1-1,-2 2 45,-2 0-188,-1-1 0,1 1 0,0-1 1,0 1-1,-1-1 0,1 1 0,-1 0 0,1 0 0,-1 0 0,0 0 0,1 0 0,-1 0 1,0 0-1,-3-1 0,-4 2-26,0-1 1,0 1-1,0 1 1,1 0 0,-1 0-1,0 1 1,1 0-1,-13 4 1,1 0 162,0 1-65,1 2-1,0 0 0,0 1 1,1 1-1,0 1 0,1 0 1,0 1-1,-18 19 0,21-20-100,-34 32 265,1 1-1,2 3 1,3 2 0,2 1-1,-47 79 1,59-82-180,2 1 0,2 1 1,2 1-1,3 2 0,2 0 0,-17 90 1,29-107-101,2 0 1,2 0 0,1 0 0,1 0-1,2 0 1,2 0 0,1 0 0,2-1 0,1 0-1,28 65 1,-24-70-14,2-1 1,1 0-1,1-2 0,1 0 0,2-1 1,0 0-1,2-2 0,0-1 0,2 0 0,1-2 1,0-1-1,37 22 0,-11-15-122,1-1 0,1-3 0,1-2-1,103 24 1,234 23-6497,-300-57 4237</inkml:trace>
</inkml:ink>
</file>

<file path=ppt/ink/ink4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14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5376,'16'16'851,"-2"1"-1,0 0 1,13 22 0,-12-16 887,1-1 1,25 25-1,0-1-346,-1 1 0,35 57 0,-55-74-1195,-3 1-1,0 0 0,-3 2 1,0 0-1,9 36 1,-12-22 50,-2-1 0,-2 1-1,-2 0 1,-2 0 0,-2 1 0,-2-1 0,-3 1 0,-15 79 0,0-46-333,-4-1 0,-4 0 0,-2-3 0,-45 83 0,64-140-518,-1 0 1,-1-1-1,0 0 1,-2-1 0,0 0-1,-24 23 1,-30 11-2106</inkml:trace>
</inkml:ink>
</file>

<file path=ppt/ink/ink4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35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189 125 2048,'-2'-2'328,"1"0"0,-1 0 0,0 1 0,0-1 0,0 0 0,0 1 0,0 0 0,0-1 0,0 1 0,-1 0 0,1 0 0,0 0 0,-1 0 0,1 1 0,0-1 0,-3 0 0,-12-5 986,46-16 265,8 5-791,1 1 1,41-11-1,-64 23-626,0 0-1,1 1 1,-1 1-1,1 1 1,0 0-1,0 1 1,0 1-1,18 3 1,-31-4-132,0 0 1,0 1 0,0-1 0,-1 1-1,1 0 1,0 0 0,-1 0 0,1 0 0,0 0-1,-1 1 1,1-1 0,-1 1 0,0-1-1,1 1 1,-1 0 0,0 0 0,3 3 0,-5-3-13,1 0 0,0-1 0,-1 1 1,0 0-1,1-1 0,-1 1 0,0 0 0,0-1 1,0 1-1,0 0 0,0 0 0,0-1 1,0 1-1,0 0 0,-1-1 0,1 1 1,-1 0-1,1-1 0,-1 1 0,0-1 0,0 3 1,-4 4 33,-1-1 1,1 1 0,-1-1-1,-1 0 1,1 0 0,-1-1-1,0 1 1,-13 7 0,-109 87 512,9-8-106,120-93-456,0 0-1,-1 0 1,1 0 0,0 0-1,0 0 1,-1 0 0,1 0-1,0 0 1,0 0 0,-1 0-1,1 0 1,0 0 0,0 1-1,-1-1 1,1 0 0,0 0-1,0 0 1,0 0 0,-1 0-1,1 0 1,0 1 0,0-1-1,0 0 1,-1 0 0,1 0-1,0 1 1,0-1 0,0 0 0,0 0-1,0 1 1,0-1 0,-1 0-1,1 0 1,0 1 0,0-1-1,0 0 1,0 0 0,0 1-1,0-1 1,0 0 0,0 0-1,0 1 1,0-1 0,0 0-1,0 0 1,0 1 0,0-1-1,1 0 1,-1 0 0,0 1-1,0-1 1,0 0 0,0 0 0,0 0-1,0 1 1,1-1 0,20 0 121,32-9-35,-51 9-93,30-6 112,0 2-1,1 1 1,0 1-1,0 2 0,53 7 1,-65-5-39,0 2 1,-1 1-1,1 0 0,-1 1 1,-1 1-1,1 1 1,-1 1-1,-1 1 1,1 0-1,16 14 0,-27-17-22,1 0-1,-1 1 0,0 0 0,-1 1 0,0 0 0,0 0 0,-1 0 0,0 1 0,0 0 0,-1 0 1,-1 1-1,0-1 0,0 1 0,-1 0 0,0 0 0,-1 0 0,0 0 0,-1 1 0,0-1 1,-1 0-1,0 1 0,-1-1 0,0 0 0,-1 0 0,0 1 0,-1-1 0,0-1 0,-1 1 1,0 0-1,-11 18 0,6-14 57,-1 0 0,0-1 0,-2 0 0,1-1-1,-2 0 1,0-1 0,0 0 0,-1-1 0,0 0 0,-1-2 0,0 1 0,-1-2 0,-29 12 0,13-8 39,-1-1-1,0-2 1,0-1-1,-1-2 1,0-1-1,-43 1 1,49-7-193,-1-2 1,0 0-1,0-2 1,1-1 0,0-1-1,0-1 1,1-2-1,0-1 1,0-1-1,-26-17 1,53 29-16,0 0 0,-1 0 1,1 0-1,0 0 0,0 0 0,0 0 0,0 0 0,-1 0 1,1 0-1,0 0 0,0 0 0,0 0 0,0 0 0,-1-1 1,1 1-1,0 0 0,0 0 0,0 0 0,0 0 0,0 0 1,-1 0-1,1-1 0,0 1 0,0 0 0,0 0 0,0 0 1,0 0-1,0-1 0,0 1 0,0 0 0,0 0 0,0 0 1,0 0-1,0-1 0,0 1 0,0 0 0,0 0 0,0 0 1,0-1-1,0 1 0,0 0 0,0 0 0,0 0 0,0 0 1,0-1-1,0 1 0,0 0 0,0 0 0,0 0 0,0 0 1,1-1-1,-1 1 0,0 0 0,16-5-2672,43-3-1355,-16 3 570,-20 0 1070</inkml:trace>
</inkml:ink>
</file>

<file path=ppt/ink/ink4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36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5120,'20'5'1762,"0"1"0,0 1 0,0 1 0,34 19 0,-1 10-951,-12-4-126,-1 1 1,-1 3 0,-2 0-1,-2 3 1,-2 1-1,43 69 1,-60-83-427,-1 0 0,-2 1 1,-1 1-1,-1 0 0,-1 1 1,-2 0-1,-1 0 1,-1 0-1,-2 1 0,-1 0 1,-1 0-1,-4 48 0,-4-28 20,-3 0-1,-2 0 0,-2-2 0,-38 93 1,4-41 60,-68 111 0,86-162-682,-48 58 0,60-87-922,-1-1 0,-31 27 1,46-44 871,0-1 1,0 1-1,-1 0 1,1-1-1,-1 0 1,1 0-1,-1 0 1,0 0-1,0 0 0,0-1 1,0 0-1,0 0 1,0 0-1,-8 1 1,-21-1-2701</inkml:trace>
</inkml:ink>
</file>

<file path=ppt/ink/ink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0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15 149 5248,'-14'-19'2560,"14"-8"-3328,5 15 4864,-5-8-4736,3 1 0,12-1-2048,-5-12 0</inkml:trace>
</inkml:ink>
</file>

<file path=ppt/ink/ink4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6:45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6784,'15'-3'3328,"76"6"-5376,-66-6 7424,-1 3-5376,7 0 128,-1 0-128,0-4 128,1 0-1152,-1 0 0,-2 4-640,-1 4 128</inkml:trace>
</inkml:ink>
</file>

<file path=ppt/ink/ink4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4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148 532 2048,'6'-15'1667,"-10"18"44,-13 27-588,9-4-626,0 0 0,2 0-1,0 1 1,-1 39 0,6-49-434,2-1 0,0 1 0,0-1 0,2 1 0,0-1 0,1 0 0,1 0 0,9 22 0,-7-20 3,1 0 1,1 0 0,0-1-1,1-1 1,1 0 0,1 0-1,17 18 1,66 82 808,-85-94-604,-10-20-257,0 0 0,1 0-1,-1-1 1,1 1 0,-1 0 0,1 0 0,0 0 0,0-1 0,0 1 0,0 0 0,0-1 0,0 1 0,0-1 0,0 1 0,1-1 0,-1 1 0,1-1 0,-1 0 0,1 0-1,-1 0 1,1 0 0,0 0 0,0 0 0,-1 0 0,1 0 0,0-1 0,2 1 0,141 11 221,-123-12-233,-14 1 5,0 0-1,0-1 1,0 0-1,0-1 1,1 0-1,-1 0 1,0 0-1,0-1 1,0-1-1,-1 1 1,1-1-1,0-1 1,-1 1-1,0-1 1,9-6-1,0-2 19,-1-1 0,0 0 0,-1-1-1,-1-1 1,0 0 0,0-1-1,-2 0 1,0-1 0,-1 0 0,10-24-1,-11 16 76,0 0-1,-2 0 0,-1-1 1,-1 0-1,-1 0 0,-1 0 1,-2-35-1,-2 31-36,-1 1-1,-1-1 1,-2 1 0,-1 0-1,-13-36 1,-63-136 372,43 114-371,30 66-64,-2 2 0,0-1 1,-1 1-1,-1 1 1,0 0-1,-2 1 1,0 0-1,-1 2 1,0-1-1,-1 2 0,-27-17 1,34 24-2,-1 1 1,0 1-1,0 0 1,-1 0-1,1 1 1,-1 1-1,0 0 1,0 0-1,-22-1 1,25 4-2,-1 1 1,0-1-1,1 2 0,0-1 1,-1 1-1,1 1 1,0-1-1,0 2 1,0-1-1,0 1 1,1 1-1,0-1 1,-15 12-1,-3 5-83,0 1 0,1 2-1,1 0 1,2 2 0,0 1-1,-27 45 1,42-59 48,1-1 0,1 1 0,0 0 0,1 1 0,1-1 0,0 1-1,0 0 1,2 0 0,-1 0 0,2 0 0,0 0 0,1 0 0,0 0 0,1-1 0,0 1 0,6 17 0,2 4 10,2-1 1,1-1-1,1 0 1,2 0-1,23 32 1,-31-52 43,1-1 0,1 0 0,0-1 0,0 0 1,1 0-1,1-1 0,0-1 0,0 0 0,26 13 1,-28-16 8,1-1 0,1 0 0,-1-1 0,1 0 0,0-1 0,-1 0 1,1-1-1,1-1 0,-1 1 0,0-2 0,0 0 0,19-2 1,-22 0-13,-1-1 1,0 1 0,0-2-1,0 1 1,0-1-1,0 0 1,-1 0 0,13-10-1,51-49 73,-60 53-28,10-13-5,0-1 1,31-47-1,-36 46-36,1 1 0,2 1 0,25-25 0,-8 5-253,-36 43 230,0 0-1,0 1 1,0-1 0,0 1 0,0-1-1,0 1 1,0-1 0,0 0 0,0 1 0,0-1-1,0 1 1,0-1 0,1 0 0,-1 1-1,0-1 1,0 1 0,0-1 0,1 0-1,-1 1 1,0-1 0,0 0 0,1 1-1,-1-1 1,0 0 0,1 0 0,-1 1-1,0-1 1,1 0 0,-1 0 0,1 0-1,-1 1 1,0-1 0,1 0 0,-1 0 0,1 0-1,-1 0 1,0 0 0,1 0 0,-1 0-1,1 0 1,-1 0 0,1 0 0,-1 0-1,0 0 1,1 0 0,-1 0 0,1 0-1,-1 0 1,0 0 0,1-1 0,-1 1-1,1 0 1,-1 0 0,0-1 0,1 1-1,-1 0 1,0 0 0,1-1 0,-1 1 0,0 0-1,0-1 1,1 1 0,-1 0 0,0-1-1,0 1 1,0 0 0,1-2 0,5 44-32,-5-37 46,10 88 512,33 128-1,-32-178-252,2 0-1,2-1 0,1-1 1,2-1-1,29 44 0,-39-70-184,0-1 0,1-1 0,0 0 0,1 0 0,1-1 0,-1 0 0,2-1 0,22 14 0,-27-19-127,1-1 0,0 0 0,0 0 0,0-1 0,0 0 0,1 0 0,-1-1 0,1 0 0,-1-1 0,1 0 0,0 0 0,0-1 0,0-1 0,-1 0 0,12-2 0,-5 0-481,0 0 0,0-1 1,0-1-1,0-1 0,-1 0 0,0-1 0,0-1 1,-1 0-1,24-18 0,14-26-1544</inkml:trace>
</inkml:ink>
</file>

<file path=ppt/ink/ink4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5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451 1 4864,'-19'28'2432,"-1"72"-2432,4-65 3968,-8 6-3968,-16 26 128,-15-9-128,-11 18 128,16 0-1024,-4-6 128,2-15-640,-3-13 128</inkml:trace>
</inkml:ink>
</file>

<file path=ppt/ink/ink4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5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16 572 3200,'-1'1'79,"0"-1"-1,0 1 1,0 0 0,0-1 0,0 1-1,0 0 1,0 0 0,0 0-1,1 0 1,-1 0 0,0 0 0,1 0-1,-1 0 1,0 0 0,1 1 0,-1-1-1,1 0 1,0 0 0,-1 0-1,1 1 1,0-1 0,0 0 0,0 0-1,0 1 1,0-1 0,0 0-1,0 0 1,0 0 0,1 1 0,-1-1-1,0 0 1,1 0 0,-1 0 0,1 1-1,-1-1 1,1 0 0,-1 0-1,2 1 1,34 59 2006,-23-40-1971,-2-4 12,0-1 1,1-1-1,0 1 1,2-2-1,-1 0 0,2-1 1,0 0-1,0-1 0,1 0 1,31 15-1,-20-14 75,1-1-1,1-2 1,-1 0 0,2-2-1,-1-2 1,42 5 0,-50-9-117,0-2 0,0 0 1,0-2-1,0 0 0,0-1 0,0-1 1,-1-1-1,0-1 0,0 0 1,0-2-1,-1 0 0,0-2 0,0 0 1,-1-1-1,18-14 0,-9 4 32,-1-1 0,0-1-1,-2-1 1,-1-1-1,-1-2 1,-1 0 0,-2-1-1,26-48 1,-37 60-81,-1-1 1,-1 0 0,0-1-1,-2 1 1,0-1-1,0 0 1,-2 0-1,0 0 1,-1 0 0,-1-1-1,-1 1 1,-1 0-1,0 0 1,-1 0-1,-9-30 1,7 34-18,0-1 1,-1 1-1,0 1 1,-1-1-1,-1 1 1,0 0-1,-1 1 1,0 0-1,-1 0 1,0 1-1,0 1 1,-2-1-1,1 2 1,-1-1-1,-1 2 1,1 0-1,-1 0 1,-1 1-1,-17-6 1,10 7 2,0 0 0,-1 2 0,0 1 0,0 0 0,0 2 0,0 1 0,0 0 0,0 2 0,0 0 0,-25 7 0,10-1 1,0 2 0,1 2 0,1 1-1,0 1 1,-37 22 0,48-21-54,1 0 1,1 2-1,0 0 0,2 2 0,0 0 0,1 1 0,0 1 0,2 1 1,-15 24-1,22-30-208,0 1 1,1-1 0,1 1-1,1 1 1,0 0 0,1 0-1,1 0 1,1 0 0,0 1-1,2 0 1,0 0 0,1 0-1,3 33 1,20 39-1574</inkml:trace>
</inkml:ink>
</file>

<file path=ppt/ink/ink4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6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655 14 1664,'0'-1'71,"0"0"1,0 1-1,0-1 0,-1 0 1,1 1-1,0-1 1,0 1-1,-1-1 0,1 0 1,-1 1-1,1-1 1,0 1-1,-1-1 0,1 1 1,-1-1-1,1 1 0,-1 0 1,0-1-1,1 1 1,-1-1-1,1 1 0,-1 0 1,0 0-1,1-1 0,-1 1 1,0 0-1,1 0 1,-1 0-1,0 0 0,1 0 1,-1 0-1,0 0 0,1 0 1,-1 0-1,0 0 1,1 0-1,-1 0 0,0 0 1,1 0-1,-1 1 1,0-1-1,1 0 0,-1 1 1,1-1-1,-1 0 0,0 1 1,1-1-1,-1 1 1,-33 17 1038,-20 34-432,12-10-503,-17 19 636,3 2-1,2 3 1,-82 132 0,108-151-614,2 1 1,2 1-1,2 0 1,3 2-1,2 1 1,2 0-1,2 1 0,2 0 1,-4 79-1,12-87-114,2 1 0,2 0-1,2-1 1,3 1-1,1-1 1,2 0-1,2-1 1,2 0-1,1-1 1,3-1-1,33 62 1,-24-62-93,1-1 0,2-2 0,2 0 0,1-2 0,2-2 0,2-1 0,1-2 0,1-1 0,2-2 0,1-2 0,1-1 0,1-3 1,1-1-1,70 24 0,-30-18-1775,2-4 0,142 22 0,-149-40 100</inkml:trace>
</inkml:ink>
</file>

<file path=ppt/ink/ink4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7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2304,'29'8'1561,"-26"-8"-1405,1 1 0,-1 0 0,0 0 1,0 0-1,0 0 0,0 0 0,0 1 1,0-1-1,0 1 0,0 0 0,-1-1 1,1 1-1,-1 1 0,1-1 0,-1 0 1,0 1-1,2 2 0,76 89 463,74 102-193,-78-84-2,-25-41-17,-3 2-1,71 147 0,-100-175-258,-2 1 1,-2 1-1,-2 0 0,10 73 0,-21-97-98,0-1 0,-2 0-1,0 0 1,-2 1 0,0-1-1,-1 0 1,-2 0-1,0-1 1,-1 1 0,-1-1-1,-2 0 1,-12 25 0,-1-8-5,-1 0 1,-2-2 0,-1-1 0,-2-1-1,-55 52 1,55-62-1356,-59 40-1,70-55-54,12-13-43</inkml:trace>
</inkml:ink>
</file>

<file path=ppt/ink/ink4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7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34 5632,'-9'-34'2816,"24"34"-4608,-6 0 5888,3 6-4096,-8-6 128,1 7-1536,1 1 128,9 9 512,0-8 128</inkml:trace>
</inkml:ink>
</file>

<file path=ppt/ink/ink4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8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745 37 896,'9'-34'917,"-10"34"-840,-1 1-1,1-1 1,-1 0 0,0 1-1,1-1 1,-1 0 0,1 0-1,-1 0 1,0 0-1,1-1 1,-1 1 0,1 0-1,-1 0 1,0-1-1,-2 0 1,1 0 84,-5 1-38,0 0-1,0 0 1,0 1 0,0 1-1,0-1 1,0 1 0,0 1-1,0-1 1,-10 6 0,-67 39 1466,51-24-1133,2 2 0,0 1 0,2 1 1,-36 42-1,-94 133 601,159-200-1046,-23 30 162,2 0-1,1 2 1,2 1-1,1 0 1,2 1 0,1 1-1,2 1 1,2 0-1,1 0 1,-9 77 0,16-66 7,1 0 1,3 0-1,1 0 1,3 0-1,2-1 1,2 1 0,3-1-1,33 91 1,-29-101-102,2-1 1,1-1 0,2-1-1,1 0 1,2-2 0,1 0 0,1-2-1,2-1 1,2-1 0,0-2-1,38 27 1,-11-18 11,1-3 0,2-2 0,119 43 0,-168-70-92,160 49-1130,-166-51 874,1 0-1,0 0 1,0 0-1,0-1 1,0 0-1,0 0 1,0 0 0,0-1-1,0 0 1,0 0-1,0-1 1,0 0 0,0 0-1,7-2 1,18-5-1535</inkml:trace>
</inkml:ink>
</file>

<file path=ppt/ink/ink4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49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2 2176,'-1'0'90,"0"0"0,-1-1-1,1 1 1,0 0 0,0 0 0,-1 0 0,1 0 0,0 0 0,0 0-1,0 0 1,-1 1 0,1-1 0,0 0 0,0 1 0,0-1-1,0 1 1,-1-1 0,1 1 0,0 0 0,0-1 0,0 1 0,0 0-1,1 0 1,-1-1 0,0 1 0,0 0 0,0 0 0,1 0-1,-1 0 1,0 0 0,1 0 0,-2 2 0,1 4 194,-1 0 1,1 0-1,0 0 1,1 0-1,0 12 1,0 131 344,25 716 3115,19-421-2528,-44-411-842,0-34-368,0 0-1,0-1 1,0 1-1,0 0 1,0 0-1,0 0 1,0 0-1,0 0 1,0 0-1,0 0 1,0 0-1,0 0 1,0 0-1,0 0 1,0 0-1,0 0 1,0 0-1,0 0 1,0 0-1,0 0 1,-1-1-1,1 1 1,0 0-1,0 0 1,0 0-1,0 0 1,0 0-1,0 0 1,0 0-1,0 0 1,0 0-1,0 0 1,0 0-1,0 0 1,-1 0-1,1 0 1,0 0-1,0 0 1,0 0-1,0 1 1,0-1-1,0 0 1,0 0-1,0 0 1,0 0-1,0 0 1,0 0-1,0 0 1,0 0-1,-1 0 1,1 0-1,0 0 1,0 0-1,0 0 1,0 0-1,-6-21 166,0-11-108,0-1 0,2 1 0,1-62 0,4 80-73,0 0 1,1 0-1,0 0 1,1 0-1,1 1 1,0 0-1,1 0 1,1 0-1,0 0 1,0 1-1,1-1 1,9-10-1,-3 7-19,1 0-1,1 0 1,0 1 0,1 1-1,0 1 1,1 0-1,1 2 1,0-1-1,1 2 1,0 1 0,0 0-1,1 1 1,0 1-1,1 1 1,-1 1-1,1 1 1,0 1 0,0 0-1,0 2 1,1 0-1,-1 2 1,0 0 0,0 1-1,0 1 1,0 1-1,0 1 1,-1 1-1,21 9 1,-19-6 82,0 1 0,0 1 0,-1 1 0,0 1 0,-1 1 0,-1 1 0,35 34 0,-46-42-11,-1 2 1,0-1 0,0 1 0,-1 1 0,0-1-1,0 1 1,-1 0 0,0 0 0,-1 0 0,0 1 0,-1 0-1,0-1 1,-1 1 0,0 0 0,0 1 0,-1-1-1,-1 0 1,0 0 0,-2 17 0,0-19 49,0 1 0,-1-1 0,0 0 0,-1 0 0,0 0-1,0 0 1,-1-1 0,0 0 0,0 0 0,-9 10 0,2-5 80,0 0 0,-1-2 0,0 0 0,-1 0 0,-19 11 0,-6-1 235,-1-1-1,-2-2 1,-67 20-1,39-17 200,-91 15 1,128-31-927,-1-1 1,1-2-1,-1-1 1,1-2 0,-37-5-1,53 5-2044,21 1-1714,-19-20 1774</inkml:trace>
</inkml:ink>
</file>

<file path=ppt/ink/ink4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2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406 1 3456,'0'3'1664,"0"-6"-256,0 10 1664,0 10-2944,0 8 128,-4 17 0,-16 3 128,-11 18-512,-8-1 128,-11 14 128,-5 0 0,-5-1-640,5-8 0,4-14-768,11-2 0</inkml:trace>
</inkml:ink>
</file>

<file path=ppt/ink/ink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2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119 234 1664,'0'0'43,"-1"0"-1,0 0 1,1 0-1,-1 0 1,0-1 0,1 1-1,-1 0 1,1 0-1,-1 0 1,0-1-1,1 1 1,-1 0 0,1-1-1,-1 1 1,1 0-1,-1-1 1,1 1 0,-1-1-1,1 1 1,0-1-1,-1 1 1,1-1 0,-1 1-1,1-1 1,0 1-1,0-1 1,-1 1 0,1-1-1,0 0 1,0 0-1,-1 0 34,1 0-1,0 0 1,0 1-1,-1-1 0,1 0 1,0 0-1,-1 1 1,1-1-1,-1 0 0,1 1 1,-1-1-1,1 1 1,-1-1-1,1 0 0,-1 1 1,0-1-1,1 1 1,-1 0-1,0-1 0,1 1 1,-1 0-1,0-1 1,0 1-1,1 0 0,-1 0 1,0-1-1,0 1 1,0 0-1,1 0 0,-1 0 1,-1 0-1,-1 1 7,0 0 0,0 0-1,0 0 1,0 0 0,0 1-1,0-1 1,0 1 0,1 0-1,-1 0 1,0 0 0,1 0-1,0 0 1,-1 0 0,1 1-1,0-1 1,0 1 0,1-1-1,-1 1 1,0 0 0,1 0-1,-2 4 1,-4 7 98,1 0 0,1 0 0,-5 18 0,9-24-127,0 1 0,1 0-1,0 0 1,0-1-1,1 1 1,0 0-1,4 13 1,17 57 209,-16-67-226,-1 0 0,2-1-1,-1 0 1,1 0 0,1 0 0,0-1 0,1 0-1,12 11 1,10 7 48,39 27 1,-59-47-66,0 0 0,1-1 0,1 0 0,-1-1 0,1-1 0,0 0 0,0-1 0,0 0 0,1-1 1,-1 0-1,1-1 0,0-1 0,0 0 0,0-1 0,17-1 0,-14-2 0,-1 0 0,1-1 0,-1 0 0,1-2 0,-1 0 0,-1 0 0,1-2 0,-1 0 0,0 0 0,-1-2 0,25-20 0,-24 16 39,0 0-1,-2 0 0,0-1 1,0-1-1,-2-1 1,0 1-1,0-2 1,-2 1-1,0-1 1,-1-1-1,-1 0 1,5-23-1,-9 31-34,-1-1 1,0 1-1,-1 0 0,0-1 0,-1 0 0,0 1 0,-1-1 1,-1 1-1,1 0 0,-2-1 0,0 1 0,0 0 0,-1 0 1,0 0-1,-1 1 0,0-1 0,0 1 0,-1 1 0,-1-1 1,0 1-1,0 0 0,-15-14 0,5 7-18,-2 1 1,0 0-1,-1 1 0,0 2 1,-1 0-1,0 1 0,-1 1 1,0 0-1,-1 2 0,0 1 1,0 1-1,-29-4 0,38 8-3,1 1 0,-1 0-1,0 1 1,1 1-1,-1 0 1,0 1 0,1 0-1,0 1 1,-1 1 0,1 0-1,0 0 1,1 2-1,-1-1 1,1 2 0,0 0-1,1 0 1,-1 1 0,1 0-1,1 1 1,0 0-1,0 1 1,-14 19 0,16-18-61,0 0 0,1 1-1,1 0 1,0 0 0,1 0 0,0 1 0,1 0 0,0 0 0,1 0 0,1 1 0,0-1 0,-1 25 0,3-35-26,0 1 1,1-1-1,-1 0 1,1 0-1,-1 1 1,1-1 0,0 0-1,0 0 1,0 0-1,0 0 1,1 0-1,-1 0 1,1-1 0,0 1-1,0 0 1,0-1-1,0 1 1,0-1-1,1 0 1,-1 0-1,1 0 1,-1 0 0,5 3-1,38 23-1216</inkml:trace>
</inkml:ink>
</file>

<file path=ppt/ink/ink4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2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722 125 1280,'0'0'24,"0"0"-1,1 0 1,-1 0 0,0 0 0,1 0-1,-1 0 1,0 0 0,1 0-1,-1 0 1,0 0 0,1 0 0,-1 0-1,0 0 1,1-1 0,-1 1-1,0 0 1,0 0 0,1 0 0,-1-1-1,0 1 1,0 0 0,1 0 0,-1-1-1,0 1 1,0 0 0,0 0-1,0-1 1,1 1 0,-1 0 0,0-1-1,0 1 1,0 0 0,0-1-1,0 1 1,0 0 0,0-1 0,0 1-1,0 0 1,0-1 0,0 1-1,0 0 1,0-1 0,0-27 1804,0 24-1634,-1 0 1,1-1-1,-1 1 1,0 0-1,0 0 1,-1 0-1,1 0 1,-1 1-1,0-1 0,0 0 1,0 1-1,-3-5 1,-2 4-108,1 0 1,-1 0-1,0 1 0,0 0 1,0 0-1,-1 0 1,1 1-1,0 0 0,-1 1 1,0-1-1,1 2 1,-1-1-1,0 1 0,0 0 1,1 0-1,-9 2 1,-17 4 683,0 1 0,-47 16 1,24-6-327,30-9-249,0 1-1,0 2 1,1 0-1,0 2 1,1 1-1,-39 28 1,49-31-111,0 1 0,0 0 0,1 0 0,1 2 0,0-1 0,1 2 0,0 0 0,2 0 0,-1 0 0,2 1 0,-9 21 0,14-28-54,0 1 0,1-1-1,0 1 1,0 0 0,1-1-1,0 1 1,0 0-1,2 0 1,-1 0 0,1 0-1,0 0 1,1-1 0,0 1-1,1 0 1,0-1 0,0 0-1,1 0 1,5 10 0,-3-10-25,1 0 0,0 0 0,1 0 1,0-1-1,0 0 0,0 0 0,1-1 1,0 0-1,1-1 0,0 0 1,0 0-1,0-1 0,0 0 0,1-1 1,15 4-1,3-1-65,0-1 0,1-2 0,0-1 0,0-1 0,0-2 0,-1 0 1,1-3-1,0 0 0,54-14 0,-9-4-1715,-1-3 1,109-51 0,-120 45-19</inkml:trace>
</inkml:ink>
</file>

<file path=ppt/ink/ink4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3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3072,'33'-6'2193,"-29"5"-1970,-1-1-1,1 1 1,0 1-1,-1-1 1,1 0 0,0 1-1,0 0 1,-1 0-1,1 0 1,0 0-1,3 1 1,11 4 23,0 1 0,-1 1 0,0 0 0,-1 1 0,1 1 0,-1 0 0,-1 1 0,0 1 0,-1 0 0,0 1 1,23 26-1,7 13 305,69 108 0,-105-147-340,69 106 200,-6 4 0,-5 2-1,71 187 1,-126-281-363,-2 2 0,0-1-1,-2 1 1,-2 0 0,-1 1 0,-1-1 0,-3 56 0,-2-67-67,0-1 1,-2 1 0,0-1 0,-2 0 0,0 0-1,-1-1 1,-1 0 0,0 0 0,-2 0 0,0-1-1,-1-1 1,-1 0 0,-14 16 0,-40 28-2821,52-49 942,12-8 212</inkml:trace>
</inkml:ink>
</file>

<file path=ppt/ink/ink4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3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56 4736,'-15'-17'2304,"34"17"-3072,-4-4 3968,6 0-2816,13-9 0,11 9 256,1-2 0,9 3-896,9-1 0,6 4 384,0 0 0,-3 0-1280,-7 4 0,-10 5-384</inkml:trace>
</inkml:ink>
</file>

<file path=ppt/ink/ink4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4.2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1 171 5120,'21'-34'2560,"53"13"-3712,-50 13 4992,22-9-3840,9-4 0,0-7 0,1 7 0,-1 8-768,-11 5 128,1 16-640,-5-1 0</inkml:trace>
</inkml:ink>
</file>

<file path=ppt/ink/ink4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5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90 671 3328,'-1'-1'71,"0"0"1,0 0-1,-1 0 1,1 1-1,0-1 1,-1 1-1,1-1 0,-1 1 1,1-1-1,-1 1 1,1 0-1,-1 0 1,1 0-1,-1 0 1,1 0-1,-1 0 0,1 0 1,-1 0-1,1 1 1,-1-1-1,1 0 1,-1 1-1,1-1 0,0 1 1,-1 0-1,1-1 1,0 1-1,-1 0 1,1 0-1,-2 2 1,0 2 371,0 0 1,0 0-1,1 0 1,-1 0-1,1 1 1,0-1-1,-1 7 1,-6 15 278,5-13-558,1 0 0,0 0 1,1 0-1,0 0 0,1 0 0,1 0 0,0 1 0,1-1 1,1 0-1,0 0 0,1 0 0,0 0 0,1-1 0,1 1 1,0-1-1,1 0 0,0 0 0,1-1 0,1 1 0,-1-2 1,2 1-1,11 11 0,-16-19-108,1-1 1,0 1-1,0-1 1,0 0-1,1-1 0,-1 1 1,1-1-1,-1 0 1,1 0-1,0-1 1,11 2-1,61-3 255,-75 0-296,24-3 82,0-1 1,0-2 0,0 0 0,-1-2 0,0-1 0,36-18-1,6-8 84,64-44-1,-96 56-119,-1-2 0,-1-1 0,-2-2 1,0-2-1,-2 0 0,-1-2 0,40-58 0,-58 71-46,0 1-1,-2-1 0,0 0 1,-1-1-1,-1 0 0,0-1 1,4-29-1,-9 34-5,0 0 0,-2 0 0,0-1 0,0 1 0,-2 0 1,0 0-1,-1 0 0,0 0 0,-1 0 0,-10-25 0,6 25-15,0 0 1,-1 1 0,0 0-1,-1 0 1,-1 1-1,0 0 1,-1 1-1,0 0 1,-1 1-1,-1 1 1,0 0 0,0 0-1,-1 2 1,-1-1-1,1 2 1,-1 0-1,-1 1 1,1 1 0,-1 1-1,0 0 1,-1 1-1,-20-2 1,11 2-18,0 2 0,0 1 0,-1 1 0,1 1-1,0 1 1,0 2 0,1 1 0,-1 1 0,1 1 0,0 1 0,1 1 0,-1 2 0,-40 23 0,45-21-5,1 1 1,1 0 0,0 1-1,1 1 1,0 1-1,2 1 1,0 0-1,1 1 1,1 1 0,0 0-1,2 1 1,1 1-1,-13 30 1,22-47 20,1 0 0,0 0 0,-1 1 0,1-1 0,1 1 0,-1-1 0,1 0 0,0 1 0,1-1 0,-1 1 0,1-1 0,0 1 0,0-1 0,0 0 0,1 0 0,4 9 0,-2-8 4,0 0 0,0 0 0,0 0 1,1-1-1,0 0 0,0 0 0,1 0 0,-1 0 0,1-1 0,0 0 0,8 4 1,14 4 3,0 0 0,1-2 1,0-1-1,53 8 1,-69-14-5,15 1-26,-1 0 0,1-2 1,-1-2-1,1 0 1,0-2-1,47-8 1,162-53-482,-110 25 68,-46 19-49,-80 19 489,0 0 1,1 0-1,-1 0 0,0 0 1,0 0-1,0 0 0,1 1 1,-1-1-1,0 0 0,0 1 1,0-1-1,0 1 0,1-1 1,-1 1-1,0 0 0,0-1 1,0 1-1,0 0 0,0 0 1,-1 0-1,1-1 0,0 1 1,0 0-1,-1 0 0,1 0 1,0 1-1,-1-1 0,1 0 1,-1 0-1,1 0 0,-1 0 1,0 0-1,1 1 1,-1-1-1,0 0 0,0 0 1,0 1-1,0 0 0,-2 58 366,0-45-279,-1 19 202,2 1-1,1 0 1,1-1-1,2 1 1,2-1 0,15 59-1,-16-80-244,0-1-1,1 0 1,1 0-1,0-1 1,1 1-1,0-1 0,0-1 1,1 1-1,11 10 1,-12-14-158,1-1 0,-1-1 0,1 1 0,0-1 0,0-1 0,1 1 1,-1-1-1,1-1 0,0 1 0,0-2 0,0 1 0,1-1 0,-1-1 0,10 2 1,-13-3-216,-1 1 0,0-1 1,1 0-1,-1 0 0,0 0 1,0-1-1,1 0 0,-1 0 1,0 0-1,0-1 0,0 0 1,0 0-1,0 0 0,0 0 1,-1-1-1,1 1 0,8-8 1,-3-3-1718</inkml:trace>
</inkml:ink>
</file>

<file path=ppt/ink/ink4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5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80 10880,'-34'-42'5376,"52"25"-9600,9 8 12415,1 1-10751,-1 5 129,-2 3-2561,-20 3 0</inkml:trace>
</inkml:ink>
</file>

<file path=ppt/ink/ink4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5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591 21 896,'17'-3'302,"-15"3"-192,0-1 1,1 1-1,-1 0 1,1-1-1,-1 1 1,0-1-1,0 0 1,1 0-1,-1 0 1,0 0-1,0 0 0,0 0 1,0-1-1,0 1 1,2-3-1,-3 3 530,-17 2 1685,3 5-2080,1 1-1,-1 0 0,2 1 1,-16 12-1,-13 9 668,6-7-519,2 1 1,0 2-1,2 0 1,0 3-1,2 0 1,1 2-1,2 1 1,-26 39-1,12-4 126,3 2 0,-33 85 0,52-107-280,2 2 0,2 0 0,2 0 0,-6 71 0,12-51-31,3 0 0,3 0 0,15 107 0,-11-152-191,1 0 1,1 0-1,2-1 0,0 0 1,1-1-1,1 0 0,1 0 1,1-1-1,0-1 0,2 0 1,0-1-1,34 31 0,-15-19-61,0-2 0,2-2-1,0-1 1,2-2-1,1-1 1,43 17 0,-70-34-390,1 1 0,0-2 0,0 0 0,1 0 1,-1-1-1,1-1 0,0 0 0,0-1 1,0 0-1,0-1 0,-1-1 0,1 0 1,0-1-1,18-5 0,-13-5-1379</inkml:trace>
</inkml:ink>
</file>

<file path=ppt/ink/ink4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7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0 1152,'-1'1'185,"-1"0"1,0 0-1,1 0 1,-1 1-1,1-1 1,0 0-1,-1 1 1,1-1-1,0 0 1,0 1-1,0 0 1,0-1-1,0 1 1,0 0-1,0-1 1,1 1-1,-1 0 1,1 0-1,-1-1 1,1 1-1,0 0 1,-1 2-1,-4 55 1132,4-44-1119,-2 128 1801,18 159 0,-7-190-1432,-2 6 42,17 180 1108,-21-294-1053,-1-23-399,-1-1-226,1 1-1,6-34 1,-1 39-25,1 0 0,0 0 0,0 1 0,1 0 0,1 0-1,0 1 1,1 0 0,1 0 0,-1 1 0,2 1 0,-1 0 0,2 0 0,-1 1 0,1 1 0,0 0 0,1 1 0,15-6 0,0 1 61,0 1 0,1 1 1,0 2-1,0 1 0,0 1 1,1 2-1,49-1 0,-60 5-7,0 1-1,0 1 1,-1 1-1,1 1 1,0 0 0,-1 2-1,0 0 1,29 14-1,-38-15-40,-1 0 0,1 1 0,-1 0 0,0 1 0,0 0 0,-1 0 0,0 1 0,0 0 0,-1 1 0,0-1 0,0 1 0,-1 1 0,0-1 0,-1 1 0,0 0 0,7 20 0,-9-20 11,0-1-1,-1 0 1,0 1 0,0-1-1,-1 1 1,-1-1 0,1 1-1,-2-1 1,1 1 0,-1 0-1,-1-1 1,0 1 0,0-1-1,0 0 1,-2 0 0,1 0 0,-1 0-1,0 0 1,-1-1 0,0 0-1,0 0 1,-1 0 0,0 0-1,0-1 1,-1 0 0,1 0-1,-2-1 1,1 0 0,-17 10-1,-1-3 79,0-1 0,-1-1-1,0-1 1,0-2-1,-1 0 1,0-2 0,-1-1-1,0-1 1,-31 0 0,-5-3 53,0-4 0,-118-18 0,165 18-223,-1-1-1,1 0 1,-17-7-1,31 10-36,0 0 1,0 0-1,0-1 0,0 1 1,0-1-1,0 0 0,1 1 1,-1-1-1,0 0 0,1-1 1,-1 1-1,1 0 0,0-1 1,0 1-1,0-1 0,0 0 1,0 0-1,1 0 0,-1 0 1,1 0-1,0 0 0,-2-6 0,3 7-96,0 1-1,1-1 0,-1 0 0,1 0 1,-1 0-1,1 1 0,0-1 0,-1 0 1,1 1-1,0-1 0,0 0 0,0 1 1,1 0-1,-1-1 0,0 1 0,0-1 0,1 1 1,2-2-1,28-19-2089,-30 20 2084,38-15-2196,5 6 64</inkml:trace>
</inkml:ink>
</file>

<file path=ppt/ink/ink4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7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92 2688,'5'0'1280,"-5"-4"-896,0 4 2176,10-4-2176,5-1 0,10-7 384,14 3 128,16-6-1024,15 1 0,-3 11 640,7-1 0,1-2-384,1 2 128,-15-7-896,-18 11 128</inkml:trace>
</inkml:ink>
</file>

<file path=ppt/ink/ink4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7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3200,'0'0'52,"0"-1"1,0 1-1,1-1 0,-1 1 0,0-1 1,0 1-1,0-1 0,1 1 1,-1-1-1,0 1 0,1 0 1,-1-1-1,0 1 0,1-1 1,-1 1-1,0 0 0,1-1 0,-1 1 1,1 0-1,-1 0 0,1-1 1,-1 1-1,1 0 0,-1 0 1,1 0-1,-1-1 0,1 1 1,-1 0-1,1 0 0,-1 0 0,1 0 1,-1 0-1,1 0 0,-1 0 1,1 0-1,-1 0 0,1 1 1,-1-1-1,1 0 0,-1 0 1,1 0-1,-1 0 0,1 1 0,-1-1 1,1 0-1,-1 0 0,0 1 1,1-1-1,-1 0 0,0 1 1,1-1-1,-1 1 0,0-1 1,1 0-1,-1 1 0,0-1 1,1 1-1,-1-1 0,0 2 0,3 0 218,-1 2 0,1-1 0,-1 0 0,0 0 0,0 1 0,0-1 0,-1 1 0,3 7 0,0 16 27,-1 0 1,-2 1-1,-1-1 1,-4 43-1,0 16 413,2-24-457,3 53-91,11-41-2966,-8-57 1396</inkml:trace>
</inkml:ink>
</file>

<file path=ppt/ink/ink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3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2048,'-1'5'454,"0"0"0,0 0 0,1-1 1,0 1-1,0 0 0,0 0 0,1 0 0,0 0 0,1 6 0,1 10-494,26 203 987,61 237 1,-45-248-667,-11-55-138,30 158 174,-51-231-515,3 148 0,-17-211-160,-1-15-161,0-11-737,-2-11 104</inkml:trace>
</inkml:ink>
</file>

<file path=ppt/ink/ink4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8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5120,'-5'10'2560,"10"60"-2944,-1-53 4352,-4 8-3840,0 16 128,0 11 0,6-3 128,3-4-512,7 3 0,4-7 128,5-12 0,5-12-1280,16-13 128,3-8-384,-3-13 128</inkml:trace>
</inkml:ink>
</file>

<file path=ppt/ink/ink4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8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18 8704,'-76'-18'4352,"73"39"-7040,12-11 9215,12-3-8062,3-3-1,7 13-2688,-12 4 128</inkml:trace>
</inkml:ink>
</file>

<file path=ppt/ink/ink4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9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621 35 1280,'1'-1'78,"-1"0"0,1 0 0,-1 0 0,0 0 0,0 0 0,0 0 0,1 1 0,-1-1 0,0 0 0,0 0 0,0 0 0,0 0 0,-1 0 0,1 0 0,0 0 0,0 0 0,0 0 0,-1 0 0,1 1 0,0-1 0,-1 0 0,1 0 0,-1 0 0,1 1 0,-1-1 0,1 0 0,-1 0 1,0 1-1,1-1 0,-1 1 0,0-1 0,0 0 0,1 1 0,-1-1 0,0 1 0,0 0 0,0-1 0,0 1 0,1 0 0,-1-1 0,0 1 0,0 0 0,0 0 0,0 0 0,0 0 0,-1 0 0,-3-1 151,-1 0 1,1 0 0,-1 1-1,1 0 1,-1 0 0,1 0-1,-9 2 1,-29 12 300,0 2-1,0 1 1,2 3 0,-64 39 0,56-31-214,45-25-281,-25 12 151,1 2 0,1 1 0,0 2 0,-27 25 0,48-39-156,0 0 0,1 1 0,0 0 0,0-1 0,0 2 0,1-1 0,0 0 0,0 1 0,-3 12 0,5-15-17,1 0 1,1 0-1,-1 1 1,1-1-1,0 0 1,0 1-1,0-1 0,1 0 1,-1 0-1,1 1 1,1-1-1,-1 0 1,1 0-1,0 0 0,0 0 1,4 7-1,-1-5-11,0-1 1,1 1-1,-1-1 0,1 0 0,0-1 0,1 1 0,-1-1 0,1-1 0,0 1 0,0-1 1,1 0-1,-1-1 0,1 1 0,0-2 0,11 4 0,12 1 8,1 0 0,54 3 0,-37-8-290,0-2 0,0-2 0,66-12 0,143-42-2610,-166 31 1482</inkml:trace>
</inkml:ink>
</file>

<file path=ppt/ink/ink4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8:59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39 2176,'-2'-2'93,"1"0"1,0 1-1,-1-1 0,1 0 1,0 0-1,0 0 0,0 0 1,0 0-1,0 0 0,0 0 1,1 0-1,-1 0 0,1-1 1,-1 1-1,1-3 0,0 2 1038,0 3-555,0 0-107,7 11 1088,20 25-918,39 39-1,16 20 432,-47-50-746,210 296 1350,-207-281-1438,-3 2 1,-3 1-1,46 128 1,-65-155-157,-2 1 0,-1 1 0,-2-1 0,-2 2 0,-2-1 0,-1 0 0,-3 56 0,-1-71-29,-1 1 0,-1-1 1,-2 1-1,0-1 0,-1-1 0,-1 1 0,-1-1 1,-2 0-1,-17 31 0,4-19 95,-1-2 0,-32 34-1,43-52-591,-1-1-1,0 0 1,-2-1-1,1-1 1,-1-1-1,-29 15 1,39-25-1379,14-8 322,11 1-182</inkml:trace>
</inkml:ink>
</file>

<file path=ppt/ink/ink4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0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50 2688,'-15'-4'1280,"15"0"-768,0 4 2048,15-3-1920,4-1 0,17-2 256,13 2 0,12 1-1152,3 3 0,-3 0 768,0-8 0,-6 8-512,-10-6 128,-11 2-768,-7 1 0,-8 6-768,-14 7 128</inkml:trace>
</inkml:ink>
</file>

<file path=ppt/ink/ink4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0.7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5504,'31'-4'2688,"60"19"-3328,-67-15 4864,16-4-4224,6-3 0,-1-3-1664,1-11 0,-7 6 1024,-18-2 0</inkml:trace>
</inkml:ink>
</file>

<file path=ppt/ink/ink4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5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0 4736,'-21'13'2304,"2"67"-1536,19-55 3584,0 9-3968,0 7 128,4 12 128,7-1 0,8-15-896,11 5 0,6-4 512,4-27 128,-6-1-1152,2-16 0,-2-9-1024,8-15 0</inkml:trace>
</inkml:ink>
</file>

<file path=ppt/ink/ink4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6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29 9728,'-36'14'4864,"66"-11"-11904,-9 1 9472,13-17-4864,-25-23 0</inkml:trace>
</inkml:ink>
</file>

<file path=ppt/ink/ink4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8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157 329 1536,'-16'-2'2538,"14"1"-2436,0 0 0,1 1 0,-1 0 1,1-1-1,-1 1 0,0 0 0,1 0 0,-1 0 0,0 0 0,1 0 0,-1 0 0,0 1 1,1-1-1,-1 1 0,0-1 0,1 1 0,-1-1 0,1 1 0,-1 0 0,1 0 0,-1 0 0,1 0 1,0 0-1,-1 0 0,1 0 0,0 0 0,-2 2 0,0 3 14,-1-1 0,1 1 1,0 0-1,0 0 0,1 0 0,0 1 0,0-1 0,0 0 0,1 1 1,0-1-1,0 1 0,1-1 0,0 1 0,0 0 0,0-1 0,1 1 0,0-1 1,0 1-1,1-1 0,0 1 0,0-1 0,0 0 0,6 11 0,-1-4-15,0 0 0,0-1 0,2 0 0,-1 0 0,1 0 0,1-1 0,0-1 0,1 1 0,22 15 0,-17-16-68,1-1 0,0 0 0,1-1-1,0-1 1,0-1 0,0 0 0,1-2-1,0 0 1,0-1 0,0-1 0,0 0-1,0-2 1,1 0 0,-1-1 0,0-1 0,0-1-1,0-1 1,-1 0 0,1-2 0,-1 0-1,0-1 1,0 0 0,-1-2 0,0 0-1,-1-1 1,0-1 0,28-23 0,-26 19 12,-1 0 1,-1-2-1,0 0 1,-1 0-1,0-2 1,-2 0 0,20-36-1,-29 45-31,0 0-1,0 0 0,-1-1 1,0 1-1,-1-1 0,0 0 1,0 0-1,-1 0 1,-1 0-1,0 0 0,-1 0 1,0 1-1,0-1 0,-1 0 1,0 0-1,-1 1 1,-1-1-1,-8-17 0,6 15-1,0 2-1,-1-1 0,-1 1 1,0 0-1,0 0 0,-1 1 1,0 0-1,-1 1 1,0 0-1,-1 0 0,0 1 1,0 1-1,-15-8 0,7 6-18,0 1 0,0 1 0,-1 0 0,0 2 0,-1 1-1,1 0 1,0 1 0,-25 0 0,12 3-25,0 1 0,0 2 0,0 1 0,0 2 1,0 1-1,1 1 0,0 2 0,1 1 0,0 1 0,-52 31 0,70-35 4,1 0 0,0 1 0,0 1 0,1 0-1,0 1 1,-17 22 0,25-30 22,0 1 1,1-1-1,0 1 0,0-1 0,0 1 1,0 0-1,0 0 0,1 0 1,-1 0-1,1 0 0,1 1 1,-1-1-1,0 0 0,1 0 0,0 1 1,0-1-1,0 0 0,0 0 1,1 1-1,0-1 0,0 0 1,0 0-1,0 0 0,1 0 0,-1 0 1,1 0-1,0 0 0,4 5 1,-2-4 5,0-1 0,1 0 0,0 0 0,0 0 0,0-1 0,0 1 0,1-1 0,-1 0 0,1-1 0,-1 1 0,1-1 0,0 0 0,0-1 0,0 1 0,0-1 0,9 0 0,13 2 0,0-2 0,33-3 0,-59 2 0,62-4 0,-1-2 0,0-4 0,0-2 0,83-28 0,-121 31-1,61-18-3,-78 25 7,1 1 0,-1-1 1,0 1-1,1 1 0,-1-1 0,1 1 1,15 3-1,-21-3 19,-1 1 0,1 0 0,-1 0-1,0 0 1,1 1 0,-1-1 0,0 1 0,0-1 0,0 1-1,0-1 1,0 1 0,0 0 0,-1 0 0,1 0 0,-1 0-1,1 0 1,-1 1 0,0-1 0,1 0 0,-1 1 0,-1-1 0,2 4-1,2 8 92,-1 0-1,0 1 0,1 15 1,4 20 322,-2-29-286,2-1 1,0-1-1,1 0 0,2 0 1,-1 0-1,2-2 1,1 1-1,23 25 1,-28-35-116,1 0 0,-1-1 0,1 0 1,1 0-1,-1-1 0,1 0 0,0 0 1,11 3-1,-14-7-51,-1 1 1,1-2 0,0 1-1,0-1 1,0 0 0,-1-1-1,1 1 1,0-1 0,0-1-1,0 1 1,0-1 0,0-1-1,-1 1 1,9-4 0,-5 1-387,-1-1 0,0 0 1,-1-1-1,1 0 1,-1 0-1,0-1 1,-1 0-1,0 0 0,0-1 1,0 0-1,-1 0 1,7-12-1,-12 18 282,28-35-1692</inkml:trace>
</inkml:ink>
</file>

<file path=ppt/ink/ink4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8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785 36 2688,'1'-1'104,"0"0"0,0 1 0,0-1 0,0 0 0,0 0 0,-1-1 0,1 1 0,0 0 1,-1 0-1,1 0 0,0 0 0,-1-1 0,0 1 0,1 0 0,-1 0 0,1-3 0,-1-5 3140,-29 8-833,-14-2-1708,0 1-1,0 3 1,-1 1 0,1 2 0,0 2 0,-56 16 0,68-13-478,0 1-1,1 2 1,1 1 0,0 1 0,0 2-1,2 0 1,0 2 0,1 1 0,-29 27-1,46-36-149,-1 1-1,1 0 1,1 0-1,0 1 0,1 0 1,0 1-1,0-1 0,2 1 1,-1 1-1,2-1 0,0 1 1,0-1-1,2 1 1,-1 0-1,2 0 0,0 0 1,2 27-1,0-24-20,1 0 1,0 0-1,2 0 1,0-1-1,1 0 0,0 0 1,1 0-1,1 0 1,1-1-1,0 0 0,1-1 1,0 0-1,1 0 1,20 20-1,-11-16-20,1-2 1,0 0-1,1-1 0,0-2 0,2 0 0,-1-1 1,1-1-1,1-1 0,0-2 0,0 0 1,1-1-1,0-2 0,0 0 0,1-2 0,41 1 1,-36-4-509,0-2 0,-1-1 1,1-1-1,-1-2 0,0-1 0,0-1 1,-1-2-1,0 0 0,-1-2 1,0-2-1,-1 0 0,40-29 1,-12-3-1959</inkml:trace>
</inkml:ink>
</file>

<file path=ppt/ink/ink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7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5 3968,'-11'-4'1920,"5"45"-1920,6-32 2816,0 14-2816,0 8 128,0 15 0,0-8 0,6 3-256,5-3 128,5-3-256,7-12 0,-2-4-896,8-15 128</inkml:trace>
</inkml:ink>
</file>

<file path=ppt/ink/ink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3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12 181 2816,'-2'-8'396,"-1"0"1,1 0-1,1 0 0,-1 0 1,1-1-1,1 1 0,0-14 1,1 18-334,-1 1 1,1 0-1,0 0 0,0-1 1,0 1-1,0 0 1,1 0-1,-1 0 0,1 0 1,0 1-1,0-1 1,0 0-1,0 1 0,0-1 1,1 1-1,-1 0 1,1 0-1,-1 0 0,1 0 1,0 0-1,0 0 1,4-1-1,11-4 46,0 0-1,1 1 0,-1 0 1,1 2-1,1 1 1,-1 0-1,1 1 1,-1 1-1,1 1 1,21 2-1,-8 2-37,-1 1 1,1 2-1,-1 1 1,0 1-1,36 17 0,-52-19-45,0 1-1,-1 0 1,0 1 0,0 1-1,-1 0 1,-1 1-1,0 0 1,0 1-1,-1 1 1,-1 0-1,12 17 1,-19-24-12,1 1 1,-1 0-1,-1 1 1,1-1-1,-1 0 1,-1 1-1,1 0 1,-1 0-1,-1-1 1,1 1-1,-1 0 1,-1 1-1,1-1 0,-1 0 1,-1 0-1,0 0 1,0 0-1,0 0 1,-1 0-1,0-1 1,-1 1-1,0 0 1,0-1-1,0 0 1,-9 13-1,5-10-3,0-1 1,-1 0-1,0-1 0,-1 0 1,0 0-1,0-1 0,0 0 1,-1 0-1,0-1 0,0-1 1,-1 1-1,0-2 0,0 1 1,0-2-1,0 1 0,-1-2 1,1 1-1,-1-2 0,1 1 1,-1-2-1,0 1 0,0-2 1,0 1-1,1-2 0,-1 1 1,1-2-1,-1 0 0,1 0 1,0-1-1,0 0 0,-14-8 1,14 6-117,0 0 0,1-1 1,0 0-1,0 0 0,1-1 1,0-1-1,-13-14 0,20 20 54,-1 0-1,1 0 1,0-1-1,0 1 0,0-1 1,0 1-1,1-1 0,0 0 1,0 1-1,0-1 1,0 0-1,0 0 0,1 0 1,-1 0-1,1 0 1,0 0-1,0 0 0,1 1 1,-1-1-1,1 0 0,0 0 1,0 0-1,0 0 1,0 1-1,1-1 0,0 0 1,3-4-1,13-13-1121</inkml:trace>
</inkml:ink>
</file>

<file path=ppt/ink/ink4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1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3328,'21'0'1664,"58"0"-1280,-60 0 1664,12 0-2048,5 0 0,9 9 0,4-5 0,-3 4-384,-6 5 128,-10 4-640,6 15 0</inkml:trace>
</inkml:ink>
</file>

<file path=ppt/ink/ink4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1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 3584,'34'-51'1792,"112"9"-2432,-106 25 3072,5 9-2432,10-5 0,0 9-1024,-4 8 128,-5 17 512,-18 9 0</inkml:trace>
</inkml:ink>
</file>

<file path=ppt/ink/ink4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2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107 306 1408,'-2'4'350,"1"0"0,-1 0 0,1 0 0,-1 0 0,1 0 0,0 0 0,1 1 0,-1-1 0,1 0 0,0 1 0,0-1 0,0 1-1,0-1 1,2 7 0,16 62 839,-16-67-907,3 10-168,0 0 0,2-1 1,0 0-1,0-1 1,1 1-1,1-1 0,1-1 1,0 0-1,0 0 0,1-1 1,1 0-1,0-1 0,1 0 1,0-1-1,0-1 1,1 0-1,0-1 0,30 13 1,-21-13-5,1 0 1,-1-2-1,2 0 1,-1-2-1,1 0 0,-1-2 1,1-1-1,0-1 1,0-1-1,-1-1 1,47-10-1,-39 4-46,-1-1 0,0-2-1,-1-2 1,0 0 0,-1-2-1,0-1 1,26-20 0,-33 20-7,0-2 0,-1 0 0,-1-1 0,-1-1 1,0-1-1,-2 0 0,0-1 0,21-39 0,-33 52-27,0-1 0,-1 0-1,0 0 1,-1 0-1,0 0 1,-1-1 0,0 1-1,0-1 1,-1 0-1,-1 1 1,0-1 0,-2-20-1,0 22-11,0 0-1,-1 0 0,0 1 0,0-1 1,-1 1-1,0 0 0,0 0 0,-1 0 1,0 0-1,0 1 0,-1 0 1,0 0-1,-1 0 0,1 1 0,-11-8 1,-3 0 4,-1 2 1,0 0-1,-1 1 1,0 1-1,0 1 1,-1 1-1,0 1 1,-1 1-1,1 2 1,-1 0-1,0 1 1,-28 1 0,-13 1-33,0 4 1,1 3 0,-82 17 0,94-12-82,0 2 1,-55 22-1,82-26 23,1 2 0,0 1 1,1 1-1,0 0 0,1 2 0,-21 19 0,40-31 50,0-1 0,0 1 0,0 0 0,1 0 0,-1 0 0,1 0 0,0 1 0,0-1 1,0 1-1,0-1 0,1 1 0,0-1 0,-2 8 0,2-9 8,1 0 1,0 0 0,1 0-1,-1-1 1,0 1-1,0 0 1,1 0 0,-1 0-1,1 0 1,0-1-1,-1 1 1,1 0 0,0-1-1,0 1 1,0 0-1,0-1 1,1 1 0,-1-1-1,0 0 1,0 1-1,1-1 1,-1 0-1,1 0 1,-1 0 0,1 0-1,0 0 1,-1 0-1,1 0 1,3 1 0,10 3-3,0 0 0,0-1 0,0-1 0,1 0 0,-1-1 0,1-1 0,0 0 0,0-1 0,-1-1 0,1 0 0,16-4 0,26-7-41,88-29-1,-105 28 49,412-149 154,-410 144-97,-25 9 3,0 1 1,1 1-1,-1 1 0,2 0 1,28-4-1,-46 10-31,0 0 0,0 0 0,-1 0 0,1 0-1,0 0 1,0 0 0,0 1 0,-1-1 0,1 1 0,0-1 0,-1 1 0,1 0 0,0-1-1,-1 1 1,1 0 0,-1 0 0,1 0 0,-1 0 0,1 1 0,-1-1 0,0 0 0,0 0 0,0 1-1,0-1 1,0 1 0,0-1 0,0 1 0,0-1 0,0 1 0,-1 0 0,1 0 0,0-1 0,-1 1-1,1 2 1,1 8 131,-1-1 0,0 1-1,-1 0 1,-1 16 0,1 5 155,3-5-93,1-1 1,1 1-1,1-1 1,2 0-1,0-1 1,2 0 0,22 43-1,-25-57-193,0 0 0,0 0 1,2-1-1,-1 0 0,2 0 0,-1-1 1,1 0-1,1 0 0,0-2 0,0 1 0,1-1 1,0-1-1,0 0 0,1-1 0,-1 0 0,1-1 1,16 5-1,-14-7-310,-1 0-1,0-1 1,1-1 0,-1 0-1,1-1 1,0 0 0,-1-1 0,28-6-1,-32 4-169,0 0 0,0 0 0,0-1 1,-1-1-1,0 1 0,0-1 0,0-1 0,-1 0 0,0 0 0,0-1 0,0 0 0,-1 0 0,10-13 0,9-23-1613</inkml:trace>
</inkml:ink>
</file>

<file path=ppt/ink/ink4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3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3840,'0'1'156,"-1"0"0,0 0 1,0 1-1,1-1 0,-1 0 1,1 1-1,-1-1 0,1 0 1,-1 1-1,1-1 0,0 0 1,0 1-1,0-1 0,0 1 0,0-1 1,0 0-1,0 1 0,0-1 1,0 1-1,1-1 0,-1 0 1,0 1-1,2 0 0,18 39 3081,-3-9-3079,5 34 824,17 80-1,-14-44-1002,0-8 505,171 558 1869,-179-602-2283,-4-11 87,32 63 0,-35-90 68,-6-25-65,-6-36 75,1 38-151,1-8-80,0-1 0,0 1 0,2 0-1,1 0 1,0 0 0,1 0 0,1 0 0,9-20 0,-10 30 4,0-1 0,1 1 0,0 0 0,1 0 0,0 1 0,0 0 0,1 0 0,0 0 0,0 1 0,1 0 0,0 0 0,0 1 0,1 0 0,0 1 0,0-1 0,18-7-1,-6 7 86,-1 0-1,1 2 1,-1 0-1,1 1 0,0 1 1,0 1-1,41 3 0,148 31 681,-163-24-621,-21-2-45,0 1 0,-1 0-1,0 2 1,0 1 0,-1 1-1,-1 1 1,0 1 0,-1 1-1,0 1 1,-1 1 0,32 34-1,-49-47-58,0 1-1,-1-1 0,0 1 0,0 0 0,0-1 1,0 2-1,-1-1 0,0 0 0,0 0 0,0 1 1,-1-1-1,0 1 0,0-1 0,0 1 0,-1-1 0,1 1 1,-1 0-1,-1-1 0,1 1 0,-1 0 0,0-1 1,0 1-1,-1-1 0,1 1 0,-6 9 0,2-4 63,-1-1 0,-1 1-1,0-1 1,0 0-1,-1-1 1,0 0-1,-1 0 1,0 0-1,0-1 1,-20 12-1,-4 3 54,-2-2 0,-1-1 0,-1-2 0,0-1 0,-1-2 0,-1-2 0,0-1 0,0-2-1,-1-2 1,-65 5 0,76-12-669,0-1-1,0-1 0,-37-7 1,8-8-1436</inkml:trace>
</inkml:ink>
</file>

<file path=ppt/ink/ink4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4.9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48 3200,'0'1'63,"0"-1"-1,0 1 1,0-1 0,0 1 0,0-1-1,0 1 1,1-1 0,-1 1 0,0-1-1,0 1 1,0-1 0,1 0 0,-1 1-1,0-1 1,1 1 0,-1-1 0,0 0-1,1 1 1,-1-1 0,1 0 0,-1 1-1,0-1 1,1 0 0,-1 0 0,1 1-1,-1-1 1,1 0 0,-1 0 0,1 0-1,-1 0 1,1 0 0,-1 0-1,1 0 1,-1 0 0,1 0 0,-1 0-1,2 0 1,28-4 2728,-6 1-1566,107 0-73,216-31 0,-329 31-1145,-1-1-277,1 1-1,-1 1 1,1 0 0,-1 2 0,1 0-1,-1 0 1,27 6 0,-42-6 148,-1 0 0,1 1 0,-1-1-1,0 1 1,1-1 0,-1 1 0,0 0 0,1 0-1,-1-1 1,0 1 0,0 0 0,0 0 0,0 0 0,0 0-1,0 0 1,0 1 0,0-1 0,0 0 0,0 0-1,-1 0 1,2 3 0,0 11-1307</inkml:trace>
</inkml:ink>
</file>

<file path=ppt/ink/ink4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05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3072,'1'1'284,"-1"0"1,1 1-1,-1-1 1,1 0-1,-1 0 1,1 0-1,-1 1 1,0-1-1,0 0 1,0 0-1,1 1 1,-1-1-1,0 0 1,-1 0-1,1 1 1,0-1-1,0 0 1,-1 2-1,-4 45 1468,2-24-1464,2 27 118,1-1 1,3 0-1,19 99 1,-4-71-79,49 133 1,-64-203-713,0 0 0,0 0 0,1 0 0,0-1 0,0 0 0,1 0 0,10 13 0,-5-11-1280</inkml:trace>
</inkml:ink>
</file>

<file path=ppt/ink/ink4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0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643 1 1152,'-64'9'1579,"55"-8"-1405,0-1 0,0 1-1,0 0 1,1 1 0,-1 0 0,1 1 0,-1-1 0,1 2 0,0-1 0,0 1 0,0 0 0,-11 9 0,-7 11 182,1 2 1,1 0-1,1 2 1,-20 32-1,-16 20 166,27-39-303,3 1 0,1 2-1,2 1 1,2 1 0,2 1 0,2 1 0,2 1 0,-19 86 0,29-99-96,2 0 0,2 1 0,2-1-1,1 1 1,1 0 0,2 0 0,2-1 0,2 0 0,1 0 0,1 0 0,2-1 0,2 0-1,16 35 1,-7-26 41,2-1-1,2-1 0,1-1 1,2-2-1,41 45 0,-55-70-173,0 0-1,1-1 1,0-1-1,0 0 0,2-1 1,-1-1-1,1-1 1,1 0-1,0-1 1,0-1-1,0-1 0,1 0 1,0-1-1,0-1 1,37 2-1,-16-5-522</inkml:trace>
</inkml:ink>
</file>

<file path=ppt/ink/ink4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1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2176,'0'0'14,"0"0"1,0 0-1,0 0 0,0 0 1,0-1-1,0 1 0,0 0 1,1 0-1,-1 0 0,0 0 1,0 0-1,0-1 0,0 1 1,0 0-1,1 0 0,-1 0 1,0 0-1,0 0 0,0 0 1,0 0-1,1 0 0,-1 0 1,0-1-1,0 1 0,0 0 1,0 0-1,1 0 0,-1 0 1,0 0-1,0 0 0,0 0 1,0 0-1,1 0 0,-1 0 1,0 1-1,0-1 0,0 0 1,1 0-1,-1 0 0,0 0 1,0 0-1,0 0 0,0 0 1,0 0-1,1 0 0,-1 1 1,0-1-1,0 0 0,0 0 1,0 0-1,0 0 0,0 0 1,1 1-1,-1-1 0,0 0 1,0 0-1,0 0 0,0 0 1,0 1-1,0-1 0,0 0 1,0 0-1,0 1 0,6 6-6,7 8 672,1-1 0,21 18 0,0 0-415,0 0-1,-3 2 1,53 70-1,-57-68-255,25 31 496,60 101 1,-96-137-294,0 1 0,-3 0 0,0 1 0,-2 1 0,-1 0 1,7 44-1,8 142 740,-25-191-830,-1 1 1,-2 0-1,-1-1 0,-1 0 0,-13 45 0,7-41 23,-1 0 1,-2-1-1,-24 44 1,29-63-283,0 1-1,-2-2 1,1 1 0,-1-1 0,-1 0 0,0-1 0,-1 0 0,0-1 0,-26 17 0,29-21-440,6-5 78,5-3-836,7-12 34</inkml:trace>
</inkml:ink>
</file>

<file path=ppt/ink/ink4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1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 3968,'50'0'1920,"40"-10"-2304,-71 10 3456,6 0-3456,2 6 0,-3 2-1280,-5 1 128,-4 12 1408,0-6 128</inkml:trace>
</inkml:ink>
</file>

<file path=ppt/ink/ink4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2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5632,'20'-7'2816,"75"18"-4224,-70-11 5888,11 4-4480,4 1 0,3 7-1024,-1 1 128,-8 0-128,-4 2 128</inkml:trace>
</inkml:ink>
</file>

<file path=ppt/ink/ink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4.5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85 335 2176,'-1'-2'160,"1"1"1,-1 0-1,1-1 1,-1 1-1,1-1 1,0 1-1,0 0 1,0-1-1,0 1 0,0-1 1,0 1-1,0-1 1,0 1-1,0-1 1,1 1-1,-1 0 1,0-1-1,1 1 1,0 0-1,-1-1 1,1 1-1,0 0 0,-1 0 1,1-1-1,0 1 1,0 0-1,0 0 1,2-1-1,39-30-196,-14 13 688,-19 10-503,0 1-1,-1-1 1,-1 0-1,1-1 1,-2 0-1,1 0 1,-1-1-1,7-16 1,-11 22-112,0-1 0,-1 1 0,1 0 1,-1 0-1,0-1 0,0 1 0,-1 0 0,0-1 0,0 1 1,0-1-1,0 1 0,-1 0 0,0-1 0,0 1 0,-1 0 1,1-1-1,-1 1 0,0 0 0,0 0 0,-1 1 1,-4-8-1,6 11-29,0-1 0,0 1 0,-1 0 0,1-1 0,0 1 0,-1 0 0,1 0 0,-1 0 0,1 0 0,-1 0 0,1 0-1,-1 0 1,0 0 0,0 1 0,1-1 0,-1 1 0,0-1 0,0 1 0,0 0 0,0-1 0,1 1 0,-1 0 0,-3 1 0,1 0 0,-1 0-1,0 0 0,0 0 1,1 1-1,-1 0 1,0 0-1,1 0 1,-8 6-1,-2 2-12,1 1 0,0 0 1,1 1-1,-14 16 0,19-20-4,1 1-1,0 0 0,0 1 0,1 0 1,0 0-1,1 0 0,0 0 0,1 1 1,0-1-1,0 1 0,1 0 0,1 0 1,0 0-1,0 0 0,1 0 0,1 0 1,0 0-1,0 0 0,1 0 0,0-1 1,1 1-1,0 0 0,1-1 0,0 0 1,0 0-1,1 0 0,1 0 0,0-1 1,0 0-1,1 0 0,0 0 0,0-1 1,1 0-1,15 11 0,10 7 29,63 35-1,-78-52-6,0 0-1,1-1 1,-1-1 0,1 0-1,36 6 1,-52-12-25,1-1 0,-1 0 0,0 1 0,0-1 0,1 0 0,-1-1-1,0 1 1,0-1 0,1 1 0,-1-1 0,0 0 0,0 0 0,0 0 0,0-1 0,0 1 0,0-1 0,0 1 0,4-5 0,-1 0-89,0 0-1,-1-1 1,1 0-1,-1 0 1,5-11-1,-5 9-53,0 1 0,1 0 0,0 0 0,12-12 0,0 4-1017</inkml:trace>
</inkml:ink>
</file>

<file path=ppt/ink/ink4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3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780 3 1408,'-2'-1'93,"-1"1"0,1-1 0,-1 1 0,1 0 0,-1 0 0,0-1 1,1 2-1,-1-1 0,1 0 0,-1 0 0,0 1 0,1 0 0,-1-1 0,1 1 0,-1 0 0,1 0 0,0 0 1,-1 1-1,1-1 0,0 1 0,0-1 0,0 1 0,0-1 0,0 1 0,0 0 0,1 0 0,-1 0 0,0 0 1,1 1-1,0-1 0,-1 0 0,0 3 0,-55 61 704,12-16-400,-46 60-313,-91 120 1010,144-177-740,3 2 0,-42 85 0,43-64-24,3 2 0,3 1 0,4 1 0,4 1 0,-15 116 0,30-149-194,2 1 1,1 0-1,4 0 0,1 0 0,2-1 0,3 1 0,1-1 0,3-1 0,1 0 1,31 69-1,-29-87-55,0-1 1,2 0 0,2-2 0,0 0 0,1 0 0,2-2 0,40 35-1,-6-14 92,1-2 0,84 45 0,-133-83-190,1 0-1,-1-1 1,1 0 0,0-1 0,11 4-1,-16-7-312,-1 1 1,1-1-1,-1 1 0,1-1 0,-1 0 0,1 0 0,0-1 0,-1 1 0,1-1 0,5-2 0,5 0-1206</inkml:trace>
</inkml:ink>
</file>

<file path=ppt/ink/ink4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3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14 486 3328,'-1'0'92,"0"1"-1,1-1 1,-1 0 0,0 1 0,0-1-1,1 1 1,-1-1 0,0 1-1,1-1 1,-1 1 0,0 0 0,1-1-1,-1 1 1,1 0 0,-1-1 0,1 1-1,-1 0 1,1 0 0,0-1 0,-1 1-1,1 0 1,0 0 0,0 0-1,-1 0 1,1-1 0,0 1 0,0 0-1,0 0 1,0 0 0,0 0 0,0 0-1,0 0 1,1 0 0,7 42 2189,-3-23-1921,-3-10-279,1 0 0,0 0 0,0 0-1,0-1 1,2 1 0,-1-1 0,1 0 0,0 0 0,1 0 0,0-1 0,0 0 0,1 0 0,0-1 0,1 0 0,-1 0 0,1 0 0,1-1-1,-1 0 1,1-1 0,0 0 0,17 7 0,-13-8 3,-1 0-1,1-1 1,0 0-1,0-1 1,1-1-1,-1 0 1,0 0-1,1-1 1,-1-1-1,0-1 1,0 0-1,0 0 1,0-1-1,0-1 1,0 0-1,16-8 1,-3 0 14,-1-2 0,-1 0 0,0-1 1,-1-2-1,0 0 0,-2-1 0,0-2 0,26-31 1,-37 39-65,-1 0-1,-1-1 1,0 0 0,0-1 0,-2 1 0,0-1 0,0-1-1,-1 1 1,-1-1 0,-1 0 0,0 0 0,0 0 0,-2 0 0,0-1-1,-1 1 1,0 0 0,-3-20 0,0 20-37,0-1 1,0 1-1,-2 0 0,0 1 1,0-1-1,-1 1 0,-1 0 1,-1 1-1,0-1 0,0 2 1,-1-1-1,-1 1 0,0 0 1,-1 1-1,-14-12 1,15 15-14,-1 1 0,0 1-1,0 0 1,0 0 0,0 1 0,-1 0 0,0 1 0,0 0 0,0 1 0,0 1 0,-1 0 0,1 0 0,-1 1 0,1 1 0,-1 0 0,1 1 0,-1 0 0,1 1 0,-14 4 0,6-1-43,0 2 0,0 0 0,1 1-1,0 1 1,0 1 0,1 1 0,0 0 0,1 2-1,-18 15 1,27-21 35,1 0-1,-1 0 0,1 1 1,1 0-1,-1 0 0,1 0 1,1 1-1,0 0 1,0 0-1,0 1 0,1-1 1,1 1-1,0 0 0,0 0 1,1 0-1,0 0 0,0 0 1,2 1-1,-1-1 1,2 16-1,0-20 24,0 0 0,1-1 0,0 1-1,0 0 1,0 0 0,0-1 0,1 1 0,0-1 0,1 0-1,-1 0 1,1 0 0,0 0 0,0-1 0,0 1 0,1-1 0,-1 0-1,1 0 1,0-1 0,0 0 0,1 0 0,-1 0 0,1 0 0,-1-1-1,1 0 1,12 3 0,-3-1 14,1-1 0,1-1-1,-1 0 1,0-1 0,0-1 0,1-1 0,-1 0-1,27-5 1,161-35 137,-195 39-157,-1 0 1,0 2 0,1-1 0,-1 1 0,0 0 0,1 0 0,-1 1 0,0 0-1,0 1 1,1 0 0,-1 0 0,0 1 0,-1 0 0,11 5 0,-9-3 26,0 1 0,-1 1 0,0 0 0,0 0 0,0 0 0,0 1 0,-1 0 0,-1 1 0,0 0 0,10 16 0,27 60 95,-28-53 56,1 0-1,1-2 1,2 1-1,28 34 1,-42-59-191,1 1 0,1-1 0,-1 0 0,1 0 0,0-1 1,0 0-1,0 0 0,1-1 0,0 0 0,0 0 0,0-1 1,0 0-1,1 0 0,-1-1 0,1 0 0,-1-1 1,1 1-1,0-2 0,0 1 0,-1-1 0,1-1 0,10-1 1,-6-1-332,1-1 0,-1 0 0,0-1 0,0-1 0,-1 0 0,18-11 0,-27 15 269,56-32-1603</inkml:trace>
</inkml:ink>
</file>

<file path=ppt/ink/ink4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4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47 2816,'-16'-40'1237,"15"33"375,4 12-1260,6 10-311,-6 2 111,-1-1-1,0 0 0,-1 1 0,-1-1 1,-1 0-1,-2 20 0,-1 19 70,1 231 1742,51 441 0,-23-481-1195,-18-204-455,-3-30-35,1-22 261,2-19-465,3 0 0,0 0 0,2 1-1,1 1 1,1 0 0,19-28 0,-17 28-57,-5 9 2,1 0 1,0 1-1,1 0 1,1 1 0,1 1-1,0 0 1,1 1 0,0 1-1,1 0 1,1 1-1,0 1 1,0 0 0,34-12-1,-35 17 25,0 1 0,0 0 0,0 2 1,0 0-1,1 1 0,-1 1 0,1 0 0,-1 1 0,1 1 0,-1 1 0,1 1 0,-1 0 0,0 1 0,0 1 0,0 0 0,30 16 1,-34-14-13,0 0 0,-1 2 0,0 0 1,0 0-1,-1 1 0,0 0 0,-1 1 1,0 0-1,-1 1 0,0 0 0,-1 0 0,-1 1 1,1 0-1,-2 0 0,0 1 0,-1 0 1,7 27-1,-10-32 1,0 0 0,0 1 0,-1 0 0,0-1 0,-1 1 0,0 0 0,-1-1 0,0 1 0,0-1-1,-1 1 1,-1-1 0,1 1 0,-1-1 0,-1 0 0,0 0 0,0-1 0,-1 1 0,0-1 0,0 0 0,-1 0 0,0 0 0,0-1 0,-1 0 0,0 0 0,0-1 0,-1 0 0,1 0 0,-12 6 0,-5 1 103,-1-1 1,0-2 0,0 0 0,-53 12 0,-112 10 420,178-31-519,-13 0-265,-1-1-1,1-1 1,-1-1-1,1-2 1,0 0-1,0-2 1,1 0-1,-34-15 1,70 24-1130,0-1 1,1-1-1,-1 0 1,16-2 0,-16 1 458,28-2-1278</inkml:trace>
</inkml:ink>
</file>

<file path=ppt/ink/ink4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4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1 6144,'-21'66'3072,"-13"44"-4352,13-78 6784,-19 23-6016,-11 11 0,-38 14-2816,-26 7 128</inkml:trace>
</inkml:ink>
</file>

<file path=ppt/ink/ink4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5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110 366 2304,'-3'1'157,"0"1"0,0-1 0,1 1 0,-1-1 0,0 1 0,1 0 0,-1 0 0,1 0 0,-1 1-1,1-1 1,0 0 0,0 1 0,0-1 0,0 1 0,1 0 0,-1 0 0,1 0 0,-1 0 0,1 0 0,0 0 0,-1 4 0,-4 10 278,1 0-1,-6 30 1,9-38-315,1 0-1,0 0 0,1 1 1,0-1-1,1 0 1,0 0-1,0 0 0,1 0 1,0 0-1,1 0 1,0-1-1,0 1 1,1-1-1,0 0 0,0 0 1,1 0-1,0 0 1,0-1-1,1 0 0,0 0 1,0 0-1,1-1 1,9 8-1,-3-5-7,-1-1 1,1-1-1,1 0 0,-1 0 0,1-2 0,0 0 1,1 0-1,-1-1 0,1-1 0,0 0 1,0-1-1,0-1 0,24-1 0,-7-2-7,-1-1 1,1-2-1,-1-1 0,0-1 0,-1-2 0,1-1 0,-2-2 0,0 0 0,0-2 0,35-24 1,-47 27-44,-2-1 1,0 0-1,0-1 1,-1-1 0,-1 0-1,0-1 1,19-30 0,-25 32-27,0 0 0,-1 0 0,0-1 0,-1 0 0,-1 0 0,0-1 0,0 1 0,-2-1 1,0 1-1,-1-1 0,0-17 0,-1 20-16,-1 1 0,-1 0-1,0 0 1,0 0 0,-1 0 0,0 0-1,-1 1 1,0-1 0,-1 1 0,0 0 0,-13-18-1,9 16-2,-2-1-1,0 1 0,0 1 0,-1 0 0,-1 1 0,0 0 0,-23-13 1,11 9-43,-1 2 0,-1 1 0,1 1 0,-2 1 0,1 2 0,-1 0 0,-1 2 0,1 1 0,-31 0 0,9 3-108,0 3 0,-51 8 1,83-7 85,1 0 1,0 0 0,0 2-1,1 0 1,-1 1-1,1 1 1,0 1 0,1 0-1,-21 14 1,33-19 26,-1 0 0,0 0 0,1 0 0,0 0 1,0 0-1,0 1 0,0 0 0,1 0 0,-1 0 0,1 0 0,-3 6 0,4-7 10,1-1 0,0 1-1,-1-1 1,1 1 0,0-1-1,0 1 1,1-1-1,-1 1 1,0-1 0,1 1-1,-1-1 1,1 0 0,0 1-1,0-1 1,0 0 0,0 0-1,0 1 1,1-1-1,-1 0 1,1 0 0,-1 0-1,4 2 1,4 5 9,0-1 0,0 0 0,1 0 0,0-1 0,0-1 1,1 1-1,0-2 0,0 1 0,1-2 0,-1 1 0,1-2 0,0 0 0,15 3 0,16 0 4,1-2 0,57-2 0,-96-2-2,74-1 42,-1-4 1,139-26 0,-202 27-29,1 1 0,-1 1 0,1 0 1,-1 1-1,1 1 0,-1 0 0,1 1 0,26 5 1,-39-4-1,-1-1 1,1 0 0,-1 0 0,0 1 0,1 0 0,-1-1 0,0 1 0,0 0-1,0 0 1,0 0 0,0 0 0,0 1 0,-1-1 0,1 0 0,-1 1 0,0-1-1,1 1 1,-1 0 0,0-1 0,0 1 0,0 5 0,10 65 282,-10-63-260,3 38 170,0 5 138,18 84-1,-19-127-295,0-1 0,1 1 1,0-1-1,0 0 0,1-1 1,0 1-1,0-1 0,1 0 0,1 0 1,-1-1-1,13 11 0,-7-8-337,0 0-1,1-1 0,1 0 1,-1-1-1,2 0 0,21 7 1,-31-13-15,0-1 1,0 1-1,1-1 0,-1-1 1,1 1-1,-1-1 1,0 0-1,1 0 1,-1-1-1,7-1 1,22-4-1490</inkml:trace>
</inkml:ink>
</file>

<file path=ppt/ink/ink4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6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727 38 2560,'-28'-13'1133,"22"9"-913,0 1-1,-1 0 1,0 0-1,1 0 1,-1 1-1,0 0 0,0 1 1,0-1-1,-15 0 1,-24 2 225,-1 2 0,1 2 1,-1 2-1,1 2 0,1 2 1,0 2-1,-74 29 0,106-34-350,0 0 0,1 1 0,0 0 1,0 0-1,1 2 0,0-1 0,1 1 0,0 1 0,0 0 0,1 0 0,1 1 0,0 0 0,-9 19 0,14-24-74,0-1 0,0 1 0,1 0 0,-1 0 0,2 0 0,-1 0 0,1 0 0,0 0 0,1 0 1,-1 0-1,2 0 0,-1 0 0,1 1 0,0-1 0,0 0 0,1 0 0,0 0 0,0-1 0,0 1 0,1 0 0,0-1 0,1 0 0,-1 1 1,1-1-1,1-1 0,-1 1 0,1-1 0,0 1 0,7 5 0,5 2 5,0-1 1,0-1-1,1-1 0,1 0 0,0-1 1,0-1-1,0-1 0,1-1 0,0-1 1,1 0-1,23 2 0,20-1-131,1-2 0,82-5 0,-39-6-1367,153-30 0,-154 16 43</inkml:trace>
</inkml:ink>
</file>

<file path=ppt/ink/ink4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6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2560,'0'0'834,"15"5"-29,0 1-1,-1 1 1,18 11 0,-7 4-457,-1 1-1,-1 1 1,26 34-1,-10-11-201,15 16 403,-3 1-1,-3 3 1,-3 2-1,-3 2 1,-3 1-1,55 147 1,-65-134-224,-4 1 1,-4 1-1,-3 1 1,10 162-1,-27-210-261,-1-1-1,-2 1 1,-1 0-1,-3-1 1,-1 0 0,-2 0-1,-1-1 1,-2 0-1,-2-1 1,-2 0-1,-1-1 1,-1-1 0,-29 40-1,34-56-497,-2-1 1,0 0-1,-1-2 0,0 0 0,-1 0 1,-1-2-1,-1 0 0,-24 14 0,37-25 181,1-1 0,-1 1 1,0-1-1,-1-1 0,1 1 0,-8 0 0,-50-2-1539</inkml:trace>
</inkml:ink>
</file>

<file path=ppt/ink/ink4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8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663 84 2304,'-10'-20'1365,"7"14"-923,0-1-1,0 1 1,-1 0-1,0 0 1,-7-8-1,9 12-383,0 0 0,-1 0 1,1 1-1,0-1 0,-1 1 0,1 0 0,-1-1 1,1 1-1,-1 0 0,0 0 0,1 1 0,-1-1 1,0 0-1,0 1 0,0 0 0,1 0 0,-1 0 1,-4 0-1,-20 4 179,0 0 1,0 2 0,1 1-1,0 1 1,0 1 0,1 1-1,0 1 1,1 2 0,0 0-1,-30 23 1,26-15-104,1 1 1,1 1 0,1 1-1,1 1 1,1 1-1,2 2 1,-32 51-1,47-71-98,2 1-1,-1 0 1,1 0-1,1 0 1,0 1 0,0 0-1,-2 19 1,4-23-19,1 1 1,1-1 0,-1 0 0,1 1 0,0-1-1,0 0 1,1 1 0,0-1 0,0 0-1,0 0 1,1 0 0,0-1 0,5 8 0,3 2 9,0 0 1,1-1-1,0-1 1,1 0-1,0-1 1,1 0-1,1-1 1,0-1-1,0 0 1,1-1 0,0 0-1,0-2 1,1 0-1,0-1 1,36 9-1,-27-10-53,1-1-1,0-1 1,0-2-1,0 0 1,0-2-1,0-1 1,0-1-1,0-1 1,-1-1-1,31-11 1,-19 4-695,0-2 0,-1-1 0,-1-3 0,66-41 0,-60 27-815</inkml:trace>
</inkml:ink>
</file>

<file path=ppt/ink/ink4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8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4 3584,'-16'-3'1792,"26"27"-1152,-4-18 2688,-6 2-3072,9 9 0,6 7 128,-9 10 0,3 12-512,3-1 0,3-11 256,-2 4 128,8-9-128,0-1 0,-2-11-768,5-7 128,3-10-896,3-6 128</inkml:trace>
</inkml:ink>
</file>

<file path=ppt/ink/ink4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8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0 5248,'-43'0'2560,"37"0"-3456,15 0 4480,1 0-5120,1 0 0,4 4-1024,-5 2 128</inkml:trace>
</inkml:ink>
</file>

<file path=ppt/ink/ink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5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26 1664,'0'0'114,"0"1"1,-1-1-1,1 1 1,0 0-1,-1-1 1,1 1-1,0 0 0,0-1 1,-1 1-1,1 0 1,0 0-1,0-1 1,0 1-1,0 0 0,0 0 1,0-1-1,0 1 1,0 0-1,1 0 1,-1-1-1,0 1 0,0 0 1,0-1-1,1 1 1,-1 0-1,1-1 1,-1 1-1,0 0 0,1-1 1,-1 1-1,1-1 1,-1 1-1,1-1 1,-1 1-1,1-1 0,0 1 1,-1-1-1,1 0 1,-1 1-1,1-1 1,0 0-1,0 1 0,-1-1 1,2 0-1,34 17-443,-34-16 458,14 3 32,0 0 0,0 0 0,0-2 0,1 0 0,-1-1 0,0 0 0,1-1 0,-1-1 0,18-4 0,17-4 207,77-23 1,-86 15-173,-34 13-125,0 0 1,0 1-1,0 0 1,0 0-1,0 1 1,1 0-1,11 0 1,-19 1-64,-1 1 0,1 0 0,-1 0 0,1 0 1,0 0-1,-1 0 0,1 0 0,-1 0 0,1 0 0,-1 0 1,1 0-1,0 1 0,-1-1 0,1 0 0,-1 0 0,1 0 1,-1 1-1,1-1 0,-1 0 0,1 1 0,-1-1 0,1 0 1,-1 1-1,1-1 0,-1 1 0,1-1 0,-1 1 0,0-1 1,1 1-1,-1-1 0,0 1 0,0-1 0,1 1 0,-1-1 1,0 1-1,0-1 0,0 1 0,0 0 0,1-1 0,-1 1 1,0-1-1,0 1 0,0 0 0,0-1 0,-1 1 0,1-1 1,0 1-1,0 0 0,0-1 0,0 1 0,-1-1 0,1 1 1,0-1-1,0 1 0,-1-1 0,1 1 0,0-1 0,-1 1 1,1-1-1,-1 1 0,1-1 0,0 0 0,-2 1 0,-1 3 12,0 0 0,0 0 0,0 0 0,-1-1-1,1 1 1,-8 4 0,-8 4-13,0 0 1,1 2-1,0 0 0,1 1 0,1 1 1,0 0-1,2 1 0,-24 34 1,30-39-7,0 1 0,1-1 0,1 1 1,0 1-1,1-1 0,0 1 1,1 0-1,1 0 0,0 0 1,1 0-1,0 1 0,1-1 1,1 1-1,3 26 0,-2-36 12,0-1-1,1 1 1,0 0-1,0 0 0,0-1 1,0 1-1,1-1 1,-1 0-1,1 0 0,0 0 1,1 0-1,-1 0 1,1-1-1,0 1 1,-1-1-1,2 0 0,-1 0 1,0 0-1,0-1 1,1 0-1,0 1 0,-1-2 1,1 1-1,8 2 1,-6-3-5,-1 1 0,0-1-1,0 0 1,1-1 0,-1 1 0,0-1 0,1-1 0,-1 1 0,0-1 0,1 0 0,-1 0 0,0-1 0,0 0 0,0 0 0,0-1 0,0 1 0,-1-1 0,1 0 0,6-5 0,18-18-2206,66-41 1,-68 51 896</inkml:trace>
</inkml:ink>
</file>

<file path=ppt/ink/ink4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9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169 531 4608,'5'9'854,"1"0"-1,1-1 1,0 1 0,13 13 0,8 8 1298,-21-21-2044,1 0-1,1-1 1,-1 0-1,1 0 1,1-1 0,-1 0-1,1-1 1,1 0-1,-1-1 1,1 0 0,0 0-1,0-1 1,0 0-1,1-1 1,-1-1 0,1 0-1,0 0 1,16-1-1,-11-1 22,0-1-1,0-1 0,0-1 0,0 0 1,0-1-1,-1-1 0,0-1 1,0 0-1,0-1 0,-1-1 0,0 0 1,17-13-1,-16 10-11,0-1 0,0-1 0,-1-1 0,-1 0 0,0-1 0,-1 0 0,-1-1 0,0 0 0,13-27 0,-20 33-72,-1 0 0,0 0 0,0-1 0,-1 1 0,-1-1 0,0 0 0,0 0 0,-1 0 1,-1 0-1,0 0 0,0 0 0,-1 0 0,0 0 0,-1 0 0,0 0 0,-1 1 0,0-1 0,-9-19 0,4 13-18,-1 0 0,-1 1-1,-1 1 1,0 0-1,0 0 1,-2 1-1,0 1 1,0 0-1,-1 1 1,-1 0-1,0 1 1,-1 0-1,0 2 1,0 0-1,-1 1 1,0 0-1,0 1 1,-28-6-1,22 7-35,0 2-1,0 0 1,0 2 0,-1 0-1,1 2 1,-1 1-1,1 0 1,0 2 0,-1 0-1,1 2 1,1 1-1,-1 0 1,1 2 0,-32 15-1,41-16-20,0 1 0,1 0 0,-1 0-1,2 2 1,-1-1 0,1 2 0,1-1 0,0 1-1,0 1 1,1 0 0,0 0 0,-11 23 0,17-28-58,0-1 0,0 1-1,1 0 1,0 0 0,0 0 0,1 0 0,0 1 0,0-1 0,1 0 0,-1 0 0,2 1 0,-1-1 0,1 0 0,0 0 0,0 0-1,1 1 1,0-1 0,1-1 0,-1 1 0,1 0 0,0-1 0,1 1 0,0-1 0,0 0 0,0 0 0,1 0 0,9 9 0,-1-4-299,-1-1 0,1 0 0,1-1 0,0 0 0,0-1 1,1-1-1,0 0 0,0-1 0,1-1 0,-1 0 0,1-1 1,0-1-1,0 0 0,20 0 0,51-8-1554</inkml:trace>
</inkml:ink>
</file>

<file path=ppt/ink/ink4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9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0 376 3840,'4'5'2453,"14"-1"-376,26 0-447,-38-4-1881,16 0 379,1-1 0,-1-1 0,0-1 0,0-1 0,0-1 0,0 0 0,-1-2 0,0-1 0,0 0 0,-1-2 0,0 0 0,-1-1 0,0-1 0,0-1 0,-1-1 0,-1 0 0,-1-1 0,0-1 0,-1-1 0,19-26 0,-31 39-72,0 0-1,0 0 1,-1-1 0,0 1-1,0-1 1,0 1 0,0-1-1,-1 0 1,0 1 0,0-1-1,0 0 1,0 0 0,-1 0-1,0 0 1,0 0 0,0 0 0,-1 0-1,0 0 1,0 0 0,-1-5-1,0 6-20,0 0 0,0 0 0,0 0 0,0 1-1,-1-1 1,1 1 0,-1 0 0,0-1 0,0 1 0,0 0-1,0 1 1,-1-1 0,1 0 0,-1 1 0,0 0 0,1 0-1,-1 0 1,0 0 0,0 1 0,0 0 0,-1-1 0,1 2-1,-6-2 1,-3 0 15,1 1-1,-1 1 1,1 0 0,0 0-1,-1 1 1,1 1-1,0 0 1,-1 1-1,1 0 1,1 1 0,-1 0-1,0 1 1,1 0-1,0 1 1,0 0-1,-13 10 1,11-5-24,1 0 0,-1 0-1,2 2 1,0-1 0,0 2 0,1-1-1,1 1 1,0 1 0,1-1 0,1 2-1,-10 26 1,11-27-19,1 0-1,1 1 0,1 0 1,0 0-1,1 0 0,0 0 1,2 1-1,-1-1 1,4 24-1,-1-32-7,0 1 0,1-1 0,0 1 0,0-1-1,0 0 1,1 0 0,0 0 0,1-1 0,0 1 0,0-1 0,1 0 0,-1 0 0,2-1-1,-1 0 1,1 0 0,-1 0 0,2-1 0,11 7 0,-2-3-52,0-1 1,1 0-1,-1-2 0,2 0 1,-1-1-1,0 0 0,1-2 0,0 0 1,0-1-1,0-1 0,0-1 1,0 0-1,0-2 0,0 0 1,20-6-1,-22 4-276,0 0 1,0-2-1,0 0 0,-1-1 1,0-1-1,0-1 0,-1 0 0,0-1 1,0 0-1,12-13 0,24-28-1505,0-9-86</inkml:trace>
</inkml:ink>
</file>

<file path=ppt/ink/ink4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19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5120,'-6'66'2560,"72"63"-2560,-35-82 4608,8 6-3968,22 10 128,19-12 0,-1-13 0,18-14-1152,7-16 0,6-25-512,-19-12 128,-6-33-1024,-20-14 0</inkml:trace>
</inkml:ink>
</file>

<file path=ppt/ink/ink4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0.5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4352,'-9'24'2176,"3"18"-1280,12-29 2176,-2 16-2816,1 12 0,-5 10 128,0 3 128,6-9-640,4 2 0,5-5 256,4-13 128,7-12-1152,-1-10 128,9 3-768,-4-27 128</inkml:trace>
</inkml:ink>
</file>

<file path=ppt/ink/ink4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0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7 5376,'-30'-6'2688,"45"12"-3712,-15-6 4736,4-6-4736,2 6 128,3 0-1664,6 6 0</inkml:trace>
</inkml:ink>
</file>

<file path=ppt/ink/ink4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1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335 997 3072,'16'-3'347,"0"-1"-1,0-1 1,0-1 0,0 0-1,-1-1 1,0-1 0,-1 0-1,0-1 1,0-1-1,-1 0 1,15-14 0,33-27 482,-36 33-714,-1-2 0,-1-1 0,0-1 0,-2 0 0,0-2 0,-2 0 0,27-44 0,-21 20 638,37-103-1,-54 126-519,-1-2 0,-1 1-1,-1-1 1,-1 0 0,1-55-1,-6 74-184,0 0 0,0 0-1,0 0 1,-1 0 0,0 1-1,0-1 1,-1 0 0,0 1 0,-1 0-1,1-1 1,-1 1 0,-1 1-1,-9-13 1,6 11-18,0 0 0,0 1 0,-1 0 0,0 0 0,-1 1 0,1 0 0,-1 0 0,0 1 0,-13-4 0,4 2-25,0 2 0,0 0-1,0 1 1,0 1 0,-1 1-1,0 1 1,1 0 0,-1 2-1,0 0 1,1 1 0,-27 6-1,19-1-3,-1 2 0,2 0 0,-1 1-1,1 2 1,1 1 0,0 1 0,1 1 0,0 1-1,2 1 1,0 1 0,0 1 0,2 0 0,1 2-1,0 1 1,1 0 0,2 1 0,0 1-1,2 0 1,0 1 0,2 1 0,1 0 0,1 1-1,1 0 1,1 0 0,2 1 0,-5 37 0,9-26 141,1 1 0,3-1 0,1 0 0,1 0 0,13 50 0,-2-33 207,2 0-1,46 100 1,-51-134-305,0-1 0,2 0 0,0-1 0,1 0-1,1-1 1,1-1 0,1-1 0,0 0 0,2-1 0,-1-1 0,2-1-1,0-1 1,0-1 0,1 0 0,1-2 0,0-1 0,30 9 0,-38-16-412,-1 0 1,1-2 0,0 1 0,-1-2-1,1 0 1,0 0 0,-1-2 0,1 1-1,-1-2 1,0 0 0,0-1 0,0 0 0,13-8-1,-22 10 82,0 1-1,-1-1 1,1 0-1,-1 0 1,1 0 0,6-7-1,16-30-1654</inkml:trace>
</inkml:ink>
</file>

<file path=ppt/ink/ink4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1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3584,'-2'3'110,"-1"0"0,0 1 0,1-1 0,0 1 1,0-1-1,0 1 0,0 0 0,1 0 0,-1-1 0,1 1 0,0 0 1,0 1-1,0-1 0,1 0 0,0 0 0,-1 0 0,1 0 0,1 0 0,0 6 1,-1 7 416,8 239 3590,39 112-3539,-3-40-110,-15-75-26,7 90-692,-36-336 95,1-4-23,0 0-1,-1 0 1,0-1 0,1 1 0,-1 0-1,0 0 1,0 0 0,-1 0-1,1 0 1,-1 0 0,1 0-1,-1 0 1,0 0 0,0-1-1,-2 4 1,-3-7-1315,-7-9-43</inkml:trace>
</inkml:ink>
</file>

<file path=ppt/ink/ink4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2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1 289 3584,'1'-3'128,"0"0"0,1 0 0,-1 0 0,1-1 0,0 2 0,0-1 0,0 0 0,0 0 0,0 1 0,3-3 0,4-4 83,-1 2 0,1-1 0,0 2 1,1-1-1,-1 1 0,1 0 0,1 1 0,-1 0 1,13-3-1,66-27 243,24-9-57,155-38 1,-234 74-322,0 1-1,0 2 1,0 2-1,0 1 1,1 1 0,-1 2-1,0 1 1,0 2-1,47 11 1,-71-12-28,0 0 1,0 0-1,-1 1 1,0 1-1,0-1 1,0 1-1,0 1 0,-1-1 1,0 2-1,0-1 1,0 1-1,-1 0 1,0 1-1,0-1 0,-1 1 1,10 17-1,-11-15 17,-1 1-1,0-1 1,0 1 0,-1 0-1,-1 1 1,0-1-1,0 0 1,-1 1 0,-1-1-1,0 1 1,0-1-1,-1 1 1,-1-1-1,-4 20 1,-1-8 81,-1-1 0,-1 0 0,-1 0-1,-1-1 1,0-1 0,-2 0 0,0 0 0,-2-1 0,0-1 0,0 0 0,-2-2-1,-24 20 1,21-19 6,-2-1-1,0 0 1,0-2-1,-1-1 1,-1-1-1,0-1 1,-1-1-1,0-1 1,0-1-1,-47 8 1,45-13-46,0-1 0,0-2 0,-1 0 0,1-2 1,-38-7-1,51 6-244,1 0 1,1 0-1,-1-1 0,1-1 1,-1 0-1,1-1 0,1 0 1,-1-1-1,1 0 1,0-1-1,1 0 0,-18-18 1,28 26 72,0 0 0,1 0 1,-1 0-1,1 0 1,-1 0-1,0 0 0,1 0 1,-1 0-1,1 0 0,-1 0 1,0 0-1,1 0 1,-1 0-1,0 0 0,1-1 1,-1 1-1,1 0 1,-1 0-1,0 0 0,1-1 1,-1 1-1,0 0 0,1 0 1,-1-1-1,0 1 1,0 0-1,1 0 0,-1-1 1,0 1-1,0 0 0,0-1 1,1 1-1,-1 0 1,0-1-1,0 1 0,0-1 1,0 1-1,0 0 1,0-1-1,1 1 0,-1-1 1,0 1-1,0 0 0,0-1 1,0 1-1,-1 0 1,1-1-1,0 1 0,0-1 1,0 1-1,0 0 1,0-1-1,0 1 0,-1 0 1,1-1-1,0 1 0,0 0 1,0-1-1,-1 1 1,1 0-1,0-1 0,-1 1 1,1 0-1,0 0 1,-1-1-1,1 1 0,0 0 1,-1 0-1,27-1-1748</inkml:trace>
</inkml:ink>
</file>

<file path=ppt/ink/ink4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2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73 404 3712,'-4'-13'2210,"19"23"-10,20 29-957,9 29-738,-2 1 0,62 148 0,-87-181-406,-12-28-45,0 0 1,-1 1-1,-1-1 0,1 1 0,-1 0 1,-1 0-1,3 18 0,-5-26-49,1-1 0,-1 1 0,0 0 0,0-1 0,0 1 1,0 0-1,0-1 0,0 1 0,0 0 0,0-1 0,0 1 0,-1 0 0,1-1 0,0 1 0,0-1 0,0 1 0,-1 0 1,1-1-1,0 1 0,-1-1 0,1 1 0,-1-1 0,1 1 0,0-1 0,-1 1 0,1-1 0,-1 1 0,1-1 1,-1 0-1,0 1 0,1-1 0,-1 0 0,1 1 0,-1-1 0,0 0 0,1 0 0,-1 1 0,0-1 0,1 0 0,-1 0 1,0 0-1,1 0 0,-1 0 0,1 0 0,-1 0 0,0 0 0,1 0 0,-1-1 0,0 1 0,1 0 0,-1 0 0,0 0 1,1-1-1,-1 1 0,1 0 0,-1-1 0,1 1 0,-2-1 0,-38-29 163,34 26-145,-20-20 11,1 0 0,1-2 1,1-1-1,1-1 1,2-1-1,0-1 0,2 0 1,2-1-1,-14-35 1,18 35-46,1 0 0,1-1 0,2 0 0,1-1 0,1 1 0,2-1 0,2-1 0,1 1 0,5-58 0,-3 82 7,1-1 0,0 1 0,1 0-1,0 0 1,0 0 0,1 0 0,0 1-1,0-1 1,1 1 0,0 0 0,1 0-1,0 1 1,0-1 0,1 1 0,-1 1-1,2-1 1,-1 1 0,1 0 0,-1 1-1,2 0 1,-1 0 0,0 1 0,1 0-1,0 0 1,0 1 0,15-3 0,-4 2 17,0 0 0,1 1 0,-1 2 0,1 0 0,0 1 0,-1 1 0,1 1 1,-1 0-1,0 2 0,1 0 0,26 11 0,73 32-2338,-81-28 789</inkml:trace>
</inkml:ink>
</file>

<file path=ppt/ink/ink4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3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181 348 4608,'7'8'549,"0"-1"1,0-1 0,1 1-1,0-2 1,0 1 0,1-1-1,0 0 1,12 5-1,-4-1 286,1 0-737,0 0 1,0-1-1,1-1 0,0 0 1,1-2-1,-1 0 1,1-1-1,0-1 0,0-1 1,0-1-1,0-1 0,1 0 1,-1-1-1,0-2 1,0 0-1,-1-1 0,30-10 1,-33 8-6,-1-1 0,0 0 0,0-1 0,0-1 0,-1 0 0,0-1 0,-1-1 0,0 0 0,13-15 0,-21 21-64,-1 0 0,0 1 0,0-1 1,-1-1-1,0 1 0,0-1 0,0 1 1,0-1-1,-1 0 0,0 0 0,0 0 1,0 0-1,-1 0 0,0 0 0,0-1 1,-1 1-1,0 0 0,0-1 1,0 1-1,-1 0 0,0 0 0,0-1 1,0 1-1,-1 0 0,0 0 0,0 0 1,-6-11-1,0 6-16,-1 0 0,0 0 0,0 0 0,-1 1 0,0 0 0,-1 1 0,0 0 0,0 1 0,-1 0 0,0 1 0,0 1 0,-1-1 0,0 2 0,-18-6 0,1 1 7,0 2 1,-1 2 0,0 0 0,0 2 0,-45 0 0,40 5 9,1 1 1,-1 2-1,1 1 1,-53 15-1,75-17-36,0 1 0,0 1 1,0 0-1,1 1 0,0 0 0,0 1 0,0 0 0,1 1 0,0 0 0,0 1 0,1 0 1,0 1-1,1 0 0,-13 17 0,19-22-60,1 1 1,-1 0-1,1-1 1,0 1-1,0 0 0,1 0 1,-1 0-1,1 0 1,1 1-1,-1-1 0,1 0 1,0 0-1,1 0 1,-1 0-1,1 1 0,0-1 1,1 0-1,0 0 1,0 0-1,0-1 1,6 11-1,-3-6-192,1 0-1,0-1 1,1 0-1,-1 0 1,2-1-1,0 1 1,0-2 0,0 1-1,1-1 1,0-1-1,10 7 1,49 21-1427</inkml:trace>
</inkml:ink>
</file>

<file path=ppt/ink/ink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6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74 222 1408,'0'1'24,"0"-1"0,0 1 1,0 0-1,-1-1 0,1 1 0,0-1 1,0 1-1,0 0 0,-1-1 1,1 1-1,0-1 0,-1 1 0,1-1 1,0 1-1,-1-1 0,1 1 0,-1-1 1,1 1-1,-1-1 0,1 1 0,-1-1 1,1 0-1,-1 1 0,1-1 0,-1 0 1,0 1-1,-9 5 2180,19 34-818,-1-7-1047,0 3-5,2 0 0,1-1 0,21 44 0,-29-71-273,1 1 1,1-2-1,0 1 0,0 0 1,0-1-1,1 0 0,0 0 1,0-1-1,1 0 0,0 0 1,0 0-1,0-1 0,1 0 0,0 0 1,0-1-1,0 0 0,0 0 1,1-1-1,8 2 0,-11-4-22,0 0 0,0 0-1,-1-1 1,1 1-1,0-1 1,0-1-1,0 1 1,0-1-1,0 0 1,-1-1-1,1 1 1,0-1 0,-1 0-1,1 0 1,6-5-1,-4 2 21,0-1 0,0 0 0,-1 0 0,0 0 0,-1-1-1,1 0 1,-1 0 0,-1-1 0,6-8 0,-2 1 10,-2 0 0,1 0-1,-2-1 1,0 0 0,-1 0 0,-1 0 0,0-1 0,-1 1-1,-1-1 1,1-26 0,-4 23-14,-1 0 0,-1 1 0,0 0-1,-2-1 1,0 1 0,-1 1 0,-1-1 0,-1 1 0,0 1 0,-1-1-1,-1 1 1,-1 1 0,-19-24 0,26 35-51,-1 1 0,1 0 0,-1 0 0,0 0 0,0 0 0,0 1 0,0 0 0,-1 0 0,1 0 0,-1 0 0,0 1 0,1 0 0,-1 1-1,0-1 1,0 1 0,-7 0 0,3 0-8,0 1-1,1 1 0,-1 0 1,0 0-1,1 1 0,-1 0 1,1 1-1,0 0 0,-15 7 1,10-4-16,1 1 0,0 1 0,1 0 1,-1 1-1,1 0 0,1 1 0,0 0 1,0 1-1,1 0 0,1 1 0,0 0 1,0 1-1,-8 15 0,14-21 8,0 0-1,0 0 1,0 0-1,1 1 1,0-1-1,1 1 1,0-1-1,0 1 1,0 0-1,1 0 1,0-1-1,0 1 1,3 8-1,-2-9-19,2-1-1,-1-1 1,1 1 0,0 0-1,0-1 1,0 1-1,1-1 1,0 0 0,0 0-1,0 0 1,0-1 0,1 1-1,0-1 1,0 0-1,0-1 1,8 5 0,4 3-473,0-2 0,0 0 0,38 14 0,-47-21 202,0 0 1,0 0 0,1-1-1,-1 1 1,0-2-1,1 1 1,-1-1-1,0-1 1,1 0-1,-1 0 1,0 0-1,10-4 1,16-9-850</inkml:trace>
</inkml:ink>
</file>

<file path=ppt/ink/ink4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3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61 262 896,'0'1'62,"1"-1"1,-1 0-1,0 0 1,1 0-1,-1 0 1,1 0-1,-1 0 1,1 0-1,-1 0 1,0 0-1,1 0 0,-1 0 1,1 0-1,-1-1 1,1 1-1,-1 0 1,0 0-1,1 0 1,-1 0-1,1-1 1,-1 1-1,0 0 1,1 0-1,-1-1 0,0 1 1,1 0-1,-1-1 1,0 1-1,0 0 1,1-1-1,-1 1 1,0-1-1,0 1 1,0 0-1,1-1 0,-1 1 1,0-1-1,2-1 1727,1 21-746,-1-7-866,0 0-1,1 0 1,0 0 0,1 0-1,0-1 1,1 0 0,0 0-1,1 0 1,0 0 0,1-1-1,0 0 1,1-1 0,-1 1-1,2-1 1,0-1 0,0 0-1,0 0 1,1-1 0,0 0-1,0 0 1,1-1 0,0-1-1,0 0 1,0 0 0,1-1-1,0 0 1,-1-1 0,1-1-1,0 0 1,1 0 0,15-1-1,-4 0-83,-1-1 0,1-2-1,-1 0 1,0-1 0,0-1 0,0-2-1,0 0 1,-1-1 0,0-1 0,-1-1-1,33-19 1,-38 18-31,-1 0 1,0-1-1,-1-1 0,0-1 1,0 0-1,-2 0 0,1-2 1,-2 1-1,0-1 0,-1-1 1,0 0-1,-1-1 1,-1 1-1,11-36 0,-17 47-52,-1 0 0,1 0 0,-1 0 0,-1 0 0,1 0 0,-1-1 0,0 1 0,0 0 0,0 0 0,-1-1 0,0 1 0,0 0 0,0 0 0,-1 0-1,1 0 1,-1 0 0,0 0 0,-1 0 0,1 1 0,-1-1 0,0 1 0,0 0 0,0-1 0,-1 2 0,0-1 0,0 0 0,0 1 0,0-1 0,0 1 0,0 0 0,-1 1 0,-6-4 0,-6-2-1,-2 0 1,1 1-1,-1 0 1,-1 2 0,1 0-1,-1 2 1,-21-2 0,10 3-36,0 2 1,0 1 0,0 2 0,1 1 0,-1 1 0,1 2 0,0 1 0,0 1 0,1 1 0,0 2 0,1 1-1,1 1 1,0 2 0,1 0 0,0 2 0,-34 32 0,50-41-54,1 0-1,1 1 1,0 0 0,0 0-1,1 1 1,1 0 0,0 1-1,0-1 1,1 1 0,-6 20-1,10-28-14,0 1 0,0-1 1,0 1-1,1-1 0,0 1 0,0-1 0,0 1 0,0-1 0,1 1 0,0-1 0,0 0 0,0 1 0,0-1 0,1 0 0,-1 1 1,1-1-1,0 0 0,1 0 0,-1-1 0,1 1 0,-1 0 0,1-1 0,0 1 0,0-1 0,1 0 0,-1 0 0,1-1 0,-1 1 1,1-1-1,0 1 0,0-1 0,0 0 0,0 0 0,5 1 0,62 19-1591</inkml:trace>
</inkml:ink>
</file>

<file path=ppt/ink/ink4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4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3072,'-3'11'379,"0"0"-1,1 0 1,1 1 0,0-1 0,0 1 0,1-1-1,1 1 1,2 19 0,2 11 1524,24 189-376,-5-50-814,-3 15-767,34 274 1004,-23-302-654,-26-146-292,1 0 0,1-1 0,0 0 0,2 0 0,17 26 0,-25-43-99,0-1 0,1 0 0,-1 0 0,1 0 0,0 0 1,0-1-1,0 1 0,5 3 0,4-7-1120,-7-17-599,-5 1 385</inkml:trace>
</inkml:ink>
</file>

<file path=ppt/ink/ink4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4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185 416 4224,'37'31'3539,"-9"-8"-2540,0 0 0,2-2-1,40 22 1,-61-39-943,1 1 0,0-1-1,0-1 1,0 0 0,0 0 0,0-1 0,1 0-1,-1-1 1,1 0 0,-1-1 0,1 0-1,-1 0 1,1-1 0,-1-1 0,18-4-1,-8-1 68,-1-1 0,0 0 0,-1-2 0,0 0 0,0-1 0,-1-1 0,0 0 0,-1-1 0,-1-1 0,0-1 0,-1 0 0,0-1 0,12-19 0,-20 26-78,-1 0 0,0-1 1,0 0-1,-1 1 0,0-1 0,0-1 0,-1 1 0,-1 0 0,0-1 0,0 0 0,0-18 0,-3 20-19,0 1 0,0-1 1,-1 1-1,0 0 0,-1-1 0,1 1 1,-2 0-1,1 0 0,-1 1 1,0-1-1,-1 1 0,1 0 0,-2 0 1,1 0-1,-1 1 0,-9-9 1,0 3-3,-1 0 1,0 0-1,-1 2 1,0 0 0,-1 1-1,0 1 1,0 0 0,-1 1-1,0 1 1,0 1 0,-1 1-1,0 1 1,1 0-1,-1 2 1,0 0 0,-25 2-1,18 1-39,0 1 0,0 1-1,1 1 1,0 1 0,0 1-1,0 1 1,1 2 0,0 1-1,1 0 1,1 2 0,-37 25-1,49-29-35,1-1 1,0 1-1,1 1 0,0-1 1,0 2-1,1-1 0,1 1 0,-8 14 1,12-21-25,1 1 0,0-1 0,0 1 1,1 0-1,0 0 0,-1-1 0,2 1 1,-1 0-1,0 0 0,1 0 0,0 0 1,0 0-1,1 0 0,-1 0 0,1-1 1,0 1-1,0 0 0,1 0 0,-1-1 1,1 1-1,0 0 0,0-1 0,1 0 1,4 7-1,-1-3-217,1-1 1,0 0-1,0-1 1,0 0-1,13 9 1,52 27-1629</inkml:trace>
</inkml:ink>
</file>

<file path=ppt/ink/ink4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5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 3584,'-2'1'122,"1"0"0,-1 0 0,1 0-1,0 1 1,0-1 0,0 1 0,0-1 0,0 1 0,0-1 0,0 1 0,0-1 0,0 1 0,0 3 0,-8 25 1168,1 1 1,1 0-1,-3 46 1,1 326 544,9-401-1835,10 271 1391,-5-181-990,44 347 879,-44-411-1166,15 51 0,-18-71-94,1-1 0,0 0 0,0 0 0,0 0 1,1 0-1,0-1 0,1 0 0,-1 1 0,1-2 1,1 1-1,-1 0 0,8 5 0,-10-10-15,-1 0 1,0 0-1,0 0 0,0 0 0,1-1 1,-1 1-1,0-1 0,1 1 1,-1-1-1,0 0 0,1 0 0,-1 0 1,1 0-1,-1 0 0,0-1 0,3 0 1,41-14-128,-37 12 69,-1 0-48,196-81-5174,-168 64 3334</inkml:trace>
</inkml:ink>
</file>

<file path=ppt/ink/ink4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5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 3200,'0'-1'70,"1"0"0,-1-1 0,0 1-1,0-1 1,1 1 0,-1 0 0,0-1 0,1 1 0,-1 0 0,1-1-1,0 1 1,0 0 0,-1 0 0,1-1 0,0 1 0,0 0 0,0 0 0,0 0-1,0 0 1,0 0 0,2-1 0,1 0 79,0 0 1,1 0-1,-1 0 1,0 1-1,0-1 0,1 1 1,5-1-1,13 0 329,-1 0-1,29 3 1,-31-1-291,174-3 634,136 3 662,-320 0-1686,1 1 0,-1 0 1,1 1-1,-1 0 0,0 0 1,0 1-1,0 1 0,0 0 1,10 5-1,-5 0-970</inkml:trace>
</inkml:ink>
</file>

<file path=ppt/ink/ink4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6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3328,'2'2'142,"21"44"1783,-10 27 1384,15 327-97,-4-26-2670,-9-280 6,4-2-1,52 151 1,-67-228-515,2-1 1,0 1-1,0-1 0,1 0 1,1 0-1,1-1 0,0 0 1,18 20-1,-23-29-107,1 0-1,-1 0 1,1 0 0,0-1-1,0 1 1,0-1 0,1-1 0,-1 1-1,1-1 1,0 0 0,-1 0-1,1 0 1,0-1 0,0 0 0,0 0-1,0-1 1,0 0 0,0 0-1,0 0 1,0-1 0,0 1-1,0-1 1,0-1 0,9-2 0,-6 0-347,0 1 0,0-2 1,0 1-1,0-1 1,-1 0-1,8-7 1,11-15-1372</inkml:trace>
</inkml:ink>
</file>

<file path=ppt/ink/ink4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6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3072,'21'-34'1536,"79"23"-1152,-60 5 1920,15 12-1792,9-3 0,18 9 128,-2 5 128,-1-4-1024,6-5 0,-15 5 640,-3-6 0,-12 3-1280,-10-6 0,-11 0-384,-9-4 128</inkml:trace>
</inkml:ink>
</file>

<file path=ppt/ink/ink4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6.7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1 388 2816,'0'2'264,"1"1"0,0-1 0,0 0-1,-1 1 1,1-1 0,1 0 0,-1 0 0,0 0 0,0 1 0,1-1 0,-1-1 0,1 1-1,0 0 1,2 2 0,34 28 1988,-25-22-1913,9 8-14,0 0 0,1-2 0,1-1 0,1-1 1,28 12-1,-38-20-142,1-1 0,-1 0 1,1-1-1,0-1 1,1 0-1,-1-2 0,0 0 1,1 0-1,-1-1 1,19-4-1,-19 3-49,0-2-1,-1 0 1,1-1-1,-1-1 1,1 0 0,-1-1-1,-1-1 1,1 0 0,15-11-1,-20 10-63,0-1 0,0 0 0,-1 0 0,0-1 0,-1 0 0,0 0 0,0-1 0,-1 0 0,0-1 0,-1 1 0,8-23 0,-11 24-56,1 1 0,-2-1 0,1 0 0,-1 0 0,-1 1 1,0-1-1,0 0 0,-1-1 0,0 1 0,-1 0 0,0 0 0,-1 1 1,0-1-1,0 0 0,-1 0 0,-1 1 0,1-1 0,-1 1 0,-1 0 0,0 1 1,0-1-1,-1 1 0,0 0 0,0 0 0,-1 0 0,0 1 0,-11-9 0,0 1-7,0 2-1,-1 0 0,-1 1 0,0 1 0,0 0 0,-1 2 0,0 0 1,-1 2-1,0 0 0,0 2 0,-28-4 0,32 6-25,0 2 0,-1 0 0,1 1 0,-1 1 0,1 1 0,0 1 0,0 0 0,0 1 0,0 1 0,-27 12 0,37-14 3,-1 2 0,1-1 0,0 1 0,0 0 0,1 1 0,-1 0 0,1 0 0,1 0 0,-1 1 0,1 0 1,0 0-1,1 1 0,-1 0 0,1 0 0,1 0 0,0 0 0,0 1 0,1 0 0,0-1 0,0 1 0,1 1 0,-2 10 0,4-12-105,-1 1-1,2-1 1,-1 0-1,1 0 1,0 1-1,1-1 0,0 0 1,0 0-1,1 0 1,0-1-1,0 1 1,1-1-1,0 1 1,0-1-1,0 0 1,1-1-1,1 1 1,-1-1-1,13 11 0,-4-5-376,1 0-1,0-1 0,0 0 0,2-1 0,-1-1 1,1-1-1,28 10 0,31 1-1314</inkml:trace>
</inkml:ink>
</file>

<file path=ppt/ink/ink4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7.3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1 358 2816,'13'38'5577,"-6"-23"-5334,1-1 0,1 1 0,19 24 0,-17-30-164,1 1 1,0-2-1,1 1 0,-1-2 1,1 0-1,1 0 0,-1-1 1,1-1-1,1-1 0,-1 0 1,0 0-1,1-1 0,0-1 1,16 0-1,1 0 35,0-2 1,0-2 0,0 0-1,-1-3 1,47-11-1,-51 8-68,0-1-1,-1-2 1,1-1-1,-2 0 1,0-2-1,-1-1 1,28-23-1,-36 26-22,-1-1 0,0-1 0,-1 0 0,-1-1 0,0 0 0,-1-1 0,-1 0 0,-1-1 0,0 0 0,-1-1 0,9-24 0,-16 37-17,-1-1 0,1 1 0,-1-1-1,0 1 1,-1-1 0,1 0 0,-1 1-1,0-1 1,-1 0 0,1 1 0,-1-1 0,0 0-1,-1 1 1,1-1 0,-1 1 0,0 0-1,-1-1 1,1 1 0,-1 0 0,0 0-1,0 1 1,0-1 0,-1 0 0,0 1 0,0 0-1,0 0 1,0 0 0,0 1 0,-1-1-1,0 1 1,-6-3 0,-5-3 3,1 2 0,-1 0 1,-1 0-1,1 2 0,-1 0 1,0 1-1,0 1 0,-1 0 0,-18 0 1,3 3-27,0 1 0,0 1 0,1 2 0,-1 1 0,1 1 0,0 2 0,1 1 0,-31 14 0,42-14-62,1 0 0,0 0 0,1 2 0,0 0 0,1 2 0,0 0 0,1 0 0,0 2 0,1 0 0,1 0 0,1 2 0,0-1 0,-16 28 0,27-39-15,-1 0 0,0 0 0,1 0 0,0 0 0,1 1 0,-1-1 0,1 1 0,0-1-1,0 1 1,0-1 0,1 1 0,0-1 0,0 1 0,1 0 0,-1-1 0,1 1 0,1-1 0,-1 1 0,1-1 0,-1 0 0,4 6 0,0-3-188,0-1 1,0 0-1,1 0 0,9 9 1</inkml:trace>
</inkml:ink>
</file>

<file path=ppt/ink/ink4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7.8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1664,'-2'7'493,"0"0"-1,1-1 1,0 1 0,1 0-1,-1 0 1,1 0 0,1 0 0,-1 0-1,1 0 1,3 11 0,1 13-324,18 289 1658,12 115-30,-22-334-1206,5-1 0,38 123 0,-47-195-496,76 219 280,-81-239-484,-1 0-1,1 0 1,0 0 0,1-1 0,9 13 0,-13-19 23,0 0 0,0 0 0,0 0 0,0 0 0,0 0 0,0 0 0,0-1 0,0 1 0,0 0 1,0-1-1,1 1 0,-1 0 0,0-1 0,0 1 0,1-1 0,-1 0 0,0 1 0,1-1 0,-1 0 0,0 0 0,1 0 0,-1 0 0,1 0 0,-1 0 0,0 0 0,1-1 0,-1 1 0,0 0 0,1-1 0,-1 1 0,0-1 0,1 1 0,-1-1 0,0 0 0,0 1 0,0-1 0,0 0 0,0 0 0,0 0 0,0 0 0,0 0 0,0 0 0,1-2 0,12-15-1300,2-9-22</inkml:trace>
</inkml:ink>
</file>

<file path=ppt/ink/ink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6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2816,'0'1'285,"1"1"1,0 0-1,-1-1 1,1 1-1,-1-1 1,1 1-1,-1 0 0,0-1 1,0 1-1,0 0 1,0-1-1,0 1 1,0 0-1,0-1 1,0 1-1,-1 1 1,-3 48-142,4-47 149,-1 18-188,2 1 0,1-1 0,0 0 0,2 1 0,0-1 0,2-1 0,0 1 0,1-1 0,2 0 0,10 21 0,7 6 17,1-1 0,2-1 0,37 43 0,-62-83-136,-1-1-1,1-1 1,1 1 0,-1-1-1,1 1 1,0-1 0,0-1-1,0 1 1,0-1 0,0 0 0,11 5-1,-13-8-105,1 1 1,0-1-1,0 1 0,0-1 0,0 0 0,-1-1 1,1 1-1,0-1 0,0 1 0,0-1 0,-1 0 0,1-1 1,0 1-1,-1-1 0,1 1 0,-1-1 0,0 0 1,1 0-1,-1-1 0,5-4 0,30-26-1053</inkml:trace>
</inkml:ink>
</file>

<file path=ppt/ink/ink4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8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20 344 4480,'-19'32'2176,"38"52"-2432,-13-67 4096,3 13-3840,2-2 128,5 6-256,8-9 128,1-4-1280,-4-4 0</inkml:trace>
  <inkml:trace contextRef="#ctx0" brushRef="#br0" timeOffset="1">206 9 6144,'-10'-8'3072,"10"57"-4096,6-43 5248,-6-2-6912,-6 13 128,-9 11-512,-15-20 0</inkml:trace>
</inkml:ink>
</file>

<file path=ppt/ink/ink4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8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2 246 2688,'0'-2'111,"-1"0"0,1 1 0,0-1 0,0 1 0,0-1 0,0 0 0,0 1 0,0-1 1,0 1-1,1-1 0,-1 0 0,0 1 0,1-1 0,-1 1 0,1-1 0,0 1 0,0-1 0,-1 1 0,1 0 0,0-1 0,0 1 0,0 0 1,0 0-1,1 0 0,0-2 0,40-23 1609,-21 15-1934,47-37 862,-52 35-554,1 1 0,0 0 0,36-17 0,-27 18 130,1 1 0,1 1 0,0 1 0,0 2 0,32-4 0,-58 10-202,0 0-1,-1-1 1,1 1-1,0 0 1,0 1-1,-1-1 1,1 0 0,0 0-1,-1 1 1,1-1-1,0 1 1,-1-1-1,1 1 1,-1 0-1,1 0 1,-1 0-1,1 0 1,-1 0-1,0 0 1,1 0-1,-1 0 1,0 0-1,0 1 1,0-1-1,0 0 1,0 1-1,0-1 1,0 1-1,0-1 1,-1 1-1,1-1 1,0 1-1,-1 0 1,1-1 0,-1 1-1,0 0 1,0-1-1,0 1 1,0 0-1,0 0 1,0-1-1,0 4 1,-2 7 78,0 0 1,0 0 0,-1-1 0,-6 19 0,1-9 31,1 1 1,1-1-1,1 1 1,1 1-1,-1 29 1,5-44-111,0-1 0,0 1 0,1-1 0,0 0 0,0 1 0,1-1 0,0 0 0,1 0 1,-1 0-1,1 0 0,0-1 0,1 1 0,0-1 0,0 0 0,0 0 0,1 0 0,-1 0 0,1-1 0,1 0 0,6 6 0,-1-4-15,0 0 0,1-1 0,-1 0 0,1-1 0,1 0 0,-1-1 0,1 0-1,0-1 1,0-1 0,0 0 0,0 0 0,0-1 0,20-2 0,-17 1 0,0-2-1,0 0 1,0 0 0,-1-2 0,1 0-1,-1-1 1,0 0 0,0-1-1,-1-1 1,27-16 0,-16 5 35,-1-1 0,-1 0 1,-1-2-1,37-45 0,-51 57-40,-1-1-1,-1 0 1,1 0-1,-2-1 0,1 0 1,-2 0-1,1 0 1,-1 0-1,-1-1 1,0 0-1,-1 1 1,0-1-1,-1 0 1,0 0-1,-2-15 1,1 24-11,0 0 0,-1-1 0,0 1 0,0 0 0,0 0-1,0 0 1,0 0 0,-1 0 0,1 1 0,-4-5 0,5 6 7,0 1 0,0 0 0,0 0-1,0 0 1,0 0 0,0 0 0,-1-1 0,1 1-1,0 0 1,0 0 0,0 0 0,0 0-1,0 0 1,-1 0 0,1-1 0,0 1 0,0 0-1,0 0 1,0 0 0,0 0 0,-1 0-1,1 0 1,0 0 0,0 0 0,0 0-1,-1 0 1,1 0 0,0 0 0,0 0 0,0 0-1,0 0 1,-1 0 0,1 0 0,0 0-1,0 0 1,0 0 0,0 0 0,-1 0 0,1 0-1,0 1 1,0-1 0,0 0 0,0 0-1,-1 0 1,1 0 0,0 0 0,0 0-1,0 1 1,0-1 0,-2 22-65,4-8 48,1-1 0,0 0 0,1-1 0,0 1 0,1-1 0,0 1 0,1-1-1,0-1 1,1 1 0,0-1 0,1 0 0,0-1 0,1 0 0,0 0 0,20 15 0,9 5-285,2-1 0,82 42 0,-109-63 92,12 4-1132,-3-7-85</inkml:trace>
</inkml:ink>
</file>

<file path=ppt/ink/ink4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29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3200,'1'0'212,"0"1"0,0-1 0,0 0 0,-1 0-1,1 1 1,0-1 0,0 0 0,-1 1 0,1-1 0,0 0 0,0 1 0,-1-1 0,1 1 0,-1 0 0,1-1-1,0 1 1,-1-1 0,1 1 0,-1 0 0,0 0 0,1-1 0,-1 1 0,1 0 0,-1 0 0,0-1 0,0 1-1,1 1 1,5 30-37,-3-15 287,16 54 264,56 134-1,-20-65 448,-53-133-1092,0 0-1,1 0 1,0-1-1,0 1 0,0-1 1,1 0-1,0 0 1,0 0-1,1 0 0,-1 0 1,1-1-1,8 6 1,-13-10-71,1-1 0,-1 0 1,0 0-1,1 0 1,-1 0-1,0 0 0,1 0 1,-1 0-1,0 0 1,1 0-1,-1 0 1,0 0-1,1 0 0,-1 0 1,0-1-1,0 1 1,1 0-1,-1 0 0,0 0 1,1 0-1,-1 0 1,0-1-1,0 1 1,1 0-1,-1 0 0,0 0 1,0-1-1,0 1 1,1 0-1,-1 0 0,0-1 1,0 1-1,0 0 1,0-1-1,1 1 1,-1 0-1,0 0 0,0-1 1,0 1-1,0 0 1,0-1-1,0 1 0,0 0 1,0-1-1,0 1 1,0-1-1,1-17 17,-1 16-10,-2-78 159,2-68-168,2 129-60,0 0 0,1 1 0,1-1 0,1 1 0,12-32 0,-14 44 38,0-1-1,0 1 1,1 0 0,0 0-1,0 0 1,0 1 0,1 0-1,0-1 1,0 2 0,0-1-1,1 0 1,-1 1 0,1 0-1,12-6 1,-9 7 17,0-1 0,1 1 0,0 1 0,0 0 0,0 0 0,0 1 0,0 0 0,0 0 0,15 2 0,-2 2 87,1 1-1,-1 1 0,0 0 0,-1 2 1,1 1-1,-1 1 0,-1 1 0,25 14 1,-25-10 38,0 0 0,-1 2 0,0 0 0,-1 1 0,-2 1 0,1 1 0,-2 1 0,-1 0 0,0 1 0,-1 0 0,-2 1 0,18 40 0,-25-49-185,-1 0 0,0 1 0,-1-1 0,0 1 0,-1-1 0,-1 1 0,0 0 0,-1-1 1,0 1-1,-2 0 0,-2 17 0,3-28-196,-1 0 1,1 0 0,-1 0-1,1 0 1,-1 0-1,0 0 1,0 0-1,-1-1 1,1 1-1,0-1 1,-1 1 0,0-1-1,1 0 1,-1 0-1,0 0 1,0 0-1,-5 1 1,-11 2-1689</inkml:trace>
</inkml:ink>
</file>

<file path=ppt/ink/ink4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0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 2304,'0'0'80,"-1"-1"0,1 1 0,-1 0-1,1 0 1,0-1 0,-1 1 0,1 0 0,-1 0 0,1-1 0,-1 1-1,1 0 1,0 0 0,-1 0 0,1 0 0,-1 0 0,1 0 0,-1 0-1,1 0 1,-1 0 0,1 0 0,-1 0 0,1 0 0,-1 0 0,1 0-1,-1 0 1,1 1 0,0-1 0,-1 0 0,1 0 0,-1 0 0,1 1 0,0-1-1,-1 0 1,1 1 0,-1-1 0,-4 20 1567,11 28-350,-6-46-1228,59 270 2177,-33-160-1442,-18-84-554,-3-23-94,-3-26 78,-2-6-193,1-1 0,1 1 0,11-54 0,-10 70-44,1-1 0,0 1 0,1 0 0,0 0 0,1 0 0,0 1 0,1 0 0,0 0 0,0 1 0,1 0 0,16-16 0,-5 10-38,0 1 1,0 1-1,1 1 0,1 0 0,0 1 0,1 2 0,-1 0 0,2 1 1,-1 1-1,1 2 0,28-5 0,-36 8 36,-1 1-1,0 0 1,0 0 0,1 2-1,-1 0 1,0 0 0,1 1-1,-1 1 1,0 1 0,-1 0-1,1 0 1,-1 1-1,0 1 1,0 1 0,0 0-1,-1 0 1,0 1 0,0 0-1,18 19 1,-20-15 36,-1 1-1,0 0 1,0 1 0,-2 0-1,0 0 1,0 0 0,-1 1-1,-1 0 1,0 1 0,-2-1-1,1 1 1,1 25 0,-2 5 189,-1 0 0,-3 0 1,-7 51-1,8-95-175,-6 35-15,-1-29-451,-2-22-342,5 5-16,1-1 0,0 1 1,0 0-1,1-1 0,-1-13 1,3-1-886</inkml:trace>
</inkml:ink>
</file>

<file path=ppt/ink/ink4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1.1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27 260 3072,'-3'-2'166,"0"-1"0,1 0 0,-1 0 0,1-1 1,0 1-1,0 0 0,0-1 0,1 0 0,-1 1 0,1-1 0,-2-7 0,3 8-46,0 0-1,0 0 0,1 1 0,-1-1 0,1 0 0,-1 0 1,1 0-1,0 0 0,0 1 0,1-1 0,-1 0 0,0 1 1,1-1-1,0 1 0,0 0 0,-1-1 0,4-1 0,10-12 108,0 0 1,1 2-1,1 0 0,0 1 0,1 1 0,0 0 0,34-15 0,-38 20-105,0 2 1,1-1-1,-1 2 0,1 0 1,0 1-1,0 0 1,0 1-1,0 1 0,0 1 1,1 0-1,26 3 1,-35-1-81,-1-1 0,0 1 0,1 0 0,-1 1 1,0-1-1,0 1 0,-1 0 0,1 1 0,0-1 1,-1 1-1,0 1 0,0-1 0,0 0 1,-1 1-1,1 0 0,-1 0 0,0 1 0,0-1 1,-1 1-1,0 0 0,0-1 0,0 2 0,2 8 1,3 12 72,-2 0 1,-1 1 0,-1-1 0,0 39-1,3 13 86,-3-55-128,-3-10 8,0-1 0,2 1 1,0-1-1,9 27 0,-11-38-67,0 1-1,0-1 1,1 1-1,-1-1 0,1 0 1,-1 1-1,1-1 1,0 0-1,0 0 1,0 0-1,0 0 0,0-1 1,0 1-1,1-1 1,-1 1-1,1-1 1,-1 0-1,1 1 0,-1-1 1,1-1-1,0 1 1,-1 0-1,1-1 1,0 1-1,0-1 0,-1 0 1,1 0-1,0 0 1,0 0-1,3-1 1,13-3 41,0 0-1,0-1 1,-1-1 0,0-1 0,0-1 0,-1 0 0,1-1 0,18-14 0,-7 2-13,0-2-1,-1 0 1,37-42 0,-52 50-12,0-2-1,-1 0 1,-1 0-1,-1-1 1,0-1 0,8-24-1,-13 33-35,-1-1 1,-1 0-1,0 1 1,-1-1-1,0-1 0,0 1 1,-1 0-1,-1 0 0,0-1 1,0 1-1,-1 0 0,-1 0 1,-2-13-1,4 24 3,0-1 0,0 1 0,0 0 1,0 0-1,0 0 0,0-1 0,0 1 0,0 0 0,0 0 0,0 0 1,0-1-1,0 1 0,0 0 0,-1 0 0,1 0 0,0-1 1,0 1-1,0 0 0,0 0 0,0 0 0,0 0 0,0-1 1,-1 1-1,1 0 0,0 0 0,0 0 0,0 0 0,0 0 0,-1 0 1,1-1-1,0 1 0,0 0 0,0 0 0,0 0 0,-1 0 1,1 0-1,0 0 0,0 0 0,0 0 0,-1 0 0,1 0 0,0 0 1,0 0-1,-1 0 0,1 0 0,0 0 0,0 0 0,-1 0 1,-4 12-91,-2 18 48,7-5 73,2 1 1,0-1-1,2 1 0,12 47 1,-6-30 85,-3-22-82,0 1 0,1-1 0,1-1 0,0 1 0,2-2 0,1 1 0,0-2 0,1 1 0,1-2 0,1 0 0,0 0 0,1-2 0,1 0 0,0-1 0,25 16 0,-37-27-332,0 0 0,1-1 0,-1 1 0,1-1 0,-1-1 0,1 1 0,-1-1 0,1 1 0,0-2 0,0 1 1,-1-1-1,1 0 0,0 0 0,0 0 0,0-1 0,10-2 0,4-11-1513</inkml:trace>
</inkml:ink>
</file>

<file path=ppt/ink/ink4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2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2816,'0'13'4032,"1"26"-3470,3 1 1,1-1 0,2 0-1,22 71 1,69 142 890,-97-250-1433,0 0 0,-1-1 0,1 1-1,0 0 1,0-1 0,0 1-1,0-1 1,0 1 0,0-1 0,0 1-1,0-1 1,1 0 0,-1 1 0,0-1-1,1 0 1,2 2 0,-3-3-11,0 0 1,-1 0-1,1-1 0,0 1 1,0 0-1,-1 0 1,1 0-1,0-1 1,-1 1-1,1 0 0,-1-1 1,1 1-1,0 0 1,-1-1-1,1 1 0,-1-1 1,1 1-1,-1-1 1,1 1-1,-1-1 1,0 1-1,1-1 0,-1 0 1,1 1-1,-1-1 1,0 0-1,0 1 0,1-2 1,2-6 38,0-1 0,-1 0 0,0 0 0,0 0-1,1-12 1,-1-64 74,-2 49-146,1 1-1,2-1 0,12-56 1,-13 84 5,0-1 1,1 1 0,0 0 0,0 0-1,1 0 1,0 0 0,0 1 0,1-1 0,0 1-1,1 0 1,-1 1 0,1-1 0,0 1-1,1 0 1,0 1 0,0-1 0,0 1-1,0 1 1,15-7 0,-15 8 22,0 1-1,1 0 1,-1 1 0,1 0-1,-1 0 1,1 1 0,-1 0-1,1 0 1,0 1 0,-1-1-1,1 2 1,-1-1 0,0 1-1,1 0 1,-1 1-1,0 0 1,0 0 0,0 0-1,-1 1 1,1 0 0,10 9-1,0 0 22,0 1 1,-1 1-1,-1 0 0,-1 1 0,0 1 0,17 26 0,-15-19 33,-2 1 0,13 29 0,-23-45 6,-1 0-1,0 0 1,0 0 0,-1 1-1,0-1 1,-1 1 0,0 0 0,0-1-1,-1 1 1,-1 10 0,0-18-42,1 0 1,0 0 0,0 0 0,-1 0-1,1 0 1,-1 0 0,1 0 0,-1 0-1,0 0 1,0 0 0,0 0 0,0-1-1,0 1 1,0 0 0,0-1 0,-1 1-1,1-1 1,-3 3 0,3-4-3,0 1 0,0-1 0,0 0 0,0 1 0,0-1 1,-1 0-1,1 0 0,0 0 0,0 0 0,0 0 0,0 0 0,0 0 0,-1 0 0,1-1 1,0 1-1,0 0 0,0-1 0,0 1 0,0 0 0,0-1 0,0 0 0,0 1 0,-1-2 1,-2 0-1,1-1 0,0 0 0,0 0 1,0 0-1,1 0 0,-1 0 1,1 0-1,-1-1 0,1 1 0,0-1 1,1 0-1,-1 0 0,1 0 0,-1 0 1,1 1-1,0-2 0,0-4 1,1-4-28,1 0 0,1 1 1,0-1-1,0 1 0,1-1 1,1 1-1,0 0 0,1 0 0,0 1 1,1 0-1,0-1 0,1 2 1,0-1-1,0 1 0,18-18 1,1 2-71,1 0 0,1 2 0,1 1 1,39-24-1,-57 41 33,0 0-1,0 1 1,0 0 0,1 1-1,0 0 1,-1 1 0,2 0 0,-1 1-1,0 0 1,0 1 0,0 0-1,1 1 1,-1 0 0,0 1 0,1 1-1,-1 0 1,23 7 0,-21-5 60,0 1 0,-1 1 0,0 0 0,0 1 1,-1 1-1,0 0 0,0 0 0,-1 1 0,0 1 0,0-1 1,-1 2-1,0 0 0,-1 0 0,15 24 0,-3 3 238,28 67-1,-42-88-194,-1 1-1,-1 0 1,-1 0 0,-1 1-1,0-1 1,0 26 0,-3-44-76,0 0 1,0 0 0,0 1-1,1-1 1,-1 0 0,0 0 0,0 1-1,0-1 1,0 0 0,0 0-1,0 0 1,0 1 0,-1-1-1,1 0 1,0 0 0,0 1 0,0-1-1,0 0 1,0 0 0,0 0-1,0 1 1,0-1 0,0 0 0,-1 0-1,1 0 1,0 1 0,0-1-1,0 0 1,0 0 0,-1 0 0,1 0-1,0 0 1,0 1 0,0-1-1,-1 0 1,1 0 0,0 0-1,0 0 1,-1 0 0,1 0 0,0 0-1,0 0 1,0 0 0,-1 0-1,1 0 1,0 0 0,0 0 0,-1 0-1,1 0 1,-13-10-1863,11 8 1682,1 0-1,-1 1 0,1-1 1,0 0-1,0 0 1,0 0-1,0 0 0,0 0 1,0 0-1,0 0 0,1 0 1,-1 0-1,1 0 1,-1 0-1,1 0 0,0 0 1,0-4-1,10-14-1487</inkml:trace>
</inkml:ink>
</file>

<file path=ppt/ink/ink4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2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220 266 3456,'28'-1'997,"1"-1"1,-1-1-1,1-1 1,36-11-1,-52 12-926,-1-1 0,0 0 0,-1-1 0,1 0 0,-1-1 0,0-1 0,0 1 0,0-2-1,-1 1 1,-1-2 0,1 1 0,8-11 0,-16 16-23,1 0 0,-1 1 1,0-1-1,0 0 0,0 0 0,0-1 0,-1 1 1,0 0-1,1-1 0,-1 1 0,0-1 0,0 1 1,-1-1-1,1 1 0,-1-1 0,0 1 0,0-1 0,0 0 1,-1-5-1,0 6-6,-1-1 1,1 1-1,-1 0 1,0 0-1,0 0 0,0 0 1,0 0-1,0 0 1,-1 0-1,0 1 1,1-1-1,-1 1 1,0 0-1,0 0 0,0 0 1,-4-2-1,-5-1 69,1 0-1,-1 1 1,-1 0-1,1 0 1,0 2 0,-1-1-1,1 2 1,-1 0-1,0 0 1,-15 2-1,1 2 27,-1 1 0,1 2 0,1 0 0,-1 2 0,1 1 0,1 1 0,-45 25-1,59-29-101,1 1 0,0 0 0,1 1-1,0 0 1,0 0 0,1 1-1,0 0 1,0 1 0,-6 10-1,10-13-16,0 0 0,1 0-1,0 0 1,0 1 0,1-1-1,0 1 1,0 0 0,1 0-1,0 0 1,1 0-1,-1-1 1,1 1 0,1 0-1,2 16 1,1-9 11,0 0 0,1 0 0,1 0 0,1-1 0,0 0 0,0 0 0,2-1-1,-1 0 1,2 0 0,0-1 0,0 0 0,1-1 0,22 18 0,-10-11 38,1-1 0,0-2 0,1 0 0,0-1 0,1-2 0,47 16 1,-37-18-181,-1-1 1,1-2 0,72 5 0,-87-11-260,0-1 0,0-1 0,0-1-1,0 0 1,0-2 0,-1 0 0,1-2 0,25-10 0,-1-10-1441,-17 0 0</inkml:trace>
</inkml:ink>
</file>

<file path=ppt/ink/ink4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3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10 2560,'0'0'73,"0"1"1,-1 0-1,1-1 0,-1 1 1,1 0-1,0-1 0,0 1 1,-1 0-1,1-1 0,0 1 1,0 0-1,0-1 0,0 1 1,0 0-1,0 0 0,0-1 1,0 1-1,0 0 0,0 0 1,0-1-1,0 1 0,1 0 1,-1-1-1,0 1 0,1 0 1,-1-1-1,0 1 0,1 0 1,-1-1-1,1 1 0,-1-1 1,0 1-1,1 0 0,0-1 1,-1 0-1,1 1 0,-1-1 1,1 1-1,0-1 0,-1 0 1,1 1-1,1-1 0,0 3 189,1-1-1,0 0 0,0 0 0,0 0 0,0 0 0,0-1 0,1 1 1,4 1-1,46 5 988,62 18 1,-77-15-787,1-2 0,0-2 0,72 4 1,-101-11-367,77-4 369,-85 4-435,1 0-1,-1-1 1,0 1 0,0-1-1,1 0 1,-1 0 0,0 0-1,0 0 1,0 0-1,0-1 1,0 1 0,0-1-1,-1 0 1,1 0 0,0 0-1,-1 0 1,0 0-1,1-1 1,-1 1 0,0-1-1,2-3 1,-4 5-28,1 1 0,-1 0 1,0-1-1,0 1 0,0 0 0,1-1 0,-1 1 1,0-1-1,0 1 0,0-1 0,0 1 1,0 0-1,0-1 0,0 1 0,0-1 0,0 1 1,0 0-1,0-1 0,0 1 0,0-1 1,0 1-1,-1-1 0,1 1 0,0 0 1,0-1-1,0 1 0,-1 0 0,1-1 0,0 1 1,0 0-1,-1-1 0,1 1 0,0 0 1,-1-1-1,1 1 0,0 0 0,-1 0 0,1-1 1,0 1-1,-1 0 0,1 0 0,0 0 1,-1 0-1,1-1 0,-1 1 0,1 0 0,-1 0 1,1 0-1,0 0 0,-1 0 0,1 0 1,-1 0-1,1 0 0,-1 0 0,1 0 0,0 0 1,-1 1-1,1-1 0,-1 0 0,1 0 1,0 0-1,-1 1 0,1-1 0,0 0 0,-1 0 1,1 1-1,0-1 0,-1 0 0,-29 17-33,25-10 40,-1-1-1,1 1 1,1 0 0,-1 1-1,1-1 1,0 1 0,1 0-1,0 0 1,0 0 0,1 0-1,0 0 1,0 1 0,1-1-1,0 1 1,0-1 0,1 1-1,0-1 1,1 1 0,0-1-1,0 1 1,1-1 0,0 1-1,0-1 1,8 15 0,-2-3 46,2 0 0,0 0 0,2-1 0,0-1 0,1 0 0,0-1 0,2 0 0,29 26 1,-30-33-19,0 0 0,0-1 0,1-1 0,0 0-1,1-1 1,0-1 0,0-1 0,0 0 0,1-1 0,0 0 0,-1-1 0,35 0 0,-24-2-3,1-1-1,0-2 0,-1-1 0,1-1 1,-1-1-1,0-1 0,36-14 1,-35 8-21,-1-2 0,0 0 0,-1-2 0,-1-1 1,0 0-1,-1-2 0,-1-1 0,22-26 1,-45 46-17,1-1 1,-1 0-1,0 1 1,0-1-1,1 1 1,-1-1 0,1 0-1,-1 1 1,0-1-1,1 1 1,-1-1 0,1 1-1,-1 0 1,1-1-1,-1 1 1,1-1 0,-1 1-1,1 0 1,0-1-1,-1 1 1,1 0 0,-1 0-1,1-1 1,0 1-1,-1 0 1,1 0 0,0 0-1,-1 0 1,1 0-1,0 0 1,-1 0-1,1 0 1,0 0 0,-1 0-1,1 1 1,0-1-1,-1 0 1,1 0 0,0 0-1,-1 1 1,1-1-1,-1 0 1,1 1 0,-1-1-1,1 1 1,-1-1-1,1 0 1,-1 1 0,1-1-1,-1 1 1,1 0-1,-1-1 1,0 1-1,1-1 1,-1 2 0,13 46-141,-7-22 85,-2-15 63,0-1 0,1 0-1,0 0 1,1 0 0,0-1 0,1 0-1,0 0 1,0 0 0,1-1-1,0 0 1,0-1 0,1 0 0,0 0-1,0-1 1,0 0 0,1 0-1,0-1 1,0-1 0,1 0 0,-1 0-1,1-1 1,0 0 0,21 2-1,-8-2 73,1-1 0,0-1 0,0-1 0,0-2 0,0 0 0,-1-2 0,1 0 0,-1-2 0,41-15 1,-51 15-28,0 0 0,-1-1 1,0 0-1,0-1 1,-1-1-1,0 0 1,0 0-1,-1-1 1,0-1-1,-1 0 1,14-19-1,-20 24-36,0 0 0,0 0-1,-1-1 1,1 0 0,-2 1 0,1-1 0,-1 0 0,0-1-1,0 1 1,-1 0 0,0 0 0,0-1 0,-1 1-1,0 0 1,0-1 0,-1 1 0,0-1 0,0 1-1,-1 0 1,1 0 0,-2 0 0,1 0 0,-1 0 0,0 0-1,-5-7 1,-3-3-6,0 0-1,-2 0 1,0 1 0,-1 1-1,0 0 1,-1 1 0,-1 1-1,0 0 1,-21-12-1,12 11-19,-1 1 0,0 1 0,-1 1 0,0 1-1,-56-12 1,32 14-25,-1 2 0,0 2 0,-1 3-1,1 2 1,0 2 0,-93 18-1,118-16-1,0 2 0,1 2-1,1 0 1,-46 24 0,59-27-25,1 0 1,1 1 0,-1 0-1,1 0 1,1 1-1,-1 1 1,2 0 0,-1 0-1,1 0 1,0 1 0,1 0-1,-8 15 1,13-21-19,0 0 1,1 0-1,-1 0 1,1 0-1,0 1 1,1-1-1,-1 0 0,1 0 1,-1 1-1,1-1 1,1 0-1,-1 1 1,0-1-1,1 0 1,0 1-1,0-1 1,1 0-1,-1 0 0,1 0 1,-1 0-1,1 0 1,1-1-1,-1 1 1,0 0-1,1-1 1,0 0-1,0 1 1,0-1-1,6 4 0,1 2-278,2-2-1,-1 1 1,1-1-1,0-1 0,0 0 1,1-1-1,-1 0 0,23 4 1,70 10-1689</inkml:trace>
</inkml:ink>
</file>

<file path=ppt/ink/ink4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3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422 177 2048,'2'-5'438,"-1"-1"1,-1 0-1,1 0 0,-1 1 0,0-1 1,0 0-1,0 0 0,-1 1 1,-2-8-1,2 9-341,0 1 1,-1-1-1,0 0 1,0 0-1,0 1 1,0-1-1,0 1 1,-1-1-1,0 1 1,0 0-1,0 0 1,0 0-1,0 1 1,0-1-1,-1 1 1,1 0-1,-1-1 1,0 2-1,1-1 1,-1 0-1,-7-1 1,-1 0 57,-1 0-1,-1 1 1,1 1 0,0 0 0,0 1 0,-1 0-1,1 1 1,0 1 0,0 0 0,0 0 0,0 2-1,0-1 1,1 2 0,-1 0 0,1 0 0,0 1-1,-19 13 1,22-13-96,1 0-1,0 1 0,0-1 1,0 2-1,1-1 1,0 1-1,0 1 1,1-1-1,0 1 0,-6 12 1,9-14-9,0 0-1,1 0 1,-1 0 0,2 1-1,-1-1 1,1 1 0,0 0-1,0-1 1,1 1 0,0 0-1,0-1 1,1 1 0,0 0-1,1-1 1,2 9 0,0-4 33,1 0 1,1 0-1,0-1 1,1 0 0,0 0-1,0 0 1,1-1 0,15 15-1,-5-7 12,0-1-1,2-1 1,30 20-1,-28-24-59,0-1-1,0-1 0,1-1 0,0-1 1,0-1-1,1-1 0,0-1 1,0-2-1,0 0 0,1-1 1,-1-1-1,36-4 0,-26-1 7,-1 0-1,1-2 1,-1-2-1,-1-1 1,1-1-1,-2-2 1,1-1-1,41-24 1,-60 29 33,0-1 0,23-18 0,-33 24-68,0 1 1,-1-1 0,1 0-1,-1 0 1,1 0-1,-1 0 1,0 0 0,0-1-1,-1 1 1,1-1 0,-1 1-1,1-1 1,-1 0 0,0 1-1,-1-1 1,1 0 0,0-4-1,-1 8-8,0 0 1,0 0-1,0 0 0,0 0 0,0-1 1,0 1-1,0 0 0,0 0 0,0 0 1,0 0-1,0 0 0,0 0 0,0-1 1,0 1-1,0 0 0,0 0 0,0 0 1,0 0-1,0 0 0,0-1 0,-1 1 1,1 0-1,0 0 0,0 0 0,0 0 1,0 0-1,0 0 0,0 0 0,0 0 1,0-1-1,-1 1 0,1 0 0,0 0 1,0 0-1,0 0 0,0 0 0,0 0 0,0 0 1,-1 0-1,1 0 0,0 0 0,0 0 1,0 0-1,0 0 0,0 0 0,0 0 1,-1 0-1,1 0 0,0 0 0,0 0 1,0 0-1,0 0 0,0 0 0,0 0 1,-1 0-1,1 0 0,-1 11-4,6 1 15,1-1 0,1 0 0,0 0 0,1-1 0,0 0 0,0-1 0,1 1 0,0-1 0,18 13 0,-10-9 61,1-1 1,-1-1-1,2-1 0,0 0 0,23 8 1,-15-10 25,1-2 0,0 0 0,1-2 0,-1-1 0,1-2 0,0 0 0,-1-2 0,1-1 0,-1-2 0,1 0-1,52-17 1,-71 18-56,1 0-1,-1-1 0,0-1 1,0 0-1,-1 0 0,1-1 0,-1 0 1,0 0-1,-1-1 0,1-1 0,-1 1 1,12-16-1,-16 17-19,0-1 0,0 0 1,-1 0-1,0 0 0,0 0 1,0-1-1,-1 1 0,0-1 1,-1 1-1,1-1 0,-2 0 0,1 0 1,-1 0-1,0 1 0,-1-1 1,1 0-1,-2 0 0,-3-12 0,0 4 5,0 0 0,-2 0-1,0 1 1,-1 0-1,0 0 1,-1 1-1,-1 0 1,0 0-1,-1 1 1,0 0-1,-1 1 1,-1 1-1,0 0 1,0 1-1,-1 0 1,0 1-1,-22-11 1,4 5 10,0 1 1,0 2-1,-1 1 1,0 2-1,-1 1 1,0 1-1,-57-2 1,62 7-52,1 2 1,-1 2-1,1 0 1,-1 2 0,1 1-1,0 1 1,-38 15-1,52-16-12,-1 1 0,2 0-1,-1 1 1,1 1 0,0 0 0,0 1-1,1 0 1,0 1 0,1 0-1,0 1 1,1 0 0,0 1 0,1 0-1,0 0 1,-10 19 0,15-23-27,1-1 1,0 1-1,0 0 0,1 0 1,0 0-1,0 1 0,0-1 1,1 0-1,1 1 1,0-1-1,0 0 0,0 1 1,1-1-1,0 1 0,1-1 1,0 0-1,0 0 1,1 0-1,-1 0 0,2 0 1,-1-1-1,1 1 0,1-1 1,6 9-1,-1-4-255,0 0 0,1-2 0,0 1 0,1-1 0,0-1-1,0 0 1,1-1 0,0 0 0,1-1 0,0 0 0,0-1 0,27 7 0,-8-6-510,-1-1 1,1-1 0,0-2 0,36-1 0,43-5-1229</inkml:trace>
</inkml:ink>
</file>

<file path=ppt/ink/ink4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3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 2432,'5'1'1088,"73"9"3065,47-8-2447,-36-2-1357,-24 1 151,84-8 0,-128 5-238,1-1-1,-1-1 1,0-2 0,-1 0-1,1-1 1,-1 0-1,38-22 1,-56 28-228,-1 0 0,1 0-1,0 0 1,-1 0 0,1 0 0,-1-1-1,1 1 1,-1 0 0,0-1 0,1 1 0,-1-1-1,0 0 1,0 1 0,1-4 0,-2 5-20,0-1 1,0 0 0,0 1-1,0-1 1,0 0 0,0 1-1,0-1 1,0 0-1,0 1 1,0-1 0,-1 0-1,1 1 1,0-1 0,0 0-1,-1 1 1,1-1 0,0 1-1,-1-1 1,1 0 0,-1 1-1,1-1 1,-1 1-1,1-1 1,-1 1 0,1 0-1,-2-1 1,-1-2 39,-1 1 0,0 1-1,0-1 1,-1 1 0,1-1 0,0 1-1,0 0 1,-1 1 0,1-1-1,-8 1 1,-1 1 22,0 1 0,0 0-1,0 1 1,1 0-1,-1 1 1,1 1 0,0 0-1,0 0 1,0 1 0,1 1-1,0 0 1,0 1-1,1 0 1,-1 0 0,2 1-1,0 0 1,0 1 0,0 0-1,1 1 1,1-1 0,-12 23-1,10-13 38,2 1 0,1-1 0,0 1 0,2 0 0,0 0-1,2 0 1,0 1 0,1-1 0,1 0 0,1 1 0,1-1 0,1 1 0,1-1-1,8 24 1,-8-32-66,0 0-1,1 0 1,1-1-1,0 0 1,1 0-1,0 0 1,1-1-1,0 0 1,1 0-1,13 12 1,-14-17-87,0 0-1,1 0 1,-1 0-1,1-1 1,0 0-1,0-1 1,1 0-1,-1 0 1,1-1-1,0-1 1,0 1-1,0-2 1,0 1-1,0-1 1,11-1-1,6-1-663,-1-1 1,0-1-1,0-2 0,0 0 0,-1-2 0,0-1 0,28-12 0,7-16-1600</inkml:trace>
</inkml:ink>
</file>

<file path=ppt/ink/ink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7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1 220 1664,'3'-7'545,"0"1"-1,1-1 1,0 1-1,0 0 1,0 1 0,9-9-1,4-7-90,-10 9-382,1 1-1,1 0 0,-1 0 0,2 1 0,-1 1 0,1 0 0,1 0 0,0 0 0,0 2 1,0-1-1,15-6 0,-5 5 75,-15 6-76,0 0 0,0 0 0,1 1 0,-1 0 0,1 0 0,-1 1 0,10-1 0,-14 2-47,1 0 0,-1 0 0,1 1 0,-1 0 0,0-1 0,1 1 0,-1 0 0,0 0 0,1 0 0,-1 0 0,0 1 0,0-1 0,0 1 0,0-1-1,0 1 1,0 0 0,-1-1 0,1 1 0,0 0 0,-1 0 0,0 0 0,1 0 0,-1 1 0,2 3 0,6 13 74,-1 0 0,-1 1 0,-1 0 0,0 1 0,-1-1 1,-2 1-1,0 0 0,0 28 0,-2-6-22,-3 0 0,-1 0-1,-11 46 1,6-48 15,-24 69 1,26-94-66,0-1 0,-1 1 1,-1-2-1,0 1 1,-1-1-1,0 0 1,-15 15-1,23-27-20,-1 0 0,1 0 0,-1 0 0,0-1-1,0 1 1,0 0 0,0-1 0,0 1 0,-1-1 0,1 0 0,0 1 0,-1-1 0,1 0-1,0-1 1,-1 1 0,1 0 0,-1-1 0,0 1 0,1-1 0,-1 0 0,1 0 0,-1 0-1,0 0 1,1 0 0,-1-1 0,1 1 0,-1-1 0,1 0 0,-1 1 0,-4-3 0,5 0-3,-1 1 1,0 0 0,1-1-1,0 1 1,-1-1 0,1 0-1,0 0 1,0 0 0,1 0-1,-1 0 1,1 0 0,-1-1-1,1 1 1,0 0 0,0-1 0,1 1-1,-1-1 1,1 1 0,-1-1-1,1 1 1,0-1 0,1-4-1,0-3-24,0 0 1,1 0-1,1 1 0,-1-1 0,2 1 0,-1-1 0,2 1 0,9-18 0,-12 26 15,-1-1 1,1 1-1,0 0 0,0 0 0,0 0 1,0 0-1,0 0 0,0 0 0,0 1 1,0-1-1,1 1 0,-1-1 0,1 1 1,-1 0-1,1 0 0,4-1 0,-4 2 5,0 0-1,0 0 1,0 0-1,-1 1 1,1-1-1,0 1 1,0 0-1,0-1 1,0 1-1,-1 1 1,1-1-1,0 0 0,-1 1 1,1-1-1,-1 1 1,1 0-1,-1 0 1,0 0-1,2 2 1,64 54 183,75 51 0,-133-103-133,0 1 0,0-1 0,0-1 0,21 9-1,-29-13-150,0-1-1,1 1 0,-1 0 0,0-1 0,1 0 0,-1 1 0,1-1 0,-1 0 1,1 0-1,-1 0 0,0-1 0,1 1 0,-1-1 0,1 1 0,-1-1 0,0 0 1,1 0-1,-1 0 0,0 0 0,0 0 0,0 0 0,0-1 0,0 1 0,0-1 1,0 0-1,0 1 0,-1-1 0,4-4 0,3-3-1069</inkml:trace>
</inkml:ink>
</file>

<file path=ppt/ink/ink4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5.0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1 120 1792,'10'-3'663,"1"0"1,0 0-1,0 1 0,0 0 1,1 1-1,-1 0 1,13 1-1,1-2-317,144-25 473,-68 9-358,214-36 1544,-280 50-1714,-28 7 43,-21 8-41,-59 23 305,53-26-455,1 0 0,0 1-1,1 1 1,0 1 0,1 0 0,0 1 0,0 1 0,2 1-1,-25 26 1,28-23-85,1 0 0,0 1 0,1 0 0,1 1 0,1 0 0,0 0 0,2 0-1,0 1 1,1 1 0,1-1 0,1 0 0,1 1 0,1 28 0,1-42-50,1 0 1,0 0 0,0 0-1,0 0 1,1 0-1,1 0 1,-1-1-1,1 1 1,0-1 0,0 0-1,1 0 1,0 0-1,0 0 1,9 10-1,-5-9 7,0 0 0,0 0 0,1-1 0,0 0 0,0 0 0,1-1-1,0-1 1,19 7 0,-2-3-43,1-2 0,0 0-1,0-2 1,0-2 0,1 0-1,43-4 1,-45-1-512,-1-1 1,1 0 0,-1-3-1,0 0 1,0-1-1,39-20 1,10-4-1274</inkml:trace>
</inkml:ink>
</file>

<file path=ppt/ink/ink4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5.3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3456,'-9'11'1664,"18"14"-1152,3-16 1792,3 2-2176,0 10 128,-2 6-128,8 1 0,0 6-384,3-9 0,1-8-768,-4 4 128</inkml:trace>
</inkml:ink>
</file>

<file path=ppt/ink/ink4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5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5 7168,'-79'-4'3584,"58"21"-5120,26-13 7040,5 3-6912,5 3 0,12 3-2176,-8 8 0</inkml:trace>
</inkml:ink>
</file>

<file path=ppt/ink/ink4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6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504 1 3200,'-17'-1'491,"0"1"-1,1 1 1,-1 1 0,0 0-1,0 1 1,1 1-1,-1 0 1,1 2 0,0 0-1,-21 11 1,18-9-454,-18 7 109,1 2 1,1 1 0,0 1 0,2 2 0,-32 27-1,61-45-123,0 1 0,0-1-1,1 1 1,-1 0 0,1 0-1,0 0 1,0 1 0,1-1-1,-1 1 1,1 0 0,-2 5-1,3-8-13,1 0 0,0-1-1,0 1 1,0 0 0,0 0-1,0-1 1,0 1 0,0 0 0,1 0-1,-1-1 1,0 1 0,1 0-1,-1 0 1,1-1 0,0 1-1,0-1 1,0 1 0,0-1-1,0 1 1,0-1 0,0 1-1,0-1 1,0 0 0,1 0 0,-1 1-1,0-1 1,1 0 0,-1 0-1,1-1 1,-1 1 0,1 0-1,0 0 1,-1-1 0,3 1-1,12 5-11,0-1-1,1 0 1,0-2-1,-1 0 1,34 2-1,90-7-80,-106 1 104,23-2 105,1 3 0,-1 2 0,0 3 0,0 2 0,0 3 0,66 20 0,-122-30-116,62 27 330,-61-25-309,1-1 1,-1 0 0,0 1 0,1-1-1,-1 1 1,0 0 0,0 0-1,0 0 1,0 0 0,-1 0 0,1 0-1,0 1 1,-1-1 0,1 0 0,-1 1-1,0 0 1,0-1 0,0 1-1,0-1 1,-1 1 0,2 5 0,-3-2 25,0 1 0,0-1 0,0 1 0,-1-1 0,1 0 1,-2 0-1,1 1 0,-1-1 0,0-1 0,0 1 0,0 0 1,-1-1-1,0 0 0,0 1 0,0-2 0,-1 1 0,0 0 1,0-1-1,0 0 0,-10 6 0,-11 6 161,0-2 1,-1 0-1,-36 12 1,35-15-91,-45 20 116,27-10-185,-1-1 0,-1-3 0,-1-2 0,-72 13 0,88-27-903,22-2-512,19-1-1049,10 2 593</inkml:trace>
</inkml:ink>
</file>

<file path=ppt/ink/ink4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6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23 2176,'-2'-22'1158,"4"32"905,4 45-36,22 224 1006,-2-40-3442,25 508-125,-47-532-2836,-4-167 1962</inkml:trace>
</inkml:ink>
</file>

<file path=ppt/ink/ink4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6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1 196 3328,'2'-5'101,"0"-1"-1,0 1 1,1 0 0,0 0 0,0 0 0,0 0-1,0 1 1,1-1 0,0 1 0,0 0 0,0 0-1,0 1 1,1-1 0,-1 1 0,1 0 0,9-5-1,25-18 1600,-25 17-1526,0 1-1,0 0 1,0 1-1,1 1 1,0 0-1,31-6 0,104-14 655,-113 21-779,-20 3 67,1 0-1,-1 2 1,1 0 0,-1 1 0,1 1 0,-1 1 0,0 0 0,0 1 0,0 1-1,21 8 1,-31-10-58,1 1-1,-1-1 1,0 1-1,0 1 0,0-1 1,0 1-1,-1 0 0,0 1 1,0 0-1,0 0 1,-1 0-1,0 0 0,0 1 1,-1 0-1,0 0 1,0 0-1,0 0 0,-1 1 1,0 0-1,0-1 0,-1 1 1,0 0-1,-1 0 1,1 10-1,-1-10-13,-1 1 0,0-1 0,-1 0 0,0 0 0,0 0 0,-1 0 0,0 0 0,-1 0 0,1-1 0,-1 1 0,-1 0 0,1-1 0,-1 0 0,-8 10 0,3-7 94,1 0 0,-2-1 1,1 0-1,-2 0 0,1-1 0,-1 0 0,0-1 1,-15 7-1,-7 1 153,-1-2-1,0-1 1,0-2 0,-1-1-1,-60 7 1,68-11-352,22-4-55,0 1 0,0-1 0,-1 0 0,1 0 0,-1 0 0,1-1 0,-1 0 0,1 0 0,-1 0 0,1-1 0,0 0 0,-1 0 0,-6-2 0,12 2 27,0 1 0,0-1 0,0 1 0,0-1 0,1 0 0,-1 1 0,0-1 0,0 1 0,0-1 0,1 1 0,-1-1 0,0 0 0,1 1 0,-1-1 0,1 1-1,-1 0 1,0-1 0,1 1 0,-1-1 0,1 1 0,-1 0 0,1-1 0,-1 1 0,1 0 0,-1-1 0,1 1 0,0 0 0,-1 0 0,1 0 0,-1-1 0,1 1 0,0 0 0,-1 0 0,1 0 0,0 0 0,28-10-1869,0 2 145</inkml:trace>
</inkml:ink>
</file>

<file path=ppt/ink/ink4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7.2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112 358 3072,'0'-1'83,"0"0"0,-1 0 0,1 0 0,-1 0-1,1 1 1,-1-1 0,0 0 0,1 0 0,-1 0 0,0 1 0,1-1 0,-1 0 0,0 1 0,0-1 0,0 1 0,0-1-1,1 1 1,-1-1 0,0 1 0,0 0 0,-2-1 0,2 18 2916,2-12-2821,0 0 0,0-1 0,0 1 1,1-1-1,0 1 0,0-1 1,0 0-1,1 0 0,-1 0 0,5 4 1,6 2-39,1-1 0,1-1 0,-1-1 0,1 0 0,1-1 0,-1 0 0,1-1 0,0-1 0,29 4 0,-2-3 239,-1-2 1,69-4-1,-95 0-310,0-1-1,-1 0 0,1-1 0,-1-1 1,1-1-1,-1 0 0,-1-1 0,1 0 1,23-15-1,-32 17-41,-1 1 0,1-1 0,-1 0 0,0-1 0,0 1 0,-1-1 0,1 0 1,-1 0-1,0-1 0,-1 1 0,1-1 0,-1 0 0,0 0 0,0 0 0,-1 0 0,0 0 0,0-1 0,0 1 0,-1-1 0,0 1 1,0-1-1,-1 1 0,0-1 0,0 0 0,-1-10 0,-1 7-10,-1-1 0,0 1 0,0 0 0,-1-1 0,0 2 0,0-1 0,-1 0 0,-1 1 0,1 0 0,-2 0 0,-8-10 0,3 7 25,1 1 0,-2 0 1,1 1-1,-1 1 0,-1 0 0,-27-14 1,12 11 25,0 1 0,0 1 0,-1 1 0,-1 2 1,0 1-1,1 1 0,-38 0 0,49 4-35,-1 2 0,1 0 0,-1 1 0,1 1 0,0 0 0,-20 8 0,30-8-28,0 0 0,1 1 0,-1 0 0,1 0-1,-1 1 1,1 0 0,1 0 0,-1 1 0,1 0 0,0 1-1,0-1 1,1 1 0,-10 14 0,13-16-68,1-1 0,0 0-1,0 0 1,1 1 0,-1 0 0,1-1 0,0 1 0,0 0 0,0-1 0,1 1-1,0 0 1,0 0 0,0-1 0,0 1 0,1 0 0,0 0 0,0-1 0,0 1-1,0-1 1,1 1 0,0-1 0,0 1 0,0-1 0,1 0 0,-1 0-1,1 0 1,0 0 0,0-1 0,0 1 0,4 3 0,7 6-374,-1-1 1,1 0-1,1-1 0,0 0 1,1-1-1,21 10 1,42 15-1356</inkml:trace>
</inkml:ink>
</file>

<file path=ppt/ink/ink4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7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3 3200,'0'0'42,"0"-1"-1,0 1 1,-1 0 0,1 0-1,0 0 1,-1 0 0,1-1-1,0 1 1,-1 0 0,1 0-1,0 0 1,-1 0 0,1 0-1,0 0 1,-1 0 0,1 0-1,0 0 1,-1 0 0,1 0-1,0 0 1,-1 0 0,1 0-1,0 0 1,-1 0 0,1 0-1,0 0 1,-1 1 0,1-1-1,0 0 1,-1 0 0,1 0-1,0 0 1,-1 1 0,1-1-1,0 0 1,0 0 0,0 1-1,-1-1 1,1 0 0,0 1-1,6 17 2530,6 18-813,3 219 27,-12-146-1522,4 170 1657,-8-273-1558,-2-8-134,-6-17-51,-9-34-91,-32-157 66,47 185-155,0-1-1,2 1 1,0 0 0,2-1-1,1 1 1,8-38-1,-9 59-3,2-14-30,1 0 0,1 0 0,1 0 0,0 1 0,17-30 0,-21 43 33,1 0 1,0 1-1,0-1 0,0 0 0,0 1 0,1 0 0,0 0 0,-1 0 0,1 0 1,0 1-1,0-1 0,0 1 0,1 0 0,-1 0 0,1 1 0,-1-1 0,1 1 1,-1 0-1,1 0 0,0 1 0,-1-1 0,1 1 0,0 0 0,0 0 0,-1 1 1,1-1-1,0 1 0,4 2 0,5 1 48,0 0-1,-1 1 1,0 1 0,0 0 0,-1 1 0,0 1-1,0 0 1,0 0 0,-1 1 0,-1 0-1,1 1 1,-1 1 0,14 18 0,-11-12 56,-1 1 0,0 0 0,-1 1 0,-1 0 1,-1 0-1,-1 1 0,-1 0 0,8 33 1,-12-37-14,-2-1 1,0 1-1,0 0 1,-2-1-1,0 1 1,-1-1-1,-5 24 1,5-32-112,1 1 1,-2-1-1,1 0 1,-1 0-1,0 0 1,0 0-1,-1 0 1,0-1-1,0 1 1,-1-1-1,1 0 1,-2-1-1,1 1 1,0-1-1,-1 0 1,0 0-1,-9 5 1,15-10-56,1-1-1,-1 1 1,1-1 0,-1 1 0,0-1-1,1 0 1,-1 1 0,0-1 0,1 1-1,-1-1 1,0 0 0,1 1 0,-1-1 0,0 0-1,0 0 1,0 1 0,0-1 0,0 0-1,0 1 1,0-1 0,0 0 0,0 0-1,0 1 1,0-1 0,0 0 0,-1 1-1,1-1 1,0 0 0,0 1 0,-1-1 0,1 0-1,-1 1 1,1-1 0,0 1 0,-1-1-1,1 0 1,-1 1 0,1-1 0,-1 1-1,0 0 1,1-1 0,-1 1 0,1-1-1,-1 1 1,0 0 0,1-1 0,-1 1 0,0 0-1,1 0 1,-1 0 0,0-1 0,0 1-1,1 0 1,-1 0 0,0 0 0,1 0-1,-1 0 1,0 0 0,0 1 0,1-1-1,-1 0 1,0 0 0,1 0 0,-1 1 0,0-1-1,1 0 1,-1 1 0,0-1 0,0 1-1,11-12-1925,1-2 64</inkml:trace>
</inkml:ink>
</file>

<file path=ppt/ink/ink4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8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130 371 3072,'0'4'722,"0"1"0,1 0 0,0-1 0,0 1 0,0-1 0,0 1 0,1-1 1,4 8-1,0 6-32,-3-8-550,1-1 0,1 1 0,-1-1-1,1 0 1,1 0 0,-1 0 0,2-1 0,-1 0 0,12 11-1,-15-16-89,0 1 0,1-1 0,-1 0 0,1 0 0,-1-1 0,1 1 0,0-1-1,0 0 1,0 0 0,1 0 0,-1-1 0,0 1 0,1-1 0,-1 0 0,0 0-1,1 0 1,0-1 0,-1 0 0,1 0 0,-1 0 0,1 0 0,-1-1 0,1 1-1,4-3 1,4-1 40,-1-2 0,0 1-1,0-2 1,-1 0-1,0 0 1,0-1 0,0 0-1,-1-1 1,-1 0 0,17-19-1,-20 19-66,0-1-1,0 1 1,-1-1-1,0 0 1,-1 0-1,0 0 1,0-1-1,-1 1 1,-1-1-1,0 0 1,0 0 0,-1 0-1,-1-19 1,-1 12-2,0-1 0,-1 1 0,-1 0 0,-1 0 0,-1 0 0,0 1 0,-1 0 0,-1 0 0,-1 0 0,-17-28 0,21 38-21,-1 1 0,0-1 0,0 1 0,-1 1 0,1-1 0,-1 1 1,0 0-1,-1 0 0,1 1 0,-1-1 0,0 2 0,0-1 0,0 1 0,-1 0 1,1 0-1,-1 1 0,0 0 0,1 0 0,-1 1 0,0 0 0,0 1 0,0-1 1,0 2-1,0-1 0,0 1 0,0 0 0,-8 3 0,6-2-30,-1 2 0,0 0 0,1 0 0,0 1 0,0 0 0,0 0 0,1 1 0,0 1 0,0 0 0,0 0 0,1 0 0,0 1 0,-9 12-1,2 1-311,1-1-1,0 1 1,2 1-1,-17 43 1,26-60 186,1 1-1,0-1 1,0 0-1,1 1 1,0-1-1,0 1 1,0-1-1,0 1 1,1 0 0,0-1-1,0 1 1,0 0-1,1-1 1,0 1-1,0 0 1,1-1-1,2 7 1,15 40-1529</inkml:trace>
</inkml:ink>
</file>

<file path=ppt/ink/ink4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8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12 2432,'-4'-11'655,"-1"11"267,-6 27 1293,-2 52 670,14 31-1858,17 110-1,-4-54 441,11 1033 4347,-25-1000-5292,-6-159-1003,3-36-738,3-21-110,2 12 851,-1 0 0,1 1 0,-1-1 0,1 1 1,1 0-1,-1 0 0,1-1 0,-1 1 0,1 1 1,0-1-1,1 0 0,6-5 0,-8 7 247,18-19-2094</inkml:trace>
</inkml:ink>
</file>

<file path=ppt/ink/ink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7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 1664,'-11'-3'2134,"32"3"382,7-2-2069,0 2 0,53 7 0,-17-1 175,109 4 274,-54 0-3157,-102-10 1109</inkml:trace>
</inkml:ink>
</file>

<file path=ppt/ink/ink4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9.1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125 313 3328,'18'6'1874,"1"-1"0,31 4 0,-35-7-1459,0-1 0,0-1-1,29-3 1,-34 2-357,0-1 1,0-1-1,0 1 0,0-2 0,0 1 1,-1-1-1,1-1 0,-1 0 0,0 0 1,0-1-1,-1 0 0,0 0 0,0-1 0,0 0 1,9-11-1,-13 13-10,0 0 1,-1 0-1,1 0 1,-1-1-1,0 1 0,0-1 1,-1 1-1,0-1 0,0 0 1,0 0-1,0 0 1,-1 0-1,0 0 0,-1-1 1,1 1-1,-1 0 1,0 0-1,-1-1 0,1 1 1,-1 0-1,-1 0 0,1 0 1,-1 0-1,0 0 1,0 0-1,-1 0 0,-3-5 1,2 5 28,0 0 0,-1 0-1,0 0 1,0 1 0,0 0 0,-1 0 0,0 0 0,0 0 0,0 1 0,0 0-1,-1 1 1,1-1 0,-1 1 0,0 1 0,0-1 0,0 1 0,0 0 0,-1 1-1,1 0 1,0 0 0,-1 0 0,1 1 0,-9 1 0,2 0 92,0 1 0,0 1-1,1 0 1,-1 1 0,1 0 0,-1 1 0,1 0 0,1 1 0,-1 1-1,1 0 1,0 1 0,1 0 0,0 1 0,0 0 0,1 1 0,0 0-1,1 0 1,0 1 0,-9 14 0,9-11 3,1-1-1,0 1 1,1 1-1,0 0 1,2 0-1,0 0 1,0 0-1,1 1 1,1 0-1,1 0 1,0 0-1,1 0 1,1 0-1,0 0 1,1 0-1,6 26 1,-2-22-42,2 1 1,1-1-1,0-1 0,1 1 1,1-2-1,17 25 0,-20-32-197,1 0 0,1-1 0,-1 0 0,2 0 0,-1-1 0,1 0-1,1 0 1,0-1 0,0-1 0,0 0 0,16 7 0,-21-12-215,-1 0 1,1 0-1,0 0 1,0-1-1,0 0 1,-1 0 0,1-1-1,0 0 1,0 0-1,0 0 1,0-1-1,0 1 1,0-1-1,0-1 1,0 1-1,-1-1 1,1 0 0,-1 0-1,1-1 1,-1 0-1,0 0 1,0 0-1,0 0 1,0-1-1,-1 0 1,1 0-1,-1 0 1,0-1 0,0 1-1,3-7 1,10-22-2407</inkml:trace>
</inkml:ink>
</file>

<file path=ppt/ink/ink4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0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8 611 1280,'-8'9'2624,"24"-14"1050,6-3-3615,-14 5 95,0 0 0,0 0 1,0-1-1,-1 0 0,1 0 0,-1-1 0,0 0 1,0 0-1,-1-1 0,1 0 0,-1 0 0,0 0 0,-1-1 1,0 0-1,6-9 0,2-5-3,-1 1 0,-2-2 0,0 1-1,10-31 1,-16 40-103,-1 0 0,0 0 0,0 0 0,-1-1 0,-1 1-1,0 0 1,-1-1 0,0 1 0,-1-1 0,0 1 0,-1 0-1,-1-1 1,1 1 0,-2 0 0,0 1 0,0-1 0,-1 0-1,-1 1 1,0 0 0,0 1 0,-1-1 0,0 1 0,-1 1-1,0-1 1,-1 1 0,0 0 0,0 1 0,-1 0 0,0 1-1,0 0 1,-1 1 0,-13-7 0,10 9 177,12 10 42,3-5-247,0 1-1,-1 0 1,1-1 0,0 1-1,1-1 1,-1 1-1,0-1 1,0 0-1,1 1 1,-1-1-1,0 0 1,3 1 0,10 6 25,0-2 0,0 0 0,1 0 0,0-2 1,-1 0-1,2 0 0,-1-1 0,0-1 0,0-1 1,18 0-1,12-2 45,-1-2 0,56-10 1,34-21 87,-91 22-65,71-12 1,-114 23-110,1 1 0,-1 0 0,0 0 0,1 0 0,-1 0-1,1 0 1,-1 0 0,1 0 0,-1 0 0,0 0 0,1 0 0,-1 0 0,1 0 0,-1 0 0,1 0 0,-1 0 0,0 0 0,1 0 0,-1 1-1,1-1 1,-1 0 0,0 0 0,1 0 0,-1 1 0,0-1 0,1 0 0,-1 1 0,0-1 0,1 0 0,-1 0 0,0 1 0,0-1 0,1 1-1,-7 16 108,-32 34 24,9-14-130,23-26 14,1 1 0,0-1 0,0 1 1,1 0-1,1 0 0,0 1 0,0-1 0,1 1 0,1 0 1,0-1-1,2 23 0,0-26-19,0 0 0,1-1 1,0 1-1,0 0 0,1 0 0,0-1 1,0 0-1,1 1 0,0-1 0,1 0 1,0-1-1,0 1 0,0-1 0,1 0 1,0-1-1,1 1 0,8 6 1,5 1-2,1-1 0,0-1 1,1 0-1,1-2 0,-1-1 1,2 0-1,-1-2 0,1-1 1,0 0-1,0-2 0,1-1 1,0-1-1,26-1 0,-25-2 10,0-1 0,0 0 0,-1-2 0,1-1 0,-1-1 0,0-2 0,-1 0 0,1-1 0,-2-2-1,1 0 1,-2-1 0,30-22 0,-47 30-9,14-9 35,-1-1-1,-1-1 0,0 0 0,23-30 0,-38 42-28,0-1-1,0 0 1,0 0 0,-1 0 0,0 0 0,0 0-1,0 0 1,0 0 0,0-1 0,-1 1 0,0 0-1,0 0 1,0-1 0,-1 1 0,1 0 0,-1 0-1,0 0 1,0 0 0,0-1 0,-1 1 0,1 1-1,-4-7 1,2 4 1,0 1-1,0-1 0,0 1 1,-1 0-1,0 0 0,0 1 1,0-1-1,-1 1 0,1-1 1,-1 2-1,0-1 0,0 0 1,0 1-1,-1 0 0,-8-4 1,5 4 2,-1 1 1,0 0-1,1 0 1,-1 1 0,0 0-1,0 1 1,0 0-1,0 1 1,1 0 0,-1 0-1,0 1 1,0 0-1,1 1 1,0 0 0,-1 1-1,1-1 1,0 2-1,1-1 1,-1 1 0,1 1-1,0 0 1,0 0-1,1 0 1,-1 1 0,2 0-1,-1 0 1,1 1-1,0 0 1,0 0 0,1 0-1,0 1 1,1 0-1,0 0 1,0 0 0,1 0-1,0 1 1,0-1-1,1 1 1,-1 16 0,2-12 28,0 0 0,1 1 1,0-1-1,1 0 1,1 0-1,1 0 0,-1 0 1,2-1-1,0 1 1,1-1-1,0 0 0,1 0 1,0 0-1,1-1 1,1 0-1,0 0 0,0-1 1,1 0-1,1 0 1,0-1-1,0-1 0,1 0 1,0 0-1,0-1 0,1 0 1,0-1-1,1 0 1,0-1-1,16 6 0,-8-6-7,-1-1 0,1-1 0,0-1-1,0 0 1,1-2 0,-1 0-1,0-2 1,36-4 0,-44 2-25,0 0 1,0-1 0,-1 0 0,1 0-1,-1-2 1,0 1 0,0-2 0,-1 0-1,0 0 1,0-1 0,0 0 0,-1-1-1,0 0 1,-1 0 0,8-12-1,-3 4 25,-1 0-1,-1-2 1,-1 1-1,0-2 1,-2 1-1,11-29 1,-9 84-117,-9-24 80,1-1 0,0 0 0,1 0 0,0 0 0,1 0 0,0 0 0,0-1-1,2 0 1,-1 0 0,1-1 0,0 0 0,1 0 0,0 0 0,1-1-1,-1 0 1,2-1 0,-1 0 0,1-1 0,0 0 0,0 0 0,0-1 0,16 6-1,-10-5 10,-1-1-1,1-1 0,-1 0 0,1-1 0,0-1 0,0 0 0,1-2 1,-1 1-1,0-2 0,0 0 0,0-1 0,0-1 0,0 0 1,0-1-1,28-12 0,-34 12 32,0 0 0,-1-1 1,1-1-1,-2 0 0,1 0 0,0 0 1,-1-1-1,12-13 0,-18 16-20,1 1-1,-1-1 1,0 0-1,0 1 1,0-1-1,0 0 1,0 0-1,-1 0 1,0-1-1,0 1 1,0 0-1,-1 0 1,1-1-1,-1 1 1,0 0-1,0-1 1,0 1-1,-1 0 1,1 0-1,-1-1 0,0 1 1,-2-5-1,-2-4 20,-1 0-1,0 1 0,-1-1 0,-1 1 0,0 1 0,0-1 0,-1 1 0,0 1 0,-1 0 0,0 0 0,-1 1 0,0 0 0,0 1 0,-1 0 0,-13-6 0,3 2 0,0 2 0,-1 0 0,0 2 0,-1 1 0,0 0 0,0 2 0,-40-4-1,50 8-55,1 0 0,-1 2 0,1-1 0,-1 2 0,1-1-1,-1 2 1,1 0 0,0 1 0,-13 5 0,20-7 1,1 0 0,0 1 0,0 0 0,0 0 1,0 1-1,0-1 0,1 1 0,-1 0 0,1 0 1,0 1-1,0-1 0,1 1 0,-1 0 0,1 0 0,0 0 1,0 0-1,1 0 0,0 1 0,0-1 0,0 1 1,0 0-1,1-1 0,-1 11 0,1-6-21,1 0 0,1-1 0,0 1 0,0-1 0,0 1 0,1-1 0,1 0 0,0 1 0,0-1-1,0 0 1,1-1 0,1 1 0,0-1 0,0 0 0,0 0 0,1 0 0,0-1 0,1 0 0,-1 0 0,1 0 0,15 10 0,-11-10-14,0 1 0,0-2-1,1 1 1,0-1 0,0-1 0,0-1 0,1 1 0,0-2 0,0 0 0,0 0 0,0-1 0,0-1 0,0 0 0,0-1 0,20-2 0,-7-3-28,-1-1 1,0-1 0,0-2-1,-1 0 1,0-1 0,0-2-1,-1 0 1,25-19 0,-38 23 106,-11 10 12,0 0 0,0 0 0,0 0 0,0 1 0,1-1 0,-1 1 0,0-1 0,1 0 0,0 1 0,0-1 0,0 1 0,0-1 0,0 1 0,0-1 0,1 0 0,-1 1 0,1-1 0,-1 1 0,1-1 0,1 2 0,0 3 61,1 0 1,-1 0-1,1 0 0,1-1 0,7 12 0,-2-8 25,1-1-1,1 0 0,0 0 0,0-1 0,1 0 0,-1-1 0,2-1 0,-1 0 0,1 0 0,0-1 0,0-1 0,0 0 0,1-1 0,24 3 0,-21-5-660,-1 0 0,1-1 1,-1 0-1,1-2 0,23-4 0,-33 4 137,0 0 1,0 0-1,1 0 0,-2-1 0,1 0 1,0 0-1,-1-1 0,1 0 0,-1 0 0,0 0 1,-1-1-1,1 0 0,-1 0 0,7-8 1,4-11-1900</inkml:trace>
</inkml:ink>
</file>

<file path=ppt/ink/ink4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1.4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1022 2304,'0'-1'76,"0"1"1,0-1-1,0 0 0,0 1 1,0-1-1,0 0 1,0 0-1,1 1 0,-1-1 1,0 0-1,0 1 1,0-1-1,1 0 0,-1 1 1,0-1-1,1 0 0,-1 1 1,1-1-1,-1 1 1,0-1-1,1 1 0,-1-1 1,1 1-1,0-1 1,-1 1-1,1-1 0,-1 1 1,1 0-1,0-1 0,-1 1 1,1 0-1,0-1 1,-1 1-1,1 0 0,0 0 1,-1 0-1,1 0 1,0 0-1,0 0 0,-1 0 1,1 0-1,0 0 1,0 0-1,44-2 1585,-38 2-1862,23-1 472,-1-1 1,0-1-1,1-2 0,-1-1 0,-1-1 1,45-18-1,156-87 831,-214 104-967,18-10-8,-1-2 0,-1-1-1,-1-1 1,0-2 0,-2-1 0,44-49 0,-62 60-89,1 0 1,-2 0 0,0-1-1,-1 0 1,0-1 0,-1 1-1,7-25 1,-12 28-4,1 1 1,-1-1-1,-1 0 0,0 1 1,-1-1-1,0 0 0,-1 0 1,0 1-1,-1-1 1,0 0-1,-7-21 0,1 14-2,-1 1 0,0 0 0,-1 0 0,-1 1 0,0 1-1,-2-1 1,0 2 0,0 0 0,-1 0 0,-1 2 0,-1-1-1,0 2 1,-1 0 0,-31-16 0,25 16-31,-1 0-1,0 2 1,-1 1 0,0 1 0,0 1-1,-1 1 1,0 1 0,0 2 0,0 0 0,-52 3-1,68 0 12,0 1 0,1 0 1,-1 1-1,0 0 0,1 0 0,-1 1 0,1 0 0,0 1 0,0 0 0,0 1 0,0-1 0,1 2 0,0-1 0,0 1 0,1 0 0,-1 1 1,1 0-1,0 0 0,1 1 0,0-1 0,0 1 0,1 1 0,0-1 0,0 1 0,1 0 0,0 0 0,1 0 0,0 0 0,0 1 1,-2 17-1,0 6 145,1 0 1,2 0-1,2 1 1,1-1-1,1 1 1,12 56-1,64 199 906,-43-173-720,28 79 56,23 91 139,-83-273-518,-1-1 0,0 1 0,-1 18 0,-1-29-122,0 1-1,0-1 1,0 0-1,0 1 1,0-1-1,-1 1 1,1-1-1,-1 0 1,1 1-1,-1-1 1,0 0-1,0 0 1,0 0-1,-1 1 1,1-1-1,0 0 0,-1 0 1,1-1-1,-1 1 1,0 0-1,1 0 1,-1-1-1,0 1 1,-4 1-1,5-3-421,-1 1-4,1-1-3628,1 4 2214</inkml:trace>
</inkml:ink>
</file>

<file path=ppt/ink/ink4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51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36 414 3072,'35'-5'947,"0"-1"-1,0-2 1,-1-2 0,-1-1-1,58-27 1,-68 26-802,0 0 0,-1-2 0,0 0-1,-1-1 1,19-19 0,-37 31-88,1-1 0,-1 1 0,0-1 0,0 0 0,0 0 0,0 0 0,-1 0 0,1 0 0,-1-1 0,0 1 0,-1-1-1,1 1 1,-1-1 0,0 0 0,0 1 0,0-1 0,-1 0 0,0 0 0,0 0 0,-1-9 0,0 8-8,-1 0 0,0 0 0,0 0-1,-1 0 1,0 0 0,0 1 0,0-1 0,0 1 0,-1 0 0,0 0-1,0 0 1,-1 1 0,1-1 0,-1 1 0,0 0 0,-5-3 0,0 1 24,0 0 0,0 1 0,-1 0 0,1 1 0,-1 0-1,0 1 1,0 0 0,0 0 0,0 1 0,-1 1 0,1 0 0,-1 1 0,1 0 0,0 0 0,-1 1 0,1 1 0,0 0 0,0 0 0,-1 1 0,2 1 0,-1 0 0,0 0 0,1 1 0,0 1 0,0-1 0,0 2 0,-8 6 0,9-6-18,0 0 0,0 0 0,1 1 0,0 0 0,0 0 0,1 1 0,0 0 0,1 1 0,0-1 0,1 1 0,-1 0 0,2 0 0,-1 1 0,2-1 0,-1 1 0,2 0 0,-1 0 0,1 0 0,1 1 0,0-1 0,1 0 0,0 0 0,0 1 0,1-1 0,1 0 0,0 0 1,6 18-1,-3-16-36,2 0 0,0 0 1,0-1-1,1 0 0,0 0 1,1-1-1,1 0 1,-1-1-1,2 0 0,-1 0 1,2-1-1,-1-1 1,1 0-1,0 0 0,1-1 1,14 6-1,-6-4-173,0-1-1,0-1 0,1 0 1,0-2-1,0 0 1,1-2-1,-1 0 1,1-2-1,35-1 1,-23-3-909,-1-2 1,0-1-1,0-2 1,33-12 0,-11-6-858</inkml:trace>
</inkml:ink>
</file>

<file path=ppt/ink/ink4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42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0 354 2560,'16'-62'4352,"-14"57"-4249,1 0 1,0 1-1,0-1 1,0 1 0,0 0-1,1-1 1,-1 2-1,8-7 1,1-1 30,22-20 115,1 1 0,1 2 0,2 2 0,1 1 0,53-24 0,-78 41-121,0 2 0,0-1 0,1 2 0,-1 0 0,1 1 0,0 0 0,1 1 0,19-1 0,-33 4-102,0 0 0,0 0-1,0 0 1,-1 1 0,1-1 0,0 0 0,0 1 0,-1 0 0,1-1 0,0 1 0,-1 0 0,1 0 0,0 0 0,-1 0-1,1 0 1,-1 0 0,0 0 0,1 1 0,-1-1 0,0 0 0,0 1 0,0-1 0,0 1 0,0 0 0,0-1 0,0 1 0,-1 0-1,1-1 1,0 1 0,-1 0 0,1 0 0,-1-1 0,0 4 0,2 7 98,-2-1-1,1 1 1,-2 0 0,-1 14 0,1-12 18,-10 78 454,4-45-256,-1 60-1,7-94-287,2 1 0,0-1-1,0 0 1,2 1 0,-1-1-1,2 0 1,-1 0 0,2 0 0,6 13-1,-8-21-36,-1 0 0,1 0 0,0-1 0,1 1 0,-1-1 0,1 0 0,0 1 0,0-2 0,1 1 0,-1 0 0,1-1 0,-1 0 0,1 0 0,0 0 0,0-1 0,9 3 0,-6-2-2,0-2 1,1 1-1,-1-1 0,0-1 0,1 0 0,-1 0 1,0 0-1,1-1 0,-1 0 0,10-3 0,5-3 7,-1 0-1,-1-2 0,0 0 1,0-2-1,0 0 0,-2-1 1,23-18-1,-6 2 68,-1-2 0,57-64 0,-78 77-58,0-1 0,-1-1-1,-1 0 1,-1 0 0,0-1-1,-2-1 1,13-38 0,-21 56-34,0-1 1,-1 0-1,1 0 1,-1 1 0,0-1-1,0 0 1,0 0-1,0 0 1,-1 1 0,1-1-1,-1 0 1,0 0-1,0 1 1,-1-1 0,1 1-1,-1-1 1,1 1-1,-1-1 1,0 1 0,-1 0-1,1 0 1,0 0 0,-1 0-1,0 1 1,0-1-1,1 1 1,-1-1 0,-1 1-1,1 0 1,0 0-1,0 0 1,-1 1 0,-6-3-1,8 4-1,0 0 0,-1 0 0,1 0 0,0 0 0,0 0 1,-1 1-1,1-1 0,0 1 0,0-1 0,0 1 0,-1 0 0,1 0 0,0 0 0,0 0 0,0 0 0,0 0 0,1 1 0,-1-1 0,0 1 0,0-1 0,1 1 0,-1 0 0,1-1 1,0 1-1,-1 0 0,0 3 0,-2 1-20,0-1 1,1 2 0,0-1 0,0 0-1,1 1 1,0-1 0,-2 11 0,3-6 15,0-1 1,1 1-1,0-1 1,1 0 0,0 1-1,1-1 1,0 0-1,1 0 1,0 0-1,0 0 1,1 0 0,1-1-1,-1 0 1,2 1-1,-1-2 1,13 16 0,-3-6-5,1-1 0,0-1 0,1 0 1,1-2-1,0 0 0,31 18 1,90 34-227,-75-38-32,-12-9-1464,-49-18 1493,0 0 0,-1 0 1,1 0-1,0-1 0,0 1 1,0-1-1,0 0 0,-1 0 1,1 0-1,0 0 0,0 0 1,0-1-1,0 1 0,3-2 1,-2-10-1550</inkml:trace>
</inkml:ink>
</file>

<file path=ppt/ink/ink4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43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69 3200,'-6'0'1643,"17"13"226,15 20-325,-10 4-856,-1 1 1,15 61-1,-17-54 157,26 61-1,-39-105-835,27 57 896,-17-41-265,-18-42-103,-3-8-412,0 1-1,3-1 1,-10-63 0,17 85-140,0 0 1,1 0 0,0 0 0,0 0-1,1 0 1,1 0 0,0 0-1,0 0 1,1 0 0,0 1 0,1-1-1,0 1 1,1 0 0,0 0-1,1 1 1,6-10 0,-5 10-2,1 1 1,0-1 0,0 2-1,0-1 1,1 1-1,0 0 1,0 1 0,1 0-1,0 1 1,0 0-1,0 0 1,1 1 0,0 0-1,-1 1 1,1 0-1,0 1 1,14-1 0,3 0 68,0 1 0,-1 1 1,1 1-1,0 2 0,-1 1 1,0 1-1,1 1 0,-1 2 1,-1 0-1,1 2 0,31 15 1,-26-8 81,0 0 1,-1 3 0,-1 0 0,-1 2 0,0 1 0,27 28 0,-43-36-74,0 0-1,-1 0 1,-1 1-1,-1 1 1,0 0-1,-1 0 1,-1 1-1,0 0 1,-1 0 0,-1 1-1,-1 0 1,0 0-1,3 30 1,-7-37-66,-1-1 1,0 1-1,0 0 1,-1-1-1,0 1 1,-1-1-1,-4 14 1,4-19-244,1 0 0,-1 0 1,-1 0-1,1 0 0,-1 0 0,0 0 0,0-1 0,0 0 1,0 1-1,-1-1 0,0 0 0,0-1 0,0 1 0,0-1 1,-1 1-1,-4 1 0,-11 1-1822</inkml:trace>
</inkml:ink>
</file>

<file path=ppt/ink/ink4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40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2304,'0'-1'44,"0"1"0,0 0 1,0 0-1,0-1 0,0 1 0,0 0 0,1 0 1,-1 0-1,0-1 0,0 1 0,0 0 0,0 0 1,0 0-1,0 0 0,1-1 0,-1 1 1,0 0-1,0 0 0,0 0 0,0 0 0,1 0 1,-1 0-1,0-1 0,0 1 0,0 0 0,1 0 1,-1 0-1,0 0 0,0 0 0,1 0 1,-1 0-1,0 0 0,0 0 0,0 0 0,1 0 1,-1 0-1,0 0 0,0 0 0,1 0 0,-1 0 1,0 0-1,0 1 0,0-1 0,1 0 1,-1 0-1,0 0 0,0 0 0,0 0 0,0 0 1,1 1-1,-1-1 0,0 0 0,0 0 0,12 16 1985,-3 35-675,5 74 1,-6-41-651,76 592 939,-5-124-406,-76-538-1249,1 6-50,0-1-1,-1 1 0,-1-1 1,-1 1-1,-1 0 0,-1 0 0,0 0 1,-7 31-1,8-51 22,0 1-1,0-1 1,0 1 0,0-1-1,-1 1 1,1 0 0,0-1-1,0 1 1,0-1 0,0 1-1,-1-1 1,1 1 0,0-1-1,-1 1 1,1-1 0,0 1-1,-1-1 1,1 0 0,0 1-1,-1-1 1,1 0 0,-1 1-1,1-1 1,-1 0 0,1 1-1,-1-1 1,1 0 0,-1 0-1,1 1 1,-1-1 0,1 0-1,-1 0 1,1 0 0,-1 0-1,0 0 1,1 0 0,-1 0-1,1 0 1,-1 0 0,1 0-1,-1 0 1,0 0 0,1 0-1,-1-1 1,1 1 0,-1 0-1,1 0 1,-1-1 0,1 1-1,-1 0 1,1-1 0,0 1-1,-2-1 1,-20-25-2061,20 23 1935,-21-26-1497</inkml:trace>
</inkml:ink>
</file>

<file path=ppt/ink/ink4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41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1 255 3456,'0'-1'79,"0"0"0,0-1 0,0 1 0,0 0 0,1-1 0,-1 1 0,0 0 0,1 0 0,-1-1 0,1 1 1,-1 0-1,1 0 0,0 0 0,0 0 0,-1 0 0,3-2 0,11-13 164,1 1 1,0 1-1,1 0 1,1 1 0,0 1-1,1 0 1,0 2-1,36-16 1,0 5 369,0 2 0,67-14 1,-84 24-486,0 2 0,0 2 0,1 1 0,-1 2 0,1 1 0,0 3 0,59 8 0,-77-6 30,-1 1 0,0 0 0,0 2 1,-1 0-1,0 1 0,0 1 0,-1 0 1,0 1-1,25 21 0,-37-27-98,0 0-1,0 0 1,-1 1-1,1-1 1,-1 1-1,0 0 1,-1 0-1,1 0 1,-1 1-1,0-1 1,0 1-1,-1 0 1,0 0-1,0 0 1,0 0-1,-1 0 1,0 0-1,0 0 1,0 1-1,-1-1 0,0 0 1,0 0-1,0 1 1,-1-1-1,0 0 1,-1 0-1,1 0 1,-1 0-1,0 0 1,0 0-1,-1 0 1,0 0-1,-4 6 1,-4 3 32,1-1 1,-2 0-1,0 0 0,-1-1 0,0-1 1,0 0-1,-2-1 0,1 0 1,-1-2-1,-1 1 0,0-2 0,0 0 1,-1-1-1,-24 7 0,23-8-81,0-2 0,-1 0 0,0 0 0,1-2-1,-1-1 1,0 0 0,0-1 0,0-1 0,0-1 0,0-1-1,0 0 1,1-1 0,-31-12 0,44 14-113,0-1 0,1 1-1,-1-1 1,1-1 0,0 1 0,0 0 0,0-1 0,0 0 0,0 0-1,1 0 1,0 0 0,0-1 0,-4-6 0,6 8-67,-1 0 0,1 0 0,0 0 0,0 0 0,0 0 0,0 0 0,1 0 0,-1 0 1,1 0-1,-1-1 0,1 1 0,0 0 0,1 0 0,-1 0 0,1 0 0,-1-1 0,1 1 0,0 0 0,0 0 0,0 0 0,0 0 1,1 0-1,-1 1 0,3-5 0,19-19-1751</inkml:trace>
</inkml:ink>
</file>

<file path=ppt/ink/ink4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41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89 402 3712,'4'4'223,"1"-1"1,-1 0-1,1 0 0,-1-1 0,1 1 1,0-1-1,0 0 0,0-1 1,0 1-1,1-1 0,-1 0 1,0 0-1,1 0 0,-1-1 1,0 0-1,1 0 0,-1 0 1,0-1-1,1 0 0,-1 0 1,6-2-1,6-1 35,0-1 1,0-2-1,0 1 1,0-2-1,19-12 1,-26 14-199,-1 0 1,0-1-1,-1 0 1,1 0 0,-2-1-1,1 0 1,-1 0-1,0-1 1,-1 0 0,1 0-1,-2-1 1,0 1-1,0-1 1,0 0 0,-2-1-1,6-19 1,-8 24-1,0-1-1,0-1 1,-1 1 0,0 0 0,0 0 0,0 0 0,-1 0-1,0 0 1,-1 0 0,1 0 0,-1 1 0,-1-1-1,1 0 1,-1 1 0,-1 0 0,1-1 0,-1 1 0,0 0-1,0 1 1,0-1 0,-1 1 0,0 0 0,0 0-1,-1 0 1,1 1 0,-12-7 0,6 5-13,0 1 1,0 0 0,0 1-1,-1 0 1,1 0-1,-1 2 1,0-1-1,0 2 1,0-1 0,0 2-1,0-1 1,0 2-1,0 0 1,0 0-1,0 1 1,0 0-1,-18 7 1,22-7-43,0 1 1,1-1-1,-1 2 1,1-1-1,0 1 1,0 0-1,0 1 0,1 0 1,-1 0-1,1 0 1,0 1-1,1-1 1,-1 1-1,1 1 0,1-1 1,-1 1-1,1 0 1,0 0-1,0 0 1,1 1-1,0-1 0,0 1 1,1 0-1,0 0 1,1 0-1,-2 16 1,3-7 8,0 1 1,1 0-1,1-1 1,1 1-1,1-1 1,0 0-1,1 0 1,1 0-1,0-1 0,1 0 1,1 0-1,1-1 1,17 24-1,-11-20 30,1-1 0,1-1 0,0 0-1,1-2 1,1 0 0,0-1-1,1-1 1,1 0 0,36 15 0,-32-18 4,1-1 0,-1-1 0,1-1 0,1-1 1,-1-2-1,30 2 0,-39-5-14,-1 0 0,1-2 0,-1 0 0,1 0 1,-1-2-1,1 0 0,-1-1 0,0 0 0,0-2 0,-1 1 0,18-11 0,-22 9-9,1-1-1,-1-1 1,-1 0-1,1 0 1,-1-1 0,-1 0-1,0-1 1,-1 0-1,0-1 1,13-24-1,-2-5 57,-2-1 0,12-45 0,-2 8-82,-22 54-74,1 5 42,-6 19 33,1 1 0,-1 0 0,1-1 0,-1 1 0,1 0 0,-1 0 0,1 0 0,0-1 0,-1 1 0,1 0 0,-1 0 0,1 0 0,0 0 0,-1 0 1,1 0-1,-1 0 0,1 0 0,0 0 0,-1 0 0,1 0 0,-1 1 0,1-1 0,0 0 0,-1 0 0,1 1 0,-1-1 0,1 0 0,-1 1 0,1-1 0,-1 0 0,1 1 0,0 0 1,12 6 22,0 0 0,0 0 0,1-1 1,0-1-1,0-1 0,0 0 0,1-1 1,-1 0-1,1-1 0,29 0 1,-23-3 21,0 0 0,0-2 1,0-1-1,-1-1 0,1 0 1,-1-2-1,21-9 0,104-55 488,-131 61-227,-21 7 32,-30 13 42,22 0-304,0 0 0,1 1-1,1 0 1,0 1 0,0 1-1,1 0 1,1 1 0,0 0-1,1 1 1,0 0-1,1 0 1,1 1 0,-8 21-1,10-22-24,0 1-1,1 0 0,1 0 1,0 0-1,1 1 0,1-1 0,0 1 1,1-1-1,1 1 0,1 0 1,0-1-1,1 1 0,1-1 0,7 25 1,-4-29-13,-1-1 0,2 0-1,0 0 1,0-1 0,1 1 0,0-2 0,0 1 0,1-1 0,1 0 0,-1-1-1,1 0 1,14 8 0,-4-4-486,0-1 0,1 0-1,0-2 1,0 0 0,46 11-1,-61-18 78,1 0-1,-1-1 1,1-1-1,-1 1 1,1-1-1,-1 0 1,1 0-1,-1-1 1,1 0-1,-1 0 0,12-3 1,18-18-2082</inkml:trace>
</inkml:ink>
</file>

<file path=ppt/ink/ink4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5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482 191 1408,'22'-40'1419,"-16"31"-1108,0 1 0,-1-1 0,0 0 0,-1-1 0,0 1 0,3-13 0,-7 20-267,1 0 0,-1 0 0,0 0 0,0 0 0,0 0 0,-1 0 0,1 0 1,0 0-1,-1 0 0,1 0 0,-1 1 0,0-1 0,0 0 0,1 0 0,-1 0 0,0 1 0,-1-1 0,1 0 0,0 1 0,0-1 0,-1 1 0,1 0 0,-1-1 0,1 1 0,-1 0 0,1 0 0,-1 0 0,0 0 0,0 0 0,1 0 0,-1 0 0,0 1 0,0-1 0,0 1 0,0-1 0,0 1 0,-3 0 0,-7-1 184,1 0 0,-1 1 0,0 1 0,1 0 0,-1 0 0,1 2 0,-1-1 0,-15 6 0,7-2-19,-4-1-86,1 2-1,1 0 0,-1 1 1,2 2-1,-1 0 0,1 1 1,0 1-1,1 1 0,1 1 0,0 1 1,1 0-1,1 1 0,0 1 1,-18 25-1,31-37-106,0 1 0,0 0 0,0 0 0,1 0 0,0 1 0,1-1 0,-1 1 0,1 0 0,1-1-1,-1 1 1,1 0 0,0 0 0,0 0 0,1 0 0,0 0 0,1 0 0,-1 0 0,1 0 0,1 0 0,-1 0 0,1 0 0,0-1 0,1 1 0,-1-1 0,1 1 0,1-1 0,-1 0-1,1 0 1,0-1 0,0 1 0,1-1 0,5 6 0,3 2 3,1-1-1,0 0 0,0-1 1,1-1-1,1 0 0,0-1 1,0-1-1,1 0 1,0-1-1,0-1 0,21 4 1,-2-3 17,0-3 0,0-1 0,0-2 0,0-1 0,0-2 0,0-1 0,42-10 0,-12-2-139,0-3 0,119-48-1,-162 54-119,0 0 0,-1-2 0,-1 0-1,25-23 1,-45 36 209,1 0-114,-2 7 133,1-1 1,0 0 0,1 1 0,-1-1-1,1 0 1,0 0 0,0 0-1,1 0 1,5 7 0,32 44 386,-32-46-329,0-1 2,1 1 0,0-2 0,0 1 0,1-1 0,0-1 0,1 0 0,-1 0 0,1-1 1,1-1-1,-1 1 0,1-2 0,0 0 0,0 0 0,0-1 0,0-1 0,1 0 0,-1 0 0,24-1 0,0-2 71,0-1-1,0-2 0,0-2 0,-1-1 0,46-16 1,-58 15-46,0-2-1,0 0 1,-2-2 0,1 0 0,-1-2 0,-1 0 0,-1-1 0,0-1 0,-1-1 0,0-1 0,-2 0-1,0-1 1,15-23 0,-26 35-60,0-1-1,-1 1 0,0-1 1,0 1-1,0-1 0,-1-1 1,0 1-1,0 0 1,-1-1-1,-1 1 0,1-1 1,-1 0-1,-1 1 0,1-1 1,-2-11-1,-1 12-11,0 0 0,0 0-1,-1 1 1,1 0 0,-2-1 0,1 1-1,-1 0 1,0 1 0,-1-1 0,1 1-1,-1-1 1,-1 1 0,1 1 0,-1-1-1,0 1 1,0 0 0,-10-6 0,-3 0 8,-1 0 1,-1 1-1,0 1 1,0 1-1,-1 1 1,0 1-1,0 1 1,0 1-1,-1 1 1,1 0-1,-1 2 1,0 1-1,-36 4 1,20 0-10,-1 2 1,1 2 0,1 2-1,0 1 1,0 2-1,1 1 1,-38 22 0,54-24-26,0 1 0,1 1 0,0 1 0,1 1 0,1 1 0,0 0 1,-29 39-1,42-50-12,1 1 1,0 0-1,0 0 0,0 0 1,1 0-1,0 1 1,1-1-1,0 1 1,0 0-1,0 0 1,1-1-1,0 13 0,1-14-21,1-1-1,0 1 0,0 0 0,1-1 1,0 1-1,0-1 0,0 1 0,0-1 1,1 0-1,0 0 0,0 0 1,1-1-1,-1 1 0,1-1 0,0 1 1,0-1-1,0 0 0,1-1 0,5 5 1,2-1-187,-1-1 0,1 0 1,0 0-1,1-2 0,-1 1 1,1-2-1,0 1 0,0-2 1,0 0-1,0 0 0,0-1 0,15-1 1,27-2-1162,81-12 0,-114 11 1111,106-17-1514</inkml:trace>
</inkml:ink>
</file>

<file path=ppt/ink/ink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8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2816,'0'7'411,"0"-1"0,0 1-1,0-1 1,1 0 0,0 1 0,0-1 0,0 1-1,1-1 1,4 8 0,7 39 1390,-11-38-1756,7 54 402,22 84 1,-26-134-399,1-1 0,0 1 0,1-1 0,1-1 0,1 1 0,1-1 0,0-1 0,1 0-1,21 24 1,-31-39-95,0 0-1,0 0 1,1 0-1,-1 0 1,0-1-1,1 1 0,-1 0 1,0 0-1,1-1 1,-1 1-1,1-1 1,-1 1-1,1-1 0,-1 0 1,1 0-1,0 1 1,-1-1-1,1 0 1,-1-1-1,1 1 0,-1 0 1,1 0-1,-1 0 1,1-1-1,-1 1 1,1-1-1,-1 0 0,1 1 1,1-2-1,2-1-241,-1 0 0,0 0 0,-1 0 0,1 0 0,0 0 0,-1-1 0,0 0 0,5-6 0,7-17-885</inkml:trace>
</inkml:ink>
</file>

<file path=ppt/ink/ink4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6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2944,'10'-7'1339,"-10"6"-1287,1 1-1,-1-1 1,1 0-1,-1 1 1,0-1-1,1 1 1,0-1 0,-1 0-1,1 1 1,-1-1-1,1 1 1,0 0-1,-1-1 1,1 1-1,0-1 1,-1 1-1,1 0 1,0 0 0,0-1-1,-1 1 1,1 0-1,0 0 1,0 0-1,-1 0 1,1 0-1,0 0 1,0 0-1,0 0 1,-1 0-1,1 0 1,0 0 0,0 1-1,-1-1 1,1 0-1,0 1 1,0-1-1,-1 0 1,1 1-1,0-1 1,-1 1-1,1-1 1,-1 1-1,1-1 1,-1 1 0,1-1-1,-1 1 1,1 0-1,-1-1 1,1 1-1,-1 0 1,8 9 132,-1 0 1,-1 0-1,0 0 1,-1 1-1,0 0 0,0 0 1,3 13-1,20 89 304,-17-61-19,65 219 1792,-76-268-2226,1 0-1,0 0 1,1 0 0,-1 0-1,0 0 1,1 0-1,0 0 1,0 0 0,2 3-1,-4-6-26,1 0-1,-1 0 0,0 0 1,0 1-1,0-1 1,1 0-1,-1 0 0,0 0 1,0 0-1,1 0 0,-1 1 1,0-1-1,1 0 0,-1 0 1,0 0-1,0 0 1,1 0-1,-1 0 0,0 0 1,1 0-1,-1 0 0,0 0 1,0 0-1,1 0 1,-1 0-1,0 0 0,1-1 1,-1 1-1,0 0 0,0 0 1,1 0-1,-1 0 0,0 0 1,0 0-1,1-1 1,7-20 84,3-82 217,-10 77-289,1-1 0,11-44 0,-11 62-23,1-1 1,1 1 0,0-1 0,0 1-1,1 1 1,0-1 0,0 1-1,1-1 1,0 1 0,1 1 0,8-8-1,-7 8-5,0 1 0,1 0-1,-1 0 1,1 0 0,1 2-1,-1-1 1,1 1 0,0 0-1,0 1 1,0 0 0,0 1-1,1 0 1,-1 0 0,1 1-1,-1 1 1,1 0 0,-1 0-1,1 1 1,-1 0 0,0 1-1,1 0 1,10 4 0,-4-1 55,-1 1 1,1 1-1,-1 0 1,-1 1-1,1 1 1,-2 0 0,1 2-1,-1-1 1,-1 1-1,1 1 1,-2 1-1,19 23 1,-22-24 45,-1 1 0,0 0 0,0 0-1,-2 0 1,0 1 0,8 27 0,-13-38-67,0 1 1,0-1-1,0 0 0,-1 1 0,1-1 1,-1 0-1,0 1 0,0-1 0,0 0 0,0 1 1,-1-1-1,0 0 0,1 1 0,-1-1 1,0 0-1,0 0 0,-1 0 0,1 1 1,-1-1-1,0-1 0,0 1 0,1 0 1,-2 0-1,1-1 0,0 1 0,-1-1 1,1 0-1,-1 0 0,1 0 0,-1 0 1,0 0-1,0 0 0,0-1 0,0 1 1,0-1-1,-4 1 0,5-1-19,0 0-1,1-1 1,-1 1 0,0-1-1,0 1 1,0-1 0,0 0-1,0 1 1,0-1-1,0 0 1,0 0 0,0-1-1,1 1 1,-1 0 0,0-1-1,0 1 1,0-1-1,0 1 1,0-1 0,1 0-1,-1 0 1,0 0-1,1 0 1,-4-2 0,3 0-5,0 1 0,1-1 0,-1 0 0,0 0 0,1 0 0,0 0 0,-1 0 0,1 0 0,0 0 0,1 0 0,-1-1 0,1 1 0,-1-5 0,0-3-7,2-1 0,-1 1 0,1 0 0,1-1 0,0 1 0,0 0 0,1 0 1,5-11-1,2 2-26,0 1 0,2 0 1,1 0-1,0 1 0,1 1 1,1 0-1,0 1 0,1 1 1,31-23-1,-23 21 21,0 2 1,1 1-1,0 1 0,1 1 1,1 1-1,0 1 0,35-7 1,-47 13 40,0 2 1,1 0 0,0 0-1,-1 2 1,1 0 0,0 0-1,-1 2 1,1 0 0,-1 0-1,1 2 1,-1 0 0,0 1-1,0 0 1,-1 1 0,0 1-1,0 0 1,0 1 0,-1 0-1,0 1 1,-1 1 0,1 0-1,-2 1 1,0 0 0,0 1-1,-1 0 1,-1 0 0,0 1-1,0 0 1,-1 1 0,-1 0 0,0 0-1,7 25 1,-7-13 20,-2 1-1,0 0 1,-2 0 0,-1 0 0,-1 0 0,-3 39 0,1-61-367,0 0 0,0-1 1,0 1-1,-1-1 0,1 1 1,-1-1-1,0 0 0,0 1 1,-1-1-1,1 0 0,-4 4 1,-6 2-1670</inkml:trace>
</inkml:ink>
</file>

<file path=ppt/ink/ink4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6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3328,'-1'3'107,"0"0"-1,1 0 1,0 0 0,0 0-1,0 0 1,0 0 0,0 0-1,1-1 1,-1 1 0,1 0-1,0 0 1,1 4 0,12 25 151,-7-19 58,-2 1 0,1 0 0,-2 0 0,0 0 0,4 25 0,3 17 282,28 88-1,-5-28 43,51 237 394,50 474 1,-131-797-977,5 75 251,-9-97-322,0 0-1,-1 0 1,0 0 0,0 1 0,-1-1 0,0 0-1,0 0 1,0 0 0,-7 11 0,8-17-24,0-1 0,1 1 1,-1 0-1,-1-1 0,1 1 1,0-1-1,0 1 1,-1-1-1,1 0 0,0 0 1,-1 1-1,1-1 0,-1 0 1,0 0-1,1 0 0,-1-1 1,0 1-1,0 0 0,1-1 1,-1 1-1,0-1 1,0 1-1,0-1 0,0 0 1,0 0-1,0 0 0,1 0 1,-1 0-1,0 0 0,0-1 1,0 1-1,0-1 0,0 1 1,-2-2-1,-2-1-162,0 0 0,1 0 1,-1-1-1,1 1 0,-1-1 0,1-1 0,0 1 1,-6-8-1,-24-32-1209</inkml:trace>
</inkml:ink>
</file>

<file path=ppt/ink/ink4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7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57 3072,'2'-4'109,"0"1"-1,0 0 1,0 0 0,0 0 0,1 0-1,-1 1 1,1-1 0,0 1 0,0-1 0,0 1-1,0 0 1,0 0 0,1 0 0,4-1-1,1 0 315,1 0 0,0 1 0,0 1 0,11-1 0,6-1 311,-4 2-599,0 0 0,0 1 1,0 2-1,0 0 0,-1 1 1,1 1-1,-1 2 0,43 15 0,-26-5 31,-1 2 1,-1 2-1,0 1 0,33 27 0,-57-39-76,-1 0 0,0 1 1,0 1-1,-2 0 0,1 0 1,-1 1-1,-1 1 1,0-1-1,-1 2 0,0-1 1,-1 1-1,-1 0 0,0 0 1,0 1-1,-2 0 0,3 16 1,-6-26-32,-1 1 0,-1 0 0,1-1 0,-1 1 0,0 0 1,0-1-1,0 1 0,-1-1 0,0 1 0,0-1 0,-1 0 1,1 1-1,-1-2 0,0 1 0,-1 0 0,1 0 0,-1-1 1,0 0-1,0 0 0,0 0 0,0 0 0,-1-1 0,0 1 1,-8 4-1,-5 2 96,0 0 0,-1-2 1,0 0-1,-1-1 0,-29 7 0,-7-3 94,0-2 0,-85 2 0,136-11-363,0 0 1,0 0-1,-1 0 1,1-1-1,0 0 0,0 0 1,0 0-1,0-1 1,-7-2-1,12 4 79,-1-1-1,1 1 1,-1 0 0,0-1-1,1 1 1,-1 0 0,1-1-1,0 1 1,-1-1 0,1 1 0,-1-1-1,1 1 1,0-1 0,-1 1-1,1-1 1,0 0 0,-1 1-1,1-1 1,0 1 0,0-1-1,0 0 1,-1 1 0,1-1 0,0 0-1,0 1 1,0-1 0,0 1-1,0-2 1,1 0-35,0 0 1,0 0-1,0 0 0,1 0 0,-1 0 1,0 1-1,1-1 0,-1 0 1,1 1-1,-1-1 0,1 1 0,0 0 1,2-2-1,66-39-3386,-26 18 1771</inkml:trace>
</inkml:ink>
</file>

<file path=ppt/ink/ink4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7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212 875 3328,'1'-4'85,"1"0"1,0 1-1,0-1 1,1 1-1,-1-1 0,1 1 1,0 0-1,0 0 1,0 0-1,0 0 0,0 0 1,1 1-1,-1 0 1,1-1-1,-1 1 0,1 0 1,0 1-1,0-1 1,6-1-1,24-12 1641,24-14-1158,-25 14-402,0-2-1,-1-1 1,-1-1 0,-1-2 0,0-1 0,34-34-1,-43 33 54,0-2 0,-1 0 0,-2-1 0,0-1 0,22-49 0,-34 64-155,-1 0 1,0-1-1,-1 0 1,0 1-1,-1-1 1,-1-1-1,0 1 1,0 0 0,-2-1-1,1 1 1,-2 0-1,0-1 1,0 1-1,-1 0 1,-1 0-1,-5-16 1,3 19-38,-1 1 0,0 0 0,0 0 1,-1 1-1,0 0 0,0 0 0,-1 0 0,0 1 0,0 0 1,-1 1-1,0 0 0,0 0 0,0 1 0,-1 0 0,0 0 1,-14-3-1,-3-2-21,0 2-1,-1 0 1,0 2 0,-50-4 0,57 9-12,0 1 0,0 1 0,0 0 0,1 2 1,-1 1-1,1 0 0,-1 1 0,1 1 0,1 1 0,-26 13 1,33-14 1,0 1 0,0 1 0,1 0 1,0 0-1,0 1 0,1 0 0,0 1 1,1 0-1,0 0 0,1 1 0,0 1 0,1-1 1,0 1-1,0 0 0,1 1 0,-5 18 1,2-1 33,2 0 0,1 1 1,2 0-1,1 0 0,1 0 0,5 59 1,2-47 61,1-1 0,3 1 0,2-1 0,22 57 0,0-24 29,3 0 1,4-3-1,2-1 1,90 113 0,-123-172-235,-5-6-98,-1-1 0,1 0-1,0 0 1,0 0-1,0-1 1,1 0 0,0 1-1,-1-1 1,1-1-1,1 1 1,-1-1 0,1 0-1,7 3 1,7-4-1325</inkml:trace>
</inkml:ink>
</file>

<file path=ppt/ink/ink4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8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102 340 4224,'5'3'128,"-1"-1"0,0 1 0,1-1 0,0 0 0,-1 0 0,1-1 0,0 0 0,0 1 0,0-2 0,0 1 0,0 0 0,0-1 0,0 0 0,0 0 0,0-1 0,0 1 0,0-1 0,5-2 0,3 1 234,9-1-22,1-1-1,0-1 1,-1 0-1,0-2 0,0-1 1,-1-1-1,0 0 1,-1-2-1,0 0 0,23-18 1,-39 26-305,0-1-1,0 1 1,0-1 0,-1 0 0,1 0 0,-1 0 0,0 0 0,0-1 0,0 1 0,-1-1-1,1 0 1,-1 0 0,-1 0 0,1 0 0,-1 0 0,1 0 0,-1-1 0,-1 1 0,1 0-1,-1-1 1,0 1 0,0 0 0,-1-6 0,0 5 18,-1-1 0,0 1 0,0 0 0,0 1 0,0-1 0,-1 0 0,0 1 0,0-1 1,-1 1-1,0 0 0,0 0 0,0 0 0,0 1 0,0-1 0,-1 1 0,0 0 0,0 1 0,0-1 0,-9-4 0,1 3 35,1 0 0,-1 0 0,0 2 0,0-1-1,-1 2 1,1 0 0,0 0 0,-1 1 0,1 1-1,-1 0 1,1 1 0,-1 0 0,1 2 0,0-1-1,0 1 1,0 1 0,0 0 0,-21 11 0,23-10-58,0 1 0,1 0 0,-1 0 1,1 1-1,0 0 0,1 1 0,0 0 1,0 1-1,1 0 0,0 0 1,0 1-1,1 0 0,0 0 0,1 0 1,0 1-1,1 0 0,0 0 0,1 1 1,0-1-1,-4 25 0,6-26-24,1 0 1,0 0-1,1 0 0,0 0 0,0 0 1,1 0-1,0 0 0,1 0 0,0 0 0,1-1 1,0 1-1,0-1 0,1 1 0,0-1 1,1 0-1,0-1 0,0 1 0,1-1 0,0 0 1,1 0-1,-1-1 0,2 0 0,13 11 1,-4-7-167,1-1 0,0-1 0,0 0 0,1-2 0,0 0 0,1-1 0,21 4 0,-1-4-566,-1 0 1,67-1 0,-27-8-1067</inkml:trace>
</inkml:ink>
</file>

<file path=ppt/ink/ink4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8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1 3584,'-6'1'205,"0"1"1,-1 0-1,1 0 0,0 1 1,0 0-1,0 0 1,0 0-1,-7 6 0,-34 18 1403,20-12-1281,0 1 0,2 2-1,0 0 1,1 2 0,-40 42 0,56-55-347,-5 7 91,-1 0-1,2 1 1,-18 28-1,27-40-38,1 0 0,0 0 0,0 0 0,0 0-1,1 0 1,-1 1 0,1-1 0,0 1 0,0 0 0,0-1-1,0 1 1,0 0 0,1-1 0,0 1 0,0 0-1,0 0 1,0-1 0,0 1 0,1 0 0,0-1-1,-1 1 1,1 0 0,1-1 0,-1 1 0,3 5-1,-1-7-16,-1 1 0,1-1 0,0 0 0,0 0 0,0 0 0,0 0 0,0 0 0,0 0 0,0-1 0,0 0 0,1 0 0,-1 0 0,1 0 0,3 1 0,55 3 44,-38-4-44,59 0 140,102-11 1,39-1 24,-178 12-75,66 10 0,-95-9-62,-1 2 0,0 0 0,0 1 0,0 1 0,0 0 0,-1 1 0,19 12 0,-30-17 1,0 0-1,-1 1 0,1-1 1,-1 1-1,0 0 0,1 0 1,-1 0-1,-1 1 0,1-1 1,4 7-1,-6-7-10,-1-1-1,1 1 1,0 0 0,-1 0-1,1-1 1,-1 1 0,0 0 0,0 0-1,0-1 1,0 1 0,-1 0-1,1 0 1,-1-1 0,0 1-1,1 0 1,-1-1 0,0 1 0,-1 0-1,0 2 1,-5 7 97,-1 0 1,0-1-1,0 1 1,-1-2-1,-1 1 0,0-1 1,0 0-1,-1-1 0,0-1 1,0 0-1,-1 0 1,0-1-1,-1 0 0,-15 5 1,-17 6 276,0-3 1,-90 19 0,81-24-307,0-2 0,-1-2 1,-70-2-1,123-4-144,0 1 0,1-1 0,-1 0 0,0 0 1,0 0-1,0 0 0,0-1 0,0 1 0,1 0 0,-1-1 0,0 1 1,0-1-1,0 0 0,1 0 0,-1 1 0,0-1 0,1 0 0,-1 0 1,1-1-1,-1 1 0,1 0 0,0 0 0,-1-1 0,1 1 0,0-1 1,0 1-1,0-1 0,-2-3 0,4 3-73,-1 0 0,1 0 0,-1 0 0,1 0 0,0 0 0,-1 0 0,1 1 0,0-1 0,0 0 1,1 0-1,-1 1 0,0-1 0,0 1 0,1-1 0,-1 1 0,1-1 0,0 1 0,-1 0 0,1 0 0,0 0 0,-1 0 0,1 0 0,0 0 0,0 0 1,0 1-1,3-2 0,40-11-1783,13-7-42</inkml:trace>
</inkml:ink>
</file>

<file path=ppt/ink/ink4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9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752 115 3584,'-68'-95'3861,"65"93"-3806,1 0-1,-1 0 1,0 0 0,0 0-1,0 1 1,0-1-1,0 1 1,-1 0 0,1 0-1,0 0 1,-1 0 0,1 1-1,0-1 1,-1 1-1,-5 0 1,-60 3 478,60-2-553,-74 12 729,1 3 0,1 4 1,-116 45-1,188-63-650,0 1-1,0 0 1,1 1 0,0 0-1,-1 0 1,2 1 0,-1 0-1,0 1 1,1-1 0,0 1-1,-8 9 1,15-15-58,-1 1 0,1-1 0,0 0 0,0 1 0,0-1 0,0 0 0,-1 1 0,1-1 0,0 1 0,0-1 0,0 0 0,0 1 0,0-1 0,0 0 0,0 1 0,0-1 0,0 1 0,0-1-1,0 0 1,0 1 0,0-1 0,0 1 0,0-1 0,1 0 0,-1 1 0,0-1 0,0 0 0,0 1 0,1-1 0,-1 0 0,0 1 0,0-1 0,1 0 0,-1 0 0,0 1 0,0-1 0,1 0 0,-1 0 0,1 1 0,22 7-22,24-4-60,-46-4 80,238-6-9,-141 1-5,113 8 0,-181-1 47,0 2 1,-1 1 0,1 2 0,-1 0 0,0 2 0,0 1 0,-1 2 0,27 15 0,-48-24 9,-1 1-1,1 0 1,-1 1 0,1 0 0,-1 0-1,0 0 1,-1 1 0,0 0-1,0 0 1,0 0 0,0 0 0,-1 1-1,0 0 1,-1 0 0,1 0 0,-1 0-1,-1 1 1,1-1 0,1 12-1,-3-12 18,-1 1 0,0 0-1,-1-1 1,0 1-1,0 0 1,0-1-1,-1 1 1,0-1-1,0 1 1,-1-1-1,0 0 1,0 0-1,-1 0 1,0 0 0,0-1-1,-1 0 1,0 0-1,0 0 1,-8 8-1,-15 12 156,-1-1 0,-1-1-1,-1-1 1,-1-2 0,-59 28 0,64-36-89,0-2 0,-1-1 1,0-1-1,0-1 0,-1-1 1,0-2-1,0-1 0,-30 0 1,49-4-113,1-1-1,0 0 1,0 0 0,-12-4-1,19 5-65,1 0 0,0 0 0,-1 0 0,1-1 0,0 1 0,0 0 0,0-1 0,-1 1 0,1-1 0,0 0 0,0 1 0,0-1 0,0 0 0,0 1-1,0-1 1,0 0 0,0 0 0,0 0 0,0 0 0,1 0 0,-1 0 0,0 0 0,1 0 0,-1 0 0,0-1 0,1 1 0,0 0 0,-1 0 0,1 0 0,0-1-1,-1 1 1,1 0 0,0-1 0,0 1 0,0 0 0,0 0 0,0-1 0,0 1 0,1 0 0,-1-2 0,1 1-112,1 1 0,-1-1 1,0 1-1,0 0 0,1-1 1,-1 1-1,1 0 0,-1 0 1,1-1-1,-1 1 0,1 1 1,0-1-1,0 0 0,-1 0 0,1 1 1,0-1-1,0 1 0,2-1 1,-2 0-35,27-7-1870</inkml:trace>
</inkml:ink>
</file>

<file path=ppt/ink/ink4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29:39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184 396 4352,'0'0'77,"1"0"-1,-1 1 1,1-1 0,-1 0 0,0 0-1,1 1 1,-1-1 0,1 0 0,-1 0-1,1 0 1,-1 1 0,1-1 0,-1 0-1,1 0 1,-1 0 0,1 0 0,-1 0-1,1 0 1,-1 0 0,1 0 0,0 0-1,-1 0 1,1 0 0,-1-1 0,1 1-1,-1 0 1,0 0 0,1 0 0,-1-1-1,2 0 1,-1 1 81,1-1-1,-1 1 0,1 0 1,-1-1-1,1 1 1,-1 0-1,1 0 1,-1 0-1,1 0 1,-1 0-1,1 0 0,-1 0 1,1 1-1,-1-1 1,1 0-1,1 2 1,3 4 122,1 1 0,-1 1 1,-1-1-1,0 1 0,0 0 1,0 1-1,-1-1 0,0 1 1,3 11-1,-4-12-229,0 1 0,0-1 0,1-1-1,0 1 1,0 0 0,1-1 0,0 0 0,0 0-1,0 0 1,1-1 0,11 10 0,-4-7 174,1-1-1,1-1 1,0 0 0,0-1 0,0 0 0,22 4-1,5 0 259,53 4 0,-78-12-365,1-1 1,-1-2 0,1 0-1,0 0 1,-1-2 0,0 0 0,1-1-1,28-11 1,-35 11-47,0 0 1,0-1-1,-1-1 1,0 0-1,0 0 0,0-1 1,-1 0-1,0-1 1,0 0-1,-1 0 1,0-1-1,0 0 0,-1-1 1,7-12-1,-8 11-30,0 0 0,-1 0 0,0 0 0,-1-1 0,-1 0 0,1 0 0,-2 1 0,0-2 0,0 1 0,-1 0 0,-1 0 0,0 0 0,-1-1 0,0 1 0,0 0 0,-2 0 0,1 0 0,-2 0 0,1 1 0,-2-1 0,1 1 0,-2 0 0,1 0 0,-2 1 0,1-1 0,-1 1 0,-1 1 0,0-1-1,0 1 1,-12-9 0,1 2-25,-2 1 1,0 2-1,-1 0 0,0 0 0,-1 2 0,0 1 0,-41-12 0,14 9-98,0 2 0,-92-9 0,118 18 31,0 2 0,0 0 0,0 1 1,0 2-1,0 0 0,1 2 0,-39 12 0,51-14-32,0 2 0,0-1 0,1 2 0,-1-1 0,1 1-1,0 1 1,1 0 0,0 0 0,0 1 0,0 0 0,1 1-1,0 0 1,1 0 0,0 0 0,0 1 0,1 0 0,-7 15-1,8-12-240,1-1-1,0 1 0,0 0 0,1 0 0,1 0 0,1 0 0,-1 0 0,2 1 0,0-1 0,1 0 0,0 1 0,1-1 0,0 0 0,1 0 0,7 19 0,23 38-1852</inkml:trace>
</inkml:ink>
</file>

<file path=ppt/ink/ink4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1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220 207 768,'-1'0'19,"0"0"1,0 0-1,0 0 1,0-1-1,1 1 1,-1 0-1,0-1 0,0 1 1,0 0-1,0-1 1,1 1-1,-1-1 0,0 1 1,0-1-1,1 0 1,-1 1-1,0-1 1,1 0-1,-2-1 0,-9-5 574,7 8-56,-4-5 761,7 3-1154,-1 1 0,1 0 0,-1-1 0,1 1 0,-1 0 0,1 0 0,-1 0 1,1 0-1,-1 0 0,0 1 0,1-1 0,-1 0 0,1 1 0,-1-1 0,1 1 0,-1-1 0,1 1 0,0 0 0,-3 1 0,-26 22 920,13-9-529,8-9-373,2 1 0,-1 0 0,1 0 0,0 0 0,0 1-1,1 0 1,0 0 0,0 1 0,1 0 0,0 0 0,1 0 0,0 0 0,0 1 0,1-1 0,-4 19 0,5-16-50,0 0 1,1 0-1,1 0 1,0 0-1,0 0 1,1 0-1,1 0 1,0 0-1,0 0 1,1 0-1,1-1 1,9 21-1,-6-19-42,1 0-1,0-1 1,1 0 0,1 0 0,0-1-1,0 0 1,1-1 0,0-1 0,1 1-1,0-2 1,1 0 0,0 0 0,0-1-1,0 0 1,1-2 0,0 1 0,0-2-1,0 0 1,1 0 0,0-2 0,-1 1-1,1-2 1,0 0 0,0-1 0,20-2-1,-5-5-2,-1 0 1,1-2-1,-2-2 0,1 0 0,-1-2 0,46-29 1,-33 15 43,-3-1 1,0-3 0,55-57 0,-82 77-89,-2 0 0,1-1 0,-2-1 0,1 1 0,-2-2 0,0 1 0,0-1 0,-1 0 0,-1 0 0,5-22 0,-8 27-15,0 0 0,-1 1-1,0-1 1,-1 0-1,0 0 1,-1 1-1,1-1 1,-2 0 0,1 1-1,-1-1 1,0 1-1,-1-1 1,0 1-1,0 0 1,-1 0 0,0 0-1,-1 1 1,1-1-1,-11-11 1,5 9 2,0 0 0,0 1 0,-1 0 0,0 0 0,0 1 0,-1 1-1,0 0 1,-1 0 0,-20-6 0,12 6-15,0 1 0,0 1 0,0 1-1,0 1 1,-37 0 0,19 4-26,1 1 0,0 3 0,0 1 0,0 1 0,1 3 0,-57 21 0,67-21-5,1 2 1,1 1 0,0 1-1,1 0 1,-28 23 0,46-31 24,-1 0-1,1 0 1,1 0 0,-1 0-1,1 1 1,0 0 0,1 0-1,-1 0 1,-4 14 0,7-17-2,1 1 0,0 0 1,0 0-1,0-1 0,1 1 0,-1 0 0,1 0 1,0 0-1,1 0 0,-1 0 0,1 0 1,0 0-1,0-1 0,1 1 0,-1 0 0,1-1 1,4 9-1,-1-5-42,1-1 0,-1 1 0,1-1 0,1 0 0,0 0 0,0-1 0,0 0 0,0 0 0,1-1 0,0 0 0,0 0 0,1-1 1,12 5-1,8 3-336,1-3 0,53 12 1,-51-17-113,1 0-1,-1-2 1,1-2 0,-1-1 0,0-1 0,1-2 0,42-10 0,-21 1-880,-2-3 0,0-2 0,75-37 0,-90 32 660,-26 10 921,-11 12-162,0 1 0,-1-1 0,1 1 0,0 0 0,0-1 1,0 1-1,0-1 0,0 1 0,-1 0 0,1-1 0,0 1 0,0 0 0,-1-1 0,1 1 0,0 0 0,-1 0 0,1-1 1,0 1-1,-1 0 0,1 0 0,0-1 0,-1 1 0,1 0 0,0 0 0,-1 0 0,1 0 0,-1 0 0,1 0 1,0-1-1,-1 1 0,1 0 0,-1 0 0,1 0 0,0 0 0,-1 0 0,0 1 0,-8-3 438,-27 1 3379,35 1-3774,0 0 1,0 1 0,0-1-1,1 1 1,-1-1 0,0 1-1,0-1 1,1 1 0,-1 0-1,1-1 1,-1 1 0,0 0-1,1 0 1,-1-1 0,1 1-1,-1 0 1,1 0 0,0 0-1,-1 0 1,1-1 0,0 1-1,0 0 1,0 0 0,-1 0 0,1 0-1,0 0 1,0 0 0,0 0-1,0 0 1,1 0 0,-1-1-1,0 1 1,0 0 0,0 0-1,1 0 1,0 1 0,5 18 410,2-1 1,0 0 0,1 0-1,1-1 1,13 20 0,6 4-154,1-1 1,2-2 0,2-1 0,1-1-1,68 53 1,-96-85-298,-1 0-1,1-1 1,0 1-1,0-1 1,0-1-1,0 0 0,8 3 1,-11-5-120,-1-1 0,0 1 0,1-1 0,-1 0 0,0 0 0,1 0 0,-1 0 0,1 0-1,-1-1 1,0 1 0,0-1 0,1 0 0,-1 0 0,0 0 0,0-1 0,0 1 0,0-1 0,0 0 0,0 0 0,2-2 0,17-13-1595,30-35 1,-12 3-374</inkml:trace>
</inkml:ink>
</file>

<file path=ppt/ink/ink4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1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1357 3456,'15'-7'501,"1"1"0,0 0 1,1 1-1,23-5 0,-10 3 235,-19 4-461,-1 0 0,0-1 0,0-1 0,-1 0 0,0 0 0,1 0 0,-2-1-1,1-1 1,-1 0 0,0 0 0,10-11 0,11-10 138,19-15-5,-2-2-1,-3-2 1,-1-2 0,-3-1-1,56-94 1,-77 111-208,-2 0 0,-2-1 0,0-1 0,13-60 0,-22 70-66,-1 0 1,-1-1 0,-1 1-1,-1 0 1,-2-1 0,0 1-1,-8-40 1,3 39-83,0 1 0,-1-1 0,-2 1 0,-1 0 0,0 1 0,-16-25 0,19 37-36,-1 0 0,-1 1 1,0 0-1,-1 0 0,0 1 1,0 1-1,-1-1 0,-1 2 1,1-1-1,-1 1 0,-1 1 1,-24-11-1,23 13 5,0 0-1,-1 1 1,1 0-1,-1 1 1,0 1 0,0 0-1,0 1 1,0 0 0,0 2-1,0 0 1,0 0 0,0 1-1,1 1 1,-20 6 0,24-5 12,-1 0 1,1 1-1,0 0 1,1 1-1,-1 0 1,1 0 0,0 1-1,1 0 1,-1 1-1,1 0 1,1 0 0,0 1-1,0 0 1,0 0-1,1 0 1,1 1-1,0 0 1,0 0 0,-5 18-1,3-5 43,1 1 0,2-1-1,0 1 1,2 0 0,0 32-1,14 123 497,-7-131-425,11 81 532,49 195-1,67 116 781,-103-348-1203,39 104 406,-65-190-725,0 0 0,0 0 0,1 0-1,-1 0 1,1-1 0,8 9 0,-11-13-42,0 0-1,0 0 0,1 0 1,-1 0-1,0 0 0,0 0 1,1 0-1,-1-1 0,0 1 1,1 0-1,-1-1 0,0 1 1,1-1-1,-1 0 0,1 0 1,-1 1-1,1-1 0,-1 0 1,1 0-1,-1 0 0,1 0 1,-1-1-1,1 1 0,-1 0 1,1 0-1,-1-1 0,0 1 1,1-1-1,-1 0 0,0 1 1,1-1-1,-1 0 0,0 0 1,0 0-1,2-1 0,60-64-5013,-28 22 2431</inkml:trace>
</inkml:ink>
</file>

<file path=ppt/ink/ink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8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 3072,'-39'19'1536,"25"13"-1792,14-32 2688,5 4-2432,-5-4 0,6 0-128,3 0 128,0 0-768,5-11 0</inkml:trace>
</inkml:ink>
</file>

<file path=ppt/ink/ink4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2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409 0 2560,'-16'23'2795,"-29"35"0,-15 20-1772,-161 226 160,184-257-1043,34-43-32,-23 32-631,25-29-531,20-21-464,1-3 281,9-6-43</inkml:trace>
</inkml:ink>
</file>

<file path=ppt/ink/ink4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2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552 0 2944,'-40'13'1408,"10"42"-1280,30-38 2432,-10 12-2432,-14 12 0,-22 9 0,-9 8 128,-6 5-384,-3-4 128,-2 3 0,1 1 0,16-4-896,7-8 0</inkml:trace>
</inkml:ink>
</file>

<file path=ppt/ink/ink4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3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2 504 2688,'0'0'30,"0"-1"1,-1 1-1,1-1 1,0 1-1,0-1 1,0 1-1,0 0 1,0-1-1,0 1 0,0-1 1,0 1-1,0-1 1,0 1-1,0-1 1,0 1-1,0-1 1,0 1-1,0-1 1,0 1-1,0-1 0,1 1 1,-1-1-1,0 1 1,0 0-1,1-1 1,-1 1-1,0-1 1,0 1-1,1 0 1,-1-1-1,1 1 1,-1 0-1,0-1 0,1 1 1,-1 0-1,1 0 1,-1-1-1,0 1 1,1 0-1,-1 0 1,1 0-1,-1 0 1,1 0-1,-1-1 0,1 1 1,-1 0-1,1 0 1,13-2 1003,-13 2-996,0 0 1,0 0 0,0 0-1,0 0 1,0 0 0,0 1-1,0-1 1,0 0 0,0 1-1,0-1 1,0 0 0,-1 1-1,1-1 1,0 1 0,0 0-1,0-1 1,-1 1 0,1 0-1,0-1 1,-1 1 0,1 0-1,-1 0 1,1 0 0,-1-1-1,1 1 1,-1 0-1,1 0 1,-1 0 0,0 0-1,1 0 1,-1 0 0,0 0-1,0 1 1,11 42 1274,-9-35-1188,11 51 236,-9-37 188,1 0 0,1 0-1,12 29 1,-15-45-431,1 1-1,0-1 1,1 0-1,0 0 1,0-1 0,0 1-1,1-1 1,-1 0-1,2-1 1,-1 1 0,1-1-1,-1 0 1,11 5-1,-2-3-41,0 0 0,1-1 0,-1-1-1,1 0 1,0-1 0,1-1 0,-1 0-1,1-1 1,-1-1 0,1-1 0,0 0 0,-1-1-1,1-1 1,-1 0 0,0-1 0,1-1-1,-1-1 1,-1 0 0,1-1 0,-1-1-1,0 0 1,0-1 0,-1-1 0,0 0-1,-1-1 1,0 0 0,0-1 0,16-19 0,-12 9-35,0-2 1,-2 0 0,-1-1 0,0-1 0,-2 0 0,-1 0 0,-1-1 0,12-51 0,-19 63-30,0-1 1,-1 1 0,0-1 0,-2 0-1,1 0 1,-2 0 0,0 0-1,-1 0 1,0 1 0,-1-1 0,-1 1-1,0-1 1,-1 1 0,-1 0-1,0 1 1,-1 0 0,0 0 0,-10-14-1,3 10-5,-1 0 0,-1 1 0,0 0-1,-1 2 1,-1 0 0,0 0 0,-1 2-1,0 0 1,-1 2 0,-38-16 0,43 21-25,1 0 1,-1 1 0,0 1 0,0 1 0,0 0 0,0 0-1,0 2 1,0 0 0,0 0 0,0 2 0,0 0 0,0 0-1,0 2 1,0 0 0,1 0 0,-1 1 0,-13 8 0,27-13 11,-1 1 0,1 0 1,-1-1-1,1 1 1,-1 0-1,1 0 0,0 0 1,-1 0-1,1 0 1,0 0-1,0 0 0,-1 1 1,1-1-1,0 0 1,0 1-1,1-1 0,-1 1 1,0-1-1,0 3 1,1-4 4,0 1 0,0 0 0,0 0 0,0 0 0,1 0 0,-1 0 0,0 0 0,1 0 0,-1-1 0,1 1 0,-1 0 0,1 0 0,-1 0 1,1-1-1,0 1 0,-1 0 0,1-1 0,0 1 0,-1-1 0,1 1 0,0-1 0,0 1 0,0-1 0,0 1 0,7 3 2,-1-1 0,1 0 0,-1-1 0,1 0 0,0 0 1,12 1-1,489 5 387,-284-12-1566,-205 4 446,-15-1 218,1 1 0,0-1 0,-1 2 0,1-1 0,-1 1 0,8 1 0,2 6-1278</inkml:trace>
</inkml:ink>
</file>

<file path=ppt/ink/ink4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3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120 264 2304,'0'3'110,"1"0"1,-1 0-1,1 0 1,-1-1-1,1 1 0,0 0 1,0 0-1,0-1 1,0 1-1,1 0 0,-1-1 1,1 0-1,0 1 1,-1-1-1,1 0 1,0 0-1,0 0 0,4 3 1,0 0 266,-3-3-169,0 1 1,0-1 0,0 0 0,0 0 0,0-1 0,1 1 0,-1-1 0,1 1 0,0-1 0,-1 0 0,1-1 0,0 1 0,6 0 0,45-3 841,-51 2-844,7-2-106,0-1 1,-1 1 0,1-2-1,-1 1 1,1-2-1,-1 1 1,-1-1 0,1-1-1,-1 0 1,0 0-1,0-1 1,0 0 0,-1 0-1,0-1 1,7-9-1,-9 10 17,0-1 0,0 1 0,-1-1 0,0 0-1,0-1 1,-1 1 0,0-1 0,0 0-1,-1 0 1,0-1 0,-1 1 0,0 0 0,0-1-1,-1 1 1,0-1 0,-1 0 0,-1-14 0,0 21-69,0 0 0,0-1 0,0 1 0,-1 0 0,0 0 0,1 0 0,-1 0 0,0 0 0,0 0 0,-1 1 0,1-1 0,-1 1 0,1 0 0,-1-1 0,0 1 0,0 0 0,0 0 0,0 1 0,0-1 0,0 1 0,0-1 0,-4 0 0,-4-2 85,0 1-1,0 0 0,0 1 1,0 0-1,-19 0 0,15 2-49,0 2 1,0-1-1,0 2 0,0 0 0,0 1 0,0 0 0,1 1 1,0 1-1,0 0 0,1 1 0,-1 1 0,2 0 0,-1 1 1,1 0-1,0 0 0,1 2 0,0-1 0,1 1 0,0 1 1,-14 21-1,17-23-31,1 0 1,0 0 0,0 0-1,1 1 1,0 0 0,1 0-1,1 0 1,0 1 0,0-1-1,1 1 1,0 0 0,1 0-1,1-1 1,-1 1 0,2 0-1,0 0 1,0 0 0,1-1-1,1 1 1,0-1 0,0 1-1,1-1 1,1 0 0,0-1-1,0 1 1,1-1 0,8 11-1,-3-8 11,1 0-1,1 0 0,0-1 0,1-1 0,0 0 0,0-1 0,1-1 0,1 0 0,-1-1 0,1 0 0,1-2 0,-1 0 1,1 0-1,0-2 0,1 0 0,-1-1 0,20 1 0,8 0-397,84-4 0,37-15-3824,-164 15 3979,2 0-187,-1-1 0,1 1 0,-1-1-1,1 1 1,-1-1 0,0 0-1,1 0 1,-1-1 0,0 1 0,0-1-1,4-2 1,4-9-1958</inkml:trace>
</inkml:ink>
</file>

<file path=ppt/ink/ink4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4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430 68 2432,'15'-14'2221,"11"-5"-770,-25 18-1387,0 1 0,-1-1 0,1 1 0,0-1 0,-1 0-1,1 1 1,-1-1 0,1 0 0,-1 1 0,1-1 0,-1 0 0,1 0 0,-1 0-1,0 1 1,1-1 0,-1 0 0,0 0 0,0 0 0,0 0 0,1 0 0,-1 1 0,0-1-1,0 0 1,0 0 0,-1-1 0,-1 0 3,0 1 0,0-1 1,0 1-1,-1 0 0,1 0 0,-1 0 0,1 0 0,-1 0 0,1 0 1,-1 1-1,0-1 0,1 1 0,-1-1 0,1 1 0,-1 0 1,0 0-1,1 1 0,-5 0 0,0-1 108,-17 1 165,0 1 0,0 1 0,0 1 0,0 1 0,0 1 0,1 2 0,0 0 0,1 1 0,0 1 0,-29 19-1,39-21-238,0 0-1,1 1 0,0 0 0,1 0 0,0 2 0,1-1 0,0 1 0,-12 18 0,16-20-49,1-1 0,0 1 0,0 0 0,1 0 0,0 0 0,1 1 0,0-1 0,0 1 0,1-1 0,0 1 0,1 0 0,0-1 0,2 15 0,-1-16-30,1 1-1,1-1 1,0 1-1,0-1 1,0 0 0,1 0-1,0-1 1,1 1-1,0-1 1,0 0-1,0 0 1,1 0-1,0-1 1,1 0 0,-1 0-1,1 0 1,0-1-1,1 0 1,-1-1-1,14 7 1,4 0 17,0 0 0,1-2 1,0-1-1,1-1 0,40 6 1,-7-6-129,0-3 1,92-5-1,121-24-4999,-261 24 4687,40-4-1518</inkml:trace>
</inkml:ink>
</file>

<file path=ppt/ink/ink4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4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522 3 3072,'-12'-2'496,"1"2"1,0 0-1,-1 0 0,1 1 1,-1 0-1,1 1 0,0 0 1,0 1-1,0 0 0,0 1 1,0 0-1,1 1 0,0 0 1,-13 9-1,-12 4 7,-46 16 0,57-26-226,1 2 0,0 0-1,1 1 1,0 1 0,1 1 0,-25 20 0,42-30-234,0 0 1,1 1 0,-1-1-1,1 1 1,0 0-1,0 0 1,0 0 0,0 0-1,1 0 1,-1 0-1,1 1 1,1-1-1,-1 1 1,0 0 0,1-1-1,0 1 1,0 0-1,1 0 1,-1 0-1,1 0 1,0-1 0,0 1-1,1 0 1,-1 0-1,1 0 1,0 0-1,0-1 1,1 1 0,-1 0-1,1-1 1,0 1-1,1-1 1,-1 0-1,1 1 1,0-1 0,0-1-1,0 1 1,0 0-1,0-1 1,1 1-1,0-1 1,0 0 0,0 0-1,0-1 1,0 1-1,7 2 1,4 2 14,0 0 0,0-1 1,0-1-1,1 0 0,0-1 1,20 2-1,101 4-99,-53-5-283,-26 0-1884,65-3 0,-72-9 160</inkml:trace>
</inkml:ink>
</file>

<file path=ppt/ink/ink4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5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3072,'0'0'31,"0"-1"0,0 1 0,0 0 0,0 0 0,0 0 0,0-1 0,0 1 0,0 0 0,0 0 1,0-1-1,0 1 0,0 0 0,0 0 0,0-1 0,0 1 0,0 0 0,0 0 0,1-1 0,-1 1 0,0 0 0,0 0 0,0 0 0,0-1 0,0 1 0,1 0 0,-1 0 1,0 0-1,0 0 0,0 0 0,1-1 0,-1 1 0,0 0 0,0 0 0,0 0 0,1 0 0,-1 0 0,0 0 0,0 0 0,1 0 0,-1 0 0,0 0 0,0 0 0,1 0 1,-1 0-1,14 7 1111,15 22 414,-18-13-1302,-2 1 0,0 0 0,-1 0 1,7 23-1,4 8 139,19 47 300,-5 3 1,-5 0-1,26 161 1,4 313 2526,-47-478-2324,-8-123-868,2 0 1,1 0-1,1 1 0,2-1 1,1 2-1,0-1 0,3 2 1,0-1-1,18-25 0,-16 31-54,1 0 1,1 1-1,0 1 0,2 1 1,0 1-1,1 0 0,0 1 0,2 2 1,0 0-1,38-18 0,-54 29 16,0 1 0,0-1-1,0 1 1,1 0 0,-1 0 0,1 1-1,-1 0 1,1 0 0,-1 1 0,1 0-1,0 0 1,10 1 0,-12 1 5,0-1-1,-1 1 1,1 0 0,-1 0-1,1 0 1,-1 0 0,0 1-1,0 0 1,0 0 0,0 0-1,0 0 1,-1 1 0,0-1-1,1 1 1,-1 0 0,0 0-1,-1 0 1,3 6 0,1 0 25,-1 1 0,0 0 0,-1 1 0,-1-1 0,1 1 0,-2 0 0,0 0 0,1 14 0,-2 12 147,-4 48 0,1-52-111,1-1 0,4 43 0,-2-72-165,-1 0 0,1 0 0,0 0-1,0-1 1,0 1 0,1 0 0,3 6-1,-5-9 14,1-1-1,-1 1 0,1 0 0,0-1 1,-1 1-1,1 0 0,0-1 0,-1 1 1,1-1-1,0 1 0,-1-1 0,1 1 1,0-1-1,0 0 0,0 1 0,0-1 0,-1 0 1,1 0-1,0 1 0,0-1 0,0 0 1,0 0-1,0 0 0,0 0 0,-1 0 1,1 0-1,0 0 0,0-1 0,0 1 1,0 0-1,0 0 0,-1-1 0,1 1 1,0 0-1,0-1 0,0 1 0,-1-1 0,1 1 1,0-1-1,-1 1 0,1-1 0,1-1 1,18-19-1952</inkml:trace>
</inkml:ink>
</file>

<file path=ppt/ink/ink4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5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4992,'-15'41'2432,"30"39"-1920,-11-59 3840,1 3-4352,5 14 128,5-7-128,6-16 128,4 11-768,-1-14 0,12-3-896,-2-9 128</inkml:trace>
</inkml:ink>
</file>

<file path=ppt/ink/ink4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6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12 7936,'-85'10'3968,"79"-3"-4992,16-7 7423,5-7-6399,0 7 0,6 0-1279,-6-6-1,0-2-256,-5 1 128</inkml:trace>
</inkml:ink>
</file>

<file path=ppt/ink/ink4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6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164 189 2944,'-1'4'345,"1"-1"1,-1 1-1,1-1 1,0 1-1,0-1 0,1 1 1,-1-1-1,1 1 1,0-1-1,0 1 1,0-1-1,0 1 1,0-1-1,1 0 0,-1 0 1,1 0-1,2 3 1,40 60 424,-36-55-313,1 2-303,1-1-1,0 0 1,1-1-1,0 0 1,1-1 0,0 0-1,0-1 1,1 0-1,0-1 1,1 0-1,0-1 1,0-1 0,18 6-1,-9-6 106,1-1 1,-1-1-1,1-1 0,0-2 0,0 0 0,1-1 1,43-7-1,-56 5-191,0 0-1,-1-1 1,1 0 0,-1-1-1,1-1 1,-1 0 0,0 0-1,-1-1 1,1 0 0,-1-1 0,-1 0-1,1-1 1,-1 0 0,0 0-1,-1-1 1,14-18 0,-18 20-51,0 1-1,0-1 1,0 0 0,-1 0 0,0 0 0,-1 0-1,1-1 1,-1 1 0,-1-1 0,1 0 0,-1 1-1,-1-1 1,0 0 0,0 0 0,0 0 0,-1 1-1,0-1 1,0 0 0,-1 1 0,0-1 0,0 1-1,-1 0 1,0-1 0,-1 1 0,1 0 0,-1 1-1,-7-10 1,1 4-13,-1-1 0,0 2 0,-1 0 0,0 0 0,-1 1 0,0 1 0,0 0 0,-1 1 0,0 0 0,-1 1 0,0 1 0,0 0 0,-24-6 0,16 6-5,0 2-1,0 0 1,-1 1-1,1 2 1,-1 0-1,1 1 1,-1 2-1,-39 7 1,35-3-50,1 2 0,0 1 0,1 1 0,0 1 0,1 1 1,0 2-1,1 0 0,0 1 0,2 2 0,-1 0 0,2 2 0,-28 30 1,46-45-51,-1 0 0,1 1 0,0-1 0,0 1 0,0 0 1,1 0-1,-1 0 0,1 0 0,1 1 0,-1-1 1,1 0-1,0 1 0,0-1 0,0 1 0,1 0 1,0 6-1,0-8-30,1 0 1,1 0 0,-1-1-1,0 1 1,1-1 0,0 1-1,-1-1 1,1 0 0,1 0-1,-1 1 1,0-1-1,1-1 1,0 1 0,-1 0-1,1-1 1,0 1 0,1-1-1,-1 0 1,0 0-1,0 0 1,1-1 0,-1 1-1,7 1 1,14 5-638,1-1 0,0-1 0,0-1 0,38 2 0,36-7-1173</inkml:trace>
</inkml:ink>
</file>

<file path=ppt/ink/ink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8:59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59 443 2176,'5'66'4394,"-3"-60"-4342,1 1-1,-1-1 0,1 0 0,0 0 0,1 0 1,0 0-1,0 0 0,0-1 0,0 1 0,1-1 0,0-1 1,0 1-1,1 0 0,6 3 0,-3-2 18,0-1 0,1-1 0,0 0-1,0 0 1,0-1 0,0 0 0,1 0 0,15 1-1,-3-3 74,0 0-1,0-2 0,-1 0 1,1-1-1,0-2 0,-1 0 0,44-15 1,-49 13-65,-1 0 1,1-2 0,-1 0-1,-1-1 1,1 0-1,-1-1 1,-1-1 0,14-14-1,-23 20-54,0 0 1,-1 0-1,1 0 0,-1-1 0,-1 0 1,1 1-1,-1-2 0,0 1 1,0 0-1,-1 0 0,0-1 0,0 0 1,-1 1-1,1-1 0,-1 0 0,-1 0 1,1 1-1,-1-1 0,-1 0 0,1 0 1,-1 0-1,0 0 0,-1 1 0,-2-11 1,-4-2 12,0 1 1,-1-1 0,-1 2-1,-1-1 1,0 1-1,-22-24 1,4 9-2,-1 1 1,-37-29-1,57 52-29,-1 0 1,1 0-1,-1 1 0,-1 1 0,1 0 0,-1 0 0,0 1 0,0 0 1,-26-5-1,30 9-10,0 0 1,0 1 0,0 0-1,0 0 1,0 1-1,0 0 1,0 0-1,0 1 1,0 0 0,0 0-1,1 1 1,-1 0-1,1 0 1,0 1 0,0 0-1,0 0 1,-9 8-1,2 1-22,0 0 0,1 0-1,1 2 1,0 0 0,1 0-1,1 1 1,0 0 0,1 1-1,1 0 1,0 0-1,1 1 1,1 0 0,1 0-1,1 0 1,0 1 0,-1 27-1,4-38-133,2 1-1,-1-1 0,1 0 0,0 1 0,1-1 0,0 0 1,1 0-1,-1 0 0,1 0 0,1-1 0,-1 1 1,8 9-1,15 12-1119</inkml:trace>
</inkml:ink>
</file>

<file path=ppt/ink/ink4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7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3200,'0'-1'92,"0"0"0,0 0 0,1 0 0,-1 0 0,0 0 0,0 0 0,1-1 0,-1 1 0,1 0 0,-1 0 0,1 0 0,-1 0 0,1 0 0,0 0 0,0 1 0,-1-1 0,1 0 0,0 0 0,0 0 0,1 0 0,-1 1 9,0 0 0,-1 0 0,1 0 0,0 0 0,-1 0 0,1 1 0,0-1 1,0 0-1,-1 1 0,1-1 0,-1 0 0,1 1 0,0-1 0,-1 1 0,1-1 0,-1 1 1,1-1-1,-1 1 0,1-1 0,-1 1 0,1-1 0,-1 1 0,1 1 0,27 54 3063,-22-41-3518,27 57 351,-16-31 228,2 0-1,2-2 1,49 71 0,-67-106-410,0 0 0,0-1 0,0 1 0,0-1 0,0 0 0,0 0 0,1 0 1,0 0-1,-1-1 0,1 1 0,0-1 0,0 0 0,1 0 0,-1-1 0,0 1 1,1-1-1,5 1 0,8 2-1223</inkml:trace>
</inkml:ink>
</file>

<file path=ppt/ink/ink4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7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10 3072,'-5'-10'1536,"25"10"-384,-4 4 2176,8 2-3200,1 1 128,-4 7 128,3 10 128,1 5-640,5 12 0,-5 11 384,0-15 0,-10 13-128,-4-5 0,-11-3-768,-6 0 0,1 5-640,10-15 0</inkml:trace>
</inkml:ink>
</file>

<file path=ppt/ink/ink4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7.9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46 3200,'7'-31'957,"1"18"112,-8 12-988,1 1 0,-1 0 0,0 0 0,1 0 0,-1 0-1,0 0 1,1 0 0,-1 0 0,0 0 0,1 0 0,-1 0-1,0 0 1,1 0 0,-1 0 0,0 0 0,1 0 0,-1 0 0,0 0-1,1 0 1,-1 1 0,0-1 0,1 0 0,-1 0 0,0 0-1,0 0 1,1 1 0,-1-1 0,0 0 0,1 0 0,-1 1-1,0-1 1,0 0 0,0 0 0,1 1 0,-1-1 0,0 0 0,0 1-1,4 7 97,-1 0 0,1 0 0,-2 1 0,1-1 0,-1 1 0,-1-1 0,1 1 0,-1 0 0,-1 11 0,3 14 272,88 1298 3549,-81-1113-3921,-8-175-201,1 27-1084,-5 70 1,-3-127-347,-4-20 129,-7-22-332,-3-19 72,-1-19 21</inkml:trace>
</inkml:ink>
</file>

<file path=ppt/ink/ink4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8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1 179 3584,'1'-7'197,"0"1"0,1 0 0,0 0 0,0 0 0,0 0 0,1 1 0,0-1 0,0 1 0,0-1 0,1 1 0,0 0 0,0 0 0,0 1 0,1-1 0,-1 1 0,1 0-1,0 0 1,0 1 0,1-1 0,-1 1 0,1 0 0,-1 0 0,1 1 0,7-2 0,16-6 209,0 2 1,0 1-1,55-6 0,-54 9-349,41-5 76,0 2 0,0 3-1,79 7 1,-127-1-78,1 2 0,-1 1 1,0 0-1,-1 2 0,35 14 0,-43-14-6,0 1 0,0 0 0,0 1 0,-1 0 0,0 1-1,-1 1 1,0 0 0,-1 1 0,11 14 0,-15-18 16,-1 1-1,0 0 1,-1 1 0,0 0 0,0-1-1,-1 1 1,0 1 0,-1-1 0,0 1-1,0-1 1,-1 1 0,-1 0 0,0 0-1,-1 0 1,1-1 0,-2 1-1,0 0 1,0 0 0,-1 0 0,0-1-1,-1 1 1,0-1 0,-1 1 0,0-1-1,-1 0 1,0-1 0,0 1 0,-13 16-1,5-8 97,-1-1 0,-1 0 0,0-1 0,-1 0 0,-1-2 0,0 0 0,-1 0 0,0-2 0,-25 13 0,31-19-99,0-1 0,-1 0 0,0-1 1,0 0-1,0-1 0,0-1 0,0 0 0,0 0 0,-1-2 1,1 1-1,-1-2 0,1 0 0,0 0 0,0-1 0,-1-1 1,-18-7-1,26 9-149,0-2 0,1 1 0,-1-1 0,1 1 1,0-2-1,-1 1 0,2 0 0,-1-1 0,0 0 0,1 0 0,-1-1 1,1 1-1,-6-10 0,6 1-935,4 13 974,0 0 0,0 0 0,0-1 0,0 1-1,0 0 1,0 0 0,1-1 0,-1 1 0,0 0 0,0 0 0,0 0 0,1-1 0,-1 1 0,0 0 0,0 0 0,1 0 0,-1 0 0,0-1 0,0 1 0,1 0 0,-1 0 0,0 0 0,0 0 0,1 0 0,-1 0 0,0 0 0,1 0-1,-1 0 1,0 0 0,0 0 0,1 0 0,-1 0 0,0 0 0,1 0 0,-1 0 0,0 0 0,0 0 0,1 0 0,-1 1 0,18 6-1893</inkml:trace>
</inkml:ink>
</file>

<file path=ppt/ink/ink4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9.0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1 335 2816,'1'1'60,"0"-1"0,1 1 0,-1 0 0,1 0 0,-1-1 0,1 1 0,-1-1 0,1 1 0,-1-1 0,1 1 0,-1-1 0,1 0 0,0 0 1,-1 0-1,1 0 0,0 0 0,-1 0 0,1-1 0,-1 1 0,1 0 0,-1-1 0,1 1 0,2-2 0,0 1 142,0 1-115,0 1 1,0 0 0,0 0 0,0 0-1,0 0 1,0 1 0,0-1 0,0 1-1,-1 0 1,1 0 0,-1 1-1,1-1 1,-1 1 0,0 0 0,0-1-1,5 7 1,7 5 340,1 0-125,-1 0-1,0 1 0,-1 0 0,-1 2 0,0-1 0,-1 2 0,-1-1 0,14 31 0,57 160 2502,-74-183-2545,-7-23-236,7 18 284,-2 1 0,0-1-1,-1 1 1,4 40 0,-9-61-299,0 0 0,0 0-1,0-1 1,0 1 0,0 0 0,0 0 0,0 0-1,0 0 1,0 0 0,0 0 0,0 0 0,0 0-1,0 0 1,0 0 0,0 0 0,-1 0 0,1-1 0,0 1-1,0 0 1,0 0 0,0 0 0,0 0 0,0 0-1,0 0 1,0 0 0,0 0 0,-1 0 0,1 0-1,0 0 1,0 0 0,0 0 0,0 0 0,0 0 0,0 0-1,0 0 1,0 0 0,0 0 0,-1 0 0,1 0-1,0 0 1,0 0 0,0 0 0,0 0 0,0 0-1,0 0 1,0 1 0,0-1 0,0 0 0,0 0-1,0 0 1,-1 0 0,1 0 0,0 0 0,0 0 0,0 0-1,0 0 1,0 0 0,0 0 0,0 0 0,0 1-1,0-1 1,0 0 0,0 0 0,0 0 0,0 0-1,0 0 1,0 0 0,0 0 0,-10-11 198,-11-21-76,-16-34 41,0 0-54,-34-80 0,63 125-90,-65-186 43,67 184-88,0 0 1,2-1-1,1 0 1,1 1-1,0-1 1,2 0 0,3-26-1,-1 40 4,1 1-1,0 0 1,0 0-1,0 1 1,1-1 0,1 1-1,0 0 1,0 0-1,0 0 1,1 0-1,0 1 1,0 0 0,1 0-1,0 1 1,0 0-1,1 0 1,-1 1-1,1 0 1,1 0 0,-1 1-1,1 0 1,-1 0-1,1 1 1,0 0-1,0 1 1,1 0 0,-1 0-1,0 1 1,1 0-1,-1 1 1,1 0-1,-1 0 1,11 2 0,18 6-48,-5-2-540,-1 1 0,-1 1 0,1 2 0,37 17 0,-46-11-1062,-6 1-128</inkml:trace>
</inkml:ink>
</file>

<file path=ppt/ink/ink4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09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132 423 2816,'0'0'43,"0"0"-1,0 0 1,0 0 0,-1 0 0,1 1-1,0-1 1,0 0 0,0 0-1,0 0 1,0 0 0,-1 0 0,1 1-1,0-1 1,0 0 0,0 0 0,0 0-1,0 0 1,0 1 0,0-1-1,0 0 1,0 0 0,0 0 0,0 0-1,0 1 1,0-1 0,0 0 0,0 0-1,0 0 1,0 1 0,0-1 0,0 0-1,0 0 1,0 0 0,0 0-1,0 1 1,0-1 0,0 0 0,0 0-1,1 0 1,-1 0 0,0 1 0,0-1-1,0 0 1,0 0 0,0 0-1,0 0 1,1 0 0,-1 0 0,0 1-1,0-1 1,0 0 0,0 0 0,1 0-1,14 18 2547,21 18-381,-30-31-2125,1 1 0,0-2 0,0 1 0,1-1 1,-1 0-1,1-1 0,0 0 0,0 0 0,0-1 0,0 1 0,0-2 1,0 1-1,1-1 0,-1-1 0,0 1 0,1-2 0,-1 1 1,1-1-1,-1 0 0,0-1 0,13-3 0,12-5 239,0-2-1,-1-1 0,58-32 0,-69 33-163,0-2-1,0 0 1,-2-1-1,0-1 1,0 0-1,25-32 1,-36 38-70,-1 1 0,-1-1 0,1-1-1,-2 1 1,1-1 0,6-22 0,-10 27-46,0-1 0,-1 1 0,0-1 0,0 1 0,-1-1-1,0 1 1,0-1 0,0 0 0,-1 1 0,0-1 0,-1 1-1,1-1 1,-4-7 0,1 6 1,0 1 0,0 0 1,0 0-1,-1 1 0,0-1 0,-1 1 0,0 0 0,0 0 0,0 1 1,0 0-1,-1 0 0,0 0 0,0 1 0,0 0 0,0 0 0,-1 1 1,0 0-1,1 0 0,-1 1 0,0 0 0,0 0 0,-12 0 0,-1-1 76,0 2 0,0 0-1,0 1 1,0 1 0,-1 1-1,1 1 1,-34 10-1,20-1 23,0 2 0,1 1 0,1 2 0,1 1-1,0 1 1,1 2 0,2 1 0,0 2 0,-27 28-1,49-44-99,-1 0-1,2 0 0,-1 1 0,1 0 0,1 1 1,-1-1-1,-5 17 0,10-23-63,0-1 0,0 0 0,0 1-1,0-1 1,0 1 0,1 0 0,0-1 0,-1 1 0,1-1-1,0 1 1,0 0 0,0-1 0,1 1 0,-1-1 0,1 1 0,-1 0-1,1-1 1,0 1 0,0-1 0,0 0 0,0 1 0,1-1-1,-1 0 1,0 0 0,1 0 0,0 0 0,-1 0 0,1 0 0,0 0-1,0 0 1,0-1 0,0 1 0,0-1 0,1 1 0,3 1-1,7 2-365,0-1 0,0 0-1,0-1 1,1 0 0,-1-1-1,1 0 1,-1-1 0,23-2-1,117-17-3774,-148 17 4046,101-21-2207</inkml:trace>
</inkml:ink>
</file>

<file path=ppt/ink/ink4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0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35 273 3456,'54'72'6038,"8"-4"-4458,-60-65-1625,10 9 138,1 0 0,1 0 0,0-2 0,0 1 0,1-2 0,1 0 0,-1-1-1,2 0 1,-1-1 0,1-1 0,0-1 0,0 0 0,0-2 0,1 0 0,-1 0 0,1-2 0,0 0 0,-1-1 0,26-3 0,-27 1-33,0 0 0,-1-2 0,1 1 0,-1-2 0,0 0 0,0-1 0,-1-1 0,1 0 0,-1 0 0,-1-2 0,0 0 0,0 0 0,-1-1 0,0-1 0,0 0 0,-1 0 0,-1-1 0,0-1 0,-1 0 0,0 0 0,13-27 0,-18 31-51,-1-1-1,0 0 1,0 0 0,-1 0 0,0 0 0,-1 0 0,0 0 0,0 0 0,-1 0 0,-1 0 0,0-1 0,0 1 0,-1 0 0,0 0 0,0 0-1,-1 1 1,-1-1 0,0 1 0,0-1 0,-1 1 0,0 0 0,0 1 0,-1-1 0,0 1 0,-1 0 0,0 1 0,0 0 0,-1 0 0,1 0-1,-1 1 1,-1 0 0,1 1 0,-1 0 0,0 0 0,-1 0 0,1 2 0,-1-1 0,1 1 0,-1 0 0,0 1 0,0 0 0,-12 0 0,-10 1-40,0 2 0,0 1 1,1 1-1,-1 2 0,1 1 1,0 1-1,0 2 0,1 1 1,0 1-1,1 2 0,1 1 1,0 1-1,0 1 0,2 2 1,-42 35-1,60-45-70,0-1 1,1 1-1,0 1 0,0-1 1,1 1-1,0 1 0,0-1 0,1 1 1,-5 12-1,9-18-15,0 0 0,0 0 0,0 0 0,0 0 0,1 0 0,0 0 0,0 0-1,0 0 1,0 0 0,0 0 0,1 0 0,0 0 0,0 0 0,0 0 0,0 0 0,1 0 0,-1-1 0,1 1 0,0 0-1,0-1 1,0 0 0,1 1 0,-1-1 0,1 0 0,0 0 0,-1 0 0,1-1 0,4 4 0,49 31-1676</inkml:trace>
</inkml:ink>
</file>

<file path=ppt/ink/ink4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0.5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8 2432,'0'0'35,"0"-1"0,0 1 0,-1-1 0,1 1 0,0-1 0,0 1 0,-1 0 0,1-1 0,0 1 0,-1 0 0,1-1 0,0 1 0,-1 0 0,1 0 0,0-1 0,-1 1 0,1 0 0,-1 0 0,1 0 0,-1-1 0,1 1 1,0 0-1,-1 0 0,1 0 0,-1 0 0,1 0 0,-1 0 0,1 0 0,-1 0 0,1 0 0,-1 0 0,1 0 0,-1 0 0,1 0 0,0 0 0,-1 1 0,1-1 0,-1 0 0,1 0 0,-1 0 0,1 1 0,0-1 0,-1 1 0,-8 25 1646,7 43-189,23 233 308,13-2-1,75 306 0,-53-410-950,-41-149-909,-15-47 24,0 0-1,0 1 1,0-1-1,0 0 1,0 1 0,0-1-1,1 1 1,-1-1 0,0 0-1,0 1 1,0-1-1,1 0 1,-1 1 0,0-1-1,0 0 1,1 0 0,-1 1-1,0-1 1,1 0-1,-1 0 1,0 1 0,1-1-1,-1 0 1,0 0 0,1 0-1,-1 0 1,1 0-1,-1 1 1,0-1 0,1 0-1,-1 0 1,1 0 0,-1 0-1,0 0 1,1 0-1,-1 0 1,1 0 0,-1-1-1,0 1 1,1 0 0,-1 0-1,0 0 1,1 0-1,-1 0 1,0-1 0,1 1-1,-1 0 1,0 0 0,1-1-1,-1 1 1,0 0-1,1 0 1,-1-1 0,0 1-1,0 0 1,1-1 0,-1 1-1,0 0 1,0-1-1,0 1 1,0 0 0,1-1-1,22-34-2768,-9 14 862,1 1 258</inkml:trace>
</inkml:ink>
</file>

<file path=ppt/ink/ink4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0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104 364 2944,'0'3'304,"1"0"-1,0 1 1,0-1 0,0 0 0,0 0 0,0 0-1,1 0 1,-1-1 0,1 1 0,0 0-1,-1 0 1,1-1 0,1 0 0,-1 1-1,0-1 1,4 3 0,47 33 2251,-45-32-2701,6 1 274,0 0-1,1-1 1,-1 0 0,1-1 0,1-1-1,-1 0 1,0-1 0,1-1 0,-1-1-1,1 0 1,0 0 0,-1-2 0,26-3-1,-8-1 148,0-1-1,-1-2 0,0-1 1,0-2-1,43-21 1,-63 27-219,0-1 0,-1-1 0,0 0 0,0 0 0,-1-1 0,0-1-1,0 0 1,-1 0 0,0-1 0,-1 0 0,12-18 0,-17 23-43,-1-1-1,1 1 1,-1 0-1,-1-1 1,1 1-1,-1-1 1,0 1-1,0-1 0,0 1 1,-1-1-1,0 0 1,0 0-1,-1 1 1,1-1-1,-1 1 1,0-1-1,-1 0 1,1 1-1,-1 0 0,0-1 1,-1 1-1,1 0 1,-1 0-1,0 0 1,0 1-1,-1-1 1,1 1-1,-1-1 0,-5-3 1,-7-7 10,-1 0-1,0 1 1,-1 1 0,0 1-1,-1 0 1,-1 1 0,0 2-1,0 0 1,-1 1 0,0 0 0,0 2-1,-1 1 1,-43-5 0,41 7-2,0 2 1,0 0-1,-1 2 1,1 0-1,0 2 1,0 1-1,0 0 1,0 2-1,1 1 1,0 1-1,0 1 1,-33 17-1,48-21-10,-1 1-1,0-1 1,1 2-1,0-1 1,1 1-1,-1 0 1,1 0-1,1 1 1,-1 0-1,1 0 1,1 1-1,0 0 1,0 0-1,0 0 1,-5 16-1,9-18-20,0 0-1,0 0 0,0 0 1,1 1-1,0-1 1,1 0-1,-1 0 1,1 0-1,1 0 1,-1 0-1,1 0 0,0 0 1,1 0-1,0-1 1,0 1-1,0-1 1,1 0-1,0 0 1,0 0-1,1 0 1,-1-1-1,1 0 0,7 6 1,3 2-263,1 0 0,0-1-1,1-1 1,0-1 0,1 0 0,0-1 0,37 12-1,-21-10-592,1-2-1,1-1 0,56 5 0,8-10-1053</inkml:trace>
</inkml:ink>
</file>

<file path=ppt/ink/ink4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1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18 2816,'0'-1'68,"1"1"0,-1-1 0,0 1 0,0-1 1,0 1-1,0 0 0,0-1 0,1 1 0,-1-1 0,0 1 0,0-1 1,0 1-1,0-1 0,0 1 0,-1-1 0,1 1 0,0-1 0,0 1 1,0-1-1,0 1 0,0-1 0,-1 1 0,1-1 0,0 1 0,0 0 0,-1-1 1,1 1-1,0-1 0,-1 1 0,1 0 0,0-1 0,-1 1 0,1 0 1,-1-1-1,1 1 0,0 0 0,-1 0 0,1 0 0,-1-1 0,1 1 1,-1 0-1,1 0 0,-1 0 0,1 0 0,-1 0 0,1 0 0,-1 0 1,1 0-1,-1 0 0,1 0 0,-1 0 0,1 0 0,-1 0 0,1 0 1,-1 0-1,1 1 0,0-1 0,-1 0 0,1 0 0,-1 0 0,1 1 0,-1-1 1,1 0-1,-1 1 0,-1 1 109,0 0-1,0-1 1,0 1 0,0 1-1,0-1 1,0 0 0,0 0-1,1 1 1,-1-1 0,1 1-1,-1 2 1,-4 18-29,2 1-1,1 0 1,1-1-1,1 1 1,1 0-1,4 27 1,-2 0 334,17 831 2462,-12-756-2646,5 0 1,29 124 0,-37-230-233,0-1 1,2 0 0,0-1-1,12 24 1,-16-38-60,0 0 0,1 0 0,-1 0 0,1-1 0,0 0 0,0 1 0,0-1 0,0 0 1,0 0-1,8 4 0,-8-6-28,-1 0 1,1 0-1,-1 0 0,1 0 1,-1 0-1,1-1 1,0 0-1,-1 1 1,1-1-1,0 0 1,0 0-1,-1 0 0,1-1 1,0 1-1,-1-1 1,1 1-1,0-1 1,-1 0-1,4-2 1,10-5-537,0-1 1,0-1-1,-1-1 1,15-13-1,31-20-1802,-11 13 482,-4-6 64</inkml:trace>
</inkml:ink>
</file>

<file path=ppt/ink/ink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8.3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76 6912,'-61'-34'3456,"68"15"-4864,3 7 6784,-4 6-5376,5 1 0,-11 5-2048,6 11 128,-2 6 1152,-4-3 0</inkml:trace>
</inkml:ink>
</file>

<file path=ppt/ink/ink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9:00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0 110 1664,'6'15'4115,"14"26"-3746,-11-23-224,20 50 744,-2 2 0,33 143 0,-54-161-249,-26-104-384,13 20-230,2 0 1,1-1 0,1 1-1,2-1 1,6-65 0,-3 82-12,0 0 0,2 0-1,-1 0 1,2 0 0,0 1 0,1 0 0,1 0 0,0 0 0,1 1 0,1 0 0,0 0 0,0 1 0,2 1 0,12-14 0,-19 22 3,1 0 1,0 0 0,0 0 0,0 1-1,0 0 1,0 0 0,1 0 0,-1 0-1,1 1 1,0 0 0,0 0-1,0 1 1,0 0 0,0 0 0,0 0-1,0 1 1,0-1 0,1 2 0,-1-1-1,0 1 1,0-1 0,0 2 0,0-1-1,0 1 1,0 0 0,-1 0-1,1 0 1,0 1 0,-1 0 0,0 0-1,0 1 1,6 3 0,3 5 19,1 0 1,-2 1-1,0 1 1,0 0-1,-2 1 1,1 0-1,-2 0 0,0 1 1,11 24-1,-4 2 17,-2 0 0,-1 0 0,11 66 0,8 135 152,-41-201-490,7-36-803,6-18-1278,3-4 956</inkml:trace>
</inkml:ink>
</file>

<file path=ppt/ink/ink4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1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3200,'6'-17'1536,"39"4"-640,-20 13 2688,14 0-3328,22 6 128,9-2 0,15 3 128,1 3-640,-7-3 0,-9 1 384,-9-3 0,-12-1-512,-3 0 128,-10-4-896,-12 0 0,-9 4-384,4 5 128</inkml:trace>
</inkml:ink>
</file>

<file path=ppt/ink/ink4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2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3456,'-2'136'6633,"-2"11"-4434,-3 119-1815,7-165 93,3 1 1,6 0 0,3-1 0,43 161 0,-33-199-193,2-1 1,62 108 0,-68-135-247,-15-30-91,0 0 0,0 0-1,0 0 1,0-1 0,1 1 0,0-1 0,6 6 0,-9-9-53,0 0 1,0 0-1,1 0 1,-1-1-1,0 1 0,1-1 1,-1 1-1,1-1 1,-1 1-1,1-1 1,-1 0-1,1 0 0,-1 0 1,1 0-1,-1 0 1,1 0-1,-1 0 1,0 0-1,1-1 1,-1 1-1,1 0 0,-1-1 1,1 1-1,-1-1 1,0 0-1,1 1 1,-1-1-1,0 0 1,0 0-1,0 0 0,1 0 1,-1 0-1,0 0 1,0 0-1,0-2 1,14-16-1795,5-5-42</inkml:trace>
</inkml:ink>
</file>

<file path=ppt/ink/ink4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2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 3328,'40'-10'1664,"75"6"-640,-69 4 2304,9 0-3072,9 0 0,12 0 0,0-3 0,-18-1-384,-1 4 0,-13 0-128,-8 4 0,-12-4-1024,-3 3 128</inkml:trace>
</inkml:ink>
</file>

<file path=ppt/ink/ink4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3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1 436 2688,'0'6'227,"1"-1"0,1 1 0,-1 0 0,1 0 0,0-1 0,0 1 1,1-1-1,0 0 0,0 0 0,0 0 0,6 7 0,-1-1 418,-3-5-346,-1 0 0,1 0-1,1-1 1,-1 0 0,1 0-1,0 0 1,0 0 0,0-1-1,1 0 1,-1-1 0,1 1-1,0-1 1,8 2 0,5 1-106,0 0 1,0-2-1,1 0 1,0-1-1,-1-1 1,1-2-1,0 0 1,0 0-1,-1-2 1,1-1-1,-1-1 1,1 0-1,32-13 1,-26 8 10,-1-1-1,-1-1 1,0-2-1,0 0 1,-2-2-1,44-34 1,-60 42-178,1 0 0,-1 0 0,-1 0 1,0-1-1,0 1 0,0-2 0,-1 1 0,0-1 0,0 1 1,-1-1-1,0 0 0,-1-1 0,0 1 0,-1-1 0,0 1 0,0-1 1,-1 0-1,0 0 0,-1 0 0,0 0 0,0 1 0,-4-21 1,1 19-5,0-1 1,0 1 0,-1 0 0,-1-1 0,0 2 0,0-1 0,-1 1 0,0 0 0,-1 0 0,0 0 0,-1 1 0,0 0 0,0 1 0,-1 0 0,-15-12 0,10 11 8,-1 1 0,1 0 1,-1 1-1,-1 1 0,1 0 1,-1 1-1,0 1 1,-1 0-1,1 1 0,-24-1 1,17 3 6,-1 1 1,1 1-1,0 1 1,0 1 0,0 1-1,0 1 1,-29 10 0,36-9-14,0 0 1,0 1 0,0 1 0,1 1 0,0 0 0,1 1 0,0 0 0,1 1 0,-21 22 0,29-27-104,1 0 0,-1 0 0,1 1 1,0-1-1,1 1 0,0 0 0,0 0 1,0 1-1,1-1 0,0 0 0,0 1 1,1 0-1,0-1 0,0 1 0,1 0 1,0-1-1,1 1 0,-1 0 0,1-1 1,1 1-1,-1-1 0,1 1 0,1-1 1,-1 0-1,6 10 0,-2-5-297,1 0 0,0 0-1,1-1 1,0 0 0,0 0 0,2 0 0,-1-1-1,1-1 1,0 0 0,1 0 0,0-1-1,1 0 1,17 8 0,48 17-1566</inkml:trace>
</inkml:ink>
</file>

<file path=ppt/ink/ink4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3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 3072,'-2'7'425,"1"0"0,0 0 0,1 1 0,-1-1 0,2 0 0,-1 0 1,1 1-1,0-1 0,4 14 0,1 21 209,17 596 1637,5 67-1214,-9-533-862,5 70-1691,-23-207 237,-1-7-42</inkml:trace>
</inkml:ink>
</file>

<file path=ppt/ink/ink4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3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0 339 2816,'5'-12'258,"0"-1"1,0 2-1,1-1 0,1 1 1,0 0-1,0 0 0,1 1 1,1 0-1,-1 0 0,2 1 1,16-14-1,2 3-41,0 1 0,1 2 0,41-18 0,-17 10 97,97-30 1,-128 48-172,-1 2-1,2 0 1,-1 2 0,0 0-1,1 2 1,-1 0 0,37 4-1,-49-1-74,0 0-1,-1 0 0,1 1 1,-1 0-1,1 1 0,-1 0 1,0 0-1,0 1 0,-1 0 0,0 1 1,0-1-1,0 2 0,0-1 1,-1 1-1,0 0 0,-1 1 1,1 0-1,7 13 0,-7-9-3,-1 0 0,-1 1 0,0-1 0,0 1 1,-2 0-1,1 0 0,-2 1 0,1-1 0,-2 0 0,0 1 0,-1 0 0,0-1 0,-2 14 0,-1-1 39,0 0 0,-2-1 0,-1 0 0,-16 44 0,18-59-61,-1 0 1,0-1-1,-1 0 1,0 0-1,0 0 1,-1-1-1,0 0 1,-1 0-1,0-1 1,0 0-1,0 0 1,-1-1-1,0 0 1,-11 5-1,14-8-24,-1-1-1,0 0 1,0 0-1,0 0 1,0-1-1,0 0 1,0 0-1,0 0 1,0-1-1,0-1 1,0 1-1,0-1 0,0 0 1,0 0-1,0-1 1,0 0-1,-6-3 1,1 0-307,1 0 1,0 0-1,0-1 1,0-1-1,1 1 0,0-2 1,0 0-1,-16-17 1,10 2-2656,16 22 1408</inkml:trace>
</inkml:ink>
</file>

<file path=ppt/ink/ink4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4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41 405 3072,'3'0'78,"-1"1"0,1-1 0,0 0 0,-1 0 0,1 0 0,0 0 0,-1 0 0,1-1 0,0 1 0,-1-1 0,1 0 0,-1 1 0,1-1 0,-1 0 0,0 0 0,1-1 0,-1 1 0,0-1 0,0 1 0,3-3 0,4-2 289,3 1 269,-1 1 1,2 0-1,-1 0 0,20-3 0,10-2-169,-24 3-397,0-1-1,-1-1 1,1 0 0,-2-2-1,1 0 1,-1 0 0,-1-1-1,0-1 1,18-18 0,-26 23-29,-1-1 0,0 1-1,0-1 1,0 0 0,-1 0 0,0-1 0,-1 0 0,0 1 0,0-2 0,-1 1 0,0 0 0,0-1-1,-1 1 1,-1-1 0,1 0 0,-2 1 0,1-1 0,-1 0 0,-3-16 0,3 24-30,-1-1 0,0 1 0,0 0 0,0-1 0,-1 1 0,1 0 0,-1 0 0,1 0 0,-1 0 0,0 0 0,1 0-1,-1 0 1,0 0 0,0 1 0,0-1 0,-1 1 0,1-1 0,0 1 0,-1 0 0,1 0 0,0 0 0,-1 0 0,1 1 0,-1-1 0,1 1 0,-1-1 0,0 1 0,-2 0 0,-7-1 28,0 0 0,0 1-1,-1 0 1,-20 4 0,13 1 12,0 0 0,1 2 0,0 0 0,0 1 0,1 1 1,0 0-1,0 1 0,-30 25 0,35-25-4,0 0 0,1 1 0,1 1 0,0 0 0,0 0 0,1 1 0,1 1 0,0 0 0,1 0 0,0 0 0,-8 25 0,14-33-32,1 0-1,0-1 1,1 1 0,-1 0 0,1 0 0,0 0 0,1 0 0,0 0 0,-1-1 0,2 1 0,-1 0-1,1-1 1,0 1 0,0-1 0,0 1 0,1-1 0,0 0 0,0 0 0,0 0 0,1 0 0,-1-1-1,1 1 1,0-1 0,8 6 0,3 3 23,0-2 1,0 0-1,1-1 0,0 0 0,1-2 0,23 10 1,-22-12 7,0-1 0,1 0 0,0-1 0,0-1 0,0-1 0,25 0 0,114-12 263,-103 5-194,2-1 100,75-16-1,-113 17-166,0 0-1,-1-1 1,1-1 0,-1 0 0,-1-2-1,1 0 1,24-18 0,-35 22-39,-2-1 1,1 0-1,0 0 0,-1 0 1,0 0-1,-1-1 1,0 1-1,0-1 0,0 0 1,0-1-1,-1 1 0,-1-1 1,1 1-1,1-13 1,0-7-3,-1 0 1,-1-52 0,-2 54-44,0 25 36,-1-1-1,1 1 1,0-1 0,0 1-1,0 0 1,0-1 0,1 1-1,-1 0 1,0-1 0,0 1-1,0-1 1,0 1 0,0 0-1,0-1 1,0 1 0,1 0-1,-1-1 1,0 1 0,0 0-1,1-1 1,-1 1 0,0 0-1,0 0 1,1-1 0,-1 1-1,0 0 1,1 0 0,-1-1-1,0 1 1,1 0 0,-1 0-1,0 0 1,1 0 0,-1 0-1,0-1 1,1 1 0,-1 0 0,1 0-1,-1 0 1,0 0 0,1 0-1,-1 0 1,1 0 0,-1 0-1,0 1 1,1-1 0,-1 0-1,0 0 1,1 0 0,-1 0-1,0 0 1,1 1 0,-1-1-1,0 0 1,1 0 0,-1 0-1,0 1 1,1-1 0,-1 1-1,1-1 0,26 9 56,0-2 1,0-1 0,0-1-1,1-1 1,-1-1 0,1-2 0,28-2-1,27-5 298,83-17 1,-156 24-131,-18 6-80,-37 16 43,9-5 51,0 4 141,0 2 0,1 1 0,1 2 1,-57 57-1,82-74-241,1 1 0,0 0 0,0 0 0,1 0 0,1 1 0,0 0 0,1 0 1,-7 24-1,10-28-62,0 0 0,1 1 1,0-1-1,1 1 0,0-1 1,1 1-1,-1-1 1,1 1-1,1-1 0,0 0 1,0 1-1,1-1 0,0 0 1,0 0-1,5 8 0,-3-8-37,0 0 0,1 0 0,0 0-1,0-1 1,1 0 0,-1 0 0,2-1 0,-1 0-1,1 0 1,0 0 0,0-1 0,1-1-1,-1 1 1,1-1 0,0-1 0,0 1 0,18 3-1,1-2-732,0-1 1,0-1-1,0-2 0,51-3 0,-64 1-210,-1-1-1,0-1 1,24-8 0,-11 3-487,27-2-1296</inkml:trace>
</inkml:ink>
</file>

<file path=ppt/ink/ink4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5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12 430 640,'-3'-6'237,"1"-1"-1,0 0 1,1 0-1,0 1 1,0-1 0,0 0-1,1 0 1,1-13-1,-1-6 707,1 18-707,0-1-1,0 1 1,1 0 0,1 0 0,-1 0-1,1 0 1,0 0 0,1 0 0,0 1-1,0 0 1,1 0 0,-1 0 0,11-10-1,9-10 516,51-43-1,-55 53-47,-6 5-433,1 0 0,0 1 1,1 1-1,0 0 0,1 1 1,0 1-1,22-8 0,-34 14-215,0 0 0,0 1 1,0-1-1,0 1 0,0 0 0,0 1 0,0-1 0,1 1 0,-1 0 0,0 1 0,0-1 0,0 1 0,0 0 0,0 0 1,0 0-1,0 1 0,0 0 0,0 0 0,-1 0 0,1 0 0,-1 1 0,1 0 0,-1 0 0,0 0 0,0 0 0,0 1 1,-1 0-1,1 0 0,-1 0 0,0 0 0,4 6 0,-2 1 23,0-1 0,0 1 1,-1 0-1,-1 0 0,0 0 0,0 1 1,-1-1-1,0 19 0,-4 104 406,0-13-115,3-107-337,1 0 0,0-1-1,1 0 1,1 0 0,0 0-1,1 0 1,0 0 0,1-1-1,0 0 1,1 0 0,0 0-1,1-1 1,1-1 0,10 12-1,-12-15-11,0-1 1,0 0-1,0 0 0,1-1 0,0 0 0,0-1 0,0 1 0,0-2 0,1 1 0,-1-1 0,1 0 1,0-1-1,0 0 0,0 0 0,1-1 0,-1 0 0,0-1 0,0 0 0,1-1 0,-1 0 0,15-3 1,-6-1 12,1-1 0,-1-1 0,0-1 0,-1-1 0,1 0 0,-2-1 0,1-1 1,15-14-1,-10 7 5,-1-1 1,-1-1-1,0-1 1,32-46-1,-42 50-15,0 0 0,-1 0 0,-1-1 0,9-30 0,-14 40-20,-1 0-1,0 0 0,-1-1 1,1 1-1,-1-1 1,-1 1-1,0-1 1,0 1-1,-1-1 1,0 1-1,0 0 1,-1-1-1,-3-8 1,5 16-5,0 0 0,0 0 0,-1 0 0,1 0 0,-1 0 0,1 0 0,-1 0 0,0 0 0,1 0 0,-1 0 0,0 0 0,0 0 0,1 0 0,-1 1 0,0-1 0,0 0 0,0 0 0,0 1 0,0-1 0,0 1 0,0-1 0,-1 0 0,1 2-3,0-1 0,0 0 0,0 0 0,0 0 0,0 1 0,0-1 0,0 0 0,1 1 0,-1-1 1,0 1-1,0-1 0,0 1 0,1-1 0,-1 1 0,0 0 0,1-1 0,-1 1 0,0 0 0,1-1 0,-1 2 0,-3 4-14,1-1 1,0 1 0,0 0 0,1 0 0,-1 0-1,-1 9 1,-1 12-10,1-1-1,1 1 1,2-1-1,1 1 1,0 0 0,2 0-1,2-1 1,8 38-1,-7-51 25,1-1-1,0 0 1,0-1-1,1 0 1,1 0 0,0 0-1,0-1 1,1 0-1,1 0 1,-1-1-1,1 0 1,1-1-1,0 0 1,0-1 0,21 10-1,-22-12-387,0-1 0,1 1 0,0-2 0,0 0 0,0 0-1,17 1 1,-10-4-1485,-6-7-64</inkml:trace>
</inkml:ink>
</file>

<file path=ppt/ink/ink4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6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58 3072,'-16'-5'2812,"18"17"1133,7 17-3385,32 185 1040,0 14 725,-43-221-1453,-5-22-588,-6-31-160,11 21-116,1 0 0,1 0 0,0 0 0,2 0 0,2 0 0,0 0 0,1 1 0,1 0 0,2 0 0,0 0 0,1 1 0,2 1 0,0-1 0,2 2 0,20-29 0,-29 44-14,1 0 0,0 1 0,0-1 1,0 1-1,0 1 0,1-1 0,0 1 0,0 0 0,0 0 0,0 0 0,1 1 0,-1 0 0,1 1 1,0-1-1,0 1 0,0 1 0,0-1 0,0 1 0,0 0 0,14 1 0,2 1 30,1 1 1,-1 1-1,0 1 0,0 1 0,24 9 1,-29-7 6,-1 1 0,0 1 1,0 1-1,-1 0 1,0 1-1,-1 1 1,0 0-1,-1 1 0,0 1 1,-1 0-1,-1 0 1,0 2-1,-1-1 1,0 2-1,-2-1 1,0 1-1,0 1 0,10 36 1,-17-46-107,0 1 0,-1-1 0,0 1 0,0 0 0,-1-1 0,-2 12 0,3-19-107,-1 1 0,-1 0-1,1-1 1,0 1 0,0 0-1,0-1 1,-1 1-1,1-1 1,-1 1 0,1 0-1,-1-1 1,0 1 0,0-1-1,0 0 1,1 1-1,-1-1 1,0 0 0,-1 1-1,1-1 1,0 0 0,0 0-1,0 0 1,-1 0-1,1 0 1,-1 0 0,1 0-1,-1-1 1,1 1 0,-1 0-1,1-1 1,-1 1-1,1-1 1,-1 0 0,0 0-1,1 1 1,-1-1-1,0 0 1,-2-1 0,-8-2-1866</inkml:trace>
</inkml:ink>
</file>

<file path=ppt/ink/ink4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6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0 410 3456,'0'3'1493,"0"2"-1113,1-1-1,-1 0 1,1 0 0,0-1-1,0 1 1,0 0-1,0 0 1,1 0 0,0-1-1,0 1 1,0 0 0,4 5-1,-1-3-172,1 0 0,-1 0-1,1 0 1,0-1 0,1 0 0,7 5-1,-1-3-102,-1 0-1,2 0 1,-1-1 0,1-1-1,0 0 1,0-1-1,15 2 1,27 2 1064,88 2 1,-122-10-968,-1-1 0,1-1 0,0 0 0,-1-2 1,0-1-1,0 0 0,26-11 0,-37 11-138,-1 0 1,0-1-1,0 0 0,0 0 0,-1-1 1,0 0-1,0-1 0,-1 0 1,0 0-1,0 0 0,8-15 0,-11 17-42,0 0 0,-1 0-1,0-1 1,0 1 0,-1-1-1,0 1 1,0-1 0,0 0-1,-1 0 1,0 0 0,0 0-1,-1 0 1,0 0 0,0 0-1,-1 0 1,0 0 0,0 0-1,-2-8 1,-5-5-17,-1 0 0,-1 1 0,-1 0 1,-1 0-1,0 1 0,-1 1 0,-1 0 0,-1 1 0,0 0 0,-1 1 0,0 1 0,-2 0 1,1 2-1,-33-18 0,38 23-16,0 1 0,0 1 0,-1 0 0,0 0 1,1 1-1,-1 1 0,0 0 0,-1 1 0,1 0 0,0 1 0,-1 1 1,1 0-1,-1 1 0,1 0 0,0 1 0,0 1 0,-1 0 0,2 0 1,-1 1-1,0 1 0,1 0 0,0 1 0,0 1 0,-19 13 0,20-12-89,0 1-1,1 1 0,1 0 1,-1 0-1,2 1 0,-1 0 0,2 0 1,-1 1-1,2 0 0,-1 0 0,-4 14 1,8-18-170,1 0 0,0 1 1,0-1-1,0 0 0,1 1 1,0-1-1,1 1 0,0-1 1,0 1-1,1-1 0,0 1 0,1-1 1,0 1-1,0-1 0,1 0 1,-1 0-1,2 0 0,-1 0 1,6 8-1,26 34-1798</inkml:trace>
</inkml:ink>
</file>

<file path=ppt/ink/ink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9:00.5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4 411 2688,'0'0'57,"0"0"0,-1 0 1,1 0-1,0 0 0,0 0 0,0 0 1,0 1-1,-1-1 0,1 0 1,0 0-1,0 0 0,0 0 0,0 0 1,0 1-1,0-1 0,-1 0 0,1 0 1,0 0-1,0 0 0,0 1 0,0-1 1,0 0-1,0 0 0,0 0 1,0 1-1,0-1 0,0 0 0,0 0 1,0 0-1,0 1 0,0-1 0,0 0 1,0 0-1,0 0 0,0 1 0,0-1 1,0 0-1,0 0 0,1 0 0,-1 1 1,0-1-1,0 0 0,0 0 1,0 0-1,0 0 0,0 1 0,1-1 1,-1 0-1,0 0 0,0 0 0,0 0 1,0 0-1,1 0 0,-1 0 0,0 0 1,0 1-1,0-1 0,1 0 0,-1 0 1,0 0-1,0 0 0,0 0 1,1 0-1,24 3 1286,32-3-570,-42-2-693,0-1 0,-1 1 1,1-2-1,-1 0 0,0-1 0,0-1 0,0 0 0,-1 0 1,0-2-1,0 1 0,-1-2 0,22-18 0,-25 19 14,1-1-1,-2 0 1,1-1-1,-1 0 1,-1 0-1,1 0 1,-2-1 0,0 0-1,0-1 1,-1 1-1,0-1 1,-1 0-1,0-1 1,-1 1-1,2-18 1,-4 24-71,-1 1 0,-1-1 0,1 1 0,-1-1 0,1 1 0,-1-1 0,-1 1 0,1 0 0,-1 0 0,0-1 0,0 1 0,-1 0 0,0 1 0,1-1 0,-2 0 0,1 1 0,0-1 0,-1 1 0,0 0 0,0 1 0,0-1 0,0 0 0,-6-2 0,5 2-17,-1 1 0,0 0 0,-1 0-1,1 1 1,0-1 0,-1 1-1,0 1 1,1-1 0,-1 1 0,0 0-1,0 1 1,1 0 0,-1 0-1,0 0 1,0 1 0,0 0 0,1 0-1,-9 3 1,5-1-10,0 1 0,1 1 0,-1 0-1,1 0 1,0 1 0,0 0 0,1 0 0,0 1 0,0 0 0,0 0 0,1 1-1,0 0 1,1 1 0,-1-1 0,2 1 0,-1 1 0,1-1 0,1 1-1,-6 17 1,6-15-8,1 1-1,0-1 0,1 1 1,0 0-1,1 0 0,0 0 0,1 0 1,1 0-1,0-1 0,1 1 1,0 0-1,1 0 0,0-1 0,1 0 1,1 1-1,6 12 0,-1-7 4,1 1-1,2-2 1,-1 1-1,2-2 1,0 0-1,1 0 1,1-2-1,0 1 0,35 21 1,-27-21-22,1-1 0,0-2 1,1 0-1,0-2 0,1-1 0,0-1 1,33 5-1,-55-12-156,1-1 1,-1 0-1,1 0 0,-1 0 1,1-1-1,0 1 0,-1-1 1,0 0-1,1-1 0,-1 0 1,0 0-1,0 0 0,1 0 1,-2-1-1,1 0 0,0 0 1,0 0-1,-1 0 0,0-1 1,0 0-1,0 0 0,0 0 1,4-6-1,24-30-1114</inkml:trace>
</inkml:ink>
</file>

<file path=ppt/ink/ink4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7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482 18 2432,'20'-12'2068,"-22"7"-719,-13 4-1012,-9 3-177,1 1-1,-1 1 0,0 1 0,1 1 0,0 0 0,1 2 0,-1 1 0,1 1 0,1 1 0,-24 15 0,-9 10 388,-31 22 221,76-52-664,1 1 1,0 1 0,0 0 0,1 0-1,0 0 1,-10 16 0,16-23-89,0 1 1,0-1 0,0 1 0,0-1-1,1 0 1,-1 1 0,1 0 0,-1-1-1,1 1 1,0-1 0,-1 1 0,1-1-1,0 1 1,0 0 0,0-1 0,0 1-1,0-1 1,1 1 0,-1 0 0,0-1-1,1 1 1,-1-1 0,2 3-1,0-2 0,-1 0-1,1 0 0,0-1 0,-1 1 0,1 0 0,0-1 0,0 1 0,1-1 0,-1 0 1,0 1-1,0-1 0,1 0 0,3 1 0,8 1 12,0 1-1,0-2 1,1 0 0,15 0-1,11 0-8,380 31 135,-387-28-128,0 2-1,44 14 1,-63-16-2,0 1-1,0 0 1,-1 1 0,0 1 0,0 0-1,-1 1 1,16 13 0,-24-17-2,-1 1 1,0-1-1,0 1 0,0 0 1,0 0-1,-1 1 0,0-1 0,-1 1 1,0 0-1,0 0 0,0-1 1,-1 1-1,1 0 0,-2 1 1,1-1-1,-1 0 0,0 0 1,-1 0-1,-2 13 0,1-7 34,0 0-1,-1 0 0,-1 0 1,0-1-1,-1 1 0,-1-1 1,1 0-1,-2-1 0,0 1 1,-8 10-1,3-7 6,-1-1 1,0-1-1,-1 0 0,-1-1 1,0-1-1,0 0 1,-1-1-1,0 0 0,-1-2 1,0 0-1,-1-1 0,1 0 1,-1-1-1,-1-2 1,1 1-1,0-2 0,-1-1 1,0 0-1,-33-2 0,34-1-354,-1-2-1,1 0 0,0-1 0,0-1 0,0 0 0,1-2 0,-27-12 0,24 6-1262,7 0-107</inkml:trace>
</inkml:ink>
</file>

<file path=ppt/ink/ink4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8.7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524 48 2432,'-8'-6'216,"-1"1"-1,0-1 1,0 2 0,0-1-1,-1 1 1,0 1 0,0 0 0,-14-3-1,4 3 154,-1 2-1,0 0 1,0 1-1,1 1 1,-1 1-1,0 0 1,1 2-1,-1 0 0,1 2 1,-36 14-1,43-13-182,1-1 0,-1 2 0,1 0 0,1 1 0,-12 10 0,-6 4 256,25-20-388,0 0 0,0 0 1,0 0-1,1 0 0,0 1 1,0 0-1,0-1 0,0 1 1,0 0-1,1 1 0,-1-1 1,1 0-1,0 1 0,1-1 1,-1 1-1,1-1 1,0 1-1,0 0 0,0 0 1,1-1-1,-1 1 0,1 0 1,1 0-1,-1 0 0,1 0 1,-1-1-1,1 1 0,1 0 1,-1-1-1,1 1 0,-1-1 1,5 8-1,1 0 18,0-1-1,0 1 1,1-1 0,1-1-1,0 1 1,0-2-1,1 1 1,0-1 0,1-1-1,15 10 1,-2-3 6,1-2-1,1-1 1,0-1-1,0-2 1,1 0-1,0-2 1,0 0 0,1-2-1,0-2 1,40 2-1,-27-4-26,-1-1 1,1-3-1,0 0 0,-1-3 0,0-2 0,0-1 1,-1-2-1,0-1 0,43-22 0,-58 23-32,39-16 112,-61 28-138,1 0 1,0 0 0,-1 0 0,1 0 0,-1 0 0,1 1 0,-1-1-1,1 1 1,-1 0 0,0 0 0,0-1 0,0 1 0,0 1 0,0-1-1,-1 0 1,1 0 0,2 5 0,5 4-11,7 7 15,-11-12 4,1 1 1,0-1-1,1 0 0,-1 0 0,1-1 1,0 0-1,0 0 0,1-1 1,15 7-1,4-2 51,0-1 1,1-1-1,0-2 0,1-1 1,-1-1-1,1-1 0,-1-2 1,1 0-1,-1-3 0,1 0 1,-1-1-1,0-2 0,49-17 1,-68 20-37,0-1 1,-1 0 0,1-1-1,-1 0 1,0 0 0,-1 0 0,1-1-1,-1 0 1,0-1 0,-1 0 0,11-13-1,-14 15-2,0-1 0,-1 0-1,1 0 1,-1 0-1,-1 0 1,1 0 0,-1-1-1,0 1 1,0 0 0,-1-1-1,0 1 1,0 0-1,0-1 1,-1 1 0,0 0-1,0-1 1,-1 1 0,-2-8-1,0 3-11,0 0 0,0 0-1,-2 0 1,1 1-1,-1 0 1,0 0 0,-1 0-1,-1 1 1,1 0 0,-1 0-1,-10-8 1,4 6-8,-1 0-1,0 1 1,0 0 0,-1 2 0,-1-1-1,-27-9 1,10 8-21,0 2 0,0 0 0,0 3 0,-1 0 0,0 3 0,0 0 0,-37 5 0,50-1 9,-1 1 0,1 1 1,0 1-1,1 1 0,-1 1 0,2 1 1,-1 1-1,-23 14 0,37-19 4,0 1 0,0 0 0,0 0 0,1 0 0,0 1 0,0 0 0,0 0 0,1 1 0,0 0 0,-8 13 0,11-15-3,0 1 1,0-1-1,0 1 0,1-1 1,0 1-1,0-1 0,0 1 1,1 0-1,0 0 0,0-1 1,0 1-1,1 0 0,0 0 1,0-1-1,0 1 0,1-1 1,3 8-1,-3-8-23,1 0 1,0 0-1,0 0 1,0 0-1,1-1 1,0 1-1,0-1 1,0 0-1,0 0 1,1-1-1,-1 1 1,1-1-1,0 0 1,0 0-1,0-1 1,0 1-1,1-1 1,-1 0-1,0-1 1,8 2-1,12 2-143,0-1 0,-1-1 1,34-1-1,10-3-451,1-3 1,117-23-1,132-49-733,-316 76 1373,0 0 1,0-1-1,0 1 0,0-1 1,0 1-1,0-1 0,0 0 1,0 0-1,0 0 1,0 0-1,0 0 0,-1 0 1,1 0-1,0-1 0,-1 1 1,1 0-1,-1-1 0,2-1 1,-11-5 326,-16 5 216,21 4-472,1-1 0,-1 1 1,1-1-1,0 1 0,0 0 0,-1 0 0,1 0 0,0 0 1,0 0-1,0 1 0,0-1 0,0 1 0,1-1 0,-1 1 1,0 0-1,1 0 0,-1-1 0,1 1 0,-1 0 0,1 0 1,0 1-1,0-1 0,0 0 0,-1 4 0,1-3 4,-1 0-1,1 0 1,1 0-1,-1 0 1,0 0-1,1 0 1,-1 0-1,1 0 1,0 0-1,0 0 1,1 1-1,-1-1 1,0 0-1,1 0 1,0 0-1,0 0 0,0 0 1,0 0-1,3 4 1,4 3 7,1-1 0,0 0 0,1 0 0,0-1 0,1-1 0,0 0 0,0 0 0,0-1 0,1 0 0,-1-1 0,1-1 0,1 1 0,-1-2 0,15 3 0,20 3-1138,1-3-1,66 2 1,-37-12-2791,-42 1 1920</inkml:trace>
</inkml:ink>
</file>

<file path=ppt/ink/ink4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19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378 832 3456,'9'-3'290,"2"0"334,0-1 1,0 0-1,-1-1 0,0 0 1,1-1-1,-2 0 0,1-1 1,14-12-1,79-69 518,48-45-950,-134 116-95,0-2 1,-1 0 0,-1-1 0,-1 0-1,21-41 1,-31 53-89,0 0 1,-1 0-1,-1 0 1,1 0-1,-1-1 0,0 1 1,-1-1-1,0 0 1,-1 1-1,1-1 1,-2 0-1,1 0 0,-1 1 1,-1-1-1,-3-14 1,1 13 7,0 0 0,-1 0 0,-1 0 1,1 1-1,-2-1 0,1 1 0,-1 1 0,0-1 1,-1 1-1,0 1 0,-9-8 0,-5-1 9,-1 1 1,0 1-1,-1 1 0,-1 1 0,0 1 0,0 1 0,-1 1 0,0 2 0,-35-6 1,38 10-24,1 0 0,-1 2 0,0 0 0,0 2 0,0 1 0,0 0 0,1 2 1,-1 0-1,1 2 0,0 0 0,-33 15 0,42-15 0,1 1 1,-1 0-1,1 1 1,0 0-1,1 1 1,-1 0-1,2 1 1,0 0-1,0 1 1,1 0-1,0 1 1,1 0-1,0 0 1,1 0-1,0 1 0,1 0 1,0 1-1,1-1 1,-4 20-1,2 6 64,1 1-1,3-1 0,1 1 0,1 0 1,3 0-1,12 75 0,75 239 868,-11-55-241,-72-261-1034,-1 1-1,-1 55 1,-4-94 284,0 0 1,1-1-1,-1 1 0,0 0 1,0-1-1,1 1 0,-1 0 0,0 0 1,0-1-1,1 1 0,-1 0 1,0 0-1,1-1 0,-1 1 1,0 0-1,1 0 0,-1 0 1,1 0-1,-1 0 0,0-1 1,1 1-1,-1 0 0,0 0 1,1 0-1,-1 0 0,1 0 0,-1 0 1,0 0-1,1 0 0,-1 0 1,1 1-1,-1-1 0,0 0 1,1 0-1,-1 0 0,0 0 1,1 0-1,-1 1 0,0-1 1,1 0-1,-1 0 0,0 1 1,1-1-1,-1 0 0,0 0 0,0 1 1,1-1-1,-1 0 0,0 1 1,0-1-1,0 0 0,1 1 1,-1-1-1,0 1 0,0-1 1,0 0-1,0 1 0,0-1 1,0 0-1,0 1 0,0-1 1,0 1-1,0-1 0,0 0 0,0 1 1,0-1-1,0 1 0,0-1 1,0 1-1,17-16-1628</inkml:trace>
</inkml:ink>
</file>

<file path=ppt/ink/ink4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0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197 409 2432,'0'0'149,"1"0"0,0 0 0,-1 0 0,1 0 0,0 0 0,-1 0 0,1 0 0,0 1 0,-1-1 0,1 0 0,-1 0 0,1 1 0,-1-1 0,1 0 0,-1 1 0,1-1 0,-1 1 0,1-1 1,-1 1-1,1-1 0,-1 1 0,1-1 0,-1 1 0,0-1 0,1 1 0,-1-1 0,0 1 0,0 0 0,0-1 0,1 1 0,-1-1 0,0 1 0,0 0 0,0-1 0,0 1 0,0 0 0,0-1 0,0 1 0,0 0 0,0-1 0,0 1 0,-1 0 0,3 48-62,-1-17 607,-1-29-639,1-1 1,-1 1-1,1-1 0,0 1 0,0-1 0,0 1 1,1-1-1,-1 1 0,0-1 0,1 0 1,0 0-1,-1 0 0,1 0 0,0 0 0,0 0 1,0 0-1,0-1 0,1 1 0,-1-1 1,0 1-1,1-1 0,-1 0 0,0 0 1,1 0-1,0 0 0,-1-1 0,1 1 0,-1-1 1,1 1-1,0-1 0,0 0 0,-1 0 1,1 0-1,0 0 0,3-1 0,11-2 46,-1 0 0,1-1 1,0 0-1,21-10 0,-29 11-56,9-4 6,0-1 0,-1 0 0,-1-2 0,1 1 1,-1-2-1,-1 0 0,0-1 0,-1-1 0,0 0 1,-1-1-1,0 0 0,-1-1 0,-1 0 0,18-33 1,-25 41-31,-1 1 0,1-1 1,-2-1-1,1 1 0,-1 0 1,0-1-1,0 1 0,-1-1 1,0 0-1,0 1 0,-1-1 0,0 0 1,0 1-1,-1-1 0,0 0 1,0 1-1,-1-1 0,0 1 1,0-1-1,-1 1 0,0 0 1,0 0-1,-1 0 0,-4-7 1,0 4-9,0 0-1,0 1 1,-1 0 0,0 0 0,-1 1 0,1 0-1,-2 1 1,1 0 0,-1 1 0,0 0 0,0 0-1,-1 1 1,0 1 0,-15-4 0,4 2-42,-1 2-1,0 0 1,0 2 0,0 0-1,0 2 1,0 1 0,0 1-1,0 1 1,0 0 0,1 2-1,-1 1 1,1 1 0,0 1-1,1 1 1,-23 13 0,39-19 4,1 1 0,0 0 1,0 0-1,1 0 1,-1 0-1,1 1 1,0 0-1,0 0 0,1 0 1,-1 0-1,1 0 1,0 1-1,1 0 1,-1-1-1,1 1 0,-2 9 1,3-11 13,0 1 1,0 0-1,1-1 0,0 1 1,0 0-1,0-1 1,0 1-1,1-1 1,-1 1-1,1 0 0,0-1 1,1 1-1,-1-1 1,1 0-1,0 1 0,0-1 1,0 0-1,1 0 1,-1 0-1,1-1 0,0 1 1,4 3-1,5 3-16,0-1-1,0-1 1,1 0 0,1-1-1,-1 0 1,1-1-1,0-1 1,0 0 0,1-1-1,0 0 1,-1-1-1,1-1 1,0 0-1,26-1 1,-9-1-76,-1-2 0,1-1 1,-1-2-1,0-1 0,0-1 0,30-11 1,-36 7-26,-15 9 21,-12 8 118,-9 6 63,2-5-12,1 0 0,0 1 0,1 0-1,-1 0 1,2 1 0,-1 0 0,1 0 0,0 1-1,-5 12 1,9-17-22,0 1-1,1 0 1,0-1-1,0 1 1,0 0-1,0 0 1,1 0-1,0-1 1,0 1-1,1 0 1,-1 0-1,1 0 1,1-1-1,-1 1 1,1 0-1,0-1 1,0 1-1,0-1 1,5 8-1,-2-5 0,1 0-1,-1-1 1,1 1-1,0-1 0,1-1 1,0 1-1,0-1 1,0 0-1,1 0 0,0-1 1,0 0-1,0-1 1,10 5-1,-8-5-508,0-1 0,0 0 0,0-1 1,0 0-1,0 0 0,1-1 0,10 0 0,-11-4-1151,7-4-43</inkml:trace>
</inkml:ink>
</file>

<file path=ppt/ink/ink4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0.4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2688,'11'-1'1173,"148"25"4178,89 0-3874,-66-7 100,-154-13-1278,-23 0 38,-19 0-55,-23 2-17,1-1 58,-62 18 0,85-18-270,0 0-1,0 0 1,1 1 0,0 1 0,0 0 0,0 1 0,1 0-1,-12 12 1,12-9-10,-1 1 0,2 1-1,0 0 1,0 0 0,-11 23-1,16-27-37,0 0-1,1 1 0,1-1 0,0 1 1,0 0-1,1 0 0,0 0 0,0 0 1,1 20-1,1-25 4,1 0 0,1 0 0,-1 1 0,1-1 0,0 0 0,0-1 0,0 1 0,0 0 0,1 0 0,0-1 0,0 0 0,0 0 0,1 0 0,-1 0 0,1 0 0,0 0 0,0-1 0,1 0 0,-1 0 0,0 0 1,1 0-1,8 3 0,13 5-167,-1-1 0,1-1 0,32 6 1,-26-6-416,-11-4-79,-15-4 340,0 0 0,-1 0 0,1 1 0,0 0 0,0 0 0,-1 1 0,0-1 0,1 1 0,-1 0 0,6 5 0,2 9-1500</inkml:trace>
</inkml:ink>
</file>

<file path=ppt/ink/ink4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0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118 258 3328,'2'-1'316,"0"0"0,1 0 1,-1 0-1,0 0 0,1 1 0,-1-1 0,1 1 1,-1 0-1,1-1 0,-1 1 0,1 0 0,0 0 1,-1 1-1,1-1 0,-1 0 0,1 1 0,-1 0 1,0-1-1,1 1 0,3 2 0,25 4 212,-22-6-495,17 1 224,1-1 0,0-1 1,48-6-1,-70 5-209,1 1 0,-1-1 0,0-1-1,0 1 1,1-1 0,-1 0 0,0 0-1,-1 0 1,1-1 0,0 1 0,-1-1-1,1-1 1,-1 1 0,0 0-1,0-1 1,0 0 0,-1 0 0,1 0-1,-1-1 1,0 1 0,0-1 0,-1 1-1,1-1 1,-1 0 0,3-9 0,-4 9-21,-1 1 1,0-1-1,0 1 1,0-1 0,0 1-1,-1-1 1,0 1-1,0-1 1,0 1 0,0 0-1,-1-1 1,0 1-1,1 0 1,-2 0 0,1 0-1,0 0 1,-1 0-1,0 1 1,0-1 0,0 1-1,0 0 1,0 0-1,-1 0 1,-4-3 0,-5-4-8,0 1 0,-1 0 0,0 2 0,0-1 0,-24-7 0,31 12 13,0 1 1,0 0-1,0 0 0,0 1 0,-1 0 1,1 0-1,0 1 0,-1 0 0,1 0 1,-1 1-1,1 0 0,0 0 0,0 0 1,0 1-1,0 0 0,0 1 0,0 0 0,0 0 1,1 0-1,-1 1 0,1 0 0,0 0 1,0 0-1,0 1 0,1 0 0,0 0 1,0 1-1,-7 8 0,-2 5 65,1 1 0,1 1 1,1 0-1,0 1 0,2 0 0,0 1 0,-7 32 1,9-31-38,0-1 1,2 2 0,1-1 0,1 0 0,1 1 0,1 0 0,1-1-1,1 1 1,7 42 0,-1-39-52,1 0 0,2-1 0,1 0 0,26 48 0,-31-64-212,1-1 0,0 0 1,1 0-1,0-1 1,1 1-1,0-2 0,1 1 1,-1-2-1,1 1 0,1-1 1,0-1-1,-1 0 1,22 9-1,-21-11-227,1-1 0,0 0 0,-1 0 0,1-1 0,0-1 0,0 0 0,0 0 0,16-2 0,14-16-1619</inkml:trace>
</inkml:ink>
</file>

<file path=ppt/ink/ink4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2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87 768,'-1'-4'221,"1"0"-1,1 0 1,-1 0 0,0-1 0,1 1-1,0 0 1,0 0 0,0 1 0,1-1-1,-1 0 1,1 0 0,0 1 0,0-1-1,0 1 1,0-1 0,1 1 0,0 0-1,-1 0 1,1 0 0,0 0 0,0 0-1,6-3 1,-7 6-201,0 0 0,-1 0 1,1 0-1,-1 0 0,1 0 0,-1 0 0,1 1 0,-1-1 1,1 0-1,-1 1 0,0 0 0,1-1 0,-1 1 0,1 0 0,-1-1 1,0 1-1,0 0 0,1 0 0,-1 0 0,0 0 0,0 0 1,0 0-1,1 3 0,24 31 1104,-25-33-1068,21 39 542,-2 1 0,-1 1 0,-3 0 0,17 66 0,-22-71-367,1 7-22,-2 0 0,-1 1 1,-3 1-1,1 83 0,-7-130-200,0 1 1,0-1 0,0 1-1,0-1 1,1 1 0,-1-1-1,0 1 1,0-1-1,0 1 1,0 0 0,0-1-1,0 1 1,-1-1 0,1 1-1,0-1 1,0 1 0,0-1-1,0 1 1,-1-1 0,1 1-1,0-1 1,0 1 0,-1-1-1,1 1 1,0-1 0,-1 1-1,1-1 1,-1 0-1,0 1 1,-8-14 172,-6-25-35,11 23-149,0 0 0,1 0 0,1-1 0,0 1-1,1-1 1,1 1 0,1-1 0,0 0 0,1 1-1,0 0 1,1-1 0,1 1 0,1 0 0,0 1-1,1-1 1,9-16 0,-1 4-7,2 2 1,1-1-1,1 2 0,0 1 1,2 0-1,1 1 0,32-25 1,-31 28 83,1 1 1,1 0-1,0 2 1,1 1-1,40-17 1,-58 29-55,1 1 0,-1-1 0,0 1 0,1 0 1,-1 1-1,1 0 0,-1 0 0,1 1 0,0 0 0,-1 0 0,1 1 0,0-1 1,-1 2-1,1-1 0,-1 1 0,0 0 0,1 1 0,-1 0 0,0 0 0,0 1 1,-1-1-1,1 1 0,-1 1 0,0-1 0,10 10 0,-8-4 22,0 0-1,0 0 0,-1 0 1,-1 1-1,0 0 1,0 0-1,-1 0 1,0 1-1,-1 0 0,-1 0 1,0 0-1,0 1 1,0 13-1,2 22 47,-3 0 1,-4 48-1,2-75-33,-1-2-28,-4 64 230,5-76-257,-1-1 0,0 0 0,0 0 0,-1 0 0,1 0 1,-1 0-1,-1-1 0,1 1 0,-1-1 0,-4 6 0,7-10-49,0 0 0,-1 0-1,0-1 1,1 1 0,-1 0-1,1 0 1,-1-1 0,0 1-1,0 0 1,1-1 0,-1 1-1,0-1 1,0 1 0,0-1 0,1 0-1,-1 1 1,0-1 0,0 0-1,0 1 1,0-1 0,-2 0-1,3 0-27,-1-1 0,1 1-1,-1-1 1,1 1 0,-1 0 0,1-1-1,0 0 1,-1 1 0,1-1-1,-1 1 1,1-1 0,0 1 0,0-1-1,-1 0 1,1 1 0,0-1-1,0 0 1,0 1 0,0-1-1,0 0 1,0 1 0,0-2 0,5-41-2525,9 10 809</inkml:trace>
</inkml:ink>
</file>

<file path=ppt/ink/ink4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2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1 369 3584,'0'1'66,"0"0"-1,1-1 1,-1 1 0,1 0 0,-1-1 0,1 1-1,-1 0 1,1-1 0,-1 1 0,1 0-1,0-1 1,-1 1 0,1-1 0,0 1 0,-1-1-1,1 0 1,0 1 0,0-1 0,0 0-1,-1 1 1,1-1 0,0 0 0,2 0 0,17 4 302,0 0 0,0-2 1,0-1-1,1 0 0,-1-1 1,0-1-1,1-2 0,-1 0 1,0 0-1,0-2 0,-1-1 1,1 0-1,-1-1 0,33-19 1,-10 1-8,-20 12-60,0-1 0,-1-1 0,35-30 1,-52 41-250,0 0 1,0 0-1,0 0 1,-1-1-1,0 1 1,0-1-1,0 0 1,0 0-1,-1 0 1,0-1-1,0 1 1,0 0-1,0-1 1,-1 1-1,0-1 1,0 0-1,-1 1 0,0-1 1,0 0-1,0 1 1,0-1-1,-3-9 1,2 10-17,-1 0 1,0 0-1,0 0 1,0 0-1,-1 0 1,0 1-1,0-1 1,0 1-1,0-1 1,-1 1-1,1 0 1,-1 1-1,0-1 1,0 1-1,-1-1 1,1 1-1,-1 0 1,0 1-1,1-1 0,-1 1 1,0 0-1,0 0 1,-1 1-1,1-1 1,0 1-1,0 0 1,-11 0-1,3 0 34,1 1 0,-1 1 0,1 0 1,-1 0-1,1 1 0,0 1 0,0 0 0,0 0 0,0 1 0,-22 12 0,23-10 21,0 0-1,1 1 1,0 0 0,1 1 0,0 0-1,0 1 1,0 0 0,1 0 0,1 0 0,-1 1-1,2 1 1,-1-1 0,1 1 0,1 0-1,0 0 1,1 1 0,0 0 0,1-1-1,-4 19 1,6-13 45,-1 0-1,2 0 1,0 0-1,1 0 1,1 0-1,0 0 0,2 0 1,0-1-1,0 1 1,2-1-1,0 0 1,0 0-1,13 19 1,-4-12 37,1 1-1,1-2 1,1-1 0,1 0 0,1-1 0,1-1 0,0-1 0,1-1-1,1-1 1,30 16 0,-27-18-297,0-1 0,1-1 0,1-1 0,0-1 0,0-2 0,1-1 0,0-1 0,0-1 0,45 0 0,-61-5-260,-1 0 1,1-1-1,-1-1 1,0 0-1,0-1 1,1-1-1,-2 1 0,1-2 1,0 0-1,-1 0 1,12-8-1,-18 10 82,0-1 1,0 1-1,0-1 0,-1 0 1,1-1-1,-1 1 0,0-1 1,0 0-1,-1 0 1,1 0-1,-1-1 0,0 1 1,0-1-1,-1 0 0,0 1 1,0-1-1,0 0 0,-1 0 1,0-1-1,0 1 0,-1 0 1,1-10-1,-8-15-2279</inkml:trace>
</inkml:ink>
</file>

<file path=ppt/ink/ink4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4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0 969 3072,'53'-13'1641,"-40"11"-1037,-1 0 1,0-2 0,0 1 0,0-1-1,19-11 1,11-9-392,-1-1 1,-1-3-1,-2-1 0,-1-2 1,-1-1-1,-1-2 0,-3-1 1,0-2-1,26-41 0,-36 41-98,-1-1 0,-1-1-1,-3-1 1,-1 0 0,-2-2-1,-1 1 1,12-80 0,-25 115-112,1 0 0,-1 0 0,0 0 0,0 0 1,-1 0-1,0 0 0,0 0 0,0 0 0,-1 1 1,0-1-1,0 0 0,0 1 0,-1 0 0,0-1 1,0 1-1,0 0 0,0 0 0,-1 1 0,0-1 1,0 1-1,0 0 0,-1 0 0,1 0 0,-1 0 1,0 1-1,0 0 0,0 0 0,0 0 0,-7-2 1,-2 0-2,1 0 1,-1 1 0,0 0-1,0 1 1,-1 1 0,1 0-1,0 1 1,-1 0 0,1 1-1,-1 1 1,-14 2 0,13 1-5,0 1 0,0 0 0,1 1 1,0 0-1,0 1 0,0 1 0,1 0 0,0 1 1,1 1-1,0 0 0,1 1 0,0 0 1,0 1-1,1 0 0,1 1 0,0 0 0,-13 23 1,8-9 4,1 0 1,1 2-1,1-1 1,1 1-1,2 1 1,1 0 0,1 0-1,-4 52 1,11-58 31,0-1 0,2 1 0,0-1 0,2 0 0,1 0 0,0 0 0,2 0 0,0-1 0,2 0-1,0-1 1,2 0 0,17 27 0,-13-25 42,1 0 0,0-2 0,2 0 0,1 0 0,0-2 0,2 0 0,0-2 0,1 0 0,0-1 0,32 16 0,-31-22 5,1-1 1,1 0-1,0-2 0,0-1 0,0-1 1,1-1-1,0-1 0,-1-1 1,1-2-1,0 0 0,0-2 0,0-1 1,-1-1-1,45-13 0,-12-1-10,-2-2-1,0-3 1,-1-2 0,-2-3-1,60-41 1,-84 49-41,-1-2 0,0-1 0,-2 0 0,-1-3 0,-1 0 0,-1-1 0,-2-1 0,0-1 0,-2-1 0,24-51 0,-31 55-19,-1-1 0,-1 0 0,-1-1 1,-1 0-1,-2 0 0,-1-1 0,-1 0 1,-2 0-1,0 0 0,-2 0 0,-2 0 0,0 0 1,-8-34-1,8 57-20,0-1 1,-1 1-1,0-1 1,0 1-1,0 0 1,0 0-1,-1 1 1,0-1-1,0 1 1,-1 0-1,0 0 1,1 0-1,-2 1 0,1-1 1,0 1-1,-1 0 1,0 1-1,0-1 1,0 1-1,0 1 1,-1-1-1,1 1 1,-1 0-1,1 0 1,-1 1-1,0 0 1,1 0-1,-1 1 1,0 0-1,0 0 0,0 0 1,0 1-1,-8 1 1,-4 5-16,0 0 0,0 1-1,0 0 1,1 2 0,0 0 0,1 1 0,0 1 0,1 1 0,0 0-1,1 1 1,0 1 0,-20 27 0,16-18-15,1 1 1,1 0-1,2 2 0,0 0 1,2 0-1,1 1 0,2 1 1,-8 30-1,13-35 54,1 0-1,2 0 1,0 1 0,1-1 0,2 1 0,0-1-1,2 0 1,1 1 0,0-1 0,2-1-1,1 1 1,1-1 0,1 0 0,0-1-1,2 0 1,1 0 0,1-1 0,0-1-1,2 0 1,0-1 0,1 0 0,35 30 0,-23-25 69,2 0 0,0-2 0,1-1 1,40 19-1,-56-33-55,1 0 0,0-1 1,0 0-1,1-2 0,-1 0 0,1 0 1,0-2-1,0 0 0,0-1 0,0-1 1,26-2-1,-14-3 53,0 0 1,0-2-1,36-13 1,-53 15-47,0 0 1,0 0-1,-1-1 1,0-1-1,0 0 1,-1 0-1,0-1 1,0-1-1,0 0 1,8-11 0,-16 18-21,-1 0 1,0 0-1,0 0 1,0 0 0,0-1-1,0 1 1,0 0 0,-1-1-1,1 1 1,-1-1-1,0 1 1,0-4 0,1 5-17,-1 0 1,0 0-1,0 0 1,-1 0 0,1 0-1,0-1 1,0 1 0,0 0-1,-1 0 1,1 0-1,0 0 1,-1 0 0,1 0-1,-1 0 1,0 0-1,1 1 1,-1-1 0,0 0-1,1 0 1,-1 0-1,0 1 1,0-1 0,0 0-1,1 1 1,-1-1-1,0 0 1,0 1 0,0 0-1,-2-1 1,3 1-3,0 0 1,-1 0-1,1 0 1,0 0-1,-1 0 1,1 0 0,0 0-1,-1 0 1,1 0-1,0 1 1,0-1-1,-1 0 1,1 0-1,0 0 1,0 1-1,-1-1 1,1 0-1,0 0 1,0 1-1,0-1 1,-1 0-1,1 0 1,0 1-1,0-1 1,0 0 0,0 1-1,0-1 1,-1 0-1,1 1 1,0-1-1,0 0 1,0 1-1,0-1 1,0 0-1,0 1 1,0-1-1,0 0 1,0 0-1,0 1 1,1-1-1,-1 0 1,0 1-1,0-1 1,0 0-1,0 1 1,0-1 0,1 0-1,-1 1 1,6 20 2,-6-21-2,5 12 18,1 1 0,1-1 0,0 0 0,0 0 1,1-1-1,0 0 0,1 0 0,1-1 0,-1 0 1,1-1-1,1 0 0,0-1 0,0 0 0,1 0 1,0-1-1,0-1 0,1 0 0,-1-1 1,1 0-1,17 4 0,-13-5 20,0-1-1,0 0 1,0-1 0,0-1 0,0 0-1,0-1 1,0-1 0,0-1 0,0 0-1,0-1 1,0-1 0,-1-1 0,1 0-1,-1-1 1,-1-1 0,23-13-1,-19 9 26,-1-1 0,0-1-1,-1-1 1,-1-1-1,0 0 1,-1-1 0,14-19-1,-23 28-29,-1-1-1,0 0 1,-1 0-1,0 0 1,0-1 0,-1 0-1,0 1 1,0-1-1,-1 0 1,-1 0-1,1-1 1,-1 1 0,-1 0-1,0 0 1,0 0-1,-1-1 1,0 1-1,0 0 1,-5-14-1,2 9-24,-1 0 0,-1 1-1,0-1 1,0 2 0,-2-1-1,1 1 1,-2 0-1,0 0 1,0 1 0,-1 0-1,0 1 1,-1 0-1,0 1 1,0 0 0,-1 0-1,-1 2 1,1-1 0,-1 2-1,0-1 1,-1 2-1,1 0 1,-1 0 0,0 2-1,0-1 1,-1 2 0,1 0-1,-28 0 1,14 3-50,0 1 0,1 1 1,-1 2-1,1 0 0,0 2 1,0 1-1,1 2 0,0 0 0,-26 15 1,40-19 14,-1 1-1,1 1 1,0 0 0,0 1 0,1 0 0,0 0 0,1 1 0,0 1-1,1 0 1,0 0 0,0 1 0,1 0 0,1 0 0,0 1 0,1 0-1,0 0 1,1 0 0,1 1 0,-4 18 0,7-26-93,0 1 1,1 0 0,0 0-1,0-1 1,1 1 0,0 0-1,0-1 1,1 1 0,-1-1-1,1 1 1,1-1 0,-1 0-1,1 1 1,1-1-1,-1-1 1,1 1 0,0 0-1,0-1 1,0 0 0,1 0-1,-1 0 1,1-1 0,1 1-1,6 3 1,0 0-298,0 0 0,1-2-1,0 1 1,0-2 0,0 1 0,1-2 0,-1 0-1,1-1 1,0 0 0,26 2 0,65-6-1759</inkml:trace>
</inkml:ink>
</file>

<file path=ppt/ink/ink4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4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12 324 2176,'0'0'33,"-1"0"0,0 0-1,1-1 1,-1 1 0,0-1 0,1 1-1,-1-1 1,0 1 0,1-1 0,-1 1 0,1-1-1,-1 1 1,1-1 0,-1 0 0,1 1 0,-1-1-1,1 0 1,0 1 0,-1-1 0,1 0 0,0 0-1,0 1 1,0-1 0,-1 0 0,1 0-1,0 1 1,0-1 0,0 0 0,0 0 0,0 0-1,19-19 1405,7-4-541,-7 5-683,0 0 1,1 2-1,1 0 0,1 2 0,0 0 0,1 1 0,35-15 1,9 1 522,104-31 1,-145 52-580,0 0 1,0 2 0,0 1 0,0 1-1,1 1 1,-1 1 0,44 5-1,-61-3-124,0 0-1,0 1 0,1 0 1,-1 1-1,-1 0 0,1 0 0,0 1 1,-1 0-1,0 0 0,0 1 1,0 0-1,0 1 0,-1 0 1,0 0-1,0 0 0,-1 1 1,1 0-1,-1 0 0,-1 1 0,0 0 1,0 0-1,0 0 0,-1 0 1,6 18-1,-6-10 40,0 0 1,-1 1-1,-1-1 1,-1 1-1,0-1 1,-1 1-1,-1-1 0,0 1 1,-6 22-1,2-16 111,-1-1 0,0 0 0,-2 0 0,-1 0 0,-1-1 0,-15 25 0,18-36-85,-1 0-1,-1 0 0,0-1 1,0 0-1,-1-1 0,0 0 1,0 0-1,0-1 1,-22 10-1,23-12-46,0-1 1,-1 0-1,0 0 1,0-1-1,0 0 1,0-1-1,0 0 1,-1 0-1,1-1 1,0-1-1,-1 0 0,-13-1 1,21 0-67,0 1 1,-1-1-1,1 0 1,0 0-1,0 0 1,0-1-1,0 1 1,0-1-1,0 0 1,0 0-1,1 0 1,-1 0-1,1 0 1,-1 0-1,-2-4 1,4 4-59,1 1 1,-1 0 0,1-1 0,-1 1 0,1 0 0,-1-1 0,1 1 0,0-1-1,0 1 1,0-1 0,0 1 0,0-1 0,0 1 0,0-1 0,0 1-1,0-1 1,1 1 0,-1-1 0,1 1 0,-1 0 0,1-1 0,0 1 0,-1 0-1,1-1 1,0 1 0,0 0 0,0 0 0,0 0 0,0 0 0,0 0-1,0 0 1,0 0 0,0 0 0,1 0 0,-1 0 0,2 0 0,29-23-1592</inkml:trace>
</inkml:ink>
</file>

<file path=ppt/ink/ink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39:01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7040,'-28'52'3456,"56"-40"-6656,-19-12 7680,0-5-7424,-13-18 128</inkml:trace>
</inkml:ink>
</file>

<file path=ppt/ink/ink4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5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50 3072,'-15'-36'1049,"15"22"-506,1 14-509,0 0 0,-1 0 0,1 0 0,0 0 0,0 0 1,-1 0-1,1 0 0,0 1 0,-1-1 0,1 0 0,0 0 0,0 1 0,-1-1 0,1 0 1,0 1-1,-1-1 0,1 0 0,-1 1 0,1-1 0,-1 1 0,1-1 0,-1 1 0,2 0 0,13 13 42,-1 0-1,0 1 0,-1 1 0,-1 0 0,0 1 1,-1 0-1,12 25 0,0 8 30,26 82-1,-16-19 389,28 175-1,-8 126 1030,-4-30-338,-46-368-1253,-2-12-27,0-1 1,0 1-1,0-1 1,-1 1-1,0 0 1,0-1-1,0 1 1,0 0-1,-1 5 1,1-8 71,0-1 1,-1 0 0,1 0-1,0 0 1,0 0 0,0 0-1,0 0 1,0 0 0,0 1-1,0-1 1,-1 0 0,1 0-1,0 0 1,0 0 0,0 0-1,0 0 1,0 0 0,-1 0-1,1 0 1,0 0 0,0 0-1,0 0 1,0 0 0,-1 0-1,1 0 1,0 0 0,0 0-1,0 0 1,0 0 0,-1 0-1,1 0 1,0 0 0,0 0-1,0 0 1,0 0 0,0 0-1,-1 0 1,1 0 0,0-1-1,0 1 1,0 0 0,0 0-1,0 0 1,0 0 0,0 0-1,-1 0 1,1-1 0,0 1-1,0 0 1,0 0 0,0 0-1,0 0 1,0 0 0,0-1-1,0 1 1,0 0 0,0 0-1,0 0 1,-6-11-755,5-12-395</inkml:trace>
</inkml:ink>
</file>

<file path=ppt/ink/ink4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5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0 175 2944,'22'-27'754,"0"2"-1,51-43 1,-67 63-555,1 1 0,0-1 0,0 2 0,0-1 0,1 1 0,-1 0 0,1 0 0,0 1 1,0 0-1,-1 1 0,1 0 0,14-1 0,8-1 50,2-2-159,0 1-1,-1 1 0,1 2 0,0 1 0,0 2 1,35 6-1,-53-5-42,-1 0 1,1 1-1,-1 1 0,0 0 1,0 0-1,0 1 0,-1 1 1,0 0-1,0 1 0,-1 1 1,0-1-1,0 2 0,-1-1 1,-1 1-1,1 1 0,10 15 1,-11-11 35,0-1-1,-1 1 1,-1 0 0,-1 1 0,0 0 0,0 0 0,-2 0 0,0 1 0,-1-1 0,0 1-1,-2 0 1,0 23 0,-1-28-11,-1-1-1,-1 1 0,0-1 0,0 1 1,-1-1-1,-1 0 0,0 0 1,0-1-1,-1 1 0,0-1 0,-1 0 1,0 0-1,-1-1 0,0 0 0,0 0 1,-1 0-1,0-1 0,-18 14 1,15-16-5,0-1 1,0 1 0,-1-2-1,1 0 1,-1 0-1,0-1 1,0 0 0,0-1-1,-1-1 1,1 0 0,0 0-1,-1-2 1,1 1-1,0-1 1,-17-4 0,20 3-63,0 0-1,1-1 1,0 1 0,0-2 0,0 1 0,0-1 0,0 0 0,1-1-1,-1 0 1,-7-7 0,11 9-47,0-1 1,1 0-1,-1 0 0,1-1 0,0 1 1,0-1-1,1 1 0,-1-1 0,1 0 1,0 0-1,0 0 0,1 0 0,-1 0 1,1-1-1,0 1 0,1 0 0,-1-9 1,1 10-102,1 0 0,-1 0 0,0 0 1,1 0-1,0 0 0,0 0 0,0 1 1,1-1-1,-1 0 0,1 1 0,0-1 0,0 1 1,0 0-1,0-1 0,1 1 0,-1 0 1,1 0-1,0 1 0,0-1 0,0 0 1,0 1-1,0 0 0,0 0 0,1 0 0,4-2 1,30-9-1522</inkml:trace>
</inkml:ink>
</file>

<file path=ppt/ink/ink4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6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295 374 2560,'-10'5'483,"-18"2"1167,27-5-1430,1 0 0,0 0 0,0 0 0,0 1 0,0-1 0,0 0-1,0 0 1,0 0 0,1 1 0,-1-1 0,1 0 0,1 4 0,0-2-178,0 1 0,0-1 0,0 0 0,0 0 0,1 0 0,0 0 1,0-1-1,0 1 0,0-1 0,0 1 0,1-1 0,-1 0 0,1 0 0,0-1 0,0 1 0,0-1 1,0 0-1,6 2 0,-3-1 42,1-2 0,-1 1 0,1-1 1,0 0-1,-1-1 0,1 0 0,0 0 1,-1-1-1,1 0 0,10-2 0,5-3 51,0-1-1,0-2 0,-1 0 0,0-1 1,-1-1-1,24-17 0,-21 12-55,-1-1 0,-1-1 0,28-29 0,-41 37-45,0-1 1,0 0-1,-1 0 1,-1-1 0,0 0-1,0 0 1,-2 0-1,1-1 1,3-14 0,-8 23-27,0 0 0,0 0 0,-1 0 0,1 0 0,-1 0 0,0-1 1,0 1-1,0 0 0,-1 0 0,1 0 0,-1 0 0,0 0 0,-1 0 1,1 0-1,0 0 0,-1 0 0,-3-5 0,0 3 1,1 0 0,-1 1 0,1 0-1,-1 0 1,-1 0 0,1 1 0,-1-1 0,0 1-1,-10-5 1,0 1 7,-1 1 0,0 1 0,0 0 0,-1 1 0,1 1 0,-1 1 0,-23-2 0,10 4-18,0 2 0,0 2 0,1 0 0,-58 15 0,28-1-57,-81 35 0,139-50 57,-19 6-47,1 1-1,0 1 0,-21 15 0,38-23 45,0 0-1,0 0 0,0 0 0,1 0 0,-1 0 1,0 1-1,1-1 0,0 1 0,-1 0 1,1 0-1,0 0 0,0 0 0,1 0 0,-1 0 1,1 0-1,-1 0 0,1 1 0,0-1 1,0 1-1,1-1 0,-1 0 0,1 1 1,0 0-1,-1-1 0,2 1 0,-1-1 0,1 6 1,0-8 5,0 1 0,0 0 0,0-1 0,0 1 0,0 0 0,0-1 0,0 1 0,1-1 0,-1 0 0,1 1 0,-1-1 0,1 0 0,-1 0 0,1 0 0,0 0 0,-1 0 0,1 0 0,0-1 0,0 1 0,0-1 0,0 1 0,0-1 0,-1 1 0,1-1 0,0 0 0,4 0 0,50-5 0,42-16-59,0-4 0,-2-4 1,123-55-1,-211 80 67,8-3-41,0 0 0,0 1 1,0 1-1,19-4 0,-32 8 25,0 1 1,0-1-1,0 1 0,0-1 1,0 1-1,0 0 1,1 0-1,-1 1 0,0-1 1,0 1-1,0-1 1,0 1-1,0 0 0,0 0 1,0 0-1,0 1 1,-1-1-1,1 1 1,0-1-1,-1 1 0,1 0 1,-1 0-1,0 0 1,1 0-1,-1 1 0,0-1 1,0 1-1,0-1 1,2 5-1,3 14 126,-1 0 0,0 0 0,-2 1 0,0 0 0,1 41 0,0-11 177,-3-31-122,1-1 1,0 1-1,2-1 1,1 0-1,11 29 1,-13-41-110,1 0 0,-1-1 1,1 1-1,0-1 0,1 0 0,-1-1 1,2 1-1,-1-1 0,1 0 0,-1-1 1,2 0-1,-1 0 0,0 0 0,1-1 1,13 6-1,6 0-519,-1 0 0,2-1 0,-1-2 0,1-1-1,0-1 1,1-2 0,-1 0 0,32-2 0,3-18-1102</inkml:trace>
</inkml:ink>
</file>

<file path=ppt/ink/ink4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6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69 113 2944,'3'-3'187,"-1"-1"0,0 1 0,1 0 0,-1 1 0,1-1 0,0 0 0,0 1 0,0-1 0,0 1 1,0 0-1,0 0 0,1 0 0,-1 1 0,1-1 0,6-1 0,27-16 1321,-24 11-1428,0 1 0,1 1 0,-1 0-1,1 1 1,0 0 0,0 1 0,1 0 0,-1 1-1,1 1 1,18 0 0,0 1-17,0 1 0,0 2 1,50 9-1,-70-9-8,-1 1 0,1 1 0,-1 0 0,0 0 1,0 1-1,0 1 0,-1 0 0,0 0 0,0 1 1,15 13-1,-20-15-24,-1 1 1,1 0-1,-1 0 1,0 0-1,0 1 0,-1 0 1,0 0-1,0 0 1,-1 0-1,0 1 1,0 0-1,0-1 1,-1 1-1,-1 0 1,1 0-1,-1 0 1,0 15-1,-2-2 70,-1 0 0,0 0 0,-2 0 0,0-1 0,-2 0 0,0 0 0,-1 0 0,-1 0 0,-1-1 0,0-1 0,-18 25 0,-1-3 124,-3-1 0,-1-1 0,-66 59 0,49-58-45,-1-1 0,-95 53 0,137-86-165,-12 7 45,0-1 1,0-1-1,-1 0 0,0-2 1,-37 10-1,31-19-38,27 1-22,-1 0 0,0 0 0,1-1 0,-1 1 1,1 0-1,0-1 0,-1 1 0,1 0 0,-1-1 1,1 1-1,-1 0 0,1-1 0,0 1 0,-1-1 1,1 1-1,0-1 0,0 1 0,-1-1 1,1 1-1,0-1 0,0 1 0,0-1 0,-1 0 1,1 1-1,0-2 0,1 0 0,-1 0-1,1 0 1,-1 0 0,1 1 0,0-1-1,0 0 1,-1 0 0,1 0 0,1 1-1,-1-1 1,0 0 0,0 1 0,1-1-1,-1 1 1,1 0 0,-1-1 0,1 1-1,-1 0 1,1 0 0,3-1 0,19-13 0,17-10 0,61-26 0,-87 45 0,0 1 0,0 0 0,1 1 0,0 0 0,-1 2 0,2-1 0,-1 2 0,18 1 0,-18 0 16,-1 2 0,1 0 0,-1 0 0,1 2 0,26 9 0,-33-9-2,0 0 1,-1 0-1,0 1 1,0 0-1,0 1 1,-1 0-1,0 0 1,0 0 0,0 1-1,11 15 1,3 8 50,-10-14 32,1 1 0,0-2 0,1 0-1,17 16 1,-24-26-69,1-1-1,-1 0 0,1 0 1,-1 0-1,1-1 0,0 0 1,0 0-1,0-1 0,1 0 1,-1 0-1,1 0 1,-1-1-1,1 0 0,12-1 1,-10 0-120,1-1 1,-1 0 0,1-1 0,-1 0 0,17-6 0,-21 6-177,-1 0 0,0 0-1,0-1 1,0 1 0,0-1 0,-1 0 0,1 0 0,-1-1 0,1 0 0,-1 0 0,0 0 0,4-5 0,-3-3-1524</inkml:trace>
</inkml:ink>
</file>

<file path=ppt/ink/ink4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7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1 135 3584,'0'-2'64,"0"1"0,0-1 0,0 1 0,0 0 0,0-1 0,0 1 0,1-1 0,-1 1 0,0 0 0,1-1 0,-1 1 0,1 0 0,0 0 0,-1-1 0,1 1 0,0 0 0,0 0 0,0 0 0,0 0 0,0 0 0,0 0 0,1-1 0,16-10 277,-1 2 0,1 0 0,0 1 0,1 1 1,0 1-1,0 1 0,1 0 0,35-4 0,16-1-41,88-2-1,-102 11-137,0 2 0,0 2 0,0 4 1,94 19-1,-147-24-261,0 0 1,0 0 0,0 0 0,0 0-1,-1 1 1,1-1 0,-1 1-1,1 0 1,-1 0 0,1 0 0,-1 1-1,0-1 1,0 1 0,0-1-1,-1 1 1,1 0 0,-1 0 0,1 1-1,-1-1 1,0 0 0,0 1-1,0-1 1,-1 1 0,1 0 0,-1-1-1,0 1 1,1 4 0,2 1-1054</inkml:trace>
</inkml:ink>
</file>

<file path=ppt/ink/ink4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7.6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34 353 3456,'-34'-5'1664,"38"101"-1024,11-71 2816,-5 17-3328,1 5 0,4 12 0,4-10 0,6 0-256,5-7 128,0 5-256,1-14 0,-1-13-896,0-6 0</inkml:trace>
  <inkml:trace contextRef="#ctx0" brushRef="#br0" timeOffset="1">65 10 5632,'-46'-9'2816,"56"26"-3712,1-11 4992,4-6-4224,4-6 128,-4 6-2176,6 6 0,4 1 1792,-4-7 128</inkml:trace>
</inkml:ink>
</file>

<file path=ppt/ink/ink4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8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120 458 2688,'1'0'62,"0"0"-1,-1 0 1,1 1 0,-1-1 0,1 0 0,-1 0-1,1 0 1,-1 0 0,1 1 0,-1-1-1,1 0 1,-1 1 0,1-1 0,-1 0 0,1 1-1,-1-1 1,0 0 0,1 1 0,-1-1-1,0 1 1,1-1 0,-1 1 0,0-1 0,1 1-1,-1-1 1,0 1 0,0-1 0,0 1-1,1-1 1,-1 1 0,0-1 0,0 1-1,0 0 1,0-1 0,0 1 0,0-1 0,0 1-1,0-1 1,0 1 0,-1-1 0,1 1-1,0-1 1,0 1 0,0 0 0,-1-1 0,1 1-1,0-1 1,0 0 0,-1 1 0,1-1-1,-1 1 1,1-1 0,0 1 0,-1-1 0,1 0-1,-1 1 1,1-1 0,-1 0 0,1 1-1,-1-1 1,1 0 0,-1 0 0,1 0 0,-1 1-1,1-1 1,-1 0 0,1 0 0,-1 0-1,48 12 2482,11-3-1750,1-3 1,0-3-1,104-7 1,-141 1-534,-1-1 1,0 0 0,0-2 0,-1 0 0,38-17-1,-46 16-178,0 0-1,0 0 0,-1-1 0,0 0 1,-1-1-1,0 0 0,0-1 0,-1 0 0,0-1 1,9-14-1,-13 19-47,-1 0-1,0-1 1,-1 0 0,1 0-1,-1 0 1,-1 0 0,1-1 0,-1 1-1,0-1 1,-1 1 0,0-1 0,0 0-1,-1 1 1,0-1 0,0 0-1,-1 0 1,-2-11 0,0 9-7,-1 1 0,0-1 0,-1 1 0,0 0 1,0 0-1,-1 0 0,0 1 0,0 0 0,-1 0 0,0 1 1,0 0-1,-15-12 0,5 8-16,0 0 1,0 1-1,-1 1 1,0 1-1,0 0 1,-1 2-1,0 0 1,0 1-1,0 0 1,-1 2-1,0 0 1,0 2-1,1 0 1,-1 1-1,-36 5 1,32-2-21,-1 0-1,2 2 1,-1 1 0,1 1 0,0 1 0,0 2-1,1 0 1,0 0 0,1 2 0,0 1-1,1 1 1,-31 27 0,43-33 5,0 0 1,1 0-1,0 0 1,1 1-1,0 0 1,0 1-1,1-1 1,0 1-1,0 0 1,1 1-1,1-1 0,0 0 1,-3 14-1,6-17-81,-1 0 0,1 0 0,0 0 0,1 0 0,0 0 0,0 1 0,1-2 0,-1 1 0,1 0 0,1 0 0,-1 0 0,1-1 0,1 0 0,-1 1 0,1-1 0,0-1 0,0 1 0,1 0 0,-1-1 0,1 0 0,1 0 0,5 4 0,58 39-1750,6-8-106</inkml:trace>
</inkml:ink>
</file>

<file path=ppt/ink/ink4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8.9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9 369 2688,'-1'0'92,"0"1"0,0 0 0,1 0 0,-1 0 0,0 0 0,1 0 0,-1 0 0,1 0 0,-1 0 0,1 1 1,0-1-1,-1 0 0,1 0 0,0 0 0,0 0 0,0 0 0,0 1 0,0-1 0,0 0 0,0 0 0,0 0 0,0 1 0,0-1 0,1 2 0,12 35 2023,-9-27-1667,9 28 182,-7-16-488,2-1 1,0 0-1,2-1 1,0 0 0,1 0-1,1-1 1,18 22-1,-16-27-45,0 0-1,1-1 1,0-1-1,1 0 1,1-1-1,0-1 1,0-1-1,1 0 1,1-1-1,0-1 1,0-1-1,0 0 1,1-2-1,0 0 1,0-1-1,0-1 1,0-1-1,1-1 1,-1-1-1,36-4 1,-31 1-62,-1-2 0,0 0-1,0-2 1,0-1 0,-1 0 0,0-2-1,0-1 1,29-19 0,-44 25-20,0-1 0,0 0-1,-1 0 1,0-1 0,0 0 0,0 0-1,-1-1 1,0 1 0,-1-1 0,0-1 0,0 1-1,0-1 1,-1 0 0,-1 0 0,0 0 0,0 0-1,0 0 1,-1-1 0,-1 0 0,0 1-1,0-1 1,0 0 0,-2 1 0,-1-16 0,0 7 19,-2 0 0,0 1 0,-1-1 0,0 1 0,-2 0 1,0 0-1,-1 1 0,-1 0 0,0 0 0,-19-24 1,13 23-15,-1 1 1,0 0 0,-1 1 0,0 0 0,-2 2 0,1 0-1,-38-18 1,20 15-26,-1 1 0,-1 2 0,0 2-1,-1 1 1,0 2 0,0 2 0,0 1 0,-1 2-1,-58 4 1,76-1-22,14 0 1,0 0 0,1 0 0,-1 0-1,0 1 1,0 0 0,1 1 0,-1 0 0,1 0 0,-1 1-1,1-1 1,-13 8 0,20-10 26,0 0-1,0 0 1,0 0 0,0 0-1,1 0 1,-1 0 0,0 0 0,0 0-1,0 0 1,0 0 0,0 0-1,0 0 1,1 0 0,-1 0-1,0 0 1,0 0 0,0 1-1,0-1 1,0 0 0,0 0 0,0 0-1,0 0 1,1 0 0,-1 0-1,0 0 1,0 0 0,0 0-1,0 0 1,0 1 0,0-1 0,0 0-1,0 0 1,0 0 0,0 0-1,0 0 1,0 0 0,0 0-1,0 0 1,0 1 0,0-1 0,0 0-1,0 0 1,0 0 0,0 0-1,0 0 1,0 0 0,0 1-1,0-1 1,0 0 0,0 0-1,0 0 1,0 0 0,0 0 0,0 0-1,0 0 1,0 1 0,0-1-1,0 0 1,0 0 0,0 0-1,-1 0 1,1 0 0,0 0 0,0 0-1,0 0 1,19 1-3,26-7 5,54-10 58,243-46 29,-275 47-473,121-11 0,-187 26 364,2-1-108,-1 1 0,1-1 0,0 1 0,-1 0 0,1 0 0,-1 1 0,1-1 0,0 0-1,-1 1 1,1 0 0,-1-1 0,1 1 0,-1 0 0,1 0 0,-1 1 0,3 1 0,6 8-1408</inkml:trace>
</inkml:ink>
</file>

<file path=ppt/ink/ink4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9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112 471 3584,'4'2'136,"0"1"0,0-1 0,0 0 0,1 0 0,-1-1 0,0 1 0,1-1 0,0 0 0,-1 0 0,1-1 0,-1 1 0,1-1 0,0 0-1,-1 0 1,1-1 0,0 1 0,-1-1 0,1 0 0,4-2 0,3 1 217,0-1-135,0 0 0,1 0 1,-1-1-1,0-1 0,0 0 1,-1 0-1,0-1 0,0-1 1,0 0-1,-1 0 0,0-1 1,0 0-1,-1-1 0,0 0 1,0-1-1,7-11 0,-7 8-157,-2 0 0,0 0 0,-1-1-1,0 0 1,-1 0 0,0 0 0,-2 0-1,1-1 1,-2 0 0,0 1 0,0-1-1,-2-28 1,-1 37-29,1-1 1,-1 1-1,0-1 1,0 1-1,-1 0 0,0 0 1,0 0-1,0 0 0,-1 0 1,0 0-1,0 1 1,0-1-1,-1 1 0,0 0 1,0 0-1,0 0 0,-1 1 1,0-1-1,1 1 1,-2 0-1,1 0 0,0 1 1,-1 0-1,1 0 1,-1 0-1,0 1 0,0-1 1,0 1-1,0 1 0,-9-2 1,2 0 11,-1 1 0,1 1 0,-1 0 0,0 1 0,1 1 0,-1 0 1,1 0-1,-1 2 0,1 0 0,0 0 0,0 1 0,0 1 0,-15 7 0,18-7-13,1 1 0,-1 0 0,1 0 0,0 1 0,1 0 0,0 1 0,0 0 0,0 0 0,1 1 0,1 0-1,-1 0 1,1 0 0,1 1 0,0 0 0,0 0 0,-4 16 0,6-16-12,1-1-1,1 1 1,-1-1-1,2 1 1,-1 0-1,1 0 1,1-1-1,0 1 1,0-1-1,1 1 1,0-1-1,1 1 1,0-1-1,0 0 1,1 0-1,0 0 1,1-1-1,0 1 1,8 9-1,-3-5-57,1-1 0,0 0 0,1-1 0,0 0 0,1-1 0,0 0 0,0-1 0,1-1 0,22 10 0,2-2-891,-1-2 1,68 15 0,-26-9-735</inkml:trace>
</inkml:ink>
</file>

<file path=ppt/ink/ink4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29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1 3584,'-4'1'198,"0"1"1,1 0-1,-1 0 1,1 0-1,-1 0 1,1 1-1,0-1 1,0 1-1,0 0 1,0 0-1,0 0 1,1 0-1,-1 0 1,1 1-1,0-1 1,0 1-1,0 0 0,1-1 1,-1 1-1,1 0 1,-2 6-1,-3 14 630,1 0 0,-3 36-1,7-57-850,-11 149 669,6 0 1,7 0-1,6 0 0,7-1 0,7 0 0,55 205 0,-53-253-414,-16-63-159,2-1 0,1 0 0,2-1 0,27 57 0,-38-93-118,0 0 1,0 0-1,0-1 0,0 1 1,0-1-1,0 1 0,0-1 1,0 1-1,1-1 0,-1 0 0,1 0 1,-1 1-1,1-1 0,-1 0 1,1 0-1,-1 0 0,1-1 0,0 1 1,0 0-1,0-1 0,-1 1 1,1-1-1,0 0 0,0 1 0,0-1 1,0 0-1,0 0 0,2 0 1,3-2-352,0 0 0,-1 0 0,0-1 0,1 0 0,-1 0 0,8-6 1,8-3-807,18-8-739</inkml:trace>
</inkml:ink>
</file>

<file path=ppt/ink/ink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2:58:52.767"/>
    </inkml:context>
    <inkml:brush xml:id="br0">
      <inkml:brushProperty name="width" value="0.025" units="cm"/>
      <inkml:brushProperty name="height" value="0.025" units="cm"/>
      <inkml:brushProperty name="ignorePressure" value="1"/>
    </inkml:brush>
  </inkml:definitions>
  <inkml:trace contextRef="#ctx0" brushRef="#br0">286 0,'-286'0,"21986"0,-21682 0</inkml:trace>
</inkml:ink>
</file>

<file path=ppt/ink/ink4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0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3072,'46'0'1536,"94"13"-896,-95-9 1664,14 9-1920,32-1 128,-11-9 0,11 3 0,0-2-640,-6-4 0,-15 0 384,-11 0 0,-14 0-1024,-15 0 0,-9 11-512,-17-1 128</inkml:trace>
</inkml:ink>
</file>

<file path=ppt/ink/ink4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0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49 2816,'0'-8'276,"-1"7"-224,1-1 0,-1 1-1,1-1 1,0 1 0,0-1-1,0 1 1,0-1-1,0 1 1,0-1 0,0 1-1,0-1 1,1 1 0,-1 0-1,1-1 1,-1 1 0,1-1-1,-1 1 1,1 0 0,0-1-1,-1 1 1,1 0-1,0 0 1,0 0 0,0 0-1,0 0 1,0 0 0,0 0-1,0 0 1,1 0 0,1-1-1,-3 2 27,1 0 0,-1 0 0,1 0 0,0 0 0,-1 1-1,1-1 1,-1 0 0,1 0 0,-1 0 0,1 1 0,0-1 0,-1 0-1,1 1 1,-1-1 0,1 0 0,-1 1 0,0-1 0,1 1 0,-1-1 0,1 1-1,-1-1 1,0 1 0,1-1 0,-1 1 0,0-1 0,0 1 0,1-1-1,-1 1 1,0 0 0,0 0 0,5 20-50,-5-19 218,7 38 686,1 70-1,-1-18-810,177 1056 4743,-179-1125-4781,1-1 0,1 1 1,1-1-1,1-1 0,1 0 0,17 28 1,-22-42-129,0-1 0,0 1 0,1-1 0,-1 0 0,1 0 0,1-1 0,-1 0 0,1 0 0,0 0 0,0-1 1,0 0-1,1 0 0,-1-1 0,1 0 0,0 0 0,0-1 0,0 0 0,0 0 0,0-1 0,0 0 0,11 0 1,-1-1-657,-1 0 1,1-1-1,-1-1 1,1-1-1,29-8 1,-2-8-1113</inkml:trace>
</inkml:ink>
</file>

<file path=ppt/ink/ink4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1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97 2816,'-36'-3'1408,"51"-22"-1408,10 16 1664,14 1-1536,22 4 0,19 4 128,20 0 0,12-5-384,-2-3 128,5 0 128,-10 3 128,-11-7-384,-18 9 0,-15-3-640,-22 15 0</inkml:trace>
</inkml:ink>
</file>

<file path=ppt/ink/ink4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1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177 444 2048,'0'9'216,"0"0"1,1-1-1,0 1 0,0-1 0,1 1 1,0-1-1,0 0 0,7 15 1,-4-10 183,-3-9-264,0 0 0,0-1 0,0 1 0,1-1 0,-1 1 0,1-1 0,0 0 0,0 0 0,0 0 0,0 0 0,0-1 0,1 1 1,-1-1-1,1 0 0,0 0 0,0 0 0,-1-1 0,8 3 0,7 3 564,-4-2-601,0-1 1,0-1-1,0 0 1,1-1-1,-1 0 1,1-2-1,-1 1 0,25-4 1,-20 2 178,3 0-98,1-2-1,-1 0 1,0-1 0,0-1-1,0-2 1,-1 0 0,0-1-1,28-15 1,-36 16-125,0-1 0,-1 0 1,0 0-1,0-1 0,-1 0 0,0-1 0,-1-1 0,0 0 1,0 0-1,-2-1 0,1 0 0,-1 0 0,12-27 0,-15 24-31,0 1-1,0-1 0,-1-1 1,-1 1-1,-1 0 0,0-1 1,-1-20-1,-1 27-17,-1 0 1,0 0-1,-1 0 1,0 0-1,0 0 1,-1 0-1,0 1 1,0-1-1,-1 1 1,-1 0-1,1 0 1,-1 0-1,-11-13 1,6 10-14,-1 0 1,0 1-1,0 0 0,-1 1 1,0 1-1,-1 0 1,0 0-1,0 1 1,-1 1-1,-23-8 1,17 8-17,-1 1 0,1 2 0,-1 0 0,0 1 0,0 0 0,0 2 0,-24 3 0,16 0-20,1 2 0,-1 1 1,1 1-1,0 1 0,1 2 1,0 1-1,0 1 0,1 1 1,1 1-1,0 2 0,-27 21 1,42-29-106,0 1 0,1 0 1,0 0-1,0 1 0,1 0 1,0 1-1,1 0 0,0 0 0,1 0 1,0 1-1,1 0 0,-5 14 1,0 49-1261</inkml:trace>
</inkml:ink>
</file>

<file path=ppt/ink/ink4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2.2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 2560,'8'1'405,"-1"0"1,1 0-1,-1-1 0,1 0 1,-1-1-1,14-2 0,-12 2 47,0 0-1,1 0 1,-1 1-1,0 0 1,15 2-1,-14 1-291,1 0 1,-1 1-1,0 0 0,1 1 0,-2 0 0,1 1 0,15 11 0,24 14-331,-19-16 461,0 0 0,1-2 1,51 14-1,-72-24-258,1-1 0,0 0 0,0-1 0,0 0 0,0 0 1,0-1-1,0-1 0,0 0 0,0-1 0,0 0 0,-1 0 0,1-1 0,-1 0 0,20-10 0,-26 11-10,0 0-1,0-1 0,0 0 1,0 0-1,0 0 0,-1 0 1,0 0-1,1-1 0,-1 0 1,0 1-1,-1-1 0,5-7 1,-10 6 149,-7 9-41,-8 10 59,-15 16-87,-9 7 117,2 2 0,-39 50 0,68-77-185,2 2 1,0 0-1,0 0 1,1 0 0,1 1-1,0 0 1,1 1-1,1-1 1,1 1-1,0 0 1,-4 31 0,8-42-22,0-1 1,0 0-1,0 1 1,0-1-1,1 1 1,-1-1-1,1 0 1,0 0-1,0 1 0,1-1 1,-1 0-1,1 0 1,0 0-1,0 0 1,0-1-1,1 1 1,-1-1-1,1 1 1,0-1-1,0 0 1,0 0-1,1 0 1,-1 0-1,1-1 1,-1 1-1,1-1 1,0 0-1,0 0 1,0 0-1,0-1 1,0 1-1,8 1 1,2-1 5,-1 1 1,1-2-1,0 0 1,0-1-1,0 0 1,0-1-1,-1-1 1,1 0-1,15-5 1,19-5-65,16-4-766,114-45 1,-161 54 545,0-1 0,0-1 1,-1 0-1,-1-2 0,1 0 0,-2 0 1,0-1-1,0-1 0,-1 0 1,-1-1-1,15-21 0,-24 30 199,0-1 1,-1 1-1,1-1 0,-1 0 1,-1 1-1,1-1 1,-1 0-1,0 0 0,1-11 1,-2 16 74,0 0 1,0 0-1,0 1 1,0-1 0,0 0-1,0 0 1,-1 0 0,1 0-1,0 0 1,0 0-1,-1 1 1,1-1 0,0 0-1,-1 0 1,1 0-1,-1 1 1,1-1 0,-1 0-1,1 0 1,-1 1-1,0-1 1,1 1 0,-1-1-1,-1-1 1,0 2 24,0 0-1,1 0 1,-1 0-1,0 1 1,1-1 0,-1 0-1,1 0 1,-1 1-1,0-1 1,1 1 0,-1 0-1,1-1 1,-1 1-1,1 0 1,0 0 0,-1 0-1,1 0 1,0 0-1,-2 2 1,-3 2 96,0 1 1,1 0-1,0 0 0,0 0 0,0 1 0,1-1 1,0 1-1,1 0 0,-1 0 0,1 1 1,0-1-1,1 1 0,-3 12 0,4-16-90,0 0-1,1 0 0,-1 1 0,1-1 1,0 0-1,0 0 0,0 0 0,0 1 1,1-1-1,0 0 0,-1 0 0,2 0 1,-1 0-1,0 0 0,1 0 1,0 0-1,0 0 0,0-1 0,0 1 1,1-1-1,-1 1 0,1-1 0,0 0 1,0 0-1,0 0 0,0-1 0,5 4 1,-1-3-140,0-1 1,0 1 0,0-1 0,0-1 0,1 1 0,-1-1-1,1-1 1,-1 1 0,1-1 0,7-1 0,77-12-2117,-37-3 787</inkml:trace>
</inkml:ink>
</file>

<file path=ppt/ink/ink4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2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5760,'-21'8'2816,"67"-1"-3712,-26-1 5120,9-2-7040,1 13 0,16-10-128,-10-7 128</inkml:trace>
</inkml:ink>
</file>

<file path=ppt/ink/ink4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3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182 253 2048,'0'4'1045,"1"1"-1013,0-3 203,-1 0 0,0-1 1,1 1-1,-1 0 0,1-1 0,0 1 0,-1 0 1,1-1-1,0 1 0,0-1 0,0 1 0,0-1 1,0 0-1,0 1 0,0-1 0,1 0 0,-1 0 1,0 0-1,3 2 0,42 30 376,-28-19-369,1 0 0,0-1 0,0-1 0,2-1-1,-1-1 1,42 14 0,-42-20-129,0 0 1,0-2-1,0 0 0,0-2 0,0 0 1,0-1-1,0-1 0,39-9 1,-14-1 51,0-2 0,72-34 0,-108 43-142,0 1 1,0-1-1,-1-1 0,1 0 1,-1 0-1,0-1 1,-1 1-1,1-2 1,-1 1-1,-1-1 1,8-10-1,-12 14-15,0 0-1,0 0 1,0 0-1,0 0 1,-1 0-1,0-1 0,1 1 1,-2 0-1,1-1 1,0 1-1,-1-1 1,0 1-1,0-1 1,0 1-1,-1-1 1,1 1-1,-1 0 1,0-1-1,0 1 1,-1 0-1,1-1 0,-1 1 1,0 0-1,0 0 1,0 0-1,-1 1 1,-5-7-1,-2-2 6,-1 1 0,-1 0-1,0 1 1,0 0-1,-1 1 1,-1 0 0,1 1-1,-1 0 1,-1 2 0,1-1-1,-1 2 1,0 0 0,0 1-1,-18-3 1,-11 0 41,-1 2 0,0 1 0,-72 5 0,58 2 68,1 2 1,-1 3 0,-110 30-1,155-34-88,0 1-1,0 1 1,1 0-1,-14 9 1,24-13-21,-1 0 0,0 1 0,1-1 1,0 1-1,0 0 0,-1 0 0,2 0 0,-1 1 1,0-1-1,1 1 0,-1-1 0,1 1 1,0 0-1,0 0 0,1 0 0,-1 0 0,0 6 1,2-8-9,-1 0 0,2 0 0,-1 0 0,0 0 1,0 0-1,1 0 0,-1 0 0,1 0 0,0 0 1,-1-1-1,1 1 0,0 0 0,0 0 0,0 0 1,1-1-1,-1 1 0,0-1 0,0 1 0,1-1 1,-1 1-1,1-1 0,0 0 0,-1 0 0,1 1 1,0-1-1,-1-1 0,1 1 0,0 0 0,3 1 1,7 2 8,0 1 0,0-2 0,18 4 0,-21-5 8,41 7 9,-1-2 0,1-3 0,0-1 0,57-5 0,-24-5 30,138-29 1,-175 25 2,57-20 0,-89 26-50,-1 0 0,1-1 0,-1-1 0,-1 0 1,1-1-1,-1 0 0,-1-1 0,16-15 1,-26 23-15,0 1-1,0-1 1,0 0 0,0 0 0,-1 0 0,1 1 0,0-1 0,-1 0 0,1 0 0,0 0 0,-1 0 0,1 0 0,-1-1 0,0 1 0,1 0 0,-1 0 0,0 0 0,0 0-1,1 0 1,-1 0 0,0-1 0,0 1 0,0 0 0,-1 0 0,1 0 0,0 0 0,0 0 0,-1-1 0,1 1 0,0 0 0,-1-1 0,-1 1 1,1 0 0,0 0 0,-1 0 0,1 0 0,0 1 0,-1-1-1,1 0 1,-1 1 0,1-1 0,-1 1 0,1 0 0,-1 0 0,0-1 0,1 1 0,-1 0 0,1 0 0,-1 0 0,1 1 0,-1-1 0,1 0 0,-1 0 0,0 1 0,-1 0 0,-8 4 52,1 0 1,0 1-1,0 0 0,0 0 1,1 1-1,0 0 0,0 1 1,1 0-1,0 1 0,0-1 1,1 1-1,0 1 0,-11 19 1,16-26-23,1 1 0,-1-1 0,1 0 1,0 0-1,0 1 0,0-1 0,0 1 1,0-1-1,1 1 0,0-1 0,-1 1 1,1-1-1,1 1 0,-1-1 0,0 1 0,1-1 1,1 6-1,0-3 6,1-1 0,-1 1 0,1-1-1,0 0 1,1 1 0,-1-1 0,1-1 0,0 1 0,7 6 0,0-1 22,1-1 1,0-1-1,0 0 1,0 0 0,1-1-1,0 0 1,26 8 0,-6-6-129,0-1 1,1-2 0,66 5 0,-72-11-1399,1-1 1,49-7 0,-45-3-625,-6-11 22</inkml:trace>
</inkml:ink>
</file>

<file path=ppt/ink/ink4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4.1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23 950 2560,'0'0'41,"-1"0"-1,0-1 1,0 1 0,0 0 0,1-1 0,-1 1-1,0 0 1,1-1 0,-1 1 0,0-1-1,1 0 1,-1 1 0,0-1 0,1 1 0,-1-1-1,1 0 1,-1 1 0,1-1 0,0 0-1,-1 1 1,1-1 0,0 0 0,-1 0 0,1 0-1,0 1 1,0-1 0,0 0 0,0 0-1,0 0 1,0 0 0,0 1 0,0-1 0,0 0-1,0 0 1,0 0 0,0 1 0,0-1-1,1 0 1,-1 0 0,0 0 0,1 1 0,0-2-1,3-2 172,1 1-1,-1-1 0,1 1 0,0 0 0,0 1 1,6-3-1,-6 2-137,194-88 2017,-144 68-1248,-1-2-1,-1-3 1,86-61 0,-121 76-702,13-9 278,33-31 0,-55 44-339,0 0 0,-1 0 1,0-1-1,-1 0 0,0-1 0,0 1 1,7-18-1,-8 14 1,-1-1 0,0 0 0,-1 0 0,0-1 0,-2 1 0,1-1 0,-2 0-1,0 0 1,-1 1 0,-1-1 0,0 0 0,-6-26 0,4 31-61,-1 0 0,0 0-1,0 0 1,-1 0 0,0 1 0,-1 0 0,0 0-1,0 0 1,-1 1 0,-1 0 0,1 0-1,-2 1 1,1 0 0,-1 1 0,0-1-1,0 2 1,-20-11 0,12 8-23,-1 1 1,0 1-1,0 1 1,0 1-1,-1 0 1,0 2-1,0 0 1,0 1-1,0 0 1,0 2-1,-31 3 1,35-1-13,0 0 0,0 2 0,0 0 0,0 0 0,0 2 0,1 0-1,0 0 1,0 1 0,0 1 0,1 0 0,1 1 0,-1 0 0,1 1 0,-20 23 0,16-15 5,1 2 0,2 0 0,0 0 1,1 1-1,0 1 0,2 0 0,1 1 0,1 0 0,0 0 0,2 0 1,1 1-1,-4 47 0,5 2 150,4 0 0,2 0-1,4-1 1,3 1 0,3-1 0,4-1 0,2 0 0,53 130 0,-31-99 21,-19-44-108,3-2 0,34 61 0,-56-114-106,1 1 0,-1-1 0,1 1 0,-1-1 0,1 0 0,0 0 0,0 0 0,0 0 0,0-1 0,1 1 1,5 3-1,-7-5-44,1-1 0,-1 1 0,0-1 0,0 1 0,0-1 0,0 1 0,0-1 0,1 0 0,-1 0 0,0 0 1,0-1-1,0 1 0,0 0 0,1-1 0,-1 1 0,3-2 0,5-4-506,-1 1 1,-1-1-1,1-1 0,-1 1 1,0-2-1,0 1 0,8-12 1,9-6-1318</inkml:trace>
</inkml:ink>
</file>

<file path=ppt/ink/ink4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4.5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42 212 2432,'0'7'365,"0"-1"0,1 1-1,-1-1 1,1 1 0,1-1 0,-1 1 0,1-1-1,0 0 1,1 0 0,2 7 0,-3-11-262,0 1-1,0 0 1,0-1 0,0 1-1,0-1 1,1 0 0,-1 0-1,1 0 1,-1 0 0,1 0-1,0 0 1,0-1 0,0 1-1,0-1 1,0 0 0,0 0-1,0 0 1,0 0 0,0-1-1,0 1 1,6-1 0,6 0 6,-1-1 0,0 0 0,0-1 0,0-1 0,0 0 1,0-1-1,0 0 0,-1-1 0,16-8 0,8-6 508,65-46 0,-96 61-554,0-1 0,0 0 0,-1 0 0,1-1-1,-1 1 1,0-1 0,-1 0 0,1-1 0,-1 1 0,0-1 0,-1 0 0,0 0-1,3-9 1,-5 13-23,0 0 0,-1-1 0,1 1 0,-1 0-1,0-1 1,0 1 0,0-1 0,0 1 0,-1-1 0,1 1-1,-1 0 1,0-1 0,0 1 0,0 0 0,0 0-1,-1 0 1,1 0 0,-1 0 0,0 0 0,0 0 0,0 0-1,0 1 1,0-1 0,-1 1 0,1-1 0,-1 1-1,1 0 1,-1 0 0,0 0 0,0 0 0,-6-2 0,1 1 49,1 0 1,-1 0 0,0 1 0,0 0-1,0 0 1,0 1 0,0 0-1,0 1 1,0-1 0,0 1 0,0 1-1,-10 1 1,-13 4 491,-55 18 0,64-17-328,9-4-104,1 2 0,0 0-1,1 0 1,-1 1 0,1 0 0,0 1 0,1 1 0,0-1-1,-16 17 1,20-18-70,0 1-1,0 0 1,1 0 0,0 1-1,1-1 1,0 1-1,0 0 1,0 1-1,1-1 1,0 1-1,1-1 1,0 1-1,0 0 1,0 17-1,2-14-10,0 0-1,1 0 0,0 1 1,1-1-1,0 0 0,1 0 1,0 0-1,1-1 0,1 1 0,-1-1 1,2 0-1,0 0 0,0-1 1,1 1-1,0-1 0,1-1 1,0 1-1,14 11 0,-6-8-30,-1-1 0,2-1 0,0 0 0,0-1 0,1-1 0,0-1 0,1-1 0,0 0 0,0-1 0,39 6 0,-22-7-357,0-1 0,1-3 0,-1-1 0,0-1 0,0-2 0,0-1 0,0-3 0,-1 0 0,64-23 0,-81 23 1,30-10-1698,69-35 1,-47 10-437</inkml:trace>
</inkml:ink>
</file>

<file path=ppt/ink/ink4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5.0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24 2816,'-4'-24'987,"5"33"232,10 80 1012,-14 625 1416,-8-270-2387,17-232-522,-2-70-4612,-4-163 2295,5-11 22</inkml:trace>
</inkml:ink>
</file>

<file path=ppt/ink/ink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2:58:57.238"/>
    </inkml:context>
    <inkml:brush xml:id="br0">
      <inkml:brushProperty name="width" value="0.025" units="cm"/>
      <inkml:brushProperty name="height" value="0.025" units="cm"/>
      <inkml:brushProperty name="ignorePressure" value="1"/>
    </inkml:brush>
  </inkml:definitions>
  <inkml:trace contextRef="#ctx0" brushRef="#br0">1 82,'0'-82,"0"9973,0-9886,0-13,0-19,0 18</inkml:trace>
</inkml:ink>
</file>

<file path=ppt/ink/ink4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5.4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0 2944,'-6'33'840,"0"-6"-127,2 1-1,1-1 1,1 51-1,17 548 1492,-6-340-1250,-9-77-1146,0-208 153,-5 34-801,5-34 766,-1 0 1,1 0-1,-1 0 0,1 0 1,-1 1-1,1-1 0,-1-1 1,0 1-1,1 0 0,-1 0 1,0 0-1,0 0 0,0 0 0,0-1 1,0 1-1,0 0 0,0-1 1,0 1-1,0 0 0,0-1 1,0 0-1,0 1 0,0-1 1,0 0-1,-3 1 0,-15 0-1099</inkml:trace>
</inkml:ink>
</file>

<file path=ppt/ink/ink4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6.0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1 230 2432,'6'-10'94,"0"1"0,1 0 0,1 0 0,-1 1 0,1 0-1,1 0 1,-1 1 0,1 0 0,1 0 0,-1 1 0,14-6 0,-1-1 38,-9 5 42,1 0 0,0 1 0,0 0 0,1 1 0,-1 1 0,1 1 0,31-6 0,2-1 34,26-6 279,145-13 0,-177 27-397,-1 2 0,0 2 0,1 2 0,-1 2 0,48 11 0,-68-9 14,-1 0-1,1 2 0,-2 0 1,1 1-1,-1 1 1,0 0-1,-1 2 0,-1 0 1,0 1-1,-1 1 1,0 0-1,-1 2 0,-1-1 1,-1 2-1,14 22 1,-15-22-23,-1 2 1,-1 0 0,-1 0-1,-1 0 1,0 1 0,-2 1-1,0-1 1,-1 1 0,-2 0 0,0 0-1,-1 0 1,-1 0 0,-1 1-1,-7 42 1,-1-29-1,-2-1 0,-1 0 1,-2-1-1,-2 0 0,0-1 0,-3-1 0,0 0 1,-2-1-1,-37 42 0,24-35-5,-3-1 0,-1-1 0,-2-2 0,-1-2 0,-1-2 0,-54 30 0,42-34 84,-1-2 0,0-3 0,-102 25 0,152-45-151,0 0 0,0 0 0,0-1-1,0 1 1,0-1 0,-1 0 0,1-1 0,0 1 0,0 0 0,0-1 0,0 0 0,0 0-1,0-1 1,-3-1 0,5 3-5,1-1-1,0 1 1,0-1-1,0 0 1,0 0-1,0 1 1,1-1-1,-1 0 1,0 0-1,0 0 1,1 0-1,-1 0 1,0 0-1,1 0 1,-1 0-1,1-1 1,-1 1-1,1 0 1,-1-2-1,1 1 0,0 0 1,0 0-1,0-1 0,1 1 1,-1 0-1,1 0 0,-1 0 0,1 0 1,0 0-1,-1 0 0,1 0 1,0 0-1,1 0 0,-1 0 1,1-1-1,12-15 90,0 2 0,0-1 1,2 2-1,0 0 0,0 1 0,2 1 0,0 0 1,0 1-1,1 1 0,0 1 0,1 1 1,0 1-1,1 0 0,-1 2 0,1 0 0,1 1 1,-1 1-1,1 1 0,0 1 0,22 1 0,-26 1 38,0 1 0,-1 0 0,1 1 0,0 1-1,-1 1 1,0 0 0,0 2 0,0-1-1,0 2 1,-1 1 0,0 0 0,-1 0-1,0 2 1,0 0 0,-1 1 0,0 0-1,-1 1 1,0 0 0,-1 1 0,0 1-1,-1 0 1,-1 1 0,0-1 0,15 33-1,-6 4 315,-3 0-1,16 85 1,-12-47 13,-5-18-164,-6-29-74,15 50-1,-20-81-188,0 0 1,0-1-1,1 1 0,1-1 0,-1 0 1,2-1-1,0 1 0,0-1 0,11 11 1,-17-19-83,0 0 1,0 0-1,1 0 0,-1-1 1,0 1-1,0 0 1,1-1-1,-1 1 1,0 0-1,1-1 0,-1 0 1,1 1-1,-1-1 1,1 0-1,-1 0 1,1 0-1,-1 0 0,1 0 1,-1 0-1,0 0 1,1 0-1,-1-1 1,1 1-1,-1 0 1,1-1-1,-1 1 0,0-1 1,1 0-1,-1 1 1,0-1-1,0 0 1,1 0-1,-1 0 0,0 0 1,0 0-1,0 0 1,0 0-1,0 0 1,0 0-1,1-3 0,5-6-897,0-1-1,0 0 0,9-21 0,-10 20 205,19-43-1731,4-20 22</inkml:trace>
</inkml:ink>
</file>

<file path=ppt/ink/ink4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0:36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1 112 2048,'0'-1'69,"0"-1"-1,0 1 1,1-1 0,-1 1 0,1 0-1,-1-1 1,1 1 0,-1 0 0,1-1-1,0 1 1,0 0 0,0 0 0,0-1-1,0 1 1,0 0 0,0 0-1,0 0 1,0 0 0,0 0 0,0 1-1,1-1 1,-1 0 0,0 0 0,1 1-1,-1-1 1,0 1 0,1-1 0,-1 1-1,1 0 1,-1 0 0,1-1 0,-1 1-1,1 0 1,-1 0 0,1 0 0,-1 1-1,1-1 1,-1 0 0,1 1-1,-1-1 1,0 0 0,1 1 0,-1 0-1,2 0 1,3-1 39,0-1-1,1 0 1,-1 0 0,0-1-1,0 1 1,0-1 0,0-1-1,-1 1 1,1-1 0,-1 0-1,1 0 1,5-5-1,8-2 9,-3 2 105,1 0 0,0 2 0,0 0 0,1 1 0,-1 1 0,24-3 0,-31 6-28,0 1-1,1-1 1,-1 2 0,0-1 0,0 2 0,0-1-1,0 1 1,0 1 0,0 0 0,0 0-1,-1 1 1,16 8 0,-23-11-158,0 1 0,0-1 0,0 1 0,0-1 0,0 1 0,0 0 1,-1 0-1,1 0 0,0 0 0,-1 0 0,0 0 0,1 0 0,-1 1 0,0-1 0,0 0 0,0 1 0,-1-1 0,1 1 0,-1-1 1,1 1-1,-1-1 0,0 1 0,0-1 0,0 1 0,0 0 0,0-1 0,0 1 0,-2 2 0,-1 7 87,0 0 0,-1-1 0,-1 1 1,-9 16-1,9-17-43,-13 23 187,-2-1 1,0-1-1,-3 0 1,-38 41-1,-119 97 556,163-156-795,12-12-11,1 1 1,0 0-1,0 0 1,0 1-1,0-1 0,0 1 1,0 0-1,1 0 0,0 0 1,0 0-1,0 1 0,1-1 1,-4 7-1,7-9-7,0-1-1,0 1 0,-1 0 1,1-1-1,0 1 1,0-1-1,0 1 1,1-1-1,-1 0 0,0 1 1,0-1-1,1 0 1,-1 0-1,1 0 0,-1 0 1,1 0-1,0 0 1,-1 0-1,1 0 1,0-1-1,-1 1 0,1-1 1,3 1-1,49 12 279,-48-11-221,53 10 473,0-3-1,0-2 1,78-1-1,-70-4-180,-36 0-38,53-5 1,-76 3-622,-1-1-1,1 0 0,-1-1 1,0 0-1,1 0 0,-1-1 1,0 0-1,0 0 0,-1 0 1,1-1-1,-1 0 1,7-6-1,3-9-1895</inkml:trace>
</inkml:ink>
</file>

<file path=ppt/ink/ink4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4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545 51 2560,'5'-18'462,"2"-11"2259,-11 26-1297,-10 13-506,8-4-782,0 1-1,0 0 1,1 0 0,-7 14-1,-18 21 552,-6-1-117,-98 95 759,79-87-1068,2 3 1,2 3-1,-58 80 0,104-130-251,1 1-1,1-1 0,-1 1 1,1 0-1,0 0 0,1 0 1,-1 1-1,1-1 0,0 0 1,1 1-1,0-1 0,0 1 1,0 0-1,1-1 0,0 14 1,1-18-4,0 0 1,0 0 0,0-1-1,1 1 1,-1 0 0,0-1-1,1 1 1,-1-1 0,1 0-1,0 1 1,-1-1 0,1 0-1,0 0 1,0 0 0,-1 0-1,1 0 1,0-1 0,0 1-1,0 0 1,0-1 0,0 1-1,0-1 1,3 0 0,54 3 172,-46-4-156,143 3 246,218-8 508,-326 3-706,-3 1-51,-1-2-1,0-2 1,45-12-1,-38-3-530,-49 20 317,0 0-1,0 0 1,0 0 0,1 0-1,-1 0 1,-1-1 0,1 1 0,0-1-1,0 1 1,0-1 0,-1 0-1,1 0 1,-1 0 0,1 0 0,-1 0-1,0 0 1,0 0 0,2-5-1,-8 9-1511,-3 2-86</inkml:trace>
</inkml:ink>
</file>

<file path=ppt/ink/ink4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4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0 2816,'-5'51'5538,"-5"18"-4071,-10 91-1304,17-93 350,-13 169 424,12-220-2246,6-34-1520,-1 6 1421</inkml:trace>
</inkml:ink>
</file>

<file path=ppt/ink/ink4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5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3712,'6'1'344,"0"0"-1,0 0 1,0 0 0,0 1 0,0 0-1,0 0 1,-1 1 0,1 0 0,-1-1-1,0 2 1,0-1 0,0 1 0,9 7-1,8 11 1038,31 36-1,-34-36-1529,9 10 388,0 1 0,-3 1-1,-1 1 1,-1 2 0,-2 0 0,-2 1 0,-1 1 0,-2 1 0,-2 0 0,-2 1 0,-1 0 0,-2 1 0,-2 0 0,2 57 0,-9-67-41,0 1 1,-2 0 0,-2 0 0,-13 56 0,11-68-108,-1 0 0,-1-1 0,-1 0 0,-1-1 0,0 0 0,-2 0 0,0-1 0,-16 18 0,3-6-535,-1 0 0,-2-2 1,-1-1-1,-47 34 0,54-49-1454,-3-7-150</inkml:trace>
</inkml:ink>
</file>

<file path=ppt/ink/ink4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5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 3200,'-11'0'324,"-3"2"3350,11 18-1379,76 599 1037,0 13-1608,-72-618-1721,7 202 324,-9-177-495,-1 0 0,-2 0 0,-13 56 1,-4-47-1159,21-48 1245,-1 1 0,1 0-1,-1-1 1,1 1 0,-1 0 0,1-1 0,-1 1 0,1-1 0,-1 1 0,1-1 0,-1 1 0,0-1-1,1 0 1,-1 1 0,0-1 0,1 0 0,-1 1 0,0-1 0,0 0 0,1 0 0,-1 1 0,-1-1-1,1-1-45,0 1 0,0-1-1,0 0 1,0 1-1,0-1 1,1 0-1,-1 0 1,0 0 0,0 0-1,1 1 1,-1-1-1,1 0 1,-1 0-1,1 0 1,-1 0 0,1-1-1,-1 1 1,1 0-1,0 0 1,0 0 0,-1-2-1,-9-31-1685</inkml:trace>
</inkml:ink>
</file>

<file path=ppt/ink/ink4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6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0 252 2560,'2'-5'152,"-1"1"0,0 0 0,1-1 0,0 1 0,0 0 1,0 0-1,1 1 0,-1-1 0,1 0 0,0 1 0,0-1 0,0 1 0,0 0 0,1 0 0,-1 0 0,1 1 1,0-1-1,0 1 0,4-2 0,35-27 1798,-22 13-1760,2 2 1,0 1 0,0 0 0,2 2-1,-1 0 1,2 2 0,0 1-1,0 1 1,0 1 0,1 2-1,0 0 1,1 2 0,-1 1 0,1 1-1,44 2 1,-48 2-109,-1 1 1,1 1-1,-1 0 1,0 2-1,0 1 0,0 1 1,-1 1-1,24 13 1,-30-13-3,0 1 0,-1 0 1,0 1-1,-1 1 0,0 1 1,-1 0-1,-1 0 1,0 2-1,0-1 0,-2 1 1,11 19-1,-16-25 4,0 1-1,0 0 1,-1 0-1,-1 1 1,0-1-1,0 1 1,-1 0 0,0 0-1,0 0 1,-2 0-1,1 0 1,-1 0 0,-1 0-1,-3 19 1,1-21-10,0 1 0,0-1 1,-1 0-1,0 0 0,-1 0 1,1-1-1,-2 1 0,1-1 1,-1 0-1,-1-1 0,1 1 1,-1-1-1,-1 0 0,1-1 1,-1 0-1,-10 6 0,-7 3 81,0 0-1,-1-2 1,-1-1-1,0-1 1,0-1-1,-1-2 0,-56 10 1,68-16-159,1 0 1,0-1-1,0-1 0,-1-1 1,1 0-1,0-1 0,0 0 1,0-1-1,0-1 0,0-1 1,1 0-1,0-1 0,0 0 1,0-1-1,1 0 0,-19-15 1,31 22-31,1-1 1,-1 1 0,1 0 0,-1 0 0,1-1 0,-1 1 0,1 0 0,-1-1 0,1 1 0,-1-1 0,1 1 0,0 0 0,-1-1 0,1 1 0,0-1 0,-1 1 0,1-1 0,0 1 0,0-1 0,0 1 0,-1-1 0,1 0 0,0 1 0,0-1 0,0 1 0,0-1 0,0 1 0,0-1 0,0 0 0,0 1 0,0-1 0,0 1 0,0-1 0,0 1 0,1-1 0,-1 1 0,0-1 0,0 1 0,1-1 0,-1 1 0,0-1 0,1 1 0,-1-1 0,0 1 0,1-1 0,25-13-1967,-23 13 1807,29-12-1855</inkml:trace>
</inkml:ink>
</file>

<file path=ppt/ink/ink4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6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87 483 3456,'-1'9'585,"0"0"0,0 0-1,1 0 1,0 0 0,0 0 0,1 0 0,0 0 0,5 18 0,-4-23-500,0 1 1,0-1-1,0 1 1,1-1 0,0 1-1,-1-1 1,1 0 0,1 0-1,-1-1 1,1 1 0,-1-1-1,1 0 1,0 1-1,0-2 1,0 1 0,1 0-1,8 3 1,2-1 12,-1-1-1,1 0 1,0-1-1,0-1 1,0 0-1,0-1 1,0-1-1,1 0 1,-1-1-1,0-1 1,0 0-1,19-5 1,-14 1 29,1 0 0,-1-1 0,0-1 0,-1 0 0,0-2 0,0 0 0,-1-1 0,19-16 0,-8 3 81,-2-2-1,-1 0 1,-1-2 0,33-48 0,-49 64-144,-1-1 1,0-1-1,-1 1 1,0-1-1,-1 0 1,-1-1-1,0 1 0,-1-1 1,-1 0-1,0-1 1,-1 1-1,-1 0 0,0-28 1,-3 36-46,1-1 1,-1 1-1,0 0 0,0 0 0,-1 0 1,1 0-1,-2 0 0,1 1 1,-1-1-1,0 1 0,0 0 1,-1 0-1,0 0 0,0 1 1,0 0-1,-1 0 0,0 0 1,0 1-1,0-1 0,0 1 1,-1 1-1,1-1 0,-1 1 1,0 0-1,0 1 0,0 0 0,-10-2 1,-1 0 20,0 1 0,-1 1 0,0 0 0,1 1 0,-1 2 0,0 0 0,1 0 0,-1 2 0,1 0 0,-25 8 0,9 2-5,0 1 0,1 1 0,0 2 0,1 1 0,1 2 0,1 1 0,1 1-1,1 2 1,0 1 0,-42 51 0,63-66-34,1-1 0,1 1 0,0 0 0,0 0 0,1 0 0,0 1 0,1 0 0,0-1 0,1 1 0,0 0 0,1 1 0,0 18 0,1-23-42,0-1-1,0 0 1,1 1 0,0-1-1,0 0 1,1 1-1,0-1 1,0 0-1,0 0 1,1-1 0,-1 1-1,2 0 1,-1-1-1,0 0 1,1 1-1,0-1 1,1-1-1,-1 1 1,1-1 0,-1 0-1,1 0 1,1 0-1,6 4 1,4-1-257,1-1 1,-1 0 0,1-1-1,0-1 1,1-1-1,-1 0 1,1-1-1,18-1 1,144-11-2953,-160 8 2905,85-10-1596</inkml:trace>
</inkml:ink>
</file>

<file path=ppt/ink/ink4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7.2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4480,'-4'38'2176,"19"32"-2304,-11-53 4224,2 17-3840,-1 12 0,-1 9 0,11-10 128,0 4-512,6 3 0,-2-14 128,8-6 128,7-19-1408,11-9 0,-5-8-256,0-17 128</inkml:trace>
</inkml:ink>
</file>

<file path=ppt/ink/ink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2:59:29.243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2713,'4698'-2712,"-4697"2711,-11 7,-13 7,14-8</inkml:trace>
</inkml:ink>
</file>

<file path=ppt/ink/ink4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7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36 133 9472,'-36'42'4736,"46"-67"-7296,1 18 10367,-1-10-7935,-1-8 0,2 4-1920,-7 0 1,11-9 767,1 9 0,-22 13-1152,6 29 0</inkml:trace>
</inkml:ink>
</file>

<file path=ppt/ink/ink4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7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502 1 3072,'-20'0'1947,"1"1"-1,-37 8 1,-36 20 29,55-13-1865,1 1 0,-60 40 0,83-48 26,0 0 0,1 1-1,0 1 1,1 0 0,0 1 0,0 0-1,2 0 1,-1 1 0,2 0 0,-15 29 0,21-37-108,0 1 0,0-1 1,0 1-1,1 0 1,0-1-1,0 1 0,0 0 1,1 0-1,0 0 1,0 0-1,0 0 0,1 0 1,0 0-1,0-1 0,0 1 1,1 0-1,0 0 1,0-1-1,0 0 0,1 1 1,0-1-1,0 0 1,0 0-1,1 0 0,-1-1 1,1 1-1,0-1 1,1 0-1,-1 0 0,1 0 1,0-1-1,6 5 1,2-1-14,0-1 1,0 0-1,0 0 1,1-2-1,0 1 1,0-2-1,0 0 1,0-1-1,1 0 1,14 0-1,8-2-34,1 0 1,65-11-1,-64 3-216,-2-1 1,1-2 0,48-22-1,105-58-2258,-170 81 2099,66-38-1292</inkml:trace>
</inkml:ink>
</file>

<file path=ppt/ink/ink4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8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28 3328,'-1'-1'80,"1"0"0,-1 0 0,1 1 0,-1-1 0,1 0 0,-1 0 0,1 0 0,0 0 1,-1 0-1,1 0 0,0 0 0,0 0 0,0 0 0,0-1 0,0 1 0,0 0 0,0 0 0,0 0 0,0 0 0,0 0 0,0 0 0,1 0 1,-1 0-1,1 0 0,0-1 0,0 2-6,0 0 1,0 1 0,0-1-1,0 0 1,0 1-1,0-1 1,1 1-1,-1-1 1,0 1 0,0-1-1,-1 1 1,1 0-1,0-1 1,0 1 0,0 0-1,0 0 1,-1 0-1,1 0 1,0 0 0,-1 0-1,1 0 1,-1 0-1,1 0 1,0 1-1,13 23 310,-1 0 0,-1 0 0,-1 2 0,8 30-1,0-2-190,193 597 3861,-117-332-2646,-85-294-1280,-5-64 149,-5 4-287,1 1 0,1-1 1,2 1-1,2 0 0,16-54 0,-19 77 4,1 0 0,1 1 0,-1-1 0,2 1 0,-1 0-1,1 0 1,1 1 0,-1 0 0,14-12 0,-14 15 4,0 1 0,0-1 0,1 1 0,0 1 0,-1-1 0,2 1 0,-1 0 0,0 1 0,0 0 0,1 0 0,-1 0 0,1 1 0,0 0 0,13 1 1,-16 0 16,-1 1 0,1 0 0,0 1 0,0-1 0,-1 1 0,1 0 0,-1 0 0,0 1 0,0-1 0,0 1 0,0 0 0,0 0 0,0 0 0,-1 0 0,1 1 0,4 6 1,2 2 80,-1 0 0,0 1 0,13 26 0,-7-7 112,-2 0 0,-1 1 0,8 35 1,-16-52-202,-1 1 0,0 0 0,-2 0 0,0 0 0,-1 0 0,0 0 0,-2 0-1,-3 20 1,12-70-5254,7 5 3071</inkml:trace>
</inkml:ink>
</file>

<file path=ppt/ink/ink4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8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0 369 4864,'23'-2'1090,"1"-2"0,-1 0 0,0-2-1,-1 0 1,39-17 0,2 1-13,-53 18-1050,-1 1 1,0-1 0,0-1 0,0 0 0,0 0-1,-1-1 1,1 0 0,-1 0 0,8-10 0,3-5 541,32-47 0,-27 34-172,-22 32-377,0-1 1,0 1-1,0-1 1,0 0-1,0 0 1,-1 1-1,1-1 0,-1 0 1,0 0-1,0-1 1,0 1-1,0 0 1,-1 0-1,1 0 1,-1 0-1,0-1 1,0 1-1,0 0 0,0 0 1,-1-1-1,1 1 1,-1 0-1,0 0 1,0 0-1,0 0 1,0 0-1,-3-6 0,1 6-10,0 1 0,0-1 0,0 1 0,0 0 0,0-1 0,0 1 0,-1 1 0,1-1 0,-1 0 0,0 1 0,1 0 0,-1 0-1,0 0 1,0 0 0,1 0 0,-1 1 0,0 0 0,0 0 0,0 0 0,0 0 0,0 0 0,1 1 0,-7 1 0,0 0 27,1 1 0,-1 0 0,1 1 1,0-1-1,0 2 0,0-1 0,1 1 1,0 0-1,0 1 0,0 0 0,1 1 1,-1-1-1,1 1 0,1 1 0,0-1 1,0 1-1,0 0 0,1 0 0,0 1 1,-4 9-1,3-5 44,1 1 0,1-1 1,0 1-1,1-1 0,0 1 0,1 0 1,0 0-1,1 1 0,1-1 0,0 0 1,1 0-1,1 0 0,4 21 0,-2-27-50,-1 1 0,1-1 0,0 0 0,1 0 0,-1 0 0,2 0 0,-1-1 0,1 0 0,0 0-1,1 0 1,-1-1 0,1 0 0,1 0 0,-1-1 0,1 0 0,0 0 0,0-1 0,0 0-1,1-1 1,-1 1 0,1-2 0,0 1 0,0-1 0,0 0 0,0-1 0,0 0 0,0-1 0,16-1-1,-2-6-591,0-1-1,0-1 0,-1-1 0,0-1 1,-1-1-1,0-1 0,-1-1 0,28-24 1,-39 30 1,-1 1 0,0-1 0,12-15 0,13-31-1744</inkml:trace>
</inkml:ink>
</file>

<file path=ppt/ink/ink4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9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7296,'-9'47'3584,"89"44"-4608,-41-74 7168,7 4-6016,14-4 0,14-6 0,8-5 127,-8-15-383,-2-16 128,-17-9-1151,-12-2 127,18-8-1024,-25 3 128</inkml:trace>
</inkml:ink>
</file>

<file path=ppt/ink/ink4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49.7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4 4352,'-15'-4'2176,"2"50"-1152,7-25 2304,-3 9-2688,-3 15 0,3 18 128,3-4 128,6-1-1280,12 1 128,7-10 640,1-7 128,5-21-1152,5-12 128,10-14-1280,6-24 128</inkml:trace>
</inkml:ink>
</file>

<file path=ppt/ink/ink4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0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12 6784,'-40'4'3328,"61"6"-5248,-11-14 5632,-1-2-5888,3 2 0,3 1-768,-11-5 128</inkml:trace>
</inkml:ink>
</file>

<file path=ppt/ink/ink4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0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338 672 4736,'111'-83'2275,"-83"64"-1841,-12 7 651,-1 0 0,26-27 0,-24 19-820,-1-1-1,-1-1 1,-1 0 0,-1-1-1,15-35 1,-21 44-213,-1-2 0,0 1 1,-1-1-1,-1 1 1,-1-1-1,0 0 0,0-17 1,-2 26 6,-1 0-1,-1 0 1,1 0 0,-1 0 0,0 0-1,-1 0 1,0 0 0,0 1 0,0-1 0,-1 1-1,0-1 1,0 1 0,0 0 0,-1 0-1,0 0 1,0 1 0,-1-1 0,-9-8 0,5 6 2,0 1 0,0 0 0,-1 1 0,0 0 0,0 0 0,0 1 0,-1 1 0,1-1 0,-1 2 0,0 0 0,-1 0 1,1 1-1,-16-2 0,12 4 3,1 0 0,0 1 0,0 1 0,0 0 0,0 1 0,0 1 1,0 0-1,1 0 0,-24 12 0,14-3 37,1 0 0,0 2 0,2 0 0,-1 1 0,2 2 0,0 0 0,1 0 1,1 2-1,1 0 0,0 1 0,-19 35 0,24-30 43,0 0 0,2 0 0,0 1 0,2 0 0,1 1 0,1-1 0,2 1 1,0 0-1,2 0 0,1 0 0,2 0 0,0 0 0,2 0 0,1 0 0,1-1 0,18 48 0,-14-48 8,1-1 0,2 0 0,0-1-1,2 0 1,0-1 0,2-1 0,25 28-1,-26-35-61,0-1 1,1 0-1,0-1 0,1-1 0,0-1 0,1-1 1,0 0-1,1-1 0,40 13 0,-48-20-292,1 0 0,-1-1 1,0 0-1,1-1 0,-1 0 0,1-1 0,-1 0 0,1-1 1,-1-1-1,1 0 0,-1-1 0,15-5 0,-7 1-608,-1-1-1,0-1 0,-1 0 1,0-2-1,-1 0 0,28-23 1,9-19-1878</inkml:trace>
</inkml:ink>
</file>

<file path=ppt/ink/ink4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0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4864,'-2'1'91,"1"0"1,0 0 0,0 1-1,-1-1 1,1 0-1,0 0 1,0 0-1,0 1 1,0-1-1,1 1 1,-1-1-1,0 1 1,1-1 0,-1 1-1,0-1 1,1 1-1,0-1 1,-1 1-1,1 0 1,0-1-1,0 1 1,0 0 0,0 2-1,1 110 1594,21 137 2394,-8-127-3443,17 176-263,112 480 1,-136-756-2577,-14-52-949,-2-10 1339</inkml:trace>
</inkml:ink>
</file>

<file path=ppt/ink/ink4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1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10 214 3712,'-2'-3'85,"1"1"-1,0-1 1,0 0-1,0 0 1,0 0 0,0 0-1,1 0 1,-1 0 0,1 0-1,0 0 1,0 0-1,0 0 1,0 0 0,1 0-1,-1 0 1,1 0 0,0 0-1,0 0 1,0 0-1,2-5 1,1 2 84,0 0 0,0 1 0,0 0 0,0 0 0,1 0 0,0 1 0,0 0 0,0 0 0,9-5 0,10-5 314,2 1-1,-1 2 1,47-15-1,-48 19-349,-1 1 0,1 0 0,0 2 0,0 1 0,1 1 1,-1 1-1,1 1 0,-1 1 0,0 1 0,1 1 0,-1 2 0,0 0 0,-1 1 0,0 2 0,0 0 0,0 2 0,-1 0 0,0 1 0,-1 1 1,21 17-1,-33-22-32,0 1 1,-1 0 0,0 1 0,-1-1-1,0 1 1,0 1 0,-1 0 0,0-1-1,0 2 1,-1-1 0,-1 1 0,0-1-1,0 1 1,3 18 0,-6-21-30,1 0 0,-1 0-1,-1 0 1,0 0 0,0 0 0,0 0 0,-1 0 0,0 0-1,0 0 1,-1 0 0,0 0 0,-1-1 0,0 1 0,0-1 0,0 1-1,-1-1 1,0 0 0,0-1 0,-1 1 0,0-1 0,0 0-1,-8 8 1,-5-1 57,0-1 0,0 0 1,-1-2-1,-1 0 0,0-1 0,0-1 0,0-1 0,-1 0 0,0-2 0,-32 5 1,22-6-15,0-1 1,-1-1 0,1-2 0,0-1-1,0-2 1,-1 0 0,-29-9 0,53 10-116,0-1-1,0 0 1,0 0 0,-12-8-1,19 11-29,0-1 0,0 1 0,1-1 0,-1 1 0,0-1 0,0 0 0,1 1 0,-1-1 0,0 0 0,1 1 0,-1-1 0,1 0 0,-1 0 0,1 0 0,-1 0 0,1 0 0,0 1 0,-1-1 0,1 0 0,-1-2 0,2 2-40,-1 0-1,1 0 0,-1 0 0,1 0 0,-1 0 0,1 0 0,0 0 0,0 0 1,-1 0-1,1 0 0,0 1 0,0-1 0,0 0 0,0 0 0,0 1 1,0-1-1,0 1 0,0-1 0,0 1 0,0-1 0,0 1 0,2-1 1,12-4-1014,1 0 0,-1 2-1,22-4 1,2 0-659,12-5-433</inkml:trace>
</inkml:ink>
</file>

<file path=ppt/ink/ink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00:09.74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2543,'10197'-2543,"-10235"2553,32-8</inkml:trace>
</inkml:ink>
</file>

<file path=ppt/ink/ink4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1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220 258 3840,'0'0'42,"-1"0"0,1-1 0,0 1 0,0 0 0,-1 0 0,1 0 0,0 0 0,0 0 1,-1 0-1,1 0 0,0 0 0,-1 0 0,1 0 0,0 0 0,0 0 0,-1 0 0,1 0 0,0 0 0,-1 0 0,1 0 0,0 0 0,0 0 1,-1 0-1,1 0 0,0 0 0,0 1 0,-1-1 0,1 0 0,0 0 0,0 0 0,-1 0 0,1 1 0,0-1 0,0 0 0,0 0 0,-1 1 0,1-1 1,0 0-1,0 0 0,0 1 0,0-1 0,0 0 0,1 19 2049,16 35 820,-11-36-3045,147 384 3057,-146-381-2574,-7-21-343,-1 0 1,1 0 0,0 1-1,0-1 1,0 0 0,0 0 0,0 0-1,0 0 1,0 0 0,0 1 0,0-1-1,-1 0 1,1 0 0,0 0 0,0 0-1,0 0 1,0 0 0,0 0 0,0 0-1,-1 1 1,1-1 0,0 0 0,0 0-1,0 0 1,0 0 0,-1 0 0,1 0-1,0 0 1,0 0 0,0 0 0,0 0-1,-1 0 1,1 0 0,0 0 0,0 0-1,0 0 1,0 0 0,-1 0 0,1-1-1,0 1 1,0 0 0,0 0-1,0 0 1,-1 0 0,1 0 0,0 0-1,0 0 1,0 0 0,0-1 0,0 1-1,-33-27 494,17 13-434,-18-13-20,2-2 1,1-1-1,2-1 0,1-2 0,1-1 1,2-1-1,1-1 0,2-1 0,2-1 0,1-1 1,-13-41-1,28 69-33,1 0-1,1 0 1,0 0 0,0 0 0,1 0 0,1 0-1,0-17 1,1 22-11,0 0 0,0 0-1,1 0 1,-1-1 0,1 2-1,0-1 1,1 0 0,0 0 0,-1 1-1,2-1 1,-1 1 0,1 0-1,0 0 1,8-8 0,-1 3 10,1 1-1,-1 1 1,2 0 0,-1 0 0,1 1 0,0 1-1,0 0 1,1 1 0,0 0 0,0 1 0,0 1-1,0 0 1,21-1 0,12 2 21,1 3 0,82 11 0,-70-6-62,-49-4-407,-1-1 0,1 2 1,19 6-1,-24-7-164,-1 1-1,1-1 1,-1 1-1,0 0 1,0 0-1,0 1 1,0-1 0,6 7-1,-4-3-1340</inkml:trace>
</inkml:ink>
</file>

<file path=ppt/ink/ink4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2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67 327 4864,'0'2'102,"0"1"0,1-1 0,-1 0-1,1 1 1,0-1 0,0 0 0,0 0 0,0 0 0,0 0 0,0 0 0,0 0 0,1 0 0,-1 0-1,1 0 1,-1 0 0,1-1 0,0 1 0,0-1 0,0 1 0,0-1 0,0 0 0,0 0 0,3 2-1,4 3 419,67 43 4145,-59-40-4278,0-1-1,0-1 0,1 0 0,29 7 1,-33-12-319,0 1 1,-1-2-1,1 0 1,0-1-1,0 0 1,0-1-1,0-1 1,0 0 0,0 0-1,-1-2 1,1 0-1,21-9 1,-3-1 184,0-1 1,-1-2-1,53-39 0,-75 50-216,-1 0 1,0-1-1,-1 0 0,1-1 1,-1 1-1,-1-1 0,0-1 1,0 1-1,0-1 0,-1 0 1,0-1-1,-1 1 0,0-1 1,-1 0-1,0 0 0,0 0 1,1-15-1,-3 18-20,-2 1-1,1-1 0,-1 0 1,0 1-1,-1-1 0,1 1 1,-1 0-1,-1-1 0,1 1 1,-1 0-1,0 0 0,0 0 1,-1 1-1,0-1 1,0 1-1,0 0 0,-1 0 1,-6-6-1,3 4 3,1 1-1,-1 0 1,0 1-1,-1 0 1,1 0-1,-1 1 1,0 0-1,0 0 1,-1 1-1,1 0 1,-20-2-1,-4 2 28,0 1 0,-1 2 0,1 2 0,0 1-1,0 1 1,0 2 0,-45 14 0,57-14-41,0 2-1,1 0 1,0 1-1,0 1 1,1 1 0,0 0-1,1 2 1,0 0 0,1 1-1,1 1 1,0 0-1,-18 23 1,29-31-78,0 0 0,0 1-1,1-1 1,0 1 0,1 0-1,-1 0 1,-3 14 0,7-19-37,-1 0 0,1 0 0,-1 1 0,1-1 0,0 0 0,0 0 0,1 1 0,-1-1 1,1 0-1,-1 0 0,1 1 0,0-1 0,0 0 0,1 0 0,-1 0 0,0 0 0,1 0 0,0-1 0,0 1 0,0 0 0,0-1 0,5 5 1,1-1-297,0 0 1,1-1 0,0 0-1,0 0 1,0-1 0,1 0-1,-1-1 1,1 0 0,0-1-1,20 3 1,45-1-1792</inkml:trace>
</inkml:ink>
</file>

<file path=ppt/ink/ink4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2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117 263 2432,'10'5'5312,"-9"5"-5139,0 0 0,0-1 0,2 1-1,-1 0 1,1-1 0,0 1 0,1-1 0,0 0 0,1 0 0,-1 0 0,2-1 0,-1 1 0,1-1 0,1-1-1,-1 1 1,1-1 0,1 0 0,-1-1 0,15 10 0,-6-5 12,1 0 1,-1-2-1,2 0 0,-1-1 1,1-1-1,0 0 1,1-1-1,0-1 0,26 3 1,-26-7-54,0 0 1,0-1-1,0-1 1,-1-1-1,1 0 1,-1-2-1,1 0 1,-1-1-1,0-1 1,-1 0-1,28-15 1,-31 14-65,-1-1 1,-1 0 0,1-1-1,-1 0 1,-1-1-1,0 0 1,0-1 0,-1 0-1,-1-1 1,0 0-1,0-1 1,-1 0 0,-1 0-1,0 0 1,5-16 0,-10 23-47,0-1 0,-1 1 0,0-1 0,0 0 0,0 0 0,-1 1 0,0-1 0,-1 0 0,1 0 0,-1 1 0,0-1 0,-1 0 0,0 1 0,0-1 0,0 1 0,-1 0 0,0 0 0,0 0 0,0 0 1,-1 0-1,0 1 0,0-1 0,-1 1 0,1 0 0,-1 0 0,0 1 0,-8-6 0,-4-3 10,0 1 0,0 1 0,-1 1 1,0 1-1,-1 0 0,0 1 0,-37-9 0,18 8-36,-1 2 1,0 2-1,0 1 0,0 2 0,-45 4 1,57 0-21,-1 1 0,1 1 1,1 2-1,-1 0 1,1 2-1,0 1 1,0 1-1,-26 15 1,47-23-3,1 1 0,-1 0 1,1 0-1,-1 0 1,1 0-1,0 1 1,0 0-1,1 0 1,-1 0-1,1 0 1,-1 0-1,2 1 1,-1 0-1,0-1 1,1 1-1,0 0 1,0 0-1,-1 6 1,2-6-36,1 0-1,0-1 1,0 1 0,0 0 0,1 0-1,-1 0 1,1-1 0,1 1 0,-1 0-1,1-1 1,-1 1 0,1-1 0,0 0 0,1 1-1,-1-1 1,1 0 0,0 0 0,0-1-1,0 1 1,5 4 0,3 1-167,0 0 0,1 0-1,0-1 1,1 0 0,-1-1 0,1-1 0,1 0 0,-1-1 0,1 0-1,24 4 1,18 2-1273,73 5 0,-128-16 1488,105 6-1907</inkml:trace>
</inkml:ink>
</file>

<file path=ppt/ink/ink4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3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3712,'-1'1'53,"1"-1"-1,-1 0 1,0 1-1,1-1 1,-1 1 0,1-1-1,-1 1 1,1-1-1,-1 1 1,1-1 0,0 1-1,-1 0 1,1-1 0,0 1-1,-1-1 1,1 1-1,0 0 1,0-1 0,0 1-1,-1 0 1,1 0 0,0-1-1,0 1 1,0 0-1,0-1 1,0 1 0,0 0-1,1-1 1,-1 2 0,0 6 196,0 3 236,1 0 1,0 0-1,0-1 1,2 1-1,-1 0 1,8 20-1,3 21 180,-3 1-1,5 63 1,-5-34-77,17 163-79,22 143 1606,-14-152-1070,-34-231-1064,-1-1 0,0 0 0,0 1 0,-1-1-1,1 1 1,-1-1 0,0 0 0,0 0 0,0 1 0,-1-1 0,1 0 0,-1 0 0,0 0 0,0-1 0,0 1-1,-1 0 1,0-1 0,-4 6 0,7-9-18,0 0 0,0 0 0,0-1 0,0 1 0,0 0 0,0 0 0,0 0 0,0-1 0,0 1-1,0 0 1,0 0 0,0 0 0,-1 0 0,1-1 0,0 1 0,0 0 0,0 0 0,0 0 0,0 0 0,0-1 0,0 1-1,0 0 1,-1 0 0,1 0 0,0 0 0,0 0 0,0-1 0,0 1 0,0 0 0,-1 0 0,1 0 0,0 0 0,0 0 0,0 0-1,0 0 1,-1 0 0,1 0 0,0 0 0,0 0 0,0 0 0,-1 0 0,1 0 0,0 0 0,0 0 0,0 0 0,0 0 0,-1 0-1,1 0 1,0 0 0,0 0 0,0 0 0,-1 0 0,1 0 0,0 0 0,0 0 0,0 0 0,0 1 0,-1-1 0,9-15-1466,6 2-417</inkml:trace>
</inkml:ink>
</file>

<file path=ppt/ink/ink4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3.8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1 462 4736,'15'21'1984,"-5"-13"-1457,0 0 0,1 0 0,0-1-1,0-1 1,1 0 0,-1 0 0,1-1 0,1-1 0,12 4 0,-8-4-337,0-2 0,0 1 0,0-2-1,0 0 1,0-1 0,0-1 0,0-1 0,0 0 0,0-1 0,0-1 0,-1 0 0,1-2-1,-1 0 1,0 0 0,28-18 0,-26 13-77,-1-1-1,0-1 1,-1-1-1,-1-1 1,0 0-1,-1-1 1,-1 0-1,0-1 1,-1 0 0,-1-1-1,-1-1 1,13-29-1,-20 40-85,1 0 0,-2-1 0,1 1 0,-1-1 0,0 0 0,-1 1 0,0-1 0,0 0 0,-1 0 0,0 0 0,-1 0 0,0 0 0,0 1 0,-1-1 0,0 0 0,-1 1 0,1-1 0,-2 1 0,-4-10 0,3 11-15,1 0-1,-1 1 0,-1 0 1,1 0-1,-1 0 0,0 1 1,-1 0-1,1 0 0,-1 0 1,0 1-1,0 0 0,0 0 0,0 1 1,-1 0-1,0 0 0,0 1 1,1 0-1,-1 0 0,0 1 1,-1 0-1,-7 0 0,-1 0 17,0 2-1,0 0 1,0 1-1,0 0 0,0 2 1,0 0-1,1 0 0,0 2 1,0 0-1,0 1 0,1 0 1,0 2-1,0 0 0,-26 21 1,30-21-16,0 1 0,0 0 0,2 1 0,-1 0 0,1 0 0,1 1 0,0 0 0,1 1 1,0 0-1,1 0 0,0 0 0,1 1 0,1 0 0,0 0 0,1 0 0,0 0 0,1 0 0,0 20 0,2-27-67,0 0 0,1 0-1,0 0 1,0 0 0,1 0-1,-1 0 1,2 0 0,-1 0-1,1-1 1,0 1 0,0-1-1,1 0 1,0 0 0,0 0-1,0 0 1,1-1 0,0 0-1,0 0 1,0 0-1,0 0 1,1-1 0,0 0-1,0 0 1,0 0 0,1-1-1,8 3 1,3 1-447,0-1-1,1-1 1,0-1 0,0 0-1,0-1 1,0-2-1,1 0 1,29-2 0,42-8-1674</inkml:trace>
</inkml:ink>
</file>

<file path=ppt/ink/ink4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4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3328,'0'0'92,"0"1"0,0-1-1,1 0 1,-1 0 0,0 1 0,0-1 0,0 0 0,0 0 0,0 1-1,0-1 1,0 0 0,0 0 0,0 1 0,0-1 0,1 0-1,-1 0 1,0 1 0,-1-1 0,1 0 0,0 0 0,0 1 0,0-1-1,0 0 1,0 0 0,0 1 0,0-1 0,0 0 0,0 0 0,0 1-1,-1-1 1,1 0 0,0 0 0,0 0 0,0 1 0,0-1-1,-1 0 1,1 0 0,0 0 0,0 0 0,-1 0 0,1 1 0,0-1-1,0 0 1,-1 0 0,1 0 0,0 0 0,0 0 0,-1 0-1,1 0 1,0 0 0,0 0 0,-1 0 0,1 0 0,0 0 0,0 0-1,-1 0 1,1 0 0,0 0 0,0 0 0,-1 0 0,1 0 0,0 0-1,0-1 1,-1 1 0,1 0 0,-1 31 1739,-5 7-995,1 0 0,2 58-1,2-63-846,-2 88 443,1 239 2546,6-304-2414,2 0 0,2 0-1,3 0 1,24 72 0,-35-128-560,7 22 146,1-1 0,1-1 0,1 1-1,14 22 1,-22-39-164,0-1 0,0 0 0,1 1-1,-1-1 1,1 0 0,0 0 0,0 0 0,0-1-1,0 1 1,0-1 0,1 0 0,-1 0 0,1 0-1,-1 0 1,1 0 0,0-1 0,0 1 0,-1-1-1,1 0 1,0 0 0,0-1 0,0 1 0,0-1-1,0 0 1,0 0 0,0 0 0,0-1 0,0 1-1,0-1 1,0 0 0,4-2 0,52-18-1799,103-45-6251,-131 49 5504</inkml:trace>
</inkml:ink>
</file>

<file path=ppt/ink/ink4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4.8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4352,'10'0'2176,"60"0"-1920,-46 0 3712,12 0-3712,14-4 0,1 4 128,4 0 128,0 0-640,0-4 0,-10 0 384,-11 4 128,-4-5-640,-14 5 128,-16 0-896,0 5 0,-6 7-512,-4 1 0</inkml:trace>
</inkml:ink>
</file>

<file path=ppt/ink/ink4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5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4352,'16'-30'1587,"-4"25"-144,-11 5-1239,0 1 1,0 0-1,0-1 0,-1 1 0,1 0 1,0-1-1,-1 1 0,1 0 1,0 0-1,-1 0 0,1 0 1,-1-1-1,1 1 0,-1 0 0,0 0 1,1 0-1,-1 0 0,0 2 1,3 12 239,-1-1 1,0 1-1,-2 0 1,1-1-1,-2 1 0,0 0 1,-4 17-1,-1 27-394,-1 147 2958,30 308 0,-22-499-2945,1 1 1,1-1 0,1 0-1,0 0 1,1-1 0,0 1 0,1-1-1,9 16 1,-10-23-48,-1 0 1,1 0-1,0-1 1,1 0-1,-1 0 1,1 0-1,1 0 1,-1-1-1,1 0 1,0-1-1,0 1 1,0-1-1,0 0 1,1-1-1,0 0 1,12 3-1,-16-5-26,0-1 0,1 0 0,-1 0 0,0 0 0,0 0 0,1-1 0,-1 0 1,0 0-1,0 0 0,0 0 0,7-4 0,46-24-958,-41 21 519,15-11-2857,55-44 0,-45 30-663,-23 16 1388</inkml:trace>
</inkml:ink>
</file>

<file path=ppt/ink/ink4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5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80 3712,'6'-41'1792,"24"28"-1280,-11 9 3072,12 4-3200,20-4 0,4-2 256,15 6 0,-9-4-896,-3 1 128,9 3 512,-9 0 0,-6-4-896,-7 4 0,-15 4-1024,-5 3 128</inkml:trace>
</inkml:ink>
</file>

<file path=ppt/ink/ink4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6.0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142 405 3840,'1'4'183,"1"0"1,-1 0-1,1 0 0,0 0 1,1 0-1,-1 0 0,1-1 1,-1 1-1,1-1 0,0 0 1,0 0-1,1 0 0,5 4 1,-1-2 523,1-1 1,0 0 0,0-1-1,16 4 1,11 5 589,-28-10-1173,-1-1 0,1 0 0,0 0 0,-1 0 0,1-1 0,0 0 0,0-1-1,0 0 1,-1 0 0,1 0 0,0-1 0,-1 0 0,1-1 0,-1 0 0,11-5 0,1-2 93,1-2 1,-2 1 0,1-2 0,23-22 0,-24 19 0,0 0-1,-1-2 1,-1 0-1,0-1 1,24-40-1,-37 54-193,0-1-1,0 0 1,-1 1-1,1-1 1,-1 0-1,0-1 1,-1 1-1,0 0 1,0 0-1,0-1 0,-1 1 1,1-1-1,-2 1 1,1 0-1,-1-1 1,0 1-1,0 0 1,0 0-1,-1-1 1,0 1-1,-1 0 1,1 1-1,-1-1 1,0 0-1,0 1 1,-1-1-1,-7-8 1,2 6 11,1 1 0,-1 0 0,0 1 0,0 0 0,-1 0-1,0 1 1,0 0 0,0 0 0,-1 1 0,0 1 0,1 0 0,-1 0 0,0 1 0,0 1 0,-1 0 0,-11 0 0,-1 1 54,0 0 0,1 2-1,-1 0 1,0 2 0,1 0 0,-36 13 0,42-11-70,1 1 0,0 0 0,0 1 0,1 1 0,0 0 0,1 1 0,0 1 0,0 0-1,1 1 1,1 0 0,0 1 0,0 0 0,2 1 0,-1 0 0,2 1 0,0 0 0,-10 24 0,17-34-126,0 1-1,1 0 1,-1-1 0,1 1-1,0 0 1,1 0-1,0 0 1,-1 0 0,2 0-1,-1 0 1,1 0-1,0 0 1,0 0 0,4 10-1,0-5-271,-1-1 0,2-1-1,-1 1 1,1-1-1,1 0 1,14 16 0,27 20-1925</inkml:trace>
</inkml:ink>
</file>

<file path=ppt/ink/ink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00:29.37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1637,'6531'-1628,"-6499"1620,-41 10</inkml:trace>
</inkml:ink>
</file>

<file path=ppt/ink/ink4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6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6 223 3456,'0'0'35,"-1"0"0,1 0 1,0 0-1,0 0 0,-1 0 1,1 0-1,0 1 0,0-1 0,0 0 1,-1 0-1,1 0 0,0 0 1,0 0-1,0 0 0,-1 1 0,1-1 1,0 0-1,0 0 0,0 0 1,0 0-1,0 1 0,-1-1 0,1 0 1,0 0-1,0 1 0,0-1 1,0 0-1,0 0 0,0 0 0,0 1 1,0-1-1,0 0 0,0 0 1,0 1-1,0-1 0,0 0 0,0 0 1,0 1-1,0-1 0,0 0 1,0 0-1,0 1 0,0-1 0,0 0 1,0 0-1,1 1 0,8 19 1757,22 23 1051,-26-38-2758,1 0 0,0-1 1,0 1-1,0-1 0,1 0 0,0-1 0,-1 0 1,1 0-1,1 0 0,-1-1 0,0 0 0,0 0 0,1-1 1,-1 0-1,1 0 0,-1-1 0,1 0 0,-1 0 1,11-2-1,15-3 70,-1-1 1,1-1-1,30-13 0,-49 16-48,21-7 128,-1-2-1,0-1 1,0-2 0,-2-1-1,0-2 1,-1-1 0,-1-1-1,33-32 1,-59 50-203,0-1 0,0 0 0,0 0 0,-1 0 0,1-1 0,-1 1 0,0-1 0,-1 0 0,1 0 0,-1 0 0,3-8-1,-5 11-20,0 1 0,1-1 0,-1 1-1,0-1 1,0 1 0,0-1-1,0 1 1,-1-1 0,1 1-1,0 0 1,-1-1 0,1 1-1,0-1 1,-1 1 0,0 0-1,1-1 1,-1 1 0,-1-2-1,0 1 4,0 0-1,0 0 1,0 1-1,0-1 1,-1 1-1,1 0 1,0 0 0,0-1-1,-1 1 1,1 1-1,-1-1 1,1 0-1,-1 1 1,-3-1-1,-11-2 34,-1 1 0,0 1 1,0 1-1,0 0 0,0 2 0,1 0 0,-1 0 0,0 2 1,1 0-1,0 1 0,-18 8 0,26-9-23,0 0 0,-1 1-1,2 0 1,-1 0 0,1 1 0,0 0 0,0 1 0,0-1 0,1 2-1,0-1 1,0 1 0,1 0 0,0 0 0,1 0 0,0 1 0,0 0-1,0 0 1,1 1 0,1-1 0,-5 19 0,6-20-15,1 0-1,-1 0 1,1 1 0,1-1-1,0 0 1,0 1 0,1-1-1,0 0 1,0 1 0,1-1-1,0 0 1,0 0 0,1 0 0,0 0-1,0-1 1,1 1 0,0-1-1,0 0 1,1 0 0,0 0-1,0-1 1,1 1 0,0-1-1,0-1 1,0 1 0,8 4 0,1 0-119,1-1 0,-1-1 1,2 0-1,-1-2 1,1 0-1,0 0 0,0-2 1,1 0-1,0-1 1,-1-1-1,1 0 1,0-1-1,0-1 0,0-1 1,0-1-1,-1 0 1,1-1-1,-1-1 1,1-1-1,-1 0 0,31-15 1,-31 10-281,6-2-639,-1-1 0,36-27 0,-19-6-1019</inkml:trace>
</inkml:ink>
</file>

<file path=ppt/ink/ink4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7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5760,'-11'21'2816,"38"55"-2048,-14-52 5120,13 14-5376,14-9 0,15 5 383,10-14 1,1-12-1152,4-12 0,4-17-768,2-28 129,3-10-1281,-3 4 128</inkml:trace>
</inkml:ink>
</file>

<file path=ppt/ink/ink4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7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6 334 3456,'-1'0'142,"1"0"0,0-1-1,-1 1 1,1 0 0,0 0 0,-1-1 0,1 1 0,0 0-1,-1 0 1,1-1 0,0 1 0,0 0 0,-1-1-1,1 1 1,0 0 0,0-1 0,0 1 0,0 0 0,0-1-1,-1 1 1,1-1 0,0 1 0,0 0 0,0-1 0,0 1-1,0-1 1,0 1 0,0 0 0,0-1 0,0 1 0,0 0-1,1-1 1,-1 1 0,0-1 0,0 1 0,0 0-1,1-1 1,11-22 1266,26-23-525,-13 22-697,2 1 0,0 1 1,1 1-1,1 2 1,1 1-1,1 1 1,42-17-1,-33 19 70,0 1 1,1 2-1,0 2 0,1 2 1,72-5-1,-103 12-219,0 1 0,0 0 1,-1 1-1,1 0 0,0 1 0,-1 0 0,1 1 1,-1 0-1,0 0 0,0 1 0,18 10 0,-22-10-17,0 0-1,0 1 0,-1 0 0,0-1 0,0 1 0,0 1 1,-1-1-1,0 1 0,0 0 0,0 0 0,-1 0 0,1 0 1,-2 1-1,1-1 0,-1 1 0,0 0 0,0 0 0,1 13 1,-1 5 54,-1-1 1,-1 1 0,-1-1-1,-1 1 1,-2-1 0,0 0-1,-1 0 1,-2 0 0,-11 27-1,15-44-46,0-1-1,-1 0 1,0 0 0,0 0-1,0 0 1,-1 0 0,0-1-1,0 0 1,-1 0 0,1-1-1,-1 1 1,0-1 0,0 0-1,0-1 1,-1 1 0,-12 4-1,8-5-54,0 0 0,0-1 0,0 0-1,0-1 1,0 0 0,0 0 0,-1-2-1,1 1 1,0-1 0,-14-4 0,18 4-151,1-1 0,0-1-1,0 1 1,0-1 0,1 0 0,-1 0 0,1-1 0,-10-7-1,13 10 11,0-1 0,1 1 0,-1-1-1,0 0 1,1 1 0,-1-1 0,1 0-1,-1 0 1,1 0 0,0 0 0,0 0-1,0 0 1,0 0 0,0 0 0,0-1-1,1 1 1,-1 0 0,1 0 0,-1-1-1,1 1 1,0-1 0,0 1 0,0 0-1,0-1 1,1 1 0,-1 0 0,2-4-1,16-22-1836,11-5 64</inkml:trace>
</inkml:ink>
</file>

<file path=ppt/ink/ink4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8.1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2 4352,'-5'-1'258,"0"1"-1,0-1 1,1 1 0,-1 0 0,0 0-1,0 1 1,1 0 0,-7 1 0,9-1-61,0 0 1,1 0-1,-1 0 1,1 0 0,-1 0-1,1 0 1,-1 1-1,1-1 1,0 0-1,-1 1 1,1 0-1,0-1 1,0 1-1,0-1 1,0 1 0,1 0-1,-1 0 1,0 0-1,1-1 1,-1 1-1,1 0 1,0 0-1,-1 3 1,-18 128 1900,-3 179 1,22-234-1458,3 0 1,3 0-1,29 131 0,-26-177-438,0-1-1,2 0 0,27 53 0,-29-69-249,0 0 0,0 0-1,2 0 1,-1-1 0,2-1 0,0 0 0,1-1 0,22 18-1,-31-27-114,0-1 0,0 1 0,0-1 0,1 0 0,-1 0-1,0 0 1,1-1 0,-1 0 0,1 0 0,0 0 0,-1 0-1,1-1 1,0 0 0,-1 1 0,6-2 0,-1-1-295,-1 0 0,0 0 0,1 0 0,-1-1 0,-1-1 0,1 0 0,10-5 0,23-16-1868</inkml:trace>
</inkml:ink>
</file>

<file path=ppt/ink/ink4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8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8 3968,'-9'-4'1920,"64"17"-1536,-30-5 2432,14-5-2432,18 3 0,2-2 256,17-4 0,15 0-896,-18-4 128,-2-5 256,-5 1 0,-7-1-1408,-8 1 128,-11 8-256,-10 0 0</inkml:trace>
</inkml:ink>
</file>

<file path=ppt/ink/ink4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9.0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215 482 3712,'0'1'62,"-1"-1"0,1 1 1,-1-1-1,1 1 0,-1 0 1,1-1-1,0 1 0,-1-1 0,1 1 1,0 0-1,-1 0 0,1-1 0,0 1 1,0 0-1,0-1 0,0 1 1,-1 0-1,1 0 0,0-1 0,0 1 1,0 0-1,1 0 0,-1-1 1,0 1-1,0 0 0,0 0 0,0-1 1,1 1-1,-1 0 0,0-1 0,1 1 1,-1 0-1,1-1 0,-1 1 1,0-1-1,1 1 0,1 0 0,26 31 3469,-13-16-2431,-10-11-990,0-1 0,0 1 0,0 0 1,0-1-1,1 0 0,0-1 0,0 1 0,0-1 0,0 0 0,0 0 0,1-1 1,-1 0-1,1 0 0,0-1 0,0 1 0,-1-2 0,1 1 0,9-1 0,9 0 167,0-2 0,0-1 0,39-9 0,-35 5-57,0-2-1,-1-1 1,0-1 0,-1-1 0,0-2-1,27-18 1,-35 20-118,-1-1-1,0-1 1,-1-1 0,-1 0-1,0-1 1,-1-1 0,0 0-1,19-33 1,-30 44-88,-2 1 0,1-1 1,0-1-1,-1 1 0,0 0 0,-1 0 0,0-1 0,0 1 0,0-1 0,0 1 0,-1-1 1,0 1-1,-1-1 0,1 1 0,-1-1 0,-1 1 0,1-1 0,-1 1 0,0 0 1,0 0-1,-1 0 0,0 0 0,0 0 0,0 1 0,-1-1 0,0 1 0,-8-9 1,0 1 14,-1 0 1,-1 1-1,0 1 1,0 0-1,-1 1 1,-1 0-1,1 1 1,-33-12-1,22 12-11,1 1-1,-1 2 0,0 1 0,-1 1 0,1 1 0,-1 1 0,-36 2 0,17 3-46,0 3 0,0 1 1,-61 18-1,83-18 12,0 2 0,1 0 0,-27 15 0,39-18-9,0 0 0,0 2-1,1-1 1,0 1 0,0 1 0,1 0 0,-17 19-1,24-25 18,0 0 0,0 0 0,0-1 0,1 1 0,-1 0 0,1 1 0,-1-1 0,1 0 0,0 0-1,0 0 1,1 1 0,-1-1 0,1 1 0,-1-1 0,1 0 0,0 1 0,0-1 0,1 1 0,-1-1-1,2 6 1,0-5-5,0 1 0,0-1 0,1 0 0,0 0 0,-1 0 0,1 0 0,1 0 0,-1-1 0,0 1-1,1-1 1,0 0 0,7 5 0,4 1-16,0-1-1,1-1 1,0 0-1,0-1 0,0-1 1,1 0-1,18 2 1,-5-4 25,1-1 1,0-1-1,0-1 0,38-6 1,119-28 6,-179 32-2,40-8-5,57-22 0,-88 26 22,0-2-1,0 0 1,0-1-1,-1-1 1,0 0 0,17-15-1,-24 11 47,-23 24 301,10-6-281,0 0 0,1 0 0,-1 1 0,1-1 0,0 0 0,0 1 0,1-1 0,-1 1 1,1 0-1,0 0 0,0-1 0,1 1 0,-1 0 0,1 0 0,0 0 0,0 0 0,1-1 0,-1 1 0,4 9 0,-2-7 16,1 0 0,0-1-1,1 1 1,0-1 0,0 0-1,0 0 1,0 0-1,1 0 1,0-1 0,0 0-1,1 0 1,10 7 0,-2-2 83,0 0 1,1-1-1,0-1 0,0 0 1,1-1-1,27 8 0,-35-13-268,1 0-1,0-1 1,-1 0-1,1-1 1,0 1-1,0-2 1,0 1-1,-1-1 1,1-1-1,0 1 1,-1-1-1,1-1 0,-1 0 1,13-6-1,30-17-1866,-31 14 206,0 2 1,1 0 0,25-7 0,-42 15-835</inkml:trace>
</inkml:ink>
</file>

<file path=ppt/ink/ink4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9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0 3840,'2'2'217,"-1"0"1,0 0 0,0 0-1,0 0 1,0 0-1,0 0 1,0 0 0,-1 1-1,1-1 1,-1 0-1,1 0 1,-1 0 0,0 1-1,0 3 1,0 23 3847,-9 9-3627,2-14 72,-8 38 208,-18 69 444,-14 134-1,42-221-840,3 1 0,1-1 0,2 1 1,2-1-1,1 0 0,3 0 0,14 49 0,-10-57-169,1-1 0,2-1 0,1 0-1,1 0 1,2-2 0,2 0-1,1-2 1,26 31 0,-42-56-286,0 0-1,0 0 1,0 0 0,0-1 0,1 0 0,0 0-1,0 0 1,0-1 0,0 0 0,0 0 0,1 0-1,-1-1 1,1 0 0,0 0 0,0-1 0,0 0 0,0 0-1,-1-1 1,1 1 0,0-2 0,0 1 0,0-1-1,0 0 1,0 0 0,0-1 0,0 0 0,-1 0-1,1 0 1,-1-1 0,9-5 0,25-23-2106,0-2-85</inkml:trace>
</inkml:ink>
</file>

<file path=ppt/ink/ink4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2:59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3712,'3'7'1792,"94"7"-896,-68-14 1792,12 0-2304,14-4 0,19 4 256,17-4 0,-6-2-896,19-1 0,-7-7 512,-23 3 128,-13 7-1024,-10-5 0,-8 9-768,-22 9 0</inkml:trace>
</inkml:ink>
</file>

<file path=ppt/ink/ink4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0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24 303 3712,'-1'5'242,"1"1"1,-1-1-1,1 0 1,0 1-1,0-1 1,0 0-1,1 1 1,0-1-1,0 0 1,0 0-1,4 9 1,-1-1 452,-2-7-356,0 0 0,1-1 0,0 1 0,0 0 0,0-1 0,1 0 0,0 0 0,0 0 0,0 0 1,0 0-1,1-1 0,0 0 0,0 0 0,0 0 0,10 5 0,-4-3-198,1 0 0,0-1 0,0-1 1,1 1-1,22 3 0,-19-6 10,0-1 1,1 0-1,-1-1 1,0-1-1,0 0 0,0-1 1,0-1-1,0-1 1,0 0-1,-1-1 1,1-1-1,-1 0 0,-1-1 1,1 0-1,17-13 1,-18 10-68,0 0 1,-1-1-1,0 0 1,-1-1-1,0-1 1,0 0-1,-2 0 1,0-1-1,0 0 1,-1-1-1,-1 0 1,0 0-1,-2-1 1,8-24-1,-12 33-57,0 0-1,-1 0 1,0 0-1,0-1 0,-1 1 1,0 0-1,0 0 0,-1 0 1,0-1-1,0 1 0,-1 0 1,0 0-1,0 0 0,0 1 1,-1-1-1,0 1 0,0-1 1,-1 1-1,0 0 1,0 0-1,0 0 0,-1 1 1,0-1-1,0 1 0,0 0 1,-1 1-1,0-1 0,1 1 1,-2 0-1,1 1 0,0-1 1,-1 1-1,-10-3 0,-3 1 46,-1 1-1,-1 0 0,1 2 1,0 0-1,-1 2 0,1 0 0,-1 2 1,1 0-1,-1 1 0,-27 8 0,31-6-62,1 0 0,0 1-1,0 1 1,1 1 0,0 0-1,0 1 1,1 0-1,0 1 1,0 1 0,2 1-1,-1 0 1,-20 24-1,29-30-220,1 0 0,0 1-1,0-1 1,0 1-1,1 0 1,0-1-1,0 2 1,1-1-1,0 0 1,0 0 0,1 1-1,0-1 1,0 1-1,1-1 1,-1 1-1,2-1 1,-1 1 0,1-1-1,0 1 1,1-1-1,0 0 1,0 0-1,6 14 1,24 28-2241</inkml:trace>
</inkml:ink>
</file>

<file path=ppt/ink/ink4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1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31 198 2432,'-3'3'153,"0"0"-1,0 0 1,1 1 0,-1-1 0,1 1-1,0 0 1,0 0 0,0 0-1,0 0 1,1 0 0,-1 0 0,1 1-1,0-1 1,0 0 0,1 1-1,0-1 1,-1 1 0,1-1 0,1 0-1,-1 1 1,2 6 0,-1-1 156,1 0 0,1 0 1,-1 0-1,1 0 0,1 0 1,0-1-1,0 0 0,9 14 1,-2-10-188,0-1 1,0 0 0,1-1-1,1 0 1,0 0 0,0-2-1,1 1 1,1-2 0,15 8-1,-7-6 136,0 0 0,1-1 0,0-2-1,0 0 1,33 4 0,-29-8-69,0-2 0,1-1 0,-1-1 0,0-1 0,0-2-1,-1-1 1,40-11 0,-29 3 55,-1-1 0,0-1 0,-1-2 0,57-37 0,-79 45-175,-1-1 1,0 0 0,0-1 0,-1-1 0,-1 0 0,0 0 0,13-19 0,-21 26-51,0 1 1,0-1-1,0 0 0,-1 0 1,0-1-1,0 1 1,0 0-1,0-1 1,-1 1-1,0-1 1,0 0-1,-1 1 0,1-1 1,-1 0-1,-1 1 1,1-1-1,-1 0 1,0 1-1,0-1 1,0 1-1,-1-1 1,0 1-1,0 0 0,-6-10 1,1 3 9,-2 2 0,0-1 1,0 1-1,-1 1 0,0 0 0,0 0 1,-1 1-1,0 0 0,-1 1 0,1 0 0,-1 1 1,-1 0-1,-15-4 0,-7-2-9,0 3 1,0 0-1,-65-6 1,63 12-44,-1 1 0,0 2 1,0 1-1,-57 10 1,78-8-32,0 1 0,0 0 1,0 2-1,0 0 0,1 0 1,0 2-1,1 0 0,-1 1 1,1 0-1,1 1 0,0 1 1,-16 16-1,26-23-3,0 0 1,1 1-1,-1-1 0,1 1 1,0-1-1,0 1 1,0 0-1,1 1 0,0-1 1,0 0-1,-3 11 1,5-13 2,0 1 1,0-1-1,0 1 1,0-1-1,0 0 1,1 1-1,0-1 1,-1 1-1,1-1 1,0 0-1,1 0 1,-1 0-1,1 1 1,-1-1-1,1-1 1,0 1-1,0 0 1,0 0-1,0-1 1,1 1-1,3 2 1,5 5-172,0-2 0,1 1 0,0-2 0,1 1 0,0-2-1,0 0 1,0 0 0,1-1 0,19 4 0,-8-3-276,0-2 0,0-1-1,0 0 1,44-3 0,45-13-1163</inkml:trace>
</inkml:ink>
</file>

<file path=ppt/ink/ink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01:02.68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2463,'4266'-2462,"-4273"2465</inkml:trace>
</inkml:ink>
</file>

<file path=ppt/ink/ink4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1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1 3072,'-6'1'891,"2"12"338,0 33 1442,2-13-1297,-7 60-290,-35 389 1735,38-339-1443,16 199 1,-4-281-1068,23 97 0,-29-156-347,1 0-1,-1 0 1,1 0-1,-1-1 1,1 1-1,0 0 1,0 0-1,0 0 1,0-1-1,0 1 1,0-1-1,0 1 1,1-1-1,-1 1 1,2 1-1,-2-3-51,0 1 0,0-1 0,0 0 0,-1 0-1,1 1 1,0-1 0,0 0 0,0 0 0,0 0 0,0 0-1,-1 0 1,1 0 0,0 0 0,0 0 0,0-1 0,0 1-1,-1 0 1,1 0 0,0-1 0,0 1 0,0-1 0,-1 1-1,2-1 1,5-4-765,-1-1-1,-1 0 0,1 1 0,-1-2 1,8-10-1,2-4-1213</inkml:trace>
</inkml:ink>
</file>

<file path=ppt/ink/ink4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1.7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12 401 4352,'59'4'2554,"20"-1"1697,-60-6-3915,0-1 0,-1-1 1,0-1-1,0 0 0,0-1 0,-1-1 0,23-14 0,1 0-465,-18 11 322,-1-2-1,-1-1 1,37-29 0,-49 35-62,-1 1 0,0-1 1,0-1-1,-1 1 0,0-1 1,-1 0-1,0-1 0,0 0 1,-1 0-1,0 0 0,3-11 1,-7 17-114,0 1 0,0 0 0,0 0 0,-1-1 1,0 1-1,1-1 0,-1 1 0,0 0 1,-1-1-1,1 1 0,-1 0 0,1-1 0,-1 1 1,0 0-1,0 0 0,-1 0 0,1 0 1,-1 0-1,-1-4 0,0 4 0,-1-1-1,1 0 1,-1 1 0,1 0-1,-1 0 1,0 0 0,-1 0-1,1 1 1,0 0-1,-1-1 1,-7-1 0,-6-1 46,1 0 0,-1 2 0,0 0 0,0 1 0,-35 1-1,37 1 6,1 1 0,-1 1 0,1 0 0,-1 1 0,1 1 0,0 0 0,0 1 0,0 1 0,1 0 0,0 1 0,0 0 0,1 2-1,0-1 1,0 1 0,1 1 0,0 0 0,0 1 0,2 0 0,-1 1 0,1 0 0,1 1 0,0 0 0,1 0 0,0 1 0,-7 19-1,10-20 21,0 1 0,1 0-1,1 0 1,0 0-1,1 0 1,1 0-1,0 0 1,1 1-1,0-1 1,5 27-1,-4-32-56,1 0-1,1 0 0,0 0 0,0-1 0,1 1 1,0-1-1,0 0 0,1 0 0,0 0 1,0-1-1,1 0 0,0 0 0,0 0 0,1-1 1,0 1-1,0-2 0,15 10 0,-5-6-145,0-2-1,1 0 1,-1-1-1,1 0 0,1-2 1,-1 0-1,1-1 1,0-1-1,30 0 0,7-3-2223,108-17-1,-148 15 1720,-1 0 0,0-1 1,21-8-1,24-23-1834</inkml:trace>
</inkml:ink>
</file>

<file path=ppt/ink/ink4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2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653 841 4352,'1'-2'99,"0"1"0,0-1 1,0 1-1,0 0 0,0-1 0,0 1 1,1 0-1,-1 0 0,0 0 0,1-1 0,-1 2 1,1-1-1,-1 0 0,1 0 0,0 0 1,-1 1-1,1-1 0,0 1 0,0-1 1,2 1-1,45-3 1603,-14 2-347,-8-4-1091,-2-2 0,1-1-1,-1-1 1,0-1 0,0-1 0,-1-1-1,-1-2 1,0 0 0,-1-1 0,33-30-1,-40 31-130,0 0 1,-1-1-1,-1 0 0,-1-1 0,0 0 0,-1-1 0,0 0 0,-2-1 0,0 0 1,10-30-1,-15 34-98,-1 1 1,0-1-1,-1 0 1,-1 0 0,0 0-1,-1 0 1,0 0-1,-1 0 1,-1 0-1,0 0 1,-1 1 0,0-1-1,-1 1 1,-1-1-1,0 1 1,-8-14 0,4 12-26,-1 0 1,0 0-1,-1 1 1,-1 0-1,0 1 1,0 1-1,-2 0 1,1 0-1,-2 2 1,1-1-1,-1 2 1,-1 0-1,0 1 1,0 0-1,-19-5 1,22 8-12,0 1 0,0 1 0,0 0 0,0 1 0,-1 0 0,1 1 0,-1 1 1,1 0-1,-1 1 0,1 0 0,0 1 0,-1 0 0,1 1 0,0 1 0,0 0 0,1 1 0,-1 0 1,1 1-1,0 0 0,-19 14 0,14-6 36,2 1 0,0 0 0,0 1 0,2 0 0,0 1 1,1 1-1,0 0 0,2 0 0,0 1 0,1 1 0,1-1 0,1 1 0,-7 28 0,3 7 162,1 1 1,4 0-1,0 104 0,8-79 403,25 152 1,37 75 471,15 95 217,-74-363-1153,-2 0-1,-2-1 0,-2 1 0,-1 0 0,-2-1 0,-2 1 0,-1-1 0,-2 0 0,-2-1 0,-1 0 1,-2-1-1,-2-1 0,-1 0 0,-35 52 0,46-77-110,-2 0 1,1-1-1,-2-1 0,1 1 1,-1-1-1,-1-1 0,1 0 1,-1 0-1,-1-1 0,0 0 1,-17 8-1,20-12-113,0 0 0,-1 0 0,1-1 0,-1-1 0,0 1 0,0-1 0,1-1 0,-1 0 0,0 0 0,0 0 0,0-1 0,1-1 0,-1 1 0,0-2 0,1 1 0,-1-1 0,-10-5 0,9 3-298,0-1 0,0 0-1,0-1 1,1 1 0,0-2 0,1 1 0,-1-2-1,2 1 1,-1-1 0,1 0 0,-11-18 0,5 4-936,2 0 0,0-1 1,1 0-1,-6-28 1,-5-18-1367</inkml:trace>
</inkml:ink>
</file>

<file path=ppt/ink/ink4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2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 5248,'26'6'2560,"54"-2"-3584,-44-4 5376,7-4-4096,12-2 0,17 3 128,8-1 0,-1-10-512,-8 7 128,-11 3-640,-11-5 128,-13 12-1024,-20 3 128</inkml:trace>
</inkml:ink>
</file>

<file path=ppt/ink/ink4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3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1 401 5248,'0'30'2560,"11"16"-3072,-1-29 4096,-1 0-3584,1 4 0,1 3-128,-1-12 128,5-3-1408,4-5 128</inkml:trace>
  <inkml:trace contextRef="#ctx0" brushRef="#br0" timeOffset="1">67 1 6016,'4'0'2944,"36"0"-4608,-40 0 4864,0 0-4736,0 0 128,11 0-1152,-1 4 0</inkml:trace>
</inkml:ink>
</file>

<file path=ppt/ink/ink4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3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13 119 5376,'1'5'506,"-1"0"0,2 0 0,-1 0 0,0 0 0,1 0 0,0 0 0,0-1 0,0 1 0,4 6 0,15 36 2690,-18-31-2779,0-1-1,-1 1 1,0 20 0,-1-32-333,-1 0 0,0-1 1,-1 1-1,1 0 0,-1 0 0,1-1 0,-1 1 0,0 0 0,-1-1 0,1 1 0,-1-1 0,1 0 0,-1 1 0,0-1 0,0 0 1,0 0-1,-1 0 0,1 0 0,-6 4 0,7-6-63,0 0 1,0 0 0,0 0-1,0 0 1,0-1 0,0 1-1,0 0 1,-1-1 0,1 1-1,0-1 1,0 1 0,-1-1-1,1 0 1,0 1-1,0-1 1,-1 0 0,1 0-1,0 0 1,-1 0 0,0 0-1,1-1-16,0 0 0,0-1 0,1 1-1,-1 0 1,1-1 0,-1 1 0,1 0-1,-1 0 1,1-1 0,0 1 0,0-1 0,0 1-1,0 0 1,0-1 0,0 1 0,0-1-1,0 1 1,0 0 0,1-1 0,0-1-1,5-27-35,2 0 0,1 0-1,24-52 1,-22 56 7,-7 16 4,0-1 0,2 1 0,-1 0 0,1 0-1,0 1 1,1-1 0,0 2 0,1-1 0,0 1 0,0 0 0,1 0-1,0 1 1,0 1 0,1-1 0,-1 1 0,2 1 0,16-7-1,-23 10 7,1 2-1,-1-1 1,0 0 0,0 1-1,0 0 1,0 0-1,1 0 1,-1 1-1,0-1 1,0 1-1,0 0 1,0 0-1,0 0 1,0 1-1,6 2 1,-3 1 7,0-1 0,0 1 0,-1 0 0,1 0 0,-1 1 1,0 0-1,7 10 0,-1 0 55,-1 0-1,0 1 1,-2 0 0,0 1 0,12 37-1,-16-44-10,-2 1 0,1-1 0,-2 1 0,1 0 0,-2 0 0,0 0-1,0 0 1,-1 1 0,0-1 0,-3 13 0,3-25-106,0 0 0,0 1 0,0-1 0,0 0 0,0 1 1,0-1-1,-1 1 0,1-1 0,1 0 0,-1 1 0,0-1 0,0 1 0,0-1 1,0 0-1,0 1 0,0-1 0,0 0 0,0 1 0,1-1 0,-1 0 0,0 1 1,0-1-1,0 0 0,1 1 0,-1-1 0,0 0 0,0 1 0,1-1 0,-1 0 1,0 0-1,1 0 0,-1 1 0,0-1 0,1 0 0,-1 0 0,0 0 0,1 0 1,-1 1-1,1-1 0,17-4-2701,2-10 594</inkml:trace>
</inkml:ink>
</file>

<file path=ppt/ink/ink4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3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4992,'-19'13'2432,"23"50"-2048,-4-46 3584,0 11-3456,0-3 0,0 13 128,6 0 0,3 7-896,2-11 0,-1-5 128,5-8 0,0-4-1536,4 0 0</inkml:trace>
</inkml:ink>
</file>

<file path=ppt/ink/ink4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4.1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43 6912,'-34'-17'3456,"49"-4"-4480,-15 21 5632,4-4-5120,-4 4 128,6 0-896,-6 0 128,5 4 256,5-1 0</inkml:trace>
</inkml:ink>
</file>

<file path=ppt/ink/ink4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4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312 4 4608,'-2'-4'1964,"7"7"-1116,6 19 2036,-8 10-1871,-1-1 1,-2 1 0,-6 51 0,2-32-397,-19 249 511,-8 188 2501,29-455-3480,2 2 0,1-1 1,2-1-1,1 1 0,1 0 1,2-1-1,2 0 0,14 36 1,-22-66-219,0 0 0,1-1 0,-1 1-1,1-1 1,0 1 0,-1-1 0,1 0 0,1 0 0,-1 0 0,0 0 0,0 0 0,1 0 0,-1 0 0,1-1 0,-1 1 0,1-1 0,0 0 0,-1 0 0,1 0 0,0 0 0,0 0 0,0-1-1,0 1 1,0-1 0,0 0 0,0 0 0,0 0 0,0 0 0,0-1 0,5 0 0,7-3-941,-1 0 1,1 0-1,-1-2 0,24-11 1,15-16-1594,-1-7 22</inkml:trace>
  <inkml:trace contextRef="#ctx0" brushRef="#br0" timeOffset="1">1 622 4864,'61'-15'2432,"119"-12"-2816,-126 23 4352,-4 1-3840,16-5 0,-2 8 128,-12-6 0,-9 2-896,-1 4 0,-2 4-640,-6 10 0</inkml:trace>
</inkml:ink>
</file>

<file path=ppt/ink/ink4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4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101 281 4864,'-3'4'244,"1"-1"0,0 1 0,0 0 0,0-1 0,0 1 0,1 0 0,-1 0 0,1 0 0,0 0 0,1 1 0,-1-1 0,1 0 0,-1 0 0,1 0 0,0 1 1,1-1-1,-1 0 0,1 0 0,0 0 0,0 0 0,0 0 0,0 0 0,1 0 0,0 0 0,0 0 0,0-1 0,5 8 0,-2-3 20,0-1-1,1 1 1,0-1 0,0-1-1,0 1 1,1-1 0,0 0-1,1 0 1,-1-1 0,1 0 0,0 0-1,15 5 1,-5-4-94,0-1-1,0 0 1,0-2 0,1 0-1,-1-1 1,1-1 0,0-1-1,-1-1 1,1 0 0,-1-1 0,1-1-1,-1-1 1,0-1 0,30-11-1,-36 11-96,-1-1 0,1 0 0,-1-1 0,0 0 0,0 0 0,-1-1 0,0-1 0,-1 1 0,1-2 0,-2 1 0,1-1 0,-1-1 0,-1 0 0,0 0 0,-1 0 0,0-1 0,0 1 0,-1-1 0,-1-1 0,0 1 0,-1-1 0,2-13 0,-4 17-58,0-1 0,-1 1 0,0 0-1,0 0 1,-1-1 0,-1 1 0,1 0 0,-1 0 0,-1 0 0,0 0 0,0 1 0,-1-1 0,1 1 0,-2 0 0,0 0 0,0 0 0,0 0 0,-1 1-1,0 0 1,0 0 0,-1 1 0,1 0 0,-2 0 0,1 0 0,-1 1 0,0 0 0,0 0 0,0 1 0,0 0 0,-1 1 0,0 0 0,1 0 0,-1 1-1,0 0 1,-1 0 0,1 1 0,0 0 0,0 1 0,-17 1 0,5 1-152,0 2-1,0 0 1,0 0-1,0 2 1,1 1-1,0 0 1,0 2-1,-24 14 1,-4 6-2423,-85 69 0,62-39 107</inkml:trace>
</inkml:ink>
</file>

<file path=ppt/ink/ink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01:26.73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0 921,'3693'-921,"-3700"923</inkml:trace>
</inkml:ink>
</file>

<file path=ppt/ink/ink4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6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618 142 2688,'-3'-3'298,"0"-1"-1,-1 1 1,1 0 0,-1 0-1,0 1 1,0-1 0,0 1-1,0-1 1,0 1 0,-1 1-1,1-1 1,0 0 0,-1 1 0,0 0-1,1 0 1,-1 1 0,0-1-1,1 1 1,-1 0 0,0 0-1,-7 2 1,-80 11 433,64-10-366,0 1 1,1 1-1,-1 1 0,1 1 0,-47 20 1,55-17-101,0 1-1,0 1 1,1 0 0,0 2 0,1 0 0,-17 18 0,27-25-190,0 1 0,1 0-1,0 0 1,0 0 0,1 1 0,0 0-1,0 0 1,1 0 0,0 1 0,1-1-1,0 1 1,0 0 0,1 0 0,0 0-1,0 12 1,3-17-56,-1-1 0,1 1 0,0-1-1,0 0 1,1 0 0,-1 1 0,1-1 0,0 0-1,0 0 1,1-1 0,-1 1 0,1 0 0,-1-1-1,1 1 1,0-1 0,1 0 0,-1 0 0,1 0-1,-1-1 1,1 1 0,0-1 0,0 0-1,6 3 1,10 4 61,-1-1-1,1-1 0,39 8 0,-22-9-7,1-1 0,0-2-1,0-2 1,0-1 0,0-2 0,-1-2-1,1-1 1,-1-2 0,0-2 0,50-18-1,-75 23-55,42-14 114,0-3 0,71-39 0,-90 31 35,-34 29-157,0 0 1,-1-1 0,1 1-1,0-1 1,0 0 0,-1 1-1,1-1 1,0 1 0,-1-1-1,1 0 1,-1 0 0,1 1-1,-1-1 1,1 0 0,-1 0 0,1 0-1,-1 0 1,0 1 0,0-1-1,1 0 1,-1 0 0,0 0-1,0 0 1,0 0 0,0 0-1,0 0 1,0 0 0,0 0-1,0 0 1,0 1 0,-1-1-1,1 0 1,0 0 0,-1 0-1,1 0 1,0 0 0,-1 1-1,1-1 1,-2-1 0,2 2-3,0 0 0,-1-1 1,1 1-1,0 0 0,-1 0 1,1 0-1,-1 0 1,1 0-1,0 0 0,-1 0 1,1 0-1,-1 0 0,1 0 1,-1 0-1,1 0 0,0 0 1,-1 0-1,1 0 0,-1 0 1,1 0-1,0 1 0,-1-1 1,1 0-1,0 0 0,-1 0 1,1 1-1,0-1 0,-1 0 1,1 0-1,0 1 0,-1-1 1,1 0-1,0 1 0,0-1 1,-1 0-1,1 1 0,0-1 1,0 0-1,0 1 0,-1-1 1,1 1-1,0-1 0,0 0 1,0 1-1,0-1 0,0 1 1,0-1-1,0 1 0,0-1 1,0 0-1,0 1 0,2 26 411,3-18-363,0 0 0,1-1-1,0 0 1,1 0 0,-1 0-1,1-1 1,1 0-1,-1 0 1,1-1 0,1 0-1,-1 0 1,1-1 0,0 0-1,0-1 1,0 0 0,1 0-1,-1-1 1,15 4-1,-3-3 17,-1 0-1,1-1 0,-1-1 1,1-1-1,0-1 0,-1-1 0,1-1 1,23-4-1,1-4 86,0-3 0,-1-1 1,70-32-1,-88 33-86,-1-1 0,0-1 0,-1-1 0,0-1 0,-2-1 0,0-1 0,19-23 0,-35 35-47,0 0 0,-1 0 0,0-1 0,0 1 0,-1-1 0,0 0 0,4-15 0,-6 19-9,-1-1-1,0 0 0,0 0 0,0 0 0,-1 1 1,0-1-1,0 0 0,0 0 0,0 0 1,-1 0-1,0 0 0,0 0 0,0 1 1,-1-1-1,0 0 0,-2-5 0,-1 2-5,-1-1 0,0 1-1,-1 0 1,0 0 0,0 0 0,-1 1-1,1 1 1,-2-1 0,1 1-1,-1 0 1,0 1 0,0 0 0,0 1-1,-1 0 1,1 0 0,-1 1-1,0 0 1,0 0 0,0 1 0,-20-1-1,-5 1-13,-1 1 1,1 2-1,-1 2 0,-62 11 0,67-8-16,0 0 0,0 2 0,1 1 0,1 2 0,-1 0 0,2 2 0,0 2 0,0 0 0,2 2 0,0 1 0,0 0 0,-23 25 0,43-37-22,0 0-1,0 1 1,1 0-1,0 0 0,0 0 1,0 0-1,-5 15 0,9-19-23,0 0-1,0 0 1,0 0 0,1 1-1,-1-1 1,1 0-1,0 1 1,0-1-1,0 1 1,1-1-1,-1 0 1,1 0-1,0 1 1,0-1-1,0 0 1,0 0 0,0 0-1,1 0 1,-1 0-1,1 0 1,0 0-1,4 4 1,-1 0-184,1-2 0,0 1 0,1-1 1,0 0-1,-1 0 0,1 0 0,1-1 0,-1 0 1,1-1-1,-1 0 0,1 0 0,0 0 0,0-1 1,0-1-1,16 3 0,10-2-1082,1-1 0,51-5 0,-52 2 553,69-5-1799</inkml:trace>
</inkml:ink>
</file>

<file path=ppt/ink/ink4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7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3200,'1'0'74,"-1"0"0,0 1 1,1-1-1,-1 0 0,0 0 1,1 0-1,-1 0 0,0 0 1,1 0-1,-1 0 0,1 0 0,-1 0 1,0 0-1,1 0 0,-1 0 1,0 0-1,1 0 0,-1 0 1,0 0-1,1 0 0,-1 0 0,1 0 1,-1-1-1,0 1 0,0 0 1,1 0-1,-1 0 0,0-1 1,1 1-1,-1 0 0,0 0 0,0-1 1,1 1-1,-1 0 0,0-1 1,0 1-1,0 0 0,1-1 1,-1 1-1,0 0 0,0-1 0,0 1 1,0 0-1,0-1 0,0 1 1,0-1-1,0 1 0,0 0 1,0-1-1,0 1 0,0 0 0,0-1 1,0 1-1,0 0 0,0-1 1,0 1-1,0 0 0,-1-1 1,1 1-1,0 0 0,0-1 0,0 1 1,-1 0-1,1-1 0,0 1 1,0 0-1,-1-1 0,3 2 130,1 0 0,-1 0 0,1 1 0,-1-1 0,0 1 0,0-1 0,0 1 0,0-1 0,0 1 0,2 3 0,7 15 257,-1 1 1,0 0 0,-2 0-1,10 40 1,-1-7 302,20 36 521,-24-63-811,-2 0-1,-1 1 0,9 38 0,-19-51 118,-7-23-321,-10-26-64,5 4-44,2 0 0,-10-53 0,19 72-141,-1 1 1,1-1 0,1 1-1,0-1 1,1 1 0,0 0 0,0-1-1,1 1 1,0 0 0,1 0-1,0 0 1,6-12 0,-5 16 25,0-1 0,1 1 0,0 0 0,0 0 0,1 1 0,-1-1 0,1 1 0,0 0 0,1 1 0,-1-1 1,12-5-1,1 1 62,1 1 1,-1 0-1,22-5 0,-9 4 49,1 1 0,0 2 0,0 1 0,0 1 0,48 1 0,-72 4-135,0-1 1,1 1-1,-1 0 1,0 1-1,0 0 1,0 1-1,0 0 1,0 0 0,0 1-1,-1 0 1,1 0-1,-1 1 1,0 0-1,-1 0 1,1 1-1,-1 0 1,0 1 0,-1-1-1,0 1 1,0 1-1,0-1 1,-1 1-1,0 0 1,6 12-1,-5-2 17,-1 0 0,-1 1 1,0 0-1,-2 0 0,0 0 0,-1 0 0,-3 38 0,1-13 130,2-43-166,-1-1 1,0 1-1,0-1 0,0 1 1,0 0-1,0-1 0,0 1 1,0-1-1,0 1 0,0-1 1,0 1-1,0-1 0,0 1 1,0 0-1,0-1 0,0 1 1,0-1-1,-1 1 0,1-1 1,0 1-1,0-1 0,-1 1 1,1-1-1,0 1 0,-1-1 1,1 0-1,-1 1 0,1-1 1,-1 1-1,-8-14 21,-6-30-9,12 27-7,1 1-1,1-1 1,1 1 0,0-1 0,1 1 0,0 0 0,7-29-1,-5 34-26,1-1 0,0 1-1,0 0 1,1 1 0,1-1-1,-1 1 1,2 0 0,-1 0-1,1 0 1,0 1 0,15-13-1,-10 12 3,1-1-1,0 2 1,0 0-1,1 0 1,-1 1 0,2 1-1,-1 1 1,1 0-1,0 0 1,0 2-1,0 0 1,20-2-1,6 3-25,1 2-1,-1 1 1,58 11-1,-83-10 58,0 1 0,-1 1-1,0 0 1,1 1-1,-1 1 1,-1 0 0,1 1-1,-1 1 1,-1 0-1,1 1 1,-1 1 0,-1 0-1,0 0 1,0 1-1,-1 1 1,0 0 0,-1 0-1,10 17 1,-16-19 16,0 0 0,-1 1 0,0-1 0,0 1 0,-1 0 0,-1 0 0,0 0 0,0 0 0,-2 20 0,1-22-124,-1 1-1,0-1 1,-1 0 0,1 1-1,-2-1 1,0 0-1,0 0 1,0 0-1,-1 0 1,0-1-1,-8 12 1,-3-8-1488,10-18-799,5 4 2112,0 0 0,0-1 0,0 1 0,1-1 0,-1 1 0,1 0 0,0-1 0,-1 1 0,1 0 0,0-1 0,1 1 0,0-2 0,24-30-2377,3-1-43</inkml:trace>
</inkml:ink>
</file>

<file path=ppt/ink/ink4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7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15 468 5248,'3'3'257,"0"0"0,1 0 0,-1 0 0,1-1 0,0 0 0,-1 1 0,1-1 0,0-1 0,0 1 0,1-1 0,-1 1 0,0-1 0,0 0-1,1-1 1,-1 1 0,0-1 0,1 0 0,-1 0 0,1 0 0,-1 0 0,0-1 0,1 0 0,6-2 0,4 0 127,-1-1 0,0-1-1,0 0 1,0 0 0,0-2-1,14-9 1,8-7-62,9-5 362,79-65 0,-113 85-533,-2-2-1,1 1 1,-1-1-1,-1 0 1,0-1-1,0 0 1,-1 0-1,0-1 1,-1 0-1,-1 0 1,0 0-1,0-1 1,2-13-1,-6 20-81,0 0 0,0 0 0,-1 0 0,0 0 1,-1-1-1,1 1 0,-1 0 0,0 0 0,-1 0 0,0 0 0,1 0 0,-2 0 0,-2-6 0,3 9-34,0 0-1,0 0 0,0 0 1,0 0-1,-1 0 1,1 0-1,-1 1 0,0-1 1,1 1-1,-1 0 0,0 0 1,-1 0-1,1 0 0,0 0 1,0 1-1,-1-1 1,1 1-1,-1 0 0,1 0 1,-1 0-1,0 1 0,1-1 1,-7 1-1,-4 1 35,0 1 0,0 0 1,0 1-1,1 0 0,-1 1 0,1 1 0,-18 8 1,-3 4 176,-51 33-1,68-37-154,-1 0 0,2 1-1,0 0 1,0 2 0,1 0-1,1 0 1,1 1 0,1 1-1,0 0 1,1 1 0,-11 26-1,18-36-35,0 1-1,0 0 1,1 1 0,1-1-1,0 1 1,0-1 0,1 1-1,0-1 1,1 1-1,0 0 1,1 0 0,0-1-1,1 1 1,0-1-1,0 1 1,1-1 0,1 0-1,0 0 1,0 0 0,1-1-1,0 1 1,0-1-1,1 0 1,14 15 0,-7-11 17,2 0 0,-1-1 0,2 0 0,0-2 0,0 1 0,1-2 1,0 0-1,0-2 0,1 1 0,0-2 0,1-1 0,-1 0 0,22 2 0,4 0-350,0-3-1,0-2 0,1-1 0,69-9 1,-86 4-765,0-1 0,0-2-1,52-19 1,-65 20 269,1-1 0,-1 0-1,0-1 1,-1-1-1,0-1 1,0 0-1,20-19 1,-27 20 33,0 1-1,-1-1 1,10-19 0</inkml:trace>
</inkml:ink>
</file>

<file path=ppt/ink/ink4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8.5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0 267 3328,'5'-5'372,"-1"1"-1,1 0 1,-1 0-1,1 1 1,0-1 0,1 1-1,-1 0 1,9-3 0,24-15 1296,15-16-516,53-49 0,-91 72-995,1 1 1,-1 1-1,33-18 1,-43 27-37,1 1 0,0-1 0,0 1 0,0 0 1,0 1-1,0-1 0,9 0 0,-12 2-63,0 0 0,-1 0 1,1 0-1,0 0 0,-1 1 0,1-1 0,0 1 0,-1 0 0,1 0 0,-1 0 0,1 0 1,-1 0-1,1 0 0,-1 1 0,0-1 0,0 1 0,4 3 0,-3-2 3,-1 0-1,0 0 0,0 0 0,-1 0 1,1 1-1,-1-1 0,1 1 1,-1-1-1,0 1 0,0-1 0,0 1 1,-1 0-1,0-1 0,1 1 1,-1 0-1,0-1 0,-1 1 1,0 4-1,-17 76 681,9-50-452,-2 9-23,-2 10 159,-5 54 0,16-94-368,1 1 0,0-1 0,1 1 0,1 0 0,0-1 0,1 1 0,0-1 0,1 0 0,7 19-1,-9-30-45,0 1 0,0-1 0,0 0 0,1 0 0,-1 0 0,1 0 0,0 0 0,0 0 0,-1 0-1,1 0 1,0-1 0,0 1 0,1-1 0,-1 1 0,0-1 0,0 0 0,1 0 0,-1 0 0,3 1-1,1-1 10,0 0-1,0 0 0,0 0 0,0-1 0,0 0 0,0 0 1,0-1-1,7 0 0,3-3 1,0 0 0,0-1 1,-1 0-1,1-1 0,18-11 0,150-97 343,-160 99-304,1-2 1,-2 0-1,0-2 0,-1 0 0,-1-1 1,-1-1-1,-1-1 0,20-30 0,-37 48-53,1 0 0,-1 0-1,0 0 1,0-1-1,0 1 1,0 0-1,-1-1 1,1 0 0,-1 1-1,-1-1 1,1 0-1,-1 1 1,1-1-1,-1 0 1,-1 1-1,1-1 1,-1 0 0,1 0-1,-1 1 1,-1-1-1,1 1 1,-3-6-1,4 9-5,-1 1 0,1 0 0,0 0 0,0-1 0,-1 1 0,1 0 0,0 0 0,0-1 0,-1 1 0,1 0 0,0 0 0,-1 0 0,1 0 0,0 0 0,-1 0 0,1 0 0,0-1 0,-1 1 0,1 0 0,0 0 0,-1 0 0,1 0 0,-1 0 0,1 1 0,0-1 0,-1 0 0,1 0 0,0 0 0,-1 0 0,1 0 0,0 0 0,-1 0 0,1 1 0,0-1 0,0 0 0,-1 0 0,1 1 0,0-1 0,0 0 0,-1 0 0,1 1 0,0-1 0,0 0 0,0 0 0,-1 1 0,1-1 0,0 0 0,0 1 0,0-1 0,0 0 0,0 1 0,0-1 0,-1 1 0,-8 19 0,6-12-11,2 1 0,-1-1 0,1 1-1,0 0 1,1 0 0,0 0 0,1-1 0,-1 1-1,2 0 1,2 9 0,4 13 89,18 43 1,-10-32 15,-14-36-90,0-1 0,0 0 0,0 0 0,0 0 0,1 0 0,0-1 0,0 1 0,0-1 0,1 1 0,-1-1 0,1 0 0,0 0 0,0-1 0,1 1 0,-1-1 0,1 0 0,0 0 0,-1-1 0,1 1 0,0-1 0,1 0 0,-1 0 0,0-1 0,1 0 0,8 2 0,-2-3-549,0 0 0,0-1 1,1 0-1,-1-1 1,0 0-1,0-1 0,0 0 1,-1-1-1,1 0 0,12-7 1,26-14-4299,-38 15 2518</inkml:trace>
</inkml:ink>
</file>

<file path=ppt/ink/ink4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9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56 4352,'-1'3'209,"1"-1"0,0 1 0,0 0 0,0 0 0,0-1 0,0 1 1,0 0-1,1-1 0,-1 1 0,1 0 0,2 4 0,-3-6 76,26 107 5361,23 75-4486,6-45 994,-70-165-1597,9 15-489,-1 1 0,2-1 0,0 0-1,-6-21 1,8 21-72,1 0 0,0 0-1,0 0 1,1 0 0,1 0 0,0 0-1,1 0 1,0 0 0,1 0-1,0 0 1,1 0 0,0 0 0,1 1-1,0 0 1,1-1 0,0 2 0,1-1-1,0 0 1,12-14 0,-7 11 57,0 1 0,0 0 1,1 0-1,1 1 0,0 1 1,1 0-1,0 1 0,1 0 1,0 1-1,0 1 0,1 0 1,0 1-1,0 1 0,1 0 1,-1 2-1,1 0 0,1 0 1,-1 2-1,0 0 0,1 1 1,-1 1-1,1 0 0,-1 1 1,0 1-1,28 7 0,-8 3 328,-1 1 0,-1 1-1,-1 3 1,36 21 0,-39-21-23,-20-11-251,-1 0 0,0 1 1,0 0-1,-1 1 0,0 0 0,0 0 1,-1 1-1,0 0 0,0 0 1,6 12-1,-10-15-81,-1 0 1,0 0 0,0 0-1,-1 1 1,0-1-1,0 1 1,0-1 0,-1 1-1,0 0 1,0 0-1,0 0 1,-1-1-1,0 1 1,-1 0 0,0 0-1,0 0 1,0 0-1,-4 12 1,-14 6-955,3-5-1680,11-5-2389,5-8 2288</inkml:trace>
</inkml:ink>
</file>

<file path=ppt/ink/ink4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09.7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0 3968,'-12'15'1749,"8"-7"-1450,2-3-42,-1 0 1,1 1-1,0-1 1,1 1-1,-1 0 1,1-1-1,0 1 1,1 0-1,-1 0 1,1 0-1,0 0 1,1 0 0,0 6-1,54 483 2666,2 43-1879,-5-41-62,-49-477-1018,1 6-126,-1 0-1,0 0 1,-2 0-1,-2 0 1,0 0-1,-6 31 1,7-56 86,0 0 0,0-1 0,-1 1 0,1 0 1,0-1-1,0 1 0,-1-1 0,1 1 0,-1-1 0,1 1 0,-1-1 0,1 1 1,-1-1-1,1 1 0,-1-1 0,1 1 0,-1-1 0,1 0 0,-1 1 0,0-1 1,1 0-1,-1 0 0,1 1 0,-1-1 0,0 0 0,1 0 0,-1 0 1,0 0-1,0 0 0,1 0 0,-1 0 0,0 0 0,1 0 0,-1 0 0,0 0 1,1 0-1,-1-1 0,-1 1 0,-26-13-1387,26 12 1320,-41-26-1649</inkml:trace>
</inkml:ink>
</file>

<file path=ppt/ink/ink4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0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78 3840,'4'-4'120,"1"0"0,0 1 0,0-1 0,0 1 0,1 0 1,-1 0-1,1 0 0,-1 1 0,1 0 0,0 0 0,0 1 0,8-2 0,4-1 132,37-8 508,0 2-1,1 3 0,0 2 1,57 2-1,-57 5-538,0 2-1,0 3 1,-1 2-1,0 3 1,97 33-1,-142-41-116,-1 0-1,1 0 1,-1 1 0,1 0-1,-1 1 1,-1 0 0,1 1 0,10 10-1,-17-15-62,0 0 0,0 0 0,0 0 0,-1 1 0,1-1 0,-1 1 0,1-1 1,-1 1-1,0-1 0,0 1 0,0 0 0,0 0 0,0 0 0,-1-1 0,0 1 0,1 0 0,-1 0 0,0 0 0,0 0 0,0 0 0,-1 0 0,1-1 0,-1 1 0,1 0 0,-1 0 0,0 0 0,0-1 0,-1 1 0,1-1 0,0 1 0,-1-1 0,1 1 0,-1-1 1,0 0-1,-3 4 0,-6 4 109,-1 0 0,0 0 0,0-1 0,-1-1 0,0 0 0,0 0 0,-1-2 0,-20 8 0,-6 4 57,39-18-203,-197 87 987,167-76-845,0-1 1,0-2 0,-1-1-1,-53 4 1,83-10-151,-54-2 75,54 1-92,-1 0-1,1 0 1,-1-1-1,1 1 1,-1-1-1,1 0 1,-1 1-1,1-1 1,0-1-1,-1 1 1,1 0-1,0 0 1,0-1-1,0 1 1,0-1-1,0 0 1,0 1-1,-2-5 0,3 5-53,1-1-1,0 1 0,0-1 0,0 1 1,0 0-1,0-1 0,1 1 0,-1-1 1,0 1-1,1 0 0,-1-1 0,1 1 1,-1 0-1,1 0 0,0-1 0,-1 1 0,1 0 1,0 0-1,0 0 0,0 0 0,0 0 1,0 0-1,0 0 0,0 0 0,0 0 1,0 0-1,2 0 0,38-29-2363,-36 27 2008,33-21-1617</inkml:trace>
</inkml:ink>
</file>

<file path=ppt/ink/ink4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0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84 303 4352,'2'0'136,"-1"0"0,0 0 1,0 0-1,1-1 0,-1 1 0,0-1 1,0 1-1,0-1 0,0 1 0,1-1 1,-1 0-1,0 1 0,0-1 0,0 0 1,0 0-1,0 0 0,-1 0 0,1 1 1,0-1-1,0-2 0,0 2-36,0 0-1,-1 0 0,1 0 0,0 1 1,0-1-1,0 0 0,-1 0 1,1 0-1,0 1 0,0-1 1,0 1-1,0-1 0,0 0 1,0 1-1,0 0 0,1-1 1,-1 1-1,0 0 0,0-1 0,0 1 1,0 0-1,0 0 0,1 0 1,-1 0-1,0 0 0,0 0 1,0 0-1,0 1 0,0-1 1,1 0-1,-1 1 0,0-1 1,0 0-1,0 1 0,0 0 0,0-1 1,0 1-1,0-1 0,0 1 1,1 1-1,5 3 4,-1 0 0,1 1-1,-1 0 1,0 0 0,0 1 0,-1 0-1,0 0 1,7 12 0,33 67 131,-41-79-113,2 6 43,27 67 497,-31-75-609,0 0-1,-1 0 1,0 0 0,0 0-1,-1 0 1,1 1 0,-1-1-1,0 0 1,-1 0 0,1 0-1,-1 0 1,0 1 0,0-1-1,-3 5 1,4-9-44,-1 1-1,0 0 1,0-1 0,0 1-1,-1-1 1,1 1 0,0-1 0,0 1-1,-1-1 1,1 0 0,-1 0-1,1 0 1,-1 0 0,0 0 0,1 0-1,-1 0 1,0 0 0,0-1-1,1 1 1,-1-1 0,0 1-1,0-1 1,0 0 0,0 0 0,0 0-1,1 0 1,-1 0 0,0 0-1,0 0 1,0-1 0,0 1 0,0 0-1,1-1 1,-1 0 0,0 1-1,0-1 1,-2-1 0,-4-3 29,-1 1 1,1-1-1,0 0 0,0-1 1,0 0-1,-9-10 1,-2-2-24,2-2 1,0 0-1,1-1 1,1-1-1,1 0 1,1-1-1,1 0 1,-13-37-1,20 46-27,1 0-1,1-1 0,0 0 0,0 0 0,2 0 0,0 0 0,1 0 0,0 0 0,1 0 0,1-1 0,0 2 0,1-1 0,1 0 0,0 0 0,1 1 0,8-17 0,-9 24 16,0 0 1,0 1-1,1 0 0,0 0 1,0 0-1,1 0 1,-1 1-1,1 0 0,1 0 1,-1 1-1,0-1 1,1 1-1,0 1 0,0-1 1,0 1-1,0 1 1,1-1-1,-1 1 0,1 0 1,0 1-1,-1 0 0,15 0 1,14 0 66,1 2 1,-1 1 0,58 12-1,-56-8-18,57 14-1907,-68-16 128,-2 10-85</inkml:trace>
</inkml:ink>
</file>

<file path=ppt/ink/ink4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0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74 462 4736,'3'0'500,"0"0"0,-1 1 1,1 0-1,0-1 0,0 1 0,-1 0 0,1 0 1,0 1-1,-1-1 0,0 0 0,5 4 1,14 6 1325,-4-4-1587,0-1-1,0-1 1,1 0 0,-1-1-1,1-1 1,0-1 0,1-1-1,-1 0 1,0-1 0,0-1-1,0-1 1,0 0 0,0-1-1,0-1 1,20-8-1,-16 5 42,26-7 484,74-35-1,-110 43-689,-1 1-1,0-2 0,0 1 1,-1-2-1,0 1 1,0-2-1,0 1 1,-1-1-1,-1 0 1,0-1-1,14-20 0,-19 23-64,-1 1 0,1 0 0,-1-1 0,-1 1 0,1-1 0,-1 0 0,0 1 0,-1-1 0,1 0 0,-1 0 0,-1 0 0,1 1 0,-1-1 0,0 0 0,-1 1 0,1-1 0,-2 1 0,1-1 0,0 1 0,-1 0 0,0 0 0,-1 0 0,0 0 0,-6-7 0,1 1 4,0 0-1,-1 2 1,0-1-1,-1 1 1,0 1-1,-1 0 1,0 0-1,-1 1 1,1 1 0,-21-9-1,14 9-15,-1 1 0,0 1 1,0 1-1,0 1 0,0 0 0,-1 2 0,1 0 0,-1 1 1,1 1-1,0 1 0,-35 8 0,30-3-138,0 0 1,0 1-1,0 2 0,1 1 0,1 0 0,0 2 0,0 1 1,-33 26-1,48-34-104,1 1 0,0-1 1,1 1-1,-1 0 0,1 1 0,0-1 1,-8 16-1,12-19 55,1 1 0,-1 0 0,0-1 1,1 1-1,0 0 0,0 0 0,1 0 1,-1 0-1,1-1 0,0 1 0,1 0 1,-1 0-1,1 0 0,0 0 0,0 0 1,2 6-1,5 7-618,0 0 0,1-1 1,1 0-1,16 21 0,-15-22 218,29 49-1714</inkml:trace>
</inkml:ink>
</file>

<file path=ppt/ink/ink4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1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46 302 4352,'3'1'361,"1"0"0,0 0 0,0 0 1,-1 0-1,1 1 0,-1 0 0,1-1 0,-1 1 0,1 1 0,-1-1 1,0 0-1,0 1 0,0-1 0,-1 1 0,1 0 0,3 6 1,21 16 623,25 22 463,-41-36-1426,1 0-1,0-1 1,0-1 0,1 1 0,21 10 0,-20-14 111,1-1 1,0 0-1,0-1 0,0-1 1,1 0-1,-1-1 1,1-1-1,0 0 1,-1-1-1,17-3 1,12-2 144,-1-2 1,55-17 0,-79 18-219,0-1 0,0-1 1,-1 0-1,0-1 1,-1-1-1,0-1 1,0-1-1,-1 0 1,-1-1-1,26-27 0,-36 34-36,1-1-1,-1 0 0,-1 0 0,1 0 1,-1-1-1,0 1 0,-1-1 0,0 0 0,0 0 1,-1-1-1,3-16 0,-5 18-11,0 1 1,0-1-1,-1 0 0,0 0 0,0 0 1,-1 0-1,0 1 0,0-1 0,0 1 1,-1-1-1,0 1 0,0 0 0,0 0 1,-1 0-1,0 1 0,-8-9 0,1 2 4,0 2-1,-1-1 0,-1 2 0,1 0 0,-1 0 0,-1 1 1,0 1-1,0 0 0,0 1 0,-1 0 0,0 2 0,0-1 0,0 2 1,-1 0-1,1 1 0,-23-1 0,3 2-15,1 2 0,-1 1-1,0 1 1,1 2 0,0 1 0,-41 14-1,35-7-21,-1 2 0,-60 31-1,88-39-23,1 0 0,0 1 0,0 0 0,1 0 0,0 1 0,1 1 1,0 0-1,0 1 0,1 0 0,0 0 0,-9 17 0,16-25-1,1 0 0,-1 1 0,1-1 0,0 0 0,0 1 0,0-1 0,0 1 0,1 0-1,0-1 1,-1 1 0,1 0 0,1-1 0,-1 1 0,0-1 0,1 1 0,0 0 0,0-1 0,0 1 0,0-1 0,0 0 0,1 1 0,-1-1 0,1 0 0,0 0 0,0 0 0,0 0 0,1 0 0,-1-1 0,1 1 0,-1 0 0,7 3 0,2 2-197,0 0 0,1-1 0,0 0 0,1-1 0,-1 0 1,1-1-1,15 4 0,9-1-538,1-1 0,0-2 0,58 1 1,-83-6 580,113 5-1740</inkml:trace>
</inkml:ink>
</file>

<file path=ppt/ink/ink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8.6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117 235 3328,'-2'2'464,"0"0"1,1 0 0,-1 1-1,1-1 1,-1 0-1,1 1 1,0-1-1,0 1 1,0 0-1,0-1 1,0 4-1,-1 37 867,3-30-1394,1 0 0,1 0 1,0 0-1,7 19 1,-7-24 119,1 0 0,1 0 0,-1-1 0,1 1 0,0-1 1,1 0-1,-1-1 0,2 1 0,-1-1 0,0 0 0,1-1 1,0 0-1,1 0 0,-1 0 0,1-1 0,0 0 0,0 0 1,0-1-1,12 3 0,-9-3 7,1 0 1,0-2 0,0 1-1,0-1 1,0-1-1,0 0 1,0-1 0,0 0-1,0 0 1,0-2-1,0 1 1,-1-2-1,1 1 1,11-7 0,12-6 166,-2-2 1,0-2 0,30-23 0,-50 34-144,-1-1 0,-1 0 1,1-1-1,-2 0 0,1 0 1,-2-2-1,0 1 0,0-1 1,-1 0-1,7-15 0,-13 22-61,0 1 0,-1-1 0,1 0-1,-1 0 1,0 1 0,0-1 0,-1 0 0,0 0 0,0 0-1,0 0 1,0 0 0,-1 1 0,0-1 0,-1 0-1,1 0 1,-1 1 0,0-1 0,0 1 0,-1-1 0,0 1-1,0 0 1,0 0 0,0 0 0,-1 1 0,0-1-1,0 1 1,0 0 0,-1 0 0,1 0 0,-1 1-1,-8-6 1,-6-2-6,0 0 0,-1 1-1,0 1 1,0 1 0,-1 1 0,0 1-1,-27-5 1,12 5-28,0 2-1,0 1 1,-1 2 0,-42 3-1,62-1-17,1 1 0,-1 1-1,1 0 1,-1 1-1,1 1 1,0 0 0,1 1-1,-1 1 1,1 1 0,1 0-1,-16 11 1,26-16 17,0 0 0,0 1-1,0-1 1,0 1 0,1-1 0,0 1 0,0 0 0,0 1-1,0-1 1,1 0 0,-1 1 0,1-1 0,0 1 0,1 0-1,-1 0 1,1 0 0,-1 7 0,2-8-24,0 1 0,1-1 0,-1 0-1,1 1 1,0-1 0,1 0 0,-1 0 0,1 0 0,-1 0 0,1 0 0,0 0 0,1 0-1,-1-1 1,1 1 0,0-1 0,0 1 0,0-1 0,0 0 0,6 4 0,6 5-222,1-2 0,0 1 1,1-2-1,0 0 1,0-1-1,22 6 1,115 29-2084,-112-32 1585,54 12-1040</inkml:trace>
</inkml:ink>
</file>

<file path=ppt/ink/ink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40.6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1 323 1280,'18'-12'366,"0"0"-1,1 0 1,1 2 0,-1 1-1,2 0 1,21-6 0,-12 4 295,56-29 1,158-102 425,-166 100-703,-74 39-462,-4 3 36,0-1 1,0 1-1,0-1 0,1 1 1,-1 0-1,0-1 0,0 1 0,1 0 1,-1 0-1,0-1 0,1 1 1,-1 0-1,0 0 0,1-1 1,-1 1-1,0 0 0,1 0 0,-1 0 1,0 0-1,1 0 0,-1-1 1,1 1-1,-1 0 0,0 0 1,1 0-1,-1 0 0,1 0 0,-1 0 1,0 0-1,1 0 0,-1 1 1,1-1-1,-1 0 0,0 0 1,1 0-1,0 0 0,-1 4-747</inkml:trace>
</inkml:ink>
</file>

<file path=ppt/ink/ink4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1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 4480,'-1'0'93,"0"1"-1,0-1 1,1 1 0,-1-1 0,0 1 0,1 0-1,-1 0 1,0-1 0,1 1 0,-1 0 0,1 0-1,0-1 1,-1 1 0,1 0 0,-1 0 0,1 0-1,0 0 1,0 0 0,-1 1 0,-3 48 1837,1 0 1,5 54 0,-1-68-2241,69 947 3425,-62-908-3094,23 90 1,-31-164-75,0 0 1,0 0 0,0 1 0,0-1 0,0 0 0,0 0 0,1 0 0,-1 0-1,0 0 1,1 0 0,-1 0 0,1 0 0,-1 0 0,1 0 0,-1-1 0,1 1-1,0 0 1,0 0 0,-1 0 0,1-1 0,0 1 0,0 0 0,0-1 0,0 1-1,0-1 1,0 1 0,0-1 0,0 1 0,0-1 0,0 1 0,0-1 0,0 0-1,1 0 1,1-1-234,1 0 0,-1 0 0,0 0-1,0-1 1,0 1 0,0-1 0,0 0-1,5-4 1,1 0-37,17-11-1533,-6 5-64</inkml:trace>
</inkml:ink>
</file>

<file path=ppt/ink/ink4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2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22 345 4736,'16'16'676,"0"-1"1,1-1 0,0 0-1,1-1 1,1-1-1,0-1 1,1 0-1,0-2 1,0 0-1,1-1 1,0-2-1,0 0 1,28 4 0,-31-7-635,0-1-1,0-1 1,1-1 0,-1-1 0,0 0 0,0-1 0,31-8 0,-16 0 354,-1-1 0,0-1 0,37-21 1,-58 27-310,0 0 0,0-1 0,-1-1 0,0 1 0,0-1 1,-1-1-1,0 0 0,-1 0 0,15-21 0,-19 24-59,0-1-1,-1 1 0,0-1 0,0 0 0,-1 1 0,0-1 0,0 0 0,0-1 0,-1 1 0,0 0 0,0 0 1,-1-1-1,0 1 0,0 0 0,-1-1 0,0 1 0,0 0 0,-5-12 0,3 8-1,-1 1 0,0 1 0,0-1-1,-1 0 1,0 1 0,-1 0 0,0 1 0,-1-1-1,0 1 1,0 0 0,0 1 0,-1-1 0,-1 2-1,-16-12 1,12 11 4,1 1-1,-1 1 0,-1 0 1,1 1-1,-1 0 0,1 1 1,-1 0-1,0 1 0,0 1 1,-17 0-1,-4 3 37,1 2-1,-1 1 1,1 1 0,0 2 0,0 2-1,1 1 1,1 1 0,-42 22-1,49-21-17,1 0 0,-43 33 0,63-43-49,-1 0 0,1 1 1,0-1-1,0 1 0,1 0 1,-1 0-1,1 0 0,0 0 1,0 0-1,0 1 0,1 0 1,-1-1-1,1 1 0,0 0 1,1 0-1,-1 0 0,1 0 1,0 0-1,0 1 0,0-1 1,1 0-1,0 8 0,2-8-87,-1-1-1,1 0 0,1 1 0,-1-1 0,0 0 0,1 0 0,0 0 0,0-1 0,0 1 0,0-1 1,1 1-1,-1-1 0,1 0 0,0 0 0,0-1 0,0 1 0,0-1 0,0 0 0,1 0 1,-1 0-1,0-1 0,7 2 0,16 5-861,0-2 1,45 6 0,-50-9 338,77 6-1821</inkml:trace>
</inkml:ink>
</file>

<file path=ppt/ink/ink4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2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4352,'1'1'2961,"0"-1"-2803,-1 0 0,1 1 1,0-1-1,-1 0 0,1 1 1,-1-1-1,1 1 0,-1-1 0,1 1 1,-1-1-1,1 1 0,-1 0 1,1-1-1,-1 1 0,0 0 1,1-1-1,-1 1 0,0 0 1,1-1-1,-1 1 0,0 0 0,0 0 1,0-1-1,0 1 0,0 0 1,0 0-1,0-1 0,0 2 1,-11 320 3489,22 301 511,-9-584-3991,1-1-1,3 1 0,1-1 1,21 65-1,-20-81-130,2 1 1,0-2-1,1 1 1,1-2-1,1 1 0,1-2 1,1 0-1,30 31 1,-43-49-76,-1 1 1,1-1 0,-1 0 0,1 1 0,-1-1-1,1 0 1,0 0 0,0 0 0,0 0 0,0 0-1,-1 0 1,1 0 0,0-1 0,0 1-1,0-1 1,1 0 0,-1 1 0,0-1 0,0 0-1,0 0 1,2 0 0,1-2-293,0 0 1,0 0-1,0 0 0,0-1 1,0 1-1,-1-1 0,6-4 1,0-1-765,1 2 1,-1-1 0,23-8 0,1 6-1467</inkml:trace>
</inkml:ink>
</file>

<file path=ppt/ink/ink4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3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79 3584,'-29'-3'2464,"25"5"-538,21-1-428,141-4 123,-1-6 0,275-52 1,-385 55-1675,-33 12-576,-14-5 562,0 0 0,0 0 0,-1 0 0,1 0 1,0 0-1,0-1 0,0 1 0,0 0 0,-1 0 0,1 0 0,0 0 0,-1-1 0,1 1 0,-1 0 0,1 0 0,-1-1 0,1 1 0,-1 0 0,1-1 0,-1 1 0,-1 1 0,1-1-114,0 0 1,-1 0-1,1 0 0,0 0 0,-1 0 1,1 0-1,-1 0 0,1-1 1,-1 1-1,1 0 0,-1-1 1,0 1-1,1-1 0,-1 0 0,0 1 1,-2-1-1,-29 4-1632</inkml:trace>
</inkml:ink>
</file>

<file path=ppt/ink/ink4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3.5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13 4608,'-1'-13'1050,"0"22"384,-1 51 1776,-4 52-606,-7 51-1167,8 1-1,15 168 0,-6-302-1140,0-2-1,2 1 0,2-1 1,0 0-1,24 51 0,-12-40-28,2-1-1,1-1 0,33 39 1,-50-68-262,0-1 1,1 0-1,0 0 1,0 0-1,9 6 1,-14-11-107,0-1 1,-1 0-1,1 0 1,0 0 0,0 0-1,0 0 1,0 0-1,0-1 1,0 1-1,0-1 1,1 1-1,-1-1 1,0 0 0,0 0-1,0 0 1,0 0-1,1 0 1,-1 0-1,0-1 1,0 1-1,0-1 1,0 1-1,0-1 1,0 0 0,0 0-1,0 0 1,0 0-1,3-2 1,41-26-4124,-16 10 1771</inkml:trace>
</inkml:ink>
</file>

<file path=ppt/ink/ink4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3.8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4608,'36'0'2304,"59"-24"-2048,-55 10 3200,21 7-3072,24 3 0,0-2 128,16 6 0,-12-3-640,-8-1 0,-11 0 128,-11 0 128,-8 4-1408,-11 4 128,-10 7-384,-11 3 0</inkml:trace>
</inkml:ink>
</file>

<file path=ppt/ink/ink4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4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179 361 4992,'0'3'115,"-1"0"1,1-1-1,0 1 0,0 0 1,0 0-1,0-1 1,0 1-1,1 0 0,-1-1 1,1 1-1,0-1 1,0 1-1,0-1 0,0 1 1,0-1-1,0 1 1,2 1-1,1 0 222,-1-1 0,1 0-1,0 0 1,0-1 0,0 1 0,0-1 0,7 3-1,32 19 2850,-29-14-2985,1-2 0,0 1 0,0-2 0,1 0 0,0-1 0,0-1 0,0 0 0,1-1 0,-1-1 0,1-1 0,0 0 0,0-1 0,0-1 0,0 0 0,0-1 0,0-1 0,0-1 0,17-5-1,168-48 1557,-181 48-1627,-1 0 0,0-1-1,0-1 1,-1-1 0,0-1 0,-1-1-1,25-22 1,-39 32-109,1-1-1,-2 0 1,1-1-1,0 1 1,-1-1-1,0 1 1,0-1 0,0 0-1,-1 0 1,1-1-1,-1 1 1,0 0-1,-1-1 1,0 1 0,1-1-1,-2 1 1,1-1-1,-1 0 1,0 1-1,0-1 1,0 1-1,-1-1 1,1 0 0,-2 1-1,1-1 1,-1 1-1,1-1 1,-1 1-1,-1 0 1,-4-8 0,-1 1 4,0-1 0,-1 2 1,-1-1-1,0 1 1,-1 1-1,0 0 1,0 1-1,-1 0 0,0 0 1,-23-11-1,13 10 2,-1 0 0,0 2 0,0 0-1,-1 2 1,0 1 0,0 0 0,0 2-1,-1 1 1,1 1 0,-1 0-1,-27 5 1,-3 3-16,0 2-1,1 3 1,-96 34-1,117-35-42,0 2 1,-49 28-1,75-38-2,1 0 1,0 1-1,0 0 0,0 1 1,0-1-1,1 1 0,-1 0 1,1 1-1,1-1 0,-1 1 1,1 0-1,0 0 1,0 0-1,1 1 0,-1-1 1,1 1-1,1 0 0,0 0 1,-2 7-1,4-11-85,0 0 0,0 0-1,0-1 1,1 1 0,-1 0 0,1 0 0,0-1-1,0 1 1,0 0 0,0-1 0,0 1 0,1-1-1,-1 1 1,1-1 0,-1 0 0,1 0-1,0 1 1,0-1 0,0 0 0,0-1 0,0 1-1,0 0 1,1-1 0,4 3 0,7 4-523,0-1 1,1-1-1,20 6 1,-27-9 321,91 23-2240</inkml:trace>
</inkml:ink>
</file>

<file path=ppt/ink/ink4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4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1 101 3072,'0'-5'257,"0"-1"1,0 0 0,0 1-1,1-1 1,0 0-1,0 1 1,0-1 0,1 1-1,0-1 1,0 1-1,0 0 1,0 0-1,5-7 1,2-4 872,-9 15-149,0 63 1200,4 132 1284,-2-167-3101,1 1 0,2-1 0,1 1 0,16 45 1,-17-62-272,0 0 1,1-1-1,1 0 1,-1 0 0,2 0-1,-1-1 1,1 0-1,1 0 1,0-1 0,0 0-1,0 0 1,1-1-1,0-1 1,0 0 0,1 0-1,0-1 1,0 0-1,21 6 1,-20-8-51,0 0 1,0 0-1,0-1 1,1-1-1,-1 0 0,1-1 1,-1 0-1,1-1 1,-1 0-1,0-1 1,1 0-1,-1-1 0,0-1 1,-1 0-1,1 0 1,0-1-1,18-12 0,-13 4-4,-1-1 0,-1-1-1,0 0 1,-1-1 0,0-1-1,-2 0 1,0-1 0,-1 0-1,-1-1 1,0 0 0,-2-1-1,0 1 1,-1-2 0,-1 1-1,6-40 1,-12 50-26,0-1-1,0 0 1,-1 0-1,0 0 1,-1 0-1,-1 0 1,-4-14 0,5 19-11,-1 0 0,1 0 0,-1-1 0,0 2 0,-1-1 0,1 0 0,-1 1 1,0-1-1,-1 1 0,1 0 0,-1 1 0,-10-9 0,14 13-7,-1-1 0,1 0 1,0 0-1,-1 0 0,1 1 0,0-1 0,-1 1 0,1-1 1,-1 1-1,1 0 0,-1-1 0,1 1 0,-1 0 0,1 0 1,-1 0-1,1 0 0,-1 0 0,1 1 0,-1-1 0,1 0 1,-1 1-1,1-1 0,-1 1 0,-2 0 0,2 1-2,-1 0 0,1 0 0,0 1 0,0-1 0,-1 0 0,2 1 0,-1-1-1,0 1 1,0 0 0,1 0 0,-2 4 0,-2 3 6,2 0 0,0 1-1,0 0 1,0 0 0,0 20 0,2-2 55,1-1 1,2 1-1,0-1 1,3 1-1,12 47 1,-12-60-15,1 1 0,1-1 0,1 0 0,0-1 0,1 0 0,0 0 0,1-1 0,1 0 1,0-1-1,21 19 0,-8-7 417,-17-17-1148,0 0-1,1 0 1,0-1 0,13 10 0,-20-16 469,1 0 0,0 0 0,-1 0 0,1-1 0,0 1 0,-1 0 0,1-1 1,0 1-1,0-1 0,0 1 0,-1-1 0,1 0 0,0 0 0,0 0 1,0 0-1,0 0 0,0 0 0,0 0 0,-1-1 0,1 1 0,0-1 0,0 1 1,0-1-1,-1 0 0,1 0 0,0 1 0,-1-1 0,1-1 0,-1 1 1,3-2-1,13-22-2338</inkml:trace>
</inkml:ink>
</file>

<file path=ppt/ink/ink4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5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507 1 4480,'-24'0'579,"0"1"0,0 1 0,-29 6 0,26-4-58,15-2 116,-1 1-1,1 0 1,0 1 0,0 0 0,-19 9-1,-6 2-339,24-10-71,-23 6 202,-46 23 0,74-31-424,0 1 0,0 1 0,1-1 0,-1 1 0,1 1 1,1-1-1,-1 1 0,1 0 0,0 1 0,0 0 0,-8 12 0,13-17 8,1-1 0,-1 0-1,1 0 1,-1 1 0,1-1 0,0 0 0,0 1-1,-1-1 1,1 0 0,0 1 0,0-1 0,0 0-1,0 1 1,1-1 0,-1 0 0,0 1 0,1-1-1,-1 0 1,1 1 0,-1-1 0,1 0 0,-1 0-1,1 0 1,0 0 0,0 1 0,-1-1 0,1 0-1,0 0 1,0 0 0,0 0 0,0-1 0,0 1-1,2 1 1,41 21 20,-40-21-17,24 6-23,1 0 0,0-2 1,1-1-1,0-1 0,0-2 0,43-2 1,33 4 82,-89-2-55,61 4 51,103 22 1,-160-23 54,0 0 1,0 2 0,-1 0-1,0 1 1,0 1 0,-1 1 0,0 0-1,-1 2 1,34 26 0,-50-36-88,0 0 0,1 0 0,-1 0 0,0 0 0,0 0 0,0 1 0,0-1 0,0 0 0,-1 1 0,1 0 0,-1-1 0,0 1 0,0 0 1,0 0-1,0-1 0,0 1 0,0 0 0,-1 0 0,1 0 0,-1 0 0,0 0 0,0 0 0,0 0 0,0 0 0,-1 0 0,1 0 0,-1 0 1,0 0-1,0 0 0,0 0 0,0 0 0,0-1 0,-1 1 0,1-1 0,-1 1 0,1-1 0,-1 1 0,0-1 0,0 0 0,0 0 0,-1 0 1,-2 3-1,-6 4 119,-1-1 0,0 0 0,0 0 0,-1-1 0,0-1 0,-1 0-1,-18 6 1,-28 5 248,-1-2-1,0-3 0,0-3 1,-1-2-1,-90-2 0,141-6-392,-1 0 0,0-1 0,1 0 0,-15-4 0,24 5-45,0 0 0,0 1 0,0-1-1,1 0 1,-1 0 0,0 0 0,0 0 0,1 0-1,-1-1 1,1 1 0,-1 0 0,1-1 0,-1 1-1,0-3 1,1 3-20,1 0-1,0-1 1,-1 1-1,1 0 1,0 0-1,0 0 1,0-1-1,0 1 1,0 0 0,0 0-1,0 0 1,0-1-1,1 1 1,-1 0-1,0 0 1,1 0-1,-1 0 1,1 0-1,0 0 1,-1 0 0,1 0-1,0 0 1,-1 0-1,1 0 1,0 0-1,1-1 1,8-6-476,0 0 1,1 1-1,0 1 1,0 0 0,0 0-1,1 1 1,0 0-1,0 1 1,17-3-1,-19 4 86,63-16-1990</inkml:trace>
</inkml:ink>
</file>

<file path=ppt/ink/ink4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5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60 4992,'-1'0'62,"1"-1"-1,0 1 1,0 0 0,-1 0-1,1-1 1,0 1 0,-1 0-1,1 0 1,0 0 0,-1 0-1,1 0 1,0-1 0,-1 1-1,1 0 1,0 0 0,-1 0-1,1 0 1,-1 0 0,1 0-1,0 0 1,-1 0 0,1 0-1,0 0 1,-1 0 0,1 1-1,0-1 1,-1 0 0,1 0-1,0 0 1,-1 0 0,1 0-1,0 1 1,-1-1 0,1 0-1,0 0 1,0 1 0,-1-1-1,1 0 1,0 0 0,0 1-1,-1-1 1,1 0 0,0 1-1,0-1 1,0 0 0,0 1-1,-1-1 1,1 1 0,-5 30 3139,6 43-174,-1-70-3168,2 6 213,0 1-1,0-1 1,1 0-1,1 1 1,-1-1 0,2-1-1,-1 1 1,1-1-1,1 1 1,0-1 0,0-1-1,0 1 1,9 7 0,-9-11-11,0 1 1,0-1 0,1 0-1,0 0 1,0-1-1,0 0 1,0-1 0,1 1-1,0-1 1,-1 0 0,1-1-1,0 0 1,14 1 0,4 0 10,0-1 0,0-1 0,27-3 1,-37 0-43,1 0 0,0-1 1,-1 0-1,1-2 0,-1 0 1,0-1-1,-1 0 1,0-1-1,0-1 0,0-1 1,-1 0-1,20-16 1,-25 17-11,0 0 1,-1-1 0,1 0 0,-2 0-1,1-1 1,-2 0 0,1 0 0,-1 0-1,-1-1 1,0 0 0,0 0 0,-1-1-1,-1 1 1,0-1 0,0 0 0,-1 0-1,-1 0 1,1-13 0,-2 20-13,-1 1 0,1-1 0,-1 1 0,0-1 1,0 1-1,0 0 0,-1 0 0,1 0 0,-1-1 0,0 1 0,-3-5 1,4 8-7,0 0 1,0 0 0,0 0-1,0 0 1,0 0 0,0 0-1,0 1 1,0-1 0,0 0-1,0 0 1,0 1 0,-1-1 0,1 1-1,0-1 1,0 1 0,-1-1-1,1 1 1,0 0 0,-1 0-1,1 0 1,0-1 0,-1 1-1,1 1 1,0-1 0,0 0-1,-1 0 1,1 0 0,0 1 0,-1-1-1,1 0 1,0 1 0,0 0-1,-1-1 1,1 1 0,0 0-1,0-1 1,0 1 0,0 0-1,0 0 1,0 0 0,0 0-1,-1 1 1,-1 2 10,0 0-1,0-1 0,0 1 1,1 0-1,-1 0 1,1 1-1,0-1 1,0 0-1,1 1 1,-1-1-1,1 1 0,0 0 1,0-1-1,0 1 1,1 0-1,0-1 1,0 1-1,1 9 0,0-4 58,1 0-1,0 0 0,0 0 0,1 0 0,0 0 0,1-1 0,9 19 0,-3-9 14,1 0-1,1-1 0,1-1 1,1 0-1,0 0 0,1-2 0,0 1 1,2-2-1,-1 0 0,2-1 1,0-1-1,0-1 0,28 13 0,5 5-1207,-43-23 353,0-1-1,0 0 1,1 0-1,-1-1 1,14 4 0,12-2-1660</inkml:trace>
</inkml:ink>
</file>

<file path=ppt/ink/ink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48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382 0 1152,'1'2'114,"0"-1"-1,1 0 1,-1 0-1,0 1 1,0-1-1,0 1 1,0-1 0,0 1-1,0-1 1,-1 1-1,1 0 1,0-1 0,-1 1-1,1 0 1,-1-1-1,0 1 1,0 0 0,1 0-1,-1 0 1,0-1-1,-1 4 1,2 47 715,-2-44-738,-1-1 1,0 1-1,0 0 1,-1-1-1,0 0 1,0 1-1,-1-1 1,0 0 0,0-1-1,-9 11 1,-61 63 593,31-37-329,15-17-210,0-2-1,-1-1 1,-2-1 0,0-2 0,-35 17-1,41-25-79,28-20 47,40-32 94,-33 31-187,50-51 345,82-106-1,-32 34 80,-109 131-414,0 0 0,0 0 1,0 0-1,0 0 0,0 0 0,0 0 0,0 0 0,0-1 0,0 1 1,-1 0-1,1 0 0,0-1 0,-1 1 0,1 0 0,-1-1 1,1 1-1,-1-1 0,0 1 0,0-1 0,0 1 0,0-1 1,0 1-1,0 0 0,0-1 0,0 1 0,0-1 0,0 1 1,-2-3-1,2 4-26,0 0 1,-1 0-1,1 0 0,-1 0 1,1 0-1,0 0 1,-1 0-1,1 0 1,-1 1-1,1-1 1,0 0-1,-1 0 0,1 0 1,0 1-1,-1-1 1,1 0-1,0 0 1,-1 1-1,1-1 1,0 0-1,0 1 0,-1-1 1,1 0-1,0 1 1,0-1-1,0 0 1,-1 1-1,1-1 1,0 0-1,0 1 0,0-1 1,0 1-1,0-1 1,0 0-1,0 1 1,-7 18 91,8-13-92,0 0 0,0 0 0,1 0 0,-1 0 0,1 0 0,1-1 0,-1 1 1,1-1-1,0 1 0,4 5 0,41 54 78,-34-47-60,119 172 1877,-143-198-1153,-4-6-3903,13 14 1600</inkml:trace>
</inkml:ink>
</file>

<file path=ppt/ink/ink4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6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53 321 3584,'2'2'201,"0"0"-1,0-1 1,1 1 0,-1 0 0,1-1 0,-1 1-1,1-1 1,-1 0 0,1 0 0,0 0 0,0 0-1,0 0 1,0-1 0,-1 1 0,6-1 0,-5 0-51,-1 0 0,1 0 1,-1 1-1,1-1 1,-1 1-1,1-1 0,-1 1 1,1 0-1,-1 0 1,0 0-1,1 0 0,-1 0 1,0 1-1,0-1 1,0 1-1,0-1 0,0 1 1,0 0-1,0 0 1,-1 0-1,1 0 0,0 0 1,-1 0-1,0 0 0,0 0 1,1 1-1,0 4 1,2 4 23,0 0 1,1 1-1,0-1 1,1-1-1,0 1 1,1-1-1,0 0 1,0-1 0,1 1-1,15 12 1,-11-11 10,1-1 1,1-1 0,-1 0-1,1-1 1,1 0 0,0-1 0,0-1-1,0 0 1,1-1 0,-1-1 0,1-1-1,0 0 1,1 0 0,-1-2-1,0 0 1,31-3 0,-20 0-76,-1-1 0,0-1 0,-1-1 0,1-1 0,-1-2 0,0 0 0,-1-2 0,28-14 0,-39 17-58,0-1 1,0 0 0,-1-1 0,-1 0 0,1 0-1,-2-2 1,1 1 0,-1-1 0,-1-1 0,0 0-1,-1 0 1,0 0 0,-1-1 0,0-1 0,9-26-1,-13 32-18,-1-1 0,-1 1 0,0-1-1,0 0 1,0 1 0,-1-1-1,-1 0 1,1 0 0,-1 1-1,-1-1 1,0 0 0,0 1 0,-1-1-1,0 1 1,0 0 0,-1 0-1,0 0 1,0 1 0,-1-1-1,0 1 1,0 0 0,0 0 0,-1 1-1,-10-9 1,1 2 8,0 1-1,-1 0 1,0 2 0,-1 0 0,0 0-1,0 2 1,-1 0 0,0 1-1,-1 1 1,-22-5 0,6 4-1,0 3 0,0 1 0,0 1 0,0 2 0,0 1 0,-62 11 0,69-7-49,0 2-1,0 0 1,1 2 0,0 1 0,1 1 0,0 2-1,1 0 1,-43 31 0,58-36-20,0 0 0,1 0 0,0 1-1,1 0 1,0 1 0,-13 20 0,19-28 11,0 1 1,1-1-1,0 1 1,0-1 0,0 1-1,0-1 1,0 1-1,0 0 1,1 0-1,-1-1 1,1 1-1,0 0 1,0 0 0,0 0-1,0-1 1,0 1-1,1 0 1,-1 0-1,1-1 1,-1 1-1,1 0 1,0-1 0,0 1-1,1-1 1,-1 1-1,0-1 1,1 1-1,0-1 1,-1 0-1,1 0 1,0 0 0,0 0-1,0 0 1,0 0-1,4 2 1,7 4-118,1-1 0,-1 0 0,1-1 1,0-1-1,1 0 0,-1-1 0,1-1 0,0 0 0,23 2 1,7-3-756,88-5 1,353-50-8093,-443 47 7168</inkml:trace>
</inkml:ink>
</file>

<file path=ppt/ink/ink4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6.8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0 3328,'-13'2'619,"0"0"-1,0 0 1,0 1-1,-24 10 1,36-7 3488,12 11-3676,-11-17-254,89 101 2340,-74-86-1948,0 0-1,1-2 1,1 1 0,0-2 0,1-1-1,0 0 1,34 15 0,20 13 897,-63-34-1520,1 0-1,-1 0 1,1 0 0,0-2 0,0 1 0,0-1 0,1 0 0,-1-1-1,1-1 1,0 1 0,-1-2 0,20 0 0,48-2-4042,-40-6 1515</inkml:trace>
</inkml:ink>
</file>

<file path=ppt/ink/ink4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7.4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1182 3072,'3'-1'247,"-1"1"1,1-1-1,-1 1 0,1-1 1,-1 0-1,0 0 0,1 0 1,-1-1-1,0 1 0,0 0 0,0-1 1,0 1-1,3-3 0,13-9 1837,57-33-817,228-151 1009,-254 160-1801,-1-2-1,-2-1 0,75-86 0,-109 110-386,0-1 0,-1 0 0,-1 0-1,-1-1 1,0-1 0,-1 1 0,-1-1-1,-1-1 1,-1 1 0,-1-1 0,0 0-1,-1 0 1,-1 0 0,-2-1 0,-1-23-1,0 30-61,0-1-1,-2 1 1,0-1-1,0 1 0,-2 0 1,1 0-1,-2 0 0,0 1 1,0 0-1,-2 0 1,1 1-1,-2 0 0,1 0 1,-2 0-1,1 1 1,-2 1-1,1 0 0,-1 0 1,-1 1-1,0 1 0,-22-13 1,10 10-15,-1 1 1,1 1-1,-2 1 1,1 1-1,-1 2 0,0 0 1,0 2-1,-1 0 1,1 2-1,-50 5 1,56-3-22,1 2 1,-1 0 0,1 1 0,0 1 0,0 1-1,0 0 1,1 2 0,0 0 0,1 1 0,0 1-1,0 0 1,1 1 0,0 1 0,1 1 0,-18 18 0,20-13 9,0 0 0,1 1 0,0 0 0,2 1 0,1 0 0,0 0 0,1 1 0,1 0 0,1 1 0,2 0 0,0 0 0,1 0 0,0 0 0,2 0 0,4 42 0,2-8 171,4-1-1,1-1 1,3 0-1,2 0 1,28 62-1,-30-85 23,1-1-1,2-1 1,38 53-1,70 68 711,7 8-272,-130-157-682,0 0 0,0 0 0,0 0 0,0 0 0,0 1 0,-1-1 0,1 0 0,0 0 0,-1 1 0,1-1 0,-1 0 0,1 1 0,-1-1 0,0 0 0,0 1 0,0-1 0,1 1 0,-1-1 0,-1 1 0,1 1 0,-7 8-3379,6-11 2838,-5-1-5962,1-6 4122</inkml:trace>
</inkml:ink>
</file>

<file path=ppt/ink/ink4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7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89 480 4352,'43'4'2210,"-33"-3"-1700,-1 1 1,0-2-1,1 0 0,-1 0 0,0 0 0,16-4 0,11-4-112,1-3-1,-2 0 1,66-32 0,-85 35-269,0-1-1,0-1 1,-1 0 0,-1-1 0,0-1 0,0 0 0,-1-1-1,0 0 1,-1-1 0,12-19 0,-18 23-11,-1 0 0,0 0 0,-1-1 0,0 0 0,0 0 0,-1 0 0,2-17 0,-4 23-67,0 0 0,-1 0 0,0 0 0,0 0 0,0 0-1,-1 0 1,1 0 0,-1 0 0,0 0 0,-1 0 0,1 0 0,-1 0 0,0 1 0,0-1 0,-1 1 0,1-1 0,-1 1 0,0 0 0,-6-6 0,1 3 28,-1 0 1,0 1 0,-1 0-1,1 0 1,-1 1 0,0 1 0,-1 0-1,1 0 1,-1 1 0,1 0 0,-1 1-1,0 0 1,0 1 0,0 0 0,0 1-1,-1 0 1,-16 2 0,1 2 117,0 0 0,1 2 0,-1 1 1,1 1-1,1 1 0,-27 14 0,38-17-60,0 1-1,1 1 0,-1 1 0,1 0 0,1 0 1,0 1-1,0 1 0,1 0 0,1 1 0,-1 0 1,2 0-1,-10 17 0,16-24-97,1 0 0,-1 0 0,1 0 0,0 0 0,1 0 1,-1 1-1,1-1 0,0 0 0,1 1 0,-1-1 0,1 1 0,0-1 0,0 1 0,1-1 0,-1 0 0,1 1 0,1-1 0,-1 1 0,1-1 1,0 0-1,0 0 0,0 0 0,1 0 0,-1-1 0,1 1 0,0 0 0,1-1 0,3 4 0,4 4-20,-1-1 0,2-1-1,-1 0 1,2-1 0,-1 0-1,1-1 1,0 0 0,29 11-1,-6-6-201,1-1-1,0-2 0,1-2 1,46 4-1,157-2-4593,-149-13 2174,-13-15 22</inkml:trace>
</inkml:ink>
</file>

<file path=ppt/ink/ink4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8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15 531 3328,'-2'-1'155,"1"0"0,0 0 1,0 0-1,0 0 0,0 0 1,0 0-1,0 0 0,1 0 1,-1-1-1,0 1 0,0 0 0,1 0 1,-1-1-1,1 1 0,-1-1 1,1 1-1,0 0 0,0-1 0,-1 1 1,1-4-1,8-37 1910,0 23-1493,0-1-1,14-22 0,-5 17-405,0 0 0,1 1 1,2 1-1,0 0 0,2 2 0,0 1 1,1 0-1,48-30 0,-35 28 136,0 2 0,1 2-1,1 1 1,1 1 0,80-19-1,-101 31-211,-1 1 0,1 1-1,0 0 1,0 2 0,0 0 0,0 1-1,-1 0 1,1 2 0,0 0 0,34 11-1,-44-11-49,1 1 0,-1 0 0,0 0-1,0 1 1,-1 0 0,1 0 0,-1 1-1,0 0 1,0 0 0,-1 0 0,0 1-1,0 0 1,-1 0 0,1 1 0,-2 0-1,1 0 1,-1 0 0,0 0 0,-1 1-1,0-1 1,0 1 0,-1 0 0,2 11 0,-3-10 19,0 1 1,-1 0 0,0-1 0,-1 1 0,0 0 0,-1-1 0,0 1 0,-1-1 0,0 0 0,-6 14 0,-6 9 295,-31 51 0,44-81-338,-8 12 98,0 0-1,-1-1 1,-1 0-1,0 0 0,-27 21 1,32-28-66,-1-1 0,0 0 0,-1-1 0,0 0 0,1-1-1,-1 1 1,-1-2 0,1 1 0,0-1 0,-1-1 0,0 0 0,-10 2 0,15-4-69,1 0 0,0-1 1,0 1-1,0-1 0,0 1 0,-1-1 1,1 0-1,0-1 0,0 1 1,0-1-1,1 0 0,-1 0 0,0 0 1,1 0-1,-1 0 0,1-1 1,0 0-1,0 0 0,0 0 0,-4-4 1,6 5-59,-1-1-1,1 1 1,-1-1 0,1 1 0,0-1 0,0 0 0,0 1-1,0-1 1,1 0 0,-1 0 0,1 0 0,0 0 0,-1 1-1,1-1 1,0 0 0,1 0 0,-1 0 0,1 0 0,-1 0-1,1 1 1,0-1 0,0 0 0,0 0 0,0 1 0,0-1-1,1 1 1,-1-1 0,1 1 0,0 0 0,1-3 0,11-11-405,1 1 1,0 0 0,1 0-1,0 2 1,1 0 0,1 1-1,0 1 1,1 0 0,25-9-1,-26 13 400,0 0 0,0 2 0,1 0 0,0 1-1,0 1 1,0 1 0,1 1 0,-1 0-1,0 2 1,29 3 0,-18 1 447,1-2 0,0-1 0,0-2 0,0-1 0,0-1 0,49-10 0,-57 6-107,0 0 0,0-2 0,-1-1 0,0 0 1,-1-2-1,0 0 0,-1-2 0,0 0 1,21-19-1,-26 20-110,0 0 44,-1 0-1,21-25 1,-32 34-155,0 0 1,-1 0-1,0 0 0,0-1 0,0 1 1,0-1-1,0 1 0,-1-1 0,1 0 1,-1 0-1,0 1 0,0-1 0,0 0 1,-1 0-1,0 0 0,1 0 0,-1 0 1,-1-8-1,0 10-15,1 0-1,-1 0 1,0 0 0,0 1 0,0-1-1,0 0 1,0 0 0,0 0 0,0 1-1,0-1 1,-1 1 0,1-1 0,-1 1-1,1-1 1,-1 1 0,0 0 0,1 0-1,-1 0 1,0 0 0,0 0 0,0 0-1,-2 0 1,-47-8 289,38 8-223,-10 0 84,-1 0-1,0 2 0,0 0 1,1 2-1,-1 1 0,1 0 0,0 2 1,-35 13-1,47-15-90,1 1 1,-1-1-1,1 1 1,0 1-1,1 0 0,-1 0 1,1 1-1,1 1 1,-1-1-1,1 1 0,0 0 1,1 1-1,0 0 1,0 0-1,1 1 1,1 0-1,-1 0 0,1 0 1,1 0-1,-5 16 1,8-19-37,0 0 1,0 1-1,0 0 0,1-1 1,0 1-1,0-1 1,1 1-1,0-1 0,0 1 1,1-1-1,0 1 1,1-1-1,4 10 0,-2-7-13,1 0-1,0 0 0,1 0 0,0-1 0,0 0 1,1-1-1,1 1 0,10 7 0,-1-2-6,1-1 0,0-1 0,1-1 0,0 0 0,1-2 0,1 0 0,-1-2 0,37 9 0,1-8-594,-1-3 0,1-2 0,91-7 0,-14 0-5811,-114 1 3800</inkml:trace>
</inkml:ink>
</file>

<file path=ppt/ink/ink4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19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696 92 3072,'-1'-5'435,"0"1"-1,-1 0 1,1 0-1,-1 0 1,0 0 0,0 0-1,-1 0 1,1 1-1,-1-1 1,-5-5 0,5 7-245,0 0 0,0 0 1,-1 1-1,1-1 0,-1 1 0,1 0 1,-1 0-1,1 0 0,-1 1 1,1-1-1,-1 1 0,0 0 1,-6 0-1,-45 0 514,0 3 0,0 1 0,1 3 0,0 3 0,0 2 0,-87 31 0,132-40-589,-1 1 0,1 0 0,0 0 0,1 1 0,-1 0 0,1 1 0,0 0 0,0 0-1,0 1 1,1 0 0,0 0 0,1 0 0,-1 1 0,2 0 0,-1 0 0,1 1 0,-7 14 0,11-21-82,0 1 0,1-1 0,-1 1 0,1-1 0,-1 0 0,1 1-1,0-1 1,0 1 0,0-1 0,0 1 0,0-1 0,1 1 0,-1-1 0,1 1 0,-1-1 0,1 0-1,0 1 1,0-1 0,0 0 0,1 3 0,2-1 18,-1 1 0,1-1 1,0 0-1,0 0 0,0 0 0,0-1 0,1 1 1,7 4-1,7 2 88,0-1-1,0-1 1,37 11 0,-8-6-14,-1-3 1,2-1 0,-1-3-1,1-1 1,0-3 0,0-2-1,1-2 1,94-17-1,-85 11 40,-48 8-133,0-1-1,1-1 0,-1 0 0,0-1 1,0 0-1,20-8 0,-27 10-31,1 1 0,-1 0 0,0-1 0,1 2 0,-1-1 0,1 0 0,-1 1 0,0 0 0,1 0 0,-1 0 0,0 0 0,0 1 0,0 0 0,0 0 0,0 0 0,5 4 0,16 5 0,5-2 46,0-2 0,1-1 0,-1-2 0,1 0 0,0-2 0,44-3 0,0-6 316,111-23 0,-178 29-331,0-1 0,0-1 1,0 1-1,0-1 0,0-1 1,0 0-1,-1 0 0,1 0 1,-1-1-1,0 0 0,-1 0 1,9-8-1,-12 9-13,0 0 1,0 0-1,-1 0 1,1 0-1,-1 0 1,0 0-1,0-1 1,0 1-1,0-1 1,-1 1-1,0-1 1,0 0-1,0 0 0,-1 1 1,1-1-1,-1 0 1,0 0-1,-1 0 1,1 0-1,-1 1 1,0-1-1,-3-9 1,0 2-7,0 1 0,-1-1 0,0 1 0,-1-1 0,-1 2-1,0-1 1,0 1 0,-1 0 0,0 0 0,0 1 0,-1 0 0,-12-9 0,8 9 0,0 0 1,-1 1-1,0 1 0,0 0 0,-1 1 0,0 0 0,0 1 1,0 1-1,-21-3 0,6 2-15,-1 2 0,0 2 0,0 1-1,0 1 1,-61 10 0,70-6-21,-1 0 0,0 1 0,1 2 0,0 0 0,1 1 0,0 1 0,0 1 0,-26 19 0,40-24-12,-1 0 0,1 1 0,0-1-1,1 2 1,0-1 0,0 1-1,0 0 1,1 0 0,-8 16 0,12-21-15,0-1-1,1 1 1,-1-1 0,1 1 0,-1 0 0,1-1 0,0 1 0,0-1 0,0 1 0,0-1-1,1 1 1,-1 0 0,1-1 0,-1 1 0,1-1 0,0 1 0,0-1 0,0 0 0,0 1 0,0-1-1,1 0 1,-1 0 0,1 0 0,0 0 0,-1 0 0,1 0 0,0 0 0,0 0 0,0-1-1,0 1 1,0-1 0,1 0 0,-1 1 0,4 0 0,11 7-688,0-2-1,0 0 1,31 8 0,-44-14 621,191 52-5023,-104-31 2453</inkml:trace>
</inkml:ink>
</file>

<file path=ppt/ink/ink4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0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44 256 4224,'-2'0'204,"1"1"0,-1-1 0,1 1 0,-1-1 0,1 1 0,-1 0 0,1 0 0,-1 0 0,1-1 0,-1 1 0,1 0 0,0 1 0,0-1 0,0 0 0,-1 0 0,1 0 0,0 1 0,0-1 0,1 1 0,-1-1 0,0 0 0,0 1 0,1 0 0,-1-1 0,1 1 0,-1-1 0,1 1 0,0 0 0,-1 1 0,-6 60 2591,7-53-2921,-1 10 56,-3 56 815,4-70-582,0 0 0,1 0 0,-1 0 0,1 0-1,1 0 1,-1 0 0,1 0 0,0-1 0,2 7 0,1-10 493,-2-11-422,-1-13-79,-12-106 333,-1-21-288,11 135-203,1 0-1,0-1 1,1 1 0,1 0-1,0 0 1,1 0 0,11-25-1,-13 34 7,1 0 0,0 0 0,0 0-1,1 0 1,-1 1 0,1-1 0,0 1-1,0 0 1,1 0 0,-1 0-1,1 1 1,0 0 0,-1 0 0,2 0-1,6-3 1,-3 3 47,0 0-1,0 1 1,0 0 0,1 1-1,-1-1 1,0 2 0,1-1-1,18 3 1,-12 0 71,-1 1 0,1 0 0,-1 1-1,0 1 1,0 0 0,-1 1 0,1 0 0,-1 2 0,-1-1 0,1 2 0,15 12 0,35 26 584,18 16-31,-76-58-627,-1 0 1,0 1-1,0-1 0,0 1 0,-1 0 0,0 1 1,0-1-1,0 1 0,-1-1 0,5 13 0,-8-14-6,1-1 0,-1 0 1,1 1-1,-1-1 0,0 0 0,-1 1 0,-1 7 0,2-11-76,0 0-1,0 0 1,0 0 0,0 0 0,-1 0-1,1 0 1,0 0 0,-1 0 0,1 0 0,0 0-1,-1 0 1,1-1 0,-1 1 0,0 0-1,1 0 1,-1 0 0,0-1 0,1 1 0,-1 0-1,0 0 1,0-1 0,0 1 0,1-1-1,-1 1 1,0-1 0,0 1 0,0-1 0,0 0-1,0 1 1,0-1 0,0 0 0,0 0-1,0 0 1,0 0 0,0 0 0,0 0 0,0 0-1,-1 0 1,1 0-27,1 0 0,0 0 0,0 0 0,-1 0-1,1 0 1,0 0 0,-1 0 0,1 0 0,0 0 0,0 0 0,-1-1 0,1 1 0,0 0-1,-1 0 1,1 0 0,0 0 0,0-1 0,0 1 0,-1 0 0,1 0 0,0 0 0,0-1-1,0 1 1,-1 0 0,1 0 0,0-1 0,0 1 0,0 0 0,0 0 0,0-1 0,0 1-1,-1 0 1,1-1 0,0 1 0,0 0 0,0-1 0,0 1 0,0 0 0,0 0 0,0-1-1,0 1 1,1 0 0,-1-1 0,0 1 0,0 0 0,0 0 0,0-1 0,0 1 0,0 0-1,0-1 1,1 1 0,-1 0 0,0 0 0,0 0 0,0-1 0,1 1 0,-1 0 0,0 0-1,0 0 1,1-1 0,-1 1 0,20-10-3660,1 6 1098,-4-10 43</inkml:trace>
</inkml:ink>
</file>

<file path=ppt/ink/ink4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0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83 327 4608,'-6'-2'1662,"6"5"-1261,0-3-289,0 0 0,1 0 0,-1 1 1,0-1-1,0 0 0,1 0 0,-1 0 0,0 0 1,1 1-1,-1-1 0,0 0 0,1 0 0,-1 0 1,0 0-1,1 0 0,-1 0 0,0 0 0,1 0 1,-1 0-1,0 0 0,1 0 0,-1 0 0,1 0 0,-1 0 1,0 0-1,1 0 0,-1 0 0,0-1 0,0 1 1,1 0-1,-1 0 0,2 0-7,0 0 1,0 1-1,-1 0 1,1-1-1,-1 1 1,1 0-1,-1 0 1,1-1-1,-1 1 1,1 0-1,-1 1 1,0-1-1,1 0 1,-1 0-1,0 1 0,0-1 1,0 0-1,0 1 1,1 1-1,0 0 197,10 9-130,0-1 0,1 0 0,0-1 0,0 0 0,1-1-1,1-1 1,-1 0 0,20 7 0,-4-4 241,0 0 0,1-2 0,36 6 1,-50-13-267,1-1 1,-1 0-1,0-1 1,1-1-1,-1 0 1,0-2 0,0 0-1,23-7 1,10-7 303,64-30 1,-104 43-401,-2 0-9,0 0 0,0 0 0,-1 0 0,1-1 0,-1 0 0,0 0 0,0-1 0,-1 1 0,0-2 0,11-13 0,-14 16-22,-1 0-1,0-1 1,0 1 0,0-1 0,-1 1-1,0-1 1,0 0 0,0 0 0,0 0-1,-1 1 1,1-1 0,-1 0 0,-1 0-1,1 0 1,-1 0 0,0 0-1,0 1 1,0-1 0,0 0 0,-1 1-1,-3-7 1,0-2 1,-2-1 0,0 2 0,-1-1 0,0 1 0,-1 0 0,0 0 0,-1 1 0,0 0 0,0 1 0,-2 0 0,-19-13 0,14 12-20,-2 1 0,1 0 0,-1 2 0,0 0 0,-1 1 0,0 1 0,-36-5 0,25 6-44,0 3 0,0 0 0,0 2 0,0 1 0,0 2 0,0 1 0,0 1 0,1 2 0,0 1 0,0 1 0,-33 16 0,49-18-13,0 0 0,1 1 0,0 0 0,1 1 0,0 1 0,0 0 0,-14 16 0,23-23 24,0 0-1,0 0 1,1 0 0,-1 1-1,1-1 1,0 1 0,0-1-1,0 1 1,1 0 0,-1 0-1,1 0 1,0 0 0,0 0-1,0 0 1,1 0 0,-1 0 0,1 0-1,0 0 1,0 0 0,1 1-1,-1-1 1,1 0 0,0 0-1,0 0 1,0 0 0,0 0-1,1-1 1,0 1 0,-1 0-1,1-1 1,1 1 0,3 5-1,4 1-138,1 0-1,0-1 1,0 0-1,0 0 1,1-1-1,1-1 1,-1 0-1,1-1 1,0 0-1,15 4 1,11 2-772,0-1 1,56 7-1,-29-9-1105,84-1 0,-56-12-21</inkml:trace>
</inkml:ink>
</file>

<file path=ppt/ink/ink4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1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0 3456,'1'6'741,"-1"0"1,0 0 0,-1 0-1,1 0 1,-1 0-1,-1 0 1,1 0 0,-1-1-1,-2 8 1,-6 26-116,-36 358 2566,33 4-475,18-154-1204,-1-199-1157,2 1 0,24 91 1,-29-136-378,0-1 1,0 1 0,0-1 0,0 1-1,1-1 1,0 0 0,-1 0-1,1 0 1,3 4 0,4-8-602,-1-18-367,1-14-1011,17-52-4191,-15 55 3631</inkml:trace>
</inkml:ink>
</file>

<file path=ppt/ink/ink4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1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54 296 4352,'6'5'560,"0"0"-1,0 0 1,0 0 0,1-1 0,-1 0 0,15 6-1,26 18 2840,-18-3-1812,7 6-399,47 32 0,-71-55-927,0-1 0,0 0 1,1-1-1,0-1 0,0 0 1,1 0-1,-1-1 0,23 3 0,-28-7-91,0 0 0,0 0 0,1-1-1,-1 0 1,0-1 0,0 1-1,0-1 1,0-1 0,13-6-1,68-39 862,-67 35-815,-8 4-137,0 0-1,0-1 0,-1 0 0,-1-1 1,0-1-1,0 0 0,14-19 0,-22 26-61,0-1 0,0 0 0,-1 0 0,0 0 0,0 0 0,0-1 0,-1 1 0,0-1 0,0 0 0,-1 1-1,0-1 1,0 0 0,-1 0 0,1 0 0,-1 0 0,-1 0 0,0 0 0,0 1 0,0-1 0,-4-12 0,0 7-8,0 0 1,-1 0-1,-1 1 1,1 0-1,-2 0 1,1 1-1,-2 0 1,1 0-1,-1 1 1,-1 0-1,0 1 1,0 0-1,0 0 1,-1 1-1,0 1 1,-1-1-1,1 2 1,-1 0-1,-1 0 1,1 1-1,0 1 1,-17-3-1,-5 0-28,-1 2 0,0 2-1,0 1 1,0 2 0,0 1-1,0 1 1,-39 10 0,60-10-56,-1 1 0,1 1 1,-1 0-1,1 0 0,1 1 1,-1 1-1,1 1 0,0 0 1,1 0-1,0 1 0,0 1 1,1 0-1,0 1 0,1 0 1,0 0-1,1 1 0,-12 20 1,19-29-95,1 1 0,0-1 0,0 1 0,0 0 0,0-1-1,1 1 1,-1 0 0,1-1 0,0 1 0,0 0 0,1 0 0,-1-1 0,1 1 0,-1 0 0,1-1 0,0 1 0,1 0 0,-1-1 0,4 6 0,-2-2-238,1-1 1,1 1-1,-1-1 1,1 0-1,0-1 1,0 1-1,1-1 0,11 9 1,36 11-2175</inkml:trace>
</inkml:ink>
</file>

<file path=ppt/ink/ink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49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34 2432,'2'19'4364,"27"86"-3544,-25-92-631,2 0 1,0-1 0,0 1-1,1-1 1,1-1-1,0 1 1,0-1 0,1-1-1,18 17 1,-23-23-140,0-1 0,-1 0 0,1-1 0,1 1 0,-1-1 0,0 0 0,0 0 0,1 0 0,-1 0 1,1-1-1,0 0 0,-1 0 0,1 0 0,0-1 0,0 1 0,-1-1 0,1 0 0,0 0 0,0-1 0,0 0 0,-1 0 1,1 0-1,0 0 0,-1 0 0,1-1 0,-1 0 0,0 0 0,1 0 0,-1-1 0,0 0 0,3-2 0,3-3-8,0 0-1,-1-1 1,0 0 0,-1-1-1,0 1 1,-1-1-1,0-1 1,0 0-1,6-15 1,3-11 142,17-60 1,-28 82-180,-2-12 0,-2 17-9,3 28-19,18 141-123,-4-24 58,-18-132 88,45 302 1160,-42-259-880,-2-1 0,-1 1 0,-3-1 0,-14 80 0,16-119-189,0 0 0,-1 0 1,1-1-1,-1 1 0,0-1 1,-1 1-1,1-1 0,-1 0 1,0 0-1,0 0 0,-1 0 1,1 0-1,-1-1 0,0 0 1,-1 0-1,1 0 0,0 0 1,-1-1-1,0 1 0,0-1 1,0 0-1,0-1 0,-1 1 1,1-1-1,-1 0 0,1-1 1,-1 1-1,0-1 0,0 0 0,0 0 1,-9-1-1,-14 1 214,0-2 1,0-1-1,0-1 0,1-2 1,0-1-1,-52-17 0,61 16-558,-1-2 0,2 0 0,-1-1 0,1-1 0,-32-25 0,38 24-1859,10 3-213</inkml:trace>
</inkml:ink>
</file>

<file path=ppt/ink/ink4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3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24 3072,'-13'-9'543,"13"8"-385,-1 0 0,0 0 1,0 0-1,0 0 0,0 0 1,0 0-1,-1 0 0,1 0 1,0 0-1,0 1 0,-1-1 1,1 0-1,0 1 0,-1-1 1,1 1-1,0 0 0,-1-1 1,1 1-1,-1 0 0,1 0 1,0 0-1,-1 0 0,1 0 1,-3 0-1,-23 25 1804,23-23-1919,1 1-1,-1 0 1,1 0 0,0 0 0,0 0-1,0 1 1,0-1 0,1 1 0,-1 0-1,-2 7 1,-4 10 233,1 1 0,1 0 0,1 1 1,1 0-1,1 0 0,1 0 0,0 0 0,2 0 0,1 0 0,1 1 1,1-1-1,1 0 0,1 0 0,1-1 0,1 1 0,1-1 0,15 33 1,-20-52-314,-1 0 0,1 0 0,0 0 0,0-1 1,0 1-1,0 0 0,0-1 0,1 1 0,-1-1 1,1 0-1,0 0 0,-1 0 0,1 0 1,0 0-1,0-1 0,0 1 0,1-1 0,-1 0 1,0 0-1,5 1 0,-1-1-218,0-1-1,0 0 0,0-1 1,0 1-1,0-1 1,0-1-1,-1 1 1,1-1-1,9-4 1,38-17-1665</inkml:trace>
</inkml:ink>
</file>

<file path=ppt/ink/ink4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4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5760,'6'4'2816,"24"-11"-3584,-26 3 4096,7 0-4352,-11 4 128,0 0-1920,10 4 128</inkml:trace>
</inkml:ink>
</file>

<file path=ppt/ink/ink4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4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187 987 3840,'0'-2'114,"0"-1"1,0 1-1,1-1 1,-1 1-1,1-1 1,-1 1-1,1-1 1,0 1-1,0 0 1,0-1-1,0 1 1,0 0-1,1 0 1,-1 0-1,1 0 1,-1 0-1,1 0 1,0 0-1,0 0 1,0 1-1,0-1 1,3-1-1,26-29 2629,68-94-1151,-50 64-1194,73-114 1,-97 131 120,38-94 1,-55 117-385,-2 0 0,0 0 0,-1 0 0,-1 0 0,-1-1 0,0-43 0,-4 59-114,1 0 1,-1 1-1,0-1 0,0 0 1,-1 1-1,0-1 0,0 1 1,0-1-1,-1 1 0,0 0 1,0 0-1,-1 0 0,1 0 1,-1 1-1,-1 0 0,1-1 1,-1 2-1,0-1 0,0 0 1,0 1-1,-1 0 0,1 0 1,-1 1-1,0-1 0,0 1 1,0 1-1,-1-1 0,1 1 1,-1 0-1,1 0 0,-1 1 1,0 0-1,1 0 0,-12 1 1,2 0 4,0 1 0,-1 0 1,1 1-1,1 1 1,-1 1-1,0 0 1,1 1-1,0 1 1,0 0-1,1 1 1,-1 0-1,1 2 1,-13 9-1,8-4 32,0 1 1,1 1-1,1 1 1,0 0-1,1 1 0,1 1 1,1 1-1,-15 26 1,14-17 21,2 0 0,1 0-1,1 1 1,1 1 0,2 0 0,1 0 0,2 1 0,1 0 0,1-1 0,2 49 0,4-40 7,2-1 1,1 1-1,2-2 0,1 1 0,3-1 0,0-1 0,3 0 0,22 41 0,-12-29-47,3 0-1,2-2 0,1-1 0,3-2 0,61 63 0,-94-105-184,1-1-1,-1 1 1,0-1-1,1 0 1,-1 0-1,1 0 1,-1 0-1,1 0 0,0 0 1,-1 0-1,1 0 1,0-1-1,-1 1 1,1-1-1,0 1 1,0-1-1,0 0 1,0 0-1,-1 0 1,1 1-1,0-2 1,0 1-1,0 0 1,0 0-1,-1-1 1,1 1-1,3-2 1,11-8-2031</inkml:trace>
</inkml:ink>
</file>

<file path=ppt/ink/ink4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5.6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540 65 3072,'-1'-22'857,"1"20"-730,0 1-1,0 0 0,1-1 1,-1 1-1,0-1 1,0 1-1,0-1 1,0 1-1,-1 0 0,1-1 1,0 1-1,-1 0 1,1-1-1,0 1 0,-1 0 1,0-1-1,1 1 1,-1 0-1,0 0 1,0-1-1,1 1 0,-1 0 1,0 0-1,0 0 1,0 0-1,0 0 0,-1 1 1,1-1-1,0 0 1,0 0-1,0 1 0,-1-1 1,1 0-1,0 1 1,-1 0-1,1-1 1,0 1-1,-1 0 0,1-1 1,-1 1-1,1 0 1,-2 0-1,-11 0 78,1-1 1,0 2-1,0-1 1,-1 2-1,1 0 0,0 1 1,0 0-1,1 0 1,-16 8-1,4-1 261,1 1 0,1 1 0,-38 26 0,37-23-282,1 2 1,0 0-1,2 2 1,0 0-1,1 1 1,1 1-1,1 1 1,1 0-1,-21 39 1,34-56-172,1 1 0,-1 0 1,1 0-1,1 0 0,-1 0 1,1 1-1,0-1 1,1 0-1,-1 0 0,1 1 1,1-1-1,-1 0 1,1 1-1,0-1 0,0 0 1,1 0-1,0 0 1,0 0-1,0 0 0,1 0 1,0-1-1,0 1 1,8 9-1,-4-7 12,0 0 1,1-1-1,0 0 1,0 0-1,0 0 1,1-1-1,0-1 1,1 0-1,-1 0 1,1-1-1,0 0 1,0 0-1,18 3 1,13-2 80,0-2 1,0-1 0,0-3-1,0-1 1,67-12 0,-104 13-100,27-5 59,0-2 1,-1-1 0,0-2 0,-1-1 0,32-17 0,26-10 157,-79 36-192,-1-1 0,0 1 0,-1-1-1,1 0 1,-1-1 0,0 0 0,0 0 0,6-6-1,-11 10-26,-1 1 0,1 0 0,-1 0 0,0 0 0,1 0 0,-1 0 0,1 0 0,-1 0 0,0 0 0,1 0 0,-1 0 0,1 0 0,-1 0-1,0 0 1,1 0 0,-1 0 0,1 1 0,-1-1 0,0 0 0,1 0 0,-1 0 0,0 1 0,1-1 0,-1 0 0,0 0 0,1 1 0,-1-1-1,0 0 1,1 0 0,-1 1 0,0-1 0,0 0 0,1 2 0,14 18-8,0-2-19,-4-10 21,1-1 0,0 0-1,1-1 1,0 0 0,0 0 0,0-2-1,0 0 1,23 5 0,2-3 161,74 2 1,-83-8-52,-1-1 0,1-2 0,0 0 1,-1-2-1,0-2 0,0 0 0,-1-2 0,0-1 0,0-1 1,-1-1-1,0-1 0,-2-2 0,43-31 0,-61 41-67,0-1-1,0 1 1,0-1-1,-1-1 0,0 1 1,0-1-1,0 0 0,-1 0 1,0 0-1,-1-1 0,4-9 1,-5 11-25,-1 1-1,0-1 1,0 1 0,-1-1 0,0 1-1,0-1 1,0 1 0,0-1 0,-1 1-1,0-1 1,0 1 0,0-1 0,-1 1-1,0 0 1,0 0 0,0 0 0,-5-7-1,0 0 4,-1 0-1,-1 0 0,0 1 0,-1 0 0,0 1 0,0 0 0,-1 0 0,-1 1 0,1 1 1,-1 0-1,-1 0 0,0 2 0,0-1 0,0 1 0,0 1 0,-1 1 0,-23-5 1,21 6-32,0 1 1,0 0-1,0 1 1,-1 1 0,1 1-1,0 0 1,-1 2-1,1-1 1,0 2 0,1 0-1,-1 1 1,1 1 0,0 0-1,0 1 1,-16 10-1,9-3-57,0 1 0,2 1 0,0 1 0,-28 29 0,43-41 38,0 1-1,0 0 0,0 0 1,0 1-1,1-1 1,0 1-1,1 0 0,-1 0 1,1 0-1,1 0 0,-1 1 1,1-1-1,1 1 1,-1-1-1,1 1 0,1 0 1,-1 0-1,1-1 0,2 14 1,0-15 15,0 0 0,1 0 0,-1 0-1,1-1 1,1 1 0,-1-1 0,1 0 0,0 0 0,0 0 0,1 0 0,-1-1 0,1 1 0,0-1 0,0-1 0,0 1 0,1-1 0,-1 1-1,1-2 1,8 4 0,1 0-36,-1-1 0,1 0-1,0-2 1,0 1 0,0-2-1,0 0 1,18 0 0,-8-3-212,0-1 0,0-2 0,0 0 1,-1-1-1,46-17 0,-23 3-1245,85-47 1,-60 14-432,-73 55 2072,0 0 1,0 1-1,0-1 1,1 0 0,-1 1-1,1-1 1,0 1 0,0-1-1,0 1 1,0-1-1,1 0 1,0 1 0,-1-1-1,1 0 1,0 1-1,1-1 1,-1 0 0,0 0-1,1 0 1,0 0-1,0 0 1,0 0 0,2 2-1,2 3 171,0 0-1,0-1 1,1 0-1,0 0 1,0 0-1,15 9 1,5-3 272,0-1 0,0-2 0,1-1 0,0-1 0,1-1 0,55 6 0,-6-1 144,-67-10-842,0 0 0,0-1 0,0-1 0,0 0 0,0-1 0,0 0 0,19-4 0,-15 0-1118,1 0 1,0-1 0,-1 0-1,0-2 1,-1 1 0,0-2 0,21-15-1,-13 3-1552,-13 0-22</inkml:trace>
</inkml:ink>
</file>

<file path=ppt/ink/ink4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6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121 912 3968,'1'-3'132,"0"0"-1,0 1 1,0-1 0,1 1 0,-1-1 0,1 1 0,-1 0-1,1-1 1,0 1 0,0 0 0,0 0 0,0 0-1,1 1 1,3-4 0,44-23 2764,-6 5-1583,-1-7-911,0-2 0,-3-2 0,0-1-1,-2-2 1,60-76 0,-85 95-321,0 0 1,-1-1 0,-1-1-1,-1 0 1,0 0-1,-2-1 1,0 0-1,-1 0 1,-2-1 0,0 1-1,-1-1 1,-1-1-1,-1 1 1,-1 0-1,-1-1 1,-4-29 0,2 45-72,0-1-1,0 1 1,-1 0 0,0 0 0,0 0 0,-1 0 0,1 0 0,-1 1 0,-1-1 0,0 1 0,1 0 0,-2 1 0,1-1 0,-1 1 0,0 0 0,0 0 0,0 1 0,-1 0 0,1 0 0,-1 0 0,-10-3 0,4 2 3,-1 0 0,1 1 0,-1 0 0,0 1 0,0 1 0,0 0 0,0 1 0,0 1 0,-1 0 0,-22 3 0,19 1 0,0 1 0,0 0 0,0 1 0,1 1 0,0 1 0,0 0 0,1 2-1,0-1 1,0 2 0,2 0 0,-1 1 0,1 1 0,1 0 0,-18 22 0,18-19 20,1 1 1,1 0-1,0 1 0,2 0 1,0 1-1,0 0 1,2 0-1,1 1 0,0 0 1,1 0-1,2 0 1,0 1-1,-1 31 1,7-4 73,1 0 1,3-1 0,1 0 0,24 72-1,1-20 253,53 109 0,-30-104 216,4-3 0,97 125 0,-135-200-599,-13-16-492,-10-12-1507,0 0 1792,0 0 0,0 0 0,-1 0 0,1 0 0,1 0 0,-1 0 0,0 0-1,0 0 1,1-1 0,-1 1 0,1 0 0,0-1 0,0 1 0,0 0 0,0 0 0,0-1 0,0 1 0,1 0 0,-1-1-1,1 1 1,-1 0 0,1 0 0,0 0 0,0 0 0,0 0 0,0 0 0,2-3 0,7-20-2074</inkml:trace>
</inkml:ink>
</file>

<file path=ppt/ink/ink4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7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436 183 3072,'10'-34'1864,"-1"2"1342,-9 30-3131,0 1 0,-1 0 0,1 0 0,0 0 0,-1 0 0,1 0-1,-1 0 1,0 0 0,1 0 0,-1 0 0,0 0 0,0 1 0,1-1 0,-1 0 0,0 0 0,0 1-1,0-1 1,0 0 0,0 1 0,0-1 0,0 1 0,0-1 0,0 1 0,0 0 0,0-1-1,0 1 1,-1 0 0,1 0 0,-1 0 0,-6-2 122,-1 1-1,1 1 1,0-1-1,0 2 1,0-1 0,0 1-1,-1 0 1,1 0-1,0 1 1,-9 4 0,-10 4 624,-41 22 0,27-12-317,21-11-244,-1 1 0,2 1 0,-1 1 0,2 1 0,-21 17 0,34-26-226,0 1-1,0 0 1,0 0 0,1 0 0,0 1 0,0-1 0,0 1-1,1 0 1,0 0 0,0 1 0,0-1 0,1 1 0,0-1-1,0 1 1,1 0 0,0-1 0,0 1 0,1 0 0,-1 0-1,1 0 1,2 9 0,-1-12-26,1 1 0,0 0-1,0-1 1,1 1 0,-1-1 0,1 0-1,0 1 1,0-1 0,0-1 0,1 1-1,-1 0 1,1-1 0,0 0 0,0 0 0,0 0-1,0 0 1,1 0 0,-1-1 0,1 0-1,0 0 1,-1 0 0,9 1 0,9 4 48,1-1 1,0-1 0,36 3-1,-35-7-26,0-1 0,1-2-1,-1 0 1,0-1-1,0-1 1,0-2-1,-1 0 1,1-1-1,-2-2 1,1 0-1,-1-1 1,36-24-1,-48 28-42,0-1-1,1 2 0,0-1 0,0 2 0,0-1 0,1 2 0,-1-1 0,1 1 0,0 1 0,0 0 0,0 1 0,0 0 0,0 1 0,0 1 0,0 0 0,0 0 0,0 1 0,0 0 0,0 1 0,-1 1 1,1 0-1,-1 0 0,0 1 0,0 1 0,17 10 0,-1-1 76,0-2 0,1-1-1,0-1 1,1-2 0,1 0 0,-1-2 0,1-2 0,0 0 0,43 0-1,-54-6 31,0-1 0,-1 0-1,1-2 1,-1 0-1,0-1 1,0 0 0,-1-2-1,1 0 1,-1-1-1,-1-1 1,0 0 0,0-1-1,-1-1 1,0-1 0,0 0-1,24-27 1,-35 33-72,0 0-1,-1 0 1,1 0 0,-1 0 0,0-1 0,-1 1 0,1-1 0,-1 0-1,-1 0 1,1 0 0,-1 0 0,0 0 0,-1 0 0,0 0 0,0 0-1,0 0 1,-1 0 0,0 0 0,-1 0 0,1 0 0,-1 1 0,0-1-1,-1 0 1,-5-9 0,2 4-10,0 0-1,-1 0 0,-1 1 1,0 0-1,0 1 1,-1-1-1,0 2 0,-1-1 1,0 1-1,0 1 1,-1 0-1,-15-8 0,13 9-19,0 2 0,-1 0 0,0 0 0,0 1 0,0 1 0,-1 0 0,1 1 0,-1 1 0,1 0 0,-1 1 0,0 0 0,1 1 0,-18 4 0,10 0-31,1 0 0,-1 1-1,1 2 1,1 0 0,-1 1-1,1 1 1,1 1 0,-19 13-1,29-17 21,1-1-1,0 1 1,0 1-1,1 0 1,0 0-1,0 0 1,1 1-1,0 0 1,0 0-1,1 0 1,0 1-1,1 0 1,0 0-1,-4 18 1,6-22 2,1 1 0,0 0 1,1-1-1,-1 1 0,1-1 1,1 1-1,-1 0 0,1-1 1,1 1-1,-1-1 0,1 1 1,0-1-1,0 0 0,1 0 1,0 0-1,0 0 0,0 0 1,1 0-1,-1-1 0,2 0 1,-1 0-1,0 0 0,1 0 1,9 7-1,-4-6-201,0 1 0,0-1 0,0-1 0,1 0 0,-1 0 0,1-1 0,1-1 0,-1 1 0,20 1 0,-6-2-676,0-1 1,0-1 0,36-4 0,-48 2 330,0-1-1,0 0 1,22-6 0,-21 2-11,0-1 0,-1 0 0,13-9 0</inkml:trace>
</inkml:ink>
</file>

<file path=ppt/ink/ink4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7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254 1080 2432,'0'1'105,"1"0"-1,0 0 1,-1 0 0,1 0-1,0 0 1,0 0 0,0 0-1,0 0 1,0 0 0,0 0-1,0-1 1,0 1 0,0 0 0,0-1-1,0 1 1,0-1 0,1 1-1,-1-1 1,0 1 0,0-1-1,1 0 1,-1 0 0,0 1-1,0-1 1,1 0 0,-1 0-1,0 0 1,1-1 0,-1 1 0,0 0-1,0 0 1,1-1 0,-1 1-1,0-1 1,0 1 0,0-1-1,1 1 1,0-2 0,8-4 704,-1 0 1,0 0 0,15-16-1,-2 3-578,249-211 1070,-239 200-1063,-1-1 1,-1-1-1,-2-2 1,-2-1-1,-1-1 1,29-54-1,-45 71-156,-1 0-1,-1 0 0,-1-1 1,0 0-1,-1 0 1,3-37-1,-7 43-33,-1 0 1,-1 0 0,0 0-1,0 0 1,-2 0-1,0 0 1,0 0 0,-1 1-1,-1 0 1,-12-25-1,10 26-19,1 1-1,-1 1 1,-1-1 0,0 1-1,0 1 1,-1-1-1,0 1 1,-1 1 0,0 0-1,0 0 1,-1 1-1,-21-11 1,17 12-2,0 0 0,-1 1 0,1 1 0,-1 0 1,0 1-1,0 1 0,0 0 0,0 2 0,-22 0 0,11 3 16,2 0-1,-1 2 1,0 1-1,1 1 0,0 1 1,1 1-1,0 1 1,0 1-1,1 2 1,0 0-1,1 1 0,-31 26 1,33-22 0,1 0-1,0 1 1,2 1 0,0 1-1,1 0 1,1 1 0,1 1-1,1 0 1,1 1 0,2 0-1,0 1 1,1 0 0,2 1-1,0 0 1,2 0 0,1 0-1,0 0 1,3 1 0,1 31-1,3-20 31,2-1 0,2 0 0,1-1 0,2 0 0,1 0 0,2-1 0,22 42 0,-20-48-6,1-2 1,1 0 0,2 0 0,0-2 0,2 0 0,1-2 0,0 0 0,46 34 0,-28-31-698,1-1 1,1-3 0,55 22 0,-78-33-1034,-18-10 1448,1 0 1,-1 0-1,1 0 1,-1 0-1,1 0 1,-1 0-1,1 0 1,0 0 0,0 0-1,-1-1 1,1 1-1,0-1 1,0 0-1,0 1 1,0-1 0,-1 0-1,1 0 1,0 0-1,3-1 1,6-6-1962</inkml:trace>
</inkml:ink>
</file>

<file path=ppt/ink/ink4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8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177 638 5632,'23'4'910,"0"-1"1,-1-1 0,1-1 0,0-1-1,0-1 1,-1-1 0,1-1-1,-1-1 1,1-1 0,-1-1-1,32-13 1,-32 9-859,-1 0 0,0-2 0,32-24-1,-29 19 102,0-2 0,-2 0 0,0-2 0,-1-1 0,-1 0 0,17-26 0,-32 40-105,1-1 1,-2 0-1,1 0 0,-1 0 1,0-1-1,-1 0 0,0 1 0,-1-1 1,0 0-1,-1 0 0,1-1 1,-2 1-1,0 0 0,0 0 1,-1 0-1,0 0 0,0-1 1,-1 1-1,-1 1 0,0-1 0,-5-12 1,4 14-40,0-1 1,0 0-1,-1 1 1,0 0-1,-1 0 1,1 1-1,-2 0 1,1 0-1,-1 0 1,0 1-1,0-1 1,-1 2 0,-14-10-1,10 9 3,0 1-1,-1 0 1,0 1-1,0 0 1,0 1-1,0 0 1,0 1-1,-27 0 1,13 2-8,-1 2 1,0 1-1,1 1 1,0 2-1,0 1 1,0 0-1,1 2 1,-47 23-1,46-17-27,1 0 0,1 1 0,1 2 0,-32 27 0,46-35 4,0 0 0,1 1 0,0-1 0,0 2 1,1-1-1,1 1 0,0 0 0,0 1 0,1 0 0,1 0 1,-5 19-1,9-27-35,0-1 1,0 1 0,0 0 0,1 0-1,0 0 1,0-1 0,0 1 0,1 0-1,-1 0 1,1-1 0,1 1 0,-1 0-1,0-1 1,1 1 0,0-1 0,3 6-1,0-3-235,1 1-1,0-1 1,1 0-1,-1 0 1,1-1-1,0 0 1,13 8 0,47 30-1887</inkml:trace>
</inkml:ink>
</file>

<file path=ppt/ink/ink4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29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1030 2688,'11'-3'1330,"-1"1"1,2 0-1,-1 0 0,16 1 1,5-2-495,35-7-319,1-3 1,-1-3-1,-1-3 1,-1-3-1,-1-2 1,63-35-1,-83 36-299,-1-3 0,-1-1 0,-1-2 0,-1-1 0,-2-2 0,-1-2 0,-2-2 0,-2-1 0,31-44 0,-56 70-185,0-1 1,-1-1-1,0 1 0,-1-1 1,0 0-1,-1-1 0,-1 1 1,3-16-1,-6 19-14,0 0 1,0-1-1,-1 1 1,0-1-1,-1 1 1,0-1-1,-1 1 1,0 0-1,-1 0 1,0 0-1,-5-10 1,1 2-1,-2 1 0,0 0 1,-1 0-1,0 1 1,-1 1-1,-1-1 1,-16-15-1,19 22-11,-1 1 1,1 0-1,-1 0 1,-1 1-1,1 1 0,-1-1 1,-1 2-1,1-1 0,-1 2 1,1 0-1,-26-6 0,21 7-8,-1 1 0,0 1-1,0 0 1,0 1 0,0 1-1,0 1 1,1 0-1,-1 1 1,-24 8 0,30-7 3,1 0 0,-1 1 0,1 0 0,0 1 0,0 1 0,0-1 0,1 1 0,0 1 1,0 0-1,1 0 0,0 1 0,1 0 0,-1 0 0,-8 16 0,4-2 52,1 0 0,1 0 0,1 1 0,1 0 0,1 0 0,1 1 0,1 0 0,1 0 1,2 1-1,0-1 0,2 0 0,3 32 0,3-14 41,1 0-1,2-1 1,2 0 0,1-1 0,3-1 0,29 59 0,-26-65-23,1-2 0,2-1 0,1 0 0,1-1 0,2-2 0,1-1 0,47 40 0,-52-50-27,1-1-1,1 0 1,0-2-1,1-1 1,0 0-1,1-2 1,0-1-1,1-1 1,0-1-1,0-1 1,35 4-1,-48-10-29,-1-1-1,0 0 0,0-1 1,0-1-1,0 0 0,0 0 1,0-1-1,-1 0 0,1-1 1,-1-1-1,0 0 0,0 0 1,0-1-1,-1 0 0,0-1 1,0 0-1,0-1 0,-1 0 1,-1 0-1,1-1 0,-1 0 1,-1-1-1,0 0 0,0 0 1,-1 0-1,0-1 0,0 0 1,-2 0-1,1 0 0,-1-1 1,2-12-1,-3 15-12,-1-1 0,0 0 1,-1 0-1,0 0 0,-1 0 0,0 0 0,0 0 0,-3-17 0,2 24-6,0 0-1,0-1 0,0 1 0,-1 0 0,1 0 0,-1 1 0,1-1 0,-1 0 0,0 0 0,0 1 0,0-1 0,-1 1 0,1 0 1,-1 0-1,1 0 0,-1 0 0,1 0 0,-1 0 0,0 1 0,0-1 0,0 1 0,0 0 0,0 0 0,0 0 0,-1 0 1,1 0-1,0 1 0,-7-1 0,4 1-6,0 0 0,0 1 1,-1-1-1,1 1 1,0 1-1,0-1 0,0 1 1,0 0-1,0 1 0,0-1 1,1 1-1,-1 0 1,1 0-1,0 1 0,0 0 1,0 0-1,-6 6 1,2-2-3,2 1 0,-1 0 1,1 0-1,0 0 1,1 1-1,0 0 1,1 0-1,-6 16 0,6-13 20,1 0-1,1 0 1,0 0 0,1 1-1,0-1 1,1 1-1,1 0 1,2 23-1,-1-28 25,1 1 0,0-1-1,1 0 1,0 0 0,0 0 0,1 0-1,0 0 1,1-1 0,-1 1-1,2-1 1,-1-1 0,1 1 0,9 8-1,-4-4 23,0-1-1,1-1 0,0 0 1,0 0-1,1-1 0,1-1 1,-1 0-1,2-1 0,-1-1 1,0 0-1,1-1 0,0 0 1,1-1-1,-1-1 0,0-1 1,1 0-1,0 0 0,-1-2 1,1 0-1,0-1 0,27-5 1,-20 2-454,-1-1 0,0-1 0,40-17 1,-55 20 45,0 0 1,-1-1 0,1 1-1,0-2 1,-1 1-1,0-1 1,0 0 0,0 0-1,-1 0 1,0-1-1,0 0 1,0 0 0,-1 0-1,0 0 1,4-8 0,9-28-2271,20 4-64</inkml:trace>
</inkml:ink>
</file>

<file path=ppt/ink/ink4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0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4480,'3'21'6783,"-3"38"-4414,2 100-149,40 274 0,-34-369-1349,0 2-398,2 0 0,4-1 0,2-1 0,3-1 0,29 64 0,-45-119-430,1-1 1,-1 0 0,2 0 0,-1-1 0,1 1 0,0-1-1,0 0 1,1 0 0,-1-1 0,8 6 0,-10-10-131,-1 1 1,1-1-1,0 1 1,0-1-1,0 0 1,0 0-1,0-1 1,0 1-1,0 0 1,0-1-1,0 0 1,0 0-1,0 0 1,0 0-1,0 0 1,0-1-1,0 1 1,0-1-1,0 0 1,0 0-1,0 0 1,0 0-1,-1 0 1,1-1-1,0 1 1,-1-1-1,1 0 1,2-2-1,6-4-1146,-2 0 0,1 0 0,-1-1 0,0 0 0,-1 0 0,0-1 0,-1 0 0,1-1 0,8-18 0,-14 15-1327</inkml:trace>
</inkml:ink>
</file>

<file path=ppt/ink/ink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50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22 2048,'-2'-20'1975,"0"18"-594,-3 13-620,5-10-689,-1 1-1,1-1 1,0 1-1,0-1 1,0 1 0,0-1-1,0 0 1,0 1-1,1-1 1,-1 1 0,1-1-1,-1 1 1,1-1-1,-1 0 1,1 1 0,-1-1-1,1 0 1,0 0-1,0 1 1,0-1-1,0 0 1,0 0 0,2 2-1,28 21 566,-22-19-453,8 5 49,0 0 0,1-1-1,0-1 1,0-1 0,1 0 0,0-2 0,0 0 0,40 4 0,-33-5-38,0 1 0,-1 1 0,1 1 0,24 12 1,-39-15-124,27 14 215,-38-17-267,1-1 1,0 0-1,0 1 0,-1-1 1,1 0-1,0 1 0,-1-1 0,1 1 1,0-1-1,-1 1 0,1 0 1,-1-1-1,1 1 0,-1-1 1,1 1-1,-1 0 0,1 0 0,-1-1 1,0 1-1,1 0 0,-1 0 1,0-1-1,0 1 0,0 0 0,0 0 1,1 0-1,-1-1 0,0 1 1,0 0-1,0 0 0,-1 0 1,1 0-1,0-1 0,0 1 0,0 0 1,-1 0-1,1 1 0,-12 11 56,0-1-1,-1 0 1,0 0 0,-1-2-1,0 1 1,0-2 0,-1 0-1,-1-1 1,-26 11-1,-31 19-41,-183 136-158,226-152 120,22-16 7,-1 0 1,0 0-1,0-1 1,-1 0-1,-18 7 1,25-15-512,10-8-933,15-9-1751,-2 16 1528</inkml:trace>
</inkml:ink>
</file>

<file path=ppt/ink/ink4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0.6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18 121 4736,'-2'-2'78,"0"0"0,0 0 0,1 0 1,-1-1-1,1 1 0,-1-1 0,1 1 0,0-1 0,0 1 1,-1-5-1,1 6 29,1 0 0,0 0 0,0 0 0,0 0 0,0 0 0,0 0 0,0 0 0,1 0 0,-1 0 0,0 0 0,0 0 0,1 0 0,-1 0 0,1 0 0,-1 1 0,1-1 0,-1 0 0,1 0 0,-1 0 0,1 1 0,1-2 0,2-1 208,1 0 0,-1 1 0,1 0 1,0 0-1,0 0 0,0 1 1,0-1-1,0 1 0,0 0 0,0 1 1,10-1-1,32-2 622,122-15-317,19-6 570,-136 20-1441,-36 5-381,-15 7-1605,-1-1 114,0-3 310</inkml:trace>
</inkml:ink>
</file>

<file path=ppt/ink/ink4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2.0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2688,'16'-34'1597,"-3"7"1115,-12 25-1901,4 101 1821,24 139 0,-2-28-1283,-24-172-1154,28 222 794,-24-221-833,2 0-1,1-1 1,2-1 0,26 57 0,-34-86-135,0-1 1,0 1-1,1-1 1,0 0-1,1 0 1,-1 0-1,1-1 1,1 0-1,-1 0 1,1-1-1,14 10 1,-18-14-234,1 1 0,0 0 0,0-1 0,-1 0 0,1 0 0,0 0 1,0 0-1,0-1 0,0 0 0,0 0 0,1 0 0,-1 0 0,0 0 0,0-1 1,0 0-1,0 1 0,-1-2 0,1 1 0,0 0 0,0-1 0,-1 0 0,1 1 0,0-2 1,-1 1-1,0 0 0,0-1 0,5-4 0,11-16-1900,-3-2 43</inkml:trace>
</inkml:ink>
</file>

<file path=ppt/ink/ink4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2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53 4480,'-70'-32'2176,"70"15"-3072,0 17 4224,9-4-2944,6 4 128,10 0 256,11 0 128,13 0-1024,-3 4 0,24 0 768,-10 0 0,-10 1-512,-11-1 128,-3 4-640,-11 1 0,-10 6-1280,6-2 0</inkml:trace>
</inkml:ink>
</file>

<file path=ppt/ink/ink4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2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82 421 3584,'15'-7'725,"0"0"0,0-1 0,-1 0 0,0-2 1,0 1-1,-1-2 0,-1 0 0,0 0 0,12-15 0,24-20-531,-33 32-255,5-3 100,-1-1 1,17-20-1,-32 33 3,0 0-1,-1 0 1,1-1 0,-1 1-1,0-1 1,0 0-1,0 0 1,-1 0 0,0 0-1,0 0 1,-1 0 0,0-1-1,1-9 1,-2 12-26,-1 1 1,0-1-1,0 1 0,0-1 0,0 1 1,-1-1-1,1 1 0,-1 0 0,0-1 1,0 1-1,0 0 0,0 0 1,0 0-1,-1 1 0,1-1 0,-1 1 1,0-1-1,0 1 0,0 0 1,0 0-1,0 0 0,-1 0 0,-3-1 1,1 0 44,0 0 1,-1 0 0,0 1-1,1 0 1,-1 0 0,0 1-1,0 0 1,0 0 0,0 0-1,-1 1 1,-11 1 0,5 2 34,1 1 0,-1 0 0,1 0 0,0 1 1,0 1-1,0 0 0,1 1 0,0 1 1,1 0-1,-1 0 0,2 1 0,-1 0 0,1 1 1,0 0-1,1 1 0,-13 19 0,16-21-37,0 1-1,1 0 1,0 0-1,1 0 1,0 0-1,1 1 1,0 0-1,0-1 1,1 1-1,1 0 1,-1 0-1,2 0 1,0 0-1,0 1 1,1-1-1,0 0 1,1 0-1,0-1 1,1 1-1,0 0 1,9 17-1,-6-16-17,0 0 0,1-1 0,0 0 0,1 0 0,1-1 0,-1 0 0,2 0 0,-1-1 0,1 0 0,1-1 0,-1 0 0,1 0 0,1-1 1,-1-1-1,1 0 0,1-1 0,-1 0 0,16 4 0,-8-5-309,0 0 0,1-1 1,-1-1-1,1-1 1,-1-1-1,1 0 0,-1-2 1,1-1-1,-1 0 0,0-1 1,24-9-1,-13 0-1630,-1-12-150</inkml:trace>
</inkml:ink>
</file>

<file path=ppt/ink/ink4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3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84 4992,'15'-5'540,"1"0"1,0 1 0,0 1-1,18-1 1,26-4 3092,-7 3-2054,94 2 0,-89 4-1398,73-8 0,-78-1 331,63-16 0,-115 24-503,-1 0 0,1 0 0,0 0 0,-1 0 0,1 0 0,-1 0 0,1 0 0,-1-1 0,1 1 0,-1 0 1,1 0-1,0 0 0,-1-1 0,1 1 0,-1 0 0,0-1 0,1 1 0,-1 0 0,1-1 0,-1 1 1,1-1-1,-1 1 0,0-1 0,1 1 0,-1-1 0,0 1 0,0-1 0,1 0 0,-20 2 133,1 5-114,0 1-1,0 1 1,1 0 0,0 1 0,1 1 0,0 0 0,1 2-1,0-1 1,0 2 0,-17 19 0,23-22-11,1 0 0,0 0 0,0 1 0,1 0 1,1 1-1,-1-1 0,2 1 0,0 0 0,0 1 0,1-1 0,1 1 0,0 0 1,0 0-1,2 0 0,0 0 0,0 13 0,1-18-8,1-1 0,0 0 0,1 0 0,-1-1 0,1 1 0,0 0 0,1 0 0,0-1 0,0 1 0,0-1 0,1 0 0,0 0 0,9 10 0,-5-8 16,0-1-1,0 0 1,1 0-1,-1-1 1,2 0 0,-1-1-1,0 0 1,16 6-1,-4-4 68,0-1 0,0-1 0,0 0 0,1-2-1,-1-1 1,1 0 0,0-2 0,33-3-1,-38 2-30,0-2-1,-1 0 0,1-1 0,-1-1 1,0 0-1,0-1 0,-1-1 0,0 0 1,0-2-1,0 1 0,-1-2 0,0 0 0,-1 0 1,0-1-1,-1-1 0,14-16 0,-26 28-62,0-1 0,0 1 0,0 0 0,0 0 1,1 0-1,-1 0 0,0 0 0,0-1 0,0 1 0,1 0 0,-1 0 0,0 0 0,0 0 0,0 0 0,1 0 0,-1 0 0,0 0 0,0 0 0,1 0 0,-1 0 0,0 0 0,0 0 0,1 0 0,-1 0 0,0 0 0,0 0 0,0 0 0,1 0 0,-1 0 0,0 0 0,0 0 0,1 0 0,-1 0 0,0 0 0,0 1 0,0-1 0,1 0 0,-1 0 0,0 0 0,0 0 0,0 1 0,0-1 0,1 0 0,-1 0 0,0 0 0,0 1 0,0-1 0,0 0 0,0 0 0,0 0 0,0 1 0,7 13-37,-6-13 32,2 8-9,1 0 1,0 0-1,1 0 1,0-1-1,0 1 0,1-1 1,0-1-1,0 1 0,1-1 1,0 0-1,0 0 0,1-1 1,0 0-1,15 9 0,-4-6 67,0 0 0,0-2-1,1 0 1,-1-1 0,2 0-1,-1-2 1,1-1 0,-1 0-1,1-2 1,0 0 0,0-1-1,-1-1 1,22-4 0,-28 2-2,1 0-1,-1 0 1,1-1 0,-1-1 0,0 0 0,-1-1-1,1-1 1,-1 0 0,-1-1 0,1 0 0,-1 0-1,-1-2 1,0 0 0,0 0 0,-1 0 0,0-2-1,0 1 1,-2-1 0,8-13 0,-10 15-17,-2-1 1,1 1 0,-1-1-1,-1 0 1,0 0 0,0 0-1,-1 0 1,-1 0 0,0-1-1,0 1 1,-1 0-1,-1-1 1,0 1 0,-3-12-1,3 14-30,-1 1-1,-1 0 0,0 0 0,0 0 0,-1 0 0,0 0 1,0 1-1,0-1 0,-1 1 0,0 0 0,-1 1 0,0-1 1,0 1-1,0 0 0,0 1 0,-1 0 0,0 0 1,-13-7-1,0 3-30,0 1 0,0 1 1,0 0-1,-1 2 0,0 1 0,0 0 1,0 2-1,-1 0 0,1 1 1,-34 4-1,43-3-8,0 2 1,-1-1-1,1 2 1,1 0 0,-1 0-1,0 1 1,1 0-1,-1 1 1,1 0-1,1 1 1,-1 0-1,1 1 1,0 0-1,0 1 1,1 0-1,0 0 1,1 1-1,0 0 1,-13 19-1,18-24 21,0 2 0,1-1 0,-1 0-1,1 0 1,0 1 0,1-1 0,-1 1-1,1 0 1,0-1 0,1 1 0,-1 0 0,1 0-1,0-1 1,1 1 0,-1 0 0,1 0-1,0-1 1,0 1 0,1-1 0,0 1-1,0-1 1,3 7 0,-1-7-30,-1 1-1,1-1 1,0 0-1,1-1 1,-1 1 0,1-1-1,0 0 1,0 0-1,0 0 1,0 0 0,1-1-1,-1 0 1,1 0-1,0-1 1,0 0 0,0 0-1,0 0 1,1 0 0,11 0-1,-2 0-143,0-1 0,0-1-1,0-1 1,0 0 0,-1-1 0,1 0 0,0-2-1,-1 0 1,0 0 0,1-1 0,19-11 0,-14 6-92,2-1-129,-1-1 0,28-19 0,-49 29 403,0 1-1,0 0 1,1 0 0,-1-1 0,0 1 0,1 0-1,-1 0 1,1 1 0,0-1 0,-1 0-1,1 0 1,0 1 0,-1-1 0,1 1-1,0-1 1,0 1 0,-1 0 0,1 0 0,0 0-1,0 0 1,0 0 0,-1 0 0,1 0-1,0 0 1,0 1 0,-1-1 0,1 1 0,0-1-1,0 1 1,-1 0 0,1 0 0,-1 0-1,1 0 1,-1 0 0,1 0 0,-1 0-1,2 2 1,2 5 115,0-1 0,0 1 0,-1 0-1,-1 0 1,1 1 0,2 11 0,7 14 354,-1-13-152,1 0 0,1-1 1,1 0-1,1-2 0,0 1 0,2-2 1,25 20-1,-21-16-1141,13 8-703</inkml:trace>
</inkml:ink>
</file>

<file path=ppt/ink/ink4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4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2688,'205'-1'8245,"-46"-3"-6117,157-25 0,-201 5-1424,-115 24-694,0 0 1,0 0 0,-1 0-1,1 1 1,0-1-1,0 0 1,0 0-1,0 1 1,0-1 0,-1 0-1,1 0 1,0 1-1,0-1 1,0 0-1,0 0 1,0 1 0,0-1-1,0 0 1,0 1-1,0-1 1,0 0-1,0 0 1,0 1-1,0-1 1,0 0 0,0 1-1,0-1 1,1 0-1,-1 0 1,0 1-1,0-1 1,0 0 0,0 0-1,0 0 1,1 1-1,-1-1 1,0 0-1,0 0 1,0 0 0,1 1-1,-1-1 1,0 0-1,0 0 1,1 0-1,-1 0 1,0 0 0,0 1-1,1-1 1,-1 0-1,0 0 1,0 0-1,1 0 1,-1 0 0,-24 17 164,-3-4-122,1 1 0,0 1 0,2 1 0,-1 1 0,-31 29 0,50-39-50,0-1 0,0 1 0,1 0 0,-1 0 0,1 0-1,1 1 1,0 0 0,0 0 0,0 0 0,1 0 0,0 1 0,1-1 0,0 1-1,0 0 1,1 0 0,0 0 0,1-1 0,-1 1 0,2 0 0,-1 0 0,1 0 0,5 17-1,-3-14 4,1-1-1,0 0 0,1 0 0,0 0 0,1 0 0,0-1 0,1 0 0,0 0 0,1 0 0,-1-1 0,2 0 0,-1-1 1,1 0-1,1 0 0,0-1 0,0-1 0,0 1 0,0-1 0,1-1 0,0 0 0,14 4 0,-2-2 48,1-1 0,0 0 0,-1-2 0,2-1-1,-1-1 1,0-2 0,0 0 0,0-1 0,39-7-1,-27 1 66,-1-2 0,0-1 0,0-2 0,48-24 0,-62 26-34,0-2-1,-1-1 1,0 0-1,-1-2 1,0 0 0,-1-1-1,28-32 1,-41 41-44,0-1 1,0 1-1,-1-1 1,6-12-1,-10 18-38,1 1 1,0-1 0,0 0-1,-1 1 1,1-1-1,-1 1 1,1-1 0,-1 0-1,0 0 1,1 1 0,-1-1-1,0 0 1,0 1-1,-1-1 1,1 0 0,0 0-1,0 1 1,-1-1-1,1 0 1,-1 1 0,1-1-1,-1 0 1,0 1-1,0-1 1,0 1 0,0-1-1,0 1 1,-1-2-1,1 3-3,0 0 0,1-1 0,-1 1 0,0 0 0,0 0 0,0 0 0,1 0 0,-1 0 0,0 0-1,0 0 1,0 0 0,0 0 0,1 0 0,-1 0 0,0 0 0,0 0 0,0 1 0,1-1 0,-1 0-1,0 1 1,0-1 0,1 1 0,-1-1 0,0 0 0,1 1 0,-1 0 0,1-1 0,-1 1 0,0-1-1,1 1 1,-1 0 0,1-1 0,0 1 0,-1 0 0,1-1 0,-1 3 0,-12 31-215,13-28 212,0 0 0,1 0 0,-1 0 0,2 0-1,-1 1 1,1-1 0,-1 0 0,2-1-1,-1 1 1,1 0 0,0-1 0,0 1 0,0-1-1,1 0 1,-1 0 0,1 0 0,1-1 0,-1 1-1,1-1 1,-1 0 0,9 5 0,0 0 45,1 0 0,0-1-1,0 0 1,1-1 0,-1-1 0,2-1 0,19 6 0,-22-9-92,0 1-1,0-1 1,1-1 0,-1-1-1,0 0 1,1 0 0,-1-1-1,17-4 1,-22 3-492,1 0 0,-1-1 0,1 0 0,-1-1 0,0 0 0,0 0 0,-1 0 0,1-1 0,-1 0 0,0-1 0,0 0 0,-1 0 0,10-12 0,1-14-1846,-18 1 64</inkml:trace>
</inkml:ink>
</file>

<file path=ppt/ink/ink4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5.1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80 4736,'-26'-33'2304,"26"3"-2944,0 13 4608,0 17-3968,0 0 0,11 0-256,-7 0 128,7 17-1024,-7 0 0</inkml:trace>
</inkml:ink>
</file>

<file path=ppt/ink/ink4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5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8 282 3968,'11'33'6864,"3"24"-4363,-11-42-2340,0 0 1,1-1-1,0 0 1,1 0-1,1 0 1,0 0-1,1-1 1,1 0-1,0 0 1,17 20-1,-19-28-61,0 1-1,0-1 1,0 0 0,0 0-1,1-1 1,0 0 0,0 0-1,0-1 1,1 0-1,-1 0 1,1 0 0,0-1-1,-1 0 1,1-1 0,0 0-1,0 0 1,0-1-1,0 0 1,0 0 0,0-1-1,12-2 1,-6 1-5,0-2-1,-1 0 1,0 0 0,0-1 0,0-1-1,-1 0 1,0-1 0,19-13 0,-4-1 118,-1-2 1,28-30-1,-41 40-124,-1-1 0,-1 0 0,0-1 0,-1 0 0,-1 0 0,0-1 0,-1 0 0,-1-1 0,8-26 0,-12 36-66,-2-1-1,1 1 1,-1-1-1,0 0 1,-1 0-1,0 0 0,0 0 1,-1 1-1,0-1 1,0 0-1,0 0 1,-1 1-1,-1-1 1,1 1-1,-1-1 1,0 1-1,-1 0 1,0 0-1,0 1 1,0-1-1,-1 1 0,0 0 1,-8-8-1,2 5-16,0 1-1,0 0 1,-1 0-1,1 1 0,-2 1 1,1 0-1,-1 0 1,0 1-1,0 1 0,0 0 1,-1 1-1,0 1 1,1 0-1,-1 0 0,0 2 1,-23 1-1,15 0-50,0 2-1,0 0 1,1 2-1,-1 0 1,1 1 0,0 1-1,1 1 1,0 1-1,-31 19 1,43-23-150,0 1 1,1 0 0,0 0-1,0 1 1,0 0 0,1 0-1,0 0 1,0 1-1,1 0 1,0 0 0,0 0-1,1 1 1,0-1 0,1 1-1,0 0 1,0 0 0,1 0-1,0 1 1,0-1-1,1 1 1,1-1 0,0 1-1,0-1 1,0 0 0,1 1-1,4 15 1,21 40-2131</inkml:trace>
</inkml:ink>
</file>

<file path=ppt/ink/ink4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6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40 540 4992,'-39'-7'2197,"39"-26"150,6 17-2237,1 1 1,0 0-1,1 0 1,1 0-1,0 1 0,1 0 1,0 1-1,20-19 1,-15 14 25,14-13 95,1 0 0,2 3 0,1 0 0,1 2 0,1 1 0,2 3 0,0 0 0,1 2-1,1 2 1,1 2 0,0 2 0,1 1 0,1 2 0,0 2 0,0 1 0,69-2 0,-100 10-174,0 0 0,0 1 0,0 0 0,-1 1 1,1 0-1,0 0 0,-1 1 0,1 1 1,-1 0-1,0 0 0,0 1 0,-1 0 1,1 1-1,-1 0 0,0 0 0,-1 1 0,1 1 1,-2-1-1,14 16 0,-12-10 32,0 1 1,0 0-1,-2 0 0,1 1 0,-2 0 0,0 1 0,-1-1 1,-1 1-1,0 0 0,-1 0 0,0 0 0,-1 24 1,-2-25 8,-1-1 0,-1 0 0,0-1 0,-1 1 0,-1 0 0,0-1 0,-1 0 0,0 0 1,-1 0-1,0 0 0,-1-1 0,-1 0 0,0-1 0,-18 21 0,10-14 70,-1 0 0,-1-1 0,-1-1 0,0-1 0,-1-1 0,-1-1 0,-38 19 0,44-26-101,-1 0 0,0-1-1,0 0 1,0-2 0,0 0-1,-1 0 1,-25-1 0,41-2-100,-1 0 0,0 0 0,0 0 0,1 0 0,-1 0 0,0 0 0,1-1 0,-1 1 0,0-1 0,1 1 0,-1-1 0,0 0 0,1 1 0,-1-1 0,1 0 0,0 0 0,-1 0 0,1 0 0,0 0 0,-1-1 0,1 1 0,0 0 0,0-1 0,0 1 0,0-1 0,0 1 0,0-1 0,1 1 0,-1-1 0,0 1 0,1-1 0,-1 0 1,1 1-1,-1-3 0,1 0-129,0-1 1,0 1 0,0 0-1,1 0 1,-1 0-1,1 0 1,0-1 0,0 1-1,0 0 1,1 1 0,-1-1-1,1 0 1,3-5-1,2-1-470,1 0 0,0 1 0,1 0 0,0 0-1,0 0 1,1 1 0,0 1 0,0 0-1,1 0 1,17-8 0,36-24-1821</inkml:trace>
</inkml:ink>
</file>

<file path=ppt/ink/ink4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6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5504,'0'0'58,"0"0"1,0 0 0,-1-1-1,1 1 1,0 0 0,-1 0-1,1 0 1,0 0 0,-1 0-1,1 0 1,0 0 0,-1 0-1,1 0 1,0 0 0,-1 0-1,1 0 1,0 0 0,0 0-1,-1 1 1,1-1 0,0 0-1,-1 0 1,1 0 0,0 0-1,0 1 1,-1-1 0,1 0-1,0 0 1,0 0 0,-1 1-1,1-1 1,0 0-1,0 0 1,0 1 0,0-1-1,-1 0 1,1 1 0,0-1-1,0 0 1,0 0 0,0 1-1,0-1 1,0 0 0,0 1-1,1 22 190,2 15 4459,-42 473-1274,37-363-2984,25 217 0,-16-313-347,3 0 1,3-1-1,1-1 0,40 93 1,-50-135-212,0 0 0,1 0 0,0 0 0,0-1 0,1 0 0,-1 0 0,2 0 0,-1 0 0,9 5 0,-13-10-18,-1-1 0,1 0 0,0 0-1,0 0 1,0 0 0,0 0 0,1 0-1,-1 0 1,0-1 0,0 1 0,0-1 0,1 0-1,-1 1 1,0-1 0,0 0 0,1 0-1,1-1 1,-1 0-60,-1 0 0,1 0 0,-1 0 0,0 0 0,1-1 0,-1 1 0,0-1 0,0 1 0,0-1 0,0 0 0,-1 0 0,1 0 0,0 0 0,-1 0 0,1 0 0,-1-1 0,0 1 0,2-4 0,13-30-2117</inkml:trace>
</inkml:ink>
</file>

<file path=ppt/ink/ink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51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3712,'13'7'1792,"17"40"-1280,-17-29 2944,-1-4-3328,-3 14 0,4 4 128,0 12 128,3-9-512,2 1 128,3 6 128,5 2 128,0-2-128,0-3 128,0-4-512,-5-9 0,0 2-1152,-3-6 128</inkml:trace>
</inkml:ink>
</file>

<file path=ppt/ink/ink4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6.8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21 6016,'-18'1'952,"16"2"34,33 6 942,58 8 755,-16-9-1618,142-3 0,72-25-946,-163 10 597,141-22-1484,-262 32 589,0-1 0,0 1 0,0 0-1,0 0 1,-1 0 0,1 0 0,0 1 0,0-1-1,0 1 1,-1 0 0,1 0 0,0 0 0,-1 0-1,1 0 1,-1 0 0,1 1 0,2 2-1,15 6-1863,-8-5 102</inkml:trace>
</inkml:ink>
</file>

<file path=ppt/ink/ink4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7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16 415 4480,'-1'1'69,"0"-1"0,0 0 0,0 0 0,1 1 0,-1-1 0,0 0 0,1 1 0,-1-1 0,0 1 0,1-1 0,-1 1 0,0-1 0,1 1 0,-1 0 0,1-1 0,-1 1 0,1-1 0,-1 1 0,1 0 0,0 0 0,-1-1 0,1 1 0,0 0 0,-1 0 0,1-1 0,0 1 1,0 0-1,0 0 0,0 0 0,0 0 0,0-1 0,0 1 0,0 0 0,0 1 0,2 2 230,-1-1 0,0 0 0,1 0 0,0 0 0,-1 0 0,1 0 0,0 0 0,1-1 0,2 4 0,4 3 293,0 0 0,1-1 1,0-1-1,0 0 0,13 7 1,-1-3-92,-3-1-388,-1 0 0,2-2 1,-1 0-1,1-2 0,0 0 1,0-1-1,27 3 1,-21-7 106,1-1 1,0-1-1,-1-1 1,1-2-1,-1-1 1,0-1-1,0 0 1,25-12-1,-32 10-131,0 0 0,0-1 0,-1-1 0,-1-1-1,0 0 1,0-1 0,-1-1 0,-1-1 0,0 0 0,-1-1-1,14-18 1,-23 26-65,-1 0 0,1 0 1,-1-1-1,-1 1 0,1-1 0,-2 0 0,1 0 1,-1 0-1,0 0 0,0 0 0,-1-1 0,0 1 1,-1 0-1,0-1 0,0 1 0,-1-1 0,0 1 1,0 0-1,-1 0 0,0-1 0,-1 1 0,1 1 0,-6-12 1,2 8-6,-1 1 1,1-1 0,-2 1 0,1 0-1,-1 1 1,-1 0 0,0 0-1,0 1 1,-1 0 0,1 0 0,-2 1-1,1 1 1,-1 0 0,0 0-1,-16-5 1,-6-1-46,0 1 1,-1 2-1,0 1 1,-1 2-1,0 1 0,0 2 1,0 1-1,0 2 1,-63 7-1,80-3-53,0 0 0,0 2 1,-31 13-1,43-17 41,0 1 1,1 0 0,0 0 0,-1 0-1,1 0 1,0 1 0,1 0-1,-1 0 1,1 0 0,0 1 0,0-1-1,0 1 1,0 0 0,-4 8-1,8-11 26,-1-1-1,1 1 0,-1-1 0,1 1 1,0-1-1,-1 1 0,1 0 0,0-1 1,0 1-1,0-1 0,0 1 0,1 0 1,-1-1-1,0 1 0,1-1 0,-1 1 1,1-1-1,-1 1 0,1-1 0,0 1 1,-1-1-1,1 0 0,1 2 0,1 0-1,0 0 0,-1-1 0,1 1-1,0-1 1,1 0 0,-1 0-1,0 0 1,1 0 0,4 2 0,8 1-8,0-1 1,0 0 0,23 3 0,15-1-54,1-2 0,85-4 0,-111-2 34,0-1 0,-1-2 0,1-1 0,-1 0 0,0-3 0,41-17 0,-69 25 39,1 1-1,0-1 0,-1 1 1,1-1-1,0 1 1,-1-1-1,1 1 0,0-1 1,0 1-1,0 0 1,-1-1-1,1 1 0,0 0 1,0 0-1,0 0 1,0-1-1,0 1 1,0 0-1,-1 0 0,1 0 1,0 1-1,0-1 1,0 0-1,0 0 0,0 0 1,0 1-1,-1-1 1,1 0-1,0 1 0,0-1 1,-1 0-1,2 1 1,-4 27 200,-1-10-34,1-8-65,1 1 0,1-1 0,0 0 0,0 1 0,1-1 0,0 0 0,1 1-1,0-1 1,1 0 0,0 0 0,0 0 0,1-1 0,1 1 0,-1-1-1,2 0 1,-1 0 0,8 9 0,-4-8 21,0-1 0,0 0-1,1 0 1,0-1 0,1 0-1,0-1 1,0 0 0,1-1 0,-1 0-1,1-1 1,1 0 0,-1-1 0,19 4-1,12 2 16,80 16-1713,-108-25 83,1 1 0,-1-2 0,18-1 0,-17-2-1065</inkml:trace>
</inkml:ink>
</file>

<file path=ppt/ink/ink4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8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 3328,'18'34'8084,"9"52"-7641,-11-32 523,5 13 169,-11-32-395,1-1 0,2 0 1,26 50-1,-45-122-15,-3 8-683,1-1 0,2 0 0,1 0 0,1 0 0,0-46 0,4 67-70,1 0 0,1 0 0,-1 0 0,2 0-1,-1 1 1,1-1 0,1 0 0,0 1 0,6-11 0,-7 14 7,1 0 0,1 1 0,-1-1 1,1 1-1,0 0 0,0 0 0,1 1 0,-1 0 1,1-1-1,0 2 0,0-1 0,1 1 0,-1 0 1,11-3-1,0 1 37,0 1 0,0 1 0,0 0 0,0 2 0,1 0 0,-1 0 0,1 2 0,-1 0 0,0 1 0,0 1 0,0 1 0,0 0 0,0 1 0,-1 1 0,1 0 0,-2 2 0,22 11 0,-11-3 96,0 1 0,-2 1 0,0 1 0,0 1 0,-2 1 0,-1 2 0,0 0 0,-2 0 0,17 28 0,-28-38-8,-1 0 0,0 1 1,-1 0-1,7 20 0,-11-28-55,-1 0-1,1 0 1,-1 0-1,0 1 1,-1-1-1,1 0 1,-1 1-1,-1-1 1,1 0-1,-1 1 1,0-1-1,-4 12 1,5-17-69,0-1 1,0 0-1,0 1 0,0-1 1,0 1-1,0-1 1,0 1-1,0-1 0,0 1 1,0-1-1,0 0 1,0 1-1,0-1 0,-1 1 1,1-1-1,0 1 1,0-1-1,-1 0 0,1 1 1,0-1-1,0 0 1,-1 1-1,1-1 0,0 0 1,-1 0-1,1 1 1,-1-1-1,1 0 0,0 0 1,-1 1-1,1-1 1,-1 0-1,1 0 0,-1 0 1,1 0-1,0 0 1,-1 0-1,1 0 0,-1 0 1,1 0-1,-1 0 1,1 0-1,-1 0 0,1 0 1,0 0-1,-1 0 1,1 0-1,-1 0 0,1 0 1,-1-1-1,1 1 1,0 0-1,-1 0 0,1-1 1,-1 1-1,1 0 1,0 0-1,-1-1 0,1 0 1,-1 0-168,-1-1 1,1 0 0,0 0-1,1 0 1,-1 0-1,0 0 1,0 0-1,1 0 1,-1 0-1,1 0 1,0-3 0,1-1-331,0 0 1,0 1 0,1-1 0,0 0 0,1 0 0,-1 1 0,1-1 0,0 1 0,0 0 0,1 0 0,5-7 0,0-1-395,16-22-1649</inkml:trace>
</inkml:ink>
</file>

<file path=ppt/ink/ink4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8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34 435 4608,'-2'1'205,"0"0"-1,-1 0 1,1 1 0,0-1 0,0 1-1,0 0 1,1-1 0,-1 1 0,0 0-1,1 0 1,-1 0 0,1 0 0,-1 0-1,1 1 1,0-1 0,0 0 0,0 1-1,0-1 1,1 0 0,-1 1-1,1-1 1,-1 1 0,1-1 0,0 1-1,0-1 1,0 1 0,0-1 0,0 1-1,1-1 1,-1 1 0,2 3 0,-1 0 62,1 1 0,0-1 1,0 0-1,0 0 0,1 0 0,0 0 1,0 0-1,1 0 0,-1-1 0,1 1 1,0-1-1,6 5 0,-2-3-205,1 0 1,0-1-1,0 0 0,0 0 0,0-1 1,1 0-1,0-1 0,0 0 0,19 4 1,-7-4 256,1-1 0,0-1 0,39-1 0,-27-5-129,0-1 0,0-2-1,-1-1 1,0-2 0,-1-1 0,0-2 0,0-1 0,-1-1 0,31-21-1,-45 24-110,1-1-1,-2 0 0,1-1 1,-2-1-1,0-1 0,-1 0 1,-1-1-1,0-1 0,19-31 1,-28 39-61,0 1 0,-1-1 0,0 0 1,-1 0-1,0 0 0,0-1 0,-1 1 1,-1-1-1,1-18 0,-2 21-5,-1 0-1,0 1 1,0-1-1,-1 0 0,0 1 1,0-1-1,-1 1 1,0 0-1,0 0 0,-1 0 1,0 0-1,0 1 1,0-1-1,-9-9 0,3 7 1,0 0 0,0 1 0,0 0 0,-1 0 0,0 1 0,-1 1 0,0 0 0,0 1 0,-18-7 1,3 4-20,-1 1 0,1 1 0,-44-4 0,35 9-32,-1 1 0,1 3 0,0 0 0,0 3 0,0 1 1,1 1-1,0 2 0,-43 19 0,69-26 5,0 2 0,0-1 0,1 1 0,0 0-1,0 1 1,0 0 0,1 0 0,0 1 0,0 0 0,0 0 0,1 1 0,0 0 0,1 0 0,-8 13 0,11-15-25,-1-1 0,1 1 0,0 0 1,1-1-1,-1 1 0,1 0 0,0 0 0,0 0 1,1 0-1,0 0 0,0 0 0,1 0 0,-1 0 0,1 0 1,0 0-1,1 0 0,0 0 0,0 0 0,0-1 1,0 1-1,1-1 0,0 1 0,0-1 0,5 6 0,0-2-141,0-2 0,0 1-1,0-1 1,1 0 0,0-1-1,1 1 1,0-2 0,-1 0-1,2 0 1,-1-1 0,0 0-1,1 0 1,14 1 0,18 4-1518,83 6 1,-124-15 1668,99 5-2256</inkml:trace>
</inkml:ink>
</file>

<file path=ppt/ink/ink4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8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37 4992,'-7'-25'1333,"6"15"-735,3 8 287,0 5-604,-1 0-1,0 0 1,0 0 0,0-1 0,0 2-1,0-1 1,-1 0 0,1 0 0,-1 0-1,0 0 1,0 0 0,0 0 0,0 0-1,-2 6 1,1 10 329,54 959 5425,-41-835-5222,5 21-49,6 140 136,-23-321-4139,0 12 2676,1 1 0,0-1 0,0 1-1,0-1 1,0 1 0,1 0 0,2-6 0,6-11-2082,5-6-43</inkml:trace>
</inkml:ink>
</file>

<file path=ppt/ink/ink4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9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38 346 5632,'3'14'886,"0"-1"628,0 1-1,1 0 0,1-1 0,7 16 0,-10-24-1296,1-1 1,0 1-1,1-1 0,-1 0 0,1 0 1,0 0-1,0 0 0,0-1 1,0 1-1,0-1 0,1 0 1,0 0-1,-1-1 0,9 4 0,-3-3-166,-1 1-1,1-2 0,-1 1 0,1-1 0,0-1 0,0 1 0,0-2 0,0 1 0,17-3 0,-2-2 366,-1-1 1,43-15-1,-55 15-342,-1 1 0,0-2 0,0 0 0,0 0-1,0-1 1,-1 0 0,0-1 0,-1 0 0,0 0 0,0-1 0,0 0 0,-2-1 0,1 0 0,-1 0 0,10-19 0,-12 19-58,-1 0 0,1 0 1,-2 0-1,1-1 0,-2 0 1,1 1-1,-2-1 0,1 0 1,-1 0-1,-1 0 0,0 0 1,-1 0-1,0 0 0,0 0 1,-1 0-1,-1 1 0,1-1 1,-6-10-1,6 13-20,-1 1 1,0 0-1,-1 0 1,1 0-1,-2 0 1,1 0-1,-1 1 1,1-1-1,-2 1 0,1 1 1,-1-1-1,0 1 1,0 0-1,0 0 1,-1 0-1,0 1 1,0 0-1,0 1 0,0 0 1,0 0-1,-1 0 1,1 1-1,-15-3 1,0 2-42,0 1 0,0 1 1,0 2-1,0 0 0,-1 1 1,2 0-1,-1 2 0,-35 11 1,47-12 13,1 0 1,0 1 0,0-1 0,1 2 0,-1-1-1,1 1 1,0 1 0,0-1 0,0 1 0,1 1-1,0-1 1,0 1 0,1 0 0,-1 1 0,2 0-1,-1 0 1,1 0 0,0 1 0,1-1-1,0 1 1,-5 17 0,8-23 7,1 0-1,0-1 1,0 1 0,0-1 0,0 1-1,1 0 1,-1-1 0,1 1-1,-1-1 1,1 1 0,0-1 0,0 0-1,0 1 1,0-1 0,0 0-1,1 1 1,-1-1 0,1 0 0,-1 0-1,1 0 1,0 0 0,0-1-1,0 1 1,0 0 0,0-1 0,0 0-1,0 1 1,1-1 0,-1 0-1,0 0 1,5 1 0,5 3-118,1 0 0,0-2 0,0 0 0,21 3-1,3 0-357,0-3 0,1-1 0,-1-1 0,0-2 0,1-2-1,-1-1 1,0-2 0,0-2 0,40-14 0,-83 32 822,1 0 1,0 0-1,0 1 1,1-1-1,1 1 1,-1 0-1,2 0 1,-1 0 0,2 1-1,-1-1 1,1 12-1,2-15-170,0-1-1,1 1 0,-1 0 1,1-1-1,1 1 0,-1-1 1,1 0-1,1 1 1,-1-1-1,1-1 0,1 1 1,-1-1-1,1 1 0,0-1 1,0-1-1,1 1 1,0-1-1,0 0 0,0 0 1,0-1-1,1 1 0,0-1 1,0-1-1,0 0 1,0 0-1,1 0 0,7 1 1,2 1-964,-1-2 0,1 0 1,0-1-1,0-1 0,20-1 1,-11-3-1643</inkml:trace>
</inkml:ink>
</file>

<file path=ppt/ink/ink4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39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4864,'2'3'378,"0"-1"0,0 0 1,0 1-1,0-1 0,0 0 1,0 0-1,1 0 0,-1-1 0,1 1 1,0-1-1,-1 1 0,1-1 1,0 0-1,0 0 0,0 0 1,5 1-1,62 18 1575,-36-16-1611,1-1 0,-1-2 0,1-1 1,61-8-1,-52 4-325,-2-1 448,-1-1 0,0-2 0,0-2 0,74-27 0,-101 30-216,-16 6-19,-29 11 37,-5 6-91,0 2 0,1 2 0,1 1 0,1 2 0,1 1 0,1 1 0,-51 55 0,72-68-81,0 0 0,1 1 0,1 0-1,0 0 1,0 1 0,2 0 0,0 1-1,-8 25 1,12-35-53,1 1 0,-1 1 0,1-1 0,1 0-1,-1 0 1,1 0 0,0 0 0,0 1 0,1-1 0,-1 0 0,1 0 0,1 0-1,-1 0 1,1 0 0,0 0 0,1 0 0,-1-1 0,1 1 0,0-1-1,1 0 1,-1 1 0,1-2 0,0 1 0,0 0 0,6 4 0,-1-3 11,1 1 1,1-1 0,-1-1-1,1 0 1,0 0 0,0-1-1,0 0 1,1-1-1,-1-1 1,24 3 0,-3-2-471,1-2-1,58-6 1,-31 1-537,64-9-2060,-35-12 455</inkml:trace>
</inkml:ink>
</file>

<file path=ppt/ink/ink4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0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217 252 3200,'-20'59'7135,"18"-52"-7024,1 0 0,1 0 0,-1 0 1,1 0-1,0 0 0,0 0 0,1 0 0,0 0 0,1 0 1,-1 0-1,4 8 0,-3-7-2,1 1-1,0-1 1,0 0 0,1 0-1,0 0 1,1 0 0,-1-1 0,1 1-1,1-1 1,0 0 0,0-1-1,0 0 1,0 0 0,1 0-1,0 0 1,1-1 0,-1 0-1,1-1 1,0 0 0,13 5 0,1-3 57,0 0 0,1-2 0,-1-1 0,1 0 0,0-2 0,0-1 0,0-1 0,36-5 0,5-6 292,107-33 0,-152 39-388,0-1-1,0-1 1,0 0 0,-1-2-1,0 0 1,-1-1 0,32-26-1,-44 33-52,0-1 0,-1 1 0,1-1 0,-1 0 0,0 0-1,0-1 1,-1 1 0,0-1 0,0 0 0,0 0-1,0 0 1,-1 0 0,0 0 0,-1-1 0,1 1 0,-1-1-1,0 1 1,-1-1 0,1 1 0,-1-1 0,-1 1 0,1-1-1,-1 1 1,0-1 0,-1 1 0,1-1 0,-1 1 0,-4-8-1,1 4-4,-1-1 0,-1 1 0,1 0-1,-2 0 1,1 1 0,-1 0 0,-1 0 0,0 1-1,0 0 1,-16-10 0,4 4-12,0 1-1,-2 1 1,1 1 0,-28-8-1,10 7-34,0 2 0,-1 1 0,0 3 0,0 1 0,0 2 0,-1 2 0,1 1 0,-1 3 0,1 1 0,0 2 0,0 2 0,1 1 0,-73 29 0,98-32-4,0 1 1,0 0 0,1 1-1,0 1 1,-24 20-1,36-27 30,-1 0-1,0 1 1,0-1 0,1 1-1,-1 0 1,1-1-1,0 1 1,0 0-1,0 1 1,0-1-1,1 0 1,-1 0-1,1 1 1,0-1-1,0 1 1,0-1-1,0 1 1,1-1 0,-1 1-1,1 0 1,0-1-1,0 1 1,1 0-1,-1-1 1,1 1-1,-1-1 1,1 1-1,0-1 1,0 1-1,1-1 1,2 5-1,1 0-9,0-1 0,1 0-1,-1-1 1,2 1 0,-1-1-1,1-1 1,0 1-1,0-1 1,1 0 0,-1-1-1,1 1 1,0-2 0,0 1-1,12 3 1,16 3-130,1-1 1,40 5-1,-75-14 139,80 12-721,-1-4-1,95-3 1,-123-7-366,-1-2 0,0-2-1,0-3 1,81-24 0,-32-5-844</inkml:trace>
</inkml:ink>
</file>

<file path=ppt/ink/ink4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1.3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226 76 5632,'-30'-63'2154,"30"63"-2099,-1-1 0,1 0 0,0 0-1,-1 1 1,1-1 0,-1 0-1,1 0 1,-1 1 0,0-1 0,1 1-1,-1-1 1,0 0 0,1 1-1,-1 0 1,0-1 0,0 1-1,1-1 1,-1 1 0,0 0 0,0-1-1,0 1 1,1 0 0,-1 0-1,0 0 1,0 0 0,0 0 0,0-1-1,0 2 1,1-1 0,-1 0-1,0 0 1,0 0 0,0 0 0,0 0-1,0 1 1,1-1 0,-1 0-1,0 1 1,0-1 0,1 1 0,-1-1-1,0 1 1,0-1 0,1 1-1,-1-1 1,1 1 0,-2 1-1,-22 43 3524,17-30-3936,-7 16 971,2 1 1,0 1 0,-12 67 0,-5 110-543,26-188-16,-30 663 3844,32-640-3681,-1 49 413,5 0 1,3-1-1,5 1 1,31 128-1,-19-130-219,-4-16 321,42 109 0,-53-166-535,-6-14-555,-3-8-363,-6-23-1751,2-6-89</inkml:trace>
</inkml:ink>
</file>

<file path=ppt/ink/ink4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4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848 92 2176,'-3'-2'172,"1"0"1,0 0-1,-1 0 1,1 0-1,0-1 0,0 1 1,1-1-1,-1 1 1,0-1-1,1 1 1,-1-1-1,-1-6 0,2 6 33,0 0-1,-1 0 1,1 0-1,-1 0 1,0 0-1,0 0 1,0 0-1,0 0 0,0 1 1,-1-1-1,1 1 1,-1-1-1,1 1 1,-1 0-1,0 0 1,-4-2-1,2 3-178,0-1 1,0 1-1,0 0 0,0 0 1,-1 0-1,1 1 0,0 0 0,0 0 1,-1 0-1,-7 2 0,-57 14 907,46-9-619,-8 3-119,0 2-1,1 1 1,1 1-1,0 2 1,1 1 0,0 1-1,2 2 1,0 0-1,1 2 1,2 1 0,-43 49-1,40-39-65,2 2 1,1 0-1,2 1 0,1 2 0,2 0 0,1 1 0,2 0 0,3 2 0,-10 41 1,12-28 39,3-1 0,2 1 1,2 0-1,3 0 0,2 0 1,9 57-1,-3-69-73,1 0 0,3-1-1,1 0 1,2-1 0,1 0 0,3-1 0,1-1 0,30 44 0,-7-26 10,3-3 0,2-1 0,3-3 0,67 53 0,66 66 388,-168-154-463,0 0 0,22 14 1,-30-23-126,-6-5 58,0 1 0,-1-1 0,1 1 0,0 0 0,0-1 1,-1 0-1,1 1 0,0-1 0,0 1 0,0-1 1,0 0-1,-1 0 0,1 1 0,0-1 0,0 0 0,0 0 1,0 0-1,0 0 0,0 0 0,0 0 0,-1 0 1,1-1-1,0 1 0,0 0 0,0 0 0,0-1 0,0 1 1,-1 0-1,1-1 0,0 1 0,0-1 0,0 0 1,18-26-2288,-13 15 1348,12-16-1073</inkml:trace>
</inkml:ink>
</file>

<file path=ppt/ink/ink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51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460 1 6144,'-83'18'3072,"15"48"-2944,55-58 5376,-21 10-5504,0 6 128,-10 12-1152,-7 11 128,-17 9-512,3-9 0</inkml:trace>
</inkml:ink>
</file>

<file path=ppt/ink/ink4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4.8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609 97 3328,'0'-5'419,"0"-1"0,0 0 0,-1 1 1,1-1-1,-1 1 0,-1-1 0,1 1 0,-1 0 1,-4-10-1,4 12-267,1 1 1,-1-1 0,0 1 0,0 0-1,0 0 1,0 0 0,-1 0 0,1 1-1,-1-1 1,1 0 0,-1 1-1,1 0 1,-1-1 0,0 1 0,1 0-1,-1 1 1,0-1 0,0 0 0,0 1-1,0 0 1,-4-1 0,-11 1 14,0 0 0,0 1 1,0 0-1,1 2 1,-1 0-1,1 1 0,-1 1 1,1 0-1,0 1 0,1 1 1,0 1-1,-22 13 1,9-1 216,1 1 0,0 1 0,2 1 0,1 2 0,-33 41 0,45-51-340,1 0 1,1 1 0,1 0 0,0 1 0,1 0 0,1 1 0,-7 22 0,12-32-37,1 0 0,0 1 0,1-1 0,0 1 0,0 0 0,1-1 0,0 1 0,1-1 0,0 1 0,0 0 0,1-1 0,0 1 0,0-1 0,1 0 0,0 0 0,0 0 0,1 0 0,9 13 1,-4-9 1,1 0 0,0 0 0,1-2 1,0 1-1,1-1 0,0-1 1,0 0-1,1-1 0,0 0 0,1-1 1,0 0-1,0-1 0,0-1 1,1 0-1,0-1 0,0-1 0,0 0 1,24 1-1,-13-2 42,0-2 0,0 0 0,0-2 0,0-1 0,-1-1 0,1-1 0,-1-1 0,0-2 0,0 0 0,27-14 0,7-5 108,-41 20-66,0 0-1,-1-2 1,0 0 0,0-1-1,-1 0 1,0-2 0,-1 1-1,16-17 1,-30 26-96,1 1-1,0-1 1,0 0 0,0 0-1,0 1 1,0-1 0,0 1-1,0 0 1,0-1 0,1 1-1,-1 0 1,0 1 0,1-1-1,-1 0 1,1 1 0,-1-1-1,1 1 1,-1 0 0,1-1-1,0 1 1,-1 1 0,4-1-1,3 2-39,1 1 0,-2 0-1,1 0 1,16 10 0,17 5 94,-10-8 59,1-2 1,0-1-1,0-1 0,0-2 1,0-2-1,1-1 1,-1-1-1,57-8 0,-45 2 127,-1-1-1,80-23 0,-110 25-181,0 0-1,-1-1 0,0 0 0,0-1 0,0-1 0,-1 0 1,0-1-1,-1 0 0,0 0 0,0-1 0,-1-1 1,17-22-1,-24 28-30,0 0 0,-1 0 0,0 1 0,0-2 0,0 1 0,0 0 0,-1 0 0,0 0 0,0-1 0,0 1 0,0-1 0,-1 1 0,0-1 0,0 1 0,-1 0 0,0-1 0,0 1 0,0-1 0,0 1 0,-1 0 0,0 0 0,0 0 0,0 0 0,-1 0 0,1 0 0,-1 1 0,-5-6 0,-1-2 3,-1 0 0,0 1 0,0 0 0,-1 1 1,-1 0-1,0 1 0,0 1 0,-1-1 0,-16-6 0,6 5-23,0 0-1,-1 2 1,0 1-1,0 1 1,-1 1-1,0 1 1,0 1-1,0 1 1,0 2-1,0 0 1,-46 7-1,43-2-44,1 1 0,0 1 1,1 1-1,-1 1 0,2 1 0,-1 2 0,1 0 1,1 2-1,1 1 0,-37 29 0,-31 40-225,82-74 218,-1 1-1,1 0 1,1 1-1,0 0 1,1 0-1,-9 19 1,15-27 30,-1-1 0,1 1 1,0 0-1,0 0 0,0 0 0,1 0 1,-1-1-1,1 1 0,0 0 0,0 0 1,0 0-1,1 0 0,-1 0 1,1 0-1,0 0 0,0 0 0,1-1 1,-1 1-1,1 0 0,-1-1 0,1 1 1,0-1-1,1 0 0,-1 0 1,0 0-1,1 0 0,0 0 0,0 0 1,0 0-1,0-1 0,0 0 0,0 0 1,1 1-1,-1-2 0,7 4 0,7 2-177,0 0 0,0-1-1,0-1 1,0-1 0,1 0-1,31 2 1,-6-6-1028,1-1 0,81-14 0,-68 7-82,-8 1-990,79-22 1,-43 0-32</inkml:trace>
</inkml:ink>
</file>

<file path=ppt/ink/ink4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5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 4864,'36'97'3602,"-21"-49"348,6 17-2667,-4-7-325,44 99 1,-70-315 427,6 128-1402,2 0 0,2 0 0,7-57 0,-6 76 4,0 0 0,1 0 0,1 0 0,-1 0-1,2 0 1,-1 1 0,1-1 0,1 1 0,0 1-1,0-1 1,1 1 0,1 0 0,8-9-1,-10 14 17,-1 1-1,1-1 0,-1 1 0,1 0 0,0 1 0,1-1 0,-1 1 0,0 0 0,0 1 0,1-1 0,-1 1 0,1 1 0,-1-1 0,1 1 0,11 1 0,5 2 86,-1 0 0,0 1 1,25 8-1,0 4 249,0 2 0,-1 2 1,-1 2-1,-1 2 0,-2 2 0,55 42 1,-89-62-239,-1 0 1,0 0 0,0 1 0,0 0-1,-1 0 1,1 0 0,-2 1-1,9 14 1,-12-18-150,-1-1 0,0 1 0,0 0 0,0-1 0,-1 1 0,1 0 0,-1-1 0,0 1 0,0 0 0,0 0 0,-1-1-1,1 1 1,-1 0 0,0-1 0,0 1 0,0 0 0,0-1 0,-1 1 0,1-1 0,-1 0 0,0 0 0,0 1 0,0-1 0,-4 3 0,-29 39-3919,10-32 1515</inkml:trace>
</inkml:ink>
</file>

<file path=ppt/ink/ink4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6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8 972 2560,'-7'-3'2221,"13"1"-514,32 1 538,29-2-333,-40-5-1706,0-1 0,0-2-1,0-1 1,-2-1 0,37-24 0,5-2 522,5 0-72,-3-4 1,76-60 0,-113 77-478,-1-2-1,-1-1 1,-1-1 0,-2-2-1,-1-1 1,25-42 0,-41 58-119,-1-2-1,0 1 1,-1-1-1,-2-1 1,0 1 0,0-1-1,-2 0 1,-1 0 0,1-22-1,-3 33-29,-1 1-1,-1-1 0,0 1 0,0-1 0,-1 1 0,0 0 0,0 0 0,-1 0 1,0 0-1,-6-13 0,5 16-21,1-1 0,-1 1 0,-1 0 0,1 1 0,-1-1 0,1 1 0,-1 0 0,0 0 0,-1 0 0,1 1 0,-1 0 0,1 0 0,-1 0 0,0 1 0,-11-4 0,6 3-8,-1 0-1,0 1 0,0 0 1,0 1-1,0 0 1,0 1-1,0 0 1,0 1-1,0 1 0,0 0 1,0 0-1,-20 7 1,17-3-11,1 1 0,-1 0 0,2 1 0,-1 1 0,1 0 0,0 1 0,1 0 0,-21 22 0,14-10-12,2 1-1,0 1 1,1 0 0,2 1-1,0 1 1,2 0 0,0 1-1,2 0 1,1 0 0,-7 44-1,11-43 2,2 0 0,1 0 0,2 1-1,0-1 1,2 1 0,1-1 0,1 0-1,2 0 1,1 0 0,0-1 0,3 0-1,0 0 1,1-1 0,2 0 0,0-1-1,2-1 1,1 0 0,1-1 0,1-1-1,0 0 1,2-2 0,38 32 0,-36-35-51,0-2 0,1 0 1,48 22-1,-59-31-178,1-1 1,-1-1-1,1-1 0,-1 1 0,1-2 0,0 0 0,0 0 0,0-2 0,1 1 0,16-3 0,30-12-1690</inkml:trace>
</inkml:ink>
</file>

<file path=ppt/ink/ink4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6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6912,'-15'87'3456,"69"30"-4224,-44-75 5248,-10 13-4608,-10 25 0,-5-10-3328,-9 6 128</inkml:trace>
</inkml:ink>
</file>

<file path=ppt/ink/ink4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7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68 417 1152,'0'-5'181,"0"1"0,0-1 0,0 1-1,0-1 1,1 1 0,0-1 0,0 0 0,0 1 0,0 0-1,3-6 1,2-9 539,-5 17 262,-1 6 2033,0 20-2959,0-11 409,0 0 0,2 0 0,-1 0-1,2 0 1,0 0 0,0 0-1,1-1 1,1 1 0,9 17-1,-10-22-335,1-1-1,0 1 0,0-1 0,1 0 1,0-1-1,1 1 0,-1-1 0,1 0 0,0-1 1,0 0-1,1 0 0,0 0 0,0-1 1,14 6-1,-4-5-19,-1-1 1,1 0-1,0-1 0,-1-1 1,1-1-1,0-1 1,0 0-1,0-1 0,0-1 1,0-1-1,0 0 1,-1-1-1,1-1 0,-1-1 1,-1 0-1,32-17 1,-26 10-33,1 0 1,-1-2 0,-1 0 0,-1-1 0,0-1 0,-1-1 0,-1-1 0,-1-1 0,0 0 0,-2-1 0,14-24-1,-23 35-37,-1 1 0,-1-1 0,0 0 0,0 0-1,-1 0 1,0-1 0,0 1 0,-2-1 0,1 0-1,-1 1 1,-1-19 0,-1 22-13,0 1 1,0-1-1,-1 0 0,0 0 1,0 1-1,-1 0 0,0-1 1,0 1-1,-1 0 0,1 0 1,-1 1-1,0-1 0,-1 1 1,1 0-1,-1 0 0,0 0 0,-1 1 1,1-1-1,-8-3 0,-7-5 6,-2 2 0,1 0 0,-1 2 0,0 0 0,-1 2 0,0 0 0,-1 2 0,1 0 0,-1 1-1,0 2 1,0 0 0,0 2 0,-28 3 0,24-1-90,0 2-1,0 2 1,0 0-1,1 1 1,-1 2 0,2 1-1,0 1 1,0 1 0,1 2-1,-41 27 1,58-35 0,0 1 0,1-1 0,0 1 0,0 1 0,0-1 1,1 1-1,0 0 0,-7 15 0,11-21 39,1 1 0,0 0 0,0-1 0,0 1 0,0 0 0,0 0 0,1 0 0,-1 0 0,1 0 0,0 0 0,0 0 0,0 0 0,0 0 0,0 0 0,1 0 0,-1 0 0,1-1 0,0 1 0,0 0 0,0 0 0,0 0 0,0-1 0,1 1 0,-1-1 0,1 1 0,0-1 0,0 1 0,0-1 0,0 0 0,0 0 0,3 2 0,2 1 0,0-1 0,0 1 1,1-1-1,-1-1 0,1 1 0,0-1 0,0-1 1,0 1-1,1-1 0,-1-1 0,1 0 1,-1 0-1,1 0 0,9-2 0,5 0 16,-1-1 0,0-1 0,1-1 0,26-9-1,358-115 25,-326 111 106,-81 17-124,1-1 1,-1 1 0,1 0-1,-1 0 1,0 0-1,1-1 1,-1 1-1,1 0 1,-1 0-1,0 0 1,1 0 0,-1 0-1,1 0 1,-1 0-1,1 0 1,-1 0-1,0 0 1,1 0 0,-1 1-1,1-1 1,-1 0-1,1 0 1,-1 0-1,0 0 1,1 1 0,-1-1-1,0 0 1,1 0-1,-1 1 1,0-1-1,1 0 1,-1 1 0,0-1-1,1 0 1,-1 1-1,0-1 1,0 0-1,0 1 1,1-1-1,-1 1 1,0-1 0,0 0-1,0 1 1,0-1-1,0 1 1,0-1-1,0 1 1,0-1 0,0 0-1,0 1 1,0-1-1,0 1 1,0-1-1,0 1 1,0 0-1,-13 33 212,3-12-69,6-8-41,0 1-1,1 0 0,1 0 0,0 0 1,1 0-1,1 0 0,0 0 0,1 0 0,1 0 1,5 22-1,-5-28-44,1 0 0,1 0 1,0 0-1,0 0 0,0-1 1,1 0-1,0 0 0,1 0 1,0 0-1,0-1 0,1 0 1,-1 0-1,2-1 0,-1 1 1,1-2-1,0 1 0,11 5 1,7 2-180,1-1 1,1-1-1,-1-1 0,2-2 1,-1-1-1,44 6 1,-37-10-1849,0-1 1,62-6-1,-45-4-487</inkml:trace>
</inkml:ink>
</file>

<file path=ppt/ink/ink4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7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24 422 3456,'-1'0'161,"1"-1"0,-1 1 0,1-1 0,-1 1 0,1 0 0,-1-1 0,1 1 1,-1 0-1,1-1 0,-1 1 0,1 0 0,-1 0 0,1 0 0,-1-1 0,0 1 0,1 0 0,-1 0 0,1 0 0,-1 0 0,0 0 1,1 0-1,-1 0 0,1 0 0,-1 0 0,0 0 0,1 1 0,-1-1 0,1 0 0,-1 0 0,0 0 0,1 1 0,-1-1 0,1 0 1,-1 1-1,0 0 0,-2 24 2069,18 39-1790,-7-39-210,2-1 0,0 0 0,1-1 0,2 0 1,0-1-1,20 24 0,-24-34-111,0-1 0,0 0 0,1-1 0,1 0 0,0 0-1,0-1 1,1-1 0,0 0 0,0-1 0,1 0 0,0-1 0,22 8 0,-23-11-68,-1-1-1,0 0 1,1-1 0,-1 0-1,1-1 1,-1 0 0,1-1-1,-1-1 1,1 1-1,-1-2 1,0 0 0,0 0-1,0-1 1,0 0 0,0 0-1,-1-2 1,0 1-1,0-1 1,-1-1 0,1 0-1,-1 0 1,11-12-1,-7 5 18,0-1 0,-1 0 0,-1 0 0,0-1 0,-1 0 0,-1-1 0,-1 0 0,0-1 0,-1 0 0,-1 0 0,-1 0 0,5-34 0,-9 38-49,0 1 0,-1-1 0,-1 0 0,0 0-1,-1 0 1,-1 1 0,0-1 0,-1 1 0,0 0 0,-1 0 0,0 0-1,-1 1 1,-1-1 0,0 1 0,0 1 0,-1 0 0,-11-12 0,1 3-14,-1 0 1,0 2-1,-1 0 1,-1 2-1,-1 0 1,0 1 0,-45-21-1,41 23-69,0 1 0,-1 2 0,0 1 0,-1 0 0,0 3 0,-1 0 0,-34-2 0,61 8 44,-1 0-1,0 0 1,1 0-1,-1 0 1,1 1-1,-1-1 1,0 1 0,1 0-1,0-1 1,-1 1-1,1 1 1,-1-1-1,1 0 1,0 0-1,-2 3 1,3-4 15,1 0 0,0 0 0,0 1-1,0-1 1,-1 0 0,1 0 0,0 1 0,0-1 0,0 0 0,0 1 0,0-1-1,-1 0 1,1 1 0,0-1 0,0 0 0,0 1 0,0-1 0,0 0 0,0 1-1,0-1 1,0 1 0,0-1 0,0 0 0,1 1 0,-1-1 0,0 0 0,0 1-1,0-1 1,0 0 0,0 0 0,1 1 0,-1-1 0,0 0 0,1 1 0,22 10-86,3-8 117,0 0 0,1-2 0,-1-1 1,1-1-1,-1-1 0,30-6 0,-23 4 25,93-14 211,-33 4 258,123-2 0,-216 16-527,0 0 1,0 0 0,0-1-1,1 1 1,-1 0 0,0 0-1,0 0 1,0 0 0,1 0-1,-1 0 1,0 0 0,0 0-1,0 0 1,1 0-1,-1 0 1,0 0 0,0 0-1,0 0 1,1 0 0,-1 0-1,0 0 1,0 0 0,0 1-1,1-1 1,-1 0-1,0 0 1,0 0 0,0 0-1,0 0 1,1 0 0,-1 1-1,0-1 1,0 0 0,0 0-1,0 0 1,0 0 0,0 1-1,1-1 1,-1 0-1,0 0 1,0 0 0,0 0-1,0 1 1,0-1 0,0 0-1,0 0 1,0 0 0,0 1-1,0-1 1,0 0 0,0 0-1,0 1 1,0-1-1,0 0 1,0 0 0,0 0-1,0 1 1,0-1 0,-1 0-1,1 0 1,0 0 0,0 0-1,0 1 1,0-1 0,0 0-1,-18 17-1626,-29 12-2351,22-17 1680</inkml:trace>
</inkml:ink>
</file>

<file path=ppt/ink/ink4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8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1 447 4992,'0'64'7913,"5"-12"-6866,2-16-850,2 0 0,1-1 1,26 62-1,-27-78-86,1 0 1,0 0-1,1-1 1,1-1-1,1 0 0,0 0 1,1-2-1,16 15 1,-22-24-72,0 0 0,-1 0 0,2-1 0,-1-1 0,1 1 0,-1-1 1,1-1-1,0 1 0,0-2 0,1 1 0,-1-1 0,1-1 0,-1 1 1,1-2-1,-1 1 0,1-1 0,0-1 0,-1 0 0,1 0 0,11-4 1,-7 1-8,0-1 1,-1 0-1,0-1 1,0 0 0,0-2-1,-1 1 1,0-1-1,0-1 1,-1 0 0,-1-1-1,1 0 1,16-21-1,-10 8 8,-1-1 0,-1 0-1,-1-1 1,-1 0-1,-1-1 1,-1-1 0,-2 0-1,10-46 1,-15 53-22,-1 0 1,-1 0-1,-1 0 1,0 0-1,-2 0 1,0-1-1,-2 1 1,0 0-1,-1 0 1,-1 1-1,-1-1 1,-16-36-1,12 36-34,0 1 1,-1 0-1,-2 0 0,0 1 0,0 1 1,-2 0-1,0 1 0,-1 0 0,0 2 0,-2 0 1,1 0-1,-2 2 0,0 0 0,0 2 1,-1 0-1,0 1 0,-1 0 0,0 2 1,0 1-1,0 0 0,-1 2 0,0 0 0,0 2 1,0 0-1,-32 2 0,21 6-233,33-6 244,0 1 1,0-1-1,-1 0 1,1 0-1,0 0 0,0 0 1,0 1-1,-1-1 1,1 0-1,0 0 1,0 1-1,0-1 1,0 0-1,0 0 1,0 0-1,0 1 1,0-1-1,-1 0 0,1 0 1,0 1-1,0-1 1,0 0-1,0 0 1,0 1-1,0-1 1,0 0-1,0 1 1,1-1-1,-1 0 1,0 0-1,0 0 0,0 1 1,0-1-1,0 0 1,0 0-1,0 1 1,1-1-1,-1 0 1,0 0-1,0 0 1,0 1-1,0-1 1,1 0-1,-1 0 0,0 0 1,0 0-1,0 1 1,1-1-1,-1 0 1,0 0-1,1 0 1,4 3-5,1 0 1,0 0 0,0 0 0,1-1-1,-1 0 1,1 0 0,6 0-1,109 14 833,217-1-1,-93-9 301,-176 0-1531,-75-5-31,-1 1 0,1 0-1,-1 0 1,1 0-1,0 1 1,0 0 0,0 0-1,0 0 1,0 1 0,0-1-1,-5 7 1,-24 16-4085,22-21 2069</inkml:trace>
</inkml:ink>
</file>

<file path=ppt/ink/ink4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8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115 411 4864,'29'-6'1135,"-1"0"1,0-2-1,0-1 0,-1-1 1,0-1-1,-1-2 1,49-31-1,-55 31-1233,-1-2 0,35-32 0,-45 37 244,0 0-1,0-1 1,-1 0 0,0 0-1,-1-1 1,-1 0 0,11-26-1,-16 35-131,0 0 0,0 0 1,0 0-1,0 0 0,-1 0 0,1 0 0,-1 0 0,0-1 0,0 1 0,0 0 0,0 0 0,0 0 0,-1 0 0,0 0 0,1-1 0,-1 1 0,0 0 0,-1 0 1,1 1-1,0-1 0,-1 0 0,0 0 0,1 1 0,-1-1 0,0 1 0,0-1 0,-1 1 0,1 0 0,0 0 0,-1 0 0,1 0 0,-1 0 0,0 0 0,0 1 1,0 0-1,1-1 0,-1 1 0,0 0 0,-5-1 0,-7-1 22,0 0 0,0 1 0,0 0 0,0 1 0,0 1 0,-1 0 0,1 1 0,0 1 0,0 1 0,0 0 0,-16 5 0,10-1 3,1 0 0,-1 1 1,1 1-1,1 2 0,0-1 1,0 2-1,-17 14 1,25-16 3,0 1 1,0-1 0,1 2 0,1-1 0,0 1 0,1 1 0,0 0 0,1 0 0,0 0 0,1 1-1,0 0 1,2 0 0,-1 0 0,2 1 0,-4 26 0,6-30 6,0 1 1,1-1-1,1 0 1,0 1-1,0-1 1,1 0-1,0 0 1,1 0-1,0 0 1,1 0-1,0-1 1,1 0-1,0 1 1,1-2-1,0 1 1,0-1-1,1 0 1,0 0-1,1 0 1,0-1-1,11 8 1,-1-2 36,1-2 0,1 0 0,0-1 0,0-1 0,1-1 0,0-1 0,1 0 0,29 5 0,4-3-1955,0-2 0,71 0 0,-77-9-479,-6-7 22</inkml:trace>
</inkml:ink>
</file>

<file path=ppt/ink/ink4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9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11 147 4992,'-1'1'220,"0"0"0,1 0 0,-1 0 0,0 0 0,1-1 0,-1 1 0,1 0 0,-1 0 0,1 0 0,-1 1 1,1-1-1,0 0 0,-1 0 0,1 0 0,0 0 0,0 0 0,0 0 0,0 0 0,0 0 0,0 1 0,0-1 0,0 0 0,1 0 0,-1 0 0,1 2 0,6 42 779,5 6-645,3 0 0,1-2 0,3 0 0,3-1 0,1 0 0,2-2 1,2-1-1,2-2 0,41 47 0,-67-86-283,22 23 206,-24-26-240,0 0-1,0 0 0,0 1 1,1-1-1,-1-1 0,0 1 1,0 0-1,1 0 0,-1 0 1,1-1-1,-1 1 0,0-1 1,1 1-1,-1-1 0,1 1 1,0-1-1,2 0 1,-4 0-9,1-1 1,-1 1 0,0-1 0,1 1 0,-1-1 0,0 1 0,1-1 0,-1 1 0,0-1 0,1 0 0,-1 1 0,0-1 0,0 0 0,0 1 0,0-1 0,0 1 0,0-1-1,0 0 1,0 1 0,0-1 0,0 0 0,0 1 0,0-1 0,0 0 0,0 1 0,-1-1 0,1 1 0,-1-2 0,-8-24 411,0 10-298,-1 1-1,-1 0 1,-1 0-1,-23-23 0,-6-7 27,23 23-94,-95-125 168,104 132-289,-1 0 0,2-1 0,0 0 0,1-1 0,1 1 0,0-1 0,1 0 0,-3-20 0,7 30 14,1-1 0,0 1 0,0 0 0,1 0 0,0 0 0,0 0 0,0 0-1,1 0 1,0 1 0,0-1 0,1 0 0,0 1 0,0-1 0,1 1 0,-1 0 0,1 0-1,1 1 1,-1-1 0,1 1 0,0 0 0,0 0 0,0 0 0,1 1 0,0 0-1,11-6 1,7-3-58,1 0 0,1 2 0,0 1 0,1 1 0,32-6-1,-23 7 90,0 1 0,0 2-1,0 1 1,1 2 0,0 2-1,-1 1 1,1 2 0,50 10-1,-75-10 40,0 1 0,0 0 0,-1 0 0,13 8 0,-21-11-177,-1 0-1,1 1 1,-1-1 0,1 1 0,-1 0-1,1-1 1,-1 1 0,0 0-1,0 0 1,0 1 0,0-1 0,0 0-1,0 1 1,-1-1 0,1 1 0,-1 0-1,0-1 1,0 1 0,0 0-1,0 0 1,1 4 0,-2-6 33,0-1 1,0 1-1,0 0 0,-1-1 1,1 1-1,0 0 0,0-1 1,0 1-1,-1-1 0,1 1 1,0 0-1,-1-1 0,1 1 1,-1-1-1,1 1 0,0-1 1,-1 1-1,1-1 0,-1 1 1,1-1-1,-1 0 0,1 1 1,-1-1-1,0 0 0,1 1 1,-1-1-1,1 0 0,-1 0 1,0 0-1,1 1 0,-1-1 1,0 0-1,1 0 0,-2 0 1,-16 1-1942</inkml:trace>
</inkml:ink>
</file>

<file path=ppt/ink/ink4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49.8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 5248,'0'0'58,"0"-1"1,-1 1 0,1 0-1,0 0 1,-1-1 0,1 1-1,0 0 1,-1 0-1,1 0 1,0 0 0,-1-1-1,1 1 1,0 0-1,-1 0 1,1 0 0,0 0-1,-1 0 1,1 0-1,-1 0 1,1 0 0,0 0-1,-1 0 1,1 0-1,0 0 1,-1 1 0,1-1-1,-1 0 1,1 0 0,0 0-1,-1 0 1,1 1-1,0-1 1,0 0 0,-1 0-1,1 1 1,0-1-1,-1 0 1,1 0 0,0 1-1,0-1 1,0 0-1,-1 1 1,1-1 0,0 0-1,0 1 1,0 0 0,-10 30 3126,-1 54 481,10-73-3971,-8 134 1542,6 0 0,27 245 1,-11-284-684,6-1 1,4 0 0,47 131-1,-57-204-504,1-1 0,37 61 0,-50-91-102,1 0 0,-1 0 0,1 0-1,-1 0 1,1 0 0,-1 0 0,1 0 0,0-1 0,0 1 0,0 0 0,0-1 0,0 0 0,0 1 0,1-1 0,-1 0 0,0 0 0,3 0 0,-3-1-78,-1 0 1,1 0-1,-1 0 1,1 0 0,-1 0-1,1 0 1,-1-1-1,1 1 1,-1-1 0,1 1-1,-1-1 1,1 0-1,-1 0 1,0 1 0,1-1-1,-1 0 1,0 0-1,0 0 1,0 0 0,2-2-1,2-4-630,0 0 0,0 0 0,-1-1 0,0 1 0,-1-1-1,1 0 1,-2 0 0,5-16 0,4-33-1821</inkml:trace>
</inkml:ink>
</file>

<file path=ppt/ink/ink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1:52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41 179 3072,'-14'23'4138,"11"-18"-3724,0-1 1,1 0-1,-1 1 1,1-1 0,0 1-1,-2 8 1,1-1-340,1 0 0,1 0 0,0-1 0,0 1 0,1 0 1,1 0-1,0 0 0,1 0 0,0-1 0,6 18 0,-2-9 104,2-1 0,0 0-1,1 0 1,1-1 0,16 22-1,-21-34-119,0 1 0,1-1 0,0 0-1,-1 0 1,2-1 0,-1 0 0,1 0 0,0 0-1,0-1 1,0 0 0,0-1 0,13 5-1,-7-4 37,-1-1-1,1 0 1,0-1-1,0 0 1,1-2-1,-1 1 1,17-3-1,-6 0 79,-1-2-1,1-1 1,-1 0-1,-1-2 0,1-1 1,-1-1-1,-1 0 1,29-18-1,-34 17-29,0 0 0,-1-2 0,0 1 0,-1-2 0,-1 0 0,0-1 0,0 0 0,-1-1 0,18-31 0,-25 37-90,-1 1-1,-1-1 0,1 0 1,-2 0-1,1 0 0,-1 0 1,0 0-1,-1-1 0,0 1 1,-1-1-1,1 1 0,-2-1 1,0 1-1,0-1 0,0 1 1,-1 0-1,-1 0 0,0 0 0,0 0 1,0 0-1,-9-14 0,5 12-34,0-1 0,0 2 0,-2-1-1,1 1 1,-1 0 0,-1 1 0,0 0-1,0 0 1,-1 1 0,1 1-1,-2 0 1,1 0 0,-1 1 0,0 0-1,-1 1 1,1 1 0,-1 0 0,0 0-1,0 2 1,0-1 0,0 2 0,-16-1-1,14 2-81,0 0 0,1 1 0,-1 1 0,1 0 0,-1 1 0,1 1-1,0 0 1,0 1 0,0 0 0,1 1 0,0 1 0,0 0 0,0 1 0,1 0-1,0 1 1,1 0 0,0 1 0,0 0 0,-17 22 0,25-27-77,-1 0-1,1 0 1,0 0 0,0 0 0,1 1 0,-1-1-1,1 1 1,0 0 0,1 0 0,-1-1 0,1 1-1,0 0 1,1 0 0,0 0 0,0 0 0,0 1-1,0-1 1,1 0 0,0-1 0,2 9 0,2-1-403,1 1 0,-1-1 0,10 13 0</inkml:trace>
</inkml:ink>
</file>

<file path=ppt/ink/ink4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0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5760,'-21'4'2816,"91"7"-2944,-40-5 5504,20 1-4992,5-3 0,26 0 256,14-4 128,11-4-1024,-11-4 128,-4 8 384,-12 0 128,-14 0-640,-14 0 128,-11 4-1280,-10 0 0,-11 13-640,-8-9 0</inkml:trace>
</inkml:ink>
</file>

<file path=ppt/ink/ink4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0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10 409 5888,'4'3'234,"-1"-1"0,0 0 0,1 0 1,0 0-1,-1 0 0,1 0 0,0-1 0,0 0 1,0 0-1,0 0 0,0 0 0,0-1 0,0 0 0,0 1 1,6-2-1,1 0 360,-1 0 0,0-2 1,0 1-1,0-1 0,20-8 0,-4-2 5,1-2-1,-1 0 1,37-32-1,-43 32-568,-1-1 0,-1-1-1,0-1 1,-2-1 0,16-22 0,-28 35 13,0 0 0,-1 0 1,0 0-1,0-1 0,0 1 1,-1-1-1,0 1 0,-1-1 1,1 0-1,0-8 0,-2 11-27,0 0 0,-1-1 0,1 1-1,-1 0 1,0 0 0,0 0 0,0-1-1,-1 1 1,1 0 0,-1 1 0,0-1-1,0 0 1,0 0 0,-1 1 0,1 0-1,-1-1 1,-6-5 0,5 5-2,-1 0 0,1 1 0,-1 0 0,0 0 1,0 0-1,0 0 0,0 1 0,-1-1 0,1 1 0,0 1 1,-1-1-1,0 1 0,1 0 0,-7 0 0,1 0 13,1 1-1,-1 1 1,0 0 0,1 0-1,-1 1 1,1 1-1,-13 4 1,5-1 37,0 2 0,1 0 0,0 1 1,1 0-1,-1 2 0,2 0 0,0 0 0,-18 18 0,25-21-11,1 1 0,0 0 0,1 0 0,0 0 0,0 1 0,1 0 0,0 0 0,1 0 1,0 0-1,0 1 0,1 0 0,1 0 0,0 0 0,0 0 0,0 11 0,2-12-4,1-1 1,-1 0 0,2 0-1,-1 0 1,1 0 0,0 0-1,1 0 1,0 0 0,1-1-1,0 0 1,0 1 0,0-1-1,1-1 1,1 1 0,-1-1-1,1 0 1,0 0 0,13 11-1,4-3-273,0 0-1,1-1 1,0-2-1,1 0 0,0-2 1,42 11-1,15 8-2640,-33-14 519,-12-7-86</inkml:trace>
</inkml:ink>
</file>

<file path=ppt/ink/ink4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1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4480,'1'3'228,"-1"0"-1,0 0 1,1 0 0,0-1 0,-1 1-1,1 0 1,0-1 0,1 1-1,-1-1 1,0 1 0,1-1 0,-1 1-1,4 2 1,13 28 2728,-3 19-1187,9 65 1,7 22-1299,-18-88 282,-6-21 382,1 0 1,24 53 0,-47-153 16,8 41-1128,0-1 0,2 1 0,1-1 0,1 0 0,3-59 0,1 80-45,0 1 0,1-1 0,0 0 0,0 0 0,1 1-1,0-1 1,1 1 0,-1 0 0,2 0 0,-1 0 0,1 0 0,0 1 0,1 0 0,0 0-1,0 0 1,0 1 0,1 0 0,0 0 0,0 1 0,0 0 0,1 0 0,0 0 0,16-6-1,-8 5 7,1 0 0,-1 1 0,1 1 0,0 1 0,0 0 0,0 1 0,0 1 0,1 0-1,-1 2 1,0 0 0,0 0 0,0 2 0,29 8 0,-35-8 56,0 1 1,0 0 0,0 1-1,-1 1 1,0-1-1,0 2 1,0-1-1,-1 1 1,0 1-1,0 0 1,0 0 0,-1 1-1,-1 0 1,0 0-1,0 1 1,0-1-1,-2 2 1,1-1 0,-1 1-1,6 18 1,-3-4 135,-2 1 0,7 45 0,-12-62-150,0-1-1,-1 1 0,0-1 1,-1 1-1,1-1 1,-1 1-1,-1-1 0,0 1 1,0-1-1,-1 0 1,0 0-1,-6 11 0,9-18-98,0 0-1,-1-1 1,0 1-1,1 0 0,-1 0 1,1-1-1,-1 1 1,0 0-1,0-1 0,1 1 1,-1 0-1,0-1 1,0 1-1,0-1 0,0 0 1,0 1-1,1-1 1,-1 0-1,0 1 0,0-1 1,0 0-1,0 0 1,0 0-1,0 0 0,0 0 1,0 0-1,0 0 1,0 0-1,-1-1 0,1 1-33,1 0 0,-1-1 0,1 1 0,-1-1 0,1 1 0,-1-1 0,1 1 0,-1-1-1,1 0 1,-1 1 0,1-1 0,0 1 0,-1-1 0,1 0 0,0 1 0,0-1 0,0 0-1,-1 0 1,1 1 0,0-1 0,0 0 0,0 1 0,0-1 0,0 0 0,0 0 0,0 1-1,1-1 1,-1 0 0,0 1 0,0-1 0,0 0 0,1 1 0,-1-1 0,0 0 0,1 1 0,-1-1-1,1 1 1,-1-1 0,1 0 0,-1 1 0,2-2 0,38-46-5014,-3 9 2539</inkml:trace>
</inkml:ink>
</file>

<file path=ppt/ink/ink4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1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45 168 4864,'13'-13'974,"1"1"-1,0 0 1,1 1 0,0 0 0,22-11-1,88-39 1121,-112 56-2027,2 0 0,-1 1 1,0 0-1,1 1 0,0 1 1,0 1-1,0 0 0,0 0 1,0 2-1,27 3 0,-37-4-11,0 1-1,0 0 1,0 0 0,0 1-1,0-1 1,0 1 0,0 0-1,0 1 1,-1-1 0,1 1-1,-1-1 1,0 2-1,0-1 1,0 0 0,0 1-1,0-1 1,-1 1 0,0 0-1,0 0 1,0 1 0,0-1-1,0 1 1,-1-1 0,0 1-1,0 0 1,0 0-1,-1 0 1,1 0 0,-1 0-1,-1 0 1,1 0 0,-1 0-1,1 1 1,-2 6 0,-3 14 239,-1-1 0,-1 0 0,-1-1 0,-19 45 0,14-40-107,1-3 0,-1 0 1,-1-1-1,-2-1 0,0 0 0,-2-1 0,-31 34 0,6-14 148,-2-2 0,-52 37 1,82-67-256,-1-1 0,0 0 0,-22 9 0,32-16-68,-1-1 0,0 0 0,0 0-1,1 0 1,-1-1 0,0 0 0,0 0-1,-1 0 1,1-1 0,0 0 0,0 0 0,-11-2-1,15 1-12,0 0 0,1 1 0,-1-1 0,0 0 0,0 0-1,1 0 1,-1 0 0,1 0 0,-1 0 0,1 0-1,-1-1 1,1 1 0,0-1 0,0 1 0,-1-1 0,1 1-1,0-1 1,0 0 0,1 1 0,-1-1 0,0 0 0,0 0-1,1 1 1,-1-1 0,1 0 0,0 0 0,0 0 0,-1 0-1,1 0 1,0 0 0,1-3 0,-1-1-14,1 0 1,0 1-1,0-1 0,0 0 1,1 0-1,0 1 1,0-1-1,4-7 0,-3 7-10,0 1 0,1-1 0,-1 1-1,1 0 1,0 0 0,0 0 0,1 1-1,0 0 1,-1-1 0,2 2 0,-1-1 0,0 1-1,1-1 1,-1 1 0,1 1 0,0-1-1,0 1 1,0 0 0,12-2 0,-10 4 22,-1 0 0,0 0 1,0 1-1,1 0 1,-1 0-1,0 1 0,0-1 1,0 2-1,0-1 1,0 1-1,-1 0 0,1 0 1,-1 1-1,0 0 1,0 0-1,9 9 0,1 1 95,0 2 0,16 22 0,-25-29-32,0 1-1,0-2 0,1 1 1,0-1-1,1 0 0,0-1 0,0 0 1,0 0-1,1-1 0,0 0 1,16 6-1,-14-8-48,1-1-1,-1-1 1,1 0-1,-1-1 1,1 0 0,0 0-1,-1-2 1,1 0-1,23-4 1,-30 4-284,1 0 1,-1-1-1,0 0 0,0 0 1,0-1-1,0 1 0,0-1 1,0-1-1,-1 1 0,0-1 1,1 0-1,-1 0 0,-1 0 1,1-1-1,-1 0 0,1 0 1,-1 0-1,-1 0 0,1-1 1,4-8-1,-8 12 17,0 0-1,0 0 1,0 0 0,0 0-1,0 0 1,0-1 0,-1 1-1,1 0 1,-1 0 0,1 1-1,-1-1 1,0 0 0,1 0-1,-1 0 1,0 0-1,-1 1 1,0-3 0,-23-28-2594,-8 9 417</inkml:trace>
</inkml:ink>
</file>

<file path=ppt/ink/ink4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2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5888,'13'8'2944,"84"-4"-3456,-73-4 6784,22 0-5888,14 0 128,-5-4 128,10-4 127,5-1-1023,-6 1 128,-3-1 512,-16 5 0,-9 4-768,-17 4 128,-19 9-1663,-6 4 127,3 15-384,-12-5 0</inkml:trace>
</inkml:ink>
</file>

<file path=ppt/ink/ink4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2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253 294 3968,'-2'0'160,"1"1"0,0-1 0,0 0 0,0 1-1,0-1 1,0 1 0,0-1 0,0 1 0,1-1 0,-1 1 0,0 0 0,0-1 0,0 1 0,0 0-1,1 0 1,-1 0 0,0 0 0,1 0 0,-1 0 0,1-1 0,-1 1 0,1 0 0,-1 1 0,1-1 0,0 0-1,0 0 1,-1 0 0,1 0 0,0 0 0,0 0 0,0 0 0,0 0 0,0 0 0,0 0 0,1 1 0,-1-1-1,0 1 1,1 10-391,-1 6 637,1 0 0,0-1 0,1 1 0,2-1 0,0 1 0,0-1 0,10 23 0,-9-29-232,0-1-1,1 0 1,0 0-1,0-1 1,1 1-1,1-1 1,-1-1-1,1 1 1,1-1-1,0-1 1,0 0-1,13 8 1,-6-6-30,1-1 0,0 0 0,0-2 0,1 0 0,-1-1 0,1 0 0,1-2 0,-1 0 0,0-1 0,1-1 0,-1-1 0,1 0 0,-1-2 0,0 0 0,1-1 0,-1 0 0,34-13 0,-23 6-13,0-2 0,-2-1 0,1-1 0,-1-1 0,-1-1-1,-1-2 1,-1 0 0,0-2 0,-1-1 0,20-23 0,-36 36-86,0-1 0,-1 0 0,0 0-1,0 0 1,-1-1 0,0 0 0,0 0 0,-1 0 0,-1 0 0,3-15 0,-4 18-20,-1-1 0,-1 0 0,1 0 0,-2 0 0,1 0 1,-1 1-1,0-1 0,0 0 0,-1 0 0,0 1 0,-1-1 0,0 1 0,0 0 0,0 0 1,-6-10-1,-5-1 35,0 0 1,-1 1-1,-1 1 0,-1 0 1,-31-23-1,34 29-49,1 2 0,-1 0-1,0 0 1,-1 1-1,0 1 1,0 1 0,0 0-1,-1 1 1,1 0-1,-1 2 1,-31-3 0,38 4-11,-61-4-69,0 4 0,0 2-1,-138 20 1,180-16-10,0 1 1,0 0-1,-51 21 0,68-22 42,-1 1-1,1 0 0,0 0 0,1 1 0,-1 0 1,1 1-1,1 0 0,-1 1 0,2 0 1,-1 0-1,-8 13 0,15-19 23,0-1 1,1 1-1,-1 0 1,1-1-1,0 1 0,-1 0 1,1 0-1,1 0 1,-1 0-1,0 0 0,1 0 1,0 0-1,-1 0 1,1 1-1,0-1 0,1 0 1,-1 0-1,0 0 1,2 5-1,0-3-1,0-1-1,1 0 1,-1 1 0,1-1-1,0 0 1,0-1 0,0 1-1,0 0 1,1-1 0,-1 0-1,7 5 1,4 1-39,0-1 0,0 0-1,1-1 1,0 0 0,0-1 0,30 6-1,61 6-1591,2-4-1,159-2 1,-167-9-1261,-48-3 775,-6-7-43</inkml:trace>
</inkml:ink>
</file>

<file path=ppt/ink/ink4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3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12 3840,'0'-1'278,"0"0"-1,-1 1 1,1-1 0,0 0-1,-1 1 1,1-1 0,-1 1-1,1-1 1,-1 0 0,1 1-1,-1-1 1,1 1 0,-1-1-1,1 1 1,-1 0-1,0-1 1,1 1 0,-1 0-1,0-1 1,1 1 0,-1 0-1,0 0 1,1-1 0,-1 1-1,-1 0 1,-3 16 2887,9 43-2506,-2-45-289,0 8 75,1 0 0,1 0 0,1 0 1,0-1-1,2 0 0,12 26 0,-14-36-242,0 0-1,1-1 1,0 0-1,1 0 1,0 0-1,1-1 1,0 0-1,0 0 1,1-1 0,0 0-1,1-1 1,0 0-1,11 7 1,24 6 5,1-1 0,0-3 0,53 13 0,-90-27-685,0 0 1,0-1-1,0 1 1,0-2 0,0 1-1,0-1 1,0-1-1,0 1 1,0-1-1,0-1 1,-1 0-1,1 0 1,0-1 0,-1 0-1,1-1 1,-1 1-1,14-10 1,6-19-2361</inkml:trace>
</inkml:ink>
</file>

<file path=ppt/ink/ink4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3.6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567 6 3712,'-9'-2'511,"0"0"0,0 1 0,-1 0 0,1 1 1,0 0-1,0 1 0,-15 2 0,-67 17 2525,58-11-2696,1 1 0,1 2 0,0 1 0,0 2 0,-30 19 0,47-25-217,0 1 0,0 1 1,1-1-1,0 2 0,1 0 1,0 1-1,1 0 0,1 0 1,0 1-1,1 0 1,-13 28-1,19-37-95,1 1 0,0-1 1,0 1-1,0 0 0,1 0 0,0 0 0,0-1 1,0 1-1,1 0 0,0 0 0,0 1 0,1-2 1,-1 1-1,1 0 0,1 0 0,-1 0 0,1 0 1,0 0-1,0-1 0,1 1 0,-1-1 0,1 0 1,1 0-1,-1 0 0,1 0 0,7 7 0,-4-5-43,1 0-1,1-1 1,-1-1-1,1 1 0,0-1 1,0-1-1,0 0 1,1 0-1,-1-1 0,1 0 1,0 0-1,0-1 1,0-1-1,0 1 0,11-1 1,22-3-513,-1-2 0,0-2 0,0-1 0,0-2 0,-1-2 0,-1-2 0,51-23 0,6-15-1285</inkml:trace>
</inkml:ink>
</file>

<file path=ppt/ink/ink4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4.0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0 4864,'-8'2'210,"1"0"1,0 0-1,-1 1 1,1 0-1,0 0 1,1 0-1,-1 1 1,1 0-1,-1 1 1,1-1-1,0 1 1,1 1-1,-1-1 1,-8 12-1,13-15 77,-1 0 0,1 0-1,0 0 1,0 1 0,0-1-1,0 0 1,0 1 0,0-1 0,1 1-1,-1 4 1,1-2-248,0 0 1,0-1-1,1 1 0,0-1 0,0 1 1,0-1-1,2 6 0,3 7 333,20 118 993,29 108-1045,166 317 1998,-74-213-1159,-127-299-946,10 31 492,-30-79-684,0 1 0,1 0 0,-1-1 0,0 1 0,0 0 0,0 0 0,0-1 1,0 1-1,0 0 0,0 0 0,0-1 0,0 1 0,0 0 0,0 0 0,0-1 0,-1 1 0,1 0 0,0-1 0,0 1 1,-1 0-1,0 0 0,1-1-10,0 0 0,-1 0 0,1 0 0,-1 0 0,1 1 0,-1-1 0,1-1 1,0 1-1,-1 0 0,1 0 0,-1 0 0,1 0 0,0 0 0,-1 0 0,1 0 0,-1-1 0,1 1 1,0 0-1,-1 0 0,1 0 0,0-1 0,-1 1 0,1 0 0,0-1 0,-1 1 0,1 0 0,0 0 1,0-1-1,-1 1 0,1-1 0,0 1 0,0 0 0,0-1 0,0 1 0,-1 0 0,1-2 0,-5-7 33,1-1-1,0 0 0,0 0 1,1 0-1,1 0 0,-1 0 0,2-1 1,-1 1-1,2-1 0,-1 0 1,1 1-1,1-1 0,2-13 0,1-4-83,2 2 0,1-1 0,1 0 0,12-26 0,-15 43 4,0 1 1,0 0-1,1 0 0,0 0 1,1 1-1,0 0 1,0 1-1,0-1 0,1 1 1,0 0-1,1 1 1,-1 0-1,1 1 0,0-1 1,19-6-1,-22 9 33,1 1-1,0 0 1,-1 0-1,1 0 1,0 1-1,0 0 1,0 1-1,0-1 1,0 1-1,0 1 0,0-1 1,0 1-1,0 0 1,0 1-1,-1 0 1,1 0-1,0 0 1,-1 1-1,0 0 1,1 0-1,-1 1 1,0-1-1,-1 1 1,1 1-1,5 4 0,1 4 116,0 2-1,-1-1 0,-1 1 0,0 1 0,-1-1 0,-1 2 0,0-1 0,-1 1 0,-1 0 1,-1 1-1,0 0 0,-1-1 0,-1 1 0,-1 1 0,0-1 0,-1 0 0,-2 0 0,1 1 0,-2-1 1,-1 0-1,0 0 0,-1 0 0,-7 19 0,5-22-32,6-18-662,12-27-1238,-8 24 1247,0 0 0,0 0 0,1 1 1,0 0-1,0 0 0,0 0 0,0 0 1,1 1-1,0 0 0,0 0 0,0 0 0,11-4 1,24-16-3189,-16 5 1330</inkml:trace>
</inkml:ink>
</file>

<file path=ppt/ink/ink4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4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110 267 3584,'41'-10'1269,"-25"6"-314,0 0 0,-1-1-1,0-1 1,0 0-1,14-8 1,115-79 1520,-140 89-2342,1 1 0,-1 0 1,-1-1-1,1 0 0,-1 0 1,1 0-1,-1 0 0,0-1 1,-1 1-1,1-1 0,-1 0 1,0 0-1,3-7 0,-5 10-106,1 0 0,-1 0 0,0 1-1,0-1 1,0 0 0,0 0 0,0 0 0,0 0-1,0 0 1,-1 0 0,1 0 0,-1 0 0,0 0-1,1 0 1,-1 0 0,0 1 0,0-1 0,0 0-1,0 1 1,0-1 0,0 0 0,-1 1 0,1-1-1,-1 1 1,1 0 0,-1 0 0,1-1-1,-1 1 1,0 0 0,1 0 0,-1 0 0,0 1-1,0-1 1,0 0 0,1 1 0,-1-1 0,0 1-1,0 0 1,0-1 0,-3 1 0,-5-1 35,0 1 1,0-1-1,0 2 1,0-1-1,0 2 1,0-1-1,0 1 1,0 1-1,0-1 1,1 2-1,-1-1 0,1 2 1,0-1-1,0 1 1,-9 7-1,-10 7 126,1 1-1,0 2 1,-26 28-1,42-38-103,0-1-1,1 2 1,1-1 0,0 2-1,1-1 1,0 1 0,1 0 0,1 1-1,0-1 1,-5 24 0,8-29-37,2-1 1,-1 1-1,1 0 1,1-1 0,0 1-1,0 0 1,0-1-1,1 1 1,0 0 0,1-1-1,0 1 1,1-1-1,-1 0 1,1 0-1,1 0 1,0 0 0,0 0-1,0-1 1,1 0-1,9 11 1,-4-8-27,0 0-1,0 0 1,1-2-1,1 1 1,-1-1-1,1-1 1,1 0-1,-1-1 1,1 0-1,21 6 1,5-2-757,1-2-1,53 5 1,-33-6-993,-6 4-660,-17-2-64</inkml:trace>
</inkml:ink>
</file>

<file path=ppt/ink/ink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0:16.1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57 1664,'77'-27'3062,"-47"21"-2734,-1 1 0,1 1-1,60 1 1,165-8 653,-254 11-982,-1 0-1,1 0 0,-1 0 0,1 0 0,-1 0 0,1 0 0,-1 0 1,1 0-1,-1 0 0,0 0 0,1 0 0,-1 0 0,1 1 0,-1-1 1,1 0-1,-1 0 0,0 0 0,1 1 0,-1-1 0,1 0 1,-1 0-1,0 1 0,1-1 0,-1 0 0,0 1 0,1-1 0,-1 1 1,0-1-1,0 0 0,1 1 0,-1-1 0,0 1 0,0-1 0,0 0 1,0 1-1,1-1 0,-1 1 0,0-1 0,0 1 0,0-1 0,0 1 1,0-1-1,0 1 0,0-1 0,0 0 0,-1 1 0,1-1 0,0 1 1,0-1-1,0 1 0,0-1 0,0 1 0,-1-1 0,1 0 0,0 1 1,0-1-1,-1 0 0,1 1 0,-1 0 0,-23 32 12,14-20-15,0 7 66,2 0 0,0 0 0,1 0 1,-6 34-1,-14 39 401,4-41-5,-34 58 0,15-33 122,38-69-559,2-4-5,1-1 0,-1 1-1,0-1 1,0 1 0,0-1 0,0 0 0,0 1 0,-1-1 0,0-1 0,1 1 0,-1 0-1,-6 3 1,9-6-32,0 0 0,0 0 0,-1 0-1,1 1 1,0-1 0,0 0 0,-1 0-1,1 0 1,0 0 0,-1-1 0,1 1 0,0 0-1,0 0 1,-1 0 0,1 0 0,0 0-1,0 0 1,-1 0 0,1 0 0,0-1-1,0 1 1,-1 0 0,1 0 0,0 0-1,0 0 1,0-1 0,-1 1 0,1 0 0,0 0-1,0 0 1,0-1 0,0 1 0,0 0-1,-1 0 1,1-1 0,0 1 0,-5-6-1180,0 6 45</inkml:trace>
</inkml:ink>
</file>

<file path=ppt/ink/ink4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4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1 5376,'-2'0'194,"1"0"1,-1 0-1,1 0 0,-1 0 1,1 1-1,-1-1 0,1 1 1,-1-1-1,1 1 1,-1-1-1,1 1 0,-1 0 1,1 0-1,0 0 1,0 0-1,-1 0 0,1 0 1,0 0-1,0 0 0,0 0 1,0 0-1,0 1 1,1-1-1,-1 0 0,0 1 1,0 1-1,-11 46 2595,9-29-2933,-5 16 601,3 0-1,1 1 1,1 51-1,3-73-357,1 0-1,1 0 1,0 0-1,1-1 1,1 1-1,0-1 1,1 0-1,0 0 0,1 0 1,1-1-1,12 19 1,-16-27-107,1-1 1,1 1-1,-1-1 0,0 0 1,1 0-1,0-1 0,0 1 1,0-1-1,0 0 0,1 0 1,-1-1-1,1 1 0,0-1 1,0-1-1,-1 1 0,1-1 1,0 0-1,0 0 0,0-1 1,1 0-1,-1 0 0,0 0 1,0-1-1,8-1 0,2-1-399,-1-1-1,1-1 0,-1 0 0,0-1 1,0-1-1,-1 0 0,1-1 0,13-10 1,18-17-1641</inkml:trace>
</inkml:ink>
</file>

<file path=ppt/ink/ink4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5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10 7296,'-36'-9'3584,"57"34"-4736,-15-20 6016,-3-5-4992,3 4 0,-2 4-256,-4-8 128,0 0-640,5 0 128,11 3-1024,-1 7 0</inkml:trace>
</inkml:ink>
</file>

<file path=ppt/ink/ink4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5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901 18 2560,'-8'-4'383,"-1"1"1,1 0-1,-1 1 0,0 0 1,0 0-1,0 1 1,0 1-1,0-1 0,0 1 1,0 0-1,0 1 0,0 0 1,0 1-1,0 0 1,1 0-1,-13 6 0,-13 5-118,1 2 0,-54 34 0,83-47-260,-78 51 1766,-121 103-1,174-129-1457,1 1 0,2 1 0,1 1 0,1 1 0,1 1 0,2 1-1,1 1 1,2 1 0,1 1 0,2 0 0,-18 66 0,28-82-223,1 0 0,1 0 0,0 1-1,2 0 1,0-1 0,2 1 0,0 0 0,1-1 0,1 1 0,1-1 0,1 0 0,0 0 0,2 0-1,0-1 1,1 0 0,1 0 0,1-1 0,1 0 0,0-1 0,1 0 0,1-1 0,1 0 0,0-1-1,1-1 1,0 0 0,1-1 0,27 17 0,-12-10-27,0-2 0,1-1-1,1-1 1,0-1 0,1-2 0,1-2-1,60 12 1,-65-18-783,1-2 0,0-1 0,0-1 0,0-2 0,51-7 0,23-10-3760,-55 6 1920</inkml:trace>
</inkml:ink>
</file>

<file path=ppt/ink/ink4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6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5376,'22'17'801,"0"0"0,1-1 0,44 22 0,-35-21-37,-13-6-229,-1 1 1,-1 0 0,0 1-1,-1 1 1,0 1 0,-1 0-1,-1 1 1,0 1 0,-2 0-1,0 1 1,12 23 0,1 10-495,-3 1 1,26 90 0,-42-119 39,5 15 289,-1 0-1,6 70 1,-14-86-212,-1 0 1,-1 0 0,-1 0-1,-1 0 1,-1 0-1,-7 28 1,7-40-125,-1-1 1,0 1-1,-1-1 1,0 0 0,0-1-1,-1 1 1,0-1-1,0 0 1,-1 0-1,0-1 1,0 0-1,-1 0 1,0-1 0,0 0-1,-15 8 1,17-10-265,0-1 0,-1 0 0,1 0 0,-1-1 0,1 0 0,-1 0 0,0 0 0,0-1 0,0 0 0,0 0 0,0-1 0,0 0 0,0 0 0,0-1 0,0 1 1,0-2-1,0 1 0,1-1 0,-1 0 0,0 0 0,1-1 0,-9-4 0,13 6 40,1 0 1,-1 0 0,1 0-1,-1 0 1,1 0-1,-1 0 1,1-1-1,0 1 1,0 0 0,0-1-1,0 1 1,0-1-1,0 1 1,0-1-1,0 1 1,1-1 0,-1 0-1,0 1 1,1-1-1,-1 0 1,1 0-1,0 1 1,0-1-1,0-3 1,-1-33-2136</inkml:trace>
</inkml:ink>
</file>

<file path=ppt/ink/ink4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6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131 146 2048,'0'-4'62,"-1"-2"352,1 0-1,0 0 1,1 0 0,-1 0 0,1 0 0,0 0 0,3-6 0,-3 9-258,1 1-1,0-1 0,0 1 1,0-1-1,0 1 1,0 0-1,0-1 1,0 1-1,1 1 1,-1-1-1,1 0 0,0 0 1,-1 1-1,1 0 1,0-1-1,4 0 1,21-9 389,1 2 1,0 0-1,0 2 1,0 1-1,1 2 1,45-2-1,-73 6-516,-1 0 0,1 0 1,-1 0-1,0 0 0,1 0 0,-1 0 0,1 1 0,-1-1 0,0 0 0,1 1 0,-1-1 0,0 1 0,0 0 0,1-1 1,-1 1-1,0 0 0,0 0 0,0 0 0,0 0 0,0 0 0,0 0 0,0 0 0,0 0 0,1 2 0,-1-1 15,0 1-1,0 0 1,-1-1-1,1 1 1,-1 0-1,1-1 0,-1 1 1,0 0-1,0 0 1,0 0-1,-1 5 1,-3 9 134,-1 0 1,0-1 0,-10 22 0,11-29-95,-5 10 25,-1-1-1,-1 1 1,-1-1-1,0-1 0,-1 0 1,-1-1-1,-28 25 1,11-15 31,0-1 1,-2-1-1,-46 25 1,75-46-134,-1 1 1,-1-1 0,1 0 0,0-1 0,-1 1 0,1-1 0,-1 0-1,0 0 1,0-1 0,0 0 0,0 0 0,0 0 0,0-1 0,0 0-1,0 0 1,0 0 0,0-1 0,-11-3 0,16 4-8,0 0 0,0 0 1,0-1-1,1 1 0,-1-1 1,0 1-1,0 0 0,1-1 1,-1 1-1,0-1 0,1 0 0,-1 1 1,0-1-1,1 1 0,-1-1 1,1 0-1,-1 0 0,1 1 1,0-1-1,-1 0 0,1 0 0,-1 1 1,1-1-1,0 0 0,0 0 1,0 0-1,-1 0 0,1 1 1,0-3-1,1 1-2,-1-1 1,1 1-1,0 0 1,0-1-1,0 1 1,0 0 0,0 0-1,0 0 1,0 0-1,3-4 1,42-38-35,-43 43 37,0-1 0,0 0 0,1 1 0,-1 0 0,0-1 0,0 1 0,1 0 0,-1 1 0,1-1 0,-1 1 0,1 0 1,-1-1-1,1 1 0,-1 1 0,1-1 0,-1 0 0,0 1 0,1 0 0,-1 0 0,0 0 0,1 0 0,-1 1 0,0-1 0,0 1 0,0-1 0,0 1 0,0 0 0,0 1 0,-1-1 0,4 3 0,9 9 150,1 1 1,-2 1-1,21 27 1,-33-40-128,19 26 93,-13-17 13,1 0 1,0-1-1,0 0 1,15 12-1,-20-19-154,1-1 0,-1 0 0,1 0 0,0-1 0,0 1 0,0-1 0,0 0-1,0-1 1,1 1 0,-1-1 0,0 0 0,1 0 0,-1-1 0,1 1 0,7-2-1,14 0-1148,47-8 0,-65 7 682,0 0 0,0-1 1,-1 0-1,1 0 1,-1-1-1,1 0 0,-1 0 1,14-11-1,0-3-1578</inkml:trace>
</inkml:ink>
</file>

<file path=ppt/ink/ink4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7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17 3200,'-30'0'1536,"24"-4"-896,6 4 1664,10-3-1664,5-1 0,6-2 384,0 6 128,7 0-1280,17 6 0,7-6 896,-13 4 0,1-1-384,-10-3 0,-5 0-1024,-4 4 128,-12 6-1152,-3-7 0</inkml:trace>
</inkml:ink>
</file>

<file path=ppt/ink/ink4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7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80 5248,'19'-11'2560,"47"11"-1792,-41-10 3968,20 3-4736,1-3 128,-1 3 0,-1 3 0,-8-6-128,-6 3 0,-5-6-256,-10 13 0,-10 0-1152,-1 5 0,6 3-256,1-16 0</inkml:trace>
</inkml:ink>
</file>

<file path=ppt/ink/ink4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8.1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204 0 5760,'-4'2'176,"1"-1"1,-1 1-1,0 0 0,0 0 1,1 0-1,-1 0 1,1 1-1,0-1 1,0 1-1,0 0 0,0 0 1,0 0-1,1 0 1,-1 1-1,1-1 0,0 1 1,0-1-1,-3 7 1,2-2 353,-19 34 3931,-5 15-2841,-7 12-682,25-49-828,0 0 0,1 0 1,1 1-1,1 0 0,0 0 1,2 0-1,0 1 0,0 28 1,4-40-46,0 1 1,0 0-1,1-1 1,1 1 0,0-1-1,0 1 1,1-1-1,0 0 1,1 0-1,0 0 1,0 0-1,1-1 1,1 0-1,0 0 1,0 0 0,0-1-1,1 1 1,0-2-1,10 9 1,-11-11-130,2-1 1,-1 1 0,0-1 0,1 0-1,0-1 1,0 0 0,0 0 0,0-1-1,0 0 1,0 0 0,1-1 0,-1 0-1,1 0 1,-1-1 0,1 0-1,10-2 1,6-2-720,-1 0 0,0-2-1,0 0 1,31-14 0,-45 16 352,0 0 1,0-1-1,0 0 1,0 0-1,-1-1 1,0-1-1,0 1 1,0-1-1,-1-1 1,13-14-1,29-53-1894</inkml:trace>
</inkml:ink>
</file>

<file path=ppt/ink/ink4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8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63 7552,'-34'-13'3712,"74"9"-5120,-25 0 8191,0-3-6655,0-3 128,0-1-128,-5 1 0,-1 7-512,-9 3 0,0 3-895,0 18-1,12 17-896,-3 4 128</inkml:trace>
  <inkml:trace contextRef="#ctx0" brushRef="#br0" timeOffset="1">662 865 7808,'-19'-12'3840,"53"20"-3712,-24-8 7167,-5 0-7167,1 0 128,-6 0-128,0 0 128,0-4-768,0 0 0,-6 4-1536,6 8 129,0 5-641,-5 2 128</inkml:trace>
</inkml:ink>
</file>

<file path=ppt/ink/ink4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8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0 4352,'-7'69'7937,"-9"2"-4806,9-42-3002,0 1 0,2 0 0,-1 42 0,6-47 239,2 0 1,1 0 0,0 0 0,9 29 0,-9-43-289,0-1-1,1 0 1,0 0 0,0 0-1,1 0 1,0-1 0,1 0-1,0 0 1,1 0 0,-1-1-1,2 0 1,10 10-1,-14-15-209,0-1-1,-1 0 0,1 0 0,0 0 1,1 0-1,-1-1 0,0 0 0,0 0 1,0 0-1,1 0 0,-1-1 0,0 1 0,1-1 1,-1 0-1,1-1 0,-1 1 0,0-1 1,1 0-1,-1 0 0,6-2 0,0-1-421,0 0-1,0 0 0,0-1 0,-1-1 1,0 0-1,0 0 0,10-9 1,26-32-1880</inkml:trace>
</inkml:ink>
</file>

<file path=ppt/ink/ink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0:17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62 1920,'1'-2'173,"-1"0"0,1-1 0,0 1 0,0 0 0,1 0 1,-1 1-1,0-1 0,0 0 0,1 0 0,0 1 0,-1-1 0,1 0 0,0 1 0,-1 0 0,1-1 0,0 1 1,4-2-1,38-17 18,-25 17-58,0 0 0,0 2 0,0 0 1,0 1-1,31 4 0,23 0 113,-36 2-284,-36-5 35,1-1 0,0 1 0,0-1-1,-1 1 1,1 0 0,0 0-1,-1 0 1,1 0 0,-1 0-1,1 0 1,-1 0 0,1 1 0,-1-1-1,0 1 1,0-1 0,0 1-1,0-1 1,0 1 0,0-1-1,1 4 1,-2-1 1,-1 0 0,1 0 0,-1 0 0,0 0 0,0 0 0,-1 0-1,1-1 1,-1 1 0,-3 5 0,-1 5 23,-17 69-42,20-74 21,1 0 0,-1 0 0,-1-1 0,0 1 0,-7 10 0,-8 21 0,11-22 0,-1-2 0,0 1 0,-1-1 0,0-1 0,-2 0 0,0 0 0,0-1 0,-2-1 0,-24 20 0,21-14 16,0 0 0,1 1 0,2 0 0,0 2 0,-16 31 1,29-50-8,1-3-17,0-1-1,0 1 0,-1 0 0,1 0 0,0-1 1,0 1-1,0 0 0,0 0 0,0-1 1,0 1-1,0 0 0,0 0 0,0-1 0,0 1 1,-1 0-1,1 0 0,0 0 0,0-1 0,0 1 1,0 0-1,-1 0 0,1 0 0,0 0 0,0-1 1,0 1-1,-1 0 0,1 0 0,0 0 0,0 0 1,-1 0-1,1 0 0,0 0 0,0 0 0,-1 0 1,1 0-1,0 0 0,0 0 0,-1 0 0,1 0 1,0 0-1,0 0 0,-1 0 0,1 0 0,0 0 1,0 0-1,-1 0 0,1 0 0,0 0 0,0 0 1,-1 0-1,1 1 0,0-1 0,0 0 0,0 0 1,-1 0-1,1 0 0,0 1 0,0-1 1,0 0-1,0 0 0,-1 1 0,1-1 0,0 0 1,0 0-1,0 1 0,0-23-1821,7 18 1062</inkml:trace>
</inkml:ink>
</file>

<file path=ppt/ink/ink4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9.2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63 7808,'-25'6'3840,"65"-12"-5120,-34-2 7679,-6 1-6271,3-3 0,9-1 0,-3-2 0,1 5-896,5 2 1,0 12-1281,6 19 0,4-4-128,-1 11 0</inkml:trace>
</inkml:ink>
</file>

<file path=ppt/ink/ink4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9.5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4736,'13'-13'2304,"48"-4"-2432,-46 9 4352,0 0-3968,10 3 0,5 1 0,10 4 128,-4 0-896,-2 4 128,-13 5-1024,-11-1 128</inkml:trace>
</inkml:ink>
</file>

<file path=ppt/ink/ink4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3:59.9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1 154 5632,'24'-29'2816,"47"-9"-2304,-47 29 4352,12-6-4864,4 2 128,5-1 0,-14 7 0,-7-7-640,-5-1 128,-3 15-1152,-5 8 0,-11-1-256,-6 3 128</inkml:trace>
</inkml:ink>
</file>

<file path=ppt/ink/ink4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0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14 476 4480,'-5'-3'3112,"6"6"1619,2 11-765,-3-1-4895,-4 54 925,-2-7 930,4 0-1,6 68 1,-3-107-765,0-5-164,1-1 0,0 0 0,0 0 0,2 0 0,0-1 0,6 15 0,-9-26-158,1 0 0,-1 0 0,1 0 0,0-1 0,0 1 0,0 0 0,0-1 0,1 0 0,-1 0 0,1 0 0,-1 0 0,1 0 0,0 0 0,0 0 0,0-1 0,0 0 0,0 1 0,0-1 0,0 0 0,0-1 0,0 1 0,1 0 0,-1-1 0,0 0 0,0 0 0,1 0 0,-1 0 0,0 0 0,0-1 0,1 1 1,-1-1-1,0 0 0,5-2 0,23-11-2143</inkml:trace>
  <inkml:trace contextRef="#ctx0" brushRef="#br0" timeOffset="1">105 21 6784,'-30'-17'3328,"81"13"-4352,-36 4 5760,-2 4-4736,8-4 128,-6 6-128,0-3 128,4 5-1152,-7 13 128,3 4-896,-11 9 128</inkml:trace>
</inkml:ink>
</file>

<file path=ppt/ink/ink4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0.6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5120,'2'-1'164,"-1"0"-1,1 0 1,-1 1 0,1-1-1,0 0 1,-1 0 0,1 1 0,0-1-1,-1 1 1,1 0 0,0-1-1,0 1 1,0 0 0,-1 0-1,1 0 1,0 0 0,0 1 0,0-1-1,-1 0 1,1 1 0,0-1-1,0 1 1,-1 0 0,3 0 0,2 3 469,1 0 0,-1 0 1,1 0-1,-1 1 1,-1 0-1,8 7 1,33 42 2229,-13-7-3480,-9-7 1211,34 80-1,-8-15-436,-36-81-4445,-18-26 2091</inkml:trace>
</inkml:ink>
</file>

<file path=ppt/ink/ink4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0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476 18 4992,'-39'-17'2432,"14"34"-1792,19-9 3072,-3 9-3072,-16 7 128,-17 3 128,3 5 128,-7-2-1408,-3-5 0,-6 13 768,4-6 128,7-5-1152,18-12 0,11-2-1024,11 0 0,8-1-384,1-9 128</inkml:trace>
</inkml:ink>
</file>

<file path=ppt/ink/ink4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1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4992,'24'0'2432,"46"0"-2688,-54 0 4864,20 0-4224,7 0 0,3-3 0,-1 3 128,0 0-768,-5 0 0,-9 0-384,-12 0 0,-4 3-1024,0 7 0</inkml:trace>
</inkml:ink>
</file>

<file path=ppt/ink/ink4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1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1 4736,'-12'19'8085,"4"-9"-7509,0 1 0,2 0 0,-1 0 0,1 1 0,1-1 0,-8 24 0,5-9-377,1 1 0,-4 30 0,10-41 77,-1 1 0,2-1 0,0 0 0,1 1 0,0-1 0,2 0 0,0 0 0,6 20 0,-6-28-225,0 1 0,0-1 0,1 0 0,0 0 0,1 0 0,0 0 0,0-1-1,0 0 1,1 0 0,0 0 0,1-1 0,-1 0 0,1 0 0,1 0 0,-1-1-1,10 5 1,-15-9-190,0 0-1,0 0 0,-1 0 0,1 0 1,0 0-1,0-1 0,0 1 1,0-1-1,0 1 0,0-1 0,0 0 1,0 0-1,0 0 0,0 0 1,0 0-1,0 0 0,0-1 0,0 1 1,0-1-1,0 1 0,0-1 0,0 0 1,0 0-1,-1 1 0,1-1 1,0-1-1,2-1 0,-1 0-371,0-1 0,0 0-1,0 0 1,0 0 0,-1 0 0,0 0 0,0-1-1,0 1 1,0 0 0,0-7 0,16-29-2177</inkml:trace>
</inkml:ink>
</file>

<file path=ppt/ink/ink4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1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21 111 8192,'-21'-30'4096,"51"12"-4608,-24 15 8703,4-1-7679,-1-6 128,6 3 0,0-6 0,1 1-1024,-7 3 128,-9 5-256,-4 4 128,-11 9-1792,6 20 128,-18 13-767,8 9-1</inkml:trace>
</inkml:ink>
</file>

<file path=ppt/ink/ink4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2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4480,'0'-11'2176,"10"1"-896,-10 10 2944,0 0-3456,11-4 0,4-3 256,4 1 128,11-1-1536,10 3 0,0 0 896,-4-2 128,-2 6-896,-4-4 128,-3 4-1536,-14 10 0,-7-2-384,-12-1 0</inkml:trace>
</inkml:ink>
</file>

<file path=ppt/ink/ink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0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428 0 1536,'-13'1'768,"0"1"0,1 0 0,-1 0 0,-15 7 0,-37 26-104,16-7-176,33-19-345,1 1 1,0 0-1,0 1 1,1 1-1,0 0 0,1 1 1,0 0-1,1 1 1,1 0-1,0 1 1,1 0-1,1 1 0,-11 23 1,11-20-32,2 0-1,0 0 1,1 0 0,1 1 0,0 0-1,2 0 1,1 1 0,0-1 0,1 0 0,1 1-1,5 35 1,-1-40-19,0-1 0,1 0 0,1 0-1,0-1 1,1 0 0,1 0 0,0 0 0,15 18 0,12 11 250,41 39 1,-62-67-246,39 25 193,-33-27-48,-13-11-179,-7-34-3712,-4 28 2112</inkml:trace>
</inkml:ink>
</file>

<file path=ppt/ink/ink4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2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67 6016,'49'0'2944,"15"-21"-2816,-43 7 5504,4 7-5376,5-6 0,1 9 128,-1 0 0,-6 4-768,-3-4 128,-11 4-768,-5 4 0,-1 9-1024,2 2 128</inkml:trace>
</inkml:ink>
</file>

<file path=ppt/ink/ink4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2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55 4736,'-21'-5'2304,"36"1"-1664,-6-4 3328,7 5-3328,4-7 128,5 6 256,0 1 128,16-1-1536,9-2 128,-5 2 896,-11 1 0,2 3-512,-6 0 0,-5 0-1024,-4 3 128,-6 7-1280,4-3 0</inkml:trace>
</inkml:ink>
</file>

<file path=ppt/ink/ink4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3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4 4864,'0'-1'274,"-1"1"0,1 0 0,-1-1 0,1 1 0,0 0 0,-1 0 1,1 0-1,-1-1 0,1 1 0,-1 0 0,1 0 0,-1 0 0,1 0 0,-1 0 0,1 0 1,-1 0-1,1 0 0,-1 0 0,1 0 0,-1 0 0,1 0 0,-1 0 0,1 0 0,-1 1 0,1-1 1,0 0-1,-2 1 0,-12 13 2705,-10 34-2657,15-29 989,-10 22-840,1 1-1,3 0 0,-13 55 0,-18 136 1505,23-102-1244,19-108-653,1-8-59,0 0-1,0 1 1,-1-2-1,-10 22 1,14-36-55,0 1 1,0-1 0,0 0 0,0 0 0,0 0-1,0 1 1,0-1 0,0 0 0,0 0-1,0 1 1,0-1 0,0 0 0,0 0-1,0 0 1,0 1 0,-1-1 0,1 0 0,0 0-1,0 0 1,0 1 0,0-1 0,0 0-1,-1 0 1,1 0 0,0 0 0,0 0 0,0 0-1,-1 1 1,1-1 0,0 0 0,0 0-1,-1 0 1,1 0 0,0 0 0,0 0-1,0 0 1,-1 0 0,1 0 0,0 0 0,0 0-1,-1 0 1,1 0 0,0 0 0,0 0-1,0 0 1,-1 0 0,1 0 0,0-1 0,0 1-1,-1 0 1,1 0 0,-4-16-1566,3-23-1643,2 34 2588,1 0 0,-1 0 0,1 1 0,0-1 0,1 0 0,-1 1 0,5-6 0,7-13-2032</inkml:trace>
</inkml:ink>
</file>

<file path=ppt/ink/ink4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4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516 97 2048,'-4'-4'317,"1"1"0,0-1 0,0 0-1,0 1 1,0-1 0,1-1 0,-1 1 0,1 0 0,0-1 0,0 1 0,1-1-1,-1 1 1,0-6 0,-2-3 623,4 12-901,-1 1 0,1-1 0,0 1 0,0-1 1,-1 1-1,1-1 0,0 1 0,0-1 0,0 1 0,0-1 0,0 1 1,-1-1-1,1 1 0,0-1 0,0 1 0,0-1 0,0 1 0,1-1 1,-1 1-1,0-1 0,0 1 0,0-1 0,0 1 0,0-1 0,1 1 1,-1-1-1,0 1 0,0-1 0,1 1 0,-1-1 0,0 1 0,1 0 1,-1-1-1,1 1 0,-1 0 0,0-1 0,1 1 0,-1 0 0,1-1 1,-1 1-1,1 0 0,-1 0 0,1 0 0,-1-1 0,1 1 1,-1 0-1,1 0 0,-1 0 0,1 0 0,0 0 0,19 4 1442,-10 5-1129,-1 0-1,-1 1 1,1 0-1,-2 0 1,1 1-1,-2 0 1,1 0-1,-1 0 1,5 15-1,8 13 230,12 17 310,-2 1-1,-2 2 1,20 66-1,-27-53-303,-4 1 0,-2 1-1,-4 0 1,-3 0 0,-3 1-1,-3 0 1,-4 0 0,-3 0-1,-26 126 1,12-114-227,-51 183 688,62-243-867,-2-1 0,-2 0-1,0 0 1,-1-2 0,-1 0 0,-2 0 0,-31 35-1,16-28 22,0-1-1,-2-2 0,-1-1 1,-45 26-1,55-35-125,1 1 0,1 1-1,1 1 1,0 1 0,2 1 0,-35 51 0,54-72-74,-11 15 36,6-8-28,0-1 0,0 1 0,-1-1 0,0 0 0,0-1 0,-1 0 0,0 0 0,-10 7 0,17-13-106,-1-1 0,1 1 0,0-1 0,0 0-1,-1 1 1,1-1 0,0 0 0,0 0-1,-1 0 1,1 0 0,0 0 0,0 0-1,-1 0 1,1 0 0,0-1 0,0 1 0,-1 0-1,1-1 1,0 1 0,0-1 0,-2 0-1,2 0-382,-1 0-1,1-1 1,-1 1-1,1 0 0,0-1 1,-1 1-1,1 0 0,0-1 1,0 0-1,0 1 1,0-1-1,0 0 0,0-2 1,-4-12-2743</inkml:trace>
</inkml:ink>
</file>

<file path=ppt/ink/ink4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5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0 3072,'-44'30'1536,"23"8"-1792,12-43 1664,3 10-2688,0-1 128,6-4-256,0 4 128</inkml:trace>
</inkml:ink>
</file>

<file path=ppt/ink/ink4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5.9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292 460 3456,'-35'21'2301,"22"-13"-970,0-1 0,0 1 0,1 1 0,-11 11 0,18-15-1312,0 0 0,0 1-1,1 0 1,0 0 0,0 0 0,-6 13 0,7-10 111,-1 0 1,1 0 0,1 0 0,-1 0 0,2 1 0,-1-1 0,1 1 0,1-1 0,-1 1-1,2-1 1,-1 1 0,2-1 0,-1 1 0,1-1 0,0 0 0,1 0 0,0 0 0,1 0-1,-1 0 1,9 12 0,-4-8-68,1-1-1,0-1 1,1 0 0,0 0-1,1-1 1,0 0-1,1-1 1,0 0 0,0-1-1,0-1 1,1 1 0,20 6-1,-21-10-37,0-1 0,0 0 0,0-1 0,0 0 0,0-1 0,0 0 0,0-1 0,0-1 1,1 0-1,-1 0 0,0-1 0,0-1 0,-1 0 0,1-1 0,19-8 0,8-6 40,-2-1 0,0-2 0,37-29 0,-42 29 26,-2-3 0,-1 0 0,0-2-1,-2-1 1,-2-1 0,0-1-1,31-49 1,-48 65-34,-1 0 1,0-1-1,-1-1 1,-1 1-1,0-1 0,-1 1 1,-1-1-1,0 0 1,1-22-1,-4 25-14,-1 0 0,0 0-1,0 0 1,-1 0 0,-1 1 0,0-1 0,-1 0-1,0 1 1,0 0 0,-1 0 0,-1 0 0,0 1-1,-10-14 1,2 6-11,-1 1 0,-1 0 0,-1 1 0,0 0 0,-1 2 0,-1 0 0,0 1 0,0 1 0,-2 0 0,1 2 0,-1 0 0,-1 2 0,0 0 0,0 2 0,0 0 0,-1 1 0,0 2 0,0 0 0,-35 0 0,29 3-64,1 2 0,0 0 0,0 1 0,0 2 0,1 1 0,-1 2 0,2 0 0,-1 1 0,1 2 0,0 1 0,1 1 0,1 1 0,0 1 0,1 1 0,-36 32 0,50-39-17,1 0 1,-1 1-1,2 0 0,-1 1 0,1-1 1,1 1-1,0 1 0,-6 13 1,11-21 23,-1 0 0,1 0 0,0 0 1,0 0-1,0 1 0,1-1 1,-1 0-1,1 0 0,0 0 0,0 1 1,0-1-1,1 0 0,0 0 0,0 0 1,0 0-1,0 0 0,0 0 1,1 0-1,0 0 0,0 0 0,0-1 1,0 1-1,0-1 0,1 1 1,0-1-1,0 0 0,3 4 0,9 3-31,1 0 0,0-1 0,0-1-1,0 0 1,1-1 0,0-1 0,1-1 0,-1 0-1,1-2 1,34 4 0,-27-5 12,1-2 0,0 0-1,0-2 1,-1-1 0,1-1 0,45-13 0,143-60-386,-185 65 380,26-11-114,-1-3 0,54-35 1,-107 61 171,-1 0 0,0-1 0,0 1 0,0 0 0,0 0 0,0 0 0,1 0 0,-1 0 0,0 0 0,0 0 0,0 0 0,0 0 0,1 0 0,-1 0 0,0 0 0,0 0 0,0 0 0,0 0 0,1 0 0,-1 0 0,0 0 0,0 0 0,0 0 0,0 0 0,1 0 1,-1 0-1,0 0 0,0 0 0,0 0 0,0 0 0,0 0 0,1 1 0,-1-1 0,0 0 0,0 0 0,0 0 0,0 0 0,0 0 0,0 0 0,0 1 0,1-1 0,-1 0 0,0 0 0,0 0 0,0 0 0,0 0 0,0 1 0,0-1 0,1 15 358,-6 25 241,3-30-437,0 7 65,1 0 1,0 0 0,1 0-1,1 0 1,1 0-1,0 0 1,1 0 0,1 0-1,1-1 1,0 0-1,11 23 1,-12-31-190,0 0 0,1 0 0,1 0 0,-1 0-1,1-1 1,0 0 0,1 0 0,0-1 0,0 0 0,0 0 0,1-1 0,0 1 0,0-2-1,0 1 1,0-1 0,1 0 0,0-1 0,0 0 0,0-1 0,0 1 0,0-2-1,14 2 1,-7-3-547,-1 0 0,0-2 0,0 1 0,0-2 0,0 0 0,27-10 0,-27 9-130,43-11-1694</inkml:trace>
</inkml:ink>
</file>

<file path=ppt/ink/ink4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6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5 385 256,'-5'7'1128,"11"-20"48,-1 5-674,21-32 1069,-25 39-1430,0 0-1,-1 0 1,1 0 0,0 0-1,-1-1 1,0 1 0,1 0-1,-1 0 1,1-1 0,-1 1-1,0 0 1,0-1 0,0 1-1,0 0 1,0 0 0,0-1-1,0 1 1,0 0 0,-1-1-1,1 1 1,0 0 0,-1 0-1,1-1 1,-1 1 0,0 0-1,1 0 1,-1 0 0,0 0-1,0-1 1,0 1-77,1 1-1,0 0 0,0 0 1,-1-1-1,1 1 1,0 0-1,-1 0 1,1 0-1,0 0 1,-1-1-1,1 1 1,0 0-1,-1 0 1,1 0-1,0 0 1,-1 0-1,1 0 1,-1 0-1,1 0 1,0 0-1,-1 0 0,1 0 1,0 0-1,-1 0 1,1 0-1,0 0 1,-1 1-1,1-1 1,0 0-1,-1 0 1,1 0-1,0 1 1,-1-1-1,1 0 1,0 0-1,-1 1 1,-8 15 1031,1 17-208,5-13-688,1-1 1,2 0 0,0 1 0,0-1 0,2 0 0,1 0 0,0 0 0,1 0-1,1 0 1,1-1 0,11 25 0,7 7 10,3-2 1,53 75-1,-72-110-185,1-2 1,0 1-1,1-1 1,0 0-1,1-1 0,0-1 1,0 0-1,1 0 1,1-1-1,14 8 1,-20-13-9,0-1 1,-1 1-1,1-1 1,0-1-1,0 1 1,0-1-1,0 0 1,0-1-1,1 0 1,-1 0-1,0 0 1,0-1-1,0 0 1,0-1-1,0 1 1,0-1-1,0-1 1,-1 1-1,1-1 1,-1 0-1,0-1 1,11-7-1,-6 4 7,-1-1 0,-1 0 0,1 0 0,-1-1 0,-1 0 0,0-1 0,0 0 0,-1 0 0,0-1 0,-1 0 0,0 0 0,-1-1 0,0 1 0,0-1 0,-2 0 0,1 0 0,-2-1 0,1 1 0,-2 0 0,0-1 0,0 0 0,-1 1 0,-1-1-1,0 1 1,-4-19 0,-2-3 40,-3-1-1,0 1 1,-2 1-1,-2 0 1,-1 0-1,-2 2 1,-36-55-1,24 46-35,-1 1-1,-36-36 1,47 56-45,-1 1-1,0 1 1,-1 1 0,-1 0-1,-32-16 1,46 28-26,-1 0 0,0 1 1,0 0-1,0 0 0,-1 1 1,-17-3-1,23 5 15,0 0 0,-1 0 0,1 0 0,-1 0 0,1 1 0,-1-1 0,1 1 0,0 0 0,-1 1 0,1-1 0,0 1 0,0-1 0,0 1 0,0 1 0,-6 4 0,9-7 21,1 0 0,-1 1 0,1-1 0,-1 0 0,1 1-1,-1-1 1,1 1 0,-1-1 0,1 1 0,-1-1 0,1 1 0,0-1 0,-1 1 0,1 0-1,0-1 1,-1 1 0,1 0 0,0-1 0,0 1 0,0 0 0,0-1 0,-1 1-1,1 0 1,0-1 0,0 1 0,0 0 0,0-1 0,1 1 0,-1 0 0,0-1 0,0 1-1,0-1 1,0 1 0,1 0 0,-1-1 0,0 1 0,1 0 0,-1-1 0,0 1 0,1-1-1,-1 1 1,1-1 0,-1 1 0,1-1 0,-1 1 0,1-1 0,-1 0 0,2 1-1,35 16-134,8-7 90,0-3 0,0-1 0,1-2 0,48-2 0,-42-1 56,195-10 62,-160 3 243,152 8-1,-236-2-393,0 1-1,0-1 1,0 0 0,0 1-1,0-1 1,0 1-1,0 0 1,0 0 0,-1 0-1,1 1 1,0-1-1,2 2 1,-4-2-66,-1 0-1,1 0 1,-1 0-1,1 0 1,-1 0-1,0 1 1,0-1 0,1 0-1,-1 0 1,0 0-1,0 0 1,0 0-1,0 0 1,0 1-1,0-1 1,0 0 0,-1 0-1,1 0 1,0 0-1,-1 0 1,1 0-1,-1 0 1,1 0 0,-1 0-1,1 0 1,-1 0-1,0 0 1,1 0-1,-2 1 1,-11 16-1918</inkml:trace>
</inkml:ink>
</file>

<file path=ppt/ink/ink4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7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104 479 3072,'0'0'142,"-1"0"0,1 0 0,-1 0 0,1 0-1,-1 1 1,1-1 0,-1 0 0,1 0 0,-1 1 0,1-1 0,0 0 0,-1 0 0,1 1 0,-1-1 0,1 1 0,0-1-1,-1 0 1,1 1 0,0-1 0,0 1 0,-1-1 0,1 0 0,0 1 0,0-1 0,0 1 0,-1-1 0,1 1-1,0-1 1,0 1 0,0-1 0,0 1 0,0-1 0,0 1 0,0-1 0,0 1 0,0 0 0,0 38 1729,11 39-1569,-2-48-69,2-1-1,0 0 1,2-1 0,1 0 0,35 49 0,-7-20 732,72 75 1,-106-128-288,-14-19-355,-15-23-66,-197-337 277,193 334-550,3-1 0,1-2 0,-22-66 0,38 95 11,1 1 1,1-1 0,0 0-1,1 0 1,1-1 0,0 1 0,1 0-1,1-1 1,0 1 0,1 0 0,0 0-1,2 0 1,-1 0 0,13-27 0,-13 35 6,0 1 0,1 0 1,0-1-1,1 1 1,-1 1-1,1-1 0,0 1 1,0 0-1,1 0 1,0 0-1,-1 1 0,2 0 1,-1 0-1,9-4 1,-4 4 3,1 0 1,-1 0 0,1 1-1,0 1 1,0-1 0,0 2-1,0 0 1,14 1 0,-4 1-17,0 1 0,0 0 1,0 2-1,0 1 1,-1 1-1,0 1 0,0 0 1,0 2-1,21 12 1,-13-3-599,34 18-3926,-41-28 2636,-10 10-22</inkml:trace>
</inkml:ink>
</file>

<file path=ppt/ink/ink4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8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110 420 3840,'8'2'1521,"-5"-1"-1171,1 0 0,-1 0 0,1 0 0,-1 0 0,1-1 0,-1 1 0,1-1 0,-1 0 0,1 0 0,-1 0 0,1-1 0,-1 1 0,5-2 0,66-25 1244,-51 21-1440,-1-1 0,0-2 1,-1 0-1,1-1 0,-2-1 0,0-1 0,0-1 1,-1-1-1,22-20 0,-30 23-9,0-1-1,0 0 1,-1-1 0,-1 0-1,0-1 1,-1 0 0,8-19 0,-15 29-122,1 0 1,-1 0 0,0-1 0,0 1-1,0 0 1,0 0 0,-1-1 0,0 1-1,1 0 1,-2-1 0,1 1 0,0 0-1,-1-1 1,0 1 0,0 0 0,0 0-1,-1 0 1,1 0 0,-1 0 0,0 0-1,0 0 1,-1 0 0,1 1-1,-1-1 1,1 1 0,-1 0 0,0 0-1,-1 0 1,1 0 0,0 0 0,-1 1-1,-3-3 1,1 2-5,0-1 0,0 2 0,0-1 0,0 1 0,-1 0 0,1 0 0,0 0 1,-1 1-1,0 0 0,1 0 0,-11 1 0,3 1 15,-1 0 0,1 1 0,0 0 0,-27 9 0,10 0 31,1 2 1,0 1 0,-51 32 0,68-38-46,1 1 0,0 0 0,1 1 0,0 0 1,0 1-1,1 0 0,1 1 0,0 0 0,0 1 1,1-1-1,1 2 0,0-1 0,1 1 0,1 0 1,0 0-1,0 0 0,2 1 0,0 0 1,-2 17-1,5-19-15,-1 1 0,2-1-1,0 0 1,1 0 0,0 0 0,1 0 0,0 0 0,1 0 0,0-1 0,1 1 0,1-1 0,0 0-1,0-1 1,1 0 0,1 0 0,0 0 0,0-1 0,1 0 0,0-1 0,1 1 0,21 14-1,-16-14-101,1 0-1,0-2 0,0 1 1,0-2-1,1 0 0,0-1 1,1-1-1,-1 0 0,1-2 1,0 0-1,0 0 0,0-2 1,1-1-1,-1 0 0,0-1 1,0-1-1,0 0 0,19-6 1,3-1-1094,-28 7 644,0-1 0,1 0 0,-1-1-1,0 0 1,-1 0 0,1-2 0,18-10 0,6-17-1501</inkml:trace>
</inkml:ink>
</file>

<file path=ppt/ink/ink4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8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5248,'0'1'51,"-1"-1"1,1 0-1,0 0 1,-1 1-1,1-1 0,0 0 1,0 0-1,-1 1 1,1-1-1,0 0 0,0 1 1,-1-1-1,1 0 1,0 1-1,0-1 1,0 0-1,-1 1 0,1-1 1,0 0-1,0 1 1,0-1-1,0 1 0,0-1 1,0 0-1,0 1 1,0-1-1,0 1 1,0-1-1,0 0 0,0 1 1,0-1-1,0 0 1,1 1-1,-1-1 0,0 1 1,0-1-1,0 0 1,1 1-1,15 35 2187,2-1-1,39 56 1,-20-32-1570,137 243 932,-168-291-1497,-2-6-13,-1 1 1,0 0-1,0 1 1,0-1-1,-1 0 1,0 1-1,0 0 1,1 8-1,-3-14-79,0-1-1,0 0 1,0 1-1,0-1 1,0 0-1,0 0 1,0 1-1,0-1 1,0 0-1,0 0 1,0 1-1,-1-1 1,1 0-1,0 0 1,0 1-1,0-1 0,0 0 1,0 0-1,0 1 1,-1-1-1,1 0 1,0 0-1,0 0 1,0 0-1,-1 1 1,1-1-1,0 0 1,0 0-1,-1 0 1,1 0-1,0 0 0,0 1 1,-1-1-1,1 0 1,0 0-1,0 0 1,-1 0-1,1 0 1,0 0-1,0 0 1,-1 0-1,1 0 1,0 0-1,0 0 1,-1 0-1,1 0 0,0 0 1,0 0-1,-1-1 1,1 1-1,0 0 1,0 0-1,-1 0 1,1 0-1,0 0 1,0-1-1,0 1 1,-1 0-1,1 0 1,0 0-1,0-1 1,0 1-1,-1 0 0,-13-13 323,6 1-223,-18-24 67,1-2 0,1-1 0,-24-57 0,43 84-216,0 0 0,1 0-1,1-1 1,0 1 0,1-1-1,1 0 1,-1 0 0,2 0-1,0 0 1,1 0-1,0 1 1,0-1 0,2 0-1,0 0 1,0 1 0,7-17-1,-7 21 2,0 1-1,1 0 1,0 0-1,0 0 1,1 0 0,-1 1-1,1-1 1,1 1-1,-1 0 1,1 1-1,0 0 1,1 0-1,-1 0 1,9-5-1,-6 7 46,0-1 1,0 1-1,0 0 0,0 1 0,1 0 0,-1 0 1,0 1-1,1 0 0,0 1 0,-1 0 1,17 3-1,-6 0 102,-1 1 0,1 1 0,-1 1 0,0 0 1,-1 2-1,0 0 0,0 1 0,0 0 0,-1 2 1,-1 0-1,0 1 0,0 1 0,-1 0 0,-1 1 0,0 0 1,14 21-1,-19-22-18,0 1 0,-1 0 0,-1 1 0,9 23 0,-14-32-43,0 0 0,-1 0 0,1 1-1,-1-1 1,0 0 0,-1 1 0,0-1 0,0 1 0,0-1 0,0 0 0,-1 1-1,0-1 1,-1 0 0,-2 8 0,4-13-36,-1 0 1,1 0-1,0 0 0,-1 1 1,0-1-1,1 0 0,-1 0 1,1 0-1,-1 0 0,0 0 1,0-1-1,0 1 0,0 0 1,0 0-1,1 0 0,-1-1 1,-1 1-1,1 0 0,0-1 1,0 1-1,0-1 1,0 1-1,0-1 0,0 0 1,-1 1-1,1-1 0,0 0 1,0 0-1,0 0 0,-1 0 1,1 0-1,0 0 0,0 0 1,0-1-1,-1 1 0,1 0 1,0 0-1,0-1 0,0 1 1,0-1-1,0 1 0,0-1 1,0 0-1,-2-1 0,-1 0-1,0-1 0,0-1-1,0 1 1,0 0-1,1-1 1,0 0 0,-1 0-1,1 0 1,-3-5-1,2 1-37,1-1-1,0 0 0,0 0 0,1 0 0,0 0 1,0 0-1,1-1 0,0 1 0,1 0 0,0-1 1,0 1-1,1 0 0,0 0 0,1-1 0,0 1 1,0 0-1,1 0 0,0 0 0,1 1 0,0-1 1,0 1-1,1 0 0,0 0 0,0 0 0,1 1 1,0 0-1,1 0 0,-1 0 0,1 1 0,0 0 1,1 0-1,12-6 0,-9 5 8,0 0 0,0 1 0,1 1 0,0 0 0,1 0 0,-1 1 0,1 1-1,-1 0 1,1 1 0,0 0 0,0 1 0,0 1 0,0 0 0,0 0 0,0 2 0,13 2 0,2 3 140,-1 2 0,0 1 0,-1 0 0,0 3 0,0 0 0,-2 1 0,46 35 1,-62-42-58,1 0 0,-2 1 0,1 0 0,-1 0 0,0 1 0,-1 0 0,0 0 0,0 1 0,-1-1 0,0 1 0,-1 1 0,0-1 1,0 0-1,-2 1 0,1 0 0,-1 0 0,0-1 0,-1 1 0,-1 0 0,0 0 0,0 1 0,-1-1 0,-4 21 0,4-29-117,-12 43 87,13-44-96,0-1-1,-1 0 1,1 1 0,0-1-1,-1 0 1,1 1 0,-1-1 0,0 0-1,1 0 1,-1 0 0,0 0-1,0 0 1,0 0 0,0 0 0,0 0-1,0 0 1,0 0 0,0 0-1,0 0 1,0-1 0,0 1 0,0 0-1,-1-1 1,1 1 0,0-1-1,0 1 1,-1-1 0,1 0 0,-3 1-1,4-2-25,-1 1 0,1 0 0,-1-1 1,1 1-1,0 0 0,-1-1 0,1 1 0,-1 0 0,1-1 0,0 1 0,-1-1 0,1 1 0,0-1 0,-1 1 0,1-1 0,0 1 0,0-1 0,-1 1 0,1-1 0,0 1 0,0-1 0,0 0 0,0 1 0,0-1 0,0 1 0,0-1 1,0 1-1,0-1 0,0 1 0,0-1 0,0 0 0,0 1 0,1-1 0,-1 1 0,0-1 0,0 1 0,0-1 0,1 1 0,-1-1 0,1 0 0,12-22-2474,-13 22 2438,25-37-5251,-16 18 2688</inkml:trace>
</inkml:ink>
</file>

<file path=ppt/ink/ink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9.0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23 3456,'-5'19'5644,"11"14"-5366,-2-15 114,52 302 1208,-47-283-1197,13 40 0,-6-26 221,-19-102 95,3 24-585,-4-37-36,1 25-37,0 0 1,3-1-1,1 1 1,13-75-1,-12 106-72,0-1-1,0 1 1,1 0 0,1-1-1,-1 1 1,1 1 0,0-1-1,1 0 1,0 1-1,0 0 1,1 0 0,0 1-1,0-1 1,0 1 0,1 1-1,0-1 1,0 1-1,0 0 1,1 1 0,0 0-1,0 0 1,0 0 0,0 1-1,0 1 1,1-1-1,-1 1 1,1 1 0,0-1-1,17 1 1,-6 3 100,-1 1 0,1 1-1,-1 0 1,0 2 0,0 0 0,0 1 0,-1 1 0,0 1-1,-1 1 1,1 0 0,-2 1 0,0 1 0,0 0 0,-1 1 0,-1 1-1,0 0 1,-1 1 0,15 22 0,-15-20-34,-1 1 1,-1 0 0,-1 1-1,-1 0 1,-1 1-1,0-1 1,-1 2-1,-1-1 1,-2 1-1,1 0 1,-2 0 0,-1 0-1,-1 0 1,-1 0-1,0 0 1,-2 1-1,-4 23 1,-9-12-356,8-27-678,7-22-859,5-4-61,2-15-150</inkml:trace>
</inkml:ink>
</file>

<file path=ppt/ink/ink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1.2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108 237 1536,'-1'1'221,"-1"0"0,1 1 0,0-1 0,-1 0 0,1 1 0,0 0 0,0-1-1,0 1 1,0 0 0,0-1 0,0 1 0,0 0 0,1 0 0,-1 0 0,1 0 0,-1 0 0,1 0 0,0 0 0,-1 0 0,1 0 0,0 0 0,1 0 0,-1 3 0,0 3-138,1-1 1,-1 0-1,1 0 1,0 0 0,1 0-1,2 8 1,1-4 157,0-1 0,0 0 0,1-1 0,0 1-1,1-1 1,7 9 0,-11-15-190,0 0 1,1-1-1,-1 1 0,0-1 0,1 0 0,-1 1 0,1-2 0,0 1 1,-1 0-1,1-1 0,0 1 0,0-1 0,0 0 0,0-1 0,1 1 0,-1-1 1,0 1-1,0-1 0,6-1 0,4 0 51,-1-2-1,0 1 1,1-1-1,-1-1 1,0 0-1,-1-1 1,1-1 0,21-12-1,-29 15-67,-1 0 1,1-1-1,-1 1 0,0-1 0,0 0 1,0 0-1,0 0 0,-1-1 1,0 1-1,0-1 0,0 0 0,0 0 1,-1 0-1,0 0 0,0 0 0,0-1 1,-1 1-1,0-1 0,0 1 0,0-1 1,0 1-1,-1-1 0,0 1 0,-1-10 1,-2 0 49,-1 0 0,0 0 0,-1 1-1,-1-1 1,0 1 0,-1 0 0,0 1 0,-1 0 0,-1 0 0,0 0 0,0 1 0,-1 1 0,-1-1 0,0 2 0,-25-19 0,28 23-45,0 1 1,-1 0-1,1 0 1,-1 1-1,0 0 0,0 1 1,0 0-1,0 0 0,-1 1 1,1 0-1,-17 0 1,18 2-44,1 0 0,-1 1 0,1 0 0,0 1 0,0 0 0,-1 0 0,1 0 0,1 1 0,-1 0 0,0 0 0,1 1 1,-1 0-1,1 0 0,0 0 0,0 1 0,-9 9 0,12-11-17,0 0 0,0 0 0,0 1 1,0-1-1,1 1 0,-1-1 0,1 1 0,0 0 0,0 0 1,0 0-1,0 0 0,1 0 0,0 1 0,-1-1 0,2 0 1,-1 1-1,0-1 0,1 1 0,0-1 0,0 1 0,0-1 0,1 0 1,1 7-1,1-2-2,1 0 1,0 0 0,0-1-1,1 0 1,0 0-1,1 0 1,0 0 0,0-1-1,0 0 1,8 6-1,-4-3-71,0-1-1,0 0 0,1 0 1,1-1-1,-1-1 0,1 0 0,0 0 1,1-1-1,16 5 0,-19-8-104,0-1-1,0-1 1,1 0-1,-1 0 1,1-1-1,-1 0 0,0 0 1,1-2-1,-1 1 1,0-1-1,1-1 1,16-6-1,-25 8 175,60-25-1323,-60 25 1333,1 0 0,-1 0 1,1-1-1,-1 1 0,1-1 0,-1 0 0,0 1 0,0-1 0,0 0 0,0 0 1,0 0-1,0-1 0,0 1 0,-1 0 0,1-1 0,-1 1 0,0-1 0,0 1 1,0-1-1,1-4 0,-14 39 1807,12-22-1626,0 0 1,0 0-1,1 0 1,1-1-1,-1 1 1,2 0-1,-1-1 1,1 1-1,1-1 1,0 0 0,0 0-1,11 16 1,3 2-153,3 0 1,33 33 0,-42-46-91,-11-13-65,0-1 0,0 1 1,0 0-1,0 0 0,0 0 0,0-1 0,0 1 1,0 0-1,0-1 0,0 1 0,0-1 0,1 0 1,-1 1-1,0-1 0,0 0 0,0 1 0,1-1 1,-1 0-1,0 0 0,0 0 0,1 0 0,-1 0 1,0-1-1,2 1 0,10-7-1288</inkml:trace>
</inkml:ink>
</file>

<file path=ppt/ink/ink4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9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96 460 6144,'14'8'984,"-1"-1"0,1-1 0,1 0 0,-1-1 0,1 0 0,0-1 0,0-1 0,28 3 0,46-3 2168,-10-9-3747,-42-2 896,0-2 1,-1-1 0,-1-2 0,1-1-1,-2-2 1,52-32 0,-78 44-251,0-1 0,0-1 0,-1 1 0,0-1 0,0 0 0,-1-1 0,1 0 0,-1 0 0,-1 0 1,1-1-1,-1 1 0,8-18 0,-11 19-22,0-1 0,0 1 0,-1-1 0,0 0 0,0 1 0,-1-1 0,1 0 0,-1 0 0,-1 1 0,1-1 0,-1 0 0,-1 1 0,1-1 0,-1 0 0,0 1 1,0 0-1,-1 0 0,-6-12 0,2 8-1,0-1-1,-1 1 1,-1 1 0,1-1 0,-1 2 0,-1-1 0,0 1 0,0 0 0,0 1-1,-1 0 1,0 1 0,-1 0 0,1 1 0,-1 0 0,0 1 0,-22-5 0,5 3 7,0 1 1,-1 1 0,1 1 0,-1 2 0,0 1 0,-34 5 0,37-2-27,0 2 1,0 2-1,0 0 0,1 1 1,0 2-1,-32 16 0,48-21-39,0 0-1,0 1 0,1 0 0,-1 0 0,1 1 0,1 1 0,-1-1 0,1 1 0,1 1 1,-1-1-1,2 1 0,-1 0 0,1 1 0,0 0 0,1 0 0,0 0 0,-6 21 0,8-18-263,1 0 0,0 0-1,1 0 1,0 1-1,1-1 1,1 0 0,0 0-1,1 1 1,4 13-1,-1-15-191,0-1 0,1 0-1,0 0 1,13 16 0</inkml:trace>
</inkml:ink>
</file>

<file path=ppt/ink/ink4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09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439 71 3072,'-12'-18'1017,"10"13"-560,-2 0 0,1 0 0,-1 0 0,1 0 0,-1 1 0,0-1 0,-7-4 0,8 7-345,1 1 0,-1 0 0,0 0 0,1 0 0,-1 0 0,0 0 0,0 1-1,0-1 1,1 1 0,-1 0 0,0 0 0,0 0 0,0 0 0,0 0 0,0 1 0,1-1 0,-1 1 0,0 0 0,-4 2 0,-5 1 39,0 2 0,0 0 0,1 0 0,0 1 0,0 0 0,1 1 0,-14 12 0,-63 71 895,72-75-655,-1 3-180,0 0 0,1 1-1,1 1 1,1 0 0,1 1 0,1 0 0,-8 24-1,16-39-166,1 1-1,0-1 1,1 1 0,0-1-1,0 1 1,0-1-1,1 1 1,0 0-1,1-1 1,0 1-1,3 13 1,-2-15-22,0-1 0,0 0-1,1 1 1,0-1 0,0 0 0,1 0 0,-1 0 0,1-1 0,0 0 0,0 1-1,1-1 1,-1 0 0,1-1 0,0 1 0,0-1 0,0 0 0,7 3 0,-2-2-13,1-1 0,0 0 1,-1 0-1,1-1 1,0 0-1,0-1 1,0 0-1,1-1 1,-1 0-1,0-1 1,20-3-1,0-2-168,0-2 1,58-22-1,-34 10-719,-1-3-1,-2-2 1,0-2 0,-2-2 0,60-47 0,-43 10-1042</inkml:trace>
</inkml:ink>
</file>

<file path=ppt/ink/ink4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10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 4480,'-21'-1'741,"16"4"311,26 13 1324,-12-11-2015,-1 0 0,-1 0-1,1 1 1,11 12 0,30 48 268,-3 3-1,62 128 1,-61-108-40,22 49 370,58 163 0,28 157 984,-148-433-1495,2-1 0,15 31 0,-13-138 725,-11 79-1157,3-50 82,12-63 0,-13 104-129,1-1 0,0 1 0,1 0 0,1 0 0,0 1 0,1-1 1,0 1-1,0 0 0,2 0 0,11-14 0,-16 22 2,0 1 1,0 1-1,0-1 0,0 0 0,1 1 0,-1 0 1,1-1-1,-1 2 0,1-1 0,0 0 0,0 1 1,0-1-1,0 1 0,0 0 0,0 0 1,0 1-1,0-1 0,7 1 0,-4 1 10,0 0-1,0 0 1,-1 1 0,1 0-1,0 0 1,-1 1-1,0 0 1,0 0 0,0 0-1,9 7 1,0 1 68,0 2 1,-1 0 0,0 1 0,-1 0-1,0 1 1,-1 0 0,11 20-1,-8-6 130,-1 1 0,-1 1-1,-1 0 1,-2 0 0,-2 1-1,0 1 1,3 41 0,-11-68-352,4 15 186,-4-21-93,0 0 0,0 1 0,1-1 0,-1 0 0,0 0 0,0 0 0,0 1 0,1-1 0,-1 0 0,0 0 0,0 0 0,1 1 0,-1-1 0,0 0 0,0 0 0,1 0 0,-1 0 0,0 0 0,1 0 0,-1 1 0,0-1 0,0 0 0,1 0 0,-1 0 0,0 0 0,1 0 0,-1 0 0,0 0 0,1 0 0,-1 0 0,0-1 0,0 1 0,1 0 0,-1 0 0,0 0 0,1 0 0,-1 0 0,0 0 0,0-1 0,1 1 0,-1 0 0,0 0 0,0 0 0,0-1 0,1 1 0,-1 0 0,0 0 0,0-1 0,0 1 0,0 0 0,1 0 0,-1-1 0,0 1 0,38-35-4805,-13 7 2325</inkml:trace>
</inkml:ink>
</file>

<file path=ppt/ink/ink4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10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76 453 5248,'23'1'667,"0"-2"1,0 0-1,0-1 1,-1-1-1,33-10 0,-22 6 1409,-7-1-1797,0-1 1,0-1 0,-1-2-1,0 0 1,-1-2 0,0 0 0,-1-2-1,32-28 1,-41 31-229,0-1 0,-1 0-1,-1-2 1,0 1 0,-1-1 0,18-35 0,-27 46-14,0 0 0,0-1 0,0 1 0,0 0 0,-1-1 0,0 1 0,0-1 0,-1 1 0,1-1 0,-1 1 0,-1-1 0,0-9 0,-1 11-18,1 1 0,0-1 1,-1 1-1,0 0 0,0-1 0,0 1 0,0 0 0,0 1 1,0-1-1,-1 0 0,0 0 0,1 1 0,-1 0 0,0 0 0,0-1 1,0 2-1,-1-1 0,1 0 0,0 1 0,-1-1 0,-4-1 1,-1 1 25,0-1 0,0 1 0,0 1 0,-1 0 0,1 0 0,0 1 0,0 0 0,-1 0 0,1 1 0,-12 2 0,2 2 59,1 0 0,0 1 0,0 1 0,-26 13 0,-2 8 240,0 1 0,-60 51 0,90-66-215,0 0 0,1 0 0,1 2 0,0 0-1,1 0 1,0 1 0,-18 34 0,27-41-73,-1 0 1,1 0-1,1 0 1,0 0-1,0 1 1,1-1-1,0 1 1,1 0 0,0 0-1,1-1 1,0 1-1,1 0 1,0 0-1,0-1 1,1 1-1,1-1 1,3 12-1,-1-13-88,0 0 0,0 1-1,1-2 1,0 1-1,0-1 1,1 0-1,0 0 1,1-1 0,0 0-1,0 0 1,0-1-1,1 0 1,0 0 0,10 4-1,22 11-1481,83 28-1,-74-31 103,33 13-956,-14-7-64</inkml:trace>
</inkml:ink>
</file>

<file path=ppt/ink/ink4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11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0 3200,'-25'10'1536,"29"39"-1280,1-32 1536,5 8-1152,1 9 0,-1 15 256,5-11 128,4 13-1280,7 2 128,5-2 768,-3-9 0,2 0-384,-3-14 128,-3-3-896,-5-16 128,-3-9-1024,-5-13 0</inkml:trace>
</inkml:ink>
</file>

<file path=ppt/ink/ink4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11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5760,'-26'25'2816,"46"75"-4736,-14-87 4864,4 8-5248,9 0 0</inkml:trace>
</inkml:ink>
</file>

<file path=ppt/ink/ink4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4:11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1156 3712,'23'-24'1579,"124"-67"2510,18-11-2312,-68 33-1298,112-104-1,-183 149-333,-1-2 0,-1 0 0,-2-2 0,0-1 0,-2 0 0,-1-2-1,-2 0 1,25-60 0,-38 78-95,-1 1 1,0-1-1,0 0 0,-1 0 0,-1 0 0,0 0 1,-1 0-1,0 0 0,-1 0 0,-4-22 1,2 25-21,1 1 1,-1 0 0,-1 0 0,0 1 0,0-1-1,0 1 1,-1-1 0,-1 1 0,1 1 0,-1-1-1,0 1 1,-1 0 0,0 0 0,0 1 0,-14-10 0,2 5 16,-1 0 0,-1 1 0,0 1 0,0 0 0,-1 2 1,0 1-1,0 0 0,-1 2 0,1 1 0,-1 0 0,0 2 0,0 0 1,0 2-1,1 0 0,-39 9 0,29-4 1,0 2 0,1 2-1,1 1 1,0 1 0,0 1 0,1 2-1,1 1 1,0 1 0,2 1 0,-36 32 0,36-26 43,1 0 1,2 2-1,1 0 1,0 2 0,2 0-1,-19 38 1,28-45 10,1 2 1,1-1-1,1 1 0,2 1 0,0-1 1,1 1-1,1 0 0,1 0 0,1 40 0,3-35 25,1 0 0,1 0-1,2 0 1,0 0 0,2 0-1,2-1 1,0 0 0,2-1-1,1 0 1,1-1 0,1 0-1,1-1 1,2 0 0,0-2-1,30 32 1,3-3 271,3-2 0,72 53 0,-89-78-807,59 32 0,-64-42-989,0-2 0,50 16 0,-18-12-1034</inkml:trace>
</inkml:ink>
</file>

<file path=ppt/ink/ink4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3.7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9 2816,'-3'-8'1673,"5"10"796,9 19-446,23 120-870,-5 2 1,14 211-1,-25 291 635,-27-294-1575,4-308-508,5-42 275,0-1 0,0 0 0,0 1 0,-1-1 0,1 0 0,0 0 0,0 1 0,0-1 0,0 0 0,-1 0 0,1 1 0,0-1 0,0 0 0,0 0 0,-1 0 0,1 0 0,0 1 0,0-1 0,-1 0 0,1 0 0,0 0 0,-1 0 0,1 0 0,0 0 0,0 1 0,-1-1 0,1 0 0,0 0 0,-1 0 0,1 0 0,0 0 0,0 0 0,-1 0 0,1 0 0,0-1 0,-1 1 0,-15-17-1462,-4-20-1483,9 13 1173</inkml:trace>
</inkml:ink>
</file>

<file path=ppt/ink/ink4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4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2 355 2048,'-1'-12'265,"1"0"0,0 1 0,1-1 0,0 1 1,1-1-1,0 1 0,0 0 0,2 0 0,-1 0 0,2 0 0,-1 0 1,1 1-1,8-12 0,-6 10 26,2-1 0,-1 2 0,2-1-1,0 1 1,0 0 0,1 1 0,0 0 0,0 1 0,1 1 0,15-9 0,-9 7-127,0 1 1,1 1 0,0 1 0,1 0-1,0 1 1,0 2 0,0 0 0,0 1-1,1 1 1,-1 0 0,1 2 0,0 1-1,-1 0 1,1 1 0,-1 2-1,0 0 1,31 10 0,-23-3-4,0 1 1,0 1-1,-1 1 1,-1 1-1,0 2 1,41 35-1,-57-45-94,-1 1 0,-1 1 0,0-1 0,0 2 0,-1-1 1,0 1-1,0 0 0,-1 0 0,0 1 0,-1-1 0,-1 1 0,1 1 0,-2-1 0,1 0 0,-2 1 0,0 0 0,0 0 0,-1 0 0,0 0 0,-1 12 1,-2-15-18,0 0 0,0-1 1,-1 1-1,0-1 0,0 1 0,-1-1 1,0 0-1,-1 0 0,0-1 1,0 1-1,0-1 0,-1 0 1,0 0-1,-1-1 0,1 0 1,-1 0-1,0-1 0,-1 1 1,1-1-1,-10 4 0,3-2 50,-1 0 0,0-1 0,0 0 0,0-1-1,0-1 1,-1-1 0,0 0 0,0-1 0,0 0-1,-28-2 1,5-3 150,-41-9 1,66 10-238,1-1 1,0-1 0,0 0 0,1-1 0,-1 0 0,-21-14-1,32 15-1074,11 3-61,23 3-1043,-17 0 1095,23-1-999</inkml:trace>
</inkml:ink>
</file>

<file path=ppt/ink/ink4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4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298 464 3200,'3'0'237,"-1"0"1,0 0 0,0 0-1,0 0 1,1 1-1,-1-1 1,0 1-1,0-1 1,0 1 0,0 0-1,0 0 1,0-1-1,0 2 1,0-1-1,0 0 1,0 0 0,0 1-1,-1-1 1,1 0-1,-1 1 1,2 2-1,6 12-28,-1 0-1,-1 0 1,-1 1-1,0 0 1,-2 1-1,6 30 1,0-2-303,1-10 298,8 34 241,-19-66-399,1-1 0,-1 1-1,0-1 1,0 1 0,0-1-1,0 1 1,-1-1 0,1 0-1,-1 1 1,0-1 0,0 0 0,0 1-1,-1-1 1,1 0 0,-1 0-1,1 0 1,-4 3 0,4-5-25,0 0 1,0 0-1,0 0 1,0 0-1,-1 0 0,1-1 1,0 1-1,0 0 1,-1-1-1,1 1 1,0-1-1,-1 1 1,1-1-1,-1 0 1,1 0-1,0 0 1,-1 0-1,1 0 0,-1 0 1,1 0-1,-1 0 1,1 0-1,-2-1 1,-34-12 278,30 10-219,-17-9 98,0 0 0,1-2 1,1 0-1,0-2 1,1 0-1,1-2 0,-33-35 1,38 36-70,1-1 0,0 0 1,2-1-1,0 0 0,1-1 1,1 0-1,1-1 1,0 0-1,-7-32 0,13 36 3,0 0-1,1 0 1,1 0 0,0 0-1,2-1 1,0 1 0,4-24-1,-2 30-2,-1 0-1,2 0 1,-1 0-1,1 0 1,1 1 0,0 0-1,0 0 1,1 0-1,1 1 1,-1 0-1,2 0 1,7-8-1,5 0 180,0 1-1,1 1 0,0 0 1,1 2-1,1 1 0,0 0 0,1 2 1,0 1-1,0 1 0,1 0 0,42-5 1,-29 8-116,1 1 0,-1 2-1,1 2 1,0 2 0,-1 1 0,1 2 0,40 11 0,-4 6-1602,-74-22 1283,0 1 0,0-1 0,0 0 1,0 1-1,0-1 0,0 0 0,-1 1 1,1-1-1,0 1 0,0 0 0,0-1 1,-1 1-1,1 0 0,0-1 1,-1 1-1,1 0 0,-1 0 0,1-1 1,-1 1-1,1 0 0,-1 0 0,0 0 1,1 0-1,-1 0 0,0 0 0,1 0 1,-1-1-1,0 1 0,0 0 0,0 0 1,0 0-1,0 0 0,0 0 0,-1 2 1,-7 36-2836,8-36 2743,-17 45-2514,-4 1 43</inkml:trace>
</inkml:ink>
</file>

<file path=ppt/ink/ink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1.5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176 0 3072,'4'21'1536,"-12"29"-896,4-40 2048,-5 8-2432,1 8 128,-13-8 0,3 3 0,-3 0-512,0-3 0,-5-7-128,8-1 128,2-2-1024,6-2 0</inkml:trace>
</inkml:ink>
</file>

<file path=ppt/ink/ink4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5.1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104 370 3456,'-1'0'76,"1"0"1,-1 1 0,1-1-1,-1 1 1,1-1-1,0 1 1,-1-1-1,1 1 1,0 0-1,-1-1 1,1 1-1,0-1 1,0 1-1,0 0 1,-1-1 0,1 1-1,0 0 1,0-1-1,0 1 1,0 0-1,0-1 1,0 1-1,0 0 1,0-1-1,0 1 1,1-1-1,-1 2 1,11 25 2391,22 24 41,-31-49-2611,4 6 486,12 18 419,33 35 0,-44-55-718,0 1 0,0-1-1,0 0 1,1-1 0,-1 0 0,1 0-1,1 0 1,-1-1 0,16 5 0,1-2 205,0-2 1,1 0 0,-1-2 0,1 0-1,0-2 1,0-1 0,0-1 0,47-9-1,-53 6-177,-1-1-1,0 0 0,0-2 0,-1 0 0,0-2 0,0 0 0,0 0 0,-1-2 1,-1 0-1,0-1 0,-1-1 0,16-16 0,-23 21-61,-1 0 0,0-1 0,-1 0 0,0 0 0,0 0 0,-1-1 0,0 0 0,-1 0 0,0 0 0,0-1 0,-1 1 0,-1-1 0,0 0 0,0 0 0,-1 0 0,0 0-1,-1 0 1,0 0 0,-1 0 0,0 0 0,-1 1 0,0-1 0,-1 0 0,0 1 0,-1-1 0,0 1 0,0 0 0,-1 0 0,-1 1 0,1-1 0,-2 1 0,1 0 0,-1 1 0,0-1 0,-13-9 0,2 2-8,-1 2 1,0 0 0,-1 2 0,-1 0-1,0 1 1,0 1 0,-1 1-1,-1 0 1,1 2 0,-1 1 0,0 1-1,-1 1 1,1 1 0,-1 1-1,-41 1 1,43 2-29,1 0-1,-1 1 1,0 2-1,1 0 1,-1 1-1,1 1 0,1 1 1,-1 1-1,1 1 1,1 0-1,-1 2 1,2 0-1,0 1 1,0 1-1,1 1 1,0 0-1,-16 20 1,26-27-39,1 2 1,0-1-1,0 1 1,1 0-1,0 0 1,1 0-1,0 1 1,0 0-1,1 0 1,0 0-1,1 0 1,0 0-1,0 11 1,2-14-76,0-1 1,0 1-1,1-1 1,0 1-1,1-1 1,-1 0-1,1 0 1,0 1-1,1-1 1,-1-1-1,1 1 1,1 0-1,-1-1 1,1 1-1,0-1 1,0 0-1,0 0 1,1-1-1,0 1 1,-1-1-1,11 6 1,-1-1-342,-1-1 1,1-1-1,1 0 1,18 6 0,79 15-1993</inkml:trace>
</inkml:ink>
</file>

<file path=ppt/ink/ink4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5.9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16 189 3072,'0'0'83,"-1"0"0,1 0 0,-1 0 0,1 0 0,0 0 0,-1 0 0,1 0 0,-1 0 0,1 0 0,-1 0 0,1 0 0,0 0 0,-1 0 0,1 0 0,-1 0 0,1 1 0,0-1 0,-1 0 0,1 0 0,0 0 0,-1 1 0,1-1 0,-1 0 0,1 0 0,0 1 0,0-1 0,-1 0 1,1 1-1,0-1 0,0 0 0,-1 1 0,1-1 0,0 0 0,0 1 0,0-1 0,-1 1 0,1-1 0,0 1 0,-3 25 2452,9 28-863,-3-38-1530,2 0-1,0-1 1,0 1 0,1-1-1,1 0 1,1 0 0,0-1-1,1 0 1,0-1-1,1 0 1,1 0 0,0-1-1,1 0 1,23 18 0,-13-15 88,2 0 1,0-1-1,0-1 0,1-2 1,0 0-1,1-2 1,53 13-1,-59-19-144,1-1 0,-1 0 0,0-2 0,1 0-1,-1-1 1,0-1 0,0-1 0,0-1 0,0-1 0,-1 0 0,1-2 0,30-14 0,-36 14-11,1 0-1,-2-1 1,1 0 0,-1-1 0,0 0 0,-1-1 0,0-1 0,-1 0-1,0 0 1,0-1 0,-2-1 0,1 0 0,-2 0 0,0-1-1,0 0 1,9-24 0,-15 27-17,1 0-1,-2-1 0,0 1 1,0-1-1,-1 1 0,0-1 1,-1 1-1,0-1 1,-1 1-1,-1 0 0,1 0 1,-2 0-1,0 0 0,0 0 1,-1 0-1,0 1 1,0 0-1,-1 0 0,-1 1 1,0 0-1,0 0 0,-1 0 1,0 1-1,0 0 1,-1 0-1,0 1 0,0 1 1,-12-7-1,-1 1-16,-2 2 0,1 0 1,-1 1-1,-1 2 0,1 0 0,-1 2 0,-1 1 0,1 0 1,-1 2-1,1 1 0,-1 1 0,-29 4 0,33-1-69,0 0-1,1 1 0,-1 1 1,0 1-1,1 1 1,1 1-1,-1 1 1,1 0-1,1 2 1,-1 0-1,2 1 0,0 1 1,0 1-1,-19 20 1,27-23-46,1 0-1,1 1 1,0 0 0,0 0 0,2 1 0,-1 0 0,-7 23-1,12-30-7,0-1-1,1 0 0,-1 1 1,1-1-1,1 1 0,-1-1 0,1 1 1,0-1-1,0 1 0,0-1 0,1 1 1,0 0-1,0-1 0,0 0 1,1 1-1,0-1 0,0 0 0,0 0 1,0 0-1,1 0 0,0 0 1,6 7-1,-1-5-137,-1 0 1,2-1 0,-1 0-1,1 0 1,0-1-1,0 0 1,1 0-1,-1-1 1,1-1 0,0 1-1,11 1 1,10 1-610,0-1 0,44 1 0,44-4-1240</inkml:trace>
</inkml:ink>
</file>

<file path=ppt/ink/ink4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6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3584,'-5'10'600,"1"0"1,1 0-1,-1 1 0,2 0 1,0 0-1,0-1 1,1 1-1,0 0 0,1 0 1,1 12-1,-2 12-15,5 1222 4876,-2-1234-5410,-2-9-81,0 1 1,1 0 0,1-1-1,1 1 1,0-1 0,0 0-1,2 0 1,7 17 0,-12-30-38,1 0 0,-1 0 0,1 0 1,0 0-1,-1 0 0,1 0 0,0 0 1,0 0-1,0 0 0,0 0 0,0 0 0,0-1 1,0 1-1,0 0 0,0-1 0,0 1 1,0 0-1,0-1 0,0 0 0,1 1 0,-1-1 1,0 0-1,0 1 0,0-1 0,1 0 1,-1 0-1,0 0 0,0 0 0,2-1 0,1 0-284,-1-1 0,1 1-1,-1-1 1,0 0-1,0 0 1,0-1 0,5-4-1,4-2-870,9-8-826</inkml:trace>
</inkml:ink>
</file>

<file path=ppt/ink/ink4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6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20 286 4736,'5'14'1058,"0"0"-1,1-1 1,1 1 0,0-1-1,1-1 1,0 1 0,14 15-1,-14-19-938,1-1 1,0 0-1,0-1 0,1 0 0,-1 0 0,2-1 0,-1 0 0,1-1 1,-1 0-1,2-1 0,-1 0 0,0 0 0,1-2 0,-1 1 0,16 0 1,7 1 241,-1-2 1,1-2-1,0-1 1,0-1 0,38-8-1,-57 7-261,0-1-1,0 0 1,0-1-1,0-1 1,-1 0-1,0-1 1,0-1-1,-1 0 1,0 0-1,0-2 1,-1 0-1,0 0 1,14-16-1,-21 21-69,0-1 1,-1 0-1,0-1 1,0 1-1,0-1 0,-1 0 1,0 0-1,0 0 1,0 0-1,-1 0 0,0-1 1,-1 1-1,0 0 1,0-1-1,0 0 0,-1 1 1,0-1-1,-1 1 1,0-1-1,0 1 0,0-1 1,-1 1-1,0-1 0,0 1 1,-1 0-1,0 0 1,-6-10-1,1 5-7,0 0 0,-1 1 0,0 0 0,0 0 0,-1 1 0,-1 0 0,0 1 0,0 0 0,-1 0 0,0 1 0,0 1 0,-1 0 0,-25-9 0,17 10 0,1 1-1,-1 1 1,-1 1-1,1 0 0,0 2 1,-1 0-1,1 2 1,0 0-1,-1 2 0,1 0 1,0 1-1,1 1 0,-41 16 1,47-16-20,0 1 1,0 0-1,1 1 0,0 1 1,0 0-1,0 0 0,1 2 1,1-1-1,0 1 0,0 1 1,1 0-1,0 1 1,1 0-1,0 0 0,1 1 1,0 0-1,1 0 0,1 1 1,0 0-1,-6 24 0,11-30-118,0 0-1,0-1 0,1 1 0,0 0 1,0 0-1,1 0 0,0-1 0,0 1 1,1 0-1,0-1 0,1 1 0,-1-1 1,2 0-1,-1 0 0,1 0 0,0 0 0,0 0 1,0-1-1,1 0 0,0 0 0,1 0 1,-1-1-1,1 1 0,11 7 0,4 1-589,0 0 0,1-1 0,0-2 0,1 0 0,0-1 0,30 8 0,41 10-1812,13 17 64</inkml:trace>
</inkml:ink>
</file>

<file path=ppt/ink/ink4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7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92 3072,'1'-19'685,"1"-19"-52,-2 5 3297,0 33-3897,0 0 1,0 0 0,0 0 0,0 0-1,0 0 1,0-1 0,0 1-1,-1 0 1,1 0 0,0 0 0,0 0-1,0 0 1,0 0 0,0 0-1,-1 0 1,1 0 0,0 0 0,0 0-1,0 0 1,0 0 0,-1 0-1,1 0 1,0 0 0,0 0 0,0 0-1,0 0 1,-1 0 0,1 0-1,0 0 1,0 0 0,0 0-1,0 0 1,0 0 0,-1 0 0,1 0-1,0 1 1,0-1 0,0 0-1,0 0 1,0 0 0,0 0 0,-1 0-1,1 0 1,0 1 0,0-1-1,0 0 1,0 0 0,0 0 0,0 0-1,0 0 1,0 1 0,0-1-1,0 0 1,0 0 0,0 0 0,0 0-1,0 1 1,0-1 0,0 0-1,0 0 1,0 0 0,0 0 0,0 1-1,-8 16 882,1 31-161,3 1 1,1 0 0,3-1 0,11 88 0,-4-47-71,29 548 2815,-30-491-3033,-3-52-209,3 0 0,29 143 0,-31-221-244,-3-9-10,0 0 0,1 0 0,0 0 0,1 0 0,4 9 0,-6-14 3,1 0 1,-1 0 0,1 0-1,0 0 1,-1 0 0,1-1-1,0 1 1,0 0 0,0-1-1,0 1 1,0-1 0,1 0-1,-1 0 1,0 0 0,1 0-1,-1 0 1,0 0 0,1-1-1,-1 1 1,4-1 0,12 3-93,0 0 1,0-2 0,0 0-1,0-1 1,0-1 0,0-1-1,0 0 1,33-10 0,76-32-3342,-8-3-3791,-105 35 4786</inkml:trace>
</inkml:ink>
</file>

<file path=ppt/ink/ink4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7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3456,'10'-4'1664,"63"12"-640,-42-8 2816,5 5-3584,-2-1 128,8-4-128,1 0 128,3 4-512,-1 0 0,1-1 256,-12 3 128,-4-6-1024,-5 8 128,-5-8-768,-4 4 128</inkml:trace>
</inkml:ink>
</file>

<file path=ppt/ink/ink4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8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4352,'-5'18'1920,"-10"242"5552,36 147-6582,-7-269 5,33 147 0,-34-230-756,2 0 0,3 0 0,2-2 0,3 0 0,41 71 0,-35-71-78,-22-38-193,1 1 1,1-1-1,1-1 0,14 18 1,-23-31 35,1 1-1,-1-1 1,0 0 0,1 0 0,-1 0 0,1 0-1,-1-1 1,1 1 0,0 0 0,-1-1 0,1 1-1,0-1 1,-1 1 0,1-1 0,0 0-1,0 0 1,-1 0 0,1 0 0,0 0 0,0 0-1,-1 0 1,1 0 0,0-1 0,0 1 0,-1-1-1,1 1 1,1-2 0,44-27-3751,-42 25 3327,20-20-1656</inkml:trace>
</inkml:ink>
</file>

<file path=ppt/ink/ink4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8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 3328,'21'-4'1664,"79"8"-768,-66 5 2432,12-9-3072,18 4 0,27-4 128,9-13 0,5 9-512,1-3 0,-11-3-256,-25 6 0,-10 4-896,-10 0 0</inkml:trace>
</inkml:ink>
</file>

<file path=ppt/ink/ink4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8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103 372 3712,'-1'1'102,"-1"0"0,1 0 1,0 0-1,0 0 0,0 1 0,0-1 1,0 0-1,0 1 0,0-1 0,1 0 0,-1 1 1,0-1-1,1 1 0,-1-1 0,1 1 1,-1-1-1,1 1 0,0 0 0,0-1 1,0 1-1,0-1 0,0 1 0,0 0 1,0-1-1,0 1 0,0-1 0,1 1 0,-1 0 1,1-1-1,-1 1 0,1-1 0,0 0 1,0 1-1,-1-1 0,1 1 0,0-1 1,0 0-1,0 0 0,1 0 0,-1 1 1,0-1-1,0 0 0,0 0 0,1-1 0,-1 1 1,1 0-1,-1 0 0,1-1 0,-1 1 1,1-1-1,-1 1 0,4 0 0,46 10 790,0-1 0,1-3-1,0-2 1,76-3-1,-104-3-711,-1-1 0,1-1-1,0-1 1,-1-1-1,0-1 1,0-1 0,0-1-1,-1-1 1,0-1-1,-1-1 1,39-27 0,-51 31-112,-1 0 0,0-1 0,0 0 0,-1 0 0,0-1 0,-1 0 0,0 0 0,8-16 0,-12 20-45,1 0 0,-1-1-1,0 1 1,-1-1 0,0 1 0,1-1-1,-2 1 1,1-1 0,-1 0 0,1 1 0,-2-1-1,1 0 1,-1 0 0,1 1 0,-2-1-1,1 1 1,0-1 0,-4-6 0,-1 2 13,0 0 1,-1 1-1,0-1 0,-1 2 1,0-1-1,0 1 1,-1 0-1,0 1 0,0 0 1,-1 0-1,0 1 0,0 1 1,0-1-1,-1 2 1,-13-5-1,-6-2 52,0 2 1,-1 2-1,0 0 0,-45-2 1,48 7-5,1 2 1,-1 1-1,1 2 1,0 0-1,-1 2 1,2 1-1,-49 17 1,58-17-54,1 0 0,0 2 0,0 0 0,1 0-1,0 2 1,0 0 0,1 1 0,1 0 0,0 1 0,0 0 0,1 1 0,1 1 0,-13 18 0,22-28-133,0 0-1,0 0 0,0 0 1,0 0-1,1 1 1,-1-1-1,1 1 1,0-1-1,1 1 1,-1 0-1,1-1 1,0 1-1,0 0 1,0-1-1,1 1 0,-1 0 1,1-1-1,0 1 1,1-1-1,1 6 1,2 0-250,1 0-1,-1 0 1,2 0 0,-1-1 0,1 0 0,1-1 0,9 9 0,50 43-2080</inkml:trace>
</inkml:ink>
</file>

<file path=ppt/ink/ink4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9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9 331 2944,'-1'1'343,"0"1"0,0-1-1,0 1 1,0 0 0,1-1 0,-1 1 0,1 0 0,-1 0-1,1 0 1,-1-1 0,1 1 0,0 0 0,0 0 0,0 0 0,0 0-1,0 0 1,1 2 0,8 43 931,-3-37-1169,0 1-1,1-2 1,1 1 0,0-1 0,0 0-1,0-1 1,1 0 0,1 0 0,-1-1-1,1 0 1,0-1 0,1 0-1,20 9 1,-8-5 95,1-1 0,0-1 0,1-2 0,0 0 1,35 4-1,-21-9-57,-1-1-1,0-2 1,1-2 0,-1-1 0,0-2 0,-1-2 0,0-1 0,0-2 0,41-19 0,-58 22-83,-2 0-1,1-1 1,-2-1 0,1-1-1,-2-1 1,1 0 0,-2-1 0,20-22-1,-30 31-38,-1 0-1,1-1 1,-1 0-1,-1 1 0,1-2 1,-1 1-1,0 0 1,-1-1-1,1 1 1,-1-1-1,0 0 0,-1 0 1,0 0-1,0 1 1,0-1-1,-1 0 1,0 0-1,-1 0 0,1 0 1,-1 0-1,-1 0 1,1 0-1,-1 0 1,0 0-1,-1 1 0,1-1 1,-7-10-1,0 5 4,0 0-1,0 0 0,-1 1 1,0 0-1,-1 1 0,-1 0 1,1 0-1,-1 1 0,-1 1 1,0 0-1,0 1 0,0 1 1,-24-9-1,7 5 4,-1 1 1,1 2-1,-1 1 0,-1 1 1,-43-1-1,39 6-42,-1 1 1,0 2-1,0 1 1,1 2-1,-64 19 1,83-20-46,1 1 1,0 0-1,0 1 0,1 1 1,0 0-1,0 1 1,1 0-1,0 2 0,1 0 1,0 0-1,1 1 0,0 0 1,0 1-1,-12 20 1,20-27-50,1-1 0,0 1 0,0 0 1,1 0-1,0 0 0,0 1 1,0-1-1,1 0 0,-1 1 1,2-1-1,-1 1 0,1-1 0,0 1 1,0-1-1,1 1 0,-1 0 1,2-1-1,3 13 0,-2-12-86,1 0 0,0 0 0,0 0 0,0 0 0,1 0 0,0-1 0,1 0-1,-1 0 1,1 0 0,1-1 0,-1 0 0,1 0 0,-1-1 0,13 6 0,66 27-1725</inkml:trace>
</inkml:ink>
</file>

<file path=ppt/ink/ink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2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0 2176,'-2'3'210,"0"-1"0,1 0-1,-1 0 1,1 1 0,0-1 0,0 1 0,0 0-1,0-1 1,0 1 0,0 0 0,1-1 0,-1 1-1,1 0 1,0 5 0,1 49 1651,0-37-1728,7 113 877,5 0 0,34 153-1,-45-280-953,-2-1 11,1 0 0,0 0-1,1 0 1,-1 0 0,1 0-1,0 0 1,0-1 0,0 1-1,1-1 1,4 7 0,10-50 295,-15 32-371,1 0 0,-1 0 0,1 0-1,1 0 1,-1 0 0,1 1 0,0 0 0,1 0-1,-1 0 1,9-7 0,-9 9 1,0 1-1,1 0 1,-1 0 0,1 0-1,0 1 1,0-1 0,0 1-1,1 0 1,-1 1 0,0 0-1,1-1 1,-1 2 0,1-1-1,-1 0 1,7 1 0,17 2 105,0 2-1,0 0 1,-1 2 0,49 16 0,-60-17-69,7 4 74,-1 0 0,0 1 1,0 1-1,20 15 1,-40-25-73,0 1 1,0 0-1,-1 0 1,1 0-1,-1 0 1,1 0-1,-1 0 1,0 1-1,0-1 1,0 1-1,0 0 1,0-1-1,-1 1 1,2 4-1,-3-5-5,0-1 0,0 1 0,0 0-1,0 0 1,-1-1 0,1 1 0,0 0 0,-1-1-1,0 1 1,1-1 0,-1 1 0,0 0 0,0-1-1,0 1 1,0-1 0,0 0 0,0 1 0,0-1-1,0 0 1,0 0 0,-1 0 0,1 0 0,0 0-1,-1 0 1,1 0 0,-1 0 0,-2 1 0,-8 4 51,0 0 1,0 0-1,-1-1 1,0-1-1,0 0 0,0 0 1,0-2-1,-1 0 1,1 0-1,-1-1 1,0-1-1,1 0 1,-18-3-1,-16-4 114,1-2-1,-65-22 1,110 31-187,-27-11 78,27 10-126,-1 1 1,1-1-1,0 1 1,0-1-1,0 0 1,0 1-1,0-1 1,0 0-1,0 0 1,0 0 0,0 0-1,0 0 1,0 0-1,0 0 1,1 0-1,-1 0 1,1 0-1,-1 0 1,0-1-1,1 0 1,20 13-4223,-11 0 2390,-1-2 64</inkml:trace>
</inkml:ink>
</file>

<file path=ppt/ink/ink4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5:59.8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3328,'4'4'238,"0"-1"1,0 1-1,-1 1 0,1-1 1,-1 0-1,-1 1 0,1 0 1,0-1-1,-1 1 0,0 0 1,0 0-1,-1 0 0,1 1 1,-1-1-1,0 6 0,2 13 175,-1 0-1,-3 30 0,1-6-44,1 314 1290,1 61-1203,5-291 14,27 155 0,-30-268-483,18 82 256,-20-94-261,0-1-1,0 1 1,1-1 0,0 0 0,0 0 0,1 0 0,-1-1-1,1 1 1,0-1 0,1 0 0,-1 0 0,8 6 0,-10-10-62,0 1 0,0-2 1,0 1-1,0 0 0,0 0 1,1-1-1,-1 1 0,0-1 1,0 1-1,0-1 0,1 0 1,-1 0-1,0 0 0,0 0 1,1-1-1,-1 1 1,0 0-1,0-1 0,3-1 1,0 1-244,0-1 0,0-1 1,-1 1-1,1-1 0,-1 0 0,1 0 1,4-5-1,8-14-1105</inkml:trace>
</inkml:ink>
</file>

<file path=ppt/ink/ink4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0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79 371 3584,'6'10'465,"0"-1"1,0 0-1,1 0 0,0-1 1,0 0-1,1 0 0,0-1 1,0 0-1,1 0 0,16 8 1,25 22 836,-38-29-1233,-1-1 0,0 0 0,1-1 0,1-1 0,-1 1 0,1-2 0,-1 0 0,1 0 0,1-1 0,-1-1 0,0 0 0,1-1 0,-1-1 0,20-1 0,-12 0 41,0-2 0,0 0 0,0-1 1,0-1-1,-1-1 0,0-1 0,0-1 0,30-17 1,-43 21-72,0 0 0,0-1 0,0 0 0,-1-1 0,0 0 0,0 0 0,-1 0 0,0 0 1,0-1-1,0 0 0,-1 0 0,0 0 0,0-1 0,-1 1 0,0-1 0,0 0 0,-1 0 0,0 0 1,0 0-1,-1 0 0,0-1 0,0-12 0,-1 9-9,-1 1 1,0-1-1,-1 0 1,0 0-1,-1 1 1,-1-1-1,1 1 1,-2 0-1,0 0 1,0 0-1,-1 1 0,0 0 1,0 0-1,-1 0 1,-10-9-1,2 4-9,-1 1 1,0 1-1,-1 0 0,-1 1 0,0 1 1,-1 1-1,1 0 0,-2 1 0,0 1 1,0 1-1,0 1 0,-1 1 0,1 1 1,-40-3-1,44 5-42,0 2-1,-1 0 1,1 1 0,0 0 0,0 2-1,0 0 1,0 0 0,0 2-1,1 0 1,0 0 0,0 2 0,0 0-1,1 0 1,0 2 0,0 0 0,1 0-1,0 1 1,1 1 0,-21 22 0,29-28 0,0 1 1,0 0 0,0 0-1,1 0 1,0 1 0,0-1-1,0 1 1,1-1 0,0 1 0,1 0-1,-1 0 1,1 7 0,0-9-15,1-1 1,0 0 0,0 1 0,1-1 0,0 1 0,-1-1 0,2 0-1,-1 1 1,0-1 0,1 0 0,0 0 0,-1 0 0,2 0-1,-1 0 1,0-1 0,1 1 0,0-1 0,0 1 0,0-1-1,7 6 1,1-2-151,1 0-1,1 0 0,-1-1 1,1-1-1,0 0 0,0-1 1,1 0-1,-1-1 1,1-1-1,0 0 0,-1 0 1,1-2-1,20 0 0,8-3-583,1-1 1,-1-3-1,47-12 0,7-6-767</inkml:trace>
</inkml:ink>
</file>

<file path=ppt/ink/ink4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0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0 4736,'-49'21'2304,"4"80"-1920,35-84 4736,-5 15-4480,6 6 128,9 7 128,13 6 128,8-13-1408,19 4 128,20-14 384,-11-3 0,18-8-2048,9 0 128</inkml:trace>
</inkml:ink>
</file>

<file path=ppt/ink/ink4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1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6 3072,'-5'-5'877,"4"7"165,8 17 1101,7 25-424,-2 98-309,-9-91-906,1-1 0,17 74 1,-6-53 1119,-15-71-1384,-5-32 328,1 6-489,0-1 0,3 1 0,0 0 0,1-1 0,2 1 0,0-1 0,10-36 0,-10 53-61,1 0 0,0 0 0,1 0 0,0 1-1,0 0 1,1 0 0,0 0 0,1 0-1,0 1 1,0 0 0,1 0 0,0 1 0,0 0-1,1 0 1,0 0 0,0 1 0,1 1-1,-1-1 1,1 1 0,0 1 0,19-8 0,-12 8 17,1 1 1,-1 0 0,1 2 0,-1-1 0,1 2 0,-1 0 0,1 1 0,-1 1-1,1 0 1,-1 1 0,0 1 0,0 1 0,0 0 0,-1 1 0,1 1 0,-1 0-1,-1 1 1,20 13 0,-18-9 11,1-1 0,-2 2 0,0 0 0,0 1 0,-2 1 0,0 0 0,0 0 0,-1 1 0,-1 1 0,-1 0 0,0 1 0,-2 0 0,0 0 0,12 39 0,-19-54-46,0 1 0,0 0 0,-1 0 0,1 0 0,-1-1 1,1 1-1,-1 0 0,0 0 0,-1 0 0,1 0 0,-1 0 0,0 0 0,1-1 0,-2 1 0,1 0 0,0 0 0,-1-1 0,0 1 0,-2 3 0,2-18-1863,5-7 397,-1 14 1115,1 0 1,-1 1-1,0-1 0,1 1 1,0 0-1,0 0 1,0 0-1,0 0 1,7-5-1,-4 4-122,19-20-1576</inkml:trace>
</inkml:ink>
</file>

<file path=ppt/ink/ink4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1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66 272 4352,'-1'0'109,"1"0"0,0 0 0,0 1 0,-1-1 0,1 0-1,0 0 1,0 0 0,-1 0 0,1 0 0,0 0 0,0 1 0,0-1 0,-1 0 0,1 0 0,0 0 0,0 0 0,0 1 0,-1-1 0,1 0-1,0 0 1,0 1 0,0-1 0,0 0 0,0 0 0,0 1 0,0-1 0,-1 0 0,1 0 0,0 1 0,0-1 0,0 0 0,0 0 0,0 1-1,0-1 1,0 0 0,0 1 0,0-1 0,1 0 0,-1 0 0,0 1 0,0-1 0,0 0 0,0 0 0,0 1 0,0-1 0,0 0 0,1 1 0,11 23 1383,26 26-661,-22-34-688,1-1 0,1-1 0,0-1 0,1 0 0,0-1 0,1-2 0,0 0 0,0 0 0,1-2 0,1-1 0,-1-1 0,1 0 0,0-2 0,43 4 0,-35-8-1,0 0 1,-1-2-1,1-1 1,-1-2-1,1 0 0,-1-2 1,-1-2-1,0 0 1,0-2-1,43-23 1,-62 29-109,0 0 1,-1 0-1,0-1 1,0 0-1,0-1 1,-1 0-1,0 0 1,0 0-1,-1-1 1,0 0-1,7-12 1,-10 14-17,-1 1 0,1-1 0,-1 1-1,-1-1 1,1 0 0,-1 1 0,0-1 0,0 0 0,-1 0 0,0 0-1,0 0 1,0 0 0,-1 1 0,0-1 0,0 0 0,0 0-1,-1 1 1,0-1 0,0 0 0,-4-7 0,-2-1 14,-1 1 0,0 0 0,-1 0 0,0 1 0,-1 1 0,0 0 0,-1 0 0,0 1 0,-1 0 1,0 1-1,0 1 0,-1 0 0,0 1 0,0 0 0,-1 2 0,-20-7 0,6 4 55,0 1-1,-1 1 1,1 2-1,-1 1 1,0 1-1,0 2 1,-50 5-1,46 0 4,1 1-1,0 2 1,0 1 0,-36 16-1,52-17-46,-1 0-1,1 1 1,0 1 0,1 0-1,0 1 1,1 1 0,0 1-1,-19 20 1,31-30-63,0 1 1,0 0-1,0-1 0,0 1 0,0 0 0,1 1 1,0-1-1,0 0 0,0 1 0,1-1 0,-1 1 1,1 0-1,0-1 0,0 1 0,0 7 0,2-8-58,0 0-1,0 0 0,0-1 0,0 1 1,1 0-1,-1 0 0,1-1 0,0 1 0,0-1 1,0 1-1,1-1 0,-1 0 0,1 0 1,0 0-1,0 0 0,0 0 0,0-1 1,6 4-1,7 5-326,1-2-1,1 0 1,0 0 0,0-2 0,0 0 0,1-1 0,0-1-1,1-1 1,20 3 0,181 6-3779,-216-13 4079,102 1-2199</inkml:trace>
</inkml:ink>
</file>

<file path=ppt/ink/ink4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1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4224,'-11'25'2048,"26"37"-1408,-15-50 4224,6 18-4352,0 12 128,-3 7 128,9 10 128,3 7-1280,4-7 128,2-8 256,3-13 128,7-27-1664,-1 3 0,10-28-384,0-10 128</inkml:trace>
</inkml:ink>
</file>

<file path=ppt/ink/ink4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2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 42 9216,'-101'-42'4608,"101"48"-7808,0-6 9727,10 8-6655,-1 9 128,3-6-3711,7 16-1,-10-7 3456,-13 1 0</inkml:trace>
</inkml:ink>
</file>

<file path=ppt/ink/ink4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2.8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71 228 2304,'-14'2'2105,"1"2"495,5 21-1652,8-16-813,0-1 0,0 1 1,1 0-1,0-1 0,0 1 0,1-1 0,1 1 0,-1-1 1,1 0-1,7 14 0,-1-4 197,1-1 0,1 0 1,19 24-1,-19-29-218,0-1 0,1 0 0,0 0 1,1-1-1,1-1 0,-1 0 0,1-1 0,1 0 0,-1-1 0,1-1 0,1 0 1,-1-1-1,1-1 0,0 0 0,0-2 0,0 1 0,0-2 0,0 0 0,26-2 1,-9-3 52,0-2 0,-1-1 0,1-1 0,-2-1 0,54-25 1,-69 27-109,-1-1 0,1-1 0,-1 0 0,0-1 0,-1 0 0,-1-2 0,1 1 0,-2-2 0,0 0 0,0 0 0,-1-1 0,13-23 0,-21 32-44,0-1-1,0 0 1,-1-1-1,0 1 0,0 0 1,-1-1-1,0 1 1,0 0-1,0-1 1,-1 0-1,0 1 1,0-1-1,0 1 0,-3-12 1,0 9 7,0 0 0,0 0 0,-1 1 0,0-1 0,0 1 0,-1 0 0,0 0 0,-1 0 0,-8-9 0,0 3 3,0 0 0,-2 1-1,1 0 1,-1 1-1,-1 1 1,0 1-1,-1 0 1,0 2-1,-20-8 1,10 8-38,-1 1 0,0 1 0,-1 1 0,1 2 0,-1 1 0,0 1 0,1 2 0,-1 1 0,0 1-1,1 2 1,0 0 0,0 2 0,1 2 0,-1 0 0,2 2 0,-1 1 0,-30 19 0,50-26-49,0 0 0,0 1 0,0 0 0,1 1 0,0 0 0,0 0 0,0 0 0,1 1 0,1 0 0,-1 0-1,-5 12 1,9-16-2,0 0-1,1 0 0,-1 1 0,1-1 0,0 1 0,0-1 0,1 1 0,-1-1 0,1 1 1,0-1-1,0 1 0,1 0 0,-1-1 0,1 1 0,0-1 0,0 1 0,0-1 0,1 0 1,0 1-1,0-1 0,0 0 0,0 0 0,0 0 0,1 0 0,5 5 0,2 2-211,1-2 0,0 0 1,0 0-1,1-1 0,0 0 0,1-1 0,0-1 0,0 0 0,0 0 0,1-1 0,-1-1 0,1-1 1,0 0-1,22 2 0,62 5-1516</inkml:trace>
</inkml:ink>
</file>

<file path=ppt/ink/ink4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3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0 3584,'-6'24'648,"1"0"0,1 0 0,-1 35 0,2-16 130,-46 654 4995,47-497-5118,31 277 0,-24-429-572,-2-15-125,1 0 0,2 0 0,16 55 0,-22-88 14,0 0 0,0 0 0,0 1 0,0-1 0,0 0 0,0 0 0,1 1 0,-1-1 0,0 0 0,0 0 0,0 0 0,0 1 0,0-1 0,1 0 0,-1 0 0,0 0 0,0 0 0,0 1 0,1-1 0,-1 0 0,0 0 0,0 0 0,0 0 1,1 0-1,-1 0 0,0 0 0,0 1 0,1-1 0,-1 0 0,0 0 0,0 0 0,1 0 0,-1 0 0,0 0 0,0 0 0,1 0 0,-1 0 0,0 0 0,0-1 0,1 1 0,-1 0 0,0 0 0,0 0 0,0 0 0,1 0 0,-1 0 0,0 0 0,0-1 1,0 1-1,1 0 0,-1 0 0,0 0 0,0 0 0,0-1 0,0 1 0,1 0 0,-1 0 0,0-1 0,0 1 0,0 0 0,0 0 0,0 0 0,0-1 0,0 1 0,9-17-1179,-8 16 1074,9-20-1573,4 4-86</inkml:trace>
</inkml:ink>
</file>

<file path=ppt/ink/ink4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3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17 255 4608,'2'6'290,"0"-1"-1,1 1 1,-1-1 0,1 0 0,0 0-1,1 0 1,-1-1 0,1 1 0,0-1-1,0 1 1,0-2 0,1 1 0,0 0-1,-1-1 1,1 0 0,0 0 0,1 0-1,-1 0 1,0-1 0,12 3 0,0 1 118,1-1 0,0-1 0,0-1 0,0-1 0,29 1 0,-29-4-314,0 0 1,0-1-1,-1-1 1,1-1-1,-1 0 1,0-1-1,0-1 1,0-1-1,-1 0 1,0-1-1,0-1 1,-1 0-1,25-21 1,-36 26-69,0 0 1,0 0 0,0 0 0,-1 0 0,0-1 0,0 1-1,0-1 1,0 0 0,-1 0 0,1 0 0,-1-1 0,-1 1-1,1 0 1,-1-1 0,0 1 0,0-1 0,-1 1 0,1-1-1,-1 1 1,-1-1 0,0-9 0,0 9-17,0-1 0,-1 0 0,0 1-1,0-1 1,-1 1 0,1-1 0,-1 1 0,-1 0 0,1 0 0,-1 1 0,0-1-1,0 1 1,-1-1 0,1 1 0,-1 1 0,0-1 0,-8-4 0,2 2 11,0 2 0,-1-1 1,0 2-1,0-1 0,-1 2 1,1 0-1,-1 0 1,1 1-1,-1 0 0,0 1 1,0 1-1,0 0 1,0 1-1,0 0 0,1 1 1,-1 0-1,-15 6 1,12-4-4,1 1 0,-1 1 0,1 1 0,0 0 1,1 0-1,-1 2 0,2 0 0,-1 0 0,1 2 1,1-1-1,0 1 0,0 1 0,-9 13 1,15-17-7,1 0 0,1 0-1,-1 0 1,1 1 0,1-1 0,0 1 0,0 0 0,0 0 0,1 0 0,1 0 0,-1 1 0,1-1 0,1 0 0,0 1 0,0-1 0,1 0 0,0 1 0,1-1 0,0 0 0,4 12 0,-1-9-5,0 0-1,1 0 1,0 0-1,0-1 0,1 0 1,1-1-1,0 1 1,0-1-1,1-1 0,1 0 1,-1 0-1,1-1 0,21 14 1,-17-14-267,1 0 1,1-1-1,-1-1 1,1 0-1,0-1 1,1-1-1,-1 0 0,1-1 1,-1-1-1,1 0 1,0-2-1,0 0 1,0-1-1,0 0 1,-1-1-1,1-1 1,25-8-1,19-15-1681</inkml:trace>
</inkml:ink>
</file>

<file path=ppt/ink/ink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2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1536,'6'1'270,"0"0"0,-1 0 0,1 1-1,-1-1 1,1 1 0,-1 0 0,0 1 0,0-1 0,0 1-1,0 0 1,0 1 0,-1-1 0,1 1 0,-1-1 0,0 1 0,0 1-1,0-1 1,-1 1 0,4 5 0,8 12-21,-1 1 0,18 39 0,-32-62-249,13 28 401,11 22 355,-2 1-1,28 95 0,-46-131-656,-1 0-1,0 0 1,-1 0 0,-1 0-1,0 0 1,-1 0-1,-1 0 1,0 0 0,-2 0-1,1 0 1,-2 0 0,0 0-1,0-1 1,-1 1-1,-9 14 1,9-17-180,-1-1-1,-1 1 1,0-1-1,0-1 1,-1 1-1,0-2 1,-1 1-1,0-1 1,-1 0-1,-13 9 1,2-4-1476</inkml:trace>
</inkml:ink>
</file>

<file path=ppt/ink/ink4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4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595 1368 3584,'8'-4'1728,"108"-35"3505,-72 25-4816,-1-1 1,43-21-1,-49 16-282,0-2-1,-2-1 1,0-1-1,-2-2 1,0-1-1,-2-2 1,-2-1-1,0-1 1,-2-2 0,-2-1-1,-1-1 1,27-52-1,-37 61-88,-2-1 0,-2 0 1,0-1-1,-1 0 0,-2 0 0,-1-1 0,-1 0 0,-2-1 0,-1 1 0,-1 0 1,-1-1-1,-2 1 0,-7-39 0,5 48-46,-1-1-1,-1 1 1,0 0 0,-2 0 0,-1 1-1,0 0 1,-1 0 0,-1 1-1,-1 0 1,0 1 0,-1 1 0,-1 0-1,-1 1 1,0 0 0,-1 1-1,0 1 1,-1 0 0,-1 2 0,-23-13-1,23 15-20,-1 1 0,0 0 0,-1 1-1,0 2 1,0 0 0,0 1 0,-32-3-1,44 7 19,-1-1 1,1 1-1,0 1 0,0 0 0,-1 0 0,1 0 1,0 1-1,0 0 0,0 1 0,1 0 0,-1 0 1,0 0-1,1 1 0,0 0 0,0 1 0,0 0 0,1 0 1,-1 0-1,1 1 0,1-1 0,-1 2 0,-5 7 1,-4 10 90,2 1 0,0 1 1,2 0-1,1 0 1,1 1-1,1 1 1,2-1-1,0 1 1,2 0-1,-1 34 1,4 17 440,3-1 0,16 111 0,53 237 1219,8 62-531,-75-453-1160,21 233 361,-23-212-192,-2-1-1,-14 101 1,10-136-98,-1 0 1,-1-1 0,0 0-1,-2 0 1,0 0 0,-1-1-1,-1 0 1,-1-1 0,0 0-1,-2-1 1,1-1 0,-2 1 0,-16 13-1,0-3 137,-2-1 0,0-1 0,-1-2 0,-2-2 1,-60 27-1,66-34-184,0-2 0,-1-1 0,-53 10 0,69-18-130,0 0 0,0-1 0,0 0 0,0-1 1,0 0-1,0-1 0,0-1 0,0 0 0,0-1 0,-20-7 0,27 7-104,1-1-1,-1 1 1,1-1-1,0 0 1,0-1 0,0 0-1,1 0 1,-1 0-1,1 0 1,1-1-1,-1 0 1,1 0-1,0 0 1,0 0-1,0-1 1,1 0-1,0 0 1,1 0 0,-1 0-1,1 0 1,1 0-1,-1 0 1,1-1-1,0-11 1,1 3-427,0 1-1,1-1 1,0 0 0,2 0 0,0 1 0,0-1 0,2 1-1,0 0 1,0 0 0,11-19 0,2 4-1114,-12 20 773,1-1 1,-2 1 0,7-18-1,0-21-1532</inkml:trace>
</inkml:ink>
</file>

<file path=ppt/ink/ink4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4.5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0 142 3840,'0'-24'1920,"21"10"-1536,3 7 3712,1-3-3712,5-1 128,1-2 384,9 1 128,5 3-1280,6-3 128,-2 3 512,-3 1 128,-6-1-1536,-4 5 128,-8 8-896,-7-4 128</inkml:trace>
</inkml:ink>
</file>

<file path=ppt/ink/ink4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4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1 254 5376,'0'25'2688,"36"38"-2944,-27-46 4608,1 13-4352,-1 6 0,7-10 128,-1-1 0,0 0-1024,0-12 0,10-5-640,1-5 128</inkml:trace>
  <inkml:trace contextRef="#ctx0" brushRef="#br0" timeOffset="1">192 25 5888,'-15'-9'2944,"34"22"-4096,-13-17 5120,-2 0-3968,1-1 0,1-3-384,-2 0 0,-4 8-896,15 8 0</inkml:trace>
</inkml:ink>
</file>

<file path=ppt/ink/ink4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5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4992,'1'7'545,"0"0"-1,0-1 1,1 1 0,-1-1-1,2 1 1,-1-1 0,1 0 0,5 10-1,10 28 2874,-9-9-2451,51 217 2140,-58-233-2648,-7-25-54,-7-33-117,7 15-307,1-1-1,1 1 1,1 0 0,2-1-1,0 1 1,4-26-1,-2 39-10,0 0 0,1 0 0,0 1 0,0-1 0,1 1-1,1 0 1,-1 0 0,2 0 0,0 1 0,0 0-1,0 0 1,1 0 0,0 1 0,1 0 0,16-13-1,-20 18 14,1 1-1,0-1 1,0 1-1,0 1 0,0-1 1,0 1-1,0 0 0,0 0 1,0 0-1,0 0 1,0 1-1,1 0 0,-1 0 1,0 1-1,0 0 0,0-1 1,10 4-1,-3-1 48,-1 1 0,-1 0 0,1 0 1,0 1-1,-1 0 0,19 14 0,-12-4 151,0 0 0,-1 2 1,-1 0-1,0 0 0,-1 2 1,-2-1-1,1 2 0,-2 0 1,-1 0-1,-1 1 0,12 36 1,-20-52-217,0 0 0,0 1 0,-1-1 0,1 0 0,-1 0 0,0 0 0,-1 0 0,1 1-1,-2 5 1,-4 3-5651,38-48 715,-12 7 2518</inkml:trace>
</inkml:ink>
</file>

<file path=ppt/ink/ink4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5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4480,'-15'5'2176,"26"58"-1792,-7-52 4352,-4 20-4096,6-3 128,-1 6 0,-1-5 0,2 5-1152,3-6 128,3 2 512,-3-5 0,1-8-1792,11-6 128,-6 3-384,-6-14 0</inkml:trace>
</inkml:ink>
</file>

<file path=ppt/ink/ink4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5.9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8 6016,'-10'7'2944,"41"-14"-3968,-31 7 5504,0 0-4608,0 0 128,0 0-1792,4-8 0,7 8 1152,-11 0 128</inkml:trace>
</inkml:ink>
</file>

<file path=ppt/ink/ink4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6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548 24 3584,'-1'-19'1558,"1"18"-1511,0 1 0,0 0 0,1-1 0,-1 1 0,0 0 0,0 0 0,1-1 1,-1 1-1,0 0 0,1 0 0,-1 0 0,0 0 0,1-1 0,-1 1 0,0 0 1,1 0-1,-1 0 0,0 0 0,1 0 0,-1 0 0,0 0 0,1 0 0,-1 0 0,0 0 1,1 0-1,-1 0 0,0 0 0,1 0 0,-1 0 0,0 0 0,1 0 0,-1 0 1,0 1-1,1-1 0,-1 0 0,0 0 0,1 0 0,-1 1 0,0-1 0,1 0 1,-1 0-1,0 1 0,1 0 174,0-1 0,0 1 0,0 0 1,0-1-1,-1 1 0,1 0 0,0 0 0,-1 0 0,1 0 1,0 0-1,-1 0 0,1 0 0,-1 0 0,0 0 1,1 0-1,-1 0 0,1 2 0,0 37 545,-1-28-201,28 1298 6794,-23-1225-7444,-4 0 0,-12 94-1,11-179 40,1 1-1,-1-1 0,0 0 0,0 1 0,0-1 0,0 0 0,0 1 0,0-1 0,0 1 1,0-1-1,0 0 0,0 1 0,0-1 0,0 0 0,0 1 0,0-1 0,0 0 1,0 1-1,0-1 0,0 0 0,-1 1 0,1-1 0,0 0 0,0 1 0,0-1 0,-1 0 1,1 1-1,0-1 0,0 0 0,-1 0 0,1 1 0,0-1 0,0 0 0,-1 0 0,1 0 1,0 1-1,-1-1 0,1 0 0,0 0 0,-1 0 0,1 0 0,0 0 0,-1 0 1,1 0-1,-1 0 0,1 0 0,0 0 0,-1 0 0,1 0 0,0 0 0,-1 0 0,1 0 1,0 0-1,-1 0 0,0 0 0,0-2-229,0 1 0,0 0 0,1 0 1,-1-1-1,0 1 0,0-1 0,1 1 1,-1-1-1,0 1 0,1-1 0,0 1 0,-1-1 1,1 1-1,0-4 0,-3-25-2177</inkml:trace>
  <inkml:trace contextRef="#ctx0" brushRef="#br0" timeOffset="1">0 722 5248,'46'-31'2560,"119"45"-1408,-120-14 4096,21 7-4864,14-7 0,15 0 128,11 0 0,-6 6-640,-11-12 0,-13 12 128,-21-6 0,-9-6-1152,-16 6 128,-11 10-1024,-19-3 128</inkml:trace>
</inkml:ink>
</file>

<file path=ppt/ink/ink4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6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92 251 3712,'-3'2'248,"1"1"0,1-1 0,-1 0 0,0 1 0,1 0 0,-1-1 0,1 1 0,0 0 0,0 0 0,0 0 0,0 0 0,0 0 0,1 0 0,-1 0 0,1 4 0,1 49 4445,1-50-4534,-1 0-1,1 0 1,0 0 0,1 0-1,-1 0 1,1-1 0,0 1-1,1-1 1,-1 0 0,1 0 0,0 0-1,0-1 1,1 1 0,-1-1-1,1 0 1,0 0 0,0-1-1,0 1 1,10 3 0,-2 1 171,1-1-1,0-1 1,1-1 0,-1 0 0,1 0 0,30 3-1,-34-7-259,-1 0 0,1-1 0,0 0-1,0-1 1,-1 0 0,1-1-1,0 0 1,-1-1 0,0 0-1,1-1 1,-1 0 0,-1 0-1,1-1 1,0 0 0,-1-1-1,0 0 1,-1 0 0,1-1 0,-1 0-1,-1-1 1,1 0 0,-1 0-1,-1-1 1,1 1 0,-1-1-1,-1-1 1,0 1 0,0-1-1,3-11 1,-4 11-51,0-1 0,0 0 0,-1 0 1,-1 0-1,0-1 0,-1 1 0,0-1 0,-1 1 0,0-1 0,0 1 1,-1 0-1,-1-1 0,0 1 0,-5-15 0,4 17-12,0 1 1,-1-1-1,0 1 1,0 0-1,-1 0 0,0 1 1,-1-1-1,0 1 0,0 0 1,0 0-1,-1 1 0,0 0 1,0 0-1,0 1 0,-1 0 1,0 0-1,0 1 0,-16-7 1,8 6-27,-1 1 0,0 0 1,0 1-1,0 1 0,0 1 1,-1 0-1,1 1 0,0 1 1,0 1-1,0 0 0,-1 1 1,-28 10-1,36-10-199,0 0 1,0 0-1,0 2 1,1-1-1,0 1 0,0 0 1,0 1-1,0 0 1,1 1-1,0-1 0,0 1 1,1 1-1,0 0 0,0 0 1,1 0-1,0 1 1,0 0-1,1 0 0,0 0 1,1 1-1,0 0 1,-4 12-1,7-13-191,0 0 0,1 0 0,-1 0 0,2 0 0,0 10 1</inkml:trace>
</inkml:ink>
</file>

<file path=ppt/ink/ink4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7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0 600 2944,'38'4'2165,"1"-2"-1,60-3 1,-69-2-2011,0-1 0,0-1 0,-1-2 0,0-1 1,0-1-1,45-22 0,-9-2 115,89-59 0,-123 71-31,0-2 0,-2-1 0,-1-2 0,41-47 0,-62 64-176,0 0 0,-1-1 1,0 0-1,0 0 0,-1 0 0,-1-1 1,0 0-1,4-14 0,-7 21-33,0 0-1,-1 0 1,1 0-1,-1 0 1,0 0-1,0 0 1,0-1-1,0 1 1,-1 0-1,1 0 1,-1 0-1,0 0 1,-1 0-1,1 0 1,-1 0-1,1 1 1,-1-1-1,0 0 1,-1 1-1,1-1 1,-1 1-1,1 0 1,-1 0-1,0 0 1,-7-5-1,4 3 14,-1 1 0,0 0 0,0 0 1,0 0-1,0 1 0,-1 0 0,0 1 0,1-1 0,-1 1 0,0 1 0,0 0 0,0 0 0,0 0 0,-14 2 0,11 0 17,0 1-1,1 0 0,-1 1 0,0 1 1,1-1-1,-1 2 0,1-1 0,0 1 1,-16 12-1,11-6-1,0 1 1,1 0 0,1 1-1,0 0 1,0 1 0,2 1-1,0 0 1,0 0-1,2 1 1,-1 1 0,2-1-1,-9 26 1,13-30-34,1 0 1,0-1-1,1 1 0,0 0 1,1 1-1,0-1 0,1 0 1,0 0-1,1 0 0,1 0 1,4 19-1,-4-24-29,1 0 0,0 0 0,0 0 0,1-1 0,0 1 0,0-1 0,0 0 0,1 0 0,0 0 0,0-1 0,0 0 0,1 0 0,0 0 0,0 0 0,0-1 0,0 0 0,1 0 0,-1-1 0,9 3 0,2 0-90,1 0 0,-1-2 1,1 0-1,0-1 0,0 0 1,1-2-1,-1 0 0,0-1 1,24-3-1,-18 0-385,1-2-1,-1 0 1,0-1 0,0-2-1,-1 0 1,30-16 0,-29 12-284,-1-2 0,0 0 1,-1-2-1,24-21 0,11-20-1049</inkml:trace>
</inkml:ink>
</file>

<file path=ppt/ink/ink4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8.0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84 8192,'-15'51'4096,"81"-2"-6400,-21-41 9343,25-3-7039,25-10 0,21-7 0,-12-8 0,2-11-384,-5 3 129,-22-6-1281,-13 5 128,-22 8-768,-17 4 128</inkml:trace>
</inkml:ink>
</file>

<file path=ppt/ink/ink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6.8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 2304,'99'-15'4672,"-83"16"-4207,1 1 1,-1 1-1,0 0 1,17 6-1,-15-4-153,1-1 0,30 4 1,79-2 817,-123-7-1151,-5 1 36,0 0 0,1-1 0,-1 1 0,0 0 0,0 0 0,1 0 0,-1 0 0,0 0 0,1 0 0,-1 1 0,0-1 0,0 0 0,1 0 0,-1 0 0,0 0 0,1 0 0,-1 0 0,0 0 0,0 1 0,1-1 0,-1 0 0,0 0 0,0 0 0,0 0 0,1 1 0,-1-1 0,0 0 0,0 0 0,0 1 0,0-1 0,1 0 0,-1 0 0,0 1 0,0-1 0,0 0 0,0 1 0,-21 30 241,-70 216 21,76-212-42,-1-1 0,-2-1 1,-41 59-1,2-4 339,17-23 578,53-101-2596,-11 30 1010,-1 1 0,1 0 0,0 0 1,0 0-1,0 0 0,5-8 1,6 1-1487</inkml:trace>
</inkml:ink>
</file>

<file path=ppt/ink/ink4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8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605 115 2176,'1'-4'241,"-1"-1"0,1 1 0,-1 0 0,0 0 0,0 0 0,0 0 0,-1-1 0,1 1 0,-1 0 0,0 0 0,0 0 0,0 0-1,-1 0 1,0 0 0,1 0 0,-1 1 0,-4-6 0,3 6-60,-1-1 0,1 1 0,-1 0 0,0 0 0,0 1 0,0-1 0,0 1 0,-1 0-1,1 0 1,-1 1 0,1-1 0,-1 1 0,1 0 0,-1 0 0,-8 0 0,-9-1 9,1 1 0,-1 2 0,0 0 0,1 1 0,0 2 0,-1 0 0,-25 9 0,19-4 189,0 1-1,0 2 1,1 1-1,-42 27 1,57-32-263,1 1 0,-1 0-1,2 1 1,-1 0 0,1 0 0,1 1 0,0 1-1,1-1 1,0 1 0,-10 20 0,15-25-62,0 0 0,1 1 0,-1-1 0,1 1 0,1-1 1,-1 1-1,1 0 0,1 0 0,0 0 0,0-1 0,0 1 0,1 0 1,0 0-1,0-1 0,1 1 0,0 0 0,0-1 0,1 0 0,0 0 0,8 13 1,-3-6 25,2 0 0,0 0 0,1-1 0,0-1 0,1 0 0,0 0 0,1-1 0,0-1 0,1 0 0,18 10 0,-10-9 9,0-1-1,1-1 1,0-1 0,0-1 0,1-1 0,34 4 0,2-5 46,0-3-1,0-2 1,0-3 0,117-21-1,-156 19-32,0-1 0,0 0 0,-1-2 0,0 0 0,0-1 0,-1-2 0,0 0 0,19-15 0,-37 25-89,0 1 1,0-1 0,0 0-1,-1 0 1,1 1 0,0-1-1,0 1 1,0-1-1,0 1 1,0-1 0,0 1-1,0 0 1,1-1 0,-1 1-1,0 0 1,0 0-1,0 0 1,0 0 0,0 0-1,0 0 1,0 0 0,1 0-1,-1 0 1,0 0-1,0 1 1,0-1 0,0 1-1,0-1 1,0 0 0,0 1-1,2 1 1,-1 1-7,1 0 1,-1 0-1,0 1 0,0-1 1,0 1-1,-1-1 1,3 8-1,14 25-12,-6-24-5,1 0 0,1 0-1,0-1 1,1 0 0,0-2-1,0 0 1,1 0 0,0-1-1,0-1 1,33 9-1,-5-4 57,2-2-1,89 8 0,-113-17-13,0-1 1,-1-2 0,1 0 0,-1-1-1,1-1 1,-1-1 0,0-1-1,-1-1 1,1-1 0,-1 0 0,-1-2-1,0 0 1,0-1 0,32-26-1,-45 32-14,0 0 0,0-1-1,-1 0 1,0 0 0,0 0-1,-1-1 1,1 0 0,-1 0-1,-1 0 1,0 0 0,0 0-1,0-1 1,-1 1 0,0-1-1,0 0 1,-1 1-1,0-1 1,0 0 0,-1 0-1,0 0 1,0 0 0,-1 0-1,0 0 1,0 0 0,-4-9-1,1 5 3,-1 0-1,-1 0 0,0 1 0,-1-1 0,0 1 0,0 1 1,-1-1-1,0 1 0,-1 1 0,0 0 0,-1 0 1,0 1-1,0 0 0,-23-13 0,12 10-15,-1 0 0,0 2 0,-1 0 0,0 2 0,0 0 0,-1 2 0,0 0 0,1 2 0,-2 1 0,1 0 0,0 2-1,0 1 1,0 1 0,0 1 0,0 1 0,1 1 0,-1 1 0,1 1 0,0 1 0,1 1 0,0 1 0,0 1 0,1 1 0,1 0 0,0 2 0,-32 28 0,46-36-152,0 0 0,0 1 0,0-1-1,0 1 1,1 1 0,0-1 0,1 1 0,0-1 0,0 1 0,1 1 0,-1-1 0,2 0 0,-3 13 0,4-14-87,1-1 1,0 1-1,0-1 1,0 1 0,1-1-1,0 0 1,0 1-1,1-1 1,0 0-1,0 0 1,0 1-1,1-2 1,0 1-1,0 0 1,0-1-1,1 1 1,0-1-1,6 7 1,38 31-2283,2-4-43</inkml:trace>
</inkml:ink>
</file>

<file path=ppt/ink/ink4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09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3328,'52'106'6416,"-3"-8"-5152,-26-54-829,43 61 1,-43-72 274,-2 1 0,-2 0 0,19 45 1,-39-76-422,-5-6-148,-7-8 47,5 1-163,1-1 0,0 1 0,0-1 0,1 0 0,1-1 0,0 1 0,1-1 0,0 0 0,1 0 0,0-1 0,-2-17 0,5 23-25,-1 0 0,1 0 0,0 1 0,1-1 0,-1 0 0,1 0 0,1 0 0,-1 0 0,1 0-1,0 1 1,1-1 0,0 1 0,0 0 0,0-1 0,1 1 0,0 1 0,0-1 0,0 1 0,1-1 0,-1 1 0,2 0 0,5-4 0,1 1 31,0 0 0,0 1 0,1 0 0,0 1 0,1 1 0,-1 0 0,1 0 0,0 2 0,0 0 0,0 0 0,1 1 0,-1 1 0,1 0 0,-1 1 0,1 1 0,27 5 0,-20-1 55,0 0 0,0 2 0,0 1 0,-1 1 0,0 0 0,-1 2 0,0 0 0,0 1 0,33 29-1,-46-36-49,9 8 70,-1 1 0,26 30 0,-38-41-81,-1-1 0,0 1 0,0-1-1,0 1 1,0 0 0,-1 0 0,1-1 0,-1 1-1,0 0 1,0 1 0,0-1 0,0 0 0,0 0 0,-1 0-1,1 0 1,-1 1 0,0-1 0,0 0 0,0 1 0,0-1-1,-1 0 1,1 0 0,-1 0 0,0 1 0,0-1 0,-2 4-1,3-6-9,-1 0-1,1-1 0,-1 1 1,0 0-1,1 0 0,-1-1 0,0 1 1,1-1-1,-1 1 0,0-1 0,0 1 1,0-1-1,1 1 0,-1-1 1,0 1-1,0-1 0,0 0 0,0 0 1,0 0-1,0 1 0,0-1 0,0 0 1,0 0-1,0 0 0,0 0 1,0 0-1,0-1 0,1 1 0,-1 0 1,0 0-1,0-1 0,0 1 0,0 0 1,-1-2-1,0 1-5,0 1 1,1-2-1,-1 1 0,0 0 1,1 0-1,-1 0 1,1-1-1,-1 1 0,1-1 1,-1 1-1,1-1 0,0 0 1,0 1-1,-1-4 0,-1-4-28,1-1-1,1 1 0,0-1 0,0 0 1,1 1-1,0-1 0,1 0 0,0 1 0,1-1 1,-1 1-1,2-1 0,-1 1 0,7-13 0,-4 9-16,0 1 0,2 0 0,-1 0-1,1 0 1,1 1 0,0 0-1,1 1 1,0 0 0,12-10-1,-11 12 16,0 0 0,1 1 0,0 0 0,0 1 0,1 1 0,-1 0 0,1 0 0,1 1 0,-1 1 0,0 0 0,1 0 0,0 1 0,-1 1 0,1 0 0,0 1 0,0 1 0,17 2 1,-14-1 74,0 2 0,-1 0 1,1 1-1,-1 0 1,0 1-1,0 1 0,-1 0 1,0 1-1,0 1 1,-1 0-1,0 1 1,0 0-1,14 16 0,-6-4 103,-1 0-1,-1 1 1,-2 1-1,0 1 1,-1 0-1,-1 1 1,-2 1-1,15 42 0,6 49-340,-18-40-4111,-16-77 4115,1 0 1,-1 0-1,0 0 1,0 0 0,0 0-1,0 0 1,0-1 0,0 1-1,0 0 1,0 0 0,0 0-1,-1 0 1,1 0 0,0 0-1,-1 0 1,1 0 0,0 0-1,-1 0 1,1 0-1,-1-1 1,1 1 0,-1 0-1,0 0 1,1-1 0,-1 1-1,-1 0 1,-23 9-2274</inkml:trace>
</inkml:ink>
</file>

<file path=ppt/ink/ink4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0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4352,'8'18'1984,"80"155"2986,-79-150-4670,18 46 169,27 110 0,-31-89 254,-10-55-193,-8-31-166,-2-14 88,0-95-111,1-15-287,-3 108-58,1 0 0,0 0 0,1 0 0,0 0 0,1 0 0,1 0 0,7-13 0,-9 19 15,0 1 0,1 0 1,-1 0-1,1 0 0,0 1 1,1-1-1,-1 1 1,1 0-1,0 0 0,0 1 1,0 0-1,0-1 0,1 1 1,-1 1-1,8-3 0,-4 2 15,0 1-1,1 0 0,-1 1 1,1 0-1,-1 1 0,0 0 1,1 0-1,-1 1 0,12 2 0,1 1 49,-1 2 0,1 1-1,-1 1 1,0 0 0,0 2-1,-1 0 1,29 21 0,-36-21-45,-1 0 1,-1 1-1,1 0 1,-2 1 0,1 0-1,-2 1 1,0 0 0,0 0-1,-1 1 1,-1 0-1,-1 1 1,0 0 0,0 0-1,-2 0 1,1 0 0,-2 1-1,3 28 1,-6-40-6,0 0 0,0 0 0,0 0 0,0 0 1,-1 0-1,1-1 0,-1 1 0,0 0 0,0 0 0,-1-1 0,1 1 1,-1 0-1,-2 3 0,4-7-17,0 1-1,-1-1 1,1 0-1,0 1 1,0-1 0,-1 0-1,1 1 1,-1-1-1,1 0 1,0 1 0,-1-1-1,1 0 1,-1 0-1,1 1 1,-1-1 0,1 0-1,0 0 1,-1 0 0,1 0-1,-1 0 1,1 1-1,-1-1 1,1 0 0,-1 0-1,1 0 1,-1 0-1,1 0 1,-1-1 0,1 1-1,-1 0 1,1 0 0,-1 0-1,0-1 1,0 0-2,-1 0 1,1-1-1,-1 0 1,1 1-1,-1-1 1,1 0-1,0 0 1,0 1-1,0-1 1,0 0-1,0 0 1,1 0-1,-2-3 1,-7-21 37,1-1 1,1 0 0,1-1-1,-3-34 1,8 50-54,1-1 0,0 1-1,1 0 1,0 0 0,1 0 0,0 0 0,1 0-1,0 0 1,1 0 0,0 1 0,1 0-1,9-15 1,2 1-62,2 1-1,1 0 1,1 2-1,40-37 0,-51 53 65,-1-1-1,1 1 1,0 0-1,0 1 1,0 0-1,1 1 0,0 0 1,0 0-1,0 1 1,0 0-1,1 1 1,12-2-1,-8 3 62,0 1 1,1 0-1,-1 1 0,1 1 1,-1 0-1,0 1 0,27 9 1,-19-3 129,-1 0-1,0 2 1,-1 0 0,0 1-1,-1 1 1,0 1 0,-1 1 0,0 1-1,-2 0 1,26 31 0,-34-33-49,0 0 1,0 1-1,-2 0 1,0 1-1,0-1 1,-2 1-1,0 1 1,-1-1-1,0 1 1,2 28-1,-4-16-60,-1-1-1,-1 1 0,-2-1 1,-1 1-1,-10 43 1,12-66-243,0 0 0,-1 0-1,0 0 1,0 0 0,-1-1 0,0 1 0,0-1 0,0 0 0,0 1 0,-1-2 0,-5 7 0,6-8-283,0-1 1,-1 1 0,1-1-1,0 0 1,-1 0 0,0 0-1,1-1 1,-1 1 0,0-1-1,0 0 1,-7 1 0,-13 0-2237</inkml:trace>
</inkml:ink>
</file>

<file path=ppt/ink/ink4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1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67 3968,'0'-1'76,"0"1"1,0-1 0,1 0-1,-1 0 1,0 0 0,0 1-1,0-1 1,1 0-1,-1 0 1,0 1 0,1-1-1,-1 0 1,1 1-1,-1-1 1,1 0 0,-1 1-1,1-1 1,-1 1-1,1-1 1,0 1 0,0-2-1,38-27 1033,-36 26-955,1 1-1,0-1 1,0 1-1,0 0 0,0 0 1,0 1-1,0-1 1,0 1-1,1 0 0,-1 0 1,0 0-1,1 1 0,-1-1 1,1 1-1,-1 0 1,1 0-1,-1 1 0,0-1 1,1 1-1,-1 0 1,0 0-1,1 1 0,-1-1 1,0 1-1,0 0 0,0 0 1,0 0-1,-1 1 1,1-1-1,0 1 0,3 4 1,5 3-58,-1 1-1,0 0 1,-1 0 0,-1 1 0,1 0-1,-2 1 1,12 23 0,15 52 1061,-24-57-551,23 46 0,-29-67-510,0-1 0,1-1 0,0 1-1,1-1 1,-1 0 0,2-1 0,-1 0 0,1 0 0,11 8 0,-17-14-83,0 0-1,0 0 1,0 0 0,0 0 0,1 0 0,-1 0 0,0 0-1,1-1 1,-1 1 0,0-1 0,1 0 0,-1 0-1,1 0 1,-1 0 0,0 0 0,1 0 0,-1-1-1,1 1 1,-1-1 0,0 0 0,4-1 0,3-3 1,0 0 1,0 0-1,0-1 1,7-6-1,5-4 16,-2 2-15,0 0 1,0-2 0,-2 0-1,0-1 1,0-1 0,-2-1-1,-1 0 1,0-1 0,-1 0-1,-1-1 1,-1 0 0,-1-1-1,-1 0 1,8-29 0,-16 49-10,-1 0 0,1 0 1,-1 0-1,1 0 1,-1 0-1,0-1 1,0 1-1,0 0 0,0 0 1,0 0-1,0-1 1,0 1-1,-1 0 1,0 0-1,1 0 0,-1 0 1,-1-3-1,2 5-2,0 0 0,0 0 0,-1-1 1,1 1-1,0 0 0,0 0 0,-1 0 0,1-1 0,0 1 0,0 0 0,-1 0 0,1 0 0,0 0 0,-1 0 0,1 0 0,0 0 1,0 0-1,-1 0 0,1 0 0,0 0 0,-1 0 0,1 0 0,0 0 0,0 0 0,-1 0 0,1 0 0,0 0 0,-1 0 0,1 0 1,0 0-1,0 0 0,-1 0 0,1 1 0,0-1 0,0 0 0,-1 0 0,-11 20 113,7-7-45,1 1 0,1 0 0,0-1-1,1 1 1,0 0 0,1 1 0,1-1-1,0 0 1,1 0 0,1 0-1,0 0 1,1 0 0,0-1 0,1 1-1,1-1 1,0 1 0,0-2-1,14 23 1,-8-17 49,0 0 0,2-1 0,0 0 1,1 0-1,0-2 0,2 0 0,0 0 0,0-2 0,1 0 0,1-1 0,33 18 0,-43-27-310,0 0-1,-1 0 0,1-1 0,0 0 1,10 1-1,-15-2-92,-1-1-1,1 0 1,0 0 0,0 1 0,-1-2-1,1 1 1,0 0 0,0-1 0,-1 1-1,1-1 1,0 0 0,-1 0-1,1 0 1,-1 0 0,1 0 0,-1 0-1,0-1 1,1 1 0,2-3 0,5-15-2150</inkml:trace>
</inkml:ink>
</file>

<file path=ppt/ink/ink4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2.0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4608,'0'0'54,"0"0"1,0 1-1,0-1 0,0 0 1,0 0-1,0 0 1,-1 0-1,1 0 0,0 0 1,0 0-1,0 0 1,0 0-1,0 0 0,0 0 1,0 0-1,-1 0 0,1 0 1,0 0-1,0 0 1,0 0-1,0 0 0,0 0 1,0 0-1,-1 0 1,1 0-1,0 0 0,0 0 1,0 0-1,0 0 0,0 0 1,0 0-1,0 0 1,-1 0-1,1-1 0,0 1 1,0 0-1,0 29 2370,4 46 1076,56 329 73,32-7-2531,-50-223 188,-10 12-728,-25-126-434,3-1-1,31 98 0,-39-150-223,11 25-230,-12-31 327,-1-1-1,1 1 0,-1 0 1,1 0-1,-1-1 1,1 1-1,-1-1 0,1 1 1,0 0-1,-1-1 0,1 1 1,0-1-1,-1 1 1,1-1-1,0 1 0,0-1 1,-1 0-1,1 1 0,0-1 1,0 0-1,0 0 1,0 0-1,0 0 0,-1 0 1,1 0-1,0 0 0,0 0 1,0 0-1,0 0 1,0 0-1,-1 0 0,1 0 1,0-1-1,0 1 0,1-1 1,47-36-3909,-14 5 1643</inkml:trace>
</inkml:ink>
</file>

<file path=ppt/ink/ink4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2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5248,'16'0'2560,"93"-14"-2944,-69 14 3840,27 10-3456,6-2 128,18-5 0,-5-10 0,5 3-256,3-6 128,-8 3-640,-13 3 128,-12-2-896,-10 6 0</inkml:trace>
</inkml:ink>
</file>

<file path=ppt/ink/ink4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2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0 367 4608,'6'-1'4061,"8"11"-2081,23 23-1272,-17-15-33,-10-12-570,1-1 0,-1 1 1,1-2-1,-1 1 0,1-1 1,1-1-1,-1 0 0,0-1 1,1 0-1,-1-1 0,1 0 0,0-1 1,-1 0-1,14-2 0,20-3 336,-1-2-1,51-15 1,-70 16-308,1-1 0,-1-1 0,-1-2 0,0 0 0,29-17 0,-48 24-124,0 0 1,0 0-1,0 0 0,-1-1 1,0 0-1,1 0 0,-1 0 1,-1 0-1,1-1 0,-1 1 1,1-1-1,-1 0 0,-1 0 1,1 0-1,-1-1 1,0 1-1,0 0 0,0-1 1,-1 1-1,0-1 0,0 0 1,0 0-1,-1 1 0,0-1 1,0 0-1,0 0 0,-1 1 1,0-1-1,0 0 1,-2-5-1,-1 0-4,0 1 1,-1 0-1,-1 0 0,0 0 1,0 1-1,0 0 1,-1 0-1,-1 0 0,0 1 1,0 0-1,0 1 1,-1 0-1,0 0 0,0 1 1,-17-9-1,6 5-23,0 0-1,0 2 1,-1 0-1,-1 1 1,1 1 0,-43-5-1,41 9-18,0 1 0,-1 1 0,1 2-1,0 0 1,-24 6 0,31-5-15,0 1 0,0 1 0,1 0 0,-1 2 0,1-1-1,1 2 1,-28 17 0,39-22 1,-1-1 0,0 1-1,1 0 1,-1 1 0,1-1-1,0 0 1,0 1 0,0 0 0,1-1-1,-1 1 1,1 0 0,0 1-1,0-1 1,0 0 0,1 1 0,0-1-1,-1 0 1,1 1 0,1 0-1,-1-1 1,1 1 0,0-1 0,0 1-1,0 0 1,1-1 0,-1 1-1,1-1 1,0 1 0,0-1 0,1 1-1,0-1 1,-1 0 0,1 1-1,1-1 1,-1 0 0,0-1-1,1 1 1,0 0 0,0-1 0,0 1-1,1-1 1,-1 0 0,1 0-1,-1 0 1,1-1 0,7 4 0,5 3-242,1-1 0,0-1 1,0 0-1,0-1 1,1-1-1,0-1 0,0-1 1,1 0-1,21 0 1,-14-2-95,0-2 0,0 0 0,0-2 0,-1 0 0,51-15 0,-34 3-51,67-34 1,-109 48 467,1 1 1,-1-1-1,1 1 0,0 0 0,-1 0 1,1-1-1,0 1 0,-1 0 0,1 0 1,0 0-1,-1 0 0,1 0 0,0 0 0,0 0 1,-1 0-1,1 0 0,0 0 0,-1 0 1,1 0-1,0 0 0,-1 1 0,1-1 1,0 0-1,-1 0 0,1 1 0,0-1 1,-1 1-1,1-1 0,-1 0 0,1 1 1,-1-1-1,1 1 0,-1-1 0,1 1 1,-1 0-1,1-1 0,0 2 0,10 31 1595,-4-6-431,2-10-722,0 0 1,1 0-1,1-1 0,1 0 1,0-1-1,1 0 1,0-1-1,1 0 0,1-1 1,0-1-1,1 0 0,0-1 1,31 15-1,-10-7-1723,0-3-1,73 23 1,-70-27-989,-40-12 2181,1 1 0,-1-1 0,0 0 0,1 0 0,-1 0 0,0 1 1,1-1-1,-1 0 0,0 1 0,0-1 0,1 0 0,-1 1 0,0-1 0,0 0 1,0 1-1,1-1 0,-1 1 0,0-1 0,0 0 0,0 1 0,0-1 0,0 1 1,0-1-1,0 0 0,0 1 0,0-1 0,0 1 0,0-1 0,0 0 0,0 1 1,0-1-1,0 1 0,0-1 0,0 0 0,-1 1 0,1-1 0,0 1 0,-1-1 1,1 0 50</inkml:trace>
</inkml:ink>
</file>

<file path=ppt/ink/ink4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3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2944,'-3'12'6439,"0"69"-4302,10 466 1127,2-372-2006,57 311 1,-59-446-1137,3 1 0,1-1-1,26 58 1,-33-86-155,2-1 0,-1 0 0,2 0 0,-1-1 0,2 1 0,-1-1-1,1-1 1,1 1 0,0-2 0,0 1 0,0-1 0,1 0 0,1-1-1,-1-1 1,20 10 0,-26-14-137,0-1-1,0-1 1,0 1-1,0-1 1,0 1-1,-1-1 0,1 0 1,0-1-1,0 1 1,0 0-1,0-1 1,0 0-1,0 0 1,5-3-1,51-26-3247,-48 22 2760,29-19-1497,-5-3 86</inkml:trace>
</inkml:ink>
</file>

<file path=ppt/ink/ink4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3.8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89 4608,'19'-17'2304,"63"13"-3072,-52 4 4480,29-3-3712,22-3 0,8-2 0,12-1 0,-1-6-384,-9 1 0,-11 7-896,-5 1 128</inkml:trace>
</inkml:ink>
</file>

<file path=ppt/ink/ink4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4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1 389 4864,'0'26'2432,"15"48"-2816,-11-53 4096,1 17-3712,1-13 128,3 5-128,-3 2 128,13-1-896,6-11 128,5-6-640,6-11 0</inkml:trace>
  <inkml:trace contextRef="#ctx0" brushRef="#br0" timeOffset="1">90 0 7296,'-59'27'3584,"63"1"-7552,1-14 7040,5 10-5504,-29 10 0</inkml:trace>
</inkml:ink>
</file>

<file path=ppt/ink/ink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7.8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553 66 1664,'-1'-1'170,"0"1"-1,1-1 1,-1 0 0,0 1-1,0-1 1,1 0-1,-1 0 1,0 1 0,1-1-1,-1 0 1,1 0 0,-1 0-1,1 0 1,-1 0 0,1 0-1,-1 0 1,1 0 0,0 0-1,0 0 1,0 0 0,-1 0-1,1-1 1,0 0-83,0 0-1,-1 0 1,1 0 0,-1 1 0,1-1 0,-1 0-1,0 0 1,1 1 0,-1-1 0,0 0 0,0 1-1,0-1 1,-1 1 0,1 0 0,-2-3-1,-7 1 100,1 0 0,0 0-1,0 1 1,-1 0-1,1 1 1,-1 0-1,0 0 1,1 1-1,-1 1 1,0-1 0,1 2-1,-1-1 1,1 1-1,0 1 1,-15 5-1,-13 7 398,2 1-1,-51 31 1,55-30-350,18-9-108,1 1 1,0 0-1,0 0 1,0 1 0,1 0-1,1 1 1,0 1-1,1-1 1,0 1-1,0 1 1,1 0 0,1 0-1,-9 23 1,12-24-64,-1 0 0,2 0 0,0 1 1,0 0-1,1 0 0,1-1 0,0 1 1,1 0-1,0 0 0,1 0 0,1 0 0,0 0 1,0 0-1,2-1 0,-1 1 0,7 12 1,0-1 36,2 0 1,0 0-1,2-2 1,1 1-1,0-2 1,2 0-1,0-1 1,31 28 0,-41-44-39,-1 0 0,1-1 1,0 0-1,0 0 1,0-1-1,0 1 1,8 0-1,-13-2-52,0-1 0,0 1 0,-1-1 0,1 1 0,0-1 0,0 0 0,0 0 0,0 0 0,0 0 1,0 0-1,0 0 0,0-1 0,0 1 0,-1 0 0,1-1 0,0 0 0,0 1 0,0-1 0,-1 0 0,1 0 0,0 0 0,-1 0 0,1 0 0,-1 0 0,1-1 0,-1 1 0,1 0 0,-1-1 0,0 1 0,0-1 0,0 0 0,1-1 0,-2 2-84,0 1 0,0-1 1,1 1-1,-1-1 0,0 1 0,-1-1 1,1 1-1,0 0 0,0-1 0,0 1 1,0-1-1,0 1 0,0-1 0,0 1 1,-1-1-1,1 1 0,0 0 0,0-1 1,-1 1-1,1 0 0,0-1 0,-1 1 1,1-1-1,0 1 0,-1 0 0,1 0 1,0-1-1,-1 1 0,1 0 0,-1 0 1,1-1-1,0 1-34,0 0 1,0 0 0,0 0-1,0 0 1,0 0 0,0 0-1,1 0 1,-1 0 0,0 0-1,0 0 1,0 0 0,0 0-1,0 0 1,0 0 0,1 0-1,-1 0 1,0 0 0,0 0-1,0-1 1,0 1-1,0 0 1,0 0 0,0 0-1,0 0 1,0 0 0,0 0-1,1 0 1,-1-1 0,0 1-1,0 0 1,0 0 0,0 0-1,0 0 1,0 0 0,0 0-1,0-1 1,0 1 0,0 0-1,0 0 1,0 0 0,0 0-1,0 0 1,0 0-1,0-1 1,0 1 0,0 0-1,0 0 1,-1 0 0,11-1-1940</inkml:trace>
</inkml:ink>
</file>

<file path=ppt/ink/ink4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4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130 352 3840,'-1'1'124,"0"0"0,1 0 0,-1 0 0,0 1 0,0-1 0,1 0 0,-1 0 0,1 1 0,-1-1 0,1 1 0,-1-1 0,1 0 0,0 1 0,0-1 0,0 1 0,0-1 0,0 0 0,0 1 0,0-1-1,0 1 1,0-1 0,1 1 0,-1-1 0,1 0 0,0 3 0,0 0 429,6 40 1753,-4-13-1996,2 0 1,1 0-1,2-1 1,0 0 0,2 0-1,20 40 1,-25-63-243,0 1 0,1-2 1,0 1-1,0 0 1,0-1-1,1-1 1,0 1-1,0-1 0,0 0 1,1 0-1,0-1 1,11 5-1,-13-6-19,1-1 1,0 1-1,0-1 0,0-1 1,0 1-1,0-1 0,0 0 1,0-1-1,0 0 0,0 0 1,0 0-1,1-1 0,-1 0 1,0 0-1,0-1 0,8-3 1,5-4 11,0-1 0,-1-1 0,-1 0 0,1-2 1,-2 0-1,0-1 0,-1-1 0,0 0 1,17-23-1,-24 28-45,-1-2 1,-1 1 0,0-1 0,-1 0-1,0 0 1,-1-1 0,0 0-1,-1 0 1,0 0 0,-1 0-1,-1 0 1,0-1 0,-1 1-1,0-1 1,-1 0 0,-3-17 0,1 12 0,-2 0 1,0 0-1,-2 0 1,0 1-1,-1 0 1,0 0-1,-2 1 1,0-1-1,-1 2 1,0 0-1,-2 0 1,0 1-1,0 0 1,-2 1-1,0 0 1,0 2-1,-1-1 1,-1 2 0,0 0-1,0 1 1,-1 0-1,0 1 1,-1 2-1,0-1 1,0 2-1,-1 0 1,-31-4-1,21 6-3,0 1 1,0 2-1,0 1 0,0 1 0,0 2 1,0 1-1,1 1 0,-38 11 0,48-4-85,17-11 70,1-1 0,0 0-1,0 1 1,0-1 0,0 1 0,0-1 0,-1 1 0,1-1 0,0 0-1,0 1 1,0-1 0,0 1 0,0-1 0,0 0 0,0 1 0,1-1 0,-1 1-1,0-1 1,0 0 0,0 1 0,0-1 0,0 1 0,1-1 0,-1 0 0,0 1-1,0-1 1,1 0 0,-1 1 0,3 1 3,-1 0-1,0 0 1,1-1-1,0 1 1,-1-1-1,1 0 1,0 1 0,0-1-1,-1-1 1,1 1-1,3 0 1,32 5 103,0-1 0,-1-3 0,75-3 0,117-26 438,-76 7-98,-8 7 774,-111 10-2987,-22 2-3891,-25-1 3419,2 4 43</inkml:trace>
</inkml:ink>
</file>

<file path=ppt/ink/ink4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5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150 408 3200,'4'7'969,"1"0"1,0-1-1,0 1 0,0-1 1,1 0-1,0-1 0,12 10 1,17 18 789,-28-23-1618,1 0-1,-1-1 1,1 0 0,1 0-1,0-1 1,0 0-1,1-1 1,0 0 0,0 0-1,0-1 1,1 0 0,0-1-1,0-1 1,1 1-1,-1-2 1,1 1 0,0-2-1,0 0 1,0 0-1,0-1 1,21-1 0,-4-2 29,-1-1 1,1-2 0,-1-1-1,0-1 1,-1-1-1,0-1 1,0-2 0,-1-1-1,-1-1 1,44-29 0,-62 37-137,0 0 1,0-1 0,-1 0-1,1 0 1,-1-1 0,0 0-1,-1 0 1,0 0 0,0-1-1,-1 1 1,0-1 0,0 0-1,0-1 1,-1 1 0,-1-1-1,1 1 1,-1-1 0,-1 0-1,0 0 1,0 1 0,0-1-1,-1 0 1,-1 0 0,0 0-1,0 0 1,-3-13 0,0 7-5,-1 1 0,0-1 0,0 1 0,-2 0 0,0 1 0,0-1 0,-1 1 0,-1 1 0,0 0 0,-1 0 0,0 0 0,-1 1 0,0 1 0,-19-14 0,12 13-21,-1 1-1,-1 0 1,1 2-1,-1 0 0,-1 1 1,0 1-1,1 1 1,-2 0-1,1 2 0,0 1 1,-1 0-1,0 2 1,1 0-1,-42 7 0,34-2-52,0 0 0,1 2-1,0 2 1,1 0-1,0 2 1,0 1-1,1 0 1,1 3 0,0 0-1,-34 27 1,48-33-48,1 1 0,0-1 0,1 1 0,0 1 0,0 0 0,1 0 0,-8 16 0,14-24-1,1 0 1,-1 0 0,1 1-1,0-1 1,0 0 0,0 0-1,0 1 1,1-1 0,-1 1-1,1-1 1,0 0 0,0 1-1,0-1 1,1 1 0,-1-1-1,1 0 1,-1 1 0,1-1-1,0 0 1,1 1 0,-1-1-1,0 0 1,1 0 0,0 0-1,0 0 1,0 0 0,0-1-1,0 1 1,0-1 0,1 1-1,-1-1 1,1 0 0,0 0-1,5 4 1,9 3-423,1 0 1,0-2-1,1 0 0,0 0 1,0-2-1,0 0 0,22 1 1,67 2-1790</inkml:trace>
</inkml:ink>
</file>

<file path=ppt/ink/ink4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5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680 0 8064,'-30'135'3968,"-125"18"-5504,115-94 8063,-40 17-9342,16-14 127,-67 54-1536,-49-2 128</inkml:trace>
</inkml:ink>
</file>

<file path=ppt/ink/ink4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6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0 431 4480,'2'9'731,"1"-1"1,0 1-1,1-1 0,0 0 0,0 0 1,0-1-1,1 1 0,11 12 1,52 54 1624,-57-63-2310,1-2 0,-1 0 0,1 0-1,1-1 1,22 11 0,-27-15 36,0-1 0,0 0 0,0 0 0,1-1 0,-1 0 0,1 0 0,0-1 0,-1 0 0,1-1 0,0 0 0,14-2 0,6-3 84,0-1 0,0-2 1,-1-1-1,0-1 0,0-1 1,-1-2-1,32-19 0,-49 25-136,0 1 1,0-2-1,-1 1 0,1-1 0,-2-1 0,1 1 0,-1-1 0,-1-1 0,0 0 0,0 0 0,-1 0 1,0-1-1,-1 1 0,0-1 0,0-1 0,-1 1 0,-1-1 0,0 0 0,-1 1 0,2-20 0,-5 18-15,1 0-1,-2 1 1,0-1-1,-1 0 1,0 1-1,0-1 0,-2 1 1,1 0-1,-2 1 1,1-1-1,-10-12 0,3 5 4,-1 1-1,-1 0 1,-1 1-1,0 0 0,-27-21 1,31 29-11,0 1 0,0 1 1,-1 0-1,0 1 0,-1 0 1,0 1-1,1 0 0,-2 1 1,1 1-1,0 0 0,-1 0 1,1 1-1,-19 1 0,15 1-30,0 0 1,0 2-1,0 0 0,1 1 0,-1 1 0,1 1 0,-1 0 0,1 1 0,1 0 0,-21 13 0,30-16-3,0 1 0,0 0 0,0 1 0,1 0 0,0 0 0,0 0 0,0 0 0,1 1 0,-1-1 0,1 1 0,1 0 0,-1 1 0,1-1 0,-5 13 0,7-16 3,1 0-1,-1 0 1,1 0-1,0 0 1,-1 0-1,1 0 1,1 0 0,-1 0-1,0 0 1,1 0-1,-1 0 1,1 0-1,0 0 1,0 0-1,0 0 1,1 0-1,-1-1 1,0 1-1,1 0 1,0-1-1,0 1 1,0-1-1,0 0 1,0 0 0,0 0-1,0 0 1,1 0-1,-1 0 1,1 0-1,0-1 1,-1 1-1,1-1 1,0 0-1,0 0 1,0 0-1,5 1 1,3 1-41,0-1 0,0 0-1,0 0 1,0-1 0,1-1 0,-1 0 0,0 0 0,1-1-1,15-4 1,16-4-156,45-18 0,-50 15 129,275-74-272,-310 85 379,1 0 1,0-1-1,0 2 0,0-1 0,0 0 1,0 1-1,0 0 0,0 0 1,0 0-1,0 0 0,0 1 1,0 0-1,0 0 0,-1 0 1,1 0-1,4 2 0,-6-1 21,1 0-1,-1 0 0,0 1 0,0-1 1,1 1-1,-2 0 0,1-1 0,0 1 1,-1 0-1,1 0 0,-1 0 0,0 0 1,0 0-1,0 0 0,0 1 0,-1-1 1,1 0-1,-1 0 0,0 6 1,5 39 825,1 0 1,21 77 0,-22-109-657,0 0-1,1-1 1,1 1 0,0-1-1,1-1 1,1 0-1,0 0 1,1-1 0,1 0-1,0 0 1,19 16-1,-13-16-238,0 0-1,1-1 1,0 0-1,1-2 1,1 0-1,31 10 1,-29-13-1285,0-1 1,0-2 0,31 4 0,-17-4-1307</inkml:trace>
</inkml:ink>
</file>

<file path=ppt/ink/ink4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7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479 1 4608,'-23'1'990,"0"0"1,0 2 0,0 0-1,1 2 1,-41 13-1,52-15-640,-37 12-118,-58 25 1,92-34-228,0 1 0,1 1 0,-1 0 1,1 0-1,1 2 0,0-1 0,0 2 1,-15 16-1,27-26-1,-1-1 1,1 1-1,-1 0 1,1-1-1,-1 1 1,1 0-1,-1 0 1,1-1-1,0 1 1,0 0-1,-1 0 1,1-1-1,0 1 1,0 0-1,0 0 1,0 0-1,0-1 1,0 1-1,0 0 1,0 0-1,0 0 1,0-1-1,1 1 1,-1 0-1,0 0 1,0 0-1,1-1 1,-1 1-1,1 0 1,-1-1-1,0 1 0,1 0 1,-1-1-1,1 1 1,0 0-1,-1-1 1,1 1-1,-1-1 1,1 1-1,0-1 1,-1 0-1,1 1 1,0-1-1,0 0 1,-1 1-1,1-1 1,0 0-1,0 0 1,0 1-1,1-1 1,44 9 107,13-8-34,0-3-1,71-11 1,31-2 329,-108 14-216,0 1-1,86 13 1,-109-7-27,0 0 0,0 2 1,-1 1-1,0 2 0,55 27 1,-75-33-87,0 0 1,-1 1 0,0 0-1,0 0 1,0 1 0,-1-1 0,0 2-1,0-1 1,-1 1 0,0 0-1,0 1 1,-1-1 0,0 1 0,0 0-1,4 14 1,-7-15-4,0 1 0,0-1 1,-1 1-1,-1 0 0,1-1 0,-1 1 0,-1-1 0,1 1 1,-2 0-1,1-1 0,-1 0 0,0 1 0,-1-1 1,0 0-1,0 0 0,-1 0 0,0-1 0,-8 13 0,-10 8 175,-1-1 0,-1-1 0,-1-1 0,-1-1 0,-1-2 0,-34 22 0,40-30-100,-1 0 0,0-2 0,-1 0 0,0-2 1,-1 0-1,0-2 0,-1-1 0,0-1 0,-46 6 0,51-10-170,0-1-1,0-1 1,-1 0 0,1-2-1,0 0 1,0-2-1,1 0 1,-1-1 0,1-1-1,0-1 1,0 0 0,1-1-1,-19-12 1,22 7-512,-10-8-1598,7 19-3144,4 8 2821</inkml:trace>
</inkml:ink>
</file>

<file path=ppt/ink/ink4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7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452 39 2944,'-1'-2'181,"0"-1"1,0 1-1,0 0 0,-1-1 0,1 1 1,-1 0-1,1 0 0,-1 0 1,0 0-1,0 1 0,0-1 1,0 0-1,0 1 0,0-1 0,0 1 1,0 0-1,-1 0 0,1 0 1,0 0-1,-1 0 0,1 0 1,-1 1-1,1-1 0,-1 1 0,1-1 1,-1 1-1,1 0 0,-1 0 1,1 0-1,-1 1 0,-3 0 1,-7 0 184,1 1 0,0 0 1,0 1-1,0 1 0,-20 8 1,-14 7-541,5-2 539,-51 30 0,82-42-264,0 2-1,0 0 1,1 0 0,0 0 0,0 1-1,1 1 1,0 0 0,0 0-1,1 0 1,-7 12 0,13-20-98,0 1 1,0 0 0,0 0 0,0 0 0,0 0 0,1 0-1,-1 1 1,1-1 0,-1 0 0,1 0 0,0 0-1,0 0 1,0 1 0,0-1 0,0 0 0,0 0 0,1 0-1,-1 0 1,1 0 0,0 1 0,0 1 0,1-1 0,0 0 1,0-1-1,0 1 1,1 0 0,-1-1-1,1 1 1,-1-1 0,1 0-1,0 0 1,0 0-1,0 0 1,3 1 0,8 4 3,1-2 0,0 0 0,0 0 0,0-2 0,17 3 0,69 8 43,-33-7 62,0 4 1,-1 2-1,0 3 1,76 30-1,-120-36-47,1 1 0,-1 1 0,-1 1 0,0 1 1,-1 1-1,22 20 0,-35-28-22,-1 0 0,0 1 0,0-1 0,-1 1 0,0 1 1,-1-1-1,0 1 0,0 0 0,-1 0 0,0 1 0,0-1 0,-1 1 1,0 0-1,-1 0 0,0 0 0,-1 0 0,0 0 0,0 15 1,-2-17 0,-1 0 1,0 0-1,0 0 1,0 0-1,-1 0 1,0 0-1,0 0 1,-1-1-1,0 1 1,-1-1-1,1 0 1,-1-1-1,-1 1 1,1-1-1,-1 0 1,0 0-1,-12 8 1,4-4 46,1-1 0,-2 0 1,1-1-1,-1-1 0,0 0 0,-1-1 1,-30 7-1,20-8-14,0-1-1,-1-2 1,1 0 0,0-2-1,-1-1 1,1-1 0,0-1 0,-1-2-1,2 0 1,-1-2 0,1 0-1,0-2 1,-25-13 0,37 17-226,11 5 85,1 0 0,-1 0 0,1-1-1,-1 1 1,1 0 0,-1-1 0,1 0 0,-1 1-1,1-1 1,-1 0 0,1 0 0,0 0-1,0 0 1,-1 0 0,1 0 0,0 0 0,0 0-1,0 0 1,0 0 0,0-1 0,0 1 0,1 0-1,-1-1 1,0-1 0,1 2 2,0 1 1,0 0-1,0-1 0,0 1 1,0-1-1,1 1 1,-1-1-1,0 1 0,0 0 1,1-1-1,-1 1 0,0 0 1,1-1-1,-1 1 1,0 0-1,1-1 0,-1 1 1,1 0-1,-1-1 1,0 1-1,1 0 0,-1 0 1,1 0-1,-1 0 0,1-1 1,-1 1-1,1 0 1,-1 0-1,0 0 0,1 0 1,-1 0-1,1 0 0,0 0 1,20 1-1006,-18 0 716,38 5-1826</inkml:trace>
</inkml:ink>
</file>

<file path=ppt/ink/ink4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8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584 348 2432,'-3'-5'559,"-1"-1"0,0 0 1,0 1-1,0 0 0,-1 0 0,0 0 0,0 1 1,-7-5-1,9 7-446,1 0 0,-1 1 0,0 0 0,0-1 1,0 1-1,0 1 0,0-1 0,0 0 0,0 1 0,0-1 0,-1 1 1,1 0-1,0 0 0,0 0 0,0 1 0,0-1 0,0 1 0,0-1 1,-4 2-1,-38 8 484,39-10-412,-1 1 0,1 0 0,-1 0 0,1 1 0,-1 0 0,1 0-1,0 0 1,-1 1 0,1 0 0,1 0 0,-8 5 0,13-8-160,0 1 0,-1 0 0,1-1 0,-1 1 0,1 0 1,0 0-1,-1-1 0,1 1 0,0 0 0,0 0 1,0 0-1,0-1 0,0 1 0,0 0 0,0 0 0,0 0 1,0-1-1,0 1 0,0 0 0,0 0 0,0 0 0,1 1 1,0-2 10,-1 1 0,0 0 0,0 0 0,0 0 0,1-1 0,-1 1 0,0 0 0,0 0 0,0 0 0,0-1 0,0 1 0,0 0 0,0 0 0,-1 0 0,1-1 0,0 1 0,0 0 0,-1 0 0,1-1 0,0 1 0,-1 0 1,0 1-1,-2 1 53,0 0 0,1 0 1,-1 0-1,1 1 1,-1-1-1,1 1 0,0 0 1,0 0-1,1-1 1,-1 1-1,1 0 0,0 1 1,0-1-1,0 0 1,1 0-1,-1 8 0,2-4 1,0-1-1,0 1 0,0-1 1,1 0-1,0 0 0,1 0 1,0 0-1,0 0 0,4 6 1,1 1-29,1 0 0,0-1 1,2 0-1,-1-1 0,1 0 1,1-1-1,0 0 0,16 10 1,-9-10-22,1-1 1,0 0 0,0-2-1,1 0 1,0-1 0,1-2-1,0 0 1,-1-1 0,1-1-1,1-1 1,-1-1 0,26-2-1,-9-2 28,-1-1 0,1-2 0,-1-2-1,0-2 1,-1-1 0,38-16-1,-64 22-38,0 1 0,-1-2 0,0 0 0,0 0-1,-1 0 1,1-1 0,-1-1 0,-1 0 0,11-11-1,-15 13-11,1 0-1,-1-1 0,0 0 1,0 0-1,-1 0 1,0 0-1,-1 0 0,1-1 1,-1 1-1,-1-1 0,1 1 1,-1-1-1,0 0 0,-1-15 1,-2 7 7,-1-1 0,0 1 0,0 0 0,-2 1 1,0-1-1,-1 1 0,0-1 0,-1 2 0,-1-1 1,-1 1-1,0 0 0,0 1 0,-1 0 0,-1 1 0,-21-20 1,9 12 1,0 1 0,-2 0 1,0 2-1,-1 1 0,-1 1 0,0 1 1,-52-18-1,44 22-45,0 2 0,0 1 0,0 2 0,-1 2 0,0 0 0,1 3 0,-1 1 0,0 2 0,0 1 0,1 2 1,0 1-1,0 2 0,1 1 0,0 2 0,1 1 0,0 2 0,-56 34 0,76-40-65,0 1 1,0 0-1,1 1 1,0 1-1,1 0 1,0 0-1,-12 20 1,20-28-35,0 0 0,0 0 0,1 1 1,0-1-1,0 1 0,0 0 0,0 0 0,1-1 0,0 1 0,0 0 1,0 0-1,1 0 0,-1 0 0,1 0 0,0 0 0,1 0 0,-1 0 1,1 0-1,0 0 0,0 0 0,1 0 0,-1 0 0,1-1 0,0 1 0,1 0 1,-1-1-1,5 7 0,2-1-219,1 0 1,-1-1 0,1-1-1,1 1 1,-1-2-1,1 1 1,1-2 0,0 1-1,-1-2 1,2 1-1,-1-2 1,18 5 0,9 0-816,43 4 0</inkml:trace>
</inkml:ink>
</file>

<file path=ppt/ink/ink4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9.4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558 97 2432,'7'-13'381,"-4"9"54,0-1-1,0-1 1,-1 1-1,1 0 1,-1-1-1,2-9 1,-4 14-355,0 0 0,0-1 1,0 1-1,0 0 0,0-1 1,0 1-1,-1 0 0,1 0 1,-1-1-1,1 1 0,-1 0 1,1 0-1,-1 0 0,1-1 1,-1 1-1,0 0 0,0 0 1,1 0-1,-1 0 0,0 0 1,0 0-1,0 1 0,0-1 1,0 0-1,-1 0 0,1 1 0,0-1 1,0 1-1,0-1 0,-1 1 1,1-1-1,0 1 0,0 0 1,-1-1-1,-1 1 0,-6-2 124,0 1-1,0 0 1,0 1-1,-1 0 1,1 0-1,0 1 1,0 0-1,0 1 0,-10 2 1,-82 29-284,85-27 173,-12 5 224,1 1 0,0 2 0,1 0-1,0 2 1,-39 32 0,51-37-184,1 1 1,0 1 0,0 0-1,2 1 1,0 0 0,0 1-1,1 0 1,1 0 0,0 1-1,-10 29 1,17-41-126,1-1 0,1 1 0,-1-1 0,0 0 0,1 1 0,0-1-1,-1 1 1,1-1 0,1 1 0,-1-1 0,0 1 0,1-1 0,0 1 0,0-1 0,0 1 0,0-1 0,1 0 0,-1 0 0,4 5 0,-1-3 8,0 0 1,0 0-1,1-1 1,0 1 0,0-1-1,0 0 1,0-1-1,0 1 1,1-1 0,6 2-1,14 5 38,-1-1-1,1-1 0,52 7 1,-39-10-54,1-1 0,-1-3 0,52-3 0,115-22 0,-183 21 0,32-5 51,-1-2 0,0-2 0,-1-3 0,86-36 1,-135 49-34,0 0 0,0 0 0,0 0 0,-1 0 0,1-1 0,-1 1 0,1-1 1,-1 0-1,0 0 0,0 0 0,0-1 0,0 1 0,-1-1 0,0 0 1,1 1-1,-1-1 0,-1 0 0,1 0 0,2-9 0,-5 7 63,-1 9 57,3 17 70,9 2-92,1-2 0,0 1 0,2-1 0,0-1 0,1 0 0,1-1 0,1 0 0,0-2 0,1 0 0,1 0 0,1-2 0,0 0 0,1-2 0,0 0 0,32 14 0,-39-20-593,1-1 0,0-1 0,0 0-1,0 0 1,0-2 0,1 0 0,-1 0 0,1-1 0,-1-1 0,20-2 0,-31 2 299,0 0 0,-1-1 1,1 1-1,-1-1 0,1 0 0,0 1 1,-1-1-1,0 0 0,1 0 0,-1-1 0,4-1 1,16-30-1999</inkml:trace>
</inkml:ink>
</file>

<file path=ppt/ink/ink4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19.7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4 6656,'-85'-4'3328,"105"8"-5120,1 6 6784,4 5-7936,5 19 128,-15-13-384,-15 21 0</inkml:trace>
</inkml:ink>
</file>

<file path=ppt/ink/ink4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0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291 193 3840,'-3'-1'308,"0"1"1,0 0 0,0 0-1,0 0 1,1 1-1,-1-1 1,0 1 0,0 0-1,0-1 1,0 1-1,1 0 1,-1 1 0,0-1-1,1 0 1,-1 1-1,1 0 1,-4 2-1,3 0-27,0 1-1,1-1 1,0 0-1,-1 1 1,1 0-1,1-1 1,-1 1-1,1 0 1,0 0-1,-1 6 1,0 2-123,0 0 1,2 1 0,-1-1-1,1 0 1,1 1 0,1-1-1,0 1 1,0-1 0,1 0 0,1 0-1,1-1 1,-1 1 0,10 16-1,-9-20-55,0 0-1,0-1 0,0 0 0,1 0 1,1 0-1,-1-1 0,1 0 0,1 0 1,-1-1-1,1 0 0,0 0 0,0-1 0,1 0 1,0 0-1,-1-1 0,2 0 0,-1-1 1,0 0-1,12 3 0,8-4 0,1-1 0,-1-1-1,0-1 1,1-2 0,-1 0 0,0-3-1,0 0 1,-1-2 0,0-1 0,0-1-1,-1-1 1,39-23 0,-54 27-54,0 0 1,-1-1 0,0-1 0,0 0-1,-1 0 1,0-1 0,-1 0-1,0-1 1,0 0 0,-1-1-1,8-16 1,-12 20-25,-1 1 0,-1-1 0,1 1-1,-1-1 1,-1 0 0,1 0 0,-1 0 0,-1 0 0,1 0 0,-1 0 0,-1 0-1,0 0 1,0 0 0,0 0 0,-1 0 0,0 0 0,-1 1 0,1-1-1,-2 1 1,1 0 0,-6-9 0,1 3-2,0 1 1,-1 1-1,0 0 1,-1 0-1,0 1 0,0 0 1,-2 0-1,1 1 0,-23-13 1,14 11-13,-1 1 1,0 1-1,0 1 1,-1 1-1,-40-8 1,27 9-15,-1 2 0,0 2 0,0 1 1,0 2-1,0 1 0,1 2 0,-66 15 0,72-11-35,0 1-1,1 2 1,1 1 0,-29 16-1,46-22 0,0 0-1,1 0 0,-1 1 0,1 0 0,0 1 1,1 0-1,0 0 0,0 1 0,1 0 0,0 0 1,1 1-1,0 0 0,-6 13 0,10-19 4,1 0 0,-1 0 0,1 0 0,0 0 0,0 0 0,1 0 0,-1 0 0,1 0 0,0 0 0,0 1 0,0-1 0,1 0 0,-1 0 0,1 0 0,0 0 0,0 0 0,1 0 0,-1 0 0,1 0 0,0 0 0,0-1 0,0 1 0,0-1 0,1 1 0,-1-1 0,1 0 0,0 0 0,0 0 0,0 0 0,0-1 0,1 1 0,-1-1 0,1 0 0,7 4 1,4 1-104,1-1 1,-1 0-1,1-1 1,1-1-1,-1-1 1,1 0-1,23 1 1,24-2-224,1-3 0,84-13 1,124-34-470,-254 44 835,-5 1 22,0 1 0,-1-2 0,1 0 0,14-7 0,-44 18 421,13-6-401,0 0 0,0 0 0,0 0 0,1 1 0,-1-1 0,0 1 0,1 0 0,-1 0 0,1 0 0,-1 0 0,1 0 0,0 0 0,0 1 0,0-1 0,0 1 0,1-1 0,-1 1 0,-1 3 0,2-3 13,0 0 0,0 0 0,0-1 1,0 1-1,1 0 0,-1 0 0,1 0 1,0 0-1,0 0 0,0 0 0,0 0 0,0 0 1,1-1-1,-1 1 0,1 0 0,0 0 0,0 0 1,2 4-1,0-2 7,0-1 1,0 1 0,0-1-1,1 0 1,0 0 0,-1-1-1,1 1 1,1-1 0,6 5-1,1-1-42,1 0-1,-1-1 1,1-1-1,0 0 1,0-1-1,24 5 1,-12-5-742,0-2 0,0 0 0,37-3 0,-55 0 315,1 0 0,0 0-1,-1 0 1,1-1 0,-1 0 0,1 0-1,-1-1 1,0 0 0,0 0 0,0-1-1,0 0 1,-1 0 0,1 0 0,-1-1-1,6-6 1,20-35-1793</inkml:trace>
</inkml:ink>
</file>

<file path=ppt/ink/ink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8.4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348 61 2304,'1'-1'121,"-1"0"-1,1 1 1,0-1 0,0 0 0,-1 0 0,1 0-1,0 0 1,-1 0 0,1 0 0,-1 0-1,1 0 1,-1 0 0,0 0 0,0-1-1,1 1 1,-1 0 0,0 0 0,0 0 0,0 0-1,0 0 1,0 0 0,0-1 0,0 1-1,-1 0 1,1 0 0,0 0 0,-1 0 0,1 0-1,0 0 1,-2-2 0,2 2 37,-1-1 1,0 0-1,0 1 0,0-1 1,0 1-1,0-1 1,0 1-1,0-1 0,-1 1 1,1 0-1,0 0 1,-1-1-1,1 1 0,-1 0 1,1 0-1,-1 1 1,1-1-1,-1 0 0,-2 0 1,-7 0 112,1 1-1,-1 0 1,1 1 0,-1 0 0,1 1-1,-1 0 1,1 1 0,0 0 0,0 0 0,0 1-1,1 1 1,-13 7 0,-37 13 795,50-22-1001,2 1-1,-1 0 0,0 0 0,1 0 1,0 1-1,0 0 0,0 0 0,0 1 1,1 0-1,0 0 0,0 0 1,1 1-1,0 0 0,-6 9 0,9-12-37,0 1 0,0-1 0,0 0-1,0 1 1,1-1 0,0 1-1,0 0 1,0-1 0,0 1 0,1 0-1,0 0 1,0-1 0,0 1-1,1 0 1,-1 0 0,1-1-1,0 1 1,0 0 0,1-1 0,0 1-1,-1-1 1,1 0 0,1 1-1,-1-1 1,1 0 0,5 7 0,0-2 68,0 0 0,0-1 0,1 0 0,0 0 0,0-1 1,1 0-1,0 0 0,18 8 0,-22-12-57,0-1-1,0 0 1,0 0 0,0-1 0,1 0-1,-1 0 1,0 0 0,1-1 0,-1 0-1,1 0 1,-1 0 0,0-1 0,1 0-1,-1 0 1,0-1 0,0 0 0,10-4-1,18-11-1017,-23 11-370,-1 0 1,1 1-1,19-6 1,-27 11-720</inkml:trace>
</inkml:ink>
</file>

<file path=ppt/ink/ink4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0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0 4480,'-3'114'6903,"-9"79"-4145,-2 59-2798,9-110 688,-4 284 1017,12-333-1696,4-1-1,31 147 0,-37-233-117,7 15-996,-8-20 1064,0-1-1,1 0 0,-1 1 1,0-1-1,1 0 1,-1 1-1,1-1 1,-1 0-1,1 0 0,-1 1 1,1-1-1,-1 0 1,1 0-1,-1 0 0,1 0 1,-1 0-1,1 0 1,-1 0-1,1 0 1,0 0-1,-1 0 0,1 0 1,-1 0-1,1 0 1,-1 0-1,1 0 0,-1-1 1,1 1-1,-1 0 1,1 0-1,-1 0 0,0-1 1,1 1-1,-1 0 1,1-1-1,-1 1 1,1-1-1,18-12-1987</inkml:trace>
</inkml:ink>
</file>

<file path=ppt/ink/ink4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1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26 4352,'-21'-25'2176,"76"67"-1792,-24-46 2816,20 8-3072,4-4 128,30 3 0,31 1 0,9 9-384,3-9 128,-12-4 128,-10 0 128,-11 0-896,-19 4 128,-16 6-896,-20 1 0</inkml:trace>
</inkml:ink>
</file>

<file path=ppt/ink/ink4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1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0 403 4608,'6'45'2304,"19"35"-2176,-16-76 3712,0 3-3840,3 14 128,-3 0 0,6-4 128,6 0-1024,4-13 128,0 5-768,-10-9 128</inkml:trace>
  <inkml:trace contextRef="#ctx0" brushRef="#br0" timeOffset="1">216 5 7808,'-40'-4'3840,"54"8"-5760,-9-4 7552,-5 9-6528,0-5 0,0 4-2944,-5 5 128</inkml:trace>
</inkml:ink>
</file>

<file path=ppt/ink/ink4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2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61 459 3200,'0'19'2370,"2"1"0,5 27 0,-1-17-2208,2-1 1,1-1-1,2 0 1,0 0-1,17 29 1,-24-50-101,1 0 1,0-1-1,0 1 1,1-1-1,0 0 0,0 0 1,0-1-1,1 1 1,0-1-1,0-1 0,0 0 1,0 0-1,1 0 1,-1-1-1,1 0 0,0 0 1,12 2-1,-9-3-2,0-1-1,0 0 1,-1 0 0,1-1-1,0 0 1,0-1 0,0-1-1,0 0 1,0 0 0,-1-1-1,1 0 1,19-9 0,-13 4 3,-1-1 0,1 0 1,-2-1-1,1-1 0,-1-1 1,-1 0-1,0 0 1,-1-2-1,21-26 0,-28 30-40,0 0 0,0 0 0,-1-1 0,-1 0 0,1 0 0,-2 0 0,0-1 0,0 1 0,-1-1 0,0 0 0,-1 0 0,0 1 0,-1-1 0,0 0 0,-1 0 0,-5-20 0,1 7-7,-2 1 1,-1-1 0,0 1-1,-2 1 1,-1 0 0,-1 0-1,-1 1 1,0 1-1,-2 0 1,-1 1 0,0 0-1,-1 2 1,-25-22 0,24 25-33,-1 1 1,0 0-1,-1 1 1,0 1-1,-1 1 0,-1 1 1,0 0-1,0 2 1,0 1-1,-1 1 1,0 0-1,-1 2 1,1 1-1,-31-1 1,46 4-12,0 0 1,-1 0 0,1 1 0,0 0 0,0 0 0,-1 1 0,1 0 0,-14 5 0,21-6 24,1-1 0,-1 0-1,0 1 1,1-1 0,-1 1 0,1-1 0,-1 1 0,1-1-1,-1 1 1,1-1 0,0 1 0,-1-1 0,1 1 0,0 0-1,-1-1 1,1 1 0,0-1 0,0 1 0,-1 0 0,1-1-1,0 1 1,0 0 0,0-1 0,0 1 0,0 0-1,0-1 1,0 1 0,0 0 0,0 0 0,0-1 0,0 1-1,1 0 1,-1-1 0,0 1 0,0-1 0,1 1 0,-1 0-1,0-1 1,1 1 0,-1-1 0,1 1 0,-1-1 0,1 1-1,-1-1 1,1 1 0,-1-1 0,1 1 0,-1-1 0,1 0-1,0 1 1,-1-1 0,1 0 0,0 1 0,35 20-52,-17-14 36,0 0 0,1-1-1,0-1 1,0 0 0,24 1-1,108 1 146,-53-3 6,-14 0-29,-24-2-11,0 3 0,81 17 1,-138-21-257,0 0 1,0 0 0,0 1 0,0-1 0,0 1 0,0 0 0,-1 0-1,1 1 1,5 4 0,-8-6 62,0 0 0,-1-1 0,1 1 0,-1 0 0,1 0-1,-1-1 1,0 1 0,1 0 0,-1 0 0,1 0 0,-1 0 0,0 0 0,0 0-1,0 0 1,0-1 0,0 1 0,0 0 0,0 0 0,0 0 0,0 0-1,0 0 1,0 0 0,0 0 0,-1 0 0,1 0 0,0-1 0,-1 1 0,1 0-1,0 0 1,-1 0 0,1 0 0,-1-1 0,0 1 0,1 0 0,-1-1-1,0 1 1,1 0 0,-1-1 0,0 1 0,1-1 0,-1 1 0,0-1 0,0 1-1,0-1 1,0 0 0,0 1 0,1-1 0,-3 0 0,-12 8-1692</inkml:trace>
</inkml:ink>
</file>

<file path=ppt/ink/ink4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2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230 512 3712,'0'2'283,"-1"0"1,1 1 0,0-1-1,0 0 1,0 1-1,0-1 1,1 0-1,-1 0 1,1 1-1,-1-1 1,1 0-1,0 0 1,0 0-1,0 0 1,0 0 0,0 0-1,0 0 1,3 3-1,0 1 78,0 0 0,1 0-1,-1-1 1,1 0 0,8 7 0,3-1-187,1-1 1,0-1-1,1 0 1,0-2 0,0 0-1,1 0 1,0-2-1,0 0 1,0-2 0,0 0-1,0-1 1,1-1-1,26-1 1,-23-1-71,0-2 0,-1 0 0,1-1-1,-1-1 1,0-1 0,0-1 0,-1-1 0,0-1 0,0-1 0,-1-1-1,21-14 1,-30 17-57,0-1 0,0 0 0,-1 0-1,0-1 1,-1 0 0,0-1 0,10-16-1,-15 20-26,0 0-1,-1-1 0,0 0 0,0 1 0,0-1 0,-1 0 0,-1 0 1,1 0-1,-1 0 0,-1-1 0,0 1 0,0 0 0,0 0 0,-3-11 1,0 3-5,-1 1 1,-1 0 0,-1 0 0,0 0-1,-1 0 1,0 1 0,-2 0 0,1 1 0,-2 0-1,1 0 1,-2 1 0,0 0 0,0 1-1,-1 0 1,-15-10 0,4 4-16,-2 0 1,0 2-1,0 1 1,-2 1-1,1 1 1,-2 1-1,-44-11 1,46 17-12,0 1 0,1 1 0,-1 1 1,0 1-1,0 2 0,0 0 0,0 2 1,-42 10-1,47-8-15,0 1 0,1 1 0,0 1-1,0 0 1,1 2 0,0 0 0,0 1 0,1 1 0,1 1 0,-29 27 0,42-36 8,-1 1 0,1 0 1,0 0-1,0 0 1,1 0-1,0 0 1,-1 1-1,2-1 0,-1 1 1,-3 11-1,6-13-39,-1 0 0,1 0 0,0 0-1,0 0 1,1 0 0,-1 0 0,1 0 0,0 0-1,0 0 1,0-1 0,0 1 0,1 0 0,-1-1 0,1 1-1,0-1 1,0 1 0,1-1 0,3 4 0,5 7-309,0-2 1,1 0 0,1 0-1,0-1 1,1-1 0,0 0-1,28 14 1,59 20-1448</inkml:trace>
</inkml:ink>
</file>

<file path=ppt/ink/ink4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3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667 0 7168,'-19'18'3584,"-62"158"-2048,47-131 3711,-36 39-4863,-40 50 0,-42 44-4095,-49 23-1</inkml:trace>
</inkml:ink>
</file>

<file path=ppt/ink/ink4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4.4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103 216 1152,'-1'0'66,"0"-1"0,-1 1 0,1-1-1,0 1 1,0-1 0,-1 1 0,1-1 0,0 0 0,0 0 0,0 1-1,0-1 1,0 0 0,0 0 0,0 0 0,0 0 0,0 0 0,0 0 0,1-1-1,-1 1 1,0 0 0,1 0 0,-1 0 0,1-1 0,-1 1 0,1 0-1,0-1 1,-1-1 0,1 1 81,0 1 1,0-1-1,-1 1 0,1-1 0,-1 1 1,1 0-1,-1-1 0,0 1 0,0-1 1,1 1-1,-1 0 0,0 0 0,0-1 0,0 1 1,0 0-1,0 0 0,-1 0 0,1 0 1,0 0-1,0 1 0,-1-1 0,1 0 1,0 0-1,-3 0 0,3 1-89,-1 0-1,1 1 1,-1-1 0,1 0 0,-1 1-1,1-1 1,0 1 0,-1-1-1,1 1 1,0 0 0,-1-1-1,1 1 1,0 0 0,0 0-1,0 0 1,0 0 0,0 0-1,0 0 1,0 0 0,0 0-1,0 1 1,-1 1 0,-18 35 1388,19-30-1271,-1 0-1,1 0 0,1 0 0,-1 1 0,1-1 1,1 0-1,0 0 0,0 0 0,0 0 0,1 0 1,0 0-1,1 0 0,0 0 0,0-1 1,0 1-1,1-1 0,8 11 0,2 3 52,1-1 0,2-1 1,-1 0-1,32 26 0,-38-37-185,0-1 0,0 0 1,0-1-1,1 0 0,0-1 1,1 0-1,-1-1 0,1 0 1,-1 0-1,1-1 0,0-1 0,1 0 1,-1-1-1,0 0 0,0-1 1,21-2-1,4-3-7,0-1 1,0-3-1,0 0 1,37-17 0,-56 20-12,-1-1 0,0-1 0,0-1 0,-1-1 0,0 0 0,0-1 0,-2 0 0,1-1 0,-1-1 0,14-17 0,-23 23-7,1 1 1,-1-1-1,-1-1 0,1 1 0,-1-1 0,0 1 0,-1-1 0,0 0 0,0 0 0,-1-1 0,0 1 0,0 0 1,-1-1-1,0 0 0,-1 1 0,0-1 0,0 1 0,-1-1 0,0 1 0,0-1 0,-1 1 0,0-1 0,-5-12 1,2 12 2,0 0 0,0 0 0,-1 0 0,0 1 0,-1 0 0,0 0 0,0 1 0,-1-1 0,0 2 0,0-1 0,0 1 0,-1 0 0,0 1 0,-18-8 0,6 4-3,-1 0 1,0 2-1,0 1 1,-1 0-1,-34-3 1,32 7-32,0 2 1,0 0 0,0 1 0,0 2-1,1 0 1,-1 2 0,-29 9 0,40-9 2,0 0 0,0 0 1,0 1-1,1 1 0,0 0 1,0 1-1,1 0 0,0 1 1,0 1-1,1 0 0,1 0 1,-1 1-1,-8 13 0,15-20 4,2 0 0,-1 0 0,0 1 0,1-1 0,0 1 0,0-1 0,0 1 0,0 0 0,1 0 0,0 0 0,0 0 0,0 0 0,1 0 0,0 0 0,0 0 0,0 0 0,0 0 0,1 0 0,1 7 0,1-6-80,-1-1 1,1 1 0,0-1-1,1 0 1,-1 0 0,1 0 0,0 0-1,0-1 1,0 0 0,1 1-1,0-2 1,0 1 0,9 5-1,8 3-430,0-2-1,1 0 1,0-2-1,0 0 0,1-2 1,42 6-1,49 1-1358,13-4-43</inkml:trace>
</inkml:ink>
</file>

<file path=ppt/ink/ink4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4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3200,'18'42'3999,"66"175"66,-28-37-3191,53 295 1,-88-320-357,-7-42-169,51 201 0,-47-275-286,-18-39-70,0 0-1,0 0 1,0 1 0,0-1 0,0 0 0,1 0 0,-1 0 0,0 0-1,0 0 1,0 1 0,1-1 0,-1 0 0,0 0 0,0 0 0,1 0 0,-1 0-1,0 0 1,0 0 0,0 0 0,1 0 0,-1 0 0,0 0 0,0 0-1,1 0 1,-1 0 0,0 0 0,0 0 0,1 0 0,-1 0 0,0 0-1,0 0 1,0 0 0,1 0 0,-1 0 0,0-1 0,0 1 0,1 0-1,-1 0 1,0 0 0,0 0 0,0 0 0,1-1 0,7-21-688,-5 2 21,-1 5-272,1 0 0,1 0 0,9-24 0,7 3-846</inkml:trace>
</inkml:ink>
</file>

<file path=ppt/ink/ink4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5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1 385 3584,'0'28'1792,"21"39"-2176,-12-58 2816,6 8-2432,1 4 0,3 4-256,1-4 0,5-10-512,5 2 0</inkml:trace>
  <inkml:trace contextRef="#ctx0" brushRef="#br0" timeOffset="1">333 0 7552,'-86'21'3712,"75"55"-5760,17-61 7808,9 6-7936,0 13 0,6 0-1536,-2-5 128</inkml:trace>
</inkml:ink>
</file>

<file path=ppt/ink/ink4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5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353 11 4352,'-7'-3'468,"0"1"1,0 1-1,-1-1 0,1 1 1,0 0-1,-1 0 0,1 1 1,-1 0-1,1 1 0,-12 1 1,8 1-226,-1 0 1,1 1 0,0 0 0,0 0-1,1 1 1,-12 7 0,1 2-207,0 1 1,0 1-1,1 1 1,2 1-1,-21 24 0,35-38-6,1 0-1,0-1 0,0 1 0,0 1 0,1-1 1,0 0-1,-1 0 0,1 1 0,1 0 0,-1-1 1,1 1-1,-1 0 0,1 6 0,1-9-20,0 0-1,1 0 1,-1 1-1,1-1 0,-1 0 1,1 0-1,0 0 1,0 0-1,0 0 1,0 0-1,1 0 1,-1 0-1,0-1 1,1 1-1,-1 0 0,1-1 1,0 1-1,-1-1 1,1 1-1,0-1 1,0 0-1,0 0 1,0 0-1,0 0 0,0 0 1,0 0-1,0-1 1,1 1-1,-1-1 1,0 1-1,4-1 1,50 9 115,-1-3 1,1-2 0,86-5-1,79 5 141,-183 0-185,0 2 0,56 15 0,-77-16-29,0 1 0,0 1 1,-1 1-1,0 0 0,0 1 0,-1 0 1,21 18-1,-31-23-11,-1 0 1,0 0-1,1 1 0,-2 0 1,1-1-1,0 1 1,-1 0-1,0 1 0,0-1 1,0 0-1,-1 1 0,0 0 1,0-1-1,0 1 1,-1 0-1,0 0 0,0 0 1,0 0-1,-1 0 0,0 0 1,0 0-1,-1 0 1,1 0-1,-1 0 0,-3 10 1,1-6 55,-1-1 1,0 1-1,-1-1 1,0 0-1,0 0 1,-1-1-1,0 0 1,0 0-1,-1 0 1,0 0-1,-1-1 1,1 0-1,-1-1 1,-12 8 0,-21 11 398,-1-2 1,-53 22-1,72-36-331,0-2 0,-1 0 1,0-1-1,0-1 0,0-2 0,-28 1 0,19-3-26,7 1-115,1-2-1,-1 0 0,0-2 0,-34-7 1,59 9-99,0 0 1,0 0 0,0 0-1,0 0 1,0 0 0,0 0-1,0-1 1,1 1 0,-1 0 0,0-1-1,0 1 1,0-1 0,0 1-1,1-1 1,-1 1 0,0-1-1,1 0 1,-1 1 0,0-1-1,1 0 1,-1 1 0,1-1-1,-1 0 1,1 0 0,-1 0-1,1 1 1,-1-3 0,1 2-87,1 0 0,-1 0 0,1-1 0,-1 1 0,1 0 0,-1 0 0,1 0 0,0 0 0,-1 0 0,1 0-1,0 0 1,0 0 0,0 0 0,0 0 0,0 0 0,0 1 0,1-2 0,52-28-3542,-52 29 3725,57-22-2454</inkml:trace>
</inkml:ink>
</file>

<file path=ppt/ink/ink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8.7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206 1 4352,'-10'0'2176,"20"29"-1280,-10-18 3328,-5 2-3712,-3 2 0,-5 3 128,-4 11 0,0 0-896,-4 2 0,-5 1 512,1-9 128,-1-2-1024,5-7 0,3-4-1152,10 1 128</inkml:trace>
</inkml:ink>
</file>

<file path=ppt/ink/ink4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6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 2816,'0'0'88,"0"0"-1,0-1 1,0 1 0,0 0 0,0 0-1,0 0 1,0 0 0,0-1 0,-1 1-1,1 0 1,0 0 0,0 0 0,0 0-1,0 0 1,0 0 0,0-1-1,-1 1 1,1 0 0,0 0 0,0 0-1,0 0 1,0 0 0,-1 0 0,1 0-1,0 0 1,0 0 0,0 0 0,0 0-1,-1 0 1,1 0 0,0 0 0,0 0-1,0 0 1,0 0 0,-1 0 0,1 0-1,0 0 1,0 0 0,0 0 0,0 0-1,-1 0 1,1 0 0,0 0-1,0 1 1,0-1 0,0 0 0,0 0-1,-1 0 1,1 0 0,0 0 0,0 0-1,0 0 1,0 1 0,0-1 0,0 0-1,0 0 1,0 0 0,0 0 0,-1 1-1,-2 18 1982,4 45-1472,0-43 433,26 357 1268,-4-80-500,-16-167-979,35 192 1,-34-284-847,1 0-1,2-1 1,2 0-1,1 0 1,2-2 0,2 0-1,1-1 1,1 0-1,33 40 1,-50-72-155,0 0-1,-1 0 1,1 0 0,1-1 0,-1 1-1,0-1 1,1 1 0,-1-1 0,1 0-1,0-1 1,-1 1 0,1-1 0,0 1 0,0-1-1,0 0 1,7 0 0,-9-1 7,0 0 0,0 0 0,0 0 0,0-1 0,0 1 0,0-1 0,0 1 1,0-1-1,0 0 0,0 0 0,0 0 0,0 0 0,-1 0 0,1 0 0,0 0 0,-1-1 0,1 1 0,-1-1 0,0 1 1,1-1-1,-1 0 0,0 1 0,0-1 0,0 0 0,0 0 0,0 0 0,0 0 0,0 1 0,-1-1 0,1 0 0,-1 0 1,0-1-1,1-2 0,1-32-2129</inkml:trace>
</inkml:ink>
</file>

<file path=ppt/ink/ink4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6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59 5376,'-20'-20'2688,"114"14"-4352,-54 12 5888,15-12-4224,17 12 128,13-6-128,4 0 128,6 0-256,6-10 128,-5 2 0,-16-1 0,-20 1-896,-10 5 0,-11 10-512,-12-3 128</inkml:trace>
</inkml:ink>
</file>

<file path=ppt/ink/ink4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6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149 505 4992,'3'11'323,"1"0"0,-1 1 0,2-1 0,-1-1 0,1 1 0,1-1 1,14 20-1,20 7 3342,-28-27-2996,-1 0 0,0 1 1,13 16-1,13 14 4,-26-29-722,-9-10 164,0 0 1,0 1 0,1-1 0,-1 0 0,0 0 0,1 0-1,-1-1 1,1 1 0,4 2 0,-38-49 1185,-45-12-1062,48 37-230,0-1 1,2-1 0,-34-37-1,45 42-18,1-2 0,1 1-1,0-2 1,2 0-1,0 0 1,1-1 0,1 0-1,-11-38 1,18 51-7,0 0 0,1-1 0,0 1 0,0-1 1,1 1-1,0 0 0,0-1 0,1 1 0,0-1 1,0 1-1,1 0 0,0-1 0,1 1 0,0 0 0,0 1 1,0-1-1,1 0 0,0 1 0,1 0 0,0 0 0,0 0 1,0 1-1,1 0 0,0 0 0,0 0 0,13-9 0,9-2-120,0 0 0,1 2 0,1 1 0,1 2-1,0 1 1,0 1 0,1 1 0,0 2 0,1 1-1,0 2 1,-1 1 0,35 2 0,-59 1-206,-4 0 69,0 0 1,0-1-1,0 1 0,1 1 0,-1-1 0,0 1 1,0-1-1,0 1 0,-1 0 0,1 1 0,0-1 0,0 0 1,-1 1-1,1 0 0,0 0 0,-1 0 0,0 1 1,6 4-1,-1 13-1775</inkml:trace>
</inkml:ink>
</file>

<file path=ppt/ink/ink4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7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5632,'-6'38'2816,"42"38"-3584,-20-59 5376,-13-2-4608,9 6 128,3 1-640,-2-6 128,8-3-1024,0 0 128</inkml:trace>
</inkml:ink>
</file>

<file path=ppt/ink/ink4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7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14 8448,'-20'-13'4224,"65"30"-9728,-35-9 7680,-5 12-4480,-20 11 128</inkml:trace>
</inkml:ink>
</file>

<file path=ppt/ink/ink4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8.2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 2304,'-1'0'66,"1"-1"1,0 1-1,0 0 0,-1 0 1,1 0-1,0-1 0,-1 1 1,1 0-1,0 0 0,-1 0 1,1 0-1,-1 0 0,1 0 0,0 0 1,-1 0-1,1 0 0,0 0 1,-1 0-1,1 0 0,0 0 1,-1 0-1,1 0 0,0 0 1,-1 0-1,1 0 0,-1 0 1,1 1-1,0-1 0,0 0 1,-1 0-1,1 0 0,0 1 1,-1-1-1,1 0 0,-1 1 1,-1 16 1529,13 36-155,-7-36-1298,93 441 2026,100 433 739,-132-667-1393,-70-254-1387,2-1 0,0 1 0,2 0 0,2-1 0,4-30 0,-2 39-134,1 0 0,0 1 0,2-1 0,1 1 0,0 1 0,2-1 0,16-28 0,-19 39-15,1-1 0,0 1 0,1 1 0,0 0 0,0 0 0,1 0 0,0 1 0,1 0 0,-1 1 0,2 0 0,-1 1 0,1 0 0,0 0 0,0 1 0,12-3 0,-2 3 11,-1 0 0,1 2 1,-1 1-1,1 0 1,0 2-1,0 0 0,0 1 1,-1 2-1,30 5 1,-6 3 1,1 2 0,-2 2 0,48 24 0,-84-36 9,25 11 119,-2 1 0,47 31 1,-71-42-92,0 0 0,0 1 0,0 0 1,-1 0-1,0 0 0,0 0 0,0 1 0,0 0 1,-1 0-1,0 0 0,0 1 0,-1-1 1,0 1-1,0 0 0,-1 0 0,1 0 0,-1 0 1,1 10-1,-3-14 20,0 0 1,-1 1-1,1-1 1,-1 0-1,1 1 1,-1-1-1,0 0 1,0 0 0,-1 0-1,1 0 1,-1 0-1,1 0 1,-1 0-1,0-1 1,0 1-1,0-1 1,0 1-1,-1-1 1,1 0-1,-1 1 1,1-1-1,-1 0 1,0-1-1,-5 4 1,-7 2 131,-1 0 0,0-1 0,-27 7 0,35-11-117,-108 30 552,-313 77-634,322-81-3971,105-27 3791,-1-1 1,1 1 0,-1 0-1,0-1 1,1 1 0,-1-1-1,0 0 1,1 0 0,-1 0-1,0 0 1,-2-1 0,2 0-47,0 0 1,1 0 0,-1-1 0,1 1 0,0-1-1,-1 0 1,1 0 0,0 0 0,-3-3 0</inkml:trace>
</inkml:ink>
</file>

<file path=ppt/ink/ink4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9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2816,'0'0'30,"0"0"0,0 0 1,0-1-1,0 1 0,0 0 0,0 0 0,0-1 0,-1 1 1,1 0-1,0 0 0,0-1 0,0 1 0,0 0 1,0 0-1,0-1 0,1 1 0,-1 0 0,0 0 1,0-1-1,0 1 0,0 0 0,0 0 0,0-1 1,0 1-1,0 0 0,1 0 0,-1 0 0,0-1 1,0 1-1,0 0 0,0 0 0,1 0 0,-1 0 1,0-1-1,0 1 0,0 0 0,1 0 0,-1 0 1,0 0-1,0 0 0,1 0 0,-1 0 0,0-1 1,10 11 1608,8 24 683,8 35-1317,-13-30-382,3 0 0,1-1 0,22 36 0,-33-64-523,0 0 0,1-1 0,0 0 0,1-1 0,0 1 1,0-1-1,1-1 0,0 0 0,0 0 0,1-1 0,-1 0 0,1 0 1,1-1-1,-1-1 0,20 7 0,-21-10-72,-1 0 0,1 0 0,0-1 0,0 0 0,0 0 0,-1-1 0,1 0 0,0-1 0,-1 0 1,1 0-1,-1-1 0,0 0 0,1 0 0,-1-1 0,-1 0 0,1 0 0,-1-1 0,1 0 0,-1-1 0,-1 1 0,1-1 0,5-7 0,-1 1 13,0 0-1,-1 0 1,0-1-1,-1 0 0,-1-1 1,0 0-1,-1 0 1,-1-1-1,0 0 1,-1 0-1,4-18 1,-6 23-32,-1 0 1,-1-1 0,0 1-1,0 0 1,-1-1 0,0 1-1,-1-1 1,0 1 0,-1 0 0,-5-19-1,7 29-11,0 0 1,0 0-1,-1-1 0,1 1 0,0 0 1,0 0-1,0 0 0,0 0 1,0 0-1,0-1 0,0 1 0,0 0 1,0 0-1,0 0 0,-1 0 0,1 0 1,0 0-1,0 0 0,0 0 0,0 0 1,0-1-1,0 1 0,-1 0 0,1 0 1,0 0-1,0 0 0,0 0 0,0 0 1,0 0-1,-1 0 0,1 0 0,0 0 1,0 0-1,0 0 0,0 0 0,0 0 1,-1 0-1,1 0 0,0 0 0,0 0 1,0 0-1,0 0 0,0 1 0,-1-1 1,1 0-1,0 0 0,0 0 0,0 0 1,0 0-1,0 0 0,0 0 0,-1 0 1,1 1-1,0-1 0,0 0 0,0 0 1,0 0-1,-6 15 10,-1 15 85,5-16-68,2-1 0,0 1-1,0-1 1,1 1 0,1-1 0,0 1-1,1-1 1,1 0 0,0 0 0,0 0-1,8 12 1,-4-9 13,1-1 0,1-1 0,1 0 1,0 0-1,1-1 0,0-1 0,1 0 0,16 11 0,-3-3-85,0 0 1,37 18-1,-9-17-2373,-48-21 671,-5-8-64</inkml:trace>
</inkml:ink>
</file>

<file path=ppt/ink/ink4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9.4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3840,'0'62'2837,"27"302"2720,-14-185-5247,1 26-267,24 268 1663,-33-422-1941,2 0 1,3-1-1,2 0 0,2-1 1,31 73-1,-41-113-2719,-8-18 596,-5-10 545</inkml:trace>
</inkml:ink>
</file>

<file path=ppt/ink/ink4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29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5504,'55'-4'2688,"115"18"-4096,-109-11 5888,33 11-4480,13-3 0,18-7 0,5 5 128,-10-5-128,-9 4 128,-22-3-256,-7-10 128,-23 10-1024,-20 3 0,-12 9-384,-12-9 0</inkml:trace>
</inkml:ink>
</file>

<file path=ppt/ink/ink4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0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7 413 4352,'-6'38'2176,"6"42"-2688,6-65 3840,-1-2-3328,-1 8 128,5 0-128,3-4 128,3 0-1408,0 0 128</inkml:trace>
  <inkml:trace contextRef="#ctx0" brushRef="#br0" timeOffset="1">141 0 6784,'-4'4'3328,"44"4"-9088,-25 1 6144,-5 2-1536,-10 20 0</inkml:trace>
</inkml:ink>
</file>

<file path=ppt/ink/ink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9.2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23 186 3072,'-1'0'59,"1"0"0,-1 0 0,0 0 0,0 0 0,0 1 0,0-1 0,0 0 0,1 0 0,-1 1 0,0-1 0,0 1 0,0-1 0,1 0 0,-1 1 0,0-1 0,1 1 0,-1 0 0,0-1 1,1 1-1,-1 0 0,1-1 0,-1 1 0,1 0 0,-1-1 0,1 1 0,0 0 0,-1 0 0,1 1 0,-3 32 2709,4-26-2238,0 0 0,1 0 1,-1 0-1,2-1 0,-1 1 0,8 13 1,-5-11-289,1-1 1,0 0 0,1-1-1,0 1 1,0-1 0,1-1-1,0 1 1,0-1 0,13 8-1,-14-12-52,0 1-1,0-2 1,0 1-1,1-1 1,-1 0-1,0-1 1,1 1-1,-1-2 1,1 1-1,0-1 1,-1 0-1,1 0 1,-1-1-1,12-3 1,-5 1 44,-1-1-1,0 0 1,1-2 0,-2 1 0,1-2-1,-1 1 1,0-2 0,0 0-1,-1 0 1,0-1 0,-1 0 0,1-1-1,8-11 1,-14 15-150,0-1-1,-1 1 1,1-1-1,-1 0 1,-1 0-1,0 0 1,0-1-1,0 1 1,-1-1-1,3-14 1,-4 16-55,-1 1 1,0-1-1,0 0 1,-1 1-1,1-1 1,-1 0-1,-1 1 1,1-1 0,-1 1-1,0-1 1,0 1-1,0 0 1,-1 0-1,0 0 1,0 0-1,-5-6 1,-1 1-12,-1 0-1,0 1 1,0 0 0,-1 0-1,0 1 1,0 1-1,-1 0 1,0 1 0,0 0-1,-1 0 1,0 2-1,1-1 1,-2 2 0,1 0-1,0 0 1,-1 1 0,1 1-1,-1 0 1,0 1-1,1 0 1,-1 1 0,-22 5-1,31-5-82,0 1 0,1-1 0,-1 1 0,1 0 0,-1 0-1,1 1 1,0-1 0,0 1 0,0 0 0,0 0 0,0 0 0,1 0 0,0 1-1,-1 0 1,-2 3 0,5-4-56,-1-1 0,1 1-1,0 0 1,-1 0 0,1-1-1,0 1 1,1 0 0,-1 0-1,0 0 1,1 0 0,0 0 0,0 0-1,0 0 1,0 0 0,0 0-1,0 0 1,1 0 0,-1 0 0,1 0-1,0 0 1,0-1 0,0 1-1,0 0 1,3 2 0,4 8-928,0 0 0,2-1 0,0 0 0,0-1 1,16 13-1,7 10-1511</inkml:trace>
</inkml:ink>
</file>

<file path=ppt/ink/ink4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0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0 318 3072,'20'49'2790,"-15"-40"-2089,-1 0-1,0 0 1,-1 1 0,4 11-1,0 12-272,-2-5-183,1 0 0,2-1 0,19 45-1,-22-63-195,-1 0-1,2-1 1,-1 1-1,1-1 0,1-1 1,-1 1-1,1-1 1,0 0-1,1-1 0,0 0 1,0 0-1,0-1 1,1 1-1,15 5 0,-8-5 4,0-1 0,0 0 0,0-2 0,1 0-1,0-1 1,-1 0 0,1-1 0,0-1 0,0-1-1,0-1 1,-1 0 0,1-1 0,-1 0 0,1-2 0,-1 0-1,0 0 1,-1-2 0,0 0 0,0-1 0,0 0-1,13-11 1,-16 10-11,0 0 0,-1 0 0,-1-1 1,0-1-1,0 1 0,-1-2 0,0 1 0,-1-1 0,0-1 0,11-24 0,-15 26-9,0 0 0,-1-1 0,0 1-1,-1-1 1,0 0 0,-1 0 0,0 0 0,-1 1 0,0-1-1,-1 0 1,0 0 0,-1 0 0,-1 1 0,-4-17 0,1 11-15,-1-1 0,-1 1 0,0 1 0,-1-1 0,0 1 0,-2 1 0,0 0 0,-1 0 1,0 1-1,-1 1 0,0 0 0,-1 1 0,-21-15 0,22 19 5,0 0 1,-1 1-1,0 0 0,-1 1 1,1 1-1,-1 0 0,0 1 1,0 0-1,-1 2 0,1-1 0,-1 2 1,1 0-1,-1 1 0,0 1 1,1 0-1,-24 5 0,29-4-21,1 0 15,0-1-1,0 1 1,0 1-1,0-1 0,1 1 1,-1 1-1,1 0 1,0 0-1,0 1 0,-10 7 1,18-12-14,-1 0 0,1 1 0,-1-1 0,1 0 1,0 0-1,-1 1 0,1-1 0,0 0 0,-1 1 0,1-1 0,0 1 0,0-1 1,-1 0-1,1 1 0,0-1 0,0 1 0,0-1 0,-1 1 0,1-1 0,0 1 1,0-1-1,0 1 0,0-1 0,0 1 0,0-1 0,0 0 0,0 1 0,0-1 1,0 1-1,0-1 0,1 1 0,-1-1 0,0 1 0,0-1 0,0 1 0,0-1 1,1 0-1,-1 1 0,0-1 0,1 1 0,-1-1 0,0 0 0,1 1 0,-1-1 1,0 0-1,1 1 0,-1-1 0,0 0 0,1 0 0,-1 1 0,1-1 0,-1 0 1,1 0-1,-1 0 0,1 0 0,-1 0 0,1 0 0,-1 1 0,0-1 0,1 0 1,-1 0-1,1 0 0,0-1 0,41 5 75,-37-4-55,27 0 53,0-1 0,0-2 1,56-12-1,93-36 181,-63 15-131,-94 29-303,39-9-232,-59 15 170,0 0-1,1 0 0,-1 1 0,0 0 0,0 0 1,1 0-1,-1 0 0,0 1 0,0-1 1,0 1-1,5 2 0,-1 5-1572,-15 4-107</inkml:trace>
</inkml:ink>
</file>

<file path=ppt/ink/ink4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1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238 520 3456,'-1'0'49,"1"1"-1,0-1 1,0 0 0,-1 1-1,1-1 1,0 0 0,0 1-1,0-1 1,-1 0 0,1 1-1,0-1 1,0 1 0,0-1-1,0 0 1,0 1 0,0-1-1,0 1 1,0-1 0,0 0-1,0 1 1,0-1 0,0 1-1,0-1 1,0 0 0,1 1-1,-1-1 1,0 0 0,0 1-1,0-1 1,0 1 0,1-1-1,0 3 189,0 0 0,1 0 0,-1-1-1,1 1 1,-1 0 0,1-1 0,0 1 0,0-1-1,0 0 1,0 0 0,0 1 0,1-1-1,-1-1 1,1 1 0,-1 0 0,1-1 0,0 1-1,0-1 1,3 1 0,4 4 257,0 0 0,0 1-1,16 14 1,-19-14-417,0-1 0,1 0 0,-1-1-1,1 0 1,0 0 0,0-1 0,1 0 0,10 4 0,-3-4 99,0-2 1,1 0-1,-1 0 0,1-2 1,-1 0-1,1-1 1,-1 0-1,0-2 1,0 0-1,0-1 1,0 0-1,0-1 1,-1-1-1,0 0 1,25-15-1,-29 15-146,0-1 0,0 0 0,-1 0 1,0-1-1,-1 0 0,1-1 0,-2 0 0,1-1 0,-1 0 0,-1 0 0,0 0 0,0-1 1,-1 0-1,0-1 0,-1 1 0,-1-1 0,1 0 0,-2 0 0,0 0 0,3-20 1,-6 15-22,0 1 1,-1 0 0,0 0 0,-2-1 0,0 1 0,0 0 0,-2 1 0,0-1-1,0 1 1,-2 0 0,0 0 0,0 1 0,-2 0 0,1 0 0,-2 1 0,0 0 0,0 0-1,-2 1 1,1 1 0,-1 0 0,-1 1 0,0 0 0,0 1 0,-1 0 0,0 1 0,-1 0-1,0 2 1,0-1 0,0 2 0,-1 0 0,0 1 0,0 1 0,0 0 0,0 1 0,0 1-1,-1 0 1,1 1 0,0 1 0,0 1 0,-19 3 0,10 1-51,0 2-1,0 0 1,1 1 0,0 1-1,1 2 1,0 0 0,1 2-1,1 0 1,0 1 0,1 1-1,0 1 1,1 1 0,1 1-1,1 0 1,-16 24 0,28-35-126,-1 0 0,2 0 1,-1 0-1,1 1 0,0-1 1,1 1-1,0 0 0,0 0 1,1 0-1,1 1 0,-1-1 1,1 0-1,1 1 0,0-1 1,1 11-1,19 51-1774</inkml:trace>
</inkml:ink>
</file>

<file path=ppt/ink/ink4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2.3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1 554 3584,'0'1'144,"0"-1"-1,1 1 1,-1-1 0,0 1 0,1-1 0,-1 1-1,1-1 1,-1 1 0,0-1 0,1 0 0,-1 1-1,1-1 1,-1 1 0,1-1 0,0 0 0,-1 0-1,1 1 1,-1-1 0,1 0 0,-1 0 0,1 0-1,0 1 1,-1-1 0,1 0 0,0 0 0,-1 0-1,1 0 1,-1 0 0,1 0 0,0 0-1,-1 0 1,1-1 0,-1 1 0,2 0 0,30-6 2486,-22 5-2336,3-2-161,-1 1-1,0-2 1,-1 0-1,1 0 1,-1-1-1,1 0 1,-2-1-1,17-11 1,7-7 348,37-34 0,-47 36-372,-1-1 1,-1-1 0,-1 0-1,-1-2 1,-2 0 0,31-58 0,-46 78-96,-1-1 0,1 1 0,-1-1 0,-1 1 0,1-1 0,-1 0 1,0 0-1,0 0 0,-1 0 0,0 0 0,-1 0 0,1 0 0,-1 0 0,0 1 1,-1-1-1,0 0 0,0 0 0,0 1 0,-5-8 0,5 10-3,-1 0 0,1 1 0,-1-1 0,0 1-1,0 0 1,0 0 0,0 0 0,-1 0 0,1 0 0,-1 1 0,0-1-1,0 1 1,0 0 0,0 0 0,0 1 0,0-1 0,-1 1-1,1 0 1,0 0 0,-1 0 0,1 1 0,0 0 0,-1 0-1,1 0 1,-1 0 0,1 0 0,-1 1 0,1 0 0,0 0-1,-5 2 1,5-2-9,0 0 0,0 0 0,1 0-1,-1 1 1,0 0 0,1-1 0,0 1-1,-1 1 1,1-1 0,0 0 0,0 1 0,0 0-1,-4 4 1,6-6-3,1 0 0,-1 0-1,1 0 1,-1 0 0,1 0 0,0 0-1,-1 0 1,1 0 0,0 0 0,0 0-1,0 0 1,0 0 0,0 0 0,0 0-1,0 0 1,0 0 0,0 0 0,0 0-1,0 0 1,1 0 0,0 1-1,0 0-3,0 0-1,0 0 0,1 0 0,-1 0 0,1-1 0,-1 1 0,1 0 0,0-1 0,0 1 0,0-1 1,0 0-1,0 0 0,2 2 0,4 0 8,0 0 0,0 0-1,0-1 1,0 0 0,0-1 0,0 1 0,1-2 0,-1 1 0,14-1-1,83-12 72,-55 4-57,173-24 89,61-7 46,-259 41-118,-24-2-31,-1 0 0,0 0 0,1 1-1,-1-1 1,0 0 0,1 0 0,-1 1 0,0-1 0,1 0-1,-1 0 1,0 1 0,0-1 0,1 0 0,-1 1 0,0-1 0,0 0-1,0 1 1,1-1 0,-1 0 0,0 1 0,0-1 0,0 1-1,0-1 1,0 0 0,0 1 0,0-1 0,0 1 0,0-1 0,0 0-1,0 1 1,-1 3 15,-1 0-1,0 0 0,0 0 1,0 0-1,0 0 0,-1-1 1,-3 6-1,-12 17 40,7-4-16,2 1 1,0 0-1,1 0 1,2 1-1,0 0 1,1 0-1,-2 48 0,6-58-5,1 0-1,1 0 1,0 1-1,1-1 1,0 0-1,1 0 1,1 0-1,0 0 0,1-1 1,0 0-1,1 0 1,0 0-1,2 0 1,-1-1-1,11 13 1,-13-20-36,-1 0 0,1 0 0,0 0 1,0-1-1,1 0 0,0 0 1,-1 0-1,1 0 0,1-1 1,-1 0-1,0-1 0,1 1 1,-1-1-1,1 0 0,0-1 1,0 1-1,-1-2 0,1 1 1,0-1-1,0 0 0,0 0 1,0 0-1,0-1 0,0 0 1,0-1-1,-1 0 0,1 0 0,-1 0 1,1-1-1,-1 0 0,0 0 1,6-4-1,6-4-227,0-1 0,-1-1 0,-1 0-1,0-1 1,-1-1 0,-1 0 0,0-1 0,-1-1 0,14-22 0,-21 29-28,0 0 0,0-1 0,-1 0 0,0 0 0,6-22 0,-13 42 126,-1 1 216,1-1-1,0 1 1,0-1-1,1 1 1,0 12 0,2-13-19,0 1 1,1-1-1,0 0 1,1 0-1,-1 0 1,2-1-1,-1 1 0,2-1 1,-1 1-1,1-1 1,0-1-1,0 1 1,1-1-1,0 0 1,0 0-1,1 0 1,0-1-1,14 9 1,-12-9-431,0-1 0,0 0 0,1 0 0,0-1 0,0 0 1,0-1-1,0 0 0,1-1 0,19 2 0,-8-6-1386,-8-9-43</inkml:trace>
</inkml:ink>
</file>

<file path=ppt/ink/ink4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2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21 7168,'-74'-21'3584,"83"25"-5504,1 0 7424,1 9-7552,-1 2 128,-5 12-1664,-5-3 128</inkml:trace>
</inkml:ink>
</file>

<file path=ppt/ink/ink4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3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489 1 3456,'-8'0'255,"-1"0"0,0 0 0,0 1 0,0 0 0,0 1 0,0 0 0,0 0 0,-12 6 0,-69 36 1377,51-23-1421,-38 21 364,46-24-409,0-1-1,-1-1 1,-35 11 0,42-19 154,20-7-62,8-2 18,46-6 512,7 6-658,0 3 0,0 3 0,-1 1 0,1 3 0,-2 3 0,1 2 0,-2 2 0,0 3 0,-1 2 0,77 43 0,-109-52-60,0 1 1,-2 0 0,26 23 0,-36-28 14,-1 0-1,1 0 1,-1 1 0,0 0-1,-1 0 1,0 0 0,-1 1-1,9 20 1,-13-26-27,0-1 1,-1 1-1,1-1 1,-1 1-1,0-1 1,0 1-1,-1-1 1,1 1-1,0-1 1,-1 1-1,0-1 1,0 1-1,0-1 1,0 0-1,-1 0 1,1 1-1,-1-1 1,0 0-1,0 0 1,0-1-1,-4 5 1,0 0 63,0 0-1,-1-1 1,0 0 0,0 0 0,0-1 0,-1 0-1,-8 5 1,-17 4 191,-1 0-1,0-2 0,-1-2 1,-62 11-1,33-12 230,-115 2-1,171-11-570,0 1-42,1-1-1,-1 0 0,1 0 1,0-1-1,-1 0 1,1 0-1,0 0 0,0-1 1,0 0-1,0-1 1,0 0-1,-9-4 0,16 7 18,0-1-1,-1 1 0,1 0 0,0 0 0,-1-1 1,1 1-1,0 0 0,-1-1 0,1 1 0,0 0 1,0-1-1,0 1 0,-1-1 0,1 1 0,0 0 0,0-1 1,0 1-1,0-1 0,0 1 0,-1-1 0,1 1 1,0 0-1,0-1 0,0 1 0,0-1 0,0 1 0,1-1 1,-1 1-1,0 0 0,0-1 0,0 1 0,0-1 1,0 1-1,1-1 0,-1 1 0,0-1 0,18-12-1976,27-3-1717,-6 11 1444</inkml:trace>
</inkml:ink>
</file>

<file path=ppt/ink/ink4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3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0 4864,'-2'5'220,"-1"0"1,1 1-1,0-1 1,1 1-1,-1-1 0,1 1 1,0-1-1,0 12 1,2 55 119,1 50 3437,-13 140-1453,-2 141-1740,14-295-342,29 187 0,-20-239-220,-4-27-206,0 1 1,-3 0-1,0 0 1,-2 33-1,-1-61 116,0-1 1,0 0-1,0 1 0,0-1 1,0 0-1,0 1 0,0-1 1,-1 0-1,1 1 0,0-1 1,-1 0-1,1 1 0,-1-1 1,0 0-1,1 0 0,-1 0 1,0 0-1,0 0 0,1 1 1,-1-1-1,0-1 0,0 1 1,0 0-1,0 0 0,-1 0 1,1 0-1,0-1 0,0 1 1,-2 0-1,0-1-136,0 0 0,0 0 0,0-1 0,0 1 0,0-1 0,0 0 0,0 0 0,0 0 0,1 0 0,-1 0 1,0-1-1,1 1 0,-6-4 0,-26-24-1588</inkml:trace>
</inkml:ink>
</file>

<file path=ppt/ink/ink4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4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98 3712,'9'-9'313,"1"1"0,1 1-1,-1-1 1,1 2 0,0-1 0,0 2 0,1-1 0,0 2 0,0-1 0,0 2-1,1-1 1,-1 2 0,16-2 0,-3-1 1003,4-1-1137,0 2 0,1 1 0,-1 1 1,1 2-1,0 1 0,-1 1 0,1 2 1,-1 0-1,50 16 0,-61-14-134,1 1 1,-2 0-1,1 1 0,-1 1 1,0 1-1,-1 1 0,-1 0 1,1 1-1,-2 0 0,1 1 0,-2 1 1,0 0-1,-1 1 0,0 1 1,18 31-1,-26-39 29,0-1 1,-1 1-1,0 1 0,0-1 1,-1 0-1,0 1 1,0-1-1,1 16 0,-3-20-23,-1 1 1,1-1-1,-1 1 0,1 0 0,-1-1 1,-1 1-1,1-1 0,-1 0 0,1 1 1,-1-1-1,0 0 0,-1 0 0,1 0 0,-1 0 1,0-1-1,0 1 0,0-1 0,-5 5 1,-4 1 100,-1 0 0,0 0 1,-1-1-1,0-1 0,0 0 1,0-1-1,-1-1 1,0 0-1,-26 4 0,7-2 70,0-3 0,-1-1-1,-47-1 1,69-3-218,-1 0 0,1 0 0,-1-2 0,1 1 0,0-2-1,0 0 1,0 0 0,1-1 0,0-1 0,-13-7 0,24 13-38,1 0 0,-1 0 1,1-1-1,0 1 0,-1 0 1,1 0-1,-1 0 0,1 0 1,-1-1-1,1 1 0,0 0 1,-1-1-1,1 1 0,0 0 1,-1 0-1,1-1 0,0 1 1,-1-1-1,1 1 0,0 0 1,0-1-1,-1 1 0,1-1 1,0 1-1,0-1 0,0 1 1,0 0-1,-1-1 0,1 1 1,0-1-1,0 1 0,0-1 1,0 1-1,0-1 0,0 1 1,0-1-1,0 1 0,1-1 0,-1 1 1,0-1-1,0 1 0,0 0 1,0-1-1,1 1 0,-1-1 1,0 1-1,0 0 0,1-1 1,-1 1-1,0-1 0,1 1 1,-1 0-1,0-1 0,1 1 1,-1 0-1,1 0 0,-1-1 1,0 1-1,1 0 0,-1 0 1,1 0-1,30-7-2806,2 9 856,13 2 43</inkml:trace>
</inkml:ink>
</file>

<file path=ppt/ink/ink4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4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193 335 4352,'15'-1'698,"0"-1"-1,0-1 1,0 0-1,0 0 1,-1-2 0,16-6-1,86-42 1196,-111 50-1971,3-1 80,0 0-1,-1-1 0,1 0 0,-1 0 1,0 0-1,0-1 0,-1 0 1,10-12-1,-14 16 17,0-1 1,-1 0-1,1 0 1,-1 0-1,1 0 0,-1 0 1,0 0-1,0 0 1,0 0-1,0-1 1,-1 1-1,1 0 0,-1-1 1,0 1-1,0 0 1,0-1-1,-1 1 1,1 0-1,-1-1 0,0 1 1,1 0-1,-1 0 1,-1 0-1,1 0 1,-3-6-1,-2 2 37,1 0 0,0 0 0,-1 0 0,-1 1 1,1 0-1,-1 0 0,0 0 0,0 1 0,-1 0 0,1 1 0,-1-1 0,0 1 0,0 1 1,-1 0-1,-12-4 0,0 2 164,1 0 0,-1 2 1,0 0-1,0 1 0,-33 2 0,42 1-50,-1 0 0,1 1 0,0 1 0,0-1 0,0 2 0,1 0-1,-1 0 1,1 1 0,0 1 0,0 0 0,-15 11 0,20-13-60,0 1-1,0 0 1,1 1 0,0-1 0,0 1 0,0 0-1,0 1 1,1-1 0,0 1 0,1 0 0,-1 0-1,1 0 1,1 0 0,-1 0 0,1 1 0,1-1-1,-1 1 1,1 0 0,0 12 0,1-7 6,1-1 1,0 0-1,1 0 0,0 0 1,1 0-1,1 0 1,-1-1-1,2 1 1,0-1-1,0 0 0,9 13 1,-4-9-40,1-1 0,0-1 1,1 1-1,1-2 0,0 0 0,1 0 1,16 9-1,4 0-565,1-1 0,1-2-1,0-2 1,1-1 0,1-2 0,48 10-1,51 1-4352,-81-12 2389</inkml:trace>
</inkml:ink>
</file>

<file path=ppt/ink/ink4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5.0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15 1280,'-3'-10'553,"6"9"249,7-2 3475,-9 3-4190,0 1 0,-1-1 1,1 1-1,-1-1 0,1 1 1,0-1-1,-1 1 0,1-1 1,-1 1-1,1 0 0,-1-1 1,0 1-1,1 0 0,-1-1 1,0 1-1,1 0 0,-1-1 1,0 1-1,0 0 0,0 0 1,1-1-1,-1 1 0,0 0 1,0 0-1,0 1 0,5 27 843,86 888 5150,-88-867-5881,32 264 737,-28-276-836,2-1 0,2 0 0,1-1 0,2 0-1,1-1 1,23 39 0,-35-69-148,0 0-1,1 0 1,-1 0-1,1 0 0,0-1 1,0 1-1,1-1 1,-1 0-1,1-1 1,10 7-1,-12-8-222,1-1 0,-1 0-1,1 0 1,0 0-1,0 0 1,-1 0 0,1-1-1,0 0 1,0 0 0,0 0-1,0 0 1,0 0-1,-1-1 1,1 0 0,0 0-1,0 0 1,5-2 0,19-9-1948,-1 4 22</inkml:trace>
</inkml:ink>
</file>

<file path=ppt/ink/ink4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5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3072,'0'0'1536,"74"0"-384,-38 6 1920,4-6-2816,15 0 0,20-6 0,14-1 128,8-1-512,-17 2 0,-16 3-256,-9-1 128,-13 4-896,-18 7 0</inkml:trace>
</inkml:ink>
</file>

<file path=ppt/ink/ink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09.8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0 3456,'-3'156'8831,"-32"230"-5289,13-250-2673,-11 106 1867,32-239-2669,1 0 1,0-1-1,0 1 0,0 0 0,0-1 0,0 1 1,0 0-1,1-1 0,-1 1 0,1-1 1,0 1-1,0-1 0,0 1 0,0-1 0,2 4 1,-2-5-64,1 0 0,-1-1 0,0 1 0,1 0 0,-1-1-1,0 1 1,1-1 0,-1 0 0,1 1 0,-1-1 0,1 0 0,-1 0 0,1 0 0,-1 0 0,1 0 0,-1 0 0,1-1 0,-1 1 0,1 0 0,-1-1 0,1 1 0,-1-1 0,0 0 0,1 1 0,-1-1 0,0 0 0,0 0 0,1 0 0,1-1 0,49-35-1502,-38 26-698,1 0 1,31-16-1,-25 19-364</inkml:trace>
</inkml:ink>
</file>

<file path=ppt/ink/ink4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5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4480,'-2'2'113,"-1"-1"1,2 1-1,-1 0 0,0 0 1,0 1-1,1-1 0,-1 0 1,1 1-1,-1-1 0,1 0 0,0 1 1,0 0-1,0-1 0,1 1 1,-1 3-1,1-6-111,-6 21 549,2 0 0,0 1-1,2 0 1,0-1 0,3 37 0,-1 3 53,-1 113 480,27 210 1,-8-283-1064,4-1 1,5-1-1,3-1 0,87 185 1,-112-274-1601,-5-11-106</inkml:trace>
</inkml:ink>
</file>

<file path=ppt/ink/ink4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6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4992,'21'-11'2432,"108"22"-2560,-78-14 3328,9 3-3072,29 9 0,18-9 0,8 4 0,-1-4-256,-8 0 128,-21-10-384,-20 10 0,-10-3-1024,-14 16 128</inkml:trace>
</inkml:ink>
</file>

<file path=ppt/ink/ink4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6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5 362 3712,'-1'2'198,"0"0"0,0 0 0,1 1-1,-1-1 1,1 0 0,-1 1 0,1-1 0,0 0 0,0 1 0,0-1 0,1 0 0,-1 1 0,0-1 0,1 0-1,0 1 1,-1-1 0,1 0 0,0 0 0,0 0 0,0 0 0,0 1 0,1-2 0,-1 1 0,0 0-1,1 0 1,0 0 0,-1-1 0,1 1 0,0-1 0,0 1 0,0-1 0,0 0 0,3 2 0,4 3 248,0 0 1,0-1 0,0-1-1,1 1 1,0-2 0,14 5 0,3-3-234,0-1 1,0-1 0,1-1-1,-1-1 1,0-2 0,1-1 0,44-9-1,-31 2 137,-1-2-1,0-2 0,0-2 0,48-26 0,-79 37-307,-1-1-1,0 0 0,-1 0 0,1-1 1,-1 0-1,-1 0 0,1-1 0,-1 0 0,0 0 1,0 0-1,8-15 0,-11 17-28,-1 0 0,0 0 0,0 0 0,0-1 0,-1 1 0,0 0 0,1-1 0,-2 1 0,1-1 0,-1 1 0,0-1 0,0 1 0,0-1 0,-1 1 0,0-1 0,0 1 0,0 0 0,-1-1 0,0 1 0,-4-9 0,-2 1-12,0 0 0,-1 1-1,0 1 1,-1 0 0,0 0-1,-1 0 1,0 1 0,0 1-1,-1 0 1,-1 1 0,1 0-1,-1 1 1,-1 0 0,1 1-1,-1 1 1,0 0 0,0 1-1,-1 0 1,1 1 0,-1 1-1,0 0 1,0 1 0,1 0-1,-1 2 1,0-1 0,0 2-1,0 0 1,1 1 0,-1 0-1,1 1 1,-20 9 0,22-8-52,1 1 0,-1 1 0,1 0 0,1 0 0,0 1 1,0 0-1,0 1 0,1 0 0,0 1 0,1 0 0,0 0 0,-11 19 0,16-26-65,1 0-1,0 0 0,0 0 0,1 0 0,-1 1 0,1-1 0,-1 0 1,1 1-1,0-1 0,0 1 0,1-1 0,-1 1 0,1-1 0,0 1 0,0-1 1,0 1-1,0 0 0,0-1 0,1 1 0,0-1 0,-1 1 0,3 4 1,23 34-1932</inkml:trace>
</inkml:ink>
</file>

<file path=ppt/ink/ink4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7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5 325 2560,'-1'-16'2317,"-1"25"742,2-6-2990,-1-1 1,1 0 0,0 1-1,0-1 1,0 0-1,0 1 1,0-1 0,1 1-1,-1-1 1,1 0-1,-1 1 1,1-1 0,0 0-1,0 0 1,0 0 0,0 0-1,0 1 1,3 2-1,32 36 885,-36-41-926,18 17 152,0 0 0,1-1 0,1-2 1,0 0-1,1-1 0,1-1 1,0-1-1,0-1 0,1 0 0,0-2 1,1-1-1,0-1 0,0-1 0,0-1 1,0-1-1,1-1 0,0-2 0,-1 0 1,43-6-1,-20-3-31,-1-1-1,65-25 1,-96 30-115,-1-2 0,1 1 0,-1-2 0,-1 0 0,1 0 0,-1-1 0,-1-1-1,1 0 1,-2-1 0,1 0 0,10-15 0,-17 19-26,-1 1-1,-1-1 0,1 1 0,-1-1 1,0 0-1,-1 0 0,1-1 1,-1 1-1,-1 0 0,0-1 0,0 1 1,0-1-1,-1 1 0,0-1 1,0 0-1,-1 1 0,0-1 0,0 1 1,-1 0-1,0-1 0,0 1 1,-1 0-1,0 0 0,0 0 0,-1 1 1,0-1-1,0 1 0,0 0 1,-9-10-1,-1 0 12,0 1-1,-1 1 1,-1 0 0,0 1-1,-1 1 1,0 0 0,-1 2-1,0 0 1,-37-14 0,27 15-34,0 2 1,0 1 0,0 1 0,-1 1-1,0 2 1,0 1 0,0 1 0,0 1 0,1 2-1,-1 1 1,0 1 0,1 1 0,0 2-1,1 1 1,0 1 0,0 1 0,-35 21 0,55-28-4,-1 0 0,1 1 0,0 1 0,0-1 0,1 1 0,0 0 0,0 1 1,0-1-1,0 1 0,-8 15 0,13-19 13,0 0 0,0 0 0,0 0 0,0 0 0,0 0 0,1 0 0,0 1 0,-1-1 0,1 0 0,0 0 0,0 0 0,1 1 0,-1-1-1,1 0 1,0 0 0,0 0 0,0 0 0,0 0 0,0 0 0,0 0 0,1 0 0,0-1 0,-1 1 0,1 0 0,0-1 0,0 1 0,0-1 0,1 0 0,-1 0 0,1 0 0,-1 0 0,4 2 0,7 4-3,0 0 1,0-1-1,1 0 1,0-1-1,0-1 1,1 0-1,-1-1 0,1 0 1,0-1-1,0-1 1,20 0-1,13 0-11,0-3-1,60-8 1,131-39 116,-130 22-66,-93 22-31,0-1 0,26-11 0,-12 3 0,-34 16 64,0 0 0,1-1 0,-1 2 0,0-1 0,1 0 0,0 1 0,0 0 0,0-1 0,0 1 0,0 0 0,1 1 0,0-1-1,-1 0 1,2 1 0,-1-1 0,-1 6 0,1-4 19,0 0-1,1 0 1,-1 0-1,1 1 1,1-1-1,-1 0 1,1 0-1,0 1 1,1-1-1,-1 0 1,1 0-1,0 0 1,1 0-1,3 11 1,1-6 48,1 0 0,0 0 0,1-1 0,0 0 0,0 0 0,1-1 0,0 0 0,1-1 1,0 0-1,0 0 0,1-1 0,0 0 0,18 7 0,-5-3-10,0-2 0,2 0-1,-1-2 1,1-1 0,43 5 0,-58-10-780,0-1-1,0-1 1,-1 0 0,1 0 0,0-1 0,0-1-1,-1 1 1,1-2 0,17-7 0,-27 10 520,0 1 1,0-1-1,0 0 0,1 0 1,-1 1-1,0-1 0,0 0 1,0 0-1,0 0 0,0 0 1,0 0-1,-1 0 0,1 0 1,0-1-1,0 1 0,-1 0 1,1-2-1,-2-28-2314</inkml:trace>
</inkml:ink>
</file>

<file path=ppt/ink/ink4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8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1069 3840,'4'-2'264,"-1"1"1,0-1-1,1 1 0,0-1 1,-1 1-1,1 0 0,0 1 0,-1-1 1,1 0-1,0 1 0,0 0 1,0 0-1,0 0 0,-1 1 1,1-1-1,0 1 0,5 1 1,21 1 1654,-3-3-1514,1-1 1,-1-1-1,0-1 0,38-10 1,-25 2-213,0-2 1,-1-2 0,0-1 0,-1-2 0,-1-2-1,49-35 1,-58 35-115,0-2 0,-2-1 1,-1-1-1,0-1 0,-2-1 0,-1-1 0,-1-2 1,20-34-1,-34 48-69,0 0-1,0 0 1,-2-1-1,0 0 1,0 0 0,-2-1-1,0 1 1,-1-1-1,0 1 1,-2-1 0,0 0-1,-1 0 1,0 1-1,-1-1 1,-1 1 0,-1-1-1,0 1 1,-1 0-1,-1 0 1,-1 1 0,0 0-1,-15-23 1,13 22-4,-1 2-1,-1-1 1,-1 1 0,0 1-1,0 0 1,-1 1 0,-1 1 0,0-1-1,-1 2 1,0 0 0,0 1 0,-1 1-1,0 0 1,-1 1 0,0 1 0,0 0-1,0 2 1,-1 0 0,1 0-1,-33-1 1,31 5-4,-1 1-1,0 0 0,1 2 1,0 0-1,0 1 1,0 1-1,0 0 0,0 2 1,1 0-1,0 1 1,1 1-1,-27 18 0,32-18 20,0 0-1,1 1 0,1 0 1,0 1-1,0 0 0,1 0 1,0 1-1,1 0 0,1 1 1,0 0-1,0 0 0,2 1 1,-1-1-1,2 1 0,0 0 1,0 1-1,-1 21 0,3-11 37,2 0-1,1 0 1,1 0-1,0 0 1,3 0-1,0-1 0,1 1 1,1-1-1,19 41 1,-5-20 120,2-2 0,2 0 0,1-2 1,34 41-1,-32-49 30,1-1 1,1-2-1,2-1 1,0-1-1,62 39 1,-67-50-93,1-2 0,1 0 1,1-2-1,0-2 0,0 0 0,1-2 1,0-1-1,37 3 0,-46-9-72,0-2-1,0 0 0,0-1 1,0-2-1,-1 0 0,1-1 1,-1-2-1,1 0 0,-2-1 0,1-1 1,35-19-1,-26 10-20,-1-2 0,0-1 0,-1-1 0,-1-1 0,-1-2 0,40-46 0,-5-9-72,-2-3 0,49-92 0,-90 141-3,-1 0 1,-2-1-1,-1-1 0,-1 0 0,12-61 0,-22 80 14,0-1 1,-1 0-1,-1 0 1,-1 0-1,0 1 1,-1-1-1,-1 0 0,-1 0 1,0 1-1,-1-1 1,-1 1-1,-1 0 1,0 0-1,-14-25 0,15 33 12,-1 0-1,0 0 0,0 1 0,0 0 0,-1 0 0,0 1 0,0 0 0,-1 0 0,0 0 0,0 1 0,0 1 0,-1-1 0,1 1 1,-1 0-1,0 1 0,0 0 0,0 1 0,-1 0 0,1 0 0,0 1 0,-1 0 0,0 1 0,1 0 0,-1 0 0,-12 3 0,0 0-10,1 1-1,0 1 0,0 1 1,1 1-1,-1 1 0,2 1 0,-1 0 1,1 2-1,1 0 0,-24 18 0,24-14 25,0 1-1,1 1 0,0 0 0,2 2 1,0-1-1,1 2 0,1 0 0,0 1 1,2 0-1,1 0 0,0 1 0,2 1 0,0 0 1,2 0-1,0 0 0,2 0 0,0 1 1,2 0-1,1 0 0,0 0 0,2 0 1,1 0-1,1 0 0,1-1 0,13 47 0,-5-36 87,1 0 0,1 0-1,2-2 1,1 0 0,2 0-1,0-2 1,3 0-1,0-2 1,2 0 0,53 47-1,-61-62 12,0-1 0,2-1 0,-1 0 0,1-1 0,1-1 0,0 0 0,0-2 0,39 11 0,-41-15-32,0-1 1,-1-1 0,1 0-1,0-1 1,0 0 0,0-2 0,0 0-1,0-1 1,-1 0 0,1-1-1,30-13 1,-37 13-52,4-2 31,0 0 0,0-1 0,0 0 1,12-10-1,-22 14-26,-1 1 0,0-1 0,1 0 0,-1 0 0,0 0 0,-1-1 0,1 1 0,0-1 0,-1 0 0,0 0 0,0 1 0,0-2 0,0 1 0,-1 0 0,0 0 0,1 0 0,-2-1 0,1 1 0,0-9 0,1 19-16,-1 0 0,1 0 1,1 0-1,-1-1 0,1 1 0,0-1 0,0 1 0,5 5 0,-3-2 2,7 8 80,0 0 0,0-1 0,2 0-1,0-1 1,1-1 0,1 0 0,0-1 0,0-1-1,1 0 1,1-1 0,0-1 0,37 14-1,-42-19-18,-1 0 0,1-1-1,1-1 1,-1 0 0,0-1 0,1 0-1,-1-1 1,1-1 0,-1 0-1,1 0 1,0-2 0,-1 0-1,0 0 1,1-1 0,-1-1-1,0 0 1,-1-1 0,1 0-1,-1-1 1,18-12 0,-21 12-38,0 0 1,-1-1 0,1-1-1,-2 1 1,1-1 0,-1 0-1,-1-1 1,1 0-1,4-10 1,-8 13-8,0 0 0,0 0 0,-1-1-1,0 0 1,-1 1 0,1-1 0,-1 0 0,-1 0 0,1 1 0,-1-1-1,0 0 1,-1 0 0,1 0 0,-2 0 0,-2-10 0,-4-9-29,-2 0 1,-1 1 0,-1 0-1,-2 0 1,0 1 0,-1 1-1,-1 1 1,-27-28 0,30 38 2,0 0 0,-2 1 0,1 0 0,-1 2 0,-1-1 0,0 2 0,0 0 0,0 1 0,-1 1 0,0 0 0,-1 2 0,1-1 0,-1 2 0,0 1 0,-34-1 0,36 3-8,-1 0 0,0 1 0,0 1 0,1 1 0,-1 0 0,1 1 0,0 1 0,0 0 0,1 1 0,-1 1 0,1 0 0,1 2 0,-1-1 0,1 2 0,1 0 0,0 0 0,-12 13 0,21-20 17,1 1 0,-1 0 0,1 0 0,0 0 0,0 0 0,1 0 0,-1 0 0,1 1 0,0-1 0,0 1 0,1-1 0,-1 1 0,1 0 0,0 0 0,0 0 0,0 0 0,1 0 0,0 0 0,0 0 0,0 0 0,1 0 0,-1-1 1,1 1-1,0 0 0,1 0 0,-1 0 0,1-1 0,0 1 0,0-1 0,0 1 0,1-1 0,0 0 0,0 0 0,0 0 0,0 0 0,0 0 0,7 4 0,2 3-37,0-1 0,1 0 0,0-1 0,1 0 0,-1-1 0,2-1 0,-1 0 0,1-1 0,0-1 0,24 6 0,4-5-317,0-3 1,0-1-1,0-2 0,70-9 0,38 0-505,-110 8 563,-32-1 429,1 1-1,-1 1 0,0 0 1,1 0-1,-1 1 1,0 0-1,0 0 1,0 1-1,0 0 1,0 1-1,0 0 1,0 1-1,14 7 0,58 37 2603,-22-16-2890,-14-8-3419,-20-14 1025</inkml:trace>
</inkml:ink>
</file>

<file path=ppt/ink/ink4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9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1 214 2944,'5'-9'587,"0"0"0,1 0 0,0 0-1,1 1 1,0 0 0,0 0 0,1 1 0,12-9 0,-4 5-206,0 0 0,1 1 0,0 1-1,18-7 1,11 0-302,0 2 1,81-15-1,-92 23 157,1 2-1,0 1 1,-1 2 0,1 1 0,0 2 0,43 8 0,-61-7-137,0 1 1,0 1 0,-1 0 0,1 1 0,-1 1 0,0 1 0,-1 0 0,0 1 0,0 1 0,-1 0 0,-1 2 0,1-1 0,20 24 0,-28-26-44,-1-1 1,-1 1-1,0 0 0,0 1 0,-1-1 1,0 1-1,0 0 0,-1 0 0,-1 0 1,0 0-1,0 0 0,-1 1 0,0-1 1,-1 1-1,0-1 0,0 1 0,-1-1 1,-1 0-1,0 1 0,0-1 0,-1 0 0,0 0 1,-1 0-1,0-1 0,-1 1 0,-9 15 1,8-16-10,0 1 1,0-1 0,-1 0-1,0 0 1,-1 0-1,0-1 1,0-1 0,-1 1-1,0-1 1,0-1 0,0 0-1,-1 0 1,0-1 0,0 0-1,-1 0 1,0-1-1,1-1 1,-1 0 0,0 0-1,0-1 1,-1-1 0,1 0-1,0 0 1,-20-2 0,26 0-34,-1-1 1,0 1-1,1-1 1,-1-1 0,1 1-1,0-1 1,0 0 0,0 0-1,0 0 1,0-1-1,-7-7 1,11 10-57,0 0 0,0 0 1,0 0-1,0 0 0,0 0 0,0 0 0,0 0 0,0-1 0,0 1 0,0 0 1,1-1-1,-1 1 0,1-1 0,-1 1 0,1-1 0,-1 1 0,1-1 1,0 1-1,0-1 0,0 1 0,0-1 0,0 1 0,0-1 0,0 1 1,0-1-1,0 1 0,1-1 0,-1 1 0,1-1 0,-1 1 0,1-1 1,0 1-1,-1 0 0,1-1 0,0 1 0,0 0 0,0 0 0,0 0 0,0-1 1,0 1-1,0 0 0,1 0 0,-1 1 0,0-1 0,0 0 0,3-1 1,66-34-3287,-22 21 1280</inkml:trace>
</inkml:ink>
</file>

<file path=ppt/ink/ink4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39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106 231 5120,'1'7'758,"-1"1"0,1-1 0,1 0 0,-1 1 0,1-1 0,0 0 0,1 0 0,0 0 0,6 12 0,-4-11-524,0-1 0,1 1 0,-1-1-1,1 0 1,1 0 0,-1-1-1,13 9 1,-6-6-192,1-1 1,1 0-1,-1-2 0,1 1 0,1-2 0,-1 0 0,1-1 0,0 0 1,0-1-1,0-1 0,0 0 0,0-2 0,1 0 0,-1 0 0,32-7 1,-2-2 129,0-2 0,0-2 1,-1-2-1,51-25 0,-81 34-133,-1-1 1,0-1-1,-1 0 0,0-1 1,0 0-1,-1-1 0,19-18 0,-28 24-31,0 1 0,0-1 0,0 0-1,0 0 1,-1 0 0,0 0 0,0 0-1,0-1 1,0 1 0,-1-1 0,1 1-1,-1-1 1,0 1 0,-1-1 0,1 0-1,-1 1 1,0-1 0,0 0 0,0 0-1,-1 1 1,1-1 0,-1 1 0,-1-1 0,1 0-1,0 1 1,-1 0 0,0-1 0,0 1-1,0 0 1,-5-6 0,0 1 13,0 0 0,-1 1-1,-1-1 1,1 1 0,-2 1 0,1 0 0,-1 0 0,1 1-1,-2 0 1,1 1 0,-1 0 0,0 1 0,0 0 0,-18-4-1,2 1 14,0 2-1,0 2 0,0 0 0,-1 1 1,-37 4-1,16 4 24,0 2 0,0 2-1,1 2 1,0 3 0,-83 36 0,117-44-51,0 0-1,1 1 0,0 0 1,0 1-1,0 0 1,1 1-1,-15 16 1,25-23-59,-1 0 0,0 0 0,1-1 1,0 2-1,0-1 0,0 0 0,0 0 1,0 1-1,1-1 0,0 1 0,-1-1 0,1 1 1,0-1-1,1 1 0,-1 0 0,1 0 1,0-1-1,-1 1 0,2 0 0,-1 0 1,0-1-1,1 1 0,0 0 0,-1-1 1,2 1-1,-1 0 0,0-1 0,1 0 1,-1 1-1,1-1 0,0 0 0,0 0 0,0 0 1,1 0-1,4 5 0,1 0-270,0-1-1,1 0 1,0 0-1,0-1 0,13 7 1,73 27-1746</inkml:trace>
</inkml:ink>
</file>

<file path=ppt/ink/ink4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0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14 2048,'-1'-12'1480,"7"11"905,10 18-554,-2 18-925,-2 0 1,-1 0-1,-1 1 1,9 73-1,-12-61-41,2-1-1,19 54 0,-27-96-784,0-1 1,1 0 0,0 0-1,0 0 1,1 0-1,-1 0 1,1 0 0,5 5-1,-3-27 176,-2-16-201,2 0-1,2 0 1,0 1 0,21-52-1,-24 75-66,0 1 0,1 0 0,1 0 0,-1 0 0,1 0 0,1 1 0,0 0 0,0 1 0,0-1 0,1 2 0,0-1 0,0 1 0,1 0 0,0 0 0,0 1 0,0 1 0,0-1 0,1 1 0,0 1 1,11-3-1,-11 4 30,1 1 0,0 0 0,0 0 1,0 1-1,-1 1 0,1 0 0,0 0 1,0 1-1,-1 0 0,1 1 0,-1 0 1,0 1-1,0 0 0,0 1 1,0 0-1,-1 0 0,0 1 0,0 0 1,0 1-1,9 9 0,-4-3 57,-2-1 0,1 2-1,-2 0 1,0 0 0,-1 1-1,0 0 1,-1 1 0,-1 0-1,0 0 1,-1 1 0,6 24-1,-10-31-20,14 74 443,-15-76-428,-2 0 0,1 0 0,-1 0 1,0 1-1,-1-1 0,0 0 0,0 0 1,-2 8-1,2-16-54,1 1 0,0 0 0,0-1 1,0 1-1,-1 0 0,1-1 0,0 1 1,-1 0-1,1-1 0,0 1 0,-1-1 0,1 1 1,-1-1-1,1 1 0,-1-1 0,1 1 1,-1-1-1,1 0 0,-1 1 0,0-1 1,1 0-1,-1 1 0,1-1 0,-1 0 0,0 0 1,1 1-1,-1-1 0,0 0 0,1 0 1,-1 0-1,0 0 0,1 0 0,-2 0 0,1 0-5,0-1 0,0 1 0,0-1 0,0 1 0,0-1 0,0 0 0,0 1 0,0-1 0,1 0 0,-1 1 0,0-1 0,0 0 0,1 0 0,-1 0 0,0 0 0,1 0 0,-1 0 0,1 0 0,-1 0 0,1 0 0,-1 0-1,1-1 1,-2-8 1,0 0-1,1 0 1,0 0-1,0-1 0,1 1 1,1 0-1,0 0 1,0 0-1,5-17 0,1-1-44,1 1-1,17-35 0,-20 53 16,0-1 0,0 0-1,2 1 1,-1 0 0,1 1-1,0-1 1,1 1 0,0 1-1,0-1 1,0 1 0,1 1-1,0 0 1,1 0 0,-1 0-1,1 2 1,0-1 0,1 1-1,-1 0 1,1 1 0,-1 1-1,1-1 1,0 2 0,0-1-1,0 1 1,0 1 0,0 0-1,0 1 1,0 0 0,0 1-1,0 0 1,14 5 0,-13-2 15,0 1 0,0 0 1,0 1-1,0 0 1,-1 1-1,-1 0 0,1 1 1,-1 0-1,-1 1 0,13 16 1,1 6 85,-2 1-1,22 46 1,-27-48 75,-8-17-61,-1 1 0,-1 0 0,0 0 0,-1 0 0,0 1 0,-1 0 0,3 27 0,-7-41-85,0-1 0,0 0-1,0 1 1,0-1 0,0 0-1,0 1 1,0-1 0,0 0-1,-1 1 1,1-1 0,0 0-1,-1 0 1,1 1 0,-1-1-1,0 0 1,1 0 0,-1 0-1,-1 2 1,2-3-75,-1 0 0,0 0 0,1 0 0,-1 0 0,0 0 0,1 0 0,-1 0 0,0 0 0,1 0 0,-1 0 0,0 0 0,1 0 0,-1 0 0,1 0 0,-1-1 0,0 1 0,1 0 0,-1-1 0,1 1 0,-1 0 0,0-1 0,1 1 0,-1 0 0,1-1 0,-1 0 0,-40-49-5293,26 31 3365,-9-3-461</inkml:trace>
</inkml:ink>
</file>

<file path=ppt/ink/ink4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1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 3456,'0'0'55,"-1"-1"1,1 1-1,0 0 1,0-1-1,0 1 1,0 0-1,1-1 1,-1 1-1,0 0 1,0-1-1,0 1 1,0 0-1,0-1 1,0 1-1,0 0 0,1-1 1,-1 1-1,0 0 1,0 0-1,0-1 1,1 1-1,-1 0 1,0 0-1,0-1 1,1 1-1,-1 0 1,0 0-1,1 0 1,-1-1-1,0 1 1,0 0-1,1 0 0,-1 0 1,0 0-1,1 0 1,-1 0-1,1 0 1,-1 0-1,0 0 1,1 0-1,-1 0 1,0 0-1,1 0 1,-1 0-1,0 0 1,1 0-1,-1 0 1,0 0-1,1 0 1,-1 0-1,0 1 0,1-1 1,0 1 144,1-1 0,-1 1 1,0 0-1,0 0 0,0 0 0,0-1 1,0 1-1,0 0 0,0 0 0,0 1 1,0-1-1,0 0 0,0 0 0,-1 0 0,2 3 1,4 19 380,-1 1 1,-1 0 0,0 0-1,-1 27 1,1 2-653,25 160 3271,-29-193-2664,-6-28 43,-8-40-52,14 48-521,-17-191 574,17 173-600,0-1 0,1 0 0,2 0 0,0 1 0,0-1 0,2 1 0,0 0 0,9-19 0,-11 30-2,1 0 0,0 1 0,0-1 0,0 1 0,1 0 0,0 0 0,0 1 1,1-1-1,0 1 0,-1 0 0,2 1 0,-1-1 0,0 1 0,1 1 0,0-1 0,0 1 0,0 0 1,0 1-1,10-3 0,-7 3 5,1 0-1,0 1 1,0 1 0,1-1 0,-1 2 0,0-1 0,0 2-1,-1 0 1,1 0 0,0 0 0,0 2 0,16 6-1,4 4 96,0 1-1,-2 1 1,36 26-1,-50-30 28,-1 0 1,0 0-1,-1 1 0,-1 1 1,0 0-1,-1 1 0,16 27 0,-24-37-71,-1-1-1,0 1 0,0-1 1,-1 1-1,1 0 0,-1-1 1,0 1-1,-1 0 0,1 0 0,-1 0 1,0 0-1,0 0 0,0 0 1,-1 0-1,1 0 0,-1-1 1,0 1-1,-1 0 0,1 0 0,-1-1 1,0 1-1,0-1 0,-1 1 1,1-1-1,-1 0 0,0 0 1,0 0-1,0-1 0,-1 1 0,1-1 1,-1 1-1,0-1 0,0 0 1,0-1-1,0 1 0,-1-1 1,1 1-1,-1-1 0,1-1 0,-6 2 1,8-2-25,0-1 0,-1 0 0,1 0 0,0 0 0,-1 0 0,1 0 0,0 0 0,0 0 0,-1-1 0,1 0 1,0 1-1,0-1 0,0 0 0,0 0 0,0 0 0,0 0 0,-3-2 0,4 2-9,0 0-1,0 1 1,0-1-1,0 0 1,0 0 0,1 0-1,-1 0 1,0 0 0,1 0-1,-1 0 1,1 0-1,-1 0 1,1 0 0,-1 0-1,1 0 1,0 0-1,-1 0 1,1-1 0,0 1-1,0 0 1,0 0-1,0 0 1,0-1 0,0 1-1,0 0 1,0 0 0,1 0-1,-1 0 1,0 0-1,1-1 1,-1 1 0,1 0-1,-1 0 1,1 0-1,1-1 1,12-18-38,1 2-1,1-1 1,1 2-1,1 0 1,0 2 0,1 0-1,0 0 1,2 2-1,32-16 1,-31 19-4,0 1 1,1 1-1,0 1 0,0 1 0,42-4 1,-54 8 27,0 2 0,-1-1 1,1 2-1,0-1 0,-1 1 1,1 1-1,0 0 0,-1 0 0,0 1 1,1 1-1,-1-1 0,-1 2 1,1-1-1,-1 1 0,11 8 1,-7-3 9,-1 2 0,0 0 1,-1 0-1,0 1 0,-1 0 1,0 1-1,12 23 0,1 10 30,18 54 0,-25-58 37,-9-27-18,-2 0 0,0 0 0,4 26 0,-8-35 1,0 0-1,-1 0 1,0 0 0,0 0-1,0 1 1,-1-1 0,-1 0 0,1 0-1,-1-1 1,-5 14 0,7-19-111,0 0 1,-1-1-1,1 1 1,0 0-1,-1 0 1,1 0 0,-1-1-1,1 1 1,-1 0-1,0-1 1,1 1-1,-1 0 1,1-1-1,-1 1 1,0-1-1,0 1 1,1-1 0,-1 1-1,0-1 1,0 1-1,0-1 1,0 0-1,1 0 1,-1 1-1,0-1 1,0 0 0,0 0-1,0 0 1,0 0-1,0 0 1,1 0-1,-1 0 1,0 0-1,0-1 1,0 1-1,0 0 1,0 0 0,0-1-1,1 1 1,-1 0-1,-1-2 1,0 2-189,1-1 1,0 0 0,0 0-1,-1 0 1,1 0-1,0 0 1,0-1 0,0 1-1,0 0 1,0 0 0,0-1-1,1 1 1,-1 0-1,0-1 1,1 1 0,-1-1-1,1 1 1,-1-1-1,1 1 1,0-1 0,-1 0-1,1-1 1,10-16-2244,5 4 43</inkml:trace>
</inkml:ink>
</file>

<file path=ppt/ink/ink4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2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48 532 3072,'6'12'1602,"0"-1"-1,1 0 1,1 0-1,0-1 1,15 17 0,-19-23-1531,0 1 1,1-1 0,-1-1-1,1 1 1,0-1 0,6 4 0,4 0 166,0-2 0,0 0 0,1 0 0,-1-2 0,1 1 0,0-2 0,0 0 0,0-2 0,0 1 1,19-3-1,-23 0-160,0 0 1,-1 0-1,1-1 1,-1-1-1,0 0 1,0 0-1,0-1 1,0 0 0,-1-1-1,0-1 1,0 1-1,0-2 1,-1 1-1,14-15 1,-11 8-84,-1 0 1,-1-1-1,0 0 1,-1 0 0,0-1-1,-2 0 1,0-1-1,0 1 1,-2-1-1,0-1 1,-1 1-1,0-1 1,-2 0 0,0 1-1,-1-1 1,-1 0-1,-1 0 1,0 0-1,-1 0 1,-1 1-1,-1-1 1,0 1 0,-8-20-1,7 26-13,0 1 1,-1 0-1,0 0 0,-1 1 1,0 0-1,0 0 0,-1 1 0,0-1 1,0 2-1,-1-1 0,0 1 1,0 1-1,-1-1 0,0 2 0,0-1 1,0 1-1,-1 1 0,1 0 1,-1 1-1,-17-4 0,4 2-24,0 2 1,-1 0-1,1 1 1,0 2-1,-1 1 0,1 0 1,-1 2-1,-35 9 1,51-10 27,-1 0 0,1 1 1,1 1-1,-1 0 1,0 0-1,1 0 1,0 1-1,0 0 1,0 1-1,-10 9 1,15-12 7,0 1 0,0-1-1,0 1 1,0 0 0,0 0 0,1 1 0,0-1 0,0 0 0,0 1 0,0-1-1,1 1 1,-1 0 0,1-1 0,0 1 0,1 0 0,-1 0 0,1-1 0,0 1-1,0 0 1,2 8 0,-2-8-2,1 1-1,0-1 1,0 0-1,0 0 1,0 0-1,1-1 0,-1 1 1,1 0-1,1 0 1,-1-1-1,1 1 1,-1-1-1,1 0 1,0 0-1,1 0 1,-1 0-1,1-1 1,0 1-1,0-1 1,0 0-1,0 0 0,0 0 1,1-1-1,7 4 1,5 2-11,0-2 0,1 1 0,0-2 0,0-1 0,28 4 1,96 1-18,-89-8-28,65 10 0,-113-10 106,1 0 0,0 1 0,0 0 0,-1 0 0,1 0 0,-1 1 0,0 0 0,1 0 0,-1 0 0,-1 1 0,1 0 0,0 0 1,-1 0-1,4 5 0,4 6 384,-1 0 0,-1 1 1,10 18-1,7 13 480,-4-12 903,42 50-1,-55-74-2013,1-1 0,-1 0 0,1-1-1,1 0 1,0-1 0,0 0 0,1-1 0,15 6 0,1-1-2249</inkml:trace>
</inkml:ink>
</file>

<file path=ppt/ink/ink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9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0 323 3840,'9'3'707,"0"0"-1,1-1 1,-1 0 0,1 0-1,-1-1 1,1-1-1,-1 1 1,16-3 0,79-11 2085,-56 4-2138,93-32 1,-120 32-449,0 1 0,-1-2 0,0-1 0,-1-1 0,0 0 0,24-21 1,-34 25-145,0 1 1,-1-2-1,0 1 1,-1-1 0,1 0-1,5-11 1,-12 18-55,0 0 1,0 0-1,0-1 1,0 1 0,-1 0-1,1-1 1,-1 1-1,0 0 1,1-1-1,-1 1 1,0-1 0,-1 1-1,1 0 1,0-1-1,-1 1 1,1 0-1,-1-1 1,1 1-1,-1 0 1,0 0 0,0-1-1,0 1 1,-1 0-1,1 0 1,0 0-1,-1 0 1,1 1 0,-1-1-1,0 0 1,1 0-1,-1 1 1,0 0-1,0-1 1,0 1 0,-4-2-1,-2-2 3,-1 1-1,0 0 1,0 0-1,-1 1 1,1 0-1,-1 1 1,0 0-1,1 0 1,-1 1-1,0 0 1,0 1-1,0 0 1,-10 2-1,3 0-28,-1 0 0,1 1 0,1 1 0,-1 1 0,1 0 0,-27 13 0,28-9-6,0 1 0,1 0 0,1 1 0,-1 0 0,2 1 0,0 1 0,0 0 0,1 0 0,1 1 0,-17 29 0,19-29 35,1 0 1,0 1-1,1 0 0,0 1 1,1-1-1,1 1 1,1 0-1,0 0 0,1 0 1,1 0-1,0 28 1,3-35 14,-1-1 0,1 1 0,0-1 0,1 0 1,-1 1-1,2-1 0,-1-1 0,1 1 0,1 0 1,-1-1-1,1 0 0,0 0 0,1 0 1,0-1-1,0 0 0,0 0 0,0 0 0,1-1 1,0 0-1,11 5 0,-4-2-179,1-1 0,1-1 0,-1 0-1,1-1 1,0-1 0,0-1 0,0 0 0,0-1-1,30 0 1,-5 0-1104,-29-1 675,1 0 1,-1-1-1,1-1 1,0 1-1,-1-2 1,1 0 0,15-5-1,-4-8-1487</inkml:trace>
</inkml:ink>
</file>

<file path=ppt/ink/ink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2:10.4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1 2816,'43'56'6677,"-29"-34"-6333,-1 1 0,-2 1 0,0 0 0,-1 0 0,-1 1-1,-2 1 1,7 35 0,-4 4 830,4 120 0,-13-160-909,-2 1 1,0 0-1,-2-1 1,-11 47 0,9-56-127,0 0 0,-2 0 0,1-1 1,-2 0-1,0-1 0,-1 1 0,0-1 1,-17 19-1,21-29-270,0 1 1,0-1 0,0 0-1,-1-1 1,1 1-1,-1-1 1,0 0-1,0-1 1,0 1 0,0-1-1,0 0 1,-1-1-1,1 1 1,-1-1 0,1-1-1,-1 1 1,-7-1-1,8 0-209,-28 6-1729</inkml:trace>
</inkml:ink>
</file>

<file path=ppt/ink/ink4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3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0 318 1664,'0'1'36,"0"0"0,0-1-1,1 1 1,-1 0 0,0-1 0,0 1 0,0 0-1,1-1 1,-1 1 0,0-1 0,1 1 0,-1 0-1,0-1 1,1 1 0,-1-1 0,1 1 0,-1-1 0,1 1-1,-1-1 1,1 0 0,-1 1 0,1-1 0,-1 1-1,1-1 1,0 0 0,-1 0 0,2 1 0,17 9 1084,1 0 0,0-1 0,1-1 1,30 8-1,-21-10-687,-1 0-1,2-2 1,34 1 0,-42-4-330,1-2 0,0 0 1,0-1-1,-1-2 0,0 0 1,1-1-1,-1-2 1,-1 0-1,0-2 0,42-21 1,-57 26-85,-1 1 1,0-1-1,0-1 1,-1 1-1,1-1 1,-1 0-1,0 0 1,0 0-1,-1-1 1,0 1-1,0-1 1,0 0-1,0 0 1,-1-1-1,0 1 1,-1-1-1,1 0 1,-1 0-1,-1 1 1,1-1 0,-1-1-1,0 1 1,-1 0-1,1 0 1,-2 0-1,1 0 1,-1 0-1,0 0 1,0 0-1,-1 0 1,0 0-1,0 0 1,0 0-1,-1 1 1,0-1-1,-1 1 1,1 0-1,-1 0 1,0 0-1,-1 1 1,0-1-1,1 1 1,-2 0-1,1 0 1,0 1-1,-11-7 1,5 4 65,-1 0 0,0 1 0,0 0 0,0 1 0,-1 1 0,0 0 0,0 0 0,0 2 0,0-1 0,0 2-1,-1-1 1,1 2 0,0 0 0,-1 1 0,1 0 0,-17 4 0,23-4-28,0 0 0,-1 1 0,2 0 0,-1 1 0,0-1-1,0 1 1,1 1 0,0-1 0,0 1 0,0 0 0,0 1 0,0-1-1,1 1 1,0 0 0,0 1 0,0-1 0,1 1 0,-1 0 0,1 0-1,1 0 1,-1 0 0,1 1 0,0 0 0,1-1 0,0 1 0,0 0 0,0 0-1,1 1 1,0-1 0,0 0 0,1 10 0,1-1 5,1 0 0,0 0 0,1 0 0,1-1 1,1 1-1,0-1 0,1 0 0,0 0 0,1-1 0,1 0 0,0 0 0,1-1 1,1 0-1,0 0 0,14 13 0,-3-5 46,1-1-1,0-1 1,1-1 0,2-1 0,-1-1-1,2-1 1,37 15 0,-45-23-168,0 0 0,0-1-1,0-1 1,1-1 0,0-1 0,0-1 0,0 0 0,0-1 0,0-1 0,26-4-1,-42 4-130,1-1-1,0 1 0,-1-1 0,0 0 0,1 0 0,-1 0 0,0-1 0,1 1 0,-1-1 0,0 0 0,0 0 0,0 0 0,0 0 0,-1 0 0,1-1 0,-1 1 0,4-5 0,11-19-1984</inkml:trace>
</inkml:ink>
</file>

<file path=ppt/ink/ink4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3.9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57 431 3456,'-1'0'75,"1"0"-1,0 0 1,-1 1 0,1-1-1,0 0 1,-1 0 0,1 0-1,0 0 1,-1 1 0,1-1-1,0 0 1,0 0 0,-1 0-1,1 1 1,0-1-1,0 0 1,-1 1 0,1-1-1,0 0 1,0 1 0,0-1-1,0 0 1,-1 1 0,1-1-1,0 0 1,0 1 0,0-1-1,0 0 1,0 1 0,0-1-1,0 0 1,0 1 0,0-1-1,0 0 1,0 1 0,0-1-1,0 0 1,0 1 0,0-1-1,1 1 1,-1-1 0,0 0-1,0 1 1,12 29 2273,22 31-794,-33-60-1573,4 9 96,1-1 1,1 0-1,0 0 1,1 0 0,-1-1-1,1 0 1,1 0-1,0-1 1,0 0 0,0-1-1,1 0 1,0-1-1,19 9 1,-15-10 37,-1 0 1,1-1-1,0-1 0,1 0 1,-1-1-1,0 0 1,0-1-1,0-1 0,26-4 1,-1-4 62,-2-2 1,0-1 0,0-2-1,-1-2 1,-1-1 0,0-1-1,35-27 1,-39 24-99,-1-2 0,-1 0 0,-1-3-1,37-41 1,-52 52-39,-1-1 1,0-1-1,-1 0 0,0-1 0,-2 0 0,0 0 0,-1-1 0,-1 0 0,9-38 1,-15 53-37,-1 1 0,1-1 0,-1 1 0,0-1 0,0 1 0,0 0-1,-1-1 1,1 1 0,-1-1 0,0 1 0,0-1 0,0 1 0,0 0 0,0 0 0,-1 0 0,1 0 0,-1 0 0,0 0 0,0 0 0,0 0 0,-1 1 0,1-1 0,0 1 0,-1-1 0,0 1 0,1 0 0,-1 0 0,0 0 0,-5-2 0,-8-3 11,-1 0 0,-1 1 0,1 1-1,-31-5 1,43 9-10,-40-6 15,-1 1-1,-1 2 1,1 2-1,-1 3 1,1 1 0,-91 17-1,108-14-39,1 2 0,-1 1-1,1 2 1,1 0 0,0 2-1,0 1 1,1 1 0,1 1 0,1 1-1,0 1 1,1 2 0,-24 24 0,39-35 1,1 1 1,0 0 0,1 0 0,0 1 0,0 0 0,1 0 0,0 0 0,1 1 0,0-1-1,1 1 1,-4 16 0,7-22-19,-1 0-1,1 1 0,0-1 1,0 0-1,0 0 0,1 1 1,-1-1-1,1 0 0,1 0 1,-1 0-1,1 0 1,0 0-1,0-1 0,0 1 1,0 0-1,1-1 0,0 1 1,0-1-1,0 0 0,1 0 1,-1 0-1,1-1 0,0 1 1,0-1-1,0 0 1,7 4-1,4 0-126,0 0 0,0 0 0,1-2-1,-1 0 1,1 0 0,1-2 0,-1 0 0,0-1 0,1 0 0,0-2-1,28-1 1,-1-4-441,-1-1 1,0-2-1,53-17 0,44-21-1124,0-8-64</inkml:trace>
</inkml:ink>
</file>

<file path=ppt/ink/ink4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4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21 4352,'-10'-20'1540,"18"47"950,10 40 136,120 505-40,43-11-105,-55-179-487,-103-313-1655,-9-28-288,-1 1-1,7 45 0,-19-82-317,-1 0-1,0-1 0,1 1 0,-2 0 0,1 0 0,-1 0 0,-1 8 0,2-13 159,0 1-1,-1 0 1,1 0-1,0 0 0,0-1 1,-1 1-1,1 0 1,0 0-1,-1-1 1,1 1-1,-1 0 0,1-1 1,-1 1-1,1-1 1,-1 1-1,1 0 1,-1-1-1,0 1 0,1-1 1,-1 0-1,0 1 1,0-1-1,1 1 1,-1-1-1,0 0 0,0 0 1,1 1-1,-1-1 1,0 0-1,0 0 1,0 0-1,1 0 0,-1 0 1,0 0-1,0 0 1,0 0-1,0 0 1,1-1-1,-1 1 1,0 0-1,0 0 0,1-1 1,-1 1-1,0 0 1,0-1-1,1 1 1,-2-2-1,-14-10-2215</inkml:trace>
</inkml:ink>
</file>

<file path=ppt/ink/ink4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5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267 446 2176,'-2'-1'393,"-1"0"0,1 1 0,0-1-1,0 0 1,-1 1 0,1 0 0,0 0 0,-1-1 0,1 1 0,0 1-1,-1-1 1,-3 1 0,6-1-334,-1 0 0,1 0-1,-1 1 1,1-1 0,-1 0-1,0 1 1,1-1 0,-1 1 0,1-1-1,0 0 1,-1 1 0,1-1-1,-1 1 1,1-1 0,0 1-1,-1 0 1,1-1 0,0 1 0,0-1-1,-1 1 1,1 0 0,0-1-1,0 1 1,0-1 0,0 1 0,0 0-1,0-1 1,0 1 0,0 0-1,0-1 1,0 1 0,0 0 0,0-1-1,0 1 1,0-1 0,1 1-1,-1 0 1,0-1 0,1 1-1,-1-1 1,0 1 0,1-1 0,-1 1-1,0-1 1,2 1 0,4 10 70,1-2 1,0 1 0,1-1-1,0 0 1,1 0 0,0-1 0,0-1-1,1 1 1,0-1 0,0-1-1,0 0 1,1-1 0,19 8-1,-14-7-5,0-1-1,1 0 1,-1-1-1,1-1 1,0-1-1,0 0 1,1-1-1,-1-1 1,18-2-1,-14-2-21,1 0 0,0-2 0,-1 0 0,0-2-1,0 0 1,-1-1 0,27-17 0,-18 8-26,-1-1 0,-2-2 0,0-1 0,28-29 0,-46 43-55,-1 0 0,0-1 0,0 1 0,-1-2 0,0 1 0,0-1 0,-1 0 1,-1 0-1,1 0 0,-2 0 0,0-1 0,0 0 0,3-19 0,-6 21-5,0 0 0,-1 0 0,0 0 0,0 0 0,-1 0-1,0 1 1,0-1 0,-1 1 0,0-1 0,-1 1 0,0 0 0,0 0 0,-1 1 0,0-1 0,0 1 0,0 0-1,-1 0 1,-7-5 0,1 1-14,-1 1 0,1 1 0,-2 0 0,1 1 0,-1 1-1,-1 0 1,1 0 0,-1 2 0,0 0 0,-1 0 0,1 2 0,-1 0-1,0 0 1,0 2 0,-31 0 0,10 2-25,-1 2 0,1 1 1,0 2-1,0 2 0,-63 21 1,64-16-13,1 1 0,0 2 1,1 1-1,1 2 0,1 1 1,1 2-1,-33 29 0,55-42 11,1 0 0,0 0 0,0 1 0,1 0 0,0 0 0,1 1 0,-10 22 0,15-30 19,0 0 1,-1 0-1,1-1 0,0 1 0,1 0 1,-1 0-1,0 0 0,1 0 0,0 1 1,-1-1-1,1 0 0,1 0 1,-1 0-1,0 0 0,1 0 0,-1 0 1,1 0-1,0 0 0,0 0 0,0 0 1,0-1-1,1 1 0,-1 0 0,1-1 1,0 1-1,0-1 0,-1 1 0,2-1 1,-1 0-1,0 0 0,0 0 1,1 0-1,-1 0 0,1 0 0,4 2 1,3 0 4,1-1 0,0 0 0,-1 0 0,1-1 0,0-1 0,0 1 0,0-2 0,1 0 0,14-1 0,7-3 0,61-14 0,13-15 9,-1-5 0,123-64 1,-139 61 68,-41 15-12,-38 19-49,1 0-1,-1 2 1,1-1 0,24-7 0,-77 55 345,35-33-304,0 0-1,1 0 1,0 1-1,1-1 1,0 1-1,0 0 1,1 0-1,0 1 1,1-1-1,0 1 0,0-1 1,2 1-1,-1 0 1,1-1-1,1 1 1,-1-1-1,2 1 1,0 0-1,0-1 1,1 0-1,0 0 1,1 0-1,0 0 1,0 0-1,1-1 1,1 1-1,-1-1 1,2-1-1,-1 1 1,1-1-1,0 0 1,1-1-1,0 1 1,0-2-1,17 12 0,-10-10-49,1 0 0,-1-1-1,2 0 1,-1-2-1,1 0 1,-1 0-1,1-2 1,1 0-1,-1-1 1,30-1-1,-11-2-889,-1-2-1,1-1 0,-1-2 1,41-12-1,-4-10-1186</inkml:trace>
</inkml:ink>
</file>

<file path=ppt/ink/ink4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5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 3456,'0'0'31,"0"0"0,0 0-1,0 0 1,0 0 0,0 0 0,0 0 0,0 0-1,0 0 1,0 0 0,-1 0 0,1 0 0,0 0-1,0 0 1,0 0 0,0 0 0,0 0 0,0 0-1,0 0 1,0 0 0,0 0 0,0 0 0,0 0-1,-1 0 1,1 0 0,0 0 0,0 0 0,0 0-1,0 0 1,0 0 0,0 0 0,0 0 0,0 0-1,0 0 1,0 0 0,0 0 0,-1 0 0,1 0-1,0 0 1,0 0 0,0 0 0,0 0 0,0 0-1,0 0 1,0 0 0,0-1 0,0 1 0,0 0-1,0 0 1,0 0 0,0 0 0,0 0 0,0 0-1,0 0 1,0 0 0,0 0 0,0 13 2182,3 22 654,5 13-2391,2 0 1,2 0-1,2-1 1,1-1-1,3-1 1,2 0-1,2-1 0,35 52 1,-55-93-439,0 0 0,0 0-1,0 0 1,1-1 0,-1 1 0,1-1 0,-1 1 0,1-1 0,0 0-1,0 0 1,0-1 0,0 1 0,0 0 0,0-1 0,0 0-1,1 0 1,5 2 0,-7-4-19,1 1 0,-1 0 0,0-1 1,0 1-1,1-1 0,-1 0 0,0 0 0,0 0 0,0 0 0,0 0 0,0 0 0,0-1 0,0 1 1,0-1-1,0 1 0,-1-1 0,1 0 0,-1 0 0,1 1 0,-1-1 0,0 0 0,1 0 0,-1 0 0,0-1 1,0 1-1,-1 0 0,2-3 0,1-4 25,0 1-1,-1-1 1,0 0 0,0 0 0,-1 0 0,0 0-1,-1 0 1,-1-13 0,-13-78 100,1 6-63,12 79-102,1 0 1,0 0 0,1-1 0,1 1 0,0 0 0,6-21 0,-7 32 17,1 0-1,-1 0 0,1 0 0,-1 1 0,1-1 0,1 1 0,-1-1 1,0 1-1,1 0 0,-1 0 0,1 0 0,0 0 0,0 0 0,0 1 0,1-1 1,-1 1-1,0 0 0,1 0 0,0 0 0,-1 0 0,1 1 0,0 0 1,0 0-1,0 0 0,0 0 0,0 0 0,0 1 0,0-1 0,4 1 1,9 1 12,-1 1 0,0 1 0,0 0 0,0 1 0,0 1 0,-1 0 0,1 1 0,-1 1 0,-1 0 0,1 1 0,-1 0 0,-1 1 0,0 1 0,19 17 0,-17-12 39,0-1 0,-1 2 0,0 0-1,-1 1 1,-1 0 0,-1 1 0,0 0-1,-2 1 1,0 0 0,12 39 0,-21-24 108,-2-15-56,-7-30 246,-1-10-330,8 8-17,1-1-1,0 1 0,1-1 0,1 1 0,0-1 0,1 1 0,1 0 1,0 0-1,8-22 0,-3 14-24,0 0 0,2 1-1,1 0 1,26-36 0,7 3-81</inkml:trace>
</inkml:ink>
</file>

<file path=ppt/ink/ink4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6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0 9472,'0'0'4736,"9"87"-4736,-9-62 4863,-4 0-5759,-1 5 128,-11-2-2687,1-3 127,-9 1 3072,-1-22 0</inkml:trace>
</inkml:ink>
</file>

<file path=ppt/ink/ink4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7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0 286 1152,'8'6'1547,"1"-1"848,6-21-1857,6-14 191,1 2 0,1 0-1,2 1 1,0 2 0,58-44 0,-65 56-493,2 1 0,-1 1 0,36-15 0,-47 24-180,1-1-1,0 1 0,0 0 1,-1 1-1,1 0 0,0 0 1,0 1-1,0 0 1,0 1-1,0 0 0,0 0 1,10 4-1,13 5 125,0 1 0,-1 2-1,-1 1 1,0 1 0,-1 2 0,47 34 0,-28-26 144,-42-23-281,1 1-1,0 0 0,-1 1 0,1-1 0,-1 1 0,0 0 0,7 7 0,14 30 225,-5-6 85,-20-25-277,-1 0 1,0 0 0,-1 1 0,0-1 0,-2 20 0,0 5 130,3-28-151,-1 0 0,2-1-1,-1 1 1,1-1 0,0 0 0,5 12 0,-4-12-19,-1 1 1,1 0 0,-1 0-1,-1 0 1,1 0-1,0 14 1,-2-17-24,1 55 310,-3 0-1,-11 63 1,12-99-510,1-18-850,0-14-512,0 8 1361,0 0-1,0-1 1,1 1 0,-1 0-1,0 0 1,0 0 0,1 0-1,-1 0 1,0 0 0,1 0-1,-1 0 1,1 0 0,0 0 0,-1 0-1,1 0 1,0 0 0,0 0-1,0 0 1,0 0 33,10-9-1893</inkml:trace>
</inkml:ink>
</file>

<file path=ppt/ink/ink4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8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1 427 2304,'6'-4'774,"1"1"1,0 0-1,0 1 1,0-1-1,10-1 1,-5 0-473,25-7 683,-11 5-778,-1-3 0,0 0 0,37-19 0,-4-3 375,72-45 825,-114 66-1202,-1-1 1,0-1-1,-1 0 1,-1-1-1,22-26 1,-33 36-169,0 0 1,0 0-1,0 0 1,0 0 0,0-1-1,-1 1 1,1 0-1,-1-1 1,0 0 0,0 1-1,0-1 1,-1 0-1,1 1 1,-1-1 0,0 0-1,0 0 1,0 1-1,0-1 1,-1 0 0,0 0-1,1 1 1,-4-8-1,2 8-1,0 0 0,0-1-1,0 1 1,-1 0 0,0 0-1,1 0 1,-1 1 0,0-1-1,0 1 1,-1 0 0,1-1 0,0 1-1,-1 1 1,1-1 0,-1 0-1,0 1 1,1 0 0,-1 0-1,0 0 1,0 0 0,0 0-1,-7 1 1,-9-1 54,-1 0 1,1 2-1,0 1 0,0 0 1,0 1-1,0 1 1,0 1-1,1 1 0,0 1 1,0 1-1,1 0 1,-1 1-1,-21 15 0,28-15-7,0-1 0,1 2 0,0-1 0,1 2 0,0-1 0,1 1-1,0 1 1,1 0 0,0 0 0,0 0 0,2 1 0,-1 0 0,2 1-1,0-1 1,0 1 0,1 0 0,1 0 0,1 1 0,-2 19-1,3-18 28,1 1 0,1-1 0,1 1 0,0-1 0,1 1 0,1-1 0,0 0 0,1 0 0,1-1-1,0 0 1,2 0 0,-1 0 0,2-1 0,0 0 0,0 0 0,1-1 0,1-1 0,0 1-1,1-2 1,0 0 0,20 14 0,-16-14-51,1-1 0,0 0 0,0-2 0,1 0-1,0 0 1,0-2 0,1 0 0,-1-2 0,1 0 0,1 0 0,-1-2 0,0-1-1,1 0 1,-1-1 0,0-1 0,1-1 0,36-9 0,-34 4-643,0-1 0,-1-1 0,0-1 1,-1 0-1,0-2 0,-1 0 1,0-2-1,-1 0 0,0-1 0,28-31 1,11-21-1977</inkml:trace>
</inkml:ink>
</file>

<file path=ppt/ink/ink4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8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0 3712,'-4'1'231,"1"0"0,0 1 0,0-1 0,-1 0 0,1 1 0,0 0 0,0 0 0,1 0 0,-1 0 0,0 0 0,1 0 0,-1 1 0,1-1 0,-1 1 1,1 0-1,0 0 0,1 0 0,-1 0 0,0 0 0,1 0 0,-1 0 0,1 0 0,0 1 0,0-1 0,1 0 0,-2 6 0,-1 12 588,0 0 1,2 1-1,0 26 0,2-33-1054,2 83 1365,25 154-1,39 100-748,-42-233 669,3 39-361,-16-74-165,5-1 0,47 142 0,-59-211-468,0 0 0,2 0 0,0-1 0,0 0-1,12 14 1,-17-24-119,0-1 0,0 1 0,0-1 0,1 0 0,-1 0 0,1 0 0,-1 0-1,1 0 1,0 0 0,0-1 0,-1 0 0,1 1 0,0-1 0,0 0 0,1 0 0,-1-1 0,0 1-1,0-1 1,0 1 0,0-1 0,1 0 0,-1 0 0,0-1 0,0 1 0,0-1 0,1 1 0,-1-1-1,0 0 1,0 0 0,5-3 0,2-1-442,-1-1-1,0 0 1,-1 0-1,1-1 1,-1 0 0,0 0-1,-1-1 1,0 0-1,0-1 1,-1 1 0,0-1-1,9-18 1,7-33-1927</inkml:trace>
</inkml:ink>
</file>

<file path=ppt/ink/ink4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9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21 4608,'-19'-20'2304,"89"54"-2688,-45-27 4096,11 7-3584,13 3 0,27 7 128,3-7 128,-3-9-512,9 1 128,-5-9 128,-4-9 0,-12-2-768,-9-7 0</inkml:trace>
</inkml:ink>
</file>

<file path=ppt/ink/ink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09T13:02:58.517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5158,'14977'-5157,"-14987"5160</inkml:trace>
</inkml:ink>
</file>

<file path=ppt/ink/ink4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9.5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3584,'9'-51'1334,"-9"51"-1302,0-1-1,0 1 1,0 0-1,0 0 1,0-1 0,0 1-1,0 0 1,0 0-1,0-1 1,0 1-1,0 0 1,0-1-1,0 1 1,0 0-1,0 0 1,1-1 0,-1 1-1,0 0 1,0 0-1,0 0 1,0-1-1,1 1 1,-1 0-1,0 0 1,0 0-1,1 0 1,-1-1 0,0 1-1,0 0 1,1 0-1,-1 0 1,0 0-1,0 0 1,1 0-1,-1 0 1,0 0 0,0 0-1,1 0 1,-1 0-1,0 0 1,0 0-1,1 0 1,-1 0-1,11 27 3263,-6 6-2518,-2 1 1,0 0-1,-4 37 0,2 17 215,33 480 886,-28-448-933,24 130 0,-23-211-780,2 0 0,2 0 0,1-1 0,2 0 0,2-1 0,1-1 0,26 40 0,-32-60-170,1 0 0,0-1 1,2-1-1,-1 0 0,2-1 0,0 0 1,28 18-1,-37-27-269,1 0 1,-1 0 0,1-1-1,0 1 1,0-2-1,0 1 1,1-1 0,-1 0-1,1 0 1,-1-1-1,1 0 1,0 0 0,-1-1-1,1 0 1,0-1-1,-1 1 1,1-1 0,-1-1-1,1 0 1,-1 0-1,1 0 1,7-4 0,25-23-2158</inkml:trace>
</inkml:ink>
</file>

<file path=ppt/ink/ink4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49.9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80 160 4608,'-79'-29'2304,"109"12"-2816,-11 8 3328,17-3-2560,19-1 0,21 13 0,19-4 128,-1-17-512,22 4 128,9 4 128,-10 6 128,-20-1-1024,-10-1 0,-18 9-512,-12 9 0</inkml:trace>
</inkml:ink>
</file>

<file path=ppt/ink/ink4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0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0 572 3840,'1'2'86,"0"-1"0,-1 1-1,1-1 1,0 1 0,1-1 0,-1 0 0,0 1 0,0-1-1,0 0 1,1 0 0,-1 0 0,1 0 0,-1 0-1,1 0 1,-1 0 0,1 0 0,-1-1 0,1 1 0,0 0-1,0-1 1,2 1 0,2-1 251,-1 1-1,1-1 1,-1 0-1,1-1 1,-1 0-1,1 1 1,6-3-1,10-4 612,0-1 0,38-20 0,-4-4-778,0-2 1,-2-3 0,-2-3-1,-2-1 1,54-57 0,-96 89-119,1 0 1,-1-1-1,0 0 1,-1 0-1,-1 0 1,1-1-1,-2 0 1,1 0-1,6-21 1,-11 28-32,0-1-1,0 1 1,-1-1 0,1 1 0,-1-1 0,0 1 0,0-1 0,0 1 0,-1-1 0,0 1 0,1-1-1,-2 1 1,1-1 0,0 1 0,-1 0 0,0 0 0,0 0 0,0 0 0,-1 0 0,1 0 0,-1 0-1,0 1 1,0 0 0,0-1 0,0 1 0,-1 0 0,1 0 0,-1 1 0,-6-4 0,3 2 21,0 1 1,0 0 0,0 0 0,0 1 0,0 0 0,-1 1 0,1-1-1,-1 1 1,1 1 0,-1-1 0,1 1 0,-1 1 0,-12 1 0,-6 3 183,1 1 1,-46 16 0,53-15-98,0 2 0,0 0 0,1 1 0,0 1 0,1 0 0,0 1 0,1 1 0,0 0 0,1 2 0,0-1 0,2 2 1,-18 26-1,21-30-6,2 0 1,0 1 0,0 0-1,1 1 1,1 0 0,0 0-1,1 0 1,0 0 0,1 0-1,1 1 1,1 0-1,0-1 1,0 1 0,2 0-1,0-1 1,0 1 0,7 25-1,-4-29-62,1 0-1,0-1 0,0 0 1,1 0-1,1 0 0,0 0 1,0-1-1,1 0 0,0-1 0,0 0 1,1 0-1,0-1 0,0 0 1,1 0-1,0-1 0,0-1 1,21 9-1,-4-3-227,1-1 0,0-2 1,1 0-1,0-2 0,58 4 1,-40-9-1072,0-2 1,71-10 0,-19-4-1216</inkml:trace>
</inkml:ink>
</file>

<file path=ppt/ink/ink4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0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443 22 3200,'-18'-10'1466,"17"9"-1183,-1 0-1,0-1 1,0 1 0,0 0-1,0 0 1,0 1 0,0-1 0,0 0-1,0 0 1,0 1 0,0 0-1,-4-1 1,-22 1 162,0 1 0,1 2 0,0 1 0,-1 1 1,-41 13-1,56-14-312,1 1 1,-1 1 0,1 0 0,1 0 0,-1 1-1,1 0 1,0 1 0,1 1 0,0-1 0,0 2 0,1-1-1,0 1 1,-12 18 0,18-22-87,0-1-1,0 0 1,0 1 0,1-1 0,0 1 0,0 0-1,0 0 1,1 0 0,0 0 0,0 0-1,0 0 1,1 0 0,0 0 0,0 0-1,0 0 1,1 0 0,2 7 0,-1-5-1,1 0 1,0 0 0,1 0 0,0 0-1,0-1 1,1 0 0,0 0 0,0 0-1,1 0 1,0-1 0,6 6-1,2 0-28,1 0 0,0-1 0,0-1 0,1-1 0,1 0 0,-1-1 0,1-1 0,1 0 0,-1-1 0,32 5 0,-24-8-166,-1-1 1,1-2-1,-1-1 0,0 0 1,1-2-1,33-8 1,0-4-1139,79-32 0,-36 6-506</inkml:trace>
</inkml:ink>
</file>

<file path=ppt/ink/ink4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1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0 4864,'-6'4'185,"1"1"0,0 0 0,0 0-1,0 0 1,0 0 0,1 1 0,0-1 0,0 1 0,1 0 0,0 0 0,0 1-1,0-1 1,1 1 0,0-1 0,0 1 0,0 0 0,1 0 0,0 0 0,1 0 0,-1 0-1,1 0 1,1 0 0,-1 0 0,1 0 0,0-1 0,3 10 0,14 60 147,2 0 1,4-2 0,3-1 0,49 92 0,222 307 925,-290-462-1207,5 6 74,-1 1 0,0 0-1,-1 0 1,-1 1 0,0 1-1,-2 0 1,0 0 0,6 24 0,-13-33 1,-4-13-1,-5-17-14,6 6-124,1-1 0,0 0-1,1 1 1,0-1 0,1 0 0,1 1 0,1-1-1,0 1 1,0 0 0,2 0 0,0 0-1,0 0 1,1 1 0,15-24 0,-8 17-20,2 0 1,0 1-1,2 1 1,0 0-1,1 1 1,0 1-1,1 1 1,24-15 0,-39 27 26,-1 1 1,1 0-1,0-1 1,0 1 0,0 1-1,0-1 1,0 0-1,0 1 1,0 0 0,0 0-1,1 0 1,-1 1 0,0-1-1,1 1 1,-1 0-1,1 0 1,-1 1 0,0-1-1,1 1 1,-1 0-1,0 0 1,0 1 0,7 2-1,-6-1 23,-1 1-1,1 0 0,0 0 1,-1 0-1,0 0 1,0 1-1,0 0 0,-1-1 1,0 2-1,0-1 1,0 0-1,0 0 0,-1 1 1,0 0-1,0-1 1,2 12-1,25 154 574,2 12-28,-29-176-575,0-1 0,0 0 0,1 0 0,-1 0 1,1-1-1,1 1 0,-1-1 0,6 7 0,-8-11-65,0 0-1,0 1 0,0-1 1,0 0-1,1 0 1,-1 0-1,0 0 1,1 0-1,-1 0 1,1 0-1,-1 0 0,1-1 1,0 1-1,-1-1 1,1 1-1,0-1 1,-1 1-1,1-1 0,0 0 1,-1 0-1,1 0 1,0 0-1,-1 0 1,1 0-1,0 0 1,-1-1-1,1 1 0,0-1 1,-1 1-1,1-1 1,0 0-1,-1 1 1,1-1-1,-1 0 1,2-2-1,21-19-1713,-3-4-21</inkml:trace>
</inkml:ink>
</file>

<file path=ppt/ink/ink4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1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31 468 5248,'-10'63'2560,"26"13"-2944,-11-52 4224,14 14-3840,6 0 0,5-4-1792,10-2 0,5-11 1280,6-21 0</inkml:trace>
  <inkml:trace contextRef="#ctx0" brushRef="#br0" timeOffset="1">67 0 7680,'-66'27'3840,"86"-3"-5888,-10-16 7680,11 5-9216,9 8 0,-5-17-128,-1-4 0</inkml:trace>
</inkml:ink>
</file>

<file path=ppt/ink/ink4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2.3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37 288 3328,'0'0'105,"1"-1"0,-1 1 0,0 0-1,0-1 1,1 1 0,-1 0 0,0-1 0,1 1 0,-1 0 0,0 0 0,0-1 0,1 1-1,-1 0 1,1 0 0,-1 0 0,0-1 0,1 1 0,-1 0 0,1 0 0,-1 0-1,0 0 1,1 0 0,-1 0 0,1 0 0,-1 0 0,0 0 0,1 0 0,-1 0 0,1 0-1,-1 0 1,0 0 0,1 0 0,-1 0 0,1 1 0,-1-1 0,0 0 0,1 0 0,-1 0-1,0 1 1,1-1 0,-1 0 0,0 0 0,1 1 0,20 13 2469,12 27-1436,-7-7-629,1-2 0,52 48 0,-70-71-413,1-1 0,0-1 0,1 0 1,0 0-1,0-1 0,0-1 0,1 0 0,0 0 0,0-1 0,0 0 0,0-1 0,1-1 0,18 2 1,-9-5-47,0 0 1,0-1 0,0-1-1,-1-1 1,1-1 0,-1-1-1,0-1 1,0 0 0,-1-2-1,0 0 1,0-2 0,-1 0-1,-1-1 1,0-1 0,-1 0-1,0-2 1,-1 0 0,0-1-1,-1 0 1,-1-1 0,-1-1-1,-1 0 1,15-28 0,-23 39-47,-1 1 0,0-1 0,-1 0 0,0 0 0,0 1 0,-1-1 0,1 0 0,-1-1 0,-1 1 0,1 0 1,-2 0-1,1 0 0,0 0 0,-1 0 0,-1-1 0,1 1 0,-1 1 0,0-1 0,-1 0 0,0 0 1,0 1-1,0 0 0,-1-1 0,1 1 0,-2 0 0,1 1 0,-1-1 0,1 1 0,-1 0 0,-1 0 0,1 1 1,-1-1-1,-6-3 0,-4-2-5,-1 1 0,1 1 0,-1 0 0,-1 2 0,1-1 0,-1 2 0,0 1 0,0 0 0,-1 1 0,1 1 0,-37 0 1,8 4-26,1 2 0,1 2 1,-1 2-1,1 2 1,1 2-1,0 1 0,0 3 1,1 2-1,-58 32 1,95-46 14,0 0 0,0 0 1,0 0-1,0 0 0,0 1 1,1 0-1,0 0 0,-5 7 1,10-11 9,-1 1 0,0 0 0,1-1 0,-1 1 0,1 0 0,-1 0 0,1 0 0,0 0 0,-1-1 0,1 1 0,0 0 1,1 0-1,-1 0 0,0 0 0,0-1 0,1 1 0,-1 0 0,1 0 0,-1 0 0,1-1 0,0 1 0,0 0 1,0-1-1,0 1 0,0-1 0,0 1 0,0-1 0,1 0 0,-1 1 0,0-1 0,1 0 0,-1 0 0,1 0 0,1 1 1,9 7-9,1 0 1,0-1-1,1-1 1,0 0-1,0 0 1,0-2-1,1 0 1,-1-1 0,1 0-1,0-1 1,21 2-1,6-2-35,1-1-1,77-7 1,266-65 23,-220 34 21,-150 33 0,-11 1 0,1 1 0,0 0 0,0 0 0,1 1 0,-1-1 0,0 1 0,10 1 0,-16-1 0,1 1 0,-1-1 1,1 0-1,-1 1 0,1-1 1,-1 0-1,0 0 1,1 1-1,-1-1 0,1 1 1,-1-1-1,0 0 0,1 1 1,-1-1-1,0 1 1,0-1-1,1 1 0,-1-1 1,0 1-1,0-1 0,0 1 1,1-1-1,-1 1 0,0-1 1,0 1-1,0 0 1,0-1-1,0 1 0,0-1 1,0 1-1,0-1 0,0 1 1,-1-1-1,1 1 1,0-1-1,0 1 0,0-1 1,-1 1-1,1-1 0,0 1 1,0-1-1,-1 1 1,1-1-1,0 0 0,-2 2 1,-17 26 91,16-24-52,-9 12 60,2 1 1,0-1 0,1 2-1,0-1 1,1 1-1,2 0 1,0 1-1,0 0 1,2 0-1,-3 24 1,6-33-14,1 0 1,0 1-1,0-1 1,1 0 0,0 0-1,1 1 1,0-1-1,1 0 1,0 0-1,0-1 1,1 1-1,0-1 1,1 1-1,0-1 1,1-1-1,0 1 1,0-1-1,0 0 1,1 0-1,15 12 1,-6-8-56,1 0 1,1-1 0,-1-1 0,2-1-1,-1 0 1,1-1 0,26 6-1,-29-9-621,0-1 0,0-1-1,0-1 1,0 0 0,0-1-1,1-1 1,-1 0 0,0-2-1,26-4 1,2-8-1736</inkml:trace>
</inkml:ink>
</file>

<file path=ppt/ink/ink4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3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0 112 2944,'1'-4'218,"0"-1"1,-1 0-1,2 1 0,-1-1 1,0 1-1,1 0 0,0-1 1,0 1-1,0 0 0,4-6 1,-3 8-17,0 0 1,-1-1-1,1 2 1,0-1-1,0 0 1,0 1-1,0-1 1,0 1 0,0 0-1,1 0 1,-1 0-1,0 0 1,0 1-1,1-1 1,-1 1 0,5 0-1,157 0 2441,5-1-1126,-60-3-730,-72 4-641,-1-1 0,1-2 0,-1-1 0,0-2 1,38-12-1,-119 34 46,-57 29 0,82-33-150,1 1 0,0 1 1,1 0-1,0 2 0,1 0 0,1 0 0,-23 33 1,31-40-21,1 1 1,0-1 0,1 1 0,0 1-1,0-1 1,1 1 0,0 0-1,1 0 1,0 0 0,1 0 0,0 0-1,1 1 1,1-1 0,-1 1-1,2-1 1,-1 1 0,4 13 0,-2-18-4,2 1 1,-1 0 0,1-1 0,0 0 0,0 0 0,0 0 0,1 0 0,1-1 0,-1 1 0,1-1-1,0-1 1,0 1 0,0-1 0,1 0 0,0-1 0,10 6 0,6 2 55,0-1 1,1-1-1,46 12 1,-38-15-33,-1-1 0,1-1 0,1-3 0,-1 0 0,0-2 0,1-1 0,-1-2 0,58-12 1,-55 7-10,0-2 0,0-1 0,-1-2 0,0-1 0,-1-2 1,-1-1-1,46-32 0,-71 43-14,1 0 0,-1 0 0,0-1 0,7-8 0,-13 14-20,0 0 0,0 0 0,0 0 0,0 0 0,-1 0 1,1 0-1,0 0 0,0 0 0,-1-1 0,1 1 1,-1 0-1,1 0 0,-1-1 0,0 1 0,1 0 1,-1 0-1,0-1 0,0 1 0,0 0 0,0-1 0,0 1 1,0 0-1,0-1 0,0 1 0,-1 0 0,1-1 1,0 1-1,-1 0 0,1 0 0,-1-1 0,1 1 1,-1 0-1,0 0 0,0 0 0,1 0 0,-3-2 0,2 3 0,0 0 0,-1 0-1,1 0 1,0-1 0,-1 1-1,1 1 1,0-1 0,-1 0-1,1 0 1,0 0 0,0 1-1,-1-1 1,1 1 0,0-1-1,0 1 1,-1-1 0,1 1-1,0 0 1,0 0 0,0-1-1,0 1 1,0 0-1,0 0 1,0 0 0,0 0-1,1 0 1,-1 0 0,0 0-1,0 1 1,0 0 0,-24 36-96,24-33 89,-1-1 0,2 1 0,-1 0 0,0 0 0,1 0 0,0 0 0,0 0-1,0 0 1,1-1 0,0 1 0,0 0 0,0 0 0,0 0 0,1-1 0,0 1 0,0-1 0,0 1 0,0-1 0,1 0 0,3 5 0,6 8 7,0-1-1,1 0 1,20 19-1,-18-21 4,2-1 0,0-1 0,0 0-1,1-1 1,0 0 0,1-2 0,1 0-1,-1-2 1,1 0 0,0-1-1,1-1 1,-1 0 0,27 1 0,-27-4 32,0-1 0,1-1 1,-1 0-1,0-2 0,1 0 1,-1-2-1,0 0 1,0-1-1,-1-1 0,0-1 1,0 0-1,0-2 0,28-17 1,-40 21-15,0 0 0,0 0 0,-1-1 0,0 0 1,0 0-1,0 0 0,-1-1 0,0 0 0,0 0 0,-1 0 1,0-1-1,0 1 0,-1-1 0,0 0 0,0 0 0,-1 0 0,0-1 1,0 1-1,-1-1 0,0 1 0,0-1 0,-1 1 0,0-1 1,-1 1-1,0-1 0,0 1 0,-1 0 0,0-1 0,-4-8 0,-1-4 28,-1 1 0,-1 0 0,-1 1 0,0-1 0,-2 2 0,0 0 0,-1 0 0,-1 1 0,0 1 0,-25-21 0,15 19-93,-1 1-1,0 1 1,-1 1 0,0 1 0,-2 2-1,1 1 1,-1 1 0,-1 1-1,0 1 1,0 2 0,0 1-1,-55-2 1,67 6 4,0 1-1,0 1 0,0 1 1,1 0-1,-1 1 1,1 1-1,-1 0 1,1 1-1,0 1 0,1 1 1,0 0-1,-19 12 1,26-14 30,0 0 0,1 1 0,0-1 0,0 1 0,0 1 0,1 0 0,0 0 0,0 0-1,1 0 1,0 1 0,0 0 0,0 0 0,1 1 0,1-1 0,0 1 0,0-1 0,0 1 0,1 0 0,0 0 0,1 1 0,0-1 0,0 0 0,2 12 0,-1-15-1,1 0-1,0 0 0,1 0 1,-1 0-1,1-1 1,0 1-1,1 0 1,-1-1-1,1 0 1,0 1-1,1-1 0,-1 0 1,1-1-1,5 6 1,-1-2 3,1 0-1,0-1 1,1 0 0,-1 0 0,2-1 0,18 8-1,0-3-13,-1-1 0,1-1 0,0-2 0,54 6 0,-49-10-5,-1-2 0,1-2 0,-1 0 0,1-2 0,48-12 0,155-56-238,-229 68 244,14-2-66,-22 6 91,1-1 0,-1 0 0,0 1-1,1-1 1,-1 1 0,0-1-1,1 1 1,-1-1 0,0 1-1,1-1 1,-1 1 0,0-1-1,0 1 1,0-1 0,0 1-1,1 0 1,-1-1 0,0 1 0,0-1-1,0 1 1,0-1 0,0 1-1,0 0 1,-1-1 0,1 1-1,0-1 1,0 1 0,0-1-1,0 1 1,-1-1 0,1 1-1,0-1 1,-1 1 0,1 0-1,-2 7 65,0-1-1,1 1 1,1 0-1,-1 0 1,1-1-1,0 1 1,1 0-1,0-1 1,0 1-1,1 0 1,0-1-1,0 1 1,1-1-1,0 0 1,0 0-1,1 0 1,-1 0-1,2-1 1,8 13-1,-4-8 72,1 0-1,0-1 0,1 0 0,0 0 0,1-1 0,0 0 0,0-1 0,0-1 0,22 10 0,134 45-1752,-146-56 788,0 0 0,1-2 0,0 0 0,0-2 0,36 0 0,13-12-1606</inkml:trace>
</inkml:ink>
</file>

<file path=ppt/ink/ink4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4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61 2688,'-4'-10'394,"3"9"-304,0-1 0,0 0 1,0 0-1,0 0 0,1 0 0,-1-1 0,0 1 0,1 0 1,-1 0-1,1 0 0,0 0 0,0-1 0,0 1 0,0 0 0,0 0 1,0 0-1,1 0 0,-1-1 0,2-2 0,-2 5-64,0-1 0,1 1 0,-1 0 0,0-1 0,1 1 0,-1-1 0,0 1 0,1 0 0,-1-1 0,1 1 0,-1 0 0,1 0 0,-1-1 0,1 1 0,-1 0 0,1 0 0,-1 0 0,1 0 0,-1 0 0,1 0 0,-1-1 0,1 1 0,-1 0 0,1 1 0,-1-1 0,1 0 0,-1 0 0,1 0 0,-1 0 0,1 0 0,-1 0 0,1 1 0,0-1 1,15 18 1163,6 30 418,-21-46-1600,63 202 1529,-44-130-606,4 0 0,33 69 0,-57-141-903,1 0 0,0 0-1,0 0 1,0 0 0,0 0-1,0 0 1,0 0 0,1-1 0,-1 1-1,0 0 1,1-1 0,0 1-1,-1-1 1,1 0 0,0 1-1,-1-1 1,1 0 0,0 0 0,0 0-1,0 0 1,0 0 0,0-1-1,1 1 1,-1-1 0,0 1 0,0-1-1,0 0 1,5 0 0,-5 0-11,0-1 0,0 0 0,0-1 0,0 1 0,0 0 0,-1-1 0,1 1 0,0-1 0,-1 1 0,1-1 0,-1 0 0,1 1 0,-1-1 0,0 0 0,1 0 0,-1 0 0,0 0 0,0 0 0,-1-1 0,1 1 0,0 0 0,-1 0 0,1 0 0,-1-1 0,0 1 0,0 0 0,0-3 0,3-115 157,-3 79-164,1 0 0,2 0 0,11-57 0,-12 86-21,2 1 0,-1 0-1,1 0 1,1 0 0,0 0-1,0 1 1,1 0 0,1 0-1,0 0 1,0 1 0,0 0-1,1 0 1,1 1 0,-1 0-1,2 1 1,14-11 0,-19 16 16,0-1 1,1 0 0,-1 1 0,0 0 0,1 1 0,-1-1-1,1 1 1,0 0 0,-1 0 0,1 1 0,0 0 0,0 0 0,-1 0-1,1 1 1,0-1 0,0 1 0,-1 1 0,1-1 0,-1 1-1,1 0 1,-1 0 0,0 1 0,0-1 0,0 1 0,0 0 0,0 1-1,7 7 1,6 4 77,0 2 0,-2 0 0,0 2 0,-2-1 0,20 32 0,-20-29-18,15 22 220,-2 1 1,-2 1 0,-2 1-1,29 80 1,-51-124-265,-1 0 1,1 1-1,-1-1 0,0 0 0,1 0 1,-1 1-1,0-1 0,-1 0 0,1 1 1,0-1-1,0 0 0,-1 0 0,0 0 0,1 1 1,-2 1-1,2-4-15,0 0-1,-1 1 1,1-1 0,0 0-1,0 0 1,0 1 0,-1-1-1,1 0 1,0 0 0,0 0-1,0 1 1,-1-1 0,1 0-1,0 0 1,-1 0 0,1 0-1,0 0 1,0 1 0,-1-1-1,1 0 1,0 0 0,-1 0-1,1 0 1,0 0 0,-1 0 0,1 0-1,0 0 1,0 0 0,-1 0-1,1 0 1,0 0 0,-1 0-1,1-1 1,-1 1 0,-12-17 116,7 3-110,1 0 0,0 0-1,1-1 1,1 1-1,0-1 1,1 0-1,1 0 1,0 0 0,1-1-1,1 1 1,0 0-1,4-16 1,-1 10-29,0 1 0,1 1 1,2-1-1,0 1 0,1 0 1,1 0-1,0 1 0,18-25 0,-23 38 4,0-1 0,1 1 0,-1 0 0,1 0 0,0 1 0,0 0 0,0-1 0,1 2 0,-1-1 0,1 1 0,0-1 0,0 2 0,1-1-1,-1 1 1,0 0 0,1 0 0,-1 0 0,1 1 0,0 0 0,-1 1 0,1-1 0,0 1 0,0 1 0,-1-1 0,1 1 0,0 0 0,8 3-1,-1 1 2,0 0 0,0 1 0,-1 1 0,0 0 0,0 0 0,0 2-1,-1-1 1,0 2 0,-1-1 0,0 2 0,13 16 0,88 116 10,12 14 25,-121-154-19,63 80 146,-60-75-146,-1 0 0,0 1 0,0 0 1,-1 0-1,0 0 0,0 1 0,-1-1 1,3 14-1,-6-21-82,0-1 1,0 1-1,0 0 1,0-1 0,0 1-1,0 0 1,-1-1-1,1 1 1,0-1-1,-1 1 1,1 0-1,-1-1 1,0 1-1,1-1 1,-1 1-1,0-1 1,0 0 0,0 1-1,0-1 1,0 0-1,0 0 1,-1 0-1,1 1 1,0-1-1,-1 0 1,1-1-1,0 1 1,-1 0-1,1 0 1,-1-1 0,1 1-1,-1 0 1,0-1-1,1 0 1,-1 1-1,1-1 1,-1 0-1,0 0 1,1 0-1,-1 0 1,0 0-1,1 0 1,-3-1 0,1 1-144,0 0 1,0-1-1,0 1 1,0 0 0,0-1-1,0 0 1,0 0 0,0 0-1,0 0 1,1 0 0,-1-1-1,1 1 1,-1-1 0,1 0-1,-1 0 1,1 0 0,0 0-1,0 0 1,0 0 0,0 0-1,0-1 1,0 1-1,1-1 1,-3-3 0,6-24-1828</inkml:trace>
</inkml:ink>
</file>

<file path=ppt/ink/ink4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5.0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44 268 3584,'74'9'1415,"95"7"1778,-145-15-3043,-1-1 0,1-1 0,-1-2 0,1 0 1,-1-1-1,24-9 0,-32 9-96,0-1-1,-1-1 1,0 0 0,0-1 0,-1-1-1,0 0 1,0-1 0,-1 0 0,0-1 0,16-16-1,-26 23-26,1 1-1,-1-1 0,1 0 0,-1 0 1,0 0-1,0 0 0,-1 0 1,1-1-1,-1 1 0,1-1 0,-1 1 1,0-1-1,0 1 0,-1-1 1,1 1-1,-1-1 0,0 0 0,0-6 1,-1 7-3,0-1 1,0 1-1,0-1 1,-1 1-1,1 0 1,-1 0-1,0 0 0,0 0 1,0 0-1,-1 0 1,1 0-1,0 1 1,-1-1-1,0 1 1,-5-4-1,-3-1 43,0 0 0,-1 1-1,1 1 1,-2 0-1,1 1 1,0 0 0,-1 0-1,0 1 1,-15-1 0,6 2 36,1 1 1,-1 1-1,0 1 1,0 1 0,0 1-1,1 1 1,-1 0 0,1 2-1,0 0 1,-37 18-1,43-16-17,1 0 1,0 1-1,0 1 0,1 0 0,0 1 0,0 1 0,1 0 1,1 0-1,0 1 0,1 0 0,0 1 0,1 1 0,1-1 0,-12 29 1,13-27 33,1 1 1,1 0-1,-6 30 0,10-41-91,1 0 1,-1 0-1,1 0 0,0 1 0,1-1 0,-1 0 0,1 0 0,0 0 0,1 0 0,-1 0 0,1 0 0,1 0 0,-1-1 0,7 11 0,-1-5 2,1 0 0,0-1 0,1-1 0,1 0 0,-1 0 0,1 0 0,1-2 1,-1 1-1,1-2 0,1 1 0,19 6 0,4 0-284,-1-2-1,1-2 1,40 6 0,-45-12-600,1-1-1,-1-2 1,0-1 0,1-2-1,40-8 1,-10 3-960</inkml:trace>
</inkml:ink>
</file>

<file path=ppt/ink/ink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01.3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34 1920,'0'-1'148,"0"0"1,0-1-1,1 1 1,-1 0-1,1 0 1,-1 0-1,1 0 1,-1 0-1,1 0 1,0 0-1,-1 0 1,1 0-1,0 1 1,0-1-1,0 0 1,-1 0-1,1 1 1,0-1-1,0 0 1,0 1-1,0-1 1,0 1-1,1-1 1,-1 1-1,0 0 1,0-1-1,0 1 1,0 0-1,0 0 1,0 0-1,1 0 1,-1 0-1,2 0 1,53 2 782,-35 0-255,104-10 286,-94 4-624,-1 2 0,1 1 0,0 1 0,-1 1 0,1 2 0,39 8 0,-69-11-337,-1 0 0,0 0 0,1 0 1,-1 0-1,1 0 0,-1 0 0,1 0 1,-1 0-1,0 0 0,1 1 0,-1-1 1,1 0-1,-1 0 0,0 0 0,1 1 1,-1-1-1,1 0 0,-1 0 0,0 1 1,0-1-1,1 0 0,-1 1 0,0-1 1,1 0-1,-1 1 0,0-1 0,0 1 1,0-1-1,1 0 0,-1 1 0,0 0 1,-11 7 86,-26 0 40,36-8-128,0 1 0,0-1 0,0 0 0,0 1 0,-1-1 0,1 1 0,0-1 0,0 1 0,0-1 0,0 1 0,1 0 0,-1-1 0,0 1 0,0 0 0,0 0 0,0 0 0,1 0 0,-1 0 0,0 0 0,1 0 0,-1 0 0,1 0 0,-1 0 0,1 1 0,-22 60 533,-44 54 498,15-30-590,-15 18-253,4-10 157,56-83-335,-2 4 146,0 0 0,-1-1 0,0 0 0,-14 14 0,19-31-199,1 0 0,-1 0 1,1-1-1,0 0 1,0 1-1,0-1 1,0 0-1,-4-9 1,4 8-322,2 3 108,-1-1 0,0 1 0,0 0 0,0-1 0,0 1 0,0 0 0,0 0 0,-1 1 0,1-1 0,-1 0 0,1 1 0,-1-1 0,0 1 0,1 0 0,-1 0 0,0 0 0,0 1 0,0-1 0,0 0 0,-5 1 0,-24-6-1685</inkml:trace>
</inkml:ink>
</file>

<file path=ppt/ink/ink4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5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1 136 3968,'6'7'2014,"10"24"742,16 41 666,83 191 546,-122-282-3864,1-1 1,1 1 0,1-1 0,0-1 0,1 1 0,2 0 0,0-25 0,2 6-164,2-1-1,16-74 1,-17 106 48,1 0 0,-1 0 0,2 0 0,-1 0 0,1 0 0,0 1 1,0 0-1,1 0 0,0 0 0,1 0 0,-1 1 0,1 0 0,0 0 0,8-5 0,-11 8 4,0 1-1,1 0 1,-1 0-1,1 0 1,0 1-1,-1-1 0,1 1 1,0 0-1,0 0 1,0 0-1,0 0 1,0 1-1,0 0 1,0 0-1,0 0 0,0 0 1,0 0-1,0 1 1,-1 0-1,1 0 1,0 0-1,0 0 1,0 1-1,-1-1 0,1 1 1,-1 0-1,1 0 1,-1 0-1,0 0 1,1 1-1,3 4 1,11 13-9,0 1 1,-2 0 0,0 2-1,-1 0 1,-2 0 0,0 1-1,10 30 1,20 32 31,-20-41 193,23 57 0,-40-86-568,-1 0 0,0 0 0,-2 1 0,1-1 0,-2 1 1,0 0-1,-1 24 0,-2-14-1540,1 1-42</inkml:trace>
</inkml:ink>
</file>

<file path=ppt/ink/ink4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6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88 3712,'-1'-16'462,"0"10"-299,0 0 0,0 0 0,1 0-1,0 0 1,0 0 0,1-1 0,0 1 0,0 0 0,3-8-1,-1 11 1904,-1 11-1262,0 11 252,-12 415 2634,10-327-2776,4 251 1497,3-241-1407,23 124 0,-23-205-776,1 0 0,25 65 0,-28-87-214,1-1-1,1 0 1,0 0-1,0 0 1,2-1-1,-1 0 1,2-1-1,-1 0 0,2 0 1,12 9-1,-17-16-202,0 0-1,0-1 1,1 0-1,-1-1 1,1 1-1,0-1 0,-1 0 1,1-1-1,0 0 1,0 0-1,0 0 1,0-1-1,0 0 1,0-1-1,0 1 0,0-1 1,0-1-1,0 1 1,9-4-1,-1 0-520,1-1 0,-1 0 0,0-1 0,-1-1 0,0 0 0,0-1 0,13-11 0,24-28-1850</inkml:trace>
</inkml:ink>
</file>

<file path=ppt/ink/ink4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6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 4352,'34'0'2176,"46"29"-2176,-50-25 3968,16 9-3712,24-6 0,6-7 384,9 6 128,10-6-896,5-6 128,0-1 384,1-6 128,-6-3-640,-5 3 128,-19-4-1408,-13 6 0,-16 1-384,-33 10 128</inkml:trace>
</inkml:ink>
</file>

<file path=ppt/ink/ink4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6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42 554 4480,'32'9'991,"-22"-5"-317,1 0 1,0-1-1,-1 0 1,1-1-1,1-1 1,-1 0-1,0 0 1,16-1-1,21-6-489,-1-1 0,1-3 0,-2-1 0,1-3-1,56-24 1,-86 30-137,1-1 0,-1 0 0,0-1 0,-1-1 0,0-1 0,-1 0 0,0-1 0,-1-1 0,-1 0 0,0-1 0,-1 0 0,0-1 0,-2 0 0,0-1 0,14-31 0,-21 41-33,0 1 0,-1-1-1,0 0 1,-1 0-1,1 0 1,-1 0 0,-1 0-1,1 0 1,-1-1 0,-1 1-1,1 0 1,-1 0-1,0 0 1,-1 0 0,1 0-1,-2 0 1,1 1 0,-1-1-1,0 0 1,0 1-1,0 0 1,-1 0 0,0 0-1,-1 0 1,1 1 0,-1-1-1,0 1 1,0 0-1,-1 1 1,1-1 0,-1 1-1,0 0 1,0 1 0,-8-4-1,-2 0 7,-1 0-1,-1 1 0,1 1 0,-1 1 1,0 0-1,0 1 0,0 1 0,0 1 1,0 0-1,-1 2 0,1 0 1,0 1-1,0 0 0,0 2 0,-26 8 1,20-5 56,1 1 0,-1 1 0,1 2 0,1 0 1,0 1-1,1 1 0,0 1 0,1 1 0,0 1 0,-32 34 1,41-37 3,0 1 0,1 0 0,0 1 0,2 0 0,-1 0 0,2 1 0,0 0 0,1 0 0,0 1 0,-5 30 0,9-35-28,1 0 0,0 0 0,1 1 0,1-1 0,0 0 0,1 1 0,0-1 0,0 0 0,2 0 0,-1-1 0,2 1 0,-1-1 0,1 1 0,1-2 0,0 1 0,9 11-1,-1-4-20,1 0 0,1-2 0,1 0 0,0 0 0,1-2 0,0 0-1,1-1 1,1-1 0,0-1 0,0 0 0,26 8 0,-12-7-617,0-1 0,0-2 0,1-2 0,0 0 0,1-3 0,52 1 1,-1-10-1592</inkml:trace>
</inkml:ink>
</file>

<file path=ppt/ink/ink4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7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7424,'31'0'3712,"39"4"-4608,-55-4 6016,0 0-8064,-11 10 0,-17 1-896,-18 2 128</inkml:trace>
</inkml:ink>
</file>

<file path=ppt/ink/ink4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1:40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13 4864,'-5'-13'2432,"5"20"-256,0-7 2432,0 9-3968,0-2 128,0 13 639,0-4 1,-9 19-1664,3-12 0,-11 20 1024,2-7 0,-42 19-1664,15-7 128,-42 10-1663,18-8-1</inkml:trace>
</inkml:ink>
</file>

<file path=ppt/ink/ink4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1:43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0 5888,'9'23'2944,"-32"0"-768,19-19 3072,-15 31-5120,4-11-1,-41 15-127,13-11 0,-41 18-2175,13-10 127</inkml:trace>
</inkml:ink>
</file>

<file path=ppt/ink/ink4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8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28 378 2560,'-25'59'2389,"24"-57"-2252,1-1 0,-1 0 0,1 1 0,0-1 0,-1 0 0,1 1 0,0-1 0,0 0 0,0 1 0,0-1-1,0 0 1,0 1 0,1-1 0,-1 0 0,0 1 0,1-1 0,-1 0 0,1 1 0,-1-1 0,1 0 0,0 0 0,-1 0 0,1 0 0,0 1 0,0-1-1,0 0 1,0 0 0,0-1 0,0 1 0,0 0 0,0 0 0,0 0 0,0-1 0,1 1 0,-1-1 0,2 2 0,4 2-58,1 0 0,0-1 0,0 0-1,13 4 1,-10-5 193,0 0-1,0-1 1,1 0-1,-1-1 1,0 0-1,1-1 1,-1-1-1,0 1 1,20-7-1,5-4 351,54-26 0,-48 20-271,11-4-35,0-3 0,-1-2 1,-2-2-1,-1-2 1,85-72-1,-129 99-299,-1 0-1,-1 1 1,1-1-1,0-1 1,-1 1-1,0-1 1,0 1-1,-1-1 1,1 0-1,-1 0 1,0 0-1,0 0 1,0 0-1,-1 0 1,0-1-1,0 1 1,0-1-1,-1 1 1,0-8-1,-1 9-7,0 0-1,0 0 0,0 0 1,-1 0-1,0 0 0,0 1 1,0-1-1,0 0 0,-1 1 1,1 0-1,-1-1 0,0 1 1,0 0-1,0 1 0,0-1 0,0 0 1,-1 1-1,1 0 0,-1 0 1,0 0-1,1 0 0,-1 0 1,0 1-1,0 0 0,0-1 1,-6 1-1,-5-3-2,-1 2-1,0-1 1,0 2 0,0 0 0,0 1 0,0 1-1,1 1 1,-1 0 0,0 1 0,1 0 0,-1 1-1,-18 8 1,22-7-19,0 0 0,1 0-1,0 2 1,0-1 0,0 1 0,1 1 0,0 0-1,1 0 1,0 1 0,0 0 0,1 0 0,0 1-1,0 0 1,1 1 0,0 0 0,-5 12-1,6-8 8,0 1-1,1 0 0,0 0 0,1 0 0,1 0 0,1 1 0,0-1 0,1 1 0,1-1 0,1 1 0,0 0 0,1-1 0,0 0 0,2 1 0,7 22 0,-5-25 29,1 1-1,0-1 1,1 0 0,0-1-1,1 0 1,1 0-1,0-1 1,1 0 0,0-1-1,1 0 1,0-1-1,1 0 1,0-1 0,0 0-1,1-1 1,17 7-1,-7-4 35,0-1-1,0-1 0,1-1 0,31 5 0,-42-10-123,1-2 0,-1 0 0,0-1 0,0 0 0,1-1 0,-1-1-1,0 0 1,0-1 0,20-6 0,-16 2-493,0 0 0,0-1 0,-1-1 0,0 0 0,0-1 0,-1-1 0,0-1 0,-1 0 0,27-29 0,10-22-1615</inkml:trace>
</inkml:ink>
</file>

<file path=ppt/ink/ink4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9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184 941 4608,'11'0'653,"-1"-1"0,0 0 0,0-1 0,-1 0-1,1-1 1,0 0 0,-1 0 0,0-1 0,15-8 0,5-6 885,40-32 0,-47 33-1607,5-5 175,0-1 1,-2-1 0,-1-1-1,-1-2 1,-2 0 0,0-1-1,-2-1 1,-1-1 0,-1-1-1,-2 0 1,-1-1 0,-1-1-1,-2 0 1,7-37 0,-14 50-67,-1-1 1,-1 1 0,-1 0 0,-1-1 0,0 1 0,-7-39-1,5 50-34,0 1-1,-1-1 0,1 1 0,-2 0 0,1 0 0,-1 0 1,0 0-1,-1 1 0,0 0 0,0 0 0,0 0 0,-1 0 1,0 1-1,0 0 0,-1 0 0,0 1 0,0-1 0,-12-6 1,6 6-11,1 0 0,-1 1 0,1 1 0,-1 0 0,0 1 0,-1 0 0,1 1 0,-1 0 0,1 1 0,-1 0 0,1 2 0,-1-1 0,1 2 0,-1 0 0,1 0 0,0 1 0,0 1 0,0 0 0,0 1 0,1 0 0,-1 1 0,-13 9 0,5-1 15,0 0-1,1 2 1,1 0-1,1 1 1,0 1-1,1 1 1,1 0-1,1 1 1,1 1-1,0 0 1,-11 27 0,11-17 122,1 0 0,2 2 0,1-1 0,1 1 0,2 1 0,2-1 0,1 1 0,1 0 0,2 0 0,1 0 0,2 0 0,1 0 0,2 0 0,1-1 0,2 0 0,1 0 1,2 0-1,1-1 0,1-1 0,22 36 0,-2-9 448,66 89 1,-84-128-511,2 0 1,0-1 0,0-1 0,2-1 0,0 0 0,1-2 0,37 22 0,-54-34-138,0-1-1,0 1 1,0-1 0,0 0 0,0 1 0,1-2 0,-1 1-1,0 0 1,1-1 0,-1 1 0,0-1 0,1 0-1,-1 0 1,1 0 0,-1-1 0,0 1 0,1-1 0,-1 0-1,0 1 1,6-4 0,-1 0-511,-1-1-1,-1-1 1,1 1 0,-1-1-1,0 0 1,9-10 0,15-16-2283,4 1 280</inkml:trace>
</inkml:ink>
</file>

<file path=ppt/ink/ink4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6:59.6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50 471 4736,'1'2'133,"0"-1"-1,0 1 1,0 0 0,0-1-1,0 1 1,0 0 0,0-1 0,0 1-1,1-1 1,-1 0 0,1 0-1,-1 1 1,1-1 0,0 0 0,-1 0-1,1 0 1,0-1 0,0 1-1,-1 0 1,1-1 0,0 1 0,0-1-1,0 1 1,0-1 0,0 0-1,0 0 1,0 0 0,0 0 0,0 0-1,-1 0 1,1-1 0,4 0-1,6 0 520,1-1-1,0-1 1,-1 0-1,14-6 1,-3 0-417,0-2-1,0-1 1,-1-1 0,0-1-1,-1 0 1,-1-2 0,-1 0-1,0-2 1,-1 0 0,0-1-1,17-25 1,-30 37-162,1-1 1,-1-1-1,0 1 1,-1-1 0,0 0-1,0 0 1,-1 0-1,0 0 1,0-1-1,1-15 1,-3 20-56,-1 0 1,0-1-1,0 1 0,-1 0 1,0-1-1,0 1 0,0 0 1,0 0-1,-1-1 0,0 1 1,0 0-1,0 1 1,-1-1-1,1 0 0,-1 1 1,0-1-1,-1 1 0,1 0 1,-1 0-1,-6-6 0,2 4 4,0 0 0,-1 0 0,1 1 0,-1 0 0,0 1 0,-1 0 0,1 0 0,-1 1 0,1 0 0,-1 0 0,0 1 0,0 1 0,0 0 0,0 0 0,0 1 0,-1 0 0,1 1 0,0 0 0,0 1 0,0 0 0,0 0 0,1 1 0,-1 0 0,1 1 0,-1 0 0,-11 7 0,8-4 62,1 1 1,0 0-1,0 0 0,1 1 1,0 1-1,1 0 1,0 0-1,0 1 1,1 0-1,1 1 0,0 0 1,0 0-1,1 1 1,1 0-1,0 0 0,1 0 1,0 1-1,-3 17 1,6-18 52,0 1 1,0 0 0,2 0-1,-1-1 1,2 1 0,0 0-1,1 0 1,0-1 0,1 1-1,0-1 1,9 22 0,-8-26-62,1 0 1,1 0 0,0 0 0,0 0-1,0-1 1,1 0 0,1 0 0,-1-1-1,1 0 1,0 0 0,1-1 0,0 0-1,0-1 1,0 1 0,15 5 0,-4-4-60,0 0 1,0-2-1,1 0 1,0-1-1,0-1 1,0-2-1,0 1 1,0-2-1,27-4 1,-16 1-968,0-3 0,-1 0 0,1-2 0,-1-2 0,41-18 0,-14-4-1781,-18-2 22</inkml:trace>
</inkml:ink>
</file>

<file path=ppt/ink/ink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06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 2176,'3'-1'248,"1"-1"0,-1 0 0,1 1-1,0-1 1,-1 1 0,1 0 0,0 0 0,0 1 0,0-1 0,0 1 0,0 0 0,6 0-1,-5 0-121,1 0-1,-1 0 1,0-1-1,0 0 1,1 0-1,-1 0 1,0 0-1,7-4 1,-5 3 53,-1 1-1,1-1 1,0 1 0,-1 0-1,1 1 1,0 0 0,-1 0 0,1 0-1,7 2 1,9 0 167,-7-2-236,5 0 81,0 0 0,0-1 1,0-1-1,36-9 1,-27 5 8,1 0 0,0 2-1,0 2 1,54 1 0,-83 1-175,-2 0-22,1 0 0,-1 0 1,1 0-1,-1 0 0,1 0 0,-1 0 1,1 1-1,-1-1 0,1 0 0,-1 0 1,1 0-1,-1 0 0,1 1 1,-1-1-1,0 0 0,1 1 0,-1-1 1,1 0-1,-1 1 0,0-1 1,1 0-1,-1 1 0,0-1 0,1 1 1,-1-1-1,0 0 0,0 1 1,1-1-1,-1 1 0,0-1 0,0 1 1,0-1-1,0 1 0,0-1 1,1 1-1,-1-1 0,0 1 0,0-1 1,0 1-1,-1-1 0,1 1 1,0-1-1,0 1 0,0-1 0,0 1 1,0-1-1,0 1 0,-1-1 0,1 1 1,-1 0-1,-12 27 139,10-24-67,-56 91 756,44-74-694,1 1 1,1 0-1,1 0 0,1 1 0,0 1 0,-7 28 1,3-4 112,-2-1 1,-2 0 0,-50 85-1,61-121-207,8-11-40,0 0-1,0 0 1,0 0 0,0-1-1,0 1 1,0 0 0,0 0-1,0 0 1,0 0 0,0 0-1,-1 0 1,1 0 0,0-1-1,0 1 1,0 0 0,0 0 0,0 0-1,0 0 1,0 0 0,-1 0-1,1 0 1,0 0 0,0 0-1,0 0 1,0 0 0,0 0-1,0 0 1,-1 0 0,1 0-1,0 0 1,0 0 0,0 0-1,0 0 1,0 0 0,0 0 0,-1 0-1,1 0 1,0 0 0,0 0-1,0 0 1,0 0 0,0 0-1,4-10-10,-3 10 6,48-82 40,-44 74-27,-2-1-1,1 1 0,-1-1 0,0 1 0,-1-1 0,0 0 0,0 0 0,0-13 1,0 10-167,0 14 211,-3-1-109,1 0 0,0 0 0,0 0 0,-1 1 0,1-1-1,0 0 1,-1 0 0,0 0 0,1 0 0,-1 0 0,1 0 0,-1 0-1,0 0 1,0 0 0,0 0 0,0 0 0,0 0 0,1-1 0,-1 1-1,-2 1 1,-19 16-4703,13-9 3072</inkml:trace>
</inkml:ink>
</file>

<file path=ppt/ink/ink4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0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15 145 4736,'-1'-1'72,"1"1"-1,-1 0 1,1 0 0,-1 1 0,0-1-1,1 0 1,-1 0 0,1 0 0,-1 0-1,1 0 1,-1 1 0,1-1 0,-1 0-1,1 0 1,-1 1 0,1-1 0,-1 0-1,1 1 1,0-1 0,-1 0-1,1 1 1,-1-1 0,1 1 0,0-1-1,0 1 1,-1-1 0,1 1 0,0-1-1,0 1 1,-1-1 0,1 1 0,0-1-1,0 2 1,3 25 2189,24 41 359,-18-48-2772,131 272 2669,-136-285-2378,13 23 242,-17-29-371,1-1 1,-1 0 0,0 1-1,1-1 1,-1 0 0,0 1 0,0-1-1,1 1 1,-1-1 0,0 0 0,0 1-1,0-1 1,1 1 0,-1-1-1,0 0 1,0 1 0,0-1 0,0 1-1,0-1 1,0 1 0,0-1 0,0 1-1,0-1 1,0 1 0,0-1-1,0 0 1,0 1 0,0-1 0,-1 1-1,1-1 1,0 1 0,0-1 0,0 0-1,-1 1 1,1-1 0,0 1-1,0-1 1,-1 0 0,1 1 0,0-1-1,-1 0 1,1 0 0,-1 1 0,1-1-1,0 0 1,-1 0 0,1 1-1,-1-1 1,-1-1 10,0 0 1,0 1-1,1-1 0,-1 0 0,0 0 0,1-1 0,-1 1 0,1 0 1,-1 0-1,1-1 0,-1 1 0,1-1 0,0 1 0,0-1 1,-1-1-1,-22-34 113,19 29-95,-3-5-39,1-1 0,1 0 0,0 0 0,1 0 0,1 0 0,0-1 0,1 0 0,0 0 0,1 0 0,1 0 0,1 0 0,0 0 0,0-1 0,2 1 0,6-28 0,-6 34 11,0 0-1,1 0 1,0 0 0,0 1-1,1 0 1,0 0 0,1 0-1,-1 0 1,2 0 0,-1 1-1,1 0 1,0 0 0,1 1-1,-1 0 1,1 0 0,0 0-1,1 1 1,0 0 0,-1 0-1,2 1 1,-1 0 0,0 0-1,1 1 1,-1 0 0,1 1-1,0 0 1,12-1 0,-8 1 73,0 1 1,-1 1-1,1 0 1,-1 0 0,1 2-1,-1-1 1,1 1-1,-1 1 1,0 1-1,0-1 1,0 2-1,0 0 1,-1 0-1,0 1 1,0 0-1,0 1 1,-1 0 0,0 1-1,0 0 1,-1 1-1,0 0 1,-1 0-1,0 1 1,0 0-1,-1 0 1,10 19-1,-14-23-39,6 10 92,0 0 1,-1 0-1,-1 1 0,0 0 0,-1 0 1,-1 1-1,-1 0 0,3 28 0,-7-45-131,0-1-1,1 0 1,-1 0-1,0 0 1,0 1-1,0-1 0,0 0 1,0 0-1,0 0 1,0 0-1,0 1 1,0-1-1,0 0 1,0 0-1,0 1 0,1-1 1,-1 0-1,-1 0 1,1 0-1,0 1 1,0-1-1,0 0 0,0 0 1,0 0-1,0 1 1,0-1-1,0 0 1,0 0-1,0 0 1,0 1-1,0-1 0,-1 0 1,1 0-1,0 0 1,0 0-1,0 1 1,0-1-1,-1 0 1,1 0-1,0 0 0,0 0 1,0 0-1,0 0 1,-1 0-1,1 1 1,0-1-1,0 0 0,0 0 1,-1 0-1,1 0 1,0 0-1,0 0 1,-1 0-1,1 0 1,0 0-1,0 0 0,-1 0 1,-10-15 91,-8-24-19,11 16-80,2 1-1,0-1 1,1 0 0,2-1-1,-2-40 1,5 53-14,1 0 0,0 0-1,0 0 1,1 0 0,1 0 0,-1 0 0,2 1 0,0 0 0,0-1 0,1 1 0,0 1-1,0-1 1,1 1 0,11-13 0,-9 15-1,1 1 0,-1 0 0,1 0 1,0 1-1,1 0 0,-1 1 0,1 0 0,0 0 0,0 1 0,11-2 0,-3 0-32,-4 2 38,1 0-1,-1 0 1,1 2-1,-1 0 0,1 0 1,0 2-1,-1 0 1,1 0-1,0 1 0,-1 1 1,17 5-1,-8 0 50,-1 0 1,0 2-1,0 0 0,-1 1 0,0 1 0,20 16 0,-32-20 12,0-1-1,0 1 1,-1 1-1,0 0 1,-1 0-1,0 0 0,0 1 1,-1 0-1,0 0 1,-1 1-1,0-1 1,0 1-1,2 14 0,-4-16 9,-1 0-1,-1 0 0,1 1 0,-2-1 0,1 0 0,-1 1 1,-1-1-1,0 0 0,0 1 0,-1-1 0,0 0 1,0 0-1,-1 0 0,0 0 0,-1-1 0,-9 17 0,10-20-58,0 0 0,-1 0 0,0 0 0,0-1 0,0 1 0,-10 6 0,13-10-74,0 0 1,0-1-1,0 1 1,0-1-1,0 1 1,0-1-1,0 1 1,0-1-1,0 0 1,-1 1-1,1-1 1,0 0-1,0 0 1,0 0-1,0 0 1,0 0-1,-1 0 1,1 0-1,0 0 1,0-1-1,0 1 1,0 0-1,0-1 1,0 1-1,0-1 1,0 1-1,0-1 1,0 1-1,0-1 1,0 0-1,0 1 1,0-1-1,0 0 1,0 0-1,1 0 1,-1 0-1,0 0 1,1 0-1,-1 0 1,1 0-1,-1 0 1,1 0-1,-1 0 1,1 0-1,0 0 1,-1 0-1,1-2 0,-2-1-366,1 0 0,0 0 0,0 0 0,0 0-1,0 0 1,1-1 0,-1 1 0,1 0 0,0 0-1,0-1 1,1 1 0,-1 0 0,1 0 0,0 0-1,0 0 1,0 0 0,1 0 0,0 0 0,-1 0-1,1 0 1,4-5 0,14-10-2140</inkml:trace>
</inkml:ink>
</file>

<file path=ppt/ink/ink4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1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56 382 5504,'7'3'273,"1"-1"0,-1 0 0,1-1 0,-1 0 0,1 0 0,0 0 1,9-1-1,0 0 187,-2 0 170,1-1 0,-1 0 0,1-1 0,-1 0-1,1-1 1,-1-1 0,0-1 0,22-9 0,-3-3-545,-1-2 0,32-22 1,-43 26 26,-7 5 58,-2 0-1,1 0 0,-1-1 0,-1-1 1,0 0-1,18-24 0,-28 33-145,1 0 0,-1 0 0,0-1 0,0 1 0,-1-1 0,1 1 0,-1-1 0,0 1 0,0-1 0,0 0 0,0 0 0,0 1 0,-1-1 0,0 0 0,0 0 0,0 0 0,0 0 0,-1 0 0,1 1 0,-1-1 0,0 0 0,0 0 0,0 1 0,-1-1 0,1 1-1,-1-1 1,0 1 0,0 0 0,0-1 0,0 1 0,-1 0 0,1 0 0,-1 1 0,0-1 0,-5-4 0,1 2 2,-1 0 1,0 1-1,0 0 0,0 0 1,-1 1-1,1 0 0,-1 0 0,0 1 1,0 0-1,1 1 0,-1 0 1,0 0-1,-1 1 0,1 0 0,0 0 1,0 1-1,0 0 0,-15 5 1,1 0 72,0 0 0,1 2 1,0 1-1,0 1 0,1 0 0,-23 16 1,28-16 9,1 2 0,0 0 0,0 1 0,2 0 0,-1 1 0,2 1 0,0 0 1,1 1-1,-16 28 0,20-30 27,0 0 0,2 0 0,0 0 0,0 1 0,1 0 0,1 0 0,0 0-1,2 0 1,-1 1 0,2-1 0,0 0 0,4 27 0,-2-31-65,1-1-1,0 0 0,1 0 0,0 0 0,0 0 0,1-1 0,1 0 1,0 0-1,0 0 0,0 0 0,1-1 0,1 0 0,-1-1 0,1 0 1,0 0-1,1 0 0,0-1 0,0-1 0,0 1 0,14 5 0,5 1 26,1-1 0,0-1 0,1-1 0,0-2 0,53 6-1,-44-9-890,-1-2 0,64-3 0,-81-1-190,0-1 0,-1-1 0,1-1 0,-1 0 0,0-2 1,24-11-1,-2-1-1831</inkml:trace>
</inkml:ink>
</file>

<file path=ppt/ink/ink4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1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3584,'0'7'360,"2"-1"-1,-1 1 1,1 0 0,0-1-1,0 1 1,1-1 0,0 1-1,0-1 1,0 0 0,7 8-1,15 34 1701,2 32-478,21 109 1,-18-64-55,-20-94-853,-8-26-571,0-1 0,0 1 1,0 0-1,-1 0 0,0 0 1,0 1-1,0-1 0,0 0 1,-1 0-1,0 1 0,0-1 1,0 0-1,-1 0 0,-1 7 1,2-12-100,0-1 0,0 1 0,0 0 0,0 0 1,0 0-1,0 0 0,0-1 0,0 1 0,0 0 0,0 0 1,0 0-1,0 0 0,-1-1 0,1 1 0,0 0 0,0 0 0,0 0 1,0 0-1,0 0 0,0-1 0,-1 1 0,1 0 0,0 0 1,0 0-1,0 0 0,0 0 0,-1 0 0,1 0 0,0 0 1,0 0-1,0 0 0,0 0 0,-1 0 0,1 0 0,0 0 0,0 0 1,0 0-1,0 0 0,-1 0 0,1 0 0,0 0 0,0 0 1,0 0-1,-1 0 0,1 0 0,0 0 0,0 0 0,0 0 0,0 0 1,-1 0-1,1 0 0,0 1 0,0-1 0,0 0 0,0 0 1,0 0-1,0 0 0,-1 0 0,1 1 0,0-1 0,0 0 1,0 0-1,0 0 0,0 0 0,0 1 0,0-1 0,0 0 0,0 0 1,0 0-1,-10-26 127,-1-38-28,10 47-114,2 0-1,0-1 0,1 1 1,1 0-1,0-1 0,2 2 1,0-1-1,0 0 0,2 1 1,0 0-1,1 0 1,0 1-1,21-28 0,-20 33 8,0-1 0,0 1-1,1 1 1,0 0-1,1 0 1,0 1 0,0 0-1,1 1 1,0 1-1,1-1 1,-1 2 0,1 0-1,0 0 1,0 2-1,0-1 1,1 2 0,-1-1-1,21 1 1,-23 2 46,0 1 0,0 0 0,0 0 1,0 2-1,0-1 0,-1 1 0,1 1 0,-1 0 1,0 0-1,0 1 0,0 0 0,-1 1 0,1 0 1,-1 1-1,-1-1 0,1 2 0,-1-1 0,-1 1 0,1 1 1,-1-1-1,10 18 0,-6-9 59,-1 1 0,0 1 0,-2-1 1,0 1-1,-2 1 0,0-1 0,-1 1 0,0 0 0,-2 0 0,-1 1 1,1 21-1,-5-14 283,2 11-1916,0-39 1500,0 0 1,0 0 0,0 0 0,0 1 0,0-1 0,0 0 0,0 0 0,0 0 0,0 0 0,0 0-1,0 0 1,0 0 0,0 1 0,0-1 0,0 0 0,1 0 0,-1 0 0,0 0 0,0 0-1,0 0 1,0 0 0,0 0 0,0 0 0,0 0 0,0 0 0,1 0 0,-1 0 0,0 0-1,0 0 1,0 0 0,0 1 0,0-1 0,0 0 0,1 0 0,-1-1 0,0 1 0,0 0-1,0 0 1,0 0 0,0 0 0,0 0 0,1 0 0,-1 0 0,0 0 0,0 0 0,0 0-1,0 0 1,0 0 0,0 0 0,0 0 0,0 0 0,0 0 0,1-1 0,-1 1 0,0 0-1,0 0 1,0 0 0,0 0 0,0 0 0,0 0 0,0 0 0,0 0 0,0-1 0,0 1-1,0 0 1,13-23-2916,2-12 578,3-6 43</inkml:trace>
</inkml:ink>
</file>

<file path=ppt/ink/ink4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2.1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5760,'0'-1'59,"0"1"0,1-1 1,-1 0-1,0 1 0,0-1 0,0 1 1,1-1-1,-1 1 0,0-1 0,1 1 1,-1-1-1,0 1 0,1-1 0,-1 1 1,1-1-1,-1 1 0,0-1 0,1 1 1,-1 0-1,1-1 0,0 1 0,-1 0 1,1-1-1,-1 1 0,1 0 1,-1 0-1,1 0 0,0-1 0,-1 1 1,1 0-1,0 0 0,-1 0 0,1 0 1,-1 0-1,2 0 0,55 4 240,-54-3-90,-1-1 0,0 0 1,1 1-1,-1-1 0,0 1 1,0 0-1,0 0 0,0 0 1,0 0-1,0 0 0,0 0 1,0 1-1,0-1 0,0 1 0,2 1 1,-2 0-190,-1 0 0,1 0 0,-1 0 0,1 1 0,-1-1 0,0 0 0,0 1 1,0-1-1,-1 1 0,1-1 0,-1 7 0,1-1 272,4 69 1081,-9 139-1,-1-117-1066,-4 69 943,-1 109 927,11-207-1254,20 140 0,-17-189-901,1 0 1,0 0-1,2 0 0,1-1 1,0 0-1,2 0 0,0-1 1,25 36-1,-34-54-114,1-1-1,-1 1 1,1 0-1,0 0 1,0-1-1,0 1 1,0-1-1,0 1 1,0-1-1,0 0 1,1 0-1,-1 0 1,0 0-1,1 0 1,-1-1-1,1 1 1,-1-1-1,1 1 1,-1-1-1,1 0 1,-1 0-1,4 0 1,-2-2-136,1 1 1,-1 0 0,0-1-1,1 0 1,-1 0 0,0 0-1,-1-1 1,1 1-1,0-1 1,-1 0 0,6-4-1,3-7-764,1-1 0,-2 1 0,0-2 0,16-30 0,3-22-1545,-10-14-22</inkml:trace>
</inkml:ink>
</file>

<file path=ppt/ink/ink4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2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1 230 5504,'0'-9'2688,"134"-16"-4096,-88 14 5760,24 1-4352,24-7 128,22-8 256,3 1 0,-3-1-384,-10-1 0,-11 5 256,-19 6 128,-21-2-896,-21 13 0,-14 8-1024,-14 16 0</inkml:trace>
</inkml:ink>
</file>

<file path=ppt/ink/ink4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2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0 566 3328,'21'26'2376,"2"-2"-1,0-1 1,46 37 0,-62-55-2023,1 1-195,1 0 0,0 0 0,1-1 0,-1 0 0,1-1 1,0 0-1,0-1 0,0 0 0,1 0 0,-1-1 1,1-1-1,-1 0 0,1 0 0,0-1 0,-1 0 0,1-1 1,0 0-1,-1-1 0,1 0 0,16-6 0,-7 2 69,0-1 0,0-2 0,-1 0-1,0-1 1,0-1 0,-2 0 0,1-2-1,-1 0 1,23-24 0,-23 20-135,-1 0 0,-1-1 1,-1-1-1,-1-1 0,0 0 1,10-23-1,-18 31-80,-1 1 0,0-1-1,0-1 1,-1 1 0,-1 0 0,0-1-1,-1 1 1,0-1 0,-1 0-1,0 1 1,-1-1 0,-1 1 0,-4-19-1,1 12-32,-1-1-1,-1 1 0,-1 0 0,-1 0 1,0 1-1,-1 0 0,-1 0 0,-1 1 1,-18-20-1,25 31 12,0 1 0,-1-1-1,1 1 1,-1 0 0,0 1 0,-1-1 0,1 1 0,-1 1 0,0-1-1,1 1 1,-2 0 0,1 0 0,0 1 0,0 0 0,-1 1-1,1-1 1,-1 1 0,0 1 0,1-1 0,-1 1 0,0 1 0,1-1-1,-1 1 1,1 1 0,-1 0 0,1 0 0,0 0 0,-10 4-1,3 2 21,0 1 0,0 0 0,1 0-1,0 2 1,1-1 0,0 2 0,1 0-1,0 0 1,1 1 0,0 0 0,1 0-1,0 1 1,1 1 0,-11 29-1,8-18 18,2 1-1,1 0 1,1 0-1,2 0 1,0 1-1,2 0 1,1 0-1,2 29 0,0-47-177,1 0 0,1 0 0,-1 0 0,2 0 0,-1 0 0,1 0-1,1 0 1,0-1 0,0 1 0,1-1 0,0 0 0,11 14 0,-11-18-67,-1 0 1,1 0 0,0-1-1,1 0 1,-1 0 0,1 0 0,0-1-1,0 0 1,0 0 0,0 0-1,0-1 1,1 1 0,-1-2 0,1 1-1,0-1 1,-1 0 0,1 0-1,0-1 1,0 0 0,6 0 0,1-2-391,-1 0 0,1-1 0,22-8 0</inkml:trace>
</inkml:ink>
</file>

<file path=ppt/ink/ink4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3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 2816,'0'0'43,"0"0"1,0 0 0,0 0-1,0 0 1,-1 0-1,1 0 1,0 0 0,0 0-1,0 1 1,0-1-1,0 0 1,-1 0-1,1 0 1,0 0 0,0 0-1,0 0 1,0-1-1,-1 1 1,1 0-1,0 0 1,0 0 0,0 0-1,0 0 1,0 0-1,-1 0 1,1 0-1,0 0 1,0 0 0,0 0-1,0 0 1,0-1-1,0 1 1,-1 0 0,1 0-1,0 0 1,0 0-1,0 0 1,0 0-1,0-1 1,0 1 0,0 0-1,0 0 1,0 0-1,0 0 1,0-1-1,0 1 1,0 0 0,0 0-1,0 0 1,0 0-1,0-1 1,0 1-1,0 0 1,0 0 0,0 0-1,0 0 1,1 0 48,-1 0 1,1 0 0,-1 0-1,1 1 1,0-1 0,-1 0-1,1 1 1,-1-1 0,1 0-1,-1 1 1,1-1-1,-1 1 1,1-1 0,-1 1-1,1-1 1,-1 1 0,1-1-1,-1 1 1,0 0 0,0-1-1,1 1 1,-1 0-1,0-1 1,1 2 0,41 83 2291,-3 2 0,-5 2 0,45 175-1,-77-231-1390,-4-29-263,-3-20-319,2-8-377,1 0-1,1 0 1,1-1 0,1 1 0,1 0-1,2 0 1,0 0 0,1 1 0,2-1 0,0 1-1,12-25 1,-13 38-49,0-1 1,0 1-1,1 1 0,0-1 1,0 1-1,1 0 1,0 1-1,1 0 0,0 0 1,12-7-1,-4 4-15,0 1 0,0 0 0,1 2 0,0 0 0,23-6 0,-34 12 34,-1 1-1,0 0 1,0 0 0,1 0 0,-1 1 0,0 0-1,1 0 1,-1 0 0,0 1 0,1 0 0,-1 1-1,0-1 1,0 1 0,0 0 0,0 1 0,0-1-1,0 1 1,-1 0 0,0 1 0,1-1 0,-1 1-1,0 0 1,-1 1 0,1-1 0,7 10 0,-2-1 42,0 1-1,-1 0 1,-1 0 0,0 0 0,-1 1 0,-1 0 0,0 1 0,7 29 0,-6-1 160,-2-1 0,-2 1 0,-2 54 0,-1-60-134,0-37-162,-1 0 1,1 0-1,0 0 1,0 0-1,0 1 1,0-1-1,1 0 1,-1 0-1,0 0 1,0 0-1,1 1 0,-1-1 1,1 0-1,-1 0 1,1 0-1,-1 0 1,1 0-1,0 0 1,-1 0-1,2 1 1,-1-2 10,-1 0 0,1 0 0,0 0 0,0 0 0,-1 0 0,1 0-1,0 0 1,0 0 0,0 0 0,-1 0 0,1 0 0,0 0 0,0 0 0,-1-1 0,1 1 0,0 0 0,-1-1 0,1 1 0,0 0 0,-1-1 0,1 1 0,0-1 0,0 0 0,44-46-3986,-29 29 1795,8-3-311</inkml:trace>
</inkml:ink>
</file>

<file path=ppt/ink/ink4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3.9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0 501 4864,'16'-4'584,"11"-2"682,-1-1-1,1-2 1,-1 0-1,34-19 1,203-86 910,-241 103-2268,16-9 493,49-33 0,-79 48-302,0-1 0,0 0 0,-1-1 0,1 0 0,-1 0 0,-1-1 0,0 1 0,0-1 0,0-1 0,-1 1 0,7-16 0,-11 21-75,0 0 0,0 0 0,0 0 1,-1-1-1,0 1 0,1 0 0,-1 0 0,0 0 0,-1 0 0,1-1 0,0 1 0,-1 0 0,0 0 1,0 0-1,0 0 0,0 0 0,0 0 0,0 0 0,-1 0 0,0 1 0,1-1 0,-1 1 0,0-1 1,0 1-1,0-1 0,-1 1 0,1 0 0,0 0 0,-1 0 0,-4-2 0,-3-2 30,-1 0-1,1 1 0,-1 0 0,0 1 1,-1 0-1,1 1 0,-15-3 0,-6 2 61,0 0-1,0 3 0,-1 0 0,1 2 0,0 2 0,-1 1 0,1 1 0,1 2 0,-60 20 0,80-23-62,0 1 0,0 0 1,1 1-1,0 0 0,0 0 0,0 1 0,0 0 0,-11 13 0,18-17-21,-1 1 0,1 0 1,0 0-1,0 0 0,1 0 0,-1 0 0,1 1 0,0-1 0,0 1 0,1-1 0,-1 1 0,1 0 0,0 0 0,0 0 0,0-1 1,1 1-1,0 0 0,0 0 0,0 0 0,0 0 0,1 0 0,2 8 0,1-2 12,1 0 0,0 0 1,0-1-1,2 1 0,-1-1 0,1 0 0,0-1 0,1 0 1,0 0-1,1-1 0,0 0 0,0 0 0,0-1 0,1 0 1,20 10-1,13 5 71,1-2 1,70 22-1,-97-37-83,201 61-1159,-187-59-6,1-1 0,-1-1 0,1-2-1,61-2 1,-48-8-1403,-20-1-22</inkml:trace>
</inkml:ink>
</file>

<file path=ppt/ink/ink4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4.6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 5248,'0'15'651,"2"1"1,0-1 0,1 0-1,0 0 1,1-1 0,1 1-1,0-1 1,1 1-1,0-2 1,9 14 0,0 0-345,0 0 1,2-1 0,0-1 0,2-1 0,1-1 0,0 0-1,39 31 1,-51-47-262,0-1 1,0 0-1,0-1 0,1 0 1,0 0-1,0 0 0,1-2 0,-1 1 1,1-1-1,-1 0 0,1-1 0,0 0 1,0-1-1,0 0 0,1 0 1,-1-1-1,0-1 0,0 1 0,0-2 1,0 1-1,0-2 0,0 1 0,-1-1 1,1-1-1,-1 1 0,18-11 1,-7 1-16,0-2 1,0 0 0,-2-2 0,0 0-1,-1 0 1,0-2 0,27-40 0,-23 26 15,-1-1 0,-1-1 1,-2 0-1,16-50 0,-33 84-46,4-8 1,-1 1 0,0-1 0,-1 1 0,0-1-1,-1 0 1,1 0 0,-2 0 0,1 0 0,-1 0 0,-2-14-1,1 23-1,1 0 0,-1-1 0,0 1 0,0 0 0,1 0 0,-1 0 0,0 0 0,1-1 0,-1 1 0,0 0 0,0 0 0,1 1 0,-1-1 0,0 0 0,0 0 0,1 0 0,-1 0 0,0 0 0,1 1 0,-1-1 0,0 0 0,1 1 0,-1-1 0,1 1 0,-1-1 0,0 0 0,1 1 0,-1-1 0,1 1 0,-1 0 0,1-1 0,-1 1 0,1 0 0,-22 18 0,16-10 7,0 0 0,1 0-1,0 0 1,1 1 0,0-1-1,0 1 1,1 0 0,0 0 0,1 0-1,0 1 1,0-1 0,1 0-1,1 1 1,0-1 0,0 1-1,1-1 1,0 1 0,5 16-1,-3-14 31,1 1 0,0-2-1,1 1 1,1 0 0,0-1-1,0 0 1,1 0-1,1-1 1,0 0 0,0 0-1,1-1 1,1 0 0,20 16-1,-17-16 36,0-1 0,27 13 0,-37-21-170,0 1 0,0-1 0,1 1-1,-1-1 1,1 0 0,-1 0 0,1-1-1,0 1 1,-1-1 0,1 0 0,-1 0-1,1 0 1,0 0 0,-1 0-1,1-1 1,-1 0 0,1 0 0,0 0-1,3-2 1,-5 2-148,0-1 0,0 0 0,0 0-1,-1 0 1,1-1 0,-1 1 0,0 0-1,1 0 1,-1-1 0,0 1 0,0-1 0,-1 1-1,1-1 1,0 1 0,-1-1 0,0 0 0,1 1-1,-1-1 1,0 0 0,0 1 0,-1-1-1,1 1 1,-1-5 0,-3-17-1823</inkml:trace>
</inkml:ink>
</file>

<file path=ppt/ink/ink4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5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69 4864,'-10'-59'1813,"7"50"-1915,2 11 1352,5 15 525,-1 0-1378,-1 1 1,0 0 0,-1 0 0,-1 0 0,-1 0-1,-4 24 1,2-10-366,-27 436 3913,28-320-2259,20 173 0,-15-290-1528,1 0 0,2-1 1,1 0-1,19 51 0,-23-74-164,1 1 1,0-1-1,0 0 0,0 0 0,1 0 1,1 0-1,-1-1 0,1 0 0,10 9 0,-11-12-44,-1 0-1,1 0 0,0-1 1,0 1-1,0-1 0,0-1 1,0 1-1,0-1 0,1 1 1,-1-1-1,0-1 0,1 1 0,-1-1 1,1 0-1,-1 0 0,7-2 1,-6 1-132,0 0 0,0-1 0,-1 0 0,1 0 0,-1-1 1,0 1-1,0-1 0,0 0 0,0-1 0,0 1 0,-1-1 0,1 0 1,-1 0-1,0 0 0,5-7 0,5-9-1156,-1 1 0,16-33 0,-17 31 177,13-33-1399</inkml:trace>
</inkml:ink>
</file>

<file path=ppt/ink/ink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07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50 2304,'0'-1'123,"-1"1"0,1-1-1,0 0 1,0 0 0,-1 0 0,1 0 0,0 0 0,0 0-1,0 0 1,0 0 0,0 0 0,0 0 0,1 0 0,-1 0-1,0 0 1,0 0 0,1 0 0,-1 0 0,0 0 0,1 1-1,-1-1 1,1 0 0,-1 0 0,1 0 0,0 1 0,-1-1 0,1 0-1,0 1 1,-1-1 0,1 0 0,0 1 0,1-1 0,0-2-14,0 1 1,0 0 0,0 1 0,0-1 0,0 0 0,1 0 0,-1 1 0,0 0 0,1-1 0,-1 1 0,1 0 0,3-1-1,18 3 454,0 1-1,-1 1 0,1 2 0,-1 0 0,32 12 1,112 51-116,-123-48-257,-30-14-114,-6-3-16,0 0 0,0 0 1,0 1-1,0 0 0,-1 1 1,0 0-1,0 0 0,8 8 1,-15-13-49,-1 1 1,1-1-1,0 1 1,-1 0 0,1-1-1,-1 1 1,1-1 0,0 1-1,-1-1 1,1 0-1,-1 1 1,1-1 0,-1 1-1,0-1 1,1 0 0,-1 0-1,1 1 1,-1-1-1,0 0 1,1 0 0,-1 0-1,0 1 1,1-1 0,-1 0-1,0 0 1,1 0-1,-1 0 1,0 0 0,1 0-1,-1 0 1,1-1 0,-1 1-1,0 0 1,0-1-1,-25 2-3141,26 5 1465</inkml:trace>
</inkml:ink>
</file>

<file path=ppt/ink/ink4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5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77 6144,'0'3'3072,"122"-6"-4224,-73-1 5376,27-6-4224,3 6 0,16 1 512,11-1 0,-15 0-512,-6-13 0,-11 8 256,-7 1 0,-18 0-768,-13 8 128,-17-5-1280,-4 14 0,-4 3-128,-16 8 128</inkml:trace>
</inkml:ink>
</file>

<file path=ppt/ink/ink4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5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1 132 5248,'2'1'155,"1"-1"1,-1 1-1,0 0 1,1-1-1,-1 1 0,0 0 1,0 0-1,1 1 1,-1-1-1,0 0 1,0 1-1,0-1 0,3 4 1,35 35 379,-24-22 631,-1 0-1,-1 1 1,0 1 0,-1 0 0,15 33 0,102 349 4253,-176-594-4348,13 50-1140,25 110 57,-25-122-77,30 139 57,2 0 1,0-1 0,0 1-1,2 0 1,0-1-1,0 1 1,2 0 0,3-16-1,-4 27 17,-1 0 0,1 0 0,0 1 1,0-1-1,0 0 0,1 1 0,-1-1 0,1 1 0,0 0 0,0 0 0,0 0 0,0 0 0,1 1 0,-1-1 0,1 1 0,0 0 0,-1 0 0,1 0 0,0 0 0,0 1 0,0-1 0,0 1 0,0 0 0,1 1 1,-1-1-1,0 1 0,0-1 0,1 1 0,5 1 0,13 1-36,0 1 0,1 0 1,-1 2-1,25 9 1,-33-10-17,37 14-1499,27 6-5187,-55-19 4193</inkml:trace>
</inkml:ink>
</file>

<file path=ppt/ink/ink4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6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31 502 3584,'5'-1'265,"-1"1"1,0-1 0,0 1-1,1 0 1,-1 1-1,0-1 1,1 1-1,-1-1 1,0 1-1,0 1 1,0-1 0,0 1-1,0-1 1,0 1-1,4 3 1,7 4 1746,-1 2 1,21 19-1,-27-22-1616,0 0-1,1-1 0,0 0 1,1 0-1,-1-1 1,1 0-1,0 0 0,13 4 1,-9-7-159,-1 0 0,1-2 1,-1 1-1,1-1 0,0-1 1,0-1-1,-1 0 0,1-1 1,-1 0-1,1-1 0,-1 0 1,0-1-1,0-1 0,0 0 1,-1 0-1,0-2 0,0 1 1,0-2-1,-1 1 0,0-2 1,0 1-1,-1-1 0,12-14 1,-8 8-166,0-1 1,-1 0-1,0-1 1,-2 0 0,0-1-1,-1 0 1,-1-1-1,0 0 1,7-26-1,-12 31-67,-1 0-1,0 0 0,-1 0 0,-1 0 1,0-1-1,-1 1 0,-1 0 0,0 0 1,0 0-1,-2 0 0,0 0 0,0 0 0,-1 0 1,-10-20-1,10 27-21,0 0 0,0 1 0,0-1-1,-1 1 1,-1 0 0,1 0 0,-1 0 0,1 1 0,-2 0-1,1 0 1,0 0 0,-1 1 0,0 0 0,0 0 0,0 1 0,-1 0-1,1 0 1,-1 1 0,0 0 0,1 0 0,-1 1 0,0 0 0,0 0-1,0 1 1,-11 1 0,-6 0-41,1 1 0,-1 1-1,1 2 1,0 0 0,1 2 0,-46 18 0,43-13 20,1 0 1,0 2 0,1 1-1,1 1 1,-22 19 0,33-25 20,1 1 1,-1 1-1,2 0 1,0 0-1,0 1 1,1 0-1,1 1 1,0 0-1,1 0 1,-7 19-1,12-28-5,0 1 0,1 0 0,0 0-1,0-1 1,0 1 0,1 0 0,-1 0 0,2 0-1,-1 0 1,0 0 0,1 0 0,0-1 0,1 1-1,-1 0 1,1-1 0,3 8 0,-1-6-127,0 0 0,1-1 0,0 0 0,0 0 0,0 0 0,0 0 0,1-1 0,0 0 0,0 0 0,0-1 0,8 5 0,2-1-414,1 0 1,0-1 0,0 0 0,0-2 0,1 0 0,0-1 0,0 0 0,0-2 0,26 1 0,39-5-2019</inkml:trace>
</inkml:ink>
</file>

<file path=ppt/ink/ink4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6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337 0 3456,'-10'1'390,"1"0"0,-1 1 0,1 0 0,0 0 0,-1 1 0,1 0 0,0 0 0,1 1 0,-1 0 0,-15 11 0,-3 1 1869,9-6-1844,1 2 1,0-1-1,1 2 0,0 0 0,1 1 1,0 1-1,-14 19 0,23-26-373,0 0 0,1 1 0,0-1-1,0 1 1,1 0 0,0 0 0,0 1 0,1-1-1,1 1 1,0-1 0,0 1 0,0 0 0,2 0-1,-1 0 1,1 0 0,0 0 0,3 14 0,0-16 0,-1 1 0,1-1 0,1 0 0,0 0 0,0 0 0,1 0 0,0-1 1,0 1-1,0-1 0,1-1 0,0 1 0,1-1 0,-1 0 0,1 0 1,0-1-1,1 0 0,-1 0 0,1-1 0,11 5 0,4 1 45,-1-1 0,1-1 1,0-1-1,1-1 0,47 6 0,-32-10-315,1-2 1,-1-1-1,1-2 1,-1-2-1,0-1 1,0-2-1,-1-2 0,59-23 1,-66 19-572,-1-2 1,-1-1 0,-1-1-1,0-2 1,-1 0-1,39-40 1,-12 3-1122</inkml:trace>
</inkml:ink>
</file>

<file path=ppt/ink/ink4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7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6 4992,'-70'-5'1792,"70"5"-1754,-1 0 1,0 0-1,0-1 1,0 1-1,1 0 1,-1 0-1,0 0 1,0 0-1,0 0 1,1 0 0,-1 0-1,0 1 1,0-1-1,0 0 1,1 0-1,-1 0 1,0 1-1,0-1 1,1 1-1,-1-1 1,0 0-1,1 1 1,-1-1-1,0 1 1,1-1-1,-1 1 1,1 0-1,-1-1 1,1 1-1,-1 0 1,1-1-1,0 1 1,-1 0 0,1-1-1,0 1 1,-1 0-1,1 0 1,0-1-1,0 1 1,0 0-1,-1 0 1,1 1-1,15 34 2070,-4-15-2459,69 223 1961,14 34 151,160 361 2804,-245-603-4333,-9-19-23,-1-17-202,1 0 0,0 0 1,0 0-1,-1 1 1,1-1-1,0 0 1,0 0-1,-1 0 0,1 0 1,0 0-1,-1 0 1,1 1-1,0-1 1,0 0-1,-1 0 1,1 0-1,0 0 0,-1 0 1,1 0-1,0 0 1,-1 0-1,1 0 1,0 0-1,0 0 0,-1-1 1,1 1-1,0 0 1,-1 0-1,1 0 1,0 0-1,0 0 1,-1 0-1,1-1 0,0 1 1,0 0-1,-1 0 1,1 0-1,0-1 1,0 1-1,0 0 0,-1 0 1,1-1-1,0 1 1,-3-4 2,1 1 1,-1 0 0,1-1 0,0 0-1,0 1 1,0-1 0,0 0 0,1 0-1,0 0 1,0 0 0,0 0 0,0 0-1,0-1 1,1-7 0,1-64-2,1 60-26,0 1 0,2 0 0,-1 0 0,2 0 0,0 1 0,1-1 0,0 1 0,1 1 0,0-1 0,1 1 0,1 0-1,0 1 1,1 0 0,0 0 0,21-17 0,-23 23 19,-1 0-1,1 0 1,1 1-1,-1 0 1,1 0-1,0 1 1,0 1-1,0-1 0,1 1 1,-1 1-1,1 0 1,-1 0-1,1 1 1,0 0-1,0 1 1,-1 0-1,1 0 1,0 1-1,0 0 1,-1 1-1,1 0 1,0 1-1,-1 0 1,0 0-1,16 9 1,-14-7 67,-1 1 0,0 1 0,-1 0 0,0 0 0,0 1 0,0 0 0,-1 0 0,0 1 0,0 0 0,-1 1 0,-1 0 0,0 0 0,0 0 0,-1 1 0,0-1 0,0 1 0,4 20 0,-5-14 39,-1 1 0,-1-1 0,0 1 0,-1 0 0,-1 0 0,-1-1 0,-1 1 0,0 0 0,-1-1 0,-1 1 0,-6 18 0,-1 0 98,7-23-532,4-13 238,0 0 0,0 0 0,0 0 0,0 0 0,0 0 0,0 0 0,0 0 0,1 0 0,-1 0 0,0 0 0,0 0 0,0 0 0,0 0 0,0 0 0,0 0 0,0 0 0,0 0 0,0 1 0,8-15-1047,0 0 0,1 1-1,0 0 1,1 0 0,1 1-1,0 1 1,0 0-1,21-15 1,-1 4-1318</inkml:trace>
</inkml:ink>
</file>

<file path=ppt/ink/ink4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7.5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74 308 5632,'0'1'73,"0"0"1,1-1 0,-1 1-1,0 0 1,1 0 0,-1-1-1,0 1 1,1-1 0,-1 1-1,1 0 1,-1-1-1,1 1 1,-1-1 0,1 1-1,-1-1 1,1 1 0,0-1-1,-1 0 1,1 1-1,0-1 1,-1 0 0,1 1-1,0-1 1,0 0 0,-1 0-1,1 0 1,0 1 0,0-1-1,-1 0 1,2 0-1,14 0 510,1 0-1,-1-1 1,1-1-1,-1 0 0,0-2 1,0 1-1,0-2 0,-1 0 1,18-9-1,-12 4-348,-3 2-109,0-1 0,0 0 0,-1-1 0,0-1 0,-1-1 0,16-15 1,-23 18-79,0 0 1,-1-1-1,0 0 1,-1 0-1,0-1 1,-1 0-1,6-12 1,-11 21-8,0-1 1,0 0-1,-1 1 1,1-1-1,-1 0 1,1 1-1,-1-1 1,0 0-1,0 0 1,0 0-1,-1 1 1,1-1-1,-1 0 1,1 1-1,-1-1 1,-1-3-1,0 3 17,0 0-1,0 0 0,0 1 1,-1-1-1,1 1 0,-1-1 1,1 1-1,-1 0 0,0 0 1,0 0-1,0 0 0,0 0 1,0 1-1,0-1 0,0 1 1,-5-1-1,-5-1 54,0 0 0,0 1-1,0 0 1,-1 1 0,1 1-1,0 0 1,0 1 0,0 0-1,0 1 1,0 1 0,0 0 0,0 1-1,1 0 1,-1 0 0,1 2-1,0-1 1,-11 9 0,6-4 43,1 0 1,0 1 0,1 0-1,1 2 1,0 0 0,0 0-1,1 1 1,1 1 0,1 0-1,0 1 1,-13 24 0,20-31-82,0 1 1,0 0-1,1 0 1,1 0 0,-1 1-1,2-1 1,0 1-1,0-1 1,0 1 0,2-1-1,-1 1 1,1-1-1,1 0 1,0 1 0,0-1-1,1 0 1,0 0-1,1 0 1,6 12 0,-3-10-44,0 0 1,0-1 0,1 0 0,0-1-1,1 1 1,0-2 0,1 1 0,0-1 0,0-1-1,1 0 1,0 0 0,1-1 0,0-1 0,21 10-1,7-2-851,0-1 0,65 11 0,-84-20-107,0-2 0,0 0 0,0-2 0,1 0 0,-1-1 0,0-1 0,24-6 0,5-7-1908</inkml:trace>
</inkml:ink>
</file>

<file path=ppt/ink/ink4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8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1 431 5632,'1'5'276,"1"0"1,0-1-1,0 1 1,1-1-1,-1 0 1,1 0-1,0 1 0,0-2 1,0 1-1,1 0 1,-1-1-1,1 0 1,0 1-1,0-1 1,0-1-1,0 1 0,0-1 1,1 1-1,-1-1 1,1-1-1,0 1 1,7 1-1,12 4 438,0-2 1,0-1-1,29 2 1,-16-4-560,1-1 1,-1-2-1,1-1 1,-1-3 0,0 0-1,60-19 1,-47 8 83,-2-2-1,1-3 1,-2-2-1,52-33 1,-82 45-167,-1 0 0,0-1-1,-1-1 1,0 0 0,15-19 0,-24 26-43,-1-1 1,0 0 0,0 0-1,-1-1 1,1 1-1,-2-1 1,1 0 0,-1 0-1,0-1 1,-1 1-1,0 0 1,0-1 0,-1 1-1,1-10 1,-3 13-28,1 0 0,-1 1 0,0-1 0,0 0 0,0 0 0,-1 0 0,1 1 0,-1-1 0,0 1 1,-1 0-1,1-1 0,-1 1 0,0 0 0,0 0 0,0 0 0,0 1 0,-1-1 0,1 1 0,-1 0 0,0 0 0,0 0 0,0 1 1,-9-5-1,-3-1-12,-1 1 0,0 1 0,-1 0 0,-34-5 0,33 8-40,0 1-1,0 0 1,0 2 0,0 0 0,0 2 0,0 0-1,0 1 1,1 1 0,-1 0 0,1 1 0,0 2-1,0 0 1,1 0 0,0 2 0,0 0 0,-16 12-1,26-15 38,1 0-1,-1 0 1,1 1-1,1-1 0,0 1 1,-1 1-1,2-1 0,-1 1 1,1 0-1,1 0 1,-1 0-1,1 0 0,1 1 1,0-1-1,0 1 0,0-1 1,1 1-1,0 0 1,1 0-1,0 0 0,0-1 1,1 1-1,1 0 0,-1-1 1,1 1-1,0 0 1,1-1-1,0 0 0,1 0 1,-1 0-1,1 0 0,1 0 1,0-1-1,0 0 0,8 10 1,6-1-123,0-1 0,1-1 0,0-1 0,1-1 0,0-1 0,1 0 0,46 14 0,-42-18-516,-1-1 0,1-1-1,0-1 1,0-1 0,0-2 0,51-3 0,4-10-1396</inkml:trace>
</inkml:ink>
</file>

<file path=ppt/ink/ink4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8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6912,'27'31'3456,"107"18"-4864,-79-32 6400,21 0-4992,13 4 0,11-4 0,1-10 128,5-7-1280,4 0 0,-19 0-640,-33-7 128</inkml:trace>
</inkml:ink>
</file>

<file path=ppt/ink/ink4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9.0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754 1 3072,'-7'0'451,"-1"1"1,1 1-1,0-1 0,0 1 1,1 0-1,-1 1 1,0 0-1,1 0 0,-1 0 1,-5 5-1,-24 11 280,10-6-400,1 0 1,0 2-1,1 1 1,1 1-1,0 1 0,-30 32 1,-106 131 1337,122-133-1174,1 2 1,3 2-1,2 0 1,3 2-1,-30 77 1,46-96-301,1 0 0,2 0 0,1 1 0,1 0 1,3 1-1,1 0 0,1-1 0,2 1 0,2 0 1,6 38-1,-2-51-79,1-1 1,1 0-1,0 0 0,2 0 1,1-1-1,1-1 0,0 0 1,2-1-1,0 0 0,27 28 1,-35-42-139,1 1-1,0 0 1,0-1 0,1-1 0,-1 1 0,1-1-1,1-1 1,-1 1 0,0-1 0,1-1 0,0 1-1,0-2 1,0 1 0,17 1 0,-12-3-861,0-1 0,1 0 1,-1-1-1,0-1 0,0 0 1,0-1-1,0-1 0,25-9 1,-15-1-1550,-7-10 0</inkml:trace>
</inkml:ink>
</file>

<file path=ppt/ink/ink4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09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0 539 4736,'14'-1'461,"0"-1"0,0-1 0,-1-1 1,0 0-1,1 0 0,22-12 0,14-17 3351,74-45-2143,-87 57-1448,0-2-1,-2-1 1,-1-1 0,51-50 0,-64 50-63,-2 0 0,0-2-1,-2 0 1,21-44 0,-36 68-152,-1 0 0,0 0 0,1 0 0,-2 0 0,1 0 0,0 0 0,0-1-1,-1 1 1,0-3 0,0 5-6,0 0 0,0 1 0,0-1 0,0 0-1,0 0 1,0 1 0,0-1 0,-1 0 0,1 1 0,0-1-1,-1 0 1,1 1 0,0-1 0,-1 1 0,1-1-1,0 0 1,-1 1 0,1-1 0,-1 1 0,0-1 0,1 1-1,-1 0 1,1-1 0,-1 1 0,0-1 0,-1 1-7,-1 0 1,1 0 0,0 0-1,0 0 1,0 0 0,-1 0-1,1 1 1,0-1 0,0 1-1,0 0 1,0-1-1,0 1 1,0 0 0,0 0-1,0 0 1,0 0 0,0 1-1,1-1 1,-1 1 0,0-1-1,-2 4 1,-10 9 0,0 2 1,1 0-1,1 0 0,0 1 1,2 1-1,-1 0 0,2 1 1,1-1-1,0 2 0,1-1 1,2 1-1,-1 0 0,2 0 1,1 0-1,-1 30 0,3 11-8,3 0-1,3 1 0,23 110 1,-28-170 14,3 10 16,0 0 1,-1 1-1,-1-1 1,0 1 0,0-1-1,-1 1 1,-1-1-1,-3 18 1,3-28-11,0 0-1,-1 0 1,1 0 0,0 0 0,-1 0-1,1-1 1,-1 1 0,0 0 0,0-1-1,1 1 1,-1-1 0,0 0 0,0 1-1,0-1 1,-1 0 0,1 0 0,0-1-1,0 1 1,0 0 0,-1-1-1,1 1 1,0-1 0,-5 0 0,-58 2-423,63-2 376,-23-2-336,0-1 0,0-1 0,1-1 0,0-1 0,-26-11 1,28 2-392,22 15 764,1-1 1,-1 1 0,0-1 0,0 1 0,0-1 0,1 1 0,-1-1-1,0 1 1,1-1 0,-1 1 0,0-1 0,1 1 0,-1-1 0,1 1-1,-1 0 1,1-1 0,-1 1 0,1 0 0,-1 0 0,1-1-1,-1 1 1,1 0 0,-1 0 0,1 0 0,-1-1 0,1 1 0,-1 0-1,1 0 1,-1 0 0,1 0 0,0 0 0,-1 0 0,1 0 0,0 1-1,1-2 8,77-9 540,0 2 0,1 5 0,157 12 0,-215-7-454,-4-2-480,0 2-1,1 0 1,29 9-1,-47-11 312,0 0-1,-1 0 1,1 0 0,-1 0-1,1 0 1,-1 0 0,1 1-1,-1-1 1,1 0 0,-1 0-1,1 1 1,-1-1 0,1 0-1,-1 1 1,1-1 0,-1 0-1,1 1 1,-1-1 0,0 1-1,1-1 1,-1 1 0,0-1-1,1 1 1,-1-1 0,0 1-1,0-1 1,0 1 0,1-1-1,-1 1 1,0-1 0,0 1-1,0 0 1,0-1 0,0 1-1,0-1 1,0 1 0,0-1-1,0 1 1,0 0 0,0-1-1,-1 1 1,1-1 0,0 1-1,0-1 1,0 1 0,-1-1-1,1 1 1,0-1 0,-1 1-1,1-1 1,0 1 0,-1-1-1,1 0 1,-1 1 0,1-1-1,-1 0 1,1 1 0,-1-1-1,1 0 1,-1 1 0,1-1-1,-1 0 1,0 0 0,-13 5-1713</inkml:trace>
</inkml:ink>
</file>

<file path=ppt/ink/ink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08.9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80 2816,'0'2'3142,"-3"20"622,1-9-3664,2 0-1,-1 1 0,1-1 0,3 17 0,21 95 92,-15-63-41,4-1-1,2 1 1,39 99 0,-53-159-144,0 1 1,0-1 0,0 1 0,0-1-1,0 1 1,0 0 0,-1 0 0,1 0-1,-1-1 1,0 1 0,0 0 0,0 0-1,0 0 1,0-1 0,0 1-1,-1 0 1,0 0 0,-1 4 0,2-7-8,0 0 1,0 0-1,-1 0 1,1 1 0,0-1-1,0 0 1,0 0-1,0 0 1,-1 0 0,1 0-1,0 1 1,0-1-1,-1 0 1,1 0-1,0 0 1,0 0 0,-1 0-1,1 0 1,0 0-1,0 0 1,-1 0 0,1 0-1,0 0 1,0 0-1,-1 0 1,1 0 0,0 0-1,0 0 1,-1 0-1,1 0 1,0-1-1,0 1 1,0 0 0,-1 0-1,1 0 1,0 0-1,0 0 1,0-1 0,-1 1-1,1 0 1,0 0-1,-10-14-40,-1-15-50,1-17 56,1 0-1,3-1 1,1 0 0,4-87-1,-3-44-21,3 166 57,0 0 0,-1 0 0,0 0 0,-8-22 0,10 34 1,0 0 0,0-1 1,0 1-1,0 0 1,0 0-1,0-1 1,0 1-1,-1 0 0,1-1 1,0 1-1,0 0 1,0-1-1,0 1 0,-1 0 1,1 0-1,0-1 1,0 1-1,-1 0 0,1 0 1,0 0-1,0-1 1,-1 1-1,1 0 0,0 0 1,-1 0-1,1 0 1,0 0-1,-1 0 0,1 0 1,0-1-1,-1 1 1,1 0-1,0 0 1,-1 0-1,0 0 0,-7 11 114,0 17 82,8-11-153,1 0-1,0-1 1,1 1-1,1 0 0,6 19 1,30 83 224,-35-106-263,3 5-1,1 10 38,2-1 0,1 0 0,1-1 0,1-1 0,32 48 0,-32-65-42,-11-21 0,-11-28 0,8 37 0,-36-165-64,23 95-22,-42-129 1,55 201 75,1 0-1,-1 0 1,0 0 0,0 0-1,0 0 1,0 0 0,0 0-1,-1 1 1,1-1 0,-1 0-1,1 1 1,-1-1 0,1 1-1,-1-1 1,0 1 0,0 0-1,-3-2 1,5 3 6,-1 0 0,1 0 0,-1 0 0,1 0 0,-1 0 0,0 0 0,1 0-1,-1 0 1,1 0 0,-1 0 0,0 0 0,1 0 0,-1 1 0,1-1 0,-1 0 0,1 0 0,-1 1 0,1-1 0,-1 0 0,1 0 0,-1 1 0,1-1 0,-1 1 0,0 0 0,-9 23-8,8-9-11,1 0 0,1 0 0,0 0-1,1 0 1,0 0 0,4 17 0,2 1-3,20 56 1,-20-68 95,-2-6-52,0-1-1,0 0 0,1-1 1,1 1-1,0-1 1,10 13-1,-17-26-23,0 0 1,0 1-1,0-1 0,0 0 1,1 1-1,-1-1 1,0 0-1,0 0 0,0 1 1,0-1-1,0 0 0,1 0 1,-1 1-1,0-1 0,0 0 1,0 0-1,1 0 1,-1 1-1,0-1 0,0 0 1,1 0-1,-1 0 0,0 0 1,0 0-1,1 1 0,-1-1 1,0 0-1,0 0 1,1 0-1,-1 0 0,0 0 1,1 0-1,-1 0 0,0 0 1,0 0-1,1 0 0,-1 0 1,0 0-1,1 0 1,-1 0-1,0-1 0,0 1 1,1 0-1,-1 0 0,0 0 1,0 0-1,1-1 0,-1-17-132,-10-24 56,-8-24 57,8 25 12,-2-1-1,-1 2 1,-3 0-1,-1 0 0,-25-42 1,39 79 7,0-1 1,0 1 0,0-1-1,0 1 1,-1 0 0,1 0-1,-1 1 1,0-1 0,0 1-1,-7-4 1,10 6 3,0 0 0,0-1 1,0 1-1,0-1 0,0 1 0,0 0 0,0 0 1,0 0-1,0 0 0,0 0 0,-1 0 0,1 0 0,0 0 1,0 0-1,0 0 0,0 1 0,0-1 0,0 0 1,0 1-1,0-1 0,0 1 0,0-1 0,0 1 0,0-1 1,0 1-1,1 0 0,-1 0 0,0-1 0,0 1 1,0 0-1,1 0 0,-1 0 0,1 0 0,-1 0 1,1 0-1,-1 0 0,1 0 0,-1 0 0,1 0 0,0 0 1,-1 0-1,1 0 0,0 0 0,0 0 0,0 0 1,0 0-1,0 0 0,0 0 0,0 2 0,0 6-3,0-1 0,0 0-1,0 0 1,1 0 0,0 0-1,1 0 1,-1 0 0,2 0-1,-1 0 1,1 0 0,0-1-1,1 0 1,0 1 0,0-1-1,0-1 1,1 1 0,0 0-1,1-1 1,5 5 0,-2-2 23,24 21 123,-20-29-73,-12-2-67,-1 1 1,1-1-1,0 0 1,-1 0-1,1 0 1,-1 0-1,0 0 1,1 0-1,-1 0 1,0 0 0,1 0-1,-1 0 1,0 0-1,0 0 1,0 0-1,0 0 1,0 0-1,0-1 1,0-28 40,-1 0 1,-2 0 0,0 0-1,-2 1 1,-14-45 0,19 73-45,0 1 1,0-1 0,0 1-1,0 0 1,0-1 0,0 1 0,0-1-1,0 1 1,0 0 0,0-1-1,0 1 1,-1-1 0,1 1-1,0 0 1,0-1 0,0 1 0,-1 0-1,1-1 1,0 1 0,0 0-1,-1-1 1,1 1 0,0 0-1,-1-1 1,1 1 0,0 0 0,-1 0-1,1 0 1,-1-1 0,1 1-1,0 0 1,-1 0 0,1 0 0,-1 0-1,1 0 1,0 0 0,-1 0-1,0 0 1,-6 17-114,4 31-82,7-13 51,0 6 287,14 52-1,-15-79-730,2-1 0,0 1-1,0-1 1,10 16 0,-7-15-711</inkml:trace>
</inkml:ink>
</file>

<file path=ppt/ink/ink4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0.1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467 1 7040,'-6'45'3456,"-19"59"-4608,5-90 7808,-20 24-6656,-6 11 0,-24 2-3200,-9 8 128,-12-6 2560,2-6 128</inkml:trace>
</inkml:ink>
</file>

<file path=ppt/ink/ink4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0.5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15 248 2816,'-1'1'177,"0"-1"1,0 1-1,0 0 1,0 0-1,0 0 1,0 0-1,0 0 1,1 0-1,-1 0 1,0 0-1,0 0 1,1 1-1,-1-1 1,1 0-1,-1 0 1,1 1-1,-1-1 0,1 0 1,0 1-1,0-1 1,0 0-1,0 1 1,0-1-1,0 0 1,0 1-1,0-1 1,1 2-1,-1 2 192,1 1 0,0-1 0,0 1 0,1-1 0,0 0 0,3 7 0,6 8-167,1-1 0,1-1-1,0 0 1,1-1 0,1-1 0,1 0 0,0-1 0,1 0 0,1-2 0,0 0 0,1-1 0,0 0 0,1-2 0,0 0-1,0-2 1,36 11 0,-22-10-25,-1-2 0,2-1-1,-1-2 1,1-1 0,0-1-1,-1-2 1,1-2 0,0-1-1,-1-1 1,37-11 0,-53 11-134,-1-2 1,0 0 0,0-1-1,-1 0 1,0-2 0,0 0-1,-1 0 1,0-1 0,0-1-1,-1-1 1,-1 0 0,18-21 0,-25 25-27,0 1 1,-1-1-1,0 0 1,0 0-1,-1 0 1,0-1-1,-1 0 1,0 0-1,0 0 1,-1 0-1,0 0 1,0 0 0,-1 0-1,0-1 1,-1 1-1,0-1 1,-1 1-1,0 0 1,0-1-1,-1 1 1,0 0-1,0 0 1,-1 0-1,-1 0 1,-6-12-1,3 7-5,-1 1-1,-1 1 0,0 0 1,0 0-1,-1 0 0,-1 1 1,0 1-1,0 0 0,-1 0 1,0 1-1,-1 1 0,0 0 0,0 1 1,-1 0-1,0 1 0,-20-6 1,3 3-21,-1 1-1,-1 2 1,1 1 0,-1 2 0,0 1 0,-41 3-1,31 0-67,-1 1 0,1 3-1,0 2 1,1 1 0,-1 2-1,2 2 1,-75 33 0,109-42-24,0 0 0,0 1 0,1 0 0,0 0 0,-1 1 0,2 0 0,-1 0 0,-10 11 0,15-14 53,0 0-1,0 0 1,1 0 0,-1 0-1,0 0 1,1 0 0,-1 0 0,1 0-1,-1 0 1,1 0 0,0 0 0,0 0-1,0 1 1,0-1 0,1 0 0,-1 0-1,0 0 1,1 0 0,-1 0 0,1 0-1,0 0 1,0 0 0,0 0 0,0 0-1,0-1 1,0 1 0,0 0 0,1-1-1,-1 1 1,1-1 0,2 3 0,5 5-233,0-2 1,1 1 0,0-1 0,0-1 0,1 0 0,0 0 0,0-1-1,0 0 1,0-1 0,1 0 0,15 2 0,6 1-726,0-2 1,63 1-1,13-9-807</inkml:trace>
</inkml:ink>
</file>

<file path=ppt/ink/ink4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0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 3456,'0'-2'82,"0"0"0,0 0 0,-1-1 0,1 1 0,0 0 0,1 0 0,-1 0 0,0-1 0,1 1 0,-1 0 0,1 0 0,0 0 0,-1 0 0,1 0 0,0 0 0,0 0 0,2-2 0,-1 4 78,1 0 0,-1 0-1,0 0 1,0 0 0,0 0 0,1 1 0,-1-1-1,0 1 1,0-1 0,0 1 0,0 0-1,0 0 1,0 0 0,0 0 0,0 0 0,0 0-1,0 1 1,-1-1 0,4 4 0,28 16 652,-17-10-446,1 0 0,-1 1 0,-1 0 0,0 1 0,24 29 0,-12-6-113,-3 1 0,-1 2 0,-2 0 1,-2 2-1,18 50 0,-10-8 705,29 154-1,-40-150-189,-5 1 0,-3 0 0,-4 0 0,-4 0 0,-17 132 0,14-202-688,0-1 1,-1 1-1,-1-1 1,-1-1-1,0 1 1,-1-1-1,-1 0 0,-1 0 1,0-1-1,-1 0 1,0-1-1,-19 20 0,25-31-168,0-1-1,0 1 0,0-1 0,-1 0 0,1 0 1,-1 0-1,1-1 0,-1 1 0,0-1 1,-6 1-1,10-2-48,-1 0 1,1 0 0,0 1-1,0-1 1,0 0 0,0 0-1,-1 0 1,1 0 0,0 0-1,0 0 1,0-1-1,-1 1 1,1 0 0,0 0-1,0-1 1,0 1 0,0-1-1,0 1 1,0-1-1,0 0 1,0 1 0,0-1-1,0 0 1,0 0 0,0 1-1,1-1 1,-1 0 0,0 0-1,0 0 1,1 0-1,-1 0 1,1 0 0,-1 0-1,1 0 1,-1-1 0,1 1-1,0 0 1,-1 0 0,1 0-1,0 0 1,0-1-1,0 1 1,0 0 0,0 0-1,0 0 1,0 0 0,0-1-1,1 0 1,4-22-2317</inkml:trace>
</inkml:ink>
</file>

<file path=ppt/ink/ink4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1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4864,'25'-8'2432,"81"8"-2304,-76-9 3584,-1 5-3712,13 0 128,7-2-128,6 3 128,-19-1-512,-6 0 0,-2 4-1024,-12 4 128</inkml:trace>
</inkml:ink>
</file>

<file path=ppt/ink/ink4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1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5632,'83'-24'2816,"78"27"-3584,-109-10 4480,6-10-3840,-12 13 128,-7 4-1664,-8-4 0,-1 8 1152,-15-4 0</inkml:trace>
</inkml:ink>
</file>

<file path=ppt/ink/ink4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2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0 514 4480,'6'0'285,"-1"-1"0,0 1-1,0-1 1,1 0 0,-1 0 0,0 0 0,0-1-1,6-3 1,9-2 309,19-3 1321,49-20 0,78-49-1035,-106 48-534,-42 21-267,-1-1 1,-1 0-1,0-1 0,-1 0 1,0-1-1,0-1 0,20-27 1,-4-1 488,44-78 0,-61 89-449,-13 30-112,-1 1 1,1-1-1,-1 0 0,1 1 0,-1-1 0,0 0 0,0 0 0,1 0 1,-1 1-1,0-1 0,0 0 0,0 0 0,0 0 0,1 0 0,-1 0 1,-1 1-1,1-1 0,0 0 0,0 0 0,0 0 0,0 0 0,-1 1 1,1-1-1,0 0 0,0 0 0,-1 1 0,1-1 0,-1 0 0,1 0 1,-1 1-1,1-1 0,-1 0 0,-1 0 0,1 1-6,-1 0 0,0 0 0,1 0 0,-1 1 0,0-1 0,1 0 0,-1 1 0,0 0 0,1-1 0,-1 1 0,1 0 0,-1 0 0,1 0-1,-1 0 1,1 0 0,-1 0 0,1 0 0,0 0 0,0 0 0,0 1 0,0-1 0,0 1 0,0-1 0,0 1 0,-1 2 0,-18 40-26,15-26-8,2 0 1,0 1-1,1-1 0,0 1 0,3 35 0,19 92-12,-7-67 53,22 99-8,-1-14 0,-30-142 8,-2-9 12,0-1-1,0 1 1,-1 0-1,-1 0 1,-1 18-1,1-29-16,0 0-1,-1 1 1,1-1-1,-1 0 1,0 1-1,0-1 1,0 0-1,0 0 1,0 1-1,0-1 1,-1 0-1,1 0 1,0 0-1,-1-1 1,0 1-1,1 0 1,-1-1-1,0 1 1,0-1-1,0 1 1,0-1-1,0 0 1,-1 0-1,1 0 1,0 0-1,0 0 1,-1 0-1,1-1 1,0 1-1,-1-1 1,1 0-1,-1 1 1,1-1-1,-5-1 1,-16-1-232,0-1 0,0-1-1,-44-14 1,19 5-241,46 12 439,-43-12-548,44 13 567,0 0 0,0 0-1,-1-1 1,1 1 0,0 0-1,0 0 1,0-1 0,0 1 0,0-1-1,0 1 1,0-1 0,0 1 0,0-1-1,0 0 1,1 1 0,-1-1 0,0 0-1,0 0 1,1 1 0,-1-1 0,0 0-1,1 0 1,-1 0 0,0 0-1,1 0 1,0 0 0,-1 0 0,1 0-1,0 0 1,-1 0 0,1-1 0,2 0 40,1 1 0,0 0 0,-1 0 0,1 0 1,0 0-1,0 1 0,0-1 0,-1 1 0,1 0 1,0 0-1,0 0 0,0 0 0,0 0 0,0 0 1,2 2-1,9-2 161,141 3 1060,-32 0-2194,140-15 1,-221 1-848</inkml:trace>
</inkml:ink>
</file>

<file path=ppt/ink/ink4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8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3456,'-1'4'171,"-1"1"-1,0 0 1,1-1 0,0 1-1,0 0 1,1-1 0,-1 1-1,1 0 1,0 5 0,33 209 5387,-6-56-4055,113 715 886,-83-646-1492,20 110-66,-75-330-854,5 45 167,-6-53-190,-1-1 1,0 1 0,0 0-1,0-1 1,-1 1-1,1-1 1,-1 1 0,0-1-1,0 1 1,0-1-1,0 0 1,-3 5 0,3-7-17,0 0 1,0-1-1,-1 1 1,1-1-1,0 1 1,0-1 0,0 0-1,0 1 1,-1-1-1,1 0 1,0 0-1,0 0 1,0 0 0,-1 0-1,1 0 1,0 0-1,0 0 1,-1 0-1,1 0 1,0-1 0,0 1-1,0-1 1,0 1-1,-1-1 1,1 1-1,0-1 1,0 1 0,0-1-1,0 0 1,0 0-1,1 0 1,-1 1-1,0-1 1,-1-2 0,-36-33-1367,36 34 1315,-48-57-1828,-14-17-107</inkml:trace>
</inkml:ink>
</file>

<file path=ppt/ink/ink4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9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1 187 5120,'14'-17'467,"1"1"0,1 1 0,1 0 0,0 1 0,0 1 0,2 1-1,-1 0 1,33-13 0,-40 19 152,0 0 0,0 1 0,0 1 0,1 0 0,0 1 0,0 0 0,17-2 0,-5 1-557,4 1 107,-1 0 0,1 2 0,-1 0 0,1 2 1,0 1-1,-1 2 0,0 0 0,0 2 1,0 1-1,0 1 0,-1 2 0,38 18 1,-46-18-39,1 0 1,-1 1-1,-1 1 1,0 1 0,-1 1-1,0 0 1,-1 1-1,-1 0 1,0 1 0,-1 1-1,-1 0 1,-1 1-1,0 0 1,-1 1 0,-1 0-1,12 38 1,-18-46-67,-1 0 0,0 0-1,-1 1 1,0-1 0,-1 1 0,0-1 0,-1 1 0,0-1 0,-1 0-1,-1 1 1,1-1 0,-2 0 0,1 0 0,-1-1 0,-1 1 0,-7 12 0,2-8 29,0 1 1,-1-1-1,0-1 1,-1 0-1,-1-1 1,0 0-1,-1-1 1,0 0-1,-23 13 1,26-18-47,-1-1 0,0-1 0,0 0 0,0-1 0,0 0 0,-1-1 0,0 0 1,0-1-1,0 0 0,0-1 0,0 0 0,-26-3 0,8-3 36,1 0 0,-1-2 0,1-1 0,-37-16 0,61 22-77,-1-1 0,0-1-1,1 1 1,0-1 0,0 0 0,0 0-1,0-1 1,-9-9 0,13 12-37,1 1 0,0-1 0,0 0 0,0 1 0,0-1 0,0 0 0,0 1 0,0-1 0,0 0 0,1 0 0,-1 0 0,1 0 0,-1 0 0,1 0 0,0 0 0,0 0 0,0 1 0,0-1 0,0 0 0,0 0 0,0 0 0,1 0 0,-1 0 0,1 0 0,-1 0 0,1 0 0,0 0 0,0 1 0,0-1 0,0 0 0,0 1 0,0-1 0,0 0 0,0 1 0,1-1 0,-1 1 0,1 0 0,2-2 0,9-8-644,1 1 0,1 0 0,0 1 0,0 1 0,1 0 0,29-9 0,-4 4-2108,69-12-1,-41 14 138,4 5 64</inkml:trace>
</inkml:ink>
</file>

<file path=ppt/ink/ink4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9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46 463 4992,'0'-12'-225,"2"-14"6518,4 24-2704,7 13-2025,-8-6-1531,0-1 0,0 0 1,1 0-1,-1 0 0,1 0 0,0-1 1,0 0-1,0 0 0,0-1 0,1 1 1,8 1-1,8 0 355,-1 0 0,25-1 0,4 2-95,-16-1-85,1-2 0,-1-1 0,0-2 0,61-9 0,-77 7-153,0-1 0,0-1-1,-1-1 1,0 0 0,0-2 0,-1 0-1,0-1 1,0 0 0,-1-2 0,21-16-1,-32 22-38,0 1-1,0-1 0,0 1 1,-1-1-1,1 0 0,-1-1 0,-1 1 1,1-1-1,-1 0 0,0 0 0,0 0 1,-1 0-1,0 0 0,0-1 1,0 1-1,-1-1 0,0 1 0,0-1 1,0 0-1,-1 1 0,0-1 1,-1 0-1,1 1 0,-1-1 0,-1 1 1,1-1-1,-1 1 0,-5-12 1,1 6-1,0 0 1,-1 1-1,0 0 1,-1 1-1,0-1 1,-1 2 0,0-1-1,0 1 1,-1 0-1,0 1 1,-1 0 0,0 1-1,-23-12 1,7 8-7,-1 0 1,0 2 0,-1 0-1,0 3 1,0 0 0,-1 2-1,1 1 1,-45 1 0,53 2-35,0 1 1,1 1-1,-1 0 1,1 2-1,0 1 1,0 0-1,1 1 1,-1 2-1,1 0 1,1 0-1,-1 2 1,2 0-1,-20 16 1,33-24 12,0 1 1,1 0 0,0 0-1,-1 0 1,1 1-1,0-1 1,1 1 0,-1 0-1,1-1 1,-1 1 0,1 0-1,0 1 1,1-1 0,-1 0-1,1 0 1,0 1-1,0-1 1,0 1 0,0-1-1,1 1 1,0-1 0,0 1-1,0-1 1,0 1-1,1 0 1,0-1 0,0 0-1,0 1 1,0-1 0,3 5-1,1 0-20,0 0 0,1 0 0,-1-1 0,2 0 0,-1-1 0,1 1 0,0-1 1,1 0-1,-1-1 0,2 0 0,-1 0 0,12 6 0,16 6-483,1-1 0,1-2 0,1-1 0,59 12 0,-28-12-2102,122 6 1,-95-18 291</inkml:trace>
</inkml:ink>
</file>

<file path=ppt/ink/ink4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9.8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4 497 5632,'-4'3'2816,"23"26"-2176,-13-3 4992,3 7-5120,3 14 0,3-2 128,4 18 127,1-4-1151,-1-10 128,2 2 256,-2-13 0,8-6-1919,-3-7-1,1-8-256,0-17 128</inkml:trace>
  <inkml:trace contextRef="#ctx0" brushRef="#br0" timeOffset="1">205 25 11008,'-40'-25'5503,"76"33"-8958,-21-5 11902,0 18-11519,-15 10 129,-5 14-2305,-35-28 0</inkml:trace>
</inkml:ink>
</file>

<file path=ppt/ink/ink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1.0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331 317 2816,'-2'-12'2509,"-6"18"553,-8 7-2340,9-8-646,1 0-1,-1 1 1,1 0 0,0 0 0,0 0-1,1 1 1,0 0 0,0 0-1,1 0 1,-1 0 0,-3 11 0,4-9 10,0 0 0,0 1 0,1-1 0,1 1 1,-1 0-1,1 0 0,1 0 0,0 0 0,1 13 1,-1-21-80,1 0 0,0 0 0,0 0 0,1 0 0,-1 0 1,0 0-1,1 0 0,-1 0 0,1 0 0,0 0 0,0 0 1,0 0-1,0-1 0,0 1 0,0 0 0,0 0 0,0-1 1,1 1-1,-1-1 0,0 1 0,1-1 0,0 0 0,-1 1 1,1-1-1,0 0 0,0 0 0,-1 0 0,1 0 0,0-1 1,0 1-1,0 0 0,0-1 0,0 0 0,0 1 0,0-1 1,0 0-1,0 0 0,0 0 0,4 0 0,-1-1 9,0-1-1,0 1 0,0-1 1,0 0-1,-1 0 1,1 0-1,0 0 1,-1-1-1,0 0 0,1 0 1,-1 0-1,-1 0 1,1-1-1,0 0 1,3-4-1,2-5 25,0-1 0,-1 0 0,0 0-1,10-28 1,-16 36-29,0 0-1,0 0 0,0 0 0,-1 0 0,0-1 1,0 1-1,-1 0 0,1-1 0,-1 1 0,-1 0 1,1-1-1,-1 1 0,0 0 0,-1 0 0,-2-7 1,3 14 5,-1-1 0,1 1-1,-1-1 1,1 1 0,-1-1 0,1 1 0,0 0 0,-1 0 0,1 0 0,0 0 0,0 0 0,-1 0 0,1 0 0,0 0 0,0 0 0,0 0 0,0 1-1,1-1 1,-1 0 0,0 1 0,-1 1 0,-26 38 124,21-26-117,0 1 0,0-1-1,-6 26 1,12-34-18,-1 0 1,1 0-1,0 0 0,0 0 1,1 0-1,0 0 0,0 0 1,1 0-1,0 0 0,3 13 1,-4-19-2,0-1 0,0 1 1,0 0-1,1-1 1,-1 1-1,0-1 0,0 1 1,1 0-1,-1-1 1,0 1-1,1-1 1,-1 1-1,1-1 0,-1 1 1,0-1-1,1 0 1,-1 1-1,1-1 0,-1 1 1,1-1-1,0 0 1,-1 1-1,1-1 0,-1 0 1,1 0-1,-1 0 1,1 1-1,0-1 1,-1 0-1,1 0 0,0 0 1,-1 0-1,1 0 1,-1 0-1,1 0 0,0 0 1,-1 0-1,1-1 1,0 1-1,-1 0 0,1 0 1,-1 0-1,1-1 1,-1 1-1,1 0 0,0-1 1,-1 1-1,1 0 1,-1-1-1,1 1 1,-1-1-1,3-1 22,-1 0 0,0-1 0,0 1 0,0 0 1,0-1-1,0 1 0,0-1 0,-1 0 0,3-5 0,14-41 148,-5 15-158,-1-2 1,-2 0-1,-1 0 1,5-42-1,-14 77-21,0 1 0,1-1-1,-1 0 1,0 0-1,0 0 1,0 0 0,0 1-1,0-1 1,0 0 0,0 0-1,0 0 1,0 0-1,0 0 1,0 0 0,0 1-1,-1-1 1,1 0 0,0 0-1,-1 0 1,1 1-1,0-1 1,-1 0 0,1 0-1,-1 1 1,1-1 0,-1 0-1,-1 0 1,1 1 1,0 0 0,0 1 0,-1-1-1,1 1 1,0-1 0,0 1 0,0 0 0,0-1 0,0 1 0,0 0 0,0 0-1,0 0 1,0 0 0,0 0 0,1 0 0,-2 1 0,-38 56-12,36-51 18,-3 5 23,1 0 1,-1 1-1,2 0 1,-6 17 0,9-25-17,1 1 1,-1 0 0,1-1 0,1 1 0,-1 0 0,1 0 0,0 0-1,0 0 1,0 0 0,1 0 0,0 0 0,2 8 0,-2-13-9,-1 0 0,0 0 0,0 0 0,1 0 1,-1 0-1,1-1 0,-1 1 0,1 0 0,-1 0 1,1-1-1,-1 1 0,1 0 0,0-1 0,-1 1 1,1 0-1,0-1 0,-1 1 0,1-1 1,1 1-1,10-8 57,7-30 73,-16 29-110,6-11 26,-2-1 0,0-1-1,5-29 1,-10 40-36,0 0 0,-1 0 0,-1 0 1,0-1-1,0 1 0,-1 0 0,0 0 0,-1 0 1,-3-13-1,5 22-12,-1 0 1,1 0 0,0 0-1,-1 1 1,1-1-1,-1 0 1,1 0-1,-1 0 1,1 0-1,-1 0 1,0 1-1,0-1 1,1 0-1,-1 0 1,0 1 0,0-1-1,0 1 1,0-1-1,1 1 1,-1-1-1,0 1 1,0-1-1,0 1 1,0 0-1,0 0 1,0-1-1,0 1 1,0 0-1,0 0 1,0 0 0,-1 0-1,1 0 1,0 0-1,0 0 1,0 1-1,0-1 1,0 0-1,0 1 1,0-1-1,0 0 1,1 1-1,-1-1 1,0 1 0,0 0-1,0-1 1,0 1-1,1-1 1,-3 3-1,-44 40-50,38-33-3,-1-1 47,0 0 1,1 1-1,-12 16 0,19-25 7,1 0 1,0 1-1,0-1 0,0 0 0,0 1 0,0-1 0,0 0 0,1 1 0,-1-1 1,0 1-1,1 0 0,-1-1 0,1 1 0,-1-1 0,1 1 0,0 0 1,0-1-1,0 1 0,0 0 0,0-1 0,0 1 0,0 0 0,0-1 0,1 1 1,-1 0-1,1-1 0,-1 1 0,1-1 0,0 1 0,-1-1 0,1 1 1,0-1-1,0 1 0,0-1 0,0 0 0,0 1 0,1-1 0,-1 0 0,2 1 1,-1-1 2,0 0 0,0 0 0,0 0 1,0-1-1,0 1 0,0-1 0,0 1 1,0-1-1,0 0 0,0 0 1,0 0-1,0 0 0,0 0 0,0 0 1,0-1-1,1 1 0,-1-1 0,-1 0 1,1 1-1,0-1 0,0 0 0,0 0 1,0 0-1,0 0 0,-1 0 1,1-1-1,0 1 0,-1 0 0,1-1 1,1-3-1,2 0 14,0-1-1,-1 1 1,0-1 0,0 0-1,0-1 1,-1 1 0,5-13-1,-5 9 4,-1 1 0,0-1 0,0 1 0,-1-1-1,-1 0 1,0-10 0,1 18-19,-1 0 0,0 0 0,0 0-1,0 1 1,-1-1 0,1 0 0,0 0 0,-1 0-1,1 1 1,-1-1 0,1 0 0,-1 0 0,0 1 0,0-1-1,0 1 1,0-1 0,0 0 0,0 1 0,0 0-1,-1-1 1,1 1 0,0 0 0,-1 0 0,1 0-1,-1-1 1,1 2 0,-1-1 0,0 0 0,1 0 0,-1 0-1,0 1 1,1-1 0,-1 1 0,0-1 0,0 1-1,0 0 1,0 0 0,-2 0 0,-4 1-3,0 0 0,1 1 0,-1 0 0,1 0-1,-1 1 1,1 0 0,0 0 0,0 1 0,0 0 0,-6 5 0,8-6-6,1 0 0,-1 1 0,1-1 0,0 1 0,0 0 1,1 1-1,-1-1 0,1 0 0,0 1 0,0 0 0,1 0 0,-1 0 0,1 0 0,0 0 0,-1 7 1,2-11 7,1 1 0,0-1 0,0 1 0,0 0 0,0-1 0,0 1 1,1-1-1,-1 1 0,0-1 0,1 1 0,-1-1 0,1 1 1,-1-1-1,1 0 0,0 1 0,0-1 0,0 0 0,0 1 0,0-1 1,0 0-1,0 0 0,0 0 0,0 0 0,0 0 0,0 0 1,1 0-1,-1 0 0,0 0 0,1-1 0,-1 1 0,1-1 0,-1 1 1,1-1-1,-1 1 0,1-1 0,-1 0 0,1 0 0,-1 0 1,3 0-1,1 1 11,-1-1 0,1 1 0,0-1 0,0-1 0,0 1 0,-1-1 0,1 0 0,0 0 0,-1 0 0,1 0 0,0-1 0,4-2 0,-6 2-3,0 0 1,0-1 0,0 1-1,0-1 1,0 1-1,-1-1 1,1 0-1,-1 0 1,0 0 0,0 0-1,0-1 1,0 1-1,0-1 1,-1 1-1,1-1 1,-1 1 0,0-1-1,0 0 1,-1 0-1,1 1 1,-1-1-1,0 0 1,0 0 0,0 0-1,0 1 1,-1-1-1,-1-7 1,1 6 2,-1-1 0,0 1 0,0 0 0,0 0 0,-1 0 0,0 0 0,0 0-1,0 0 1,0 1 0,-1 0 0,0 0 0,1 0 0,-2 0 0,1 0 0,0 1 0,-1 0 0,0-1 0,-7-2 0,6 3-19,1 2 1,0-1-1,-1 1 0,0-1 1,1 1-1,-1 1 1,1-1-1,-1 1 0,0 0 1,1 0-1,-1 1 0,0 0 1,1 0-1,-1 0 1,1 1-1,-1-1 0,1 1 1,0 1-1,0-1 1,0 1-1,0 0 0,0 0 1,1 0-1,-1 1 0,1-1 1,0 1-1,-8 9 1,7-5 7,12-10 0,12-11 0,-16 9 5,0 0 0,0 0 1,-1 0-1,1-1 0,-1 1 1,0 0-1,0-1 0,-1 0 1,0 1-1,1-1 0,0-8 1,-2 10-3,0 1 0,0-1 0,-1 0 0,1 0 0,0 0 0,-1 0 0,0 1 0,0-1 0,1 0 0,-2 0 0,1 1 0,0-1 0,0 1 0,-1-1 0,0 1 0,1 0 0,-1-1 0,0 1 0,0 0 1,-4-3-1,-16-20-42,20 21 30,0 1 0,-1 0-1,1 0 1,-1 0 0,0 0 0,1 1-1,-1-1 1,0 1 0,-1 0 0,1-1-1,-4-1 1,7 4 5,-1 1-1,0-1 0,1 0 1,-1 0-1,1 0 0,-1 0 1,1 0-1,-1 0 0,1 1 1,-1-1-1,1 0 0,-1 0 1,1 1-1,-1-1 0,1 0 1,0 1-1,-1-1 0,1 1 1,-1-1-1,1 0 0,0 1 1,0-1-1,-1 1 0,1-1 1,0 1-1,0-1 0,-1 1 1,1-1-1,0 1 0,0-1 1,0 1-1,0-1 0,0 1 1,0-1-1,0 1 0,0 0 1,0-1-1,0 1 0,0-1 1,0 1-1,0-1 0,0 2 1,3 23-52,0-8 56,1-1 0,0 0 0,1-1 0,1 1 0,1-1 0,0 0 0,1-1 0,0 1 0,1-2 0,1 1 0,0-1 0,1-1 0,0 0 0,1 0 0,0-1 0,1-1 0,21 14 0,-23-18 30,-5-2-10,-1-1-1,1 0 1,0 0-1,0 0 1,11 2-1,-16-4-18,-1-1 0,1 0 0,0 0-1,-1 0 1,1 0 0,-1 0-1,1 0 1,-1 0 0,1 0-1,0 0 1,-1 0 0,1-1 0,-1 1-1,1 0 1,-1 0 0,1-1-1,-1 1 1,1 0 0,-1 0-1,1-1 1,-1 1 0,1 0 0,-1-1-1,1 1 1,-1-1 0,0 1-1,1-1 1,0-1-4,-1 0 0,1 0 1,-1 0-1,0 0 0,0 1 0,1-1 1,-1 0-1,-1 0 0,1 0 0,0 0 1,0 0-1,-1 1 0,0-4 0,-3-5-7,0 0 0,-1 0 0,0 1 0,-1-1-1,0 1 1,0 0 0,-1 1 0,0 0 0,-14-13 0,4 3 5,0-1-46,-40-32 0,50 46 39,1 0 0,-1 0 0,0 1 0,-1 0 0,1 0 0,-1 1-1,1 0 1,-1 0 0,0 1 0,-10-2 0,17 3 7,0 1 0,-1 0 0,1 0 0,-1-1 1,1 1-1,0 0 0,-1 0 0,1 0 0,0 1 0,-1-1 0,1 0 1,0 0-1,-1 1 0,1-1 0,0 1 0,0-1 0,-1 1 0,1 0 1,0-1-1,0 1 0,0 0 0,0 0 0,0 0 0,0 0 0,0 0 0,0 0 1,0 0-1,0 0 0,0 0 0,1 0 0,-1 0 0,0 0 0,1 1 1,-1-1-1,1 0 0,0 1 0,-1-1 0,1 0 0,0 1 0,0-1 0,0 0 1,0 1-1,0-1 0,0 0 0,0 1 0,0-1 0,0 1 0,1-1 1,-1 0-1,0 0 0,1 1 0,0 0 0,2 7-34,-1-1-1,1 0 1,1 0 0,-1 0-1,1 0 1,9 11 0,4 0 39,1-1 0,1-1 0,1-1 0,1 0 0,0-2 0,1 0 0,0-2 0,1 0 0,0-1 0,40 11 0,-62-21-7,1 0 1,0-1 0,-1 1-1,1-1 1,0 0-1,-1 0 1,1 1 0,0-1-1,-1 0 1,1-1 0,0 1-1,-1 0 1,1 0 0,0-1-1,-1 1 1,1-1 0,0 1-1,-1-1 1,1 0-1,-1 1 1,1-1 0,-1 0-1,1 0 1,-1 0 0,0 0-1,0 0 1,1-1 0,-1 1-1,2-3 1,1-3-255,1-1 1,-2 0-1,1 0 1,-1 0-1,2-9 1,16-33-674,-41 157 443,15-52 592,5-52-134,0-7-14,0 3 16,0 1 0,0 0 0,0 0 0,0 0 0,0-1-1,1 1 1,-1 0 0,0 0 0,0-1 0,0 1 0,0 0 0,-1 0-1,1 0 1,0-1 0,0 1 0,0 0 0,0 0 0,0 0-1,0-1 1,0 1 0,0 0 0,0 0 0,0 0 0,-1 0 0,1-1-1,0 1 1,0 0 0,0 0 0,0 0 0,0 0 0,-1 0-1,1-1 1,0 1 0,0 0 0,0 0 0,-1 0 0,1 0 0,0 0-1,0 0 1,0 0 0,-1 0 0,1 0 0,0 0 0,0 0-1,-1 0 1,1 0 0,0 0 0,0 0 0,0 0 0,-1 0 0,1 0-1,0 0 1,0 0 0,0 0 0,-1 0 0,1 0 0,0 0-1,0 1 1,0-1 0,0 0 0,-1 0 0,1 0 0,0 0 0,0 0-1,0 1 1,-2 0-387,-14 2-862</inkml:trace>
</inkml:ink>
</file>

<file path=ppt/ink/ink4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0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568 103 2560,'-3'-2'255,"-1"0"0,0 0 0,1 0 1,0 0-1,0-1 0,0 1 0,0-1 0,0 0 0,0 0 0,0 0 1,1 0-1,0 0 0,-4-7 0,-14-18 1378,16 24-1532,0 1-1,0 0 1,-1 0-1,1 0 1,-1 1-1,0-1 1,1 1-1,-1 0 1,0 1-1,0-1 1,0 1-1,-1 0 1,1 0-1,0 1 1,0-1-1,0 1 1,-1 1-1,1-1 1,0 0-1,0 1 1,-7 2-1,-9 1 217,0 2-1,0 0 1,-31 14-1,32-9-84,0 0 0,1 1 0,0 1 0,1 0-1,1 2 1,0 0 0,1 1 0,0 1 0,2 0-1,0 1 1,0 0 0,2 1 0,1 1 0,-11 23 0,16-27-131,1-1 0,1 1 1,1 0-1,0-1 1,1 1-1,1 1 1,1 25-1,0-33-71,1 0-1,0 0 0,1 0 0,0 0 1,0 0-1,1 0 0,0-1 0,1 1 1,0-1-1,0 0 0,0 0 0,1 0 1,1 0-1,-1-1 0,8 8 1,1-4-21,-1-1 1,2 0 0,0 0 0,0-2 0,0 0 0,1 0 0,1-2 0,-1 0-1,1-1 1,0 0 0,0-1 0,21 1 0,20 1-174,0-3 1,81-6-1,-52-3-711,0-3 1,0-3-1,-2-5 0,0-3 1,108-42-1,-88 15-1066</inkml:trace>
</inkml:ink>
</file>

<file path=ppt/ink/ink4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1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 2816,'0'0'23,"0"0"0,-1 0 0,1 0 0,0 0 0,0 0 0,0-1 0,0 1 0,-1 0 0,1 0 0,0 0 0,0 0 0,0 0 0,0 0 0,0-1 0,0 1 0,0 0 0,-1 0-1,1 0 1,0 0 0,0 0 0,0-1 0,0 1 0,0 0 0,0 0 0,0 0 0,0-1 0,0 1 0,0 0 0,0 0 0,0 0 0,0 0 0,0-1 0,0 1 0,0 0 0,0 0 0,0 0 0,0-1 0,0 1 0,0 0 0,0 0 0,1 0 0,-1 0 0,0-1 0,0 1 0,0 0 0,0 0 0,0 0 0,0 0 0,1-1 0,12 4 1448,-10-2-1231,0 1 1,0-1 0,0 1 0,0 0 0,0 0 0,0 0 0,0 0 0,-1 1-1,1-1 1,3 5 0,22 39 748,-2 0 1,-3 2-1,27 73 0,37 159-103,127 667 4468,-210-905-4777,-4-42-568,-1 0 1,1 0-1,0 0 0,0 0 0,0 0 0,0 0 0,0 0 0,0 0 1,0 0-1,0 0 0,0 0 0,0 0 0,0 0 0,-1 0 1,1 0-1,0 0 0,0 1 0,0-1 0,0 0 0,0 0 0,0 0 1,0 0-1,0 0 0,0 0 0,0 0 0,0 0 0,0 0 1,0 0-1,0 0 0,0 0 0,-1 0 0,1 0 0,0 0 0,0 1 1,0-1-1,0 0 0,0 0 0,0 0 0,0 0 0,0 0 1,0 0-1,0 0 0,-5-23 87,3 3-107,0 0 0,1 0 0,1 0 0,1 0 0,1-1 1,1 1-1,0 1 0,2-1 0,0 0 0,11-26 0,-5 22-56,0 0-1,2 1 0,1 0 0,0 1 1,2 0-1,0 1 0,30-28 0,-41 44 43,1-1-1,0 1 1,1 0-1,-1 0 1,1 1-1,0 0 1,0 0-1,0 1 1,0 0-1,1 0 1,-1 0-1,1 1 1,0 1-1,15-3 1,-17 4 38,0 1 1,0-1 0,0 1 0,0 0 0,1 1-1,-1-1 1,-1 1 0,1 0 0,0 1 0,0 0-1,-1-1 1,0 2 0,1-1 0,-1 1 0,-1 0 0,1 0-1,0 0 1,-1 0 0,6 8 0,1 3 126,0-1 1,-1 1 0,-1 1 0,-1 0-1,13 32 1,17 87 802,-14-43-384,1-20-1135,-25-72 510,0 0 0,0 1-1,0-1 1,0 0-1,1 1 1,-1-1-1,0 0 1,0 0 0,0 1-1,1-1 1,-1 0-1,0 0 1,1 1-1,-1-1 1,0 0 0,1 0-1,-1 0 1,0 0-1,1 1 1,-1-1-1,0 0 1,1 0 0,-1 0-1,0 0 1,1 0-1,-1 0 1,0 0-1,1 0 1,-1 0-1,0 0 1,1 0 0,-1 0-1,1 0 1,-1 0-1,0 0 1,1-1-1,-1 1 1,0 0 0,1 0-1,-1 0 1,0-1-1,0 1 1,1 0-1,-1 0 1,0 0 0,1-1-1,-1 1 1,0 0-1,0-1 1,0 1-1,1 0 1,-1-1 0,0 1-1,0 0 1,0-1-1,0 1 1,0 0-1,0-1 1,1 1 0,-1 0-1,0-1 1,14-29-3346,-5-7 831</inkml:trace>
</inkml:ink>
</file>

<file path=ppt/ink/ink4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1.5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25 393 5888,'-5'45'2944,"45"48"-3072,-29-72 4864,-7 8-4608,7 8 0,-1 5 0,5-8 128,0 8-1408,10-10 0,5-11-512,0-8 0</inkml:trace>
  <inkml:trace contextRef="#ctx0" brushRef="#br0" timeOffset="1">10 25 8448,'-9'0'4224,"33"-3"-6144,-8-1 8191,-7-6-6655,1 3 1,1 7-3073,4 3 0,-5 1 3200,-5 0 128</inkml:trace>
</inkml:ink>
</file>

<file path=ppt/ink/ink4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2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151 319 3328,'-15'-7'1915,"10"12"2476,6 13-534,3-2-4804,-1-8 1121,0 1-1,1-1 1,0-1 0,0 1 0,1 0 0,0-1 0,0 0 0,1 0 0,0 0 0,0-1 0,0 0 0,8 6 0,-2-4 70,0 0-1,1-1 1,0 0 0,0 0-1,1-2 1,24 8 0,-9-6 27,0-2 1,0-1-1,1-1 0,-1-1 0,1-1 1,49-7-1,-55 3-126,0-1 0,0-1 0,-1-2-1,1 0 1,-2-2 0,44-21 0,-58 25-112,0 0 0,0-1 0,-1 1 1,0-1-1,0-1 0,0 0 0,-1 1 1,0-2-1,6-9 0,-9 12-21,0 0 0,-1-1 0,1 0 0,-1 1-1,-1-1 1,1 0 0,-1 0 0,0 0 0,0 0 0,0 0 0,-1 0 0,0 0-1,-1 0 1,1-1 0,-2-7 0,-2 4-2,0 0 0,0 0 0,-1 0-1,0 0 1,0 1 0,-1 0 0,-1 0 0,1 0 0,-1 1 0,-1 0-1,0 0 1,-11-8 0,0-1-19,-2 1 0,0 1 1,-1 1-1,0 1 0,-1 0 0,-1 2 0,0 1 0,0 1 0,-1 1 1,0 1-1,-30-5 0,18 7-154,0 1 0,0 2 1,0 2-1,0 1 0,0 2 1,0 2-1,-43 10 0,62-11-73,0 1 1,-33 15-1,47-19 171,0 1 0,1 0 0,-1 0 0,1 0 0,-1 0 1,1 0-1,0 1 0,0-1 0,0 1 0,0 0 0,0 0 0,1 0 0,-1 1 0,1-1 0,0 1 0,0-1 1,0 1-1,0-1 0,-1 6 0,3-6 13,0-1-1,0 1 1,1-1 0,-1 0-1,0 1 1,1-1 0,-1 0-1,1 1 1,0-1 0,0 0-1,0 0 1,0 0 0,0 0-1,1 0 1,-1 0 0,0 0-1,1 0 1,0 0 0,-1 0 0,1-1-1,0 1 1,0-1 0,0 1-1,2 0 1,56 29-944,-25-18 556,0-1 0,1-3 0,55 9 0,115 3-1785,-108-13 1837,-95-7 459,0-1 1,0 1 0,0-1-1,0 1 1,0 0-1,-1 0 1,1 0 0,0 0-1,-1 1 1,1-1 0,-1 1-1,1 0 1,-1 0-1,0-1 1,0 1 0,0 1-1,3 2 1,22 46 2376,-8-12-1087,-11-28-1055,1-1 0,0-1 0,1 0 0,0 0 0,1 0 0,-1-2 0,1 1 0,1-1 0,-1-1-1,1 0 1,17 6 0,23 6 816,71 17 0,-109-32-1021,94 19-421,20 5-4160,-90-18 1771,-38-9 2651,1 0 1,-1-1-1,0 1 0,1 0 1,-1 0-1,0 0 0,0 0 1,1 0-1,-1-1 0,0 1 1,0 0-1,1 0 1,-1-1-1,0 1 0,0 0 1,0 0-1,0-1 0,1 1 1,-1 0-1,0 0 0,0-1 1,0 1-1,0 0 0,0-1 1,0 1-1,0 0 1,0 0-1,0-1 0,0 1 1,0 0-1,0-1 0,0 1 1,0 0-1,0-1 0,0 1 1,0 0-1,0 0 0,0-1 1,0 1-1,-1 0 1,1-1-1,0 1 0,0 0 1,0 0-1,0-1 0,-1 1 1</inkml:trace>
</inkml:ink>
</file>

<file path=ppt/ink/ink4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3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3968,'4'22'5494,"10"16"-2780,-6-18-2432,8 22 183,2 0 0,2-1 0,29 46 0,85 105 587,-127-181-913,-4-7-95,-1 0 0,1 0 0,-1 0 0,0 0 0,-1 0 0,1 1 1,1 5-1,-3-9-36,0 0 0,0-1 0,0 1 0,0-1 0,0 1 0,0 0 0,0-1 0,0 1 0,0 0 0,0-1 0,0 1 0,0 0 0,-1-1 0,1 1 0,0-1 0,0 1 0,-1-1 0,1 1 0,0 0 0,-1-1 0,1 1 0,0-1 0,-2 1 0,1 0 3,0-1-1,0 0 1,0 1-1,0-1 1,0 0 0,-1 0-1,1 0 1,0 0-1,0 0 1,0 0 0,0 0-1,0-1 1,-1 1-1,1 0 1,0 0 0,0-1-1,0 1 1,-2-2 0,-5-2 19,0-1 1,0 0 0,1-1-1,0 0 1,0 0 0,0 0-1,-8-11 1,0-1 28,-25-39-1,30 42-55,2 0-1,0-1 1,1 0-1,0-1 1,2 1 0,0-1-1,0 0 1,-2-26-1,6 35-2,1-1 0,0 1 0,0 0 0,1 0 0,0 0 0,0 0 0,1 0 0,0 0 0,1 0-1,-1 1 1,2-1 0,-1 1 0,1 0 0,0 0 0,0 0 0,1 0 0,0 1 0,0-1 0,1 1 0,10-9-1,-2 5 46,0 1 0,0 0 0,0 1 0,1 1 0,1 0 0,-1 1-1,1 1 1,0 1 0,0 0 0,30-4 0,-25 6 99,0 1 0,0 0 1,0 1-1,0 2 0,0 0 1,-1 1-1,1 1 0,23 8 0,-30-7-21,-1 1-1,0 1 0,-1 0 0,1 1 0,-1 0 0,-1 1 0,0 0 0,0 1 0,-1 0 1,0 0-1,0 1 0,-1 1 0,8 13 0,-11-16-45,-1 1 0,1 0 0,-2 0-1,1 0 1,-1 1 0,-1-1 0,0 1 0,0 0 0,-1 0 0,-1 0 0,0 0-1,0 0 1,-1 1 0,-1-1 0,1 0 0,-2 0 0,-3 15 0,5-24-60,-1 1 0,0 0 1,1 0-1,-1-1 0,0 1 0,0-1 1,-1 1-1,1-1 0,-1 0 1,1 1-1,-1-1 0,1 0 1,-1 0-1,0 0 0,0 0 0,0 0 1,-1-1-1,1 1 0,0 0 1,0-1-1,-5 2 0,6-3-12,0 0-1,0 0 1,0 0-1,0 0 0,0 0 1,0 0-1,0 0 1,0 0-1,0-1 0,0 1 1,0 0-1,0-1 1,0 1-1,0-1 1,0 1-1,0-1 0,0 1 1,0-1-1,0 0 1,-1-1-1,0 0-2,0-1 0,0 0 0,0 0 0,0 0 0,0 0 0,1 0-1,-1 0 1,-1-7 0,1 2-7,0 0 0,1 0 1,0 0-1,1 0 0,0 0 0,0 0 0,1 0 0,0 0 0,2-10 0,22-70-95,-18 73 83,-1 1-1,2 0 1,0 1-1,0-1 1,2 2 0,-1-1-1,1 1 1,1 1-1,0 0 1,1 0-1,0 1 1,1 1 0,0 0-1,0 1 1,1 0-1,0 1 1,0 0 0,1 1-1,0 1 1,0 0-1,0 1 1,16-1-1,-16 2 20,-1 1-1,0 0 1,1 1-1,-1 1 1,0 0 0,1 1-1,-1 1 1,0 0-1,0 1 1,0 0-1,0 1 1,0 1-1,-1 0 1,0 1-1,0 0 1,0 1-1,-1 1 1,0 0-1,0 0 1,-1 1-1,0 1 1,-1 0-1,0 0 1,11 15-1,-11-8 78,0 0-1,0 0 0,-2 1 0,0 0 0,-1 1 1,-1 0-1,-1 0 0,0 0 0,-2 1 1,0-1-1,-1 1 0,-1 0 0,-1-1 0,0 1 1,-2 0-1,0-1 0,-6 23 0,8-40-65,0-1-1,-1 1 0,1 0 1,-1 0-1,1 0 0,-1 0 0,0-1 1,1 1-1,-1 0 0,0-1 1,0 1-1,0-1 0,-3 3 1,4-3-26,0-1 0,-1 0 1,1 0-1,-1 0 0,1 1 1,0-1-1,-1 0 1,1 0-1,-1 0 0,1 0 1,-1 0-1,1 0 0,-1 0 1,1 0-1,0 0 1,-1 0-1,1 0 0,-1 0 1,1 0-1,-1 0 0,1-1 1,0 1-1,-1 0 0,1 0 1,-1 0-1,1-1 1,0 1-1,-1 0 0,1 0 1,0-1-1,-1 1 0,1 0 1,0-1-1,-1 0 1,-1-1-276,1-1 1,-1 1 0,1-1 0,-1 0 0,1 0 0,0 0 0,0 0-1,0 0 1,0 0 0,1 0 0,-1 0 0,1 0 0,0 0 0,0-1 0,1-5-1,2-4-1525,1 0 0,1 0 0,0 0-1,1 0 1,11-19 0,2 12-875</inkml:trace>
</inkml:ink>
</file>

<file path=ppt/ink/ink4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3.8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136 316 1536,'0'-3'199,"0"1"1,1-1-1,-1 0 0,1 1 1,-1-1-1,1 0 0,0 1 1,0-1-1,0 1 0,0-1 1,1 1-1,-1 0 0,1-1 1,-1 1-1,1 0 0,0 0 1,0 0-1,0 0 0,0 0 1,0 1-1,0-1 0,0 1 1,1-1-1,-1 1 1,0 0-1,4-2 0,8-2 466,0 1-1,1 0 1,27-4-1,8-2-128,-28 1 27,0-1 1,0-2 0,-1 0 0,-1-1 0,0-1-1,22-20 1,-40 32-505,1 0-1,-1-1 0,0 1 0,0-1 1,0 1-1,0-1 0,0 0 1,0 0-1,-1 0 0,1 0 1,-1 0-1,0 0 0,0 0 0,0 0 1,-1-1-1,1 1 0,0-4 1,-1 5-31,-1-1 0,1 1 0,0 0 0,0 0 0,-1 0 0,0 0 0,1-1 0,-1 1 0,0 0 0,0 0 0,0 0 0,0 0 0,0 0 0,-1 1 0,1-1 0,0 0 0,-1 1 0,1-1 0,-1 1 0,0-1 1,0 1-1,1 0 0,-1-1 0,0 1 0,0 0 0,0 0 0,-4-1 0,-8-2 42,0 0-1,0 1 1,0 1 0,0 0-1,-1 1 1,1 0 0,0 1 0,-1 1-1,1 0 1,0 1 0,0 0-1,0 2 1,0-1 0,0 2 0,1 0-1,-1 0 1,1 1 0,1 1 0,-18 11-1,17-9 37,-1 1 1,1 0-1,0 1 0,1 1 0,1 0 0,0 0 1,0 1-1,1 0 0,1 1 0,0 0 1,1 0-1,1 1 0,0 0 0,1 1 0,0-1 1,-5 27-1,8-23 104,1 1 0,0-1 0,1 0 0,1 1 0,4 27 1,-2-39-142,-1 1 1,1-1-1,1 0 1,0 0-1,0 0 1,0 0-1,1 0 1,0 0-1,0-1 1,1 0 0,0 0-1,1 0 1,-1-1-1,9 8 1,5 1 78,0-2 1,0-1-1,1 0 0,0-1 1,40 14-1,-7-7 186,65 14-1,-106-30-669,1 0 1,-1 0-1,0-1 1,1-1-1,-1 0 1,1-1-1,-1 0 1,1-1-1,-1 0 1,15-5-1,-21 5 68,1 0 0,0-1-1,-1 0 1,1-1 0,-1 1-1,0-1 1,0 0 0,-1 0-1,1-1 1,-1 0 0,0 0-1,0 0 1,-1-1 0,1 1-1,-1-1 1,0 0 0,-1 0-1,5-10 1,5-27-2612,-6-2 43</inkml:trace>
</inkml:ink>
</file>

<file path=ppt/ink/ink4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4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4992,'36'10'8461,"16"5"-6981,-35-13-1126,253 30 2270,-237-31-2294,0-1 1,0-2-1,0-1 0,-1-2 1,0-1-1,42-13 0,-4-7 308,-61 21-342,-44 16-206,15-3-11,0 1 0,1 1 0,0 1 0,1 0 0,0 1 0,1 1 0,0 1 0,2 1 0,-19 20 0,26-26-33,1 0 0,0 1 0,1 0 0,-1 1 1,2-1-1,0 1 0,0 1 0,1-1 0,0 0 1,1 1-1,0 0 0,1 0 0,-1 16 0,3-20-23,0 0 1,0 0-1,1 0 0,0-1 0,1 1 0,0 0 0,0 0 0,0-1 0,1 1 0,0-1 0,1 1 0,-1-1 0,2 0 0,-1-1 0,1 1 0,0-1 0,0 0 0,0 0 0,1 0 0,12 9 0,-1-4 25,0 0-1,1-1 0,0 0 0,0-2 0,1 0 1,0-1-1,1-1 0,0-1 0,-1-1 1,2 0-1,-1-1 0,0-2 0,25 0 1,4-1 44,1-2 0,0-2 0,-1-3 0,0-1 0,-1-3 1,62-22-1,-91 26-115,0 0 0,0-2 1,-1-1-1,0 0 0,-1-1 0,0-1 1,-1 0-1,0-1 0,-1-1 0,-1-1 1,0 0-1,0 0 0,-2-2 1,0 1-1,-1-2 0,-1 1 0,0-2 1,6-19-1,-12 28-26,0 0 0,-1 0 1,0-1-1,0 0 0,-2 1 0,1-1 0,-1-13 0,-1 19 13,-1 1 0,0-1 0,0 1-1,0-1 1,0 1 0,-1-1 0,0 1-1,0 0 1,0 0 0,0 0 0,-1 0-1,1 0 1,-1 0 0,0 1 0,0-1-1,-1 1 1,1 0 0,-1 0 0,1 0-1,-6-2 1,2 0 0,-1 1 0,0 1 0,0 0-1,0 0 1,0 0 0,-1 1 0,1 1 0,-1-1 0,1 1 0,-1 1-1,1-1 1,-1 2 0,0-1 0,1 1 0,-1 0 0,1 1 0,-1 0 0,1 0-1,0 1 1,0 0 0,-11 6 0,5-3 52,1 1 1,-1 1-1,1 0 1,0 0-1,1 2 1,0-1-1,1 2 1,0-1-1,0 2 1,1-1-1,-12 19 1,17-20 51,-1 1 0,2-1 1,-1 1-1,1 0 0,1 0 1,0 0-1,0 0 0,2 1 0,-1-1 1,1 1-1,1-1 0,0 1 1,0-1-1,1 1 0,1-1 1,0 1-1,1-1 0,0 0 1,0 0-1,1 0 0,1 0 1,0-1-1,12 19 0,-7-13 60,2 0 1,0-1-1,0 0 0,2-1 0,0 0 1,0-1-1,1-1 0,1 0 0,0-2 0,1 1 1,-1-2-1,2 0 0,31 10 0,10 0-1472,71 13 0,-74-23-1088</inkml:trace>
</inkml:ink>
</file>

<file path=ppt/ink/ink4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5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69 2688,'-1'3'352,"0"0"0,1 0 1,-1 0-1,1 0 0,-1-1 0,1 1 1,0 0-1,0 0 0,1 0 0,-1 0 0,0 0 1,1 0-1,0 0 0,0-1 0,0 1 1,2 5-1,-1-2 145,22 62 1194,3-1-1,3-2 1,76 122 0,-104-184-1650,16 35 1007,-17-37-998,-1 1-1,0-1 1,0 0-1,1 0 1,-1 0-1,0 1 1,0-1-1,0 0 1,-1 0-1,1 0 1,0 1-1,0-1 1,-1 0-1,1 0 0,0 0 1,-1 0-1,1 0 1,-1 0-1,1 0 1,-1 0-1,0 0 1,0 0-1,1 0 1,-1 0-1,0 0 1,0 0-1,0 0 1,0-1-1,0 1 1,-2 1-1,2-2-27,-1 1 0,0-1 0,1 0 0,-1 0 0,1 0 0,-1 0 0,1 0 0,-1 0 0,1 0 0,-1 0 0,1-1-1,-1 1 1,1-1 0,-1 1 0,1-1 0,-1 1 0,1-1 0,-1 0 0,1 0 0,0 0 0,0 0 0,-1 0 0,1 0-1,0 0 1,0 0 0,0 0 0,0 0 0,0-1 0,0 1 0,1 0 0,-1-1 0,-1-1 0,-29-57 164,27 52-178,-4-9 6,1-1 0,1 0 0,0 0 0,1 0 0,1-1 1,1 0-1,0 0 0,2 0 0,1-35 0,1 42-23,1 0 0,0 1 0,1-1 0,0 1 0,1-1 0,0 1 0,1 0 0,0 1 0,1-1 0,0 1 0,0 0 0,1 1 0,1-1 0,-1 1-1,2 1 1,-1-1 0,12-7 0,-7 6 22,0 1-1,1 0 0,0 1 0,1 1 0,-1 0 0,2 1 0,-1 0 0,0 1 1,1 1-1,0 1 0,0 0 0,0 1 0,19 0 0,-23 2 43,-1 1-1,0 0 1,1 1-1,-1 0 0,0 0 1,0 1-1,0 1 1,0 0-1,0 0 1,-1 1-1,0 1 0,0 0 1,0 0-1,-1 0 1,0 1-1,0 1 1,-1 0-1,1 0 1,10 15-1,-9-8 51,1 1 1,-2 1-1,0 0 1,-1 0-1,-1 0 0,0 1 1,-2 0-1,0 1 1,-1-1-1,-1 1 1,0 0-1,-2 0 0,0 0 1,-1 0-1,-1 0 1,-4 27-1,4-43-95,0 0-1,1 0 1,-1-1 0,-1 1 0,1 0-1,0 0 1,-1-1 0,1 1 0,-1-1-1,-3 5 1,4-6-8,1-1 0,-1 1 0,1-1 0,0 0 0,-1 1 0,1-1 0,-1 0 1,1 0-1,-1 1 0,1-1 0,-1 0 0,1 0 0,-1 0 0,1 0 0,-1 0 0,1 0 0,-1 0 0,1 0 0,-1 0 1,1 0-1,-1 0 0,1 0 0,-1 0 0,1 0 0,-2 0 0,1-1-1,0 0-1,0 0 1,0 0 0,-1 0-1,1 0 1,1 0 0,-1 0-1,0 0 1,0-1-1,0 1 1,1 0 0,-1 0-1,0-1 1,0-1 0,-2-8-24,0 0 0,1 0 0,0 0 0,0 0 0,2 0 0,-1 0 0,1-1 1,1 1-1,0 0 0,0 0 0,5-17 0,1 2-111,1 0 0,2 1 0,20-42 0,-24 56 82,1 0 0,0 0 0,0 0 1,1 1-1,1 0 0,0 0 0,0 1 0,1 1 0,0-1 0,0 1 0,1 1 1,0 0-1,1 1 0,19-9 0,-13 9 16,-1 1 1,1 0-1,0 2 1,0 0-1,0 1 1,0 0-1,1 2 1,-1 0-1,34 5 0,-28-1 52,0 1-1,0 1 0,0 2 0,-1 0 0,0 1 0,0 1 0,23 15 0,-30-15 50,0 1 0,-1 0 0,0 1 0,-1 0 0,0 1 0,-1 1 0,-1 0 0,0 1 0,12 20 0,-15-20 84,-2 0 0,0 0 0,0 0 0,-2 1 0,0 0 0,0 0-1,-2 1 1,4 30 0,-7-41-105,0 0-1,0 0 1,0 0 0,0 1-1,-1-1 1,0 0-1,-1 0 1,1 0 0,-1 0-1,0 0 1,-1 0-1,0-1 1,1 1 0,-2-1-1,1 0 1,-1 0 0,1 0-1,-1 0 1,-1 0-1,1-1 1,-1 0 0,1 0-1,-1 0 1,-1-1-1,1 1 1,-9 3 0,14-6-115,-1-1 1,1 1-1,-1-1 1,0 1-1,1-1 1,-1 0-1,0 1 1,1-1-1,-1 0 0,0 1 1,1-1-1,-1 0 1,0 0-1,0 0 1,0 0-1,1 1 1,-1-1-1,0 0 1,0-1-1,1 1 1,-1 0-1,0 0 1,0 0-1,1 0 1,-1 0-1,0-1 1,0 1-1,1 0 1,-1-1-1,0 1 1,1 0-1,-1-1 1,0 1-1,1-1 1,-1 1-1,1-1 1,-1 0-1,1 1 1,-1-1-1,1 1 1,-1-1-1,1 0 1,-1 1-1,1-1 1,0 0-1,0 0 1,-1 1-1,1-1 1,0 0-1,0 0 1,0 1-1,0-1 1,0 0-1,0 0 0,0 0 1,0 1-1,0-1 1,0 0-1,0 0 1,0 1-1,1-1 1,-1 0-1,0 0 1,1-1-1,1-6-1235,0 1 0,0-1 0,0 0-1,8-14 1,7-10-1595,6-2 64</inkml:trace>
</inkml:ink>
</file>

<file path=ppt/ink/ink4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36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166 473 5376,'8'16'2282,"15"8"-1417,33 21 5332,-40-35-5847,2-1 1,-1-1-1,1-1 1,0-1-1,1 0 1,0-1-1,0-1 1,0-1-1,0 0 1,0-2 0,0 0-1,1-1 1,-1-1-1,26-4 1,-14 0-125,0-1 1,-1-2-1,0-1 0,0-1 1,0-1-1,-2-2 1,0-1-1,32-21 0,-45 26-172,-1-2 0,0 0 0,-1-1-1,0 0 1,-1-1 0,13-18 0,-20 24-45,0 1 0,-1-1 0,0 0 1,-1 0-1,0-1 0,0 1 0,0-1 1,-1 1-1,0-1 0,-1 0 0,1 0 0,-1 0 1,-1 0-1,0 0 0,0 0 0,-2-11 1,-1 7-2,-1 0 1,0 0-1,-1 0 1,0 0 0,-1 1-1,0 0 1,0 1-1,-2-1 1,1 1 0,-1 0-1,-1 1 1,0 0-1,0 0 1,0 1 0,-1 0-1,-1 1 1,1 0-1,-13-6 1,2 2-18,-1 0 1,0 1-1,-1 2 0,0 0 1,0 1-1,-1 2 0,0 0 1,-39-2-1,-19 6-108,-111 14-1,173-10 82,0 1 0,0 0-1,0 2 1,1 0-1,0 2 1,0 0 0,1 1-1,0 1 1,-19 13-1,28-17-90,0 0-1,1 1 0,0 0 0,0 1 0,0-1 0,1 2 0,0-1 0,0 1 0,1 0 0,1 0 0,-1 1 0,1-1 0,1 1 0,0 1 0,0-1 1,1 0-1,0 1 0,-1 15 0,4-17-152,0 0 1,1 1 0,1-1-1,-1 0 1,1 0 0,1 1-1,0-2 1,0 1-1,1 0 1,0-1 0,0 1-1,1-1 1,0 0 0,10 12-1,-3-6-441,0-1 0,0 0 0,1-1 0,1 0 1,0-1-1,27 15 0,29 10-1967</inkml:trace>
</inkml:ink>
</file>

<file path=ppt/ink/ink4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19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1 3456,'-14'34'5692,"12"10"-3649,3-14-1224,-5 50 867,-15 97-1,16-158-1557,3-17-109,-3 29 305,4-22-88,6-20 59,-2 3-264,-1 0 0,1 0 0,0 0 0,1 1 0,0-1 0,0 1 0,0 1 0,1-1 0,0 1 0,1 0 0,15-9-1,-7 6 79,0 1 0,1 0 0,1 1 0,-1 1 0,20-4-1,-31 9-40,1 1-1,-1 0 0,1 0 0,-1 0 0,0 1 1,1 0-1,-1 0 0,0 1 0,0 0 0,9 3 1,58 30 494,113 69 206,-148-78-512,-2 2 0,54 53 0,-86-78-237,-1 0 0,0 0 0,0 1 0,-1-1 0,1 1 0,0 0 0,-1 0 0,0 0 0,0 0 0,0 0 0,-1 0 0,0 1 0,1-1 0,-1 0 0,-1 1 0,1-1 0,-1 1 0,1-1 0,-1 1 0,-1-1 0,1 1 0,-1-1 0,1 1 0,-1-1 0,-1 1 0,1-1 0,0 0 0,-1 0 0,0 1 0,0-1 0,0-1 1,-1 1-1,-3 5 0,-10 11 61,0-1 0,-1-1 1,-1 0-1,-34 26 1,36-31 0,-3 3 4,-1-2-1,0-1 1,-1 0-1,-1-1 1,0-2-1,0 0 1,-1-1-1,-26 6 1,-3-4 131,0-1 0,-86 3-1,121-12-174,0-1-1,0 0 0,1-2 1,-1 0-1,-27-6 0,35 5-180,1 1 0,0-2 0,0 1 0,0-1 0,1 0 0,-1 0 0,1-1 0,0 0 0,0 0 0,0-1 0,1 0 0,-9-10 0,13 14-94,1 0 0,-1 0 1,1 0-1,0 0 0,0 0 1,0-1-1,0 1 0,0 0 0,0 0 1,0-1-1,0-3 0,2-11-8033,2 5 5558</inkml:trace>
</inkml:ink>
</file>

<file path=ppt/ink/ink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5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123 153 1152,'-2'-6'1686,"-2"22"661,4-11-2083,-1-1 0,1 1 0,-1 0 0,1 0-1,1 0 1,-1-1 0,2 11 0,1-9-143,1 4 79,-1 0 0,2-1 1,-1 0-1,2 0 0,6 10 0,-11-18-174,0 0 0,-1 0-1,1 0 1,0-1 0,0 1-1,0 0 1,0 0 0,0 0-1,1-1 1,-1 1-1,0-1 1,0 1 0,0-1-1,1 1 1,-1-1 0,0 0-1,0 1 1,1-1-1,-1 0 1,2 0 0,-1 0-10,-1-1 1,1 0-1,0 0 1,0 1 0,-1-1-1,1 0 1,0 0-1,-1 0 1,1-1-1,-1 1 1,1 0 0,-1-1-1,0 1 1,1-1-1,-1 1 1,0-1 0,0 1-1,1-3 1,0-1 12,0 1 0,0-1 0,0 0-1,-1 0 1,0 0 0,0 0 0,0 0 0,0 0 0,-1 0 0,0 0 0,0-1 0,0 1 0,-1 0 0,0 0 0,0 0 0,0 0 0,0 0 0,-1 0 0,0 1-1,0-1 1,-5-8 0,4 6 16,-1 0-1,0 0 1,-1 1-1,1-1 0,-1 1 1,-1 1-1,1-1 1,-1 1-1,0 0 1,0 0-1,0 0 0,-1 1 1,-11-6-1,16 9-37,-1 0-1,1 0 0,-1 1 0,1-1 1,-1 1-1,0-1 0,1 1 0,-1 0 1,0 0-1,1 0 0,-1 0 1,1 0-1,-1 1 0,0-1 0,1 1 1,-1 0-1,1-1 0,-1 1 0,1 0 1,-1 1-1,1-1 0,0 0 0,0 1 1,-1-1-1,1 1 0,0 0 1,0 0-1,1 0 0,-1 0 0,0 0 1,1 0-1,-1 0 0,1 0 0,0 1 1,-1-1-1,1 1 0,0-1 0,1 1 1,-2 2-1,0 1 3,1 0-1,-1-1 1,1 1-1,0 0 1,1 0 0,-1 0-1,1-1 1,1 1-1,-1 0 1,1 0 0,0 0-1,0-1 1,0 1-1,1 0 1,0-1-1,0 1 1,3 5 0,-2-7-1,0 0 1,0 0-1,0-1 1,0 1-1,1-1 1,-1 1-1,1-1 1,0 0-1,0 0 1,0-1 0,0 1-1,0-1 1,1 0-1,-1 0 1,1 0-1,-1-1 1,1 1-1,0-1 1,0 0-1,0-1 1,-1 1-1,1-1 1,0 0-1,0 0 1,0 0 0,0-1-1,0 0 1,-1 0-1,1 0 1,0-1-1,-1 1 1,1-1-1,-1 0 1,1 0-1,-1-1 1,0 1-1,0-1 1,0 0-1,0 0 1,-1 0 0,1-1-1,-1 1 1,0-1-1,5-6 1,-5 5 12,-1-1 1,1 1 0,-1 0-1,0-1 1,0 0-1,0 1 1,-1-1 0,0 0-1,0 0 1,-1 0 0,0 0-1,0 0 1,0 0 0,0 1-1,-1-1 1,0 0-1,-4-11 1,4 10-5,-1 0 0,-1 0-1,1 1 1,-1-1 0,0 0-1,-1 1 1,0 0 0,0 0-1,0 0 1,-1 0 0,1 1 0,-1 0-1,-1 0 1,-7-6 0,11 9-18,-1 1 1,1-1 0,-1 1 0,1 0 0,-1 0 0,0 0 0,0 0 0,0 0-1,1 1 1,-1-1 0,0 1 0,0 0 0,0 0 0,0 0 0,0 0-1,0 1 1,0-1 0,0 1 0,1-1 0,-7 3 0,5-1-21,0 1 0,-1 0 1,1-1-1,0 2 0,0-1 0,0 0 1,1 1-1,-1-1 0,1 1 1,0 0-1,-4 7 0,2-4-12,1 0 0,0 1 0,1-1 0,-1 1 0,1 0 0,1 0 0,0 0 0,0 0 0,0 0 0,1 0 0,1 1 0,-1-1 0,1 1 0,2 15 0,-1-21 26,0 1-1,1 0 1,-1 0 0,1-1-1,0 1 1,0 0 0,0-1-1,0 0 1,0 0 0,1 1-1,0-1 1,-1-1 0,1 1-1,0 0 1,1-1 0,-1 1-1,0-1 1,1 0 0,3 2-1,-1-2 9,0 0 0,0 0 0,1-1 0,-1 0 0,0 0-1,1 0 1,-1-1 0,0 0 0,1 0 0,-1 0 0,10-2 0,-9 0 21,1 1 1,0-1 0,-1 0 0,1-1-1,-1 1 1,0-2 0,0 1 0,0-1-1,0 0 1,0 0 0,-1-1 0,0 0-1,0 0 1,0 0 0,-1-1 0,0 0-1,0 0 1,0 0 0,-1-1 0,6-10-1,-8 12-7,-1 0 0,-1 0-1,1 0 1,-1 0 0,0 1-1,0-1 1,0 0-1,-1 0 1,1 0 0,-1 0-1,0 1 1,-1-1 0,1 0-1,-1 1 1,0-1 0,0 1-1,0-1 1,-5-5 0,4 5-2,0 0 1,-1 1 0,1 0 0,-1 0-1,0 0 1,0 0 0,0 1 0,0-1-1,-1 1 1,1 0 0,-1 0 0,0 1-1,0-1 1,0 1 0,0 0 0,-8-1-1,5 2-21,-1 1 0,1 0 1,-1 1-1,1 0 0,0 1 0,-1 0 0,1 0 0,0 0 0,0 1 0,0 0 0,1 1 0,-1 0 0,1 0 0,0 1 0,0-1 1,-11 11-1,12-11-23,0 1-1,1 0 1,-1 1 0,1-1 0,0 1 0,1 0 0,0 1 0,0-1 0,0 1 0,0-1 0,1 1 0,0 0 0,1 0-1,-1 1 1,2-1 0,-1 0 0,1 1 0,-1 13 0,2-18 26,1 1 0,-1-1 0,1 0 1,0 0-1,0 0 0,0 1 0,1-1 0,-1 0 0,1 0 0,0-1 1,-1 1-1,1 0 0,1 0 0,-1-1 0,0 0 0,0 1 1,1-1-1,0 0 0,-1 0 0,1 0 0,0 0 0,0-1 0,0 1 1,0-1-1,0 0 0,0 0 0,0 0 0,1 0 0,-1 0 0,0-1 1,1 1-1,-1-1 0,5 0 0,4 0 38,-1 0-1,1 0 1,-1-1-1,0-1 1,1 1-1,-1-2 1,0 0-1,14-5 1,-19 6 22,0-1 0,-1 1 1,1-1-1,-1 0 0,1-1 0,-1 1 0,0-1 0,0 0 1,-1 0-1,1-1 0,-1 1 0,5-7 0,-8 8-25,0 0 0,0 0 0,0 0 0,0 0-1,-1 0 1,1-1 0,-1 1 0,0 0 0,0 0 0,0 0 0,0 0-1,0 0 1,-1 0 0,0-1 0,1 1 0,-1 0 0,0 0-1,0 1 1,-1-1 0,1 0 0,-1 0 0,1 0 0,-1 1 0,0-1-1,-3-2 1,1 0-24,-1 0 0,1 1 1,-1 0-1,0 0 0,-1 0 0,1 0 0,-1 1 0,1 0 0,-1 0 0,0 0 0,0 1 1,-1 0-1,1 0 0,0 1 0,0 0 0,-1 0 0,1 0 0,-1 1 0,1 0 0,-1 0 1,1 0-1,-1 1 0,1 0 0,0 0 0,-10 4 0,12-4-36,0-1 0,0 2 0,1-1-1,-1 0 1,0 1 0,1 0 0,-1-1 0,1 2-1,0-1 1,-1 0 0,1 1 0,0-1 0,1 1-1,-1 0 1,0 0 0,1 0 0,-1 0 0,1 0-1,0 1 1,0-1 0,0 1 0,1-1 0,-1 1-1,1 0 1,0-1 0,0 1 0,0 0 0,1 0-1,-1 0 1,1 0 0,0 0 0,0 0 0,0 0 0,0 0-1,1 0 1,0 0 0,0-1 0,0 1 0,0 0-1,1 0 1,2 4 0,-2-4 11,0 0-1,0-1 1,0 1-1,1-1 1,0 0-1,-1 0 1,1 0 0,0 0-1,1 0 1,-1-1-1,0 1 1,1-1-1,0 0 1,-1 0 0,1 0-1,0-1 1,0 1-1,6 0 1,-3 0-279,0 0 0,1-1 0,-1-1 0,1 1 0,-1-1 0,1 0 0,-1-1 0,1 1 0,8-3 0,19-10-1110</inkml:trace>
</inkml:ink>
</file>

<file path=ppt/ink/ink4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0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9 105 3200,'0'0'39,"-1"0"-1,1 0 1,0 0-1,0-1 1,0 1 0,0 0-1,0 0 1,0 0-1,0 0 1,0 0 0,0 0-1,0 0 1,1 0-1,-1-1 1,0 1 0,0 0-1,0 0 1,0 0 0,0 0-1,0 0 1,0 0-1,0 0 1,0 0 0,0 0-1,0-1 1,0 1-1,0 0 1,0 0 0,0 0-1,1 0 1,-1 0-1,0 0 1,0 0 0,0 0-1,0 0 1,0 0 0,0 0-1,0 0 1,0 0-1,1 0 1,-10-12 252,8 11-74,1 0-103,-1 0 1,1 1 0,0-1 0,0 1 0,0-1 0,0 0-1,0 1 1,1-1 0,-1 1 0,0-1 0,0 0 0,0 1-1,0-1 1,1 1 0,-1-1 0,0 1 0,1-1 0,-1 1 0,0-1-1,1 1 1,-1-1 0,0 1 0,1-1 0,-1 1 0,1 0-1,-1-1 1,1 1 0,-1 0 0,2-1 0,16-11 291,-17 11-55,8-6-108,1 1 0,-1 1 1,1 0-1,0 0 0,0 1 0,1 0 0,-1 1 1,1 0-1,0 1 0,-1 0 0,1 0 0,0 1 1,0 1-1,0 0 0,1 0 0,-1 1 0,-1 1 1,1-1-1,15 6 0,-10-1 338,1-1-1,0-1 1,0 0 0,33 3 0,-44-7-645,0 0-1,0 0 1,-1-1 0,1 1 0,0-1 0,-1-1 0,1 1 0,0-1-1,-1 0 1,0 0 0,1 0 0,-1-1 0,0 0 0,0 0 0,-1 0 0,1 0-1,-1-1 1,8-7 0,-8 6-540,-4 5 546,0 0-1,0 0 1,0 1 0,0-1-1,0 0 1,0 0-1,0 0 1,0 0-1,0 0 1,0 0-1,0 0 1,0 0-1,0 0 1,0 0-1,0 0 1,0 0-1,0 0 1,0 0-1,1 1 1,-1-1 0,0 0-1,0 0 1,0 0-1,0 0 1,0 0-1,0 0 1,0 0-1,0 0 1,0 0-1,0 0 1,0 0-1,1 0 1,-1 0-1,0 0 1,0 0-1,0 0 1,0 0 0,0 0-1,0 0 1,0 0-1,0 0 1,0 0-1,0-1 1,0 1-1,1 0 1,-1 0-1,0 0 1,0 0-1,0 0 1,0 0-1,0 0 1,0 0 0,0 0-1,0 0 1,0 0-1,0 0 1,0 0-1,4 9-2132,1-1-113</inkml:trace>
</inkml:ink>
</file>

<file path=ppt/ink/ink4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0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4480,'0'-1'122,"0"1"-1,0-1 1,0 1 0,1 0 0,-1-1-1,0 1 1,1 0 0,-1 0-1,0-1 1,1 1 0,-1 0 0,0 0-1,1 0 1,-1-1 0,0 1 0,1 0-1,-1 0 1,1 0 0,-1 0 0,0 0-1,1 0 1,-1 0 0,1-1-1,-1 1 1,1 1 0,-1-1 0,0 0-1,1 0 1,-1 0 0,1 0 0,-1 0-1,0 0 1,1 0 0,-1 0 0,0 1-1,1-1 1,-1 0 0,1 0-1,-1 1 1,0-1 0,0 0 0,1 0-1,-1 1 1,0-1 0,1 0 0,-1 1-1,0-1 1,1 1 0,22 16 2510,4 10-1221,-2 0 1,-1 2-1,21 33 1,-31-43-1704,3 6 582,-1 0 0,-2 1 0,0 1 0,-2 0 0,0 1 0,-2 0 0,-2 1 0,0 0 0,-2 0 0,3 40 0,-6-32-128,-3 1-1,0-1 0,-3 0 0,-1 0 1,-2 0-1,-1 0 0,-24 69 0,-104 218-3211,85-229 490,-9-13-149</inkml:trace>
</inkml:ink>
</file>

<file path=ppt/ink/ink4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2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5 119 640,'0'0'6,"0"0"-1,0 0 1,-1 0-1,1 0 1,0-1-1,-1 1 1,1 0 0,0 0-1,0 0 1,0-1-1,-1 1 1,1 0-1,0 0 1,0 0 0,-1-1-1,1 1 1,0 0-1,0 0 1,0-1-1,0 1 1,0 0-1,0-1 1,-1 1 0,1 0-1,0 0 1,0-1-1,0 1 1,0 0-1,0-1 1,0 1 0,0 0-1,0-1 1,0 1-1,0 0 1,0-1-1,1 1 1,-1 0 0,0 0-1,0-1 1,0 1-1,0 0 1,0-1-1,0 1 1,1 0 0,2-9 767,-3 8-624,21-33 1473,-13 23-945,18-35 2272,-26 46-2869,0-1 0,0 1 0,0 0 1,0-1-1,0 1 0,0 0 0,1-1 0,-1 1 0,0 0 0,0-1 0,0 1 1,1 0-1,-1 0 0,0-1 0,0 1 0,1 0 0,-1 0 0,0 0 0,0-1 1,1 1-1,-1 0 0,0 0 0,1 0 0,-1 0 0,0 0 0,1-1 0,-1 1 1,0 0-1,1 0 0,-1 0 0,0 0 0,1 0 0,-1 0 0,0 0 0,1 0 1,-1 0-1,0 0 0,1 0 0,-1 1 0,0-1 0,1 0 0,-1 0 0,0 0 1,1 0-1,-1 0 0,0 1 0,1-1 0,-1 0 0,0 0 0,0 1 0,1-1 0,-1 0 1,0 0-1,0 1 0,0-1 0,1 0 0,-1 1 0,0-1 0,0 0 0,0 1 1,0-1-1,0 0 0,0 1 0,0-1 0,1 1 0,10 24 233,-10-25-282,8 30 438,-2-1-1,0 2 1,-2-1-1,2 44 1,1 9 367,66 315 1497,7 53-1083,-76-404-1079,-3-1 0,-8 93-1,0-118-483,5-20 281,1-1 1,0 0-1,0 0 0,0 0 1,0 0-1,-1 0 0,1 0 1,0 0-1,0 0 0,0 0 1,-1 0-1,1 0 0,0 1 1,0-1-1,0 0 0,-1 0 1,1 0-1,0-1 0,0 1 1,0 0-1,-1 0 0,1 0 1,0 0-1,0 0 0,0 0 1,0 0-1,-1 0 0,1 0 1,0 0-1,0 0 0,0-1 1,0 1-1,-1 0 0,1 0 1,0 0-1,0 0 0,0 0 1,0-1-1,0 1 0,0 0 1,-1 0-1,1 0 0,0 0 1,0-1-1,0 1 0,0 0 1,0 0-1,0-1 0,-1-1-365,0-1-1,1 1 0,-1-1 1,1 0-1,-1 1 1,1-1-1,0 0 0,0 0 1,0 1-1,0-1 1,1 0-1,-1 1 0,1-1 1,1-4-1,6-21-2012,-1-7-22</inkml:trace>
</inkml:ink>
</file>

<file path=ppt/ink/ink4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3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10 287 3072,'-4'-20'815,"3"18"-648,0 0 1,0-1-1,1 1 0,-1 0 1,1-1-1,-1 1 1,1-1-1,0 1 1,0 0-1,0-1 1,0 1-1,1-1 1,-1 1-1,0 0 1,1-1-1,0 1 1,-1 0-1,1-1 1,0 1-1,0 0 0,1 0 1,-1 0-1,0 0 1,1 0-1,-1 0 1,1 0-1,2-2 1,29-25 1883,-21 17-1859,1 1-1,0 0 1,1 1-1,0 0 1,1 1-1,19-9 1,19-2 549,1 3 0,1 2 1,0 2-1,0 3 0,1 2 0,98 0 1,-87 8-217,1 4 0,0 2 1,-1 4-1,0 2 0,80 26 1,-69-9-173,-2 3 1,-1 3-1,-2 3 1,-1 4-1,-2 3 1,94 79-1,-106-75-188,-2 3 0,-2 2 0,-3 3 0,-2 1 0,-3 3-1,-2 2 1,-4 1 0,-2 3 0,-3 1 0,46 128 0,-73-172-138,-1 0 1,-1 0 0,-1 1 0,-1-1 0,-1 1 0,-1 0 0,-2 0 0,0 0 0,-2 0 0,-1 0-1,-7 31 1,4-34 29,0-1 0,-2 0 0,-1-1 0,0 0 0,-1 0-1,-2-1 1,0 0 0,0-1 0,-2 0 0,0-1 0,-2-1 0,1 0-1,-20 14 1,10-11 50,-1 0 1,-2-2-1,1 0 0,-2-3 0,0 0 0,-1-1 0,-39 10 1,25-12 29,0-2-1,0-2 1,-1-2 0,-71 0 0,12-11 81,1-5-1,0-4 0,-178-49 0,164 26-82,2-4 0,-203-106 0,310 144-144,0-1 1,0 0-1,0 0 0,0 0 0,1-1 1,0 0-1,-13-14 0,19 18 2,-1-1 1,0 1-1,1-1 0,-1 0 1,1 1-1,0-1 1,0 0-1,0 0 0,0 0 1,1 0-1,-1 0 0,1 0 1,0 0-1,-1 0 0,1 0 1,1 0-1,-1 1 1,0-1-1,1 0 0,-1 0 1,1 0-1,0 0 0,0 0 1,0 0-1,0 1 0,1-1 1,3-4-1,4-6-104,1 0-1,1 1 1,0 1-1,0 0 0,1 0 1,0 1-1,1 1 1,1 0-1,-1 1 1,1 0-1,25-9 1,-9 5-923,1 1 0,0 2 1,0 1-1,62-6 1,-60 10-509,0 2 1,1 1 0,48 5 0,9 18-1787</inkml:trace>
</inkml:ink>
</file>

<file path=ppt/ink/ink4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4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38 385 2688,'28'-12'2752,"-26"10"-1216,-2 2-683,0 0-42,15 27 1621,-12-18-1820,1 0 0,0 0 0,1-1 1,0 1-1,0-1 0,1 0 0,0 0 1,14 13-1,-2-4 140,1 0-1,27 17 1,-35-27-609,1 0 0,0-1 0,0 0 1,0-1-1,1 0 0,0-1 0,0-1 1,0 0-1,1 0 0,-1-1 0,0-1 1,1-1-1,-1 0 0,1 0 0,-1-1 1,1-1-1,-1 0 0,0-1 0,1-1 0,17-7 1,11-3 6,-14 5-66,0-1-1,-1-1 1,-1-1-1,26-16 1,-46 24-74,0 0 1,0-1-1,0 1 1,0-1-1,-1-1 1,0 1-1,0-1 1,0 0-1,-1 0 1,0 0 0,0 0-1,-1-1 1,1 0-1,-1 0 1,-1 0-1,0 0 1,1 0-1,-2 0 1,1-1-1,0-14 1,-2 10-13,0 0 0,-1 0 0,-1 0 0,0 0 0,0 1-1,-1-1 1,0 0 0,-1 1 0,-1 0 0,0 0 0,0 0 0,-9-12 0,5 9-24,-1 1 0,-1 1 0,0 0 1,-1 1-1,0 0 0,-1 0 0,0 1 0,-19-10 1,9 7-53,-1 1 1,0 2 0,-1 0 0,-1 1-1,1 2 1,-1 0 0,-1 2-1,1 1 1,0 1 0,-47 1 0,55 3 3,0 1 0,0 1 0,0 0 1,1 1-1,-1 1 0,1 1 0,0 0 0,-26 15 1,34-16 33,0 1 0,0-1 0,1 2 0,-1-1 0,2 1 1,-1 1-1,1-1 0,0 1 0,0 1 0,1-1 1,1 1-1,-1 0 0,1 0 0,1 1 0,-7 18 0,9-23 28,1-1 1,0 1-1,0 0 0,1-1 0,-1 1 0,1 0 0,0 0 0,0-1 0,1 1 0,-1 0 0,1-1 0,0 1 0,1 0 0,-1-1 0,1 1 0,-1-1 0,2 0 0,-1 0 1,0 1-1,1-1 0,-1-1 0,1 1 0,0 0 0,1-1 0,-1 1 0,1-1 0,-1 0 0,1 0 0,5 2 0,10 7-39,1-2-1,0 0 0,1-1 1,39 11-1,-58-20 50,32 11-35,1-2 0,1-1 1,37 3-1,-52-10-46,-1 0 0,0-1 0,0-1 0,1-1 0,-1-1 0,0-1 0,21-7 0,-20 5-58,-1-1-1,0-1 1,0-1 0,-1 0-1,-1-2 1,1 0 0,21-18-1,-40 29 152,1-1 0,-1 1 0,0 0-1,0 0 1,1-1 0,-1 1-1,0 0 1,0 0 0,1-1-1,-1 1 1,0 0 0,1 0-1,-1 0 1,0 0 0,1 0 0,-1-1-1,0 1 1,1 0 0,-1 0-1,0 0 1,1 0 0,-1 0-1,0 0 1,1 0 0,-1 0-1,0 0 1,1 0 0,-1 0 0,0 1-1,1-1 1,-1 0 0,0 0-1,1 0 1,-1 0 0,0 0-1,1 1 1,-1-1 0,0 0-1,1 0 1,-1 1 0,0-1 0,0 0-1,0 0 1,1 1 0,-1-1-1,0 0 1,0 1 0,1-1-1,4 21 680,-4-15-530,2 4 171,1 0 0,0-1-1,1 0 1,-1 0 0,2 0-1,-1 0 1,1-1 0,1 0-1,-1 0 1,1-1 0,1 0 0,15 12-1,6 1 345,0-1-1,45 21 1,-69-38-624,19 9-393,0-2 1,1-1-1,28 6 0,-24-6-632,21 0-1777,-4-11-214</inkml:trace>
</inkml:ink>
</file>

<file path=ppt/ink/ink4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5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16 247 3456,'-2'-14'3892,"-3"23"232,0 10-1571,3-3-3373,1-6 1076,1 0-1,0 0 1,1 0 0,0 0 0,1-1-1,0 1 1,1 0 0,-1 0 0,2-1-1,0 0 1,0 0 0,9 16 0,-4-13-65,0 1 0,1-2 0,0 1 1,1-1-1,0-1 0,1 0 0,23 16 1,-14-14-44,0 0 0,1-1 0,0-1 1,1-1-1,0-1 0,0-1 0,0-1 0,1-2 1,0 0-1,38 1 0,-19-8 87,-1-2-1,1-2 1,-1-1 0,77-27-1,-100 28-147,-1 0-1,0-1 0,0-1 0,-1 0 0,0-1 0,0-1 1,-1-1-1,14-14 0,-24 21-54,0 0 0,-1-1 0,0 0 1,0 0-1,0 0 0,-1-1 0,0 1 0,0-1 0,0 0 0,-1 0 0,0 0 1,-1-1-1,0 1 0,0-1 0,0 1 0,-1-1 0,0 0 0,-1 0 0,1 1 1,-2-1-1,1 0 0,-3-14 0,-1 9-17,-1 0-1,0 1 1,-1 0 0,0 0 0,-1 0-1,0 1 1,-1 0 0,0 0 0,-1 1-1,0 0 1,0 0 0,-1 1 0,-1 0-1,1 1 1,-1 0 0,-23-11 0,4 4 10,1 1 1,-2 2 0,0 1 0,0 1 0,-57-9-1,63 15-69,-1 2 0,1 0 0,-1 1 0,1 2 0,0 1 0,-1 0 0,-34 10 0,48-10 22,1 1 1,0 1-1,0 0 0,0 1 0,0 0 0,1 0 0,-1 1 0,1 1 0,1 0 0,0 0 0,0 1 1,0 0-1,1 0 0,0 1 0,0 0 0,1 0 0,0 1 0,-8 16 0,13-20 1,-1 0 0,1 0-1,0 1 1,0-1 0,-1 11-1,5 26-106</inkml:trace>
</inkml:ink>
</file>

<file path=ppt/ink/ink4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5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190 302 3328,'1'0'156,"-1"-1"0,1 1 0,0 0 0,0 0 0,0 0 0,-1 0 0,1 0 0,0 1 0,0-1 0,-1 0 0,1 0 0,0 0 0,-1 1 0,1-1 0,0 0 0,0 1 0,-1-1 0,1 0 0,-1 1 0,1-1 0,0 1 0,-1-1 0,1 1 0,-1 0 0,1-1 0,-1 1 0,1-1 0,-1 1 0,0 0 0,1-1 0,-1 1 0,0 0 0,0 0 0,1 1 0,15 34 3449,-12-27-3625,96 185 3260,5 10-336,-35-70-280,-83-153-2324,-2 0 1,-22-22 0,-6-6-222,-57-65 3,33 39-95,4-2 0,-65-100 0,122 166 0,1 0 1,0 0 0,1-1-1,0 1 1,1-1-1,0 0 1,0 0 0,1 0-1,0 0 1,0-18 0,2 22 5,1 0 0,-1 0-1,1 0 1,1 0 0,-1 1 0,1-1 0,0 0 0,0 1 0,0-1 0,1 1 0,0 0 0,0 0 0,1 0 0,-1 0 0,1 1 0,0-1 0,0 1-1,1 0 1,7-6 0,5-1 19,0 1 0,0 1 0,1 0 0,1 1 0,-1 1 0,1 1 0,33-6 0,2 2 121,87-4 1,-90 13-213,0 2 0,0 2-1,0 2 1,0 3 0,-1 2 0,49 16-1,-61-9-2464,-38-16 2387,1-1 0,-1 1-1,1-1 1,-1 1 0,1-1-1,-1 1 1,0-1 0,1 1-1,-1-1 1,0 1 0,1 0-1,-1-1 1,0 1 0,0 0-1,0-1 1,0 1 0,1 0-1,-1-1 1,0 1 0,0 0-1,0-1 1,0 1 0,0 0-1,-1-1 1,1 1 0,0 0-1,0-1 1,0 1 0,-1-1-1,1 1 1,0 0 0,-1-1 0,1 1-1,0-1 1,-1 1 0,1-1-1,-1 1 1,1-1 0,-1 1-1,1-1 1,-1 1 0,1-1-1,-1 0 1,1 1 0,-1-1-1,0 0 1,1 1 0,-1-1-1,0 0 1,-9 10-2552</inkml:trace>
</inkml:ink>
</file>

<file path=ppt/ink/ink4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6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47 398 4480,'0'-1'73,"-1"0"1,1 1-1,0-1 1,-1 1-1,1-1 1,0 0-1,-1 1 1,1-1-1,-1 1 1,1-1-1,-1 1 1,1 0-1,-1-1 1,1 1-1,-1-1 1,1 1-1,-1 0 1,0-1-1,1 1 1,-1 0-1,1 0 1,-1 0-1,0-1 1,1 1-1,-1 0 1,0 0-1,1 0 1,-1 0-1,0 0 1,0 0-1,1 0 1,-1 0-1,0 1 1,-1 22 3219,4-14-2691,-1-1-1,2 1 1,-1-1 0,1 1 0,1-1 0,4 8 0,0-4-343,1 0 0,0-1 0,1 0 0,0-1 0,1 0 0,0 0-1,0-1 1,1-1 0,0 0 0,1 0 0,0-2 0,0 1 0,18 5 0,-13-7 20,0 0 1,0-2-1,0 0 1,0-1-1,1 0 0,-1-2 1,0 0-1,1-1 1,-1-1-1,20-5 0,-8 1-26,0-1 0,0-2 0,-1-1 0,0-1 0,-1-1 0,41-26 0,-60 33-211,0-1 1,-1 0 0,0-1-1,0 0 1,0 0 0,-1 0-1,0-1 1,-1-1 0,1 1 0,-2-1-1,1 0 1,-1 0 0,-1 0-1,0-1 1,0 1 0,0-1-1,-2 0 1,1 0 0,-1-1-1,0 1 1,-1 0 0,-1-19-1,-1 17-47,0 0 0,-2 0 0,1 0 0,-2 1 0,1-1-1,-2 1 1,1 0 0,-2 0 0,1 0 0,-1 1 0,-1-1 0,0 1 0,-1 1-1,1 0 1,-2 0 0,1 0 0,-1 1 0,-1 0 0,1 1 0,-1 0-1,-20-10 1,4 4-90,-1 0 0,-1 1 0,0 2-1,0 1 1,-1 1 0,0 2 0,-55-5 0,61 9-14,0 1 0,0 1 0,-1 2 0,1 0 0,-39 9 0,48-7 26,0 1 1,1 0 0,0 0 0,0 1 0,0 1 0,1 0 0,0 1 0,0 0 0,1 1-1,-15 15 1,22-21 45,0 1-1,0 0 1,1 0-1,0 0 1,0 1-1,0-1 1,0 1 0,1 0-1,0 0 1,0 0-1,0 0 1,0 0-1,1 0 1,0 0-1,0 0 1,0 1-1,1-1 1,0 0-1,0 1 1,0-1-1,0 0 1,1 1-1,0-1 1,0 0-1,1 0 1,-1 0 0,1 0-1,0 0 1,1 0-1,-1 0 1,1-1-1,0 1 1,0-1-1,0 1 1,1-1-1,6 6 1,5 2-95,1-1 0,1 0 0,-1-1 0,2-1 0,-1-1 0,1 0 0,1-2 0,-1 0 1,36 7-1,-8-6-307,0-1 1,0-3 0,49-2 0,-67-3 96,0-1 1,-1-2 0,1 0 0,-1-2-1,-1-1 1,50-22 0,-75 29 390,0 0 0,1 0 0,-1 1 1,0-1-1,1 0 0,-1 1 0,1-1 1,-1 1-1,0 0 0,1-1 1,-1 1-1,1 0 0,-1 0 0,1 0 1,-1 0-1,1 0 0,-1 0 1,1 0-1,-1 1 0,1-1 0,-1 0 1,0 1-1,1-1 0,-1 1 0,0 0 1,1-1-1,-1 1 0,0 0 1,0 0-1,2 1 0,-1 2 225,0 0 0,0 0 0,0 0 0,-1 0 0,0 1 0,0-1 0,0 0 0,1 7 0,10 36 1684,-5-36-1516,1 1 0,0-1 0,0 0 0,2-1 0,-1 0 0,1 0 1,14 10-1,9 6 616,43 24 1,-49-35-1353,0 0 1,1-2 0,34 11-1,-22-10-1626</inkml:trace>
</inkml:ink>
</file>

<file path=ppt/ink/ink4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7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4352,'-1'3'666,"0"1"0,-1 0 0,2 0 0,-1 0 1,0 0-1,1 0 0,0 0 0,0 0 0,0 0 0,0 0 1,2 7-1,-2 8 449,0 13 462,-1 1-817,2 1 0,8 54 0,-8-80-655,1 0 1,0 0 0,0 0-1,1 0 1,0 0 0,0-1-1,1 1 1,0-1 0,0 0-1,1 0 1,-1 0 0,2-1-1,-1 0 1,1 0 0,0 0-1,7 5 1,-3-5-52,0 0-1,0 0 1,1-1 0,0 0-1,0-1 1,0-1 0,0 1-1,0-2 1,1 0 0,0 0-1,-1-1 1,1 0 0,18-2-1,-23 1-304,0-1-1,0 0 0,0-1 0,0 0 1,0 0-1,-1 0 0,1-1 0,-1 0 1,0 0-1,1 0 0,-1-1 0,-1 0 1,1 0-1,-1-1 0,1 0 0,-1 0 1,-1 0-1,1 0 0,-1-1 1,0 1-1,0-1 0,0 0 0,5-13 1,1-34-2309</inkml:trace>
</inkml:ink>
</file>

<file path=ppt/ink/ink4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7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39 6656,'-31'-25'3328,"71"18"-4736,-30 1 5376,10 12-3840,-4-6 128,-1 0 0,0 3 0,0 1-1024,-2 0 128,3 17-896,-1 9 0</inkml:trace>
</inkml:ink>
</file>

<file path=ppt/ink/ink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7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459 14 1664,'-4'-2'287,"-1"0"0,0 0 0,0 0 0,0 1-1,0 0 1,0 0 0,0 0 0,0 0 0,0 1 0,0 0 0,0 0 0,-1 0 0,1 1 0,0 0 0,0 0 0,0 0-1,-6 3 1,-3 0-166,0 1-1,1 1 1,0 0 0,0 1-1,-11 8 1,-1 3 111,2 1 1,0 1-1,1 1 1,1 0-1,1 2 1,1 1-1,1 0 1,2 1 0,-15 29-1,21-31-183,1 0-1,1 1 1,1 0-1,1 0 1,1 0-1,1 1 1,1 0-1,2 0 1,1 30-1,2-16 17,2-1 0,2 0 0,2-1 0,1 0 0,18 49 0,-18-64-29,0-1 1,1-1-1,1 0 1,0 0 0,2-2-1,0 1 1,1-1-1,1-1 1,1-1-1,0 0 1,1-1 0,1 0-1,37 21 1,-48-32 32,0 0 1,1-1 0,-1 0 0,1-1 0,15 4-1,-22-6-74,0 0-1,0 1 1,0-1-1,0 0 1,1 0-1,-1 0 1,0 0-1,0 0 1,0 0-1,0 0 1,1 0-1,-1 0 1,0 0 0,0-1-1,0 1 1,0-1-1,0 1 1,0-1-1,0 1 1,1-1-1,-2 1 1,1-1-1,0 0 1,0 0-1,0 1 1,0-1-1,0 0 1,-1 0-1,1 0 1,0 0-1,-1 0 1,1 0-1,0 0 1,-1 0-1,1 0 1,-1 0-1,0 0 1,1-1-1,-1 1 1,0 0-1,0 0 1,0 0 0,0 0-1,0-1 1,0 1-1,0 0 1,0 0-1,0 0 1,-1 0-1,1-1 1,0 1-1,-2-1 1,-14-45-4454,16 44 3030</inkml:trace>
</inkml:ink>
</file>

<file path=ppt/ink/ink4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28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8 3456,'-3'-1'384,"0"-1"0,0 1 0,-1 0 0,1 0 0,-1 1 0,1-1 0,-1 1 0,-4 0 0,7 0-281,1 0 1,0 0-1,-1 1 0,1-1 1,0 0-1,-1 1 1,1-1-1,0 0 0,-1 1 1,1-1-1,0 1 1,0-1-1,0 1 0,-1-1 1,1 0-1,0 1 0,0-1 1,0 1-1,0-1 1,0 1-1,0-1 0,0 1 1,0-1-1,0 1 1,0-1-1,0 1 0,0-1 1,0 0-1,0 1 1,1-1-1,-1 1 0,0-1 1,0 1-1,0-1 1,1 1-1,6 22 2,-6-21 270,165 422 6665,-165-422-6959,0 1 0,0-1 0,-1 0 0,1 1 1,0-1-1,-1 1 0,1 0 0,-1-1 0,0 1 0,0-1 0,0 1 0,0-1 0,0 1 0,-1 0 1,1-1-1,-2 4 0,2-5-67,-1-1 1,1 0-1,0 0 1,0 1 0,-1-1-1,1 0 1,0 0-1,-1 1 1,1-1-1,0 0 1,-1 0 0,1 0-1,0 0 1,-1 0-1,1 0 1,0 1 0,-1-1-1,1 0 1,0 0-1,-1 0 1,1 0-1,-1 0 1,1 0 0,0-1-1,-1 1 1,1 0-1,0 0 1,-1 0-1,1 0 1,0 0 0,-1 0-1,1-1 1,0 1-1,-1 0 1,-19-21 144,12 9-141,1 0 0,1 0 0,-1 0 1,2-1-1,0 0 0,0 0 0,2 0 0,-1-1 0,2 0 0,-1 1 0,2-1 0,0 0 1,1 0-1,0 0 0,1 0 0,4-22 0,-2 26-8,-1 0 1,2 1-1,-1-1 0,1 0 0,1 1 1,-1 0-1,2 0 0,-1 1 1,1-1-1,0 1 0,1 0 0,0 1 1,0 0-1,1 0 0,0 0 0,0 1 1,1 0-1,-1 1 0,1 0 1,0 0-1,1 1 0,-1 0 0,12-3 1,6 0 91,0 1 0,0 1-1,0 2 1,0 0 0,1 2 0,-1 1 0,0 1 0,1 2 0,51 11 0,-46-6 27,-1 2-1,0 2 1,-1 0-1,0 2 1,-1 2-1,-1 1 1,46 33 0,-64-41-192,-1-1 0,1 1 0,-2 1 0,1 0 0,-1 1 0,-1 0 0,0 0 0,0 0 0,-1 1 0,-1 0 0,0 1 0,0 0 0,-1-1 0,-1 2 0,0-1 0,-1 0 0,-1 1 0,0-1 0,0 1 0,-2 16 0,4-3-3040,-4-26 2981,0 0-1,0-1 0,0 1 0,0 0 1,1-1-1,-1 1 0,0-1 1,0 1-1,1 0 0,-1-1 1,0 1-1,1-1 0,-1 1 1,0-1-1,1 1 0,-1-1 0,1 1 1,-1-1-1,1 1 0,-1-1 1,1 0-1,0 1 0,-1-1 1,1 0-1,-1 1 0,1-1 0,0 0 1,-1 0-1,1 0 0,0 0 1,-1 1-1,1-1 0,1 0 1,5-10-2694</inkml:trace>
</inkml:ink>
</file>

<file path=ppt/ink/ink4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9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31 293 3200,'-19'6'3526,"10"-3"104,7 19-2488,2-15-1030,0 0 0,1 1-1,0-1 1,0 0 0,0 0-1,1 0 1,0 0 0,1-1-1,0 1 1,0-1 0,0 1-1,1-1 1,-1 0 0,7 7-1,-2-5 32,-1 0 1,1-1-1,0 0 0,1-1 1,-1 0-1,1 0 0,1-1 1,16 8-1,3-3 24,0-1 0,1-1 1,0-2-1,0-1 0,52 2 0,-46-5-72,0-3-1,0-1 1,0-1 0,65-16-1,-82 14-44,0 0 0,-1-1 1,1-2-1,-1 0 0,-1 0 0,0-2 0,0 0 0,-1-1 0,0-1 0,22-21 0,-33 29-29,-1-1-1,1 1 1,-1-1-1,-1-1 1,1 1-1,-1 0 1,0-1 0,0 0-1,0 0 1,-1 0-1,0 0 1,0 0-1,0 0 1,-1-1-1,0 1 1,0 0 0,-1-1-1,0 1 1,0-1-1,0 1 1,-1-1-1,0 1 1,0 0-1,-1-1 1,1 1-1,-1 0 1,-1 0 0,1 0-1,-1 0 1,0 1-1,0-1 1,-1 1-1,-8-10 1,-1 0 11,-1 0 1,-1 0-1,0 1 1,-1 1 0,0 1-1,-1 0 1,0 1-1,-1 1 1,-25-10-1,13 8-32,-1 1 0,0 2 0,0 1 0,-1 2 0,0 1 0,0 1 0,0 2 0,-1 1 0,1 1 0,0 2 0,-1 2 0,-51 11 0,72-11-18,0 0-1,0 0 0,1 1 1,0 1-1,0 0 0,0 0 1,1 1-1,-1 1 1,2 0-1,-1 0 0,1 1 1,-8 9-1,14-14 4,0 0 0,0 0 0,0 0 0,0 1 0,1-1-1,-1 1 1,1-1 0,1 1 0,-1 0 0,1 0 0,-1 0 0,1 0 0,1 0 0,-1 0 0,1 0-1,0 0 1,0 0 0,0 0 0,1 0 0,-1 0 0,1 0 0,1 0 0,-1 0 0,1-1 0,-1 1-1,2 0 1,-1-1 0,0 1 0,1-1 0,0 0 0,5 6 0,1 1-46,1-2 0,0 1 1,1-1-1,0-1 0,1 0 0,-1 0 1,2-1-1,-1-1 0,1 0 0,0-1 1,0 0-1,0-1 0,1 0 1,14 1-1,15 2-399,0-3-1,0-1 1,53-4 0,-46-1-658,0-2 0,0-3 0,0-1 1,78-25-1,-36-2-930</inkml:trace>
</inkml:ink>
</file>

<file path=ppt/ink/ink4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9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 3328,'-2'0'114,"0"0"1,0 0-1,0 0 1,0 0-1,0 0 0,1 0 1,-1 0-1,0 1 1,0-1-1,0 1 0,0-1 1,0 1-1,1 0 1,-1 0-1,0 0 1,0 0-1,1 0 0,-1 0 1,1 0-1,-1 0 1,1 1-1,0-1 0,-1 1 1,1-1-1,0 1 1,0-1-1,0 1 0,0 0 1,0-1-1,0 1 1,1 0-1,-1 0 1,0 0-1,1 0 0,0 0 1,-1 2-1,-1 10 463,0 1-1,2-1 1,-1 0 0,3 17-1,-1-9-780,26 321 2549,-10-163-2194,91 624 5667,-91-701-5045,13 151 742,-30-254-1528,1 1 0,-1-1 0,0 1 0,0-1 0,0 1 0,0-1-1,0 1 1,1 0 0,-1-1 0,0 1 0,0-1 0,0 1 0,-1 0 0,1-1 0,0 1 0,0-1 0,0 1 0,0-1-1,0 1 1,-1-1 0,1 1 0,0 0 0,0-1 0,-1 1 0,1-1 0,-1 0 0,1 1 0,-1 0 0,-10-11-1653,10 9 1400,0-1 0,0 1-1,0-1 1,0 0 0,0 1-1,0-1 1,0 0 0,1 0-1,-1 0 1,1 1 0,-1-1 0,1 0-1,0 0 1,0 0 0,0 0-1,0 0 1,0 0 0,0 0 0,0 0-1,1-2 1,12-4-2315</inkml:trace>
</inkml:ink>
</file>

<file path=ppt/ink/ink4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0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0 420 4608,'1'1'100,"-1"0"0,1-1 1,0 1-1,-1 0 0,1-1 0,0 1 1,-1 0-1,1-1 0,0 1 0,0-1 1,0 1-1,-1-1 0,1 0 1,0 1-1,0-1 0,0 0 0,0 0 1,0 1-1,1-1 0,12 3 552,-1-1 0,1 0 0,0-1-1,0-1 1,0 0 0,0-1 0,0 0 0,21-6 0,1-1-54,0-3 1,55-23 0,-75 26-504,0-1 1,-1 0-1,0-1 1,0-1-1,-1 0 1,0-1-1,17-19 1,-14 12 72,-1 0 1,-2-1 0,17-27 0,-28 42-153,0 0-1,0 0 0,-1-1 0,0 1 1,0-1-1,0 0 0,-1 1 1,1-1-1,-1 0 0,-1 0 0,1 0 1,-1 0-1,0 0 0,0 0 0,-1 1 1,0-1-1,0 0 0,0 0 1,-4-9-1,3 11-4,-1 1 0,1 0 0,-1-1 0,0 1 0,0 0 0,0 0 0,0 1 1,0-1-1,0 1 0,-1 0 0,0-1 0,1 2 0,-1-1 0,0 0 0,0 1 0,0-1 0,0 1 0,0 0 0,0 1 1,0-1-1,0 1 0,-6 0 0,-2-1 5,1 1 0,-1 1 0,1 0 0,-1 0 0,1 2 1,0-1-1,-17 7 0,14-3 9,0 1 0,1 0 0,0 1 0,0 1 0,0 0 0,1 1 0,1 0 0,-1 1 0,2 0 0,-12 15 0,15-17 1,0 1 0,0 0 0,1 0 0,1 1 0,-1 0 0,2-1 0,-1 2 0,2-1 0,-1 0 0,2 1 1,-1 0-1,2 0 0,-2 22 0,4-26 18,0 0-1,1-1 1,-1 1 0,1-1 0,1 1-1,-1-1 1,1 0 0,1 0-1,-1 0 1,1 0 0,1-1 0,-1 1-1,1-1 1,0 0 0,0-1 0,1 1-1,-1-1 1,1 0 0,1 0 0,-1-1-1,1 0 1,8 5 0,6 1 65,1-1 0,0-1 1,0 0-1,0-2 0,1-1 0,27 4 0,-19-6-107,0 0 0,0-2-1,0-1 1,42-6 0,-55 4-560,-1-2 1,0 0-1,0 0 0,0-2 1,0 0-1,-1-1 0,0-1 1,0 0-1,16-13 1,-29 19 263,1 0 1,-1-1 0,-1 1-1,1-1 1,0 0 0,-1 0-1,5-6 1,5-27-2032</inkml:trace>
</inkml:ink>
</file>

<file path=ppt/ink/ink4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0.5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6912,'19'45'3456,"22"-3"-4864,-31-25 6784,5 4-5376,4 3 0,7-3-1280,-1 0 0,5 0 128,-5-25 128</inkml:trace>
</inkml:ink>
</file>

<file path=ppt/ink/ink4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0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14 11008,'-25'-14'5503,"50"45"-13950,-20-10 10879,-20 11-4992,-15 23 0</inkml:trace>
</inkml:ink>
</file>

<file path=ppt/ink/ink4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1.2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3712,'2'7'1749,"50"184"4648,-17 8-3998,5 209-2512,-20-180 1499,-6-103-967,-1-17 118,0 168 0,-13-274-542,0 1-1,0-1 1,0 0-1,0 1 0,0-1 1,0 0-1,-1 1 1,1-1-1,-1 0 0,1 1 1,-1-1-1,0 0 0,0 0 1,0 0-1,0 0 1,0 0-1,0 0 0,-1 0 1,1 0-1,-3 2 0,1-4-39,1 0 1,0 0-1,0 0 0,0 0 0,0-1 0,0 1 0,0-1 0,0 1 0,0-1 0,0 0 0,0 0 0,0 0 0,0 0 0,0 0 0,1 0 0,-1-1 0,0 1 0,1-1 0,-1 1 0,1-1 0,-1 1 0,0-3 1,-16-14-625,1 0 1,1-1-1,1-1 1,0-1-1,2 0 1,0 0 0,1-1-1,-12-37 1,-2-28-1508</inkml:trace>
</inkml:ink>
</file>

<file path=ppt/ink/ink4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1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0 123 4736,'17'-14'437,"1"1"0,0 0 1,0 2-1,2 0 0,-1 1 1,1 0-1,23-6 0,-23 10 667,1 1-1,-1 0 1,31-2-1,-23 6-798,-1 1 0,1 1 0,-1 2 0,1 0 0,-1 2 0,44 14 1,-49-12-267,0 2 1,0 0 0,-1 2-1,-1 0 1,0 1-1,0 1 1,-1 1 0,33 32-1,-39-34 116,-1 1 0,-1 0 0,0 1-1,-1 0 1,-1 1 0,0 0-1,-1 0 1,0 1 0,-1 0-1,-1 0 1,-1 1 0,6 27-1,-10-35-48,0 1 0,-1-1 0,-1 0 0,1 0-1,-1 0 1,-1 0 0,1 0 0,-2-1-1,1 1 1,-1 0 0,-1-1 0,1 0-1,-1 0 1,-1 0 0,1 0 0,-2 0-1,1-1 1,-1 0 0,0 0 0,-12 11-1,7-9 2,-1 0-1,0 0 1,0-2-1,0 1 1,-1-1-1,0-1 1,0 0-1,-1-1 1,1-1-1,-1 0 1,0 0-1,-18 1 1,18-3-94,-1 0-1,1-1 1,-1-1 0,0 0 0,1-1 0,-1 0-1,0-1 1,1-1 0,0-1 0,0 0-1,0 0 1,0-1 0,0-1 0,-23-15 0,34 19-59,0 0 0,0 0-1,1 0 1,-1-1 0,1 1 0,-1-1 0,1 0 0,0 0 0,0 0 0,0 0 0,1 0 0,-1 0 0,0-4 0,1 6-47,1-1 0,0 1-1,0 0 1,0-1 0,0 1 0,0 0 0,0-1 0,0 1 0,0 0 0,1-1 0,-1 1 0,1 0 0,-1 0 0,1-1 0,-1 1 0,1 0 0,-1 0 0,1 0 0,0 0 0,0 0-1,0 0 1,0 0 0,0 0 0,0 0 0,0 0 0,0 0 0,0 0 0,0 1 0,0-1 0,0 0 0,1 1 0,-1-1 0,0 1 0,0 0 0,1-1 0,-1 1 0,3-1-1,7-1-780,1 0 0,0 1-1,23 0 1,-14 0-108,34-5-1578</inkml:trace>
</inkml:ink>
</file>

<file path=ppt/ink/ink4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1.9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4224,'5'14'1877,"13"160"4075,-7 738-2773,-9-840-2830,12 252 1057,-6-243-780,34 155 0,-40-230-661,-1 1 0,2-1-1,-1 1 1,0-1-1,1 0 1,0 0-1,5 7 1,-7-12-21,0 0 0,0 0 0,0 0 0,0 0 0,0 0 0,0 0 0,1-1 0,-1 1 0,0 0 0,0-1 0,1 1 0,-1 0 0,0-1 0,1 0 0,-1 1 0,1-1 0,-1 0 0,0 0 0,1 0 0,-1 0 0,1 0 0,-1 0 0,1 0 0,-1 0 1,0 0-1,1-1 0,-1 1 0,1-1 0,-1 1 0,0-1 0,0 0 0,1 1 0,-1-1 0,0 0 0,0 0 0,0 0 0,2-1 0,14-9-1156,-10 6 710,1 1 1,-1-1-1,-1-1 0,1 1 0,-1-1 1,0 0-1,0-1 0,0 1 0,7-13 1,8-26-1803</inkml:trace>
</inkml:ink>
</file>

<file path=ppt/ink/ink4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2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4480,'21'0'2176,"98"3"-1920,-73-3 4096,14 4-4096,39 6 128,1 7 256,16-6 0,15 6-768,-10 0 0,-26-9 128,-10 9 0,-15-8-1280,-15 3 128,-10-3-512,-14-18 0</inkml:trace>
  <inkml:trace contextRef="#ctx0" brushRef="#br0" timeOffset="1">1499 577 4864,'-15'75'2432,"39"1"-2176,-24-55 4352,6 21-4352,0-14 128,-3 10 0,9-4 128,-3-5-1280,6-12 0,10-6-768,9-5 0</inkml:trace>
</inkml:ink>
</file>

<file path=ppt/ink/ink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8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195 259 1408,'-1'-2'112,"0"1"1,0 0-1,0-1 1,0 1-1,0 0 1,0-1-1,0 1 0,0 0 1,-1 0-1,1 0 1,-1 0-1,1 0 1,0 1-1,-1-1 0,0 0 1,1 1-1,-1-1 1,1 1-1,-1-1 1,0 1-1,1 0 1,-1-1-1,0 1 0,1 0 1,-1 0-1,0 0 1,1 1-1,-1-1 1,0 0-1,1 1 0,-1-1 1,1 1-1,-1-1 1,-1 2-1,1 0-38,0-1-1,1 1 1,-1 0-1,1 0 0,-1 0 1,1 0-1,-1 1 1,1-1-1,0 0 1,0 1-1,1-1 1,-1 0-1,0 1 1,1-1-1,-1 1 1,1-1-1,0 1 0,0-1 1,0 1-1,0-1 1,0 1-1,0-1 1,1 1-1,-1-1 1,2 3-1,0 2 14,0 0 0,0 0 0,1-1 0,0 0 0,0 1-1,1-1 1,0 0 0,0-1 0,0 1 0,1-1 0,-1 0 0,1 0 0,1 0 0,-1 0-1,1-1 1,7 5 0,-4-4-10,1 0 0,-1-1 1,1 0-1,-1 0 0,1-1 0,0 0 0,0-1 0,1 0 0,-1 0 0,16-1 0,-20-1-29,0-1-1,0 0 1,0-1-1,0 1 0,0-1 1,0 0-1,0 0 1,-1-1-1,1 0 0,-1 0 1,0 0-1,0-1 1,0 1-1,0-1 1,0 0-1,-1-1 0,0 1 1,0-1-1,0 0 1,0 0-1,-1 0 0,0 0 1,0-1-1,-1 0 1,1 1-1,2-12 0,-1 6 17,-1 1 0,0-1 0,0 0 0,-1-1 0,-1 1 0,0 0 0,-1 0 0,0 0 0,0-1 0,-1 1 0,-1 0 0,0 0 0,-7-21 0,4 21-43,-2 1 0,1 0-1,-1 0 1,-1 0 0,0 1 0,0 0-1,-1 0 1,0 1 0,-1 1-1,1-1 1,-2 1 0,1 1 0,-1 0-1,0 0 1,0 1 0,0 1-1,-1 0 1,-12-3 0,14 4-37,0 0 0,0 1 0,0 0 0,0 1 0,0 0 0,-1 1 0,1 0 0,0 0 0,-1 1 0,1 0 0,0 1 0,0 0 0,0 1 1,0 0-1,0 1 0,1-1 0,-1 2 0,1 0 0,0 0 0,1 0 0,-13 10 0,17-11 4,1-1-1,-1 1 1,1 0 0,0 0 0,0 0-1,0 0 1,0 0 0,1 1 0,-1-1-1,1 1 1,0 0 0,1-1-1,-1 1 1,1 0 0,0 0 0,0 0-1,1 0 1,-1 0 0,1 0 0,0 0-1,1 0 1,-1 0 0,1 0 0,0 0-1,3 9 1,-1-7 7,0-1 0,1 1 0,-1-1 0,2 0 0,-1 0 0,1 0-1,0-1 1,0 0 0,0 1 0,1-2 0,-1 1 0,1-1 0,0 0 0,1 0 0,-1-1 0,14 6 0,-3-3-5,1 0 1,0-1-1,0-2 0,0 1 1,30 0-1,-37-3-19,1-1-1,-1-1 0,1 0 1,-1 0-1,1-1 0,-1-1 0,0 0 1,0 0-1,0-1 0,12-7 1,-6 2-33,39-24-218,-52 31 267,-1-1 0,0 1 0,0-1 0,0 0 0,0 0-1,0 0 1,-1 0 0,1 0 0,-1-1 0,0 1 0,0-1 0,3-6 0,-11 18-51,-4 15 0,6 2 82,2 0 0,1 1 1,1-1-1,0 0 0,2 1 0,2-1 1,0 0-1,1-1 0,1 1 1,2-1-1,0 0 0,2-1 0,14 27 1,-23-48-93,0-1 0,0 1 0,0 0 0,1 0 0,-1-1 0,1 1 0,-1 0 0,1-1 0,-1 0 0,1 1 0,0-1 0,2 1 0,-3-1-19,0-1-1,0 0 0,0 0 0,0 0 0,0 1 0,0-1 1,1 0-1,-1 0 0,0-1 0,0 1 0,0 0 1,0 0-1,0 0 0,0-1 0,0 1 0,0-1 1,0 1-1,0-1 0,0 1 0,0-1 0,0 1 1,0-1-1,0 0 0,0-1 0,16-9-1207</inkml:trace>
</inkml:ink>
</file>

<file path=ppt/ink/ink4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2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38 10880,'-61'-11'5376,"95"-16"-7680,-22 33 10751,-3-2-9983,-9 0 0,0-1-4095,6 22 127</inkml:trace>
</inkml:ink>
</file>

<file path=ppt/ink/ink4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3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1 321 3328,'15'-8'2469,"-3"5"2296,-1 19-2173,-5-7-2754,11 21 375,-10-17 113,0 0-1,1 0 0,0-1 1,1 0-1,0 0 0,1-1 0,0 0 1,1 0-1,0-2 0,1 1 1,22 13-1,-8-11-164,-1-2-1,1-1 1,1-2 0,0 0 0,0-2 0,0 0 0,0-2-1,1-1 1,-1-2 0,1 0 0,-1-2 0,49-9-1,-58 7-128,-1-2 0,0 1 0,0-2 0,0 0 0,0-1 0,-1-1 0,-1 0 0,0-2 0,0 1 0,-1-2 0,0 0 0,-1 0 0,0-1 0,-1-1 0,-1 0 0,0-1 0,-1 0 0,0-1 0,13-31 0,-20 40-20,0 0 1,-1 0-1,0 0 0,0-1 0,0 1 0,-1 0 0,0-1 0,-1 1 0,0-1 0,0 0 0,0 1 1,-1-1-1,0 1 0,-1 0 0,0-1 0,-4-11 0,1 9 9,0 1 0,0 0 0,-1 1 1,0 0-1,0 0 0,-1 0 0,0 0 0,-1 1 0,0 1 0,0-1 0,-10-6 0,0 2 5,-1 1 0,0 0 0,0 2-1,-1 0 1,0 1 0,-1 1 0,0 0-1,0 2 1,0 1 0,0 0 0,-26 1-1,20 4-34,1 0 0,1 2-1,-1 1 1,1 1 0,-49 18-1,57-17-55,0 1 1,0 1-1,1 0 0,0 1 0,1 1 0,0 0 0,0 1 0,-23 26 0,34-34-28,0 1 0,0 0-1,0 0 1,1 1-1,0-1 1,0 1-1,0 0 1,1 0 0,-1 0-1,2 0 1,-1 0-1,1 0 1,-1 1 0,2-1-1,-1 0 1,1 10-1,1-12-31,0 1 0,0-1 0,0 0 0,1 0-1,-1 0 1,1 0 0,0 0 0,1 0 0,-1 0 0,1-1-1,-1 1 1,1-1 0,0 1 0,0-1 0,1 0 0,-1-1-1,1 1 1,-1 0 0,1-1 0,0 0 0,0 0 0,0 0-1,0 0 1,0-1 0,5 2 0,22 5-968,0 0-1,1-2 1,63 4 0,31-11-1339</inkml:trace>
</inkml:ink>
</file>

<file path=ppt/ink/ink4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3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55 1152,'-25'-34'1319,"16"14"2866,18 55-3512,-2 2 1,-1-1-1,-2 0 1,-2 1-1,-3 42 1,2-24-107,0 119 859,17 353 2462,-9-437-3121,4 0 1,4-1-1,51 160 0,-44-186-562,-6-18-62,14 61 0,-31-103-193,0 0 1,0 0-1,-1 0 0,0 0 1,1 0-1,-1 0 1,0-1-1,-1 1 0,1 0 1,0 0-1,-1 0 0,0 0 1,1 0-1,-3 3 0,3-5-27,-1 0 0,0 0 0,0 0-1,0 0 1,-1-1 0,1 1 0,0 0-1,0-1 1,0 1 0,0-1 0,-1 1 0,1-1-1,0 1 1,-1-1 0,1 0 0,0 0-1,-1 1 1,1-1 0,0 0 0,-1 0-1,1 0 1,0-1 0,-1 1 0,1 0 0,0 0-1,-1-1 1,1 1 0,0-1 0,0 1-1,0-1 1,-1 0 0,1 1 0,-2-3-1,0 2-68,-1 0-243,1 0 1,-1-1-1,1 1 0,0-1 1,0 0-1,0 0 1,0 0-1,0 0 0,0 0 1,0 0-1,1-1 0,-1 0 1,1 1-1,-1-1 1,1 0-1,0 0 0,0 0 1,-1-5-1,2 6-1680</inkml:trace>
</inkml:ink>
</file>

<file path=ppt/ink/ink4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4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0 295 3456,'2'-2'249,"-1"1"-1,0 0 1,1 0 0,-1 0 0,1 0-1,-1 0 1,1 1 0,-1-1-1,1 0 1,-1 1 0,1-1 0,0 1-1,-1-1 1,1 1 0,0 0 0,0 0-1,-1 0 1,4 0 0,62-7 3037,-35 4-2850,5-2 31,-1-2 1,70-23 0,-91 25-337,0-1-1,-1 0 1,0-1-1,0-1 1,0 0 0,-1-1-1,0 0 1,-1-1-1,18-19 1,-28 27-123,0 0 0,0-1 0,0 1 0,0 0 0,-1-1-1,1 1 1,-1-1 0,0 1 0,0-1 0,0 0 0,0 1 0,0-1 0,-1 0 0,1 0 0,-1 0 0,1 0 0,-1 0 0,0 1 0,0-1-1,-1 0 1,1 0 0,-1 0 0,1 0 0,-1 0 0,0 1 0,0-1 0,0 0 0,0 1 0,0-1 0,-1 1 0,1-1 0,-1 1 0,0-1-1,0 1 1,0 0 0,-3-3 0,0 1 3,1 1 0,-1-1 0,0 1 0,0 0 0,-1 0 0,1 0 0,-1 1 0,1 0 0,-1 0 0,0 0 0,0 1 0,0 0 0,0 0 0,0 1 0,0-1 0,0 1 0,-8 1 0,-6 3-27,0 1 0,0 0 0,0 2 0,1 0 0,0 1 0,0 1 0,-32 21 0,39-22 5,0 0 0,0 1 1,0 1-1,1 0 0,1 0 1,0 1-1,0 1 0,1-1 1,1 2-1,0-1 0,-10 22 1,16-30 7,0-1 1,1 1 0,0 0 0,0 0 0,0 0 0,0 0 0,1 0-1,0 1 1,0-1 0,0 0 0,0 0 0,0 0 0,1 0 0,0 0-1,0 0 1,0 0 0,0 0 0,1 0 0,-1 0 0,1-1 0,0 1-1,0-1 1,0 1 0,1-1 0,-1 0 0,1 0 0,0 0 0,0 0-1,0 0 1,0 0 0,0-1 0,1 0 0,-1 0 0,1 0 0,4 2-1,12 6-139,1-2 0,0 0-1,1-1 1,44 8-1,-40-10-870,0-1 0,1-1-1,31-1 1,-20-9-800</inkml:trace>
</inkml:ink>
</file>

<file path=ppt/ink/ink4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4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99 1294 5120,'156'-70'3140,"-98"42"-94,-25 10-2176,-1-2-1,55-44 0,-18 12-234,-46 36-610,-1-2 0,0-1-1,-2 0 1,0-2 0,-1 0 0,-2-1 0,0-1 0,-1-1-1,-1 0 1,18-43 0,-24 46 21,-2 1 0,0-2-1,-1 1 1,-1-1 0,-1 0 0,-1 0 0,-1 0-1,-1 0 1,-1 0 0,-1 0 0,-1-1 0,-1 1-1,-1 0 1,-7-21 0,2 16-35,-1 1 0,-1 1-1,-2 0 1,0 1 0,-2 0 0,-1 1 0,0 1 0,-2 1 0,0 0 0,-26-22-1,28 29-21,-1-1-1,0 2 1,-2 0-1,1 2 0,-1 0 1,-1 1-1,0 0 1,0 2-1,-1 0 1,0 2-1,0 0 0,-1 1 1,-26-2-1,37 6 14,-1 1-1,1 0 0,0 0 1,0 1-1,0 1 0,0 0 1,0 0-1,0 1 0,0 0 1,0 1-1,1 0 0,0 1 1,0 0-1,0 1 0,1 0 1,-1 0-1,1 1 0,1 0 1,0 1-1,0 0 0,0 0 1,1 1-1,0 0 0,0 0 1,1 0-1,1 1 0,0 0 1,0 0-1,1 1 0,0-1 1,-3 15-1,0 4 158,2 0 0,1 1 0,2 0 0,1 0 0,1 0 0,8 57 0,49 183 1528,-22-121-797,97 581 1798,-131-724-2550,-1-1-367,1 0 1,0 0-1,0 0 0,0 0 1,0 0-1,1-1 0,3 9 1,-4-12 61,1 0 0,-1 0 0,0 1 0,1-1 0,-1 0 0,0 0 0,1 0 0,-1 0 0,1-1 0,0 1 0,-1 0 0,1-1 0,0 1 0,-1-1 0,1 1 0,0-1 0,-1 0 0,1 0 0,0 0 0,0 0 0,-1 0 0,1 0 0,0 0 0,2-1 0,32-8-2542</inkml:trace>
</inkml:ink>
</file>

<file path=ppt/ink/ink4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5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21 2816,'-3'-3'213,"1"2"-92,1-1 0,-1 0 0,0 1 0,0-1 0,0 1 0,0 0-1,0-1 1,0 1 0,0 0 0,-1 0 0,1 1 0,0-1 0,-1 0 0,-2 0 0,3 1 1201,10 62 2063,0-25-3314,86 711 3949,-34-227-2707,-59-510-1309,1-1 6,-1 0 0,0 0 0,0 0 0,-1 0 0,-2 11 0,2-21-24,0 1 0,0 0 0,0-1 0,0 1-1,0-1 1,0 1 0,0-1 0,0 1 0,0-1 0,-1 1 0,1-1-1,0 1 1,0-1 0,-1 1 0,1-1 0,0 1 0,-1-1 0,1 0-1,0 1 1,-1-1 0,1 1 0,-1-1 0,1 0 0,-1 1 0,1-1-1,0 0 1,-1 0 0,1 1 0,-1-1 0,0 0 0,1 0 0,-1 0-1,1 0 1,-1 0 0,1 0 0,-1 0 0,1 0 0,-1 0 0,1 0-1,-1 0 1,1 0 0,-1 0 0,0 0 0,1 0 0,-1 0 0,1-1-1,-1 1 1,1 0 0,-1 0 0,1-1 0,0 1 0,-1 0 0,0-1-1,-23-22-1034,9 3 68,1 0-1,-20-40 1,-2-17-832</inkml:trace>
</inkml:ink>
</file>

<file path=ppt/ink/ink4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5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0 165 3840,'7'-8'237,"0"1"0,1 0 0,-1 0 0,1 1 0,0 0 1,1 0-1,0 1 0,0 0 0,0 0 0,0 1 0,1 1 0,-1-1 0,1 2 1,12-3-1,33-12 1944,-10 2-2000,1 1-1,1 3 1,0 1-1,1 3 1,-1 1-1,1 3 1,1 2-1,-1 2 1,0 2-1,0 2 1,-1 2-1,88 25 1,-119-27-47,0 1 0,0 1 0,0 1 0,-1 0 0,0 1 0,0 0 1,-1 1-1,0 1 0,-1 0 0,15 17 0,-23-23-71,-1 0 0,-1 0 1,1 0-1,-1 1 0,0-1 0,0 1 0,0 0 1,-1 0-1,0 0 0,0 0 0,-1 0 0,1 1 1,-1-1-1,-1 0 0,1 1 0,-1-1 1,0 1-1,-1-1 0,1 0 0,-1 1 0,-1-1 1,1 0-1,-1 0 0,0 0 0,0 0 0,-1 0 1,0 0-1,0-1 0,0 1 0,-5 4 1,-4 6 87,0 0 0,-2-2 0,1 1 0,-2-2 0,0 0 0,-1-1 0,0 0 0,-1-1 0,0-1 0,-34 15 0,18-12 20,-1-1 0,0-1 0,-1-2 0,0-2 0,-43 5 0,72-12-156,-12 2 59,-1-1 0,1 0 0,-27-3 0,41 1-85,1 1-1,-1-1 1,0 1-1,1-1 1,-1 0-1,1 0 0,-1 0 1,1-1-1,0 0 1,-1 1-1,1-1 0,0 0 1,0 0-1,0 0 1,1-1-1,-1 1 0,0-1 1,1 0-1,0 0 1,-1 1-1,1-1 1,0-1-1,1 1 0,-3-5 1,4 7-65,-1-1 1,1 0-1,0 0 1,0 0-1,0 0 1,0 1 0,0-1-1,0 0 1,1 0-1,-1 0 1,1 1-1,-1-1 1,1 0-1,0 1 1,-1-1-1,1 0 1,0 1-1,0-1 1,0 1-1,0-1 1,1 1 0,-1-1-1,0 1 1,0 0-1,1 0 1,-1 0-1,1 0 1,-1 0-1,1 0 1,0 0-1,2-1 1,7-3-566,1-1-1,0 2 1,16-5 0,-20 7 288,44-16-1866,3-10 22</inkml:trace>
</inkml:ink>
</file>

<file path=ppt/ink/ink4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6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161 425 4864,'-36'0'2432,"46"41"-2432,-5-27 4096,5 6-4096,1 1 128,-1 0-128,5 9 128,4-9-768,-4 0 128,0 7-896,-3-20 0</inkml:trace>
  <inkml:trace contextRef="#ctx0" brushRef="#br0" timeOffset="1">135 8 7808,'-89'-8'3840,"43"29"-5632,46-21 7296,0 0-6912,10 11 128,5 14-2432,0 1 0</inkml:trace>
</inkml:ink>
</file>

<file path=ppt/ink/ink4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6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0 240 2048,'21'50'5103,"-7"-26"-4405,1 0 1,23 27-1,-24-34-556,-1-1-1,2-1 0,0 0 0,1-1 0,1-1 0,0 0 1,0-1-1,26 13 0,-14-13 132,1-1 1,1-1-1,0-1 1,0-2-1,1-1 1,40 3-1,-53-9-146,-1 0 0,0-1-1,0 0 1,0-2 0,0 0 0,0-1 0,0-1 0,-1-1-1,0 0 1,0-1 0,0-1 0,24-16 0,-35 20-87,0 0 0,0-1 0,-1 1 0,0-1 0,0-1 0,0 1 0,-1-1 1,0 1-1,0-1 0,0-1 0,0 1 0,-1 0 0,0-1 0,-1 0 0,0 0 1,0 0-1,0 0 0,-1 0 0,0 0 0,0 0 0,0 0 0,-1 0 0,0 0 0,-1-1 1,0 1-1,-2-9 0,0 1-6,-1 0 0,-1 0 0,-1 1 1,0-1-1,0 1 0,-1 0 0,-1 1 0,-1 0 0,0 0 1,0 1-1,-14-13 0,4 7-18,-1 1 1,0 1-1,-2 0 1,0 2-1,0 1 0,-1 1 1,-1 0-1,0 2 1,0 1-1,-39-9 1,47 13-25,0 2 0,0 0 1,-1 1-1,1 1 0,-1 0 1,1 1-1,-1 1 0,1 1 1,-1 0-1,1 1 0,0 1 1,0 0-1,0 1 0,1 1 1,0 0-1,0 1 0,-21 14 1,29-17-24,1 1 1,-1 1 0,1-1 0,1 1 0,-1 0-1,1 0 1,0 0 0,0 1 0,1 0 0,0 0-1,0 0 1,0 1 0,1-1 0,0 1 0,-2 12-1,4-15-9,0 1 0,1-1 0,0 1-1,0-1 1,1 1 0,-1-1-1,1 1 1,0-1 0,1 1-1,-1-1 1,1 0 0,0 0-1,0 0 1,1 0 0,0 0-1,-1 0 1,2-1 0,-1 1-1,0-1 1,1 0 0,0 0 0,0 0-1,5 4 1,7 3-174,0 0 1,0-2 0,1 1-1,0-2 1,0 0-1,1-2 1,0 0 0,31 7-1,-8-6-582,0-1 0,80 1 0,-78-7-276,86-12 0,-113 9 864,0 0 1,-1-1 0,1-1-1,-1 0 1,0-1-1,-1-1 1,1 0 0,20-15-1,-33 21 210,0-1 1,0 0-1,0 0 0,0 0 0,0 0 0,-1 0 1,1-1-1,0 1 0,-1 0 0,0-1 0,0 1 0,1-1 1,-1 0-1,-1 1 0,1-1 0,0-4 0,0 5 44,-1 1 0,0-1 0,0 0 0,0 1-1,-1-1 1,1 1 0,0-1 0,0 1 0,-1-1-1,1 1 1,-1-1 0,0 1 0,1-1 0,-1 1-1,0 0 1,0-1 0,0 1 0,0 0 0,0 0-1,0-1 1,0 1 0,0 0 0,0 0-1,-1 0 1,1 1 0,0-1 0,-1 0 0,-1 0-1,1 0 31,1 0 0,-1 1 0,1 0 0,-1-1-1,1 1 1,-1 0 0,1 0 0,-1 0 0,0 0-1,1 0 1,-1 0 0,1 1 0,-1-1 0,1 0-1,-1 1 1,1-1 0,-1 1 0,1 0-1,-1-1 1,1 1 0,0 0 0,-1 0 0,1 0-1,0 0 1,0 0 0,-1 0 0,1 0 0,0 0-1,0 1 1,0-1 0,1 0 0,-1 1 0,0-1-1,0 0 1,1 1 0,-2 2 0,0 2 178,-1 0 1,1 1 0,0-1 0,0 1 0,1 0-1,0-1 1,0 12 0,1-9-124,1 0-1,0-1 1,0 1-1,1 0 1,0 0-1,1-1 1,0 1 0,0-1-1,1 0 1,0 0-1,0 0 1,1-1-1,0 1 1,0-1 0,1 0-1,0 0 1,0-1-1,0 0 1,13 9-1,10 5-37,0-2-1,2 0 0,57 22 0,-33-15-533,-53-24 351,-2-1 26,1 1-1,-1-1 1,1 1-1,-1-1 1,1 0 0,-1 1-1,1-1 1,-1 0-1,1 0 1,-1 1-1,1-1 1,0 0 0,-1 0-1,1 0 1,-1 0-1,1 1 1,0-1-1,-1 0 1,1 0 0,-1 0-1,1 0 1,0-1-1,-1 1 1,1 0-1,-1 0 1,1 0 0,-1 0-1,1-1 1,0 1-1,-1 0 1,1 0-1,-1-1 1,1 1 0,-1 0-1,1-1 1,-1 1-1,0-1 1,1 1-1,0-1 1,0-7-1749</inkml:trace>
</inkml:ink>
</file>

<file path=ppt/ink/ink4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7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1 4736,'-1'0'87,"0"1"0,0-1 0,0 1 0,1-1 0,-1 1 1,0 0-1,1-1 0,-1 1 0,0 0 0,1-1 0,-1 1 0,1 0 0,-1 0 0,1 0 0,0 0 1,-1 0-1,1-1 0,0 1 0,-1 0 0,1 0 0,0 0 0,0 0 0,0 1 0,1 34 1639,1 0-1,2-1 0,2 0 1,15 53-1,-7-28-1797,-9-41 238,1-1-1,14 31 1,8 28 1257,-45-128-119,7 27-1234,2 0 0,-10-46 0,15 50-97,1 1 0,1-1 0,0 1-1,2-1 1,3-25 0,-3 40 4,0 0 1,0 0-1,0 0 1,1 0 0,0 0-1,0 0 1,0 0-1,1 1 1,0-1-1,-1 1 1,2 0 0,-1 0-1,0 0 1,1 0-1,0 0 1,-1 1 0,2 0-1,-1-1 1,0 1-1,1 1 1,-1-1-1,1 1 1,0 0 0,-1 0-1,8-2 1,3 1-16,0 1-1,1 0 1,-1 1 0,0 1 0,1 0 0,-1 1-1,1 1 1,-1 0 0,0 1 0,0 1-1,0 0 1,0 1 0,-1 1 0,0 0 0,0 1-1,23 15 1,-11-5 119,-1 2 1,-1 0-1,0 1 0,-2 2 0,0 0 0,-2 1 1,26 36-1,-40-50-16,-1-1-1,0 1 1,0 0 0,0 0 0,-1 0 0,-1 1-1,1 0 1,-2-1 0,1 1 0,-1 0-1,-1 0 1,0 1 0,0-1 0,-1 0 0,0 0-1,-1 0 1,0 0 0,-1 0 0,0 0 0,-1 0-1,1 0 1,-2 0 0,0-1 0,0 0 0,0 0-1,-10 13 1,14-21-118,0 0 0,-1-1 0,1 1-1,0-1 1,-1 1 0,1-1 0,0 1 0,-1-1 0,1 0 0,-1 1-1,1-1 1,-1 1 0,1-1 0,-1 0 0,1 1 0,-1-1 0,0 0-1,1 0 1,-1 0 0,1 1 0,-1-1 0,0 0 0,1 0-1,-1 0 1,0 0 0,1 0 0,-1 0 0,1 0 0,-1 0 0,0 0-1,1 0 1,-1-1 0,0 1 0,1 0 0,-1 0 0,1 0-1,-1-1 1,1 1 0,-1 0 0,1-1 0,-1 1 0,1-1 0,-1 1-1,1 0 1,-1-1 0,1 1 0,-1-2 0,0 1-224,0 0 1,0 0-1,0-1 0,0 1 1,0 0-1,0-1 1,0 1-1,0-1 1,1 1-1,-1-1 0,1 1 1,-1-1-1,1 1 1,0-1-1,-1 0 1,1-1-1,9-8-2176</inkml:trace>
</inkml:ink>
</file>

<file path=ppt/ink/ink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20.9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43 1280,'2'-2'95,"1"1"1,0 0-1,0 0 0,-1 0 0,1 1 1,0-1-1,0 1 0,0-1 1,0 1-1,-1 0 0,6 1 0,26-5 1365,-20 1-1351,1 1 0,0 0 0,0 1 0,0 1 0,-1 0 1,20 3-1,20 0-148,188-12 336,89 3 280,-16 14-193,-155 15-165,-1 0-54,-52-17-65,0-5 0,209-24-1,-241 14-5,88 3-1,-35 2-45,104-19 58,-155 19-56,0 4 0,95 12 0,5 0 56,39-14 44,-138 4-90,0-3-1,99-15 1,-63 4-5,8 12 95,-56-1-127,110 12 1,-136-7-71,162 2 152,33 3-210,430 34 221,-513-37-104,258-2-12,100 5 0,-21-13 0,-184-5 0,-238 12 138,67 12 1,-89-8-41,0-2 0,0-2 0,0-2 1,67-7-1,28-8-98,161 3 0,-121 8 0,108-13 50,132-1 6,-241 16-70,527 12 50,-87-5-138,-362-8 76,104-13 52,-1-1-31,-183 14-20,164 3 29,64-2-4,-159-3 0,-63 1 66,185 6 124,-76 1-190,-25-2 0,160 1 0,-213-6 0,38 5 25,383-10 78,-93 3-26,-178 6-5,-59 3 2,104-4-63,175-4 110,-291 8-92,767 6-157,-861-8 128,403-14 0,-216 6 102,-232 8-76,-32-3-38,415 12-104,-121-11 116,-176-6 0,72 8 0,273-3 0,214-2 0,-425 5 0,-34 1 34,327-6 60,283 26-68,-3 79-31,-741-73 22,445 43 51,-250-32-36,-35-1-21,-12-5-28,107 4-94,-70-7 85,-81-4 31,-231-20 45,26 2 28,-77-8-42,-22 0-19,-1-1 1,1 1-1,-1-1 0,1-1 0,-1 1 0,1-1 1,-1 0-1,0 0 0,1 0 0,-1-1 0,0 0 1,0 0-1,7-3 0,59-28-38,-167 59-2155,37-23 1024</inkml:trace>
</inkml:ink>
</file>

<file path=ppt/ink/ink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9.0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2048,'69'5'5904,"17"1"-5430,-58-6-77,1-1-16,1 1 1,-1 2-1,-1 1 1,36 8-1,-53-6-428,-16-4-2039,0-4 785</inkml:trace>
</inkml:ink>
</file>

<file path=ppt/ink/ink4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7.8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49 410 4352,'0'0'63,"-1"1"0,1-1 0,0 1 1,0-1-1,0 1 0,-1-1 0,1 1 1,0 0-1,0-1 0,0 1 0,0-1 0,0 1 1,0 0-1,0-1 0,0 1 0,0-1 0,0 1 1,1 0-1,-1-1 0,0 1 0,0-1 0,0 1 1,1-1-1,-1 1 0,0-1 0,1 1 0,-1-1 1,0 1-1,1-1 0,-1 1 0,1-1 0,-1 0 1,1 1-1,-1-1 0,1 0 0,-1 1 0,1-1 1,-1 0-1,1 0 0,-1 1 0,2-1 0,30 11 2170,-18-8 48,-2 3-1720,1 0 1,-1 1 0,13 9-1,35 18-226,-37-26-137,0-1 1,1-1-1,0-1 0,0-1 1,0-1-1,1-2 0,-1 0 1,1-1-1,32-5 0,-21-1 2,0 0-1,0-3 0,-1-1 0,0-1 0,50-25 0,-75 31-142,0 0-1,-1-1 1,1 0-1,-1 0 1,0-1-1,-1 0 1,0 0-1,14-18 1,-18 21-34,-1-2-1,0 1 1,0 0 0,0-1-1,-1 1 1,0-1 0,0 0 0,0 0-1,-1 0 1,0 0 0,0 0-1,0 0 1,-1 0 0,0 0 0,0 0-1,0 0 1,-3-9 0,0 1 9,-1 0 1,0 1-1,-1-1 1,-1 1 0,0 0-1,0 1 1,-2-1-1,1 1 1,-2 1-1,1-1 1,-2 1 0,1 1-1,-2 0 1,1 0-1,-1 1 1,-1 0-1,1 1 1,-1 1-1,-1-1 1,0 2 0,0 0-1,-25-8 1,15 7-56,0 1-1,0 0 1,-1 2 0,0 1 0,0 1 0,0 0 0,0 2 0,0 1-1,0 1 1,1 1 0,-1 2 0,-45 13 0,43-10-227,0 2 1,1 1-1,0 1 0,1 1 1,0 2-1,1 0 1,1 1-1,0 1 0,-27 29 1,46-43 95,0 0 1,-1 1 0,2 0-1,-1-1 1,0 1-1,1 0 1,0 0-1,0 1 1,0-1 0,0 0-1,1 1 1,-1-1-1,1 1 1,1-1-1,-1 1 1,0 0 0,1-1-1,0 1 1,0 0-1,1-1 1,-1 1-1,1 0 1,0-1 0,0 1-1,4 8 1,29 43-2151</inkml:trace>
</inkml:ink>
</file>

<file path=ppt/ink/ink4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8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1666 310 2560,'5'-41'1726,"-4"34"-1395,0 1 0,0 0 0,-1-1 0,0 1 0,0 0-1,0-1 1,-2-8 0,-2-16 496,4 27-735,-1-1 0,1 1 1,-1-1-1,1 1 0,-1 0 1,-1 0-1,1-1 0,0 1 1,-1 0-1,0 0 0,0 0 1,0 0-1,-1 1 0,1-1 1,-5-4-1,-3-1 15,0 1 0,-1 0 0,1 0 1,-2 1-1,1 0 0,-1 1 0,0 0 0,-1 1 0,1 1 0,-17-4 1,-14-2 515,-77-5 1,98 13-533,-36-2 212,-1 3 0,0 2 0,1 3 0,-1 3 0,1 2 0,-104 30 0,76-10 137,1 3 1,1 4-1,-132 77 1,177-89-199,0 1 1,2 1 0,-49 46-1,73-60-143,1 1 0,1 0-1,0 1 1,0 0 0,2 1-1,-1 0 1,2 0 0,0 1-1,1 0 1,1 1 0,-8 32-1,10-27-16,2 0-1,0 0 0,2 0 0,0 0 0,1 0 0,2-1 0,0 1 0,1 0 0,1-1 0,1 0 0,1 0 0,1-1 0,1 0 0,0 0 0,2-1 0,0 0 1,1 0-1,1-2 0,1 0 0,0 0 0,1-1 0,1-1 0,1 0 0,18 12 0,16 6 15,1-3 0,2-2 0,0-2 0,2-2 0,1-4 0,1-1 0,1-3 0,0-3 0,0-2 0,1-3 0,110 1 0,-113-9-137,201-8 302,-225 5-380,0-2 1,0-1 0,-1-2-1,0-1 1,52-23-1,-34 6-1103,-2-3 0,58-43-1,-45 28-1360,9 5-2537,-53 22 2539</inkml:trace>
</inkml:ink>
</file>

<file path=ppt/ink/ink4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09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24 2688,'5'-23'3264,"-5"38"-640,-16 58-1116,-8 114 0,16-114-962,-31 479 1769,54 28 597,24-225-1120,-37-344-1763,-1-5-16,0 0 0,-1 1 0,1-1-1,-1 0 1,0 0 0,0 1 0,-1-1 0,0 0 0,0 0 0,-4 12-1,4-18-50,1 0 0,-1 1-1,1-1 1,-1 0 0,1 1-1,-1-1 1,1 0-1,-1 0 1,1 0 0,-1 1-1,0-1 1,1 0 0,-1 0-1,1 0 1,-1 0-1,0 0 1,1 0 0,-1 0-1,0 0 1,1 0 0,-1 0-1,1-1 1,-1 1-1,1 0 1,-1 0 0,0 0-1,1-1 1,-1 1 0,1 0-1,-1-1 1,1 1 0,-1-1-1,1 1 1,0 0-1,-1-1 1,1 1 0,-1-1-1,1 1 1,0-1 0,-1 1-1,1-2 1,-21-26-1587,19 25 1363,-23-36-2106,-4-8-85</inkml:trace>
</inkml:ink>
</file>

<file path=ppt/ink/ink4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4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1140 2304,'3'1'364,"0"1"0,0-1 0,1 0 0,-1 0 0,0 0 0,0 0 0,1 0 0,-1-1 0,0 0 0,1 1 0,-1-1 0,0-1 0,1 1 0,4-1 0,60-7 1547,-62 7-2093,46-10 743,-1-2-1,0-2 1,-1-2-1,0-2 1,56-31 0,223-148 1174,-249 146-1442,95-83 0,-152 115-245,-1 0 1,-1-2 0,-1-1-1,-1 0 1,-1-2 0,-1 0-1,-2-1 1,19-40 0,-30 58-37,-1-1 1,-1 0-1,0 0 1,0 0 0,0-1-1,-1 1 1,-1 0-1,1-1 1,-2 1 0,1 0-1,-1-1 1,-1 1 0,1 0-1,-2 0 1,-5-17-1,2 13 0,0 0 1,-1 1-1,-1 0 0,0 1 0,0-1 0,-1 1 0,0 1 0,-1 0 0,0 0 0,-14-9 0,10 8-6,-1 2 0,0-1 1,0 2-1,-1 0 0,0 1 0,0 1 0,-1 0 1,-18-4-1,23 8-8,0 0-1,0 0 1,0 1 0,0 1-1,0 0 1,0 0 0,0 2-1,0-1 1,0 1 0,1 1-1,-22 7 1,9 3-25,1 0 1,1 2-1,0 0 0,1 2 0,1 0 1,-20 22-1,27-27 1,3-1 12,1 0 0,0 1 0,1-1 1,0 2-1,1-1 0,0 1 0,1 0 0,1 0 1,0 1-1,1 0 0,0 0 0,1 0 0,-2 26 1,1 11-51,2-1 0,8 74 1,1-27 1,21 100 0,-19-155 57,2 0 0,2-1 0,2-1 0,35 72 0,-7-43-20,3-1 1,61 68 0,-94-119-31,37 49-2164,-48-66 470,-2-6-171</inkml:trace>
</inkml:ink>
</file>

<file path=ppt/ink/ink4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4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0 4480,'-19'112'2176,"-7"51"-2304,16-114 2944,-15 6-3200,-11 29 0,-3 3-1920,8-2 128</inkml:trace>
</inkml:ink>
</file>

<file path=ppt/ink/ink4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5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4480,'0'34'2176,"0"82"-896,0-95 2176,0 20-2944,0 14 0,0 8 0,10-1 128,11-3-896,-2-17 0,5-18 256,7-18 0,8-15-1664,3-20 0,-2-12 0,5-18 0</inkml:trace>
</inkml:ink>
</file>

<file path=ppt/ink/ink4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5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1 6144,'-76'11'3072,"61"10"-4736,15-21 6272,9 0-4992,-9 0 0,0 4-1536,0-4 128,15 0 1408,1-4 0</inkml:trace>
</inkml:ink>
</file>

<file path=ppt/ink/ink4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5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13 3584,'-10'-13'1170,"9"15"398,15 28 1442,2 4-2401,40 173 1204,39 57 1025,-92-255-2722,-3-5-72,1 0-1,0 0 1,1 0-1,-1 0 1,1 0-1,-1-1 1,1 1-1,1 0 1,-1-1-1,0 0 0,1 1 1,-1-1-1,5 3 1,-7-5-41,0-1 0,0 0 0,1 0 1,-1 0-1,0 0 0,0 0 0,1 0 0,-1 0 1,0 1-1,0-1 0,0 0 0,1 0 0,-1 0 1,0 0-1,0 0 0,1 0 0,-1 0 0,0 0 1,0 0-1,1 0 0,-1 0 0,0-1 0,0 1 1,0 0-1,1 0 0,-1 0 0,0 0 0,0 0 0,1 0 1,-1 0-1,0-1 0,0 1 0,0 0 0,0 0 1,1 0-1,-1 0 0,0-1 0,0 1 0,0 0 1,0 0-1,0-1 0,0 1 0,1 0 0,2-17 119,-3-20 18,0 35-137,-7-67 96,4 46-86,1 0-1,0-1 1,4-35 0,-1 43-22,2 0 0,0 0 0,0 0 0,2 1 0,0 0 0,0 0 0,11-20 0,-11 28 6,0 0 1,0 0 0,1 0-1,0 0 1,0 1 0,0 0-1,1 0 1,0 1 0,0 0-1,0 0 1,1 1 0,0-1-1,0 2 1,16-6 0,-8 4 85,-1 1 1,2 1-1,-1 1 1,0 0-1,0 1 1,1 1 0,-1 0-1,0 1 1,0 1-1,1 1 1,-1 0-1,0 1 1,-1 0-1,1 2 1,25 12-1,-24-10 73,0 2 0,-1 0 0,0 0 0,-1 1 0,0 1 0,-1 1 0,0 0 0,-1 1 0,0 0 0,-1 1 0,-1 1 0,-1-1 0,12 24 0,-5-5-26,-7-16-382,-1 0 0,-1 0 0,-1 0-1,7 30 1,-13-40-125,0-6 97,-1 1 1,0 0-1,1 0 1,0-1-1,-1 1 1,1-1-1,0 1 1,0-1-1,1 1 1,-1-1 0,0 1-1,4 3 1,2 5-2089,-13-9-64</inkml:trace>
</inkml:ink>
</file>

<file path=ppt/ink/ink4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6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451 52 2560,'8'-31'969,"-7"30"-942,0 0-1,-1 0 1,1 1-1,0-1 1,0 0-1,-1 1 1,1-1-1,0 0 1,0 1-1,0-1 1,0 1-1,0-1 1,0 1-1,0-1 1,0 1-1,0 0 1,0 0-1,0-1 1,0 1-1,0 0 1,0 0-1,2 0 1,-29-9 2148,6 10-1925,1 1-1,0 1 0,0 0 1,0 2-1,0 0 0,1 1 0,0 1 1,0 0-1,-20 13 0,-3 4 421,2 1-1,-58 49 1,87-66-580,1 0 0,0 1 0,0 0 1,1 0-1,-9 14 0,16-22-78,0 1 0,0 0 0,0-1 0,0 1 0,0-1-1,0 1 1,1 0 0,-1 0 0,1 0 0,-1-1 0,1 1 0,0 0 0,-1 0-1,1 0 1,0 0 0,0-1 0,1 1 0,-1 0 0,0 0 0,1 0 0,-1 0-1,1-1 1,-1 1 0,1 0 0,0-1 0,0 1 0,-1 0 0,1-1 0,1 1 0,-1-1-1,0 1 1,0-1 0,0 0 0,1 1 0,-1-1 0,1 0 0,-1 0 0,1 0-1,-1 0 1,1 0 0,0 0 0,-1-1 0,1 1 0,0 0 0,2 0 0,10 4 34,1-1 1,0 0-1,-1-1 1,2 0 0,22 0-1,85-2 243,-71-2-196,17 1 193,86 11 0,-131-7-203,0 0 0,0 2 0,-1 1 0,1 0 1,-2 2-1,1 1 0,22 13 0,-38-19-50,0 0-1,-1 1 0,1 0 1,-1 0-1,0 0 0,-1 1 1,1 0-1,-1 0 0,0 0 1,-1 1-1,0 0 0,0 0 1,0 0-1,0 0 0,-1 0 1,-1 1-1,1 0 0,-1-1 1,-1 1-1,1 0 0,-1 0 1,0 0-1,-1 0 1,0 0-1,-1 9 0,-1-5 25,0 0 1,-1 0-1,0 0 0,-1-1 0,0 0 0,-1 1 1,0-1-1,-1-1 0,0 1 0,0-1 0,-1 0 1,-1-1-1,0 1 0,0-1 0,0-1 0,-11 8 1,5-5 20,0-2 1,0 1 0,-1-2 0,0 0 0,-1 0 0,0-2 0,0 0 0,-30 7 0,33-11-53,0 0 0,1-1-1,-1 0 1,0-1 0,0 0 0,0-1-1,1-1 1,-1 0 0,1-1 0,-1 0-1,1 0 1,-17-9 0,26 11-97,0 0-1,0-1 1,0 1 0,1-1 0,-1 1 0,1-1-1,-1 0 1,1 0 0,0 0 0,-1-1-1,1 1 1,0 0 0,1-1 0,-1 1 0,0-1-1,1 0 1,-1 0 0,1 1 0,0-1 0,0 0-1,0 0 1,0 0 0,1 0 0,-1 0-1,1 0 1,0 0 0,0-1 0,0 1 0,1-6-1,0 3-239,1 0 0,0 0 0,0 0-1,0 0 1,1 0 0,0 1 0,0-1-1,0 1 1,1-1 0,0 1 0,0 1-1,0-1 1,1 0 0,5-4 0,33-21-1737</inkml:trace>
</inkml:ink>
</file>

<file path=ppt/ink/ink4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6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46 298 5888,'-26'4'2944,"11"38"-4224,15-35 5632,-4 14-4224,4 6 128,0-3-128,4 14 128,1-6-256,1 10 0,-2-8-512,7-6 0,4-14-1024,10-14 0</inkml:trace>
  <inkml:trace contextRef="#ctx0" brushRef="#br0" timeOffset="1">80 21 5376,'0'-11'2688,"80"5"-8704,-53 3 4096</inkml:trace>
</inkml:ink>
</file>

<file path=ppt/ink/ink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9.3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0 2432,'-4'37'4623,"11"34"-4309,-6-62-110,22 128 720,-1-14-427,-16-52-3219,-6-80 1570</inkml:trace>
</inkml:ink>
</file>

<file path=ppt/ink/ink4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7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1 412 3328,'6'-5'251,"-1"1"1,2 0-1,-1 1 0,0 0 1,1 0-1,-1 0 0,1 1 1,0 0-1,0 0 0,0 0 1,0 1-1,0 0 1,11 0-1,24-4 2011,23-8-1238,-5 2-319,79-26 1,-122 31-455,1-1 0,-1-1-1,-1 0 1,0-1 0,0 0 0,0-2 0,-1 0 0,24-23 0,-36 31-203,0-1-1,0 1 1,0 0 0,0-1-1,-1 0 1,1 1-1,-1-1 1,0 0-1,0 0 1,-1 0-1,1-1 1,-1 1 0,0 0-1,0 0 1,0-1-1,-1 1 1,1-1-1,-1 1 1,0-1 0,-1 1-1,1 0 1,-1-1-1,1 1 1,-1-1-1,-1 1 1,1 0-1,-1 0 1,1 0 0,-1 0-1,0 0 1,-1 0-1,1 0 1,-1 1-1,1-1 1,-5-3 0,2 1-18,-1 1 0,1 0 0,-1 0 0,0 1 1,0-1-1,0 1 0,-1 1 0,1-1 0,-1 1 1,0 0-1,0 1 0,0-1 0,0 2 0,-1-1 1,1 1-1,0 0 0,-1 0 0,1 1 0,-1 0 1,-12 2-1,-7 4 8,1 2 1,1 1-1,0 1 0,0 2 1,1 0-1,0 1 1,1 2-1,0 0 0,-33 30 1,48-37-32,1 0 1,-1 0-1,2 0 1,-1 1-1,1 0 1,0 0-1,1 1 1,0 0-1,0 0 1,1 0-1,1 0 1,0 0-1,0 1 1,-2 18-1,5-20-6,0 0 0,0 0 0,1 0 0,0 0-1,0 0 1,1 0 0,0-1 0,1 1 0,0-1 0,0 1-1,1-1 1,0 0 0,0 0 0,1-1 0,0 1-1,0-1 1,1 0 0,9 8 0,-5-5 25,2-1-1,-1-1 1,1 0 0,1 0 0,0-1 0,0-1-1,0 0 1,19 6 0,118 25 221,-143-36-236,23 5-400,1-1 0,1-2 0,-1-1-1,0-2 1,1 0 0,-1-3-1,44-8 1,-45 2-1595,-13-7-85</inkml:trace>
</inkml:ink>
</file>

<file path=ppt/ink/ink4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8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1 158 4864,'56'180'9648,"-45"-151"-9504,1 2 201,2-1 1,2 0-1,0-1 1,39 50 0,-63-94-170,1 0 0,0-1 0,1 0 0,1 0 0,-6-30 0,5 13-187,0 0 0,-1-54 0,7 74-3,1 1 0,0 0 0,1-1 0,1 1-1,0 0 1,0 0 0,1 0 0,0 1-1,1-1 1,1 1 0,0 0 0,0 1-1,1-1 1,14-15 0,-16 21 18,0 0 0,0 0-1,0 0 1,1 1 0,-1 0 0,1 0 0,1 1-1,-1 0 1,0 0 0,1 0 0,-1 1 0,1 0 0,0 0-1,0 0 1,0 1 0,-1 0 0,1 1 0,1-1-1,-1 1 1,0 1 0,0-1 0,0 1 0,-1 0 0,1 1-1,0 0 1,0 0 0,7 3 0,3 3 132,-1 0 1,0 1-1,0 1 0,-1 0 1,0 1-1,-1 1 1,0 0-1,-1 1 0,0 1 1,11 16-1,-8-9 83,-1 1-1,-2 1 0,0 0 1,-2 0-1,0 1 1,11 39-1,-12-10-8,-10-49-187,0-1 0,0 1 0,0 0 1,0-1-1,0 1 0,-1-1 1,1 1-1,-1-1 0,0 1 0,0-1 1,0 0-1,-3 6 0,4-8-21,-1-1 1,1 0-1,0 1 0,0-1 1,0 0-1,-1 1 1,1-1-1,0 0 0,-1 0 1,1 1-1,0-1 0,-1 0 1,1 0-1,0 0 0,-1 1 1,1-1-1,0 0 1,-1 0-1,1 0 0,0 0 1,-1 0-1,1 0 0,0 0 1,-1 0-1,1 0 0,-1 0 1,1 0-1,0 0 1,-1 0-1,1 0 0,0 0 1,-1 0-1,1 0 0,-1 0 1,1 0-1,0-1 0,-1 1 1,1 0-1,0 0 0,-1 0 1,1-1-1,0 1 1,0 0-1,-1-1 0,-13-22 92,-1-29-17,15 28-106,2-1-1,0 1 1,1 1-1,2-1 1,0 0-1,2 1 1,1 0-1,0 0 1,2 1-1,0 1 0,1-1 1,18-23-1,-23 37 19,0 0-1,0 0 1,0 1-1,1 0 1,0 0-1,1 1 1,-1 0-1,1 0 0,0 1 1,1 0-1,-1 0 1,1 1-1,0 0 1,0 1-1,0 0 1,1 0-1,-1 1 0,1 0 1,-1 1-1,1 0 1,0 0-1,0 1 1,14 2-1,-4 0 16,0 2 0,0 0 0,0 1 0,0 1 0,-1 1-1,0 1 1,0 0 0,-1 2 0,0 0 0,21 16 0,-26-15 33,0 1 0,0 1 1,-2 0-1,1 1 0,-1 0 1,-1 0-1,-1 1 0,0 1 1,-1-1-1,-1 2 0,0-1 1,-1 1-1,-1 0 0,0 0 1,-1 0-1,-1 1 0,-1-1 1,-1 1-1,0 28 0,-1-46-60,0 0 0,0 1 0,0-1 0,0 1-1,0-1 1,0 1 0,0-1 0,0 0-1,0 1 1,0-1 0,0 1 0,0-1 0,0 1-1,-1-1 1,1 0 0,0 1 0,0-1 0,0 1-1,-1-1 1,1 0 0,0 1 0,0-1-1,-1 0 1,1 1 0,0-1 0,-1 0 0,1 1-1,0-1 1,-1 0 0,1 0 0,0 1 0,-1-1-1,1 0 1,-1 0 0,-11-9-2161,-3-4-4675,4 5 4171</inkml:trace>
</inkml:ink>
</file>

<file path=ppt/ink/ink4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7:58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1 474 5120,'52'-13'2524,"-1"-3"1,77-34-1,-113 42-2326,-1 0 0,0 0 0,0-2 0,-1 1 0,0-2-1,-1 0 1,0 0 0,-1-1 0,0 0 0,9-15 0,-13 17-131,-1 0 0,0 0-1,0-1 1,-1 0 0,0 0 0,-1 0-1,0 0 1,-1-1 0,0 0 0,-1 1-1,0-1 1,-1 0 0,-1 0 0,0-17 0,0 25-40,-1 1 1,0-1 0,1 0 0,-1 0-1,0 1 1,-1-1 0,1 1 0,-1-1 0,1 1-1,-1-1 1,0 1 0,-1 0 0,1 0-1,0 0 1,-1 0 0,1 1 0,-1-1 0,0 0-1,0 1 1,0 0 0,-1 0 0,1 0 0,0 0-1,-1 0 1,1 1 0,-1 0 0,1-1-1,-1 1 1,0 1 0,1-1 0,-1 0 0,0 1-1,0 0 1,0 0 0,-6 0 0,-2 1 91,-1 1 1,1-1 0,0 2 0,-1 0-1,1 0 1,0 1 0,1 1-1,-1 0 1,-18 11 0,16-5 63,0-1 1,1 2 0,0 0 0,1 0-1,1 2 1,0-1 0,1 1-1,0 1 1,1-1 0,0 2-1,2-1 1,0 1 0,0 0 0,2 1-1,0 0 1,1 0 0,-3 22-1,6-31-73,0 0 0,1 1 0,0-1 0,0 0 0,1 0-1,0 0 1,1 0 0,-1 0 0,2 0 0,-1 0 0,1 0-1,4 7 1,-1-3 28,1-1-1,1 1 0,0-1 0,0-1 0,1 0 1,16 15-1,9 2-62,0-2 0,1-2-1,60 30 1,-80-45-855,1-1 1,-1 0-1,2-1 0,-1-1 0,0-1 0,1 0 0,0-1 1,26 1-1,-9-4-2313</inkml:trace>
</inkml:ink>
</file>

<file path=ppt/ink/ink4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0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22 454 3072,'-1'-3'186,"1"2"-123,0 1-1,0-1 1,1 0-1,-1 0 1,0 0-1,0 0 1,0 1-1,-1-1 1,1 0-1,0 0 1,0 0 0,0 1-1,-1-1 1,1 0-1,0 0 1,-1 0-1,1 1 1,0-1-1,-1 0 1,1 1-1,-1-1 1,1 0 0,-1 1-1,0-1 1,1 1-1,-1-1 1,0 1-1,1-1 1,-1 1-1,0-1 1,1 1-1,-1 0 1,0-1 0,0 1-1,0 0 1,1 0-1,-1 0 1,0-1-1,-1 1 1,0 1 1814,2 0-1714,1 1-1,-1-1 1,1 0-1,-1 1 1,1-1-1,0 0 1,0 0-1,0 0 1,-1 1-1,1-1 1,0 0-1,1 0 1,-1 0-1,0 0 1,0-1-1,0 1 1,0 0-1,1 0 1,-1-1-1,0 1 1,1-1-1,-1 1 1,0-1-1,1 1 1,1-1-1,44 10-159,-43-9 420,14 1-206,1-2 1,-1 0-1,1 0 1,-1-2-1,1 0 1,-1-1-1,0-1 1,0-1 0,-1-1-1,1 0 1,-1-1-1,0-1 1,21-13-1,16-13 48,-1-2 0,74-67 0,-122 99-246,0 0 0,-1-1 1,1 1-1,-1-1 1,-1 0-1,1 0 1,-1 0-1,1 0 1,4-12-1,-8 15-13,1 0-1,-1 0 1,0 1-1,1-1 0,-1 0 1,0 0-1,0 0 1,0 0-1,0 0 0,-1 0 1,1 0-1,0 0 1,-1 1-1,1-1 0,-1 0 1,0 0-1,0 0 1,0 1-1,1-1 0,-2 0 1,1 1-1,0-1 1,0 1-1,0-1 0,-1 1 1,1 0-1,-1 0 1,1-1-1,-1 1 0,1 0 1,-1 0-1,0 0 1,1 1-1,-4-2 0,-1-1 9,0 1 0,1 0-1,-1 0 1,0 0 0,0 1-1,0 0 1,0 0 0,0 1-1,0-1 1,0 1-1,0 1 1,0-1 0,0 1-1,0 0 1,0 0 0,-8 3-1,5 0-14,-1 0-1,1 1 1,0 0 0,0 0-1,0 1 1,1 0 0,0 1-1,0 0 1,-8 9 0,6-5-23,1 0 1,0 0 0,1 1 0,0 0 0,1 0 0,0 1 0,1 0 0,1 0 0,0 0 0,0 1 0,2 0 0,0 0 0,0 0 0,-1 22 0,4-24 8,1 0 0,0 0 0,1 0 0,0 0 1,1 0-1,0 0 0,1-1 0,0 1 1,1-1-1,0 0 0,1 0 0,0-1 1,1 0-1,0 0 0,0 0 0,1-1 0,0 0 1,1-1-1,0 0 0,0 0 0,1 0 1,0-2-1,0 1 0,1-1 0,19 8 1,-7-6 12,0-1 1,0-2 0,1 0 0,-1-1 0,1-1 0,0-2-1,44-1 1,-18-5 40,0-1 0,83-22-1,-126 26-22,1-1-1,-1 0 1,0 0-1,0 0 1,0-1-1,-1 0 1,1 0-1,8-9 1,-12 11 23,0-1 1,0 0-1,0 0 1,0 0-1,-1-1 1,0 1-1,1 0 1,-1-1-1,0 0 0,-1 1 1,1-1-1,-1 0 1,1 0-1,-1 0 1,0 0-1,0-8 1,21 24 984,-13-5-856,1 0-1,0 0 1,0-1 0,1-1 0,0 0-1,0 0 1,0-1 0,0 0-1,1-1 1,-1 0 0,1-1 0,0-1-1,0 0 1,0 0 0,0-1 0,20-2-1,-6-1-102,-1-1 0,0-1 0,0-1 0,-1-1 0,1-1 0,41-20 0,-48 19-35,-1-1-1,0 0 0,0-2 1,-2 1-1,1-2 0,-1 0 0,-1-1 1,22-28-1,-30 34-15,-1-1-1,1 0 1,-2 0-1,1 0 0,-1 0 1,-1-1-1,0 1 1,0-1-1,-1 0 1,0 0-1,-1 0 1,0 0-1,0-1 1,-1 1-1,-1 0 1,0 0-1,0 0 1,-1 0-1,-3-11 1,2 10-4,0 1 0,-1-1 0,-1 1 0,1-1 0,-2 1 0,0 1 0,0-1 0,0 1 1,-1 0-1,-1 0 0,1 1 0,-1 0 0,-12-8 0,9 8-3,-1 0 0,-1 1 0,0 0 0,0 1 1,0 1-1,0 0 0,-1 0 0,0 2 0,-22-4 0,14 4-17,0 2-1,0 0 0,0 1 1,0 2-1,0 0 1,1 1-1,-1 1 0,1 1 1,-1 1-1,1 1 0,1 1 1,0 1-1,-31 18 1,39-19-41,0 0 0,0 1 0,1 1 0,0 0 0,0 0 0,1 1 1,1 1-1,0-1 0,0 2 0,1-1 0,1 1 0,0 0 0,-6 18 0,10-24-73,1 1 1,0-1-1,1 1 0,0-1 0,0 1 0,1 0 0,0-1 0,0 1 0,0 0 0,1-1 1,1 1-1,-1 0 0,1-1 0,0 0 0,1 1 0,0-1 0,0 0 0,1 0 0,-1-1 1,1 1-1,1-1 0,-1 0 0,1 0 0,0 0 0,1 0 0,-1-1 0,9 6 0,-2-3-281,1 0 0,-1-1-1,1 0 1,1-1 0,-1 0-1,1-1 1,0-1-1,0 0 1,1-1 0,-1 0-1,1-1 1,0-1-1,20-1 1,1-1-585,1-1 1,-1-2-1,1-2 0,42-13 1,6-9-1059</inkml:trace>
</inkml:ink>
</file>

<file path=ppt/ink/ink4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0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4352,'4'10'1834,"4"15"-340,-1-1-1,-1 1 0,4 38 1,40 247 2026,-15-113-3072,-9-29-234,138 756 4713,-162-915-4965,1 4 103,0-1 1,0 1-1,2 0 0,-1-1 1,9 15-1,-12-25-127,0 0 0,0-1 1,0 1-1,0 0 0,1-1 1,-1 1-1,0-1 0,1 0 1,-1 1-1,1-1 0,0 0 0,-1 0 1,1 0-1,0 0 0,0 0 1,0 0-1,0 0 0,0-1 0,0 1 1,0-1-1,0 0 0,0 1 1,0-1-1,0 0 0,0 0 0,0 0 1,0 0-1,0-1 0,0 1 1,0 0-1,0-1 0,0 0 0,0 1 1,0-1-1,-1 0 0,1 0 1,0 0-1,0 0 0,-1 0 0,3-2 1,4-3-616,0 0 0,0-1 0,-1 1 0,0-1 1,0-1-1,0 1 0,-1-1 0,0 0 0,-1-1 0,8-16 1,4-13-2012</inkml:trace>
</inkml:ink>
</file>

<file path=ppt/ink/ink4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1.4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4608,'0'38'2304,"0"49"-1792,4-60 3968,2 14-4096,-1 18 0,5-6 0,5-2 128,10 2-640,9-5 0,2-20 0,4-7 0,-1-17-1536,7-4 0,-16-21-128,-9-4 128</inkml:trace>
</inkml:ink>
</file>

<file path=ppt/ink/ink4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1.8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0 8576,'-40'25'4224,"61"7"-6912,-17-22 9343,1 1-8702,-5-1-1,6 14-2176,-21-3 128</inkml:trace>
</inkml:ink>
</file>

<file path=ppt/ink/ink4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2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18 672 4736,'-17'-4'2187,"17"-6"245,30-20 1703,-3 3-3247,-4-6-932,-11 14 205,1 1-1,0 0 0,28-26 1,146-145 1452,-131 130-1157,-40 42-220,0-1-1,24-38 1,-35 49-154,-1 0 0,0 0 0,-1 0-1,0 0 1,0-1 0,0 1 0,-1-1 0,0 0-1,-1 0 1,1 0 0,-2 0 0,1-10-1,-1 17-58,0 0-1,0 0 0,0 0 0,0 0 0,0 1 1,0-1-1,0 0 0,-1 0 0,1 0 0,0 1 1,-1-1-1,1 0 0,0 0 0,-1 1 0,1-1 0,-1 0 1,1 1-1,-1-1 0,1 0 0,-1 1 0,1-1 1,-1 1-1,0-1 0,1 1 0,-1-1 0,0 1 1,1 0-1,-1-1 0,0 1 0,0 0 0,0-1 0,1 1 1,-1 0-1,0 0 0,0 0 0,0 0 0,1 0 1,-1 0-1,0 0 0,0 0 0,0 0 0,1 0 1,-1 0-1,0 0 0,-1 1 0,1-1-11,0 1 0,0 0-1,0-1 1,0 1 0,0 0 0,0 0-1,0-1 1,0 1 0,0 0 0,1 0 0,-1 0-1,0 0 1,0 0 0,1 0 0,-1 0-1,1 1 1,-1-1 0,1 0 0,0 0-1,-1 0 1,1 0 0,0 1 0,0-1-1,-1 0 1,1 0 0,0 1 0,0-1-1,1 0 1,-1 0 0,0 0 0,0 1 0,1-1-1,0 2 1,2 4 3,0 1-1,1-1 0,0 1 1,0-1-1,1 0 1,0-1-1,0 1 1,1-1-1,12 11 1,66 47 3,-76-58-20,78 53 10,163 119-17,-197-135 61,-1 1 0,68 78 0,-110-112-25,-1 1 0,0-1 1,-1 1-1,0 1 1,-1-1-1,0 1 0,0 0 1,-2 1-1,6 20 0,-9-27-11,0 0 0,0 0 0,-1 0 0,0 0-1,0 0 1,0 0 0,-1 0 0,0 0 0,0 0-1,-1 0 1,1 0 0,-1-1 0,-1 1-1,1-1 1,-1 1 0,0-1 0,0 0 0,0 0-1,-1 0 1,0-1 0,0 1 0,0-1 0,-5 4-1,-3 2 43,-1 0-1,0-1 1,0-1-1,-1 0 0,0-1 1,-1 0-1,1-1 1,-1-1-1,0 0 0,-1-1 1,1-1-1,-1 0 1,-18 0-1,16-2 0,-1-1 1,0-1-1,1-1 0,0 0 0,-1-1 0,1-1 0,0-1 1,1-1-1,-1 0 0,-32-17 0,8 1 31,-39-21-42,75 39-47,0 0-1,1 0 1,-1-1-1,1 0 1,-1 0-1,2 0 1,-1 0-1,0-1 0,-6-11 1,11 16-15,-1 0 1,0-1-1,0 1 1,0 0-1,1-1 1,-1 1-1,1-1 1,-1 1-1,1-1 1,0 1-1,0-1 1,-1 0-1,1 1 1,0-1-1,0 1 0,1-1 1,-1 1-1,0-1 1,0 0-1,1 1 1,-1-1-1,1 1 1,-1-1-1,2-1 1,-1 2-63,1-1 1,0 1-1,-1 0 1,1 0-1,0 0 1,0 0-1,0 0 1,-1 0-1,1 0 0,0 0 1,0 1-1,0-1 1,0 1-1,1-1 1,2 1-1,12 0-861,-1 0 0,0 1-1,28 5 1,-32-4 121,97 8-4301,-49-9 2432</inkml:trace>
</inkml:ink>
</file>

<file path=ppt/ink/ink4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3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3712,'20'11'7576,"-10"4"-6768,28 94 1317,-28-75-1792,1 1-1,3-2 1,30 57 0,-29-65-10,1-1 1,1-1-1,1-1 1,1 0-1,30 25 1,-43-43-274,-1-1 0,0 0-1,1 0 1,-1 0 0,1-1 0,0 0 0,-1 0 0,1 0 0,0-1 0,1 0 0,-1 0 0,0-1-1,0 1 1,0-1 0,0-1 0,0 1 0,7-2 0,-3 0 1,1 0 0,-1-1 0,0 0 0,0 0 0,-1-1 0,1-1 0,-1 0 0,0 0 0,12-9 0,-11 6-31,-2-1 1,1 0 0,-1 0-1,0-1 1,-1 0 0,0-1 0,0 1-1,-1-1 1,-1-1 0,0 1-1,-1-1 1,0 1 0,0-1-1,-1-1 1,-1 1 0,0 0-1,-1-1 1,0 1 0,-1-1-1,0 1 1,-1-1 0,-1 1 0,0 0-1,0-1 1,-1 1 0,-1 0-1,0 1 1,0-1 0,-2 1-1,1-1 1,-1 2 0,-12-17-1,-1 12 132,19 15-147,-1-1 0,1 1 1,-1 0-1,1 0 0,-1 0 0,1-1 1,-1 1-1,1 0 0,-1 0 1,0 0-1,1 0 0,-1 0 0,1 0 1,-1 0-1,1 0 0,-1 0 1,0 1-1,1-1 0,-1 0 1,1 0-1,-1 0 0,1 1 0,-1-1 1,1 0-1,-1 1 0,1-1 1,-1 0-1,1 1 0,0-1 0,-1 0 1,1 1-1,-1-1 0,1 1 1,0-1-1,0 1 0,-1-1 0,1 1 1,0-1-1,0 1 0,-1-1 1,1 1-1,0-1 0,0 1 1,0 0-1,0-1 0,0 1 0,0 0 1,-2 13 71,1-1 1,0 1-1,1-1 1,1 1-1,0 0 1,1-1-1,0 1 1,6 16-1,-2-6 65,2-2 0,1 1 1,0-1-1,15 24 0,-10-23-14,1 0 0,1-2 0,1 1 0,0-2 0,2 0 0,0-1 0,2-1 0,0-1 0,1-1 0,29 16 0,-49-30-139,1-1 1,0 1 0,0-1-1,0 0 1,0 0 0,0 0 0,1 0-1,-1-1 1,0 1 0,0-1-1,0 0 1,1 0 0,-1 0-1,0 0 1,0-1 0,0 1-1,1-1 1,-1 0 0,0 0 0,0 0-1,0 0 1,0 0 0,3-3-1,-4 2-221,1 0 0,0-1-1,-1 1 1,0-1-1,0 0 1,1 0 0,-2 0-1,1 0 1,0 0-1,-1 0 1,1 0 0,-1-1-1,0 1 1,1-5-1,48-129-10518,-40 96 7935</inkml:trace>
</inkml:ink>
</file>

<file path=ppt/ink/ink4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3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105 455 5376,'0'3'331,"1"0"0,0 0 1,0 0-1,0 0 0,0 0 0,0 0 0,1-1 1,-1 1-1,1 0 0,0-1 0,0 1 1,0-1-1,0 0 0,0 0 0,3 3 1,-2-2 171,1 1 1,0 0 0,-1 0 0,0 1 0,0-1 0,0 1 0,-1-1-1,3 7 1,-4-8-399,1 0-1,0 1 0,0-1 1,0 0-1,0-1 0,1 1 1,-1 0-1,1-1 0,0 1 1,0-1-1,-1 0 0,1 0 1,1 0-1,-1 0 0,0-1 1,0 1-1,1-1 1,-1 0-1,1 0 0,-1 0 1,1 0-1,3 0 0,15 2 123,-1 0-1,33-1 1,-34-2 362,-1 1-459,0-1-1,1-1 0,-1-1 0,0-1 1,1-1-1,-1 0 0,-1-1 0,1-2 1,-1 1-1,0-2 0,-1-1 0,0 0 1,0-1-1,-1 0 0,0-2 0,27-24 1,-36 29-115,-1-1 1,1 0 0,-1 0 0,-1-1-1,1 1 1,-1-1 0,-1 0 0,0-1-1,0 1 1,-1-1 0,0 0 0,-1 0-1,0 0 1,0 0 0,-1 0 0,0 0-1,-1 0 1,0 0 0,-3-15 0,2 13-3,-2 0 1,1-1 0,-2 1-1,1 0 1,-2 1-1,0-1 1,0 1 0,-1 0-1,0 0 1,-1 0 0,0 1-1,-1 0 1,0 1 0,0 0-1,-16-14 1,9 13-7,0-1 0,-1 2 0,0 0 0,0 1 0,-1 1 0,0 0 0,-1 1 0,1 1 0,-1 1 0,0 1 0,0 0 0,0 1 0,-1 1 0,1 0 0,0 2 0,0 0 0,-31 6 0,32-3-20,0 0 0,1 1 1,0 0-1,0 1 0,1 1 1,-1 1-1,1 0 0,1 1 1,0 0-1,0 1 0,1 1 0,0 0 1,1 1-1,0 1 0,1-1 1,0 2-1,1-1 0,1 2 1,-10 18-1,15-25-14,1 0 1,-1 0-1,2 0 1,-1 0-1,2 0 1,-1 1-1,1-1 1,0 1-1,0-1 1,1 1-1,1-1 1,-1 1-1,1-1 1,1 1-1,-1-1 1,1 0-1,1 0 1,0 0-1,0 0 1,0 0-1,1 0 1,0-1-1,1 1 1,0-1-1,0-1 0,0 1 1,1-1-1,0 1 1,0-2-1,1 1 1,-1-1-1,1 0 1,0 0-1,1-1 1,-1 0-1,10 4 1,10 3-415,0-1 0,1-2 0,1 0 0,-1-2 0,1-1 0,41 2 0,-27-6-1321,1-2 1,0-2-1,73-13 1,-46-3-799</inkml:trace>
</inkml:ink>
</file>

<file path=ppt/ink/ink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19.8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259 106 2688,'4'-30'1671,"-3"25"-1350,0 0 0,0 0 0,0 0 0,-1 0-1,0 0 1,0 0 0,-1-9 0,0 13-272,0-1 0,1 1 0,-1-1 0,0 0 0,0 1 0,0-1 0,0 1 0,0 0 0,-1-1 0,1 1 0,0 0 0,-1 0 0,1 0 0,0 0 0,-1 0 0,1 0 0,-1 0 0,0 0 0,1 1 0,-1-1 0,0 1 0,1-1 0,-1 1 0,0-1 0,0 1 0,1 0 0,-4 0 0,-1 0 47,0 1-1,0 0 0,0-1 1,1 2-1,-1-1 0,0 1 0,1 0 1,-1 0-1,1 1 0,0-1 1,0 1-1,0 0 0,0 1 0,0-1 1,1 1-1,-6 6 0,-2 1-9,1 0 0,1 1-1,0 1 1,-16 25-1,16-20-41,1-1-1,0 1 0,2 1 0,0 0 1,-4 23-1,8-30-18,1 0 1,1 0-1,0 1 0,1-1 0,1 0 0,0 1 1,0-1-1,1 0 0,5 19 0,-3-17-2,0-1 0,1 1 0,1-1 0,0 0 0,1-1-1,11 18 1,-14-25 4,0-1 0,0 1-1,1-1 1,-1 0 0,1 0-1,0-1 1,0 1 0,0-1-1,1 0 1,-1-1 0,1 1-1,-1-1 1,1 0 0,0-1-1,0 1 1,0-1 0,11 1-1,-1-2-241,1 0-1,-1-1 1,1-1-1,-1-1 1,0 0 0,1-1-1,-2 0 1,1-2-1,21-9 1,-10 1-1193</inkml:trace>
</inkml:ink>
</file>

<file path=ppt/ink/ink4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4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171 401 7168,'0'34'3584,"10"62"-3456,-5-75 7423,5 21-7039,-1 13 0,6-2 0,6-2 0,4 2-768,0-2 0,-1-9 256,3-10 128,-3-5-1792,7-16 0,-12-7-895,-4-19 127</inkml:trace>
  <inkml:trace contextRef="#ctx0" brushRef="#br0" timeOffset="1">171 33 9856,'-81'-32'4864,"81"53"-6784,0-21 8959,5 11-7935,1 2 128,-12 4-3839,-9 4 127,-25 13 4608,1-22 128</inkml:trace>
</inkml:ink>
</file>

<file path=ppt/ink/ink4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4.7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1 398 4864,'4'-1'625,"1"0"1,-1 1-1,1-1 0,0 1 1,-1 1-1,1-1 1,0 1-1,-1-1 0,7 3 1,28 2 949,0-6-1261,0-2 0,0-1 0,-1-2 0,0-2 0,0-2 0,-1-1 1,60-27-1,-72 27-129,-1-1 0,0-2 0,0-1 1,-1 0-1,-1-2 0,-1 0 0,-1-2 1,0 0-1,-1-1 0,-1-1 1,25-38-1,-42 57-149,0 0 1,1 1-1,-1-1 1,0 0-1,0 0 1,-1 0-1,1 0 0,0 0 1,0 0-1,-1 0 1,1 0-1,-1 0 1,0 0-1,0 0 1,0 0-1,0 0 1,0 0-1,0 0 0,-1-4 1,-1 4-3,1 0 0,-1 0 0,0 0-1,0 0 1,0 0 0,0 0 0,0 0 0,0 1 0,-1-1 0,1 1 0,-1 0-1,1-1 1,-1 1 0,-3-1 0,-6-2 28,0 1 0,0 0 0,0 1 0,0 1 0,0-1 0,0 2 0,-1 0 1,1 0-1,0 1 0,0 1 0,0 0 0,0 0 0,-23 9 0,13-3 3,1 1 0,-1 0-1,1 2 1,1 0 0,0 2 0,-26 21 0,39-29-48,1 0 0,0 1 1,0 0-1,1 0 0,0 0 1,0 1-1,0 0 0,1 0 1,0 0-1,0 1 0,1-1 1,-1 1-1,2 0 0,-1 0 0,1 0 1,1 0-1,-2 13 0,3-13 5,1 0 0,0-1 0,0 1 0,0 0-1,1-1 1,0 1 0,1-1 0,0 0-1,0 0 1,0 0 0,1 0 0,0-1-1,1 1 1,-1-1 0,1 0 0,0 0 0,0-1-1,13 10 1,4 2 38,2-1-1,-1-2 1,2 0-1,0-2 1,1 0 0,0-2-1,0-1 1,1-1 0,49 8-1,-34-10-44,0-1-1,0-2 0,1-2 1,-1-2-1,78-11 1,-97 8-706,0-1-1,0 0 1,-1-2 0,0-1 0,0 0 0,-1-2-1,0 0 1,0-2 0,25-19 0,-7-3-2018</inkml:trace>
</inkml:ink>
</file>

<file path=ppt/ink/ink4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5.4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1062 896,'0'0'22,"0"0"0,0 0 0,0 0 0,0 0 0,0 0 0,0 0 0,0 1 0,0-1 0,0 0 0,0 0 0,0 0-1,0 0 1,0 0 0,0 0 0,1 0 0,-1 0 0,0 0 0,0 1 0,0-1 0,0 0 0,0 0 0,0 0 0,0 0 0,0 0 0,0 0 0,0 0 0,0 0 0,0 1 0,0-1 0,-1 0 0,1 0 0,0 0 0,0 0 0,0 0 0,0 0-1,0 0 1,0 0 0,0 1 0,0-1 0,0 0 0,0 0 0,0 0 0,0 0 0,0 0 0,0 0 0,-1 0 0,1 0 0,0 0 0,0 0 0,0 0 0,0 0 0,0 0 0,0 0 0,0 0 0,0 0 0,-1 0 0,1 0 0,0 0 0,0 0 0,0 0-1,0 0 1,15 2 1322,23-4 1988,23-24-1763,-20 6-1431,18-7 533,-8 5 238,0-2 1,-1-3-1,90-64 1,-72 35 226,82-90 0,-127 120-836,0-1 0,-2 0 0,-1-2 1,-2 0-1,0-1 0,20-52 0,-33 69-239,-1-1-1,0 0 1,-1-1 0,0 1-1,-2 0 1,1-1 0,-2 1-1,0-1 1,-2-17 0,1 23-31,-1 0 0,0 0 0,-1 0 0,1 1 0,-2-1 0,1 1 0,-1 0 0,0-1 1,-1 2-1,0-1 0,0 0 0,-1 1 0,0 0 0,0 1 0,-12-11 0,4 7-11,0 1 0,-1 0 0,0 1-1,-1 1 1,0 0 0,0 1 0,0 0 0,-1 2 0,0 0-1,1 0 1,-2 2 0,1 0 0,0 1 0,-19 2-1,-6 1-44,0 3-1,1 1 1,-1 2-1,-64 22 0,82-22 18,1 0 0,1 2-1,0 1 1,0 0-1,1 2 1,1 0 0,0 2-1,0 0 1,2 1-1,0 1 1,1 0-1,1 1 1,-25 37 0,30-37 48,0 0 0,2 2 0,0-1 0,1 1 0,1 0 0,1 1 0,1-1 1,0 1-1,2 0 0,1 1 0,0-1 0,1 0 0,2 1 0,0-1 1,1 0-1,5 22 0,8 22 214,2 0 0,3-2 0,3 0 0,2-1-1,3-2 1,60 96 0,94 152 387,-163-272-725,-2 0 0,17 51-1,-34-86 27,0-1 0,1 0 0,-1 0 0,0 0 0,0 1 0,1-1-1,-1 0 1,0 0 0,0 1 0,0-1 0,0 0 0,1 1 0,-1-1 0,0 0-1,0 1 1,0-1 0,0 0 0,0 1 0,0-1 0,0 0 0,0 1 0,0-1-1,0 0 1,0 1 0,0-1 0,0 0 0,0 1 0,0-1 0,0 0 0,0 0-1,-1 1 1,1-1 0,0 0 0,0 1 0,0-1 0,0 0 0,-1 0 0,1 1-1,0-1 1,0 0 0,-1 0 0,1 1 0,0-1 0,0 0 0,-1 0 0,1 0-1,0 0 1,0 1 0,-1-1 0,1 0 0,-1 0 0,0-1-162,0 1 0,0-1 0,1 0 0,-1 1 0,0-1 0,0 0-1,1 0 1,-1 0 0,1 0 0,-1 0 0,1 0 0,-1 1 0,1-1 0,-1 0 0,1-1 0,0 1 0,0 0 0,-1-1 0,-4-30-2488</inkml:trace>
</inkml:ink>
</file>

<file path=ppt/ink/ink4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5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2 529 3712,'-2'-4'1671,"15"1"-111,33-3 1054,8-1-779,-15-4-1373,0-1 0,-2-2 1,1-2-1,57-33 1,-71 35-208,-1-1 0,-1-1 0,0-1 0,-1-1 0,-1-1 0,-1-1 0,29-38 0,-42 50-198,-2 1 1,1-1-1,-1 0 1,0 0-1,-1 0 1,1-1 0,-2 1-1,1-1 1,-1 1-1,-1-1 1,2-10 0,-4 14-45,1 1 0,0-1 0,-1 1 1,0 0-1,0-1 0,0 1 1,0 0-1,-1 0 0,0 0 1,1 0-1,-2 0 0,1 0 1,0 1-1,-1-1 0,1 1 1,-1-1-1,0 1 0,0 0 1,-1 0-1,1 0 0,-1 1 1,1-1-1,-1 1 0,-7-4 0,-1 1 8,0 0 0,-1 1 0,1 1 0,-1 0 0,0 0 0,0 2-1,0-1 1,0 2 0,0 0 0,0 0 0,0 1 0,0 1-1,0 0 1,-21 6 0,17-3 25,-1 1-1,0 0 1,1 1-1,0 1 1,1 1-1,0 0 1,0 1-1,1 1 1,-26 24-1,33-27 14,1 0-1,0 0 1,0 1-1,1 0 1,1 0-1,-1 0 0,1 1 1,1 0-1,0 0 1,0 0-1,1 1 0,1-1 1,-1 1-1,2 0 1,-1-1-1,2 1 0,-1 0 1,1 0-1,1 0 1,0 0-1,1-1 0,0 1 1,0 0-1,1-1 1,1 0-1,-1 1 1,2-1-1,0-1 0,0 1 1,0-1-1,1 0 1,1 0-1,-1 0 0,1-1 1,1 0-1,0-1 1,0 1-1,0-2 0,1 1 1,0-1-1,14 8 1,6-2 7,0-1 0,1-1 0,0-1 0,0-2 1,1-1-1,-1-2 0,35 2 0,-34-6-1249,1 0 0,-1-2 0,60-12 0,-51 1-1291,-8 0-86</inkml:trace>
</inkml:ink>
</file>

<file path=ppt/ink/ink4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6.9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2432,'2'-1'111,"-1"1"0,1-1 0,0 1 0,0 0 0,0 0 0,0 0 0,0 0 0,-1 0 0,1 0 0,0 0 0,0 1 0,0-1 0,0 1 0,0-1 0,-1 1 1,1 0-1,0-1 0,1 2 0,1 0 254,1 0-101,0 0 0,0 0 0,-1 1 0,1-1 0,-1 1 0,0 0 0,0 1 0,0-1 0,0 1 0,0-1 0,-1 1 0,1 0 0,3 6 0,30 60 897,-30-53-1197,25 61 1277,-4 2 1,20 90 0,-32-108-615,-14-47-413,0 0-6,-2-21 31,-3-71-75,1 48-185,1 0 0,1 0-1,7-49 1,-6 70 23,1-1-1,0 1 1,1 0-1,0 0 1,0 0-1,1 1 1,0-1-1,0 1 1,0 0-1,1 0 1,0 0-1,1 0 1,0 1-1,0 0 1,0 1-1,1-1 1,8-5 0,0 2 106,1 1 0,-1 0 0,2 2 0,-1-1 0,1 2 0,0 0 0,0 2 0,0-1 0,0 2 0,25-1 0,-19 3 98,-1 1 0,1 1 0,-1 0 0,0 2 1,0 1-1,0 0 0,35 15 0,-50-17-138,0 0 0,-1 0 0,1 1 0,-1 0 0,0 0 0,0 0 0,0 1 0,-1 0 0,0 0 0,0 1 0,0-1 0,0 1 0,-1 0 0,0 0 0,0 1 0,-1-1 0,0 1 1,0 0-1,0-1 0,-1 2 0,0-1 0,2 13 0,-4-12-27,1 1 0,-2-1 0,1 0 1,-1 1-1,0-1 0,-1 0 0,0 0 0,0 0 1,-1 0-1,0 0 0,0 0 0,-1-1 1,0 1-1,0-1 0,-1 0 0,1 0 0,-2-1 1,1 1-1,-13 10 0,9-10-27,0 0 0,0 0-1,-1-1 1,1-1 0,-19 8 0,25-11-29,0-1 0,0 1 1,0-1-1,-1 0 0,1 0 1,0-1-1,-1 1 0,1-1 0,0 1 1,-1-1-1,1 0 0,-1 0 0,1-1 1,0 1-1,-1-1 0,1 0 0,0 1 1,-1-1-1,1-1 0,0 1 1,0 0-1,-4-4 0,5 4-3,1-1-1,0 1 1,0-1-1,0 1 1,0-1 0,0 0-1,0 0 1,1 0-1,-1 1 1,0-1 0,1 0-1,0 0 1,-1 0-1,1 0 1,0 0 0,0 0-1,0 0 1,0 0-1,0 0 1,1 0 0,-1 0-1,1 1 1,-1-1-1,1 0 1,-1 0 0,1 0-1,1-2 1,1-3-24,1 0 0,0 1-1,0-1 1,0 1 0,9-11 0,9-4-28,0 1-1,2 0 1,0 2-1,1 0 1,1 2-1,43-20 1,-6 8 71,119-35 0,-161 57 46,0 1-1,0 1 0,0 1 0,1 0 0,-1 2 0,1 0 0,28 4 0,-43-2-4,0 0 0,-1 0-1,1 0 1,-1 1 0,1 0-1,-1 0 1,0 1 0,0 0-1,0 0 1,0 0 0,0 1-1,-1-1 1,1 1 0,-1 1-1,0-1 1,-1 1 0,1 0 0,-1 0-1,0 0 1,0 1 0,0 0-1,-1-1 1,0 1 0,0 0-1,0 1 1,-1-1 0,3 10-1,-3-3 68,0 0-1,-1 1 1,0 0-1,-1-1 1,-1 1-1,0-1 0,-1 1 1,-4 17-1,-39 111 633,6-25-388,35-102-655,3-16-1790,19-26-1423,5 4 827,-2-2 0,26-35 0,-20 23 0</inkml:trace>
</inkml:ink>
</file>

<file path=ppt/ink/ink4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7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123 330 2560,'55'-30'3321,"-48"25"-2657,1 0 0,-1 0 1,1 1-1,0 0 0,0 1 0,1-1 0,-1 2 0,1-1 0,16-2 0,-6 4-445,0-2-1,-1 0 1,1-1-1,-1-1 0,0-1 1,21-9-1,-29 10-45,1 0 0,-2-1 0,1 0 0,-1-1 0,0 0 0,0 0 0,0-1 0,-1 0 0,-1-1 0,1 1 0,9-18 1,-15 24-140,0-1 1,-1 1 0,0-1 0,1 1 0,-1-1 0,0 0 0,0 0 0,-1 1-1,1-1 1,0 0 0,-1 0 0,0 0 0,0 0 0,0 0 0,0 0 0,0 0-1,0 1 1,-2-7 0,0 6-6,1 0 0,-1 1 0,0-1-1,0 0 1,0 0 0,0 1 0,0-1-1,-1 1 1,1 0 0,-1 0 0,0 0 0,1 0-1,-1 0 1,0 0 0,0 1 0,-5-2-1,-12-3 68,0 1 0,0 1 0,-1 0 0,1 2 0,-1 1 0,1 0 0,-25 3 0,28-1-23,1 1 0,0 1 0,0 0 0,0 1 0,0 1 0,1 0 0,-1 1 0,2 1 0,-1 0 0,1 1 0,0 1 0,0 0 0,-23 21 0,29-23-30,1 0-1,0 0 1,1 0 0,-1 1 0,1 0-1,1 0 1,-1 0 0,2 1 0,-1 0 0,1 0-1,0 0 1,1 0 0,0 1 0,1 0-1,0-1 1,0 1 0,1 0 0,0 0-1,1 0 1,0 0 0,0 0 0,1-1 0,5 20-1,-2-17-1,2 0 0,-1 0 0,1-1-1,1 0 1,0 0 0,1-1-1,0 1 1,1-2 0,0 1 0,0-1-1,1-1 1,0 1 0,16 9-1,4 1 42,1-1-1,0-1 1,53 19-1,-43-24-129,0-1-1,0-2 0,44 4 1,43 9-3576,-55-13-1368,-79-9 2411</inkml:trace>
</inkml:ink>
</file>

<file path=ppt/ink/ink4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8.1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10 2304,'-2'-1'155,"1"0"0,-1-1 0,-1 1 0,1 0 1,0 1-1,0-1 0,0 0 0,0 0 0,-1 1 0,1 0 0,0-1 0,0 1 1,-1 0-1,1 0 0,0 0 0,-1 0 0,1 1 0,0-1 0,0 1 0,-1-1 1,-2 2-1,2 1 11,1 0 1,0-1-1,0 1 0,0 0 1,0 0-1,0 1 1,1-1-1,0 0 1,-1 1-1,1-1 0,0 0 1,1 1-1,-1-1 1,0 6-1,-1 8 82,0-1-1,2 1 1,0-1 0,0 1-1,2-1 1,0 1 0,6 23-1,42 115 2036,-13-50-915,-33-83-923,-6-16 163,0-8-557,1 0 0,0-1 0,0 1 0,-1-1 0,1 1 0,0-1 0,1 1-1,-1-1 1,0 0 0,1 1 0,-1-5 0,0-9-31,0-1-1,1 0 1,0 1 0,2-1 0,0 0 0,0 1-1,2 0 1,0 0 0,1 0 0,0 0 0,1 1-1,1-1 1,1 1 0,0 1 0,1 0 0,0 0-1,1 1 1,1 0 0,13-13 0,-10 12 24,2 0 1,-1 0 0,2 2-1,-1 0 1,2 1-1,-1 0 1,2 2 0,-1 0-1,1 1 1,1 1-1,-1 0 1,1 2-1,0 0 1,0 2 0,28-2-1,-38 4 6,1 2-1,-1-1 0,0 1 1,1 1-1,-1 0 0,0 0 1,0 1-1,0 0 0,-1 1 1,1 0-1,-1 1 0,0 0 1,0 0-1,0 1 0,-1 0 1,9 8-1,-7-4 32,-1 0 1,0 0-1,-1 1 0,-1 0 0,1 0 0,-2 0 0,1 1 1,-2 0-1,0 1 0,0-1 0,5 27 0,-6-9 199,-1 0 0,-2 0 0,-4 47 0,-5 11-801,5-62-2600,3-25 2060,12-34-1243,8-18-128</inkml:trace>
</inkml:ink>
</file>

<file path=ppt/ink/ink4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8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1 5120,'-3'7'444,"1"0"1,0 0-1,1 0 1,0 0-1,0 1 1,0-1-1,1 0 1,0 1-1,0-1 1,1 1-1,0-1 1,2 7-1,2 51 1735,-8 914 3581,6-935-5428,1 0 1,13 51 0,-13-78-269,0 0 1,2 0-1,0-1 1,1 0-1,1 0 1,0 0-1,1-1 1,14 19-1,-20-31-153,0 1 1,0-1-1,0 0 0,0 0 0,1 0 0,-1 0 0,1-1 0,0 1 0,-1-1 0,1 0 0,0 0 0,0-1 0,0 1 0,1-1 0,-1 0 0,0 0 0,1 0 1,-1 0-1,0-1 0,1 0 0,-1 0 0,1 0 0,-1 0 0,0-1 0,1 0 0,-1 0 0,0 0 0,0 0 0,1-1 0,4-2 0,-2 0-332,0 1 0,-1-2-1,0 1 1,0-1 0,0 1-1,0-2 1,-1 1 0,0-1-1,0 0 1,0 0 0,-1 0-1,0 0 1,0-1 0,0 0-1,-1 0 1,4-13 0,0-25-2139</inkml:trace>
</inkml:ink>
</file>

<file path=ppt/ink/ink4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8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56 5120,'-30'21'2560,"81"-25"-3712,-26 4 4864,14 0-3456,28-6 128,18 2 128,31-3 0,-7-7-640,11 3 0,1-2 256,-11 5 128,-19 3-1152,-6 1 128,-20 8-768,-31 5 128</inkml:trace>
</inkml:ink>
</file>

<file path=ppt/ink/ink4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9.1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10 375 5376,'-10'48'2688,"25"18"-3200,-11-49 4736,7 8-4224,-1 3 0,5-1-512,0-6 128,4-4-896,12-10 128</inkml:trace>
  <inkml:trace contextRef="#ctx0" brushRef="#br0" timeOffset="1">95 25 7296,'-46'-21'3584,"62"21"-7936,-7-4 6400,12 8-4096,-15 0 0</inkml:trace>
</inkml:ink>
</file>

<file path=ppt/ink/ink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0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265 1 3840,'-17'3'1920,"22"62"-512,-10-56 2560,-3 9-3840,-5 8 128,-4 10 0,-8-4 128,-6 4-384,2 2 0,-2 1 128,5-3 0,0-7-1024,5-5 128,8-9-768,5-4 0</inkml:trace>
</inkml:ink>
</file>

<file path=ppt/ink/ink4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19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3328,'3'2'1643,"33"25"3097,-30-21-4481,1 0-1,-1 1 0,0 0 1,0 0-1,-1 0 0,5 9 1,13 30 242,-3 2 0,-1-1 0,16 66 1,-8-23 778,-22-76-1020,0 1 0,-1-1 1,-1 1-1,2 23 0,-16-93 380,10 25-593,2-1 0,10-55 0,-8 73-72,0 1 1,1 0-1,1 0 0,0 0 0,0 0 1,1 1-1,1-1 0,0 2 0,12-16 0,-10 16 18,0 0 0,0 1 0,1 0 0,0 1 0,1 0 0,0 0-1,0 1 1,0 1 0,1 0 0,0 0 0,1 1 0,-1 1 0,1 0 0,18-4-1,-9 6 63,-1 0-1,0 1 1,1 2 0,-1 0-1,0 1 1,0 1-1,1 1 1,24 8-1,-32-8 42,0 0 0,0 1-1,-1 1 1,1 0-1,-1 1 1,-1 0-1,1 1 1,-1 0 0,-1 1-1,0 1 1,0 0-1,-1 0 1,0 1-1,0 0 1,-1 1 0,-1 0-1,0 0 1,-1 1-1,0 0 1,-1 0-1,0 1 1,-1-1 0,-1 1-1,5 24 1,-1 42 333,-8-74-495,0 0 0,0 0 0,0 0 0,-1 0 0,0 0 0,0 0 0,-1 0 0,0 0 0,0-1 0,0 1 0,-5 7 0,7-12 17,0-1 0,0 0-1,0 0 1,0 0 0,0 0 0,0 1-1,0-1 1,-1 0 0,1 0 0,0 0-1,0 0 1,0 0 0,0 0 0,0 1-1,-1-1 1,1 0 0,0 0 0,0 0-1,0 0 1,0 0 0,-1 0 0,1 0-1,0 0 1,0 0 0,0 0 0,-1 0-1,1 0 1,0 0 0,0 0 0,0 0 0,-1 0-1,1 0 1,0 0 0,0 0 0,0 0-1,0 0 1,-1 0 0,1 0 0,0 0-1,0 0 1,0-1 0,0 1 0,-1 0-1,1 0 1,0 0 0,0 0 0,0 0-1,0-1 1,0 1 0,0 0 0,-1 0-1,1 0 1,0 0 0,0-1 0,0 1-1,0 0 1,0 0 0,0 0 0,0 0-1,0-1 1,0 1 0,0 0 0,0 0-1,0 0 1,0-1 0,0 1 0,-5-22-3280,2 6 891,-11-1 6</inkml:trace>
</inkml:ink>
</file>

<file path=ppt/ink/ink4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0.5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4 297 2432,'-1'-2'93,"1"0"-1,-1-1 1,0 1-1,1 0 1,0-1 0,-1 1-1,1 0 1,0-1 0,0 1-1,0 0 1,1-1 0,-1 1-1,1 0 1,-1-1-1,1 1 1,0 0 0,0 0-1,0 0 1,1-3 0,-1 1 187,2 1-109,-1-1-1,1 0 1,0 0-1,0 1 1,0-1-1,0 1 1,0 0 0,1 0-1,0 0 1,-1 1-1,1-1 1,0 1-1,0 0 1,6-2-1,6-5 195,58-47 1130,-55 40-1328,0 1-1,2 0 1,0 2 0,1 0 0,35-14 0,-49 23-63,7-2 190,1 1 0,-1 0 1,1 1-1,0 1 0,32-3 1,-46 6-233,1 0 0,0 0 0,0 0 1,0 1-1,0-1 0,-1 1 0,1 0 1,0 0-1,-1 0 0,1 0 0,-1 0 1,1 1-1,-1-1 0,1 1 0,-1 0 1,4 3-1,-4-1 4,1-1 1,-1 0-1,-1 1 0,1-1 1,0 1-1,-1 0 0,0-1 0,0 1 1,0 0-1,0 0 0,-1 0 1,1 0-1,-1 0 0,0 0 1,-1 7-1,-2 13 299,-1 1 1,-11 38-1,8-35-100,0 1-1,-3 36 0,10-57-228,-1-1-1,1 1 1,0-1 0,1 1 0,0-1-1,0 0 1,1 1 0,0-1 0,0 0-1,1 0 1,-1 0 0,1 0-1,7 9 1,-7-11-35,1-1 0,1 1 0,-1-1 0,0-1 0,1 1 0,0 0 0,0-1 0,0 0 0,0-1 0,0 1 0,1-1 0,-1 0 0,1 0 0,0 0 0,0-1 0,-1 0 0,1 0 0,0-1 0,0 1 0,0-1 0,0 0 0,7-2 0,15-1-1,-1-1-1,1-2 1,32-11-1,-57 16 2,11-3 10,1-1 1,-1-1-1,0-1 1,-1 0 0,0 0-1,0-2 1,0 1 0,-1-2-1,0 1 1,-1-2 0,0 0-1,-1 0 1,0 0-1,-1-2 1,0 1 0,-1-1-1,0 0 1,-1-1 0,-1 0-1,0 0 1,5-19-1,27-145-416,-33 255 197,-4-42 286,1 0 0,2 0 0,14 56 0,-15-81-31,0-1-1,0 1 1,1-1-1,1 0 0,0 0 1,0 0-1,0-1 0,1 0 1,0 0-1,1 0 0,0-1 1,0 0-1,1-1 0,0 1 1,0-1-1,0-1 0,13 7 1,2-1-943,-1-2 0,2 0 0,35 7 0,-41-14-1173</inkml:trace>
</inkml:ink>
</file>

<file path=ppt/ink/ink4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1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3072,'0'0'200,"1"0"0,-1 0 0,1 0 0,-1 0 0,1 0 0,-1 0 0,1 0 0,-1 0 0,1 0 0,-1 0 0,0 0 0,1 0 0,-1 0 0,1 1 0,-1-1 0,1 0 0,-1 0 0,0 0 0,1 1 0,-1-1 0,1 0 0,-1 1 0,0-1 0,1 0 0,-1 1 0,0-1 1,0 0-1,1 1 0,-1 0 0,16 22 1581,6 29-1030,12 49-535,-18-56 586,-1 0 1,10 59 0,-24-95-678,-1-5-62,1 0-1,-1 0 1,1 0-1,0 1 1,0-1-1,0 0 0,1 0 1,0 0-1,-1-1 1,1 1-1,3 4 1,-5-38 171,-3-3-228,2 1 0,1-1 0,1 0 0,2 0 0,7-35 0,-9 60-10,1 0-1,0 0 0,1 0 1,-1 0-1,2 1 0,-1-1 1,1 1-1,0 0 0,0 0 1,1 0-1,0 1 0,0-1 1,1 1-1,0 0 0,0 1 1,0-1-1,1 1 0,0 1 1,0-1-1,0 1 0,0 0 1,0 1-1,1-1 0,0 2 1,13-4-1,-8 3 44,0 1-1,0 1 1,0 0 0,1 1 0,-1 0-1,0 1 1,0 0 0,0 1 0,0 1 0,0 0-1,13 6 1,-17-6 19,0 1-1,-1 1 1,0 0-1,0 0 1,0 0 0,-1 1-1,1 0 1,-1 0-1,-1 1 1,1 0 0,-1 0-1,0 1 1,-1-1-1,0 1 1,8 17-1,-6-10 102,-1 0 0,-1 0 0,-1 1 0,0 0 0,0 0-1,-2 0 1,0 0 0,-1 30 0,16-112-53,-14 46-199,2 1 0,0 0 0,2 1-1,8-20 1,-12 32 74,0 1 0,1-1 0,-1 0 0,1 1 0,0 0 0,1 0 0,-1 0 0,1 1 0,0-1 0,0 1 0,1 1 0,-1-1 0,1 1 0,0-1 0,0 2 0,6-4 0,5 2-12,0 0 0,0 0 0,0 2 0,0 0-1,0 1 1,27 1 0,2 4 33,56 11 1,-77-10 113,0 2 0,-1 0 1,0 2-1,46 22 0,-57-24 15,0 1 1,-1 0-1,0 0 1,0 1-1,-1 1 0,0 0 1,-1 1-1,0 0 1,-1 0-1,10 15 0,-17-22-79,0 1 0,0-1 0,0 1 1,-1-1-1,1 1 0,-1 0 0,0 0 0,-1 0 0,1 0 0,-1 0 0,0-1 0,0 1 0,0 0 0,-1 0 0,0 0 0,0 0 0,0 0 0,0-1 0,-1 1 0,0 0 0,0-1 0,0 0 0,-1 1 0,1-1 0,-1 0 0,0 0 0,0 0 0,0-1 0,-6 6 0,-3 3-124,-1-1-1,0 0 1,0-1-1,-1-1 1,0 0 0,-1 0-1,-19 7 1,12-13-1051,22-3 1067,0 0-1,1 0 1,-1 0-1,0 0 1,0-1-1,0 1 1,1 0-1,-1 0 1,0 0 0,0 0-1,0-1 1,1 1-1,-1 0 1,0 0-1,0 0 1,0-1 0,0 1-1,0 0 1,0 0-1,1-1 1,-1 1-1,0 0 1,0 0 0,0-1-1,0 1 1,0 0-1,0 0 1,0-1-1,0 1 1,0 0-1,0 0 1,0-1 0,0 1-1,0 0 1,-1 0-1,1-1 1,0 1-1,0 0 1,0 0 0,0-1-1,0 1 1,0 0-1,-1 0 1,1 0-1,0-1 1,0 1 0,0 0-1,-1 0 1,1 0-1,0 0 1,0-1-1,0 1 1,-1 0 0,1 0-1,0 0 1,0 0-1,-1 0 1,1 0-1,0 0 1,-1 0 0,49-32-4808,-24 15 2304</inkml:trace>
</inkml:ink>
</file>

<file path=ppt/ink/ink4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2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38 221 3200,'0'-1'97,"0"0"-1,0 0 1,0 1 0,1-1-1,-1 0 1,0 1 0,0-1 0,0 0-1,1 1 1,-1-1 0,0 0-1,1 1 1,-1-1 0,0 1 0,1-1-1,-1 1 1,1-1 0,-1 1-1,1-1 1,-1 1 0,1-1 0,-1 1-1,1-1 1,-1 1 0,1 0-1,0-1 1,-1 1 0,1 0-1,0 0 1,-1-1 0,1 1 0,0 0-1,-1 0 1,1 0 0,0 0-1,-1 0 1,1 0 0,0 0 0,-1 0-1,1 0 1,0 0 0,0 1-1,0-1 1,53 4 3043,-18-1-2343,-7-8-421,-1-1 0,1-2 0,-1-1 0,-1 0 0,0-3 0,0 0 0,41-27 0,-66 39-362,-1-1 1,0 1-1,0-1 1,0 1 0,0-1-1,0 0 1,0 0 0,0 1-1,0-1 1,-1 0-1,1 0 1,0 0 0,0 0-1,-1 0 1,1 0-1,0 0 1,-1 0 0,1 0-1,-1 0 1,1 0 0,-1-1-1,0 1 1,0 0-1,1 0 1,-1 0 0,0-3-1,-1 3 1,1-1 0,-1 0-1,0 0 1,0 1 0,0-1 0,0 0-1,0 1 1,0-1 0,0 1 0,-1-1-1,1 1 1,0 0 0,-1 0 0,-2-3-1,-5-1 30,0-1-1,-1 1 0,1 1 0,-19-7 1,17 8-32,0 0-1,0 1 1,-1 0 0,1 1 0,-1 0 0,1 0 0,-1 1 0,1 1 0,-1 0 0,1 1 0,-1 0 0,1 1 0,0 0 0,0 0 0,0 1 0,1 1 0,-1 0 0,1 0 0,0 1 0,0 1 0,1-1 0,0 2 0,0-1 0,1 1 0,-1 0 0,2 1 0,-1 0 0,1 0 0,1 1 0,0 0 0,0 0 0,1 0-1,0 0 1,1 1 0,0 0 0,1 0 0,0 0 0,0 1 0,2-1 0,-2 20 0,2-19 4,1 0-1,1 0 1,0 0-1,0 0 0,1 0 1,1 0-1,0-1 1,0 1-1,7 13 1,-7-18-7,2 0 1,-1 0 0,1-1-1,0 0 1,0 0-1,0 0 1,1 0 0,0-1-1,0 0 1,0 0-1,1 0 1,0-1 0,0 0-1,13 5 1,4 1 30,1-1 0,1-1 0,0-1-1,0-2 1,0 0 0,0-2 0,1-1 0,29-1 0,-38-2-10,1 0 0,-1-1-1,1-2 1,-1 0 0,0 0 0,0-2 0,-1 0-1,1-1 1,-1-1 0,-1-1 0,0 0 0,23-17-1,-31 19-18,0-1-1,0-1 1,-1 1-1,0-1 1,0-1-1,-1 1 1,0-1-1,0 0 1,-2-1-1,1 1 1,-1-1-1,-1 0 1,1 0-1,1-19 0,-2 11 14,-1 0-1,-1 0 0,0 0 0,-2 0 0,0 0 0,-1 0 0,-10-37 0,-8 10-96,19 44 72,0 0-1,-1 0 0,1 0 0,0 1 1,0-1-1,-1 0 0,1 0 1,-1 1-1,0-1 0,1 1 0,-1 0 1,0 0-1,0-1 0,0 1 1,0 0-1,0 0 0,0 1 1,0-1-1,-3-1 0,3 5-153,11 3 60,12 5 4,10 2 33,-21-8 47,1-1-1,-1 0 1,1 0-1,-1-1 1,1-1-1,0 0 1,22 1 0,190-13 76,-195 6 9,1-1 1,-1-1-1,1-1 1,-2-2-1,46-20 0,-50 12 320,-24 16-372,0 1 0,1 0-1,-1 0 1,0-1 0,0 1 0,0 0-1,1 0 1,-1 0 0,0 0 0,0 0-1,0 0 1,0 0 0,1 0-1,-1 0 1,0 1 0,0-1 0,0 0-1,1 0 1,-1 1 0,0-1 0,0 1-1,1-1 1,-1 0 0,0 1 0,1 0-1,-1-1 1,1 1 0,-2 0-1,-8 4 72,-1 0 0,1 0 0,1 1 0,-1 1 0,1 0 0,0 0 0,0 1 0,1 0 0,0 0 0,0 1 0,1 0 0,0 0 0,-6 12 0,7-12-25,1 1 1,-1 0 0,2 1-1,-1 0 1,1-1-1,1 1 1,0 0-1,1 1 1,-3 21 0,6-27-48,-1 1 0,1-1 0,0 0 0,0 0 1,1 0-1,-1 0 0,2 0 0,-1 0 0,0-1 0,1 1 1,0-1-1,1 1 0,-1-1 0,1 0 0,0 0 0,0-1 1,0 1-1,1-1 0,-1 0 0,7 4 0,-1-1-10,1-1-1,0 0 1,0-1-1,1 0 0,0 0 1,0-1-1,0-1 0,0 0 1,0-1-1,1 0 1,-1 0-1,1-2 0,-1 0 1,1 0-1,-1-1 0,1 0 1,-1-1-1,0-1 1,1 0-1,-1-1 0,-1 0 1,1 0-1,0-2 0,-1 1 1,0-1-1,-1-1 1,1 0-1,-1 0 0,0-1 1,-1-1-1,0 0 0,-1 0 1,1 0-1,-2-1 1,1 0-1,6-13 0,-8 11-12,1-1-1,-2 0 0,0 0 1,0 0-1,-1-1 0,-1 1 1,3-29-1,-10 67-33,2-1 1,0 33-1,3-40 39,1 1 0,0-1 0,2 0 0,0 1 0,1-1 1,0-1-1,9 18 0,-9-24-36,1-1 1,0 1 0,0-1 0,1 0-1,0 0 1,1-1 0,0 0 0,0-1-1,1 1 1,0-2 0,19 13 0,-18-14-261,3 2-535,0 0-1,0 0 1,23 7-1,-34-13 654,0 0-1,0-1 1,0 1-1,0 0 1,0-1-1,0 0 1,0 1-1,0-1 1,0 0-1,0 0 1,0 0-1,0 0 1,0-1-1,0 1 1,0-1-1,0 1 1,0-1-1,0 1 1,0-1-1,-1 0 1,1 0-1,0 0 1,0 0-1,-1 0 1,1 0-1,-1-1 1,1 1-1,-1-1 1,1 1-1,-1-1 1,0 1-1,0-1 1,0 0-1,2-2 1,5-32-2385</inkml:trace>
</inkml:ink>
</file>

<file path=ppt/ink/ink4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3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35 7680,'-61'-35'3840,"86"35"-6400,-10 6 8320,6-2-8960,3 17 128,-14-4-512,-20-6 0</inkml:trace>
</inkml:ink>
</file>

<file path=ppt/ink/ink4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3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443 129 2560,'0'-5'276,"0"0"1,0 0-1,-1 0 0,0 0 0,0 0 1,0 1-1,0-1 0,-1 0 1,0 0-1,0 1 0,0-1 1,0 1-1,-1-1 0,0 1 0,0 0 1,0 0-1,0 1 0,-1-1 1,1 0-1,-7-3 0,3 2-172,0 1-1,0 1 0,0-1 1,0 1-1,-1 0 1,0 1-1,1 0 0,-1 0 1,0 1-1,0 0 1,0 0-1,-11 1 0,5 0 59,1 1-1,0 0 1,0 1-1,0 1 0,0 0 1,0 1-1,0 0 0,1 1 1,-1 0-1,1 1 1,1 0-1,-1 1 0,1 1 1,0 0-1,1 0 1,0 1-1,0 0 0,1 1 1,0 0-1,1 0 0,0 1 1,-8 14-1,13-20-110,0 0-1,1 0 1,0 0-1,0 0 0,0 0 1,1 1-1,-1-1 1,1 1-1,0-1 1,1 1-1,-1-1 0,1 1 1,0-1-1,1 1 1,0-1-1,-1 1 1,2-1-1,-1 1 1,0-1-1,1 0 0,0 1 1,1-1-1,-1 0 1,1-1-1,0 1 1,0 0-1,0-1 0,1 1 1,4 3-1,6 7 27,2-2-1,-1 0 1,2-1-1,0 0 0,0-2 1,27 13-1,-6-6-4,2-1 0,0-1 0,1-3 1,0-1-1,0-2 0,69 5 0,-24-9 108,1-4 0,107-13 1,-147 2-51,8-1 102,-52 12-237,1 0 0,0 1 0,-1-1-1,1 1 1,-1 0 0,1 0 0,-1 0 0,0 0-1,0 1 1,5 4 0,27 17-45,53 16 2,-44-19 7,45 14 0,-73-30 44,1 0 1,0-2-1,0 0 1,0 0-1,0-2 0,27 0 1,-15-3 38,2 1-3,-1-1 0,0-1 1,59-15-1,-81 16-25,-1-1 0,0 1 0,1-2 0,-1 1 0,0-1-1,-1 0 1,1 0 0,-1 0 0,1-1 0,-1 0 0,-1-1 0,1 1 0,-1-1-1,0 0 1,0 0 0,-1-1 0,0 0 0,0 1 0,0-1 0,4-15-1,-5 11-1,0-1-1,-1 0 0,-1 0 0,0 0 0,-1 0 1,0 0-1,-1 0 0,0 0 0,-1 0 0,0 0 0,-1 1 1,0-1-1,-1 1 0,0 0 0,-1 0 0,0 0 1,-1 0-1,0 1 0,-1 0 0,-8-10 0,3 5 20,-1 0 1,0 1-1,-1 1 0,0 0 0,-1 1 0,0 0 0,-1 1 1,-1 1-1,1 1 0,-2 0 0,1 1 0,-21-6 0,8 6 34,-1 1 0,0 2-1,0 1 1,0 1 0,-1 2-1,1 1 1,-59 8 0,70-5-19,0 1 1,1 0 0,-1 1 0,1 2 0,1 0 0,-1 0 0,1 2 0,0 0-1,1 2 1,0-1 0,1 2 0,0 0 0,-22 24 0,34-33-114,0 2-1,0-1 1,0 0 0,1 1 0,0 0 0,0-1-1,0 1 1,0 1 0,1-1 0,0 0 0,0 1-1,0-1 1,1 1 0,0-1 0,0 1 0,0 0-1,1-1 1,-1 1 0,1 0 0,1-1 0,-1 1-1,1 0 1,0 0 0,1-1 0,-1 1 0,1-1-1,0 0 1,0 1 0,1-1 0,-1 0 0,1 0-1,1 0 1,-1-1 0,0 1 0,1-1 0,0 0-1,0 0 1,1 0 0,6 5 0,4 1-433,0-1 0,0 0-1,1-1 1,0-1 0,0 0 0,1-2 0,0 1 0,26 3 0,70 6-1932</inkml:trace>
</inkml:ink>
</file>

<file path=ppt/ink/ink4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4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 3072,'3'-1'306,"-1"-1"0,0 1-1,1-1 1,-1 1 0,1 0 0,-1 0 0,1 0-1,0 0 1,-1 1 0,1-1 0,0 1 0,0-1 0,-1 1-1,1 0 1,0 0 0,0 0 0,-1 1 0,1-1-1,4 2 1,-4-1-126,0 1 0,0-1 0,0 1-1,-1 0 1,1 0 0,0 0 0,-1 0 0,1 1-1,-1-1 1,0 1 0,0 0 0,0-1 0,3 7-1,2 5-78,-1 2 0,0-1-1,-1 1 1,-1-1-1,4 22 1,6 72 1410,-9-66-560,15 69 0,-7-85-578,-13-27-364,0 1 0,1-1 1,-1 0-1,0 0 0,1 1 1,-1-1-1,1 0 0,-1 0 1,0 1-1,1-1 0,-1 0 1,1 0-1,-1 0 1,1 0-1,-1 0 0,0 1 1,1-1-1,-1 0 0,1 0 1,-1 0-1,1 0 0,-1 0 1,1 0-1,-1-1 0,1 1 1,-1 0-1,0 0 0,1 0 1,-1 0-1,1-1 1,1-1 6,0 0-1,0 0 1,0 0 0,-1 0 0,1 0 0,-1-1 0,0 1 0,0-1 0,1 1 0,-1-1 0,-1 1 0,1-1 0,0 1 0,-1-1 0,1-4-1,10-94 232,-9 68-250,1 1 1,2-1 0,1 1-1,17-51 1,-20 75-12,1 0 0,0 1-1,0 0 1,1 0 0,-1 0 0,2 0 0,-1 1-1,1 0 1,0 0 0,0 0 0,0 1-1,1 0 1,0 0 0,8-4 0,-10 8 6,-1-1 1,1 0-1,0 1 0,0 0 1,0 0-1,0 0 1,0 1-1,0 0 0,0 0 1,0 0-1,1 1 1,-1-1-1,0 1 0,-1 0 1,1 1-1,0-1 0,8 5 1,7 2 10,-1 1 0,32 20 0,-38-20 49,-1-1-1,-1 2 1,1-1 0,-2 1 0,1 1-1,-1 0 1,-1 1 0,0 0 0,-1 0-1,0 1 1,-1 0 0,7 16 0,-10-19 17,-1-1-1,0 0 1,-1 1 0,0 0 0,0-1-1,-1 1 1,-1 0 0,1 0 0,-1 0-1,-1-1 1,0 1 0,-1 0 0,1 0-1,-2-1 1,0 1 0,0-1 0,0 0-1,-1 0 1,-7 11 0,11-19-64,0-1 0,0 1 0,0-1 1,0 1-1,-1-1 0,1 1 0,0 0 1,0-1-1,-1 1 0,1-1 0,0 1 1,-1-1-1,1 0 0,-1 1 0,1-1 0,-1 1 1,1-1-1,0 0 0,-1 1 0,1-1 1,-1 0-1,0 0 0,1 1 0,-1-1 0,1 0 1,-1 0-1,1 0 0,-1 0 0,0 0 1,1 1-1,-1-1 0,1 0 0,-1 0 1,0-1-1,1 1 0,-1 0 0,1 0 0,-1 0 1,1 0-1,-1 0 0,0-1 0,1 1 1,-1 0-1,1 0 0,-1-1 0,1 1 1,-1 0-1,1-1 0,-1 1 0,1-1 0,0 1 1,-1-1-1,1 1 0,0-1 0,-1 1 1,1-1-1,0 1 0,-1-1 0,1 1 0,0-1 1,0 1-1,0-1 0,0 0 0,-1 1 1,1-2-1,-11-41 12,10 27-23,1 0 0,1 1 0,1-1 0,0 1-1,1-1 1,0 1 0,2 0 0,-1 0-1,2 0 1,0 1 0,1 0 0,0 0 0,1 0-1,11-13 1,-9 13-47,0 1-1,1 0 1,1 1-1,0 0 0,1 1 1,0 0-1,0 1 1,1 0-1,1 1 1,-1 1-1,2 0 1,27-10-1,-38 17 38,0-1 0,0 1 0,0 0 0,0 0 0,0 1 0,0 0 0,0 0 1,0 0-1,0 0 0,0 1 0,0 0 0,0 0 0,0 0 0,0 0 0,0 1 0,0 0 0,-1 0 0,7 4 0,-5-2 42,0 1 0,0 0-1,-1 1 1,1-1 0,-1 1-1,0 0 1,-1 0 0,0 1 0,0-1-1,0 1 1,3 8 0,0 3 118,-1 0 0,0 1 0,-2 0 0,0 0 0,-1 0 0,0 0-1,-2 0 1,-2 35 0,-27 185 752,26-224-1033,1-17-2147,4-29-2697,2 3 2528</inkml:trace>
</inkml:ink>
</file>

<file path=ppt/ink/ink4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5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14 3456,'-13'-14'1518,"12"28"331,18 56 1345,-4-21-2715,13 103 310,-6 0 0,-7 2 1,-7-1-1,-6 1 0,-7 0 1,-31 178-1,-8-46-661,43-273-1001,0-13 35,1-24-728,2-44-1066,8 11 584</inkml:trace>
</inkml:ink>
</file>

<file path=ppt/ink/ink4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5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0 172 3840,'9'-6'433,"0"-1"1,-1 0-1,0-1 1,9-12 0,-11 13-1,0 0 0,1 1 0,0-1 0,-1 1 0,2 1 0,-1-1 0,10-4 0,7-2-146,-1 1 0,1 2 0,1 0 0,0 2 1,0 1-1,1 0 0,-1 2 0,1 1 0,36 1 0,-42 2-155,0 1 0,0 0 0,0 2 0,0 1 0,-1 0 0,1 1 0,-1 1 0,0 1 0,-1 1 0,1 0-1,-2 2 1,28 18 0,-39-24-42,0 1 1,-1 0-1,1 0 0,-1 1 0,0-1 1,-1 1-1,1 0 0,-1 0 0,0 1 0,-1-1 1,1 1-1,-2 0 0,1 0 0,-1 0 1,1 0-1,-2 0 0,2 12 0,-3-14-24,0 1 0,0 0-1,-1-1 1,0 1 0,0-1-1,0 1 1,0-1 0,-1 0-1,0 1 1,0-1 0,-1 0-1,0 0 1,0 0 0,0-1-1,0 1 1,0-1 0,-1 1-1,0-1 1,0 0-1,0-1 1,-1 1 0,1-1-1,-9 5 1,-4 2 61,-1-1 0,0-1-1,-1 0 1,0-1 0,0-1 0,-31 5 0,-121 7 306,121-15-261,42-2-239,-47 0 47,54-1-38,-1 0 0,1 0 0,0 0-1,-1 0 1,1 0 0,0 0-1,-1-1 1,1 1 0,0-1-1,0 1 1,-1-1 0,1 1-1,0-1 1,0 1 0,0-1 0,0 0-1,0 0 1,0 0 0,0 0-1,0 1 1,0-1 0,0-1-1,0 1 1,1 0 0,-1 0 0,0 0-1,1 0 1,-1 0 0,1-1-1,-1 1 1,1 0 0,0 0-1,-1-3 1,1 3-100,0-1-1,1 1 0,-1-1 1,1 1-1,-1-1 1,1 1-1,-1-1 1,1 1-1,0 0 0,0-1 1,0 1-1,0 0 1,0 0-1,0-1 1,0 1-1,0 0 0,0 0 1,0 0-1,0 0 1,3-1-1,29-14-1959,-27 13 1508,25-12-1694</inkml:trace>
</inkml:ink>
</file>

<file path=ppt/ink/ink4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5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1066 3200,'3'-4'158,"0"0"0,0 1 1,0-1-1,1 1 0,0 0 0,-1-1 0,1 2 1,0-1-1,1 0 0,-1 1 0,0 0 0,1 0 1,-1 0-1,9-2 0,39-18 2546,21-25-1794,-1-3 0,115-105 1,-171 141-750,-1-1 0,0 0 1,-1 0-1,-1-2 0,-1 0 1,0 0-1,10-20 0,-17 26-96,-1-1 0,0 0 0,0 0-1,-1 0 1,-1 0 0,0 0 0,0-1-1,-1 1 1,-1-1 0,0 1 0,-1-1-1,0 1 1,-4-17 0,-1 7-30,0 0 0,-1 0 0,-1 1 0,-1 0 0,-1 0 0,-1 1 0,-1 0 0,0 1 0,-2 1 0,0 0 0,-1 0 0,-1 2 0,0 0 0,-1 1 0,-1 0 0,0 1 0,-1 2 0,-1 0 0,0 0 0,0 2 0,-1 1 0,0 0 0,-1 2 0,-26-6 0,36 10-31,-1 0 0,1 1 1,-1 1-1,0 0 0,1 0 1,-1 2-1,0-1 0,0 2 1,1 0-1,-1 0 0,1 1 1,-20 7-1,23-5 26,-1 0 0,1 0-1,0 1 1,0 0 0,0 0 0,1 1 0,0 0-1,1 0 1,-1 1 0,1 0 0,1 1 0,0-1-1,0 1 1,0 1 0,-6 15 0,3-1 103,1 0 1,1 1-1,1 0 1,1 0-1,1 1 0,2-1 1,0 1-1,3 33 1,31 214 1301,-17-171-807,10 85 673,2 223 0,-27-408-1316,-3 42 252,-4-25-506,6-19 234,1 1 0,0-1 0,-1 0 1,1 1-1,0-1 0,-1 0 0,1 1 1,0-1-1,-1 0 0,1 0 0,-1 0 1,1 1-1,0-1 0,-1 0 0,1 0 1,-1 0-1,1 0 0,-1 0 0,1 0 1,0 0-1,-1 0 0,1 0 0,-1 0 1,1 0-1,-1 0 0,1 0 0,-1 0 1,1 0-1,0 0 0,-1-1 0,1 1 1,-1 0-1,0-1-72,0 0 0,0 1 0,1-1 0,-1 0 0,1 1-1,-1-1 1,0 0 0,1 0 0,-1 1 0,1-1 0,0 0 0,-1 0 0,1 0 0,0 0 0,-1 0 0,1 0 0,0 0 0,0 1 0,0-1 0,0 0 0,0 0 0,0 0 0,0 0 0,0 0 0,0 0 0,0 0 0,1 0 0,-1 0-1,0 0 1,1 0 0,-1 1 0,0-1 0,1 0 0,-1 0 0,1 0 0,0 1 0,-1-1 0,2-1 0,26-31-3761,0 10 1330,2-4-22</inkml:trace>
</inkml:ink>
</file>

<file path=ppt/ink/ink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1.2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10 1664,'-6'-6'3395,"3"3"-2505,5 13-546,7 42 253,-3-1 0,1 64 0,4 37 151,13 1-314,11 121-79,-34-262-319,-2 53 312,-4-59-293,-1-16 23,-2-19 24,7 15-104,1 1 0,0 0 0,1-1 0,0 1 0,1-1 0,1 1 0,0 0 0,1 0 0,0 1 0,1-1 0,1 1 0,0 0 0,0 0 0,1 0 0,17-20 0,-19 26 3,1 0 0,0 0 0,0 0 0,1 1 1,-1 0-1,1 0 0,1 0 0,-1 1 0,0 0 1,1 1-1,0-1 0,0 2 0,0-1 0,0 1 0,1 0 1,-1 1-1,0 0 0,1 0 0,-1 1 0,1 0 1,-1 0-1,1 1 0,-1 0 0,0 1 0,1-1 0,13 7 1,-7-2 41,0 0 0,-1 2 1,0-1-1,-1 2 1,0 0-1,0 0 0,-1 2 1,0-1-1,-1 1 1,0 1-1,-1 0 0,12 18 1,-17-24-17,-1 1 1,0 0-1,0 0 1,0 0-1,-1 1 1,0-1-1,0 1 1,-1 0 0,0 0-1,-1 0 1,1 0-1,-1 0 1,-1 0-1,0 0 1,0 1-1,0-1 1,-1 0-1,-1 0 1,1 0-1,-1 0 1,0 0-1,-1-1 1,0 1 0,0-1-1,-7 11 1,4-10-2,0 0 1,-1 0-1,0-1 1,0 0 0,-1-1-1,0 1 1,0-1-1,-1-1 1,1 0 0,-1 0-1,0 0 1,0-1-1,-1-1 1,1 0 0,-1 0-1,0-1 1,0 0 0,-16 1-1,17-2-38,0 0 0,-1-1 0,1-1 1,0 1-1,0-1 0,0-1 0,0 0 0,0 0 0,0-1 0,0 0 0,0 0 1,1-1-1,0 0 0,-1-1 0,2 0 0,-1 0 0,0-1 0,1 1 0,0-2 1,-8-8-1,14 14-55,1 1-1,-1-1 1,0 0 0,0 0 0,0 0 0,1 1 0,-1-1 0,0 0 0,1 0 0,-1 0 0,1 0-1,-1 0 1,1 0 0,0 0 0,-1 0 0,1 0 0,0 0 0,0 0 0,0-1 0,-1 1 0,1 0-1,0 0 1,0 0 0,1 0 0,-1 0 0,0 0 0,0 0 0,1 0 0,-1 0 0,0 0 0,1 0-1,-1 0 1,1 0 0,-1 0 0,1 0 0,0 0 0,-1 0 0,1 0 0,0 0 0,-1 0 0,1 1-1,0-1 1,0 0 0,0 1 0,0-1 0,0 1 0,0-1 0,0 1 0,0-1 0,0 1 0,0 0-1,0-1 1,0 1 0,2 0 0,18-7-1362</inkml:trace>
</inkml:ink>
</file>

<file path=ppt/ink/ink4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6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42 322 3840,'178'-1'7296,"-159"-1"-7147,1-2 0,-1 0 1,0-1-1,0 0 0,0-2 1,0 0-1,-1-2 0,-1 1 1,1-2-1,-2-1 0,1 0 1,19-18-1,-31 25-90,-1 0-1,0-1 1,0 1 0,-1-1 0,1 0-1,-1 0 1,0 0 0,0 0 0,-1-1-1,1 1 1,-1-1 0,-1 1 0,1-1-1,-1 0 1,0 0 0,0 0 0,0 0-1,-1-9 1,-1 11-43,1 0-1,-1 0 1,1 0-1,-1 0 1,0 0-1,-1 0 1,1 0 0,-1 0-1,0 0 1,0 0-1,0 1 1,0-1-1,0 1 1,-1 0-1,0-1 1,0 1-1,1 0 1,-2 1 0,1-1-1,0 0 1,-1 1-1,1 0 1,-1 0-1,0 0 1,1 0-1,-7-1 1,-2-1 33,-1 2 0,1 0 0,-1 0 0,0 1 0,0 0 0,1 1 0,-1 1 0,0 0 0,0 1 0,1 0 0,-1 1 0,1 0 0,-14 6 0,2 1 50,0 0 0,1 2 0,0 0 0,1 2 0,-27 21 0,39-27-17,1-1 0,0 1 0,1 0 0,-1 1 0,2 0-1,-1 0 1,1 1 0,1 0 0,0 0 0,-6 13 0,10-17-37,1 0 1,-1 0-1,1 0 0,0 0 1,0 0-1,1 0 0,-1 0 1,1 0-1,1 0 0,-1 0 1,1 0-1,0 0 0,1 0 1,-1 0-1,1-1 0,0 1 1,1 0-1,-1-1 0,1 0 1,0 1-1,6 6 0,-2-2-3,1-1-1,0 1 0,1-1 0,0-1 0,1 0 0,0 0 0,0-1 0,0 0 0,1-1 0,0 0 0,0 0 0,0-2 0,1 1 0,23 5 0,-18-7-583,0 0-1,1-1 0,-1-1 0,1 0 1,-1-2-1,0 0 0,1-1 0,-1 0 0,0-1 1,21-8-1,6-3-1782</inkml:trace>
</inkml:ink>
</file>

<file path=ppt/ink/ink4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6.6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430 118 4480,'24'-72'3434,"-24"71"-3329,1 0-1,-1-1 0,0 1 0,0 0 0,0-1 1,0 1-1,0 0 0,0 0 0,0-1 1,0 1-1,0 0 0,-1 0 0,1-1 0,0 1 1,-1 0-1,1 0 0,-1 0 0,1 0 0,-1 0 1,0-1-1,0 1 0,1 0 0,-1 1 0,0-1 1,0 0-1,0 0 0,0 0 0,0 0 1,0 1-1,0-1 0,0 0 0,0 1 0,-1-1 1,1 1-1,0-1 0,0 1 0,-2-1 0,-46-6 331,29 6-300,-1 2 0,0 0 0,1 1 0,0 1 0,-1 1 1,1 1-1,0 0 0,1 2 0,0 0 0,0 2 0,0 0 0,1 0 0,0 2 0,-32 25 1,45-31-84,0-1 0,0 1 1,0 1-1,0-1 0,1 1 1,0-1-1,0 1 0,0 0 1,1 1-1,0-1 0,-4 12 0,6-15-43,1 0-1,-1 0 1,1 0 0,-1 0-1,1 0 1,0 0-1,0 1 1,0-1-1,1 0 1,-1 0-1,1 0 1,0 0-1,0 0 1,0 0-1,0 0 1,0-1-1,0 1 1,1 0-1,0 0 1,-1-1-1,1 1 1,0-1-1,0 0 1,0 1-1,1-1 1,-1 0-1,0 0 1,4 2-1,28 14 17,0-1-1,0-2 0,2-1 1,0-2-1,0-1 0,45 7 1,-29-8 47,64 15 187,-107-22-156,1 0 0,-1 1 0,1 0 0,-1 0 0,-1 1 0,1 0 0,-1 1 0,15 12 0,-21-17-69,-1 0-1,0 0 1,0 0-1,0 1 0,-1-1 1,1 0-1,0 1 1,0-1-1,-1 0 0,1 1 1,-1-1-1,1 1 1,-1-1-1,1 1 0,-1-1 1,0 1-1,0-1 1,0 1-1,0 0 0,0-1 1,0 1-1,0-1 0,-1 1 1,1-1-1,0 1 1,-1-1-1,1 1 0,-1-1 1,0 0-1,1 1 1,-1-1-1,0 0 0,0 1 1,0-1-1,0 0 1,0 0-1,0 0 0,0 0 1,-1 0-1,1 0 0,0 0 1,-3 1-1,-4 4 115,0-1 1,0 0-1,-1 0 0,1-1 1,-19 6-1,-25 5 581,-98 16 1,126-27-628,-1-2 0,0-1 1,0-1-1,0-1 1,0-1-1,-33-7 1,52 8-149,1-1 1,0 0-1,0 0 1,0 0-1,0-1 0,0 0 1,0 0-1,1 0 1,-1 0-1,-5-6 1,9 8-22,1 0 1,-1 0-1,0 0 1,0 0 0,0 0-1,1-1 1,-1 1-1,1 0 1,-1 0-1,1 0 1,-1-1-1,1 1 1,0 0-1,-1-1 1,1 1 0,0 0-1,0-1 1,0 1-1,0 0 1,0-1-1,0 1 1,1 0-1,-1 0 1,0-1-1,1 1 1,-1 0 0,1 0-1,-1-1 1,1 1-1,0 0 1,-1 0-1,1 0 1,0 0-1,0 0 1,0 0 0,0 0-1,-1 0 1,2 0-1,-1 0 1,0 1-1,0-1 1,0 0-1,0 1 1,0-1-1,1 1 1,-1-1 0,2 0-1,6-3-534,0 1 0,1-1 0,-1 2 0,1-1 0,-1 1 0,1 1 0,0 0 0,18 0 0,16-2-1435,21-8-545</inkml:trace>
</inkml:ink>
</file>

<file path=ppt/ink/ink4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7.1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481 88 4352,'1'-3'298,"-1"-1"0,1 1 0,-1-1 1,0 1-1,0-1 0,0 1 0,0-1 0,-1 1 0,1-1 1,-1 1-1,0-1 0,0 1 0,0 0 0,-4-7 0,3 8-68,-1-1 1,1 1-1,-1 0 0,0 0 0,0 0 0,0 0 0,0 0 0,0 1 0,0-1 0,0 1 0,-1 0 0,1 0 0,-1 0 0,1 0 0,-1 1 1,-3-1-1,-15-1 112,-1 1 1,1 0 0,-1 2 0,1 1 0,-40 8 0,-113 34 419,158-39-445,13-4-283,0 1 0,0 0 0,-1-1 1,1 1-1,0 1 0,1-1 1,-1 1-1,0-1 0,-5 6 1,9-7-30,-1-1 0,1 1 0,-1 0 1,1-1-1,-1 1 0,1 0 0,-1 0 0,1-1 1,0 1-1,-1 0 0,1 0 0,0 0 1,0-1-1,-1 1 0,1 0 0,0 0 1,0 0-1,0 0 0,0-1 0,0 1 0,1 2 1,-1-2-9,1 0 0,0 0 0,0 1 0,0-1 0,0 0 0,0 0 0,0 0 0,0 0 0,0 0 0,0 0 0,0 0 0,0 0 1,1 0-1,-1-1 0,0 1 0,1 0 0,1 0 0,50 20-32,71 18 0,26 9-44,-89-25 88,-29-13 17,44 23-1,-67-29 54,0 2 0,0-1-1,-1 1 1,0 1-1,0-1 1,0 1-1,0 1 1,11 15-1,-17-21-40,-1-1 0,1 1-1,-1 0 1,1 0 0,-1 0-1,0 0 1,0 0 0,0 0-1,0 1 1,0-1 0,-1 0-1,1 0 1,-1 1 0,1-1-1,-1 0 1,0 1 0,0-1-1,0 0 1,0 1 0,0-1-1,-1 0 1,1 1 0,-1-1-1,1 0 1,-1 0 0,0 0-1,0 1 1,0-1 0,0 0-1,0 0 1,0 0 0,-1 0-1,1-1 1,-1 1 0,1 0-1,-1 0 1,0-1 0,0 1-1,1-1 1,-4 2-1,-5 3 124,-1-1-1,0 0 1,0 0-1,0-1 0,0 0 1,-18 3-1,-10 3 126,-1-2 0,-1-1 0,1-3 0,-64 0-1,101-4-377,-1 0-1,0-1 1,1 0-1,-1 0 1,1 0-1,-1 0 1,1-1-1,-1 1 1,1-1-1,0 0 0,0 0 1,0 0-1,0 0 1,-3-4-1,5 6 3,1-1 0,-1 1 0,1-1 0,-1 0 0,1 0 0,-1 1 0,1-1 0,-1 0 0,1 0 1,0 1-1,-1-1 0,1 0 0,0 0 0,0 0 0,0 0 0,0 1 0,0-1 0,0 0 0,0 0 0,0 0 0,0 0 0,0 0 0,0 1 0,1-2 0,0 0-57,0 1-1,0-1 1,0 0 0,0 1-1,1 0 1,-1-1 0,1 1-1,-1 0 1,1 0 0,-1 0-1,1 0 1,0 0 0,-1 0 0,1 0-1,3-1 1,43-11-2306,6 1-107</inkml:trace>
</inkml:ink>
</file>

<file path=ppt/ink/ink4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7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286 816 5376,'-9'7'2688,"30"18"-1664,-21-16 4480,4 16-5120,1 9 0,-5-2 128,6 10 127,-2 0-894,-4 9-1,0-9-640,5-8 0</inkml:trace>
  <inkml:trace contextRef="#ctx0" brushRef="#br0" timeOffset="1">82 22 8704,'-30'-21'4352,"50"45"-4352,-20-20 5759,-5 6-6911,-10-6 128,-6 3-3583,-10-1 127</inkml:trace>
</inkml:ink>
</file>

<file path=ppt/ink/ink4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9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681 35 2688,'0'-2'167,"0"1"0,0-1 0,-1 1 0,1-1 0,0 1 0,-1-1 0,0 1 1,1-1-1,-1 1 0,0-1 0,0 1 0,0 0 0,1-1 0,-1 1 0,-1 0 0,1 0 0,0 0 0,0 0 0,0 0 0,-1 0 0,1 0 1,0 0-1,-1 0 0,1 1 0,-1-1 0,1 0 0,-1 1 0,1 0 0,-1-1 0,1 1 0,-1 0 0,1 0 0,-1-1 0,0 1 0,1 0 1,-1 1-1,1-1 0,-4 1 0,-6 0-132,-1 0 0,1 1 0,-20 6 0,16-3 187,0 2 1,1-1-1,0 2 1,0 0-1,1 1 1,-17 14-1,-71 68 866,65-54-838,2 2 0,1 1 0,2 2 0,2 0 0,1 3 0,3 0 0,2 1 1,1 2-1,3 0 0,2 1 0,2 1 0,3 0 0,1 1 0,3 0 0,2 1 0,2 0 0,5 93 0,3-116-121,1 1 0,1-1 0,1 1 0,2-2 0,0 1 0,3-1 0,0-1 0,1 0 0,2-1 0,1 0 0,35 44 0,-24-39-22,1-1 1,1-2 0,2 0 0,1-2-1,0-2 1,2-1 0,1-1 0,40 18-1,100 33-2816,-169-71 2102,0 0 0,-1 0 0,1-1 0,0 0 0,0 0 0,0-1 0,0 1 0,0-1 0,0-1 0,11-1 0,3-3-1718</inkml:trace>
</inkml:ink>
</file>

<file path=ppt/ink/ink4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9.6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6 528 4352,'-1'-3'197,"0"0"1,0 0-1,0 1 1,1-1-1,-1 0 0,1 0 1,-1 0-1,1 0 1,0 0-1,1 0 0,-1 0 1,0 1-1,1-1 1,-1 0-1,1 0 0,0 0 1,0 1-1,0-1 1,1 0-1,-1 1 0,2-4 1,39-58 1813,-38 59-2136,33-45 737,2 2 0,3 1 0,70-61 0,-93 92-395,1 1 0,0 0 1,1 2-1,0 0 0,1 1 1,0 2-1,1 0 0,0 1 1,1 2-1,0 0 0,46-6 1,-60 12-129,1 2-1,-1-1 1,0 1 0,1 0 0,-1 1 0,0 1 0,0-1-1,0 2 1,0-1 0,0 1 0,-1 1 0,1 0-1,-1 0 1,-1 1 0,1 0 0,-1 0 0,0 1 0,0 0-1,-1 1 1,0-1 0,0 2 0,5 8 0,-5-7-5,0 1 0,0 0 1,-1 0-1,-1 1 1,0-1-1,-1 1 1,0 1-1,0-1 1,-2 0-1,1 1 0,-2-1 1,1 1-1,-2 0 1,0 0-1,0-1 1,-1 1-1,-6 24 0,1-17 17,-1 0-1,-1 0 0,-1 0 1,-1-1-1,0-1 0,-26 34 0,30-44-54,-1-1-1,1 0 0,-2 0 0,1 0 1,-1-1-1,0-1 0,-15 9 1,19-11-32,-1-1 1,0 0 0,0-1 0,0 1 0,0-1 0,0 0-1,-1 0 1,1-1 0,0 1 0,0-1 0,-1 0-1,1-1 1,0 1 0,0-1 0,-7-2 0,9 3-87,0-1 0,0 0 0,0 0 0,-1-1 0,1 1 1,0-1-1,1 1 0,-1-1 0,0 0 0,0 0 0,1 0 0,-1 0 0,1-1 1,0 1-1,0-1 0,-1 1 0,2-1 0,-1 0 0,0 0 0,1 0 0,-1 0 1,1 0-1,0 0 0,0 0 0,0 0 0,0 0 0,0-1 0,1 1 1,0 0-1,-1-1 0,1 1 0,1 0 0,-1-1 0,0 1 0,1 0 0,-1 0 1,1-1-1,0 1 0,2-4 0,2-6-580,0 1-1,0 0 1,1 0-1,0 0 1,1 1 0,1 0-1,0 1 1,16-18-1,21-10-1864,0 5 64</inkml:trace>
</inkml:ink>
</file>

<file path=ppt/ink/ink4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29.9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49 307 4864,'-1'-1'52,"1"1"0,0-1 1,0 0-1,0 0 0,0 0 1,0 0-1,0 0 0,0 1 1,1-1-1,-1 0 0,0 0 0,0 0 1,1 1-1,-1-1 0,0 0 1,1 0-1,-1 1 0,1-1 1,-1 0-1,1 1 0,-1-1 0,1 0 1,-1 1-1,1-1 0,0 1 1,-1-1-1,1 1 0,0-1 1,0 1-1,-1-1 0,1 1 0,1-1 1,0 1 173,0 0 0,0 0 0,1 1 1,-1-1-1,0 0 0,0 1 0,0-1 0,0 1 1,0-1-1,0 1 0,1 0 0,1 2 0,5 1 479,-1 1 0,0 1 0,0 0 0,0 0 0,7 8 0,13 20 859,-21-25-1479,0 0 0,0-1-1,0 1 1,1-1 0,1-1-1,-1 0 1,1 0 0,0-1-1,1 0 1,20 10 0,-13-11 38,1-1 0,0 0 0,0-1 0,0-1 0,0-1 0,1 0 0,-1-2 0,0 0 0,1-1 0,-1-1 0,0 0 0,-1-1 0,1-2 0,-1 1 0,0-2 0,0 0 0,0-1 0,-1-1 0,-1-1 0,1 0 0,-2 0 0,1-2 0,-1 0 0,-1-1 0,-1 0 0,1 0 0,-2-2 0,0 1 0,11-21 0,-19 29-113,-1 1 0,1-1 0,-1 1 0,0-1-1,-1 0 1,1 0 0,-1 0 0,0 0 0,-1 0 0,1 0 0,-1 0 0,0 0 0,-1 0-1,0 0 1,0 0 0,0 0 0,0 0 0,-1 0 0,0 0 0,0 1 0,-1-1 0,0 1-1,0 0 1,0-1 0,0 1 0,-1 1 0,0-1 0,0 0 0,0 1 0,-1 0 0,-6-5-1,-2-1 10,0 1-1,-1 0 0,0 1 0,0 0 0,-1 2 0,0-1 0,0 2 0,-1 0 0,1 1 0,-1 0 0,-16 0 0,-3 0 23,0 2-1,-1 2 0,1 1 0,0 2 0,1 1 1,-51 13-1,70-13-34,0 0-1,1 1 1,0 1 0,0 0-1,0 1 1,1 0 0,0 1-1,0 1 1,1 0 0,0 0-1,1 1 1,0 1 0,0 0 0,1 0-1,1 1 1,0 1 0,-11 19-1,17-26-79,-1 1 0,2 0 0,-1 0 0,1 0 0,0 0 0,0 0-1,1 0 1,0 1 0,0-1 0,1 10 0,0-13-64,1 1 0,0-1 0,0 1 0,0-1 1,1 0-1,-1 0 0,1 0 0,0 0 0,0 0 0,0 0 1,1 0-1,-1-1 0,1 1 0,0-1 0,0 0 0,0 0 0,1 0 1,3 3-1,58 33-2187</inkml:trace>
</inkml:ink>
</file>

<file path=ppt/ink/ink4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0.7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1 822 5376,'35'-17'1928,"1"1"1,1 2-1,0 1 1,57-10-1,-77 19-1749,1-1 1,0-1-1,-1-1 0,0 0 0,-1-1 1,0 0-1,0-2 0,-1 0 1,0 0-1,0-2 0,-1 0 0,22-25 1,-14 12 78,-1-1 0,-1-1 0,-2-1 1,-1-1-1,-1 0 0,15-40 1,-25 55-189,-1-1-1,0 0 1,-1 0 0,-1-1 0,0 1 0,-2 0 0,1-1-1,-2 0 1,0 1 0,-4-26 0,3 32-50,-1 1 0,0-1 1,-1 1-1,0 0 0,0-1 0,-1 1 1,0 1-1,-1-1 0,1 1 0,-2-1 1,1 1-1,-1 1 0,0-1 0,0 1 1,0 0-1,-1 0 0,0 1 1,0 0-1,-15-8 0,11 9-20,0-1-1,0 1 1,0 1-1,-1 0 0,1 0 1,-1 2-1,0-1 1,0 1-1,0 1 1,1 0-1,-1 1 1,0 0-1,0 1 1,0 0-1,1 0 1,-1 2-1,1-1 1,0 2-1,0-1 1,1 1-1,-16 10 1,11-6-7,0 1 0,1 1 0,0 0 1,1 0-1,0 2 0,1 0 0,1 0 0,0 1 0,0 0 1,2 1-1,-1 0 0,2 0 0,-12 32 0,14-25 17,1 0 1,0 0-1,2 1 0,1 0 0,1-1 0,1 1 0,1 0 0,1 0 0,7 34 0,5 8 185,45 121 0,-38-130-88,1-1-1,3-1 1,2-2 0,3 0-1,2-2 1,2-2 0,79 88-1,-93-114-179,-12-13-88,1 0 1,-1 0 0,1-1 0,1 0 0,10 7-1,-18-14 45,-1 0-1,1 0 1,0 0-1,-1 0 1,1 0-1,0-1 1,0 1 0,0-1-1,0 1 1,0-1-1,0 0 1,-1 0-1,1 0 1,0 0-1,0 0 1,0 0-1,0 0 1,0-1-1,0 1 1,0-1-1,0 1 1,-1-1-1,1 0 1,0 0-1,0 1 1,-1-1-1,1 0 1,-1-1-1,1 1 1,-1 0-1,1 0 1,-1-1 0,0 1-1,1-1 1,-1 1-1,0-1 1,2-3-1,28-60-4714,-15 28 2644,4-5-245</inkml:trace>
</inkml:ink>
</file>

<file path=ppt/ink/ink4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1.0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1 389 6144,'9'50'3072,"21"-16"-3712,-18-27 6272,3 10-5504,4-3 0,6-3-512,5-1 0,6-10-1152,9-4 0,-5-6-256,0-18 128</inkml:trace>
  <inkml:trace contextRef="#ctx0" brushRef="#br0" timeOffset="1">262 5 6912,'-30'-4'3456,"54"15"-5760,-14-11 6912,-4 0-6016,-6 0 0,9 0-1664,12 6 0</inkml:trace>
</inkml:ink>
</file>

<file path=ppt/ink/ink4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1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 5376,'0'-3'-58,"1"-28"3067,2 30-333,2 20-474,13 87 1377,-8 57-2364,-3-39-1145,7 27 1684,7-2 1,6 0 0,77 238-1,-80-313-1468,-13-34-149,2 0-1,2-2 1,38 70-1,-52-105-192,0-1 0,1 1 0,-1-1 0,1 1 0,-1-1 0,1 0 0,0 0 0,0 0 0,0 0 0,0 0 0,0 0 0,1-1 0,-1 1 0,1-1 0,-1 1 0,1-1 0,-1 0 0,1 0 0,-1 0 0,1 0-1,0-1 1,3 1 0,-2-2-253,1 0 0,-2 0-1,1 0 1,0-1-1,0 1 1,0-1-1,-1 0 1,1 0-1,-1-1 1,1 1 0,-1-1-1,0 0 1,0 0-1,5-5 1,9-13-1718,-1 0 1,0 0-1,-2-2 0,0 0 1,12-28-1,-11 18-938</inkml:trace>
</inkml:ink>
</file>

<file path=ppt/ink/ink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1.6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2560,'1'-2'423,"6"-4"1813,20 10-650,4 2-1245,0-1 1,0-2-1,54-2 0,-27-5 141,-45 2-1009,0 1 0,0 0-1,1 1 1,23 3 0,-31-1-497</inkml:trace>
</inkml:ink>
</file>

<file path=ppt/ink/ink4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1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72 5888,'34'12'2944,"46"-16"-2816,-39 0 6784,24 4-6528,20-8 127,21-1 257,-2 1 0,2-1-1024,-1-6 0,-20 2-384,-15 5 128,-19 2-1663,-17 12 127,-13 2-256,-46 5 0</inkml:trace>
</inkml:ink>
</file>

<file path=ppt/ink/ink4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2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98 284 4352,'-2'2'344,"0"-1"1,-1 1-1,1 0 1,0 0 0,0-1-1,0 1 1,0 1-1,0-1 1,1 0-1,-1 0 1,1 1-1,-1-1 1,1 1-1,0-1 1,0 1-1,0-1 1,0 1-1,1 0 1,-1-1 0,1 1-1,-1 0 1,1 0-1,0-1 1,0 1-1,0 0 1,1 0-1,0 4 1,-1-4-392,0 5 150,0-1 0,1 1 0,0 0 0,0 0 1,1-1-1,0 1 0,1 0 0,-1-1 1,1 0-1,1 0 0,-1 0 0,1 0 0,1 0 1,-1-1-1,1 0 0,0 0 0,0 0 1,1 0-1,0-1 0,0 0 0,0 0 0,0-1 1,1 0-1,0 0 0,0 0 0,0-1 1,0 0-1,1 0 0,-1-1 0,8 2 0,8 0 40,0-1 0,-1-1 0,1-1 0,0-1 0,0-1-1,0 0 1,-1-2 0,1-1 0,-1-1 0,0-1-1,34-13 1,-20 4-44,0-2-1,-1-1 0,-1-2 1,-1-1-1,56-47 0,-77 58-69,0-1-1,-1-1 0,0 0 0,-1 0 0,-1-1 0,1-1 1,6-14-1,-14 24-18,1-1 1,-1 0 0,0 0-1,-1 0 1,1 0-1,-1 0 1,0 0 0,0 0-1,0 0 1,-1 0 0,0-1-1,0 1 1,0 0-1,-1 0 1,0 0 0,0-1-1,0 1 1,0 0-1,-1 0 1,0 0 0,0 1-1,0-1 1,-1 0-1,-5-6 1,0 2-2,0 0 0,-1 1-1,-1 0 1,1 1 0,-1 0 0,0 0 0,-1 1-1,0 1 1,0 0 0,0 0 0,0 1 0,-1 0-1,0 1 1,-13-2 0,-15-1-10,0 1-1,-80 1 1,72 8-35,-1 2 1,1 1-1,0 3 1,1 2-1,-75 30 1,110-38 22,0 2 0,0-1 0,0 2 1,0 0-1,1 0 0,1 1 0,-15 13 1,22-19 3,1 0 0,0 0 1,-1 1-1,1-1 0,0 1 1,0-1-1,1 1 0,-1 0 1,1 0-1,-1 0 0,1 0 1,0 0-1,0 0 0,0 0 1,0 0-1,1 0 0,0 1 1,-1-1-1,1 0 0,0 0 1,0 1-1,1-1 0,-1 0 1,1 0-1,-1 1 0,1-1 1,0 0-1,0 0 0,1 0 1,-1 0-1,1 0 0,-1-1 1,1 1-1,2 3 0,1-1-14,1 1 0,-1-1-1,1 0 1,0-1 0,1 1-1,-1-1 1,1-1 0,0 1-1,0-1 1,0 0 0,0 0-1,0-1 1,1 0 0,-1-1-1,1 1 1,-1-1 0,16 0-1,12-1-84,-1-2-1,54-8 0,77-20-862,301-98 0,-440 122 803,-26 6 170,0 0 0,0-1 0,0 1 0,0 0 0,0 0 0,0 0 0,0 0-1,1 0 1,-1 0 0,0 0 0,0 0 0,0 0 0,0 0 0,0 0 0,0 0 0,1 0 0,-1 0 0,0 0-1,0 0 1,0 0 0,0 0 0,0 0 0,0 0 0,0 0 0,1 0 0,-1 0 0,0 0 0,0 1 0,0-1 0,0 0-1,0 0 1,0 0 0,0 0 0,0 0 0,0 0 0,1 0 0,-1 0 0,0 0 0,0 1 0,0-1 0,0 0-1,0 0 1,0 0 0,0 0 0,0 0 0,0 0 0,0 0 0,0 1 0,0-1 0,0 0 0,0 0 0,0 0-1,0 0 1,0 0 0,0 0 0,0 1 0,0-1 0,0 0 0,0 0 0,0 0 0,0 0 0,0 0 0,0 0 0,0 0-1,0 1 1,-1-1 0,-28 25 704,3-3-198,17-13-269,1 1 0,1-1 0,-1 2 0,1-1-1,1 1 1,0 0 0,-8 21 0,13-27-138,-1-1 1,0 1-1,1 1 0,0-1 0,0 0 1,1 0-1,0 0 0,-1 0 0,2 1 1,-1-1-1,0 0 0,1 0 0,0 0 0,0 0 1,1 0-1,0 0 0,-1 0 0,2 0 1,-1-1-1,0 1 0,6 6 0,1-1-18,1-1-1,0-1 1,0 0-1,1 0 1,0-1-1,0 0 0,1-1 1,-1-1-1,2 0 1,-1 0-1,0-1 1,1-1-1,13 3 1,29 4-1526,90 4 0,-142-14 1340,65 3-2479,-15-6-233</inkml:trace>
</inkml:ink>
</file>

<file path=ppt/ink/ink4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3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 4608,'0'0'60,"0"1"1,0-1-1,0 0 0,0 1 1,1-1-1,-1 1 0,0-1 0,0 0 1,0 1-1,0-1 0,0 0 1,1 1-1,-1-1 0,0 0 1,0 0-1,1 1 0,-1-1 1,0 0-1,0 0 0,1 1 1,-1-1-1,0 0 0,1 0 1,-1 0-1,0 1 0,1-1 1,-1 0-1,0 0 0,1 0 1,-1 0-1,0 0 0,1 0 1,-1 0-1,1 0 0,-1 0 1,0 0-1,1 0 0,-1 0 1,0 0-1,1 0 0,-1 0 1,0 0-1,1 0 0,-1 0 1,0-1-1,1 1 0,-1 0 1,0 0-1,1 0 0,-1-1 1,0 1-1,1 0 0,-1 0 1,0-1-1,0 1 0,1 0 1,-1-1-1,0 1 0,0 0 1,0-1-1,1 1 0,-1 0 1,0-1-1,0 1 0,0 0 1,0-1-1,0 1 0,0 0 1,0-1-1,5-5 2201,-1 18 300,4 54-1422,2-1 0,4-1 0,2 0 1,31 76-1,-28-91-433,16 34 249,-32-77-877,0-1 0,1 1 0,0-1-1,0 1 1,0-1 0,1 0 0,-1 0 0,1-1-1,0 0 1,9 6 0,-13-9-71,-1-1 0,1 1 0,0-1 0,-1 1 1,1-1-1,-1 0 0,1 1 0,0-1 0,-1 0 0,1 0 0,0 1 0,0-1 0,-1 0 0,1 0 1,0 0-1,-1 0 0,1 0 0,0 0 0,0 0 0,-1 0 0,1 0 0,0 0 0,-1-1 0,1 1 1,0 0-1,-1 0 0,1-1 0,0 1 0,-1 0 0,1-1 0,0 1 0,-1-1 0,1 1 1,-1-1-1,1 1 0,-1-1 0,1 1 0,-1-1 0,0 1 0,1-1 0,-1 0 0,1 1 0,-1-1 1,0 0-1,0 1 0,1-1 0,-1 0 0,0 0 0,1-3 27,0-1 0,-1 1 0,1 0-1,-1-1 1,0 1 0,0 0 0,-1-7 0,-6-20 22,-1 0 1,-19-47 0,18 58-69,2 1 0,0-2 0,1 1 1,1-1-1,0 0 0,2 0 0,1 0 0,0-37 1,3 52 1,0 1 1,0 0 0,0-1-1,0 1 1,1 0-1,0 0 1,0 0 0,1 0-1,-1 0 1,1 0 0,0 1-1,0-1 1,1 1-1,-1 0 1,1 0 0,0 0-1,6-4 1,-3 3-4,0 1 0,0 0 0,1 1-1,0-1 1,0 1 0,0 1 0,0 0 0,0 0 0,0 0 0,12 0 0,0 1 2,0 1 1,0 1 0,0 1 0,0 0-1,0 2 1,-1 0 0,1 1 0,26 11-1,-23-6 43,-1 1-1,-1 1 0,0 1 0,0 1 1,-1 1-1,-1 0 0,-1 2 0,17 18 1,-28-28 0,-1 1 0,1 0 1,-2 0-1,1 0 0,-1 1 0,0 0 1,-1 0-1,0 0 0,0 0 1,-1 1-1,0 0 0,-1-1 0,0 1 1,-1 0-1,0 0 0,0 0 1,-1 0-1,0 0 0,-1 0 0,0 0 1,-1 0-1,-3 12 0,4-18-11,-1 0 0,0 0 0,0 0 0,0 0 0,-1 0 0,1 0 0,-1-1 0,0 1 0,0-1 0,0 0 0,-1 0 0,1 0 0,-1 0 0,1-1 0,-1 1 0,0-1 0,0 0 0,0 0 0,0 0 0,0-1 0,-1 1 0,1-1 0,0 0 0,-1 0 0,-7 0 0,7-1-18,0 1 0,0-1 1,0-1-1,0 1 0,0-1 0,0 0 0,0 0 0,0 0 1,0-1-1,0 0 0,0 0 0,1 0 0,-1 0 0,1-1 1,0 0-1,0 1 0,0-2 0,0 1 0,0 0 0,0-1 1,1 0-1,-6-8 0,4 4-31,1-1 1,0 1-1,1-1 1,0 0-1,0 0 1,1 0-1,0-1 0,0 1 1,1-1-1,0 1 1,1-1-1,0 1 1,1-1-1,0 1 0,0-1 1,1 1-1,0 0 1,1 0-1,0 0 1,0 0-1,1 0 0,0 0 1,9-12-1,-3 5-11,0 1 0,2 0 0,0 0 0,0 1 0,1 0 0,1 1 0,1 1 0,0 1 0,0 0-1,1 0 1,19-8 0,-6 5-32,1 2-1,33-10 1,-50 18 66,1 1 0,1 0-1,-1 1 1,0 1 0,0 0 0,1 0 0,22 4-1,-19 0 12,-1 2 0,1 0 0,-1 0 0,0 2-1,-1 0 1,0 1 0,0 1 0,0 0 0,-1 2 0,-1-1 0,0 2-1,0 0 1,-1 0 0,-1 1 0,18 24 0,-21-25 14,0 0-1,-2 1 1,1 0 0,-2 1 0,0 0 0,0 0 0,-1 0 0,-1 0-1,0 1 1,-1 0 0,-1-1 0,0 1 0,-1 0 0,-1 0 0,0 0 0,-1 0-1,-1 0 1,0 0 0,-7 21 0,-8 2-16,16-37-93,1 0 0,-1 1 0,0-1 0,1 0 0,-1 0 0,0 0 0,0 0 1,1 0-1,-1 0 0,0 0 0,0 0 0,0 0 0,0 0 0,-1 0 0,1 0 0,0-1 1,0 1-1,0-1 0,-1 1 0,1-1 0,0 1 0,0-1 0,-1 1 0,-1-1 0,2-1-118,1 0-1,-1 0 1,0 0-1,1 0 1,-1 0-1,1 0 1,-1 0-1,1 0 1,-1-1-1,1 1 1,0 0-1,-1 0 1,1 0-1,0-1 1,0 1-1,0 0 1,0 0-1,0 0 1,0-1-1,1 1 1,-1 0-1,0 0 0,0 0 1,1-1-1,-1 1 1,1 0-1,0-1 1,13-36-3668,0 9 1081,-4 6-22</inkml:trace>
</inkml:ink>
</file>

<file path=ppt/ink/ink4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4.0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13 364 4736,'2'-1'125,"0"1"0,0-1 0,-1 1 0,1 0 1,0 0-1,0 0 0,0 0 0,-1 0 0,1 0 0,0 0 0,0 0 1,0 1-1,-1-1 0,1 1 0,0-1 0,-1 1 0,1 0 1,3 1-1,0 0 419,5 0 181,-1 0-1,1-1 0,0 0 1,0 0-1,0-1 0,10-1 0,-5-1-276,0-1 0,0 0 0,19-7-1,3-5-184,69-39-1,-95 48-74,7-4 18,-1-1 1,0-1-1,-1-1 1,0 0-1,24-27 0,-35 35-169,-1-1-1,0 1 1,0-1-1,-1 0 1,1 0-1,-1 0 1,-1 0-1,1-1 1,1-8-1,-3 11-19,0 1 0,-1-1-1,0 0 1,0 1 0,0-1-1,0 0 1,-1 1-1,0-1 1,1 0 0,-1 1-1,0-1 1,-1 1 0,1 0-1,-1-1 1,1 1 0,-1 0-1,0 0 1,-3-5-1,1 4 2,-1 0-1,1 0 0,0 0 1,-1 1-1,0-1 0,0 1 1,0 0-1,0 1 0,0-1 0,0 1 1,-1 0-1,0 0 0,1 1 1,-1 0-1,0 0 0,1 0 0,-1 0 1,0 1-1,0 0 0,-6 1 1,-5 0 70,0 2 1,-1 0 0,1 0 0,0 2 0,-22 8-1,19-4 49,1 0-1,0 1 0,0 0 0,1 2 1,1 0-1,0 1 0,1 1 0,0 1 1,1 0-1,-25 32 0,34-38-62,0-1 1,0 1-1,1 1 1,0-1-1,1 1 1,0 0-1,0 0 1,1 0-1,0 0 0,1 1 1,0-1-1,1 1 1,0-1-1,0 1 1,2 0-1,-1-1 1,1 1-1,1-1 0,-1 1 1,2-1-1,0 0 1,0 1-1,8 16 1,-5-16-18,0-1 1,0 0 0,1 0 0,0-1-1,1 0 1,0 0 0,1 0-1,-1-1 1,1-1 0,1 1 0,0-2-1,0 1 1,0-1 0,1-1 0,-1 0-1,1 0 1,1-1 0,19 4-1,-5-3-138,0-1 0,1-2 0,-1-1 0,0-1 0,1-1 0,-1-1 0,38-8 0,-50 7-391,0-1 0,0 0-1,-1-1 1,1 0 0,17-10 0,-20 8-809,0 0 0,-1 0 0,14-13 0,-23 19 1088,0 1 0,-1-1 0,1 0 0,0 0 0,-1 0 1,1 0-1,0 0 0,-1 0 0,1 0 0,-1 0 1,1-1-1,-1 1 0,0 0 0,1 0 0,-1 0 1,0 0-1,0-1 0,0 1 0,0 0 0,0 0 0,0 0 1,0 0-1,0-1 0,-1 1 0,1 0 0,0 0 1,-2-2-1,2 1-40,-4-6-2583</inkml:trace>
</inkml:ink>
</file>

<file path=ppt/ink/ink4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4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5120,'1'0'188,"0"0"0,0 0 1,0 0-1,0 0 0,0 0 0,0 0 0,1 1 1,-1-1-1,0 0 0,0 1 0,0-1 1,0 1-1,0-1 0,0 1 0,0 0 1,0-1-1,-1 1 0,1 0 0,0 0 1,0 0-1,0-1 0,0 3 0,3 0 602,0 1-1,0 0 1,0-1-1,0 2 1,-1-1-1,5 8 1,7 27 221,-3 1 0,-1 1 0,-1 0 0,5 67 0,-10-38 328,-5-66-1269,0 0 0,0 0 0,0 0 0,0 0 0,-1 0 0,0-1 0,0 1 0,0 0 0,0 0 0,-1 0 0,1-1 1,-1 1-1,0-1 0,-4 7 0,5-9-64,1-1 1,-1 1-1,1-1 0,-1 1 1,1-1-1,-1 0 1,1 1-1,-1-1 1,0 1-1,1-1 1,-1 0-1,0 1 1,1-1-1,-1 0 1,0 0-1,1 0 0,-1 0 1,0 0-1,0 1 1,1-1-1,-1 0 1,0-1-1,1 1 1,-1 0-1,0 0 1,0 0-1,1 0 1,-1 0-1,0-1 0,1 1 1,-1 0-1,0-1 1,1 1-1,-1 0 1,1-1-1,-1 1 1,1-1-1,-1 1 1,0-1-1,1 1 1,0-1-1,-1 1 0,1-1 1,-1 0-1,1 1 1,0-1-1,-1 0 1,1 1-1,0-1 1,0 0-1,-1-1 1,-8-38 233,10 19-267,0-1 1,2 2 0,0-1 0,2 0-1,0 1 1,1-1 0,1 1 0,1 1-1,1 0 1,0 0 0,1 0 0,24-30-1,-27 41 33,1 0 1,0 0-1,0 1 0,1 0 0,0 1 0,0 0 1,1 0-1,0 1 0,0 0 0,0 1 0,0 0 1,0 1-1,1 0 0,0 0 0,0 1 0,0 1 0,0 0 1,0 0-1,0 1 0,0 0 0,0 1 0,0 0 1,0 1-1,-1 0 0,21 8 0,-15-5 111,-1 1 1,1 0-1,-1 2 0,-1-1 1,0 2-1,0 0 0,0 1 0,-1 0 1,-1 1-1,0 0 0,0 1 1,-1 0-1,-1 1 0,0 0 0,-1 1 1,13 24-1,-14-20-112,-1 0 0,-1 1 0,-1 0-1,-1 0 1,3 24 0,-6-35-485,-1 1 0,0-1 0,0 0 0,-1 0 0,0 0 0,-3 14 0,3-18 12,-1 0 1,1-1-1,-1 1 0,0-1 1,0 1-1,0-1 0,0 0 1,0 1-1,-1-1 0,1-1 0,-1 1 1,0 0-1,0 0 0,-5 3 1,-21 7-2733</inkml:trace>
</inkml:ink>
</file>

<file path=ppt/ink/ink4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5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35 4480,'-5'-16'889,"-2"-2"890,3 18-440,-1 12 414,-3 25-1140,2-1 0,1 2 0,1-1 0,2 0 0,2 1 0,2-1-1,7 47 1,68 261 2135,-39-198-1269,0 25-440,37 137 306,-61-262-1190,3 0-1,2-2 1,1 0 0,38 58-1,-53-93-160,1-1 0,1 0 0,0-1 0,0 0 0,0 0-1,1 0 1,0-1 0,1 0 0,11 7 0,-16-12-172,1 0 1,0 0-1,0 0 1,0-1-1,0 0 0,0 0 1,1 0-1,-1 0 1,0-1-1,0 0 1,1 0-1,-1 0 1,0-1-1,0 0 0,0 0 1,1 0-1,-1-1 1,0 0-1,-1 1 1,1-2-1,7-3 0,2-2-833,1-1 0,-2-1 0,1 0 0,-2-1 0,1 0-1,-1-1 1,-1 0 0,0-1 0,16-25 0,-6-6-1677</inkml:trace>
</inkml:ink>
</file>

<file path=ppt/ink/ink4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5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14 4224,'-21'-13'2048,"97"13"-1536,-46 0 4224,10 0-4224,9 0 128,23 0 256,23 3 0,5 3-1152,10-6 128,-6 0 640,-18 0 128,-16 4-896,-14-4 128,-16 0-1408,-6 4 128,-13-1-640,-21 7 128</inkml:trace>
</inkml:ink>
</file>

<file path=ppt/ink/ink4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5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0 285 4864,'10'4'242,"1"0"0,-1-1 0,1 0 0,0-1 0,0 0 0,0-1 0,0 0 0,0 0 0,0-1 0,0-1 0,0 0 0,21-5 0,-8 2 366,119-17 4502,-105 13-4377,51-17-1,-70 19-658,-1-1 1,-1-1-1,1 0 0,-2-2 1,1 0-1,-1-1 0,0 0 1,-1-1-1,-1-1 0,0-1 1,13-15-1,-26 27-52,1 1 0,-1 0 1,0-1-1,0 1 0,0-1 0,0 0 0,0 1 1,0-1-1,0 0 0,0 1 0,-1-1 1,1 0-1,-1 0 0,1 0 0,-1 1 1,0-1-1,1 0 0,-1 0 0,0 0 1,0 0-1,-1 0 0,1 0 0,0 1 0,-1-1 1,1 0-1,-1-2 0,-1 1-4,0 1 0,0-1 0,-1 1 0,1-1 0,0 1 0,-1 0 0,1 0 0,-1 0 0,0 1 0,0-1 0,0 0 0,0 1 0,-6-2 0,-7-2 4,0 0-1,-1 2 1,0 0-1,-33-2 1,22 5-7,0 1-1,0 1 1,0 1 0,0 1 0,1 2 0,-53 18 0,67-20 0,0 2 0,1 0 0,0 0 1,0 1-1,1 1 0,0 0 0,0 0 0,1 1 1,0 1-1,0 0 0,1 0 0,0 0 1,1 1-1,0 1 0,1-1 0,-9 22 0,13-26 3,0 0 0,0 0 0,1 0 0,1 0 0,-1 0 0,1 1 0,0-1 0,1 1 0,-1-1 0,2 1 0,-1-1 0,1 0 0,0 1 0,0-1 0,1 0 0,5 13 0,-3-11 9,2 1 1,-1-1 0,1 0 0,1-1 0,-1 1 0,1-1 0,1 0 0,0-1 0,0 0 0,0 0 0,13 7-1,5 2-121,1-1-1,1-2 0,0-1 0,1-1 0,0-1 0,45 9 0,-11-7-1276,1-3-1,66 1 1,-46-12-890,-24-5-43</inkml:trace>
</inkml:ink>
</file>

<file path=ppt/ink/ink4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6.2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 1024,'-11'5'408,"17"-9"1296,-5 3-1534,0 1-1,0-1 1,0 1 0,0 0 0,0-1 0,0 1 0,0 0 0,0-1 0,0 1 0,0 0 0,0 0 0,0 0 0,0 0 0,0 0 0,1 0 0,-1 0 0,0 0-1,0 1 1,0-1 0,0 0 0,0 1 0,0-1 0,0 1 0,0-1 0,0 1 0,0-1 0,0 1 0,0 0 0,5 8 47,-1-1 0,0 1 0,0 0-1,-1 1 1,0-1 0,-1 0 0,0 1 0,2 11 0,6 18 903,-1-11-337,0-1 1,2 0-1,23 37 1,-29-54-748,0-1 0,1 0 0,0 0 1,0-1-1,1 0 0,0 0 0,1-1 1,0 0-1,0 0 0,0-1 0,1 0 1,12 5-1,-18-10-180,-1 1 1,1-1 0,0 0-1,0 0 1,-1 0-1,1-1 1,0 1 0,0-1-1,0 0 1,0 0-1,0-1 1,0 1 0,0-1-1,-1 0 1,1 0-1,0 0 1,5-2 0,22-16-1777</inkml:trace>
</inkml:ink>
</file>

<file path=ppt/ink/ink4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6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29 7296,'-55'-29'3584,"55"46"-4864,9-17 6016,6 0-5504,0 4 128,4-4-2432,8 0 128,-8 4 2944,5-4 128</inkml:trace>
</inkml:ink>
</file>

<file path=ppt/ink/ink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1.9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2304,'-1'1'149,"0"0"0,0 1-1,0-1 1,0 1 0,0-1 0,0 1 0,1 0 0,-1-1-1,1 1 1,-1 0 0,1-1 0,-1 1 0,1 0 0,0 0 0,0-1-1,0 1 1,0 0 0,0 0 0,0-1 0,1 1 0,-1 0-1,0-1 1,2 3 0,12 43 429,-13-43-504,17 53 314,18 111 0,-30-136-354,-5-30-135,-1 0-1,0 1 0,1-1 0,0 0 0,-1 0 0,1 0 0,0 1 0,0-1 0,0 0 0,0 0 0,1 0 0,-1-1 0,0 1 1,1 0-1,0 0 0,-1-1 0,4 3 0,4 0-794</inkml:trace>
</inkml:ink>
</file>

<file path=ppt/ink/ink4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6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73 5120,'-1'0'48,"0"0"0,1 0 0,-1 0 0,0 0 0,1 0 1,-1 0-1,0 1 0,1-1 0,-1 0 0,0 0 0,1 0 0,-1 1 1,1-1-1,-1 0 0,0 0 0,1 1 0,-1-1 0,1 1 0,-1-1 0,1 1 1,-1-1-1,1 1 0,-1-1 0,1 1 0,0-1 0,-1 1 0,1-1 0,0 1 1,-1 0-1,1-1 0,0 1 0,0-1 0,-1 1 0,1 0 0,0-1 1,0 1-1,0 0 0,0-1 0,0 1 0,0 0 0,0-1 0,0 1 0,0 0 1,1 1-1,19 38 3103,7 14-340,-13-3-1401,-8-24-970,1 0 1,1 0-1,2 0 1,1-1-1,18 32 1,-29-58-417,0 1 0,0-1 1,0 0-1,0 0 0,0 1 1,0-1-1,0 0 0,0 0 1,1 1-1,-1-1 0,0 0 1,0 0-1,0 0 0,0 1 1,0-1-1,0 0 0,1 0 1,-1 0-1,0 1 0,0-1 1,0 0-1,0 0 0,1 0 1,-1 0-1,0 1 0,0-1 1,0 0-1,1 0 0,-1 0 1,0 0-1,0 0 0,1 0 0,-1 0 1,0 0-1,0 0 0,1 0 1,-1 0-1,0 0 0,0 0 1,1 0-1,-1 0 0,0 0 1,0 0-1,0 0 0,1 0 1,-1 0-1,0 0 0,0 0 1,1 0-1,-1-1 0,0 1 1,0 0-1,0 0 0,1 0 1,-1 0-1,0-1 0,0 1 1,4-23 482,-8-52-558,3 55 189,-1 0-146,2-1 0,0 1 1,1-1-1,1 0 0,1 1 0,10-38 1,-11 51 38,1 0 0,0 1 0,1-1 0,-1 0 0,1 1 0,1 0 0,-1 0 1,1 0-1,0 0 0,0 1 0,0 0 0,1 0 0,0 0 0,0 1 0,0 0 1,1 0-1,0 0 0,-1 1 0,1 0 0,0 1 0,0-1 0,12-1 0,2-2 132,1 1 0,-1 2 0,1 0 0,0 1 0,0 1 0,0 1 0,-1 1 0,1 1 0,0 1-1,40 11 1,-42-7-60,0 2-1,0 0 1,-1 1-1,0 1 0,-1 1 1,0 1-1,-1 0 1,0 1-1,-2 1 0,1 0 1,-2 1-1,0 1 1,-1 0-1,0 1 0,-2 1 1,0 0-1,-1 0 0,-1 1 1,11 37-1,-17-50-300,-2 0 1,1 0-1,-1 0 0,0 0 0,0 0 0,-1 1 0,0-1 0,-1 8 1,0-9-314,0 0 0,-1 0 0,0 0 0,0 0 0,0-1 0,-1 1 0,0-1 0,0 1 0,-6 7 0,-9 6-2326</inkml:trace>
</inkml:ink>
</file>

<file path=ppt/ink/ink4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7.4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28 180 3840,'0'0'120,"0"0"0,0 0 0,-1 0 0,1 0-1,0 0 1,0 0 0,0 0 0,0 0 0,0 0 0,-1 0 0,1 0 0,0 0 0,0 0 0,0 0 0,0 0 0,0 0 0,0-1-1,0 1 1,-1 0 0,1 0 0,0 0 0,0 0 0,0 0 0,0 0 0,0 0 0,0 0 0,0-1 0,0 1 0,0 0-1,0 0 1,-1 0 0,1 0 0,0 0 0,0 0 0,0-1 0,0 1 0,0 0 0,0 0 0,0 0 0,0 0 0,0 0-1,0-1 1,0 1 0,0 0 0,0 0 0,0 0 0,1 0 0,-1 0 0,0 0 0,0-1 0,0 1 0,0 0 0,0 0 0,0 0-1,0 0 1,-1 0-17,1 0-1,-1 0 1,0 0 0,1 0-1,-1 1 1,0-1-1,0 0 1,1 1-1,-1-1 1,0 0 0,1 1-1,-1-1 1,1 1-1,-1-1 1,1 1-1,-1-1 1,1 1 0,-1-1-1,1 1 1,-1 0-1,1-1 1,0 1-1,-1 0 1,1 0 0,-2 7 62,0 1 0,0 0 0,2-1 0,-1 1 0,1-1 1,0 1-1,0 0 0,1-1 0,1 1 0,-1 0 0,1-1 0,1 0 1,5 14-1,0-3 115,1 0 0,1-1 0,1 0 0,20 26-1,-23-35-165,0-1-1,0-1 1,0 0-1,1 0 1,0 0-1,1-1 0,0-1 1,0 1-1,0-2 1,0 1-1,1-1 1,-1-1-1,1 0 0,0-1 1,0 0-1,0 0 1,0-1-1,0-1 0,13 0 1,6-2 48,0 0 1,0-2-1,0-2 0,0 0 1,52-20-1,-57 16-67,1-1 1,-2-2-1,1 0 1,34-27-1,-45 30-63,0-1 1,-1-1-1,-1-1 0,1 0 1,-2 0-1,0-1 0,-1-1 1,10-17-1,-17 27-31,-1 0 1,0 0-1,0 0 0,-1 0 1,1 0-1,-1 0 0,0-1 1,-1 1-1,1 0 0,-1-1 1,0 1-1,0-1 0,-1 1 1,0 0-1,-2-10 0,0 5 2,-1 0 0,0 1 1,-1-1-1,0 1 0,-1 0 0,-10-13 0,11 16-3,1 1 1,-1 0 0,0 0 0,-1 0-1,1 1 1,-1 0 0,0 0 0,0 0-1,0 1 1,0 0 0,0 0 0,-1 0 0,0 1-1,1 0 1,-1 0 0,0 1 0,-12-1-1,-5-3-13,-13-2-22,-1 2 1,1 1 0,-1 2-1,0 1 1,-57 7 0,68-2-81,0 1 0,0 1 1,1 1-1,0 1 1,0 1-1,1 2 1,0 0-1,-29 20 0,47-27 14,1 1-1,-1-1 1,1 1-1,0 1 1,1-1 0,-1 1-1,1 0 1,0 0-1,1 1 1,-1 0-1,1-1 1,0 1-1,1 1 1,0-1-1,0 0 1,1 1-1,0 0 1,-2 10-1,3-12-43,1 0-1,1 0 1,-1 1-1,1-1 0,0 0 1,0 0-1,0 0 1,1 0-1,0-1 0,0 1 1,1 0-1,0-1 1,0 1-1,0-1 0,0 0 1,1 0-1,0 0 1,0-1-1,0 1 1,1-1-1,-1 0 0,1 0 1,0-1-1,6 4 1,4 2-352,1-1 1,0 0-1,1-1 1,0-1-1,0 0 1,0-1-1,22 3 1,-1-3-698,-1-1 1,55-2 0,-6-6-599</inkml:trace>
</inkml:ink>
</file>

<file path=ppt/ink/ink4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7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0 3712,'-1'0'92,"0"0"0,-1 0 0,1 1-1,0-1 1,0 0 0,0 1 0,-1-1 0,1 0 0,0 1 0,0 0 0,0-1 0,0 1 0,0 0 0,0-1-1,0 1 1,0 0 0,0 0 0,0 0 0,0 0 0,1 0 0,-1 0 0,-1 1 0,-10 35 2773,9-13-999,1 45 0,3-54-2023,6 280 2980,14-1 0,102 509 0,-121-790-2817,6 26 40,1 1 0,1-2-1,2 1 1,27 55 0,-39-94-91,0 1-1,1-1 1,-1 1 0,0-1-1,1 1 1,-1-1-1,0 1 1,1-1 0,-1 0-1,1 1 1,-1-1-1,1 0 1,-1 1 0,1-1-1,-1 0 1,1 0 0,-1 1-1,1-1 1,-1 0-1,1 0 1,0 0 0,-1 0-1,1 0 1,-1 0-1,1 0 1,-1 0 0,1 0-1,0 0 1,-1 0 0,1 0-1,-1 0 1,1 0-1,-1-1 1,1 1 0,0 0-1,-1 0 1,1-1 0,-1 1-1,0 0 1,1-1-1,-1 1 1,1 0 0,-1-1-1,1 1 1,-1-1-1,0 1 1,1-1 0,24-33-3515,-1-11 1000,10-13-128</inkml:trace>
</inkml:ink>
</file>

<file path=ppt/ink/ink4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8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36 427 5760,'-36'21'2816,"46"74"-2432,1-78 4864,-1 13-5248,-1-5 128,12 3 0,4-7 0,5-8-1280,0-9 0,10-8-640,-4-9 128</inkml:trace>
  <inkml:trace contextRef="#ctx0" brushRef="#br0" timeOffset="1">281 14 7424,'-40'-13'3712,"55"62"-5760,-5-32 6656,-10-7-7936,-4 10 0</inkml:trace>
</inkml:ink>
</file>

<file path=ppt/ink/ink4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9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524 42 3840,'-1'-2'246,"0"-1"0,0 1 0,-1-1 0,1 1 0,0 0 0,-1 0 0,1-1 0,-1 1 0,0 0 0,0 1 0,0-1 0,0 0 0,0 0 0,0 1 0,0-1 0,-1 1 1,1 0-1,0 0 0,-1 0 0,1 0 0,-1 0 0,0 0 0,1 1 0,-1-1 0,1 1 0,-1-1 0,0 1 0,1 0 0,-6 1 0,-20 4 643,5-1-653,-1 1 1,1 0-1,-45 19 1,28-5 624,-66 42 1,91-51-651,0 1 0,0 1 0,1 1 0,1 0 0,0 1 0,-20 28 0,29-37-170,1 0 1,0-1-1,1 1 1,-1 0-1,1 0 1,0 1-1,0-1 1,1 0-1,0 1 1,0-1-1,0 1 1,0-1-1,1 1 1,0 0-1,0-1 1,0 1 0,1-1-1,0 1 1,0-1-1,1 1 1,-1-1-1,1 0 1,0 1-1,0-1 1,1 0-1,0 0 1,0-1-1,0 1 1,0-1-1,6 7 1,3 1 45,0-1 0,1 0 0,0-1-1,0 0 1,1-1 0,0 0 0,1-1 0,30 11 0,-22-11 21,1-1 1,0-2 0,0 0-1,1-1 1,33 0-1,122-9 261,-178 5-365,69-7 252,132-32 0,-125 11-43,-78 28-209,1 0 1,-1 0-1,1 0 1,-1 0-1,0 0 0,1 1 1,-1-1-1,1 0 1,-1 0-1,0 0 1,1 1-1,-1-1 0,1 0 1,-1 0-1,0 1 1,1-1-1,-1 0 0,0 0 1,1 1-1,-1-1 1,0 1-1,0-1 0,0 0 1,1 1-1,-1-1 1,0 0-1,0 1 0,0-1 1,0 1-1,1-1 1,-1 1-1,0-1 0,0 1 1,3 22-36,-1-5-45,2-9 58,1-1 1,-1 0 0,1 0 0,1 0-1,-1-1 1,1 0 0,1 0-1,-1 0 1,1-1 0,0 0 0,1 0-1,-1-1 1,14 7 0,5 2 5,1-1 0,56 19 0,-35-17-17,1-2 0,1-3 0,68 7 0,-84-14 31,0-2-1,0-2 0,-1-1 1,1-1-1,-1-2 0,36-10 1,-59 13 19,0-1 1,0-1-1,-1 0 0,0 0 1,0-1-1,0 0 0,0 0 1,-1-1-1,15-12 1,-20 14-14,1 0 0,-1 0 0,1-1 0,-1 1 0,-1-1 0,1 0 0,-1 0 0,0 0 0,0 0 1,0 0-1,-1 0 0,1-1 0,-1 1 0,-1-1 0,1 1 0,-1 0 0,0-1 0,0 1 1,0-1-1,-2-6 0,-2-2-11,0 1 1,-1-1 0,0 1-1,-1 1 1,0-1 0,-1 1-1,-1 0 1,0 0 0,0 1-1,-1 0 1,-1 1 0,1 0-1,-2 0 1,1 1 0,-22-13-1,2 1-19,-1 2 0,0 2 0,-2 0-1,0 3 1,-36-12 0,15 12-17,0 3 0,-2 2 0,1 3 0,-1 2 0,-55 3-1,84 2-4,1 0-1,-1 2 0,-45 10 0,64-11 33,0 0 0,1 0 0,-1 0 0,1 1 0,0 1 0,-1-1 0,1 1 0,1 0 0,-1 1 0,1-1 0,-1 1 0,2 1 0,-1-1 0,0 1 0,1 0-1,-5 8 1,9-13 2,0 1 0,0-1 0,1 1 0,-1-1 0,0 1 0,1-1 0,-1 1 0,1 0 0,0-1 0,0 1 0,-1 0 0,1-1 0,0 1 0,0 0 0,1 0 0,-1-1 0,0 1 0,0 0 0,1-1 0,-1 1 0,1-1 0,1 3 0,-1-1-6,1-1 1,0 1-1,0-1 1,1 0 0,-1 0-1,0 0 1,1 0-1,-1 0 1,1 0 0,0 0-1,3 1 1,9 3-35,0-1 1,0 0-1,28 5 0,-37-9 46,45 7-158,0-1 1,1-3-1,91-5 1,156-31-901,-219 21 700,-71 10 303,-1 0-1,1 0 0,-1 1 1,1 0-1,14 2 0,-22-1 83,1-1 0,0 1 1,-1-1-1,1 1 0,-1-1 0,1 1 0,-1 0 0,1 0 0,-1 0 1,1 0-1,-1 0 0,0 0 0,1 0 0,-1 0 0,0 0 0,0 1 1,0-1-1,0 0 0,0 1 0,0-1 0,0 1 0,-1-1 0,1 1 1,0 0-1,-1-1 0,1 1 0,-1 0 0,0-1 0,0 1 0,1 0 1,-1-1-1,0 4 0,-1 13 335,2 1 0,0-1 0,1 0 0,1 0 0,1 0 0,0 0 0,8 19 0,-9-29-251,1 0-1,1 0 0,0 0 1,0-1-1,0 1 0,1-1 1,0 0-1,0-1 0,1 0 0,-1 0 1,1 0-1,1 0 0,-1-1 1,1-1-1,0 1 0,9 3 1,-6-4-233,-1 0 0,1-1 0,0 0 0,0-1 0,0 0 1,0 0-1,0-2 0,1 1 0,-1-1 0,0-1 0,0 0 0,0 0 1,1-1-1,-1-1 0,-1 0 0,1 0 0,0-1 0,-1 0 0,18-11 0,-15 7-496,-1 0-1,-1 0 1,1-1-1,-1-1 0,-1 0 1,0-1-1,-1 1 0,0-2 1,0 1-1,-1-1 0,-1-1 1,0 0-1,0 0 0,-1 0 1,4-15-1,11-52-2086</inkml:trace>
</inkml:ink>
</file>

<file path=ppt/ink/ink4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39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8 5888,'-2'-2'467,"-2"-4"1017,6 10-870,20 33 347,-9 0 2467,22 266-672,-25-174-2141,16 158-470,70 549 2526,-91-799-2739,-3-20-187,1 0-1,0 0 1,1-1-1,0 0 1,2 0-1,10 22 1,-16-37 193,0-1-1,0 1 1,0-1 0,0 1 0,1-1 0,-1 1 0,0-1-1,0 0 1,0 1 0,1-1 0,-1 0 0,0 1 0,0-1-1,1 0 1,-1 1 0,0-1 0,1 0 0,-1 1 0,1-1-1,-1 0 1,0 0 0,1 0 0,-1 1 0,1-1 0,-1 0-1,0 0 1,1 0 0,-1 0 0,1 0 0,-1 0 0,1 0-1,-1 0 1,1 0 0,-1 0 0,0 0 0,1 0 0,-1 0-1,1 0 1,-1 0 0,1 0 0,-1 0 0,0-1 0,1 1-1,-1 0 1,1 0 0,-1 0 0,0-1 0,1 1-1,-1 0 1,0-1 0,1 1 0,-1 0 0,0-1 0,1 1-1,-1 0 1,0-1 0,0 1 0,0-1 0,1 1 0,-1 0-1,0-1 1,0 1 0,0-1 0,0 1 0,0-1 0,0 1-1,0 0 1,0-1 0,0 0 0,7-26-2263</inkml:trace>
</inkml:ink>
</file>

<file path=ppt/ink/ink4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0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1 7424,'-55'0'3712,"165"32"-5248,-60-19 6656,10 12-4992,31-1 0,10 1 128,29 1 0,11-5-384,-37-4 0,36-9-128,-19-8 0,-26 4-1024,-19 0 0,-12 16-640,-13-6 0</inkml:trace>
  <inkml:trace contextRef="#ctx0" brushRef="#br0" timeOffset="1">1634 781 5248,'-4'21'2560,"34"74"-2944,-17-74 4480,8 9-4096,0-2 128,4-1-1152,-1-2 128,1-4-128,-4-10 128</inkml:trace>
</inkml:ink>
</file>

<file path=ppt/ink/ink4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0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8192,'-19'4'4096,"68"23"-11264,-38-20 7936,-22 22-2176,-8-24 0</inkml:trace>
</inkml:ink>
</file>

<file path=ppt/ink/ink4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1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577 129 4608,'-1'-4'346,"1"1"1,-1 0-1,0 0 1,0 0 0,0-1-1,0 1 1,-1 0-1,1 1 1,-1-1-1,0 0 1,0 0-1,0 1 1,0-1-1,0 1 1,-6-4-1,3 2-116,0 0 0,-1 1-1,1 0 1,-1 0 0,0 0-1,0 1 1,-11-3 0,-4 1 13,0 1 0,1 1 0,-1 1 0,-27 1 0,13 4 463,2 2-1,-1 1 1,1 1 0,-63 26-1,93-33-649,-6 2 88,0 1 0,0 0 1,0 1-1,1 0 0,0 0 1,0 1-1,0 0 0,1 0 1,0 1-1,0 0 1,1 0-1,-9 11 0,13-14-107,0-1 0,0 1-1,0-1 1,1 1 0,-1 0-1,1 0 1,0 0 0,0 0-1,0 0 1,1 0 0,-1 0-1,1 0 1,0 0 0,0 0 0,0 0-1,1 0 1,0 0 0,-1 0-1,1 0 1,1 0 0,-1-1-1,0 1 1,1 0 0,0 0 0,0-1-1,0 0 1,0 1 0,1-1-1,-1 0 1,1 0 0,5 5-1,11 9 39,0-1-1,2-1 1,-1 0-1,2-2 1,0-1-1,0 0 1,1-2-1,0 0 1,31 7-1,-8-5 8,0-2-1,0-2 0,1-2 1,49 0-1,-31-7 47,-1-2 0,88-17 0,-142 17-93,0 0 1,0 0-1,0 0 0,-1-2 0,1 1 0,-1-1 0,9-7 0,34-15 47,-52 27-86,1-1 1,0 1-1,0 0 1,0 0-1,0 0 0,0 0 1,0 0-1,0 0 0,0 0 1,0 0-1,0 0 0,0 0 1,0 1-1,0-1 1,0 0-1,0 1 0,0-1 1,-1 1-1,1-1 0,0 1 1,0-1-1,0 1 1,-1-1-1,1 1 0,0 0 1,-1-1-1,1 1 0,0 0 1,-1 0-1,1 0 1,0 1-1,16 35 21,-9-20-25,-1-6 30,0 0 1,1-1-1,1 0 0,0 0 0,0-1 0,0 0 0,1-1 0,1 0 0,0-1 0,0 0 0,0 0 0,0-1 1,19 6-1,12 4 88,2-2 0,69 13 0,-89-22-71,1-1 0,0-2 0,1 0 0,-1-2 0,0-1 1,0 0-1,28-7 0,-34 4-10,-2-1 1,1 0 0,0-1 0,-1-1 0,0-1-1,-1 0 1,0-2 0,0 0 0,-1 0 0,23-21-1,-30 24-12,-1-1-1,-1 0 0,0 0 1,0-1-1,0 1 1,-1-1-1,0 0 0,-1-1 1,0 1-1,0-1 0,-1 0 1,0 0-1,-1 0 1,0 0-1,-1 0 0,0 0 1,-1-1-1,1 1 1,-2 0-1,0-1 0,0 1 1,-1 0-1,0 0 0,-1 0 1,-7-17-1,4 9-2,-2 1 0,0 0-1,-1 1 1,-1-1 0,0 2 0,-1 0 0,-1 0-1,0 1 1,-1 0 0,0 1 0,-2 1-1,1 0 1,-26-16 0,20 18-28,0 1-1,0 1 1,-1 1 0,0 1-1,0 0 1,0 2 0,-1 0-1,0 1 1,1 2 0,-44 1-1,35 2-24,0 2 0,0 1 1,1 1-1,0 1 0,0 2 0,0 1 0,-39 20 0,57-25 7,0 1 1,1 0-1,0 1 1,0 0-1,1 0 1,0 1-1,0 1 1,1-1 0,-14 20-1,18-22-6,1 0-1,0 0 1,0 1-1,0-1 1,1 1-1,0 0 1,0-1-1,1 1 1,0 0-1,0 0 1,0 0 0,1 0-1,0 0 1,1 0-1,-1 0 1,1 0-1,1 0 1,1 7-1,0-5-86,1-1-1,0 1 1,0-1-1,0 0 0,1-1 1,0 1-1,0-1 1,1 0-1,0 0 0,0-1 1,1 1-1,0-2 1,0 1-1,0-1 0,13 8 1,5 0-717,1-1 1,-1-1-1,52 14 1,-25-14-828,0-2 0,0-3 1,1-2-1,84-5 1,-68 0-101,13 1-535</inkml:trace>
</inkml:ink>
</file>

<file path=ppt/ink/ink4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1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0 7168,'-2'1'109,"0"-1"0,1 1 0,-1-1 0,1 1 0,-1 0 0,1-1 0,-1 1 0,1 0 0,0 0 0,-1 0 0,1 0 0,0 0 0,0 0 0,0 1 0,0-1 0,0 0 0,0 0 0,0 1 0,0-1 0,0 1 0,0 1 0,-13 47 3426,12-24-2206,0 0 0,3 27-1,2-12-988,2-1 0,2 0-1,1 0 1,18 50-1,72 147 1483,-92-213-1489,-6-24-324,0 0-1,0 0 0,0 1 1,0-1-1,0 0 0,0 1 1,0-1-1,-1 0 1,1 0-1,0 0 0,0 1 1,0-1-1,-1 0 0,1 0 1,0 1-1,0-1 0,0 0 1,-1 0-1,1 0 1,0 0-1,0 0 0,-1 1 1,1-1-1,0 0 0,-1 0 1,1 0-1,0 0 0,0 0 1,-1 0-1,1 0 1,0 0-1,-1 0 0,1 0 1,0 0-1,0 0 0,-1 0 1,1 0-1,-1 0 0,-2-1 10,0-1 0,0 1 0,0-1 0,1 1 0,-1-1 0,0 0 0,1 0 0,-1 0 0,1 0 0,0 0 0,-3-4 0,-3-4-13,0 0 0,1-1 1,0 0-1,0-1 0,2 1 0,-1-1 0,1 0 1,1-1-1,0 1 0,1-1 0,1 0 0,0 0 1,0 1-1,1-2 0,1 1 0,0 0 0,1 0 1,0 0-1,1 0 0,0 1 0,1-1 0,6-14 1,-4 12-25,2 0 1,-1 0-1,2 1 1,0-1-1,1 2 1,0-1-1,1 1 1,0 1-1,1 0 1,1 0-1,0 1 1,0 1-1,1 0 1,1 1-1,-1 0 1,1 1-1,22-9 1,-13 8 80,0 2 0,0 1-1,1 0 1,0 2 0,0 1 0,0 1 0,0 1 0,0 1 0,0 1 0,1 1 0,-1 1 0,-1 1 0,1 2 0,-1 0 0,35 14 0,-39-12 128,1 1 0,-1 1 0,-1 0 1,0 2-1,0 0 0,-1 1 1,-1 0-1,0 2 0,-1 0 0,0 0 1,-1 2-1,-1 0 0,-1 0 0,-1 1 1,0 0-1,-1 1 0,13 36 1,-16-36-19,-2 0 1,0 0 0,-1 1 0,-1 0-1,-1 0 1,0 36 0,-3-46-174,0 0 0,-1 0 0,1 0 0,-2 0 0,0-1 0,0 1 0,0-1 1,-1 1-1,-1-1 0,0 0 0,0-1 0,0 1 0,-1-1 0,-1 0 0,-8 8 0,-2 0-738,-1-2-1,-1 0 1,-27 14 0,0 1-2064,11-8-375,-8-20-43</inkml:trace>
</inkml:ink>
</file>

<file path=ppt/ink/ink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2.4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178 283 2176,'-1'0'43,"1"0"0,-1 0 0,1 0 0,-1 0 0,1 0 0,-1 0 0,1 0 0,-1 0 0,1 0 0,-1 1 0,1-1 0,-1 0 0,1 0 0,0 0 0,-1 1 0,1-1 0,-1 0 0,1 1 0,0-1 0,-1 0 0,1 1 0,0-1 0,-1 0 0,1 1-1,0-1 1,-1 1 0,1-1 0,0 1 0,0-1 0,0 1 0,-1-1 0,1 1 0,0 0 0,3 22 2323,-1-19-2157,-1 0-1,1 0 0,0 0 0,0-1 0,0 1 0,1 0 1,-1-1-1,1 0 0,5 6 0,-5-6-116,1 0 0,0 0 1,0-1-1,0 1 0,0-1 0,0 0 0,1 0 0,-1 0 1,1 0-1,-1-1 0,1 0 0,0 0 0,-1 0 0,1 0 0,0-1 1,0 0-1,-1 0 0,1 0 0,0 0 0,0-1 0,-1 0 1,1 0-1,0 0 0,8-4 0,-3 1-20,-1 0-1,1-1 1,0 0 0,-1 0-1,0-1 1,-1-1 0,1 1-1,-1-1 1,0-1 0,-1 1-1,0-1 1,0-1 0,7-11-1,-10 13-39,0 0-1,-1 0 0,0-1 1,0 1-1,-1-1 1,0 1-1,0-1 1,-1 0-1,0 0 0,0 0 1,-1 0-1,0 0 1,-1 0-1,1 0 0,-1 0 1,-1 0-1,0 0 1,-4-11-1,4 12-31,0 1 0,0-1 0,-1 1 0,1 0 0,-2 0 0,1 0 0,-1 1 0,1-1 0,-1 1 0,-1 0 0,1 0 0,-1 0 0,0 0 0,0 1 0,-1 0 0,1 0 0,-1 0 0,0 1 0,0 0 0,0 0 0,0 1 0,0-1 0,-1 1 0,1 1 0,-1-1 0,1 1 0,-11-1 0,1 2-76,1 0-1,-1 1 1,1 1-1,-1 0 1,1 1-1,0 0 1,0 2-1,0 0 1,1 0-1,-24 13 1,29-13-9,0 0 0,1 1 0,0 0 1,0 0-1,0 1 0,1 0 0,0 0 0,0 1 1,1 0-1,0 0 0,0 0 0,1 1 0,0 0 0,1 0 1,0 0-1,0 0 0,-3 14 0,6-21 32,1 1 1,-1-1-1,1 1 0,0-1 1,0 1-1,0-1 0,0 1 1,0-1-1,1 1 0,-1-1 1,1 1-1,-1-1 0,1 1 1,0-1-1,0 0 0,0 1 1,0-1-1,0 0 0,1 0 1,-1 0-1,1 0 0,0 0 1,-1 0-1,1 0 0,0 0 1,0-1-1,0 1 0,0-1 1,0 1-1,0-1 0,5 2 1,42 22-1228</inkml:trace>
</inkml:ink>
</file>

<file path=ppt/ink/ink4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2.4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190 133 2688,'-18'-2'799,"16"-1"881,26-10 1710,-8 5-2966,24-13 313,1 3-1,1 1 1,0 3 0,50-12-1,-78 23-540,-1 0 0,0 1 0,0 1-1,1 0 1,-1 1 0,1 0 0,-1 1-1,0 1 1,1 0 0,-1 1 0,0 0-1,0 1 1,0 0 0,-1 1 0,0 1-1,0 0 1,0 0 0,14 11-1,-20-11-99,0 0 0,0 0-1,-1 1 1,0 0-1,0-1 1,-1 2-1,0-1 1,0 0-1,-1 1 1,1 0-1,-2 0 1,1 0-1,-1 0 1,-1 0 0,1 0-1,-1 0 1,-1 1-1,1-1 1,-1 0-1,-1 1 1,0-1-1,-2 10 1,-2 11 110,-2-1 0,0 0 0,-2 0 1,-1-1-1,-15 27 0,0-5 84,-2-2 0,-2-1 0,-2-1 0,-55 60 0,19-35 265,-127 104 0,171-157-448,-1-1-1,0-1 1,-1-2 0,-52 22-1,75-34-100,0 0 0,-1 0 0,1 0-1,0 0 1,-1 0 0,1-1 0,-1 1 0,0-1-1,1 0 1,-1 1 0,1-1 0,-1 0 0,0-1-1,1 1 1,-1 0 0,1-1 0,-1 1 0,1-1-1,-1 0 1,1 0 0,-1 0 0,1 0-1,0 0 1,0-1 0,-1 1 0,1 0 0,0-1-1,0 0 1,0 0 0,-2-2 0,2 0-15,0 0 0,0 1 0,0-1 1,1 0-1,0 0 0,-1 0 0,1-1 1,1 1-1,-1 0 0,1 0 0,-1 0 0,1-1 1,0 1-1,1 0 0,-1 0 0,1 0 0,2-7 1,0-11-33,7-31-76,-10 52 109,1-1-1,-1 1 1,0-1-1,1 1 1,-1 0 0,1-1-1,-1 1 1,1 0 0,0-1-1,0 1 1,-1 0-1,1 0 1,0 0 0,0-1-1,0 1 1,0 0-1,0 1 1,0-1 0,1 0-1,-1 0 1,0 0 0,0 1-1,1-1 1,-1 0-1,0 1 1,3-1 0,-2 1 5,1 1 1,0-1 0,-1 1 0,1-1-1,-1 1 1,1 0 0,-1 0 0,1 1 0,3 1-1,16 7 4,43 7 98,1-4 0,95 7 0,135-11-1100,-330-30-4311,-30-15-63,23 1 2559</inkml:trace>
</inkml:ink>
</file>

<file path=ppt/ink/ink4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2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 5632,'3'0'2816,"58"0"-2688,-40 0 5504,38-4-4864,11 4 0,11 0-1,-11 0 1,-15 0-1152,-9 0 0,-16 4 384,-5 1 128,-6 3-1407,-8 0 127,-7 1-1024,-8 2 128,-7 6-128,1-17 128</inkml:trace>
</inkml:ink>
</file>

<file path=ppt/ink/ink4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3.1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321 4 5120,'11'-4'2560,"44"14"-2944,-36-10 5504,7 0-4864,-1 0 128,0 0 0,5 3 128,0-3-768,-5 0 128,-4 0-768,-6 0 128,-15 8-896,-27 2 0</inkml:trace>
  <inkml:trace contextRef="#ctx0" brushRef="#br0" timeOffset="1">6 260 4864,'-6'7'2432,"86"-24"-1920,-44 14 3584,13-5-3968,18-2 0,-3 7 384,2-5 0,-7 4-640,-4-1 128,-10-3-128,-20 0 128,-4 8-896,-21 0 0,0 12-768,-6-8 0</inkml:trace>
</inkml:ink>
</file>

<file path=ppt/ink/ink4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3.5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5888,'10'2'1080,"-1"-1"1,0 1-1,0 1 1,-1 0 0,1 0-1,0 1 1,9 5-1,-5-1-161,0 1 0,-1 0 0,20 18 0,-2 5-620,-1 2 0,25 36 0,-33-42 51,26 42 107,-3 1 0,43 97 0,-20-38-676,-47-93-1620,-19-33-1188,-12-21 86,-23-23-1795,10 12 2432</inkml:trace>
</inkml:ink>
</file>

<file path=ppt/ink/ink4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3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979 13 5888,'-1'-1'74,"1"0"-1,0 1 1,-1-1 0,0 0-1,1 0 1,-1 1 0,1-1-1,-1 0 1,0 1 0,1-1-1,-1 1 1,0-1 0,0 1 0,0-1-1,1 1 1,-1 0 0,0-1-1,0 1 1,0 0 0,0-1-1,0 1 1,1 0 0,-1 0-1,0 0 1,0 0 0,0 0 0,0 0-1,0 0 1,0 0 0,0 0-1,0 1 1,0-1 0,1 0-1,-1 1 1,0-1 0,0 0 0,0 1-1,1-1 1,-1 1 0,0-1-1,0 1 1,0 0 0,-39 40 5453,14-12-3728,-76 52 506,18-16-2178,-55 53 179,-5-7 0,-222 130 0,328-211-1857,37-30 1464,1 1-1,-1-1 1,1 1 0,0-1 0,-1 0 0,1 1 0,-1 0 0,1-1-1,0 1 1,0-1 0,-1 1 0,1-1 0,0 1 0,0 0 0,-1-1 0,1 1-1,0-1 1,0 1 0,0 0 0,0-1 0,0 1 0,0 0 0,0 0-1,1 0-68,0 0-1,0-1 0,0 1 1,0-1-1,0 1 0,0-1 0,0 1 1,0-1-1,0 0 0,0 0 1,0 1-1,0-1 0,0 0 1,0 0-1,0 0 0,0 0 0,0 0 1,0 0-1,0 0 0,2-1 1,30-6-2404</inkml:trace>
</inkml:ink>
</file>

<file path=ppt/ink/ink4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4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6912,'35'1'2723,"61"11"1,-13 0 917,55 7-2515,-100-12-1121,0-1 0,1-2 0,-1-2 0,57-4 0,-75-7-326,-11 5-1120,-2 1-3836,-12 3 3101</inkml:trace>
</inkml:ink>
</file>

<file path=ppt/ink/ink4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4.7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1 5760,'-4'2'924,"-1"0"0,1 0 1,0 1-1,0-1 0,0 1 1,0 0-1,1 0 0,-5 6 0,-22 34 1906,20-19-2787,0 1-1,-7 28 1,9-25 1139,0-7-1007,2 1 1,0-1-1,1 2 0,2-1 0,0 0 1,1 1-1,1-1 0,1 1 0,1-1 0,1 1 1,2-1-1,0 0 0,9 30 0,-8-38-132,0-1 0,0 0-1,1 0 1,1 0 0,0 0-1,1-1 1,10 12 0,-17-23-66,0 0 0,-1 0-1,1 0 1,0 0 0,0 0 0,-1-1 0,1 1 0,0 0 0,0-1 0,0 1 0,0 0 0,0-1 0,0 1 0,0-1 0,0 1 0,0-1-1,0 0 1,2 1 0,-3-2-93,1 1-1,-1 0 0,0 0 0,1-1 1,-1 1-1,1 0 0,-1-1 1,0 1-1,1 0 0,-1-1 0,0 1 1,1-1-1,-1 1 0,0 0 0,0-1 1,1 1-1,-1-1 0,0 1 1,0-1-1,0 1 0,0-1 0,1 1 1,-1-1-1,0 1 0,0-1 1,0 0-1,-2-42-7314,1 41 7060,-3-22-2082</inkml:trace>
  <inkml:trace contextRef="#ctx0" brushRef="#br0" timeOffset="1">880 22 7808,'-18'41'3840,"12"50"-3840,6-60 8191,6 1-7551,3 2 0,6 0 0,6 4 0,-8-6-1024,2-2 0,6-9-256,0-13 128,4-4-2048,5-4 1,0-8-257,-5-13 128</inkml:trace>
</inkml:ink>
</file>

<file path=ppt/ink/ink4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5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 9984,'-5'-3'4992,"25"24"-6528,-20-21 10367,6 3-8831,-2 1 128,-4-4-640,0 0 0,0 0-896,0 0 0,11 10-1279,-7 7-1</inkml:trace>
</inkml:ink>
</file>

<file path=ppt/ink/ink4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5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253 222 5248,'1'0'212,"0"0"-1,0 0 1,0 0 0,0 0-1,0 0 1,0 1 0,0-1-1,0 0 1,0 1 0,0-1-1,0 1 1,-1-1 0,1 1 0,0-1-1,0 1 1,0 0 0,-1-1-1,1 1 1,0 0 0,-1-1-1,1 1 1,0 0 0,-1 0 0,1 0-1,-1 0 1,0 0 0,1 0-1,-1 0 1,0 0 0,1 0-1,-1 0 1,0 2 0,16 49 6377,-9-25-5338,0-11-1016,0-1-1,1 0 1,1-1 0,0 0-1,1 0 1,0-1 0,2 0-1,-1-1 1,25 20 0,-32-29-175,1 0 1,0 0-1,0-1 1,0 1-1,0-1 1,0 0-1,0-1 1,1 1-1,-1-1 0,0 0 1,1-1-1,-1 1 1,1-1-1,-1 0 1,1 0-1,-1-1 1,1 0-1,-1 0 1,1 0-1,-1 0 1,0-1-1,0 0 1,0 0-1,9-5 1,4-3 0,0 0-1,-1 0 1,-1-2 0,0 0 0,25-25 0,-23 19-60,-1 0 1,0-1-1,-2-1 1,0 0-1,-1-1 1,12-27-1,-22 39 8,0-1 0,0 0 0,-1 0 0,0 0 0,-1 0 0,-1 0-1,1 0 1,-1-1 0,-1 1 0,0-1 0,-1 1 0,0 0 0,0-1 0,-1 1 0,0 0 0,-1 0 0,-6-16 0,6 19 24,-7-18 33,12 24-24,9 14 51,10 19 36,-2 0-1,-1 2 0,-1 0 0,-2 0 1,-2 2-1,11 43 0,-6-3 42,-4 0 0,6 81 0,-16-94-31,-3 1 0,-13 122 0,6-142-13,-2 0 0,-2 0 0,-2-2 0,-2 1 0,-21 43 1,25-65 47,-2-1 0,0 1 0,-1-2 0,-1 0 1,-1-1-1,-1 0 0,0-1 0,-26 20 0,30-27-30,-1-1 0,0 0 0,-1-1 0,0 0 0,0-1 0,-1-1 0,1 0 0,-1-1 0,-1-1 0,1 0 0,-1-1 0,1-1 0,-23 1 0,9-4-34,1-1-1,-1-2 0,1 0 1,0-2-1,0-1 0,0-2 1,1 0-1,1-2 0,-32-17 1,42 20-60,1-1 0,0-1 1,0 0-1,1-1 0,0-1 1,1 0-1,0-1 0,1 0 1,1-1-1,0 0 0,1-1 1,0 0-1,1-1 0,1 0 1,-11-30-1,17 40-50,0-1 0,1 0 0,-1 1 0,2-1 0,-1 0 0,1 0 0,0 0 0,0 0 0,0 0 0,1 1 0,1-1 0,-1 0 0,1 0 0,0 1 0,0-1 0,1 1 0,0 0 0,0 0 0,0 0 0,1 0 0,0 0 0,7-7 0,-4 6 0,0 1 0,0-1 0,1 2 0,0-1 0,0 1 0,1 0 0,-1 1 0,1 0 0,0 0 0,0 1 0,1 0 0,-1 0 0,0 1 0,1 1 0,15-2 0,1 2-850,0 2 1,0 0-1,30 6 1,-30-2-616,0 1 0,0 1 0,-1 2 0,0 0 0,-1 2 0,0 1 0,0 1 0,-1 0 0,39 33 1,-36-23-2504</inkml:trace>
</inkml:ink>
</file>

<file path=ppt/ink/ink4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38:46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13 4352,'2'1'312,"0"-1"-1,0 0 1,1 1-1,-1-1 1,0 0 0,0 0-1,0 0 1,0 0 0,1-1-1,-1 1 1,0 0-1,0-1 1,0 0 0,0 1-1,0-1 1,3-2 0,17-3 2326,-13 5-2114,-1 1 1,1-1-1,-1 2 0,15 1 1,-20-2-469,-1 1 0,1-1 1,0 1-1,-1 0 0,1 0 0,0 0 0,-1 0 1,1 1-1,-1-1 0,0 1 0,1-1 1,-1 1-1,0 0 0,0 0 0,0 0 1,0 0-1,0 0 0,2 5 0,68 126 4392,63 161-1,-115-241-4054,-2 0 1,-2 2-1,-3 0 0,-2 0 0,-2 1 1,1 79-1,-12-104-273,-2-1 0,-1 0 1,-1-1-1,-2 1 0,0-1 0,-2 0 0,-1-1 1,-2 0-1,-1-1 0,-25 38 0,23-43 33,0-1 0,-2-1-1,0-1 1,-2 0 0,-41 31-1,-8 8 298,60-49-405,0-1 0,-1 0 1,0 0-1,0-1 0,-1 0 1,0-1-1,-15 7 0,25-13-75,0 0-1,0 1 1,0-1-1,0 0 1,0 0-1,0 0 1,0 0-1,0 0 1,0 0-1,0-1 1,0 1-1,0 0 1,0 0-1,0-1 1,0 1-1,0-1 1,0 1-1,0-1 1,0 1-1,0-1 1,0 1-1,1-1 1,-1 0-1,0 0 0,0 1 1,1-1-1,-2-1 1,-13-29-2610,6 12-457,-5 1-253</inkml:trace>
</inkml:ink>
</file>

<file path=ppt/ink/ink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3.0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1664,'4'94'5495,"0"9"-4846,1 20 1121,34 196 1,3 26-982,-41-331-786,1 8 170,0-1 1,1 0 0,1 0 0,1-1 0,8 22 0,-13-41-190,1-1 1,-1 1-1,0 0 1,1-1-1,-1 1 1,0-1-1,1 1 1,-1-1-1,1 1 1,-1-1-1,1 1 1,-1-1-1,1 1 1,0-1-1,-1 1 1,1-1 0,-1 0-1,1 0 1,0 1-1,-1-1 1,1 0-1,0 0 1,-1 0-1,1 0 1,0 1-1,0-1 1,-1 0-1,1 0 1,0-1-1,-1 1 1,1 0-1,0 0 1,-1 0-1,1 0 1,0 0-1,-1-1 1,1 1 0,0 0-1,-1-1 1,1 1-1,-1 0 1,1-1-1,0 1 1,-1-1-1,1 1 1,-1-1-1,1 1 1,0-2-1,27-30-2832,-23 26 2337,14-16-1131,-1-6-22</inkml:trace>
</inkml:ink>
</file>

<file path=ppt/ink/ink4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27.0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600 102 2432,'-1'-2'194,"0"0"0,0 1 0,0-1 0,0 0 0,0 0 0,1 0 1,-1 0-1,0 0 0,1 0 0,-1 0 0,1 0 0,0 0 0,0 0 0,0 0 0,0 0 0,0 0 1,0 0-1,1-2 0,-1 2-91,1 0 0,-1 0 1,0 0-1,0-1 1,0 1-1,0 0 0,0 0 1,0 0-1,-1 0 0,1 0 1,-1 0-1,1 0 0,-1 0 1,0 0-1,0 0 1,0 0-1,0 0 0,0 0 1,0 1-1,0-1 0,-1 0 1,1 1-1,-1-1 0,-1-1 1,-1 1 30,1 0 0,-1 1-1,0-1 1,1 1 0,-1 0 0,0 0 0,0 0 0,0 0 0,0 1 0,0 0 0,0 0 0,0 0 0,0 0 0,0 0 0,0 1-1,0 0 1,-4 1 0,-10 3 178,-1 1-1,-22 11 1,17-6-95,-24 8 183,2 3 0,-60 37 0,84-45-243,1 1 1,0 2 0,1 0 0,1 1 0,0 1-1,-23 31 1,38-45-133,0 1-1,0-1 0,1 1 0,0-1 1,0 1-1,0 0 0,1 0 0,0 1 1,0-1-1,1 0 0,-1 1 1,1-1-1,1 1 0,-1-1 0,1 1 1,0-1-1,1 1 0,0-1 1,0 1-1,0-1 0,1 0 0,3 9 1,-1-6-18,0-1-1,2 0 1,-1 0 0,1 0 0,0-1 0,0 1 0,1-2 0,0 1-1,0-1 1,0 0 0,1 0 0,0-1 0,0 0 0,18 7 0,308 131 121,-61-27-22,-230-98-93,-1 2 0,-1 1 0,-1 3 0,-1 1 0,41 34 0,-64-46 61,-1 1 1,-1 0-1,0 1 1,-1 0-1,-1 1 1,0 1-1,-1 0 0,-1 0 1,-1 1-1,0 1 1,-1-1-1,-2 1 1,1 0-1,3 26 1,-6-23 138,-1 0 1,-2 0-1,0 1 1,-3 27-1,0-37-91,0-1-1,-1 1 1,0-1-1,0 0 1,-2 0-1,0-1 1,0 1-1,-1-1 1,-7 11-1,-6 4 70,-1-1 0,-2-2-1,0 0 1,-1-1 0,-1-1-1,-1-1 1,-1-2 0,-1 0-1,0-2 1,-1-1 0,-1-1-1,0-1 1,-1-2 0,0-1-1,-60 11 1,70-18-130,0-1 0,1-1 0,-1-1 1,0-1-1,0-1 0,0 0 0,1-1 0,-1-2 0,1 0 1,0-1-1,1 0 0,-24-13 0,27 11-51,0 0-1,1-1 1,0-1-1,0-1 1,1 0 0,1 0-1,0-1 1,0-1-1,1 0 1,1-1-1,0 0 1,1 0 0,1-1-1,-12-27 1,18 36-65,0 0 0,0 0 1,1 1-1,0-2 1,0 1-1,1 0 1,0 0-1,0 0 0,0 0 1,0 0-1,1 0 1,0 0-1,1 0 0,-1 0 1,1 0-1,0 0 1,1 1-1,-1-1 0,1 1 1,0 0-1,1-1 1,-1 1-1,1 1 1,0-1-1,0 0 0,0 1 1,1 0-1,-1 0 1,1 0-1,0 1 0,1 0 1,-1 0-1,6-3 1,1 0-618,-1 1 0,1 0 0,0 1 0,0 0 0,0 1 0,1 0 0,-1 1 0,1 0 0,0 1 0,-1 0 0,16 2 0,26 2-1973,-4-2-43</inkml:trace>
</inkml:ink>
</file>

<file path=ppt/ink/ink4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27.3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 4352,'-15'20'2176,"30"32"-1920,-6-28 3840,-3 5-3712,4 5 128,5 0 128,6 11 0,7 1-896,8-8 128,-2-4-128,2-10 0,0-7-1280,4-13 0</inkml:trace>
</inkml:ink>
</file>

<file path=ppt/ink/ink4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27.7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1 8192,'-64'21'4096,"83"30"-6400,2-40 7424,-2 23-8704,11 0 0</inkml:trace>
</inkml:ink>
</file>

<file path=ppt/ink/ink4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28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56 458 2944,'-1'0'60,"1"0"0,0 0 0,-1 0 0,1 0 0,0 0 0,-1 0 0,1 0 0,0 0 0,-1 0 0,1 0 0,0 0 1,-1 0-1,1 0 0,0 0 0,-1 1 0,1-1 0,0 0 0,-1 0 0,1 0 0,0 0 0,0 1 0,-1-1 0,1 0 0,0 0 0,0 1 0,-1-1 0,1 0 0,0 1 0,0-1 0,0 0 1,-1 1-1,1-1 0,0 0 0,0 0 0,0 1 0,0-1 0,0 1 0,0-1 0,0 0 0,0 1 0,-4 25 3640,-2 8-1542,5-29-2087,1 1 0,-1 0 1,1 0-1,0 0 1,0 0-1,1 0 0,0 0 1,0 0-1,0 0 0,1-1 1,0 1-1,0-1 1,0 1-1,1-1 0,-1 1 1,1-1-1,1 0 1,-1 0-1,1-1 0,0 1 1,0-1-1,0 0 0,0 0 1,1 0-1,5 3 1,-1 0 69,0-1 1,0 0 0,0 0-1,1-1 1,-1 0 0,1-1 0,1 0-1,-1 0 1,0-1 0,1-1-1,0 0 1,0 0 0,12 0 0,1-5-61,1-1 0,-1-1 1,0-2-1,0 0 1,-1-1-1,0-1 1,0-1-1,-1-1 1,-1-2-1,29-19 1,-31 18-5,0-1 1,-1-1-1,0 0 1,-1-1-1,-1-1 1,-1 0-1,15-24 1,-23 31-34,-2 1 0,0-1-1,0 0 1,-1 0 0,0-1 0,-1 1 0,0-1 0,-1 0-1,0 0 1,-1 0 0,0 0 0,-1 0 0,0 0-1,-1 0 1,0 0 0,-4-14 0,1 14-12,1-1-1,-2 0 1,1 1 0,-2 0-1,0 0 1,0 1 0,-1 0 0,0 0-1,-1 0 1,0 1 0,-1 0 0,0 1-1,-1 0 1,1 0 0,-2 1 0,1 0-1,-17-8 1,12 8 16,-1 0 0,0 2 0,-1 0 0,1 1 0,-1 0 0,0 1 0,-1 1 0,1 1 0,0 1 0,-1 0 0,1 1-1,-31 4 1,27 0-4,0 0 0,0 1 0,1 2-1,-1 0 1,1 1 0,1 1-1,0 1 1,-27 18 0,37-23-35,1 1 1,0 0 0,0 0 0,1 1-1,0 0 1,0 1 0,0 0-1,1 0 1,0 0 0,1 0 0,0 1-1,0 0 1,1 0 0,0 1-1,0-1 1,1 1 0,1-1 0,-1 1-1,2 0 1,-2 14 0,4-17-46,-1 0 0,1 0 0,1 1 0,-1-1 0,1 0 0,1 0 0,-1 0 1,1-1-1,0 1 0,1-1 0,0 1 0,0-1 0,0 0 0,1-1 0,-1 1 0,1-1 1,1 0-1,-1 0 0,1 0 0,0-1 0,0 0 0,0 0 0,0 0 0,13 4 0,5 3-358,0-2 0,1-1-1,0-1 1,0-2-1,41 5 1,16-5-1625,0-3 1,0-4-1,143-23 0,-219 24 1902,98-6-2080</inkml:trace>
</inkml:ink>
</file>

<file path=ppt/ink/ink4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28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477 23 3584,'-2'-2'265,"0"0"0,-1 0 0,1 0-1,0 0 1,-1 0 0,1 1 0,-1-1 0,0 1 0,1 0 0,-1 0 0,0 0-1,0 0 1,0 0 0,0 0 0,0 1 0,0 0 0,0-1 0,0 1 0,0 0-1,-5 1 1,-73 9 3052,57-7-3300,2 0 171,0 2 1,0 0 0,1 1-1,-1 1 1,1 1 0,1 0 0,-1 2-1,1 1 1,1 0 0,0 1-1,1 1 1,-23 22 0,39-34-159,0 1 0,0 0-1,1 0 1,-1 0 0,1 0 0,-1 0 0,1 0 0,-1 0 0,1 1 0,0-1-1,0 1 1,0-1 0,1 0 0,-1 1 0,1-1 0,-1 6 0,1-7-21,1 0 0,-1 1 0,1-1 0,0 0 0,0 1 0,-1-1 0,1 0 0,0 0 0,0 0 0,0 1 1,0-1-1,1 0 0,-1-1 0,0 1 0,0 0 0,0 0 0,1 0 0,-1-1 0,1 1 0,-1-1 0,0 1 0,1-1 1,-1 1-1,1-1 0,-1 0 0,1 0 0,-1 0 0,1 0 0,-1 0 0,3 0 0,271 20-115,-181-13 169,75 10 156,-151-13-123,0 0-1,-1 0 0,1 2 1,-1 0-1,0 1 0,-1 1 1,16 10-1,-27-16-16,-1 1 1,0 0-1,-1-1 1,1 2-1,0-1 1,-1 0-1,0 1 1,0 0-1,0-1 1,0 1 0,0 1-1,-1-1 1,0 0-1,0 0 1,3 10-1,-4-11 11,-1 1 0,0-1 0,0 1 0,0-1 1,-1 1-1,1-1 0,-1 1 0,1-1 0,-1 0 0,0 1 0,-1-1 0,1 0 0,-1 0 0,1 1 1,-1-1-1,0 0 0,0-1 0,0 1 0,0 0 0,-1-1 0,1 1 0,-1-1 0,-2 3 0,-9 5 129,1-1 0,-1 0 0,0-1 0,-1 0 0,0-1-1,0-1 1,-1-1 0,0 0 0,0 0 0,0-2-1,-20 2 1,-29 2 422,-95-3 0,127-4-474,-40-1 135,-84 3-1329,153-2 708,0 1 0,1 0 0,-1 0 0,1 0 0,-1 1 0,1-1 0,-1 1 0,-3 2 0,7-4 245,0 0 0,-1 0 0,1 0 0,-1 0 0,1 0 0,0 1 0,-1-1 0,1 0 0,-1 0 0,1 0 0,0 1 0,-1-1 0,1 0 0,0 0 0,-1 1 0,1-1 0,0 0 0,-1 1 0,1-1 0,0 0 0,0 1 0,0-1 0,-1 0 0,1 1 0,0-1 0,0 1 0,0-1 0,0 1 0,0-1 0,-1 0 0,1 1 0,0-1 0,0 1 0,0-1 0,0 1 0,0-1 0,1 0 0,-1 1 0,0-1 0,0 1 0,0-1 0,0 0 1,0 1-1,0-1 0,1 1 0,-1-1 0,0 0 0,0 1 0,1-1 0,-1 0 0,0 1 0,1-1 0,-1 0 0,0 1 0,1-1 0,-1 0 0,0 0 0,1 1 0,-1-1 0,0 0 0,1 0 0,-1 0 0,1 0 0,0 1 0,13-5-2891</inkml:trace>
</inkml:ink>
</file>

<file path=ppt/ink/ink4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29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393 114 2560,'-21'-86'3840,"20"84"-3762,0 0-1,0 0 1,0 1 0,0-1 0,0 0 0,0 1 0,-1-1 0,1 1-1,-1 0 1,1-1 0,-1 1 0,1 0 0,-1 0 0,0 0-1,1 0 1,-1 0 0,0 1 0,0-1 0,0 0 0,0 1 0,0-1-1,0 1 1,0 0 0,0 0 0,0-1 0,0 1 0,0 1-1,0-1 1,0 0 0,-3 1 0,-10 2 150,0-1-1,1 2 1,-16 5 0,18-5-203,-23 7 1397,-56 25 1,81-31-1234,-1 0 0,1 1 0,1 0 0,-1 1 0,1 0 0,0 0 1,0 1-1,1 0 0,-10 13 0,18-20-181,-1 0 0,1 0-1,0-1 1,-1 1 0,1 0 0,0-1 0,0 1 0,-1 0-1,1 0 1,0 0 0,0-1 0,0 1 0,0 0 0,0 0 0,0 0-1,0-1 1,1 1 0,-1 0 0,0 0 0,0-1 0,1 1-1,-1 0 1,0-1 0,1 1 0,-1 0 0,1 0 0,-1-1 0,0 1-1,1-1 1,0 2 0,29 20 93,-18-15-96,1-1-1,0 0 1,20 5 0,71 10-5,-52-11 0,55 17 0,-91-22 0,0 1 0,0 1 0,-1 1 0,0 0 0,0 0 0,-1 1 0,20 18 0,-31-24 6,0-1 1,0 1 0,0 0 0,-1 0 0,1 0 0,-1 0 0,0 0 0,0 1 0,0-1 0,0 1-1,0 0 1,-1-1 0,0 1 0,0 0 0,0 0 0,0 0 0,0 0 0,-1 0 0,0 7 0,-1-5 5,0 0 0,0 0 0,-1-1 0,0 1 0,0 0 0,-1-1 0,1 1 0,-1-1 0,0 0 0,-1 0 0,-6 9 0,-3 0 19,0-1 1,-1-1-1,0 0 0,-1 0 1,-1-2-1,0 0 0,-23 12 1,33-19-52,-1 0-1,0 0 1,0 0 0,0-1 0,0 0 0,0 0-1,-1-1 1,1 0 0,0 0 0,-1-1 0,1 0-1,0 0 1,-1 0 0,1-1 0,-1 0-1,1-1 1,0 0 0,-13-5 0,19 7-59,0-1 0,-1 1 1,1-1-1,0 1 0,0-1 0,0 0 1,0 0-1,0 1 0,0-1 0,0 0 1,0 0-1,0 0 0,1 0 0,-1 0 1,0 0-1,1-1 0,-1 1 1,0 0-1,1 0 0,0 0 0,-1 0 1,1-1-1,0 1 0,-1 0 0,1-1 1,0 1-1,0 0 0,0 0 0,0-1 1,0 1-1,0 0 0,1-1 0,-1 1 1,0 0-1,1-2 0,0 1-126,1 0 0,-1 0 0,0 1 0,1-1 1,-1 0-1,1 1 0,-1-1 0,1 1 0,0 0 0,0-1 0,-1 1 0,1 0 0,0 0 0,0 0 0,0 1 0,0-1 1,1 0-1,-1 1 0,4-1 0,23-1-1715</inkml:trace>
</inkml:ink>
</file>

<file path=ppt/ink/ink4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0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1 370 3584,'1'1'109,"1"0"-1,0 0 1,0 0-1,-1 0 1,1 0 0,0 0-1,0 0 1,0-1-1,0 1 1,0-1 0,0 0-1,1 1 1,-1-1 0,0 0-1,0 0 1,0 0-1,0 0 1,0-1 0,0 1-1,4-2 1,2 1 426,7-1-174,0-2 0,0 1 0,0-2 1,0 0-1,0-1 0,-1 0 0,0-1 0,0-1 1,-1 0-1,18-15 0,-5 6-196,-7 5-119,-1-1 0,-1 0 0,0-1 0,29-32 0,-43 42-37,1 0 0,-1 0 1,0 0-1,0 0 0,0 0 1,-1-1-1,0 1 0,0-1 1,0 0-1,0 0 0,-1 1 1,1-1-1,-1 0 0,-1 0 1,1 0-1,-1 0 0,0-1 1,0 1-1,0 0 0,0 0 1,-1 0-1,0 0 0,0 0 1,-1 0-1,1 1 0,-1-1 1,-3-6-1,3 8-1,0 0 0,0-1 0,-1 1 0,1 0 0,-1 1 0,1-1 1,-1 0-1,0 1 0,0 0 0,0 0 0,0 0 0,-1 0 0,1 0 0,-1 0 0,1 1 0,-1 0 0,-4-2 0,1 2 12,1 0 1,-1 1-1,0-1 0,1 1 0,-1 1 0,1-1 0,-1 1 0,1 0 0,-11 3 0,6 0 44,0 0 0,0 0-1,0 1 1,0 1-1,1 0 1,0 0-1,0 1 1,1 0 0,0 1-1,0 0 1,-8 9-1,12-10-8,0 0 0,1 0-1,0 1 1,0 0 0,1 0 0,0 0-1,0 0 1,0 1 0,1-1-1,1 1 1,0-1 0,0 1 0,0-1-1,1 1 1,0 0 0,1 0-1,0-1 1,0 1 0,1-1 0,0 1-1,4 8 1,-2-4 8,1-1 1,1 0-1,0 0 0,0-1 1,1 0-1,1 0 0,0-1 1,0 1-1,1-2 1,0 1-1,1-1 0,0-1 1,17 12-1,-3-6 10,0-2 0,1 0-1,0-2 1,1 0 0,0-2 0,1-1 0,33 5-1,-38-9-40,0-1-1,0-1 0,1-1 1,-1-1-1,0 0 0,0-2 1,0-1-1,-1 0 1,32-12-1,-28 7 20,-1-1 0,1-1 0,-2-2 0,0 0 0,39-30 0,-55 37-36,0-1 0,0 0 1,0 0-1,-1 0 0,0-1 1,0 0-1,-1 0 0,0-1 1,0 0-1,-1 0 0,0 0 1,-1 0-1,0 0 0,0-1 1,-1 1-1,-1-1 0,1 0 1,-1-15-1,-10-100 28,29 127 64,34-2 5,0-2 0,0-3 0,-1-2 1,79-20-1,-91 18-33,28-10 29,-53 13-53,1 1 0,-1 1 0,1 1 0,28-3 0,-45 6-50,1 0 0,-1 0 0,0 0 0,0-1 0,1 1 0,-1 0 0,0 0 0,0 0 0,1 0 0,-1 0 0,0 0 0,0 0 0,1 0 0,-1 0-1,0 0 1,0 0 0,1 0 0,-1 0 0,0 0 0,0 0 0,1 0 0,-1 1 0,0-1 0,0 0 0,1 0 0,-1 0 0,0 0 0,0 0 0,0 0-1,1 1 1,-1-1 0,0 0 0,0 0 0,0 0 0,0 1 0,0-1 0,1 0 0,-1 0 0,0 1 0,0-1 0,0 0 0,0 0 0,0 0 0,0 1-1,0-1 1,0 0 0,0 0 0,0 1 0,0-1 0,0 0 0,0 1 0,0-1 0,0 0 0,0 0 0,0 1 0,0-1 0,0 0 0,0 0 0,0 0-1,0 1 1,0-1 0,-1 0 0,1 0 0,0 1 0,0-1 0,0 0 0,0 0 0,-1 1 0,-15 14 256,12-12-223,-34 32 560,1 2-1,-47 60 0,81-91-531,-1 0-1,1 0 1,0 0-1,1 1 1,-1-1 0,1 1-1,1 0 1,-1-1-1,1 1 1,0 0-1,1 0 1,-1 0-1,1 0 1,1 0-1,-1 0 1,1 0-1,1-1 1,-1 1-1,1 0 1,0-1-1,1 1 1,-1-1-1,7 11 1,-2-4 22,0-1 0,0 0-1,2 0 1,0 0 0,0-1 0,1-1 0,0 0 0,0 0-1,1-1 1,18 12 0,-2-5-265,53 23 1,-68-34-287,0-1 1,0-1-1,0 0 1,0 0-1,1-1 1,-1-1-1,21 0 1,30-8-2119,-11 4-107</inkml:trace>
</inkml:ink>
</file>

<file path=ppt/ink/ink4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1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10 357 4480,'-2'12'1310,"0"1"-1,1-1 1,0 0 0,1 0 0,2 14 0,0-6-1103,2 1 1,0-1 0,2 0-1,0-1 1,1 1 0,0-1-1,2 0 1,12 20 0,-13-27 28,-1-1 0,2 0 0,-1 0 0,2 0 0,-1-1 0,1-1 0,1 0 0,0 0 0,0-1 0,24 13 0,-28-18-155,-1 0 0,1-1 0,0 0 0,0 0 0,0 0 0,0-1 0,0 0 0,1-1 0,-1 0 0,0 0 0,0 0 0,1-1 0,-1 0 0,0-1 0,0 1-1,0-1 1,0-1 0,-1 1 0,1-1 0,-1 0 0,1-1 0,10-7 0,-7 5-35,0-1 0,-1-1 0,0 1 0,0-1 0,0-1 0,-1 0 0,0 0 0,-1-1 0,0 0 0,-1 0 0,0 0-1,0-1 1,-1 0 0,-1 0 0,0 0 0,0-1 0,-1 1 0,-1-1 0,0 0 0,0 0 0,-1 0 0,-1 0 0,0 0 0,0 0 0,-4-17 0,-3-1-22,-1 1 1,-2 0 0,-1 1-1,-1 0 1,-2 0-1,0 1 1,-2 1-1,-1 1 1,-31-36 0,36 47-34,0 1 0,-1 0 0,0 1 0,-1 1 0,-1 0 0,0 1 0,0 0 0,-1 1 0,0 1 0,0 1 1,-1 0-1,0 1 0,-1 1 0,1 1 0,-1 0 0,0 1 0,-28-1 0,44 4-3,0 0 0,0-1 0,0 1-1,0 0 1,0 1 0,0-1 0,0 0 0,0 1 0,1-1-1,-1 1 1,0-1 0,0 1 0,0 0 0,0 0 0,-1 1 0,2-2 7,1 1 1,0 0 0,0-1 0,0 1 0,0-1 0,0 1 0,0-1 0,0 1 0,1 0 0,-1-1 0,0 1 0,0-1-1,0 1 1,0-1 0,1 1 0,-1-1 0,0 1 0,1-1 0,-1 1 0,0-1 0,1 1 0,-1-1 0,1 0 0,-1 1-1,0-1 1,1 1 0,-1-1 0,1 0 0,-1 0 0,1 1 0,0-1 0,7 5-4,0 0 1,0 0-1,1-1 1,16 5-1,39 6 82,2-4-1,-1-2 0,95 0 0,59 7-1027,-206-15 460,31 4-2154,-43-5 2557,-1-1 0,0 1 0,1 0 1,-1 0-1,1 0 0,-1 0 0,0 0 0,1 0 0,-1 0 0,1 0 0,-1 0 0,1 0 1,-1 0-1,0 0 0,1 1 0,-1-1 0,0 0 0,1 0 0,-1 0 0,1 1 0,-1-1 1,0 0-1,1 0 0,-1 1 0,0-1 0,0 0 0,1 0 0,-1 1 0,0-1 0,0 0 1,1 1-1,-1-1 0,0 0 0,0 1 0,0-1 0,1 1 0,-1-1 0,0 0 0,0 1 1,0-1-1,0 1 0,0-1 0,0 0 0,0 1 0,0-1 0,0 1 0,0-1 0,0 1 1,0-1-1,0 0 0,-1 1 0,1-1 0,0 0 0,0 1 0,0-1 0,0 1 0,-1-1 1,1 0-1,0 1 0,0-1 0,-1 0 0,1 0 0,0 1 0,-1-1 0,1 0 0,0 1 1,-1-1-1,-13 5-2341</inkml:trace>
</inkml:ink>
</file>

<file path=ppt/ink/ink4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1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4736,'-6'6'2304,"27"43"-2304,-6-36 4352,-5 4-4224,-4 12 0,3-5 0,0 7 128,3-7-1024,3 1 128,10-4-768,-1-4 128</inkml:trace>
</inkml:ink>
</file>

<file path=ppt/ink/ink4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1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58 9600,'-91'-57'4736,"21"65"-7808,70-8 9471,0 13-9470,0 19-1,6 2-1280,-15 12 0</inkml:trace>
</inkml:ink>
</file>

<file path=ppt/ink/ink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3:23.6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1792,'10'2'1649,"-10"-2"-1562,1 0-1,0 0 1,0 0 0,-1 0 0,1 0 0,0 0 0,0 0 0,-1 0-1,1 0 1,0 0 0,0 0 0,-1 1 0,1-1 0,0 0-1,-1 1 1,1-1 0,0 0 0,-1 1 0,1-1 0,0 1 0,-1-1-1,1 1 1,0 0 0,38 47 926,-3 1 1,-1 1-1,49 99 0,-60-94-710,-2 2-1,-2 0 0,-3 1 0,-3 1 0,8 67 1,-18-86-126,-2 0 0,-2 0 0,-2 1 0,-1-1 0,-2 0 0,-2-1 0,-1 0 0,-2 0 0,-20 48 0,23-74-119,0 0 0,-1 0-1,0-1 1,-1 0 0,-1 0 0,0-1-1,0 0 1,-20 15 0,-31 33-3372,55-51 1650</inkml:trace>
</inkml:ink>
</file>

<file path=ppt/ink/ink4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2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548 23 2816,'-7'-4'497,"0"1"0,0 0 0,0 0 0,-1 1 0,1 0 0,-1 0 0,1 0 0,-1 1 0,0 1-1,1-1 1,-1 1 0,0 0 0,-14 3 0,-6 3-198,1 0-1,-40 16 1,26-8-195,22-9 121,1 1 0,1 0 1,-1 2-1,1 0 0,0 0 0,1 2 0,0 0 0,-23 20 1,33-25-166,-5 6 109,-1 0 0,2 1 0,0 0 0,-16 23 0,24-32-148,0 0 0,1 1 0,-1-1 0,1 0 0,0 0 0,0 1 0,0-1 0,0 1 0,1-1 0,-1 1 0,1-1 0,0 1 0,0-1 0,0 1 0,0-1 0,1 1 0,0-1 0,-1 0 0,1 1 0,0-1 0,1 0 0,-1 1 0,1-1 0,-1 0 0,1 0 0,0 0 0,3 4 0,4 2-14,0-1-1,0 1 1,1-2 0,1 1-1,-1-1 1,1-1 0,0 0 0,0 0-1,1-1 1,-1-1 0,1 0-1,0 0 1,1-1 0,-1-1-1,0 0 1,22 1 0,16-2-493,1-1 0,86-13 0,-7-4-2223,-70 1 917</inkml:trace>
</inkml:ink>
</file>

<file path=ppt/ink/ink4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2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3200,'6'5'613,"1"0"0,-1 1 0,-1-1 0,1 1 0,-1 1 0,0-1 0,-1 1 0,1 0 0,-1 0 0,6 14 0,2 11 189,11 43-1,-11-34-59,111 418 1360,-16-52 147,-13-104-478,-93-298-1707,1-1-1,-2 1 1,1-1-1,0 1 1,-1 0-1,0-1 1,0 1 0,-1 8-1,1-12-50,0-1-1,-1 1 1,1 0 0,0-1-1,0 1 1,-1 0-1,1-1 1,0 1 0,0-1-1,-1 1 1,1-1-1,-1 1 1,1-1 0,-1 1-1,1-1 1,-1 1-1,1-1 1,-1 1 0,1-1-1,-1 0 1,1 1-1,-1-1 1,1 0 0,-2 1-1,0-1-2,1 0-1,-1 0 0,1-1 0,-1 1 1,1 0-1,0-1 0,-1 1 1,1-1-1,-1 1 0,1-1 1,0 1-1,-1-1 0,1 0 0,0 0 1,0 0-1,-2-1 0,1-1-5,-1 1 0,1-1 0,-1 0 0,1 0-1,0 0 1,0 0 0,0 0 0,1 0 0,-1 0-1,1-1 1,0 1 0,-1 0 0,2-1 0,-1 1-1,0-1 1,1 1 0,-1-1 0,1 0 0,0 1-1,0-1 1,1 1 0,-1-1 0,1 0 0,0 1 0,0-1-1,0 1 1,0 0 0,0-1 0,1 1 0,2-4-1,4-11-30,2 1-1,1 0 0,0 0 0,14-15 0,-14 18 2,2 0 0,0 1 0,0 1 0,1 0 0,0 1 0,1 0 0,0 1 0,1 1-1,0 1 1,27-11 0,-35 16 63,-1 1-1,1 0 1,0 0-1,-1 0 1,1 1-1,0 0 1,0 0-1,0 1 0,0 0 1,0 1-1,0 0 1,0 0-1,0 1 1,0 0-1,0 0 1,-1 0-1,1 1 1,-1 1-1,0-1 1,0 1-1,0 0 1,0 1-1,-1-1 0,1 1 1,9 11-1,-10-10 50,-1 1 1,0-1-1,-1 0 0,0 1 0,0 0 0,0 0 0,-1 1 0,0-1 0,0 1 0,-1-1 0,0 1 0,-1 0 0,2 15 1,-3 1 73,0 0 1,-2 0 0,-6 30 0,3-24-307,-1 45 1,6-79-295,1 0 0,0 0 0,0 0 1,0 0-1,1 0 0,-1 1 1,1-1-1,0 0 0,0 1 0,5-7 1,12-26-3385,-7 5 1072,11 1-64</inkml:trace>
</inkml:ink>
</file>

<file path=ppt/ink/ink4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3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0 246 3200,'2'0'169,"0"0"1,0 0-1,-1 0 1,1 1-1,0-1 1,0 0-1,-1 1 1,1-1-1,-1 1 1,1 0-1,0-1 1,-1 1-1,4 2 1,-4-2 87,1 0 0,0 0 0,-1 0 0,1 0 0,0 0 0,0 0 0,0-1 0,0 1 1,0-1-1,0 1 0,0-1 0,0 0 0,0 0 0,2 0 0,26 0 335,1-2-1,-1-1 1,0-1 0,0-2 0,34-11-1,-52 13-470,1 0-1,-1-1 0,0 0 1,0-1-1,-1-1 0,0 1 0,0-2 1,-1 0-1,0 0 0,0-1 0,0 0 1,-1 0-1,-1-1 0,12-18 1,-18 27-108,-1-1 1,1 0-1,-1 0 1,0 0-1,0-1 1,0 1-1,0 0 1,0 0-1,0-1 1,-1 1-1,1 0 1,-1-1-1,0 1 1,1 0-1,-1-1 1,0 1-1,0-1 1,-1 1-1,1 0 1,0-1 0,-1 1-1,1 0 1,-1-1-1,0 1 1,0 0-1,0 0 1,0 0-1,0-1 1,-1 1-1,1 0 1,0 1-1,-1-1 1,0 0-1,1 0 1,-1 1-1,0-1 1,0 1-1,0-1 1,0 1-1,0 0 1,0 0-1,0 0 1,-1 0 0,1 0-1,-3 0 1,-6-3 76,0 1 0,-1 0 0,1 1 1,-1 0-1,0 1 0,1 1 0,-24 1 1,19 1 101,-1 0 0,1 1 0,0 1 0,0 1 0,0 0 0,0 1 0,1 1 0,-28 17 0,37-20-56,0 0 1,0 0 0,1 0 0,-1 1 0,1 0 0,0 0 0,1 1 0,-1-1-1,1 1 1,0 0 0,1 0 0,-1 1 0,1-1 0,1 0 0,-1 1 0,1 0 0,0 0-1,1 0 1,-1 0 0,1 0 0,1 0 0,-1 0 0,2 12 0,0-12-29,1 0-1,-1 0 1,1-1 0,1 1 0,0-1 0,0 1-1,0-1 1,0 0 0,1 0 0,0-1 0,0 1-1,1-1 1,0 0 0,0 0 0,0 0 0,0 0 0,1-1-1,7 5 1,11 5 116,-1-1 0,2 0 0,33 11 0,-23-12-350,0-1 0,1-2 0,0-1 0,49 3 0,-42-8-2556,66-3-1,-103-1 2241,0 1 0,0-1 0,0 0 1,0 0-1,0 0 0,9-5 0,-13 5 184,1-1 0,-1 1 1,0-1-1,0 0 0,0 0 0,0 0 0,0 0 1,0 0-1,0-1 0,-1 1 0,2-3 1</inkml:trace>
</inkml:ink>
</file>

<file path=ppt/ink/ink4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3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132 433 4480,'-2'2'249,"1"-1"-1,0 1 1,0 0 0,0-1 0,0 1-1,0 0 1,1 0 0,-1 0 0,0-1 0,1 1-1,0 0 1,-1 0 0,1 0 0,0 0-1,0 0 1,0 0 0,0 0 0,0 0-1,1 0 1,-1 0 0,1 2 0,0 2 125,-1 0 1,1 0-1,1 0 1,-1 0-1,1-1 1,0 1-1,3 5 1,2-2-289,0 0 1,0-1-1,1 0 0,0-1 1,1 1-1,0-2 0,0 1 0,0-1 1,1-1-1,0 1 0,0-2 1,0 1-1,0-1 0,1-1 1,0 0-1,0-1 0,0 0 1,0 0-1,0-1 0,12 0 1,16-2 139,-1-2 0,0-1 0,0-2 1,58-17-1,-63 14-108,-1-2 0,0 0 0,0-3 0,53-30-1,-73 37-82,0-1 0,-1 0-1,0 0 1,-1-1 0,1-1-1,-2 1 1,1-2 0,-2 1-1,1-1 1,-1 0 0,-1-1-1,0 0 1,-1 0-1,8-22 1,-12 27-22,-1-1-1,1 0 1,-2 0 0,1 0-1,-1 0 1,0 0-1,-1 0 1,0 0 0,0 0-1,-1 1 1,0-1 0,0 0-1,-1 1 1,0-1-1,0 1 1,-1 0 0,0 0-1,0 0 1,-1 1 0,-9-12-1,1 4 3,-1 0 0,0 0 0,-1 2 0,-1 0 0,0 0-1,0 1 1,-26-11 0,18 11-12,-1 2 0,0 0 0,-1 2 0,0 1 0,0 1 0,-1 1 0,1 1 0,-1 1 0,1 2 0,-37 4 0,33-1-19,0 1 1,0 2-1,1 1 1,0 1-1,0 1 1,1 2-1,0 1 1,-50 30-1,66-33-16,-1 0 0,2 1 0,-1 0 0,1 1-1,1 0 1,0 1 0,0 0 0,-11 20 0,17-26 6,1-1 1,0 1-1,0 0 1,1 0 0,0 0-1,0 1 1,0-1-1,1 0 1,-1 1-1,2-1 1,-1 1 0,1-1-1,0 1 1,0 0-1,1-1 1,0 1-1,0-1 1,0 0 0,1 1-1,0-1 1,0 0-1,4 7 1,1-2-74,0-1 0,1 0 0,1-1 0,-1 1 0,2-2 0,-1 1 0,1-1 0,0-1 0,1 0 0,0 0 1,0-1-1,20 8 0,0-2-417,0-1 0,0-2 0,60 10 1,140 2-2920,-128-16 1494</inkml:trace>
</inkml:ink>
</file>

<file path=ppt/ink/ink4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4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2304,'0'0'20,"0"0"-1,0 0 1,0 0 0,0 0 0,0 0-1,0 0 1,0 0 0,0 0 0,0-1-1,0 1 1,0 0 0,0 0 0,0 0-1,-1 0 1,1 0 0,0 0 0,0 0-1,0-1 1,0 1 0,0 0-1,0 0 1,1 0 0,-1 0 0,0 0-1,0 0 1,0 0 0,0-1 0,0 1-1,0 0 1,0 0 0,0 0 0,0 0-1,0 0 1,0 0 0,0 0 0,0 0-1,0 0 1,0-1 0,1 1 0,-1 0-1,0 0 1,0 0 0,0 0 0,0 0-1,0 0 1,0 0 0,0 0-1,0 0 1,1 0 0,-1 0 0,0 0-1,0 0 1,0 0 0,0 0 0,0 0-1,0 0 1,0 0 0,1 0 0,-1 0-1,0 0 1,0 0 0,0 0 0,0 0-1,0 0 1,1 0 0,6 11 1974,3 26 1002,-10 64-1190,26 875 4004,-3-791-4282,63 239 0,-66-338-936,-13-65-351,-8-49-1042,-1-2-858,2 16 734,2-39-3024,-1 50 3643,-1 1 0,0 0 1,1 0-1,-1-1 1,1 1-1,0 0 1,0 0-1,0 0 0,0 0 1,0 0-1,1 0 1,-1 0-1,0 1 0,1-1 1,-1 0-1,1 1 1,0-1-1,0 1 0,2-3 1,15-5-1999</inkml:trace>
</inkml:ink>
</file>

<file path=ppt/ink/ink4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4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61 380 5376,'0'3'132,"-1"-1"1,1 1 0,0 0-1,0-1 1,0 1 0,0 0-1,1-1 1,-1 1-1,1 0 1,0-1 0,-1 1-1,1-1 1,0 1 0,0-1-1,3 5 1,-1-4 470,1 0 0,-1 0 1,1 0-1,0 0 0,0-1 1,0 1-1,0-1 0,7 3 1,13 12 1414,5 3-1092,-7-14-780,-1 0 1,1-1 0,0-1 0,0-1-1,0-1 1,1-1 0,38-4 0,-26 0 126,0-2-1,0-1 1,-1-2 0,41-15 0,-60 18-198,0-2-1,0 1 0,-1-2 1,0 0-1,24-18 1,-33 21-64,1 0 0,-1 1 1,-1-2-1,1 1 1,-1 0-1,0-1 0,0 0 1,0 0-1,-1 0 0,0 0 1,0-1-1,-1 1 1,1-1-1,-1 0 0,-1 1 1,2-11-1,-2 6-20,-1-1-1,0 1 1,-1 0-1,0 0 1,0 0-1,-1 0 1,-1 0-1,0 0 1,0 1-1,-1-1 1,0 1-1,-1 0 1,0 0-1,-1 1 1,0-1-1,-1 1 1,1 0-1,-2 1 1,1 0-1,-1 0 1,0 1 0,-1 0-1,0 0 1,0 0-1,-1 2 1,-11-7-1,0 4-33,-1 0 1,0 2-1,-1 0 0,1 1 1,-1 2-1,0 0 0,0 1 1,0 2-1,0 0 0,-1 2 1,1 0-1,1 1 0,-1 2 1,0 0-1,1 1 0,0 2 1,1 0-1,-1 1 0,2 1 1,-1 1-1,2 1 0,-1 1 1,-32 28-1,46-35 13,0 0 0,0 1 0,0 0 0,1 0 0,0 0 0,1 1-1,-1-1 1,1 1 0,1 0 0,0 0 0,-3 10 0,5-14 6,1 0 0,-1-1-1,1 1 1,0 0 0,0-1 0,1 1-1,-1 0 1,1-1 0,0 1 0,0-1-1,0 1 1,0-1 0,0 1 0,1-1 0,0 0-1,-1 1 1,1-1 0,0 0 0,1 0-1,-1-1 1,1 1 0,-1 0 0,1-1 0,0 1-1,0-1 1,0 0 0,0 0 0,0 0-1,4 1 1,13 7-191,1-1 0,0-1 0,0-1 0,0-1 0,1-1 0,0-1 0,0 0 0,0-2 0,28 0 0,18-4-1099,114-16 0,-152 14 804,0-1 1,0-2 0,-1-1-1,0-1 1,0-2 0,-1 0-1,26-16 1,-52 26 502,-1 0 0,1 1-1,0-1 1,-1 0 0,0 0 0,1 0 0,-1 0 0,0 0-1,1 0 1,-1 0 0,0 0 0,0 0 0,0-1-1,0 1 1,0 0 0,0-1 0,0 1 0,-1-1-1,1 1 1,0-1 0,-1 1 0,1-1 0,-1 1-1,0-1 1,1 0 0,-1 1 0,0-1 0,0 0-1,0-2 1,-2 2 89,1 0 0,0 1 1,-1-1-1,1 1 0,-1 0 0,1 0 0,-1-1 0,0 1 0,0 0 1,0 0-1,1 0 0,-1 1 0,0-1 0,0 0 0,0 1 1,0-1-1,0 1 0,0 0 0,0 0 0,0 0 0,0 0 0,0 0 1,0 0-1,0 0 0,-4 1 0,3 0 44,-1 0 0,1 0-1,-1 0 1,1 0 0,0 0 0,0 1-1,0 0 1,0-1 0,0 1 0,0 0 0,0 0-1,0 1 1,1-1 0,-1 1 0,1-1-1,0 1 1,0 0 0,0-1 0,0 1 0,0 0-1,0 1 1,1-1 0,0 0 0,0 0-1,-1 1 1,2-1 0,-1 0 0,0 1-1,1-1 1,0 1 0,-1-1 0,1 1 0,1-1-1,-1 1 1,0-1 0,1 1 0,0-1-1,0 1 1,0-1 0,0 0 0,0 0 0,1 1-1,-1-1 1,1 0 0,0 0 0,0 0-1,3 2 1,16 17 74,0-1-1,2-1 1,0-2 0,1 0-1,1-1 1,1-1-1,0-2 1,1-1 0,1-1-1,-1-1 1,2-1 0,0-2-1,44 8 1,-68-16-262,-1 1 1,1-1-1,-1 0 1,1 0-1,-1 0 1,1-1-1,-1 0 1,1 0-1,-1 0 1,1 0-1,3-3 1,-4 2-253,-1 0 0,0 0 0,0 0 0,0 0 0,0-1 1,0 0-1,-1 1 0,1-1 0,-1 0 0,1 0 0,-1 0 0,0-1 0,-1 1 1,1 0-1,0-1 0,-1 0 0,0 1 0,0-1 0,0 1 0,0-1 0,-1 0 1,1-5-1,1-41-1990</inkml:trace>
</inkml:ink>
</file>

<file path=ppt/ink/ink4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5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3328,'1'-1'136,"0"0"-1,0 0 1,0 1 0,1-1-1,-1 0 1,0 1 0,0-1-1,1 1 1,-1-1 0,1 1-1,-1-1 1,0 1-1,1 0 1,-1 0 0,0 0-1,1-1 1,-1 2 0,1-1-1,-1 0 1,1 0 0,-1 0-1,0 1 1,1-1 0,-1 0-1,0 1 1,1-1 0,-1 1-1,0 0 1,0-1 0,1 1-1,-1 0 1,0 0 0,0 0-1,0 0 1,0 0 0,1 2-1,1 1 201,-1 0-1,0 0 1,0 0-1,-1 1 1,1-1-1,-1 0 1,0 1-1,0 0 1,0-1-1,-1 1 0,0 8 1,-21 328 2744,0-33-955,36 121 825,0-130-1377,-15-266-1445,1 0 0,2-1 0,2 1 0,0-1 0,20 59 0,-24-87-244,0-1 1,1 0 0,0 0 0,-1 0-1,1 0 1,0 0 0,0 0-1,1 0 1,-1-1 0,0 1 0,1-1-1,0 1 1,-1-1 0,1 0-1,0 0 1,0 0 0,0-1 0,1 1-1,-1-1 1,0 0 0,0 0 0,1 0-1,-1 0 1,1 0 0,-1-1-1,1 1 1,-1-1 0,1 0 0,-1 0-1,1-1 1,-1 1 0,1-1-1,-1 1 1,1-1 0,-1 0 0,0-1-1,1 1 1,2-2 0,6-2-479,0-1 1,0 0-1,-1-1 0,0 0 1,0 0-1,-1-2 1,0 1-1,-1-1 1,12-14-1,10-20-2243</inkml:trace>
</inkml:ink>
</file>

<file path=ppt/ink/ink4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5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3968,'-19'8'1920,"214"9"-896,-140-14 2944,15 7-3712,12-6 128,13-4-128,15 0 128,5 0-768,-14-4 0,-16 4-896,-30 7 128,-21 10-384,-19-5 128</inkml:trace>
</inkml:ink>
</file>

<file path=ppt/ink/ink4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5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12 445 4480,'11'4'1032,"0"1"1,-1 0-1,0 1 0,0 1 1,0-1-1,-1 2 0,11 9 1,31 22 969,-37-30-1899,1-2 0,0 0 0,0-1 1,0 0-1,1-1 0,-1-1 0,1-1 1,0 0-1,0-1 0,1 0 0,30-2 0,-15-3 171,-1-1-1,0-1 1,0-2 0,0-1-1,36-15 1,-54 18-235,-1-1 0,1 0 0,-1-1-1,-1-1 1,1 0 0,-1 0 0,0-1 0,-1 0 0,0-1 0,-1 0 0,0-1 0,0 0 0,-1 0 0,-1-1-1,0 0 1,11-26 0,-15 29-43,0 0 0,0-1-1,0 1 1,-2-1 0,1 0 0,-1 0-1,0 0 1,-1 0 0,0 0 0,-1 1-1,0-1 1,-1 0 0,0 0-1,0 0 1,-1 1 0,0 0 0,-1-1-1,0 1 1,0 0 0,-1 1 0,0-1-1,0 1 1,-1 0 0,-12-12-1,5 8-30,0 0-1,-1 1 0,0 0 0,-1 1 0,-1 1 1,1 0-1,-1 1 0,-1 1 0,1 1 0,-1 0 1,-1 1-1,1 1 0,0 0 0,-1 1 0,0 1 1,0 1-1,-29 2 0,23 0-79,1 2-1,0 0 1,1 1-1,-1 2 1,1 0-1,0 1 1,0 2-1,1 0 1,0 1-1,1 1 1,0 1-1,0 1 1,-24 21-1,36-27-175,0 1 1,1-1-1,1 1 0,-1 1 0,1-1 0,1 1 1,0 0-1,0 0 0,0 1 0,1 0 0,1-1 1,0 1-1,0 0 0,1 1 0,0-1 0,1 0 1,0 1-1,0 16 0,13 28-1778</inkml:trace>
</inkml:ink>
</file>

<file path=ppt/ink/ink4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6.7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274 202 3072,'42'-23'1693,"-36"21"-1457,0-1 0,0-1 0,0 1 0,-1-1 1,1 0-1,-1 0 0,0 0 0,7-8 0,-2 4-62,0 0-1,0 1 0,1 1 0,0 0 1,0 0-1,0 1 0,1 0 0,0 1 1,22-4-1,6-5 164,0-1-99,0 2 0,1 1 0,0 2 1,1 2-1,82-3 0,-119 10-171,-1 0 1,0 1-1,1-1 1,-1 1-1,0 0 1,1 0-1,-1 0 0,0 1 1,0-1-1,6 4 1,-8-3-33,-1-1 0,1 0 0,-1 1 0,1-1 1,-1 1-1,0 0 0,0-1 0,0 1 0,0 0 1,0 0-1,0 0 0,-1 0 0,1-1 0,0 1 0,-1 0 1,0 0-1,1 0 0,-1 0 0,0 1 0,0-1 1,0 0-1,0 0 0,0 0 0,-1 2 0,-2 8 103,0-1 0,0 1 0,-1-1 0,0 0 0,-1 0 0,-10 15 0,3-3 70,-20 38 264,-2-2 1,-3-2 0,-3-2 0,-2-1 0,-53 53 0,71-85-337,-2 0 0,0-1 0,-1-2 0,-1-1 0,-1-1 0,-1-1 0,0-2 0,-1-1 0,0-1 0,-1-2 0,0-1 0,0-2 0,-1-1 0,0-1 0,-39 0 0,66-5-106,0-1 0,0 0 0,-1 1 1,1-2-1,0 1 0,0-1 0,0 0 1,-9-5-1,13 7-33,0-1 0,0 0 1,0 0-1,0 0 0,1 0 1,-1 0-1,0-1 0,0 1 1,1-1-1,-1 1 0,1-1 1,0 1-1,-1-1 0,1 0 1,0 0-1,0 0 0,0 0 1,0 1-1,0-1 0,0 0 1,1-1-1,-1 1 0,1 0 1,-1 0-1,1 0 0,0 0 1,0 0-1,0 0 0,0-3 1,1 3-14,-1 1 1,1-1 0,0 1-1,-1 0 1,1-1 0,0 1-1,0 0 1,0 0-1,0-1 1,0 1 0,0 0-1,1 0 1,-1 0 0,0 0-1,0 0 1,1 1-1,-1-1 1,1 0 0,-1 1-1,3-2 1,34-8-94,-31 8 93,29-3 53,0 1 0,0 2 1,63 4-1,31-1 283,-38-2 58,124 15 0,-185-11-323,-21-2-197,0 0-1,0 1 1,-1 0 0,1 1 0,12 4-1,-21-6-1179,-1-1-257,8-6-2154,3-13 576,-15 2 725</inkml:trace>
</inkml:ink>
</file>

<file path=ppt/ink/ink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22.4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0 446 1536,'6'-2'92,"0"1"0,-1-1 1,1 1-1,0 0 0,0 1 0,0 0 0,0 0 1,0 0-1,0 0 0,0 1 0,8 2 0,-5-2 153,0 1-1,0-1 0,-1-1 0,1 0 0,0 0 1,9-1-1,514-45 549,-150 18-562,450-48 281,-58 25-87,-672 46-338,593-14 178,140-8-40,-3-11-54,1046 3 413,-1765 35-571,674 9-34,-385 1-141,200 2 239,220-26 51,-58 0-107,-430 11 76,64 2-215,-207-6 329,-45 0 239,-144 7-432,106-5 408,-101 4-403,1 0 1,0 0-1,0-1 1,-1 0-1,1-1 1,-1 0-1,1 0 0,-1 0 1,0-1-1,-1 0 1,8-5-1,-13 8-20,0 0-1,0 1 0,0-1 1,0 0-1,0 1 1,0-1-1,-1 0 0,1 0 1,0 0-1,-1 0 0,1 0 1,-1 0-1,1 0 0,-1 0 1,1 0-1,-1 0 0,1 0 1,-1 0-1,0 0 0,0 0 1,0 0-1,1 0 1,-1 0-1,0-1 0,0 1 1,-1 0-1,1 0 0,0 0 1,0 0-1,0 0 0,-1 0 1,1 0-1,-1 0 0,1 0 1,-1 0-1,1 0 1,-1 0-1,1 0 0,-1 0 1,0 0-1,0 0 0,1 0 1,-1 1-1,0-1 0,0 0 1,0 1-1,0-1 0,0 0 1,-2 0-1,-1-1-125,-1-1 1,0 1-1,0 0 0,0 0 1,0 0-1,0 1 0,-1 0 1,1 0-1,-8 0 0,-8 3-922,3-1-107</inkml:trace>
</inkml:ink>
</file>

<file path=ppt/ink/ink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2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1033 227 1664,'-12'-19'4905,"2"-24"-4277,5 21 132,3 15-604,1 0-1,-2 0 1,1 0 0,-1 0-1,0 0 1,0 0 0,-1 1-1,0 0 1,0-1 0,0 1-1,-1 1 1,0-1 0,0 1-1,-1 0 1,1 0-1,-1 0 1,0 1 0,0 0-1,-1 0 1,1 0 0,-1 1-1,0 0 1,0 1 0,0-1-1,0 1 1,-14-2 0,-6 2 24,0 0 0,0 2 0,0 1 0,0 1 1,0 1-1,0 1 0,0 2 0,-40 13 0,26-4 4,1 1-1,0 2 1,2 2-1,-62 42 0,68-39-109,2 2 0,0 2-1,2 0 1,1 2 0,-44 59 0,59-70-38,0 1 1,0 0-1,2 0 1,1 1-1,0 0 1,1 1-1,1 0 1,2 0-1,0 0 1,1 1-1,1 0 1,-1 25 0,5-32-10,0 0 1,2 0-1,-1 0 1,2 0-1,0-1 1,0 0-1,2 0 1,0 0-1,0 0 1,14 20 0,-7-16 2,0 0 1,1-1-1,1-1 0,1 0 1,0-1-1,35 25 1,-30-26-25,0-1-1,1-1 1,0-1 0,0-1 0,1-1 0,1-1-1,0 0 1,0-2 0,0-1 0,0-1-1,1-1 1,0-2 0,44-1 0,-56-3-213,0 0 1,0 0 0,0-1-1,-1-1 1,1 0 0,-1-1-1,0 0 1,-1-1 0,1-1-1,11-9 1,49-28-5417,-54 37 3575</inkml:trace>
</inkml:ink>
</file>

<file path=ppt/ink/ink4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7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3968,'10'-12'1920,"50"58"-1408,-39-54 3840,4 12-3968,5-8 128,15-1 128,10 1 128,4 4-1024,-2-8 0,-14 8 256,3 0 0,-16 12-1152,-5-3 0,-10 8-640,-9-6 128</inkml:trace>
</inkml:ink>
</file>

<file path=ppt/ink/ink4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7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 4352,'9'0'2176,"57"9"-2432,-47-9 3840,6 4-3584,1-4 0,-7 4-128,12 9 128,-1-2-896,0 6 0,1-9-384,-16 9 128</inkml:trace>
  <inkml:trace contextRef="#ctx0" brushRef="#br0" timeOffset="1">1 202 5760,'4'-4'2816,"117"4"-3840,-81 0 5632,15 0-4608,9 4 0,-3-4-768,-1 7 0,11 6-384,-11 4 0</inkml:trace>
</inkml:ink>
</file>

<file path=ppt/ink/ink4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8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3584,'1'0'153,"-1"-1"0,0 1 0,0 0-1,0-1 1,0 1 0,0 0 0,1-1 0,-1 1 0,0 0 0,0-1 0,1 1 0,-1 0 0,0-1-1,0 1 1,1 0 0,-1 0 0,0 0 0,1-1 0,-1 1 0,0 0 0,1 0 0,-1 0 0,0 0-1,1-1 1,-1 1 0,1 0 0,-1 0 0,0 0 0,1 0 0,-1 0 0,0 0 0,1 0 0,0 0-1,23 2 1759,22 11-1148,-28-3-282,0 0 0,-1 1 0,19 16 0,13 9-528,19 7 16,164 119 1726,-179-123-1279,16 12 22,-64-46-397,0-1-1,0 1 0,-1 0 1,1 0-1,-1 1 1,-1-1-1,1 1 1,-1 0-1,4 9 1,-6-14-49,-1 0 1,0 0-1,0 0 1,0 0-1,0 0 1,0 0-1,0 1 1,0-1-1,0 0 1,-1 0 0,1 0-1,0 0 1,-1 0-1,1 0 1,0 0-1,-1 0 1,1 0-1,-1 0 1,0-1-1,1 1 1,-1 0 0,0 0-1,1 0 1,-1-1-1,0 1 1,0 0-1,0-1 1,0 1-1,0-1 1,0 1 0,0-1-1,0 1 1,0-1-1,0 1 1,0-1-1,0 0 1,0 0-1,0 0 1,0 0-1,0 1 1,-1-2 0,-47 4-2347,46-4 2067,-1 0 0,1 0-1,0-1 1,-1 1 0,1-1 0,0 1 0,0-1 0,0 0-1,0 0 1,0-1 0,0 1 0,-4-5 0,-12-11-1761</inkml:trace>
</inkml:ink>
</file>

<file path=ppt/ink/ink4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8.3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1014 0 3712,'-41'25'1792,"-44"34"-1152,45-46 2816,-10 23-3328,-31 11 128,1 16 0,-14-1 128,-12 1-512,1-1 128,14-16 128,16-8 128,10 0-256,16-14 0,13 1-512,21-12 0,15-5-896,21 9 0</inkml:trace>
</inkml:ink>
</file>

<file path=ppt/ink/ink4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8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72 3968,'15'4'1920,"80"-25"-1152,-53 17 2816,17 0-3328,7 4 0,4-5 0,10 1 0,-10 0-384,0-3 0,-10-7-256,-5 11 128,-9-1-1024,-6-2 128,-10 16-256,-11-7 0</inkml:trace>
</inkml:ink>
</file>

<file path=ppt/ink/ink4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9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3968,'11'76'7445,"-11"-76"-7431,15 403 3983,-15-403-4003,2 39 163,-1-37-234,-1 0 1,0 0-1,0-1 0,0 1 1,0 0-1,0 0 0,-1 0 1,1-1-1,0 1 0,-1 0 1,0 0-1,1-1 0,-1 1 1,0 0-1,0-1 0,-1 3 1,1-4-75,0 0 0,0 0 0,0-1 0,0 1 0,0 0 1,0-1-1,1 1 0,-1-1 0,0 1 0,0-1 0,0 1 1,1-1-1,-1 1 0,0-1 0,1 0 0,-1 1 0,1-1 0,-1 0 1,0 0-1,1 1 0,0-1 0,-1-2 0,-9-8-1542,-12-1-248</inkml:trace>
</inkml:ink>
</file>

<file path=ppt/ink/ink4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9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25 4480,'-12'-25'2176,"-1"91"-2304,17-35 4096,-4-3-3584,-4 14 0,4 3 384,0 7 0,4-11-1024,5 1 128,6-4 512,12-6 128,-3-11-640,-5-8 0,2-9-1536,10 0 128,3-4-128,-4-21 0</inkml:trace>
</inkml:ink>
</file>

<file path=ppt/ink/ink4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39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6016,'0'-13'2944,"50"17"-4864,-20-1 6016,0-3-5248,-5 6 0,-4 2-1536,-2 9 0</inkml:trace>
</inkml:ink>
</file>

<file path=ppt/ink/ink4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0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648 222 2944,'13'16'6617,"-2"4"-4209,-7-12-2340,0-1 0,0 1 0,1-1 0,10 11 0,-7-10 157,0 0 0,0 0-1,1-1 1,0 0 0,1-1 0,-1 0-1,1-1 1,1 1 0,19 6 0,-24-11-154,0 0 0,1 0 0,-1 0 0,0-1 0,0 0 0,1 0 0,-1-1 0,0 0 0,0 0 1,0 0-1,0-1 0,0 1 0,0-2 0,0 1 0,0-1 0,-1 1 0,1-1 0,-1-1 0,9-6 0,-7 3-58,0 1 1,0-1-1,-1-1 0,0 1 0,0-1 0,0 0 1,-1 0-1,-1-1 0,1 0 0,-1 1 0,-1-1 1,0-1-1,0 1 0,-1 0 0,0-1 0,1-14 1,-2 13-2,0 0 0,-1-1 0,0 1 0,-1 0 0,0 0 0,-1 0 0,0 0 0,-1 0 0,0 0 0,-1 0 0,0 1 0,0 0 0,-1 0 0,-8-12 0,12 20-16,0 1 0,1 0-1,-1 0 1,0 0-1,0 0 1,1 0-1,-1 0 1,0 0-1,0 0 1,0 0-1,-1 0 1,1 0-1,0 1 1,0-1-1,0 0 1,0 1-1,-1-1 1,1 1 0,0-1-1,-1 1 1,0-1-1,1 2 4,0-1-1,0 1 1,0-1-1,1 0 1,-1 1 0,0 0-1,0-1 1,1 1-1,-1-1 1,0 1-1,1 0 1,-1-1 0,1 1-1,-1 0 1,1 0-1,-1-1 1,1 1-1,0 0 1,-1 0 0,1 0-1,0 0 1,-1 1-1,-1 6 6,1 0 0,-1 0 1,1 0-1,1 1 0,0 10 0,6 23 154,2 1-1,1-1 1,3 0 0,18 46-1,10 35 441,-39-121-587,101 424 1705,-94-372-1448,-2 1 1,-2-1-1,-3 1 0,-2 0 1,-2-1-1,-12 59 1,11-93-74,0-1 1,-2 0 0,0 0-1,-1-1 1,-1 1-1,-1-2 1,0 1 0,-19 24-1,22-34-74,0 0 0,-1-1 0,0 0 0,0-1 0,0 1 0,-1-1 0,0-1 1,0 0-1,-1 0 0,0 0 0,0-1 0,0 0 0,0-1 0,0 0 0,-1-1 0,1 1 0,-1-2 0,1 0 0,-17 1 0,-14-4 152,1-2-1,0-2 1,0-1 0,1-2-1,0-2 1,0-2 0,1-1-1,-63-33 1,19 1 267,2-3 0,-118-96 0,184 135-512,-54-50 289,63 56-325,0 0-1,1-1 1,-1 1-1,1-1 1,0 0-1,0 0 1,0 0-1,1-1 1,0 1-1,0 0 1,0-1 0,-1-6-1,3 11-101,0-1 0,0 0 0,0 0 0,0 0 0,0 1-1,0-1 1,1 0 0,-1 0 0,0 1 0,1-1 0,0 0 0,-1 1 0,2-4-1,-1 5-71,-1-1 0,1 1 0,-1-1 0,1 1 0,-1-1 0,1 1 0,-1-1 0,1 1 0,-1-1 0,1 1 0,0 0 0,-1-1 0,1 1 0,0 0 0,-1-1 0,1 1 0,0 0 0,-1 0 0,1 0 0,0 0 0,0 0 0,6 2-3168</inkml:trace>
</inkml:ink>
</file>

<file path=ppt/ink/ink4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1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2688,'1'-2'134,"3"-4"651,1 0 1,1 0 0,-1 0 0,12-10 0,-16 15-654,0 0-1,0 1 1,0-1-1,1 0 1,-1 1-1,0-1 1,0 0-1,0 1 0,1-1 1,-1 1-1,0 0 1,0-1-1,1 1 1,-1 0-1,0 0 1,1 0-1,-1 0 1,0 0-1,1 0 1,-1 0-1,0 0 1,1 1-1,-1-1 1,0 0-1,1 1 1,-1-1-1,0 1 1,0-1-1,0 1 1,0 0-1,1 0 0,-1-1 1,0 1-1,0 0 1,0 0-1,0 0 1,-1 0-1,1 0 1,1 2-1,11 21 85,0 0 1,-2 0-1,-1 2 0,0-1 0,-2 1 0,5 29 0,-6-26 21,0-4-61,42 193 928,52 519-155,-68-467-917,-30-250-65,-2-16-51,1 1-1,-1 0 0,0-1 1,-1 1-1,0 0 1,1 0-1,-1 0 1,-1-1-1,1 1 0,-1 0 1,0 0-1,0-1 1,0 1-1,-2 5 1,2-10 45,1 0 1,0 0 0,0 0 0,-1 0 0,1 0 0,0 0 0,0 0 0,-1 0 0,1 0 0,0 0 0,-1 0 0,1 0 0,0 0 0,0 0 0,-1 0 0,1 0-1,0 0 1,0 0 0,-1 0 0,1 0 0,0-1 0,0 1 0,-1 0 0,1 0 0,0 0 0,0 0 0,0-1 0,-1 1 0,1 0 0,0 0 0,0 0-1,0-1 1,0 1 0,-1 0 0,1 0 0,0-1 0,0 1 0,0 0 0,0 0 0,0-1 0,0 1 0,0 0 0,0 0 0,0-1 0,-6-14-809,-1-20-1052,-2-11-42</inkml:trace>
</inkml:ink>
</file>

<file path=ppt/ink/ink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3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107 155 2816,'-2'2'449,"-1"0"-1,1 1 1,0-1 0,-1 1-1,1 0 1,1 0 0,-1 0-1,0 0 1,1 0 0,-1 0-1,1 0 1,0 0 0,-1 5 0,1-1-173,0-1 1,0 1 0,1-1 0,0 1 0,1-1 0,1 11 0,2 4-2,2 0 0,1 0 0,10 22 1,-16-40-104,1 1-119,-1 0 0,2 1-1,-1-1 1,0-1 0,1 1 0,0 0 0,0-1 0,0 1 0,0-1-1,0 0 1,1 0 0,-1 0 0,1 0 0,0-1 0,0 0-1,6 3 1,-3-2 1,0-1 0,0 0-1,1 0 1,-1-1 0,1 0-1,-1 0 1,1-1 0,-1 0 0,11-2-1,0 0 56,-1-1-1,0-2 1,0 1 0,0-2-1,0 0 1,-1-1-1,31-18 1,-38 19-40,-1-1-1,1 1 1,-1-1 0,0 0-1,-1-1 1,1 0 0,-1 0-1,-1-1 1,0 0 0,0 0 0,-1 0-1,0-1 1,-1 0 0,7-18-1,-10 21-29,1 0 0,-1 1 0,-1-1 0,1 0 0,-1 0 0,0 0 0,0 0 0,-1 1 0,0-1 0,-1 0 0,1 1 0,-1-1 0,0 1 0,-1-1 0,0 1 0,0 0 0,0 0 0,0 0 0,-1 0 0,0 1 0,-1-1 0,1 1 0,-1 0 0,-8-7 0,2 4 16,-1 0-1,0 0 1,0 1 0,-1 1-1,0 0 1,0 1-1,0 0 1,0 1 0,-1 0-1,0 1 1,0 1 0,0 0-1,0 1 1,0 1-1,0 0 1,-22 3 0,24-2-36,0 0 1,1 2 0,-1-1 0,1 1 0,-1 1-1,1 0 1,0 1 0,0 0 0,1 1-1,0 0 1,0 0 0,0 1 0,0 0 0,1 1-1,1 0 1,-1 1 0,1 0 0,1 0 0,0 0-1,-7 11 1,12-15-105,0-1 0,0 1 0,0-1-1,1 1 1,-1-1 0,1 1 0,0 0 0,0 0-1,1 0 1,-1 0 0,1-1 0,0 1 0,1 0-1,-1 0 1,1 0 0,0 0 0,0-1 0,1 1-1,-1 0 1,1-1 0,0 1 0,3 4 0,1 1-399,0-1 0,1-1 0,0 1 0,1-1 0,-1-1 0,2 1 0,-1-1 1,17 10-1,30 16-1692</inkml:trace>
</inkml:ink>
</file>

<file path=ppt/ink/ink4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1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4 307 3072,'-1'-4'92,"0"0"-1,1 0 1,-1-1-1,1 1 1,0 0 0,0 0-1,0 0 1,1 0-1,0 0 1,-1 0 0,2 0-1,-1 0 1,0 0-1,1 0 1,3-6 0,1 1 138,1-1 1,1 2-1,0-1 0,12-10 1,11-12 628,-16 17-606,1 1 0,0 0 1,0 1-1,2 1 0,-1 0 0,1 1 0,1 1 0,26-8 0,-19 8-60,1 1 0,0 1 0,0 1-1,0 2 1,50-2 0,-54 8 30,0 0 0,0 1 0,0 1-1,-1 1 1,1 2 0,-1 0 0,-1 1 0,1 1 0,-1 1 0,-1 1 0,0 1 0,24 18 0,-16-9 7,-1 2-1,-1 1 1,-1 1 0,-1 1-1,-1 1 1,-2 1 0,26 43 0,-44-66-206,-1-1 0,0 1 0,0-1 0,0 1 1,0 0-1,-1 0 0,0 0 0,0 0 0,0 0 1,0 0-1,-1 0 0,0 0 0,0 0 0,-1 6 1,0-8-12,0 0 1,0 1-1,0-1 1,-1 0-1,1 1 1,-1-1 0,0 0-1,1 0 1,-1 0-1,-1-1 1,1 1-1,0 0 1,-1-1-1,1 1 1,-1-1 0,0 0-1,0 0 1,0 0-1,0 0 1,0-1-1,-5 3 1,-9 2 56,-1-1 0,1 0 0,-1-1 0,0-1-1,-28 2 1,-97-4 299,115-2-282,-71-1 325,-1-4 0,-123-23 1,168 10-394,54 18-65,0 1 0,0-1 0,-1 0 0,1 0 0,0 1 0,0-1 0,0 0 0,0 0 0,0 0 0,0 0 0,0 0 0,0 0 0,0-1 0,0 1 0,0-1 0,1 1-22,0 0 1,0 0-1,0 0 0,0 1 0,1-1 1,-1 0-1,0 0 0,0 1 1,1-1-1,-1 0 0,0 0 0,1 1 1,-1-1-1,1 0 0,-1 1 1,1-1-1,-1 1 0,1-1 0,-1 1 1,1-1-1,0 1 0,-1-1 1,1 1-1,0-1 0,-1 1 0,1 0 1,0-1-1,0 1 0,-1 0 1,2-1-1,34-12-2044,9-4-85</inkml:trace>
</inkml:ink>
</file>

<file path=ppt/ink/ink4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2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194 228 3840,'0'0'81,"0"0"-1,0 0 1,0-1 0,0 1 0,-1 0 0,1 0-1,0-1 1,0 1 0,0 0 0,-1 0-1,1 0 1,0 0 0,0-1 0,-1 1 0,1 0-1,0 0 1,0 0 0,-1 0 0,1 0 0,0 0-1,0 0 1,-1 0 0,1-1 0,0 1-1,0 0 1,-1 0 0,1 0 0,0 0 0,-1 1-1,1-1 1,0 0 0,0 0 0,-1 0-1,1 0 1,0 0 0,0 0 0,-1 0 0,1 0-1,0 0 1,0 1 0,-1-1 0,1 0-1,0 0 1,0 0 0,0 1 0,-1-1 0,1 0-1,0 0 1,0 0 0,0 1 0,0-1 0,0 0-1,-1 0 1,1 1 0,0-1 0,0 0-1,0 0 1,0 1 0,0-1 0,0 0 0,0 1-1,0-1 1,0 0 0,0 0 0,0 1-1,0-1 1,0 0 0,0 1 0,-1 39 1538,11 52-428,-9-82-1117,1-1 0,-1 1 1,2-1-1,0 1 0,0-1 1,0 0-1,1 0 0,0 0 1,1-1-1,0 0 0,1 0 1,-1 0-1,1 0 0,1-1 1,-1 0-1,2 0 0,-1-1 1,0 0-1,1 0 0,0 0 1,1-1-1,-1-1 0,1 1 1,0-2-1,0 1 1,0-1-1,0 0 0,1-1 1,-1 0-1,1-1 0,0 1 1,18-2-1,-7-1 6,0 0 0,-1-2 1,0 0-1,0-1 0,0-1 1,0-1-1,-1-1 0,0-1 0,0 0 1,-1-2-1,30-19 0,-38 22-58,-1 1 0,0-2 1,0 0-1,0 0 0,-1 0 0,-1-1 0,1 0 0,-1-1 1,-1 0-1,0 0 0,0 0 0,-1 0 0,0-1 0,-1 0 0,0 0 1,-1-1-1,0 1 0,-1-1 0,0 1 0,-1-1 0,0-21 1,-2 23-14,0-1 1,0 1 0,-1 0-1,0 0 1,-1 0 0,0 0-1,0 0 1,-1 1 0,-1-1 0,0 1-1,0 0 1,0 1 0,-1-1-1,-13-13 1,9 13 15,0 1-1,0 0 1,0 1-1,-1 0 1,0 0-1,0 1 1,-1 1-1,0 0 1,1 1-1,-23-5 1,5 3 23,0 2 0,0 2 0,-1 0 0,1 2 0,0 1 0,-1 2 0,1 0 0,0 2 0,-45 14 0,47-10-12,1 1-1,0 1 1,0 1-1,-35 23 1,53-30-80,1-1 0,-1 2-1,1-1 1,1 1 0,-1 0 0,1 0 0,0 1 0,0 0 0,1 0-1,0 0 1,0 1 0,1-1 0,0 1 0,0 0 0,1 0 0,0 1-1,1-1 1,-3 11 0,5-14-91,0 0-1,0-1 1,1 1-1,-1-1 1,1 1-1,0 0 1,0-1-1,1 1 1,-1-1-1,1 0 1,0 1-1,0-1 1,0 0-1,1 0 1,-1 0-1,1-1 1,0 1-1,0-1 1,6 5-1,2 2-469,2 0-1,-1-2 0,1 1 0,25 11 1,31 12-1571</inkml:trace>
</inkml:ink>
</file>

<file path=ppt/ink/ink4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3.1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491 38 3072,'0'-1'95,"0"-1"-1,0 1 1,-1-1 0,1 1-1,0 0 1,0-1 0,-1 1-1,1 0 1,-1-1 0,1 1-1,-1 0 1,1 0 0,-1-1-1,0 1 1,0 0 0,1 0-1,-1 0 1,0 0 0,0 0-1,0 0 1,0 0 0,-2-1-1,0 0 88,0 1 0,0 0 0,0 0 0,0 0 0,0 0 0,0 1 0,0-1 0,0 1 0,0-1 0,-4 1 0,-9 1 191,0 1 0,-1 0 0,-18 6-1,28-7-517,-22 6 384,1 0 1,-1 2-1,1 1 1,1 1-1,0 1 0,0 2 1,1 0-1,-37 29 1,52-35-135,-32 29 203,43-36-302,-1-1-1,0 1 1,0 0-1,1 0 1,-1-1-1,0 1 1,1 0-1,-1 0 1,1 0-1,-1 0 1,1 0-1,-1 0 1,1-1-1,0 1 1,0 0-1,-1 0 1,1 0-1,0 0 1,0 0-1,0 0 1,0 0-1,0 0 1,0 0-1,0 1 1,0-2-1,1 1 1,-1 0-1,0 0 1,1 0-1,-1 0 1,0 0-1,1 0 1,-1 0-1,1 0 1,-1 0-1,1 0 1,0-1-1,-1 1 1,1 0-1,0-1 1,0 1-1,0 0 1,-1-1-1,2 1 1,16 8 25,0-2 1,1 0-1,-1-1 1,1-1-1,1-1 0,22 3 1,-36-6-17,209 20 224,7 1-219,-192-17 26,0 1-1,-1 1 1,0 2 0,-1 1-1,33 17 1,-52-23 6,0 1-1,0 0 1,0 1-1,-1 0 1,11 10 0,-17-14-33,0 0 0,-1 0 0,1 0 0,0 0 0,-1 1 0,1-1 0,-1 0 0,0 1 1,0-1-1,0 1 0,0 0 0,0-1 0,0 1 0,-1 0 0,1-1 0,-1 1 0,0 0 0,0 0 0,0 0 1,0-1-1,0 1 0,-1 0 0,-1 5 0,-1 2 66,-2-1 0,1 1 0,-1-1 0,0 0 0,-1-1 0,0 1 0,-1-1 0,1 0 0,-2 0 0,1-1-1,-1 0 1,0-1 0,0 1 0,-1-1 0,0-1 0,0 0 0,-18 7 0,-12 3 162,0-1 0,-1-3 0,-44 8 0,29-10 5,-65 2 1,42-5-96,75-6-161,-11 2 45,-1-1 1,1-1 0,-22-2-1,34 2-59,-1 0 0,1 0 0,0 0-1,-1-1 1,1 1 0,0-1 0,-1 0-1,1 0 1,0 1 0,0-1 0,0-1 0,0 1-1,0 0 1,0 0 0,0-1 0,0 1-1,1-1 1,-1 0 0,1 1 0,-1-1 0,1 0-1,-1 0 1,1 0 0,0 0 0,0 0-1,0 0 1,0-1 0,0 1 0,0-3 0,1 3-51,0 1 0,0-1 1,0 0-1,0 1 1,0-1-1,1 0 1,-1 1-1,0-1 1,1 1-1,0-1 1,-1 1-1,1-1 1,0 1-1,0-1 1,0 1-1,-1 0 1,1-1-1,1 1 1,-1 0-1,0 0 1,0 0-1,0 0 1,1 0-1,-1 0 1,1 0-1,1-1 1,47-18-2192,-29 13 1122,24-15-910</inkml:trace>
</inkml:ink>
</file>

<file path=ppt/ink/ink4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3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548 43 3968,'-1'-3'158,"0"0"1,-1 1-1,1-1 0,-1 1 1,0 0-1,0-1 1,1 1-1,-2 0 0,1 0 1,0 0-1,0 0 0,-1 1 1,1-1-1,0 1 1,-1-1-1,0 1 0,1 0 1,-1 0-1,0 0 0,0 0 1,1 0-1,-1 1 1,0 0-1,0-1 0,0 1 1,-4 0-1,-14-1 422,1 0 0,-30 3 0,14 4-497,0 1 0,1 2 0,0 1 0,1 2-1,0 1 1,0 2 0,2 1 0,-52 34 0,81-49-71,1 1 1,0-1-1,0 0 0,0 1 0,0-1 0,0 1 0,1 0 0,-1-1 0,0 1 1,1 0-1,-1 0 0,1 0 0,0 0 0,-1 0 0,1 1 0,0-1 0,-1 4 1,2-5-9,0 1 1,0-1 0,1 0 0,-1 1-1,0-1 1,1 0 0,-1 1 0,1-1-1,-1 0 1,1 0 0,-1 1 0,1-1 0,0 0-1,0 0 1,0 0 0,0 0 0,0 0-1,0 0 1,0 0 0,0 0 0,0-1-1,2 2 1,9 5 12,0-1-1,0-1 0,1 0 1,24 6-1,-24-7 1,29 7 36,1-2 1,1-1-1,75 2 0,-54-8-33,-4-1 7,119 18 0,-165-17 35,0 2 0,0-1-1,-1 2 1,1 0 0,-1 1 0,0 0-1,0 1 1,-1 1 0,0 0 0,0 1 0,-1 0-1,0 1 1,11 11 0,-21-18-18,1-1 1,-1 1-1,0-1 1,0 1-1,0 0 0,0 0 1,0 0-1,0 0 0,-1 1 1,0-1-1,0 0 1,0 1-1,0-1 0,0 0 1,-1 1-1,1-1 0,-1 1 1,0-1-1,0 1 1,0-1-1,0 1 0,-1-1 1,0 1-1,1-1 1,-1 1-1,-1-1 0,1 0 1,0 0-1,-1 1 0,1-1 1,-1 0-1,0 0 1,0-1-1,0 1 0,-1 0 1,1-1-1,-1 1 1,1-1-1,-1 0 0,-4 3 1,-12 9 197,0-2 0,0 0-1,-2-1 1,-39 15 0,35-17-151,-1-1 1,0-1-1,-1-1 0,0-2 0,0-1 0,0 0 0,0-2 0,0-2 1,0 0-1,-54-10 0,77 10-136,0 0 1,-1-1-1,1 1 0,0-1 1,-1 0-1,1 0 1,0 0-1,1-1 0,-6-3 1,9 6 3,-1 0 0,1-1 1,0 1-1,-1-1 0,1 1 0,0 0 1,-1-1-1,1 1 0,0-1 0,-1 1 1,1-1-1,0 1 0,0-1 0,-1 1 1,1-1-1,0 1 0,0-1 0,0 1 1,0-1-1,0 1 0,0-1 0,0 1 1,0-1-1,0 1 0,0-1 0,0 1 1,0-1-1,0 1 0,0-1 0,1 0 1,0 0-108,0 0 0,1 0 0,-1-1 1,0 1-1,1 0 0,-1 1 1,1-1-1,-1 0 0,1 0 0,0 1 1,-1-1-1,1 1 0,0-1 0,3 0 1,84-5-3821,-30 0 1920</inkml:trace>
</inkml:ink>
</file>

<file path=ppt/ink/ink4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4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18 4352,'-24'-17'2176,"14"79"-2560,14-41 4224,-4 13-3584,9 4 128,3 0 0,-3 4 128,1-10-768,1-2 128,8-9-256,2-4 0,13-6-1024,-4-11 0</inkml:trace>
</inkml:ink>
</file>

<file path=ppt/ink/ink4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4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42 6656,'-96'-42'3328,"81"73"-6912,15-20 6016,-4 16-4608,-6 9 0</inkml:trace>
</inkml:ink>
</file>

<file path=ppt/ink/ink4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5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257 292 1536,'-1'0'233,"0"-1"1,0 1-1,0 0 1,0 0 0,-1 0-1,1 0 1,0 0-1,0 0 1,0 0-1,0 1 1,-1-1-1,1 0 1,0 1-1,0-1 1,0 1-1,0-1 1,0 1-1,0-1 1,-1 2-1,8 26 1853,-4-21-2570,4 8 773,-1 0 0,2 0 1,0-1-1,1 0 1,0 0-1,1-1 0,1 0 1,16 17-1,-18-22-202,1-1 0,-1 0-1,1 0 1,1-1 0,-1 0-1,1 0 1,0-1 0,1-1 0,-1 0-1,1 0 1,-1-1 0,1 0 0,13 1-1,-8-3-3,1 0-1,-1-1 0,1-1 1,-1 0-1,0-1 0,0-1 1,1 0-1,-2-1 0,1-1 1,0-1-1,-1 0 0,0-1 1,-1 0-1,14-10 0,-20 12-45,0 0-1,0-1 0,-1 0 0,0 0 0,-1-1 1,1 0-1,-1 0 0,-1 0 0,1-1 0,-1 0 0,0 0 1,-1 0-1,0 0 0,0-1 0,-1 0 0,0 0 1,-1 0-1,0 0 0,0 0 0,-1 0 0,0-1 1,0 1-1,-1 0 0,-1-1 0,-2-16 0,1 15-19,-2 1 0,1-1 0,-1 1 0,-1 0 0,0 0 0,0 0 0,-1 1 0,0 0-1,-1 0 1,1 0 0,-2 1 0,1 0 0,-2 0 0,1 1 0,-1 0 0,1 1 0,-20-11 0,-1 2 3,-1 1 0,0 1 0,-1 2 0,-60-15 1,62 20-35,-1 1 0,0 2 0,0 0 0,0 2 0,0 1 0,-30 5 1,45-3-8,0 0 1,0 1-1,0 0 1,0 2-1,1-1 1,0 2-1,0 0 1,0 1-1,1 0 1,0 1-1,0 0 1,1 1-1,-19 18 1,27-23 7,1 0 0,0 0 0,-1 0 0,1 0 1,1 1-1,-1-1 0,1 1 0,0 0 0,0 0 1,0 0-1,0 0 0,1 0 0,0 0 0,0 1 1,1-1-1,-1 0 0,1 0 0,0 1 0,1-1 1,0 6-1,1-4 4,-1-1 1,2 0-1,-1 0 1,0 0-1,1 0 1,0 0-1,1-1 1,-1 1-1,1-1 0,0 0 1,1 0-1,-1 0 1,1 0-1,0-1 1,8 6-1,4 0-11,-1 0 0,1-2 0,1 0 0,0-1 0,0 0 0,0-2 0,0 0 0,1-1 0,30 2 0,18-2-178,90-6 1,-157 2 195,151-12-310,-131 9 236,0-1 0,0-1 0,0 0 0,-1-1 0,24-12 0,-39 16 58,0-1 0,0 1 0,0-1 0,-1 0-1,1 0 1,-1 0 0,1-1 0,-1 1 0,0-1 0,-1 0 0,1 1 0,-1-1 0,0-1 0,3-4-1,-5 7 22,1 1 0,-1 0 0,0 0 0,1 0-1,-1 0 1,0-1 0,0 1 0,0 0-1,0 0 1,0 0 0,0 0 0,0-1-1,-1 1 1,1 0 0,0 0 0,-1 0-1,1 0 1,0 0 0,-1-1 0,0 1-1,1 0 1,-2-1 0,1 1 22,-1 0-1,0 0 1,1-1-1,-1 1 1,0 0 0,0 1-1,0-1 1,0 0-1,0 0 1,0 1-1,0-1 1,0 1 0,0 0-1,0 0 1,0 0-1,-1 0 1,-1 0 0,2 0 9,0-1 0,0 1 0,0 0 0,0 0 0,0 0 0,0 0 0,0 1 0,0-1 0,0 1 0,0-1 0,0 1 0,0 0 0,0-1 0,0 1 0,1 0 0,-1 0 0,0 0 0,1 1 0,-1-1 0,0 0 0,1 1 0,0-1 0,-1 0 0,1 1 0,0 0 0,0-1 0,0 1 0,0 0 0,0 0 0,0 0 0,0-1 0,0 1 0,1 0 0,-1 0 0,1 0 0,0 0 0,-1 0 1,1 0-1,0 0 0,0 0 0,0 0 0,1 0 0,-1 3 0,1 1 49,1 1 0,-1-1 1,1 0-1,1 0 1,-1 0-1,1 0 0,0 0 1,0 0-1,0-1 1,1 1-1,0-1 0,7 7 1,2 0 24,1-2 1,0 0-1,1 0 0,0-1 1,1-1-1,-1 0 0,33 10 0,-11-8-12,1 0-1,60 6 0,-86-15-258,0-1 1,0 0-1,0-1 0,0 0 1,0-1-1,0 0 0,0-1 1,17-6-1,-21 6-305,1 0 0,-1-1-1,-1 0 1,1 0 0,0-1-1,-1 0 1,0 0 0,0-1-1,-1 0 1,0 0 0,0-1-1,7-8 1,3-10-1473</inkml:trace>
</inkml:ink>
</file>

<file path=ppt/ink/ink4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5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0 114 3840,'1'2'121,"-1"-1"0,0 1 1,1-1-1,-1 0 0,1 1 1,-1-1-1,1 0 0,0 0 1,-1 1-1,1-1 0,0 0 1,0 0-1,0 0 0,0 0 0,0 0 1,0 0-1,0 0 0,2 1 1,12 13 3354,0 10-2878,-1 0-1,-1 0 1,-2 1-1,10 33 1,5 8-130,-12-35 129,11 30 342,-26-48-621,-10-19-99,-13-23-31,13 7-167,0 0 0,1-1-1,1 1 1,1-2 0,1 1 0,1-1-1,1 0 1,-4-42 0,8 57-27,1 0 1,0 0-1,0 0 1,1 0-1,0 0 1,1 0-1,-1 0 1,2 1-1,-1-1 1,1 1-1,0-1 1,0 1-1,1 0 1,0 0-1,0 0 1,1 1-1,0-1 1,0 1-1,1 0 1,-1 1-1,1-1 1,0 1-1,1 0 1,-1 1-1,1-1 1,0 1-1,0 1 1,1-1-1,12-3 1,-8 3 11,0 0 0,1 1 1,-1 0-1,1 1 1,-1 1-1,1 0 0,0 1 1,23 2-1,-27-1 27,0 1-1,-1 0 1,1 1-1,-1 0 0,1 0 1,-1 1-1,0 0 1,-1 0-1,1 1 1,-1 0-1,1 0 1,-2 1-1,11 10 1,1 4 162,-1 2 0,0 0 0,-2 1 1,-1 0-1,0 1 0,12 33 1,-18-38-19,-1 1 1,0 0-1,-2 0 1,-1 1 0,0-1-1,-1 1 1,-1 0-1,-2 36 1,-1-50-77,1-3-54,0 1 0,0-1 0,-1 0 0,0 1 0,0-1 0,0 0 0,0 1 0,-1-1 0,1 0 0,-4 6 0,4-10-42,1 0-1,0 0 1,0 1-1,0-1 1,0 0-1,0 0 1,-1 0-1,1 0 0,0 0 1,0 0-1,0 0 1,0 0-1,-1 0 1,1 0-1,0 0 1,0 0-1,0 0 0,-1 0 1,1 0-1,0 0 1,0 0-1,0 0 1,0 0-1,-1 0 1,1 0-1,0 0 1,0 0-1,0 0 0,0 0 1,-1 0-1,1 0 1,0-1-1,0 1 1,0 0-1,0 0 1,0 0-1,-1 0 0,1 0 1,0 0-1,0-1 1,0 1-1,0 0 1,0 0-1,0 0 1,0 0-1,0-1 1,0 1-1,0 0 0,0 0 1,0-1-1,-7-16 67,0-19-27,4 12-79,2-1 0,0 1 0,2-1 0,1 0 0,1 1 0,0 0 0,2 0 0,14-41 0,-16 56 15,0 0 0,1 1 0,0 0 0,0 0 0,1 0 0,0 0 0,0 0 0,1 1 0,0 0 1,0 1-1,1-1 0,0 1 0,0 0 0,0 1 0,1 0 0,0 0 0,0 0 0,0 1 0,1 0 0,-1 1 0,1 0 0,0 0 0,0 1 0,0 0 0,0 1 0,12-1 0,-4 2 1,0 1 0,0 0 0,0 2-1,0 0 1,0 1 0,-1 0 0,1 1 0,-1 1-1,0 1 1,-1 0 0,0 1 0,21 15-1,-9-3 19,-1 0 0,-1 2 0,-1 1 0,-2 1 0,31 39 0,-43-49 20,0 0 0,-1 1-1,0 0 1,-1 1 0,-1 0-1,9 27 1,-15-39-28,1 0 0,-1 1 0,0-1 0,-1 1 0,1-1 0,-1 1 0,1-1 0,-1 1 0,-1-1 0,1 1 0,-1-1 0,1 1 0,-1-1 0,-1 1-1,1-1 1,0 0 0,-1 0 0,0 1 0,0-1 0,-1 0 0,1-1 0,-1 1 0,1 0 0,-1-1 0,0 0 0,-1 1 0,1-1 0,0 0 0,-1-1 0,-4 4 0,6-5-156,0 0 0,-1 0-1,1-1 1,-1 1 0,1 0-1,0-1 1,-1 1 0,1-1-1,-1 0 1,1 0 0,-1 0 0,-3-1-1,5 1 41,0 0 0,1 0 0,-1 0 0,0 0-1,1-1 1,-1 1 0,0 0 0,1 0 0,-1-1-1,1 1 1,-1 0 0,0-1 0,1 1 0,-1-1 0,1 1-1,-1-1 1,1 1 0,0-1 0,-1 1 0,1-1-1,-1 0 1,1 1 0,0-1 0,0 1 0,-1-1 0,1 0-1,0 1 1,0-1 0,0 0 0,-1 1 0,1-1-1,0 0 1,0 1 0,0-1 0,0 0 0,0 1 0,1-1-1,-1 0 1,0 0 0,0 1 0,0-1 0,1 1-1,-1-1 1,0 0 0,1 1 0,-1-1 0,0 1 0,1-1-1,-1 0 1,1 0 0,8-15-2200</inkml:trace>
</inkml:ink>
</file>

<file path=ppt/ink/ink4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6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0 403 4608,'61'52'4451,"-34"-28"-1606,36 25 0,-54-43-2877,1 0 1,0-1-1,-1 0 1,19 6 0,-11-6 117,1-1 0,0 0 0,0-1 0,0-1 0,0-1 0,0-1 0,1 0 0,-1-1 0,0-1 0,0-1 1,0 0-1,-1-1 0,1-1 0,-1-1 0,0-1 0,0 0 0,-1-1 0,0-1 0,0 0 0,-1-1 1,0-1-1,-1 0 0,0-1 0,-1-1 0,0 0 0,-1 0 0,15-24 0,-21 28-79,0 0-1,-1-1 0,0 0 1,-1 0-1,0 0 1,-1-1-1,0 1 1,-1-1-1,0 0 1,0 0-1,-1 0 1,-1 0-1,0 0 0,0 0 1,-1 1-1,0-1 1,-1 0-1,-1 0 1,1 1-1,-2-1 1,1 1-1,-2 0 0,1 0 1,-1 0-1,-1 0 1,1 1-1,-2 0 1,1 0-1,-1 1 1,-1 0-1,1 0 1,-1 1-1,-1-1 0,1 2 1,-1-1-1,-1 2 1,1-1-1,-1 1 1,0 0-1,0 1 1,0 0-1,-14-3 0,7 4-9,-1 0 0,0 0-1,0 2 1,0 0-1,0 1 1,0 1 0,0 1-1,0 0 1,0 2-1,-32 9 1,39-9-49,1 0 0,-1 0 0,1 1 0,0 1 0,0 0 0,0 0 0,1 0 1,0 1-1,0 1 0,1 0 0,0 0 0,0 0 0,1 1 0,0 0 0,1 1 0,0-1 0,0 1 0,-5 14 1,7-15-230,2 0 0,-1-1 0,1 1 1,1 0-1,0 0 0,0 0 0,0 0 1,1 0-1,1 1 0,0-1 0,0 0 1,0 0-1,1-1 0,1 1 0,-1 0 1,2-1-1,-1 1 0,1-1 0,0 0 1,1 0-1,-1 0 0,2-1 1,-1 0-1,10 10 0,25 15-1788</inkml:trace>
</inkml:ink>
</file>

<file path=ppt/ink/ink4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6.9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2560,'10'-25'1280,"-10"29"-128,0-4 1408,0 13-1920,0 3 128,0 10 384,-4 16 128,4 3-1536,4-3 0,7 0 896,4-4 128,4-6-384,11-9 0,10-8-896,11-6 0,-7-9-1152,-2-13 128</inkml:trace>
</inkml:ink>
</file>

<file path=ppt/ink/ink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3.9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455 68 2560,'-1'-4'242,"-1"0"-1,0 0 1,1 0 0,-1 0 0,-1 1 0,1-1-1,0 1 1,-1 0 0,0 0 0,0 0-1,0 0 1,0 0 0,0 0 0,-1 1 0,1-1-1,-1 1 1,1 0 0,-1 0 0,0 1-1,0-1 1,0 1 0,0 0 0,0 0-1,0 0 1,0 0 0,0 1 0,-1 0 0,1-1-1,-7 2 1,-14 0 235,1 2 0,-1 0 0,-43 12 0,59-13-145,-21 8 319,1 1 1,0 1-1,-45 26 1,67-34-527,5-3-108,0-1 0,1 1 0,-1 0 0,0 0 0,0 0 0,1 1 0,-1-1 0,0 0 1,1 1-1,-1-1 0,1 1 0,0-1 0,-1 1 0,1 0 0,0-1 0,0 1 0,0 0 0,0 0 1,1 0-1,-1 0 0,0 0 0,1 0 0,-1 0 0,1 0 0,0 3 0,0-3-17,1 0-1,0 0 0,0 0 0,0 0 1,0 0-1,0 0 0,0-1 0,1 1 1,-1 0-1,1 0 0,-1-1 0,1 1 1,-1-1-1,1 1 0,0-1 0,0 0 0,0 0 1,0 0-1,0 0 0,0 0 0,0 0 1,0-1-1,4 2 0,166 47-215,-95-29 210,-1 3 0,96 44 0,-159-61-2,7 4 27,0 0 0,22 16 0,-38-23 2,0 0 0,0 0 0,0 0 0,-1 0 0,1 1 0,-1 0 0,0 0-1,0 0 1,0 0 0,0 0 0,-1 1 0,1-1 0,-1 1 0,-1-1 0,3 9 0,-3-10 0,-1-1 1,0 1 0,0 0 0,-1 0 0,1-1 0,0 1 0,-1 0 0,0-1 0,1 1 0,-1-1 0,0 1 0,-1-1 0,1 1 0,0-1 0,-1 0 0,1 1 0,-1-1 0,0 0 0,1 0-1,-1 0 1,0 0 0,0 0 0,-1-1 0,1 1 0,0-1 0,0 1 0,-1-1 0,1 0 0,-1 0 0,-4 1 0,-3 2 42,0 0 1,0-2-1,-1 1 0,1-1 1,-1-1-1,-17 1 0,-21-3 69,-1-2 1,1-3-1,-57-12 0,102 17-152,0-1 0,-1 1 0,1-1-1,0 0 1,0 0 0,0 0 0,0-1-1,0 1 1,-5-5 0,9 7-11,-1-1 1,0 0 0,0 0-1,1 0 1,-1 0-1,0 0 1,1 1 0,-1-1-1,1 0 1,0 0 0,-1 0-1,1 0 1,0-1-1,-1 1 1,1 0 0,0 0-1,0 0 1,0 0 0,0 0-1,0 0 1,0 0-1,0 0 1,1 0 0,-1 0-1,0 0 1,0 0 0,1 0-1,-1 0 1,1 0-1,-1 0 1,1 0 0,-1 0-1,1 0 1,0 0 0,-1 0-1,1 0 1,0 1-1,0-1 1,-1 0 0,1 1-1,0-1 1,0 0 0,0 1-1,2-1 1,15-9-901,0 1-1,1 1 1,0 1 0,0 1-1,1 0 1,0 2-1,29-4 1,-31 5 181,32-3-1192</inkml:trace>
</inkml:ink>
</file>

<file path=ppt/ink/ink4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7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37 5504,'-25'-36'2688,"44"47"-3584,-13-11 4224,3 0-4992,7 4 128,-1 17-1024,9-4 0</inkml:trace>
</inkml:ink>
</file>

<file path=ppt/ink/ink4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7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0 181 3328,'3'6'1408,"39"24"-220,26 21 2323,-62-46-3379,0 1 0,0-1 1,-1 1-1,0 1 0,0-1 0,-1 1 0,0-1 0,6 14 0,-8-17 86,-1 1 0,0 0 0,-1 0 0,1 0 1,-1 0-1,1 0 0,-2 7 0,1-11-197,0 1 0,0 0 0,0-1 0,0 1 0,0-1 0,0 1 0,0-1 0,0 1 0,0-1 1,-1 1-1,1 0 0,0-1 0,0 1 0,-1-1 0,1 0 0,0 1 0,-1-1 0,1 1 0,0-1 0,-1 1 0,1-1 0,-1 0 0,1 1 0,-1-1 0,1 0 0,-1 1 0,1-1 0,-1 0 0,1 0 0,-1 0 1,1 1-1,-1-1 0,1 0 0,-1 0 0,0 0 0,1 0 0,-1 0 0,1 0 0,-1 0 0,1 0 0,-1 0 0,0 0 0,1 0 0,-1-1 0,1 1 0,-1 0 0,1 0 0,-1 0 0,1-1 0,-1 1 0,1 0 1,-1-1-1,1 1 0,-1 0 0,1-1 0,0 1 0,-1-1 0,1 1 0,0-1 0,-1 0 0,-2-2-13,0 1 1,0-1 0,0 0-1,1 0 1,0 0-1,-1-1 1,1 1-1,0-1 1,1 1-1,-1-1 1,0 1-1,1-1 1,0 0-1,0 0 1,0 0-1,1 0 1,-1 0 0,1 0-1,0 1 1,0-1-1,0 0 1,0 0-1,1 0 1,1-6-1,2-7 9,1 0 0,0 1 0,1 0 1,9-18-1,-8 19 10,1 0 1,1 0 0,0 1 0,1 0 0,1 0 0,0 1 0,0 1-1,21-17 1,-26 24-7,1 0-1,0 0 1,0 1-1,0 0 1,1 0-1,-1 1 1,1 0-1,0 0 1,0 1 0,0 0-1,0 0 1,1 1-1,-1 0 1,0 1-1,1 0 1,-1 0-1,0 0 1,1 1-1,10 3 1,-8-1 63,0 1-1,-1 1 1,1 0 0,-1 0 0,0 1-1,0 0 1,-1 1 0,0 0 0,0 0-1,-1 1 1,1 0 0,-2 0 0,1 1-1,6 11 1,13 20 353,-2 2-1,21 50 1,1-3 154,-35-67-435,-3-10-102,-2 1 0,0 0 0,0 1 0,-1 0 0,-1 0-1,6 22 1,-10-23-566</inkml:trace>
</inkml:ink>
</file>

<file path=ppt/ink/ink4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8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3584,'3'6'5853,"2"11"-3334,12 60-2059,-8-17-398,45 258 2436,63 263 147,-98-464-2201,-15-78-219,3-1 0,0 0 0,20 56 0,-25-90-239,0 1 0,0-1 0,0 1 0,1-1 1,-1 0-1,1 0 0,0 0 0,0 0 0,0 0 1,7 4-1,-9-6-72,1-1 0,0 0 0,0 0-1,0-1 1,0 1 0,1 0 0,-1-1 0,0 1 0,0-1 0,0 0 0,0 1 0,1-1 0,-1 0 0,0 0 0,0-1 0,0 1 0,1 0 0,-1-1 0,0 1 0,0-1 0,0 0 0,0 0 0,0 0 0,0 0 0,3-2 0,22-11-2019,-1-2 0,29-23 0,-18 6-220</inkml:trace>
</inkml:ink>
</file>

<file path=ppt/ink/ink4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8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82 137 3200,'-60'-11'1536,"39"1"-512,36 10 2304,12-7-2944,12-1 0,16-1 128,31-9 128,8 3-896,22 6 0,0-8 512,-16 5 128,-15-1-512,-26 6 128,-14 7-1152,-20 3 0,-29 22-256,-17-4 128</inkml:trace>
</inkml:ink>
</file>

<file path=ppt/ink/ink4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8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0 312 3584,'20'54'1359,"-10"-25"-300,1-1 1,1 0-1,1-1 0,27 41 1,-25-47-823,1 0 0,0-1 0,2-1 0,0 0 0,2-2 0,0 0 0,0-1 0,45 26 0,-64-41-215,0 0-1,0-1 1,0 1 0,0 0 0,0-1-1,1 1 1,-1 0 0,0-1 0,0 1-1,0-1 1,1 0 0,-1 1-1,0-1 1,0 0 0,1 0 0,-1 0-1,0 0 1,1 0 0,0 0 0,-1-1-10,-1 0 1,0 1 0,0-1-1,1 0 1,-1 0 0,0 1-1,0-1 1,0 0 0,0 1-1,0-1 1,0 0 0,0 0-1,0 1 1,0-1 0,0 0-1,-1 0 1,1 1 0,0-1-1,0 0 1,-1 1 0,1-1-1,0 0 1,-1 0 0,-34-57 293,30 51-284,-76-109 135,36 54-124,2-2 0,-63-127 0,103 186-46,1 0 0,0 0 0,0 0 0,1-1 0,-1 1 0,1 0 0,0-1 1,1 1-1,0-1 0,-1 0 0,2 1 0,-1-1 0,1 1 0,0-1 1,0 1-1,0-1 0,1 1 0,-1 0 0,1 0 0,1 0 0,2-6 0,0 5 6,0-1 0,1 1 0,0-1 0,0 2-1,1-1 1,-1 1 0,1 0 0,0 0 0,0 1-1,1 0 1,-1 0 0,1 1 0,9-3 0,9-3 26,1 2 0,-1 1 1,1 1-1,50-2 1,112 9 216,-160-1-143,-19-1-170,0 1-1,0 0 0,-1 1 1,1-1-1,10 5 0,-17-5-145,1 0-1,-1 1 1,0 0-1,0 0 0,0 0 1,0 0-1,0 0 1,0 0-1,0 1 1,-1-1-1,1 1 0,-1 0 1,1 0-1,-1 0 1,0 0-1,1 4 1,7 11-1441</inkml:trace>
</inkml:ink>
</file>

<file path=ppt/ink/ink4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49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136 341 3840,'0'0'32,"0"0"1,0-1-1,0 1 0,-1 0 1,1-1-1,0 1 0,0 0 1,0 0-1,-1-1 0,1 1 1,0 0-1,0 0 0,-1-1 1,1 1-1,0 0 0,-1 0 1,1 0-1,0-1 0,-1 1 1,1 0-1,0 0 0,-1 0 1,1 0-1,0 0 0,-1 0 1,1 0-1,0 0 0,-1 0 1,1 0-1,0 0 1,-1 0-1,1 0 0,0 0 1,-1 0-1,1 0 0,0 0 1,-1 1-1,1-1 0,0 0 1,-1 0-1,1 0 0,0 0 1,-1 1-1,8 17 2114,-1-10-1542,-1 1 1,1-1-1,1-1 1,7 9 0,-3-8-467,0-1 0,0 0 0,1-1 0,-1-1 0,1 1 0,1-2 0,-1 1 0,1-2 0,0 0 0,0 0 0,0-1 0,0-1 0,0 0 0,0-1 0,0 0 0,23-5 0,-3 1 79,0-3 0,0-1 0,-1-1 0,0-2 0,45-21 0,-67 27-190,1-1 0,-1 0 1,0-1-1,0 0 1,-1-1-1,0 0 1,0 0-1,-1-1 0,0 0 1,0 0-1,-1-1 1,-1 0-1,10-18 1,-13 23-20,-1-1 0,0 1 0,-1-1 1,1 1-1,-1-1 0,0 0 0,-1 0 1,1 1-1,-1-1 0,0 0 0,0 0 1,-1 1-1,0-1 0,0 0 0,0 1 1,-1-1-1,0 1 0,0-1 0,0 1 1,-1 0-1,1 0 0,-1 0 0,-1 0 1,1 0-1,-1 1 0,1-1 1,-1 1-1,-1 0 0,1 0 0,-6-3 1,-7-5-7,-1 0 0,-1 2 0,1 0 0,-2 1 0,1 1 0,-1 1 0,0 1 0,-1 0 0,1 2 0,-1 0 0,0 1 0,-41 1 0,29 2-2,0 1-1,0 2 0,1 1 1,-1 2-1,1 1 0,0 2 1,-45 18-1,66-23-5,1 1 0,0 1-1,-1 0 1,2 0 0,-1 1 0,1 0 0,0 1 0,1 0-1,-12 14 1,17-19-19,1 0 0,0 0-1,0 0 1,0 0 0,1 1 0,-1-1-1,1 1 1,0-1 0,0 1-1,0-1 1,0 1 0,1 0 0,-1-1-1,1 1 1,0 0 0,0 0-1,0-1 1,1 1 0,-1 0 0,1-1-1,0 1 1,0 0 0,0-1-1,1 1 1,-1-1 0,1 0 0,0 1-1,0-1 1,0 0 0,0 0-1,0 0 1,5 3 0,5 5-248,0-1 1,1 0-1,0-1 1,1 0-1,-1-1 0,2-1 1,-1 0-1,27 8 1,58 16-1520</inkml:trace>
</inkml:ink>
</file>

<file path=ppt/ink/ink4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0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108 246 2560,'-1'0'131,"1"1"-1,-1-1 1,1 0-1,-1 0 1,1 0 0,-1 0-1,1 0 1,-1 0-1,0 0 1,1 0 0,-1-1-1,1 1 1,-1 0-1,1 0 1,-1 0 0,1 0-1,-1-1 1,1 1-1,-1 0 1,1-1 0,-1 1-1,1 0 1,0-1-1,-1 0 1,-4 0 2192,4 11-1405,1-1-794,0 0-1,1-1 1,0 1-1,1 0 1,-1 0-1,2-1 1,-1 0-1,1 1 1,1-1-1,-1 0 1,1 0-1,1-1 1,-1 1-1,8 7 0,-4-6 12,0 0 0,1-1 0,0-1 0,1 1-1,-1-1 1,1-1 0,1 0 0,-1-1 0,23 9-1,-13-8-45,0 0-1,1-1 0,0-1 0,0-2 0,0 0 1,0 0-1,0-2 0,0-1 0,0-1 1,0 0-1,0-2 0,0 0 0,-1-2 1,0 0-1,0-1 0,0-1 0,-1-1 1,0-1-1,-1 0 0,0-1 0,23-20 1,-35 26-80,-1 0 1,0 0 0,-1 0-1,1-1 1,-1 0-1,0 0 1,-1 0 0,0 0-1,0-1 1,0 0 0,0 1-1,-1-1 1,0 0 0,-1 0-1,0 0 1,0 0 0,0-10-1,-1 6 1,-1 1-1,0-1 0,-1 0 1,-1 1-1,1-1 1,-2 1-1,1 0 1,-2 0-1,1 0 0,-11-16 1,10 18-3,0 1 1,0 0-1,-1 1 1,0-1-1,0 1 1,-1 0-1,0 0 1,0 1-1,0 0 1,-1 0-1,1 1 1,-10-4-1,-5 0-5,1 0 1,-1 2-1,-25-4 0,46 10-1,-28-5-11,1 1 0,-1 1 0,0 1 0,1 2-1,-1 1 1,0 1 0,-45 10 0,59-9-37,-1 1 0,1 1 0,0 1 0,1 0 0,-1 0 0,1 2 1,0-1-1,1 2 0,0 0 0,0 1 0,1 0 0,0 1 0,1 0 0,0 0 0,-12 18 0,20-24-11,0-1 1,0 1 0,1 0 0,-1-1-1,1 1 1,0 0 0,0 0 0,1 1 0,-1-1-1,1 0 1,0 1 0,1-1 0,-1 0-1,1 1 1,0-1 0,0 1 0,1-1 0,0 0-1,0 1 1,0-1 0,3 7 0,0-5-85,-1 1 0,2-1 1,-1-1-1,1 1 0,0-1 1,1 0-1,-1 0 0,1 0 0,0-1 1,1 0-1,-1 0 0,1-1 1,14 8-1,29 10-1042,1-1 0,1-3 0,81 17 0,-38-16-245</inkml:trace>
</inkml:ink>
</file>

<file path=ppt/ink/ink4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1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0 3200,'-6'14'574,"1"1"0,1 0 0,0 0 0,1 0 0,1 0 0,-1 16 0,3 101 2613,2-57-3075,0 65 482,21 148-1,-12-211-68,4-1-1,3-1 1,43 115-1,-55-175-415,-1 0-1,2-1 0,0 0 1,1 0-1,0-1 0,14 18 1,-19-28-93,0-1 1,0 1 0,0-1 0,0 1 0,1-1-1,-1 0 1,0 0 0,1 0 0,0-1 0,-1 1 0,1-1-1,0 0 1,0 0 0,0 0 0,-1-1 0,1 1 0,0-1-1,0 0 1,0 0 0,0 0 0,0 0 0,0-1 0,0 0-1,0 0 1,0 0 0,-1 0 0,1-1 0,0 1 0,-1-1-1,6-3 1,-1 1-2,-1-1-1,1 0 1,-1 0-1,0 0 0,0-1 1,-1 0-1,1-1 1,-1 0-1,10-14 1,-3-2-15,0 0 1,10-26 0,-6 12 2,8-21-67,-22 51 20,-16 37 24,9-19 59,1 1 0,0-1 0,1 1 0,0-1 0,0 1 0,2 0 0,-1 0 0,3 18 1,-2-26-26,0 0 1,0 1 0,1-1 0,0 0 0,0 0 0,0 0 0,0 0-1,0 0 1,1 0 0,0 0 0,0-1 0,0 1 0,0-1 0,0 1-1,1-1 1,0 0 0,-1 0 0,1 0 0,0 0 0,1 0 0,-1 0-1,0-1 1,1 0 0,-1 0 0,1 0 0,0 0 0,7 2 0,4-1 12,0 0 0,1-2 1,0 1-1,-1-2 0,1 0 1,0-1-1,-1-1 1,1 0-1,-1-1 0,0-1 1,0 0-1,15-6 1,-20 5-20,0 0 1,0-1 0,0 0-1,-1 0 1,0-1 0,-1 0-1,1 0 1,-2-1 0,1-1-1,-1 1 1,0-1 0,0 0-1,-1 0 1,-1-1 0,1 0-1,-2 0 1,7-17 0,-4 3-33,-2-1 0,0 0 0,2-29 0,-2 13-115,-7 54 234,1-1-1,0 1 1,1 0 0,1-1-1,0 1 1,0-1 0,1 1 0,1-1-1,0 0 1,1 0 0,0 0-1,1 0 1,0-1 0,1 1 0,0-1-1,1-1 1,0 1 0,1-1-1,0-1 1,0 1 0,1-1 0,1-1-1,-1 1 1,19 11 0,48 18 276,-12-8-3259,-55-19 1061,-9-11 1785,0 0-1,0 0 1,0 0-1,0 0 1,0 0-1,0 0 1,-1 0 0,1 0-1,0 0 1,0 0-1,0 0 1,0 0-1,0 0 1,0 0-1,0 0 1,-1 0-1,1 0 1,0 0 0,0 0-1,0 0 1,0 0-1,0 0 1,0 0-1,0 0 1,0 0-1,-1 0 1,1 0-1,0 1 1,0-1 0,0 0-1,0 0 1,0 0-1,0 0 1,0 0-1,0 0 1,0 0-1,0 0 1,0 0-1,0 1 1,0-1 0,-1 0-1,1 0 1,0 0-1,0 0 1,0 0-1,0 0 1,0 0-1,0 1 1,0-1-1,0 0 1,0 0 0,0 0-1,0 0 1,0 0-1,1 0 1,-1 0-1,0 1 1,0-1-1,0 0 1,0 0-1,0 0 1,-10-16-2283</inkml:trace>
</inkml:ink>
</file>

<file path=ppt/ink/ink4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2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2560,'16'-3'4864,"42"5"-3399,65 12 0,27 2-235,2-7-240,118 3 644,-317-15-1551,19 1 8,0 1-1,-40 3 0,62-1-80,-1 0 0,0 0 0,0 0 0,0 1 0,1 0-1,-1 0 1,1 1 0,0 0 0,-1 0 0,1 0-1,1 1 1,-1 0 0,0 0 0,1 0 0,-7 8 0,4-1-10,1-1 0,0 1 0,1 1 0,0-1 0,1 1 0,1 0 0,0 0 0,0 1 0,1-1 0,1 1 0,-2 16 0,3-12 0,0 1 0,1-1 0,1 0 0,1 0 0,0 0 0,1 0 0,1-1 0,6 19 0,-6-27-130,0 0 0,0-1 0,1 1 0,0-1 0,0 0 0,1-1 1,-1 1-1,2-1 0,-1 0 0,1-1 0,0 1 0,0-1 0,0-1 0,1 1 1,-1-1-1,1-1 0,0 1 0,0-1 0,17 3 0,5 1-575,0-1 0,0-2 0,1-1 0,39-1 0,-45-5-1108</inkml:trace>
</inkml:ink>
</file>

<file path=ppt/ink/ink4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3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3072,'121'-1'5086,"94"1"-3751,-185 2-1196,1-1-1,-1-2 1,0-2 0,0 0-1,48-13 1,-58 8-63,-19 7-71,-1 1 0,0 0 0,1 0 0,-1 0-1,0 0 1,0 0 0,1-1 0,-1 1-1,0 0 1,1 0 0,-1-1 0,0 1 0,0 0-1,1 0 1,-1-1 0,0 1 0,0 0-1,0-1 1,0 1 0,1 0 0,-1 0 0,0-1-1,0 1 1,0 0 0,0-1 0,0 1-1,0-1 1,0 1 0,0 0 0,0-1-1,0 1 1,0 0 0,0-1 0,0 1 0,0 0-1,0-1 1,0 1 0,-1 0 0,1-1-1,0 1 1,0 0 0,0-1 0,0 1 0,-1 0-1,1 0 1,0-1 0,0 1 0,-1 0-1,1 0 1,-1-1 0,-3 2 28,0-1-1,0 1 1,0 0 0,0 1 0,0-1-1,1 1 1,-1-1 0,-4 4-1,2-2 15,-6 2-17,1 1-1,0 1 1,0 0-1,0 1 1,1 0-1,0 0 1,1 1-1,0 0 0,0 1 1,1 0-1,0 0 1,-8 15-1,11-16-21,0-1-1,1 1 1,0 0 0,0 1-1,1-1 1,1 0-1,-1 1 1,1 0 0,1-1-1,0 1 1,0 0-1,1 0 1,0 0 0,1 0-1,0-1 1,4 17-1,-3-19 4,1-1 0,1 0 0,-1 1 0,1-1 0,0 0 0,1-1 0,0 1 0,-1-1 0,2 0 0,-1 0 0,0-1 0,1 1-1,0-1 1,0 0 0,0-1 0,1 0 0,-1 0 0,1 0 0,13 3 0,8 3 36,2-2-1,-1-1 1,37 2 0,-20-4-31,0-2 0,0-3 0,-1-1 0,1-2 0,0-2 0,-1-3 0,72-22 0,-67 16-19,-27 9 7,0-1 0,-1-1 0,1-1 0,-2-1 0,27-17 0,-43 24 1,-1-1 0,0 0 0,0-1 0,0 1 0,0-1 1,-1 1-1,0-1 0,0 0 0,0 0 0,-1-1 0,1 1 0,-1 0 0,0-1 0,-1 0 0,0 1 1,0-1-1,0 0 0,0 0 0,-1 1 0,0-1 0,0 0 0,0 0 0,-1 0 0,0 1 0,0-1 1,-1 0-1,1 1 0,-1-1 0,0 1 0,-1 0 0,1-1 0,-1 1 0,0 0 0,-1 1 1,1-1-1,-1 0 0,0 1 0,0 0 0,0 0 0,0 0 0,-1 0 0,0 1 0,0 0 0,0 0 1,-9-4-1,8 5 11,-1-1 1,1 2 0,-1-1 0,0 1-1,1 0 1,-1 0 0,0 1 0,0 0-1,0 0 1,0 1 0,1 0 0,-1 0 0,0 0-1,1 1 1,-1 0 0,1 0 0,-1 1-1,1 0 1,0 0 0,-6 4 0,1 2 37,0 0 0,0 1 1,1 0-1,1 0 1,0 1-1,0 0 0,1 1 1,0 0-1,-6 13 1,8-14 48,1 0 0,-1 0 0,2 1 0,0 0 0,0 0 0,1 0 1,0 0-1,1 0 0,1 1 0,-1 17 0,3-23-41,0 1-1,0-1 1,1 1-1,-1-1 1,2 1-1,-1-1 1,1 0 0,0 0-1,0 0 1,1-1-1,0 1 1,0-1-1,1 0 1,0 0-1,0 0 1,0-1-1,0 1 1,11 6 0,-2-3-175,2 0 0,0 0 0,0-2 0,0 0 1,1-1-1,-1-1 0,1 0 0,1-1 1,-1-1-1,1-1 0,-1 0 0,1-1 1,19-2-1,17 1-1764</inkml:trace>
</inkml:ink>
</file>

<file path=ppt/ink/ink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4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0 1408,'-4'13'9349,"-9"50"-8053,8-35-447,1 1 0,2 1 1,1-1-1,4 49 0,-1-67-715,0 0-1,0 0 1,1-1-1,0 1 1,1-1 0,9 18-1,-10-23-98,0 1 1,1-2-1,-1 1 0,1 0 0,0-1 1,1 1-1,-1-1 0,1 0 0,0-1 1,0 1-1,0-1 0,0 0 0,7 3 0,-7-4-118,0 0 0,0-1-1,0 1 1,0-1-1,1 0 1,-1-1-1,0 1 1,0-1-1,1 0 1,-1 0-1,0-1 1,1 0-1,-1 0 1,0 0-1,7-3 1,0 0-580,-1-1 0,-1-1 1,1 0-1,-1-1 0,16-12 1,12-13-1642</inkml:trace>
</inkml:ink>
</file>

<file path=ppt/ink/ink4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4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3 286 1664,'-1'-8'232,"0"0"-1,1 0 1,0 1-1,0-1 1,0 0 0,1 1-1,0-1 1,1 0-1,0 1 1,0-1 0,1 1-1,-1 0 1,2 0 0,-1 0-1,1 0 1,0 1-1,0-1 1,1 1 0,0 0-1,0 0 1,0 1-1,1-1 1,0 1 0,0 0-1,0 1 1,0 0-1,12-6 1,49-17 295,78-19-1,-118 39-271,1 1 0,-1 2-1,2 0 1,-1 2 0,54 3-1,-79-1-236,0 0 0,0 1 0,0-1-1,0 1 1,0 0 0,0-1-1,0 1 1,0 0 0,0 1 0,0-1-1,0 1 1,0-1 0,-1 1-1,1 0 1,-1 0 0,1 0 0,-1 0-1,0 0 1,0 0 0,0 1-1,0-1 1,0 1 0,0 0 0,-1-1-1,1 1 1,-1 0 0,0 0 0,0 0-1,0 0 1,0 0 0,0 0-1,0 4 1,-1 10 36,1-1 0,-2 1 0,0-1 0,-1 0 0,-6 21 0,-1 35 61,9-66-104,0 0-1,0 0 0,1 0 1,0 0-1,1 0 0,-1 0 1,1 0-1,0 0 0,1 0 1,-1-1-1,1 1 0,0-1 1,0 0-1,1 0 0,0 0 0,0 0 1,0-1-1,0 0 0,1 1 1,-1-1-1,1-1 0,10 7 1,-5-5 3,0 0 1,0-1-1,1 0 1,-1-1 0,1 0-1,-1-1 1,1 0-1,0 0 1,0-1-1,0-1 1,0 0-1,11-1 1,3-2 55,1 0 0,-1-2 1,0-1-1,-1-1 0,1-1 1,-1-1-1,32-17 0,-48 21-36,0 1 0,-1-2 0,0 1 0,0-1-1,0 0 1,0-1 0,-1 1 0,0-1 0,-1-1 0,8-12 0,-10 14-7,0-1 0,0 1-1,-1-1 1,0 0 0,-1 0 0,1 0 0,-1 0 0,-1 0 0,1 0 0,-1-1 0,0 1 0,-1 0 0,0 0-1,0 0 1,-3-9 0,3 11-27,-1-1 0,0 1 0,0-1 0,-1 1 0,0 0 0,1 0 0,-2 0 0,1 1 0,-1-1 0,1 1 0,-1-1 0,0 1 0,-1 1 0,1-1 0,-1 0 0,0 1 0,0 0 0,-7-3 0,12 5-3,-1 1 0,1 0 0,-1-1 0,1 1 0,-1 0 0,1-1 0,-1 1 0,1 0 0,-1 0 0,1 0 0,-1 0 0,1-1 0,-1 1 0,1 0 0,-1 0 0,0 0 0,1 0 0,-1 0 0,1 0 0,-1 0 1,1 0-1,-1 1 0,1-1 0,-1 0 0,1 0 0,-1 0 0,0 1 0,1-1 0,0 0 0,-1 0 0,0 1 0,0 18-18,18 29 36,-16-44-20,15 30 32,2 0 0,1-1 1,1-1-1,2-1 1,1-1-1,38 37 1,-54-59-84,8 7-816,0 0 0,0-1 0,2-1 0,22 15 0,-31-22-792</inkml:trace>
</inkml:ink>
</file>

<file path=ppt/ink/ink4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4.5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24 3200,'0'1'50,"-1"-1"-1,1 1 1,-1-1 0,0 1 0,1-1 0,-1 1-1,1 0 1,-1-1 0,1 1 0,0-1-1,-1 1 1,1 0 0,0 0 0,-1-1 0,1 1-1,0 0 1,0-1 0,0 1 0,-1 0-1,1 0 1,0 0 0,0-1 0,0 1 0,0 0-1,1 0 1,-1 0 0,4 31 1228,1 0-1,14 44 1,0-1-183,-13-43-772,1-1 1,2 0-1,1-1 1,2 0-1,28 54 1,-65-221 316,22 115-642,0 1 0,1-1 0,1 0 0,2 0 1,0 0-1,1 0 0,5-22 0,-6 36 14,1 0-1,0 0 1,1 0 0,0 1 0,0-1 0,0 1-1,1 0 1,0 0 0,1 0 0,-1 1 0,1-1-1,1 1 1,-1 0 0,1 1 0,0-1-1,0 1 1,1 0 0,-1 1 0,1-1 0,0 1-1,0 1 1,12-5 0,-2 3 81,0 2 1,0-1-1,1 2 0,-1 1 1,1 0-1,-1 1 0,1 0 1,-1 2-1,1 0 0,-1 1 1,0 1-1,0 0 0,0 1 1,-1 1-1,1 1 0,-1 0 1,-1 1-1,1 1 0,-2 1 1,19 14-1,-13-9 21,-1 2 1,0 1-1,-1 0 1,-1 1-1,-1 1 1,-1 0-1,0 1 1,-2 1-1,0 0 1,-2 1-1,0 1 1,-2-1-1,9 34 1,-12-33-213,9 42 191,-11-28-4675,-8-35 2641</inkml:trace>
</inkml:ink>
</file>

<file path=ppt/ink/ink4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5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32 158 2944,'-1'-1'35,"1"1"1,-1 0-1,0-1 0,0 1 0,0 0 1,0 0-1,0 0 0,0-1 1,1 1-1,-1 0 0,0 0 0,0 0 1,0 0-1,0 1 0,0-1 1,0 0-1,0 0 0,1 0 1,-1 1-1,0-1 0,0 1 0,0-1 1,0 0-1,1 1 0,-1-1 1,0 1-1,1 0 0,-1-1 0,0 1 1,1 0-1,-1-1 0,0 2 1,0 0 81,0 1 1,0-1 0,1 1-1,-1 0 1,1-1 0,-1 1-1,1 0 1,0-1-1,0 1 1,0 0 0,1 3-1,2 9 375,0 0 0,0 0 0,10 23 0,-9-26-384,1-1 0,0 0 0,0 0 0,1 0 0,1 0 0,-1-1 0,2 0 0,-1-1 1,1 1-1,1-2 0,0 1 0,0-1 0,1 0 0,10 6 0,11 8 530,-28-19-563,1 0 0,-1 0 0,0 0-1,1-1 1,0 0 0,0 1 0,-1-1 0,1-1 0,1 1-1,-1-1 1,6 2 0,-10-3-66,1-1-1,0 1 1,0 0-1,-1-1 1,1 1-1,0-1 1,-1 0-1,1 1 1,-1-1-1,1 0 1,0 1-1,-1-1 1,0 0-1,1 1 1,-1-1-1,1 0 1,-1 0-1,0 0 1,0 1-1,1-1 1,-1 0-1,0 0 1,0 0-1,0 0 1,0 1-1,0-1 0,0 0 1,0 0-1,0 0 1,0 0-1,0 0 1,-1 1-1,1-1 1,-1-1-1,-7-41 57,6 37-43,-11-43 45,4 18-50,2 0 0,0 0 0,-2-51-1,8 74-16,1 0 0,0 0-1,1 0 1,0-1 0,0 1-1,1 0 1,0 0 0,0 1-1,1-1 1,0 0 0,0 1-1,1 0 1,0 0 0,1 0 0,-1 0-1,1 0 1,0 1 0,1 0-1,7-7 1,-7 9 18,0 0 1,0 1-1,1-1 1,0 1-1,-1 0 1,1 1-1,0 0 1,0 0-1,1 0 1,-1 1-1,0 0 1,1 0-1,13 1 1,8 2 108,0 0 0,34 8 0,-40-5-19,1 2 0,-1 0 0,0 2 0,0 0 0,26 16 0,2 5 208,50 40 0,-80-54-165,-1 1-1,0 1 1,24 28-1,-36-37-97,-1 1 0,0 0 0,0 0 0,-1 0-1,0 1 1,-1 0 0,0 0 0,-1 0 0,5 22 0,-9-29-33,0 0 1,0 0-1,0 1 1,-1-1-1,1 0 1,-1 0 0,0 0-1,-1 0 1,1 0-1,-1-1 1,1 1-1,-1 0 1,0-1 0,-1 1-1,-2 3 1,4-5-234,-1 1 0,-1 0 1,1-1-1,0 1 0,0-1 1,-1 1-1,1-1 0,-1 0 1,0 0-1,0-1 0,0 1 0,0 0 1,0-1-1,0 0 0,0 0 1,0 0-1,-1 0 0,-4 1 1,7-2-1580</inkml:trace>
</inkml:ink>
</file>

<file path=ppt/ink/ink4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6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1 253 2432,'3'-6'243,"1"0"0,0 0 0,0 0 0,1 1 1,-1 0-1,1-1 0,1 1 0,-1 1 0,1-1 0,-1 1 0,13-6 1,74-37 1062,-56 31-1020,1 2 1,41-10-1,-60 19-80,0 2 1,0 0-1,0 1 1,1 0-1,-1 2 0,32 3 1,-45-3-156,-1 1 1,0 0 0,0 0-1,0 0 1,0 0-1,0 1 1,0 0-1,0-1 1,-1 2 0,1-1-1,0 0 1,-1 1-1,0-1 1,0 1 0,1 0-1,-2 0 1,1 0-1,0 1 1,-1-1 0,1 1-1,-1-1 1,0 1-1,0 0 1,0 0 0,0 4-1,3 9 154,-1 1-1,-2-1 0,1 1 1,-2 34-1,-1-35-83,1 0-1,0 0 0,1 0 1,7 26-1,-5-35-71,-1 0 0,1-1 0,1 1-1,0-1 1,0 1 0,0-1 0,1-1 0,0 1 0,0-1 0,1 0 0,0-1-1,0 1 1,0-1 0,0-1 0,1 1 0,0-1 0,11 4 0,7 1 48,-1-1 0,1-1 0,1-1 0,33 4 0,-51-9-84,-1 0 1,0 0-1,1 0 0,-1-1 0,0-1 0,1 1 0,-1-1 0,0-1 0,1 0 1,-1 0-1,0 0 0,0-1 0,0 0 0,-1-1 0,1 0 0,-1 0 0,0 0 1,0-1-1,0 0 0,-1-1 0,0 1 0,0-1 0,0 0 0,-1-1 0,1 1 1,-2-1-1,1 0 0,-1-1 0,0 1 0,0-1 0,-1 1 0,0-1 0,0 0 1,-1 0-1,0-1 0,-1 1 0,0 0 0,0-13 0,-5-89-141,5 119 104,0 0 0,1 0-1,0 0 1,0 0 0,1-1-1,0 1 1,1-1 0,0 0-1,7 11 1,1 0 34,1 0 0,25 29 0,-27-37 6,0-1 1,1 0-1,0-1 0,0 0 1,1-1-1,0 0 1,1-1-1,0 0 0,0-1 1,25 7-1,-27-10-11,-1 0 0,1-1 0,0-1 0,0 0 0,1 0 0,-1-1 0,0 0 1,0-1-1,0-1 0,0 0 0,0 0 0,-1-1 0,1-1 0,11-5 0,-13 4 33,0 0 0,-1-1 0,1 0 0,-1-1 0,0 0-1,-1-1 1,0 0 0,14-16 0,-21 23-43,0 0 0,0-1 0,0 1 0,0 0 0,0 0 0,0 1 0,1-1 0,-1 0 0,0 0 0,0 0 1,1 1-1,-1-1 0,1 1 0,-1-1 0,1 1 0,-1 0 0,1-1 0,-1 1 0,1 0 0,-1 0 0,1 0 0,-1 0 0,1 0 0,-1 1 0,1-1 0,-1 0 0,0 1 0,1-1 0,-1 1 0,1-1 0,-1 1 0,2 1 0,5 2-41,-1 1 1,0 0-1,-1 1 0,11 10 0,1 0-30,-9-8 64,0-1 1,0 0-1,1-1 0,0 0 1,0-1-1,0 0 0,1-1 1,0 0-1,0 0 1,18 3-1,152 9 89,-120-12-26,-48-4-29,0 1 1,0-2-1,0 0 0,0 0 1,0-1-1,-1-1 0,1 0 1,-1 0-1,1-2 0,-1 1 1,-1-2-1,1 1 0,21-15 1,-26 14-11,-1 1 1,1-1 0,-1 0 0,0-1 0,0 0 0,-1 0 0,1 0 0,-2 0 0,1-1 0,-1 0 0,0 0 0,-1 0 0,0 0 0,0-1 0,-1 1 0,0-1 0,0 1-1,-1-1 1,0 0 0,-1 0 0,0-9 0,-1 6-3,0 0 0,0 0 1,-2 0-1,1 0 0,-1 0 0,-1 0 0,0 1 0,-1 0 0,0 0 0,-1 0 0,0 0 0,-1 1 1,-7-10-1,3 8-12,0 1 1,-1 0-1,0 0 1,-1 1-1,0 1 1,0 0-1,-1 0 0,0 2 1,-16-7-1,4 4-17,-1 1 0,0 1 0,-1 2 0,0 0-1,0 2 1,0 1 0,-1 2 0,1 0-1,0 2 1,-52 8 0,61-5 2,0 0 0,1 1 1,-1 1-1,1 0 0,0 2 1,-29 16-1,41-20 5,0 0 0,0 0-1,1 0 1,0 1 0,0 0 0,0 0 0,0 0 0,1 0 0,0 1 0,0 0-1,0-1 1,1 2 0,0-1 0,0 0 0,1 1 0,-1-1 0,1 1-1,1 0 1,-1-1 0,1 1 0,0 14 0,2-13-59,0 0 0,1 0-1,0 0 1,0 0 0,1 0 0,0 0 0,0-1 0,1 1-1,-1-1 1,2 0 0,-1 0 0,1 0 0,0-1-1,1 1 1,0-1 0,0-1 0,0 1 0,11 7 0,13 9-757,2-2 0,55 29 0,-80-46 696,89 44-1553</inkml:trace>
</inkml:ink>
</file>

<file path=ppt/ink/ink4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7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29 437 2816,'-3'9'797,"7"-8"161,-4-1-900,0 0 0,1 0 1,-1 0-1,0 0 1,1 0-1,-1 0 1,1 0-1,-1 0 1,0 1-1,1-1 0,-1 0 1,0 0-1,1 0 1,-1 0-1,0 1 1,1-1-1,-1 0 0,0 0 1,0 1-1,1-1 1,-1 0-1,0 1 1,0-1-1,1 0 1,-1 0-1,0 1 0,0-1 1,0 1-1,0-1 1,1 0-1,-1 1 1,0-1-1,0 0 0,0 1 1,0-1-1,0 0 1,0 1-1,0-1 1,0 1-1,0-1 0,0 0 1,0 1-1,0-1 1,0 0-1,-1 1 1,1 0-1,0 10 98,0 0 0,1 1 0,1-1 0,0 0 0,0 0-1,1 0 1,0 0 0,1 0 0,0 0 0,1-1 0,0 0 0,11 16 0,-2-7 53,0-1-1,2-1 1,0-1 0,0 0 0,1-1 0,1-1 0,1 0 0,0-1-1,41 19 1,-50-27-156,0 0-1,0-2 1,0 1-1,1-1 1,-1 0-1,1-1 1,0-1 0,0 1-1,-1-2 1,1 1-1,0-2 1,0 1-1,0-1 1,0-1-1,0 0 1,-1-1-1,1 0 1,-1 0-1,0-1 1,0-1-1,0 0 1,0 0-1,8-7 1,-11 7-24,-1 0-1,0 0 1,0-1 0,0 0-1,-1 0 1,0 0 0,0-1 0,-1 0-1,1 1 1,-1-2 0,-1 1-1,0 0 1,0-1 0,0 0 0,-1 0-1,0 1 1,-1-1 0,1 0-1,-1-1 1,-1 1 0,0 0-1,0 0 1,-1 0 0,0 0 0,-3-14-1,-3-4 12,-1 0 0,-1 1-1,-2 0 1,0 0 0,-2 1-1,-24-34 1,11 20-20,-2 2 1,-2 0-1,-1 2 0,-39-32 1,46 45-42,-2 1 0,0 1 1,0 1-1,-2 2 1,0 0-1,-50-19 0,69 33 10,1 0-1,-1 0 1,0 0-1,1 1 0,-18 0 1,25 0 10,-1 1 0,1 0 0,-1 0 0,1 0 0,-1 0 0,1 0 1,-1 1-1,1-1 0,0 0 0,-1 1 0,1-1 0,0 1 0,-1-1 0,1 1 0,0-1 0,-1 1 0,1 0 1,0 0-1,0 0 0,0 0 0,0 0 0,0 0 0,0 0 0,0 0 0,0 0 0,0 0 0,0 0 0,1 1 1,-1-1-1,0 0 0,1 1 0,-1-1 0,1 0 0,0 1 0,-1-1 0,1 1 0,0-1 0,0 0 0,0 1 1,0 1-1,1-1 0,-1 0 1,1 0 0,0 0-1,0 0 1,0 0 0,1 0 0,-1 0-1,0-1 1,1 1 0,-1 0 0,1-1-1,0 1 1,-1-1 0,1 0-1,0 1 1,0-1 0,3 1 0,40 20 11,-34-16 4,27 9 98,1-1 0,56 12-1,-37-11-66,-30-9-337,1-2 1,0 0-1,1-2 0,-1-2 1,0 0-1,0-2 0,42-8 1,-67 9-41,1 1 0,0-1 1,0 1-1,-1 0 0,1 0 1,0 0-1,0 1 0,-1 0 1,7 1-1,3 10-1354</inkml:trace>
</inkml:ink>
</file>

<file path=ppt/ink/ink4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9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47 1408,'-1'-1'82,"0"-1"1,0 1-1,0-1 1,0 1-1,0-1 1,1 1-1,-1-1 0,0 0 1,1 0-1,0 1 1,-1-1-1,1 0 1,0 0-1,0 1 1,0-1-1,0 0 0,0 0 1,0 1-1,1-1 1,0-2-1,-1 1 107,0 3-135,1-1 1,-1 1-1,1-1 1,-1 1-1,0 0 1,1-1 0,-1 1-1,1-1 1,-1 1-1,1 0 1,-1-1-1,1 1 1,-1 0-1,1 0 1,-1 0-1,1-1 1,0 1-1,-1 0 1,1 0-1,-1 0 1,1 0-1,0 0 1,-1 0-1,1 0 1,-1 0-1,1 0 1,0 0-1,-1 0 1,1 1-1,-1-1 1,1 0-1,-1 0 1,1 1-1,-1-1 1,1 0 0,-1 0-1,1 1 1,-1-1-1,1 1 1,-1-1-1,1 0 1,-1 1-1,0-1 1,1 1-1,-1-1 1,0 1-1,1-1 1,-1 1-1,0-1 1,0 1-1,1 0 1,-1-1-1,0 1 1,9 78 705,37 246 2469,-35-258-2727,-10-48-376,2 0 1,0-1 0,0 0 0,2 0 0,0 0-1,2 0 1,-1-1 0,17 27 0,-19-119 385,-4 48-519,1 1 0,2 0 0,1 0 0,0 0 0,2 0 0,2 1 0,0-1 0,1 2 0,13-25 0,-17 39 0,1 0 1,0 0-1,0 1 0,1 0 0,0 0 0,1 0 0,-1 1 0,2 0 0,-1 1 0,1 0 1,1 0-1,-1 1 0,1 0 0,0 0 0,0 1 0,1 1 0,-1 0 0,1 0 0,0 1 1,0 0-1,1 1 0,-1 1 0,12-1 0,-2 2 2,0 1 0,0 2 0,-1 0-1,1 1 1,-1 0 0,0 2 0,0 1 0,-1 0 0,0 2 0,0 0 0,-1 1 0,0 0-1,0 2 1,29 25 0,-27-19 61,-2 0 1,0 1-1,-1 0 0,-1 2 0,-1 0 0,-1 0 0,0 2 1,-2-1-1,-1 2 0,0 0 0,11 42 0,-20-56-169,0-1 0,0 1 0,-1 0 0,0 0 0,-1 0 0,0 0 0,-1 0 0,0-1 0,-2 11 0,-1 6-2831,-3-21 1408</inkml:trace>
</inkml:ink>
</file>

<file path=ppt/ink/ink4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0:59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2944,'3'65'6128,"0"40"-5600,1-75-341,2 0 1,0 0 0,2-1-1,18 44 1,-22-62-116,2 0 1,-1 0-1,1-1 1,1 0 0,0 0-1,0 0 1,1-1-1,0 0 1,1-1-1,0 1 1,0-2 0,1 1-1,0-1 1,15 7-1,-20-12-49,0 0-1,0 0 0,0-1 1,1 0-1,-1 0 1,1-1-1,-1 1 0,0-1 1,1 0-1,-1-1 1,1 1-1,-1-1 0,0 0 1,1-1-1,-1 1 1,0-1-1,0 0 0,0 0 1,0 0-1,0-1 1,-1 0-1,1 0 0,-1 0 1,0-1-1,5-4 1,7-6 8,-1-1-1,-1-1 1,-1 0 0,0-1 0,11-18 0,-9 9-3,0-1-1,-1 0 0,-2-1 0,11-34 1,-19 47-27,0 0 0,-1 0 0,0 0 0,-2 0 1,1 0-1,-2-1 0,0 1 0,-1 0 0,-1-1 0,-3-14 1,5 28-3,0 0 0,-1 0 0,1 0 0,-1 0 0,0 0 0,0 0 1,0 0-1,0 1 0,0-1 0,0 0 0,0 0 0,0 1 0,-1-1 1,1 1-1,-2-2 0,2 3-2,0-1 0,1 1 0,-1-1 1,0 1-1,0 0 0,0 0 0,0 0 0,0-1 0,1 1 0,-1 0 1,0 0-1,0 0 0,0 0 0,0 0 0,0 1 0,0-1 1,1 0-1,-1 0 0,0 1 0,0-1 0,0 0 0,1 1 1,-2 0-1,-2 1 10,1 1-1,0-1 1,0 1 0,0 0 0,0 0 0,0 0-1,1 1 1,0-1 0,-1 0 0,1 1 0,-2 5 0,0 3 56,0 0 1,1 0-1,0 0 1,1 0-1,1 1 1,0-1-1,0 1 1,1-1-1,1 1 1,0-1-1,1 1 0,0-1 1,1 0-1,0 0 1,1 0-1,0 0 1,1-1-1,0 1 1,1-1-1,9 13 1,4 3 111,0-1 0,2 0 1,0-2-1,2-1 0,0 0 0,43 29 1,-49-40-393,0-2 0,34 16 0,-12-7-1927,-22-11 331</inkml:trace>
</inkml:ink>
</file>

<file path=ppt/ink/ink4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0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2816,'0'-9'1120,"10"16"-90,14 24 425,19 60-314,90 143 1,-122-216-991,-8-13-62,-1 0 1,1 0-1,1-1 0,-1 1 1,1-1-1,0 0 1,0 0-1,0 0 1,8 6-1,-12-10-77,1-1 0,-1 1 0,0 0 1,1 0-1,-1-1 0,1 1 0,-1 0 0,0 0 0,0-1 0,1 1 0,-1 0 1,0-1-1,1 1 0,-1-1 0,0 1 0,0 0 0,0-1 0,1 1 1,-1-1-1,0 1 0,0 0 0,0-1 0,0 1 0,0-1 0,0 1 0,0-1 1,0 1-1,0 0 0,0-1 0,0 1 0,0-1 0,0 1 0,0-1 1,0-16 65,-4-16 16,1 1 1,2-55-1,2 75-106,0 0 0,1 1 0,1-1 0,0 1-1,0 0 1,1 0 0,1 0 0,0 0-1,0 1 1,14-20 0,-10 18 1,1 0-1,1 1 1,-1 1 0,2 0-1,-1 0 1,1 1 0,1 0-1,0 1 1,0 1-1,0 0 1,24-9 0,-27 13 39,1-1 0,0 2 0,0-1 0,-1 1 0,2 1 0,-1 0 0,0 1 1,0 0-1,0 0 0,0 2 0,0-1 0,0 1 0,0 1 0,0 0 0,-1 0 0,16 7 0,-11-2 58,0 0-1,0 1 0,0 1 1,-1 0-1,-1 1 0,0 1 1,0 0-1,-1 1 0,-1 0 1,0 0-1,15 26 0,-10-12 156,-1 1 0,-1 0 0,-2 2-1,-1-1 1,-2 1 0,11 51 0,-22-62 5,-6-17 1,7-3-234,-1 0 0,0-1 0,0 1 0,1-1 0,-1 1 0,1-1 0,0 0-1,-1 0 1,1 1 0,0-1 0,0 0 0,-2-4 0,-1-7-15,0 1-1,1-1 1,0 0 0,1 0 0,1 0-1,0 0 1,1 0 0,0 0-1,1-1 1,0 1 0,1 0 0,1 0-1,0 1 1,0-1 0,1 1-1,1-1 1,0 1 0,1 0 0,1 1-1,-1 0 1,2 0 0,-1 0-1,16-15 1,-15 16-22,0 1 0,1 0-1,1 1 1,-1-1 0,1 2 0,1-1-1,0 2 1,0-1 0,0 2 0,0-1-1,1 1 1,0 1 0,0 0-1,0 1 1,1 0 0,-1 1 0,1 1-1,-1-1 1,1 2 0,0 0 0,-1 1-1,1 0 1,0 0 0,16 6 0,-15-2-11,0 0 0,0 2 0,-1 0 1,0 0-1,0 1 0,-1 1 0,0 0 1,0 1-1,-1 0 0,0 1 1,-1 0-1,0 0 0,-1 1 0,14 24 1,-15-21 85,0 0 1,-1 1-1,0 0 1,-1 0-1,-1 0 1,-1 1 0,0 0-1,-1 0 1,-1 0-1,-1 0 1,0 0-1,-3 31 1,-4-28-245,6-20 139,0 1 0,0 0 0,-1-1 0,1 1 0,0-1 0,0 1 0,-1-1 0,1 0 0,0 1 0,-1-1 0,1 1 0,0-1 0,-1 0 1,1 1-1,-1-1 0,1 0 0,-1 1 0,1-1 0,-1 0 0,1 1 0,-1-1 0,1 0 0,-1 0 0,1 0 0,-1 0 0,1 1 0,-1-1 0,1 0 0,-1 0 0,1 0 0,-2 0 0,2-1-33,-1 0 0,1 1 0,0-1-1,-1 1 1,1-1 0,0 0 0,-1 1 0,1-1 0,0 0 0,0 0-1,0 1 1,-1-1 0,1 0 0,0 1 0,0-1 0,0 0 0,0 0 0,0 1-1,1-1 1,-1 0 0,0 0 0,0 1 0,0-1 0,1 0 0,-1 1-1,0-1 1,1 0 0,-1 1 0,0-1 0,1 0 0,0-1-177,8-15-1400</inkml:trace>
</inkml:ink>
</file>

<file path=ppt/ink/ink4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1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1 161 2560,'20'6'725,"0"-2"1,0 0-1,1-1 0,0-1 0,24 0 1,-4-2-333,-1-2 1,49-8 0,-79 9-328,1-1 0,-1 0 1,0-1-1,0 0 0,-1-1 1,1 0-1,-1-1 0,0 1 1,0-2-1,0 1 0,-1-1 1,0-1-1,0 0 0,9-9 1,-16 15-51,1 0-1,-1-1 1,0 1 0,0-1 0,1 1-1,-1-1 1,0 1 0,0-1 0,0 0 0,-1 1-1,1-1 1,0 0 0,-1 0 0,1 0 0,-1 0-1,0 1 1,1-1 0,-1 0 0,0 0-1,0 0 1,0 0 0,0 0 0,-1 0 0,1 0-1,0 0 1,-1 1 0,1-1 0,-1 0 0,0 0-1,0 1 1,0-1 0,0 0 0,0 1 0,0-1-1,0 0 1,0 1 0,0 0 0,-1-1-1,1 1 1,-1 0 0,1 0 0,-1-1 0,1 1-1,-1 1 1,0-1 0,0 0 0,1 0 0,-1 0-1,-2 0 1,-6-2 48,0-1 0,0 1 0,-1 1 0,1 0 0,-1 0 0,1 1 0,-13 1 0,3 0 86,1 2 1,0 1-1,0 0 0,1 1 1,-1 1-1,1 1 0,-35 16 1,46-19-75,-1 1-1,1 0 1,0 1 0,1-1 0,-1 1 0,1 1-1,0-1 1,0 1 0,1 0 0,0 1 0,0-1-1,0 1 1,1 0 0,0 0 0,0 0 0,0 1-1,1-1 1,1 1 0,-1 0 0,-2 14 0,4-10 15,1 1 0,-1-1 1,2 0-1,0 1 0,0-1 1,1 0-1,1 0 0,0 0 0,1 0 1,0-1-1,6 12 0,-2-7-4,1 0 0,1-1-1,0 0 1,1 0 0,0-2-1,2 1 1,15 13 0,-12-13-54,1-1 1,0 0 0,1-1 0,0-1-1,1-1 1,0 0 0,1-1-1,0-2 1,0 0 0,1-1 0,0-1-1,0-1 1,29 2 0,-40-5-302,0-1 0,0-1 0,1 0 0,-1 0 1,0-1-1,-1 0 0,1-1 0,0 0 0,-1-1 0,1 0 1,-1 0-1,0-1 0,0 0 0,-1-1 0,0 1 0,0-2 1,0 1-1,-1-1 0,0 0 0,0-1 0,0 0 0,-1 0 0,0 0 1,-1-1-1,0 0 0,7-16 0,4-44-1673</inkml:trace>
</inkml:ink>
</file>

<file path=ppt/ink/ink4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1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1 132 2688,'113'-5'5248,"-65"5"-4881,0-2 1,0-2-1,0-2 0,-1-2 1,0-2-1,0-3 1,-1-1-1,51-24 0,-60 17-18,-19 11 171,-30 29-109,-11 11-158,1 0-1,2 2 1,2 0-1,-20 45 0,32-64-185,0 1 0,2 0 0,-1 1 0,2-1-1,0 1 1,0 0 0,2 0 0,0-1 0,0 1-1,2 0 1,0 0 0,0 0 0,6 23 0,-5-32-55,0-1 1,0 1-1,1-1 1,-1 0 0,1 1-1,0-1 1,0-1 0,1 1-1,-1 0 1,1-1 0,0 0-1,1 0 1,-1 0 0,1 0-1,8 4 1,-5-4 9,0 0 0,0-1 0,0 0 0,1 0 0,-1-1-1,1 0 1,0-1 0,-1 0 0,14 0 0,6-2 15,1-1-1,0-2 0,-1-1 1,0-1-1,34-12 1,-30 5-17,0 0 1,-1-2 0,0-2 0,-2-1 0,36-27 0,-44 31-18,-20 13-3,-1 1 0,0 0 0,1 0 0,-1-1 0,1 1 0,-1 0 0,1 0 0,-1 0 0,0 0 1,1-1-1,-1 1 0,1 0 0,-1 0 0,1 0 0,-1 0 0,1 0 0,-1 0 0,1 0 0,-1 0 1,1 0-1,-1 1 0,1-1 0,-1 0 0,1 0 0,-1 0 0,0 0 0,1 1 0,-1-1 1,1 0-1,-1 0 0,0 1 0,1-1 0,-1 0 0,0 1 0,1-1 0,-1 1 0,0-1 0,1 0 1,-1 1-1,0-1 0,0 1 0,0-1 0,1 0 0,-1 1 0,0-1 0,0 1 0,7 27-8,-5-19-10,4 8 22,0 0-1,2 0 1,0-1-1,0 0 1,2 0-1,0-1 1,1 0-1,0-1 1,1 0-1,24 20 1,-13-15 57,0-1 0,2-1 0,0-1 0,0-1 0,54 21 1,-66-30-30,1-2 1,0 0-1,1 0 1,-1-1-1,1-1 1,-1 0-1,1-2 1,0 1 0,0-2-1,-1 0 1,1 0-1,0-1 1,-1-1-1,0-1 1,0 0-1,0-1 1,0 0 0,20-11-1,-26 10-20,1 0-1,-1 0 0,-1-1 1,1 0-1,-1 0 1,0-1-1,-1 0 1,0 0-1,0 0 0,0-1 1,-1 0-1,-1 0 1,1 0-1,3-12 1,-2 2 6,0 0 0,-1 0 0,-1 0 0,-1-1 0,0 1 1,-1-34-1,-3 32-4,-1 0 0,-1 0 1,-1 0-1,-1 0 0,-1 1 0,-1-1 0,0 2 1,-2-1-1,0 1 0,-1 0 0,-1 1 1,0 0-1,-16-17 0,18 24-12,-1 0-1,0 1 1,-1 1 0,1-1 0,-2 2-1,1-1 1,-2 2 0,1 0-1,-1 0 1,1 1 0,-2 1-1,1 0 1,-1 0 0,1 2-1,-1 0 1,0 0 0,-1 1-1,1 1 1,0 0 0,-24 3-1,14 1 3,0 1 0,0 1 0,1 1-1,-1 1 1,2 1 0,-1 1-1,1 1 1,0 1 0,1 1-1,1 0 1,-33 28 0,44-33-10,0 1 0,0 1 0,1-1 1,0 2-1,1-1 0,-1 1 0,2 0 0,0 0 1,0 1-1,1 0 0,0 0 0,1 0 0,0 0 1,1 1-1,0 0 0,1-1 0,0 1 0,1 0 0,0 0 1,1 0-1,0 0 0,1 0 0,1 0 0,-1 0 1,5 12-1,-2-13-237,-1 0 1,2 0-1,0-1 1,0 0-1,1 0 1,0-1-1,1 1 1,-1-1-1,2-1 1,0 1-1,0-1 1,0 0-1,1-1 1,0 0-1,0-1 1,1 0-1,0 0 0,13 5 1,52 23-1827</inkml:trace>
</inkml:ink>
</file>

<file path=ppt/ink/ink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4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1 175 4736,'0'0'2304,"33"18"-1152,-10-12 3200,1 6-3712,12-6 128,14-6 128,15 0 0,-5-18-1280,0 1 0,4-16-1024,-1-14 0,-6 2-512,-15-12 0</inkml:trace>
</inkml:ink>
</file>

<file path=ppt/ink/ink4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2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0 176 2816,'7'-3'360,"0"0"0,0 0 0,0 0 0,-1-1 0,0 0 0,0-1 0,0 1 0,7-8 0,29-20 1136,-12 17-1284,0 1 0,0 1 0,1 1 0,1 2 0,0 2 0,40-6 0,-15 6 4,1 2 1,97 4-1,-142 2-149,0 1-1,0 1 0,0 0 1,0 1-1,-1 0 1,1 1-1,-1 0 1,0 1-1,0 0 1,0 1-1,18 13 1,-23-13-23,0 0 1,0 0 0,-1 0-1,0 1 1,-1 0-1,1 0 1,-1 1-1,0-1 1,-1 1-1,0 0 1,0 0 0,-1 1-1,0-1 1,-1 1-1,1 0 1,-2-1-1,2 14 1,-2-9 24,-1 0 0,0 0-1,-1-1 1,-1 1 0,0 0 0,-1-1 0,0 0 0,-8 21-1,-6 5 242,-27 46 0,43-81-290,-50 77 509,-2-2 0,-4-3 0,-3-2 0,-121 113 0,156-163-357,-1 0 0,-29 19-1,48-37-148,-1 0 0,0 0-1,0-1 1,0 0 0,0-1 0,0 1-1,-1-1 1,0-1 0,1 0-1,-1 0 1,0-1 0,-16 1 0,24-2-23,0 0 0,1 0 0,-1 0 0,0 0 0,0 0 0,0 0 0,1-1 0,-1 1 0,0 0 0,0 0 0,1-1 0,-1 1 0,0 0 0,0-1 0,1 1 0,-1-1 0,0 1 0,1-1 0,-1 1 0,1-1 0,-1 1 0,1-1 0,-1 0 0,1 1 0,-1-1 0,1 0 0,-1 1 0,1-1 0,0 0 0,0 0 0,-1 1 0,1-1 0,0 0 0,0 0 0,0 1 0,0-1 0,0 0 0,0 0 0,0 0 0,0 1 0,0-2 0,13-35 0,-8 27 0,-1 0-9,0 1 0,2-1 1,-1 1-1,1 0 1,0 0-1,1 0 1,0 1-1,0 0 1,1 1-1,0-1 1,0 2-1,1-1 1,0 1-1,0 0 1,1 1-1,-1 0 0,1 1 1,0-1-1,0 2 1,1 0-1,-1 0 1,1 1-1,-1 0 1,1 1-1,0 0 1,0 0-1,0 2 1,-1-1-1,17 4 1,74 20 16,-27-6 202,78 9 1,-127-24-178,1-2 0,0 0 0,0-2 0,0-1 0,0 0 1,49-13-1,-73 14-2,14-3-355,0-1 1,0-1 0,22-11-1,-33 15-24,-1-1-1,0 1 0,0-1 1,0 0-1,-1-1 0,1 1 1,-1-1-1,0 1 1,1-1-1,-2 0 0,1 0 1,0 0-1,-1-1 1,0 1-1,0-1 0,2-6 1,3-17-1700</inkml:trace>
</inkml:ink>
</file>

<file path=ppt/ink/ink4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3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3200,'0'-8'1536,"95"1"128,-55 1 2432,26 6-3840,-1 0 128,20 6 0,6-2 0,-17-1-640,-8-3 128,-11 0-256,-10 0 128,-10 0-1152,-5 4 0</inkml:trace>
</inkml:ink>
</file>

<file path=ppt/ink/ink4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3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4 111 2816,'-3'14'1239,"5"-21"146,0 5-1204,0 1-1,1 0 1,-1 0 0,0-1 0,0 2 0,1-1 0,-1 0-1,1 0 1,-1 1 0,1-1 0,-1 1 0,1 0-1,-1 0 1,4 0 0,2-1 179,599-68 3222,-311 44-2492,-212 17-1208,146 5 1,-222 3-148,0 0 0,0 0 1,-1 1-1,1 0 0,0 0 0,-1 1 1,1 0-1,-1 0 0,1 1 0,-1 0 0,0 0 1,0 1-1,0 0 0,-1 0 0,0 0 1,9 8-1,-12-3-1399</inkml:trace>
</inkml:ink>
</file>

<file path=ppt/ink/ink4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4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72 117 2944,'-4'4'166,"0"0"-1,1 1 1,0-1-1,0 1 1,0 0 0,1 0-1,-1 0 1,1 0-1,0 1 1,1-1 0,-1 0-1,1 1 1,0-1-1,0 1 1,1-1 0,0 1-1,0 0 1,0-1-1,1 1 1,-1-1 0,1 1-1,1-1 1,-1 1 0,1-1-1,0 0 1,0 0-1,0 0 1,1 0 0,0 0-1,0 0 1,0-1-1,1 1 1,-1-1 0,1 0-1,0 0 1,0 0-1,9 6 1,11 6 27,0 0 0,1-2 0,1 0 0,0-2 1,1-1-1,0-1 0,1-2 0,0 0 0,0-2 0,1-1 0,47 2 0,-39-6 14,-1-1 0,1-2 1,-1-1-1,1-3 0,-1 0 0,-1-3 0,1 0 0,62-28 0,-88 32-154,0 0 0,0 0 0,0-1-1,-1-1 1,0 1 0,-1-1 0,1-1 0,-1 0 0,-1 0-1,1-1 1,9-14 0,-14 18-41,-1 0 0,1 0 1,-1 0-1,0 0 0,0-1 0,-1 1 0,1 0 1,-1-1-1,-1 1 0,1-1 0,-1 0 0,0 1 1,0-1-1,0 1 0,-1-1 0,0 0 0,0 1 1,0 0-1,-1-1 0,0 1 0,0 0 0,0 0 0,-1 0 1,-5-9-1,1 4-1,-1 1 0,1 0 0,-1 0 0,-1 1 0,0 0 1,0 1-1,0 0 0,-1 0 0,0 1 0,-1 0 0,1 1 0,-1 0 0,0 1 0,-21-6 1,5 4-19,0 1 1,-1 1-1,1 2 1,-1 0-1,-32 4 1,22-1-49,1 3 0,-1 1 0,1 2-1,0 1 1,0 2 0,1 2 0,1 1 0,0 1 0,1 3 0,0 0 0,-60 44 0,83-53-27,1 1 1,0 1 0,0-1 0,1 2 0,0-1-1,1 1 1,0 1 0,1-1 0,-8 18 0,12-24 14,1-1 0,1 1 0,-1 0 0,1 0 0,-1 0 0,1 1 0,1-1 0,-1 0 0,1 0 0,0 1 0,0-1 0,1 0 0,-1 0 0,1 0 0,0 0 0,1 1 0,-1-1 0,1 0 0,0-1 0,0 1 0,0 0 0,1-1 0,0 1 0,0-1 0,0 0 0,0 0 0,6 5 0,0 0-138,2-1 0,-1-1 0,1 0 0,0 0 0,0-1 0,1-1 0,0 1 0,0-2 0,0 0 1,22 4-1,14 1-779,73 2 0,-113-10 896,153 3-1341,-1-12 128</inkml:trace>
</inkml:ink>
</file>

<file path=ppt/ink/ink4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4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3072,'-2'2'328,"1"0"-1,1 0 1,-1 0 0,0 0 0,0 0 0,1 0-1,-1 0 1,1 0 0,-1 0 0,1 0 0,0 0-1,0 0 1,0 0 0,0 0 0,1 4 0,2 39 1253,36 119-53,-8-48-1349,60 346 2047,-75-354-1809,-6 0 0,-3 144 0,-7-228-363,-2 0-1,0 0 0,-1-1 1,-2 1-1,0-1 0,-2 0 1,-14 35-1,15-49-11,4-14-278,7-16-615,-2 13 245,1 1 1,1 1 0,-1-1 0,1 0 0,0 1 0,1 0 0,-1 1 0,1-1 0,0 1 0,14-9 0,3 2-1315</inkml:trace>
</inkml:ink>
</file>

<file path=ppt/ink/ink4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5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0 271 2816,'2'1'119,"-1"0"-1,1 0 1,0 0 0,-1 0 0,1 0-1,0 0 1,0-1 0,0 1 0,0-1-1,0 1 1,0-1 0,0 0 0,0 1-1,-1-1 1,1 0 0,3-1 0,-3 1 209,98 7 3472,-75-8-3502,-1-1 0,0-1 0,0-1 0,30-8 0,-41 8-258,0 0 0,0-1 0,0-1 0,-1 0 0,0 0 0,0-1 0,0 0 0,-1-1 0,0-1 0,-1 0 0,0 0 0,0-1 0,-1 0 0,0-1 0,12-19 0,-19 27-34,-1 0 0,1 1 0,-1-1 0,1 0 0,-1 0 0,0 0 0,0 0 0,0 0 1,0 0-1,-1 0 0,1 0 0,-1 0 0,0-1 0,0 1 0,0 0 0,0 0 0,-1 0 0,1 0 0,-1 0 0,0 0 0,-1-5 0,0 5 5,0 0 0,-1 0 1,1 0-1,-1 1 0,0-1 0,1 0 0,-1 1 0,0 0 0,0 0 0,-1 0 0,1 0 0,0 0 0,-1 0 0,1 1 0,-5-1 0,-6-2 52,-1 0-1,0 1 1,0 1 0,1 1-1,-1 0 1,0 1-1,-21 2 1,25 0-10,-1 1 1,1 0-1,0 1 1,-1 0-1,2 0 1,-1 2-1,1-1 1,-1 1-1,2 1 0,-1 0 1,1 0-1,0 1 1,0 0-1,1 0 1,-11 15-1,15-18-23,-1 1 0,1-1 0,1 1 0,-1 1 0,1-1 0,0 0 0,0 1 0,1-1 0,0 1 0,0 0 0,1 0 0,0 0 0,0 0-1,0 0 1,1 0 0,0 0 0,0 0 0,1 0 0,0 0 0,0 0 0,1 0 0,0 0 0,0-1 0,0 1 0,1-1 0,6 12 0,1-5 7,0-1 0,0 1 1,1-2-1,1 1 0,0-2 1,1 1-1,0-2 0,0 0 1,24 12-1,0-2-162,0-3 1,64 19 0,-91-31-249,-1-1 1,2 0-1,-1-1 1,0 0-1,0-1 1,1 0-1,-1-1 1,0 0-1,1 0 1,-1-1-1,0 0 1,13-4-1,-2-3-1312</inkml:trace>
</inkml:ink>
</file>

<file path=ppt/ink/ink4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5.4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3200,'1'-1'68,"-1"0"1,0 1 0,0-1-1,1 0 1,-1 1-1,0-1 1,1 0 0,-1 1-1,0-1 1,1 1-1,-1-1 1,1 1-1,-1-1 1,1 1 0,-1-1-1,1 1 1,0-1-1,-1 1 1,1 0 0,-1-1-1,1 1 1,0 0-1,-1-1 1,1 1-1,0 0 1,0 0 0,-1 0-1,1 0 1,0 0-1,-1 0 1,1 0 0,0 0-1,0 0 1,-1 0-1,1 0 1,0 0-1,-1 0 1,1 1 0,0-1-1,-1 0 1,1 0-1,0 1 1,-1-1 0,1 0-1,0 1 1,-1-1-1,1 1 1,-1-1-1,1 1 1,-1-1 0,1 1-1,-1-1 1,1 1-1,-1 0 1,1 0 0,2 3 330,0 0 1,0 0 0,0 0 0,0 1 0,-1-1 0,0 1 0,3 5 0,5 33 154,-2 1 1,-2 0-1,-2 1 0,-2-1 1,-5 68-1,2-21-638,-15 228 2055,5-183-1058,9 162 0,3-281-836,2 1 0,-1-1-1,2 0 1,0 1-1,8 18 1,-10-31-90,0 1 1,1-1 0,-1 0-1,1 0 1,0 0 0,0 0 0,0 0-1,1-1 1,0 0 0,0 1-1,0-1 1,0-1 0,1 1 0,-1-1-1,1 1 1,0-1 0,0-1-1,0 1 1,8 2 0,-8-4-172,0-1 0,0 0 1,0 0-1,0 0 0,0 0 1,0-1-1,0 0 0,0 0 0,0 0 1,0-1-1,-1 1 0,1-1 1,-1 0-1,1-1 0,5-3 0,8-5-1005,0-2 0,18-16 0,7-13-1072,-7-4 64</inkml:trace>
</inkml:ink>
</file>

<file path=ppt/ink/ink4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5.7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67 3328,'-21'8'1664,"91"5"-2048,-43-13 3072,16 0-2304,24 0 0,3-4 0,25-5 128,-1-3-640,3 3 0,-17-6-128,-10-2 0,-15 7-768,-4-1 0</inkml:trace>
</inkml:ink>
</file>

<file path=ppt/ink/ink4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6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 3328,'-1'0'58,"1"0"0,0-1 1,0 1-1,-1 0 0,1 0 1,0 0-1,0 0 0,-1 0 0,1 0 1,0 0-1,-1 0 0,1 0 1,0 0-1,0 0 0,-1 0 1,1 0-1,0 0 0,-1 0 0,1 0 1,0 0-1,0 0 0,-1 1 1,1-1-1,0 0 0,0 0 0,-1 0 1,1 0-1,0 0 0,0 1 1,0-1-1,-1 0 0,1 0 0,0 1 1,0-1-1,0 0 0,0 0 1,-1 0-1,1 1 0,0-1 0,0 0 1,0 1-1,0-1 0,0 0 1,0 0-1,0 1 0,0-1 0,0 0 1,0 1-1,0-1 0,0 0 1,0 0-1,0 1 0,4 29 2928,2 9-2341,49 425 1129,40 14-7,-90-457-1791,1-1-1,1 0 1,1 0 0,15 28 0,-21-45-109,0 1 1,0 0-1,1-1 1,-1 0-1,1 1 1,0-1-1,0 0 1,0-1-1,0 1 1,0 0-1,1-1 1,-1 0-1,1 0 1,-1 0-1,1 0 1,0 0-1,0-1 1,0 1-1,0-1 1,0 0-1,0-1 1,0 1-1,0-1 1,0 0-1,0 1 1,1-2-1,-1 1 1,0 0 0,7-3-1,29-12-1552</inkml:trace>
</inkml:ink>
</file>

<file path=ppt/ink/ink4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6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2816,'19'4'1408,"121"9"-896,-89-13 1536,19 7-2048,19-7 128,-7 0 0,3 0 128,0-7-512,1-1 0,-16 8-640,-15 0 128</inkml:trace>
</inkml:ink>
</file>

<file path=ppt/ink/ink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5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341 82 2432,'1'-5'541,"0"4"-330,-1-1 0,1 1 0,-1-1 1,0 1-1,1-1 0,-1 1 0,0-1 1,0 1-1,0-1 0,0 1 0,0-1 0,-1 1 1,1-1-1,0 1 0,-1-1 0,1 1 1,-1 0-1,0-1 0,1 1 0,-1 0 0,0-1 1,0 1-1,1 0 0,-1 0 0,0-1 1,-1 1-1,1 0 0,0 0 0,0 0 0,0 1 1,0-1-1,-1 0 0,-2-1 0,-2-2-68,0 0-1,-1 0 1,1 1-1,-1 0 1,0 0-1,0 1 0,0-1 1,0 2-1,0-1 1,-1 1-1,1 0 1,0 0-1,-1 1 1,1 0-1,-1 1 0,1-1 1,0 1-1,-1 1 1,1 0-1,0 0 1,0 0-1,0 0 1,0 1-1,1 1 0,-10 4 1,7-3-54,-1 1 1,1 0-1,1 0 0,-1 1 1,1 0-1,0 0 0,0 1 1,1 0-1,0 0 0,1 1 1,-1 0-1,2 0 0,-1 1 1,2-1-1,-1 1 0,1 0 1,-3 12-1,5-8-104,1-1-1,0 1 0,1 0 1,0 0-1,2-1 1,-1 1-1,2-1 0,-1 1 1,2-1-1,0 0 0,1 0 1,0 0-1,0 0 1,2-1-1,0 0 0,0-1 1,1 1-1,0-1 1,1-1-1,0 1 0,1-2 1,0 1-1,0-1 1,1-1-1,0 0 0,1-1 1,0 0-1,0 0 1,0-1-1,1-1 0,0 0 1,0-1-1,0 0 0,1-1 1,-1-1-1,1 0 1,-1-1-1,1 0 0,0-1 1,18-2-1,-20-1-373,-1-1-1,0 0 1,0-1 0,0 0-1,0-1 1,-1 0-1,0-1 1,0 0-1,-1 0 1,13-13 0,-16 15 107,41-35-1659</inkml:trace>
</inkml:ink>
</file>

<file path=ppt/ink/ink4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7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1 309 3840,'1'6'251,"0"-1"-1,0 1 1,1 0 0,0-1 0,0 0 0,0 1-1,0-1 1,1 0 0,0 0 0,0 0 0,1-1-1,-1 1 1,1-1 0,0 0 0,6 6-1,-2-4 56,0-1 0,0 0-1,1 0 1,-1-1 0,1 0-1,0 0 1,0-1 0,16 4-1,-4-3-175,-1-2 1,1 0-1,-1-1 0,1 0 1,0-2-1,-1-1 0,1 0 0,25-8 1,-22 4 15,-1-1 0,-1-2 1,43-21-1,-55 24-117,1 0 0,-1-1 0,-1 0 0,0-1 0,0 0 0,0-1 0,-1 1-1,0-2 1,12-18 0,-17 24-27,-1-1 0,0 1-1,1-1 1,-2 0 0,1 0-1,0 0 1,-1 0 0,0 0-1,0 0 1,-1-1 0,0 1-1,1 0 1,-2 0 0,1 0-1,0-1 1,-3-5 0,1 4-4,0-1 0,-1 1 0,0 0 1,-1 1-1,1-1 0,-1 0 1,-1 1-1,1 0 0,-1 0 1,-6-6-1,-2 0-25,0 1 0,-1 0 0,0 1-1,-1 0 1,0 1 0,0 1 0,-1 0 0,-30-9 0,32 12 10,0 2 1,0 0 0,0 0-1,-1 1 1,1 1 0,0 1-1,-1 0 1,1 0 0,-1 2-1,1 0 1,0 0 0,0 1 0,0 1-1,0 1 1,0 0 0,-21 11-1,32-15-11,0 1 0,1 0 0,-1 0-1,1-1 1,-1 1 0,1 1-1,0-1 1,0 0 0,0 1 0,0-1-1,0 1 1,1-1 0,-1 1 0,1 0-1,-1 0 1,1 0 0,0 0 0,0 0-1,1 0 1,-1 0 0,0 0 0,1 0-1,0 0 1,0 0 0,0 0 0,0 0-1,0 0 1,1 1 0,-1-1-1,2 5 1,2 2-244,0 1 1,0-1-1,1 0 0,0 0 0,1-1 0,0 1 1,9 9-1,35 34-1136,24 4 0</inkml:trace>
</inkml:ink>
</file>

<file path=ppt/ink/ink4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7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21 3456,'0'-20'1664,"-6"65"0,6-28 1664,-3-6-3072,-9 24 128,8 14 128,4 13 128,10-7-768,11 4 128,7-4 384,14-19 128,7-9-512,6-16 0,0-15-1024,-15-9 128,5-12-768,-5-7 0</inkml:trace>
</inkml:ink>
</file>

<file path=ppt/ink/ink4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7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34 4992,'-30'-34'2432,"39"55"-3200,1-12 4096,1-1-4096,4 5 0,1-1-1664,-1 1 128</inkml:trace>
</inkml:ink>
</file>

<file path=ppt/ink/ink4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8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106 810 3328,'19'1'490,"0"0"0,0-2 1,0 0-1,0-1 0,30-8 0,-41 9-253,19-6 884,0 0 0,35-15 0,83-53-945,-115 57 189,-15 10-349,0-2-1,-1 1 0,0-2 1,-1 0-1,0 0 0,-1-1 0,0-1 1,-1 0-1,0-1 0,-2 0 1,1 0-1,-2-1 0,9-19 1,-13 25 5,-1 0 0,0-1 0,-1 0 1,0 0-1,0 0 0,-1 0 1,0 0-1,-1 0 0,0 0 0,-1 0 1,0 0-1,0 0 0,-1 0 1,-1 0-1,1 1 0,-2-1 1,1 1-1,-1-1 0,-1 1 0,0 1 1,0-1-1,0 1 0,-11-13 1,-4-2 6,-1 0-1,-1 2 1,-1 0 0,-1 1 0,0 2 0,-2 1 0,-33-18 0,40 25-13,0 1 0,0 1 0,-1 1 1,-1 1-1,1 0 0,-1 2 0,0 0 0,0 1 0,0 1 1,0 2-1,-28 1 0,41 0 17,0 0 1,0 0-1,0 1 0,0 1 1,1-1-1,-1 1 1,1 0-1,-1 1 0,1-1 1,0 2-1,0-1 0,1 1 1,-1 0-1,1 0 0,0 1 1,-6 7-1,4-3 35,2 0-1,-1 0 0,1 1 1,1 0-1,0 0 0,1 0 1,0 1-1,0-1 0,1 1 1,-1 15-1,-1 13 202,2 0 0,3 1 0,0-1 0,14 80 0,2-31 374,33 96 0,-40-154-533,23 81 516,6 0 0,74 153 0,-112-264-696,0 1 1,1-1-1,-1 0 1,1 0 0,0 0-1,-1 0 1,1 0-1,0 0 1,-1 0-1,1 0 1,0 0-1,0 0 1,0 0-1,0 0 1,0-1 0,0 1-1,0 0 1,0-1-1,0 1 1,0-1-1,1 1 1,-1-1-1,0 1 1,0-1-1,0 0 1,1 0 0,-1 0-1,0 0 1,0 1-1,1-2 1,-1 1-1,0 0 1,0 0-1,3-1 1,1-1-344,-1-1-1,0 1 1,0-1-1,1 0 1,-2-1-1,1 1 1,5-6 0,11-15-1762</inkml:trace>
</inkml:ink>
</file>

<file path=ppt/ink/ink4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8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509 81 2432,'-1'-4'206,"0"0"0,0 1 0,0-1 0,0 1 0,-1-1 0,1 1 0,-1-1-1,0 1 1,0 0 0,0 0 0,0 0 0,0 0 0,-1 0 0,0 0 0,1 1 0,-1-1 0,0 1 0,0 0 0,0 0 0,-1 0 0,1 0 0,0 1 0,-1-1 0,1 1-1,-8-2 1,2 1-134,0 0-1,-1 0 0,1 1 0,-1 0 0,1 1 0,-1 0 0,1 1 0,-1-1 0,-17 5 0,-5 4 741,-46 18-1,41-13-457,20-7-174,0 0-1,1 1 0,0 0 0,1 1 1,-1 1-1,-13 13 0,24-20-129,1 1 0,-1 0 0,1 0 0,0 0 0,1 0 0,-1 1 0,1-1 0,-1 1-1,2 0 1,-1 0 0,0 0 0,1 1 0,0-1 0,0 1 0,1-1 0,-1 1 0,1-1 0,0 1 0,1 0 0,-1 0 0,1-1 0,0 1 0,2 7 0,1-1 10,1-1 1,1 0 0,0 0 0,1 0-1,0 0 1,0-1 0,1 0-1,1 0 1,-1-1 0,2 0 0,-1 0-1,1-1 1,0 0 0,1 0-1,0-1 1,0-1 0,18 9 0,3 1 34,1-2 0,0-1 0,1-2 0,1-1 0,35 6 1,-18-7 39,1-3 1,76 1 0,-102-7-84,1-1-1,-1-2 1,0 0-1,0-2 1,0-1-1,45-16 1,-63 18-39,0 1 1,0-2 0,0 1-1,-1-1 1,0 0 0,10-9 0,-15 12-13,1-1 1,0 0 0,-1 0 0,0 0 0,0 0 0,0 0 0,0-1 0,0 1-1,-1-1 1,1 1 0,-1-1 0,0 1 0,0-1 0,0 0 0,-1 0 0,1-6 0,0 10-8,0 0 0,0 0 1,1 0-1,-1 0 0,0 0 1,0 0-1,0 1 1,0-1-1,0 0 0,0 1 1,1-1-1,-1 1 1,0-1-1,0 1 0,0-1 1,0 1-1,-1 0 0,3 1 1,35 22 2,0-2 1,2-1 0,1-3-1,0-1 1,1-1 0,1-3-1,0-2 1,88 12 0,-113-21 25,0-1 1,0-1-1,0 0 1,0-1 0,29-6-1,-38 5 2,-1 0 0,0-1 0,1 0 0,-1 0 0,0-1 0,-1 0 0,1 0 0,-1 0 0,0-1 0,0-1-1,0 1 1,0-1 0,8-10 0,-12 11-17,0 0-1,0 1 1,0-1-1,-1 0 1,0 0 0,0 0-1,0-1 1,-1 1-1,1 0 1,-1-1-1,-1 1 1,1-1-1,-1 1 1,0-1 0,0 1-1,0-1 1,-1 1-1,0-1 1,0 1-1,-1 0 1,1 0-1,-1-1 1,-3-5 0,0-1 2,-1 1 1,-1-1 0,0 1-1,-1 0 1,0 1 0,0 0-1,-1 0 1,-17-15 0,5 9-35,-1 1 0,0 2 0,-1 0 0,0 1 0,-1 1 0,0 1 1,-1 1-1,0 2 0,0 0 0,-1 2 0,0 0 0,0 2 1,0 1-1,0 1 0,0 1 0,-33 5 0,50-4-5,0 1 1,0 0-1,1 0 0,-1 1 0,1 0 0,-1 1 0,1 0 1,0 0-1,1 1 0,-1 0 0,1 0 0,-12 11 1,16-13-16,0 0 0,0 0 0,0 1 1,1-1-1,0 1 0,-1-1 0,1 1 1,0 0-1,1 0 0,-1 0 1,1 0-1,-1 0 0,1 0 0,1 0 1,-1 1-1,0-1 0,1 0 1,0 0-1,0 1 0,0-1 0,1 0 1,-1 0-1,1 1 0,0-1 0,0 0 1,1 0-1,-1 0 0,3 4 1,3 3-217,1 0 1,-1 0-1,2-1 1,-1-1-1,2 1 1,-1-1 0,1-1-1,0 0 1,1 0-1,0-1 1,21 10-1,15 6-1191,75 25 0,-7-12-341</inkml:trace>
</inkml:ink>
</file>

<file path=ppt/ink/ink4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9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8 4352,'-1'1'98,"0"0"1,1 0-1,-1 0 0,0-1 1,1 1-1,-1 0 0,1 0 1,0 1-1,-1-1 1,1 0-1,0 0 0,0 0 1,-1 0-1,1 0 0,0 0 1,0 0-1,0 2 0,2 20 735,0 0-1,1-1 0,2 1 0,0-1 0,1 0 0,16 36 0,69 128 746,-72-157-764,-14-27-362,-7-20-267,-1 7-124,-7-28 57,1 0 0,-5-69 0,13 98-128,1 0-1,0 0 0,0-1 1,1 1-1,1 0 0,0 0 1,0 0-1,1 1 0,0-1 1,0 0-1,1 1 1,1 0-1,-1 0 0,2 0 1,-1 1-1,8-10 0,-7 13 15,0 0 0,1 0 0,-1 0 0,1 1 0,0 0 0,0 0 0,1 1 0,-1 0 0,1 0 0,0 1 0,-1 0 0,1 0 0,0 1 0,0 0 0,0 0 0,11 1 0,-7 0 83,1 0 0,0 1 0,0 1 0,-1 0 0,1 1 1,-1 0-1,0 1 0,1 0 0,19 10 0,-11-1 167,-1 1 0,0 1-1,-1 0 1,30 32 0,-39-35-127,1 0 0,-1 0 0,-1 1-1,0 0 1,-1 1 0,-1 0 0,0 0 0,7 21-1,-12-29-238,-1 0 0,0-1 0,0 1 0,-1 0 0,1 0 0,-1 0 0,0-1 0,-1 1 0,1 0 0,-1 0 0,0 0 0,-1-1 0,1 1 0,-1-1 0,-5 10 0,6-14-1445,37-18-5312,-17 14 4544</inkml:trace>
</inkml:ink>
</file>

<file path=ppt/ink/ink4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09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5 404 4352,'-4'6'2176,"13"43"-2560,-9-36 4352,6 12-3712,4-4 0,5 7 0,9 10 128,1-8-640,-4-5 128,3-4-1024,12-8 0,-1-13-256,1-9 128</inkml:trace>
  <inkml:trace contextRef="#ctx0" brushRef="#br0" timeOffset="1">86 25 6016,'-30'-25'2944,"39"50"-6656,7-17 6016,-1 9-4096,-12-4 0</inkml:trace>
</inkml:ink>
</file>

<file path=ppt/ink/ink4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0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3200,'25'-8'1137,"0"1"1,1 1-1,-1 2 0,29-2 1,-12 3-441,75 5 1,-114-1-670,-1-1-1,1 1 0,-1 0 0,0 0 0,1 0 0,-1 0 0,0 0 1,1 0-1,-1 0 0,0 1 0,0-1 0,0 1 0,0 0 0,0 0 1,-1-1-1,1 1 0,0 0 0,-1 1 0,0-1 0,1 0 1,-1 0-1,0 0 0,0 1 0,1 2 0,3 11 133,0 0 0,5 31-1,6 15 326,-10-51-406,0 0 0,1-1 0,0 0 0,1 0 1,0-1-1,1 0 0,0 0 0,0-1 0,1-1 0,0 1 0,0-1 0,1-1 0,0 0 1,0-1-1,1 0 0,-1 0 0,1-1 0,0-1 0,24 4 0,-13-3-24,0-1 0,0-1 1,1-1-1,-1-2 0,0 0 0,0-1 0,0-1 0,0-1 0,40-14 0,-49 12-42,0 0 0,-1-2 0,0 1 0,-1-2 0,1 0 0,-2 0 0,1-1 0,-1 0 0,-1-1 0,0-1 0,-1 1 0,0-2 0,0 1 0,-1-1 0,-1 0 0,-1-1 0,1 0 0,-2 0 0,0 0 0,-1 0 0,0-1 0,2-21 0,-8-6 95,2 41-110,0 1 0,0-1 0,0 1 0,0-1 0,1 1 0,-1-1 0,0 1 0,-1-1 1,1 1-1,0-1 0,0 1 0,0-1 0,0 1 0,0-1 0,0 1 0,-1-1 0,1 1 0,0-1 0,0 1 0,-1-1 0,1 1 0,0 0 0,-1-1 0,1 1 0,0 0 0,-1-1 0,1 1 0,-1 0 0,1-1 0,0 1 0,-1 0 0,1 0 0,-1 0 0,1-1 0,-1 1 1,1 0-1,-1 0 0,1 0 0,-1 0 0,1 0 0,-1 0 0,1 0 0,-1 0 0,1 0 0,-1 0 0,1 0 0,-1 0 0,1 0 0,-1 0 0,1 0 0,-1 1 0,1-1 0,-1 0 0,1 0 0,0 1 0,-1-1 0,1 0 0,-1 1 0,1-1 0,0 0 0,-1 1 0,1-1 0,0 0 1,-1 1-1,1 0 0,-2 1-16,1 1 1,-1-1-1,1 0 1,0 1-1,0-1 1,0 1-1,1-1 1,-1 1 0,0 0-1,1-1 1,0 1-1,-1 0 1,1-1-1,0 1 1,1 0-1,-1-1 1,0 1 0,2 3-1,14 49-119,-14-47 115,7 17 41,2 0 0,0 0 0,1-1 0,29 40 0,-34-54-190,0-1-1,1 1 1,0-2 0,1 1-1,0-1 1,0 0-1,0-1 1,1 0 0,1-1-1,-1 0 1,1 0 0,0-1-1,12 3 1,-20-7-58,0 0 1,1 0-1,0-1 1,-1 0-1,1 0 1,-1 0-1,1 0 0,-1 0 1,1-1-1,-1 1 1,1-1-1,-1 0 1,5-2-1,9-12-1456</inkml:trace>
</inkml:ink>
</file>

<file path=ppt/ink/ink4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1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191 299 3456,'11'22'6264,"18"9"-4566,-19-21-1733,0-1 0,1 0 0,1 0-1,17 9 1,-16-13 146,0 0 1,0 0-1,0-2 0,0 1 0,1-2 0,0 0 0,-1 0 1,1-1-1,0-1 0,15-2 0,-2-1 54,0-1 0,0-1 0,-1-2 0,31-11 0,-46 14-130,-1 0 0,-1-1 0,1 0-1,0 0 1,-1-1 0,15-13 0,-20 16-29,0-1 1,-1 1-1,0-1 1,0 0 0,0 0-1,0 0 1,-1 0 0,1 0-1,-1 0 1,0-1-1,0 1 1,-1-1 0,1 0-1,-1 1 1,0-1 0,0 0-1,0-6 1,-1 1-30,0 0 0,-1 0 0,0 0 0,-1 0 0,0 0 0,-1 0 0,0 1 0,0-1 0,-1 1 0,0 0 0,0 0 0,-1 0 0,-1 0 0,1 1 0,-10-10 0,6 8-5,-1 1 0,-1 1 0,1 0 0,-1 0 0,0 1 0,-1 0 0,0 1 0,0 0 0,0 1 0,-20-5 0,4 3-21,0 2 0,-1 0 0,0 2 0,0 1 0,0 2-1,1 1 1,-1 0 0,0 3 0,0 0 0,-30 9 0,36-6 42,0 1-1,1 0 1,-41 23-1,58-28-4,0-1 0,0 1 0,0 0 0,0 1-1,1-1 1,-1 1 0,1 0 0,0 0-1,0 0 1,1 1 0,-1 0 0,1-1-1,0 1 1,0 0 0,0 0 0,1 1-1,0-1 1,0 0 0,0 1 0,1-1 0,-2 10-1,4-11-10,-1-1-1,1 1 0,-1-1 0,1 0 1,0 1-1,0-1 0,0 0 1,1 0-1,-1 0 0,1 0 1,0 0-1,0 0 0,0 0 0,0 0 1,0-1-1,1 1 0,-1-1 1,1 0-1,4 3 0,3 2-205,0 0-1,1-1 1,0 0-1,16 5 1,141 43-2331,-85-29 1131</inkml:trace>
</inkml:ink>
</file>

<file path=ppt/ink/ink4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1.4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631 0 2432,'1'2'123,"0"-1"0,0 1 1,0-1-1,0 1 0,1-1 1,-1 0-1,0 0 0,1 0 0,-1 0 1,1 0-1,-1 0 0,1 0 1,0 0-1,2 0 0,1 2 311,-1 1-176,1 0 0,-1 1 1,0-1-1,0 1 1,-1 0-1,0 0 1,1 0-1,-2 1 1,1-1-1,3 9 1,5 11 161,16 19 57,-3 2-1,-1 1 1,-3 1-1,-1 0 1,21 95-1,-32-101-167,-2-20-48,-2 0 1,-1 1-1,0 0 1,-2 39-1,-2-56-207,1 0 0,-2 0 0,1 0 0,0 0 0,-1 0 0,0 0 0,-1-1 0,1 1 0,-1-1 0,0 0 0,0 1 0,-1-1 0,0 0 0,1-1 0,-2 1 0,1-1 0,0 0 0,-1 0 0,0 0 1,0-1-1,0 1 0,-8 3 0,-1-1 52,-1-1 0,0 0 0,-1-1 0,1-1 0,-1-1 0,0 0 0,1 0 0,-1-2 0,-28-2 0,6 2 7,-9 0 15,0-2-1,-1-2 1,1-3 0,1-1 0,-50-15-1,81 18-115,-1 0-1,0-1 0,1-1 1,1 0-1,-1-1 0,1 0 1,0-1-1,1-1 0,0 0 0,0-1 1,1 0-1,1-1 0,0-1 1,1 1-1,0-2 0,1 1 1,0-1-1,-7-17 0,13 26-23,1-1 0,0 1 0,1 0 0,-1-1 0,1 1 0,0-1-1,1 1 1,-1-1 0,1 1 0,0-1 0,0 1 0,1-1 0,0 1 0,0-1-1,0 1 1,0-1 0,1 1 0,0 0 0,0 0 0,1 0 0,-1 0 0,1 0 0,5-6-1,-2 4-45,0 0 0,1 1-1,0-1 1,1 1-1,0 1 1,0-1-1,0 1 1,0 1-1,1 0 1,-1 0-1,1 0 1,0 1-1,10-2 1,16-2-598,1 1 0,-1 1 0,1 3 0,-1 0 0,1 3 0,-1 1 0,49 8 0,-12 10-1157</inkml:trace>
</inkml:ink>
</file>

<file path=ppt/ink/ink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6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60 1664,'-5'-60'6293,"8"99"-5760,2 0 0,1 0-1,2-1 1,2 0 0,23 58 0,-3-5-146,123 451 1362,-145-516-1651,18 74 188,-26-84-219,-5-13 119,4-4-173,-1 0-1,1-1 1,0 1-1,0 0 0,0-1 1,0 1-1,0-1 1,0 1-1,0-1 0,0 1 1,1-1-1,-1 0 1,0-2-1,-2-8-4,1 1 0,0 0 0,1-1 0,0 1 1,1-1-1,0 0 0,1 1 0,0-1 0,1 1 0,0 0 0,1-1 0,0 1 1,1 0-1,0 0 0,1 1 0,10-18 0,-11 21-13,0 1 0,0 0 0,1 0 0,-1 0-1,1 1 1,1 0 0,-1 0 0,1 0 0,0 0 0,0 1 0,0 0 0,1 0 0,0 1-1,-1 0 1,1 0 0,0 1 0,1-1 0,-1 2 0,0-1 0,0 1 0,1 0-1,-1 0 1,1 1 0,-1 0 0,1 0 0,12 3 0,-13-1 48,1 0-1,0 0 1,-1 0 0,0 1-1,1 1 1,-1-1 0,-1 1 0,1 0-1,0 1 1,-1 0 0,0 0-1,0 0 1,-1 0 0,1 1 0,-1 0-1,0 0 1,-1 1 0,6 9-1,-1 2 74,-1-1 0,-1 2-1,0-1 1,-2 1 0,0 0 0,3 28-1,-7-39-119,-1 0-1,0 0 0,0-1 1,-1 1-1,0 0 1,-1 0-1,0-1 1,0 1-1,0-1 0,-1 1 1,0-1-1,-1 0 1,-6 10-1,3-14-1733,5-14 119,7-16-1445,7 10 1123</inkml:trace>
</inkml:ink>
</file>

<file path=ppt/ink/ink4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2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39 167 2688,'0'0'93,"0"-1"0,0 1 0,-1 0-1,1-1 1,0 1 0,0 0 0,0 0 0,0-1 0,0 1 0,0 0-1,-1 0 1,1 0 0,0-1 0,0 1 0,0 0 0,-1 0 0,1 0-1,0 0 1,0-1 0,-1 1 0,1 0 0,0 0 0,0 0 0,-1 0 0,1 0-1,0 0 1,0 0 0,-1 0 0,1 0 0,0 0 0,-1 0 0,1 0-1,0 0 1,0 0 0,-1 0 0,1 0 0,0 0 0,0 0 0,-1 0 0,1 0-1,0 0 1,0 0 0,-1 1 0,1-1 0,0 0 0,0 0 0,-1 0-1,1 0 1,0 1 0,-4 18 1447,7 29-513,-2-39-986,1-1 0,0 1-1,0-1 1,1 0 0,0 0-1,0 0 1,1-1 0,0 1-1,0-1 1,1 1 0,0-1-1,0-1 1,0 1-1,1-1 1,0 0 0,7 5-1,-2-3 44,-1-2-1,1 1 0,0-1 1,1-1-1,0 0 0,0-1 0,0 0 1,0-1-1,0 0 0,13 1 0,-1-2 32,0 0 0,-1-2 0,1-1 0,-1 0 0,1-2 0,-1-1 0,1 0 0,-2-2 0,1-1 0,0-1 0,23-11 0,-39 15-90,1 0 1,-1-1-1,0 1 0,-1-1 0,1-1 1,-1 1-1,0-1 0,0 0 1,-1 0-1,8-12 0,-11 14-10,0 1-1,-1-1 1,1 1-1,-1-1 0,0 0 1,0 1-1,0-1 1,0 0-1,-1 0 1,0 0-1,1 0 1,-1 1-1,-1-1 1,1 0-1,-1 0 1,1 0-1,-1 0 1,0 1-1,0-1 1,-1 0-1,1 1 1,-1-1-1,0 1 0,-3-6 1,-5-4 0,-1 0 0,0 0 1,-1 1-1,0 0 0,-1 1 1,0 0-1,-1 1 0,0 1 0,-1 0 1,-28-12-1,11 7-36,-1 2 0,0 2 1,0 0-1,-48-5 0,66 12-2,0 2 0,0 0 0,0 1 0,0 0 0,0 1 0,0 1 0,0 1 0,0 0 0,1 0 0,-1 2 0,1 0 0,-16 7 0,28-11 7,1 0 0,-1 0 0,0-1 0,1 1 0,-1 0-1,1 1 1,-1-1 0,1 0 0,-1 0 0,1 1 0,0-1 0,-1 1 0,1-1-1,0 1 1,0-1 0,0 1 0,0 0 0,1-1 0,-1 1 0,0 0-1,1 0 1,-1 0 0,1 0 0,-1-1 0,1 1 0,0 0 0,0 0 0,0 0-1,0 0 1,0 0 0,1 0 0,-1 0 0,0 0 0,1-1 0,0 1-1,-1 0 1,1 0 0,0 0 0,0-1 0,1 3 0,3 5-79,1-1 1,0 1-1,0-1 1,1 0 0,0-1-1,12 11 1,1-3-194,0-1 0,1 0 0,1-2 0,0-1 0,0 0 0,2-2 0,-1 0 0,1-2 0,0 0 0,0-2 0,1-1 0,0 0 0,-1-2 0,1-1 0,0-1 0,0-1 0,0-2 0,0 0 0,27-8 0,-42 9 133,-1-1 0,0-1 1,0 1-1,0-1 0,0-1 0,-1 0 1,0 0-1,0-1 0,12-10 1,-18 14 158,0 0 0,0 0 0,-1 1 1,1-1-1,-1-1 0,0 1 1,0 0-1,0 0 0,0 0 1,0-1-1,0 1 0,0-1 1,-1 1-1,1 0 0,-1-1 1,1-4-1,-2 4 117,0 0 0,1 0 0,-1 0 0,0 0 0,0 1 0,-1-1 0,1 0 0,-1 1 0,1-1 0,-1 1 0,0-1 0,0 1 0,0 0 0,0 0 0,0 0 0,0 0 0,-4-3 0,-6-1 1331,14 14-361,13 16-285,11 6-563,0-2 1,2-2-1,1 0 0,39 26 1,-55-43-359,0 0 1,0-2 0,1 0-1,0 0 1,0-1 0,1-1-1,0 0 1,0-1 0,0-1-1,0 0 1,1-1 0,-1-1-1,26-1 1,-2-8-1166,-4-7-21</inkml:trace>
</inkml:ink>
</file>

<file path=ppt/ink/ink4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2.6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18 3712,'-1'-1'40,"0"0"0,1 0 0,-1 0 0,0 0 0,1 0 0,-1 0 1,0 0-1,0 0 0,0 0 0,0 0 0,0 0 0,0 1 0,0-1 0,0 0 0,0 1 0,0-1 0,-1 1 1,1-1-1,0 1 0,0 0 0,0-1 0,-1 1 0,1 0 0,0 0 0,0 0 0,-1 0 0,1 0 1,0 0-1,0 0 0,-1 0 0,1 1 0,0-1 0,-2 1 0,1 1 80,0 0 0,-1 1 0,1-1 0,0 1 0,0 0 0,0-1 0,1 1 0,-1 0 0,1 0 0,0 0 0,-1 0 0,0 6 0,-5 20 617,1 0-1,-3 37 1,9-63-708,-3 47 200,3 0 0,2 0 0,2 0 0,2 0 0,2-1-1,3 0 1,1 0 0,3-1 0,2-1 0,41 81 0,-51-114-254,1 0 1,0 0 0,1-1 0,1 0 0,0-1 0,1 0-1,0 0 1,1-1 0,0-1 0,0 0 0,1-1 0,1 0-1,-1-1 1,17 7 0,-26-13-135,1 0 0,0-1-1,0 0 1,-1 0 0,1 0 0,0 0 0,0-1 0,0 0-1,0 0 1,0-1 0,0 1 0,7-2 0,17-6-1249</inkml:trace>
</inkml:ink>
</file>

<file path=ppt/ink/ink4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2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4608,'75'36'2304,"121"-23"-3072,-136-9 3456,25-4-2688,25 0 128,10 10-128,7-3 128,-8-3-1152,-24 6 0,-10-3-128,-24-3 128</inkml:trace>
</inkml:ink>
</file>

<file path=ppt/ink/ink4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3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3 270 4736,'-2'-1'1170,"3"8"200,11 23 1490,-8-20-2384,0-1 0,1 0 0,0 0 0,1 0 0,11 13 0,-3-11-405,0 0 1,1-1 0,0-1 0,1 0 0,0-1 0,0 0-1,1-2 1,-1 0 0,2 0 0,-1-2 0,33 5 0,-18-6 65,0-1 0,-1-2 0,1-1 0,0-1 1,58-12-1,-75 11-140,0-2-1,0 1 1,-1-2 0,1 0 0,-1 0-1,-1-2 1,1 0 0,-1 0 0,-1-1 0,23-20-1,-31 25-11,0-1 0,0 1-1,0-1 1,0 0-1,-1 0 1,0-1 0,0 1-1,0 0 1,-1-1 0,0 0-1,0 0 1,0 0-1,-1 0 1,0 0 0,0 0-1,0 0 1,-1 0 0,0 0-1,0 0 1,0 0 0,-1 0-1,0 0 1,0 0-1,-1 0 1,0 0 0,0 0-1,0 0 1,0 1 0,-1-1-1,-5-7 1,-1 1-38,0-1 1,-2 2 0,1-1-1,-1 1 1,-1 1-1,0 0 1,-1 0-1,1 1 1,-2 1 0,1 1-1,-1-1 1,0 2-1,-1 0 1,-27-7-1,0 2-37,0 2 0,0 1 0,0 3 0,-56-1 0,76 6 8,0 1 0,0 0 0,0 2 1,1 0-1,-39 12 0,54-13 9,0 0 1,0 1-1,0-1 1,0 1-1,-10 7 0,15-8 5,-1-1-1,0 0 0,1 1 0,0 0 0,-1-1 0,1 1 0,0 0 0,0-1 0,0 1 1,0 0-1,0 0 0,0 0 0,0 0 0,1 0 0,-1 0 0,1 0 0,0 0 0,-1 0 1,1 4-1,10 33-1467</inkml:trace>
</inkml:ink>
</file>

<file path=ppt/ink/ink4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01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11 305 1664,'-2'5'371,"0"0"0,0-1 1,1 1-1,0 0 0,0 0 0,0 0 0,1 0 0,-1 0 1,2 7-1,-2 5-131,2-1-1,0 0 1,1 0 0,0 0 0,2-1-1,8 27 1,-10-36-164,0-1 1,1 0-1,0 0 1,0 0-1,0 0 0,0 0 1,1-1-1,0 0 0,0 1 1,0-2-1,0 1 0,1 0 1,-1-1-1,1 1 1,0-2-1,0 1 0,0 0 1,0-1-1,1 0 0,-1 0 1,1 0-1,7 1 0,-2-2-29,-1 1 0,1-1 0,-1-1 0,1 0 0,-1-1 0,1 0-1,-1 0 1,1-1 0,-1 0 0,0-1 0,1 0 0,-2-1 0,1 0-1,0 0 1,-1-1 0,0-1 0,0 1 0,0-2 0,-1 1 0,0-1-1,0 0 1,0-1 0,10-13 0,-9 9-21,-1-1-1,0 0 1,0-1 0,-1 0 0,-1 0-1,0-1 1,-1 1 0,-1-1-1,0 0 1,-1 0 0,-1-1 0,0 1-1,-1-1 1,-1 1 0,-2-25-1,0 28-14,0 0-1,-1 1 1,-1-1 0,0 1-1,0 0 1,-1 0-1,0 1 1,-1-1-1,-1 1 1,1 0-1,-1 1 1,-1-1 0,0 2-1,-16-15 1,16 16-19,0 0 0,-1 1-1,0 0 1,0 0 0,0 1 0,-1 1 0,0-1 0,0 1 0,0 1 0,0 0 0,-1 0 0,1 1 0,-1 1 0,1 0 0,-1 0 0,-15 1 0,20 1-5,0 1 0,0-1 0,1 1 0,-1 1 0,1-1 0,-1 1 0,1 0 1,0 0-1,0 0 0,0 1 0,0-1 0,1 1 0,-1 0 0,1 1 0,0-1 0,1 1 0,-1 0 1,1 0-1,0 0 0,0 0 0,0 1 0,1-1 0,0 1 0,-2 6 0,-1 1-159,1 0-1,1 1 1,0 0-1,1-1 1,1 1-1,0 0 0,0 0 1,2 0-1,2 21 1,15 25-1108</inkml:trace>
</inkml:ink>
</file>

<file path=ppt/ink/ink4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4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0 270 2304,'2'-9'251,"0"1"1,1-1-1,0 1 1,1 0-1,-1-1 0,1 2 1,1-1-1,0 0 1,0 1-1,0 0 1,1 0-1,0 1 0,12-11 1,2-1 167,1 1 0,1 1 0,0 1 0,1 1 0,1 1 0,48-20 0,-57 28-234,1 0-1,0 0 1,0 2-1,0 0 1,0 1 0,0 0-1,1 2 1,-1 0 0,1 0-1,-1 2 1,0 0-1,30 8 1,-37-8-81,0 1 0,-1 1-1,1 0 1,-1 0 0,0 0 0,0 1 0,0 1-1,0-1 1,-1 1 0,0 0 0,-1 1-1,1-1 1,-1 2 0,0-1 0,7 12 0,-7-7-11,0 1 1,-1-1 0,0 1-1,-1 1 1,0-1-1,-1 0 1,-1 1 0,0 0-1,0 21 1,-3 1 10,-2 0 1,-1 1-1,-2-1 1,-1-1-1,-2 1 0,-27 67 1,15-56-10,-2-1 0,-2-1-1,-2-1 1,-44 55 0,8-25 105,-95 89 1,142-147-141,-2-2 1,0 0 0,-20 12 0,32-23-54,1 1 1,-1-1-1,1 0 1,-1-1-1,0 1 1,0-1-1,0 0 1,-1-1-1,1 0 0,0 0 1,0 0-1,-1 0 1,1-1-1,-1 0 1,-5-1-1,10 0-10,1 0 0,0 1 0,0-1-1,0 0 1,-1 0 0,1 0 0,0 0 0,0 0 0,1-1-1,-1 1 1,0 0 0,0 0 0,0 0 0,1-1-1,-1 1 1,1 0 0,-1-1 0,1 1 0,-1-1 0,1 1-1,0-1 1,0 1 0,0 0 0,0-1 0,0 1-1,0-1 1,0 1 0,0-1 0,0 1 0,1-1 0,-1 1-1,1 0 1,-1-1 0,1 1 0,1-2 0,-1-3-12,1 0 0,1 0 0,-1 0 0,1 0 0,0 1 0,0 0 0,6-7 0,-1 4-6,1 2 0,0-1 1,0 1-1,0 1 1,1-1-1,0 2 0,0-1 1,0 1-1,1 1 1,-1 0-1,1 0 0,18-1 1,5 0 24,0 2 0,64 4 0,-9 5-183,128 5 810,-173-12-1457,1-2-1,84-15 1,-100 13-2374,-28 4 1259</inkml:trace>
</inkml:ink>
</file>

<file path=ppt/ink/ink4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5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3584,'5'0'1792,"60"4"-1152,-35 1 2304,16-5-2432,18 0 128,76-9 640,-9-8 128,-12 9-1664,-13-1 0,-20 1 768,-16 1 0,-15-3-1024,-19-7 128,-17 13-1408,-8-7 0</inkml:trace>
</inkml:ink>
</file>

<file path=ppt/ink/ink4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5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0 163 3968,'0'17'1920,"10"25"-1152,5-42 2432,0 0-3072,16 0 128,18-13 128,21-16 0,11-5-512,20-4 0,-6 6 256,-10-2 0,-21 13-896,-9 8 128,-9 5-768,-10 29 128</inkml:trace>
</inkml:ink>
</file>

<file path=ppt/ink/ink4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6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4352,'27'-17'2176,"67"10"-1792,-63 7 3456,14 4-3840,14-1 128,7 3 0,-1 2 0,-10 5-512,-10-5 128,-5 12-1024,-4 5 0</inkml:trace>
</inkml:ink>
</file>

<file path=ppt/ink/ink4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6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8192,'44'9'4096,"111"-9"-8576,-94-3 7808,15-3-6144,9 12 128</inkml:trace>
</inkml:ink>
</file>

<file path=ppt/ink/ink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6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1 190 3072,'5'3'283,"0"0"1,0 0-1,1-1 1,-1 0-1,1 0 1,0-1-1,-1 1 1,1-1-1,0 0 1,0-1-1,0 1 1,6-2 0,6 0 827,1-2 1,26-6 0,4-1-411,-33 7-593,0 0-1,-1-1 0,1-1 0,-1 0 0,0-1 1,17-10-1,-25 12 53,0 0 1,-1 0-1,1-1 1,-1 0-1,0 0 0,0-1 1,-1 1-1,0-1 1,0 0-1,0-1 1,0 1-1,-1-1 1,0 0-1,4-13 1,-7 19-137,-1 0 0,0-1 0,0 1 1,0 0-1,0-1 0,0 1 0,0-1 0,0 1 1,0 0-1,-1-1 0,1 1 0,0 0 1,-1-1-1,1 1 0,-1 0 0,0 0 1,1-1-1,-1 1 0,0 0 0,0 0 1,0 0-1,0 0 0,0 0 0,0 0 1,0 0-1,0 0 0,0 0 0,0 1 0,0-1 1,0 0-1,-1 1 0,1-1 0,0 1 1,-1-1-1,1 1 0,0 0 0,-2-1 1,-4-1 38,-1 0 0,1 1 1,0 0-1,-1 0 0,-11 0 1,8 2 72,-1 0 0,1 1 0,-1 0 0,1 1 1,0 0-1,0 1 0,0 0 0,1 1 0,-1 0 0,1 1 0,0 0 0,1 0 1,-1 1-1,-15 15 0,20-17-46,1 0 0,0 0 0,0 0 0,0 0 0,0 1 1,1-1-1,0 1 0,0 0 0,1 0 0,-1 0 0,1 0 0,1 0 0,-1 1 0,1-1 1,0 1-1,0-1 0,1 1 0,0-1 0,0 1 0,1-1 0,0 1 0,0-1 0,0 1 1,1-1-1,0 0 0,0 0 0,4 8 0,-1-5 12,0 0-1,1-1 1,1 0 0,-1 0-1,1-1 1,0 0 0,1 0-1,0 0 1,0-1 0,0 0 0,1-1-1,0 0 1,0 0 0,0-1-1,13 5 1,-1-2-57,0-1 0,1 0 0,0-2 0,0 0 0,0-2-1,24 0 1,-25-2-684,0-2 0,0 0 0,25-6-1,-16 0-1403,0-2 0,-1 0-1,32-17 1,-25 11-666</inkml:trace>
</inkml:ink>
</file>

<file path=ppt/ink/ink4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6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4480,'10'7'1813,"12"11"-156,1-1 0,32 18 0,-24-16-1216,39 33 0,1 0 85,20 9-142,-3 4 0,101 97 0,-154-130-279,-21-20-379,0 1 1,-1 1-1,0 0 1,-1 1-1,12 18 1,-23-32 160,0 1 1,-1-1-1,1 0 1,-1 1 0,1-1-1,-1 1 1,1-1-1,-1 0 1,0 1 0,0-1-1,1 1 1,-1-1-1,0 1 1,-1-1 0,1 1-1,0-1 1,0 0-1,0 1 1,-1-1-1,1 1 1,-1-1 0,1 0-1,-1 1 1,0-1-1,-1 2 1,-16 15-1573</inkml:trace>
</inkml:ink>
</file>

<file path=ppt/ink/ink4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7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1054 27 6656,'-1'-2'115,"1"1"1,0 0 0,-1-1-1,1 1 1,-1 0-1,0-1 1,1 1-1,-1 0 1,0 0 0,0 0-1,0 0 1,1-1-1,-1 1 1,0 0 0,-1 1-1,1-1 1,0 0-1,0 0 1,0 0-1,0 1 1,-1-1 0,1 0-1,0 1 1,-1-1-1,1 1 1,0 0 0,-2-1-1,0 2 91,0 1-1,0-1 1,0 1 0,1-1-1,-1 1 1,0 0-1,1 0 1,0 0 0,-1 1-1,1-1 1,0 0-1,-3 6 1,-53 51-84,-2-3 0,-2-2 0,-87 57 0,139-103-119,-337 230 438,128-91-1138,203-136 462,5-4-192,0 1 1,0 0-1,-16 16 0,26-23 337,1 0 0,-1 0 0,0 0 0,0 0 0,1 0 0,-1 0 0,1 0 0,-1 0 0,1 0 0,-1 0 0,1 0-1,-1 0 1,1 0 0,0 0 0,0 1 0,0-1 0,-1 2 0,13 11-1595</inkml:trace>
  <inkml:trace contextRef="#ctx0" brushRef="#br0" timeOffset="1">1660 453 4864,'70'-17'2432,"36"30"-2304,-72-13 3968,21 0-4096,0-13 128,-9 9-128,-1-3 128,-5 7-512,-10-4 128,-5 8-1152,-4 3 0</inkml:trace>
</inkml:ink>
</file>

<file path=ppt/ink/ink4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7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5248,'-21'30'2560,"21"12"-2688,0-25 3840,6 12-3584,3 5 0,1 4 0,5-6 128,0 2-384,10-9 128,-4 3-512,9-15 128,10 0-1152,5-5 128</inkml:trace>
</inkml:ink>
</file>

<file path=ppt/ink/ink4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7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4992,'10'28'2432,"56"-22"-7424,-51-3 3712,4 9 1024,-4 1 0</inkml:trace>
</inkml:ink>
</file>

<file path=ppt/ink/ink4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8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56 3968,'5'-2'2336,"-1"2"597,-1 22-1653,3 35-267,14 62 1,-18-110-887,1 0 1,0 0 0,0-1-1,1 1 1,0-1-1,1 0 1,0 0 0,0 0-1,0 0 1,1-1 0,0 0-1,1 0 1,0-1 0,0 0-1,0 0 1,1 0-1,-1-1 1,15 7 0,-11-7-61,-1-1 0,1 0 1,0-1-1,0 0 0,1 0 1,-1-1-1,0-1 0,1 0 0,-1-1 1,1 0-1,-1 0 0,1-1 1,-1-1-1,20-5 0,-8-1-24,1 0 0,-2-2-1,1 0 1,-1-2 0,-1-1-1,0 0 1,-1-1 0,-1-2-1,0 0 1,-1-1 0,-1 0-1,17-22 1,-27 29-26,0-1 0,0 0 0,-1 0 0,0 0 0,-1-1 0,0 0 0,-1 0 0,0 0 0,-1-1 0,0 1 1,-1-1-1,-1 0 0,0 0 0,-1-20 0,0 32-15,0 0 0,-1 0 0,1 0 0,0 0 0,0 0 0,-1 0 1,1 0-1,0 0 0,-1 0 0,1 1 0,-1-1 0,1 0 0,-1 0 0,0 0 0,1 1 0,-1-1 1,0 0-1,0 1 0,1-1 0,-1 1 0,0-1 0,0 1 0,0-1 0,0 1 0,1-1 0,-1 1 1,0 0-1,0-1 0,0 1 0,0 0 0,0 0 0,0 0 0,0 0 0,0 0 0,0 0 0,0 0 1,0 0-1,0 0 0,0 0 0,0 1 0,0-1 0,0 0 0,0 1 0,0-1 0,1 1 0,-1-1 1,0 1-1,0-1 0,0 1 0,0 0 0,-3 1-10,1 0-1,-1 0 1,1 1 0,0-1 0,0 1-1,0 0 1,1 0 0,-1 0 0,1 0 0,-1 0-1,1 1 1,-3 5 0,2 3 10,0 0 0,0 1 0,1 0 0,1-1 0,0 1 0,1 0-1,0 0 1,2 13 0,22 107 94,-18-103-103,69 366 179,-59-279 201,2 167 0,-18-267-262,-1 0 0,0 0 1,-1 0-1,0-1 0,-2 1 1,0-1-1,-1 0 0,0 0 1,-2 0-1,0-1 0,0 0 0,-1 0 1,-1-1-1,-1 0 0,0 0 1,0-1-1,-2-1 0,1 0 1,-2 0-1,1-1 0,-2-1 0,-22 14 1,21-15-53,0-1 1,-1-1 0,1 0 0,-2-1-1,1-1 1,-1-1 0,0 0 0,0-1-1,0-1 1,0 0 0,0-2-1,0 0 1,0 0 0,-1-2 0,1 0-1,0-1 1,1-1 0,-1 0 0,0-1-1,1-1 1,0-1 0,1 0 0,-1-1-1,2-1 1,-1 0 0,1-1-1,0 0 1,1-2 0,-21-21 0,25 23-238,0-1 1,0 1 0,1-2-1,0 1 1,1-1 0,0-1-1,-7-18 1,13 27-26,-1 0 1,1 0-1,0 0 0,0 1 1,1-1-1,-1 0 0,1 0 1,0 0-1,0 0 0,0 0 1,1 0-1,-1 0 0,1 0 1,0 0-1,0 0 0,1 1 1,-1-1-1,1 0 0,-1 1 1,1-1-1,0 1 0,0 0 1,1-1-1,-1 1 0,1 0 1,0 0-1,-1 1 1,1-1-1,1 1 0,5-5 1,32-8-2486</inkml:trace>
</inkml:ink>
</file>

<file path=ppt/ink/ink4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19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707 44 3456,'-8'-5'421,"0"0"0,0 0-1,-1 1 1,1 0 0,-1 1 0,0 0 0,0 0 0,0 1-1,0 0 1,-18-1 0,4 0-237,0 2 0,-1 0 0,1 2 0,0 1 0,-1 0-1,-40 11 1,27-2-9,1 1-1,0 1 0,-48 27 0,28-17 99,39-17-141,0 1 0,-1 0 0,-21 14 0,36-19-101,-1 1 1,0-1-1,1 1 1,0 0-1,0 0 0,-1 0 1,2 1-1,-1-1 1,0 1-1,1-1 1,0 1-1,-1 0 0,2 0 1,-1 0-1,0 0 1,1 0-1,0 0 0,0 1 1,-1 5-1,2-3 12,0-1-1,0 1 0,1 0 1,0-1-1,0 1 0,0-1 1,1 1-1,0-1 0,1 1 1,-1-1-1,1 0 0,0 0 1,1-1-1,0 1 0,-1-1 1,2 1-1,-1-1 0,1 0 1,-1-1-1,1 1 0,1-1 1,7 6-1,14 7 96,0-1 1,1-1-1,46 17 0,-67-29-129,78 27 240,125 29 0,12 2 20,-182-47-264,-1 1 1,0 2 0,52 32 0,-75-39 6,-1 1 0,0 1 1,0 0-1,-1 1 1,-1 0-1,0 1 1,21 30-1,-30-39 5,0 1-1,-1 0 1,0 0 0,0 0 0,0 1-1,-1-1 1,0 1 0,0-1-1,-1 1 1,1 0 0,-2 0-1,1 0 1,-1 0 0,0 0-1,0-1 1,-1 1 0,0 0-1,0 0 1,0 0 0,-1-1-1,0 1 1,-1-1 0,1 1 0,-1-1-1,-4 6 1,-5 4 66,-2-1 0,0 0 0,0-2 0,-1 1 0,-1-2 0,0 0 0,-1 0 0,-24 11 0,21-13-1,-1 0 1,1-1 0,-2-2-1,1 0 1,-1-1 0,0-1-1,-41 3 1,50-7-64,0 0 0,0-1 0,0-1 1,0 0-1,0 0 0,0-2 0,0 1 0,0-2 1,0 0-1,1 0 0,0-1 0,0-1 0,0 0 1,1 0-1,-1-1 0,2-1 0,-1 0 0,1 0 1,-12-14-1,20 20-90,-1-1 0,1 0 0,0 0 0,1 0 0,-1 0 0,0 0 0,1 0 0,0-1 0,0 1 0,0 0 0,0-1 0,0 1 0,1-1 0,-1 1 0,1-1 0,0 1 0,0-1 0,1 1 0,-1-1 0,1 1 0,-1-1 0,1 1 0,0 0 0,0-1 0,1 1 0,-1 0 0,1 0 0,-1 0 0,4-5 0,3-1-337,-1 0-1,2 0 1,-1 1-1,1 0 1,1 0-1,-1 1 1,15-8 0,38-22-1640</inkml:trace>
</inkml:ink>
</file>

<file path=ppt/ink/ink4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0.1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323 493 5376,'-27'13'2688,"18"23"-3072,9-26 4608,-6 1-4224,6 16 128,-3-3 0,12 8 128,6-5-896,0-2 128,6-5-1024,8-3 128</inkml:trace>
  <inkml:trace contextRef="#ctx0" brushRef="#br0" timeOffset="1">126 0 7936,'-49'4'3968,"18"30"-10624,28-13 7424,-13 4-2304,-10 16 128</inkml:trace>
</inkml:ink>
</file>

<file path=ppt/ink/ink4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0.8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6 400 3328,'-6'-17'2952,"12"28"913,11 22-2725,-10-20-971,1-1 0,1-1 0,0 0 1,1 0-1,0 0 0,0-1 0,1-1 0,1 0 0,-1 0 0,1-1 1,1-1-1,-1 0 0,25 9 0,-11-7-32,0-1 1,1-1-1,0-1 0,0-1 1,0-2-1,1-1 1,-1-1-1,1-1 0,30-5 1,-28 2-73,0-2 1,0-1-1,0-2 0,-1-1 1,0-1-1,-1-1 1,0-2-1,28-17 1,-44 23-39,-1-1 1,1-1-1,-1 0 1,-1-1 0,1 0-1,-2 0 1,1-1 0,11-19-1,-17 24-18,0-1 0,-1 1-1,0-1 1,0 0 0,0 0-1,-1-1 1,0 1 0,-1 0-1,0-1 1,0 1 0,0-1 0,-1 1-1,0-1 1,0 0 0,-1 1-1,0-1 1,-4-11 0,0 5-4,0 1 1,-1-1-1,-1 1 0,-1 1 1,0-1-1,0 1 1,-1 1-1,0-1 0,-1 1 1,-1 1-1,0 0 1,0 1-1,-1 0 0,0 0 1,-18-9-1,8 7-31,0 0 0,-1 1 0,0 1-1,-1 1 1,0 1 0,0 1 0,0 2 0,-34-3 0,26 5-15,0 2 1,0 1 0,0 1 0,1 2 0,-44 11 0,62-12 0,0 1 1,1 0-1,-1 1 0,1 0 1,0 1-1,1 1 0,-1 0 1,1 0-1,0 1 1,1 0-1,0 1 0,1 0 1,-1 1-1,2 0 0,-13 19 1,18-25-4,0 0 1,1 0-1,0 1 1,-1 0-1,2-1 1,-1 1-1,1 0 1,-1 0-1,1-1 1,1 1-1,-1 0 0,1 0 1,0 0-1,0 0 1,0 0-1,1 0 1,-1 0-1,1 0 1,2 7-1,0-6-38,1 1 0,-1-1 0,1 1 0,1-1 0,-1-1 0,1 1 0,-1-1 0,2 1 0,-1-1 0,1-1 0,11 9 0,6 0-265,0 0 0,1-2 0,0 0 0,1-2 0,0 0 0,28 4 0,3-3-1190,104 6 0,-45-11-128</inkml:trace>
</inkml:ink>
</file>

<file path=ppt/ink/ink4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1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430 25 3968,'-7'-4'263,"1"1"0,-1 0 0,0 0 1,0 1-1,0-1 0,0 1 0,0 1 1,-1 0-1,1 0 0,0 0 0,-1 1 0,1 0 1,0 0-1,-1 1 0,1 0 0,-8 2 0,-18 5 705,0 1-1,-40 18 1,16-6-1497,48-18 595,-48 20 483,54-22-513,0 1 1,0 0-1,0 0 0,1 0 0,-1 0 0,1 0 1,-1 0-1,1 1 0,0-1 0,0 1 0,0-1 1,0 1-1,1 0 0,-1 0 0,-1 4 0,3-7-30,0 1 0,0-1 0,0 1 0,0 0 0,0-1 0,0 1 1,0 0-1,0-1 0,0 1 0,0-1 0,0 1 0,1 0 0,-1-1 0,0 1 0,0-1 0,1 1 0,-1-1 0,0 1 0,1-1 0,-1 1 0,1-1 0,-1 1 0,1-1 0,-1 0 0,1 1 0,-1-1 0,1 1 0,-1-1 0,1 0 0,0 1 0,20 7 63,163 29 207,-86-21-146,-66-10-74,177 40 321,-174-37-230,-1 3 1,0 0 0,56 30 0,-88-41-133,1 1 0,-1-1 1,0 0-1,1 1 0,-1 0 1,0-1-1,0 1 0,0 0 1,0 0-1,0 0 0,0 0 1,-1 0-1,1 1 0,-1-1 1,0 1-1,1-1 0,-1 1 1,0-1-1,0 1 1,-1-1-1,1 1 0,0 0 1,-1 0-1,1 3 0,-2 1 20,0-1 0,-1 0 0,0 0 0,0 0 0,0 0 0,0 0 0,-1-1 0,0 1 0,0-1 0,-6 8 0,1-3 30,0-1-1,-1 0 1,0 0 0,0 0 0,-1-2 0,0 1 0,-1-1 0,0 0 0,0-1 0,0-1 0,-17 7 0,-17 4 185,-77 17 1,92-27-227,-1 0 1,1-2 0,-1-2 0,1-1 0,-51-4 0,75 0-1419,18-4-173,22-2-400,13 2-38,-1-11-43</inkml:trace>
</inkml:ink>
</file>

<file path=ppt/ink/ink4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1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435 37 2048,'5'-6'335,"-4"5"-280,0 0 0,0 0 0,-1 0 0,1-1 0,0 1 0,0 0 0,-1 0 0,1 0 0,0-1 0,-1 1 1,1 0-1,-1-1 0,0 1 0,1 0 0,-1-3 0,0 3 777,0 1-299,-25-7 1366,-4 9-1567,0 2 0,0 1 0,1 1 1,0 2-1,0 1 0,-30 13 0,31-10 249,-51 30 0,68-36-446,0 0 0,0 1-1,1 1 1,0 0 0,1 0 0,0 1-1,-12 15 1,19-22-125,0-1 1,0 0-1,1 1 0,-1-1 0,1 1 1,-1-1-1,1 1 0,0-1 0,-1 1 1,1-1-1,0 1 0,0 0 0,0-1 1,0 1-1,0-1 0,1 1 0,-1-1 1,0 1-1,1-1 0,-1 1 1,1-1-1,-1 1 0,1-1 0,0 1 1,0-1-1,-1 0 0,1 0 0,0 1 1,0-1-1,0 0 0,1 0 0,-1 0 1,0 0-1,0 0 0,1 0 0,-1 0 1,0-1-1,1 1 0,2 1 0,7 3 58,0 1-1,0-2 1,22 7-1,-32-11-64,144 38 475,66 20-153,-173-45-206,1 2 0,-2 1 0,44 26 1,-74-38-97,-1 0 1,0 1 0,-1-1 0,1 1 0,-1 0 0,0 0-1,0 1 1,0-1 0,-1 1 0,0 0 0,0 1-1,0-1 1,-1 1 0,5 11 0,-7-13-3,0-1-1,0 1 1,-1 0 0,1-1-1,-1 1 1,0-1 0,0 1-1,-1 0 1,1-1 0,-1 1 0,0 0-1,0-1 1,-1 0 0,1 1-1,-1-1 1,0 0 0,0 1-1,-1-1 1,1-1 0,-1 1-1,0 0 1,0 0 0,0-1 0,-4 4-1,-5 3 37,-1 0-1,0-1 1,0 0-1,-1 0 1,0-2-1,-1 0 1,0 0-1,0-2 1,0 0-1,-19 4 1,-22 2 132,-83 5 0,136-16-186,-12 2-35,1-2 0,-1 0 1,-25-3-1,38 3-13,0 0 1,-1 0-1,1 0 0,0-1 1,-1 1-1,1-1 0,0 0 1,0 1-1,-1-1 1,1 0-1,0 0 0,0-1 1,0 1-1,0 0 0,0-1 1,1 1-1,-1-1 0,0 1 1,1-1-1,-1 0 1,1 0-1,-1 0 0,1 0 1,0 0-1,0 0 0,0 0 1,0 0-1,0 0 0,0-1 1,1 1-1,-1 0 1,0-3-1,2 3-59,-1-1-1,0 1 1,1 0 0,-1 0 0,1 0 0,0 0-1,0 0 1,0 0 0,0 0 0,0 0-1,0 0 1,0 0 0,1 0 0,-1 0 0,1 1-1,-1-1 1,1 1 0,0-1 0,2-1-1,1 0-273,0-1 1,1 1-1,-1 0 0,1 0 0,12-3 0,26-3-1435</inkml:trace>
</inkml:ink>
</file>

<file path=ppt/ink/ink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1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71 188 2560,'-12'-10'1899,"-5"0"1859,16 10-3689,0 0 0,0 1 0,0 0 0,1-1 1,-1 1-1,0-1 0,0 1 0,0 0 0,1 0 0,-1 0 1,0-1-1,0 1 0,1 0 0,-1 0 0,1 0 1,-1 0-1,1 0 0,0 0 0,-1 0 0,1 0 0,0 0 1,-1 0-1,1 2 0,-6 16 565,0 0 0,2 0 0,0 0 0,1 1 0,0 34-1,3-47-579,0-1 0,0 1 0,1-1 0,0 0 1,0 1-1,1-1 0,-1 0 0,1 0 0,1 0 0,-1 0 0,1 0 0,0 0 0,1-1 0,-1 0 0,1 1 0,0-1 0,0 0 0,1-1 0,-1 1 0,1-1 0,10 7 0,-8-7-24,0 0 1,0-1-1,1 0 0,-1-1 1,1 1-1,0-1 1,0-1-1,-1 1 0,1-1 1,0-1-1,0 1 0,0-2 1,0 1-1,0-1 1,0 0-1,0 0 0,0-1 1,0 0-1,-1-1 0,1 0 1,-1 0-1,0 0 1,0-1-1,0 0 0,0 0 1,-1-1-1,1 0 1,9-10-1,-7 6 10,0 0 0,0-1 0,-1 0 0,-1 0 0,1-1 0,-2 0 1,0 0-1,0-1 0,-1 1 0,0-1 0,-1-1 0,0 1 0,-1 0 0,-1-1 0,0 0 0,0 1 0,-2-1 0,1-13 1,-3 9-3,1 0 1,-2 0 0,-8-28 0,9 39-25,0 1 0,0-1 1,-1 1-1,1 0 0,-1 0 1,0 0-1,-1 0 0,1 1 0,-1-1 1,0 1-1,0 0 0,-1 0 1,1 0-1,-1 1 0,-6-4 0,2 1-6,-1 1 0,1 1 0,-1 0 0,-1 0 0,1 1 0,0 0 0,-1 1 0,1 0-1,-1 1 1,0 0 0,0 0 0,-19 3 0,22-1-20,0 1 1,0 0-1,0 0 1,0 1-1,1 0 0,-1 0 1,1 1-1,0 0 0,0 0 1,0 1-1,0 0 1,1 0-1,0 0 0,0 1 1,1 0-1,-1 0 0,-6 11 1,9-13-22,0 1 1,1 0 0,-1-1-1,1 1 1,0 0-1,0 1 1,0-1 0,1 0-1,0 0 1,0 1-1,0-1 1,1 0 0,0 1-1,0-1 1,0 1 0,0-1-1,1 0 1,0 1-1,0-1 1,1 0 0,-1 0-1,1 0 1,0 0-1,1 0 1,-1 0 0,1 0-1,0-1 1,0 1-1,5 5 1,0-2-273,-1 0-1,1 0 1,1-1-1,-1 0 1,1 0-1,0-1 1,1 0 0,-1 0-1,1-1 1,0-1-1,1 0 1,-1 0-1,22 4 1,14-4-1615,5-7-21</inkml:trace>
</inkml:ink>
</file>

<file path=ppt/ink/ink4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3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168 456 5248,'10'-3'2658,"2"-1"-1982,-1 0 0,0 0-1,0-1 1,15-9 0,0-6-540,-1-1 0,-1-1 1,24-28-1,-38 38-54,0-1-1,-1 0 1,0 0 0,-1-1-1,-1 1 1,0-2 0,-1 1-1,8-29 1,-13 40-71,0 0 0,0-1 0,0 1 0,-1 0 0,1-1 0,-1 1 0,0 0 0,0 0 0,0-1 0,-1 1 0,1 0 0,-1-1 0,0 1 0,0 0 0,0 0 0,0 0 0,0 0 0,-1 0 0,1 0 0,-1 0-1,0 0 1,0 0 0,0 1 0,0-1 0,0 1 0,-1 0 0,1-1 0,-1 1 0,1 0 0,-1 0 0,0 1 0,0-1 0,0 1 0,0-1 0,0 1 0,0 0 0,0 0 0,-1 0 0,-4 0 0,-6-2 14,-1 2 0,0 0 0,1 0 0,-1 2 1,0-1-1,0 2 0,-23 5 0,23-3-4,0 0-1,0 1 1,0 0 0,1 1 0,0 1-1,0 1 1,0 0 0,1 0-1,0 1 1,1 1 0,0 0 0,-18 20-1,24-23 6,1 1-1,0-1 1,0 1-1,0 0 0,1 0 1,0 1-1,1-1 0,-1 1 1,2-1-1,-1 1 1,1 0-1,1 0 0,0 0 1,0 0-1,1 1 1,0-1-1,0 0 0,1 0 1,0 0-1,1 0 0,0 0 1,6 17-1,-1-10 25,0-1-1,1 0 0,1-1 1,0 0-1,1 0 0,1-1 1,0 0-1,0-1 0,1 0 1,1-1-1,0 0 1,1-1-1,0 0 0,0-1 1,30 13-1,-17-11 22,0 0 0,1-2 0,0-1 0,0-1 0,1-1 0,-1-2 0,1 0 0,43-2 1,-56-3-68,1 0 0,-1-1 1,1-1-1,-1 0 1,0-1-1,0-1 0,0-1 1,-1 0-1,0-1 1,0 0-1,0-1 0,-1-1 1,-1 0-1,1-1 1,-1-1-1,-1 0 1,0-1-1,-1 0 0,0-1 1,-1 0-1,0 0 1,-1-1-1,-1 0 0,0-1 1,-1 0-1,0 0 1,-1-1-1,4-16 1,-2-6-94,-1 0 1,-2 0-1,-1-1 1,-3 1 0,0-1-1,-10-67 1,9 105 90,-1 0-1,1 0 1,0 0 0,0 0 0,-1 0 0,1 0 0,0 0-1,0 0 1,0 0 0,0 0 0,0 0 0,0 0-1,0 0 1,1 0 0,-1 0 0,0 0 0,0 0-1,1 0 1,-1 0 0,1 0 0,-1 0 0,1 1-1,-1-1 1,1 0 0,-1 0 0,1 0 0,0 1-1,-1-1 1,1 0 0,0 1 0,0-1 0,0 1-1,-1-1 1,1 1 0,0-1 0,1 0 0,2 1 49,0 0 0,0 1 1,0-1-1,0 1 0,0 0 1,0 0-1,7 2 0,10 4 69,40 3 180,1-3 1,0-2-1,87-4 0,31 2 78,-179-3-373,0-1 0,0 1 1,1 0-1,-1 0 0,0 0 1,0 0-1,0 0 0,0 1 0,0-1 1,0 0-1,0 1 0,0-1 1,0 0-1,0 1 0,0-1 0,0 1 1,0-1-1,0 1 0,0 0 1,0-1-1,-1 1 0,2 1 0,-2-1-1,0-1 0,-1 1 0,1 0 0,0 0 0,-1 0 0,1-1 0,0 1 0,-1 0 0,1 0 0,-1-1-1,1 1 1,-1 0 0,0-1 0,1 1 0,-1-1 0,0 1 0,1-1 0,-1 1 0,0-1 0,-1 1 0,-57 29 102,50-26-75,-5 4-21,1 1 0,-1 0 1,2 1-1,-1 1 0,2 0 0,-12 12 0,-2 3 68,13-14-28,1 0-1,1 0 1,0 1-1,1 1 1,0 0-1,-7 15 1,12-21-14,1-1 1,0 1-1,0 0 1,1-1 0,0 1-1,1 0 1,-1 1 0,1-1-1,1 0 1,0 0 0,0 0-1,1 0 1,0 1 0,2 7-1,1 2 117,2 1-1,12 25 0,-16-39-130,0 0 1,1 0-1,0-1 0,0 1 0,0-1 1,0 0-1,1 0 0,0 0 0,0 0 0,0 0 1,0-1-1,0 0 0,10 5 0,3-1-29,-1-1 0,1-1 0,0 0 0,1-2 0,-1 0 0,1-1 0,0 0 0,-1-2-1,1 0 1,0-1 0,0 0 0,-1-2 0,1 0 0,21-7 0,-20 5-607,1 0 0,-1 0 0,-1-2 0,1 0 0,-1-2 0,0 0 0,-1-1 0,0 0 1,-1-1-1,0-1 0,-1-1 0,0 0 0,-1-1 0,0-1 0,-1 0 0,-1-1 0,13-21 0,0-2-1021,-18 29 1421,0 1-1,-1-2 1,0 1-1,-1 0 0,5-14 1,3 62 6985,9 23-5201,-18-34-519,-1 50 0,-3-56-656,1 0-1,0 0 1,2 0-1,5 23 0,0-16 46,-7-19-253,1-1 0,1 1-1,-1 0 1,1-1 0,1 0-1,0 0 1,5 8 0,-7-14-149,0 1 0,0-1 0,0 0 0,0 0 0,1-1 0,-1 1 0,1 0 0,-1-1 0,1 0 0,0 1 0,0-1 0,-1 0 0,1 0 0,0-1 1,0 1-1,0-1 0,0 1 0,0-1 0,0 0 0,0 0 0,0 0 0,0-1 0,0 1 0,0 0 0,5-3 0,14-1 64,0-1 0,-1-1 0,32-14 0,-45 16-104,0 0 0,0-1 0,-1 0 0,1 0 0,-1-1 0,-1 0 0,1 0 0,-1 0 0,0-1 0,0 0 0,8-15 0,-6 8-57,-1 0 0,0-1 0,-1 0 0,0 0 0,-2 0-1,0-1 1,0 0 0,-2 1 0,2-33 0,-4 39-12,0 0 1,0 0-1,-1 0 0,-1 0 0,1 1 1,-1-1-1,-1 0 0,0 1 1,0 0-1,0-1 0,-1 1 0,-1 1 1,1-1-1,-1 0 0,0 1 1,-1 0-1,0 1 0,0-1 0,-12-9 1,7 8-36,1 0 1,0-1 0,0 0-1,1-1 1,0 0 0,1 0-1,0-1 1,1 0 0,0-1-1,0 1 1,2-1 0,-1 0-1,1-1 1,1 0 0,-4-19-1,-11-21-123,19 52 227,-1 0-1,1-1 1,-1 1-1,0 0 1,0 0 0,0 0-1,1 0 1,-1 0-1,0 0 1,0 0-1,0 0 1,0 0 0,-1 0-1,-1-1 1,2 2 3,1 1 0,-1-1 0,0 0 0,0 0 0,1 0-1,-1 0 1,0 1 0,1-1 0,-1 0 0,0 0 0,1 1 0,-1-1 0,1 1 0,-1-1 0,0 1 0,1-1 0,-1 1 0,1-1 0,0 1 0,-1-1 0,1 1 0,-1-1 0,1 1 0,0 0 0,-1-1 0,1 1 0,0 0 0,0-1 0,-1 1 0,1 0 0,0 0 0,0 0 15,0 0 1,1-1-1,-1 1 1,0 0-1,0 0 1,1-1-1,-1 1 1,1-1-1,-1 1 1,1 0-1,-1-1 0,1 1 1,-1-1-1,1 1 1,-1-1-1,1 1 1,0-1-1,-1 1 1,1-1-1,0 0 1,-1 1-1,1-1 1,0 0-1,0 0 1,-1 1-1,1-1 1,0 0-1,0 0 0,-1 0 1,1 0-1,1 0 1,30 6 341,-31-6-347,59 5 552,1-2 0,-1-3 0,0-3 1,61-11-1,-96 10 120,-6 1-3320,-37 19-1702,8-10 3188,-25 24-2797,10 5 1367</inkml:trace>
</inkml:ink>
</file>

<file path=ppt/ink/ink4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3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0 531 5248,'36'4'2560,"-36"24"-2432,0-11 5248,0 4-4992,0-4 128,6 8-128,-2 13 128,2-17-1408,-3 3 128,9-11-768,3-1 128,4 1-512,7-17 128</inkml:trace>
  <inkml:trace contextRef="#ctx0" brushRef="#br0" timeOffset="1">131 33 7680,'-45'-25'3840,"41"17"-7808,4 8 8064,9 4-7040,6 4 128</inkml:trace>
</inkml:ink>
</file>

<file path=ppt/ink/ink4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9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624 149 2432,'-10'-25'4738,"8"17"-4635,0 0 1,-1 1 0,0-1 0,0 1-1,-1 0 1,0 0 0,-6-8 0,5 9-11,0 1 0,0 0-1,0 1 1,-1-1 0,0 1 0,0 0 0,0 1 0,0 0 0,-1 0 0,1 0 0,-1 0 0,0 1-1,0 0 1,0 1 0,0 0 0,0 0 0,0 0 0,-14 1 0,-3 2 94,0 2-1,0 0 1,1 2 0,-28 10 0,43-14-134,-12 5 57,1 0 0,0 2 0,1 0 0,-1 1 1,2 1-1,0 1 0,0 0 0,1 1 0,-15 16 1,21-19-35,0 1 1,0 0 0,1 1-1,1 0 1,0 1 0,1-1 0,0 2-1,1-1 1,0 1 0,1 0-1,1 0 1,0 0 0,-3 25 0,6-30-54,1-1 0,0 1 0,0-1 1,1 0-1,0 1 0,0-1 0,1 0 1,0 1-1,1-1 0,0 0 0,0-1 1,0 1-1,1 0 0,0-1 0,1 0 1,0 0-1,0 0 0,0-1 1,1 0-1,0 0 0,0 0 0,1 0 1,-1-1-1,1 0 0,0-1 0,1 0 1,-1 0-1,14 5 0,2 0-10,1-1 0,0-1-1,1-2 1,-1 0 0,1-1 0,0-2-1,0 0 1,41-4 0,-26-1-504,-1-3 1,1-1-1,-1-1 0,-1-3 1,0-1-1,0-2 0,-1-1 1,-1-2-1,-1-2 0,0-1 1,37-29-1,6-23-1194</inkml:trace>
</inkml:ink>
</file>

<file path=ppt/ink/ink4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29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4480,'-1'0'43,"0"0"-1,1 0 1,-1 0 0,0 0-1,0 0 1,0 0 0,0 0 0,0 0-1,1 0 1,-1 1 0,0-1 0,0 0-1,0 0 1,1 1 0,-1-1-1,0 1 1,0-1 0,1 1 0,-1-1-1,1 1 1,-1-1 0,0 1-1,1 0 1,-1-1 0,1 1 0,-1 0-1,1-1 1,-1 1 0,1 0 0,0 0-1,-1 0 1,1-1 0,0 1-1,0 0 1,0 0 0,-1 0 0,1 0-1,0 1 1,22 32 1620,4 1-384,-5 7-863,-3 1 0,-1 1 0,17 69 0,1 2-96,44 141 1834,57 322 1,-134-567-2065,0-7-56,-1-1 0,0 1-1,-1-1 1,1 1 0,-1 0 0,1-1 0,-1 1 0,0 0-1,-1-1 1,1 1 0,-1 0 0,1-1 0,-1 1-1,-2 6 1,-3-21 329,5-22-352,1-1 1,1 0 0,2 0-1,2 1 1,15-62-1,-19 91-16,4-16-29,1 1 0,0 0 0,1 0 0,2 0 1,-1 1-1,2 0 0,17-23 0,-23 35 14,0 0 0,1 0 0,0 1 1,0-1-1,0 2 0,0-1 0,1 0 0,0 1 0,0 0 0,0 0 0,0 1 0,1 0 1,0 0-1,-1 0 0,1 1 0,0 0 0,0 0 0,0 1 0,0 0 0,1 0 0,-1 0 1,0 1-1,0 0 0,8 2 0,-8-1 32,-1 1 1,0 1-1,0-1 0,-1 1 1,1 0-1,0 0 1,-1 1-1,0 0 0,0 0 1,0 0-1,0 0 1,-1 1-1,1 0 0,-1 0 1,0 0-1,-1 0 1,1 1-1,-1-1 0,0 1 1,4 12-1,1 4 85,0 1 1,-2 0-1,0 1 0,3 30 1,-6-5 131,6 45 139,-9-89-383,1 0 0,1 1 0,-1-1-1,1 0 1,0 0 0,0 0-1,0 0 1,1 0 0,0 0 0,0-1-1,0 1 1,0-1 0,5 4-1,-8-7-34,1-1-1,0 1 0,0-1 0,0 1 0,0-1 0,0 1 0,0-1 1,0 0-1,0 1 0,0-1 0,0 0 0,0 0 0,0 0 0,0 0 0,0 0 1,0 0-1,0 0 0,0 0 0,0-1 0,0 1 0,0 0 0,0 0 0,0-1 1,0 1-1,0-1 0,0 1 0,0-1 0,0 1 0,0-1 0,-1 0 0,1 1 1,1-2-1,27-30-2033,-19 20 1004,18-11-989</inkml:trace>
</inkml:ink>
</file>

<file path=ppt/ink/ink4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1:30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41 299 4480,'3'7'362,"0"0"0,0-1 1,1 1-1,0-1 0,0 0 0,1 0 1,0 0-1,0-1 0,0 0 0,0 0 1,1 0-1,0 0 0,0-1 1,0 0-1,1-1 0,-1 1 0,12 3 1,-3 0-152,0-2 1,1 1-1,0-2 1,0 0-1,0-1 1,0-1-1,20 1 1,-17-4-39,1-1 0,-1-1 0,0-1 0,0 0 0,0-1 0,0-1 0,-1-1 0,0-1 0,0 0 0,29-20 0,-33 20-72,-1-2 1,0 0 0,0 0 0,-1-1 0,-1-1-1,0 0 1,0 0 0,-1-1 0,-1-1 0,0 0-1,-1 0 1,0 0 0,7-21 0,-14 31-85,1-1 1,-1 1-1,0-1 0,0 0 1,-1 0-1,1 1 0,-1-1 1,0 0-1,-1 0 1,1 1-1,-1-1 0,0 0 1,0 1-1,0-1 0,-1 1 1,1-1-1,-1 1 0,0-1 1,-1 1-1,1 0 1,-1 0-1,0 0 0,0 1 1,0-1-1,0 1 0,0-1 1,-1 1-1,0 0 1,-7-5-1,3 3 25,0 1 0,-1 0 0,1 0 0,-1 1 0,1 0 0,-1 0 0,0 1 0,0 0 0,0 1 1,-1 0-1,1 0 0,0 1 0,0 0 0,-17 3 0,5 2 74,0 0-1,0 2 1,0 1 0,0 0 0,2 2 0,-25 14-1,9-2 127,2 2 0,-45 41 0,60-49-102,1 2 1,2-1 0,-1 2 0,2 0-1,1 1 1,0 0 0,1 1 0,2 1-1,-13 31 1,19-41-74,0 1 0,1-1 1,1 1-1,0-1 0,0 1 0,1 0 1,1 0-1,0 0 0,1 0 0,0-1 1,1 1-1,0 0 0,1-1 0,1 1 0,0-1 1,0 0-1,1 0 0,1-1 0,8 13 1,-5-11-58,0-1 1,1 0-1,0 0 0,1-1 1,1 0-1,0-1 1,0-1-1,1 0 1,0 0-1,0-1 0,1-1 1,0-1-1,1 1 1,17 4-1,-12-6-367,1 0 0,0-2 0,0 0 0,1-1 0,-1-1 0,0-2 0,0 0 0,1 0 0,40-11 0,47-19-2074</inkml:trace>
</inkml:ink>
</file>

<file path=ppt/ink/ink4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2:57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1 527 1920,'2'2'344,"1"0"0,0-1 0,0 1 0,-1-1 0,1 0 0,0 0 0,0 0 0,0 0 0,1 0 0,-1-1 0,0 1 0,0-1 0,0 0-1,6-1 1,54 1 897,-58-2-1124,-1 1 1,0-1 0,0 0-1,0 0 1,0-1 0,0 1-1,-1-1 1,1 0-1,-1 0 1,1 0 0,-1-1-1,4-5 1,13-11 166,27-18-49,-2-3-1,-1-2 1,-3-1 0,-1-3-1,61-93 1,-100 139-231,30-58 102,-28 54-95,-1 1 1,0-1-1,-1 0 0,1 0 1,-1 0-1,0 1 0,0-1 1,0 0-1,-1-1 0,0-6 1,0 12-12,0-1 0,0 1 1,0 0-1,0 0 0,0 0 1,0-1-1,0 1 0,0 0 1,0 0-1,0-1 0,0 1 1,0 0-1,0 0 1,0 0-1,0-1 0,0 1 1,0 0-1,0 0 0,0 0 1,-1-1-1,1 1 0,0 0 1,0 0-1,0 0 0,0 0 1,-1-1-1,1 1 0,0 0 1,0 0-1,0 0 0,0 0 1,-1 0-1,1 0 1,0-1-1,0 1 0,0 0 1,-1 0-1,1 0 0,0 0 1,0 0-1,-1 0 0,1 0 1,0 0-1,0 0 0,0 0 1,-1 0-1,1 0 0,0 0 1,0 0-1,-1 0 0,1 0 1,0 1-1,0-1 1,-12 14 64,-7 29 85,10-5-162,2 0-1,1 0 1,-1 70-1,15 121-54,1-31 99,-8-136 50,-4 98 36,2-146-72,-1 1 1,-1-1-1,0 1 1,-1-1-1,0 0 1,-1-1 0,-1 1-1,-9 17 1,14-29-36,-1 0 1,1 0 0,0 0-1,-1 0 1,1 0 0,-1-1 0,1 1-1,-1 0 1,0-1 0,0 0-1,0 1 1,0-1 0,0 0-1,0 0 1,0 0 0,0 0 0,0 0-1,0-1 1,-1 1 0,1 0-1,0-1 1,-1 0 0,1 0 0,0 0-1,-1 0 1,1 0 0,0 0-1,-1 0 1,1-1 0,0 1-1,0-1 1,-1 0 0,1 1 0,0-1-1,0 0 1,0 0 0,0-1-1,0 1 1,0 0 0,-2-2-1,-9-7 27,1 0-1,-1-1 1,2-1-1,-16-19 1,17 21-44,2 1 43,5 6-25,1 1 0,0-1 0,-1 0 0,1 0 0,0 1 0,0-1-1,0-1 1,1 1 0,-2-4 0,3 6-6,0 0 0,0 0 1,0 0-1,0 0 0,1-1 0,-1 1 0,0 0 0,1 0 0,-1 0 0,1 0 0,0 0 0,-1 0 0,1 0 0,0 0 0,-1 0 0,1 0 0,0 1 1,0-1-1,0 0 0,0 0 0,0 1 0,0-1 0,0 0 0,0 1 0,0-1 0,0 1 0,0-1 0,0 1 0,0 0 0,0 0 0,1-1 0,-1 1 1,2 0-1,28-8 127,0 2 1,1 1-1,0 1 1,1 2 0,-1 1-1,44 4 1,-27 0 155,84-9 1,-132 6-297,0 0 1,0 0-1,0 0 0,0 0 0,-1 0 0,1 0 1,0 0-1,0-1 0,0 1 0,0 0 0,0-1 0,-1 1 1,1 0-1,0-1 0,0 1 0,0-1 0,-1 0 1,1 1-1,0-1 0,-1 0 0,1 1 0,-1-1 1,1 0-1,-1 1 0,1-1 0,-1 0 0,1 0 1,-1 0-1,0 0 0,1 1 0,-1-1 0,0 0 0,0 0 1,0 0-1,0 0 0,1 0 0,-1 0 0,0 0 1,-1 0-1,1 0 0,0 1 0,0-1 0,0 0 1,-1 0-1,1 0 0,0 0 0,-1 0 0,1 1 0,0-1 1,-1 0-1,0-1 0,-1-2-347,-1 0 0,1 0 0,-1 0 0,0 0-1,0 0 1,-1 0 0,1 1 0,-7-6 0,8 8 153,1 1 65,0-1 0,0 1 1,1-1-1,-1 1 0,0-1 0,0 1 0,1-1 0,-1 1 0,0-1 1,1 0-1,-1 1 0,1-1 0,-1 0 0,1 0 0,-1 1 0,1-1 1,-1 0-1,1 0 0,0 0 0,-1 0 0,1 1 0,0-1 0,0 0 0,0 0 1,0-2-1,0-5-1784</inkml:trace>
</inkml:ink>
</file>

<file path=ppt/ink/ink4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2:58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2304,'0'0'105,"1"0"0,0-1 0,0 1 0,0 0 0,-1 0 0,1-1 0,0 1-1,0 0 1,0 0 0,-1 0 0,1 0 0,0 0 0,0 0 0,0 0 0,0 0 0,-1 0 0,1 1 0,0-1 0,0 0 0,-1 0 0,1 1 0,0-1 0,0 1-1,-1-1 1,1 0 0,0 2 0,28 10 1691,-11 0-1538,0 0 1,-2 0-1,1 2 0,-2 0 1,0 1-1,0 0 0,-2 1 1,0 1-1,20 33 0,1 11 467,43 108-1,-54-113-389,-3 0 0,-3 1-1,-2 1 1,-2 1 0,-3 0 0,-3 0-1,0 63 1,-7-89-265,-2 0 1,-1-1-1,-1 1 0,-2 0 1,-1-1-1,-2 0 0,-1-1 1,-2 0-1,0 0 0,-2-1 1,-2-1-1,0 0 1,-2-2-1,-28 35 0,33-47-254,1 0 0,-2-1 0,0 0-1,-1-1 1,0-1 0,-1 0 0,0-1-1,-1 0 1,0-2 0,-23 10 0,26-16-1041,14-3 1190,-1 0 0,1 0 0,0 0-1,0 0 1,0 0 0,0 0 0,-1 0 0,1 0 0,0 0 0,0 0 0,0 0 0,0 0 0,-1 0 0,1 0 0,0 0 0,0 0-1,0 0 1,0 0 0,-1 0 0,1 0 0,0 0 0,0 0 0,0 0 0,0-1 0,0 1 0,-1 0 0,1 0 0,0 0 0,0 0 0,0 0-1,0 0 1,0-1 0,0 1 0,0 0 0,0 0 0,-1 0 0,1 0 0,0-1 0,0 1 0,0 0 0,0 0 0,0 0 0,0 0-1,0-1 1,0 1 0,0 0 0,0 0 0,0 0 0,0 0 0,0-1 0,0 1 0,0 0 0,0 0 0,1 0 0,-1 0 0,0 0 0,0-1-1,0 1 1,0 0 0,0 0 0,0 0 0,1-1 0,11-11-1778</inkml:trace>
</inkml:ink>
</file>

<file path=ppt/ink/ink4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2:59.2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52 364 1280,'-4'-3'498,"4"0"1946,16-14-1482,1-9-281,-8 11-578,1 0 0,1 1-1,1 1 1,19-19-1,166-126 2309,-186 149-2286,0 1 0,1 1 0,0 0 1,1 1-1,0 0 0,0 1 0,0 0 0,0 1 0,1 1 0,19-3 0,-28 5-99,0 1 0,0 0-1,0 0 1,0 0-1,0 1 1,0 0-1,0 0 1,0 0-1,0 1 1,0-1-1,0 1 1,-1 0-1,1 0 1,-1 1-1,0 0 1,1-1-1,-1 1 1,0 1-1,-1-1 1,1 0-1,-1 1 1,1 0-1,-1 0 1,0 0 0,0 0-1,-1 1 1,1-1-1,-1 1 1,0-1-1,0 1 1,-1 0-1,2 6 1,1 7 13,0 0 1,-2 0-1,0 1 0,0-1 1,-2 1-1,-1-1 1,-2 20-1,-29 131 121,26-140-123,-5 19 57,-1-1 0,-3 0 0,-2-2 0,-38 75 0,42-97-34,-1 0 0,-1-1 0,-1-1 0,-1-1 0,-1 0 0,-1-1 0,0-1 0,-2-1 0,0-1 0,-28 17 0,30-21 14,0-2 0,-1 0-1,0-1 1,-37 10-1,52-17-57,1-1 0,-1 0-1,0 0 1,0 0-1,0 0 1,0-1 0,0 0-1,0 0 1,0-1-1,0 1 1,0-1 0,0 0-1,0 0 1,0-1-1,0 1 1,1-1 0,-1 0-1,1 0 1,-1-1-1,1 0 1,0 1 0,0-1-1,0-1 1,0 1-1,0 0 1,-4-7 0,6 8-24,1 1-1,0-1 1,0 1 0,0-1 0,0 1 0,0-1 0,0 0 0,1 1 0,-1-1 0,0 0 0,1 0 0,-1 0-1,1 0 1,0 1 0,0-1 0,-1 0 0,1 0 0,1 0 0,-1 0 0,0 0 0,0 1 0,1-1 0,-1 0-1,1 0 1,-1 0 0,2-2 0,1 1 4,-1 0 0,1 0 0,0 0 0,0 1 0,0-1 0,0 1 0,0 0 0,0 0 0,1 0 0,-1 0 0,1 0 0,4-1 0,11-3 13,0 1 0,1 1 0,36-4 0,12 2 145,5-3 122,1 4 0,0 2 0,125 14 1,-170-5-451,-16-3 330,0 0 1,0-1-1,25 1 0,-36-3-326,0 0 0,0 0 0,0 0 0,0 0 0,0-1 0,0 1 0,0-1 0,0 1 0,0-1 0,0 0-1,0 1 1,0-1 0,0 0 0,0-1 0,0 1 0,-1 0 0,1 0 0,0-1 0,-1 1 0,1-1 0,-1 1 0,0-1 0,1 0-1,-1 1 1,0-1 0,0 0 0,0 0 0,0 0 0,0-3 0,-1-7-1686,-4-1 43</inkml:trace>
</inkml:ink>
</file>

<file path=ppt/ink/ink4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2:59.5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3072,'15'-4'1536,"49"8"-768,-37 0 2560,7 0-2944,-4 0 0,10 5 128,5-1 128,5 5-768,1-6 0,-2 3 384,-4-6 128,-5-1-512,-4-3 0,-11-3-1280,0-7 128</inkml:trace>
</inkml:ink>
</file>

<file path=ppt/ink/ink4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0.5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81 1536,'12'8'3712,"3"-6"-3429,0-1 1,0 0-1,0-1 1,25-2-1,9-1 198,12 0 41,92-16 0,-13 0-8,-75 17-514,-47 2 0,0-1 0,0 0 0,-1-1 0,20-5 0,-18 3 0,1 0 0,-1 1 0,1 1 0,0 1 0,0 1 0,0 1 0,0 0 0,-1 2 0,1 0 0,33 11 0,-40-12 10,0 0 0,0-1 1,0 0-1,0-1 1,1-1-1,-1 0 0,0-1 1,0 0-1,22-7 0,21-2 15,-4 2 9,-28 5-3,-1 0 0,30 0 1,-53 4-44,-1 0 1,1 0-1,0 0 1,0 0-1,0 0 1,0 1-1,0-1 1,0 0-1,0 0 1,0 0-1,0 0 1,0 0-1,0 0 1,0 0 0,0 0-1,0 1 1,0-1-1,0 0 1,0 0-1,0 0 1,0 0-1,0 0 1,0 0-1,0 0 1,0 0-1,0 1 1,0-1-1,0 0 1,0 0-1,1 0 1,-1 0-1,0 0 1,0 0-1,0 0 1,0 0-1,0 0 1,0 0-1,0 0 1,0 1 0,0-1-1,0 0 1,1 0-1,-1 0 1,0 0-1,0 0 1,0 0-1,0 0 1,0 0-1,0 0 1,0 0-1,0 0 1,1 0-1,-1 0 1,0 0-1,0 0 1,0 0-1,0 0 1,0 0-1,-6 3-1209,5-3 176</inkml:trace>
</inkml:ink>
</file>

<file path=ppt/ink/ink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1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2432,'-1'0'120,"1"0"0,-1 0 0,1 0 0,-1 0 0,0-1 0,1 1 0,-1 0 0,1 0 0,-1 0 0,1 0 0,-1 1 0,0-1 0,1 0 0,-1 0 0,1 0 0,-1 0 0,1 1 0,-1-1 0,1 0 0,-1 0 0,1 1 0,-1-1 0,1 0 0,-1 1 0,1-1 0,-1 1 0,1-1 0,0 1 0,-1-1 0,1 0 0,0 1 0,-1-1 0,1 1 0,0 0 0,0-1 0,-1 1 0,1-1 0,0 1 0,0-1 0,0 1 0,0-1 0,0 1 0,0 0 0,0-1 0,0 1 0,0-1 0,0 1 0,0 0 0,0-1 0,0 1 0,1-1 0,-1 1 0,0-1 0,1 2 0,8 46 249,-6-35-170,53 312 3342,24 229-522,-70-467-2774,-6-51-112,11 72 131,-13-95-214,1-1 0,0 0 0,1-1 0,1 1 0,0-1 0,8 15-1,-12-25-66,-1-1 0,0 1 0,0 0 0,1-1 0,-1 1 0,0-1 0,0 1 0,1-1 0,-1 0 0,1 1 0,-1-1 0,0 1 0,1-1 0,-1 1 0,1-1 0,-1 0 0,1 0 0,-1 1 0,1-1 0,0 0 0,-1 0 0,1 1 0,-1-1 0,1 0 0,-1 0 0,1 0 0,0 0 0,-1 0 0,1 0 0,-1 0 0,1 0 0,0 0 0,-1 0 0,1 0 0,-1 0 0,1-1 0,-1 1 0,1 0 0,-1 0 0,1-1 0,0 1 0,-1 0 0,1 0 0,-1-1 0,0 1 0,1-1 0,-1 1 0,1 0 0,-1-1 0,0 1 0,1-1 0,-1 1 0,0-1 0,1 1 0,-1-1 0,0 0 0,1 0 0,18-45-2314,-11 24 529,21-9-1267,-15 19 1914,5-13-1021</inkml:trace>
</inkml:ink>
</file>

<file path=ppt/ink/ink4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1.6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1 118 1792,'4'1'169,"1"0"0,0-1-1,0 0 1,0 0 0,0 0 0,-1-1 0,1 1-1,0-1 1,0 0 0,-1-1 0,1 1 0,-1-1-1,8-3 1,16-5 305,27-2 273,90-6-1,-135 17-711,0 1-1,0 1 0,1 0 1,15 4-1,32 2 72,177-7 22,-228 0-120,0-1 0,0 0 0,0 0 0,0-1 0,7-3 0,28-5 29,4-1-66,-41 9 24,1 0 0,0 0 0,0 0 0,0 1 0,0 0-1,0 0 1,1 1 0,-1 0 0,0 0 0,7 1 0,33 5 337,0-2 0,53-3 0,-94-1-326,83-6 37,-60 3 10,53 0 1,-23 6 274,1-2 1,-1-3-1,1-2 1,107-23-1,-146 23-256,0 2-1,1 0 1,36 2-1,-31 0 27,-16 3-29,11 1-436,-21-2-700,0 6-106</inkml:trace>
</inkml:ink>
</file>

<file path=ppt/ink/ink4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2.2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2432,'0'-7'1152,"34"-3"-128,-19 6 1152,6 1-2048,0-1 0,-2-6 384,2 7 128,3-1-768,7-4 128,-1 3 256,0 1 128,-1-4-256,-3 4 128,-7-1-640,2 1 0,-6 4-768,0 9 128</inkml:trace>
</inkml:ink>
</file>

<file path=ppt/ink/ink4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2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3072,'30'0'1536,"0"-13"-1280,-16 5 1920,12-1-2176,-1 1 128,5 1-128,4 1 128,-4-5-512,1 7 0,-1 8-512,-5-4 128</inkml:trace>
</inkml:ink>
</file>

<file path=ppt/ink/ink4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3.3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82 288 2432,'6'-9'428,"0"1"1,1-1-1,1 2 0,-1-1 1,1 1-1,0 0 0,1 0 1,0 1-1,0 0 1,11-5-1,19-14 150,20-22 408,-35 26-728,2 1 1,0 1 0,56-30 0,-75 45-201,0 1 1,1 0-1,-1 0 1,1 1-1,-1 0 1,1 1-1,0-1 1,0 1-1,0 1 0,0 0 1,0 0-1,0 0 1,-1 1-1,1 0 1,0 1-1,0-1 1,0 2-1,-1-1 1,0 1-1,1 0 1,7 5-1,-10-5-43,0 0-1,0 0 1,-1 1 0,1-1 0,-1 1-1,0 0 1,0 0 0,0 0 0,-1 1 0,0-1-1,1 1 1,-2 0 0,1 0 0,0 0-1,-1 0 1,0 1 0,0-1 0,-1 1-1,0-1 1,0 1 0,0-1 0,0 1-1,-1 0 1,0-1 0,0 1 0,0 0-1,-1-1 1,-2 11 0,-5 10 1,0 0 0,-1-1-1,-2-1 1,-25 44 0,25-47-11,-34 57 80,-3-2 1,-4-2-1,-3-3 0,-3-2 1,-90 84-1,132-137-18,-1-2 0,-28 19 0,41-30-38,-1 0 1,1 0 0,-1-1-1,0 1 1,0-1-1,0 0 1,0-1 0,0 1-1,0-1 1,0 0-1,0-1 1,-1 1 0,1-1-1,0 0 1,0 0-1,-7-1 1,11 0-31,0 1 1,0 0-1,0-1 0,0 1 1,0-1-1,0 0 0,1 1 1,-1-1-1,0 0 0,0 0 1,0 1-1,1-1 0,-1 0 1,0 0-1,1 0 0,-1 0 1,1 0-1,-1 0 0,1 0 1,-1 0-1,1 0 1,0 0-1,-1 0 0,1 0 1,0 0-1,0 0 0,0 0 1,0-1-1,0 1 0,0 0 1,0 0-1,0 0 0,0 0 1,1 0-1,-1 0 0,0 0 1,1 0-1,-1 0 0,1-2 1,0 0-5,1 0 1,-1-1-1,1 1 1,-1 0-1,1 0 0,0 0 1,0 0-1,0 1 1,0-1-1,1 0 1,-1 1-1,4-3 1,-1 3 11,0-1 0,1 1 0,-1 0 0,1 0 0,0 1 0,-1 0 0,1 0 0,0 0 0,0 1 0,10 0 0,65 8 406,-35-2-135,20 1 156,-30-2-293,1-2 0,0-1 0,0-2 0,-1-2 0,56-8 0,-76 6-185,-4 2-147,0-1 1,0 0-1,20-9 1,-30 11-18,1 0 0,0-1 0,-1 1 1,1-1-1,-1 0 0,0 1 0,1-1 1,-1 0-1,0-1 0,0 1 1,0 0-1,-1-1 0,1 1 0,-1 0 1,1-1-1,-1 0 0,0 1 1,1-1-1,-2 0 0,1 0 0,1-3 1,-2-7-1585</inkml:trace>
</inkml:ink>
</file>

<file path=ppt/ink/ink4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3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34 3712,'-4'-17'1792,"49"17"-896,-26 0 2816,27 0-3328,3-4 128,12-1 384,9 1 0,6 0-1152,-1 4 128,-10 0 640,-10 4 0,-15 0-768,-16 5 128,-12 3-1536,-12-3 0</inkml:trace>
</inkml:ink>
</file>

<file path=ppt/ink/ink4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4.6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434 235 1536,'-1'-1'148,"0"0"0,-1 0 0,1 0 0,0 0 0,0 0 0,1-1 0,-1 1 0,0 0 0,0 0 0,0-1 1,1 1-1,-1-1 0,1 1 0,-1 0 0,1-1 0,0 1 0,-1-1 0,1 1 0,0-1 0,0 1 0,0-1 0,0 1 0,0-3 0,1-2 317,0 0-1,0 0 1,1 0-1,0 0 1,0 1 0,3-7-1,1 4-226,0 0 1,1 0-1,0 0 1,0 1-1,1 0 0,0 0 1,11-6-1,7-8 10,-10 7-81,-9 7-85,1 0 0,0 0 0,0 1 0,1 0 0,15-8 0,-21 13-68,0 0 0,0 0-1,-1 0 1,1 1 0,0-1-1,0 1 1,0 0 0,0-1 0,0 1-1,0 1 1,0-1 0,0 0 0,0 1-1,0-1 1,0 1 0,0 0-1,0 0 1,-1 0 0,1 0 0,0 1-1,-1-1 1,1 1 0,-1 0 0,5 3-1,-2 1 4,1-1-1,-1 1 0,-1 0 1,1 1-1,-1-1 1,-1 1-1,1 0 0,-1 0 1,0 0-1,-1 0 0,1 0 1,-1 1-1,-1-1 1,1 1-1,-1-1 0,-1 1 1,0 0-1,0-1 0,-1 14 1,-3 10 40,0 1-1,-3-1 1,-12 39 0,10-44 15,-1 0 0,-2-1 0,0 0 0,-2-1 0,-1-1 0,0 0 0,-2-1 0,-1-1 0,0 0 0,-2-1 0,-40 31 0,14-16 156,-2-3 0,0-2 1,-3-1-1,-86 34 0,87-40-82,33-15-95,0-1 0,-26 9 0,42-16-47,0 0 0,0 1 0,1-1 0,-1 0 0,0 1 0,0-1 0,0 0 0,0 0 0,0 0 0,0 0 1,0 0-1,0 0 0,0 0 0,0 0 0,0-1 0,0 1 0,1 0 0,-1 0 0,0-1 0,0 1 0,0-1 0,-1 1 0,2-1-3,0 0-1,0 1 1,-1-1-1,1 0 1,0 0-1,0 1 1,0-1-1,-1 0 1,1 1-1,0-1 1,0 0-1,0 0 1,0 1-1,0-1 1,1 0-1,-1 1 1,0-1-1,0 0 1,0 1-1,1-1 1,-1-1-1,3-3-15,-1 0 1,1 0-1,0 0 0,1 0 0,-1 1 0,6-6 0,-1 1 29,2 1-1,-1 0 1,1 0 0,1 1-1,-1 0 1,1 1 0,0 0 0,1 1-1,-1 0 1,1 1 0,0 0-1,0 1 1,1 1 0,-1-1 0,1 2-1,-1 0 1,1 0 0,-1 1-1,1 1 1,-1 0 0,1 1 0,-1 0-1,0 1 1,0 0 0,0 1-1,0 0 1,20 11 0,1 6 188,2-3 1,-1 0-1,2-3 1,39 13-1,-60-24-133,1 0-1,0-1 0,0 0 0,0-1 0,1-1 0,-1-1 1,0 0-1,0-2 0,0 1 0,1-2 0,-2 0 0,25-8 0,-14 0-216,0 0 0,33-21 0,9-12-3589,-57 34 1668,-9-5 0</inkml:trace>
</inkml:ink>
</file>

<file path=ppt/ink/ink4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5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7 2688,'2'-3'1346,"13"0"-76,18 4 274,-25 2-1372,0 1 0,0 0 0,0 1 1,-1-1-1,0 2 0,0-1 0,0 1 0,0 0 1,-1 0-1,0 1 0,9 14 0,8 12 468,24 48-1,-31-52-59,6 11-200,-2 2 1,-1 0-1,-2 1 1,-2 1-1,-2 0 1,-2 1-1,-2 1 0,-1-1 1,-3 1-1,-2 1 1,-5 85-1,-10-23 284,-27 110-1,27-170-391,-2-1 0,-2 0 1,-2-2-1,-37 70 0,-90 114 833,128-207-1334,-1 0 0,-1-1 1,-2-2-1,0 0 0,0 0 0,-2-2 1,-30 18-1,12-16-1819,9-17-149</inkml:trace>
</inkml:ink>
</file>

<file path=ppt/ink/ink4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7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192 255 1664,'0'0'61,"-1"0"0,1 0 0,-1 1 0,1-1 0,0 0-1,-1 0 1,1 0 0,-1 0 0,1 0 0,-1 0 0,1 0 0,-1 0 0,1 0 0,-1 0 0,1 0 0,-1 0 0,1 0 0,-1 0 0,1 0-1,-1-1 1,1 1 0,0 0 0,-1 0 0,1-1 0,-1 1 0,1 0 0,0 0 0,-1-1 0,1 1 0,0 0 0,-1-1 0,1 1-1,0 0 1,-1-1 0,1 1 0,0-1 0,0 1 0,0-1 0,-1 1 0,1 0 0,0-1 0,0 1 0,0-1 0,0 1 0,0-1-1,0 1 1,0-1 0,0 1 0,0-1 0,0 1 0,0-1 0,6-27 1315,7 11-1226,1 0 1,0 0-1,1 1 0,0 1 1,1 1-1,1 0 1,1 1-1,0 1 0,0 0 1,1 2-1,1 0 1,-1 1-1,2 1 0,-1 1 1,1 1-1,0 1 1,0 0-1,1 2 0,31-2 1,-47 5-135,0 1 1,0 0-1,0 0 1,0 0-1,0 1 1,-1 0-1,1 0 1,0 1-1,-1-1 1,1 1-1,-1 0 1,0 0-1,0 1 1,0 0-1,-1 0 1,1 0-1,-1 0 1,0 1 0,0-1-1,-1 1 1,1 0-1,-1 0 1,0 1-1,0-1 1,3 9-1,2 7 23,-1-1-1,-1 1 1,-1 0 0,0 1-1,2 40 1,-6-34-6,-2 0 0,-1 0-1,-1 1 1,-1-2 0,-2 1 0,-1 0 0,-1-1-1,-1-1 1,-1 1 0,-25 44 0,17-38 28,-2 0 1,-2-2 0,-1-1-1,-1 0 1,-1-2-1,-2 0 1,-45 35-1,49-45-64,-5 5 89,-2-1 0,-58 31 1,80-48-78,0-1 1,0-1-1,-1 0 1,1 0-1,-1 0 1,0-1-1,1-1 1,-1 1-1,0-1 1,0-1-1,0 0 1,0 0-1,0-1 1,0 0-1,0 0 1,0-1-1,-8-3 1,10 1-26,0 0 1,1 0-1,0-1 1,0 0-1,0 0 0,1-1 1,0 0-1,0 1 1,0-2-1,0 1 1,1-1-1,0 1 0,1-1 1,0 0-1,0 0 1,0-1-1,1 1 0,0-1 1,0 1-1,1-1 1,0 1-1,0-1 0,1 0 1,0 0-1,1-9 1,0 15 11,0 1 1,0-1 0,0 0-1,0 0 1,0 0 0,1 1 0,-1-1-1,1 1 1,-1-1 0,1 1-1,-1 0 1,1 0 0,0-1-1,0 1 1,0 0 0,0 0 0,0 1-1,0-1 1,0 0 0,3 0-1,45-9-33,40 9 236,1 4 0,155 24 0,-223-23-174,0 0-1,-1 2 0,1 0 1,-1 1-1,-1 1 1,27 15-1,-44-21-177,0 0-1,0 0 1,0 0 0,0-1-1,0 0 1,0 0 0,0 0-1,0 0 1,0 0 0,1-1-1,-1 0 1,0 0 0,1 0-1,-1 0 1,6-2 0,10-5-1255</inkml:trace>
</inkml:ink>
</file>

<file path=ppt/ink/ink4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7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3200,'11'-11'1536,"48"18"-1024,-33-14 1664,5 7-1792,-3 0 0,14 7 128,-8-3 0,-4 17-640,-5-12 0,-4-1 128,-2 1 0,2-5-1152,-1-4 128</inkml:trace>
</inkml:ink>
</file>

<file path=ppt/ink/ink4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8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65 4480,'-16'-17'2176,"26"17"-1920,-1-4 3456,3-1-3584,-3 1 0,-3-4 0,-2-1 128,1 1-512,-1-1 128,-4 9-1152,12 0 0</inkml:trace>
</inkml:ink>
</file>

<file path=ppt/ink/ink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1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1004 205 2048,'3'-4'651,"0"0"0,-1-1 0,1 0 0,-1 1 0,0-1 0,1-7 0,1 2-24,-3 7-286,8-29 1046,-8 29-1348,0-1-1,0 0 1,-1 0 0,1 1 0,-1-1 0,0 0-1,0 1 1,-1-1 0,1 0 0,-1 0 0,0 1 0,0-1-1,0 1 1,0-1 0,0 1 0,-1-1 0,0 1 0,0 0-1,0-1 1,0 1 0,0 0 0,0 1 0,-1-1-1,0 0 1,1 1 0,-1-1 0,0 1 0,0 0 0,0 0-1,-7-3 1,0 1 24,1 1 1,-1 0-1,0 0 0,0 1 0,-1 1 0,1 0 1,0 0-1,0 1 0,0 0 0,-15 3 0,-11 1-27,1 2-1,1 2 1,-1 1 0,1 2-1,1 1 1,0 2-1,1 1 1,1 2-1,0 0 1,1 3-1,1 0 1,1 2 0,1 0-1,-35 39 1,21-17 3,3 1 0,2 3 0,1 0 0,3 3 0,2 0 0,3 2 0,2 1 0,-35 107 0,52-128 23,0 1-1,2 1 1,2-1-1,1 1 1,2 0-1,1 0 1,6 37-1,-2-44 21,2 1 0,1-1 0,1 0 0,2-1 0,0 0 0,2 0 0,1-1 0,1 0 1,23 30-1,-20-32-14,2-2 0,1 0 1,0-1-1,2-1 0,0-1 1,2-1-1,0-1 0,0-1 1,53 24-1,-56-30-40,1-2 0,0 0-1,1-1 1,-1-2 0,1 0 0,0-1 0,0-2 0,1 0 0,-1-2-1,0 0 1,1-1 0,44-10 0,-42 6-27,-1-2-1,1-1 1,-2-1 0,33-17 0,-45 19-132,0-1 1,0 0-1,-1-1 1,0-1-1,-1 1 1,0-1-1,-1-1 1,0 0-1,14-21 1,-16 21-133,1 0 1,-2 0-1,1-1 1,-2 0 0,1 0-1,-2 0 1,0-1-1,0 0 1,2-16 0,-6 28 70,0 17 85,0-8 188,0 0 0,1 0-1,0 0 1,0 0 0,1 0-1,0 0 1,1-1 0,0 1 0,0-1-1,0 1 1,1-1 0,0 0 0,0 0-1,8 8 1,-4-6 61,1-1 0,-1 0 0,1 0 0,1-1 0,-1-1 0,1 0 0,1 0 0,-1 0 0,14 4 0,-2-3 69,1 0-1,0-1 1,0-1-1,0-2 1,0 0-1,1-1 1,-1-2-1,1 0 0,37-6 1,-39 2-88,0-1 1,-1-1-1,1-1 1,-1-1-1,-1 0 1,0-2-1,0-1 1,-1 0-1,0-1 1,-1-1-1,0-1 1,-1-1-1,27-29 1,-35 33-85,0 0 0,-1 0 0,0-1 0,-1 0 0,0 0 0,-1-1 0,0 0 0,-1 0 1,-1 0-1,0-1 0,-1 1 0,0-1 0,-1 0 0,-1 0 0,0 0 0,0 0 0,-2 0 0,0 0 0,0 0 0,-2 1 0,1-1 0,-2 0 0,-5-14 0,2 10-18,0 0-1,-1 0 1,-2 1-1,1 0 1,-2 1 0,0 0-1,-1 1 1,-1 0-1,-22-21 1,23 26-18,-1 1 1,1 0 0,-2 1 0,1 0 0,-1 1 0,0 0 0,0 1 0,-1 1 0,0 1 0,0 0 0,0 1 0,-26-3-1,24 5-6,-1 1-1,1 1 0,0 1 0,-1 0 0,1 1 0,0 1 0,1 1 0,-1 0 0,1 1 0,0 1 0,0 0 0,1 1 0,0 1 0,0 0 0,1 1 0,0 1 0,-14 14 0,14-12-83,0 2-1,1-1 0,1 2 1,0-1-1,1 2 0,1 0 1,0 0-1,2 0 0,0 1 0,1 1 1,0-1-1,2 1 0,0 0 1,-4 39-1,8-49-127,0-1 0,1 0 1,0 0-1,1 1 0,0-1 1,0 0-1,1 0 0,0 0 1,0 0-1,1 0 0,0 0 0,0-1 1,1 1-1,0-1 0,0 0 1,1 0-1,0 0 0,0-1 0,0 0 1,1 0-1,0 0 0,0 0 1,1-1-1,0 0 0,-1-1 1,2 1-1,-1-1 0,0-1 0,1 0 1,11 4-1,47 13-1854</inkml:trace>
</inkml:ink>
</file>

<file path=ppt/ink/ink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2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1 347 3584,'3'1'188,"1"0"0,0 1 1,0-2-1,0 1 0,0 0 0,0-1 1,0 0-1,0 0 0,0 0 0,0 0 1,0-1-1,0 1 0,0-1 0,4-2 1,20-2 3536,-17 0-3507,0 0-1,0 0 1,-1-1-1,0 0 1,0-1 0,0 0-1,-1-1 1,0 0-1,12-14 1,-9 11-261,1-2 357,0-1 1,0-1-1,-2 0 0,1-1 0,14-28 0,-24 38-244,1 1 1,-1-1-1,0 0 0,0 0 0,0-1 0,-1 1 0,0 0 0,0 0 0,-1-9 0,0 12-51,0 0 0,-1 0 0,1 0 0,-1 0 0,0 0 0,0 0 0,0 0 0,0 0 0,-1 0 0,1 0 0,-1 1 0,1-1 0,-1 1 0,0-1 0,0 1 0,0 0 0,-1 0 0,1 0 0,-5-4 0,5 5 1,-1 0 0,1-1 1,0 1-1,-1 0 0,1 1 1,0-1-1,-1 0 0,1 1 0,-1-1 1,1 1-1,-1 0 0,1 0 1,-1 0-1,0 0 0,1 0 1,-1 0-1,1 1 0,-1-1 1,1 1-1,0 0 0,-1 0 1,1 0-1,-1 0 0,1 0 1,0 0-1,0 1 0,0-1 1,0 1-1,0 0 0,0-1 1,0 1-1,-2 4 0,-7 5 138,1 2 1,1-1-1,0 1 0,-6 14 0,11-20-84,-4 8 117,0 0 0,2 1-1,-1 0 1,2 0 0,0 0-1,1 1 1,1 0 0,1 0-1,0 0 1,1 0 0,1 0-1,0 0 1,1 0 0,1 0-1,5 17 1,-6-27-131,1-1-1,0 1 1,1-1 0,0 0-1,0 0 1,0 0-1,0 0 1,1 0 0,0-1-1,0 0 1,1 0 0,-1 0-1,1 0 1,0-1 0,0 0-1,1 0 1,-1 0-1,1 0 1,0-1 0,0 0-1,0 0 1,1-1 0,-1 0-1,0 0 1,1 0-1,-1-1 1,9 1 0,2 0-289,0 0 0,0-2 0,1 0 0,-1-1 1,0 0-1,1-1 0,-1-2 0,0 1 0,24-10 0,-6 1-1313,-25 10 807,0-2 0,-1 1 0,1-1-1,0-1 1,-1 1 0,0-2 0,14-10 0,-1-8-1953</inkml:trace>
</inkml:ink>
</file>

<file path=ppt/ink/ink4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9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254 191 2304,'45'-39'2578,"-19"14"-1423,-13 12-961,1 1-1,0 0 1,1 1 0,0 0-1,1 2 1,0-1 0,1 2-1,-1 1 1,2 0-1,-1 1 1,1 0 0,18-2-1,-24 5-100,0 2 0,0-1 0,1 2-1,-1-1 1,1 2 0,-1 0-1,0 0 1,0 1 0,17 5-1,-22-4-60,0-1 1,-1 2-1,0-1 0,0 1 0,0 0 0,0 0 0,0 0 0,-1 1 0,0 0 0,0 0 0,0 0 0,0 1 0,-1 0 0,0-1 0,0 2 0,-1-1 0,0 0 0,3 9 0,0 1 13,-1-1-1,-1 1 0,-1 0 0,0 1 1,-1-1-1,-1 0 0,0 1 1,-2-1-1,1 1 0,-2-1 0,0 1 1,-1-1-1,-1 0 0,-10 27 0,0-8 41,-1-1 0,-2 0 0,-1-1 0,-2-1 0,-32 41 0,38-55-51,-8 12 66,-1-1-1,-1-2 1,-1 0 0,-40 31 0,21-25 195,-92 51 1,111-71-249,-1-2 0,0 0 1,0-2-1,-1-1 0,-46 8 1,49-12-51,19-2-13,-1-1-1,1 1 0,-1-2 0,0 1 0,0-1 0,0 1 1,1-2-1,-1 1 0,-8-2 0,14 2 9,-1 0 1,1 0 0,0 0-1,-1-1 1,1 1-1,0 0 1,0 0-1,-1 0 1,1-1-1,0 1 1,0 0-1,-1 0 1,1-1-1,0 1 1,0 0-1,0 0 1,0-1-1,-1 1 1,1 0-1,0-1 1,0 1-1,0 0 1,0-1-1,0 1 1,0 0-1,0-1 1,0 1-1,0 0 1,0-1 0,0 1-1,0 0 1,0-1-1,0 1 1,0 0-1,0-1 1,0 1-1,1-1 1,9-16-145,17-10 12,-21 23 140,-1 1 1,1-1-1,0 2 0,0-1 1,0 0-1,1 1 1,-1 0-1,0 1 0,1-1 1,0 1-1,-1 1 1,11-1-1,80 7 342,-95-6-326,45 7 378,83 26 0,-92-22-175,0-1 0,1-2 0,59 5 0,-83-12-414,0-1 0,0-1 0,0 0 0,0-1 0,0-1 0,0 0 0,0-1 0,16-7 0,-23 8 31,0-1 1,-1 0-1,0 0 0,1-1 1,-2 0-1,1-1 0,0 1 1,-1-1-1,0-1 0,-1 1 1,1-1-1,-1 0 0,-1 0 1,1 0-1,5-13 0,-7 6-1585,-11 6 64</inkml:trace>
</inkml:ink>
</file>

<file path=ppt/ink/ink4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09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2432,'151'-7'7010,"104"-21"-5541,-165 18-988,-85 9-714,1 1 0,-1-2 0,1 1 1,-1 0-1,1-1 0,-1 0 1,0 0-1,0-1 0,0 1 0,7-6 1,3-2-1176</inkml:trace>
</inkml:ink>
</file>

<file path=ppt/ink/ink4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0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29 112 1536,'0'1'99,"-23"7"369,23-9-413,0 1 0,1 0 0,-1 0-1,0 0 1,0-1 0,1 1-1,-1 0 1,0 0 0,0 0 0,0-1-1,1 1 1,-1 0 0,0-1-1,0 1 1,0 0 0,0 0-1,0-1 1,1 1 0,-1 0 0,0-1-1,0 1 1,0 0 0,0-1-1,0 1 1,0 0 0,0-1 0,0 1-1,0 0 1,0 0 0,0-1-1,0 1 1,-1 0 0,1-1 0,0 1-1,0 0 1,0-1 0,0 1-1,0 0 1,-1 0 0,1-1 0,0 1-1,0 0 1,0 0 0,-1-1-1,1 1 1,0 0 0,0 0 0,-1 0-1,1-1 1,0 1 0,-1 0-1,1 0 1,0 0 0,0 0 0,-1 0-1,1 0 1,0 0 0,-1 0-1,1 0 1,0 0 0,-1 0 0,1 0-1,0 0 1,-1 0 0,1 0-1,0 0 1,-1 0 0,3-2-16,-1 0 1,1 1-1,0-1 0,0 0 1,0 1-1,0-1 1,0 1-1,0 0 0,0 0 1,1 0-1,-1 0 1,0 0-1,1 0 0,-1 1 1,0-1-1,1 1 0,-1 0 1,1-1-1,-1 1 1,5 1-1,58 5 1509,-53-4-1278,23 2 314,0-1 0,0-2 0,55-6 0,106-23 227,-152 20-651,66-19 139,-83 19-253,0 1 0,0 1 0,1 1 1,-1 1-1,36 0 0,-61 4-73,-1 0 0,1 0 0,0 0 0,0 0 0,-1 0 0,1 0 0,0 1 0,-1-1 0,1 1 0,0-1 0,-1 1 0,1 0 0,0-1 0,-1 1 0,1 0 0,-1 0 0,0 0 1,1 0-1,-1 0 0,0 1 0,1-1 0,-1 0 0,0 0 0,0 1 0,0-1 0,0 1 0,0-1 0,-1 1 0,1-1 0,0 1 0,-1 0 0,1-1 0,-1 1 0,1 0 0,-1-1 0,0 1 0,0 0 0,0 0 1,0-1-1,0 4 0,-2 3-337,1 1 1,-2 0 0,1-1 0,-1 1-1,0-1 1,-8 14 0,-7 12-1173</inkml:trace>
</inkml:ink>
</file>

<file path=ppt/ink/ink4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0.5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2688,'0'0'1280,"25"-13"-384,-10 13 1280,0-4-2048,12 4 128,-2-5 128,-7 5 128,9-8-640,1 8 128,3 0 256,-5 0 0,-1 0-512,-6 4 0,-4 0-896,0 9 128</inkml:trace>
</inkml:ink>
</file>

<file path=ppt/ink/ink4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0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0 118 4480,'95'-14'2176,"-25"-6"-2560,-39 3 3840,14 5-3456,10-1 0,0 0 0,0 1 128,-10 3-640,-5 1 0,-4 16-640,-17 1 0</inkml:trace>
</inkml:ink>
</file>

<file path=ppt/ink/ink4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1.4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 1664,'-4'-12'2154,"6"9"-676,17 13 18,26 27-395,46 59-815,12 13 729,272 225 927,-367-327-1930,0 0 1,-1 0 0,0 0 0,0 1 0,0 0-1,-1 0 1,0 0 0,-1 1 0,5 11 0,-10-19-78,0 1 1,0 0-1,0-1 0,0 1 1,-1-1-1,1 1 1,-1-1-1,1 0 1,-1 1-1,1-1 0,-1 1 1,0-1-1,0 0 1,1 0-1,-1 1 1,0-1-1,0 0 0,0 0 1,-1 0-1,1 0 1,0 0-1,0 0 1,-1 0-1,1-1 0,0 1 1,-3 1-1,-7 6-1370,5-4 6</inkml:trace>
</inkml:ink>
</file>

<file path=ppt/ink/ink4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1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832 0 2816,'-45'38'1408,"1"25"-640,18-42 1664,-18 11-1920,-17 19 0,-14 8 128,-11 7 128,-3 0-1024,4-7 0,9-4 512,21-9 128,4-5-384,11-12 128,6 1-640,19-13 128,9-9-896,16-8 128</inkml:trace>
</inkml:ink>
</file>

<file path=ppt/ink/ink4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2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2816,'36'-8'1408,"24"-5"-1024,-31 5 1408,12-9-1792,14 10 0,-6 1 0,3-2 128,-13 1-128,1-3 0,-6 7-128,-3-1 128,-5 4-768,3 0 0</inkml:trace>
</inkml:ink>
</file>

<file path=ppt/ink/ink4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2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 0 2816,'-3'2'175,"1"0"-1,-1 0 1,0 0 0,1 0 0,-1 1 0,1-1-1,0 1 1,0-1 0,0 1 0,0 0 0,0 0-1,0 0 1,1 0 0,-3 6 0,2-1 281,1 0 1,0 0-1,0 0 0,1 15 1,-1 11-220,-3 27 446,-2 21-242,2 0 0,14 141-1,-6-203-567,1 1-1,10 29 1,-9-34-387,0-7-616,7-3-150</inkml:trace>
</inkml:ink>
</file>

<file path=ppt/ink/ink4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2.8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26 472 4352,'-4'55'2176,"-2"45"-2560,6-75 3456,0 9-2944,-9 8 0,3 7-128,6-7 128,6-16-256,9-5 128,4-10-1024,11 6 128,10-9-256,-4-12 0</inkml:trace>
  <inkml:trace contextRef="#ctx0" brushRef="#br0" timeOffset="1">171 83 7296,'-75'-24'3584,"65"3"-5888,20 13 7680,5 5-6272,6-7 0,0-3-2560,-3 9 128</inkml:trace>
</inkml:ink>
</file>

<file path=ppt/ink/ink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3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7 306 2176,'-1'1'230,"1"1"0,-1-1 0,0 1 0,0-1 0,1 1 0,-1-1 0,1 1 0,-1-1 0,1 1 0,0-1 0,0 1 0,-1 0 0,1-1 0,0 1 0,1-1 0,-1 1 0,0 0 0,0-1 0,1 1 0,-1-1 0,1 1 0,-1 0 0,1-1 0,0 0 0,-1 1 0,1-1 0,1 2 0,28 41 111,-26-38 46,4 3-160,0 0 1,1 0-1,0 0 1,0-1 0,1-1-1,0 1 1,0-2-1,1 1 1,0-1-1,16 6 1,-20-9-148,0-1 0,1 0 1,-1 0-1,1 0 0,0-1 0,0 0 0,-1-1 0,1 0 1,0 0-1,0 0 0,0-1 0,-1 0 0,1-1 1,-1 0-1,1 0 0,-1 0 0,11-6 0,-2 0 34,0-1 0,-1-1 1,-1 0-1,0-1 0,0-1 0,-1 0 0,19-22 0,-26 26-70,0 0 1,-1 0-1,1-1 1,-2 0-1,1 0 0,-1-1 1,-1 1-1,0-1 1,0 0-1,0 0 0,-2 0 1,1 0-1,-1 0 0,-1-17 1,0 17-26,-1 0 1,-1 0 0,0 0-1,0 0 1,-1 0-1,0 1 1,-1 0 0,0-1-1,0 1 1,-1 1 0,0-1-1,-1 1 1,0-1-1,0 2 1,0-1 0,-1 1-1,-1 0 1,1 0-1,-1 1 1,0 0 0,0 0-1,-1 1 1,0 0-1,0 1 1,0 0 0,0 0-1,-1 1 1,1 0-1,-1 0 1,0 1 0,0 1-1,0 0 1,0 0-1,0 1 1,0 0 0,-13 2-1,15 0-24,0-1 1,1 1-1,-1 1 0,1 0 1,-1 0-1,1 0 0,0 1 1,0 0-1,1 0 0,-1 0 0,1 1 1,0 0-1,0 1 0,1-1 1,-1 1-1,1 0 0,0 1 1,1-1-1,0 1 0,0 0 0,-4 9 1,6-11-5,-1 0 0,1 0 0,1 0-1,-1 0 1,1 1 0,0-1 0,0 1 0,0-1 0,1 1 0,0-1 0,0 1 0,0-1 0,1 1 0,-1-1 0,1 1 0,1-1 0,-1 0 0,1 1 0,0-1 0,0 0 0,1 0 0,-1 0 0,1-1 0,0 1-1,0 0 1,1-1 0,0 0 0,-1 0 0,1 0 0,9 6 0,0-1-7,0-1-1,1-1 1,0 0-1,1 0 1,-1-2-1,1 0 1,1 0-1,-1-2 1,0 0-1,1 0 1,16 0-1,-12-3 39,0 0 0,-1-1 0,1-1 0,-1 0 0,0-2 0,0 0 0,0-2 0,28-11 0,-23 7-10,50-25 20,-71 34-21,0-1 1,0-1 0,0 1 0,0 0 0,0-1-1,0 1 1,-1-1 0,1 0 0,-1 0 0,0 0 0,0 0-1,0-1 1,0 1 0,0 0 0,-1-1 0,0 1-1,2-6 1,-5 5 48,-4 9 17,-6 10 64,10-7-75,1 0 0,0 0 1,0 0-1,1 0 0,0 0 1,0 0-1,1 0 0,0 0 1,0 0-1,1 0 0,0-1 1,0 1-1,1-1 0,0 1 1,7 12-1,5 7 299,1 0-1,32 39 0,-42-58-397,1 0 1,0 0-1,1-1 1,0 0-1,0-1 0,0 0 1,0 0-1,1-1 0,0 0 1,1 0-1,-1-1 1,17 5-1,-14-6-543,0 0 0,0-1-1,0-1 1,0 0 0,0-1 0,0 0-1,0-1 1,0 0 0,0-1 0,18-5 0,17-7-1728</inkml:trace>
</inkml:ink>
</file>

<file path=ppt/ink/ink4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3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510 1 3456,'1'19'718,"1"0"-1,1 0 1,1 0-1,0 0 1,2-1 0,0 1-1,11 21 1,-6-15-582,2 0 0,1-1 0,1-1 0,25 31 0,-34-47-96,0-1 0,1 0 0,0 0 0,0 0 0,0-1 0,0 0 0,1 0 0,0 0 0,0-1 0,0-1 0,1 1 0,-1-1 0,1-1 0,0 0 0,16 2-1,-12-3 14,0-1-1,0 0 0,0-1 0,0-1 1,-1 0-1,1 0 0,0-2 0,-1 1 1,0-2-1,16-7 0,-13 5-20,0 0 0,-1-2 0,0 0 1,0 0-1,-1-1 0,0-1 0,-1 0 0,-1-1 0,0 0 0,0-1 0,-1 0 0,0-1 0,-2 0 1,1 0-1,-2-1 0,0 0 0,9-27 0,-16 38-12,1 0 0,0 0 1,-1 0-1,0 0 0,0 0 0,0 0 1,0-1-1,-1-3 0,0 8-15,1-1-1,0 0 1,0 0-1,-1 0 1,1 1 0,0-1-1,-1 0 1,1 0-1,-1 1 1,1-1 0,-1 0-1,1 1 1,-1-1-1,1 1 1,-1-1-1,1 0 1,-1 1 0,0 0-1,0-1 1,1 1-1,-1-1 1,0 1 0,0 0-1,1-1 1,-1 1-1,0 0 1,0 0 0,0 0-1,1 0 1,-1-1-1,0 1 1,0 0-1,0 1 1,1-1 0,-1 0-1,0 0 1,0 0-1,0 0 1,1 1 0,-1-1-1,0 0 1,0 1-1,-1 0 1,-1 0 5,1 1-1,-1 0 1,1 0 0,0 0-1,-1 0 1,1 0 0,0 0-1,0 1 1,0-1 0,1 1 0,-1-1-1,0 1 1,1 0 0,0 0-1,0 0 1,-1-1 0,2 1-1,-1 0 1,0 0 0,0 4-1,-1 5 26,1 0-1,0 0 1,1 23-1,7 15-5,2 0-1,2-1 0,30 84 0,-20-70 118,19 97 1,5 345 770,-44-484-756,0-1 0,-2 1-1,-1 0 1,0-1 0,-2 1 0,0-1 0,-9 26-1,9-37-47,0 0-1,0-1 0,-1 0 0,0 0 0,-1 0 1,1 0-1,-1-1 0,-1 0 0,0 0 1,0 0-1,0-1 0,0 0 0,-1-1 1,0 0-1,0 0 0,-1 0 0,-17 5 0,4-3 72,0-1 0,-1-1-1,0-1 1,0-2-1,0 0 1,0-1-1,0-1 1,-38-6-1,4-2 77,1-3 0,-72-24 0,59 14-119,-186-66 400,215 71-545,1-3 0,1-1 0,0-1 0,-41-33 0,74 51-91,0-2 0,0 1 0,0-1 0,1 0 0,-1 0 0,1 0 0,0 0 0,1-1 0,-6-10 0,8 13-122,-1-1-1,1 1 1,0-1-1,1 0 1,-1 1-1,1-1 1,-1 0-1,1 0 1,0 1 0,0-1-1,1 0 1,-1 1-1,1-1 1,0 0-1,0 1 1,0-1-1,4-6 1,27-54-4647,0 31 2411</inkml:trace>
</inkml:ink>
</file>

<file path=ppt/ink/ink4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4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520 0 1536,'-2'6'392,"-1"1"0,0-1 1,0 0-1,0 0 0,-1-1 0,0 1 1,0-1-1,-1 1 0,-6 5 0,-56 48-333,20-20 98,5 5 94,1 2 0,2 2-1,3 1 1,2 2 0,2 1-1,2 2 1,-35 87 0,56-119-196,1 1 1,1 0-1,1 0 1,1 0 0,1 1-1,1-1 1,2 1-1,0 0 1,1 0-1,1 0 1,1 0-1,2-1 1,0 1 0,9 26-1,-1-15 80,2-1 0,1-1 0,1 0 0,2-1 0,1-1 0,2-1 0,1-1 0,39 41 0,-3-15 151,2-2-1,3-3 1,1-3 0,121 66 0,-148-92-1566,-2-8-149</inkml:trace>
</inkml:ink>
</file>

<file path=ppt/ink/ink4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5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2176,'1'2'126,"1"-1"0,-1 1 0,1 0 1,-1 0-1,0 0 0,1 0 0,-1 0 0,0 0 1,0 0-1,-1 0 0,1 0 0,1 4 0,11 27 1775,6-7-1576,0-1 0,2 0 1,1-2-1,0-1 0,36 27 0,28 29-228,-18-11 565,-3 2 0,92 128 0,-140-171-564,-1 0 0,-1 1 1,-1 1-1,-1 1 0,-2 0 1,-1 0-1,-2 1 0,0 0 1,-2 1-1,-1 0 0,-2-1 1,-1 39-1,-4-29 9,-3 0-1,-1 0 1,-2-1 0,-1 0-1,-3 0 1,-1-1 0,-1-1-1,-2 0 1,-2-1 0,-2-1-1,0-1 1,-40 49 0,53-75-98,0 0 1,0-1 0,0 0 0,-12 8 0,18-14-60,-1 1 0,0-1 1,0 1-1,0-1 0,0 0 0,0 0 1,0 0-1,-1 0 0,1 0 0,0-1 1,0 1-1,-1-1 0,1 1 0,-1-1 1,1 0-1,0 0 0,-1 0 0,1 0 1,0 0-1,-1 0 0,1-1 0,0 1 1,-1-1-1,-2-1 0,5 1-49,-1 1 0,1-1 0,-1 0-1,1 1 1,-1-1 0,1 0 0,-1 0 0,1 1 0,0-1-1,-1 0 1,1 0 0,0 0 0,0 0 0,-1 1 0,1-1-1,0 0 1,0 0 0,0 0 0,0 0 0,0 0 0,1 1 0,-1-1-1,0 0 1,0 0 0,0 0 0,1 0 0,-1 0 0,0 1-1,1-1 1,-1 0 0,1 0 0,-1 1 0,1-1 0,0-1 0,2-4-612,4-17-825</inkml:trace>
</inkml:ink>
</file>

<file path=ppt/ink/ink4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5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88 5504,'-61'-34'2688,"61"17"-3456,6 17 5632,-2-4-4864,11 4 128,0 0 0,-5-4 0,-5-3-1024,-5-3 0,10-1-640,-10 11 0</inkml:trace>
</inkml:ink>
</file>

<file path=ppt/ink/ink4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6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681 1 2304,'-60'44'4480,"-122"135"-2539,99-88-1185,-91 129-1,148-183-556,3 2-1,1 0 1,2 2 0,2 0-1,1 1 1,-21 85-1,32-99-91,2 0 1,0 1-1,2-1 0,1 0 0,1 1 0,1-1 0,2 1 1,1-1-1,10 36 0,-8-42-44,2 0 1,1-1 0,1 0-1,0 0 1,2-1-1,0-1 1,1 0 0,1-1-1,1 0 1,1-1-1,32 28 1,-16-16-42,-21-18-300,0-1 1,0-1 0,1 1-1,0-2 1,1 0-1,15 8 1,-11-17-2795,-3-7 1387</inkml:trace>
</inkml:ink>
</file>

<file path=ppt/ink/ink4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6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3328,'5'-1'269,"1"0"0,0 1 0,0-1-1,0 1 1,0 0 0,0 0 0,0 1 0,0 0 0,-1 0 0,1 0 0,0 1 0,-1 0-1,1 0 1,5 4 0,-1-3 199,38 17-185,-2 3 0,0 2 0,-1 2 0,70 55 0,-47-33 222,-4 6-338,-28-15-3278,-30-30 1938</inkml:trace>
</inkml:ink>
</file>

<file path=ppt/ink/ink4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6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908 1 3840,'-31'5'1920,"-24"37"-1792,37-31 3456,-18 7-3456,-25 16 128,6 15 0,-19-4 128,-17 14-512,6-4 0,0 4 256,5-6 0,10-19-128,9 0 128,16-9-768,11-8 0,7 4-640,27-4 0</inkml:trace>
</inkml:ink>
</file>

<file path=ppt/ink/ink4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7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67 3200,'35'-8'1536,"65"-9"-1408,-70 13 1920,10-5-2048,6 5 0,-1 0 0,4 4 128,-9-13-896,0 6 0,2 10-128,-3 1 128</inkml:trace>
</inkml:ink>
</file>

<file path=ppt/ink/ink4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7.6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0 3456,'-13'4'1664,"1"34"-1408,12-17 3200,6 13-3328,4 2 128,5 2 0,6 3 0,3-7-384,1 1 128,5-7 128,6-7 128,-2-8-384,2-5 128,-7-5-1152,7-3 0,-12-7-128,-9-6 128</inkml:trace>
</inkml:ink>
</file>

<file path=ppt/ink/ink4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8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21 5248,'-21'-15'2560,"57"9"-3840,-21 12 5248,0-6-4736,-5 0 128,-1 0-1024,-9 0 128,11 7 1408,-7 1 0</inkml:trace>
</inkml:ink>
</file>

<file path=ppt/ink/ink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4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3 897 896,'-2'-5'136,"1"3"1273,2 3-1286,1 0 0,-1-1 0,0 1 1,0 0-1,0-1 0,1 1 0,-1-1 0,0 1 0,1-1 0,-1 0 0,0 1 0,1-1 0,-1 0 0,0 0 1,1 0-1,-1 0 0,0 0 0,1 0 0,-1-1 0,1 1 0,-1 0 0,0-1 0,0 1 0,1-1 1,-1 1-1,0-1 0,2-1 0,45-26 1569,-2-3 1,77-65 0,-101 76-1483,0-2 0,-2 0 0,0-1 0,-2-1 1,-1 0-1,27-52 0,20-73 513,-56 127-594,-1-1-1,-2-1 1,0 1-1,3-41 0,-7 59-116,-1-1-1,0 1 0,-1 0 0,1-1 1,-1 1-1,0-1 0,0 1 1,-1 0-1,0 0 0,0 0 0,0 0 1,0 0-1,-1 0 0,0 0 0,0 1 1,0-1-1,0 1 0,-1 0 1,0 0-1,0 0 0,0 1 0,0-1 1,0 1-1,-1 0 0,-7-4 1,5 4-1,-1 0 1,1 0-1,-1 1 1,0 0 0,0 1-1,1-1 1,-1 1-1,0 1 1,0 0 0,0 0-1,0 0 1,0 1-1,0 0 1,0 1 0,0 0-1,-14 5 1,10-3-24,1 1 0,-1 0 1,1 1-1,1 0 0,-1 0 0,1 1 1,0 1-1,0 0 0,1 0 0,0 1 0,1 0 1,0 0-1,0 1 0,1 0 0,0 1 1,1-1-1,0 1 0,0 1 0,2-1 0,-1 1 1,1-1-1,1 1 0,0 1 0,1-1 1,0 0-1,1 0 0,0 1 0,2 19 1,1-4 49,1 1 0,1-1 1,2 0-1,1 0 1,1-1-1,1 0 0,1 0 1,2-1-1,28 48 1,-18-39 34,2-2 0,2 0 0,0-1 0,2-2 0,2-1 0,42 33 1,-55-49 6,2-1 1,0-1 0,0 0-1,1-1 1,0-1 0,1-1 0,31 8-1,-37-13-34,1 1 0,0-2 0,0 0 0,1-1 0,-1-1 0,0 0 0,0-1 0,0-1 0,0 0 0,29-9 1,-23 3 0,-1-1 1,0-1-1,-1-1 1,0 0-1,-1-2 1,0 0 0,-1-1-1,0-1 1,-1-1-1,19-22 1,-9 3 26,-1 0 1,-2-1-1,-2-1 1,28-62-1,-29 52-13,-2 0 0,-3-2-1,19-89 1,-30 113-47,-2 0 0,0 0 1,-2 0-1,-1 0 0,0-1 0,-2 1 0,-1 0 0,-2 0 0,-11-41 0,14 61-17,1 1 0,-1 0 0,0 0 0,0 0-1,0 0 1,0 0 0,-1 0 0,1 0 0,-1 1-1,0-1 1,0 1 0,-1 0 0,1 0 0,-1 0-1,1 0 1,-1 1 0,0-1 0,0 1 0,-8-3-1,6 3-3,0 1-1,0 0 1,1 1-1,-1-1 1,0 1-1,0 0 1,0 1-1,0 0 1,0 0-1,0 0 1,1 0-1,-1 1 0,-8 4 1,0 0-22,0 1 1,1 0-1,0 1 1,1 0-1,-1 1 1,2 1-1,-1 0 1,2 1-1,-1 0 1,1 0-1,-12 19 0,13-13-5,0 1 0,1 0-1,1 1 1,0-1-1,2 1 1,0 1-1,1-1 1,1 1-1,1 0 1,1-1 0,0 1-1,2 0 1,0 0-1,5 25 1,1-11 21,2 1 0,1-1 1,1-1-1,2 1 0,2-2 0,0 0 1,24 34-1,-38-65 16,16 28 72,2-1 0,0-1 0,2-1 1,0-1-1,26 23 0,-42-44-52,0 1 1,0-1 0,1 0 0,-1 0-1,1-1 1,0 0 0,0 0 0,0 0-1,0-1 1,1 0 0,-1 0 0,0 0-1,1-1 1,0 0 0,-1 0 0,1-1-1,0 0 1,-1 0 0,1 0 0,-1-1-1,1 0 1,0 0 0,-1-1-1,0 0 1,1 0 0,-1-1 0,0 1-1,0-1 1,0 0 0,-1-1 0,1 0-1,5-4 1,-1-1 17,0-1 1,-1 0-1,0 0 0,-1-1 1,0 0-1,0-1 0,-1 1 1,-1-2-1,0 1 0,-1-1 1,0 1-1,-1-1 0,0-1 1,-1 1-1,2-17 0,-6 32 234,-1 2-222,1 0 1,-1 1 0,1-1-1,0 0 1,1 0-1,-1 1 1,1-1-1,0 0 1,0 1 0,0-1-1,1 8 1,3-1-5,0-1 1,0 1 0,1-1-1,1 1 1,-1-2-1,2 1 1,-1 0 0,1-1-1,1-1 1,0 1 0,0-1-1,10 8 1,-12-12-26,0 0 0,-1 0 0,1 0 0,1-1 0,-1 1 1,0-2-1,1 1 0,0-1 0,0 0 0,-1 0 0,1-1 0,0 0 1,0 0-1,0 0 0,1-1 0,-1 0 0,0-1 0,0 0 0,0 0 1,8-2-1,0-1 63,0-1-1,-1-1 1,1 0 0,-1-1 0,0-1 0,-1 0-1,0-1 1,16-13 0,-23 17-63,-1-1 0,0 0 0,0 0 0,0 0 0,-1 0 0,0-1 0,0 0 0,0 0 0,-1 0 0,0 0 0,-1 0 0,0-1 0,0 1 0,0-1 0,-1 1 0,0-1 0,0 0 0,-1-13 0,-1 10-17,0-1 0,-1 0 0,-1 0 0,0 1 0,0 0 0,-1-1 0,0 1 0,-1 0 0,-1 1 0,1-1 0,-2 1 0,1 1 0,-1-1 0,-1 1 0,0 0 0,-14-12 0,16 15-17,-1 1 0,0 0-1,0 1 1,0-1 0,-1 1-1,0 1 1,0-1 0,0 1 0,0 1-1,0-1 1,0 2 0,-1-1-1,1 1 1,-1 0 0,1 1-1,-1 0 1,1 0 0,-1 1 0,1 0-1,-1 0 1,1 1 0,0 0-1,-15 6 1,16-5-16,0 1 1,1 0-1,-1 0 0,1 0 1,0 1-1,0 0 0,0 0 1,0 1-1,1 0 0,0-1 1,0 2-1,1-1 1,0 0-1,0 1 0,0 0 1,1 0-1,0 0 0,0 1 1,1-1-1,-2 11 0,2-12 10,2 0 1,-1 0-1,0 0 0,1-1 0,0 1 0,1 0 1,-1 0-1,1 0 0,0 0 0,1-1 0,-1 1 1,1 0-1,0-1 0,0 0 0,1 1 0,0-1 1,0 0-1,0 0 0,0 0 0,1-1 0,0 1 1,0-1-1,0 0 0,0 0 0,1 0 0,0-1 1,7 5-1,7 2 4,1-1 1,1 0-1,0-2 1,0 0-1,0-1 1,1-2-1,0 0 1,0-1-1,0-1 1,0-1-1,0-1 1,33-4-1,-53 3 18,0 1 0,0 0-1,0-1 1,0 1 0,0 0-1,0 0 1,0 1-1,0-1 1,0 0 0,0 1-1,0-1 1,0 1 0,0-1-1,0 1 1,0 0 0,-1 0-1,1 0 1,0 0-1,0 0 1,2 3 0,-1 0-5,0-1 0,-1 1 0,1 1 0,-1-1 1,0 0-1,0 1 0,1 4 0,13 25-1,-12-29-111,0-1-1,0 1 0,0-1 1,0 0-1,1-1 0,0 1 1,0-1-1,0 0 0,0 0 1,0 0-1,1-1 0,-1 0 1,8 2-1,8 2-2218,0 0-1,30 3 1,-18-5-123</inkml:trace>
</inkml:ink>
</file>

<file path=ppt/ink/ink4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8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432 55 3328,'51'42'5525,"-38"-26"-5343,2-1-1,0 0 1,1-1-1,1 0 1,0-1 0,0-1-1,31 15 1,-40-23-119,-1-1 0,1 0 0,0 0 0,0-1 0,0 0 0,0 0 0,1-1 0,-1 0 0,0-1 0,1 1 0,-1-2 0,0 1 0,1-1 0,-1 0-1,0-1 1,0 0 0,0 0 0,0-1 0,0 0 0,-1 0 0,1-1 0,7-5 0,-2 0 4,0 0 1,0-2-1,-1 1 0,0-2 0,17-20 0,-25 27-35,0 0 0,0-1 0,0 0 1,-1 0-1,0 0 0,0 0 0,-1 0 0,1-1 0,-1 1 1,-1-1-1,1 1 0,-1-1 0,0 0 0,-1 1 0,0-15 1,-5 5 139,0 14 49,4 4-207,1-1 0,-1 0 0,1 0 0,-1 1 0,1-1 0,0 0 0,-1 1 1,1-1-1,0 0 0,0 1 0,0-1 0,0 0 0,0 1 0,0-1 0,0 0 1,1 1-1,-1-1 0,1 2 0,6 18 91,1-1 0,17 33 0,9 18-36,7 35 144,-5 1 1,41 212-1,-73-295-51,-2-1-1,0 1 1,-1 0 0,-5 43 0,3-57-55,-1 0-1,-1 0 1,0 0 0,0 0 0,0 0-1,-1 0 1,-1-1 0,0 0 0,0 0 0,-1 0-1,0-1 1,0 1 0,-13 11 0,-5 1 168,-1-1 1,-1-2-1,0 0 0,-2-2 1,0-1-1,0-1 0,-1-1 1,-1-2-1,-35 9 1,30-11-21,0-2 1,-1-1 0,0-1 0,0-3-1,0-1 1,0-1 0,-64-9 0,74 3-140,0-1 0,1-1-1,-1-1 1,2-1 0,-1-1 0,2-1 0,-1-2 0,2 0 0,-34-27 0,40 28-127,1-1 1,0 0 0,0-1-1,2-1 1,0 0-1,0-1 1,2 0 0,0-1-1,1-1 1,1 1-1,1-1 1,-11-37 0,16 47-234,2 1 1,-1-1 0,1 0 0,1 0-1,-1 0 1,2-10 0,0 15-240,-1 0-1,1 0 1,1 0 0,-1 0-1,0 0 1,1 1 0,0-1-1,0 0 1,0 1-1,0 0 1,0-1 0,1 1-1,-1 0 1,1 0 0,0 0-1,3-2 1,9-11-2226</inkml:trace>
</inkml:ink>
</file>

<file path=ppt/ink/ink4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9.1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3072,'9'1'1721,"-6"-1"-1543,0 0 0,0 0-1,0 1 1,0-1 0,0 0 0,0 1-1,0 0 1,0 0 0,0 0 0,0 0-1,0 0 1,4 3 0,37 27 533,0 1 0,-2 2 1,48 51-1,-58-55-804,12 12 274,-3 2 0,-1 2 1,-2 2-1,-2 1 0,-3 1 1,-2 2-1,-2 1 0,-2 2 1,24 72-1,-42-98-117,-2 0 0,-1 0 0,-1 1 0,-2-1 0,-1 1 0,-1 0 0,-5 44 0,-5-7 178,-2 0-1,-26 79 1,35-137-225,-21 59 193,21-65-228,1 0 1,0 0 0,-1 0-1,0 0 1,0 0 0,1-1 0,-2 1-1,1 0 1,0-1 0,0 1-1,-1-1 1,0 0 0,1 0-1,-1 0 1,0 0 0,0 0-1,-5 1 1,7-2-43,0-1 1,1 0-1,-1 0 1,0 0 0,0 0-1,0 0 1,1 0-1,-1 0 1,0 0-1,0 0 1,0 0-1,1 0 1,-1 0-1,0 0 1,0-1-1,1 1 1,-1 0-1,0-1 1,0 1-1,1 0 1,-1-1-1,0 1 1,1-1-1,-1 1 1,1-1-1,-1 0 1,1 1-1,-1-1 1,1 1-1,-1-1 1,1 0-1,-1 0 1,1 1-1,0-1 1,-1 0-1,1 0 1,0 1-1,0-1 1,0 0 0,-1 0-1,1 1 1,0-1-1,0 0 1,0 0-1,0 0 1,0 1-1,1-1 1,-1 0-1,0 0 1,0 0-1,1 0 1,7-19-1605</inkml:trace>
</inkml:ink>
</file>

<file path=ppt/ink/ink4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9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69 4352,'15'0'2176,"125"0"-2560,-110-10 3200,4 2-2816,6-5 0,0 6-128,-4-7 128,-11 7-1152,-1-3 128</inkml:trace>
</inkml:ink>
</file>

<file path=ppt/ink/ink4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19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10 104 6144,'-9'-21'3072,"113"18"-4352,-68-3 5504,28-2-4224,7-9 128,19-3-1536,1 2 128,-5 11 384,-28 3 0</inkml:trace>
</inkml:ink>
</file>

<file path=ppt/ink/ink4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0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3456,'2'1'123,"1"-1"0,-1 0 0,1 1 0,0 0 0,-1 0 0,1 0 0,-1 0 0,0 0 1,1 0-1,-1 0 0,0 1 0,5 3 0,114 115 4421,-52-59-4277,155 124 127,-192-163-349,4 2 71,0 2 1,-2 0 0,47 50 0,-80-76-173,0 1 1,1 0-1,-2 0 0,1 0 1,0 1-1,0-1 1,0 0-1,0 0 0,-1 0 1,1 1-1,0-1 0,-1 0 1,1 1-1,-1-1 1,0 0-1,1 1 0,-1-1 1,0 1-1,0-1 0,0 0 1,0 1-1,0-1 0,0 1 1,0-1-1,0 0 1,-1 1-1,1-1 0,-1 1 1,1-1-1,-1 0 0,1 1 1,-1-1-1,0 0 1,1 0-1,-1 0 0,0 0 1,0 1-1,0-1 0,0 0 1,0 0-1,0-1 0,0 1 1,-1 0-1,1 0 1,0 0-1,0-1 0,-1 1 1,1-1-1,0 1 0,-3 0 1,-16-1-1353</inkml:trace>
</inkml:ink>
</file>

<file path=ppt/ink/ink4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0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883 1 3584,'-55'38'1792,"-5"38"-2048,50-55 2816,-20 11-2176,-25 19 0,-6 2 0,-14-2 128,-14 8-768,-12-2 128,10-2 384,17-10 0,8-11-256,17-5 128,7-8-1280,23-12 128,13-9-128,22-13 0</inkml:trace>
</inkml:ink>
</file>

<file path=ppt/ink/ink4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1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7 230 1664,'0'0'26,"0"0"-1,0 0 1,0 0-1,0 0 1,-1 0-1,1 0 1,0 0-1,0 0 1,0 0 0,-1 0-1,1 0 1,0 0-1,0 0 1,0 0-1,-1 0 1,1 0 0,0 0-1,0 0 1,0 0-1,-1 0 1,1 0-1,0 0 1,0-1 0,0 1-1,0 0 1,-1 0-1,1 0 1,0 0-1,0 0 1,0 0-1,0-1 1,0 1 0,0 0-1,-1 0 1,1 0-1,0 0 1,0-1-1,0 1 1,0 0 0,0 0-1,0 0 1,0-1-1,0 1 1,0 0-1,0 0 1,0-1 0,9-9 1119,28-18 398,-21 16-1465,14-11 318,1 1 0,1 2-1,0 0 1,2 3 0,0 0 0,1 3 0,0 1 0,52-13-1,-83 26-327,-1-1 0,1 0-1,0 1 1,0 0-1,0 0 1,-1 0-1,1 0 1,0 1 0,0 0-1,-1-1 1,1 1-1,0 0 1,-1 1-1,6 2 1,-7-3-49,0 0 1,-1 1-1,1-1 1,-1 1-1,0-1 1,1 1-1,-1 0 1,0-1-1,0 1 1,0 0-1,0 0 1,0 0-1,0 0 1,-1 0-1,1 0 1,0 0-1,-1 0 1,0 0-1,1 0 1,-1 0-1,0 0 1,0 0-1,0 0 1,-1 0-1,1 0 1,0 0-1,-1 0 1,0 3-1,-4 7 17,0 1 0,-1-1 1,0 0-1,-1 0 0,0-1 0,-1 0 1,0 0-1,-12 11 0,-22 32 22,21-22-3,-1-1 0,-2-2 0,-1 0-1,-1-2 1,-1-1 0,-33 24 0,56-46-47,0-1 0,0 0-1,-1 0 1,1-1 0,-1 1 0,0-1-1,0 0 1,0 0 0,-5 1 0,9-3-12,0 0 1,1 0 0,-1 0 0,0 0 0,0 0 0,1 0-1,-1 0 1,0 0 0,1 0 0,-1-1 0,0 1 0,1 0 0,-1 0-1,0-1 1,1 1 0,-1 0 0,0-1 0,1 1 0,-1 0-1,1-1 1,-1 1 0,1-1 0,-1 1 0,1-1 0,-1 1 0,0-2-1,1 0 2,-1 0-1,0 0 1,1 0-1,-1 0 1,1 0-1,0 0 1,0 0-1,0 0 1,0-1-1,0 1 1,0 0-1,1 0 1,0-3-1,-1 4-1,0 0-1,0 0 0,1 0 0,-1 0 1,0 0-1,0 0 0,1 0 0,-1 0 1,1 0-1,-1 0 0,1 0 0,-1 0 1,1 0-1,-1 1 0,1-1 1,0 0-1,0 0 0,-1 1 0,1-1 1,0 0-1,0 1 0,0-1 0,-1 1 1,1-1-1,0 1 0,0 0 0,0-1 1,0 1-1,0 0 0,0-1 0,0 1 1,0 0-1,0 0 0,0 0 1,0 0-1,0 0 0,0 0 0,0 0 1,0 1-1,0-1 0,0 0 0,0 0 1,0 1-1,0-1 0,0 1 0,2 0 1,5 3-25,0 1 0,0-1 0,0 2 0,8 6 1,-7-5 10,5 2 16,0-1-1,0 0 0,1-2 0,0 1 1,0-2-1,0 0 0,1-1 1,-1 0-1,1-2 0,18 2 1,5-2-486,0-2 0,77-10 0,-36-1-813</inkml:trace>
</inkml:ink>
</file>

<file path=ppt/ink/ink4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2.0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2432,'6'0'1152,"39"0"-512,-32-4 1152,14-5-1664,3-3 128,10-1 128,5 5 0,10-5-512,0 9 0,0-1 384,-9 1 0,-3 0-768,3 4 0,-10 0-512,-17 0 128</inkml:trace>
</inkml:ink>
</file>

<file path=ppt/ink/ink4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2.4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4 3072,'-19'-4'1536,"13"16"-1536,6-3 2688,0-1-2176,0 13 0,0 16 256,6 13 0,3 1-1024,1 2 128,5 6 640,6-1 0,3-3-384,1-21 128,1-1-256,5-12 0,3-12-1408,6-5 128</inkml:trace>
</inkml:ink>
</file>

<file path=ppt/ink/ink4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2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84 4480,'-9'-13'2176,"33"-16"-2560,-12 20 2944,-3 1-2944,-5 1 128,-4-3-1536,0 3 128,-4 11 1536,-11 3 128</inkml:trace>
</inkml:ink>
</file>

<file path=ppt/ink/ink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7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1067 2304,'17'0'921,"-1"0"0,0-1 0,0 0-1,0-1 1,16-5 0,-2-6-471,1 0-1,-2-3 0,0 0 1,-1-2-1,48-39 1,112-124 1680,-180 173-2093,18-19 172,-2-1-1,0-1 1,-2-1 0,-1-1 0,-2-1-1,17-36 1,-30 53-169,0 1-1,0-2 1,-1 1-1,-1-1 1,-1 1-1,0-1 1,-1 0-1,-1 0 1,0 0-1,-1 0 1,-1 0 0,0 0-1,-2 0 1,1 0-1,-2 0 1,-9-24-1,8 26-28,-2 1 0,0 0 0,-1 0 0,0 0 0,-1 1 0,0 0 0,-1 1 0,0 0 0,-1 1 0,0 0 0,-22-15 0,24 19-18,0 1 0,0 0 1,0 1-1,0 0 0,-1 0 0,1 1 0,-1 1 0,0-1 0,0 1 0,0 1 0,-1 0 0,1 0 0,0 1 0,0 1 0,0 0 0,-1 0 0,1 0 0,-12 5 0,11-3-7,0 1-1,0 1 1,1 0-1,-1 0 1,1 1-1,1 0 1,-1 1-1,1 0 1,0 0-1,0 1 1,1 0-1,0 1 1,1-1-1,0 2 1,-8 12-1,7-7 4,0 1 0,2-1 1,0 1-1,0 1 0,2-1 0,0 1 0,1-1 0,0 1 0,0 32 0,3 49 184,11 101 0,-5-153-72,2 1 1,2-1-1,2 0 1,23 58-1,195 366-485,-230-470 343,0 0-1,0 0 1,1 0 0,-1 0-1,0 0 1,0 0 0,0 0-1,0 0 1,1 0-1,-1 0 1,0 0 0,0 0-1,0 0 1,0 0 0,1 0-1,-1 0 1,0 0-1,0 0 1,0 0 0,0-1-1,0 1 1,1 0 0,-1 0-1,0 0 1,0 0-1,0 0 1,0 0 0,0 0-1,0-1 1,1 1 0,-1 0-1,0 0 1,0 0 0,0 0-1,0 0 1,0-1-1,0 1 1,0 0 0,0 0-1,0 0 1,0 0 0,0-1-1,0 1 1,0 0-1,0 0 1,0 0 0,0 0-1,0-1 1,0 1 0,0 0-1,0 0 1,0 0-1,0 0 1,0-1 0,0 1-1,0 0 1,0 0 0,0 0-1,-1-1 1,4-17-1714,-3 15 1427,1-17-1613</inkml:trace>
</inkml:ink>
</file>

<file path=ppt/ink/ink4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3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411 0 1280,'-11'38'4373,"-4"-11"-3939,-2-2-1,-1 1 1,-1-2-1,-37 37 0,26-30 62,-38 54 0,35-37-203,2 2 0,-31 70 0,52-98-214,2 1 0,0 0 0,1 0 0,2 0 1,0 1-1,2 0 0,0 0 0,1 36 0,2-44-11,1-1 0,1 0 0,0 1-1,0-1 1,2 0 0,0 0 0,0 0 0,2-1 0,-1 1-1,2-1 1,0-1 0,1 1 0,0-1 0,17 19 0,-2-9-55,1 0 0,1-2 0,1-1 0,0-1 0,2-1 0,0-1 0,1-2 0,1-1 0,0-1 0,1-2 0,0 0 0,0-3 0,1 0 0,1-2 0,55 3 0,-57-9-1356,-5-5-192</inkml:trace>
</inkml:ink>
</file>

<file path=ppt/ink/ink4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3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2688,'7'5'1259,"17"11"-27,-5-4-342,0 1 1,23 20-1,-26-14-731,0 1-1,-2 0 0,0 0 1,-1 2-1,-1 0 0,-1 0 1,-1 1-1,-1 0 0,7 32 1,3 18 233,15 132 0,-31-179-327,1-3 45,-2-1 0,0 1 0,-2 25 0,0-44-97,0 1-1,-1-1 0,0 1 1,1-1-1,-1 0 1,-1 0-1,1 1 0,0-1 1,-1 0-1,0 0 0,0 0 1,0 0-1,-1-1 0,1 1 1,-1-1-1,0 1 0,0-1 1,0 0-1,0 0 1,-1 0-1,1-1 0,-5 4 1,3-4-101,-25 12-1253,29-13 1264,0 0-1,0-1 1,-1 1 0,1-1 0,0 0 0,0 1-1,0-1 1,-1 0 0,1 0 0,0 0-1,0 1 1,-1-1 0,1 0 0,0-1-1,0 1 1,-1 0 0,1 0 0,0-1 0,0 1-1,-2-1 1,-5-11-1224</inkml:trace>
</inkml:ink>
</file>

<file path=ppt/ink/ink4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4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90 1152,'1'-2'146,"-1"-1"0,1 1-1,-1 0 1,1 0 0,0 0 0,-1 0-1,1 0 1,0 0 0,0 1 0,1-1-1,-1 0 1,0 0 0,1 1 0,-1-1 0,1 1-1,-1-1 1,1 1 0,0 0 0,0-1-1,-1 1 1,1 0 0,0 0 0,0 0 0,4-1-1,60-23 712,-47 20-851,53-11 619,-68 15-556,1 1 0,-1 0 0,0 0-1,1 0 1,-1 0 0,0 1 0,0-1 0,1 1 0,-1 0 0,0 1 0,0-1-1,0 1 1,0 0 0,4 2 0,-6-2-28,0 0 0,-1 0 0,1 0 0,0 0 0,-1 0-1,1 0 1,-1 1 0,0-1 0,0 0 0,0 1 0,0-1 0,0 1 0,0 0 0,-1-1-1,1 1 1,-1-1 0,0 6 0,0-2 16,0 0-1,0 1 0,0-1 1,-1 1-1,0-1 0,-3 10 1,-2-2 28,0 0 0,-2-1 1,1 1-1,-2-1 0,1-1 1,-2 0-1,-14 15 0,-84 75 200,88-84-250,3-4-15,13-12-22,1 1 0,-1 0 0,1 0 0,0 0 0,0 0 0,0 0 0,0 1 0,0 0 0,-3 5 0,9-8-16,0 1-1,-1-1 0,1 0 1,0 0-1,0 0 1,0 0-1,0-1 0,-1 1 1,1-1-1,4 0 0,-6 1 11,82 14 443,-27-4 10,0-3 0,73 3 1,3-12-3006,-104-6 1152</inkml:trace>
</inkml:ink>
</file>

<file path=ppt/ink/ink4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5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151 247 3200,'-1'13'558,"1"1"1,0 0-1,0-1 1,2 1 0,-1 0-1,2-1 1,0 0-1,0 1 1,2-1-1,9 21 1,-11-28-517,0-1 1,0 1 0,1-1-1,0 0 1,0 0 0,0 0-1,0-1 1,1 0 0,0 1-1,0-2 1,0 1 0,0 0-1,1-1 1,0 0 0,-1-1 0,1 1-1,0-1 1,0 0 0,0 0-1,0-1 1,1 0 0,-1 0-1,0 0 1,8-1 0,2 0 68,0 0 0,0-2 1,0 0-1,-1 0 0,1-1 1,-1-1-1,1-1 1,20-9-1,-19 5-53,0 0 0,0-1 0,-2 0 1,1-2-1,-1 0 0,-1 0 0,0-1 0,0-1 0,-2-1 1,0 1-1,0-2 0,16-30 0,-21 33 32,-1 0-1,0 0 1,-1 0-1,-1-1 1,0 0-1,-1 0 1,0 0-1,-1 0 1,-1 0 0,0 0-1,-1-1 1,0 1-1,-1 0 1,-1-1-1,0 1 1,-1 0-1,-8-24 1,49 143-149,-4 2 1,-5 1-1,-5 1 0,-4 2 1,-5 0-1,-6 0 0,-4 122 1,-6-202 115,-1 1 0,-2-1 0,-2 0 1,0-1-1,-14 38 0,14-53-9,-1 0 0,0-1 0,-1 1-1,-1-2 1,0 1 0,-1-1 0,0 0 0,-1-1-1,0-1 1,-1 1 0,-24 16 0,14-13 16,0-2 1,-1-1-1,-1 0 0,0-2 1,0-1-1,-1-1 1,0-1-1,0-1 0,-1-1 1,0-1-1,0-1 1,0-2-1,-31-2 0,40 0-49,-1-1-1,1-1 1,0-1-1,0 0 0,0-1 1,0-1-1,1-1 1,-30-16-1,35 15-8,-1 0 0,1 0 0,0-1 0,1-1 0,0 0 0,1 0 0,0-1 0,0 0 0,1 0 0,1-1 0,0 0 0,-6-15 0,9 19-17,1-1-1,1 1 1,-1-1-1,1 1 1,1-1-1,0 0 1,0 1 0,0-1-1,1 0 1,1 0-1,-1 1 1,1-1-1,1 0 1,0 1-1,3-12 1,-1 10-24,1-1 1,0 1-1,0 0 1,1 1-1,0-1 1,1 1-1,0 0 1,1 1-1,-1-1 1,2 1-1,15-11 1,5-4-515,2 1 1,0 1-1,2 2 1,0 2-1,1 1 1,38-13-1,12 7-1264</inkml:trace>
</inkml:ink>
</file>

<file path=ppt/ink/ink4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6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1 180 2304,'0'-2'135,"0"0"1,0 0-1,0 0 1,1 0-1,-1 1 1,0-1-1,1 0 0,0 0 1,-1 0-1,1 0 1,0 0-1,0 0 1,0 1-1,0-1 0,0 0 1,1 1-1,-1-1 1,0 1-1,1 0 1,-1-1-1,1 1 0,-1 0 1,1 0-1,0 0 1,1-1-1,58-38 1227,-45 31-1296,-14 8-63,25-17 308,1 1 1,38-16-1,-58 29-183,0 1 0,0 0 1,1 1-1,0 0 0,-1 0 0,1 1 0,0 0 0,0 0 0,0 1 0,0 0 0,-1 1 0,1 0 1,12 3-1,-19-3-95,1 0 1,-1 0-1,1 0 1,-1 0-1,1 1 1,-1-1-1,0 1 1,1 0 0,-1 0-1,0-1 1,0 1-1,-1 1 1,1-1-1,0 0 1,-1 0-1,1 1 1,-1-1-1,0 1 1,1-1-1,-1 1 1,-1-1 0,1 1-1,0 0 1,-1-1-1,1 1 1,-1 0-1,0 0 1,0-1-1,0 1 1,0 0-1,0 0 1,0 0-1,-1-1 1,-1 6 0,-2 10 179,-1 0 0,-1-1 0,-14 33 0,-1-12 113,-2-1 0,-1 0 0,-2-2 0,-58 62 0,-32 42 860,269-188-652,-146 48-536,36-3 18,-42 4-5,1 0 0,0 1 0,0-1 0,-1 1 0,1 0 0,0 0 0,-1 0 0,1 0 0,-1 0 0,1 0 0,-1 0 0,1 0 0,-1 0 0,0 1 0,0-1 0,1 0 0,-1 1 0,0-1 0,0 1 0,-1-1 0,2 4 0,2 1 25,2 8 55,1 0 1,1-1-1,0 0 1,10 12-1,-14-21-71,1 1 0,0-1-1,0 0 1,0 0-1,0-1 1,0 1-1,1-1 1,0 0 0,-1-1-1,1 1 1,0-1-1,0 0 1,7 1-1,8 0-13,0 0 0,0-1 0,0-1 0,0-1 0,0-1 0,28-5 0,126-34-2541,-96 20 58,-20 8 408</inkml:trace>
</inkml:ink>
</file>

<file path=ppt/ink/ink4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6.5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 3456,'30'0'1664,"44"-21"-1536,-44 12 1792,16 1-2048,-6-2 128,-1-1-384,7-6 0,-1 9-256,-9 8 0</inkml:trace>
</inkml:ink>
</file>

<file path=ppt/ink/ink4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6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1 160 4992,'45'4'2432,"74"-36"-3072,-88 15 4736,10-4-4096,9 0 128,-1 8-1152,-4-8 128,7 4 0,-18-4 0</inkml:trace>
</inkml:ink>
</file>

<file path=ppt/ink/ink4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7.2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4352,'1'2'256,"1"0"1,-1 1-1,1-1 0,-1 1 1,0 0-1,0-1 1,0 1-1,-1 0 0,2 5 1,8 24 2171,13 2-1894,0-1 0,35 35 0,-17-19-195,173 196 152,-182-208-237,58 52 0,-59-59-378,-9-3-2692,-27-33 1280</inkml:trace>
</inkml:ink>
</file>

<file path=ppt/ink/ink4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7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749 0 3840,'-26'25'1920,"-24"30"-1536,26-40 2560,-22 23-2560,-14 0 0,-1 7 0,-18 10 128,-1-5-768,4 5 128,6-10 256,9-11 128,12-5-768,9-12 128,20-4-896,14-9 0</inkml:trace>
</inkml:ink>
</file>

<file path=ppt/ink/ink4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7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 2560,'5'-2'1216,"81"-19"3002,3-1-3807,-78 20-262,1-1 0,-1 2 0,1 0 0,-1 0-1,1 1 1,-1 0 0,18 4 0,2-1 196,-29-4-329,-1 2 1,1-1-1,0 0 0,0 0 1,-1 0-1,1 1 0,0-1 1,0 1-1,-1 0 1,1-1-1,0 1 0,-1 0 1,1 0-1,1 1 0,-3-1-5,1-1 0,-1 1 0,0-1 1,1 1-1,-1-1 0,0 1 0,0 0 0,1-1 0,-1 1 0,0-1 0,0 1 0,0 0 0,0-1 0,0 1 0,0 0 0,0-1 0,0 1 0,0 0 1,0-1-1,0 1 0,0 0 0,0-1 0,-1 1 0,1-1 0,0 2 0,-4 4 68,0 0 0,0-1 1,0 1-1,0-1 0,-10 8 0,5-3-20,-19 17 260,-55 42 0,61-54-230,1 1 0,1 2 1,1 0-1,1 0 0,-25 33 0,41-49-86,1-1-1,0 0 1,0 0 0,0 1-1,1-1 1,-1 0 0,0 1-1,0-1 1,1 1 0,-1-1-1,1 1 1,-1-1 0,1 1-1,0 0 1,-1-1 0,1 1-1,0-1 1,0 1 0,0 0-1,0-1 1,1 1 0,-1-1-1,0 1 1,1 0 0,-1-1-1,1 1 1,-1-1 0,1 1-1,0-1 1,0 0 0,-1 1-1,1-1 1,0 0 0,0 1-1,1-1 1,-1 0 0,0 0-1,0 0 1,0 0 0,1 0-1,-1 0 1,0 0 0,1-1-1,-1 1 1,1 0 0,-1-1-1,1 1 1,-1-1 0,3 1-1,6 2 13,0-1-1,-1 0 1,1-1-1,0 0 1,0 0-1,17-2 1,41-6-122,-2-4 0,76-21 1,-132 29-396,0 1 1,0-1 0,1 1-1,-1 1 1,0 0 0,0 1-1,14 0 1,-16 3-1056</inkml:trace>
</inkml:ink>
</file>

<file path=ppt/ink/ink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8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0 303 3712,'6'8'7562,"32"30"-6420,-27-30-1017,0-1 0,0 0-1,1 0 1,0-1 0,0-1 0,0 0 0,1-1 0,0 0 0,0-1 0,0 0 0,0-1 0,1-1 0,-1 0 0,0 0 0,20-3 0,-15 0-16,0-1 0,0-1 0,-1-1 0,1-1 1,-1 0-1,0-1 0,-1 0 0,1-2 0,-1 0 0,26-21 1,-34 24-50,-1 0 1,0 0 0,-1-1-1,0 0 1,0 0 0,0 0-1,-1-1 1,0 0 0,7-16-1,-10 19-40,0 1 0,0-1 0,-1 0-1,0 0 1,0-1 0,0 1 0,-1 0 0,0 0-1,0 0 1,0 0 0,0 0 0,-1-1 0,0 1-1,0 0 1,0 0 0,-1 0 0,0 0 0,0 1-1,-3-7 1,-2 1-14,0 0 0,0 1 0,-1 0 0,0 0-1,-1 1 1,0 0 0,0 0 0,-1 1 0,0 0 0,0 1 0,-1 0 0,1 1-1,-1 0 1,-1 1 0,1 0 0,0 0 0,-1 1 0,0 1 0,-18-2-1,19 3-25,0 0-1,1 1 0,-1 0 0,0 0 0,1 2 0,-1-1 0,0 1 1,1 1-1,0-1 0,-1 2 0,1 0 0,0 0 0,1 0 0,-1 2 0,1-1 1,0 1-1,0 0 0,1 1 0,0 0 0,0 0 0,0 1 0,-7 10 1,9-11-11,1 1 0,0 0 1,0 0-1,0 0 0,1 1 1,0-1-1,1 1 0,0 0 1,0 0-1,1 0 0,0 0 1,1 1-1,0-1 0,1 0 1,0 12-1,0-19 26,1 1-1,-1-1 1,1 0 0,0 0 0,-1 0-1,1 1 1,0-1 0,0 0 0,1 0-1,-1 0 1,0 0 0,1 0 0,-1-1-1,1 1 1,0 0 0,-1-1 0,1 1 0,0-1-1,2 2 1,2 0-13,-1-1 0,1 1 0,-1-1 0,1 0 0,0 0 0,0-1 0,8 2 0,6-1-26,1-1-1,0-1 1,33-4-1,-25 0-14,0-2-1,-1-2 1,35-13-1,-26 8-2,42-8 0,-76 20 68,0 1 0,0-1 1,0 1-1,0 0 0,0-1 1,0 1-1,0 1 0,0-1 1,0 0-1,0 1 0,0 0 1,0-1-1,-1 1 0,1 0 1,0 1-1,0-1 0,0 0 1,-1 1-1,5 3 0,-1 0 138,-1 1 0,0 0 0,0 1 0,0-1 0,6 14 0,-8-15-57,0 1-1,0-1 0,0 0 0,1 0 0,-1 0 0,1 0 1,1-1-1,-1 0 0,0 1 0,1-1 0,0-1 0,0 1 1,9 4-1,109 22-6102,-101-20 3947</inkml:trace>
</inkml:ink>
</file>

<file path=ppt/ink/ink4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8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75 2688,'-10'-21'1280,"59"17"-640,-28 4 1792,10 0-2048,8 4 0,1 0 256,21-4 0,3 0-896,-3-4 128,-1 0 384,-1-3 128,-2-7-384,-13 7 128,-8-3-896,-6 3 0,-5 3-384,-5 8 0</inkml:trace>
</inkml:ink>
</file>

<file path=ppt/ink/ink4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8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3328,'-10'25'1664,"31"21"-1024,-17-29 2560,7 3-2944,-7 9 0,2 13 128,-1 5 0,-1-5-512,2-4 128,-6-2 256,-6 1 0,2-16-512,-1 0 0,-1-8-1024,12-5 0</inkml:trace>
</inkml:ink>
</file>

<file path=ppt/ink/ink4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9.3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344 0 4224,'-5'13'486,"1"-1"0,0 1 0,1 0 0,1 1 0,0-1 0,0 0 0,2 1 0,-1-1 0,2 1 0,0-1-1,0 0 1,5 16 0,-3-14-278,1 0-1,0 0 0,2 0 0,-1-1 1,2 0-1,0 0 0,0-1 0,2 0 0,-1 0 1,16 16-1,-20-26-143,0 1 0,0-1 0,0 0 0,0-1 0,1 1 0,-1-1 0,1 0 0,0 0 0,0 0 0,0-1 0,0 0 0,0 0 0,0 0 0,0 0 0,0-1 0,0 0 0,0 0 0,1 0 0,-1-1 0,0 1 0,6-3 0,-5 2-25,1-1-1,0 0 0,0 0 1,-1-1-1,1 0 0,-1 0 1,1 0-1,-1-1 1,-1 0-1,1 0 0,0 0 1,-1-1-1,0 0 0,7-9 1,-5 4-14,0-1 0,-1 0 0,-1-1 0,0 1 0,5-18-1,-8 23-22,0 0 0,-1 0-1,0 0 1,0-1 0,-1 1-1,1 0 1,-1 0-1,-1-1 1,1 1 0,-1 0-1,0 0 1,-4-11 0,5 17-4,0-1 1,0 0 0,0 0-1,0 0 1,-1 1 0,1-1-1,0 0 1,-1 0 0,1 1-1,0-1 1,-1 0 0,1 1-1,-1-1 1,1 0 0,-1 1-1,0-1 1,1 1 0,-1-1-1,1 1 1,-1-1 0,0 1-1,0-1 1,1 1 0,-1 0-1,0-1 1,0 1 0,1 0-1,-1 0 1,-1-1 0,0 2-5,1 0 1,0-1-1,0 1 1,0 0-1,-1 0 1,1 0-1,0 0 1,0-1-1,0 2 1,1-1-1,-1 0 1,0 0-1,0 0 1,1 0-1,-2 2 1,-20 53-123,10-2 197,3 1 0,2 0 1,2 0-1,3 0 1,5 61-1,-1-46 48,-3 1 0,-13 96 1,8-136 7,0-1 1,-2 0-1,-1-1 1,-2 0-1,0 0 1,-26 43-1,31-61-31,-1-1 0,0 0 0,-1 0 1,0 0-1,0-1 0,-1-1 0,0 1 0,-1-1 0,0-1 0,0 0 0,0 0 0,-1-1 0,0 0 1,-1-1-1,1-1 0,-1 1 0,0-2 0,-23 5 0,21-6 13,0-1 1,0 0-1,0-1 0,0 0 0,0-1 0,0-1 1,0 0-1,-17-6 0,24 6-82,0-1-1,1 0 1,-1 0 0,0-1-1,1 1 1,0-2-1,0 1 1,0-1 0,1 0-1,0 0 1,-1 0-1,2-1 1,-1 1 0,1-1-1,0-1 1,0 1-1,-3-8 1,3 6-37,0 0 0,1 0 0,0 0 0,1-1 0,-1 1 0,2-1 0,-1 0 0,1 1 0,1-1 0,-1 0 1,1 0-1,1 0 0,0 1 0,0-1 0,1 0 0,0 1 0,0-1 0,7-14 0,-4 14-157,0 0 1,1 0-1,0 1 1,1 0 0,-1 0-1,2 0 1,-1 1-1,1 0 1,0 1-1,0-1 1,1 2-1,-1-1 1,1 1-1,1 0 1,15-5-1,2 2-1097,2 1 0,-1 0 0,1 3 0,33-2 0,-2-1-979,0 0-59</inkml:trace>
</inkml:ink>
</file>

<file path=ppt/ink/ink4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29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9 130 2816,'-1'-2'153,"0"1"1,0-1 0,1 1-1,-1-1 1,0 1-1,0-1 1,1 0-1,-1 1 1,1-1-1,0 0 1,-1 1-1,1-1 1,0 0-1,0 0 1,0 1 0,0-1-1,0 0 1,0 0-1,1 1 1,-1-1-1,1 0 1,-1 1-1,1-1 1,-1 0-1,1 1 1,0-1-1,0 1 1,0-1-1,0 1 1,0 0 0,0-1-1,0 1 1,1 0-1,-1 0 1,0-1-1,1 1 1,1-1-1,7-4-85,0 1 0,0 0 0,1 1 0,20-6 1,-10 3 284,5-2 11,-1 2 1,30-5-1,-45 10-253,0 1-1,-1 0 0,1 0 1,0 1-1,0 1 1,0-1-1,-1 2 0,1-1 1,11 4-1,-19-4-82,0-1 0,-1 1-1,1 0 1,0 0 0,-1 0 0,1 0 0,0 0-1,-1 0 1,1 0 0,-1 1 0,0-1 0,1 0-1,-1 1 1,0-1 0,0 1 0,0 0 0,0-1-1,0 1 1,0 0 0,0 0 0,-1-1 0,1 1-1,-1 0 1,1 0 0,-1 0 0,0 0 0,1 0-1,-1 0 1,0 0 0,0-1 0,-1 1 0,1 0-1,0 0 1,-1 0 0,1 0 0,-1 0 0,1 0-1,-3 2 1,-2 9 122,-1-1 0,0 0 0,-1 0 0,-12 14 0,11-14-64,-141 218 1301,147-227-1364,0 0 1,1 0 0,-1 0-1,1 0 1,-1 0 0,1 0 0,0 1-1,0-1 1,1 0 0,-1 1-1,1-1 1,-1 0 0,1 1 0,1 5-1,-1-7 0,1-1-1,0 1 1,0 0-1,0-1 1,0 1-1,0-1 1,1 1-1,-1-1 0,0 1 1,1-1-1,-1 0 1,1 0-1,-1 1 1,1-1-1,0 0 1,-1-1-1,1 1 1,0 0-1,0 0 1,0-1-1,-1 1 0,1-1 1,0 1-1,3-1 1,29 7 185,169 27 588,-186-32-1257,1-1 0,-1-1 0,0 0 1,1-2-1,-1 0 0,0-1 0,0 0 0,0-1 0,19-8 0,-19-1-1587</inkml:trace>
</inkml:ink>
</file>

<file path=ppt/ink/ink4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1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89 258 2432,'0'-2'77,"0"0"1,0-1 0,1 1-1,-1 0 1,1 0-1,-1 0 1,1 0-1,0 0 1,0 0 0,0 0-1,0 1 1,0-1-1,0 0 1,0 0-1,1 1 1,-1-1 0,3-2-1,35-22 1360,-32 23-1223,0-1 0,0-1 0,-1 1 0,0-1 0,10-9 0,-1-2-89,0 1-1,1 0 1,1 2-1,0 0 1,1 0-1,1 2 1,0 0 0,0 1-1,1 1 1,28-8-1,-38 13-76,1 1-1,0 0 0,0 0 0,0 2 1,0-1-1,1 1 0,-1 1 1,0 0-1,0 1 0,0 0 0,1 1 1,-1 0-1,0 0 0,-1 1 1,1 1-1,0 0 0,-1 0 1,0 1-1,0 0 0,0 1 0,14 11 1,-17-9-22,1 0 1,-2 0-1,1 1 0,-1 0 1,0 0-1,-1 1 1,0 0-1,0-1 1,-1 2-1,-1-1 0,0 0 1,0 1-1,-1-1 1,0 1-1,-1 0 1,0 0-1,-1 21 0,-2 1 63,-1 0-1,-2 0 0,-1-1 1,-18 56-1,4-36 53,-2-2 1,-2 0-1,-2-1 0,-2-2 1,-3-1-1,-1-1 0,-73 77 1,81-98-33,0 0 0,-2-2 0,0-1 0,-38 23 1,53-37-69,-1 0 1,0-1 0,0-1 0,0 0-1,-1 0 1,1-2 0,-1 1 0,0-1-1,0-1 1,0-1 0,0 1 0,-1-2 0,-24-2-1,36 2-41,-1 0-1,1-1 0,-1 1 1,1-1-1,-1 0 1,1 0-1,0 0 0,-1 0 1,1 0-1,0 0 0,0-1 1,-1 1-1,1-1 0,0 1 1,1-1-1,-1 0 1,0 0-1,0 0 0,1 0 1,-3-4-1,3 5-6,1-1 0,0 0 0,0 0-1,0 0 1,0 1 0,0-1 0,0 0 0,0 0 0,0 0 0,1 1-1,-1-1 1,1 0 0,-1 0 0,1 1 0,0-1 0,-1 0 0,1 1-1,0-1 1,0 1 0,0-1 0,0 1 0,1 0 0,-1-1 0,0 1 0,1 0-1,-1 0 1,0 0 0,1 0 0,0 0 0,1-1 0,9-6-32,1 2-1,-1-1 1,1 1 0,0 1 0,0 0 0,0 1 0,1 1 0,0 0 0,16-2 0,18 2 5,67 3 1,-85 2-48,-1-2 0,1 0 0,0-2 0,-1-1 0,0-1 1,48-14-1,8-17-1818,-49 18 598</inkml:trace>
</inkml:ink>
</file>

<file path=ppt/ink/ink4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1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4224,'0'-15'2048,"44"15"-2304,-18-6 2944,8 6-2688,12 0 128,9 0 0,6-3 128,3 3-256,2 0 128,-7-4-256,-4 4 0,-10 0-1024,-5 4 128</inkml:trace>
</inkml:ink>
</file>

<file path=ppt/ink/ink4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2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84 5376,'-15'-34'2688,"15"22"-3200,4 3 4608,2 1-4096,-1 1 0,-5 7 128,0-10 128,-5 6-1792,-1 8 0</inkml:trace>
</inkml:ink>
</file>

<file path=ppt/ink/ink4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2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32 238 1536,'1'-6'177,"0"0"1,-1 0-1,2 0 1,-1 0-1,1 0 1,0 1-1,0-1 1,1 0-1,-1 1 1,1 0-1,0 0 0,1 0 1,-1 0-1,1 0 1,0 1-1,1-1 1,-1 1-1,6-4 1,11-8 446,1 0 1,44-23-1,-27 17-173,-29 17-334,-1-1 1,1 1-1,0 1 1,0 0-1,0 0 1,1 1-1,-1 0 1,1 1-1,0 0 1,0 1-1,-1 0 1,1 0-1,17 2 1,-18 1-60,0 0 0,0 1 0,0 0 0,-1 1 1,1 0-1,-1 0 0,0 1 0,0 0 0,0 1 0,-1-1 0,0 2 1,0-1-1,-1 1 0,10 11 0,-9-8-20,0 0 0,-1 0 0,0 0-1,-1 1 1,0 0 0,-1 0 0,0 0 0,-1 1-1,0 0 1,-1-1 0,0 2 0,-1-1 0,0 0 0,-1 0-1,0 1 1,-1-1 0,-1 0 0,0 1 0,-3 17 0,-3 0 52,-1 0 0,-2 0 0,0-1 0,-2 0 0,-1-1 0,-29 45 0,28-53-52,0 0 0,-2 0 0,0-1 1,-1-1-1,-1-1 0,0-1 0,-1 0 0,-28 17 1,31-23-6,0-1 1,-1-1-1,0 0 1,0-1-1,-1 0 1,0-2 0,0 0-1,0-1 1,0-1-1,-1-1 1,-31 0-1,43-2-29,1-1 0,0 0-1,0-1 1,0 1-1,0-1 1,0-1 0,0 1-1,-9-6 1,14 8-7,0-1 1,-1 0-1,1 1 1,0-1-1,0 0 1,0 0 0,0 1-1,0-1 1,0 0-1,0 0 1,0 0-1,1 0 1,-1 0-1,0 0 1,1 0-1,-1-1 1,0 1 0,1 0-1,-1 0 1,1 0-1,0-1 1,-1 1-1,1 0 1,0-1-1,0 1 1,0 0-1,0-1 1,0 1 0,0 0-1,0 0 1,0-1-1,1 1 1,-1 0-1,0 0 1,1-1-1,-1 1 1,1 0-1,0 0 1,-1 0 0,1 0-1,0-1 1,-1 1-1,1 0 1,0 0-1,0 1 1,0-1-1,1-1 1,2-1 0,-1 0 1,1 1-1,0 0 1,0 0-1,0 0 1,0 0-1,0 0 1,0 1-1,0 0 1,0 0-1,1 0 1,-1 0-1,0 1 1,1 0-1,7 0 1,72 9 12,-58-4 2,63 8 182,-39-4 38,1-2 1,91 0 0,-115-7-177,0-2 0,0-1 0,-1 0-1,0-2 1,31-10 0,-54 14-279,0-1-1,0 1 0,0 0 1,0-1-1,-1 0 0,1 0 1,0 0-1,-1 0 0,1 0 1,-1 0-1,0-1 0,0 1 1,1-1-1,-2 0 0,4-5 1,-8 1-1442</inkml:trace>
</inkml:ink>
</file>

<file path=ppt/ink/ink4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3.0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3456,'5'4'1664,"35"-4"-768,-15 10 2176,5 7-2816,0 0 128,16 3 128,9 5 0,20-8-640,5-5 0,0-9 384,5-6 128,0-9-512,-9-5 0,-12-8-1280,-9 12 128</inkml:trace>
</inkml:ink>
</file>

<file path=ppt/ink/ink4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3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3584,'9'4'1792,"67"30"-768,-45-30 1792,23 0-2560,13-1 0,12-3 256,22-3 0,14-5-640,-14 4 0,-7 4-128,-8 4 128,-16 7-1152,-25 6 0</inkml:trace>
</inkml:ink>
</file>

<file path=ppt/ink/ink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9.0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43 1536,'0'-41'3989,"0"40"-3413,-1 0-390,-1 1 0,1 0 0,0 0 0,-1 1 0,1-1 0,0 0-1,-1 0 1,1 1 0,0-1 0,-1 1 0,1-1 0,0 1 0,-2 1 0,-12 21 1065,12-17-1012,0 0 1,-1-1-1,1 1 1,-2-1-1,-5 7 1,2-5-18,-2 2 35,0 1 1,0 0 0,1 0 0,0 1 0,1 0-1,-9 16 1,17-26-251,-1 1 1,0-1-1,1 1 0,0-1 0,-1 1 0,1-1 1,0 1-1,0-1 0,0 1 0,0 0 0,0-1 0,0 1 1,0-1-1,1 1 0,-1-1 0,0 1 0,1-1 1,0 1-1,-1-1 0,1 0 0,0 1 0,-1-1 1,1 0-1,0 1 0,0-1 0,0 0 0,0 0 0,0 0 1,1 0-1,-1 0 0,0 0 0,0 0 0,1 0 1,-1 0-1,0-1 0,1 1 0,-1-1 0,1 1 1,-1-1-1,1 1 0,-1-1 0,3 1 0,10 2 46,1 1 0,-1-2 1,23 2-1,-23-3-41,36 6-7,-1 2 0,-1 3 1,82 29-1,-118-36 89,0 1 0,0 0 1,-1 1-1,0 0 0,0 1 0,0 0 0,-1 1 1,0 0-1,-1 1 0,0-1 0,9 15 1,-16-22-36,-1 0 1,0-1-1,0 1 1,0 0-1,0 0 1,0 0-1,0 0 1,0 0-1,-1 0 1,1 1 0,-1-1-1,1 0 1,-1 0-1,0 0 1,0 0-1,0 1 1,0-1-1,0 0 1,-1 0 0,1 0-1,-1 0 1,0 3-1,-1-2 21,0-1 0,1 1-1,-1 0 1,-1-1 0,1 1 0,0-1-1,-1 0 1,1 1 0,-1-1 0,1 0-1,-1-1 1,0 1 0,-3 1 0,-10 4 202,-1-1-1,0 0 1,0-1 0,-21 3 0,34-7-231,-27 5 153,0-2 0,1 0 1,-1-2-1,0-2 0,0-1 0,-43-6 0,48-7-1543,22 5-838,17 1-514,11 5 195,2-1-64</inkml:trace>
</inkml:ink>
</file>

<file path=ppt/ink/ink4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4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663 90 2560,'1'-5'342,"-1"1"1,0 0-1,-1-1 1,1 1-1,-1 0 0,0-1 1,0 1-1,0 0 1,0 0-1,-1 0 0,0 0 1,0 0-1,-3-6 1,2 7-276,0 1 1,1 0 0,-1 0-1,0 0 1,0 0 0,0 0-1,0 1 1,0-1 0,-1 1-1,1 0 1,0 0 0,-1 0 0,1 0-1,0 1 1,-1-1 0,1 1-1,-1 0 1,-6 0 0,-11 2 120,-1 0 0,1 2 0,-1 0 1,1 1-1,0 1 0,-26 12 0,-115 60 201,139-66-368,1 1-1,1 1 0,0 1 0,1 0 0,0 2 0,-31 35 1,44-43-20,0 0 1,0 1 0,1 0-1,0 0 1,1 1-1,0-1 1,1 1 0,0 0-1,0 1 1,1-1 0,1 1-1,0-1 1,1 1-1,0 0 1,0-1 0,2 1-1,1 14 1,1-11 16,0 1 0,1-1-1,1 0 1,1 0 0,0 0 0,1-1-1,0 1 1,1-2 0,1 1 0,0-1 0,1-1-1,0 1 1,21 18 0,-8-11 32,1-1-1,0 0 1,1-2 0,2-1 0,-1-1 0,36 13-1,-26-16-390,1-2 0,0-1-1,0-2 1,1-1 0,0-3-1,73-1 1,-59-2-960</inkml:trace>
</inkml:ink>
</file>

<file path=ppt/ink/ink4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4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2816,'10'-17'1408,"39"4"-640,-23 9 1280,9 0-1920,1 1 0,13-7 384,11 6 0,11 4-640,-1 0 128,-6 4 256,-7 0 0,-13 2-640,-5 1 128,-8 3-896,-11-3 128</inkml:trace>
</inkml:ink>
</file>

<file path=ppt/ink/ink4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4.9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11 3200,'5'-11'869,"0"17"979,-1 26 725,-23 322-909,9-107-682,2 294 387,10-338-1053,-22-227-4305,10 4 2325</inkml:trace>
</inkml:ink>
</file>

<file path=ppt/ink/ink4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5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2688,'-1'0'77,"-1"0"0,1 0 1,0 0-1,-1 1 0,1-1 0,0 0 1,-1 1-1,1-1 0,0 1 0,0-1 0,-1 1 1,1 0-1,0-1 0,0 1 0,0 0 1,0 0-1,0 0 0,0 0 0,0 0 1,0 0-1,0 0 0,1 0 0,-1 0 1,0 1-1,1-1 0,-1 0 0,1 0 0,-1 1 1,1-1-1,-1 0 0,1 1 0,0-1 1,0 0-1,0 1 0,0-1 0,0 3 1,0 9 431,0 0 1,2 0 0,3 18 0,0 5-245,35 1179 3106,-44-1168-4406,3-48 1011,1 1-1,0-1 0,0 1 0,0-1 0,-1 1 0,1-1 0,0 0 1,0 1-1,-1 0 0,1-1 0,0 1 0,-1-1 0,1 1 1,-1-1-1,1 1 0,-1 0 0,1-1 0,-1 1 0,1 0 1,-1 0-1,1-1 0,-1 1 0,1 0 0,-1 0 0,1 0 1,-1-1-1,1 1 0,-1 0 0,0 0 0,1 0 0,-1 0 1,1 0-1,-1 0 0,1 0 0,-1 0 0,1 0 0,-1 1 1,0-1-1,1 0 0,-1 0 0,1 0 0,-1 1 0,1-1 1,-1 0-1,1 1 0,-1-1 0,1 0 0,0 1 0,-1-1 0,1 1 1,-1-1-1,1 0 0,0 1 0,-1-1 0,1 1 0,0-1 1,0 1-1,-1-1 0,1 1 0,0 0 0,0-1 0,0 1 1,0-1-1,0 1 0,-1-1 0,1 1 0,0 0 0,0-1 1,1 2-1,-11-15-1383</inkml:trace>
</inkml:ink>
</file>

<file path=ppt/ink/ink4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5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0 125 3072,'33'-28'1460,"-28"22"-1289,1 1 1,0 0 0,0 0-1,0 0 1,1 1 0,-1 0-1,1 1 1,0-1 0,0 1-1,1 1 1,7-3 0,17-6-35,1 2 0,0 1-1,0 2 1,1 0 0,-1 3 0,1 1 0,0 1 0,0 2 0,0 1 0,0 2 0,39 10-1,-40-7 23,0 2 0,0 2 1,44 20-1,-66-25-133,-1 0 0,1 1 0,-1 0 0,0 0 0,-1 1 1,0 0-1,0 1 0,-1 0 0,0 1 0,0-1 1,-1 1-1,-1 1 0,7 13 0,-6-9 2,-1 1-1,0 0 1,-2 0-1,1 1 1,-2-1 0,-1 1-1,0 0 1,-1 0-1,0 0 1,-2 0-1,0-1 1,-1 1 0,0 0-1,-1 0 1,-12 31-1,8-27 9,-2 0 1,0-1-1,-2 0 0,0-1 0,-1 0 0,-1-1 0,-1 0 0,0-1 0,-1-1 0,-1 0 1,-31 24-1,12-16 42,-1-1 0,-1-1 0,-74 32 0,83-44-1,1-1 1,-1-1-1,0-1 0,-1-1 0,0-2 1,-46 1-1,69-5-62,-45-2 75,36-6-19,15 8-67,0-1-1,0 1 1,0-1-1,0 0 1,0 1-1,0-1 1,0 0-1,0 1 1,0-1-1,1 1 0,-1-1 1,0 0-1,0 1 1,1-1-1,-1 1 1,0-1-1,1 1 1,-1-1-1,1 1 1,-1-1-1,0 1 1,1-1-1,-1 1 1,1 0-1,0-1 1,-1 1-1,1 0 1,0-1-1,4-2 11,1 0-1,-1 0 1,1 1-1,-1-1 0,1 1 1,0 0-1,0 1 1,0 0-1,0 0 1,0 0-1,0 1 0,10 0 1,81 9 281,-81-6-231,9 1 56,-1 2 1,0 1 0,-1 0 0,0 2 0,0 1 0,-1 0 0,0 2 0,-1 1-1,0 0 1,-1 2 0,21 18 0,19 24 797,103 127-1,-106-116-384,-4-14-21,-49-50-464,1 0 1,-1 0-1,1-1 1,0 0-1,0 0 1,1 0-1,-1 0 1,0-1-1,1 0 1,7 2-1,-13-4-91,1 0 0,-1 0 0,1 0-1,-1 0 1,0 1 0,1-1-1,-1 0 1,1 0 0,-1 0-1,1 0 1,-1 0 0,1-1-1,-1 1 1,1 0 0,-1 0-1,1 0 1,-1 0 0,0 0-1,1-1 1,-1 1 0,1 0-1,-1 0 1,0-1 0,1 1-1,-1 0 1,1-1 0,-1 1-1,0 0 1,1-1 0,-1 1-1,0 0 1,0-1 0,1 1-1,-1-1 1,0 1 0,0-1-1,0 1 1,0 0 0,0-1-1,1 1 1,-1-1 0,0 1-1,0-1 1,0 0-169,0-1 1,-1 1-1,1 0 1,0 0-1,0 0 0,-1-1 1,1 1-1,-1 0 1,1 0-1,-1 0 0,1 0 1,-1 0-1,0 0 0,1 0 1,-1 0-1,-1-1 1,-7-5-1837</inkml:trace>
</inkml:ink>
</file>

<file path=ppt/ink/ink4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8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1664,'23'4'3567,"96"7"-3124,-73-9-319,0-2 0,0-2 0,-1-2-1,76-16 1,-116 18-239,1 1 1,0-1-1,-1 1 0,1 1 1,0-1-1,0 1 0,10 0 1,9 7-654</inkml:trace>
</inkml:ink>
</file>

<file path=ppt/ink/ink4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38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1280,'-5'11'1717,"4"-11"-1638,1 1 0,-1-1 1,1 1-1,-1-1 1,1 1-1,0-1 1,-1 1-1,1-1 0,0 1 1,-1-1-1,1 1 1,0-1-1,0 1 1,0 0-1,-1-1 0,1 1 1,0-1-1,0 1 1,0 0-1,0-1 1,0 1-1,0 0 0,0-1 1,0 1-1,0-1 1,1 2-1,6 30 343,5 62-1,-6-32-27,-2-18-81,-3 54 0,-2-53-896,1-32-206</inkml:trace>
</inkml:ink>
</file>

<file path=ppt/ink/ink4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0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686 1 1408,'-5'0'130,"0"0"0,1 0 0,-1 0 0,0 1 0,0 0 0,0 0 0,1 0 0,-1 1 0,1-1 0,-1 1 0,1 0 0,-1 1 0,1-1 0,0 1 0,-4 3 0,-61 48 1630,-2 11-1246,-79 93 1,115-115-202,2 1 1,2 1-1,-44 87 0,50-80-150,2 0 0,2 1-1,3 2 1,2-1 0,3 2-1,1 0 1,-3 62 0,14-62-74,1 1 1,3 0 0,3 0-1,2-1 1,3 0-1,2 0 1,2-1 0,3-1-1,27 58 1,85 154 144,-114-235-179,1-1 0,40 52-1,-47-69-13,0 0 0,2-1 0,-1-1 1,1 0-1,1-1 0,0 0 0,0 0 0,19 8 0,-26-15-107,0 0 1,0 0-1,0-1 1,0 0-1,0-1 1,1 1-1,-1-1 1,1 0-1,-1-1 1,1 0 0,-1 0-1,1 0 1,-1-1-1,1 0 1,-1 0-1,1 0 1,-1-1-1,0 0 1,0 0-1,0-1 1,0 0-1,0 0 1,0 0-1,-1 0 1,0-1-1,1 0 1,-1-1 0,4-4-1,10-18-1235</inkml:trace>
</inkml:ink>
</file>

<file path=ppt/ink/ink4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1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28 2432,'-7'-22'950,"4"17"1148,-3 25-986,-5 23-625,2 0 1,2 1-1,-2 62 0,9 137 560,1-205-758,6 169 596,37 238 1,-43-444-885,4 34 102,2 0-1,14 40 0,-18-67-52,0 0-1,0 1 0,1-1 0,0-1 0,1 1 0,-1-1 0,2 1 0,-1-1 0,1-1 0,0 1 1,0-1-1,1 0 0,-1 0 0,12 6 0,-15-11-73,0 1 0,1-1 0,-1 0 0,0-1 0,0 1 0,1 0-1,-1-1 1,1 0 0,-1 0 0,0 0 0,1 0 0,-1-1 0,1 1 0,-1-1 0,0 0 0,1 0 0,-1 0 0,0 0 0,0 0-1,6-4 1,6-4-635,-1-1 1,26-21-1,-33 25 304,32-26-1181</inkml:trace>
</inkml:ink>
</file>

<file path=ppt/ink/ink4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1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49 2304,'-15'-13'1152,"51"-12"128,-26 18 384,5 3-1408,15 4 0,14 4 128,12 3 128,3-3-640,2 6 128,-1 1 384,1 2 0,-6 1-128,-6-11 128,-3 1-768,-7-4 128,-3 0-768,-7 0 0</inkml:trace>
</inkml:ink>
</file>

<file path=ppt/ink/ink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09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98 2560,'-2'2'316,"0"-1"0,0 0 0,0 1 1,0-1-1,0 1 0,0 0 0,0 0 0,0 0 0,1 0 0,-1 0 1,1 0-1,-1 0 0,1 1 0,0-1 0,0 0 0,0 1 0,0-1 1,0 1-1,0 3 0,-11 55 2321,12-49-2465,1 0 0,-1 0 0,2 0 0,0 0 0,0-1 0,1 1 0,0-1 0,1 0 0,1 0 0,0 0 0,0 0 0,1-1 0,0 0 0,1 0 0,0 0 0,0-1 0,1 0 0,0-1 0,1 0 0,0 0 0,0-1 0,1 0 0,0 0 0,0-1 0,0 0 0,1-1 0,0-1 0,0 1-1,0-2 1,1 1 0,17 2 0,-12-4-33,0 0-1,0-1 0,1-1 0,-1 0 0,0-1 0,0-1 0,0-1 0,-1 0 0,1-2 0,-1 1 1,17-9-1,-23 9-49,-1-1-1,0 0 1,0 0 0,-1-1 0,1 0 0,-1-1 0,-1 0 0,1 0 0,-1-1-1,-1 0 1,1 0 0,-1 0 0,0-1 0,-1 0 0,0 0 0,-1-1-1,0 1 1,0-1 0,3-15 0,-4 14-29,-1 1 1,0-1-1,-1 0 1,0 0-1,0 1 1,-1-1-1,-1 0 1,-2-17-1,1 21-44,0 0 0,-1 0 0,0 0 0,0 0 0,0 1 0,-1-1 0,0 1 0,0 0 0,-1 0 0,0 0 0,0 1 0,0-1 0,-7-4 0,-1 0-4,0 1-1,0 0 1,-1 1 0,0 0-1,-1 2 1,0-1-1,0 2 1,0 0 0,-1 1-1,0 0 1,-17-1 0,5 2-32,0 1 0,1 2 0,-1 1 1,0 1-1,-47 9 0,65-9-83,0 1-1,-1 0 1,1 0-1,1 1 0,-1 1 1,0 0-1,1 0 1,0 0-1,0 1 0,1 1 1,-1-1-1,1 2 1,1-1-1,-10 12 1,14-14-137,-1 0 0,1 1 0,0 0 0,0 0 0,0 0 0,1 0 0,0 1 0,0-1 0,1 0 0,-1 1 0,1-1 1,1 1-1,-1 0 0,1-1 0,1 1 0,-1-1 0,1 1 0,0-1 0,0 1 0,1-1 0,0 1 0,0-1 0,1 0 1,3 7-1,1 0-492,0 0 1,1-1-1,0 0 1,1 0 0,0-1-1,17 16 1,30 17-1829</inkml:trace>
</inkml:ink>
</file>

<file path=ppt/ink/ink4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2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2 345 2944,'3'12'393,"1"0"0,0 0 0,1-1 0,0 1 1,0-1-1,2-1 0,-1 1 0,1-1 0,1 0 0,0-1 0,9 10 0,29 39 799,78 125-296,-111-159-598,-13-24-291,0 0-1,0 0 1,0 1-1,0-1 1,0 0-1,0 0 1,0 0-1,0 1 0,0-1 1,0 0-1,0 0 1,0 1-1,0-1 1,0 0-1,0 0 1,0 0-1,0 1 1,0-1-1,0 0 1,-1 0-1,1 0 1,0 1-1,0-1 0,0 0 1,0 0-1,0 0 1,0 0-1,-1 1 1,1-1-1,0 0 1,0 0-1,0 0 1,0 0-1,-1 0 1,1 0-1,0 0 1,0 1-1,0-1 0,-1 0 1,1 0-1,0 0 1,0 0-1,-1 0 1,1 0-1,0 0 1,0 0-1,0 0 1,-1 0-1,-2-1 26,0-1 1,0 1-1,-1 0 0,1-1 1,1 0-1,-1 1 0,0-1 0,0-1 1,1 1-1,-1 0 0,-4-5 1,-34-38 145,-48-66 1,76 93-173,1-1 0,1 0 0,1 0 0,1-1 0,0-1 0,2 1 0,-7-30 0,12 40-9,1 0 0,0-1 0,1 1 0,0 0 0,1-1-1,0 1 1,0 0 0,1 0 0,1-1 0,-1 1 0,2 1 0,-1-1 0,1 0 0,1 1 0,0 0 0,0 0 0,1 0-1,11-13 1,-5 9-5,-1 1 0,2 0 0,0 1-1,0 0 1,0 1 0,2 1 0,-1 0-1,1 1 1,0 1 0,30-11 0,161-37 93,-182 50-128,0 2 1,1 0-1,-1 2 0,1 0 1,-1 2-1,43 7 0,-60-7-278,-1 1-1,0 1 0,1-1 0,-1 1 0,0 0 1,0 1-1,-1-1 0,1 1 0,-1 0 1,0 0-1,6 7 0,14 10-979</inkml:trace>
</inkml:ink>
</file>

<file path=ppt/ink/ink4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2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15 231 3584,'-2'3'233,"0"0"0,1 0 1,-1 0-1,1 0 0,-1 1 0,1-1 1,0 0-1,0 1 0,1-1 0,-1 0 1,1 1-1,-1-1 0,1 1 0,0-1 1,1 1-1,-1-1 0,0 1 0,1-1 1,0 1-1,0-1 0,2 5 0,3 10 481,2 0-1,15 28 0,-16-33-1030,-1-3 348,0 0 0,1 0-1,0-1 1,0 0-1,1-1 1,0 0 0,1 0-1,0-1 1,0 1 0,0-2-1,1 0 1,0 0-1,0-1 1,1 0 0,0 0-1,0-1 1,0-1-1,0 0 1,0 0 0,0-1-1,1-1 1,0 0 0,11 0-1,-1-2 35,-1 0 0,0 0 0,0-2 0,0-1 0,0-1 0,0 0 0,-1-2 0,0 0 0,0-1 0,-1-1 0,30-19 0,-37 20 1,0 0 0,-1-1-1,0-1 1,0 1 0,-1-2 0,-1 1-1,1-2 1,11-18 0,-18 24-39,0 0-1,0 0 1,-1 0 0,1 0-1,-1-1 1,-1 0 0,1 1-1,-1-1 1,0 0 0,-1 1-1,0-1 1,0 0 0,0 0-1,-1 1 1,0-1 0,0 0-1,-1 1 1,1-1 0,-2 1-1,-3-10 1,0 3-2,-1 0 0,-1 0 0,1 1 0,-2 0 0,0 1 0,0-1 0,-1 2 1,-1-1-1,0 1 0,0 1 0,-1 0 0,0 1 0,0 0 0,-1 1 0,0 0 0,-16-5 0,8 4-67,0 2-1,0 1 0,-1 0 1,0 2-1,0 0 0,0 1 1,0 2-1,0 0 1,-1 1-1,-21 5 0,36-4-2,0 0-1,0 1 1,-1-1-1,1 2 1,1-1-1,-1 1 1,1 1 0,-1-1-1,1 1 1,0 0-1,1 1 1,-12 12-1,16-16 29,0 0-1,0 1 1,0-1 0,1 1-1,-1 0 1,1-1-1,0 1 1,-1 0 0,1 0-1,1 0 1,-1 0-1,0 0 1,1 0 0,-1 0-1,1 0 1,0 5-1,1-5 12,0 0 0,0 0 0,0 0 0,0 0 0,1 0 0,-1 0 0,1 0 0,0 0 0,-1 0-1,1-1 1,1 1 0,-1 0 0,0-1 0,1 0 0,-1 0 0,1 0 0,0 0 0,4 3 0,6 2 19,0-1-1,0 0 1,1 0 0,-1-1 0,1-1 0,0 0 0,1-1 0,-1-1 0,18 1 0,24-1 25,61-5 0,-23 0-9,-88 3-42,0 0 1,0 0-1,0 1 0,0 0 0,0 0 0,0 0 1,0 1-1,0 0 0,-1 0 0,1 0 0,0 1 0,-1 0 1,0 0-1,7 5 0,-4 0 40,-1-1-1,0 1 1,0 1 0,-1-1-1,0 1 1,0 1 0,5 12 0,-1-3 131,0 0 1,1-1 0,20 25-1,-26-38-88,0 1 0,0-1 0,1 0 0,-1-1 0,1 1 0,0-1 1,0-1-1,1 1 0,-1-1 0,1 0 0,0 0 0,-1-1 0,1 0 0,8 2 0,0-2-546,-1 0 1,1-1 0,0-1-1,-1 0 1,1-1-1,14-3 1,3-3-1210</inkml:trace>
</inkml:ink>
</file>

<file path=ppt/ink/ink4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3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2560,'2'-2'2115,"2"9"-490,2 14-736,0 12-614,1 1 1,2-1-1,1-1 1,23 50-1,5 20 396,-37-102-666,10 34 250,0 0 0,-2 0 0,-2 1 0,6 61 0,-16-84-7,-4-24-73,-4-27-1,4 11-147,3-1 0,0 0 0,2 0 0,0-1 0,5-44 0,-1 60-44,0-1-1,0 1 0,1 0 1,1 1-1,1-1 0,0 1 1,0 0-1,1 0 0,1 0 1,0 1-1,1 0 0,0 0 1,15-15-1,-16 20 1,0 1-1,1 1 1,-1-1 0,1 1-1,0 1 1,0-1 0,1 1-1,-1 1 1,1 0 0,0 0-1,0 0 1,0 1 0,0 1-1,0 0 1,1 0 0,-1 0-1,0 1 1,1 1 0,17 2-1,-6 1-21,0 1 0,-1 1-1,1 1 1,-1 1 0,0 0-1,-1 2 1,30 18 0,-38-19 80,0 0 1,0 0-1,-1 2 1,0-1 0,-1 1-1,0 0 1,-1 1-1,0 0 1,12 26 0,-6-7 78,-1 1 0,-1 1 0,6 34 0,-9-30 109,-2 0 0,-1 1 1,0 47-1,-12-117-3600,5 23 1857,-4 0-22</inkml:trace>
</inkml:ink>
</file>

<file path=ppt/ink/ink4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4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87 1280,'1'1'203,"1"-1"0,-1 1 0,1-1 0,-1 1 0,1-1 0,-1 1 0,0-1-1,1 1 1,-1 0 0,0 0 0,1 0 0,-1 0 0,0 0 0,0 0 0,0 0 0,0 0 0,0 1 0,0-1 0,-1 0 0,1 0 0,0 1 0,0-1 0,-1 1-1,1-1 1,0 3 0,11 49-44,-8-34 443,55 344 2833,-64-410-3330,2 1 1,2-1-1,8-79 1,-5 113-128,0 0-1,0 0 1,2-1 0,-1 2 0,2-1-1,0 0 1,0 1 0,1 0-1,1 0 1,0 1 0,0-1 0,1 1-1,0 1 1,1 0 0,1 0 0,-1 1-1,20-15 1,-10 14-18,0 1 1,1 1-1,0 1 1,0 0-1,1 1 0,35-4 1,-48 9 49,0 0 1,0 1-1,0 0 1,1 0 0,-1 1-1,-1 0 1,1 1-1,0 0 1,0 0-1,0 1 1,-1-1 0,0 2-1,10 4 1,-6-1 30,0 1 1,0 0-1,-1 0 1,-1 1-1,1 1 1,-1-1-1,11 18 1,-4-4 35,-2 2 1,0-1 0,-2 2 0,-1-1-1,-1 2 1,13 52 0,-14-41 263,-3 1 0,-1 0 1,1 50-1,-6-89-374,0 0-1,-1 0 1,1 0 0,0 0-1,0 0 1,0 0 0,0 0 0,0 0-1,0 0 1,0 0 0,0 0-1,-1 0 1,1 0 0,0 0-1,0 0 1,0 0 0,0 0-1,0 0 1,0 0 0,0 0 0,0 0-1,-1 0 1,1 0 0,0 0-1,0 0 1,0 0 0,0 0-1,0 0 1,0 0 0,0 0-1,0 0 1,0 0 0,-1 0 0,1 1-1,0-1 1,0 0 0,-3-11-1615,10 2 91</inkml:trace>
</inkml:ink>
</file>

<file path=ppt/ink/ink4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44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2 309 2816,'8'1'507,"0"-1"0,0 2 0,0-1 0,-1 1 0,15 6 0,-15-5-245,0-1 1,1 0-1,-1 0 0,1 0 1,0-1-1,-1 0 1,12 0-1,-5-4-156,0 0 0,0 0 0,-1-1 0,0-1 0,1-1 0,-2 0 0,1 0 0,-1-1 0,0-1 0,12-9 0,35-19 456,-52 32-520,0 0 0,-1-1 0,1 1 0,-1-1 0,0 0-1,0-1 1,0 0 0,-1 1 0,0-2 0,0 1 0,-1-1 0,1 1 0,3-10 0,-6 12-34,-1 0 1,0 1-1,0-1 1,0 0-1,-1 0 0,1 0 1,-1 0-1,0 0 1,0 0-1,0 0 1,-1 0-1,1 0 1,-1 0-1,0 1 1,0-1-1,0 0 0,-1 0 1,1 1-1,-1-1 1,0 1-1,0-1 1,0 1-1,-1 0 1,1 0-1,-1 0 1,1 0-1,-1 0 1,-4-3-1,0 1 13,1 1 0,-1 0 0,-1 0 0,1 0 0,0 1 0,-1 0 0,0 0 0,0 1 0,0 0 0,0 0 0,0 1 0,0 0 0,0 0 0,0 1 0,0 0 0,0 1 0,-1 0 0,-8 2 0,3-1 22,1 1 0,0 1 1,0 0-1,0 0 0,1 2 0,-1-1 1,1 2-1,1-1 0,-1 2 0,-13 10 1,16-9 6,0 0 0,1 1 0,0-1 0,0 2 0,1-1 0,1 1 0,0 0 0,0 0 0,1 0 0,0 1 0,1 0 0,1 0 0,0 0 0,-2 18 0,3-21-6,2 1 1,-1 0 0,1-1-1,1 1 1,0 0-1,0 0 1,1-1 0,0 1-1,1-1 1,0 0 0,0 1-1,1-2 1,0 1-1,1 0 1,0-1 0,0 0-1,1 0 1,0 0 0,9 9-1,-1-4-249,1-1 0,1 0 0,0-1 0,0 0 0,1-1 0,0-1-1,1-1 1,0-1 0,0 0 0,1-1 0,0-1 0,29 4 0,5-2-1459</inkml:trace>
</inkml:ink>
</file>

<file path=ppt/ink/ink4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3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1664,'6'17'4023,"-2"12"-2746,2 6-1244,26 81 799,-5 2 0,13 133 0,-39-195-747,1-77 13,-1-45 82,-6 33-180,1 0 0,1-53 0,3 72 0,1 1 0,1-1 0,0 1 0,1-1 0,1 1 0,0 0 0,1 0 0,0 0 0,9-16 0,-3 10 24,1 0 1,1 0-1,0 2 1,24-25-1,-31 36-13,1 0 0,0 0 1,1 1-1,0 0 0,0 0 0,0 1 0,0 0 0,0 1 0,1 0 0,0 0 0,0 1 0,-1 0 0,17-2 0,-6 3 46,-1 1 1,0 0-1,1 1 1,-1 1-1,0 1 1,0 0-1,-1 2 0,1 0 1,-1 1-1,0 0 1,0 2-1,24 14 1,-33-16-26,1 0-1,-1 1 1,0 0 0,0 1 0,-1 0 0,0 0 0,0 0 0,-1 1-1,0 0 1,7 15 0,4 12 55,17 56-1,-27-74-97,10 50 260,-16-65-395,0 0-1,-1 0 0,1 0 0,-1 0 0,0 0 0,0 1 0,0-1 0,0 0 0,-1 0 1,1 0-1,-1 0 0,0 0 0,0 0 0,0 0 0,0 0 0,-1 0 0,1 0 1,-1 0-1,-1 2 0,-6 0-1261</inkml:trace>
</inkml:ink>
</file>

<file path=ppt/ink/ink4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3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76 343 3072,'5'2'235,"0"0"1,0 0 0,0-1-1,0 0 1,0 0-1,1-1 1,-1 1 0,0-1-1,0 0 1,1 0-1,-1-1 1,0 0-1,0 1 1,0-2 0,0 1-1,0-1 1,0 0-1,0 0 1,0 0-1,7-5 1,12-6 334,0-1-1,34-29 1,-40 30-488,-1-2-1,-1 0 1,17-21 0,-26 28-36,-1-1 1,0 1-1,-1-1 0,0 0 0,-1 0 0,1-1 0,-2 1 1,1-1-1,1-13 0,-4 21-42,0-1 0,-1 1 0,0-1 0,0 0 0,1 1 0,-2-1 0,1 1 0,0-1 0,0 0 0,-1 1 0,0-1 0,1 1 0,-1-1 0,0 1 0,0 0 0,0-1 0,0 1 0,-1 0 0,1 0 0,-1 0 0,1 0 0,-1 0 0,0 0 0,0 0 0,0 0 0,0 1 0,0-1 1,0 1-1,0-1 0,0 1 0,-1 0 0,1 0 0,-1 0 0,1 0 0,-1 0 0,1 1 0,-4-1 0,-4-1 19,1 0 0,-1 1 1,0 1-1,0 0 0,0 0 1,1 1-1,-1 0 0,-16 4 1,10 0 40,0 1 0,1 0 0,0 1 0,0 1 1,0 1-1,1 0 0,0 0 0,1 2 0,0 0 0,1 0 1,0 1-1,1 0 0,-11 16 0,13-17 15,1 1-1,0 1 1,1-1-1,0 1 1,1 0-1,1 1 1,0-1-1,1 1 1,0 0-1,1 0 1,1 1-1,0-1 1,1 0-1,0 1 1,2 20-1,0-28-69,0 0-1,1 0 1,-1-1-1,1 1 1,1 0-1,-1-1 1,1 0-1,0 1 1,1-1-1,0 0 1,-1-1-1,2 1 1,-1-1-1,1 0 1,0 0-1,0 0 0,0 0 1,0-1-1,1 0 1,0 0-1,0-1 1,0 1-1,0-1 1,11 3-1,3 0-685,-1-1 0,1-1 0,-1-1 0,1-1 0,0-1-1,0 0 1,26-3 0,-16-2-880</inkml:trace>
</inkml:ink>
</file>

<file path=ppt/ink/ink4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4.0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259 1342 3328,'1'0'105,"1"-1"0,0 1 0,-1-1 0,1 1 1,0-1-1,-1 0 0,1 0 0,-1 1 0,1-1 0,-1 0 0,0 0 1,1-1-1,1-1 0,14-17 346,-13 13-10,1 1 1,0 0-1,0 0 1,1 0-1,0 1 1,9-7-1,54-42 499,-2-3-1,115-125 1,-157 152-870,0-1 0,-2 0 0,-2-2 0,-1-1 1,-1 0-1,-2-2 0,-2 0 0,-1-1 0,10-38 0,-20 55-60,-1 0 1,-1 0-1,0 0 0,-2 0 0,0 0 1,-1 0-1,-1 0 0,-1 0 0,-1 1 1,-1-1-1,0 1 0,-1 0 1,-2 0-1,1 1 0,-2 0 0,-1 0 1,0 1-1,-1 0 0,-1 1 0,0 0 1,-1 1-1,-1 0 0,0 1 0,-1 1 1,-1 0-1,-30-18 0,21 16 12,-1 2 0,1 1 0,-2 2-1,0 0 1,0 2 0,-1 0 0,0 2-1,0 2 1,0 0 0,-36 0 0,49 5 11,0 0 1,0 0 0,1 1 0,-1 1-1,1 1 1,-1 0 0,1 1-1,0 0 1,-19 11 0,24-10 18,-1 0-1,1 1 1,0 0 0,1 0 0,0 1-1,0 0 1,1 0 0,0 1 0,0 0 0,1 1-1,0-1 1,1 1 0,-8 19 0,3 1 92,1 1-1,1 1 1,2 0 0,1 0 0,-1 37 0,8 164 763,6-152-488,3-1-1,36 133 0,68 148 1180,-82-264-1123,-26-76-379,-2-3-9,1-1 0,1 1 1,1-1-1,0 0 0,12 17 0,-19-34-199,0 1 1,0 0 0,0-1-1,0 1 1,0 0-1,0-1 1,0 1 0,0-1-1,0 0 1,1 1-1,-1-1 1,0 0 0,0 0-1,0 0 1,1 0-1,-1 0 1,0 0 0,0 0-1,1 0 1,-1 0-1,0 0 1,0-1 0,0 1-1,0-1 1,1 1-1,-1-1 1,0 1 0,0-1-1,0 0 1,0 1-1,0-1 1,0 0 0,0 0-1,0 0 1,-1 1-1,2-3 1,37-37-3499,-34 34 3065,19-17-1887</inkml:trace>
</inkml:ink>
</file>

<file path=ppt/ink/ink4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5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597 31 1664,'-1'-2'187,"-1"-1"0,0 1 0,0 0 0,0 0 0,0 0 0,0 0 0,0 0 0,0 0 0,-1 1 0,1-1 0,-1 1 0,1 0 0,-1-1 1,1 1-1,-1 0 0,0 1 0,0-1 0,1 0 0,-1 1 0,0-1 0,0 1 0,0 0 0,-2 0 0,-12 1-2,1 0 0,-31 5 0,31-3 40,-22 6 185,1 2 0,0 2 0,0 1-1,2 2 1,-36 21 0,63-33-352,-9 5 91,1 0-1,0 1 0,1 1 0,0 0 0,1 1 0,0 0 0,1 1 0,-14 18 1,23-27-122,1 1 1,0 0 0,0-1 0,0 1 0,1 0 0,0 0 0,-1 1 0,2-1-1,-1 0 1,1 1 0,0-1 0,0 1 0,0-1 0,1 1 0,-1-1 0,2 1-1,-1 0 1,0-1 0,1 1 0,0-1 0,1 1 0,-1-1 0,1 0 0,0 1-1,0-1 1,1 0 0,-1 0 0,1-1 0,0 1 0,7 8 0,2 0-4,1 0 1,0-1-1,1-1 0,0 0 1,1-1-1,0 0 1,1-1-1,28 11 1,-1-3-6,0-2 0,53 11 0,-33-14 66,0-3 1,1-3-1,-1-2 0,1-3 1,89-11-1,-107 1 136,-42 8-221,1-1-1,0 1 1,-1 0 0,1 0-1,-1 0 1,1 1 0,0-1-1,0 1 1,-1 1-1,1-1 1,0 0 0,-1 1-1,1 0 1,0 0 0,-1 1-1,1-1 1,-1 1-1,0 0 1,1 0 0,4 4-1,3 1-11,0 0 0,0-1 0,0-1 0,1 0-1,0-1 1,0 0 0,0-1 0,1 0 0,-1-1 0,0 0-1,1-1 1,0-1 0,-1 0 0,1-1 0,-1-1-1,1 0 1,18-5 0,-8 0 67,0 0 0,-1-2 1,0-1-1,-1-1 0,0 0 0,0-2 0,-1-1 0,33-28 1,-48 36-30,1 1 0,-1-2 0,-1 1 0,1-1 0,-1 0 0,0 0 0,-1 0 0,0-1 0,0 1 0,0-1 0,-1 0 0,0 0 0,-1 0 0,0-1 0,0 1 0,-1-1 1,0 1-1,0-1 0,-1-11 0,-1 10-11,-1 0 1,0 0-1,0-1 0,-1 2 1,0-1-1,-1 0 1,0 1-1,0 0 1,-1-1-1,-1 2 0,1-1 1,-1 1-1,-1 0 1,1 0-1,-16-13 1,6 8-17,1 2 1,-2 0 0,1 1-1,-2 1 1,1 1 0,-1 0 0,0 1-1,-1 1 1,1 1 0,-1 0-1,0 1 1,-1 2 0,1 0-1,0 0 1,-26 3 0,25 0-17,0 0 0,0 2 1,0 0-1,0 2 0,1 0 0,-1 1 1,1 1-1,1 0 0,-1 2 0,2 0 1,-1 1-1,1 1 0,0 0 0,-27 26 1,40-34-2,0 1 0,1 0 0,-1 1 1,1-1-1,-1 1 0,1-1 1,1 1-1,-1 0 0,1 0 1,0 0-1,0 1 0,0-1 0,0 0 1,0 9-1,2-11 9,0 0 0,0 0 1,1 0-1,-1 0 0,1 0 0,0-1 0,0 1 1,0 0-1,0 0 0,0-1 0,1 1 0,-1-1 1,1 1-1,0-1 0,-1 0 0,1 1 0,0-1 1,1 0-1,-1 0 0,0-1 0,0 1 0,1 0 1,-1-1-1,1 1 0,-1-1 0,1 0 0,3 1 1,11 5-42,0-2 1,1 0 0,0-1 0,0-1 0,0 0-1,0-2 1,0 0 0,1-1 0,-1 0 0,18-4 0,8-2-233,-1-3 0,82-26 0,-55 15-109,-51 16 192,0-1 0,-1-1 0,1 0-1,21-12 1,-40 17 202,0 1-1,1 0 0,-1 0 1,0 0-1,1-1 0,-1 1 1,0 0-1,1 0 0,-1 0 1,0 0-1,1 0 0,-1 0 1,0-1-1,1 1 0,-1 0 1,0 0-1,1 0 0,-1 0 1,0 0-1,1 0 0,-1 1 1,0-1-1,1 0 0,-1 0 1,1 0-1,-1 0 1,0 0-1,1 0 0,-1 1 1,0-1-1,0 0 0,1 0 1,-1 0-1,0 1 0,1-1 1,-1 0-1,0 0 0,0 1 1,0-1-1,1 0 0,-1 1 1,0-1-1,0 0 0,0 1 1,3 17 165,-2-13-100,3 12 116,2-1 0,0 1 0,1-1 0,1 0 0,0-1 0,1 0 0,1 0 0,0-1 0,1 0 0,1-1 0,0 0 0,1-1 0,0 0 0,1-1 0,19 13 0,-22-18-146,-1-1 1,1 1-1,0-2 0,0 0 1,1 0-1,-1-1 1,1 0-1,0-1 1,0 0-1,0-1 1,14 0-1,-10-1-612,-1-1-1,0 0 1,0-1-1,27-8 1,-10-4-1111</inkml:trace>
</inkml:ink>
</file>

<file path=ppt/ink/ink4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6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437 14 2176,'-1'-1'131,"-1"-1"0,0 1 0,0 0 0,1 0 0,-1 0 1,0 0-1,0 0 0,0 0 0,-1 0 0,1 0 0,0 1 0,0-1 0,0 1 0,0 0 0,-1-1 0,1 1 1,0 0-1,0 0 0,-1 1 0,1-1 0,-4 1 0,-60 7 1475,61-7-1595,-33 5 312,1 1 0,1 2 0,-1 2 0,2 1 0,-1 2 0,-34 19 0,68-32-292,0 0 0,-1 0 0,1 1 0,0-1 0,0 1 0,0 0 1,0 0-1,0 0 0,1 0 0,-1 0 0,-2 3 0,4-4-25,0 0 0,-1 0 0,1-1 0,0 1 0,0 0 0,-1 0 0,1 0 0,0-1 0,0 1 0,0 0 1,0 0-1,0 0 0,0 0 0,1-1 0,-1 1 0,0 0 0,0 0 0,1 0 0,-1-1 0,0 1 0,1 0 0,-1 0 1,1 1-1,2 0-4,0 1 1,0-1 0,0 1 0,0-1 0,0 0-1,1 0 1,-1 0 0,1-1 0,-1 1 0,1-1-1,0 0 1,5 2 0,132 28 175,-78-20-146,-1 4 1,0 2 0,-1 3 0,71 33-1,-95-34-1,-1 1 0,-1 2 0,35 28 0,-62-44-3,0 1-1,0 0 0,-1 0 0,1 1 0,-2-1 0,1 1 0,-1 1 1,-1-1-1,1 1 0,-1 0 0,-1 1 0,0-1 0,0 1 1,-1 0-1,0 0 0,0 0 0,-2 0 0,2 11 0,-3-15-5,-1 0 1,1-1-1,-1 1 0,-1 0 0,1-1 0,-1 1 0,0-1 0,0 0 1,-1 1-1,1-1 0,-1 0 0,0-1 0,-1 1 0,1 0 0,-1-1 1,0 0-1,0 0 0,0 0 0,0 0 0,-1-1 0,0 1 0,1-1 1,-1-1-1,-1 1 0,1-1 0,0 1 0,-6 0 0,-16 6 84,0-1-1,-1-1 0,0-2 1,-30 2-1,45-5-78,-8 0 18,-1 0 1,1-1 0,0-1 0,-30-4-1,45 4-111,-1-2 1,1 1-1,-1-1 0,1 0 0,0 0 0,0-1 0,0 1 0,0-1 0,0-1 0,1 1 0,-1-1 0,1 0 0,0 0 0,0-1 0,1 1 0,-1-1 1,1 0-1,-5-8 0,9 12-41,-1-1 0,1 1 1,-1-1-1,1 0 0,0 1 1,0-1-1,0 0 0,0 1 1,0-1-1,0 0 0,0 1 1,0-1-1,1 0 0,-1 1 1,1-1-1,-1 1 0,1-1 1,0 1-1,0-1 0,-1 1 1,1-1-1,0 1 0,0 0 1,0-1-1,1 1 0,-1 0 1,0 0-1,0 0 0,1 0 1,-1 0-1,0 0 0,1 0 1,-1 0-1,1 1 0,2-2 1,25-10-1302</inkml:trace>
</inkml:ink>
</file>

<file path=ppt/ink/ink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0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10 1152,'0'0'49,"0"0"0,0 0 1,-1 0-1,1 0 0,0 0 0,0 0 1,-1 0-1,1 0 0,0 0 0,0-1 1,0 1-1,-1 0 0,1 0 0,0 0 0,0 0 1,0-1-1,0 1 0,0 0 0,-1 0 1,1 0-1,0-1 0,0 1 0,0 0 1,0 0-1,0 0 0,0-1 0,0 1 0,0 0 1,0 0-1,0-1 0,0 1 0,0 0 1,0 0-1,0 0 0,0-1 0,0 1 0,0 0 1,0 0-1,0-1 0,0 1 0,0 0 1,0 0-1,0 0 0,0-1 0,0 1 1,1 0-1,-1 0 0,0 0 0,0-1 0,0 1 1,0 0-1,1 0 0,7 11 3422,43 244 582,-50-250-3989,23 90 944,-21-88-874,-1 1 0,2-1 0,-1 1-1,1-1 1,0 0 0,0-1 0,1 1 0,0-1 0,11 12 0,-16-18-123,1 0 1,-1 1-1,1-1 1,-1 1-1,0-1 1,1 0-1,-1 0 1,1 1-1,-1-1 1,1 0-1,-1 1 1,1-1-1,-1 0 1,1 0-1,-1 0 1,1 0-1,-1 0 1,1 0-1,0 0 1,-1 0-1,1 0 1,-1 0-1,1 0 1,-1 0 0,1 0-1,-1 0 1,1 0-1,-1 0 1,1-1-1,-1 1 1,2 0-1,7-18 180,-3-25-4,-7 16-138,2-1 0,1 1 0,1 0 0,9-35 0,-10 55-41,1 0 1,-1 0-1,1 0 1,0 0-1,1 1 1,0-1-1,0 1 1,0 0-1,7-8 0,-7 11 3,-1 0 0,1 0 0,-1 1-1,1-1 1,0 1 0,0 0 0,0 0-1,0 0 1,1 0 0,-1 1 0,0-1-1,1 1 1,-1 1 0,1-1 0,-1 0-1,8 1 1,-6 1 10,-1 0 0,0 0-1,0 0 1,0 1 0,0-1-1,0 1 1,0 1 0,-1-1-1,1 1 1,-1-1 0,1 2-1,-1-1 1,0 0 0,0 1-1,0-1 1,-1 1 0,1 0-1,-1 0 1,5 9 0,6 9 90,0 2 0,15 37 1,-23-47-70,-5-13-37,40 103 227,-37-94-173,-1 0 0,-1 0 0,0 0 0,0 0 0,-1 1 0,-1-1 0,1 1 0,-3 14-1,2-24-46,0 0-1,0-1 1,0 1-1,0 0 1,0-1-1,0 1 1,0 0-1,0-1 1,-1 1-1,1-1 1,0 1-1,0 0 1,-1-1-1,1 1 1,0-1-1,-1 1 1,1-1-1,0 1 1,-1-1-1,1 1 1,-1-1-1,1 1 1,-1-1-1,1 1 1,-2-1-1,-8-9 159,-5-26-20,13 26-156,-1 1 0,1-1 0,1 0 1,-1 0-1,2 0 0,-1-1 0,1 1 0,0 0 0,1 0 0,0 0 0,1 0 1,0 0-1,0 0 0,1 0 0,0 1 0,0-1 0,1 1 0,0 0 0,1 0 0,6-9 1,-4 10-7,-1 0 0,1 0 0,0 0 0,1 1 0,-1 0 0,1 1 0,0-1 0,1 2 0,-1-1 0,1 1 0,0 0 0,0 1 0,0 0 0,1 1 0,-1 0 0,1 0 0,-1 1 0,1 0 0,11 1 0,-5 0 100,0 2 0,0 0 0,0 1 0,-1 1 0,1 0-1,-1 1 1,0 1 0,-1 0 0,1 1 0,-1 1 0,-1 0-1,1 1 1,-1 0 0,-1 1 0,0 0 0,18 20 0,-18-17 41,-1 1 1,0 0-1,-1 0 0,0 1 1,-1 0-1,-1 1 1,0 0-1,-2 1 1,1-1-1,-2 1 0,0 0 1,-1 1-1,-1-1 1,2 35-1,-5-50-243,-1 0 1,1 0-1,0 0 1,0 0-1,-1 0 0,1 0 1,-1-1-1,0 1 0,1 0 1,-1 0-1,0-1 0,0 1 1,0 0-1,0-1 1,-1 1-1,-1 1 0,3-2-42,-1-1 0,0 0 0,1 1 0,-1-1-1,1 0 1,-1 0 0,0 1 0,1-1 0,-1 0-1,0 0 1,1 0 0,-1 0 0,0 0 0,0 0-1,1 0 1,-1 0 0,0 0 0,1 0 0,-1 0-1,0-1 1,1 1 0,-1 0 0,0 0 0,1-1-1,-1 1 1,1 0 0,-1-1 0,0 1 0,1-1-1,-1 1 1,1 0 0,-1-1 0,1 1 0,-1-1 0,1 0-1,0 1 1,-1-1 0,1 1 0,0-1 0,-1 0-1,1 1 1,0-1 0,0 0 0,-1 1 0,1-1-1,0 0 1,0 0 0,-8-22-2297</inkml:trace>
</inkml:ink>
</file>

<file path=ppt/ink/ink4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6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284 411 2304,'0'0'175,"1"0"-1,0 0 1,0 0-1,0 0 1,-1-1-1,1 1 1,0 0 0,0 1-1,0-1 1,-1 0-1,1 0 1,0 0 0,0 0-1,0 1 1,-1-1-1,1 0 1,0 1 0,0-1-1,-1 0 1,1 1-1,0-1 1,-1 1 0,1-1-1,-1 1 1,1-1-1,0 1 1,-1 0 0,1 0-1,30 29 685,-12-13 88,-9-10-834,1 0 0,0-1 0,1 0 0,0-1 0,0 0 0,0-1 0,0 0-1,1-1 1,-1-1 0,1 0 0,0 0 0,-1-2 0,1 1 0,0-2 0,0 1 0,0-2 0,-1 0 0,1 0 0,-1-1 0,21-8 0,-16 5-13,-1 0 1,1-1 0,-1-1-1,0-1 1,-1 0 0,0-1 0,0-1-1,-1 0 1,-1-1 0,0-1 0,0 0-1,-1 0 1,-1-1 0,12-20 0,-17 23-44,0 1 1,-1-1-1,-1 0 1,0 0 0,0 0-1,-1-1 1,0 1-1,1-19 1,-4 24-38,0-1 0,0 1 0,-1 0-1,0 0 1,0 0 0,0 0 0,-1 0 0,0 0 0,0 0 0,-1 0 0,1 0-1,-1 1 1,-1 0 0,1-1 0,-1 1 0,1 0 0,-1 1 0,-7-7 0,0 2 21,-1 0 1,-1 0 0,0 1 0,0 1-1,-1 0 1,1 0 0,-1 2 0,-1 0-1,1 0 1,-1 1 0,-22-2 0,4 1 62,0 2 1,-1 2-1,1 1 1,-39 4 0,38 1-27,0 1 0,0 1 1,1 2-1,0 1 1,-60 28-1,78-32-72,1 2-1,0 0 1,1 1-1,0 0 1,0 1 0,1 0-1,0 1 1,1 0 0,0 1-1,1 0 1,0 1-1,1 0 1,0 0 0,-12 29-1,18-36-138,1 1 0,0-1 0,0 1 0,1 0 0,0 0 0,0 0 0,0-1 0,1 1 0,0 0 0,1 0 0,-1 0 1,1 0-1,1 0 0,-1-1 0,1 1 0,0-1 0,1 1 0,-1-1 0,1 0 0,0 1 0,1-2 0,0 1 0,0 0 0,0-1 0,0 1 0,1-1 0,0-1 0,0 1 0,11 7 0,56 35-1808</inkml:trace>
</inkml:ink>
</file>

<file path=ppt/ink/ink4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7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12 3456,'-6'-12'1664,"-3"29"-256,3-5 1792,2 12-2816,-7 11 0,1 10 0,5 10 128,5 4-768,5-10 128,11 6 384,4-17 0,5-10-640,15-14 128,5-11-1152,14-16 0</inkml:trace>
</inkml:ink>
</file>

<file path=ppt/ink/ink4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7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3072,'-9'21'1536,"39"8"-4352,-20-12 1280</inkml:trace>
</inkml:ink>
</file>

<file path=ppt/ink/ink4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7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4 104 2944,'0'0'9,"0"0"-1,0 0 1,0 1-1,0-1 1,0 0 0,0 0-1,0 0 1,0 0 0,0 0-1,0 0 1,0 0-1,0 0 1,0 0 0,0 0-1,0 0 1,0 1 0,0-1-1,0 0 1,0 0-1,0 0 1,0 0 0,0 0-1,0 0 1,0 0 0,0 0-1,-1 0 1,1 0-1,0 0 1,0 0 0,0 0-1,0 0 1,0 1 0,0-1-1,0 0 1,0 0-1,0 0 1,0 0 0,0 0-1,0 0 1,-1 0 0,1 0-1,0 0 1,0 0-1,0 0 1,0 0 0,0 0-1,0 0 1,0 0 0,0 0-1,0 0 1,0 0-1,0 0 1,-1 0 0,1 0-1,0 0 1,0 0 0,0-1-1,0 1 1,5 15 794,14 31 1083,-10-25-1052,-2-5-378,0 2 0,-2-1 0,0 1 0,-1 0 0,-1 0 0,0 0 0,-1 21 0,-6-24 340,-6-21-284,-6-31-284,14 26-232,1 0 0,0 0 0,1-1 0,1 1 0,-1-1 1,2 1-1,0 0 0,0 0 0,1 0 0,0 0 1,1 0-1,0 1 0,1-1 0,0 1 0,0 0 0,1 0 1,1 1-1,-1 0 0,2 0 0,-1 1 0,1-1 0,12-8 1,-10 8 34,1 1 1,0 1-1,1-1 1,-1 2-1,2-1 1,-1 2 0,1 0-1,-1 0 1,1 1-1,1 1 1,-1 0 0,0 1-1,1 0 1,-1 1-1,1 0 1,0 1-1,-1 1 1,24 4 0,-16 1 71,-1 0 1,0 2-1,0 0 1,0 1 0,-1 1-1,0 1 1,-1 1-1,0 0 1,-1 1-1,18 18 1,2 6 118,-1 1 0,-2 2-1,29 45 1,-60-82-228,-1 0 1,0 0-1,0 1 0,-1-1 0,1 0 0,-1 1 1,1-1-1,-1 1 0,0-1 0,0 1 0,-1-1 0,1 1 1,-1 0-1,0 0 0,0-1 0,0 1 0,0 0 1,0-1-1,-2 5 0,0-1-460,-1 0 0,0 0 0,-1-1 0,0 1 1,0-1-1,0 0 0,-1 0 0,-7 8 0,-6 3-1347</inkml:trace>
</inkml:ink>
</file>

<file path=ppt/ink/ink4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8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745 76 2304,'-1'-3'131,"1"-1"1,-1 1-1,0-1 0,0 1 1,-1-1-1,1 1 0,-1 0 1,1 0-1,-1 0 0,0 0 1,0 0-1,0 0 0,-1 0 1,1 1-1,-1-1 0,1 1 1,-1 0-1,0-1 0,0 1 1,0 0-1,0 1 0,0-1 1,0 1-1,-1-1 0,1 1 0,0 0 1,-1 0-1,1 0 0,-1 1 1,1-1-1,-6 1 0,-42-3 342,1 2 0,0 3 0,0 2 0,0 1 0,-77 20 0,107-19-282,0 0 0,0 1 0,0 1 1,1 1-1,0 1 0,1 0 0,0 2 0,0 0 1,-24 23-1,35-28-100,0 0 0,0 1 0,1 0 1,0 0-1,0 0 0,1 1 0,0 0 0,0 0 0,-5 16 1,8-18-45,1 0 1,-1 0-1,1 0 1,1 0-1,0 0 1,-1 0-1,2 1 1,-1-1-1,1 0 1,0 0-1,1 0 1,0-1-1,0 1 1,0 0-1,4 7 1,1-2-5,1 0 0,0-1 1,0 0-1,1 0 1,0-1-1,1 0 1,0-1-1,0 0 1,1-1-1,1 0 0,-1 0 1,1-1-1,0-1 1,1 0-1,0-1 1,0 0-1,21 5 0,2-1-88,1-2 0,-1-1 1,1-2-1,0-2 0,53-2 0,-27-5-928,0-3 0,-1-2 0,0-3 1,81-27-1,-75 9-691</inkml:trace>
</inkml:ink>
</file>

<file path=ppt/ink/ink4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9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0 2048,'-16'55'5958,"12"-25"-5608,0 0 1,2 0-1,4 56 1,-1-74-262,1 1-1,0-1 1,1 0 0,0 0 0,1 0 0,0-1 0,1 1 0,1-1 0,-1 0-1,2 0 1,-1-1 0,2 0 0,15 18 0,-16-22-79,1 0-1,-1 0 1,1 0 0,0-1 0,1 0-1,-1-1 1,1 0 0,0 0 0,0-1-1,0 0 1,0-1 0,1 0 0,-1 0-1,1-1 1,-1 0 0,1-1 0,0 0-1,13-2 1,-2 0-127,-1-2-1,0 0 1,-1-1 0,1-1-1,-1-1 1,0-1 0,0 0 0,-1-1-1,-1-2 1,1 1 0,-2-2-1,19-15 1,-23 16-30,-1 0-1,0-1 1,0 0-1,-1-1 1,-1 0-1,0 0 1,-1-1-1,0 0 1,-1 0-1,-1-1 1,0 0-1,-1 0 1,-1-1 0,0 1-1,-1-1 1,1-17-1,-3 29 153,-1 0 0,0 0-1,1 0 1,-2 0 0,1 0 0,0 0-1,-1 0 1,0 0 0,0 0 0,0 0-1,0 0 1,0 1 0,-1-1-1,0 0 1,0 1 0,0-1 0,-3-2-1,5 6 0,0 0-1,0-1 0,-1 1 1,1 0-1,0 0 0,-1 0 0,1 0 1,0 0-1,-1 0 0,1 0 1,0 0-1,-1 0 0,1 1 0,0-1 1,0 0-1,-1 0 0,1 0 1,0 0-1,-1 0 0,1 0 0,0 1 1,0-1-1,-1 0 0,1 0 1,0 0-1,0 1 0,0-1 0,-1 0 1,1 0-1,0 1 0,0-1 1,0 0-1,0 0 0,-1 1 0,1-1 1,0 0-1,0 1 0,0-1 1,0 0-1,0 1 0,0-1 0,0 0 1,0 0-1,0 1 0,0-1 1,0 0-1,0 1 0,0-1 0,0 0 1,0 1-1,1-1 0,-3 23 217,2-22-205,3 24 172,1 1 0,0-1 1,2 0-1,1 0 0,1-1 0,1 0 1,1 0-1,26 42 0,-30-55-252,2-1-1,-1 0 1,1 0 0,0-1-1,1 0 1,0 0 0,1-1-1,0 0 1,0-1 0,0 0-1,1 0 1,0-2 0,1 1-1,-1-1 1,13 3 0,25 2-1087</inkml:trace>
</inkml:ink>
</file>

<file path=ppt/ink/ink4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9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4480,'-6'54'2176,"42"59"-2816,-27-92 3456,6 7-2816,10 3 0,2-7-1536,7-3 128,-4-4 1024,-5-17 128</inkml:trace>
</inkml:ink>
</file>

<file path=ppt/ink/ink4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3:59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0 896,'-15'4'384</inkml:trace>
</inkml:ink>
</file>

<file path=ppt/ink/ink4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0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2304,'4'1'197,"-1"0"1,1-1 0,-1 0-1,1 0 1,-1 0-1,1 0 1,0 0-1,-1-1 1,5 0-1,-2 0 217,-6 1-319,1 0-1,0 0 0,0 0 1,-1 0-1,1 0 0,0 0 1,-1 0-1,1 0 1,0 0-1,-1 1 0,1-1 1,0 0-1,-1 1 0,1-1 1,-1 0-1,1 1 1,-1-1-1,1 1 0,0-1 1,-1 1-1,0-1 0,1 1 1,-1-1-1,1 1 0,-1-1 1,0 1-1,1 0 1,-1-1-1,1 2 0,6 23 368,-5-17-86,11 32-29,1 0 0,3-1 0,1 0-1,1-2 1,35 51 0,143 164 896,-1 2-1516,-188-244 152,17 30-871,-24-39 917,0 0 0,-1 0 0,0-1 0,1 1 0,-1 0 0,1 0-1,-1 0 1,0 0 0,0 0 0,0 0 0,0 0 0,1 0 0,-1 0-1,0 0 1,-1 0 0,1 0 0,0 0 0,0 0 0,0 0 0,-1 0-1,1 0 1,0 0 0,-1 0 0,1 0 0,-1 0 0,1 0 0,-1-1-1,1 1 1,-1 0 0,0 0 0,1-1 0,-1 1 0,0 0 0,1-1 0,-1 1-1,0 0 1,-1 0 0,-22 8-1354</inkml:trace>
</inkml:ink>
</file>

<file path=ppt/ink/ink4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0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1130 1 3328,'-42'28'1664,"-22"35"-1536,39-37 2688,-15 10-2560,-26 19 128,-10-3 128,-7 18 0,-14 9-768,-7 5 128,-2 7 384,6-6 128,5-11-640,15-16 128,14-6-640,17-16 0,24-16-512,14-2 128</inkml:trace>
</inkml:ink>
</file>

<file path=ppt/ink/ink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1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36 2176,'-1'0'104,"0"0"0,0 0 0,0 0 0,0 0 0,0 0 0,0 1 0,1-1 0,-1 0 0,0 0 0,0 1 0,0-1 0,1 1 0,-1-1 0,0 1 0,0-1 0,1 1 1,-1-1-1,0 1 0,1 0 0,-1-1 0,1 1 0,-1 0 0,1-1 0,-1 1 0,1 0 0,-1 0 0,1-1 0,0 1 0,0 0 0,-1 0 0,1 0 0,0 0 0,0 0 0,0-1 0,0 1 0,0 0 0,0 0 0,0 0 0,0 1 0,-4 43 2156,7-21-1655,1-1 1,1 1-1,1-1 0,0 0 1,2 0-1,1-1 0,23 42 1,-29-59-489,-1 0 0,2 0 1,-1 0-1,0-1 0,1 1 1,0-1-1,0 0 0,0 0 1,7 5-1,-10-9-106,-1 0 1,1-1-1,-1 1 1,1 0-1,0 0 0,-1 0 1,1-1-1,-1 1 1,1 0-1,-1-1 0,1 1 1,-1 0-1,0-1 1,1 1-1,-1-1 0,1 1 1,-1 0-1,0-1 1,1 1-1,-1-1 0,0 1 1,0-1-1,1 1 1,-1-1-1,0 0 1,0 1-1,0-1 0,0 1 1,0-1-1,1 1 1,-1-1-1,0 0 0,0 1 1,-1-1-1,1 1 1,0-1-1,0 0 0,1-28 68,-4 3 55,-6-93 96,9 108-233,0-1 0,1 0 0,0 0 1,1 1-1,0-1 0,1 1 0,7-19 0,-8 25 6,1 0 1,0 0-1,0 0 0,0 1 1,1-1-1,-1 1 0,1-1 0,0 1 1,1 1-1,-1-1 0,0 0 1,1 1-1,0 0 0,0 0 0,0 0 1,0 1-1,0 0 0,1 0 1,-1 0-1,1 1 0,-1-1 0,1 1 1,0 1-1,-1-1 0,1 1 1,0 0-1,0 0 0,-1 1 0,1-1 1,0 1-1,-1 1 0,1-1 1,-1 1-1,0 0 0,1 0 0,-1 0 1,0 1-1,7 4 0,2 4 21,-1 0-1,0 1 1,0 1-1,-2 0 1,1 0-1,-2 1 1,1 0-1,10 22 1,-15-25 0,-1 0 1,0 0-1,0 0 1,-1 0-1,0 1 1,-1 0-1,-1 0 1,0 0-1,0 0 1,-1 0-1,-1 0 1,0 0-1,-2 15 1,1-24-8,0 0 1,0 0 0,0 0-1,0 0 1,0 0 0,0 0-1,-1 0 1,0-1-1,1 1 1,-1 0 0,0-1-1,0 0 1,-1 1 0,1-1-1,0 0 1,-1 0-1,1 0 1,-5 2 0,6-3-10,0-1 0,0 0-1,-1 1 1,1-1 0,0 0 0,0 1 0,0-1 0,0 0 0,0 0 0,-1 0 0,1 0 0,0 0-1,0 0 1,0 0 0,0-1 0,0 1 0,-1 0 0,1-1 0,0 1 0,-1-1 0,0-1-8,0 1 1,1 0 0,-1-1-1,1 1 1,0-1 0,-1 0 0,1 1-1,0-1 1,0 0 0,0 0-1,0 0 1,0 0 0,0 0-1,1 0 1,-1-3 0,-2-7-14,0 0 0,2 0 0,-1-1 0,1 1-1,1 0 1,1-1 0,-1 1 0,2-1 0,0 1 0,0 0 0,1 0 0,1 0 0,0 0 0,0 1 0,1-1 0,1 1 0,0 0-1,0 1 1,1-1 0,1 1 0,0 1 0,0 0 0,0 0 0,2 0 0,-1 1 0,1 0 0,0 1 0,0 0 0,1 1 0,21-10 0,-24 13 15,1 0 1,0 1 0,-1 0 0,1 1 0,0 0 0,0 0 0,0 1 0,0 0 0,0 1 0,0 0 0,0 0 0,-1 1 0,1 0 0,0 0 0,-1 1 0,1 0 0,-1 1 0,0 0 0,0 0 0,-1 0 0,1 1 0,-1 1 0,0-1 0,0 1 0,-1 0 0,1 1 0,-2-1 0,9 13 0,-7-11 37,-1 1 0,0 1 0,-1-1-1,0 1 1,0 0 0,-1 0 0,0 0 0,-1 1 0,0-1-1,-1 1 1,0 0 0,-1 0 0,0 0 0,0-1 0,-1 1-1,-1 0 1,0 0 0,-1 0 0,1 0 0,-2 0-1,0-1 1,-8 21 0,-12 5 101,14-22-1581,8-12-611,4-5-1255,6-11 1152,-1-7-22</inkml:trace>
</inkml:ink>
</file>

<file path=ppt/ink/ink4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1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25 3712,'-5'13'1792,"46"-34"-2304,-22 18 3072,12-7-2304,5 6 0,-2 8-128,2-4 0,-2 10-256,-4-7 128,1 1-128,-1-4 128,-5 0-768,-1 4 128,-9 13-384,0 0 0</inkml:trace>
</inkml:ink>
</file>

<file path=ppt/ink/ink4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1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3584,'21'-3'1792,"68"-1"-2816,-74-6 3456,10 3-2432,11-1 128,3-1-128,1 5 0,15 4-896,-9-4 128</inkml:trace>
</inkml:ink>
</file>

<file path=ppt/ink/ink4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1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58 420 3840,'0'0'36,"0"0"0,-1 0-1,1 0 1,0 0 0,-1 0 0,1 0 0,0 0 0,-1 0 0,1 0-1,-1 0 1,1 0 0,0 0 0,-1 0 0,1 1 0,0-1 0,-1 0-1,1 0 1,0 0 0,-1 0 0,1 1 0,0-1 0,0 0 0,-1 0-1,1 1 1,0-1 0,0 0 0,-1 1 0,1-1 0,0 0 0,0 1-1,0-1 1,0 0 0,-1 1 0,1-1 0,0 0 0,0 1 0,0-1-1,0 1 1,0-1 0,0 0 0,0 1 0,0-1 0,0 0 0,0 1-1,0-1 1,0 1 0,2 11 238,0-1 1,1 1-1,0-1 0,1 0 1,0 0-1,1 0 0,0 0 0,1-1 1,0 0-1,0 0 0,1 0 0,1-1 1,0 0-1,0 0 0,0-1 1,1 0-1,0-1 0,1 0 0,-1 0 1,21 9-1,-8-7-139,0-2 1,1 0-1,0-1 1,1-2-1,-1 0 0,34 0 1,-42-4-27,1 0 1,0-2 0,-1 0 0,1-1-1,-1 0 1,0-2 0,0 1-1,0-2 1,-1 0 0,23-13 0,-15 5 23,0 0 0,-2-1 0,0-1 0,-1-1 0,0-1 0,-1-1 1,-2 0-1,22-30 0,-33 41-114,0 0-1,0 0 1,-1-1 0,0 1-1,0-1 1,-1 0 0,0 0 0,-1 0-1,1 0 1,-2-1 0,0 1 0,0-1-1,0 1 1,-1-1 0,-1 1 0,1-1-1,-2 1 1,1 0 0,-1-1-1,-1 1 1,0 0 0,0 0 0,-1 0-1,0 1 1,-8-15 0,-1 7-5,0 0 0,0 1 0,-1 0 0,-1 1 0,0 1 0,-1 1 1,-1 0-1,0 1 0,0 0 0,-1 2 0,-1 0 0,1 1 0,-36-10 0,33 12-1,1 1 0,-1 1-1,-1 0 1,1 2 0,0 0 0,-1 2-1,1 0 1,-1 2 0,1 0-1,0 1 1,0 1 0,-38 13 0,41-10-161,0 1 0,1 1 1,0 1-1,1 0 1,0 1-1,0 1 1,1 0-1,-15 17 1,26-25 62,-1 1 1,0 1 0,1-1-1,0 1 1,1-1 0,-1 1-1,1 0 1,0 1 0,0-1 0,1 0-1,0 1 1,0 0 0,1-1-1,-1 1 1,2 0 0,-1 0-1,1 0 1,0-1 0,0 1-1,0 0 1,1 0 0,0 0 0,1-1-1,0 1 1,3 9 0,0-7-288,-1 0 1,1-1 0,0 1 0,11 11 0,35 35-1549</inkml:trace>
</inkml:ink>
</file>

<file path=ppt/ink/ink4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3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1033 1814 2560,'0'-1'54,"0"1"0,0-1 0,0 1 0,0 0-1,0-1 1,0 1 0,0-1 0,1 1 0,-1 0 0,0-1 0,0 1 0,0 0 0,1-1 0,-1 1 0,0 0 0,1-1-1,-1 1 1,0 0 0,0 0 0,1-1 0,-1 1 0,1 0 0,-1 0 0,0 0 0,1-1 0,-1 1 0,0 0 0,1 0-1,0 0 1,-1 0-4,1 0-1,0-1 0,-1 1 1,1 0-1,-1 0 0,1 0 1,-1-1-1,1 1 0,-1 0 1,1-1-1,-1 1 0,1 0 1,-1-1-1,0 1 0,1-1 1,-1 1-1,0-1 0,1 1 1,-1-1-1,0 1 0,1-1 1,-1 1-1,0-1 0,0 1 1,0-1-1,1 0 0,-1 1 1,0-1-1,0 1 0,0-1 1,0 1-1,0-1 0,0 0 1,0 1-1,0-1 0,-1 1 1,1-1-1,0 0 0,-5-14 288,0 0-1,-1 1 1,-12-24 0,12 27-105,-49-102 984,-65-194 0,101 248-1211,-24-75 56,-35-182 1,67 246-126,-4-72 0,15 115 42,0 0 1,2 0 0,1 1-1,1-1 1,13-47 0,-4 25 21,-10 37 0,0-1 0,1 1 0,0-1 0,1 1 0,0 0 0,1 1 0,8-12 0,-2 6-11,0 0 0,1 1 1,1 1-1,1 0 0,0 1 1,1 1-1,0 0 0,1 2 1,0-1-1,1 2 0,36-16 1,-47 24 19,1 0 0,-1 1 0,0-1 0,1 1 1,-1 1-1,1-1 0,0 2 0,-1-1 0,1 1 1,-1 0-1,1 0 0,-1 1 0,0 0 0,1 0 0,-1 1 1,0 0-1,7 4 0,-10-5-3,-1 0-1,0 0 1,0 1 0,0-1-1,0 1 1,0 0-1,-1 0 1,1 0 0,-1 0-1,1 0 1,-1 0 0,0 1-1,-1-1 1,1 1 0,0-1-1,-1 1 1,0 0 0,0-1-1,0 1 1,0 0-1,-1 0 1,0 0 0,1 0-1,-1 0 1,-1 0 0,1-1-1,0 1 1,-1 0 0,0 0-1,0 0 1,0 0-1,0-1 1,-1 1 0,-2 4-1,-1-1 3,1 1-1,-1-1 1,-1 0-1,1-1 1,-13 12 0,-9 10 74,11-8-37,-209 238 572,204-237-584,-1-2 0,-2 0 0,1-2 0,-2-1 0,-1 0 0,-30 13 0,-5-3 54,-106 32 0,119-43-11,-79 35 0,108-41 27,0 1 0,1 1 0,0 0 1,1 2-1,1 0 0,-28 26 1,25-18 109,10-12-60,0 0 1,1 0-1,1 0 1,0 1-1,-11 20 0,16-27-138,1 0 0,0 0-1,0 0 1,1 0-1,-1 0 1,1 0 0,-1 0-1,1 0 1,0 0-1,0 0 1,0 0 0,1 0-1,-1 0 1,1 1-1,-1-1 1,1 0 0,0-1-1,1 1 1,-1 0-1,0 0 1,1 0 0,-1-1-1,1 1 1,0 0-1,0-1 1,0 0 0,0 1-1,3 1 1,6 5 7,0 0 0,0-1-1,1 0 1,0-1 0,0-1 0,1 0 0,0 0-1,13 3 1,19 5 51,50 8-1,-21-9-34,0-4-1,1-4 0,130-5 1,-177-2-15,-1-1 0,1-1 0,-1-2 1,0 0-1,-1-2 0,0-1 0,0-1 1,-1-1-1,0-2 0,28-18 1,-50 30-13,-1 0-1,0-1 1,0 0 0,0 1 0,0-1 0,0 0 0,0 0 0,0 0 0,0 0 0,-1-1 0,1 1 0,-1 0 0,0-1 0,0 1 0,1-1 0,-2 1 0,1-1 0,0 1 0,0-1 0,-1 0 0,0 1 0,1-5-1,-2 3 0,0 0-1,0 0 1,0 0-1,0 0 0,0 0 1,-1 0-1,0 0 1,0 1-1,0-1 1,0 1-1,-1 0 0,1-1 1,-6-3-1,0-2 6,-1 1 0,-1 0 0,0 1 0,0 0 0,0 0 0,-1 1 0,0 0 0,0 1 0,-16-4 0,11 5-7,0 1 1,0 1 0,0 1-1,-1 0 1,1 1-1,-1 1 1,1 1 0,-23 4-1,14 0-75,-1 2 1,2 0-1,-1 1 1,-35 19-1,52-23-31,0 0 0,1 0 0,-1 1 0,1 0 0,1 0 0,-9 9 0,13-13-35,0 0 1,0 1-1,1-1 1,-1 0-1,0 1 1,1-1-1,-1 1 1,1 0-1,0-1 1,0 1-1,0 0 1,0 0-1,1-1 1,-1 1 0,1 0-1,-1 0 1,1 0-1,0 0 1,0 0-1,0 0 1,1 0-1,0 3 1,0-4-31,0-1 0,0 0 0,0 1 0,1-1 0,-1 0 0,0 0 0,1 0 0,-1 0 1,1 0-1,-1 0 0,1 0 0,-1-1 0,1 1 0,-1 0 0,1-1 0,0 0 0,-1 1 0,1-1 0,0 0 1,-1 0-1,3 0 0,30-1-1629</inkml:trace>
</inkml:ink>
</file>

<file path=ppt/ink/ink4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3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238 0 3072,'-2'8'388,"1"1"1,0-1-1,1 0 1,0 1-1,0-1 1,1 0-1,0 1 1,0-1-1,1 0 1,0 0-1,0 0 1,1 0-1,0 0 1,6 9-1,-1-3-105,1 1 0,1-1 0,0-1 0,1 0 0,0 0 0,16 13 0,-10-11-171,0 0 0,1-2 0,1 0 0,0-1 0,0-1 0,37 16 0,-42-22-30,0-1 1,0-1-1,0 0 0,1-1 0,-1 0 0,1-1 0,-1-1 1,1 0-1,-1-1 0,1-1 0,22-4 0,-21 2-10,0 0 0,1-1 0,-2-1 0,1 0 0,27-16 0,-40 20-45,0 0 0,1 0 0,-1-1 1,0 1-1,0-1 0,0 1 0,-1-1 0,1 0 0,-1 0 1,1 0-1,-1 0 0,0 0 0,0-1 0,-1 1 1,1-1-1,-1 0 0,1 1 0,-1-1 0,0 0 0,-1 1 1,1-1-1,0 0 0,-1 0 0,0 0 0,0 0 0,0 0 1,-1 1-1,1-1 0,-1 0 0,0 0 0,-2-6 1,3 10-22,0 0 0,0-1 0,-1 1 0,1-1 0,0 1 0,0-1 0,0 1 0,-1 0 0,1-1 0,0 1 0,0 0 0,-1-1 1,1 1-1,0 0 0,-1-1 0,1 1 0,0 0 0,-1 0 0,1-1 0,0 1 0,-1 0 0,1 0 0,-1 0 0,1-1 0,-1 1 1,1 0-1,0 0 0,-1 0 0,1 0 0,-1 0 0,1 0 0,-1 0 0,1 0 0,0 0 0,-1 0 0,1 0 0,-1 0 0,0 1 1,-18 12 156,-12 27-30,27-31-122,1 0 1,0 0-1,1 1 1,-1-1-1,2 1 1,0 0-1,0-1 0,0 1 1,2 18-1,3 9 46,11 44-1,-10-54-48,54 235 21,16 88 79,-67-296-80,-3 0 0,-2 1 0,-2-1 0,-10 83 0,2-89 182,-1-2-1,-2 1 1,-2-1-1,-27 66 1,31-93-94,-2-1-1,1-1 1,-2 1 0,0-2-1,-1 1 1,-1-2-1,-1 0 1,0 0-1,0-1 1,-2-1 0,1 0-1,-2-2 1,-19 12-1,14-11-18,-1-2 0,1-1 0,-2 0 0,1-2-1,-1-1 1,0 0 0,0-2 0,-1-1-1,1-1 1,-1-1 0,-46-4 0,54 1-80,0-1 0,-1 0 0,1-1 1,1-1-1,-1 0 0,1-2 0,0 0 1,0 0-1,1-2 0,0 0 1,0 0-1,1-1 0,1-1 0,-1-1 1,2 0-1,0 0 0,-17-23 0,21 22-65,1 0 0,0-1 0,1 0-1,0 0 1,1-1 0,1 1-1,0-1 1,1 0 0,0 0 0,1-1-1,1 1 1,1 0 0,0-1-1,4-24 1,-1 20-187,0 0 1,1 1-1,2-1 0,0 1 0,1 0 1,0 1-1,2 0 0,0 0 0,1 0 1,21-26-1,1 8-985,2 2-1,2 1 1,0 2 0,55-36 0,3 4-956</inkml:trace>
</inkml:ink>
</file>

<file path=ppt/ink/ink4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4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42 3072,'25'-26'1536,"11"18"-1664,-23 8 2304,8-7-2048,9 7 0,1 7-128,-1 1 0,0 5-512,-5 8 128,-6 13-512,-4-6 128</inkml:trace>
</inkml:ink>
</file>

<file path=ppt/ink/ink4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4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38 3840,'-21'-30'1920,"57"43"-2688,-17-13 3584,11-4-2944,6-5 128,4 1-512,-6 8 0,-4 8-128,1-4 0</inkml:trace>
</inkml:ink>
</file>

<file path=ppt/ink/ink4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5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181 505 3456,'-1'3'180,"0"-1"1,0 1 0,0 0-1,1-1 1,-1 1-1,1 0 1,0 0 0,0 0-1,0 0 1,0 0-1,0-1 1,0 1 0,1 0-1,0 0 1,-1-1-1,1 1 1,0 0 0,0-1-1,1 1 1,-1 0-1,0-1 1,1 0 0,0 1-1,2 2 1,9 20 2088,-5-6-1993,0-1 0,1-1-1,1 1 1,1-1 0,0-1 0,20 22 0,-23-30-180,1 0 0,0-1 0,0 0 0,0 0 0,1-1 0,0 0 0,1-1 0,-1 0 0,1 0-1,0-2 1,0 1 0,21 3 0,-13-5-2,1-2 0,-1 0-1,0-1 1,0-1-1,0 0 1,0-2 0,0 0-1,0-1 1,-1-1 0,0-1-1,0 0 1,-1-1-1,0-1 1,0-1 0,-1-1-1,0 0 1,28-26 0,-28 19-59,0 0 1,0-1 0,-2-1-1,-1-1 1,0 0 0,-2 0-1,0-1 1,-1-1-1,11-39 1,-18 48-19,0-1-1,0 0 1,-2 0 0,0 0-1,0 0 1,-2 0 0,1 0 0,-2 0-1,0 0 1,-1 1 0,-1-1-1,0 1 1,-1-1 0,0 1-1,-1 0 1,-14-23 0,11 23-12,0 1 1,-1-1 0,-1 2-1,0 0 1,0 0 0,-1 1 0,-1 1-1,0 0 1,0 0 0,-1 1 0,0 1-1,-1 0 1,0 1 0,0 1 0,0 0-1,-1 2 1,0-1 0,0 2 0,0 0-1,0 1 1,0 0 0,-1 1 0,1 1-1,0 1 1,-22 3 0,-3 5-195,-1 1-1,2 2 1,0 2 0,0 1-1,2 3 1,0 0 0,-42 30-1,68-41-95,1 0 0,1 1 0,-1 1-1,2 0 1,-1 0 0,1 1 0,0 0 0,1 0 0,0 1-1,1 0 1,0 1 0,1 0 0,0 0 0,1 0-1,0 1 1,1-1 0,1 1 0,-4 23 0,-1 48-1635</inkml:trace>
</inkml:ink>
</file>

<file path=ppt/ink/ink4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5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1 153 1664,'0'0'46,"0"0"0,1 0 0,-1 0 0,0 0 0,0 0 0,0 0 0,1 0 0,-1 0 0,0 0 0,0 0 0,0 0 0,1 0 0,-1 0 0,0 0 0,0 0 1,0 0-1,0-1 0,1 1 0,-1 0 0,0 0 0,0 0 0,0 0 0,0 0 0,0-1 0,1 1 0,-1 0 0,0 0 0,0 0 0,0 0 0,0-1 0,0 1 0,0 0 0,0 0 0,0 0 0,0-1 0,0 1 0,0 0 0,0 0 0,0 0 0,0-1 0,0 1 0,0 0 1,0 0-1,0 0 0,0-1 0,0 1 0,0 0 0,0 0 0,0 0 0,0 0 0,0-1 0,0 1 0,0 0 0,0 0 0,-1 0 0,1 0 0,0-1 0,1 1 56,0 0 1,0 0-1,-1 0 1,1 0-1,0 0 1,0 1-1,0-1 0,0 0 1,-1 0-1,1 1 1,0-1-1,0 0 1,0 1-1,-1-1 0,1 1 1,0-1-1,-1 1 1,1-1-1,0 1 0,-1-1 1,1 1-1,-1 0 1,1-1-1,-1 1 1,1 0-1,-1 0 0,1-1 1,-1 1-1,0 0 1,1 1-1,5 20 282,2 0 1,0 0-1,2 0 0,0-1 1,16 24-1,-17-33-263,0 0 1,1-1-1,1 1 1,0-2-1,0 0 0,1 0 1,0-1-1,0 0 1,20 9-1,-15-10-47,1-1 0,0 0 0,0-1 0,0-1 0,1-1 0,0 0 0,0-1 0,0-2 0,0 0 0,0-1 0,1 0 0,-1-2 0,0 0 0,30-8 0,-28 4-43,0 0 0,-1-1 0,1-2 1,-1 0-1,-1-1 0,0 0 0,0-2 0,-1-1 0,-1 0 0,0-1 0,-1 0 0,22-26 1,-33 34-16,-1 1 0,0 0 0,0-1 0,-1 0 0,1 0 0,-1 0 0,-1 0 0,1 0 0,-1-1 0,0 1 0,-1-1 0,1 0 0,-1 1 0,0-1 0,-1 0 0,0 0 0,0 0 0,0 1 0,-1-1 0,0 0 0,-3-9 0,1 8 6,0 1 0,0 0-1,-1 0 1,0 0 0,-1 0 0,1 1 0,-1 0 0,0 0 0,-1 0 0,1 0 0,-1 1 0,0 0 0,-1 0 0,1 1 0,-1 0-1,0 0 1,-13-5 0,-2 1 9,0 0 0,-1 2-1,0 1 1,0 1 0,-1 1 0,1 0-1,-1 2 1,-43 4 0,15 2-74,1 3 1,-99 29 0,134-32-17,1 1 1,0 0-1,0 1 1,1 0 0,0 1-1,-22 17 1,33-22-1,-1 0-1,1 0 1,0 0 0,0 1 0,0-1 0,0 1 0,1 0-1,-1 0 1,1 0 0,0 0 0,0 0 0,-2 6 0,4-6-23,0-1 0,-1 0 0,1 0 0,0 1 0,0-1 0,1 0 0,-1 0 0,1 1 1,-1-1-1,1 0 0,0 0 0,0 0 0,1 0 0,-1 0 0,1 0 0,-1 0 0,1 0 0,0 0 1,3 3-1,-2-3-89,0 1 0,1-1 1,-1 0-1,1 0 0,0 0 1,0 0-1,0-1 0,7 4 1,49 14-1494</inkml:trace>
</inkml:ink>
</file>

<file path=ppt/ink/ink4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6.2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82 448 3072,'0'1'130,"-1"1"-1,0-1 1,1 0 0,-1 0-1,0 0 1,0 0 0,0 0 0,0 0-1,0 0 1,0 0 0,0 0-1,0-1 1,0 1 0,0 0-1,0-1 1,-1 1 0,1-1 0,0 1-1,-1-1 1,1 1 0,0-1-1,-1 0 1,1 0 0,-2 0-1,2 1 30,0 0-1,0-1 1,1 1-1,-1 0 1,0-1-1,0 1 0,1 0 1,-1 0-1,1 0 1,-1-1-1,0 1 1,1 0-1,0 0 0,-1 0 1,1 0-1,-1 0 1,1 0-1,0 0 0,0 0 1,0 0-1,-1 2 1,-3 29-216,3-28 340,0 11-146,0 1-1,0-1 1,2 1-1,0-1 0,1 1 1,0-1-1,1 0 0,1 0 1,7 20-1,-7-26-70,0 1-1,1-1 0,0 0 1,1 0-1,-1 0 1,2-1-1,-1 0 1,1 0-1,0 0 0,1-1 1,0 0-1,0-1 1,0 0-1,1 0 1,10 5-1,-10-8-19,0 0 1,0-1-1,0 0 0,0-1 1,0 0-1,0 0 0,0-1 0,0 0 1,0 0-1,0-1 0,0 0 1,0-1-1,0 0 0,14-5 1,0-1 14,-1 0 1,0-2-1,-1 0 1,31-20 0,-39 20-42,1 0 1,-1 0-1,-1-1 1,1-1-1,-2 0 1,0 0 0,0-1-1,-2-1 1,1 0-1,-2 0 1,10-21-1,-13 23-12,-1-1-1,0 1 0,-1-1 0,0 0 1,-1 1-1,-1-1 0,0 0 0,0 0 1,-2 0-1,1 0 0,-2 0 0,0 0 1,0 0-1,-1 0 0,-6-15 0,-1 3 9,0-1 0,-2 2-1,-1-1 1,-1 2 0,-1 0-1,-1 0 1,-1 2 0,-1 0 0,-1 1-1,-26-22 1,31 31-19,0 0 1,0 1 0,-1 1-1,0 0 1,-1 1-1,0 0 1,0 2-1,0 0 1,-1 1-1,0 0 1,0 1-1,0 1 1,-1 1-1,1 1 1,-1 0-1,1 1 1,-22 3-1,27-1-36,-1 0 0,1 2-1,-21 7 1,2 10-84,30-20 119,1 0-1,-1 0 1,0 0 0,0 0-1,1 0 1,-1 0 0,1 1 0,-1-1-1,1 0 1,-1 0 0,1 0-1,0 0 1,-1 1 0,1-1-1,0 0 1,0 0 0,0 1-1,0-1 1,0 0 0,0 0-1,1 1 1,-1-1 0,1 2-1,0-1 0,0 0 0,1 1 0,-1-1 0,1 0 0,0 0 0,-1 0 0,1 0 1,0 0-1,0-1 0,1 1 0,-1 0 0,0-1 0,0 1 0,1-1 0,-1 0 0,1 0 0,-1 0 0,1 0 0,-1-1 0,1 1 0,5 0 0,65 4 8,-5-8 13,93-17 0,-104 11-197,0 2-1,115 2 1,-164 5-1,1 1 1,-1 0 0,1 0-1,-1 1 1,0 0 0,0 0-1,0 1 1,0 0 0,0 0-1,-1 1 1,9 5 0,12 13-1483</inkml:trace>
</inkml:ink>
</file>

<file path=ppt/ink/ink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2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67 287 2432,'-9'12'5698,"5"9"-3558,5 22-1530,-1-38-521,0 0 1,1 1 0,0-1 0,0 0 0,0 0 0,1 0-1,-1-1 1,1 1 0,0 0 0,1-1 0,-1 1 0,1-1-1,0 1 1,4 4 0,-1-5 55,-1 0 0,1 0 1,-1 0-1,1-1 0,0 0 0,0 0 0,1 0 0,-1-1 0,1 0 0,10 2 1,-7-1-80,-1-2 1,0 1-1,0-1 1,1 0-1,-1-1 1,0 0-1,1-1 1,-1 0 0,0-1-1,1 1 1,-1-2-1,0 1 1,0-1-1,-1-1 1,1 1-1,-1-2 1,1 1 0,-1-1-1,0 0 1,-1-1-1,0 0 1,0 0-1,0 0 1,7-9 0,-9 9-24,0 0 1,-1-1 0,1 1 0,-1-1 0,0 0-1,-1 0 1,0 0 0,0 0 0,-1-1 0,1 1-1,-2-1 1,1 0 0,-1 1 0,0-1 0,-1 0 0,0 0-1,-1-13 1,-1 9-13,0-1 0,-1 2 0,-1-1 0,0 0 1,-1 1-1,0 0 0,0 0 0,-1 0 0,0 0 0,-16-17 0,13 16-25,-1 1 0,-1 1 0,0 0 0,0 0 0,-1 1-1,0 1 1,-1 0 0,0 0 0,-14-5 0,18 9-10,1 1 0,-1 0 0,0 0 0,-1 1 1,1 0-1,0 1 0,-1 0 0,1 0 0,0 1 0,-1 0 0,1 1 0,-1 0 0,1 0 0,-13 5 0,17-5-36,0 2 1,0-1-1,0 1 0,1-1 0,-1 1 1,1 0-1,-1 1 0,1-1 1,0 1-1,0 0 0,1 0 0,-1 0 1,1 0-1,0 1 0,0 0 0,1-1 1,-1 1-1,1 0 0,0 0 0,0 0 1,0 0-1,1 1 0,0-1 0,0 0 1,0 1-1,1-1 0,0 1 1,0-1-1,0 0 0,1 1 0,-1-1 1,1 1-1,1-1 0,-1 0 0,1 0 1,0 0-1,0 0 0,0 0 0,1 0 1,0 0-1,0-1 0,0 1 0,0-1 1,1 0-1,-1 0 0,1 0 1,0-1-1,0 1 0,1-1 0,6 4 1,3 0-168,0-1 1,1 0 0,0-1 0,0-1-1,0 0 1,1-1 0,-1-1 0,1 0-1,27-1 1,-12-2-100,1-1 1,-1-2-1,56-13 0,-7-14 925,-87 37-402,0-1 0,1 1-1,0 0 1,0 0 0,0 1 0,1 0 0,0 0 0,1 0 0,-1 1-1,1 0 1,1-1 0,-1 1 0,1 1 0,1-1 0,0 0-1,0 1 1,0-1 0,1 1 0,1-1 0,-1 1 0,1 0 0,2 14-1,0-8 28,0 1 0,1-1 0,1 0 0,0 0 0,1 0 0,1 0 0,0-1 0,1 0 0,1 0 0,0-1-1,17 22 1,23 15-1065,-44-46 442,0 0-1,0-1 1,1 1 0,0-1 0,-1 0 0,1-1 0,0 1 0,1-1 0,-1 0 0,7 2 0,21-2-2181</inkml:trace>
</inkml:ink>
</file>

<file path=ppt/ink/ink4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6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0 371 3584,'7'21'4793,"2"26"-3407,7 36-760,-11-68-573,1-1 0,0 0-1,1 0 1,0-1 0,1 1 0,1-2 0,0 1 0,1-1-1,0 0 1,1-1 0,0-1 0,1 0 0,0 0 0,0-1-1,1 0 1,0-1 0,1-1 0,0 0 0,0-1-1,22 7 1,-26-12-26,-1 0 1,1-1-1,-1 0 0,0 0 0,1-1 0,-1 0 0,0 0 0,1-1 0,-1-1 0,15-5 0,-6 0 16,0 1 0,0-2 0,-1 0 0,18-14-1,-21 13-25,-1 0 1,0-1-1,-1-1 0,-1 0 0,1-1 0,-2 0 0,0 0 0,0-1 0,-1-1 1,-1 0-1,-1 0 0,0 0 0,9-31 0,-13 32-6,0 0 0,-1 0 0,-1-1 0,0 1 0,-1 0 0,0-1 0,-1 1 0,-1 0 0,-1 0 0,0 0 0,0 0 0,-1 0 0,-1 0 0,-1 1 0,1 0 0,-12-17 0,5 12 0,-1 1 1,0 1-1,-1 1 0,-1 0 0,0 0 1,-1 2-1,-1 0 0,0 0 1,0 2-1,-2 0 0,-23-10 1,28 15-29,1 0 0,-1 0 0,0 1 1,0 1-1,0 1 0,0 0 0,-1 1 0,1 0 1,-1 1-1,0 1 0,1 0 0,-1 1 1,0 0-1,1 2 0,0-1 0,-26 10 1,37-11 7,1-1 1,-1 1 0,1 0-1,0 1 1,0-1-1,0 0 1,0 1 0,0-1-1,0 1 1,0-1 0,0 1-1,0 0 1,1 0 0,-1 0-1,1 0 1,-1 0-1,1 0 1,0 1 0,-2 2-1,3-3 6,1 0-1,-1-1 1,0 1-1,1-1 1,-1 1-1,1-1 1,-1 1-1,1-1 0,-1 1 1,1-1-1,0 0 1,0 1-1,0-1 1,0 0-1,0 0 1,0 0-1,0 0 0,0 0 1,1 0-1,-1 0 1,0 0-1,0 0 1,1 0-1,-1-1 1,1 1-1,-1 0 1,1-1-1,-1 1 0,1-1 1,2 1-1,15 5-24,1-1 0,-1-1 0,1-1 0,0 0 0,36-1 0,105-13-46,-85 4 82,-3 0-135,-24 2-805,0 2 0,70 4 0,-77 1-497</inkml:trace>
</inkml:ink>
</file>

<file path=ppt/ink/ink4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7.4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58 274 3328,'8'6'338,"0"-1"0,1 0 0,0-1 0,0 0 0,0 0 0,0-1 0,1 0 0,-1-1-1,1 0 1,-1 0 0,1-1 0,0-1 0,0 1 0,0-2 0,0 1 0,-1-1 0,1-1 0,15-3 0,22-11 97,-17 7-356,0-2 1,37-18-1,-59 25-44,0-1 1,-1 0-1,1 0 0,-1-1 0,0 0 0,0 0 1,-1-1-1,0 1 0,0-1 0,0-1 0,-1 1 0,7-13 1,-11 17-29,0 0 1,0 0 0,0 0-1,0-1 1,0 1 0,0 0 0,-1 0-1,0-1 1,1 1 0,-1-1-1,-1 1 1,1 0 0,0 0 0,-1-1-1,0 1 1,0 0 0,1 0-1,-2-1 1,1 1 0,0 0-1,-1 0 1,0 0 0,1 1 0,-1-1-1,0 0 1,0 1 0,-1-1-1,1 1 1,0 0 0,-1-1 0,0 1-1,1 0 1,-5-2 0,-3-2 17,-1 0 0,0 0 1,0 1-1,0 0 1,-1 1-1,1 0 1,-1 1-1,-12-2 0,9 3-23,0 1 0,0 1-1,0 0 1,0 1 0,0 0-1,0 1 1,0 1-1,0 0 1,1 1 0,-1 1-1,1 0 1,0 1 0,1 1-1,0 0 1,0 0 0,0 2-1,1-1 1,0 2 0,0 0-1,1 0 1,1 1-1,0 0 1,0 0 0,1 1-1,-11 19 1,17-25 4,0-1 1,1 1-1,-1 0 0,1-1 1,0 1-1,0 0 1,1 1-1,0-1 0,0 0 1,0 0-1,1 0 0,0 1 1,0-1-1,1 0 1,-1 0-1,3 9 0,0-7 8,0 0-1,0-1 1,1 0-1,0 0 1,0 0-1,1 0 0,-1-1 1,1 1-1,1-1 1,-1-1-1,10 8 1,1 0-82,2-1 0,0 0 0,0-2 0,1 0 0,1-1 0,-1-1 0,1-1 1,36 9-1,-3-7-1758,78 2 1,-120-10 1572,48 3-1155</inkml:trace>
</inkml:ink>
</file>

<file path=ppt/ink/ink4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7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80 243 3712,'0'0'85,"-1"0"0,1 0 0,0 0 0,-1 0 0,1 0 0,-1 0 0,1 0 0,0 1 0,-1-1 0,1 0 0,-1 0 0,1 0 0,0 1 0,-1-1 0,1 0 0,0 1 0,-1-1 0,1 0 0,0 1 0,-1-1 0,1 0 0,0 1 0,0-1 0,0 0 0,-1 1 0,1-1 0,0 1 0,0-1 0,0 0 0,0 1-1,0-1 1,0 1 0,0-1 0,0 1 0,0-1 0,0 1 0,4 26 2710,17 29-1417,-1-21-1176,0-2 1,2 0-1,47 53 1,-39-51 110,-2 2 0,31 52 0,-108-123 221,-1-7-414,-82-89 1,119 115-131,1 0-1,0-1 1,1 0 0,1-1-1,1 0 1,0-1 0,2 0 0,0 0-1,0-1 1,-5-31 0,11 43-5,0-1 1,0 1-1,1-1 0,0 1 1,0-1-1,1 1 1,0-1-1,0 1 1,1-1-1,0 1 1,0 0-1,1 0 1,0 0-1,0 0 0,7-11 1,-4 10-2,1 0 0,0 0 0,0 0-1,1 1 1,0 0 0,0 1 0,1 0 0,0 0 0,0 0-1,11-4 1,5 0-26,1 1 0,0 0 0,1 2 0,-1 1 0,1 2 0,1 0 0,45 0 0,-42 4-538,-1 1 1,1 2-1,-1 1 1,1 1-1,47 15 1,-41-9-1085</inkml:trace>
</inkml:ink>
</file>

<file path=ppt/ink/ink4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8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6 441 4352,'0'3'176,"1"0"0,-1 0 0,1 1 0,-1-1 0,1 0 0,0 0 0,0 0 0,1 0 0,-1 0 0,0-1 0,1 1 0,0 0 0,0 0 0,0-1 0,0 0 1,2 3-1,2 1 309,0-1-1,1 0 1,-1-1 0,1 0 0,0 0 0,11 5 0,-5-3-177,0-2 1,0 1-1,1-2 0,-1 0 0,1 0 1,0-1-1,24-1 0,-19-2-186,1-1 1,-1-1-1,0 0 1,0-2-1,0 0 1,0-2-1,-1 0 1,22-11-1,-28 11-82,-1 0 0,0 0 1,0-1-1,-1 0 0,0-1 0,-1 0 0,0 0 0,0-1 0,-1-1 0,0 1 1,-1-1-1,0-1 0,7-14 0,-9 13-30,0-1 0,-1 0 1,0 0-1,-1 0 0,-1 0 0,0 0 1,-1-1-1,0 1 0,-2 0 0,1-1 1,-2 1-1,-4-23 0,4 29-6,0 0 1,-1 0-1,0 0 0,0 1 0,0-1 1,-1 1-1,0 0 0,-1 0 0,0 0 0,0 1 1,0-1-1,-1 1 0,0 1 0,0-1 1,0 1-1,-1 0 0,1 0 0,-1 1 0,-1 0 1,1 0-1,0 1 0,-1 0 0,-11-4 1,3 4-22,0 0 1,0 1-1,-1 1 1,1 1-1,0 0 1,-1 1-1,1 0 1,0 2 0,0 0-1,0 0 1,-18 8-1,20-6-5,0 0-1,1 1 1,0 0-1,0 2 0,0-1 1,1 1-1,0 1 1,1 0-1,0 1 1,0 0-1,1 1 0,-14 19 1,18-22-102,1 1 0,0 1 0,0-1 0,1 1 0,0 0 0,1 0 0,0 0 0,0 0 0,1 0 0,1 1 0,0-1 0,0 1 0,1-1 0,2 17 0,0-10-287,2 1 1,0-1 0,1 0 0,1-1 0,1 1 0,0-1 0,18 29 0,28 35-1382</inkml:trace>
</inkml:ink>
</file>

<file path=ppt/ink/ink4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9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88 1280,'2'-3'91,"1"0"0,-1 0-1,1 1 1,-1-1 0,1 1 0,0-1 0,0 1-1,0 0 1,0 1 0,1-1 0,-1 0 0,1 1 0,-1 0-1,7-2 1,63-12 1216,-33 8-861,-5-2 22,1 1 1,66-7-1,-89 15-366,0 0-1,0 1 1,1 0-1,-1 0 1,0 2-1,0 0 1,-1 0-1,1 1 1,-1 1-1,1 0 1,11 7-1,-19-9-29,0-1-1,-1 1 0,1 0 0,-1 0 0,0 0 1,0 1-1,0 0 0,0 0 0,-1 0 0,0 0 1,0 0-1,0 1 0,0-1 0,0 1 0,-1 0 1,0 0-1,0 0 0,0 0 0,-1 0 0,0 0 1,0 0-1,0 1 0,0-1 0,-1 0 0,0 0 1,0 1-1,-1-1 0,1 0 0,-2 7 0,-4 9 154,0-2 1,-1 1-1,-1-1 0,-1 0 0,-1-1 0,-14 21 0,6-12 26,-1-1 0,-1-1-1,-1-2 1,-36 33 0,-108 71 714,132-104-747,-2-2 0,-72 32 0,89-46-194,0 0 1,-1-1-1,1-1 1,-1-1 0,0 0-1,0-1 1,-1-2-1,-24 0 1,23-7-42,21 6 15,0-1-1,0 1 1,0 0-1,0-1 0,0 1 1,0 0-1,0-1 1,0 1-1,0-1 1,0 1-1,0 0 0,0-1 1,0 1-1,0 0 1,1-1-1,-1 1 0,0 0 1,0-1-1,0 1 1,1 0-1,-1 0 1,0-1-1,0 1 0,1 0 1,-1-1-1,0 1 1,0 0-1,1 0 0,-1 0 1,0-1-1,1 1 1,40-17-134,-15 12 115,1 2 0,0 1 1,0 1-1,0 1 0,27 4 0,137 26 234,-151-23-173,145 43 217,-89-21-258,-24-15-1013,-39-12-4137,-37-2 3359</inkml:trace>
</inkml:ink>
</file>

<file path=ppt/ink/ink4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9.5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3200,'21'-6'1536,"44"23"-896,-39-17 2816,8-4-3328,2 4 128,8 0 0,7 0 0,10 0-384,-12 4 128,-4-4-512,-5 6 128,-4 5-768,-11 6 0</inkml:trace>
</inkml:ink>
</file>

<file path=ppt/ink/ink4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09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3584,'30'4'1792,"65"4"-1920,-71-8 2688,6 5-2560,6-1 0,-1 0-128,-5 0 128,0-1-768,-5 3 128,-10 9-384,-15-1 128</inkml:trace>
</inkml:ink>
</file>

<file path=ppt/ink/ink4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10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3584,'6'-21'1792,"69"21"-1408,-41 0 3328,12 0-3584,9 0 0,0 4 128,-4 9 0,-11-5-384,0-2 128,-4 5-896,-6 2 128,-11 12-512,-10-8 128</inkml:trace>
</inkml:ink>
</file>

<file path=ppt/ink/ink4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10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136 196 3072,'-15'-14'372,"8"16"1155,7 32 2422,1-2-2715,-1-24-1138,-1 0-1,2 0 1,-1 0 0,1 1-1,0-1 1,0 0-1,1-1 1,0 1-1,1 0 1,0-1 0,0 1-1,0-1 1,1 0-1,0 0 1,1 0-1,-1 0 1,1-1 0,1 0-1,-1 0 1,1 0-1,0-1 1,0 0-1,1 0 1,13 8 0,0-3 80,1 0 0,0-1 1,1-2-1,-1 0 1,1-1-1,1-2 0,-1 0 1,1-1-1,-1-1 0,1-1 1,35-4-1,-21-1-61,0-1 0,-1-2 1,1-2-1,-1-1 0,-1-2 0,41-20 0,-63 27-89,0-1 0,-1-1-1,0 0 1,-1-1 0,0 0-1,0-1 1,-1 0 0,0 0-1,0-1 1,14-20 0,-21 25-26,0 1 1,-1-1-1,0-1 1,0 1-1,0 0 1,-1 0 0,1-1-1,-1 1 1,0 0-1,-1-1 1,0 0-1,0 1 1,0-1-1,0 1 1,-1-1-1,0 1 1,0 0-1,0-1 1,-1 1 0,1 0-1,-1 0 1,-1 0-1,1 0 1,-1 0-1,0 0 1,0 1-1,0-1 1,-1 1-1,-5-6 1,-4-4-20,-1 2 1,0 0 0,0 0-1,-1 2 1,-1-1 0,0 2-1,0 0 1,-1 1 0,0 1-1,0 0 1,-1 2-1,0 0 1,-31-5 0,-4 3-126,0 2 0,0 2 1,-83 7-1,99-2-65,1 2 1,0 2-1,-59 16 1,85-19 85,0 0-1,0 1 1,0 0 0,0 0 0,1 1 0,-1 1 0,1-1 0,1 1 0,-1 1-1,1 0 1,0 0 0,1 1 0,0 0 0,0 0 0,0 0 0,1 1-1,-5 11 1,8-14-50,1 1-1,0-1 1,1 1-1,-1 0 1,1-1-1,1 1 1,-1 0-1,1 0 1,1 0-1,-1 0 1,1 0-1,0-1 1,1 1-1,-1 0 1,1-1-1,1 1 1,-1-1-1,1 1 1,0-1-1,1 0 1,-1 0-1,1-1 1,0 1-1,1-1 1,-1 0-1,1 0 1,0 0-1,0-1 1,11 8-1,77 42-1461,-90-52 1585</inkml:trace>
</inkml:ink>
</file>

<file path=ppt/ink/ink4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11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3072,'11'4'201,"-1"0"-1,1 0 1,-1 1-1,-1 1 1,1-1 0,-1 2-1,16 12 1,2 2 199,47 25 2057,-54-35-2189,-2 1 0,1 0 0,-2 2 0,27 25 0,12 23 358,-4 3 0,69 111 0,-100-143-474,-3 0 0,-1 2 0,-1 0 0,-2 0 1,-1 2-1,-2 0 0,-2 0 0,-1 1 0,-2-1 0,-2 2 1,-1-1-1,-2 0 0,-1 1 0,-8 51 0,0-23 180,-2 0 1,-22 74-1,21-108-203,0-1 0,-2 0 0,-2 0 0,0-2 0,-39 56 0,43-69-428,-2 0 1,0-1-1,0-1 0,-1 0 1,-1 0-1,-1-2 0,-19 14 1,19-16-1473,6-1-42</inkml:trace>
</inkml:ink>
</file>

<file path=ppt/ink/ink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8.3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1 589 3712,'23'85'5570,"-17"-71"-5501,-1 0 0,2 0 0,0-1 1,0 0-1,1 0 0,1-1 0,0 0 0,1-1 0,0 1 0,1-2 1,21 17-1,-21-21 19,1 0 1,0-1 0,-1 0-1,2-1 1,-1-1-1,0 0 1,1 0 0,-1-1-1,1-1 1,0 0-1,0-1 1,20-2 0,-20-1-26,-1-1 0,0 0 1,0 0-1,0-2 0,-1 1 0,1-1 1,-1-1-1,-1 0 0,1-1 1,-1 0-1,-1 0 0,0-1 0,0 0 1,0-1-1,-1 0 0,-1 0 1,0-1-1,0 0 0,-1 0 0,0 0 1,-1-1-1,0 0 0,-1 0 1,-1 0-1,0-1 0,0 1 0,-1-1 1,-1 0-1,0-22 0,-3 11-3,-1 1-1,-1 0 0,-1 0 1,-1 0-1,-1 1 0,-1 0 1,-22-42-1,10 28 20,-1 1-1,-2 0 1,-50-57 0,54 72-182,0 1 1,-1 1-1,-1 0 1,-34-21 0,46 33 59,0 0 0,-1 1 1,0 1-1,0-1 0,0 1 1,-1 1-1,1 0 0,-1 1 1,0 0-1,0 0 0,0 1 1,1 1-1,-1-1 0,-12 3 1,22-2 29,0 0 1,0 0-1,0 0 1,0 0-1,0 0 0,0 0 1,0 0-1,0 0 1,0 1-1,0-1 1,0 0-1,0 1 1,0-1-1,0 1 1,0-1-1,0 1 1,0 0-1,0-1 1,0 1-1,1 0 1,-1 0-1,0-1 1,1 1-1,-1 0 0,0 0 1,1 0-1,-1 1 1,1 0 1,0-1 0,1 0 0,-1 1 0,0-1 0,1 0 1,0 1-1,-1-1 0,1 0 0,0 0 0,0 0 0,-1 1 0,1-1 0,0 0 0,0 0 0,0 0 1,0 0-1,2 1 0,8 6-7,1 0 0,-1-1 0,15 7 0,2-4 68,1-1-1,-1-1 1,1-2 0,0-1-1,1-1 1,48 0 0,0 1 93,12 1 37,-49-5-334,72 12 0,-111-13 27,1 1 0,0 0 1,0 0-1,0 0 0,0 0 1,-1 0-1,1 1 1,-1-1-1,4 3 0,-5-3 59,-1-1 0,1 1 0,0 0 0,-1-1 0,1 1 0,-1 0 0,1 0 0,-1 0 0,1-1 0,-1 1 0,1 0 0,-1 0 0,0 0 0,1 0 0,-1 0 0,0-1 0,0 1 0,0 0 0,0 0 0,0 0 0,0 0 0,0 0 0,0 0 0,0 0 0,0 0 0,-1 0 0,1 0 0,0-1 0,-1 3 0,-13 13-1489</inkml:trace>
</inkml:ink>
</file>

<file path=ppt/ink/ink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2.8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10 2688,'-2'3'569,"0"1"0,-1 0 0,1 0-1,1 0 1,-1 1 0,1-1 0,0 0 0,-1 6 0,6 95 1298,22 124 1,-23-209-1614,8 26 12,-8-36-178,0 1 0,-1-1 0,2 22 1,1-9 236,-1-22-34,-3-13-139,0-55 102,9-76 1,-7 119-215,2 0 0,0 1 0,1-1 0,2 2 0,0-1 0,20-37 0,-22 51 25,-1 1 1,2 0-1,-1 0 1,1 0-1,0 1 1,1 0-1,-1 0 1,2 1-1,-1 0 1,0 1-1,1 0 1,0 0-1,1 1 1,-1 0-1,1 0 1,-1 1-1,16-3 1,-13 4 30,0 0 1,1 1-1,-1 0 0,1 1 1,-1 0-1,0 1 0,1 1 1,-1 0-1,0 0 0,0 1 1,0 1-1,0 0 0,0 0 1,11 7-1,-1 3-11,0 0 0,-1 1 1,-1 1-1,0 1 0,-2 0 1,1 2-1,-2 0 0,-1 1 1,0 1-1,-2 0 0,0 1 1,-1 1-1,-2 0 0,0 1 1,-2 0-1,0 0 0,-2 1 1,0 0-1,-2 0 0,-1 1 1,-1-1-1,0 50 0,-13-27 40,10-47-161,0 0 0,-1 0 0,1 0 0,0 0 0,0 0 0,-1 0 0,1 0 0,0 0 0,-1-1 0,1 1 0,-1 0 0,1 0 0,-1 0 0,0-1 0,1 1 0,-1 0 0,0-1 0,1 1-1,-1-1 1,0 1 0,0 0 0,1-1 0,-1 0 0,0 1 0,0-1 0,0 1 0,0-1 0,0 0 0,0 0 0,0 0 0,0 1 0,0-1 0,1 0 0,-1 0 0,0 0 0,0 0 0,0-1 0,0 1 0,0 0 0,0 0 0,0-1 0,0 1 0,0 0-1,0-1 1,1 1 0,-1-1 0,0 1 0,0-1 0,0 1 0,1-1 0,-2 0 0,1-1-227,-1 1 1,1-1-1,0 0 0,-1 1 0,1-1 1,0 0-1,0 0 0,0 0 1,1 0-1,-1 0 0,0 0 0,1 0 1,-1 0-1,1-1 0,0 1 0,-1 0 1,1 0-1,0 0 0,0 0 0,1 0 1,-1-1-1,1-3 0,-1 6 248,1-32-2289</inkml:trace>
</inkml:ink>
</file>

<file path=ppt/ink/ink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3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24 2304,'0'-1'124,"-1"-1"-1,0 1 1,1-1-1,-1 1 1,0 0-1,0-1 1,1 1 0,-1 0-1,0-1 1,0 1-1,-1 0 1,1 0 0,0 0-1,0 0 1,-1 0-1,1 0 1,-2-1-1,2 2 41,0 0-1,0 0 1,0-1-1,0 1 1,0 0-1,0 0 1,0 0-1,0 0 1,0 1-1,0-1 1,0 0-1,0 0 1,0 1-1,0-1 1,0 0-1,0 1 1,0-1-1,1 1 1,-1-1-1,-2 2 1,0 1 145,0 1-1,0-1 1,0 1 0,0-1 0,0 1 0,1 0 0,0 0 0,0 0 0,0 0 0,0 0 0,-2 9 0,-6 43 480,2 0 1,3 0-1,3 113 0,56 356 2454,-23-367-2604,-27-142-596,1-1-1,0 0 1,1 0 0,1-1 0,0 0 0,1 0-1,18 24 1,-23-35-87,1 1 0,-1-1 0,1 1-1,0-1 1,0 0 0,0-1 0,0 1 0,1-1-1,-1 0 1,0 0 0,1 0 0,0 0 0,0-1-1,-1 0 1,1 0 0,0 0 0,0-1 0,0 1 0,0-1-1,0 0 1,0-1 0,0 1 0,-1-1 0,1 0-1,0 0 1,0 0 0,0-1 0,6-3 0,0 0-529,-2 0 1,1 0 0,0-1-1,-1-1 1,0 0 0,-1 0 0,0 0-1,0-1 1,0 0 0,-1-1-1,10-15 1,2-13-1753</inkml:trace>
</inkml:ink>
</file>

<file path=ppt/ink/ink5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11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10368,'19'9'5120,"51"16"-9984,-64-8 10624,-27 7-9856,-29 26 128</inkml:trace>
</inkml:ink>
</file>

<file path=ppt/ink/ink5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2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1 222 1664,'21'-24'699,"0"0"0,2 2 0,1 0 0,1 2-1,1 0 1,31-17 0,-42 28-611,0 2 0,1 0 0,0 1 0,0 1 0,1 0-1,-1 1 1,1 1 0,0 0 0,0 1 0,0 1 0,0 1 0,0 0 0,23 4-1,-35-3-52,0 0 0,0 1 0,0-1-1,-1 1 1,1 0 0,-1 0-1,1 0 1,-1 1 0,0 0-1,1-1 1,-1 2 0,-1-1 0,1 0-1,0 1 1,-1 0 0,0-1-1,0 1 1,0 1 0,0-1-1,-1 0 1,1 1 0,-1-1 0,0 1-1,-1 0 1,1-1 0,-1 1-1,0 0 1,0 0 0,0 7-1,0-5-4,-1 0 0,0 0-1,0 0 1,0 0 0,-1 0-1,0 0 1,0-1 0,-1 1-1,0 0 1,0-1 0,-1 1-1,0-1 1,0 1 0,0-1-1,-1 0 1,0 0 0,0-1-1,0 1 1,-1-1 0,-10 9-1,-2-3-10,0 0-1,-1-2 0,-1 0 1,-33 11-1,32-13-7,1 0 1,1 1 0,-1 1-1,-26 18 1,44-27-13,1 0 1,0 1-1,0-1 1,0 0-1,-1 0 0,1 0 1,0 0-1,0 0 1,0 0-1,0 1 1,0-1-1,-1 0 1,1 0-1,0 0 1,0 0-1,0 1 1,0-1-1,0 0 0,0 0 1,0 0-1,-1 1 1,1-1-1,0 0 1,0 0-1,0 0 1,0 1-1,0-1 1,0 0-1,0 0 1,0 0-1,0 1 0,0-1 1,0 0-1,0 0 1,0 0-1,0 1 1,1-1-1,-1 0 1,0 0-1,0 0 1,0 1-1,0-1 1,0 0-1,0 0 0,0 0 1,1 0-1,-1 1 1,0-1-1,0 0 1,0 0-1,0 0 1,1 0-1,17 7-65,24-1-68,-40-6 128,78 6-23,-27-2 55,94 18-1,-128-18 1,-1 2 0,0 0 0,0 1 0,-1 0 0,0 2 0,0 0 0,-1 1 0,27 21 0,-36-24-2,0 0-1,-1 0 1,0 0 0,0 0-1,-1 1 1,0 0 0,0 0 0,-1 1-1,0-1 1,0 1 0,-1 0-1,0 0 1,-1 0 0,0 1-1,0-1 1,-1 0 0,0 1-1,-1-1 1,0 11 0,-1-9 1,0 1 0,0-1 0,-1 0 0,-1 0 0,0 0 0,-1 0 0,0 0 0,0-1 0,-1 1 0,0-1 0,-1 0 0,0-1 0,-1 0 1,0 0-1,-11 11 0,4-5 15,-2 0 0,0-1 1,-1-1-1,0 0 0,-1-1 0,0-1 1,-1-1-1,-28 11 0,9-9-9,0-1 0,-1-3 0,0-1 0,-72 4 0,85-11-17,-1 0-1,1-2 1,0-1 0,0-1-1,0-1 1,0-2-1,0 0 1,-27-13 0,49 19-82,1-1-1,0 0 1,0 0 0,0 0 0,0 0 0,0-1 0,1 1-1,-4-5 1,5 7 29,1-1 0,-1 0 1,0 0-1,1 1 0,-1-1 0,1 0 0,-1 0 0,1 0 0,-1 0 0,1 0 0,0 0 0,0 0 0,-1 1 0,1-1 0,0 0 0,0 0 0,0 0 0,0 0 0,0 0 0,0 0 0,0 0 0,0 0 1,0 0-1,1 0 0,-1 0 0,0 0 0,1 0 0,-1 0 0,1 0 0,-1 0 0,1 1 0,0-3 0,13-5-1262</inkml:trace>
</inkml:ink>
</file>

<file path=ppt/ink/ink5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2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2304,'1'10'242,"1"-1"1,1 1-1,0-1 1,0 0 0,1 0-1,0 0 1,0-1-1,1 0 1,0 1-1,1-1 1,0-1-1,0 1 1,0-1-1,1-1 1,0 1-1,1-1 1,0 0-1,10 6 1,65 56 261,34 24 16,-82-68-332,-1 2 1,-1 2-1,-1 0 1,-2 3 0,-1 0-1,-1 2 1,-2 1-1,38 64 1,-53-77-143,0 0 1,-2 1 0,0 0 0,-2 1 0,-1 0-1,0 0 1,-2 0 0,0 0 0,-2 1-1,-1 0 1,0-1 0,-2 1 0,-1 0-1,0-1 1,-2 1 0,-1-1 0,-11 33-1,-5-3 86,-1 0-1,-3-2 1,-3 0 0,-1-2-1,-54 68 1,61-92-76,-2-1 1,0-1 0,-2-1-1,0-1 1,-2-1 0,-57 31 0,-29 1-4017,107-50 2531</inkml:trace>
</inkml:ink>
</file>

<file path=ppt/ink/ink5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4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680 16 896,'-46'-8'795,"35"6"-475,0 0-1,1 0 0,-2 1 0,1 1 1,0 0-1,0 0 0,-21 4 0,-267 49 1580,287-50-1850,0 1 0,0 0 1,1 0-1,-1 1 0,1 0 1,0 1-1,0 1 0,1-1 0,0 2 1,0-1-1,1 1 0,-1 1 1,2 0-1,-1 0 0,2 1 0,-1 0 1,1 0-1,0 1 0,1 0 1,1 0-1,0 0 0,0 1 0,1-1 1,0 1-1,1 0 0,1 1 1,0-1-1,-1 15 0,3-20-28,1 0-1,0 0 1,0 0 0,0 0-1,1 0 1,0-1 0,0 1-1,1 0 1,-1-1 0,1 0 0,1 0-1,0 0 1,-1 0 0,2 0-1,-1-1 1,1 1 0,0-1-1,0 0 1,0-1 0,0 1-1,10 5 1,10 4 72,1 0 0,1-1 0,54 17 0,-31-12-67,279 128 380,-327-145-401,52 27 250,0 2-1,-2 3 1,66 53 0,-93-63-118,0 1 0,-2 1 0,-1 1 1,-1 1-1,29 47 0,-41-59-82,-1 2 0,0-1-1,-2 1 1,1-1 0,-2 2 0,0-1 0,-1 1 0,-1 0-1,-1-1 1,0 1 0,-2 0 0,-1 25 0,-1-32-13,-1 0 0,0 1 0,-1-1 0,0 0 0,-1-1 0,0 1 0,-1-1 0,0 0 0,-1 0 1,0-1-1,0 0 0,-1 0 0,0-1 0,0 0 0,-1 0 0,0-1 0,-1 0 0,-13 7 0,3-2 52,0 0 0,-1-2-1,-1 0 1,0-2 0,0 0-1,0-2 1,-1 0 0,-31 3-1,33-8-51,-1 0-1,1-2 0,-1-1 0,1 0 1,0-2-1,0 0 0,0-1 1,0-1-1,1-2 0,0 0 1,0 0-1,-33-22 0,28 14-28,1-1-1,1-1 0,1-1 1,0 0-1,2-2 1,0-1-1,2 0 1,0-2-1,-15-25 1,32 48-20,0-1 0,0 1-1,0-1 1,0 1 0,0-1 0,0 1 0,0-1 0,0 0 0,0 1 0,1-1 0,-1 0 0,1 0 0,0 1 0,-1-1 0,1 0 0,0 0 0,0 0 0,0 0 0,0 1 0,0-1 0,0 0 0,1 0 0,-1 0 0,1 1 0,-1-1 0,1 0 0,0 0 0,0 1 0,1-4 0,3 2-61,-1 0 0,0 1 0,1-1 0,-1 1 0,1 0 1,0 0-1,0 0 0,10-1 0,-1-1-134,152-32-3311,-108 26 2311,17-2-355</inkml:trace>
</inkml:ink>
</file>

<file path=ppt/ink/ink5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4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2560,'-21'10'1280,"27"43"-512,-6-33 1536,4 11-2176,2-3 0,3 20 256,2 1 0,5 0-384,2 6 0,3-9-128,4-12 128,0-6-896,-1-11 0</inkml:trace>
</inkml:ink>
</file>

<file path=ppt/ink/ink5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4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67 5120,'-97'-55'2560,"69"44"-3584,28 11 4480,9 0-3456,1 0 128,-1 7-2560,6 10 0</inkml:trace>
</inkml:ink>
</file>

<file path=ppt/ink/ink5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5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43 172 1536,'-2'0'141,"-1"1"0,1 0 1,-1 0-1,1 1 0,0-1 0,0 0 0,0 1 1,0-1-1,0 1 0,0 0 0,0 0 0,0 0 1,0-1-1,1 2 0,-1-1 0,1 0 1,0 0-1,0 0 0,-1 1 0,1-1 0,1 1 1,-1-1-1,0 1 0,1-1 0,-1 1 0,1-1 1,0 1-1,-1-1 0,1 1 0,1 2 1,-1 6 31,0-1 0,1 1 0,0 0 0,1-1 0,0 1 0,5 14 0,2-3-2,0 0-1,2 0 1,1-1 0,0-1-1,2 0 1,0-1 0,1 0-1,1-1 1,1-1 0,0 0-1,1-1 1,1-1 0,0-1-1,1-1 1,1 0 0,0-2-1,1 0 1,0-2 0,0 0-1,1-1 1,0-2 0,1 0-1,-1-1 1,41 2 0,-28-6-42,0-1 0,-1-2 0,1-2 1,-1-1-1,0-2 0,67-21 1,-83 21-59,0-1 0,-1 0 0,0-2 0,-1 0-1,0-1 1,0 0 0,-1-1 0,-1-1 0,0-1 0,-1 0 0,0-1 0,-1 0 0,20-34 0,-27 41-49,-2-1 0,0-1 0,0 1 1,0-1-1,-1 1 0,-1-1 0,1 0 0,-2 0 0,1 0 0,-1 0 0,-1 0 0,0 0 0,-1 0 0,1 0 0,-2 0 0,0 0 0,0 0 0,0 0 1,-1 0-1,-1 1 0,0-1 0,0 1 0,-1 0 0,0 0 0,0 1 0,-1 0 0,0 0 0,-13-13 0,2 5-20,-1 1 0,0 1 0,0 0-1,-1 2 1,-1 0 0,0 1 0,-1 1 0,0 1-1,0 1 1,-1 1 0,0 1 0,0 1 0,-31-4-1,0 4-6,0 3 0,0 2 0,-1 2 0,-84 15 0,108-12-24,0 2 0,1 0 0,-53 22 0,69-24 15,0 1-1,1 1 0,0 0 1,0 1-1,0 0 0,1 1 1,1 0-1,-1 0 0,1 1 1,-12 17-1,19-23-1,1-1-1,-1 1 1,1 0 0,0-1-1,1 1 1,-1 0 0,1 0-1,-1 1 1,1-1 0,0 0-1,1 0 1,-1 0 0,1 1-1,0-1 1,0 0 0,0 1-1,0-1 1,2 5 0,0-3-29,0 0 0,1 0 0,-1 0 0,1-1 1,1 1-1,-1-1 0,1 0 0,0 0 0,0 0 1,0 0-1,6 4 0,8 6-294,1-1 1,1-1-1,0-1 0,1-1 1,34 14-1,-15-9-434,0-2-1,1-2 1,63 10 0,9-10-891</inkml:trace>
</inkml:ink>
</file>

<file path=ppt/ink/ink5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6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645 9 2432,'-65'-5'1327,"55"3"-999,-1 1 1,1 0-1,0 1 1,-1 0-1,1 1 1,-12 2-1,-10 1-36,-201 35 654,204-32-779,1 1 0,0 1 0,0 2 0,1 1 0,-47 27 0,73-38-146,0 0-1,0-1 0,0 1 1,0 0-1,0-1 1,0 1-1,0 0 0,0 0 1,0 0-1,0 0 0,1 0 1,-1 0-1,0 0 0,1 0 1,-1 0-1,1 1 0,-1-1 1,1 0-1,-1 0 0,1 3 1,0-3-8,0-1-1,1 1 1,-1 0 0,1 0 0,-1 0-1,1 0 1,0-1 0,-1 1 0,1 0 0,0 0-1,-1-1 1,1 1 0,0-1 0,0 1-1,-1 0 1,1-1 0,0 0 0,0 1 0,0-1-1,0 1 1,0-1 0,0 0 0,0 0-1,0 1 1,0-1 0,0 0 0,0 0 0,0 0-1,1 0 1,58 4 151,105-5 0,-27-2-108,-75 3-35,0 3 1,-1 3-1,1 2 0,-2 3 1,66 21-1,-116-29-9,-1 1 0,1 1 0,-1 0-1,0 0 1,0 1 0,-1 1 0,0-1 0,0 1-1,0 1 1,-1 0 0,0 0 0,13 18 0,-17-19-1,1 1 1,-1 0 0,0 0-1,-1 0 1,0 1-1,0-1 1,-1 1 0,0 0-1,-1 0 1,0 0-1,0-1 1,-1 1 0,0 0-1,0 0 1,-1 0-1,-1 0 1,-1 9 0,-3 2 53,0 0 0,-1 0 1,-1 0-1,-1-1 1,0 0-1,-2 0 0,0-1 1,-1-1-1,-27 30 1,30-37 37,-1 1 0,-1-2 0,0 0 0,0 0 0,-1-1 0,0 0 0,0-1 1,-1 0-1,0-1 0,0-1 0,0 0 0,-1-1 0,1 0 0,-1-1 0,-28 3 1,-135-6 1021,88-1-856,-97 11 1,165-7-624,15-1-43,-1-1-1,0 0 0,0 0 0,0 0 1,0-1-1,0 0 0,0 0 0,0-1 1,-12-2-1,-2-15-1287</inkml:trace>
</inkml:ink>
</file>

<file path=ppt/ink/ink5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6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587 39 896,'-7'0'308,"0"-1"1,0 0-1,0 0 1,0-1-1,0 0 0,1 0 1,-1 0-1,-10-6 1,-20-5 243,13 10-426,0 1-1,0 1 1,0 1 0,-31 4-1,-21 0 484,55-4-488,0 0 0,-1 2 0,1 1 0,0 0 0,0 2-1,0 0 1,0 2 0,-33 15 0,52-22-116,1 1 1,-1 0-1,1-1 0,-1 1 0,1 0 0,-1 0 1,1 0-1,-1 1 0,1-1 0,0 0 0,-1 0 1,1 1-1,0-1 0,0 1 0,0-1 1,0 1-1,0-1 0,1 1 0,-1-1 0,0 1 1,1 0-1,-1 0 0,1-1 0,0 1 0,-1 0 1,1 0-1,0-1 0,0 1 0,0 0 1,0 0-1,1-1 0,-1 1 0,0 0 0,1 0 1,-1-1-1,1 1 0,0 0 0,1 2 0,1 1 7,0-1-1,1 0 1,-1 0-1,1 0 1,0 0-1,1 0 1,-1-1-1,0 0 1,1 0-1,0 0 1,8 3-1,29 9 40,2-1 0,-1-3 0,78 10 0,-49-9 23,19 6 54,126 42 0,-168-43-26,-2 2 1,0 2-1,-2 2 0,54 36 1,-89-52-44,0 1 1,0 0-1,0 1 1,-1 0-1,0 1 1,-1-1-1,0 2 1,7 11-1,-12-16-14,0 0 0,0 0 0,0 1 0,-1-1 0,0 1 1,0-1-1,0 1 0,-1 0 0,0 0 0,0 0 0,-1 0 0,0 0 0,0-1 0,-1 1 0,0 0 0,-2 10 0,1-12-4,-1 0 0,1 0-1,-1 0 1,0 0 0,-1 0 0,1-1 0,-1 1 0,0-1-1,0 0 1,0 0 0,-1-1 0,1 1 0,-1-1-1,0 0 1,0 0 0,0 0 0,0-1 0,0 0 0,-1 0-1,-9 2 1,-14 4 120,0-2 0,-48 5 0,71-10-136,-229 14 509,132-11-381,94-4-153,0-1-1,1 0 1,-1 0 0,1-1-1,-1-1 1,1 1-1,0-1 1,0 0-1,-10-6 1,17 8-54,-1 1-1,0-1 1,1 0 0,-1 0 0,1 1-1,0-1 1,-1 0 0,1 0 0,0 0-1,-1-1 1,1 1 0,0 0 0,0 0-1,0-1 1,0 1 0,0-1-1,0 1 1,0-1 0,1 1 0,-1-1-1,1 1 1,-1-1 0,1 0 0,-1 1-1,1-1 1,0 0 0,0 1 0,0-1-1,0 0 1,0 1 0,0-1-1,0 0 1,1 1 0,-1-1 0,0 0-1,1 1 1,0-1 0,-1 1 0,1-1-1,0 1 1,0-1 0,0 1 0,0-1-1,0 1 1,0 0 0,0-1-1,0 1 1,0 0 0,1 0 0,-1 0-1,0 0 1,1 0 0,-1 0 0,1 1-1,-1-1 1,3 0 0,30-19-1354</inkml:trace>
</inkml:ink>
</file>

<file path=ppt/ink/ink5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7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99 507 2304,'2'-2'87,"-1"1"1,1-1-1,-1 1 1,1 0-1,0 0 1,-1 0-1,1 0 0,0 0 1,0 0-1,0 0 1,0 1-1,0-1 1,0 0-1,0 1 1,0 0-1,0-1 0,0 1 1,4 0-1,0 0 236,12-6 167,0 0 0,0 0 0,-1-2 1,0 0-1,30-21 0,0 2-402,-28 16 29,-1-1 0,0-1 0,0-1 0,-1 0 0,27-30 0,-37 36-48,1-1 0,-1 0 0,0-1 1,-1 1-1,0-1 0,-1 0 0,0-1 0,0 1 0,-1-1 0,-1 0 0,0 0 0,4-23 0,-8 30-61,1-1 0,-1 0 0,0 0 0,0 0 0,0 1 0,0-1 0,-1 0 0,0 1 0,0 0 0,0-1 1,-1 1-1,1 0 0,-1 0 0,0 0 0,0 0 0,-1 1 0,1-1 0,-1 1 0,1 0 0,-1 0 0,0 0 0,0 1 0,0-1 0,-6-1 0,-3-3 7,0 1 0,0 1 0,0 0 0,-1 1-1,0 0 1,0 1 0,-14-1 0,9 3 9,1 0 0,-1 1 1,0 1-1,1 1 0,0 0 0,-1 1 1,1 1-1,0 1 0,-21 9 0,30-10 1,1 0 0,0 0 0,-1 1 0,1 0 0,1 0 0,-1 1 1,1 0-1,0 0 0,1 1 0,-1-1 0,1 2 0,1-1 0,-1 1 0,1 0 0,0 0 0,1 0 0,0 0 0,0 1 0,1 0 0,-2 10 0,2-5 18,1-1-1,1 1 1,1 0-1,0 0 1,0 0-1,1-1 1,1 1-1,1 0 1,0-1-1,0 1 1,1-1-1,1 0 1,0 0-1,1-1 1,0 0-1,1 0 1,1 0-1,0-1 1,0 0-1,18 18 1,-4-7 42,2 0 1,0-2 0,1-1 0,0-1-1,2-1 1,0-1 0,1-2-1,33 13 1,-44-21-35,0 0 1,0-1 0,0-1-1,1-1 1,-1-1-1,1 0 1,0-1-1,0-1 1,0 0-1,-1-2 1,1 0-1,19-5 1,-26 4-12,-1 0 0,1-1 0,-1 0 1,0 0-1,0-1 0,-1-1 0,1 1 1,-1-2-1,0 1 0,-1-1 0,0 0 0,0-1 1,0 0-1,-1 0 0,0-1 0,-1 0 1,0 0-1,0-1 0,-1 1 0,6-15 1,-3-3-25,0 0 1,-1 0-1,-2-1 1,-1 0 0,-1 0-1,-2 0 1,0 0-1,-6-49 1,4 75-36,1 0 0,0 0 0,0 0 1,0-1-1,0 1 0,1 0 0,-1 0 0,1 0 0,-1-1 0,1 1 1,0 0-1,0 0 0,0 0 0,0 0 0,0 0 0,0 0 1,0 1-1,1-1 0,-1 0 0,1 1 0,-1-1 0,1 1 0,0-1 1,0 1-1,0 0 0,-1-1 0,1 1 0,0 0 0,0 0 0,0 1 1,1-1-1,-1 0 0,0 1 0,0-1 0,0 1 0,4-1 1,11 0-54,-1-1 0,0 2 1,1 0-1,17 4 1,-7-2-26,-7-2 91,178 1 54,-168-3-9,0-1-1,0-1 1,0-2-1,44-14 1,-72 19-26,0 1 0,-1-1-1,1 1 1,0-1 0,-1 0 0,1 1 0,-1-1 0,1 0 0,-1 0 0,1 0 0,-1-1 0,0 1 0,1 0 0,-1 0 0,0-1 0,0 1 0,0-1 0,0 1 0,0-1 0,1-2 0,-2 4-8,0-1 1,0 1 0,0 0-1,0-1 1,0 1 0,0 0-1,0-1 1,-1 1 0,1 0-1,0 0 1,0-1 0,0 1-1,0 0 1,-1 0 0,1-1-1,0 1 1,0 0 0,-1 0-1,1 0 1,0-1 0,0 1-1,-1 0 1,1 0 0,0 0-1,0 0 1,-1-1 0,1 1-1,0 0 1,-1 0 0,1 0-1,0 0 1,-1 0 0,1 0-1,0 0 1,-1 0 0,-26 6 158,-10 7-42,14-5-33,0 1 1,-26 15-1,40-19-61,1 0-1,-1 1 1,1 1 0,0-1 0,1 1-1,0 1 1,0-1 0,-10 17 0,10-14 22,0 1-1,1 0 1,1 0 0,0 0 0,0 1 0,1 0 0,0 0 0,2 0 0,-1 0 0,1 0 0,1 1 0,0-1 0,1 1 0,1 13-1,1-11 14,1-2-1,0 1 0,1 0 0,0-1 0,2 1 1,-1-1-1,2-1 0,-1 1 0,2-1 0,-1 0 0,2-1 1,11 14-1,-9-14-47,-1-1-1,1 0 1,1 0 0,-1-1-1,2-1 1,-1 0 0,1 0-1,1-2 1,-1 1 0,1-2-1,0 0 1,0 0 0,27 4-1,-21-6-509,-1-2-1,0 0 0,0-1 1,1 0-1,-1-2 1,25-4-1,-35 3 121,1 1-1,-1-1 1,0-1-1,17-8 1,35-29-1545</inkml:trace>
</inkml:ink>
</file>

<file path=ppt/ink/ink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3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2816,'3'-21'1408,"62"18"256,-39 3 1408,8 0-2816,5 0 128,8 3 256,8 0 0,5 4-768,0 4 0,-4-5 384,-4-1 128,-5-1-384,0-1 128,-5-3-1024,-8 0 0,1 3-512,-5 0 0</inkml:trace>
</inkml:ink>
</file>

<file path=ppt/ink/ink5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8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43 381 1536,'5'4'2993,"2"16"-1698,-7 1-1054,1 0-1,1 0 1,1 0 0,1 0 0,1-1-1,1 1 1,0-1 0,2 0 0,14 28-1,-15-36-99,1 1 0,0-1 0,1-1 0,0 0 0,1 0 0,0 0 0,1-1 0,0-1 0,0 0 0,1 0 0,0-2 0,0 1 0,1-1 0,22 8 0,-14-8-13,1 0-1,-1-2 0,1-1 0,0 0 0,1-1 1,-1-2-1,0 0 0,1-2 0,42-5 1,-55 4-92,0 0 0,0 0 0,-1-1 0,1-1 0,-1 1 0,0-1 1,0-1-1,0 0 0,0 0 0,-1-1 0,0 0 0,0 0 0,-1-1 1,1 0-1,-1 0 0,-1 0 0,0-1 0,0 0 0,0-1 1,-1 1-1,0-1 0,-1 0 0,0 0 0,4-12 0,-5 6-1,0 0-1,-1-1 1,0 1 0,-1 0-1,-1-1 1,0 1-1,-2 0 1,1-1-1,-2 1 1,0 0-1,-1 0 1,0 1-1,-1-1 1,-1 1 0,-9-17-1,2 7-7,-1 1 0,0 0 0,-2 1 0,-1 1 0,-1 1-1,0 0 1,-39-31 0,29 31-32,0 1 0,-2 1 1,0 1-1,-54-20 0,-134-33-333,213 69 329,-55-11-175,57 11 164,0 1 0,0 0 0,0 0-1,0 0 1,0 0 0,0 0 0,0 1 0,0-1 0,0 1 0,0 0 0,0 0 0,0 0 0,0 0 0,0 1 0,1-1 0,-5 4 0,6-5 12,1 0 0,-1 1 0,1-1 0,0 0-1,-1 1 1,1-1 0,-1 0 0,1 1 0,0-1-1,0 0 1,-1 1 0,1-1 0,0 1 0,0-1-1,-1 1 1,1-1 0,0 1 0,0-1 0,0 1 0,0-1-1,0 1 1,0-1 0,0 1 0,0-1 0,0 1-1,0-1 1,0 1 0,0-1 0,0 1 0,0-1-1,0 1 1,0-1 0,1 0 0,-1 1 0,0 0-1,20 10-129,37-1 73,-50-9 51,3 0-2,364 31-74,150-28-188,-523-4 222,-1-1 0,1 1 1,-1 0-1,0 0 0,1 0 0,-1 0 0,0 0 0,1 0 0,-1 0 0,1 1 0,-1-1 0,0 0 0,1 0 0,-1 0 1,0 0-1,1 0 0,-1 1 0,1-1 0,-1 0 0,0 0 0,0 0 0,1 1 0,-1-1 0,0 0 0,1 1 0,-1-1 1,0 0-1,0 1 0,0-1 0,1 0 0,-1 1 0,0-1 0,0 0 0,0 1 0,0-1 0,0 0 0,1 1 0,-1-1 1,0 1-1,0-1 0,0 0 0,0 1 0,0-1 0,0 1 0,0-1 0,-1 0 0,1 1 0,0-1 0,0 0 0,0 1 1,0-1-1,0 1 0,-1-1 0,1 0 0,0 1 0,0-1 0,0 0 0,-1 0 0,1 1 0,0-1 0,-1 0 0,1 0 1,0 1-1,-1-1 0,1 0 0,-10 12-1480</inkml:trace>
</inkml:ink>
</file>

<file path=ppt/ink/ink5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8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2944,'-6'25'1408,"18"37"-1024,-8-45 2176,1 4-2432,1 11 128,3 6 0,1-7 0,11-3-256,3 0 0,12-5-128,4-11 0,4-3-896,-3 2 128</inkml:trace>
</inkml:ink>
</file>

<file path=ppt/ink/ink5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29.2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39 6272,'-106'-38'3072,"96"38"-4096,16 0 6016,-2 0-4992,7 9 128,-7-1 128,5-5 0,3 7-1408,3-2 0,-6 5-512,-3-13 0</inkml:trace>
</inkml:ink>
</file>

<file path=ppt/ink/ink5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30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591 89 1536,'-28'-24'1054,"18"14"-337,-1 1 0,0 0-1,-23-13 1,28 19-680,0 1-1,0 0 1,1 0-1,-1 0 0,0 1 1,-1 0-1,1 0 1,0 1-1,0-1 0,0 1 1,0 1-1,-10 0 0,-3 2 57,0 0-1,0 1 0,0 1 0,1 0 0,-1 2 0,1 0 0,1 1 0,0 1 1,0 0-1,0 2 0,1-1 0,1 2 0,0 0 0,1 1 0,0 1 0,0 0 1,2 1-1,0 0 0,1 1 0,0 0 0,-9 20 0,10-14 29,0 1 0,2 0 0,0 1 0,2 0 0,-6 43-1,11-63-99,1 0-1,0 0 0,0 0 0,0 0 0,1 0 1,-1 0-1,1 0 0,0-1 0,0 1 0,0 0 0,1 0 1,-1-1-1,1 1 0,0-1 0,0 1 0,0-1 1,6 6-1,-3-4 5,0-1 1,1 1-1,-1-1 1,1 0-1,0 0 1,1-1-1,-1 0 1,1 0-1,8 3 1,8 0 34,1 0-1,0-2 1,0 0 0,44-1 0,-19-3-298,1-3 0,92-18 1,94-37-1630,-224 54 1759,109-31-1044</inkml:trace>
</inkml:ink>
</file>

<file path=ppt/ink/ink5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30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0 2176,'-1'0'49,"0"1"1,0-1-1,0 0 1,0 0 0,0 1-1,1-1 1,-1 1-1,0-1 1,0 1-1,0-1 1,1 1-1,-1-1 1,0 1-1,1-1 1,-1 1-1,1 0 1,-1 0-1,0-1 1,1 1-1,0 0 1,-1 0-1,1-1 1,-1 1-1,1 0 1,-1 1-1,-5 23 289,6-21-107,-7 31 643,3 0 0,-1 68 1,4-57-341,0 101 234,7-1 0,7 0 0,5-1 0,76 283 0,-82-393-576,-9-29-126,0 0-1,0 0 1,-1 0-1,0 1 1,0 0-1,-1-1 1,0 1-1,0 0 1,0-1-1,-1 1 1,0 0-1,0 0 1,-2 7-1,-1-18 11,1 0 1,-1 0-1,1-1 0,0 1 0,0 0 0,-2-10 1,-1-3-64,1-1 1,1 0-1,0 0 1,1-1-1,1 1 1,1 0-1,1-1 1,1 1-1,0 0 1,1 0-1,1 0 1,0 0-1,2 1 1,0 0-1,1 0 1,0 0-1,2 1 1,14-22-1,-13 23-51,1 1-1,0 0 1,1 1 0,0 0-1,1 1 1,0 1-1,1 0 1,0 0-1,1 2 1,0-1 0,1 2-1,0 0 1,0 1-1,0 1 1,1 1-1,0 0 1,0 1 0,1 0-1,22 0 1,-30 3 27,1 1 0,-1 1 0,0 0 0,1 0 1,-1 1-1,0 0 0,0 1 0,0 0 0,0 0 1,-1 1-1,1 1 0,14 9 0,-12-6 46,0 1-1,-1 0 0,-1 1 1,0 1-1,0-1 1,-1 2-1,0-1 1,10 19-1,-6-7 77,-2 0 0,0 1 0,-2 1 0,-1 0 0,0 0 0,-2 1 0,-1-1 0,-1 1 1,0 46-1,-3-55-2,-2-1 1,0 0 0,-1 1-1,0-1 1,-1 0 0,-7 18 0,3-6 190,6-17-654,3-9-1640,29-23-1078,-7 5 1280</inkml:trace>
</inkml:ink>
</file>

<file path=ppt/ink/ink5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31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0 234 2688,'2'3'107,"-1"-1"-1,0 1 1,1 0 0,0 0 0,-1-1-1,1 1 1,0-1 0,0 0 0,1 1 0,-1-1-1,0 0 1,1 0 0,-1 0 0,1-1-1,0 1 1,0-1 0,4 2 0,0 1 254,1 1-42,1-1 0,-1 0 1,1-1-1,0 0 0,0-1 1,0 1-1,0-2 1,0 1-1,19 0 0,-6-3-182,-1 0 1,39-8-1,-44 5-82,0 0 1,-1-1-1,0 0 1,0-1-1,0-1 1,-1 0-1,24-16 1,-35 20-35,1 1 1,0-1-1,-1 0 0,0 1 1,1-1-1,-1-1 1,0 1-1,-1 0 1,1-1-1,-1 0 1,1 1-1,-1-1 1,0 0-1,0 0 1,-1 0-1,1 0 0,-1-1 1,0 1-1,0 0 1,0-1-1,-1 1 1,0 0-1,1-1 1,-2 1-1,1-1 1,0 1-1,-1 0 0,0-1 1,0 1-1,0 0 1,0 0-1,-5-8 1,2 4 7,0 1 0,-1-1 1,0 1-1,-1 0 0,0 1 0,0 0 1,0 0-1,-1 0 0,-14-9 0,16 11-15,0 1 0,-1 0 0,0 0-1,0 1 1,0-1 0,0 1-1,0 1 1,0-1 0,0 1-1,-1 0 1,1 1 0,0-1 0,-1 1-1,1 0 1,-9 2 0,-2 3 16,0 1 1,0 0-1,0 1 1,1 1-1,0 1 1,0 0-1,1 1 1,0 1-1,-21 20 1,29-24-3,0 0 0,0 0 0,1 1 1,0 0-1,0 0 0,1 1 0,0 0 0,1-1 1,-5 13-1,7-15-5,1-1 0,0 1 0,0-1 0,0 1 0,1-1 0,-1 1 0,2 0 1,-1-1-1,0 1 0,1-1 0,0 1 0,0-1 0,1 1 0,0-1 0,0 0 0,0 1 0,4 6 0,4 3-39,0-1-1,1 0 0,0-1 1,1 0-1,0-1 1,1 0-1,29 19 0,-14-12-584,2-2 0,1 0-1,36 13 1,2-4-807</inkml:trace>
</inkml:ink>
</file>

<file path=ppt/ink/ink5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31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3456,'0'4'1664,"15"13"-2048,-11-9 2048,-4-4-3200,-16 9 0</inkml:trace>
</inkml:ink>
</file>

<file path=ppt/ink/ink5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4:31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52 110 6912,'-51'-59'3456,"81"46"-7040,-9 5 6912,3-1-5760,-5-12 0</inkml:trace>
</inkml:ink>
</file>

<file path=ppt/ink/ink5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0.9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206 267 1536,'-1'-3'377,"0"0"-1,0 0 1,0 0-1,0 0 1,0 1 0,-1-1-1,1 0 1,-1 1-1,0-1 1,1 1-1,-1 0 1,0-1 0,-1 1-1,1 0 1,0 0-1,-5-2 1,5 3-317,0 1 1,0 0-1,0 0 0,0 0 0,0 0 1,0 0-1,0 1 0,0-1 0,1 1 0,-1-1 1,0 1-1,0 0 0,0 0 0,0-1 1,1 1-1,-1 0 0,0 1 0,1-1 1,-1 0-1,1 0 0,-1 1 0,1-1 1,0 1-1,-1-1 0,1 1 0,0 0 1,0-1-1,-1 3 0,-2 3-26,-1-1 1,1 1-1,0 1 0,1-1 1,0 0-1,0 1 0,0 0 1,1 0-1,0 0 0,1 0 1,0 0-1,0 0 0,0 0 0,1 0 1,1 0-1,-1 0 0,1 0 1,0 0-1,1 0 0,0 0 1,1 0-1,4 10 0,-2-6 14,0-1-1,1 0 0,1 0 0,-1-1 1,2 1-1,0-2 0,0 1 0,0-1 0,1 0 1,1-1-1,0 0 0,0-1 0,22 13 1,-20-13-35,1-1 0,0-1 0,0 0 0,1-1 0,-1 0 0,1-1 0,0 0 0,0-1 0,0-1 0,0 0 0,0-1 0,0-1 0,0 0 0,0-1 0,0 0 0,0-1 0,20-7 0,-16 5 24,0-2-1,0 0 0,-1 0 0,1-2 1,-2 0-1,0-1 0,0 0 0,0-2 1,-1 0-1,16-17 0,-24 22-13,-1 0-1,-1-1 1,1 0-1,-1 0 1,0 0-1,-1-1 1,0 1-1,0-1 1,-1 0 0,0 0-1,-1-1 1,0 1-1,0-1 1,-1 1-1,0-1 1,-1 1-1,0-1 1,0 1-1,-1-1 1,0 1 0,-1-1-1,-4-13 1,1 8-8,-1-1 1,-1 1 0,0 0-1,0 0 1,-2 1 0,0 0-1,-1 1 1,0 0 0,0 0-1,-2 1 1,0 1 0,0 0 0,-1 0-1,0 1 1,0 1 0,-1 0-1,-1 1 1,0 0 0,0 2-1,0-1 1,-1 2 0,1 0-1,-1 1 1,-1 1 0,1 0-1,0 1 1,-1 1 0,1 0 0,-1 1-1,1 1 1,-1 1 0,1 0-1,-18 5 1,14 0-56,0 1 1,0 1-1,1 1 0,0 0 0,1 2 1,0 0-1,1 1 0,0 0 1,-27 29-1,36-33-8,0-1-1,1 1 1,0 0-1,0 1 1,1-1-1,0 1 1,1 1 0,0-1-1,1 1 1,0 0-1,0 0 1,1 0 0,1 0-1,0 0 1,0 1-1,1-1 1,1 1-1,0 0 1,2 21 0,0-26-76,0 0 0,0 0 0,1 0 0,-1-1 0,1 1 0,1-1 0,-1 0 0,1 0 0,0 0 0,1 0 0,0-1 0,-1 1 1,2-1-1,-1-1 0,0 1 0,1-1 0,0 0 0,0 0 0,0 0 0,10 3 0,43 20-1305</inkml:trace>
</inkml:ink>
</file>

<file path=ppt/ink/ink5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1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2560,'1'-1'89,"-1"0"-1,0 1 1,1-1 0,-1 1 0,1-1-1,-1 0 1,1 1 0,-1-1 0,1 1-1,0-1 1,-1 1 0,1 0 0,0-1-1,-1 1 1,1 0 0,0-1 0,-1 1-1,1 0 1,0 0 0,0 0 0,-1-1-1,1 1 1,0 0 0,0 0 0,-1 0-1,1 0 1,0 0 0,0 1-1,-1-1 1,1 0 0,0 0 0,0 0-1,-1 1 1,1-1 0,0 0 0,-1 1-1,1-1 1,0 0 0,-1 1 0,1-1-1,0 1 1,-1-1 0,1 1 0,-1 0-1,1-1 1,-1 1 0,0-1 0,1 1-1,0 1 1,7 23 259,-1 1-1,-2 0 0,4 29 1,1 6 118,40 264 1234,11 48-1096,-46-284-526,-8-46 20,1 1 0,2-1 0,29 77-1,-37-116-240,0 0 0,0 0 0,0 0-1,0 0 1,0 0 0,1-1 0,0 1-1,0-1 1,0 0 0,0 0 0,0 0 0,1 0-1,6 4 1,-5-7-1286</inkml:trace>
</inkml:ink>
</file>

<file path=ppt/ink/ink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4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1 360 2688,'10'-4'819,"14"-6"835,-1 0 0,28-17 0,-34 17-1380,-1-2 1,0 0-1,28-27 0,-40 35-201,0 0 0,0 0 0,-1 0 1,1-1-1,-1 1 0,0-1 0,-1 0 0,1 0 0,-1 0 1,0 0-1,0 0 0,0-1 0,-1 1 0,0 0 0,0-1 0,0 1 1,-1-1-1,1 1 0,-2-10 0,1 13-47,-1 0 0,1 0 0,-1-1 1,1 1-1,-1 0 0,0 0 0,0 0 0,0 0 0,0 0 1,0 0-1,0 0 0,-1 1 0,1-1 0,-1 0 0,1 1 0,-1-1 1,0 1-1,1-1 0,-1 1 0,0 0 0,0-1 0,0 1 1,0 0-1,0 1 0,0-1 0,0 0 0,0 0 0,-1 1 0,1 0 1,0-1-1,0 1 0,0 0 0,-1 0 0,1 0 0,0 0 0,0 0 1,-1 1-1,-3 0 0,-2 1 62,1 0 0,-1 1 0,1 0-1,0 0 1,0 0 0,0 1 0,0 0 0,1 0 0,-11 9 0,8-4 8,0 0 0,1 1 0,0-1 1,1 2-1,0-1 0,1 1 0,0 0 1,1 0-1,0 1 0,0-1 1,1 1-1,1 0 0,0 1 0,1-1 1,-2 17-1,4-22-87,0 0 1,0 0-1,0-1 1,1 1-1,0 0 0,1 0 1,-1-1-1,1 1 1,0-1-1,1 1 0,0-1 1,0 0-1,0 0 1,1 0-1,-1 0 0,1-1 1,1 0-1,-1 0 1,1 0-1,0 0 1,0 0-1,0-1 0,1 0 1,0 0-1,0-1 1,0 0-1,0 0 0,11 4 1,-1-2 11,-1-1 1,1 0-1,-1-1 1,1-1-1,0-1 1,0 0 0,0-1-1,0 0 1,0-2-1,0 0 1,27-7-1,-30 6 12,0-1-1,0-1 1,0 0-1,-1-1 1,1-1-1,-2 1 1,1-2 0,-1 0-1,0 0 1,0-1-1,-1 0 1,0-1-1,-1 0 1,9-12 0,-10 6-6,0 0 0,-1 0 0,0 0 1,-1-1-1,-1 0 0,-1 0 0,0 0 1,-1 0-1,-1-1 0,-1 1 0,-1-1 1,0 0-1,-1 1 0,-1-1 0,0 1 1,-1 0-1,-9-28 0,-5 19-127,12 20 91,12 17 12,-3-5 33,1 0 0,0-1 0,1 1 0,0-1 0,-1 0 0,1-1 0,1 1 0,-1-1 0,1 0 0,0-1 0,0 0 0,0 0 0,0 0 0,0-1 1,1 0-1,-1 0 0,1-1 0,-1 0 0,11 0 0,15-1 224,1-1 1,-1-2-1,41-8 0,-10 1 281,-59 10-467,0-1-1,0 0 0,0 0 0,0 0 0,0-1 0,8-3 0,-31 2 500,-12 5-399,20 2-129,0 1 0,0 1 0,0 0-1,1 0 1,0 0 0,0 1 0,1 1 0,0 0 0,-8 9 0,1 0 136,1 1 0,0 0 0,-17 32 0,26-40-100,0 0-1,0 1 1,1-1-1,0 1 1,1 0-1,0 0 0,1 0 1,0 0-1,0 12 1,2-18-56,0 0 0,1 0 0,0 0 0,0 0 1,0 0-1,0 0 0,1 0 0,0-1 0,0 1 0,0-1 0,1 1 1,-1-1-1,1 0 0,0 0 0,0 0 0,0-1 0,1 1 0,-1-1 1,1 1-1,0-1 0,0 0 0,0 0 0,6 2 0,3 2-67,1-1 0,-1 0 0,1 0 0,0-2 1,1 0-1,-1 0 0,25 1 0,8-1-1687,51-4 0,-44-1-493,11 1-466</inkml:trace>
</inkml:ink>
</file>

<file path=ppt/ink/ink5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1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1 377 3712,'2'0'242,"0"1"1,1-1-1,-1 0 1,0 1-1,1-1 0,-1 0 1,0-1-1,1 1 1,-1 0-1,3-1 0,10-2 451,22-3 330,-1-2 0,53-18 0,-77 21-967,0-1-1,-1 0 1,0 0-1,0-1 1,0 0 0,-1-1-1,0 0 1,0-1-1,-1 0 1,14-18 0,-15 16 20,0 0 1,-1 0-1,0-1 1,-1 0-1,0-1 1,-1 1 0,0-1-1,5-25 1,-9 34-65,0 1 0,-1-1 1,0 1-1,1-1 1,-1 1-1,-1-1 1,1 1-1,0-1 0,-1 1 1,0-1-1,0 1 1,0-1-1,0 1 0,-1 0 1,1 0-1,-1 0 1,0-1-1,0 2 1,0-1-1,0 0 0,0 0 1,-1 1-1,1-1 1,-1 1-1,0-1 1,1 1-1,-1 0 0,0 0 1,0 1-1,-1-1 1,1 1-1,0-1 0,0 1 1,-1 0-1,1 0 1,-1 0-1,1 1 1,-5-1-1,0 0 27,0 0-1,1 1 1,-1-1 0,1 2 0,-1-1-1,0 1 1,1 0 0,-1 1 0,1-1-1,-1 2 1,1-1 0,-9 5 0,4-1 25,1 0 0,0 1 0,0 1 1,0 0-1,1 0 0,-17 18 0,16-13-4,0 0-1,0 1 0,2 0 0,-1 0 0,2 1 1,0 1-1,1-1 0,0 1 0,2 0 1,-1 1-1,-2 20 0,6-28-33,1 0 0,1 1 0,-1-1 0,1 1 1,1-1-1,0 1 0,0-1 0,1 0 0,0 0 0,1 1 0,0-2 0,0 1 1,1 0-1,6 11 0,-5-14-5,0 1 0,0-1-1,1-1 1,0 1 0,0-1 0,0 1 0,1-2 0,-1 1 0,1-1-1,0 0 1,0 0 0,1-1 0,-1 0 0,1 0 0,0-1 0,14 3 0,-3-1-143,0-1 0,0-1 0,1 0 0,-1-1 0,0-1 0,1-1 0,-1-1 0,0-1 0,0 0 1,0-1-1,0-1 0,-1-1 0,30-14 0,5-10-1499,1-5-171</inkml:trace>
</inkml:ink>
</file>

<file path=ppt/ink/ink5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2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3840,'-2'4'541,"2"0"0,-1 1 0,0-1 0,1 0 0,0 1 1,0-1-1,0 0 0,1 1 0,-1-1 0,1 0 0,2 8 0,0 9-528,138 839 5342,-125-794-5248,2-1-1,3-1 1,36 76 0,-56-136-101,1 1 1,1-1-1,-1 0 1,1 0-1,-1 0 1,1 0-1,0-1 1,1 1-1,-1-1 1,1 0-1,-1 0 1,5 3-1,-5-5-42,-1 0 0,0 0 0,1 0-1,-1-1 1,1 1 0,-1-1 0,1 0 0,0 1 0,-1-1 0,1 0 0,-1-1-1,1 1 1,-1 0 0,1-1 0,-1 1 0,1-1 0,-1 0 0,1 0-1,-1 0 1,0 0 0,1 0 0,2-3 0,19-10-1251,-1 0 0,37-31 0,-20 9-761</inkml:trace>
</inkml:ink>
</file>

<file path=ppt/ink/ink5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2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4224,'17'18'2048,"77"-11"-1664,-64-4 2688,7-3-2816,11 5 0,17-13 256,11 5 128,-4-9-768,-7 2 0,-3-9 384,-13 8 0,-4 4-896,-15-5 128,2 12-1024,-19 4 128</inkml:trace>
</inkml:ink>
</file>

<file path=ppt/ink/ink5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3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2432,'1'-1'127,"-1"0"0,1-1 1,0 1-1,0 0 0,0 0 0,0-1 1,0 1-1,0 0 0,0 0 0,0 0 1,0 0-1,0 0 0,1 1 0,1-2 0,-2 2-3,-1 0-1,1 0 0,-1 0 1,0 0-1,1 0 0,-1 0 0,1 0 1,-1 1-1,0-1 0,1 0 1,-1 0-1,1 0 0,-1 1 0,0-1 1,1 0-1,-1 1 0,0-1 1,0 0-1,1 1 0,-1-1 0,0 0 1,0 1-1,1-1 0,-1 0 1,0 1-1,0-1 0,0 1 0,0-1 1,1 0-1,-1 1 0,0 0 1,5 50 3465,-4-49-3816,38 519 3197,-23-401-2296,7-2 0,48 155-1,-64-254-639,0 0-1,1-1 0,1 0 0,0-1 0,21 28 0,-23-36-18,0 0 1,1-1-1,0 0 1,0 0-1,1-1 1,0 0-1,0-1 1,1 0-1,-1 0 1,1-1-1,14 6 0,-18-10-102,-1 0 0,0 0 0,0-1 0,1 1 0,-1-1-1,0 0 1,0-1 0,1 1 0,-1-1 0,0 0 0,0 0-1,0 0 1,0-1 0,0 0 0,0 0 0,0 0-1,-1-1 1,1 0 0,-1 0 0,1 0 0,3-4 0,11-8-874,-1-2 0,-1 0 1,17-23-1,-30 35 727,36-45-1835</inkml:trace>
</inkml:ink>
</file>

<file path=ppt/ink/ink5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3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3712,'17'-7'1792,"55"11"-1152,-47-4 2432,15 0-3072,6-4 128,-3 4 0,6-3 128,4 3-384,-4 0 128,-1-3-1152,-2 3 0</inkml:trace>
</inkml:ink>
</file>

<file path=ppt/ink/ink5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14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149 369 3840,'4'7'437,"0"-1"1,1 0 0,-1-1-1,1 1 1,1-1-1,-1 0 1,0 0 0,1 0-1,7 3 1,62 34 2367,-49-29-2797,-15-8 79,0-1-1,1 0 1,0-1-1,-1 0 1,1 0 0,0-2-1,0 1 1,1-2-1,-1 0 1,23-2 0,-11-1 200,0-1 0,-1-1 1,0-1-1,37-15 0,-43 14-188,-1-1-1,-1-1 1,1 0-1,-1-1 1,-1 0-1,0-2 1,-1 1-1,0-2 0,0 0 1,17-24-1,-26 32-74,0-1 0,-1 1-1,1-1 1,-1 0-1,-1 0 1,1-1-1,-1 1 1,0 0-1,0-1 1,-1 0-1,0 1 1,0-1 0,0 0-1,-1 0 1,0 1-1,0-1 1,-1 0-1,0 1 1,0-1-1,-1 0 1,0 1 0,0-1-1,0 1 1,-1 0-1,0 0 1,0 0-1,0 0 1,-1 0-1,0 1 1,-7-9 0,-1 2 6,0 1 0,0 1 0,-2-1 0,1 2 0,-1 0 0,0 1 0,-1 0 0,0 1 0,0 1 0,0 0 0,-1 1 0,0 0 0,-22-2 0,8 2-20,0 2 0,0 1 0,0 2 0,-1 0 0,1 2 0,-43 9 0,52-7-24,-1 2 0,1 0 0,0 2 0,1 0 0,0 1 0,0 2-1,-35 23 1,47-28-24,0 0 0,0 1 0,0 0 0,1 0 0,-1 1 0,2 0 0,-1 0 0,1 1 0,1 0-1,0 0 1,0 0 0,0 0 0,1 1 0,1 0 0,0 0 0,0 0 0,1 0 0,0 0 0,-1 13 0,4-16-96,-1 0 0,1-1 0,0 1 0,0 0 0,1-1 0,-1 1 0,2-1 0,-1 0 0,1 0 0,0 0 0,0 0 0,0 0 0,1 0 0,0-1 0,0 0 0,1 0 0,-1 0 0,10 7 0,-4-4-224,0-1 1,0 0-1,0-1 0,1 0 1,0-1-1,0 0 0,1 0 0,-1-1 1,19 3-1,47 4-1455</inkml:trace>
</inkml:ink>
</file>

<file path=ppt/ink/ink5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7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677 54 2688,'-1'-5'2527,"1"4"-2366,-1-1 0,0 1 1,1 0-1,-1 0 0,0 0 1,1 0-1,-1 0 0,0 0 1,0 0-1,0 0 0,0 0 1,0 1-1,0-1 0,0 0 0,0 1 1,-3-2-1,-5-3 13,-1 0 0,0 1-1,0 0 1,0 1 0,0 0-1,-1 1 1,1 0 0,-1 0-1,0 1 1,1 1 0,-1 0 0,0 0-1,-14 3 1,-73 12 417,50-9-365,0 3 1,-59 17 0,92-21-187,0 1 0,1 0 0,0 1-1,0 1 1,0 0 0,1 1 0,0 0 0,1 1 0,0 0 0,1 1-1,-13 15 1,21-22-39,0 0 0,0 0-1,0 0 1,1 0 0,0 0-1,0 1 1,0-1 0,0 1-1,1 0 1,-1 0 0,1-1-1,1 1 1,-1 0 0,1 0-1,-1 0 1,1 0 0,2 9-1,0-6 18,0 1 0,0-1 0,1 0-1,1 0 1,-1 0 0,1-1 0,0 1 0,1-1-1,8 10 1,6 5 64,1-2 1,0 0-1,2-1 0,0-2 0,29 18 0,-30-22 9,0-1-1,0-1 1,1-1 0,1-1-1,0-1 1,0-1 0,0-1-1,1-1 1,0-1 0,34 2-1,-40-6-39,-1 0-1,1-1 0,0-1 0,-1-1 0,0 0 0,1-1 0,-2-1 0,1-1 0,0 0 1,-1-1-1,0-1 0,-1-1 0,0 0 0,25-20 0,-34 24-29,-2 1-15,1 1 0,-1-1-1,1 1 1,-1-1 0,1 2 0,0-1 0,6-2 0,-9 4-12,-1 1 0,1 0 1,-1 0-1,1 0 0,-1 0 0,1 0 1,-1 0-1,1 0 0,-1 0 0,1 1 1,-1-1-1,1 0 0,-1 1 0,0 0 1,1-1-1,-1 1 0,0 0 0,1-1 1,-1 1-1,0 0 0,0 0 0,0 0 1,0 0-1,0 0 0,0 0 0,0 1 0,0-1 1,0 0-1,0 0 0,-1 1 0,1-1 1,0 0-1,0 3 0,4 6 13,0 0 0,1 0 0,0-1 0,1 0-1,0 0 1,1-1 0,-1 0 0,1 0 0,1-1-1,0 0 1,0 0 0,0-1 0,1 0 0,-1-1 0,1 0-1,1 0 1,-1-1 0,1-1 0,0 0 0,-1 0 0,1-1-1,0 0 1,1-1 0,12 0 0,-1-2 85,0-1 1,0-1-1,0-1 1,0-1-1,-1-1 0,1-1 1,-2-1-1,1 0 1,35-22-1,-44 22-31,0-1 0,-1-1 0,0 0 0,-1-1 0,0 0 0,0 0-1,-1-1 1,-1-1 0,0 0 0,0 0 0,-2-1 0,0 0 0,0 0 0,-1 0 0,4-19 0,-7 24-46,-1 0 0,-1 1 0,1-1 1,-1 0-1,-1 0 0,0 0 0,0 0 1,-1 0-1,0 0 0,-1 0 0,1 0 1,-2 0-1,1 0 0,-1 1 1,-1 0-1,0-1 0,0 1 0,0 1 1,-1-1-1,0 0 0,0 1 0,-1 0 1,-8-7-1,4 4-21,0 2 0,-1-1 0,0 1 0,0 1 0,-1 0 0,0 0 0,0 1 0,0 1 0,-1 0 1,0 1-1,0 0 0,0 1 0,0 0 0,-20 0 0,6 2-14,-1 1 0,1 1 0,-1 2 1,1 1-1,0 1 0,-27 9 0,36-9-19,0 2-1,0 0 1,0 2-1,1 0 1,0 0-1,1 2 1,0 0-1,1 0 1,-18 19-1,28-26 23,1 1 0,0 0 0,0 0-1,0 0 1,1 0 0,0 0-1,0 1 1,0 0 0,1-1-1,-1 1 1,2 0 0,-1 0-1,0 0 1,1 1 0,0-1 0,1 0-1,0 10 1,0-11-33,1 1 0,0-1 0,1 0 1,-1 0-1,1 0 0,0 0 0,0 0 0,1 0 0,-1 0 1,1-1-1,0 1 0,1-1 0,-1 0 0,1 0 0,-1 0 1,1 0-1,1-1 0,-1 1 0,0-1 0,1 0 0,4 2 1,6 3-305,1-1 0,0-1 1,0 0-1,0-1 1,1-1-1,21 3 1,103 6-2781,-128-12 2855,64 2-1641</inkml:trace>
</inkml:ink>
</file>

<file path=ppt/ink/ink5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7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43 3456,'-1'2'231,"0"0"0,1 0 1,-1-1-1,1 1 0,0 0 0,-1 0 1,1 0-1,0-1 0,0 1 0,0 0 0,1 0 1,-1 0-1,0 0 0,1-1 0,-1 1 1,1 0-1,-1 0 0,1-1 0,1 3 0,3 18 1289,0 21-541,15 59 1,-11-67-183,-3 0 1,5 69 0,-11-103-783,0-1 0,0 0 1,0 0-1,0 1 1,0-1-1,0 0 0,0 0 1,0 0-1,0 1 0,0-1 1,0 0-1,0 0 1,0 1-1,0-1 0,0 0 1,0 0-1,0 1 1,0-1-1,0 0 0,-1 0 1,1 0-1,0 1 1,0-1-1,0 0 0,0 0 1,-1 0-1,1 0 1,0 1-1,0-1 0,0 0 1,-1 0-1,1 0 1,0 0-1,0 0 0,-1 0 1,1 0-1,0 0 0,0 0 1,0 0-1,-1 0 1,1 0-1,0 0 0,0 0 1,-1 0-1,1 0 1,0 0-1,-1 0 0,-14-8 261,-12-20-32,19 9-212,0 0 0,2 0-1,1-1 1,0 0 0,1 0 0,1 0-1,0-25 1,-4-12-8,6 51-44,1-1 1,-1 0 0,1 0 0,0 1 0,0-1-1,1 0 1,0 1 0,0-1 0,1 0 0,-1 1-1,1 0 1,1-1 0,-1 1 0,6-9 0,-5 11 3,0 0 0,1 1 0,-1-1 0,0 1 0,1 0 0,0 0 0,0 0 0,0 0 0,0 1 0,0 0 0,0 0 0,1 0 0,-1 0 0,1 0 0,-1 1 0,1 0 0,0 0 0,-1 0 0,1 1 0,0 0 0,7 0 0,6 2-2,-1 0 1,1 1 0,0 1 0,-1 1 0,0 1 0,24 11 0,1-1 30,-25-10-20,1 1 0,-1 2 0,-1-1-1,0 2 1,0 0 0,-1 1 0,0 0 0,-1 2 0,0-1 0,-1 2 0,-1 0 0,0 0-1,0 1 1,-2 0 0,0 1 0,-1 1 0,11 26 0,-17-13-967,-3-29 853,0 0 1,0 0-1,0 0 1,0 0-1,0 0 0,-1 0 1,1 0-1,0 0 0,0 0 1,-1-1-1,1 1 0,-1 0 1,1 0-1,-1 0 0,1-1 1,-1 1-1,0 0 0,1-1 1,-1 1-1,0 0 1,0-1-1,1 1 0,-1-1 1,0 1-1,0-1 0,0 1 1,-1 0-1,-7-1-1692</inkml:trace>
</inkml:ink>
</file>

<file path=ppt/ink/ink5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8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3584,'5'15'1792,"-10"12"-1152,5-14 2304,0 6-2688,5 14 0,-5-3 0,0 4 0,0-9-384,0 12 0,5-16 0,4 0 128,9 0-1280,4-6 128</inkml:trace>
</inkml:ink>
</file>

<file path=ppt/ink/ink5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8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6784,'-9'7'3328,"-4"1"-4736,13-8 6144,3 0-8064,11 4 128,17-1-128,-39-18 128</inkml:trace>
</inkml:ink>
</file>

<file path=ppt/ink/ink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5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4 2304,'0'-1'124,"0"1"-1,-1 0 1,1 0 0,-1-1-1,1 1 1,0 0 0,-1 0-1,1-1 1,-1 1-1,1 0 1,-1 0 0,1 0-1,0 0 1,-1 0 0,1-1-1,-1 1 1,1 0 0,-1 0-1,1 0 1,-1 0 0,1 0-1,-1 1 1,1-1 0,-1 0-1,1 0 1,-1 0 0,1 0-1,0 0 1,-1 1 0,1-1-1,-1 0 1,1 0 0,0 1-1,-1-1 1,1 0 0,0 1-1,-1-1 1,1 0 0,0 1-1,-1-1 1,1 0-1,-1 2 1,-4 28 1780,13 53-1698,-6-68 431,1 17 133,-2-11-338,1-1-1,1 1 1,1-1 0,0 0-1,2 0 1,0 0 0,11 23 0,-16-43-176,-1-18-193,2 0 0,-1 0 0,2 0 1,0 0-1,2 1 0,0-1 1,0 1-1,2 0 0,10-20 1,-11 26-82,1-1 1,1 1-1,0 0 1,0 0-1,1 1 1,0 1-1,1-1 0,0 1 1,1 1-1,-1 0 1,2 0-1,15-7 1,-20 12 19,-1 1 0,0 0-1,1 1 1,0 0 0,-1 0 0,1 0 0,0 1-1,-1 0 1,1 0 0,0 1 0,-1-1 0,1 1-1,-1 1 1,1 0 0,-1-1 0,1 2 0,-1-1 0,0 1-1,0 0 1,11 8 0,-9-6 32,0 0 0,0 1 0,0 0-1,-1 1 1,0 0 0,0 0 0,-1 0 0,0 1 0,0 0-1,-1 0 1,0 0 0,0 1 0,6 16 0,-8-11 54,0 1 1,-1-1-1,0 1 0,-1 0 1,-1 0-1,0 0 0,-1-1 1,-1 1-1,0 0 1,-1-1-1,0 1 0,-2-1 1,-5 15-1,-2-12 133,12-17-216,0 0 0,0 0 0,-1 0-1,1 0 1,0 0 0,0 0 0,-1 0-1,1 0 1,0 0 0,0 0 0,-1 0-1,1 0 1,0 0 0,0 0 0,-1-1-1,1 1 1,0 0 0,0 0 0,-1 0-1,1-1 1,0 1 0,0 0 0,0 0-1,0 0 1,-1-1 0,1 1 0,0 0-1,0 0 1,0-1 0,0 1 0,0 0-1,0 0 1,0-1 0,0 1 0,0 0-1,0-1 1,-1-2 9,0-1-1,1 1 1,0 0 0,-1 0-1,1-1 1,1 1 0,-1 0-1,0-1 1,2-4-1,3-6-12,0 1-1,1-1 1,1 1-1,0 1 1,1-1-1,0 1 0,1 0 1,0 1-1,1 0 1,0 1-1,12-10 0,-15 14-23,0 1-1,0 0 1,0 1-1,0-1 0,1 1 1,-1 1-1,1 0 1,0 0-1,0 0 0,1 1 1,-1 0-1,0 0 1,1 1-1,-1 1 0,1-1 1,-1 1-1,1 0 1,-1 1-1,0 0 0,10 3 1,5 4 17,0 2 0,0 0 0,-1 2-1,-1 0 1,0 2 0,24 19 0,-39-28-8,-1 1-1,0-1 1,0 1-1,-1 0 1,1 1 0,-1-1-1,-1 1 1,1-1-1,-1 1 1,0 0-1,-1 0 1,0 0 0,0 1-1,0-1 1,-1 0-1,0 1 1,-1-1-1,0 1 1,0 0 0,0-1-1,-1 0 1,0 1-1,0-1 1,-1 1-1,0-1 1,0 0 0,-1 0-1,0 0 1,0 0-1,-1-1 1,0 1-1,0-1 1,-7 9-1,-6-3-2340,17-12 2251,-1 1-1,1-1 1,0 0 0,-1 0 0,1 0-1,0 0 1,0 0 0,-1 0 0,1 0 0,0 0-1,-1 0 1,1 0 0,0 0 0,0 0 0,-1 0-1,1 0 1,0 0 0,-1 0 0,1 0-1,0 0 1,0 0 0,-1 0 0,1-1 0,0 1-1,0 0 1,-1 0 0,1 0 0,0 0 0,0-1-1,-1 1 1,1 0 0,0 0 0,0 0-1,0-1 1,0 1 0,-1 0 0,1 0 0,0-1-1,0 1 1,0 0 0,0-1 0,0 1 0,0 0-1,0 0 1,0-1 0,0 1 0,0 0-1,0-1 1,0 1 0,0 0 0,0 0 0,0-1-1,0 1 1,0 0 0,0-1 0,0-10-2072</inkml:trace>
</inkml:ink>
</file>

<file path=ppt/ink/ink5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9.0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0 101 2048,'2'0'69,"-1"0"1,1 0 0,0 0-1,-1 0 1,1 0-1,-1-1 1,1 1-1,-1-1 1,1 1-1,-1-1 1,1 0-1,-1 1 1,0-1-1,1 0 1,-1 0-1,0 0 1,0 0-1,1 0 1,-1 0-1,0 0 1,0-1-1,0 1 1,0 0 0,1-3-1,0 2 177,5-6 197,1 0 1,0 1-1,0 1 0,1-1 1,-1 1-1,2 0 0,-1 1 1,0 0-1,21-6 1,-27 10-405,-1 0 1,1 0 0,-1 0 0,1 1-1,0-1 1,-1 1 0,1 0 0,0 0-1,-1 0 1,1 0 0,0 0 0,-1 0 0,1 1-1,0-1 1,-1 1 0,1 0 0,-1 0-1,1 0 1,-1 0 0,1 0 0,-1 1 0,0-1-1,0 1 1,0-1 0,0 1 0,0 0-1,0 0 1,0 0 0,0 0 0,-1 0-1,1 0 1,-1 1 0,1-1 0,-1 0 0,0 1-1,0-1 1,0 1 0,0-1 0,-1 1-1,1 0 1,-1-1 0,1 4 0,8 65 654,-8-48-422,1 0 0,2 0 0,0 0 0,1-1 0,11 27 0,-14-45-227,0 1 1,0-1-1,0 0 0,1 0 1,-1 0-1,1 0 0,0 0 1,1-1-1,-1 1 1,0-1-1,1 0 0,0 0 1,0 0-1,0 0 1,0-1-1,0 0 0,0 0 1,1 0-1,-1 0 1,1-1-1,0 1 0,-1-1 1,1 0-1,0-1 1,0 1-1,-1-1 0,1 0 1,0 0-1,0 0 1,6-2-1,3-1-8,1 0-1,-1 0 1,0-2 0,0 0 0,-1 0-1,1-1 1,-1-1 0,-1-1 0,1 1-1,-1-2 1,0 0 0,-1 0 0,0-1-1,17-21 1,-16 18-6,-1-2-1,-1 1 1,0-2-1,-1 1 1,-1-1-1,-1 0 1,0-1-1,-1 0 1,0 0-1,-2 0 1,5-34-1,-9 31 28,0 19-57,0 1 0,0 0 0,0 0 0,0 0 0,0 0 0,0 0 0,0 0 0,0 0 0,0 0 0,0 0 0,-1 0 0,1 0 0,0-1 0,0 1 0,0 0-1,0 0 1,0 0 0,0 0 0,0 0 0,0 0 0,-1 0 0,1 0 0,0 0 0,0 0 0,0 0 0,0 0 0,0 0 0,0 0 0,0 0 0,-1 0 0,1 0 0,0 0 0,0 0 0,0 0 0,0 0 0,0 0 0,0 0 0,0 1 0,0-1 0,0 0 0,-1 0 0,1 0-1,0 0 1,0 0 0,0 0 0,0 0 0,0 0 0,0 0 0,0 0 0,0 0 0,0 1 0,0-1 0,0 0 0,0 0 0,0 0 0,0 0 0,0 0 0,0 0 0,0 0 0,0 0 0,0 1 0,0-1 0,0 0 0,0 0 0,0 0 0,0 0 0,0 0 0,0 0 0,-2 5 2,1-1 0,-1 1 0,1-1 0,0 1 0,1 0 0,-1-1 0,1 6 1,0 12 19,2-1 0,0 1 0,2-1 0,0 0 0,1 0 0,1-1 0,1 1 0,1-1 1,1-1-1,0 1 0,23 32 0,-27-47-209,-1 0 1,1-1-1,0 1 0,0-1 1,0 0-1,12 6 0,-15-8-83,0-1-1,0 0 1,1 0-1,-1 0 1,1 0-1,-1 0 0,1 0 1,-1-1-1,1 1 1,0-1-1,-1 0 1,1 1-1,-1-1 1,1 0-1,0-1 0,-1 1 1,1 0-1,3-2 1,8-7-1651</inkml:trace>
</inkml:ink>
</file>

<file path=ppt/ink/ink5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9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43 208 2688,'15'6'1638,"-14"-6"-1522,0 0 1,0 0 0,-1 0 0,1 0 0,0 0 0,-1 0-1,1 1 1,0-1 0,-1 0 0,1 0 0,0 1-1,-1-1 1,1 0 0,-1 1 0,1-1 0,0 1 0,-1-1-1,1 1 1,-1-1 0,1 1 0,-1-1 0,0 1-1,1 0 1,-1-1 0,1 1 0,-1 0 0,0-1-1,0 1 1,1 0 0,-1-1 0,0 2 0,14 48 1536,-11-35-1489,1-1 0,1 1 0,0-1 0,1 1 0,0-2 0,1 1 0,14 20 0,-15-27-27,0 0-1,0 0 1,0-1 0,1 0-1,-1 0 1,2 0-1,-1-1 1,1 0 0,-1-1-1,1 0 1,1 0 0,-1 0-1,0-1 1,1-1 0,17 4-1,-13-4-16,1-1 0,0-1 0,0 0 0,-1 0 0,1-2 0,0 0 0,-1 0 0,0-1 0,26-10 0,-21 6-47,-2-1 0,1 0 0,-1-1 0,0-1 0,-1-1 0,0 0 0,17-17 0,-23 20-42,0-2 0,-1 1-1,0-1 1,0-1 0,-1 1 0,-1-1 0,0 0 0,0-1-1,-1 0 1,5-17 0,-8 21-34,0 1-1,-1 0 0,0 0 0,0-1 1,-1 1-1,0 0 0,0-1 1,-1 1-1,0 0 0,0-1 1,-1 1-1,0 0 0,0 0 1,-1 0-1,1 0 0,-1 1 1,-1-1-1,0 1 0,1-1 1,-2 1-1,1 0 0,-1 1 1,0-1-1,0 1 0,-1 0 1,-9-7-1,3 4-28,-1 0 0,0 1 1,0 0-1,-1 1 0,1 1 0,-2 0 1,1 1-1,0 0 0,-1 1 0,0 1 1,1 0-1,-20 1 0,4 2-65,-1 0 0,1 3 1,0 0-1,-52 16 0,66-15-32,0 0 1,1 1-1,0 1 1,0 1-1,0 0 0,1 1 1,0 0-1,1 1 1,0 1-1,-17 17 1,28-26 66,0 0 1,0 1 0,0-1-1,0 0 1,0 1 0,0-1-1,1 1 1,-1 0 0,1 0-1,0-1 1,0 1 0,0 0-1,0 0 1,0 0 0,1 0 0,-1 0-1,1 0 1,0 0 0,0 1-1,0-1 1,0 0 0,1 0-1,-1 0 1,2 5 0,0-4-72,1 0 1,0 0-1,0 0 1,0 0-1,0 0 0,1 0 1,0-1-1,-1 0 1,1 0-1,0 0 1,0 0-1,1-1 1,7 4-1,14 5-597,0-1 0,1-1-1,0-2 1,31 5 0,6-2-529,2-8 86</inkml:trace>
</inkml:ink>
</file>

<file path=ppt/ink/ink5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29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660 2 3200,'-1'-1'69,"-1"1"0,1 0 0,0 0 0,0 0 0,0-1 0,0 1 0,0 0 0,-1 0 0,1 1 0,0-1 0,0 0 0,0 0 0,0 0 0,-1 1 0,1-1 0,0 1 0,0-1 0,0 1 0,0-1 0,0 1 0,0-1 0,0 1 0,0 0 0,0 0 0,1 0-1,-1-1 1,-1 3 0,1-1 108,1 0-1,0-1 1,-1 1-1,1 0 0,0 0 1,0 0-1,0 0 0,0 0 1,0 0-1,0 0 0,1 0 1,-1 0-1,1 0 1,1 3-1,4 11 372,2-1 0,0 0 0,10 15 0,-15-25-896,171 296 3184,-154-261-2498,-2 2 0,-2 0 0,-2 1 0,-2 1 0,11 74 0,-21-101-216,-1-1 1,0 1-1,-2-1 1,0 0-1,-5 28 1,5-36-53,-1-1 1,-1 1-1,1-1 1,-1 0-1,0 0 1,-1 0-1,0 0 0,0 0 1,0-1-1,-1 0 1,0 0-1,0 0 1,-1-1-1,-7 7 1,-3 0 119,-1-1 1,1-1-1,-2-1 1,0 0-1,0-1 1,0-1-1,-1-1 1,0-1-1,0 0 1,-1-1-1,1-2 1,-37 2-1,23-5-23,0-1 1,0-2-1,0-2 1,0 0-1,1-3 0,-55-20 1,63 17-204,0 0 0,1-1 0,1-2 0,0 0 0,1-1 0,1-1 0,0-1 0,2-1 0,0-1 0,1 0 0,1-1 0,0-1 0,2 0 0,1-1 0,-13-31 0,24 49-118,0 0 0,0 0 1,1-1-1,0 1 0,0 0 1,0-1-1,0 1 0,1-1 1,0 1-1,0-1 0,1 1 1,-1-1-1,1 1 0,0 0 1,1-1-1,-1 1 0,1 0 1,0 0-1,0 0 0,5-7 1,1 1-404,1 0 1,0 0-1,0 1 0,1 0 1,1 1-1,0 0 1,13-8-1,51-31-1896</inkml:trace>
</inkml:ink>
</file>

<file path=ppt/ink/ink5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0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27 227 2816,'-2'2'236,"0"-1"-1,0 0 1,0 1-1,0-1 1,0 1 0,1 0-1,-1 0 1,1 0 0,-1 0-1,1 0 1,0 0 0,0 0-1,0 0 1,0 0 0,0 0-1,0 1 1,1-1-1,-1 0 1,1 1 0,-1 1-1,1 2-70,0-1 0,0 0 0,1 0 0,0 0 0,0 0 0,0 0 1,0-1-1,1 1 0,3 6 0,-2-2-66,1-1 0,1-1 0,0 1-1,0-1 1,0 0 0,1 0 0,0 0 0,0-1 0,1 0 0,0 0 0,8 6 0,2-4 62,0-1 0,0-1 0,1 0 0,0-1 0,0-1 0,0 0 0,1-2 0,-1 0 0,1-1 0,-1-1 0,1-1 0,-1 0 0,1-1 0,25-7 0,-29 6-88,0-1 0,-1-1 1,1 0-1,-1-1 0,0 0 0,-1-1 1,1-1-1,-1 0 0,-1-1 0,0 0 1,0-1-1,0 0 0,-2-1 1,1 0-1,-1 0 0,-1-2 0,15-24 1,-21 31-63,0 0 0,-1 0 1,0 0-1,0 0 0,0-1 1,-1 1-1,0-1 0,0 1 1,-1-1-1,0 1 1,0-1-1,0 1 0,-1-1 1,0 1-1,0-1 0,-1 1 1,0-1-1,0 1 0,0 0 1,-1 0-1,-4-7 0,2 5-10,0 0-1,-1 0 1,0 1-1,-1 0 1,1 0-1,-2 0 1,1 1-1,-1 0 0,0 0 1,0 1-1,0 0 1,-1 1-1,-15-7 1,0 3-30,1 1 1,-1 1 0,0 1 0,-1 2 0,1 0 0,-45 1-1,58 2 7,1 0 0,0 1 0,0 1 0,0-1 0,0 1 0,1 1-1,-1 0 1,1 0 0,-1 1 0,1 0 0,0 1 0,0 0 0,1 0-1,-1 1 1,1 0 0,1 1 0,-1 0 0,1 0 0,-8 11 0,12-15 0,0 1 0,1 0 0,-1-1 1,1 1-1,0 0 0,0 1 1,1-1-1,-1 0 0,1 0 0,0 1 1,0-1-1,1 1 0,-1-1 1,1 1-1,0-1 0,0 1 0,0-1 1,1 1-1,0-1 0,0 1 1,0-1-1,0 0 0,0 1 1,1-1-1,0 0 0,0 0 0,0 0 1,1 0-1,-1-1 0,1 1 1,0 0-1,4 3 0,4 3-26,-1-1-1,2 0 1,-1-1 0,1-1-1,0 1 1,1-2-1,0 0 1,26 9 0,-12-7-13,1-1 0,0-1 1,1-1-1,-1-1 0,47-1 1,-57-3 81,0-1 1,-1-1-1,1-1 0,-1 0 1,1-2-1,-1 0 1,0 0-1,0-2 1,-1 0-1,20-12 1,-21 4 150,-15 15-164,-1-1 0,1 1 0,0 0 0,0 0-1,0-1 1,-1 1 0,1 0 0,0 0 0,0 0 0,-1-1 0,1 1 0,0 0-1,-1 0 1,1 0 0,0 0 0,-1 0 0,1 0 0,0 0 0,0-1 0,-1 1-1,1 0 1,0 0 0,-1 0 0,1 0 0,0 0 0,-1 0 0,1 1 0,0-1-1,-1 0 1,1 0 0,0 0 0,-1 0 0,1 0 0,-1 1 0,-1-1 4,1 1 0,-1-1 1,0 1-1,0 0 0,1 0 0,-1 0 1,0 0-1,1 0 0,-1 0 1,1 0-1,0 1 0,-1-1 1,1 0-1,0 1 0,0-1 1,0 1-1,0 0 0,0-1 0,0 1 1,0 0-1,0-1 0,1 1 1,-1 0-1,1 0 0,-1 2 1,1 2 10,0 0 0,0 0 0,1 0 0,0 0 1,0 0-1,1 0 0,0 0 0,0 0 0,0-1 1,0 1-1,1-1 0,0 1 0,0-1 0,1 0 0,-1-1 1,1 1-1,0 0 0,0-1 0,1 0 0,-1 0 1,1 0-1,0-1 0,0 1 0,0-1 0,12 4 1,-8-2-258,1 0 0,0-1 1,1 0-1,-1-1 1,1 0-1,0 0 1,-1-1-1,1-1 1,0 0-1,0-1 1,0 0-1,0 0 1,20-4-1,4-8-1451</inkml:trace>
</inkml:ink>
</file>

<file path=ppt/ink/ink5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1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4736,'1'2'164,"1"1"0,-1 0 0,1-1 0,-1 1 0,0 0 0,0 0 0,0 0 0,-1-1 0,1 1 0,-1 0 0,1 0 0,-1 0 0,0 5 0,1 4 249,57 417 5142,-34-226-4706,63 258 0,-83-449-881,-1-1-1,1 1 1,1-1 0,0 1-1,1-1 1,9 13-1,-14-22-56,0-1-1,0 1 0,0-1 0,1 1 0,-1-1 0,0 1 0,0-1 1,1 0-1,-1 0 0,1 0 0,-1 1 0,1-1 0,0-1 1,-1 1-1,1 0 0,0 0 0,0-1 0,0 1 0,-1-1 0,1 1 1,0-1-1,0 0 0,0 0 0,0 0 0,0 0 0,0 0 1,-1 0-1,1 0 0,0-1 0,0 1 0,0-1 0,0 1 1,-1-1-1,1 0 0,0 0 0,-1 0 0,1 0 0,0 0 0,-1 0 1,1 0-1,-1 0 0,0-1 0,1 1 0,-1 0 0,0-1 1,0 1-1,0-1 0,1-1 0,19-31-1766,-2-15 43</inkml:trace>
</inkml:ink>
</file>

<file path=ppt/ink/ink5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1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79 5376,'44'0'2688,"13"-5"-3968,-20 10 5504,15-1-4352,20-8 128,11-4 0,11-2 0,3-5-128,5-4 128,-10 4-1152,-11 4 128,-16 11-256,-20 0 0</inkml:trace>
</inkml:ink>
</file>

<file path=ppt/ink/ink5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2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207 319 3712,'0'16'1075,"4"78"3962,-3-88-4932,0 0-1,0-1 0,0 1 1,1-1-1,0 1 0,0-1 1,0 1-1,1-1 0,0 0 1,0 0-1,0 0 0,0-1 1,7 8-1,0-5 38,-1 0 1,1-1-1,1 0 1,0 0-1,-1-1 1,2-1-1,-1 0 1,0 0-1,1-1 1,0-1-1,-1 0 1,1 0-1,0-1 1,19-1-1,-13 0-25,0-2 0,-1 0 0,1 0 0,0-2 0,-1 0 0,0-1 0,1-1 0,-2-1 0,20-10 0,-27 12-97,0 0 1,-1 0-1,0-1 1,0 0-1,0 0 1,-1-1-1,0 0 1,0-1-1,-1 1 1,0-1-1,-1 0 1,1-1-1,-1 1 1,-1-1-1,0 0 1,0-1-1,-1 1 1,0 0-1,0-1 1,-1 0-1,0 0 1,-1 0-1,0 1 1,-1-1-1,-1-16 1,-1 13-14,-1 0 1,0 1-1,0 0 0,-1 0 1,-1 0-1,0 0 0,-1 0 1,0 1-1,0 0 0,-2 0 1,1 1-1,-1 0 0,-11-10 1,6 8-21,0 1 1,-1 0 0,0 1 0,-1 0-1,0 1 1,-1 1 0,0 0 0,-33-9-1,26 10-29,-1 1 0,0 1 0,0 1 0,0 2 0,0 0-1,-1 1 1,1 2 0,0 0 0,-1 2 0,1 1 0,0 1-1,1 0 1,-1 2 0,-23 10 0,37-12-43,1-1 1,-1 1-1,1 1 0,1-1 1,-1 2-1,1-1 0,0 1 1,0 0-1,1 1 1,-7 9-1,11-13-24,1-1-1,0 1 1,0 0 0,1-1 0,-1 1 0,1 0-1,0 0 1,0 0 0,0 0 0,0 0-1,1 1 1,-1-1 0,1 0 0,0 0 0,1 0-1,-1 0 1,1 1 0,0-1 0,0 0-1,0 0 1,0 0 0,1-1 0,-1 1 0,1 0-1,0 0 1,0-1 0,4 6 0,43 46-1683</inkml:trace>
</inkml:ink>
</file>

<file path=ppt/ink/ink5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2.4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129 178 2560,'2'-10'769,"3"12"530,1 23 1667,-6-4-2455,1 0-1,0 0 0,8 35 1,-7-49-436,0 0 1,0 0 0,1 0 0,0 0 0,0-1 0,0 0-1,1 1 1,0-1 0,1 0 0,-1-1 0,1 1 0,0-1-1,0 0 1,11 7 0,0-1 27,0-2-1,0 0 1,1-1 0,1-1-1,-1 0 1,1-2 0,0 0-1,0-1 1,1 0 0,-1-2-1,1 0 1,0-1 0,0-1-1,-1-1 1,1 0 0,0-2-1,-1 0 1,0-1 0,0-1-1,0 0 1,0-1 0,-1-2-1,0 1 1,0-2 0,-1 0-1,0-1 1,0-1 0,-1 0-1,-1-1 1,0-1 0,12-14-1,-21 21-87,-1 1 1,1-1-1,-1 0 0,-1-1 0,1 1 1,-1 0-1,0-1 0,-1 0 0,1 0 0,-1 0 1,-1 0-1,1 0 0,-1 0 0,-1 0 1,1 0-1,-1-1 0,0 1 0,-1 0 0,0 0 1,0 0-1,0-1 0,-1 1 0,0 0 1,-1 1-1,1-1 0,-1 0 0,0 1 0,-6-8 1,2 3-20,-1 1 0,0 0 1,-1 0-1,0 1 1,0 0-1,-1 1 1,0 0-1,-1 0 0,0 1 1,0 1-1,0-1 1,-1 2-1,0 0 0,0 0 1,-17-3-1,5 3-37,0 2-1,0 0 1,0 2 0,0 0-1,0 2 1,0 1-1,1 0 1,-1 2 0,-31 9-1,26-4-109,0 1 0,1 1 0,1 1 1,0 1-1,0 2 0,2 1 0,-28 21 0,43-29 44,1 0 1,0 1-1,0 0 0,1 0 1,0 1-1,1 0 0,-1 0 1,2 1-1,0 0 0,0 0 1,-4 14-1,8-20 37,1-1-1,0 1 1,0 0-1,1-1 1,-1 1-1,1 0 1,0 0-1,0 0 1,1-1-1,-1 1 1,1 0 0,0-1-1,0 1 1,1 0-1,0-1 1,-1 0-1,1 1 1,1-1-1,-1 0 1,1 0-1,-1 0 1,1 0-1,0 0 1,1-1-1,-1 0 1,0 1 0,1-1-1,0 0 1,0-1-1,0 1 1,0-1-1,7 4 1,19 7-348,0-1 1,1-1-1,0-2 1,0-1-1,1-1 1,45 3-1,37-1-755</inkml:trace>
</inkml:ink>
</file>

<file path=ppt/ink/ink5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2.7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1 2432,'1'7'287,"0"0"1,-1 1-1,0-1 0,0 0 1,-1 1-1,0-1 1,0 0-1,0 1 0,-4 7 1,-4 38 1062,9 24-755,4-1 0,20 115 0,-12-112-631,54 326 1818,4 37 297,-66-385-2057,-2-56-938,3-7 286,9-19-480,-8 13 203,12-19-650</inkml:trace>
</inkml:ink>
</file>

<file path=ppt/ink/ink5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3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6 393 3200,'0'25'1536,"-5"12"-384,5-22 2048,0 3-2944,5 12 0,-5 7 256,5-15 0,-2 8-768,2-8 128,3-1 0,11-5 0,8-10-1152,8-1 128</inkml:trace>
  <inkml:trace contextRef="#ctx0" brushRef="#br0" timeOffset="1">143 1 7040,'-70'0'3456,"78"3"-4864,5 2 6400,6 2-6400,3 5 128,-1 6-2176,11-5 128</inkml:trace>
</inkml:ink>
</file>

<file path=ppt/ink/ink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5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4352,'-13'21'2176,"18"2"-2560,-1-13 4352,5 4-3840,3 4 128,1 3 0,4-3 128,0-4-512,-4 1 0,5-12-384,-2-6 0,5-8-768,10 1 0</inkml:trace>
</inkml:ink>
</file>

<file path=ppt/ink/ink5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3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1 268 1664,'0'-3'144,"0"0"-1,1-1 1,-1 1-1,1 0 1,0-1 0,0 1-1,0 0 1,1 0 0,-1 0-1,1 0 1,-1 0-1,1 0 1,0 0 0,0 0-1,1 1 1,-1-1 0,0 1-1,6-4 1,5-4 462,0 1 0,1 1 0,14-7 0,17-10-383,-11 5 225,0 1 0,2 2 0,0 1 0,1 2 0,70-17 0,-97 29-332,13-5 172,1 2-1,0 1 0,0 1 0,0 1 0,25 1 1,-44 1-244,0 1 0,-1-1 1,1 1-1,-1-1 1,1 2-1,-1-1 0,1 0 1,-1 1-1,0 0 1,0 0-1,1 0 0,-2 0 1,1 0-1,0 1 0,0 0 1,-1 0-1,1 0 1,-1 0-1,0 1 0,0-1 1,0 1-1,-1 0 1,1 0-1,-1 0 0,0 0 1,0 0-1,0 0 1,-1 1-1,1-1 0,-1 1 1,0-1-1,0 1 1,0 8-1,-1 4 53,-1-1 0,0 1 0,-1 0 0,-1-1 0,-1 0 0,0 1 0,-7 16 0,-7 13 5,-24 46 1,25-58-58,-2-2 0,0 0 0,-3-1 0,0-1 0,-2-1 0,-1-1 0,-2-1 1,-41 34-1,58-55-17,1 1 1,-1-1 0,0-1 0,-1 0 0,1 0 0,-1-1-1,0-1 1,-20 5 0,27-7-23,-1 0 0,1 0 0,0-1-1,-1 1 1,1-1 0,-1 0 0,1-1 0,-1 1 0,1-1-1,-1 1 1,1-1 0,0-1 0,-1 1 0,1 0 0,0-1-1,0 0 1,0 0 0,0 0 0,0-1 0,1 1 0,-1-1-1,1 0 1,-1 0 0,-4-6 0,8 9-10,-1-1 0,1 0 0,-1 1 0,1-1 0,0 1 0,-1-1 0,1 0 0,0 1 0,0-1 0,-1 0 0,1 1 0,0-1 0,0 0 0,0 1 0,0-1 0,0 0 0,0 1 0,0-1 0,0 0 0,0 1 0,0-1 0,0 0 0,1 1 0,-1-1 0,0 0 0,0 1 0,1-1 0,-1 1 0,0-1 0,1 0 0,0 0 0,23-12-140,32 3-117,10 7 133,1 2 0,131 16 0,-172-11 12,2 3-629,1-2 0,0-2 0,1 0-1,-1-2 1,51-5 0,-70 4-940</inkml:trace>
</inkml:ink>
</file>

<file path=ppt/ink/ink5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4.3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3840,'31'7'1920,"84"-4"-640,-75-9 2816,22 2-3712,19 4 0,-3 4 128,16-4 0,-10 3-1024,-17-3 0,-10 0-896,-17 8 128</inkml:trace>
</inkml:ink>
</file>

<file path=ppt/ink/ink5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3:37.7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14 102 1408,'-13'0'1020,"17"1"524,24-2-844,-3-2-369,0 1 1,0 1-1,1 1 0,-1 2 1,0 0-1,25 6 0,48 4-26,159 1-57,534 55 656,-684-53-787,2-4 0,153-5 1,212-38 170,-232 23-207,-144 9-4,114-17-1,126-46-54,-315 59 26,0 1 1,41 0 0,24-2 82,278-43 210,-267 29-458,-73 13 78,0 1 0,43-4 0,104 17 176,-124-3-62,0-2 0,69-6 0,140-19-117,488 23-1,-474 28 14,83 4 143,704-18 36,-406-43-44,-476 7-214,-74 7 55,122-1 1,4 14 53,401 7 105,-398-2-106,138 10 0,-48 4-63,12 2-2,195 6 162,-256-17-88,54-13-99,-180-2 74,6 12 59,-107-2-22,0-3 0,1-1 0,53-7 1,5-15 84,-89 22-357,-28 6-756,-9-1-273</inkml:trace>
</inkml:ink>
</file>

<file path=ppt/ink/ink5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0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63 240 1024,'0'0'180,"-1"0"-1,0 0 1,1 0 0,-1 0-1,0 0 1,0 0 0,1 0-1,-1 0 1,0 0 0,0 0 0,1 0-1,-1 0 1,0-1 0,1 1-1,-1 0 1,0 0 0,1-1-1,-1 1 1,1-1 0,-1 1-1,0 0 1,1-1 0,-1 1-1,0-2 1,-8-5 1472,35-19-756,-3 4-586,-4 3-120,1 1-1,0 1 1,1 1 0,36-21-1,-35 25-102,-9 4-2,0 0 0,1 1 1,-1 1-1,1 0 0,1 0 0,-1 2 1,1 0-1,-1 0 0,1 2 0,20-2 0,-25 4-78,4-1 30,1 1 0,0 1 1,0 1-1,0 0 0,21 5 0,-32-5-29,0 0 0,0-1-1,0 1 1,0 1-1,0-1 1,0 1 0,-1-1-1,1 1 1,-1 0 0,0 1-1,0-1 1,0 0-1,0 1 1,0 0 0,-1-1-1,0 1 1,1 0 0,-1 0-1,-1 0 1,1 1-1,-1-1 1,2 8 0,0 4-8,-1 0 0,0 0 0,-2 0 0,0 0 0,0 0 0,-4 21 0,-23 97 0,26-132 0,-9 38 138,-2 0-1,-1-1 1,-3 0 0,-1-1 0,-1-1 0,-45 66 0,42-75-20,-1-1 0,-1-1 0,-1-1 0,-2-2 0,0 0 0,-1-1-1,-1-2 1,-51 28 0,56-36-10,17-7-70,0-1 0,-1-1 0,1 1 0,-1-1 0,0 0 0,0 0 0,0-1 0,0 0 0,0-1 0,0 1 0,-1-1 0,1-1 0,-12 1 0,17-2-41,1 0-1,-1 0 0,0-1 1,0 1-1,1 0 1,-1-1-1,0 1 0,1-1 1,0 1-1,-1-1 0,1 0 1,0 1-1,0-1 1,0 0-1,0 0 0,0 0 1,0 0-1,0 0 1,1 0-1,-1 0 0,1 0 1,0 0-1,-1 0 0,1 0 1,0-1-1,0 1 1,1-3-1,-2-2-13,1 0 1,1-1-1,-1 1 0,1 0 1,0 0-1,1 0 0,2-8 1,-2 11 14,0 0 0,1 1 0,-1-1 0,1 0 0,-1 1 0,1 0 0,0-1 0,1 1 0,-1 1 0,1-1 0,-1 0 0,1 1 0,0 0 1,-1-1-1,1 1 0,1 1 0,-1-1 0,0 1 0,0 0 0,0 0 0,1 0 0,-1 0 0,1 1 0,-1-1 0,5 1 0,13 1-10,-1 1 0,0 1-1,0 1 1,23 7-1,10 1 19,19 1 84,-16-3-42,0-1 0,60 0 1,-105-9-25,-1-1 0,1 0 0,-1 0 1,1-1-1,14-5 0,6-8-2345,-32 15 742,0-2-170,-5-6-43</inkml:trace>
</inkml:ink>
</file>

<file path=ppt/ink/ink5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1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17 2176,'-7'-3'3991,"23"-2"-3152,30-4-677,243 16 1843,-218-11-3221,-51 1 171</inkml:trace>
</inkml:ink>
</file>

<file path=ppt/ink/ink5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1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93 2560,'2'0'108,"-1"-1"0,1 0 0,-1 0 0,1 0 0,-1 0 0,0 0 0,1 0 0,-1 0 0,0 0 0,0 0 0,0-1 0,0 1 0,0 0 0,0-1 0,0 1 0,1-3 0,-2 4-3,4-5 19,1-1 0,-1 1 1,1 0-1,0 1 0,0-1 0,1 1 0,-1 0 0,1 1 0,0-1 1,0 1-1,0 0 0,1 1 0,-1-1 0,1 1 0,9-2 0,2 1-111,1 0-1,-1 1 0,1 1 1,22 1-1,-7 4 83,-1 1-1,1 1 1,-1 2 0,33 12-1,55 14-1207,-77-22 324</inkml:trace>
</inkml:ink>
</file>

<file path=ppt/ink/ink5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3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1 573 1664,'10'-10'1221,"1"1"1,1 0-1,20-11 0,104-76 400,-112 79-1460,0-1 0,-1-1 0,-1-2 0,-1 0 0,-1-1 0,30-43 0,-42 55-131,-1-2 0,-1 1 0,0-1 0,0 0-1,-1 0 1,-1 0 0,0-1 0,-1 1 0,0-1 0,-1 0-1,0 0 1,-1 0 0,0 0 0,-1 0 0,-1 0 0,0-1 0,-5-21-1,6 35-29,0 0 0,0 1 0,0-1 0,0 0 0,0 0 0,0 0 0,0 1-1,0-1 1,0 0 0,0 0 0,0 0 0,-1 0 0,1 1 0,0-1 0,0 0 0,0 0-1,0 0 1,0 0 0,0 1 0,0-1 0,0 0 0,0 0 0,-1 0 0,1 0 0,0 0-1,0 1 1,0-1 0,0 0 0,0 0 0,-1 0 0,1 0 0,0 0 0,0 0 0,0 0-1,-1 0 1,1 0 0,0 0 0,0 0 0,0 0 0,0 0 0,-1 0 0,1 0 0,0 0-1,0 0 1,0 0 0,-1 0 0,1 0 0,0 0 0,0 0 0,0 0 0,0 0 0,-1 0-1,1 0 1,0 0 0,0 0 0,0 0 0,0-1 0,-1 1 0,1 0 0,0 0 0,0 0-1,0 0 1,0 0 0,0-1 0,0 1 0,-6 16-78,2 88 66,15 173 0,0-26 36,4-42 232,-15-209-294,0 0 0,0 1-1,0-1 1,0 0 0,0 1 0,-1-1 0,1 0-1,0 1 1,0-1 0,0 0 0,-1 0 0,1 1-1,0-1 1,0 0 0,-1 0 0,1 0 0,0 1-1,-1-1 1,1 0 0,0 0 0,-1 0 0,1 0-1,0 0 1,-1 0 0,1 1 0,0-1-1,-1 0 1,1 0 0,0 0 0,-1 0 0,1 0-1,0 0 1,-1-1 0,1 1 0,0 0 0,-1 0-1,1 0 1,-1 0 0,-2 0-797,-2 0-445</inkml:trace>
</inkml:ink>
</file>

<file path=ppt/ink/ink5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3.9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1 126 1280,'237'-13'3520,"403"1"-1152,-355 3-1688,162-11 432,-125 15-995,-229 8-28,-1-4 0,176-25 0,-167-4 80,-71 20-338,-29 9 102,0 1 0,0 0 0,0-1 0,0 1-1,1 0 1,-1 0 0,0-1 0,0 1 0,0 0 0,0 0 0,0 0 0,0 1 0,0-1 0,1 0 0,-1 0 0,0 0 0,0 1 0,0-1 0,0 1 0,1 0 0,-1 13-1085</inkml:trace>
</inkml:ink>
</file>

<file path=ppt/ink/ink5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4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 2048,'0'0'35,"-1"0"0,1 0 0,0-1-1,-1 1 1,1 0 0,0 0 0,0-1 0,-1 1 0,1 0 0,0 0 0,0-1-1,0 1 1,-1 0 0,1 0 0,0-1 0,0 1 0,0 0 0,0-1 0,0 1 0,-1 0-1,1-1 1,0 1 0,0 0 0,0-1 0,0 1 0,0-1 0,0 1 0,0 0-1,0-1 1,0 1 0,0 0 0,1-1 0,-1 1 0,0 0 0,0-1 0,0 1-1,0 0 1,0-1 0,1 1 0,-1 0 0,0 0 0,0-1 0,1 1 0,-1 0 0,0 0-1,0-1 1,1 1 0,-1 0 0,0 0 0,0 0 0,1-1 0,-1 1 0,0 0-1,1 0 1,-1 0 0,0 0 0,1 0 0,0 0 0,20 3 1512,-12 3-1454,-1 0 0,1 1 0,-1 0-1,-1 0 1,1 1 0,-1 0 0,-1 0 0,0 1 0,10 17-1,8 10 345,146 183 843,4-12-256,-130-166-780,-35-34-400,-1 1 0,1-1 0,-1 1 1,-1 1-1,0-1 0,0 1 0,8 16 1,-8-12-997</inkml:trace>
</inkml:ink>
</file>

<file path=ppt/ink/ink5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4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966 1 2560,'-152'100'4501,"-235"168"-2876,161-102-839,172-129-1032,-76 68 1,128-102 167,1-3 6,0 1-1,0 0 1,0 0 0,0 0-1,0 0 1,0 0 0,0 0 0,0 0-1,0 0 1,1 0 0,-1 0-1,0 0 1,1 0 0,-1 1-1,1-1 1,0 0 0,-1 0 0,1 1-1,0-1 1,0 0 0,-1 1-1,1-1 1,0 2 0,4 14-1080</inkml:trace>
</inkml:ink>
</file>

<file path=ppt/ink/ink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6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0 5376,'-35'18'2688,"61"-3"-8704,-13-7 4608,0 10 1280,-9-5 0</inkml:trace>
</inkml:ink>
</file>

<file path=ppt/ink/ink5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5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0 162 1408,'6'-4'525,"0"-1"1,0 1-1,-1-1 1,0-1-1,0 1 0,7-9 1,23-23 404,-33 35-904,17-13 171,1 1-1,35-19 0,-51 31-140,0-1 0,0 1 0,1 0 0,-1 0 0,1 1 0,0-1 0,-1 1 0,1 0 0,0 1 0,0-1 0,0 1 1,-1 0-1,1 0 0,0 0 0,0 1 0,0-1 0,-1 1 0,1 1 0,0-1 0,6 3 0,-8-1-14,1 0 0,-1 0 0,0 0 0,0 1 0,0-1 1,0 1-1,0 0 0,-1 0 0,0 0 0,0 0 0,0 0 0,0 0 1,0 1-1,-1-1 0,0 1 0,0-1 0,0 1 0,-1-1 0,1 9 0,-1 5 41,0 0 0,0-1-1,-7 33 1,5-38-59,0 1 1,-1-1-1,0 1 1,-1-1-1,-1 0 0,0 0 1,0-1-1,-1 1 0,-1-1 1,0-1-1,0 1 1,-1-1-1,-1-1 0,1 1 1,-1-1-1,-1-1 1,0 0-1,0 0 0,-1-1 1,-11 7-1,-15-4 92,18-6-19,12-3-95,10-4-41,15-3-30,-2 5 113,0 2-1,-1 0 1,1 1 0,-1 0 0,0 1 0,0 1 0,0 1-1,18 7 1,-21-6-15,0-2 0,1 1-1,-1-2 1,1 0 0,-1 0 0,1-1-1,0 0 1,0-1 0,0-1 0,0 0-1,0-1 1,19-4 0,-11-1-331,-14 3 19,0 1 0,0 0 0,0 0 0,0 1 0,0 0 0,13 0 0,-2 4-890</inkml:trace>
</inkml:ink>
</file>

<file path=ppt/ink/ink5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6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2304,'9'-1'430,"0"0"0,0 1 1,1 0-1,-1 0 0,0 0 0,0 1 1,0 1-1,0 0 0,0 0 0,13 5 1,11 2 84,30 2-131,0-2 0,0-4 0,1-2 0,88-7 0,-87-3-2688,-44 7 1152</inkml:trace>
</inkml:ink>
</file>

<file path=ppt/ink/ink5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6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15 3712,'-18'-14'693,"18"14"-673,0-1 0,0 1 0,-1 0 0,1 0 0,0 0-1,0 0 1,-1 0 0,1 0 0,0 0 0,0 0-1,-1 0 1,1 0 0,0 0 0,0 0 0,-1 0 0,1 0-1,0 0 1,0 0 0,0 1 0,-1-1 0,1 0-1,0 0 1,0 0 0,-1 0 0,1 0 0,0 0 0,0 1-1,0-1 1,0 0 0,-1 0 0,1 0 0,0 1-1,0-1 1,0 0 0,0 0 0,0 0 0,-1 1 0,1-1-1,0 40 1337,1-11-957,-2 96 59,7 211 471,-5-328-962,4 38 203,-4-44-245,-1 1 1,1-1-1,-1 0 0,1 0 1,0 0-1,0 0 1,0 0-1,0 0 1,0 0-1,0 0 0,0 0 1,1-1-1,-1 1 1,1 0-1,-1-1 1,4 3-1,9 2-970</inkml:trace>
</inkml:ink>
</file>

<file path=ppt/ink/ink5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7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0 3840,'1'13'793,"1"1"1,1-1 0,0 0-1,0 0 1,2-1-1,5 14 1,14 45 200,-16-35-560,-4-11-303,1 0-1,2 0 0,1-1 0,0 0 1,16 29-1,-23-51-105,1 0 0,-1 0 1,0 0-1,0-1 0,1 1 0,-1 0 0,1-1 0,-1 0 1,1 1-1,0-1 0,0 0 0,-1 0 0,1 0 0,0 0 1,0 0-1,0 0 0,0 0 0,0-1 0,0 1 0,0-1 1,4 1-1,-3-1 2,1 0 0,0-1 0,0 0 1,0 1-1,-1-1 0,1 0 0,0-1 0,-1 1 1,1-1-1,-1 0 0,4-2 0,8-6 77,0-1-1,-1-1 1,24-25-1,-38 36-96,18-21 63,-1-2-1,-1 0 0,-1 0 1,-2-1-1,0-1 0,-2-1 1,11-34-1,-11 14 28,-10 45-95,0 0 0,-1 0-1,0-1 1,1 1 0,-1 0 0,0 0-1,0 0 1,0 0 0,-1 0-1,1-1 1,0 1 0,-1 0-1,0 0 1,1 0 0,-1 0 0,0 0-1,-2-3 1,2 7 7,-1 0 0,1 0 0,-1 0-1,1 0 1,0 0 0,0 0 0,0 0 0,0 1 0,0-1 0,1 0 0,-2 5 0,-2 17-9,0 1 0,2-1 0,0 1 0,4 40 0,18 100 0,-9-99 0,1 70 0,-5 65-4,1 150 264,-8-331-200,-2 0 0,0 0 1,-1-1-1,-1 1 1,-1-1-1,-1 0 1,0 0-1,-2-1 1,0 0-1,-1 0 0,-21 32 1,21-38 10,-1-1 1,0 1-1,-1-2 1,0 1 0,-1-1-1,0-1 1,0 0-1,-1-1 1,0 0-1,-1-1 1,0-1-1,0 0 1,0-1-1,0 0 1,-1-1-1,-18 2 1,19-5-38,0 0 0,-1-2 0,1 0-1,0 0 1,0-2 0,0 1 0,0-2 0,1 0 0,-1 0 0,1-2 0,0 1 0,0-2 0,1 0 0,0 0-1,-13-11 1,18 13-40,0-1 0,0 0 0,1 0-1,0-1 1,0 0 0,0 0 0,1 0 0,0-1-1,0 0 1,1 0 0,-3-9 0,5 11-28,0 0 1,1 0 0,0 0 0,0 0 0,0 0 0,1 0 0,0 0 0,0-1 0,0 1 0,1 0 0,0 0-1,1 0 1,-1 0 0,1 0 0,0 0 0,0 1 0,5-9 0,3-3-390,1 0 1,0 1-1,2 1 1,0 0 0,0 0-1,23-18 1,-5 8-939,1 1 0,41-23 0,-8 15-580</inkml:trace>
</inkml:ink>
</file>

<file path=ppt/ink/ink5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7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1 167 2176,'2'-8'387,"0"-1"0,1 1 1,-1 0-1,2 1 0,-1-1 0,1 0 1,1 1-1,-1 0 0,1 0 0,0 0 1,1 1-1,-1 0 0,1 0 0,14-10 1,-13 9-326,1 2 1,0-1-1,0 1 1,1 0 0,0 0-1,13-4 1,-18 8 12,1-1 1,-1 1 0,0 0-1,1 0 1,-1 1 0,1-1-1,-1 1 1,1 0-1,0 1 1,-1-1 0,1 1-1,-1-1 1,0 1-1,7 3 1,-6-2-44,-1 1-1,1 1 1,0-1 0,-1 1-1,0-1 1,0 1 0,0 0 0,0 1-1,0-1 1,-1 1 0,0 0-1,0-1 1,0 1 0,-1 1-1,3 5 1,0 1 19,-1 1-1,0 0 1,-1 0-1,0 0 1,2 21 0,-4-16-7,-1-1 0,-1 1 0,0 0 0,-2-1 0,1 1 0,-2-1 0,-1 0 0,-10 27 0,11-34-3,-1 1-1,-1-1 1,1-1-1,-2 1 0,1-1 1,-1 0-1,0 0 1,-1-1-1,0 0 0,-1-1 1,0 1-1,0-2 1,0 1-1,-17 8 0,16-10-25,0 0 6,0 0 1,0-1-1,-20 6 0,29-10-19,-1 1-1,0-1 1,1 1 0,-1-1-1,0 0 1,0 0-1,1 0 1,-1 0-1,0 0 1,1 0-1,-1 0 1,0-1-1,0 1 1,1 0-1,-1-1 1,1 0 0,-1 1-1,0-1 1,1 0-1,-1 0 1,1 0-1,0 0 1,-1 0-1,1 0 1,0 0-1,-1 0 1,1 0-1,0-1 1,0 1 0,0-1-1,-1-2 1,1 4-2,1 0-1,0 0 1,0-1 0,0 1 0,0 0 0,-1-1 0,1 1 0,0 0 0,0 0-1,0-1 1,0 1 0,0 0 0,0-1 0,0 1 0,0 0 0,0-1 0,0 1-1,0 0 1,0-1 0,0 1 0,0 0 0,0-1 0,0 1 0,0 0 0,0 0 0,0-1-1,0 1 1,1 0 0,-1-1 0,0 1 0,0 0 0,0 0 0,1-1 0,-1 1-1,0 0 1,0 0 0,0-1 0,1 1 0,-1 0 0,0 0 0,0 0 0,1 0-1,-1-1 1,7 1 27,-2 1 32,1 0 0,-1 0-1,1 1 1,-1 0 0,0 0 0,0 0-1,0 0 1,7 5 0,35 13 415,-13-13-230,1-2 0,1-1 0,-1-2 1,57-4-1,-67-1-1345,48-11-1,-35 1-476,-6-7-86</inkml:trace>
</inkml:ink>
</file>

<file path=ppt/ink/ink5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8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71 3200,'-6'-33'1536,"46"33"-1536,-14-5 1664,8 1-1664,6-4 0,6 5 0,-1-7 128,-5 2-128,0 12 0,-16 0-768,7 6 0</inkml:trace>
</inkml:ink>
</file>

<file path=ppt/ink/ink5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8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4480,'49'-4'2176,"42"4"-2944,-72-3 3968,17 3-3200,4 0 128,-1 0-512,1-4 128,0 8-768,-13-1 0</inkml:trace>
</inkml:ink>
</file>

<file path=ppt/ink/ink5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9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2816,'0'-2'109,"0"0"0,0 1 1,1-1-1,-1 0 0,0 0 1,0 1-1,1-1 0,-1 1 0,1-1 1,-1 0-1,1 1 0,0-1 1,0 1-1,0-1 0,0 1 0,0 0 1,0-1-1,0 1 0,0 0 1,0 0-1,1 0 0,-1 0 0,0 0 1,1 0-1,1-1 0,0 2 19,-1 0 0,0 1 0,0-1-1,0 1 1,0-1 0,0 1 0,1 0 0,-1 0-1,0 0 1,-1 0 0,1 1 0,0-1 0,0 0-1,0 1 1,-1-1 0,1 1 0,-1 0 0,1-1-1,-1 1 1,2 2 0,42 45 123,52 43-1,-20-20 209,133 109 54,-132-119-364,84 87 0,-102-83-2453,-44-48 1024</inkml:trace>
</inkml:ink>
</file>

<file path=ppt/ink/ink5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29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832 0 2688,'-24'12'1280,"-22"25"-1024,41-33 1536,-35 17-1536,-10 9 0,-20 3 128,-11 14 0,-8-11-512,4 6 0,9 5 256,6-1 128,0-12-512,18 7 0,9-12-640,13 1 0</inkml:trace>
</inkml:ink>
</file>

<file path=ppt/ink/ink5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0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3 235 1152,'-1'0'89,"1"-1"0,0 0-1,-1 0 1,1 0 0,0 1 0,0-1 0,0 0 0,0 0-1,0 0 1,0 0 0,0 1 0,0-1 0,0 0 0,0 0-1,0 0 1,0 0 0,0 1 0,1-1 0,-1 0 0,0 0-1,1 0 1,-1 1 0,0-1 0,1 0 0,-1 1 0,1-1-1,-1 0 1,1 1 0,0-1 0,-1 1 0,1-1 0,0 1-1,-1-1 1,1 1 0,0-1 0,0 1 0,-1-1 0,1 1-1,0 0 1,0 0 0,0-1 0,-1 1 0,1 0 0,0 0-1,0 0 1,0 0 0,1 0 0,53-7-155,-43 6 156,78-6 438,121 8 0,18-1-112,77-5 2,35-3-90,-165-12-162,-112 10 120,1 3 0,75 2 0,-80 7-50,0-1 30,67 10 0,-108-9-237,0 0-1,0-2 1,1 0-1,30-5 1,85-21 22,-55 10 139,-42 8-150,0 1 0,1 2-1,-1 2 1,1 2-1,0 1 1,48 7 0,-65-3-15,1-2 1,0 0 0,0-2 0,0 0-1,0-2 1,31-5 0,130-42 252,-93 22-224,-79 25-17,-1 0 1,1 1 0,-1 0-1,19 2 1,-11-1-13,-19 0-49,0 0 1,0 0-1,0 0 1,1 0-1,-1 1 1,0-1-1,0 0 1,1 0-1,-1 0 1,0 0-1,0 0 1,1 0-1,-1 0 1,0 0-1,0 0 1,1 0-1,-1 0 0,0 0 1,0 0-1,1 0 1,-1-1-1,0 1 1,0 0-1,1 0 1,-1 0-1,0 0 1,0 0-1,0 0 1,1-1-1,-1 1 1,0 0-1,0 0 1,0 0-1,1-1 0,-1 1 1,0 0-1,0 0 1,0 0-1,0-1 1,0 1-1,0 0 1,0 0-1,1-1 1,-1 1-1,0 0 1,0 0-1,0-1 1,0 1-1,0 0 1,0 0-1,0-1 1,0 1-1,0 0 0,-1 0 1,1-1-1,0 1 1,0 0-1,0 0 1,0-1-1,0 1 1,0 0-1,0 0 1,0-1-1,-1 1 1,1 0-1,0 0 1,-1-1-1,-4 1-1277</inkml:trace>
</inkml:ink>
</file>

<file path=ppt/ink/ink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6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79 2816,'-4'16'1753,"1"-1"0,1 1 0,-1 19 0,3 5-811,6 42 0,0 25 786,-6-106-1724,-2 29 537,2-29-503,0 0 0,0 1 0,0-1 0,0 0-1,0 1 1,-1-1 0,1 0 0,0 1-1,-1-1 1,1 0 0,-1 0 0,0 1-1,1-1 1,-1 0 0,0 0 0,0 0 0,0 0-1,0 0 1,-1 1 0,1-3-16,0 0-1,0 0 1,0 0 0,0 0-1,0 0 1,0 0 0,0-1 0,1 1-1,-1 0 1,0 0 0,1-1-1,-1 1 1,1 0 0,0-1 0,-1 1-1,1-1 1,0 1 0,0 0-1,0-1 1,0-1 0,-1 0 13,-4-24 7,0 0 1,2-1 0,1 1-1,2-1 1,3-41-1,-2 59-55,1 0-1,-1 1 0,2-1 0,-1 1 0,2-1 0,-1 1 0,1 0 1,0 0-1,1 1 0,0-1 0,0 1 0,1 0 0,0 1 0,1-1 1,-1 1-1,1 0 0,1 1 0,-1 0 0,9-6 0,-8 7-2,0 1-1,0-1 1,0 1-1,0 1 1,1-1-1,0 1 1,-1 1-1,1 0 1,0 0-1,0 1 1,0 0-1,0 0 1,0 1-1,1 0 1,-1 1-1,0 0 1,0 0-1,0 1 1,-1 0 0,1 1-1,15 6 1,-5 0 30,0 0 0,-1 2 0,0 0 0,0 1 1,-1 1-1,-1 0 0,0 1 0,24 29 1,-33-35-2,-1 1 1,0 0 0,0 0-1,-1 0 1,0 1 0,-1 0 0,0 0-1,-1 0 1,0 0 0,0 1-1,-1-1 1,0 1 0,-1-1 0,0 1-1,-1 0 1,0-1 0,-1 1-1,0 0 1,-1-1 0,0 1 0,0-1-1,-1 1 1,-1-1 0,1 0-1,-2 0 1,1-1 0,-8 12 0,12-21-81,-1 1 1,1-1-1,-1 1 1,1-1 0,0 1-1,-1 0 1,1-1 0,-1 1-1,1-1 1,-1 0 0,1 1-1,-1-1 1,0 1-1,1-1 1,-1 0 0,1 0-1,-1 1 1,0-1 0,1 0-1,-1 0 1,0 0 0,1 1-1,-1-1 1,-1 0-1,2-1-35,0 1-1,0-1 0,-1 1 1,1 0-1,0-1 1,0 1-1,0-1 0,-1 1 1,1-1-1,0 1 0,0-1 1,0 1-1,0 0 0,0-1 1,0 1-1,0-1 0,0 1 1,0-1-1,0 1 0,0-1 1,0 1-1,0-1 0,1 1 1,-1-1-1,0 1 1,0 0-1,0-1 0,1 1 1,-1-1-1,0 1 0,1 0 1,-1-1-1,0 1 0,1 0 1,-1-1-1,8-10-1838</inkml:trace>
</inkml:ink>
</file>

<file path=ppt/ink/ink5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1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3200,'2'-1'211,"0"0"1,1 0-1,-1 0 0,0 0 1,0 1-1,0-1 0,0 1 1,1 0-1,-1 0 1,0 0-1,0 0 0,1 0 1,-1 0-1,0 0 0,0 1 1,1-1-1,-1 1 0,0 0 1,0-1-1,0 1 1,0 0-1,0 0 0,0 1 1,3 1-1,49 42 295,-41-33-131,39 30-416,-31-26 125,37 37 1,21 34 278,93 136-1,-168-218-476,3 7-556,1-1 0,1 0 0,14 15 0,-8-19-610</inkml:trace>
</inkml:ink>
</file>

<file path=ppt/ink/ink5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1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1018 0 3072,'-51'27'1431,"40"-21"-1129,1-1 0,0 1 0,0 0 0,1 1 0,-17 15-1,-13 9 199,-76 46-1,28-21-196,-70 47-215,-63 45 485,69-49-194,52-36-715,93-60 125,-9 11-1221,14-7 387</inkml:trace>
</inkml:ink>
</file>

<file path=ppt/ink/ink5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2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0 181 2304,'2'-2'719,"4"-9"-197,1 0 0,0 0-1,1 1 1,13-15 0,-2 10-426,0 2 0,0-1 0,1 2 0,1 1 0,0 0 0,0 2 0,43-13 0,-61 21-76,1 0 1,-1 0-1,0 1 1,1 0 0,-1 0-1,0 0 1,1 0-1,-1 0 1,0 0-1,1 1 1,-1 0-1,0 0 1,0 0-1,0 0 1,1 0-1,-1 0 1,0 1 0,-1 0-1,1 0 1,0-1-1,0 1 1,2 3-1,-3-2 0,0 0 1,0 0-1,0 0 0,0 0 0,-1 1 0,1-1 0,-1 1 1,0-1-1,0 0 0,0 1 0,-1 0 0,1-1 0,-1 1 1,0-1-1,0 1 0,0 0 0,0-1 0,-1 1 0,1-1 1,-2 5-1,-5 16 65,-1-1 0,0 0 1,-2-1-1,-1 0 0,0 0 1,-2-2-1,0 1 0,-1-1 1,-1-1-1,-1-1 0,-1 0 1,0-1-1,-2-1 0,-27 20 1,40-32-76,-1 0 1,1 0 0,-1-1-1,0 1 1,0-2 0,0 1-1,0-1 1,-1 0 0,-9 1-1,17-3-16,0 0-1,0 0 0,0 0 0,0 0 1,0 0-1,0 0 0,0 0 0,0-1 1,0 1-1,0 0 0,1 0 0,-1 0 1,0 0-1,0 0 0,0-1 0,0 1 0,0 0 1,0 0-1,0 0 0,0 0 0,-1 0 1,1-1-1,0 1 0,0 0 0,0 0 1,0 0-1,0 0 0,0 0 0,0 0 1,0-1-1,0 1 0,0 0 0,0 0 1,0 0-1,0 0 0,-1 0 0,1 0 1,0 0-1,0-1 0,22-2-85,-6 6 168,0 1 1,1 0-1,-1 2 0,-1 0 1,19 10-1,46 16 596,-61-27-564,8 3-685,1-1 1,29 3 0,-38-12-597</inkml:trace>
</inkml:ink>
</file>

<file path=ppt/ink/ink5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2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2816,'31'4'1408,"12"9"-640,-31-13 1536,7 4-2176,26-4 0,10 0 256,11-8 0,-1-1-512,-1-2 128,6-3 256,-3 3 0,-7-6-512,-5 4 0,-9-1-768,-7 7 0</inkml:trace>
</inkml:ink>
</file>

<file path=ppt/ink/ink5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2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2944,'-12'27'1408,"18"30"-1536,0-27 1664,-3-1-1408,7 1 128,-5 12-128,1-1 128,-2 5-256,2-8 0,-1-14 128,-1-3 128,-4 4-512,6-8 128,-6-4-768,5-9 128</inkml:trace>
</inkml:ink>
</file>

<file path=ppt/ink/ink5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3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40 3328,'-3'3'103,"1"1"1,-1 0-1,1 0 0,0 0 1,0 1-1,1-1 1,-1 0-1,1 1 0,0-1 1,0 1-1,1-1 1,-1 1-1,1-1 0,0 1 1,1 6-1,-1 5 227,-1-9-161,0 0 0,1 1 0,0-1 0,0 0 0,1 0 0,0 1 0,0-1 0,1 0 0,0 0 0,0 0 0,1 0 0,-1-1 0,2 1 0,-1-1 0,1 1 0,-1-1 0,2 0 0,-1-1 0,1 1 0,0-1 0,0 0 0,7 6 0,-5-7-122,2 0-1,-1 0 0,0 0 0,1-1 0,-1-1 0,1 1 0,0-1 1,0-1-1,0 1 0,0-2 0,0 1 0,0-1 0,0 0 0,0-1 0,0 0 1,11-4-1,3 1 43,-1-2 0,0-1 1,0-1-1,-1 0 1,0-2-1,28-17 0,-39 21-59,0-1 0,0-1 0,0 1 0,-1-2 0,0 1 0,-1-1 0,0-1 0,0 1 0,-1-1 0,0-1 0,-1 1 0,0-1 0,7-19 0,-12 24-13,0 0 0,0 1-1,-1-1 1,0 0 0,0 0 0,-1 0-1,1 0 1,-1 1 0,0-1 0,-1 0-1,0 0 1,0 1 0,-3-8 0,4 12-18,1 1 1,0 0-1,0-1 1,0 1-1,0 0 1,0-1-1,0 1 1,0 0 0,-1 0-1,1-1 1,0 1-1,0 0 1,0 0-1,-1-1 1,1 1-1,0 0 1,0 0-1,-1 0 1,1-1 0,0 1-1,0 0 1,-1 0-1,1 0 1,0 0-1,-1 0 1,1 0-1,0 0 1,-1 0-1,1-1 1,0 1 0,-1 0-1,1 0 1,0 0-1,0 0 1,-1 1-1,1-1 1,-1 0-1,-7 11-40,1 21-50,10 21 107,3 0-1,3-1 0,1 0 1,24 68-1,19 102 292,-48-177-164,-1 1 0,-2 0 0,-2 0 0,-2-1 0,-2 1 0,-2 0 0,-2-1 0,-2 0 0,-29 78 0,33-107-22,-1-1 1,-1 0 0,0 0 0,-1 0 0,-1-1 0,0-1-1,-1 0 1,-1 0 0,0-1 0,0 0 0,-20 14 0,24-21-72,0 1-1,0-1 1,-1-1 0,0 0 0,0 0 0,0 0 0,0-1 0,0-1 0,-1 0 0,1 0 0,-1-1-1,0 0 1,1 0 0,-1-1 0,0 0 0,0-1 0,1 0 0,-1-1 0,1 0 0,-1 0 0,-11-5 0,15 4-45,1 1 0,-1-1 1,1 1-1,0-1 0,0-1 1,0 1-1,1-1 1,-1 0-1,1 0 0,0 0 1,0 0-1,0-1 1,1 0-1,-1 0 0,1 0 1,0 0-1,1 0 0,-1-1 1,1 1-1,0-1 1,0 1-1,1-1 0,0 0 1,0 0-1,0 0 0,1-6 1,0-1-18,1 0 0,0 1 0,1-1-1,0 0 1,1 1 0,1-1 0,0 1 0,1 0 0,0 0 0,1 1 0,7-13 0,24-29-623,58-65 1,-62 78 111,19-16-1533,62-53 1,-95 91 1430,29-29-1295</inkml:trace>
</inkml:ink>
</file>

<file path=ppt/ink/ink5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4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0 140 1664,'1'-5'250,"0"1"-1,1-1 1,-1 0 0,1 1-1,0-1 1,0 1 0,1 0-1,-1 0 1,1 0 0,0 0-1,0 0 1,1 0 0,-1 1-1,1 0 1,4-4 0,0-1-17,1 1 1,0 0 0,1 1 0,0 0-1,16-8 1,-13 9-186,-1 1-1,1 1 0,-1 0 1,1 0-1,0 1 0,23 0 1,-32 2-9,0 0 0,0 0 0,-1 0 0,1 1 0,0-1 0,0 1 0,0 0 0,-1 1 0,1-1 1,0 1-1,-1-1 0,0 1 0,1 0 0,-1 0 0,0 0 0,0 1 0,0-1 0,0 1 0,0 0 0,-1 0 0,1 0 0,-1 0 0,0 0 1,0 0-1,0 1 0,3 6 0,-2-1 5,0 1 1,-1 0-1,0 0 1,0 0-1,-1 1 1,-1-1-1,1 0 1,-2 0-1,1 1 1,-1-1-1,-1 0 1,0 0-1,0 0 1,-1 0-1,-1 0 0,1-1 1,-1 1-1,-1-1 1,0 0-1,0 0 1,-11 13-1,3-6 12,0-1 0,-1 0 0,-1-1-1,0-1 1,-1 0 0,0-1 0,-1-1-1,0 0 1,-37 16 0,38-19 3,14-6-55,-1-1 0,1 1 1,-1-1-1,1 1 0,-1-1 1,0 0-1,0 0 0,0 0 1,1 0-1,-1-1 0,0 1 0,0-1 1,0 0-1,0 0 0,-4 0 1,7-1-5,-1 0 0,2 0 0,-1 0 0,0 0 0,0 0 0,0 0 0,0 0 0,1 0 0,-1 0 0,1 0 0,-1 0 0,0 0 0,1 0 0,0 0 0,-1 0 0,1 0 0,0 0 0,-1 0 0,1 1 0,0-1 0,0 0 0,-1 1 0,1-1 0,0 0 0,1 0 0,5-2 0,0 1 0,0 0 0,0 0 0,0 0 0,1 0 0,-1 1 0,0 1 0,1-1 0,-1 1 0,13 2 0,80 13 0,-82-12 0,63 17-118,-50-11-325,62 8 1,-53-13-731</inkml:trace>
</inkml:ink>
</file>

<file path=ppt/ink/ink5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4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3072,'40'-10'1536,"66"10"-1152,-81-4 1280,9 4-1664,12 0 128,8 0-128,7 0 0,5 10-896,-11-6 128</inkml:trace>
</inkml:ink>
</file>

<file path=ppt/ink/ink5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5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5 2688,'-6'-4'1280,"1"13"-640,10-5 1536,-5 8-1664,0 8 128,0 15 128,0-7 128,0 10-1152,0 13 0,0-2 640,6-3 128,13-8-384,11-8 128,6-2-640,4-14 128,0-3-1024,5-5 0</inkml:trace>
</inkml:ink>
</file>

<file path=ppt/ink/ink5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5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5376,'0'13'2688,"21"-9"-5888,-12-4 4608,6 0-2944,6 0 0</inkml:trace>
</inkml:ink>
</file>

<file path=ppt/ink/ink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7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85 196 2816,'4'-1'413,"1"0"0,-1 0 0,0 0 0,1 0 1,-1 1-1,1 0 0,-1 0 0,1 0 0,-1 0 0,6 2 0,39-2 2616,-30-5-2761,0-1 0,0-1 0,-1-1-1,0-1 1,-1 0 0,0-1 0,0-1 0,21-19 0,-35 28-206,0 0 1,-1 0-1,1-1 1,-1 1-1,0-1 1,0 1-1,0-1 1,0 0 0,0 0-1,0 0 1,-1 0-1,1 0 1,-1 0-1,0 0 1,0-1-1,0 1 1,-1 0-1,1-1 1,-1-2 0,0 4-36,-1 0 1,1 0 0,-1 0 0,0 0 0,1 0 0,-1 1-1,0-1 1,0 0 0,0 1 0,0-1 0,-1 0 0,1 1-1,0-1 1,-1 1 0,1 0 0,-1 0 0,1-1 0,-1 1-1,0 0 1,1 0 0,-1 0 0,0 1 0,0-1 0,0 0-1,1 1 1,-1-1 0,0 1 0,0-1 0,0 1 0,0 0-1,0 0 1,0 0 0,-2 0 0,-9 0 120,0 1 0,0 0 0,0 0 0,0 1 0,0 1 0,1 0 0,-1 1 0,-22 10 0,1 2 519,-57 38 0,84-50-601,1 0-1,0 1 0,0-1 0,0 1 0,0 1 0,1-1 0,0 1 0,0 0 0,0 0 0,1 0 0,0 0 0,0 1 0,1 0 0,0 0 0,0 0 0,0 0 0,1 0 0,0 1 0,0-1 0,1 1 0,0-1 0,1 1 0,-1-1 0,1 1 0,1 0 0,0-1 1,0 1-1,0-1 0,1 1 0,0-1 0,0 0 0,1 0 0,0 0 0,0 0 0,0 0 0,1-1 0,0 1 0,1-1 0,0 0 0,6 7 0,-2-4-78,0 0 0,1-1 0,0 0-1,1-1 1,-1 0 0,1-1 0,1 0 0,-1 0 0,1-1 0,0-1-1,0 0 1,23 4 0,-3-3-968,0-2 0,0-1-1,60-4 1,-46-2-1280,-35 2 1386,0 0 1,0 2-1,0-1 0,0 1 1,13 2-1,4 0-1706</inkml:trace>
</inkml:ink>
</file>

<file path=ppt/ink/ink5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6.5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1280,'2'94'5725,"6"-1"-4109,-5-67-1429,2 0 0,1 0 1,1-1-1,21 49 0,-25-66-141,1-1 1,0-1-1,0 1 0,1-1 0,0 0 1,0 0-1,1 0 0,-1 0 0,1-1 1,0 0-1,1 0 0,8 4 1,-12-7-23,0 0 0,0-1 0,1 0 0,-1 1 0,0-1 0,1 0 0,-1-1 0,1 1 0,-1-1 0,1 1 0,-1-1 0,1 0 0,-1-1 0,0 1 0,1 0 0,-1-1 0,1 0 0,-1 0 0,0 0 0,1 0 0,-1 0 0,0-1 0,0 0 0,0 1 0,0-1 1,0 0-1,0 0 0,-1-1 0,4-2 0,3-6-4,0 0 0,0-1 0,-1 1 0,-1-1 0,0-1 0,-1 0 0,0 0 0,6-22 0,24-119 160,-24 96-156,4-9-152,-16 67 125,0-1 1,0 1-1,1 0 1,-1-1-1,0 1 1,1 0-1,-1-1 1,0 1-1,1 0 0,-1 0 1,0-1-1,1 1 1,-1 0-1,1 0 1,-1 0-1,0-1 1,1 1-1,-1 0 1,1 0-1,-1 0 1,1 0-1,-1 0 1,1 0-1,-1 0 1,0 0-1,1 0 1,-1 0-1,1 0 1,-1 0-1,1 0 1,-1 1-1,0-1 1,1 0-1,-1 0 1,1 0-1,-1 0 1,0 1-1,1-1 1,-1 0-1,1 1 0,-1-1 1,0 0-1,0 1 1,1-1-1,-1 0 1,0 1-1,0-1 1,1 0-1,-1 1 1,0-1-1,0 1 1,0-1-1,1 0 1,-1 1-1,0-1 1,0 1-1,0 0-3,17 27-20,-1 1-1,-1 0 0,-2 2 1,17 54-1,19 132-74,-47-204 117,0-1 0,-1 1 0,-1 0 0,0-1 0,0 1 1,-1 0-1,-1-1 0,0 1 0,-1-1 0,0 1 0,-1-1 1,0 0-1,-1-1 0,0 1 0,-1-1 0,-1 0 0,1 0 1,-2-1-1,1 0 0,-1 0 0,-1-1 0,0 0 0,0 0 1,-1-1-1,0 0 0,0-1 0,-1 0 0,0 0 0,0-2 0,-1 1 1,0-1-1,-20 5 0,-7 0 97,-49 6 0,74-14-190,0-1 1,0-1 0,0 0 0,0-1 0,0-1-1,0 0 1,-20-5 0,-5-4-1865,28 10 533</inkml:trace>
</inkml:ink>
</file>

<file path=ppt/ink/ink5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7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1152,'5'1'264,"0"-1"1,0 0-1,0 0 1,0 0-1,0-1 1,0 1-1,0-1 0,0 0 1,0-1-1,8-3 1,-7 3-114,0 0 0,1 0 0,-1 0 0,0 1 0,1 0 0,-1 1 0,8-1 0,317 21 842,725 13 425,-846-43-1226,400-70 0,-516 64-26,38-10-460,-111 22-474,-10 3-128</inkml:trace>
</inkml:ink>
</file>

<file path=ppt/ink/ink5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7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2688,'1'3'301,"1"-1"0,-1 0-1,1 0 1,-1 0 0,1-1 0,0 1 0,-1 0 0,1 0 0,0-1-1,4 3 1,-4-3-207,0 1 1,0-1-1,0 1 0,0-1 1,0 1-1,-1 0 0,1 0 0,0 0 1,-1 0-1,1 0 0,-1 0 1,0 0-1,2 4 0,32 72 316,5-1-1,86 127 1,-103-169-167,28 30-134,-40-53-402,0 0-1,-1 1 0,-1 0 1,0 0-1,-1 1 0,0 0 1,11 30-1,-18-34-751</inkml:trace>
</inkml:ink>
</file>

<file path=ppt/ink/ink5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7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796 0 2688,'-40'25'2072,"-69"31"0,19-11-1224,-43 24-304,-270 99 0,384-155-935,19-13 364,-1 0 0,1 1 0,0-1 1,0 0-1,0 1 0,0-1 0,0 0 1,0 1-1,0-1 0,0 0 0,0 1 1,0-1-1,0 1 0,0-1 0,0 0 1,0 1-1,0-1 0,0 0 1,0 1-1,0-1 0,0 0 0,0 1 1,1-1-1,-1 0 0,0 1 0,0-1 1,0 0-1,1 1 0,-1-1 0,0 0 1,0 0-1,1 1 0,-1-1 1,0 0-1,1 0 0,-1 1 0,0-1 1,1 0-1,-1 0 0,0 0 0,1 0 1,-1 0-1,0 0 0,1 1 0,-1-1 1,0 0-1,1 0 0,-1 0 1,1 0-1,14 3-1125</inkml:trace>
</inkml:ink>
</file>

<file path=ppt/ink/ink5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8.6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1152,'2'-2'236,"-1"0"0,1 1 0,0-1 0,1 1-1,-1-1 1,0 1 0,0 0 0,1 0 0,-1 0 0,0 0 0,1 0 0,-1 1 0,4-1-1,61-18 1179,-29 9-1266,-10 0-212,-15 5 226,1 1 0,-1 0 0,1 0 0,15-1 0,-25 5-133,-1 0 0,1-1-1,-1 1 1,1 1 0,-1-1 0,0 1-1,1-1 1,-1 1 0,0 0 0,1 0 0,-1 0-1,0 1 1,0-1 0,0 1 0,0 0-1,0-1 1,0 1 0,0 1 0,-1-1-1,1 0 1,-1 1 0,3 2 0,-4-3-14,0 1 1,0-1 0,0 0 0,0 1-1,-1-1 1,1 1 0,0-1 0,-1 0-1,0 1 1,0-1 0,0 1-1,0 0 1,0-1 0,0 1 0,0-1-1,-2 3 1,-12 46 216,9-36-113,2-5-71,-1-1 0,0 1 0,-1-1 0,1 0 0,-2 0 0,1-1 0,-1 1 0,-1-1 0,-10 10 0,-7 4 169,-44 30 1,15-12-109,15-19-18,37-20-89,0-1-1,0 1 1,0-1-1,0 1 1,0-1-1,0 0 1,0 0-1,0 0 1,-1 1-1,1-1 1,0 0 0,0 0-1,0 0 1,0-1-1,0 1 1,0 0-1,0 0 1,0-1-1,0 1 1,0 0-1,0-1 1,0 1 0,0-1-1,0 1 1,0-1-1,1 0 1,-1 1-1,0-1 1,0 0-1,0 1 1,1-1-1,-1 0 1,1 0 0,-1 0-1,0 0 1,1 0-1,-1-2 1,1 3-2,0-1-1,0 1 1,0-1 0,0 0 0,0 1 0,0-1 0,1 0 0,-1 1 0,0-1 0,0 1-1,1-1 1,-1 1 0,0-1 0,1 1 0,-1-1 0,1 1 0,-1-1 0,1 1-1,-1-1 1,1 1 0,-1-1 0,1 1 0,-1 0 0,1-1 0,-1 1 0,1 0-1,0 0 1,-1 0 0,1-1 0,-1 1 0,1 0 0,0 0 0,-1 0 0,1 0 0,0 0-1,-1 0 1,1 0 0,0 0 0,-1 0 0,1 0 0,-1 0 0,1 1 0,1-1-1,38 3 19,-36-2-9,83 18 306,10 2-11,28 0-688,-80-10-1387,-29-5 598</inkml:trace>
</inkml:ink>
</file>

<file path=ppt/ink/ink5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9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 3712,'42'4'1792,"32"-8"-1920,-48 4 2560,14 0-2048,9 4 0,2-8 128,-1 4 0,4 0-768,-2-5 0,-3 1 512,2 0 128,-17-3-512,-9 1 128,-4 6-640,-12-4 128</inkml:trace>
</inkml:ink>
</file>

<file path=ppt/ink/ink5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39.3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 3328,'-2'1'101,"0"0"1,1 0-1,-1 1 1,1-1 0,0 0-1,-1 1 1,1-1-1,0 1 1,0 0-1,0-1 1,0 1-1,0 0 1,0 0-1,0 0 1,1-1-1,-1 1 1,1 0-1,-1 3 1,-2 43 1456,2-13-693,-14 164 448,10-112-1197,-2 77-31,7-164-1087,0 0-150</inkml:trace>
</inkml:ink>
</file>

<file path=ppt/ink/ink5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0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56 194 2816,'4'1'2957,"11"5"-2144,1 0 1,31 6-1,-30-8-685,1-2 0,0 0 0,-1-1 0,1-1 0,0-1 0,0 0 0,0-1 0,-1-1 0,1-1 0,29-10 0,-32 8-85,-1-1 0,0-1 0,0 0 0,-1-1 0,22-18-1,-29 21-17,0 0-1,-1 0 0,0 0 1,0 0-1,0-1 0,-1 0 0,0 0 1,0 0-1,-1 0 0,0-1 1,0 0-1,-1 1 0,2-11 0,-3 17-21,-1 0 0,1 0 0,-1 0 0,0 0 0,0-1 0,0 1 1,0 0-1,1 0 0,-1 0 0,-1 0 0,1 0 0,0 0 0,0 0 0,0 0 0,0 0 0,-1-1 0,1 1 0,-1 0 0,1 0 0,-1 0 0,1 0 0,-1 1 0,1-1 0,-1 0 0,0 0 0,0 0 0,1 0 0,-1 1 0,-2-2 0,2 2-1,0 0 0,0 0 0,0 0 0,0 0 0,0 0 1,0 1-1,-1-1 0,1 0 0,0 1 0,0-1 0,0 1 0,0-1 0,0 1 0,0 0 0,0-1 1,1 1-1,-1 0 0,0 0 0,0-1 0,0 1 0,1 0 0,-1 0 0,0 0 0,1 0 0,-1 0 0,1 0 1,-1 2-1,-5 13 20,0 0 0,2 0 0,0 0 0,0 0 0,2 1 0,0 0 1,1-1-1,1 22 0,-1-3 13,2 23 19,3-1-1,3 0 0,1 0 1,30 99-1,10 65 126,-43-189-81,-2 0 1,-1 0 0,-2 0-1,-7 63 1,5-83 4,-1 0 0,0 0 0,-1 0-1,-1-1 1,1 1 0,-2-1 0,0 0 0,0-1 0,-1 1 0,0-2-1,0 1 1,-1-1 0,-1 0 0,1 0 0,-2-1 0,1 0 0,-1-1-1,0 0 1,-1 0 0,1-1 0,-1-1 0,0 0 0,-1 0-1,1-1 1,-1 0 0,0-1 0,-24 3 0,16-5-24,1 0-1,-1-1 1,0-1 0,0-1-1,1-1 1,-1 0 0,-22-8-1,34 8-55,-1 0 0,1-1 0,0 0 0,1 0 0,-1 0 0,1-1 0,0 0 0,0-1 0,0 0 0,1 0 0,-1 0 0,2-1 0,-1 0 0,1 0 0,0 0 0,0 0 0,1-1 1,-6-14-1,7 14-90,1 0 1,0-1 0,0 1 0,1 0 0,0-1 0,1 1 0,0-1 0,0 1-1,0 0 1,1-1 0,1 1 0,-1 0 0,1-1 0,1 1 0,0 0-1,0 0 1,0 1 0,1-1 0,0 1 0,0-1 0,1 1 0,10-11 0,10-10-556,1 1 1,1 2 0,57-42 0,-54 44 296,29-18-1467,5 4-21</inkml:trace>
</inkml:ink>
</file>

<file path=ppt/ink/ink5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0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2688,'76'-5'4501,"-58"0"-4283,1 1-1,0 0 1,0 1-1,0 1 1,0 1 0,0 0-1,1 2 1,-1 0-1,35 8 1,-53-9-200,0 0 1,0 0-1,0 1 0,0-1 0,0 0 1,0 1-1,0-1 0,0 1 0,-1-1 1,1 1-1,0 0 0,0-1 0,0 1 1,0 0-1,-1-1 0,1 1 0,0 0 1,-1 0-1,1 0 0,-1 0 0,1 0 1,-1 0-1,1 0 0,-1 0 1,0 0-1,1 0 0,-1 1 0,0 1 13,0 0-1,0 1 0,0-1 1,-1 0-1,1 0 1,-1 0-1,0 0 0,0 0 1,-2 5-1,-5 8 83,-1 0 1,-18 25-1,20-31-31,2-2-41,-10 16 139,-2 0 0,0-1 0,-1-1 0,-1-1 1,-1 0-1,-35 27 0,52-45-154,0-1 0,-1 1 0,1 0 0,0 0 0,1 0 0,-1 0 0,1 1 0,-5 6 0,46 14 124,-29-18-173,-1 0 0,1-1 0,0 0 0,1-1 0,-1 0 0,1-1 0,0 0 0,-1-1 0,21 3 1,3-4-432,61-4 0,-82 2 311,42 0-1393</inkml:trace>
</inkml:ink>
</file>

<file path=ppt/ink/ink5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1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3200,'4'-8'1536,"11"16"-640,15-8 896,16 0-1536,-1-4 128,14 0-128,-2 4 128,-2 0-512,-1 0 0,-8 4-768,-12 9 0</inkml:trace>
</inkml:ink>
</file>

<file path=ppt/ink/ink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8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10 202 2048,'0'10'7576,"1"3"-7192,1 1-1,0-1 0,7 24 0,-6-27-243,1-1 0,1-1-1,-1 1 1,1 0 0,1-1 0,-1 0-1,1 0 1,1-1 0,0 0 0,0 0-1,0 0 1,1-1 0,-1 0 0,2 0-1,-1-1 1,0 0 0,1-1 0,0 0 0,0 0-1,1-1 1,-1 0 0,1 0 0,-1-1-1,1-1 1,0 0 0,0 0 0,-1 0-1,13-2 1,0-2-36,-1-1 0,1-1 0,-1-1 0,0 0 0,-1-2 0,0 0 0,0-2 0,0 0 0,-1-1 0,-1-1 0,0 0 0,-1-2 0,0 0 0,-1 0 0,18-23 0,-30 33-79,-1 0 1,0 0-1,0 0 0,0-1 0,-1 1 1,1-1-1,-1 1 0,0-1 0,-1 0 1,1 0-1,-1 0 0,0 0 0,0 0 1,-1 0-1,1 0 0,-1 0 0,0 0 1,-1-6-1,0 5 1,-1 0 0,0 0 0,0 1 0,-1-1 0,0 1 0,0 0 1,0 0-1,0 0 0,-1 0 0,1 0 0,-1 1 0,-1 0 0,-6-6 0,-4-1-15,0 0-1,-1 1 1,0 1-1,-1 0 0,0 1 1,-1 1-1,1 1 0,-34-8 1,30 11-48,0 0 0,1 1 0,-1 2 0,0 0 0,0 1 0,0 1 0,0 1 0,1 1 0,-1 1 0,1 0 0,0 2 0,1 0 0,-1 1 0,-22 14 0,38-19 18,-1 0 0,1 1 0,1-1 0,-1 1-1,0 0 1,1 0 0,0 0 0,0 0 0,0 1 0,1-1 0,-1 1-1,1 0 1,0-1 0,0 1 0,1 0 0,-1 0 0,1 1 0,0-1-1,1 0 1,-1 0 0,1 0 0,0 1 0,0-1 0,1 0 0,0 0-1,0 0 1,0 0 0,0 0 0,1 0 0,0 0 0,0 0 0,0 0-1,0 0 1,1-1 0,0 0 0,0 1 0,0-1 0,6 6-1,5 1 18,-1-1 0,2-1 0,-1 0-1,1-1 1,0 0 0,1-1 0,0-1-1,0-1 1,0 0 0,1-1-1,-1 0 1,1-2 0,0 0 0,26-1-1,-14-1 42,-1-1 0,1-1 0,0-2 0,-1-1 0,0-1 0,0-2 0,48-19 0,-48 12 54,-22 11-40,0 0-1,0 1 0,1-1 1,-1 1-1,1 1 0,0 0 1,9-3-1,-16 7 2,1 0 1,0 0-1,-1 0 0,1 0 1,-1 0-1,1 1 0,-1-1 1,0 0-1,0 0 0,0 0 1,0 0-1,-1 0 0,1 0 1,0 0-1,-1 0 1,1 0-1,-2 3 0,0 5 120,1 1-108,1 0 0,1 0 1,0 0-1,0 0 0,1 0 1,0-1-1,1 1 0,0 0 1,1-1-1,0 0 0,1 0 1,0 0-1,0 0 0,1-1 0,0 0 1,1 0-1,0-1 0,11 12 1,-10-13-430,0-1 0,0 0 0,1 0 1,0 0-1,0-1 0,0-1 0,0 0 1,1 0-1,0 0 0,0-1 0,0-1 1,16 3-1,-3-4-1258,1 0-1,25-3 1,-8-3-832</inkml:trace>
</inkml:ink>
</file>

<file path=ppt/ink/ink5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1.8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3840,'55'-10'1920,"9"-3"-2176,-28 6 2688,19-7-2304,15 10 0,-5-13-2048,16 6 0</inkml:trace>
</inkml:ink>
</file>

<file path=ppt/ink/ink5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4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227 283 2304,'-1'-1'171,"0"-1"0,1 0 1,0 0-1,-1 0 0,1 0 0,0 0 1,0 1-1,0-1 0,0 0 0,0 0 1,0 0-1,1 0 0,-1 0 0,1 0 1,-1 1-1,1-1 0,0 0 0,0 0 1,0 1-1,0-1 0,0 1 0,1-3 1,32-40 746,-21 30-911,-6 3 92,2 0 1,-1 1-1,2 0 1,-1 0 0,1 1-1,1 0 1,-1 1-1,18-10 1,-5 4 47,1 2 0,0 1 0,1 1 0,0 1 1,0 1-1,1 1 0,37-5 0,-55 11-130,1 0 1,0 1-1,0-1 0,0 2 0,-1-1 0,1 2 1,0-1-1,-1 1 0,1 0 0,-1 1 1,1 0-1,-1 0 0,0 0 0,0 1 1,-1 1-1,1-1 0,-1 1 0,0 1 1,0-1-1,-1 1 0,1 0 0,-1 1 0,-1 0 1,1-1-1,-1 2 0,4 7 0,-4-7-12,0 1 0,-1 0 0,-1 0 0,1 0 0,-1 0 0,-1 0 0,0 0 0,0 1 0,-1-1 0,0 1 0,-1 0 0,-1 17 0,-1-15 14,0 0 0,-1-1 0,-1 1 1,0-1-1,-1 1 0,0-1 0,0-1 0,-1 1 0,-13 18 0,13-22-14,-15 24 20,-2 0 0,-1-2-1,-2-1 1,-51 45-1,-8-9 110,-4-4-1,-1-3 0,-196 87 1,281-141-134,0-1 0,0 0 0,0-1 0,0 1 0,0-1 0,-1 0 0,1-1 0,0 1 0,-1-1 0,1 0 0,-7-1 0,11 1 0,1 0 0,0-1 0,-1 1 0,1 0 0,0-1 0,-1 1 0,1 0 0,0-1 0,0 1 0,-1 0 0,1-1 0,0 1 0,0-1 0,-1 1 0,1-1 0,0 1 0,0 0 0,0-1 0,0 1 0,0-1 0,0 1 0,0-1 0,0 1 0,0-1 0,0 1 0,0-1 0,0 1 0,0-1 0,0 1 0,0 0 0,1-1 0,-1 1 0,0-1 0,0 1 0,0 0 0,1-1 0,-1 1 0,0-1 0,1 1 0,-1 0 0,0-1 0,1 1 0,-1 0 0,0 0 0,1-1 0,-1 1 0,0 0 0,2-1 0,17-17 0,-5 8-13,0 2 0,1 0 0,-1 0 0,2 2-1,-1 0 1,1 0 0,0 2 0,0 0 0,0 0 0,0 2 0,1 0 0,-1 1 0,1 0 0,-1 2 0,1 0 0,-1 0 0,22 6 0,18 4-9,72 16 1,-118-26-74,-1-1 0,0 1 0,0-2 0,0 1 0,0-2 0,0 1 0,0-1 0,0 0-1,0-1 1,0 0 0,-1 0 0,12-7 0,17-5-1207,-6 7 22</inkml:trace>
</inkml:ink>
</file>

<file path=ppt/ink/ink5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4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2688,'4'-6'1280,"32"-1"-896,-21 7 1536,0-8-1920,4 8 128,11-6 0,6 2 128,8 8-256,2 2 0,-1-12-256,-5 6 0,0 0-512,-10 6 0</inkml:trace>
</inkml:ink>
</file>

<file path=ppt/ink/ink5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4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2560,'-6'0'1280,"18"-3"-1024,-12 3 1664,9 0-1920,-3 0 128,9 0 128,13 0 0,8 0-384,4 0 128,-10 3 128,-5 1 0,-4 0-896,-2 2 0</inkml:trace>
</inkml:ink>
</file>

<file path=ppt/ink/ink5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5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1 305 2048,'2'-2'200,"-1"1"1,1-1-1,0 1 1,0 0-1,0 0 0,0 0 1,0 0-1,0 0 1,0 0-1,0 0 1,1 1-1,3-1 0,16-6 907,-4-4-896,-1 0 1,0-2-1,-1 0 0,0 0 1,-1-2-1,0 0 1,-1-1-1,-1 0 0,0-1 1,11-21-1,-21 31-152,0 1-1,-1-1 1,0 1-1,0-1 1,0 0 0,-1 0-1,0 0 1,0 0 0,-1 0-1,0 0 1,-1-8-1,1 0 135,0 15-192,0 1 0,0-1 0,0 0 0,0 0 0,0 1 0,0-1 0,0 0 0,-1 0 0,1 0 0,0 1 0,0-1 0,0 0 1,0 0-1,0 0 0,-1 1 0,1-1 0,0 0 0,0 0 0,0 0 0,-1 0 0,1 0 0,0 1 0,0-1 0,0 0 0,-1 0 0,1 0 0,0 0 0,0 0 0,-1 0 0,1 0 0,0 0 0,0 0 0,-1 0 0,1 0 0,0 0 0,0 0 0,-1 0 0,1 0 0,0 0 0,0 0 0,0 0 1,-1 0-1,1 0 0,0 0 0,0-1 0,-1 1 0,1 0 0,0 0 0,0 0 0,0 0 0,0 0 0,-1-1 0,1 1 0,0 0 0,0 0 0,0 0 0,0-1 0,0 1 0,-1 0 0,1 0 0,0-1 0,0 1 0,0 0 0,0 0 0,0 0 0,0-1 0,-14 25 37,9 12-38,2 0 0,1 0 0,5 50 0,-2 29 0,-4-32 71,-9 110 220,12-192-290,0-1-1,0 1 1,0 0-1,-1-1 0,1 1 1,0 0-1,0-1 1,-1 1-1,1 0 0,0-1 1,-1 1-1,1-1 0,0 1 1,-1 0-1,1-1 1,-1 1-1,1-1 0,-1 0 1,1 1-1,-1-1 1,1 1-1,-1-1 0,0 0 1,1 1-1,-1-1 1,0 0-1,1 0 0,-1 1 1,0-1-1,1 0 1,-1 0-1,0 0 0,1 0 1,-1 0-1,0 0 1,1 0-1,-1 0 0,0 0 1,-1-1-1,-33-11-91,11 3 38,-44-5-414,48 11-34,49 11 211,3-3 269,0 0 0,-1-2-1,60-2 1,23 2-918,-79 1 43</inkml:trace>
</inkml:ink>
</file>

<file path=ppt/ink/ink5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6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1 321 2048,'2'-2'135,"0"-1"0,1 1 0,0 0 0,-1 1 1,1-1-1,0 0 0,0 1 0,0 0 0,0-1 0,0 1 0,0 0 0,0 1 0,1-1 1,-1 0-1,0 1 0,0 0 0,1 0 0,-1 0 0,0 0 0,6 1 0,80 14 1794,-66-10-1725,-2-2-139,1-1-1,-1-2 0,1 0 0,-1-1 0,1 0 0,-1-2 0,24-7 0,143-47 853,-161 47-799,0-1 0,25-14 1,-46 22-94,-1 0 1,0 0-1,0-1 1,0 1 0,0-1-1,0 0 1,-1-1-1,1 1 1,-1-1-1,-1 0 1,1 0-1,0 0 1,-1 0-1,0 0 1,-1-1 0,3-6-1,-4 9-9,-1 0 0,0 0 0,0 0 0,-1 0 0,1 0 0,-1 0 0,1 0 1,-1 0-1,0 0 0,0 0 0,0 1 0,-1-1 0,1 0 0,-1 1 0,1-1 0,-1 1 0,0-1 0,0 1 0,0 0 0,0 0 0,0 0 0,0 0 0,-1 0 0,1 0 1,-4-1-1,-3-3-3,0 0 1,0 1-1,-1 0 1,0 1-1,0 0 1,-10-3-1,-5 1 31,0 1 1,-51-3-1,69 7-38,0 1 0,1 0-1,-1 0 1,0 1 0,1-1-1,-1 1 1,0 1-1,1-1 1,0 1 0,-1 1-1,1-1 1,0 1 0,0 0-1,0 0 1,0 1-1,1-1 1,-9 8 0,6 0 12,1 1 0,0-1 0,0 1 0,1 0 0,0 1 0,1-1 0,1 1 0,0 0 0,0 1 0,2-1 0,0 0 0,0 1 0,1-1 0,1 1 0,2 23 0,-1-19 11,1-1 0,1 1 1,1-1-1,0 1 0,1-2 1,1 1-1,1 0 0,0-1 1,1 0-1,1-1 0,19 27 1,-21-34-28,1 0 0,-1-1 0,1 0 0,1 0 0,-1-1 0,1 0 0,1 0 0,-1-1 0,1 0 0,0-1 0,0 0 0,0 0 0,0-1 0,1-1 0,-1 0 0,1 0 0,0-1 0,-1 0 0,1-1 0,16-2 0,51-3-1068,-1-3-214</inkml:trace>
</inkml:ink>
</file>

<file path=ppt/ink/ink5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6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4224,'-4'-3'2048,"14"82"-1664,-1-54 2432,6 5-2688,10 6 0,17-2 128,22 4 0,12-9-256,3-3 0,1-18-128,11-5 0,-6-10-1152,0-3 128</inkml:trace>
</inkml:ink>
</file>

<file path=ppt/ink/ink5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7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3584,'-3'12'1290,"0"0"0,0 0 1,0 19-1,4 70-412,1-36-240,0 197 194,61 457 0,-33-556-192,-30-161-646,0-1 1,0 1-1,0-1 0,1 1 1,-1-1-1,0 0 0,1 1 1,-1-1-1,1 1 0,-1-1 1,1 0-1,0 0 0,-1 1 1,1-1-1,0 0 0,0 0 1,0 0-1,0 0 0,0 0 1,0 0-1,0 0 0,0 0 1,1 0-1,-1 0 0,0-1 1,0 1-1,1-1 0,-1 1 1,1-1-1,-1 1 0,2-1 1,2 0-221,0-1-1,-1 0 1,1 0 0,-1 0 0,1-1-1,-1 0 1,1 0 0,3-2 0,5-2-501,16-7-830</inkml:trace>
</inkml:ink>
</file>

<file path=ppt/ink/ink5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7.8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3328,'31'12'1664,"160"-9"-1536,-136-3 1920,24 0-2048,12 0 128,-11 0 0,0 0 0,-5 6-768,-5-2 0,-15 3-256,-24-7 0</inkml:trace>
</inkml:ink>
</file>

<file path=ppt/ink/ink5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8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67 4992,'-10'4'2432,"35"-8"-3456,-14-3 4992,-1 1-4096,-1-15 128,-3 10-1152,-2-2 128,7 5 256,-11 12 128</inkml:trace>
</inkml:ink>
</file>

<file path=ppt/ink/ink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8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28 2432,'-7'-28'2318,"6"48"3684,14 200-2493,-5-50-1557,6 36-269,-3-30-274,63 336 0,-71-498-1379,0 0 1,1-1-1,1 0 0,0 0 1,1 0-1,1 0 1,10 16-1,-14-26-20,-1 0 1,1 0-1,0 0 1,0 0-1,0-1 0,0 1 1,0-1-1,1 0 0,-1 0 1,1 0-1,0 0 1,-1-1-1,1 1 0,0-1 1,0 0-1,0 0 1,0 0-1,0-1 0,0 0 1,0 1-1,0-1 1,0-1-1,0 1 0,0 0 1,0-1-1,0 0 0,0 0 1,0 0-1,6-4 1,26-12-1575,-1-1 0,-2-2 0,0-1 0,-1-2 1,42-38-1,-68 56 1091,33-24-2108</inkml:trace>
</inkml:ink>
</file>

<file path=ppt/ink/ink5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8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532 1 3584,'-12'0'1035,"-1"0"0,1 0 0,-23 4 1,-29 1 711,45-5-1630,1 0 0,0 2 1,-1 0-1,1 1 0,0 1 0,0 1 1,1 0-1,-1 1 0,1 1 0,0 1 1,-28 17-1,33-18-4,1 1 0,0 0 0,0 0 0,1 1 0,0 0 0,0 1 0,1 0 0,0 0 0,1 1 0,1 0 0,-1 1 0,2-1 0,-1 1 0,2 1 0,0-1 0,-6 22 0,10-26-61,0 1 1,0-1-1,1 0 1,0 1 0,1-1-1,0 1 1,0-1-1,1 0 1,-1 0 0,2 0-1,0 0 1,0 0-1,0 0 1,1-1 0,0 1-1,0-1 1,1 0 0,0-1-1,0 1 1,0-1-1,1 0 1,0 0 0,13 10-1,-2-4-19,1-1 0,-1 0-1,2-1 1,-1-1 0,1-1 0,1 0-1,-1-2 1,34 8 0,-4-7-913,1-1 0,-1-3 0,52-3 0,-96 0 648,0 0 0,0-1 0,0 1 0,0-1 0,0 0 0,0-1 0,7-2 0,16-19-1581</inkml:trace>
</inkml:ink>
</file>

<file path=ppt/ink/ink5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49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133 292 2560,'0'0'44,"1"0"0,-1 0-1,0 0 1,0 1 0,1-1 0,-1 0-1,0 0 1,1-1 0,-1 1 0,0 0 0,0 0-1,1 0 1,-1 0 0,0 0 0,0 0 0,1 0-1,-1 0 1,0 0 0,0-1 0,1 1 0,-1 0-1,0 0 1,0 0 0,0 0 0,1-1-1,-1 1 1,0 0 0,0 0 0,0-1 0,0 1-1,1 0 1,-1 0 0,0-1 0,0 1 0,0 0-1,0 0 1,0-1 0,0 1 0,0 0 0,0 0-1,0-1 1,0 1 0,0-1 0,1-20 1581,2-9-1081,3 17-489,0 1 0,0 0 0,1 0 0,1 1 0,0 0 0,0 1 1,1-1-1,1 2 0,0-1 0,0 1 0,1 1 0,13-9 0,-3 4-4,1 0 1,0 1-1,1 2 0,1 0 0,40-11 1,-54 19-17,-1-1-1,1 1 1,1 1 0,-1 0 0,0 1 0,0 0 0,0 0 0,0 1-1,0 0 1,0 1 0,0 0 0,0 0 0,0 1 0,14 7-1,-17-6 3,1 1 0,-1 0 1,0 0-1,0 0 0,0 1 0,-1 0 0,0 1 0,0-1 0,-1 1 0,1 0 0,-2 1 0,1-1 0,-1 1 0,0 0 0,0 0 0,4 16 0,-3-2 33,-1 0 1,-1 1-1,0-1 0,-2 0 1,-1 1-1,0 0 0,-2-1 1,0 0-1,-2 1 1,0-1-1,-2-1 0,0 1 1,-15 32-1,-5 3 95,-2-2-1,-2 0 0,-62 83 0,-51 41 269,116-149-312,-1-1 0,-1-2 1,-52 37-1,68-56-102,0 0 0,0-1 0,0 0 0,-29 9 1,39-14-19,-1-1 0,1 0 0,-1 0 1,1-1-1,-1 1 0,1-1 0,-1 1 0,1-1 1,-1 0-1,1-1 0,-1 1 0,1 0 1,-1-1-1,1 0 0,0 0 0,-1 0 1,1 0-1,0-1 0,-1 1 0,1-1 0,0 0 1,0 0-1,1 0 0,-1 0 0,-5-5 1,7 4-2,-1 1 0,1-1 0,-1 0 1,1 0-1,0 0 0,0 0 0,1 0 1,-1 0-1,1 0 0,-1 0 0,1-1 1,0 1-1,0 0 0,0 0 0,1 0 1,-1 0-1,1 0 0,0 0 1,1-4-1,25-59-14,-21 52 1,-1 3-12,0 0-1,0 0 0,1 1 1,1-1-1,0 1 0,13-15 0,-17 23 19,0-1-1,0 1 1,0 0-1,0 1 1,0-1-1,0 0 1,0 1-1,1 0 0,-1-1 1,0 1-1,1 1 1,-1-1-1,1 0 1,0 1-1,-1 0 0,1 0 1,-1 0-1,1 0 1,-1 0-1,1 1 1,-1 0-1,1 0 1,-1 0-1,1 0 0,-1 0 1,6 3-1,21 11-51,37 23 0,-49-26 76,1-1 0,0-1 0,0 0 0,1-2 0,0 0-1,29 7 1,-14-8 131,70 4-1,-91-11-402,0 0-1,0-1 1,0 0-1,0-2 0,-1 1 1,1-2-1,-1 0 1,16-6-1,-13 2-1045</inkml:trace>
</inkml:ink>
</file>

<file path=ppt/ink/ink5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0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3712,'30'-8'1792,"40"-19"-1920,-49 20 2176,9 3-2048,4-9 0,-3 5-128,-1 4 128,-9-1-896,-8 5 128,-1 9-128,-9-1 0</inkml:trace>
</inkml:ink>
</file>

<file path=ppt/ink/ink5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0.3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30 4992,'-27'-17'2432,"24"17"-3328,3 0 5248,0 0-4352,0 0 0,0 0-128,-6-5 128,2 1-640,4 0 128,0 4-896,0 4 128</inkml:trace>
</inkml:ink>
</file>

<file path=ppt/ink/ink5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0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281 104 2816,'2'-5'121,"-1"1"-1,1-1 1,1 0 0,-1 1 0,1 0-1,-1-1 1,1 1 0,1 0-1,-1 0 1,0 1 0,1-1 0,0 1-1,0 0 1,0-1 0,0 2-1,0-1 1,1 0 0,-1 1 0,1 0-1,0 0 1,7-2 0,6-2 269,0 1 1,0 1-1,1 0 0,30-1 1,-43 4-350,1 1 0,0 0 0,0 1 0,0 0 0,-1 0 1,1 0-1,0 1 0,-1-1 0,0 2 0,1-1 0,-1 1 0,0 0 1,0 0-1,0 1 0,0-1 0,-1 2 0,0-1 0,0 0 0,0 1 1,0 0-1,-1 0 0,1 0 0,-1 1 0,0-1 0,-1 1 0,0 0 1,5 12-1,-2-2 75,-1-1 0,0 1 1,-2 0-1,0 0 1,0 0-1,-2 0 0,0 1 1,0-1-1,-2 0 0,-4 28 1,-1-10 3,-2 0 0,-1-1 1,-2 0-1,-1-1 1,-2 0-1,0-1 0,-3 0 1,0-1-1,-2-2 0,-1 1 1,-1-2-1,-2-1 1,-42 39-1,45-47-42,0 0-1,-1-2 1,0 0 0,-2-2 0,0 0-1,0-1 1,-1-2 0,-1 0-1,1-2 1,-2 0 0,1-2 0,-1-1-1,-38 4 1,61-10-87,1 1 1,-1-1 0,0 0-1,0 0 1,1-1-1,-1 1 1,0-1-1,1 1 1,-1-1-1,0 0 1,1 0-1,-1 0 1,-2-2-1,4 2 4,1 1 0,-1-1 0,0 0 0,1 0 0,0 0 0,-1 0 0,1 1 0,-1-1 0,1 0 0,0 0 0,0 0 0,-1 0 0,1 0 0,0 0 0,0 0 0,0 0 0,0 0 0,0 0 0,0 0 0,1 0 0,-1 0 0,0 0 0,0 0 0,1 0-1,-1 0 1,1 1 0,-1-1 0,0 0 0,1 0 0,0 0 0,-1 0 0,1 1 0,-1-1 0,1 0 0,0 1 0,0-1 0,-1 0 0,1 1 0,1-1 0,3-3-4,-1 0 0,1 0 0,0 0 0,0 1-1,1 0 1,-1 0 0,1 1 0,0-1 0,-1 1 0,1 0 0,0 1 0,0-1 0,0 1 0,0 0-1,1 1 1,7 0 0,1 0-11,1 0-1,-1 2 1,0 0 0,0 0-1,25 9 1,215 87 510,-243-92-407,1-1-1,0 0 0,0-1 0,0 0 0,0-1 1,1-1-1,-1 0 0,1-1 0,17-1 1,-22 0-146,0-1 1,-1 0 0,1-1 0,0 0 0,-1 0 0,1-1 0,-1 0 0,0-1 0,0 1 0,0-2 0,-1 1 0,1-1 0,-1 0 0,0-1 0,7-6 0,11-15-1410,-4 1-192</inkml:trace>
</inkml:ink>
</file>

<file path=ppt/ink/ink5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1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2560,'0'-9'1280,"40"9"0,-29-4 384,14 0-1408,9 8 0,12 4 256,5-3 0,-8-1-640,3 7 128,-6-5 256,1-2 128,-7 0-640,6 3 0,-10-7-896,1 6 128</inkml:trace>
</inkml:ink>
</file>

<file path=ppt/ink/ink5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1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2688,'10'4'1280,"31"13"-768,-27-7 1536,7-3-2048,3 1 128,3 5 0,1 0 0,2-5-384,-9-1 128,4 3-640,0-6 0</inkml:trace>
</inkml:ink>
</file>

<file path=ppt/ink/ink5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2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1 381 3712,'2'-3'108,"0"1"0,0 0 0,0 0 0,1 1-1,-1-1 1,1 0 0,-1 1 0,1-1 0,0 1 0,-1 0 0,1 0 0,0 0 0,0 0 0,5-1 0,4-1 193,10-7 755,-1 0 0,40-27 0,-33 16-919,-2 0 0,0-3-1,-1 0 1,-2-1 0,35-48 0,-52 64-99,0 0 1,-1 0-1,0-1 1,0 1-1,-1-1 0,0 0 1,-1 0-1,-1 0 1,3-12-1,-7 21 62,-2 9-83,-2 15-49,5 51-22,3 0 0,4 0 0,17 84 0,4 47 441,-27-204-380,1 1 0,-1-1 0,0 1-1,0-1 1,0 1 0,0-1 0,0 1 0,0 0 0,0-1-1,0 1 1,-1-1 0,1 1 0,-1-1 0,1 1 0,-1-1-1,0 0 1,1 1 0,-1-1 0,-1 2 0,1-3-2,0 0 1,1 1 0,-1-1 0,0 0-1,0 1 1,0-1 0,0 0-1,1 0 1,-1 0 0,0 0 0,0 0-1,0 0 1,0 0 0,1 0-1,-1 0 1,0-1 0,0 1 0,0 0-1,0 0 1,1-1 0,-1 1-1,0 0 1,0-1 0,0 0 0,-5-3 8,0 0 1,1 0 0,-1-1 0,1 0 0,0 0 0,-8-10 0,13 15-11,0 0 0,0 0 0,-1-1 0,1 1 0,0 0 0,0 0 0,0-1 0,-1 1 0,1 0 0,0-1 0,0 1 0,0 0 0,0-1 0,0 1 0,-1 0 0,1-1 0,0 1 0,0 0-1,0-1 1,0 1 0,0-1 0,0 1 0,0 0 0,0-1 0,0 1 0,0 0 0,1-1 0,-1 1 0,0 0 0,0-1 0,0 1 0,0 0 0,1-1 0,-1 1 0,0 0 0,0 0 0,1-1 0,16-3 151,32 7 98,-38-2-193,78 3-1596,-60 0 128</inkml:trace>
</inkml:ink>
</file>

<file path=ppt/ink/ink5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2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4864,'11'-7'2432,"35"18"-2816,-22-7 3328,7 5-2944,8-5 0,7 0-640,-18 0 128,-1 9-384,3-5 0</inkml:trace>
</inkml:ink>
</file>

<file path=ppt/ink/ink5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2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6784,'30'-7'3328,"95"-20"-4864,-85 16 6400,0-6-7552,11 4 128,-2 9-768,-9-8 128</inkml:trace>
</inkml:ink>
</file>

<file path=ppt/ink/ink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3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529 12 2816,'-33'-5'1102,"1"1"1,-1 2-1,0 1 0,-48 6 1,61-2-984,1 1 1,0 0-1,0 2 1,0 0 0,-20 10-1,16-5 254,0 1 1,-36 25-1,52-31-283,0 0 0,0 0 1,0 0-1,1 1 0,0 0 0,0 0 0,1 0 0,0 1 1,0 0-1,-6 14 0,10-19-80,0-1 1,0 1-1,1 0 1,-1 0-1,1 0 1,0 0-1,0-1 1,0 1-1,0 0 0,0 0 1,1 0-1,-1 0 1,1 0-1,-1-1 1,1 1-1,0 0 1,1 0-1,-1-1 0,0 1 1,1-1-1,-1 1 1,1-1-1,0 0 1,0 1-1,0-1 0,0 0 1,0 0-1,0-1 1,0 1-1,1 0 1,-1-1-1,1 1 1,-1-1-1,6 2 0,9 5 19,1-1-1,0-1 1,0 0-1,20 2 0,-33-6-23,185 30 495,58 14 456,-220-38-780,-1 1 0,0 2 0,0 0 0,-1 2 0,0 0 0,41 31 0,-64-42-143,0 0 0,-1 0 0,1 0 0,-1 1 0,1-1 0,-1 1 0,0-1 0,0 1 0,0 0 0,0 0 0,0-1 0,-1 1 0,1 1 0,-1-1 0,0 0 0,0 0 0,0 0 0,-1 1 0,1-1 0,-1 0 0,1 5 0,-2-4 15,0 1 0,0 0 0,0 0 0,-1-1 0,1 1 0,-1 0 0,0-1 0,-1 0 0,1 1 0,-1-1 0,1 0-1,-1 0 1,-4 3 0,-5 6 95,-1-1 0,0-1-1,-1-1 1,0 0 0,0 0-1,-1-1 1,-24 10-1,9-7 73,-1 0 0,0-3 0,0 0-1,-1-2 1,-48 5 0,67-11-206,-1-1-1,1 0 1,-1-1 0,0 0 0,1-1 0,0-1-1,-1 0 1,1 0 0,0-2 0,1 1 0,-1-2 0,1 0-1,0 0 1,0-1 0,-19-15 0,29 21-33,0-1 0,1 1 0,-1 0 0,0-1 0,1 0 0,-1 1 0,1-1 0,-1 0 0,1 0 0,0 1 0,0-1 0,0 0 0,0 0 0,0-1 0,0 1 0,0 0 0,1 0 0,-1 0 0,1 0 0,0-1 0,-1 1 0,1 0 0,0 0 0,1-4 0,0 3-109,0-1-1,1 1 1,-1 0 0,1 0-1,0 0 1,0 1 0,0-1-1,0 0 1,1 1 0,-1-1 0,1 1-1,-1 0 1,1 0 0,4-2-1,9-6-839,2 0-1,-1 2 1,1 0 0,25-7-1,6 1-1180,4-4-22</inkml:trace>
</inkml:ink>
</file>

<file path=ppt/ink/ink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19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2688,'3'-3'1280,"18"6"128,-11-6 1152,3 6-1920,12 2 128,18-2 384,-5 0 0,9 4-1408,13-2 0,5 1 1024,-2 1 128,2 4-512,-10-5 0,-4 2-1024,1-1 128,-10 11-1280,-3 0 128</inkml:trace>
</inkml:ink>
</file>

<file path=ppt/ink/ink5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3.4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1 647 1408,'52'-16'4011,"-40"10"-3662,1 1 1,0 0-1,24-6 1,-25 9-249,-1-1 0,0-1 0,1 0 0,-1-1 1,15-9-1,40-30 826,90-80 0,-127 97-827,-1 0 0,-1-3-1,-2 0 1,-1-1 0,21-37 0,-38 54-57,0 0 1,0 0-1,-2-1 0,5-16 0,-8 26-30,-1 1 0,0 0-1,0 0 1,0-1 0,-1 1-1,0-1 1,0 1 0,0 0-1,0-1 1,0 1 0,-1-1-1,0 1 1,0 0-1,0 0 1,0-1 0,-1 1-1,0 0 1,0 0 0,-2-4-1,3 7-13,0 0 0,0 0 0,0 0 0,0 0 0,0 0 0,-1 1 0,1-1 0,0 0 1,0 0-1,-1 1 0,1-1 0,0 1 0,-1-1 0,1 1 0,-1-1 0,1 1 0,-1 0 0,1 0 0,0 0 0,-1 0 0,1 0 0,-1 0 0,1 0 0,-1 0 0,1 1 0,0-1 0,-1 1 0,1-1 0,-1 1 0,1-1 0,0 1 0,0 0 0,-1-1 0,1 1 0,0 0 0,0 0 0,-2 1 0,-1 2-7,0 0 1,0 0-1,1 0 0,-1 0 1,1 0-1,-1 1 0,2-1 0,-4 6 1,-7 27-17,2 0 1,1 1 0,2 0 0,1 1-1,-1 46 1,6-64 13,-1 40-83,2 1 0,4 0-1,2-1 1,2 0 0,3 0-1,3-1 1,32 91 0,-44-147 34,8 37-1653,-9-21 539</inkml:trace>
</inkml:ink>
</file>

<file path=ppt/ink/ink5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3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1 306 2048,'20'1'1089,"0"2"1,1 0-1,36 11 0,39 6-1052,27-10 792,235-10-1,122-46 421,-94 7-528,-373 38-706,706-36 1293,-660 37-1134,154-5 597,-183 2-733,0-2 0,0-1 0,-1-1 0,1-1 0,27-13 0,-14 3-330,41-24-1,-73 35-47,0 1 0,0-2-1,-1 1 1,0-1 0,-1-1-1,0 0 1,0 0-1,13-19 1,-12 8-1153,-14 13-43</inkml:trace>
</inkml:ink>
</file>

<file path=ppt/ink/ink5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4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2432,'5'-13'1152,"26"33"-512,-16-6 1536,4-3-1920,2 23 0,9-5 0,10 8 0,5 5-384,4 4 0,-9 1 256,-4-15 128,-2 6-256,-3-8 128,-1-1-384,-5-12 0,-5-6-640,1 6 0</inkml:trace>
</inkml:ink>
</file>

<file path=ppt/ink/ink5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4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919 0 3072,'-30'27'1536,"-25"5"-1792,40-5 2304,-27-3-1792,-16 8 128,-24 16 128,-18 14 128,-10-3-768,15 7 0,4-3 384,17-18 128,14-7-512,9-4 0,16-13-1024,15-6 128</inkml:trace>
</inkml:ink>
</file>

<file path=ppt/ink/ink5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5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2432,'7'-6'282,"0"0"0,1 0 0,0 1 0,0 0-1,0 0 1,1 1 0,0 0 0,0 0 0,0 1 0,0 1 0,11-3 0,11-1 83,-1 0 1,38 0 0,-56 5-455,-5 0 149,0 1-1,0 0 0,0 0 1,1 0-1,-1 1 1,8 2-1,-13-2-35,-1-1 1,0 1-1,1-1 0,-1 1 0,1 0 1,-1 0-1,0 0 0,0 0 0,1 0 1,-1 0-1,0 0 0,0 0 0,0 0 1,0 1-1,0-1 0,-1 0 0,1 1 1,0-1-1,-1 1 0,1-1 0,-1 1 1,1-1-1,-1 1 0,1-1 0,-1 1 1,0-1-1,0 1 0,0-1 0,0 1 1,0-1-1,0 1 0,0 0 0,-1 1 1,-3 14 115,0-1 0,0 0 0,-2 0 0,0 0 0,0 0 0,-2-1 0,0 0 0,0-1 0,-20 24 0,9-14-15,-2 0 0,0-1 1,-2-2-1,-34 27 0,12-19-103,55-29 8,1 0-1,-1 1 1,1 0 0,13 3 0,0 3 61,0 2 1,-1 0-1,34 20 0,-42-20-321,1-1-1,0 0 0,0-1 1,1 0-1,0-2 0,0 0 1,1-1-1,0 0 0,20 0 1,-5-6-1050</inkml:trace>
</inkml:ink>
</file>

<file path=ppt/ink/ink5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5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 3712,'21'6'1792,"109"-33"-1024,-75 20 2432,10-7-3200,1 3 0,8 2 128,-4 1 0,-4-1-128,-11-3 0,-9 8-128,-12 4 128,-4 0-1024,-9 0 128,-2 4-384,-13 0 128</inkml:trace>
</inkml:ink>
</file>

<file path=ppt/ink/ink5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6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3328,'-6'0'1664,"37"17"-2048,-22-3 2944,3 10-2432,-3 18 0,1-4 256,-5 21 128,-1-3-512,-4 3 0,0-4 256,0-9 128,0-5-384,0-10 0,6-3-1152,3-3 128</inkml:trace>
</inkml:ink>
</file>

<file path=ppt/ink/ink5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6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226 1 768,'-3'6'511,"1"0"0,0 0 0,0 0 0,0 0 0,1 1 0,0-1 0,1 0 0,-1 1 0,1-1 0,0 1 0,1 6 1,13 73 1056,-11-75-1398,0-1 0,0 0 0,1 1 0,1-1 0,0-1 0,0 1 0,1-1 0,0 0 0,0 0 1,1-1-1,1 0 0,-1 0 0,1 0 0,16 11 0,-18-15-127,0 0 0,0-1 0,0 0 0,1 0 0,-1 0 0,1-1 0,0 1 0,0-2 0,0 1 0,0-1 0,0 0 0,0 0 0,0-1 0,0 0 1,0-1-1,0 1 0,0-1 0,0 0 0,0-1 0,0 0 0,0 0 0,0 0 0,11-7 0,-2 0 17,0-1 0,-1-1-1,0 0 1,22-23 0,-30 28-35,-1 0-1,-1-1 1,1 0-1,-1 0 1,0 0 0,-1 0-1,1-1 1,-2 0-1,1 0 1,-1 0-1,0-1 1,2-9 0,-5 17-25,0 0 0,0 0 0,0 0 1,0-1-1,0 1 0,0 0 0,0 0 0,0 0 1,0 0-1,0 0 0,0 0 0,-1-1 1,1 1-1,0 0 0,-1 0 0,1 0 1,-2-1-1,2 1-2,-1 1-1,1 0 1,-1-1 0,1 1-1,-1 0 1,1 0 0,-1-1 0,1 1-1,-1 0 1,1 0 0,-1 0-1,0 0 1,1-1 0,-1 1 0,1 0-1,-1 0 1,1 0 0,-1 0-1,0 0 1,1 1 0,-1-1 0,1 0-1,-2 0 1,-1 1-6,1 0 1,-1 1-1,1-1 1,0 0-1,-1 1 0,1 0 1,0-1-1,0 1 1,0 0-1,0 0 0,0 0 1,-3 5-1,0 2-23,1 1-1,0 0 1,0 0-1,1 1 1,0-1-1,0 1 1,2-1-1,-2 16 1,1 8-9,5 50 1,8 12 29,33 127 0,-24-134 148,17 177 0,-36-235 2,-1 1 1,-2 0-1,-1-1 1,-1 1-1,-2-1 1,-1 0 0,-2 0-1,-13 32 1,18-51-56,-2 0 0,0 0 0,0-1 0,-1 0 0,0 0 0,-1 0 0,0-1 0,-1 0 0,0-1 0,0 0 0,-1 0 0,0-1 0,-1 0 0,0-1 0,0-1 1,-1 1-1,1-2 0,-1 1 0,-1-2 0,1 1 0,-1-2 0,-15 3 0,13-5-44,-1 0 0,0-1 0,0-1 0,0-1 0,0 0 0,0-1 0,1-1 0,-1 0 0,1-1 0,0-1 0,0 0 0,1-1 0,0-1 0,0 0 0,1-1 0,0 0 0,0-1 0,1-1 0,0 1 0,-19-25 0,21 22-85,1 0 0,-1 0 0,2 0 0,0-1-1,1-1 1,0 1 0,1-1 0,1 0 0,-5-22 0,8 25-78,0 0 1,1 0-1,0 0 1,1 0 0,1-1-1,0 1 1,0 0-1,1 0 1,1 0 0,0 1-1,0-1 1,1 1-1,6-12 1,-2 7-322,2 1 1,-1 0-1,2 0 1,0 1-1,1 1 1,23-22-1,-7 12-793,1 0 1,41-23-1,3 4-684</inkml:trace>
</inkml:ink>
</file>

<file path=ppt/ink/ink5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7.3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1 111 2304,'3'-5'282,"0"1"-1,0 0 1,1 0 0,0 0 0,-1 1 0,1-1-1,1 1 1,-1 0 0,0 0 0,8-3-1,15-13 737,-18 13-899,-1 0 0,1 1 0,0 0 0,0 0-1,0 1 1,1 0 0,0 1 0,0 0 0,0 1 0,0 0 0,0 0 0,0 1-1,0 0 1,0 1 0,1 0 0,16 3 0,-21-2-60,1 0 0,0 0 1,0 1-1,-1 0 0,1 0 1,-1 1-1,1-1 0,-1 1 1,0 1-1,0-1 0,0 1 0,-1 0 1,1 1-1,-1-1 0,0 1 1,0 0-1,-1 0 0,1 1 1,-1-1-1,-1 1 0,1 0 0,-1 0 1,0 0-1,0 0 0,2 9 1,-3-8-13,-1 1 0,0-1 0,0 1 1,-1-1-1,0 1 0,0-1 0,-1 1 0,0 0 1,-1-1-1,1 0 0,-1 1 0,-1-1 0,1 0 1,-1 0-1,0 0 0,-1 0 0,0-1 0,0 1 1,-8 8-1,1-1 40,-1-1 0,0-1 1,-1 0-1,-1 0 0,0-1 1,0-1-1,-23 12 0,17-13 1,-1-1 0,0 0-1,-33 6 1,-25 9 95,77-19-100,12 0 28,34 3 167,60 3 295,148-6 781,20 0-5012,-225 0 1845</inkml:trace>
</inkml:ink>
</file>

<file path=ppt/ink/ink5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7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 5376,'34'-38'2688,"6"34"-4992,-25 4 4224,15 4-3840,-9 0 128</inkml:trace>
</inkml:ink>
</file>

<file path=ppt/ink/ink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0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78 276 2048,'0'-1'123,"0"0"0,0 0 0,0 0 0,0 0 1,1 0-1,-1 0 0,0 0 0,1 0 0,-1 0 0,1 0 0,-1 0 0,1 0 1,-1 0-1,1 0 0,0 0 0,-1 1 0,1-1 0,0 0 0,0 0 0,-1 1 0,1-1 1,0 1-1,0-1 0,0 0 0,0 1 0,0 0 0,0-1 0,0 1 0,0 0 1,0-1-1,2 1 0,40-18 1366,-41 17-1393,13-5 166,0 0 1,-1-1-1,0 0 0,0-1 1,-1-1-1,16-14 0,-25 20-200,0 0 1,-1 0-1,1 0 0,-1-1 1,0 1-1,0-1 0,-1 0 1,1 0-1,-1 0 0,0 0 0,0 0 1,0 0-1,0-1 0,-1 1 1,0-1-1,1 1 0,-2-1 1,1 0-1,-1 1 0,1-1 0,-1 0 1,-1 1-1,1-1 0,-1 0 1,-1-6-1,1 9-29,0 0 0,0-1 0,-1 1 0,1 0-1,-1 1 1,1-1 0,-1 0 0,0 0 0,0 1 0,1-1 0,-1 1 0,0-1-1,-1 1 1,1 0 0,0 0 0,0 0 0,-3-1 0,-45-13 503,39 13-405,5 0-72,0 1 1,0 0 0,0 0 0,-1 1-1,1-1 1,0 1 0,-1 1-1,1-1 1,0 1 0,-1 0 0,1 1-1,0-1 1,0 1 0,0 1 0,0-1-1,1 1 1,-1 0 0,1 0 0,-1 0-1,1 1 1,0 0 0,0 0-1,1 0 1,-1 1 0,1 0 0,-5 6-1,3-2-4,0 0 0,1 1-1,0 0 1,0 0-1,1 0 1,1 0 0,0 1-1,0 0 1,1-1 0,0 1-1,1 0 1,0 0-1,1 0 1,1 16 0,1-11-33,2 1 0,0-1 0,0 0 0,2 0 1,0-1-1,0 0 0,2 0 0,0 0 1,0-1-1,2 0 0,0-1 0,0 0 0,22 21 1,-20-22 8,1 0 0,1-1 0,-1-1 0,1 0 0,1-1 0,0-1 0,0 0 1,1-1-1,0-1 0,0 0 0,1-1 0,-1-1 0,22 3 0,-30-6-18,0-1 0,-1 1 1,1-1-1,0-1 0,0 0 0,-1 0 0,1 0 0,0-1 0,-1 0 1,1-1-1,-1 1 0,0-1 0,0-1 0,0 1 0,9-8 0,-9 5 9,0 0 0,0-1-1,-1 0 1,0 0-1,0-1 1,0 0-1,-1 0 1,-1 0-1,1 0 1,-1-1-1,3-9 1,1-11 27,-1 0 0,-1-1-1,-1 1 1,-2-1 0,-1 0 0,-3-54 0,1 56 6,-1-31-103,0 56 45,1 0-1,0 0 0,0 0 1,-1 0-1,0 0 1,0 0-1,0 0 1,0 0-1,0 0 0,0 1 1,-1-1-1,1 0 1,-4-3-1,5 11-22,0 1 0,0-1 0,1 1 0,-1 0 0,1-1 0,0 0 0,1 1 0,2 5 0,-1-6 30,1 0 1,-1-1 0,1 0 0,0 0-1,1 0 1,-1 0 0,1-1 0,0 0 0,-1 0-1,1 0 1,1 0 0,-1-1 0,0 0-1,1 0 1,-1 0 0,12 1 0,13 3 127,56 3 1,-71-8-95,11 0 57,0-1 1,0-1 0,0-1 0,0-2 0,-1-1 0,0 0 0,29-11 0,-49 14-70,0 0-1,-1 0 0,1-1 0,0 0 0,-1 1 0,1-2 0,5-4 0,-9 8-19,-1-1 0,1 1 0,-1-1 1,1 0-1,0 1 0,-1-1 0,1 1 0,-1-1 0,1 0 1,-1 0-1,0 1 0,1-1 0,-1 0 0,0 1 0,1-1 1,-1 0-1,0 0 0,0 0 0,0 1 0,1-1 0,-1 0 1,0 0-1,0 0 0,0 0 0,-1 1 0,1-1 0,0 0 1,0 0-1,0 0 0,0 1 0,-1-1 0,1 0 0,0 0 1,-1 1-1,1-1 0,-1 0 0,1 1 0,-1-1 0,1 0 0,-1 1 1,1-1-1,-1 1 0,0-1 0,1 1 0,-1-1 0,0 1 1,1-1-1,-1 1 0,0 0 0,0-1 0,0 1 0,1 0 1,-2-1-1,0 1 18,-1-1 0,1 0 1,0 1-1,-1-1 1,1 1-1,0 0 0,-1 0 1,1 0-1,0 0 0,-1 0 1,1 0-1,0 1 0,-1-1 1,1 1-1,0 0 0,-3 0 1,-36 21 171,26-14-60,4-1-49,0-1 0,1 1-1,0 1 1,0 0 0,1 0-1,0 1 1,0 1-1,1-1 1,1 1 0,-1 0-1,2 1 1,-1 0 0,-9 22-1,13-26-41,1 1-1,-1 0 1,2-1 0,-1 1-1,1 0 1,0 0-1,0 0 1,1 0-1,0 0 1,1 0 0,-1 0-1,1-1 1,1 1-1,0 0 1,0 0-1,0-1 1,1 1 0,0-1-1,1 0 1,0 0-1,0 0 1,0-1-1,7 8 1,-3-4-61,0-1 1,1 0-1,0-1 1,1 0-1,0 0 0,0-1 1,0 0-1,1-1 1,0-1-1,13 6 1,-7-5-598,1-2 1,0 0-1,0 0 1,0-2-1,0 0 1,25-1 0,15-5-1927,-2-5-42</inkml:trace>
</inkml:ink>
</file>

<file path=ppt/ink/ink5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8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164 262 2304,'0'-7'179,"-1"1"0,0-1 1,1 1-1,1-1 0,-1 1 0,1-1 0,0 1 0,0-1 1,1 1-1,0 0 0,0-1 0,0 1 0,1 0 1,0 1-1,0-1 0,1 0 0,-1 1 0,1 0 1,0 0-1,1 0 0,-1 0 0,1 1 0,0-1 1,0 1-1,0 1 0,1-1 0,-1 1 0,1 0 1,7-3-1,46-26-71,-42 22 23,1 0 0,0 2 1,0-1-1,1 2 0,31-8 1,-36 13-78,0 0-1,0 0 1,0 1 0,0 1 0,0 1 0,-1 0-1,1 0 1,0 1 0,0 1 0,21 8 0,-28-9-42,-2 1 1,1-1-1,0 2 1,-1-1-1,1 1 1,-1-1-1,0 1 1,0 1-1,-1-1 1,1 1-1,-1 0 1,0 0-1,0 0 1,0 0-1,-1 1 1,0 0-1,0-1 1,-1 1-1,1 0 1,-1 0-1,0 1 1,-1-1-1,0 0 1,0 1 0,0 8-1,-1 8 28,-1-1 0,-1 1 0,0 0 0,-2-1 0,-1 0-1,-1 0 1,-14 34 0,-2-4 110,-54 94 0,42-95-23,-46 54 1,25-34 22,33-43-66,-1 0 1,-1-2-1,-1 0 0,-29 22 0,43-40-60,0 1-1,0-1 0,-1-1 0,0 0 1,0-1-1,-1 0 0,0-1 0,0 0 0,0-1 1,-1-1-1,1 0 0,-1-1 0,-15 1 1,23-3-24,1-1 0,-1 1 0,1-1 0,-1-1 0,1 1 0,0-1 0,-8-2 0,12 3 0,-1 0 0,0 1 0,1-1 0,-1 0 0,0 0 0,1 0 0,-1 0 0,1-1 0,-1 1 0,1 0 0,0-1 0,-1 1 0,1 0 0,0-1 0,0 0 0,0 1 0,0-1 0,1 0 0,-1 1 0,0-1 0,1 0 0,-1 0 0,1 0 0,-1-2 0,1 3-2,0 0 0,1 0 1,-1 0-1,1 1 1,-1-1-1,1 0 1,-1 0-1,1 1 0,-1-1 1,1 0-1,0 1 1,-1-1-1,1 1 0,0-1 1,-1 1-1,1-1 1,0 1-1,0 0 1,0-1-1,-1 1 0,1 0 1,0-1-1,0 1 1,0 0-1,1 0 0,32-6-76,-22 5 48,10-1 12,-1 1 0,1 1 0,0 2 0,-1 0 0,1 1 1,-1 1-1,0 1 0,36 13 0,-27-9-1,2-1 1,-1-1 0,34 3 0,75-7-916,-122-4 667,0 0-1,0-2 1,-1 0-1,1-1 1,30-11-1,-27 3-1033</inkml:trace>
</inkml:ink>
</file>

<file path=ppt/ink/ink5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8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3840,'9'-5'1920,"97"5"-2432,-71-4 2816,4 0-2432,13 0 128,12 0 0,0-1 128,-3 5-128,-6 0 0,-10 0-896,-9 17 0</inkml:trace>
</inkml:ink>
</file>

<file path=ppt/ink/ink5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6:59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4992,'0'-17'2432,"10"17"-3072,-10 0 4352,5 0-4096,-5 4 0,-5 9-2176,5 8 128</inkml:trace>
</inkml:ink>
</file>

<file path=ppt/ink/ink5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3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 2688,'21'-10'1280,"3"16"-1024,-8-2 2304,8 3-2176,16 3 128,21 5 0,9-2 128,21-5-896,3-3 128,-5-1 512,8-8 0,-12-5-384,-11 5 128,-13 4-896,-16 0 128,-14 13-512,-16 3 0</inkml:trace>
</inkml:ink>
</file>

<file path=ppt/ink/ink5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2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164 250 384,'1'-2'153,"1"-1"1,-1 1-1,1-1 1,-1 1-1,0-1 1,0 0-1,0 0 1,0 1-1,0-6 1,11-23 1148,0 17-1014,1 1-1,0 0 0,0 1 1,2 1-1,-1 0 1,1 1-1,22-11 1,117-48 975,-149 67-1224,0 0-1,0 0 1,1 0 0,-1 0 0,1 1 0,-1 0 0,1 0 0,0 1-1,-1 0 1,1 0 0,0 0 0,0 0 0,-1 1 0,1 0-1,5 2 1,-7-1-14,0 0 0,-1 0 1,1 0-1,-1 1 0,0 0 0,1-1 0,-1 1 0,-1 1 0,1-1 0,0 0 0,-1 0 0,1 1 0,-1 0 0,0-1 1,0 1-1,-1 0 0,1 0 0,-1 0 0,0 0 0,0 0 0,1 5 0,0 9 40,0 0 0,0 0 0,-2 0 0,0 0 0,-1 0 0,-1 0 0,-1 0 0,0-1 0,-7 21 0,-1-5 55,-1 0 0,-1 0 1,-32 55-1,0-17-28,-3-2 1,-105 115-1,144-173-63,-2-1 0,1 0 0,-1-1-1,-1-1 1,0 0 0,0 0 0,0-1 0,-1-1 0,0 0 0,0 0 0,-1-2-1,0 1 1,1-2 0,-2 0 0,1-1 0,-27 2 0,6-14-93,26 2 20,25 1 24,69-4 167,0 4 1,138 7-1,-103 1-56,-70 2 20,-37-2-453,1 0 0,-1 0 0,0-2 0,1 1 0,19-5 0,-18 1-938</inkml:trace>
</inkml:ink>
</file>

<file path=ppt/ink/ink5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2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2816,'4'6'1408,"51"18"-768,-25-28 1280,15-1-1792,10 1 0,10 0 0,7 0 128,-2-5-256,0 5 0,-6-7 0,-3 1 128,-21 3-1024,-10 1 128,-5 12-128,-16 1 0</inkml:trace>
</inkml:ink>
</file>

<file path=ppt/ink/ink5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3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3200,'11'-4'1536,"60"4"-1664,-43-7 2304,2-3-2048,6-1 0,10-6-128,3 3 0,-4 3-896,1 2 0</inkml:trace>
</inkml:ink>
</file>

<file path=ppt/ink/ink5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3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 3968,'24'0'1920,"113"-9"-1920,-107 1 3200,16-5-3200,12-8 128,3 6-1280,-6 2 128,-10 9 384,-14 8 128</inkml:trace>
</inkml:ink>
</file>

<file path=ppt/ink/ink5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4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2816,'14'0'1323,"1"5"-833,0 1 1,-1 0-1,0 1 1,0 1 0,0 0-1,24 20 1,34 26-133,128 74 0,-128-87-92,-2 4 0,79 66 1,-143-106-364,1 1 1,-1 0-1,0 0 0,-1 1 1,0 0-1,0 0 1,0 0-1,-1 1 1,0 0-1,0-1 1,-1 1-1,0 1 0,0-1 1,-1 0-1,0 1 1,0-1-1,-1 1 1,0 16-1,-5-4-1012,-10-7-43</inkml:trace>
</inkml:ink>
</file>

<file path=ppt/ink/ink5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5.3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1009 5 2944,'-36'-4'1408,"-34"28"-1664,49-3 2304,-13-7-2176,-16 14 0,-10 10 128,-16-4 0,-15 8 0,-13 3 128,-12 1-128,10-12 0,17-6 0,19-3 128,15-8-896,25-4 0</inkml:trace>
</inkml:ink>
</file>

<file path=ppt/ink/ink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1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0 512,'5'4'4873,"-3"13"-2334,-1 35-1302,0-11-30,11 42 492,2 0 1,32 95-1,-46-178-1688,0 0-1,0-1 1,0 1-1,1 0 1,-1 0-1,0 0 1,0-1-1,0 1 0,1 0 1,-1 0-1,0 0 1,0 0-1,0-1 1,1 1-1,-1 0 1,0 0-1,0 0 1,1 0-1,-1 0 1,0 0-1,1 0 1,-1 0-1,0 0 1,0 0-1,1 0 1,-1 0-1,0 0 1,0 0-1,1 0 0,-1 0 1,0 0-1,1 0 1,-1 0-1,0 0 1,0 0-1,1 1 1,-1-1-1,0 0 1,0 0-1,0 0 1,1 0-1,-1 1 1,0-1-1,0 0 1,0 0-1,1 0 1,-1 1-1,0-1 1,0 1-1,5-29 256,-4 25-246,5-55 193,14-61-1,-16 102-236,1 0 1,1 0-1,0 0 0,1 0 1,1 1-1,0 1 0,21-29 1,-26 40 25,1 0 1,-1 0 0,1 0 0,0 1 0,0 0 0,0-1 0,1 1 0,-1 1-1,1-1 1,-1 1 0,1 0 0,0 0 0,0 0 0,0 0 0,0 1 0,0 0-1,0 0 1,1 0 0,-1 1 0,0 0 0,0 0 0,1 0 0,-1 1 0,0 0 0,7 1-1,-5 0 21,-1 0 0,1 1 0,-1 0 0,1 0 0,-1 0 0,0 0 0,-1 1 0,1 0 0,0 1 0,-1-1 0,0 1 0,0 0 0,-1 0 0,1 1 0,-1-1 0,0 1 0,-1 0 0,6 11 0,2 12 84,-2 0 0,0 0-1,-2 1 1,-2 1 0,0-1-1,0 60 1,-12-39 160,-3-26-30,10-25-227,0 1 0,-1-1 0,1 1 0,0-1 0,0 0 0,-1 1 0,1-1 0,0 0 0,-1 0 0,1 1 0,-1-1 0,1 0 1,0 0-1,-1 0 0,1 1 0,-1-1 0,1 0 0,0 0 0,-1 0 0,1 0 0,-1 0 0,1 0 0,-1 0 0,1 0 0,-1 0 0,1 0 0,-1 0 0,1 0 0,0 0 1,-1 0-1,1 0 0,-1 0 0,1-1 0,-1 1 0,1 0 0,0 0 0,-1 0 0,0-1 0,-1-1-2,1 0-1,-1 0 1,0 0-1,1-1 1,-1 1-1,1 0 1,-1-1-1,1 1 1,0-1-1,0 1 1,0-1-1,1 0 1,-1 1 0,1-1-1,-1 0 1,1 0-1,0 1 1,0-1-1,0 0 1,1-3-1,10-56-16,-8 53 14,1-9-25,2-1 0,0 1 0,1 0 0,18-31-1,-21 44 2,-1 0-1,1 0 0,0 1 0,0-1 1,1 1-1,0 0 0,-1 0 1,1 1-1,0 0 0,1-1 0,-1 2 1,0-1-1,1 1 0,0-1 0,0 2 1,-1-1-1,1 1 0,0-1 1,10 1-1,-2-1-17,-1 2 0,1-1 1,0 2-1,0 0 1,-1 0-1,1 2 0,-1-1 1,22 8-1,-29-7 27,0 0 1,1 0-1,-1 0 1,-1 1-1,1-1 0,0 1 1,-1 1-1,0-1 1,0 1-1,0 0 0,-1 0 1,0 0-1,0 1 1,0 0-1,0 0 1,-1 0-1,0 0 0,4 12 1,-5-10-31,0 1 0,0 0 0,-1 0 0,0 0 0,-1 0 0,0 0 0,-1 0 0,1 0 0,-2 0 0,1-1 0,-1 1 0,0 0 0,-1-1 0,0 1 0,-1-1 0,0 0 0,0 0 0,0 0 0,-1 0 0,0-1 0,-1 0 0,0 0 0,0-1 0,0 1 0,-1-1 0,0 0 0,0-1 0,0 0 0,-1 0 0,0-1 0,-10 5 0,16-8-137,1 0 1,0 0 0,-1-1-1,1 1 1,-1-1-1,1 1 1,-1-1-1,1 0 1,-1 1 0,1-1-1,-1 0 1,1 0-1,-1 0 1,1 0 0,-1-1-1,1 1 1,-1 0-1,1 0 1,0-1-1,-1 1 1,1-1 0,-1 0-1,1 1 1,0-1-1,-3-1 1,3 0-31,1 1 1,-1 0 0,1 0-1,0-1 1,-1 1-1,1 0 1,0-1-1,0 1 1,-1 0-1,1-1 1,0 1-1,1 0 1,-1-1 0,0 1-1,0 0 1,0-1-1,1 1 1,-1 0-1,1-1 1,-1 1-1,1 0 1,-1 0-1,1 0 1,0 0 0,0-1-1,0 1 1,1-1-1,10-12-1606</inkml:trace>
</inkml:ink>
</file>

<file path=ppt/ink/ink5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5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1 111 3072,'0'-1'42,"0"1"-1,0-1 1,0 1-1,0-1 1,0 1 0,0-1-1,0 0 1,0 1-1,0-1 1,1 1 0,-1-1-1,0 0 1,0 1-1,1-1 1,-1 1 0,0-1-1,0 1 1,1-1-1,-1 1 1,1 0 0,-1-1-1,0 1 1,1-1-1,-1 1 1,1 0 0,-1-1-1,1 1 1,0-1 0,24-13 912,-2 0-43,-14 6-861,1 1-1,0 0 1,1 0 0,0 2-1,-1-1 1,2 1 0,-1 1-1,1 0 1,-1 0 0,18-2 0,-23 4-29,0 1 1,0 1 0,0-1-1,1 1 1,-1 0 0,0 0-1,1 1 1,-1 0 0,0 0-1,0 0 1,0 1 0,0 0 0,0 0-1,0 0 1,0 1 0,-1 0-1,1 0 1,-1 0 0,0 1-1,0 0 1,7 6 0,-10-7-1,0 1 1,0-1 0,0 0-1,-1 0 1,1 1-1,-1-1 1,0 1 0,0-1-1,0 1 1,-1-1 0,1 1-1,-1 0 1,0-1-1,0 1 1,0 0 0,0-1-1,0 1 1,-1-1-1,0 1 1,0 0 0,0-1-1,0 1 1,-1-1 0,1 0-1,-1 1 1,0-1-1,-3 4 1,-4 9 77,-2-1 1,0-1-1,-25 26 0,-167 182 669,200-219-765,0 0-1,1 0 0,0 1 1,0-1-1,0 1 0,0-1 0,1 1 1,-1 0-1,1-1 0,-1 8 0,2-10-2,0 0-1,0 1 1,0-1-1,0 0 0,0 0 1,0 0-1,1 0 0,-1 0 1,1 1-1,-1-1 1,1 0-1,-1 0 0,1 0 1,-1 0-1,1 0 0,0 0 1,0-1-1,-1 1 1,1 0-1,0 0 0,0 0 1,0-1-1,0 1 0,0-1 1,0 1-1,0 0 1,0-1-1,0 0 0,0 1 1,0-1-1,1 0 0,-1 1 1,0-1-1,0 0 1,0 0-1,0 0 0,1 0 1,-1 0-1,1 0 0,143 0-48,-103-2-518,1 1 1,59 9-1,-74-1-478</inkml:trace>
</inkml:ink>
</file>

<file path=ppt/ink/ink5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6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74 3584,'27'-29'1792,"18"37"-2176,-17-8 2560,18-8-2048,-1 5 0,5-1 0,7-9 0,-8 9-256,0 0 128,8-2 0,-14 3 128,-1-1-768,-8 0 128,2 4-384,-11 0 0</inkml:trace>
</inkml:ink>
</file>

<file path=ppt/ink/ink5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6.4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2816,'4'4'1408,"36"50"-1408,-29-36 2304,5 6-2304,-7 8 128,0 10 128,-3-12 0,-2 8-384,-4-9 128,6 5 128,-1-10 0,-1-3-768,2 4 0,3-8-256,3-4 0</inkml:trace>
</inkml:ink>
</file>

<file path=ppt/ink/ink5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7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3072,'-1'2'274,"0"0"0,1 0 0,-1 0 1,1-1-1,0 1 0,0 0 0,0 0 0,0 0 1,0 0-1,0 0 0,0 0 0,0 0 0,1 0 0,-1 0 1,1 0-1,1 2 0,14 43 1443,-7-28-1576,2 1 1,0-2-1,2 0 0,0 0 0,1-1 0,0-1 0,1 0 0,32 25 0,-37-33-57,1-1-1,0 0 0,0-1 1,0 0-1,1-1 1,0 0-1,0-1 1,0 0-1,0-1 0,1-1 1,-1 0-1,1 0 1,0-1-1,-1-1 0,1 0 1,21-3-1,-28 2-65,-1 0 0,0-1 0,0 0 0,0 0 1,0 0-1,0-1 0,0 1 0,-1-1 0,1 0 0,-1-1 0,0 1 0,0-1 0,0 1 0,0-1 0,-1-1 0,1 1 0,-1 0 0,0-1 0,0 0 0,-1 1 0,3-7 0,4-12 42,-1 0 0,-1-1 0,7-35 0,2-10-185,-16 109-108,1-22 210,6 547-339,-7-530 381,1-7 67,-1-1 0,-1 1 0,-2 0-1,-7 35 1,8-56-67,0 0-1,0-1 1,-1 1-1,0-1 1,0 1-1,0-1 1,-1 0-1,0 0 1,0 0-1,0-1 1,-1 1-1,0-1 1,0 0-1,0 0 1,-1-1 0,0 0-1,1 0 1,-1 0-1,-1-1 1,1 1-1,-1-2 1,-6 4-1,8-5 10,0 1 0,0-1-1,0 0 1,0-1 0,0 1 0,-1-1-1,1 0 1,0 0 0,0 0 0,0-1-1,0 0 1,0 0 0,0 0-1,0-1 1,-9-3 0,7 1-8,0 0 0,1 0 0,-1-1 0,1 0 0,0 0 0,0-1 0,1 1 0,0-1 0,-7-10 0,2 1-25,1-1 0,1 1-1,0-2 1,1 1 0,1-1 0,1 0 0,0 0 0,-3-25 0,7 31-219,2 0 0,0 0 0,0 0 0,1 0 0,0 0 0,1 0 0,0 0 0,1 1 0,0-1 0,0 1 0,1 0 0,1 1 0,0-1 0,0 1 0,1 0 0,0 0 0,12-11 0,14-10-1440</inkml:trace>
</inkml:ink>
</file>

<file path=ppt/ink/ink5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7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56 2816,'6'-5'271,"1"-1"-1,-1 1 1,1 0-1,0 0 1,1 1-1,-1 0 1,1 0 0,0 1-1,0 0 1,0 0-1,0 1 1,0 0 0,1 0-1,-1 1 1,0 0-1,1 1 1,-1 0 0,15 1-1,-17 0-164,-1 0 1,1 0-1,-1 0 0,1 1 1,-1 0-1,0 0 0,1 0 1,-1 1-1,0-1 0,-1 1 1,8 6-1,-10-8-99,0 1 0,0-1 0,0 1 0,-1 0 0,1 0 0,0-1 0,-1 1 0,1 1 0,-1-1 0,0 0 0,0 0 0,0 0 0,0 1 0,0-1 0,0 0 0,0 1 0,-1-1 0,1 1 0,-1-1 0,0 1 0,0-1 0,0 1 0,0-1 0,0 1 0,0-1 0,-1 1 0,0 3 0,-6 10 111,-1 0 0,0 0 0,-1 0 0,-1-1 0,0-1-1,-1 0 1,-1 0 0,-14 13 0,-18 14 58,-52 35 0,75-60-138,-9 6 9,8-6 23,2 0 1,-34 33 0,50-45-64,0 1 0,0 0 1,0 0-1,0 1 1,1-1-1,0 1 0,0 0 1,0-1-1,1 1 0,0 1 1,0-1-1,0 0 0,1 0 1,0 1-1,0-1 0,1 9 1,0-12-8,0 0 0,1 0 0,0 0 0,0 0 0,0 0 0,0 0 0,0-1 0,0 1 0,1 0 0,-1-1 0,1 1 0,0-1 0,0 0 0,0 1 0,0-1 0,0 0 0,0 0 0,1 0 0,-1-1 0,1 1 0,-1-1 0,6 3 0,5 2 0,1 0 0,0-2 0,21 6 0,-16-5 0,88 14-1263,-80-15 497,-1 0-1,40 13 0,-42-2-534</inkml:trace>
</inkml:ink>
</file>

<file path=ppt/ink/ink5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8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1 131 2432,'3'1'187,"1"1"0,0-1 0,-1 0 1,1-1-1,0 1 0,0-1 0,0 0 0,0 0 0,0 0 1,-1 0-1,8-2 0,48-13 1313,-29 7-1385,287-47 690,-149 30-95,-66 13-226,134 1 1,-147 9-324,387 4 285,-166 3-230,-162 1-129,-85-2-3,102-5 1,-103-4-85,-1 3 0,0 3 0,1 2 0,-1 3 0,62 15 0,-46-8 33,153 6 0,-104-13 7,347 9-18,-228-37-22,-163 12 0,404-24 21,-219 12-10,-218 17 63,-26 0-14,-20 3-2637,-3 2 1404</inkml:trace>
</inkml:ink>
</file>

<file path=ppt/ink/ink5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9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2688,'25'14'1280,"36"20"-512,-52-23 1536,12 10-2176,9 4 0,16 16 384,3 3 128,12 5-768,-7-3 0,7-5 384,-12 1 128,-9-8-128,-4 4 0,-11-17-640,-4 4 0,-12-8-768,-15 0 0</inkml:trace>
</inkml:ink>
</file>

<file path=ppt/ink/ink5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9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853 0 2688,'-51'0'1280,"-40"42"-640,66-34 1536,-20 16-2048,1 10 128,-22 18 0,-8-3 128,-2 0-512,-4 6 128,5 4 256,8-10 0,12-11-256,12-4 0,7-5-768,15-9 128,17-6-384,4-11 0</inkml:trace>
</inkml:ink>
</file>

<file path=ppt/ink/ink5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09.9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2816,'1'-1'43,"-1"0"-1,1-1 1,0 1 0,-1 0 0,1 0-1,0 0 1,0 0 0,0 0 0,0 0-1,0 0 1,0 0 0,0 0-1,0 0 1,0 0 0,1 1 0,-1-1-1,0 1 1,0-1 0,1 1 0,-1-1-1,0 1 1,1 0 0,-1-1 0,0 1-1,1 0 1,-1 0 0,1 0 0,-1 0-1,0 0 1,1 0 0,2 1-1,32-7 1705,-27 3-1540,54-20 676,-59 22-872,-1 0 0,0 1 1,1-1-1,-1 1 0,0 0 0,1 0 0,-1 0 1,0 0-1,1 0 0,-1 1 0,0-1 0,1 1 1,-1 0-1,0 0 0,0 0 0,6 4 0,-8-5 8,0 1 0,0 0-1,0 0 1,-1 0-1,1 0 1,0 0-1,0 0 1,-1 1-1,1-1 1,0 0-1,-1 0 1,1 1-1,-1-1 1,0 0 0,1 0-1,-1 1 1,0-1-1,0 0 1,0 1-1,0-1 1,0 0-1,0 1 1,0-1-1,0 0 1,0 1-1,-1-1 1,1 0 0,-1 1-1,1-1 1,-1 0-1,0 2 1,-24 37 330,24-39-332,-67 74 595,51-60-445,2 1 0,0 1 0,-19 28 0,33-44-165,0 0-1,1 0 1,-1 0-1,0 1 1,1-1-1,-1 0 1,1 0-1,0 0 1,-1 1-1,1-1 1,0 0-1,0 0 1,0 1-1,0-1 1,0 0-1,0 1 0,0-1 1,0 0-1,1 0 1,-1 1-1,0-1 1,1 0-1,-1 0 1,1 0-1,-1 1 1,1-1-1,0 1 1,2 1 3,-1 0 0,1-1 0,0 0-1,0 1 1,0-1 0,0 0 0,0 0 0,0 0 0,6 2 0,8 2 10,-1-1-1,1 0 1,19 2 0,55 3-762,-63-9 230,-1 2 0,1 1-1,32 9 1,-44-6-635</inkml:trace>
</inkml:ink>
</file>

<file path=ppt/ink/ink5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0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67 3840,'34'0'1920,"36"-7"-1536,-34 3 3200,7-6-3584,-1 3 128,2-1 0,1-1 128,1 5-256,-1-4 0,1-1-128,-7 9 0,-8 0-1152,-7 9 0</inkml:trace>
</inkml:ink>
</file>

<file path=ppt/ink/ink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1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4352,'-8'10'2176,"3"37"-2304,5-32 4608,0 12-4224,0 2 0,5 4 0,3-4 128,5 2-512,0-9 0,5 2 0,-2-9 128,2-8-896,3-7 0,5-4-640,-5 1 128</inkml:trace>
</inkml:ink>
</file>

<file path=ppt/ink/ink5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0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3328,'6'6'1664,"-6"22"-1408,6-11 1792,-6 8-1664,0 13 0,4 0 128,-4 4 0,0 16-768,5-1 128,1-15 384,-2 5 128,1-9-384,1-9 128,4-5-640,5-3 128,4-4-768,2-4 0</inkml:trace>
</inkml:ink>
</file>

<file path=ppt/ink/ink5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1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1 3584,'-2'2'104,"0"1"0,0-1 1,0 1-1,0 0 0,0 0 0,1-1 0,-1 1 1,1 0-1,0 0 0,0 1 0,0-1 1,0 0-1,1 0 0,-1 0 0,1 1 1,0-1-1,0 0 0,0 0 0,0 1 0,0-1 1,2 5-1,-1 3 333,6 49 2542,-3-47-2859,-1 1 0,2-1 0,-1 1 0,2-1 0,0 0 0,14 21 0,-16-29-83,1 0 1,0 0-1,0 0 0,0-1 0,0 0 1,1 0-1,-1-1 0,1 1 0,0-1 1,0 0-1,1-1 0,-1 0 0,0 0 1,1 0-1,-1 0 0,1-1 1,0 0-1,0-1 0,-1 0 0,1 0 1,0 0-1,10-2 0,-4 0 2,0 0-1,0-1 0,0 0 1,0-1-1,-1 0 1,1-1-1,-1 0 1,0-1-1,-1 0 1,19-15-1,-15 8-15,-1-1 1,-1 0-1,-1-1 1,0-1-1,0 0 1,-2 0-1,0-1 1,-1-1-1,10-26 1,-19 43-24,1-1 0,-1 0 0,0 0 0,1 0 0,-1 0 0,0 0 0,0 0 0,0 0 0,0 1 0,-1-1 0,1 0 0,-1 0 0,1 0 0,-1 0 0,1 0 0,-1 1 0,0-1 0,-1-2 0,1 3 0,1 1 0,-1-1 0,1 1 0,-1-1 0,1 1 0,-1-1 0,1 1 0,-1-1 0,1 1 0,-1 0 0,1-1 0,-1 1 0,0 0 0,1 0 0,-1 0 0,1-1 0,-1 1 0,0 0 0,1 0 0,-1 0 0,0 0 0,1 0 0,-1 0 0,0 0 0,1 0 0,-1 0 0,0 0 0,1 0 0,-1 1 0,0-1 0,1 0 0,-1 0 0,1 1 0,-1-1 0,0 0 0,1 1 0,-1-1 0,1 1 0,-1-1 0,1 1 0,-1-1 0,1 1 0,0-1 0,-1 1 0,1-1 0,0 1 0,-1-1 0,1 1 0,0 0 0,-1-1 0,1 1 0,0 0 0,-5 9 10,0 0 0,0 1 0,1-1 1,1 1-1,0 0 0,0 0 0,1 0 0,0 13 1,-3 95 122,5-106-124,22 311 335,0-4 379,-22-300-593,-2 0 1,0 1-1,0-1 1,-2 0-1,-1 0 0,0-1 1,-2 0-1,0 0 1,-12 24-1,12-31-8,0 0 0,-1-1 0,0 0 1,0 0-1,-1-1 0,-1 0 0,0-1 0,0 0 0,-1 0 0,0-1 0,0 0 1,-1-1-1,0-1 0,-18 8 0,18-10-85,1-1 0,-1 0-1,0-1 1,1 0 0,-1-1 0,0-1 0,0 0 0,0 0-1,0-1 1,0 0 0,0-1 0,1-1 0,-1 0 0,1 0 0,-1-1-1,1-1 1,0 0 0,1 0 0,-1-1 0,1 0 0,0-1-1,1 0 1,0-1 0,0 0 0,0 0 0,1-1 0,0 0 0,1-1-1,0 1 1,1-1 0,0-1 0,-6-11 0,8 11-132,-1-1 1,1 0 0,1-1 0,0 1-1,1 0 1,0-1 0,1 0-1,0 1 1,1-1 0,1 0-1,0 1 1,0-1 0,2 1-1,-1-1 1,1 1 0,1 0-1,0 0 1,10-19 0,-3 11-473,1 0 0,1 1 0,0 1-1,1 0 1,1 0 0,1 2 0,0 0 0,1 1 0,1 0 0,0 2 0,23-14 0,26-15-1481</inkml:trace>
</inkml:ink>
</file>

<file path=ppt/ink/ink5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1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 2432,'1'-3'86,"0"1"1,1 0-1,0 0 1,-1 1-1,1-1 1,0 0-1,0 0 1,0 1-1,0-1 1,0 1-1,0 0 1,1 0-1,-1 0 1,0 0-1,1 0 1,-1 0-1,5-1 0,3-1 278,29-14 1355,-10 3-1130,1 2 0,39-11 0,-61 20-482,0 2 1,0-1-1,0 1 1,0 0 0,0 1-1,0 0 1,0 0-1,0 1 1,0 0-1,0 0 1,-1 1 0,1 0-1,14 6 1,-21-7-81,0-1 0,0 1 1,0-1-1,0 1 1,0 0-1,-1-1 0,1 1 1,0 0-1,-1 0 0,1 0 1,0 0-1,-1-1 1,1 1-1,-1 0 0,1 0 1,-1 0-1,1 0 0,-1 0 1,0 0-1,0 0 1,1 0-1,-1 0 0,0 0 1,0 1-1,0-1 0,0 0 1,0 0-1,-1 0 1,1 0-1,0 0 0,0 0 1,-1 0-1,1 0 0,0 0 1,-1 0-1,1 0 1,-1 0-1,0 1 0,-29 40 451,24-34-359,-36 42 421,28-35-303,0 1 0,1 0-1,0 1 1,1 1 0,1 0-1,-14 33 1,24-49-211,1-1-1,-1 0 1,1 0 0,0 0 0,0 0-1,-1 0 1,1 0 0,0 1-1,0-1 1,0 0 0,0 0 0,0 0-1,0 0 1,1 1 0,-1-1-1,0 0 1,1 0 0,-1 0 0,0 0-1,1 0 1,-1 0 0,1 0-1,0 0 1,-1 0 0,2 1 0,0 0-6,0-1 0,0 0 0,0 1 0,0-1 0,0 0 0,0 0 0,1-1 0,-1 1 0,0 0 0,0-1 0,1 1 0,2-1 0,11 1-9,-1-1 1,1-1 0,19-3-1,-21 2 38,132-18-939,-114 14-691,-1-1 1,48-18-1,-38 8-104</inkml:trace>
</inkml:ink>
</file>

<file path=ppt/ink/ink5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2.1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14 3072,'-9'0'1536,"30"7"-1152,-6-10 2304,9-1-2304,10 4 0,6 0 128,6 0 0,-1-6-768,1 2 128,-12 4-256,-4-3 128,-9 6-896,-17 7 128</inkml:trace>
</inkml:ink>
</file>

<file path=ppt/ink/ink5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2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3328,'45'17'1664,"56"-21"-1408,-77 0 2432,16-5-2560,11-3 0,4-5-128,0-4 0,-6 8-1024,-3 2 0</inkml:trace>
</inkml:ink>
</file>

<file path=ppt/ink/ink5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3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1 392 3072,'8'4'1387,"5"-3"-902,0-1 1,0 0-1,0-1 1,0-1-1,0 0 1,0 0 0,0-2-1,-1 1 1,1-2-1,19-9 1,40-12-174,-52 20-199,0-2 0,-1 0 0,0-2 0,0 0 0,29-22 0,-35 23-34,0-1-1,-2 0 1,1-1 0,-1 0 0,0-1-1,-2-1 1,1 1 0,9-19-1,-10 12-32,-2 0-1,0 0 0,5-25 0,-6 18 9,-5 11-116,-9 13-10,6 2 64,0 1 1,0 0-1,0 0 0,0 0 0,1 0 1,-1 1-1,0-1 0,1 0 0,-1 1 1,1-1-1,-1 1 0,0 1 0,-5 12-29,0-1 0,2 1 0,-1 1 0,2-1 0,0 1 0,1 0 0,1-1 0,-1 20 0,-1 0 8,-20 303 29,-2 11 0,26-345 0,-1 0 0,1-1 0,-1 0 0,0 1 0,0-1 0,0 1 0,0-1 0,-1 0 0,1 0 0,-1 0 0,0 0 0,-2 3 0,2-5 0,1 0 0,0 0 0,-1 0 0,1 0 0,-1-1 0,1 1 0,-1 0 0,1-1 0,-1 0 0,1 1 0,-1-1 0,0 0 0,1 0 0,-1 0 0,0 0 0,1 0 0,-1 0 0,1 0 0,-1 0 0,0-1 0,1 1 0,-1-1 0,1 1 0,-1-1 0,1 1 0,-3-2 0,-14-8-43,-1-1 1,1-1 0,1 0 0,-28-25-1,30 24 20,8 8 17,-2-3 13,0 0-1,0-1 1,-13-15 0,127 40 1764,-48-9-1387,74 0 0,-48-5-2539,-58-3 449,-16-10-86</inkml:trace>
</inkml:ink>
</file>

<file path=ppt/ink/ink5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4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1155 373 1152,'58'-70'2456,"-45"57"-1941,0-1 1,-2 0 0,1-1 0,11-21-1,-21 32-462,0 0-1,0-1 0,-1 1 0,1 0 0,-1-1 0,0 1 0,0 0 0,-1-1 0,1 0 0,-1 1 0,0-1 0,0 1 0,-1-1 0,1 1 0,-1-1 0,0 1 0,0-1 1,-1 1-1,1 0 0,-1 0 0,0-1 0,0 1 0,0 0 0,-1 1 0,1-1 0,-1 0 0,0 1 0,0-1 0,0 1 0,-1 0 0,-5-4 0,-3-2 83,0 1 0,0 0 0,-1 1 0,0 0 0,0 2 0,-1-1 0,1 1-1,-24-4 1,10 4-81,-1 2 0,0 1 0,0 1 0,0 2 0,0 0 0,0 2-1,0 1 1,0 2 0,-42 13 0,21-2 22,0 2 0,2 3-1,0 1 1,-52 36 0,58-31-19,1 2 1,2 1 0,1 2-1,2 2 1,2 1 0,0 2 0,3 1-1,1 1 1,2 1 0,-29 61-1,38-64 4,2 0 1,1 2-1,2-1 0,2 2 0,2 0 0,1 0 0,2 0 0,2 1 0,2-1 1,2 1-1,1 0 0,11 62 0,-8-84 1,1 1 1,1-1-1,0-1 1,2 1-1,0-1 1,1-1-1,1 0 1,1 0-1,22 28 1,-22-33-34,0-1 0,1 0 0,1-1 0,0 0 0,0-2 0,1 1 0,0-1 0,1-1 0,0-1 0,0 0 1,0-1-1,26 7 0,-16-7-12,1-2 0,0 0 0,0-2 0,1-1 0,-1-1 0,0-1 1,0-1-1,48-11 0,-42 5-314,1-2 1,-2-1 0,0-2 0,0-1-1,-1-1 1,43-30 0,-39 23-1112,52-26 0,-35 23-256</inkml:trace>
</inkml:ink>
</file>

<file path=ppt/ink/ink5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4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52 315 4864,'-12'15'2432,"-3"86"-2560,15-80 4608,0 26-4352,12 2 0,7 6 0,11-2 128,0 2-384,0-17 128,10-4-256,0-22 128,6-16-1408,5-9 0,-8-16 0,-1-9 128</inkml:trace>
  <inkml:trace contextRef="#ctx0" brushRef="#br0" timeOffset="1">40 1 7680,'-39'0'3840,"75"38"-6528,-21-35 8448,19 7-9344,2 1 0</inkml:trace>
</inkml:ink>
</file>

<file path=ppt/ink/ink5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5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81 153 2816,'0'1'427,"-3"5"209,1 0 0,0 0 1,1 0-1,0 1 1,-1 8-1,1 4-332,2 1 0,0 0 0,1-1 0,1 0-1,11 38 1,-10-47-237,0-1-1,1 0 0,0 0 1,0 0-1,1-1 0,0 1 1,0-1-1,1-1 0,0 1 1,1-1-1,-1-1 0,1 1 1,11 6-1,0-2 14,0 0 0,0-2 0,1 0 0,1-1 0,-1-1 0,1-1 0,0-1 0,1 0 0,-1-2 0,1-1 0,0 0 0,0-2 0,-1 0 0,1-2 0,0 0 0,-1-1 0,1-1 0,-1-2 0,0 0 0,-1-1 0,1-1 0,-1 0 0,-1-2 0,0 0 0,0-2 0,-1 0 0,26-22 0,-38 29-49,-1-1 0,1 1 0,-1-1-1,-1 0 1,1 0 0,-1 0 0,0-1 0,-1 1 0,1-1 0,-1 0-1,0 0 1,-1 0 0,0-1 0,0 1 0,-1-1 0,0 1 0,0-1-1,0 1 1,-1-1 0,0 1 0,-2-11 0,0 8-2,-1 0 1,0 0 0,0 0-1,-1 1 1,0-1-1,-1 1 1,0 0-1,0 0 1,-1 1 0,0-1-1,-1 1 1,0 1-1,0-1 1,0 1-1,-14-9 1,-2 0-7,0 2 1,-2 0-1,0 2 1,0 0-1,-1 2 1,-1 1-1,0 1 1,0 1-1,0 1 1,-1 2-1,1 1 1,-1 1-1,0 1 0,0 1 1,0 2-1,0 1 1,1 1-1,-1 1 1,-43 15-1,57-16-49,0 2 1,0 0-1,1 1 0,0 0 0,0 1 1,0 0-1,1 1 0,1 0 0,-13 13 0,21-18-37,-1-1 0,1 0-1,1 1 1,-1 0 0,0 0-1,1 0 1,0 0 0,0 0 0,0 0-1,0 1 1,1-1 0,-1 1-1,1-1 1,1 1 0,-1-1-1,0 1 1,1 0 0,0-1-1,0 1 1,1 0 0,-1-1-1,1 1 1,0-1 0,0 1-1,0-1 1,1 1 0,0-1 0,0 0-1,0 0 1,0 0 0,0 0-1,1 0 1,3 4 0,2 0-164,-1 0 1,1-1-1,1 0 1,0 0-1,0-1 1,0 0-1,0-1 1,1 0 0,0 0-1,0-1 1,0-1-1,22 6 1,78 21-1438</inkml:trace>
</inkml:ink>
</file>

<file path=ppt/ink/ink5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5.5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0 305 3200,'2'5'1465,"12"-3"415,17-4 791,-24 1-2562,1 1 0,-1 0 0,0 0 0,1 1 1,9 2-1,30 0 281,-33-5-345,1 0 0,0-2 0,-1 0 0,0 0 0,0-1-1,0-1 1,-1-1 0,0 0 0,0 0 0,0-1 0,-1-1 0,0 0 0,-1-1 0,0 0 0,-1-1 0,0 0 0,0 0-1,13-23 1,-19 27-16,-1 0 1,0 0-1,-1 0 0,1-1 0,-2 1 0,1-1 0,-1 1 0,0-1 0,0 1 0,-1-13 0,0 17-19,0 1 0,0-1 0,-1 1-1,1-1 1,0 1 0,-1-1 0,0 1-1,0-1 1,1 1 0,-1 0 0,-1-1-1,1 1 1,0 0 0,0 0 0,-1 0-1,1 0 1,-1 0 0,0 0 0,0 0-1,0 0 1,0 1 0,0-1 0,0 1-1,0-1 1,0 1 0,0 0 0,-1 0-1,1 0 1,-1 0 0,1 0 0,0 1-1,-1-1 1,1 1 0,-5-1 0,-5 2 25,-1 0 0,1 1-1,1 0 1,-1 1 0,0 0 0,1 1 0,-1 1 0,1-1 0,0 2 0,0-1 0,1 2 0,-10 7 0,4-3 43,0 1 1,1 1-1,0 0 0,1 1 1,1 1-1,-20 28 0,26-33-47,2 0 1,-1 0-1,2 1 0,-1-1 0,1 1 1,1 0-1,0 1 0,1-1 0,0 0 0,0 1 1,1-1-1,1 1 0,0 0 0,1-1 1,2 16-1,-1-19-26,-1-1 0,2 1 0,-1 0 0,1-1 1,1 0-1,-1 1 0,1-1 0,0 0 0,1-1 1,-1 1-1,1-1 0,1 0 0,-1 0 0,1-1 0,0 1 1,1-1-1,-1-1 0,1 1 0,0-1 0,0 0 1,0-1-1,11 4 0,-5-3-107,0 0 1,0-1-1,1-1 1,-1 0-1,1-1 1,0 0-1,-1-1 1,1-1-1,0 0 1,25-6-1,-18 2-336,-1-1 0,1-1 1,-2-1-1,1-1 0,-1-1 0,21-14 1,13-16-1227</inkml:trace>
</inkml:ink>
</file>

<file path=ppt/ink/ink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2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0 5888,'-52'15'2944,"23"27"-5120,29-39 5504,0 9-5760,3 9 0</inkml:trace>
</inkml:ink>
</file>

<file path=ppt/ink/ink5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5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0 6784,'-74'63'3328,"117"30"-3200,-1-69 6527,17 7-6271,32-3 128,9-15 0,31-22 0,9-16-2560,15-3 129,-30-37-257,-39-5 128</inkml:trace>
</inkml:ink>
</file>

<file path=ppt/ink/ink5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6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25 997 3712,'-1'0'46,"0"0"0,0 0 0,0 0-1,0 0 1,0 0 0,0 0 0,0 0 0,0 0 0,1 0 0,-1 1 0,0-1 0,0 0-1,0 1 1,0-1 0,1 1 0,-1-1 0,0 1 0,0-1 0,1 1 0,-1-1 0,0 1-1,1 0 1,-1-1 0,1 1 0,-1 0 0,1 0 0,-1-1 0,1 1 0,-1 0 0,1 0-1,0 0 1,-1 1 0,1 1 111,0 1 0,0-1 0,0 0-1,0 1 1,0-1 0,1 0 0,0 1 0,0-1 0,2 6-1,7 14 800,25 45 0,-32-63-937,33 58-24,0 3 114,53 69 0,-23-46-91,-10-12 69,3-2-1,108 106 1,-143-159 9,1-2 0,0 0 0,45 24 0,-69-43-89,0 0 0,0 0 1,0-1-1,1 1 0,-1-1 0,0 1 1,0-1-1,1 1 0,-1-1 0,0 0 1,0 0-1,1 0 0,-1 1 1,0-1-1,1 0 0,-1-1 0,0 1 1,1 0-1,-1 0 0,0 0 0,1-1 1,1 0-1,-2 0 1,0 0-1,0 0 1,-1 0 0,1 0-1,0 0 1,-1 0 0,1-1-1,0 1 1,-1 0 0,0 0-1,1 0 1,-1-1 0,0 1-1,0 0 1,1-1-1,-1 1 1,0 0 0,-1-3-1,1-6 38,-2 0-1,1 0 0,-2 1 0,-4-18 0,-152-362 850,-18-53-496,155 375-328,4-1 0,2-1 0,4 0 1,-6-127-1,18 174-68,2 0 1,1 0 0,0 1 0,2-1-1,0 1 1,1 0 0,2 0 0,0 1-1,1-1 1,1 2 0,0 0 0,2 0-1,0 1 1,1 0 0,1 1 0,1 1-1,0 0 1,30-23 0,-22 21-197,1 0 0,0 2-1,2 0 1,0 2 0,0 1 0,1 1 0,1 1-1,0 2 1,0 1 0,1 1 0,0 1-1,0 1 1,47 0 0,-65 5-193,1 1 0,0 1 0,-1 0 0,1 0 0,-1 1 0,14 6 0,8 7-1021</inkml:trace>
</inkml:ink>
</file>

<file path=ppt/ink/ink5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7.1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70 246 2816,'-51'-11'1408,"32"11"-1920,23-6 2560,5 12-1664,7-6 0,14-9 384,21-9 128,13 7-1024,22-10 0,20 0 640,-2-5 128,2 1-256,-5-3 0,-12 3-1152,-8 4 128,-11 8-640,-15-4 128</inkml:trace>
</inkml:ink>
</file>

<file path=ppt/ink/ink5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7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364 104 3328,'2'-4'72,"0"0"-1,1 0 1,0 0 0,0 0 0,0 1-1,0-1 1,1 1 0,-1 0-1,1 0 1,0 0 0,0 1 0,0-1-1,0 1 1,0 0 0,0 0-1,1 0 1,-1 1 0,1-1 0,-1 1-1,1 0 1,6 0 0,6-3 185,17-7 354,0 2 1,0 2-1,1 1 1,0 2-1,67 0 1,-95 4-609,1 0 1,0 1-1,0 1 1,-1-1 0,1 1-1,-1 0 1,1 1-1,-1 0 1,0 0-1,12 8 1,-15-9 39,0 1 0,0 1 0,-1-1-1,1 0 1,-1 1 0,0 0 0,0 0 0,0 0 0,0 0-1,-1 0 1,0 1 0,0-1 0,0 1 0,0-1 0,-1 1 0,1 0-1,-1-1 1,0 7 0,1 9 56,-2-1 1,0 0-1,-1 1 0,-1-1 1,-1 0-1,0 0 0,-1 0 1,-2 0-1,0-1 0,-1 0 1,0 0-1,-2-1 0,-15 26 1,-10 6 203,-2-1 0,-1-2 0,-51 47 0,56-62-98,-1-1 1,-1-2 0,-2-1-1,-55 32 1,65-45-113,0 0 0,-1-2-1,-1-1 1,0-1 0,0-2 0,-1 0-1,-50 5 1,71-13-81,-1 0-1,0 0 0,0-1 1,0 0-1,1-1 0,-12-3 1,17 5-16,0-1 0,0 0 1,1 0-1,-1 0 1,0-1-1,0 1 0,1 0 1,-1-1-1,1 0 1,-1 0-1,1 1 0,-1-2 1,1 1-1,0 0 1,0 0-1,0-1 0,1 1 1,-1-1-1,0 1 0,1-1 1,-2-3-1,3 5-2,0-1-1,1 0 0,-1 1 1,0-1-1,0 1 1,1-1-1,-1 1 0,1-1 1,0 0-1,-1 1 1,1 0-1,0-1 0,0 1 1,0-1-1,0 1 1,0 0-1,0 0 0,0 0 1,0 0-1,0 0 1,1 0-1,-1 0 0,0 0 1,1 0-1,-1 0 1,3 0-1,41-17-177,-28 16 152,1 0 1,-1 1-1,1 1 1,-1 0 0,1 1-1,0 1 1,26 7 0,12 7 24,53 22 0,-71-23 9,0-1 0,1-3 0,66 12 1,-78-20-52,0-1 0,0-2 1,40-3-1,-57 1-261,-1 1 0,1-1 0,0 0 0,-1-1 0,1 0 0,-1-1 0,0 0 0,0-1 1,0 1-1,-1-2 0,0 1 0,10-9 0,-7 2-1354</inkml:trace>
</inkml:ink>
</file>

<file path=ppt/ink/ink5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8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87 3712,'-13'0'1792,"68"14"-2048,-36-14 2688,26 0-2176,25 0 0,10-14 0,20 3 128,16-2-512,0 0 128,-7 1 256,-18 3 0,-15-3-512,-17 3 128,-14 5-1024,-5 0 128</inkml:trace>
</inkml:ink>
</file>

<file path=ppt/ink/ink5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9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716 38 2304,'0'-1'94,"0"0"1,0 0 0,-1-1-1,1 1 1,0 0-1,-1 0 1,1 0-1,-1 0 1,1 0 0,-1-1-1,1 1 1,-1 0-1,0 0 1,1 0-1,-1 0 1,0 1 0,0-1-1,0 0 1,0 0-1,0 0 1,0 1-1,0-1 1,0 1 0,-1-2-1,-40-9 1336,-49 10-594,84 1-858,-23 2 189,1 2 1,-1 1-1,0 1 1,1 1-1,1 2 0,-1 1 1,1 1-1,1 1 1,0 2-1,1 0 1,-47 36-1,58-39-100,1 0-1,1 1 1,0 1 0,1 0 0,0 1-1,1 0 1,1 1 0,0 0 0,1 0-1,0 1 1,1 1 0,1-1-1,1 1 1,0 0 0,2 1 0,-1-1-1,2 1 1,1 0 0,0 0 0,1 0-1,1 18 1,2-27-42,-1 0 0,1 0 0,1 0 1,-1-1-1,1 1 0,1-1 0,0 0 0,0 0 0,0 0 0,1 0 0,0-1 0,1 0 1,0 0-1,0 0 0,0-1 0,1 1 0,13 8 0,5 2 4,0-2 0,1 0 0,1-2 0,30 11 0,-14-9-370,0-3 0,1-1-1,0-3 1,0-1 0,1-2-1,46-1 1,-44-1-960</inkml:trace>
</inkml:ink>
</file>

<file path=ppt/ink/ink5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9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2944,'15'-9'1408,"50"5"-1024,-41 4 1536,12 0-1920,8 4 0,1 5 0,1 3 0,5-3-896,-2 8 128</inkml:trace>
</inkml:ink>
</file>

<file path=ppt/ink/ink5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19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1567 89 2304,'1'-4'138,"-2"1"0,1-1 0,0 1 1,-1 0-1,1-1 0,-1 1 0,0-1 0,0 1 0,-1 0 1,1 0-1,0 0 0,-1 0 0,0 0 0,0 0 0,0 0 0,0 0 1,0 1-1,-1-1 0,1 1 0,-1-1 0,0 1 0,1 0 1,-1 0-1,0 0 0,0 1 0,-1-1 0,1 1 0,0 0 1,0 0-1,-1 0 0,1 0 0,-6-1 0,-11-1-221,-1 2 1,1 0-1,-1 0 0,-30 5 1,23-2 266,-58 4 219,0 4 0,1 3 0,0 5 0,-119 39 0,154-38-238,0 1 0,2 3 0,0 2 0,1 1 0,2 3-1,1 2 1,1 2 0,-51 50 0,54-42-24,1 2 0,2 2 0,2 1-1,-51 90 1,72-111-95,2 1 1,1 1-1,1 0 0,1 0 0,2 1 0,0 0 1,2 0-1,1 1 0,2 0 0,0-1 0,5 48 1,-1-54-37,1 0 0,1 0 0,1-1 0,1 0 1,1 0-1,0 0 0,2-1 0,0 0 0,2 0 1,0-1-1,1-1 0,1 0 0,0 0 0,2-2 1,0 1-1,0-2 0,2 0 0,0-1 1,0-1-1,2 0 0,-1-2 0,31 15 0,-11-10 31,0-2 1,1-2-1,50 10 0,125 12 166,-115-21-173,-59-8-290,1-2 0,0-1 0,0-2 0,65-9 0,-93 6-62,19 2-1647,-30 4 536</inkml:trace>
</inkml:ink>
</file>

<file path=ppt/ink/ink5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20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14 896,'-1'-7'209,"-1"1"1279,1 10 437,-5 21-960,-34 121 250,-30 204 1,65-312-1087,-101 834 1774,88-632-1372,23 399 0,4-450 237,-11-178-725,-2-13-472,-3-18-1233,11 3 254</inkml:trace>
</inkml:ink>
</file>

<file path=ppt/ink/ink5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21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53 2688,'-5'-13'396,"4"10"-337,0 1-1,0-1 0,0 1 0,0-1 1,0 1-1,0 0 0,-1-1 0,1 1 1,-1 0-1,0 0 0,1 0 0,-1 0 1,0 0-1,0 0 0,-1 1 0,-1-3 1,1 3 794,5 49-17,3 0-1,12 59 1,4 28-79,-6 40 252,-7 1 1,-25 308 0,10-426-912,-1 6 11,2 1 0,2 0-1,7 69 1,-2-123-94,0 0 0,1-1-1,0 1 1,1-1 0,5 14-1,-7-20-29,1-1 0,0 0 0,0 0 0,0 0 0,0 0 0,1 0 0,-1-1 0,1 1 0,-1-1 0,1 1 0,0-1 0,0 0-1,0 0 1,0 0 0,1 0 0,-1-1 0,0 1 0,1-1 0,3 1 0,6 0-243,0-1 0,-1 0 0,1-1 0,0 0 0,0-1 0,0 0 0,-1-1 1,1 0-1,0-1 0,18-8 0,29-8-1150</inkml:trace>
</inkml:ink>
</file>

<file path=ppt/ink/ink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2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0 133 2304,'6'23'2347,"-2"-1"-1,4 43 1,-4-23-1167,3 1 1,15 50-1,-20-83-437,-6-21-436,-6-24-184,6 11-90,2 0-1,1 0 0,1 0 1,1 0-1,1 0 0,5-26 1,-5 39-6,1 0 0,0 0 0,0 0 0,1 1 1,1-1-1,0 1 0,0 0 0,1 1 0,0-1 0,0 1 1,1 0-1,1 1 0,0 0 0,0 0 0,13-10 1,-16 14 29,1 1 1,1 0 0,-1 0 0,0 0-1,1 1 1,-1 0 0,1 0 0,0 1 0,0-1-1,-1 2 1,1-1 0,0 1 0,0 0-1,0 0 1,0 1 0,0 0 0,0 0 0,-1 0-1,12 5 1,-7-2 33,0 0 0,-1 2 0,1-1-1,-1 1 1,0 0 0,-1 1 0,1 0 0,-1 1 0,-1 0-1,14 16 1,-10-9 3,-1 1-1,0 0 1,-1 0-1,-1 1 1,-1 1 0,-1-1-1,0 1 1,-1 0-1,6 33 1,-10-36-19,0-1 0,-1 1 0,-1-1-1,0 1 1,-1-1 0,-1 1 0,0-1 0,-1 1 0,0-1 0,-2 0-1,1-1 1,-2 1 0,-10 19 0,16-33-109,0 1 0,0-1 0,-1 0 0,1 0 1,0 0-1,-1 1 0,1-1 0,0 0 0,-1 0 0,1 0 0,0 0 0,-1 0 0,1 0 0,0 0 1,-1 0-1,1 0 0,-1 0 0,1 0 0,0 0 0,-1 0 0,1 0 0,0 0 0,-1 0 0,1 0 1,0 0-1,-1 0 0,1 0 0,0-1 0,-1 1 0,1 0 0,0 0 0,-1 0 0,1-1 0,0 1 0,0 0 1,-1 0-1,1-1 0,0 1 0,0 0 0,-1-1 0,1 1 0,0 0 0,0 0 0,0-1 0,0 1 1,0-1-1,-1 1 0,1 0 0,0-1 0,0 1 0,0 0 0,0-1 0,0 1 0,0-1 0,-7-23-3135,8 20 2685,0 0 0,0 0 1,0 1-1,1-1 1,-1 0-1,1 1 1,0 0-1,4-6 1,7-6-1821</inkml:trace>
</inkml:ink>
</file>

<file path=ppt/ink/ink5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22.3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4864,'131'28'2432,"74"14"-2688,-145-33 4096,25-5-3712,4 0 0,8 0-2816,-12-1 0</inkml:trace>
</inkml:ink>
</file>

<file path=ppt/ink/ink5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28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25 4352,'-5'-7'2176,"26"-10"-2176,-12 17 2176,2 0-2176,-7 3 0,8 1-768,-9 0 0,-3 9 0,0 1 128</inkml:trace>
</inkml:ink>
</file>

<file path=ppt/ink/ink5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28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651 83 2816,'-2'-1'132,"0"-1"0,1 1 0,-1 0-1,0-1 1,1 1 0,-1-1 0,1 0 0,-1 0 0,1 1 0,0-1-1,0 0 1,0 0 0,0 0 0,0 0 0,0-3 0,0 2-6,0 1 0,0 0-1,1 0 1,-1 0 0,-1 0 0,1 0 0,0 0 0,0 0 0,-1 0-1,1 0 1,-1 1 0,0-1 0,1 1 0,-1-1 0,0 1 0,0-1-1,0 1 1,-3-1 0,-6-2-2,0 0 0,0 2 0,-1-1 0,1 1 0,-1 1-1,1 0 1,-1 1 0,-18 1 0,4 2-55,0 0 1,-45 13-1,39-8 112,2 2 0,-1 2 0,1 1 0,-42 25 0,59-30-131,1 0 0,0 2 0,1-1 1,0 1-1,1 1 0,0 0 0,0 0 0,1 1 0,1 0 1,0 1-1,1 0 0,-9 20 0,11-22-38,1 0-1,1 1 1,0-1 0,0 1-1,1 0 1,1-1 0,0 1-1,1 0 1,0 0 0,0 0 0,1 0-1,1 0 1,0 0 0,1-1-1,0 1 1,1-1 0,0 0-1,1 0 1,0 0 0,7 11-1,-1-5 4,1-1 1,1 0-1,1-1 0,0 0 0,1-1 0,0-1 0,1 0 0,0-1 0,1-1 0,1-1 1,22 11-1,-5-7-396,1-2 0,0-2 0,1-1 0,0-1 0,0-2 0,73 1 0,-24-6-920</inkml:trace>
</inkml:ink>
</file>

<file path=ppt/ink/ink5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29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212 185 2944,'-18'-36'1941,"18"34"-1832,1 0 1,0 0-1,0 0 0,0 0 0,1 0 1,-1 1-1,0-1 0,1 0 0,-1 1 1,1-1-1,-1 1 0,1 0 0,0-1 1,-1 1-1,1 0 0,3-2 1,-2 2 80,4-4-142,1 1-1,-1 0 0,1 0 1,16-4-1,13-6-7,2-3 211,1 1 0,65-15 0,-85 26-142,1 1-1,-1 1 1,1 1 0,-1 1-1,1 1 1,0 0-1,28 5 1,-45-4-81,1 0 1,0 0 0,-1 1-1,1 0 1,-1 0-1,1 0 1,-1 0 0,0 0-1,0 1 1,0 0 0,0 0-1,-1 0 1,1 0-1,-1 1 1,0-1 0,0 1-1,0 0 1,0 0 0,0 0-1,-1 0 1,0 1-1,0-1 1,0 0 0,-1 1-1,1 0 1,-1-1 0,0 1-1,0 0 1,-1 0-1,1-1 1,-1 10 0,-1 1 7,0 1 0,-1-1 1,0 0-1,-1 1 1,-1-1-1,-1-1 0,0 1 1,0-1-1,-9 15 1,-10 17 29,-2-2 1,-1-1 0,-3-1-1,-1-1 1,-2-2 0,-2-1-1,-41 34 1,26-31 10,-1-3 0,-2-1-1,-2-3 1,-86 40 0,129-70-48,0 0 0,0-1 0,-21 3 0,30-6-31,1 0 1,0 1 0,-1-1 0,1-1-1,-1 1 1,1 0 0,-1 0 0,1-1-1,0 0 1,-1 1 0,-2-2-1,4 1 0,1 1-1,-1-1 0,1 1 0,-1-1 0,0 0 0,1 1 0,-1-1 0,1 0 0,0 1 0,-1-1 0,1 0 0,0 1 0,-1-1 0,1 0 0,0 0 0,0 1 0,-1-1 0,1 0 0,0 0 0,0 0 0,0 0 0,0 1 1,0-1-1,0 0 0,0 0 0,1 0 0,-1 1 0,0-1 0,0 0 0,1 0 0,-1 1 0,0-1 0,1-1 0,1 0-5,-1 0 1,1 0-1,-1 0 1,1 0-1,0 0 0,0 1 1,0-1-1,0 0 0,0 1 1,0 0-1,0-1 1,1 1-1,-1 0 0,0 0 1,1 0-1,-1 1 1,1-1-1,-1 0 0,4 1 1,51-7-85,-54 7 80,52-1 73,0 3 1,75 13-1,-78-7-1296,0-3 1,101-2-1,-130-6-109,-3-1 43</inkml:trace>
</inkml:ink>
</file>

<file path=ppt/ink/ink5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0.0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17 2688,'-4'-7'1280,"23"-3"-1280,-7 10 2304,3 10-2176,4-3 0,11 1-128,15 1 128,10 3-128,-9-3 0,-1-1-128,-5-5 128,0 7-896,5-6 128</inkml:trace>
</inkml:ink>
</file>

<file path=ppt/ink/ink5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0.4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2944,'6'-13'1408,"43"-1"-1280,-22 10 2048,13 1-2048,9 3 0,6 0 0,0 3 128,2 1-384,7 2 0,-3 2 0,-6-1 128,-6 3-896,-9-3 128</inkml:trace>
</inkml:ink>
</file>

<file path=ppt/ink/ink5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0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 2560,'0'-4'1280,"75"4"-1024,-56 4 1536,21-8-1664,15 0 0,15 4 0,12 0 128,-3-7-384,12-3 128,-17 3-512,-13-3 0,-6 3-256,-16 3 128</inkml:trace>
</inkml:ink>
</file>

<file path=ppt/ink/ink5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1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445 0 3072,'-3'3'147,"1"1"0,0-1 0,0 1 0,0 0 0,1 0 0,0 0 0,-1-1 0,0 9 0,-2 31 206,3-25 332,0 0 0,-1-1 0,-5 20 0,-21 74-216,-5-3 0,-5 0 1,-4-3-1,-90 162 0,90-182-295,28-55-175,-1 0 1,-1-1-1,-27 36 0,36-59-455,5-9-505,8-14-353,18-3 77,9-1 64</inkml:trace>
</inkml:ink>
</file>

<file path=ppt/ink/ink5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1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241 213 3200,'-1'0'50,"-1"0"0,1 1 0,0-1-1,0 0 1,-1 1 0,1-1 0,0 0 0,0 1 0,0 0 0,0-1 0,-1 1 0,1 0-1,0-1 1,0 1 0,0 0 0,0 0 0,1 0 0,-1 0 0,0 0 0,0 0 0,1 0 0,-1 0-1,0 0 1,1 0 0,-1 0 0,1 1 0,-1-1 0,1 0 0,0 2 0,0 35 277,1-27 25,0 63 2708,-3-63-2959,2 0 0,-1 0 1,2 0-1,-1 0 1,1 0-1,1-1 1,0 1-1,1 0 1,0-1-1,0 1 0,1-1 1,0 0-1,10 15 1,-7-14-36,1-1 0,1 0 1,0 0-1,0-1 1,1 0-1,0 0 0,1-1 1,-1-1-1,2 0 0,-1 0 1,1-1-1,0-1 0,0 0 1,0 0-1,1-1 1,0-1-1,0 0 0,0-1 1,0 0-1,0-1 0,0-1 1,0 0-1,0-1 1,1 0-1,-1-1 0,15-4 1,-2 1-2,-2-2 0,1-1 0,-1-1 1,0-1-1,-1-1 0,-1-1 0,1-1 1,-2-1-1,0-1 0,27-25 0,-38 31-33,0-1-1,-1 0 0,0 0 1,-1-1-1,-1 0 1,1 0-1,-2-1 0,0 0 1,0 0-1,-1-1 0,0 0 1,-1 1-1,-1-2 1,0 1-1,-1 0 0,0 0 1,-1-1-1,0 1 0,-1-1 1,-1 1-1,-3-20 1,2 24-17,0 0 0,-1 0 0,0 0 0,0 0 0,-1 0 0,0 1 1,-1-1-1,1 1 0,-2 0 0,1 1 0,-1-1 0,0 1 0,-8-6 1,3 4 17,0 0 0,0 1 1,-1 1-1,0 0 0,0 0 1,-1 1-1,1 1 0,-16-5 1,-5 2 20,0 1 1,-1 2 0,1 1 0,-1 2 0,0 1 0,-52 5 0,52 0-173,-1 1 1,1 1 0,0 3-1,0 0 1,-35 16 0,50-17-29,1 0 1,0 2-1,1 0 1,0 1-1,1 0 1,0 2-1,1 0 1,0 0 0,1 2-1,-17 21 1,-14 42-1647</inkml:trace>
</inkml:ink>
</file>

<file path=ppt/ink/ink5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2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1 213 2688,'1'-2'92,"0"1"-1,1 0 1,-1 0-1,0-1 1,1 1 0,-1 0-1,1 0 1,-1 0-1,1 1 1,0-1 0,-1 0-1,1 0 1,0 1 0,0-1-1,-1 1 1,1 0-1,0 0 1,0-1 0,0 1-1,0 0 1,-1 0-1,1 1 1,0-1 0,0 0-1,0 1 1,3 0 0,57 22 2532,-37-12-2176,16 5 411,-18-6-778,-1-2 0,1 0 0,1-1-1,-1-2 1,48 6 0,-40-10 86,1 0 0,0-3 0,0 0 0,-1-2-1,1-1 1,-1-2 0,0-1 0,-1-1-1,0-2 1,55-27 0,-78 34-137,0-1 0,0 0 1,-1 0-1,1 0 0,-1-1 0,0 0 1,-1 0-1,1 0 0,-1-1 0,5-8 1,-9 13-25,1-1 0,-1 0 1,1 0-1,-1 0 1,0-1-1,0 1 0,0 0 1,-1 0-1,1 0 1,-1-1-1,0 1 0,0 0 1,0 0-1,0-1 1,-1 1-1,1 0 0,-1 0 1,0-1-1,0 1 1,0 0-1,0 0 1,0 0-1,-1 0 0,1 0 1,-1 0-1,0 1 1,-3-5-1,-1 2-3,1 0 0,-1 0 1,0 0-1,-1 1 0,1 0 1,-1 0-1,0 0 0,0 1 0,0 0 1,0 0-1,0 1 0,-1 0 0,1 0 1,-1 1-1,0 0 0,1 0 0,-1 1 1,0 0-1,1 0 0,-1 1 0,-11 2 1,5-1-23,0 1 1,1 0-1,-1 2 1,1-1 0,0 1-1,1 1 1,-1 0-1,1 1 1,0 1-1,0 0 1,-11 10 0,13-8-6,0 1-1,0 0 1,1 0 0,1 1 0,0 1 0,1-1 0,0 1 0,1 0 0,-7 19 0,10-23 24,1-1 0,0 0 1,0 1-1,0-1 0,1 1 1,1 0-1,0-1 1,0 1-1,0 0 0,1-1 1,0 1-1,1-1 0,0 1 1,0-1-1,1 0 1,7 16-1,-4-13 13,0-1 0,1 0-1,1 0 1,-1-1 0,1 0 0,1 0-1,0-1 1,0 0 0,1 0 0,0-1 0,0 0-1,0-1 1,1 0 0,0-1 0,0 0-1,22 5 1,-5-4-409,0-1-1,0-2 0,1 0 0,-1-2 1,1-2-1,30-3 0,11-3-1032</inkml:trace>
</inkml:ink>
</file>

<file path=ppt/ink/ink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3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0 216 3072,'30'3'2625,"-26"-3"-2232,0 0 1,0 0 0,0 0-1,0 1 1,0-1-1,0 1 1,-1 0 0,1 0-1,0 1 1,3 1-1,9 6 33,0-1 0,1-1 0,0-1 0,0 0 0,19 3 0,-26-7-235,0-1-1,0 0 1,0-1-1,0-1 0,0 1 1,0-1-1,0-1 1,0 0-1,-1-1 0,17-5 1,-15 4-43,0-1 0,-1 0 1,1-1-1,-1 0 0,0 0 1,0-1-1,9-9 0,-15 13-111,-1-1 0,0 1 0,0-1 0,0 0 0,0 1 0,-1-1 0,1-1 0,-1 1 0,0 0 0,0 0 0,-1-1 0,1 1 0,-1-1 0,0 0 0,0 1 0,-1-1 0,1 0 0,-1 1 0,0-1 0,-1-6-1,1 5 27,-1 1-1,0 0 0,0 0 0,-1 0 0,0 0 1,0 0-1,0 0 0,0 0 0,-1 1 0,1-1 0,-1 1 1,-1-1-1,1 1 0,0 0 0,-1 0 0,0 1 0,0-1 1,0 1-1,0 0 0,-7-4 0,5 5 35,1-1 0,-1 1 0,0 1 0,0-1 0,0 1 0,0 0 0,0 0 0,0 1 0,0 0 0,0 0-1,0 0 1,-1 1 0,1-1 0,0 2 0,0-1 0,0 1 0,-10 4 0,6-2 15,1 1 0,-1 0 0,1 1 0,0 0 0,0 1 0,1-1 0,0 2 0,0-1 0,0 1 0,1 0 0,0 1 0,1 0 0,0 0 0,0 0 0,1 1 0,1 0 0,-1 0 0,1 0 0,1 0 0,0 1 0,0-1 0,-1 16 0,3-17-30,0 0 1,1 1-1,0-1 0,0 1 1,1-1-1,0 0 1,0 1-1,1-1 0,1 0 1,0 0-1,0 0 0,0-1 1,1 1-1,1-1 0,-1 0 1,1 0-1,1 0 1,-1 0-1,1-1 0,1 0 1,-1-1-1,1 1 0,0-1 1,1 0-1,-1-1 1,11 6-1,-10-8-319,1 1 0,-1-2 0,0 1 0,1-1 1,0-1-1,-1 1 0,1-1 0,0-1 0,0 0 0,0 0 0,13-3 0,-9 2-384,0-2 0,0 1 1,0-2-1,0 0 0,-1 0 0,24-13 0,4-11-2344</inkml:trace>
</inkml:ink>
</file>

<file path=ppt/ink/ink5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2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630 32 2560,'0'-2'114,"-1"0"0,0 1-1,1-1 1,-1 0 0,0 1 0,0-1 0,0 0-1,-1 1 1,1-1 0,0 1 0,-1 0 0,1 0-1,0-1 1,-1 1 0,0 0 0,1 0 0,-1 0-1,0 0 1,1 1 0,-1-1 0,0 0 0,0 1 0,0-1-1,1 1 1,-1 0 0,-4-1 0,-63 0 1447,41 2-1651,-45-1 511,1 3 0,-1 2 1,-116 26-1,180-29-370,1 1 0,-1 0 0,0 1 0,1 0 0,-11 7 0,18-11-44,-1 1-1,1 0 0,0 0 0,-1-1 0,1 1 1,0 0-1,0 0 0,0 0 0,-1 0 0,1 0 1,0 0-1,1 1 0,-1-1 0,0 0 1,0 1-1,0-1 0,1 0 0,-1 1 0,1-1 1,-1 1-1,1-1 0,-1 0 0,1 1 0,0 0 1,0-1-1,0 1 0,0-1 0,0 1 0,0-1 1,0 1-1,0-1 0,1 1 0,-1-1 0,0 1 1,1-1-1,-1 0 0,1 1 0,0-1 0,0 2 1,4 2 13,0 1 1,0-1 0,0-1 0,0 1 0,1-1-1,0 0 1,0 0 0,0-1 0,0 1-1,0-1 1,8 2 0,81 21 57,-65-19-21,118 32 380,252 104 0,-398-141-429,23 8 134,39 23 1,-59-31-92,-1 1 1,0 0 0,0-1 0,0 1 0,0 1 0,0-1-1,-1 1 1,1-1 0,-1 1 0,0 0 0,0 0 0,-1 0-1,1 1 1,-1-1 0,0 1 0,3 6 0,-5-9-21,0 0 0,0 1 0,0-1 0,0 0 0,0 0 0,-1 0 0,1 1 0,-1-1 0,1 0 0,-1 0 0,0 0 0,0 0 0,0 0 0,0 0 0,0 0 0,0 0 0,0 0 0,-1-1 0,1 1 0,-1 0 1,1-1-1,-1 1 0,0-1 0,0 0 0,1 1 0,-1-1 0,0 0 0,0 0 0,-4 1 0,-7 3 100,0 0 1,0-1-1,-24 4 0,28-6-51,-54 10 149,-1-3 0,0-3 1,-113-4-1,149-6-767,28 4 512,0 0 0,-1-1 0,1 1 0,0 0 0,0 0 0,0 0 1,0 0-1,0 0 0,0-1 0,0 1 0,0 0 0,0 0 0,0 0 0,0 0 0,0-1 0,0 1 0,0 0 0,0 0 0,0 0 0,0 0 0,0-1 1,0 1-1,0 0 0,0 0 0,0 0 0,0 0 0,0-1 0,0 1 0,0 0 0,0 0 0,0 0 0,0 0 0,1 0 0,-1-1 0,0 1 1,0 0-1,0 0 0,0 0 0,0 0 0,0 0 0,1 0 0,-1 0 0,0 0 0,0-1 0,0 1 0,0 0 0,1 0 0,-1 0 0,0 0 0,0 0 1,0 0-1,0 0 0,1 0 0,-1 0 0,0 0 0,0 0 0,0 0 0,0 0 0,1 0 0,-1 0 0,0 0 0,8-2-573,0 0 0,0 1 0,0 0 0,16-1 0,28 5-1193</inkml:trace>
</inkml:ink>
</file>

<file path=ppt/ink/ink5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2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27 3584,'-24'-26'1792,"14"67"-1408,4-27 2688,3 10-2816,-9 7 128,9 1 0,3 9 0,3 1-512,9 6 0,7-12 128,5-2 128,7-10-1408,5-7 128</inkml:trace>
</inkml:ink>
</file>

<file path=ppt/ink/ink5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3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18 6272,'-20'-17'3072,"75"17"-4224,-40 4 5248,6 3-5376,-6 3 128,0 22-1920,-21-19 128</inkml:trace>
</inkml:ink>
</file>

<file path=ppt/ink/ink5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3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329 10 3200,'-12'-3'548,"-1"0"0,0 1 0,-1 1 0,1 0 0,0 1 0,0 1 0,0 0 0,-20 4-1,20-2-501,0 0-1,0 1 1,0 0-1,1 1 1,-1 0-1,1 1 1,1 1-1,-1 0 0,1 0 1,0 1-1,1 1 1,0 0-1,-12 12 1,21-19-31,-1 0 0,1 0 0,-1 0 1,1 0-1,-1 0 0,1 1 0,0-1 0,0 0 1,0 1-1,0-1 0,1 1 0,-1-1 0,1 1 1,-1-1-1,1 1 0,0-1 0,0 1 0,0-1 1,0 1-1,1-1 0,-1 1 0,1-1 0,-1 1 1,1-1-1,0 1 0,0-1 0,0 0 0,0 1 1,0-1-1,1 0 0,-1 0 0,1 0 0,-1 0 1,1 0-1,0 0 0,0-1 0,3 4 0,6 3 10,0 0 0,0 0-1,1-1 1,0-1-1,24 10 1,390 165 316,-404-171-310,-1 1 0,36 25 0,-49-30 9,0 0 0,-1 0 0,0 1 0,0 0 0,-1 0 0,0 1 0,0 0 0,-1 0 0,0 0 1,4 9-1,-7-15-17,-1 1 1,0-1-1,-1 1 0,1 0 1,0-1-1,-1 1 1,1-1-1,-1 1 0,0 0 1,0 0-1,0-1 1,0 1-1,0 0 0,-1-1 1,1 1-1,-1-1 1,0 1-1,0 0 0,0-1 1,0 1-1,-1 2 1,-1-2 3,0 1 1,0 0 0,-1-1 0,1 0-1,-1 0 1,1 0 0,-1 0 0,0-1-1,0 1 1,-1-1 0,-4 2 0,-12 4 58,0-2 0,0 0 1,0-1-1,-25 2 1,12-2-40,-1-2 0,1-1 1,-1-1-1,0-2 1,0-2-1,1-1 0,0-1 1,-61-18-1,90 21-183,0 0 0,0 0-1,0 0 1,0 0 0,1-1 0,-1 1-1,1-1 1,0 0 0,0-1-1,0 1 1,0-1 0,0 1 0,1-1-1,0-1 1,0 1 0,0 0-1,-3-5 1,6 7 60,0 1 1,0 0-1,1 0 0,-1 0 1,0-1-1,1 1 0,-1 0 1,0 0-1,1 0 0,-1 0 1,1 0-1,0 0 0,-1 0 1,1 0-1,0 0 0,-1 0 1,1 0-1,0 0 1,0 0-1,0 0 0,0 1 1,0-1-1,0 0 0,0 1 1,0-1-1,0 1 0,0-1 1,0 1-1,1 0 0,-1-1 1,0 1-1,2 0 0,5-4-371,35-21-982</inkml:trace>
</inkml:ink>
</file>

<file path=ppt/ink/ink5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3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54 2688,'-1'-11'357,"1"8"-256,0 1 0,0-1 0,0 0 0,0 0 0,0 0 0,1 1 0,-1-1 0,1 0 0,-1 0 0,1 1 0,0-1 0,0 0 0,3-3 0,-1 7 2273,-1 11-1714,0 12-217,23 845 3290,-24-860-3706,23 276 549,-19-251-464,1 1 0,3-2 0,0 1 0,2-1 0,2 0 0,20 36 0,-28-59-84,1 0 0,0 0-1,1-1 1,0 0 0,1-1 0,0 0 0,11 9 0,-16-14-112,1 0-1,0-1 0,0 1 0,1-1 0,-1 0 0,0 0 1,1-1-1,-1 1 0,1-1 0,0 0 0,-1 0 1,1 0-1,0-1 0,0 0 0,-1 0 0,1 0 1,0 0-1,0-1 0,-1 0 0,9-2 0,34-14-1429,7-6-150</inkml:trace>
</inkml:ink>
</file>

<file path=ppt/ink/ink5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4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53 3072,'-19'-53'1536,"49"89"-1536,-15-36 1664,4 0-1536,21 6 0,21-2 128,15-1 0,24-3-256,14 0 0,1-3-128,1 6 128,-21 1-768,-4 6 0</inkml:trace>
</inkml:ink>
</file>

<file path=ppt/ink/ink5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4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0 274 2816,'1'1'107,"-1"0"0,1 0-1,-1-1 1,1 1 0,-1 0 0,1-1-1,-1 1 1,1 0 0,0-1 0,-1 1 0,1-1-1,0 1 1,0-1 0,-1 1 0,1-1 0,0 1-1,0-1 1,0 0 0,0 0 0,-1 1 0,1-1-1,0 0 1,0 0 0,0 0 0,0 0 0,0 0-1,0 0 1,-1 0 0,1 0 0,0 0 0,0 0-1,0-1 1,1 1 0,47-8 2081,-31 5-2098,67-7 442,-54 7-374,0-1 0,0-1 0,0-1 0,41-15 1,-63 17-127,13-4 73,0-1 1,-1-1-1,29-19 0,-46 26-85,1-1 0,-1 1-1,1-1 1,-1 0 0,0-1-1,-1 1 1,1-1 0,4-6 0,-7 8-16,0 0 0,0 1 0,0-1 0,0 0 0,0 0 0,0 0 0,-1 1 0,1-1 0,-1 0 0,0 0 0,0 0 0,0 0 0,0 0 0,-1 0 1,1 0-1,-1 0 0,-1-4 0,0 3 7,-1 0 1,1 0 0,-1-1 0,0 1 0,0 1-1,-1-1 1,1 0 0,-1 1 0,0 0-1,0 0 1,0 0 0,0 0 0,0 1 0,-1-1-1,1 1 1,-1 0 0,1 1 0,-1-1-1,0 1 1,0 0 0,1 0 0,-1 0 0,-10 0-1,-3 0 74,1 0-1,-1 1 1,0 1-1,1 1 1,-31 7-1,27-4 58,0 1 0,1 1 0,-1 1 1,2 1-1,-1 1 0,1 1 0,-30 21 0,41-26-62,0 1-1,1 0 0,-1 0 1,2 1-1,-1 0 0,1 0 1,0 0-1,0 1 0,1 0 1,0 0-1,1 0 1,0 0-1,1 1 0,-1 0 1,2 0-1,0 0 0,0 0 1,-1 17-1,3-11 26,1 1 1,1 0-1,0 0 0,1-1 0,1 0 1,1 1-1,0-1 0,1-1 0,0 1 1,2-1-1,0 0 0,0-1 0,1 0 0,13 15 1,-3-7-48,1-1 1,1 0 0,0-2-1,2-1 1,0 0 0,1-2-1,38 20 1,-46-27-409,1-2 0,0 1-1,21 5 1,-32-12 132,0 1-1,0-1 1,0 0 0,0-1-1,0 1 1,0-1-1,0 0 1,0-1 0,0 1-1,-1-1 1,1 0-1,0-1 1,10-3 0,20-20-1830</inkml:trace>
</inkml:ink>
</file>

<file path=ppt/ink/ink5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5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3 873 2176,'-1'1'53,"1"-1"-1,0 1 1,0-1-1,-1 0 1,1 1 0,0-1-1,0 1 1,0-1-1,0 0 1,0 1 0,0-1-1,-1 1 1,1-1-1,0 1 1,0-1 0,0 1-1,0-1 1,1 0-1,-1 1 1,0-1 0,0 1-1,0-1 1,0 1-1,0-1 1,1 0 0,-1 1-1,0-1 1,0 1-1,1-1 1,-1 0 0,0 1-1,0-1 1,1 0-1,-1 1 1,0-1 0,1 0-1,-1 0 1,1 1-1,26 16 1519,30 5-180,-31-15-1201,-1-1 0,1-2 0,1 0 0,-1-2-1,0-1 1,1-1 0,-1-1 0,0-1 0,51-12 0,-29 1-47,-1-3 1,0-2 0,-1-2-1,-1-2 1,-1-2 0,-1-2-1,-1-2 1,-1-1-1,-2-2 1,-1-2 0,-2-2-1,-1-1 1,-2-1 0,32-47-1,-54 68-110,-1-1 0,0 0 0,-1-1-1,-1 0 1,-1 0 0,-1-1 0,9-36-1,-14 45-23,0 0 1,-1 0-1,0 1 0,0-1 0,-1 0 0,0 0 0,-1 0 0,0 1 1,0-1-1,-1 1 0,-1 0 0,1 0 0,-1 0 0,-1 0 1,0 0-1,0 1 0,-12-14 0,7 10-20,-1 1-1,-1 1 1,1 0 0,-2 0 0,1 1-1,-1 1 1,0 0 0,-1 1 0,0 0-1,0 1 1,-1 1 0,1 0 0,-1 1-1,0 1 1,-1 0 0,1 1 0,0 0-1,-1 1 1,1 1 0,-1 1 0,1 0-1,0 1 1,-1 1 0,1 0 0,0 1-1,1 0 1,-1 2 0,1-1-1,0 2 1,0 0 0,1 1 0,-1 0-1,2 1 1,-1 0 0,-18 19 0,15-11-21,1 2 1,0-1 0,1 2-1,1 0 1,1 1 0,1 0-1,1 0 1,1 1 0,1 1-1,0 0 1,2 0 0,-4 27-1,4-13 0,2 0 1,2 0-1,1 0 0,1 0 1,3-1-1,1 1 0,11 48 0,7-13 29,3-1-1,3-1 1,3-2-1,3-1 1,71 105-1,-83-137-185,-10-15-281,0-1-1,28 31 1,-30-46-703,5-15-107</inkml:trace>
</inkml:ink>
</file>

<file path=ppt/ink/ink5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6.1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0 3968,'-31'84'1920,"-14"41"-2432,35-91 3200,-5 25-2816,-9 7 128,12 4-2048,8 6 128</inkml:trace>
</inkml:ink>
</file>

<file path=ppt/ink/ink5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6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2048,'-6'13'1024,"22"21"256,-11-22 768,1 8-1792,-2 11 0,5 10 0,6-3 128,6 4-384,0-4 0,4-10-256,-1-7 128,7-13-768,3-20 0</inkml:trace>
</inkml:ink>
</file>

<file path=ppt/ink/ink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5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98 896,'1'-1'191,"0"-1"-1,0 0 1,0 0 0,-1 0 0,1 0-1,-1 0 1,1 0 0,-1 0-1,1 0 1,-1 0 0,0 0-1,0 0 1,0 0 0,0 0 0,-1 0-1,1 0 1,0 0 0,-1 0-1,0 0 1,1 0 0,-2-3 0,0 2-66,0 1 1,0-1 0,-1 1-1,1-1 1,0 1 0,-1 0-1,0 0 1,1 0 0,-1 0-1,0 0 1,0 1 0,-4-2-1,-6-2 216,-1 0-1,0 2 0,0 0 0,-30-3 0,23 5 10,-1 2 0,0 1 0,1 0 0,-1 2 0,1 0 0,0 1-1,0 1 1,0 2 0,-25 11 0,37-14-219,0 0 1,0 1-1,0 0 0,1 0 0,-1 1 1,2 0-1,-1 1 0,1-1 1,0 1-1,0 1 0,1-1 0,-7 14 1,10-16-91,1-1-1,0 1 1,-1 0 0,2 0 0,-1 0 0,1 0-1,0 0 1,0 0 0,1 0 0,0 0 0,0 0-1,0 1 1,1-1 0,0 0 0,0 0 0,0 0-1,1 0 1,0 0 0,0 0 0,0-1 0,1 1-1,4 6 1,3 2 6,1 0 0,0-1 0,1 0 0,0-1 0,1 0-1,0-1 1,1 0 0,0-1 0,1-1 0,0-1 0,24 11 0,-24-12 29,0-1 1,1-1-1,0 0 1,0-1-1,0-1 1,1-1-1,-1 0 1,1-1-1,-1 0 1,1-2-1,-1 0 1,21-4 0,-20 0 70,-1-2 1,0 0 0,0 0-1,-1-1 1,0-1 0,0-1-1,-1 0 1,0-1 0,-1 0-1,0-1 1,-1-1 0,12-14-1,-16 6 203,-9 21-330,1-1 1,0 1-1,0-1 0,0 1 1,0 0-1,0-1 0,0 1 1,0 0-1,-1-1 1,1 1-1,0 0 0,0-1 1,-1 1-1,1 0 0,0 0 1,0-1-1,-1 1 0,1 0 1,0 0-1,-1-1 1,1 1-1,0 0 0,-1 0 1,1 0-1,0-1 0,-1 1 1,1 0-1,0 0 1,-1 0-1,0 0 0,0 0 8,0 0 1,0 0-1,0 1 0,0-1 0,0 0 1,0 1-1,0-1 0,0 1 0,0-1 1,0 1-1,0-1 0,1 1 0,-1 0 1,0-1-1,0 1 0,0 0 0,1 0 1,-1-1-1,0 1 0,1 0 1,-1 0-1,1 0 0,-1 0 0,1 0 1,-1 0-1,1 0 0,0 0 0,0 0 1,-1 0-1,1 0 0,0 0 0,0 0 1,0 2-1,0 1 10,0-1 1,0 1-1,0 0 1,0 0-1,1-1 1,-1 1-1,1 0 1,0-1-1,0 1 1,0-1-1,1 1 1,0-1-1,-1 0 0,1 1 1,0-1-1,0 0 1,5 5-1,-1-3 1,-1 0 0,0-1 0,1 0 0,0 0 0,0 0 0,0-1-1,1 0 1,-1 0 0,8 2 0,2-1 15,0 0 0,0-1 1,1 0-1,-1-1 0,1-1 0,-1-1 0,28-2 0,-22-1 14,0-1 1,0-1-1,0 0 0,0-2 0,29-13 0,-46 18-52,0-1 0,0 1 0,-1-1 0,1 0 0,-1 0 0,1 0 1,-1-1-1,0 1 0,0-1 0,-1 0 0,1 0 0,-1-1 0,0 1 0,0-1 0,0 1 0,0-1 0,-1 0 0,0 0 0,0 0 0,-1-1 0,1 1 1,-1 0-1,0 0 0,0-1 0,-1 1 0,0-1 0,0 1 0,0-7 0,-3-1-11,0 1 1,0 0-1,-1 1 0,0-1 0,-1 0 1,-1 1-1,1 0 0,-2 1 1,0-1-1,0 1 0,0 0 1,-2 1-1,1 0 0,-1 0 0,0 1 1,-1 0-1,0 0 0,0 1 1,-1 1-1,0 0 0,0 0 0,-15-5 1,12 5-37,0 1-1,0 1 1,0 0 0,0 1 0,-1 0 0,1 1 0,-1 1 0,1 0 0,-1 1 0,0 1 0,1 0-1,-1 1 1,1 0 0,0 1 0,-1 1 0,1 1 0,1 0 0,-23 11 0,31-13-52,0 0 1,0 1-1,0-1 1,1 1-1,-1 0 1,1 0-1,0 1 1,0-1-1,1 1 0,-1 0 1,1 0-1,0 0 1,0 0-1,1 1 1,0-1-1,0 1 1,0-1-1,-1 8 1,2-9-84,1 1-1,0-1 1,0 0 0,0 0 0,1 1 0,-1-1 0,1 0 0,0 0-1,0 0 1,1 0 0,-1 0 0,1 0 0,0 0 0,0-1-1,0 1 1,0 0 0,1-1 0,-1 0 0,1 1 0,0-1 0,0 0-1,0-1 1,0 1 0,1 0 0,6 3 0,16 9-1331,1-1 0,1-2 0,0-1 0,1-1 1,34 7-1,-4-2-551</inkml:trace>
</inkml:ink>
</file>

<file path=ppt/ink/ink5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6.8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3456,'-15'42'1664,"44"-31"-2944,-18-1 2688,8-3-2688,2 10 128</inkml:trace>
</inkml:ink>
</file>

<file path=ppt/ink/ink5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7.2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1 166 3200,'44'63'4629,"-38"-46"-4475,0 0 0,-2 0 0,0 0 0,-1 1 0,-1-1-1,0 1 1,-2 0 0,0-1 0,-1 1 0,0 0 0,-1-1 0,-2 0 0,-4 18 0,8-35-137,0 1-1,0-1 1,0 1 0,0-1 0,0 0 0,0 1-1,0-1 1,0 1 0,0-1 0,0 1 0,0-1-1,0 0 1,0 1 0,0-1 0,-1 1 0,1-1-1,0 0 1,0 1 0,0-1 0,-1 0 0,1 1-1,0-1 1,0 0 0,-1 1 0,1-1 0,0 0-1,-1 1 1,1-1 0,0 0 0,-1 0 0,1 0-1,0 1 1,-1-1 0,1 0 0,-1 0 0,1 0 0,0 0-1,-1 0 1,1 0 0,-1 0 0,1 0 0,0 0-1,-2 0 1,-7-20 293,-2-38-186,9 41-126,1-1-1,1 0 1,0 0-1,1 0 1,1 0 0,1 1-1,0-1 1,1 1 0,1 0-1,1 0 1,0 0-1,2 1 1,14-27 0,-14 31-11,1 0 1,-1 1-1,2 0 1,0 1 0,0 0-1,1 0 1,0 1 0,0 1-1,1 0 1,0 0 0,1 1-1,0 1 1,0 0-1,0 1 1,0 0 0,1 1-1,25-4 1,-20 6 44,-1 0 0,1 2 0,-1 0 0,0 1 0,1 1 0,-1 1 0,0 1 0,0 0 0,0 1 0,0 1 0,-1 1 0,0 0 0,-1 1 0,1 1 0,18 14 0,-27-16 4,0 0 0,-1 0 1,1 1-1,-2 0 0,1 1 0,-1-1 0,0 1 1,-1 1-1,0-1 0,-1 1 0,0 0 0,0 0 1,-1 0-1,0 0 0,2 17 0,-2 3-335,-1 0 0,-2 1-1,-1-1 1,-5 35 0,2-23-1109</inkml:trace>
</inkml:ink>
</file>

<file path=ppt/ink/ink5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8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15 451 2176,'-1'0'72,"0"1"0,0 0 0,0-1 1,0 1-1,1 0 0,-1-1 0,0 1 0,0 0 0,0 0 1,1 0-1,-1 0 0,0 0 0,1 0 0,-1 0 0,1 0 1,-1 0-1,1 0 0,0 0 0,-1 0 0,1 0 0,0 0 0,0 1 1,-1-1-1,1 0 0,0 0 0,0 0 0,1 2 0,2 42 1535,-1-22-1266,-2-6-163,1 0 0,0-1 0,2 1 0,0 0 0,0 0 1,2-1-1,0 0 0,1 0 0,0 0 0,2-1 0,0 0 0,0 0 0,16 19 0,-18-26-109,1-1-1,-1 0 1,1 0-1,1-1 0,-1 0 1,1-1-1,0 1 0,1-2 1,-1 1-1,1-1 0,0 0 1,0-1-1,0 0 0,0 0 1,1-1-1,-1 0 0,1-1 1,0 0-1,-1-1 1,1 0-1,0 0 0,-1-1 1,1 0-1,14-4 0,-10 1-38,0 0-1,0-1 0,0 0 1,0-2-1,-1 1 0,0-2 1,0 0-1,-1 0 0,0-1 1,0 0-1,-1-1 0,0-1 1,-1 0-1,-1 0 0,1-1 1,-2 0-1,1-1 0,-2 1 1,0-2-1,0 1 0,-1-1 1,-1 0-1,-1 0 0,0 0 1,0-1-1,-1 0 0,-1 1 1,-1-1-1,0 0 0,-1 0 1,0 0-1,-1 0 0,-1 0 1,-1 1-1,0-1 0,0 1 1,-2-1-1,0 1 0,-7-14 1,-4-3-28,-2 0 0,-1 0 0,-2 2 0,-1 1 0,-1 0 0,-1 2 1,-2 0-1,0 2 0,-35-24 0,43 35-29,-1 2-1,0 0 1,-37-15 0,45 21-6,0 1 0,-1 1 0,1 0 0,-1 1 0,1 0 0,-1 0 0,0 1 1,-16 1-1,26 0 22,1 0 0,-1 0-1,1 0 1,-1 0 0,1 0 0,-1 0 0,1 0 0,-1 0 0,1 1 0,-1-1 0,1 1 0,0-1 0,-1 1 0,1-1 0,-1 1 0,1 0-1,0 0 1,0 0 0,0-1 0,-1 1 0,1 0 0,0 1 0,0-1 0,0 0 0,0 0 0,1 0 0,-1 1 0,0-1 0,-1 2 0,3-1 0,0-1 0,0 1 1,0-1-1,0 0 0,0 1 1,0-1-1,0 0 1,0 0-1,0 0 0,0 1 1,1-1-1,-1-1 1,0 1-1,1 0 0,-1 0 1,1 0-1,-1-1 1,1 1-1,-1-1 0,1 1 1,-1-1-1,1 0 0,0 1 1,-1-1-1,1 0 1,2 0-1,52 5 27,0-3-1,0-2 1,65-9 0,48 0 28,-167 9-46,20-1-339,-1 1 0,1 2 0,-1 0 0,0 1 0,25 6 0,-25 1-939</inkml:trace>
</inkml:ink>
</file>

<file path=ppt/ink/ink5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8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6 268 2432,'3'5'204,"1"-1"0,0 0-1,0-1 1,0 1 0,0-1 0,1 1-1,-1-1 1,1-1 0,0 1 0,0-1 0,0 0-1,0 0 1,0 0 0,0-1 0,1 1 0,-1-1-1,8 0 1,10 2 323,0-2-1,40-2 1,-48-1-434,-1-1 1,-1-1 0,1 0-1,0 0 1,-1-1 0,0-1-1,0-1 1,-1 1-1,1-2 1,-1 0 0,-1 0-1,0-1 1,0-1 0,-1 1-1,0-2 1,0 0-1,11-17 1,-19 24-69,1 0-1,-1 0 0,0 0 1,-1-1-1,1 1 1,-1 0-1,0-1 1,0 1-1,0-1 1,-1 1-1,1-1 1,-1 0-1,0 1 1,-1-1-1,1 1 1,-1-1-1,0 1 1,0-1-1,0 1 1,0-1-1,-1 1 1,0 0-1,0 0 0,0 0 1,-5-7-1,3 6-17,0 0 0,0 1-1,0 0 1,-1 0-1,0 0 1,1 0-1,-1 1 1,-1-1 0,1 1-1,0 1 1,-1-1-1,1 1 1,-1 0 0,0 0-1,0 1 1,0-1-1,0 1 1,0 1-1,-8-1 1,-1 1 10,-1 1 0,1 0 0,-1 1 0,1 1 0,0 0 0,0 1 0,0 1 0,0 0 0,1 1 0,0 1 0,0 0 0,1 1-1,-1 0 1,-14 13 0,20-13-5,0-1 0,1 1 0,0 0-1,0 1 1,1 0 0,0 0-1,1 0 1,0 1 0,0-1-1,1 1 1,0 0 0,1 1 0,0-1-1,1 0 1,0 1 0,1 0-1,0-1 1,0 1 0,1 0 0,0 0-1,3 14 1,-1-16 7,-1-1 1,1 0-1,0 0 0,1 0 0,0-1 0,0 1 1,1 0-1,0-1 0,0 0 0,1 0 1,0 0-1,8 8 0,-4-6 10,1 0-1,0-1 1,0 0-1,1-1 1,-1 0 0,2-1-1,16 7 1,1-2-184,0-2 1,1-1-1,1-1 1,-1-2-1,59 4 1,-4-10-1062,5-10-85</inkml:trace>
</inkml:ink>
</file>

<file path=ppt/ink/ink5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9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131 267 3072,'-4'1'257,"-1"1"-1,0-1 1,1 1 0,-1 0 0,1 0-1,0 1 1,0 0 0,0-1-1,-5 5 1,7-4-129,0-1-1,1 0 1,-1 0 0,1 1-1,0-1 1,-1 0-1,1 1 1,0 0 0,1-1-1,-1 1 1,0-1-1,1 1 1,-1 0 0,1 0-1,0-1 1,0 1 0,0 0-1,1 4 1,1 4-40,0 0 0,1 0 0,0 0 0,0 0 0,2-1 0,-1 0 1,12 19-1,51 68 30,-39-60 189,53 52 461,-80-84-499,-12-10-140,-16-13-26,23 16-70,-18-15 19,1 0 0,1-1 0,1 0 1,0-2-1,1-1 0,1 0 0,1-1 1,1 0-1,-12-26 0,20 35-58,0-1-1,1 0 1,0-1-1,1 1 1,1-1-1,1 0 1,0 0-1,0 0 1,2-1-1,0 1 1,0-1-1,2 1 1,0 0-1,1-1 1,0 1-1,1 0 1,7-20-1,-7 27 3,1-1 0,0 1 0,1 0 0,0 1 0,0-1 0,1 1 0,-1 0 0,2 0 1,-1 1-1,1-1 0,0 2 0,0-1 0,1 1 0,-1 0 0,1 0 0,1 1 0,-1 0 0,0 1 0,1 0 0,0 0 0,-1 0 0,18-1 0,9 0-7,1 2-1,0 1 0,0 2 0,48 7 1,-63-6-343,-1 1 1,0 1 0,0 1 0,0 1 0,-1 1 0,0 0-1,0 2 1,30 17 0,-24-9-948</inkml:trace>
</inkml:ink>
</file>

<file path=ppt/ink/ink5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39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480 59 2944,'-1'-2'148,"1"1"0,-1-1 0,0 1 0,1-1 0,0 1 1,-1-1-1,1 0 0,0 1 0,0-1 0,0 0 0,0 1 0,0-1 0,0 1 0,1-1 1,-1 0-1,1-1 0,-1 2-48,1 0-1,-1 0 1,0 0 0,0 0-1,0 0 1,1 0 0,-1 0 0,0 0-1,0-1 1,-1 1 0,1 0 0,0 0-1,0 0 1,0 0 0,-1 0 0,0-1-1,0 1-63,0-1 1,-1 1-1,1 1 0,-1-1 0,1 0 0,-1 0 0,1 0 0,-1 1 1,0-1-1,1 1 0,-1-1 0,0 1 0,0 0 0,1 0 0,-1 0 0,0 0 1,-1 0-1,-26 0 136,1 1 0,0 1 0,-1 2 0,1 0 0,1 2 0,-1 2 0,1 0 0,0 2 1,1 0-1,0 2 0,1 1 0,0 1 0,1 1 0,-35 30 0,58-45-169,0 1 1,0-1-1,1 1 0,-1-1 1,0 1-1,1 0 1,-1-1-1,1 1 0,-1 0 1,1-1-1,-1 1 0,1 0 1,-1 0-1,1-1 0,0 1 1,-1 0-1,1 0 1,0 0-1,0 0 0,0-1 1,-1 1-1,1 0 0,0 0 1,0 0-1,0 0 0,0 0 1,1-1-1,-1 1 0,0 0 1,0 0-1,0 0 1,1 0-1,-1-1 0,0 1 1,1 0-1,-1 0 0,1-1 1,-1 1-1,1 0 0,-1 0 1,1-1-1,-1 1 1,1-1-1,0 1 0,-1-1 1,1 1-1,0-1 0,0 1 1,1 0-1,43 18-37,-44-19 28,95 28-14,-46-15 45,-1 2 0,0 2-1,-1 2 1,-1 2-1,48 29 1,-83-42 20,0 0 1,0 0-1,-1 2 1,0-1-1,-1 1 0,15 18 1,-23-24-16,0-1 0,0 1 0,0 0 0,0 0 0,0 0 0,-1 0 1,1 0-1,-1 1 0,0-1 0,-1 0 0,1 1 0,-1-1 0,1 0 0,-2 1 0,1-1 0,0 0 1,-1 1-1,0-1 0,0 0 0,0 0 0,0 1 0,-1-1 0,1 0 0,-1 0 0,0-1 1,-3 5-1,0-2 38,0 0 1,-1 0 0,0 0-1,0-1 1,0 0 0,0 0-1,-1 0 1,0-1 0,0 0-1,0-1 1,-1 1 0,1-1 0,-14 3-1,8-2 36,0-1 0,0 0 0,0 0-1,-1-2 1,1 1 0,0-2 0,-24-1 0,25-1-31,0-1 0,0 0 0,0-1 0,1-1 0,-1 1 1,-11-8-1,18 9-106,0 0 0,0 0 1,0-1-1,0 1 0,1-1 0,-1 0 1,1 0-1,0-1 0,0 1 1,1-1-1,0 0 0,-1 0 0,1 0 1,-3-8-1,6 11-90,0 1 0,0-1 0,0 0 0,0 1 1,0-1-1,1 0 0,-1 1 0,1-1 0,-1 1 0,1-1 0,-1 1 0,1-1 1,0 1-1,-1-1 0,1 1 0,0 0 0,0-1 0,0 1 0,0 0 0,0 0 1,1 0-1,-1 0 0,0 0 0,2-1 0,8-5-1562</inkml:trace>
</inkml:ink>
</file>

<file path=ppt/ink/ink5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0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10 533 3200,'-1'4'395,"-1"0"1,0 0-1,1 0 1,0 0-1,0 1 0,1-1 1,-1 0-1,1 0 1,0 1-1,0 5 1,3 51 1623,-1-49-2223,-1 1 259,1 0-1,1-1 1,0 1-1,1-1 1,0 0-1,0 0 1,2 0-1,-1-1 1,2 0 0,-1 0-1,2 0 1,-1-1-1,13 13 1,-14-16-19,0-1-1,1 0 1,0 0 0,0-1 0,0 0-1,1 0 1,0-1 0,-1 0 0,2 0-1,-1 0 1,0-1 0,1-1 0,-1 1-1,1-2 1,0 1 0,0-1 0,0 0-1,0-1 1,-1 0 0,10-1 0,7-4 56,0-1 1,-1 0-1,0-2 0,-1-1 1,1-1-1,-2-1 1,0-1-1,0-1 1,-1-1-1,0-1 1,-1 0-1,-1-2 0,-1 0 1,0-1-1,-2-1 1,0 0-1,-1-1 1,0-1-1,-2-1 0,16-35 1,-24 44-42,-1 0 0,0 0 0,-1-1 0,0 0 0,-1 1 1,-1-1-1,0 0 0,-1 0 0,-1 0 0,0 0 0,-1 0 0,0 1 0,-6-19 0,2 13-1,-1-1-1,-1 1 0,-1 1 0,-1-1 1,0 2-1,-1-1 0,-1 1 0,-23-24 1,18 23-33,-1 1 1,0 1 0,-2 0-1,1 2 1,-2 0 0,0 2-1,-26-13 1,31 18-35,-1 0-1,1 2 1,-1 0 0,0 0-1,0 2 1,-1 0 0,1 1-1,-1 1 1,1 0 0,-20 3-1,26-1-31,1 1 0,-1 0 0,1 1 0,-1 0 0,1 0 0,0 1 0,1 0 0,-1 1 0,1 0 0,0 1 0,0 0 0,-11 10 0,15-11-91,0 0 0,0 0 0,0 1 1,1 0-1,0 0 0,0 0 0,0 0 0,1 1 0,0 0 0,0-1 1,1 1-1,0 0 0,0 0 0,1 1 0,0-1 0,0 0 0,0 0 0,1 1 1,1 9-1,10 47-1524</inkml:trace>
</inkml:ink>
</file>

<file path=ppt/ink/ink5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0.6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536 0 2560,'-9'32'1280,"-6"48"1024,5-55 640,-20 9-2560,-31 15 128,-15 27-128,-24 3 128,-14 18-2176,-7 15 128</inkml:trace>
</inkml:ink>
</file>

<file path=ppt/ink/ink5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1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124 225 2688,'3'-9'656,"-6"8"1021,-2 16 470,4 10-1956,2 0 0,1 0-1,1 0 1,1 0 0,1-1 0,1 0 0,11 29 0,-12-43-129,-1 0 0,1-1 1,1 1-1,0-1 0,0 0 1,1-1-1,0 0 0,1 0 1,-1 0-1,2-1 0,-1 0 1,1-1-1,0 0 0,0 0 0,0-1 1,1 0-1,0 0 0,0-1 1,12 3-1,-5-4-23,0 1 1,0-2-1,0 0 0,1-2 0,-1 0 0,0 0 1,1-2-1,-1 0 0,0-1 0,0 0 1,0-2-1,-1 0 0,17-7 0,-11 2 5,0 0-1,0-2 0,-1 0 0,0-2 1,-1 0-1,0-1 0,-2-1 0,28-29 1,-39 37-29,0-1 0,0 0-1,-1 0 1,0 0 0,0-1 0,-1 0 0,0 0 0,-1 0 0,0-1 0,-1 0 0,0 1 0,-1-1 0,0 0 0,1-21 0,-4 22-6,0 1-1,0-1 1,-1 1 0,0 0 0,-1 0 0,0 0 0,0 0 0,-1 0 0,0 1 0,-1-1-1,1 1 1,-2 0 0,1 1 0,-1-1 0,0 1 0,-1 0 0,-12-10 0,2 4-21,1 2 0,-2 0 0,1 1 0,-1 1 1,-1 0-1,0 1 0,0 1 0,0 1 0,-1 1 1,0 1-1,0 1 0,0 0 0,-34 1 0,20 2-12,1 1-1,0 2 0,0 1 1,0 2-1,0 1 0,1 2 1,-50 20-1,68-23-32,0 1 0,0 1 1,1 0-1,0 1 0,0 0 0,1 1 0,-19 20 1,27-26-41,0 1 0,0 0 1,0 0-1,0 0 0,1 1 1,0-1-1,0 1 0,0 0 1,1 0-1,0-1 0,0 2 1,1-1-1,-1 0 0,1 0 0,1 0 1,-1 1-1,1-1 0,0 0 1,0 1-1,1-1 0,2 10 1,25 46-1184</inkml:trace>
</inkml:ink>
</file>

<file path=ppt/ink/ink5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2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93 429 2944,'0'1'73,"-1"-1"-1,0 1 1,1 0 0,-1 0-1,1-1 1,-1 1 0,1 0 0,-1 0-1,1-1 1,0 1 0,-1 0-1,1 0 1,0 0 0,0 0 0,-1-1-1,1 1 1,0 0 0,0 0-1,0 0 1,0 0 0,0 0-1,0 0 1,0 0 0,1-1 0,-1 1-1,0 0 1,1 1 0,13 33 1937,-3-12-1192,1 4-602,2-2 1,0 1-1,2-2 0,1 0 1,0-1-1,23 22 0,-35-39-156,0-1 0,0-1 0,0 1 0,1-1 0,0 0 0,0 0 0,0 0 0,0-1 0,0 0 0,1 0-1,-1 0 1,1-1 0,0 0 0,0-1 0,0 1 0,0-1 0,0-1 0,0 1 0,0-1 0,0 0 0,0-1 0,0 0 0,0 0-1,0 0 1,0-1 0,-1 0 0,1-1 0,0 1 0,-1-1 0,8-4 0,-3 0-7,0 0 0,0-1 1,0 0-1,-1 0 0,-1-1 0,1-1 1,-1 1-1,-1-2 0,0 1 0,0-1 0,-1 0 1,-1 0-1,0-1 0,0 0 0,6-20 1,-8 18-35,-1-1 0,-1 1 0,0-1 1,0 0-1,-2 0 0,0 0 0,0 1 0,-2-1 1,1 0-1,-2 0 0,-5-16 0,2 13-8,-1-1-1,-1 1 0,0 0 1,-2 1-1,0 0 0,-1 0 1,-23-27-1,16 25-28,-1 0 1,-1 1-1,0 0 1,-1 2-1,-1 1 1,-1 0-1,0 2 1,-1 0-1,0 2 1,-1 1-1,0 0 1,-43-9-1,58 17-16,0 1 1,0 0-1,0 0 1,0 1-1,0 0 1,0 1-1,0 0 1,0 0-1,0 1 1,0 0-1,1 1 1,-1 0-1,-12 7 1,22-10 27,-1 0 0,0 0 0,0 1 0,1-1 0,-1 0 1,0 1-1,1-1 0,-1 0 0,0 1 0,1-1 0,-1 1 0,0-1 1,1 1-1,-1-1 0,1 1 0,-1 0 0,1-1 0,0 1 1,-1 0-1,1-1 0,-1 1 0,1 0 0,0-1 0,0 1 1,-1 0-1,1 0 0,0-1 0,0 1 0,0 0 0,0 0 0,0-1 1,0 1-1,0 1 0,1 0 0,0-1 1,0 1 0,0-1-1,1 1 1,-1-1-1,0 0 1,1 1-1,-1-1 1,1 0 0,-1 0-1,1 0 1,0 0-1,1 1 1,60 20-83,-2-13 130,1-3 0,-1-3 0,91-5 0,49 1-1362,-193 2 915,0-1-1,0 2 1,0-1 0,-1 1-1,10 3 1,5 4-1024</inkml:trace>
</inkml:ink>
</file>

<file path=ppt/ink/ink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5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0 108 4352,'7'3'825,"0"0"1,1-1-1,-1 0 1,0 0-1,1 0 1,11 0-1,53-3 919,69-26-1857,-129 24 320,9-2-9,68-19 680,-84 22-785,1 0 1,0 0-1,-1-1 0,1 0 1,-1 0-1,0 0 1,0-1-1,0 1 1,-1-1-1,1 0 0,6-9 1,-10 13-73,-1-1-1,1 1 1,-1-1 0,1 0 0,-1 1-1,1-1 1,-1 1 0,0-1 0,1 0-1,-1 1 1,0-1 0,1 0 0,-1 1-1,0-1 1,0 0 0,0 1 0,0-1-1,0 0 1,0 1 0,0-1 0,0 0-1,0 0 1,0 1 0,0-2-1,-15 4 268,-34 23-76,40-20-163,-11 7 79,0 1 0,1 0 0,1 2 0,1 0 0,0 1 0,1 0 0,0 1 0,1 1 0,2 1-1,-1 0 1,-14 30 0,25-42-61,-1 1-1,1 0 1,0 0-1,1 0 0,0 0 1,0 0-1,1 1 0,0-1 1,1 0-1,-1 1 1,1-1-1,1 1 0,0-1 1,0 0-1,1 1 0,0-1 1,0 0-1,1 0 1,0 0-1,0 0 0,1-1 1,0 1-1,0-1 0,1 0 1,0 0-1,11 12 0,2-4-115,0 0 0,1-2-1,0 0 1,1 0-1,38 16 1,-36-21-1056,0 0 1,0-1-1,27 4 1,-13-6-1221</inkml:trace>
</inkml:ink>
</file>

<file path=ppt/ink/ink5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2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4 440 2176,'-1'0'104,"1"1"0,-1 0 1,1 0-1,0 0 0,-1 0 0,1-1 0,0 1 1,0 0-1,0 0 0,0 0 0,0 0 1,0 0-1,0 0 0,0 0 0,0-1 0,0 1 1,0 0-1,0 0 0,1 0 0,-1 0 1,0 0-1,1 1 0,12 36 1705,-4-11-1279,-1-3-355,1 0 1,1 0 0,1-1-1,0-1 1,2 1-1,1-2 1,1 0-1,1-1 1,0 0 0,1-2-1,1 0 1,39 30-1,-49-43-129,0-1 1,0 1-1,1-1 0,0-1 0,-1 1 0,1-1 0,0-1 0,0 0 0,1 0 0,-1-1 1,0 0-1,0-1 0,1 1 0,-1-2 0,1 0 0,-1 0 0,0 0 0,0-1 0,0-1 1,0 1-1,0-2 0,0 1 0,-1-1 0,1 0 0,-1-1 0,0 0 0,-1 0 0,1-1 0,-1 0 1,12-12-1,-9 7-16,1 1 0,-2-1 0,0-1 0,0 1 0,-1-2 0,-1 1 0,0-1 0,0 0 0,-1-1 0,-1 1 0,-1-1 0,0 0 0,0 0 1,-1-1-1,-1 1 0,-1-1 0,0 1 0,-1-1 0,0 1 0,-1-1 0,-3-14 0,-6-10-14,-2 0 0,-1 1 0,-2 1 0,-2 0 0,-1 1 0,-2 1 0,-32-44 0,41 66-42,0 0-1,-1 1 1,0 0-1,-1 1 1,-1 0-1,1 1 1,-2 1-1,1 0 1,-1 1-1,-1 1 1,1 0 0,-1 1-1,0 0 1,-1 2-1,1 0 1,-1 0-1,0 2 1,0 0-1,0 1 1,0 1-1,0 0 1,0 1 0,0 1-1,-19 5 1,34-7 22,1 0 1,-1 1-1,1-1 0,-1 0 1,1 0-1,0 1 1,-1-1-1,1 1 1,-1 0-1,1-1 1,0 1-1,0 0 0,-1 0 1,1 0-1,0 0 1,0 0-1,0 0 1,0 0-1,0 0 1,0 0-1,0 0 0,0 1 1,1-1-1,-1 0 1,0 1-1,1-1 1,-1 0-1,1 1 1,-1-1-1,1 1 0,0-1 1,0 1-1,0-1 1,-1 1-1,1-1 1,1 1-1,-1 1 0,1-1 0,0 0 0,0 0 0,0 0-1,0 0 1,0 0 0,1 0-1,-1 0 1,1 0 0,0 0-1,-1-1 1,1 1 0,0 0-1,0-1 1,0 0 0,0 1-1,0-1 1,0 0 0,0 0-1,1 0 1,-1-1 0,0 1-1,3 0 1,11 2 10,0-1 1,-1-1-1,1 0 1,0-2-1,21-2 0,84-17 91,-75 11-104,-19 4 2,57-9-117,-78 14-136,0-1 0,-1 1 0,1 0 1,0 0-1,0 1 0,0 0 0,-1 0 0,1 0 0,-1 1 0,1-1 1,6 4-1,4 8-1022</inkml:trace>
</inkml:ink>
</file>

<file path=ppt/ink/ink5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3.3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77 287 2560,'3'2'183,"0"-1"1,0 1 0,1 0-1,-1-1 1,0 1-1,1-1 1,-1 0-1,0 0 1,1-1-1,-1 1 1,1-1 0,-1 1-1,1-1 1,0 0-1,-1 0 1,1-1-1,5 0 1,3-3 485,0 0 0,-1 0 0,21-11 0,25-10-335,-46 22-317,1-1-1,-1 0 1,1-1-1,-1 0 1,-1-1-1,1 0 1,-1-1-1,0 0 0,11-10 1,-19 14-4,1 1-1,-1-1 1,0 1-1,0-1 1,0 0 0,0 0-1,0 0 1,0 0-1,-1-1 1,1 1 0,-1 0-1,0-1 1,0 1 0,-1-1-1,1 1 1,0-1-1,-1 1 1,0-1 0,0 1-1,0-1 1,0 1-1,-1-1 1,0 1 0,1-1-1,-1 1 1,0 0 0,-1-1-1,1 1 1,0 0-1,-1 0 1,0 0 0,0 0-1,0 0 1,0 0-1,-3-3 1,0 0-9,0 1-1,1-1 0,-2 1 1,1 1-1,-1-1 1,1 1-1,-1 0 1,0 0-1,-1 0 1,1 1-1,-1 0 1,1 1-1,-1-1 1,0 1-1,0 0 1,0 1-1,0 0 0,0 0 1,-9 0-1,3 2 1,-1 0 0,1 1 0,0 0-1,0 1 1,0 0 0,0 1 0,1 1-1,-1 0 1,-16 9 0,21-9 8,0 0 1,0 0 0,0 1 0,0 0-1,1 0 1,0 1 0,0 0-1,1 0 1,0 1 0,0-1 0,1 1-1,-9 17 1,11-18-3,1-1 1,0 0-1,0 1 1,0-1-1,1 1 0,0 0 1,0-1-1,1 1 1,0 0-1,0-1 0,0 1 1,1 0-1,0 0 0,1-1 1,-1 1-1,1-1 1,0 1-1,6 11 0,-1-6 6,1 1-1,0-1 1,1-1-1,0 0 0,0 0 1,2-1-1,-1 0 1,1 0-1,0-1 0,1-1 1,0 0-1,1 0 0,-1-2 1,1 1-1,1-2 1,-1 1-1,1-2 0,25 6 1,10-2-535,0-2-1,0-3 1,1-1 0,58-6-1,-29-4-717,-8-7 64</inkml:trace>
</inkml:ink>
</file>

<file path=ppt/ink/ink5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3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31 312 3968,'-30'-11'1643,"57"33"575,6 15-1845,0 2 0,29 48 0,24 31 172,-85-117-512,2 2 5,0 0-1,-1-1 1,0 1 0,1 0-1,-1 0 1,0 0 0,0 1-1,-1-1 1,1 0-1,-1 1 1,0-1 0,0 1-1,0-1 1,1 6-1,-29-51 390,-56-80-265,-9-16 32,83 122-181,0 0 0,2-1 0,0-1 0,1 1 1,0-1-1,-5-31 0,11 43-14,-1 0-1,0 0 1,1-1 0,1 1 0,-1 0-1,1-1 1,0 1 0,0 0 0,1 0-1,-1 0 1,1 0 0,1 0 0,-1 0-1,1 1 1,0-1 0,5-6 0,-2 5-4,0 0 0,1 1 0,-1 0 0,1 0 0,1 0 1,-1 1-1,1 0 0,0 0 0,0 1 0,11-4 0,-2 1-7,1 1-1,0 2 1,0-1-1,0 2 0,0 1 1,1 0-1,-1 1 0,1 1 1,-1 1-1,27 4 1,-32-3 3,-1-1-314,0 1 0,0 1 0,0 0 0,0 0 0,-1 1 0,1 1 0,-1 0-1,0 1 1,0 0 0,14 10 0,-8 7-978</inkml:trace>
</inkml:ink>
</file>

<file path=ppt/ink/ink5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4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5 329 3072,'0'1'112,"-1"0"1,0 1-1,1-1 0,-1 1 1,1-1-1,0 0 0,-1 1 0,1 0 1,0-1-1,0 1 0,0-1 1,0 1-1,0-1 0,0 1 1,0-1-1,1 1 0,-1-1 1,1 1-1,-1-1 0,1 2 1,23 38 2304,-18-33-2150,0 0 0,1-1 0,0 0 0,0 0 0,0-1 0,1 0 0,14 8 0,6-3-127,0-2 1,1-1-1,0-1 0,0-2 1,0-1-1,1-1 1,0-1-1,-1-2 1,1-1-1,0-2 1,33-6-1,-40 4-24,0 0 0,-1-2 1,0 0-1,0-1 0,-1-2 0,33-19 0,-46 24-75,0 0-1,0-1 0,0 0 0,-1 0 0,0-1 0,0 0 0,0 0 1,-1-1-1,0 0 0,-1 0 0,0 0 0,0-1 0,-1 0 0,0 0 1,0 0-1,-1 0 0,4-19 0,-6 20-17,-1 1-1,-1-1 1,1 0-1,-1 1 1,-1-1-1,1 1 1,-1 0 0,-1-1-1,1 1 1,-1 0-1,0 0 1,-1 1-1,0-1 1,0 1 0,-5-7-1,8 12-20,-8-12 0,-1 1 0,0 0 0,-1 1 0,0 0 1,-1 1-1,0 0 0,-1 0 0,0 2 0,-1 0 1,1 0-1,-1 1 0,-1 1 0,1 0 1,-1 1-1,0 1 0,-1 0 0,1 1 0,0 0 1,-1 2-1,0 0 0,1 0 0,-21 3 0,18-1-3,0 1-1,0 0 1,1 1 0,-1 1-1,1 1 1,0 0-1,0 1 1,0 1-1,1 1 1,0 0-1,0 1 1,1 1-1,1 0 1,-1 1-1,2 1 1,0 0-1,0 1 1,1 0-1,-12 18 1,17-21-74,0 1 1,1 0-1,1 0 0,0 0 1,1 1-1,0 0 0,0 0 1,2 0-1,-1 0 0,1 0 1,1 1-1,0-1 0,1 1 1,1-1-1,0 1 0,0-1 1,1 0-1,1 0 0,0 0 1,0 0-1,1 0 0,1 0 1,0-1-1,1 0 0,7 12 1,0-5-481,1-2 0,23 23 1</inkml:trace>
</inkml:ink>
</file>

<file path=ppt/ink/ink5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5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1 274 2176,'36'-40'969,"-14"16"275,37-33-1,-36 38-1070,0 0 0,2 1 0,0 2 0,1 1 0,0 0 0,1 2 0,1 1 0,31-9 0,-56 20-117,1 0 0,-1 1 0,1-1 0,0 0 0,-1 1 0,1 0 0,-1 0 1,1 0-1,0 0 0,-1 1 0,1-1 0,-1 1 0,1 0 0,-1 0 0,1 0 0,-1 1 0,6 2 0,-7-2-17,0 0-1,0 0 1,0 0 0,0 1-1,0-1 1,-1 1 0,1-1-1,-1 1 1,1 0 0,-1-1 0,0 1-1,0 0 1,0 0 0,-1 0-1,1 0 1,-1 0 0,1 0-1,-1 0 1,0 0 0,0 0-1,0-1 1,-1 6 0,-5 46 443,3-36-397,0 0-1,1 0 0,2 0 0,-1 0 0,2 1 0,1-1 0,0 0 0,1 0 0,1 0 1,9 26-1,-9-35-52,0 1 0,0-2 0,1 1 0,0-1 0,1 1 0,0-1 0,0-1 0,1 1 0,0-1 0,0 0 0,1-1 0,0 0 0,0 0 0,0-1 0,1 0 0,-1 0 0,1-1 0,0 0 0,1 0 0,-1-1 0,1 0 0,-1-1 0,1 0 0,0-1 0,0 0 0,0 0 0,0-1 0,0-1 0,0 1 0,0-2 0,9-1 0,-6-1-7,0-1 0,-1 0 0,0 0 0,0-1 0,0-1 0,-1 0 0,0 0 0,0-1 0,0-1 0,-1 0 0,-1 0 0,0-1 0,0 0 0,-1 0 0,0-1 0,-1 0 0,0-1 0,0 0 0,-2 0 0,1 0 0,-1-1 0,-1 1 0,-1-1 0,0 0 0,0 0 0,-1-1 0,-1 1 0,0-16 0,-1 27-33,0-1 1,-1 1-1,1 0 0,-1-1 0,1 1 1,-1 0-1,0 0 0,0-1 1,0 1-1,0 0 0,-1 0 1,1 0-1,0 0 0,-1 0 0,1 1 1,-1-1-1,-2-1 0,4 2 4,-1 1-1,1-1 0,-1 1 0,0 0 1,1 0-1,-1-1 0,1 1 1,-1 0-1,0 0 0,1 0 0,-1-1 1,0 1-1,1 0 0,-1 0 0,0 0 1,1 0-1,-1 0 0,0 0 1,1 1-1,-1-1 0,0 0 0,1 0 1,-2 1-1,1 0-1,0 0 1,0 0-1,0 0 1,0 0-1,0 0 0,0 0 1,0 0-1,0 0 1,0 1-1,0-1 1,1 0-1,-1 1 0,1-1 1,-1 0-1,0 3 1,-2 7-15,1 0 0,0 0 0,0 1 0,1-1 0,1 1 0,0-1 0,0 1 0,1-1 0,1 1 0,0-1 0,0 1 0,1-1 0,1 0 0,0 0 0,0-1 0,1 1 0,1-1 0,-1 0 0,2 0 1,-1-1-1,1 0 0,1 0 0,0 0 0,0-1 0,0 0 0,1-1 0,0 0 0,1 0 0,0-1 0,17 8 0,-19-10-91,4 2-280,-1-1 1,1-1 0,0 1-1,1-2 1,15 3 0,-2-5-1018</inkml:trace>
</inkml:ink>
</file>

<file path=ppt/ink/ink5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5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3072,'0'1'73,"1"-1"-1,-1 1 1,0-1-1,1 1 1,-1-1 0,0 1-1,1 0 1,-1-1-1,1 1 1,-1-1 0,1 0-1,-1 1 1,1-1 0,-1 1-1,1-1 1,-1 0-1,1 1 1,-1-1 0,1 0-1,0 0 1,-1 0-1,1 1 1,0-1 0,-1 0-1,1 0 1,0 0 0,-1 0-1,1 0 1,0 0-1,-1 0 1,1 0 0,0 0-1,0-1 1,0 1 25,0 0-1,0 0 1,0 0-1,0 0 1,0 0 0,0 0-1,0 0 1,0 0-1,0 0 1,0 0 0,0 1-1,0-1 1,0 0-1,0 1 1,0-1 0,0 1-1,0-1 1,0 1-1,-1 0 1,1-1 0,0 1-1,0 0 1,0-1-1,-1 1 1,1 0 0,-1 0-1,1 0 1,0-1-1,0 2 1,4 10 115,-1 1 0,0-1 0,0 1 0,-1 0 0,-1-1 0,0 1 0,0 19 0,5 22-317,-7-51 120,5 20 311,-1 0-1,-1 0 1,0 45 0,-3-67-304,0 1 1,0-1-1,0 0 1,0 0 0,0 1-1,-1-1 1,1 0-1,-1 0 1,1 1 0,0-1-1,-1 0 1,0 0-1,1 0 1,-1 0 0,0 0-1,0 0 1,-1 1-1,2-1-7,-1-1 0,1 0-1,-1 0 1,0 1-1,1-1 1,-1 0-1,1 0 1,-1 0-1,0 0 1,1 0-1,-1 0 1,0 0 0,1 0-1,-1 0 1,0 0-1,1 0 1,-1 0-1,0 0 1,1-1-1,-1 1 1,1 0-1,-1 0 1,0-1-1,-3-1 39,1-1 0,0 1-1,-1-1 1,1 0-1,0 0 1,1 0-1,-1 0 1,-3-5 0,1-2-50,0 1 0,0-1 0,1 0 1,0-1-1,0 1 0,1-1 0,1 0 1,0 1-1,0-1 0,1 0 1,1 0-1,0 0 0,0 0 0,1 0 1,0 0-1,1 0 0,1 0 0,-1 1 1,2-1-1,-1 1 0,1 0 0,1 0 1,0 0-1,0 0 0,1 1 1,1 0-1,-1 0 0,1 1 0,1-1 1,-1 2-1,1-1 0,1 1 0,-1 0 1,15-8-1,-15 11-43,1 0 0,0 1-1,-1 0 1,1 0 0,0 0 0,0 2 0,1-1 0,-1 1-1,0 0 1,10 1 0,16 1-178,43 7 0,-69-6 186,13 2 23,-1 2 0,0 0 0,0 1 1,-1 1-1,0 1 0,0 1 0,-1 1 0,0 0 0,-1 2 0,0 0 1,-1 1-1,-1 0 0,0 2 0,-1 0 0,-1 0 0,0 2 0,-1-1 1,18 35-1,-27-43-128,-1 0 0,0 0 1,-1 0-1,0 0 1,0 1-1,-1-1 0,0 1 1,0-1-1,-1 1 0,-1-1 1,1 1-1,-2-1 1,-3 17-1,-1 8-1293</inkml:trace>
</inkml:ink>
</file>

<file path=ppt/ink/ink5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6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 1152,'0'0'51,"0"0"0,0-1 0,0 1 0,0-1-1,0 1 1,0 0 0,0-1 0,0 1 0,0 0 0,0-1 0,0 1 0,0 0 0,0-1 0,0 1-1,0 0 1,1-1 0,-1 1 0,0 0 0,0-1 0,0 1 0,0 0 0,1-1 0,-1 1-1,0 0 1,0 0 0,1-1 0,-1 1 0,0 0 0,0 0 0,1-1 0,-1 1 0,0 0 0,1 0-1,-1 0 1,0 0 0,1-1 0,-1 1 0,0 0 0,1 0 0,-1 0 0,0 0 0,1 0 0,-1 0-1,0 0 1,1 0 0,-1 0 0,1 0 0,-1 0 0,0 0 0,1 0 0,-1 1 0,0-1 0,1 0-1,-1 0 1,0 0 0,1 0 0,-1 1 0,0-1 0,0 0 0,1 0 0,-1 0 0,0 1-1,0-1 1,1 0 0,-1 1 0,0-1 0,1 1 0,20 24 989,-5 4-657,-2 0-1,-1 2 0,17 60 1,14 101 1345,-37-157-1338,-14-73-91,0-47-1,6 69-245,0 0-1,2 0 0,0-1 0,0 1 0,2 1 0,0-1 0,1 0 1,7-18-1,-6 22-80,1 0 0,1 0 0,0 1 0,1 0 0,0 0 0,0 0 0,20-17 0,-20 22 6,0 1-1,0-1 1,0 2 0,1-1 0,-1 1 0,1 0 0,0 1-1,1 0 1,-1 1 0,0 0 0,1 0 0,13 0 0,-6 0-19,0 1-1,0 1 1,0 1 0,-1 0 0,1 1 0,26 7 0,-33-6 23,-1 0 1,1 1 0,-1 1 0,-1-1 0,1 1-1,0 1 1,-1-1 0,0 2 0,-1-1-1,1 1 1,-1 0 0,9 12 0,3 6 85,-1 1-1,-1 1 1,-2 0 0,0 1 0,-2 1 0,-1 0 0,-2 1 0,-1 0 0,-1 0-1,8 60 1,-16-88-127,2 37 281,-2-38-292,0 0-1,0 0 1,0 0 0,0 0-1,0 0 1,0 0 0,0 0-1,0 0 1,0-1 0,0 1-1,0 0 1,-1 0 0,1 0-1,0 0 1,-1 0 0,1 0-1,-1 0 1,1 0-1,-1 0 1,1-1 0,-1 1-1,0 0 1,1 0 0,-1-1-1,0 1 1,0 0 0,1-1-1,-3 2 1,2-2-1103</inkml:trace>
</inkml:ink>
</file>

<file path=ppt/ink/ink5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7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0 180 1152,'22'-19'835,"1"1"0,0 1-1,2 1 1,48-24 0,-56 31-615,73-33 891,-80 38-1029,0 1 1,-1 0-1,1 0 1,0 1-1,0 1 1,0 0 0,18 0-1,-27 1-43,1 0 1,-1 0-1,0 0 0,1 0 1,-1 1-1,0-1 0,0 0 0,1 1 1,-1-1-1,0 1 0,0-1 1,0 1-1,0 0 0,0 0 1,0-1-1,0 1 0,0 0 0,0 0 1,0 0-1,0 0 0,0 0 1,0 0-1,-1 0 0,1 0 1,-1 0-1,1 1 0,-1-1 0,1 0 1,-1 0-1,1 1 0,-1-1 1,0 0-1,0 0 0,0 1 0,0-1 1,0 0-1,0 1 0,0-1 1,0 2-1,-2 8 107,0 0 0,0-1 0,-1 1 1,-5 11-1,-2 11 90,9-23-203,0 1 1,1-1-1,0 0 1,0 0-1,1 1 1,1-1-1,0 0 1,0 0-1,1 0 1,0-1-1,1 1 1,0-1-1,0 1 1,1-1-1,0 0 1,1-1-1,0 0 1,0 0-1,1 0 1,0 0-1,15 11 1,-5-5 7,0-1 1,1 0-1,1-2 1,0 0-1,0-1 1,1-1-1,0-1 1,0 0-1,35 6 1,-44-11-18,0-1 1,1-1-1,-1 0 1,0 0-1,1-1 1,-1-1 0,0 0-1,0 0 1,1-1-1,-1-1 1,16-5-1,-20 5 0,0-1 0,-1 1 0,1-1 0,-1 0-1,0-1 1,-1 1 0,1-1 0,-1-1-1,1 1 1,-2-1 0,1 1 0,0-1 0,-1-1-1,-1 1 1,1-1 0,-1 1 0,0-1 0,4-13-1,7-24-44,-2 0 0,-2-1-1,-2-1 1,3-72 0,-15 107-164,-2 18-14,5 6 144,1 0 0,0 1 0,1-1 1,1 0-1,5 24 0,-1 1 0,-4-23-41,1 0 1,0 0-1,0-1 1,2 1-1,0-1 0,0 0 1,1 0-1,1 0 1,1-1-1,0 0 1,0 0-1,1-1 1,1 0-1,0-1 1,0 0-1,1-1 1,1 0-1,0 0 1,0-2-1,1 1 0,0-1 1,27 11-1,-11-11-1269,-9-9 64</inkml:trace>
</inkml:ink>
</file>

<file path=ppt/ink/ink5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8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68 2048,'1'0'36,"-1"-1"0,0 1 1,0 0-1,0-1 0,0 1 0,0 0 1,0-1-1,0 1 0,0 0 0,1-1 1,-1 1-1,0 0 0,0-1 0,1 1 0,-1 0 1,0 0-1,0-1 0,1 1 0,-1 0 1,0 0-1,0 0 0,1-1 0,-1 1 1,0 0-1,1 0 0,-1 0 0,0 0 0,1 0 1,-1 0-1,0-1 0,1 1 0,-1 0 1,1 0-1,-1 0 0,0 0 0,1 0 1,-1 0-1,0 1 0,1-1 0,-1 0 0,0 0 1,1 0-1,-1 0 0,0 0 0,1 0 1,-1 1-1,0-1 0,1 0 0,-1 0 1,0 0-1,0 1 0,1-1 0,-1 0 1,0 0-1,1 1 0,0 0 93,1 1 1,0-1-1,-1 0 1,1 0-1,-1 1 1,1-1-1,-1 1 1,1 0-1,-1-1 0,0 1 1,0 0-1,2 3 1,44 135 946,40 108 386,-84-241-1327,0 0-1,-1 0 0,0 0 0,0 0 0,0 1 0,0 12 0,-23-73 634,11 17-707,2-1 0,1 0 0,2 0 0,0-63-1,5 86-72,2-1-1,-1 1 1,2 0-1,0 0 1,0 1 0,11-25-1,-10 30-5,0 0 0,0 0 0,1 1 0,0-1 0,1 1 0,0 0-1,0 1 1,0-1 0,1 1 0,0 0 0,13-8 0,-12 10 5,0 0-1,0 1 1,1 0 0,-1 1-1,1 0 1,-1 0 0,1 1-1,-1 0 1,1 0 0,0 1-1,0 0 1,-1 1 0,1 0-1,0 0 1,-1 1 0,1 0-1,-1 0 1,14 6 0,-3 0 28,-1 0 1,-1 1 0,0 0-1,0 2 1,0 0 0,-2 0-1,20 19 1,-20-15 28,-1 1 1,-1 0-1,0 0 1,14 25-1,-24-36-24,0 0 0,0 1-1,0-1 1,-1 1 0,0 0 0,0-1-1,0 1 1,-1 0 0,1 0 0,-1 0-1,-1 0 1,1 0 0,-1 1 0,0-1-1,-1 0 1,0 0 0,0 0 0,-3 12-1,4-17-9,-1 0 0,0 1 0,1-1 0,-1 0 0,0 0 0,0 1 0,0-1 0,0 0 0,0 0 0,0 0 0,0 0 0,0 0 0,-1 0 0,1 0 0,0 0 0,0-1 0,-1 1 0,1 0 0,-1-1 0,1 1 0,-1-1 0,1 0 0,0 1 0,-1-1 0,1 0 0,-1 0 0,1 0 0,-1 0 0,0 0 0,1 0 0,0 0 0,-1-1 0,1 1 0,-1-1 0,1 1 0,-1-1 0,1 1 0,0-1 0,-3-1 0,1 0 9,-1 0 0,1 1-1,0-2 1,0 1 0,0 0 0,0-1 0,1 1 0,-1-1 0,1 0 0,-1 0-1,1 0 1,0 0 0,0 0 0,-2-6 0,2 4-19,1-1 0,0 0 0,0 1 0,0-1 0,1 0 0,0 0 0,0 0 0,1 0 0,-1 1 0,1-1 0,0 0 0,1 0 0,-1 1 0,1-1 0,0 1 0,1 0 0,-1-1 0,1 1 0,0 0 0,1 0 0,-1 1 0,1-1 0,0 1 0,0 0 0,0 0 0,6-5 0,2 0-26,0 1 1,0 0-1,0 1 1,1 0-1,0 1 0,0 1 1,1 0-1,0 0 1,25-3-1,-5 2-17,1 2-1,1 2 1,-1 1 0,0 1-1,1 2 1,-1 2 0,35 8-1,-54-9 27,-1 1-1,1 1 1,-1 0-1,0 1 1,-1 1-1,1 0 1,-1 1-1,-1 0 1,1 1 0,-2 1-1,1 0 1,-1 1-1,-1 0 1,0 1-1,0 0 1,-1 1-1,14 24 1,-20-29 21,0 1 1,-1 0-1,0 0 1,0 0-1,-1 0 1,0 1-1,-1-1 1,0 1-1,0-1 1,-1 1-1,0-1 1,-2 11-1,-1-6-8,1 0-1,-2 0 0,0-1 1,0 1-1,-1-1 0,-1 0 1,-11 19-1,1-16-1095,12-15-343,10-9 253,3-8-90</inkml:trace>
</inkml:ink>
</file>

<file path=ppt/ink/ink5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8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1 228 2432,'10'1'1024,"19"1"-363,-1-1 1,1-2-1,0-1 0,-1-1 0,50-12 1,-51 6-592,44-21 506,-66 28-532,0-1 0,0 0 0,0-1 0,0 1 0,-1-1 0,1 0 0,-1 0 0,0-1 0,0 1 0,5-9 0,-8 11-37,0 0-1,0 0 0,0 0 0,0 0 1,0 0-1,0 0 0,0-1 0,-1 1 1,1 0-1,-1-1 0,0 1 0,0 0 1,0-1-1,0 1 0,0 0 0,0-1 1,0 1-1,-1 0 0,1-1 0,-1 1 0,-1-2 1,0 0 8,0 1-1,0 0 1,0 0 0,-1 0 0,1 0-1,-1 1 1,0-1 0,1 1 0,-1-1 0,0 1-1,-7-4 1,-2 1 16,0-1 1,0 2-1,0-1 0,-1 2 0,0-1 0,-14 0 1,19 2-36,-1 1 0,1 0 1,-1 1-1,1 0 0,-1 0 1,0 1-1,1 0 0,0 1 1,-1 0-1,1 0 0,0 1 1,0 0-1,0 0 1,0 1-1,1-1 0,-1 2 1,1-1-1,0 1 0,0 1 1,1-1-1,0 1 0,-1 0 1,2 0-1,-1 1 0,1 0 1,0 0-1,1 0 0,-1 0 1,1 1-1,1 0 0,0 0 1,0 0-1,0 0 0,-1 9 1,1-5 22,1 1-1,0 0 1,1 0 0,0 0 0,1 0 0,0 0 0,1-1 0,1 1 0,0 0-1,1 0 1,0-1 0,8 19 0,-3-14 1,0 0 0,2-1 0,0 0 1,1-1-1,0 0 0,1-1 0,1 0 0,16 13 0,-18-15-201,1-1 0,0-1-1,1 0 1,1-1 0,-1 0-1,1-1 1,1 0 0,0-2-1,30 11 1,16-6-864</inkml:trace>
</inkml:ink>
</file>

<file path=ppt/ink/ink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6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53 2688,'68'12'4245,"-32"-7"-3709,1-1 1,0-2-1,0-1 0,48-5 0,-12-5 492,82-20-1,-113 16-422,-40 13-536,0-1 0,1 0 0,-1 0 0,0 0 1,0 0-1,0 0 0,0-1 0,0 1 0,0 0 1,0-1-1,0 0 0,-1 1 0,1-1 0,1-2 1,-48 19 911,13-1-816,1 2 0,1 1 1,0 2-1,-51 43 0,73-56-136,0 1-1,1 0 0,0 1 1,0 0-1,0 0 0,1 0 1,1 1-1,0 0 1,0 0-1,0 0 0,1 1 1,0 0-1,1 0 0,0 0 1,1 0-1,0 0 1,1 0-1,0 0 0,0 1 1,1-1-1,1 12 1,1-16-13,-1 1 1,0-1-1,1 0 1,0 0 0,1-1-1,-1 1 1,1 0 0,0-1-1,1 0 1,-1 1 0,1-1-1,0-1 1,8 9 0,-4-6 9,0-1 0,1 0 0,-1-1 0,1 0 0,0 0 0,1-1 0,18 7 0,-10-6 8,1-1 0,0 0-1,0-2 1,0 0 0,0-1 0,0-1 0,0 0 0,30-6 0,-32 2-126,0-2 0,-1 1 0,1-2 0,-1 0 0,-1-1-1,1-1 1,-1 0 0,-1-1 0,0-1 0,0 0 0,-1-1 0,-1 0 0,0-1 0,0 0-1,-2-1 1,1 0 0,-2-1 0,0 0 0,-1-1 0,0 0 0,5-18 0,-12 32 52,0 0 0,-1 1 0,1-1 1,-1 0-1,1 0 0,-1 0 1,0 0-1,0 0 0,0 0 1,0 0-1,0 0 0,-1 0 0,1 0 1,0 0-1,-1 0 0,0-2 1,-8 4-60,-4 16 233,10-8-96,1-1 0,0 1 0,0 0 1,0 0-1,1 0 0,0 0 0,1 0 1,0 0-1,0 0 0,1 0 0,0 0 1,0 0-1,1 0 0,0 0 0,0-1 1,1 1-1,0-1 0,0 1 0,1-1 1,0 0-1,0 0 0,0-1 0,1 1 1,0-1-1,1 0 0,-1 0 0,1-1 1,10 8-1,-12-12-306,0 1 0,0-1 0,0 0 1,0 0-1,0-1 0,0 1 0,0-1 0,0 0 0,0 0 0,0 0 1,0 0-1,0-1 0,0 0 0,0 0 0,0 0 0,0 0 1,0-1-1,0 1 0,0-1 0,-1 0 0,1 0 0,-1 0 0,0-1 1,1 1-1,-1-1 0,3-3 0,13-24-1545</inkml:trace>
</inkml:ink>
</file>

<file path=ppt/ink/ink5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49.9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1408,'10'-4'780,"0"2"1,-1-1-1,1 1 0,18-1 0,85 4 188,-80 1-589,64 4 439,-46-2-418,0-1-1,0-3 1,0-2-1,60-10 1,-90 6-239,-25 3 10,-38 8-13,26 0-157,-1 1-1,0 1 0,1 0 1,0 1-1,1 1 0,0 0 1,0 1-1,1 0 0,0 2 1,1-1-1,-19 23 0,26-28 10,0 2 1,1-1-1,0 1 0,0-1 0,0 1 0,1 1 0,0-1 0,1 0 0,0 1 0,0 0 0,1 0 0,0 0 0,0 0 0,1 0 1,1 0-1,-1 0 0,2 1 0,-1-1 0,1 0 0,0 0 0,1 0 0,0 0 0,1 0 0,3 9 0,-2-10 10,0 0-1,0 0 1,1-1-1,0 1 1,0-1-1,1 0 1,0-1-1,0 1 1,1-1-1,0 0 1,13 8-1,-8-6 8,1-1-1,0-1 0,1 0 0,-1-1 0,1-1 1,26 6-1,-18-6 3,1-2 1,1 0-1,-1-1 1,0-1-1,0-2 1,0 0-1,0-1 1,42-12-1,-44 7 31,-1-1 1,0 0-1,0-2 1,-1 0-1,30-23 0,-47 32-59,0 1-1,1-1 0,-1 0 0,0-1 0,1 1 0,-1 0 0,0-1 0,0 1 0,-1-1 0,1 0 0,-1 1 0,1-1 0,1-4 0,6-12 0,-7 26-52,1 0 0,0 0 0,0 0 0,1 0 1,0-1-1,8 12 0,-1-8 20,0-2 0,1 1 0,0-2 1,0 1-1,1-2 0,22 10 0,88 22 27,-98-31 62,14 3-22,0-2 0,1-1-1,-1-3 1,1-1 0,0-2-1,0-2 1,62-8 0,-92 7-18,0 0 0,1 0 0,-1-1-1,0-1 1,-1 0 0,1 0 0,-1 0 0,1-1 0,10-9 0,-16 12-10,-1-1 0,-1 0-1,1 1 1,0-1 0,-1 0-1,1 0 1,-1-1 0,0 1-1,0 0 1,0-1-1,0 1 1,-1-1 0,0 0-1,1 1 1,-1-1 0,-1 0-1,1 0 1,0 0 0,-1 0-1,0 0 1,0 1 0,0-1-1,0 0 1,-1 0 0,0 0-1,1 0 1,-1 0 0,-3-6-1,0-1 7,-1-1 0,-1 1 0,0 0 0,0 0 0,-1 1 0,-1-1 0,1 2 0,-1-1 0,-1 1-1,-16-14 1,10 12-15,0 1 0,-1 0 0,0 1-1,0 0 1,-1 2 0,-31-11 0,19 11-24,0 0 0,0 2 0,-1 1 0,1 1 0,-1 2 0,0 1 0,1 1 1,-59 11-1,63-8-13,1 2 0,-1 1 0,2 1 0,-1 1 0,-36 20 1,55-26-43,0-1 0,0 2 1,0-1-1,0 0 1,0 1-1,1 0 1,0 0-1,0 0 0,0 1 1,0-1-1,1 1 1,0 0-1,0 0 1,0 0-1,0 0 1,1 1-1,0-1 0,0 1 1,0 0-1,1-1 1,0 1-1,0 0 1,0 0-1,1 0 0,0-1 1,0 1-1,0 0 1,1 0-1,0 0 1,2 8-1,0-6-143,0 0 0,0 0 0,1 0 0,0-1 0,9 14 0,34 32-1077</inkml:trace>
</inkml:ink>
</file>

<file path=ppt/ink/ink5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0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431 53 2304,'0'-2'104,"-1"-1"-1,0 1 1,1 0-1,-1 0 1,0-1 0,0 1-1,0 0 1,-1 0 0,1 0-1,0 0 1,-1 0-1,1 1 1,-1-1 0,0 0-1,0 1 1,1-1 0,-1 1-1,0 0 1,0-1 0,-4 0-1,0-1 80,0 1-1,0 0 1,-1 1-1,1-1 1,0 1-1,-1 0 1,-9 1-1,-6 0 104,1 2-1,0 0 1,-36 9-1,44-8-204,0 1 0,0 0-1,1 1 1,-1 0 0,1 1-1,1 0 1,-1 1 0,1 1-1,0-1 1,1 2-1,0-1 1,-14 17 0,18-17-6,0 0 1,0 1 0,1-1-1,0 1 1,1 1 0,0-1-1,0 1 1,1-1 0,1 1 0,-1 0-1,2 0 1,-1 0 0,1 0-1,1 1 1,0-1 0,0 0-1,2 10 1,0-8-40,0-1 0,0 0 0,1 1 0,0-1 0,1-1 0,1 1 0,-1 0 0,2-1 1,-1 0-1,1 0 0,1-1 0,0 0 0,8 9 0,-4-7 18,1-1 1,0 0-1,1-1 1,-1 0-1,2-1 1,-1 0-1,1-1 1,27 9 0,-10-7-109,0-1 0,1-1 0,-1-2 1,1-2-1,0 0 0,1-2 0,-1-2 1,61-8-1,-49 0-431,0-2-1,0-1 1,57-26 0,0-10-795</inkml:trace>
</inkml:ink>
</file>

<file path=ppt/ink/ink5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1.2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1280,'4'4'96,"0"-1"0,0 0 0,-1 1 0,0-1-1,0 1 1,0 0 0,0 0 0,0 0 0,-1 1 0,0-1 0,0 1 0,0-1-1,0 1 1,1 8 0,-1-6 115,-1-1-1,1 0 0,1 1 0,0-1 1,-1 0-1,2 0 0,-1 0 1,1-1-1,7 10 0,-2-3-39,-1 0 0,0 1-1,-1 0 1,0 1 0,-1-1-1,6 21 1,20 95 818,-13-49-485,54 331 374,-56-283 37,55 211 1,-48-266-721,-10-35 53,-2 1 0,6 39 0,-16-60 173,-7-32-174,-6-36-62,9 32-175,1 1-1,1-1 1,1 1-1,0-1 1,1 1-1,1-1 1,1 1-1,0 0 0,2 0 1,0 1-1,7-17 1,-8 24-33,-1 0 0,1 0 1,1 0-1,0 0 0,0 1 1,0 0-1,1 0 0,0 1 1,1 0-1,0 0 0,0 1 1,0 0-1,1 0 0,0 1 1,0 0-1,0 1 0,1-1 1,-1 2-1,1 0 0,15-4 1,-18 6 14,-1 1 1,1-1 0,0 1-1,-1 0 1,1 1-1,-1 0 1,1 0 0,-1 0-1,1 0 1,-1 1 0,0 0-1,0 1 1,0 0 0,0 0-1,0 0 1,0 0-1,-1 1 1,0 0 0,1 0-1,-2 0 1,1 1 0,0 0-1,-1 0 1,0 0 0,0 0-1,0 1 1,3 6-1,-1-1 52,-1 0 0,-1 0-1,1 1 1,-2-1 0,0 1 0,0 0-1,-1 0 1,0 0 0,-1 0-1,-1 0 1,0 0 0,0 0-1,-5 23 1,-45 173 980,50-206-1203,-1 0 0,0 1 0,1-1 0,-1 0 1,1 0-1,0 1 0,0-1 0,0 0 0,0 0 0,0 1 0,0-1 1,1 3-1,10-5-1485</inkml:trace>
</inkml:ink>
</file>

<file path=ppt/ink/ink5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1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0 244 3328,'0'0'27,"0"0"0,0-1 0,0 1 0,0 0 0,0 0 0,0-1 0,0 1 0,0 0 0,0 0 0,0-1 0,0 1 0,0 0 1,1 0-1,-1 0 0,0-1 0,0 1 0,0 0 0,0 0 0,0 0 0,1 0 0,-1-1 0,0 1 0,0 0 0,0 0 0,0 0 0,1 0 0,-1 0 0,0-1 0,0 1 0,0 0 0,1 0 0,-1 0 0,0 0 0,0 0 1,1 0-1,-1 0 0,0 0 0,0 0 0,1 0 0,-1 0 0,0 0 0,0 0 0,0 0 0,1 0 0,-1 0 0,0 0 0,0 0 0,1 0 0,-1 1 0,0-1 0,0 0 0,0 0 0,1 0 0,-1 0 0,0 1 1,139 45 3747,-99-37-3445,-1-3-1,2-1 0,-1-1 1,81-5-1,-101 0-252,0-2 0,-1 0-1,1-1 1,-1-1 0,1 0 0,-1-2 0,-1 0 0,1-1-1,-2-1 1,1-1 0,-1-1 0,17-13 0,-29 20-65,0-1 1,-1 0-1,1 0 1,-1 0-1,-1 0 1,1 0-1,-1-1 0,0 1 1,0-1-1,0 0 1,-1 0-1,3-9 1,-5 11-8,1 0 1,0-1-1,-1 1 1,0 0-1,1 0 1,-2 0-1,1 0 1,0 0-1,-1 0 1,0 0-1,0 0 1,0 0-1,-1 0 1,1 0-1,-1 0 1,0 0-1,0 1 1,0-1-1,0 1 0,-6-6 1,2 4 22,0 0 0,0 0 0,0 1-1,-1 0 1,0 1 0,0-1 0,0 1 0,0 1 0,-1-1 0,1 1 0,-1 0-1,1 1 1,-1 0 0,1 0 0,-1 1 0,0 0 0,0 0 0,-10 2-1,-3 0 95,0 2 0,0 0-1,1 1 1,0 1-1,-32 13 1,26-6 83,1 1 0,1 0 1,0 2-1,-40 35 0,53-42-96,1 1-1,1-1 0,0 1 0,0 1 0,1 0 0,0 0 0,1 1 0,0 0 0,1 0 0,0 0 0,1 1 0,-4 15 1,8-20-41,0 1 0,1-1 0,0 0 0,0 1 0,1-1 0,0 1 1,0-1-1,1 0 0,0 0 0,0 0 0,1 0 0,0 0 1,1 0-1,-1-1 0,1 1 0,1-1 0,0 0 0,10 12 1,-4-7 21,0-1 0,1 0 0,0-1 0,1 0 1,0-1-1,1 0 0,-1-1 0,2-1 1,16 7-1,5-2-171,1-2 0,0-1 0,0-2 0,1-1 0,0-2-1,39-1 1,6-5-1427,139-20 0,-60-10-561</inkml:trace>
</inkml:ink>
</file>

<file path=ppt/ink/ink5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5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13 258 2432,'-1'-1'26,"1"1"0,-1 0-1,1 1 1,-1-1 0,1 0 0,-1 0 0,1 0 0,-1 0 0,1 0-1,-1 0 1,1 1 0,-1-1 0,1 0 0,-1 0 0,1 1 0,0-1-1,-1 0 1,1 1 0,-1-1 0,1 0 0,0 1 0,-1-1-1,1 1 1,0-1 0,0 0 0,-1 1 0,1-1 0,0 1 0,0-1-1,0 1 1,0-1 0,-1 1 0,1-1 0,0 1 0,0 0 0,4 26 1149,0-17-811,0-1 0,0 0 0,0 0-1,10 13 1,-5-12-244,0 0 0,0 0 0,1-1 0,1-1-1,-1 1 1,1-2 0,0 1 0,1-2 0,0 1 0,0-2-1,1 0 1,-1 0 0,1-1 0,0 0 0,0-1 0,16 1-1,11 0 63,-1-2-1,0-1 0,1-3 1,48-7-1,-59 5-111,-1-1 1,0-2-1,-1-1 1,0-1-1,0-1 0,38-21 1,-52 25-45,-1-1 1,0-1-1,-1 0 1,0 0-1,0-1 1,-1 0-1,0-1 1,-1-1 0,0 1-1,-1-1 1,0-1-1,0 1 1,-1-1-1,-1-1 1,7-17-1,-11 25-20,-1-1 0,1 1 0,-1-1 0,-1 0 0,1 1 0,-1-1 0,0 0 0,0 1 0,0-1 0,-1 0 0,0 1 0,0-1 0,-1 0 0,1 1 0,-1 0 0,0-1 0,-1 1 0,1 0 0,-1 0 0,0 0 0,-1 0 0,1 1 0,-1-1 0,1 1 0,-1 0 0,-1 0 0,1 1 0,0-1 0,-1 1 0,-7-5 0,-3 0-7,0 0-1,-1 1 0,0 0 1,0 2-1,0 0 0,-1 0 0,1 2 1,-34-4-1,13 5-22,1 2 1,-1 1-1,0 2 1,1 2-1,-41 10 0,58-11 11,1 1 0,0 1 0,0 1 0,0 1 0,1 0 0,0 1 0,1 1 0,0 1 0,0 0 0,1 1-1,-18 18 1,27-24-4,1 1-1,0-1 0,0 1 1,1 0-1,0 0 0,0 0 0,1 1 1,0-1-1,0 1 0,0 0 1,1 0-1,-2 14 0,4-17-9,0 0 0,0 0-1,0 0 1,1 0 0,-1 0-1,1 0 1,1 0-1,-1 0 1,1 0 0,-1 0-1,1-1 1,1 1 0,-1-1-1,1 1 1,-1-1 0,1 0-1,0 0 1,1 0-1,-1-1 1,1 1 0,6 4-1,2 1-116,0-1-1,1-1 0,0 0 0,0 0 0,0-2 0,1 0 0,15 4 0,11 1-512,56 5-1,29-3-494</inkml:trace>
</inkml:ink>
</file>

<file path=ppt/ink/ink5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5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 1536,'-3'2'209,"1"0"0,-1 0-1,1 0 1,-1 1 0,1-1 0,0 1-1,0 0 1,0-1 0,1 1 0,-1 0 0,-1 5-1,-4 44 1020,12 604 799,8-504-1270,48 213 0,-55-335-654,2 0-1,0 0 1,2 0-1,23 47 0,-33-76-120,1 0 0,-1 1 1,1-1-1,-1 0 0,1 1 0,0-1 0,0 0 0,0 0 0,0 1 0,0-1 0,0 0 0,0 0 0,0 0 0,0 0 0,0-1 0,0 1 0,1 0 0,-1 0 0,0-1 1,0 1-1,1-1 0,-1 1 0,1-1 0,-1 1 0,0-1 0,1 0 0,-1 0 0,1 0 0,-1 1 0,1-2 0,-1 1 0,1 0 0,-1 0 0,1 0 0,1-1 0,1-2-206,1 1-1,-1-1 1,0 0-1,0-1 1,0 1-1,0-1 1,0 0-1,4-7 1,14-21-928</inkml:trace>
</inkml:ink>
</file>

<file path=ppt/ink/ink5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6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91 514 3584,'-55'42'1792,"19"43"-2048,36-64 3072,0 11-2560,12-11 0,-3 4 0,10 1 128,17-14-1664,13-7 0</inkml:trace>
  <inkml:trace contextRef="#ctx0" brushRef="#br0" timeOffset="1">341 6 4992,'-39'-5'2432,"8"25"-3072,31-20 3968,10 0-4736,-5 10 128,26 7-1280,-12-9 128</inkml:trace>
</inkml:ink>
</file>

<file path=ppt/ink/ink5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6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2432,'9'217'3626,"2"253"-2757,-1 3-116,-10-465-1254,1-15-385,2-9-31</inkml:trace>
</inkml:ink>
</file>

<file path=ppt/ink/ink5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6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4 110 2944,'-1'-3'59,"0"0"0,1 0-1,-1 0 1,1-1 0,0 1 0,0 0 0,0 0 0,0 0-1,0 0 1,1-1 0,-1 1 0,1 0 0,0 0 0,0 0-1,0 0 1,0 0 0,1 0 0,-1 0 0,3-3 0,1 3 83,0 0 1,-1 0-1,1 0 1,0 1-1,1 0 1,-1 0-1,0 0 1,1 1-1,-1 0 1,0 0-1,1 0 1,5 0-1,86-11 348,0 4 0,191 10-1,-233 2-363,-1 3-1,0 3 0,0 1 1,-1 3-1,0 3 0,88 40 1,-129-51-87,0 0 0,0 1 0,-1 0 0,0 1 0,0 1 1,-1-1-1,0 2 0,-1-1 0,1 1 0,6 12 0,-13-18-22,0 1 0,-1 0-1,0-1 1,0 1-1,0 1 1,0-1 0,-1 0-1,0 0 1,0 0 0,0 1-1,-1-1 1,0 0-1,0 1 1,0-1 0,-1 1-1,0-1 1,0 0-1,0 0 1,0 0 0,-1 1-1,0-1 1,0 0 0,0-1-1,-1 1 1,0 0-1,0-1 1,-6 9 0,-2-2 12,0 1 1,0-1 0,-1-1 0,0 0 0,-1-1-1,0 0 1,-1-1 0,0 0 0,0-1-1,0-1 1,-1 0 0,0-1 0,0-1-1,-1 0 1,-23 2 0,-12 0 38,0-2-1,0-2 1,-75-7-1,116 5-112,1-1 0,-1 0-1,0-1 1,0 0 0,1 0-1,-1-1 1,-11-5 0,40 4-1726,14 6 598</inkml:trace>
</inkml:ink>
</file>

<file path=ppt/ink/ink5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7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132 362 2560,'0'-1'94,"-1"0"0,1 0-1,-1 0 1,0 0 0,0 0 0,1 0-1,-1 0 1,0 1 0,0-1 0,0 0 0,0 0-1,0 1 1,0-1 0,0 0 0,0 1 0,0-1-1,-2 0 1,2 1-27,1 0 0,-1 0-1,1 1 1,-1-1 0,1 0-1,-1 0 1,1 0 0,0 1-1,-1-1 1,1 0 0,-1 1-1,1-1 1,0 0 0,-1 1-1,1-1 1,0 0 0,-1 1-1,1-1 1,0 1 0,0-1 0,-1 1-1,1-1 1,0 1 0,0-1-1,0 1 1,0-1 0,-1 1-1,1 3 38,-1 0-1,1 0 1,-1-1-1,1 1 0,0 0 1,0-1-1,1 1 1,-1 0-1,1 0 1,2 5-1,0-2-55,1 1 0,-1-1-1,2 0 1,-1 0 0,1-1-1,0 1 1,1-1 0,-1 0-1,1-1 1,1 1 0,-1-1 0,1 0-1,-1-1 1,1 1 0,1-2-1,-1 1 1,0-1 0,1 0-1,0 0 1,0-1 0,0 0 0,0 0-1,0-1 1,12 0 0,15 1 127,0-2 0,0-1 1,0-2-1,46-11 0,-58 10-114,0-1-1,0-1 0,0-2 0,-1 0 1,0-1-1,0-1 0,23-15 0,-38 20-43,0 0-1,-1 0 1,1-1 0,-1 0-1,-1 0 1,1 0-1,-1-1 1,0 0-1,0 0 1,5-10-1,-8 11-9,0 1-1,0-1 1,0 0-1,-1-1 1,0 1-1,0 0 1,0 0-1,-1 0 1,0-1-1,0 1 1,-1 0-1,0 0 1,0-1-1,0 1 1,-4-9-1,0 2-5,-1 1-1,0-1 0,-1 1 0,0 0 1,-1 1-1,0 0 0,-1 0 1,0 0-1,-1 1 0,0 1 0,-1 0 1,0 0-1,0 1 0,-1 1 0,0-1 1,0 2-1,0 0 0,-25-8 1,1 2-24,-1 1 1,0 2 0,-1 2 0,0 2 0,-63-2-1,68 6-34,0 2 1,0 1-1,0 2 0,0 1 0,-49 15 0,79-20 54,1 0 0,0 1 0,0 0 0,0-1 0,0 1 1,0 0-1,0 0 0,0 0 0,1 0 0,-1 1 0,0-1 0,1 0 0,-1 1 0,0-1 0,1 1 0,0 0 0,-3 2 0,4-3-3,0 0 0,0 1 0,-1-1 0,1 0 0,0 0 0,0 0 0,0 1-1,0-1 1,0 0 0,1 0 0,-1 0 0,0 1 0,1-1 0,-1 0 0,0 0-1,1 0 1,-1 0 0,1 0 0,0 0 0,-1 0 0,1 0 0,1 2 0,5 3-53,-1 1 1,1-1-1,1 0 1,-1 0-1,1-1 1,0 0-1,10 4 1,10 3-280,1-1-1,-1-1 1,59 11 0,95 4-1488,-81-20 781</inkml:trace>
</inkml:ink>
</file>

<file path=ppt/ink/ink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3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15 4480,'-10'-10'2176,"10"6"-3072,0 4 4224,0 0-2816,-13 4 128,13 0 256,-4 11 128,-2 8-1280,6 14 128,6-6 640,-2 3 128,13-11-640,0 0 128,12 0-1152,-2-11 0,7-1-640,3-3 0</inkml:trace>
</inkml:ink>
</file>

<file path=ppt/ink/ink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6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4864,'-8'17'2432,"16"-4"-4736,-3-5 5120,-1 10-4736,8 3 128</inkml:trace>
</inkml:ink>
</file>

<file path=ppt/ink/ink5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7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0 2944,'-59'4'1408,"-17"23"-1152,61-16 2560,0 10-2816,5 13 128,5 8 128,10-1 128,10-3-384,16 12 0,9-12 256,5-14 128,4-3-256,2 0 128,-1 0-1152,-5-8 0,1-5-256,-12-8 128</inkml:trace>
</inkml:ink>
</file>

<file path=ppt/ink/ink5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8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1 129 2432,'124'-12'840,"301"-43"2416,-397 49-3165,-1-2-1,39-17 1,-20 7-1,-38 14 17,-24 6 70,-31 11 201,31-6-284,1 1 0,0 0 1,0 1-1,1 0 0,0 1 0,1 1 1,0 0-1,0 1 0,2 0 0,-1 1 1,2 0-1,-1 1 0,-14 28 0,19-32-50,2-1 0,0 1-1,0 1 1,1-1 0,0 0 0,0 1-1,1 0 1,1-1 0,0 1 0,0 0-1,1 0 1,1 0 0,0-1-1,0 1 1,1 0 0,0-1 0,1 1-1,0-1 1,1 0 0,0 0 0,0 0-1,12 18 1,-8-17-5,1-1 0,0 0 0,1-1 0,-1 0 0,2 0 0,-1-1 0,1 0 0,1-1 0,-1 0 0,1-1 0,22 8 0,-8-5-414,0 0 0,1-2-1,0-1 1,46 5 0,-4-5-798</inkml:trace>
</inkml:ink>
</file>

<file path=ppt/ink/ink5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8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998 1 2176,'-12'29'1003,"-1"31"234,-8 109 0,0 150-414,-6 481 125,27-788-1041,1 1-1,1 0 1,0-1 0,1 0 0,6 17-1,-8-25-10,1 0 0,0 0 0,-1 0 0,2 0 0,-1 0 0,0-1 0,1 1 0,0-1 0,0 1 0,0-1 0,0 0 0,0 0 0,1-1 0,-1 1 0,1-1 0,0 1 0,7 2 0,20 2-792</inkml:trace>
  <inkml:trace contextRef="#ctx0" brushRef="#br0" timeOffset="1">20 465 3840,'-19'-30'1920,"108"68"-2944,-28-35 3712,5-3-2688,29 6 0,20-2 0,10 13 128,6-13-128,-6-1 0,0 1-384,-21-4 0,-7 4-512,-33 6 0</inkml:trace>
</inkml:ink>
</file>

<file path=ppt/ink/ink5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8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0 445 3328,'4'1'80,"0"1"-1,0-1 1,0 0 0,0 0-1,0 0 1,1 0 0,-1-1-1,0 0 1,0 1 0,1-2-1,-1 1 1,0 0 0,0-1-1,1 0 1,-1 0 0,0 0-1,0-1 1,7-2 0,0-1 155,15-5 135,-1-1-1,0-1 0,-1-1 1,40-29-1,-33 21-253,-16 11-100,-1-1 0,1-1 0,-2 0 0,1-1 0,-2 0 0,0-1 0,11-16 0,-20 26-11,0-1 0,1 0 0,-2 0-1,1-1 1,0 1 0,-1 0 0,0-1 0,-1 0 0,1 1 0,-1-1 0,0 0 0,0 0 0,-1 0 0,1 1 0,-2-1 0,1 0-1,0 0 1,-1 0 0,0 0 0,-1 1 0,1-1 0,-1 0 0,0 1 0,0-1 0,-5-6 0,4 7-8,0 0 0,0 1 0,-1-1 0,0 1 0,0 0 0,0 1 0,0-1 0,0 1 0,-1-1 0,1 1 0,-1 0 0,0 1 0,0-1 0,0 1 0,-1 0 0,1 1 0,0-1 0,-1 1 0,1 0 0,-1 0 0,1 0 0,-1 1 0,1 0 0,-1 0 0,1 1 0,-1-1 0,1 1 0,-1 0 0,1 1 0,-1-1 0,-6 4 0,2-1 1,1 0 0,-1 1 0,1 0 0,0 1 0,0 0 0,0 0 0,1 0 0,0 1 0,0 1 0,1 0 0,0-1 0,1 2 0,-1-1 0,1 1 0,-7 15 0,9-11 70,0-1 0,1 1-1,0-1 1,1 1 0,0 0 0,1 0 0,1 0 0,0 0 0,1 0 0,0 0-1,1 0 1,0-1 0,1 1 0,1-1 0,0 1 0,0-1 0,13 23 0,-12-25-76,0-1 0,1 0 1,0 0-1,0 0 0,1 0 1,0-1-1,1-1 0,-1 1 1,2-1-1,-1 0 0,1-1 1,0 0-1,0 0 0,1-1 1,0 0-1,-1-1 0,2 0 0,-1 0 1,0-1-1,1-1 0,0 0 1,11 1-1,22-4-909,-3 0-107</inkml:trace>
</inkml:ink>
</file>

<file path=ppt/ink/ink5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9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43 162 2816,'-6'10'269,"0"0"-1,1 0 1,0 1 0,1 0 0,0 0 0,1 0-1,0 1 1,1-1 0,0 1 0,0-1 0,2 1-1,-1 0 1,1 0 0,3 13 0,-1-13-32,0-1 1,1 1-1,0-1 1,2 1-1,-1-1 1,12 21-1,-12-25-160,0 0-1,1 0 1,0-1 0,0 1-1,0-1 1,0 0-1,1-1 1,0 1-1,1-1 1,-1 0-1,10 5 1,-15-9-60,-1-1 0,1 1 0,0-1 0,-1 0-1,1 1 1,-1-1 0,1 1 0,0-1 0,-1 0 0,1 0 0,0 1 0,-1-1-1,1 0 1,0 0 0,-1 0 0,1 0 0,0 0 0,0 0 0,-1 0-1,1 0 1,0 0 0,-1 0 0,1 0 0,0 0 0,0-1 0,-1 1 0,1 0-1,-1-1 1,1 1 0,0 0 0,-1-1 0,2 0 0,1-32-19,-7-62-704,0-39-124,4 118 702,2 1 0,0-1 0,0 0 0,2 1 0,0-1 0,7-16 0,-6 22 72,1-1 0,0 1 0,1 1 0,0-1-1,1 1 1,0 1 0,0 0 0,1 0 0,0 0 0,0 1 0,19-11 0,-23 15 68,0 1-1,-1-1 1,1 1 0,0 1 0,0-1-1,0 1 1,0 0 0,1 0-1,-1 0 1,0 1 0,0-1-1,10 2 1,-12 0 15,1 0 0,0 0 0,-1 0 0,1 1 0,-1-1 1,1 1-1,-1 0 0,0 0 0,1 0 0,-1 0 0,0 1 0,0-1 0,-1 1 0,1 0 1,-1 0-1,1 0 0,-1 0 0,0 0 0,3 5 0,0 3 57,0-1 0,0 1-1,-1 0 1,0 0 0,-1 0-1,-1 1 1,1-1 0,-2 1 0,1 12-1,-2 7 304,-8 62-1,5-71-142,0 1-1,1-1 1,2 1 0,0 0-1,7 44 1,-7-66-276,0 0 0,0 1 0,1-1 0,-1 0 0,0 0 0,0 0 0,1 1 1,-1-1-1,1 0 0,-1 0 0,1 0 0,-1 0 0,1 0 0,0 0 0,-1 0 0,1 0 0,0 0 0,0 0 0,0 0 0,0-1 0,0 1 0,0 0 1,0-1-1,0 1 0,0 0 0,0-1 0,0 1 0,0-1 0,0 0 0,1 1 0,-1-1 0,0 0 0,0 0 0,0 0 0,1 0 0,-1 0 0,0 0 1,0 0-1,0 0 0,1 0 0,-1 0 0,0-1 0,0 1 0,0 0 0,0-1 0,0 1 0,2-2 0,3-1-334,1-1 0,-1 0 0,0 0 0,-1-1-1,1 0 1,5-5 0,14-21-935</inkml:trace>
</inkml:ink>
</file>

<file path=ppt/ink/ink5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9.7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2304,'16'-5'498,"-1"1"1,1 1-1,0 0 1,0 1-1,0 0 1,0 2-1,28 1 1,-14 0-519,-23-1 71,1 0 0,-1 0 0,1 1 0,-1 0-1,1 0 1,-1 1 0,13 4 0,-18-5-18,0 0-1,0 0 0,-1 1 0,1-1 1,0 0-1,-1 1 0,1-1 0,0 1 1,-1 0-1,0-1 0,1 1 1,-1 0-1,0 0 0,0 0 0,0 0 1,0 0-1,0 0 0,-1 0 0,1 0 1,-1 0-1,1 1 0,-1-1 1,0 0-1,0 0 0,0 0 0,0 1 1,0-1-1,0 0 0,-1 0 0,0 4 1,-3 6 90,0-1 0,0 0 0,-1-1 0,0 1 1,-1-1-1,0 0 0,-1 0 0,-11 12 0,-20 31 305,23-26-288,0 0 1,2 1-1,1 0 0,1 1 1,2 1-1,0 0 1,2 0-1,2 0 1,0 1-1,3 0 1,0 33-1,2-58-107,2 0 0,-1 0 0,0 0 0,1 0 0,0 0 0,1 0 0,-1 0 0,1-1-1,0 1 1,0-1 0,1 0 0,0 0 0,0 0 0,0-1 0,0 1 0,1-1 0,8 6 0,-7-5-214,0-1 0,1 0 0,0 0 0,0-1 0,0 0 0,1 0 0,-1-1 0,1 1 0,-1-2 0,1 1 0,0-1 0,0 0 0,14-1 0,11-3-1227</inkml:trace>
</inkml:ink>
</file>

<file path=ppt/ink/ink5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0.1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2688,'49'-14'1280,"93"24"-896,-108-10 1024,21-4-1408,0-5 0,6 9 128,-1-4 0,14 8-896,-17-1 0</inkml:trace>
</inkml:ink>
</file>

<file path=ppt/ink/ink5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0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14 377 2816,'-2'4'231,"0"0"1,0 0-1,1 1 0,-1-1 0,1 0 1,0 1-1,0-1 0,1 1 1,-1-1-1,1 1 0,0 0 0,0-1 1,0 1-1,1-1 0,0 1 1,0-1-1,0 1 0,2 4 1,0-2-72,1 0 1,0-1 0,0 0 0,0 0 0,1 0 0,0 0 0,0-1 0,0 0 0,1 0 0,12 9 0,-8-8-96,1-1 1,1 1-1,-1-1 0,0-1 1,1 0-1,0-1 0,0 0 1,0-1-1,0-1 0,1 1 1,-1-2-1,0 0 0,22-2 1,-17 0-17,0 0 0,0-2 1,0 1-1,-1-2 0,1 0 1,-1-1-1,0-1 0,-1-1 1,19-11-1,-27 14-51,0 0 0,0-1 0,-1 0 0,0 0 0,0 0 1,0-1-1,-1 0 0,0 0 0,0-1 0,-1 1 0,0-1 0,0 0 0,-1 0 0,5-14 0,-6 10-13,0 0 0,0 0 0,-1 0 0,-1 0-1,0-1 1,-1 1 0,0 0 0,0 0 0,-7-22-1,4 19-18,-1 0-1,-1 0 1,0 1-1,-1 0 1,0 0-1,-1 0 1,-1 1-1,0 1 0,-1-1 1,0 2-1,-1-1 1,0 1-1,0 1 1,-2 0-1,1 1 1,-24-14-1,22 17-4,0 0-1,-1 2 1,0-1 0,0 2 0,-1 0-1,1 0 1,0 2 0,-27 0 0,37 1 20,0 1 0,0-1 0,0 1 0,0 0 0,0 0 0,1 1 1,-1 0-1,0 0 0,1 0 0,-1 0 0,1 1 0,0-1 1,-5 5-1,6-4 5,0 0 0,1 0 0,0 0 0,0 0 0,-1 0 0,2 1 0,-1-1 0,0 1 0,1 0 0,0-1 0,0 1 1,0 0-1,0 0 0,0 0 0,1-1 0,0 1 0,0 0 0,0 0 0,1 5 0,0 2-30,1-1-1,1 0 1,0 0-1,0 0 1,1 0-1,0-1 1,1 0-1,0 1 1,0-2-1,1 1 1,0-1-1,1 1 1,0-2 0,9 9-1,9 8-387,2-2 0,57 38 0,-60-46 183,-21-13 247,0-1-1,0 1 0,-1 1 1,1-1-1,0 0 0,-1 1 1,0-1-1,1 1 1,-1 0-1,0 0 0,0 0 1,0 0-1,0 0 1,0 0-1,0 0 0,0 1 1,-1-1-1,1 1 0,-1-1 1,0 1-1,0 0 1,0-1-1,0 1 0,0 0 1,-1 0-1,1 5 0,0 0 252,-1 0 1,2 0-1,-1 0 0,1 0 0,0-1 0,1 1 0,-1 0 0,2-1 0,-1 0 0,1 1 0,0-1 0,1-1 0,6 9 0,9 8 413,0 0 1,31 23 0,-4-2-932,-29-28-563,14 17-1131,-32-32 1893,0 0-1,1 0 1,-1-1 0,0 1 0,0 0-1,0 0 1,1 0 0,-1-1-1,0 1 1,0 0 0,0 0-1,-1 0 1,1-1 0,0 1-1,0 0 1,0 0 0,0 0-1,-1-1 1,0 2 0,1-2 47</inkml:trace>
</inkml:ink>
</file>

<file path=ppt/ink/ink5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3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20 740 1408,'0'1'101,"-1"-1"-1,0 0 1,1 0-1,-1 1 1,0-1-1,1 0 1,-1 0 0,0 0-1,1 0 1,-1 0-1,0 0 1,1 0-1,-1 0 1,0 0 0,0 0-1,1 0 1,-1-1-1,0 1 1,1 0-1,-1 0 1,1-1 0,-1 1-1,0 0 1,1-1-1,-1 1 1,1-1-1,-1 1 1,1-1 0,-2 0-1,2-22 1013,26-37-1185,-20 47 280,61-116 490,-40 81-567,29-75 0,-44 91-97,1 0-1,2 1 0,1 1 0,1 0 0,1 1 1,2 1-1,1 0 0,41-40 0,-59 65-24,-1 0 1,1 1-1,0-1 1,0 0-1,1 1 0,-1 0 1,0 0-1,1 0 0,-1 0 1,1 1-1,0-1 1,0 1-1,-1 0 0,1 0 1,0 1-1,0-1 0,0 1 1,0-1-1,0 1 0,0 1 1,0-1-1,0 0 1,0 1-1,0 0 0,0 0 1,-1 0-1,1 0 0,0 1 1,-1-1-1,1 1 0,-1 0 1,1 0-1,-1 1 1,0-1-1,0 1 0,0-1 1,0 1-1,0 0 0,-1 0 1,4 4-1,14 24 128,-2 0-1,0 1 0,-2 1 1,-2 0-1,12 42 0,19 41 49,-2-32 54,56 82 1,-32-57 49,-51-82-173,-24-40 56,-24-48 52,24 38-245,0-1 0,1 0 1,1-1-1,2 0 0,0 0 1,2 0-1,1-28 0,1 39 8,1 0 0,1 0 0,0 0 0,1 0 0,1 0-1,0 0 1,1 0 0,0 1 0,1 0 0,1 0 0,0 1 0,1 0-1,0 0 1,11-12 0,-12 16-13,0 0 1,1 0-1,-1 1 1,2 0-1,-1 1 1,1 0-1,14-8 1,-19 12 14,0 1 0,0 0 1,1-1-1,-1 1 1,0 1-1,1-1 0,-1 1 1,1-1-1,-1 1 1,1 1-1,-1-1 1,1 1-1,-1-1 0,0 1 1,1 0-1,-1 1 1,0-1-1,0 1 1,0 0-1,5 3 0,0 1-12,0 0-1,-1 1 0,1 0 1,-2 0-1,1 1 0,-1 0 0,0 0 1,0 0-1,-1 1 0,-1 1 1,1-1-1,-2 0 0,1 1 0,6 21 1,-6-14 74,0 0 0,-1 1 1,-1 0-1,-1 0 1,0 0-1,-2 0 0,0 0 1,-2 21-1,1-36-35,0 0 0,1 0 0,-1-1 0,0 1 0,0 0 0,-1 0-1,1-1 1,0 1 0,-1-1 0,0 1 0,-3 4 0,4-7-9,1 1 0,-1-1 0,1 1 1,-1-1-1,0 1 0,0-1 0,1 0 0,-1 1 0,0-1 0,1 0 0,-1 1 1,0-1-1,0 0 0,0 0 0,1 0 0,-1 0 0,0 0 0,0 0 1,0 0-1,1 0 0,-1 0 0,0 0 0,0 0 0,0 0 0,1 0 0,-1-1 1,0 1-1,0 0 0,1-1 0,-1 1 0,0-1 0,1 1 0,-1 0 1,0-1-1,1 0 0,-1 1 0,1-1 0,-1 1 0,1-1 0,-1 0 0,1 1 1,-1-1-1,1 0 0,0 1 0,-1-1 0,1 0 0,0 0 0,-2-2-1,1 0-1,0 0 1,0 0 0,0 0-1,1 0 1,-1 0-1,1 0 1,-1 0-1,1 0 1,0-1-1,0 1 1,1 0 0,0-4-1,11-43 61,-8 38-60,3-13-37,2 1-1,1 0 1,0 1 0,2 0 0,0 1 0,2 1-1,0 0 1,2 0 0,0 2 0,1 0 0,1 0 0,22-16-1,-37 33 22,1-1 0,0 1 0,0-1 0,0 1 0,0 0 0,0 1 0,1-1 0,-1 1 0,1 0 0,-1 0 0,0 0 0,1 1 0,0-1 0,-1 1 0,1 0 0,-1 0 0,1 1 0,-1-1 0,1 1 0,-1 0 0,0 1 0,1-1 0,-1 1 0,0-1 0,0 1 0,0 0 0,0 1 0,0-1 0,0 1 0,-1 0 0,1 0 0,-1 0 0,0 0 0,4 5 0,3 3 49,-1 0 1,0 1-1,0 1 0,-2 0 1,1 0-1,-1 0 0,-1 1 0,-1 0 1,6 21-1,1 25 276,-4-1-1,-2 2 1,-2 82 0,-5-134-718,1-3-807,9-12 7,5-6-77</inkml:trace>
</inkml:ink>
</file>

<file path=ppt/ink/ink5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3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218 307 2432,'-1'0'62,"1"1"-1,-1 0 1,1-1-1,-1 1 1,1 0 0,0 0-1,0-1 1,-1 1 0,1 0-1,0 0 1,0-1 0,0 1-1,0 0 1,0 0 0,0 0-1,0-1 1,0 1-1,0 0 1,0 0 0,0 0-1,1-1 1,-1 1 0,0 0-1,0 0 1,1-1 0,-1 1-1,1 0 1,-1-1 0,1 1-1,-1 0 1,1-1-1,-1 1 1,1-1 0,-1 1-1,2 0 1,27 38 1389,-22-29-1367,5 4 118,0 1-1,0-1 0,1-1 0,1 0 0,0-1 1,1-1-1,1 0 0,30 16 0,-38-23-119,0-1-1,0 1 1,0-2-1,1 1 1,-1-1 0,0-1-1,1 0 1,0 0-1,-1 0 1,1-1-1,-1 0 1,1-1 0,0 0-1,-1-1 1,1 1-1,-1-1 1,0-1-1,0 0 1,0 0 0,0-1-1,13-7 1,-2-2 25,-1 0 0,0-2 0,0 0 0,-2-1 0,22-26 0,-29 30-63,1 0 1,-2-1-1,1 0 1,-2 0 0,0-1-1,0 0 1,-2 0-1,0-1 1,4-15 0,-8 23-37,0-1 1,0 0 0,-1 0-1,0 1 1,-1-1-1,1 0 1,-1 0 0,-1 1-1,0-1 1,0 1-1,0-1 1,-1 1 0,0 0-1,0 0 1,-1 0 0,0 0-1,0 1 1,-1-1-1,1 1 1,-2 0 0,1 1-1,0-1 1,-1 1-1,0 0 1,-12-7 0,6 4 2,0 1 1,0 1-1,-1 0 0,0 1 1,0 0-1,-1 1 1,1 0-1,-1 1 1,0 1-1,0 0 0,0 1 1,0 0-1,-21 2 1,6 4-24,0 0 0,1 2 0,0 1 0,0 2 0,1 0 0,0 2 0,-35 21 0,32-15-15,0 1 0,2 2 1,1 1-1,0 1 0,-42 48 1,63-64-49,0 0 0,1 0 0,0 1 1,1-1-1,-1 1 0,1 0 0,1 1 0,0-1 1,0 1-1,0-1 0,-2 19 0,5-24-11,0 1 0,0 0 0,1 0 0,-1-1 0,1 1 1,-1 0-1,1-1 0,0 1 0,0-1 0,1 1 0,-1-1 0,1 1 0,0-1 0,0 0 0,0 0 0,0 0 0,0 0 0,1 0 0,-1 0 0,1-1 0,0 1 0,0-1 0,0 0 0,0 0 0,0 0 0,0 0 0,1 0 0,-1-1 0,1 0 0,3 2 0,56 14-1215</inkml:trace>
</inkml:ink>
</file>

<file path=ppt/ink/ink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7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72 1024,'1'-15'926,"0"14"-841,-1 0 1,1 0 0,-1 0-1,0-1 1,1 1 0,-1 0-1,0 0 1,0 0 0,0-1-1,0 1 1,0 0 0,0 0-1,0-1 1,-1 1 0,1 0-1,0 0 1,-1 0 0,1-1 0,-1 1-1,1 0 1,-1 0 0,0 0-1,1 0 1,-1 0 0,0 0-1,0 0 1,0 0 0,1 0-1,-1 1 1,0-1 0,0 0-1,0 0 1,0 1 0,-1-1-1,1 1 1,-1-1 0,-14-4 286,1 1 0,-1 1 0,0 0 0,0 1 0,0 1 0,0 1 1,0 0-1,-21 3 0,8 1 39,1 1-1,0 1 1,-49 17 0,76-22-405,0-1 0,-1 0-1,1 0 1,0 1 0,0-1 0,-1 1 0,1-1 0,0 1 0,0 0 0,0-1 0,-1 1 0,1 0 0,0 0-1,0 0 1,0 0 0,1 0 0,-1 0 0,0 0 0,0 0 0,0 0 0,1 0 0,-1 1 0,0 0 0,1-1 0,1 0 0,-1 0 1,1 0-1,-1 0 1,1 0-1,-1 0 0,1 0 1,0 0-1,0 0 0,-1-1 1,1 1-1,0 0 1,0 0-1,0-1 0,0 1 1,0-1-1,0 1 0,0-1 1,0 1-1,2 0 1,64 17 250,92 0 311,1-1-118,-142-14-360,0 1-1,0 2 0,0-1 0,-1 2 0,0 0 0,24 15 1,-36-20-50,-1 1 0,0 0 0,0-1-1,-1 2 1,1-1 0,0 0 0,-1 1 0,0-1 0,0 1 0,0 0 0,-1 0 0,1 0 0,-1 1 0,2 4 0,-3-7-5,-1 1 0,1 0 1,-1 0-1,0-1 0,0 1 0,0 0 0,0 0 1,0 0-1,-1-1 0,1 1 0,-1 0 0,0-1 1,0 1-1,0 0 0,0-1 0,0 1 0,-1-1 1,1 1-1,-1-1 0,0 0 0,1 0 0,-1 0 1,0 0-1,0 0 0,-3 2 0,-10 9 118,-1 0 0,0-1-1,-1-1 1,-1-1 0,1 0-1,-22 8 1,-116 34 229,71-26-361,54-12-1275,30-14 1182,-1 0-1,1 1 1,-1-1-1,1 0 1,0 0 0,-1 0-1,1 0 1,-1 1-1,1-1 1,0 0-1,-1 1 1,1-1-1,0 0 1,-1 1-1,1-1 1,0 0-1,-1 1 1,1-1-1,0 0 1,0 1-1,0-1 1,-1 1 0,1-1-1,0 0 1,0 1-1,0-1 1,0 1-1,0-1 1,0 1-1,0-1 1,0 1-1,0-1 1,0 1-1,0-1 1,0 0-1,0 1 1,0-1 0,0 1-1,0-1 1,1 1-1,-1-1 1,0 0-1,0 1 1,1-1-1,-1 1 1,0-1-1,0 0 1,1 1-1,-1-1 1,0 0-1,1 1 1,-1-1-1,0 0 1,1 0 0,-1 1-1,1-1 1,-1 0-1,0 0 1,1 0-1,0 1 1,18 3-1848</inkml:trace>
</inkml:ink>
</file>

<file path=ppt/ink/ink5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4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0 748 1664,'38'0'1117,"1"-2"-1,-1-1 1,0-2 0,71-19 0,-85 16-1031,1-1 0,-1-2-1,-1 0 1,0-1 0,0-2 0,-2 0 0,1-1 0,21-21 0,-28 22 18,0-1 1,-1 0-1,-1-1 0,-1 0 1,0-1-1,-1 0 0,0-1 1,-2-1-1,11-27 0,-16 36-72,-1 0-1,-1 0 1,0 0 0,0-1-1,-1 1 1,0-1-1,0 1 1,-2 0 0,1-1-1,-1 1 1,-1-1-1,1 1 1,-2 0 0,0 0-1,0 0 1,0 0-1,-2 1 1,1-1 0,-1 1-1,-8-12 1,2 8-23,0 0-1,-1 1 1,0 0 0,-1 1 0,0 0 0,0 1 0,-2 0 0,1 2 0,-1-1 0,-17-5 0,12 5-35,-1 1 0,1 2 1,-2 0-1,1 1 1,-1 1-1,1 1 1,-29-1-1,42 4 17,0 1 0,1 0 0,-1 0-1,1 0 1,-1 1 0,1 0 0,0 0 0,0 1 0,-1 0 0,2 0-1,-1 0 1,0 1 0,1 0 0,0 1 0,0 0 0,0 0-1,0 0 1,1 0 0,0 1 0,0 0 0,0 0 0,1 0 0,0 0-1,0 1 1,1 0 0,0 0 0,-5 13 0,1 2 21,1 1 0,1 0-1,1 0 1,2 0 0,0 0 0,1 0 0,1 1 0,3 25 0,6 12 82,2 0 1,3-1-1,34 95 1,88 169 188,-132-315-282,60 123 154,-53-113-186,0-1 0,1-1 0,1 1-1,26 26 1,-35-41-61,12 10-519,-15-13 569,-1 0 0,1 0 1,-1 0-1,1 0 1,-1 0-1,1 0 1,-1 0-1,1 0 0,-1 0 1,1-1-1,-1 1 1,1 0-1,-1 0 0,1 0 1,-1-1-1,0 1 1,1 0-1,-1-1 0,1 1 1,-1 0-1,0-1 1,1 1-1,-1 0 1,0-1-1,0 1 0,1-1 1,-1 1-1,0-1 1,0 1-1,1 0 0,-1-1 1,0 1-1,0-1 1,0 1-1,0-1 1,0 1-1,0-1 0,0 0 1,9-30-1239</inkml:trace>
</inkml:ink>
</file>

<file path=ppt/ink/ink5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4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4 2432,'-2'0'53,"1"-1"0,0 1 0,-1-1 0,0 1 1,1-1-1,-1 1 0,1 0 0,-1 0 0,1 0 0,-1 0 0,0 0 0,1 0 1,-1 0-1,1 1 0,-1-1 0,1 0 0,-1 1 0,1 0 0,-1-1 0,1 1 1,-1 0-1,1-1 0,0 1 0,0 0 0,-1 0 0,1 0 0,0 0 0,0 0 0,0 1 1,0-1-1,0 0 0,0 0 0,0 1 0,0-1 0,1 1 0,-1-1 0,0 1 1,1-1-1,-1 2 0,-3 10 226,1-1-1,1 1 1,-1-1 0,2 1-1,0 19 1,-1 294 1261,5-261-1311,3 0-1,2-1 0,23 82 0,-25-125-122,2 0 0,0 0 0,1-1-1,2 0 1,13 21 0,-19-33-80,0-1-1,0 0 1,1 0 0,-1-1-1,2 1 1,-1-1 0,1-1-1,0 1 1,0-1 0,0 0-1,1-1 1,0 0 0,0 0-1,0 0 1,16 4 0,-13-6-241,-1-1 0,0 0 1,1-1-1,-1 0 0,1 0 1,-1-1-1,0 0 0,1-1 1,-1 0-1,0-1 0,0 0 1,0 0-1,-1-1 0,1-1 1,11-7-1,21-12-958</inkml:trace>
</inkml:ink>
</file>

<file path=ppt/ink/ink5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5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0 138 2816,'4'-17'1408,"81"0"-1920,-49 17 2304,13-9-1792,6-2 0,12-7 0,18-6 128,0 11-128,0 1 0,-15 3-640,-5 1 0</inkml:trace>
</inkml:ink>
</file>

<file path=ppt/ink/ink5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5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10 381 3328,'11'35'1664,"14"21"-2304,-16-42 2816,3 6-2176,1-2 128,2-5-1408,6-9 0,9-8 1024,-5-9 128</inkml:trace>
  <inkml:trace contextRef="#ctx0" brushRef="#br0" timeOffset="1">70 10 5248,'-70'-9'2560,"80"35"-5888,5-22 5632,21 3-3968,-2-7 0</inkml:trace>
</inkml:ink>
</file>

<file path=ppt/ink/ink5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6.0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20 1664,'-1'-1'49,"1"0"0,-1-1 0,0 1 1,1 0-1,-1 0 0,0 0 0,0 0 0,0 0 0,0 0 1,0 0-1,0 0 0,0 0 0,0 0 0,-1 0 0,1 1 1,0-1-1,0 1 0,-1-1 0,1 1 0,0-1 0,-3 0 1,3 2 12,1 0 1,-1-1 0,0 1 0,0 0 0,1 0 0,-1-1 0,1 1-1,-1 0 1,1 0 0,-1 0 0,1 0 0,-1 0 0,1 0 0,0 0-1,-1 0 1,1 0 0,0 0 0,0 0 0,0 0 0,0 0 0,0 0-1,0 1 1,4 75 1122,107 602 500,-18-372-1030,-24-100-51,-68-204-609,0 0 0,0 0 0,-1 0-1,1 1 1,-1-1 0,1 0 0,-1 1 0,0-1 0,0 0 0,-1 0 0,0 7 0,0-10-10,1 1 1,0-1 0,0 0-1,0 1 1,-1-1 0,1 1-1,0-1 1,-1 0 0,1 1-1,0-1 1,-1 0 0,1 1-1,-1-1 1,1 0 0,0 0-1,-1 1 1,1-1 0,-1 0-1,1 0 1,-1 0 0,1 0-1,-1 1 1,1-1 0,0 0-1,-1 0 1,1 0 0,-1 0-1,0 0 1,-24-13-768,-4-15-135</inkml:trace>
</inkml:ink>
</file>

<file path=ppt/ink/ink5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6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3072,'11'-7'225,"2"1"1,-1 0-1,1 0 0,0 1 1,0 1-1,0 0 0,1 1 1,-1 1-1,1 0 0,0 0 0,0 1 1,0 1-1,-1 1 0,1 0 1,17 3-1,-13-1-177,0 1 0,0 1 0,-1 0 0,0 1 0,0 0 0,-1 2 0,0 0 0,0 1 0,21 15 0,-15-7-28,0 1-1,-1 1 1,-1 1-1,-1 0 1,22 31-1,-37-46-2,-1 0 0,0 0 0,0 0 0,0 0 0,0 0 0,-1 0 0,0 1 0,0-1 0,-1 1 0,1 0 0,-1-1 0,-1 1 0,1 0 0,-1 0 0,0 0 0,0-1 0,0 1 0,-1 0 0,0 0 0,0-1 0,-1 1 0,1 0 0,-1-1 0,0 0 0,-4 7 0,0-3 44,0 0 1,0-1-1,-1 0 1,0 0-1,0-1 0,-1 1 1,0-2-1,0 1 1,-1-1-1,0 0 1,0-1-1,0 0 0,-17 6 1,-10 2 32,-1-2 1,-1-1-1,0-2 1,0-1-1,0-2 1,-42 0-1,39-10-548,40 5 420,0 0 1,0 0 0,0 0-1,1-1 1,-1 1 0,0 0-1,0 0 1,1-1 0,-1 1-1,0 0 1,0-1 0,1 1 0,-1-1-1,0 1 1,1-1 0,-1 1-1,1-1 1,-1 1 0,0-1-1,1 0 1,0 1 0,-1-1 0,1 0-1,-1 1 1,1-1 0,0 0-1,-1 1 1,1-1 0,0 0-1,0 0 1,-1 0 0,1 1-1,0-1 1,0 0 0,0 0 0,0 0-1,0 1 1,0-1 0,1 0-1,-1 0 1,0 0 0,0 1-1,1-2 1,18-19-1012</inkml:trace>
</inkml:ink>
</file>

<file path=ppt/ink/ink5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6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214 786 2432,'24'-6'437,"-1"-1"1,0-1-1,-1-1 0,0-1 1,0-1-1,-1-1 0,0-1 0,-1-1 1,19-16-1,15-16-199,91-99-1,-130 128-179,-2 0-1,0-1 1,-1 0 0,0-1-1,-2 0 1,0-1 0,-2 0-1,0 0 1,-1-1 0,7-33-1,-13 47-46,-1 0 0,1-1 0,-1 1 0,-1 0 0,1 0 0,-1-1 0,0 1 0,-1 0-1,0 0 1,0 0 0,-1 0 0,1 1 0,-1-1 0,-1 0 0,1 1 0,-1 0 0,0 0-1,-1 0 1,1 1 0,-1-1 0,-1 1 0,1 0 0,0 1 0,-1-1 0,0 1 0,-10-5 0,0 0-16,-1 0 1,0 2 0,-1 0 0,1 1-1,-1 1 1,-1 0 0,1 1 0,-38-2-1,32 6-30,0 0-1,1 1 0,-1 1 0,0 2 1,1 0-1,-1 2 0,1 0 0,1 1 0,-1 2 1,1 0-1,1 1 0,-39 25 0,48-26 34,0 0 0,1 0 0,0 1 0,1 0 0,0 1 0,1 0 0,0 1 0,0 0 0,1 0 0,1 1 0,0 0 0,1 0 0,0 0 0,1 1 0,1 0 0,0 0 0,1 0 0,0 1 0,1-1 0,1 1 0,0 0-1,2 15 1,2 7 60,2-1-1,2 0 1,2 0-1,1 0 0,1-2 1,29 61-1,-5-28 158,2-2-1,58 76 1,-25-51-1325,-53-67 172,6-12-86</inkml:trace>
</inkml:ink>
</file>

<file path=ppt/ink/ink5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7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10 258 3584,'-10'25'1792,"10"54"-2304,6-58 2816,-6 0-2304,4-4 0,7 0-384,-1 4 0,14-8-384,7-9 128</inkml:trace>
  <inkml:trace contextRef="#ctx0" brushRef="#br0" timeOffset="1">106 29 4480,'-66'-25'2176,"87"25"-3840,-6 0 4096,10-4-4224,11 8 0</inkml:trace>
</inkml:ink>
</file>

<file path=ppt/ink/ink5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8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337 87 1536,'-30'-75'2709,"28"73"-2671,1 1-1,-1 0 1,1 0-1,-1 0 1,0 0-1,0 0 1,1 0 0,-1 1-1,0-1 1,0 1-1,0-1 1,0 1-1,0 0 1,0 0-1,0-1 1,0 1-1,0 1 1,0-1-1,0 0 1,0 0 0,0 1-1,1-1 1,-1 1-1,-2 0 1,-50 17 154,39-11-114,-1 1 0,2 1 0,-1 0 0,2 1 0,-1 0 0,1 1 0,1 1 0,0 0 0,0 1 0,-11 17 0,17-23-15,1 1-1,0 0 1,0 0 0,1 0 0,0 1-1,1 0 1,0-1 0,0 1 0,1 0-1,0 0 1,0 1 0,1-1 0,0 0-1,1 0 1,0 1 0,1-1 0,0 0 0,0 1-1,1-1 1,4 14 0,0-9 0,0-1 0,1 0 0,0 0 0,1-1 0,1 0 0,0-1 0,0 1 0,1-2 0,0 1 0,1-2 0,1 1 0,-1-1 0,1-1 0,1 0 0,-1-1 0,1 0 0,1-1 0,-1-1 0,1 0 0,0 0 0,26 3 0,-17-4-7,0-1 1,1-1-1,-1-1 1,1-1-1,-1-1 0,1-1 1,-1-1-1,0-2 1,0 0-1,0-1 0,-1-1 1,0-1-1,24-13 1,-23 10-4,45-24 81,-65 33-130,0 1 0,0-1 1,-1 0-1,1 0 0,0-1 0,-1 1 0,0-1 0,1 1 0,-1-1 0,0 1 0,0-1 0,0 0 0,-1 0 0,1 0 0,-1 0 0,2-7 0,-4-1-22,-4 16-23,3-3 34,1 0 0,0 0 0,1 0 0,-1 0 0,0 1 0,1-1 0,-1 0 0,1 1 0,0-1 0,0 0 0,0 1 0,0 3 0,2 3-14,1 1-1,1-1 0,-1 1 1,2-1-1,-1 0 1,1-1-1,0 1 0,1-1 1,0 0-1,1 0 0,-1-1 1,1 1-1,1-2 0,-1 1 1,1-1-1,0 0 1,11 5-1,-8-4 35,1 0-1,-1-1 1,1-1-1,0 0 1,0-1-1,1 0 1,-1-1 0,1 0-1,0-1 1,0 0-1,0-1 1,0-1-1,14-1 1,-12-1 7,0-1 0,-1-1 1,1 0-1,-1-1 0,0 0 0,0-1 1,-1-1-1,0 0 0,0-1 0,0 0 0,-1-1 1,15-14-1,-22 18-11,0-1 1,0 1 0,0-1-1,0 0 1,-1-1-1,0 1 1,0-1 0,-1 0-1,0 1 1,0-2-1,0 1 1,-1 0-1,0 0 1,-1-1 0,0 1-1,0-1 1,0 1-1,-1-1 1,0 0 0,-1 1-1,1-1 1,-1 1-1,-1-1 1,0 1-1,-4-12 1,3 10-9,-1 0 0,-1 0 0,0 0 0,0 1 0,0-1 0,-1 1 0,-1 1 0,1-1 0,-1 1 0,0 0 1,-1 1-1,0-1 0,-13-7 0,8 7-2,-1 0 0,1 1 0,-1 0 0,-1 1 0,1 1-1,-1 0 1,0 1 0,-22-1 0,18 2 0,0 1-1,0 2 0,-1 0 0,1 0 0,0 2 1,1 0-1,-1 2 0,1 0 0,-1 1 1,1 0-1,1 2 0,0 0 0,0 1 0,-23 16 1,35-21-13,1-1 0,0 1 0,0 0-1,0 1 1,0-1 0,1 0 0,0 1 0,0 0 0,0 0 0,0 0 0,1 0 0,0 1 0,0-1 0,0 0 0,1 1 0,0 0 0,0-1 0,0 1 0,0 0-1,1-1 1,0 1 0,1 0 0,-1-1 0,1 1 0,0 0 0,0-1 0,1 1 0,0-1 0,0 1 0,0-1 0,0 0 0,1 0 0,0 0 0,0 0 0,0-1 0,1 1-1,-1-1 1,1 0 0,0 0 0,1 0 0,-1 0 0,1-1 0,9 6 0,-3-3-91,1-2 0,0 1 1,0-2-1,0 1 0,0-2 0,1 0 1,-1 0-1,1-1 0,0-1 0,22-1 0,11-4-490,73-19 0,-69 13 229,-34 8 255,56-12-591,105-36 0,-169 48 757,0 0 0,1 1 0,-1 0 0,1 0-1,0 1 1,14-1 0,-22 4 82,0 1 0,-1-1 0,1 0-1,-1 1 1,0-1 0,1 1 0,-1-1 0,0 1-1,-1-1 1,1 0 0,0 1 0,-1-1 0,0 4-1,-1 21 466,3-18-511,0-1 0,1 1 0,1 0 0,0-1 0,0 0 0,0 0 0,1 0-1,0 0 1,1 0 0,-1-1 0,1 0 0,1 0 0,0 0 0,0 0 0,0-1-1,1 0 1,7 5 0,-3-3-108,0 0 0,0-1 1,1 0-1,1-1 0,-1 0 0,1-1 0,0-1 1,0 0-1,0 0 0,19 2 0,-24-6-191,-1 0 0,1 0 0,-1 0 0,1-1 0,-1 0 0,0 0 0,10-4 0,27-7-965</inkml:trace>
</inkml:ink>
</file>

<file path=ppt/ink/ink5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8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10 2688,'0'0'26,"0"0"1,0-1-1,0 1 1,0-1-1,0 1 1,0 0 0,1-1-1,-1 1 1,0-1-1,0 1 1,0 0-1,1-1 1,-1 1-1,0 0 1,0-1-1,1 1 1,-1 0-1,0-1 1,1 1-1,-1 0 1,0 0-1,1-1 1,-1 1-1,0 0 1,1 0-1,-1 0 1,0-1-1,1 1 1,-1 0-1,1 0 1,-1 0-1,0 0 1,1 0-1,-1 0 1,1 0-1,-1 0 1,1 0-1,-1 0 1,0 0-1,1 0 1,-1 0-1,1 0 1,-1 0-1,0 1 1,1-1 0,-1 0-1,1 0 1,-1 0-1,0 1 1,1-1-1,-1 0 1,0 0-1,1 1 1,-1-1-1,0 0 1,0 1-1,1-1 1,-1 0-1,0 1 1,0-1-1,0 0 1,1 1-1,1 1 72,0 0-1,-1 0 1,1 0-1,0 0 1,-1 0-1,1 0 1,-1 1-1,0-1 1,0 0-1,0 1 1,0-1-1,0 0 1,0 1-1,-1 0 1,1-1-1,-1 3 1,0 103 614,-5 0 0,-23 137 1,-7 93 72,34-263-414,12 116 0,-6-150-259,2 0 0,2-1 0,2 0 0,22 54 0,-29-86-102,-1-1 0,1 1 1,0-1-1,1 0 1,0 0-1,0-1 0,0 1 1,1-1-1,0-1 1,0 1-1,0-1 0,11 8 1,-11-10-85,-1-1 1,0 1 0,1-1-1,-1 0 1,1-1 0,0 1-1,0-1 1,-1 0 0,1-1-1,0 1 1,0-1-1,0 0 1,0-1 0,0 1-1,0-1 1,-1 0 0,1-1-1,9-2 1,26-17-1100,4-6-107</inkml:trace>
</inkml:ink>
</file>

<file path=ppt/ink/ink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8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193 1 3840,'-2'2'126,"1"0"1,0 0-1,-1 0 1,1 0-1,0 0 1,0 1-1,0-1 1,0 0-1,1 1 1,-1-1-1,0 0 1,1 1-1,0-1 1,0 1-1,0-1 1,0 1-1,0-1 1,0 1-1,0-1 1,1 3-1,1 31 2956,-65 914-10,63-946-3071,-12 89-74,11-87-48,0-1 0,0 0 0,-1 0 1,0 0-1,0 0 0,0-1 0,0 1 0,-1-1 1,1 1-1,-1-1 0,0 0 0,-1 0 0,1 0 1,-1 0-1,-5 4 0,8-7 33,0 0 1,0-1-1,0 1 1,0-1-1,0 1 1,-1-1-1,1 0 0,0 1 1,0-1-1,0 0 1,-1 0-1,1 1 0,0-1 1,0 0-1,0 0 1,-1 0-1,1-1 0,0 1 1,0 0-1,0 0 1,-1-1-1,1 1 1,0-1-1,0 1 0,0-1 1,0 1-1,0-1 1,0 0-1,0 1 0,0-1 1,0 0-1,0 0 1,0 0-1,1 0 1,-2-1-1,-1-2-206,1 0 0,-1 0 0,1 0 1,0 0-1,0-1 0,1 1 0,-3-9 0,-1-24-1135</inkml:trace>
</inkml:ink>
</file>

<file path=ppt/ink/ink5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9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14 3200,'-18'-10'1536,"103"10"-1792,-57 0 2048,23-3-1792,14 3 0,20 0 0,6 3 128,4 7-128,-4-6 128,-12 0-256,-14-4 0,-9 0-640,-1 3 0</inkml:trace>
</inkml:ink>
</file>

<file path=ppt/ink/ink5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7:59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12 448 3328,'1'4'208,"1"0"1,-1 0 0,1 0-1,0 0 1,0-1-1,0 1 1,1 0-1,-1-1 1,1 0-1,0 1 1,0-1-1,0 0 1,1-1-1,-1 1 1,0-1-1,1 1 1,0-1 0,0 0-1,-1 0 1,1 0-1,0-1 1,1 0-1,-1 0 1,0 0-1,0 0 1,0 0-1,1-1 1,-1 0-1,0 0 1,9-1-1,12-1-161,1-1 0,-1-1-1,0-1 1,26-10 0,-25 8 188,4-1-49,0-2 1,0-1-1,-1-1 1,30-18-1,-47 23-160,0 0-1,0-2 1,-1 1-1,0-1 0,0-1 1,-1 0-1,0-1 1,-1 1-1,0-2 0,-1 1 1,10-20-1,-15 25-17,0 0 0,0 0 0,-1 0 0,0 0 0,0-1 0,0 1 0,-1-1 0,0 0 0,-1 1 0,1-1 0,-1 0 0,0 0 0,-1 1 0,0-1 0,0 0 0,0 1 0,-1-1 0,0 1 0,0 0 0,-1-1 0,1 1 0,-1 0 0,-1 1-1,1-1 1,-1 0 0,0 1 0,0 0 0,-1 0 0,0 0 0,1 0 0,-8-4 0,-1-1-14,0 1-1,-1 1 1,0 0-1,0 1 1,0 1-1,-1 0 1,0 1-1,0 0 1,-1 1-1,1 1 1,-1 1-1,-22-2 1,16 4-12,-1 2-1,1 0 1,-1 1-1,1 1 1,0 1-1,0 1 1,-22 9 0,34-11-18,0 0 1,0 1 0,0 0 0,0 0-1,1 1 1,0 0 0,0 1 0,0 0-1,1 0 1,0 1 0,1 0 0,-1 0-1,2 1 1,-1 0 0,1 0 0,-6 13-1,11-18-63,-1-1-1,1 1 1,0-1-1,1 1 1,-1 0-1,1-1 0,-1 1 1,1 0-1,0-1 1,0 1-1,2 5 1,17 40-1309</inkml:trace>
</inkml:ink>
</file>

<file path=ppt/ink/ink5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0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14 1664,'-10'-14'555,"11"21"947,9 23-359,14 68-573,84 367 580,-35 3-289,-61-367-639,5 112-337,-21-188-653,-2-10-128</inkml:trace>
</inkml:ink>
</file>

<file path=ppt/ink/ink5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0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0 176 2560,'0'-1'48,"0"0"0,0 0 1,0 1-1,0-1 0,1 0 0,-1 0 1,0 0-1,0 0 0,1 0 0,-1 0 0,0 0 1,1 1-1,-1-1 0,1 0 0,-1 0 1,1 1-1,-1-1 0,1 0 0,0 1 1,-1-1-1,1 0 0,1 0 0,42-25 862,1 1 1,91-34-1,-106 49-859,-1 0 0,2 3 0,-1 0 1,1 2-1,0 1 0,1 2 0,-1 0 0,0 3 1,1 0-1,-1 2 0,0 2 0,0 0 0,-1 2 1,50 19-1,-66-20-32,-1 1 1,0 0-1,0 1 1,-1 1-1,1 0 0,-2 1 1,0 0-1,18 20 1,-24-24 2,-1 0 0,1 0 0,-1 0 1,0 0-1,-1 1 0,1 0 0,-1-1 0,-1 1 0,1 1 1,-1-1-1,-1 0 0,1 0 0,-1 1 0,0-1 1,-1 1-1,0-1 0,0 1 0,0-1 0,-3 9 0,-1-2 38,-1 0-1,0-1 0,-1 0 1,-1 0-1,0-1 0,0 1 1,-2-2-1,1 1 0,-1-1 1,-1 0-1,0-1 0,-1 0 0,0-1 1,-16 11-1,15-12-13,-1 0 0,0 0 1,0-1-1,0-1 0,-1 0 0,0-1 0,0-1 0,0 0 1,0-1-1,-1 0 0,0-1 0,1-1 0,-29-1 0,38 0-50,0-1-1,0 0 1,1 0-1,-1 0 1,0 0 0,0-1-1,1 0 1,-1 0-1,1 0 1,-1-1-1,1 1 1,0-1-1,0 0 1,0 0-1,1 0 1,-1-1-1,1 0 1,-6-7-1,7 8-67,0-1 0,1 1 0,-1-1 0,1 0-1,0 1 1,0-1 0,1 0 0,-1 1-1,1-1 1,0 0 0,-1 0 0,2 0 0,-1 1-1,0-1 1,1 0 0,0 0 0,0 1 0,0-1-1,0 0 1,1 1 0,-1-1 0,1 1-1,0 0 1,0 0 0,3-5 0,25-25-1016,8 4-64</inkml:trace>
</inkml:ink>
</file>

<file path=ppt/ink/ink5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1.3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1 453 2304,'0'-1'26,"0"1"0,0 0 0,0-1 0,0 1 0,0 0 0,0-1 0,0 1-1,0 0 1,0 0 0,0-1 0,0 1 0,1 0 0,-1-1 0,0 1 0,0 0 0,0 0 0,0 0 0,1-1 0,-1 1 0,0 0 0,0 0 0,1 0 0,-1-1 0,0 1 0,0 0 0,1 0-1,-1 0 1,0 0 0,1 0 0,-1-1 0,0 1 0,0 0 0,1 0 0,-1 0 0,0 0 0,1 0 0,14-3 32,-5 1 245,-1-1 0,1 1 1,-1-1-1,0-1 0,13-7 0,36-23 261,-16 10-366,45-36 0,-74 49-148,0 0 1,-1 0 0,-1-1 0,0-1-1,0 0 1,-1 0 0,11-20-1,-19 28-28,3-3 8,-1 1 0,0 0-1,-1-1 1,0 0 0,0 0 0,1-10-1,-3 16-23,-1 0 0,0-1 0,0 1-1,0-1 1,-1 1 0,1 0-1,-1-1 1,1 1 0,-1 0-1,0 0 1,1-1 0,-1 1 0,-1 0-1,1 0 1,0 0 0,0 0-1,-1 0 1,1 0 0,-1 1 0,1-1-1,-1 0 1,0 1 0,0-1-1,0 1 1,0 0 0,-3-2-1,-4-3 10,-1 1 0,0 0 0,0 1 0,0 0 0,0 1 0,-1 0 0,1 1 0,-1-1 0,0 2 0,0 0 0,0 0 0,1 1 0,-18 2 0,21-1-5,0 0 0,0 0-1,1 1 1,-1 0 0,0 1 0,1-1 0,-1 1 0,1 0 0,0 1 0,0-1-1,0 1 1,1 1 0,-1-1 0,1 1 0,0 0 0,0 0 0,1 0 0,-1 1-1,1-1 1,1 1 0,-7 13 0,5-9 22,1 0-1,0 0 1,1 1 0,1-1-1,-1 1 1,2 0-1,-1 0 1,2 0 0,-1 0-1,1 0 1,1 0 0,0 0-1,1 0 1,0 0-1,0-1 1,1 1 0,1-1-1,0 1 1,8 14 0,-5-13 16,0-1 0,1 0 1,0-1-1,1 1 1,0-2-1,1 1 1,0-2-1,0 1 1,1-1-1,0-1 1,0 0-1,1 0 1,0-1-1,0-1 1,25 8-1,-20-8 2,-1-1 0,1-1 0,0-1-1,0-1 1,1 0 0,-1-1 0,0 0 0,0-2-1,0 0 1,0-1 0,23-7 0,-29 7-28,-1-1 1,0 0-1,0 0 1,-1-1-1,1 0 0,-1-1 1,0 0-1,-1-1 1,1 0-1,-1 0 1,0-1-1,-1 0 0,0 0 1,0 0-1,-1-1 1,0 0-1,-1 0 1,9-20-1,19-84 158,-25 79-212,2 1 1,15-35-1,-24 67 18,0 0-1,0 0 0,0 0 0,0 0 0,0 0 0,0 0 1,0 0-1,0 0 0,1 1 0,-1-1 0,0 0 1,1 1-1,-1-1 0,0 1 0,1-1 0,-1 1 0,1 0 1,-1-1-1,1 1 0,-1 0 0,1 0 0,2 0 0,41 4-64,-31-2 30,56 4 68,92-5-1,-127-3 47,0-2 1,0-1-1,0-1 0,52-18 0,-46 4 107,-27 6-79,-14 13-89,0 1-1,0-1 0,0 1 1,0-1-1,0 1 1,0-1-1,0 1 0,0-1 1,0 1-1,-1 0 1,1-1-1,0 1 0,0-1 1,0 1-1,-1-1 0,1 1 1,0-1-1,0 1 1,-1 0-1,1-1 0,0 1 1,-1 0-1,1-1 0,-1 1 1,1 0-1,0-1 1,-1 1-1,1 0 0,-1 0 1,1-1-1,-1 1 1,1 0-1,-1 0 0,0 0 1,-3-1 15,0 0 0,0 1 1,0-1-1,0 1 1,0 0-1,0 0 0,0 0 1,0 1-1,0 0 0,0-1 1,0 2-1,0-1 1,0 0-1,0 1 0,0-1 1,-3 3-1,-60 36 142,50-29-122,0 1-1,1 0 1,1 2-1,0 0 1,1 0-1,0 2 1,-19 27-1,27-34-9,1 0-1,1 1 0,-1-1 1,1 1-1,1 0 0,0 0 1,0 0-1,1 0 0,0 1 0,1-1 1,0 1-1,1-1 0,0 0 1,0 1-1,1-1 0,5 21 1,-2-17-1,0-1 1,2 0-1,-1-1 1,2 1-1,-1-1 1,2 0-1,0-1 1,0 0-1,1 0 0,0 0 1,1-1-1,0-1 1,0 0-1,1 0 1,16 9-1,-6-6-289,0 0-1,0-2 1,1 0-1,0-1 0,1-2 1,0 0-1,1-1 1,25 2-1,31-5-1167</inkml:trace>
</inkml:ink>
</file>

<file path=ppt/ink/ink5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2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100 207 2176,'0'0'25,"0"0"0,0-1 0,0 1 0,0 0-1,0-1 1,0 1 0,-1 0 0,1 0 0,0-1 0,0 1 0,0 0 0,0 0 0,-1 0 0,1-1-1,0 1 1,0 0 0,-1 0 0,1 0 0,0-1 0,0 1 0,-1 0 0,1 0 0,0 0 0,0 0-1,-1 0 1,1 0 0,0 0 0,-1 0 0,1 0 0,0 0 0,0 0 0,-1 0 0,1 0 0,0 0 0,-1 0-1,1 0 1,0 0 0,0 0 0,-1 0 0,1 0 0,0 0 0,-1 0 0,1 0 0,0 1 0,0-1-1,-1 0 1,-3 18 1635,-2 7-992,4-18-615,0 1 0,0 0 0,1-1-1,0 1 1,0 0 0,1 0 0,0 0-1,1 0 1,0-1 0,0 1-1,0 0 1,1 0 0,0-1 0,1 1-1,0-1 1,0 0 0,5 9-1,0-2 49,0 0-1,1 0 0,1-1 0,-1-1 0,2 0 0,0 0 0,20 16 0,-21-20-30,1-1 0,0 0 1,0-1-1,1 0 0,-1-1 1,1 0-1,1-1 0,-1 0 1,0-1-1,23 3 0,-16-5 12,0 0 0,0-1 0,1-1 0,-1-1-1,0-1 1,31-8 0,-20 3-10,-2-3 1,1 0-1,-1-2 0,-1 0 1,-1-2-1,0-2 0,0 0 0,-2-1 1,23-23-1,-37 32-43,-1-1-1,0 0 1,0-1 0,-1 0-1,-1 0 1,0-1-1,0 0 1,6-16 0,-11 22-23,0 0 0,0-1 1,0 1-1,-1-1 0,0 1 1,-1-1-1,1 1 0,-1-1 1,0 1-1,-1-1 0,0 1 1,0-1-1,0 1 0,-1-1 0,0 1 1,0 0-1,0 0 0,-1 0 1,-3-6-1,-2 1 4,0 0 0,-1 1-1,0 0 1,-1 1 0,0 0 0,0 0-1,-1 1 1,0 1 0,0 0 0,-1 0-1,1 1 1,-2 0 0,1 1 0,-1 1-1,1 0 1,-27-4 0,6 2-24,-1 2 1,0 1 0,0 1-1,0 2 1,-49 7-1,35-1-34,-1 2 0,-76 22-1,113-26 29,-1 0 0,1 1-1,0 0 1,0 1 0,1 1 0,0-1-1,0 2 1,0-1 0,1 2 0,0-1-1,1 1 1,0 1 0,0 0 0,1 0-1,-7 12 1,14-19 16,-1-1 0,1 1 0,0 0 0,0 0 0,0 0 0,1 0-1,-1 0 1,1 0 0,-1 0 0,1 0 0,0 1 0,0-1 0,1 0 0,-1 0 0,1 0 0,-1 0 0,1 0 0,0 0 0,0 0-1,0-1 1,1 1 0,-1 0 0,0 0 0,1-1 0,0 1 0,0-1 0,0 1 0,0-1 0,0 0 0,0 0 0,1 0 0,4 3-1,8 6-19,0-1 0,0-1 0,1 0-1,24 8 1,-16-7-61,1-2 0,0-1 0,0-1 0,0-1 0,27 2 0,133-3-1474,-84-4 407</inkml:trace>
</inkml:ink>
</file>

<file path=ppt/ink/ink5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2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1 2432,'-28'5'640,"19"-4"-308,0 1 0,0 0 0,1 0-1,-1 1 1,0 0 0,1 0 0,0 1 0,-14 8-1,20-9-294,0-1 0,0 1 0,0 0 0,0 0 0,1-1 0,0 1 0,-1 0 0,1 0 0,0 1 0,1-1 0,-1 0 0,0 0 0,1 0 0,0 0 0,0 1-1,0 5 1,6 60 299,-4-57-233,42 239 863,6 50 183,-46-258-979,-2 1 0,-1 0 0,-3 0 0,-14 83 0,-1-56 101,-4-1-1,-44 101 0,64-169-270,-13 27-2,14-29-29,0 1 0,-1 0-1,1-1 1,0 1 0,-1 0-1,1-1 1,0 1 0,-1-1-1,1 1 1,-1-1 0,1 1 0,-1 0-1,1-1 1,-1 0 0,1 1-1,-1-1 1,1 1 0,-1-1-1,0 0 1,1 1 0,-1-1-1,1 0 1,-1 0 0,0 1-1,0-1 1,1 0 0,-1 0-1,0 0 1,1 0 0,-1 0-1,0 0 1,1 0 0,-2 0-1,3-8-1205,16-4-64</inkml:trace>
</inkml:ink>
</file>

<file path=ppt/ink/ink5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3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6 212 2432,'-1'0'48,"1"-1"0,-1 0 1,1 1-1,-1-1 0,1 0 1,-1 1-1,1-1 0,0 0 0,0 0 1,-1 1-1,1-1 0,0 0 0,0 0 1,0 1-1,0-1 0,0 0 0,0 0 1,0 0-1,0 1 0,0-1 1,0 0-1,0 0 0,0 1 0,1-1 1,-1 0-1,1-1 0,19-21 974,47-21 137,-43 30-1038,4-4 16,2 2 0,0 1 1,1 2-1,0 1 0,0 1 0,50-9 0,-73 18-88,0 1 0,0 0-1,0 0 1,0 1 0,0 0-1,0 1 1,0 0 0,0 0 0,13 4-1,-17-4-18,-1 1-1,0 0 1,0 0-1,0 0 1,0 0-1,0 0 1,0 1-1,0-1 1,-1 1-1,1 0 1,-1-1-1,0 1 1,0 1-1,0-1 0,0 0 1,0 0-1,-1 1 1,0-1-1,1 0 1,-1 1-1,0 0 1,-1-1-1,2 7 1,3 87 424,-6-77-327,1 0 0,1 0-1,1 0 1,1-1 0,10 40 0,-11-54-110,0 0-1,1 0 1,0 0-1,0 0 1,0-1 0,0 1-1,1-1 1,-1 1 0,1-1-1,0-1 1,1 1-1,-1 0 1,1-1 0,-1 0-1,1 0 1,0-1-1,0 1 1,1-1 0,-1 0-1,0 0 1,1-1 0,-1 1-1,1-1 1,-1 0-1,1-1 1,6 0 0,13 1 30,-1-1 1,0-1-1,1-1 1,-1-2 0,0 0-1,0-2 1,-1 0-1,0-2 1,0 0 0,0-2-1,-1 0 1,21-15-1,-35 20-41,-2 0-1,1-1 1,0 0 0,-1 0-1,0 0 1,-1-1-1,0 0 1,0 0-1,0 0 1,-1-1 0,0 0-1,0 0 1,-1 0-1,0 0 1,0 0-1,-1-1 1,0 1 0,-1-1-1,0 0 1,0 1-1,-1-1 1,0-10-1,-6-3-144,2 32-81,7 37-39,1-35 258,0-1-1,1 0 1,0 0 0,1 0 0,1 0 0,-1-1 0,2-1 0,-1 1-1,1-1 1,1 0 0,-1-1 0,2 0 0,10 8 0,-6-7 6,1-1 0,0 0 1,1-1-1,0 0 0,0-2 1,0 0-1,0 0 0,26 2 1,-1-3 7,0-2 1,0-2 0,0-2 0,0-2-1,0-1 1,77-21 0,-96 20 19,0-1 0,-1-1 0,0-1 0,39-23 0,-53 28-23,-1-1 1,0 1-1,1-1 1,-1 0-1,-1 0 0,1 0 1,-1-1-1,0 0 0,0 0 1,-1-1-1,0 1 1,0-1-1,0 0 0,-1 0 1,0 0-1,0 0 1,-1-1-1,2-8 0,-4 10-8,0 0-1,0 0 0,-1 0 1,1 0-1,-1 1 0,-1-1 0,1 0 1,-1 0-1,0 1 0,0-1 1,-1 1-1,0-1 0,0 1 0,0 0 1,0 0-1,-1 0 0,0 1 1,0-1-1,0 1 0,0 0 1,-1 0-1,0 0 0,0 1 0,0 0 1,0 0-1,0 0 0,0 0 1,-1 1-1,0 0 0,1 0 0,-1 1 1,-10-2-1,4 3-18,1 1-1,0 0 1,0 1 0,0 0 0,0 0-1,0 1 1,1 1 0,-1 0 0,1 1-1,0 0 1,0 0 0,0 1 0,1 0-1,0 1 1,0 0 0,1 0-1,0 1 1,0 0 0,0 0 0,-10 16-1,12-15 23,0 0 0,0 0 0,1 1 0,0-1 0,0 1-1,1 0 1,1 0 0,0 1 0,0-1 0,1 1 0,0-1 0,1 1-1,0 0 1,0 0 0,2 0 0,-1-1 0,1 1 0,1 0-1,0 0 1,0-1 0,8 21 0,-2-16 6,0 1-1,1-1 1,1-1 0,0 1-1,1-2 1,0 1 0,1-2-1,1 0 1,0 0 0,1-1-1,0 0 1,0-2 0,1 1-1,0-2 1,1 0 0,0-1-1,0 0 1,1-2 0,-1 0-1,1 0 1,32 3 0,-18-6-858,0 0 1,43-5 0,-16-9-455</inkml:trace>
</inkml:ink>
</file>

<file path=ppt/ink/ink5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04.5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0 957 2816,'43'-10'1378,"26"-5"-123,-1-3-1,78-31 0,-44 5-998,-1-4 0,-3-5 0,159-113 0,-236 150-183,-1-1 1,33-35-1,-48 47-66,-1 0 0,0-1 0,0 1 0,0-1 1,-1 0-1,0 0 0,0 0 0,0-1 0,-1 1 0,0-1 0,0 1 1,-1-1-1,1 1 0,-2-1 0,1 0 0,-1-12 0,-3 4 2,0 0 0,-1 0 0,-1 1 0,0 0 0,-1 0 0,-1 0 0,0 0 0,0 1 0,-2 0 0,0 1 0,0 0 0,-1 0 0,0 1 0,-20-16 0,11 11-22,-1 1 1,0 1-1,-1 0 0,-1 2 1,0 0-1,-1 1 1,0 2-1,-37-11 1,42 16-4,0 0 1,0 2-1,0 0 1,-1 1-1,1 0 1,0 2-1,-1 0 1,1 1-1,0 1 1,0 1-1,0 1 1,0 0-1,1 1 1,0 1-1,0 0 1,-17 11 0,20-9 16,1 0 1,0 0-1,1 1 1,0 1-1,1 0 1,0 0-1,1 1 1,0 0-1,1 1 1,0 0-1,1 1 1,0 0-1,1 0 1,1 1-1,1-1 1,0 1-1,0 1 1,-4 29-1,7-21 30,1 0 0,1 0 0,1 1 0,1-1 0,1-1 0,2 1 0,0 0 0,1-1-1,1 0 1,12 24 0,-4-14 30,1-1 1,2-1-1,1-1 0,1 0 0,2-1 0,27 27 0,-24-32 10,1-1 0,0-1 0,2-2 0,1 0 0,0-2 0,60 26-1,-30-19 92,1-4 0,106 25-1,-134-39-114,-1-2 0,1-1 0,-1-1 0,1-2 0,0-1-1,0-2 1,-1 0 0,38-10 0,-45 6-16,0-1 1,0-1-1,-1-2 1,0 0-1,-1-1 1,0-2-1,-1 0 1,0-1-1,-1-1 1,31-30-1,-19 11-12,-1-1-1,-2-2 0,-2 0 0,-1-2 1,-2-1-1,-1-1 0,-3-1 1,-1 0-1,-2-2 0,-3 0 0,-1-1 1,-2 0-1,8-66 0,-18 93-33,0 1-1,-1 0 1,0-1-1,-2 1 1,0 0-1,-1 0 1,0 0-1,-8-21 1,9 32 7,0 1 0,0 0 0,-1 0 1,0 0-1,0 0 0,0 0 1,0 0-1,0 1 0,-1-1 1,0 1-1,0 0 0,0 0 1,-1 1-1,1-1 0,-1 1 1,0 0-1,0 0 0,0 0 1,0 1-1,-1 0 0,1 0 0,0 0 1,-1 1-1,0 0 0,1 0 1,-1 0-1,0 1 0,-8 0 1,4 1-15,0 1 1,1 0-1,-1 0 1,1 1-1,0 1 1,-1-1-1,1 1 1,1 1-1,-1 0 1,1 0-1,0 1 1,0 0-1,0 0 1,1 1-1,0 0 1,-6 8-1,-3 4-6,0 1 0,2 1 0,0 0 0,1 0 0,-12 29 0,12-16-4,1 1-1,1 0 0,3 0 0,0 1 1,2-1-1,2 2 0,1-1 1,2 0-1,2 1 0,1-1 1,2 0-1,1 0 0,2 0 0,20 63 1,-19-80 51,1-1 1,1 0 0,0 0-1,1-1 1,1-1 0,0 0 0,2 0-1,-1-1 1,2-1 0,0-1-1,1 0 1,0-1 0,1 0-1,0-1 1,1-1 0,0-1-1,0-1 1,1 0 0,0-1 0,1-1-1,-1-1 1,1-1 0,0-1-1,0 0 1,23-1 0,-27-2-3,13 2 56,1-2-1,-1-2 1,34-5-1,-57 6-61,1 0-1,0-1 0,-1 1 0,1-2 0,-1 1 1,1-1-1,-1 0 0,0 0 0,0 0 1,0-1-1,-1 0 0,1 0 0,-1-1 0,0 0 1,0 1-1,-1-2 0,0 1 0,1 0 0,3-9 1,-7 11-17,0 1 1,0 0 0,-1-1-1,0 1 1,1-1 0,-1 1-1,0-1 1,0 1 0,0-1-1,0 1 1,-1-3 0,1 4 3,0 0 1,0 1-1,0-1 1,0 1-1,0-1 1,-1 0-1,1 1 1,0-1-1,0 0 1,0 1-1,-1-1 1,1 1-1,0-1 1,-1 0-1,1 1 1,0-1-1,-1 1 1,1-1-1,-1 1 1,1-1-1,-1 1 1,1 0-1,-1-1 1,1 1-1,-1-1 1,1 1-1,-1 0 1,0 0-1,1-1 1,-1 1 0,1 0-1,-1 0 1,0 0-1,1 0 1,-1 0-1,0 0 1,1 0-1,-1 0 1,0 0-1,1 0 1,-1 0-1,0 0 1,0 1-7,0-1 0,1 1 1,-1-1-1,0 1 0,1 0 1,-1 0-1,1-1 0,-1 1 1,1 0-1,-1 0 1,1-1-1,-1 1 0,1 0 1,0 0-1,0 0 0,-1 0 1,1 0-1,0 0 0,0 0 1,0-1-1,0 1 0,0 0 1,0 0-1,0 0 1,0 0-1,0 0 0,1 0 1,-1 0-1,0 0 0,0-1 1,1 1-1,-1 0 0,1 0 1,-1 0-1,1-1 0,-1 1 1,1 0-1,0 0 0,22 34-98,-21-32 105,6 7 5,1 0-1,-1 0 0,2 0 0,0-2 1,0 1-1,0-1 0,1 0 0,1-1 1,-1-1-1,1 0 0,0 0 0,0-1 1,1-1-1,-1 0 0,1 0 1,0-1-1,0-1 0,21 1 0,-11-2 70,1-2 0,-1 0 0,0-2-1,0 0 1,0-2 0,0 0-1,-1-2 1,0 0 0,38-19 0,-52 22-58,-1 0 1,0-1 0,0 0-1,0 0 1,-1 0-1,0-1 1,0 0 0,0-1-1,-1 1 1,1-1 0,-2 0-1,1 0 1,-1-1-1,0 1 1,0-1 0,-1 0-1,0 0 1,-1 0 0,0 0-1,0-1 1,-1 1-1,0 0 1,0-12 0,0 8-7,-2 0 0,0 0 1,0 0-1,-1 0 0,-1 1 1,0-1-1,0 1 0,-1-1 1,-1 1-1,1 0 0,-2 1 0,0-1 1,0 1-1,-1 0 0,0 1 1,-14-15-1,4 9-9,0 2-1,-1-1 1,0 2-1,-1 1 1,-1 0-1,0 1 1,0 1 0,-1 1-1,0 1 1,0 1-1,-1 1 1,0 1-1,-42-4 1,47 7-70,0 0-1,0 1 1,0 1-1,0 1 1,0 0 0,0 1-1,1 1 1,-1 0-1,1 1 1,0 1-1,0 1 1,1 0 0,0 1-1,0 1 1,1 0-1,0 0 1,1 2-1,-22 21 1,28-25-122,1 1 0,1 0 0,0 0 0,0 0 0,1 1 0,-5 11 0,-10 55-1237</inkml:trace>
</inkml:ink>
</file>

<file path=ppt/ink/ink5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1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100 211 2304,'-2'-1'102,"-1"1"0,1-1 0,0 1 1,-1 0-1,1 0 0,-1 0 0,1 0 0,-1 0 1,1 0-1,-1 1 0,1-1 0,-1 1 0,1 0 0,0 0 1,-1 0-1,1 0 0,0 0 0,0 0 0,0 0 0,0 1 1,0-1-1,0 1 0,0 0 0,0-1 0,0 1 0,1 0 1,-3 4-1,-1 3 109,1 1 0,0-1 0,0 1 0,1 0 0,-3 17 1,5-26-223,-1 7 53,0-1-1,1 1 0,-1 0 1,1 0-1,1 0 0,0-1 1,0 1-1,0 0 0,1 0 1,0 0-1,1 0 1,0-1-1,0 1 0,0 0 1,1-1-1,0 0 0,1 0 1,0 0-1,0 0 1,0 0-1,1-1 0,0 0 1,0 0-1,0 0 0,1 0 1,0-1-1,0 0 1,0 0-1,1-1 0,0 0 1,0 0-1,8 3 0,5 1 75,0-1 0,0-1-1,0-1 1,1 0-1,0-2 1,0 0-1,0-2 1,0 0 0,27-3-1,0-2 114,0-3-1,-1-1 0,47-16 1,-78 19-172,1-1-1,-1 0 1,0-2 0,-1 0 0,0 0 0,0-2 0,-1 0 0,0 0 0,22-22-1,-27 22-34,0 0 0,-1 0 0,0-1 0,0 0 0,-1-1 0,-1 1-1,0-1 1,0 0 0,-2-1 0,1 1 0,-1-1 0,-1 0-1,2-16 1,-4 20-21,-1 1 1,0-1-1,-1 1 0,0 0 0,0 0 0,-1-1 0,0 1 0,0 0 0,-1 0 0,0 0 1,0 1-1,-1-1 0,0 1 0,0 0 0,-1 0 0,0 0 0,0 0 0,0 1 0,-1 0 1,0 0-1,0 1 0,-1-1 0,-11-6 0,4 3-11,0 1 0,-1 0-1,0 1 1,0 1 0,-1 0 0,0 1 0,0 1 0,0 0-1,0 1 1,-32-1 0,26 4-4,1 1 1,-1 1-1,1 2 0,0 0 0,0 1 1,0 1-1,1 1 0,0 0 1,0 2-1,1 0 0,-25 17 1,31-18 0,0 1 0,1 0 0,0 1 0,1 0 0,0 1 0,1 1 0,0-1 0,0 1 0,1 1 0,1 0 0,0 0 1,1 1-1,1 0 0,0 0 0,0 1 0,-4 21 0,9-29-21,-1 0 0,1 0 0,1 0 0,0 0 0,0 0 0,0 0 0,1 0 0,0 0 0,0 0 0,0 0 0,1 0 0,0-1 0,1 1 0,-1-1 0,1 1 0,7 9 0,-6-10-81,2 0 0,-1 0-1,1-1 1,0 1 0,0-1 0,0 0 0,1-1 0,0 0 0,0 0 0,0 0 0,0-1 0,0 0 0,1 0 0,10 2 0,70 11-1058</inkml:trace>
</inkml:ink>
</file>

<file path=ppt/ink/ink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8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3328,'3'-3'100,"-1"-1"-1,1 1 1,0 0 0,0 0 0,0 0-1,0 0 1,1 0 0,-1 0 0,1 1-1,-1 0 1,1 0 0,0 0 0,0 0-1,0 1 1,0-1 0,6 0 0,29-13 2470,-24 10-2292,1 0 0,0 2-1,0 0 1,0 0-1,0 2 1,0 0-1,0 1 1,0 0-1,23 4 1,-16-2-280,-8 0 112,0 0 1,0 1-1,0 0 0,0 1 1,-1 1-1,0 1 1,0 0-1,0 0 0,-1 2 1,0 0-1,0 0 1,-1 1-1,0 0 1,14 15-1,-21-19-40,0 1 0,0-1-1,0 1 1,-1 0 0,0 0 0,0 0-1,-1 1 1,1-1 0,-2 1 0,1 0-1,-1 0 1,0 0 0,0 0 0,0 0-1,-1 0 1,-1 1 0,1-1 0,-1 0-1,0 1 1,-1-1 0,1 0 0,-2 1-1,1-1 1,-1 0 0,0 0 0,0 0-1,-1 0 1,0-1 0,0 1 0,-8 11-1,5-10 16,0 0-1,0-1 1,0 0 0,-1-1-1,0 1 1,0-1 0,-1-1-1,0 1 1,0-1-1,0-1 1,0 1 0,-1-1-1,0-1 1,-15 5-1,19-7-109,1 0 0,-1 0-1,0 0 1,0 0 0,0-1-1,-1 0 1,1 0-1,0-1 1,0 1 0,0-1-1,0 0 1,1 0 0,-1-1-1,0 1 1,0-1-1,1 0 1,-1-1 0,1 1-1,-1-1 1,1 0 0,0 0-1,0 0 1,1 0-1,-1-1 1,1 1 0,-1-1-1,1 0 1,-4-6 0,7 9-42,0 1 1,-1-1 0,1 1 0,0-1 0,0 1 0,-1-1 0,1 1 0,0 0-1,0-1 1,0 1 0,0-1 0,0 1 0,0-1 0,0 1 0,0-1-1,0 0 1,0 1 0,0-1 0,0 1 0,0-1 0,0 1 0,0-1 0,0 1-1,1 0 1,-1-1 0,0 1 0,0-1 0,0 1 0,1-1 0,-1 1-1,0 0 1,1-1 0,-1 1 0,0-1 0,1 1 0,-1 0 0,1 0 0,-1-1-1,1 1 1,-1 0 0,0 0 0,1-1 0,-1 1 0,1 0 0,-1 0-1,1 0 1,-1 0 0,1 0 0,-1 0 0,1 0 0,-1 0 0,1 0 0,-1 0-1,1 0 1,-1 0 0,1 0 0,-1 0 0,1 0 0,0 0 0,19 0-1854</inkml:trace>
</inkml:ink>
</file>

<file path=ppt/ink/ink5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1.8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6 2048,'-1'-1'35,"1"1"0,-1-1 0,1 1-1,-1 0 1,1-1 0,-1 1 0,1 0 0,-1-1 0,0 1 0,1 0 0,-1 0-1,1-1 1,-1 1 0,0 0 0,1 0 0,-1 0 0,1 0 0,-1 0 0,0 0-1,1 0 1,-1 0 0,1 0 0,-1 0 0,0 0 0,1 1 0,-1-1-1,1 0 1,-1 0 0,0 0 0,1 1 0,-1-1 0,1 0 0,-1 1 0,1-1-1,-1 1 1,1-1 0,-1 1 0,1-1 0,0 0 0,-1 1 0,1-1 0,0 1-1,-1 0 1,1-1 0,0 1 0,-1-1 0,1 1 0,0-1 0,0 1 0,0 0-1,0-1 1,0 1 0,0 0 0,0-1 0,0 1 0,0-1 0,0 1 0,0 1-1,6 53 1314,-2-32-1276,23 186 1141,34 340-165,-15 162 680,-46-699-1872,1 0-1,1 0 1,0 1-1,0-2 0,1 1 1,1 0-1,0 0 1,8 16-1,-11-27 94,-1-1 0,1 1 0,0-1 0,-1 1 0,1-1 0,0 1 0,0-1-1,-1 0 1,1 1 0,0-1 0,0 0 0,-1 0 0,1 0 0,0 1 0,0-1 0,0 0 0,0 0 0,-1 0 0,1 0 0,0 0-1,0-1 1,0 1 0,-1 0 0,1 0 0,0 0 0,0-1 0,0 1 0,-1 0 0,1-1 0,0 1 0,-1-1 0,1 1 0,0-1-1,-1 1 1,1-1 0,0 0 0,1-1-128,17-12-973</inkml:trace>
</inkml:ink>
</file>

<file path=ppt/ink/ink5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2.4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61 543 2560,'0'7'227,"1"0"0,0 0 1,0-1-1,0 1 0,1-1 1,0 1-1,0-1 0,1 0 0,0 0 1,0 0-1,0 0 0,1 0 0,-1 0 1,1-1-1,1 0 0,-1 0 0,1 0 1,7 5-1,2 3-5,0-1 1,1 0 0,0-2-1,1 1 1,26 11-1,-33-19-173,0 0 0,0-1 0,0 0 0,-1-1 0,2 1 0,-1-2 0,0 0 0,0 0 0,0 0 0,0-1 0,0-1 0,0 1 0,0-1 1,0-1-1,-1 0 0,14-6 0,9-5 142,-1-2 1,54-38-1,-69 43-168,-1 0 0,0-2 1,-1 1-1,-1-2 0,0 0 0,0 0 1,-2-1-1,1 0 0,-2-1 0,0 0 1,-1 0-1,-1-1 0,-1 0 0,0-1 0,-1 1 1,4-31-1,-6 34-36,-2 0 0,0 0 0,-1 0-1,0-1 1,-1 1 0,-1 0 0,0 0 0,-1 0 0,0 0 0,-1 0 0,-1 1 0,0 0 0,-1-1-1,0 2 1,-1-1 0,0 1 0,-1 0 0,-1 1 0,0 0 0,0 0 0,-19-16 0,16 19-8,1 0 0,-1 1 0,-1 1 0,1 0 1,-1 1-1,0 0 0,0 1 0,-1 0 0,1 1 1,-1 1-1,0 0 0,0 1 0,1 0 0,-1 1 1,-24 3-1,10 1-23,0 0 0,0 2 0,0 1 0,1 1 0,0 1 1,-43 22-1,59-25 18,0 0 1,0 2-1,1-1 0,-1 1 1,2 1-1,-1 0 0,1 0 1,0 1-1,1 0 1,0 0-1,-11 22 0,17-28 27,0 0 0,0 0 0,0 1 0,1-1 0,0 1-1,-1-1 1,2 1 0,-1 0 0,1 0 0,-1-1 0,1 1-1,0 0 1,1-1 0,-1 1 0,1 0 0,0-1 0,0 1-1,1 0 1,-1-1 0,1 0 0,0 1 0,0-1 0,1 0-1,-1 0 1,1 0 0,0 0 0,0-1 0,0 1 0,0-1-1,1 0 1,-1 0 0,1 0 0,0 0 0,0 0 0,5 1-1,4 4-22,1-2 0,0 1 0,0-2 0,1 0 0,0-1 0,-1 0 0,2-2 0,-1 1 0,0-2 0,0 0 0,1-1 0,-1 0 0,19-3 0,13-4-472,-2-1 1,1-3-1,47-17 1,-56 13 10,-30 11 339,0 0 0,0 1 0,1 0-1,-1 1 1,1 0 0,0 0 0,0 0-1,-1 1 1,1 0 0,14 1 0,-20 0 145,0 0 1,-1 1-1,1 0 1,0-1-1,-1 1 1,1 0-1,-1 0 1,1 0-1,-1 0 1,1 0-1,-1 0 1,0 0-1,1 0 1,-1 0-1,0 1 1,0-1-1,0 1 1,0-1-1,0 1 1,0-1-1,0 1 1,-1 0-1,1-1 1,0 1-1,-1 0 1,1 2-1,4 51 713,-5-35-381,2-4-12,0 0-1,0 0 0,2 0 0,0 0 0,1-1 0,0 0 1,1 0-1,1 0 0,0 0 0,1-1 0,13 17 0,-14-22-226,1 0 0,0-1 0,0 1 0,0-2 0,1 1 0,1-1 0,-1 0 0,1-1 0,0 0 0,1-1 0,-1 0 0,1-1 0,0 0 0,0 0 0,0-2 0,13 3 0,29-1-1096,4-3-278</inkml:trace>
</inkml:ink>
</file>

<file path=ppt/ink/ink5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3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0 896,'-55'5'852,"0"1"-1,1 3 1,0 3 0,-58 19-1,96-24-786,0 0 0,0 1 0,0 0 0,1 1 0,1 1 0,-1 0 0,-15 16 0,21-17 15,1 1 0,0-1 0,0 2 0,1-1 0,0 1 0,1 0 0,0 0 0,1 1 0,0 0 0,1 0 0,-4 15 0,7-21-46,-1 0 0,1 0 0,0 0 0,1 0 0,0 0 0,0 0 0,0 0 0,1 0-1,-1 0 1,1 0 0,1 0 0,-1-1 0,1 1 0,0 0 0,1-1 0,-1 1-1,1-1 1,0 0 0,0 1 0,1-2 0,-1 1 0,1 0 0,0-1 0,1 1-1,-1-1 1,1-1 0,0 1 0,0 0 0,0-1 0,0 0 0,0 0 0,1-1 0,7 3-1,39 14 150,1-2 0,0-2 0,1-3-1,93 9 1,-71-15 63,1-3 1,-1-4-1,77-11 0,-139 10-239,-6 1-2,0-1 0,0 1 0,0 0-1,0 1 1,1 0 0,-1 0-1,0 0 1,0 1 0,1 1 0,-1 0-1,15 5 1,-20-5-11,0 1 0,0 0 0,-1 0 1,1 0-1,-1 0 0,0 1 0,0-1 0,0 1 0,0-1 1,2 8-1,6 10-58,-3-11 66,1 0 0,-1-1 0,1 0 0,1 0 0,0-1 1,0 0-1,1 0 0,0-1 0,0-1 0,1 0 0,-1 0 0,1-1 0,1 0 0,-1-1 0,24 6 0,-17-6 31,1-1 0,-1-1 0,1-1 0,-1-1 0,1 0 0,0-1 0,-1-1 0,1-1 0,29-8 0,-16 2 43,-1-1 1,0-2-1,-1-1 1,0-1-1,45-29 1,-67 37-65,0 1 0,-1-2 0,0 1 0,0-1 0,0 0 0,-1 0 0,0 0 0,0-1 0,-1 0 0,0 0 0,0-1 0,-1 0 0,0 1 0,-1-1 0,0 0 0,0-1 0,-1 1-1,0-1 1,-1 1 0,0-1 0,0 1 0,-1-1 0,-1-12 0,-1 8-6,-1 1 0,0-1 0,0 1 1,-1 0-1,-1 0 0,0 0 0,-1 0 0,0 1 0,-1 0 0,-1 0 0,0 1 0,0 0 0,-1 0 0,-14-12 0,11 11-1,-1 2 0,0 0 0,-1 0 0,0 1-1,0 1 1,-1 0 0,0 1 0,-1 1 0,1 0 0,-1 2 0,-26-6 0,11 6-37,1 0 1,0 3 0,-1 0-1,1 2 1,-1 1-1,1 2 1,0 1 0,0 1-1,1 2 1,0 0 0,0 2-1,1 2 1,0 0-1,1 2 1,0 1 0,-33 25-1,50-33-5,1 0-1,0 1 1,1 1-1,-1-1 1,-6 12-1,13-18-16,0 0-1,0 1 1,1-1-1,-1 1 1,1 0-1,0 0 1,0-1-1,0 1 1,0 0-1,0 0 1,1 0-1,-1 0 1,1 0-1,0 0 0,0 0 1,0 0-1,0 0 1,1 0-1,-1 0 1,1 0-1,0 0 1,-1 0-1,1-1 1,0 1-1,3 4 1,33 35-1226</inkml:trace>
</inkml:ink>
</file>

<file path=ppt/ink/ink5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4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12 2176,'-9'-5'719,"13"0"339,-3 4-1014,0 1 0,-1 0-1,1 0 1,0 0 0,0 0 0,-1 0 0,1 0-1,0 0 1,-1 0 0,1 0 0,0 0-1,0 0 1,-1 0 0,1 0 0,0 1-1,-1-1 1,1 0 0,0 1 0,-1-1-1,1 0 1,0 1 0,-1-1 0,1 1-1,-1-1 1,1 1 0,-1-1 0,1 1-1,-1-1 1,1 1 0,-1-1 0,1 1-1,-1 1 1,87 245 1213,-44-114-338,-40-126-793,-1 0-1,2-1 1,-1 1 0,1-1-1,0 0 1,0 0-1,0 0 1,7 6 0,-7-18-30,-1 0 0,0-1 0,-1 1 0,1-1 0,-1 1 0,-1-1 0,2-10 0,3-20-43,-2 4-44,1 1 0,2 1-1,1-1 1,18-43-1,-23 67-34,1 1-1,0-1 1,0 1-1,0 0 1,1 1 0,0-1-1,1 1 1,-1 0-1,1 0 1,0 1-1,1-1 1,-1 1-1,1 1 1,0-1-1,0 1 1,1 1-1,-1-1 1,1 1 0,-1 0-1,1 1 1,0 0-1,17-2 1,-14 3-13,1 1 0,-1 1 0,1 0 0,-1 0 1,1 1-1,-1 1 0,0 0 0,0 0 0,0 1 1,0 1-1,-1-1 0,0 2 0,0 0 0,0 0 1,0 0-1,-1 1 0,0 1 0,9 9 0,10 12 133,-1 2 0,-2 0-1,41 66 1,-24-19 406,-39-72-432,-1-1 0,1 1 1,-1 0-1,-1-1 0,1 1 0,-1 0 0,0 0 1,0 0-1,-1 0 0,0 0 0,0 0 0,-2 10 1,2-16-68,0 1 1,0-1-1,0 0 0,0 0 1,0 0-1,0 0 1,0 0-1,0 1 0,0-1 1,0 0-1,0 0 1,0 0-1,0 0 0,0 0 1,-1 0-1,1 1 1,0-1-1,0 0 1,0 0-1,0 0 0,0 0 1,0 0-1,-1 0 1,1 0-1,0 0 0,0 0 1,0 0-1,0 0 1,0 0-1,-1 1 0,1-1 1,0 0-1,0 0 1,0 0-1,0 0 1,0 0-1,-1 0 0,1 0 1,0 0-1,0-1 1,0 1-1,0 0 0,0 0 1,-1 0-1,1 0 1,0 0-1,0 0 0,0 0 1,0 0-1,0 0 1,-1 0-1,1 0 1,0-1-1,0 1 0,0 0 1,0 0-1,0 0 1,0 0-1,0 0 0,0 0 1,0-1-1,0 1 1,0 0-1,-1 0 0,1 0 1,0 0-1,0-1 1,-10-18 126,-5-26 32,15 35-173,-1-1 0,1 0-1,1 0 1,0 0 0,1 0 0,0 1 0,0-1 0,1 1 0,1-1 0,-1 1 0,2 0 0,-1 0 0,2 1-1,-1-1 1,1 1 0,1 0 0,-1 1 0,1 0 0,1 0 0,0 0 0,14-10 0,-14 10-4,1 2 0,0-1 0,1 1 1,0 0-1,0 1 0,0 0 0,1 1 1,-1 0-1,1 0 0,0 1 0,0 1 1,0 0-1,0 0 0,1 1 0,-1 1 1,0 0-1,1 0 0,-1 1 0,0 1 0,19 4 1,-8 1 10,1 2 0,-1 1 0,0 1 0,-1 0 0,0 2 0,-1 0 0,-1 2 0,0 0 0,-1 1 0,0 1 1,-1 0-1,-2 1 0,1 1 0,-2 1 0,-1 0 0,0 1 0,12 28 0,-24-46-7,0-1-1,0 1 1,0 0-1,-1 0 1,1-1-1,-1 1 1,0 0-1,0 0 1,0 0-1,0 0 1,0-1-1,-1 1 1,1 0-1,-1 0 1,0 0-1,0-1 1,0 1 0,0 0-1,0-1 1,0 1-1,-1-1 1,1 1-1,-1-1 1,0 0-1,0 0 1,0 0-1,0 0 1,0 0-1,0 0 1,0 0-1,-1-1 1,1 1-1,-1-1 1,1 0-1,-1 1 1,1-1 0,-5 1-1,-3-5-1906,5 7 747</inkml:trace>
</inkml:ink>
</file>

<file path=ppt/ink/ink5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4.7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1 378 1664,'55'-5'1345,"-47"5"-1081,0-1 0,0 0-1,0 0 1,0 0 0,0-1 0,0 0 0,13-6 0,60-20 290,-34 13-430,76-34 1,-112 43-109,0 0 1,0 0 0,-1-1-1,0 0 1,0-1 0,-1 0-1,0-1 1,0 0 0,-1 0-1,0-1 1,12-18-1,-18 24-8,0 0-1,0-1 1,0 1-1,0-1 0,-1 0 1,1 0-1,-1 1 1,-1-1-1,1 0 0,-1 0 1,1 0-1,-1 0 0,-1 0 1,1 0-1,-1 0 1,0 0-1,0 1 0,0-1 1,-3-7-1,2 8 4,0 1 0,0 0 1,-1-1-1,1 1 0,-1 0 0,0 0 0,1 1 0,-1-1 1,0 0-1,-1 1 0,1 0 0,0 0 0,-1 0 0,1 0 1,-1 0-1,0 1 0,1 0 0,-1-1 0,0 1 0,0 1 0,0-1 1,0 0-1,0 1 0,-7 0 0,-5 2 52,0 0 0,-1 1-1,1 0 1,1 2 0,-1 0-1,1 0 1,0 2 0,0 0 0,0 0-1,1 2 1,0 0 0,1 0 0,0 1-1,1 1 1,0 0 0,0 0-1,-11 15 1,11-12 27,1 0-1,0 1 0,1 0 1,0 0-1,2 1 1,-1 0-1,2 1 1,0 0-1,1 0 0,1 0 1,1 1-1,0 0 1,1 0-1,1 0 1,0 26-1,3-36-52,0-1-1,0 0 1,1 0 0,0 0-1,0 0 1,0-1 0,1 1 0,0 0-1,0-1 1,1 0 0,0 0-1,0 0 1,0 0 0,6 5-1,-1-2-77,0-2-1,0 1 0,0-1 1,1-1-1,0 0 0,1 0 1,20 8-1,0-4-339,0-1 0,1-2 0,-1-1 0,1-1 0,45 0 0,23-4-771</inkml:trace>
</inkml:ink>
</file>

<file path=ppt/ink/ink5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5.7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41 652 1280,'-3'2'242,"-25"20"360,19-4 2671,34-33-1737,47-35-953,-41 30-243,-2-1 0,0-1 0,-1-1 0,43-49 0,-57 55-298,-1 0 1,0-1 0,-1 0-1,-1-1 1,-1-1 0,-1 1-1,0-2 1,-2 1 0,0-1-1,-2 0 1,0 0 0,-1-1-1,-1 0 1,0-38 0,-4 53-59,1 0 1,-1 1 0,-1-1-1,1 1 1,-1-1 0,0 1-1,-4-8 1,4 12 6,1-1 1,0 1-1,-1-1 1,0 1-1,0 0 0,0-1 1,0 1-1,0 0 1,0 0-1,0 0 1,-1 1-1,1-1 0,-1 0 1,1 1-1,-1 0 1,1 0-1,-6-2 0,31 7-7,0 0-1,1-2 0,0-1 0,0 0 1,36-5-1,129-25-96,-98 13 92,-85 16 13,0-1 0,0 0 0,0 1 0,0 0 0,0 1 0,0-1 0,8 3 0,-13-3 6,0 1 1,0-1 0,0 0 0,0 1-1,0-1 1,0 0 0,0 1 0,-1-1-1,1 1 1,0 0 0,0-1 0,-1 1-1,1-1 1,0 1 0,-1 0 0,1 0-1,0-1 1,-1 1 0,1 0 0,-1 0-1,1 0 1,-1 0 0,0 0 0,1 0-1,-1 0 1,0 0 0,0-1 0,0 1-1,1 0 1,-1 0 0,0 0 0,0 0-1,-1 0 1,1 0 0,0 0 0,0 0-1,0 0 1,-1 0 0,1 0 0,0 0-1,-1 0 1,1 0 0,-1 0 0,1-1-1,-1 1 1,1 0 0,-1 0-1,1 0 1,-1-1 0,-1 2 0,-22 36-76,2 0 1,-22 56-1,35-73 40,2 0 0,0 0-1,1 1 1,2 0 0,0 0-1,-1 38 1,5-52 40,0 0 1,1 0-1,0 0 0,1 0 1,0 0-1,0 0 1,0 0-1,1-1 0,0 1 1,1-1-1,0 0 0,0 0 1,0 0-1,1 0 0,0-1 1,0 0-1,1 0 0,0 0 1,0-1-1,0 0 0,1 0 1,-1 0-1,1-1 0,13 6 1,-6-3 19,1-1 0,1-1 1,-1-1-1,1 0 0,0 0 0,0-2 1,0 0-1,0-1 0,0-1 0,0 0 0,24-4 1,-8-1-17,0-2 1,-1-1 0,0-1-1,52-24 1,-64 24-129,-1-1 1,0-1 0,0 0-1,-1-1 1,-1-1 0,0 0-1,-1-2 1,18-21-1,-19 11-338,-15 18 229,-10 15 194,5-1 93,0 1 1,1-1-1,-1 1 1,1 0-1,1 0 0,0 0 1,0 1-1,0 0 0,1-1 1,1 1-1,-4 16 1,5-21-34,1 0 1,-1 1 0,1-1 0,-1 0 0,1 0-1,1 0 1,-1 1 0,1-1 0,-1 0 0,1 0 0,0 0-1,0 0 1,1 0 0,0 0 0,-1 0 0,1 0-1,0-1 1,1 1 0,-1 0 0,1-1 0,-1 0-1,1 0 1,0 0 0,0 0 0,1 0 0,-1-1-1,0 1 1,5 1 0,4 1-163,0-1-1,1-1 1,0 0 0,-1-1-1,1 0 1,0-1 0,0-1-1,20-1 1,-18 1-174,45 0-712</inkml:trace>
</inkml:ink>
</file>

<file path=ppt/ink/ink5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6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31 4864,'-91'-31'2432,"75"52"-3072,26-17 4096,5 2-3584,6 1 128,9 7-2432,1 6 0</inkml:trace>
</inkml:ink>
</file>

<file path=ppt/ink/ink5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6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286 0 2048,'-16'4'243,"0"0"0,1 1 1,0 1-1,0 0 0,0 1 0,0 1 0,1 0 0,1 1 1,-18 15-1,19-15-145,1 1-1,0 0 1,0 1 0,1 0 0,1 1 0,0 0-1,1 1 1,0-1 0,0 2 0,2-1-1,-10 27 1,15-38-83,1 0-1,0 0 1,0 0 0,0-1-1,0 1 1,0 0 0,0 0-1,0 0 1,0 0 0,1-1-1,-1 1 1,1 0 0,0 0-1,-1-1 1,1 1-1,0 0 1,0-1 0,0 1-1,0-1 1,0 1 0,0-1-1,1 1 1,-1-1 0,0 0-1,1 0 1,-1 0 0,1 0-1,-1 0 1,1 0 0,1 1-1,5 2 14,-1-1-1,1 0 0,0 0 1,0-1-1,11 2 1,235 27 440,-2-1-275,-234-27-173,0 1-1,0 1 0,-1 1 1,0 0-1,0 1 1,0 1-1,26 17 1,-39-22-14,0 0 1,0 0 0,0 0-1,-1 0 1,1 0 0,-1 1 0,0 0-1,0 0 1,0 0 0,0 0 0,-1 0-1,1 1 1,-1-1 0,0 1-1,-1-1 1,1 1 0,-1 0 0,0-1-1,0 1 1,0 0 0,-1 0-1,0 0 1,1 0 0,-2 0 0,1 0-1,-1 0 1,0 0 0,0-1 0,0 1-1,0 0 1,-1 0 0,0-1-1,-3 7 1,-2 0 10,0-1 1,0 1-1,-1-1 1,0-1-1,-1 0 0,0 0 1,0 0-1,-1-1 0,0-1 1,0 0-1,-20 10 1,3-3 79,0-2 0,0 0 0,-58 14 0,58-20-24,0-1 0,0-1-1,-49 1 1,67-5-40,-1 0 0,1-1 1,0 0-1,-1 0 0,1-1 0,0 0 1,0-1-1,0 0 0,0 0 0,1-1 1,-1 0-1,1-1 0,0 0 0,-12-9 1,18 12-41,0 0 0,0 1 0,0-1 0,0 0 0,1-1 0,-1 1 1,1 0-1,-1 0 0,1-1 0,-1 1 0,1-1 0,0 1 0,0-1 0,1 0 1,-1 1-1,0-1 0,1 0 0,0 1 0,-1-1 0,1 0 0,0 0 0,1-3 1,0 2-62,1-1 1,-1 1 0,1 0 0,0 0 0,0 0 0,1 1-1,-1-1 1,1 0 0,-1 1 0,1 0 0,0-1 0,6-3-1,6-5-311,0 1 0,0 1 0,1 1 0,1 0-1,24-9 1,27-6-666</inkml:trace>
</inkml:ink>
</file>

<file path=ppt/ink/ink5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7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54 2176,'-11'-9'203,"2"4"2048,16 17-972,0-3-1145,0 0 0,1-1 0,0 0 0,17 12 0,-4-3 92,-12-9-143,0-1-1,1 0 1,0 0-1,1-1 1,-1-1-1,1 0 1,0 0-1,0-1 1,18 4 0,-21-6-39,0-1 1,0 0-1,0 0 1,0-1-1,0 0 1,0 0-1,0-1 1,0 0-1,0 0 1,0-1-1,0 0 1,0 0-1,-1-1 1,14-6-1,2-4 14,-10 6 16,0 0 0,0-1 1,-1-1-1,13-11 0,-21 16-57,0-1-1,0 0 1,0 0-1,-1 0 1,1 0 0,-1-1-1,-1 1 1,1-1 0,-1 1-1,0-1 1,0 0-1,-1 0 1,2-10 0,-4-1-17,-9 14 0,9 4 0,-1 1 0,0-1 0,0 0 0,1 0 0,-1 1 0,0-1 0,1 1 0,-1 0 0,1-1 0,0 1 0,0 0 0,0 0 0,0 0 0,-1 2 0,-3 8 45,1 0 0,1 0-1,0 1 1,1-1 0,0 1 0,1-1 0,1 1 0,0 0 0,0 0 0,1-1-1,3 14 1,-2-18-18,-1 0 0,1 0-1,0-1 1,1 1 0,-1 0-1,2-1 1,-1 0 0,1 0-1,0 0 1,0 0 0,1 0-1,0-1 1,0 0 0,1 0-1,0 0 1,0-1 0,0 0-1,10 7 1,0-5-251,0-1 0,0 0 0,1-1 0,-1-1 0,1-1 0,0 0 0,18 0 0,28-1-949</inkml:trace>
</inkml:ink>
</file>

<file path=ppt/ink/ink5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7.8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1 891 2816,'19'8'515,"1"-1"-1,0-1 1,0 0 0,0-1-1,1-2 1,-1 0-1,35 0 1,10-5-303,0-3-1,-1-3 1,0-3-1,0-3 1,90-31-1,-78 16-16,0-2 0,-2-4-1,135-86 1,-174 98-91,-1-2 1,0-1-1,-2-2 0,31-34 1,-56 53-92,1-1 1,-1 1 0,-1-1-1,0 0 1,0-1 0,-1 1 0,-1-1-1,6-19 1,-8 23-6,-1 0-1,0 0 1,-1 0 0,1 0 0,-1 0-1,-1 0 1,1 0 0,-1 0-1,-1 0 1,1 0 0,-1 0-1,0 0 1,-1 1 0,0-1-1,-6-10 1,-1 1-2,-1 1-1,0 1 1,-2 0 0,1 1-1,-2 0 1,1 1 0,-2 0-1,0 1 1,0 1 0,-1 0-1,0 1 1,-31-12 0,9 7-47,0 2 1,0 1 0,-1 2-1,-76-8 1,95 15 13,0 1-1,1 1 1,-1 1 0,0 1-1,0 1 1,0 0 0,-37 13-1,48-13 18,0 1 0,0 0-1,0 0 1,1 1 0,0 0-1,-1 0 1,2 1-1,-1 0 1,1 1 0,0 0-1,0 0 1,1 0 0,0 1-1,0 0 1,1 0-1,0 0 1,-8 18 0,7-6 44,1 0 1,0 0-1,2 1 1,0 0-1,1-1 0,2 1 1,0 0-1,1 0 1,0 0-1,2 0 1,1-1-1,8 29 1,0-10 61,2 0 0,1-1 0,2-1 0,2 0 0,32 46 0,-40-66-53,153 213 789,-131-189-763,1-2 0,2-1 1,55 45-1,-90-82-156,0 0 1,0 0 0,0 0-1,0 0 1,0 0 0,1 0 0,-1 0-1,0-1 1,1 1 0,-1-1-1,0 1 1,1-1 0,-1 1-1,1-1 1,-1 0 0,1 1 0,-1-1-1,1 0 1,-1 0 0,1 0-1,1-1 1,12-5-1343</inkml:trace>
</inkml:ink>
</file>

<file path=ppt/ink/ink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8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156 179 2944,'-3'3'356,"2"-3"-264,1 1-1,-1 0 1,1-1-1,-1 1 1,0 0-1,0-1 1,1 1 0,-1-1-1,0 1 1,0-1-1,0 1 1,0-1-1,0 0 1,0 1 0,1-1-1,-1 0 1,0 0-1,0 0 1,0 1-1,0-1 1,0 0-1,0 0 1,0-1 0,-2 1-1,3 0-21,0-1 1,0 1-1,-1 0 0,1 0 0,0-1 1,0 1-1,-1 0 0,1 0 0,0 0 1,-1-1-1,1 1 0,0 0 0,-1 0 1,1 0-1,0 0 0,-1 0 0,1-1 1,0 1-1,-1 0 0,1 0 0,0 0 1,-1 0-1,1 0 0,0 0 0,-1 0 1,1 0-1,0 0 0,-1 1 0,1-1 1,0 0-1,-1 0 0,1 0 0,0 0 1,-1 0-1,1 1 0,0-1 0,0 0 1,-1 1-1,-13 15 1617,-5 24-1058,18-36-571,0 0 0,1 1 0,-1-1 0,1 1 0,0-1 0,1 0 0,-1 1 0,1-1 0,0 1 0,0-1 0,0 0 0,1 0 0,-1 0 0,1 0 0,0 0 0,0 0 0,1 0 0,-1-1 0,1 1 0,0-1 0,0 1 0,0-1 0,0 0 0,0 0 0,1-1 1,-1 1-1,1-1 0,0 1 0,0-1 0,0 0 0,0-1 0,0 1 0,8 2 0,-4-2 18,-1 0-1,1 0 1,0 0 0,0-1 0,0 0 0,0-1-1,0 0 1,0 0 0,0-1 0,0 1 0,-1-2 0,1 1-1,0-1 1,0 0 0,-1-1 0,1 0 0,-1 0-1,10-6 1,-11 3-60,0 1 0,0-1 0,-1 1-1,0-2 1,0 1 0,0 0 0,-1-1-1,0 0 1,0 0 0,-1-1 0,0 1 0,0 0-1,-1-1 1,0 0 0,0 0 0,0 1-1,-1-1 1,-1 0 0,1 0 0,-1 0 0,-1 0-1,1 0 1,-3-10 0,2 10-4,-1-1 0,0 1 1,0 0-1,-1 0 0,0 0 1,0 1-1,-1-1 0,0 1 1,0 0-1,-1 0 0,1 0 0,-2 0 1,1 1-1,-1 0 0,0 0 1,0 0-1,-1 1 0,1 0 0,-1 0 1,0 1-1,-1 0 0,-8-4 1,5 5-29,0 0 1,0 0 0,0 1 0,0 1 0,0 0-1,0 0 1,0 1 0,0 1 0,0 0 0,0 0 0,0 1-1,-11 3 1,16-3-4,-1 0 0,1 0 0,0 1 0,0 0-1,0 0 1,0 0 0,0 1 0,1-1 0,0 2 0,-1-1 0,1 0-1,1 1 1,-1 0 0,1 0 0,0 1 0,0-1 0,0 1 0,1-1-1,0 1 1,0 0 0,-3 9 0,5-10-103,0-1 0,1 1 0,-1 0 0,1-1 0,0 1 0,0 0 0,1-1 0,-1 1 0,1-1 0,0 1 0,0-1 0,0 1 1,1-1-1,0 0 0,0 1 0,0-1 0,0 0 0,1 0 0,3 4 0,6 8-708,1-1 0,0-1 1,20 16-1,-15-14 39,17 15-873</inkml:trace>
</inkml:ink>
</file>

<file path=ppt/ink/ink5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8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0 3072,'-46'89'1536,"16"50"-1024,26-94 1408,-2 22-1792,6 16 128,0 4 128,6-11 0,7-4-512,14-6 0,7-13 384,6-5 128,11-20-384,4-3 128,-6-12-1152,12-5 0,-6 1 0,0-9 0</inkml:trace>
</inkml:ink>
</file>

<file path=ppt/ink/ink5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8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3712,'6'-17'1792,"128"37"-2560,-88-20 3456,18-3-2688,22-1 0,14-6-640,6 7 128,-2-5-128,6-1 0</inkml:trace>
</inkml:ink>
</file>

<file path=ppt/ink/ink5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8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30 298 2688,'-1'-1'104,"0"1"0,0 0 0,0 0 0,0 0 0,0 0 0,-1 1 0,1-1 0,0 0 0,0 0 0,0 1 0,0-1 0,0 1 0,0-1 0,0 1 0,0-1 0,0 1 0,0 0 0,0-1 0,0 1 0,0 0 0,0 0 0,1-1 0,-1 1 0,0 0 1,1 0-1,-1 0 0,0 0 0,1 0 0,-1 0 0,1 0 0,0 0 0,-1 1 0,1 1 0,-1 1 57,1 0 1,0 1 0,0-1-1,1 0 1,-1 1 0,1-1-1,0 0 1,2 7 0,0-6-123,-1 0 0,1-1 1,0 1-1,0-1 0,1 1 1,-1-1-1,1 0 0,0 0 1,0-1-1,0 1 0,1-1 1,-1 0-1,1 0 0,0 0 1,0-1-1,0 0 0,0 1 0,0-2 1,0 1-1,0-1 0,7 1 1,6 2 94,0-1 0,0 0 0,1-2 1,36-1-1,-30-4-47,0-1 1,0-1 0,-1 0 0,1-2-1,-2-1 1,1-1 0,-1-1-1,30-20 1,-47 28-74,-1-1-1,1 1 1,-1-1 0,0 0 0,-1 0-1,1-1 1,-1 1 0,1-1-1,-1 0 1,-1 0 0,1-1-1,-1 1 1,0-1 0,0 0-1,0 0 1,-1 1 0,0-2 0,0 1-1,0-7 1,-1 6-18,-1 0 1,0 0-1,-1-1 1,0 1-1,0 0 1,0 0-1,-1 0 0,0 0 1,-1 0-1,1 0 1,-1 0-1,-1 1 1,1 0-1,-1-1 0,0 1 1,-8-8-1,2 2-23,-1 2 0,-1-1 0,0 1 0,0 1 0,-1 0 0,0 1 0,-1 1 0,1 0 0,-2 0 0,1 1 0,0 1 0,-22-4 0,13 3-38,0 2-1,0 1 1,0 0-1,0 2 1,-1 0 0,1 2-1,-39 6 1,56-6 49,1 1 1,-1 0 0,1 0-1,-1 0 1,1 1 0,0 0 0,0 0-1,0 0 1,1 0 0,-1 1-1,1 0 1,-6 6 0,9-9-1,-1 1 1,1-1-1,0 1 1,0-1-1,0 1 1,1-1-1,-1 1 1,0-1-1,1 1 1,-1 0-1,1-1 1,-1 1-1,1 0 1,0 0-1,-1-1 1,1 1-1,0 0 1,0 0-1,1-1 1,-1 1-1,0 0 1,0 0-1,1-1 1,-1 1 0,1 0-1,0-1 1,-1 1-1,1-1 1,0 1-1,0-1 1,0 1-1,0-1 1,0 1-1,0-1 1,1 0-1,-1 0 1,0 1-1,1-1 1,-1 0-1,0 0 1,1 0-1,0-1 1,-1 1-1,4 1 1,10 6-147,1-1 1,1 0 0,-1-1-1,1-1 1,0 0-1,22 2 1,113 9-731,-66-9 482,-56-5 277,-15-1 74,1 0 0,-1 2 1,21 5-1,-32-7 86,0 0 0,0 0 0,-1 1 1,1 0-1,-1 0 0,1 0 0,-1 0 1,0 0-1,0 1 0,0-1 0,0 1 1,0 0-1,-1 0 0,1 0 0,-1 0 0,0 0 1,0 0-1,2 6 0,9 19 323,-4-2 61,2-2 0,1 1 0,1-2 0,1 0 0,20 26 0,-26-43-555,0 1 1,0-1-1,0 0 1,1-1-1,0 1 0,0-2 1,0 0-1,14 5 0,-23-9 136,45 14-1144</inkml:trace>
</inkml:ink>
</file>

<file path=ppt/ink/ink5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9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3456,'2'1'110,"0"1"0,0-1 0,0 1 0,-1 0 0,1 0 0,0 0 0,-1 0-1,1 0 1,-1 0 0,0 1 0,1-1 0,0 4 0,15 20 177,-5-7 56,0 0 0,-2 1 0,0 1 0,-1-1 0,-1 1 0,6 27 0,5 40 397,-5 0-1,4 118 0,-14-156-568,4 325-66,-8-220 355,24 199-1,-23-340-434,1 0 0,1 0 0,1-1 0,0 1 0,0-1 0,1 0 0,10 19 0,-12-28-70,0-1 0,-1 1-1,1-1 1,0 1 0,1-1-1,-1 0 1,1 0 0,-1 0-1,1-1 1,0 1 0,0-1-1,0 0 1,0 0 0,0 0-1,1-1 1,-1 1 0,0-1-1,1 0 1,-1 0 0,1-1-1,0 0 1,-1 1 0,1-1-1,-1-1 1,1 1 0,6-2-1,42-13-1212,14-8-150</inkml:trace>
</inkml:ink>
</file>

<file path=ppt/ink/ink5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19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38 2688,'-25'-32'1280,"77"40"-1152,-22-8 1152,25 3-1152,4-3 128,16-3 128,32 3 0,12 0-512,17 0 128,-11-4 0,-9 0 128,-18-2-896,-7 6 128</inkml:trace>
</inkml:ink>
</file>

<file path=ppt/ink/ink5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20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2 322 3200,'0'1'88,"-1"0"1,1 0-1,0 1 1,0-1-1,0 0 1,0 1-1,0-1 1,0 0-1,0 0 1,0 1-1,0-1 1,1 0-1,-1 0 1,0 1-1,1-1 1,-1 0-1,1 0 1,0 0-1,-1 1 0,1-1 1,0 0-1,0 0 1,1 1-1,36 31 1958,-20-22-1516,0-1 0,33 14 1,-30-18-464,1 0 0,0-1 0,1-1 0,-1-1 0,1-1 0,-1-1 0,1-1 0,42-6 0,-15-2 194,-1-2 0,93-31 0,-128 36-223,-1-1-1,1-1 1,-1 0-1,0 0 1,-1-1-1,0-1 1,21-19-1,-29 25-27,-1-1 0,1 0 0,0 0 0,-1 0-1,0 0 1,0-1 0,0 1 0,0-1-1,-1 0 1,0 0 0,0 0 0,0 0 0,-1 0-1,1 0 1,-1 0 0,-1-1 0,1 1 0,-1 0-1,0-1 1,0 1 0,0 0 0,-1-1 0,1 1-1,-1 0 1,-3-7 0,0 2-5,-2 0 0,1 1 0,-1 0 0,-1 0 0,1 0 0,-2 1 0,1 0 0,-1 0 0,0 1 0,-1 0 0,0 0 0,0 1 0,0 0 0,-1 1 0,1 0 0,-21-7 0,1 2-52,-1 0 0,0 2 0,0 2 1,-58-6-1,57 10 15,0 2 0,0 1 0,0 1 0,0 2 0,0 1 0,1 1 0,-40 14 0,64-18-3,0 0 0,0 1 0,1-1 0,-1 1 0,1 0 0,0 1 0,0-1 0,0 1 0,0 0 0,-7 8 0,10-10-4,1 1-1,-1-1 1,1 0-1,0 1 1,0-1 0,0 1-1,0 0 1,0-1 0,0 1-1,1 0 1,-1 0 0,1-1-1,0 1 1,0 0 0,0 0-1,0-1 1,1 1 0,-1 0-1,1 0 1,-1-1-1,1 1 1,0 0 0,0-1-1,0 1 1,3 3 0,0 1-153,0 1 0,1-2 0,0 1 0,0 0 0,11 10 0,49 34-1088</inkml:trace>
</inkml:ink>
</file>

<file path=ppt/ink/ink5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21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1 600 2304,'0'1'61,"0"0"0,1-1 0,-1 1 1,1-1-1,-1 1 0,1-1 0,-1 1 0,1-1 0,-1 1 0,1-1 1,-1 1-1,1-1 0,-1 0 0,1 1 0,0-1 0,-1 0 1,1 1-1,-1-1 0,1 0 0,0 0 0,-1 0 0,1 0 0,0 0 1,0 0-1,-1 0 0,1 0 0,0 0 0,-1 0 0,1 0 1,0 0-1,0 0 0,26-4 1758,11-8-1080,4 0-412,0-2 1,-1-2-1,62-34 0,17-18 250,128-83 474,-215 128-949,-1-2 0,-1-1 0,-1-2 0,-1-1 0,26-35 0,-52 61-85,-1 0 0,1-1 0,-1 1 0,0-1 0,0 0 0,-1 0 0,1 0 0,-1 0 0,0 0 0,0 0 0,1-8 0,-2 10-16,0 1-1,0 0 1,0-1 0,-1 1 0,1-1 0,0 1 0,-1-1 0,1 1-1,-1 0 1,0-1 0,1 1 0,-1 0 0,0 0 0,0-1 0,0 1-1,0 0 1,0 0 0,0 0 0,0 0 0,0 0 0,-1 1-1,1-1 1,0 0 0,0 0 0,-1 1 0,1-1 0,0 1 0,-1-1-1,1 1 1,-1-1 0,1 1 0,-1 0 0,1 0 0,0 0-1,-4 0 1,-1 0-10,-1 0 0,0 1 0,0 0 0,0 0 0,1 0 1,-1 1-1,0 0 0,1 0 0,0 1 0,-1 0 0,1 0 0,0 1 0,1-1 0,-1 1 0,1 0 0,-1 1 0,1-1 0,0 1 0,1 0 0,-1 0 0,-6 11 0,0 1-15,-1 0 1,2 1-1,1 0 1,0 0-1,1 1 0,-6 23 1,3 1 50,2-1-1,2 2 1,2-1 0,2 1 0,3 58 0,35 218 172,-34-310-197,3 14 18,0 2 36,0 1 0,-2-1 0,-2 44 0,0-63-36,-1 0 1,0 0 0,0 0 0,-1 0 0,0-1 0,0 1 0,-1-1 0,0 1 0,0-1-1,0 0 1,-1 0 0,0 0 0,0-1 0,0 1 0,-1-1 0,1 0 0,-1 0-1,-11 7 1,-15 12 4,27-20-19,0 0 0,0 0 1,-1-1-1,1 0 0,-1 0 0,0 0 0,1-1 0,-1 1 0,0-1 0,-1 0 0,1-1 0,0 1 0,-1-1 0,1 0 0,0 0 0,-8-1 0,2 0-17,-45-4 91,53 3-76,0 0-1,0 0 1,0 0-1,0 0 1,1 0-1,-1-1 1,0 0-1,1 1 1,0-1-1,-1 0 0,1 0 1,0 0-1,0 0 1,0-1-1,0 1 1,-2-4-1,2 3-17,0 0 0,1 1-1,-1-1 1,1 0 0,0 0-1,0 0 1,0 0 0,0 0-1,0 0 1,1 0-1,-1 0 1,1-1 0,0 1-1,0 0 1,0-4 0,1 6 9,-1 1 0,0-1 0,0 0 0,1 1 1,-1-1-1,0 1 0,1-1 0,-1 0 0,1 1 1,-1-1-1,1 1 0,-1-1 0,1 1 0,-1 0 0,1-1 1,-1 1-1,1-1 0,-1 1 0,1 0 0,0-1 1,-1 1-1,1 0 0,0 0 0,-1 0 0,2-1 1,1 1-7,-1 0 1,0 1-1,1-1 1,-1 0-1,1 1 1,-1-1 0,1 1-1,-1 0 1,0 0-1,5 2 1,6 2-13,0 0-1,0-1 1,0 0-1,1-1 1,0 0 0,26 1-1,91-7 54,-26-2 211,-211 13-36,65-3-116,-45-1 1,32-6-144,-98-17 1,150 19 52,1 0 0,0 0 1,-1-1-1,1 1 0,0 0 0,0 0 0,-1-1 0,1 1 1,0-1-1,0 1 0,0-1 0,-1 0 0,1 0 1,0 1-1,0-1 0,0 0 0,0 0 0,0-1 1,1 2-1,0-1 0,0 0 0,0 1 0,0-1 1,0 1-1,0-1 0,1 1 0,-1-1 1,0 1-1,0-1 0,1 1 0,-1-1 0,0 1 1,1-1-1,-1 1 0,1-1 0,-1 1 1,1 0-1,-1-1 0,0 1 0,1 0 1,-1-1-1,1 1 0,0 0 0,-1-1 0,1 1 1,47-18-92,2 4 10,1 2 0,67-6-1,-87 15-366,0 2-1,0 0 1,0 2-1,0 2 1,33 6-1,-7 2-851</inkml:trace>
</inkml:ink>
</file>

<file path=ppt/ink/ink5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28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81 1408,'-1'0'48,"1"1"0,0-1 1,-1 0-1,1 0 0,0 1 0,-1-1 1,1 0-1,0 1 0,0-1 0,-1 0 0,1 1 1,0-1-1,0 1 0,0-1 0,-1 1 1,1-1-1,0 0 0,0 1 0,0-1 1,0 1-1,0-1 0,0 1 0,0-1 0,0 0 1,0 1-1,0-1 0,0 1 0,0-1 1,0 1-1,1-1 0,-1 1 0,0-1 0,0 0 1,0 1-1,1-1 0,-1 0 0,0 1 1,0-1-1,1 1 0,-1-1 0,0 0 1,1 0-1,-1 1 0,1-1 0,14 23 1771,-13-20-1785,1-1 0,0 0 0,0 1 0,0-1-1,0 0 1,0 0 0,0-1 0,0 1 0,1-1 0,-1 0-1,0 1 1,1-1 0,-1-1 0,1 1 0,0-1 0,-1 1 0,1-1-1,-1 0 1,1 0 0,0 0 0,-1-1 0,1 0 0,-1 1-1,1-1 1,4-2 0,-4 1-10,1 1 0,-1-1 1,0-1-1,0 1 0,0 0 0,0-1 0,-1 0 0,1 0 0,-1 0 0,1-1 1,-1 1-1,0-1 0,-1 1 0,1-1 0,0 0 0,-1 0 0,0 0 0,0-1 1,0 1-1,1-7 0,-2 9-39,-1-1-1,0 0 1,0 1 0,0-1 0,-1 1-1,1-1 1,-1 1 0,1-1 0,-1 1-1,0-1 1,0 1 0,0 0 0,0-1-1,0 1 1,-1 0 0,1 0 0,0 0 0,-1 0-1,0 0 1,0 0 0,1 0 0,-1 0-1,0 1 1,0-1 0,-1 1 0,1 0-1,0-1 1,0 1 0,-1 0 0,1 0-1,-1 0 1,1 1 0,-1-1 0,1 1-1,-1-1 1,1 1 0,-1 0 0,1 0 0,-1 0-1,1 0 1,-1 0 0,1 1 0,-1-1-1,1 1 1,-1 0 0,1-1 0,-1 1-1,-3 3 1,-11 17-774</inkml:trace>
</inkml:ink>
</file>

<file path=ppt/ink/ink5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3:33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77 105 2944,'0'0'33,"0"-1"1,0 1-1,0 0 0,0 0 1,0 0-1,0 0 0,0 0 1,0 0-1,0 0 0,0-1 1,0 1-1,0 0 0,0 0 1,0 0-1,0 0 0,0 0 1,0 0-1,0 0 1,0-1-1,0 1 0,0 0 1,0 0-1,0 0 0,0 0 1,-1 0-1,1 0 0,0 0 1,0 0-1,0 0 0,0 0 1,0-1-1,0 1 0,0 0 1,0 0-1,-1 0 0,1 0 1,0 0-1,0 0 1,0 0-1,0 0 0,0 0 1,0 0-1,0 0 0,-1 0 1,1 0-1,0 0 0,0 0 1,0 0-1,0 0 0,0 0 1,0 0-1,0 0 0,-1 0 1,1 0-1,0 1 0,-2-23 2232,-1-5 4227,-2 50-3932,5-21-2482,0-1 0,-1 0 1,1 0-1,0 1 1,0-1-1,0 0 1,0 1-1,1-1 1,-1 0-1,0 1 1,1-1-1,-1 0 1,0 0-1,1 0 1,0 1-1,-1-1 1,1 0-1,0 0 0,-1 0 1,1 0-1,0 0 1,0 0-1,0 0 1,0 0-1,0 0 1,0-1-1,0 1 1,0 0-1,0-1 1,2 2-1,-2-2-43,1-1-1,-1 1 1,0 0-1,1-1 1,-1 1-1,0 0 1,0-1 0,1 0-1,-1 1 1,0-1-1,0 0 1,0 1-1,0-1 1,0 0-1,0 0 1,0 0-1,0 0 1,0 0 0,0 0-1,0 0 1,0-1-1,-1 1 1,1 0-1,-1 0 1,1 0-1,-1-1 1,1 1 0,-1-2-1,2 0-11,-1 0 0,0 0 0,0 1 0,-1-1 0,1 0 0,0 0 0,-1 0 0,0 0 0,0 0 0,0 0 0,0 0 0,0 0 0,-1 0 0,-1-6 0,1 8-3,1-1 1,-1 1 0,0 0-1,0 0 1,0 0-1,-1 0 1,1 0-1,0 0 1,0 0 0,0 0-1,-1 1 1,1-1-1,0 0 1,-1 1 0,1-1-1,-1 1 1,1-1-1,-1 1 1,1 0-1,-1 0 1,1 0 0,-1-1-1,1 1 1,-1 1-1,1-1 1,-1 0 0,1 0-1,-1 0 1,1 1-1,0-1 1,-1 1-1,-2 1 1,-11 1 130,11-2-140,0 0 0,-1 0 0,1 0 0,0 0 0,0 1-1,0 0 1,0-1 0,-4 4 0,7-4-14,0 1-1,0-1 1,0 0-1,0 0 1,0 1 0,1-1-1,-1 0 1,0 1-1,1-1 1,-1 1-1,1-1 1,0 1-1,-1-1 1,1 1 0,0-1-1,0 1 1,0-1-1,0 1 1,0-1-1,0 1 1,0-1-1,1 1 1,-1-1 0,1 1-1,-1-1 1,1 1-1,-1-1 1,2 3-1,0-1 1,-1-1 0,0 1 0,1-1 0,-1 1 0,1-1 0,0 0 0,0 1 1,0-1-1,0 0 0,0 0 0,0 0 0,1-1 0,-1 1 0,1 0 0,-1-1 0,1 0 0,-1 1 0,1-1 0,0 0 0,0 0 0,5 0 0,-6 0 5,-1-1 0,1 0 0,0 0-1,0 0 1,0 0 0,0-1 0,0 1 0,0 0 0,0-1 0,0 1 0,-1-1 0,1 0 0,0 1 0,0-1 0,-1 0 0,1 0 0,0 0-1,-1 0 1,1-1 0,-1 1 0,0 0 0,1-1 0,-1 1 0,0-1 0,0 1 0,0-1 0,0 1 0,0-1 0,0 0 0,0 0 0,0 1 0,-1-1-1,1-3 1,1 0-12,-1 0 0,1-1 0,-2 1 0,1-1-1,0 1 1,-1-1 0,0 1 0,-1 0 0,1-1-1,-3-9 1,3 14 9,-1 0-1,1 0 1,-1-1 0,1 1-1,-1 0 1,0 0 0,0 0-1,1 0 1,-1 0-1,0 0 1,0 0 0,0 0-1,0 0 1,0 0 0,0 0-1,-1 1 1,1-1-1,-2-1 1,0 2 11,1-1 0,-1 1 0,1 0 0,-1-1-1,1 1 1,-1 0 0,1 1 0,-1-1 0,1 0 0,-1 1 0,1-1 0,-1 1-1,-3 1 1,3 0-4,0 0 0,1 0 0,-1 0 0,1 0 0,0 0 0,-1 0 0,1 0 0,0 1 0,0-1 0,1 1 0,-1-1 0,0 1 0,1 0 0,0 0 0,-1 0 0,1 0 0,0 0 0,1 0 0,-1 0 0,0 0 0,1 6 0,-1-7-10,1-1 1,0 1 0,-1 0 0,1 0-1,0-1 1,0 1 0,0 0-1,0 0 1,1-1 0,-1 1 0,0 0-1,1-1 1,-1 1 0,1 0-1,0-1 1,-1 1 0,1-1 0,0 1-1,0-1 1,0 1 0,0-1-1,0 0 1,0 1 0,0-1 0,1 0-1,-1 0 1,0 0 0,1 0-1,-1 0 1,1 0 0,-1 0 0,1-1-1,0 1 1,-1 0 0,1-1-1,-1 1 1,1-1 0,0 0 0,2 1-1,-2-2 4,1 0 0,-1 0 0,0 0 0,0-1 0,1 1 0,-1-1 0,0 1 0,0-1 0,-1 0 0,1 1 0,0-1 0,0 0 0,-1 0 0,1 0 0,-1-1 0,0 1 0,0 0 0,1 0 0,-2-1 0,2-2 0,1-9 0,-20 35 0,9-8 982,0 0-3679,7-13-918,8-15 1138,3-5-83</inkml:trace>
</inkml:ink>
</file>

<file path=ppt/ink/ink5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6:04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351 1 3456,'-9'8'1664,"1"17"-768,8-22 1792,-5 12-2432,-3 11 128,-6 4 0,1 15 128,-6 2-640,-2 8 0,2 4 384,-3-2 128,-8-7-896,-7-5 0,-33 4-896,-5-6 128</inkml:trace>
</inkml:ink>
</file>

<file path=ppt/ink/ink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9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32 2432,'0'0'42,"-1"0"0,1 0 0,0 0 0,0 0 0,0 0 0,0 0 0,0 0 0,-1-1 0,1 1 0,0 0-1,0 0 1,0 0 0,0 0 0,0 0 0,0 0 0,-1 0 0,1 0 0,0 0 0,0-1 0,0 1 0,0 0 0,0 0 0,0 0 0,0 0 0,0 0 0,0 0 0,0-1 0,0 1 0,-1 0 0,1 0 0,0 0 0,0 0 0,0 0 0,0-1 0,0 1-1,0 0 1,0 0 0,0 0 0,0 0 0,0 0 0,1-1 0,-1 1 0,0 0 0,0 0 0,0 0 0,0 0 0,0 0 0,0-1 0,0 1 0,0 0 0,0 0 0,0 0 0,0 0 0,1 0 0,-1 0 0,0 0 0,0-1 0,1 1 82,-1 1 0,0-1 0,1 0 0,-1 0 0,0 0 0,1 0 0,-1 1 0,0-1 0,1 0 0,-1 0 0,0 1 0,1-1 0,-1 0 1,0 1-1,0-1 0,1 0 0,-1 1 0,0-1 0,0 0 0,0 1 0,1-1 0,-1 0 0,0 1 0,0-1 0,0 1 0,0-1 0,0 0 0,0 1 0,0-1 1,0 1-1,0-1 0,0 1 0,13 140 2969,-11 65 491,-3-226-3569,0 0 0,2 0 1,0 0-1,1 0 0,1 0 0,0 1 1,2-1-1,1 1 0,0 0 0,1 0 0,1 1 1,1 0-1,20-32 0,-23 42-31,-1 2-1,1-1 1,0 0-1,0 1 1,1 0 0,0 1-1,0 0 1,0 0-1,1 0 1,-1 1-1,13-5 1,-15 7 8,1 0-1,-1 1 1,1 0 0,-1 0 0,1 1-1,-1-1 1,1 1 0,-1 1-1,1-1 1,-1 1 0,1 0 0,-1 0-1,1 0 1,-1 1 0,0 0 0,0 0-1,1 0 1,-2 1 0,7 3 0,-1 1 32,0 0 1,0 0 0,-1 1 0,0 0 0,0 1 0,-1 0 0,0 1-1,-1-1 1,0 1 0,-1 1 0,0-1 0,0 1 0,-1 0 0,-1 0-1,0 1 1,0 0 0,-1-1 0,3 22 0,-2 10 130,-2 0 0,-2 1 1,-11 80-1,6-74-118,5 8-1743,0-57 1608,0-1 1,0 0-1,-1 0 1,1 0 0,0 0-1,0 1 1,0-1 0,0 0-1,0 0 1,0 0-1,0 0 1,0 1 0,-1-1-1,1 0 1,0 0 0,0 0-1,0 0 1,0 0-1,-1 0 1,1 1 0,0-1-1,0 0 1,0 0 0,0 0-1,-1 0 1,1 0-1,0 0 1,0 0 0,0 0-1,-1 0 1,1 0 0,0 0-1,0 0 1,0 0-1,-1 0 1,1 0 0,0 0-1,0 0 1,0 0 0,-1 0-1,1 0 1,0 0-1,0-1 1,0 1 0,0 0-1,-1 0 1,1 0-1,0 0 1,-2-1-827,-6 1-1124</inkml:trace>
</inkml:ink>
</file>

<file path=ppt/ink/ink5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6:05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213 1 4736,'-5'15'2304,"2"77"-1280,3-65 2432,-13 20-3200,-9 16 0,-5 23 0,-8 9 128,-15 1-1920,-7 1 0</inkml:trace>
</inkml:ink>
</file>

<file path=ppt/ink/ink5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6:12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2816,'1'3'180,"-1"-1"0,1 1 0,-1-1 0,0 0 0,0 1 1,0-1-1,0 1 0,0-1 0,-1 0 0,1 1 0,-2 2 0,2-2-11,-1-1 0,0 0 0,1 0 0,0 1 0,-1-1 0,1 0 0,0 1-1,0-1 1,1 1 0,-1-1 0,0 0 0,1 0 0,-1 1 0,1-1 0,1 3 0,39 110 1188,-28-74-1012,35 74 0,-41-102-260,1 0 1,0 0-1,1-1 1,0 0-1,1 0 0,0-1 1,1-1-1,0 1 1,17 10-1,-23-17-89,0 0 0,0-1 0,1 0 0,-1 0 0,1 0 0,0-1 0,0 1 0,0-1 0,0-1 0,0 1 0,0-1 0,0 0 1,1-1-1,-1 1 0,12-2 0,-12-1-93,0 1 0,0-2 1,-1 1-1,1-1 0,-1 1 1,1-2-1,-1 1 0,0-1 1,0 1-1,0-1 0,-1-1 1,1 1-1,-1-1 0,0 1 1,0-1-1,4-8 0,2-1-228,0-2 0,-2 1-1,8-18 1,14-65-976</inkml:trace>
</inkml:ink>
</file>

<file path=ppt/ink/ink5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4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22 1664,'11'-17'4757,"-11"17"-4730,0 0 0,0-1 0,-1 1-1,1 0 1,0 0 0,0-1 0,-1 1 0,1 0 0,0-1 0,0 1-1,-1 0 1,1 0 0,0 0 0,-1-1 0,1 1 0,0 0-1,-1 0 1,1 0 0,-1 0 0,1 0 0,0 0 0,-1 0-1,1 0 1,-1 0 0,1 0 0,0 0 0,-1 0 0,1 0-1,0 0 1,-1 0 0,1 0 0,-1 0 0,1 0 0,0 0-1,-1 0 1,1 1 0,-15 3 473,0 4-269,1 0-1,-1 1 0,2 0 1,-1 1-1,1 1 0,-13 15 1,-68 78 318,89-98-513,-168 212 604,167-210-604,0 0 0,0 0 0,1 1 0,0-1 0,1 1 0,0 0 0,-4 15 0,7-22-30,0 1-1,0-1 1,1 0 0,0 0 0,-1 0 0,1 1 0,0-1 0,0 0 0,0 0 0,0 1-1,1-1 1,-1 0 0,0 0 0,1 1 0,0-1 0,-1 0 0,1 0 0,0 0 0,0 0 0,0 0-1,1 0 1,-1 0 0,0 0 0,1-1 0,-1 1 0,1 0 0,0-1 0,-1 1 0,1-1-1,0 0 1,0 0 0,0 1 0,0-1 0,0 0 0,0-1 0,0 1 0,4 1 0,18 3 4,-1-2 1,1 0 0,0-1-1,0-2 1,0 0-1,0-2 1,35-6 0,-21 3 10,69 0 1,-54 8 152,72-7 1,-108 2-453,0 0 0,-1-2-1,0 1 1,1-2 0,-1 0 0,-1-1-1,1-1 1,20-12 0,-31 20-1023,-4 10-107</inkml:trace>
</inkml:ink>
</file>

<file path=ppt/ink/ink5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4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2304,'7'43'5023,"-8"67"-4212,-1-46-480,6 168 1056,-7-215-1277,2-16-175,1 0-1,-1 0 1,1 1-1,-1-1 1,1 0-1,0 0 1,0 0-1,0 1 1,0-1-1,0 0 1,0 0 0,0 1-1,0-1 1,0 0-1,1 0 1,-1 2-1,1-2-809,2-2-298,9-7 0</inkml:trace>
</inkml:ink>
</file>

<file path=ppt/ink/ink5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5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2560,'5'0'182,"0"0"1,-1 0-1,1 0 0,0 0 1,-1 1-1,1 0 0,-1 0 1,1 0-1,-1 1 0,0-1 1,1 1-1,-1 0 0,0 0 1,0 1-1,0-1 0,0 1 1,6 5-1,-2 0 81,0-1-1,0 1 1,-1 0-1,0 1 1,0 0-1,9 17 1,42 86 621,56 152-1,-98-217-626,-1 0-1,-3 1 1,-2 1-1,-2 0 0,-2 0 1,-1 70-1,-7-79-70,-2 0-1,-2-1 1,-1 1-1,-14 39 0,-61 149-1941,74-207 1135,-8 13-830,-2-14 22</inkml:trace>
</inkml:ink>
</file>

<file path=ppt/ink/ink5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7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191 331 1152,'0'-38'4864,"0"38"-4853,0 0 0,0-1 0,0 1 1,0 0-1,0-1 0,0 1 0,1 0 0,-1-1 0,0 1 1,0 0-1,-1-1 0,1 1 0,0 0 0,0-1 0,0 1 1,0 0-1,0-1 0,0 1 0,0 0 0,0 0 0,-1-1 1,1 1-1,0 0 0,0 0 0,0-1 0,-1 1 0,1 0 1,0 0-1,0-1 0,-1 1 0,1 0 0,0 0 1,0 0-1,-1 0 0,1-1 0,0 1 0,-1 0 0,-10 7 715,-9 17 278,-12 24 247,-36 70-1,58-98-1162,2 0 0,0 1-1,0 0 1,2 0 0,1 1-1,-4 38 1,8-47-69,2 0 0,0 0 1,0 0-1,1 0 0,1 0 0,0 0 0,1 0 1,0-1-1,1 0 0,0 0 0,1 0 0,0-1 0,1 1 1,0-2-1,1 1 0,0-1 0,12 11 0,-8-9-7,1 0-1,0 0 0,1-2 0,0 0 0,1 0 0,0-2 1,0 0-1,1 0 0,0-1 0,0-1 0,1-1 0,26 5 1,-30-8 15,1-1-1,0 0 1,0-1 0,0 0 0,0-1 0,0-1 0,0 0 0,-1-1 0,1 0 0,-1-1 0,0-1 0,18-8 0,-5-2 35,-1 0 0,-1-2 0,0 0 1,38-37-1,-51 42-22,0 0 0,-1-1-1,0 0 1,-1 0 0,0-1 0,-1-1 0,-1 1 0,0-1 0,-1 0-1,-1-1 1,0 0 0,-1 1 0,-1-1 0,0-1 0,-1 1 0,-1 0-1,-1 0 1,0-1 0,-3-17 0,-1 2 9,-1 0 0,-1 1 0,-2 0 0,-1 0 0,-2 0-1,0 2 1,-3-1 0,-29-49 0,31 61-63,-2 1 0,0 0-1,-1 0 1,0 2 0,-1-1 0,-1 2-1,0 1 1,-1 0 0,-1 1-1,0 1 1,0 0 0,-1 2 0,-37-13-1,46 19-28,-1-1 0,1 1 0,-1 1 0,0 0 0,0 1-1,0 0 1,0 1 0,0 0 0,0 1 0,0 0 0,0 1-1,1 1 1,-1 0 0,1 0 0,-1 1 0,1 0 0,0 1-1,0 0 1,1 1 0,0 0 0,0 1 0,0 0 0,1 1-1,0 0 1,0 0 0,-12 15 0,15-14 36,1 0-1,0 0 1,0 0 0,1 1-1,0-1 1,0 1 0,1 0 0,1 1-1,0-1 1,0 0 0,1 0-1,0 1 1,1-1 0,0 1-1,0-1 1,1 1 0,1-1 0,0 0-1,0 0 1,1 0 0,6 15-1,-1-4 7,1 0 0,1-1 0,1 0 0,0-1 0,1-1 0,1 0 0,1 0 0,1-1 0,21 19 0,-22-24-56,1-1-1,0 0 0,0 0 0,1-2 1,1 0-1,22 9 0,-28-15 10,-1 1 1,1-1-1,0-1 0,0 0 1,0 0-1,0-1 0,0-1 1,0 0-1,0 0 0,0-1 1,0-1-1,11-2 0,4-3 8,-1-1 0,0-2-1,0 0 1,-1-1 0,-1-2 0,0 0-1,-1-2 1,37-30 0,-59 44 56,1 0 1,-1 1 0,1-1-1,-1 0 1,1 1-1,-1-1 1,1 1 0,-1-1-1,1 1 1,0-1 0,-1 1-1,1-1 1,0 1-1,-1 0 1,1-1 0,0 1-1,0 0 1,0-1 0,-1 1-1,1 0 1,0 0-1,0 0 1,0 0 0,-1 0-1,1 0 1,0 0 0,0 0-1,0 0 1,-1 0-1,1 0 1,0 1 0,0-1-1,-1 0 1,1 1 0,0-1-1,0 0 1,-1 1-1,1-1 1,0 1 0,-1-1-1,1 1 1,-1-1 0,1 1-1,-1-1 1,1 1-1,-1 0 1,1-1 0,-1 1-1,1 0 1,-1-1 0,0 1-1,1 0 1,-1 0-1,0-1 1,0 1 0,1 0-1,-1 0 1,0 0 0,0-1-1,0 1 1,0 0-1,0 1 1,1 66 674,-2-51-509,1 15 113,1 0 1,2 0 0,13 57 0,-13-75-265,1 0 0,1-1 0,0 0 0,1 0 1,1 0-1,0-1 0,0 0 0,1 0 0,1-1 1,0 0-1,12 11 0,-15-17-138,0 0 1,0-1-1,1 0 1,-1 0-1,1 0 1,0-1-1,0 0 1,1 0-1,-1-1 0,1 0 1,-1 0-1,1-1 1,-1 0-1,10 0 1,2-1-752,-1-1 0,1 0 0,0-1 0,32-9 0,3-5-827</inkml:trace>
</inkml:ink>
</file>

<file path=ppt/ink/ink5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8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3072,'6'-3'386,"0"0"0,0 1 0,0 0 0,0 0 0,0 0 0,1 1 0,-1 0 0,1 0 0,-1 1 0,14 0-1,76 10 2545,-42-3-2681,55 11 208,-85-12-335,2-1 0,-1-1 0,1-1 0,34-2-1,-51-2-405,1-1 1,-1 0-1,0-1 0,1 0 0,-1-1 0,-1 0 0,1 0 0,15-10 1,7-4-768,-15 15-378</inkml:trace>
</inkml:ink>
</file>

<file path=ppt/ink/ink5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8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3712,'1'1'199,"0"0"1,0 0-1,1 0 0,-1-1 1,0 1-1,0 0 0,0 1 1,0-1-1,0 0 1,-1 0-1,1 0 0,0 0 1,0 1-1,-1-1 0,1 0 1,-1 1-1,1-1 0,-1 0 1,0 1-1,1-1 0,-1 1 1,0-1-1,0 1 1,0-1-1,0 3 0,4 54 2476,-4-44-2853,5 35 589,13 58 0,2 11 452,-15-92-812,1 0 0,1 0-1,15 35 1,-15-41-723,-4-14-11,0 0 0,1 1 1,0-1-1,1 0 0,-1-1 1,11 11-1,-3-10-1002</inkml:trace>
</inkml:ink>
</file>

<file path=ppt/ink/ink5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1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648 0 1408,'-8'4'2728,"8"-4"-2658,-1 0 1,1 0 0,-1 0-1,1 0 1,-1 0-1,1 0 1,-1 0 0,1 0-1,-1 0 1,1 0-1,0 0 1,-1 0 0,1 0-1,-1 0 1,1 1-1,-1-1 1,1 0-1,0 0 1,-1 1 0,1-1-1,-1 0 1,1 1-1,0-1 1,-1 0 0,1 1-1,0-1 1,0 0-1,-1 1 1,1-1 0,0 1-1,0-1 1,0 0-1,-1 1 1,1-1 0,0 1-1,-8 9 95,0 0 0,0-1 0,-1 0 0,-1-1 0,1 0 0,-15 9 0,-14 13 216,-17 19-23,2 2 0,2 3-1,2 2 1,3 2 0,3 2 0,-62 113 0,85-132-287,2 0 1,2 1 0,2 1 0,1 0-1,-7 49 1,16-58-39,0-1 0,3 1 0,0-1 0,2 1 1,2 0-1,1-1 0,12 49 0,-6-51-5,1 1-1,2-2 1,0 0-1,2 0 1,2-1 0,0-1-1,2-1 1,1-1 0,1 0-1,1-2 1,38 33-1,-14-19-125,2-1 1,1-3-1,2-1 0,1-4 0,79 34 0,-16-24-1843,-59-23 533</inkml:trace>
</inkml:ink>
</file>

<file path=ppt/ink/ink5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9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0 3584,'-1'0'166,"0"1"-1,-1-1 1,1 0 0,0 1 0,0-1 0,-1 1 0,1-1-1,0 1 1,0 0 0,0-1 0,0 1 0,0 0-1,0 0 1,0 0 0,0 0 0,0 0 0,0 0-1,0 0 1,0 0 0,1 0 0,-1 0 0,1 0-1,-1 1 1,1-1 0,-1 0 0,1 0 0,-1 1-1,1-1 1,0 0 0,0 0 0,0 1 0,0-1-1,0 2 1,0 61 1643,2-37-1255,-7 115-16,0 47 1422,6-156-1672,2 0-1,1 0 0,13 50 1,-15-75-297,0 0 0,1-1 1,0 0-1,0 1 1,1-1-1,0-1 0,0 1 1,6 6-1,-9-11-106,1 0-1,0 0 0,0 0 0,0 0 0,0-1 1,0 1-1,0-1 0,0 0 0,1 0 1,-1 1-1,0-1 0,1-1 0,-1 1 1,1 0-1,-1-1 0,1 1 0,-1-1 0,1 0 1,0 1-1,-1-1 0,1-1 0,-1 1 1,1 0-1,0-1 0,-1 1 0,1-1 1,-1 0-1,3 0 0,24-14-1697</inkml:trace>
</inkml:ink>
</file>

<file path=ppt/ink/ink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29.9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3840,'8'3'1920,"52"-21"-1280,-42 18 3328,8-11-3712,0 4 0,3-1 0,2 5 0,-5-8-384,-2 7 128,-1-2-128,-7 3 128,-3-2-1280,-4-2 128,-9 14-256,-13-2 0</inkml:trace>
</inkml:ink>
</file>

<file path=ppt/ink/ink5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9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7040,'15'4'3456,"56"-4"-4736,-51 0 5888,-1-4-4608,-4-2 128,1 2-256,-5-3 128,-2-3-1152,1 3 128,-10 7-768,-4 4 128</inkml:trace>
</inkml:ink>
</file>

<file path=ppt/ink/ink5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49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43 6144,'-9'-21'3072,"24"13"-4352,-15 3 5504,0-3-4224,0 8 0,0 0-256,0 0 0,0 4-512,-6 0 128,0 5-896,6 2 128</inkml:trace>
</inkml:ink>
</file>

<file path=ppt/ink/ink5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0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89 383 2560,'-6'-10'2141,"6"10"-2043,1 1 1,-1 0-1,0-1 1,0 1 0,0 0-1,0-1 1,0 1-1,0 0 1,0-1 0,0 1-1,0 0 1,0-1-1,0 1 1,-1 0 0,1-1-1,0 1 1,0 0-1,-1-1 1,1 1-1,0-1 1,-1 1 0,1-1-1,-1 1 1,1 0-1,0-1 1,-1 0 0,1 1-1,-1-1 1,0 1-1,-7 9 382,0 0 0,1 0 0,0 0 0,1 1 0,1 0 0,-1 0 0,-6 22 0,8-23-319,1 0-1,0 0 1,1 0 0,0 0-1,0 0 1,1 0-1,0 1 1,1-1 0,0 0-1,1 1 1,0-1-1,1 0 1,2 11 0,2-6-42,-1-1 1,2 1 0,0-1 0,1 0 0,0-1 0,1 0 0,0 0 0,13 12 0,-13-14-54,1 0-1,1-1 1,0 0 0,1-1-1,0-1 1,0 0-1,0 0 1,1-1 0,0-1-1,1 0 1,28 8 0,-23-10 7,0-1 1,1 0 0,0-1-1,0-1 1,-1-1 0,1-1-1,0-1 1,29-6 0,-9 0 71,0-2 1,0-1 0,-1-2-1,0-2 1,50-27-1,-75 34-91,0 0 0,-1-2 1,0 0-1,0 0 0,-1-1 0,0-1 0,-1 0 0,0 0 0,-1-1 0,-1 0 0,0-1 0,0 0 0,-2-1 0,0 0 0,0 0 0,6-24 0,-8 18-15,-1 0 0,-1 0 1,0 0-1,-2-1 0,0 1 0,-2 0 0,0 0 1,-2-1-1,0 1 0,-1 0 0,-1 1 1,-8-21-1,7 24-63,-1 1 0,-1 1 0,0 0 0,-1 0 0,-1 0 1,0 1-1,-1 0 0,0 1 0,-1 1 0,0-1 0,-1 2 0,-1 0 0,0 1 1,0 0-1,-19-9 0,14 10-25,0 1 1,-1 0 0,0 2-1,0 0 1,-1 2 0,1 0-1,-1 1 1,0 1-1,0 1 1,0 1 0,0 1-1,0 0 1,1 2 0,-1 1-1,-35 10 1,34-7-13,0 1 0,1 2 0,0 0 1,1 1-1,0 1 0,1 0 0,0 2 1,1 0-1,0 1 0,1 1 0,1 1 1,1 0-1,0 1 0,-12 20 0,22-31-66,1 0-1,-1 0 0,1 1 0,1-1 0,0 1 0,0 0 0,0 0 0,1 0 0,0 0 0,1 0 0,-1 0 0,2 1 0,-1-1 0,1 0 0,1 1 0,-1-1 0,1 0 0,1 1 0,-1-1 0,2 0 0,-1 0 0,1 0 0,0 0 0,0-1 0,1 1 0,0-1 0,1 0 0,0 0 0,0 0 0,8 8 0,-2-1-574,1-1 1,0 0 0,1-1-1,0 0 1,1-1 0,1-1-1,27 16 1,13 4-1112</inkml:trace>
</inkml:ink>
</file>

<file path=ppt/ink/ink5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0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1267 2304,'4'-6'913,"1"0"0,-1-1-1,2 2 1,-1-1 0,1 1 0,12-10 0,58-40-518,-10 8 884,488-323 2922,-308 216-3218,-24 14-348,327-224 969,-543 360-1548,-1 0-1,0 0 1,0 0-1,-1-1 1,1 0-1,-1 0 0,0 0 1,4-9-1,-7 13-42,-1 0 0,1 1-1,-1-1 1,0 0-1,1 0 1,-1 0 0,0 0-1,0 0 1,0 0-1,0 0 1,0 0 0,0 0-1,0 0 1,0 0 0,0 0-1,0 1 1,0-1-1,-1 0 1,1 0 0,0 0-1,-1 0 1,1 0-1,-1-1 1,-1 1-15,1 0 0,-1-1 0,1 1 0,-1 0 0,0 0 0,1 1 0,-1-1 0,0 0 0,0 0 0,0 1 0,0-1 0,0 1 0,1 0 0,-1-1 0,0 1 0,-3 0 0,-6-1-805,1 0 0,-1 1 0,0 1 0,0-1 0,-17 5 0,27-5 664,1 0 0,-1 1 0,0-1 0,1 1 0,-1-1 0,0 1 0,1-1 0,-1 1 0,0-1 0,1 1 0,-1 0 0,1-1 0,-1 1 1,1 0-1,0 0 0,-1-1 0,1 1 0,0 0 0,-1 0 0,1 0 0,0-1 0,0 1 0,-1 1 0,-2 7-927,-15 7-1234</inkml:trace>
</inkml:ink>
</file>

<file path=ppt/ink/ink5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2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1536,'27'-16'1920,"-24"15"-512,-3 1-875,22-4 1003,-14 6-1406,1 1 0,-1 0 0,1 0 0,-1 0 0,0 1 0,-1 1 0,1-1-1,-1 1 1,1 0 0,-1 1 0,-1 0 0,1 0 0,8 11 0,7 9 238,-2 1 0,20 33 0,-19-23-265,-2 1 0,-1 1 0,-3 0 0,-1 2 0,-1-1 0,-3 1 0,10 75 0,-13-37 75,-3 0 0,-3 1 0,-12 97 0,6-141-97,-2 0 1,-2 0 0,-1-1 0,-1-1 0,-3 0-1,0 0 1,-2-1 0,-2-1 0,0-1-1,-2-1 1,-27 31 0,10-28-1282,14-23 168,22-10 1007,1 0 0,-1 0 0,0 0 0,1 0-1,-1 0 1,1 0 0,-1-1 0,1 1 0,-1 0 0,1 0 0,-1-1 0,1 1 0,-1 0-1,1-1 1,-1 1 0,1 0 0,0-1 0,-1 1 0,1 0 0,0-1 0,-1 1 0,1-1-1,0 1 1,-1-1 0,1 1 0,0-1 0,0 1 0,0-1 0,-1 1 0,1-1 0,0 1-1,0-1 1,0 0 0,0 1 0,0-2 0,3-14-1404</inkml:trace>
</inkml:ink>
</file>

<file path=ppt/ink/ink5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3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2048,'62'3'5554,"-22"0"-4736,67-5-1,-99 1-721,5-1-238,1 0 0,-1 1 1,0 1-1,1 0 0,-1 1 1,24 4-1,-26 1-1010,0 5-21</inkml:trace>
</inkml:ink>
</file>

<file path=ppt/ink/ink5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3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0 348 2816,'46'-25'2893,"-35"21"-2498,0-2-1,-1 0 0,0 0 0,0 0 1,0-2-1,9-8 0,-7 5-154,0 1 1,1 0-1,25-15 1,-28 19-112,-1 1 1,1-2 0,-1 1 0,0-1 0,-1 0-1,0-1 1,0 0 0,-1 0 0,1-1 0,8-15-1,-12 17-92,0 0-1,-1 0 1,0 0 0,0-1-1,0 1 1,-1-1-1,0 0 1,-1 0-1,1 0 1,-2 0 0,1 0-1,-1 0 1,-1-13-1,-4 69-14,8 8-51,11 65 1,-8-86-27,-1 1 1,-2 0-1,-1 0 1,-2 0-1,-7 58 1,6-93 32,1 1 0,0-1 1,0 0-1,-1 1 0,1-1 1,-1 0-1,1 1 1,-1-1-1,0 0 0,1 0 1,-1 1-1,0-1 0,0 0 1,0 0-1,0 0 0,0 0 1,0 0-1,0 0 1,0 0-1,-1-1 0,1 1 1,0 0-1,0-1 0,-1 1 1,1 0-1,0-1 0,-1 0 1,1 1-1,0-1 0,-1 0 1,1 0-1,-1 1 1,-1-2-1,-5 1-100,-1-1 0,1-1 1,0 0-1,-16-5 0,-17-4-197,-22-2-44,125 25 1131,36-16-80,-75 2-737,0 1-1,0 0 1,37 5 0,-18 12-3258,-27-6 2006</inkml:trace>
</inkml:ink>
</file>

<file path=ppt/ink/ink5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6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2176,'11'-4'1024,"2"0"-384,-1-2 1280,3 3-1792,4-1 128,11-4 0,6 3 0,4 1-384,0-4 0,-1 8 128,-3 0 0,-5 0-640,-3 0 128,-7 8-384,0 1 128</inkml:trace>
</inkml:ink>
</file>

<file path=ppt/ink/ink5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6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96 3328,'15'-8'1664,"61"4"-2176,-52 1 3200,12-11-2688,4 7 0,0-10 0,0 3 128,-10 1-512,0 2 128,-5 7-640,0 12 128</inkml:trace>
</inkml:ink>
</file>

<file path=ppt/ink/ink5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7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605 12 1792,'-1'-1'164,"0"0"0,0 0 1,0 0-1,0 0 0,-1 0 0,1 0 1,0 0-1,0 1 0,-1-1 0,1 0 0,-1 1 1,1-1-1,0 1 0,-1 0 0,1 0 1,-1-1-1,1 1 0,-1 0 0,1 0 1,-1 0-1,1 0 0,-1 1 0,1-1 0,-1 0 1,-1 1-1,-52 13-118,27-5 608,9-4-457,0 2 0,0 0 0,0 1 0,1 1-1,0 1 1,1 0 0,0 2 0,1 0 0,-21 19-1,13-9 56,1 1 0,2 2-1,0 0 1,1 1-1,-17 31 1,16-20 3,1 1-1,2 2 1,1 0 0,3 0 0,1 1 0,2 1 0,-9 66 0,17-74-112,1 1 1,2 0 0,1-1 0,2 1 0,2-1 0,1 0-1,1 0 1,2 0 0,25 59 0,-21-59-31,2 0 0,2-1 0,1-1 0,1-1 0,2-1 0,1 0 0,1-2 0,1 0 0,44 36 1,-23-31 194,64 34 1,-48-31-521,-60-35 140,0-1 0,0 1 0,0-1 0,0 1 0,0-1 0,0 1 0,0-1 0,0 0 0,1 1 0,-1-1 1,0 0-1,0 0 0,0 0 0,1 0 0,-1 0 0,0 0 0,0 0 0,0 0 0,1-1 0,-1 1 0,0 0 0,0-1 0,0 1 0,0-1 0,2 0 0,21-24-3244,-13 11 1847,7-6-472</inkml:trace>
</inkml:ink>
</file>

<file path=ppt/ink/ink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0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5120,'44'5'2560,"84"-5"-3456,-94-5 4992,0-1-6784,-3 6 128</inkml:trace>
</inkml:ink>
</file>

<file path=ppt/ink/ink5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8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220 547 3328,'-14'-8'396,"11"7"-115,1-1 0,-1 1-1,0-1 1,1 1 0,-1 0 0,0 0-1,0 0 1,1 0 0,-1 1-1,-5-1 1,7 1-171,-1 1 0,1 0 0,-1-1 0,1 1 0,-1 0 0,1 0 1,-1 0-1,1 0 0,0 0 0,-1 0 0,1 0 0,0 0 0,0 1 0,0-1 0,0 0 0,0 1 0,0-1 0,0 1 0,1-1 0,-1 1 1,0 0-1,0 2 0,-2 2-4,1 1 0,0-1 1,0 1-1,1 0 0,-1 0 1,2-1-1,-1 1 0,1 0 1,0 0-1,0 0 0,1 0 1,-1 0-1,2 0 0,-1 0 1,1-1-1,0 1 0,0 0 0,1-1 1,0 0-1,0 0 0,1 0 1,0 0-1,0 0 0,0 0 1,0-1-1,1 0 0,9 8 1,-5-5 25,0 0 1,1-1-1,0 0 1,0 0 0,0-1-1,1-1 1,0 0-1,0 0 1,1-1 0,-1 0-1,1-1 1,0-1-1,0 0 1,0 0 0,16 0-1,2-5-11,-1-1 0,1-2 0,-1-1 0,-1-1 0,0-1 0,0-1-1,0-2 1,-2-1 0,1-1 0,-2-1 0,41-31 0,-51 34-77,-2 0 0,1 0 0,-2-2 0,0 1 1,0-2-1,-1 1 0,-1-2 0,-1 1 0,0-1 0,12-32 1,-16 35-30,-1 1 0,0-1 0,-1 0 0,0 0-1,-1 0 1,-1-1 0,0 1 0,0 0 0,-2 0 0,0-1 0,0 1 0,-1 0 0,-1 0 0,0 0 0,-7-19 0,2 16-12,0 1-1,-1-1 1,-1 1-1,0 1 1,-1 0-1,0 0 1,-1 1-1,-1 1 1,0 0-1,-1 0 1,0 1-1,0 1 1,-1 1-1,-1 0 1,0 1-1,0 0 1,0 2-1,-29-9 1,9 6-39,0 2 1,-1 2 0,1 1 0,-1 1-1,0 2 1,1 2 0,-73 11 0,87-8-2,1 1 0,-1 0 1,1 2-1,0 0 1,1 2-1,-34 18 1,48-23 17,0-1 1,0 1 0,0 1 0,0-1 0,1 1 0,0 0 0,0 0 0,0 0 0,1 1 0,0 0 0,0 0 0,-6 10-1,9-12 13,0-1-1,0 1 1,0 0-1,0-1 1,1 1-1,-1 0 1,1 0-1,0-1 1,0 1-1,1 0 0,-1 0 1,1-1-1,0 1 1,-1-1-1,2 1 1,-1 0-1,0-1 1,1 0-1,-1 1 0,1-1 1,0 0-1,0 0 1,1 0-1,-1 0 1,3 3-1,8 7-29,1 0-1,0-1 1,0-1-1,1 0 1,0 0-1,1-2 1,0 0 0,22 8-1,19 4-457,68 16 1,-118-34 422,246 50-3413,-153-34 952,-42-7 612</inkml:trace>
</inkml:ink>
</file>

<file path=ppt/ink/ink5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8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0 3584,'-6'14'1792,"22"52"-2048,-7-49 3200,0 8-2560,7 9 128,-5 4 256,-2 15 0,1 2-1024,-10-1 0,0-4 640,-10 9 128,1-1-640,-12-3 0,-3-9-1280,-7-8 0</inkml:trace>
</inkml:ink>
</file>

<file path=ppt/ink/ink5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8:59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251 0 4608,'-13'0'2304,"-23"68"-2432,26-47 3200,-5 11-3072,-9-1 0,-7 1-640,-5 10 128,6-16 128,5-11 0,4 2-768,12-7 0</inkml:trace>
</inkml:ink>
</file>

<file path=ppt/ink/ink5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0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3200,'3'-1'211,"-1"1"0,1-1 0,-1 1 0,1-1 0,0 1 0,-1 0 1,1 0-1,-1 1 0,1-1 0,0 0 0,-1 1 0,1-1 0,-1 1 0,1 0 0,-1 0 0,0 0 0,1 0 1,-1 0-1,0 1 0,0-1 0,0 1 0,0-1 0,0 1 0,0 0 0,3 3 0,6 8 293,-1 0-1,0 0 1,9 17-1,-7-11-453,18 30 288,-2 2 0,-3 0 0,-2 2 0,-2 0 0,-2 1 1,-3 1-1,14 86 0,-23-96-163,-2 0 0,-3 0 0,-1 1-1,-2-1 1,-2 1 0,-2-1 0,-2 0 0,-2-1 0,-2 0 0,-18 46 0,19-64-75,-2-1 1,-17 29 0,24-46-166,0 0 1,-1 0 0,0-1-1,0 0 1,0 0 0,-1 0 0,0-1-1,0 0 1,-1-1 0,-11 8 0,18-12-30,0-1 1,0 1 0,0 0 0,0-1 0,0 1-1,0-1 1,0 1 0,0-1 0,0 1-1,0-1 1,-1 0 0,1 0 0,0 0 0,0 1-1,0-1 1,0 0 0,0 0 0,-1-1 0,1 1-1,0 0 1,0 0 0,0 0 0,0-1 0,0 1-1,0-1 1,0 1 0,-1-1 0,1 1 0,0-1-1,1 0 1,-1 1 0,0-1 0,0 0 0,0 0-1,-1-1 1,1 0-128,1 0-1,-1 1 0,1-1 1,0 0-1,0 0 1,-1 0-1,1 0 1,0 0-1,0 0 1,1 0-1,-1 0 1,0 0-1,1 0 0,-1 0 1,1 0-1,0 1 1,-1-1-1,1 0 1,2-3-1,15-22-1719</inkml:trace>
</inkml:ink>
</file>

<file path=ppt/ink/ink5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0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 2688,'10'-4'1280,"29"0"-768,-33 0 2176,0 1-2304,13 3 0,11 0 128,10-6 0,-4 2-768,-6 0 128,-11-3-128,2 7 128,-6 0-1024,4 11 128</inkml:trace>
</inkml:ink>
</file>

<file path=ppt/ink/ink5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1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23 253 3712,'1'0'73,"-1"1"-1,0-1 1,0 0-1,1 1 1,-1-1 0,0 0-1,1 1 1,-1-1 0,0 0-1,1 0 1,-1 1 0,0-1-1,1 0 1,-1 0 0,1 0-1,-1 0 1,0 1 0,1-1-1,-1 0 1,1 0 0,-1 0-1,1 0 1,-1 0 0,0 0-1,1 0 1,-1 0-1,1 0 1,-1 0 0,1 0-1,-1-1 1,0 1 0,1 0-1,0 0 1,20-13 2094,15-21-639,-13 11-1273,1 0-1,33-24 1,-47 40-59,-6 4-162,0-1 0,-1 0 0,1 1 1,-1-1-1,0-1 0,0 1 0,0 0 0,0-1 0,-1 1 0,0-1 0,0 0 1,0 0-1,0 0 0,-1 0 0,0 0 0,0 0 0,0 0 0,-1 0 1,0-9-1,0 13-40,0 1 1,0-1 0,0 1-1,0-1 1,0 1 0,0 0-1,-1-1 1,1 1 0,0-1-1,0 1 1,0-1 0,-1 1-1,1 0 1,0-1 0,0 1-1,-1 0 1,1-1 0,0 1-1,-1 0 1,1-1 0,0 1-1,-1 0 1,1 0 0,-1-1-1,1 1 1,0 0 0,-1 0-1,1 0 1,-1-1 0,1 1-1,-1 0 1,1 0 0,-1 0-1,1 0 1,-1 0 0,1 0-1,0 0 1,-1 0 0,1 0-1,-1 0 1,1 0 0,-1 1-1,1-1 1,-1 0 0,1 0-1,0 0 1,-1 0 0,1 1-1,-1-1 1,1 0 0,0 1-1,-1-1 1,-20 22-374,13-3 188,1-1 0,1 2 0,0-1 0,1 1-1,2 0 1,-4 36 0,7 132-1311,2-95 652,4-48 479,-5-38 321,1 0 1,-1 0-1,0 1 0,-1-1 1,0 0-1,0 0 0,-2 14 1,-1-22 51,1-1 1,-1 1 0,1-1-1,0 1 1,-1-1-1,1 0 1,0 0-1,0 0 1,0 0 0,1 0-1,-4-4 1,-21-19-13,17 20-1,1 0 1,-1 1-1,-1 0 0,1 1 1,0 0-1,-1 1 0,0-1 1,0 2-1,1-1 0,-1 2 1,-14-1-1,39 8 831,21-2-253,-4-4-62,54-8-1,-53 4-1115,59 0-1,-62 8-433,-5 7 0</inkml:trace>
</inkml:ink>
</file>

<file path=ppt/ink/ink5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1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4608,'51'11'2304,"95"-35"-7680,-121 27 4224</inkml:trace>
</inkml:ink>
</file>

<file path=ppt/ink/ink5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2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 7680,'25'-37'3840,"75"71"-5760,-64-31 7808,23-3-7808,26 0 0,-14-3-1920,10 3 128</inkml:trace>
</inkml:ink>
</file>

<file path=ppt/ink/ink5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3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313 442 1280,'-18'-5'1164,"15"3"-914,-1 1-1,1 0 0,0 0 1,-1 0-1,1 0 1,-1 1-1,1-1 0,-1 1 1,1 0-1,-1 0 0,1 0 1,-1 0-1,1 1 1,-1-1-1,1 1 0,-1 0 1,-5 2-1,-10 7 211,1 2 1,0-1-1,0 2 1,1 1-1,1 0 0,0 1 1,1 0-1,-18 26 0,25-31-367,1 1 0,1 0 0,0 0 1,1 0-1,0 1 0,1 0 0,0 0 0,1 0 0,0 0 0,1 1 0,0-1 0,1 1 0,0-1 0,1 1 0,3 23 0,1-12 42,1 0 0,1-1 0,1 1 0,2-1 0,0-1 1,1 1-1,1-1 0,24 34 0,-25-41-55,1-1 1,1 0-1,0-1 1,1 0-1,1-1 0,0-1 1,0 0-1,1-1 1,0-1-1,1 0 0,0-1 1,26 10-1,-27-13-13,1 0 0,0-2-1,0 1 1,0-2 0,0 0-1,0-1 1,0 0 0,1-2-1,-1 0 1,0 0 0,0-2-1,0 0 1,0-1 0,0 0-1,29-13 1,-25 9-18,0-1 0,-1 0 0,0-2 0,-1 0 1,0-1-1,0 0 0,-2-2 0,1 0 0,-2-1 0,0 0 1,-1-1-1,0-1 0,-1 0 0,-1-1 0,-1-1 0,-1 1 1,0-2-1,-2 1 0,0-1 0,-1-1 0,-1 1 0,5-29 0,-7 17-20,-1 0 0,-2-1 0,-1 1 0,-2 0 0,-1-1 0,-1 1 0,-2 0 0,-1 1 0,-2 0 0,-1 0 0,-1 1 0,-26-49 0,24 54-53,-1 1 1,-2 0-1,0 1 0,-2 1 1,0 0-1,-1 1 0,-1 2 1,-1 0-1,-1 1 0,-1 1 0,0 1 1,-1 1-1,-1 1 0,-46-19 1,56 27-15,0 2 1,0 0-1,-1 1 0,1 0 1,-1 1-1,0 1 1,0 1-1,1 0 1,-1 1-1,0 0 0,1 2 1,-1 0-1,-23 7 1,29-6 18,0 0 0,1 0 0,-1 1 1,1 0-1,0 1 0,1 0 0,-1 0 1,1 1-1,0 0 0,1 0 0,0 1 1,0 0-1,1 0 0,0 1 0,0 0 1,1 0-1,0 0 0,0 0 0,1 1 1,1 0-1,-3 11 0,2-3 12,1 0-1,0 0 0,2 1 1,0-1-1,1 0 1,1 1-1,0-1 1,2 0-1,0 1 0,1-1 1,1-1-1,1 1 1,0-1-1,9 17 1,-2-8-7,1-1 1,2-1-1,0 0 1,1-2-1,2 1 1,0-2-1,1-1 1,33 26 0,-40-36 18,1-1 0,1 0 0,-1 0 0,1-2 0,1 0 1,0 0-1,0-2 0,0 0 0,0 0 0,1-2 1,-1 0-1,22 0 0,-11-2 25,0-2 0,0-1 0,0-1 0,-1-1 0,1-1 0,48-17 0,-60 15 0,0 0 0,0-1 0,-1-1 0,0 0 0,-1-1 1,0-1-1,-1 0 0,0 0 0,-1-1 0,0-1 0,0 0 0,-2 0 0,0-1 0,0 0 1,-1-1-1,8-20 0,-19 43-5,1 0 1,0 0 0,1 0 0,0 0-1,0 0 1,1 0 0,1 16-1,8 60 4,-5-60 4,0 0 0,1 0 0,13 33-1,-15-49-93,0-1 0,1 0-1,0 0 1,0 0 0,0-1-1,1 0 1,0 0 0,0 0-1,1 0 1,-1-1 0,1 0-1,1 0 1,-1 0 0,11 5-1,3-1-1071,1-1 0,0 0 0,31 5 0,20 8-2996,-38-10 2060</inkml:trace>
</inkml:ink>
</file>

<file path=ppt/ink/ink5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04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1 116 1664,'44'-10'4544,"-2"-2"-3825,0 2 1,1 3-1,55-4 0,132 5 1951,-79 4-1391,119-15-622,-131 6 50,272 12-1,-377 2-704,322 20 124,-317-23-131,547-19 138,-521 12-133,90-5 0,-80 14-7,-32 0-598,70-6 1,-90-10-924,-19 9-408,-12 11-1299,-5 3 1550</inkml:trace>
</inkml:ink>
</file>

<file path=ppt/ink/ink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5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4 381 2304,'-1'-6'548,"0"0"0,0 0 1,0 0-1,1 0 0,0 0 0,0 0 0,1 0 0,-1 0 1,1 0-1,1 0 0,3-11 0,14-18-214,4-3 384,49-57 0,-60 83-583,-1 1 0,1-1 0,1 2 0,0 0 1,0 1-1,1 0 0,29-14 0,-30 17-86,1 0-1,1 1 1,-1 1 0,1 0 0,-1 1 0,25-2-1,-30 5-32,0 0-1,-1 1 0,1 0 0,-1 0 0,0 1 1,1 0-1,-1 0 0,0 1 0,0 0 1,0 1-1,-1 0 0,1 0 0,8 7 1,-6-5 34,-1 1 0,-1 1 0,1-1 1,-1 1-1,0 0 0,-1 1 1,0 0-1,-1 0 0,0 1 0,0-1 1,-1 1-1,0 1 0,6 18 1,-8-19-2,-1-1-1,-1 1 1,0-1 0,0 1 0,-1 0 0,0 0 0,-1-1 0,0 1 0,0 0 0,-1-1 0,-1 0 0,1 1 0,-1-1 0,-1 0 0,0 0 0,-7 13 0,5-12 21,-1-1 1,1 1-1,-1-1 1,-1 0-1,0-1 1,0 0 0,0 0-1,-16 10 1,18-14-30,-1 0 1,0 0-1,1-1 1,-1 0 0,0 0-1,0-1 1,-1 0-1,1 0 1,-1-1-1,1 0 1,-1 0 0,1-1-1,-1 1 1,-11-3-1,17 2-42,-1 0 0,0 0 0,1-1 0,-1 1 1,1-1-1,-1 0 0,1 0 0,-1 0 0,1 0 0,0 0 0,-1-1 0,1 1 0,0-1 0,0 1 0,0-1 0,0 0 0,0 0 0,0 0 0,0 0 0,1 0 1,-1 0-1,1 0 0,0-1 0,-1 1 0,1 0 0,0-1 0,0 1 0,1-1 0,-1 1 0,0-1 0,1-3 0,-1 3-141,1-1-1,1 0 1,-1 1-1,1-1 1,-1 1-1,1-1 1,0 1 0,0-1-1,0 1 1,1 0-1,-1-1 1,1 1-1,0 0 1,0 0-1,0 0 1,0 0-1,1 0 1,-1 1-1,1-1 1,-1 1 0,1 0-1,4-3 1,20-12-1629,5 2-42</inkml:trace>
</inkml:ink>
</file>

<file path=ppt/ink/ink5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11.3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0 1536,'0'0'47,"0"0"-1,0 0 1,-1 1-1,1-1 1,0 0-1,0 0 1,-1 0-1,1 0 1,0 1 0,0-1-1,-1 0 1,1 0-1,0 1 1,0-1-1,0 0 1,0 0-1,0 1 1,-1-1 0,1 0-1,0 0 1,0 1-1,0-1 1,0 0-1,0 1 1,0-1-1,0 0 1,0 0 0,0 1-1,0-1 1,0 0-1,0 1 1,0-1-1,0 0 1,0 0-1,0 1 1,0-1 0,1 0-1,-1 0 1,0 1-1,0-1 1,0 0-1,0 0 1,0 1-1,1-1 1,-1 0 0,0 0-1,0 1 1,1-1-1,-1 0 1,0 0-1,1 0 1,-1 1 94,1 0 1,0 0-1,0 0 0,-1 0 1,1 0-1,0 0 0,0-1 1,0 1-1,0 0 0,0-1 1,0 1-1,0-1 0,0 1 1,0-1-1,0 1 0,0-1 1,0 0-1,1 0 0,0 1 1,85-3 878,-32 0-154,72 7 0,-60-1-3725,-42 0 1686</inkml:trace>
</inkml:ink>
</file>

<file path=ppt/ink/ink5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11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63 2944,'-11'-11'1408,"38"11"-1024,-14-6 2304,13 6-2304,-1-8 128,5 5 256,4-7 0,6 3-1024,2 7 128,-2-8 512,-6 2 128,-8 3-1024,-1 3 0,-6 3-768,7 3 0</inkml:trace>
</inkml:ink>
</file>

<file path=ppt/ink/ink5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12.4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0 598 3072,'32'2'2091,"-25"-1"-1738,-1-1 0,1 1 0,-1-1 0,1 0 0,0-1 1,-1 1-1,1-1 0,6-2 0,42-17 296,-1-2-1,-2-2 1,0-3-1,94-65 1,-128 80-554,0-1 0,-1-2 1,-1 1-1,0-2 0,-1 0 1,-1-1-1,0 0 1,-1-1-1,-1-1 0,-1 0 1,0 0-1,-2-1 0,0-1 1,-2 0-1,0 0 1,6-28-1,-13 44-67,1 1 0,-1 0 0,0 0-1,0-1 1,0 1 0,-1 0 0,1 0 0,-1-1 0,0 1 0,0 0-1,-1 0 1,1 0 0,-1 0 0,-3-6 0,4 9-27,0 0 0,-1-1 1,1 1-1,0 0 0,0 0 1,-1 0-1,1 0 0,-1 0 1,1 0-1,-1 0 0,1 0 1,-1 1-1,0-1 0,1 1 1,-1-1-1,0 1 0,1 0 1,-1-1-1,0 1 0,0 0 1,1 0-1,-1 0 0,0 0 0,1 1 1,-1-1-1,0 0 0,0 1 1,1-1-1,-1 1 0,1 0 1,-1-1-1,1 1 0,-1 0 1,1 0-1,-1 0 0,1 0 1,-1 0-1,0 2 0,-1 0-8,0-1-1,0 1 1,0 0-1,1 1 0,-1-1 1,1 0-1,0 1 1,0-1-1,0 1 1,1 0-1,-1-1 0,1 1 1,0 0-1,-1 7 1,-6 57-8,28 467 165,-18-512-225,0-14 182,-1 1 1,-1-1-1,1 0 0,-1 1 1,-1-1-1,-2 13 1,3-20-160,-1 0 0,0 0 1,0 0-1,0-1 0,0 1 1,0 0-1,0-1 1,0 1-1,0-1 0,-1 1 1,1-1-1,-1 1 0,1-1 1,-1 0-1,1 0 0,-1 0 1,0 0-1,0 0 0,1 0 1,-1 0-1,0-1 0,0 1 1,0 0-1,0-1 0,0 0 1,0 1-1,0-1 1,0 0-1,0 0 0,0 0 1,0-1-1,0 1 0,0 0 1,-3-2-1,-25-1-2785,20 3 1045</inkml:trace>
</inkml:ink>
</file>

<file path=ppt/ink/ink5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13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0 212 1408,'0'0'63,"0"0"-1,0 0 1,0 0 0,0 0 0,1 0-1,-1 0 1,0 0 0,0 0-1,0 0 1,0 0 0,0 0 0,0 0-1,0 0 1,0 0 0,1 0 0,-1 0-1,0 0 1,0 0 0,0 0-1,0 0 1,0 0 0,0 0 0,0 0-1,0 0 1,0 0 0,0-1-1,1 1 1,-1 0 0,0 0 0,0 0-1,0 0 1,0 0 0,0 0 0,0 0-1,0 0 1,0 0 0,0 0-1,0-1 1,0 1 0,0 0 0,0 0-1,0 0 1,0 0 0,0 0-1,0 0 1,0 0 0,0 0 0,0-1-1,0 1 1,0 0 0,0 0 0,0 0-1,0 0 1,0 0 0,0 0-1,0 0 1,0 0 0,0 0 0,0-1-1,-1 1 1,1 0 0,0 0-1,0 0 1,0 0 0,0 0 0,0 0-1,0 0 1,0 0 0,0 0 0,15-2 628,19 0-525,74 3 1605,307-8 1855,89-40-1471,-162 12-1609,-80 11-303,-192 16-136,101-27-1,-163 33-286,-1-1 0,0 0 0,1-1 0,-1 1-1,0-1 1,-1-1 0,1 1 0,7-9 0,-14 13 106,0 0 0,0 0 0,0 0 0,-1 0-1,1 0 1,0 0 0,0 0 0,0 0 0,-1 0 0,1 0 0,0 0 0,0 0 0,0 0-1,-1 0 1,1 0 0,0 0 0,0 0 0,0 0 0,-1 0 0,1-1 0,0 1 0,0 0 0,0 0-1,0 0 1,0 0 0,-1 0 0,1-1 0,0 1 0,0 0 0,0 0 0,0 0 0,0-1 0,0 1-1,0 0 1,0 0 0,0 0 0,0-1 0,-1 1 0,1 0 0,0 0 0,0 0 0,0-1-1,0 1 1,1 0 0,-1 0 0,0 0 0,0-1 0,0 1 0,0 0 0,0 0 0,0 0 0,0-1-1,0 1 1,0 0 0,0 0 0,1-1 0,-5 5-1739</inkml:trace>
</inkml:ink>
</file>

<file path=ppt/ink/ink5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14.0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140 348 2176,'-1'-3'154,"-1"0"0,-1 0 0,1 1 0,0-1-1,-1 1 1,1-1 0,-1 1 0,1 0 0,-1 0 0,0 0 0,0 0 0,0 1 0,-7-3 0,7 6 206,0 0 1,0 0-1,0 1 1,0-1 0,0 1-1,0 0 1,1 0-1,-1 0 1,-2 5 0,3-6-21,-7 8-37,1 0 0,0 1 0,0 0 0,1 0 1,1 1-1,-6 13 0,11-21-213,-1 0 1,1 0 0,0 0 0,1 1-1,-1-1 1,1 0 0,0 1-1,0-1 1,0 0 0,0 1 0,1-1-1,-1 0 1,1 0 0,1 1-1,-1-1 1,0 0 0,1 0-1,0 0 1,0 0 0,0-1 0,5 8-1,1-1 46,1 0 0,-1 0 0,2-1 0,-1 0 0,1 0-1,1-1 1,-1-1 0,1 0 0,0 0 0,1-1 0,0 0 0,0-1-1,0-1 1,1 0 0,-1 0 0,1-1 0,0-1 0,22 2 0,11 0 47,-1-1 0,1-3 0,0-1 0,0-3 0,-1-1 0,0-3 0,0-1 0,-1-3 0,0-1 1,-1-2-1,48-25 0,-78 33-130,0-1 0,-1 0 0,0-1 0,-1 0 0,0-1 0,0-1 0,-1 1-1,0-2 1,-1 1 0,0-1 0,-1-1 0,9-19 0,-12 23-39,-1 0-1,-1-1 1,0 1 0,0-1-1,-1 0 1,0 0-1,0 0 1,-1 0-1,-1 0 1,0 0 0,0 0-1,-1 0 1,0 0-1,-1 0 1,0 0-1,0 0 1,-1 1 0,0-1-1,-8-13 1,4 11-24,-1 1 0,0 0 0,-1 0 1,0 1-1,0 0 0,-1 1 0,-1 0 0,0 0 1,0 1-1,0 1 0,-1 0 0,0 0 0,-20-7 1,1 2-36,-1 1-1,0 2 1,-1 1 0,-52-6 0,31 9-91,-1 2 0,-66 5 0,89 1 58,1 0 0,0 2 1,0 2-1,1 1 0,-43 16 0,65-21 57,1 1-1,-1 0 0,1 1 1,-1-1-1,1 1 0,1 1 1,-1 0-1,1-1 0,0 2 0,0-1 1,1 1-1,0 0 0,0 0 1,0 0-1,-6 15 0,10-19 10,0 1 0,0-1-1,0 1 1,1-1 0,-1 1-1,1 0 1,0-1-1,0 1 1,0 0 0,0-1-1,1 1 1,-1-1 0,1 1-1,0 0 1,3 6 0,-2-6 4,1 0 0,-1 1 0,1-1 1,1 0-1,-1-1 0,0 1 0,1-1 1,0 1-1,0-1 0,0 0 0,0 0 0,0-1 1,1 1-1,6 2 0,26 8 1,0-2 1,1-1-1,1-1 0,0-3 0,77 4 0,-73-7 48,14 1-12,1-2-1,-1-4 1,0-1-1,0-3 0,64-16 1,-106 18 14,0 2-1,1 0 1,-1 0-1,20 1 1,-35 1-37,1 0 0,-1 0 0,1 0-1,-1 1 1,1-1 0,-1 0 0,1 0 0,-1 0-1,0 0 1,1 1 0,-1-1 0,1 0 0,-1 0-1,0 1 1,1-1 0,-1 0 0,1 1 0,-1-1-1,0 0 1,0 1 0,1-1 0,-1 0 0,0 1-1,0-1 1,1 1 0,-1-1 0,0 1 0,0-1-1,0 1 1,0-1 0,0 1 0,1-1 0,-1 0-1,0 1 1,0-1 0,0 1 0,0-1 0,-1 1-1,1 0 1,-4 26 349,1-11-131,2-11-158,-2 22 385,1 0 1,2-1-1,0 1 1,8 48-1,-6-65-333,0-1 0,1 0 0,0 0 0,1 0 0,0-1 0,1 1 0,-1-1 0,2 0 0,-1 0 0,1-1 0,0 1 0,1-1 0,-1 0 0,1-1 0,1 0 0,-1 0 0,1-1 0,12 7 0,15 6 148,1-2 0,1-2 0,1-1-1,-1-2 1,69 11 0,-79-18-613,0 0 0,0-2-1,1-1 1,-1-1 0,0-1 0,1-2-1,-1-1 1,0-1 0,45-14 0,-55 12-299,-1-2 1,0 0 0,20-15-1</inkml:trace>
</inkml:ink>
</file>

<file path=ppt/ink/ink5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23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38 7424,'-45'6'3712,"72"1"-4864,-9-10 6272,4-1-5248,-4 1 0,-1-5-2176,-4-2 128,1 1 1408,-9-4 128</inkml:trace>
</inkml:ink>
</file>

<file path=ppt/ink/ink5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0.7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967 135 1664,'1'-1'40,"0"1"0,0-1 0,0 1 0,0-1 0,0 1 0,0-1 0,1 1 0,-1 0 0,0 0 0,0 0 0,0 0 0,1 0 0,-1 0 0,0 0 0,0 0 0,0 0 1,1 0-1,1 1 0,14 2 1930,-16-3-1926,1 0 1,-1 0 0,0 0 0,0-1-1,0 1 1,1 0 0,-1 0 0,0-1 0,0 1-1,0-1 1,0 1 0,0-1 0,0 1 0,0-1-1,0 0 1,0 1 0,0-1 0,0 0 0,0 0-1,0 0 1,0 0 0,-1 0 0,1 0 0,0 0-1,-1 0 1,1 0 0,-1 0 0,1 0-1,-1 0 1,1 0 0,-1 0 0,0-1 0,0 1-1,1 0 1,-1 0 0,0 0 0,0-1 0,0 1-1,0 0 1,-1 0 0,1 0 0,-1-3 0,1 0 61,-1 1 0,0-1 0,0 0 0,0 0 1,-1 1-1,1-1 0,-1 1 0,0 0 1,0-1-1,0 1 0,0 0 0,-1 0 1,-2-3-1,-3 0 39,-1 1 1,1 1 0,-1-1-1,0 1 1,0 1 0,0 0-1,-1 0 1,1 1-1,-15-2 1,-3 0 80,0 2-1,-33 1 1,15 5-62,-1 3 1,1 1-1,-45 15 1,38-10-34,26-5-95,-1 1-1,1 1 1,1 1 0,0 2-1,0 0 1,2 2-1,0 0 1,0 2-1,1 1 1,2 0-1,0 1 1,0 2 0,2 0-1,1 0 1,0 2-1,-25 47 1,23-35-1,2 2 0,2 0 0,1 1 0,1 0 0,3 1 0,1 1-1,2-1 1,1 1 0,3 0 0,1 1 0,3 41 0,2-46-14,1 1 0,2-1-1,2 0 1,1 0-1,1 0 1,2-2 0,19 39-1,-22-57 3,-1 0 0,2-1 0,0 0 0,0-1 0,2 0 0,0-1 0,0 0 0,1 0 0,1-2-1,0 0 1,0 0 0,1-1 0,1-1 0,-1-1 0,1 0 0,30 10 0,-23-12 44,1-1 0,0 0 0,1-2 0,-1-1 0,0-1 0,1-1 0,-1-1 0,1-1 0,32-8 0,-27 4 9,0-3 1,-1 0-1,-1-2 0,1-1 0,-2-1 0,0-1 1,29-20-1,-37 18-519,-1 0-1,0-1 1,-1-1 0,-1 0 0,-1-1-1,0-1 1,-1 0 0,12-26 0,-9 18-1221</inkml:trace>
</inkml:ink>
</file>

<file path=ppt/ink/ink5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1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2176,'0'-22'1454,"1"26"359,3 39 938,-3-28-2668,4 87 355,-5-58 112,2 1-1,2-1 0,2 0 0,2 0 0,19 59 0,-26-101-524,0 1-1,0-1 1,0 0-1,0 1 1,0-1-1,0 0 1,0 0-1,1 0 1,-1 0-1,1 0 1,0 0-1,-1 0 1,1 0-1,0-1 1,0 1 0,0-1-1,0 1 1,5 1-1,-5-3-51,0 1 1,0-1-1,0 0 1,0 0-1,0 0 1,0 0-1,1 0 0,-1-1 1,0 1-1,0-1 1,0 1-1,0-1 1,-1 0-1,1 0 0,0 0 1,0 0-1,0 0 1,1-1-1,8-7-357,-2 1-1,1-1 0,-1-1 1,-1 0-1,15-21 1,11-23-1067,-2-5 22</inkml:trace>
</inkml:ink>
</file>

<file path=ppt/ink/ink5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1.5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31 4352,'-17'-3'2176,"7"21"-1920,10-18 3712,0 0-3584,0 0 128,0 0 128,0 0 0,0 0-896,0-8 128,0 1-896,0 0 0,-8-4-512,-6-1 128</inkml:trace>
</inkml:ink>
</file>

<file path=ppt/ink/ink5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2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71 256 384,'1'0'140,"1"0"-1,0 0 1,-1 0 0,1 0 0,-1 0-1,1 1 1,0-1 0,-1 0 0,1 1-1,-1-1 1,1 1 0,-1 0-1,1-1 1,-1 1 0,1 0 0,1 2-1,-2-1 82,1 0 0,-1 0 0,1 0 0,-1 1 0,0-1 0,0 0 0,0 1 0,-1-1 0,1 1 0,0-1 0,-1 1 0,1 4 0,2 9 109,1-1 1,0 1 0,2-1-1,0 0 1,0 0 0,1 0-1,1-1 1,1 0 0,0-1-1,0 0 1,21 21 0,-23-28-241,-1-1 1,2 0-1,-1 0 1,1 0-1,0-1 0,0 0 1,0-1-1,0 1 1,1-2-1,-1 1 1,1-1-1,0-1 1,-1 1-1,1-1 0,0-1 1,0 0-1,15-1 1,4-2 168,0-1 0,0-2-1,-1 0 1,37-15 0,-48 16-130,-1-2-1,0 0 0,-1-1 1,1 0-1,-1-1 1,-1 0-1,0-2 0,20-19 1,-25 22-79,-2 0 1,1 0-1,-1 0 0,-1-1 1,1 0-1,-2 0 1,1 0-1,-1 0 1,0-1-1,-1 0 1,0 0-1,-1 0 1,0 0-1,-1 0 0,1-15 1,-2 16-27,-1 0 0,-1 0 0,1 1-1,-1-1 1,-1 0 0,0 1 0,0 0 0,0 0 0,-1 0 0,0 0 0,-1 0-1,0 1 1,0 0 0,-1 0 0,1 0 0,-1 1 0,-1 0 0,1 0 0,-1 0 0,0 1-1,-9-5 1,-3-2 1,0 2 0,-1 0 0,0 1 0,0 1 0,-1 1 0,0 1 0,-31-5 0,26 7-28,0 1 0,-1 2 0,1 1 0,-1 0 0,1 3 0,-48 8 0,57-7-34,1 1-1,-1 0 1,1 1 0,1 0-1,-1 1 1,1 1 0,0 1-1,1 0 1,0 1 0,0 0-1,-18 19 1,28-25 6,0 0 1,1-1 0,0 1-1,0 1 1,0-1-1,0 0 1,0 1 0,1-1-1,0 1 1,0 0-1,0-1 1,1 1-1,-1 0 1,1 0 0,0 0-1,1 1 1,-1-1-1,1 0 1,0 0 0,1 0-1,-1 0 1,1 0-1,0 0 1,0 0 0,2 7-1,1-5-82,0 0 0,0-1-1,0 1 1,1-1 0,0 0 0,0 0-1,0 0 1,1-1 0,0 0 0,0 0-1,0 0 1,1-1 0,0 0 0,0 0 0,13 4-1,5 2-574,2-2-1,-1-1 0,1-2 0,0 0 1,0-2-1,53 0 0,15-2-996</inkml:trace>
</inkml:ink>
</file>

<file path=ppt/ink/ink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6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35 245 2816,'-1'0'132,"1"-1"0,-1 1 0,1-1 0,-1 1 0,0 0 0,1-1 0,-1 1 0,0 0 0,0 0 0,1 0 0,-1-1 0,0 1 0,1 0 0,-1 0 0,0 0 0,0 0 0,1 0 0,-1 0 0,0 0 0,0 0 0,1 1 0,-1-1 0,0 0 0,1 0 0,-1 1 0,0-1 0,1 0 0,-1 1 0,0-1 0,1 1 0,-1-1 0,0 1 0,1-1 0,-1 1 0,0 0 0,-7 32 2838,7-28-2844,1 1 0,-1-1 0,2 0 0,-1 0 0,0 1 0,1-1 0,0 0 1,0 0-1,1 0 0,-1 0 0,1 0 0,0 0 0,1 0 0,-1 0 0,6 6 0,-3-4 11,0-1 0,1 0 0,0-1 0,0 0 0,1 1 0,-1-2 0,1 1 0,0-1 0,11 5 0,-2-3 23,0 0-1,1 0 0,0-2 1,0 0-1,0-1 0,1-1 1,-1 0-1,34-2 1,-33-2-70,0-1 1,0-1 0,0-1 0,-1 0 0,0-1 0,0-1 0,0-1 0,-1 0 0,0-1 0,-1-1 0,25-20 0,-33 24-48,0 0 0,0-1-1,-1 0 1,0-1 0,0 0 0,-1 1 0,0-2 0,0 1 0,-1-1 0,6-14 0,-8 16-20,-1 0 1,0 0 0,0 0-1,0 0 1,-1 0-1,0 0 1,0 0 0,0 0-1,-1 0 1,0 0 0,-1 0-1,0 0 1,0 0 0,0 0-1,-7-11 1,4 8 16,-1 1 0,-1-1 0,1 1 1,-2 0-1,1 0 0,-1 1 0,-1 0 0,1 1 1,-1-1-1,-1 2 0,1-1 0,-1 2 0,0-1 1,-1 1-1,1 0 0,-1 1 0,0 1 0,0 0 1,0 0-1,0 1 0,-1 0 0,-19 0 0,18 2-13,0 0 0,1 0 1,-1 1-1,0 1 0,1 0 0,-1 1 0,1 0 0,0 1 0,0 0 0,0 1 0,1 1 0,0 0 0,0 0 1,0 1-1,0 0 0,1 1 0,1 0 0,-1 1 0,1 0 0,-12 15 0,13-12-30,0 0 1,1 0-1,0 0 0,1 1 1,0 0-1,1 1 0,-5 18 1,9-28-86,1 0 1,-1 0 0,1 0-1,-1 0 1,1 0-1,0 0 1,0 0 0,1 0-1,-1 0 1,1 0-1,0 0 1,0 0 0,1 0-1,-1-1 1,1 1-1,-1 0 1,1-1 0,0 1-1,1-1 1,-1 0-1,0 1 1,1-1 0,0 0-1,0-1 1,0 1-1,0 0 1,0-1 0,1 0-1,-1 0 1,5 3 0,6 0-472,0 0 1,0 0 0,0-1 0,1-1-1,-1-1 1,1 0 0,0-1 0,0 0 0,-1-1-1,1-1 1,28-4 0,33-7-1639</inkml:trace>
</inkml:ink>
</file>

<file path=ppt/ink/ink5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2.6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0 396 2816,'5'-2'357,"-1"1"0,1-1 0,-1 1 0,1 0 0,0 0 0,-1 1 0,1 0 0,0 0 0,8 0 0,28-2 1235,-26-2-1398,0 0 1,0-1-1,0-1 0,-1 0 0,1-2 0,-1 1 0,-1-1 0,0-1 0,0-1 0,-1 0 0,0 0 0,11-13 0,-17 17-120,-1-1-1,1 0 1,-1-1-1,-1 1 1,1-1-1,-1 0 1,-1 0-1,1 0 1,-1 0 0,-1-1-1,0 1 1,0-1-1,0 0 1,-1 1-1,-1-1 1,1 0-1,-1 0 1,-1 0 0,0 1-1,0-1 1,0 0-1,-1 0 1,-5-11-1,6 16-40,0 1 0,-1-1 0,1 0-1,-1 1 1,0-1 0,0 1 0,0 0 0,0 0-1,-1 0 1,0 0 0,1 0 0,-1 0-1,0 1 1,0-1 0,0 1 0,-1 0 0,1 0-1,0 0 1,-1 0 0,0 0 0,1 1 0,-1 0-1,0 0 1,1 0 0,-1 0 0,0 0-1,0 1 1,0 0 0,0 0 0,0 0 0,0 0-1,0 0 1,0 1 0,1 0 0,-7 1-1,3 1 7,-1-1-1,0 2 1,1-1-1,-1 1 1,1 0-1,0 0 1,1 1-1,-1-1 1,1 2-1,0-1 1,0 1-1,0 0 1,1 0-1,0 0 1,0 1-1,-6 12 1,4-3 6,1 1-1,0-1 1,2 1 0,0 0 0,1 0-1,1 0 1,0 1 0,1-1 0,1 0-1,1 1 1,0-1 0,1 0 0,1 1-1,1-1 1,11 32 0,-11-38-23,1 1 1,0-1 0,0 0-1,1 0 1,1-1-1,-1 0 1,2 0 0,-1 0-1,2-1 1,-1 0 0,1-1-1,0 1 1,1-2-1,0 0 1,0 0 0,1 0-1,0-2 1,0 1-1,0-1 1,0-1 0,1 0-1,0-1 1,16 3 0,-20-5-128,0 0 0,1-1 0,-1 0 1,0-1-1,1 0 0,-1 0 0,0-1 1,1 0-1,-1 0 0,0-1 1,-1 0-1,1 0 0,0-1 0,-1 0 1,0 0-1,7-6 0,-3 1-369,-1 0-1,0 0 0,-1-1 0,0 0 1,0-1-1,-1 0 0,-1 0 0,0 0 0,7-15 1,6-26-1446</inkml:trace>
</inkml:ink>
</file>

<file path=ppt/ink/ink5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3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0 6912,'-19'49'3456,"105"46"-4352,-60-71 7168,23 1-6144,13 0 128,8-13 127,1-16 129,1-18-2559,3-14 127,-23-16 0,-12-15 0</inkml:trace>
</inkml:ink>
</file>

<file path=ppt/ink/ink5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4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0 471 2048,'1'-3'299,"0"0"0,0 1 0,1-1 1,-1 0-1,1 1 0,-1-1 0,1 1 0,0-1 0,0 1 1,0 0-1,0 0 0,0 0 0,4-3 0,8-10 249,15-25-4,3 1 0,1 1 0,71-61 0,-70 73-366,1 2 1,1 1 0,1 1-1,2 3 1,0 1 0,0 1-1,65-17 1,-84 29-123,0 0 0,0 1 0,1 1-1,-1 1 1,1 1 0,-1 1 0,1 1 0,23 3 0,-34-2-23,0 0 0,-1 1 0,1 0 0,-1 0 0,0 1 0,0 0 0,0 1 0,0 0 0,-1 0 0,0 1 0,0 0 0,-1 0 0,1 1 0,-1 0 0,-1 0 0,1 1 1,-1-1-1,9 17 0,-6-8 26,-2 1 0,0 0 1,0 0-1,-2 1 0,0 0 1,-1 0-1,2 23 0,-4-32-5,-2 1-1,1-1 1,-1 1 0,-1-1-1,0 1 1,0-1 0,0 0-1,-2 1 1,1-1 0,-1 0-1,0 0 1,-1-1 0,0 1-1,0-1 1,-1 0 0,-6 8-1,6-11-4,-1 0 1,0 0-1,-1-1 0,1 0 0,-1 0 0,1-1 0,-1 0 0,0 0 1,0-1-1,-1 1 0,1-2 0,0 1 0,-1-1 0,1 0 0,-11 0 1,12 0-113,1-1 0,-1 0 0,1 0 0,-1 0 0,0-1 0,1 0 0,-1 0 0,1 0 1,-1 0-1,1-1 0,0 0 0,0 0 0,0-1 0,0 0 0,0 1 0,0-1 0,1-1 1,-1 1-1,1-1 0,0 0 0,-6-7 0,10 11-34,-1-1 1,1 0-1,-1 0 0,1 0 1,-1 0-1,1 0 0,0 0 1,0 0-1,-1 0 0,1 0 1,0 0-1,0 0 0,0 0 1,0 0-1,0 0 0,0 0 1,1 0-1,-1 0 0,0 0 0,0 0 1,1 0-1,-1 0 0,1 0 1,-1 0-1,1 0 0,-1 0 1,1 0-1,-1 1 0,1-1 1,0 0-1,1-1 0,28-18-2424,-30 20 2504,30-15-1668</inkml:trace>
</inkml:ink>
</file>

<file path=ppt/ink/ink5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4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2432,'13'-39'1626,"-10"34"-1186,-1 1-1,0-1 0,-1 0 1,1 0-1,-1-1 0,0 1 1,1-9-1,-17 50 969,12-23-1184,0 0 1,0 0-1,2 1 0,-1-1 1,2 0-1,0 1 0,0-1 1,1 0-1,1 1 0,5 19 1,-6-27-188,1 0 1,-1 0 0,2 0 0,-1-1 0,1 1 0,-1-1-1,2 1 1,-1-1 0,0 0 0,1-1 0,0 1 0,0 0-1,1-1 1,-1 0 0,1 0 0,0 0 0,0-1 0,0 0-1,0 0 1,1 0 0,-1 0 0,1-1 0,0 0-1,11 3 1,-8-4 10,1-1 0,0 1 0,-1-2 0,1 1 1,-1-1-1,1-1 0,-1 0 0,1 0 0,-1 0 0,0-2 0,0 1 0,0-1 0,-1 0 0,1-1 0,-1 0 0,0 0 0,0-1 0,-1 0 0,10-9 0,-5 3-3,-1 0-1,0-1 1,0 0-1,-1 0 1,-1-1-1,-1-1 1,0 0-1,-1 0 1,0 0-1,6-23 1,-6-7 24,-7 43-67,0 0 1,1 0-1,-1 0 0,0 0 0,-1 0 0,1 0 1,0 0-1,-1 0 0,1 0 0,-1 0 0,1 0 1,-1 0-1,0 0 0,0 0 0,0 0 0,-2-3 1,1 8-5,0 0 0,1 0 0,-1 0 0,1 0 0,0 0 0,0 0 0,0 0 0,0 1 0,0-1 0,1 4 0,-3 9 14,1 1 0,2-1 0,-1 0 0,2 1-1,0-1 1,1 0 0,0 0 0,2 0 0,0 0-1,0 0 1,2-1 0,10 23 0,-12-30-89,0 0 0,1-1 0,0 1 0,1-1 0,0 0 0,0 0 0,0-1 0,1 0 0,0 0 0,0 0 0,0-1 0,1 0 0,0 0 0,0-1 0,0 0 0,0-1 0,1 1 0,0-2 0,-1 1 0,1-1 1,0-1-1,0 1 0,0-1 0,10-1 0,2-2-1566,-6-8-42</inkml:trace>
</inkml:ink>
</file>

<file path=ppt/ink/ink5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5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1161 3456,'-1'-2'66,"0"1"0,0-1 1,0 0-1,0 0 0,0 0 0,0 1 0,1-1 1,-1 0-1,1 0 0,-1 0 0,1 0 0,0 0 1,0 0-1,0 0 0,0 0 0,0 0 0,0 0 1,1 0-1,-1 0 0,1 0 0,-1 0 0,1 0 1,0 0-1,-1 1 0,1-1 0,0 0 0,0 0 1,1 1-1,-1-1 0,0 1 0,3-3 0,2-1 152,1 1 0,1-1 0,-1 2 0,0-1 0,1 1-1,0 0 1,12-3 0,11-5-28,-2-1 1,1-1-1,-2-1 0,0-2 0,0-1 0,-2-1 1,0-1-1,30-30 0,-20 14 57,-1-2-1,-2-2 0,-1-1 1,39-66-1,-56 81-113,-2 0 0,0-1 0,-2 0 0,0-1 0,-2 0 0,-1-1 0,8-57 0,-15 71-100,0-1 0,-1 0 0,0 0-1,-1 0 1,-1 0 0,0 1 0,-1-1-1,-1 1 1,0 0 0,-1 0 0,-1 0-1,0 0 1,-1 1 0,0 0 0,-1 0 0,-18-22-1,17 25-22,-1 0 0,0 1 0,-1 0 0,1 0 0,-2 1 0,1 1 0,-1 0 0,0 0 1,-1 1-1,0 1 0,1 0 0,-2 1 0,1 0 0,0 1 0,-1 1 0,0 0 0,1 0 0,-1 2 0,0 0 0,0 0 0,1 1 0,-1 1 0,0 0 0,-23 8 0,23-6 23,0 1 0,1 0 0,0 1 0,0 1 0,0 0 1,1 0-1,0 2 0,1-1 0,-1 1 0,2 1 0,-1 0 0,1 1 0,1 0 0,0 0 1,1 1-1,0 0 0,1 0 0,0 1 0,1 0 0,0 0 0,1 1 0,0-1 0,-4 28 1,2 11 155,3 0 0,2 0 0,2 0 0,3 0 0,1-1 1,13 55-1,3-18 301,4-1 0,57 138 0,-45-139-205,91 197 945,-127-281-1294,1-1 1,-1 0-1,0 0 1,1 0-1,-1 0 1,1 0 0,0 0-1,-1 0 1,1 0-1,0 0 1,0-1-1,-1 1 1,1 0-1,0 0 1,0-1-1,0 1 1,0 0-1,0-1 1,0 1-1,0-1 1,0 1-1,0-1 1,0 0 0,0 1-1,0-1 1,1 0-1,-1 0 1,0 1-1,0-1 1,0 0-1,0 0 1,0-1-1,1 1 1,-1 0-1,0 0 1,0 0-1,0-1 1,0 1 0,0-1-1,0 1 1,0-1-1,0 1 1,0-1-1,0 0 1,0 1-1,0-1 1,0 0-1,0 0 1,-1 1-1,2-3 1,6-5-686,-1-1 0,0-1-1,-1 1 1,7-14 0,-8 13 500,23-43-1820</inkml:trace>
</inkml:ink>
</file>

<file path=ppt/ink/ink5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6.1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1 399 2816,'28'-53'2029,"4"2"0,67-87 0,-87 124-1900,1 0 0,0 1 0,0 1 0,1 0 0,1 1 0,0 0 0,1 2 0,0-1 0,0 2 0,1 0 0,0 1 0,0 1 0,28-7 0,-27 10-49,-1 0-1,1 2 1,0 0 0,0 1-1,0 0 1,-1 1 0,1 2-1,0 0 1,-1 0 0,30 11-1,-37-10-55,0 1-1,0 0 1,0 0-1,-1 1 1,0 0-1,0 1 1,0 0-1,-1 1 1,0-1-1,-1 2 1,1-1-1,-2 1 1,1 0-1,-1 0 1,0 1-1,-1 0 1,0 0-1,4 13 1,-5-11 49,-1 0 0,0 0 1,0 0-1,-2 0 0,1 1 1,-1-1-1,-1 0 1,0 1-1,-1-1 0,-1 1 1,-4 19-1,5-26-23,-1-1 0,0 1 0,0 0-1,-1-1 1,0 0 0,0 1 0,0-1 0,0 0 0,-1 0-1,0-1 1,0 1 0,0-1 0,-1 0 0,1 0-1,-1 0 1,0-1 0,0 1 0,0-1 0,-1-1 0,1 1-1,-1-1 1,1 0 0,-1 0 0,0 0 0,-10 1 0,6-1-65,1-1 1,-1 0 0,1-1 0,-1 0-1,1 0 1,-1-1 0,1 0 0,0-1 0,-1 0-1,1 0 1,0-1 0,0 0 0,1-1-1,-16-8 1,23 12-37,0-1 0,0 1 0,0-1 0,0 0 0,0 0 0,0 1 0,0-1 0,0 0 0,0 0 0,0 0 0,0 0 0,1 0 0,-1 0 0,0-1 0,1 1 0,-1 0 0,1 0 0,-1 0 0,1-1 0,0 1 0,-1 0 0,1 0 0,0-1 0,0 1 0,0 0 0,0-1 0,0 1 0,0 0 0,0 0 0,0-1 0,1 1 0,-1 0 0,1 0 0,-1-1 0,0 1 0,1 0 0,0 0 0,-1 0 0,1 0 0,1-2 0,2-2-291,0 1 1,0 0 0,0 0 0,1 0 0,0 1-1,0 0 1,-1-1 0,7-1 0,27-16-1451</inkml:trace>
</inkml:ink>
</file>

<file path=ppt/ink/ink5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6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8 341 3712,'-1'0'44,"1"0"0,-1 1 0,1-1 0,-1 1 0,1-1 1,-1 0-1,1 1 0,-1-1 0,1 1 0,0 0 0,-1-1 0,1 1 0,0-1 0,0 1 1,-1-1-1,1 1 0,0 0 0,0-1 0,0 1 0,0 0 0,0-1 0,0 1 0,0-1 1,0 1-1,0 0 0,0-1 0,0 1 0,0 0 0,0-1 0,0 1 0,1-1 1,-1 1-1,0 0 0,1 0 0,20 26 2188,39 21 648,-48-41-2790,0 0 0,1 0 0,0-1 0,0 0 0,0-2 0,1 1 0,0-2 0,0 1 0,0-2 0,0 0 0,0-1 0,0 0 0,1-1 0,-1-1 0,0 0 0,22-5 0,-8 0 122,-1-2-1,0-1 0,-1-1 1,0-1-1,0-2 0,-1 0 1,31-23-1,-48 30-146,0 0 1,0 0-1,-1-1 0,1 0 0,-2 0 1,1-1-1,-1 0 0,0 0 1,0 0-1,-1-1 0,0 0 0,-1 0 1,0 0-1,-1 0 0,4-12 1,-6 14-40,0 0 0,0 0 0,-1 0 0,0 0 0,0 0 0,-1 0 0,0 0 0,0 0 0,0 0 0,-1 0 0,0 0 0,-1 0 0,1 1 0,-1-1 0,-1 1 0,1 0 0,-1 0 0,0 0 0,0 0 0,-1 1 0,0-1 0,-7-5 0,1 1-4,0 2 0,-1 0 1,0 0-1,0 1 0,-1 0 1,0 1-1,0 1 1,0 0-1,-1 0 0,0 2 1,1 0-1,-1 0 0,-17 0 1,7 1-1,0 2 0,-1 0 0,1 2 0,0 0 1,0 2-1,0 1 0,-23 7 0,35-8-18,0 1 0,1 0 0,0 0 0,0 2 0,0-1 0,1 1 0,-1 0 0,-10 12 0,16-15-11,1 0-1,1 0 0,-1 0 0,1 0 0,-1 1 1,1-1-1,0 1 0,1 0 0,-1 0 0,1 0 0,0 0 1,1 0-1,-1 1 0,1-1 0,0 1 0,0-1 0,0 1 1,1-1-1,0 1 0,1 8 0,1-4-173,1-1 1,1 1-1,-1-1 0,1 0 0,1 0 1,0-1-1,0 1 0,0-1 0,1 0 1,1-1-1,-1 1 0,1-1 0,0-1 0,1 1 1,0-1-1,0 0 0,0-1 0,14 7 1,63 21-1740</inkml:trace>
</inkml:ink>
</file>

<file path=ppt/ink/ink5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7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18 3072,'-7'-17'3062,"2"28"-1158,0 47-613,4-38-1426,-6 90 1231,5 0-1,14 134 1,-2-83-393,13 122 127,-15-228-744,2-2-1,3 1 1,22 58 0,-32-102-63,1-1-1,1 1 1,-1-1 0,1 0-1,1 0 1,0-1 0,0 0-1,1 0 1,0 0 0,0 0 0,0-1-1,10 6 1,-12-10-29,-1 0 0,1-1 0,0 0 1,1 0-1,-1 0 0,0 0 0,0-1 0,1 0 0,-1 0 1,1 0-1,-1-1 0,1 1 0,-1-2 0,1 1 0,-1 0 1,1-1-1,-1 0 0,0 0 0,1-1 0,-1 0 1,0 0-1,0 0 0,0 0 0,6-4 0,11-8-696,-1-1 0,33-29-1,4-2-1862,-24 16 795,-5 0-22</inkml:trace>
</inkml:ink>
</file>

<file path=ppt/ink/ink5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7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2816,'5'-19'1408,"31"24"-768,-18-13 2176,12 8-2432,19-7 128,-1 4 0,6 3 128,4-5-896,-1-5 128,0 10 128,-6 0 0,-13 7-1152,-3-4 0</inkml:trace>
</inkml:ink>
</file>

<file path=ppt/ink/ink5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7.9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24 2816,'-11'-21'833,"11"21"-816,0-1 0,0 1 0,0 0 1,0 0-1,0 0 0,0 0 0,0 0 1,0 0-1,0 0 0,0-1 0,0 1 1,0 0-1,0 0 0,0 0 0,0 0 1,-1 0-1,1 0 0,0 0 0,0 0 1,0 0-1,0 0 0,0-1 0,0 1 1,0 0-1,0 0 0,-1 0 0,1 0 1,0 0-1,0 0 0,0 0 0,0 0 1,0 0-1,0 0 0,-1 0 0,1 0 1,0 0-1,0 0 0,0 0 0,0 0 1,0 0-1,0 0 0,0 0 0,-1 0 1,1 0-1,0 1 0,0-1 0,0 0 1,0 0-1,0 0 0,0 0 0,0 0 1,0 0-1,0 0 0,-1 0 0,1 0 1,0 0-1,0 1 0,0-1 0,0 0 1,0 0-1,-3 37 2084,2-4-1245,0 68-117,3-1-1,5 1 0,5-1 0,37 154 0,-41-219-653,2 0 1,1-1-1,1 0 0,3-1 1,0 0-1,2-1 0,34 47 1,-46-74-99,-1 0-1,1-1 1,0 0 0,0 0 0,0 0 0,0-1 0,1 1 0,-1-1 0,1 0 0,0-1 0,0 0 0,0 0 0,0 0 0,1-1 0,-1 1 0,0-2-1,1 1 1,-1-1 0,1 0 0,-1 0 0,0 0 0,1-1 0,10-3 0,-1 1-492,0-2 0,0 0 1,-1-1-1,1 0 0,-1-2 0,-1 1 1,25-18-1,-2-4-1031</inkml:trace>
</inkml:ink>
</file>

<file path=ppt/ink/ink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4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28 6912,'-67'-27'3456,"67"50"-5632,-4-15 6528,4 7-7040,-6-1 128,-4 9-512,-7 4 128</inkml:trace>
</inkml:ink>
</file>

<file path=ppt/ink/ink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7.1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 1024,'1'-1'122,"-1"0"0,1 0 1,0 0-1,0 0 0,0 0 0,0 0 0,0 0 0,0 1 1,0-1-1,0 0 0,0 0 0,0 1 0,0-1 1,0 1-1,0-1 0,1 1 0,-1-1 0,0 1 0,0 0 1,1 0-1,-1 0 0,0-1 0,1 1 0,-1 0 1,0 1-1,0-1 0,2 0 0,-1 1 48,0 0 0,0 0 0,0 1-1,0-1 1,0 1 0,0-1 0,-1 1 0,1-1 0,-1 1-1,1 0 1,-1 0 0,1 0 0,1 3 0,3 8 401,0 0 1,-1 1 0,6 20-1,53 166 2224,-38-121-918,-26-101-1837,1 0 0,1-1 1,1 2-1,1-1 0,1 0 0,0 1 0,14-33 1,-16 47-42,0 0 1,1 0 0,0 0 0,0 0 0,1 1 0,0-1 0,0 1 0,0 0 0,1 1 0,0-1 0,0 1 0,0 0 0,1 1 0,-1 0 0,1 0-1,0 0 1,1 1 0,-1-1 0,1 2 0,-1-1 0,1 1 0,0 1 0,0-1 0,12 0 0,-10 3 38,1-1 0,-1 2-1,1-1 1,-1 1 0,1 1 0,-1 0 0,0 0 0,0 1-1,0 1 1,-1-1 0,1 2 0,-1-1 0,0 1-1,-1 0 1,1 1 0,-1 0 0,-1 1 0,1-1 0,-1 1-1,8 13 1,-7-10 37,1 1 0,-2 1 0,0-1 0,0 1 0,-1 1 0,-1-1 1,0 1-1,-1 0 0,0 0 0,-1 1 0,-1-1 0,0 0 0,-1 1 0,-1 21 0,-8-15 257,8-20-323,0-1-1,-1 0 0,1 0 1,0 1-1,-1-1 1,1 0-1,-1 0 0,1 0 1,0 0-1,-1 0 0,1 0 1,-1 0-1,1 0 1,-1 0-1,1 0 0,0 0 1,-1 0-1,1 0 0,-1 0 1,1 0-1,-1 0 1,1 0-1,0 0 0,-1 0 1,1-1-1,0 1 0,-1 0 1,1 0-1,-1-1 0,-1-1 7,0 0-1,0 1 0,0-1 0,0 0 0,1-1 1,-1 1-1,1 0 0,-1 0 0,1-1 0,0 1 0,0-1 1,-1-2-1,0-5-12,1 0 0,0 0 0,0 0 1,1 0-1,1 0 0,0 1 0,0-1 0,1 0 0,0 0 1,0 0-1,1 1 0,0 0 0,1-1 0,0 1 1,1 0-1,0 1 0,6-9 0,-5 7-22,1 1 1,0 0-1,0 0 0,1 0 1,0 1-1,1 0 0,-1 1 1,2 0-1,-1 0 0,1 1 1,0 0-1,0 1 0,0 0 1,17-5-1,-10 6 27,0 1 0,0 1 1,0 0-1,21 2 0,-30 0 22,0 0 0,0 1 0,0 0 0,0 1 0,0 0 0,0 0 0,0 1 0,-1 0 0,1 0 0,-1 0 0,9 6 0,-6-2 77,0 0 1,-1 0 0,1 0-1,-2 1 1,1 1 0,-1-1-1,0 1 1,-1 1 0,0 0-1,0 0 1,-1 0 0,-1 0-1,0 1 1,0 0 0,-1 0-1,0 1 1,2 12 0,-3-7-4,-1 1 0,0-1 0,-2 1 0,0-1 0,-3 27 0,-2-30-1434,4-13 1031,1-1 0,-1 1 0,1-1 0,0 1 1,-1-1-1,1 1 0,0-1 0,-1 1 0,1 0 0,0-1 0,0 1 1,-1 0-1,1-1 0,0 1 0,0 0 0,0-1 0,0 1 0,0 0 0,0-1 1,0 1-1,0 0 0,0-1 0,0 1 0,0 0 0,1-1 0,-1 1 1,1 1-1,-9-2-2132</inkml:trace>
</inkml:ink>
</file>

<file path=ppt/ink/ink5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8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2560,'30'-18'1280,"32"11"-1280,-27 1 1920,19-6-1664,7 0 0,10 5 0,9-4 128,-10 1-512,-11 6 0,-10-1 0,-9 5 128,-10 5-768,5 5 0</inkml:trace>
</inkml:ink>
</file>

<file path=ppt/ink/ink5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8.7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143 435 2816,'4'0'363,"1"0"1,0 1-1,0 0 1,0-1-1,-1 2 1,1-1-1,-1 0 1,1 1-1,-1 0 1,1 0-1,5 4 1,14 4 436,-6-5-524,0-1 0,0 0-1,0-2 1,0 0-1,36-2 1,-10-2 230,60-12 1,-69 7-104,-1 0 0,55-21-1,-76 23-292,-1-1-1,-1 1 0,1-2 0,-1 0 1,0 0-1,-1-1 0,0 0 1,0-1-1,-1 0 0,14-16 1,-19 20-68,-1-1 1,0 1-1,1-1 1,-2 0-1,1 0 0,-1 0 1,0 0-1,0 0 1,-1 0-1,1-1 1,-1 1-1,-1 0 1,1-1-1,-1 1 1,-1-1-1,1 1 1,-1 0-1,0-1 1,0 1-1,-1 0 1,-3-10-1,1 6-9,0 1 0,-1 0 1,0 0-1,-1 1 0,1-1 0,-2 1 0,1 1 0,-1-1 0,0 1 0,-1 0 1,1 1-1,-17-11 0,3 6-20,1 1-1,-2 1 1,1 1 0,-1 1 0,0 1-1,-1 1 1,1 0 0,-1 2-1,0 1 1,0 1 0,0 0 0,-28 5-1,15-1-41,0 3-1,0 0 0,1 3 0,0 1 1,0 1-1,-63 31 0,89-37-60,1 0 0,0 0-1,-1 0 1,2 1 0,-1 0-1,1 1 1,0-1 0,0 1-1,0 1 1,-9 14 0,14-19-36,0 1 0,1 0 0,-1 0 0,1 0 0,-1 0 0,1 0 0,0 0 0,1 0 0,-1 0 0,1 0 0,0 0 0,0 1 0,0-1 0,0 0 0,1 0 0,0 0 0,0 0 0,0 0 0,0 0 0,1 0 0,-1 0 1,1 0-1,0 0 0,0-1 0,0 1 0,6 5 0,-2-1-169,1-1-1,0 0 1,1 0 0,0 0 0,9 5 0,53 30-1390</inkml:trace>
</inkml:ink>
</file>

<file path=ppt/ink/ink5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9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0 2816,'-17'32'1408,"12"10"-768,5-32 2048,0 5-2304,0 15 128,5 7 256,4 10 0,4 10-1024,9-7 128,10 2 512,3-3 128,0-16-384,5-4 128,-5-18-768,6-14 0,-6-24-768,5 2 0</inkml:trace>
</inkml:ink>
</file>

<file path=ppt/ink/ink5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9.5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1 5248,'-70'13'2560,"48"-13"-3584,26 5 4352,9-2-3328,5 4 0,-1 5-2432,10-2 0</inkml:trace>
</inkml:ink>
</file>

<file path=ppt/ink/ink5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49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18 109 2560,'-13'-10'1051,"8"13"422,10 23 786,0-9-2541,15 88 1683,35 143 1529,-53-245-2460,0-9-133,0-26 56,0-48 71,-2 49-379,2-1 0,1 1 1,1-1-1,1 1 0,20-61 1,-21 83-62,0-1 0,0 1 1,1 0-1,0 0 0,1 1 1,0-1-1,0 1 0,1 0 1,0 1-1,8-7 1,-10 10-19,1 0 1,0 0 0,0 1 0,0 0 0,1 0 0,-1 0-1,1 1 1,-1 0 0,1 0 0,0 1 0,0 0-1,0 0 1,0 0 0,0 1 0,0 0 0,9 2 0,-1-1 9,-1 2 1,0 0-1,0 1 1,0 0-1,0 1 1,0 0 0,-1 1-1,0 1 1,0 0-1,-1 1 1,0 0-1,0 1 1,-1 0-1,0 1 1,-1 0 0,0 0-1,0 1 1,13 22-1,-8-8 23,-1 0-1,-1 1 1,-2 1-1,0 0 1,-2 1-1,-1-1 1,-1 2-1,4 43 1,-8-30-22,-3-32-440,0 0 0,1 0 0,0 0 0,0 0 0,1 0 0,5 14 0,0-18-1262,3-8-107</inkml:trace>
</inkml:ink>
</file>

<file path=ppt/ink/ink5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0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453 2 2944,'-23'-1'502,"0"0"1,0 2-1,0 1 0,0 0 1,0 2-1,-29 8 1,-45 6-31,72-16-255,-47 7 583,66-8-697,0 1 0,0-1 0,1 1 0,-1 0 0,1 0 1,-1 1-1,1 0 0,0-1 0,-6 6 0,10-8-96,1 1 1,-1-1-1,1 1 1,-1 0-1,0-1 0,1 1 1,0-1-1,-1 1 1,1 0-1,-1-1 0,1 1 1,0 0-1,-1-1 1,1 1-1,0 0 0,0 0 1,0-1-1,0 1 1,-1 0-1,1 0 0,0 0 1,0-1-1,0 1 0,1 0 1,-1 0-1,0-1 1,0 1-1,0 0 0,0 0 1,1-1-1,-1 1 1,0 0-1,1-1 0,-1 1 1,1 0-1,-1-1 1,1 1-1,-1-1 0,1 1 1,-1-1-1,1 1 1,-1-1-1,2 2 0,33 16 159,200 33 62,-170-41-91,0 3 0,111 39 1,-159-45-98,1 2 0,-1 0 0,-1 0 0,1 2 0,-2 0 1,0 1-1,0 0 0,-1 1 0,17 20 0,-27-28-20,0 0 1,0 0-1,0 0 0,-1 0 0,0 1 0,0 0 0,0 0 0,-1 0 0,0 0 0,0 0 1,0 0-1,-1 0 0,0 0 0,0 1 0,-1-1 0,1 1 0,-2-1 0,1 0 0,-1 1 1,1-1-1,-2 0 0,1 1 0,-1-1 0,0 0 0,0 0 0,-1 0 0,1 0 1,-1-1-1,-1 1 0,1-1 0,-5 6 0,-2-1 21,1 0-1,-1-1 1,-1 0 0,0-1 0,0 0-1,-1 0 1,0-1 0,0-1 0,0 0-1,-1-1 1,0 0 0,0-1-1,0 0 1,-1-1 0,1-1 0,-1 0-1,0-1 1,0 0 0,1-1 0,-1-1-1,-21-3 1,30 3-117,1 0 1,-1 0-1,1 0 0,-1 0 1,1-1-1,0 0 1,-1 0-1,1 0 0,0 0 1,0-1-1,1 0 0,-1 1 1,0-1-1,1-1 0,0 1 1,0 0-1,0-1 1,0 0-1,0 1 0,1-1 1,-1 0-1,1-1 0,0 1 1,0 0-1,1 0 0,0-1 1,-1 1-1,1-1 1,1 0-1,-1 1 0,1-1 1,-1 1-1,1-1 0,1 0 1,-1 1-1,1-1 0,0 0 1,0 1-1,0-1 1,0 1-1,1 0 0,0-1 1,4-7-1,23-24-1353</inkml:trace>
</inkml:ink>
</file>

<file path=ppt/ink/ink5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1.0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3968,'0'19'1920,"5"13"-1920,-5-21 2816,0 14-2816,4 2 0,6 3 128,1-5 0,8 1-512,3-8 0,9-6-768,0-12 128</inkml:trace>
</inkml:ink>
</file>

<file path=ppt/ink/ink5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1.3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22 4864,'-9'-22'2432,"28"49"-8064,-3-24 4224</inkml:trace>
</inkml:ink>
</file>

<file path=ppt/ink/ink5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1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0 347 2688,'3'2'71,"-1"-1"0,0 0 0,0 0 0,1 0 0,-1 0 1,0 0-1,1-1 0,-1 1 0,1-1 0,-1 1 0,1-1 0,-1 0 0,1 0 0,-1 0 1,1-1-1,3 1 0,1-1 192,22 1 14,-1-1 1,1-2-1,-1 0 0,1-2 0,-1-2 1,0 0-1,-1-2 0,0-1 1,0-1-1,-1-1 0,-1-1 1,0-1-1,-1-2 0,35-28 1,-52 38-202,-1 0 0,0 0 0,0 0 0,-1-1 0,1 0 0,-2 0 0,1-1 0,-1 1 0,5-13 0,-7 17-56,-1 1 0,0-1 1,-1 0-1,1 0 0,0 0 0,-1 0 0,0 0 1,1 0-1,-1 0 0,0 0 0,-1 0 0,1 0 1,-1 1-1,1-1 0,-1 0 0,0 0 0,0 0 1,0 0-1,0 1 0,0-1 0,-1 0 0,1 1 1,-1-1-1,0 1 0,0 0 0,0-1 1,0 1-1,0 0 0,0 0 0,-5-3 0,-2 0 13,-1 0 0,0 1 0,0 0 0,0 1 0,0-1 0,-1 2 0,0 0 0,1 0 0,-1 1 0,0 0-1,0 1 1,1 0 0,-1 1 0,-11 2 0,2-1 9,1 2 1,-1 0-1,1 2 0,0 0 0,1 1 0,-35 18 1,45-21-36,0 1 0,0 1 0,1-1 1,0 1-1,0 0 0,0 1 1,1 0-1,0 0 0,1 0 0,-1 1 1,1-1-1,1 1 0,-1 1 0,2-1 1,-1 1-1,1-1 0,0 1 1,1 0-1,0 0 0,0 0 0,0 15 1,2-13-4,0-1 1,1 0 0,0 0 0,1 0 0,1 0-1,-1 0 1,1 0 0,1 0 0,0-1 0,0 0-1,1 0 1,0 0 0,1 0 0,0-1 0,0 0-1,0 0 1,1 0 0,1-1 0,12 10 0,10 4-41,2-2 1,1-1-1,0-2 0,1 0 1,63 17-1,-78-27-364,0-1-1,0-1 1,0-1-1,0-1 0,0 0 1,1-2-1,-1 0 1,28-4-1,17-7-900</inkml:trace>
</inkml:ink>
</file>

<file path=ppt/ink/ink5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2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2688,'-1'2'148,"0"-1"0,0 1-1,0 0 1,0-1 0,0 1 0,1 0 0,-1 0-1,1 0 1,-1 0 0,1 0 0,0 0 0,0-1 0,-1 1-1,1 0 1,1 0 0,-1 0 0,0 0 0,0 0-1,1 0 1,0 3 0,13 50 1975,-10-44-2166,13 59 1213,-12-43-928,2-1-1,0 0 0,2 0 0,1-1 0,1 0 0,15 26 0,-20-40-35,6 10 52,-8-18-29,-4-11 145,-3-15-202,-2 1 0,-11-34-1,9 35-153,1-1 0,0 1 0,2-1 0,-2-22 0,6 38-38,0-1 1,0 1-1,1 0 1,0-1-1,0 1 1,0 0-1,1 0 1,0 0-1,0 0 1,0 0-1,1 0 1,0 1 0,0-1-1,0 1 1,1 0-1,0-1 1,0 2-1,7-8 1,-5 6-12,0 1 1,1 0 0,-1 1 0,1 0 0,0 0-1,0 0 1,0 1 0,1-1 0,-1 2 0,1-1-1,0 1 1,0 1 0,-1-1 0,16 0 0,-11 2 28,0 1 1,1 0 0,-1 1 0,0 0 0,0 1-1,0 0 1,0 1 0,-1 1 0,13 5-1,-9-2 54,1 1 0,-1 0-1,-1 1 1,0 1-1,0 0 1,-1 1-1,0 0 1,-1 1-1,-1 0 1,0 1-1,-1 0 1,0 1-1,12 26 1,-19-32 31,0-1 1,-1 1 0,0-1 0,0 1-1,-1 0 1,0-1 0,-1 1-1,0 14 1,0-21-58,0 1 0,-1 0 0,1 0 0,0-1 0,-1 1 0,0 0 0,0-1 0,1 1 0,-2-1-1,1 1 1,0-1 0,0 1 0,-1-1 0,1 0 0,-1 0 0,0 0 0,0 0 0,0 0 0,0 0 0,0 0 0,0 0 0,0-1-1,-1 1 1,1-1 0,0 0 0,-1 0 0,1 1 0,-1-2 0,0 1 0,-3 1 0,6-2-21,-1 0 0,0 0 1,0 0-1,1 1 0,-1-1 1,0 0-1,0 0 0,1 0 0,-1 0 1,0 0-1,0 0 0,1-1 0,-1 1 1,0 0-1,0 0 0,1 0 0,-1-1 1,0 1-1,1 0 0,-1-1 0,0 1 1,1-1-1,-1 1 0,1-1 1,-1 1-1,0-1 0,1 1 0,-1-2 1,1-21 105,23-24-100,-22 45-30,10-17-14,1 1-1,1 0 1,1 0 0,0 1-1,2 1 1,0 0 0,23-17 0,-27 24-9,0 1 0,1 0 0,0 1 0,0 1 1,1 0-1,0 0 0,0 1 0,0 1 0,1 1 1,-1 0-1,30-2 0,-32 5 1,1 1 1,-1 1-1,1 0 1,-1 1-1,1 0 1,-1 1-1,0 0 1,0 1-1,15 8 1,-10-4-21,1 2 1,-2 0-1,1 1 1,-2 0-1,17 17 1,-27-24 69,-1-1-1,0 0 1,0 1-1,-1 0 1,1 0-1,-1 0 1,0 0-1,-1 1 1,1-1 0,-1 1-1,0-1 1,0 1-1,-1 0 1,0 0-1,0 0 1,0 0-1,-1 0 1,0 0 0,0 7-1,-3-1 28,1 0-1,-2 0 1,0 0-1,0 0 1,-1-1-1,-1 1 1,1-1-1,-9 11 1,-6 5-3215,17-20 1622</inkml:trace>
</inkml:ink>
</file>

<file path=ppt/ink/ink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8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2816,'4'3'825,"-1"1"1,1 0-1,-1 0 1,0 0 0,-1 0-1,1 1 1,3 6-1,10 22-5,24 63 1388,47 170 0,-89-289-2016,1 0 0,0 0 0,2 1 0,4-28 0,-2 27-209,1 0 0,1 1 1,1-1-1,1 1 1,1 1-1,1 0 0,1 0 1,24-38-1,-30 55 10,0 0-1,0-1 1,1 2 0,-1-1-1,1 0 1,0 1 0,0 0-1,0 0 1,0 0 0,1 1-1,-1 0 1,1 0-1,-1 0 1,1 1 0,0 0-1,0 0 1,0 0 0,-1 1-1,1 0 1,0 0-1,0 0 1,0 1 0,0-1-1,0 2 1,-1-1 0,1 1-1,0-1 1,8 6-1,-1-2 39,-1 1-1,0 0 0,0 1 1,-1 0-1,0 1 0,0 0 0,0 1 1,-1 0-1,-1 1 0,0 0 0,13 18 1,-9-9 69,-2 0 0,0 1 0,-2 1 0,0 0 0,-1 0 0,-1 1 0,-1 0 0,-1 0 0,-1 0 1,-1 0-1,-1 1 0,-1 31 0,-8-30 197,7-24-288,0 1 0,-1-1 1,1 0-1,0 0 0,-1 1 0,1-1 0,0 0 1,-1 0-1,1 0 0,-1 1 0,1-1 0,0 0 0,-1 0 1,1 0-1,-1 0 0,1 0 0,0 0 0,-1 0 1,1 0-1,-1 0 0,1 0 0,0 0 0,-1 0 0,1 0 1,-1 0-1,1 0 0,0 0 0,-1 0 0,1-1 1,-1 1-1,-1-1 10,0-1 1,0 1 0,1-1-1,-1 0 1,1 0-1,-1 1 1,1-1 0,-1 0-1,1 0 1,0 0 0,0 0-1,0 0 1,0-1 0,1 1-1,-2-3 1,0-6-23,0 0 1,1 0-1,0 0 1,1-1-1,0 1 1,0 0-1,1 0 1,1-1-1,0 1 0,1 0 1,0 1-1,0-1 1,1 0-1,1 1 1,0 0-1,0 0 1,1 0-1,0 1 1,0 0-1,1 0 1,13-12-1,-12 12-26,1 1 0,1 0 0,0 1-1,0 0 1,0 0 0,0 1 0,1 1-1,0 0 1,1 0 0,-1 1 0,1 0 0,-1 1-1,1 1 1,0 0 0,0 0 0,1 1-1,-1 0 1,0 2 0,20 1 0,-12 1 144,-1 1 0,0 0 0,0 2 0,0 0 0,0 1 0,-1 1 0,26 15 1,-38-19-54,0 0 0,0 1 0,-1-1 0,1 1 0,-1 1 0,0-1 0,0 1 0,-1 0 0,0 0 0,0 0 0,0 0 0,-1 1 1,0-1-1,0 1 0,-1 0 0,1 0 0,-2 0 0,1 0 0,-1 0 0,0 1 0,0-1 0,-1 0 0,-1 12 0,0-3-15,0 0-1,-1-1 0,-1 1 0,-1-1 1,0 0-1,-1 0 0,0 0 0,-1 0 0,-1-1 1,-1 0-1,-9 14 0,17-28-72,-1 1 0,1-1 0,0 0 0,-1 1 0,1-1 0,-1 1 0,1-1 0,-1 0 0,1 0 0,-1 1 0,1-1 0,-1 0 0,1 0 0,-1 1-1,1-1 1,-1 0 0,1 0 0,-1 0 0,1 0 0,-1 0 0,0 0 0,1 0 0,-1 0 0,1 0 0,-1 0 0,1 0 0,-1 0 0,1-1 0,-1 1 0,0 0 0,1 0 0,-1 0 0,1-1 0,-1 1 0,1 0 0,0-1 0,-1 1 0,1 0 0,-1-1 0,1 1-1,0-1 1,-1 1 0,1-1 0,0 1 0,-1-1 0,1 1 0,0-1 0,0 1 0,-1-1 0,1 0 0,-1-1-238,0 0 0,0 0 0,0 1-1,0-1 1,1 0 0,-1 0 0,1 0 0,-1 0 0,1 0-1,0 0 1,0 0 0,0 0 0,0 0 0,0-4 0,22-29-4579,-7 17 2390</inkml:trace>
</inkml:ink>
</file>

<file path=ppt/ink/ink5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2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0 325 3200,'9'6'357,"0"0"1,1 0 0,-1-2-1,1 1 1,0-1-1,0 0 1,0-1-1,1-1 1,-1 1-1,1-1 1,-1-1-1,22 0 1,6 3 775,-23-3-983,0-1-1,-1-1 1,1 0-1,0-1 1,-1-1-1,1 0 1,-1-1-1,0 0 1,16-8-1,-12 4 22,0-1-1,0 0 1,-1-1-1,0-1 0,-1-1 1,21-19-1,-33 27-121,0-1 0,0 1 1,0-1-1,-1 0 0,0 0 1,0 0-1,0-1 0,0 1 0,-1-1 1,0 0-1,0 1 0,-1-1 0,2-7 1,-2 1 30,-1 1 1,1-1-1,-2 0 1,1 1 0,-5-21-1,4 27-60,0 1-1,0 0 0,-1-1 0,1 1 1,-1 0-1,0 0 0,0 0 1,-1 0-1,1 0 0,-1 1 1,1-1-1,-1 1 0,0 0 0,-1 0 1,1 0-1,-1 0 0,1 0 1,-1 1-1,0-1 0,0 1 0,0 0 1,0 0-1,0 0 0,0 1 1,0 0-1,-1 0 0,1 0 0,-1 0 1,1 0-1,-6 1 0,-1 0-5,-1 0-1,0 0 1,1 1-1,-1 1 1,1 0-1,-1 1 1,1 0-1,0 0 1,0 1-1,-17 9 1,16-6 13,1 0 0,-1 0-1,1 1 1,1 1 0,0 0 0,0 0 0,0 1-1,1 0 1,1 1 0,0 0 0,0 0 0,1 1 0,1 0-1,0 0 1,0 0 0,-3 15 0,5-12 7,0 1 1,1 1-1,1-1 1,1 0-1,0 0 1,2 1-1,-1-1 1,2 0-1,0 0 1,1 1-1,1-2 1,0 1-1,7 16 1,-8-25 10,5 15-325,1 0 1,20 34-1,-26-51 87,0 1 0,1-1-1,0 0 1,1 0 0,-1 0 0,1-1 0,0 0 0,0 0 0,0 0 0,0 0-1,1-1 1,-1 0 0,1 0 0,10 4 0,-7-5-99,-1-1 1,1 1-1,-1-2 1,0 1-1,11-1 1,46-5-1501</inkml:trace>
</inkml:ink>
</file>

<file path=ppt/ink/ink5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3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22 304 2304,'-12'-7'1130,"4"3"1579,7 16-1407,2-4-1240,1 0 0,1-1 0,-1 0-1,1 0 1,0 0 0,1 0 0,0 0 0,0-1 0,0 1 0,1-1-1,0 0 1,0 0 0,8 6 0,2 1 93,0-1 1,0 0-1,1-1 0,19 10 1,-17-12-75,0-2 1,1 0-1,0-1 1,0-1 0,1 0-1,-1-2 1,1 0-1,0-1 1,22-1 0,4-3 72,0-1 1,83-18 0,-92 13-13,0-3 0,55-21 0,-74 24-78,-1 0 0,0-2 0,0 0 0,-1 0 0,0-2 0,27-25 0,-39 33-46,0 0-1,0-1 1,-1 1-1,1-1 1,-1 0-1,0 0 0,-1 0 1,1 0-1,-1-1 1,0 1-1,0 0 1,-1-1-1,0 0 1,0 1-1,0-1 0,0 0 1,-1 1-1,0-1 1,0 0-1,-1 0 1,0 1-1,0-1 1,0 0-1,0 1 0,-1-1 1,0 1-1,0-1 1,-1 1-1,-3-7 1,-2 0-5,1 1 0,-2 0 0,1 0 1,-2 1-1,1 0 0,-1 1 1,-1 0-1,0 0 0,0 1 0,0 0 1,-16-7-1,-2 3-15,0 2 1,0 0-1,-1 2 0,0 1 1,0 2-1,-1 0 0,0 2 1,1 2-1,-1 1 1,0 1-1,0 1 0,-53 12 1,67-11-52,1 1 1,-1 0-1,1 1 1,0 1-1,0 1 1,1 0-1,-1 1 1,2 1-1,-1 0 1,1 1-1,1 0 1,-21 21-1,31-27-5,0 0 0,0 0 0,0 0 0,1 1 0,-1-1 0,1 1 0,0 0 0,1-1-1,-1 1 1,1 0 0,0 0 0,0 0 0,0 0 0,1 0 0,-1 0 0,1 1 0,1-1 0,-1 0 0,1 0 0,0 0 0,0 0 0,0 0 0,1 0 0,-1-1 0,5 9-1,-1-4-129,-1 0-1,2 0 0,-1-1 0,1 0 0,0 0 0,1-1 0,-1 0 1,2 0-1,-1 0 0,1-1 0,15 10 0,38 13-1112</inkml:trace>
</inkml:ink>
</file>

<file path=ppt/ink/ink5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4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7 3200,'-1'-1'50,"-1"0"1,1 0-1,-1 1 0,0-1 0,1 0 1,-1 1-1,0-1 0,0 1 1,1 0-1,-1-1 0,0 1 1,0 0-1,-2 0 0,3 0-22,1 1-1,-1-1 1,1 0-1,-1 0 1,1 1 0,-1-1-1,1 0 1,-1 1-1,1-1 1,-1 1-1,1-1 1,0 0 0,-1 1-1,1-1 1,0 1-1,-1-1 1,1 1-1,0-1 1,0 1 0,-1 0-1,1-1 1,0 1-1,0-1 1,0 1-1,0-1 1,0 1 0,0 0-1,0 8 215,1 0 0,0-1 0,0 1 0,6 15 0,0 6-70,16 117 947,6 295-1,-10-71 123,-12-260-956,4 42 27,-3-122-663,-7-30 300,-1 0-1,0 0 1,0-1-1,1 1 1,-1 0 0,1 0-1,-1-1 1,1 1-1,-1 0 1,1-1-1,-1 1 1,1-1 0,0 1-1,-1-1 1,1 1-1,0-1 1,-1 1-1,1-1 1,0 1 0,0-1-1,0 0 1,-1 1-1,1-1 1,0 0-1,0 0 1,0 0 0,-1 0-1,1 0 1,0 0-1,0 0 1,0 0 0,1 0-1,12-6-1121</inkml:trace>
</inkml:ink>
</file>

<file path=ppt/ink/ink5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4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6 420 4352,'-5'41'2176,"53"14"-2560,-29-43 3328,7 6-3584,13 4 128,-2-7-1792,-12-3 128</inkml:trace>
  <inkml:trace contextRef="#ctx0" brushRef="#br0" timeOffset="1">315 3 5632,'-21'-3'2816,"34"28"-3840,-10-13 5120,2-5-6912,9 4 0</inkml:trace>
</inkml:ink>
</file>

<file path=ppt/ink/ink5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3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51 2432,'-1'-1'134,"1"0"0,-1-1 1,1 1-1,-1 0 0,1 0 0,-1-1 0,1 1 1,0 0-1,-1 0 0,1-1 0,0 1 0,0 0 1,0-1-1,0 1 0,0 0 0,1-1 0,-1 1 1,0 0-1,0-1 0,1 1 0,-1 0 0,1 0 1,-1 0-1,1-1 0,0 1 0,-1 0 1,1 0-1,0 0 0,0 0 0,0 0 0,0 0 1,1-1-1,4-5-83,-6 7-32,1 0 0,-1-1 1,1 1-1,-1 0 0,1 0 1,-1 0-1,1-1 0,0 1 1,-1 0-1,1 0 1,-1 0-1,1 0 0,-1 0 1,1 0-1,0 0 0,-1 0 1,1 0-1,-1 0 0,1 0 1,0 1-1,-1-1 0,1 0 1,-1 0-1,1 1 0,-1-1 1,1 0-1,-1 0 0,1 1 1,-1-1-1,1 1 0,-1-1 1,0 0-1,1 1 0,-1-1 1,0 1-1,1-1 0,-1 1 1,0-1-1,1 1 0,-1-1 1,0 2-1,15 22 705,-4 11-289,-3-1 0,-1 2 0,-1-1-1,-2 1 1,-1 46 0,-1-52-228,6 204 902,8 117-146,-7-241-708,29 127-1,-37-231-242,0 0-1,1 0 1,-1 0 0,1 0-1,0 0 1,1-1 0,0 1-1,0-1 1,0 1 0,0-1-1,1 0 1,0-1 0,0 1-1,0 0 1,0-1 0,9 6-1,-8-7-9,1-1 1,-1 0-1,1 0 0,0 0 0,0 0 0,0-1 0,0 0 0,0-1 0,1 1 1,-1-1-1,0 0 0,0-1 0,0 1 0,0-1 0,0 0 0,10-4 1,295-74-3822,-263 67 2134</inkml:trace>
</inkml:ink>
</file>

<file path=ppt/ink/ink5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3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2688,'30'0'1280,"42"-7"-384,-45 2 1024,8 2-1792,14-4 128,8 4 256,1-2 0,-6 1-640,-3 4 128,1 0-128,-7 0 128,-2 0-896,2 0 0</inkml:trace>
</inkml:ink>
</file>

<file path=ppt/ink/ink5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4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79 435 2816,'15'23'888,"-12"-18"-660,0 0 0,1 1 0,-1-1 0,1-1 0,0 1 0,0-1 0,1 1 1,-1-1-1,1-1 0,0 1 0,0-1 0,0 1 0,1-1 0,10 4 0,6 0-15,1-1 1,1-1-1,-1-1 0,1 0 1,-1-2-1,1-1 0,0-1 1,0-1-1,-1-1 0,1-1 1,-1-1-1,1-2 0,-1 0 1,-1-1-1,1-1 0,-1-1 1,-1-1-1,1-1 0,-2-1 1,0-1-1,0 0 0,24-23 1,-34 27-94,1-1 1,-1 0 0,-1-1-1,0 0 1,0 0 0,-2-1-1,1 0 1,-1 0 0,-1-1 0,0 0-1,8-26 1,-13 33-83,1-1 0,-1 0-1,0 0 1,-1 0 0,1-1 0,-2 1 0,1 0 0,-1 0-1,0 0 1,0 0 0,-1 0 0,0 1 0,0-1 0,0 0-1,-1 1 1,0-1 0,-1 1 0,1 0 0,-1 0 0,0 0-1,-1 1 1,1 0 0,-1-1 0,0 1 0,-10-7 0,1 2-13,-1 1 1,0 1-1,-1 0 1,1 0-1,-1 2 1,-1 0-1,1 1 1,-1 0-1,0 2 1,0 0-1,-1 1 1,1 0-1,-19 2 1,-1 1-29,0 1 1,0 2-1,0 2 0,1 1 1,-37 13-1,54-15-56,1 1 1,-1 0-1,1 2 0,0 0 1,0 1-1,1 1 0,0 1 1,1 0-1,1 1 0,-1 1 1,-21 24-1,34-34-4,1 0-1,-1 1 1,1-1 0,0 1 0,0 0-1,0 0 1,0 0 0,0 0 0,1 0-1,0 0 1,0 1 0,0-1-1,0 0 1,1 5 0,0-6-39,0 0 0,1-1 1,0 1-1,-1 0 0,1-1 0,0 1 0,0 0 1,0-1-1,1 1 0,-1-1 0,1 0 0,-1 0 1,1 1-1,0-1 0,0 0 0,0 0 1,0 0-1,0-1 0,0 1 0,0-1 0,1 1 1,-1-1-1,4 2 0,2 1-244,0-1 1,1 0-1,-1 0 1,17 2-1,41 1-1339</inkml:trace>
</inkml:ink>
</file>

<file path=ppt/ink/ink5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4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418 124 1536,'14'-33'813,"-12"29"-596,1 0 0,-1-1 0,-1 1 0,1 0 0,-1-1 0,1 1 0,-1-1 0,0 1 0,-1-1 0,1-6 0,-1 9-140,0 1 0,-1-1 0,1 1 0,0-1 0,-1 1 0,1-1 0,-1 1 0,1 0 0,-1-1 0,0 1 0,1 0 0,-1-1 0,0 1 0,0 0 0,0 0 0,0 0 0,0 0 0,0-1 0,0 2 0,-1-1 1,1 0-1,0 0 0,0 0 0,-1 0 0,1 1 0,-1-1 0,1 1 0,0-1 0,-1 1 0,1 0 0,-1-1 0,-1 1 0,-3-1-72,0 1 0,0-1 0,1 1 0,-1 0-1,0 1 1,0-1 0,-5 2 0,-13 6 183,1 1 1,0 0-1,1 2 0,0 1 0,1 0 0,0 1 1,1 2-1,0 0 0,1 1 0,1 1 1,1 0-1,0 2 0,2 0 0,0 1 1,1 0-1,-13 25 0,23-37-175,0 1-1,1 0 0,0-1 1,0 1-1,1 0 1,0 0-1,0 1 1,1-1-1,1 0 1,-1 0-1,2 1 1,-1-1-1,4 15 1,-3-17-11,1-1 0,0 1 0,0 0 0,1-1 0,0 0 0,0 1 0,1-1 0,0 0 0,0-1 0,0 1 0,0-1 0,1 0 0,0 0 0,0 0 0,1-1 0,-1 1 0,1-1 0,10 5 0,3-1-35,-1 0 0,1-2 0,0 0 0,0-1 0,0-1 0,1-1-1,0 0 1,0-2 0,21 0 0,0-3-423,0-2 0,0-1 1,57-16-1,0-5-824</inkml:trace>
</inkml:ink>
</file>

<file path=ppt/ink/ink5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5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80 3456,'-1'0'150,"0"-1"0,0 1 0,0-1 1,0 1-1,1-1 0,-1 1 0,0 0 0,0-1 0,0 1 1,0 0-1,0 0 0,0 0 0,0-1 0,0 1 1,0 0-1,0 0 0,0 1 0,0-1 0,0 0 0,0 0 1,0 0-1,0 1 0,0-1 0,0 1 0,0-1 0,-2 1 1,-3 29 2429,5-20-2837,1 6 371,1 0-1,0 0 1,1 0-1,1-1 1,0 1-1,1-1 1,0 1-1,2-1 1,0-1-1,0 1 1,1-1-1,1 0 1,1-1-1,0 1 1,0-2-1,1 1 1,1-1-1,0-1 1,1 0-1,0-1 1,1 0-1,-1-1 1,2 0-1,25 12 1,-19-13-8,0-1 1,1-1 0,0 0-1,1-2 1,-1 0 0,1-2 0,-1 0-1,1-1 1,0-1 0,0-2 0,23-3-1,-33 3-52,1 0 0,-1-1 0,1-1-1,-1 0 1,0 0 0,0-1 0,-1-1 0,0 0 0,0 0-1,0-1 1,0-1 0,-1 0 0,-1 0 0,1-1-1,-1 0 1,-1-1 0,0 1 0,0-2 0,-1 1-1,7-13 1,-10 16-33,-1-1-1,0 0 0,0 0 1,-1 1-1,0-2 0,0 1 1,0 0-1,-1 0 0,-1 0 1,1-1-1,-2 1 0,1 0 1,-1-1-1,0 1 0,0 0 1,-1 0-1,-1 0 0,1 0 1,-1 0-1,0 1 1,-1-1-1,0 1 0,0 0 1,0 0-1,-1 0 0,0 0 1,-1 1-1,1 0 0,-1 0 1,-13-9-1,4 3-18,-1 1 1,-1 1-1,1 0 0,-1 1 1,-1 1-1,0 1 0,0 0 1,0 2-1,-1 0 0,0 1 1,0 0-1,-27 0 1,13 4-32,1 1 0,0 2 0,0 1 0,0 2 0,0 1 0,-46 16 0,53-14-103,1 2 1,0 0-1,1 1 1,1 1-1,0 2 1,0 0-1,1 1 0,-27 27 1,46-41 92,0 0 1,0 0-1,0 1 0,0-1 1,0 0-1,1 1 0,-1-1 1,1 1-1,-1 0 1,1-1-1,0 1 0,0 0 1,0 0-1,0 0 0,1-1 1,-1 1-1,1 0 1,0 3-1,0-3-21,1-1 0,0 0 0,-1 0-1,1 0 1,0 1 0,0-1 0,0 0 0,1 0 0,-1 0 0,0-1 0,1 1-1,-1 0 1,1 0 0,0-1 0,-1 1 0,1-1 0,4 3 0,6 2-266,0 1 0,1-2 1,-1 0-1,1-1 0,1 0 1,15 2-1,53 8-1338,10-6-21</inkml:trace>
</inkml:ink>
</file>

<file path=ppt/ink/ink5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5.9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3712,'-1'8'407,"0"-1"0,0 0 0,1 1 0,0-1 0,1 1 0,0-1 0,2 12 0,3 35 2481,-1 330 1336,-5-419-4130,1 0 0,1 0 0,2 1 1,15-62-1,-17 88-93,0 0-1,1 0 1,0 0 0,0 1-1,1 0 1,0-1 0,0 1 0,1 0-1,-1 1 1,2-1 0,-1 1-1,1 0 1,0 1 0,0-1 0,0 1-1,1 0 1,0 1 0,0-1-1,0 1 1,0 1 0,1 0 0,-1 0-1,1 0 1,0 1 0,0 0-1,9-1 1,-1 2 62,-1 1 0,1 0 0,-1 1 0,1 1 0,-1 1 0,1 0 0,-1 1 0,0 1 0,-1 0 0,1 1 0,-1 0 0,0 1 0,-1 1-1,1 0 1,-1 1 0,-1 0 0,17 16 0,-9-6 86,-1 1 0,0 1 0,-1 0 0,-1 1 1,-2 1-1,0 1 0,-1 0 0,19 47 0,-29-57-30,0-1 0,0 1-1,-1 0 1,2 28 0,-5-39-192,1 0-1,-1 0 1,0 0 0,0 1-1,0-1 1,0 0-1,-1 0 1,1 0 0,-1 1-1,0-1 1,0 0 0,0 0-1,0 0 1,-1 0 0,1-1-1,-1 1 1,1 0-1,-1-1 1,0 1 0,0-1-1,0 1 1,-1-1 0,1 0-1,0 0 1,-1 0 0,-4 3-1,5-5-168,-1 0-1,1 0 1,0 0-1,0-1 0,0 1 1,-1 0-1,1-1 1,0 0-1,0 1 1,0-1-1,0 0 1,0 0-1,0 0 1,0-1-1,0 1 0,0 0 1,1-1-1,-1 1 1,-2-3-1,-4-2-964,-9-8-969</inkml:trace>
</inkml:ink>
</file>

<file path=ppt/ink/ink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8.8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61 222 3456,'1'0'192,"0"1"0,0-1 0,-1 0 0,1 1 1,0-1-1,0 1 0,0-1 0,0 1 0,0 0 0,0-1 1,-1 1-1,1 0 0,0-1 0,-1 1 0,1 0 0,0 0 0,-1 0 1,1-1-1,-1 1 0,1 0 0,-1 0 0,1 1 0,11 31 3109,-2-8-2680,-4-15-377,0-1 0,1 0-1,0 0 1,0-1 0,15 13 0,-18-18-120,1 0 0,-1 0 0,1-1 0,0 0 0,-1 0 0,1 0 0,0 0 0,1-1 0,-1 0 1,0 0-1,0 0 0,0 0 0,10-1 0,-3-1-52,0 1 0,0-2 0,0 1 0,0-2 1,0 0-1,0 0 0,-1-1 0,1 0 0,-1-1 0,0 0 0,0-1 0,-1-1 0,0 1 1,0-2-1,0 1 0,-1-1 0,0-1 0,-1 1 0,1-1 0,9-16 0,-15 20-56,0 0-1,0 0 0,-1 0 0,1 0 1,-1-1-1,0 1 0,-1-1 0,1 1 1,-1-1-1,0 0 0,-1 1 0,0-1 1,1 0-1,-2 1 0,1-1 0,-1 0 0,0 0 1,0 1-1,0-1 0,-1 1 0,0-1 1,0 1-1,0 0 0,-1 0 0,1 0 1,-1 0-1,-1 0 0,1 0 0,-1 1 1,-7-8-1,3 4-7,-1-1 0,0 1 1,-1 1-1,1-1 0,-2 2 1,1-1-1,-1 1 0,0 1 1,0 0-1,0 1 0,-1 0 1,1 1-1,-1 0 0,-13-2 1,11 4-36,0 0-1,-1 1 1,1 1 0,0 0 0,0 0-1,-1 2 1,1 0 0,0 0-1,1 1 1,-1 1 0,1 1 0,0-1-1,0 2 1,1 0 0,-1 1 0,2 0-1,-21 17 1,31-24 19,0 1 0,-1-1 0,1 0 0,0 0 1,0 1-1,0-1 0,0 0 0,1 1 0,-1-1 0,0 1 0,0-1 0,1 1 0,-1 0 0,1-1 0,0 1 0,-1-1 0,1 1 0,0 0 0,0-1 1,0 1-1,0 0 0,0-1 0,0 1 0,1 0 0,-1-1 0,1 1 0,-1 0 0,1-1 0,-1 1 0,1-1 0,0 1 0,0-1 0,0 0 0,0 1 1,0-1-1,0 0 0,0 1 0,0-1 0,0 0 0,0 0 0,1 0 0,-1 0 0,1 0 0,-1 0 0,3 0 0,2 3-4,1 0-1,-1-1 1,1 0-1,-1-1 0,1 0 1,0 0-1,0 0 1,0-1-1,13 1 1,54-4 65,119-21 0,-191 23-41,0 0 0,0 0 0,0 0 0,0 0 0,0 0 0,0 1 0,0-1 0,0 0-1,-1 1 1,1 0 0,0-1 0,0 1 0,0 0 0,-1 0 0,1 0 0,0 0 0,-1 0 0,1 0 0,-1 1 0,0-1-1,1 1 1,-1-1 0,2 3 0,26 47 774,-5-10-23,-16-32-608,1 0-1,0 0 1,0-1 0,1 0-1,0-1 1,14 8 0,-13-10-1204,-1 0 1,0 0-1,1-1 1,12 2-1,-1 1-1340,-5 0-43</inkml:trace>
</inkml:ink>
</file>

<file path=ppt/ink/ink5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6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18 3968,'-1'-1'80,"0"-1"1,-1 1-1,1 0 1,0-1 0,-1 1-1,1 0 1,-1 0-1,1 0 1,-1 0-1,0 0 1,1 0-1,-1 0 1,0 1-1,0-1 1,0 0-1,-2 0 1,3 3 52,1 0 0,-1 0 0,1-1 0,0 1 0,0 0 0,0 0 0,0-1 0,0 1 0,0 0 0,1 0 0,-1-1 0,1 1-1,0 2 1,5 31 306,17 304 1434,3 29-34,57 110-388,-82-473-1697,0 0 0,-1 0 0,1 0 0,-1 0 0,0 0 0,0 0 0,0 0 0,-2 6 0,2-10 152,-1 0 0,1 1 0,0-1 0,-1 0 0,0 1-1,1-1 1,-1 0 0,0 0 0,1 1 0,-1-1 0,0 0-1,0 0 1,0 0 0,0 0 0,0 0 0,0 0 0,-1 0-1,1 0 1,0-1 0,0 1 0,0 0 0,-1-1 0,1 1-1,-1-1 1,1 0 0,0 1 0,-1-1 0,1 0 0,-1 0-1,1 1 1,-2-2 0,2 1-1442,4-3 107</inkml:trace>
</inkml:ink>
</file>

<file path=ppt/ink/ink5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6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2688,'0'0'56,"-1"0"1,1 0 0,0 0-1,-1 1 1,1-1-1,0 0 1,-1 0-1,1 1 1,0-1-1,0 0 1,-1 1-1,1-1 1,0 0 0,0 1-1,0-1 1,-1 0-1,1 1 1,0-1-1,0 1 1,0-1-1,0 0 1,0 1-1,0-1 1,0 1 0,0-1-1,0 0 1,0 1-1,0-1 1,0 1-1,0-1 1,0 0-1,0 1 1,0-1-1,0 1 1,1-1 0,4 26 1885,-1-9-1312,106 953 3572,-107-950-4171,10 107 291,-12-111-306,-1 1 0,-1 0 0,0 0 0,-2-1-1,-5 23 1,8-39-47,0 0 0,0-1-1,0 1 1,0-1 0,-1 1 0,1 0-1,0-1 1,0 1 0,0 0-1,-1-1 1,1 1 0,0 0 0,-1-1-1,1 1 1,0 0 0,0-1-1,-1 1 1,1 0 0,-1 0 0,1-1-1,0 1 1,-1 0 0,1 0-1,-1 0 1,1 0 0,0 0 0,-1-1-1,1 1 1,-1 0 0,1 0-1,0 0 1,-1 0 0,1 0 0,-1 0-1,1 0 1,-1 1 0,1-1-1,0 0 1,-1 0 0,1 0 0,-1 0-1,1 0 1,0 1 0,-1-1-1,1 0 1,0 0 0,-1 1 0,1-1-1,0 0 1,-1 1 0,1-1-1,0 0 1,-1 1 0,1-1 0,0 0-1,0 1 1,0-1 0,-1 0-1,1 1 1,0-1 0,0 1-1,0-1 1,0 0 0,0 1 0,0-1-1,0 1 1,0-1 0,0 1-1,0 0 1,-17-34-2707,16 30 2525,-11-18-1216</inkml:trace>
</inkml:ink>
</file>

<file path=ppt/ink/ink5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7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1 271 2176,'1'-4'66,"-1"0"0,2 0 1,-1-1-1,0 1 0,1 0 0,0 0 1,0 1-1,0-1 0,0 0 0,1 1 1,-1-1-1,1 1 0,0 0 0,0 0 1,0 0-1,0 0 0,7-4 0,7-3 307,0 0 0,36-13-1,-5 2-58,8-4-23,1 2 1,1 3 0,0 2-1,103-17 1,-109 28-13,1 1 1,-1 3 0,0 3-1,1 1 1,91 16 0,-122-13-153,-1 1 1,0 1 0,-1 1 0,1 1-1,-1 1 1,-1 1 0,1 0-1,-2 1 1,0 2 0,29 23 0,-34-23-40,-1-1 1,0 2-1,-1 0 1,0 0 0,-1 1-1,-1 0 1,0 1-1,-1 0 1,-1 0 0,0 1-1,-2 0 1,0 0-1,4 24 1,-6-17-17,-2 0-1,0 0 1,-2 1-1,-1-1 1,0 0-1,-2 0 1,-1-1-1,-1 1 1,-1-1 0,-1 0-1,0-1 1,-2 1-1,-24 38 1,12-26 18,-1-2 1,-1-1 0,-2 0 0,-1-2 0,-1-1-1,-2-1 1,-52 37 0,40-37 135,-2-1 1,-71 31-1,87-46-90,-1-1 0,-1-1-1,0-1 1,0-2 0,-45 5-1,68-12-102,1 0 0,0 0-1,-1-1 1,1 1 0,0-1-1,0-1 1,-9-2 0,14 4-29,0-1 1,1 1-1,-1 0 1,0-1-1,0 1 1,0-1-1,0 1 1,0-1-1,1 1 0,-1-1 1,0 1-1,0-1 1,1 0-1,-1 1 1,1-1-1,-1 0 1,0 0-1,1 0 1,-1 1-1,1-1 1,0 0-1,-1 0 1,1 0-1,0 0 1,-1 0-1,1 0 1,0 0-1,0 0 0,0 0 1,0 0-1,0 0 1,0 0-1,0 1 1,0-1-1,0 0 1,1 0-1,-1 0 1,0 0-1,0 0 1,1 0-1,-1 0 1,1 0-1,-1 0 1,1 1-1,-1-1 0,1 0 1,-1 0-1,1 1 1,0-1-1,0 0 1,-1 1-1,1-1 1,0 1-1,0-1 1,1 0-1,9-7 0,0 1-1,1 1 0,0 0 0,0 0 1,0 2-1,1-1 0,0 1 0,-1 1 1,23-3-1,-22 3 7,21-3 70,0 1 1,1 1 0,0 2-1,0 2 1,0 1-1,0 1 1,60 13-1,-69-9 13,0 1 0,0 1-1,-1 2 1,0 0 0,-1 2-1,0 0 1,-1 2 0,-1 1-1,0 0 1,33 31 0,-15-5 326,-2 1 1,-2 2-1,-2 1 1,-2 2 0,28 55-1,-49-73-203,13 27 321,-23-55-552,0 1 0,0-1 0,-1 1 0,1-1-1,0 0 1,0 0 0,0 0 0,1 1 0,-1-1 0,0 0 0,0 0-1,1-1 1,-1 1 0,0 0 0,1 0 0,-1-1 0,1 1-1,-1-1 1,1 1 0,-1-1 0,1 1 0,-1-1 0,1 0 0,-1 0-1,1 0 1,0 0 0,-1 0 0,1 0 0,1-1 0,-1 0-162,0 0 1,0 0 0,0 0-1,0 0 1,-1-1-1,1 1 1,-1-1 0,1 1-1,-1-1 1,1 0 0,-1 0-1,0 1 1,0-1-1,0 0 1,0 0 0,0 0-1,0 0 1,-1 0 0,1-4-1,7-42-3591,-11 9 1443</inkml:trace>
</inkml:ink>
</file>

<file path=ppt/ink/ink5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47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1229 896,'3'5'2723,"16"-3"-945,9-1-462,-19 0-904,0-1-1,0 0 1,0 0-1,0-1 1,0 0-1,-1-1 1,13-3-1,23-13 467,-1-2 0,0-3 1,57-39-1,-60 36-295,30-27 142,-57 46-693,-9 4 6,0 0-1,0 0 0,0 1 1,1-1-1,-1 1 0,1 1 1,0-1-1,-1 0 0,11-1 1,-4 3-47,1-1 0,-1 0 1,0-1-1,1 0 1,-1-1-1,0 0 1,-1-1-1,1 0 1,-1-1-1,1 0 1,-2 0-1,1-1 1,0-1-1,8-7 1,-12 8-2,-1 0 0,1 0 0,-1 0 0,-1-1 1,1 0-1,6-14 0,-7 12 5,0 1-1,1 1 1,0-1-1,0 1 1,1-1-1,10-9 1,-7 8 24,0 0 0,0-1 0,-1 0 0,0 0 1,-1-1-1,0 0 0,-1 0 0,0 0 0,0-1 0,-1 0 0,-1 0 1,3-14-1,-3 9-4,-1-1 0,0 0 0,-2 1 0,0-1 0,-1 0 0,-1 0 0,0 0 0,-6-23 0,3 21 13,-5-28 21,-2 1 0,-3 0 1,-19-46-1,27 80-50,0-1 1,-2 1-1,1 0 0,-2 1 0,0 0 0,0 0 1,-1 1-1,0 0 0,-1 1 0,0 0 0,-1 0 1,0 2-1,-1-1 0,-16-8 0,12 9-28,0 1 0,0 1-1,-1 0 1,0 2 0,0 0-1,0 0 1,0 2 0,0 0 0,-1 1-1,1 1 1,0 1 0,-34 5-1,40-3 8,1 0-1,-1 0 1,0 1-1,1 0 1,0 1-1,0 1 1,1 0-1,-1 0 1,1 1-1,1 0 1,-1 1-1,1 0 1,0 0-1,1 1 1,0 0-1,1 0 1,-1 1-1,2 0 1,-1 1-1,-6 16 1,-2 10 6,3 1-1,1 1 1,1 0 0,3 0 0,1 1 0,2 0 0,1 55-1,5-14 18,5 1-1,26 134 1,4-71 198,7-2 0,96 216 0,-139-356-193,0 1 0,0-1 0,1 0-1,-1 0 1,1 0 0,0-1 0,0 1 0,0 0-1,0-1 1,0 1 0,1-1 0,-1 0 0,1 1-1,0-1 1,-1 0 0,4 1 0,-5-3-38,0 0 0,0 1 0,0-1 0,0 0 0,0 0 0,-1 0 0,1 0 0,0 0 0,0 0 0,0 0 0,0-1 0,0 1 0,0 0 0,-1 0 0,1-1 0,0 1 0,0 0 0,0-1 0,-1 1 0,1-1 0,0 1 0,0-2 0,1 0-182,0 0 1,0 0-1,0 0 0,-1-1 1,1 1-1,-1-1 1,1 1-1,-1-1 1,1-4-1,6-31-3263,3 14 1557</inkml:trace>
</inkml:ink>
</file>

<file path=ppt/ink/ink5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47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205 1 5504,'-27'15'2688,"19"58"-3968,8-48 5376,0 12-3968,0 19 128,-6 7-128,-10 14 128,-11 0-1536,-8 9 128,-5 2-256,-6-26 128</inkml:trace>
</inkml:ink>
</file>

<file path=ppt/ink/ink5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48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11 768,'3'-10'5329,"-2"14"-2276,-5 31-1418,-1 18-1711,6-21 744,1 0 1,1 0-1,2 0 1,2 0-1,15 46 1,-22-75-749,1 0 1,0 0 0,0 0 0,0-1 0,0 1 0,0 0-1,0-1 1,1 1 0,-1-1 0,1 0 0,0 1 0,0-1-1,0 0 1,0 0 0,0 0 0,0 0 0,0 0 0,1-1-1,-1 1 1,1-1 0,-1 0 0,1 1 0,-1-1 0,1 0-1,0 0 1,0-1 0,0 1 0,-1-1 0,1 1 0,0-1-1,0 0 1,0 0 0,0 0 0,0 0 0,0-1 0,-1 1-1,1-1 1,0 0 0,0 1 0,-1-1 0,1 0 0,0-1-1,-1 1 1,5-4 0,40-21-1734</inkml:trace>
</inkml:ink>
</file>

<file path=ppt/ink/ink5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48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 5888,'-13'18'2944,"35"-8"-4608,-19-10 4736,7 0-5632,-1 0 128</inkml:trace>
</inkml:ink>
</file>

<file path=ppt/ink/ink5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48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8 196 3712,'-3'24'786,"0"0"-1,2 0 1,1 0 0,1 0 0,1 0-1,1 0 1,1 0 0,1-1 0,1 1-1,1-1 1,11 24 0,-22-59-526,1 0 0,0 0 1,1 0-1,-2-16 0,4 26-238,-3-25 26,1 0 0,1 0 1,1 0-1,1 0 1,2 0-1,11-49 1,-11 66 7,-1-1 0,2 2 0,0-1 0,0 0 0,0 1 0,1-1 0,1 1-1,0 1 1,0-1 0,0 1 0,1 0 0,1 1 0,-1-1 0,1 1 0,0 1 0,1-1 0,-1 2 0,1-1 0,1 1 0,18-8 0,-16 10 25,0 0 1,0 0-1,0 1 0,0 1 0,0 0 0,0 1 1,0 0-1,0 1 0,0 0 0,0 0 1,0 2-1,0 0 0,0 0 0,-1 1 0,0 0 1,1 1-1,-1 0 0,-1 1 0,1 0 1,-1 1-1,0 0 0,9 8 0,-4-1 25,0 0 0,0 2-1,-1-1 1,-1 1 0,-1 1 0,0 1-1,-2-1 1,0 2 0,0-1 0,-2 2-1,0-1 1,5 25 0,6 47 69,-18-82-140,0 0 0,0 0 0,-1-1 0,0 1 0,0 0 0,-1-1 0,-1 1 0,-3 13 0,-8-10-709,13-11 605,0-1 0,0 0 0,0 0 0,0 0 1,-1 0-1,1 1 0,0-1 0,0 0 0,0 0 0,0 0 1,-1 0-1,1 0 0,0 0 0,0 0 0,0 0 1,0 0-1,-1 1 0,1-1 0,0 0 0,0 0 0,0 0 1,-1 0-1,1 0 0,0 0 0,0 0 0,0 0 1,-1 0-1,1 0 0,0-1 0,0 1 0,0 0 0,-1 0 1,1 0-1,0 0 0,0 0 0,0 0 0,0 0 1,-1 0-1,1 0 0,0-1 0,0 1 0,0 0 0,0 0 1,0 0-1,0 0 0,-1 0 0,1-1 0,0 1 1,0 0-1,0 0 0,0 0 0,0-1 0,0 1 0,0 0 1,0 0-1,0 0 0,0-1 0,0 1 0,0 0 0,0 0 1,0 0-1,0 0 0,0-1 0,0 1 0,0 0 1,0 0-1,0-1 0,3-6-2256</inkml:trace>
</inkml:ink>
</file>

<file path=ppt/ink/ink5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49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86 390 3200,'-1'0'157,"0"1"1,0-1-1,0 1 0,0-1 1,1 1-1,-1-1 0,0 1 1,0 0-1,1-1 1,-1 1-1,0 0 0,1 0 1,-1-1-1,1 1 0,-1 0 1,1 0-1,0 0 1,-1 0-1,1 0 0,0 0 1,-1-1-1,1 1 0,0 0 1,0 0-1,0 0 1,0 0-1,0 0 0,0 0 1,0 1-1,0 38 2225,0-31-2509,1 2 278,0 0 1,1 0-1,1 0 1,-1 0-1,2-1 1,-1 1-1,1-1 1,1 0-1,0 0 1,0 0-1,1-1 1,11 14-1,-6-10 35,0 0 0,0-1 0,1 0 0,0-1-1,1-1 1,1 0 0,22 13 0,-28-18-90,1-1 0,0-1 0,0 1 1,0-2-1,0 1 0,0-1 0,1 0 1,-1-1-1,1 0 0,-1-1 0,1 0 1,-1 0-1,1-1 0,-1 0 0,1-1 0,-1 0 1,0 0-1,0-1 0,0 0 0,0-1 1,12-6-1,-11 3-45,0 0 0,0 0 0,-1 0 0,0-2 1,0 1-1,-1-1 0,0 0 0,0 0 0,-1-1 0,-1 0 0,1-1 1,-2 1-1,0-1 0,0 0 0,0-1 0,4-20 0,-5 13-21,-1-1-1,-1 1 1,-1-1-1,0 1 1,-1-1-1,-2 1 1,0-1-1,0 1 1,-2-1-1,-12-35 1,11 40-18,-1 0 0,-1 0-1,0 1 1,-1 0 0,-1 1 0,0 0 0,0 0 0,-1 1 0,-1 0-1,0 1 1,-1 0 0,0 1 0,-27-18 0,13 14-29,-1 0 0,-1 2-1,0 0 1,-30-7 0,39 14 17,0 1 0,0 1 0,0 0 0,-1 2 0,1 0 0,0 1 0,-29 3 0,2 10-48,44-12 44,1-1 0,-1 1 1,0 0-1,1 0 0,-1 0 0,1 0 0,-1 0 1,1 0-1,-1 0 0,1 0 0,0 0 1,-1 1-1,1-1 0,0 1 0,0-1 0,0 1 1,0-1-1,0 1 0,1-1 0,-2 5 0,2-6 6,0 1-1,0-1 0,0 1 0,0 0 1,0-1-1,1 1 0,-1 0 0,0-1 1,0 1-1,1-1 0,-1 1 0,1 0 1,-1-1-1,0 1 0,1-1 0,-1 1 1,1-1-1,-1 0 0,1 1 0,-1-1 1,1 1-1,-1-1 0,1 0 0,0 1 0,-1-1 1,1 0-1,-1 0 0,1 0 0,0 1 1,-1-1-1,2 0 0,24 4 66,69-1 260,114-11-1,-130 2-145,1 4-1,138 13 1,-202-6-1232,-20 2-1644,-5 3 276,7 1 115</inkml:trace>
</inkml:ink>
</file>

<file path=ppt/ink/ink5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0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0 400 3200,'3'3'256,"-1"0"0,1 0 0,-1-1 0,1 0 0,0 1 0,0-1 1,0 0-1,1 0 0,-1-1 0,0 1 0,1 0 0,-1-1 0,1 0 0,-1 0 0,1 0 0,-1-1 0,1 1 0,0-1 1,-1 0-1,1 0 0,0 0 0,0 0 0,-1 0 0,1-1 0,6-2 0,9-1 432,1-1-1,-1-1 0,26-11 1,-21 7-544,-2-1 0,1-1 0,-1 0 0,-1-2 0,0-1 0,25-22 0,-39 29-70,1 1 1,-1-1-1,0 0 0,-1-1 1,0 1-1,-1-1 0,1-1 1,-2 1-1,1-1 0,-1 1 1,-1-1-1,0 0 0,0-1 1,-1 1-1,0 0 0,-1-1 1,0-19-1,-1 26-68,0 0 0,0 0 0,0 0 0,-1 0 0,0 0-1,0 0 1,0 0 0,0 0 0,0 1 0,-1-1 0,0 0 0,1 1-1,-2-1 1,1 1 0,0 0 0,-1-1 0,1 1 0,-1 0 0,0 1-1,0-1 1,0 0 0,0 1 0,0 0 0,-1 0 0,1 0 0,-1 0 0,0 0-1,1 1 1,-1-1 0,0 1 0,0 0 0,0 0 0,0 0 0,0 1-1,0 0 1,-5 0 0,-5 0 11,0 1 0,0 0-1,1 1 1,-1 1 0,1 0-1,-1 1 1,1 0 0,0 1-1,-19 10 1,18-6 4,0-1 1,0 2-1,1 0 0,0 1 0,1 0 0,0 1 0,1 0 1,0 1-1,1 0 0,0 1 0,1 0 0,-8 18 0,12-23 8,1 0 0,1 0 0,0 0 0,0 0 0,1 0 0,0 1-1,0-1 1,1 1 0,1-1 0,-1 1 0,1 0 0,1-1-1,0 1 1,0-1 0,1 1 0,1-1 0,-1 1 0,1-1-1,1 0 1,0 0 0,0-1 0,7 12 0,-4-10 23,0-1 0,0 0 0,1 0 0,0-1 0,1 1 0,0-2 0,0 1 0,1-2 0,-1 1 0,2-1 0,-1 0 0,1-1 0,-1-1 0,1 1 0,1-2 0,12 4 0,-9-5-289,0 0 0,0-1 0,0-1 0,0 0 0,0-1 0,0 0 0,-1-1 0,1-1 0,0-1 0,-1 0 0,0 0 0,15-8 0,51-18-3838,-44 25 2006</inkml:trace>
</inkml:ink>
</file>

<file path=ppt/ink/ink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39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121 366 2816,'-2'3'498,"1"0"0,0 0 0,0 1 0,1-1 1,-1 0-1,1 0 0,-1 1 0,1-1 0,0 0 0,1 6 0,1 45 1212,-1-44-1558,1 1-1,0-1 1,0 0-1,1 0 1,1 0-1,0 0 1,0-1-1,1 0 1,0 0-1,1 0 1,-1 0-1,2-1 1,-1 0 0,1 0-1,1 0 1,-1-1-1,1-1 1,1 1-1,-1-1 1,1 0-1,16 7 1,-17-9-89,0 0 0,1-1 0,0 0 0,-1 0 0,1-1 0,0 0 0,0-1-1,1 0 1,-1 0 0,0-1 0,0 0 0,0 0 0,0-1 0,1-1 0,-1 0 0,0 0 0,-1 0 0,1-1 0,0 0 0,-1-1 0,0 0 0,1-1 0,-2 1 0,1-1 0,7-7 0,-7 6-32,-1 0 0,0-1 1,0 0-1,-1-1 0,0 1 0,0-1 1,-1-1-1,0 1 0,0-1 1,-1 1-1,0-1 0,-1-1 1,0 1-1,3-15 0,-4 12-6,-2 0 0,1 0 0,-2 0 0,1 0 0,-2 0-1,0 0 1,0 1 0,-1-1 0,0 0 0,-1 1 0,-8-17 0,0 3-5,-1 1 1,-2 0-1,0 1 1,-1 1-1,-1 0 1,-1 2-1,-1 0 1,-36-29-1,40 36-23,-1 1 1,-1 1-1,0 1 0,-1 0 1,0 1-1,0 1 0,-1 1 0,0 1 1,0 0-1,0 1 0,-1 2 1,-32-4-1,46 7-15,-1 0-1,1 1 1,-1-1 0,1 1 0,-1 1 0,1-1-1,0 1 1,0 0 0,0 0 0,0 1-1,-6 3 1,11-5 13,0 0-1,0-1 1,0 1 0,0 0-1,0 0 1,0 0-1,0 0 1,1 0 0,-1 0-1,0 0 1,0 0 0,1 0-1,-1 0 1,1 0-1,-1 0 1,1 0 0,0 0-1,-1 1 1,1-1-1,0 0 1,0 0 0,0 1-1,0 1 1,0-1 1,1 1 1,0-1-1,0 1 1,0-1-1,1 0 0,-1 1 1,1-1-1,-1 0 1,1 0-1,0 0 0,-1 0 1,1 0-1,0 0 1,0-1-1,5 3 1,1 2 20,1-1 0,-1 0 0,1-1 0,1 0 0,-1-1 1,0 0-1,1 0 0,13 2 0,82 5 234,98-17 232,-38-1 36,-73-6-1670,-91 14 1049,-1 0 0,0 0 0,1 1 0,-1-1 0,1 0 0,-1 0 0,0 0 1,1 0-1,-1 0 0,0 0 0,1 1 0,-1-1 0,0 0 0,1 0 0,-1 1 1,0-1-1,1 0 0,-1 0 0,0 1 0,0-1 0,1 0 0,-1 1 0,0-1 1,0 0-1,0 1 0,0-1 0,1 0 0,-1 1 0,0-1 0,0 1 0,0-1 1,0 0-1,0 1 0,0-1 0,0 0 0,0 1 0,0-1 0,0 1 0,0-1 1,0 0-1,0 1 0,0-1 0,-1 1 0,1-1 0,0 0 0,0 1 0,0-1 1,-1 0-1,1 1 0,0-1 0,0 0 0,-1 1 0,-1 8-1517,-1 2-450</inkml:trace>
</inkml:ink>
</file>

<file path=ppt/ink/ink5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0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80 263 4352,'5'-1'1936,"6"12"371,8 17 490,9 47-1482,-4 2 1,26 138-1,-50-215-1306,0 0 0,0 0 0,0 0 0,0 0 0,0 0 0,0 0 0,0 0 0,-1 0 0,1 0 0,0 0 0,0 0 0,0 0 0,0 0 0,0 0 0,0 0 0,0 0 0,0 0 0,0 0 0,0 0 0,0 0 0,0 0 0,0 0 0,-1 0 0,1 0 0,0 0 0,0 0 0,0 0 0,0 0 0,0 0 0,0 0 0,0 0 0,0 0 0,0 0-1,0 0 1,0 0 0,0 0 0,0 0 0,-1 0 0,1 0 0,0 0 0,0 0 0,0 0 0,0 0 0,0 0 0,0 0 0,0 0 0,0 1 0,0-1 0,0 0 0,0 0 0,0 0 0,0 0 0,0 0 0,-10-11 179,-13-23-136,18 27 13,-25-37 16,2-2 0,-26-58 0,41 76-54,2-1 0,1 0 0,1-1 0,2 0 0,-5-38 0,11 61-5,1-1 0,-1 1 0,1 0-1,0 0 1,1-1 0,0 1 0,0 0 0,0 0 0,1 0 0,0 0 0,1 0 0,-1 0-1,1 1 1,1-1 0,5-8 0,-4 8 28,1 1 0,1 0 1,-1 0-1,1 0 0,0 1 0,0 0 0,1 0 1,0 1-1,-1 0 0,1 0 0,1 1 0,10-4 0,1 2 103,0 0 0,0 2-1,0 0 1,0 1-1,1 1 1,-1 1-1,24 2 1,142 29-823,-169-27 269,-12-3-17,0 0 0,0 0-1,0 0 1,0 0 0,0 1 0,0 0 0,0 0 0,-1 0 0,1 1 0,-1 0-1,0 0 1,1 0 0,-1 0 0,6 7 0,4 11-1907</inkml:trace>
</inkml:ink>
</file>

<file path=ppt/ink/ink5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1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33 3456,'1'-1'175,"-1"0"1,1 0-1,-1 0 1,1-1-1,-1 1 0,1 0 1,-1 0-1,0-1 1,0 1-1,0 0 0,0 0 1,0-1-1,0 1 1,0 0-1,0 0 0,0 0 1,0-1-1,-1 1 1,1 0-1,-1 0 1,1 0-1,-1-1 0,0 0 1,-1 1 84,0 1 0,0-1 1,0 1-1,1 0 0,-1 0 1,0 0-1,0 0 0,0 0 1,0 0-1,0 1 0,0-1 1,-3 2-1,-18 2-644,-10 0 616,0 2 0,-47 14 0,70-17-155,-1 1 0,1 0 0,1 0 0,-1 1 1,1 0-1,-1 1 0,1 0 0,1 0 0,-1 1 0,1 0 0,-13 16 1,20-22-63,0 1 0,0-1 0,0 0 0,0 0 0,1 0 0,-1 1 0,1-1 0,-1 0 0,1 1 0,-1-1 0,1 0 0,0 1 0,-1-1 0,1 1 0,0-1-1,0 0 1,0 1 0,0-1 0,0 1 0,0-1 0,1 1 0,-1-1 0,0 0 0,1 1 0,-1-1 0,2 2 0,-1-1 15,1 1 0,0-1-1,0 0 1,1 0 0,-1 1 0,0-2-1,1 1 1,-1 0 0,1 0-1,0-1 1,4 3 0,7 2 126,1-1 0,0-1 1,24 5-1,33 4 247,-32-8-109,-1 3 0,-1 1 0,72 27 0,-98-31-203,87 43 468,-91-44-493,1 2-1,-1-1 0,0 1 0,0 1 0,0-1 1,-1 1-1,0 1 0,9 10 0,-15-16-44,0 0 0,0 0-1,0 0 1,0 0 0,0 0 0,0 0 0,0 0-1,-1 1 1,1-1 0,-1 0 0,0 0-1,1 0 1,-1 1 0,0-1 0,0 0-1,-1 0 1,1 1 0,0-1 0,-1 0-1,1 0 1,-2 3 0,0-1 19,0 0-1,0-1 1,-1 1 0,1-1-1,-1 1 1,0-1-1,0 0 1,0 0 0,-1 0-1,-4 3 1,-9 4 116,0 0 1,0-2-1,-34 13 0,43-18-117,-14 5 124,-1 0 0,0-1-1,-1-1 1,-36 3-1,54-8-200,0 0-1,0-1 1,1 0-1,-1 0 1,0 0-1,0-1 1,1 0-1,-1 0 1,0-1-1,1 1 1,-1-1-1,1 0 1,0-1-1,-1 1 1,1-1-1,0 0 1,1 0-1,-1-1 1,0 1 0,1-1-1,0 0 1,0 0-1,0-1 1,-3-4-1,7 8-40,-1 1-1,1-1 0,0 1 1,-1-1-1,1 1 1,0-1-1,0 0 1,-1 1-1,1-1 1,0 1-1,0-1 0,0 0 1,0 1-1,0-1 1,0 1-1,0-1 1,0 0-1,0 1 0,0-1 1,0 1-1,0-1 1,0 0-1,1 1 1,-1-1-1,0 1 1,0-1-1,1 1 0,-1-1 1,0 0-1,1 1 1,-1 0-1,1-2 1,22-8-2446,29 5-1498,-13 5 1698</inkml:trace>
</inkml:ink>
</file>

<file path=ppt/ink/ink5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1.5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9 270 3328,'-5'27'7520,"2"51"-5803,4-70-1560,0-1-1,0 1 1,1 0-1,0-1 1,1 0 0,0 1-1,0-1 1,0 0 0,1 0-1,0-1 1,0 1 0,1-1-1,0 0 1,0 0-1,0 0 1,1-1 0,0 0-1,0 0 1,0 0 0,1-1-1,-1 0 1,1 0 0,0 0-1,0-1 1,14 4-1,-8-2 46,1-2-1,0 1 0,1-1 1,-1-1-1,0-1 0,1 0 0,-1-1 1,0 0-1,1-1 0,-1-1 1,0 0-1,1-1 0,20-7 0,-18 3-85,0-1 0,-1-1 0,0 0 0,0-1 0,-1-1 0,0 0-1,-1-1 1,0-1 0,-1 0 0,0-1 0,-1 0 0,19-31 0,-25 35-98,0 0 1,-1-1 0,0 1 0,0-1 0,-1 0 0,-1-1-1,0 1 1,-1 0 0,0-1 0,0 0 0,-1 1-1,-1-1 1,0 0 0,-1 0 0,0 1 0,0-1-1,-2 0 1,1 1 0,-1 0 0,-1-1 0,-6-12-1,7 18-23,0-1-1,-1 1 0,0 0 1,0 0-1,0 1 0,-1 0 0,1-1 1,-1 1-1,-1 1 0,1-1 1,-1 1-1,0 0 0,0 0 1,0 1-1,0-1 0,-1 1 0,1 1 1,-1-1-1,0 1 0,1 0 1,-1 1-1,0 0 0,0 0 1,0 0-1,0 1 0,0 0 0,-8 1 1,2 1-48,0 0 1,0 1-1,1 0 0,-1 1 1,1 0-1,-1 1 1,2 1-1,-1 0 0,0 0 1,1 1-1,1 1 1,-1 0-1,-18 18 0,15-13-393,1 1-1,0 1 0,1-1 1,1 2-1,0 0 0,2 0 1,-1 1-1,2 0 0,0 1 1,1 0-1,1 0 1,1 0-1,0 1 0,2 0 1,-3 25-1,9 13-2134</inkml:trace>
</inkml:ink>
</file>

<file path=ppt/ink/ink5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0.6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91 158 2048,'-26'28'5779,"-1"0"-3558,22-19-1996,0 0 1,0 0-1,1 1 1,0 0-1,1 0 1,0 0-1,0 0 1,1 0-1,1 0 1,0 1-1,0-1 1,1 15 0,0-19-141,0 0 1,1 0 0,0 0 0,0 0 0,0 0 0,1 0 0,0 0-1,0 0 1,0-1 0,1 1 0,0-1 0,0 1 0,0-1 0,1 0-1,0-1 1,0 1 0,0 0 0,0-1 0,1 0 0,-1 0 0,1-1-1,6 4 1,4 0-27,-1-1 0,2 0 0,-1-1 0,1-1 0,-1-1 1,1 0-1,0-1 0,0 0 0,0-2 0,1 0 0,24-3 0,-14-1 1,0-1 0,-1-1 1,0-2-1,-1 0 0,0-2 1,28-14-1,-31 12-22,0 0 1,-1-1 0,-1-1-1,-1-1 1,0-1-1,0-1 1,21-25 0,-35 36-18,0 1 1,-1-1 0,0 0 0,0-1-1,0 1 1,-1-1 0,0 0-1,0 1 1,0-1 0,-1-1 0,0 1-1,-1 0 1,1 0 0,-2-1-1,1 1 1,-1 0 0,0-1 0,0 1-1,-1-1 1,0 1 0,0 0-1,-1-1 1,0 1 0,0 0 0,-1 0-1,1 0 1,-2 1 0,-6-12-1,5 11-12,0 0 0,0 0 0,-1 1 0,0 0 0,0 0 0,0 0 0,-1 1 0,0 0 0,0 0 0,-1 0 0,1 1 0,-16-6 0,10 6-10,-1 0-1,1 1 1,-1 1-1,0 0 1,1 0-1,-1 2 1,-21 0 0,7 3-42,1 1 1,-1 2-1,1 0 1,-1 2-1,2 1 1,-1 1-1,-33 18 1,48-21 3,1 0 1,0 1-1,0 0 1,1 1 0,0 0-1,0 1 1,1 0-1,1 0 1,0 1-1,0 0 1,1 0-1,-12 24 1,17-30 4,0 0-1,0 0 1,0 1 0,1-1 0,0 0-1,0 1 1,0-1 0,0 1 0,1-1 0,0 1-1,0-1 1,1 1 0,-1-1 0,1 1-1,1-1 1,-1 0 0,1 1 0,-1-1-1,2 0 1,-1 0 0,0 0 0,1 0-1,0-1 1,0 1 0,0-1 0,1 0 0,0 1-1,0-2 1,0 1 0,0 0 0,0-1-1,1 0 1,7 4 0,4 2-250,0-1 0,1 0 0,0-1 0,0-1 0,1-1 0,0-1 0,-1 0 0,27 1 0,-11-3-522,0-1-1,0-2 1,60-10 0,18-13-1114</inkml:trace>
</inkml:ink>
</file>

<file path=ppt/ink/ink5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1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64 2176,'-3'-5'149,"0"-1"1,0 0-1,1 0 0,0 0 1,0 0-1,1 0 0,-2-12 1,3 13 639,1 21 1984,79 377 1390,-15-98-2054,-18-10-780,26 140-482,-71-418-880,-1 0-1,1 0 1,0 0 0,1 0 0,4 8-1,-7-14-9,0-1 0,1 1-1,-1-1 1,0 1-1,1-1 1,-1 1 0,0-1-1,1 1 1,-1-1-1,1 0 1,-1 1 0,1-1-1,-1 0 1,0 1-1,1-1 1,0 0 0,-1 0-1,1 1 1,-1-1 0,1 0-1,-1 0 1,1 0-1,-1 0 1,1 0 0,0 0-1,-1 0 1,1 0-1,0 0 1,0-1-138,1 1 0,-1-1 0,0 0 1,1 0-1,-1 0 0,0-1 0,0 1 0,0 0 0,0 0 0,0-1 0,0 1 1,0 0-1,0-1 0,0 1 0,0-3 0,25-39-3552,-12 24 1813</inkml:trace>
</inkml:ink>
</file>

<file path=ppt/ink/ink5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1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1 348 3712,'23'10'4540,"36"4"-1763,-43-14-2607,1 0 0,-1-2 0,0 0-1,0-1 1,0 0 0,0-2 0,-1 1 0,1-2 0,-1 0-1,17-10 1,-19 9 3,-1 0 1,0-1-1,0 0 0,-1-1 0,0 0 0,-1-1 1,1 0-1,-2-1 0,0 0 0,0 0 0,12-23 1,-18 28-119,0 1 1,-1 0-1,0-1 1,0 0 0,0 1-1,-1-1 1,0 0 0,0 0-1,-1 0 1,1 0 0,-1 0-1,-1 0 1,1 0-1,-1 0 1,0 1 0,0-1-1,-1 0 1,1 0 0,-1 1-1,-1-1 1,1 1 0,-5-8-1,3 8-24,1 1 0,-1 0-1,1 1 1,-1-1 0,0 1 0,0-1-1,-1 1 1,1 1 0,-1-1 0,1 1-1,-1-1 1,0 1 0,0 0-1,0 1 1,0-1 0,0 1 0,-1 0-1,1 1 1,0-1 0,0 1 0,-1 0-1,1 0 1,0 1 0,-11 1-1,5 1 23,-1 1-1,0-1 0,1 2 1,0 0-1,0 0 0,0 1 1,1 0-1,0 1 0,0 0 1,0 1-1,1 0 0,0 0 1,1 1-1,0 0 0,0 1 1,1-1-1,0 2 0,-5 10 1,8-14-8,-1 1 0,2 0 1,-1 0-1,1 1 1,1-1-1,-1 1 1,2-1-1,-1 1 1,1 0-1,0 0 1,1-1-1,0 1 0,0 0 1,1 0-1,0 0 1,1-1-1,0 1 1,0-1-1,1 1 1,0-1-1,0 0 1,1 0-1,0 0 0,0 0 1,8 10-1,-2-9 1,-1 0 0,1-1 0,0 1 0,1-2 0,-1 0 0,2 0 0,-1-1 0,1 0 0,0-1 0,0 0 0,0-1 0,21 4 0,7 0-32,-1-1 0,73 2 0,-83-10-708,-1-1-1,0-1 0,1-1 0,-2-2 0,1-1 0,33-12 1,7-4-1738</inkml:trace>
</inkml:ink>
</file>

<file path=ppt/ink/ink5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2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38 306 2816,'0'-1'82,"0"0"0,0 0 0,1 1 0,-1-1 0,0 0 0,1 1 0,-1-1 0,1 0 0,-1 1 0,1-1 0,-1 0 0,1 1 1,-1-1-1,1 1 0,0-1 0,-1 1 0,1-1 0,0 1 0,-1 0 0,1-1 0,0 1 0,-1 0 0,1-1 0,0 1 0,0 0 0,0 0 0,-1 0 0,1 0 0,0 0 0,0 0 0,-1 0 0,1 0 1,0 0-1,0 0 0,0 0 0,-1 0 0,1 1 0,0-1 0,0 0 0,-1 1 0,1-1 0,0 0 0,-1 1 0,1-1 0,0 1 0,-1-1 0,1 1 0,-1-1 0,1 1 0,0-1 0,-1 1 0,1 0 0,-1-1 1,0 1-1,1 0 0,-1-1 0,0 1 0,1 0 0,-1 0 0,0-1 0,0 1 0,0 0 0,1 0 0,-1 1 0,2 6 95,1 1 0,0-1 0,1 0 0,-1 0 0,2 0 0,-1-1 0,1 0 0,0 1 0,1-2-1,-1 1 1,1-1 0,1 1 0,-1-2 0,1 1 0,0-1 0,1 0 0,-1 0 0,1-1 0,0 0 0,0-1 0,0 1 0,0-2 0,1 1 0,-1-1-1,1 0 1,-1-1 0,1 0 0,0 0 0,0-1 0,0 0 0,-1-1 0,1 0 0,13-3 0,2-2-56,0-1 0,-1-1 0,-1-1-1,1-1 1,-2-1 0,1-1 0,-1-1 0,-1-1 0,-1-1 0,0-1 0,21-22 0,-35 33-87,0-1 0,0 1 0,-1-1 1,0-1-1,0 1 0,-1 0 1,1-1-1,-1 0 0,-1 0 0,0 0 1,0 0-1,0 0 0,0 0 1,-1-1-1,-1 1 0,1 0 1,-2-11-1,0 11-21,0 0 1,-1 1-1,0-1 1,0 0 0,-1 1-1,0 0 1,0-1-1,0 1 1,-1 0-1,0 1 1,0-1-1,0 1 1,-1-1-1,0 1 1,0 1 0,0-1-1,-1 1 1,-8-6-1,2 3-16,-1 0 0,0 1-1,-1 0 1,0 1 0,1 1 0,-1 0-1,-1 1 1,1 0 0,0 1 0,-1 1-1,1 0 1,-21 2 0,6 1-29,0 1 0,0 2 0,1 1 0,0 1 0,-33 13 0,47-15-15,0 1 0,1 0 1,-1 1-1,2 0 1,-1 1-1,1 0 1,0 1-1,0 0 1,1 1-1,-12 15 1,21-24 37,1 1 1,0-1-1,0 1 1,0-1-1,0 1 1,0 0-1,1-1 1,-1 1-1,0 0 1,1 0-1,-1 0 1,1-1-1,0 1 1,0 0-1,-1 0 1,1 0 0,0 0-1,1 0 1,-1 0-1,0-1 1,0 1-1,2 3 1,-1-1-14,1-1-1,0 0 1,0 0 0,0 0 0,0-1 0,1 1 0,-1 0-1,1-1 1,-1 0 0,1 1 0,4 2 0,3 1-95,0-1 0,1 1 0,-1-2 0,1 0 0,0 0 0,21 4 0,4-3-161,0-1 1,0-2 0,1-2-1,-1-1 1,1-2 0,-1-1-1,0-2 1,-1-2 0,1-1-1,-1-2 1,61-27 0,-82 31 618,-16 12 443,0-3-664,1 0-1,-1 0 1,1 1 0,0-1-1,0 0 1,0 0-1,0 0 1,0 1-1,0-1 1,1 0-1,-1 6 1,2 1 91,0 1 0,0-1 0,1 0 0,1 1 0,0-1 0,0 0 0,1 0 0,0-1 1,0 1-1,1-1 0,0 0 0,0 0 0,1-1 0,0 1 0,1-1 0,-1 0 0,13 8 1,-8-5-69,1-1 0,1 0 0,-1-1 1,1-1-1,1 0 0,-1 0 0,1-2 1,0 1-1,1-2 0,20 4 0,-21-5-618,1-1 0,0 0 0,0-1 0,0-1 0,0 0 0,0-2-1,0 1 1,0-2 0,0 0 0,25-8 0,-7-7-1850</inkml:trace>
</inkml:ink>
</file>

<file path=ppt/ink/ink5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3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1045 2176,'0'0'29,"0"0"1,0 0-1,0 0 1,0 0-1,1 0 1,-1 0-1,0 0 1,0 0-1,0 0 1,0 1-1,0-1 0,0 0 1,0 0-1,0 0 1,0 0-1,1 0 1,-1 0-1,0 0 1,0 0-1,0 0 1,0 0-1,0 0 0,0 1 1,0-1-1,0 0 1,0 0-1,0 0 1,0 0-1,0 0 1,0 0-1,0 0 1,0 0-1,0 1 1,0-1-1,0 0 0,0 0 1,0 0-1,0 0 1,0 0-1,0 0 1,0 0-1,0 1 1,0-1-1,0 0 1,0 0-1,0 0 0,0 0 1,0 0-1,0 0 1,0 0-1,0 0 1,0 1-1,0-1 1,0 0-1,0 0 1,-1 0-1,1 0 1,0 0-1,20 10 1510,-16-8-1265,1 0 0,-1 0 0,1-1 0,0 0 0,0 0-1,0 0 1,-1-1 0,1 1 0,9-1 0,25-8 304,0-2 0,0-1 0,-1-2-1,-1-2 1,0-1 0,-1-2 0,-1-1 0,-1-2 0,0-1 0,45-41 0,-8 2-84,-5 6 82,84-90 1,-133 126-509,-1 0-1,-1-1 1,-1-1 0,-1 0 0,0-1 0,-2-1 0,-1 0-1,0 0 1,9-36 0,-17 46-48,0 1 0,0-1 0,-1 0 0,-1 1 0,0-1-1,-1 0 1,0 1 0,-1-1 0,0 1 0,-1-1 0,0 1 0,-1 0 0,-7-15 0,7 19-14,0 1 0,0 0 0,-1 0 0,0 0 0,0 0 0,-1 1 0,0 0 0,0 0 0,0 0 0,0 1 0,-1 0 0,0 0 0,0 1 0,-1-1 0,1 2 0,-1-1 0,0 1 0,0 0 0,0 1 0,-15-3 0,3 3-24,0 1 0,0 1-1,-1 1 1,1 0 0,0 2-1,0 0 1,0 1 0,1 1-1,-1 1 1,1 1 0,0 0-1,1 2 1,-20 12-1,16-9-4,2 1 0,0 2 0,1 0 0,0 1 0,1 0-1,1 2 1,0 0 0,2 1 0,0 1 0,-21 37-1,22-31 33,2 1-1,1 1 1,1 0-1,1 1 0,2-1 1,1 1-1,1 1 1,-2 52-1,7-60 55,1 1 0,1-1 0,0 1 0,2-1 1,1 0-1,1 0 0,1 0 0,1-1 0,0 0 0,2 0 0,0-1 0,16 22 0,-3-9 96,2-2 0,1 0 0,1-2-1,2-1 1,1-1 0,0-2-1,2-1 1,1-2 0,54 29-1,-60-38-80,1-1-1,0-1 0,1-1 0,0-2 0,0-1 0,1-1 0,-1-1 0,1-2 0,1-1 1,-1-2-1,0 0 0,0-2 0,36-7 0,-40 2-54,0-1 1,-1 0-1,0-2 0,0-1 1,-1-1-1,44-30 0,-31 15 11,-1-1 0,-1-2 0,39-44 0,-37 31-8,-2-2-1,-1-1 1,-3-1 0,-2-2 0,34-78 0,-44 82-54,-2-1-1,-2-1 1,-2 0 0,-3-1 0,-1-1-1,4-81 1,-13 114 1,0 1 0,-1-1-1,-1 0 1,0 1 0,-1-1-1,-1 1 1,0 0 0,-1 0 0,-1 0-1,-8-14 1,11 22 3,-1 1 0,0-1 0,-1 1 0,0 0 0,0 1 0,0-1 0,0 1 0,-1 0 0,0 0-1,0 1 1,0 0 0,-1 0 0,0 0 0,1 1 0,-1 0 0,0 0 0,-1 0 0,1 1 0,0 0 0,-1 1 0,1 0 0,-15-1 0,9 3-1,-1 0 0,1 1-1,-1 0 1,1 1 0,0 1 0,0 0 0,0 1 0,1 0 0,-1 1 0,1 0 0,1 1-1,-1 0 1,1 1 0,0 1 0,1-1 0,0 2 0,-14 16 0,8-8 4,1 1 0,0 1 0,2 0 0,0 1 0,2 0 0,0 1 0,1 0 0,2 1 0,-8 26 0,10-15 55,1-1-1,2 1 1,1 0-1,1 0 1,2 0-1,2 0 1,1-1-1,1 1 1,2-1-1,1 0 1,2-1-1,1 1 0,17 33 1,-1-12 170,1-1 0,3-2 1,2-1-1,2-1 0,3-2 1,65 65-1,-98-108-311,-1 1-66,-1-1-1,1 0 0,0 0 1,1-1-1,-1 1 0,1-1 0,-1 0 1,1 0-1,0 0 0,0-1 1,0 0-1,0 0 0,8 2 0,-12-4 67,-1 0-1,1 0 0,0-1 0,-1 1 0,1 0 0,0 0 0,-1-1 0,1 1 0,-1 0 0,1-1 0,0 1 1,-1 0-1,1-1 0,-1 1 0,1-1 0,-1 1 0,0-1 0,1 1 0,-1-1 0,1 1 0,-1-1 0,0 0 1,1 1-1,-1-1 0,0 0 0,0 1 0,0-1 0,1 0 0,-1 1 0,0-1 0,0-1 0,1-25-2448,-1 20 1995,-1-33-2063,-2-15 43</inkml:trace>
</inkml:ink>
</file>

<file path=ppt/ink/ink5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3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7296,'3'52'3584,"7"40"-5632,-6-65 7808,-4 16-6784,0 3 128,-4 12-2688,-1 4 0</inkml:trace>
</inkml:ink>
</file>

<file path=ppt/ink/ink5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4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6 481 5760,'-5'34'2816,"31"49"-2560,-12-56 2816,-1 5-3200,6 10 128,2 1 0,-4-2 0,7-11-768,6-15 128,10-15-768,8-19 0</inkml:trace>
  <inkml:trace contextRef="#ctx0" brushRef="#br0" timeOffset="1">275 1 7936,'-92'3'3968,"60"20"-6016,32-23 7808,5 7-6912,4-4 0,-4 6-2816,-2-2 128</inkml:trace>
</inkml:ink>
</file>

<file path=ppt/ink/ink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0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0 274 2816,'4'2'267,"-1"-1"-1,1 0 1,0 0 0,0 0-1,-1 0 1,1-1 0,0 0-1,0 0 1,0 0 0,0 0-1,0 0 1,-1-1 0,1 1-1,0-1 1,0 0 0,5-2-1,63-24 2006,-38 10-1746,-1-2 0,62-46 1,-88 59-424,1 0 0,-1-1 0,-1 0 1,1 0-1,-1-1 0,0 0 0,4-9 1,-8 16-81,-1-1 0,0 0 0,0 0 0,0 0 0,0 0 0,-1 0 0,1 0 1,-1 0-1,1 0 0,-1 0 0,0 0 0,1 0 0,-1 0 0,0 0 0,0 0 1,-1-1-1,1 1 0,0 0 0,-1 0 0,1 0 0,-1 0 0,0 0 1,1 0-1,-1 0 0,0 0 0,0 1 0,-1-1 0,1 0 0,0 0 0,0 1 1,-1-1-1,1 1 0,-1-1 0,0 1 0,1 0 0,-1-1 0,0 1 0,-3-1 1,1 0 14,0 1 0,-1-1 0,1 1 0,0 0 1,-1 1-1,1-1 0,-1 1 0,1 0 0,-1 0 1,1 0-1,-1 1 0,1 0 0,-1-1 0,1 2 1,-7 1-1,-4 3 65,0-1 0,1 2 0,-17 9 1,20-9-39,1 0-1,0 1 1,0 0 0,1 1 0,0-1 0,0 2 0,1-1 0,1 1 0,-1 1 0,2-1 0,-1 1 0,2 0 0,-1 1 0,1-1 0,1 1 0,0 0 0,1 0-1,0 1 1,1-1 0,0 1 0,1-1 0,1 25 0,1-25-32,0 0 1,0-1-1,1 1 0,1 0 0,0-1 1,1 1-1,0-1 0,0 0 1,1-1-1,1 1 0,0-1 0,0 0 1,1 0-1,0-1 0,1 1 0,0-2 1,1 1-1,-1-1 0,1-1 0,1 1 1,0-2-1,0 1 0,0-1 1,15 6-1,-4-6-572,1 0-1,-1-1 1,1-1 0,-1-1-1,1-1 1,0-1 0,40-4-1,-57 3 354,52-3-1862</inkml:trace>
</inkml:ink>
</file>

<file path=ppt/ink/ink5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4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1 189 3968,'4'29'1825,"1"0"1,2-1-1,1 0 0,19 45 1,-20-59-1676,0 0 0,1 0 0,11 13 1,-19-27-126,0 0 0,0 0 0,1 1 0,-1-1 0,0 0 0,0 0 0,1 0 0,-1 1 0,0-1 0,0 0 0,1 0 0,-1 0 0,0 0 0,0 0 0,1 0 0,-1 0 0,0 0 0,1 0 0,-1 0 0,0 0 0,1 0 0,-1 0 0,0 0 0,0 0 0,1 0 0,-1 0 0,0 0 0,1 0 0,-1 0 0,0-1 0,0 1 0,1 0 0,-1 0 0,0 0 0,0 0 0,1-1 0,-1 1 0,0 0 0,0 0 0,0 0 0,0-1 0,1 1 0,-1 0 0,0 0 0,0-1 0,0 1 0,0 0 0,0-1 0,0 1 0,1 0 0,-1 0 0,0-1 0,0 1 0,0 0 0,0-1 0,0 1 0,0 0 0,0 0 0,0-1 0,6-23 282,-6 21-194,7-74 312,-7 57-353,1 1-1,5-26 0,-1 23-71,1 0-1,1 1 0,1 0 0,0 0 1,2 0-1,16-24 0,-23 39 11,0 1-1,1 0 1,-1 0 0,1 0-1,1 0 1,-1 0 0,1 1 0,0 0-1,0 0 1,0 0 0,0 0-1,1 1 1,-1 0 0,1 0-1,0 1 1,0 0 0,0 0-1,0 0 1,0 0 0,1 1-1,-1 0 1,0 1 0,1-1-1,-1 1 1,1 0 0,10 2 0,10 6 189,-1 0 1,34 16-1,-22-8 98,-18-7-160,-1 1 0,-1 1 0,0 1 0,0 0 0,-1 2 0,-1 0 0,0 0 0,-1 2-1,-1 0 1,0 0 0,13 24 0,-23-35-170,-1 1-1,0 0 1,-1 0 0,0 0-1,0 0 1,3 12-1,-5-15-183,1-1-1,-1 1 1,0 0-1,0-1 0,0 1 1,0 0-1,0 0 0,0-1 1,-1 1-1,1 0 0,-1-1 1,0 1-1,0-1 0,0 1 1,0-1-1,0 1 1,-1-1-1,1 0 0,-3 3 1,-16 13-2087</inkml:trace>
</inkml:ink>
</file>

<file path=ppt/ink/ink5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5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13 388 1792,'0'0'12,"-7"-22"915,7 22-902,0 0 0,-1-1 1,1 1-1,0 0 0,0 0 1,-1-1-1,1 1 1,0 0-1,0-1 0,0 1 1,0 0-1,0-1 0,0 1 1,-1 0-1,1-1 1,0 1-1,0 0 0,0-1 1,0 1-1,0-1 1,0 1-1,0 0 0,0-1 1,1 1-1,-1 0 0,0-1 1,0 1-1,0 0 1,0-1-1,0 1 0,1 0 1,-1-1-1,0 1 0,0 0 1,0 0-1,1-1 1,-1 1-1,0 0 0,0 0 1,1-1-1,-1 1 0,0 0 1,1 0-1,-1 0 1,0-1-1,1 1 0,-1 0 1,0 0-1,1 0 1,-1 0-1,0 0 0,1 0 1,-1 0-1,1 0 0,-1 0 1,0 0-1,1 0 1,1 3 353,0 1 1,-1 0 0,0 0 0,1 0 0,-1 0 0,-1 0 0,2 6-1,0 1 60,2 3-126,1-1 1,0 0-1,1 0 1,1 0-1,0-1 1,0 0-1,1-1 1,1 1-1,0-2 1,0 1 0,1-1-1,0 0 1,1-1-1,0-1 1,1 0-1,-1 0 1,25 11-1,-25-14-221,-1-1 1,0 0-1,1 0 0,0-1 0,0-1 1,0 0-1,0 0 0,1-1 0,-1-1 1,0 0-1,0 0 0,1-1 0,-1 0 1,0-1-1,0-1 0,0 0 0,0 0 1,-1-1-1,1 0 0,-1-1 0,0 0 1,16-11-1,-16 9-67,-1 0 1,1 0-1,-1-1 0,-1 0 1,0-1-1,0 0 0,-1 0 1,0 0-1,0-1 1,-1 0-1,0-1 0,-1 1 1,0-1-1,-1 0 0,0 0 1,-1-1-1,0 1 0,-1-1 1,0 0-1,-1 1 1,0-1-1,-1 0 0,0 0 1,-1 0-1,0 1 0,-1-1 1,0 0-1,-1 1 1,0 0-1,-1-1 0,-1 1 1,1 1-1,-2-1 0,1 1 1,-1 0-1,-9-11 0,2 5-17,0 0-1,-1 1 1,-1 1-1,0 1 0,-1 0 1,0 1-1,-1 0 1,0 1-1,-1 1 0,0 1 1,0 1-1,-24-8 0,24 10-50,0 1 0,0 1-1,-1 0 1,0 1-1,1 1 1,-1 1-1,0 1 1,0 0 0,1 2-1,-1 0 1,0 1-1,1 0 1,-24 9 0,41-12 37,0 0 1,0 0 0,0 1 0,0-1-1,0 1 1,0-1 0,0 1 0,0-1 0,0 1-1,0-1 1,0 1 0,0 0 0,0 0 0,0-1-1,0 1 1,1 0 0,-1 0 0,0 0 0,1 0-1,-1 0 1,0 1 0,1-1 4,0 0 0,0-1 0,1 1 0,-1 0 0,0-1 0,1 1 0,-1 0 0,0-1 0,1 1 0,-1-1 0,1 1 0,-1 0 0,1-1 0,-1 1 0,1-1 0,-1 1 0,1-1 0,0 0 0,-1 1 0,1-1 0,0 1 0,-1-1 0,2 0 0,48 16 33,-15-12 75,0-1 1,0-2-1,65-6 1,103-27 165,-202 31-272,8 0-81,47-8 56,-52 8-151,0 1 1,-1 0 0,1 0-1,0 0 1,0 0-1,0 1 1,-1 0-1,1-1 1,0 1-1,0 0 1,4 3 0,-6-2-261,0 0 1,0 1 0,-1-1 0,1 0 0,-1 1-1,0-1 1,0 1 0,0 0 0,0-1 0,1 7 0,2 1-614,4 6-1000</inkml:trace>
</inkml:ink>
</file>

<file path=ppt/ink/ink5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5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1 385 3456,'8'2'424,"0"-1"1,0 1 0,0-2-1,0 1 1,0-1-1,0 0 1,0-1-1,0 0 1,0 0 0,0-1-1,11-3 1,12-4 686,44-20 0,-54 18-960,0 0 0,0-2 0,-1 0 1,26-23-1,-35 27-24,0-1 0,-1 0 0,0-1 0,-1 0 0,0 0 0,0-1 0,-2 0 0,11-22 0,-16 31-91,-1-1 0,0 0 1,0 0-1,0 1 1,0-1-1,0 0 1,-1 0-1,0 0 0,0 0 1,0 0-1,0 0 1,-1 0-1,1 0 1,-1 0-1,0 1 0,0-1 1,0 0-1,-1 0 1,1 1-1,-1-1 1,0 1-1,0-1 0,0 1 1,-1 0-1,1 0 1,-1 0-1,0 0 1,0 1-1,-5-5 0,3 3 11,-1 1 1,1 0-1,-1 0 0,1 0 0,-1 1 0,0 0 0,0 0 0,0 0 1,0 1-1,0 0 0,0 0 0,-1 0 0,1 1 0,0 0 0,0 0 1,-1 1-1,-10 2 0,5 1 34,0 0-1,0 1 1,0 1 0,0 0-1,1 0 1,0 1 0,0 0-1,1 1 1,0 1 0,0-1-1,1 2 1,0-1 0,1 1-1,0 0 1,0 1 0,-6 14-1,10-18-26,0 0-1,0 0 1,1 0-1,0 1 1,1 0-1,0-1 1,0 1-1,1 0 1,-1 0-1,2 0 1,-1 0-1,1 0 1,0 0-1,1 0 1,0 0-1,0 0 1,1 0-1,0 0 1,1-1-1,-1 1 1,1 0-1,1-1 1,-1 0-1,1 0 1,0 0-1,10 11 1,-3-6-8,1-1 0,1 0 0,0 0 0,0-1 0,1-1 0,0 0 0,1-1 0,0-1 0,0 0 0,0-1 0,1-1 0,18 5 0,22 1-1634,1-2-1,66 2 1,-76-8-538,-1 1-178</inkml:trace>
</inkml:ink>
</file>

<file path=ppt/ink/ink5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6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341 116 2432,'6'-4'550,"0"-1"0,0 1 0,-1-1 0,0-1-1,0 1 1,0-1 0,-1 0 0,0 0 0,4-8 0,-7 13-407,0-1 0,-1 1 0,1 0 0,-1-1-1,1 1 1,-1-1 0,0 1 0,0-1 0,1 1 0,-1-1 0,0 1 0,0-1 0,-1 0 0,1 1 0,0-1 0,0 1 0,-1 0-1,1-1 1,-2-2 0,1 2-145,-1 1 0,1-1 0,-1 0 0,0 1 0,0-1 0,0 1 0,1 0 0,-1 0-1,0 0 1,0 0 0,-1 0 0,1 0 0,0 0 0,0 0 0,0 1 0,-1-1 0,-3 1 0,-10-2 290,0 1 1,1 1 0,-1 1-1,0 0 1,0 1-1,0 0 1,-25 8 0,-1 3 156,-61 28 1,99-40-432,0 1 1,1 0-1,-1 0 1,0 0 0,1 0-1,-1 1 1,1-1 0,0 1-1,0 0 1,0 0 0,0 0-1,0 0 1,1 1-1,-1-1 1,1 1 0,0 0-1,-3 6 1,5-7-5,-1 0 1,1 1-1,0-1 0,-1 0 1,2 1-1,-1-1 0,0 0 1,1 0-1,-1 1 1,1-1-1,0 0 0,0 0 1,0 0-1,1 0 0,-1 0 1,1 0-1,0 0 0,-1-1 1,1 1-1,0 0 0,1-1 1,-1 0-1,4 4 1,1 0-8,0-1 1,0 0 0,1 0 0,0 0-1,0-1 1,0 0 0,0 0 0,12 3-1,75 17 101,-69-19-92,16 3 40,0 2 0,-1 2-1,0 2 1,-1 1 0,-1 2 0,67 40 0,-101-54-22,1 1 0,-1 0 0,0 0 1,-1 0-1,1 1 0,-1 0 0,0 0 1,0 0-1,-1 0 0,1 0 0,-1 1 1,3 7-1,-5-11-5,-1 0 1,0 1-1,1-1 0,-1 0 1,0 1-1,0-1 0,0 1 1,0-1-1,-1 0 0,1 1 1,-1-1-1,1 0 0,-1 1 1,0-1-1,0 0 0,0 0 1,0 0-1,0 0 0,0 1 1,-1-2-1,1 1 0,-1 0 1,1 0-1,-1 0 0,0-1 1,0 1-1,1-1 0,-1 1 1,0-1-1,-1 0 0,1 0 1,0 0-1,0 0 0,-5 1 1,-3 2 34,0 0 1,0-2-1,0 1 1,-1-1 0,1 0-1,-22 0 1,-67-6 120,86 4-147,-7-2-28,-1 0 0,1-1 0,0-1 0,0 0 0,0-2-1,0 0 1,1-2 0,0 0 0,1-1 0,-20-12-1,36 20-89,0 0 0,0 0 0,0-1 0,0 1-1,0-1 1,0 1 0,1-1 0,-1 0-1,0 0 1,1 0 0,0 0 0,-1 0-1,1 0 1,0 0 0,0 0 0,0-1-1,0 1 1,0 0 0,1-1 0,-1 1 0,1 0-1,-1-1 1,1 1 0,0-1 0,0 1-1,0-1 1,1-2 0,0 3-107,0 0 1,0-1-1,0 1 0,1 0 1,-1 0-1,1 0 0,0 0 1,0 0-1,0 0 0,0 0 1,0 0-1,0 1 0,0-1 1,0 1-1,1 0 0,-1 0 1,0 0-1,1 0 0,-1 0 1,1 0-1,0 0 0,-1 1 1,1-1-1,3 1 0,40-4-1942,-2 0 64</inkml:trace>
</inkml:ink>
</file>

<file path=ppt/ink/ink5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7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10 320 3712,'0'2'130,"1"-1"0,-1 1 0,1-1 0,0 1 0,-1-1 0,1 1 0,0-1 0,0 1 0,0-1 0,0 0 1,0 1-1,0-1 0,1 0 0,-1 0 0,0 0 0,0 0 0,3 1 0,-3-1 46,22 18 2545,-5-3-1907,1 0 0,34 20 0,-34-26-599,0-1 0,0-1 0,1-1 1,-1-1-1,2 0 0,-1-2 1,0 0-1,1-1 0,0-1 0,33-1 1,-38-2-85,1-1 0,-1 0 0,1-1 0,-1-1 0,0-1 0,-1 0 0,1-1 0,-1-1 0,0 0 0,0-1 0,-1 0 0,0-2 0,21-17 0,-29 21-110,0 0-1,-1 0 1,1 0 0,-1-1-1,-1 1 1,1-1 0,-1 0-1,-1 0 1,1-1 0,-1 1-1,0-1 1,-1 0-1,0 0 1,0 0 0,-1 0-1,0 0 1,0 0 0,-1 0-1,0 0 1,0-1-1,-1 1 1,0 0 0,0 0-1,-1 0 1,-5-12 0,3 8-13,0 1 0,-1 1 0,-1-1 0,0 1 0,0 0 0,-1 0 0,0 0 1,-1 1-1,0 0 0,0 1 0,-1 0 0,0 0 0,-1 1 0,1 0 0,-1 1 1,-1 0-1,-14-6 0,7 5-2,-1 2 1,-1 0-1,1 1 0,-1 2 1,0-1-1,1 2 0,-1 1 1,0 0-1,0 2 0,0 0 1,-31 8-1,33-6-120,0 1 0,0 1-1,0 0 1,1 1 0,0 1 0,0 1 0,1 0 0,0 2 0,1-1-1,0 2 1,1 0 0,-19 20 0,29-27-64,0-1 0,1 1 1,0-1-1,0 1 0,0 0 0,1 0 0,0 1 1,0-1-1,0 0 0,0 1 0,1-1 1,0 1-1,0-1 0,0 1 0,1 0 1,0-1-1,1 11 0,16 39-1763</inkml:trace>
</inkml:ink>
</file>

<file path=ppt/ink/ink5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8.2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1 169 2944,'1'-5'194,"0"-1"1,0 0-1,1 1 0,0-1 1,0 1-1,0 0 0,1 0 1,0 0-1,0 0 1,0 0-1,1 0 0,-1 1 1,1-1-1,0 1 0,0 0 1,1 0-1,-1 1 0,1 0 1,0-1-1,0 1 1,0 1-1,0-1 0,0 1 1,1 0-1,-1 0 0,7-1 1,34-15 746,-29 10-724,1 1 0,-1 1-1,1 1 1,0 0-1,28-3 1,-43 8-162,1 0 0,0 0 0,-1 0 0,1 0 1,-1 1-1,1-1 0,0 1 0,-1 0 0,0 0 1,1 0-1,-1 1 0,1-1 0,-1 1 0,0 0 0,0 0 1,0 0-1,0 0 0,0 0 0,-1 1 0,1-1 1,-1 1-1,1 0 0,-1 0 0,0 0 0,0 0 0,0 0 1,-1 0-1,1 0 0,-1 1 0,0-1 0,0 1 1,0-1-1,1 7 0,2 13 212,-2 0 0,0 1 0,-2-1-1,-1 0 1,0 0 0,-6 25 0,4-28-159,0-1-1,1 0 1,1 1-1,1 0 1,1-1-1,0 1 1,2-1 0,0 0-1,7 23 1,-9-39-89,0 0 0,1 1 0,-1-1-1,1 0 1,0 1 0,0-1 0,0 0 0,0-1 0,1 1 0,-1 0 0,1 0-1,0-1 1,0 0 0,0 0 0,0 1 0,0-2 0,0 1 0,0 0 0,5 1-1,-2-2-2,-1 1-1,1-2 0,-1 1 1,1-1-1,0 1 0,-1-1 0,1-1 1,0 1-1,-1-1 0,1 0 1,7-3-1,8-4 34,0 0-1,0-1 1,-1-2 0,-1 0-1,21-15 1,-13 7-12,0-2 0,-2 0 0,0-2 0,36-43 0,-52 55-21,0-1 0,-1 0-1,0 0 1,-1-1 0,-1 1 0,0-2-1,0 1 1,-1-1 0,-1 0 0,0 0-1,-1 0 1,-1 0 0,1-20 0,-10-8-14,7 41 3,0 1 0,-1-1 1,1 0-1,0 0 0,-1 1 0,1-1 1,0 0-1,-1 0 0,1 1 1,-1-1-1,1 1 0,-1-1 0,1 0 1,-1 1-1,1-1 0,-1 1 1,0-1-1,1 1 0,-1-1 0,0 1 1,0 0-1,1-1 0,-1 1 1,0 0-1,0 0 0,1 0 0,-1-1 1,0 1-1,0 0 0,0 0 1,1 0-1,-1 0 0,0 0 0,0 0 1,0 0-1,0 1 0,1-1 1,-1 0-1,0 0 0,0 1 0,1-1 1,-1 0-1,0 1 0,1-1 1,-1 1-1,0-1 0,0 1 0,-2 2 9,0 0-1,1 0 1,-1 0 0,1 1-1,0-1 1,0 0-1,0 1 1,1 0-1,-1-1 1,1 1-1,0 0 1,0 0-1,-1 6 1,-5 56 308,8-53-257,0-1 0,1 1 0,0-1-1,1 0 1,1 0 0,0 0-1,0 0 1,1-1 0,0 1 0,1-1-1,15 20 1,1-2 181,2 0 0,47 43 0,-67-68-369,-1-1 1,1 0-1,-1 0 0,1-1 1,0 1-1,0-1 0,5 2 1,7-32-5169,2 6 3009,3-1-22</inkml:trace>
</inkml:ink>
</file>

<file path=ppt/ink/ink5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8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343 97 2944,'8'-19'1051,"-6"15"-764,0 0 1,0 0-1,-1 0 1,1 0-1,-1 0 1,0 0-1,0 0 1,0-1 0,0 1-1,-1 0 1,0-9-1,0 12-183,-1 0 0,0-1 0,1 1 1,-1 0-1,0 0 0,0 0 0,0 0 0,0 0 0,0 0 0,0 0 0,0 0 0,0 0 0,0 0 1,0 1-1,-1-1 0,1 0 0,0 1 0,0-1 0,-1 1 0,1-1 0,0 1 0,-1 0 1,1-1-1,-1 1 0,1 0 0,0 0 0,-1 0 0,-1 0 0,-46 7 276,39-6-472,-25 6 360,-1 0 1,-38 15-1,64-19-208,1 0 0,0 1-1,0 0 1,0 1 0,1 0 0,-1 0 0,1 1-1,0 0 1,1 1 0,0-1 0,0 1 0,0 1-1,-5 7 1,11-13-55,0 0-1,0 0 1,0 0-1,0 0 0,0 0 1,1 0-1,-1 1 1,1-1-1,0 0 1,0 0-1,0 0 0,0 1 1,0-1-1,0 0 1,0 0-1,1 0 1,-1 0-1,1 1 0,-1-1 1,1 0-1,0 0 1,0 0-1,0 0 0,0 0 1,0-1-1,1 1 1,-1 0-1,0 0 1,1-1-1,-1 1 0,1-1 1,0 1-1,3 1 1,6 5 17,0 0-1,1 0 1,0-1 0,14 5 0,-22-10-4,40 16 157,1-3 0,0-1 0,82 14 1,-66-16 177,80 26 1,-116-29-219,-2 0 0,1 1 1,-2 1-1,1 2 0,23 17 0,-40-26-89,-1 1 0,1 0 0,-1 0 0,-1 0 0,1 0 0,-1 1 0,0 0 0,0 0 0,-1 0 0,5 9 0,-7-11-6,1 1 1,-1 0-1,0 0 1,-1 0-1,1 0 1,-1-1-1,0 1 1,0 0-1,0 0 1,-1 0-1,0 0 0,0 0 1,0-1-1,0 1 1,-1 0-1,-3 6 1,1-3-14,-1-1 1,0 1-1,0-2 1,0 1-1,-1 0 1,0-1-1,0 0 1,-1 0-1,1-1 1,-1 0-1,-1 0 1,1-1-1,-1 0 1,1 0-1,-1 0 1,-9 2-1,0-1-2,0 0-1,0 0 1,-1-2 0,0 0-1,1-2 1,-33 1 0,42-3-108,0 0 1,0-1-1,1 0 1,-1 0-1,0 0 1,1-1 0,0 0-1,-1-1 1,1 0-1,1 0 1,-1 0-1,1-1 1,-1 1-1,-10-12 1,14 12-117,0 1 1,0 0 0,0-1-1,0 0 1,0 0 0,1 0-1,0 0 1,0 0 0,0 0 0,0-1-1,1 1 1,-1-1 0,1 1-1,0-1 1,1 1 0,-1-1-1,1 0 1,0 1 0,0-1-1,0 0 1,1 1 0,-1-1-1,1 1 1,0-1 0,1 1-1,1-6 1,17-17-1871</inkml:trace>
</inkml:ink>
</file>

<file path=ppt/ink/ink5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09.1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0 136 2816,'6'7'6939,"8"32"-4917,7 17-1191,-17-49-705,1 1 0,0-1 0,0 1 0,0-1 0,1-1 0,0 1 0,0-1 0,1 0 0,0-1 0,0 1 1,0-1-1,1-1 0,0 0 0,-1 0 0,1 0 0,1-1 0,12 4 0,-10-5-82,1 0-1,-1-1 1,0 0 0,1-1-1,-1 0 1,1-1-1,-1-1 1,0 1 0,0-2-1,0 1 1,0-2-1,0 1 1,11-7 0,-8 3-27,-1 0 1,0-1-1,-1-1 1,0 0 0,0-1-1,-1 0 1,0-1 0,-1 0-1,0 0 1,0-1-1,-2-1 1,1 1 0,-2-1-1,0-1 1,0 1-1,-1-1 1,-1-1 0,0 1-1,-1-1 1,-1 0 0,0 1-1,0-17 1,-2 28-5,-1 1 1,0-1 0,0 1-1,0 0 1,0-1-1,-1 1 1,1-1 0,-1 1-1,1-1 1,-1 1-1,-2-4 1,-2 6 305,3 17-33,3-1-66,1 0 0,0 0 0,1 0 0,1 0 0,0 0 0,2-1 0,-1 0 0,2 0 0,0-1 0,1 0 0,0 0 0,1 0 0,0-1 0,2-1 0,14 16 0,34 13-158,-54-38-448,-1-1 0,1 1 1,0-1-1,1 0 1,-1 0-1,0-1 0,1 1 1,-1-1-1,1-1 1,-1 1-1,6-1 1,-10 0 229,0 0 0,0 0 0,0 0 0,0 0 0,0-1 0,0 1 0,0 0 0,-1-1 0,1 1 0,0 0 0,0-1 0,0 1 0,-1-1 0,1 0 0,0 1 0,0-1 0,-1 0 0,1 1 0,-1-1 0,1 0 0,-1 1 0,1-1 0,-1 0 0,1 0 0,-1 0 0,0 0 0,1 0 0,-1 1 0,0-1 0,0 0 0,1-2 0,-4-25-2404</inkml:trace>
</inkml:ink>
</file>

<file path=ppt/ink/ink5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12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34 7680,'-58'-34'3840,"81"59"-5504,-14-16 7040,-4 1-8576,-5 13 0,-14 6-512,-4-26 0</inkml:trace>
</inkml:ink>
</file>

<file path=ppt/ink/ink5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12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0 896,'7'84'4416,"-10"-49"-3685,0 8-74,3 84 1,0-117-483,1 0 0,1 0 0,0-1 0,0 1 0,0-1 0,1 1 0,1-1 0,0 0 0,0 0 0,0 0 0,1-1 0,1 1 1,-1-1-1,10 10 0,-13-17-117,-1 0 1,0 1 0,0-1-1,1 0 1,-1 0 0,1 0-1,-1 0 1,1 0 0,-1-1-1,1 1 1,-1 0 0,1-1-1,0 1 1,-1-1-1,4 1 1,-3-1-20,-1-1 1,0 1-1,0-1 0,1 1 0,-1-1 1,0 0-1,0 1 0,0-1 0,0 0 1,0 0-1,0 0 0,0 1 1,0-1-1,0 0 0,-1 0 0,1-1 1,0 1-1,0 0 0,-1 0 0,1 0 1,-1 0-1,1-1 0,-1 1 0,1-2 1,2-10 147,1 0 1,-2-1-1,0 1 1,-1-1-1,0 1 1,-2-23-1,1 17-67,0 0 0,1 1 0,4-22 0,-2 27-42,0-1 0,2 0 1,-1 1-1,2 0 1,0 0-1,0 0 0,17-22 1,-19 29-56,1 0 0,0 0 1,1 0-1,-1 1 0,1 0 1,0 0-1,0 1 0,1-1 1,-1 1-1,1 1 1,0-1-1,0 1 0,0 1 1,1-1-1,-1 1 0,12-2 1,1 2 33,0 1 0,0 1 0,1 1 0,-1 1 0,0 0 0,0 2 0,0 0 0,0 1 0,-1 1 0,21 9 0,-18-5-1,0 1 0,-1 1 0,0 0 0,-1 2 0,-1 0 0,0 1-1,-1 1 1,20 22 0,-32-30-35,0 0-1,-1 0 0,0 1 1,0 0-1,-1 0 1,0 0-1,-1 0 0,0 1 1,0 0-1,-1-1 1,0 1-1,-1 0 0,0 0 1,0 0-1,-1 10 1,6 51-198,-7-67-2634,1-13 523,7-7 347</inkml:trace>
</inkml:ink>
</file>

<file path=ppt/ink/ink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0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40 1664,'0'-1'61,"-1"0"1,0 0-1,0 0 0,1 0 1,-1 1-1,1-1 0,-1 0 1,1 0-1,-1 0 0,1 0 1,0-1-1,-1 1 0,1 0 1,0 0-1,0 0 0,0 0 1,0 0-1,0 0 0,0 0 1,0 0-1,0-1 0,0 1 1,0 0-1,1 0 0,-1 0 1,0 0-1,1 0 0,-1 0 1,1 0-1,-1 0 0,1 0 1,0 0-1,-1 1 0,1-1 1,0 0-1,0 0 0,-1 0 1,1 1-1,1-2 0,-1 42 1838,29 611 6378,-30-647-8249,4 46 292,2 0 0,17 72 0,-20-109-283,1-1 0,0 1 0,1-1 0,0-1 0,1 1-1,0-1 1,1 1 0,0-2 0,1 1 0,0-1 0,0 0 0,1-1 0,1 0 0,-1 0 0,13 7 0,-18-14-30,1 0 1,0 0-1,0 0 1,0-1-1,0 1 1,0-1 0,0-1-1,0 1 1,0-1-1,0 1 1,0-2-1,0 1 1,0 0 0,0-1-1,0 0 1,0 0-1,0-1 1,0 1 0,0-1-1,0 0 1,6-4-1,11-6-506,0-2-1,-1 0 1,21-18-1,-25 18-463,30-23-2365,-30 22 1387</inkml:trace>
</inkml:ink>
</file>

<file path=ppt/ink/ink5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2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1038 151 1536,'-2'-12'660,"-1"1"148,1-1 0,-2 1 0,1 0 1,-6-11-1,6 17-699,0 1 1,0-1-1,0 1 1,-1 0 0,1 0-1,-1 0 1,0 1-1,0-1 1,-1 1 0,1 0-1,-10-5 1,6 5-18,0-1 1,0 1-1,-1 1 1,1-1-1,-1 1 0,1 1 1,-1 0-1,0 0 1,0 1-1,0 0 1,-16 2-1,-8 3 93,-59 18 0,51-12-107,2 2-16,1 2 0,1 2-1,0 1 1,-37 26 0,51-30-8,-26 16 74,1 2 0,2 2 0,1 2 0,2 2 0,-69 79 0,102-106-88,1 1 0,1 1 0,0-1 0,0 1 0,1 1 0,1-1 1,0 1-1,1 0 0,1 1 0,0-1 0,1 1 0,0 0 0,0 19 1,2-15 10,2-1 1,1 0 0,0 0-1,1 0 1,1 0 0,1-1-1,0 1 1,1-1 0,1 0 0,14 24-1,-12-26-17,1 0-1,0-1 1,1 0-1,1-1 1,0 0-1,1 0 1,0-2 0,0 0-1,2 0 1,-1-1-1,1-1 1,1-1-1,-1 0 1,25 8-1,-18-8 7,2-1-1,-1-1 0,1-1 0,0-1 1,0-2-1,0 0 0,1-1 1,-1-2-1,47-6 0,32-13 189,-1-5-1,160-60 1,-224 77-425,-21 10-440,-16-2 598,-1 0-1,0 0 1,0 0 0,1 0 0,-1 1 0,0-1-1,0 0 1,1 0 0,-1 0 0,0 1-1,0-1 1,0 0 0,0 0 0,0 0 0,1 1-1,-1-1 1,0 0 0,0 0 0,0 1-1,0-1 1,0 0 0,0 1 0,0-1 0,0 0-1,0 0 1,0 1 0,0-1 0,0 0-1,0 1 1,0-1 0,0 0 0,0 0 0,0 1-1,0-1 1,0 0 0,0 0 0,-1 1-1,1-1 1,0 0 0,0 0 0,0 1-1,0-1 1,-1 0 0,-1 2-209,1-1 0,-1 0 1,0 0-1,0 0 0,0 0 0,1 0 1,-1 0-1,0 0 0,0 0 0,-1-1 0,1 1 1,-3-1-1,-17 2-1416</inkml:trace>
</inkml:ink>
</file>

<file path=ppt/ink/ink5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2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2176,'2'0'265,"-1"-1"0,1 1 0,-1 0 0,1 0 1,-1 0-1,1 0 0,-1 0 0,1 0 0,-1 0 0,1 0 0,-1 1 1,1-1-1,2 2 0,-5 142 758,5 314 986,36-1-817,-22-362-852,41 125 0,-57-215-316,-2-3-102,1-1-7,0 1-1,-1 0 0,1 0 0,-1-1 1,1 1-1,-1 0 0,0 0 0,1 0 1,-1-1-1,0 1 0,0 0 0,0 0 1,-1 0-1,1 0 0,0-1 0,-1 1 1,1 0-1,-2 2 0,1-1-1215</inkml:trace>
</inkml:ink>
</file>

<file path=ppt/ink/ink5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49:59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1 4864,'-8'3'2432,"48"9"-6656,-32-12 5376,-3 6-2176,-10-2 0</inkml:trace>
</inkml:ink>
</file>

<file path=ppt/ink/ink5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2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4480,'5'-7'2176,"62"-8"-2560,-36 8 3712,0-5-4224,0-3 128,0 0-1536,-4 12 0</inkml:trace>
</inkml:ink>
</file>

<file path=ppt/ink/ink5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0:02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7168,'67'6'3584,"53"-2"-9088,-76-4 7040,-4-10-3200,-18-20 128</inkml:trace>
</inkml:ink>
</file>

<file path=ppt/ink/ink5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3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7 3456,'-11'-7'1664,"3"43"-640,8-20 1664,-6 3-2432,3 11 128,-3 18 0,6 2 128,0 18-640,6 3 0,3-5 384,5-8 0,5-6-128,4-16 0,1-10-640,4-13 0,0-10-896,-4-12 128</inkml:trace>
</inkml:ink>
</file>

<file path=ppt/ink/ink5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3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5248,'0'-5'2560,"57"33"-3456,-48-28 4480,5 0-5120,-5 0 0,0 7-1024,-4-3 0</inkml:trace>
</inkml:ink>
</file>

<file path=ppt/ink/ink5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3.8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0 242 2688,'1'14'4464,"-1"-6"-4362,1 0 0,1 1 0,-1-1 1,1 0-1,5 12 0,0-7 3,0-1 1,0 0-1,1 0 0,1 0 1,0-1-1,0-1 0,1 0 0,0 0 1,1 0-1,0-2 0,1 1 1,0-1-1,0-1 0,0 0 0,1-1 1,0-1-1,0 1 0,1-2 1,0 0-1,-1-1 0,1 0 0,0-1 1,1-1-1,-1 0 0,0 0 1,0-2-1,0 0 0,1 0 0,-1-2 1,18-5-1,-16 4-56,-1-1 1,1 0-1,-2-2 0,1 0 1,-1 0-1,0-1 0,0-1 1,-1 0-1,0-1 0,-1-1 1,0 0-1,12-15 1,-18 19-28,0-1 0,0 0 0,-1 0 0,-1 0 1,1-1-1,-2 1 0,1-1 0,-1 0 1,0 0-1,-1-1 0,0 1 0,0 0 1,-1-1-1,0 1 0,-1-1 0,0 1 0,-1-1 1,0 1-1,0-1 0,-1 1 0,-6-18 1,5 17-4,-1 1 1,-1 0-1,0 1 1,0-1 0,-1 1-1,0 0 1,0 1-1,-1-1 1,0 1 0,0 0-1,-1 1 1,0 0 0,0 0-1,0 1 1,-1 0-1,1 0 1,-1 1 0,-1 0-1,1 0 1,0 1-1,-20-3 1,6 1-13,1 2-1,-1 1 1,0 0-1,0 2 1,1 1 0,-1 0-1,0 2 1,-36 9-1,47-9-31,0 1-1,0 0 1,0 1 0,1 1-1,0 0 1,0 1-1,1-1 1,-1 2-1,1 0 1,1 0 0,0 1-1,0 0 1,-11 14-1,17-18-28,-1 0 0,1 1-1,0-1 1,0 1 0,0-1-1,1 1 1,-1 0 0,2 0-1,-1 0 1,1 1 0,0-1-1,0 0 1,0 0 0,1 1-1,0-1 1,0 0 0,1 0-1,0 1 1,0-1 0,0 0-1,1 0 1,0 0 0,0 0-1,1 0 1,-1 0 0,1-1-1,7 10 1,-6-10-113,0 1-1,1-1 1,-1-1-1,1 1 1,0-1 0,1 1-1,-1-1 1,1-1 0,0 1-1,0-1 1,0 0-1,9 2 1,40 16-1262</inkml:trace>
</inkml:ink>
</file>

<file path=ppt/ink/ink5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4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18 2944,'-12'-17'692,"12"16"-660,0 1 1,-1 0-1,1 0 0,0 0 0,0 0 0,-1 0 0,1 0 0,0 0 0,0 0 0,-1 0 1,1 0-1,0 0 0,0 0 0,0 0 0,-1 0 0,1 1 0,0-1 0,0 0 1,-1 0-1,1 0 0,0 0 0,0 0 0,0 0 0,-1 1 0,1-1 0,0 0 0,0 0 1,0 0-1,0 0 0,-1 1 0,1-1 0,0 0 0,0 0 0,0 0 0,0 1 0,0-1 1,0 0-1,0 0 0,0 1 0,0-1 0,0 0 0,-9 53 2084,9-52-2113,-19 761 2850,20-666-2378,17 204 117,-5-128-310,-12-149-2351,-1-29 768</inkml:trace>
</inkml:ink>
</file>

<file path=ppt/ink/ink5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4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1 383 3456,'0'2'112,"1"-1"0,-1 1 0,1-1 0,0 1 0,0-1 0,0 0 0,0 1 0,0-1 0,0 0 0,0 0 0,0 1 0,0-1 0,0 0 0,1 0 0,-1 0 0,1-1 0,-1 1 0,0 0 0,1 0 0,-1-1 0,1 1 0,1 0 0,4 0 266,-1 1 1,1-1 0,0-1-1,-1 1 1,13-1 0,-3-2-43,1 0 0,-1 0 0,0-1 0,21-8 0,-17 3-263,-1-1 1,0 0 0,0-1-1,-1-1 1,0-1 0,-1-1-1,28-27 1,-34 29-6,-1 0 0,0-1 1,-1 0-1,0-1 0,-1 0 0,-1 0 0,0-1 1,-1 0-1,0 0 0,-1-1 0,5-24 1,-9 35-59,-1 1 1,0 0 0,0 0-1,0-1 1,0 1 0,-1 0-1,1 0 1,-1-1 0,0 1-1,0 0 1,0 0 0,0 0-1,0 0 1,-1 0 0,1 0 0,-1 0-1,0 1 1,0-1 0,0 1-1,0-1 1,0 1 0,-1 0-1,1-1 1,-1 1 0,0 1-1,1-1 1,-1 0 0,0 1-1,0-1 1,0 1 0,0 0-1,-4-1 1,-2-2 3,0 1 0,-1 1 0,1 0-1,-1 0 1,0 1 0,0 0 0,1 1 0,-1 0-1,-14 1 1,15 1-9,0 0 0,-1 1-1,1 0 1,0 0 0,1 1 0,-1 0-1,1 1 1,-1 0 0,2 0-1,-1 0 1,0 1 0,1 0-1,0 1 1,0 0 0,-7 10-1,6-6 4,1 0 0,0 1 0,1-1 0,0 2 0,0-1 0,2 1 0,-1-1 0,2 1 0,0 1 0,-2 17 0,3-17 8,1 0 0,1 1 0,0-1 0,1 1 0,1-1 0,0 0 0,1 1 0,0-1 0,9 22 1,-8-27 2,1 0 1,-1 0 0,1 0-1,1-1 1,-1 1 0,2-1-1,-1-1 1,1 1 0,0-1-1,1 0 1,-1-1 0,1 0 0,1 0-1,9 5 1,-3-3-101,0-1 1,0-1-1,28 8 1,-36-13-166,0 1 0,1-1 0,-1-1-1,0 1 1,0-1 0,1 0 0,-1-1 0,0 0 0,0 0 0,13-4 0,8-5-1290</inkml:trace>
</inkml:ink>
</file>

<file path=ppt/ink/ink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1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2432,'49'11'5141,"48"20"-3669,2-3 0,157 22 0,-206-45-1215,-29-4-1090,1 2 1,31 7 0,-36-4-597</inkml:trace>
</inkml:ink>
</file>

<file path=ppt/ink/ink5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5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6 191 2816,'-2'17'703,"0"0"0,0 1 0,2-1 1,0 0-1,2 1 0,-1-1 0,2 0 0,8 30 0,6 54-119,-11 18 930,-25-164-852,12-1-623,2 0 1,3-1-1,1 1 1,2-1 0,3 1-1,17-85 1,-20 123-39,1-1 1,1 1-1,0 0 1,0-1-1,1 1 1,-1 1-1,2-1 1,-1 1-1,1-1 1,0 1-1,1 1 1,0-1-1,9-8 1,-10 11 25,0 1 0,0 0 0,0 1 0,0-1 1,1 1-1,-1 0 0,0 0 0,1 0 0,0 1 0,-1 0 1,1 0-1,0 1 0,0-1 0,0 1 0,-1 1 1,1-1-1,0 1 0,0 0 0,-1 0 0,1 0 0,5 3 1,7 3 87,0 0 0,0 2 1,0 0-1,-1 1 1,-1 0-1,0 2 1,0 0-1,-1 0 0,-1 2 1,25 28-1,-28-29-41,-1 0 0,-1 0 0,0 1 0,-1 0 0,0 1 0,-1 0-1,-1 0 1,0 0 0,-1 1 0,-1 0 0,-1 0 0,0 0 0,1 26 0,-10-2 145,6-39-265,0 0 0,0 1 0,-1-1 0,1 0 0,-1 0 0,1 0 0,-1 1 0,1-1 0,-1 0 0,0 0 0,0 0-1,1 0 1,-1 0 0,0 0 0,0 0 0,0 0 0,0 0 0,0-1 0,0 1 0,0 0 0,0-1 0,-1 1 0,1 0 0,0-1 0,0 0 0,-3 1 0,4-1-59,-1 0 1,0 0 0,1 0-1,-1-1 1,1 1 0,-1 0 0,1 0-1,0-1 1,-1 1 0,1 0-1,-1-1 1,1 1 0,-1 0-1,1-1 1,0 1 0,-1-1 0,1 1-1,0-1 1,0 1 0,-1-1-1,1 1 1,0-1 0,0 1 0,0-1-1,-1 1 1,1-2 0,-5-12-1816</inkml:trace>
</inkml:ink>
</file>

<file path=ppt/ink/ink5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5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4352,'-1'-16'1245,"8"21"490,-4-1-1372,-1 0 1,0 0-1,0-1 1,0 2-1,0-1 1,-1 0-1,2 6 1,9 89 863,-2 189 0,-9-191-716,-5 320 1390,5 138-730,-1-548-1136,1 0-1,-1 0 1,1 1 0,1-1-1,-1-1 1,6 14 0,-7-19-72,1 1 0,0-1 0,0 0 0,-1 0 0,1 1 1,0-1-1,0 0 0,0 0 0,1 0 0,-1 0 0,0 0 0,0 0 1,0-1-1,1 1 0,-1 0 0,1-1 0,-1 1 0,0-1 0,1 1 0,-1-1 1,1 0-1,-1 1 0,1-1 0,-1 0 0,1 0 0,-1 0 0,1 0 1,-1 0-1,1 0 0,-1-1 0,1 1 0,-1-1 0,1 1 0,-1-1 1,0 1-1,1-1 0,-1 0 0,2-1 0,22-9-1232,0-2 0,-1-1-1,32-25 1,5-3-800</inkml:trace>
</inkml:ink>
</file>

<file path=ppt/ink/ink5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5.9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3840,'28'-12'1920,"70"0"-1664,-50 8 2944,18 0-3072,8 1 128,15 3 0,-9-9 128,-3 5-512,-17 1 128,-8-1-384,-10 4 128,-4 4-1024,-10 12 128</inkml:trace>
</inkml:ink>
</file>

<file path=ppt/ink/ink5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6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2944,'3'3'290,"-1"-1"1,1 1-1,-1 0 1,1 0 0,-1 1-1,0-1 1,0 0-1,0 1 1,0-1-1,-1 1 1,1 0-1,-1-1 1,0 1-1,0 0 1,-1 0-1,1 5 1,3 69 2651,-5-63-2738,-3 80 971,1-69-902,1 1 1,1-1-1,2 1 1,1 0-1,6 34 1,-7-57-283,0 0 1,0 0 0,0 0-1,1-1 1,-1 1-1,1-1 1,0 1-1,0-1 1,0 0-1,1 1 1,-1-1-1,1 0 1,0-1 0,-1 1-1,1 0 1,1-1-1,-1 0 1,0 1-1,6 1 1,-6-2-160,1-1 0,-1-1 0,1 1 1,-1-1-1,1 1 0,0-1 0,-1 0 0,1 0 0,0 0 1,-1-1-1,1 1 0,-1-1 0,1 0 0,-1 0 0,1 0 1,-1-1-1,0 1 0,0-1 0,1 0 0,-1 0 1,3-2-1,14-15-1624</inkml:trace>
</inkml:ink>
</file>

<file path=ppt/ink/ink5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6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99 6144,'0'-20'3072,"43"1"-3712,-34 11 5504,0-4-4864,5 5 128,-9 0-1280,-10-2 128,-13 5-128,-7-8 0</inkml:trace>
</inkml:ink>
</file>

<file path=ppt/ink/ink5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7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372 683 2048,'5'-3'1887,"-1"1"-1597,-1 1 1,1 0-1,0-1 1,0 0-1,0 0 1,-1 0-1,1-1 1,3-3-1,23-19 111,1 1-1,62-37 1,-70 49-253,0-2 1,-1-1-1,-1 0 1,0-2-1,-1 0 1,-1-1-1,32-40 0,-40 42-95,0-1 0,-2 0-1,0-1 1,0 0-1,-2 0 1,0-1 0,4-22-1,-10 36-39,0-1-1,0 0 0,0 1 1,-1-1-1,1 0 1,-2 0-1,1 1 0,0-1 1,-1 0-1,0 0 1,-1 1-1,1-1 0,-1 1 1,0-1-1,-1 1 1,1 0-1,-1 0 0,0 0 1,0 0-1,0 0 1,-1 1-1,0-1 0,0 1 1,0 0-1,0 0 1,-1 0-1,-9-5 0,-3-1-18,-1 0 0,-1 1 0,1 1 0,-2 1 0,1 1 0,-1 1 0,0 0 0,0 1 0,0 2-1,0 0 1,-1 1 0,1 0 0,-33 5 0,47-2 2,1-1 0,-1 1 0,1 0 0,0 0 0,-1 1 0,1-1 0,1 1 0,-1 0 0,0 1 0,1-1 0,-1 1 0,1 0 0,0 0 0,0 0 0,1 1 0,-1-1 0,1 1 0,0 0 0,0 0 0,1 0 0,-4 9 0,-2 10-12,1-1 1,1 1 0,-6 41 0,12-59 15,-6 39 25,3 0 0,5 89 1,23 87 102,-13-137-98,11 84 49,20 175 157,-39-275-113,-2 0-1,-15 137 1,10-191-86,0 0 0,-1 0 0,0-1 0,-2 1 0,1-1 0,-2 0 0,1 0 0,-2-1 0,0 0 0,0 0 0,-1-1 0,-11 11 0,-3 1 20,-1-1 1,-1-1-1,-2-1 1,-30 17-1,50-32-64,0-1-1,-1 0 1,0 0-1,1-1 1,-1 0-1,-1-1 1,1 0 0,0 0-1,0 0 1,-1-1-1,-11 0 1,17-1-74,-1-1 1,1 1 0,0-1-1,-1 0 1,1 0-1,0 0 1,0 0 0,-1 0-1,1-1 1,0 1 0,0-1-1,0 0 1,1 0-1,-1 0 1,0 0 0,1-1-1,-1 1 1,1-1-1,0 0 1,0 1 0,0-1-1,0 0 1,0 0-1,1 0 1,-1 0 0,1 0-1,0-1 1,0 1 0,0 0-1,0-6 1,-5-36-1328</inkml:trace>
</inkml:ink>
</file>

<file path=ppt/ink/ink5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7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4352,'9'-9'2176,"91"21"-2688,-59-8 3328,21-1-2816,4-3 0,8-3 0,6 3 0,-3-4 0,-17 1 0,-8-3-896,-19-1 0,-9 7-256,-16-3 128</inkml:trace>
</inkml:ink>
</file>

<file path=ppt/ink/ink5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18.1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1 182 3328,'3'3'1664,"12"27"-1792,-10-17 2816,-5 6-2688,0 5 128,0 11-128,0 1 128,0-1-512,0-12 128,14 4-640,-5-7 0</inkml:trace>
  <inkml:trace contextRef="#ctx0" brushRef="#br0" timeOffset="1">155 9 3328,'-8'-9'1664,"25"13"-2304,-6-8 2432,-2 4-3328,-4 9 128</inkml:trace>
</inkml:ink>
</file>

<file path=ppt/ink/ink5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20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616 66 2560,'-2'-12'283,"1"7"49,0 1 0,0 0 0,0 0 0,0 0 1,-1 0-1,1 0 0,-4-5 0,4 7-265,-1 1 0,1 0 0,0-1 0,0 1 0,-1 0 0,1 0 0,-1 0 0,1 0 0,-1 1 0,0-1 0,1 0 0,-1 1-1,0-1 1,1 1 0,-1-1 0,0 1 0,0 0 0,1 0 0,-1 0 0,0 0 0,0 0 0,-2 0 0,-26 4 103,-1 1 1,-34 10-1,-6 1-127,37-9 146,0 1-1,1 2 1,-44 19-1,59-21-53,1 1 0,1 0 1,0 1-1,0 1 0,1 0 0,0 2 0,-24 25 0,35-34-111,1 0 0,-1 0 0,1 0 0,1 0 0,-1 1 1,0-1-1,1 1 0,0 0 0,0 0 0,1-1 0,-1 1 0,1 0 0,0 0 0,0 1 0,1-1 0,0 0 1,0 0-1,0 0 0,0 0 0,1 0 0,-1 0 0,1 0 0,1 0 0,-1 0 0,1 0 0,0 0 0,0 0 0,0-1 1,1 1-1,-1-1 0,1 1 0,6 5 0,3 5 26,2-2 0,-1 0 0,1 0 0,1-2 0,0 1 0,1-2 0,28 14 0,-15-9 2,1-1 1,0-2-1,1-1 1,1-2-1,0-1 1,0-1-1,49 4 1,-64-10-17,-1-1 1,1 0 0,-1-1 0,1-1 0,-1 0-1,1-2 1,-1 0 0,0 0 0,-1-1 0,1-1-1,-1-1 1,0 0 0,-1-1 0,0-1-1,0 0 1,20-18 0,-20 13-23,20-13-49,-34 26 34,0 1 0,1 0 0,-1 0 1,0 0-1,1 0 0,-1 0 0,0 0 1,1 0-1,-1 0 0,0 0 0,1 1 1,-1-1-1,0 0 0,1 0 1,-1 0-1,0 0 0,0 0 0,1 1 1,-1-1-1,0 0 0,1 0 0,-1 0 1,0 1-1,0-1 0,1 0 0,-1 0 1,0 1-1,0-1 0,0 0 0,0 0 1,1 1-1,-1-1 0,0 0 0,0 1 1,0-1-1,0 0 0,0 1 0,0-1 1,0 1-1,4 15-59,-3-14 43,1 7 21,1 0 0,0-1 1,0 1-1,1-1 0,0 0 0,1 0 0,0 0 1,0-1-1,1 1 0,0-1 0,0 0 1,0-1-1,1 0 0,0 0 0,0 0 0,1-1 1,0 0-1,0 0 0,0-1 0,0 0 1,11 3-1,-7-3 65,1 0 0,-1-1 0,1 0 0,0-1 1,0-1-1,0 0 0,0-1 0,0 0 0,-1-1 1,1 0-1,0-1 0,0 0 0,0-1 0,17-7 1,-24 7-50,0 0 1,0 0-1,-1-1 1,1 0-1,-1 0 0,0 0 1,0-1-1,-1 0 1,1 1-1,-1-2 1,0 1-1,0 0 1,-1-1-1,1 0 1,-1 0-1,-1 0 1,1 0-1,-1 0 1,0 0-1,0-1 1,-1 1-1,0-1 1,0 1-1,0-10 1,-1 3 11,0 0 0,0 1 0,-1-1 0,-1 0 0,0 1 0,-1-1 0,0 1 0,-1 0 0,0 0 0,-1 0 0,-10-19 0,9 23-40,0 0 0,-1 0 1,1 0-1,-2 1 0,1 0 1,-1 1-1,0 0 1,0 0-1,-1 0 0,1 1 1,-1 0-1,0 1 1,-1 0-1,1 1 0,-1 0 1,0 0-1,0 1 0,0 0 1,0 1-1,-14-1 1,2 2-18,0 0 0,0 2 0,1 0 0,-1 2 0,1 0 0,0 1 0,0 2 0,-31 12 1,47-16-6,-1-1 0,1 1 1,0 0-1,0 0 0,0 1 0,0-1 1,0 1-1,1 0 0,0 1 1,-1-1-1,2 1 0,-5 5 1,7-8 7,0 0 0,0 1 0,0-1 0,0 1 0,1 0 0,-1-1 0,0 1 0,1-1 0,0 1 0,0 0 0,0 0 0,0-1 0,0 1 0,0 0 0,1-1 0,-1 1 0,1-1 0,0 1 0,0 0 0,0-1 0,0 0 0,0 1 0,1-1 0,-1 0 0,1 1 0,-1-1 0,1 0 0,0 0 0,3 3 0,2 1-75,1 0 1,0 0-1,0-1 0,0 0 0,1 0 0,-1-1 1,1 0-1,0 0 0,1-1 0,-1 0 0,0-1 1,13 2-1,20 1-865,60 1-1,-87-5 733,61-5-722,-56 2 672,0 1 0,38 2 0,-58-1 300,1 0-1,-1 0 1,1 0 0,-1 1 0,1-1-1,-1 0 1,1 0 0,-1 1-1,1-1 1,-1 0 0,1 1-1,-1-1 1,0 0 0,1 1-1,-1-1 1,1 0 0,-1 1-1,0-1 1,1 1 0,-1-1-1,0 1 1,0-1 0,1 1 0,-1-1-1,0 1 1,0-1 0,0 1-1,0-1 1,0 1 0,0-1-1,0 1 1,0 0 0,0-1-1,0 1 1,0 0 0,-4 25 568,0-11-114,4-5-229,0 0 1,0-1-1,1 1 1,0-1-1,1 1 1,0-1-1,0 1 0,1-1 1,0 0-1,1 0 1,0 0-1,1-1 1,-1 1-1,13 14 1,-12-16-138,0 0 0,1-1 1,0 1-1,0-2 0,1 1 1,0-1-1,0 1 0,0-2 1,0 1-1,1-1 0,0 0 1,0-1-1,0 0 0,0 0 1,0-1-1,1 0 0,8 1 1,6-2-424,-1-1 0,1 0 1,36-7-1,-9-5-1242</inkml:trace>
</inkml:ink>
</file>

<file path=ppt/ink/ink5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0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64 334 2432,'-1'-22'944,"1"18"-746,-1 0-1,1 0 1,0 0-1,0 0 1,0 0 0,0 0-1,1 0 1,-1 0 0,1 0-1,0 0 1,0 0-1,1 1 1,-1-1 0,1 0-1,0 1 1,0-1-1,2-3 1,35-40 994,-27 30-1081,2 0-1,0 1 1,0 1 0,2 1-1,21-17 1,-18 18 120,0 2-1,0 0 1,1 1 0,1 1 0,0 1-1,25-6 1,-39 12-156,0 1 1,0 0-1,0 0 0,0 1 1,1-1-1,-1 2 1,0-1-1,0 1 0,0 0 1,9 3-1,-11-2-28,-1 0 0,1 0 0,-1 0 0,0 1 0,0-1 0,0 1 0,0 0 0,0 0 0,0 1 0,-1-1 0,0 1 0,0 0 0,0 0 0,0 0 0,0 0 0,3 7 0,-2 0 41,-1-1 0,0 1 0,0 0 1,-1 0-1,0 0 0,-1 0 1,0 1-1,-1-1 0,-2 20 0,-2 2 95,-1 0-1,-10 34 0,4-27-36,-2 0 0,-2-2 0,-2 0 0,-1-1 0,-2 0 0,-1-2 0,-2 0 0,-2-2 0,0 0 0,-3-2 0,0-1 0,-55 44 1,74-67-118,-1-1 1,0 0-1,0-1 1,-1 0-1,-21 7 1,27-10-19,-1 0 1,0-1 0,0 1-1,0-1 1,0-1 0,0 1 0,0-1-1,1 0 1,-1-1 0,0 1 0,0-1-1,0 0 1,-8-3 0,12 3-19,0 0 1,-1 0-1,1-1 1,0 1 0,0-1-1,0 0 1,0 0-1,0 1 1,0-1-1,0-1 1,1 1-1,-1 0 1,1 0-1,-1 0 1,1-1-1,0 1 1,0-1 0,0 1-1,0-1 1,0 1-1,1-1 1,-1 0-1,1 1 1,0-1-1,-1 0 1,1 1-1,1-1 1,-1 0-1,0 1 1,1-1-1,-1 0 1,1 1 0,0-1-1,0 1 1,0-1-1,2-3 1,-2 2-14,1 1 1,-1-1 0,1 0-1,1 1 1,-1-1-1,0 1 1,1 0 0,-1-1-1,1 1 1,0 1 0,0-1-1,1 0 1,-1 1 0,0-1-1,1 1 1,-1 0-1,1 0 1,0 1 0,0-1-1,0 1 1,0-1 0,0 1-1,7 0 1,9 2 17,1 2 0,-1 1 1,0 0-1,-1 2 0,1 0 0,35 17 1,-31-13-28,0-1 0,1 0 0,43 8 0,-19-9-153,-17-3 186,1 0 1,38-1-1,-63-3-396,0-2 1,1 1-1,-1-1 0,0-1 0,0 1 1,1-1-1,-1-1 0,-1 0 0,1 0 1,0 0-1,-1-1 0,1 0 0,9-8 1,-10-2-1401,-6-7 0</inkml:trace>
</inkml:ink>
</file>

<file path=ppt/ink/ink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1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11 2944,'-1'-1'102,"0"0"0,1 0-1,-1 0 1,0 1 0,0-1 0,1 0 0,-1 1-1,0-1 1,0 1 0,0-1 0,0 1 0,0-1 0,0 1-1,0 0 1,0-1 0,0 1 0,0 0 0,0 0 0,0 0-1,0 0 1,0 0 0,0 0 0,0 0 0,0 0-1,0 0 1,0 0 0,0 0 0,0 1 0,0-1 0,-1 1-1,1 1 261,0 1 0,0-1-1,0 1 1,0-1-1,1 1 1,-1 0 0,1-1-1,0 1 1,0 0-1,0 3 1,-2 15-200,-2 65 1183,9 131 1,-4-208-1157,4 70 955,29 144 0,-24-182-999,1 0 0,2-1 0,2 0-1,2-1 1,25 44 0,-39-79-164,-1 0 1,0 0 0,1 0-1,0 0 1,0-1 0,0 1-1,0-1 1,1 0-1,-1 0 1,1 0 0,0 0-1,0-1 1,0 0-1,0 0 1,0 0 0,0 0-1,1 0 1,-1-1-1,0 0 1,1 0 0,0 0-1,-1 0 1,1-1-1,-1 0 1,1 0 0,0 0-1,-1 0 1,1-1 0,-1 0-1,1 0 1,-1 0-1,1 0 1,7-4 0,1-1-562,0-1 0,0 0 1,-1-1-1,0-1 1,-1 0-1,0 0 0,0-1 1,-1 0-1,15-19 1,2-7-1469</inkml:trace>
</inkml:ink>
</file>

<file path=ppt/ink/ink5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1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3584,'5'-9'1792,"51"14"-896,-32-10 3456,14 1-3456,8 4 128,6 0 768,13 0 128,15 0-2176,-17 0 0,-7 0 1407,-4 0 1,-11 0-1536,-13 0 0,6 4-1791,-34 12-1</inkml:trace>
</inkml:ink>
</file>

<file path=ppt/ink/ink5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6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62 273 4608,'-22'4'2304,"-4"14"-2048,22-3 4992,-1 7-4736,0 3 0,5 8 128,0-2 128,10 2-1024,4-8 128,-3 2-128,8-5 0,8-12-1536,13-2 128,-5-11-256,-13-12 128</inkml:trace>
</inkml:ink>
</file>

<file path=ppt/ink/ink5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7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340 28 2176,'-4'-4'243,"0"1"1,0 1-1,0-1 1,-1 1-1,1-1 1,-1 1-1,1 0 0,-1 1 1,0-1-1,0 1 1,0 0-1,1 0 1,-1 1-1,0-1 1,0 1-1,-8 1 0,0 0-2,1 0 0,-1 1-1,0 1 1,1 0-1,0 1 1,0 0-1,-13 7 1,-5 3 173,-43 28-1,69-39-328,0-1-1,0 1 0,0 0 0,0 0 0,1 0 0,-1 0 1,1 1-1,-4 3 0,7-5-69,0-1 1,-1 0-1,1 0 0,0 0 0,0 0 1,0 1-1,0-1 0,0 0 0,0 0 1,0 0-1,0 1 0,0-1 1,1 0-1,-1 0 0,0 0 0,1 0 1,-1 0-1,1 1 0,-1-1 0,1 0 1,0 0-1,-1 0 0,1 0 1,0-1-1,0 1 0,0 0 0,-1 0 1,1 0-1,0-1 0,0 1 0,0 0 1,0-1-1,1 1 0,-1-1 0,0 1 1,2 0-1,46 25 217,1-3 1,2-1-1,0-3 0,55 13 1,11 5 120,-116-37-346,55 20 261,58 28-1,-99-41-182,-1 1-1,-1 1 0,0 0 1,0 1-1,0 1 0,-2 0 0,1 0 1,18 23-1,-29-31-58,0-1-1,0 1 1,0-1-1,0 1 1,0 0 0,-1 0-1,1-1 1,-1 1-1,0 0 1,0 1 0,0-1-1,0 0 1,0 0-1,-1 0 1,1 1 0,-1-1-1,0 0 1,0 0-1,0 1 1,-1-1 0,1 0-1,-1 0 1,1 1-1,-1-1 1,0 0 0,-1 0-1,1 0 1,0 0-1,-1 0 1,1 0 0,-1-1-1,0 1 1,0-1-1,-5 5 1,-5 6 91,0-1 0,-1-1 0,0 0 0,0-1 0,-2-1 0,1 0 0,-24 10 0,12-7 59,-1-2 1,-1 0 0,-45 9 0,51-15-103,-1 0 1,-1-2 0,1 0-1,0-1 1,-1-2 0,1 0-1,0-2 1,0 0-1,0-2 1,0 0 0,-32-13-1,54 18-129,0 0 0,0-1-1,-1 1 1,1 0 0,0-1-1,0 1 1,0-1 0,-1 1-1,1-1 1,0 0 0,0 0-1,0 1 1,0-1 0,0 0-1,0 0 1,0 0 0,0 0-1,1 0 1,-1 0 0,0 0-1,1 0 1,-1 0 0,0-1-1,1 1 1,-1 0-1,1 0 1,0-1 0,-1 1-1,1-2 1,1 2-102,0 0-1,0 0 1,0 0 0,0 0-1,0 0 1,0 0 0,0 0-1,0 0 1,1 0-1,-1 1 1,0-1 0,0 0-1,1 1 1,-1-1 0,0 1-1,1 0 1,-1-1 0,1 1-1,-1 0 1,1 0 0,-1 0-1,0 0 1,1 0-1,-1 0 1,1 0 0,1 1-1,28 2-1868,7-3-22</inkml:trace>
</inkml:ink>
</file>

<file path=ppt/ink/ink5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7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 33 3328,'-1'-12'584,"-1"-9"204,7 41 2192,-4-11-2713,0 1 0,0-1 1,-1 1-1,-1-1 0,1 0 1,-2 1-1,-2 10 0,-2 22 539,-17 241 666,15 329 0,14-546-1380,15 71 1,-1-9-257,-18-117 55,-1 1 0,0-1 0,-1 0 0,0 1 0,0-1 0,-2 1 0,1-1 0,-5 16 0,6-26 71,0 0 0,0-1 0,0 1 0,0-1 0,0 1 0,-1 0 0,1-1 0,0 1 0,0-1 0,0 1 1,-1-1-1,1 1 0,0 0 0,-1-1 0,1 1 0,0-1 0,-1 1 0,1-1 0,-1 0 0,1 1 0,0-1 0,-1 1 1,1-1-1,-1 0 0,0 1 0,1-1 0,-1 0 0,1 0 0,-1 1 0,1-1 0,-1 0 0,0 0 0,1 0 0,-1 0 0,1 0 1,-1 0-1,0 0 0,1 0 0,-1 0 0,1 0 0,-1 0 0,0 0 0,1 0 0,-1-1 0,1 1 0,-1 0 0,0 0 1,1-1-1,-1 1 0,1 0 0,-1-1 0,0 0 0,-1-1-181,0 0-1,0 0 1,0 0 0,0 0 0,1-1-1,-1 1 1,0 0 0,1-1-1,-2-4 1,-6-23-1253,-1-10 43</inkml:trace>
</inkml:ink>
</file>

<file path=ppt/ink/ink5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7.9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98 4864,'2'-5'165,"1"1"1,-1 0 0,1-1-1,-1 1 1,1 0-1,0 1 1,1-1-1,-1 1 1,1-1-1,-1 1 1,1 0 0,6-3-1,0 1 46,0 1 0,0 0 0,0 0-1,13-2 1,16-5 2897,-24 8-2903,-1 0 0,1 0-1,0 2 1,0 0 0,0 0-1,0 1 1,-1 1-1,1 1 1,0 0 0,0 1-1,-1 0 1,0 1 0,27 12-1,-17-5-90,0 1 0,-1 0 0,-1 2 0,0 1 0,-1 1-1,-1 1 1,19 19 0,-39-36-110,20 20 239,0 1-1,-1 1 1,28 44 0,-44-61-210,1 0 0,-2 0 0,1 1 0,0-1 0,-1 0 0,0 1 0,0 0 1,-1-1-1,0 1 0,0 0 0,0 0 0,0 0 0,-1 0 0,0-1 0,0 1 0,-1 0 0,0 0 0,0 0 0,0 0 0,-1-1 0,0 1 1,0-1-1,0 1 0,0-1 0,-6 9 0,2-8-4,1-1 1,-1 0 0,1 0 0,-2-1-1,1 1 1,0-2 0,-1 1-1,1 0 1,-1-1 0,0-1-1,0 1 1,-1-1 0,1 0-1,0-1 1,-9 2 0,-4-1 20,0 0 0,0-1 0,0-1 0,-32-4 0,34 2-189,0-1 1,1-1-1,0-1 0,0 0 1,0-1-1,0-1 1,1-1-1,0 0 0,-26-20 1,51 28-1078,1 0 0,-1 0 0,0 0 0,1 2 0,9 1 0,20 7-960</inkml:trace>
</inkml:ink>
</file>

<file path=ppt/ink/ink5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8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10 433 2944,'-9'-29'2048,"10"29"-171,0 0-1612,0 0 0,0-1-1,0 1 1,0 0 0,-1 0 0,1 0 0,0 0-1,0 0 1,0 0 0,0 0 0,0 0-1,0 0 1,0 0 0,0 1 0,0-1 0,2 1-1,22 26-38,-21-22 12,0-1 1,1 1-1,-1-1 1,1 1-1,0-1 1,0 0-1,6 2 1,17 7 151,1-2 0,0-1 1,0-1-1,1-2 1,1-1-1,-1-1 0,1-2 1,-1-1-1,47-2 0,-69-1-359,-1 1 0,1-1-1,0-1 1,-1 0 0,1 0-1,-1 0 1,0-1 0,0 0-1,0 0 1,0-1 0,0 0-1,-1 0 1,1 0 0,-1-1-1,-1 0 1,1-1 0,0 1-1,-1-1 1,0 0 0,-1 0-1,1 0 1,-1-1 0,-1 0-1,1 0 1,-1 0 0,0 0-1,0 0 1,-1 0 0,0-1-1,-1 1 1,2-12 0,-1 1-17,-1 0 0,0-1-1,-2 1 1,0 0 0,-1 0 0,0 0 0,-2 0 0,0 0 0,-1 1 0,-10-24 0,11 31-22,-1 0 0,-1 1 0,0 0 0,0 0-1,-1 0 1,0 0 0,0 1 0,-1 1 0,0-1 0,0 1 0,-1 1 0,0-1 0,0 1 0,0 1 0,-1 0 0,0 0 0,0 1 0,-18-5 0,12 6-28,-1 0-1,1 2 1,-1 0 0,1 0 0,-1 2 0,0 0 0,1 1-1,-1 0 1,1 2 0,0 0 0,0 1 0,-29 12 0,36-13 3,-1 1 0,1 1 0,0-1 0,1 1 0,-1 1 0,1-1 0,0 2 0,1-1 0,-11 14 0,14-16-9,0 1 0,1 0 0,0 0 0,0 1 0,0-1 0,1 0 0,0 1 0,0 0 0,0-1 0,1 1 0,0 0 0,1 0 0,-1 0 0,1 0 0,2 11 0,0-9-117,0 0 1,0 0-1,1-1 0,1 1 1,-1-1-1,1 0 1,1 0-1,-1 0 1,1-1-1,1 1 0,0-1 1,0 0-1,0-1 1,0 0-1,1 0 0,13 9 1,11 6-1207,1-2 0,58 26 0,-75-38 945,67 26-1734,-2-16-22</inkml:trace>
</inkml:ink>
</file>

<file path=ppt/ink/ink5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8.9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79 0 3456,'-2'1'245,"0"0"1,-1 0-1,1 0 1,0 0-1,0 0 0,0 0 1,0 1-1,1-1 1,-1 1-1,0 0 1,1-1-1,-1 1 0,1 0 1,-1 0-1,1 0 1,0 0-1,0 0 1,0 0-1,0 0 0,0 0 1,0 0-1,-1 5 1,-18 64 2920,16-55-3124,-1 4 257,1 0-1,0 0 1,2 1 0,0-1-1,1 0 1,1 1 0,1-1-1,1 1 1,1-1 0,1 0-1,1 0 1,0 0 0,1-1-1,11 23 1,-16-40-241,0 0 1,0 0 0,0 0-1,0 0 1,0 0-1,1 0 1,-1-1-1,1 1 1,-1 0-1,1-1 1,0 1 0,0-1-1,-1 1 1,1-1-1,0 0 1,0 0-1,0 0 1,3 1-1,-5-2-34,1 0-1,0 0 0,-1 0 0,1 0 0,-1 0 1,1 0-1,0 0 0,-1-1 0,1 1 0,0 0 0,-1 0 1,1 0-1,-1-1 0,1 1 0,-1 0 0,1-1 1,-1 1-1,1 0 0,-1-1 0,1 1 0,-1-1 1,1 1-1,0-1 0,7-24 206,-5-90-20,-4 74-179,9-76 0,-6 106-42,0-1 1,1 1-1,0 0 0,1 0 0,0 0 1,0 1-1,1-1 0,1 1 1,0 0-1,0 1 0,9-11 0,-12 17 23,-1 1 0,1-1 0,0 1 0,0 0 0,0 0 0,0 0 0,0 0 0,0 0 0,0 1 0,1-1-1,-1 1 1,1 0 0,-1 0 0,1 1 0,-1-1 0,1 0 0,-1 1 0,1 0 0,0 0 0,-1 0 0,1 1 0,-1-1-1,1 1 1,-1 0 0,1-1 0,-1 2 0,1-1 0,-1 0 0,4 3 0,4 2 73,0 0 0,0 0 1,-1 1-1,0 1 0,-1 0 0,18 18 1,-5-1 182,-1 0 0,-2 2-1,0 1 1,-1 0 0,18 41 0,-29-53-160,-1 0-1,0 1 1,-1 0-1,-1-1 1,0 2-1,-1-1 1,-1 0 0,-1 1-1,0-1 1,-2 1-1,0-1 1,-3 18-1,-1-25-667,2-15 105,3-4-2067,4 7-4240,4 8 3947</inkml:trace>
</inkml:ink>
</file>

<file path=ppt/ink/ink5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9.3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57 4992,'30'-5'2432,"19"-1"-2048,-31 2 4224,4-1-4352,5 2 128,3-4 0,2-1 128,0 1-1536,-11-5 0,-7 12-512,-11 0 128</inkml:trace>
</inkml:ink>
</file>

<file path=ppt/ink/ink5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1:59.6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7936,'44'18'3968,"53"-33"-8576,-74 8 7168,-9 4-4992,-3-20 0</inkml:trace>
</inkml:ink>
</file>

<file path=ppt/ink/ink5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2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513 28 2048,'-2'0'190,"1"0"-1,0 0 1,0-1 0,0 1-1,0 0 1,0-1-1,0 1 1,0-1 0,0 0-1,0 1 1,0-1 0,0 0-1,0 1 1,0-1 0,-1-2-1,-19-10 1278,5 11-1244,0 0-1,0 1 1,0 1 0,0 0 0,0 2-1,0-1 1,0 2 0,0 0-1,0 1 1,1 1 0,-1 0-1,1 1 1,0 1 0,1 0-1,-20 13 1,16-8-74,1 0 1,1 0-1,0 2 0,1 0 1,0 1-1,1 0 0,1 1 0,0 1 1,2 0-1,0 0 0,-15 33 1,22-41-89,1 0 0,0 0 0,0 1 0,1-1-1,0 1 1,1 0 0,0 0 0,1-1 0,0 1 0,0 0 0,1 0 0,0 0 0,1-1 0,0 1 0,0-1 0,8 19 0,-3-15-7,0 0 0,0-1 0,1 0 0,1-1 0,0 1 1,0-1-1,1-1 0,0 0 0,1 0 0,1-1 0,13 8 0,-9-6-14,2 0 0,-1-1-1,1-1 1,1-1 0,0 0 0,0-2 0,0 0-1,1-1 1,0-1 0,0-1 0,0 0 0,0-2 0,0 0-1,37-4 1,-26-1-12,0-1-1,0-1 1,0-2-1,-1-1 0,52-22 1,-64 21-51,0 1 0,-1-2 1,-1 0-1,0-2 0,0 1 1,-1-2-1,-1 0 0,0-1 0,-1 0 1,12-19-1,-14 22-75,-5 14 54,-4 27 37,-1 2-15,2-19 25,0 1-1,1-2 1,0 1-1,1 0 1,0-1-1,1 0 0,0 0 1,1-1-1,0 1 1,1-2-1,0 1 1,1-1-1,-1 0 1,2-1-1,-1 0 0,1 0 1,1-1-1,-1 0 1,1-1-1,12 5 1,0-1 10,1-2 0,0 0 0,1-2 1,0-1-1,0 0 0,0-2 0,0-1 1,47-2-1,9-8 104,-1-4 1,0-3-1,117-38 0,-193 52-106,1-1 0,0 1 0,-1-1 0,0 0 0,1 0-1,-1 0 1,0 0 0,0-1 0,0 0 0,0 0 0,0 0 0,-1 0 0,4-5 0,-5 6-5,-1-1 0,0 1 0,0-1 0,0 1 0,0-1 0,0 1 0,-1-1 0,1 0 0,-1 0 1,0 1-1,0-1 0,0 0 0,0 0 0,0 1 0,-1-1 0,1 0 0,-1 1 0,0-1 0,1 0 0,-1 1 1,0-1-1,-1 1 0,-1-5 0,-6-7 25,0 0 1,-1 1 0,0 0-1,-1 1 1,-1 0-1,1 1 1,-2 0 0,0 0-1,0 2 1,-1-1-1,-19-9 1,-23-9 85,-91-33 1,144 60-113,-38-14 49,0 2 1,0 2 0,-1 2-1,-71-7 1,92 14-20,-1 2 1,0 0-1,1 1 0,-1 1 0,1 1 1,-1 1-1,1 1 0,0 1 0,0 1 1,-37 18-1,54-23-38,1 0 1,-1 0 0,1 0-1,-1 0 1,1 1 0,0-1-1,0 1 1,0 0 0,1 0-1,-1 0 1,1 1 0,-1-1-1,1 0 1,0 1-1,-3 7 1,5-9-41,-1 1 0,1 0 0,0 0 1,0 0-1,0 0 0,0 0 0,0 0 0,1-1 0,-1 1 0,1 0 0,0 0 1,0 0-1,0-1 0,0 1 0,0 0 0,0-1 0,1 1 0,0-1 0,-1 0 1,1 1-1,0-1 0,3 3 0,6 6-346,0-1 0,1 0 0,0-1 0,0 0 1,1-1-1,23 11 0,91 31-1863,-89-37 1594,98 36-1283</inkml:trace>
</inkml:ink>
</file>

<file path=ppt/ink/ink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2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3328,'8'3'1664,"31"8"-640,-26-8 2432,8 5-3072,13-4 0,13 2 128,0-6 0,-4 0-640,-1-3 0,2 3 384,3-3 0,-5-5-896,-8 4 128,5 4-896,-8 8 0</inkml:trace>
</inkml:ink>
</file>

<file path=ppt/ink/ink5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3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 2432,'72'-19'5482,"-8"20"-4889,0-3 1,-1-2-1,1-3 0,96-23 0,-161 30-411,-22 6 55,0 0 0,1 2 0,-39 19 0,43-15-151,0 2 0,1 0 0,1 1 0,0 0 0,1 1 0,1 1 0,-16 25 0,10-11 100,1 0-1,2 2 0,-21 56 1,32-73-99,1 0 0,0 1 0,2-1 0,0 1-1,0 0 1,2 0 0,0 0 0,2 25 0,-1-36-68,1 0-1,0-1 1,0 1-1,1 0 1,0-1 0,0 1-1,0-1 1,0 1-1,1-1 1,0 0-1,0 0 1,0 0-1,1-1 1,0 1-1,0-1 1,0 0-1,0 0 1,1 0-1,-1 0 1,1-1-1,0 0 1,0 0-1,0 0 1,1 0-1,-1-1 1,0 0-1,10 2 1,1-1-175,0-1-1,0-1 1,0-1 0,1 0 0,-1-1 0,0 0-1,0-2 1,-1 0 0,1 0 0,19-8 0,-7 3-1556,49-7 1,-38 14-81</inkml:trace>
</inkml:ink>
</file>

<file path=ppt/ink/ink5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4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77 2304,'1'0'119,"0"-1"1,1 1-1,-1 0 0,1-1 0,-1 1 1,1 0-1,-1 0 0,0 0 1,1 0-1,-1 0 0,1 1 0,-1-1 1,1 0-1,-1 1 0,0-1 1,3 2-1,17 2 1543,15-4-1115,1-1 0,-1-1-1,0-2 1,0-2 0,0-1-1,0-2 1,67-26 0,-103 35-533,1 0 1,0 0-1,0 0 1,0 0 0,0-1-1,0 1 1,-1 0-1,1-1 1,0 1-1,0-1 1,0 1-1,-1-1 1,1 1 0,0-1-1,-1 1 1,1-1-1,0 0 1,-1 1-1,1-1 1,-1 0 0,1 0-1,-1 0 1,0 1-1,1-1 1,-1 0-1,0 0 1,1 0 0,-1-1-1,-1 2 4,0 0-1,-1-1 1,1 1-1,-1 0 0,1 0 1,0 0-1,-1 0 1,1 0-1,0 0 1,-1 0-1,1 0 1,0 1-1,-1-1 1,1 0-1,0 1 1,0-1-1,-1 1 1,1-1-1,0 1 1,-1 1-1,-24 10 162,0 2 1,1 1-1,1 0 1,1 2-1,0 1 0,2 1 1,0 1-1,1 0 0,0 2 1,2 0-1,1 1 1,1 1-1,1 1 0,1 0 1,1 0-1,1 2 1,1-1-1,2 2 0,0-1 1,2 1-1,-6 53 1,12-73-163,1 1 0,0-1 1,0 0-1,0 0 1,1 0-1,1 0 0,-1 0 1,1 0-1,1 0 1,-1 0-1,1-1 0,1 1 1,-1-1-1,1 0 1,1 0-1,-1 0 0,1-1 1,0 1-1,1-1 1,-1 0-1,1-1 0,0 1 1,1-1-1,0 0 1,-1-1-1,1 0 0,1 0 1,-1 0-1,0-1 1,1 0-1,0-1 0,0 1 1,0-2-1,0 1 1,0-1-1,0 0 0,12-1 1,7-1-646,-1-1 0,0-1-1,0-2 1,-1-1 0,1 0 0,-1-2 0,-1-1 0,25-13 0,-21 0-1420</inkml:trace>
</inkml:ink>
</file>

<file path=ppt/ink/ink5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4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2304,'3'36'6735,"9"-1"-4715,-11-32-1975,1 0 0,0-1 0,-1 1-1,1-1 1,0 1 0,0-1 0,1 0 0,-1 0 0,0 0 0,1 0 0,-1 0 0,1-1-1,-1 1 1,1-1 0,0 0 0,0 1 0,0-1 0,0-1 0,0 1 0,0 0-1,0-1 1,0 1 0,0-1 0,4 0 0,0 0 10,-1-1 1,0 0-1,0 0 0,0 0 1,0 0-1,0-1 0,-1 0 1,1-1-1,0 1 0,-1-1 1,0 0-1,0-1 0,1 1 1,-2-1-1,1 0 0,0 0 1,-1 0-1,0-1 0,0 1 1,0-1-1,-1 0 0,1 0 1,-1-1-1,0 1 0,-1-1 1,0 1-1,1-1 0,-2 0 1,1 0-1,-1 0 0,1-7 1,-2 12-46,0 0 1,0-1-1,0 1 1,0-1-1,0 1 1,0 0 0,-1-1-1,1 1 1,0 0-1,-1-1 1,0 1-1,1 0 1,-1 0 0,0-1-1,1 1 1,-1 0-1,0 0 1,0 0 0,0 0-1,0 0 1,0 0-1,0 0 1,0 0-1,0 0 1,-1 1 0,1-1-1,0 0 1,0 1-1,-1-1 1,1 1-1,0 0 1,-1-1 0,1 1-1,0 0 1,-1 0-1,1-1 1,-1 1-1,-1 1 1,-1-2-16,0 1 1,0 0-1,0 1 0,0-1 0,0 1 1,1 0-1,-1 0 0,0 0 0,0 0 1,0 0-1,1 1 0,-1 0 0,1 0 1,-7 4-1,-32 41-1360,10 1-299</inkml:trace>
</inkml:ink>
</file>

<file path=ppt/ink/ink5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29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166 333 1792,'-20'-12'1666,"1"4"804,17 9-2441,0-1-1,0 1 1,0 0-1,1-1 1,-1 1 0,0 0-1,0 0 1,1 0-1,-1 0 1,1 0 0,-1 1-1,1-1 1,-1 0 0,-1 3-1,-2 2 167,1 0-1,0 1 0,0-1 1,0 1-1,0 0 0,1 0 1,0 0-1,1 0 1,0 1-1,-2 11 0,-9 78 996,13-91-1156,-1 1 1,1 0-1,0 0 0,1 0 0,0-1 1,0 1-1,0 0 0,1 0 1,0-1-1,0 0 0,1 1 1,0-1-1,0 0 0,0 0 0,1 0 1,0-1-1,5 7 0,-2-4-12,1-2 0,0 1 0,0-1 0,1 0 0,-1-1 0,1 0-1,0 0 1,1-1 0,-1 0 0,16 4 0,0-2-11,1-1 1,0-1-1,0-2 0,1 0 1,-1-2-1,0-1 0,1-1 1,29-6-1,-36 3 7,1 0 1,-1-2-1,-1-1 1,1 0-1,-1-2 1,-1 0-1,0-1 1,0 0-1,-1-2 1,-1 0-1,0-1 1,0 0-1,-2-2 0,24-30 1,-27 30 2,0 0 1,-1 0-1,-1-1 0,0 0 1,-1-1-1,-1 0 0,-1 0 1,-1-1-1,0 1 0,-2-1 1,0 0-1,-1-1 1,0 1-1,-2 0 0,0 0 1,-5-25-1,4 35-13,-1 1 0,0 0 0,0-1-1,-1 1 1,0 0 0,-1 1 0,0-1 0,0 1 0,0-1-1,-1 1 1,0 1 0,-1-1 0,1 1 0,-1 0 0,0 0-1,-12-9 1,6 8 2,0 1 1,0 0-1,-1 0 0,1 1 0,-1 1 0,0 0 0,0 0 0,-1 2 1,-24-3-1,12 4-20,-1 1 0,0 1 0,1 1 1,-1 1-1,1 2 0,0 0 0,0 2 0,0 1 1,1 1-1,1 1 0,-37 21 0,41-20-3,1 1 0,0 1 0,0 0 1,1 2-1,1 0 0,1 1 0,0 1 0,1 0 0,1 1 0,0 1 0,2 0 0,0 1 0,-17 38 0,25-48-48,1 0-1,0 0 1,1 0 0,0 1 0,0-1-1,1 1 1,1-1 0,-1 1 0,2-1-1,-1 1 1,5 17 0,-4-22-55,1 0 1,0 0 0,1 0-1,-1 0 1,1-1 0,0 1-1,1-1 1,-1 1 0,1-1-1,0 0 1,0-1 0,1 1-1,0-1 1,-1 0 0,1 0-1,1 0 1,-1-1 0,0 1-1,1-1 1,11 4 0,8 1-520,1 0 0,0-1 1,46 5-1,15-7-666</inkml:trace>
</inkml:ink>
</file>

<file path=ppt/ink/ink5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29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24 144 896,'-3'-16'300,"0"1"-1,1-1 1,1 0-1,1-25 1,0 15 954,-2 13 236,-3 20-1122,-2 29 398,30 547 4243,-23-574-4941,60 567 2262,-32-338-1695,-24-199-530,-2-14 8,1 1-1,1-1 0,13 41 1,-17-66-116,0 0-1,0 1 1,0-1-1,0 0 1,0 0 0,0 0-1,1 0 1,-1 0-1,0 1 1,0-1 0,0 0-1,0 0 1,1 0 0,-1 0-1,0 0 1,0 0-1,0 0 1,1 0 0,-1 1-1,0-1 1,0 0 0,0 0-1,1 0 1,-1 0-1,0 0 1,0 0 0,1 0-1,-1 0 1,0 0-1,0-1 1,0 1 0,1 0-1,-1 0 1,0 0 0,0 0-1,0 0 1,1 0-1,-1 0 1,0 0 0,0 0-1,0-1 1,0 1 0,0 0-1,1 0 1,-1 0-1,0 0 1,0-1 0,0 1-1,0 0 1,0 0-1,0 0 1,0-1 0,1 1-1,-1 0 1,0 0 0,0-1-1,14-21-441,11-28-538,6-23-987,3 1 0,68-105 0,-96 168 1827,-2 2 78,1 0 0,-1 0 0,1 1 1,0 0-1,0 0 0,1 0 1,12-10-1,-17 16 85,-1 0-1,1 0 1,-1-1-1,1 1 1,-1 0-1,1 0 1,-1 0-1,1 0 1,0 0-1,-1 0 1,1 0-1,-1 0 1,1 0-1,0 0 1,-1 0 0,1 0-1,-1 0 1,1 0-1,-1 0 1,1 0-1,0 1 1,-1-1-1,1 0 1,-1 1-1,1-1 1,-1 0-1,1 1 1,-1-1-1,0 0 1,1 1-1,-1-1 1,1 1-1,-1-1 1,0 1-1,1-1 1,-1 1 0,0-1-1,0 1 1,1-1-1,-1 1 1,0-1-1,0 1 1,0 0-1,0-1 1,1 1-1,4 32 742,-4-29-628,5 49 884,-4-23-413,1-1 0,2 0 0,1-1 0,12 39 1,-15-59-591,1 0 1,-1-1 0,1 0-1,1 1 1,-1-1 0,1-1-1,1 1 1,-1-1-1,1 0 1,0 0 0,0 0-1,1-1 1,0 0 0,0 0-1,0-1 1,0 0 0,1 0-1,-1-1 1,16 5 0,-18-7-180,0 0 0,0 0 1,-1-1-1,1 1 1,0-1-1,0 0 1,0-1-1,0 1 1,0-1-1,0 0 0,-1 0 1,1-1-1,8-2 1,34-12-1500</inkml:trace>
</inkml:ink>
</file>

<file path=ppt/ink/ink5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0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56 5888,'-75'-29'2944,"55"42"-3456,20-13 4864,11-4-4352,-2-1 0,5-2-128,0 7 128,1-4-1152,8-5 0,5 6-384,-5-5 0</inkml:trace>
</inkml:ink>
</file>

<file path=ppt/ink/ink5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8.1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29 388 2688,'-1'0'233,"1"0"0,-1 0 0,0 0 0,0 1 0,0-1 0,1 0 0,-1 0 0,0 1 0,0-1 0,0 0-1,1 1 1,-1-1 0,0 1 0,1-1 0,-1 1 0,0-1 0,1 1 0,-1 0 0,1-1 0,-1 1 0,0 1 0,-8 20 1191,6 26-1445,3-35 218,0-1 0,1 1 0,1 0 0,0-1 0,1 1 0,0-1 1,1 0-1,0 0 0,1 0 0,1-1 0,0 1 0,0-1 0,1-1 1,14 19-1,-14-22-142,0-1 0,0 1 0,0-1 1,1-1-1,0 1 0,1-1 0,-1-1 1,1 1-1,0-1 0,0-1 0,0 0 1,0 0-1,0-1 0,1 0 0,-1 0 1,1-1-1,0-1 0,-1 1 0,1-2 1,11-1-1,3-2-15,1-1 0,-1-2 0,0 0 0,-1-2 0,0 0 0,0-2 0,-1 0 0,0-2 0,-1 0 0,-1-2 0,0 0 0,-1-1 0,0-1 0,-2 0 0,31-40 0,-41 47-19,0 0 1,-1 0-1,-1-1 0,1 0 1,-2 0-1,0 0 0,0 0 1,-1-1-1,0 0 0,-1 1 1,0-1-1,-1 0 0,0 0 1,-1 0-1,0 0 0,-1 0 1,-1 0-1,0 0 0,0 0 1,-1 1-1,-1-1 0,-8-18 1,4 14-4,0 0 1,-2 0-1,0 1 1,-1 0 0,0 1-1,-1 0 1,-1 1 0,0 1-1,-1 0 1,0 0-1,-1 1 1,0 1 0,-31-15-1,35 20-14,1 1 1,-1 0-1,1 1 0,-1 0 0,0 1 1,0 0-1,0 1 0,-1 0 0,1 1 1,0 0-1,0 0 0,0 1 0,-1 1 1,1 0-1,1 1 0,-1 0 0,0 0 1,1 1-1,-1 1 0,1-1 0,0 2 1,1-1-1,-16 12 0,17-9-18,0 0 0,0 0 0,0 0 0,1 1 0,0 0 0,1 0 0,0 1 0,0 0 0,1 0-1,1 0 1,-1 1 0,2-1 0,-1 1 0,2 0 0,-1 0 0,2 0 0,-2 17 0,3-21-8,-1 1-1,1-1 1,1 1 0,-1-1 0,1 0 0,1 1-1,-1-1 1,1 0 0,1 0 0,-1 0-1,1 0 1,0-1 0,1 1 0,0-1 0,0 0-1,0 0 1,0 0 0,1 0 0,0-1-1,1 1 1,-1-2 0,1 1 0,0 0 0,0-1-1,0 0 1,13 6 0,-12-8-23,0 0-1,1-1 1,-1 1-1,0-1 1,1-1 0,-1 1-1,1-1 1,-1-1 0,0 1-1,1-1 1,-1-1-1,0 1 1,0-1 0,13-5-1,-2 1-62,48-16-522,-1-3 1,-2-3 0,76-45-1,-133 69 595,0 0-1,0 0 1,0 0-1,0-1 1,7-8-1,-18 20 240,0 0 1,0 0-1,0 1 0,1-1 1,0 1-1,1 0 0,0 0 0,0 0 1,1 1-1,0-1 0,0 1 1,1-1-1,0 1 0,0 0 1,1-1-1,0 1 0,1 0 0,0-1 1,0 1-1,1-1 0,0 1 1,0-1-1,1 0 0,0 0 1,7 13-1,-2-9-165,0 0-1,1-1 1,0 1 0,1-2-1,0 1 1,1-1 0,0-1-1,0 0 1,1-1 0,0 0-1,1-1 1,0 0 0,0-1 0,0 0-1,26 7 1,-26-10-439,-1-1 0,0 0 0,1-1 0,-1-1 0,1 0 0,-1 0 0,13-3 0,-23 3 180,1 0 1,-1-1 0,0 1 0,0-1-1,0 1 1,0-1 0,-1 0 0,1 0-1,0 0 1,0 0 0,0 0 0,-1 0-1,1 0 1,0-1 0,-1 1 0,1 0-1,1-4 1,0-10-1722</inkml:trace>
</inkml:ink>
</file>

<file path=ppt/ink/ink5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8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1289 3072,'1'-1'204,"0"-1"0,0 0 0,0 0 0,0 0 0,0 0 0,1 1 0,-1-1 0,0 0 0,1 1 0,0 0 1,-1-1-1,1 1 0,0 0 0,-1-1 0,1 1 0,3-1 0,41-23 2281,-33 18-2359,27-16 253,0-2 1,-2-2 0,-2-2 0,0-1-1,-2-1 1,-1-2 0,-1-2-1,-3-1 1,42-63 0,-45 60-184,71-117 560,-87 137-694,-1-1 0,-1 0 0,0-1 0,-2 0 0,0 0 0,3-31 1,-6 29-29,-2 0 0,0-1 1,-2 1-1,0 0 1,-2-1-1,-1 1 1,0 1-1,-2-1 1,0 0-1,-2 1 0,-19-39 1,20 48-6,-1 1 0,0 0 0,0 0 0,-1 1 0,-1 0 0,0 1 0,-1 0 1,1 0-1,-2 2 0,1-1 0,-2 1 0,1 1 0,-1 0 0,0 0 0,0 2 0,0 0 0,-1 0 0,0 1 0,0 1 0,-19-3 1,16 4 28,0 1 0,0 1 0,0 0 0,0 1 1,0 1-1,0 1 0,1 0 0,-1 1 1,1 1-1,0 0 0,-25 13 0,28-12 32,1 1 0,1 0 0,0 1 0,0 1 0,0 0 0,1 0 0,1 1 0,-1 0 0,2 1 0,-1 0 0,1 0 0,1 1 0,0 0 0,-10 25-1,6-3 118,2 1-1,1 0 0,1 0 0,2 0 0,2 1 0,1 0 0,2 0 0,1-1 0,2 1 0,8 37 0,13 44 762,65 187 0,-31-128-331,76 242 1030,-128-396-1453,-5-21-1204,-2-36-2010,1 29 2230,1 0 0,0 0 0,0 0 0,1 0 0,0 0 1,0 0-1,0 0 0,1 1 0,0-1 0,6-9 0,12-2-2195</inkml:trace>
</inkml:ink>
</file>

<file path=ppt/ink/ink5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39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0 467 3456,'1'1'68,"-1"-1"0,1 0 1,0 1-1,-1-1 0,1 0 1,-1 0-1,1 1 0,0-1 1,-1 0-1,1 0 0,0 0 0,-1 0 1,1 0-1,0 0 0,-1 0 1,1 0-1,0 0 0,-1 0 1,1 0-1,0 0 0,-1-1 0,1 1 1,-1 0-1,1 0 0,0-1 1,-1 1-1,1 0 0,-1-1 1,1 1-1,-1 0 0,1-1 0,-1 1 1,1-1-1,-1 1 0,1-1 1,-1 1-1,1-2 0,25-12 3694,7 11-2407,-2 1-900,1-2 1,-1-1-1,1-1 1,-2-1 0,1-2-1,44-20 1,-28 6 512,68-46 1,-101 59-786,0-1 0,0 0 0,-1-1 0,0 0 0,-1-1 0,-1-1 0,0 0 0,13-22 0,-22 33-143,0-1 0,-1 1 1,1-1-1,-1 0 1,0 1-1,0-1 0,0 0 1,0 0-1,-1 1 0,0-1 1,1 0-1,-1 0 0,-1 0 1,1 0-1,-1 0 0,1 1 1,-1-1-1,0 0 0,0 0 1,-1 1-1,1-1 0,-1 1 1,0-1-1,0 1 1,0 0-1,0 0 0,0-1 1,-1 2-1,-5-7 0,2 5 45,1-1-1,-1 1 0,0-1 1,-1 2-1,1-1 0,-1 1 1,1 0-1,-1 0 0,0 1 1,0 0-1,0 0 0,-1 1 1,1-1-1,0 2 0,-11-1 1,5 1 58,0 1 1,0 1-1,0 0 1,0 0 0,0 2-1,0-1 1,1 2-1,0-1 1,0 2-1,0 0 1,0 0-1,1 1 1,0 0 0,0 1-1,1 0 1,0 1-1,1 0 1,0 1-1,0 0 1,1 0 0,0 1-1,1 0 1,0 0-1,0 1 1,2-1-1,-1 2 1,2-1 0,-1 0-1,2 1 1,0 0-1,0 0 1,1 0-1,1 0 1,0 0-1,1 0 1,2 21 0,0-17-22,0 0 0,2-1 0,0 1 0,1-1 1,0 0-1,1 0 0,1 0 0,1-1 1,0 0-1,1 0 0,0-1 0,2-1 1,-1 1-1,2-2 0,-1 1 0,2-2 0,0 1 1,0-2-1,1 0 0,0 0 0,0-1 1,1-1-1,1-1 0,-1 0 0,1-1 1,0 0-1,1-2 0,-1 0 0,1 0 0,0-2 1,0 0-1,0-1 0,0-1 0,0 0 1,0-1-1,20-4 0,-12-1-344,-1 0 0,1-2 0,-1-1 0,-1 0 0,41-24 0,-41 19-725,0-1-1,-1-1 0,0-1 0,-1-1 0,23-26 1,-26 21-856,23-37 0</inkml:trace>
</inkml:ink>
</file>

<file path=ppt/ink/ink5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40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3072,'-5'7'1536,"-9"12"256,10-6 1664,-1 10-2816,-1 13 0,3 6 640,3 3 0,9-3-1536,10 5 0,13-5 1024,6-10 0,24-16-640,-2-16 0,20-19-1920,15-4 0,-10-25-128,27-15 0</inkml:trace>
</inkml:ink>
</file>

<file path=ppt/ink/ink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2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145 265 2560,'7'-43'1272,"-7"42"-1214,0 0 0,0 0 0,1 0 0,-1 0 0,0 0-1,1 0 1,-1 0 0,1 0 0,-1 0 0,1 0 0,-1 0 0,1 0-1,0 1 1,-1-1 0,1 0 0,0 0 0,0 1 0,0-1 0,-1 0-1,1 1 1,0-1 0,0 1 0,0-1 0,0 1 0,0 0 0,0-1 0,0 1-1,0 0 1,0-1 0,0 1 0,0 0 0,1 0 0,-1 0 0,0 0-1,0 0 1,2 1 0,-3 2 147,1 0-1,-1 1 0,0-1 1,0 0-1,0 0 1,0 1-1,-1-1 0,1 0 1,-2 3-1,1 5 483,1 2-279,0 0 1,2 1 0,-1-1 0,2-1-1,0 1 1,0 0 0,1-1-1,1 1 1,0-1 0,9 15-1,-11-23-331,-1 1 1,2-1-1,-1 1 0,1-1 0,-1 0 0,1 0 0,0-1 1,0 1-1,1-1 0,-1 0 0,1 0 0,0 0 0,-1-1 0,1 1 1,0-1-1,1 0 0,-1-1 0,0 1 0,0-1 0,1 0 0,-1-1 1,1 1-1,-1-1 0,1 0 0,-1 0 0,0-1 0,7-1 1,-1 0-12,0-1 1,0-1 0,-1 0-1,0 0 1,0-1 0,0 0-1,0-1 1,-1 0 0,0 0-1,0-1 1,0 0 0,-1-1-1,0 0 1,-1 0 0,0 0-1,0-1 1,10-18 0,-13 20-36,-1 0 0,1 0 0,-1 0 0,-1-1 0,1 1-1,-1-1 1,0 0 0,-1 1 0,0-1 0,0 0 0,-1 0 0,0 0 0,0 0 0,-1 1 0,0-1 0,0 0 0,-1 0 0,0 1 0,0-1 0,-1 1 0,0 0 0,0-1 0,-1 1 0,0 1 0,-9-13 0,3 7-7,-1 1 1,-1 0 0,0 1-1,-1 0 1,0 0 0,0 2-1,-1-1 1,0 2 0,-1 0-1,1 1 1,-1 0-1,0 1 1,-1 1 0,1 0-1,-21-2 1,24 4-24,0 1 1,1 0-1,-1 1 1,0 0-1,1 1 1,-1 0-1,0 1 1,1 1-1,0-1 1,-1 2-1,1-1 1,0 2-1,1-1 1,-1 2-1,1-1 1,0 1-1,0 1 1,1 0-1,0 0 1,0 1-1,-12 13 0,18-18-15,0 1 0,1 0 0,-1 0 0,1 0 0,0 0 0,0 0 0,0 1 0,0-1 0,1 1 0,-1-1 0,1 1 0,0-1 0,1 1 0,-1 0 0,1 0 0,0-1 0,0 1 0,1 0 0,-1-1 0,1 1 0,0 0 0,0-1 0,1 1-1,-1-1 1,1 0 0,0 1 0,0-1 0,0 0 0,1 0 0,0 0 0,-1 0 0,6 5 0,3 2-216,0 0-1,1-1 0,0 0 1,0 0-1,1-1 1,0-1-1,1 0 0,25 10 1,-8-7-929,1-1 0,48 8 0,-2-6-1017</inkml:trace>
</inkml:ink>
</file>

<file path=ppt/ink/ink5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41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39 2176,'-1'-1'65,"0"0"0,0-1 0,1 1 0,-1 0-1,0 0 1,1-1 0,-1 1 0,1 0 0,-1-1 0,1 1 0,0-1 0,-1 1 0,1 0 0,0-1-1,0 1 1,0-3 0,-3-10 2672,-7 50-689,6 30-1052,2 0 0,12 113 0,0-31 261,-2 291 1280,-5-165-1319,-1-195-950,3 1 1,4 0 0,3-1 0,34 119-1,-13-111 479,-33-87-748,0 0 0,0 0 1,1 1-1,-1-1 0,0 0 0,0 0 0,0 1 0,0-1 0,0 0 1,0 1-1,0-1 0,0 0 0,0 0 0,0 1 0,0-1 0,0 0 0,0 1 1,0-1-1,0 0 0,0 1 0,0-1 0,0 0 0,0 0 0,0 1 1,-1-1-1,1 0 0,0 0 0,0 1 0,0-1 0,0 0 0,-1 0 1,1 1-1,0-1 0,0 0 0,-1 0 0,1 0 0,0 0 0,0 1 1,-1-1-1,1 0 0,0 0 0,0 0 0,-1 0 0,1 0 0,0 0 0,-1 0 1,1 0-1,0 0 0,0 0 0,-1 0 0,1 0 0,0 0 0,-1 0 1,1 0-1,-1 0 0,1 0-80,-1-1 1,0 1 0,0-1-1,1 1 1,-1-1 0,0 1-1,1-1 1,-1 1-1,1-1 1,-1 0 0,1 1-1,-1-1 1,1 0-1,-1 0 1,1 1 0,0-1-1,-1 0 1,1 0 0,0 0-1,0 1 1,-1-1-1,1 0 1,0 0 0,0 0-1,0 0 1,0-1 0,1-1-258,-1-1 0,1 0 0,-1 1 0,1 0 0,0-1 1,1 1-1,-1-1 0,0 1 0,1 0 0,0 0 0,0 0 1,0 0-1,0 0 0,0 0 0,4-3 0,1-3-464,14-20-1502</inkml:trace>
</inkml:ink>
</file>

<file path=ppt/ink/ink5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42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77 565 2304,'-73'6'2112,"73"-7"-2057,0 1-1,-1 0 1,1-1-1,0 1 1,0 0 0,-1-1-1,1 1 1,0-1 0,0 1-1,-1 0 1,1-1 0,0 1-1,0-1 1,0 1 0,0 0-1,0-1 1,0 1 0,0-1-1,0 1 1,0-1-1,0 1 1,0-1 0,0 1-1,0 0 1,0-1 0,0 1-1,0-1 1,1 1 0,-1 0-1,0-1 1,0 1 0,0-1-1,1 1 1,-1 0 0,0-1-1,1 1 1,-1 0 0,0-1-1,1 1 1,-1 0-1,0 0 1,1-1 0,-1 1-1,1 0 1,16-22 131,4 6 18,0 1-1,37-20 1,-51 31-196,98-53 598,150-57 1,128-19 868,-239 88-731,3 8 0,174-23 0,-256 52-434,1 3 0,0 3 1,0 2-1,0 4 0,-1 3 1,0 2-1,95 26 0,-138-28-163,-1 0-1,0 1 0,0 1 1,-1 1-1,0 1 0,-1 1 1,22 17-1,-29-18-51,0 0 0,-1 0 1,-1 1-1,0 1 0,0 0 0,-1 0 1,-1 1-1,0 0 0,-1 0 1,9 28-1,-7-14 45,-2 0 0,0 0 0,-2 1 1,-2 0-1,0 0 0,-2 0 0,-4 54 0,-3-43 14,-1 1 1,-1-1-1,-3-1 0,-1 0 0,-19 42 1,4-25 0,-2-1-1,-3-1 1,-1-1 0,-4-2 0,-1-2-1,-2-1 1,-62 56 0,40-50 39,-2-2 1,-80 50-1,101-75-80,-2-2 0,-1-2-1,-1-2 1,-78 24 0,99-38-64,0-1 1,0-2-1,-1 0 1,1-2-1,-1-1 1,0-1-1,1-1 0,-40-7 1,57 6-35,0 0 0,-1-1 0,1 0 0,0-1 0,0 0-1,1 0 1,-1-1 0,1 0 0,0 0 0,0-1 0,-9-9 0,12 10-16,0-1-1,1 0 1,0-1 0,0 1 0,0-1-1,0 1 1,1-1 0,1 0-1,-1 0 1,1-1 0,0 1-1,1 0 1,-1-1 0,1 1 0,1-1-1,0-9 1,1 4-13,0-1 0,1 0 0,0 1 0,1-1 0,1 1-1,0 0 1,1 0 0,0 0 0,1 1 0,0-1 0,1 1 0,1 1 0,14-18 0,-11 15-2,1 2 1,0 0 0,1 0-1,1 1 1,-1 0 0,2 1-1,-1 1 1,2 1-1,-1 0 1,25-9 0,-32 14 24,2 1 0,-1 0 0,0 0 0,0 1 0,1 1 0,-1-1 0,1 1 0,-1 1 0,0 0 0,1 0 0,-1 1 0,0 0 0,0 0 0,0 1 0,0 0 0,0 1 0,-1 0 0,0 0 0,0 1 0,0 0 0,0 1 0,12 11 0,-1 1 119,0 1-1,-2 0 1,0 2 0,-1 0-1,-1 1 1,23 46-1,-16-22 126,2-2 0,2 0-1,2-2 1,1-1-1,2-2 1,3 0 0,0-3-1,44 37 1,-44-46-11,0-1 0,48 26 0,-64-42-169,0-2 1,1 0-1,-1-1 0,2-1 0,-1 0 0,1-2 0,24 3 0,-19-5-34,1-1-1,-1-1 0,0-1 0,0-1 0,0-1 0,0-2 0,0 0 0,-1-2 0,0 0 0,0-2 0,-1-1 0,23-12 0,-28 11-271,-1 0 0,0-1 1,0-1-1,-1 0 0,-1-2 1,0 1-1,-1-2 0,-1 0 1,-1-1-1,0 0 0,0 0 0,-2-1 1,-1-1-1,0 0 0,7-22 1,-7 12-625,-2 0 1,0 0 0,-2-1 0,2-47 0,-7 56-131,0-1 1,-1 1-1,-2-1 1,0 1-1,-1 0 1,-2 0-1,-9-27 1,-13-13-2364</inkml:trace>
</inkml:ink>
</file>

<file path=ppt/ink/ink5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43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1 136 2176,'8'8'7062,"-3"7"-4356,2 8-1616,-6-21-998,0 0-1,0 0 0,0-1 1,0 1-1,0 0 1,0 0-1,1-1 0,-1 1 1,1-1-1,-1 1 0,1-1 1,-1 1-1,1-1 1,0 0-1,0 0 0,0 0 1,0 0-1,-1 0 0,1 0 1,1-1-1,2 2 1,0-2-2,-1 0 1,0 0 0,0 0 0,0 0 0,1-1 0,-1 0 0,0 0-1,0 0 1,0 0 0,6-3 0,0-1 1,-1 1 1,0-1-1,0-1 0,-1 0 0,1 0 0,-2-1 1,1 0-1,11-13 0,-15 14-61,-1 1-1,1 0 1,-1-1 0,0 0-1,-1 0 1,0 0-1,0 0 1,0 0 0,0 0-1,-1 0 1,0-7-1,-1 10-6,1 1 0,-2-1-1,1 1 1,0 0 0,0-1 0,-1 1-1,1 0 1,-1-1 0,0 1-1,0 0 1,0-1 0,0 1 0,0 0-1,0 0 1,0 0 0,-1 0-1,1 0 1,-1 1 0,0-1 0,1 0-1,-1 1 1,0-1 0,0 1-1,0-1 1,0 1 0,0 0-1,0 0 1,0 0 0,-1 0 0,1 0-1,0 0 1,-1 1 0,-1-1-1,-1 1 42,1-1 0,-1 1 0,1 0 0,0 0 0,-1 1-1,1-1 1,0 1 0,-1 0 0,1 0 0,0 1 0,0-1 0,0 1-1,0 0 1,0 0 0,0 0 0,0 0 0,1 1 0,-1 0-1,1 0 1,0 0 0,0 0 0,-3 3 0,2-1 18,0 0-1,0-1 1,0 1 0,1 1 0,0-1-1,0 0 1,0 1 0,1 0 0,0-1 0,0 1-1,0 0 1,1 0 0,0 0 0,0 0 0,0 9-1,1-13-148,1 1 0,-1-1 0,1 1-1,-1-1 1,1 0 0,0 1 0,0-1-1,0 0 1,1 0 0,-1 0 0,0 0-1,1 0 1,0 0 0,-1 0 0,1 0 0,0 0-1,0-1 1,0 1 0,0-1 0,0 1-1,0-1 1,0 0 0,0 0 0,1 0-1,-1 0 1,0 0 0,1 0 0,-1-1-1,1 1 1,2-1 0,12 3-833,-1-1 0,1-1 0,26-2 0,-20 1 42,54 0-1724</inkml:trace>
</inkml:ink>
</file>

<file path=ppt/ink/ink5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9:50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1024,'0'-1'134,"1"-1"0,-1 1 0,1-1 0,-1 1-1,1 0 1,0-1 0,0 1 0,-1 0 0,1-1 0,0 1 0,0 0 0,0 0 0,1 0-1,-1 0 1,0 0 0,0 0 0,2-1 0,-1 1 34,0 0-1,-1-1 1,1 1-1,0 0 1,-1-1-1,1 0 0,-1 1 1,0-1-1,1 0 1,-1 1-1,0-1 1,0 0-1,0 0 1,0 0-1,-1 0 1,1 0-1,0 0 1,-1 0-1,1-3 1,0 8 2990,-2 40-2370,-6 14-583,2 0-1,3 0 0,2 1 0,3-1 0,2 0 0,14 64 1,-12-79-205,-2-1 0,-2 1 0,-1 0 0,-3 0 0,-9 63 0,-3-24 25,4-1 1,3 1-1,3 0 1,10 98 0,-5-126 0,-2 0-1,-14 95 1,-1 40 25,29 127 1805,-14-315-2001,-1-2-64,0 1 0,1-1 1,-1 0-1,0 1 1,1-1-1,-1 0 1,1 1-1,0-1 0,0 0 1,-1 0-1,1 1 1,0-1-1,0 0 1,1 1-1,-1-1 1,1-3-1,9-17-1540,2 2-43</inkml:trace>
</inkml:ink>
</file>

<file path=ppt/ink/ink5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19.1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2816,'4'8'1323,"5"101"4250,0 15-4917,133 959 1242,-130-983-1837,7 108-1892,-20-199 860,-2-10-746,2-11 181</inkml:trace>
</inkml:ink>
</file>

<file path=ppt/ink/ink5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19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1 270 2560,'1'-2'78,"0"0"0,1 0 0,-1 1 0,0-1 0,1 0 0,0 1 0,-1-1 0,1 1 0,0 0 0,0-1 0,0 1-1,0 0 1,0 0 0,0 0 0,0 0 0,0 1 0,1-1 0,-1 1 0,0-1 0,3 1 0,-1-1 162,0 0-1,0 0 1,1 0-1,-1 0 0,0-1 1,-1 1-1,1-1 1,0 0-1,5-4 1,38-25 259,2 2 0,0 2 1,2 2-1,1 3 0,1 1 1,0 4-1,2 1 0,65-9 1,-81 19-321,1 1 0,0 3 1,0 1-1,-1 2 1,1 2-1,0 1 1,-1 2-1,0 2 0,0 2 1,-1 1-1,-1 2 1,54 26-1,-71-28-95,-1 2-1,0 0 1,-1 1-1,0 0 1,-1 2-1,-1 0 1,20 26-1,-14-13 75,-1 0 1,-2 2-1,31 64 1,-44-80-69,0 1 0,-1 0 0,0 1 0,-2-1 0,0 1 0,2 24 0,-5-33-2,1 0 1,-2 1 0,1-1-1,-1 0 1,0 0-1,-1 1 1,0-1 0,0 0-1,-1 0 1,0 0-1,0-1 1,-1 1 0,0-1-1,-1 0 1,-5 7-1,-5 2 138,-1-2 0,0 0 0,-1-1 0,-1-1-1,0-1 1,0 0 0,-1-1 0,-1-1-1,1-1 1,-31 8 0,-15 2 612,-131 19 0,132-31-683,1-1 0,-1-4-1,0-2 1,0-4 0,1-2-1,0-2 1,-115-34 0,120 21-2353,50 20-98,14 10 71,-5-8 2139,12 12-2602</inkml:trace>
</inkml:ink>
</file>

<file path=ppt/ink/ink5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0.5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93 1664,'0'3'337,"-1"0"0,0-1 0,1 1 0,-1 0 0,1-1 0,0 1 0,-1 0 0,1 0-1,1-1 1,-1 1 0,0 0 0,1 0 0,0 3 0,9 43 1218,0-8-1022,2 0 0,1-1 1,2-1-1,2 0 0,1-2 1,43 65-1,-49-86-145,-12-16-376,0 0 0,0 0 1,0 0-1,0 0 0,0-1 0,0 1 1,0 0-1,0 0 0,0 0 1,0 0-1,0 0 0,0 0 0,0 0 1,0 0-1,0 0 0,0 0 1,0 0-1,0 0 0,0 0 0,0 0 1,0 0-1,0 0 0,0 0 1,0 0-1,0-1 0,0 1 0,0 0 1,1 0-1,-1 0 0,0 0 0,0 0 1,0 0-1,0 0 0,0 0 1,0 0-1,0 0 0,0 0 0,0 0 1,0 0-1,0 0 0,0 0 1,-13-29 891,4 12-792,-60-162 557,61 152-679,1-1 0,1 0 0,2 0 0,-2-48 0,5 72 13,1-1 0,0 0 1,0 0-1,0 1 1,1-1-1,-1 0 1,1 1-1,0-1 1,1 0-1,-1 1 1,1-1-1,0 1 1,0 0-1,0 0 0,1 0 1,-1 0-1,1 0 1,0 0-1,0 1 1,1-1-1,-1 1 1,1 0-1,-1 0 1,1 0-1,0 0 1,0 1-1,0 0 0,1 0 1,-1 0-1,0 0 1,1 0-1,-1 1 1,1 0-1,0 0 1,-1 0-1,9 0 1,8 0 38,0 0 1,0 1 0,0 1-1,-1 1 1,1 1 0,26 7-1,-39-8-545,1-1-1,-1 0 1,0 0-1,1-1 1,-1 0 0,0-1-1,1 0 1,-1 0-1,14-4 1,-4 0-1289</inkml:trace>
</inkml:ink>
</file>

<file path=ppt/ink/ink5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0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3456,'0'4'1664,"27"44"-1536,-17-38 2304,-2 5-2176,1 7 128,-1 12 0,5-4 0,1-2-896,-1-13 128,6 7-640,-3-7 128</inkml:trace>
</inkml:ink>
</file>

<file path=ppt/ink/ink5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1.1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1 3712,'-22'22'1792,"57"15"-5632,-16-26 2560</inkml:trace>
</inkml:ink>
</file>

<file path=ppt/ink/ink5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2.0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81 2432,'-1'1'52,"1"-1"0,0 0 0,-1 0 1,1 0-1,0 1 0,-1-1 0,1 0 0,0 0 0,-1 1 1,1-1-1,0 0 0,-1 1 0,1-1 0,0 0 0,0 1 1,-1-1-1,1 0 0,0 1 0,0-1 0,0 1 0,0-1 1,-1 0-1,1 1 0,0-1 0,0 1 0,0-1 0,0 0 1,0 1-1,0-1 0,0 1 0,0-1 0,0 1 0,0-1 1,1 0-1,-1 1 0,0-1 0,0 1 0,0-1 0,0 0 1,1 1-1,7 25 2187,-6-20-1753,8 25-128,1 0 1,1-2-1,2 1 0,22 35 1,-31-58-220,0 2 0,-1-1 0,0 0 0,0 1 0,-1 0 0,3 10 0,-6-18-126,1 0 0,-1 0-1,0 1 1,1-1 0,-1 0-1,0 1 1,0-1-1,0 0 1,0 1 0,0-1-1,0 1 1,0-1 0,0 0-1,-1 1 1,1-1-1,0 0 1,-1 0 0,1 1-1,-1-1 1,1 0-1,-1 0 1,0 0 0,0 1-1,1-1 1,-1 0 0,0 0-1,0 0 1,0 0-1,0-1 1,0 1 0,0 0-1,-1 0 1,1-1 0,0 1-1,0 0 1,0-1-1,-1 1 1,1-1 0,0 0-1,-1 1 1,1-1 0,0 0-1,-1 0 1,1 0-1,0 0 1,-1 0 0,1 0-1,0 0 1,-1 0-1,1-1 1,0 1 0,-2-1-1,0 1-4,-1-1-1,1 0 0,-1 0 1,1-1-1,0 1 0,-1 0 1,1-1-1,0 0 0,0 0 1,0 0-1,0 0 1,1 0-1,-1-1 0,1 1 1,-1-1-1,1 0 0,0 1 1,0-1-1,0 0 0,0 0 1,0-1-1,1 1 0,0 0 1,-1 0-1,1-1 0,0 1 1,1-1-1,-1 1 1,0-7-1,-1-11 2,1 1 0,0-1 0,5-37 0,-4 57-10,1-10-6,1 0 0,0 0 1,1 0-1,0 0 0,0 0 0,1 1 0,1 0 0,0 0 0,0 0 0,1 0 0,1 1 0,-1 0 0,1 0 0,1 1 0,-1 0 0,16-12 0,-17 15 9,1 0-1,-1 1 0,1 0 1,0 1-1,0-1 0,0 1 1,1 1-1,-1-1 0,1 1 0,-1 0 1,1 1-1,0 0 0,0 0 1,0 1-1,-1 0 0,1 0 1,0 1-1,0 0 0,-1 0 0,1 1 1,0 0-1,-1 0 0,1 1 1,12 6-1,-3 1 29,0 1-1,0 0 1,-1 2-1,0-1 1,-1 2-1,-1 0 1,0 1-1,-1 0 1,-1 1-1,0 1 1,-1 0-1,14 30 1,-24-45-20,0 0 1,0 0-1,0 0 0,0 0 1,-1 0-1,1 1 1,-1-1-1,1 0 0,-1 1 1,0-1-1,0 0 1,0 1-1,0-1 0,0 0 1,0 0-1,-1 1 0,1-1 1,-1 0-1,0 1 1,1-1-1,-1 0 0,0 0 1,-2 3-1,1-3-4,0-1-1,0 0 1,0 0 0,0 0-1,0 0 1,0 0-1,0 0 1,0-1 0,-1 1-1,1-1 1,0 1 0,0-1-1,-1 0 1,1 0-1,0 0 1,0 0 0,-1 0-1,1-1 1,0 1-1,0 0 1,0-1 0,-1 0-1,-2-1 1,3 1-2,-1-1 1,1 1-1,0 0 0,0-1 0,1 0 1,-1 1-1,0-1 0,0 0 1,1 0-1,-1 0 0,1 0 1,0 0-1,-1 0 0,1 0 0,0-1 1,0 1-1,1 0 0,-1-1 1,0 1-1,1 0 0,-1-1 1,1 1-1,0-1 0,0 1 0,0-1 1,0-2-1,0-3-5,1 1 0,-1 0-1,1 0 1,0 0 0,1-1 0,0 1 0,5-13 0,0 7-14,1-1 1,1 2 0,0-1 0,0 1 0,2 0-1,-1 1 1,1 0 0,25-18 0,-29 24 6,1 0 0,0 0 0,0 0 0,1 1 0,-1 0 0,1 1 0,0-1 0,0 2 0,0 0 0,0 0 0,1 0 0,-1 1 0,0 0 0,1 1 0,17 2 0,-7 3 46,0 1 1,-1 0-1,0 2 1,-1 0-1,0 1 1,0 1 0,0 1-1,-2 0 1,1 1-1,-2 1 1,1 1-1,-2 0 1,0 1 0,0 0-1,-2 1 1,0 0-1,-1 1 1,0 1-1,-2 0 1,0 0-1,-1 1 1,-1 0 0,0 0-1,-2 1 1,6 36-1,-10-53-119,0 16 416,-1-19-378,0 0 0,0 0-1,0 1 1,0-1 0,0 0-1,0 0 1,0 0 0,0 1-1,0-1 1,0 0 0,0 0-1,0 1 1,0-1 0,0 0-1,0 0 1,-1 0 0,1 1-1,0-1 1,0 0 0,0 0-1,0 0 1,0 1 0,-1-1-1,1 0 1,0 0 0,0 0-1,0 0 1,0 0 0,-1 1-1,1-1 1,0 0 0,0 0-1,0 0 1,-1 0 0,1 0-1,0 0 1,0 0 0,-1 0-1,1 0 1,0 0 0,0 0-1,-1 0 1,1 0 0,0 0-1,0 0 1,0 0 0,-1 0-1,1 0 1,0 0 0,0 0-1,-1 0 1,1 0 0,0 0-1,0-1 1,0 1 0,-1 0-1,1 0 1,0 0 0,0 0-1,0-1 1,-5-2-1386</inkml:trace>
</inkml:ink>
</file>

<file path=ppt/ink/ink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4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115 250 2688,'0'5'551,"0"0"-1,1 1 1,0-1-1,0 0 1,1 0-1,-1-1 1,1 1 0,0 0-1,1 0 1,-1-1-1,5 7 1,4 11-118,-6-7-289,1 0 1,0-1-1,1 0 0,1 0 1,0-1-1,1 0 1,1 0-1,0-1 0,0 0 1,1-1-1,1 0 1,19 13-1,-9-8 239,1-1 0,0-1-1,43 19 1,-54-28-263,0-1 0,1 0 0,0-1 0,0 0 0,0-1 0,0 0 0,0-1 0,1 0 0,22-3 0,-6-1 128,0-2 1,0-1 0,-1-1 0,0-2 0,36-15 0,-53 17-182,-1 0 1,0 0 0,0-1-1,-1-1 1,0 1 0,-1-2-1,0 1 1,0-1-1,-1-1 1,0 0 0,-1 0-1,0 0 1,7-18 0,-10 21-27,-1 0 0,0-1 0,-1 1 1,1-1-1,-2 1 0,1-1 0,-1 0 1,-1 0-1,1 0 0,-2 0 0,1 0 1,-1 1-1,0-1 0,-1 0 1,0 1-1,-1-1 0,1 1 0,-2-1 1,1 1-1,-9-14 0,0 5 13,-1 1 0,-1 1 0,0 0 0,-1 1 0,-1 1 0,0 0 0,0 1-1,-1 0 1,-1 2 0,0 0 0,0 1 0,-1 1 0,-26-8 0,9 5-37,-1 2 0,0 1 0,0 2 0,-1 1 1,1 2-1,-53 3 0,69 1-70,0 2 1,0 0 0,0 1 0,0 2-1,1 0 1,0 1 0,-34 17-1,43-19-10,1 1 0,1 0 0,-1 0-1,1 1 1,0 0 0,1 0 0,-1 1-1,2 1 1,-1-1 0,1 1 0,0 0 0,1 1-1,0 0 1,1 0 0,0 0 0,-5 13-1,9-17-43,-1 0 0,1 1 0,0-1-1,0 0 1,0 1 0,1-1-1,0 1 1,1 0 0,-1-1-1,1 0 1,0 1 0,1-1-1,0 1 1,0-1 0,0 0 0,1 0-1,-1 0 1,2 0 0,-1-1-1,0 1 1,1-1 0,0 0-1,1 0 1,-1 0 0,1-1-1,0 1 1,0-1 0,7 4 0,4 3-373,2-1 1,-1 0 0,1-1 0,1-1 0,-1-1 0,1-1 0,1-1 0,19 4 0,53 6-1569</inkml:trace>
</inkml:ink>
</file>

<file path=ppt/ink/ink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3.4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97 2176,'-7'-5'1842,"18"7"291,35 12 1346,-14-4-3360,-12-6 165,0 0 1,-1-2-1,1 0 1,0-1-1,0-1 1,0-1-1,0-1 1,0 0-1,0-2 0,-1 0 1,1-1-1,-1-1 1,0-1-1,-1-1 1,0 0-1,0-1 0,32-23 1,-46 29-246,0-1 1,-1 1-1,0 0 0,1-1 1,-1 0-1,0 0 1,3-6-1,-6 10-36,0 0 0,0 0 0,0 0 0,0-1 1,1 1-1,-1 0 0,0 0 0,0 0 0,0-1 0,0 1 0,0 0 1,0 0-1,0 0 0,0 0 0,0-1 0,0 1 0,0 0 0,0 0 1,0 0-1,0-1 0,0 1 0,0 0 0,0 0 0,0 0 0,0-1 1,-1 1-1,1 0 0,0 0 0,0 0 0,0 0 0,0-1 0,0 1 1,0 0-1,-1 0 0,1 0 0,0 0 0,0 0 0,0 0 0,0-1 1,0 1-1,-1 0 0,1 0 0,0 0 0,0 0 0,0 0 0,-1 0 0,1 0 1,0 0-1,0 0 0,0 0 0,-1 0 0,1 0 0,-26 9 135,10-1-85,2 1 1,-1 0-1,2 1 1,-1 0 0,1 1-1,1 1 1,0 0 0,0 1-1,1 0 1,1 1 0,0 0-1,-14 28 1,14-21 79,1 1 1,1 1-1,0-1 1,2 1-1,1 0 1,0 1-1,2-1 1,-1 42-1,4-59-97,0 0 0,1-1 0,0 1 1,-1-1-1,2 1 0,-1-1 0,1 1 0,0-1 0,0 0 0,0 1 0,1-1 0,-1 0 0,1-1 0,0 1 1,1 0-1,-1-1 0,1 0 0,0 0 0,0 0 0,10 6 0,-5-4 16,0-1 1,1 0-1,0 0 0,0-1 0,0-1 0,1 0 1,-1 0-1,1-1 0,21 2 0,-15-3 1,1-1 0,-1-1-1,0 0 1,0-1 0,0-1 0,0-1-1,0 0 1,-1-1 0,0-1 0,0 0-1,0-2 1,23-13 0,-29 14-48,0 1 1,0-2-1,-1 1 1,0-1-1,-1-1 0,1 1 1,-2-1-1,1-1 1,-1 0-1,-1 0 1,0 0-1,0-1 1,-1 1-1,0-1 1,-1-1-1,0 1 0,-1-1 1,3-18-1,-6 28-7,1 0-1,-1 0 0,0 0 0,-1 0 1,1 1-1,0-1 0,-1 0 0,1 0 0,-1 0 1,1 1-1,-1-1 0,0 0 0,1 0 1,-3-1-1,-5 0-67,-1 19 53,6-5 43,1 0 0,0 0 0,1 0 0,0 0 0,1 0 0,0 1 0,1-1 0,0 0-1,1 0 1,0 0 0,1 0 0,0 0 0,0-1 0,7 14 0,-6-16-38,-1 0 0,1-1 0,0 1 0,1-1 0,-1 0 0,2 0 0,-1-1 0,1 0 0,0 0 0,0 0 0,0 0 0,1-1 0,0 0 0,0-1 1,0 1-1,1-1 0,-1-1 0,1 1 0,14 3 0,-17-6-353,0-1 0,0 1 0,1-1 1,-1 0-1,0-1 0,0 1 0,0-1 0,0 0 1,0 0-1,0-1 0,0 1 0,-1-1 0,1 0 1,0 0-1,-1-1 0,0 1 0,1-1 1,-1 0-1,7-7 0,7-8-2088</inkml:trace>
</inkml:ink>
</file>

<file path=ppt/ink/ink5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2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118 368 2816,'2'8'382,"0"1"0,1-1-1,1 0 1,-1 0 0,1 0 0,1 0 0,-1 0 0,1-1 0,0 0-1,1 0 1,0 0 0,0-1 0,1 0 0,-1 0 0,1 0 0,1-1-1,10 6 1,-7-4-270,0-2 0,1 1-1,0-1 1,0-1 0,0 0-1,0-1 1,1 0-1,-1 0 1,1-2 0,0 0-1,18 0 1,-15-2 91,0-1 0,0-1 0,-1 0 0,1-1 0,-1-1-1,0 0 1,0-1 0,0-1 0,-1 0 0,0-1 0,0 0 0,12-11 0,-18 13-152,-1-1 0,1 0 0,-2 0 0,1-1 1,-1 0-1,0 0 0,-1-1 0,0 1 0,0-1 0,0 0 0,-2 0 1,1-1-1,-1 1 0,0-1 0,-1 0 0,0 0 0,-1 0 0,0 1 1,0-1-1,-2-15 0,0 14-49,-1-1 0,0 0 0,-1 1-1,0 0 1,-1-1 0,0 1 0,-1 1 0,0-1 0,0 1 0,-2-1 0,1 2 0,-1-1-1,0 1 1,-1 0 0,0 0 0,-1 1 0,1 0 0,-2 1 0,1 0 0,-17-9-1,12 7-30,-1 2-1,0 0 1,0 1-1,-1 0 0,0 1 1,1 1-1,-2 1 0,1 0 1,0 1-1,-1 1 0,1 0 1,-1 1-1,1 1 0,-21 4 1,16-1-17,0 2-1,0 0 1,1 1 0,-1 1 0,2 1 0,-33 20 0,44-24 4,0 0-1,1 0 1,0 1-1,0 0 1,0 0-1,1 0 0,0 1 1,0 0-1,1 0 1,-1 1-1,2 0 1,-1-1-1,1 2 1,0-1-1,1 0 1,0 1-1,0 0 0,-1 11 1,3-17 11,1 0 0,-1 1 0,1-1-1,0 0 1,1 1 0,-1-1 0,1 0 0,-1 0 0,1 1 0,0-1 0,0 0 0,0 0-1,0 0 1,1 0 0,-1 0 0,1-1 0,0 1 0,0 0 0,3 2 0,-2-2-21,1 0 1,0 0 0,0 0 0,0-1 0,0 0-1,0 0 1,0 0 0,1 0 0,-1-1-1,1 1 1,8 0 0,3 0-86,0-1 0,-1-1-1,1 0 1,0-1 0,-1-1 0,26-6 0,8-6-71,-1-2 0,0-3 0,-1-1 0,-1-2 0,-1-3 0,-1-1 0,52-43 0,-80 60 498,-19 19 400,-3 5-369,3-4-111,0 0 0,1 0-1,1 0 1,0 0 0,1 1 0,0-1-1,0 0 1,1 0 0,1 1 0,0-1 0,0 0-1,1-1 1,1 1 0,0 0 0,0-1-1,1 0 1,0 0 0,13 19 0,-7-13 73,1 0 1,1-1-1,0 0 1,0-1-1,2 0 1,0-1-1,0-1 0,1 0 1,1-1-1,19 9 1,45 8 410,-66-24-1358,0 1 1,0 0 0,-1 0 0,0 1 0,16 11 0,-27-16-1641</inkml:trace>
</inkml:ink>
</file>

<file path=ppt/ink/ink5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3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1 198 3200,'0'13'770,"1"0"0,0 0 0,1 0 1,0 0-1,1 0 0,7 18 0,-5-19-555,1-1 0,0 0-1,0 1 1,1-2 0,0 1 0,1-1 0,0-1 0,1 1-1,0-1 1,12 9 0,-9-9-148,1 0 1,0-1-1,0-1 0,1 0 1,0-1-1,0 0 1,1-1-1,0-1 0,-1 0 1,1-1-1,1 0 0,-1-2 1,0 1-1,1-2 0,18-2 1,-19 1 1,-1-2 0,1 1 0,-1-2 0,0 0 0,0-1-1,0-1 1,0 0 0,-1 0 0,0-1 0,0-1 0,-1 0 0,0-1 0,-1-1 0,1 1 0,-2-2 0,0 0 0,0 0 0,-1 0 0,0-1 0,-1-1 0,0 1 0,-1-2 0,0 1 0,-2 0 0,1-1 0,-2 0 0,1-1 0,-2 1 0,3-19 0,-6 27-57,1-1 1,-1 1-1,0-1 1,0 1-1,-1-1 1,0 1-1,0-1 1,0 1-1,-1 0 1,0-1-1,0 1 1,0 0-1,-1 0 1,0 1-1,0-1 1,-1 0-1,-4-5 1,1 4-34,1 1 1,-2-1 0,1 1 0,-1 0-1,0 1 1,0 0 0,0 0-1,-1 0 1,1 1 0,-17-5-1,7 4-59,0 0 0,0 2 0,-1 0 0,0 1 0,0 0 0,0 2 0,1 0-1,-1 1 1,0 1 0,0 1 0,-25 7 0,31-5-44,1 0 1,-1 2-1,1-1 1,0 2-1,0 0 0,1 0 1,0 1-1,0 0 1,1 1-1,1 0 0,0 0 1,0 1-1,1 1 1,-14 23-1,18-27-39,0-1-1,0 1 1,1 0 0,0 0-1,0 0 1,1 0 0,0 0-1,1 1 1,-1-1 0,2 0-1,-1 1 1,1-1-1,1 1 1,-1-1 0,1 1-1,1-1 1,-1 1 0,2-1-1,-1 0 1,1 0 0,0 0-1,1 0 1,0-1 0,0 1-1,9 11 1,30 23-1245</inkml:trace>
</inkml:ink>
</file>

<file path=ppt/ink/ink5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3.7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2688,'17'160'4608,"0"-69"-4034,49 336 750,-47-199-431,20 156 262,-37-372-1127,12 58 265,-13-66-324,0 1 0,1 0 0,0-1 0,-1 0 0,1 1 0,1-1-1,-1 0 1,0 0 0,1 0 0,6 7 0,-8-11-24,-1 1 0,1-1 0,0 1 0,-1-1 0,1 0-1,0 1 1,-1-1 0,1 0 0,0 1 0,-1-1 0,1 0 0,0 0 0,0 0 0,-1 0 0,1 0 0,0 0-1,0 0 1,-1 0 0,1 0 0,0 0 0,0 0 0,-1 0 0,1 0 0,0-1 0,0 1 0,-1 0 0,1 0 0,0-1-1,-1 1 1,1-1 0,0 1 0,0-1 0,15-21-1647,-2-12 273</inkml:trace>
</inkml:ink>
</file>

<file path=ppt/ink/ink5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4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5 406 3584,'-5'52'1792,"46"30"-1024,-28-67 2944,9 3-3712,5-4 128,-1-3-128,10 1 0</inkml:trace>
  <inkml:trace contextRef="#ctx0" brushRef="#br0" timeOffset="1">297 1 7168,'-17'25'3584,"7"-7"-4480,10-6 5248,0 0-7808,5 6 0</inkml:trace>
</inkml:ink>
</file>

<file path=ppt/ink/ink5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0.8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 3584,'-13'15'1792,"8"55"-896,10-48 1792,3 0-2560,-3 11 128,4-2-128,4 2 128,5-8-384,4 2 0,5-14-768,3-1 128,7-5-384,-7-2 0</inkml:trace>
</inkml:ink>
</file>

<file path=ppt/ink/ink5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1.2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22 4480,'-24'-21'2176,"37"24"-5248,-2-3 4224,2 8-2304,4-1 0</inkml:trace>
</inkml:ink>
</file>

<file path=ppt/ink/ink5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1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78 2816,'-2'3'201,"-1"-1"0,1 1 0,0 0 0,0 1 0,0-1-1,0 0 1,1 0 0,-1 1 0,1-1 0,0 1 0,0-1 0,0 1 0,0 0 0,1-1 0,-1 1 0,1 0 0,0-1-1,1 6 1,-5 29 1123,0-22-1181,1 0 0,0 0 0,2 0 0,0 0 0,1 19 0,1-28-76,0 1-1,0-1 1,1 0 0,0 0-1,0 1 1,1-1 0,0-1 0,0 1-1,0 0 1,1-1 0,0 0 0,0 0-1,6 6 1,-6-17 406,-4-17-341,-3-23-97,-5-8-31,5 33-20,0 1-1,1-1 0,1 0 1,3-36-1,-1 49 13,1 0 0,-1 0 0,1 1 0,1-1 0,-1 1 1,1-1-1,1 1 0,-1 0 0,1 0 0,0 0 0,0 0 0,1 1 0,-1 0 0,1 0 0,1 0 0,-1 0 1,11-6-1,-11 7 12,1 1 1,0-1 0,1 1-1,-1 1 1,0-1 0,1 1-1,-1 0 1,1 1 0,0-1-1,0 1 1,0 1 0,-1-1-1,14 2 1,-8 0 25,0 1 0,-1 1 1,1-1-1,0 2 0,-1 0 0,1 0 0,14 9 0,-3 1 32,-1 0-1,0 2 1,-1 0-1,-1 1 1,0 1-1,28 35 1,-32-34-57,4 5 14,-1 0 0,22 37 0,-38-55-225,1 0 0,-1 1 0,0 0-1,0-1 1,-1 1 0,0 0 0,0 0-1,-1 0 1,1 1 0,-2-1 0,1 0 0,-1 0-1,0 1 1,0-1 0,-3 13 0,-9 16-1206</inkml:trace>
</inkml:ink>
</file>

<file path=ppt/ink/ink5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2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12 264 2304,'-9'-9'809,"11"14"645,5 24 784,-7-26-2180,0 0 0,1 0 0,-1-1 0,1 1 0,0-1-1,0 1 1,0-1 0,0 1 0,1-1 0,-1 0 0,1 1 0,-1-1 0,1 0-1,0 0 1,0 0 0,3 3 0,38 27 553,-33-25-329,5 1-143,-1 1 0,1-2-1,1 0 1,-1 0-1,1-2 1,0 0 0,0 0-1,1-2 1,0 0 0,29 1-1,-12-4-29,0-2 0,-1 0 0,1-3 0,47-12 0,-66 13-73,0 0 0,-1-1-1,1-1 1,-1-1 0,0 0 0,0-1 0,-1 0 0,0-1 0,-1 0 0,0-1 0,14-14 0,-22 20-18,0-1 0,-1 0 0,1 1 0,-1-1 0,0 0 0,0 0 0,-1-1 0,1 1 0,-1-1-1,0 1 1,-1-1 0,1 0 0,-1 0 0,0 1 0,-1-1 0,1 0 0,-1 0 0,0 0 0,-1 0 0,1 0 0,-1 0 0,0 1 0,-1-1 0,0 0 0,1 1 0,-2-1 0,1 1 0,-1 0 0,1-1 0,-2 1 0,1 0 0,-5-5 0,-1 0 1,0 0 1,-1 0-1,0 1 1,0 0-1,-1 1 1,0 1-1,-1-1 1,0 2-1,0-1 1,0 2-1,-1-1 1,1 2-1,-2 0 1,-14-3 0,4 2-23,0 2 1,0 0 0,-1 1 0,1 2-1,-1 0 1,-46 7 0,45-2-47,-1 2-1,1 0 1,-49 21-1,65-23 24,-1 0 0,1 1 0,-1 0-1,2 1 1,-1 0 0,1 0 0,0 1 0,0 0 0,1 1-1,0 0 1,-8 12 0,15-19 4,-1 1-1,1-1 1,-1 1-1,1-1 1,0 1-1,0-1 1,0 1-1,0 0 1,0 0-1,1-1 1,-1 1-1,1 0 1,0 0-1,0 0 1,0 0 0,0-1-1,0 1 1,0 0-1,1 0 1,0 0-1,-1-1 1,1 1-1,0 0 1,0-1-1,1 1 1,-1-1-1,1 1 1,-1-1 0,1 1-1,0-1 1,-1 0-1,1 0 1,0 0-1,1 0 1,-1 0-1,0-1 1,0 1-1,5 2 1,8 4-280,0-1 0,0 0 0,0-1 0,1-1 0,27 6 0,60 8-1127</inkml:trace>
</inkml:ink>
</file>

<file path=ppt/ink/ink5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2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1792,'9'141'4565,"-1"93"-3257,9 197-73,33-3-66,-45-397-1182,-3-13 20,1-1-1,0 1 0,1-1 0,1 0 0,1 0 0,0-1 0,1 0 1,14 24-1,-21-40-40,0 0 1,1 0 0,-1 1 0,0-1-1,1 0 1,-1 1 0,1-1 0,-1 0-1,0 0 1,1 0 0,-1 0 0,1 1-1,-1-1 1,1 0 0,-1 0 0,0 0-1,1 0 1,-1 0 0,1 0-1,-1 0 1,1 0 0,-1 0 0,1 0-1,-1 0 1,0 0 0,1-1 0,-1 1-1,1 0 1,-1 0 0,1 0 0,-1 0-1,0-1 1,1 1 0,-1 0 0,0-1-1,1 1 1,-1 0 0,0-1-1,1 1 1,-1 0 0,0-1 0,0 1-1,1 0 1,-1-1 0,0 1 0,0-1-1,1 0-45,8-10-1094</inkml:trace>
</inkml:ink>
</file>

<file path=ppt/ink/ink5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3.0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1 537 4864,'8'61'2432,"37"-37"-3072,-28-17 3968,-7 4-3456,3-1 128,4-1-2048,10-21 0,8 0 1792,0 6 128</inkml:trace>
  <inkml:trace contextRef="#ctx0" brushRef="#br0" timeOffset="1">200 4 5888,'-40'-3'2944,"58"24"-4608,-10-12 6016,6 1-4352,4 8 128,-4-3-2048,2-3 128,6 3 1280,2 7 0</inkml:trace>
</inkml:ink>
</file>

<file path=ppt/ink/ink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3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6 6272,'-60'0'3072,"65"-5"-3712,3 10 5504,10-2-7936,-5 0 128,0 0-384,-13-3 128</inkml:trace>
</inkml:ink>
</file>

<file path=ppt/ink/ink5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3.3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554 52 2176,'-5'-5'179,"-1"0"0,1 1 0,-1-1 0,0 1 0,0 0 0,0 1 0,-1-1 0,1 1 0,-1 1 0,0-1 0,0 1 0,0 0 0,0 1 0,0-1 0,0 1 0,-12 0 0,-8 1 212,1 0 0,0 2 1,-37 7-1,24-2-327,-59 20-1,82-22 87,0 1-1,0 1 1,1 1-1,0 0 0,1 1 1,-19 14-1,31-21-132,0-1 1,0 1-1,0 0 0,0 0 1,0 0-1,0 0 0,0 0 0,1 1 1,-1-1-1,1 0 0,-1 1 1,1-1-1,0 1 0,0-1 1,0 1-1,0 0 0,1-1 0,-1 1 1,1 0-1,-1 0 0,1 0 1,0-1-1,0 1 0,0 0 1,1 0-1,-1-1 0,1 1 1,-1 0-1,1 0 0,0-1 0,0 1 1,0-1-1,1 1 0,-1-1 1,0 1-1,1-1 0,0 0 1,-1 0-1,1 0 0,4 4 0,2 2 38,1-1 0,-1 0 0,1 0 0,0-1 0,1 0 0,0 0 0,0-1 0,0-1 0,11 4 0,10-1-309,-1-2 1,1 0 0,0-2-1,0-2 1,0-1 0,0-1-1,36-6 1,7 0-792</inkml:trace>
</inkml:ink>
</file>

<file path=ppt/ink/ink5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3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2304,'-1'3'101,"1"-1"-1,0 0 1,0 1 0,-1-1-1,1 0 1,1 1 0,-1-1-1,0 0 1,1 1 0,-1-1-1,1 0 1,-1 0 0,1 0-1,0 1 1,0-1 0,0 0-1,2 2 1,0 4 327,3 15 45,-1 1 1,-1-1-1,-1 1 1,-1 0-1,-2 36 1,0-8 98,6 565 1284,-5-550-1589,3 1-1,2-1 1,4-1 0,2 1-1,29 86 1,-41-151-259,0-1 0,1 0 1,-1 1-1,1-1 0,-1 0 0,1 1 1,0-1-1,-1 0 0,1 1 0,0-1 1,0 0-1,0 0 0,0 0 0,0 0 1,2 2-1,-3-3-1,1-1 0,-1 1 0,1 0 0,-1 0-1,1 0 1,-1 0 0,1-1 0,-1 1 0,1 0 0,-1 0 0,1-1 0,-1 1 0,0 0-1,1-1 1,-1 1 0,0 0 0,1-1 0,-1 1 0,0-1 0,0 1 0,1-1 0,-1 1 0,0 0-1,0-1 1,1 1 0,-1-1 0,0 1 0,0-1 0,0 0 0,13-62 400,-9 38-321,2 4-115,0 1 1,1 0-1,1 0 0,1 1 1,1 0-1,1 1 0,24-34 1,-30 47 18,0-1 0,1 1-1,-1 0 1,1 0 0,0 0 0,1 1 0,-1 0 0,1 0 0,0 1 0,0 0 0,0 0 0,0 0 0,0 1 0,1 0 0,-1 1 0,0-1 0,1 1 0,0 1 0,-1 0 0,1 0 0,-1 0 0,1 1-1,0 0 1,-1 0 0,9 4 0,-9-4 1,-1 2-1,1-1 1,-1 1 0,1-1-1,-1 2 1,0-1-1,-1 1 1,1 0 0,-1 0-1,1 0 1,-1 1-1,0 0 1,-1 0 0,1 0-1,-1 1 1,0 0-1,0-1 1,-1 1 0,0 0-1,0 1 1,0-1-1,1 9 1,1 2-1,-2 0-1,0 0 1,-1 0 0,-1 0-1,0 1 1,-1-1 0,-4 26 0,6-19-1145,-1-24 1064,-1 1 1,1-1 0,-1 0 0,1 0 0,-1 1 0,1-1-1,-1 0 1,1 0 0,-1 0 0,1 0 0,-1 0 0,1 1-1,-1-1 1,1 0 0,-1 0 0,1 0 0,0-1 0,-1 1-1,1 0 1,-1 0 0,1 0 0,-1 0 0,1 0-1,-1-1 1,1 1 0,-1 0 0,1 0 0,-1-1 0,1 1-1,-1 0 1,0-1 0,1 1 0,-1 0 0,1-1 0,-1 1-1,0-1 1,1 1 0,-1-1 0,10-10-1318</inkml:trace>
</inkml:ink>
</file>

<file path=ppt/ink/ink5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4.2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22 206 5376,'-21'31'2688,"56"20"-4224,-27-44 5632,6 8-4096,4 4 128,9 2-640,-10-2 128,6-4-768,7-8 128</inkml:trace>
  <inkml:trace contextRef="#ctx0" brushRef="#br0" timeOffset="1">205 0 3456,'-13'7'1664,"7"20"-4992,15-27 1920</inkml:trace>
</inkml:ink>
</file>

<file path=ppt/ink/ink5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5.1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3 333 2432,'-1'4'235,"0"1"-1,1-1 1,0 1-1,0-1 1,0 1 0,0-1-1,1 0 1,-1 1 0,1-1-1,1 0 1,-1 1 0,0-1-1,1 0 1,0 0 0,0 0-1,0 0 1,1 0-1,-1-1 1,1 1 0,0-1-1,0 1 1,0-1 0,0 0-1,1 0 1,3 2 0,5 4-199,1 0 1,0-1-1,0 0 1,1-1 0,0 0-1,16 4 1,-16-7 57,0 0 1,1-2-1,-1 0 0,1 0 1,0-1-1,0-1 0,0-1 1,-1 0-1,1 0 0,0-2 1,-1 0-1,19-6 0,-8 0-7,0 0 0,-1-2 0,0-1 0,-1-1 0,0-1 0,21-17 0,-38 26-69,0 0 0,0 0 0,-1-1 0,1 0 1,-1 0-1,-1 0 0,1-1 0,-1 0 0,0 1 1,-1-1-1,0-1 0,0 1 0,0 0 0,-1-1 1,0 0-1,0 1 0,-1-1 0,0 0 0,0 0 1,-1 0-1,0 0 0,-1 0 0,0 1 0,0-1 1,0 0-1,-1 0 0,0 1 0,-1-1 0,0 1 1,0 0-1,0-1 0,-1 1 0,-8-12 0,0 6-30,0 1-1,0 0 1,-1 1-1,0 0 1,-1 0-1,-1 2 1,1 0-1,-1 1 1,-1 0-1,0 1 1,0 1-1,0 0 1,-1 1-1,1 1 1,-1 1-1,0 0 1,0 1-1,-1 1 1,1 0-1,0 2 1,0 0-1,0 1 1,-1 0-1,2 2 1,-1 0-1,0 0 1,1 2-1,-21 9 1,33-13 4,1-1 0,0 1 1,0 0-1,-1-1 1,1 2-1,0-1 0,0 0 1,1 0-1,-1 1 0,0 0 1,1-1-1,-1 1 0,1 0 1,0 0-1,0 1 1,0-1-1,1 0 0,-1 0 1,1 1-1,0-1 0,0 1 1,0 0-1,0-1 1,0 1-1,1 0 0,0-1 1,0 1-1,0 0 0,0-1 1,0 1-1,2 4 0,0-3 2,0 1 0,1-1 0,0 0 0,0 0-1,0 0 1,0 0 0,1 0 0,0-1-1,0 1 1,0-1 0,1 0 0,-1 0-1,1-1 1,0 1 0,0-1 0,0 0-1,0-1 1,10 4 0,12 3-27,1-1-1,0-2 1,1-1 0,-1-1-1,1-1 1,-1-2 0,1 0-1,0-2 1,0-2 0,-1 0-1,1-2 1,-1-1 0,0-2-1,-1 0 1,41-19 0,-46 18 198,-26 18 171,-12 15-69,14-19-196,0 1 1,1 0 0,-1 0 0,1-1 0,1 1 0,-1 0-1,1 0 1,0 0 0,0 0 0,0 0 0,1 0 0,0 0-1,0 0 1,1-1 0,-1 1 0,1 0 0,1-1-1,-1 1 1,1-1 0,0 0 0,0 0 0,0 0 0,1 0-1,0 0 1,0-1 0,0 0 0,0 0 0,1 0-1,8 6 1,-2-6-64,-1-1 0,1 0-1,0 0 1,0-1 0,0-1-1,0 0 1,0-1 0,0 0-1,20-2 1,-18 0-552,0 0 0,0-1-1,0-1 1,-1 0 0,1-1 0,-1 0 0,0-1-1,13-8 1,7-13-1141</inkml:trace>
</inkml:ink>
</file>

<file path=ppt/ink/ink5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5.9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7 110 3968,'-1'1'104,"0"0"0,1 1 0,-1-1 0,0 0 0,1 1 0,-1-1 0,1 0 0,-1 1 0,1-1 0,0 1 0,0-1 0,0 1 0,0-1 0,0 1 0,0 1 0,1 18 1491,2 0 0,7 32-1,-4-29-1405,1 0 0,2-1-1,0 0 1,1 0-1,2-1 1,0-1-1,28 38 1,-39-58-158,-1 0 1,1 0-1,0 0 1,0 0-1,-1 0 1,1 0-1,0 0 1,0-1-1,0 1 1,0 0-1,0 0 1,0-1-1,0 1 1,0-1 0,0 1-1,0-1 1,0 0-1,2 1 1,-3-1-16,0-1 0,1 1 0,-1 0 1,1-1-1,-1 1 0,0 0 0,1-1 1,-1 1-1,0 0 0,1-1 1,-1 1-1,0-1 0,0 1 0,1-1 1,-1 1-1,0-1 0,0 1 0,0-1 1,0 1-1,0-1 0,0 1 1,0-1-1,0 1 0,0-1 0,0 1 1,0-2-1,-5-42 333,0 22-347,0 0 1,2 0-1,1 0 1,0-1-1,2 1 1,1 0-1,5-34 1,-4 45-27,1-1 0,0 1 1,1 0-1,0 0 0,1 1 0,0-1 1,1 1-1,0 0 0,0 1 0,1-1 0,0 1 1,1 1-1,0-1 0,1 1 0,-1 1 0,12-8 1,-15 12 8,0 0 1,1 1-1,-1-1 1,0 1-1,1 0 0,0 1 1,-1-1-1,1 1 1,0 0-1,0 0 1,0 1-1,0 0 1,0 0-1,0 0 1,-1 1-1,1 0 1,0 0-1,0 1 1,-1-1-1,1 1 1,-1 0-1,1 1 1,-1-1-1,0 1 1,9 6-1,0 0 57,-1 1 0,-1 0 0,0 1 0,0 0 0,-1 0 0,0 1 0,-1 1 0,11 19 0,-12-15 62,-1 0 1,-1 1 0,-1-1 0,-1 2-1,0-1 1,2 24 0,9 33 314,-13-62-84,-10-34-90,2 6-207,2 5-83,0 0 0,1-1-1,0 1 1,0-1 0,1 1-1,1-1 1,0 1 0,0-1 0,1 0-1,1 1 1,-1-1 0,2 1-1,-1 0 1,2 0 0,5-14 0,-6 18-8,-1 0 0,2 0 0,-1 1 0,0-1 0,1 1 0,0 0 0,1 0 0,-1 1 0,1-1 0,0 1 0,0 0 0,0 0 0,0 0 0,1 1 0,-1 0 0,1 0 0,0 0 0,0 1 0,0 0 0,1 0 0,-1 0 0,0 1 0,1 0 1,-1 0-1,1 1 0,6 0 0,3 1 44,1 1-1,0 1 1,-1 1 0,1 1 0,-1 0 0,-1 1 0,1 0 0,-1 1 0,0 1 0,23 16 0,-16-8 203,-1 1 0,-1 0 0,0 1 0,-1 2 0,-1 0 0,16 24 0,-30-39-154,-1-1 1,0 1-1,0 0 0,0 0 0,-1 0 0,0 0 1,0 0-1,0 0 0,-1 1 0,1-1 0,-1 1 1,-1-1-1,1 1 0,-1-1 0,0 1 1,0-1-1,0 1 0,-1-1 0,0 1 0,0-1 1,-1 1-1,1-1 0,-1 0 0,0 1 0,-4 5 1,6-11-92,-1 1 0,1-1 1,0 1-1,-1-1 0,1 0 1,-1 1-1,1-1 0,-1 0 1,1 0-1,-1 1 0,1-1 1,-1 0-1,1 0 0,-1 0 1,0 0-1,1 0 0,-1 1 1,1-1-1,-1 0 0,1 0 1,-1 0-1,0-1 1,1 1-1,-1 0 0,1 0 1,-1 0-1,1 0 0,-1-1 1,1 1-1,-1 0 0,1 0 1,-1-1-1,1 1 0,-1 0 1,1-1-1,-1 1 0,1 0 1,0-1-1,-1 1 0,1-1 1,-1 1-1,1-1 0,-1 0 1,1 0-171,-1 0 1,0 1 0,0-1 0,1 0-1,-1 0 1,1 0 0,-1 0-1,1 0 1,-1 0 0,1 0-1,-1 0 1,1 0 0,0-1 0,0 1-1,0 0 1,-1 0 0,1 0-1,0 0 1,0 0 0,0 0-1,1-1 1,-1 0 0,7-6-1700</inkml:trace>
</inkml:ink>
</file>

<file path=ppt/ink/ink5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6.3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54 270 3072,'8'16'1029,"0"-1"-1,1 0 1,0 0 0,1-1 0,1 0 0,24 23-1,-21-23-903,0-2 0,2 0 0,-1 0 0,1-1 0,1-1 0,0-1 0,0-1 0,1 0 0,0-1 0,20 5 0,-23-9 29,1 0 1,0-1 0,0-1 0,-1 0 0,1-1 0,0-1 0,0 0-1,0-2 1,0 1 0,-1-2 0,1 0 0,24-11 0,-32 12-118,0-1 0,0-1 0,-1 1 1,0-1-1,0 0 0,0-1 0,0 0 0,-1 0 1,0 0-1,0-1 0,-1 0 0,0 0 1,0-1-1,-1 1 0,0-1 0,0 0 1,0 0-1,-1 0 0,-1 0 0,1-1 1,-1 1-1,-1-1 0,1 0 0,-1-15 1,-1 12-40,-1 1 0,0 0 0,-1-1 0,-1 1 0,1 0 0,-2 0 0,1 0 0,-1 1 0,-1-1 0,0 1 0,-1 0 0,0 0 0,0 1 0,-1-1 0,0 2 0,-1-1 0,0 1 0,0 0 0,-14-10 0,7 7-25,0 0 1,-1 1-1,-1 0 0,0 2 0,0 0 0,0 1 0,-1 0 0,0 2 0,-1 0 0,1 1 0,-22-2 0,13 4-21,0 1 0,0 2 0,-50 7 0,62-6-107,-1 2 1,1 0-1,0 0 0,0 2 1,1 0-1,0 0 0,-27 17 1,37-20-2,0 0 1,1 0 0,-1 0 0,0 1-1,1-1 1,0 1 0,0 0 0,0-1-1,0 1 1,1 1 0,-1-1 0,1 0-1,0 1 1,0-1 0,1 1 0,0 0-1,-2 6 1,-3 36-1530</inkml:trace>
</inkml:ink>
</file>

<file path=ppt/ink/ink5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7.0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1 181 2816,'1'-22'895,"2"17"-274,0 15 1084,0 6-1421,1 0-1,0 0 1,1 0 0,1-1-1,1 0 1,0 0-1,0 0 1,2-1 0,0 0-1,0-1 1,1 0-1,1 0 1,0-1 0,1-1-1,0 0 1,19 13-1,-19-15-171,1-1 1,0 0-1,1-1 0,-1-1 0,1 0 0,1-1 0,-1 0 0,1-2 0,0 1 0,0-2 1,0 0-1,0 0 0,0-2 0,0 0 0,1 0 0,-1-2 0,0 0 0,17-4 0,-16 2-61,0-1-1,-1 0 1,1-1-1,-1 0 0,-1-2 1,1 0-1,-1 0 0,-1-1 1,0-1-1,0 0 1,0-1-1,-2 0 0,1-1 1,-2 0-1,1-1 1,13-22-1,-21 30-42,0 0 0,-1 0 0,1-1 0,-1 1 0,0-1 0,-1 1 0,1-1 0,-1 0 1,0 1-1,-1-1 0,1 0 0,-1 0 0,0 1 0,-1-1 0,1 0 0,-4-11 0,2 10-1,-1-1 0,0 1 1,-1 1-1,0-1 0,0 0 0,0 1 0,-1 0 0,0 0 1,0 0-1,-1 0 0,-7-6 0,-4 0-20,0 0 0,-1 1 0,0 1 0,0 1 0,-1 0 0,0 1 0,-1 1 1,-30-6-1,21 7-57,-1 2 0,1 1 0,-1 1 0,0 2 0,1 0 1,-1 3-1,0 0 0,1 2 0,0 1 0,-46 15 1,70-19 25,0 0 0,1 1 0,-1-1 0,1 1 0,-1 0 0,1 0 0,0 0 0,0 1 0,0-1 0,1 1 0,-1 0 0,1 0 0,0 0 0,0 1 0,0-1 0,-2 7 1,3-8-22,1 1 0,1-1 0,-1 1 0,0-1 0,1 1 0,0-1 0,0 1 1,0-1-1,0 1 0,1-1 0,-1 1 0,1-1 0,0 1 0,0-1 0,0 0 1,0 1-1,1-1 0,-1 0 0,1 0 0,0 0 0,0 0 0,0 0 1,5 5-1,4 3-253,1 0 1,0-1 0,0-1-1,1 0 1,0-1 0,1 0-1,18 8 1,49 18-1112</inkml:trace>
</inkml:ink>
</file>

<file path=ppt/ink/ink5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7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111 1 2432,'-2'7'433,"0"0"0,0 0 1,0 0-1,1 1 0,0-1 0,1 15 1,-4 28 1269,-17 77-516,-40 292 189,50-311-727,7 206 0,5-297-585,9 80 262,-8-89-261,0-1 1,0 1-1,0-1 0,1 1 1,0-1-1,0 0 1,1 0-1,0 0 0,0-1 1,5 7-1,-8-12-52,0 0-1,0 0 0,1 0 1,-1 0-1,0 0 0,0 0 1,1-1-1,-1 1 0,0 0 1,1-1-1,-1 1 0,1-1 1,-1 0-1,1 1 0,-1-1 1,1 0-1,-1 0 0,1 0 1,-1 0-1,1 0 0,-1 0 1,1 0-1,-1-1 0,1 1 1,-1 0-1,1-1 0,-1 1 1,1-1-1,-1 0 0,0 1 1,1-1-1,-1 0 0,0 0 1,0 0-1,0 0 0,0 0 1,1 0-1,-1 0 0,1-3 1,7-5 110,-1-1 1,0 0-1,10-18 0,-14 22-107,12-21-197,0 1-1,2 1 1,1 1 0,1 0-1,42-37 1,-62 61 183,1 0-1,0-1 1,0 1-1,-1-1 1,1 1-1,0 0 1,0 0 0,-1 0-1,1-1 1,0 1-1,0 0 1,0 0 0,0 0-1,-1 0 1,1 0-1,0 0 1,0 1-1,0-1 1,-1 0 0,1 0-1,0 0 1,0 1-1,-1-1 1,1 1-1,0-1 1,-1 0 0,1 1-1,0-1 1,-1 1-1,1-1 1,0 1 0,-1 0-1,1-1 1,-1 1-1,1 0 1,-1-1-1,0 1 1,1 0 0,-1-1-1,1 1 1,-1 0-1,0 0 1,0-1 0,0 1-1,1 0 1,-1 0-1,0 1 1,10 46 505,-9-43-471,0 1 22,0 0 1,1 0 0,-1 0 0,1-1 0,0 1-1,1 0 1,0-1 0,0 0 0,0 0 0,0 0-1,1 0 1,0 0 0,0-1 0,0 1 0,0-1-1,1 0 1,-1 0 0,1-1 0,0 0 0,1 1-1,-1-2 1,0 1 0,12 3 0,-7-3-28,0 0 0,1-1 0,-1 0 0,1-1-1,0-1 1,-1 1 0,1-2 0,0 1 0,-1-1 0,1-1 0,-1 0 0,19-6 0,2-3 53,56-27-1,-77 32-65,0 0-1,-1 0 0,1-1 1,-1 0-1,-1-1 1,0 0-1,0 0 0,0-1 1,6-10-1,-12 16-12,7-10-10,0-1-1,-1 0 1,9-22-1,-15 32-5,-1 1-1,0-1 0,0 0 0,0 0 0,0 0 0,-1 0 0,1 1 0,-1-1 0,0 0 0,0 0 0,0 0 0,-1 0 0,0 0 0,1 0 0,-1 0 0,-1 0 0,1 1 0,0-1 0,-5-6 0,6 9 7,0 0-1,-1 1 0,1-1 1,-1 0-1,1 1 0,-1-1 1,0 0-1,1 1 0,-1-1 1,1 1-1,-1-1 0,0 1 1,1 0-1,-1-1 1,0 1-1,0 0 0,1-1 1,-1 1-1,0 0 0,0 0 1,0 0-1,1-1 0,-1 1 1,0 0-1,0 0 0,0 0 1,1 1-1,-1-1 0,0 0 1,0 0-1,0 0 1,1 0-1,-1 1 0,0-1 1,0 0-1,1 1 0,-1-1 1,0 1-1,1-1 0,-1 1 1,0-1-1,1 1 0,-1-1 1,1 1-1,-1-1 0,1 1 1,-1 0-1,1-1 1,-1 1-1,1 0 0,0 0 1,-1 0-1,-19 39-164,18-30 209,0 0 0,1 0 0,1 0 0,0 0 0,0 1 0,1-1 0,0 0 0,1 0 0,0 0 0,1-1 0,-1 1 0,2 0 0,0-1 0,0 0 0,0 0 0,1 0 0,1 0 0,12 14 0,-9-10 40,2 0 0,-1-2-1,2 1 1,0-1 0,0-1-1,0 0 1,2-1 0,-1 0-1,1-1 1,0-1 0,21 8-1,-29-13-431,0-1 0,0 1 0,1-2 0,-1 1 0,1-1 0,-1 0 0,0 0 1,1 0-1,-1-1 0,11-3 0,5-2-1567</inkml:trace>
</inkml:ink>
</file>

<file path=ppt/ink/ink5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8.3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0 288 1664,'3'2'274,"0"0"-1,0 0 1,0 0 0,0 0 0,1-1-1,-1 0 1,0 1 0,1-1-1,-1 0 1,1-1 0,-1 1 0,1 0-1,0-1 1,3 0 0,64 0 1043,-48-1-831,-3 1-325,0-1 1,0-1-1,0-1 0,0-1 0,0 0 0,-1-2 1,0 0-1,24-12 0,-34 15-73,-1-2 1,0 1-1,0-1 0,-1-1 1,0 1-1,1-1 1,-2 0-1,1-1 0,-1 0 1,0 0-1,0 0 0,-1 0 1,0-1-1,-1 0 0,1 0 1,-1-1-1,-1 1 1,0-1-1,0 0 0,2-11 1,-4 17-63,-1-1-1,1 1 1,-1-1 0,0 0 0,0 1 0,0-1 0,-1 1 0,1-1-1,-1 1 1,0-1 0,0 1 0,0-1 0,0 1 0,-1 0 0,1 0-1,-1 0 1,0-1 0,0 2 0,0-1 0,0 0 0,-1 0 0,1 1-1,-1-1 1,1 1 0,-1 0 0,0-1 0,0 1 0,0 1 0,0-1-1,0 0 1,-1 1 0,1 0 0,0-1 0,-7 0 0,0 0 45,0-1 0,0 2-1,-1 0 1,1 0 0,-1 1 0,1 0 0,0 0 0,-1 1 0,1 1 0,-17 4 0,17-2 19,0 0 1,1 1-1,-1 0 0,1 0 1,0 1-1,0 0 0,1 1 0,0 0 1,0 0-1,0 1 0,1 0 1,0 0-1,-8 14 0,8-11 49,0 1 1,1 0-1,0 0 0,1 0 0,0 1 0,1 0 0,0 0 0,1 0 0,1 0 0,-1 16 1,3-21-58,1-1 0,0 1 0,0 0 1,1-1-1,0 1 0,0-1 0,1 1 1,0-1-1,0 0 0,0 0 0,1-1 1,0 1-1,1-1 0,0 1 0,0-1 1,0-1-1,0 1 0,1-1 0,0 0 1,8 5-1,2 2-128,1-1 1,0-1-1,1 0 0,0-2 1,1 0-1,32 10 0,-26-12-564,0-1 0,1-1 0,0-1 0,31 0 0,31-5-1459</inkml:trace>
</inkml:ink>
</file>

<file path=ppt/ink/ink5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07.0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7 2816,'-24'-6'2842,"19"5"772,4 15-2207,1-5-1953,-1 44 1149,3 0-1,2 0 1,12 59 0,-7-71-378,-2-9-8,1 0 0,17 44 1,-21-67-208,0-1 1,0 0-1,0 0 1,1 0-1,0-1 1,1 0-1,0 0 1,0 0-1,0 0 1,1-1-1,0 0 1,0-1-1,13 8 1,-18-12-51,1 1 0,0-1 0,-1 0 0,1 0 0,0 0 1,-1-1-1,1 1 0,0-1 0,0 1 0,-1-1 0,1 0 1,0 0-1,0 0 0,0-1 0,0 1 0,-1-1 0,1 1 1,0-1-1,0 0 0,-1 0 0,5-3 0,0 0-310,0 0 0,-1-1 0,0 0-1,0-1 1,0 1 0,9-12 0,14-22-1314</inkml:trace>
</inkml:ink>
</file>

<file path=ppt/ink/ink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4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137 316 2688,'-1'8'4731,"0"17"-1350,1-19-3231,0 0 1,0 1 0,1-1-1,0 0 1,0 0 0,1 0-1,-1 0 1,1 0 0,1 0-1,-1 0 1,6 8 0,-3-6-32,0-1 1,1 1 0,0-1-1,0-1 1,0 1 0,1-1-1,0 0 1,1 0-1,-1-1 1,1 0 0,0-1-1,0 1 1,0-2 0,1 1-1,-1-1 1,1 0 0,0-1-1,0 0 1,0 0 0,0-1-1,0 0 1,17-1 0,-7-2-20,1-1 1,-1 0-1,0-2 1,0 0 0,0-1-1,-1-1 1,21-11 0,-31 14-68,0-1 1,-1 0-1,1-1 1,-1 0-1,0 0 0,-1 0 1,0-1-1,0 0 1,0 0-1,-1-1 1,0 1-1,0-1 1,-1 0-1,0-1 1,0 1-1,-1-1 1,4-16-1,-5 14-14,-1 1 0,0-1-1,-1 0 1,0 0-1,0 1 1,-2-1 0,1 0-1,-1 1 1,0-1-1,-1 1 1,-1 0-1,1-1 1,-2 2 0,1-1-1,-1 0 1,-1 1-1,0 0 1,0 0-1,-1 1 1,0 0 0,-9-9-1,4 5-12,0 2 0,0-1 0,-1 2 0,0 0-1,-1 0 1,0 1 0,0 1 0,-1 0 0,0 1 0,0 0 0,0 2-1,-1 0 1,-26-4 0,15 6-31,1 1 0,-1 1 0,1 1 0,-1 2 0,-30 6 0,47-6 12,0 0 1,0 0-1,1 0 0,0 2 0,0-1 1,0 1-1,-12 9 0,16-11-4,1 1 0,0 0 0,0 0 0,0 1 0,0-1 0,1 1 0,-1 0 0,1 0 0,0 0 0,1 0 0,-1 0 0,1 1 0,-3 10-1,5-12 13,-1 1 0,1-1 0,-1 0 0,1 1 0,1-1 0,-1 1 0,1-1-1,-1 0 1,1 0 0,1 1 0,-1-1 0,0 0 0,1 0 0,0 0-1,0 0 1,0 0 0,1-1 0,-1 1 0,1-1 0,0 1 0,0-1-1,0 0 1,0 0 0,0 0 0,1-1 0,4 4 0,4 2-9,0-1 0,0-1 1,1 1-1,0-2 0,0 0 1,24 6-1,-4-4 8,0-2-1,1-2 1,63-1 0,99-21 31,-144 6 62,-41 10-77,1 0 0,0 0 1,19-1-1,-54 27 246,20-21-211,0 0 0,0 0-1,1 0 1,-1 1 0,1-1 0,-1 1 0,1-1 0,0 1 0,0 0 0,0 0-1,1-1 1,-1 2 0,1-1 0,-1 0 0,1 0 0,0 0 0,0 1 0,0 3 0,1-2 64,0 1 1,0-1 0,0 0 0,1 0 0,0 0 0,0 0 0,0 0 0,1 0 0,-1 0 0,6 9-1,4 6 264,2-1-1,0-1 0,1 0 1,21 22-1,-29-34-327,5 6-107,1 0 1,0-1 0,1-1 0,0 0-1,17 9 1,-23-14-603,1-2-1,-1 1 1,1-1-1,0 0 1,1 0-1,-1-1 1,0 0-1,1-1 1,-1 0 0,1 0-1,11-1 1,-19 0 523,0 0 1,0 0 0,1 0-1,-1 0 1,0 0 0,0-1-1,0 1 1,0 0-1,0-1 1,0 1 0,0-1-1,0 1 1,0-1 0,0 1-1,0-1 1,0 0 0,-1 1-1,3-3 1,11-29-2441</inkml:trace>
</inkml:ink>
</file>

<file path=ppt/ink/ink5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07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35 4992,'-46'-10'2432,"58"-14"-2944,-12 24 3712,4 7-3200,-8 3 0,-2-3-768,0 3 0,6-3-128,6 6 128</inkml:trace>
</inkml:ink>
</file>

<file path=ppt/ink/ink5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08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9 3840,'-10'-8'1017,"10"8"605,31 35 2544,33 79-2438,66 164 0,-124-258-1391,-12-25-5,-15-30 2,13 17-331,1 0 1,1 0-1,0-1 1,1 0-1,1 0 1,1 0-1,1 0 1,0-32 0,2 44-6,0 0 1,1-1 0,-1 1 0,2 0-1,-1-1 1,1 1 0,0 0 0,1 0-1,0 0 1,0 1 0,0-1 0,1 1 0,0-1-1,0 1 1,1 1 0,-1-1 0,1 0-1,0 1 1,1 0 0,0 0 0,-1 1-1,1 0 1,1 0 0,-1 0 0,12-5 0,-11 7 12,0 0 1,0 1 0,0 0-1,0 0 1,0 0 0,0 1-1,1 0 1,-1 0 0,0 1-1,0 0 1,0 0 0,0 1-1,0 0 1,0 0 0,9 5-1,9 4 62,0 1 0,37 26 0,-51-30-46,-1 1 0,0 1 0,0-1 0,-1 2-1,0-1 1,-1 1 0,0 0 0,-1 1 0,0 0 0,8 21 0,3 11 273,21 78 0,-34-88 87,-10-28-110,-10-18-67,11 6-180,-1-1-1,1 0 1,1 1-1,-1-1 1,1-1-1,0 1 1,1 0-1,-3-15 1,1 4-69,1 0 0,0-32 1,3 36 11,0-1 1,2 0-1,-1 1 0,2 0 1,0-1-1,1 1 0,0 0 1,1 0-1,1 1 0,7-15 1,-8 21 15,0 0 0,0-1 0,0 2 0,1-1 0,0 1 0,1-1 0,-1 2 0,1-1 0,0 1 0,0 0 0,1 0 0,0 1 0,-1 0 0,1 1 0,1-1 0,-1 2 0,17-5 0,-13 6 78,0 0 1,-1 0-1,1 2 0,0-1 0,0 1 1,-1 1-1,1 0 0,-1 1 0,1 0 1,-1 1-1,0 0 0,0 0 0,-1 1 0,1 1 1,13 10-1,3 2 225,-2 2 1,0 0 0,-1 2-1,29 34 1,-38-38-7,0 1 0,-1 1 0,21 40 0,-30-50-225,0 0 0,-1 1-1,0-1 1,-1 1 0,0-1 0,0 1 0,-2 0 0,1 0-1,-1 0 1,-1 17 0,-2-22-306,0 0 0,0 0 0,0 0-1,-1 0 1,0 0 0,0-1 0,-1 0 0,0 1 0,1-1-1,-8 6 1,-5 9-1559,-3 0-649,-1-10-107</inkml:trace>
</inkml:ink>
</file>

<file path=ppt/ink/ink5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09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0 267 3584,'9'-17'485,"1"1"0,1 0 0,0 1 0,1 0 0,0 1-1,1 0 1,1 1 0,0 1 0,1 0 0,20-12 0,-11 9-238,0 2-1,0 0 1,1 2 0,1 1 0,0 1-1,41-9 1,-53 15-222,1 0 0,1 1 0,-1 1 0,0 1 0,0 0 0,0 1-1,1 0 1,-1 1 0,0 1 0,-1 0 0,17 7 0,-19-5 60,0 1 1,-1 0-1,0 0 0,0 1 1,0 1-1,-1 0 0,-1 0 0,1 1 1,-1 0-1,-1 1 0,1 0 1,-2 0-1,11 18 0,-10-14 4,-1 1 0,0 0 0,0 0 0,-2 0 0,0 1 0,-1 0 0,0 0 0,-2 0 0,0 1 0,0-1 0,-2 1 0,0-1 0,-1 1 0,-3 22 0,2-29-36,-1 1-1,0-1 1,0 0 0,-1 0 0,0 0 0,-1-1 0,0 1-1,0-1 1,-1 0 0,0-1 0,-1 0 0,0 0 0,0 0 0,-1 0-1,0-1 1,0-1 0,0 1 0,-1-1 0,0-1 0,-1 0-1,1 0 1,-1 0 0,-12 3 0,-2-2 0,-1-1 1,0 0-1,0-2 0,0-1 1,0-1-1,0-1 0,-45-6 1,67 5-145,0 1 0,-1-1 1,1 0-1,0 0 0,0-1 1,0 1-1,0-1 0,0 1 1,0-1-1,0 0 0,-3-3 1,6 5 46,0 0 0,0 0 0,-1-1 0,1 1 0,0 0 1,0 0-1,0 0 0,0-1 0,-1 1 0,1 0 0,0 0 0,0-1 0,0 1 0,0 0 1,0 0-1,0-1 0,0 1 0,0 0 0,0 0 0,0-1 0,0 1 0,0 0 1,0-1-1,0 1 0,0 0 0,0 0 0,0-1 0,0 1 0,0 0 0,0 0 0,0-1 1,0 1-1,0 0 0,0 0 0,1-1 0,-1 1 0,0 0 0,0 0 0,0-1 1,1 1-1,-1 0 0,0 0 0,28-5-2293,13 9 417</inkml:trace>
</inkml:ink>
</file>

<file path=ppt/ink/ink5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09.5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63 356 3584,'-6'-7'604,"4"5"-471,1 1 0,0 0-1,0-1 1,-1 1-1,1 0 1,0-1 0,0 0-1,1 1 1,-1-1-1,0 1 1,0-1 0,1 0-1,-1 0 1,1 1-1,0-1 1,-1-2-1,4 2 2889,9 9-2735,-1 6-126,0-1 1,1 0-1,0 0 1,1-1-1,0-1 0,1 0 1,0-1-1,27 14 1,-29-18-67,0 0 0,0-1 0,0 0 0,1 0 0,0-2 0,-1 1 0,1-2 0,0 0 0,0 0 0,0-1 0,0-1 1,16-2-1,-13 0 19,0-1 0,0 0 1,0-1-1,-1-1 1,0 0-1,0-2 0,0 1 1,-1-2-1,20-15 1,-29 20-74,1-1 1,-1 0 0,0 0 0,-1-1 0,1 1-1,-1-1 1,0 0 0,-1 0 0,0 0 0,1-1 0,-2 1-1,1-1 1,-1 0 0,0 0 0,-1 0 0,1 0 0,-1 0-1,-1 0 1,1 0 0,-1 0 0,0 0 0,-1 0 0,0 0-1,-3-12 1,0 4 11,0 0 0,-2 0 0,0 1 0,0 0 0,-1 0 0,-1 0-1,-14-18 1,17 25-38,0 0 0,-1 1 0,0-1 1,-1 1-1,1 1 0,-1-1 0,0 1 0,0 0 0,-1 1 0,1 0 0,-1 0 0,0 0 0,0 1 0,-1 0 0,-10-2 0,0 4-7,-1 0 0,0 1-1,0 1 1,1 1 0,-1 1 0,1 0-1,-1 2 1,1 0 0,1 1 0,-1 1-1,1 1 1,0 0 0,1 1 0,0 1-1,0 1 1,1 0 0,0 1-1,-21 23 1,32-30-27,0 1 1,0 0-1,1 0 0,0 0 1,0 0-1,0 1 0,1 0 1,0 0-1,0 0 0,1 0 0,-1 0 1,2 1-1,-1-1 0,1 0 1,0 1-1,1-1 0,0 10 0,1-11-78,0-1-1,0 0 0,1 0 0,-1 0 1,1 0-1,1 0 0,-1-1 0,0 1 1,1 0-1,0-1 0,0 0 0,1 0 1,-1 0-1,1 0 0,0 0 0,0-1 0,0 0 1,0 0-1,1 0 0,-1 0 0,1 0 1,0-1-1,-1 0 0,1 0 0,7 1 1,10 3-430,0-1 1,0-2 0,1 0 0,-1-1 0,1-1-1,22-3 1,52-4-1286</inkml:trace>
</inkml:ink>
</file>

<file path=ppt/ink/ink5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0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 3456,'6'0'1493,"188"-11"4208,-68-6-4498,208-58 0,-328 73-1097,-1 1 1,1-1 0,-1 1-1,1 0 1,0 1 0,10-1-1,-16 1-99,0 0-1,0 0 1,1 0-1,-1 0 1,0 0-1,0 0 0,0 0 1,0 0-1,0 1 1,0-1-1,1 0 1,-1 0-1,0 0 1,0 0-1,0 0 1,0 0-1,0 0 0,0 0 1,0 0-1,0 1 1,0-1-1,1 0 1,-1 0-1,0 0 1,0 0-1,0 0 1,0 0-1,0 0 1,0 1-1,0-1 0,0 0 1,0 0-1,0 0 1,0 0-1,0 0 1,0 1-1,0-1 1,0 0-1,0 0 1,0 0-1,0 0 0,0 0 1,0 0-1,0 1 1,0-1-1,-1 0 1,1 0-1,0 0 1,0 0-1,0 0 1,0 0-1,0 0 1,0 1-1,0-1 0,0 0 1,0 0-1,-1 0 1,1 0-1,0 0 1,-12 11 181,-18 9 26,14-11-138,-25 12 154,-71 47 0,99-59-194,0 2 0,1-1 0,1 2 0,-1-1 0,2 2 0,0-1 0,0 1 0,1 1 0,-8 17 0,10-17-10,0 1 1,1 0 0,1 0 0,1 1 0,0-1-1,-2 20 1,5-30-20,1 0 1,0 0-1,0 0 0,0 0 1,0 0-1,1 0 0,0 0 0,0 0 1,0 0-1,0 0 0,1 0 1,0-1-1,0 1 0,0 0 1,1-1-1,0 0 0,0 1 0,0-1 1,0 0-1,0-1 0,1 1 1,0-1-1,4 4 0,11 5 7,1 0 0,0-2-1,0-1 1,1 0 0,0-1 0,1-2-1,0 0 1,0-1 0,32 2 0,-21-4-183,0-2 0,0-1 1,0-1-1,0-2 0,58-13 1,-51 5-1294,46-19 1,-30 8-480</inkml:trace>
</inkml:ink>
</file>

<file path=ppt/ink/ink5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0.6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2 4352,'0'0'88,"0"0"0,0 0 0,0 0 1,0 0-1,0 0 0,0-1 0,0 1 0,-1 0 1,1 0-1,0 0 0,0 0 0,0 0 0,0 0 0,0 0 1,-1 0-1,1 0 0,0 0 0,0 0 0,0 0 1,0 0-1,0 0 0,-1 0 0,1 0 0,0 0 0,0 0 1,0 0-1,0 0 0,0 0 0,-1 0 0,1 0 1,0 0-1,0 0 0,0 0 0,0 0 0,0 0 0,0 1 1,-1-1-1,1 0 0,0 0 0,0 0 0,0 0 1,0 0-1,0 0 0,0 0 0,0 1 0,0-1 0,0 0 1,-1 0-1,1 0 0,0 0 0,0 0 0,0 1 1,0-1-1,0 0 0,0 0 0,0 0 0,0 0 0,0 0 1,0 1-1,0-1 0,0 0 0,0 0 0,0 0 1,0 0-1,-2 23 1685,1 41-2036,1-48 1106,61 787 2165,-52-735-2820,2-1-1,4 0 1,2-1 0,50 121-1,-61-172-211,1-1-1,1-1 0,0 1 0,1-1 0,0-1 1,20 21-1,-27-30-128,1-1 0,0 0 0,0 0 0,0 0 0,0 0 0,0 0 1,0 0-1,0-1 0,1 0 0,-1 1 0,1-1 0,-1 0 0,1-1 0,-1 1 0,1-1 0,-1 0 1,1 1-1,0-1 0,-1-1 0,1 1 0,-1-1 0,1 1 0,-1-1 0,1 0 0,-1 0 0,1-1 1,-1 1-1,0-1 0,0 1 0,1-1 0,-1 0 0,0 0 0,-1-1 0,6-4 0,17-25-1873,-4-11-22</inkml:trace>
</inkml:ink>
</file>

<file path=ppt/ink/ink5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0.9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12 4992,'-40'-4'2432,"110"8"-3200,-40-8 4864,20 4-3840,10 0 0,10 0 0,25 0 128,6-4-384,8 1 128,-8 3 0,-10 0 128,-15 3-1024,-12 5 0,-9 19-768,-34-7 128</inkml:trace>
</inkml:ink>
</file>

<file path=ppt/ink/ink5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1.7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38 287 3968,'1'11'439,"-1"0"0,2 0-1,0 0 1,0 0 0,1-1 0,0 1 0,1-1-1,0 0 1,0 0 0,1 0 0,1 0 0,0-1 0,11 15-1,-7-13-284,0 0-1,0-1 0,1-1 0,0 1 1,1-2-1,0 1 0,1-2 0,-1 0 0,1 0 1,17 5-1,-10-4-28,0-1 1,1-1-1,-1-1 1,1-1-1,0-1 1,0-1-1,0-1 1,0 0-1,0-2 1,0 0-1,0-2 1,0 0-1,0-1 1,0-1-1,-1-1 1,22-10-1,-23 8-20,-1-1 0,0-2 1,0 1-1,-1-2 0,-1 0 0,1-1 0,-2-1 0,0 0 0,-1-2 0,0 1 1,11-19-1,-20 27-73,-1 0-1,0 0 1,0 0 0,0-1 0,-1 1 0,0-1 0,-1 0 0,1 0 0,-2 0 0,1 0 0,-1-1 0,0 1-1,-1 0 1,0-1 0,0 1 0,-1 0 0,0 0 0,0-1 0,-1 1 0,0 0 0,-1 0 0,0 1 0,0-1-1,0 0 1,-1 1 0,0 0 0,-1 0 0,1 0 0,-10-10 0,2 4 0,-1 2 0,0-1 0,-1 1 1,0 1-1,-1 0 0,0 2 0,0-1 0,-1 2 1,0 0-1,0 1 0,-1 0 0,1 1 0,-32-4 1,14 4-31,0 2 1,0 1 0,0 2-1,0 1 1,0 2 0,-37 7-1,48-5-34,0 1 0,0 0 0,1 2 1,0 1-1,0 0 0,-26 17 0,40-21 7,0 0 0,1 0 0,-1 1-1,1-1 1,0 2 0,1-1 0,0 1 0,0 0 0,0 0 0,1 0 0,0 1 0,0 0 0,1 0-1,0 0 1,0 1 0,1-1 0,0 1 0,1 0 0,-2 10 0,3-14 6,1-1 1,0 1-1,0-1 0,0 1 1,1 0-1,0-1 1,-1 1-1,2-1 0,-1 1 1,0-1-1,1 0 1,0 1-1,0-1 0,0 0 1,1 0-1,3 5 1,-1-4-7,0 0 0,1 1 0,0-2 0,-1 1 0,1-1 0,1 0 0,-1 0 0,1-1 0,9 4 0,8 2-79,1-2-1,0-1 1,0-1-1,43 3 1,-17-4-289,0-4 0,1-1-1,-2-2 1,1-3 0,0-2 0,55-16 0,-85 17 141,-1-1 1,0 0-1,-1-1 0,22-15 0,-40 24 247,0 0 0,0-1 0,-1 1 0,1 0 0,-1-1 0,1 1 0,0 0 0,-1-1 0,1 1 0,-1-1 0,1 1 0,-1-1 0,1 1 0,-1-1 0,1 0 0,-1 1 0,0-1 0,1 0 0,-1 1 0,0-1 0,1 0 0,-1 1 0,0-1 0,0 0 0,0 1 0,1-2 0,-2 2 17,0-1 0,1 1 0,-1 0-1,1 0 1,-1 0 0,1 0 0,-1 0 0,1 0 0,-1 0 0,1 0-1,-1 0 1,0 0 0,1 0 0,-1 0 0,1 1 0,-1-1 0,1 0-1,-1 0 1,1 0 0,-1 1 0,1-1 0,-1 0 0,1 1 0,0-1-1,-1 0 1,1 1 0,-1-1 0,1 1 0,0-1 0,-1 1 0,1-1-1,-1 1 1,-2 3 79,0-1 0,0 0-1,1 1 1,-1 0 0,1 0-1,0 0 1,0 0 0,0 0-1,0 0 1,1 0 0,-1 0-1,1 1 1,0-1 0,0 1-1,1-1 1,0 1 0,-1-1-1,2 1 1,-1-1 0,0 1-1,1-1 1,0 0 0,0 1-1,0-1 1,0 0 0,1 1-1,0-1 1,4 7 0,-1-2 43,0-1 1,1 1 0,0-1-1,0 0 1,1-1 0,0 1-1,1-1 1,-1-1 0,1 1-1,1-2 1,15 10 0,7 0 74,0-2 1,0-1 0,1-1 0,1-2 0,50 8 0,-64-14-609,1-2 1,-1 0 0,0-1 0,0 0-1,0-2 1,1 0 0,-2-2 0,1 0-1,0-1 1,-1 0 0,21-11 0,8-12-1650</inkml:trace>
</inkml:ink>
</file>

<file path=ppt/ink/ink5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2.4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 2688,'65'130'6805,"-24"-30"-5141,98 170 0,-137-266-1589,0 0-13,-1 0 0,1-1 0,0 1 0,1-1 0,-1 1 0,0-1 1,1 0-1,0 0 0,-1 0 0,1 0 0,1-1 0,-1 1 0,0-1 0,1 0 0,-1 1 0,7 1 1,-9-4-39,0 0 0,0-1 1,-1 1-1,1-1 1,0 1-1,0-1 0,-1 1 1,1-1-1,0 0 1,-1 1-1,1-1 0,0 0 1,-1 0-1,1 1 1,-1-1-1,1 0 0,-1 0 1,0 0-1,1 0 1,-1 1-1,0-1 0,1 0 1,-1 0-1,0 0 1,0 0-1,0 0 1,0 0-1,0 0 0,0 0 1,0 0-1,0 0 1,-1-1-1,-1-43 254,2 41-231,-4-39 35,2-1 1,2 1-1,8-68 0,-6 98-79,0 1 0,0-1 1,1 1-1,1 0 0,0-1 0,1 2 1,0-1-1,1 1 0,0-1 0,1 1 1,0 1-1,1 0 0,0 0 0,1 0 1,-1 1-1,21-15 0,-21 18 12,1 1 0,1 0 0,-1 0 0,0 1 0,1 1 0,0 0-1,0 0 1,0 0 0,0 2 0,0-1 0,1 1 0,-1 1 0,0 0 0,1 0 0,-1 1-1,0 0 1,0 1 0,0 0 0,0 0 0,15 7 0,-10-3 12,-1 1-1,0 0 1,0 1 0,-1 1 0,0 0 0,0 1 0,-1 0-1,0 1 1,-1 0 0,-1 1 0,0 0 0,16 24 0,-25-35-23,71 124 269,-63-107-209,-1 0 0,0 1 0,-1 0 0,-1 0 0,4 22 0,-11-7-525,0-34 388,1 1-1,0-1 1,0 1 0,-1-1 0,1 1 0,0-1-1,-1 1 1,1-1 0,0 1 0,-1-1 0,1 1 0,-1-1-1,1 0 1,-1 1 0,1-1 0,-1 1 0,1-1-1,-1 0 1,1 0 0,-1 1 0,1-1 0,-1 0-1,0 0 1,1 0 0,-1 0 0,1 0 0,-1 0 0,0 0-1,1 0 1,-1 0 0,1 0 0,-1 0 0,0 0-1,1 0 1,-1 0 0,1 0 0,-1-1 0,1 1-1,-1 0 1,0 0 0,1-1 0,-1 1 0,1 0-1,-1-1 1,0-3-1932,6-8-64</inkml:trace>
</inkml:ink>
</file>

<file path=ppt/ink/ink5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2.8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14 4864,'-21'-14'934,"10"16"923,10 0-1501,0 1 0,0 0 0,0 0 0,0 0 1,0 0-1,1 0 0,0 0 0,-1 0 0,1 6 0,-1 15-74,-44 462 2882,40-372-2597,6-1-1,18 147 1,-12-212-441,23 81 1,-24-108-103,2-1 1,0-1 0,1 1 0,0-1 0,2-1 0,20 28 0,-26-41-82,-1 0 0,2 0 1,-1-1-1,0 0 0,1 0 0,0 0 1,0 0-1,0-1 0,1 0 0,-1 0 1,1-1-1,-1 0 0,1 0 0,0-1 1,0 1-1,0-1 0,0-1 0,7 1 1,-4-1-304,1-1 0,0 0 0,-1 0 0,1-1 0,-1 0 0,0-1 0,0 0 0,0 0 0,0-1 0,0-1 1,11-7-1,16-22-1688</inkml:trace>
</inkml:ink>
</file>

<file path=ppt/ink/ink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5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1037 3072,'0'0'148,"0"-1"0,0 0 1,0 1-1,0-1 0,0 0 0,0 0 0,0 1 1,1-1-1,-1 0 0,0 1 0,0-1 0,1 1 1,-1-1-1,1 0 0,-1 1 0,0-1 1,1 1-1,-1-1 0,1 1 0,-1-1 0,1 1 1,0-1-1,-1 1 0,1 0 0,-1-1 1,1 1-1,0 0 0,-1-1 0,1 1 0,0 0 1,-1 0-1,1 0 0,0 0 0,-1 0 0,1-1 1,1 2-1,38-9 1590,-26 5-1515,11-4 23,0 0 0,-1-3 0,1 0 0,-2-1 1,0-1-1,36-25 0,-15 5 317,-3-1 1,48-48-1,-68 60-352,0-2-1,-2 0 1,0-1-1,-2 0 1,-1-2-1,26-52 1,-37 65-178,0 1 0,-1-1 0,0 0 0,-1 0 0,-1 0 0,0-1 1,-1 1-1,0 0 0,-1-1 0,-1 1 0,0-1 0,0 1 0,-1 0 0,-1 0 0,-1 0 0,0 0 0,-11-24 1,5 16-20,-2 1 0,-1 0 0,0 1 0,-1 1 0,-1 0 0,-1 1 0,0 1 0,-2 0 0,1 1 0,-2 1 0,-25-15 0,26 19-17,0 0 0,-1 2 0,0 0 0,-1 1 0,1 1 1,-1 0-1,0 2 0,-1 0 0,1 2 0,-1 0 0,1 1 0,-1 1 0,-22 3 1,36-2 6,0-1 1,1 2 0,-1-1 0,0 1 0,0 0 0,1 0 0,-1 1 0,1 0 0,0 0 0,0 1 0,0-1 0,0 1 0,0 1 0,1-1 0,0 1 0,0 0 0,0 0 0,1 0 0,-1 1 0,1-1 0,1 1 0,-1 0 0,1 0 0,0 1 0,0-1 0,1 1 0,0-1 0,0 1 0,-2 13 0,1 6 152,1 1 1,0-1-1,3 1 1,0 0-1,5 29 1,33 134 1010,-37-181-1127,27 88 654,5-2 1,3-2-1,55 100 0,11 26-20,-98-204-624,-4-11-46,0-1 0,1 1 0,-1 0 0,1-1 0,-1 1 0,1-1 1,0 1-1,1-1 0,-1 0 0,5 5 0,-7-11-332,-1 1-1,0-1 1,1 0 0,0 1-1,0-1 1,0 0 0,0 1 0,0-1-1,0 0 1,1 1 0,-1-1-1,1 0 1,1-3 0,7-22-5693,2 12 3332,15-6 0</inkml:trace>
</inkml:ink>
</file>

<file path=ppt/ink/ink5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3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30 5120,'-31'-17'2560,"113"4"-3200,-57 13 3840,5 4-3072,19 2 0,21 1 256,6-7 0,19 0-512,20-4 128,-10 1 128,-5 3 128,-15 0-640,-9 3 0,-15 1-1152,-12 9 128</inkml:trace>
</inkml:ink>
</file>

<file path=ppt/ink/ink5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3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0 440 5376,'14'66'2688,"31"-4"-2816,-33-48 4352,1 10-4352,2-3 0,0 0-384,6 0 0,4-17-640,5 0 0</inkml:trace>
  <inkml:trace contextRef="#ctx0" brushRef="#br0" timeOffset="1">184 30 7808,'-74'-17'3840,"78"4"-6016,7 13 7040,5 13-8448,-13 8 128</inkml:trace>
</inkml:ink>
</file>

<file path=ppt/ink/ink5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4.1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3584,'-1'1'72,"1"-1"1,-1 0 0,1 1-1,-1-1 1,1 0-1,-1 1 1,1-1 0,0 1-1,-1-1 1,1 1-1,-1-1 1,1 1 0,0-1-1,0 1 1,-1-1-1,1 1 1,0 0 0,0-1-1,0 1 1,0-1-1,0 1 1,0 0 0,0-1-1,0 1 1,0 0-1,0-1 1,0 1 0,0-1-1,0 1 1,0 0-1,0-1 1,1 1 0,-1 0-1,12 28 1384,-6-16-175,36 105-402,52 235-1,-87-320-886,36 156 378,-8 1 0,13 255 0,-46-416-635,-2 0 1,-1 1-1,-1-1 1,-8 37-1,1-42-1079,0-17-85</inkml:trace>
</inkml:ink>
</file>

<file path=ppt/ink/ink5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4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0 180 3840,'6'-9'162,"1"0"1,0 1-1,0-1 1,0 1-1,1 1 0,0-1 1,1 1-1,-1 1 1,1 0-1,1 0 0,-1 0 1,1 2-1,16-7 1,-4 1 165,2-2-88,2 2 0,-1 0 0,1 2 0,1 1 0,-1 1-1,1 1 1,0 2 0,1 0 0,-1 2 0,0 1-1,1 1 1,-1 1 0,49 11 0,-47-5-195,0 1 1,0 1-1,-1 2 1,0 0 0,-1 2-1,-1 1 1,0 1-1,-1 2 1,-1 0-1,0 1 1,31 35-1,-43-41 48,-2 0-1,0 0 1,0 1 0,-1 0-1,-1 1 1,0-1-1,-1 2 1,-1-1 0,-1 1-1,0 0 1,-1 0-1,0 1 1,-1-1-1,1 27 1,-4-32-11,-1 0-1,1 0 1,-2 0 0,0 0-1,0 0 1,-1-1 0,0 1-1,0-1 1,-1 0 0,-1 0 0,0 0-1,0-1 1,-1 1 0,0-1-1,-1 0 1,0-1 0,0 0-1,-1 0 1,0-1 0,0 1 0,-1-2-1,1 1 1,-11 4 0,10-6-19,0-1 0,0 0 0,-1 0 0,1-1 0,-1 0 0,0-1 0,0 0 0,0-1 0,0 0 0,-16 0 0,-6-3 29,-61-12 1,57 7-75,30 7-117,0-1 1,1 0 0,-1 0 0,1 0 0,-1-1 0,1 0 0,-1 0 0,1 0-1,0 0 1,0-1 0,0 0 0,0 0 0,1-1 0,-8-5 0,8 1-1502,13 7-192</inkml:trace>
</inkml:ink>
</file>

<file path=ppt/ink/ink5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4.9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101 398 4736,'-3'-6'1719,"14"23"-118,17 37 604,50 110-1313,-6-16-525,-61-126-179,-9-19-138,0 0 0,0 1 0,0-1 0,-1 0 0,1 1 1,-1 0-1,0-1 0,0 1 0,0 0 0,0-1 0,0 8 0,-1-11-41,0 1 0,-1-1 0,1 0 0,0 0-1,0 1 1,-1-1 0,1 0 0,0 0 0,0 1 0,-1-1 0,1 0 0,0 0 0,-1 0-1,1 0 1,0 0 0,-1 1 0,1-1 0,0 0 0,-1 0 0,1 0 0,0 0 0,-1 0-1,1 0 1,0 0 0,-1 0 0,1 0 0,0 0 0,-1 0 0,1-1 0,0 1 0,-1 0-1,1 0 1,0 0 0,-1 0 0,1 0 0,0-1 0,0 1 0,-1 0 0,1 0 0,0 0 0,0-1-1,-1 1 1,1 0 0,0 0 0,0-1 0,0 1 0,-1 0 0,1-1 0,0 1 0,-20-19 211,15 13-138,-24-18 17,2-2 1,1-1 0,1 0 0,1-2 0,2-1-1,-23-39 1,34 50-117,0-1 0,1-1-1,1 0 1,1 0 0,1-1-1,1 0 1,1 0 0,1-1-1,1 0 1,1 1 0,0-29-1,4 38-8,-1-1 0,2 2 1,-1-1-1,2 0 0,0 0 0,0 1 0,1 0 0,1 0 0,0 0 0,1 1 0,0-1 0,0 2 0,1-1 1,1 1-1,0 0 0,0 1 0,1 0 0,0 1 0,0 0 0,1 0 0,0 1 0,1 0 0,-1 1 1,1 1-1,0 0 0,1 0 0,14-3 0,0 3-62,4-2 142,1 1 0,37-1 0,-60 6-143,1 1-1,-1 1 1,1 0 0,-1 0-1,1 1 1,-1 0-1,0 0 1,0 1 0,0 0-1,0 1 1,-1 0-1,9 5 1,19 17-1276,-2-1-171</inkml:trace>
</inkml:ink>
</file>

<file path=ppt/ink/ink5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5.3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60 434 4736,'-1'2'231,"0"1"1,0-1-1,0 1 0,0 0 1,1-1-1,-1 1 1,1-1-1,0 1 1,0 0-1,0-1 0,0 1 1,0 0-1,0-1 1,1 1-1,-1 0 0,1-1 1,0 1-1,0-1 1,0 1-1,0-1 0,0 1 1,0-1-1,1 0 1,-1 0-1,1 0 1,3 4-1,1 2-5,0 0 0,1-1 0,1 0-1,-1 0 1,1 0 0,10 6 0,-7-7-147,1 0 1,0 0-1,0-1 1,0-1-1,0 0 0,1-1 1,-1 0-1,1 0 0,0-2 1,18 1-1,-10-2 71,0-1-1,-1-2 0,1 0 0,0 0 0,-1-2 1,22-8-1,-15 3-2,-1-1 1,-1-1-1,0-1 0,-1-2 1,0 0-1,-1-1 1,-1-2-1,-1 0 0,36-39 1,-49 47-112,0 1 1,-1-1-1,-1 0 1,1-1-1,-2 0 1,1 0-1,-2 0 1,1 0-1,-1-1 1,-1 0-1,0 1 0,1-23 1,-3 25-18,-2 0 0,1 0-1,-2 1 1,1-1 0,-1 1 0,0-1 0,-1 1 0,1 0-1,-2 0 1,1 0 0,-1 0 0,-1 0 0,1 1 0,-1 0-1,0 0 1,-1 0 0,0 1 0,-11-10 0,7 8-5,-1 0 0,0 0 0,-1 2 1,0-1-1,0 2 0,0-1 0,-1 1 0,1 1 1,-1 1-1,0 0 0,0 0 0,-1 1 0,1 1 1,0 0-1,-1 1 0,1 0 0,-22 4 0,4 1-20,0 1 0,0 1 0,0 2 0,1 1 0,0 1 0,-35 19 0,36-15-32,1 2 1,-36 27-1,52-34-105,0 0 0,1 1-1,0 0 1,0 1 0,2 0 0,-1 0 0,-7 15 0,16-24 33,-1-1 0,0 1 0,1 0 1,-1 0-1,1 0 0,0 0 1,0 0-1,0 0 0,0 0 0,1 0 1,-1 0-1,1 1 0,0-1 1,-1 0-1,2 0 0,-1 0 0,0 1 1,1-1-1,-1 0 0,1 0 1,0 0-1,0 0 0,0 0 0,1 0 1,-1 0-1,1 0 0,2 4 1,0-4-136,-1-1 0,1 1 0,0-1 0,0 0 0,0 0 0,0-1 1,6 3-1,-8-3 156</inkml:trace>
</inkml:ink>
</file>

<file path=ppt/ink/ink5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5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20 4480,'-12'-19'2184,"15"39"1086,2 4-2836,142 971 752,-14-83-836,-133-910-368,6 28-1232,2 59 0,-8-89 1219,0 0-1,0 0 0,0 0 0,0 0 1,0 0-1,0 0 0,0 0 0,0 0 1,0 0-1,-1 0 0,1 0 0,0 0 0,0 0 1,0 0-1,0 0 0,0 0 0,0 0 1,0 0-1,0 0 0,0 0 0,0 0 1,0 0-1,0 0 0,0 0 0,0 0 1,0 0-1,-1 0 0,1 0 0,0 0 1,0 0-1,0 0 0,0 0 0,0 0 0,0 0 1,0 0-1,0 0 0,0 0 0,0 0 1,0 0-1,0 0 0,0 1 0,0-1 1,0 0-1,0 0 0,-11-11-1397</inkml:trace>
</inkml:ink>
</file>

<file path=ppt/ink/ink5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6.3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0 265 3200,'9'-16'264,"0"1"0,1-1-1,1 1 1,0 1 0,1 0 0,0 1 0,1 0 0,1 1 0,0 0-1,0 2 1,1-1 0,1 2 0,-1 0 0,2 0 0,-1 2 0,1 0-1,0 1 1,20-4 0,3-2-55,1 1 1,0 3-1,1 1 1,0 2-1,0 2 0,49 3 1,-77 1-147,0 0 0,0 1 1,-1 1-1,1 0 0,-1 1 1,0 0-1,0 1 0,-1 1 1,1 0-1,-1 1 1,0 0-1,-1 0 0,0 2 1,0-1-1,0 1 0,-1 1 1,-1 0-1,0 0 0,0 1 1,-1 0-1,0 1 0,10 20 1,-9-13 58,-1 1 1,-1 0-1,-1 0 0,0 0 1,-2 1-1,0-1 1,-1 1-1,-1 28 1,-2-32 7,0-1 0,-2 0 1,0 1-1,-1-1 1,0 0-1,-1 0 0,-1-1 1,-1 1-1,0-1 0,-1 0 1,-12 19-1,13-26-56,-1 0-1,0 0 1,-1-1-1,0 0 1,0 0-1,-1-1 1,1 0-1,-1 0 0,-1-1 1,1 0-1,-1-1 1,0 0-1,0 0 1,0-1-1,0 0 1,-1-1-1,1-1 1,-1 1-1,-13-1 1,0 0-218,0-2 0,-1 0 1,1-1-1,0-1 0,0-2 1,0 0-1,-29-12 0,42 14-2681,23 4 488,15-3 417</inkml:trace>
</inkml:ink>
</file>

<file path=ppt/ink/ink5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6.7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99 377 4480,'-4'-28'1664,"4"27"-1627,1 0 1,-1 0-1,0 1 0,1-1 1,-1 0-1,1 1 0,-1-1 1,1 1-1,0-1 0,-1 0 1,1 1-1,0-1 0,-1 1 1,1-1-1,0 1 0,0 0 1,-1-1-1,1 1 0,0 0 1,0 0-1,0-1 0,-1 1 1,1 0-1,0 0 0,0 0 0,0 0 1,0 0-1,1 0 118,-1 0 0,0 1-1,0-1 1,1 0 0,-1 1-1,0-1 1,0 1 0,0-1 0,1 1-1,-1 0 1,0-1 0,0 1-1,0 0 1,0 0 0,0-1 0,0 1-1,-1 0 1,1 0 0,0 0-1,0 0 1,-1 1 0,2 0 0,15 33-191,-9-18 460,2 1-324,55 105 166,-59-110-119,0 1-1,-1 0 0,-1 0 0,-1 0 0,0 0 0,0 1 0,0 18 1,-3-32-129,0 0 1,0 1 0,0-1 0,0 0 0,0 0 0,0 0-1,0 0 1,0 0 0,0 0 0,-1 1 0,1-1 0,0 0 0,-1 0-1,1 0 1,-1 0 0,1 0 0,-1 0 0,1 0 0,-1 0-1,0 0 1,0-1 0,1 1 0,-1 0 0,0 0 0,0 0-1,0-1 1,-1 2 0,0-2 13,0 0 0,1 0 0,-1 0 0,0 0 0,0 0 0,1 0 0,-1 0 0,0-1 0,1 1 0,-1 0 0,0-1 0,1 0 0,-1 1 0,0-1 0,-2-1 0,-4-4 33,0 1 0,-1-1 0,2 0 0,-1 0 0,-9-12 0,-5-10-31,2-1 0,1-1 0,1-1 0,1 0 1,2-1-1,1-1 0,2 0 0,1-1 0,-8-47 0,17 69-54,1-1 1,0 0-1,1 0 0,0 0 1,1 1-1,1-1 0,0 0 0,0 1 1,1-1-1,1 1 0,0 0 0,10-20 1,-10 25-4,0 0 1,1 0 0,-1 0-1,2 1 1,-1 0 0,0 0-1,1 0 1,0 1 0,1-1-1,-1 1 1,1 1 0,0-1-1,0 1 1,0 1 0,1-1 0,-1 1-1,1 1 1,0-1 0,0 1-1,13-2 1,10 1 27,62 0 0,-85 3-155,0 0 0,0 1 0,0 0 0,0 1 0,0-1 0,-1 2 0,1-1-1,0 1 1,-1 0 0,0 1 0,0-1 0,0 2 0,10 6 0,8 15-1364,5-3-150</inkml:trace>
</inkml:ink>
</file>

<file path=ppt/ink/ink5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7.1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4736,'4'38'2304,"26"24"-2304,-21-52 3584,7 10-3584,-5 5 128,8 0 0,2 3 0,-2-1-1024,7-20 128,-1 3-512,-1-20 0</inkml:trace>
</inkml:ink>
</file>

<file path=ppt/ink/ink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46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3 279 2176,'0'0'67,"0"0"0,-1 0 0,1 0 0,0 0 0,0 0 0,0 0 0,0 0 0,0-1 1,0 1-1,0 0 0,0 0 0,0 0 0,-1 0 0,1 0 0,0 0 0,0 0 0,0 0 0,0 0 0,0-1 0,0 1 0,0 0 0,0 0 0,0 0 0,0 0 1,0 0-1,0 0 0,0 0 0,0-1 0,0 1 0,0 0 0,0 0 0,0 0 0,0 0 0,0 0 0,0 0 0,0 0 0,0-1 0,0 1 0,0 0 1,0 0-1,0 0 0,0 0 0,1 0 0,-1 0 0,0 0 0,0 0 0,0 0 0,0 0 0,0-1 0,0 1 0,0 0 0,0 0 0,0 0 0,1 0 0,-1 0 1,0 0-1,0 0 0,0 0 0,0 0 0,0 0 0,0 0 0,0 0 0,1 0 0,-1 0 0,0 0 0,16-4 2169,29 0-1365,-33 3-810,2 0 231,-1-2 0,1 1 0,-1-2 0,0 0 0,1 0 0,-2-2 0,1 1 0,-1-1 0,0-1 0,0 0-1,0-1 1,-1-1 0,-1 1 0,1-2 0,-1 1 0,-1-1 0,0-1 0,10-13 0,-18 21-256,1 0 1,0-1-1,-1 1 0,1 0 1,-1 0-1,0-1 0,0 1 1,0-1-1,-1 1 0,1-1 1,-1 1-1,0-1 0,0 1 1,0-1-1,0 1 0,-1-1 1,0 1-1,1-1 0,-1 1 1,0-1-1,-1 1 0,1 0 1,0 0-1,-1 0 0,0-1 1,0 2-1,0-1 1,0 0-1,0 0 0,-1 1 1,1-1-1,-1 1 0,1-1 1,-1 1-1,0 0 0,0 0 1,0 1-1,0-1 0,-1 0 1,1 1-1,0 0 0,-1 0 1,1 0-1,0 0 0,-1 1 1,1-1-1,-1 1 0,0 0 1,1 0-1,-1 0 0,1 0 1,-1 1-1,-5 1 0,0 0 118,-1 1 0,1 1-1,0 0 1,-1 0-1,2 1 1,-1 0-1,1 1 1,-1-1-1,2 2 1,-1-1-1,1 1 1,0 0-1,0 1 1,0-1 0,1 1-1,1 1 1,-1-1-1,2 1 1,-1 0-1,1 0 1,0 0-1,-4 17 1,5-17-5,1 0 0,0 1-1,0-1 1,1 1 0,1-1 0,-1 1 0,1 0 0,1-1-1,0 1 1,0-1 0,1 1 0,0-1 0,1 0 0,0 0 0,0 0-1,1 0 1,0 0 0,1-1 0,0 1 0,0-1 0,0 0 0,1-1-1,13 13 1,-9-11-43,2 0 0,-1-1 1,1-1-1,0 1 0,1-2 0,-1 0 0,1 0 0,1-1 0,-1-1 0,1 0 1,-1-1-1,1-1 0,0 0 0,0 0 0,24-2 0,-19-1-290,0-1 0,0-1 0,0-1 0,-1 0-1,0-2 1,0 0 0,0-1 0,-1 0 0,1-2 0,-2 0-1,19-13 1,13-13-2440,0-1-320</inkml:trace>
</inkml:ink>
</file>

<file path=ppt/ink/ink5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7.4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55 7168,'-50'-46'3584,"45"37"-5632,16 9 7040,-1 6-8064,-1 9 0,-9 2-256,-4 4 0</inkml:trace>
</inkml:ink>
</file>

<file path=ppt/ink/ink5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7.8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12 323 3456,'-11'-8'788,"12"5"1245,22 10 1034,-7 1-2874,1 0 0,-1-1 0,2 0 1,-1-1-1,0-2 0,1 1 0,0-2 1,0 0-1,0-2 0,1 0 0,19-1 1,-13-2 41,-1-1 1,0-2-1,0 0 0,0-2 1,-1 0-1,0-1 1,40-21-1,-51 22-101,12-4 87,-1-2 0,0-1 1,-1-1-1,24-20 0,-42 32-193,0-1 0,0 1 0,-1-1 0,1 0-1,-1 0 1,0 0 0,0 0 0,0-1 0,-1 1 0,1-1 0,-1 0-1,0 0 1,0 0 0,-1 0 0,1 0 0,-1 0 0,0 0 0,-1 0 0,1 0-1,-1-1 1,0 1 0,-1 0 0,1 0 0,-1 0 0,0 0 0,0-1-1,0 1 1,-3-6 0,1 7-10,1-1-1,-1 1 1,0-1 0,0 1-1,-1 0 1,1 1-1,-1-1 1,0 0 0,0 1-1,0 0 1,0 0-1,0 0 1,-1 1-1,0-1 1,1 1 0,-1 0-1,0 0 1,0 1-1,0 0 1,0-1 0,-6 1-1,-2-1-17,-1 1-1,0 0 1,1 1-1,-1 1 1,0 0 0,-24 5-1,18-1-22,1 0 1,1 2-1,-1 0 0,1 0 0,0 2 0,1 1 0,0 0 0,0 1 1,-20 18-1,31-24 12,0 0 0,0 1 0,1 0 0,0 1 0,0-1 0,0 1 0,1 0 1,0 0-1,0 0 0,1 0 0,0 1 0,0 0 0,1-1 0,0 1 0,0 0 0,1 0 0,0 0 0,0 0 1,1 0-1,0 1 0,1-1 0,0 0 0,0 0 0,0 0 0,6 15 0,-2-11 8,0 0-1,1 0 1,1 0-1,0-1 1,1 0-1,0-1 1,1 1-1,0-2 1,0 1 0,1-1-1,0 0 1,1-1-1,-1-1 1,2 1-1,-1-2 1,1 0-1,0 0 1,24 7-1,-5-2-56,1-2-1,1-2 0,-1-1 1,1-1-1,0-2 0,49-1 1,196-27-4911,-230 15 3158</inkml:trace>
</inkml:ink>
</file>

<file path=ppt/ink/ink5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8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 5248,'-3'31'1404,"3"58"0,3 5 2273,-11 160-1555,1 63-1487,9-250-445,3 0 0,24 114 1,-28-178-186,11 50 136,26 68 0,-34-108-138,2 0 0,-1 0 0,2-1 0,0 0 0,0 0 0,1-1 0,0 1 0,1-2 0,1 1 0,18 15 0,-24-23-159,1 0 0,-1-1 0,1 1 1,0-1-1,0 0 0,0 0 0,0 0 0,0-1 0,1 0 1,-1 0-1,0 0 0,1-1 0,-1 0 0,1 0 1,-1 0-1,0-1 0,1 1 0,-1-1 0,0-1 0,0 1 1,1-1-1,8-4 0,29-5-1785</inkml:trace>
</inkml:ink>
</file>

<file path=ppt/ink/ink5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8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5376,'-4'14'2688,"108"31"-3072,-68-35 3840,23-3-3456,17 3 128,9-6 0,25-4 0,6-10-256,-1 2 128,-9 1-512,-17-3 0,-13 10-896,-21 4 0</inkml:trace>
</inkml:ink>
</file>

<file path=ppt/ink/ink5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9.1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147 505 5760,'0'6'40,"-1"4"564,1-1 0,0 1-1,1-1 1,0 0 0,1 1-1,3 9 1,-4-16-414,0 0 0,1 0 0,0 0 0,-1-1 0,1 1 1,0 0-1,1-1 0,-1 1 0,0-1 0,1 0 0,-1 0 0,1 0 0,-1 0 0,1 0 0,0-1 0,0 1 0,0-1 0,0 0 0,0 1 0,0-2 0,6 2 1,9 2-100,1 0 1,-1-2 0,1 0-1,-1-2 1,1 0 0,0 0-1,-1-2 1,1-1 0,-1 0-1,1-1 1,-1-1-1,27-11 1,-23 7-17,-1-2 0,-1 0 0,0-1 0,-1-1 0,0-1 0,-1-1 0,0 0 0,-1-1 0,25-32 0,-37 41-47,1-1 0,-1 1 0,-1-1 0,0 0 0,0 0 0,0-1 0,-1 1 0,0-1 0,-1 1 0,0-1 0,0 0 0,-1 0 0,0 0 0,-1 0 0,1 0 0,-2 0 0,-2-16 0,1 14-19,-1 0-1,-1 0 0,1 0 0,-2 0 0,0 1 0,0-1 0,-1 1 1,0 1-1,-1-1 0,0 1 0,0 0 0,-1 1 0,-15-14 0,6 8-15,-1 1 0,-1 0 0,0 2 0,-1 0 0,0 1 0,0 1 0,-1 1 0,-42-11 0,32 13-64,-1 1 0,1 1-1,-1 2 1,0 1 0,-56 5 0,75-2 40,0 0 0,0 1 1,0 0-1,1 1 0,-1 1 0,1 0 1,0 0-1,0 1 0,-11 8 0,19-11 17,1-1-1,-1 0 1,1 1-1,0-1 0,0 1 1,0 0-1,0 0 1,1 0-1,-1 1 0,1-1 1,0 1-1,0-1 1,0 1-1,0 0 0,1 0 1,-1-1-1,1 1 1,0 0-1,0 0 0,0 1 1,1-1-1,0 0 1,0 0-1,0 0 0,0 0 1,0 0-1,1 0 1,0 0-1,0 0 0,0 0 1,0 0-1,3 6 1,0-3-3,0-1 1,0 1-1,1-1 1,0 1 0,0-2-1,1 1 1,0 0-1,0-1 1,0 0 0,0-1-1,1 1 1,0-1-1,0 0 1,0-1 0,0 0-1,1 0 1,-1 0-1,1-1 1,13 2 0,12 2-148,1-2 1,0-1 0,37-2-1,-65-1 122,44 0-322,101-3-845,-133 1 920,1 0 0,-1-2 0,1 0 0,-1-1 0,30-12 0,-30 3-107,-14 11 563,-2 12 446,2 8-379,0-1 0,1 0 0,1 0-1,0-1 1,1 0 0,1 0 0,0 0 0,1-1 0,0 0 0,1-1 0,1 0 0,0-1-1,24 21 1,-22-22-222,0-1 1,0 0-1,1 0 0,0-2 0,0 0 0,1 0 0,1-1 0,-1-1 0,1-1 0,0 0 0,0-1 1,0-1-1,1 0 0,16 0 0,-29-3-201,-1 1 0,1-1 0,-1-1 0,1 1 1,-1 0-1,1-1 0,-1 0 0,1 0 0,-1 0 0,1 0 0,-1 0 1,0-1-1,0 0 0,0 1 0,0-1 0,0 0 0,0 0 0,0-1 1,-1 1-1,1-1 0,-1 1 0,1-1 0,-1 0 0,0 0 0,0 0 1,0 0-1,-1 0 0,1 0 0,-1-1 0,0 1 0,0 0 0,0-1 1,1-5-1,5-41-1731</inkml:trace>
</inkml:ink>
</file>

<file path=ppt/ink/ink5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19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18 7168,'-36'-17'3584,"66"104"-5376,0-66 7680,16 5-5760,3 3 0,6-5 0,11-7 0,-1 0-256,-1 0 128,-9-13-1408,-4 0 128,-17-29-640,-13-5 128</inkml:trace>
</inkml:ink>
</file>

<file path=ppt/ink/ink5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0.2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19 241 3712,'-2'1'143,"1"0"0,0-1 0,-1 2 0,1-1 0,0 0 1,0 0-1,0 0 0,0 0 0,0 1 0,0-1 0,0 0 0,1 1 0,-1-1 0,0 1 0,1-1 1,-1 1-1,1-1 0,0 1 0,-1-1 0,1 1 0,0-1 0,0 1 0,0 0 0,0-1 1,0 1-1,0-1 0,1 1 0,-1-1 0,0 1 0,1 0 0,-1-1 0,2 3 0,21 53 1577,-20-52-1848,4 11 209,2-1-1,0 0 0,1 0 0,0-1 0,1 0 1,0-1-1,2 0 0,-1-1 0,2 0 0,-1-1 1,1-1-1,1 0 0,0-1 0,0 0 1,1-1-1,0-1 0,1-1 0,-1 0 0,1-1 1,0-1-1,1 0 0,-1-1 0,0-2 0,29 1 1,-17-2 35,0-2 1,-1-1 0,1-1 0,0-2-1,-1-1 1,0-1 0,39-17 0,-49 17-33,0-1 0,0-1 0,-1 0-1,0-2 1,-1 0 0,0-1 0,-1 0 0,-1-1 0,0-1 0,-1 0 0,17-26 0,-25 35-64,-1 0 0,-1-1 0,1 0 1,-1 0-1,0 0 0,-1 0 0,1 0 0,-1-1 1,-1 1-1,0-1 0,0 1 0,0-1 0,-1 1 0,0-1 1,0 1-1,-1-1 0,0 0 0,0 1 0,-1 0 1,0-1-1,0 1 0,-1 0 0,0 0 0,0 0 0,-1 0 1,0 1-1,0-1 0,0 1 0,-1 0 0,0 0 0,0 1 1,-1 0-1,1-1 0,-1 2 0,0-1 0,-9-5 1,-11-5-34,0 1 1,-1 1 0,0 1 0,-1 2 0,0 0-1,0 2 1,-1 1 0,-1 2 0,1 0 0,-1 2-1,1 1 1,-1 2 0,0 1 0,1 1 0,-1 1 0,1 2-1,0 1 1,0 1 0,0 2 0,-41 18 0,57-20-45,0 0 1,0 1 0,1 1 0,0 0 0,0 0 0,1 1 0,0 1 0,1 0 0,0 0 0,1 1 0,0 1 0,-9 16 0,15-24-9,1 1 1,-1-1-1,1 1 1,0-1-1,1 1 1,-1 0-1,1 0 1,0 0-1,1 0 1,-1 0-1,1 0 0,0 0 1,1 0-1,-1-1 1,1 1-1,0 0 1,1 0-1,0 0 1,-1-1-1,2 1 1,-1 0-1,1-1 1,0 0-1,0 0 1,0 0-1,1 0 1,-1 0-1,1-1 1,0 0-1,1 1 1,-1-1-1,1-1 1,5 4-1,2 1-178,0-1-1,0 0 1,0-1 0,1 0 0,-1-1-1,2-1 1,-1 0 0,0-1 0,24 3-1,0-3-616,0-1 0,54-5 0,8-4-548</inkml:trace>
</inkml:ink>
</file>

<file path=ppt/ink/ink5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0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3840,'-3'9'405,"1"0"-1,0 0 1,0 1 0,1-1 0,0 0-1,1 0 1,0 1 0,1-1-1,-1 0 1,2 1 0,3 15 0,3 38 903,152 1194 2916,-138-1154-3803,-15-76-1011,-1 1-1,-1-1 0,2 42 1,-4-78 14,0 0 0,0 1 0,1 0 0,0-1 0,7-9 0,9-18-1344</inkml:trace>
</inkml:ink>
</file>

<file path=ppt/ink/ink5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1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0 295 3712,'4'4'358,"0"1"1,1-1-1,-1 0 0,1 0 1,0-1-1,0 1 0,0-1 1,0 0-1,1-1 0,8 4 1,64 17 2321,-41-14-2497,-13-3 28,0-1-1,1-1 1,-1-1-1,1-1 1,0-1 0,0-1-1,-1-1 1,1-2 0,-1 0-1,28-8 1,-41 8-85,0-1 1,0 0-1,0-1 1,0 0-1,-1-1 1,0 0-1,0 0 1,-1-1-1,1 0 1,9-11-1,-13 11-69,-1 0 1,1 0-1,-1 0 0,-1-1 0,1 0 0,-1 0 0,-1 0 0,1 0 0,-1-1 1,-1 1-1,0-1 0,0 0 0,-1 0 0,1-16 0,-1 19-41,-1-1-1,0 1 0,0 0 1,-1 0-1,0-1 0,0 1 1,0 0-1,-1 0 0,0 0 1,0 0-1,-1 0 1,1 1-1,-1-1 0,0 1 1,-1 0-1,0-1 0,1 1 1,-1 1-1,-1-1 0,1 1 1,-1 0-1,0 0 1,0 0-1,0 0 0,0 1 1,-1 0-1,1 0 0,-1 0 1,0 1-1,0 0 1,0 0-1,-7-1 0,0 1-4,0 0-1,0 0 0,0 1 0,0 1 1,0 0-1,0 1 0,0 0 1,0 1-1,0 1 0,0 0 0,1 1 1,-1 0-1,1 1 0,-17 9 1,14-5-12,1 1 0,0 0 0,0 1 1,1 0-1,1 1 0,0 1 1,1 0-1,0 0 0,1 1 1,-14 27-1,20-34 12,0 0 0,0 1 0,1 0 0,0-1 0,1 1 0,0 0 0,0 1 0,1-1 0,0 0 0,0 0 0,1 1 0,0-1 0,0 0 0,1 1 0,0-1 0,0 0 0,1 0 0,0 0 0,1 0 0,0 0 0,0 0 0,1-1 0,7 13 0,-2-9 2,2 1 0,-1-2 0,1 1 1,1-1-1,-1-1 0,2 0 1,-1-1-1,1 0 0,1-1 1,-1 0-1,1-2 0,0 1 1,1-1-1,-1-1 0,1-1 1,0 0-1,30 2 0,-9-3-647,0-2-1,1-1 0,-1-2 1,0-1-1,0-2 1,46-13-1,-29 2-1306</inkml:trace>
</inkml:ink>
</file>

<file path=ppt/ink/ink5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1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254 1038 2560,'8'3'346,"-1"0"0,1 0 0,0-1 0,0 0 0,0 0-1,0-1 1,9 1 0,-13-2-215,0 0 0,0 0 0,0-1 0,0 1 0,0-1-1,0 0 1,0 0 0,0 0 0,0-1 0,0 1 0,-1-1 0,1 0-1,-1 0 1,1 0 0,-1 0 0,5-5 0,85-77 831,-60 58-538,-2-1-1,-1-2 0,-1-1 0,-2-1 1,-1-2-1,29-45 0,-43 54-230,0 0 0,-1-1 0,-2 0 0,0-1 1,-2 0-1,6-37 0,-11 45-124,0-1 0,-2 1 0,0 0 0,-1-1 0,-1 1 0,0 0 1,-2 0-1,0 0 0,-1 0 0,-9-22 0,6 21-23,-2-1 0,0 1 0,-1 0 0,-1 1 0,-1 1 0,0 0 0,-1 1 0,-1 0 0,-31-25 1,38 34-39,-1 1 0,0 0 0,-1 1 0,1 0 0,-1 0 0,0 1 1,-1 0-1,1 1 0,0 0 0,-1 0 0,0 1 0,0 1 1,1 0-1,-1 0 0,0 1 0,0 1 0,0-1 0,0 2 0,0 0 1,1 0-1,-13 5 0,7-1 16,1 1 0,0 1-1,1 1 1,0 0 0,0 0 0,1 2 0,0 0-1,1 0 1,0 1 0,1 0 0,1 1 0,-14 21-1,-3 9 88,1 1-1,-36 90 0,46-90-18,2 1 0,1 0 1,3 1-1,1 0 0,3 0 0,1 1 0,3 0 1,2-1-1,1 1 0,11 59 0,-5-61 45,3 0 0,1-1-1,2 0 1,2-2-1,2 1 1,2-2 0,1 0-1,3-1 1,1-2 0,49 62-1,-61-86-60,3 4 14,1 0-1,24 19 0,-35-32-200,1-1 1,1 0 0,-1 0-1,0 0 1,1-1-1,0 0 1,0 0 0,0-1-1,0 0 1,0 0-1,10 1 1,26-1-1703,6 1-235</inkml:trace>
</inkml:ink>
</file>

<file path=ppt/ink/ink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56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1 440 1024,'0'-3'175,"-1"1"0,1-1 0,0 1-1,0-1 1,0 1 0,1-1 0,-1 1 0,1-1 0,-1 1 0,1 0-1,0-1 1,0 1 0,0 0 0,1-3 0,22-37 1409,-12 23-1439,7-18 5,5-8 549,42-59 1,-55 89-491,0 2 0,1-1 0,0 2 0,2 0 0,-1 0 0,1 1 0,29-17 0,-35 23-139,1 0 1,0 1-1,1-1 0,-1 2 1,1-1-1,0 1 0,-1 1 1,1 0-1,0 0 0,0 1 1,1 0-1,-1 1 0,0 0 1,0 1-1,0 0 0,0 1 0,0-1 1,0 2-1,0 0 0,0 0 1,-1 0-1,0 1 0,1 1 1,-1 0-1,-1 0 0,12 9 1,0 0-36,-1 1 1,-1 0 0,0 2-1,-1 0 1,0 1-1,24 35 1,-33-41-6,0 1 0,0-1 0,-2 1 0,1 1 0,-2-1 0,1 1 0,-2 0 0,0 1 0,-1-1 0,0 1 1,-1-1-1,0 20 0,-2-30-4,0 0 1,-1 0 0,1 0-1,-1 1 1,0-1 0,0 0-1,0-1 1,0 1 0,-1 0-1,1 0 1,-1-1 0,0 1-1,0 0 1,-1-1 0,1 0-1,-1 0 1,0 0 0,1 0-1,-1 0 1,-1 0 0,1-1-1,0 1 1,-1-1 0,1 0-1,-1 0 1,1 0-1,-9 2 1,6-2 24,-1-1 0,0 0-1,0 0 1,0-1 0,0 1-1,0-2 1,0 1 0,0-1-1,1 0 1,-1 0 0,0-1-1,0 1 1,1-2 0,-1 1-1,-9-6 1,-6-2 85,16 7-218,-1 0 0,1 0 0,-1 0-1,1 0 1,0-1 0,0 0 0,1-1 0,-1 1-1,1-1 1,-8-9 0,18 13-2094,7 7 619</inkml:trace>
</inkml:ink>
</file>

<file path=ppt/ink/ink5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2.5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476 101 3200,'0'-3'217,"0"0"0,-1 0 1,1 0-1,-1-1 0,1 1 0,-1 0 0,0 1 1,0-1-1,-1 0 0,1 0 0,0 0 0,-1 1 1,0-1-1,1 0 0,-1 1 0,0 0 0,-1-1 1,1 1-1,0 0 0,0 0 0,-6-3 0,-2-1 223,-1 1-1,0 0 1,0 0-1,-16-3 1,8 4-304,1 2 1,0 0-1,-1 1 1,1 1-1,-1 0 1,1 2-1,-1 0 1,1 1-1,-32 10 1,40-11-35,0 1 0,0 0 1,0 1-1,1 0 0,-1 0 0,1 1 1,0 1-1,1-1 0,-1 1 0,-14 14 1,19-15-68,0 0 0,0 0 0,1 1 0,-1-1 0,1 1 0,0 0 0,1 0 1,0 0-1,-1 0 0,2 0 0,-1 1 0,1-1 0,0 1 0,0-1 0,1 1 1,0-1-1,0 1 0,2 7 0,0-2 4,1-1 0,0 0-1,0 0 1,1-1 0,1 1 0,0-1 0,0 0 0,1 0-1,8 11 1,-3-7 3,0 0 0,1 0 0,0-1 0,1-1 0,17 14 0,-5-10 39,0-1 1,0-2-1,1 0 0,1-2 1,0 0-1,38 8 0,-10-6 114,2-3-1,69 4 0,-108-13-140,0-2 0,0 0 1,0-1-1,0 0 0,0-2 1,-1 0-1,1-1 0,-1-1 1,0 0-1,22-12 0,-37 16-52,0 1-1,0 0 1,1 0 0,-1 0-1,0 1 1,1-1 0,-1 0-1,1 1 1,-1 0 0,1-1-1,-1 1 1,1 0 0,0 0-1,-1 1 1,1-1-1,-1 0 1,1 1 0,-1 0-1,0-1 1,1 1 0,-1 0-1,0 0 1,1 0 0,-1 1-1,0-1 1,0 1 0,0-1-1,0 1 1,0-1-1,0 1 1,1 2 0,23 14-33,-2-7 89,1-1 0,1-1 0,0-1 0,46 7 0,108 1 425,-126-13-361,-34-2-72,0 0 0,0-2 0,0 0-1,0-2 1,0 0 0,26-8 0,-36 8 10,1-1 0,0 0 0,-1-1 0,1 0 1,-2-1-1,1 0 0,0-1 0,-1 0 0,0 0 1,-1-1-1,0 0 0,12-15 0,-16 16-28,0 0-1,0-1 1,-1 1-1,0-1 1,-1 0-1,1 1 1,-2-1-1,1 0 1,-1-1-1,0 1 1,-1 0-1,0 0 1,0 0-1,-1 0 1,0-1 0,0 1-1,-1 0 1,0 0-1,0 1 1,-1-1-1,-4-10 1,0 2 3,-1 0 0,0 1 0,-1 0 0,0 0 1,-1 1-1,-1 0 0,0 1 0,-1 0 0,-14-11 0,8 11-43,0 0 0,-2 2 0,1 0-1,-1 1 1,-1 2 0,0 0 0,0 1-1,0 0 1,-1 2 0,0 1 0,0 1 0,0 0-1,0 2 1,-1 1 0,1 0 0,0 2-1,-29 5 1,15 0-58,0 1 0,1 1-1,0 2 1,0 2 0,1 1 0,1 2-1,0 1 1,2 2 0,-52 39 0,70-49-12,2 2 1,-1-1 0,2 2-1,-1-1 1,2 1-1,-14 22 1,20-31-14,1 1 0,0-1 0,1 1 0,-1 0 0,1 0 0,-1 0 1,1 0-1,0 0 0,0 0 0,1 0 0,-1 0 0,1 0 0,0 0 0,0 0 0,1 1 0,-1-1 0,1 0 0,0 0 0,0 0 1,0 0-1,0 0 0,1-1 0,0 1 0,-1 0 0,1-1 0,1 1 0,-1-1 0,6 7 0,-2-4-158,0-1 0,1 0 0,-1 0 0,1 0 0,1-1 0,-1 0 0,0 0 0,1-1 0,0 0-1,0 0 1,0-1 0,0 0 0,13 2 0,7-2-629,1 0-1,42-3 1,28-7-1298</inkml:trace>
</inkml:ink>
</file>

<file path=ppt/ink/ink5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3.2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29 3584,'-3'-29'1557,"9"90"3364,16 266-903,-22-309-3704,1 2 253,-3-35-168,-4-39-320,2 24-61,0-1-1,3 0 1,0 0 0,7-53-1,-5 77-33,0 0 0,1 0-1,0 0 1,0 0 0,0 0 0,1 1-1,0-1 1,1 1 0,0-1-1,0 1 1,0 0 0,0 1-1,1-1 1,0 1 0,0 0 0,1 0-1,-1 0 1,1 1 0,0 0-1,0 0 1,1 0 0,-1 1-1,1 0 1,-1 0 0,12-2 0,-8 2-9,-1 1 1,1 1 0,0 0-1,0 0 1,0 1 0,-1 0 0,1 1-1,0 0 1,0 0 0,-1 1-1,1 0 1,-1 1 0,1 0 0,-1 0-1,0 1 1,0 1 0,0-1-1,-1 1 1,0 1 0,10 7 0,2 5 26,-1 0 1,-1 0 0,-1 2 0,0 0-1,-2 1 1,20 35 0,-29-47-3,-1 1 0,-1 0 0,0 0 0,0 1 0,-1-1 0,0 1 0,-1-1 0,0 1 0,-1 0 0,0 0 0,-1 0 0,0 0 0,0 0 0,-4 13 0,-3-6-1056,-5-12-2389,6-9 1525</inkml:trace>
</inkml:ink>
</file>

<file path=ppt/ink/ink5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3.6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3968,'-6'17'1920,"17"42"-1152,-11-39 2688,-5 1-3200,-1 0 0,6 11 0,0 2 128,6 8-512,3-8 0,6-5-256,10-9 0,11-3-1024,-6-13 0</inkml:trace>
</inkml:ink>
</file>

<file path=ppt/ink/ink5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3.9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8 6784,'-10'8'3328,"60"-16"-4480,-41 5 6272,6 3-5760,-3-4 128,-3 4-2816,1 0 0,-10 0 3456,5 7 128</inkml:trace>
</inkml:ink>
</file>

<file path=ppt/ink/ink5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4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1 204 2432,'1'-4'185,"1"-1"-1,-1 0 1,1 0-1,0 1 1,0-1-1,1 1 1,-1 0 0,1 0-1,0 0 1,0 0-1,1 0 1,-1 1 0,1-1-1,-1 1 1,1 0-1,6-4 1,11-6 752,1 1 1,28-12 0,19-11-468,-61 30-332,0 0 0,0 0 0,1 1 0,-1 0 0,1 1 0,0 0 0,0 0 0,18-3 0,-24 6-62,0 0 1,-1 0 0,1 0 0,0 0 0,0 1-1,0-1 1,0 1 0,-1 0 0,1 0 0,0 0-1,-1 0 1,1 0 0,0 1 0,-1-1 0,0 1-1,1-1 1,-1 1 0,0 0 0,0 0 0,0 0-1,0 0 1,0 0 0,0 1 0,-1-1 0,1 0-1,-1 1 1,0 0 0,1-1 0,-1 1 0,0 0-1,-1-1 1,2 7 0,9 59 900,-11-60-904,0 0-1,1 0 1,0 0 0,0 0 0,1 0 0,0 0 0,0 0-1,1-1 1,0 1 0,0-1 0,1 0 0,0 0 0,1 0-1,7 9 1,-1-5-35,0-1 1,2-1-1,-1 0 0,1 0 1,0-1-1,1-1 0,0 0 0,0-1 1,0-1-1,1 0 0,0-1 0,-1 0 1,20 1-1,-11-2 19,1-1-1,-1-1 1,0-1-1,1-2 1,-1 0 0,0-1-1,0-1 1,27-9 0,-41 9-32,0 1 0,0-1 1,0-1-1,0 0 1,-1 0-1,0-1 1,0 0-1,0-1 1,-1 1-1,1-1 1,-2-1-1,1 1 1,-1-1-1,0 0 1,-1-1-1,7-12 1,2-11-14,-1-1 1,-1-1 0,9-44 0,-10 36-113,-8 93 142,2-1 1,24 98 0,-27-139-23,1 0 1,0 0 0,1 0-1,0 0 1,0-1 0,1 0 0,0 0-1,0 0 1,1 0 0,0-1 0,0 0-1,1 0 1,14 11 0,-12-12-407,1 0 1,-1-1-1,2 0 0,-1 0 1,0-1-1,1 0 1,11 2-1,-19-5 200,-1-1 0,0 1-1,1-1 1,-1 0 0,1 1 0,-1-1 0,0 0 0,1 0-1,-1-1 1,4 0 0,15-15-1883</inkml:trace>
</inkml:ink>
</file>

<file path=ppt/ink/ink5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5.1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70 347 3456,'15'-14'2830,"-4"6"659,8 23-2875,-8-2-473,0-2 0,1 0-1,0 0 1,0-1 0,1-1 0,1 0 0,0 0-1,0-2 1,0 0 0,1 0 0,0-1 0,0-1-1,0-1 1,1 0 0,0-1 0,0 0 0,0-2-1,0 0 1,29-1 0,-12-2 93,0-1-1,-1-2 1,53-13 0,-77 16-208,0 0 0,-1-1 1,1 1-1,-1-2 0,0 1 1,0-1-1,0 0 0,0 0 1,-1-1-1,0 0 1,0 0-1,0 0 0,0-1 1,-1 0-1,0 0 0,0 0 1,-1-1-1,1 1 0,-1-1 1,-1 0-1,4-9 1,-6 10-19,0 1 0,0 0 0,-1-1 0,0 1 0,0-1 0,0 1 0,0-1 1,-1 1-1,0-1 0,0 1 0,-1 0 0,1 0 0,-1-1 0,0 1 0,-1 0 1,1 0-1,-5-5 0,-3-5 9,-1 0-1,-1 1 1,-23-22 0,17 20-44,-1 1 0,0 1-1,-1 1 1,-1 1 0,0 1 0,0 1 0,-1 0 0,0 2-1,-1 0 1,-27-5 0,24 8-43,1 0-1,-1 2 1,1 1 0,-1 1-1,0 1 1,0 1-1,1 1 1,-1 1 0,-30 9-1,47-10-6,-1 1 0,1 1 0,0-1 0,1 1 0,-1 1 0,1 0 0,0 0 0,0 1 0,-12 10-1,19-15 33,-1 1 0,1 0-1,-1 0 1,1 0 0,0 0-1,0 0 1,0 0 0,0 0-1,0 0 1,0 0 0,0 1-1,1-1 1,-1 0 0,1 1-1,0-1 1,0 0 0,-1 1-1,2 1 1,0 0-31,0 0 0,0-1 0,0 1 0,1 0 0,-1-1 0,1 0 0,0 1 0,0-1-1,0 0 1,1 0 0,-1 0 0,1 0 0,0-1 0,5 5 0,3 2-210,1-1-1,0 0 1,0-1 0,0 0 0,1-1-1,25 8 1,88 19-1916,-87-24 1544,47 15-771</inkml:trace>
</inkml:ink>
</file>

<file path=ppt/ink/ink5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5.5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807 0 3840,'0'0'50,"-1"1"0,0-1-1,1 1 1,-1-1 0,1 1 0,0-1 0,-1 1-1,1-1 1,-1 1 0,1-1 0,0 1 0,-1 0 0,1-1-1,0 1 1,0 0 0,-1-1 0,1 1 0,0 0-1,0-1 1,0 1 0,0 0 0,0-1 0,0 1-1,0 0 1,0-1 0,0 1 0,0 0 0,0-1 0,1 1-1,-1 0 1,0-1 0,0 1 0,1-1 0,-1 1-1,0 0 1,1-1 0,-1 1 0,0-1 0,1 1 0,0 0-1,31 30 2459,0-1-1512,5 19-706,-3 2-1,-1 1 1,-3 2-1,-2 1 0,22 62 1,-35-76-73,-2 1 0,-2 0 0,-2 1 0,-1 0 0,-3 0 1,-1 1-1,-2-1 0,-4 46 0,0-72-123,-1-1 0,0 1-1,-1-1 1,0 0 0,-2 0 0,0 0-1,0-1 1,-2 0 0,0 0 0,0 0 0,-2-1-1,1-1 1,-2 0 0,0 0 0,-1-1 0,0 0-1,-17 12 1,9-9 18,-1-2 0,0-1-1,-1 0 1,0-1 0,-1-2 0,0 0-1,0-2 1,-1 0 0,0-2 0,0 0-1,-32 1 1,22-4-33,0-2-1,0-1 1,1-2-1,-1-1 1,1-2-1,0-1 0,1-2 1,-1-1-1,2-1 1,-37-19-1,47 20-66,1-1-1,0-1 1,1-1-1,0-1 0,1-1 1,1 0-1,0-1 0,1-1 1,0-1-1,2 0 1,0-1-1,1 0 0,1-1 1,1 0-1,-14-38 0,20 45-40,1-1-1,1 1 1,0-1-1,1 0 0,1 0 1,0 0-1,0 0 1,2 0-1,0 0 0,0 0 1,1 1-1,1-1 1,1 0-1,0 1 0,0 0 1,1 0-1,1 0 0,0 0 1,15-22-1,-9 20-54,0 0 0,0 0 0,2 2-1,-1-1 1,2 2 0,0 0 0,0 1-1,1 0 1,0 1 0,1 1 0,0 1-1,1 0 1,0 1 0,20-5 0,-16 6-391,-1 1 0,1 2 1,0 0-1,-1 1 0,1 1 1,0 1-1,0 1 0,0 0 1,0 2-1,0 1 0,39 12 1,-16-1-1446</inkml:trace>
</inkml:ink>
</file>

<file path=ppt/ink/ink5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5.8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18 4608,'-26'-17'2304,"22"100"-2944,8-52 3712,1 5-2944,5-2 0,1 11 128,-2-3 0,7 5-384,-7-11 0,6-9-640,10-16 128,11-7-640,4-4 128</inkml:trace>
</inkml:ink>
</file>

<file path=ppt/ink/ink5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6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38 4608,'-34'-38'2304,"58"59"-3072,-8-15 4096,-1 5-5632,0 6 0</inkml:trace>
</inkml:ink>
</file>

<file path=ppt/ink/ink5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6.5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89 270 4352,'23'26'1851,"-8"-11"-695,-1 1 0,0 0 1,-1 2-1,-1-1 1,13 27-1,-22-37-1095,1-1 1,-1 0 0,1 0-1,0 0 1,0 0-1,1 0 1,0-1-1,0 0 1,0 0-1,0 0 1,1-1 0,0 0-1,0 0 1,0 0-1,0-1 1,1 1-1,-1-2 1,1 1-1,0-1 1,9 2 0,4-1 125,-1 0 0,1-2 0,0-1 0,-1 0 0,1-1 0,27-6 1,-34 5-136,1-2 0,-1 1 0,0-1 0,0-1 0,-1 0 0,1-1 0,-1-1 0,0 0 0,-1 0 0,0-1 0,0-1 0,0 1 0,-1-2 0,-1 0 0,1 0 0,-2 0 0,14-22 0,-16 23-33,-2 1 0,1-1 0,-1 0 0,-1-1 0,0 1 0,0 0 0,-1-1 0,0 0 0,0 0 0,-1 1 0,0-1 0,-1 0 0,0 0 0,-1 0 0,0 0-1,-1 1 1,0-1 0,0 0 0,-1 1 0,0-1 0,-1 1 0,0 0 0,0 0 0,-1 1 0,-6-10 0,4 9-16,0 0 0,0 0 0,-1 1 0,0 0 0,0 1 0,-1 0 0,0 0 0,0 1 0,0 0 0,-1 1 0,-14-7 0,8 7-20,1 0 1,0 1 0,-1 1 0,0 0 0,0 1-1,0 0 1,-20 2 0,4 2-52,1 1-1,-1 2 1,1 1 0,1 2 0,-1 1-1,1 1 1,-45 22 0,63-26-10,0 0-1,1 1 1,0 1 0,1-1 0,-1 2 0,1 0-1,1 0 1,0 0 0,-11 15 0,16-18-86,0 0 0,0 1 0,0-1 0,1 1 0,0 0 0,1 0 0,-1 0 0,1 0 0,1 1 0,-1-1 0,1 0 0,1 1 0,-1-1 0,1 1 0,1-1 1,-1 1-1,4 13 0,21 42-1756</inkml:trace>
</inkml:ink>
</file>

<file path=ppt/ink/ink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57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0 287 2688,'1'0'83,"0"0"-1,0 0 1,0 0 0,-1-1 0,1 1 0,0 0-1,0 0 1,0 0 0,-1-1 0,1 1-1,0 0 1,0-1 0,-1 1 0,1-1 0,0 1-1,0-1 1,-1 1 0,1-1 0,-1 0-1,1 1 1,-1-1 0,2-1 0,-2 1 7,1 0 1,-1 1 0,1-1-1,0 0 1,0 0 0,-1 1-1,1-1 1,0 0 0,0 1-1,0-1 1,0 1 0,-1-1-1,1 1 1,0-1 0,0 1-1,0 0 1,0-1 0,0 1-1,0 0 1,0 0 0,0 0-1,3 0 1,17-1 374,0-1-1,0 0 1,0-2 0,0 0-1,-1-2 1,1 0-1,22-11 1,-30 12-286,1-2 0,-1 0 0,-1 0 1,1-1-1,-1-1 0,0 0 0,-1-1 0,0 0 0,-1 0 0,0-1 0,10-15 1,-19 24-142,1 0 1,-1 0-1,1 0 1,-1 0-1,0 0 1,0 0 0,0 0-1,0-1 1,-1 1-1,1 0 1,0-1-1,-1 1 1,0-1 0,1 1-1,-1 0 1,0-1-1,0 1 1,-1-1-1,1 1 1,0-1 0,-1 1-1,0 0 1,1-1-1,-1 1 1,0 0-1,0 0 1,0-1-1,0 1 1,-1 0 0,1 0-1,-1 0 1,-1-2-1,-1 1 7,-1 0-1,1 0 1,0 0 0,-1 0-1,0 1 1,0 0-1,1 0 1,-1 0-1,0 1 1,-1-1 0,1 1-1,0 1 1,0-1-1,-7 0 1,2 1 16,1 1-1,-1 0 1,0 0 0,0 1-1,1 0 1,-1 1 0,1 0-1,0 0 1,0 1 0,0 0-1,0 1 1,1 0 0,0 0-1,0 1 1,0 0 0,0 0-1,1 1 1,0 0 0,1 0-1,-1 1 1,2 0 0,-1 0-1,1 0 1,0 1 0,1 0-1,-1-1 1,2 2 0,-5 14-1,5-15 28,1 0 0,0-1-1,0 1 1,1 0 0,0 0-1,0 0 1,1 0 0,0 0-1,1 0 1,0 0 0,1 0-1,-1 0 1,2 0 0,-1-1 0,1 1-1,1-1 1,-1 1 0,1-1-1,1 0 1,0-1 0,0 1-1,0-1 1,1 0 0,0 0-1,0-1 1,1 0 0,0 0-1,0 0 1,0-1 0,1 0-1,8 4 1,-1-2 62,0 0 0,1-2 0,0 0 0,-1 0 0,1-2 0,1 0 0,-1 0 0,0-2 0,21 0 0,-25-2-456,0 0 0,0-1 0,0 0 1,-1 0-1,21-9 0,-24 8-648,0-1 1,1 0-1,-1-1 1,-1 0-1,1 0 1,-1-1-1,0 0 1,7-7-1,-1 0-1499</inkml:trace>
</inkml:ink>
</file>

<file path=ppt/ink/ink5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8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192 0 6016,'-21'21'2944,"42"-38"-5376,-17 27 6144,2-7-6272,-12 5 128</inkml:trace>
</inkml:ink>
</file>

<file path=ppt/ink/ink5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29.7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135 377 4608,'2'6'333,"0"-1"-1,1 0 1,-1 0 0,1 0-1,0 0 1,0 0 0,1 0 0,-1-1-1,1 0 1,0 1 0,7 4 0,55 41 1900,-49-38-2315,-6-6 131,1 1 0,1-2 0,-1 0 1,1 0-1,0-1 0,0-1 0,0 0 1,0 0-1,1-2 0,-1 1 0,1-2 0,-1 0 1,1-1-1,-1 0 0,0-1 0,1 0 1,-1-1-1,0 0 0,0-2 0,0 1 0,-1-1 1,0-1-1,0 0 0,0-1 0,18-14 1,-17 10 41,0-1 1,-1 0 0,-1-1-1,1 0 1,-2 0 0,0-2-1,-1 1 1,11-23 0,-16 28-41,0 0 0,-1-1 0,0 0 0,-1 0 0,0 0 0,0 0 0,-1 0 0,-1-1 1,1 1-1,-2 0 0,1 0 0,-1-1 0,-1 1 0,0 0 0,-5-14 0,4 16-30,-1 0 0,0 1-1,0-1 1,-1 1-1,0 0 1,-1 0 0,1 1-1,-1-1 1,-1 1 0,1 1-1,-1-1 1,0 1 0,0 0-1,-1 1 1,1-1 0,-1 2-1,-11-5 1,-12-4-13,0 3 1,0 0-1,-38-5 1,42 10-17,-1 1 0,1 1 0,-1 1 1,1 2-1,-45 6 0,53-4-29,0 1-1,0 1 1,1 0-1,-1 2 1,1 0-1,1 1 1,-1 1-1,-28 19 1,42-24 16,-1 0 1,1 0 0,-1 0-1,1 1 1,0 0 0,1-1-1,-1 1 1,1 0 0,0 1-1,-3 6 1,5-10 10,1 0 0,-1-1-1,0 1 1,1 0 0,0-1 0,-1 1 0,1 0 0,0-1 0,0 1 0,0 0-1,0 0 1,0-1 0,0 1 0,0 0 0,1 0 0,-1-1 0,1 1 0,-1 0-1,1-1 1,0 1 0,-1-1 0,1 1 0,0-1 0,0 1 0,0-1 0,0 1-1,1-1 1,-1 0 0,0 0 0,0 0 0,1 1 0,-1-1 0,1 0 0,-1-1-1,1 1 1,-1 0 0,1 0 0,2 0 0,9 3-65,1 0 0,0-1 0,0 0 1,0-1-1,0-1 0,22 0 0,92-10-465,-103 6 431,40-6-371,82-24 0,-65 14 160,-70 16 251,1 0 0,0 1 0,0 1 0,18 0 0,-28 1 79,0 0-1,0 0 1,0 1-1,0-1 1,0 1-1,0 0 1,0-1-1,0 2 1,0-1-1,-1 0 1,1 0-1,0 1 1,-1 0-1,1-1 1,-1 1-1,0 0 1,1 0-1,-1 0 1,0 1-1,0-1 1,-1 0-1,1 1 1,0-1 0,1 4-1,21 55 559,-18-43-247,1 0 1,1 0-1,14 23 0,-18-35-219,1 0 0,0 0 0,0-1 0,0 1 0,0-1 0,1 0 0,0-1 0,0 1 0,0-1 0,0 0 0,1-1 0,12 5 0,4 0 24,0-2 1,1-1 0,0-1-1,0-1 1,26 0 0,-25-2-1227,1-2 0,31-5 1,-29 2-714</inkml:trace>
</inkml:ink>
</file>

<file path=ppt/ink/ink5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0.5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586 44 4480,'-6'-5'446,"0"1"0,0-1 1,0 2-1,-1-1 0,1 1 0,-1-1 1,0 2-1,0-1 0,0 1 1,-1 0-1,1 1 0,-9-1 0,-11 0-436,-1 1-1,-28 3 0,-18 0 199,52-2-132,1 0 1,0 1-1,-1 1 1,1 1-1,0 1 0,1 1 1,-38 14-1,52-17-59,0 0 0,1 1-1,-1 0 1,0 0 0,1 1 0,0 0 0,0 0-1,0 0 1,0 0 0,1 1 0,-1 0-1,1 0 1,0 0 0,1 0 0,-1 0-1,1 1 1,0 0 0,1 0 0,-1 0-1,1 0 1,0 0 0,1 0 0,-1 0-1,1 1 1,0-1 0,1 0 0,0 1-1,0-1 1,0 1 0,2 8 0,0-4 3,1 1 0,0-1 0,1 0 1,0-1-1,1 1 0,0-1 1,1 1-1,0-1 0,0-1 0,1 0 1,0 1-1,1-2 0,0 1 0,1-1 1,-1-1-1,1 0 0,1 0 1,-1 0-1,1-1 0,1-1 0,13 6 1,-6-3 2,-1-1 0,1-2 0,0 1 0,1-2 0,-1-1 0,1 0 1,-1-1-1,1-1 0,0-1 0,0 0 0,0-2 0,34-6 0,-13-4-108,-1-1 0,-1-2-1,0-1 1,-1-2 0,0-2-1,-2-2 1,0 0 0,-2-3-1,-1-1 1,0-1 0,-3-1-1,30-36 1,-51 95-348,-5-13 504,1 0 0,1 0 0,9 23 0,-9-31-65,1-1 1,1 1 0,-1-1 0,2-1-1,-1 1 1,1-1 0,0-1-1,1 0 1,0 0 0,0 0 0,0-1-1,1 0 1,0-1 0,0 0-1,0-1 1,1 0 0,-1 0 0,21 3-1,-21-6-260,0 1-1,0-2 1,0 1 0,0-2-1,0 1 1,0-1-1,0-1 1,0 0-1,0 0 1,0-1-1,-1 0 1,1-1 0,12-6-1,23-17-1174</inkml:trace>
</inkml:ink>
</file>

<file path=ppt/ink/ink5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1.1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152 21 6784,'-95'-21'3328,"44"38"-4864,45-17 6784,6 4-5248,6 4 0,0 5-1792,3 0 128,-9 8 768,-15 0 128</inkml:trace>
</inkml:ink>
</file>

<file path=ppt/ink/ink5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1.5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120 875 2304,'17'0'443,"0"-1"-1,0 0 1,0-1 0,0-1-1,-1 0 1,1-1 0,-1-1-1,0-1 1,0 0-1,-1-1 1,17-11 0,19-12-453,-16 11 434,-1-1 1,-1-2-1,-1-1 0,56-54 1,-70 58-241,-1-1 0,-2 0 0,0-1 1,-1-1-1,-1 0 0,-1-1 0,15-39 1,-23 52-149,-1 0-1,0 0 1,-1 0 0,0 0 0,-1-1-1,0 1 1,-1 0 0,0-1 0,0 1 0,-1-1-1,0 1 1,-1 0 0,0 0 0,-1 0-1,0 0 1,-1 0 0,0 0 0,0 1 0,-1 0-1,0-1 1,-10-11 0,1 4-37,-1 1 0,0 0 1,-1 2-1,-1 0 0,-1 0 0,1 2 0,-2 0 0,0 1 1,0 1-1,-1 1 0,0 1 0,-36-10 0,39 13-3,0 2 0,0 0-1,0 1 1,-1 0-1,1 2 1,-1 0 0,1 1-1,-1 0 1,1 2-1,0 0 1,0 1 0,0 1-1,0 0 1,1 1-1,0 1 1,-21 12 0,28-13 10,0 0 1,0 0-1,1 1 0,0 0 1,0 1-1,1 0 1,0 0-1,0 0 1,1 1-1,0 0 1,-8 17-1,8-11 16,0-1-1,2 1 1,0 0 0,0 0-1,2 0 1,0 0 0,-1 22-1,5 10 36,2 0-1,2 0 1,2 0-1,19 59 1,-12-54 73,3 0 0,2-2 0,35 63 0,95 134 417,-146-241-600,33 43-358,-35-47 195,1 0 0,-1 0 0,0 0 0,1 0-1,0 0 1,-1 0 0,1 0 0,0-1 0,0 0-1,0 1 1,0-1 0,0 0 0,0-1 0,0 1-1,0 0 1,5-1 0,10 0-1469</inkml:trace>
</inkml:ink>
</file>

<file path=ppt/ink/ink5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1.8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1 320 3328,'4'0'169,"-1"0"1,1 0-1,0 0 0,-1 1 1,1 0-1,0-1 0,-1 1 1,1 0-1,-1 1 0,1-1 1,4 3-1,-4-1 119,0-1-1,0-1 0,0 1 1,1 0-1,-1-1 1,1 0-1,-1 0 1,1-1-1,5 1 0,9 0-64,1 2-82,1-1 0,-1-1 1,1-2-1,-1 0 0,0-1 0,1 0 0,-1-2 1,32-10-1,-26 5 3,-1-2 0,-1 0 0,40-25 0,-57 31-100,0 0 0,-1 0 0,1-1 0,-1 0 0,0 0 0,-1 0 0,0-1 0,0 0 0,0 0 0,0 0 0,-1-1 0,-1 1 0,1-1 0,-1 0 0,3-14 0,-5 18-11,0 0 0,0 0 0,-1 0 1,0 0-1,0 0 0,0 0 0,0 0 1,-1 0-1,0 0 0,1 0 0,-1 1 0,-1-1 1,1 0-1,0 0 0,-1 1 0,0-1 1,0 1-1,-3-5 0,1 3 17,-1 0-1,1 1 1,-1 0-1,0 0 0,0 0 1,-1 0-1,1 1 1,-1 0-1,1 0 1,-11-4-1,5 3 44,0 1-1,-1 0 0,0 0 0,1 1 1,-1 1-1,0 0 0,0 1 0,0 0 1,1 0-1,-1 1 0,-22 6 0,22-3-23,1 0 0,0 1 0,0 1-1,0 0 1,0 0 0,1 1 0,0 1-1,1 0 1,0 0 0,0 0 0,1 1 0,0 1-1,0 0 1,1 0 0,0 0 0,1 0-1,0 1 1,1 0 0,0 1 0,0-1 0,2 1-1,-1 0 1,2 0 0,-4 24 0,5-22-36,0 0 0,1 1 1,0-1-1,1 1 0,1-1 1,0 0-1,1 0 1,0 0-1,1 0 0,1-1 1,0 1-1,1-1 0,1 0 1,0-1-1,0 1 0,1-1 1,1-1-1,0 0 0,0 0 1,1-1-1,13 11 1,-4-7-112,1-1 1,0-1-1,0-1 1,1-1-1,0-1 1,27 8-1,-28-11-576,1 0 0,0-2 0,0-1 0,0 0 1,0-2-1,39-1 0,-22-7-1266</inkml:trace>
</inkml:ink>
</file>

<file path=ppt/ink/ink5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2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94 423 3840,'-1'2'178,"-1"-1"0,1 1 0,0-1 0,0 1 0,-1-1 0,1 1 0,1 0 0,-1 0 0,0 0 0,0-1 0,1 1 0,-1 0 0,1 0 0,-1 0 0,1 0 0,0 0 0,0 0 0,0 0 0,0 0 0,0 0 0,0 0 0,0 0 0,1 0 0,-1 0 0,2 3 0,2 2 141,-1-1 0,1 1-1,1-1 1,0 1 0,8 7-1,-4-2-586,-3-5 288,-1 0 1,1-1-1,1 0 0,-1 0 1,1 0-1,0-1 1,0 0-1,1 0 1,-1-1-1,1 1 1,0-2-1,0 1 0,1-1 1,-1-1-1,1 1 1,-1-2-1,1 1 1,0-1-1,-1 0 1,1-1-1,0 0 0,0 0 1,16-3-1,4-4 51,0-1 0,-1-1 0,0-2 0,-1-1 0,0 0 0,0-3-1,-1 0 1,27-21 0,-40 26-33,0 0 0,-1 0-1,-1-1 1,1-1 0,-2 0 0,0 0 0,0-1-1,-1 0 1,0-1 0,-2 0 0,1 0-1,-2-1 1,0 1 0,0-2 0,-2 1 0,6-30-1,-10 37-25,0 0 0,0 0 0,-1 0 0,0 0 0,0 0 0,-1 0 0,0 1 0,0-1 0,-1 1 0,0-1 0,0 1 0,-1 0-1,0 0 1,0 0 0,-1 1 0,1-1 0,-1 1 0,-1 0 0,1 1 0,-13-10 0,6 6 2,0 0 0,0 1 0,-1 1 0,-1 0 0,1 1 0,-1 0 0,0 1 0,0 0 1,-1 2-1,-20-4 0,8 4-46,-1 1 0,0 2 0,1 0 0,-1 2 0,1 1 0,-46 11 0,53-8 3,0 0 0,0 1 0,1 1 0,0 0 1,0 2-1,1 0 0,0 1 0,1 1 0,-25 22 1,36-28 8,-1 2 1,1-1-1,0 1 1,0 0 0,1 0-1,0 0 1,0 1-1,1 0 1,0 0 0,-4 16-1,7-20-18,0 0 0,0-1 0,0 1 0,1 0 0,-1 0 0,1 0 0,1 0 0,-1 0 0,1 0 0,-1 0 0,1 0 0,1 0 0,-1 0 0,1-1 0,0 1 0,0-1 0,0 1 0,1-1 0,-1 0 0,1 1 0,0-1 0,5 4 0,-1-1-132,2 0 1,-1-1-1,0 0 1,1-1 0,0 0-1,1 0 1,-1-1-1,1 0 1,0-1 0,0 0-1,0 0 1,0-1-1,0 0 1,0-1 0,1-1-1,14 0 1,58-2-1239</inkml:trace>
</inkml:ink>
</file>

<file path=ppt/ink/ink5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2.8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 2560,'-3'1'76,"0"0"1,0 0-1,1 0 0,-1 1 1,1-1-1,-1 1 0,1 0 1,0-1-1,-1 1 1,1 0-1,0 0 0,0 1 1,0-1-1,1 0 0,-1 1 1,1-1-1,-1 1 0,1-1 1,0 1-1,0 0 1,0 0-1,0-1 0,0 1 1,1 0-1,-1 0 0,1 0 1,0 0-1,0 5 0,-1 16 568,1 0 0,6 41-1,-4-43-500,208 1103 3761,-197-1070-3734,2 0 1,3-1 0,2-1-1,35 65 1,-53-114-233,0-1 0,0 0 0,0 0 1,1 0-1,-1 0 0,1 0 0,-1 0 0,1 0 0,6 3 0,-8-5 35,0-1 0,0 0 1,0 1-1,0-1 0,-1 0 0,1 0 0,0 0 0,0 0 0,0 0 0,0 0 0,0 0 0,0 0 0,0 0 0,-1 0 1,1-1-1,0 1 0,0 0 0,0 0 0,0-1 0,0 1 0,-1-1 0,1 1 0,0-1 0,0 1 0,-1-1 0,1 1 0,0-1 1,-1 0-1,1 1 0,-1-1 0,1 0 0,-1 0 0,1 1 0,-1-1 0,1 0 0,-1 0 0,0 0 0,1 1 0,-1-1 1,0 0-1,0-2 0,11-28-1253,-1-16-128</inkml:trace>
</inkml:ink>
</file>

<file path=ppt/ink/ink5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3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10 348 2944,'0'20'1408,"-10"18"0,10-17 1536,0 4-2688,0 9 128,0 11 128,4-3 0,2-4-640,3 0 0,7-10 384,4-7 128,5-11-896,5-10 0,6-14-768,-7-14 0</inkml:trace>
  <inkml:trace contextRef="#ctx0" brushRef="#br0" timeOffset="1">55 1 5504,'-39'13'2688,"33"0"-3072,6-9 4864,0 4-4608,0 5 128,6-2-2816,-3 10 128,9 6 2560,-24-23 0</inkml:trace>
</inkml:ink>
</file>

<file path=ppt/ink/ink5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4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3328,'-3'2'425,"2"1"1775,2-3-2081,0 1 0,0 0 0,0-1 0,0 1 0,0 0 0,0 0 0,0 0 0,0 0-1,-1 0 1,1 0 0,0 0 0,-1 0 0,1 0 0,0 0 0,-1 0 0,1 0 0,-1 0 0,1 2 0,34 96 1314,35 84-1245,-19-67 296,-30-62-48,3-2 0,58 94 0,-86-179-9,-17-27-230,13 41-167,1-1-1,-7-33 0,13 45-32,0-1 0,0 0 0,1 1 0,0-1 0,1 0 1,0 0-1,0 1 0,1-1 0,5-14 0,-1 3-41,1 1 1,2-1-1,0 2 1,1-1-1,15-21 0,-20 34 31,-1 0 0,1 0 0,0 1 0,1 0-1,-1 0 1,1 0 0,0 0 0,1 1 0,-1 0 0,1 1-1,-1-1 1,1 1 0,0 1 0,0-1 0,0 1-1,1 0 1,-1 1 0,9-1 0,-4 1 26,-1 1 1,1 1-1,-1 0 1,1 0-1,-1 1 0,1 1 1,-1 0-1,0 0 1,0 1-1,0 1 0,-1 0 1,1 0-1,-1 1 1,-1 0-1,1 1 0,-1 0 1,0 0-1,0 1 1,-1 0-1,0 1 0,12 17 1,-3-1 90,-2 1 1,0 0-1,-1 2 1,-2-1-1,-1 2 1,-1-1-1,8 39 1,-14-48-14,18 70 268,-14-63-35,-7-25-97,-1-12 52,-2-9-265,1 0 1,1-1-1,1 1 1,1 0 0,1-1-1,0 1 1,2 1-1,0-1 1,1 0 0,1 1-1,1 1 1,11-21-1,-14 29-39,1 1-1,1-1 0,-1 1 0,1 0 0,1 0 0,0 1 0,0 0 0,1 0 1,-1 1-1,2 0 0,-1 1 0,1 0 0,0 0 0,0 1 0,0 0 0,1 1 1,0 0-1,0 1 0,0 0 0,0 1 0,1 0 0,21 0 0,-16 2-34,1 1 0,-1 1 1,0 1-1,1 1 0,-1 0 0,-1 1 0,1 0 0,-1 2 0,0 0 0,0 1 0,-1 0 0,0 1 0,15 13 0,-12-8 108,-2 1 0,0 1-1,0 0 1,-2 1 0,0 0-1,-1 1 1,-1 1-1,0 0 1,16 41 0,-22-48 67,-1 1 0,-1-1 0,0 1 0,0 0 1,-1 0-1,-1 0 0,-1 0 0,1 1 0,-2 22 1,-1-35-137,1 1 1,-1 0 0,1-1-1,-1 1 1,1-1 0,-1 1-1,0 0 1,0-1 0,0 0 0,0 1-1,0-1 1,0 0 0,0 1-1,0-1 1,0 0 0,-1 0-1,1 0 1,-1 0 0,1 0-1,0 0 1,-1 0 0,0-1 0,1 1-1,-3 0 1,3 0-91,0-1 1,0 0-1,0 0 0,0 0 0,0 0 1,0 0-1,-1 0 0,1 0 1,0-1-1,0 1 0,0 0 0,0-1 1,0 1-1,0 0 0,0-1 1,0 1-1,0-1 0,0 0 0,0 1 1,0-1-1,0 0 0,1 1 1,-1-1-1,0 0 0,0 0 1,1 0-1,-1 0 0,0 0 0,1 0 1,-1 0-1,1 0 0,-1 0 1,1 0-1,0 0 0,0 0 0,-1 0 1,1-2-1,-6-25-1702</inkml:trace>
</inkml:ink>
</file>

<file path=ppt/ink/ink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58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302 42 2048,'-5'-6'2256,"3"3"-1964,0 0 0,0 1 1,0-1-1,0 1 0,0 0 0,0 0 0,0-1 1,-1 1-1,1 1 0,-1-1 0,0 0 0,1 1 1,-1-1-1,0 1 0,0 0 0,0 0 0,0 0 1,-4-1-1,-1 4-2,-1 0 0,1 0 0,0 1 1,-1 0-1,1 1 0,0-1 0,1 1 1,-13 9-1,3-1 148,0 1-1,-22 22 1,30-26-306,0 0 1,1 1-1,0 0 0,0 1 1,1-1-1,1 2 0,0-1 1,0 0-1,1 1 1,0 0-1,-3 14 0,7-20-92,0 1 0,1-1-1,-1 1 1,1-1 0,1 0 0,-1 1-1,1-1 1,0 1 0,0-1-1,1 0 1,0 0 0,0 0 0,0 0-1,1 0 1,0 0 0,0-1-1,1 1 1,-1-1 0,1 0 0,0 0-1,1 0 1,-1 0 0,1-1-1,6 5 1,3 2 15,1-2 0,0 1 0,0-2 1,1 0-1,0-1 0,0 0 0,1-1 0,0-1 0,0-1 0,0 0 0,0-2 0,1 0 1,-1 0-1,35-3 0,3-4 191,0-2 1,-1-3 0,78-23-1,-111 22-149,6 0 84,-27 11-167,0 0 0,-1 1-1,1-1 1,0 1 0,0-1 0,0 1 0,0-1 0,-1 1 0,1-1 0,0 1 0,0-1 0,0 1-1,0-1 1,0 1 0,0-1 0,0 1 0,1-1 0,-1 1 0,0-1 0,0 1 0,0-1-1,0 1 1,1-1 0,-1 1 0,0-1 0,0 0 0,1 1 0,-1-1 0,0 1 0,1-1 0,-1 0-1,1 1 1,10 16 168,15 9 156,-18-17-225,0-1 0,1 0 1,0 0-1,0-1 0,1 0 0,11 6 0,2-1 40,2 0 0,-1-2-1,2 0 1,-1-2 0,1-1 0,31 5-1,-45-11-99,1 0 1,-1-1-1,1 0 0,-1-1 0,1 0 0,-1-1 1,1-1-1,-1 0 0,0 0 0,0-1 0,-1-1 1,1 0-1,-1 0 0,0-1 0,18-13 0,-22 14-35,-1 0 0,1 0-1,-1-1 1,-1 0 0,1 0-1,-1 0 1,0-1 0,0 0-1,-1 0 1,0 0 0,0 0-1,0-1 1,-1 1 0,0-1-1,-1 0 1,0 0 0,0 0-1,-1 0 1,0 0 0,0 0 0,-1 0-1,0-1 1,0 1 0,-1 0-1,0 0 1,0 0 0,-1 0-1,0 0 1,-1 0 0,0 0-1,0 0 1,0 1 0,-1 0-1,-5-8 1,-2-3-19,-1 0-1,0 0 1,-1 1 0,-1 1 0,-1 0-1,0 1 1,-1 0 0,-1 2 0,0 0-1,-34-20 1,38 27-31,0 0-1,0 1 1,0 0-1,0 1 1,0 1 0,-1 0-1,0 1 1,0 0-1,1 1 1,-1 1 0,0 0-1,0 0 1,0 2-1,0 0 1,1 0-1,-1 2 1,-22 7 0,24-6 0,1 1 1,0 0-1,0 0 0,0 1 1,1 1-1,0 0 1,1 0-1,-1 1 1,2 0-1,-1 0 1,1 1-1,-13 21 1,18-26 2,0 0 1,0 1-1,0-1 0,1 1 1,0-1-1,0 1 1,0 0-1,1 0 1,0 0-1,0 0 1,0 0-1,1 0 1,0 0-1,0 0 1,1 0-1,-1 0 1,1 0-1,1 0 1,-1-1-1,1 1 1,0 0-1,0-1 0,0 1 1,1-1-1,0 1 1,0-1-1,1 0 1,6 7-1,0-2-374,1 0-1,0-1 1,0 0-1,1 0 1,0-2-1,1 1 1,0-2-1,0 0 1,17 6-1,14 1-2399,70 13-1,-37-7 223</inkml:trace>
</inkml:ink>
</file>

<file path=ppt/ink/ink5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4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239 409 3840,'1'9'543,"-1"0"0,1 0 0,0 0-1,1-1 1,0 1 0,1 0 0,-1-1 0,2 0 0,-1 0 0,6 10 0,-3-8-309,1-1 0,0 1 0,1-1 0,0 0 1,0-1-1,18 15 0,-7-10-159,0-1 0,1-1 1,0-1-1,0 0 0,1-2 0,1 0 1,31 7-1,-37-12 54,1-1 0,-1 0 0,1-1 0,-1-1 0,0-1 0,1 0 1,-1-1-1,0-1 0,30-8 0,-34 7-67,0 0-1,0-1 1,0 0 0,-1-1-1,0 0 1,0-1 0,-1 0-1,1 0 1,-2-1 0,1-1-1,-1 0 1,0 0 0,9-13 0,-10 10-41,0 0 0,0-1 1,-1 0-1,-1 0 0,0-1 1,-1 0-1,-1 0 0,0 0 1,-1 0-1,0-1 0,-1 1 1,-1-1-1,0 0 0,-1 1 1,0-1-1,-2 0 0,1 1 1,-2-1-1,0 1 0,-1 0 1,0-1-1,-1 2 0,0-1 1,-2 1-1,1-1 0,-2 2 1,1-1-1,-2 1 0,0 0 1,-18-18-1,13 18-9,0 0 1,-1 0-1,0 1 1,-1 1-1,-1 1 0,1 0 1,-1 2-1,-1-1 1,1 2-1,-1 1 1,0 0-1,-1 1 0,1 1 1,-1 0-1,0 2 1,1 0-1,-1 1 1,0 1-1,-22 4 0,13-1-3,1 1 0,0 1 0,0 2 0,1 0-1,0 2 1,0 1 0,1 1 0,0 2-1,1 0 1,1 1 0,1 1 0,-28 26 0,36-29-54,2 0 1,0 2 0,0-1-1,1 1 1,1 1 0,0 0 0,2 0-1,-1 1 1,-6 22 0,12-32-86,1 0 1,1 0-1,-1 0 0,1 0 0,1 0 1,-1 0-1,1 0 0,0 0 1,0 0-1,1 0 0,0 0 0,1 0 1,-1 0-1,1 0 0,1-1 1,-1 1-1,1-1 0,0 1 0,1-1 1,-1 0-1,1 0 0,0 0 1,1-1-1,-1 0 0,1 1 0,0-2 1,6 6-1,6 1-474,-1 0-1,26 12 1</inkml:trace>
</inkml:ink>
</file>

<file path=ppt/ink/ink5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5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529 12 3840,'-2'-2'65,"0"1"0,0 0 0,0 0 1,-1-1-1,1 2 0,0-1 0,0 0 0,0 0 0,-1 1 0,1-1 1,0 1-1,-1 0 0,1-1 0,-1 1 0,1 0 0,0 1 1,-1-1-1,1 0 0,0 1 0,-1-1 0,1 1 0,0 0 1,0-1-1,0 1 0,-1 0 0,1 1 0,0-1 0,-2 2 0,-1 0 139,0-1 0,0 1 0,-1-1 0,1 0-1,0 0 1,-1-1 0,-7 2 0,-18 4-11,1 1 0,0 2 0,0 1 0,1 2 0,0 0 0,-37 25 0,32-19-179,13-8 103,10-6-7,0 0-1,0 1 1,1 0 0,0 1 0,0 0 0,0 0 0,1 1 0,0 0 0,-11 15 0,19-22-102,1-1-1,0 1 1,0 0-1,0 0 1,0 0-1,0 0 1,0-1-1,1 1 1,-1 0-1,0 0 1,0-1-1,1 1 1,-1 0-1,0 0 1,1-1 0,-1 1-1,0 0 1,1 0-1,-1-1 1,1 1-1,0-1 1,-1 1-1,1-1 1,-1 1-1,1-1 1,0 1-1,-1-1 1,1 1-1,0-1 1,0 1 0,-1-1-1,1 0 1,0 0-1,0 1 1,-1-1-1,1 0 1,0 0-1,0 0 1,0 0-1,-1 0 1,2 0-1,38 6 104,190 1 145,-189-4-176,25 2 18,1 2 0,-1 3 0,73 22 0,-121-27-65,-1 1 1,1 1 0,-2 0 0,1 1-1,-1 1 1,0 1 0,-1 0-1,0 1 1,-1 0 0,0 1 0,-1 1-1,0 0 1,-1 1 0,0 0 0,-1 1-1,13 24 1,-22-35-4,0 0 0,0 0 0,0 1 0,0-1 0,-1 0 0,1 1 0,-1-1 0,-1 1 0,1 0 0,-1-1 0,1 1 0,-1 0 0,0-1 0,-1 1 0,1 0 0,-1-1 0,0 1 0,0-1 0,-3 7 0,1-6 13,0 0 1,0 0 0,0 0 0,-1-1 0,0 1 0,0-1 0,0 0 0,-1 0 0,1 0 0,-1-1 0,0 1 0,0-1 0,0 0 0,-8 3 0,-22 9 235,-1-1 0,-1-1 0,0-3 1,-72 12-1,81-18-227,-1-2 0,1-1 0,0-1 0,0-2 0,-1 0 1,1-2-1,-39-11 0,28-3-412,38 18 300,1 0 1,-1-1-1,0 1 1,1 0-1,-1-1 1,1 1-1,-1 0 1,0-1-1,1 1 0,-1-1 1,1 1-1,-1-1 1,1 1-1,-1-1 1,1 1-1,0-1 1,-1 1-1,1-1 1,-1 0-1,1 1 1,0-1-1,0 1 1,-1-1-1,1 0 0,0 1 1,0-1-1,0 0 1,0 0-1,0 1 1,0-1-1,0 0 1,0 1-1,0-1 1,0 0-1,0 1 1,0-1-1,1 0 1,-1 1-1,0-1 0,1 0 1,-1 1-1,0-1 1,1 0-1,-1 1 1,0-1-1,1 1 1,-1-1-1,1 1 1,-1-1-1,1 1 1,1-1-1,24-18-1753</inkml:trace>
</inkml:ink>
</file>

<file path=ppt/ink/ink5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5.7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28 3712,'-18'-27'1643,"17"27"-1513,1 0 1,-1 1 0,0-1-1,1 0 1,-1 0 0,1 1 0,-1-1-1,1 0 1,-1 1 0,1-1 0,0 1-1,-1-1 1,1 1 0,-1-1 0,1 1-1,0-1 1,-1 1 0,1-1 0,0 1-1,0-1 1,-1 1 0,1-1 0,0 1-1,0-1 1,0 1 0,0 0 0,0-1-1,0 1 1,0-1 0,0 1 0,0 0-1,0 0 1,-7 31 120,3 40 264,2 0 1,14 127 0,-3-76 49,1 70 291,36 391 741,-42-553-1500,1-1 0,1 1 1,2-1-1,22 56 0,-27-79-220,1 1 0,0-1-1,0 0 1,1 0-1,0 0 1,0 0 0,1-1-1,-1 0 1,1 0 0,1-1-1,-1 1 1,1-1-1,0-1 1,0 1 0,0-1-1,1 0 1,-1-1 0,1 0-1,0 0 1,0-1-1,0 0 1,1 0 0,9 0-1,24-4-1625,-9-15-64</inkml:trace>
</inkml:ink>
</file>

<file path=ppt/ink/ink5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6.1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46 4480,'-36'-45'2176,"91"58"-2560,-25-13 3200,20 4-2688,16-1 128,23 11 256,2-14 0,9 3-640,16-3 128,-6 4 256,-15-4 128,-14 4-384,-17 2 0,-9-2-1408,-30 13 128</inkml:trace>
</inkml:ink>
</file>

<file path=ppt/ink/ink5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6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0 293 2688,'2'-1'74,"-1"0"0,0 0 0,0 0 0,0 1 0,1-1 0,-1 0 1,0 1-1,1-1 0,-1 1 0,0-1 0,1 1 0,-1 0 0,0 0 0,1 0 0,-1 0 0,1 0 1,-1 0-1,1 0 0,-1 0 0,0 0 0,1 0 0,-1 1 0,1-1 0,-1 1 0,0-1 0,1 1 1,-1 0-1,0-1 0,0 1 0,0 0 0,1 0 0,-1 0 0,0 0 0,0 0 0,0 0 0,0 0 0,-1 0 1,1 0-1,0 0 0,1 3 0,4 6 297,-1 0 1,1 1-1,-2-1 0,5 14 1,-4-9-147,24 63 141,-7-17 367,45 91 0,-59-138-617,0 1 0,1-1-1,0 0 1,2-1 0,-1 0 0,2 0-1,-1-2 1,2 1 0,0-1 0,0-1-1,17 10 1,-6-13 196,-24-7-301,0 0 0,1 0-1,-1-1 1,0 1-1,1 0 1,-1 0-1,0-1 1,0 1-1,1 0 1,-1-1-1,0 1 1,0 0-1,1-1 1,-1 1-1,0 0 1,0-1-1,0 1 1,0 0-1,0-1 1,1 1-1,-1-1 1,0 1-1,0 0 1,0-1-1,0 1 1,0 0-1,0-1 1,0 1-1,0-1 1,0 1-1,-1 0 1,1-1-1,0 0 1,-19-44 564,13 32-497,-58-126 105,-43-99-46,98 215-150,0 1 1,2-1-1,1 0 1,0-1-1,2 1 0,-1-28 1,4 44 16,1 1-1,0 0 1,1 0 0,-1-1 0,1 1-1,1 0 1,-1 0 0,1 0 0,0 0 0,0 0-1,1 0 1,0 0 0,0 1 0,0-1-1,1 1 1,0 0 0,0 0 0,0 0-1,0 1 1,1-1 0,0 1 0,0 0-1,0 1 1,0-1 0,0 1 0,1 0-1,0 0 1,6-2 0,36-9 98,0 1 1,1 3-1,0 2 1,70-2-1,-107 9-322,0 1 0,0 0 1,0 1-1,0 0 0,0 1 1,0 0-1,0 1 0,-1 0 0,16 7 1,-10 2-1445</inkml:trace>
</inkml:ink>
</file>

<file path=ppt/ink/ink5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7.2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23 470 3840,'-1'1'149,"0"0"0,1 0 0,-1 0 1,0 0-1,1 0 0,-1 0 0,0 0 0,1 0 0,-1 0 0,1 0 1,0 0-1,-1 0 0,1 0 0,0 1 0,0-1 0,0 0 1,0 0-1,0 0 0,0 0 0,0 1 0,0-1 0,0 0 1,0 0-1,1 0 0,-1 0 0,0 0 0,1 1 0,-1-1 0,1 0 1,-1 0-1,1 0 0,0 0 0,-1 0 0,1 0 0,0-1 1,0 1-1,0 0 0,1 1 0,35 36 1277,-36-38-1480,9 8 105,0-1 1,1 0-1,0-1 0,0-1 1,0 1-1,1-2 0,0 1 1,0-2-1,0 0 0,0 0 1,1-1-1,-1-1 0,26 1 1,-3-3 173,1-2 1,-1-1 0,61-15-1,-77 15-151,-1-2 0,0-1 0,0 0 0,-1-1 0,0-1 0,-1 0 1,0-1-1,0-1 0,-1-1 0,0 0 0,20-22 0,-28 26-55,0-1 1,0 1 0,-1-1 0,0-1-1,0 1 1,-1-1 0,0 0 0,-1 0-1,0-1 1,-1 1 0,0-1 0,-1 0-1,0 0 1,0 0 0,-1 0-1,-1 0 1,0 0 0,0 0 0,-1 0-1,-1 0 1,-4-16 0,3 16-10,0 0 0,-1 0 0,-1 0 0,0 1 0,0 0 1,-1 0-1,0 0 0,-1 0 0,0 1 0,-1 0 0,0 1 0,0 0 0,0 0 0,-18-12 0,11 12-13,1 0 0,-1 1 0,0 0-1,0 1 1,-1 1 0,0 0-1,0 2 1,0-1 0,-28 0 0,14 2-30,0 2 0,0 2 0,0 1 0,0 1 0,0 1 0,1 2 0,0 1 0,0 1 0,1 2 0,0 0 0,-31 19 0,54-27 21,0-1 1,1 1 0,-1 0 0,1 1-1,0-1 1,0 1 0,0-1-1,0 1 1,1 1 0,0-1 0,-1 0-1,2 1 1,-5 7 0,6-8 7,1-1 0,-1 0 1,1 0-1,0 0 0,0 1 0,0-1 0,0 0 1,1 0-1,-1 0 0,1 0 0,0 1 1,0-1-1,0 0 0,0 0 0,1-1 0,-1 1 1,1 0-1,-1 0 0,1-1 0,0 1 0,0-1 1,1 1-1,-1-1 0,0 0 0,4 3 1,2 1 6,1 0 0,-1 0-1,1-1 1,0 0 0,0 0 0,0-1 0,1 0 0,0-1 0,0 0 0,-1-1 0,2 0 0,10 1 0,21 1 20,67-3 0,-90-1-22,51-4-95,0-2 0,-1-3 0,1-4 0,105-33 1,-174 46 98,-1 0 1,1 0-1,-1 0 0,1 0 1,-1 0-1,1 0 1,-1 1-1,0-1 1,1 0-1,-1 0 1,1 0-1,-1 0 1,1 1-1,-1-1 0,0 0 1,1 0-1,-1 1 1,0-1-1,1 0 1,-1 1-1,0-1 1,1 0-1,-1 1 1,0-1-1,0 0 0,1 1 1,-1-1-1,0 1 1,0-1-1,0 0 1,0 1-1,1-1 1,-1 1-1,0-1 1,0 1-1,0-1 1,0 1-1,0-1 0,0 1 1,0-1-1,0 0 1,0 1-1,0-1 1,-1 1-1,1-1 1,0 1-1,0 0 1,-6 34 201,4-21-36,1-6-113,1-1 1,-1 1-1,2 0 1,-1-1-1,1 1 1,0-1-1,0 1 1,1-1-1,0 0 1,1 0-1,0 1 1,0-1-1,7 11 1,-6-12-27,1-1 1,-1 0 0,1-1 0,0 1 0,1-1-1,-1 0 1,1 0 0,0 0 0,-1-1 0,2 0-1,-1 0 1,0-1 0,1 0 0,-1 0 0,11 2 0,217 42-3703,-181-46 1793,-11-7 64</inkml:trace>
</inkml:ink>
</file>

<file path=ppt/ink/ink5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8.0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3712,'5'-6'319,"1"1"0,-1 0 1,1 0-1,-1 1 0,1 0 0,1 0 0,-1 0 1,1 1-1,-1-1 0,1 2 0,0-1 1,0 1-1,0 0 0,0 0 0,1 1 0,-1 0 1,0 0-1,13 1 0,1-2-475,13-1 417,19-4-59,103 3-1,-142 4-163,0 1-1,-1 1 1,0 0-1,1 1 1,-1 0-1,0 1 1,0 1-1,-1 0 1,1 0-1,-1 2 1,0-1-1,20 16 1,-28-18-8,0 0 1,0 0-1,0 0 0,0 1 1,-1-1-1,0 1 0,0 0 1,0 0-1,-1 0 0,0 0 0,0 0 1,0 1-1,0-1 0,-1 1 1,2 9-1,-3-4 32,0-1 1,0 1-1,-1-1 0,0 1 0,-1-1 0,0 0 1,-7 21-1,-2-5 73,-1 0 0,-1 0-1,-1-1 1,-1-1 0,-25 30 0,5-15 114,-2-2 0,-2-1 0,-1-2-1,-2-2 1,-79 47 0,97-67-178,0 0-1,-1-2 1,0-1-1,-46 10 1,58-15-40,12-4-30,1 0-1,-1 1 1,1-1 0,-1 0-1,1 0 1,-1 1 0,1-1-1,-1 0 1,1 0 0,-1 0-1,1 0 1,-1 0-1,1 0 1,-1 0 0,0 0-1,1 0 1,-1 0 0,1 0-1,-1 0 1,1 0-1,-1 0 1,1 0 0,-1-1-1,1 1 1,-1 0 0,1 0-1,-1-1 1,1 1-1,-1 0 1,1 0 0,-1-1-1,1 1 1,0-1 0,-1 1-1,1-1 1,8-18-5,26-19-121,-26 31 97,1 1 0,0 0 1,0 0-1,1 1 0,-1 0 1,1 1-1,0 0 1,1 1-1,-1 0 0,1 0 1,16-1-1,-6 2-29,0 0-1,0 1 1,1 2-1,38 5 1,-22 2 63,0 2 0,-1 2 0,49 22 0,-43-16-722,76 21 0,-116-38 578,-2-1-7,1 1 0,-1-1 1,1 0-1,0 1 0,-1-1 1,1 0-1,-1 0 0,1 0 1,0 0-1,-1 0 0,1-1 0,0 1 1,-1 0-1,1-1 0,1 0 1,8-4-1520</inkml:trace>
</inkml:ink>
</file>

<file path=ppt/ink/ink5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8.4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 4352,'27'-8'2176,"52"4"-2432,-45 4 3200,17 8-2816,10 5 0,3-2 0,7 6 128,-1 4-384,-4-4 128,-11 0 0,-11-5 128,-8 5-1152,-6-4 0,-11-1-256,-8 5 128</inkml:trace>
</inkml:ink>
</file>

<file path=ppt/ink/ink5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8.7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22 403 3584,'-21'36'1792,"30"43"-1024,-3-62 3072,0 14-3840,-2 1 128,7 6 0,-2-10 128,10-7-384,8 0 0,7-8-1024,6-9 0</inkml:trace>
  <inkml:trace contextRef="#ctx0" brushRef="#br0" timeOffset="1">111 14 5888,'-34'-5'2944,"74"10"-3840,-31-10 4736,6 1-3840,-5 4 128,5 0-2432,0-4 128,-4 8 1792,-7 9 128</inkml:trace>
</inkml:ink>
</file>

<file path=ppt/ink/ink5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9.0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181 404 4608,'8'46'6414,"-6"-39"-6367,0 0 0,1 0 1,0-1-1,0 0 1,0 1-1,1-1 1,0 0-1,0 0 0,0-1 1,1 1-1,0-1 1,0 0-1,0 0 1,12 7-1,0-5 46,0 0 0,0-1 0,1-1 0,-1-1 0,1-1 0,0 0 0,0-2 0,0 1 0,0-2-1,0-1 1,0 0 0,0-1 0,0-1 0,0-1 0,0 0 0,-1-1 0,0-1 0,0-1 0,0-1 0,-1 0 0,0-1 0,-1 0 0,0-1 0,0-1 0,-1-1 0,-1 0 0,16-17 0,-23 21-74,1 0 1,-1-1-1,-1 0 1,1 0-1,-1 0 1,-1-1 0,0 1-1,0-1 1,-1 0-1,0 0 1,-1 0-1,0-1 1,-1 1 0,0-1-1,-1 1 1,0 0-1,0-1 1,-1 1-1,0-1 1,-1 1 0,0 0-1,-1 0 1,0 0-1,-8-17 1,6 15-14,-1 1 1,0 0-1,-1 0 1,0 0-1,0 1 1,-1 0-1,-1 0 1,0 1-1,0 0 0,-1 0 1,0 1-1,0 1 1,-1 0-1,0 0 1,0 1-1,-1 0 1,0 1-1,0 0 1,-22-5-1,14 7-24,-1 1-1,1 1 1,0 0-1,-1 2 1,-37 5 0,14 2-34,-66 21 1,85-21 31,1 1-1,0 2 1,1 0 0,-30 20 0,44-25-14,-1 0 1,1 1 0,1 0 0,-1 1-1,1 0 1,0 0 0,1 1 0,0-1 0,1 2-1,-1-1 1,2 1 0,-7 13 0,11-20-49,0 1 1,0 0 0,1 0-1,-1 0 1,1 0 0,0 0-1,0 0 1,0 0 0,0 0-1,1 0 1,0 0 0,0 0 0,0-1-1,0 1 1,0 0 0,1 0-1,0-1 1,-1 1 0,2-1-1,-1 0 1,0 1 0,0-1-1,1 0 1,0 0 0,0 0 0,0-1-1,3 3 1,4 3-290,0-1-1,0 0 1,1-1-1,0 0 1,1 0 0,-1-1-1,15 4 1,36 6-1421</inkml:trace>
</inkml:ink>
</file>

<file path=ppt/ink/ink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59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 2688,'-16'8'4347,"15"15"-1761,17 74-687,3-2-1,52 151 1,-81-274-1352,4 13-479,1-1-1,0 0 1,1 0 0,0-1-1,1 1 1,1-1-1,1-24 1,2 22-41,1 0 0,0 0 1,2 1-1,0-1 0,1 1 1,1-1-1,14-28 0,-17 40-15,1 1 0,0 0 0,0 0 0,0 0-1,1 0 1,0 0 0,0 1 0,1 0 0,-1 0 0,1 1-1,0-1 1,0 1 0,0 1 0,1-1 0,0 1 0,-1 0-1,1 1 1,0-1 0,0 1 0,1 1 0,-1-1 0,10 0-1,2 3 26,0 0 0,-1 1-1,1 1 1,-1 0-1,0 2 1,0 0-1,0 1 1,0 1 0,-1 0-1,0 2 1,-1 0-1,0 0 1,21 18-1,-26-18 43,0 1 0,0 0-1,-2 1 1,1 0-1,-1 0 1,-1 1 0,0 0-1,-1 1 1,0-1-1,0 2 1,-2-1 0,0 1-1,0-1 1,-1 1-1,-1 0 1,-1 1 0,0-1-1,1 23 1,-11-3-22,0-21-792,7-13 670,1 0 0,0 0-1,-1 0 1,1 0 0,0 0 0,0 0-1,-1 0 1,1 0 0,0 0 0,-1 0 0,1 0-1,0 0 1,-1 0 0,1 0 0,0 0 0,-1 0-1,1-1 1,0 1 0,-1 0 0,1 0-1,0 0 1,0 0 0,-1-1 0,1 1 0,0 0-1,0 0 1,-1-1 0,1 1 0,0 0-1,0 0 1,0-1 0,0 1 0,-1 0 0,1-1-1,0 1 1,0 0 0,0 0 0,0-1 0,-1-1-215,1 0 1,-1 1 0,1-1 0,0 0 0,-1 0 0,1 1 0,0-1 0,0 0 0,0 0-1,1 0 1,-1 1 0,0-1 0,1 0 0,-1 0 0,1 1 0,-1-1 0,1 0 0,0 1 0,0-1-1,-1 1 1,1-1 0,1 1 0,1-3 0,9-11-2046</inkml:trace>
</inkml:ink>
</file>

<file path=ppt/ink/ink5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39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1 115 1536,'16'52'5184,"14"67"-3020,8 32-808,-26-116-858,-9-28-359,0 0 1,0 0 0,0 1 0,-1-1 0,0 1 0,-1 0-1,0-1 1,0 1 0,-1 0 0,0 0 0,-1 12 0,-1-23-55,-1-1 0,1 1 1,-1-1-1,1 0 0,0 0 1,1 0-1,-1 0 0,-1-6 1,-6-23 35,1-1 0,2 0 1,1-1-1,-1-67 0,7 85-149,0 0-1,0 0 0,2 0 1,0 0-1,1 1 1,1 0-1,1 0 0,0 0 1,1 0-1,0 1 0,1 0 1,11-14-1,-14 23 13,0 0-1,1 0 1,0 0-1,0 1 0,0 0 1,1 0-1,-1 0 1,1 1-1,0 0 1,1 1-1,-1-1 0,1 1 1,-1 1-1,1-1 1,0 2-1,0-1 1,0 1-1,0 0 0,0 0 1,0 1-1,0 0 1,0 1-1,0 0 1,10 2-1,-5-1 48,0 1 0,0 1 0,-1 0 0,1 1 1,-1 0-1,0 1 0,0 1 0,-1 0 0,0 0 0,0 1 0,0 0 0,-1 1 0,15 17 1,-13-11 68,-2 1 0,1-1 0,-2 2 0,0-1 0,-1 1 1,-1 1-1,-1-1 0,8 34 0,-9-23 27,-1 0 0,-1 1 0,-1-1 0,-2 1 0,-4 29 1,4-50-75,0-1 0,-1 0 1,0 1-1,0-1 0,-1 0 1,0 0-1,0 0 0,-1 0 1,-4 9-1,6-16-88,1 0-1,-1 0 1,1 0 0,-1 0 0,1 0-1,-1 0 1,1 0 0,0 0-1,-1 0 1,1 0 0,-1 0 0,1 0-1,-1 0 1,1 0 0,0 0 0,-1-1-1,1 1 1,-1 0 0,1 0 0,0-1-1,-1 1 1,1 0 0,0 0 0,-1-1-1,1 1 1,0 0 0,-1-1 0,1 1-1,0 0 1,0-1 0,-1 1-1,1-1 1,0 1 0,0 0 0,0-1-1,0 1 1,0-1 0,-1 1 0,1-1-1,0 1 1,0 0 0,0-1 0,0 1-1,0-1 1,0 1 0,0-1 0,1 1-1,-1-1 1,-2-22-1373,9 4-448,10-4-85</inkml:trace>
</inkml:ink>
</file>

<file path=ppt/ink/ink5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0.3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0 298 4864,'13'13'715,"0"-1"0,1-1 1,1 0-1,0-1 0,0-1 0,1 0 1,0-1-1,28 10 0,-30-14-647,1-1 0,0 0-1,0-1 1,0 0 0,1-2 0,23-1 0,-26 0-39,1-1 0,-1-1 0,0 0 0,0-1 0,0 0 0,0-1 0,-1-1 0,0 0 0,0 0 0,-1-1 0,12-10 0,-15 12 25,-1-1-1,1-1 1,-2 1-1,1-1 1,-1-1-1,0 1 1,0-1-1,-1 0 1,0 0 0,-1 0-1,1-1 1,-2 0-1,1 0 1,-1 0-1,-1 0 1,3-15-1,-5 17-25,0 0 0,0-1 0,-1 1 0,0 0-1,0 0 1,-1-1 0,0 1 0,0 0 0,-1 1 0,0-1-1,0 0 1,-1 1 0,0-1 0,0 1 0,0 0 0,-1 1-1,-8-10 1,6 8-16,0 0-1,0 1 1,-1 0-1,0 0 1,0 1-1,0 0 0,-1 1 1,1-1-1,-1 2 1,0-1-1,0 1 1,-1 1-1,-9-3 1,5 4-16,0 0 0,0 1 1,0 0-1,0 1 1,0 1-1,0 0 1,1 1-1,-1 0 1,1 1-1,-1 0 0,1 2 1,0-1-1,1 1 1,0 1-1,0 0 1,0 1-1,1 1 1,0-1-1,1 2 0,-1-1 1,2 1-1,0 1 1,0 0-1,1 0 1,0 1-1,1 0 1,0 0-1,1 1 0,0 0 1,1 0-1,1 0 1,0 0-1,1 1 1,0 0-1,-1 19 1,4-23 19,0 0 0,1 0 0,0 0 0,1 0 0,0 0 0,1 0 0,0-1 0,0 1 0,1-1 0,0 0 0,1 0 0,0 0 0,1 0 0,-1-1 0,1 0 0,1 0 0,0-1 0,0 1 0,0-1 0,1-1 0,10 7 0,2 1 36,1 0 0,0-2 0,0-1 0,1 0 0,1-2 0,0 0 0,37 8 0,-23-11-751,1-1 0,1-2 1,44-2-1,-43-1-986</inkml:trace>
</inkml:ink>
</file>

<file path=ppt/ink/ink5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0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 5248,'5'-10'2560,"24"14"-2816,-29-4 3584,6 6-3456,-6 1 0,-6 1-2560,-13 1 128</inkml:trace>
</inkml:ink>
</file>

<file path=ppt/ink/ink5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1.1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83 5888,'36'-55'2944,"-23"31"-3968,-2 20 4864,-1 4-6656,10 8 0</inkml:trace>
</inkml:ink>
</file>

<file path=ppt/ink/ink5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4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3456,'2'16'555,"0"8"255,1 0 1,2 0 0,0 0-1,1-1 1,18 40-1,-8-12-425,-2 0 0,-1 1 0,7 82-1,-2 166-341,-12-144 18,2-46 88,-1-36-419,-4-1 0,-9 122 0,5-187 67,1-2-28,0 0 0,-1-1 1,0 1-1,0 0 0,0 0 0,-1-1 0,0 1 0,0-1 0,0 1 1,-1-1-1,1 0 0,-1 0 0,-7 8 0,-3-5-1070</inkml:trace>
</inkml:ink>
</file>

<file path=ppt/ink/ink5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5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116 366 3200,'0'1'72,"-1"0"0,1-1 0,0 1 0,-1 0 0,1 0 0,0 0 0,0 0-1,-1 0 1,1 0 0,0 0 0,0 0 0,0 0 0,0 0 0,0 0 0,1 0 0,-1 0 0,0 0 0,0 0 0,1 0 0,-1 0 0,0 0 0,1 0 0,-1-1 0,1 1 0,0 1 0,17 19 488,-15-18-133,4 6-147,1-1 0,0 0 0,0 0 0,1-1 0,0 0 0,0-1 0,0 0 0,1 0 0,0-1 0,1 0 0,-1-1 0,1 0 0,0-1 0,-1 0 0,2 0-1,-1-1 1,11 0 0,-6-2-182,0-1-1,0 0 1,0-1-1,0-1 0,-1-1 1,1 0-1,-1-1 1,0 0-1,0-1 0,-1-1 1,15-9-1,-15 7-10,0 0 0,-1 0 0,-1-1 0,0-1-1,0 0 1,-1 0 0,-1-2 0,1 1 0,-2-1 0,0 0-1,12-25 1,-18 31-68,0 1 1,0-1-1,0 0 0,-1 0 0,-1-1 0,1 1 0,-1 0 1,0-1-1,0 1 0,-1 0 0,0-1 0,-1 1 0,0-1 1,0 1-1,0 0 0,-1 0 0,0 0 0,0-1 0,-1 2 1,0-1-1,0 0 0,0 1 0,-1-1 0,0 1 0,-1 0 1,1 0-1,-8-7 0,1 3-12,-1 1 1,-1 0 0,0 0-1,0 1 1,0 1-1,-1 0 1,0 1-1,0 1 1,-1 0-1,1 1 1,-29-5-1,17 6-23,0 0 0,0 1 0,0 1 0,0 2 1,0 1-1,-32 6 0,39-4 16,0 1 1,0 1-1,1 1 1,0 0-1,0 1 1,-24 16-1,36-20-72,0-1 0,0 1-1,1 1 1,-1-1 0,1 1-1,0 0 1,0 0 0,1 1-1,-1-1 1,1 1 0,1 0 0,-1 0-1,1 0 1,0 1 0,0-1-1,1 1 1,-1-1 0,2 1 0,-1 0-1,-1 13 1,3-15-57,1-1 0,-1 0 0,1 0 0,0 1 0,0-1 0,0 0 0,0 0 0,1 0 0,0 0 0,0 0 0,0-1 0,0 1 0,0-1 0,1 1 0,0-1 0,-1 0 0,1 0 0,1 0 0,-1 0 0,4 3 0,40 25-1535</inkml:trace>
</inkml:ink>
</file>

<file path=ppt/ink/ink5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6.6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351 42 2176,'-10'-6'420,"0"0"0,-1 0 1,1 1-1,-1 0 0,0 1 0,-13-3 1,18 6-319,-1 0 0,1 1 0,0 0 1,0 0-1,0 0 0,0 1 0,0 0 1,0 0-1,0 0 0,0 1 0,0 0 1,0 0-1,-8 6 0,-6 1-82,2 1-1,-1 1 1,1 1 0,1 0-1,-26 25 1,40-34 1,0 0 0,0 0 0,0 0 0,0 0 0,1 0 0,-1 1 0,1 0 0,0-1 0,0 1 0,0 0 0,1 0 0,-1 0 0,1 0 0,0 0 0,0 0 0,1 0 0,-1 0 0,1 1 0,0-1 0,0 0 0,0 0 0,0 0 1,1 1-1,0-1 0,0 0 0,0 0 0,0 0 0,1 0 0,-1 0 0,1 0 0,0-1 0,0 1 0,1 0 0,-1-1 0,5 6 0,-2-4 25,1 0 1,0 0-1,-1 0 1,1-1-1,1 0 1,-1 0-1,1-1 1,-1 1 0,1-1-1,12 3 1,79 16 295,-56-14-172,40 7 123,82 21-23,-147-31-244,0 1-1,0 0 1,-1 1-1,0 1 1,-1 1 0,1 0-1,14 13 1,-26-19 3,0 0 0,0 1 0,0 0 0,-1 0 0,1 0 0,-1 0-1,0 1 1,0-1 0,-1 1 0,1 0 0,-1 0 0,2 7 0,-3-8-3,0-1 0,-1 1 0,0-1 0,0 1 0,0 0 0,0-1 0,0 1 0,-1-1 0,1 1 0,-1-1 0,0 1 0,0-1 0,0 0 0,-1 1 0,1-1 0,-1 0 0,0 0 0,0 0 0,-4 5 0,-5 5 61,-1-1 1,0-1-1,-1 0 1,-1 0-1,0-1 1,0-1-1,0 0 1,-32 13 0,25-14-6,0 0 1,0-2-1,-1 0 1,1-1-1,-1-1 1,-31 1-1,41-5-55,0 0 0,0-2 0,0 1 0,0-1 0,0-1 0,1 0 0,-15-6 0,22 8-67,1-1-1,-1 1 1,1-1 0,-1 1-1,1-1 1,0 0 0,0 0-1,-1-1 1,2 1 0,-1-1 0,0 1-1,0-1 1,1 0 0,-1 0-1,1 0 1,0-1 0,0 1-1,0 0 1,1-1 0,-1 1 0,1-1-1,0 1 1,0-1 0,0 0-1,-1-5 1,2 8-37,0 0 0,0 0 1,0 0-1,1 0 0,-1 1 0,0-1 0,0 0 1,0 0-1,1 1 0,-1-1 0,0 0 0,1 0 1,-1 1-1,0-1 0,1 0 0,-1 1 0,1-1 1,-1 0-1,1 1 0,0-1 0,-1 1 0,1-1 1,0 1-1,-1-1 0,1 1 0,0-1 0,-1 1 1,1 0-1,1-1 0,18-3-1352</inkml:trace>
</inkml:ink>
</file>

<file path=ppt/ink/ink5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7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14 314 3072,'7'1'137,"0"0"1,1-1-1,-1 0 0,0 0 1,1-1-1,-1 0 0,0 0 1,0-1-1,1 0 0,-1 0 1,0 0-1,9-6 0,28-9 1363,-14 6-1089,0-1 1,48-27-1,-71 35-330,0 0-1,-1 0 1,1-1-1,-1 0 1,1-1-1,-1 1 1,-1-1-1,1 0 1,-1-1-1,0 1 1,-1-1-1,0 0 1,0 0-1,0 0 1,-1-1-1,3-8 1,-5 13-33,-1 0 0,1 0 0,-1 0 0,0 0 0,0 0 0,-1 0 0,1 0 0,-1 0 0,1 0 0,-1 0 1,0 0-1,0 0 0,0 0 0,0 1 0,-1-1 0,1 0 0,-1 1 0,0-1 0,1 1 0,-1-1 0,0 1 0,-1 0 0,1 0 1,0 0-1,-1 0 0,1 0 0,-1 1 0,1-1 0,-1 1 0,0 0 0,-3-2 0,-8-3 84,1 1 0,-1 1-1,-1 0 1,-27-4 0,34 8-82,0 0-1,0 0 1,0 0 0,0 1-1,0 0 1,0 1 0,1 0-1,-1 0 1,0 1 0,1-1-1,-1 2 1,1-1 0,0 1-1,0 0 1,1 1 0,-1-1-1,1 1 1,0 1 0,0-1-1,0 1 1,-7 10 0,3-3 46,1 0 1,0 0-1,1 0 1,1 1-1,0 0 1,1 1-1,0-1 1,1 1 0,1 1-1,-4 21 1,7-30-50,0 1 1,1-1-1,0 1 1,0-1 0,1 1-1,0-1 1,0 0-1,0 1 1,1-1-1,0 0 1,1 0 0,0 0-1,0 0 1,6 9-1,-3-8 15,0 0 0,1 0 0,-1-1 0,2 0 0,-1 0 0,1 0 0,0-1 0,1 0 0,13 7 0,3-2-258,-1-1 0,2-1 0,-1-1 0,1-1 0,0-1 0,0-2 0,33 2 0,-15-3-1468,76-4 0,-51-12-149</inkml:trace>
</inkml:ink>
</file>

<file path=ppt/ink/ink5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7.7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52 199 1280,'-1'0'144,"-1"0"0,1 0 0,-1 0 1,1 0-1,-1 1 0,1-1 0,-1 0 0,1 1 0,-1-1 0,1 1 1,-1-1-1,1 1 0,-1 0 0,1 0 0,0-1 0,-1 1 1,1 0-1,0 0 0,0 0 0,0 1 0,0-1 0,0 0 0,0 0 1,0 1-1,0-1 0,1 0 0,-2 3 0,1 0-22,0 0-1,0 0 1,0 0 0,1 0-1,-1 0 1,1 1 0,0-1-1,1 0 1,-1 0-1,2 6 1,0 1-10,0-1 0,1 0 1,1 1-1,0-1 0,0 0 0,1-1 1,11 18-1,-9-19 15,1-1 0,0 0 0,0-1 1,0 0-1,1 0 0,0 0 0,0-2 0,1 1 1,-1-1-1,1 0 0,0-1 0,0 0 1,0-1-1,1 0 0,-1 0 0,0-1 0,13-1 1,-1 1-20,1-2 1,0-1 0,0-1-1,-1-1 1,1 0 0,36-14-1,-39 10-55,0-1-1,-1 0 1,0-2-1,-1 0 1,0-1-1,30-27 1,-42 34-41,-1 0-1,1 0 1,-1 0 0,0-1 0,0 0 0,-1 0 0,0-1-1,0 1 1,0-1 0,-1 0 0,0 0 0,0 0 0,-1 0 0,0 0-1,0-1 1,0 1 0,-1-1 0,-1 1 0,1-1 0,-1 1 0,0-1-1,-2-10 1,-1 10-5,1 1 1,-1 0-1,-1 0 0,1 1 0,-1-1 0,0 1 0,-1 0 0,0 0 0,0 0 0,0 0 0,0 1 0,-1 0 1,0 0-1,0 1 0,0-1 0,-1 1 0,0 1 0,1-1 0,-1 1 0,-11-4 0,-7-1-54,1 1 1,-1 1-1,-1 1 0,-47-3 0,44 6-26,-1 2-1,1 1 1,-1 2-1,-34 7 1,51-8-63,0 1 0,0 1 0,1 0 1,-1 1-1,1 0 0,0 1 0,0 0 0,1 1 0,0 0 0,0 1 0,1 0 1,-10 10-1,18-16 37,0 0 0,0 0 0,1 0 0,-1 0 0,1 1 0,-1-1 0,1 0 0,0 1 1,0-1-1,0 1 0,0-1 0,0 1 0,1 0 0,-1-1 0,1 1 0,0 0 0,0 0 0,0-1 1,0 1-1,0 0 0,0-1 0,1 1 0,-1 0 0,1-1 0,0 1 0,0 0 0,0-1 0,0 1 0,0-1 1,1 0-1,-1 1 0,2 1 0,22 26-1181</inkml:trace>
</inkml:ink>
</file>

<file path=ppt/ink/ink5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8.2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612 5 2048,'0'0'14,"0"-1"-1,0 1 1,0 0 0,0 0 0,0 0-1,0 0 1,0 0 0,0 0 0,0 0-1,0 0 1,0-1 0,0 1 0,0 0-1,0 0 1,0 0 0,-1 0 0,1 0-1,0 0 1,0 0 0,1-1 0,-1 1-1,0 0 1,0 0 0,0 0 0,0 0-1,0 0 1,0 0 0,0 0 0,0-1-1,0 1 1,0 0 0,0 0 0,0 0-1,0 0 1,0 0 0,0 0 0,0 0-1,0 0 1,1 0 0,-1 0 0,0 0-1,0-1 1,0 1 0,0 0 0,0 0-1,0 0 1,0 0 0,0 0 0,1 0-1,-1 0 1,0 0 0,0 0 0,0 0-1,0 0 1,0 0 0,0 0 0,0 0-1,1 0 1,-1 0 0,0 0 0,14 1 968,18 11 674,-17 1-1459,-2 0 0,0 2 0,0 0 0,-2 0-1,0 1 1,0 0 0,-2 1 0,11 23 0,1 0 207,7 21 388,-2 0 1,33 123-1,-49-147-652,-9-34-124,17 59 335,13 82-1,-28-127-240,-1 1 0,0-1-1,-2 1 1,0 0 0,-1 0-1,-1 0 1,-1-1-1,0 1 1,-10 29 0,9-39-24,-1 0 1,0 0 0,0 0 0,0-1-1,-1 1 1,0-1 0,0-1-1,-1 1 1,0-1 0,0-1 0,-1 1-1,1-1 1,-1 0 0,0-1 0,0 0-1,-1 0 1,1-1 0,-14 4-1,-8 1 140,-1-1-1,0-1 0,0-2 0,-33 0 0,31-5-124,0-1 1,0-2-1,0-2 0,1-1 1,0-1-1,1-2 0,-41-17 1,46 15-73,-1 0 0,2-2 0,0-1 0,0-1 0,-41-36 0,52 40-35,1-1-1,0 0 1,1 0 0,1-1 0,0-1 0,1 0 0,1-1 0,0 1-1,1-2 1,-9-26 0,15 36-53,0 0 0,1 0 0,-1 0 0,2 0 0,-1 0 0,1 0 0,0 0 0,1 0-1,0 0 1,0 0 0,0 0 0,1 1 0,0-1 0,0 0 0,1 1 0,-1-1 0,1 1 0,1 0 0,0 0 0,-1 0-1,2 0 1,-1 1 0,1-1 0,6-5 0,2 0-483,0 0 0,2 1-1,-1 1 1,1 0 0,0 1 0,1 0 0,0 1-1,32-9 1,20 0-1271</inkml:trace>
</inkml:ink>
</file>

<file path=ppt/ink/ink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4:59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74 265 3584,'1'2'561,"1"0"1,-1 1-1,0-1 1,0 1-1,0-1 1,0 1-1,0-1 0,-1 1 1,1 0-1,-1 0 1,0-1-1,0 6 1,8 29 928,-6-32-1424,0 0 1,1-1-1,0 1 1,0-1-1,0 0 1,1 0-1,-1 0 1,1-1-1,0 1 0,0-1 1,0 0-1,1 0 1,-1 0-1,1-1 1,-1 1-1,1-1 0,0 0 1,0 0-1,0-1 1,0 0-1,0 0 1,0 0-1,1 0 1,7-1-1,0 1 116,-1-2-1,1 1 1,-1-2 0,0 1-1,0-2 1,0 0-1,0 0 1,0-1 0,18-9-1,-9 3-26,1-2-1,-2 0 1,0-2-1,33-27 0,-49 38-135,0-1 0,0 0 0,-1 0 0,1 0 0,-1 0 0,0-1 0,0 1 0,0-1 0,-1 0-1,1 0 1,-1 0 0,0 0 0,-1 0 0,1 0 0,-1 0 0,0-1 0,-1 1 0,1-1-1,-1 1 1,0 0 0,0-1 0,0 1 0,-1-1 0,0 1 0,0 0 0,-1 0 0,-3-10-1,0 5-11,-1 0 0,-1 0 0,0 1 1,0 0-1,0 0 0,-1 1 0,-1 0 0,1 0 0,-1 1 0,-1 0 0,1 0 0,-1 1 0,0 1 0,-1-1 0,1 2 0,-1-1 0,0 2 0,0-1 0,0 1 0,-1 1 0,1 0 0,-1 1 0,-15 0 0,14 0-31,1 1-1,-1 0 1,0 1 0,1 0 0,-1 1 0,1 0 0,-1 1 0,1 1 0,0 0-1,0 0 1,1 1 0,-1 1 0,1 0 0,1 0 0,-1 1 0,1 1-1,0-1 1,0 2 0,1-1 0,0 1 0,-10 15 0,17-20-6,-1-1 1,1 1-1,1 0 0,-1 1 1,1-1-1,-1 0 0,1 0 1,0 1-1,1-1 0,-1 0 1,1 1-1,0-1 0,0 1 1,0-1-1,1 1 0,-1-1 1,1 0-1,0 1 1,0-1-1,1 0 0,-1 0 1,1 0-1,0 0 0,0 0 1,0 0-1,1 0 0,-1-1 1,1 1-1,0-1 0,5 5 1,2 2-341,0 0 1,1-1-1,1 0 0,0-1 1,0 0-1,0-1 1,1-1-1,17 7 1,-3-3-954,1-2 0,54 9 1,-20-12-726</inkml:trace>
</inkml:ink>
</file>

<file path=ppt/ink/ink5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8.8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3072,'0'4'132,"0"0"0,0 1 1,1-1-1,0 0 0,-1 0 0,1 0 1,0 0-1,1 0 0,-1 0 1,1 0-1,0 0 0,3 5 0,-2-5 92,0 1 0,-1 0 0,0 0-1,0 0 1,0 1 0,0-1 0,-1 0-1,1 8 1,2 15-32,1-1 0,2 0 0,0-1 0,2 0 0,1 0 0,1-1 0,1 0 0,1-1 0,25 36 0,-35-55-151,1-1 0,-1 0 0,1 0 1,0 0-1,0 0 0,1 0 0,-1-1 0,1 0 0,-1 0 0,1 0 0,0-1 1,0 1-1,0-1 0,1 0 0,-1-1 0,0 1 0,1-1 0,-1 0 1,1 0-1,-1-1 0,1 0 0,0 0 0,-1 0 0,1 0 0,-1-1 0,1 0 1,-1 0-1,1-1 0,-1 0 0,9-3 0,-5 0-11,0 0-1,0 0 1,-1-1 0,0 0-1,0 0 1,0-1 0,-1 0-1,0-1 1,0 1 0,-1-1-1,0-1 1,0 1-1,-1-1 1,0 0 0,6-18-1,-4 6-39,-1 0-1,-1-1 0,-1 0 1,-1-1-1,-1 1 0,-1 0 1,-1 0-1,-1-1 0,-1 1 1,-1 0-1,-9-35 0,-1 33-83,13 24 89,0 0 0,-1 0 0,1 0 0,0-1 0,-1 1 0,1 0 0,-1 0 0,1 0 1,0 0-1,-1 0 0,1 0 0,0 0 0,-1 0 0,1 0 0,-1 0 0,1 0 0,0 0 0,-1 0 1,1 0-1,-1 0 0,1 0 0,0 0 0,-1 0 0,1 0 0,0 1 0,-1-1 0,1 0 0,0 0 1,-1 0-1,1 1 0,0-1 0,-1 0 0,1 1 0,-2 1-11,1 1-1,-1-1 1,1 1 0,-1-1-1,1 1 1,0 0-1,0-1 1,1 1 0,-1 0-1,1 0 1,-1 0-1,1-1 1,0 6 0,1 14 75,1 0 1,1-1-1,1 0 0,1 0 1,1 0-1,11 28 1,7 7 180,32 53 0,-54-105-280,3 5 69,0-1 1,1 1-1,0-1 1,8 10-1,-13-17-137,1 1 0,-1-1 0,0 1-1,1-1 1,0 0 0,-1 0 0,1 0-1,0 0 1,-1 0 0,1 0 0,0 0 0,0 0-1,0-1 1,0 1 0,0-1 0,0 1-1,0-1 1,0 0 0,0 0 0,0 0 0,0 0-1,0 0 1,0 0 0,0-1 0,0 1 0,0-1-1,3-1 1,9-7-1193</inkml:trace>
</inkml:ink>
</file>

<file path=ppt/ink/ink5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9.1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3200,'5'12'1536,"8"46"-1152,-5-43 2048,-2 15-2432,2-8 128,0 8-128,2-1 128,-1 4-384,-1-11 0,5 1-640,6 6 0</inkml:trace>
</inkml:ink>
</file>

<file path=ppt/ink/ink5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9.5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 6144,'-5'-3'3072,"27"16"-6272,-17-8 6144,0 5-5120,6 17 0</inkml:trace>
</inkml:ink>
</file>

<file path=ppt/ink/ink5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29.8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 2944,'7'-2'267,"-1"0"1,1 1 0,-1 0-1,1 1 1,0 0-1,-1 0 1,1 0 0,0 1-1,-1-1 1,1 2-1,0-1 1,8 4 0,16 6 1094,40 19 0,8 3-1592,-57-26 421,1-2 1,0 0-1,1-2 1,27 2-1,-44-5-154,-1 1 1,1-1-1,0-1 1,-1 1-1,1-1 1,0 0-1,-1 0 1,1-1-1,-1 0 1,0 0-1,1-1 1,-1 1-1,0-1 1,-1-1-1,1 1 1,0-1-1,-1 0 1,0 0-1,5-6 1,-9 10-30,-1 0-1,0 0 1,1-1 0,-1 1 0,0 0 0,1 0 0,-1-1-1,0 1 1,0 0 0,0-1 0,1 1 0,-1 0 0,0-1-1,0 1 1,0 0 0,1-1 0,-1 1 0,0 0 0,0-1-1,0 1 1,0-1 0,0 1 0,0 0 0,0-1 0,0 1 0,0-1-1,0 1 1,0 0 0,0-1 0,0 1 0,0 0 0,-1-1-1,1 1 1,0 0 0,0-1 0,0 1 0,0-1 0,-1 1-1,1 0 1,-1-1 0,-18 0 149,-26 13 5,28-4-146,1 0 0,-1 1 0,2 1 0,-1 0 0,1 1 0,1 1 0,0 0 0,0 1 0,-12 17 0,17-20-9,1 1-1,1 0 1,0 0 0,1 1 0,0 0 0,1 0 0,0 0 0,1 1-1,0 0 1,1 0 0,0 0 0,1 0 0,0 23 0,1-33-21,1 1-1,0 0 1,1 0 0,-1 0 0,1-1 0,-1 1 0,1 0 0,0-1 0,1 1-1,-1-1 1,0 1 0,1-1 0,0 0 0,0 1 0,0-1 0,0 0 0,1 0-1,-1-1 1,1 1 0,0 0 0,-1-1 0,1 1 0,0-1 0,0 0 0,1 0-1,-1 0 1,0-1 0,1 1 0,-1-1 0,7 2 0,8 1-167,-1-2 0,1 0 0,-1-1 0,1 0 0,23-3 1,-19 1-68,30 0-1181</inkml:trace>
</inkml:ink>
</file>

<file path=ppt/ink/ink5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2:30.3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325 186 2688,'15'6'1259,"-15"-6"-1259,5 5 192,-1-1 0,1 0 0,0-1 0,0 1 0,1-1 0,-1 0 0,1 0 0,0-1 0,-1 1 0,1-1 0,0-1 0,0 1 0,0-1-1,1 0 1,-1 0 0,7-1 0,-3 0-103,-1-1 0,1 0 1,0-1-1,-1 0 0,1 0 0,-1-1 0,1-1 0,-1 1 0,0-1 0,-1-1 0,1 0 0,-1 0 0,10-8 0,-14 10-62,-1 0 0,1 0 0,-1 0 0,0-1 0,0 1 0,-1-1 0,1 1 0,-1-1 0,0 0 0,0 0 0,0 0 0,0 0 0,-1-1 0,1 1 1,-1 0-1,0-1 0,0 1 0,-1-1 0,0 1 0,1-1 0,-1 1 0,-1-1 0,1 1 0,-1-1 0,0 1 0,0 0 0,0-1 0,0 1 0,-1 0 0,0 0 0,-3-6 0,3 6-18,0 1-1,-1 0 0,1-1 1,-1 1-1,0 0 0,0 0 1,0 0-1,-1 1 0,1-1 0,0 1 1,-1 0-1,0 0 0,0 0 1,1 0-1,-1 1 0,0-1 1,0 1-1,-1 0 0,1 0 0,0 1 1,0-1-1,0 1 0,-7 0 1,-8 1 53,1 0 1,0 1-1,0 1 1,-24 8-1,17-4-21,1 1-1,0 1 1,0 1-1,1 1 0,1 1 1,0 1-1,0 2 1,1 0-1,1 0 1,1 2-1,0 1 0,1 0 1,1 1-1,1 1 1,1 1-1,1 0 0,0 1 1,-16 35-1,28-52-35,0-1 0,1 0 0,-1 1 0,1-1-1,-1 1 1,2 0 0,-1-1 0,0 1 0,1 0-1,0-1 1,0 1 0,0 0 0,1 0 0,-1-1-1,1 1 1,0 0 0,1-1 0,-1 1 0,1-1-1,0 0 1,0 1 0,0-1 0,0 0 0,1 0-1,0 0 1,0-1 0,0 1 0,0-1 0,0 1-1,1-1 1,0 0 0,-1 0 0,1-1 0,0 1-1,0-1 1,1 0 0,-1 0 0,0 0 0,6 1-1,19 7-349,1-1 1,0-2-1,0-1 0,0-1 0,37 1 0,28-1-956</inkml:trace>
</inkml:ink>
</file>

<file path=ppt/ink/ink5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03.3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 1280,'4'-10'5149,"3"17"-3857,5 23-1355,5 64 86,-10-60-23,-1 0-1,2 59 1,-6-75 18,0 1 0,1 0 0,2-1 1,0 0-1,14 35 0,-3-10 1,-1-3-84,-11-33 30,0 0 0,-1 1 0,0-1 0,-1 1 0,1 0 0,-1 0 0,-1 0 0,0 0 0,0 0 0,0 1 0,-1-1 0,-1 0 0,0 10 0,-23 20-2866,24-29 2005</inkml:trace>
</inkml:ink>
</file>

<file path=ppt/ink/ink5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03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0 196 1664,'1'-3'160,"0"1"0,0 0 1,0 0-1,1 0 0,-1 0 0,0 0 0,1 0 1,-1 0-1,1 0 0,0 1 0,0-1 1,-1 0-1,1 1 0,0 0 0,0-1 0,1 1 1,-1 0-1,0 0 0,0 0 0,0 0 0,4 0 1,20-13 922,10-10-659,1 1 0,1 1 0,50-20 0,-70 35-235,0 1-1,1 0 1,0 1 0,0 2 0,0 0 0,1 0-1,-1 2 1,0 0 0,34 4 0,-36-1-143,0 1 0,0 0 0,-1 1 0,1 1 0,-1 1 0,0 0 0,-1 1 0,1 0 0,-1 1 0,-1 1 0,1 1 0,-2 0 0,1 1 0,-2 0 0,1 1 0,-1 0 0,-1 1 0,15 22 0,-11-14-20,-2 0-1,0 1 1,-1 1-1,-1 0 1,-1 1-1,-1 0 0,-2 0 1,7 32-1,-13-47 44,1 1-1,-2 0 1,1 0-1,-1-1 1,-1 1-1,0 0 1,0 0-1,-1-1 1,0 1-1,0-1 1,-1 0-1,-1 1 1,1-1-1,-2-1 1,1 1-1,-1 0 1,0-1-1,-1 0 1,0 0-1,0-1 1,-1 0-1,0 0 1,0 0-1,-13 8 1,-6 1 168,-1-1 1,-1-1 0,0-1-1,-1-1 1,-1-2 0,0-1 0,0-2-1,0 0 1,-1-2 0,0-2-1,0 0 1,0-3 0,-38-2 0,47-1-132,-1-1 1,1-1 0,0-1-1,1-1 1,-39-18-1,35 5-626,25 20 484,-1-1-1,1 1 1,0 0-1,-1-1 1,1 1-1,-1 0 1,1-1-1,0 1 1,-1-1-1,1 1 1,0-1-1,-1 1 1,1-1-1,0 1 0,0-1 1,-1 1-1,1-1 1,0 1-1,0-1 1,0 1-1,0-1 1,0 0-1,0 1 1,0-1-1,0 1 1,0-1-1,0 1 1,0-1-1,0 0 0,0 1 1,1-1-1,-1 1 1,0-1-1,0 1 1,0-1-1,1 1 1,-1-1-1,0 1 1,1-1-1,-1 1 1,0 0-1,1-1 1,-1 1-1,1-1 1,-1 1-1,1 0 0,-1-1 1,1 1-1,0 0 1,34-2-1841,3 4-171</inkml:trace>
</inkml:ink>
</file>

<file path=ppt/ink/ink5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04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63 2816,'9'6'328,"0"0"1,-1 1 0,1 0-1,-1 0 1,-1 1-1,0 0 1,0 0-1,0 1 1,-1 0 0,6 12-1,9 9-209,24 39 466,44 91 1,-14-22 419,-69-128-882,29 55 768,-34-62-824,1 0 0,-1 0 0,0 0 1,0 0-1,0 0 0,0 1 0,0-1 0,-1 0 0,1 1 0,-1-1 0,0 0 0,0 1 0,-1-1 0,1 0 0,-1 1 1,-1 5-1,2-8-46,-1-1 1,1 1 0,0 0-1,-1-1 1,1 1 0,-1-1-1,1 1 1,0-1 0,-1 1-1,1-1 1,-1 0 0,1 1 0,-1-1-1,1 0 1,-1 1 0,0-1-1,1 0 1,-1 0 0,1 1-1,-1-1 1,0 0 0,1 0-1,-1 0 1,0 0 0,1 0-1,-1 0 1,0 0 0,1 0-1,-1 0 1,0 0 0,1 0-1,-1 0 1,1 0 0,-1-1 0,0 1-1,1 0 1,-1 0 0,1-1-1,-1 1 1,1 0 0,-1-1-1,1 1 1,-1-1 0,1 1-1,-1-1 1,1 1 0,-1-1-1,0 0 1,-22-29 483,21 27-430,-8-14 54,0 0-1,0-1 1,2-1-1,0 0 1,2 0-1,0 0 1,1 0-1,0-1 1,2 0-1,0 0 1,2 0-1,0 0 1,1-1-1,1 1 1,7-37-1,-4 39-70,0 0 0,1 1-1,2-1 1,-1 1-1,2 0 1,0 1 0,1-1-1,1 2 1,0-1 0,1 2-1,1-1 1,0 2-1,1-1 1,1 2 0,0 0-1,0 0 1,24-13 0,-30 20-106,0 1 1,1 0 0,-1 1 0,1 0-1,0 0 1,0 1 0,0 0 0,0 1 0,0 0-1,18 0 1,-17 1-311,-1 1 0,1 1 0,-1-1 0,0 2 0,1-1-1,-1 1 1,0 0 0,0 1 0,-1 0 0,12 8 0,19 15-1583</inkml:trace>
</inkml:ink>
</file>

<file path=ppt/ink/ink5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07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54 2560,'-13'-27'4117,"12"27"-4089,1 0-1,-1-1 1,0 1-1,1-1 1,-1 1-1,1-1 1,-1 1-1,1-1 1,0 0-1,-1 1 1,1-1-1,-1 0 1,1 1-1,0-1 1,0 0 0,-1 1-1,1-1 1,0 0-1,0 0 1,0 1-1,0-1 1,0 0-1,0 0 1,0 1-1,0-1 1,0 0-1,0 1 1,0-1-1,1 0 1,-1 0-1,0 1 1,0-1-1,1 0 1,-1 1-1,1-2 1,0 2-6,-1 0 0,1-1 0,-1 1 0,1 0 0,-1 0 0,1-1 0,0 1 0,-1 0 0,1 0 0,0 0 0,-1 0 0,1 0 0,-1 0 1,1 0-1,0 0 0,-1 0 0,1 0 0,0 0 0,-1 1 0,1-1 0,-1 0 0,1 0 0,0 1 0,-1-1 0,1 0 0,-1 1 0,1-1 0,-1 0 0,1 1 0,-1-1 0,0 1 0,1-1 0,-1 1 0,1-1 0,-1 1 0,0-1 0,1 1 0,-1-1 0,0 1 0,0 0 1,1-1-1,-1 1 0,0-1 0,0 1 0,0 0 0,0 0 0,9 19 187,-2 0 0,8 34 0,3 10-68,19 66 4,-6 1 1,18 183 0,-18-109-71,-12-82-63,3 22 35,74 261 0,-89-387-374,-1-1 0,-1 1 0,-1-1 0,-1 1 0,2 22 0,-7-34-868,-5-6 22</inkml:trace>
</inkml:ink>
</file>

<file path=ppt/ink/ink5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11.5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104 158 2432,'-2'0'195,"0"0"1,1 1-1,-1-1 1,1 0-1,-1 1 1,1 0-1,-1-1 1,1 1-1,-1 0 1,1 0-1,0-1 1,-1 1-1,1 0 1,0 0-1,0 1 1,-1-1-1,1 0 1,0 0-1,0 1 1,0-1-1,1 0 1,-3 3-1,-15 43 171,6-16 169,4-14-145,1 1 0,0-1 0,-8 34 0,13-42-307,1 0 0,0 0 0,1 1 0,0-1 0,0 0 0,1 1 0,0-1 0,0 0-1,5 15 1,-3-13-62,0-1-1,1 1 0,0-1 0,0 0 1,1 0-1,0 0 0,1-1 0,0 0 1,1 0-1,-1 0 0,2-1 1,-1 0-1,1 0 0,1-1 0,-1 0 1,1-1-1,0 0 0,1 0 0,16 7 1,-5-4-9,0-1 1,0-1 0,1-1 0,0-1-1,0-1 1,0-1 0,1-1-1,-1-1 1,1 0 0,-1-2 0,1-1-1,27-6 1,-33 5-1,0-2-1,0 0 1,0-1-1,-1 0 1,1-2 0,-2 0-1,1 0 1,-1-2-1,-1 0 1,0 0 0,0-2-1,-1 1 1,0-2 0,-1 0-1,-1 0 1,12-18-1,-16 21 8,-1 0-1,-1-1 0,0 1 0,0-1 1,-1 0-1,-1 0 0,0-1 0,0 1 1,-1-1-1,0 1 0,-1-1 0,-1 0 1,0 1-1,0-1 0,-1 0 0,-5-22 1,2 21 4,0-1 1,-1 0-1,-1 1 1,0 0-1,-1 1 1,0-1 0,-1 1-1,0 0 1,-1 1-1,0 0 1,-1 1-1,0-1 1,-17-12-1,8 9-12,-1 1-1,0 1 0,-1 0 1,0 2-1,-1 0 1,0 2-1,0 0 0,-1 1 1,0 2-1,0 0 0,-29-2 1,39 6-20,1 1 0,-1-1-1,1 2 1,-1 0 0,1 0 0,0 1 0,-1 1 0,1 0 0,0 1 0,1 0-1,-1 1 1,1 0 0,-1 1 0,2 0 0,-1 0 0,1 2 0,0-1 0,0 1-1,1 0 1,0 1 0,0 0 0,-14 21 0,16-18-47,0 1 0,0-1 0,2 1 0,-1 1 0,2-1 0,0 1 0,0 0 0,1 0 1,1 0-1,1 0 0,0 0 0,0 0 0,1 1 0,1-1 0,1 0 0,5 25 0,-4-28-125,0 0 0,1-1-1,0 0 1,0 0 0,1 0 0,0 0-1,1-1 1,0 0 0,1 0-1,0 0 1,0-1 0,0 0 0,1-1-1,1 1 1,-1-2 0,1 1 0,0-1-1,1 0 1,-1-1 0,1 0 0,0-1-1,13 4 1,46 9-1120</inkml:trace>
</inkml:ink>
</file>

<file path=ppt/ink/ink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5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 2304,'-2'-2'886,"2"7"-36,4 17 688,9 37 503,-11-48-1831,63 225 1487,7 32 425,55 373 758,-104-502-2518,-6 0 1,-2 190 0,-15-327-419,0 1 0,0-1 1,0 1-1,0-1 1,1 1-1,-1-1 0,1 1 1,0-1-1,0 0 1,0 1-1,0-1 0,0 0 1,2 4-1,-2-6-39,-1 1-1,1-1 0,0 1 0,0-1 1,-1 0-1,1 1 0,0-1 0,0 0 1,-1 1-1,1-1 0,0 0 0,0 0 1,0 0-1,-1 0 0,1 0 0,0 0 1,0 0-1,0 0 0,0 0 0,-1 0 1,1 0-1,0 0 0,0-1 0,0 1 1,-1 0-1,1 0 0,0-1 1,0 1-1,-1-1 0,1 1 0,0-1 1,-1 1-1,1-1 0,-1 1 0,1-1 1,0 0-1,-1 1 0,1-1 0,0-1 1,15-19-1825</inkml:trace>
</inkml:ink>
</file>

<file path=ppt/ink/ink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0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64 640,'0'-17'329,"1"14"13,-1-1 0,1 0 1,-1 1-1,0-1 1,0 0-1,-1 1 0,1-1 1,-1 0-1,0 1 0,0-1 1,-1-3-1,1 7-279,1 0-1,-1 1 1,1-1 0,0 0-1,-1 0 1,1 0-1,0 1 1,-1-1-1,1 0 1,0 1 0,-1-1-1,1 0 1,0 1-1,-1-1 1,1 0 0,0 1-1,0-1 1,0 0-1,-1 1 1,1-1-1,0 1 1,0-1 0,0 1-1,0-1 1,0 0-1,0 1 1,0-1 0,0 1-1,0-1 1,0 1-1,0-1 1,0 1 0,0-1-1,0 0 1,0 1-1,-2 23 565,26 236 3499,-6-82-3025,1 117 98,22 202 162,-41-495-1358,0 1 1,0-1 0,0 1 0,1-1 0,-1 1 0,1-1 0,0 0 0,-1 1 0,1-1 0,0 0 0,0 0 0,1 1 0,0 1 0,0-5-59,-1 0 0,0 1 0,0-1 0,0 0 0,0 0 1,0 0-1,0 0 0,0 0 0,0 0 0,-1-1 0,1 1 0,0 0 0,0 0 1,-1 0-1,1-1 0,-1 1 0,0 0 0,1-1 0,-1 1 0,0 0 0,1-2 1,28-64-4405,-16 45 2518</inkml:trace>
</inkml:ink>
</file>

<file path=ppt/ink/ink5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12.1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44 1536,'-2'-32'1177,"2"21"674,3 24 390,39 368 1322,44 484-235,-83-835-3261,29 184 260,-25-176-271,3-1 0,1 0 0,24 54 0,-33-86-46,1 0 0,0 0 0,0-1 0,1 1 0,-1-1-1,1 0 1,0 0 0,0 0 0,0-1 0,1 1 0,6 3 0,-9-6-30,-1 0 1,1 0 0,-1 0-1,1-1 1,0 1 0,0 0-1,0-1 1,-1 1 0,1-1-1,0 0 1,0 0 0,0 0-1,0 1 1,-1-2-1,1 1 1,0 0 0,0 0-1,0-1 1,0 1 0,0-1-1,-1 1 1,1-1 0,0 0-1,-1 1 1,1-1 0,0 0-1,-1 0 1,1 0 0,-1-1-1,1 1 1,-1 0 0,0-1-1,0 1 1,1 0 0,-1-1-1,1-2 1,14-26-976,-2-1-1,-2 0 1,0 0 0,12-60-1,11-28-1472,-21 82 1645,-10 28 558,0 0 1,0 0-1,-1 0 1,0 0-1,2-18 0,-9 30 253,0 0 0,0 0 0,0 0-1,1 0 1,-1 1 0,-6 7 0,75-54 353,-64 42-312,0 0 0,0 1 0,0-1 0,0 0-1,0 1 1,1-1 0,-1 1 0,0-1 0,0 1 0,1-1-1,-1 1 1,0 0 0,0 0 0,1-1 0,-1 1 0,0 0-1,1 0 1,-1 0 0,0 1 0,1-1 0,-1 0 0,0 0 0,0 1-1,1-1 1,-1 1 0,0-1 0,0 1 0,0 0 0,1-1-1,-1 1 1,0 0 0,0 0 0,0-1 0,0 1 0,0 0-1,-1 0 1,1 0 0,0 0 0,0 1 0,-1-1 0,1 0-1,0 0 1,-1 0 0,1 1 0,-1-1 0,0 0 0,1 3-1,0-1 124,23 69 2254,-17-50-1629,0 0-1,14 30 1,-19-49-748,2 5 121,0 0-1,0 0 0,1-1 1,1 1-1,8 9 0,-12-16-201,0 1 0,0 0-1,0-1 1,0 1 0,1-1 0,-1 0-1,0 0 1,1 0 0,-1 0-1,1 0 1,-1-1 0,1 1 0,0-1-1,-1 1 1,1-1 0,0 0-1,-1 0 1,1 0 0,-1 0 0,1-1-1,0 1 1,4-2 0,34-10-1356</inkml:trace>
</inkml:ink>
</file>

<file path=ppt/ink/ink5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12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1 7936,'-29'44'3968,"24"-44"-4992,5 0 7167,11 0-6143,-3 0 0,7 0-3967,17 7-1</inkml:trace>
</inkml:ink>
</file>

<file path=ppt/ink/ink5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13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143 946 2816,'5'3'229,"0"-1"1,1 1-1,-1-1 1,1 0-1,0 0 1,0-1-1,0 1 0,0-1 1,0 0-1,0-1 1,0 0-1,0 0 1,0 0-1,8-2 0,14-2 838,51-16 0,-48 11-904,9-2-58,-1-2-1,0-2 0,-2-1 0,0-2 1,0-1-1,-2-3 0,52-39 0,-60 38-6,-1 0 0,-2-1 0,0-2 0,-2 0 0,0-2 0,-2 0 0,-2-1 0,0-1 0,19-46 0,-29 57-71,0 0 0,-2-1 0,0 0 0,-1 0 0,-1 0 0,2-29 0,-6 38-16,-1 1 1,0-1 0,0 1-1,-1-1 1,0 1-1,0 0 1,-2 0-1,1 0 1,-1 0-1,0 1 1,-1 0 0,0-1-1,-1 2 1,-8-12-1,6 10 10,-1 1 0,1-1 0,-2 1 0,1 1 0,-1 0-1,-1 0 1,0 1 0,0 0 0,0 1 0,0 0 0,-1 1-1,0 0 1,0 1 0,-1 0 0,1 1 0,-1 1 0,-23-2 0,26 3 16,0 2 0,1-1 0,-1 1 0,0 1 0,1 0 0,-1 0 0,1 1 0,-1 0 0,1 0 0,0 1 0,0 0 0,1 1 0,-1 0 0,1 1 0,0-1 0,0 2 0,1-1 0,0 1 0,0 0 0,1 0 0,-1 1 1,2 0-1,-1 0 0,-4 9 0,-4 14 116,1 1 0,1 0 0,2 0 0,1 1 0,2 0 0,-4 47 0,6-49-51,-10 84 326,6 1 1,7 145-1,36 235 259,-10-197-398,-18-218-189,11 333 237,-18-345-276,-4 0 1,-2 0-1,-32 130 1,35-183-47,-1-1 0,-1 0 1,0 0-1,-1-1 0,-1 0 1,0 0-1,-1-1 0,-1 0 0,0 0 1,-21 20-1,22-26-74,0 1 1,-1-1-1,1 0 1,-1-1-1,-1 0 1,0-1-1,1 0 1,-1-1-1,-1 0 1,1-1-1,-1 0 1,1 0-1,-1-2 1,0 1-1,-13-1 1,19-1-72,0 0 1,0-1-1,0 0 1,0 0 0,0 0-1,0-1 1,0 0-1,1 0 1,-1 0-1,1-1 1,-1 1-1,1-2 1,0 1-1,0 0 1,0-1 0,1 0-1,-1 0 1,1 0-1,0-1 1,0 1-1,1-1 1,-1 0-1,1 0 1,0 0-1,0-1 1,1 1 0,-1-1-1,-1-8 1,-2-6-490,1 0 0,1 0 1,1-1-1,1 0 0,1 1 0,2-42 1,8-20-1174</inkml:trace>
</inkml:ink>
</file>

<file path=ppt/ink/ink5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13.6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 3968,'11'12'1920,"26"-5"-1024,-19-10 3712,25-4-4480,19-2 128,21-11 256,12-3 128,4 3-1152,-19 1 128,0 6-1024,-11-3 0</inkml:trace>
</inkml:ink>
</file>

<file path=ppt/ink/ink5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4:05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107 187 4608,'-12'10'1659,"12"-10"-1561,-1 0 1,1 0 0,0 0 0,0 0 0,-1 0 0,1-1 0,0 1 0,-1 0 0,1 0 0,0 0 0,0 0 0,-1 0 0,1 0 0,0 0 0,0-1-1,-1 1 1,1 0 0,0 0 0,0 0 0,0-1 0,-1 1 0,1 0 0,0 0 0,0 0 0,0-1 0,0 1 0,0 0 0,-1 0 0,1-1 0,0 1 0,0 0-1,0-1 1,0 1 0,0 0 0,0 0 0,0-1 0,0 1 0,0 0 0,0-1 0,0 1 0,0 0 0,0 0 0,0-1 0,0 1 0,0 0 0,1 0-1,-1-1 1,0 1 0,0 0 819,-6-30 1727,5 30-2593,0 0 0,0 0 0,0-1 1,1 1-1,-1 0 0,0 0 0,0 1 0,0-1 0,0 0 1,1 0-1,-1 0 0,0 0 0,0 1 0,0-1 1,1 0-1,-1 1 0,0-1 0,0 1 0,1-1 0,-1 1 1,0-1-1,1 1 0,-1-1 0,1 1 0,-1 0 1,1-1-1,-1 1 0,1 0 0,-1-1 0,0 3 0,-18 28 532,15-25-311,-2 5-78,1 0 0,0 0 0,1 0 0,0 0-1,1 1 1,0-1 0,0 1 0,1 0-1,1 0 1,0 0 0,1 0 0,0 0 0,1 0-1,0 0 1,1 0 0,1 0 0,-1 0-1,2-1 1,0 1 0,0-1 0,1 0 0,7 12-1,-5-9-141,1-1 0,0 0-1,1 0 1,1-1-1,0 0 1,0-1 0,1 0-1,1 0 1,-1-1 0,2-1-1,-1 0 1,1-1-1,1 0 1,20 8 0,-14-8 11,0 0 57,0-1 0,0-1 0,0 0 0,30 3 0,-44-9-73,1 1 1,0-2-1,0 1 0,0-1 0,-1 0 0,1 0 0,0-1 0,-1 1 0,1-2 1,-1 1-1,0-1 0,0 0 0,0 0 0,0 0 0,0-1 0,-1 0 0,9-8 1,2-1 74,-1-1 0,0-1 0,0-1 1,-2 0-1,0-1 0,-1 0 0,0-1 1,9-22-1,-14 25-36,0 1 0,-2-1-1,0 0 1,0-1 0,-2 1 0,4-29 0,-6 36-56,-1-1-1,-1 1 1,1 0-1,-1 0 1,-1 0-1,1 0 1,-1 0 0,-1 0-1,0 0 1,0 0-1,0 1 1,-1-1-1,0 1 1,-7-10 0,-20-21 33,-1 1 0,-2 2 0,-47-38 0,75 68-78,0 0 0,-1 1 0,1 0 0,-1 0 0,0 0 1,0 1-1,0 0 0,0 1 0,-1-1 0,1 1 0,-1 1 1,0-1-1,1 2 0,-1-1 0,-10 1 0,6 1-36,0 0 0,0 2-1,1-1 1,0 1 0,-1 1-1,1 0 1,0 0 0,1 1-1,-16 10 1,11-5-216,0 0 0,0 1 0,2 1 0,-1 0 0,1 1 1,1 0-1,0 1 0,1 1 0,1 0 0,0 0 0,1 1 0,-14 32 0,22-47 40,0 1 0,0-1 0,1 1-1,-1 0 1,0-1 0,1 1 0,-1-1-1,1 1 1,0 0 0,-1-1 0,1 1-1,0 0 1,0-1 0,0 1-1,0 0 1,1-1 0,-1 1 0,0 0-1,1-1 1,-1 1 0,1 0 0,0-1-1,-1 1 1,1-1 0,0 1 0,0-1-1,0 1 1,0-1 0,0 0 0,0 0-1,0 1 1,2 0 0,17 15-2611</inkml:trace>
</inkml:ink>
</file>

<file path=ppt/ink/ink5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4:06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4864,'7'-1'8580,"8"-2"-3183,-5 2-6191,-5 35 3376,-2 35-735,-7 103 0,2-126-1317,2-38-464,-1-1 1,1 1-1,1-1 1,0 0-1,0 1 1,0-1-1,1 0 1,0 1 0,0-1-1,1 0 1,0-1-1,3 8 1,-4-12-109,0 1 0,0-1 1,0 0-1,1 0 0,-1 0 0,0 0 1,1-1-1,-1 1 0,1 0 0,0-1 1,-1 0-1,1 0 0,0 0 1,0 0-1,0 0 0,0 0 0,0-1 1,0 1-1,0-1 0,0 0 0,0 0 1,0 0-1,0 0 0,0-1 0,0 1 1,0-1-1,0 1 0,-1-1 1,1 0-1,0-1 0,0 1 0,4-3 1,7-3-842,0-1 0,0 0 1,-1-1-1,0-1 0,0 0 1,-1 0-1,13-16 0,5-10-2316</inkml:trace>
</inkml:ink>
</file>

<file path=ppt/ink/ink5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4:07.3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2 178 3200,'-1'-13'7254,"15"-19"-3789,-11 27-3203,0 0 0,0 1 0,1-1 0,-1 1 0,1 0 0,0-1 0,1 2 0,8-7 0,36-22 1871,-34 21-1482,1 1 0,30-15 0,-42 23-581,-1 1 0,0-1-1,1 1 1,0 0 0,-1 0 0,1 1 0,0-1 0,-1 1-1,1 0 1,0-1 0,-1 2 0,1-1 0,0 0-1,-1 1 1,1 0 0,0-1 0,-1 2 0,1-1 0,4 2-1,-5-1-40,0 0 0,0-1 0,0 1 1,-1 1-1,1-1 0,0 0 0,-1 1 0,1-1 0,-1 1 0,0-1 0,0 1 0,0 0 0,-1 0 0,1 0 0,0 0 0,-1 1 0,0-1 0,0 0 0,1 6 0,-1-3-13,-1 0 1,0-1-1,0 1 0,-1 0 0,0 0 1,0 0-1,0 0 0,-1 0 0,1-1 1,-5 9-1,-5 10 2,-2-2-1,-1 0 1,0 0 0,-19 20 0,29-36 8,-10 10-26,0 1 0,-1-2 0,0 0 0,-2 0 0,-26 18 0,42-33 1,1 0 1,0 0-1,0 0 1,0 1-1,-1-1 1,1 0-1,0 0 0,0 0 1,-1 0-1,1 0 1,0 1-1,-1-1 1,1 0-1,0 0 1,0 0-1,-1 0 0,1 0 1,0 0-1,0 0 1,-1 0-1,1 0 1,0 0-1,-1 0 1,1 0-1,0 0 0,0-1 1,-1 1-1,1 0 1,0 0-1,0 0 1,-1 0-1,1 0 0,0 0 1,0-1-1,-1 1 1,1 0-1,0 0 1,0 0-1,0-1 1,-1 1-1,1 0 0,0 0 1,0-1-1,0 1 1,0 0-1,0 0 1,0-1-1,-1 1 1,1 0-1,0 0 0,0-1 1,0 1-1,0 0 1,0-1-1,0 1 1,0 0-1,0 0 0,0-1 1,0 1-1,0 0 1,1-1-1,-1 0 5,0 0-1,0 1 0,1-1 1,-1 0-1,0 1 0,1-1 1,-1 0-1,1 1 1,-1-1-1,1 0 0,-1 1 1,1-1-1,0 1 0,-1-1 1,1 1-1,-1-1 1,1 1-1,0 0 0,0-1 1,-1 1-1,1 0 1,0-1-1,-1 1 0,1 0 1,0 0-1,0 0 0,0 0 1,-1-1-1,1 1 1,1 1-1,1-1 28,1 1 1,-1 0 0,1 0-1,-1 0 1,0 0-1,1 1 1,-1-1-1,0 1 1,0 0-1,0 0 1,0 0-1,0 0 1,-1 0-1,1 1 1,-1 0-1,1-1 1,-1 1-1,0 0 1,0 0-1,2 3 1,-2-1 32,1-1 0,0 0 0,1 0 0,-1 0 0,1-1 0,0 1-1,0-1 1,0 0 0,0 0 0,9 5 0,-7-7-1,1 1-1,-1-1 0,1 0 1,-1 0-1,1-1 0,-1 0 0,1 0 1,0-1-1,-1 1 0,1-1 1,-1-1-1,1 1 0,10-5 1,10-5-271,48-27 0,-20 10-1413,-50 27 1222,-1-1 1,0 0-1,1-1 1,-1 1-1,0-1 1,0 0 0,0 0-1,-1 0 1,1 0-1,-1-1 1,5-6-1,7-10-2802</inkml:trace>
</inkml:ink>
</file>

<file path=ppt/ink/ink5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4:14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3 151 4608,'-3'1'11149,"5"8"-6186,5 4-6484,92 115 2333,-66-89-898,41 62 0,-68-91 86,0 0 0,-1 1 0,0 0 0,-1 0 0,0 0 0,-1 0 0,0 1 0,-1-1 0,0 1 0,-1 0 0,0 14 0,-3-25 46,-3-9-7,-10-18 11,5 8-57,-5-7-25,1-1 0,1-1 0,-14-44 0,16 42 32,6 12 48,1 0 0,0 0 0,1-1 0,1 1 0,1-1-1,1-29 1,0 38 23,0 6-9,1-1 1,0 1 0,0 0-1,0 0 1,0-1 0,0 1-1,1 0 1,-1 1 0,1-1-1,0 0 1,0 0 0,0 1-1,0-1 1,0 1 0,1-1-1,3-2 1,48-34 621,-45 33-641,9-5 207,-2-1 1,1 0 0,26-28-1,-41 38-225,0-1-1,1 1 1,-1 0-1,0 0 0,1 0 1,-1 0-1,1 0 1,0 1-1,-1-1 1,1 1-1,0-1 0,0 1 1,0 0-1,0 0 1,0 1-1,0-1 1,0 0-1,0 1 0,0 0 1,0 0-1,1 0 1,3 1-1,1 1 34,0 0 0,0 1 0,0 1 0,0-1 0,0 1 0,9 7 0,-8-5-42,0-1-1,0 0 1,0-1-1,15 5 1,-22-9-59,-1 0 1,0 0-1,0 0 1,0 0 0,0 0-1,0-1 1,1 1-1,-1 0 1,0-1 0,0 1-1,0-1 1,0 1-1,0-1 1,0 1-1,0-1 1,0 0 0,0 0-1,0 1 1,-1-1-1,1 0 1,0 0 0,0 0-1,-1 0 1,1 0-1,-1 0 1,1 0 0,-1 0-1,1 0 1,-1 0-1,1-2 1,-1 2-149,1 0-1,-1 0 1,0-1-1,1 1 1,-1 0 0,0 0-1,0 0 1,0 0-1,0 0 1,0 0 0,0-1-1,-1 1 1,1 0 0,0 0-1,0 0 1,-1 0-1,1 0 1,-1 0 0,1 0-1,-1 0 1,0-1-1,-9-10-2879</inkml:trace>
</inkml:ink>
</file>

<file path=ppt/ink/ink5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6:35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0 1536,'-1'1'267,"0"0"-1,1 0 1,-1 0 0,0 0-1,1 0 1,-1 0-1,0 1 1,1-1 0,0 0-1,-1 0 1,1 0 0,0 1-1,-1-1 1,1 0 0,0 2-1,-1 43-211,2-34 381,0 10-322,0 27-142,-1-47 47,0 0-1,0 0 1,0 1-1,-1-1 1,1 0 0,-1 0-1,1 0 1,-1 1 0,0-1-1,0 0 1,0 0 0,0 0-1,0 0 1,0-1 0,-2 4-1,-3 2 111,1 2-1,0-1 1,1 1 0,-7 15-1,7-14-46,-9 14-85,10-20-6,0 1 1,0-1-1,1 1 0,0 0 1,0-1-1,0 1 1,1 0-1,-1 0 1,1 0-1,0 1 0,0 6 1,1 23 72,2 0 0,1 1 0,10 48 0,-2-37-45,-5-14 29,1-1-1,2 1 0,2-1 1,25 54-1,-23-55-8,-12-25-29,1-1 0,0 1-1,0-1 1,0 0 0,1 0 0,0 0 0,0 0 0,6 7 0,-7-11-15,1 1 0,-1-1 1,0 0-1,1 0 0,-1 0 1,1 0-1,-1 0 0,1 0 1,0-1-1,-1 1 0,1-1 1,0 0-1,-1 1 0,1-1 1,0-1-1,-1 1 0,1 0 1,4-2-1,52-16-134,-35 9 111,10 0 55,-8 2 30,-1-1 0,0 0 0,29-16 1,-50 21-62,0 0 0,0 0 0,0 0 0,0-1 0,-1 1 0,0-1 0,1 0 0,-1 0 0,-1 0 0,1 0 0,-1-1 0,4-6 0,19-63-57,-16 44 67,8-21 156,-3-2-1,-2 0 1,-3 0-1,-2-1 1,-2 0-1,-3-68 1,-3 110-148,0-1 0,-1 1 0,-1-1 1,0 1-1,-1 0 0,0 0 0,-1 1 1,-10-20-1,13 28-10,0-1 1,0 0-1,-1 1 0,1-1 1,-1 1-1,0 0 1,1 0-1,-2 0 0,1 0 1,0 1-1,0-1 1,-1 1-1,0 0 1,1 0-1,-1 0 0,0 0 1,0 1-1,0 0 1,0-1-1,0 2 0,0-1 1,0 0-1,-1 1 1,1-1-1,0 1 0,0 1 1,0-1-1,-8 2 1,-7 2-7,1 1 0,0 0 0,0 2 0,0 0 0,1 1 0,0 0 0,1 2 0,0 0 0,0 0 0,-18 18 0,6-3-289,0 1-1,-35 47 1,50-48-847,13-24 1076,0 0 0,0 0-1,0 0 1,0 0 0,0 0-1,0 0 1,0-1 0,1 1 0,-1 0-1,0 0 1,1 0 0,-1 0-1,0 0 1,1 0 0,-1-1 0,1 1-1,-1 0 1,1 0 0,0-1-1,-1 1 1,1 0 0,0-1 0,0 1-1,-1-1 1,1 1 0,0-1-1,0 1 1,1 0 0,23 9-1090</inkml:trace>
</inkml:ink>
</file>

<file path=ppt/ink/ink5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6:36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1 905 1152,'9'-14'671,"1"0"-1,1 0 1,0 2-1,1-1 1,26-21 0,32-33-194,122-128 757,-123 129-825,298-255 968,-201 193-4141,-133 102 1719</inkml:trace>
</inkml:ink>
</file>

<file path=ppt/ink/ink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0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91 412 3712,'3'3'549,"0"0"0,0 0-1,0 0 1,0 0 0,0 0 0,0-1 0,1 0 0,-1 1-1,1-1 1,5 2 0,45 21 1556,-53-24-2162,8 2 161,1 0 0,-1 0 0,1-1 0,0 0 0,0-1 0,0 0 0,0-1 0,-1 0 1,1 0-1,0-1 0,0 0 0,0-1 0,0 0 0,-1-1 0,1 0 0,12-6 0,-4 1 136,0-1 0,-1-1 1,0 0-1,0-1 0,-2-1 0,1-1 0,19-19 1,-29 24-177,1 0 1,-1-1-1,-1 1 1,1-1-1,-1 0 1,-1-1-1,0 1 1,0-1-1,-1 0 1,0 1-1,-1-2 1,0 1-1,0 0 1,-1 0 0,-1 0-1,1-1 1,-2 1-1,1 0 1,-2-1-1,-2-12 1,2 16-22,0-1 0,0 1 0,0 0 0,-1 0 0,0 0 0,-1 0 0,0 0 0,0 1 0,0-1 0,-1 1 0,1 0 0,-2 1 0,1-1 0,-1 1 0,1 0 0,-1 0 0,-1 1 0,1 0 0,-1 0 0,1 0 0,-1 1 0,0 0 0,0 0 0,-1 1 0,1 0 0,-1 0 0,-12-1 0,1 3 62,1 0-1,0 2 0,0 0 1,0 0-1,0 2 0,0 0 1,1 1-1,-1 1 0,1 1 1,1 0-1,-1 1 0,1 1 1,1 1-1,-28 21 0,33-23-56,-1 0-1,1 1 0,1 1 1,0-1-1,0 1 1,0 1-1,2 0 0,-1 0 1,1 1-1,1-1 1,0 1-1,1 1 0,0-1 1,1 1-1,0 0 0,1 0 1,1 0-1,0 0 1,0 1-1,2 25 0,0-33-92,1 0 0,0-1 0,1 1 0,-1-1 0,1 1 0,0-1 0,1 0 0,-1 0 0,1 0 0,0 0 0,0 0 0,0 0 0,1-1 0,6 7 0,-3-5-168,0-1 1,1 1-1,-1-1 1,1-1 0,0 1-1,0-1 1,0-1 0,13 4-1,7 0-733,0-1 0,0-2 0,1-1 0,48 0 0,30-7-1571,-8-9 64</inkml:trace>
</inkml:ink>
</file>

<file path=ppt/ink/ink5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6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2 346 1280,'-1'-4'317,"1"-1"1,-1 1 0,1 0-1,0 0 1,0 0-1,1 0 1,-1 0-1,3-7 1,1-21 1090,-5 23-1253,1-1-1,1 1 0,0-1 0,0 1 0,1-1 0,0 1 0,0 0 0,1 0 0,0 0 0,1 0 0,0 0 0,1 1 0,-1 0 0,2 0 1,-1 0-1,1 0 0,13-12 0,-9 10-32,1 0 0,0 0 0,1 1 0,0 1 0,0 0 0,1 0 0,0 1 1,0 1-1,25-8 0,-30 12-78,0 0 1,0 0 0,0 1-1,0 0 1,0 0 0,0 1-1,1 0 1,-1 1 0,0 0-1,0 0 1,0 0 0,0 1-1,0 1 1,-1-1-1,1 1 1,0 0 0,-1 1-1,13 8 1,-3 1 49,-1 0-1,0 1 1,-1 0 0,-1 2-1,0-1 1,-1 2-1,-1 0 1,0 0 0,17 37-1,-17-26 46,-1 1 0,-1 1 0,-2-1 1,-1 1-1,7 62 0,-13-68-3,-2 1 1,0 0-1,-1 0 0,-2 0 1,0-1-1,-2 1 1,0-1-1,-2-1 1,-1 1-1,-1-1 1,-15 28-1,2-12 78,-2 0 0,-1-2 1,-2 0-1,-1-2 0,-40 37 0,33-41-108,-2-2 0,-58 35-1,61-42-38,30-18-63,0-1-1,-1 0 1,1 0-1,-1-1 1,1 1-1,-1-1 1,0-1-1,-11 3 1,15-4-7,1 0 0,-1 0 0,1 0 0,-1 0 0,1-1 0,-1 1 0,1 0 0,-1-1 1,1 1-1,-1-1 0,1 1 0,-1-1 0,1 0 0,0 0 0,-1 0 0,1 0 0,0 0 0,0 0 0,-1 0 0,1 0 0,0 0 0,0 0 1,0-1-1,1 1 0,-1 0 0,0-1 0,0 1 0,1 0 0,-1-1 0,1 1 0,-1-1 0,1 1 0,0-1 0,-1 1 0,1-1 1,0 0-1,0 1 0,0-1 0,1-2 0,-2-3-8,1-1 0,0 0 0,1 0 0,0 1 0,0-1 0,1 1 0,0-1-1,0 1 1,1-1 0,0 1 0,0 0 0,0 0 0,6-7 0,-6 10 6,0 0 0,0 0-1,0 0 1,0 1 0,1 0-1,0-1 1,-1 1 0,1 1-1,0-1 1,1 1 0,-1-1-1,0 1 1,1 0 0,-1 1-1,1-1 1,-1 1 0,1 0-1,0 0 1,0 0 0,-1 1-1,1-1 1,7 2 0,24 2 65,44 12 1,-47-8 6,60 4 1,-32-8 67,0 3 0,109 23 0,-158-26 30,1 0 1,-1 0-1,21 0 0,-32-4-304,0 1-1,0-1 1,0 0-1,0 0 1,-1 0-1,1 0 1,0 0 0,-1-1-1,1 1 1,-1 0-1,1 0 1,-1 0-1,1-1 1,-1 1-1,0 0 1,1 0-1,-1-1 1,0 0 0,1-4-1350,4-2-2586,-5 8 2006</inkml:trace>
</inkml:ink>
</file>

<file path=ppt/ink/ink5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6.4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6 2304,'-4'1'211,"3"-1"-159,0 1 0,0-1 0,0 0 0,0 0-1,0 1 1,0-1 0,0 0 0,0 0-1,0 0 1,0 0 0,0 0 0,0 0-1,0 0 1,0-1 0,0 1 0,0 0-1,0-1 1,1 1 0,-1 0 0,0-1-1,0 1 1,0-1 0,0 1 0,0-1-1,-1-1 1,1 1 1228,1 1-661,0 0-171,42 0 1002,3 0-607,0 3 0,0 1-1,88 21 1,-125-23-878,2 2-58,0-1 0,1 0 0,-1 0 0,1-1 0,-1-1 0,1 0 0,0 0-1,0-1 1,-1-1 0,1 0 0,13-2 0,-11-1-1315,-2 8-21</inkml:trace>
</inkml:ink>
</file>

<file path=ppt/ink/ink5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6.9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0 341 2560,'6'-4'1006,"0"0"1,0-1 0,-1 0-1,0-1 1,8-9-1,28-27-389,-10 23 108,-24 16-572,0 0 0,-1-1 0,0 0-1,1 0 1,7-8 0,57-67 960,-64 71-964,-1 0 0,-1-1 0,1 1 0,-1-1 0,-1 0 0,0 0 0,0-1 0,4-16 0,-8 24-94,0 0 1,1 0-1,-1-1 0,0 1 1,-1 0-1,1-1 1,0 1-1,-1 0 1,1 0-1,-1 0 1,0-1-1,-1-3 1,-7 3 439,-1 20-154,8-9-280,0 0 1,1 0-1,0 0 1,0 1-1,1-1 0,0 0 1,0 1-1,1-1 1,0 0-1,2 9 1,26 88 149,-21-81-202,-2-7 92,-3-12-65,-1 0-1,0 1 0,0-1 1,-1 0-1,1 1 1,-1-1-1,0 1 1,-1-1-1,1 1 0,-1 0 1,0-1-1,0 1 1,-2 6-1,-4-7-200,3-15-834,3-12-1015,5-14-1933,0 12 1878</inkml:trace>
</inkml:ink>
</file>

<file path=ppt/ink/ink5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7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46 4480,'6'-11'2176,"-12"5"-1920,6-2 3968,0 8-3456,0-7 0,0 1 512,0 6 128,0 0-1920,0-8 128,0 8 1024,0 0 0,0 0-512,0 0 128,-5 0-1280,5 8 0,11 1-1024,-1-9 128</inkml:trace>
</inkml:ink>
</file>

<file path=ppt/ink/ink5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8.2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0 324 2304,'5'-11'777,"1"0"1,0 0-1,1 1 0,0 0 1,16-18-1,-6 7-321,0-1-212,0 0 0,2 1 1,0 0-1,1 2 1,1 0-1,1 2 0,1 0 1,0 2-1,1 0 0,26-11 1,-47 25-194,0-1 0,0 1 1,1 0-1,-1 1 0,0-1 1,1 0-1,-1 1 1,1 0-1,-1 0 0,0 0 1,1 0-1,-1 0 0,1 1 1,-1-1-1,0 1 0,1 0 1,-1 0-1,0 0 1,0 1-1,3 1 0,0 1 21,-1-1-1,-1 1 1,1 0-1,-1 1 1,1-1-1,-1 1 0,-1 0 1,1 0-1,-1 0 1,4 8-1,2 7 106,0 0-1,-2 0 0,-1 0 1,0 1-1,3 29 0,-5-9 62,-3 1 1,-1-1-1,-2 1 0,-1-1 0,-3 0 1,-1 0-1,-2-1 0,-2 0 0,-2 0 0,-1-1 1,-21 38-1,17-44-82,-1-1 1,-2-2-1,-1 0 1,-1-1-1,-1-1 0,-2-1 1,-1-1-1,-48 35 1,20-26 83,51-33-239,-1 0 0,1 0 1,-1 0-1,1 0 1,-1-1-1,1 1 1,-1-1-1,0 0 1,1-1-1,-10 1 1,13-1-5,0 0 0,1-1 0,-1 1 0,1 0 0,-1 0 0,0-1 0,1 1 0,-1-1 0,1 1 0,-1 0 0,1-1 0,-1 1 0,1-1 1,-1 1-1,1-1 0,0 1 0,-1-1 0,1 0 0,0 1 0,-1-1 0,1 1 0,0-1 0,0 0 0,-1 1 0,1-1 0,0 0 0,0 1 0,0-1 0,0 0 0,0 1 0,0-1 0,0 0 0,0 1 1,0-1-1,1 0 0,-1 1 0,0-1 0,0 1 0,0-1 0,1 0 0,-1 1 0,0-1 0,1 1 0,-1-1 0,0 1 0,1-1 0,-1 1 0,1-1 0,22-33-108,-18 27 135,1 0 0,0 1 0,0-1 1,1 1-1,0 1 0,0-1 0,0 1 1,1 1-1,0-1 0,0 1 0,0 0 0,0 1 1,0 0-1,1 0 0,0 1 0,-1 0 0,1 1 1,0 0-1,0 0 0,0 1 0,0 0 1,0 0-1,-1 1 0,1 0 0,0 1 0,0 0 1,-1 0-1,1 1 0,-1 0 0,0 1 1,0-1-1,0 2 0,0-1 0,-1 1 0,1 0 1,11 11-1,-7-5 80,1 0 0,1-1 0,0-1 0,0 0 1,1 0-1,0-2 0,0 0 0,0-1 0,1 0 0,0-1 0,1-1 1,-1-1-1,1 0 0,-1-1 0,1-1 0,26-1 0,-42 0-173,1 0 0,0 0 0,0 0 0,-1 0 0,1-1-1,0 1 1,-1 0 0,1-1 0,0 1 0,-1-1 0,1 0-1,-1 0 1,1 0 0,-1 0 0,1 0 0,-1 0 0,1 0-1,-1 0 1,0 0 0,0 0 0,0-1 0,1 1 0,0-3-1,-1 0-529,0 0-1,0 0 0,0 0 0,-1 0 0,1 0 0,-1 0 1,0-1-1,-1 1 0,0-7 0,-4-17-1853</inkml:trace>
</inkml:ink>
</file>

<file path=ppt/ink/ink5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8.6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57 3200,'0'-2'116,"0"1"1,-1-1-1,1 0 1,0 0-1,0 1 1,0-1-1,0 0 0,0 0 1,0 1-1,0-1 1,1 0-1,-1 0 1,1 1-1,-1-1 1,1 1-1,0-1 0,-1 0 1,1 1-1,0-1 1,0 1-1,0 0 1,0-1-1,0 1 1,1 0-1,-1-1 0,0 1 1,1 0-1,-1 0 1,1 0-1,-1 0 1,1 0-1,-1 1 1,1-1-1,-1 0 0,1 1 1,0-1-1,0 1 1,-1 0-1,3-1 1,11-1 506,-1 0 0,0 1 0,0 1 0,16 1 0,-7 0-1207,92 4 3139,2-1-3830,-83 2-1797,-14 4 1387</inkml:trace>
</inkml:ink>
</file>

<file path=ppt/ink/ink5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49.4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90 251 1792,'31'-63'4864,"-24"49"-4709,0 0 1,1 0 0,0 0-1,1 1 1,0 1 0,1 0-1,15-14 1,-18 19 11,0 0 0,0 1 0,1 0 0,0 0 0,0 1 0,0 0 0,1 0 0,0 1 0,0 0 0,0 1 0,0 0 1,0 1-1,11-2 0,-18 3-111,1 1 0,-1 0 1,1 0-1,-1 0 1,1 0-1,-1 1 0,1-1 1,-1 1-1,1-1 1,-1 1-1,1 0 0,-1 0 1,0 0-1,0 0 0,1 0 1,-1 1-1,0-1 1,0 1-1,0-1 0,3 5 1,-2-3 6,0 1 1,-1 0-1,0 0 0,0 0 1,0 0-1,0 1 1,-1-1-1,0 0 1,0 1-1,0-1 0,1 6 1,-1 0 17,-1 0 0,0-1 0,0 1 0,-1 0 0,0 0 0,-1 0 1,0-1-1,0 1 0,-1-1 0,-6 15 0,-12 7 129,-1-1 0,-1-1 1,-2-1-1,0-1 0,-2-2 1,-45 34-1,62-51-188,1-2 0,-1 1 0,-1-1 0,1-1 0,-13 5 0,19-8-14,0-1 1,0 1-1,-1-1 1,1 0 0,-1-1-1,1 1 1,-1-1-1,1 0 1,-1 0-1,1 0 1,-1 0-1,1-1 1,-1 0 0,1 0-1,0 0 1,-8-3-1,12 4-9,-1 0-1,0-1 1,0 1-1,0-1 1,0 1-1,1 0 1,-1-1-1,0 1 1,0-1-1,1 0 1,-1 1-1,0-1 1,1 1-1,-1-1 1,1 0-1,-1 0 1,1 1 0,-1-1-1,1 0 1,0 0-1,-1 0 1,1 1-1,0-1 1,-1 0-1,1 0 1,0 0-1,0 0 1,0 0-1,0 0 1,0 0-1,0 1 1,0-1-1,0 0 1,0 0-1,1 0 1,-1 0-1,0 0 1,0 0-1,1 1 1,-1-1-1,1 0 1,-1 0-1,0 1 1,1-1-1,0 0 1,0-1-1,1 0-17,0 0-1,0 0 1,0 0-1,0 1 1,1-1-1,-1 0 1,0 1-1,1-1 1,0 1-1,-1 0 1,1 0-1,0 0 1,-1 0-1,5 0 1,15 1 161,0 1 0,0 2 0,0 0 1,0 1-1,-1 1 0,1 1 1,30 13-1,7 1 405,-54-19-509,51 11 613,-52-12-632,-1 1-1,0-1 1,1-1-1,-1 1 0,0 0 1,1-1-1,-1 0 1,0 0-1,0 0 1,0 0-1,0 0 0,0-1 1,0 1-1,0-1 1,0 0-1,4-4 0,-5 5-104,9-9-542,0 0 0,-1 0 0,0-1 0,0 0 0,-1-1 0,-1 0 0,0 0 0,7-16 0,-2-36-1441</inkml:trace>
</inkml:ink>
</file>

<file path=ppt/ink/ink5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0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378 1 2688,'-16'0'2139,"15"0"-2067,0 0 1,0-1-1,0 1 1,0 0-1,-1 0 1,1 0-1,0 0 1,0 1-1,0-1 1,0 0-1,0 0 1,0 1-1,0-1 1,0 0-1,0 1 1,0-1-1,0 1 1,0-1-1,0 1 1,1 0-1,-1-1 1,0 1-1,0 0 1,0-1-1,1 1 1,-1 0-1,0 0 1,1 0-1,-1 0 0,1 0 1,-1 1-1,-25 26 354,-19 25 471,-25 36-406,18-19-12,36-49-343,1-1 0,0 2 1,-12 24-1,14-17-62,2 1 1,1 1 0,1 0 0,1 0-1,2 0 1,2 1 0,-2 52-1,6-19 154,3-1-1,20 112 1,-16-147-84,1 0 1,2 0 0,0-1 0,2 0-1,1-1 1,1 0 0,2-1 0,0-1-1,2-1 1,0 0 0,2-1 0,1-1 0,23 20-1,-39-38-100,-3-1 4,0-1 1,0 1-1,1-1 1,-1 0 0,1 0-1,0 0 1,-1 0-1,1-1 1,0 1-1,0-1 1,0 1-1,1-1 1,-1 0-1,0 0 1,0-1-1,0 1 1,5 0 0,-7-1-46,-1 0 0,0 0 0,1 0 1,-1 0-1,1 0 0,-1 1 1,1-1-1,-1 0 0,0 0 0,1 0 1,-1 1-1,1-1 0,-1 0 1,0 1-1,1-1 0,-1 0 0,0 1 1,1-1-1,-1 0 0,0 1 1,0-1-1,1 0 0,-1 1 0,0-1 1,0 1-1,0-1 0,0 1 1,1-1-1,-1 0 0,0 1 0,0-1 1,0 1-1,0-1 0,0 1 1,-2-1-1054,-2-17-1023,-1 1 345,-5-4-64</inkml:trace>
</inkml:ink>
</file>

<file path=ppt/ink/ink5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2.0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2048,'1'0'135,"-1"0"1,1 0-1,-1 0 0,1 0 1,-1 0-1,1 0 0,-1 0 1,1 0-1,-1 0 0,1 0 1,-1 0-1,1 1 0,-1-1 1,1 0-1,-1 0 0,1 1 1,-1-1-1,1 0 0,-1 0 1,0 1-1,1-1 0,-1 1 1,0-1-1,1 0 0,-1 1 0,0-1 1,1 1-1,-1-1 0,0 1 1,0-1-1,1 0 0,-1 1 1,0 0-1,22 25-9,-16-20 75,26 26 471,-2 1 0,0 1 0,-3 2 0,0 1 0,22 43 0,-39-55-598,-1 0 0,-1 0 0,-1 1 0,4 32 1,8 28-62,-14-67-6,-2 1 1,0-1-1,-2 1 1,0-1-1,-2 31 1,-19 100 62,9-80-57,-1-11 243,-3 0 0,-34 90 0,41-127-135,3-6 23,0-1 1,-1 0-1,0-1 0,-1 0 0,-1 0 0,-16 23 0,23-36-126,0 0-1,0 0 1,0 0 0,0 0-1,0 0 1,0 0 0,0 0-1,0 0 1,0-1-1,0 1 1,-1 0 0,1-1-1,0 1 1,-1-1-1,1 1 1,0-1 0,-3 1-1,4-1-48,-1-1 0,0 1 0,1 0 1,-1 0-1,0-1 0,1 1 0,-1 0 0,1-1 0,-1 1 0,1-1 0,-1 1 0,1-1 0,-1 1 0,1-1 1,-1 1-1,1-1 0,-1 1 0,1-1 0,0 0 0,0 1 0,-1-1 0,1 0 0,0 1 0,-1-2 0,-5-54-2852,6 42 2041,-5-29-843</inkml:trace>
</inkml:ink>
</file>

<file path=ppt/ink/ink5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4.9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1 161 768,'-1'0'65,"1"-1"1,0 1-1,0-1 1,0 1-1,0-1 1,0 1-1,0-1 0,0 1 1,0-1-1,0 1 1,0-1-1,0 1 1,1-1-1,-1 1 0,0-1 1,0 1-1,0-1 1,1 1-1,-1-1 1,0 1-1,1-1 0,-1 1 1,0 0-1,1-1 1,-1 1-1,0 0 1,1-1-1,-1 1 0,1 0 1,-1-1-1,1 1 1,-1 0-1,1 0 1,0-1-1,19 6 3438,7 2-2747,-1-8-300,-11 0-232,0 1-1,1 0 0,-1 1 0,0 1 0,0 0 0,0 1 1,-1 0-1,1 1 0,19 9 0,-22-10-186,1-1 0,0-1 1,0 0-1,0 0 0,-1-1 0,21-3 1,-8 2 42,13 1-93,-4 1-98,64-7 1,-48-5 140,-40 8-19,-1 0 0,1 1 0,0 0-1,0 0 1,1 1 0,-1 1 0,0 0 0,16 2 0,-13-1-11,0-1 0,0 0 0,0 0 0,0-2 0,0 1 0,-1-2 0,20-5 0,-15 4 0,1 0 0,-1 1 0,26-1 0,-24 5-19,0-2 1,0 0 0,0 0 0,0-2-1,0-1 1,27-8 0,-36 10 38,0-1-1,0 2 1,0 0 0,0 0 0,0 0 0,13 2-1,-11 0 5,-1-1-1,1 0 1,-1-1-1,19-4 1,-10 1-9,0 0 1,1 2-1,-1 0 0,34 2 1,-28 1 9,49-6 1,-20-5 113,-26 4 71,1 2-1,41-2 1,352 6 302,-184 21-256,63-15 256,-232-23-512,-34 15 122,-1 0 1,0-3 0,54-13-1,-81 16-122,0 0 0,1 1 0,0 0 0,-1 0 0,1 1 0,0 0 0,-1 0 0,14 3 0,6-2 70,0 0-1,44-6 1,11 1 20,-63 0 20,-19 3-110,-1 1 0,1 0 0,0-1-1,-1 1 1,1 0 0,0 0 0,0 0 0,-1-1 0,1 1 0,0 0-1,0 0 1,-1 0 0,1 0 0,0 1 0,0-1 0,-1 0 0,1 0 0,0 0-1,-1 0 1,1 1 0,0-1 0,0 0 0,-1 1 0,1-1 0,1 2 0,-2-2 0,1 0 0,0 0 0,-1 0 0,1 1 0,0-1 0,-1 0 0,1 0 0,0 0 0,-1 0 0,1 0 0,0 0 0,0 0 0,-1 0 0,1 0 0,0-1 0,-1 1 0,1 0 0,0 0 0,-1-1 0,1 1 0,0 0 0,-1-1 0,1 1 0,-1 0 0,2-2 0,5-1 0,94 17-22,-87-13-77,-10 0 99,0-1-1,0 0 0,0 0 0,1-1 0,-1 1 1,0-1-1,0 1 0,0-2 0,6-1 1,9-6 0,-5 4 0,97-10 0,-106 15 0,1 0 0,0 1 0,0-1 0,-1 1 0,1 0 0,-1 1 0,1-1 0,-1 1 0,10 5 0,-13-7 7,0 1 1,0-1-1,-1 0 1,1 1-1,0-1 1,0 0-1,0 0 1,0 0-1,0-1 1,0 1-1,-1 0 1,1-1-1,0 1 1,0-1-1,-1 0 1,3-1-1,9-1-6,-7 5-2,-6-2 2,0 0-1,0 0 0,0 0 1,1 0-1,-1 0 1,0 0-1,0 0 1,0 0-1,1 0 0,-1 1 1,0-1-1,0 0 1,0 0-1,1 0 0,-1 0 1,0 0-1,0-1 1,0 1-1,0 0 0,1 0 1,-1 0-1,0 0 1,0 0-1,0 0 0,1 0 1,-1 0-1,0 0 1,0 0-1,0 0 1,0-1-1,0 1 0,1 0 1,-1 0-1,0 0 1,0 0-1,0 0 0,0-1 1,0 1-1,0 0 1,0 0-1,0 0 0,0-1 1,1 1-1,-1 0 1,0 0-1,0 0 0,0 0 1,0-1-1,0 1 1,0 0-1,0 0 1,0-1-1,0 0-43,0 1-554,5 9-1728,-4 7 661</inkml:trace>
</inkml:ink>
</file>

<file path=ppt/ink/ink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2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1 654 3200,'2'-1'195,"0"-1"0,1 1 0,0 0 0,-1 0 0,1 1 0,0-1 0,-1 0 0,1 1 0,0 0 0,0 0 0,-1 0-1,1 0 1,0 0 0,0 0 0,-1 1 0,1-1 0,4 2 0,59 21 2053,-29-10-1840,-14-9-249,0-1-1,-1-1 1,1-1-1,0-1 1,0 0 0,0-2-1,0-1 1,-1-1-1,1-1 1,-1-1 0,0-1-1,-1-1 1,0 0-1,0-2 1,-1 0 0,0-2-1,0 0 1,-2-1 0,1-1-1,-2-1 1,0 0-1,18-22 1,-28 29-103,-1 0 0,0-1 0,-1 0 0,0 0 0,0-1 0,-1 1 0,0-1 0,-1 0 0,0 0 0,0-1 0,-1 1 0,-1 0 0,0-1 1,0 1-1,-1-1 0,0 1 0,-1-1 0,0 1 0,-1-1 0,0 1 0,-4-11 0,-1 0-24,-1 1 1,-1 0-1,0 0 1,-2 1-1,0 1 0,-2 0 1,0 0-1,-1 1 1,-21-20-1,26 29-41,-1 0 0,0 0 0,0 1-1,-1 1 1,0-1 0,0 2 0,-1 0-1,1 0 1,-1 1 0,0 0 0,0 1-1,-19-2 1,25 4-5,0 0 1,-1 0-1,1 1 0,0 0 1,-1 0-1,1 1 0,-1 0 0,1 0 1,0 0-1,0 1 0,-1 0 0,1 0 1,1 1-1,-1-1 0,0 1 1,0 0-1,1 1 0,0 0 0,0 0 1,0 0-1,0 0 0,1 1 0,-1-1 1,1 1-1,0 0 0,-4 8 1,0 5 24,0 0 1,2 0 0,0 1-1,1 0 1,1 0 0,0 0-1,2 0 1,-1 29 0,3-6 116,2 0 1,13 77-1,-2-60 4,3-1-1,2 0 1,3-2-1,2 0 1,42 72 0,-55-111-40,0-1 0,24 29 1,-31-41-66,0 0 1,0 0 0,1-1-1,-1 0 1,1 0-1,0 0 1,0 0 0,0-1-1,0 1 1,1-1-1,-1 0 1,1 0 0,-1-1-1,1 1 1,0-1 0,9 1-1,-9-3-8,0 0-1,1-1 1,-1 0-1,0 0 1,0-1-1,-1 0 1,1 1-1,-1-1 1,1-1-1,-1 1 1,0-1-1,0 0 1,0 0-1,5-6 1,-9 10-23,0-1 0,1 1 1,-1 0-1,1 0 0,-1 0 1,1-1-1,-1 1 0,1 0 1,-1 0-1,1 0 0,-1 0 1,1 0-1,-1 0 0,1 0 1,0 0-1,-1 0 0,1 0 1,-1 1-1,1-1 0,-1 0 1,1 0-1,-1 0 0,0 1 1,1-1-1,-1 0 0,1 0 1,-1 1-1,1-1 0,-1 0 1,0 1-1,1-1 0,-1 1 1,0-1-1,1 1 0,19 21 11,-12-13 8,4 2 83,1 0 0,0-1 0,1-1 0,0 0 0,0-1 1,1-1-1,0 0 0,0-1 0,0-1 0,1 0 0,0-1 0,0-1 1,0 0-1,1-1 0,-1-1 0,0 0 0,1-1 0,-1-1 0,0-1 0,1 0 1,-1-1-1,0-1 0,0 0 0,-1-2 0,0 1 0,1-2 0,-2 0 0,1-1 1,-1 0-1,0-1 0,-1-1 0,0 0 0,-1 0 0,13-14 0,-19 17-91,-1 1 0,0-1 0,0 0-1,0 0 1,-1-1 0,0 1 0,0-1-1,-1 0 1,0 0 0,0 0-1,-1 0 1,0 0 0,0-1 0,-1 1-1,-1-1 1,1 1 0,-1-1 0,0 1-1,-1-1 1,0 1 0,-1-1 0,1 1-1,-2-1 1,1 1 0,-1 0 0,0 0-1,-1 1 1,0-1 0,0 1-1,0-1 1,-1 1 0,0 0 0,-1 1-1,0 0 1,0-1 0,0 2 0,-9-7-1,4 4-27,0 1-1,0 0 1,-1 1-1,0 0 0,0 1 1,-1 0-1,1 1 1,-1 1-1,0 0 0,0 0 1,0 1-1,-1 1 0,1 1 1,0-1-1,0 2 1,-16 2-1,17-1-14,0 0-1,0 0 1,0 1-1,0 1 1,0 0-1,1 1 1,0 0-1,-1 1 1,2 0-1,-1 1 1,1 0-1,0 0 1,1 1-1,-1 1 1,2-1-1,-1 2 1,-9 12-1,16-18 27,1-1-1,-1 1 1,1 0-1,-1-1 1,1 1-1,0 0 1,1 0-1,-1 0 1,1 0-1,-1-1 1,1 1-1,0 0 1,1 0-1,-1 0 1,1 0-1,0 0 1,0 0-1,0-1 1,0 1-1,0 0 1,1-1-1,0 1 1,0-1-1,0 1 1,0-1-1,4 5 1,1 1-2,0-1 1,0 0 0,1 0 0,0-1 0,0 0 0,0 0 0,1-1 0,17 9-1,-5-6 33,0-1 0,1-1 0,0-1-1,0-1 1,0-1 0,1-1-1,0-1 1,-1-1 0,44-4-1,-13-3 83,0-2 0,0-2 0,54-18 0,-45 8 302,-64 22-375,1-1-1,-1 0 0,1 1 0,-1 0 0,1-1 0,-1 1 1,1 0-1,0 0 0,0 0 0,0 0 0,0 0 0,0 0 1,1 0-1,-1 0 0,1 0 0,-1 0 0,1 0 0,-1 0 1,1 0-1,0 1 0,0-1 0,0 0 0,1 0 0,-1 0 0,0 0 1,1 0-1,-1 1 0,1-1 0,2 3 0,2 8 199,0-1 0,1-1 0,14 21 0,-11-19 33,2 4 52,1 0-1,1-1 0,1 0 0,0-1 0,1-1 0,1 0 1,0-1-1,1-1 0,0 0 0,33 16 0,-36-22-340,1 0-1,0-1 0,0 0 0,1-1 1,-1-1-1,21 2 0,-24-4-441,1-1-1,-1 0 0,0-1 1,1 0-1,-1-1 1,1-1-1,-1 0 0,17-6 1,14-14-2496</inkml:trace>
</inkml:ink>
</file>

<file path=ppt/ink/ink5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5.7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 3328,'15'-7'1664,"4"1"-1152,-8 6 1792,8-4-1920,2 4 128,-2-3 0,8 3 0,-3 0-768,7 0 128,-7-4 384,-5 4 128,2 4-384,-6 3 128,-5-7-640,1 10 0,-1-3-768,-5 6 128</inkml:trace>
</inkml:ink>
</file>

<file path=ppt/ink/ink5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6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1 108 3840,'15'-3'1920,"70"-14"-1408,-64 13 2944,9-6-3200,10 10 0,-9-7 0,-1-6 128,0 1-512,-1-1 0,-3-4 256,-7 9 0,2 4-1536,-2 8 128</inkml:trace>
</inkml:ink>
</file>

<file path=ppt/ink/ink5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6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64 236 2688,'10'-13'783,"1"0"1,0 1-1,1 0 0,1 1 0,26-18 1,77-39 84,-43 26-719,-65 37-45,0 1 0,0-1 0,1 1-1,-1 1 1,1 0 0,0 0 0,0 0 0,0 1-1,0 0 1,0 1 0,0 0 0,18 1 0,-20 1-43,1 1 0,-1-1 0,0 1 0,0 1 0,0 0 0,0 0 0,0 0 0,0 1-1,-1 0 1,1 0 0,-1 0 0,0 1 0,-1 0 0,1 0 0,9 11 0,-10-8-22,0 0-1,0 0 0,-1 0 1,0 1-1,0-1 1,-1 1-1,0 0 0,0 0 1,-1 0-1,-1 1 0,1-1 1,-1 0-1,-1 1 1,0-1-1,-1 11 0,-2 17 113,-2 0 0,-13 49 0,7-35 37,1-6 109,-16 45 0,20-74-207,0-2-1,-1 1 1,0-1-1,-1 0 0,-1 0 1,-18 21-1,2-8 67,-2-2 1,-1-2-1,0 0 1,-2-2-1,0-1 1,-2-1-1,0-2 0,-64 25 1,85-38-147,0-1 0,0 0 0,0-1 0,-1 0-1,1 0 1,-20-1 0,27-1-7,0-1-1,1 1 0,-1-1 1,0 0-1,0 1 1,0-2-1,0 1 1,1 0-1,-1-1 0,-4-2 1,6 2-3,0 1 1,1 0-1,-1 0 1,1-1-1,0 1 1,-1-1-1,1 0 1,0 1-1,0-1 1,0 0-1,0 1 1,0-1-1,1 0 1,-1 0-1,0 0 1,1 0-1,0 0 1,-1 0-1,1 0 1,0 0-1,0-3 1,0 2-1,0 1 1,0-1 0,1 1 0,-1-1 0,1 0 0,-1 1 0,1-1-1,0 1 1,0-1 0,0 1 0,0 0 0,1-1 0,-1 1 0,1 0-1,-1 0 1,1 0 0,0 0 0,0 0 0,0 0 0,0 0 0,0 1-1,0-1 1,0 1 0,1 0 0,-1-1 0,0 1 0,1 0 0,-1 0-1,1 1 1,-1-1 0,1 0 0,0 1 0,2-1 0,11 0 16,-1-1 1,1 2-1,-1 0 1,22 3-1,-30-2-5,26 4 191,0 1 1,43 15 0,-50-12-19,1-2 0,-1-1 0,1-1 0,45 3-1,-53-8-206,-12 1-18,1 0-1,-1-1 0,0 0 0,0-1 0,0 1 1,0-1-1,0 0 0,0-1 0,0 0 0,0 0 0,13-6 1,-1-20-6339,-9 12 4310</inkml:trace>
</inkml:ink>
</file>

<file path=ppt/ink/ink5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7.2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21 3200,'-1'0'33,"1"0"0,0 0 0,0 0 0,0 0 0,-1-1 1,1 1-1,0 0 0,0 0 0,0 0 0,0 0 0,0-1 0,0 1 0,-1 0 0,1 0 1,0 0-1,0 0 0,0-1 0,0 1 0,0 0 0,0 0 0,0 0 0,0-1 0,0 1 0,0 0 1,0 0-1,0-1 0,0 1 0,0 0 0,0 0 0,0 0 0,0-1 0,0 1 0,0 0 1,0 0-1,0 0 0,0-1 0,0 1 0,1 0 0,-1 0 0,0 0 0,0-1 0,0 1 1,0 0-1,0 0 0,1 0 0,-1 0 0,0 0 0,0 0 0,0-1 0,0 1 0,1 0 0,-1 0 1,0 0-1,0 0 0,0 0 0,1 0 0,-1 0 0,0 0 0,0 0 0,1 0 0,-1 0 1,26-5 2127,31 2-295,183-1-224,-238 4-1793,1 0 0,0 1 0,0-1 0,-1 0 0,1 1 0,0 0 0,-1-1-1,1 1 1,0 0 0,-1 1 0,5 1 0,7 4-1150</inkml:trace>
</inkml:ink>
</file>

<file path=ppt/ink/ink5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7.7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0 375 3200,'69'-33'6679,"-37"10"-6318,22-26 292,-25 24-139,-1 0 0,-1-3 0,40-53 0,-63 75-465,-1 0 0,0 0 1,0 0-1,0-1 0,-1 1 0,0-1 1,0 0-1,-1 0 0,1 0 0,-2 0 0,1 0 1,-1-13-1,0 20-46,0-1 0,0 1 0,0 0 0,0-1 1,0 1-1,0 0 0,0-1 0,0 1 0,0-1 0,0 1 0,0 0 0,0-1 0,0 1 1,0 0-1,0-1 0,0 1 0,0-1 0,0 1 0,-1 0 0,1-1 0,0 1 1,0 0-1,0-1 0,-1 1 0,1 0 0,0 0 0,-1-1 0,1 1 0,0 0 0,0 0 1,-1-1-1,1 1 0,0 0 0,-1 0 0,1 0 0,0 0 0,-1 0 0,1-1 1,-1 1-1,1 0 0,0 0 0,-1 0 0,1 0 0,0 0 0,-1 0 0,1 0 0,-1 0 1,1 0-1,0 0 0,-1 0 0,1 1 0,0-1 0,-1 0 0,1 0 0,-1 0 1,1 0-1,0 1 0,-1-1 0,1 0 0,0 0 0,0 0 0,-1 1 0,1-1 0,0 0 1,-1 1-1,-18 21 132,11 2-52,1 1 1,1 0-1,1 0 0,1 0 0,1 0 0,1 26 0,2 37-2243,0-65 880,-3-24-448,-10-5-64</inkml:trace>
</inkml:ink>
</file>

<file path=ppt/ink/ink5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8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2688,'1'-1'157,"-1"0"0,1 1 1,-1-1-1,1 0 0,-1 1 1,1-1-1,-1 0 0,1 1 0,0-1 1,-1 1-1,1-1 0,0 1 0,0-1 1,-1 1-1,1-1 0,0 1 1,0 0-1,0 0 0,0-1 0,-1 1 1,1 0-1,0 0 0,0 0 0,0 0 1,0 0-1,0 0 0,0 0 1,-1 0-1,1 0 0,1 1 0,40 2 39,-27-2 237,452-1 3129,-426-4-3501,-36 3-55,0 0 0,-1 0 1,1 0-1,0 1 0,0 0 1,0 0-1,0 0 1,0 1-1,0 0 0,0 0 1,0 0-1,-1 0 0,6 3 1,-5-2-7,1 0 0,0-1 0,0 1 0,0-1 0,0 0 0,0-1 0,0 1 0,0-1 0,0 0 0,0-1 0,0 0 0,0 0 0,0 0 0,10-4 0,11-1 0,-8 3 0</inkml:trace>
</inkml:ink>
</file>

<file path=ppt/ink/ink5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8.8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13 6656,'25'0'7296,"-20"0"-7296,-1 0 21,-4 0 86,0 0 21,4-13-2539,-32 28-1066,7 4 1685</inkml:trace>
</inkml:ink>
</file>

<file path=ppt/ink/ink5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6:59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2944,'0'0'113,"-1"0"0,1 0 0,-1 1 1,1-1-1,0 0 0,-1 1 0,1-1 0,0 0 0,0 1 1,-1-1-1,1 0 0,0 1 0,0-1 0,-1 1 0,1-1 1,0 0-1,0 1 0,0-1 0,0 1 0,0-1 1,0 1-1,0-1 0,-1 1 0,1-1 0,1 0 0,-1 1 1,0-1-1,0 1 0,0-1 0,0 1 0,0-1 0,0 1 1,0-1-1,1 0 0,-1 1 0,0-1 0,1 1 0,17 17 985,28 8-736,-43-25-259,1 1 1,0-1-1,0-1 1,0 1-1,0 0 0,1-1 1,-1 0-1,5 0 1,-7 0-66,0-1 1,-1 1 0,1 0 0,-1-1-1,1 1 1,-1-1 0,1 1-1,-1-1 1,1 1 0,-1-1-1,1 0 1,-1 0 0,0 0 0,1 0-1,-1 0 1,0 0 0,0 0-1,0-1 1,0 1 0,0 0 0,0 0-1,0-1 1,0 1 0,0-3-1,-1 4-26,0-1-1,0 0 0,0 0 0,0 0 1,0 1-1,0-1 0,0 0 1,-1 0-1,1 1 0,0-1 0,-1 0 1,1 0-1,0 1 0,-1-1 1,1 0-1,-1 1 0,1-1 0,-1 1 1,0-1-1,1 0 0,-1 1 1,1-1-1,-1 1 0,0 0 0,1-1 1,-1 1-1,0 0 0,0-1 0,1 1 1,-1 0-1,0 0 0,0-1 1,0 1-1,1 0 0,-1 0 0,0 0 1,0 0-1,0 0 0,1 0 1,-2 1-1,-35-3 81,30 3-66,0 0 0,0 0-1,0 1 1,0 0 0,1 0 0,-1 1 0,1-1 0,-11 7-1,16-8-44,1-1 1,-1 1-1,0-1 0,1 1 0,-1-1 0,0 1 0,1-1 0,-1 1 1,0 0-1,1-1 0,-1 1 0,1 0 0,-1 0 0,1-1 0,0 1 1,-1 0-1,1 0 0,0 0 0,0-1 0,-1 1 0,1 0 0,0 0 1,0 0-1,0 0 0,0 0 0,0 0 0,0 1 0,1-1-95,1 1 0,-1 0-1,0 0 1,1-1-1,-1 1 1,1 0 0,0-1-1,-1 1 1,1-1 0,0 0-1,0 0 1,0 0 0,0 0-1,0 0 1,0 0-1,3 1 1,29 9-1230,1 5 43</inkml:trace>
</inkml:ink>
</file>

<file path=ppt/ink/ink5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0.7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167 216 2688,'0'0'69,"0"0"1,0 0-1,0 0 0,0 0 1,0 0-1,0-1 0,0 1 1,0 0-1,0 0 1,0 0-1,0 0 0,0 0 1,0 0-1,-1 0 0,1 0 1,0 0-1,0 0 1,0 0-1,0 0 0,0 0 1,0 0-1,0 0 0,0 0 1,0 0-1,6-15 1462,16-24 68,2 15-1151,1 1 0,1 1 0,35-22 0,-35 24-83,-24 18-336,1-1 1,-1 1-1,0 0 0,1 0 0,-1 0 1,1 0-1,0 0 0,-1 1 0,1-1 1,0 1-1,0 0 0,0 0 0,0 0 1,0 0-1,0 0 0,1 1 0,-1-1 1,0 1-1,0 0 0,0 0 0,1 0 1,-1 0-1,0 1 0,0-1 0,0 1 1,0 0-1,0 0 0,0 0 0,0 0 1,0 0-1,4 3 0,1 1 2,0 1 1,0 0-1,-1 0 0,0 1 0,0 0 1,0 0-1,-1 0 0,0 1 1,-1 0-1,1 0 0,-2 1 1,1-1-1,-1 1 0,0 0 0,-1 0 1,3 11-1,-3-8-6,0 0-1,-1 0 1,0 0 0,-1 0 0,0 0-1,-1 1 1,0-1 0,-1 0-1,0 0 1,-1 0 0,-1 0 0,-5 17-1,-1-4 10,-1 0 0,-2-1 0,0-1-1,-1 0 1,-2 0 0,0-1 0,-1-1 0,-2-1-1,0-1 1,0 0 0,-25 18 0,15-13-13,-1-2 0,-2 0 1,0-2-1,-1-1 0,-1-2 1,-37 14-1,64-29-20,1-1 0,0-1 0,0 1 0,-1-1 1,1 1-1,-1-2 0,1 1 0,0-1 0,-7-1 0,11 2-3,-1 0 1,0 0-1,0-1 0,1 1 0,-1-1 1,0 1-1,1-1 0,-1 0 0,0 1 1,1-1-1,-1 0 0,1 0 1,-1 0-1,1-1 0,0 1 0,0 0 1,-1 0-1,1-1 0,0 1 0,0-1 1,0 1-1,0-1 0,0 1 0,1-1 1,-1 1-1,0-1 0,1 0 1,-1 0-1,1 1 0,-1-3 0,2 2-8,-1 1 0,1-1 0,-1 1 0,1-1 0,-1 1-1,1-1 1,0 1 0,0 0 0,-1-1 0,1 1 0,0 0-1,0-1 1,1 1 0,-1 0 0,0 0 0,0 0 0,1 0-1,-1 0 1,0 0 0,1 1 0,-1-1 0,1 0 0,-1 1 0,1-1-1,-1 1 1,1-1 0,-1 1 0,1 0 0,-1 0 0,1 0-1,0 0 1,-1 0 0,1 0 0,1 0 0,62 4 112,-61-3-62,131 12 1048,151-5 0,-265-9-974,0-1 0,24-6 0,-24 4-533,-1 1-1,25 0 0,-44 7-3676,-1-4 2304</inkml:trace>
</inkml:ink>
</file>

<file path=ppt/ink/ink5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1.0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 2816,'8'4'5099,"22"-6"-3301,17-9-1890,-40 9 199,0 0-1,1 0 1,-1 1 0,0 0-1,1 0 1,-1 1 0,1 0-1,-1 0 1,0 0 0,1 1-1,-1 1 1,0-1 0,1 1-1,-1 0 1,13 6 0,30 7-4395,-40-3 2880</inkml:trace>
</inkml:ink>
</file>

<file path=ppt/ink/ink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4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11 461 2688,'-1'0'69,"1"0"0,-1 0 0,1 0 0,-1 0 0,1 1 0,0-1 0,-1 0 0,1 0 0,-1 0 0,1 0 0,-1 1 0,1-1 0,0 0 0,-1 0 0,1 1 0,0-1 0,-1 0 0,1 0 0,0 1 0,-1-1 0,1 0 0,0 1 0,0-1 0,-1 1 0,1-1 0,0 0 0,0 1 0,0-1 0,0 1 0,0-1 0,-1 0 0,1 1 0,0-1 0,0 1 0,0-1 0,0 1 0,5 24 2807,-4-22-2734,1 0 0,-1 0 0,0 0 0,1 0 0,0 0 0,0-1 0,0 1 0,0-1 0,0 1 0,0-1 0,0 0 0,1 0 0,-1 0 0,1 0 0,4 3 0,0-4 13,0 0 0,0 0 0,0-1 0,1 1-1,-1-2 1,0 1 0,0-1 0,0 0 0,0 0 0,0-1 0,-1 0 0,1 0-1,0-1 1,-1 0 0,1 0 0,-1 0 0,6-5 0,5-3 72,-1 0 1,0-1-1,-1-1 1,27-29-1,-28 25-122,0-1 0,-1 0 0,-1 0-1,-1-1 1,0-1 0,12-34 0,-19 44-89,-1 0 0,0 0-1,-1 0 1,0 0 0,-1-1 0,0 1 0,0 0-1,-1-1 1,-1 1 0,1-1 0,-2 1 0,1 0 0,-2 0-1,1 0 1,-1 0 0,-7-15 0,8 21-31,-1 0 0,1-1 0,-1 1 1,0 0-1,0 0 0,-1 0 0,1 1 0,-1-1 0,0 1 0,0 0 1,0 0-1,0 0 0,0 1 0,-1-1 0,1 1 0,-1 0 1,0 1-1,0-1 0,1 1 0,-1 0 0,0 0 0,-10-1 1,62 18-264,-12-10 300,0-1-1,0-2 1,0-1 0,49-4-1,139-26 732,-189 23-590,-18 1 50,-36 17-148,13-5-71,1 0 0,0 0 0,0 0 0,1 1 0,0 0 0,1 0 0,0 0 0,0 0 0,1 1 0,0 0 0,-3 16 0,1 4-55,2 1-1,-1 46 1,5-70 63,-1-1 0,0 0 1,1 1-1,0-1 1,1 0-1,0 0 1,-1 0-1,2 0 1,-1 0-1,1 0 1,0-1-1,0 1 1,0-1-1,7 8 0,-3-6 24,0 0 0,1 0 0,-1-1 0,1 0-1,1 0 1,-1-1 0,1 0 0,14 6-1,1-2 47,1-2-1,0 0 0,1-1 1,-1-2-1,1 0 0,31-1 1,-32-3-9,0 0 1,-1-2-1,1-1 1,-1 0-1,0-2 1,30-11-1,-41 12-29,0-1 0,-1-1-1,1 0 1,-2-1 0,1 0 0,-1 0-1,0-2 1,0 1 0,-1-1 0,0-1 0,-1 0-1,0 0 1,8-13 0,-14 18-21,-1 1 1,0-1-1,0 0 1,0 1 0,0-1-1,-1 0 1,0 0-1,0 0 1,-1 0-1,1-1 1,-1 1-1,0 0 1,0 0-1,-1 0 1,0-7 0,-3-6 40,-1 1 0,-13-32 1,17 46-51,1 1-6,-1-1 1,0 1-1,0 0 0,0 0 1,0-1-1,-1 1 0,1 0 1,0 0-1,-1 0 1,0 0-1,1 0 0,-1 1 1,0-1-1,0 0 0,0 1 1,0-1-1,0 1 1,0 0-1,0 0 0,-4-2 1,4 3-4,-1 0 0,1 0 0,0 0 0,0 0 0,-1 0 0,1 0 1,0 1-1,0-1 0,-1 1 0,1 0 0,0-1 0,0 1 0,0 0 0,0 0 0,0 0 1,0 1-1,0-1 0,-2 2 0,-1 2 12,0-1 1,0 1 0,0 1-1,0-1 1,1 1-1,0 0 1,0 0-1,0 0 1,1 0-1,0 0 1,0 1-1,1 0 1,-3 11-1,4-6 67,0-1 0,1 1 0,0 0 0,1-1 0,0 1 0,1 0 0,0-1 0,1 1 0,0-1 0,1 0 0,0 0 0,1 0 0,0-1 0,1 0 0,0 0 0,0 0 0,1 0 0,0-1 0,1 0 0,0-1-1,1 0 1,-1 0 0,2-1 0,-1 0 0,1 0 0,0-1 0,0-1 0,0 1 0,1-2 0,0 1 0,0-2 0,0 1 0,1-2 0,-1 1 0,1-2 0,0 1 0,-1-1 0,1-1 0,0 0 0,-1-1 0,1 0-1,0-1 1,-1 0 0,16-6 0,-18 5-474,22-8-1700,-18 11-3591,-19-7 3003</inkml:trace>
</inkml:ink>
</file>

<file path=ppt/ink/ink5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1.8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99 187 1280,'1'-6'367,"0"0"-1,0 1 1,0-1 0,1 0-1,0 0 1,0 1 0,0-1-1,1 1 1,0 0-1,0 0 1,0 0 0,1 0-1,4-5 1,5-5-80,1 0 0,25-20 0,-33 30-160,0 0-1,0 1 0,1 0 0,0 1 0,-1-1 0,1 1 0,0 0 0,1 1 1,-1 0-1,0 0 0,12-1 0,-17 3-89,0 0-1,0 0 1,0 0 0,0 0 0,0 0-1,0 1 1,0-1 0,0 1-1,0-1 1,0 1 0,0 0 0,0 0-1,0 0 1,0 0 0,-1 0 0,1 0-1,0 0 1,-1 1 0,2 1 0,-1-1-17,0 1 1,-1 0 0,1 0 0,-1-1 0,0 1 0,0 0-1,0 1 1,0-1 0,-1 0 0,1 0 0,-1 0 0,0 0 0,0 0-1,0 1 1,0-1 0,-1 4 0,-1 5 27,-1 1 1,0-1-1,0-1 0,-1 1 0,-1-1 1,0 1-1,0-1 0,-1 0 0,-8 10 1,-12 15 80,-34 36 1,47-57-104,1-3-5,1 0 1,-2-1-1,0-1 0,0 0 1,0 0-1,-2-2 0,1 0 1,-1 0-1,0-1 0,-16 5 1,30-12-23,0 0 0,0 1 0,1-1 0,-1 0 1,0 1-1,0-1 0,0 0 0,1 0 0,-1 1 0,0-1 1,0 0-1,0 0 0,0 0 0,0 0 0,1 0 0,-1-1 1,0 1-1,0 0 0,0 0 0,0 0 0,1-1 0,-1 1 1,0 0-1,0-1 0,1 1 0,-1-1 0,0 1 0,0-1 1,1 1-1,-1-1 0,1 0 0,-1 1 0,0-1 0,1 0 1,0 1-1,-1-1 0,1 0 0,-1 1 0,1-1 0,0 0 1,-1 0-1,1 0 0,0 0 0,-1-1 0,2 1 4,-1-1-1,0 1 1,0-1-1,0 0 1,1 1-1,-1-1 0,1 1 1,-1-1-1,1 0 1,0 1-1,-1 0 1,1-1-1,0 1 1,0-1-1,0 1 0,0 0 1,0 0-1,0 0 1,1-1-1,-1 1 1,0 0-1,1 0 1,1 0-1,3-1 114,0 0-1,0 1 1,0 0-1,0 0 1,0 0-1,0 1 1,0 0-1,0 1 1,0-1-1,1 1 1,-1 0-1,0 0 1,8 4-1,24 2 551,6-1-160,-21-3-162,-1 0 1,33-1 0,-47-2-294,-1-1 0,1 0 0,0-1 1,-1 1-1,1-1 0,-1-1 0,0 1 0,0-1 1,0-1-1,0 1 0,7-6 0,-3 2-631,0 0 0,0 0-1,1 1 1,13-5 0,0 4-1233</inkml:trace>
</inkml:ink>
</file>

<file path=ppt/ink/ink5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3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2304,'0'3'877,"0"-3"-815,0 0-1,0 0 0,0 0 1,0-1-1,1 1 0,-1 0 1,0 0-1,0 0 0,0 0 1,0 0-1,0 0 0,0 0 1,0 0-1,1 0 0,-1 0 1,0 0-1,0 0 0,0 0 1,0 0-1,0 0 0,0 0 1,0 0-1,1 0 0,-1 0 1,0 0-1,0 0 0,0 0 1,0 0-1,0 0 0,0 0 1,0 0-1,1 0 0,-1 0 1,0 0-1,0 0 0,0 0 1,0 1-1,0-1 0,0 0 1,0 0-1,0 0 0,0 0 1,0 0-1,1 0 0,-1 0 1,0 0-1,0 0 0,0 1 1,0-1-1,0 0 0,0 0 1,0 0-1,0 0 0,0 0 1,0 0-1,0 1 0,0-1 1,0 0-1,0 0 0,0 0 1,10-5-393,11-3 880,-18 6-459,1 0 0,0 0 0,0 0 0,-1 1 0,1 0 0,0 0 0,1 0 1,-1 0-1,0 0 0,0 1 0,0 0 0,0 0 0,0 0 0,1 1 1,-1-1-1,0 1 0,0 0 0,5 1 0,10 2 135,0-1 0,1-1 0,-1-1 0,1 0 0,34-5 0,8 1 68,29 8 54,-67-2-212,1-1 1,0-1-1,0-2 0,31-4 1,-35 2-119,0 2 1,-1 0 0,26 3 0,47-3 39,-35 0 71,-48 2-88,0-1-1,0 0 1,0 0-1,0-1 1,0 0-1,17-5 1,-16 3 45,-1 1 1,0 1-1,0 0 1,0 0-1,1 1 0,-1 0 1,11 2-1,21 0 1003,-42-2-960,0 0 0,0 0-107,-1-5-671,2 0-1260,-1 5 225</inkml:trace>
</inkml:ink>
</file>

<file path=ppt/ink/ink5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7.6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0 299 2432,'0'-4'123,"0"0"1,0 1-1,0-1 1,1 1-1,-1-1 0,1 1 1,0-1-1,0 1 1,0-1-1,1 1 1,-1 0-1,1-1 0,0 1 1,0 0-1,0 0 1,0 0-1,0 1 1,0-1-1,1 0 0,3-2 1,59-55 1892,-36 40-1595,55-30 1,-11 8 143,-60 33-395,0 1 0,1 1 1,1 0-1,-1 1 0,21-6 1,-26 10-103,1 0 0,-1 1 0,1 0 0,0 1 0,0 0 0,0 1 0,-1-1 0,1 2 0,0 0 0,10 3 0,-12-2-31,1 0-1,-1 0 0,0 1 1,0 0-1,0 0 0,-1 1 1,1 0-1,-1 1 0,-1-1 1,1 1-1,-1 1 0,0-1 1,0 1-1,0 0 0,-1 0 1,-1 1-1,1 0 0,-1 0 1,0 0-1,-1 0 0,0 0 1,0 1-1,-1-1 0,0 1 1,1 11-1,0 0 20,-2 0-1,0 0 1,-1 1 0,-1-1-1,-1 0 1,0 0 0,-2 0 0,0 0-1,-2 0 1,-9 23 0,-138 255 852,152-295-899,-10 16 77,-1-1 0,-1 0 1,0-1-1,-1-1 0,-1 0 0,0 0 0,-19 13 1,25-21-60,-1-2 1,1 0-1,-1 0 1,0 0-1,-1-1 1,1-1-1,-1 0 1,0 0 0,0-1-1,0-1 1,0 0-1,0 0 1,-1-1-1,1 0 1,-13-2 0,21 1-27,0 0 0,1 0 0,-1 0 0,1-1 0,-1 1 0,1-1 0,-1 1 0,1-1 0,0 0 0,-1 0 0,1 0 0,0-1 0,0 1 0,-1 0 0,1-1 0,0 1 0,0-1 1,1 0-1,-1 0 0,0 0 0,1 0 0,-1 0 0,1 0 0,-1 0 0,1 0 0,0-1 0,0 1 0,0 0 0,0-1 0,1 1 0,-2-4 0,2 3-7,0 0 0,0 0 0,1 0-1,-1 0 1,1 0 0,-1 0 0,1 0 0,0 1-1,0-1 1,0 0 0,1 0 0,-1 1-1,0-1 1,1 0 0,0 1 0,0 0 0,0-1-1,0 1 1,0 0 0,0 0 0,0 0-1,1 0 1,-1 0 0,1 1 0,3-3 0,8-2-19,0 0 1,0 1-1,0 1 0,1 0 1,0 0-1,-1 2 1,1 0-1,0 1 1,0 0-1,0 1 1,0 1-1,0 0 1,0 1-1,0 0 1,0 2-1,-1-1 1,1 2-1,-1 0 0,14 7 1,-21-9 31,1-1 1,-1-1-1,1 0 1,-1 0-1,15 0 0,14 2-8,-12-9-4543,-22 5 2880</inkml:trace>
</inkml:ink>
</file>

<file path=ppt/ink/ink5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8.0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2688,'1'1'259,"1"-1"1,-1 1-1,1-1 1,-1 1 0,0-1-1,1 1 1,-1-1-1,1 0 1,-1 0-1,1 0 1,-1 0-1,1 0 1,-1 0-1,3 0 1,41-15 1448,-18 6-1272,2 3-69,0 2 1,0 1-1,0 1 1,0 2-1,1 1 0,-1 1 1,0 1-1,47 13 1,-74-16-559,0 0 0,0 1 1,0 0-1,0-1 0,0 1 1,0 0-1,0 0 0,0 0 1,-1 0-1,1 0 0,0 1 1,-1-1-1,1 0 0,-1 1 1,2 1-1,-2 4-1238</inkml:trace>
</inkml:ink>
</file>

<file path=ppt/ink/ink5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8.6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7 310 2304,'-6'4'1828,"15"-18"765,23-22-742,33-28-963,-50 46-459,1 2 0,28-23 1,-38 35-379,0 0 0,0-1 0,-1 0 0,0 0-1,0 0 1,0-1 0,0 0 0,-1 0 0,0 0 0,0 0 0,-1-1 0,0 1 0,0-1 0,0 0 0,-1 0 0,0 0 0,2-15 0,-4 22-48,1 0-1,-1 0 1,0 0-1,0 0 1,0 0 0,0-1-1,0 1 1,0 0 0,0 0-1,0 0 1,0 0 0,0 0-1,0-1 1,0 1-1,0 0 1,0 0 0,0 0-1,0 0 1,0-1 0,0 1-1,0 0 1,0 0-1,0 0 1,0 0 0,0 0-1,0-1 1,0 1 0,0 0-1,0 0 1,0 0-1,0 0 1,0 0 0,0-1-1,-1 1 1,1 0 0,0 0-1,0 0 1,0 0-1,0 0 1,0 0 0,0 0-1,0 0 1,-1 0 0,1-1-1,0 1 1,0 0-1,0 0 1,0 0 0,0 0-1,-1 0 1,1 0 0,0 0-1,0 0 1,0 0 0,0 0-1,-1 0 1,1 0-1,0 0 1,0 0 0,0 0-1,-8 12 111,-5 20-2,13-5-11,1 0-1,1 0 1,1 0-1,2 0 1,7 27-1,4 26 307,-6-39-211,-7-31-179,0 0 1,-1 0-1,-1 0 0,1 14 1,1-52-4646,-2 11 2965</inkml:trace>
</inkml:ink>
</file>

<file path=ppt/ink/ink5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9.0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67 3200,'1'-2'133,"-1"1"1,1 0-1,0 0 0,0 1 1,0-1-1,0 0 1,0 0-1,1 0 0,-1 1 1,0-1-1,0 0 1,0 1-1,1-1 0,-1 1 1,0 0-1,0-1 0,1 1 1,-1 0-1,1 0 1,-1 0-1,0 0 0,1 0 1,-1 0-1,3 0 1,52 1 2683,-39-1-2441,86 3 260,48-1 392,-126-3-906,-3 0 0,0 0 0,0-1-1,0-1 1,-1-1 0,36-11 0,-27-1-902,5 0-2728,-25 15 2079</inkml:trace>
</inkml:ink>
</file>

<file path=ppt/ink/ink5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9.4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2816,'33'71'7084,"-25"-49"-6874,0 1-1,-1 0 1,-1 0-1,-1 0 1,3 43-1,-2 130 1156,-6-190-1411,1 1 30,-1 1-1,0 0 0,0 0 0,-1 0 1,0-1-1,0 1 0,-1 0 0,0-1 1,-4 9-1,4-16-1391,1 0-149</inkml:trace>
</inkml:ink>
</file>

<file path=ppt/ink/ink5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0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8 176 2304,'-1'-2'158,"1"-1"1,-1 0-1,1 0 1,0 0-1,0 0 1,0 0-1,0 0 0,1 1 1,-1-1-1,1 0 1,-1 0-1,1 0 1,0 1-1,0-1 1,1 0-1,-1 1 0,0-1 1,1 1-1,-1-1 1,1 1-1,0 0 1,0 0-1,0 0 0,0 0 1,0 0-1,5-3 1,6-4 104,1 0 0,0 1 0,26-11 0,-18 9 252,-7 2-392,0 1 1,1 0-1,0 2 0,0-1 0,0 2 1,1 0-1,-1 1 0,1 1 0,0 1 1,0 0-1,0 1 0,0 1 0,0 0 1,-1 1-1,1 1 0,-1 1 0,21 7 1,-10-1 18,-8-3-68,0 1 0,0 1 1,0 0-1,18 14 0,-32-19-53,1 1 0,-1-1 1,-1 1-1,1 0 0,-1 0 0,1 0 1,-2 1-1,1-1 0,0 1 0,-1 0 1,0 0-1,-1 1 0,1-1 1,-1 0-1,0 1 0,1 11 0,-3-11-7,1 0 0,-1 0-1,-1 0 1,1 0-1,-1 0 1,-1 0 0,1 0-1,-1-1 1,0 1 0,-5 8-1,-33 58 93,10-27-57,-3-1-1,-1-2 1,-2-2-1,-2-1 1,-2-1-1,-1-3 1,-2-1-1,-1-3 1,-2-1-1,-72 36 1,100-59-23,1 1 1,0 1 0,-22 16-1,39-26-29,0 0 0,0-1 0,0 1 0,0 0 0,0 0 0,0-1 0,0 1 0,0 0 0,0 0 0,0-1 0,0 1 0,0 0 0,0 0 0,0-1 0,-1 1 0,1 0 0,0 0 0,0 0 0,0-1 0,0 1 0,0 0 0,-1 0 0,1 0 0,0-1 0,0 1 0,0 0 0,-1 0 0,1 0 0,0 0 0,0 0 0,-1 0 0,1-1 0,0 1 0,0 0 0,-1 0 0,1 0 0,0 0 0,0 0 0,-1 0 0,1 0 0,0 0 0,0 0 0,-1 0 0,1 0 0,0 0 0,0 0 0,-1 0 0,1 1 0,0-1 0,0 0 0,-1 0 0,2-2-14,-1-1 1,1 1-1,0 0 0,0 0 0,1 0 0,-1-1 0,0 1 1,1 0-1,-1 1 0,3-4 0,8-3 0,0 0 0,0 1 0,1 0-1,0 1 1,0 1 0,1 0 0,0 1 0,17-4 0,-22 6 26,-1 1-1,1 0 1,0 1 0,-1 0 0,1 0 0,0 1 0,-1 0 0,1 0-1,-1 1 1,1 0 0,-1 1 0,0 0 0,0 0 0,14 8 0,-8-3 9,1-2 0,0 1 0,1-2 0,-1 0 0,24 4 1,-4-1 106,-29-8-310,1-1-1,0 0 0,-1 0 0,1 0 0,-1-1 1,1 0-1,-1 0 0,0-1 0,0 0 1,0 0-1,0 0 0,8-7 0,2 1-1580,-6 3 337</inkml:trace>
</inkml:ink>
</file>

<file path=ppt/ink/ink5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0.8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67 2560,'0'-4'1280,"19"-22"-640,-13 22 1664,3-3-1920,6-3 128,1 2 256,-7 5 128,12-1-1152,-2 8 128,11-1 640,0 1 0,-5-4-256,2 4 128,-3 2-256</inkml:trace>
</inkml:ink>
</file>

<file path=ppt/ink/ink5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1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6 252 2432,'0'-5'239,"0"1"0,0-1 0,0 0 0,0 0 0,1 0-1,-1 0 1,1 1 0,0-1 0,1 0 0,-1 1 0,1-1 0,0 1 0,0-1 0,0 1 0,1 0 0,0 0 0,0 0 0,0 0 0,7-6-1,13-12-208,-2 2 390,1 1 1,0 1 0,1 1 0,45-24 0,-53 33-246,-13 6-126,1 1 0,-1 0-1,0 0 1,1 0 0,-1 0 0,1 0 0,-1 0 0,1 0 0,-1 1 0,5-1 0,-5 2-34,-1-1 0,1 1 0,-1-1 0,1 1 1,-1 0-1,0 0 0,1 0 0,-1 0 0,0 0 0,0 0 0,0 0 0,0 0 0,0 1 0,0-1 0,0 0 0,0 1 1,0-1-1,-1 0 0,1 1 0,0-1 0,0 3 0,3 5 28,0-1-1,0 1 1,-1 1 0,0-1-1,0 0 1,-1 1 0,-1-1-1,1 1 1,-2-1 0,1 1-1,-1 0 1,-1 0 0,1-1-1,-2 1 1,1-1 0,-5 13-1,-1 0-5,-1 0-1,-1-1 1,0 0 0,-2 0-1,0-1 1,-2-1-1,0 0 1,-1 0-1,-1-2 1,0 1 0,-2-2-1,0 0 1,-21 15-1,35-30-28,1 1-1,-1 0 0,1-1 0,-1 1 1,0-1-1,1 0 0,-1 0 1,0 0-1,0 0 0,0-1 0,0 1 1,0-1-1,0 0 0,0 0 1,0 0-1,0 0 0,0 0 0,0 0 1,0-1-1,0 0 0,1 1 1,-1-1-1,0 0 0,0 0 0,1-1 1,-1 1-1,0-1 0,1 1 1,-1-1-1,1 0 0,0 0 0,0 0 1,-1 0-1,1 0 0,0 0 1,1-1-1,-1 1 0,0-1 0,1 1 1,-2-4-1,-3-23 421,7 29-402,-1-1-1,1 1 0,0-1 0,-1 0 0,1 1 0,0-1 0,-1 1 1,1-1-1,0 1 0,0 0 0,0-1 0,-1 1 0,1 0 1,0 0-1,0-1 0,0 1 0,0 0 0,-1 0 0,1 0 1,0 0-1,0 0 0,0 0 0,0 0 0,0 0 0,-1 1 0,1-1 1,0 0-1,0 0 0,0 1 0,-1-1 0,1 0 0,1 2 1,32 6 361,-17-3-174,0 0 0,0-2-1,1 0 1,-1-1 0,22 0 0,-13-5 47,0-1 0,38-10 0,-5 1 69,-49 10-759,-1 0 0,1 0 1,-1-1-1,0 0 0,0-1 1,15-10-1,-16 6-1490,-15-4-21</inkml:trace>
</inkml:ink>
</file>

<file path=ppt/ink/ink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5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16 179 3200,'-1'-1'145,"1"1"1,0 0-1,-1 0 0,1 0 0,0 0 1,-1 0-1,1 0 0,-1-1 1,1 1-1,0 0 0,-1 0 1,1 0-1,-1 0 0,1 0 0,0 1 1,-1-1-1,1 0 0,0 0 1,-1 0-1,1 0 0,0 0 1,-1 0-1,1 1 0,0-1 1,-1 0-1,1 0 0,0 1 0,-1-1 1,1 0-1,0 0 0,-1 1 1,1-1-1,0 0 0,0 1 1,0-1-1,-1 0 0,1 1 1,0-1-1,0 0 0,0 1 0,0 0 1,-2 24 1289,9 25-1346,-7-49 92,2 4-72,0 0 0,0 0 0,0 0 0,0 0 0,1 0 0,0 0 0,0-1 0,0 1 0,1-1 0,-1 0 0,1 0 0,0 0 0,0 0 0,0-1 0,1 0 0,-1 0 0,1 0 0,0 0 0,0-1 0,10 4 0,-8-3-25,1-1-1,0 0 1,-1 0-1,1-1 0,0 0 1,0 0-1,0-1 1,0 0-1,0 0 1,0-1-1,0 0 1,0 0-1,0-1 0,13-4 1,1-4 25,0-1 1,-1 0-1,0-2 1,-1 0-1,-1-1 1,22-20-1,-35 28-74,-1 1-1,0-1 0,0 0 1,0-1-1,-1 1 0,0-1 0,0 0 1,-1 0-1,1 0 0,2-13 1,-5 16-14,0-1 1,0 1 0,-1-1 0,0 0-1,0 1 1,-1-1 0,1 1 0,-1-1-1,0 1 1,0-1 0,0 1 0,-1-1-1,1 1 1,-1 0 0,0 0 0,-1 0-1,1 0 1,-1 0 0,-4-6 0,0 4-19,1 0 1,-1 0 0,0 0 0,-1 1 0,1 0 0,-1 0 0,0 1 0,-1 0 0,1 1 0,0-1 0,-1 2 0,0-1-1,0 1 1,0 0 0,0 1 0,0 0 0,0 1 0,0 0 0,-11 1 0,7 0-37,1 0 0,-1 0 0,0 2 0,1-1 0,0 2 0,0-1 0,0 2 0,0 0 0,0 0 0,1 1 0,0 0 0,0 1 0,-13 11 0,20-15 14,1 0 0,0 0 0,0 0 0,0 1 0,1-1 0,-1 1 0,1-1 0,0 1 0,0 0 0,0 0 1,0 0-1,1 0 0,-1 0 0,1 0 0,0 1 0,0-1 0,1 0 0,-1 1 0,1-1 0,0 0 0,0 1 1,1-1-1,-1 0 0,1 1 0,2 5 0,-1-6 8,0 1 0,0 0 0,1-1-1,-1 0 1,1 1 0,1-1 0,-1 0 0,0 0 0,1-1 0,0 1-1,0-1 1,0 0 0,0 0 0,0 0 0,1 0 0,-1-1 0,1 0 0,0 0-1,0 0 1,7 1 0,15 2-522,0-1 0,1-1-1,-1-2 1,1-1 0,0-1-1,-1-1 1,1-2 0,-1-1-1,0 0 1,39-15 0,-15 1-1302,-6-8 22</inkml:trace>
</inkml:ink>
</file>

<file path=ppt/ink/ink5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3.2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261 1 1536,'-21'13'5356,"-12"8"-5080,2 10-116,2 2 0,1 1 0,-39 62 0,62-86-128,0-1 1,0 1-1,1 0 1,0 0-1,1 0 1,0 1-1,1-1 1,-2 16-1,0 90 398,1-23-256,0-58-183,0-16-6,1 0 1,1 1-1,0-1 0,2 0 0,0 1 0,1-1 0,6 24 0,-2-18-20,-1 0 0,-1 1 1,-1-1-1,-1 1 0,-1 0 1,-2-1-1,-4 30 0,5-42 41,1 0 0,0-1 0,1 1 0,0 0-1,1-1 1,0 1 0,1-1 0,0 0-1,9 17 1,13 43 363,-21-49-166,2 1-1,1-1 1,0 0 0,2-1-1,1 0 1,0 0 0,24 32-1,-19-33 27,-8-9-45,1-1 1,-1 0 0,2 0 0,-1-1 0,2-1-1,-1 0 1,21 14 0,-13-9 153,-15-11-272,0 0 0,0 0 0,1-1 0,-1 1 0,0-1 0,1 0 0,0 0 0,-1 0 0,1 0 0,0-1 1,4 1-1,-3-1-77,0-6-2005,-1-4 459</inkml:trace>
</inkml:ink>
</file>

<file path=ppt/ink/ink5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4.8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 1536,'8'-7'632,"2"15"829,14 8 94,-17-13-1429,0 1 1,0 0 0,0 0-1,0 0 1,-1 1-1,0 0 1,0 1-1,0-1 1,0 1 0,8 12-1,1 4 181,25 46-1,16 28-71,14 52-107,-49-99 47,-2 1 0,-2 1 0,-2 1-1,12 83 1,-18-58 359,-7-63-460,-1 0 1,0 1 0,-1-1-1,-1 0 1,0 1-1,-6 22 1,-2 48 171,10-61-228,0-13 16,-1 0 0,1 0-1,-2 0 1,0 0 0,0-1 0,-1 1-1,0 0 1,0 0 0,-2-1-1,1 1 1,-1-1 0,-1 0 0,-8 14-1,1-7-30,1 1 0,1 0-1,0 1 1,2 0 0,0 0-1,1 1 1,-5 21 0,5-17 33,-1 0 0,-2 0 0,0-1 1,-1 0-1,-2-1 0,0 0 1,-1-1-1,-1 0 0,-36 36 0,48-53-65,-1-1 0,1 1 0,-1-1 0,0 0 0,0 0 0,-1 0 0,1 0 0,-1-1 0,1 0-1,-10 4 1,14-7-1144,5-6-128</inkml:trace>
</inkml:ink>
</file>

<file path=ppt/ink/ink5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7.5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1 117 1792,'0'-1'95,"0"1"0,0-1 0,0 1-1,0 0 1,0-1 0,0 1 0,0-1 0,0 1 0,0 0 0,0-1 0,0 1-1,0-1 1,0 1 0,0 0 0,1-1 0,-1 1 0,0-1 0,0 1 0,0 0-1,1-1 1,-1 1 0,0 0 0,0-1 0,1 1 0,-1 0 0,0 0 0,1-1-1,-1 1 1,0 0 0,1 0 0,-1-1 0,0 1 0,1 0 0,-1 0 0,1 0-1,-1 0 1,0 0 0,1 0 0,0-1 0,33-20 375,5-4 1,-36 22-436,-1 1 0,1 0 0,0 0 0,0 0 0,-1 1 0,1-1 0,1 1 0,-1-1 0,0 1 0,0 0 0,0 0 0,1 0 0,-1 1 0,0-1 0,1 1 0,-1 0 0,1 0 0,-1 0 0,0 0 0,1 1 0,-1-1-1,0 1 1,1 0 0,3 2 0,1-1-21,-1-1 0,0 1 0,1-1 0,-1 0-1,1-1 1,-1 0 0,1 0 0,-1-1-1,0 0 1,14-3 0,40-1 5,-49 7 59,-1 0 0,0 1 0,-1 0-1,1 1 1,0 0 0,-1 1 0,0 0-1,0 1 1,-1 0 0,15 12 0,-12-10-38,-10-6-31,1 0 0,0 0 0,0 0 0,-1-1 0,1 1 0,1-1 0,-1 0 0,0 1 0,0-1 0,0 0 0,1-1 0,-1 1 0,0-1 0,1 1 0,-1-1 0,0 0 0,1-1 1,-1 1-1,1 0 0,-1-1 0,0 0 0,0 0 0,1 0 0,-1 0 0,4-2 0,7-2 10,-1 0 0,0 1 1,20-2-1,23-8 32,-49 12-21,0 0 0,0 0 0,0 1 1,0-1-1,0 2 0,0-1 0,0 1 0,0 0 1,1 0-1,-1 1 0,11 2 0,-9-2 4,1-1-1,-1 0 0,0-1 1,0 1-1,1-2 0,-1 0 0,0 0 1,0 0-1,0-1 0,15-8 1,-10 5 7,1 1 1,0 1 0,15-4 0,-19 7-42,-1 0 0,1 0 0,0 1 0,0 0 0,0 1 0,0 0 0,0 0 0,0 2 0,-1-1 0,1 1 0,-1 1 0,1 0 0,-1 0 0,16 10 0,-20-10 4,1-1 0,0 0 1,0-1-1,0 1 0,0-1 0,0-1 1,1 0-1,-1 0 0,0 0 0,1 0 1,-1-1-1,1-1 0,-1 1 0,11-3 1,2-1 11,0-1 0,-1-1 0,38-16 0,-53 20-11,0 1 1,1-1-1,-1 1 1,1 0-1,-1 1 1,1-1-1,-1 1 1,1 0-1,-1 0 1,1 0-1,-1 1 1,1 0-1,-1 0 1,1 0-1,4 2 1,36 4 34,-16-4-40,-26-2 0,1-1 0,0 1 0,0-1 0,0 0 0,-1 0 0,1 0 0,0-1 0,0 1 0,0-1 0,5-2 0,25-7-2,1 2 1,-1 1 0,53-4-1,109 6 29,-170 6 47,1 2-1,38 9 1,-46-8-39,0 0 1,0-1-1,1-1 1,-1-1-1,0-1 1,24-2-1,-14-1 39,0 0-1,1 2 1,-1 2-1,0 0 1,1 2-1,-1 1 1,0 1-1,37 13 1,-50-16-50,-1 0 0,1-1 0,-1-1 0,1 0 0,0-1 0,-1-1 0,0 0 0,18-5 0,17-2 37,253-4 302,-260 11-336,46-7 0,-56 4-3,1 1 1,60 3 0,116 14-25,-162-2 0,-42-8 0,1-1 0,0 0 0,0 0 0,0-1 0,0 0 0,0-1 0,0 1 0,1-1 0,10-2 0,96-9 124,-77 9-58,43-9 0,-55 6-66,0 1 0,46-2 0,159 8 0,-140-10 149,-89 8-134,1 0 0,-1 0 0,1 0 0,-1 1 1,1-1-1,-1 0 0,1 1 0,-1-1 0,0 1 0,1-1 0,-1 1 0,0 0 0,0-1 1,1 1-1,-1 0 0,0 0 0,0 0 0,0 0 0,0 0 0,0 0 0,0 0 1,0 1-1,1 1 0,2 0 241,-4-3-335,0 1 1,0-1 0,0 0 0,0 0 0,0 1-1,0-1 1,1 0 0,-1 0 0,0 1-1,0-1 1,0 0 0,0 0 0,0 1 0,1-1-1,-1 0 1,0 0 0,0 0 0,0 1-1,1-1 1,-1 0 0,0 0 0,0 0 0,1 0-1,-1 0 1,0 0 0,0 0 0,1 1-1,-1-1 1,0 0 0,0 0 0,1 0 0,-1 0-1,0 0 1,0 0 0,1 0 0,-1 0-1,0 0 1,1 0 0,-1 0 0,0-1 0,0 1-1,1 0 1,-1 0 0,0 0 0,0 0-1,1 0 1,-1 0 0,0-1 0,0 1 0,0 0-1,1 0 1,-1 0 0,0-1 0,0 9-1458</inkml:trace>
</inkml:ink>
</file>

<file path=ppt/ink/ink5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8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0 101 3200,'16'-21'1536,"8"0"-1152,-14 14 1664,-1-10-1792,6 9 128,6-1 128,0 5 128,-6 4-768,-2-4 0,3 0 384,-1-1 128,-4 5-256,-1 5 0,-1-1-1024,-3 4 0,3 9-384,-9 0 128</inkml:trace>
</inkml:ink>
</file>

<file path=ppt/ink/ink5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8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6 116 4992,'-6'5'2432,"76"-18"-3072,-49 9 4736,4-5-3840,-4-6 128,3 5 0,1-7 128,11 0-640,-2 9 0,2-9-640,-2 10 128,-3 7-896,-16-4 0</inkml:trace>
</inkml:ink>
</file>

<file path=ppt/ink/ink5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9.4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304 114 2432,'23'-20'3986,"44"-27"-3407,-48 39-291,-1 0 0,1 1 0,1 1 0,-1 0 0,33-3 0,-42 7-212,1 2-1,-1-1 1,0 1-1,1 1 1,-1 0-1,0 0 1,0 1-1,0 0 1,0 1-1,0 0 0,0 1 1,17 8-1,-24-9-55,1-1-1,-1 1 0,0 0 0,0 0 1,0 0-1,0 0 0,0 0 0,-1 1 1,1-1-1,-1 1 0,0 0 0,0-1 1,0 1-1,-1 0 0,1 0 1,-1 0-1,0 0 0,0 1 0,-1-1 1,1 0-1,-1 0 0,0 1 0,0-1 1,0 0-1,-1 0 0,1 1 0,-1-1 1,-2 6-1,-3 14 39,-2-1-1,0 1 1,-21 38-1,19-41-35,-21 38 39,-3 0 1,-2-3-1,-3 0 0,-48 52 1,25-39 35,-2-4-1,-108 84 1,165-142-84,-1-1-1,0 0 1,0 0-1,0-1 1,0 0-1,-1-1 0,0 1 1,0-2-1,0 1 1,-1-1-1,-17 3 1,27-6-14,-1 0 0,0 0 0,0 0 0,0 0 0,0 0 0,1 0 0,-1 0 0,0 0 0,0 0 0,0 0 0,0 0 0,1-1 0,-1 1 0,0 0 0,0-1 0,1 1 0,-1 0 0,0-1 0,1 1 0,-1-1 0,0 1 0,1-1 0,-1 0 0,0 1 0,1-1 0,-1 0 0,1 1 0,-1-1 0,1 0 0,0 1 0,-1-1 0,1 0 0,0 0 0,0 1 0,-1-1 0,1 0 0,0 0 1,0 0-1,0 0 0,0 1 0,0-1 0,0 0 0,0 0 0,0 0 0,0 0 0,0 1 0,1-1 0,-1 0 0,0 0 0,0 1 0,1-1 0,-1 0 0,1 0 0,-1 1 0,0-1 0,1 0 0,0 1 0,-1-1 0,1 0 0,31-41-90,-27 36 94,1 0 1,1 1-1,-1 0 0,1 0 0,0 0 0,0 1 0,1 0 0,-1 1 0,1-1 0,-1 2 0,1-1 0,0 1 1,0 0-1,1 0 0,-1 1 0,0 1 0,0-1 0,1 1 0,-1 0 0,0 1 0,12 2 0,14 5 132,0 2-1,-1 0 0,-1 3 0,32 16 0,-26-12-34,51 16 0,-73-27-134,0-2 0,0 0 0,0-1-1,1-1 1,-1 0 0,1-1 0,-1-1 0,1-1 0,25-4 0,-40 5-211,0 0 0,-1-1 1,1 0-1,-1 1 0,1-1 0,-1 0 1,0 0-1,1 0 0,-1 0 1,0 0-1,1 0 0,-1 0 1,0 0-1,0 0 0,0-1 0,1-1 1,-6-4-1292</inkml:trace>
</inkml:ink>
</file>

<file path=ppt/ink/ink5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19.8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58 3200,'0'-1'75,"0"0"0,0-1 1,1 1-1,-1 0 0,0 0 0,1 0 0,-1-1 1,1 1-1,-1 0 0,1 0 0,0 0 1,-1 0-1,1 0 0,0 0 0,0 0 0,0 0 1,0 0-1,0 1 0,0-1 0,0 0 1,1 0-1,34-14 1872,47 3-195,-80 12-1837,-1 0 81,155-8 1435,-141 9-1604,-1 0 0,0 0 1,1 2-1,-1 0 0,0 0 0,0 2 1,-1-1-1,16 9 0,-11-2-1000</inkml:trace>
</inkml:ink>
</file>

<file path=ppt/ink/ink5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0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0 347 3200,'2'1'272,"0"0"1,0-1-1,0 1 0,0-1 0,-1 0 1,1 1-1,0-1 0,0 0 1,0 0-1,0 0 0,0 0 1,0 0-1,0-1 0,0 1 0,0-1 1,2 0-1,51-29 1613,-37 21-1752,0-1-1,22-16 1,-2-1 355,-15 11-246,-1-1 0,0-1 1,24-26-1,-42 40-220,0 0 0,0-1 0,0 1 0,-1-1 0,0 0 0,0 0 0,0 0 0,-1-1 0,1 1 0,-1-1 0,0 1 0,-1-1 0,0 0 0,0 0 0,0 1 0,0-1 0,-1 0 0,0 0 0,0 0 0,-1 0 0,-1-7 0,2 12-18,0 0 0,0 0 0,0-1 0,0 1 0,-1 0 1,1 0-1,0 0 0,-1 0 0,1 0 0,-1 0 0,1 0 0,-1 0 0,1 0 0,-1 0 1,0 0-1,0 1 0,1-1 0,-1 0 0,0 0 0,0 1 0,0-1 0,0 0 0,0 1 0,0-1 1,0 1-1,0-1 0,0 1 0,0 0 0,0-1 0,0 1 0,-1 0 0,0 0 6,1 0 0,0 1 0,-1 0 0,1-1 1,0 1-1,0 0 0,-1 0 0,1 0 0,0 0 0,0 0 0,0 0 0,0 0 0,0 0 0,0 0 0,1 0 0,-1 0 0,0 1 0,0-1 0,1 0 0,-1 1 0,1-1 1,-1 2-1,-4 18 129,0 1 1,2-1 0,0 0-1,1 1 1,1 0 0,4 31-1,-2-1 121,-1-17-217</inkml:trace>
</inkml:ink>
</file>

<file path=ppt/ink/ink5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1.0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2432,'23'0'5666,"86"0"-4186,-47 3-788,85 15-1,31 2-111,-112-18-489,1-2-1,-1-3 1,94-17 0,-117 13-56,0 2 1,60 1-1,-102 4-30,-1 0 1,1 0-1,-1 0 0,1 0 0,-1 0 0,1 0 0,-1 0 0,1 0 0,-1 0 1,1 1-1,-1-1 0,1 0 0,-1 0 0,1 1 0,-1-1 0,1 0 0,-1 0 1,0 1-1,1-1 0,-1 1 0,0-1 0,1 0 0,-1 1 0,0-1 1,1 1-1,-1-1 0,0 1 0,0-1 0,1 1 0,-1-1 0,0 2 0,-1 21-479,-15 23-2394,7-33 1332</inkml:trace>
</inkml:ink>
</file>

<file path=ppt/ink/ink5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1.6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 2688,'2'-2'160,"1"0"-1,-1 0 1,1 0 0,0 1-1,-1-1 1,1 1 0,0-1-1,0 1 1,0 0 0,0 0-1,0 1 1,0-1 0,1 0 0,3 1-1,53-2 1720,-34 2-1631,52-7 446,79-1 257,-141 8-1015,0 1-1,0 1 1,0 0 0,0 1 0,0 1 0,-1 0-1,20 9 1,-9 8-2005,-11-5 917</inkml:trace>
</inkml:ink>
</file>

<file path=ppt/ink/ink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5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658 1 3968,'-3'2'240,"0"0"1,0 0-1,0 1 1,1-1-1,-1 1 1,1 0-1,0 0 1,-1 0-1,1 0 0,1 0 1,-1 0-1,0 0 1,1 1-1,-1-1 1,1 1-1,0-1 1,0 1-1,1-1 1,-1 1-1,1 0 0,0-1 1,0 8-1,2 3 320,0 1 0,1-1 0,1 0 0,9 22 0,2 9-890,0-6 727,1 0 0,2-1 0,2-1 0,1-1 0,46 58 0,-28-39-84,33 63 0,-54-85-143,-1 1 1,-2 0 0,-2 1 0,-1 0 0,10 55 0,-20-79-92,-1 1-1,0-1 0,-1 0 1,0 1-1,-1-1 0,0 0 1,-1 1-1,0-1 1,-6 17-1,4-20 6,1-1 0,-1 1 0,-1-1 1,1 1-1,-1-1 0,-1 0 0,1-1 0,-1 0 0,0 0 1,-1 0-1,1 0 0,-1-1 0,0 0 0,-9 4 0,-3 1 71,-1-2-1,0 0 1,0-1-1,0-1 1,-1-1-1,0-1 0,0-1 1,0-1-1,-1-1 1,1 0-1,0-2 1,-1 0-1,1-2 1,-26-5-1,-8-5 74,1-2 0,0-3 0,2-1-1,-60-33 1,82 37-133,2-1-1,0-1 1,1-2-1,1-1 1,0-1-1,-32-35 1,54 52-91,0 0 0,1-1 1,0 1-1,0-1 0,0 0 0,1 0 1,-1 0-1,1 0 0,0 0 1,1 0-1,-1 0 0,1-1 0,0 1 1,0-1-1,1 1 0,0-1 1,0-8-1,1 10-144,-1 0 1,1 0-1,0 1 0,1-1 1,-1 0-1,1 0 1,0 1-1,-1-1 0,1 1 1,1 0-1,-1-1 0,1 1 1,-1 0-1,1 0 1,0 0-1,0 1 0,0-1 1,0 1-1,0 0 1,1 0-1,-1 0 0,1 0 1,0 0-1,4-1 0,9-2-1011,1 1-1,-1 0 1,1 1-1,-1 1 1,33 1-1,-37 1 595,55-3-2152</inkml:trace>
</inkml:ink>
</file>

<file path=ppt/ink/ink5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2.3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2304,'5'0'4288,"-1"4"-4183,-1 1-1,0 0 1,0-1 0,-1 1 0,1 0 0,-1 0-1,0 1 1,-1-1 0,1 0 0,-1 1-1,1 5 1,5 66 689,-7-66-733,4 166 998,6 73-348,-10-237-506,0-12-344,-1 0-1,1 1 1,0-1 0,0 1 0,0-1 0,0 1 0,0-1 0,0 1-1,0-1 1,0 0 0,1 1 0,-1-1 0,1 1 0,-1-1 0,1 0-1,-1 1 1,1-1 0,0 0 0,-1 0 0,1 1 0,0-1 0,0 0 0,0 0-1,0 0 1,2 1 0,6-3-1162</inkml:trace>
</inkml:ink>
</file>

<file path=ppt/ink/ink5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2.9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100 197 2944,'13'-8'476,"0"-2"0,0 0 0,-1 0 0,15-17 0,-15 14-22,1 1 0,0 1 0,0 0 0,19-12 0,-13 13-278,-1 0-1,2 1 1,-1 1-1,32-8 1,-41 13-108,-1 1 1,0 0 0,1 1 0,-1 0-1,1 1 1,-1 0 0,1 0-1,-1 1 1,1 1 0,-1-1 0,1 1-1,14 6 1,-19-5-30,0 1 0,0-1-1,0 1 1,0 0 0,-1 1 0,1-1-1,-1 1 1,0 0 0,-1 0 0,1 0-1,-1 1 1,0-1 0,0 1 0,3 9-1,0 0 47,-1 0-1,-1-1 0,0 1 0,3 31 1,-7-28-60,-1 1 0,0-1 0,-2 0 0,0 0 0,-1 0 1,0 0-1,-2-1 0,0 0 0,-1 0 0,-1 0 0,0-1 0,-1 0 1,-17 21-1,-1 0 58,-3-1 0,-1-2 0,-1-1 0,-43 34 1,7-15 161,-138 79 0,198-127-241,0-1-1,0 1 1,0-1 0,-1-1-1,-11 3 1,56-18-4,120 12 344,-113 2-174,0-1 0,1-1 0,55-11 0,50-9-917,-138 18-1578,-11 3 661</inkml:trace>
</inkml:ink>
</file>

<file path=ppt/ink/ink5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3.3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72 2816,'2'-4'299,"1"-1"0,1 1 0,-1 0 0,0 0 0,1 0 0,0 1 0,0-1 0,0 1 0,0 0 0,1 0 0,-1 0 0,1 1 0,7-4 0,-3 3 68,0-1 0,0 1 1,0 0-1,0 1 1,1 0-1,-1 1 1,12-1-1,32 5-28,0 3 0,63 13 0,-10 0-2721,-90-15 1102</inkml:trace>
</inkml:ink>
</file>

<file path=ppt/ink/ink5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3.9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119 141 2560,'0'-1'78,"0"-1"-1,0 1 1,1 0-1,-1 0 1,1 0 0,-1-1-1,1 1 1,0 0-1,-1 0 1,1 0 0,0 0-1,0 0 1,0 0-1,0 0 1,0 0 0,0 0-1,0 0 1,0 1-1,0-1 1,0 0 0,0 1-1,0-1 1,1 1-1,-1-1 1,0 1 0,3-1-1,22-14 2009,-13 3-1809,0 1 1,1 1-1,0 0 0,1 1 1,0 0-1,0 1 0,1 1 1,0 0-1,0 1 0,26-5 1,-41 11-260,1 0 1,0 0-1,0 0 1,-1 0-1,1 0 1,0 1-1,0-1 1,-1 1-1,1-1 1,0 1-1,-1 0 1,1 0-1,0 0 1,-1-1-1,1 2 1,-1-1-1,0 0 1,1 0-1,-1 0 1,0 1-1,0-1 0,0 0 1,1 1-1,-2-1 1,1 1-1,0-1 1,0 1-1,0 0 1,-1-1-1,1 1 1,-1 0-1,1 0 1,-1-1-1,0 1 1,1 3-1,0 7 26,0 1 0,0-1 0,-3 22 0,2-28-32,-1 3 0,-1 0 0,0 0 1,0 0-1,-1-1 0,0 1 0,0-1 0,-1 0 1,0 0-1,0 0 0,-1 0 0,0-1 0,-8 9 1,-10 10 79,-50 43 0,40-40-72,18-15-17,-4 4 20,0-1 0,-30 21 1,43-35-21,0 1 1,0-1 0,0 0-1,0 0 1,0 0 0,-1-1-1,1 0 1,-1 0 0,1-1-1,-1 0 1,0 0 0,0 0-1,1-1 1,-12-1 0,18 1-5,-1 0 0,0 0 1,1 0-1,-1 0 0,1 0 1,-1 0-1,1-1 0,-1 1 1,0 0-1,1 0 0,-1 0 1,1-1-1,-1 1 0,1 0 1,-1-1-1,1 1 0,-1 0 1,1-1-1,-1 1 0,1-1 1,0 1-1,-1 0 0,1-1 1,0 1-1,-1-1 0,1 1 1,0-1-1,0 0 0,-1 1 1,1-1-1,0 1 0,0-1 1,0 0-1,9-21-46,26-14 10,-31 33 69,0 0 0,1 0-1,-1 1 1,0 0 0,1 0 0,0 0-1,-1 0 1,1 1 0,0 0 0,0 0 0,0 0-1,0 1 1,8-1 0,74 11 851,-69-7-515,0-1 0,36 1 0,-30-5-101,-1-1 0,1-2 0,33-9 0,-42 9-1211,-1-1-1,1 0 1,19-12 0,-15 4-848</inkml:trace>
</inkml:ink>
</file>

<file path=ppt/ink/ink5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5.0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18 2816,'-9'-2'2486,"21"0"-84,21-2-762,608-6 792,-397 16-2198,-187-1-275,-48-3 35,0-1 1,0 0-1,1 0 1,-1-1-1,0 0 1,0-1-1,17-3 1,-17 3 99,0 0 0,1 0 1,-1 1-1,18 1 0,-3 0 438,-23-1-562,-1 1 1,1-1-1,0 0 1,0 1-1,0-1 1,-1 1-1,1 0 1,0-1-1,-1 1 1,1 0-1,0-1 1,-1 1-1,1 0 1,-1-1 0,1 1-1,-1 0 1,1 0-1,-1 0 1,0 0-1,1-1 1,-1 1-1,0 0 1,0 0-1,1 1 1,1 6-1666,4 4 31</inkml:trace>
</inkml:ink>
</file>

<file path=ppt/ink/ink5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4.1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2560,'4'66'5098,"11"33"-4078,1 11-397,-13-73-388,20 279 870,-22-228-911,-13 139 0,10-214-197,0 3-154,0 0-1,1 0 1,0 1 0,4 26 0,-3-43 119,0 1 0,0-1 0,0 0 0,0 1 0,0-1 0,-1 0 0,1 1 0,0-1 0,0 0 0,1 1 1,-1-1-1,0 0 0,0 1 0,0-1 0,0 0 0,0 1 0,0-1 0,0 0 0,0 1 0,1-1 0,-1 0 0,0 1 0,0-1 0,0 0 1,1 0-1,-1 1 0,0-1 0,0 0 0,1 0 0,-1 1 0,0-1 0,1 0 0,-1 0 0,0 0 0,0 0 0,1 0 0,-1 1 1,0-1-1,1 0 0,-1 0 0,0 0 0,1 0 0,-1 0 0,1 0 0,-1 0 0,0 0 0,1 0 0,-1 0 0,0 0 0,1-1 1,-1 1-1,0 0 0,1 0 0,8-5-1370</inkml:trace>
</inkml:ink>
</file>

<file path=ppt/ink/ink5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4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1 188 1280,'4'-8'349,"1"-1"1,0 0-1,1 1 0,0 0 0,0 0 1,0 1-1,1 0 0,0 0 1,1 0-1,0 1 0,0 0 0,0 1 1,0-1-1,1 2 0,10-5 1,19-7-37,0 1 0,51-11 0,-65 21-108,1 0 0,0 2 0,0 1 0,0 1 0,0 1 0,0 1 0,0 1 0,0 1 0,-1 2 0,35 10 0,-14-1 82,-1 3 0,0 1 0,-1 2 0,64 41 0,-68-31-102,-1 1-1,-1 2 0,-2 2 0,43 54 1,-19-22-61,-46-55-63,-2 2 1,1 0 0,-2 0 0,0 1 0,-1 0 0,0 0 0,-1 1 0,-1 0-1,8 25 1,-14-36-23,-1 0 0,0 0 0,0 1 0,0-1-1,0 0 1,-1 0 0,0 0 0,0 0 0,0 0 0,-1 0 0,1 0-1,-1 0 1,-1 0 0,1-1 0,-1 1 0,-3 4 0,0 1 34,-1-1 0,-1 0 0,1 0 1,-2-1-1,1 0 0,-11 8 1,-4 0-11,0-2 0,-1-1 1,0-1-1,-1-1 1,0-1-1,-1-2 0,0 0 1,0-2-1,-1 0 1,0-2-1,-34 1 1,19-4 13,0-2 0,0-1 0,0-3 0,0-1 0,1-2 1,-67-23-1,35 0-43,67 28-53,0 0 1,1 0-1,0-1 1,0 0-1,0 0 0,0 0 1,0 0-1,1-1 0,0 0 1,-4-5-1,6 5-173,2 4-341,5 2 100,0-1-1,-1 0 1,1 1 0,0 0 0,-1 0 0,1 1-1,-1-1 1,1 1 0,-1 0 0,0 0-1,1 0 1,5 5 0,20 13-1380</inkml:trace>
</inkml:ink>
</file>

<file path=ppt/ink/ink5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5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0 387 3328,'12'-6'366,"0"1"0,-1-1 1,1-1-1,-2 0 0,12-9 0,-19 14-115,-1-1-1,1 1 1,-1-1-1,1 1 1,-1-1 0,0 0-1,0 0 1,0 0-1,2-5 1,13-13 336,-15 20-541,23-18 352,0-1-1,-1-1 0,24-28 1,-43 43-320,0-1 1,0 1 0,0-1-1,-1 0 1,1 0-1,-2-1 1,1 1 0,-1-1-1,0 0 1,-1 0 0,0 0-1,0 0 1,-1 0-1,0-1 1,0 1 0,-1 0-1,-1-13 1,-7-4 507,8 25-567,0 0 0,0 0 0,0-1 0,-1 1 1,1 0-1,0 0 0,0 0 0,0-1 0,-1 1 0,1 0 1,0 0-1,0 0 0,-1 0 0,1 0 0,0 0 0,-1 0 1,1 0-1,0-1 0,0 1 0,-1 0 0,1 0 0,0 0 1,-1 0-1,1 0 0,0 1 0,0-1 0,-1 0 1,1 0-1,0 0 0,0 0 0,-1 0 0,1 0 0,0 0 1,0 0-1,-1 1 0,1-1 0,0 0 0,0 0 0,-1 1 1,-1 1 38,0 1-1,0 0 1,0 0 0,1 0 0,-1 0 0,1 0 0,0 0 0,0 0 0,0 0 0,0 0 0,0 4 0,-1 16 37,0 0 0,2 0 0,0 0 0,2 0-1,1 0 1,6 25 0,-3-14 266,3 66 1,-17-68-91,8-32-314,-1 1 1,1-1-1,0 1 1,0-1-1,-1 0 1,1 1-1,0-1 0,-1 1 1,1-1-1,0 0 1,-1 1-1,1-1 1,0 0-1,-1 0 0,1 1 1,-1-1-1,1 0 1,0 0-1,-1 0 1,1 0-1,-1 1 0,1-1 1,-1 0-1,1 0 1,-1 0-1,1 0 1,0 0-1,-1 0 0,1 0 1,-1 0-1,1 0 1,-1 0-1,1-1 1,-1 1-1,1 0 0,-1 0 1,1 0-1,0-1 1,-1 1-1,1 0 1,-1 0-1,1-1 0,0 1 1,-1 0-1,1 0 1,0-1-1,-1 1 1,1-1-1,0 1 0,0 0 1,-1-1-1,1 1 1,0-1-1,0 1 1,0 0-1,0-1 0,-1 1 1,1-1-1,0 1 1,0-1-1,0 1 1,0-2-1,-6-29-3669,-18-3 1899</inkml:trace>
</inkml:ink>
</file>

<file path=ppt/ink/ink5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5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662 13 2560,'-2'0'149,"1"1"0,-1 0 0,0-1 1,0 1-1,0-1 0,1 0 0,-1 0 0,0 0 0,0 0 1,0 0-1,0 0 0,0 0 0,0 0 0,1-1 1,-1 1-1,0-1 0,0 1 0,0-1 0,1 0 0,-1 0 1,-1-1-1,-1 0 69,1 1 1,-1 0-1,0 0 1,1 0-1,-1 0 0,0 0 1,0 1-1,-5-1 1,3 2-150,1 0 1,0 1-1,-1 0 1,1 0-1,0 0 1,0 0-1,0 1 1,0 0-1,1 0 1,-1 0-1,-7 7 1,-47 52 787,20-18-351,-13 10-229,2 1 1,3 3-1,2 2 0,3 2 1,-56 110-1,83-139-222,2 1 0,1 1 0,1 0 0,2 0 1,1 1-1,3 0 0,0 0 0,2 0 0,2 1 0,5 52 0,-1-58 35,2 0-1,1 0 1,1 0 0,2-1-1,1 0 1,1-1-1,2 0 1,1-1-1,1-1 1,1 0-1,1-1 1,30 34 0,-16-24 61,1-1 1,2-2-1,41 31 1,-63-55-154,1-1-1,0 0 1,0-1 0,1 0 0,0-1 0,1-1 0,-1 0-1,1-1 1,0 0 0,0-2 0,0 1 0,0-2 0,25 0 0,52-13-1915,-41 3 58,-3 0 67</inkml:trace>
</inkml:ink>
</file>

<file path=ppt/ink/ink5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06.3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167 1 3968,'3'0'171,"-1"0"1,1 0-1,-1 0 1,0 0-1,1 1 1,-1-1-1,0 1 1,1 0-1,-1-1 1,0 1-1,0 0 1,1 0-1,-1 1 1,0-1-1,0 0 1,-1 1-1,1-1 1,0 1-1,0 0 1,-1-1-1,1 1 1,2 4-1,2 2 371,1 1 1,-2 0-1,1 0 0,4 10 1,5 23 22,-2 1 0,-2 0 1,-2 1-1,-2 0 0,2 49 1,-2-17 1049,-4 113 0,-5-160-1336,0 0 0,-2 0 0,-2-1 0,0 1-1,-2-1 1,-1 0 0,-12 27 0,14-41-347,-1 0 1,0-1 0,-1 1-1,0-2 1,-1 0 0,-15 15-1,20-22-275,0-1-1,0 1 1,-1-1-1,1 0 0,-1-1 1,0 0-1,-1 0 1,1 0-1,0 0 1,-1-1-1,1 0 0,-1-1 1,0 1-1,0-1 1,0 0-1,1-1 1,-12 0-1,-51-13-2109</inkml:trace>
</inkml:ink>
</file>

<file path=ppt/ink/ink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6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78 179 1280,'-8'18'4664,"-1"25"-2779,10-40-1754,-1 1 0,1-1 1,0 0-1,0 0 0,0 0 0,1 0 0,-1 0 0,1 0 0,0 0 0,-1 0 1,1-1-1,1 1 0,-1-1 0,0 1 0,1-1 0,-1 0 0,1 0 1,-1 0-1,4 2 0,0-1 43,-1-1 0,1 0 0,-1 0 0,1-1 1,0 1-1,0-1 0,-1 0 0,1-1 0,0 1 0,7-1 1,-1-1 38,0 0 1,0-1 0,-1 0 0,1-1 0,-1 0-1,1-1 1,-1 0 0,0 0 0,-1-2 0,16-9 0,-17 9-99,-1 0 1,0-1 0,0-1-1,-1 1 1,0-1 0,-1 0 0,1-1-1,-1 0 1,-1 0 0,7-13-1,-11 18-79,1-1 1,-1 1-1,0 0 0,0 0 0,0-1 0,-1 1 0,1-1 0,-1 1 0,0-1 0,-1 1 0,1 0 0,-1-1 0,1 1 0,-1 0 0,-1-1 0,1 1 0,-1 0 1,1 0-1,-1 0 0,0 0 0,-1 0 0,1 0 0,-1 1 0,1-1 0,-1 1 0,0 0 0,-6-5 0,3 3-19,-1 0 0,0 0 0,0 1 0,0 0 0,0 0 0,-1 0 0,0 1-1,1 1 1,-1-1 0,0 1 0,-15-2 0,10 3-33,1 0 0,-1 1 0,0 0 0,0 1 0,0 0 0,0 1 0,-20 6 0,24-6-18,0 1 1,1 1-1,-1 0 1,1 0-1,-1 0 1,1 1-1,1 0 1,-1 1-1,1 0 1,-11 10-1,14-12 5,1 1 1,-1 0-1,1 0 0,0 0 1,0 0-1,0 0 0,1 0 1,0 1-1,0-1 0,0 1 0,1 0 1,0 0-1,0-1 0,0 1 1,1 0-1,0 0 0,1 9 1,-1-9-93,1 0 0,0 0 1,1 0-1,-1 0 0,1-1 1,0 1-1,1 0 0,0-1 1,-1 0-1,2 1 0,-1-1 1,0 0-1,1-1 1,0 1-1,0-1 0,1 0 1,6 6-1,-1-4-268,-1 0 0,1 0-1,0-1 1,1 0 0,-1-1 0,1 0-1,0-1 1,16 3 0,44 4-1552</inkml:trace>
</inkml:ink>
</file>

<file path=ppt/ink/ink5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6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12 2048,'-10'-12'3404,"12"29"-1673,16 52-1038,-10-38-548,1 12 323,-3 0 0,-2 0 0,-1 0 0,-5 73 1,-33 172 305,27-229-646,-3 14-63,-2 10-87,-4 118 0,17-199-107,1 0 0,-1-1 0,0 1 0,0 0 0,0-1 0,-1 1 0,1 0 0,0-1 0,-1 1 0,1 0 0,-1-1 0,1 1 0,-1-1 0,0 1 0,1-1 0,-1 1 0,0-1 0,0 1 0,0-1 0,-2 2 0,-1 2-1279</inkml:trace>
</inkml:ink>
</file>

<file path=ppt/ink/ink5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6.5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0 311 2048,'3'-10'388,"1"0"0,0 0 0,1 0 1,7-12-1,-7 13-68,-1 4-152,0 0-1,0 0 0,0 1 1,0-1-1,1 1 1,-1 0-1,1 0 0,0 0 1,1 1-1,-1 0 1,1 0-1,-1 0 0,8-2 1,22-13 496,2-4-363,2 1 0,0 2-1,1 2 1,1 1 0,59-14 0,-44 17 106,0 3 1,1 2-1,94-1 1,-110 10-296,0 1 0,-1 2 0,0 2 0,0 2 0,0 1 0,-1 2 0,62 26 0,-81-26-69,-1 0 0,1 2 1,-2 0-1,0 1 0,0 1 1,-2 0-1,0 1 0,20 26 1,-26-30 19,-1 0 1,-1 1-1,0 0 1,-1 0 0,0 1-1,-1-1 1,-1 1-1,0 1 1,-1-1-1,0 1 1,-1 0-1,-1 0 1,1 24 0,-4-31-17,0 0 0,0-1 1,0 1-1,-1 0 0,0-1 1,-1 1-1,0-1 0,0 0 1,0 0-1,-1 0 0,-8 11 1,3-7 14,0-1 1,0 0 0,-1 0 0,0-1-1,-1-1 1,-14 10 0,-4-1 47,-2-1 0,0-1 0,-1-2 0,-48 13 0,37-15-41,0-2-1,0-1 1,-1-3 0,0-2 0,0-2-1,0-1 1,0-3 0,-54-9 0,-61-8-944,158 20 809,0 0 1,1-1-1,-1 1 0,1 0 1,-1 0-1,1 0 0,-1 0 1,0-1-1,1 1 1,-1 0-1,1 0 0,-1 0 1,0 0-1,1 0 0,-1 1 1,1-1-1,-1 0 0,0 0 1,1 0-1,-1 0 0,1 1 1,-1-1-1,1 0 1,-1 1-1,1-1 0,-1 0 1,1 1-1,-1-1 0,1 1 1,-1-1-1,1 0 0,0 1 1,-1-1-1,1 1 1,0-1-1,-1 1 0,1 0 1,0 0-1,7 11-1747</inkml:trace>
</inkml:ink>
</file>

<file path=ppt/ink/ink5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7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69 125 2688,'3'-3'208,"0"-1"0,0 1 0,1 1 0,-1-1 1,1 0-1,0 1 0,0 0 0,0 0 0,0 0 0,0 0 1,0 0-1,0 1 0,7-1 0,25-12 462,72-37 136,-94 46-699,0 0 0,0 1 1,0 0-1,0 1 0,1 1 1,16-1-1,-28 3-58,0-1 0,-1 1-1,1 0 1,0 1 0,0-1 0,0 0 0,-1 1-1,1-1 1,0 1 0,0 0 0,-1 0-1,1 0 1,-1 0 0,1 1 0,-1-1-1,1 1 1,-1-1 0,0 1 0,0 0 0,1 0-1,-1 0 1,-1 0 0,1 0 0,0 0-1,0 1 1,-1-1 0,0 0 0,1 1 0,-1 0-1,0-1 1,0 1 0,0 0 0,-1-1-1,1 1 1,0 0 0,-1 0 0,0 0-1,0-1 1,0 1 0,0 4 0,-1 2 26,0 0 0,-1 0 0,0 0 0,0 0 0,-1 0 1,0-1-1,-1 1 0,0-1 0,0 0 0,-1 0 0,-7 10 0,-3-3 24,0 0 0,-1-2 0,0 0 0,-1 0 0,-20 9 0,-1 3 75,11-6-26,-1-2-1,-43 20 1,61-33-119,1 1 0,-2-2 0,1 0 0,0 0-1,-1-1 1,1 0 0,-1 0 0,0-2 0,1 1 0,-1-1 0,-14-2 0,31-1-27,-1-1 0,1 1 1,0 1-1,0-1 0,0 1 1,0 0-1,0 0 1,8 0-1,105 3 638,-23-9-151,-57 7-259,0-2 1,-1-2 0,1-2 0,57-17 0,-93 24-429,-1-1 0,1 0 0,-1 0 0,1 0 0,0 0 0,-1-1 0,0 1 1,1-1-1,-1 1 0,0-1 0,0 0 0,0 0 0,0 0 0,0 0 0,0 0 0,-1-1 1,1 1-1,-1 0 0,1-1 0,-1 1 0,0-1 0,0 1 0,0-1 0,0 0 1,0 1-1,-1-1 0,1 0 0,-1-3 0,-12-26-1615</inkml:trace>
</inkml:ink>
</file>

<file path=ppt/ink/ink5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7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635 12 2560,'0'-1'74,"-1"0"0,1 0 0,-1 1-1,1-1 1,-1 0 0,1 1 0,-1-1 0,0 0 0,1 1 0,-1-1 0,0 1 0,0 0-1,1-1 1,-1 1 0,0-1 0,0 1 0,0 0 0,0 0 0,1-1 0,-1 1-1,0 0 1,0 0 0,0 0 0,0 0 0,0 0 0,0 0 0,1 0 0,-1 0-1,0 0 1,0 1 0,0-1 0,0 0 0,1 1 0,-1-1 0,0 0 0,0 1 0,0-1-1,1 1 1,-1-1 0,0 1 0,0 0 0,-38 32 1781,23-19-1693,-23 17 154,2 2 0,1 1 0,1 2 1,2 2-1,-34 50 0,15-10 346,-76 158 0,106-188-545,2 2 0,3 0 0,1 1 0,-13 87 0,19-63-99,4 0 1,5 127-1,5-162 57,1-1 0,1 0-1,3-1 1,1 1 0,2-1 0,1-1-1,2-1 1,2 0 0,1-1 0,1 0 0,44 55-1,-26-44 147,2-1 1,1-3-1,3-1 0,1-2 0,2-2 0,2-2 0,63 35 1,-101-65-547,0 1 0,0-1 0,0-1 0,1 0 0,-1 0 0,1-1 0,0-1 0,0 0 0,0 0 0,1-1 1,-1 0-1,13-2 0,21-5-1467</inkml:trace>
</inkml:ink>
</file>

<file path=ppt/ink/ink5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4:57:28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171 0 4864,'21'46'1593,"46"77"0,-23-50 1663,-32-51-2748,-1 2-1,-1-1 1,-1 2-1,11 44 1,11 106 587,-24-132-1186,0 4 209,-2 0 0,-2 85 0,-5-109 8,0 1 1,-2-1-1,0 0 0,-2 0 1,-1-1-1,0 1 0,-17 33 1,14-37 17,-11 25-329,-2-2 0,-34 46 1,46-74-398,-1 0 0,0-1 0,-1 0 0,0-1 0,-1 0 0,0-1 0,-1-1 1,0 0-1,-27 12 0,-47 17-1466</inkml:trace>
</inkml:ink>
</file>

<file path=ppt/ink/ink5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0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1666 1408,'29'-16'3755,"-10"12"-3208,1-2 1,-1-1 0,32-16-1,28-10 548,-28 16-768,-1-3 0,-1-1 0,0-3 0,-2-2 0,-1-2 0,-2-2 0,0-2 1,52-50-1,-45 35-129,170-162 644,-161 147-520,78-104 1,-127 149-297,0-1-1,-1-1 1,-1 1 0,-1-2 0,-1 1-1,0-1 1,-2 0 0,0 0 0,-1-1-1,-1 0 1,-1 1 0,-1-1 0,-1 0-1,0 0 1,-2 0 0,-1 1 0,0-1-1,-1 1 1,-1-1 0,-1 1 0,-1 1-1,-1-1 1,-1 1 0,0 1 0,-1-1-1,-1 2 1,-1-1 0,-26-28 0,11 17-64,-1 2 0,-1 1 0,-52-35 0,65 51 15,0 0-1,-1 2 1,0 0 0,0 0 0,-1 2-1,0 0 1,0 1 0,0 1 0,-29-3 0,24 5-36,-1 1 0,1 1 0,-1 1 0,1 1 0,-1 2 0,1 0 0,-31 9 0,43-8 24,0-1 1,0 1-1,0 1 1,0 0-1,1 0 1,0 1-1,0 1 1,1 0-1,0 0 1,0 0-1,1 1 1,0 1-1,1-1 1,-1 1-1,-9 20 1,4-2 8,2 0 0,1 1 1,1 0-1,2 1 1,0-1-1,2 2 1,2-1-1,0 47 1,5 15 140,20 135 0,0-86 52,6-1 1,6-1-1,6-1 1,6-3 0,6-1-1,99 181 1,-148-309-159,11 20 138,0-1-1,32 41 0,-46-65-156,0-1 1,1 1-1,-1 0 0,1 0 1,-1-1-1,1 1 0,-1 0 1,1-1-1,-1 1 1,1 0-1,-1-1 0,1 1 1,0-1-1,-1 1 0,1-1 1,0 0-1,-1 1 0,1-1 1,0 0-1,0 1 1,-1-1-1,1 0 0,0 0 1,0 1-1,0-1 0,-1 0 1,1 0-1,0 0 0,0 0 1,0 0-1,0 0 0,-1-1 1,1 1-1,0 0 1,0 0-1,0 0 0,-1-1 1,1 1-1,0-1 0,-1 1 1,1 0-1,0-1 0,-1 1 1,1-1-1,0 1 1,-1-1-1,1 0 0,-1 1 1,1-1-1,-1 0 0,1 1 1,-1-1-1,1 0 0,-1 1 1,0-1-1,1 0 1,-1 0-1,0 0 0,0 1 1,1-3-1,9-51-1587,-10 50 1414,1 1 91,0-10-658,1 1-1,0-1 1,8-25 0,8-4-1042</inkml:trace>
</inkml:ink>
</file>

<file path=ppt/ink/ink5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1.0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43 379 3072,'-1'2'226,"1"1"-1,-1 0 1,1 0 0,-1-1 0,1 1-1,0 0 1,0 0 0,1-1 0,-1 1-1,0 0 1,1 0 0,0-1 0,-1 1-1,1 0 1,2 3 0,22 49 2591,-17-37-2761,-3-8 29,0 0 1,1 0-1,0 0 0,1-1 1,-1 1-1,2-2 0,-1 1 1,1-1-1,1 0 0,0-1 1,0 0-1,0 0 0,1-1 1,-1 0-1,2-1 0,-1 0 1,0 0-1,1-1 0,0-1 1,0 1-1,0-2 0,1 0 1,-1 0-1,0-1 0,1-1 1,-1 1-1,1-2 0,-1 0 1,1 0-1,-1-1 0,0 0 1,0-1-1,0-1 0,0 0 1,0 0-1,-1-1 0,17-10 1,3-3 36,-2-1 1,0-2-1,-1-1 1,-1-1-1,-2-1 1,41-50 0,-59 66-108,0 0 0,-1-1 0,0 1 1,-1-1-1,1 0 0,-2 0 1,1 0-1,-1-1 0,-1 1 0,0-1 1,0 0-1,-1 1 0,0-1 1,0 0-1,-1 0 0,-1 0 0,0 0 1,0 0-1,-1 1 0,0-1 1,0 1-1,-1-1 0,-1 1 0,1 0 1,-2 0-1,1 0 0,-1 0 1,-9-11-1,4 8-21,-1 0 0,0 1 0,0 1 0,-1 0 0,-1 0 0,1 1 0,-2 1 0,1 0 0,-1 1 0,0 0 0,-1 1 0,1 1 0,-1 0 0,0 1 0,-1 0 0,1 2 0,0-1 0,-1 2 0,0 0 0,1 1 0,-1 1 0,0 0 1,1 1-1,-20 5 0,7 1-61,0 0 0,0 2 0,1 1 1,-44 25-1,59-30 24,1 2-1,0-1 1,0 1 0,0 1 0,1 0-1,1 1 1,0 0 0,0 0 0,1 1-1,0 0 1,1 0 0,-10 19 0,16-26 30,-1 0 0,1 0 0,-1 0 0,1 0 1,0 1-1,1-1 0,-1 0 0,1 0 0,0 1 1,0-1-1,0 0 0,0 1 0,1-1 0,0 0 1,0 0-1,0 0 0,3 7 0,-1-5-2,0-1 0,0 0-1,1-1 1,-1 1 0,1-1-1,0 1 1,1-1 0,-1 0-1,1-1 1,0 1 0,7 4-1,3-1 4,0 0 0,1 0 0,0-1-1,0-1 1,0-1 0,0 0 0,31 2 0,-27-5-35,1-1 1,0-1-1,0-1 1,-1 0-1,0-2 1,1 0-1,-1-2 1,26-10-1,6-7-395,81-49-1,-54 27-24,-78 45 465,0-1 0,0 0-1,0 1 1,1-1 0,-1 1 0,0-1-1,0 1 1,1-1 0,-1 1 0,0 0 0,1 0-1,-1 0 1,0-1 0,1 1 0,-1 1-1,0-1 1,1 0 0,-1 0 0,0 0 0,0 1-1,1-1 1,-1 1 0,0-1 0,0 1-1,1-1 1,-1 1 0,0 0 0,0-1 0,0 1-1,0 0 1,0 0 0,0 0 0,0 0 0,0 0-1,0 0 1,-1 0 0,2 1 0,2 6 45,0 0 0,-1 0 0,0 0 0,0 0 0,1 9 0,4 9 39,-2-10 46,1 1 1,1-2-1,1 1 1,0-1-1,0 0 1,2-1-1,0 0 1,0-1-1,23 20 1,-25-26-71,-1-1 1,2 1 0,-1-2 0,1 1-1,-1-1 1,1-1 0,1 0-1,-1 0 1,1-1 0,-1 0-1,1-1 1,0 0 0,0-1 0,0 0-1,0-1 1,21-2 0,-13-1-596,0-2 1,0 0-1,0-1 1,29-14-1,10-3-1900,-23 11 645</inkml:trace>
</inkml:ink>
</file>

<file path=ppt/ink/ink5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1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152 376 2816,'-2'-1'86,"0"1"1,0 0-1,0 0 1,0-1-1,-1 1 0,1 0 1,0 1-1,0-1 1,0 0-1,0 1 0,0-1 1,-1 1-1,1 0 1,0-1-1,0 1 0,1 0 1,-1 0-1,0 1 1,0-1-1,0 0 0,1 0 1,-1 1-1,1-1 1,-1 1-1,1 0 0,-1-1 1,1 1-1,0 0 1,0 0-1,0 0 0,0 0 1,0 0-1,0 0 1,1 0-1,-1 0 0,1 0 1,-1 0-1,1 0 1,0 0-1,-1 1 0,1-1 1,1 0-1,-1 0 1,1 3-1,0 4 38,0 0-1,1 0 1,0-1 0,0 1-1,1-1 1,0 0-1,1 1 1,0-2 0,0 1-1,9 11 1,-5-9-24,0-1 0,1-1 1,1 0-1,-1 0 0,1-1 0,1 0 1,-1-1-1,1 0 0,0 0 0,1-1 1,-1-1-1,1 0 0,0-1 0,15 3 1,6 0 80,0-2 0,0-2 1,0-1-1,39-4 0,-45 0-96,1-1 0,-1-1 0,-1-1-1,1-2 1,-1-1 0,0-1 0,-1-1-1,41-24 1,-48 24-34,0-1 1,-1 0-1,-1-1 0,0-1 0,-1 0 1,0-2-1,-1 1 0,-1-2 1,0 0-1,-2 0 0,0-1 0,9-20 1,-17 31-40,0 0 1,0-1-1,-1 0 0,0 0 1,0 0-1,-1 0 1,0 0-1,-1 0 1,0 0-1,0 0 1,-1 0-1,0 0 0,0 0 1,0 0-1,-1 1 1,-1-1-1,-3-9 1,1 7-1,-1 0 0,0 1 1,0-1-1,-1 2 0,0-1 0,0 1 1,-1 0-1,0 0 0,0 1 1,-1 0-1,0 1 0,-11-7 1,-3 1-25,0 1 1,0 1-1,-1 1 1,0 1-1,-1 1 1,0 1 0,0 1-1,0 2 1,0 0-1,-1 2 1,1 1-1,-1 0 1,-33 7 0,26-2-12,1 1 1,-1 2-1,1 2 1,1 1 0,0 1-1,0 1 1,2 2-1,0 1 1,-46 34 0,59-37-17,0 0 1,1 1 0,1 1 0,0 0 0,1 1-1,-14 22 1,23-31 1,0 1 1,0-1-1,1 1 0,0-1 1,1 1-1,-1 0 0,2 0 1,-2 9-1,2-12-6,1 0 1,0-1-1,0 1 0,1 0 1,0-1-1,-1 1 0,2 0 1,-1-1-1,0 1 1,1-1-1,0 1 0,0-1 1,0 0-1,0 0 0,4 4 1,0-1-102,1-1 0,-1 0 1,2 0-1,-1 0 0,0-1 1,1 0-1,0 0 1,0-1-1,1 0 0,-1-1 1,1 0-1,0 0 0,0-1 1,13 3-1,77 2-1285</inkml:trace>
</inkml:ink>
</file>

<file path=ppt/ink/ink5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2.2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61 2432,'-2'-47'1003,"5"34"57,6 16-347,6 16-119,7 26-100,-2 0 0,-2 2 0,22 89 0,14 152 642,-44-223-813,29 191 473,-12 2 1,-8 345-1,-20-583-783,1 0-1,0 0 0,1 0 0,2 0 0,0 0 0,10 35 1,-13-54-36,0 0-1,0-1 1,0 1 0,1 0 0,-1-1 0,0 1 0,0 0 0,1-1-1,-1 1 1,0 0 0,0-1 0,1 1 0,-1 0 0,1-1 0,-1 1 0,1-1-1,-1 1 1,1-1 0,-1 1 0,1-1 0,-1 0 0,1 1 0,0-1 0,-1 1-1,1-1 1,-1 0 0,1 0 0,0 1 0,-1-1 0,1 0 0,0 0 0,0 0-1,-1 0 1,1 0 0,0 0 0,-1 0 0,1 0 0,0 0 0,-1 0 0,1 0-1,0 0 1,0 0 0,-1-1 0,1 1 0,0 0 0,-1-1 0,1 1-1,-1 0 1,1-1 0,0 1 0,0-1 0,27-36-2241,-18 23 1592,17-21-757</inkml:trace>
</inkml:ink>
</file>

<file path=ppt/ink/ink5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2.6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10 742 4864,'-9'39'2432,"28"43"-3200,-10-59 4608,0 6-3840,5-10 128,6 5-768,3-14 0,11-4-384,3-15 0</inkml:trace>
  <inkml:trace contextRef="#ctx0" brushRef="#br0" timeOffset="1">152 1 5760,'-37'43'2816,"40"-47"-4352,-3 4 4992,6 4-6016,2 8 0</inkml:trace>
</inkml:ink>
</file>

<file path=ppt/ink/ink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7.4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138 646 3456,'7'0'652,"-1"-1"1,0 1-1,1-2 1,-1 1-1,0-1 0,0 0 1,0 0-1,9-5 1,-1-1-257,-1 0 1,0-1-1,12-10 0,12-15-167,40-46 0,-76 79-187,16-18 224,0-1 0,0-1 0,-2-1 0,-1 0 0,-1-1-1,0-1 1,11-31 0,-22 48-230,1-1-1,-1 1 1,0-1-1,-1 0 1,0 0-1,0 1 1,0-1-1,-1 0 1,0 0-1,-1 0 1,0 1-1,0-1 1,-1 0 0,0 0-1,0 1 1,0 0-1,-1-1 1,-1 1-1,1 0 1,-1 0-1,0 1 1,0-1-1,-1 1 1,0 0-1,0 0 1,-1 0-1,1 1 1,-13-9-1,10 8-31,0 0-1,-1 1 1,0 0-1,0 1 1,0 0-1,0 0 0,-1 1 1,1 0-1,-1 0 1,0 1-1,0 1 1,0 0-1,0 0 1,0 1-1,-12 1 1,4 1-9,-1 2 1,1 0 0,0 1 0,0 0-1,0 2 1,1 0 0,-21 13 0,30-16 2,0 1 1,0 0 0,1 1-1,0-1 1,0 1 0,0 1-1,1 0 1,0 0 0,0 0-1,1 0 1,-1 1 0,-6 15-1,6-10 34,1 1 1,1 0-1,0 0 0,0 0 0,2 0 0,0 0 0,-1 25 0,4-13 55,0 0 0,2 0 1,1 0-1,0 0 0,2-1 0,2 0 0,0 0 0,20 42 1,-18-50-9,0-1 1,1 0-1,1-1 1,1-1-1,0 0 1,0 0-1,1-1 1,19 12 0,-12-9 14,1-2 0,1 0 0,0-2 0,1 0 0,32 10-1,-42-18-64,0 0 0,0-1 0,0 0 0,1-1 0,-1-1 0,1 0 0,0-1 0,-1 0-1,29-6 1,-36 5-96,-1-1 0,0 1 0,0-2 0,1 1 0,-1-1 0,-1 0 0,1 0 0,0 0 0,-1-1 0,0 0 0,0 0 0,0 0 0,0 0 0,0-1 0,-1 0 0,0 0 0,0 0 0,-1-1 0,1 1 0,-1-1 0,0 0 0,-1 0 0,1 0 0,1-8 0,-2 19-218,0 2 313,1 0 1,0 1-1,0-1 1,1-1-1,0 1 1,0 0-1,1-1 1,-1 0-1,7 6 1,-1-8 74,0 0 0,0-1 1,0 0-1,0 0 0,1-1 1,-1 0-1,1-1 0,-1 0 0,1-1 1,0 0-1,-1-1 0,1 0 0,0-1 1,-1 0-1,0 0 0,12-5 1,-7 2 4,-1 0 0,1-2 0,-1 1 0,-1-2 0,1 0 0,-1 0 0,-1-1 0,0-1 0,0 0 0,17-20 0,-26 26-87,0 0 1,0 0 0,-1 0-1,1-1 1,-1 1-1,0-1 1,0 0 0,-1 0-1,0 1 1,0-1-1,0 0 1,0 0 0,-1 0-1,1 0 1,-1-1-1,-1 1 1,1 0-1,-1 0 1,-1-5 0,0 3-18,0 0 1,0 0-1,-1 0 1,0 0-1,0 0 1,-1 1-1,0-1 1,0 1-1,0 0 1,-1 0-1,0 1 1,-6-7-1,-3 1-18,0 0-1,0 1 0,-1 1 1,0 0-1,-1 1 0,0 0 1,0 2-1,-22-7 0,27 10-19,1 0 0,-1 1 1,0 1-1,0 0 0,0 0 0,0 1 0,1 0 0,-1 1 1,0 0-1,0 1 0,1 0 0,-1 1 0,1 0 0,-16 7 0,23-9 15,0 1 0,-1 0 1,1 0-1,0 0 0,0 0 0,0 1 0,0-1 0,1 1 0,-1 0 0,1 0 0,-1 0 0,1 0 0,0 0 0,0 0 0,1 0 0,-1 1 0,1-1 0,-1 1 0,1-1 0,0 1 0,0 0 0,1-1 0,-1 1 0,1 0 0,0-1 0,0 1 0,0 0 0,0 0 0,0-1 0,1 1 0,0 0 0,0-1 0,0 1 0,0-1 0,2 5 0,0-2 1,0 0 0,0 0 0,0 0 0,1 0 0,-1 0 1,2-1-1,-1 1 0,0-1 0,1 0 0,0-1 0,0 1 0,1-1 0,-1 0 0,1 0 0,0-1 0,0 0 0,0 0 0,9 4 0,0-4-95,0-1 0,0 0-1,0 0 1,0-1-1,0-1 1,0-1 0,0 0-1,0-1 1,0-1-1,0 0 1,0-1 0,-1-1-1,0 0 1,0 0-1,0-2 1,-1 0 0,0 0-1,20-16 1,-32 23 141,0 0-1,0-1 1,0 1 0,0 0-1,0 0 1,0 0-1,0-1 1,0 1 0,0 0-1,0 0 1,0 0 0,0 1-1,0-1 1,0 0 0,0 0-1,0 0 1,0 1 0,0-1-1,0 1 1,0-1 0,0 1-1,-1-1 1,1 1 0,0-1-1,0 1 1,0 0 0,-1-1-1,1 1 1,0 0 0,-1 0-1,1-1 1,0 3 0,26 34 1172,-20-25-796,5 1-43,-1-1 0,2 0 1,0-1-1,0 0 0,1-1 0,0-1 0,21 11 0,20 14-2674,-33-22 151,6 7-2993,-26-17 2574</inkml:trace>
</inkml:ink>
</file>

<file path=ppt/ink/ink5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3.6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3072,'4'7'1477,"-1"-4"-1085,-1 0 1,-1 0 0,1 1 0,0-1 0,-1 0 0,1 0 0,-1 1 0,2 5 0,94 463 2402,-125-532-2177,23 40-605,0 1 0,1-1 0,1 0-1,1 0 1,1 0 0,1 0 0,0 0 0,1 0-1,2 0 1,4-22 0,-4 33-3,-1 0 1,1 0 0,1 1-1,0-1 1,0 1-1,0 0 1,1 0 0,0 1-1,1-1 1,0 1-1,0 0 1,0 1 0,1-1-1,0 1 1,0 1-1,1-1 1,0 1 0,0 1-1,0-1 1,0 1-1,1 1 1,-1-1-1,1 1 1,12-2 0,-10 3 15,0 0 1,0 1 0,0 0 0,1 1 0,-1 0 0,0 1-1,0 0 1,0 1 0,0 0 0,0 1 0,-1 0-1,1 0 1,-1 1 0,1 1 0,-1 0 0,-1 0-1,13 9 1,-9-4-3,0 0 0,-1 1 0,0 1-1,-1 0 1,0 0 0,-1 1 0,0 1-1,-1 0 1,0 0 0,-2 0 0,8 18 0,-10-19 34,2 1 36,-1 1-1,-1 0 0,0 0 1,-1 1-1,2 17 0,-8-22 124,-4-17-100,-4-20-24,8 13-96,2 0 0,0-1-1,0 1 1,1 0 0,1 0 0,0 0 0,1 0 0,0 0 0,1 1-1,1 0 1,10-22 0,-11 26-24,1 0-1,0 0 1,0 1-1,1-1 1,0 1-1,0 0 0,0 1 1,1 0-1,0 0 1,1 0-1,-1 1 1,1 0-1,0 0 1,0 1-1,0 0 1,1 1-1,13-5 1,-6 5 8,1 1 1,-1 0-1,0 1 1,0 1 0,0 0-1,1 1 1,-1 1 0,0 1-1,0 0 1,0 1-1,-1 0 1,1 2 0,-1 0-1,16 8 1,-19-7 63,0 0 0,0 0 0,-1 1 0,0 0 0,-1 1 0,1 0-1,-2 1 1,1 0 0,-2 1 0,1 0 0,-1 0 0,-1 0 0,0 1 0,-1 1 0,0-1 0,-1 1 0,4 13 0,-4-10-79,0 0 0,-1 0 1,-1 0-1,-1 0 0,0 1 0,-2-1 0,1 1 1,-2-1-1,0 1 0,-1-1 0,-5 20 1,6-33-1206,1-5 152,2-6-555,10-3-150</inkml:trace>
</inkml:ink>
</file>

<file path=ppt/ink/ink5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4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102 324 2432,'1'10'628,"0"0"0,1 1 0,0-1 1,1 0-1,0 0 0,1-1 0,0 1 0,0-1 0,7 11 0,1-1-374,0-1 0,1 0-1,20 22 1,-19-26-105,1 0 0,0-1 1,1 0-1,1-1 0,0-1 1,0-1-1,1 0 0,1-1 1,-1-1-1,1-1 0,29 7 1,-38-13-73,0-1 1,-1 0-1,1 0 1,0-1 0,0-1-1,0 1 1,-1-2 0,1 1-1,-1-1 1,0-1-1,1 1 1,-2-2 0,1 1-1,0-1 1,-1-1-1,0 1 1,0-1 0,-1-1-1,12-11 1,-10 9-18,-1-1 1,0 0-1,-1 0 0,0 0 0,-1-1 1,0 0-1,0 0 0,-1 0 1,-1-1-1,0 0 0,0 0 1,-1 0-1,-1 0 0,0 0 1,0-15-1,-3 9-48,-1 1 0,0-1 0,-1 1 0,-1 0 0,-1 0 0,0 0 0,-1 0 0,-1 1-1,-1 0 1,0 0 0,-1 1 0,0 0 0,-1 1 0,-1 0 0,-1 1 0,0 0 0,0 0 0,-1 1 0,-26-18 0,26 21-35,0 1-1,0 0 1,-1 0-1,0 2 1,-1-1 0,0 2-1,1 0 1,-2 1 0,1 0-1,0 1 1,-1 1-1,1 0 1,-1 2 0,0-1-1,1 2 1,-1 0 0,0 1-1,1 1 1,0 0-1,-1 1 1,1 0 0,-18 9-1,20-7-135,1 1 0,0 0 0,0 1 0,0 0-1,1 1 1,0 0 0,1 1 0,0 0 0,0 0-1,1 1 1,-12 19 0,16-21-106,1 0-1,0 0 1,0 0 0,0 0-1,1 1 1,1 0 0,-1-1-1,2 1 1,-1 0 0,2 0-1,-1 0 1,1 0 0,1 0-1,-1 0 1,2 0-1,4 18 1,15 36-1420</inkml:trace>
</inkml:ink>
</file>

<file path=ppt/ink/ink5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4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7 2304,'0'0'90,"0"-1"1,0 1-1,-1 0 1,1-1-1,0 1 1,0 0-1,0-1 1,0 1-1,-1 0 1,1 0-1,0-1 0,0 1 1,0 0-1,-1 0 1,1-1-1,0 1 1,0 0-1,-1 0 1,1-1-1,0 1 1,-1 0-1,1 0 0,0 0 1,-1 0-1,1 0 1,0 0-1,-1 0 1,1 0-1,0-1 1,-1 1-1,1 0 1,0 0-1,-1 0 0,1 1 1,-1-1-1,-15 8 893,-18 26-1416,27-26 744,-102 105 542,107-112-840,1 0-1,0 0 1,0 0-1,-1 0 0,1 0 1,0 0-1,0 1 0,0-1 1,0 0-1,1 1 1,-1-1-1,0 1 0,1-1 1,-1 1-1,1-1 0,-1 1 1,1 0-1,0-1 0,-1 1 1,1-1-1,0 1 1,0 0-1,0-1 0,0 1 1,1-1-1,-1 1 0,0 0 1,1-1-1,-1 1 1,1-1-1,-1 1 0,1-1 1,0 1-1,0-1 0,0 0 1,-1 1-1,1-1 1,1 0-1,-1 0 0,0 1 1,0-1-1,0 0 0,1 0 1,-1 0-1,0-1 1,1 1-1,-1 0 0,1 0 1,-1-1-1,1 1 0,-1-1 1,1 1-1,1-1 0,14 6 116,0-1-1,0-1 0,34 3 1,-37-5-4,61 12-1,0 3 1,-2 3 0,0 3 0,108 52-1,-120-43-37,-58-30-71,1 1 1,-1-1-1,0 1 0,0-1 0,0 1 0,0 0 1,0 1-1,-1-1 0,1 0 0,-1 1 0,0-1 1,0 1-1,2 6 0,-3-7 9,-1-1 1,0 0-1,0 0 1,-1 0-1,1 1 1,0-1-1,-1 0 1,1 0-1,-1 0 0,0 1 1,0-1-1,0 0 1,0 0-1,0 0 1,0-1-1,0 1 0,-1 0 1,1 0-1,-1-1 1,1 1-1,-1-1 1,0 1-1,-2 1 0,-47 31 393,18-20-230,-1-1 1,0-1-1,-1-2 1,0-2-1,-57 7 1,34-6-55,46-7-108,0-1-1,1 0 0,-1 0 1,-14-3-1,21 2-212,1 0-1,-1-1 1,1 0-1,-1 0 1,1 0-1,0-1 1,-1 0-1,1 1 1,0-2-1,0 1 1,0 0-1,0-1 1,-4-3-1,9 4-1219,11-4-21</inkml:trace>
</inkml:ink>
</file>

<file path=ppt/ink/ink5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5.3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17 3072,'0'0'104,"0"-1"1,0 0-1,0 1 1,0-1 0,0 0-1,0 0 1,-1 1-1,1-1 1,0 0-1,0 1 1,-1-1-1,1 0 1,0 1-1,-1-1 1,1 1-1,0-1 1,-1 0-1,1 1 1,-1-1-1,1 1 1,-1-1 0,1 1-1,-1-1 1,1 1-1,-1 0 1,-1-1-1,2 2 60,-1 0-1,0 0 1,1-1 0,-1 1-1,1 0 1,0 0-1,-1 1 1,1-1-1,0 0 1,-1 0 0,1 0-1,0 0 1,0 0-1,0 0 1,0 0 0,0 0-1,0 0 1,0 0-1,0 1 1,1-1-1,-1 1 1,12 117 503,38 300 1930,-2-85-1505,78 371-93,-121-685-965,-2-6 1,0 0 0,1 0 0,0-1 0,1 1 0,1-1 0,0 0 0,1 0 0,0-1 0,13 17 0,-18-27-74,0 0-1,0-1 1,0 1 0,0-1 0,0 0 0,1 1 0,-1-1 0,0 0 0,1 0 0,-1-1 0,0 1 0,1 0 0,-1-1 0,1 1 0,-1-1 0,1 0 0,-1 0 0,1 0 0,-1 0 0,1-1 0,-1 1 0,1 0 0,-1-1 0,1 0 0,-1 0 0,1 0 0,-1 0 0,0 0 0,0 0 0,5-3 0,4-4-458,0-1 1,-1 0 0,0 0-1,14-16 1,-11 10-143,7-5-556,1 0 1,32-22-1,7 0-618</inkml:trace>
</inkml:ink>
</file>

<file path=ppt/ink/ink5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5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3072,'42'4'1536,"42"23"-896,-47-27 2816,6 5-3328,19-5 128,18-5 0,9 1 128,-5 0-640,1-3 0,-10 7-896,-4 4 128</inkml:trace>
</inkml:ink>
</file>

<file path=ppt/ink/ink5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6.3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0 307 512,'2'0'122,"0"0"0,0 0 1,0 0-1,-1 0 0,1 0 0,0 0 1,0 1-1,0-1 0,0 1 0,-1-1 1,1 1-1,0 0 0,0 0 0,-1 0 0,1 0 1,-1 0-1,1 0 0,-1 0 0,1 0 1,-1 1-1,0-1 0,1 0 0,-1 1 1,0-1-1,0 1 0,0 0 0,1 1 1,27 57 1216,-22-42-896,7 7-137,2-1 0,0 0-1,1-1 1,1-1 0,38 35 0,-48-49-202,48 48 231,-36-39-16,-17-16-60,-7-7 89,-26-36-198,10 17-61,1-1 0,1-1-1,1-1 1,2 0 0,-20-51 0,19 30 47,-14-70 1,28 104-129,0 1 0,0 0 0,1 0 0,1-1 1,0 1-1,2 0 0,-1 0 0,1-1 0,1 1 0,5-14 0,-6 24-15,0 0 0,0 0-1,0 0 1,0 0 0,1 1 0,-1-1-1,1 1 1,0 0 0,0-1-1,0 1 1,0 1 0,1-1 0,-1 0-1,1 1 1,0 0 0,0 0-1,0 0 1,0 0 0,0 0 0,0 1-1,0 0 1,0 0 0,1 0-1,6 0 1,9 0-99,0 0 1,0 2-1,0 1 0,25 4 0,8 1-676,46-3-1159,-47-3 789</inkml:trace>
</inkml:ink>
</file>

<file path=ppt/ink/ink5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6.9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44 455 2432,'-1'2'132,"1"-1"1,0 1-1,0 0 1,0 0-1,0 0 1,0-1-1,0 1 1,1 0-1,-1 0 0,0-1 1,1 1-1,0 0 1,-1-1-1,1 1 1,0 0-1,0-1 1,0 1-1,0-1 0,0 1 1,0-1-1,0 0 1,0 1-1,1-1 1,-1 0-1,0 0 1,1 0-1,-1 0 1,1 0-1,-1 0 0,1-1 1,0 1-1,-1 0 1,1-1-1,0 1 1,0-1-1,2 1 1,10 3 20,0-1 1,1-1 0,19 1 0,-26-2-145,20 0 158,0-2 0,0-1 0,0-1 1,-1-1-1,1-1 0,-1-2 0,0 0 0,-1-2 0,1-2 0,-2 0 0,42-24 0,-57 28-124,0 1-1,0-1 0,0-1 1,-1 1-1,0-2 1,0 1-1,-1-1 0,0-1 1,-1 1-1,0-1 0,-1-1 1,7-12-1,-10 16-24,0 0-1,0 0 0,-1-1 1,0 1-1,-1 0 1,0-1-1,0 0 1,0 1-1,-1-1 1,0 0-1,0 1 1,-1-1-1,0 1 0,-1-1 1,1 1-1,-1-1 1,-1 1-1,1 0 1,-1 0-1,-5-7 1,3 4 0,-1 1 0,-1 0 0,1 0 0,-1 0 0,-1 1 0,0 0 0,0 1 0,0 0 0,-1 0 0,0 1 0,0 0 0,-19-9 0,14 10-17,0 0 0,-1 0 1,1 2-1,-1-1 0,0 2 0,0 0 0,0 1 1,-27 1-1,20 2-30,-1 1 0,1 1 1,-1 0-1,1 2 0,1 1 1,-1 1-1,1 0 0,0 2 0,1 0 1,0 1-1,1 1 0,-29 24 1,42-30 12,0 0 0,0 0 0,0 1 0,1 0 0,0 0-1,1 1 1,-1-1 0,2 1 0,-6 12 0,8-18 11,0 1 0,1-1-1,-1 0 1,0 1 0,1-1-1,-1 0 1,1 1 0,0-1-1,0 1 1,0-1 0,0 1-1,1-1 1,-1 0 0,0 1-1,1-1 1,0 0 0,-1 1 0,1-1-1,0 0 1,0 0 0,1 1-1,-1-1 1,0 0 0,1 0-1,-1-1 1,1 1 0,-1 0-1,1 0 1,0-1 0,0 1-1,0-1 1,0 1 0,0-1-1,0 0 1,0 0 0,1 0-1,3 1 1,16 5-34,0-2 1,-1-1-1,2-1 0,-1 0 0,0-2 0,1 0 1,-1-2-1,39-5 0,19-8-251,81-25 0,-114 26 174,-38 10 90,-1 1 0,1 0-1,-1 0 1,1 1 0,0 0 0,-1 1 0,1 0 0,17 1 0,-25 0 38,0-1 1,0 1-1,0-1 0,0 1 0,0 0 1,0-1-1,0 1 0,0 0 0,0 0 1,0 0-1,-1-1 0,1 1 1,0 0-1,-1 0 0,1 0 0,0 0 1,-1 0-1,1 1 0,-1-1 0,0 0 1,1 0-1,-1 0 0,0 0 0,1 3 1,1 32 430,-2-30-340,0 5 16,0 0 1,1 0-1,0 0 0,1 0 0,1 0 0,-1-1 0,2 1 0,-1-1 0,1 1 0,1-1 0,7 11 0,-7-13-59,0-1 0,1 0-1,0-1 1,1 1 0,-1-1 0,1 0 0,0-1-1,0 0 1,1 0 0,0 0 0,0-1-1,0 0 1,0-1 0,11 3 0,1 0-412,1-1 0,0-1 0,0-1 0,0-1 0,0-1 0,0 0 0,38-5 0,-16-4-1184</inkml:trace>
</inkml:ink>
</file>

<file path=ppt/ink/ink5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7.7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1 236 384,'6'-10'339,"1"0"0,0 1 0,0-1 0,1 2 0,1-1 0,0 1 0,0 0 0,10-6 0,27-25 1090,-34 27-1273,0 1-1,1 1 1,0 0 0,0 1 0,1 1 0,1 0-1,-1 1 1,1 0 0,1 1 0,-1 1 0,1 0-1,0 1 1,27-3 0,-34 6-91,-1 1-1,1 0 1,0 0-1,-1 1 1,1 0-1,-1 0 1,1 1 0,-1 0-1,0 1 1,0 0-1,0 0 1,0 1-1,0 0 1,-1 0 0,0 0-1,1 1 1,-2 0-1,1 1 1,-1 0-1,1 0 1,-2 0 0,1 1-1,-1-1 1,0 1-1,0 1 1,-1-1-1,5 11 1,-4-7-17,-1-1 0,-1 1 0,1 0 0,-2 1 1,0-1-1,0 0 0,-1 1 0,0-1 0,-1 1 0,0-1 0,-1 1 0,0-1 0,-1 1 0,-1-1 0,1 0 0,-2 0 1,0 0-1,-8 18 0,-9 10 146,-1-2 1,-2 0-1,-46 54 0,57-76-136,-4 7 19,-2-1 1,-1 0-1,0-2 0,-1-1 0,-32 22 0,45-34-52,-1-1 0,0 0 0,0 0 0,0-1 0,0 0 0,-1 0 1,0-1-1,1 0 0,-1-1 0,0 0 0,0-1 0,-1 0 0,1-1 0,0 0 0,0 0 0,0-1 0,0 0 0,-12-3 0,21 4-24,-1-1 0,0 1 0,1-1 0,-1 1 0,1-1 0,-1 1 0,1-1 0,-1 0 0,1 0 0,-1 1 0,1-1 0,-1 0 0,1 0 0,0-1 0,0 1 0,0 0 0,0 0 0,0-1-1,0 1 1,0 0 0,0-1 0,0 1 0,0-1 0,1 1 0,-1-1 0,1 0 0,-1 1 0,1-1 0,-1 1 0,1-1 0,0 0 0,0 1 0,0-1 0,0 0 0,0 0 0,0 1 0,1-1 0,-1 1 0,0-1 0,1 0 0,0 1 0,-1-1 0,1 1 0,0-1 0,-1 1 0,1-1 0,0 1 0,0 0 0,0-1 0,2 0 0,5-9-37,1 0 1,-1 1-1,2 1 1,19-17-1,-23 21 24,1 1 0,-1 0 1,1 0-1,0 0 0,0 1 0,1 0 1,-1 0-1,0 1 0,1 0 0,0 0 1,-1 1-1,1 0 0,0 0 0,0 1 0,0 0 1,-1 0-1,13 3 0,8 3-5,0 1 0,0 1 0,41 19-1,-45-17 62,1 0-1,0-2 1,49 10-1,-73-18-49,50 2-715,-49-2 557,1-1 0,-1 1 0,0-1 0,1 1-1,-1-1 1,0 0 0,0 0 0,1 0 0,-1 0 0,0 0-1,0-1 1,0 1 0,0-1 0,-1 1 0,1-1 0,0 1-1,0-1 1,-1 0 0,2-2 0,3-9-1244</inkml:trace>
</inkml:ink>
</file>

<file path=ppt/ink/ink5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8.1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3840,'32'0'1920,"48"16"-2688,-51-16 3456,19 4-2688,12-1 0,6 1-128,-4 5 128,-1-2-384,-10 9 0,-13-6-640,-5 6 128</inkml:trace>
</inkml:ink>
</file>

<file path=ppt/ink/ink5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8.5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0 659 3328,'0'42'1664,"6"1"-1792,-1-27 2688,4 7-2560,0 9 128,5-3-128,5 1 0,5-7-640,4-3 128,4-12-384,-4-16 0</inkml:trace>
  <inkml:trace contextRef="#ctx0" brushRef="#br0" timeOffset="1">71 40 6784,'-33'-20'3328,"47"4"-5888,-9 13 7040,4 6-7424,2 5 0</inkml:trace>
</inkml:ink>
</file>

<file path=ppt/ink/ink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8.2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119 157 2560,'-7'4'951,"1"0"0,0 0 0,0 1 0,0 0 0,1 0 0,-9 11 0,12-15-884,1 1-1,0 0 0,-1 0 0,1 0 1,0 0-1,0 0 0,1 0 1,-1 0-1,0 1 0,1-1 1,-1 0-1,1 0 0,0 1 1,0-1-1,-1 0 0,2 1 1,-1-1-1,0 0 0,0 0 0,1 1 1,-1-1-1,1 0 0,0 0 1,0 0-1,-1 0 0,3 4 1,3 3 99,1 0 0,-1 0 0,1-1 1,1 0-1,0 0 0,0 0 0,0-1 0,1-1 1,0 1-1,0-1 0,1-1 0,-1 0 1,1 0-1,0-1 0,1 0 0,-1-1 0,1 0 1,0-1-1,-1 0 0,1 0 0,0-1 1,0-1-1,12 0 0,-11-1-119,-1 0-1,1-1 1,0 0-1,-1 0 1,0-1-1,1-1 1,-1 0-1,0-1 1,-1 0-1,1 0 1,-1-1-1,0 0 1,-1-1 0,1 0-1,-2-1 1,1 0-1,-1 0 1,0-1-1,0 0 1,-1-1-1,8-13 1,-12 18-27,-1 0-1,0 1 1,0-1 0,-1 0 0,1 0-1,-1 0 1,0 0 0,-1 0 0,1 0-1,-1-1 1,0 1 0,0 0 0,0 0-1,-1 0 1,0 0 0,0 0 0,0 0 0,-1 0-1,0 0 1,0 0 0,0 1 0,0-1-1,-1 0 1,1 1 0,-1 0 0,-1 0-1,1 0 1,-4-4 0,-3-2-3,1 1 1,-1 1-1,-1 0 0,1 0 1,-1 1-1,-1 0 0,1 1 1,-1 0-1,-24-8 0,15 9-48,1 0 0,-1 1 0,0 1 0,1 1 0,-1 1-1,0 0 1,-1 2 0,2 0 0,-1 2 0,0 0 0,0 2-1,-39 13 1,56-17 6,0 1-1,0 1 0,0-1 1,0 0-1,0 1 1,0 0-1,1 0 0,0 0 1,-1 0-1,1 1 1,0-1-1,0 1 0,1 0 1,-5 7-1,7-8 18,-1-1 0,0 1 0,1-1 0,-1 1 0,1-1 0,0 1 0,0-1-1,0 1 1,0-1 0,0 1 0,1-1 0,-1 1 0,1-1 0,0 1 0,-1-1 0,1 0 0,0 1 0,0-1-1,1 0 1,-1 0 0,0 0 0,1 0 0,-1 0 0,1 0 0,0 0 0,0 0 0,0 0 0,2 1 0,6 4-156,-1 0 1,1-1 0,0 0 0,0-1 0,1 0 0,-1-1 0,1 0 0,0 0 0,0-1-1,1-1 1,-1 0 0,1 0 0,-1-1 0,1-1 0,17-1 0,12-2-1451,-1-3-1,0-1 1,41-13 0,-33 6-199</inkml:trace>
</inkml:ink>
</file>

<file path=ppt/ink/ink5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9.0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30 159 3072,'-4'4'204,"1"0"1,0 1 0,0-1-1,1 1 1,-1-1-1,1 1 1,0 0 0,1 0-1,-1 0 1,1 0-1,0 0 1,0 0 0,0 0-1,1 1 1,0-1-1,0 0 1,0 0 0,1 0-1,-1 1 1,1-1-1,3 8 1,-1-1-16,0 0 1,1 1-1,1-1 0,0-1 1,0 1-1,1-1 0,14 20 1,-11-20-132,1-1 0,0 0 1,0-1-1,1 0 0,0-1 0,1 0 1,0 0-1,0-2 0,1 1 1,0-2-1,0 1 0,0-2 0,0 0 1,1 0-1,0-1 0,0-1 1,0-1-1,0 0 0,22-1 0,-1-2 50,-1-2 0,0-1 0,-1-2-1,1-1 1,-1-2 0,60-26 0,-76 28-34,0 0 0,-1-1 0,1-1 0,-2-1-1,1 0 1,16-17 0,-27 24-52,-1 0-1,0-1 0,0 1 0,0-1 0,0 0 0,-1 0 0,0 0 0,0 0 0,0-1 0,-1 1 0,0-1 1,0 1-1,0-1 0,-1 0 0,0 0 0,0 0 0,0 0 0,-1 0 0,0 0 0,0 0 0,0 0 0,-1 0 1,-2-9-1,-1 3-14,-1 1 1,0 0-1,0 0 1,-1 0 0,-1 1-1,0-1 1,0 2 0,-1-1-1,-1 1 1,1 0-1,-1 1 1,-1 0 0,1 0-1,-1 1 1,-1 0 0,1 1-1,-1 0 1,0 1-1,-1 0 1,-19-5 0,8 3 1,0 2 1,0 0-1,-1 2 1,0 0 0,1 2-1,-1 0 1,0 2-1,0 0 1,-43 10 0,43-5-59,1 0 0,0 2 0,1 1 0,-1 1 0,-23 15 0,33-18-9,0 1 0,2 1 0,-1 0 0,1 1 0,0 0 0,1 0-1,0 1 1,0 1 0,-11 19 0,19-28-11,0 0 0,1-1 0,-1 1 0,1 0 0,0 0 0,0 0 0,0 0 0,0 0 0,1 1 0,-1-1 0,1 0 0,0 0 0,0 0 0,0 1 0,0-1 0,1 0 0,-1 0 0,1 0 0,0 0 0,-1 1 0,2-1 1,-1 0-1,0-1 0,1 1 0,-1 0 0,1 0 0,0-1 0,0 1 0,3 4 0,42 33-1467</inkml:trace>
</inkml:ink>
</file>

<file path=ppt/ink/ink5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0:59.8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2816,'1'12'752,"1"1"0,0 0 1,1-1-1,0 0 0,7 16 0,7 31-380,2 21 481,3-1 1,44 102-1,-86-222-439,13 28-358,0 1 1,1-2-1,-4-13 1,4 7-56,2 0 0,0 0-1,1-1 1,0 0 0,2 1 0,3-42-1,-1 53-1,0-1-1,1 1 1,0 0-1,0 0 1,1 0-1,0 1 1,1-1-1,0 1 1,0 0 0,1 0-1,0 0 1,0 0-1,1 1 1,0 0-1,0 0 1,1 0-1,13-9 1,-12 12-2,0 0 1,1 0 0,0 1-1,0 0 1,0 1 0,0 0-1,0 0 1,0 1 0,0 0-1,0 1 1,1 0 0,-1 0-1,0 1 1,0 0 0,10 3-1,4 0-11,-1 2 1,0 0-1,0 2 0,37 17 0,-45-17 37,0 2 1,0 0-1,-1 0 0,-1 2 1,0-1-1,0 1 1,-1 1-1,-1 0 0,0 1 1,-1 0-1,0 0 0,-1 1 1,0 0-1,-2 0 0,0 1 1,0 0-1,-2 0 1,0 1-1,-1-1 0,2 21 1,-4-29-47,-1 0 0,0 0 1,0 0-1,-1 0 1,0 0-1,0 0 1,-1 0-1,0 0 0,0-1 1,-1 1-1,0-1 1,0 1-1,-1-1 0,0 0 1,0 0-1,-7 8 1,9-14-41,-6 7-505,8-8 545,0 0 0,0 0 0,0 0 0,0 0 0,-1 0 1,1 0-1,0 0 0,0 0 0,0 0 0,0 0 0,0 0 0,0 0 1,0 0-1,-1 0 0,1 0 0,0 0 0,0 0 0,0 0 0,0 0 1,0 0-1,0 0 0,-1 0 0,1 0 0,0 0 0,0 0 0,0 0 1,0 0-1,0 0 0,0 0 0,0 0 0,-1 0 0,1-1 1,0 1-1,0 0 0,0 0 0,0 0 0,0 0 0,0 0 0,0 0 1,0 0-1,0 0 0,0-1 0,0 1 0,0 0 0,0 0 0,-1 0 1,1 0-1,0 0 0,0 0 0,0-1 0,0 1 0,0 0 0,0 0 1,0 0-1,1 0 0,-1 0 0,0 0 0,0-1 0,0 1 0,0 0 1,0 0-1,2-5-1385</inkml:trace>
</inkml:ink>
</file>

<file path=ppt/ink/ink5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0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0 325 3200,'5'2'105,"0"0"0,0 0 1,0 0-1,0-1 0,0 0 1,0 0-1,0 0 0,0 0 1,1-1-1,-1 0 0,0 0 0,0-1 1,1 1-1,9-3 0,-5 1 258,1 0-1,-1 1 1,1 0-1,15 1 1,-2 1-168,1-2 0,-1 0 0,1-1 0,-1-2 0,0 0 0,0-2 0,0 0 0,-1-2 0,0-1 0,0 0 0,-1-2 0,-1-1 0,39-26 0,-57 36-158,0 0-1,-1-1 1,1 1-1,0-1 0,-1 1 1,1-1-1,-1 0 1,0 0-1,0 0 0,0 0 1,0 0-1,-1-1 1,1 1-1,-1 0 0,0-1 1,0 1-1,0-1 1,0 1-1,-1-1 0,0 0 1,1 1-1,-1-1 0,0 0 1,-1 1-1,1-1 1,-1 0-1,0 1 0,1-1 1,-2 1-1,1-1 1,0 1-1,-1 0 0,1-1 1,-1 1-1,0 0 1,-4-5-1,-1-1 5,-1 1-1,1 1 1,-1-1 0,-1 1-1,0 1 1,1-1 0,-2 1-1,1 1 1,-1 0 0,0 0-1,-11-3 1,10 5 17,1 0 1,-1 1-1,0 0 1,0 1-1,-1 0 0,1 0 1,0 1-1,0 1 0,0 0 1,0 1-1,0 0 1,0 0-1,0 1 0,1 0 1,-1 1-1,1 1 1,0 0-1,0 0 0,0 0 1,1 1-1,-16 14 0,18-14-23,0 1-1,1-1 0,-1 2 1,1-1-1,1 1 0,-1 0 0,1 0 1,1 0-1,-1 1 0,1 0 1,1 0-1,0 0 0,0 0 0,1 0 1,0 1-1,1-1 0,-1 1 1,2-1-1,0 1 0,0-1 0,0 1 1,1 0-1,1-1 0,0 0 1,3 12-1,4 1-57,1-1-1,1 0 1,1 0 0,1-1 0,1-1-1,0 0 1,1-1 0,1 0-1,1-1 1,35 26 0,-39-34-252,1 0 1,0-1-1,0-1 0,0 0 1,1-1-1,0 0 0,18 3 1,41 6-1390</inkml:trace>
</inkml:ink>
</file>

<file path=ppt/ink/ink5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0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1 313 1408,'43'13'6012,"23"8"-4856,-30-16-775,-1-1 0,1-2 0,0-1 0,37-5 0,-64 3-345,14-1 112,1-1 1,-1-1-1,0-1 0,0-1 0,0-1 1,-1-1-1,24-13 0,-36 16-100,0 0 0,0 0 1,0-1-1,-1 0 0,0-1 0,0 0 0,0-1 1,-1 0-1,-1 0 0,1 0 0,-1-1 0,0 0 1,-1-1-1,0 0 0,-1 0 0,8-19 0,-12 24-33,0 0 0,1 0 0,-2 0 0,1-1 0,-1 1 0,0 0 0,0-1 0,0 1-1,0 0 1,-1-1 0,0 1 0,-1 0 0,1 0 0,-1 0 0,0 0 0,0 0 0,0 0 0,-1 0-1,-5-8 1,5 10-10,0 0-1,0 0 1,-1 0-1,1 0 1,-1 0-1,0 1 1,0-1-1,0 1 1,0 0-1,0 0 1,0 1-1,0-1 0,-1 1 1,1 0-1,0 0 1,-1 1-1,1-1 1,-1 1-1,1 0 1,-1 0-1,1 0 1,-1 1-1,-4 0 1,-1 2-5,0-1-1,0 1 1,0 1 0,1 0 0,-1 0 0,1 1 0,0 0 0,1 1 0,-1 0 0,-11 11 0,6-3-21,-1 0 0,2 1-1,0 1 1,-12 20 0,21-30 22,1 0 1,-1 1-1,2-1 0,-1 0 1,0 1-1,1 0 0,1-1 1,-1 1-1,1 0 0,0 0 1,0 0-1,1 0 0,0 0 1,0 0-1,1 0 0,0 0 1,0 0-1,1 0 0,-1-1 1,1 1-1,1 0 0,0-1 0,-1 0 1,2 1-1,-1-1 0,1 0 1,0-1-1,0 1 0,1-1 1,7 7-1,-1 0-6,2 0 0,-1-2-1,1 1 1,1-2 0,0 0 0,0 0 0,1-2-1,0 1 1,0-2 0,1 0 0,30 7 0,-30-11-314,1-1 1,-1-1 0,0 0 0,1-1 0,-1 0-1,1-2 1,-1 0 0,0-1 0,0 0-1,-1-1 1,18-9 0,19-10-1239</inkml:trace>
</inkml:ink>
</file>

<file path=ppt/ink/ink5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1.3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5632,'94'71'2816,"34"-9"-4480,-85-53 5120,12-2-4992,10-3 0,15-4-896,-3 0 0</inkml:trace>
</inkml:ink>
</file>

<file path=ppt/ink/ink5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1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1163 2688,'24'-1'1026,"1"-1"1,-1-1-1,-1-1 1,1-1-1,44-16 1,106-58-808,-126 52 11,-1-2-1,-2-2 0,-1-2 1,-1-2-1,-2-2 0,-1-2 1,40-52-1,-65 73-177,-1-1-1,-1-1 1,-1 0-1,-1-1 1,0 0 0,-2-1-1,0 0 1,-1 0 0,4-27-1,-8 32-31,-2-1-1,0 1 0,-1-1 1,-1 0-1,-1 1 0,0-1 1,-1 0-1,-1 1 1,-1-1-1,0 1 0,-1 0 1,-13-28-1,10 31-11,0 0 0,-1 0 0,-1 0 0,0 2-1,-1-1 1,0 1 0,-1 1 0,-1 0 0,1 0 0,-26-14 0,20 13-38,-1 2 1,-1 0-1,0 1 1,0 1-1,-1 1 1,1 1-1,-35-6 1,21 7-66,23 2 30,1 2 0,-1-1 1,0 1-1,-14 1 0,21 1 52,1-1 0,-1 1 0,0 0 0,1 0 0,-1 0 0,1 1 0,-1-1 0,1 1 0,0 0 0,-1 0 0,1 0 0,0 0 0,0 0 0,1 1 0,-1-1 0,-2 4 0,-5 7 1,1 0 1,0 0-1,1 1 1,1 0-1,0 0 0,1 0 1,0 1-1,1 0 1,-5 30-1,1 10 112,-2 79 0,9-96-56,-1 102 353,17 142 0,-3-92-39,31 186 516,-33-282-596,-10-82-712,-2-11-1920,3-2 2229,0 1 1,0-1-1,0 0 1,0 1-1,0-1 1,0 0 0,0 1-1,1-1 1,-1 1-1,0-1 1,0 0 0,1 1-1,-1-1 1,0 1-1,1-1 1,-1 1-1,1-1 1,-1 1 0,1-1-1,-1 1 1,1-1-1,-1 1 1,1 0-1,-1-1 1,1 1 0,-1 0-1,1-1 1,0 1-1,-1 0 1,1 0-1,0 0 1,-1-1 0,2 1-1,12-8-1560</inkml:trace>
</inkml:ink>
</file>

<file path=ppt/ink/ink5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2.4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1 392 3072,'0'1'89,"0"-1"1,0 1-1,0 0 1,0-1 0,0 1-1,1-1 1,-1 1-1,0 0 1,0-1-1,1 1 1,-1-1-1,0 1 1,0 0-1,1-1 1,-1 1-1,1-1 1,-1 1-1,1-1 1,-1 0-1,1 1 1,-1-1-1,1 1 1,-1-1 0,1 0-1,-1 1 1,2-1-1,12 14 2123,-11-8-2129,1 0 0,0 0 0,1 0-1,0 0 1,0-1 0,0 0 0,0 0 0,1 0-1,0 0 1,0-1 0,0 0 0,0 0 0,1-1-1,-1 0 1,1 0 0,0 0 0,0-1 0,0 0-1,1-1 1,-1 1 0,0-1 0,0-1 0,11 1-1,6-2 53,0-1-1,0-1 1,-1-1 0,1 0-1,42-16 1,-41 11-73,0 0 1,0-2 0,-1 0 0,-1-2 0,0-1 0,-1 0-1,22-20 1,-37 28-49,0 0 0,-1-1-1,0 0 1,0 0 0,-1-1 0,0 0-1,0 0 1,-1 0 0,0 0 0,4-13-1,-6 14-12,0 0-1,-1 0 1,0-1-1,-1 1 1,0 0-1,0 0 1,0-1-1,-1 1 1,0 0-1,0 0 1,-1 0-1,0 0 1,0 0-1,-1 0 1,-3-6-1,1 3-5,-1 0 1,0 1-1,0 0 1,-1 0-1,0 0 0,0 1 1,-1 0-1,0 1 1,-1-1-1,1 2 0,-2-1 1,1 1-1,0 1 1,-1-1-1,0 2 0,-1-1 1,1 1-1,-1 1 1,1 0-1,-1 1 0,0 0 1,-19-1-1,12 2-16,0 0-1,0 2 1,0 0 0,0 1-1,1 1 1,-1 1-1,0 0 1,1 1 0,0 1-1,0 1 1,1 1-1,0 0 1,-21 14 0,34-21 8,0 1 0,0 0 1,0 0-1,0 0 1,1 1-1,-1-1 1,1 1-1,0-1 0,-1 1 1,1 0-1,0 0 1,1 0-1,-1 0 0,0 0 1,1 0-1,0 1 1,0-1-1,0 0 0,0 1 1,0-1-1,1 1 1,-1-1-1,1 1 1,0-1-1,0 5 0,2-4 2,-1 1 0,1-1-1,-1 0 1,1 0-1,0 0 1,1-1 0,-1 1-1,1 0 1,-1-1 0,1 0-1,0 1 1,1-1 0,-1 0-1,0-1 1,1 1-1,0 0 1,-1-1 0,1 0-1,6 2 1,4 2-78,1-1 1,0 0-1,0-1 0,0-1 1,0 0-1,0-1 0,1-1 0,28-1 1,127-20-735,-147 16 695,3-1-20,-18 3 140,-1 0-1,1 0 0,0 0 1,0 1-1,-1 1 0,1-1 0,0 2 1,0-1-1,16 4 0,-24-3 40,0-1-1,0 1 1,0 0 0,-1 0-1,1 0 1,-1 0 0,1 0-1,-1 0 1,1 0 0,-1 1-1,1-1 1,-1 0 0,0 0-1,0 0 1,0 0-1,0 0 1,1 1 0,-1-1-1,-1 0 1,1 0 0,0 0-1,0 2 1,-7 33 407,5-25-173,1-6-190,1 0-1,0 0 1,0 0-1,1 0 1,0-1-1,0 1 1,0 0-1,0 0 1,0-1 0,1 1-1,0-1 1,0 1-1,0-1 1,1 0-1,0 0 1,-1 0-1,1 0 1,1 0 0,-1-1-1,0 1 1,1-1-1,5 4 1,-2-2-49,0 0 0,1-1 0,-1 1 0,1-1 0,0-1 0,1 0 0,-1 0 0,1 0 0,-1-1 0,1 0 0,9 0 0,88-1-1669,-43-1 214</inkml:trace>
</inkml:ink>
</file>

<file path=ppt/ink/ink5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3.2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249 1 2816,'-12'0'390,"0"1"0,0 0 0,-1 0 1,1 2-1,0-1 0,0 2 0,1 0 0,-1 0 0,1 1 1,0 0-1,0 1 0,0 0 0,1 1 0,-17 13 0,21-14-398,-1 0-1,1 1 0,0-1 0,1 1 0,-1 1 0,1-1 0,-7 14 0,11-19 33,0 1 0,0-1 1,1 0-1,-1 1 0,0-1 0,1 1 0,-1-1 0,1 1 1,0-1-1,0 1 0,0-1 0,0 1 0,0-1 1,1 1-1,-1-1 0,1 0 0,0 1 0,-1-1 0,1 1 1,0-1-1,1 0 0,-1 0 0,0 0 0,0 0 1,1 0-1,-1 0 0,1 0 0,0 0 0,0 0 0,0-1 1,-1 1-1,1-1 0,1 1 0,-1-1 0,0 0 0,0 0 1,5 2-1,6 3 50,0-1 1,0-1-1,1 0 1,0-1-1,16 2 0,101 9 202,-94-12-203,0 1 0,0 2 1,-1 2-1,0 1 1,0 2-1,54 22 1,-75-25-29,-1 0 0,0 1 1,0 0-1,-1 1 1,0 1-1,18 17 0,-29-24-24,1 0 0,-1 0 0,1 0-1,-1 0 1,0 1 0,0-1 0,-1 0-1,1 1 1,-1 0 0,1-1 0,-1 1 0,0 0-1,-1 0 1,1-1 0,-1 1 0,1 0-1,-1 0 1,0 0 0,-1 0 0,1 0 0,-1 0-1,1-1 1,-1 1 0,0 0 0,-1 0-1,1-1 1,-1 1 0,1-1 0,-1 1 0,0-1-1,0 0 1,-1 0 0,-2 3 0,-6 7 86,0-1 0,-1 0 1,0-1-1,-1-1 0,0 0 1,-1 0-1,0-2 0,-1 1 1,0-2-1,-20 8 1,23-10-48,0-1 0,-1 0 1,0 0-1,0-1 1,0-1-1,0 0 0,0-1 1,0-1-1,-1 0 1,1 0-1,0-1 0,0-1 1,-21-5-1,28 4-62,-1 0 0,1 0 0,0 0 0,0-1 1,0 0-1,-10-9 0,14 12-59,1-1 0,-1 1 1,1 0-1,-1-1 1,1 1-1,0-1 1,-1 1-1,1-1 0,0 0 1,0 0-1,0 1 1,1-1-1,-1 0 0,0 0 1,1 0-1,-1 0 1,1 0-1,-1 0 0,1 0 1,0 0-1,0 0 1,0 0-1,0 0 1,0 0-1,1 0 0,-1 0 1,1 0-1,0-3 1,1 4-86,-1-1 0,1 0 0,-1 1 1,1-1-1,0 1 0,-1 0 0,1 0 1,0-1-1,0 1 0,0 0 0,0 1 1,0-1-1,0 0 0,1 1 0,-1-1 1,0 1-1,3-1 0,0 0-153,31-8-1386</inkml:trace>
</inkml:ink>
</file>

<file path=ppt/ink/ink5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3.8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481 13 2560,'-11'-3'402,"0"0"1,-1 1-1,1 0 0,0 0 1,-1 2-1,1-1 1,0 2-1,-1-1 0,1 1 1,-19 5-1,16-4 57,-10 3-307,0 1-1,0 1 0,0 1 1,1 1-1,0 1 1,1 1-1,0 1 1,1 1-1,-29 22 1,44-30-93,1 0 0,-1 1 0,1-1 0,0 1 0,0 0 0,1 0 0,0 0 0,0 1 0,0 0 0,1 0 0,0 0 0,0 0 0,1 0 0,0 0 0,0 1 0,-1 10 0,2-13-36,1 0 0,0 0 0,1 0 0,-1 0-1,1-1 1,0 1 0,0 0 0,1-1 0,-1 1 0,1 0 0,0-1 0,0 0 0,0 1-1,1-1 1,0 0 0,-1 0 0,1-1 0,1 1 0,-1-1 0,0 1 0,1-1 0,0 0-1,0 0 1,0 0 0,0-1 0,9 4 0,15 6 15,0-1 1,1-2-1,0 0 0,1-3 1,0 0-1,53 3 0,-61-8-37,0-1 0,0 0 0,-1-2-1,1 0 1,0-2 0,0 0 0,-1-1 0,0-1 0,0-1-1,20-10 1,-20 5-83,0 0-1,33-25 1,-47 31 59,-1 0 1,0 0 0,0-1 0,0 0 0,-1 0 0,0 0 0,0 0 0,-1-1 0,0 0 0,6-15 0,9-37-213,-13 51 313,-2 15-19,1 15 34,-5-21-88,5 48 105,-5-41-90,0 0 0,0 1 0,1-1 0,0 0 0,0 0 0,1 0 0,0 0 0,0 0 0,1 0 0,-1-1 0,2 1 0,-1-1 0,1 1 0,-1-1 0,2 0 0,-1-1 0,1 1 0,5 5 0,1-4-174,0 0 0,0 0 0,0-1 0,1-1 0,-1 0 0,1 0 0,1-2 0,-1 1 0,1-1 0,-1-1 0,1 0 0,0-1-1,-1 0 1,1-1 0,0-1 0,0 0 0,18-4 0,4-4-1147</inkml:trace>
</inkml:ink>
</file>

<file path=ppt/ink/ink5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4.1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6 5632,'-43'-6'2816,"68"38"-4480,-16-24 5120,5 8-6016,18 7 128</inkml:trace>
</inkml:ink>
</file>

<file path=ppt/ink/ink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8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2944,'4'36'5581,"-6"58"-3042,0 1-1934,8-13 189,4 1 0,21 90 0,59 158 1048,-70-268-1465,3 0 0,36 68-1,-59-131-375,0 0-1,0 0 0,0 0 0,-1 0 1,1 0-1,0-1 0,0 1 0,1 0 0,-1 0 1,0 0-1,0 0 0,0 0 0,0 0 0,0-1 1,0 1-1,0 0 0,0 0 0,0 0 0,0 0 1,0 0-1,0 0 0,0 0 0,0-1 1,0 1-1,0 0 0,1 0 0,-1 0 0,0 0 1,0 0-1,0 0 0,0 0 0,0 0 0,0 0 1,0 0-1,1 0 0,-1 0 0,0 0 0,0 0 1,0 0-1,0 0 0,0 0 0,0 0 1,1 0-1,-1 0 0,0 0 0,0 0 0,0 0 1,0 0-1,0 0 0,0 0 0,1 0 0,-1 0 1,0 0-1,0 0 0,0 0 0,0 0 1,0 0-1,0 0 0,0 0 0,1 1 0,1-25-518,-1-30-1485,-1 52 1909,0-4-478,0 1 0,0-1 1,1 0-1,0 0 0,0 1 1,0-1-1,1 0 0,0 1 0,4-10 1,6-1-1605</inkml:trace>
</inkml:ink>
</file>

<file path=ppt/ink/ink5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4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0 299 2176,'8'5'939,"6"10"504,0 0 1,22 31-1,-34-43-1395,1 0-1,0 0 1,0 0 0,0 0-1,0 0 1,0-1 0,0 1 0,1-1-1,-1 0 1,1 0 0,0 0-1,-1-1 1,1 1 0,5 0-1,58 13 333,-66-15-344,21 3 77,0 0 1,0-2-1,0 0 0,1-2 1,-1 0-1,0-2 1,0 0-1,-1-1 0,1-2 1,-1 0-1,0-1 1,0-1-1,-1-1 0,0-1 1,0-1-1,-1 0 1,-1-1-1,26-23 0,-40 31-92,0 0 0,0 0-1,-1-1 1,0 0 0,1 1-1,-1-1 1,-1 0 0,1-1-1,-1 1 1,0 0 0,0-1-1,-1 1 1,1-1 0,-1 1-1,0-1 1,-1 0 0,0 0-1,0 1 1,0-1-1,0 0 1,-1 0 0,0 1-1,0-1 1,-2-6 0,0 3-2,-1 1 1,1 0 0,-1 0-1,-1 0 1,1 0-1,-1 1 1,0 0 0,-1 0-1,0 0 1,0 1 0,-1-1-1,1 2 1,-1-1-1,-15-8 1,2 4-26,0 1 0,-1 1 1,0 0-1,0 2 0,0 1 0,-1 0 0,0 2 0,0 0 1,0 2-1,0 0 0,0 2 0,0 0 0,0 1 1,0 2-1,0 0 0,1 1 0,-1 1 0,1 1 0,1 1 1,-1 1-1,-25 16 0,41-22-4,0 0 0,0 1 0,0 0 0,1 0 0,-1 0-1,1 0 1,0 1 0,1-1 0,-1 1 0,1 0 0,0 1 0,-4 8 0,6-11 0,0 0 0,1-1 0,-1 1 1,1 0-1,0 0 0,-1 0 0,1 0 1,1 0-1,-1-1 0,0 1 0,1 0 0,-1 0 1,1 0-1,0-1 0,0 1 0,0 0 0,0-1 1,1 1-1,-1-1 0,0 1 0,1-1 0,0 0 1,0 1-1,0-1 0,0 0 0,0 0 0,3 2 1,4 3-63,1-1 0,0 0 0,0 0 0,0-1 0,1 0 0,0-1 0,0-1 0,0 1 0,17 2 0,16 1-454,45 1 1,-19-6-1214,129-13 0,-75 1-1225,-116 9 2905,25-2-147,-56-6 137,14 6 40,-21-14 217,29 16-51,0 0 1,0-1-1,-1 1 0,1 0 1,0 0-1,-1 0 1,1 1-1,0-1 1,-1 0-1,1 0 1,-1 1-1,1-1 1,-1 1-1,1-1 1,-1 1-1,0 0 0,1 0 1,-1 0-1,1 0 1,-1 0-1,0 0 1,-2 0-1,4 3 50,0-1 0,0 1 0,1-1-1,-1 0 1,1 1 0,0-1 0,-1 0-1,1 0 1,0 1 0,1-1 0,-1 0 0,0 0-1,0 0 1,3 2 0,0 3 211,4 10 1,-1 0 20,1 0 1,0 0 0,1-1-1,1-1 1,17 22 0,-24-34-394,1 1 1,0-1-1,-1 0 1,1 0-1,0 0 1,1 0-1,-1-1 1,0 1-1,1-1 1,-1 0-1,1-1 1,0 1-1,0-1 1,0 0-1,-1 0 0,1 0 1,0-1-1,0 0 1,0 0-1,0 0 1,0 0-1,0-1 1,0 0-1,0 0 1,8-3-1,3-1-508,1-1-1,-1 0 0,-1-1 1,1-1-1,-1 0 0,-1-1 1,19-14-1,8-23-1074</inkml:trace>
</inkml:ink>
</file>

<file path=ppt/ink/ink5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5.4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52 3584,'-10'-31'759,"3"10"1169,5 43-946,52 998 4300,-47-991-5188,-1 3-106,2 32 304,3 1-1,21 86 1,-25-136-406,1 0 0,1 0 0,0 0 0,1-1 0,1 1 0,0-2 0,1 1 0,1-1 0,0 0 1,1-1-1,0 0 0,0 0 0,2-1 0,-1 0 0,18 11 0,-25-20-128,0 0 0,0-1 1,0 1-1,1-1 0,-1 0 0,0 0 1,0 0-1,1-1 0,-1 0 0,0 0 1,1 0-1,-1 0 0,1 0 0,-1-1 0,0 0 1,0 0-1,6-2 0,31-10-1443</inkml:trace>
</inkml:ink>
</file>

<file path=ppt/ink/ink5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5.7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79 3584,'-6'-7'1792,"58"14"-2560,-27-11 3328,12 4-2560,9 0 0,17-7 0,6 2 128,22 1 0,-11-6 0,3-10-256,3 8 128,-12-1-896,-3 10 128</inkml:trace>
</inkml:ink>
</file>

<file path=ppt/ink/ink5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6.2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8 403 3072,'-1'2'82,"0"0"0,0 0 1,0 0-1,0 0 0,1 0 0,-1 0 0,1 0 1,-1 0-1,1 0 0,0 0 0,0 0 1,0 0-1,0 0 0,0 0 0,0 0 0,1 0 1,-1 1-1,0-1 0,1 0 0,0-1 0,0 1 1,1 4-1,-1-4 160,0 3-137,1 0 0,0 0-1,0 0 1,0 0 0,0-1 0,1 1 0,0-1-1,0 0 1,0 0 0,0 0 0,1 0-1,-1 0 1,1-1 0,0 1 0,0-1-1,1 0 1,-1 0 0,0-1 0,1 1-1,0-1 1,0 0 0,-1 0 0,1-1-1,0 0 1,0 1 0,1-1 0,-1-1 0,0 1-1,0-1 1,0 0 0,9-1 0,9-2 4,-1-1 1,0-2 0,0 0-1,-1 0 1,35-17 0,-23 8 106,0 0 0,-1-3 0,37-26 0,-57 35-153,0 0 0,0-1 0,-1-1 0,0 0 0,-1-1 0,0 0 0,-1 0 0,-1-1 0,0 0 0,9-20 0,-14 26-44,-1 0-1,0 0 1,0 0 0,-1 0 0,0 0-1,0 0 1,-1-1 0,0 1 0,0 0-1,-1 0 1,0-1 0,0 1 0,-1 0-1,1 0 1,-2 0 0,1 0 0,-1 1-1,0-1 1,0 1 0,-1-1 0,1 1-1,-2 0 1,1 0 0,-1 1 0,0-1-1,0 1 1,0 0 0,0 0 0,-1 1-1,0 0 1,0 0 0,-9-4 0,-6-1-43,1 1 0,-1 0 0,-1 2 0,0 1 0,0 0 1,0 2-1,0 1 0,0 0 0,0 2 0,-1 0 0,1 2 1,0 0-1,0 1 0,0 2 0,0 0 0,-24 10 0,39-13 6,-1 1 0,2 0 0,-1 1 0,0-1 0,1 1 0,0 1 0,-1-1 0,2 1 0,-1 0-1,1 1 1,-10 11 0,14-15 11,-1 1-1,1-1 1,0 1 0,-1 0-1,1-1 1,1 1-1,-1 0 1,0 0-1,1 0 1,-1 0 0,1 0-1,0 0 1,0 0-1,0 0 1,1-1 0,-1 1-1,1 0 1,-1 0-1,1 0 1,0 0-1,0 0 1,0-1 0,0 1-1,1-1 1,-1 1-1,1-1 1,0 1 0,-1-1-1,1 0 1,0 1-1,0-1 1,1 0-1,3 3 1,2 1 5,1 0 0,-1-1 0,1 0 0,-1-1 0,1 1 0,0-2 0,1 1 0,-1-1 0,1-1 0,0 1 0,-1-2 0,17 2 0,17-1 4,69-6 0,-81 2-1,53-7 34,-59 5-17,1 1 1,0 1 0,0 1-1,30 4 1,-52-3-4,-1 1 0,0 0 0,1 0 0,-1 0 0,0 0 0,0 1 0,0-1 0,0 1-1,0 0 1,-1 0 0,1 0 0,0 0 0,-1 0 0,1 1 0,-1-1 0,0 1 0,0-1 0,0 1 0,3 5 0,0 4 128,1 0-1,-2 0 1,7 24-1,3 9 141,-11-36-168,2 0 0,-1 0 1,1 0-1,0-1 0,1 0 0,0 0 1,0 0-1,1-1 0,0 0 1,0 0-1,15 10 0,-10-10-114,1 0-1,0 0 0,0-2 1,0 1-1,1-2 1,0 0-1,22 4 0,-10-3-629,-8-1 49,-1-1-1,0 0 1,1-1-1,0-1 0,-1-1 1,28-3-1,8-13-1104</inkml:trace>
</inkml:ink>
</file>

<file path=ppt/ink/ink5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6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42 2688,'-1'-3'238,"-7"-24"457,8 27-649,0 0 0,0-1 1,0 1-1,0-1 1,0 1-1,1-1 0,-1 1 1,0-1-1,0 1 1,0-1-1,0 1 0,1-1 1,-1 1-1,0 0 1,0-1-1,1 1 0,-1-1 1,0 1-1,1 0 1,-1-1-1,0 1 0,1 0 1,-1 0-1,1-1 1,-1 1-1,1 0 0,-1 0 1,0 0-1,1-1 1,-1 1-1,1 0 0,-1 0 1,1 0-1,-1 0 1,1 0-1,-1 0 0,1 0 1,-1 0-1,1 0 1,-1 0-1,1 0 0,-1 0 1,1 0-1,-1 0 1,0 1-1,1-1 0,-1 0 1,1 0-1,-1 1 1,1-1-1,-1 0 0,1 1 1,3 2 25,0 0-1,0 0 1,0 1 0,-1-1 0,1 1-1,-1 0 1,0 0 0,0 0 0,-1 0-1,1 1 1,-1-1 0,0 1-1,0-1 1,2 7 0,1-1 89,36 88 269,-4 2 0,-4 1 0,32 171 0,-42-130-150,-7 1 0,-1 173 0,-15-294-685,0 0-1,-1 0 1,-2 0 0,0 0-1,-1-1 1,-8 24 0,6-27-875</inkml:trace>
</inkml:ink>
</file>

<file path=ppt/ink/ink5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7.2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16 189 3328,'-2'-2'137,"0"0"0,1-1 0,-1 1-1,1 0 1,0-1 0,0 1 0,0-1 0,0 1 0,0-1 0,0 0 0,1 1 0,-1-1-1,1 0 1,0 0 0,0 1 0,0-1 0,0-5 0,3 5-12,0 0 1,0 0-1,0 0 1,0 0-1,1 1 1,-1-1 0,1 1-1,0 0 1,-1 0-1,1 0 1,0 1-1,4-2 1,42-18 42,0 3 1,1 2-1,1 1 1,0 4-1,1 1 1,0 3-1,0 2 1,1 2 0,105 10-1,-139-5-105,0 1 0,-1 1 0,0 1 0,0 1 0,0 1 0,-1 0 0,1 1 0,-2 1 0,23 15 0,-33-19-42,-1 0 0,1 0-1,-1 0 1,0 1 0,0 0 0,0 1 0,-1-1 0,0 1 0,-1 0 0,1 0 0,-1 0-1,-1 1 1,1-1 0,-1 1 0,-1 0 0,1 0 0,-1 0 0,-1 0 0,1 1 0,-1-1-1,-1 0 1,0 1 0,0-1 0,-2 15 0,0-11 17,-1 0 0,1-1 0,-2 1 0,1-1 0,-2 0 0,0 0 0,0 0 0,-1-1 0,0 0 0,0 0 0,-1 0 0,-1-1 0,0 0 0,0 0 0,0-1 0,-1 0 0,-1-1 1,1 0-1,-1 0 0,0-1 0,-1 0 0,-15 6 0,12-6 24,0 0 34,0 0 1,-1-1-1,-20 4 0,29-8-97,0-1-1,0 1 1,0-1-1,1 0 0,-1-1 1,0 1-1,0-1 0,0 0 1,1-1-1,-1 0 1,0 0-1,-6-3 0,2 1-221,1-1 0,-1-1-1,1 1 1,-13-12 0,19 15-167,0-1 0,0 0 1,1 0-1,-1 0 0,1 0 1,0 0-1,0 0 0,0-1 1,-3-6-1,3 6-1039</inkml:trace>
</inkml:ink>
</file>

<file path=ppt/ink/ink5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7.9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1 500 2560,'45'2'3585,"-33"-1"-3443,0 0 0,0 0 0,0-2 0,0 0 0,19-3 0,-15-1-29,0 0 1,0-1-1,-1-1 0,0-1 1,0 0-1,0 0 0,-1-2 1,-1 0-1,1 0 0,-2-2 1,1 1-1,-2-1 0,0-1 1,0 0-1,10-18 0,-17 25-67,-1 0-1,0-1 0,-1 1 0,1-1 0,-1 0 0,0 0 0,-1 0 0,0 0 1,0 0-1,0 0 0,-1 0 0,0 0 0,-1 0 0,-1-14 0,1 16-35,0 0 0,-1 0 0,1 1 0,-1-1 0,0 0 0,0 1 0,-1-1 0,1 1 0,-1-1 0,0 1 0,0 0 0,-1 0 0,1 1 0,-1-1 0,1 1 0,-1 0 0,0 0 0,-1 0 0,1 0-1,0 0 1,-8-2 0,3 2-3,0 0-1,-1 0 0,1 1 0,-1 0 0,1 1 1,-1 0-1,0 1 0,1 0 0,-1 0 1,0 1-1,1 0 0,-1 1 0,1 0 0,-1 0 1,1 1-1,0 0 0,0 1 0,0 0 1,0 0-1,1 1 0,0 0 0,0 1 0,0 0 1,1 0-1,-1 0 0,2 1 0,-1 0 1,1 1-1,0-1 0,0 1 0,1 1 0,0-1 1,0 0-1,1 1 0,1 0 0,-1 0 1,1 1-1,1-1 0,0 0 0,0 1 0,0-1 1,2 1-1,-1 0 0,1 0 0,0-1 1,1 1-1,3 14 0,1-10 11,0 1 1,1-1-1,1 0 0,0 0 0,1-1 1,0 0-1,1 0 0,0-1 1,1 0-1,1 0 0,0-1 0,0-1 1,1 0-1,0-1 0,1 0 0,0-1 1,1 0-1,21 9 0,-17-9 11,0 0 0,1-1 0,0-1 0,1-1 0,-1 0 0,1-2 0,0 0-1,0-1 1,0-1 0,0-1 0,0-1 0,0-1 0,0 0 0,22-6 0,-29 3-7,-1 0 0,1-1 1,-1 0-1,0-1 0,-1 0 0,0-1 1,0 0-1,0 0 0,-1-2 0,-1 1 1,1-1-1,-2 0 0,1-1 1,-1 0-1,-1-1 0,0 1 0,-1-1 1,0-1-1,8-24 0,-2 0-70,-3 0-1,0 0 0,-3-1 1,-1 0-1,0-74 1,-4 111 45,-1 1-1,1-1 1,-1 1 0,1 0 0,-1-1 0,1 1 0,-1 0-1,1 0 1,-1-1 0,1 1 0,-1 0 0,1 0 0,0 0 0,-1 0-1,1 0 1,-1 0 0,1 0 0,0 0 0,-1 0 0,1 0 0,0 0-1,-1 0 1,1 0 0,-1 0 0,1 0 0,-1 1 0,1-1 0,0 1-1,25 6 107,-21-6-83,21 4 95,0 0 0,1-2-1,-1-1 1,1-2 0,0 0 0,-1-1 0,1-2 0,29-7 0,-17 1-16,-1-2 0,-1-1 0,0-2-1,63-34 1,-75 36-68,-20 11-5,-1-1 0,1 0-1,-1 0 1,0 0 0,0-1 0,0 1-1,0-1 1,-1 0 0,6-5 0,-9 8-22,0 0 1,0 0 0,0 0 0,0-1-1,1 1 1,-1 0 0,0 0 0,0 0-1,0 0 1,0-1 0,0 1-1,0 0 1,0 0 0,0 0 0,0 0-1,0-1 1,0 1 0,0 0 0,0 0-1,0 0 1,0 0 0,0-1 0,0 1-1,0 0 1,0 0 0,0 0 0,0-1-1,0 1 1,0 0 0,0 0 0,0 0-1,0 0 1,0-1 0,0 1-1,0 0 1,-1 0 0,1 0 0,0 0-1,0 0 1,0-1 0,0 1 0,0 0-1,-1 0 1,1 0 0,0 0 0,0 0-1,-13-2 93,-17 6 17,16 1-46,0 1-1,0 1 1,0 0 0,1 1 0,0 1 0,1 0 0,0 0 0,0 2 0,1-1 0,1 1 0,-1 1 0,2 0 0,0 0 0,-14 25 0,11-16 75,1 1 0,1 0 0,1 0 0,1 1 0,1 0 0,1 0 0,1 1 0,-4 47 0,9-64-100,0-1 0,0 0 0,0 0 0,1 1 0,0-1 0,0 0 0,0 0-1,1 0 1,0 0 0,0 0 0,0-1 0,1 1 0,0 0 0,0-1 0,1 0 0,-1 0 0,1 0-1,0 0 1,0-1 0,1 1 0,0-1 0,-1 0 0,1 0 0,0-1 0,1 1 0,-1-1 0,11 4-1,8 5 15,0-1-1,0-1 0,1-1 0,0-1 0,0-1 0,1-1 0,0-2 0,0 0 0,0-2 1,0-1-1,37-2 0,-20-6-958,0-1 0,65-20 0,-24-9-1145</inkml:trace>
</inkml:ink>
</file>

<file path=ppt/ink/ink5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9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1 512 1408,'0'-1'86,"1"1"0,-1-1 0,1 0-1,-1 1 1,1-1 0,-1 1 0,1-1 0,0 1 0,-1-1 0,1 1-1,0-1 1,-1 1 0,1-1 0,0 1 0,0 0 0,-1 0 0,1-1-1,0 1 1,0 0 0,0 0 0,-1 0 0,1 0 0,0 0 0,0 0-1,0 0 1,0 0 0,-1 0 0,1 0 0,0 0 0,0 1 0,0-1 0,-1 0-1,1 1 1,1 0 0,36 17 2554,-20-8-2440,2-2-63,0-2 1,1 0-1,0-1 0,0-1 0,0-1 0,0-1 1,0-1-1,1-1 0,-1 0 0,0-2 1,0-1-1,23-5 0,-18 2 9,0-1 0,0-1 0,-1-1-1,-1-2 1,1 0 0,-2-2 0,1 0 0,-2-2 0,28-22 0,-14 6 2,-2-1 1,43-53 0,-69 75-128,0 0 1,-1 0-1,0 0 1,0-1-1,-2 0 1,1 0-1,-1-1 1,-1 1-1,0-1 0,-1 0 1,0 0-1,-1-1 1,0 1-1,0-18 1,-2 26-18,0 0 1,0 0 0,-1 0-1,1 1 1,-1-1 0,0 0 0,0 1-1,-1-1 1,1 1 0,-1-1-1,1 1 1,-1-1 0,0 1 0,0 0-1,-1 0 1,1 0 0,-1 0-1,1 1 1,-1-1 0,0 0-1,0 1 1,0 0 0,0 0 0,-1 0-1,1 0 1,0 1 0,-1-1-1,0 1 1,1 0 0,-1 0 0,0 0-1,1 0 1,-8 0 0,1 1 3,-1 0 0,1 0 0,0 1 0,0 0 0,-1 1 0,1 1 0,0-1 0,1 1 0,-1 1 0,0 0 0,-8 6 0,6-3 3,0 1 1,1 0 0,0 1 0,1 1 0,0 0-1,0 0 1,1 1 0,0 0 0,1 0 0,1 1-1,0 0 1,0 0 0,1 1 0,1 0-1,0 0 1,0 0 0,2 1 0,-3 16 0,3-13 7,1 0 0,0 0 0,2 0 0,0 0 1,0 1-1,2-1 0,0 0 0,1 0 0,1 0 1,1-1-1,0 1 0,1-1 0,1 0 0,11 20 1,-9-22 22,0-1-1,0-1 1,1 1 0,1-2 0,0 1 0,0-1 0,1-1 0,1 0 0,0-1 0,0 0-1,1-1 1,0-1 0,0 0 0,1-1 0,17 6 0,-5-6-30,0 0 0,0-2 1,1-1-1,-1-1 0,1-1 0,-1-2 0,55-7 1,-63 5-72,3 1-642,-1-1-1,0-1 0,1 0 0,-2-2 1,1-1-1,36-16 0,-33 1-855</inkml:trace>
</inkml:ink>
</file>

<file path=ppt/ink/ink5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09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399 39 2688,'-1'-3'114,"0"1"-1,0 0 1,-1-1-1,1 1 1,-1 0-1,1 0 1,-1 0 0,0 0-1,0 0 1,0 0-1,0 1 1,0-1 0,0 0-1,0 1 1,0 0-1,-1 0 1,1-1 0,-1 1-1,1 1 1,-1-1-1,1 0 1,-1 1 0,1-1-1,-1 1 1,0 0-1,1-1 1,-1 1 0,0 1-1,1-1 1,-1 0-1,1 1 1,-1-1-1,0 1 1,1 0 0,-1 0-1,-2 1 1,-12 5 237,0 0 0,1 2 1,0 0-1,-17 13 0,21-15-529,-10 7 359,0 1 1,1 1-1,1 0 0,0 2 1,1 0-1,1 1 0,-29 41 1,45-58-178,1 1 1,-1-1-1,1 0 1,-1 1-1,1-1 1,0 1-1,0-1 1,0 1-1,1 0 1,-1-1-1,1 1 1,-1 0-1,1 0 1,0 0-1,0-1 1,0 1-1,0 0 1,0 0-1,1-1 1,0 1 0,0 3-1,1-4 2,0 1 0,-1-1 0,1 0 0,0 0 0,0 1-1,1-1 1,-1-1 0,0 1 0,1 0 0,-1-1 0,1 1 0,-1-1 0,1 1 0,0-1 0,0 0-1,3 1 1,13 2 18,1-1 0,-1 0 0,1-1 0,30-2 0,-42 0-23,73-1 54,99 3 306,-156 0-302,0 1-1,0 2 1,-1 0-1,0 1 1,32 13 0,-49-17-16,0 1 0,-1 0 0,1 0 0,-1 1 0,0-1 1,0 1-1,0 0 0,-1 1 0,1-1 0,-1 1 0,0 0 0,0 0 1,-1 0-1,1 0 0,-1 0 0,0 1 0,-1 0 0,4 9 1,-5-10 5,0 0 1,0-1 0,-1 1 0,1 0 0,-1 0 0,-1 0 0,1 0 0,0-1 0,-1 1 0,0 0 0,0 0 0,-1-1 0,1 1 0,-1-1 0,0 1 0,0-1 0,-1 0 0,1 0 0,-1 1 0,0-2 0,0 1 0,0 0 0,-1-1 0,-4 5 0,-8 4 58,0 1 0,-1-2 0,0 0 0,-1-2 0,0 1 0,-1-2 0,0-1 0,0 0 0,0-1 0,-1-1 0,-21 2 0,9-3 45,-1-1 0,0-2 0,0-1 0,0-1 1,0-2-1,-34-8 0,62 10-257,0 0-1,0-1 1,0 0 0,0 0-1,1 0 1,-1-1 0,1 0 0,-7-4-1,10 6 63,-1 0-1,1 0 0,0 1 1,1-1-1,-1 0 0,0 0 1,0 0-1,0 0 0,0 0 1,1 0-1,-1 0 0,0-1 1,1 1-1,-1 0 0,1 0 1,0 0-1,-1-1 0,1 1 1,0 0-1,0 0 0,0-1 1,-1 1-1,1 0 0,1-1 1,-1 1-1,0 0 0,0 0 1,0-1-1,1 1 0,-1 0 1,0 0-1,1-1 0,0 1 1,-1 0-1,1 0 0,-1 0 1,1 0-1,0 0 0,1-1 1,25-17-1750,13 2-128</inkml:trace>
</inkml:ink>
</file>

<file path=ppt/ink/ink5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0.8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0 526 2560,'57'-20'3508,"-32"12"-3186,0 0 0,0-2-1,-1-1 1,0-1-1,-1-1 1,32-23 0,-29 13-86,-1-1 0,-2-1 1,25-34-1,-39 47-87,-1 0 0,0-1-1,-1 1 1,-1-2 0,0 1-1,0 0 1,-2-1 0,0 0 0,0 0-1,1-17 1,-4 29-127,-1 0 0,0 0 0,0 0-1,0 0 1,-1 0 0,1 0 0,0 0 0,-1 0 0,0 0 0,1 1 0,-1-1-1,0 0 1,0 0 0,0 0 0,0 1 0,0-1 0,0 1 0,0-1 0,0 1-1,-1-1 1,1 1 0,-1-1 0,1 1 0,-1 0 0,0 0 0,1 0 0,-1 0-1,0 0 1,0 0 0,1 1 0,-1-1 0,0 1 0,-4-1 0,-1-1 6,1 1 1,-1 1 0,0-1 0,0 1 0,0 0-1,0 1 1,0 0 0,-12 3 0,2 1-23,-1 2 0,2 0 1,-1 1-1,1 1 1,0 0-1,1 1 0,0 1 1,1 0-1,0 1 1,0 1-1,2 0 0,-1 1 1,2 0-1,-14 22 1,19-27-5,1 1 0,0 0 0,0 0 0,1 1 1,0-1-1,1 1 0,0 0 0,1 0 0,0 0 0,0 21 1,2-23-3,1-1 1,0 1-1,1 0 1,-1-1-1,2 1 1,-1-1-1,1 1 1,1-1-1,-1 0 1,2-1-1,-1 1 1,1-1-1,0 1 1,0-1-1,8 7 1,-1-2 8,1-2 0,0 1 0,0-2 0,1 0 0,0 0 0,0-1 0,1-1 0,1-1 0,18 6 0,-9-4 22,1-1 1,-1-2-1,1 0 0,0-2 0,28 0 0,-12-4 83,-1-1 0,0-3-1,0-1 1,0-2 0,-1-2 0,0-1-1,0-2 1,65-33 0,-96 41-93,0 0 0,0-1 1,0 0-1,-1-1 0,0 0 0,-1 0 0,1-1 1,-1 0-1,-1 0 0,1 0 0,-2-1 0,1 0 1,-1 0-1,0-1 0,-1 0 0,0 1 1,-1-1-1,0-1 0,0 1 0,1-16 0,-2-1-14,-1-1-1,-1 0 1,-1 1-1,-2-1 1,0 1-1,-13-44 1,10 52-4,0-7-355,7 26 341,-1-1-1,0 1 1,1-1 0,0 0-1,-1 1 1,1 0 0,-1-1-1,1 1 1,-1-1 0,1 1-1,0 0 1,-1-1 0,1 1-1,0 0 1,-1 0 0,1-1-1,0 1 1,0 0 0,-1 0-1,1 0 1,0 0 0,-1 0-1,1 0 1,0 0 0,0 0-1,-1 0 1,1 0 0,0 1-1,-1-1 1,1 0 0,0 0-1,-1 1 1,1-1 0,0 0-1,-1 1 1,2 0 0,25 6-34,1-1-1,1-2 1,-1 0 0,1-2 0,-1-1 0,1-2 0,40-5 0,-19-2 429,1-3-1,-2-2 0,63-24 1,-92 27-131,-20 10-249,0 0-1,0 0 1,0 0 0,0 0 0,0 0-1,0-1 1,0 1 0,0 0 0,0 0-1,0 0 1,1 0 0,-1 0-1,0 0 1,0 0 0,0 0 0,0 0-1,0-1 1,0 1 0,0 0 0,0 0-1,0 0 1,0 0 0,0 0-1,0 0 1,0 0 0,0-1 0,0 1-1,0 0 1,0 0 0,0 0 0,0 0-1,0 0 1,0 0 0,0 0-1,0-1 1,0 1 0,0 0 0,0 0-1,0 0 1,0 0 0,-1 0-1,1 0 1,0 0 0,0 0 0,0 0-1,0-1 1,0 1 0,0 0 0,0 0-1,0 0 1,0 0 0,-1 0-1,1 0 1,0 0 0,0 0 0,0 0-1,0 0 1,0 0 0,0 0 0,0 0-1,-1 0 1,1 0 0,0 0-1,0 0 1,0 0 0,-3 0 18,-1 0 1,1 0-1,0 1 1,0-1-1,-1 1 1,1 0-1,0-1 1,0 2 0,0-1-1,-3 2 1,-9 4 25,0 1 1,1 0 0,0 2 0,0-1-1,1 2 1,0 0 0,1 0 0,0 1-1,1 1 1,1 0 0,0 0 0,0 1-1,1 0 1,1 1 0,1 0 0,0 0-1,0 0 1,2 1 0,0 0 0,1 1 0,1-1-1,0 0 1,1 1 0,1 0 0,0 0-1,1-1 1,4 23 0,-3-30-33,1 1 0,0-1 0,1 0-1,0 0 1,1 0 0,0 0 0,0-1 0,1 1 0,0-1 0,0 0 0,1 0 0,0-1 0,0 0 0,1 0 0,0 0-1,0-1 1,1 0 0,-1-1 0,1 1 0,1-1 0,-1-1 0,1 0 0,0 0 0,14 4 0,-5-3-170,0-1 0,0-1 0,0 0 0,0-1-1,0-2 1,1 1 0,-1-2 0,0-1 0,0 0 0,0-1 0,35-11 0,-30 7-834,0-1-1,-1-1 1,0-1 0,0-1-1,24-16 1,-44 25 783,1-1 0,-1 1 0,0 0 1,0-1-1,0 0 0,0 1 0,-1-1 0,1 0 1,0-3-1</inkml:trace>
</inkml:ink>
</file>

<file path=ppt/ink/ink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6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138 199 2816,'-6'4'2299,"17"-3"-694,0-5-1382,-1 0 1,0 0-1,0-1 1,0-1-1,0 1 0,-1-2 1,0 1-1,-1-1 1,1-1-1,-1 0 1,-1 0-1,1 0 0,-1-1 1,-1 0-1,0 0 1,0-1-1,-1 1 1,5-13-1,-9 21-200,0-1 1,-1 1-1,1-1 0,-1 1 0,1-1 1,-1 1-1,1-1 0,-1 1 0,0-1 1,0 0-1,0 1 0,0-1 0,0 1 1,0-1-1,0 0 0,0 1 1,-1-1-1,1 1 0,-1-1 0,1 1 1,-1-1-1,0 1 0,1-1 0,-1 1 1,0-1-1,0 1 0,0 0 0,0 0 1,0-1-1,0 1 0,-2-1 0,1 1 11,0 0-1,0 0 0,0 0 0,-1 0 0,1 1 0,0-1 0,0 1 0,-1-1 0,1 1 0,0 0 0,-1 0 0,1 0 0,0 0 0,-1 0 0,1 1 1,0-1-1,0 1 0,-1-1 0,1 1 0,0 0 0,-4 2 0,-10 5 38,1 1 0,0 1 0,0 0-1,1 1 1,0 1 0,0 0 0,2 1 0,0 0 0,0 1 0,1 0-1,1 1 1,0 0 0,1 1 0,-8 18 0,9-13-67,0 1 0,1-1 0,1 1-1,1 1 1,1-1 0,1 1 0,1 0 0,1-1 0,1 1 0,1 0-1,4 23 1,-2-34-9,-1 1 1,2-1-1,0 0 0,0 0 0,1 0 1,1-1-1,0 1 0,0-1 0,1-1 1,0 1-1,1-1 0,0 0 0,1-1 1,0 0-1,1 0 0,-1-1 0,2-1 0,20 13 1,-15-11 24,0-1 0,1-1 0,0-1 0,0 0 0,1-1 0,0-1 0,-1 0 0,2-2 1,-1 0-1,0-1 0,0 0 0,31-4 0,-38 1 5,1-1 1,0 1-1,-1-2 0,1 1 1,-1-2-1,0 0 0,-1 0 1,1 0-1,-1-2 0,0 1 1,0-1-1,-1-1 0,0 0 1,0 0-1,-1 0 1,0-1-1,0-1 0,-1 1 1,-1-1-1,11-19 0,-7 6-3,0 0-1,-1-1 1,-2 1-1,0-2 0,-2 1 1,0-1-1,-2 1 1,1-50-1,-4 42-18,1-3 11,-8-64 1,6 90-27,0 1 0,-1-1-1,0 0 1,-1 1 0,0 0-1,0-1 1,-1 1 0,0 0-1,0 1 1,-1-1 0,0 1 0,-9-10-1,-3 5-111,7 17-38,10-4 153,-1 1 0,1-1 1,0 1-1,0-1 0,0 1 1,0-1-1,0 1 0,0-1 0,0 1 1,0-1-1,1 1 0,-1-1 1,0 1-1,1-1 0,-1 1 0,1-1 1,0 0-1,0 1 0,-1-1 1,3 2-1,2 3 19,0 0 0,1-1 1,-1 0-1,1 0 0,0 0 0,1-1 0,-1 0 1,1 0-1,0 0 0,0-1 0,0 0 0,0-1 1,13 3-1,15 3 151,59 5 1,-50-8-9,188 19 551,-197-23-568,0-1 1,0-2-1,0-1 1,55-13-1,-81 12-112,0 1 0,-1-1 0,1 0 0,-1-1 0,0 0 0,0 0 0,6-7 0,-11 10-10,-1 0 1,0 0 0,1 0 0,-1 0-1,-1-1 1,1 1 0,0-1-1,0 0 1,-1 1 0,0-1-1,2-4 1,-3 6-13,0 0 0,1-1 1,-1 1-1,0-1 0,0 1 0,0 0 0,0-1 1,-1 1-1,1 0 0,0-1 0,-1 1 0,1 0 0,0-1 1,-1 1-1,0 0 0,1 0 0,-1-1 0,0 1 0,1 0 1,-1 0-1,0 0 0,0 0 0,0 0 0,0 0 0,0 0 1,-2 0-1,0-1 8,0 0-1,0 0 1,0 1 0,-1 0 0,1-1 0,-1 1 0,1 1-1,-1-1 1,0 0 0,1 1 0,-1 0 0,1 0 0,-1 0-1,0 0 1,1 0 0,-1 1 0,0 0 0,1-1-1,-1 1 1,1 1 0,0-1 0,-1 0 0,-3 3 0,-7 3-11,0 1 1,1 0 0,0 0 0,-16 15 0,14-9 21,1 2 1,0-1 0,1 2-1,0 0 1,1 0 0,2 1-1,-1 0 1,2 1 0,1 0 0,0 1-1,1 0 1,-6 32 0,10-39 2,2 0 0,-1 0 0,1 0 1,1 0-1,1 0 0,0 0 0,0 0 1,1 0-1,6 19 0,-5-23 11,1 0-1,-1-1 1,1 0 0,1 0 0,0 0-1,0 0 1,1-1 0,0 0-1,0 0 1,0 0 0,1-1 0,0 0-1,0-1 1,13 9 0,-9-9 2,-1 0-1,1-1 1,0 0 0,0-1-1,0 0 1,0-1 0,0 0 0,0-1-1,1 0 1,-1 0 0,1-2 0,-1 1-1,1-1 1,-1-1 0,0 0 0,17-6-1,1-1 24,-2-1-1,0-1 1,0-1-1,-1-2 1,33-22-1,-33 18-103,-1-2 0,-1 0 0,-1-2-1,-1 0 1,-1-2 0,-1 0 0,-1-1 0,-1-1-1,-1-1 1,-2 0 0,-1-1 0,0-1 0,8-30-1,-20 53 12,-1 0 0,0 0 0,-1 0 0,1 0 0,-1-1 0,-1-5 0,1 11 31,0 1 0,0 0-1,0-1 1,0 1 0,0-1 0,0 1-1,0-1 1,0 1 0,0 0 0,0-1-1,0 1 1,0-1 0,-1 1 0,1 0-1,0-1 1,0 1 0,-1-1 0,1 1-1,0 0 1,0-1 0,-1 1 0,1 0-1,0 0 1,-1-1 0,1 1 0,0 0-1,-1 0 1,1-1 0,0 1 0,-1 0 0,0 0-1,0 0 14,0 1 0,-1 0 0,1 0 0,0 0 0,0 0 0,0 0 0,0 0 0,0 0 0,0 0 0,0 0 0,0 0 0,0 0 0,1 1 0,-1-1 0,0 2-1,-3 6 25,1-1 0,0 1 0,0 0 0,1 0 0,0 0 0,1 0 0,0 0 0,0 0 0,1 0 0,0 0 0,1 0 0,0 1 0,2 11 0,1-2 29,1 1 0,1-1 0,0 0 1,1 0-1,13 23 0,-11-27-57,0 1 0,1-1 0,0-1 0,1 0 0,1 0 0,0-1 0,24 19 0,-32-29-211,1 1 0,0-1 0,0 0 0,0 0 1,1-1-1,-1 0 0,0 0 0,1 0 0,0 0 0,-1-1 0,1 0 0,0 0 0,0-1 0,0 1 1,-1-1-1,1-1 0,0 1 0,0-1 0,0 0 0,-1 0 0,1-1 0,-1 1 0,1-1 1,-1-1-1,1 1 0,-1-1 0,7-4 0,26-26-2057,-9-11-43</inkml:trace>
</inkml:ink>
</file>

<file path=ppt/ink/ink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9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0 226 3200,'5'3'350,"-1"0"-1,0-1 1,1 1 0,0-1-1,0 0 1,-1 0 0,1-1-1,0 0 1,0 1-1,0-2 1,0 1 0,1-1-1,-1 1 1,0-1 0,0-1-1,9 0 1,-6 0-155,0 0-1,0 0 1,0-1 0,0 0-1,0 0 1,-1 0-1,1-1 1,-1-1 0,1 1-1,10-8 1,-9 3 53,-1 0-1,0 0 1,-1-1-1,0 0 1,0 0 0,-1 0-1,0-1 1,8-17-1,-13 24-203,1-1 0,-1 1-1,0 0 1,0-1 0,0 1-1,0-1 1,-1 1 0,1-1-1,-1 1 1,0-1 0,0 0-1,0 1 1,-1-1 0,1 1-1,-1-1 1,0 1 0,0-1-1,0 1 1,0 0 0,-1-1-1,1 1 1,-1 0 0,0 0-1,0 0 1,0 0 0,0 0-1,-1 1 1,1-1 0,-1 1-1,1-1 1,-1 1 0,-3-2-1,2 2-24,0 1 0,0-1 1,1 1-1,-1 0 0,0 0 0,0 0 0,0 1 0,0-1 0,-1 1 1,1 0-1,0 0 0,0 0 0,0 1 0,0-1 0,0 1 0,0 0 1,0 1-1,0-1 0,1 0 0,-1 1 0,0 0 0,1 0 0,-1 0 0,-3 3 1,-3 1 48,1 1 0,0 0 0,0 1 0,0 0 1,1 0-1,0 1 0,-9 12 0,14-15-33,0-1 0,0 1-1,0 0 1,0 0 0,1 0 0,0 0-1,0 0 1,1 0 0,0 1-1,0-1 1,0 0 0,1 1 0,0-1-1,0 1 1,0-1 0,1 1-1,0-1 1,1 0 0,-1 1 0,1-1-1,0 0 1,1 0 0,-1 0 0,1 0-1,0-1 1,1 1 0,6 8-1,-3-7 27,-1 1 0,1-1 0,0 0 0,1-1 0,-1 0 0,1 0 0,1 0 0,-1-1 0,1 0 0,0-1 0,0 0 0,0-1 0,0 1 0,1-2 0,-1 1 0,1-1 0,16 1-1,-9-4 17,1 0-1,-1-1 0,1-1 1,-1 0-1,0-1 0,0-1 0,-1-1 1,0-1-1,0 0 0,0 0 0,16-12 1,-23 13-69,-1 0 1,-1 0 0,1 0-1,-1-1 1,0 0 0,-1 0-1,0-1 1,0 0-1,8-13 1,-12 16-15,1-1-1,-1 0 0,0 0 1,0 0-1,0 0 0,-1-1 1,0 1-1,-1 0 1,1 0-1,-1-1 0,0 1 1,-1 0-1,1-1 1,-1 1-1,-3-11 0,3 25-123,0-4 108,0 0 1,1-1 0,-1 1 0,1 0 0,0-1 0,0 1 0,1 0 0,-1-1 0,1 1 0,1 4 0,3 4 26,0 0 1,1-1 0,1 1-1,0-1 1,0-1 0,1 1-1,1-1 1,0-1-1,16 14 1,-20-18-2,1-1-1,-1 0 1,1 0-1,0-1 1,1 0 0,-1 0-1,0 0 1,1-1-1,0 0 1,-1 0 0,1-1-1,0 0 1,0 0-1,0 0 1,0-1-1,0 0 1,0-1 0,0 1-1,12-4 1,-13 2-278,0 0 1,-1-1-1,1 0 1,-1 0-1,0 0 1,0 0-1,0-1 1,0 0 0,-1 0-1,1 0 1,-1-1-1,0 0 1,0 1-1,-1-1 1,0-1-1,5-8 1,4-10-1785,-2 0-1,12-38 1,-22 61 1981,14-51-2227</inkml:trace>
</inkml:ink>
</file>

<file path=ppt/ink/ink5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1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422 55 2432,'-3'-5'184,"0"2"1,0-1-1,0 0 0,0 0 0,0 1 1,-1 0-1,0 0 0,1 0 1,-1 0-1,0 0 0,0 1 1,-1 0-1,1-1 0,-1 2 1,1-1-1,-1 0 0,1 1 1,-1 0-1,0 0 0,1 1 1,-1-1-1,0 1 0,0 0 0,-8 1 1,-7 2 67,1 0 0,0 1 0,0 2 0,1 0 0,-1 0 0,2 2 1,-1 0-1,1 2 0,0-1 0,-18 15 0,27-17-182,0 0 1,0 0-1,1 1 1,0 0-1,1 0 1,-1 0-1,2 1 0,-1 0 1,1 0-1,0 1 1,1 0-1,0-1 0,1 1 1,0 1-1,1-1 1,0 0-1,0 1 0,1-1 1,0 16-1,1-15-47,1 0-1,0 1 1,1-1-1,0 0 1,0 0-1,1 0 1,1 0-1,0 0 1,0-1-1,1 1 1,1-1-1,-1-1 1,2 1-1,-1-1 1,1 0-1,1 0 1,14 13-1,-3-7-10,2-1 0,-1-1-1,1-1 1,1-1-1,0-1 1,1-1 0,0-1-1,0-1 1,0-1-1,1-1 1,0-1 0,0-1-1,0-1 1,46-2 0,-47-1-210,-1-1 1,1-1 0,-1-1 0,1-1-1,-1-1 1,-1-1 0,1 0 0,-1-2 0,-1-1-1,1 0 1,-2-1 0,1-2 0,-2 0-1,0-1 1,0 0 0,15-18 0,-22 18-285,-1-1 0,-1 0-1,-1 0 1,0-1 0,0 0 0,-2 0 0,0-1 0,6-29 0,-11 39 757,1 0 0,-1 0 0,-1-1 1,1 1-1,-2-12 0,3 30-86,0 0 1,0 0-1,1 0 1,1 0-1,0 0 0,0 0 1,1-1-1,1 0 1,0 0-1,0 0 1,0-1-1,2 0 0,-1 0 1,1-1-1,0 0 1,1 0-1,-1-1 1,2 0-1,-1 0 1,1-1-1,0 0 0,0-1 1,0 0-1,17 4 1,-14-4-519,0-1-1,0-1 1,1-1 0,-1 1 0,1-2 0,26 0 0,-2-7-951</inkml:trace>
</inkml:ink>
</file>

<file path=ppt/ink/ink5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2.0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20 6144,'-14'-20'3072,"34"43"-4608,-11-19 5760,5 1-7168,4 2 128,-4 6-128,-14-13 0</inkml:trace>
</inkml:ink>
</file>

<file path=ppt/ink/ink5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2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98 154 512,'2'-6'182,"1"0"0,0 1 1,0 0-1,1 0 0,-1 0 0,1 0 0,0 0 0,0 1 1,1 0-1,-1 0 0,1 0 0,0 0 0,0 1 1,9-5-1,27-22 1736,-34 24-1805,0 1 0,1 0 0,0 0 0,0 0 0,0 1 0,0 0 0,1 1 0,0 0 0,-1 0 0,1 1 0,0 0 0,0 1 0,1 0 0,14 0 0,-18 0-19,1 2 0,0-1 0,-1 0 0,1 1 0,0 0 0,-1 1 0,1 0 0,-1 0 0,0 0 0,0 0 0,0 1 0,0 0 0,0 1 0,0-1 0,-1 1 0,1 0 0,-1 1 0,0-1 0,-1 1 0,8 9 0,-4 0 3,0 0 1,-1 1 0,0 0-1,-1 0 1,-1 0-1,-1 1 1,0 0 0,-1 0-1,-1 0 1,0 0-1,-1 0 1,-1 0 0,0 1-1,-1-1 1,-1 0 0,-1 0-1,0 0 1,-1 0-1,-9 22 1,3-14 36,0 0 0,-2-1 1,0 0-1,-2-1 0,0 0 0,-2-1 0,0-1 1,-1-1-1,-1 0 0,-1-1 0,-33 24 0,31-27 12,-1 0-1,0-1 0,-1-2 0,-29 12 0,47-21-114,0-1-1,0 0 0,-1-1 1,1 1-1,-1-1 0,1 0 1,-1 0-1,0-1 0,1 1 1,-1-1-1,0-1 0,1 1 1,-1-1-1,0 0 0,1 0 1,-1-1-1,1 1 0,0-1 1,0-1-1,-1 1 0,1-1 1,0 1-1,1-1 0,-1-1 1,-5-4-1,8 6-32,0-1 1,0 1-1,1 0 0,-1-1 0,1 1 1,0-1-1,0 1 0,0-1 1,0 0-1,0 1 0,0-1 0,1 0 1,0 0-1,-1 0 0,1 1 1,0-1-1,0 0 0,0 0 1,1 0-1,-1 0 0,1 1 0,-1-1 1,1 0-1,0 1 0,0-1 1,0 0-1,1 1 0,-1-1 1,1 1-1,-1 0 0,1-1 0,3-2 1,0-2-53,0 0 0,1 1-1,0 0 1,0 0 0,1 0 0,0 1 0,0 0 0,0 0 0,13-6 0,-15 10 23,0 0 1,0 0-1,0 0 1,0 0-1,1 1 0,-1 0 1,0 0-1,0 0 1,0 1-1,1 0 1,-1 0-1,0 0 1,0 0-1,0 1 1,-1 0-1,10 4 1,9 7-11,-1 0 0,25 19 0,-27-18 64,8 6 11,-1-1 161,0-2-1,39 20 0,-56-32-145,0-1-1,0-1 1,1 0 0,0 0-1,-1-1 1,1 0-1,0-1 1,0 0 0,0 0-1,21-3 1,-17 0-215,0-1 1,-1-1-1,0 0 1,0-1-1,17-8 0,-21 8-539,0 0-1,-1-1 0,0 0 0,13-11 0,-8-3-1043,-7-7 64</inkml:trace>
</inkml:ink>
</file>

<file path=ppt/ink/ink5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2.9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3968,'9'-19'1920,"57"24"-2816,-43-1 3840,11 3-3072,8 5 128,1 4 0,12 4 0,-3-10 0,-10 3 0,1-6-128,-6-3 0,1 1-896,4-5 128</inkml:trace>
</inkml:ink>
</file>

<file path=ppt/ink/ink5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3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4 472 3968,'-3'71'1920,"29"27"-2432,-15-71 3200,-2 5-2688,-4 3 0,9-1-640,-1-5 128,15-10-256,11-3 128</inkml:trace>
  <inkml:trace contextRef="#ctx0" brushRef="#br0" timeOffset="1">118 26 6016,'-91'-25'2944,"77"57"-4480,28-32 5760,-3 0-4736,-2-4 128,5 4-2432,0 0 0</inkml:trace>
</inkml:ink>
</file>

<file path=ppt/ink/ink5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3.7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76 372 2432,'3'2'334,"-1"0"0,0 0 0,0 1 0,0-1 0,0 0 0,0 1 0,-1-1 0,1 1 1,-1 0-1,1 0 0,-1 0 0,0-1 0,0 1 0,0 0 0,-1 0 0,1 0 0,-1 1 0,1 5 0,7 24 871,-4-23-1113,1 0 0,0 0 0,0 0 1,1-1-1,0 0 0,1 0 1,0-1-1,0 0 0,1 0 0,0 0 1,0-1-1,1-1 0,0 1 0,0-1 1,1-1-1,0 0 0,-1 0 0,2-1 1,-1 0-1,0-1 0,1 0 0,0 0 1,-1-1-1,1-1 0,0 0 1,0 0-1,0-1 0,0-1 0,0 0 1,0 0-1,0-1 0,0 0 0,-1-1 1,1 0-1,-1-1 0,0 0 0,0-1 1,0 0-1,15-10 0,-13 6-12,0-1-1,-1 0 0,0 0 0,0-1 1,-1-1-1,-1 0 0,0 0 0,0-1 1,-1 0-1,-1 0 0,0-1 0,-1 0 1,-1 0-1,0 0 0,-1-1 0,5-29 1,-7 32-59,-1-1 0,-1 1 0,0-1 0,-1 0 1,0 1-1,-1 0 0,0-1 0,-1 1 0,0 0 0,-1 0 1,-1 0-1,1 1 0,-2-1 0,0 1 0,0 0 0,-1 1 1,0 0-1,-1 0 0,0 0 0,-18-15 0,15 16-22,0 1 0,0 0-1,0 0 1,-1 1 0,-1 1-1,1 0 1,-1 1-1,0 0 1,0 1 0,0 1-1,-18-3 1,11 4-26,1 0-1,-1 2 1,0 0 0,1 2 0,-1 0-1,1 1 1,-20 5 0,27-4-11,0 0 1,0 1 0,1 0 0,0 1 0,0 1-1,0-1 1,1 1 0,0 1 0,0 0 0,1 1-1,0 0 1,0 0 0,1 0 0,-9 15 0,12-17-68,1 0 0,0 0 1,0 0-1,0 1 0,1-1 1,0 1-1,0 0 0,1 0 1,0 0-1,1 0 0,-1 0 1,2 1-1,-1-1 0,1 0 1,0 1-1,1-1 0,0 0 1,0 0-1,1 0 0,0 0 1,0 0-1,4 8 0,0-6-223,-1-1-1,1 0 1,1-1-1,9 11 1,34 35-1464</inkml:trace>
</inkml:ink>
</file>

<file path=ppt/ink/ink5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1:14.1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91 7936,'6'-20'3968,"40"-12"-5760,-37 25 7552,-9-2-7808,-13 6 0,-15 3-1792,-38-20 0</inkml:trace>
</inkml:ink>
</file>

<file path=ppt/ink/ink5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35.7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1830 1152,'-2'-9'245,"0"0"-1,1 0 1,0 0-1,0 0 1,1-16-1,0 16 141,0 0 0,0-1 0,-1 1-1,0 0 1,-4-12 0,0-4 44,1-1 1,1 1-1,2 0 1,0-1-1,4-34 1,-1-10 534,18-325 1143,-17 344-1953,3-293 301,-2 20 776,-2 305-994,1 0 0,0 0 0,1 1 0,2-1 0,0 1 0,0 0 0,2 1 0,11-21 0,-12 29-173,0 0 1,0 0 0,0 1-1,2 0 1,-1 1-1,1 0 1,0 0-1,0 0 1,0 1 0,18-7-1,-7 3 33,1 2 0,0 0 0,1 1 0,31-5 0,-45 11-38,0 1 0,1-1 1,-1 2-1,0-1 1,0 1-1,0 0 1,1 0-1,-1 1 1,13 5-1,72 36 349,-23-9-280,-55-26-100,1 0 0,-1 1-1,-1 1 1,1 0 0,-2 1 0,1 1-1,-2 0 1,1 0 0,11 17 0,-1 1 68,-1 1 0,-1 1-1,19 42 1,-20-27 74,-1 0-1,-3 2 0,-2-1 1,14 84-1,7 206 542,-33-210-292,-6-1 1,-35 233-1,29-304-109,-32 99-1,41-150-282,-1 0 0,0 0 0,0 0 0,0 0 0,-1-1 0,1 1 0,-1-1 0,-7 8 0,9-11-102,0 0 0,-1 0 0,1 0 0,0 0 0,-1 0 0,1-1 0,-1 1 0,1 0 1,-1-1-1,1 1 0,-1-1 0,1 1 0,-1-1 0,1 0 0,-1 0 0,0 0 0,1 0 0,-1 0 0,1 0 0,-1 0 1,1-1-1,-1 1 0,0 0 0,1-1 0,-1 1 0,1-1 0,-1 0 0,1 1 0,0-1 0,-1 0 0,-1-2 0,0 1-608,0 0 0,1 0-1,-1 0 1,1 0-1,-1-1 1,1 1 0,0-1-1,0 0 1,0 0-1,0 1 1,-1-5 0,-1 0-183,-10-12-1715</inkml:trace>
</inkml:ink>
</file>

<file path=ppt/ink/ink5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36.0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3968,'7'-3'1642,"127"11"4511,-20 0-5095,198 8 1353,-293-14-2249,-12-1-487,-22-8-3864,11 7 2269</inkml:trace>
</inkml:ink>
</file>

<file path=ppt/ink/ink5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37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1202 2560,'-10'12'1110,"10"-21"-65,2 8-879,0 0 0,0-1 0,0 2 0,0-1 0,0 0 0,0 0 0,1 1 0,-1-1 0,0 1 0,0-1 1,1 1-1,-1 0 0,4 0 0,29 2 541,-25-1-616,-1-1-1,1 1 0,-1-2 0,1 1 0,-1-2 1,0 1-1,13-4 0,-1-3 170,0-1 1,0-1-1,-1-1 1,0-1-1,-1-1 0,-1 0 1,0-1-1,0-1 1,24-28-1,-11 8 49,-2-2 0,-1-1 0,40-71 0,-52 77-169,0 0 1,-3-1-1,0-1 0,-2 0 0,-2 0 1,7-48-1,-13 57-63,-1 0-1,-1-1 1,-1 1 0,-1 0 0,-2 0-1,0 0 1,-2 0 0,0 1 0,-17-44-1,17 54-45,-1-1 16,0 1-1,0-1 1,-2 1 0,-11-18-1,15 28-31,1 0 0,-1 0 0,1 0 0,-1 1 0,0-1 0,0 1 0,-1 0 0,1 0 0,-1 1 0,0-1 0,1 1 0,-1 0 0,0 1 0,0-1 0,0 1 0,-1 0 0,-6-1 0,1 1 12,-1 1 0,0 1 0,1 0 0,-1 1 0,0 0 0,1 0 1,0 1-1,0 1 0,0 0 0,0 0 0,0 1 0,1 1 0,0 0 1,0 0-1,1 1 0,-1 0 0,1 0 0,1 1 0,0 0 0,-13 17 1,5-5 39,0 1 0,2 0 0,1 1 0,0 1 0,2 0 0,1 1 0,0 0 0,-8 38 0,11-39 35,2 1 1,1 0-1,1 1 0,1-1 1,1 1-1,1-1 1,2 1-1,0-1 0,7 30 1,12 20 419,45 107 1,51 82 748,-94-214-1027,-13-26-111,2 0 0,0-1 0,2 0 0,0-1 0,1-1 1,1 0-1,29 26 0,-37-38-117,1-1 0,0 0 0,1-1 0,0 0 0,-1-1 0,2 0 0,-1 0 1,1-1-1,-1 0 0,1-1 0,0 0 0,1-1 0,-1 0 0,0-1 0,0 0 0,1-1 0,-1 0 0,0-1 0,13-2 0,1-3-6,0-1-1,0 0 1,0-2-1,-1-1 1,-1-1-1,0-1 1,0-1-1,-1-1 1,-1-1-1,20-18 1,26-27 6,90-106 0,-120 126-25,10-14 9,-3-1 0,61-97 0,-82 112 0,-2-1 0,-2-1 0,-2 0 0,-1-1 0,10-50 0,-15 41 0,-2 1 0,3-83 0,-11 105 0,-2 1 0,-1-1 0,-1 0 0,-1 1 0,-2-1 0,-11-33 0,15 54-2,-1 1 0,0 0 0,-1 0-1,1 0 1,-1 1 0,-1-1 0,1 1 0,-1 0-1,0 0 1,-1 0 0,1 1 0,-10-7-1,11 9-1,0 1-1,-1 0 0,1 0 1,-1 0-1,1 0 0,-1 0 0,0 1 1,0 0-1,0 0 0,0 1 1,1-1-1,-1 1 0,0 0 0,0 0 1,0 1-1,0-1 0,0 1 1,0 0-1,0 0 0,-9 4 0,3 1 5,0 0 0,0 0 0,1 1 0,-1 0 0,2 1 0,-1 0 0,1 0 0,0 1 0,1 1 0,0-1 0,-13 22 0,-3 7 0,-35 81 0,38-71-1,3 1-1,1 1 0,3 0 0,-12 74 0,22-86 19,1 0-1,1-1 1,2 1-1,2 0 1,2 0 0,15 68-1,-10-70 14,1 12 37,3 0 0,2-1-1,1 0 1,31 58 0,-42-95-49,1 1 1,0-1 0,1-1-1,0 1 1,1-1-1,0 0 1,0-1 0,1 0-1,0 0 1,0-1 0,0 0-1,1-1 1,1 0-1,-1 0 1,1-1 0,0-1-1,0 0 1,0 0 0,0-1-1,1 0 1,-1-1-1,1-1 1,20 1 0,-20-2-3,0-1-1,0 0 1,0 0 0,0-2 0,0 1 0,-1-2 0,1 1 0,-1-1 0,0-1 0,0 0 0,0-1 0,-1 0 0,0-1-1,0 0 1,13-12 0,-8 4 24,0-1 1,-2-1-1,0 0 0,-1 0 0,0-2 0,-2 1 0,16-39 1,-24 52-52,9-20-48,-10 24 59,-1 1 0,0 0 0,0-1-1,0 1 1,1 0 0,-1 0-1,0-1 1,1 1 0,-1 0 0,0 0-1,0-1 1,1 1 0,-1 0 0,0 0-1,1 0 1,-1-1 0,1 1 0,-1 0-1,0 0 1,1 0 0,-1 0 0,0 0-1,1 0 1,-1 0 0,1 0 0,-1 0-1,0 0 1,1 0 0,-1 0 0,1 0-1,-1 0 1,0 0 0,1 1 0,-1-1-1,0 0 1,1 0 0,-1 0 0,0 0-1,1 1 1,-1-1 0,0 0 0,1 0-1,-1 1 1,0-1 0,0 0 0,1 1-1,-1-1 1,0 0 0,0 1 0,0-1-1,0 0 1,1 1 0,-1-1 0,0 0-1,0 1 1,0-1 0,0 1 0,0-1-1,0 0 1,0 1 0,0-1 0,0 1-1,7 14-16,0 2-4,0 0 0,2-1 0,13 20-1,-18-31 14,-1-1 0,1 1 0,0-1-1,0 0 1,1 0 0,-1-1-1,1 1 1,-1-1 0,1 0-1,0 0 1,0-1 0,1 1 0,-1-1-1,1 0 1,7 1 0,5 0 29,0 0 0,-1-1 1,1-1-1,0-1 0,0 0 1,0-2-1,0 0 0,-1-1 1,1 0-1,-1-2 0,0 0 1,0-1-1,0 0 0,-1-2 1,0 0-1,27-18 0,-23 11 46,-1 0 0,-1-1-1,0-1 1,27-36 0,-40 47-50,-1-1 0,1 1 1,-2-1-1,1 0 0,-1-1 0,0 1 1,0-1-1,-1 1 0,0-1 0,0 0 1,-1 0-1,0 1 0,-1-1 0,1 0 1,-1 0-1,-1 0 0,0 0 0,-3-15 1,1 12-12,0 0 1,-1 0 0,0 0-1,-1 0 1,0 1 0,-1-1 0,0 1-1,-1 1 1,0-1 0,0 1-1,-1 1 1,0-1 0,0 1 0,-1 1-1,0-1 1,-1 2 0,1-1-1,-1 1 1,-1 1 0,1 0-1,-1 0 1,0 1 0,0 0 0,0 1-1,0 0 1,-1 1 0,1 0-1,-1 1 1,0 1 0,1-1-1,-1 2 1,0 0 0,1 0 0,-20 5-1,13 0-50,0 0-1,1 1 1,0 1-1,0 1 0,0 0 1,1 1-1,1 1 1,-28 24-1,32-24 0,0 0 1,0 1-1,1 0 0,1 1 0,0-1 0,0 2 1,2-1-1,-1 1 0,2 1 0,0-1 0,-5 21 1,9-28-9,1 0 0,0 0 1,0 0-1,1 0 0,0 0 1,0 0-1,0 0 0,1 0 1,0 0-1,1 0 1,0-1-1,0 1 0,0 0 1,1-1-1,0 1 0,0-1 1,0 0-1,9 11 0,-8-13-21,0 1 1,0-1-1,0-1 0,1 1 0,-1-1 0,1 1 0,0-1 0,0-1 0,0 1 1,0-1-1,1 1 0,-1-2 0,0 1 0,1 0 0,0-1 0,-1 0 0,1-1 1,0 1-1,0-1 0,-1 0 0,1-1 0,0 1 0,9-3 0,13-5-227,1-2-1,-2-1 0,0-1 1,0-1-1,-1-1 1,32-24-1,42-21-381,-97 57 690,0 0-1,1 1 1,-1-1 0,1 1 0,0 0-1,0 0 1,-1 0 0,1 0 0,0 1 0,0-1-1,0 1 1,-1 0 0,1 0 0,0 1-1,0-1 1,0 1 0,0 0 0,-1 0 0,1 0-1,0 0 1,-1 1 0,1-1 0,-1 1-1,0 0 1,1 0 0,-1 0 0,0 1 0,4 3-1,5 7 213,0 0 0,-2 1 0,1 0 1,-2 1-1,9 17 0,-4-9 62,6 12 175,29 46 758,-43-74-1044,-1 0 0,1 0 0,1 0 0,-1-1 0,1 0 0,0-1 0,0 1 0,13 6 0,-7-6-178,0-1 1,1 0-1,0-1 1,0 0 0,0-1-1,1 0 1,-1-2 0,1 1-1,-1-2 1,1 0-1,21-3 1,-7-1-1306,-1-2-1,1-1 1,-1-1-1,47-20 1,-16 1-1524</inkml:trace>
</inkml:ink>
</file>

<file path=ppt/ink/ink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09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1 5760,'-55'14'2816,"42"-1"-3072,13-8 6144,0-2-5632,0 0 0,0-3 128,5 4 0,-2-1-640,2-3 128,0 5-1024,-5 1 128,0-2-896,3 7 128</inkml:trace>
</inkml:ink>
</file>

<file path=ppt/ink/ink5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39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1220 2688,'29'-1'2155,"13"-11"980,-23 8-2890,0 0 0,-1-2 0,0 0 0,0-1 0,0 0 0,-1-2 0,0 0 0,-1-1 0,25-19 0,-2 3 548,22-15-324,-2-2 1,-2-2-1,-3-3 0,-1-2 1,84-104-1,-115 124-400,-1-1 1,-1-2-1,-1 0 0,-2-1 1,-2 0-1,-1-2 0,18-69 1,-30 93-54,0-1 0,-1 0 1,0 0-1,-1 0 0,0 0 1,-1 0-1,0 1 0,-2-1 1,1 0-1,-1 1 1,-1-1-1,0 1 0,-1 0 1,0 0-1,-1 1 0,0-1 1,-1 1-1,0 1 0,-1-1 1,0 1-1,-1 1 1,-19-18-1,16 17-3,-1 1-1,-1 0 1,1 1 0,-1 1 0,-1 0-1,1 1 1,-1 0 0,0 1 0,-1 1-1,1 0 1,-1 1 0,1 1 0,-1 0-1,0 2 1,0-1 0,0 2 0,0 0-1,-24 6 1,15-2 0,1 1-1,0 1 1,1 2 0,0 0-1,0 1 1,1 2-1,0 0 1,1 1 0,0 1-1,1 1 1,1 1-1,0 1 1,1 0 0,1 2-1,1 0 1,1 0-1,0 2 1,2-1 0,0 2-1,1 0 1,-17 47 0,17-35 84,2 2 1,1-1 0,2 1-1,2 1 1,1-1 0,2 1-1,1-1 1,2 1 0,1 0 0,9 38-1,1-10 256,4-1-1,2-1 1,3 0-1,49 101 1,-54-135-189,0 0 0,1-1 0,2-1 0,1-1 0,1-1 0,1 0 0,2-2 0,26 21 0,-31-29-120,0 0 0,1-2 0,1-1 0,0 0 0,0-2 1,2 0-1,-1-2 0,1 0 0,0-1 0,0-2 0,39 5 0,-45-9-26,0 0-1,-1-1 1,1 0-1,0-2 1,-1 0-1,1-1 1,-1 0-1,18-7 1,-26 6-5,1 1 0,-1-1 0,0-1 1,-1 1-1,1-1 0,-1-1 1,0 0-1,0 0 0,-1 0 1,1 0-1,-1-1 0,-1 0 1,0-1-1,0 1 0,0-1 1,7-15-1,-4-1 30,-1 1-1,0-1 1,-2 0 0,-1 0-1,-1 0 1,1-48 0,1 94-61,0 27-7,-6-17-43,0-15 54,1-1-1,0 1 1,6 30 0,-6-42 9,1-1 0,0 0-1,1 0 1,-1 0 0,1 0 0,0 0-1,0 0 1,0-1 0,0 1 0,1 0 0,-1-1-1,1 0 1,0 0 0,0 0 0,0 0-1,1 0 1,-1 0 0,1-1 0,-1 0 0,6 3-1,-2-2 14,0 0-1,1 0 1,-1-1 0,1 0-1,0-1 1,0 1-1,0-2 1,0 1-1,0-1 1,0 0-1,0-1 1,0 1-1,-1-2 1,15-3-1,-9 1-2,-1-1-1,0 0 0,0-1 0,-1-1 0,0 1 0,0-2 0,-1 0 1,16-14-1,-10 6 15,0-1 0,-2 0 1,0-2-1,0 1 0,-2-2 1,0 0-1,-1 0 0,-2-1 0,0 0 1,7-25-1,-12 29 8,-1-1 0,2-27 1,-4 40-15,-1 0 0,0 1 0,0-1 0,0 0 0,-1 0 0,1 0 0,-1 1 0,0-1 0,-1 0 0,1 1 0,-1-1 0,0 1 0,0-1 0,-3-4 0,4 9-7,1-1 0,-1 1 0,1-1 0,-1 1 0,1-1 0,-1 1 0,1-1 0,-1 1 0,0-1 0,1 1 0,-1 0 0,0-1 0,1 1 0,-1 0 0,0 0 0,1-1 0,-1 1 0,0 0 0,1 0 0,-1 0 0,0 0 0,1 0 0,-1 0 0,0 0 1,0 0-1,1 0 0,-1 0 0,0 1 0,1-1 0,-1 0 0,0 0 0,1 1 0,-1-1 0,0 0 0,1 1 0,-1-1 0,1 1 0,-1-1 0,1 1 0,-1-1 0,1 1 0,-1-1 0,1 1 0,-1-1 0,1 1 0,0-1 0,-1 1 0,1 0 0,-1 0 0,-1 3 33,0 0 1,0 0 0,0 1 0,0-1 0,1 0-1,0 1 1,-1 5 0,1 1 39,1 1-1,1 0 1,0-1 0,0 1 0,1-1-1,1 1 1,0-1 0,0 0 0,1 0-1,1 0 1,0 0 0,0-1 0,1 0-1,0 0 1,1 0 0,10 10 0,-4-4 87,0-1 1,1-1-1,1 0 1,0-1-1,1-1 1,0 0-1,1-1 1,33 16-1,-40-23-63,0-1 0,0 0 0,1 0 0,-1-1 0,16 1 0,-22-3-202,1 1-1,-1-1 1,1 0-1,-1-1 1,1 1-1,-1-1 1,1 0-1,-1 0 1,0 0-1,1 0 1,-1-1-1,0 0 1,0 0-1,7-4 1,-9 3-511,0 1 0,0-1 0,0 1 0,0-1 0,0 0 0,-1 0 1,1 0-1,-1 0 0,0 0 0,0 0 0,0 0 0,0 0 0,0 0 1,-1-1-1,0 1 0,1-4 0,-16 2-2483</inkml:trace>
</inkml:ink>
</file>

<file path=ppt/ink/ink5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39.6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562 94 2688,'-1'-3'260,"1"1"-1,-1 0 1,1-1-1,-1 1 1,1-1-1,0 1 1,0 0 0,0-1-1,0 1 1,1-4-1,-1 5-164,1 0 0,-1-1-1,0 1 1,0 0-1,1 0 1,-1-1-1,0 1 1,0 0-1,0-1 1,-1 1 0,1 0-1,0 0 1,0-1-1,-1 1 1,1 0-1,-1 0 1,1-1 0,-1 1-1,1 0 1,-1 0-1,0 0 1,1 0-1,-1 0 1,0 0-1,0 0 1,0 0 0,0 0-1,0 1 1,0-1-1,0 0 1,0 0-1,0 1 1,0-1 0,-2 0-1,-12-4 193,1 0-1,-1 1 1,0 0 0,-1 1-1,1 1 1,0 1 0,-1 0 0,1 1-1,-1 0 1,1 1 0,-18 4-1,4 1 67,-1 1 0,1 1 0,1 2 0,-49 22 0,67-26-295,0 0 0,0 0-1,0 1 1,1 0 0,0 1 0,0 0-1,1 1 1,0-1 0,0 1-1,1 1 1,1 0 0,-1 0 0,2 0-1,-1 0 1,1 1 0,1 0-1,0 0 1,0 1 0,-1 13 0,3-17-48,1 0 1,0 1-1,1-1 1,0 0 0,0 1-1,1-1 1,0 1-1,0-1 1,1 0-1,0 0 1,1 0 0,0 0-1,0 0 1,0 0-1,1-1 1,0 0-1,1 0 1,0 0 0,0 0-1,0 0 1,1-1-1,0 0 1,0-1 0,0 1-1,1-1 1,0 0-1,10 5 1,2 0 26,1 0-1,0-1 1,0-1 0,1-1 0,0-1-1,0-1 1,0-1 0,28 2 0,-34-5-434,0-1 1,0 0 0,1-1-1,-1-1 1,-1 0 0,1-1 0,0-1-1,-1 0 1,1-1 0,-1 0-1,0-2 1,22-12 0,-7 1-1567,-1-1 22</inkml:trace>
</inkml:ink>
</file>

<file path=ppt/ink/ink5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0.1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165 391 3328,'5'-4'272,"0"0"1,0 1 0,0-1-1,0 1 1,1 1-1,-1-1 1,1 1 0,0 0-1,0 0 1,0 0-1,0 1 1,0 0-1,0 0 1,0 1 0,0-1-1,1 1 1,9 2-1,-6-3-6,0-1-1,-1 0 1,1 0-1,-1-1 1,0 0-1,0-1 1,0 0-1,14-8 1,-12 2-118,0 0 0,0 0 1,-1-1-1,0-1 1,-1 0-1,-1 0 0,0 0 1,11-24-1,-15 29-55,-1 1 1,0-1-1,-1 0 0,0 0 0,0 0 0,0 0 1,-1 0-1,0-1 0,0 1 0,-1 0 1,0 0-1,0-1 0,-1 1 0,0 0 0,0 0 1,-1-1-1,1 1 0,-2 0 0,-4-12 1,4 16-67,0-1 1,1 1 0,-1-1-1,0 1 1,-1 0 0,1 0 0,-1 1-1,1-1 1,-1 1 0,0-1-1,0 1 1,0 0 0,0 0 0,0 1-1,0 0 1,0-1 0,-1 1-1,1 0 1,0 1 0,-1-1-1,1 1 1,-1 0 0,1 0 0,-1 1-1,1-1 1,0 1 0,-6 1-1,-6 2 45,0 0 0,0 1 0,1 0 0,0 1 1,0 1-1,-16 10 0,11-4 17,1 1 0,1 1 1,0 1-1,1 0 0,1 1 1,0 1-1,1 1 0,2 0 1,0 1-1,0 0 0,2 1 1,1 0-1,0 0 0,2 2 0,-8 29 1,14-44-32,0-1 0,1 0 0,0 1 0,1 0 0,0-1-1,0 1 1,0-1 0,1 1 0,0-1 0,1 0 0,-1 1 0,1-1 0,1 0 0,0 0 0,0 0 0,0 0 0,0-1 0,1 1 0,1-1 0,-1 0 0,1 0 0,0 0 0,0-1-1,0 1 1,1-1 0,0-1 0,0 1 0,0-1 0,12 6 0,-3-2 64,1-1 1,0-1-1,0-1 0,0 0 0,0-1 1,1 0-1,0-2 0,0 0 1,0-1-1,0 0 0,0-2 0,22-2 1,-17-2-1262,1 0 0,-1-1 1,0-2-1,-1 0 1,0-1-1,0-1 0,33-22 1,-24 11-1422</inkml:trace>
</inkml:ink>
</file>

<file path=ppt/ink/ink5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0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118 471 2176,'-2'6'1002,"6"-14"-378,-2 6-394,-1-2 1135,2 6-1056,0-1 1,0 0-1,-1 0 0,1 1 1,-1 0-1,1-1 0,-1 1 1,0 0-1,4 5 0,4 3-100,0 0 0,1 0-1,-1-1 1,2 0-1,0-1 1,0 0-1,0-1 1,1 0 0,0-1-1,0 0 1,0-1-1,18 4 1,-12-6 3,0 1 0,0-2 0,0-1 1,1 0-1,-1-2 0,0 0 0,0-1 0,29-6 1,-23 2-22,-1-2 0,0 0 0,0-1 0,-1-1 0,0-2 0,0 0 0,-2-1 0,1-1 1,-2-1-1,0-1 0,-1-1 0,0-1 0,-2 0 0,19-25 0,-23 24-52,-1-1 0,0 1 0,-2-2 0,10-24 0,-17 38-107,-1 0-1,0 1 0,0-1 0,0 0 1,-1 0-1,0 0 0,-1 0 1,1 0-1,-1 0 0,-1 0 1,1 0-1,-1 0 0,0 0 1,-1 0-1,0 0 0,0 0 1,-6-12-1,4 12-23,-1 0 0,0 0 0,0 0 0,-1 1 0,0 0 0,0 0 0,-1 0 0,0 1 0,0 0 0,0 0 0,0 1 0,-1 0 0,-8-3 0,1 1 5,0 2 0,0 0 0,0 0 1,-1 2-1,1 0 0,-27 0 0,2 3 6,0 3 0,1 1 0,0 2 0,-70 21-1,70-15-36,1 1 0,0 2 0,-64 38 0,80-40-5,0 1 0,1 1 0,1 1 0,1 1 0,0 1 0,1 0 0,-15 23 0,28-36-1,0 1 0,0 0 0,1 1 0,0-1-1,1 1 1,0 0 0,0 0 0,0 0-1,1 0 1,1 0 0,-1 1 0,1-1-1,0 1 1,1-1 0,0 1 0,2 14-1,0-17-2,0-1 0,0 1 0,0 0 0,1-1 0,0 0 0,0 0 0,0 0 0,0 0 0,1 0 0,0 0 0,0-1 0,0 0 0,0 0 0,1 0 0,0 0 0,0-1 0,0 0 0,0 0 0,0 0 0,1-1 0,-1 1 0,1-1 0,0 0 0,10 1 0,7 1-182,1 0 0,0-2 0,0-1 0,0-1 0,0-1 0,0-1 0,25-5 0,166-44-2130,-98 8 526,-7-10-107</inkml:trace>
</inkml:ink>
</file>

<file path=ppt/ink/ink5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1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4736,'42'149'6675,"-4"-22"-4390,31 302-100,-26-125 67,-26-164-1379,2 17 82,-15-135-800,1 0 0,1-1 0,1 1 0,16 35-1,-22-55-146,0 0 0,0 0 0,0 0 0,0 0 0,1 0 0,-1 0 0,0 0 0,1 0 0,-1-1 0,1 1 0,0-1 0,0 1 0,0-1-1,-1 1 1,1-1 0,0 0 0,0 0 0,1 0 0,1 1 0,-2-2-58,0 0 0,0 0 0,0-1 0,-1 1 0,1 0 0,0 0 0,0-1 0,-1 1 0,1-1 0,0 0 0,-1 0 0,1 1 0,0-1 0,-1 0 0,1 0 0,-1 0 0,0-1 0,3-1 0,5-7-550,0-1-1,-1 0 1,-1 0 0,13-24-1,-19 32 469,25-48-1863,-19 33 1125,2 0 0,0 1 0,0 1 0,2-1 0,0 2 0,20-22 0,-30 36 806,0 0 1,0 0-1,0 0 1,0 0-1,0 0 1,0 0-1,0 1 0,0-1 1,1 0-1,-1 1 1,0-1-1,0 1 1,1-1-1,-1 1 0,0 0 1,1 0-1,-1-1 1,0 1-1,2 0 1,-2 1 46,0-1 1,0 0 0,0 1 0,0-1 0,0 1 0,0-1 0,-1 1 0,1 0 0,0-1 0,0 1 0,-1 0 0,1 0-1,0-1 1,-1 1 0,1 0 0,-1 0 0,1 0 0,-1 0 0,0 0 0,1 1 0,2 7 201,-1 0 0,0 0 0,-1 0 0,1 14 0,0-7 350,-1-5-140,1 0 1,0-1 0,1 1-1,1-1 1,-1 0 0,2 0-1,9 17 1,-11-23-293,0 0 0,0 0-1,1 0 1,-1-1 0,1 0 0,0 0 0,0 0 0,0 0 0,1 0 0,-1-1 0,0 0-1,1 0 1,0 0 0,0 0 0,-1-1 0,1 0 0,0 0 0,9 1 0,-2-2-359,0-1 0,-1 0 0,1-1 0,0 0 0,-1-1 0,0 0 0,0 0 0,0-1 0,0-1 0,0 0 0,-1 0 0,0-1 0,0-1 0,0 0 0,12-11 0,21-23-1536</inkml:trace>
</inkml:ink>
</file>

<file path=ppt/ink/ink5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1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1 9856,'-85'9'4864,"90"-2"-7168,10-4 10239,4 6-10879,8-2 129,12 2-2305,-21-18 128</inkml:trace>
</inkml:ink>
</file>

<file path=ppt/ink/ink5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2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198 278 2432,'0'-1'110,"0"1"-1,0 0 1,0 0 0,0 0 0,-1 0-1,1 0 1,0 0 0,0 0-1,0-1 1,0 1 0,-1 0 0,1 0-1,0 0 1,0 0 0,0 0-1,-1 0 1,1 0 0,0 0 0,0 0-1,0 0 1,-1 0 0,1 0 0,0 0-1,0 0 1,0 0 0,0 0-1,-1 0 1,1 0 0,0 0 0,0 0-1,0 1 1,-1-1 0,1 0 0,0 0-1,0 0 1,0 0 0,0 0-1,0 0 1,-1 1 0,1-1 0,0 0-1,0 0 1,0 0 0,0 0-1,0 1 1,0-1 0,0 0 0,0 0-1,-1 0 1,1 0 0,0 1 0,0-1-1,0 18 1415,9 19-1546,0-19 338,0 0 0,2-1 0,0 0 0,1-1 0,1-1 0,0 1 0,1-2 0,1 0 0,0-1 0,1 0 0,31 18 0,-34-23-239,0-1 0,1 0 0,0-1 0,0 0 0,0-2-1,1 1 1,0-2 0,0 0 0,0-1 0,0 0 0,0-1-1,0-1 1,0 0 0,0-1 0,0-1 0,24-6 0,-16 2-10,0-2 1,0-1 0,-1-1 0,0-1-1,-1 0 1,0-2 0,-1-1 0,0 0-1,-1-1 1,-1-1 0,0-1 0,-1-1-1,-1 0 1,-1-1 0,-1-1 0,12-21 0,-22 35-45,-1-1 1,0 1 0,-1-1 0,1 1 0,-1-1 0,-1 0-1,1 0 1,-1 0 0,-1 0 0,1 0 0,-1 0 0,0 0 0,-1 0-1,0 0 1,0 0 0,0 0 0,-1 0 0,0 0 0,0 0 0,-1 1-1,0-1 1,0 1 0,0 0 0,-1 0 0,0 0 0,-9-10-1,3 5 9,-1 0 0,-1 1-1,0 0 1,0 1 0,-1 0-1,0 1 1,-1 0 0,0 1-1,0 1 1,-1 0 0,-23-5-1,5 3 13,-1 2-1,0 1 1,0 2-1,-1 2 1,-58 4-1,28 4-37,1 3-1,-71 21 1,112-25-19,1 1 0,0 1 0,1 0-1,0 2 1,0 1 0,1 1 0,-36 27 0,50-35-7,2 0 0,-1 0 0,0 1-1,1-1 1,0 1 0,0 0 0,0 0 0,1 1 0,0-1 0,0 1 0,0-1-1,1 1 1,-1 0 0,1 0 0,1 0 0,-1 0 0,1 1 0,0-1 0,1 0-1,-1 1 1,1-1 0,1 0 0,-1 1 0,1-1 0,0 0 0,0 0-1,1 0 1,0 0 0,0 0 0,0 0 0,1 0 0,0 0 0,7 10 0,-6-9-59,2 0 0,-1 0 0,1 0 0,0-1 0,0 0 1,1 0-1,0 0 0,0-1 0,0 0 0,1 0 0,13 5 1,-6-4-97,0 0 0,0-1 1,1-1-1,-1-1 0,31 3 1,2-5-635,0-2 1,0-2 0,60-11 0,74-24-2541,-103 18 1557</inkml:trace>
</inkml:ink>
</file>

<file path=ppt/ink/ink5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2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3200,'25'-2'3700,"-24"2"-3590,1 0 1,0 1-1,-1-1 0,1 0 0,0 1 1,-1-1-1,1 1 0,-1-1 0,1 1 1,-1 0-1,1-1 0,-1 1 0,1 0 1,-1 0-1,0 0 0,0 0 0,1 0 1,-1 1-1,0-1 0,0 0 0,0 0 1,0 1-1,0-1 0,-1 1 1,1-1-1,1 3 0,10 53 2305,9 117-1,-12-79-1142,9 60 152,44 456 2891,-60-590-4203,0 10 107,-1 1 0,-3 37 1,1-61-175,0-1 0,0 1 1,0-1-1,-1 0 0,0 0 1,-1 1-1,1-1 1,-1-1-1,-1 1 0,1 0 1,-1-1-1,0 0 1,-1 0-1,-10 11 0,15-16-48,-1-1 0,1 1-1,-1 0 1,0-1 0,1 1 0,-1-1-1,0 1 1,0-1 0,0 1 0,1-1-1,-1 0 1,0 1 0,0-1-1,0 0 1,0 0 0,0 0 0,0 1-1,1-1 1,-1 0 0,0 0 0,0 0-1,0 0 1,0-1 0,0 1-1,0 0 1,0 0 0,1 0 0,-2-1-1,0 0-45,1-1 0,-1 1 0,1 0 0,-1-1 0,1 1 0,0-1 1,0 1-1,0-1 0,0 1 0,0-1 0,0 0 0,1 0 0,-2-1 0,0-4-443,0 0 0,0 0 0,1 0 1,0-1-1,0 1 0,1 0 1,0-10-1,8-23-2089</inkml:trace>
</inkml:ink>
</file>

<file path=ppt/ink/ink5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3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1 183 2688,'0'-4'213,"0"1"0,0-1-1,1 1 1,-1 0 0,1-1 0,0 1 0,0 0-1,0 0 1,0 0 0,1 0 0,-1 0 0,1 0-1,0 0 1,0 0 0,0 0 0,4-4-1,2 0 234,0 1-1,1 0 0,0 0 0,10-5 0,34-25 368,-47 30-675,0 1 0,1-1 0,0 1 1,0 1-1,0-1 0,1 1 0,-1 1 1,1-1-1,0 1 0,12-3 0,-17 6-45,0-1-1,-1 1 1,1 0-1,0 0 1,-1 0-1,1 0 1,-1 1-1,1-1 0,0 1 1,-1-1-1,1 1 1,-1 0-1,1 0 1,-1 0-1,4 3 1,-3-2-30,0 0 0,0 1 0,-1 0 0,0-1 0,1 1 0,-1 0 0,0 0 1,0 1-1,-1-1 0,1 0 0,-1 0 0,0 1 0,1-1 0,0 6 0,4 25 513,4 51 0,-6-47-217,10 52-1,-12-80-312,1 0-1,0 0 1,1 0 0,0 0-1,0-1 1,1 0 0,1 1-1,-1-2 1,12 14 0,-13-17-33,1 0 0,0-1 0,0 0 0,0 0 0,0-1 0,0 1 0,1-1 0,-1 0 0,1-1 0,0 1 0,0-1 0,0 0 0,0 0 0,0-1 1,7 1-1,-3-2 1,-1 0 1,1 0 0,0-1-1,-1 0 1,1 0 0,-1-1 0,0-1-1,1 1 1,9-6 0,-1 1 13,-1-2 0,-1 0 1,1-1-1,-2-1 1,1-1-1,-2 0 0,1 0 1,-2-2-1,19-22 1,-23 24 15,-1-1 0,0-1 0,-1 1 1,6-16-1,-10 24-32,-1 0 0,-1 0 1,1 0-1,-1 0 0,1 0 0,-2 0 1,1-1-1,0 1 0,-1 0 1,0-1-1,0 1 0,-1 0 0,0 0 1,-2-11-1,3 16-7,0 0 0,0-1 1,0 1-1,0-1 0,-1 1 0,1 0 1,0-1-1,0 1 0,0 0 1,0-1-1,-1 1 0,1 0 0,0-1 1,0 1-1,-1 0 0,1-1 0,0 1 1,-1 0-1,1 0 0,0-1 0,-1 1 1,1 0-1,0 0 0,-1 0 1,1 0-1,-1-1 0,1 1 0,0 0 1,-1 0-1,1 0 0,-1 0 0,1 0 1,0 0-1,-1 0 0,1 0 0,-1 0 1,0 0-1,-11 14 131,-5 23 146,15-27-205,0 0-1,1 0 0,-1 0 0,2 0 0,0 1 0,0-1 0,0 0 1,2 0-1,-1 0 0,1 0 0,1 0 0,0 0 0,7 16 1,2 1 189,1-1 1,1-1 0,28 38 0,-37-57-226,-1 0 0,1 0 0,1-1 0,-1 1 1,1-1-1,0-1 0,0 1 0,0-1 0,0 0 1,1-1-1,0 1 0,0-1 0,0 0 0,0-1 0,12 3 1,-15-4-190,1-1 0,0 0 1,0 0-1,-1 0 1,1 0-1,0-1 0,0 1 1,0-1-1,-1 0 1,1-1-1,-1 1 1,1-1-1,-1 0 0,1 0 1,-1-1-1,0 1 1,0-1-1,0 0 0,-1 0 1,1 0-1,-1 0 1,1-1-1,-1 1 0,0-1 1,3-5-1,54-97-7105,-41 73 4800</inkml:trace>
</inkml:ink>
</file>

<file path=ppt/ink/ink5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4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255 551 2304,'-6'-35'1452,"8"26"-309,3 14 3686,-1 4-4573,1-1 0,0 0 0,0 0 1,1 0-1,0 0 0,0-1 0,0 0 1,1 0-1,1-1 0,-1 1 0,1-2 0,0 1 1,0-1-1,0 0 0,1-1 0,18 7 1,-16-7-102,0-1 0,1-1 0,-1 1 0,1-2 0,-1 1 0,1-2 1,0 0-1,0 0 0,-1-1 0,1 0 0,-1-1 0,1 0 0,20-8 1,3-6 195,0-1 1,-1-2 0,53-39 0,-74 47-284,1 0 0,-2 0-1,0-1 1,0 0-1,-1-1 1,-1 0 0,0-1-1,-1-1 1,-1 1-1,9-20 1,-13 26-48,0-1 1,-1 0-1,0 0 1,-1 0-1,0 0 1,-1 0-1,1-1 1,-2 1-1,1 0 1,-1-1-1,-1 1 1,0-1-1,0 1 0,-1 0 1,0 0-1,0 0 1,-1 0-1,0 0 1,-1 0-1,-4-7 1,1 4-12,-1 1-1,0 0 1,-1 1 0,0 0 0,0 0-1,-1 1 1,0 0 0,-1 1 0,0 0-1,0 0 1,-16-7 0,10 8-9,0 0 1,-1 1-1,1 1 1,-1 0-1,0 1 1,0 2-1,-30-2 0,13 4-45,-1 2 0,0 1 0,1 2-1,-1 2 1,1 1 0,1 2 0,0 1-1,-33 16 1,44-17-25,1 1-1,1 2 0,0 0 1,-32 27-1,43-32 35,1 0 1,1 1-1,-1 0 0,1 0 0,1 1 0,0 0 1,0 1-1,1-1 0,0 1 0,-8 23 0,13-30 26,0 1-1,0-1 0,0 1 0,1-1 0,-1 1 1,1-1-1,0 1 0,1-1 0,-1 1 0,1-1 1,0 1-1,0-1 0,0 0 0,0 1 0,1-1 1,0 0-1,0 0 0,0 0 0,0 0 0,1 0 1,0-1-1,-1 1 0,1-1 0,0 0 0,1 1 1,-1-1-1,1-1 0,-1 1 0,1 0 0,8 3 1,-1 0 5,1 0 0,0-1 0,1-1 0,-1 0 0,1 0 0,0-2 0,0 1 0,0-2 0,19 1 0,-2-3-15,0-2 0,-1 0 0,1-3 0,31-9 0,110-43 14,110-61 240,-278 117-216,1 0 0,-1 1 0,1-1 0,-1 1 0,1 0-1,0 0 1,0 1 0,0-1 0,-1 1 0,1 0 0,0 0-1,0 0 1,0 0 0,5 2 0,-7-1 7,0 0 0,0 1-1,-1-1 1,1 1 0,-1 0 0,1 0 0,-1-1 0,0 1 0,1 0-1,-1 0 1,0 0 0,0 0 0,-1 0 0,1 0 0,0 0 0,-1 1-1,1-1 1,-1 0 0,0 0 0,1 1 0,-1-1 0,0 0 0,-1 0-1,1 1 1,0-1 0,-1 3 0,-1 26 521,1 0 0,7 55 0,-5-76-394,1 0-1,0-1 0,1 1 0,0-1 0,0 0 0,1 0 1,0 0-1,1 0 0,0 0 0,0-1 0,1 0 0,0 0 0,11 10 1,-7-9-61,0-1 0,1 0 0,0 0 0,1-1 0,0 0 0,0-1 1,0-1-1,1 1 0,-1-2 0,1 0 0,0-1 0,1 0 0,-1-1 0,1 0 1,22-1-1,-22-1-540,1-2 0,-1 1 1,0-2-1,1 0 0,-1-1 0,0 0 1,-1-1-1,1 0 0,12-8 0,23-17-2366</inkml:trace>
</inkml:ink>
</file>

<file path=ppt/ink/ink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0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138 20 640,'0'4'441,"-1"0"-1,1 1 1,-1-1 0,0 0 0,0 0-1,-1 0 1,1 0 0,-4 6-1,3-6-199,0 1 0,0 0 0,0 0 0,1 0 0,-1 0 0,0 9 0,2 26 381,2 0 0,1 0-1,3 0 1,12 49 0,0 5 173,-11-53-512,20 122 866,63 211 0,-35-202-509,-53-153-315,-13-23-117,-22-30-56,28 28-154,-29-32-361,2-1 0,2-1 0,2-2 0,1 0 0,2-2 0,3-1 0,1-1 0,-15-50 0,27 65 247,1 0 1,1 0-1,2-1 0,1 0 1,1 0-1,2-1 1,2 1-1,0 0 1,2 0-1,2 0 0,1 0 1,1 1-1,20-53 1,-20 66 310,1 0 1,1 0 0,1 1 0,1 0 0,0 1-1,1 0 1,0 1 0,25-23 0,-28 30-11,0 0 1,1 1 0,0 1 0,0 0 0,0 0 0,1 1 0,0 0 0,0 1-1,0 0 1,0 1 0,1 0 0,-1 0 0,1 2 0,0-1 0,21 2 0,-21 1-21,0 1-1,-1 0 1,1 1 0,-1 0 0,0 1 0,0 0 0,-1 1 0,1 1 0,18 11 0,-10-3 63,0 0-1,0 1 1,29 32-1,-32-30-50,-2 1 0,15 23-1,-24-34-98,-1 0 0,-1-1 0,1 1 0,-1 1 0,-1-1 0,1 0-1,-1 1 1,-1-1 0,1 1 0,0 10 0,-3-15-46,1 1 1,-1 0-1,0-1 0,0 1 0,0 0 0,0-1 1,-1 0-1,1 1 0,-1-1 0,0 0 1,0 0-1,0 1 0,0-2 0,-1 1 1,1 0-1,-1 0 0,0-1 0,0 0 0,0 1 1,0-1-1,0 0 0,0 0 0,-5 1 1,-3 2 24,1 0 0,-1-1 0,0 0 0,0-1 0,0-1 0,-17 3 0,9-5-3,0 0-1,0-2 0,0 0 1,0-1-1,0-1 0,0-1 1,1 0-1,-1-1 0,1-1 1,1-1-1,-22-13 0,37 20-69,1 1-1,0-1 1,0 1 0,-1-1-1,1 1 1,0-1-1,0 0 1,0 0-1,0 1 1,0-1-1,0 0 1,0 0-1,0 0 1,0 0-1,0 0 1,0-1 0,1 1-1,-1 0 1,0 0-1,1 0 1,-1-1-1,1 1 1,-1 0-1,1-1 1,0 1-1,0 0 1,-1-1-1,1 1 1,0-3 0,2 3-155,-1 0 1,0-1-1,1 1 1,-1 0-1,1 0 0,0 0 1,-1 0-1,1 0 1,0 1-1,-1-1 1,1 0-1,0 1 1,0-1-1,0 1 1,0 0-1,-1 0 1,1-1-1,0 1 1,0 0-1,3 1 1,124-7-8555,-87 1 6421</inkml:trace>
</inkml:ink>
</file>

<file path=ppt/ink/ink5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5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 52 2816,'-1'0'108,"0"0"-1,0 0 1,0 0-1,0 0 1,0 0 0,0 1-1,0-1 1,-1 0 0,1 1-1,0-1 1,0 1 0,0-1-1,0 1 1,1-1 0,-1 1-1,0 0 1,0 0-1,0-1 1,0 1 0,1 0-1,-1 0 1,0 0 0,1 0-1,-1 0 1,0 1 0,-1 1 67,1 0 0,0 1 1,0-1-1,1 1 0,-1-1 1,1 1-1,-1-1 0,2 6 0,0 11 160,2 0-1,6 28 1,-5-32-254,6 36 497,41 173 1596,-39-192-1406,28 54 0,-40-86-743,0-1 0,0 1 1,1 0-1,-1 0 0,1 0 0,-1-1 1,0 1-1,1 0 0,-1 0 0,1-1 1,0 1-1,-1 0 0,1-1 0,-1 1 0,1-1 1,0 1-1,0-1 0,-1 1 0,1-1 1,0 1-1,0-1 0,0 0 0,-1 0 1,3 1-1,-2-1 0,-1-1 0,1 1 0,0 0 0,0-1 0,0 1 1,-1-1-1,1 1 0,0-1 0,-1 0 0,1 1 0,0-1 0,-1 0 0,1 1 0,-1-1 1,1 0-1,-1 0 0,1 0 0,-1 1 0,1-2 0,12-47 591,-4-68-56,-8 75-449,2 0 1,14-67-1,-14 97-82,1 0 0,0 0 0,0 1 0,1-1 1,1 1-1,0 0 0,0 0 0,1 1 0,0 0 0,1 0 0,0 1 0,1 0 0,12-11 1,-6 8 48,1 0 0,0 1 1,1 1-1,0 1 0,22-9 1,-31 15-41,0 0 1,0 1-1,0 0 0,1 0 1,-1 1-1,1 0 0,-1 0 1,1 1-1,-1 0 0,1 1 0,-1 0 1,1 0-1,-1 1 0,13 4 1,-7-1 14,0 1 0,0 0 0,0 1 1,-1 1-1,0 0 0,0 0 0,-1 2 0,15 13 1,-19-14-34,0 0 1,-1 0-1,0 1 1,-1 0-1,0 0 1,0 0-1,-1 1 1,0 0 0,-1 0-1,-1 0 1,5 20-1,-5-11-183,-1 0-1,0 1 0,-2-1 1,0 1-1,-1-1 1,-1 1-1,-1-1 1,-1 0-1,-1 0 1,0 0-1,-15 32 1,17-39-1782,5-18-1806,3-14 1575</inkml:trace>
</inkml:ink>
</file>

<file path=ppt/ink/ink5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5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0 4608,'-3'3'205,"-1"-1"-1,1 1 1,1 0 0,-1 0 0,0 0-1,1 0 1,-1 1 0,1-1-1,0 1 1,0-1 0,0 1 0,1 0-1,-1 0 1,1 0 0,0 0 0,0 0-1,1 0 1,-1 0 0,1 0-1,-1 0 1,2 5 0,-1 17 1284,1 1 0,7 34 0,-2-11-988,119 794 5247,-110-759-4670,36 136 142,-40-186-1067,1 0 0,2-2-1,2 1 1,20 32 0,-34-61-213,1 0 0,0-1 0,0 0 0,0 0 0,1 0 0,-1 0 0,1 0 0,0-1 0,0 1 0,0-1 0,0 0 0,1 0 0,-1-1 0,1 1 0,6 1 0,-7-3-179,0-1-1,0 0 0,0 0 0,0 0 1,0 0-1,0-1 0,0 0 0,0 0 1,0 0-1,-1 0 0,1 0 0,0-1 1,-1 0-1,1 0 0,-1 0 0,1 0 1,-1 0-1,0-1 0,0 1 0,4-6 0,2-1-682,-1 0 0,0 0 0,0-1 0,-1 0 0,0 0 0,-1-1 0,0 0 0,6-19 0,7-9-1787</inkml:trace>
</inkml:ink>
</file>

<file path=ppt/ink/ink5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6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 5376,'23'8'2688,"66"-24"-3456,-56 16 5888,10-3-4864,23 3 128,14 0 0,-11-5 128,2-3-640,-5 5 0,-9-1 128,-11 4 0,-3 4-1152,-9-1 128,-2 5-768,-9 11 128</inkml:trace>
</inkml:ink>
</file>

<file path=ppt/ink/ink5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6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124 423 4736,'0'4'295,"-1"0"0,1 0 0,0 0 0,0 1 0,0-1 0,0 0 0,1 0 0,0 0 0,0 0 0,0 0 0,0 0 0,1 0 0,-1 0 0,1 0 0,0-1 0,0 1 0,1-1 0,-1 1 0,1-1 0,-1 0 0,1 0 0,6 5 0,3 3 349,1 0 0,0 0 0,1-1 0,23 12 0,-26-16-441,1-2 0,-1 1 0,1-2 0,0 1 0,1-2 0,-1 1 0,0-2 0,1 0 0,-1 0 0,1-1-1,19-3 1,-1-1 335,1-2 0,-2-1 0,44-16-1,-62 19-422,-1-1 0,1-1-1,-1 0 1,0 0-1,0-1 1,-1-1 0,0 0-1,0 0 1,-1-1 0,0 0-1,-1-1 1,0 0-1,0 0 1,-1 0 0,0-1-1,-1 0 1,7-17-1,-10 19-81,1-1 0,-1 0 0,-1 0-1,0 0 1,0 0 0,-1 0 0,0 0-1,-1 0 1,0 0 0,-1-1-1,0 1 1,0 0 0,-1 0 0,0 0-1,-1 0 1,0 1 0,-1-1 0,0 1-1,0 0 1,-1 0 0,0 0 0,-7-8-1,1 2-14,-1 2 0,0-1-1,0 2 1,-2 0 0,1 0-1,-2 1 1,1 1 0,-1 0-1,-1 1 1,0 1 0,0 0-1,0 2 1,-1-1-1,0 2 1,-1 0 0,1 1-1,-1 1 1,1 1 0,-1 0-1,0 2 1,0 0 0,0 0-1,0 2 1,0 0 0,1 1-1,-1 1 1,1 1 0,-26 10-1,20-5-22,0 1 0,0 1-1,1 1 1,1 1 0,-31 26-1,44-34-60,1 2 0,0-1 0,0 1-1,1 0 1,0 0 0,0 1 0,-6 12 0,10-16-44,0 0-1,1 0 1,-1 0 0,1 0 0,0 0-1,0 0 1,0 0 0,1 1 0,0-1-1,0 0 1,0 0 0,1 0 0,-1 0 0,1 1-1,2 5 1,-1-7-100,-1-1 0,1 1 0,0 0 0,0-1 0,0 0-1,0 1 1,0-1 0,1 0 0,0 0 0,-1 0 0,1 0 0,0-1 0,0 1 0,1-1-1,-1 0 1,1 0 0,-1 0 0,1 0 0,-1-1 0,8 3 0,2-1-393,1 0 1,0-1-1,0 0 0,17-1 1,-28 0 497,85 0-2711</inkml:trace>
</inkml:ink>
</file>

<file path=ppt/ink/ink5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7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24 285 3840,'-1'2'310,"0"0"1,-1 0 0,1 0-1,0 0 1,0 0-1,0 0 1,0 0 0,1 0-1,-1 1 1,1-1-1,-1 0 1,1 0 0,0 1-1,-1-1 1,1 0-1,1 1 1,-1-1-1,1 3 1,5 47 1980,-2-36-2163,1-1 0,0 0 0,1 0 0,1 0 0,0-1 0,1 0 0,0 0 0,1-1 0,1 0 0,0-1 0,1 0 0,0-1 0,0 0 0,2 0 0,-1-1 0,1-1 0,1 0 0,-1-1 0,17 7 0,-18-9-67,1-1 0,1 0 0,-1-1 0,1-1 1,0 0-1,-1 0 0,1-2 0,1 1 1,-1-2-1,0 0 0,0-1 0,0 0 0,0-1 1,0 0-1,-1-2 0,1 1 0,-1-2 0,1 0 1,-1 0-1,-1-1 0,1-1 0,12-8 1,-11 5-19,0 0 1,-1 0 0,0-2 0,-1 1 0,-1-2-1,16-19 1,-23 25-25,0 1-1,0 0 1,-1-1-1,0 0 1,0 0-1,-1 0 1,0 0-1,0 0 1,0 0-1,-1 0 1,0-1-1,-1 1 1,0-1-1,0 1 1,0 0-1,-1-1 1,-3-12-1,-1 1 2,-2 0 0,0 0 0,-1 1 0,-1 0 0,0 0 0,-2 1 0,0 1 0,-1-1 0,0 2 0,-1 0 0,-1 0 0,-1 1 0,0 1 0,0 1 0,-1 0 0,-1 1 0,-32-17 0,22 15-41,0 2 0,0 0 0,-2 2 0,1 1 0,-1 1 0,0 1-1,0 2 1,-1 1 0,1 1 0,-1 2 0,-41 4 0,27 6-153,44-10 170,0 0 0,0 0 0,-1 0 0,1 1 0,0-1 0,0 0 0,-1 0 1,1 0-1,0 0 0,0 0 0,-1 0 0,1 0 0,0 1 0,0-1 1,0 0-1,-1 0 0,1 0 0,0 0 0,0 1 0,0-1 0,-1 0 0,1 0 1,0 1-1,0-1 0,0 0 0,0 0 0,0 1 0,0-1 0,0 0 0,0 0 1,-1 1-1,1-1 0,0 0 0,0 0 0,0 1 0,0-1 0,0 0 0,1 1 1,20 6-56,38-1 104,1-2 0,0-4 0,0-2 0,87-13 0,-63 5-8,109 2 0,-127 16-814,-64-8 626,0 1-1,0-1 1,0 0 0,0 1-1,0 0 1,0-1 0,0 1 0,0 0-1,-1 0 1,1 0 0,0 0-1,0 0 1,-1 0 0,1 1-1,-1-1 1,1 1 0,-1-1 0,1 1-1,-1-1 1,0 1 0,0 0-1,0-1 1,0 1 0,0 0 0,0 0-1,0 0 1,0 3 0,-5 11-1897</inkml:trace>
</inkml:ink>
</file>

<file path=ppt/ink/ink5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7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4480,'3'0'2176,"-6"16"-1536,6-3 2944,3-3-3328,2 15 128,3 9 256,-2-2 0,0 4-768,0-10 0,5 6 384,0-9 128,11-10-1024,-2-10 0,6-6-1024,-1-6 128</inkml:trace>
</inkml:ink>
</file>

<file path=ppt/ink/ink5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7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27 8704,'-39'-7'4352,"59"23"-6400,-12-22 8447,3 6-7039,2-3 1,6 3-3457,4 0 0,-3-11 4224,-2-5 128</inkml:trace>
</inkml:ink>
</file>

<file path=ppt/ink/ink5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8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479 10 3328,'-2'-1'136,"0"0"0,1 0 0,-1 0-1,0 0 1,0 0 0,0 0 0,0 1 0,0-1 0,1 1 0,-1-1 0,0 1 0,0 0-1,0-1 1,0 1 0,-1 0 0,1 0 0,0 1 0,0-1 0,-3 1 0,-49 14 2363,7-1-1679,24-8-614,0 1 1,1 1-1,0 1 0,1 0 1,0 2-1,-37 26 0,9-8 377,30-18-382,11-8-148,1 1 1,0-1-1,1 1 1,-1 0-1,1 1 1,-1 0-1,2 0 1,-1 0-1,0 1 0,-7 10 1,13-16-44,0 1-1,0 0 1,1-1-1,-1 1 1,0 0 0,0-1-1,1 1 1,-1-1 0,0 1-1,1 0 1,-1-1-1,0 1 1,1-1 0,-1 1-1,1-1 1,-1 1 0,1-1-1,-1 1 1,1-1-1,-1 0 1,1 1 0,0-1-1,-1 0 1,1 1 0,-1-1-1,1 0 1,0 0-1,-1 0 1,1 0 0,0 1-1,-1-1 1,1 0 0,1 0-1,28 5 304,93 3 577,-52-5-295,0 3-1,123 27 0,-174-28-510,-1 1-1,0 0 1,0 2-1,-1 0 1,0 1-1,0 0 0,-1 2 1,0 0-1,-1 1 1,0 1-1,-1 0 1,-1 1-1,0 1 1,18 24-1,-29-34-51,0-1-1,0 1 0,0 0 1,-1 0-1,1 0 1,-2 1-1,1-1 0,0 0 1,-1 1-1,0-1 1,0 1-1,-1-1 0,1 1 1,-1-1-1,0 1 1,-1 0-1,1-1 0,-1 1 1,0-1-1,-3 8 1,0-5 27,0 0 0,0 0 0,0 0 1,-1 0-1,-1-1 0,1 0 0,-1 0 0,0 0 1,0-1-1,-1 0 0,0 0 0,-10 6 0,5-5 19,0 0-1,0-1 0,0-1 0,-1 0 0,0 0 1,-16 3-1,-86 11 372,54-9-287,50-8-131,-1-1-1,1 0 0,-1 0 0,0-1 0,0-1 0,1 0 0,-1 0 1,1-1-1,-1-1 0,1 0 0,-16-6 0,21 6-115,1 0 0,-1 0-1,1 0 1,0-1 0,0 0-1,0 0 1,0 0 0,1 0 0,-1-1-1,1 0 1,1 0 0,-1 0-1,1 0 1,-1-1 0,1 1-1,1-1 1,-1 0 0,1 0 0,0 0-1,1 0 1,-1 0 0,1 0-1,0-8 1,1 10-206,-1 0 0,2-1 0,-1 1 0,0-1 0,1 1-1,0-1 1,0 1 0,0 0 0,1 0 0,-1-1 0,1 1 0,0 0 0,0 1-1,1-1 1,4-6 0,0 2-611,0 0 1,0 1-1,1 0 0,0 0 0,16-10 0,3 1-1423</inkml:trace>
</inkml:ink>
</file>

<file path=ppt/ink/ink5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8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11 4352,'-15'-10'2432,"18"26"1464,4 12-2459,28 198 1895,4 46-478,-25 11-483,-12-166-1583,6 0 1,31 166-1,-33-255-696,2-1 0,16 37 0,-22-58-84,0 0-1,1 0 0,-1-1 0,2 1 0,-1-1 0,0 1 1,1-1-1,0 0 0,0-1 0,1 1 0,-1-1 1,1 0-1,0 0 0,0 0 0,1 0 0,-1-1 0,8 3 1,-9-5-131,1-1 0,0 1 0,-1-1 0,1 0 1,0-1-1,-1 1 0,1-1 0,0 0 0,-1 0 0,1 0 1,-1-1-1,1 1 0,7-5 0,57-37-2558,-51 31 1898,11-9-1217,-1-2 0,-1-1 0,29-35 0,-12 15-837</inkml:trace>
</inkml:ink>
</file>

<file path=ppt/ink/ink5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9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4992,'37'11'2432,"77"-15"-2816,-77 4 4736,9-3-4224,20-1 128,11 0 0,12-4 128,-9 0-384,-9 5 0,-16-2-128,-2 5 0,-16 0-1024,-8 5 0,-15 9-384,-10 6 0</inkml:trace>
</inkml:ink>
</file>

<file path=ppt/ink/ink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1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158 323 3328,'-2'0'115,"0"-1"1,1 1 0,-1-1-1,0 1 1,0 0 0,0-1-1,0 1 1,0 0-1,1 0 1,-1 1 0,0-1-1,0 0 1,0 1-1,0-1 1,1 1 0,-1-1-1,0 1 1,-2 1-1,3 0 76,1 0 0,-1 0 0,1 0 0,-1 0 0,1 0 0,0 0 0,0 0 0,0 0 0,0 0 0,0 0 0,0 0 0,1 0 0,-1 0 0,1 0 0,-1 0 0,1 0 0,0 0 0,-1 0 0,2 1 0,1 5-63,1-1 1,0 1 0,0-1-1,0 0 1,1-1 0,0 1-1,0-1 1,0 0 0,1 0-1,0-1 1,0 0-1,1 0 1,-1 0 0,1 0-1,0-1 1,0-1 0,1 1-1,-1-1 1,1 0 0,14 3-1,-17-5-49,0 1 0,1-2 0,-1 1 0,0 0 0,1-1 0,-1 0 0,1 0 0,-1-1-1,0 0 1,1 0 0,-1 0 0,0 0 0,1-1 0,-1 0 0,0 0 0,0 0 0,-1-1 0,1 1-1,0-1 1,-1 0 0,0-1 0,0 1 0,0-1 0,0 0 0,0 0 0,-1 0 0,1 0 0,-1-1 0,0 1-1,-1-1 1,5-9 0,-3 2-31,0-1 0,0 0 0,-1-1 0,-1 1 0,0 0 0,-1-1 0,-1 1 0,0-1 0,0 0 0,-5-23 1,2 19-46,-1 1 0,-1 0 0,0 0 1,-1 1-1,-1 0 0,-1 0 1,-17-28-1,21 38-14,-1 0 0,0 0-1,0 0 1,-1 0 0,1 1 0,-1 0 0,0 0 0,0 1 0,-1-1 0,0 1-1,1 1 1,-1-1 0,-15-4 0,16 7-10,0-1 0,0 2 0,-1-1 0,1 1 0,-1-1 0,1 2 0,0-1 0,-1 1 0,1 0 0,0 0 0,0 1 0,0 0 0,0 0 0,0 0 0,0 1 1,0-1-1,-8 7 0,1 0-8,2 0-1,-1 1 1,1 0 0,0 0 0,1 2 0,1-1 0,0 1 0,0 0 0,1 1 0,0 0 0,-7 20 0,11-26 22,1 0 0,1 1 0,-1 0 0,1-1 0,0 1-1,1 0 1,0 0 0,0 0 0,1 0 0,0 0 0,0 0 0,1 0 0,0 0 0,0 0-1,1 0 1,0 0 0,1-1 0,-1 1 0,1-1 0,1 1 0,0-1 0,8 12 0,-9-15 10,1 1 0,0-2 0,0 1 0,0 0 0,0-1 0,0 0 0,1 0 0,-1 0 0,1-1 0,0 1 0,0-1 0,0 0 0,0-1 0,0 1 0,1-1 0,-1 0 0,0 0 0,1 0 0,-1-1 0,0 0 0,1 0 0,-1-1 0,1 1 0,-1-1 0,9-2 0,10-5 23,0 0 0,0-2 1,-1 0-1,28-18 0,-4 4-107,-26 14 71,-12 6 1,1 0 0,-1-1 1,1 1-1,-1-2 0,-1 0 0,1 0 0,-1 0 0,0-1 1,-1 0-1,9-11 0,-17 23 89,0 0 0,0 0 0,0-1 0,0 1 0,1 0 0,-1 0 0,1 0 0,1 0 0,-1-1 0,1 1 0,0 0 0,0 0 0,0-1 0,0 1 0,1 0 0,0-1 0,4 8-1,3 9 234,1 0-1,2 0 0,13 19 0,-6-15-204,2 0-1,25 25 1,-24-30-1887,0-1 0,35 22 1,-31-27-398</inkml:trace>
</inkml:ink>
</file>

<file path=ppt/ink/ink5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49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116 380 2688,'2'1'410,"-1"1"0,1 0 0,0-1 0,0 0 0,0 1 0,0-1 0,0 0 0,0 0 0,1 0 0,-1 0 1,3 0-1,20 13 2349,-5 2-2226,0-1 0,0 0 1,1-2-1,1 0 0,1-2 1,-1 0-1,2-1 0,-1-2 1,30 7-1,-38-11-361,1-1 1,0-1-1,0-1 1,0 0-1,-1-1 0,1-1 1,0 0-1,0-1 1,0-1-1,-1 0 1,1-1-1,-1-1 0,0 0 1,0-1-1,-1-1 1,1 0-1,12-10 0,-19 12-142,0 0 0,0-1-1,0 0 1,-1-1-1,0 1 1,0-2-1,0 1 1,-1-1-1,-1 1 1,1-2-1,-1 1 1,0-1-1,-1 1 1,0-1-1,-1 0 1,1-1-1,-2 1 1,1-1-1,-1 1 1,-1-1-1,0 0 1,0 1-1,-1-1 1,0 0-1,-1 0 1,0 1-1,-1-1 1,0 0 0,-3-11-1,0 9-19,0 0 1,-1 0-1,-1 0 1,0 1-1,0 0 0,-1 0 1,-1 1-1,1 0 1,-2 0-1,1 1 0,-1 0 1,-1 1-1,0 0 1,0 1-1,0 0 0,-1 0 1,0 2-1,0-1 1,-21-5-1,7 3 24,0 0 0,-1 3-1,1 0 1,-1 1 0,0 2 0,0 1-1,0 0 1,-50 8 0,53-3-28,-1 2 0,1 0 0,0 2-1,1 0 1,-39 21 0,52-24 1,1 0 0,-1 1 0,1 0 1,1 0-1,-1 1 0,1 0 0,0 1 0,1 0 0,0 0 0,0 1 1,0 0-1,1 0 0,1 0 0,0 1 0,-7 16 0,11-20-40,0-1 0,0 0 0,0 1 0,1-1 0,0 0 0,0 1 0,1-1 0,-1 0 0,1 1 0,0-1 0,1 0 0,-1 0 0,1 0 0,0 0 0,0 0 0,1 0 0,-1-1 0,1 1 0,0-1 0,0 1 0,1-1 0,-1 0 0,1 0 0,0-1 0,0 1 0,7 3 0,3 4-543,1-1-1,0-1 0,0-1 1,1 0-1,0-1 0,26 8 1,22-3-1899,2-3 22</inkml:trace>
</inkml:ink>
</file>

<file path=ppt/ink/ink5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0.5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20 257 1792,'-6'-1'889,"12"14"864,23 34 1864,-11-17-3199,-12-18-198,1 0 0,0 0 0,1 0 0,0-1 0,0-1 0,1 1 0,1-1 0,0-1 0,0 0 0,1 0 0,0-1 0,0 0 0,1-1 0,0 0 0,21 7 0,-6-4 64,1-1 0,0-2 0,1-1 0,0-1 0,0-1 0,0-2 0,57-3 0,-68-1-229,0 0 0,-1-1-1,1-1 1,-1-1 0,0-1-1,0 0 1,-1-1 0,0 0 0,0-2-1,-1 0 1,0-1 0,0 0 0,-1-1-1,15-15 1,-22 19-46,-1 1 0,0-1-1,0-1 1,-1 1 0,0-1-1,0 0 1,-1 0 0,0-1-1,0 1 1,-1-1 0,0 0-1,0 0 1,-1 0 0,-1 0-1,1 0 1,-1 0 0,-1-1-1,0-11 1,-2 10 0,1 1-1,-2 0 0,1 0 1,-1 0-1,-1 0 0,0 0 1,0 1-1,-1 0 0,0 0 1,-1 0-1,0 0 0,0 1 1,-1 0-1,0 0 1,-13-11-1,4 7-1,1 1 0,-2 0 0,1 1 0,-2 1 0,1 0 0,-1 2 0,0 0 0,-1 1 0,0 0 0,0 2 0,0 0 0,-31-1 0,15 3-29,0 2-1,-1 2 1,1 1 0,0 1-1,-68 18 1,82-15 0,-1 0 1,1 2-1,0 0 0,-34 21 0,49-26 9,0 0 0,0 0-1,0 0 1,0 1 0,1-1-1,0 1 1,0 1-1,0-1 1,0 1 0,1 0-1,0 0 1,0 0 0,1 1-1,0-1 1,0 1 0,0 0-1,1-1 1,-2 9 0,4-11 0,0 1 0,1-1 1,-1 0-1,1 1 0,0-1 1,0 0-1,0 0 0,1 0 0,-1 0 1,1 0-1,0 0 0,0 0 1,0-1-1,1 1 0,-1-1 1,1 1-1,0-1 0,0 0 1,0 0-1,1 0 0,-1-1 1,7 5-1,0 0-3,1-1 0,0 0-1,1 0 1,0-1 0,0-1-1,18 5 1,20-1-23,0-2-1,0-3 0,1-2 1,-1-1-1,64-10 0,72-1 172,-185 11-136,4 0 20,1-1-1,-1 1 0,0 1 1,1-1-1,-1 1 0,0 0 1,0 0-1,9 3 0,-12-3 9,-1 1-1,0-1 1,0 0-1,0 1 0,1-1 1,-1 1-1,-1-1 0,1 1 1,0 0-1,0-1 1,0 1-1,-1 0 0,1 0 1,-1 0-1,0-1 0,1 1 1,-1 0-1,0 0 1,0 0-1,0 0 0,0-1 1,-1 1-1,1 0 0,0 0 1,-1 0-1,1-1 0,-2 4 1,0 4 138,0 0 0,1 1 1,0-1-1,1 1 0,1 15 0,0-22-85,-1 1 0,1-1 0,0 1-1,1-1 1,-1 0 0,0 1 0,1-1-1,0 0 1,0 0 0,0 0 0,0 0-1,0 0 1,1-1 0,-1 1 0,1-1 0,0 1-1,-1-1 1,6 3 0,3 1 42,0 1 0,1-2 0,-1 0 1,1 0-1,0-1 0,1-1 0,-1 0 1,1 0-1,22 1 0,-19-4-665,1 0-1,-1-1 1,0-1 0,0 0 0,0-1-1,-1-1 1,1 0 0,-1-1 0,1-1-1,-2 0 1,1-1 0,14-10 0,19-20-1886</inkml:trace>
</inkml:ink>
</file>

<file path=ppt/ink/ink5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1.4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 3840,'-2'2'168,"-1"1"-1,1 0 1,0 0 0,0 0 0,0 0-1,0 0 1,0 1 0,0-1-1,1 0 1,0 1 0,0 0 0,0-1-1,0 1 1,0 0 0,1-1 0,0 1-1,-1 0 1,1-1 0,1 1-1,0 6 1,2 12 850,1 1 1,11 31-1,-3-8-726,31 178 1201,-11 0 1,5 278-1,-27-141-149,-24-273-726,16-90-606,1 0 0,0 0-1,-1 1 1,1-2 0,-1 1-1,0 0 1,0 0 0,0-1-1,0 1 1,3-6-1,23-47 52,-20 37-76,1-1 1,1 1-1,0 1 1,22-27-1,-13 25 37,1 0 0,1 1 0,1 0 0,1 2 0,0 1 0,1 1 0,0 1 0,1 1 0,0 1 0,1 1 0,1 1 0,-1 2 0,1 1 0,1 0 0,37-1 0,-52 8 66,1 0 0,-1 0 0,0 2 0,0-1 0,0 2 0,0 0 0,0 0-1,-1 1 1,0 1 0,0 0 0,0 1 0,-1 0 0,0 0 0,19 17 0,-23-18-9,-1 0 1,1 1-1,-1-1 1,-1 1 0,1 0-1,-1 1 1,0-1-1,-1 1 1,0 0 0,0 0-1,-1 0 1,0 1-1,0-1 1,-1 1 0,0 0-1,0-1 1,-1 1-1,0 0 1,-1 0 0,0 0-1,0 0 1,-1 0-1,-2 10 1,1-12-25,0 0 0,-1 0 0,0 0 0,0 0 0,0-1 0,-1 1 0,0-1 0,0 0 0,0 0 0,-1 0 0,0-1 0,0 0 0,-11 10 0,6-9 5,0 0 0,-1 0 0,1 0 1,-1-2-1,0 1 0,0-1 0,-23 4 1,-7-2 57,0-1 1,0-3 0,-76-5-1,108 3-106,-185-20-291,167 15-782,22 0-998,34-7-2791,5 0 2743,4-13-711</inkml:trace>
</inkml:ink>
</file>

<file path=ppt/ink/ink5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2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54 1792,'0'-53'3456,"0"52"-2816,10 15 1386,15 53-1153,-4 2-1,-2 1 0,-3 1 0,10 116 0,-6 296 1491,-19-437-2196,14 315 791,1 47 409,-17-390-1239,0 0 0,-1-1 0,-7 29 0,18-52 46,6-13-92,79-93-157,-45 56 43,-40 45 23,1 1-1,1 1 1,0 0-1,0 0 1,0 1-1,1 1 1,1-1-1,-1 2 1,1 0-1,0 1 0,1 0 1,-1 1-1,1 0 1,0 1-1,25-2 1,-29 4 31,0 0 0,-1 1 1,1 0-1,-1 1 0,1 0 1,-1 1-1,0 0 1,1 0-1,-1 1 0,0 0 1,0 1-1,-1 0 0,1 0 1,-1 1-1,0 0 1,0 0-1,0 1 0,-1 0 1,0 0-1,0 1 0,0 0 1,-1 0-1,10 15 0,-12-14 37,1 1 0,-1-1-1,-1 0 1,0 1 0,0 0-1,-1 0 1,0 0 0,0 0-1,-1 0 1,0 0 0,-1 1-1,0-1 1,0 0 0,-1 0-1,0 0 1,-1 0 0,0 0-1,0 0 1,-1 0 0,0 0-1,-1-1 1,0 1 0,0-1-1,-1 0 1,0 0 0,0-1-1,-7 8 1,-1-2 13,0-1-1,-1 0 1,0-1 0,-1-1-1,0 0 1,-21 10-1,28-16-57,0-1 0,0 0 0,0 0 0,-1-1 0,1 0 0,-1-1 0,1 0 0,-1 0 0,0 0 0,1-1 0,-1-1 0,0 1 0,1-1 0,-1-1 0,-10-2 0,6-1-11,2 2-120,1 0-1,0-1 0,0 0 0,-10-6 1,18 9 24,-1-1 0,1 0 1,0 1-1,0-1 0,0 0 1,0 0-1,0 0 1,0 0-1,1 0 0,-1 0 1,1-1-1,-1 1 0,1-1 1,0 1-1,0-1 0,0 1 1,0-1-1,0 1 0,1-1 1,-1 0-1,1-2 0,0-1-266,0 0 0,0 1-1,1-1 1,0 1-1,0 0 1,0-1-1,1 1 1,0 0-1,0 0 1,0 0-1,1 0 1,-1 0 0,1 0-1,0 0 1,1 1-1,7-8 1,2-1-828,0 1 0,2 1 0,27-18 0,12-3-1138</inkml:trace>
</inkml:ink>
</file>

<file path=ppt/ink/ink5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2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1 4608,'-39'0'2304,"25"52"-2944,14-45 4992,0 16-3968,0 9 128,5 7 512,0 7 0,4-1-1280,11-19 0,3 1 640,9-8 128,7 1-1664,2-11 0,-7-9-640,-16-9 0</inkml:trace>
</inkml:ink>
</file>

<file path=ppt/ink/ink5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2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0 6912,'-23'11'3456,"80"-2"-6912,-34-9 6656,0 0-5632,5 0 128,-5 3-128,-3 4 0</inkml:trace>
</inkml:ink>
</file>

<file path=ppt/ink/ink5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3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89 227 3584,'1'12'1775,"1"-1"1,0 0-1,6 19 1,1 5-665,-8-32-1064,0-1 0,0 1 0,0-1 0,1 1 0,-1-1 0,1 0 0,0 1 0,0-1-1,-1 0 1,1 0 0,0 0 0,1 0 0,-1-1 0,0 1 0,4 2 0,45 22 1035,-36-19-760,-4-2-163,0-1 0,0 0 0,0-1 0,1-1 0,-1 1 0,1-2 0,0 0 0,21 0 0,6-4 131,50-9-1,-43 5-145,-26 5-60,-1-2-1,1 0 1,-1-1 0,36-15-1,-48 17-68,-1 0 0,1 0 0,-1-1-1,0 0 1,0-1 0,-1 1-1,0-1 1,1 0 0,-2 0-1,1-1 1,0 0 0,-1 1-1,0-2 1,-1 1 0,1 0-1,-1-1 1,3-8 0,-4 9-10,-1 0 1,1 0 0,-1 0-1,0 0 1,-1 0-1,1 0 1,-1 0-1,0 0 1,-1 0-1,0 0 1,0-1 0,0 1-1,0 1 1,-1-1-1,0 0 1,-4-7-1,1 4-2,0 1 0,0 0 0,-1 0 0,0 1 0,-1 0 0,1 0 0,-2 0 0,1 1 0,-14-10 0,5 6-16,-1 1 0,0 0 0,-1 1-1,0 1 1,0 1 0,0 0 0,-1 1-1,0 1 1,0 1 0,-23-1-1,15 4-43,-1 2-1,1 1 0,0 1 0,1 1 0,-1 1 0,1 2 0,0 0 0,1 2 0,0 1 0,0 1 1,2 1-1,-1 1 0,-31 25 0,52-36 19,-1-1 0,2 1-1,-1 0 1,0 0 0,0 0 0,1 0 0,0 1 0,0-1 0,0 1 0,0-1 0,0 1-1,1 0 1,-1-1 0,-1 9 0,4-10 8,-1 0 0,0 0 0,0 0 0,1 0 0,-1 0 0,1 0 1,0 0-1,-1 0 0,1 0 0,0 0 0,0-1 0,0 1 0,0 0 0,1-1 0,-1 1 0,0 0 0,1-1 0,-1 0 0,1 1 0,-1-1 1,1 0-1,0 0 0,0 0 0,-1 0 0,1 0 0,0 0 0,0 0 0,0-1 0,2 1 0,13 3-145,-1-1 0,0-1-1,1 0 1,-1-1-1,1-1 1,0-1 0,-1 0-1,1-1 1,15-4 0,-9 3 41,26-5-156,-17 2 151,1 1 0,0 2 0,0 1 0,0 1 0,58 7 0,-88-6 141,-1 1 0,0 0 1,1 0-1,-1-1 0,0 1 0,0 1 0,0-1 1,0 0-1,0 0 0,0 1 0,0-1 0,0 1 1,0 0-1,-1-1 0,1 1 0,-1 0 0,1 0 1,-1 0-1,2 3 0,12 45 462,-14-43-337,1 0 0,-1 0-1,1-1 1,1 1 0,-1-1 0,1 1-1,4 6 1,-2-7-48,1 0 0,-1 0 0,1 0 0,0-1 0,0 0 0,1 0 0,-1-1 0,1 0 0,0 0 0,0 0 0,0-1 0,1 0 0,0-1 0,-1 1 1,1-2-1,10 3 0,-6-3-478,0 0 0,0-1 0,0 0 0,-1 0 0,1-1 1,0-1-1,0 0 0,-1-1 0,1 0 0,15-7 0,-2-7-1477,-9 1 64</inkml:trace>
</inkml:ink>
</file>

<file path=ppt/ink/ink5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4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47 4352,'-1'5'809,"0"1"0,0 0 0,1 0 1,0 0-1,0 0 0,0 0 0,1 0 0,1 7 1,2 17 547,4 294 4232,-10-402-5279,0 24-351,6-63 1,-2 102 26,0 0 0,0-1 1,2 1-1,0 0 1,1 1-1,0-1 1,1 1-1,14-24 0,-18 34 15,1 0 0,0 0 0,0 0 0,0 1 0,0-1 0,1 1-1,-1 0 1,1 0 0,0 0 0,0 0 0,0 1 0,0-1 0,0 1 0,1 0-1,-1 0 1,1 1 0,-1 0 0,1-1 0,9 0 0,-5 2 43,-1 0-1,1 1 1,0 0 0,-1 0 0,1 1 0,-1 0 0,1 1 0,-1 0-1,0 0 1,10 6 0,7 5 253,0 1 0,-2 2 1,0 0-1,0 2 0,34 36 0,-42-37-69,-1 0-1,-1 0 1,-1 1-1,-1 1 1,0 0-1,-1 0 1,-1 1-1,9 34 1,-18-53-206,1 0 0,0 1 0,-1-1 0,1 1-1,-1-1 1,0 1 0,0-1 0,0 1 0,0-1 0,0 1 0,-1-1 0,1 1-1,-1-1 1,1 0 0,-1 1 0,0-1 0,0 0 0,0 1 0,0-1 0,-1 0 0,1 0-1,0 0 1,-1 0 0,0 0 0,1 0 0,-1-1 0,0 1 0,0 0 0,-4 2-1,2-2 7,-1 0 0,1-1 0,-1 0-1,1 1 1,-1-1 0,0-1 0,0 1-1,1-1 1,-1 0 0,0 0 0,0 0-1,1 0 1,-1-1 0,-7-2-1,8 2-22,0 0 0,0 0-1,0 0 1,0-1-1,0 1 1,1-1-1,-1 0 1,0-1-1,1 1 1,0 0-1,-1-1 1,1 0-1,0 0 1,0 0-1,1 0 1,-4-5 0,5 6-18,0-1 1,0 1 0,0-1 0,1 1 0,-1-1 0,1 1 0,0-1 0,0 1 0,0-1 0,0 0 0,0 1 0,0-1 0,1 1 0,-1-1 0,1 0 0,0 1 0,0 0 0,0-1 0,0 1 0,0-1 0,0 1 0,1 0 0,-1 0 0,1 0 0,0 0 0,-1 0 0,1 0 0,0 0 0,3-2 0,6-7-53,5-6-26,1 1 0,1 0 0,0 1 0,24-14 0,-36 25 79,0 1 1,0 0 0,0 1-1,1-1 1,-1 1 0,1 0-1,-1 1 1,1 0 0,-1 0 0,1 0-1,0 1 1,-1 0 0,1 0-1,0 0 1,-1 1 0,1 0 0,0 1-1,-1-1 1,11 5 0,-7-1 52,-1 0 0,-1 0 1,1 0-1,-1 1 0,0 1 1,0-1-1,-1 1 1,0 0-1,0 1 0,0 0 1,-1 0-1,-1 1 0,1-1 1,6 16-1,0 2 189,-2 1 0,-1-1 0,-1 2 0,5 28 0,-13-55-213,8 54 441,-7-53-437,-1 1 0,0 0 0,0-1 0,0 1 0,0 0 0,0-1 0,0 1 0,-1 0 0,0-1 0,1 1 0,-1 0 0,0-1 0,0 1 0,0-1 0,0 0 1,-1 1-1,-1 2 0,2-5-53,1 1 0,0-1 1,-1 0-1,1 0 0,-1 1 1,1-1-1,-1 0 0,1 0 1,-1 0-1,1 0 0,-1 1 1,1-1-1,-1 0 0,1 0 1,-1 0-1,1 0 0,-1 0 1,1 0-1,-1 0 0,1 0 1,-1-1-1,1 1 0,-1 0 1,1 0-1,-1 0 0,1 0 1,-1-1-1,1 1 0,0 0 0,-1 0 1,1-1-1,-1 1 0,1 0 1,0-1-1,-1 1 0,1-1 1,0 1-1,-1 0 0,1-1 1,0 1-1,0-1 0,-1 1 1,1-1-1,-1 0-191,1 0 1,0 0-1,-1 0 0,1 0 1,0 0-1,-1 0 0,1-1 0,0 1 1,0 0-1,0 0 0,0 0 1,0 0-1,0 0 0,0 0 0,0 0 1,0 0-1,1 0 0,-1 0 1,0 0-1,1 0 0,0-2 0,3-1-550,0 0-1,0 0 0,0 0 1,0 0-1,1 1 0,-1 0 0,1 0 1,0 0-1,6-2 0,-1 0-363,18-11-1828</inkml:trace>
</inkml:ink>
</file>

<file path=ppt/ink/ink5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4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229 180 3840,'3'1'422,"-1"0"1,1 0-1,-1 0 1,0 1-1,0-1 1,1 1-1,-1-1 0,0 1 1,0-1-1,0 1 1,-1 0-1,1 0 1,0 0-1,2 5 1,23 33 3864,-15-13-2862,-10-21-1414,0-1 1,0 1-1,1-1 0,0 0 0,0 0 0,0 0 0,8 8 0,2 2 506,3 1 370,0 0 0,1 0 0,27 19 0,-37-31-748,-1-1 0,0 1 1,1-1-1,0 0 0,0-1 0,0 1 1,0-1-1,0-1 0,0 0 1,0 0-1,1 0 0,-1 0 0,0-1 1,1-1-1,10-1 0,1-1-4,0-2-1,-1 0 1,1-1-1,-1-1 1,0-1-1,-1 0 1,29-19-1,-40 24-114,-1-1 0,-1 1-1,1-1 1,0 0-1,-1 0 1,0 0 0,0-1-1,0 0 1,0 1-1,-1-1 1,1 0 0,-1-1-1,-1 1 1,1-1-1,-1 1 1,0-1 0,0 0-1,-1 0 1,0 0-1,0 0 1,0 0 0,0 0-1,-1 0 1,0 0-1,-1 0 1,1 0 0,-1 0-1,0 0 1,-3-7-1,0 1 2,-1 0-1,0 1 1,-1-1 0,-1 1-1,0 0 1,0 1-1,-1 0 1,0 0-1,-1 0 1,0 1 0,-1 1-1,0 0 1,-20-14-1,15 13 3,-1 1-1,0 0 0,0 1 1,0 1-1,-1 1 1,0 0-1,0 1 0,-1 1 1,-32-2-1,22 4-131,-1 2 0,1 1 0,-1 1 0,1 1 1,0 2-1,-44 15 0,54-15-32,1 1 0,0 1 0,0 0 0,1 1 0,0 1 0,1 0 0,0 1 1,0 1-1,2 1 0,-1 0 0,-15 19 0,26-27-185,-1 0 0,1 1 0,0-1 0,0 1 0,0-1 0,1 1 0,0 0 0,0 0 0,1 0 0,-1 0 0,1 0 0,1 0 0,-1 0 1,1 0-1,0 1 0,0-1 0,1 0 0,0 0 0,0 0 0,0 0 0,1 0 0,0 0 0,0 0 0,4 7 0,12 21-2639</inkml:trace>
</inkml:ink>
</file>

<file path=ppt/ink/ink5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5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643 132 1280,'-7'-3'359,"0"0"0,0-1 0,0 0 0,0-1 0,1 1-1,-1-1 1,1 0 0,0-1 0,1 0 0,0 1 0,-7-11 0,5 8-58,1 1 0,-1-1-1,-1 1 1,1 0 0,-11-6 0,14 10-212,0 1 1,0 0 0,0 1 0,0-1-1,-1 1 1,1 0 0,0 0-1,-1 0 1,1 0 0,-1 1 0,1 0-1,-1 0 1,1 0 0,-1 0 0,1 1-1,-5 1 1,-9 2 135,1 2 0,0 0 0,1 1 0,-1 0 0,1 2 0,1 0 0,-1 0 0,2 2 0,-27 22 0,6 1 227,0 2 0,-38 53-1,61-76-330,2 1-1,0 1 1,0-1-1,2 2 1,0-1-1,0 1 1,2 0-1,0 0 0,0 1 1,2 0-1,0 0 1,1 0-1,1 1 1,0-1-1,1 1 1,2 17-1,-1-24-71,1 0-1,0 0 0,1 0 1,0 0-1,0 0 1,1-1-1,1 1 0,0-1 1,0 0-1,1 0 1,0 0-1,1-1 1,0 0-1,0 0 0,1 0 1,0-1-1,1 0 1,0 0-1,0-1 0,0 0 1,1 0-1,0-1 1,1 0-1,-1-1 0,14 6 1,-2-4-32,1 0 0,0-1 0,0-1 0,0-1 0,0-1 0,1-1 0,-1-1 0,1-1 0,0-1 0,31-5 0,-14-1-308,-1-2 1,0-2-1,0-1 0,-1-2 0,37-19 1,-56 23-265,0-1 0,0-1 1,-2 0-1,1-1 0,-1-1 1,-1 0-1,-1-1 0,0-1 1,17-25-1,3-14-1386</inkml:trace>
</inkml:ink>
</file>

<file path=ppt/ink/ink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2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86 2688,'-2'-3'189,"-6"-9"592,8 12-770,0 0 0,0 1 1,0-1-1,0 0 0,0 0 1,0 0-1,0 0 0,1 0 1,-1 0-1,0 0 0,0 0 1,0 1-1,0-1 0,0 0 1,0 0-1,0 0 0,0 0 1,0 0-1,0 0 0,0 1 1,0-1-1,0 0 0,0 0 1,0 0-1,0 0 0,-1 0 1,1 0-1,0 0 0,0 0 1,0 1-1,0-1 0,0 0 1,0 0-1,0 0 0,0 0 1,0 0-1,0 0 0,0 0 1,-1 0-1,1 0 0,0 0 1,0 0-1,0 1 0,0-1 1,0 0-1,0 0 1,0 0-1,0 0 0,-1 0 1,1 0-1,0 0 0,0 0 1,0 0-1,0 0 0,0 0 1,0 0-1,-1 0 0,1 0 1,0 0-1,0 0 0,0 0 1,0 0-1,0-1 0,0 1 1,4 4 616,1 0 1,1-1 0,-1 0 0,0 0 0,12 4 0,-16-7-584,16 5 408,-1-1 1,1-1-1,0-1 0,0-1 1,0 0-1,0-1 0,28-3 1,-1 0 52,0-2-1,0-2 1,0-2 0,-1-1 0,-1-3 0,62-27 0,-61 15 390,-52 28-839,0-1 1,1 1-1,0 1 1,-1 0-1,1 0 1,1 0-1,-1 1 1,-10 9-1,-54 49 172,62-54-183,0 1 1,1 1-1,0 0 0,1 1 0,0-1 0,0 1 0,2 1 0,-8 17 0,11-22-6,1 1 1,-1-1 0,2 1-1,0 0 1,0 0 0,0-1-1,1 1 1,0 0-1,1 0 1,0 0 0,0 0-1,1-1 1,0 1 0,5 11-1,-4-11 12,1 0 0,-1-1 0,2 0 0,-1 0 0,1 0-1,0 0 1,1 0 0,0-1 0,0 0 0,1-1 0,0 1-1,0-1 1,0-1 0,1 1 0,15 8 0,-11-9 2,0 0 0,1-1 0,-1-1 1,1 0-1,-1 0 0,1-1 0,0-1 1,0 0-1,0-1 0,21-2 0,-12-1-7,1-1-1,-1-1 0,1 0 0,-1-2 0,-1-1 1,1-1-1,-2 0 0,1-2 0,-1 0 0,-1-1 1,0-1-1,31-28 0,-42 33-45,24-28 103,-30 35-102,-1-1-1,0 0 0,0 0 1,1 0-1,-1 0 0,0-1 1,-1 1-1,1 0 0,0 0 1,-1 0-1,1-1 0,-1 1 1,0 0-1,1-1 0,-1 1 1,-1-4-1,1 6-4,0 0 1,0-1-1,0 1 0,0 0 1,0-1-1,0 1 0,0 0 1,0-1-1,0 1 0,0 0 1,0-1-1,0 1 1,0 0-1,0-1 0,0 1 1,0 0-1,-1-1 0,1 1 1,0 0-1,0-1 0,0 1 1,-1 0-1,1 0 0,0-1 1,0 1-1,-1 0 0,1 0 1,0 0-1,-1-1 0,1 1 1,0 0-1,-1 0 0,1 0 1,0 0-1,-1 0 0,1 0 1,0-1-1,-1 1 0,1 0 1,0 0-1,-1 0 0,1 0 1,0 0-1,-1 0 1,1 1-1,0-1 0,-1 0 1,1 0-1,0 0 0,-1 0 1,1 0-1,0 0 0,-1 1 1,1-1-1,0 0 0,-1 0 1,1 0-1,0 1 0,0-1 1,-1 0-1,1 0 0,0 1 1,0-1-1,0 0 0,-1 1 1,1-1-1,0 1 0,-14 20-72,13-15 72,0 0 0,0 0 0,0 0 0,0 0 0,1 0 0,0 0 0,1 0 1,-1 0-1,1 0 0,0 0 0,1 0 0,-1-1 0,1 1 0,0 0 0,1-1 0,-1 1 0,1-1 0,6 9 0,-3-5 43,1 1-1,1-1 0,0 0 1,0-1-1,1 0 1,0 0-1,0-1 0,18 11 1,-11-9 73,1 0 0,0-1-1,1-1 1,26 8 0,-35-13-67,1 0-1,-1-1 0,0 0 1,1 0-1,-1-1 1,1-1-1,-1 0 0,1 0 1,-1 0-1,0-1 1,11-4-1,-9 2 10,1 0 0,-1 0 0,0-2 0,0 1 1,0-2-1,-1 1 0,0-1 0,0-1 0,16-16 0,-21 19-36,0-1 0,-1 0 1,0 0-1,-1-1 0,1 1 0,-1-1 0,0 0 0,-1 0 1,1 0-1,-1 0 0,-1 0 0,0 0 0,0 0 0,0-1 1,-1 1-1,0 0 0,-1-15 0,-2 6-22,-1 1-1,0 0 1,-1 0-1,-1 0 1,0 0-1,-1 1 1,0 0-1,-1 0 1,-1 1-1,0 0 1,-1 1-1,0 0 1,-1 0 0,0 1-1,-1 1 1,0 0-1,-1 0 1,0 1-1,0 1 1,-22-10-1,22 11-33,-1 0-1,1 2 1,-1-1 0,0 2-1,-1 0 1,1 1-1,-1 0 1,0 1 0,0 1-1,1 0 1,-1 1-1,0 0 1,0 2-1,0 0 1,1 0 0,-1 1-1,1 1 1,-1 0-1,1 1 1,1 1-1,-27 14 1,35-17 10,0 0-1,1 1 1,-1 0 0,0 0-1,1 0 1,0 0 0,0 0-1,0 1 1,1 0 0,0 0 0,-1 0-1,2 0 1,-1 0 0,-3 11-1,5-12 25,0 0-1,1 0 1,0 1-1,0-1 1,0 0-1,0 0 1,1 0-1,0 0 1,0 0-1,0 0 1,0-1-1,0 1 1,1 0-1,0 0 1,-1-1-1,1 1 0,1-1 1,-1 1-1,1-1 1,-1 0-1,1 0 1,5 4-1,0 1-1,0-1 1,1 0-1,0 0 0,1-1 0,0 0 0,0-1 0,0 0 0,0 0 0,1-1 0,0-1 0,0 0 1,0 0-1,0-1 0,0 0 0,0-1 0,1 0 0,15-2 0,13-3-258,0-1 1,-1-2-1,61-20 0,-45 12-368,-37 11 369,-13 3 133,1 0-1,-1 0 0,0-1 0,0 1 1,0-1-1,0 0 0,0-1 0,6-3 0,-12 14 170,-1 0 0,1 0-1,1 0 1,0 0 0,0 0-1,2 13 1,-1-13 113,0 1 0,1-1 0,0 0 0,1 1 0,0-1 0,0 0 0,1 0 0,0-1 0,0 1 0,9 12 0,4 0-407,0-1-1,24 21 1,-8-9-2458,-33-30 2601,2 0-208,0 0 1,-1 1 0,0-1 0,1 1-1,-1-1 1,0 1 0,0-1 0,0 1-1,0 0 1,0 0 0,0 0-1,-1 0 1,1-1 0,0 4 0,0 9-2242</inkml:trace>
</inkml:ink>
</file>

<file path=ppt/ink/ink5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6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14 3968,'0'0'29,"-1"0"-1,1-1 1,0 1-1,0 0 1,-1 0 0,1 0-1,0 0 1,0 0 0,-1 0-1,1 0 1,0 0-1,0 0 1,-1-1 0,1 1-1,0 0 1,0 0 0,-1 0-1,1 0 1,0-1 0,0 1-1,0 0 1,0 0-1,-1 0 1,1-1 0,0 1-1,0 0 1,0 0 0,0-1-1,0 1 1,0 0-1,0-1 1,0 1 0,-1 0-1,1 0 1,0-1 0,0 1-1,0 0 1,0 0 0,0-1-1,1 1 1,-1-1-1,13-4 1433,28 7 868,-33 1-2187,-1 0 0,0 1 0,0 0 1,0 0-1,0 1 0,-1 0 0,0 0 1,0 1-1,11 11 0,-4-1 117,-1 1-1,20 32 0,7 30 1163,53 161 0,-57-141-572,45 133 1100,-28-76-246,135 281-1,-173-415-1511,-14-22-186,1 0 0,-1 0-1,0 0 1,0 0 0,0 1-1,0-1 1,0 0 0,0 0-1,1 0 1,-1 0 0,0 0-1,0 0 1,0 0 0,0 0 0,0 0-1,1 0 1,-1 0 0,0 0-1,0 0 1,0 0 0,0 0-1,0 0 1,1 0 0,-1 0-1,0-1 1,0 1 0,0 0-1,0 0 1,0 0 0,1 0-1,-1 0 1,0 0 0,0 0-1,0 0 1,0 0 0,0-1-1,0 1 1,0 0 0,0 0-1,0 0 1,1 0 0,-1 0 0,0 0-1,0-1 1,0 1 0,0 0-1,0 0 1,0 0 0,0 0-1,0 0 1,0-1 0,0 1-1,0 0 1,0 0 0,0 0-1,0 0 1,0 0 0,0-1-1,0 1 1,0 0 0,-1 0-1,-4-46 198,1 22-203,0 0 0,2 0 1,1-1-1,1 1 0,1 0 1,1-1-1,1 1 1,10-40-1,-9 52-15,0 1 1,0-1 0,1 1-1,1 0 1,0 0-1,0 1 1,1-1 0,0 1-1,1 1 1,0 0-1,1 0 1,0 0 0,0 1-1,1 1 1,0-1-1,0 2 1,1-1-1,21-9 1,-24 14 20,-1 0 0,1 0 0,0 0 1,-1 1-1,1 0 0,0 1 0,0 0 0,0 0 0,0 0 1,-1 1-1,1 0 0,0 1 0,0 0 0,-1 0 0,1 0 0,-1 1 1,0 1-1,0-1 0,0 1 0,9 6 0,0 1 96,-1 1 0,0 1 1,0 0-1,-2 0 0,1 1 0,-2 1 0,13 18 0,-10-9 180,0 0-1,-2 1 1,-1 0-1,18 53 1,-25-62-138,-1 0 1,-1 0-1,-1 1 1,0-1-1,-1 0 1,-1 1-1,0-1 1,-1 1-1,-6 30 1,6-43-123,-1 0 1,1 0 0,-1 0 0,0-1-1,0 1 1,0 0 0,-1-1-1,1 1 1,-1-1 0,-5 6 0,7-9-55,0 1 0,1-1 0,-1 1 0,0 0 0,1-1 0,-1 0 0,0 1 0,0-1 0,0 0 0,1 1 0,-1-1 0,0 0 0,0 0 0,0 1 0,0-1 0,1 0 0,-1 0 0,0 0 0,0 0 0,0 0 0,0 0 0,-1-1 0,1 0-75,-1 0-1,1 0 1,0 0-1,0 0 1,0 0-1,0 0 1,0 0-1,0 0 1,0-1-1,0 1 0,0 0 1,1-1-1,-1 1 1,0-1-1,1 1 1,-1-1-1,1 1 1,-1-2-1,0-4-444,0 0 0,0 1 0,1-1 0,-1 0 0,2 0 0,-1 1-1,1-1 1,0 0 0,0 0 0,0 1 0,1-1 0,0 1 0,6-13-1,0 3-969,1 0 0,1 1 0,0 0 0,15-17 0,-2 8-909</inkml:trace>
</inkml:ink>
</file>

<file path=ppt/ink/ink5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6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317 335 5760,'9'4'270,"-1"-1"0,0-1 0,1 0 1,0 0-1,-1 0 0,1-1 0,0 0 0,0-1 1,16-1-1,25-7 4516,-24 2-4060,-1-1 1,0-1-1,-1-1 1,25-12 0,-39 16-602,0 0 1,1-1 0,-2 0-1,1-1 1,-1 0 0,0 0-1,0-1 1,-1 0 0,0-1-1,-1 0 1,9-13 0,-13 19-77,-1-1-1,0 0 1,0 0 0,0-1 0,-1 1-1,1 0 1,-1 0 0,0-1 0,0 1-1,-1-1 1,1 1 0,-1-1 0,0 1 0,0-1-1,-1 1 1,1-1 0,-1 1 0,0-1-1,0 1 1,-1 0 0,1-1 0,-1 1-1,0 0 1,0 0 0,0 0 0,0 0 0,-1 1-1,0-1 1,0 1 0,0-1 0,0 1-1,0 0 1,-1 0 0,1 0 0,-1 1-1,-7-5 1,-1 1-11,-1-1 0,0 2-1,1 0 1,-2 0-1,1 1 1,0 1 0,-1 0-1,0 1 1,1 0 0,-28 1-1,16 4 15,0 0 0,0 2 0,0 1 0,1 1-1,0 0 1,1 2 0,0 1 0,0 1-1,-22 15 1,20-11 30,2 1 0,0 1 0,0 1 0,2 2 0,0 0 0,2 1 0,-30 39 0,42-48-19,-1 0 0,2 0 0,-1 1 0,2 0 0,-1 0 0,2 0 0,0 1 0,1 0 0,0 0 0,1 0 0,0 0 0,1 0-1,1 0 1,0 0 0,1 0 0,1 0 0,3 15 0,-1-13 17,1-1 0,0 0 0,1 0 0,1-1-1,0 0 1,1 0 0,1 0 0,0-1 0,1-1-1,0 1 1,1-2 0,0 1 0,1-1 0,0-1-1,14 9 1,-3-4 28,1-1 1,0 0-1,0-2 0,2-2 0,-1 0 0,1-1 0,1-1 1,0-2-1,0-1 0,45 3 0,-51-7-467,1-1-1,-1-2 1,0 0 0,0-1-1,0-1 1,22-7 0,-25 5-708,-1-1 1,0-1 0,0 0 0,-1-1-1,0-1 1,-1 0 0,22-19 0,4-4-2134</inkml:trace>
</inkml:ink>
</file>

<file path=ppt/ink/ink5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7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4864,'-1'60'7349,"-2"2"-4970,2-48-1821,-7 55 491,3 1 1,4 1 0,12 125 0,-10-188-958,1 0 1,0 0-1,0 0 0,1 0 1,0 0-1,1 0 1,-1-1-1,2 1 0,-1-1 1,1 0-1,0 0 1,10 10-1,-13-15-90,1 1 0,1-1 0,-1 1 0,0-1 0,0 0 0,1 0 0,0-1 0,-1 1 0,1-1 0,0 0 0,-1 0 0,1 0 0,0 0 0,0-1 0,0 1 0,0-1 0,0 0 0,0 0 0,0 0 0,-1-1 0,1 0 0,0 1-1,0-1 1,0-1 0,-1 1 0,1 0 0,0-1 0,4-3 0,8-5-345,0 0 0,0-2-1,-1 0 1,-1 0 0,22-25-1,56-79-3206,-73 88 2297,-1-1-1,-2-1 1,20-49 0,-6 0-1307</inkml:trace>
</inkml:ink>
</file>

<file path=ppt/ink/ink5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7.5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1 5376,'3'0'2688,"3"12"-1536,-6-12 5504,0 4-5505,0 12 1,0-4 640,0-1 0,-6-2-2432,3-2 128,-3 0 1408,-8-7 0,-5 9-2432,-5-5 128,1-8-1408,0-8 1</inkml:trace>
</inkml:ink>
</file>

<file path=ppt/ink/ink5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8.2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547 0 2176,'-9'13'2227,"9"-11"-2143,-1-1 1,1 1 0,-1 0 0,1-1 0,-1 1 0,0-1 0,0 0 0,0 1 0,0-1 0,0 0 0,0 1-1,0-1 1,0 0 0,0 0 0,0 0 0,-1 0 0,1 0 0,-3 1 0,-12 2 192,1 1 0,0 0 1,0 1-1,1 0 0,0 1 1,0 0-1,0 2 0,1-1 1,1 2-1,-19 16 0,-7 10 183,1 1 0,2 2 0,2 1 0,1 2 0,3 1-1,1 2 1,2 0 0,-30 74 0,49-98-315,1 1 0,1 0 0,0 1-1,2-1 1,0 1 0,2 0 0,1-1 0,0 1 0,2 0 0,0 0-1,2-1 1,0 0 0,2 1 0,0-2 0,2 1 0,0-1 0,1 0-1,18 29 1,-11-25 24,1 0 0,1-1 1,1-1-1,1-1 0,1-1 0,0 0 0,2-2 0,1 0 0,0-2 0,1-1 0,1 0 1,0-2-1,48 18 0,-25-16-233,2-1 0,-1-2 0,61 6 0,-107-18-258,-1-1 0,1 0-1,-1 0 1,1-1 0,0 1 0,-1-1 0,1 1 0,-1-1 0,4-1 0,8-5-1982</inkml:trace>
</inkml:ink>
</file>

<file path=ppt/ink/ink5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8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 3328,'2'1'106,"-1"0"1,0-1-1,0 1 1,1 0 0,-1-1-1,0 1 1,1-1-1,-1 0 1,1 1-1,-1-1 1,0 0-1,1 0 1,-1 0-1,1 0 1,-1 0-1,0 0 1,1 0-1,-1 0 1,1-1-1,-1 1 1,0-1-1,1 1 1,-1-1-1,0 1 1,1-1-1,-1 0 1,2-1-1,29-7 2373,-22 9-2262,0 1-1,0 0 1,-1 0-1,1 1 1,0 1-1,0-1 1,-1 1-1,1 1 1,-1 0-1,0 0 0,0 1 1,-1 0-1,1 1 1,-1 0-1,-1 0 1,15 14-1,8 11 158,-2 0-1,39 58 0,-44-56 62,-1 2 0,-1 0 0,-3 1 0,0 1 0,-3 1-1,13 46 1,-21-57-268,-1 1 0,-1-1 0,-2 1 0,-1 0 0,-1 0 0,-1 0 0,-2 0 0,0 0 0,-13 51 0,1-27 154,-36 92 0,43-128-409,-1 0 0,0 0 1,-1-1-1,-1 0 1,-1 0-1,0-1 1,0-1-1,-1 0 0,-19 16 1,30-28-46,-1 0 1,1 1-1,-1-1 1,1 0-1,-1 0 1,1 1 0,-1-1-1,1 0 1,-1-1-1,0 1 1,0 0-1,0 0 1,1-1-1,-1 1 1,0-1-1,0 0 1,0 1-1,0-1 1,0 0-1,0 0 1,0 0 0,-2-1-1,3-1-124,-1 1 0,2-1 0,-1 0 0,0 0-1,0 1 1,0-1 0,1 0 0,-1 0 0,1 0 0,0 0 0,-1 0-1,1 0 1,0 0 0,0 0 0,0 0 0,0 0 0,1 0 0,-1 0-1,0 1 1,1-1 0,1-3 0,3-29-2068</inkml:trace>
</inkml:ink>
</file>

<file path=ppt/ink/ink5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9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69 3200,'0'1'58,"0"-1"-1,0 1 1,0-1 0,0 1 0,0-1-1,0 1 1,0-1 0,0 1 0,0-1-1,1 1 1,-1-1 0,0 1-1,0-1 1,0 1 0,1-1 0,-1 1-1,0-1 1,1 0 0,-1 1 0,0-1-1,1 1 1,-1-1 0,0 0 0,1 1-1,-1-1 1,1 0 0,-1 0-1,1 1 1,-1-1 0,1 0 0,-1 0-1,1 1 1,20-4 1852,20-17 269,-30 13-2180,2-1 249,0-1 1,1 2-1,0 0 1,0 1 0,22-7-1,-33 13-189,0-1 1,0 0-1,0 1 0,0-1 0,0 1 1,0 0-1,0 0 0,1 0 0,-1 1 0,0-1 1,0 1-1,0 0 0,0 0 0,0 0 1,0 0-1,0 0 0,0 0 0,-1 1 0,1 0 1,0-1-1,-1 1 0,1 0 0,-1 0 1,0 0-1,0 1 0,0-1 0,0 1 0,0-1 1,0 1-1,0-1 0,-1 1 0,1 0 1,-1 0-1,1 3 0,0 0 20,-1 0-1,0 0 1,0 1 0,-1-1-1,1 0 1,-1 0 0,-1 1-1,1-1 1,-1 0 0,0 0-1,-1 1 1,-2 6 0,-2 7 149,-1-1 0,-15 29 0,10-25-147,-1-2 0,0 1 1,-2-2-1,-1 0 1,0-1-1,-2 0 1,0-1-1,-1-1 1,0-1-1,-31 18 1,48-33-82,-1 0 0,1 0 0,-1 0 0,0-1 0,1 1 0,-1-1 0,1 1 0,-1-1 0,0 0 0,1 0 0,-4-1 0,-3-5 0,19-6 0,-7 11 25,0-1 1,0 0-1,0 1 1,0 0-1,0 0 1,1 0-1,-1 0 1,1 0-1,-1 1 1,0-1-1,1 1 1,-1 0-1,1 0 1,-1 0-1,1 1 1,-1-1-1,0 1 1,1 0-1,-1 0 0,0 0 1,4 2-1,1 0 138,-1 1 0,0-1 0,0 2 0,-1-1 0,1 1 0,-1 0-1,0 0 1,6 7 0,-3-1 132,1-1 0,1 0 0,-1-1 0,2 0 0,-1-1 0,25 13 0,-29-17-245,0-1 0,1 0 0,-1-1 0,1 0 0,-1 0 0,1-1 0,0 0 0,0 0 1,0-1-1,0 0 0,-1 0 0,1-1 0,0 0 0,10-2 0,8-5-1306,42-20 0,-7 3-2269,-25 7 1029,-6-11 43</inkml:trace>
</inkml:ink>
</file>

<file path=ppt/ink/ink5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2:59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3200,'9'3'1536,"30"-6"-1280,-26-1 1536,6 4-1280,10 0 0,-1 4 256,0-4 128,4 0-1152,-3 3 0,-1 6 256,-8-2 0,-2 9-1152,-13 7 128</inkml:trace>
</inkml:ink>
</file>

<file path=ppt/ink/ink5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0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0 142 7936,'9'11'3968,"105"-41"-5632,-73 14 7935,16 3-6271,5-6 0,7-8-1279,-3-1 127,-14 17 0,-4 2 128,-20 15-1024,-19 17 0</inkml:trace>
</inkml:ink>
</file>

<file path=ppt/ink/ink5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0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614 8 1408,'-17'-5'2458,"17"5"-2375,-1 0 0,0-1 0,0 1-1,1-1 1,-1 1 0,0 0 0,0 0-1,0 0 1,1-1 0,-1 1 0,0 0-1,0 0 1,0 0 0,1 0 0,-1 0-1,0 0 1,0 1 0,0-1 0,0 0-1,1 0 1,-1 1 0,0-1 0,0 0-1,1 1 1,-1-1 0,0 1 0,1-1-1,-1 1 1,0-1 0,1 1-1,-1-1 1,1 1 0,-1-1 0,0 2-1,-51 42 657,1 3 0,3 1-1,2 2 1,3 3 0,1 1-1,3 2 1,-63 121 0,75-117-441,3 1 1,2 0 0,3 2 0,3 0 0,2 2 0,-4 65-1,13-78-129,3 0-1,2 0 0,2-1 0,2 1 0,3 0 0,2-1 1,2-1-1,19 54 0,-14-65 67,2 0-1,2-1 1,2 0-1,1-2 1,37 46 0,-33-51 106,1-1 0,48 39 1,-48-50-154,-27-21-871,-15-11-1147,10 8 972,0 0 0,0 0 1,0 0-1,1-1 1,0 0-1,0 0 0,0 0 1,1 0-1,-3-11 1,3-16-1447</inkml:trace>
</inkml:ink>
</file>

<file path=ppt/ink/ink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5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0 835 1536,'0'1'165,"0"0"1,1-1-1,-1 1 0,0 0 1,0-1-1,1 1 1,-1-1-1,0 1 0,1 0 1,-1-1-1,1 1 0,-1-1 1,1 1-1,-1-1 1,1 1-1,-1-1 0,1 1 1,-1-1-1,1 0 0,0 1 1,-1-1-1,1 0 1,0 1-1,-1-1 0,1 0 1,0 0-1,-1 0 1,1 0-1,0 1 0,0-1 1,0 0-1,33 1 938,-15-1 395,-12 0-1327,1 0 1,-1 0-1,1-1 1,-1 0-1,0 0 1,1-1-1,-1 0 1,0 0-1,0 0 1,0-1-1,0-1 1,-1 1-1,1-1 0,-1 0 1,10-8-1,10-10 80,-1 0 0,27-33-1,-25 26-118,-8 8-63,0-1 0,-2 0 0,0-1 0,-2-1 0,0-1 0,-2 0 0,-1 0 0,14-43-1,-21 53-36,-1 0-1,0-1 0,-2 0 0,1 0 1,-2 0-1,0 0 0,-1 0 0,-1 0 1,0 0-1,-1 1 0,-1-1 0,0 0 1,-1 1-1,-1-1 0,-1 1 0,-11-23 1,12 30-2,-1-1 0,1 1 0,-2 0 0,1 1 0,-1-1 0,0 1 0,-1 1 0,-8-7 0,12 10-11,0 0-1,0 1 0,0-1 1,-1 1-1,1 0 0,-1 0 1,0 0-1,1 1 0,-1-1 0,0 1 1,0 1-1,0-1 0,0 0 1,0 1-1,0 0 0,0 1 1,0-1-1,-6 2 0,3 0-3,0 0-1,0 1 0,0 0 0,1 0 1,0 1-1,-1 0 0,1 0 1,0 1-1,1 0 0,-1 0 1,1 1-1,0 0 0,-6 7 1,7-5 0,0 0 0,0 1 1,1-1-1,0 1 0,0 0 0,1 0 1,1 0-1,-1 1 0,1-1 1,1 0-1,-1 14 0,1 6 8,1 0 0,1-1 0,1 1 1,2 0-1,1-1 0,1 0 0,2 0 0,0-1 0,2 0 0,1 0 0,1-1 0,28 45 0,-28-54-4,-1-1 0,2 0 0,0 0 0,1-1 0,0-1 0,2-1 0,-1 0 0,2 0 0,-1-2 0,2 0 0,-1-1 0,1-1 0,1 0 0,0-2 0,0 0 0,0-1 0,1-1 1,38 5-1,-38-9 24,1-1 0,-1-1 0,1-1 0,-1-1 0,0 0 1,0-2-1,-1 0 0,1-2 0,-1 0 0,27-13 1,-14 2 19,0-1-1,-1-1 1,-1-1 0,51-48 0,-65 52-39,0 0 1,-2-1-1,0-1 1,-1 0-1,0 0 1,-2-2 0,0 1-1,-2-1 1,0-1-1,-1 0 1,8-38-1,-13 43-6,0 1 0,-1-1 0,-1 0-1,0 1 1,-2-1 0,1 0 0,-2 0 0,0 1 0,-2-1-1,1 1 1,-2 0 0,0 0 0,-1 0 0,-1 0-1,0 1 1,-17-26 0,20 35-17,0 1-1,0-1 1,-1 1 0,1 0-1,-1 0 1,-1 1 0,1-1-1,-1 1 1,1 0 0,-1 1-1,0-1 1,-1 1 0,1 1-1,0-1 1,-1 1 0,0 0-1,-11-2 1,12 4-8,-1 0 0,1 0 0,-1 1 0,1 0 0,-1 0 0,1 0 0,0 1 0,-1 0 0,1 0 0,0 1 0,0-1 0,1 1 0,-1 1 0,1-1 0,-1 1 0,1 0 0,0 0 0,0 0 0,-4 6 0,-3 4-16,-1 1-1,2 1 1,0 0 0,1 0-1,0 1 1,2 1 0,0-1-1,1 1 1,0 0 0,2 1-1,0 0 1,1 0 0,1 0-1,-1 24 1,3-25 14,1 1-1,1-1 1,0 1 0,1-1-1,2 1 1,-1-1-1,2 0 1,0 0 0,2-1-1,-1 1 1,2-2 0,1 1-1,0-1 1,21 29-1,-13-27 28,0 0-1,0-1 0,2-1 1,0-1-1,1 0 0,0-2 1,1 0-1,1-2 0,0 0 1,0-1-1,1-2 0,40 11 1,-46-15 17,0-1 0,1 0 1,-1-1-1,1-1 0,-1-1 0,1 0 1,-1-1-1,1-1 0,-1-1 1,0-1-1,0 0 0,0-1 1,-1 0-1,1-2 0,-1 0 1,-1-1-1,1 0 0,21-17 0,-30 20 4,0-1 0,-1 0 0,0 0 0,0-1 0,0 1 0,-1-1 0,0-1-1,0 1 1,-1-1 0,0 1 0,0-1 0,3-11 0,-6 14-19,0 0 0,0 0 0,0 0-1,-1 1 1,0-1 0,0 0 0,0 0 0,0 0 0,-1 0 0,0 0 0,0 1 0,0-1-1,-1 0 1,1 1 0,-1-1 0,0 1 0,-1-1 0,1 1 0,-1 0 0,0 0 0,0 0-1,0 1 1,0-1 0,-4-3 0,2 4-19,0-1 0,0 1 0,0 0 0,-1 0 0,1 0 0,-1 1-1,0 0 1,1 0 0,-1 1 0,0-1 0,0 1 0,0 0 0,0 1 0,0 0 0,-11 0 0,11 0 5,0 1 0,1 0 1,-1-1-1,1 2 0,-1-1 0,1 0 1,-1 1-1,1 0 0,0 1 1,0-1-1,0 1 0,0 0 1,1 0-1,-1 0 0,1 1 0,-1 0 1,-6 7-1,7-4 8,0 0 1,0 0-1,1 0 0,-1 0 0,2 1 1,-1-1-1,1 1 0,0 0 0,0 0 1,1 0-1,0-1 0,1 1 0,0 0 1,0 0-1,1 0 0,-1 0 0,2 0 1,-1 0-1,6 14 0,-3-11 46,0 1 0,1-1 1,1 0-1,0-1 0,0 0 0,1 1 0,0-2 0,1 1 0,0-1 0,1-1 0,0 1 1,17 12-1,-13-14 4,1 0-1,-1-1 1,1-1 0,1 0 0,-1-1 0,0 0 0,1-1-1,0-1 1,0 0 0,0-1 0,0-1 0,0 0 0,0-1-1,0-1 1,0 0 0,-1-1 0,22-7 0,-25 6-491,0 0 1,0 0 0,0-1-1,0-1 1,-1 0 0,0 0-1,0-1 1,10-9 0,-17 13 114,0 1 0,-1-1 0,1 1 0,0-1 0,-1 0 0,0 0 0,0 0 0,0 0 0,0-1 0,0 1 0,0-1 0,-1 1 0,0-1 0,0 1 0,1-7 0,0-29-2269</inkml:trace>
</inkml:ink>
</file>

<file path=ppt/ink/ink5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1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12 3456,'-5'-11'679,"9"11"789,7 22 1377,-10-1-2246,-1 0 0,-1-1 0,-6 35 1,0 5 203,-14 183 927,-6 161 2043,23-376-3747,4-14-3460,20-20-944,-2-3 2309</inkml:trace>
</inkml:ink>
</file>

<file path=ppt/ink/ink5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1.5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283 1 6912,'-28'67'3456,"19"22"-5120,9-60 7296,-14-3-5632,-6 17 128,-3 2 0,-11-3 0,-3-3-896,-4-7 128,2-8-1152,2-8 0</inkml:trace>
</inkml:ink>
</file>

<file path=ppt/ink/ink5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1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2 330 2176,'-1'0'23,"1"-1"0,0 1-1,0 0 1,0 0 0,0-1 0,0 1 0,0 0 0,0-1 0,0 1-1,0 0 1,0-1 0,0 1 0,0 0 0,0 0 0,0-1-1,0 1 1,0 0 0,0-1 0,0 1 0,1 0 0,-1 0-1,0-1 1,0 1 0,0 0 0,0 0 0,1-1 0,-1 1 0,0 0-1,0 0 1,0 0 0,1-1 0,-1 1 0,0 0 0,0 0-1,1 0 1,-1 0 0,0-1 0,1 1 0,-1 0 0,0 0-1,0 0 1,1 0 0,-1 0 0,0 0 0,1 0 0,-1 0 0,0 0-1,0 0 1,1 0 0,-1 0 0,0 0 0,1 0 0,-1 0-1,0 0 1,1 1 0,-1-1 0,0 0 0,0 0 0,1 0-1,-1 0 1,0 1 0,1-1 0,18 18 1354,-18-17-1232,-1 1 0,0-1 1,1 1-1,-1-1 0,0 1 1,0-1-1,0 1 0,0-1 1,0 1-1,0-1 0,0 1 0,0-1 1,0 1-1,-1-1 0,1 1 1,-1-1-1,1 0 0,-1 1 0,0 1 1,-3 8 510,3-2-464,0 0 0,0 1 0,1-1-1,1 0 1,-1 1 0,2-1 0,-1 0 0,1 0-1,0 0 1,1 0 0,0 0 0,1 0-1,0-1 1,0 0 0,0 0 0,1 0-1,1 0 1,-1 0 0,1-1 0,0 0-1,1-1 1,0 1 0,14 9 0,-9-7 41,1-1 1,0 0 0,0-1-1,0-1 1,1 0-1,0 0 1,0-2 0,1 0-1,0 0 1,-1-2-1,1 1 1,0-2 0,0 0-1,18-2 1,-13-1-60,0-2 1,0 0-1,0-1 1,-1-2-1,0 0 0,0 0 1,-1-2-1,24-14 1,-20 9-42,0-1 0,0-1 0,-2-2 0,0 1 0,31-38 0,-43 45-106,-1 0 1,0-1-1,-1 0 0,0 0 1,0-1-1,-1 0 0,-1 0 1,0 0-1,-1 0 1,3-20-1,-5 22-12,0 1 1,0-1-1,-1 0 1,-1 0-1,0 0 1,0 1-1,-1-1 1,0 0-1,-1 1 1,0 0-1,0-1 1,-1 1-1,0 0 1,-8-11-1,2 7-4,0 0 0,-1 1-1,0 0 1,-1 1 0,0 1 0,-1 0-1,0 0 1,-1 1 0,0 1 0,0 0-1,-1 1 1,0 1 0,0 0 0,0 1-1,-1 0 1,0 2 0,0 0 0,0 0 0,-24 1-1,13 1-45,0 1-1,0 1 0,0 2 0,0 1 1,1 1-1,-1 1 0,1 1 1,1 1-1,-1 2 0,2 1 0,-27 14 1,43-20-79,0 0 1,0 1-1,1 0 0,-1 0 1,2 1-1,-1 0 1,1 0-1,-10 14 1,14-19 8,1 1 0,-1-1 0,1 1 0,0-1 1,-1 1-1,1 0 0,1 0 0,-1-1 1,0 1-1,1 0 0,-1 0 0,1 0 0,0 0 1,0 0-1,0 0 0,0-1 0,0 1 1,1 0-1,-1 0 0,1 0 0,0 0 0,0-1 1,0 1-1,0 0 0,0-1 0,1 1 1,-1-1-1,1 1 0,0-1 0,0 0 0,0 0 1,4 4-1,5 2-439,1 0 0,0-1 0,1 0 0,-1-1 0,1 0 0,0-1 0,25 6 0,48 7-1781</inkml:trace>
</inkml:ink>
</file>

<file path=ppt/ink/ink5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2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2432,'7'2'379,"0"1"0,0 0 0,0 0 0,-1 0 0,1 1 0,-1 0 0,0 1 0,0 0 0,0-1 0,-1 2-1,7 7 1,8 11 1009,24 39-1,-20-26-859,-18-30-556,148 219 1918,-121-173-1074,-3 1 0,32 82 0,-44-93-448,-2 2 0,-2 0 0,-2 1 0,-2 0 0,-2 1-1,-2 0 1,0 66 0,-9-29 386,-3 1 0,-20 91 0,17-147-652,0-1 1,-2 0-1,-1-1 0,-1 0 1,-1-1-1,-2-1 1,0 0-1,-2-1 0,-36 38 1,13-29-1783,18-21 192,22-12 1446,1 0 0,-1 0 1,1 0-1,0 1 0,-1-1 1,1 0-1,-1 0 0,1 0 1,-1 0-1,1 0 0,-1 0 0,1 0 1,-1 0-1,1 0 0,-1 0 1,1 0-1,-1-1 0,1 1 1,0 0-1,-1 0 0,1 0 0,-1 0 1,1-1-1,0 1 0,-1 0 1,1-1-1,-1 1 0,1 0 1,0 0-1,-1-1 0,1 1 1,-1-1-1,1 0-172,0 0 0,0-1 0,0 1 0,0 0 0,0 0 0,0 0 0,0 0 0,0 0 0,0-1 0,0 1 0,1 0 0,-1 0 0,0 0 0,1 0 0,-1 0 0,1 0 0,-1 0 0,1 0 0,1-2 0,0 0-391,8-16-1955</inkml:trace>
</inkml:ink>
</file>

<file path=ppt/ink/ink5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3.3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663 9 2432,'-5'-1'200,"1"-1"1,-1 1-1,0-1 0,0 1 1,0 0-1,0 1 1,0-1-1,0 1 0,0 0 1,1 0-1,-1 1 0,0 0 1,0 0-1,0 0 1,0 0-1,0 1 0,1-1 1,-1 1-1,1 0 0,-1 1 1,1-1-1,0 1 1,0 0-1,0 0 0,0 0 1,1 0-1,-6 6 0,-34 30 363,1 3 0,2 1-1,2 1 1,2 2 0,1 2-1,3 2 1,-30 63 0,22-16-118,4 2 0,5 1 1,4 1-1,5 1 0,4 1 1,4 1-1,1 158 0,13-234-373,1 0-1,1 1 1,2-1-1,0-1 1,2 1-1,17 48 1,-18-64-40,0-1 0,1 1 0,0-1 0,1-1 0,0 1 0,1-1 0,0 0 0,0-1 0,1 0 0,1 0 0,-1-1 0,1 0 0,1-1 0,-1 0 0,1 0 0,23 9 0,-21-11-10,1 2-7,2-1 1,-1-1-1,1 0 0,-1-1 0,1-1 0,19 2 0,-34-5-399,-12-12-5662,-2-2 3901,0-2-31</inkml:trace>
</inkml:ink>
</file>

<file path=ppt/ink/ink5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3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16 2048,'1'-1'132,"1"-1"-1,-1 1 1,0 0 0,1 0 0,-1 0 0,1-1-1,-1 1 1,1 0 0,0 1 0,-1-1-1,1 0 1,0 0 0,0 1 0,-1-1-1,1 1 1,0 0 0,0-1 0,0 1-1,0 0 1,0 0 0,0 0 0,-1 0-1,1 1 1,0-1 0,0 0 0,0 1-1,0-1 1,-1 1 0,1 0 0,0 0 0,0-1-1,-1 1 1,4 3 0,-2 1 109,0 1-1,0 0 1,-1 0 0,1 0-1,-1 1 1,-1-1 0,1 1 0,-1-1-1,0 1 1,0 9 0,-3 75-41,0-62 557,-4 48 1091,-27 117-1,8-54-614,15-75-683,3-31-289,2 0 0,1 1 0,2-1 1,2 36-1,13-29-1541,-4-53-2048,2-3 1259</inkml:trace>
</inkml:ink>
</file>

<file path=ppt/ink/ink5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4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381 1 6912,'-32'9'3456,"37"81"-4352,-5-67 5632,-5 16-4608,-15 8 128,-8 1-128,-4 1 128,-5 10-512,-11-4 128,-7-3-1024,3-13 128,9-12-896,10-11 128</inkml:trace>
</inkml:ink>
</file>

<file path=ppt/ink/ink5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4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51 351 1536,'13'7'1687,"-13"0"372,-4 3-1027,1 0-777,0 0 1,1-1-1,0 1 0,1 0 0,0 0 0,1 0 0,0 0 0,0 0 0,1 0 0,0 0 0,1 0 0,0 0 0,1-1 0,0 1 0,0-1 0,1 1 0,9 15 0,-7-14-43,1-1-1,0 0 1,0 0-1,1 0 1,0-1 0,0 0-1,1-1 1,1 0 0,-1 0-1,1-1 1,0 0 0,1-1-1,0 0 1,11 4 0,-10-6-77,1-2 0,-1 1 0,0-2 0,1 0 0,0 0 0,-1-1 0,1 0 0,-1-1 1,1-1-1,-1 0 0,15-5 0,6-2 135,0-2 0,57-28 0,-33 10-3,60-41 0,-94 55-224,-2-1-1,0-1 1,-1 0 0,0-2-1,23-30 1,-37 41-27,-1 0 1,0 0-1,0-1 1,-1 0-1,0 0 1,0 0-1,-1 0 1,-1 0-1,1-1 1,-1 1-1,-1-1 1,0 1 0,0-1-1,-1 0 1,0 0-1,-1 1 1,0-1-1,-1 0 1,1 1-1,-2-1 1,0 1-1,0 0 1,0 0-1,-1 0 1,0 0-1,-1 1 1,0-1-1,-1 1 1,1 0-1,-11-10 1,5 7-18,-2 0-1,1 1 1,-1 1 0,0 0-1,-1 0 1,0 1 0,-1 1 0,1 0-1,-30-8 1,23 10 3,-1 0 0,-1 2 0,1 0 0,0 2-1,-1 0 1,-32 4 0,15 2-95,1 2-1,0 2 1,1 1 0,0 2-1,0 2 1,2 1 0,-58 33-1,81-40-71,0 0 1,1 0-1,0 1 0,0 1 1,1 0-1,1 1 0,0 0 0,-13 18 1,20-26 55,1 1 0,0 0 0,0-1 1,0 1-1,0 0 0,1 0 0,0 0 0,-1 0 1,2 0-1,-1 0 0,0 0 0,1 1 0,0-1 1,0 0-1,0 0 0,0 0 0,1 1 0,-1-1 1,1 0-1,0 0 0,0 0 0,1 0 0,-1 0 0,1 0 1,0-1-1,0 1 0,0 0 0,1-1 0,-1 0 1,1 1-1,0-1 0,0 0 0,0 0 0,5 3 1,2 1-289,0-1 1,0 0 0,1-1 0,-1 0 0,1 0 0,1-1 0,-1-1-1,13 3 1,-15-4 143,66 18-1688</inkml:trace>
</inkml:ink>
</file>

<file path=ppt/ink/ink5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5.0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5248,'1'13'271,"2"0"0,-1 0 1,2-1-1,0 1 0,0-1 0,1 0 0,0 0 1,12 17-1,22 46 3410,12 41-2299,-5 2-1,-6 2 0,34 167 0,-62-226-814,-3 0 0,-2 0-1,-3 1 1,-3-1-1,-3 1 1,-10 70-1,6-99-546,-1-1 1,-2-1-1,-1 1 1,-1-2-1,-24 47 0,23-56-571,0-1 0,-2 0-1,0-1 1,-1 0-1,-1-1 1,-1-1 0,-1-1-1,-26 20 1,43-35 409,0-1 0,-1 1 0,1-1 0,0 0 0,0 1-1,0-1 1,0 0 0,-1 0 0,1 1 0,0-1 0,0 0 0,0 0 0,-1 0 0,1-1 0,0 1 0,0 0 0,0 0 0,-1-1 0,1 1 0,0-1 0,0 1-1,0-1 1,0 1 0,0-1 0,0 0 0,0 1 0,0-1 0,0 0 0,0 0 0,0 0 0,1 0 0,-1 0 0,-1-1 0,-1-1-297,-16-14-2249</inkml:trace>
</inkml:ink>
</file>

<file path=ppt/ink/ink5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5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3968,'32'7'1920,"44"-7"-1024,-52 0 1920,4 0-2816,9 0 0,6 0 0,3-3 128,-8-1-128,-10 1 0,-5-3-512,-3 6 128,-1 0-768,-15 9 0</inkml:trace>
</inkml:ink>
</file>

<file path=ppt/ink/ink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6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124 609 3072,'0'0'93,"0"-1"1,0 0-1,0 1 1,0-1-1,0 1 0,0-1 1,0 0-1,0 1 1,0-1-1,0 1 0,1-1 1,-1 1-1,0-1 1,0 0-1,0 1 1,1-1-1,-1 1 0,0-1 1,1 1-1,-1-1 1,0 1-1,1 0 1,-1-1-1,1 1 0,-1-1 1,1 1-1,-1 0 1,1-1-1,26-16 2615,34-9-1469,-43 20-1121,-1 0 1,0-2-1,0 0 1,-1 0-1,0-2 1,0 0-1,-1-1 1,-1 0-1,0-1 1,21-23 0,-26 24-12,0 0 1,0 0 0,-1-1 0,-1 0 0,0 0 0,0-1 0,-1 0 0,-1 0 0,0 0 0,-1-1 0,-1 0 0,0 0-1,0 0 1,0-23 0,-3 28-64,-1 0-1,0 0 1,0 0-1,-1 1 1,0-1-1,-1 0 1,0 1-1,0-1 1,0 1-1,-1 0 1,-1 0-1,1 0 1,-1 1-1,-1 0 1,1 0-1,-1 0 1,0 0-1,-1 1 1,0 0-1,0 1 1,0-1-1,0 1 1,-1 1-1,0-1 1,0 1-1,0 1 1,-1 0-1,1 0 1,-1 0-1,-9-1 1,7 1-12,-1 1 0,1 1 1,-1-1-1,1 2 0,-1-1 0,0 2 1,1 0-1,-1 0 0,1 1 0,-1 0 1,1 1-1,0 0 0,0 1 0,0 0 1,0 1-1,1 0 0,-1 1 1,2 0-1,-1 0 0,0 1 0,1 1 1,-14 14-1,14-10 16,1 0 0,1 0 0,0 1 0,1 0 0,0 0 0,1 0 0,1 1-1,0 0 1,0-1 0,2 2 0,0-1 0,0 0 0,1 0 0,1 1 0,0-1 0,1 0 0,5 23 0,1-3 5,1 0 1,1-1-1,2 0 1,2-1-1,0 0 1,23 36-1,-25-49-35,1-1 0,1-1 1,1 1-1,0-2 0,1 0 0,22 17 0,-27-24-4,1-1 1,0 0-1,1-1 0,-1 0 1,1-1-1,1 0 0,-1-1 1,1-1-1,0 0 0,0 0 1,16 1-1,-24-4 0,0-1 0,0 0 1,1-1-1,-1 1 0,0-1 0,0 0 0,0 0 1,0 0-1,0-1 0,0 0 0,0 0 1,-1 0-1,1 0 0,0-1 0,6-5 0,1-2 38,0-1 0,0 0-1,14-21 1,-15 20-17,-11 11-34,1 1-1,-1-1 1,1 0-1,-1 1 0,1-1 1,-1 1-1,1-1 1,-1 1-1,1-1 1,0 1-1,-1-1 1,1 1-1,0-1 1,-1 1-1,1 0 1,0 0-1,0-1 0,-1 1 1,1 0-1,0 0 1,0 0-1,0 0 1,-1 0-1,1 0 1,0 0-1,0 0 1,-1 0-1,1 0 1,0 0-1,0 0 0,0 1 1,-1-1-1,1 0 1,0 0-1,-1 1 1,1-1-1,0 1 1,-1-1-1,2 1 1,16 23-72,-15-19 38,2 1 68,1 1 1,0-1 0,0-1-1,1 1 1,-1-1 0,1 0-1,0-1 1,1 0 0,-1 0-1,1 0 1,0-1 0,0 0-1,0-1 1,0 1 0,13 1-1,-6-3 99,-1 1-1,0-2 0,0 1 1,0-2-1,1 0 0,-1-1 1,0 0-1,19-7 0,-16 4 33,6-1 46,-1-2 0,0 0-1,-1-1 1,25-14 0,-42 21-183,0-1-1,0 1 1,0-1 0,-1 0-1,1 0 1,-1 0 0,0-1-1,1 1 1,-1-1-1,-1 1 1,1-1 0,-1 0-1,1 0 1,-1 0 0,0-1-1,0 1 1,-1 0 0,0-1-1,1 1 1,-1-1 0,-1 0-1,1 1 1,-1-1-1,0 0 1,0 1 0,0-1-1,-1-6 1,-1 6-9,0 0 0,0 1 0,0-1 0,-1 0 0,1 1-1,-1-1 1,0 1 0,0 0 0,-1 0 0,1 0 0,-1 1 0,0-1 0,0 1 0,0 0 0,-7-4 0,-2-1 18,0 1 1,0 0 0,0 1-1,-22-6 1,11 5-14,0 2 1,0 0-1,0 2 1,-1 1-1,1 1 1,-47 3-1,62-1-31,-1 0-1,0 0 1,1 1-1,0 1 1,-1-1 0,1 1-1,0 1 1,0 0-1,1 0 1,-1 0-1,1 1 1,0 1-1,0-1 1,0 1-1,1 1 1,0-1 0,0 1-1,1 1 1,0-1-1,-9 14 1,13-17-83,0 0 0,0 1 0,1-1 0,-1 0-1,1 0 1,0 1 0,1-1 0,-1 0 0,1 1 0,-1-1 0,1 1 0,0-1 0,1 1 0,-1-1 0,1 0 0,0 1 0,0-1 0,0 0 0,1 1 0,0-1 0,0 0 0,0 0 0,0 0 0,0-1 0,1 1 0,-1 0 0,1-1-1,0 0 1,0 0 0,1 0 0,3 4 0,3 1-498,1-1-1,0 1 1,0-2-1,1 1 0,0-2 1,0 1-1,0-2 1,0 1-1,22 3 1,38 4-1973</inkml:trace>
</inkml:ink>
</file>

<file path=ppt/ink/ink5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6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82 4608,'-14'-23'2304,"80"10"-2048,-29 10 3840,11-1-3840,4 4 128,14-7 128,5-2 128,-2 2-768,-12 7 0,-9-9-128,-7 6 128,-2-1-1408,-2 4 0</inkml:trace>
</inkml:ink>
</file>

<file path=ppt/ink/ink5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6.3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4 107 3328,'-3'-9'1664,"44"-1"-1024,-22 6 1792,1-5-2176,17 2 0,15-2 0,-10 2 0,-1-5-384,2-4 128,0 8-128,-6 1 128,-9-2-1152,-8 13 128</inkml:trace>
</inkml:ink>
</file>

<file path=ppt/ink/ink5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6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0 3456,'-8'7'690,"1"1"1,0-1-1,0 1 0,0 0 0,1 1 1,0-1-1,0 1 0,1 1 1,-6 14-1,5-8-350,1 1 0,1-1 1,0 1-1,1 0 0,-1 23 0,3-8-110,2 1 0,1-1 1,2 1-1,0-1 0,16 50 0,-14-58 11,20 54 493,-24-73-725,0 0 0,1-1-1,0 1 1,0 0 0,0-1-1,0 0 1,1 0 0,0 0-1,-1 0 1,1 0 0,1-1-1,5 4 1,-9-6-102,1 0 0,0-1 0,0 1 0,0 0-1,0-1 1,0 1 0,0-1 0,0 0 0,0 1 0,0-1 0,0 0 0,0 0 0,0 0 0,0-1 0,1 1 0,-1-1-1,0 1 1,0-1 0,-1 1 0,4-2 0,31-22-1903,-33 22 1851,26-21-1668</inkml:trace>
</inkml:ink>
</file>

<file path=ppt/ink/ink5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7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36 7552,'-71'-28'3712,"91"35"-6656,-3-11 6912,8 1-7040,-2-5 128</inkml:trace>
</inkml:ink>
</file>

<file path=ppt/ink/ink5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7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613 0 1664,'-3'2'286,"0"1"-1,-1-1 1,1 0-1,-1-1 1,1 1 0,-1-1-1,1 0 1,-1 1 0,0-2-1,0 1 1,1 0-1,-1-1 1,0 0 0,0 1-1,0-1 1,0-1 0,-4 0-1,5 1-268,1-1 0,-1 1 1,0 0-1,1 0 0,-1 0 0,0 0 0,1 1 0,-1-1 1,1 1-1,-1 0 0,0-1 0,1 1 0,0 0 0,-1 0 0,-2 2 1,-35 32 750,29-24-552,1-1-116,-49 48 820,-82 104 1,134-153-866,-38 51 479,3 1 0,-41 83 0,72-123-395,2 1 0,1 0 1,0 0-1,2 1 0,0-1 0,2 2 1,0-1-1,2 0 0,0 1 0,2-1 1,3 33-1,2-29 5,1 0-1,1-1 1,2 0-1,0 0 1,2-1 0,1 0-1,1-1 1,1 0 0,0-1-1,2-1 1,1 0 0,1-2-1,1 0 1,36 31 0,-39-38-22,2 0 1,-1-1-1,1-1 1,1-1 0,27 12-1,105 30 397,-39-15-366,-89-29-357,-17-7-106,0 1 0,0 0 0,1 0 1,-2 0-1,1 1 0,0 0 0,0 0 0,-1 0 0,0 1 0,0 0 0,0 0 1,0 0-1,0 0 0,-1 1 0,4 5 0,-5 6-1802,-9-5 43</inkml:trace>
</inkml:ink>
</file>

<file path=ppt/ink/ink5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8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2816,'0'-1'96,"1"1"0,-1-1 0,0 0 0,1 0-1,0 1 1,-1-1 0,1 0 0,-1 1 0,1-1 0,0 1 0,-1-1 0,1 1 0,0-1 0,0 1-1,-1-1 1,1 1 0,0 0 0,0-1 0,0 1 0,-1 0 0,1 0 0,0 0 0,0-1 0,0 1-1,0 0 1,0 0 0,0 0 0,-1 1 0,1-1 0,0 0 0,0 0 0,0 0 0,0 1 0,-1-1-1,1 0 1,0 1 0,0-1 0,0 0 0,-1 1 0,1-1 0,0 1 0,-1-1 0,1 1 0,0 0-1,-1-1 1,1 1 0,-1 0 0,1 0 0,35 46 2800,-25-33-3195,40 61 1067,-2 1 0,-4 2 0,42 101 0,-69-136-457,-1 1 1,-3 1 0,-1 0 0,-2 1 0,6 62 0,-14-77-207,-1 0 0,-2 0 0,-1 0 0,-1-1 0,-2 1 1,-1-1-1,-1 0 0,-2 0 0,-13 37 0,12-49 7,0 1 0,-23 32 0,29-46-116,0 0 0,0 0 1,-1-1-1,0 0 0,0 1 1,0-2-1,0 1 1,-1 0-1,1-1 0,-1 0 1,0 0-1,0 0 0,0-1 1,0 1-1,-10 2 1,15-5-78,-1 0 1,0 0 0,0 0-1,0 0 1,0 0 0,0 0-1,0-1 1,1 1 0,-1 0-1,0 0 1,0-1 0,0 1-1,1 0 1,-1-1 0,0 1-1,0-1 1,1 1 0,-1-1-1,0 1 1,1-1 0,-1 0-1,0 1 1,1-1 0,-1 0-1,1 1 1,-1-1 0,1 0-1,0 0 1,-1 1-1,1-1 1,0 0 0,-1 0-1,1 0 1,0 0 0,0 1-1,0-1 1,0 0 0,0 0-1,0 0 1,0 0 0,0 0-1,0 1 1,0-1 0,0 0-1,1 0 1,-1 0 0,1-1-1,11-43-3230,2 18 1263</inkml:trace>
</inkml:ink>
</file>

<file path=ppt/ink/ink5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8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143 131 2432,'-3'-6'323,"3"5"-276,-1 0 1,0 1-1,1-1 0,-1 0 0,1 0 0,0 0 0,-1 0 1,1 0-1,0 0 0,-1 0 0,1 0 0,0 0 0,0 0 0,0-1 1,0 1-1,0 0 0,0 0 0,0 0 0,0 0 0,1 0 1,-1 0-1,1-2 0,0 2 998,22-22 256,-12 15-1149,0 1 0,0 0 0,1 1 0,0 0 0,0 1 0,0 1 0,13-4 0,20-7 360,-42 13-465,1 1-1,-1-1 0,1 1 0,-1 0 0,1 1 1,0-1-1,-1 0 0,1 1 0,0 0 0,0 0 1,-1 0-1,1 0 0,0 1 0,-1 0 1,6 1-1,-7-1-4,1 0 0,-1 0 0,0 1 0,1-1 1,-1 1-1,0 0 0,0 0 0,0-1 0,0 1 0,0 1 1,0-1-1,0 0 0,-1 0 0,1 1 0,-1-1 0,2 4 1,-1 1 20,1 1 1,-2 0-1,1-1 1,-1 1 0,0 0-1,0 0 1,-1 0-1,0 0 1,0-1 0,-1 1-1,0 0 1,-1 0-1,-2 9 1,-3 3 39,-1 0 1,-1-1-1,-1 0 0,0 0 1,-1-1-1,-2-1 0,1 0 1,-2 0-1,-29 27 0,20-23-19,-1-2 0,-1 0 0,0-2 0,-1 0 0,-1-2 0,-35 14 0,27-18-52,6-2-123,53-9 44,-17 0 143,-1-1 0,1 2 0,0-1 0,-1 1 0,1 0 0,-1 0 0,0 0 0,1 1 0,-1 0 0,0 1 0,0-1 0,0 1 0,0 0 0,0 1 0,-1-1 0,0 1 0,0 0 0,0 1 0,0-1 0,0 1 0,-1 0 0,0 0 0,6 9 0,0-2 171,0 0 0,2 0 0,-1-1 0,1-1 0,1 0 0,26 16 0,-35-23-298,1 0 1,1-1 0,-1 0 0,0 0-1,1 0 1,-1 0 0,1-1 0,-1 0-1,1 0 1,0 0 0,-1-1 0,1 0-1,0 0 1,-1 0 0,1-1 0,0 0-1,-1 0 1,1 0 0,-1-1 0,1 0-1,-1 0 1,8-4 0,19-10-1601,-26 14 1229,0 0 0,0-1 0,0 0-1,0 0 1,-1-1 0,0 0 0,1 0-1,-1 0 1,6-7 0,3-18-1646</inkml:trace>
</inkml:ink>
</file>

<file path=ppt/ink/ink5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9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2688,'20'-3'1280,"49"-13"-1024,-40 12 1792,8 0-1664,11-4 0,-2 8 128,2 8 128,-7-4-896,2 3 128,-10 2-256,-9-2 0,-10 9-640,-14-3 128</inkml:trace>
</inkml:ink>
</file>

<file path=ppt/ink/ink5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09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 5632,'38'-7'2816,"90"-19"-4352,-96 26 5632,10-9-4096,19 5 128,-4-8-512,-11 5 128,-7 3-640,-7 4 128,-9 11-640,2 8 128</inkml:trace>
</inkml:ink>
</file>

<file path=ppt/ink/ink5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0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601 1 2816,'-7'1'250,"1"0"0,-1 1 0,1 0 0,0 0 0,0 0 0,0 1 1,0 0-1,1 1 0,-1-1 0,1 1 0,0 0 0,0 0 0,0 0 0,0 1 0,1 0 0,0 0 0,-5 7 1,7-9-295,-134 133 1730,91-76-1247,3 1 1,2 3-1,4 1 1,-52 126-1,66-135-56,2 2 1,3 0-1,2 1 0,3 1 1,2 0-1,-2 104 0,12-125-172,1 0-1,2 0 0,2 0 0,1-1 0,2 1 0,2-1 0,2-1 1,1 0-1,1-1 0,2 0 0,31 48 0,-26-53-51,2-1-1,1-2 1,1 0-1,2-1 1,0-2-1,36 26 0,-62-50-185,1 0 0,0 0-1,0 0 1,-1 0-1,1 0 1,0 0-1,0 0 1,0 0-1,0-1 1,0 1-1,0-1 1,0 1-1,3-1 1,-4 0-55,0 0 1,-1 0-1,1 0 0,0-1 1,0 1-1,-1 0 1,1 0-1,0-1 0,-1 1 1,1-1-1,0 1 0,-1-1 1,1 1-1,0-1 0,-1 1 1,1-1-1,-1 1 1,1-1-1,-1 0 0,1 1 1,-1-1-1,0 0 0,1 0 1,1-5-782,-1 0 0,1 0 0,-1 0 0,-1 1 0,1-1 1,-1-12-1,-3 2-1313</inkml:trace>
</inkml:ink>
</file>

<file path=ppt/ink/ink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7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174 148 3456,'0'-1'45,"-1"1"1,1-1-1,0 1 1,-1-1-1,1 0 1,-1 1-1,1 0 1,0-1-1,-1 1 1,0-1-1,1 1 1,-1-1-1,1 1 1,-1 0-1,1 0 0,-1-1 1,0 1-1,1 0 1,-1 0-1,1 0 1,-1-1-1,0 1 1,1 0-1,-1 0 1,0 0-1,1 0 1,-1 0-1,0 0 1,1 0-1,-1 1 1,0-1-1,1 0 0,-1 0 1,0 0-1,1 1 1,-1-1-1,0 1 1,0 1 163,0 0 0,0-1 1,1 1-1,-1 0 0,1 0 0,-1 0 0,1 0 1,0 0-1,0 0 0,0 0 0,0 0 1,0 3-1,12 62 3407,-10-60-3537,0 0 1,1 0 0,0-1 0,0 1-1,1-1 1,0 1 0,0-1-1,1-1 1,-1 1 0,1-1 0,0 1-1,1-1 1,-1-1 0,1 1 0,0-1-1,0 0 1,0 0 0,1-1 0,7 4-1,-6-5 19,-1 0-1,1-1 1,0 1-1,0-2 1,-1 1-1,1-1 1,0 0-1,0 0 1,0-1-1,0 0 1,-1-1-1,1 0 0,-1 0 1,1 0-1,-1-1 1,0 0-1,13-8 1,-12 6-23,0 0 0,0-1 0,-1 0 0,0 0-1,0-1 1,0 1 0,-1-2 0,0 1 0,0-1 0,-1 0 0,0 0 0,-1 0 0,1-1 0,-1 0 0,-1 0-1,3-10 1,-4 12-38,0 0 0,-1 0 0,0-1 0,-1 1 0,1-1 0,-1 1 0,0-1-1,-1 1 1,0 0 0,0-1 0,-1 1 0,0 0 0,0 0 0,-1 0 0,1 0-1,-1 0 1,-1 0 0,0 1 0,0 0 0,-8-11 0,8 14-31,1-1 0,-1 1 0,0 0 0,0 1 0,0-1 0,0 1 0,-1 0 0,1-1 0,-1 2 0,1-1 0,-1 1 0,0-1 0,-6 0 0,2 1-4,-1 0 1,1 1-1,-1 0 0,0 0 1,1 1-1,-1 0 0,-9 3 1,11-2-25,0 0 1,0 1 0,1 0-1,-1 0 1,1 0 0,-1 1-1,1 1 1,-8 6-1,11-9-10,1 1 0,0 0-1,0 0 1,1 0 0,-1 0-1,0 1 1,1-1-1,0 1 1,0 0 0,0-1-1,0 1 1,1 0-1,-1 0 1,1 0 0,0 0-1,0 6 1,1-7-22,0 0-1,0-1 1,0 1 0,1 0 0,-1 0-1,1 0 1,0 0 0,0 0 0,0-1-1,1 1 1,-1-1 0,0 1 0,1 0-1,0-1 1,-1 0 0,1 1 0,0-1-1,0 0 1,1 0 0,-1 0 0,0-1-1,1 1 1,-1 0 0,1-1 0,-1 0-1,1 1 1,0-1 0,-1 0 0,1 0-1,0-1 1,5 2 0,7 2-269,1-1 1,0-1-1,-1 0 0,24-1 1,2-2-124,-23 0 243,-1 0 0,1 1 0,-1 1 0,1 1 0,23 5 0,-38-5 219,0-1 0,0 0 0,0 1 0,-1 0 0,1 0 0,0 0 0,-1 0 0,0 0 0,1 0 0,-1 0 0,0 1 0,0 0 0,0-1 0,-1 1 0,1 0 1,-1 0-1,3 4 0,16 62 551,-9-29-250,70 150 1990,-44-111-1426,31 101 0,-60-154-596,-1-1 0,-2 2 0,-1-1 0,0 1 0,-2-1 0,-1 1 0,-2 0 0,-4 34 0,3-53-164,0 0-1,-1 0 0,0 0 0,0 0 1,-1 0-1,0-1 0,0 1 0,-1-1 1,0 0-1,0-1 0,-1 1 0,0-1 0,0 0 1,0 0-1,-1-1 0,0 0 0,0 0 1,0-1-1,0 1 0,-1-1 0,0-1 1,-12 4-1,1 0 82,-1-1 1,0-1-1,0 0 0,-1-2 1,1 0-1,-1-2 0,1 0 1,-27-3-1,17-1 17,0-2 0,0-2 0,0 0 0,0-2 0,2-1 0,-41-20 0,48 19-157,0 0 0,1-2 0,1 0 0,0-2 0,1 0 0,0-1 0,1 0 0,-27-36 0,40 46-85,-1-1 0,1 1 0,0-1 1,0 0-1,1 0 0,0-1 0,0 1 1,1 0-1,0-1 0,0 0 0,1 0 1,0 1-1,0-1 0,1 0 0,0 0 1,0 0-1,2-10 0,1 9-314,-1 0 1,1 0-1,1 1 0,0-1 0,0 1 0,1 0 1,0 0-1,0 0 0,0 1 0,1 0 1,1 0-1,-1 0 0,1 1 0,11-8 0,3-1-1529,1 2 0,0 0 0,42-16 0,-37 17 456,46-20-1683</inkml:trace>
</inkml:ink>
</file>

<file path=ppt/ink/ink5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0.6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14 130 2432,'-14'-60'1045,"14"59"-960,0 0 0,1-1 0,-1 1 0,0 0 0,1 0 0,-1 0 0,0 0 0,1 0-1,-1 0 1,1 0 0,-1 1 0,1-1 0,0 0 0,-1 0 0,1 0 0,0 0 0,0 1 0,0-1 0,-1 0 0,1 1-1,0-1 1,0 1 0,0-1 0,0 1 0,0-1 0,0 1 0,0 0 0,0-1 0,0 1 0,0 0 0,0 0 0,1 0-1,0 0 1,38-2 2197,-35 2-2096,79 6 888,-56-3 128,47-1 0,-65-3-1579,-1 0 0,0 0 0,1-1 0,-1 0 0,0-1 0,0 0 0,0 0 0,16-9 0,-2-3-1244,-3 2-43</inkml:trace>
</inkml:ink>
</file>

<file path=ppt/ink/ink5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0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0 3072,'-2'7'585,"1"0"0,-1 0 0,1-1 0,1 1 0,-1 0 0,1 0 0,1 0 0,-1 0 0,2 7 0,-1-1-505,-2 439 4358,-1-401-4115,-3-1 1,-1 1-1,-3-1 1,-2-1-1,-22 63 1,44-131-4953,-9 16 2709</inkml:trace>
</inkml:ink>
</file>

<file path=ppt/ink/ink5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1.3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1 6144,'-15'9'3072,"10"49"-4224,5-38 5248,-9 10-4096,-5-1 128,-9 6-128,0-5 128,3 6-1024,-8-17 0,5 1-640,-6-4 128</inkml:trace>
</inkml:ink>
</file>

<file path=ppt/ink/ink5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1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105 258 3072,'-2'0'176,"1"0"1,0 1-1,-1 0 0,1-1 1,-1 1-1,1 0 0,0-1 1,0 1-1,-1 0 0,1 0 1,0 0-1,0 0 0,0 0 1,0 0-1,0 1 0,0-1 1,0 0-1,1 0 0,-1 1 1,0-1-1,1 0 0,-1 1 1,1-1-1,-1 1 1,1-1-1,0 1 0,-1-1 1,1 1-1,0-1 0,0 1 1,0-1-1,0 1 0,1-1 1,-1 3-1,14 59 1342,-11-55-1336,1 4-81,-1-1 0,2 0 0,0 0 0,0-1 0,1 1 0,0-1 0,1-1 0,0 1 0,1-1 0,0 0 0,0-1 0,1 1 0,0-2 0,0 1 0,1-2 0,0 1 1,0-1-1,0 0 0,1-1 0,0-1 0,0 1 0,0-2 0,1 0 0,-1 0 0,1-1 0,0 0 0,0-1 0,0 0 0,0-1 0,-1-1 0,1 1 0,0-2 0,0 0 0,-1 0 0,1-1 0,-1-1 1,12-4-1,0-3-29,-1 0 0,-1-2 1,1 0-1,-2-2 1,0 0-1,-1-1 1,0-1-1,22-27 1,-35 36-47,0 0 0,-1 0 0,0-1 0,0 1-1,0-1 1,-2 0 0,1 0 0,-1-1 0,0 1 0,2-17 0,-4 18-8,-1 1-1,0-1 0,-1 1 1,1 0-1,-1-1 1,-1 1-1,0-1 0,0 1 1,0 0-1,-1 0 1,0 0-1,0 1 0,0-1 1,-1 1-1,-8-11 1,0 3-9,1 2 1,-2 0 0,1 0 0,-2 1 0,0 0 0,0 1-1,-1 1 1,0 0 0,0 2 0,-1-1 0,0 2 0,0 0 0,-1 1-1,-20-4 1,9 3-26,0 2 1,-1 1-1,1 2 0,-1 0 0,0 2 0,1 1 1,-54 11-1,68-10 5,0 1 0,1 0 1,-1 1-1,1 1 0,0 0 0,-12 9 1,20-13-35,1 1 1,-1 1 0,1-1-1,0 1 1,0-1 0,0 1-1,1 0 1,-1 1 0,1-1-1,0 1 1,0-1 0,1 1 0,-1 0-1,1 0 1,0 0 0,0 0-1,1 0 1,-2 8 0,3-10-28,0 0 1,0-1-1,0 1 1,0 0-1,1-1 1,-1 1 0,1-1-1,-1 1 1,1 0-1,0-1 1,0 0 0,1 1-1,-1-1 1,0 0-1,1 1 1,-1-1 0,1 0-1,0 0 1,-1 0-1,1 0 1,0-1 0,0 1-1,1 0 1,-1-1-1,4 3 1,5 1-323,1 1-1,0-1 1,0-1-1,12 3 1,-16-4 212,68 17-1695,8-1-43</inkml:trace>
</inkml:ink>
</file>

<file path=ppt/ink/ink5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2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3456,'3'10'380,"1"1"1,0-1-1,1 0 1,0 0 0,0-1-1,1 0 1,0 0-1,1 0 1,14 14-1,-8-9 365,-1 0-1,-1 1 1,10 17 0,94 208 1548,-72-143-2133,-3-4 576,-5 1 0,-3 1 0,-5 1 0,-4 2 0,18 171 0,-37-212-349,-2-1 1,-2 1 0,-14 105-1,9-132-446,-1-1 0,-2 0 0,-1 0 0,0-1 0,-3 0 0,0 0 0,-2-1 0,0-1 0,-20 26 0,7-25-3290,26-26 1045</inkml:trace>
</inkml:ink>
</file>

<file path=ppt/ink/ink5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2.9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805 8 1664,'-4'-1'239,"1"-1"1,-1 1-1,0 0 1,0 0-1,0 1 0,0-1 1,1 1-1,-1 0 0,0 0 1,0 0-1,0 0 1,0 1-1,0 0 0,0 0 1,1 0-1,-1 0 1,-6 3-1,-5 2 129,1 0 0,1 1 0,-15 9 0,0 1-133,0 1-1,2 1 1,1 2 0,0 0-1,1 2 1,2 0 0,0 2-1,-24 35 1,-89 201 1132,97-180-1027,-8 19 36,4 1 0,5 2 1,4 1-1,-23 128 1,45-169-176,3 0 0,3 0 0,2 0-1,4 1 1,2-1 0,2 0 0,4 0 0,26 101 0,-26-134-150,4 16 67,2-1 0,36 77 1,-51-121-189,1 0 1,-1 1 0,1-1 0,0 0 0,-1 0 0,1 0-1,0 0 1,0 0 0,0 0 0,0 0 0,0 0-1,0-1 1,0 1 0,0 0 0,0 0 0,0-1 0,0 1-1,2 0 1,-2-1-36,0 0-1,0-1 1,-1 1-1,1 0 1,0 0-1,-1-1 1,1 1-1,0-1 1,-1 1-1,1 0 1,0-1-1,-1 1 1,1-1-1,-1 0 0,1 1 1,-1-1-1,1 1 1,-1-1-1,1 0 1,-1 1-1,0-1 1,1 0-1,-1 0 1,0 1-1,0-1 1,0 0-1,1 0 1,-1 1-1,0-2 1,2-21-1815</inkml:trace>
</inkml:ink>
</file>

<file path=ppt/ink/ink5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3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2432,'14'0'1152,"18"-7"128,-18 2 640,1 5-1536,8-4 128,16 4 256,2 0 128,-2 0-1152,-7-3 128,-4-1 640,-5-1 0,6 5-512,-15-4 0,0 1-1024,-5 3 128,5 0-384,6-4 0</inkml:trace>
</inkml:ink>
</file>

<file path=ppt/ink/ink5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3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13 2688,'0'-1'44,"0"1"-1,0-1 1,0 1 0,0-1-1,0 1 1,0-1 0,0 1-1,1-1 1,-1 1 0,0 0-1,0-1 1,0 1 0,1-1-1,-1 1 1,0-1 0,0 1-1,1 0 1,-1-1-1,0 1 1,1 0 0,-1-1-1,0 1 1,1 0 0,-1 0-1,0-1 1,1 1 0,-1 0-1,1 0 1,-1-1 0,1 1-1,-1 0 1,1 0 0,-1 0-1,0 0 1,1 0 0,-1 0-1,1 0 1,-1 0 0,2 0-1,5 20 2095,-4 38-369,-6-15-1514,-2-1-1,-2 1 1,-22 75 0,-1 4 369,7 3-234,-16 74 9,33-148-847,7-52 315,0 1 0,-1-1 0,1 1 0,0 0-1,0 0 1,-1-1 0,1 1 0,0 0 0,0 0 0,0 0 0,-1 0 0,1 0-1,0 0 1,0 0 0,0 0 0,0 0 0,-1 0 0,1 1 0,0-1 0,1 1 0,0-1-464,7-5-704</inkml:trace>
</inkml:ink>
</file>

<file path=ppt/ink/ink5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4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0 3840,'0'13'1920,"-5"72"-1792,2-81 3584,-8 12-3584,-3 3 0,-4 10 128,4-3 128,-9-3-512,-6 2 128,1-14-512,-1-2 128,1-6-896,10 1 128</inkml:trace>
</inkml:ink>
</file>

<file path=ppt/ink/ink5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4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107 271 3840,'0'7'424,"-1"0"1,1 0-1,1-1 1,-1 1-1,1 0 1,1 0-1,-1 0 1,1-1-1,0 1 1,4 7-1,4 17 1072,-8-23-1351,0 0 0,1-1 0,0 1 0,0-1-1,1 1 1,0-1 0,1 0 0,-1-1 0,1 1 0,0-1 0,1 0 0,-1 0 0,8 5-1,-3-3-22,1-1 0,0 0 0,0 0-1,1-1 1,0-1 0,0 0-1,22 6 1,-16-6 32,1-1-1,0-1 0,0-1 1,0-1-1,1-1 0,-1 0 1,0-1-1,0-1 0,0-1 1,0-1-1,22-7 1,-31 8-123,0-1 0,0-1 0,0 0 0,0 0 0,-1-1 0,0 0 0,0 0 0,0-1 0,-1 0 0,0-1 0,-1 0 0,1 0 0,-1-1 0,-1 0 0,7-12 0,-8 12-21,-2-1-1,1 1 1,-1-1 0,0 0 0,-1 0-1,0-1 1,-1 1 0,0 0-1,-1 0 1,0-1 0,0 1-1,-1 0 1,-1-1 0,0 1-1,0 0 1,-5-14 0,2 12 0,0-1 0,0 0 1,-1 1-1,-1 0 0,0 1 1,-1 0-1,0 0 0,0 0 1,-1 1-1,-1 0 0,0 1 1,0 0-1,-1 0 0,0 1 1,0 1-1,-1 0 0,0 0 0,0 1 1,0 1-1,-22-7 0,2 4-26,0 1 0,0 1-1,-1 2 1,0 2-1,1 0 1,-1 2 0,-49 7-1,73-7-45,0 1 0,0 1 0,0-1 0,0 2-1,0-1 1,0 1 0,0 0 0,1 1 0,-1 0 0,1 1 0,0-1-1,1 1 1,-1 1 0,1 0 0,0 0 0,0 0 0,1 1 0,-1 0-1,2 0 1,-1 0 0,1 1 0,-5 9 0,9-15-40,0 1 0,-1-1 1,2 0-1,-1 1 0,0-1 0,0 1 1,1 0-1,-1-1 0,1 1 0,0-1 1,0 1-1,0 0 0,0-1 0,0 1 1,1 0-1,-1-1 0,1 1 0,0-1 1,0 1-1,-1-1 0,2 1 0,-1-1 1,0 0-1,3 4 0,2 1-274,0 0 0,1 0 0,0 0 0,0-1 0,13 8 0,39 25-1437</inkml:trace>
</inkml:ink>
</file>

<file path=ppt/ink/ink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8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20 204 3072,'-15'-22'2948,"11"17"1446,11 26-3416,8 13-123,2-1 0,0-1 1,43 57-1,-3-4-180,-86-141-163,10 33-471,1-1 1,2-1 0,1-1 0,0 0 0,-16-44 0,29 64-35,0 0 1,0-1-1,0 1 1,1 0-1,0-1 1,0 1-1,1-1 1,0 1-1,0-1 1,1 1-1,-1-1 1,1 1-1,1 0 0,-1-1 1,1 1-1,0 0 1,1 0-1,-1 0 1,1 0-1,0 0 1,1 1-1,-1-1 1,1 1-1,0 0 1,1 0-1,-1 0 1,1 1-1,0 0 1,0 0-1,0 0 1,9-5-1,-4 4 27,0 0-1,0 1 1,1 0 0,-1 0-1,1 1 1,0 1 0,0 0-1,0 0 1,0 1 0,0 1-1,0 0 1,1 0-1,-1 1 1,0 0 0,0 1-1,0 0 1,-1 1 0,1 0-1,0 1 1,-1 0 0,0 1-1,0 0 1,0 1 0,-1 0-1,12 9 1,-20-15-53,-1 1 1,1-1 0,0 0-1,-1 1 1,1-1 0,-1 1-1,1-1 1,-1 0 0,1 1-1,-1 0 1,0-1 0,1 1-1,-1-1 1,0 1 0,1-1-1,-1 1 1,0 0-1,0-1 1,1 1 0,-1 0-1,0-1 1,0 1 0,0 0-1,0-1 1,0 1 0,0 0-1,0-1 1,0 1 0,0 0-1,0-1 1,0 1 0,-1 0-1,1-1 1,0 1 0,0-1-1,-1 2 1,0-1-140,1-1-1,0 1 1,-1 0 0,1 0 0,0-1 0,0 1-1,-1 0 1,1-1 0,0 1 0,0 0-1,0 0 1,0-1 0,0 1 0,0 0-1,0 0 1,0-1 0,0 1 0,1 0 0,-1-1-1,0 1 1,1 0 0,13 12-3959,-8-4 1941</inkml:trace>
</inkml:ink>
</file>

<file path=ppt/ink/ink5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5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2816,'3'-2'161,"0"-1"0,0 1 0,0 0 0,1 0 1,-1 1-1,1-1 0,-1 1 0,1 0 0,0 0 0,-1 0 1,1 0-1,0 0 0,0 1 0,-1 0 0,1 0 0,0 0 0,0 0 1,0 0-1,-1 1 0,1 0 0,0 0 0,-1 0 0,1 0 0,0 0 1,-1 1-1,5 2 0,-2 0 39,0 0 1,-1 1 0,0 0-1,0 0 1,0 0-1,0 0 1,-1 1 0,0 0-1,0 0 1,0 0-1,-1 0 1,0 1 0,0-1-1,2 8 1,122 351 2444,-108-312-2155,-2 0-1,-3 1 1,14 100 0,-25-121-341,-1 0 1,-2 0 0,-1 0 0,-2 0 0,-1 0 0,-1 0-1,-17 53 1,9-45-5,-1-1-1,-3-1 1,-1 0 0,-1-1-1,-3-1 1,-1-1-1,-1-1 1,-32 35-1,30-41-144,20-21-51,-1-1 0,0 1 0,0-1 0,-16 12-1,18-20-756,7-7-4,6-11-661,6-2-532,0 4-64</inkml:trace>
</inkml:ink>
</file>

<file path=ppt/ink/ink5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5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45 3712,'18'-16'1792,"44"12"-1152,-39 4 1920,0-5-2432,11 1 0,-11 1 0,0 3 0,6-4-256,-1-1 128,-5 1-384,-3 4 0,-6 0-768,0 4 0</inkml:trace>
</inkml:ink>
</file>

<file path=ppt/ink/ink5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5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3456,'9'3'1664,"67"17"-768,-44-20 2432,16 0-3200,7 0 0,7 0 128,8-4 128,1 4-512,-14-12 128,-15 5-256,-4-1 0,-1 3-1024,-9 5 128</inkml:trace>
</inkml:ink>
</file>

<file path=ppt/ink/ink5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7.6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42 1280,'-22'-1'512,"18"-4"-45,13-5 602,-6 8-826,1 0-1,0 0 1,0 0 0,1 0-1,-1 1 1,0 0 0,0 0-1,1 0 1,-1 0 0,9 0-1,52 2-79,-29 1 546,348-10-1029,-341 4-597</inkml:trace>
</inkml:ink>
</file>

<file path=ppt/ink/ink5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8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3200,'8'-13'1536,"16"2"-768,-1 8 2304,14-2-2816,16-3 0,2 5 128,2 3 0,-5 3-512,-4 5 0,-7 0 256,-13 8 128,-3-5-1536,-7 5 128</inkml:trace>
</inkml:ink>
</file>

<file path=ppt/ink/ink5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8.4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35 1664,'-1'0'37,"1"0"0,0 0 1,-1 0-1,1 0 0,-1 0 0,1 0 1,0 0-1,-1 0 0,1 0 0,-1-1 1,1 1-1,0 0 0,-1 0 0,1 0 1,0-1-1,-1 1 0,1 0 0,0-1 1,-1 1-1,1 0 0,0-1 0,0 1 1,-1 0-1,1-1 0,0 1 0,0 0 1,0-1-1,0 1 0,-1-1 0,1 1 1,0 0-1,0-1 0,0 1 0,0-1 1,7-14 1779,-1 5-821,-5 10-862,0-1 0,1 1-1,-1 0 1,0 0 0,0 0 0,1 0 0,-1 0-1,0 1 1,0-1 0,1 0 0,-1 0-1,0 1 1,0-1 0,0 1 0,1-1-1,-1 1 1,0-1 0,0 1 0,1 1-1,-1-2 8,20 9 235,0-1 1,0-1-1,1 0 0,0-2 0,0-1 1,38 3-1,-11-5 611,97-8 0,-124 4-1467,-1-2 0,1 0 0,36-12 0,-57 15 335,0 1-1,0-1 1,0 1-1,0 0 1,1 0-1,-1-1 1,0 1-1,0 0 1,0 0-1,0 0 1,1 0 0,-1 0-1,0 0 1,0 1-1,0-1 1,0 0-1,0 1 1,1-1-1,-1 0 1,0 1 0,1 0-1,-1 0-1539</inkml:trace>
</inkml:ink>
</file>

<file path=ppt/ink/ink5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9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1 611 3328,'10'-4'477,"1"0"1,-1 0-1,1 1 0,11-2 1,-14 3-59,0 1 1,0-2 0,0 1 0,0-1 0,0 0 0,-1 0-1,1-1 1,11-8 0,-5-1-137,1 0 0,-2-1 0,20-26 0,19-19-156,-17 27 4,-2-2 1,-1-1-1,-2-1 1,-1-2-1,35-61 1,-60 91-117,-1 1 0,0-1 0,0 0-1,-1 0 1,0 0 0,-1 0 0,1-9 0,-1 14 15,-1 0 1,0-1-1,0 1 0,0 0 0,-1-1 1,1 1-1,-1 0 0,0-1 1,0 1-1,0 0 0,0 0 1,-1 0-1,1 0 0,-1 0 1,0 0-1,1 0 0,-1 1 1,-1-1-1,-3-3 0,5 5-8,0 0-1,0 0 1,0 1 0,0-1-1,0 0 1,0 1-1,-1-1 1,1 1-1,0-1 1,0 1 0,-1 0-1,1-1 1,0 1-1,0 0 1,-1 0-1,1 0 1,0 0 0,0 0-1,-1 0 1,1 1-1,0-1 1,-1 0-1,1 1 1,0-1 0,0 0-1,0 1 1,0 0-1,-1-1 1,1 1-1,0 0 1,0-1-1,-1 3 1,-1-1 20,1 0 0,0 0 0,0 1 0,0-1 1,0 1-1,0 0 0,1-1 0,-1 1 0,1 0 0,0 0 0,-1 0 0,2 0 0,-2 4 1,-3 43 170,2 0 0,3 1 1,8 71-1,-4-62-64,6 83 78,8 229 186,-17-369-404,-1-1-1,0 0 1,0 1 0,0-1-1,0 1 1,0-1-1,-1 0 1,1 1-1,-1-1 1,1 0 0,-1 1-1,0-1 1,0 0-1,0 0 1,0 0-1,0 0 1,0 0 0,-1 0-1,1 0 1,-1 0-1,0 0 1,1-1 0,-1 1-1,0-1 1,0 1-1,-3 1 1,1-2 3,0 0 0,0-1 0,0 1 1,0-1-1,0 0 0,1 0 0,-1-1 0,0 1 1,0-1-1,0 0 0,1 0 0,-1 0 0,0 0 0,1-1 1,-6-2-1,-78-45 149,62 33-237,11 4-8,16 7-111,31 4-213,-12 2 370,187-25 202,-107 10-1672,-100 14 1306,-1-1 1,1 1-1,0 0 1,-1 0 0,1 0-1,-1 0 1,1 0-1,0 0 1,-1 0-1,1 0 1,0 0-1,-1 0 1,1 0-1,-1 0 1,1 0-1,0 0 1,-1 1-1,1-1 1,-1 0-1,1 0 1,-1 1-1,1-1 1,0 0 0,-1 1-1,0-1 1,2 1-1,4-12-1739</inkml:trace>
</inkml:ink>
</file>

<file path=ppt/ink/ink5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9.5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31 3968,'-6'-16'1920,"29"5"-1920,-12 8 3840,1 3-3584,-1 0 0,3 0 128,1 0 0,2 3-512,3 1 0,-6-4-640,0 7 0,-5 5-640,-3 1 128</inkml:trace>
</inkml:ink>
</file>

<file path=ppt/ink/ink5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19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5632,'63'-8'2816,"25"-24"-3840,-56 29 5248,8-4-4224,6-2 128,-4 5-3072,5 4 128</inkml:trace>
</inkml:ink>
</file>

<file path=ppt/ink/ink5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0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596 53 1664,'-6'-13'380,"-15"-19"1952,21 31-2269,-1 1 0,0-1 1,1 1-1,-1-1 0,0 0 1,1 1-1,-1 0 1,0-1-1,0 1 0,0-1 1,1 1-1,-1 0 0,0 0 1,0-1-1,0 1 1,0 0-1,0 0 0,0 0 1,1 0-1,-1 0 0,0 0 1,0 0-1,0 0 1,0 0-1,0 1 0,1-1 1,-1 0-1,0 0 0,0 1 1,0-1-1,1 1 1,-1-1-1,0 1 0,0-1 1,1 1-1,-1-1 0,0 2 1,-50 40 503,3 3 1,1 3-1,2 1 1,-53 76-1,63-68-369,2 1 1,2 1-1,3 1 1,3 2-1,3 1 0,2 0 1,3 2-1,3 0 1,-8 88-1,20-112-115,1 0 1,2 0-1,2 0 1,2-1-1,1 1 1,21 67-1,-18-80-22,1-1 1,2 0-1,0 0 0,2-1 0,1-1 0,1 0 0,1-2 0,1 1 0,42 40 0,-28-36 163,2-1 0,1-1 0,70 38 0,-104-63-280,1 0-1,-1 0 1,1 0 0,-1 0 0,1 0 0,0-1 0,0 1 0,-1 0 0,1-1 0,0 1 0,0-1 0,0 0 0,-1 0 0,1 1 0,0-1 0,0-1 0,0 1 0,0 0 0,0 0 0,-1-1 0,1 1-1,0-1 1,2 0 0,-1-1-272,-1-1 0,0 1 0,0-1 0,0 1 0,0-1 0,-1 0 0,1 1 0,-1-1-1,0 0 1,1 0 0,-1 0 0,1-5 0,6-16-1357</inkml:trace>
</inkml:ink>
</file>

<file path=ppt/ink/ink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19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17 262 3584,'0'3'521,"0"1"-1,1 0 1,-1-1 0,1 1-1,0 0 1,0-1 0,0 1-1,1-1 1,-1 1 0,1-1-1,2 4 1,-1-2-286,1 0 0,0-1 0,0 1 0,1-1 0,-1 0 0,1 0 0,0-1 0,0 1 1,0-1-1,8 4 0,0-2-71,0 0 0,0 0 0,1-1 1,0-1-1,-1 0 0,28 2 1,-27-5-13,-1-1 0,0 0 1,-1-1-1,1 0 0,0-1 1,0-1-1,-1 0 1,0 0-1,0-1 0,0-1 1,0 0-1,-1 0 0,0-1 1,0-1-1,-1 0 1,0 0-1,-1-1 0,1-1 1,-2 1-1,13-17 0,-19 20-87,1 1-1,-1-1 0,1 0 1,-1 0-1,-1 0 0,1 0 1,-1 0-1,0 0 0,-1 0 1,0 0-1,1-1 0,-2 1 1,1 0-1,-1 0 0,0 0 1,0 0-1,-1 0 0,0 0 1,0 0-1,0 0 0,-1 0 1,0 1-1,0 0 0,0-1 1,0 1-1,-6-6 0,2 3-2,0 1 0,0-1 0,-1 1 0,0 0 0,0 1 0,-1 0 0,1 0 0,-1 1 0,-1 0 0,1 0 0,-1 1 0,0 1 0,0-1 0,-20-2 0,11 3-22,0 1-1,-1 1 1,0 1-1,1 1 1,0 0-1,-30 7 1,42-6-40,0 0 0,0 0 0,1 0 0,-1 1 0,0 0 0,1 0 0,0 0 0,0 1 0,0 0 0,0 1 0,1-1 0,-1 1 0,1 0 0,0 0 0,1 1 0,-1-1 0,1 1 0,0 0 0,1 0 0,-1 1 0,-2 6 0,5-10 0,0 0-1,0-1 0,0 1 0,1 0 1,-1 0-1,1 0 0,0 0 0,-1 0 1,1 0-1,1-1 0,-1 1 0,0 0 0,1 0 1,-1 0-1,1 0 0,0-1 0,0 1 1,0 0-1,0 0 0,3 3 0,-1-2-5,1 0 0,-1 0 0,1 0 0,0-1 0,0 0 1,0 1-1,0-2 0,1 1 0,-1 0 0,10 3 0,1 0-4,1-1 0,0-1 1,0 0-1,0-1 0,0-1 1,25 0-1,-18-2-9,-1-1-1,1-1 1,-1-1 0,0-1-1,35-11 1,-44 10 20,0 0 0,0-1 0,0 0 0,-1-1 0,0-1 0,-1 0 0,1 0 0,-1-1-1,18-21 1,11-14 127,-41 48-95,0-1 0,1 0 0,0 0 0,-1 0 0,1 0 0,0 1-1,1-1 1,-1 0 0,1 0 0,-1 0 0,1 0 0,0 0-1,1 3 1,17 51 275,-15-48-280,1 0 0,1-1-1,0 1 1,0-1 0,0-1-1,1 1 1,0-1 0,0 0-1,1 0 1,0-1 0,0 0-1,1-1 1,18 9 0,10 4-1473,1-3 0,40 12 1,3-6-3548,-50-15 2411</inkml:trace>
</inkml:ink>
</file>

<file path=ppt/ink/ink5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0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24 2688,'-14'-7'1280,"28"-6"-768,-3 13 1792,1-3-1792,-1 3 128,3 0 384,9 3 0,15 3-1280,4-6 128,1 0 768,-6 3 0,-5 1-256,-3 3 0,-6-2-512,-4-5 0,-4 0-1280,-6 4 0</inkml:trace>
</inkml:ink>
</file>

<file path=ppt/ink/ink5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1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0 581 3456,'31'-12'1083,"-1"-2"0,0-1-1,-1-1 1,-1-2 0,-1-1 0,32-28 0,-33 27-1133,-13 9 74,-1-1 1,0-1-1,-1 0 0,0 0 0,-1-1 0,-1 0 0,0-1 0,0 0 1,11-32-1,-3-2 165,-1 0 1,8-53 0,-21 62-89,-7 28-92,-8 25 9,7 2 39,1-1 0,0 1 0,1 0 0,0 0 0,1 0 0,1 0 0,1 27 0,-1-23-1,1 342 741,2-155-442,-2-190-323,0-1 1,-1 0-1,-1 1 1,0-1-1,-1 0 1,-6 17-1,8-28-22,0 0 0,-1-1 0,0 1 0,0-1-1,0 1 1,0-1 0,0 0 0,-1 0 0,1 0-1,-1 0 1,0 0 0,0-1 0,0 1 0,0-1-1,0 0 1,-1 0 0,1 0 0,-1 0 0,1-1 0,-1 1-1,0-1 1,1 0 0,-1 0 0,0 0 0,0-1-1,0 1 1,0-1 0,-4 0 0,-12-1 28,1-1 0,-1-1 1,-36-10-1,37 7-87,0 2 0,0 0 0,-38-2 0,141 8-321,130-5 399,-199 2 171,-4 0-1567,0 0 0,1 0-1,21 3 1,-19 1-297</inkml:trace>
</inkml:ink>
</file>

<file path=ppt/ink/ink5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1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0 5632,'5'21'2816,"1"45"-2688,-6-43 5504,-6 1-5504,-2 8 0,-16-9-384,-9 16 128,-5-7-1664,5 3 128,1-4-128,-25-15 128</inkml:trace>
</inkml:ink>
</file>

<file path=ppt/ink/ink5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2.3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64 344 1664,'0'0'45,"0"-1"0,0 1 0,1-1 1,-1 1-1,0-1 0,1 1 0,-1-1 0,0 1 0,1 0 1,-1-1-1,1 1 0,-1-1 0,1 1 0,-1 0 0,1 0 0,-1-1 1,1 1-1,-1 0 0,1 0 0,-1 0 0,1-1 0,-1 1 1,1 0-1,0 0 0,-1 0 0,1 0 0,-1 0 0,1 0 1,-1 0-1,1 0 0,0 0 0,-1 1 0,1-1 0,-1 0 0,1 0 1,-1 0-1,1 1 0,-1-1 0,1 0 0,-1 0 0,1 1 1,-1-1-1,1 1 0,-1-1 0,1 1 0,1 0 225,-1 0-155,-1 0 1,1 0-1,-1-1 1,0 1-1,1 0 1,-1 0-1,0 0 1,0 0-1,0 0 1,1 0-1,-1 0 1,0 0-1,0-1 1,0 1-1,0 0 1,-1 0 0,1 0-1,0 0 1,0 0-1,-1 0 1,1 0-1,0 0 1,-1-1-1,1 1 1,-1 0-1,1 0 1,-1 0-1,1-1 1,-2 2-1,1 1 366,-2 5-331,1 0 1,1 0-1,0 1 0,0-1 0,0 0 1,1 0-1,0 1 0,1-1 0,0 0 1,0 1-1,1-1 0,0 0 0,0 0 1,1 0-1,0-1 0,0 1 0,1-1 1,7 11-1,-6-10 6,0 0 0,1 0 1,0-1-1,0 0 0,0 0 0,1-1 1,0 1-1,1-1 0,0-1 0,-1 0 0,2 0 1,-1 0-1,0-1 0,1 0 0,17 5 1,-10-7-35,0 0-1,1-1 1,-1-1 0,0 0 0,0-1 0,0-1 0,0-1 0,0 0 0,0-1 0,0 0 0,17-9 0,-10 4-36,-1-2 1,0 0 0,-1-1-1,-1-1 1,0-2-1,33-29 1,-46 38-66,0-1-1,-1 0 1,-1 0 0,1 0-1,-1-1 1,0 0 0,-1 0-1,1 0 1,-2-1 0,1 0-1,-1 1 1,-1-1 0,1 0-1,-2 0 1,2-16 0,-3 14-1,0 0 1,-1 0-1,-1 1 1,0-1-1,0 0 1,-1 1 0,0-1-1,-1 1 1,0 0-1,-1 0 1,0 1-1,-1-1 1,-9-12 0,3 6-2,-1 1 0,-1 0 0,-1 1 0,0 0 0,0 1 0,-1 1 0,-1 0 1,0 2-1,-1 0 0,0 0 0,0 2 0,-40-12 0,33 13-44,-1 1 0,0 1 1,0 1-1,-1 2 0,1 1 0,-1 1 0,1 1 0,-1 1 0,-39 8 1,61-9-6,0 0 0,0 1 0,0-1 0,0 1 1,0 0-1,0 0 0,1 1 0,-1-1 1,1 1-1,-1 0 0,1 0 0,0 1 0,0-1 1,1 1-1,-1 0 0,1 0 0,0 0 0,-4 7 1,4-6-51,1 1 0,0 0 1,0 0-1,1 0 0,0 0 1,0 0-1,0 0 0,1 0 1,0 0-1,0 0 1,1 0-1,-1 1 0,1-1 1,1 0-1,-1 0 0,3 6 1,0 0-200,1-1 0,1 1 0,0-1 1,0 0-1,1 0 0,0-1 1,1 0-1,0 0 0,1-1 0,13 12 1,6 2-876,0-2 0,48 27 0,6-3-766</inkml:trace>
</inkml:ink>
</file>

<file path=ppt/ink/ink5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2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2304,'3'0'149,"0"1"1,-1 0-1,1-1 0,0 0 0,0 0 1,-1 0-1,1 0 0,0 0 1,0 0-1,-1-1 0,1 1 0,0-1 1,3-1-1,-4 1 5,1 0 0,0 0 0,0 1-1,-1-1 1,1 1 0,0-1 0,0 1 0,0 0 0,0 0 0,-1 1-1,1-1 1,0 0 0,0 1 0,0 0 0,-1-1 0,1 1-1,0 0 1,4 3 0,6 5 165,0 1-1,-1 1 1,-1 0-1,1 0 1,-2 1 0,0 1-1,0 0 1,-1 0-1,-1 1 1,13 26-1,3 16 714,25 88 0,-21-49 518,23 138-1,-44-181-1029,-2 0-1,-2 1 0,-3-1 0,-10 80 1,2-71-33,-3 0 0,-3-1 0,-23 63 0,27-97-392,-1 0 0,-1-1 1,-1 0-1,-1-1 0,-1-1 1,-1 0-1,-1-1 0,-1-1 1,-25 23-1,37-38-475,0 0 1,-1-1-1,0 0 0,0-1 0,0 0 1,0 0-1,0 0 0,-1-1 1,-8 3-1,-11-4-2073</inkml:trace>
</inkml:ink>
</file>

<file path=ppt/ink/ink5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3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728 84 2176,'2'-3'130,"-1"1"1,0 0-1,0-1 1,1 1-1,-1-1 0,-1 1 1,1-1-1,0 1 1,-1-1-1,1 0 1,-1 1-1,0-1 0,0 0 1,0 0-1,0-3 1,0-4 961,-1 8-1034,0 1 1,0-1-1,0 1 1,0 0 0,-1-1-1,1 1 1,0 0-1,0 0 1,-1 0 0,1 0-1,-1 0 1,1 0-1,-1 0 1,1 0 0,-1 1-1,0-1 1,1 0-1,-1 1 1,0 0 0,1-1-1,-1 1 1,0 0-1,0 0 1,-1 0 0,-50-5 214,52 5-262,-48-2 539,0 2 1,0 2 0,-76 14-1,94-10-361,0 2-1,1 1 0,0 1 0,1 2 0,0 1 0,-43 27 1,62-33-136,1-1 0,0 2 1,0-1-1,1 1 0,0 1 1,0-1-1,1 1 0,0 1 1,1-1-1,0 1 0,0 0 1,1 0-1,0 1 0,1 0 1,1 0-1,-1 0 0,2 0 1,-1 0-1,2 1 0,-1-1 0,1 24 1,2-22-1,0 1-1,1 0 1,0-1 0,1 1 0,1-1-1,0 0 1,1 0 0,0 0 0,1-1 0,0 0-1,1 0 1,1 0 0,-1-1 0,2 0 0,0-1-1,0 0 1,1 0 0,12 10 0,0-4 3,0-2 0,0 0 0,2-1 1,0-2-1,0 0 0,1-2 0,0 0 1,0-2-1,1 0 0,27 2 0,-32-7-18,0 0 0,1-1-1,-1-1 1,0-1 0,0-1 0,0-1-1,0-1 1,-1-1 0,1 0 0,-1-2-1,0 0 1,37-20 0,-26 8-218,-1 0 0,-1-2 0,28-25 0,-45 34 82,0 1 0,-1-2 1,-1 1-1,0-2 0,-1 1 0,0-1 1,-1-1-1,12-29 0,-21 49 142,0 0 0,0 0 1,0 0-1,1 0 0,-1 0 1,1 0-1,0 0 0,1 0 0,-1 0 1,1 0-1,0 0 0,2 5 0,1 2 86,0 0-1,1 0 0,1-1 0,12 20 0,-7-14 38,1-1 0,1 0 0,0-1 0,1-1 0,1 0-1,29 22 1,-41-34-273,1 0-1,-1 0 0,0 0 1,0 0-1,1 0 0,-1-1 1,1 1-1,-1-1 0,1 0 1,0 0-1,0-1 0,-1 1 1,1-1-1,0 0 0,0 0 1,0 0-1,-1 0 0,1-1 1,0 1-1,0-1 0,-1 0 1,1 0-1,-1 0 0,1-1 1,-1 1-1,1-1 0,-1 0 1,0 0-1,0 0 0,5-4 1,7-10-1686</inkml:trace>
</inkml:ink>
</file>

<file path=ppt/ink/ink5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4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6016,'5'4'2944,"43"1"-3584,-39-5 4608,-5 0-4736,1 7 128,4-3-2432,-4 12 128</inkml:trace>
</inkml:ink>
</file>

<file path=ppt/ink/ink5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4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65 179 3584,'-3'0'214,"0"1"-1,0-1 1,0 1 0,1 0 0,-1-1 0,0 1-1,0 1 1,1-1 0,-1 0 0,1 1 0,-1-1-1,1 1 1,0-1 0,-1 1 0,1 0 0,0 0-1,0 0 1,0 1 0,1-1 0,-1 0 0,0 1-1,1-1 1,0 1 0,-1-1 0,1 1 0,0 0-1,0 0 1,1-1 0,-1 1 0,1 0 0,-1 0-1,1 4 1,-1 1 0,0 0 0,1 0 0,0 0-1,0 0 1,1 0 0,0 0 0,0 0 0,1 0-1,0-1 1,0 1 0,6 11 0,0-5-77,0 0 0,1-1 0,0-1 0,1 1 0,0-1 0,1-1 0,1 0 0,-1-1 0,2 0 0,15 10 0,-18-15-49,0 1 1,-1-2-1,2 0 1,-1 0-1,0 0 1,1-1-1,0-1 1,-1 0-1,1 0 1,0-1-1,0-1 1,0 0-1,0 0 1,0-1-1,16-3 1,-10 1-40,-1-1 0,0 0 1,0-1-1,0-1 0,0 0 1,-1-1-1,0-1 0,-1 0 0,1-1 1,-2-1-1,1 0 0,-1-1 1,-1 0-1,0-1 0,19-24 1,-27 30-35,-1-1 1,1 0 0,-1 0 0,0 0-1,-1 0 1,0 0 0,0 0-1,0-1 1,-1 1 0,0 0-1,0-1 1,-1 1 0,0-1-1,-1 0 1,1 1 0,-1 0-1,-1-1 1,0 1 0,0 0-1,0-1 1,-1 1 0,1 0-1,-9-12 1,4 6-4,-2 0 1,1 0-1,-1 1 0,-1 0 1,0 0-1,-1 2 0,0-1 1,-1 1-1,0 1 0,-21-13 1,19 14-20,-1 1 1,0 0-1,-1 1 1,0 1 0,0 0-1,0 1 1,0 1-1,-1 0 1,1 2-1,-28-1 1,32 3 2,-1 0 0,0 1 1,1 1-1,-1-1 0,1 2 0,0 0 0,0 0 0,0 1 1,1 1-1,-1 0 0,1 0 0,1 1 0,-1 1 1,-13 12-1,21-17 6,0 0 1,0 0-1,0 0 0,0 1 1,0-1-1,1 1 1,0 0-1,-1-1 1,1 1-1,1 0 0,-1 1 1,1-1-1,-1 0 1,1 0-1,0 1 0,1-1 1,-1 0-1,1 8 1,0-5 14,1-1 0,1 1 0,-1-1 0,1 1 0,0-1 0,1 0 0,0 0 0,0 0 0,0 0 0,0 0 0,6 6 0,4 4-129,1 0 0,0-2 0,1 1 0,1-2 0,0 0 0,34 20 0,-24-20-783,1-1-1,1-1 0,0-1 0,0-2 0,1-1 0,0-1 0,51 4 0,-20-3-1280</inkml:trace>
</inkml:ink>
</file>

<file path=ppt/ink/ink5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5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1 255 3072,'5'5'728,"1"0"0,0 0 1,0 0-1,1-1 0,-1 0 0,1 0 1,0-1-1,11 5 0,-8-5-428,0-1 0,1 0-1,-1 0 1,1-1 0,-1 0-1,1-1 1,-1 0 0,1-1 0,12-2-1,5-3-63,-1-2-1,-1 0 1,1-1 0,-1-2-1,30-17 1,-44 21-138,0 0 0,0-1 0,-1 0 0,0 0 0,0-1-1,-1-1 1,17-20 0,-24 26-88,-1 1 1,1-1-1,-1 1 0,0-1 0,0 0 0,0 0 0,0 0 0,-1 0 1,1 0-1,-1 0 0,0 0 0,-1 0 0,1 0 0,-1-1 1,0 1-1,0 0 0,0 0 0,0-1 0,-1 1 0,1 0 0,-1 0 1,0 0-1,-1-1 0,1 1 0,-1 0 0,0 1 0,1-1 1,-2 0-1,-2-3 0,4 5-3,-1 0 1,0 0 0,1 0-1,-1 0 1,0 1-1,0-1 1,0 0 0,-1 1-1,1 0 1,0 0-1,0 0 1,-1 0 0,1 0-1,-1 0 1,1 0-1,-1 1 1,1-1 0,-1 1-1,-4 0 1,0 0 14,0 0 0,0 1 0,0 0 0,1 1 1,-1 0-1,0 0 0,-8 4 0,-2 1 48,0 2-1,1 0 1,0 1-1,1 1 1,-14 12 0,18-13 24,1 1 0,1 0 0,0 1 0,1 0 0,0 0 1,0 1-1,2 0 0,-1 1 0,2-1 0,0 1 1,0 0-1,2 0 0,-1 1 0,2-1 0,0 1 1,1-1-1,0 1 0,3 27 0,-1-30-8,0 0-1,1 0 0,0 0 1,1-1-1,0 1 1,1-1-1,0 0 1,1 0-1,0 0 0,1-1 1,0 0-1,1 0 1,0 0-1,0-1 1,1 0-1,1 0 0,-1-1 1,1 0-1,0-1 1,1 0-1,0 0 1,0-1-1,17 8 0,-13-8-43,0-1 0,1-1 0,-1 0-1,1-1 1,0-1 0,0 0 0,0-1-1,0 0 1,0-1 0,0-1-1,0-1 1,16-3 0,-19 2-249,0-1 0,0 0 0,-1 0 1,1-2-1,-1 1 0,-1-1 0,1-1 0,-1 0 0,0 0 1,-1-1-1,1 0 0,-2-1 0,1 0 0,14-20 0,-13 13-539,1 0-1,-2 0 1,0-1-1,-1-1 0,9-24 1,-5-32-1814</inkml:trace>
</inkml:ink>
</file>

<file path=ppt/ink/ink5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6.2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9 114 5888,'-9'31'2944,"41"63"-1152,-9-62 4991,20 10-6015,19-10 128,13 0 256,19-17 128,-9-22-1664,13-33 0,16-8 896,3-24 128,18-35-3072,36-10 128</inkml:trace>
</inkml:ink>
</file>

<file path=ppt/ink/ink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6.8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34 7168,'-50'-33'3584,"56"56"-5632,5-13 7040,-1 9-8192,13 4 128,-19 4-256,-4 4 0</inkml:trace>
</inkml:ink>
</file>

<file path=ppt/ink/ink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20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65 3328,'-4'-3'3062,"11"5"-285,16 10-680,-19-8-1973,0 1 0,0 0 0,-1 1 0,0-1 0,0 1 0,0-1 1,-1 1-1,1 0 0,1 8 0,11 66 1025,-3-19-126,-7-43-761,10 50 710,-14-64-858,0 1 0,-1-1 0,0 1 0,0-1 0,0 1 0,-1 0 0,1-1 0,-1 1 0,0-1 0,0 1 0,-4 7 0,5-12-99,0 0-1,1 0 0,-1-1 0,0 1 0,0 0 0,0 0 1,0 0-1,0 0 0,0 0 0,0 0 0,0 0 0,0 0 1,0-1-1,0 1 0,0 0 0,0 0 0,0 0 0,-1 0 0,1 0 1,0 0-1,0 0 0,0 0 0,0-1 0,0 1 0,0 0 1,0 0-1,0 0 0,0 0 0,0 0 0,0 0 0,0 0 1,0 0-1,0 0 0,-1 0 0,1 0 0,0 0 0,0 0 0,0 0 1,0 0-1,0 0 0,0-1 0,0 1 0,0 0 0,-1 0 1,1 0-1,0 0 0,0 0 0,0 0 0,0 0 0,0 0 1,0 1-1,0-1 0,0 0 0,0 0 0,-1 0 0,1 0 0,0 0 1,0 0-1,0 0 0,0 0 0,0 0 0,0 0 0,0 0 1,0 0-1,0 0 0,0 0 0,-1 1 0,-2-19 478,-2-31-188,4 34-164,-4-29-33,2 0-1,2-1 1,7-61 0,-6 101-62,1 0 0,0 0 0,0 1 0,1-1 0,0 0-1,-1 1 1,2-1 0,-1 1 0,0-1 0,1 1 0,0 0 0,0 0 0,0 0 0,0 0 0,1 1 0,-1-1 0,1 1 0,0 0 0,0 0 0,0 1 0,1-1 0,-1 1 0,1 0 0,-1 0 0,1 0 0,0 0 0,5 0 0,-3 0 31,1 1 1,0 1-1,0-1 1,0 1-1,0 1 1,-1-1-1,1 1 1,0 0-1,0 1 1,-1 0-1,1 0 1,-1 1 0,0 0-1,0 0 1,0 1-1,11 7 1,0 4 13,0 0-1,-1 1 1,-1 1 0,0 0 0,-2 1 0,0 1 0,-1 0 0,-1 1 0,0 1 0,-2 0 0,0 0-1,-2 1 1,10 34 0,-13-28 143,-1-10 316,-3-35-285,-1 1-249,1 0 0,0 0 0,2 0 0,0 0 0,0 0 0,2 0 0,0 1 0,8-19 0,-10 29-31,-1-1 1,1 1 0,0 0 0,1 0-1,-1 1 1,1-1 0,0 1 0,0-1-1,0 1 1,1 0 0,-1 1-1,1-1 1,0 1 0,0 0 0,0 0-1,1 0 1,-1 1 0,1 0 0,-1 0-1,1 0 1,0 1 0,0 0-1,0 0 1,-1 0 0,1 1 0,8 0-1,2 3 16,0-1 0,-1 2 0,1 0 0,21 10 0,2-1 0,-27-8 5,0 0 0,0 1 0,-1 1 0,0-1-1,0 2 1,-1-1 0,0 1 0,16 17 0,-12-10 34,-1-1 0,-1 2 0,0 0 0,-2 0 0,12 22 0,-18-30-31,-1 0 1,0 1-1,0-1 1,-1 1-1,0-1 1,0 1 0,-1 0-1,0 0 1,-1 0-1,0-1 1,0 1 0,-1 0-1,-2 11 1,1-13-648,0-1 0,0 1 1,0 0-1,-1-1 0,-7 12 1,6-13-2072</inkml:trace>
</inkml:ink>
</file>

<file path=ppt/ink/ink5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7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64 2688,'-5'8'7169,"3"-4"-7041,0 0 0,1 0-1,-1 1 1,1-1 0,0 1 0,0-1 0,1 0 0,-1 1 0,1 6 0,1-7-39,0 0 0,1 0 0,-1 0 0,1-1 0,0 1 0,0 0 0,0-1 0,0 0 0,1 1 0,-1-1 0,1 0 0,0 0 0,0 0 0,0-1 0,0 1 0,0-1 0,1 0 0,-1 1 0,1-1 0,-1-1 0,1 1 0,0-1 0,5 2 0,-4-1-35,0-1 0,1 0-1,-1 0 1,0-1 0,1 0 0,-1 1-1,1-2 1,-1 1 0,1-1 0,-1 0 0,0 0-1,1 0 1,-1-1 0,0 1 0,0-1-1,9-5 1,-9 4-25,0 0-1,0-1 1,0 1 0,-1-1-1,1 0 1,-1 0-1,0-1 1,0 1-1,-1-1 1,1 0 0,-1 0-1,0 0 1,3-8-1,-5 10-19,0 0 0,-1 0 0,1-1 0,-1 1 0,0 0 0,0 0-1,0-1 1,0 1 0,-1 0 0,1 0 0,-1 0 0,0 0 0,0-1 0,0 1 0,0 0-1,-1 1 1,1-1 0,-1 0 0,0 0 0,0 0 0,0 1 0,0-1 0,0 1 0,0 0-1,-1 0 1,-2-3 0,-1 1-58,0 0-1,0 1 1,0-1-1,0 1 0,0 0 1,-1 1-1,1 0 1,-1 0-1,0 0 1,0 1-1,1 0 0,-1 0 1,0 1-1,0 0 1,0 0-1,0 0 1,0 1-1,0 0 0,1 0 1,-1 1-1,0 0 1,1 0-1,-1 1 1,1 0-1,0 0 0,0 0 1,0 1-1,0 0 1,0 0-1,1 0 1,0 1-1,0-1 1,-7 10-1,10-11-85,1-1 0,0 1 0,-1-1 0,1 1-1,0-1 1,1 1 0,-1-1 0,0 1 0,1 0 0,0 0 0,-1 2 0,9 33-1657</inkml:trace>
</inkml:ink>
</file>

<file path=ppt/ink/ink5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7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39 2560,'19'-3'3828,"-24"0"1143,4 3-4762,0 0 0,0 0 0,1 1 0,-1-1-1,0 0 1,0 0 0,0 0 0,0 1-1,1-1 1,-1 0 0,0 1 0,0-1-1,1 1 1,-1-1 0,0 1 0,1-1-1,-1 1 1,0-1 0,0 2 0,-4 17-384,4-17 288,1 0 0,0-1 1,0 1-1,1-1 1,-1 1-1,0-1 0,0 1 1,1-1-1,-1 1 1,1-1-1,-1 1 0,1-1 1,0 1-1,0-1 1,-1 0-1,1 1 0,0-1 1,0 0-1,0 0 1,0 0-1,1 0 0,-1 0 1,0 0-1,2 2 1,0-2 9,0 0 0,0 0 1,0-1-1,0 1 1,0 0-1,1-1 0,-1 0 1,0 0-1,0 0 1,0 0-1,5-1 1,9-2 67,0-2 1,-1 1-1,24-12 1,-32 13-155,18-7-278,-17 7-197,1 0 0,-1-1 0,0 0 0,0-1 0,0 0 1,9-7-1,1-11-1887</inkml:trace>
</inkml:ink>
</file>

<file path=ppt/ink/ink5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29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7 2048,'0'0'45,"0"-1"0,0 1 0,0 0 0,0 0 1,0 0-1,0 0 0,0 0 0,0 0 0,0 0 0,0-1 0,0 1 0,0 0 1,0 0-1,0 0 0,0 0 0,1 0 0,-1 0 0,0 0 0,0 0 0,0 0 1,0 0-1,0 0 0,0-1 0,0 1 0,0 0 0,0 0 0,1 0 0,-1 0 1,0 0-1,0 0 0,0 0 0,0 0 0,0 0 0,0 0 0,0 0 0,1 0 1,-1 0-1,0 0 0,0 0 0,0 0 0,0 0 0,0 0 0,0 0 1,0 0-1,1 0 0,-1 1 0,0-1 0,-3-4 1627,-4 11-774,4-2-746,1 0 1,-1 0 0,1 0 0,0 1-1,0-1 1,0 1 0,1 0-1,0-1 1,0 1 0,0 0-1,1 0 1,0 0 0,0 0 0,0-1-1,1 1 1,0 0 0,0 0-1,3 8 1,-3-13-132,0 0 1,1 1-1,-1-1 1,1 0-1,-1 0 0,1 0 1,-1 0-1,1 0 0,0 0 1,-1 0-1,1-1 1,0 1-1,0 0 0,0-1 1,-1 0-1,1 1 0,0-1 1,0 0-1,0 0 1,0 0-1,0 0 0,0 0 1,0 0-1,-1-1 0,1 1 1,0-1-1,0 1 1,0-1-1,3-2 0,2 1 32,0-1 1,0-1-1,0 0 0,0 0 0,9-7 0,-14 9-23,1 0-1,-1 0 1,1 0 0,-1 0 0,0 0-1,0-1 1,0 1 0,0-1-1,0 0 1,0 1 0,-1-1-1,0 0 1,1 0 0,-1 0-1,0 0 1,0 0 0,-1 0 0,1 0-1,0-6 1,-2 7-6,0 0-1,0 0 1,0-1 0,0 1 0,0 0-1,0 0 1,0 0 0,-1 1 0,1-1-1,-1 0 1,1 0 0,-1 1 0,0-1-1,0 1 1,0-1 0,0 1 0,0 0-1,0 0 1,0 0 0,0 0-1,0 0 1,0 0 0,-1 1 0,1-1-1,0 1 1,0-1 0,-5 1 0,-6-3 81,0 2-1,0-1 1,0 2 0,-22 0 0,32 0-111,0 0 0,-1 1 0,1-1 0,0 1 0,-1-1-1,1 1 1,0 0 0,0 0 0,0 1 0,0-1 0,0 1 0,0-1 0,0 1 0,0 0-1,1 0 1,-1 0 0,1 0 0,-1 1 0,1-1 0,0 1 0,0-1 0,-4 7 0,6-8-86,-1 1 1,1-1-1,0 1 1,-1-1-1,1 1 1,0-1 0,0 1-1,0 0 1,0-1-1,0 1 1,0-1 0,0 1-1,1 2 1,11 19-1445</inkml:trace>
</inkml:ink>
</file>

<file path=ppt/ink/ink5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1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13 262 1408,'-1'1'72,"0"-1"0,1 0 0,-1 0 0,0 0-1,1 1 1,-1-1 0,1 0 0,-1 0 0,1 1 0,-1-1 0,1 1 0,-1-1 0,1 0 0,-1 1 0,1-1-1,-1 1 1,1-1 0,0 1 0,-1-1 0,1 1 0,0 0 0,-1-1 0,1 1 0,0-1 0,0 1 0,0 0-1,-1-1 1,1 1 0,0-1 0,0 1 0,0 0 0,0-1 0,0 1 0,0 0 0,0-1 0,0 1 0,1 0-1,-1-1 1,0 1 0,0-1 0,0 1 0,1 0 0,-1-1 0,0 1 0,1-1 0,-1 1 0,0-1 0,1 1-1,-1-1 1,1 1 0,-1-1 0,1 1 0,-1-1 0,1 0 0,-1 1 0,1-1 0,-1 0 0,1 1 0,0-1-1,-1 0 1,1 0 0,-1 0 0,1 0 0,0 1 0,0-1 0,56 16 3679,-43-13-4056,3 0 676,1 0-1,-1-1 1,1-1 0,-1-1 0,25-2 0,88-17 749,-106 15-988,-7 1-7,0-1 0,0-1 0,0-1 1,-1 0-1,0-1 0,0-1 0,-1-1 0,0 0 0,0 0 0,-1-2 1,0 0-1,-1 0 0,0-2 0,12-14 0,-23 25-106,0-1-1,1 1 1,-1-1 0,-1 0-1,1 1 1,0-1-1,-1 0 1,1 0-1,-1 0 1,0 0 0,0-1-1,0 1 1,0 0-1,-1 0 1,1-1-1,-1 1 1,0 0 0,0-1-1,0 1 1,0 0-1,-1 0 1,1-1 0,-1 1-1,0 0 1,0 0-1,0 0 1,0-1-1,-1 1 1,1 1 0,-1-1-1,0 0 1,0 0-1,0 1 1,0-1 0,0 1-1,0-1 1,-1 1-1,1 0 1,-1 0-1,-5-3 1,-1-1 4,0 2 1,0-1-1,-1 1 1,1 1-1,-1 0 1,0 0-1,0 1 1,0 0-1,0 1 0,0 0 1,0 0-1,-17 2 1,13 1 9,0 1 0,0 0 0,0 1 0,0 0 0,1 1-1,-1 0 1,1 2 0,1-1 0,-23 16 0,30-18-10,0-1 0,0 1-1,0 1 1,1-1 0,-1 1-1,1 0 1,0 0 0,0 0-1,1 0 1,0 1 0,0 0-1,0-1 1,0 1 0,1 0-1,0 0 1,0 1 0,1-1-1,0 0 1,0 0 0,0 1-1,1-1 1,0 1 0,0-1-1,1 10 1,2-6 13,0 1 1,1-1-1,-1 0 1,2 0-1,0 0 1,0-1-1,0 0 1,2 0-1,-1 0 1,1-1-1,0 1 1,0-2-1,1 1 1,0-1-1,1 0 1,-1-1 0,1 0-1,16 8 1,7 1-52,0 0 0,1-2-1,0-2 1,53 12 0,-77-21-213,0-1 0,0 0 0,0 0 0,0-1 0,0 0 0,0 0 0,0-1 0,0-1 0,0 1 0,0-1 0,9-4 0,-2 0-786,1-2-1,-1 0 1,0-1 0,21-15 0,-6 0-1290</inkml:trace>
</inkml:ink>
</file>

<file path=ppt/ink/ink5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1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322 26 3456,'0'-1'124,"0"0"0,0 0 0,0 0 0,0 0 0,0 0 0,0 0 0,0 0 0,0 0 0,-1 0 0,1 0 0,0 0 1,-1 0-1,1 1 0,-1-1 0,1 0 0,-1 0 0,1 0 0,-1 1 0,0-1 0,1 0 0,-1 0 0,0 1 0,0-1 0,1 1 0,-1-1 0,0 0 0,0 1 0,0 0 0,0-1 0,0 1 0,0-1 1,1 1-1,-3 0 0,0 1 139,-1 0 0,1 1 0,0 0 0,0 0 0,0 0 1,0 0-1,0 0 0,-4 4 0,5-3-428,-81 60 691,61-49-354,1 1-1,1 1 1,1 0-1,0 2 1,1 0 0,1 1-1,-26 37 1,43-55-170,-1 0-1,0 1 1,0-1 0,1 0 0,-1 1 0,0-1 0,1 0 0,-1 1 0,1-1 0,0 1 0,0-1 0,-1 1-1,1-1 1,0 1 0,0-1 0,0 1 0,0-1 0,1 0 0,-1 1 0,0-1 0,1 1 0,-1-1 0,1 1 0,-1-1-1,1 0 1,1 2 0,0-1 1,0 0 0,0 0 0,0 0 0,1 0 0,-1 0 0,1-1 0,-1 1 0,1-1 0,0 0 0,0 0 0,-1 0 0,6 1 0,11 2 6,0-1 0,0-1 0,25 0 1,-31-1-9,19 0 5,31 1 164,118 20 0,-162-18-129,1 1-1,-1 1 0,-1 0 0,1 1 0,-1 2 1,-1 0-1,1 0 0,-1 2 0,-1 0 1,19 17-1,-32-26 8,0 1 1,0-1-1,0 1 0,-1 0 1,0 0-1,1 0 0,-1 0 1,0 0-1,0 1 0,-1-1 1,1 1-1,-1-1 1,1 1-1,-1 0 0,0-1 1,-1 1-1,1 0 0,-1 0 1,1 0-1,-1-1 0,0 1 1,-1 0-1,1 0 0,-1 0 1,1-1-1,-1 1 0,0 0 1,0-1-1,-1 1 1,1-1-1,-1 1 0,0-1 1,0 1-1,0-1 0,0 0 1,-1 0-1,-3 3 0,-4 5 59,0 0-1,-1-2 0,0 1 1,0-1-1,-1-1 0,-1 0 1,1 0-1,-23 8 1,12-7 35,0-1 0,-29 6 0,45-12-119,0 0 0,-1-1 0,1 0 0,0-1 0,-1 0 0,1 0 0,0 0 0,-1-1 0,1 0 0,0 0 0,0-1 0,-8-2 0,13 3-108,1 0 0,-1 0 0,0 0 0,0 0 0,0 0 0,0-1 0,1 1 0,-1-1 1,1 1-1,-1-1 0,1 1 0,0-1 0,-1 0 0,1 0 0,0 1 0,0-1 0,0 0 0,0 0 0,1 0 0,-1 0 1,0 0-1,1-1 0,0 1 0,-1 0 0,1 0 0,0 0 0,0 0 0,0 0 0,0-1 0,1 1 0,-1 0 0,0 0 0,1 0 1,0 0-1,-1 0 0,1 0 0,0 0 0,0 0 0,0 0 0,0 0 0,1 1 0,-1-1 0,0 0 0,1 1 0,-1-1 1,1 1-1,0-1 0,-1 1 0,1 0 0,0 0 0,2-2 0,79-38-3883,-38 21 2027</inkml:trace>
</inkml:ink>
</file>

<file path=ppt/ink/ink5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2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43 349 5888,'-14'4'2944,"-5"5"-3584,15-2 6272,-1 5-5376,14 19 128,-4-8 0,-1 2 128,10 5-768,5-2 128,10 3-384,3-7 0,7-13-1280,-2-7 0,1-4-128,-15-11 0</inkml:trace>
  <inkml:trace contextRef="#ctx0" brushRef="#br0" timeOffset="1">67 28 10112,'0'-4'4992,"14"-12"-11136,-5 16 11392,10 0-8704,4-7 0</inkml:trace>
</inkml:ink>
</file>

<file path=ppt/ink/ink5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2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8 3072,'-1'-1'232,"-1"0"-1,1 1 1,0-1 0,0 0-1,-1 0 1,1 1 0,0-1-1,-1 1 1,1-1 0,-1 1-1,1 0 1,-1 0 0,1-1-1,0 1 1,-1 0 0,1 0-1,-1 0 1,1 0 0,-1 1-1,1-1 1,-1 0 0,1 1-1,-1-1 1,1 1 0,0-1-1,-2 2 1,0 0-16,1 0 0,0 0 0,0 0-1,1 0 1,-1 1 0,0-1 0,1 1 0,-1-1-1,1 1 1,0-1 0,0 1 0,-1 5 0,-2 8-65,1 2 0,0-1-1,0 25 1,3-41-151,-2 103 1160,5 0 1,5-1-1,4 0 1,27 111-1,-32-182-1006,1-2-1,1 1 1,1-1-1,28 55 1,-36-82-188,0-1-1,0 1 1,1 0-1,-1 0 1,1-1-1,0 0 1,0 1-1,0-1 1,0 0-1,0 0 1,0-1-1,0 1 1,1-1 0,-1 1-1,1-1 1,-1 0-1,1 0 1,-1-1-1,1 1 1,0-1-1,-1 0 1,1 0-1,0 0 1,-1 0-1,1-1 1,0 1-1,-1-1 1,1 0 0,-1 0-1,1 0 1,3-2-1,11-5-1280,0 1-1,0-2 1,-1-1 0,23-16-1,-15 6-1073,-6-3 64</inkml:trace>
</inkml:ink>
</file>

<file path=ppt/ink/ink5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3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4864,'0'-20'2432,"32"-3"-2688,-18 16 4992,11 2-4224,7 1 0,5 4 128,11 4 128,-5 1-1024,-6 2 0,-5 5 640,-4-4 0,-4-5-1024,-5 1 0,-5-4-1152,-5 0 0</inkml:trace>
</inkml:ink>
</file>

<file path=ppt/ink/ink5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3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13 303 4608,'-12'-9'1511,"18"11"830,25 20 548,-25-17-2708,0-1-1,0 0 1,1 0 0,-1-1-1,1 1 1,0-2 0,0 1 0,0-1-1,8 2 1,69 11 130,-74-14-82,13 3-40,1-2 0,-1 0 0,1-1 0,-1-2 0,1 0 0,0-2 1,-1 0-1,0-1 0,0-2 0,0 0 0,-1-2 0,1 0 1,-2-2-1,23-12 0,-28 12-55,-1 0 1,0 0 0,0-2-1,-1 0 1,0-1 0,13-15-1,-25 25-111,1 0 0,-1 0 0,0 0 0,0 0 0,0-1 0,0 1 0,0 0 0,-1-1 0,1 0 0,-1 1 0,0-1 0,0 0 0,0 1 0,-1-1 0,1 0 0,-1 0 0,0 0 0,0 0 0,-1 1-1,1-1 1,-1 0 0,1 0 0,-1 1 0,0-1 0,-1 0 0,1 1 0,-1-1 0,1 1 0,-1-1 0,0 1 0,0 0 0,-1 0 0,1 0 0,-1 0 0,1 0 0,-5-3 0,-4-3 11,-1 0 0,0 1 0,-1 0 0,0 1 0,0 0 0,0 1 0,-1 1 0,0 0 0,0 1 0,0 0 0,-1 1 0,1 1 0,-1 0 0,0 1 0,-21 1 0,5 2-20,-1 0-1,1 2 1,0 2 0,1 1-1,-1 1 1,-36 15 0,51-16-29,0 0 0,1 1 1,0 0-1,0 2 0,-18 14 0,27-19 2,0 0-1,1 0 1,-1 1-1,1 0 1,0 0-1,1 1 1,0-1-1,0 1 1,0 0-1,0 0 1,1 0-1,1 1 1,-4 12-1,5-18-9,1 0 1,0 0-1,0 0 0,0 0 0,0 0 0,0 0 0,0 0 0,1 0 0,-1 0 0,1 0 0,-1 0 0,1 0 0,0 0 0,-1 0 0,1 0 0,0 0 0,1 0 0,-1-1 0,2 3 0,0 0-45,1-1-1,-1 0 1,1 0-1,0 0 0,0-1 1,0 1-1,0-1 1,7 3-1,3 0-330,1-1 0,0 0 0,0-1 0,26 2 0,9-3-1649,98-10 0,-40-7-256</inkml:trace>
</inkml:ink>
</file>

<file path=ppt/ink/ink5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4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 4608,'0'0'79,"-1"-1"0,1 1-1,-1 0 1,1 0 0,-1 0 0,1 0 0,-1 0-1,0 0 1,1 0 0,-1 0 0,1 0 0,-1 0 0,1 0-1,-1 0 1,1 0 0,-1 0 0,0 0 0,1 1 0,-1-1-1,1 0 1,-1 0 0,1 1 0,-1-1 0,1 0-1,0 1 1,-1-1 0,1 0 0,-1 1 0,1-1 0,0 1-1,-1-1 1,1 1 0,0-1 0,-1 1 0,1-1 0,0 1-1,0-1 1,0 1 0,-1-1 0,1 1 0,0-1-1,0 1 1,0 0 0,0 41 3352,19 48-581,-6-49-2363,2 1 1,2-2 0,2 0-1,2-2 1,1 0 0,29 37-1,1-21 793,-63-93-981,-16-10-224,10 19-63,1-1-1,-16-43 1,29 66-22,0-1 0,1 1-1,0-1 1,0 1 0,1-1 0,0 0 0,1 0-1,0 0 1,0 1 0,1-1 0,0 0 0,0 0-1,1 1 1,4-11 0,-4 15 5,0-1 0,1 1 0,0-1 1,0 1-1,0 0 0,0 0 0,1 0 0,-1 0 0,1 1 0,0 0 0,0-1 0,0 1 1,1 1-1,-1-1 0,1 1 0,-1 0 0,1 0 0,0 0 0,0 0 0,0 1 0,0 0 1,0 0-1,0 0 0,1 1 0,-1-1 0,0 1 0,0 1 0,8 0 0,3 1 69,-1 0-1,0 1 0,0 1 0,-1 0 0,1 1 0,-1 0 0,0 1 1,25 15-1,-14-5 206,0 2 0,-1 0 1,-1 2-1,40 43 0,-57-56-214,0 0 1,0 0-1,-1 0 0,0 1 0,0 0 0,-1 0 0,0 0 0,0 0 1,-1 1-1,0-1 0,0 1 0,-1 0 0,-1 0 0,1 0 1,-1 0-1,-1 0 0,0 0 0,0 0 0,-1 0 0,0 0 0,-2 11 1,-15 2 135,18-21-240,0-1 0,0 1 0,-1-1-1,1 0 1,0 1 0,0-1 0,-1 0 0,1 1 0,0-1-1,-1 0 1,1 0 0,0 1 0,-1-1 0,1 0 0,0 0-1,-1 0 1,1 1 0,0-1 0,-1 0 0,1 0 0,-1 0-1,1 0 1,0 0 0,-1 0 0,1 0 0,-1 0 0,1 0-1,0 0 1,-1 0 0,1 0 0,-1 0 0,1 0 0,-1 0-1,1 0 1,0 0 0,-1 0 0,1-1 0,0 1 0,-1 0-1,1 0 1,0-1 0,-1 1 0,1 0 0,0 0 0,-1-1 0,1 1-1,0 0 1,-1-1 0,1 1 0,0 0 0,0-1 0,0 1-1,-1 0 1,1-1 0,0 1 0,0-1 0,0 1 0,0-1-1,0-1-229,0 1-1,1-1 0,-1 1 0,1-1 1,-1 1-1,1-1 0,-1 1 0,1-1 1,0 1-1,0 0 0,0-1 0,0 1 1,0 0-1,0 0 0,0-1 0,0 1 1,1 0-1,-1 0 0,0 1 0,1-1 1,-1 0-1,0 0 0,4-1 0,1-2-792,14-8-1637</inkml:trace>
</inkml:ink>
</file>

<file path=ppt/ink/ink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21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2432,'21'3'2273,"-19"-3"-2102,-1 0 0,0 0 0,0 0 0,0 0 0,0 0 0,0 0 0,1 0 0,-1 1-1,0-1 1,0 0 0,0 1 0,0-1 0,0 1 0,0-1 0,0 1 0,0-1 0,0 1 0,0 0 0,0 0 0,0-1 0,-1 1-1,1 0 1,0 0 0,0 0 0,-1 0 0,1 0 0,-1 0 0,1 0 0,-1 0 0,1 0 0,-1 0 0,1 0 0,-1 0 0,0 0-1,1 3 1,18 82 765,-10-40 147,2-1 1,2 0-1,25 57 1,-9-54 77,-29-48-1147,0 1-1,0-1 0,0 0 0,0 0 0,0 0 0,0 0 1,0 1-1,0-1 0,0 0 0,0 0 0,0 0 1,0 0-1,0 1 0,0-1 0,0 0 0,0 0 0,0 0 1,0 0-1,0 0 0,0 1 0,0-1 0,0 0 0,1 0 1,-1 0-1,0 0 0,0 0 0,0 0 0,0 0 0,0 1 1,0-1-1,1 0 0,-1 0 0,0 0 0,0 0 1,0 0-1,0 0 0,0 0 0,1 0 0,-1 0 0,0 0 1,0 0-1,0 0 0,0 0 0,1 0 0,-1 0 0,0 0 1,0 0-1,0 0 0,0 0 0,0 0 0,1 0 1,-1 0-1,0 0 0,0 0 0,0 0 0,0-1 0,0 1 1,1 0-1,-1 0 0,0 0 0,0 0 0,0 0 0,0 0 1,0 0-1,0-1 0,0 1 0,1 0 0,-1 0 0,-8-31 476,-1 4-424,1 1-1,1-1 0,2 0 0,0-1 1,0-44-1,5 63-52,0 1 0,1 0 0,0 0-1,1 0 1,0 0 0,0 0 0,1 0 0,0 0-1,0 0 1,6-9 0,-5 12 20,-1 0 0,1 1-1,0-1 1,1 1 0,-1-1 0,1 1 0,0 1-1,0-1 1,0 1 0,0 0 0,1 0-1,-1 0 1,1 1 0,0 0 0,10-3-1,-9 4 22,1-1 0,-1 1-1,1 0 1,-1 1 0,1 0-1,-1 0 1,1 0 0,-1 1-1,1 0 1,-1 1 0,1-1 0,-1 2-1,10 3 1,-7-1 6,0 0 1,0 1-1,0 1 1,-1-1-1,0 1 1,0 1-1,-1 0 1,9 10-1,-2 2 41,0 1-1,-1 0 1,-1 1-1,-1 0 1,-1 1 0,-1 0-1,9 33 1,-16-47-27,-2-1 0,1 1 1,-1-1-1,0 1 0,-1 0 1,-1 9-1,1-16-54,0 0 0,0 0 1,0 0-1,0 0 0,0 0 0,-1 0 0,1 0 1,-1 0-1,0 0 0,1 0 0,-1 0 1,0 0-1,0 0 0,0 0 0,-1-1 1,1 1-1,0 0 0,0-1 0,-1 1 0,1-1 1,-1 0-1,0 1 0,1-1 0,-1 0 1,0 0-1,0 0 0,0 0 0,1 0 0,-1-1 1,-4 2-1,5-2-16,0-1-1,-1 1 1,1 0 0,0-1-1,0 1 1,-1-1 0,1 1-1,0-1 1,0 0 0,0 1-1,0-1 1,-1 0 0,1 0-1,0 0 1,1 0 0,-1 0-1,0 0 1,0 0 0,0 0-1,1 0 1,-1 0 0,0-1-1,1 1 1,-1 0 0,1 0-1,-1-1 1,1 1 0,0 0-1,0-1 1,-1 1 0,1 0-1,0-1 1,1-2 0,-2-51 55,2 45-70,1 0 0,0 0 0,1-1 0,0 2 0,1-1 0,0 0 0,0 1 0,1-1 0,1 1 0,-1 1 0,1-1 0,1 1 0,-1 0 0,2 0 0,11-10 0,-12 13 3,-1 0 0,1 1 0,0-1 0,0 2 0,0-1-1,1 1 1,0 0 0,-1 0 0,1 1 0,0 0 0,0 0 0,0 1-1,0 0 1,0 1 0,1 0 0,-1 0 0,0 0 0,0 1 0,0 0-1,14 5 1,-2-1 9,1 2 0,-1 0 0,0 1 0,-1 1 0,0 1 0,0 1 0,-1 0 0,-1 2 0,0 0 0,-1 1 0,20 20 0,-33-30 6,0 0-1,0 1 1,-1-1-1,1 1 1,-1 0-1,0-1 1,0 1 0,-1 0-1,1 0 1,-1 0-1,0 0 1,-1 1-1,1-1 1,-1 0-1,0 0 1,0 0-1,0 1 1,-1-1-1,0 0 1,0 0-1,0 0 1,-5 9-1,4-7-410,-1 0 0,-1-1 0,1 1 0,-1-1 0,-8 9-1,7-11-4985,11-11 1951,6-1 624</inkml:trace>
</inkml:ink>
</file>

<file path=ppt/ink/ink5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4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267 307 5760,'11'22'4906,"-9"-16"-4455,0 0-1,1 0 0,-1-1 1,1 0-1,0 1 0,1-1 1,-1 0-1,6 5 1,2-2-291,1 0 1,0 0 0,1-1 0,0 0 0,0-1-1,0-1 1,0 0 0,1-1 0,0-1 0,0 0 0,0 0-1,1-1 1,-1-1 0,0-1 0,1 0 0,-1-1-1,0 0 1,0-1 0,0-1 0,0 0 0,0-1-1,0 0 1,-1-1 0,1-1 0,22-13 0,-21 11-71,0-1 0,0 0 1,-1-1-1,22-21 1,-33 28-81,1 0 1,-1-1-1,-1 1 1,1-1-1,0 0 1,-1 1-1,0-1 1,0-1-1,0 1 1,0 0-1,-1 0 1,1-1-1,-1 1 1,0 0-1,-1-1 1,1 1-1,-1-1 1,0 1-1,0-1 1,0 1-1,-1-1 1,1 1-1,-3-9 1,-3-1-2,-1-1 0,0 1 1,-1 0-1,-1 1 0,0 0 0,-1 0 1,0 1-1,-1 0 0,0 1 0,-1 0 1,0 1-1,0 0 0,-1 1 1,-1 1-1,0 0 0,0 0 0,0 2 1,-1-1-1,0 2 0,0 0 1,0 1-1,-19-3 0,9 6-6,0 0-1,1 2 1,-1 1 0,1 0-1,-1 2 1,1 1 0,0 1 0,1 1-1,-1 1 1,-22 11 0,28-10-22,0 0 0,1 1 1,0 0-1,0 2 0,1 0 0,0 1 1,2 0-1,-1 1 0,1 1 1,1 1-1,1-1 0,-17 30 1,27-42-67,-1 1 0,1 0 0,1 0 0,-1 0 1,1 1-1,-1-1 0,1 0 0,0 1 0,1-1 1,-1 0-1,1 1 0,0-1 0,0 1 0,0-1 0,1 1 1,-1-1-1,1 0 0,0 1 0,0-1 0,1 0 0,-1 0 1,1 0-1,0 0 0,0 0 0,0 0 0,1 0 1,0-1-1,-1 1 0,1-1 0,0 0 0,0 0 0,1 0 1,-1 0-1,7 4 0,7 4-609,1-1-1,1 0 1,-1-1 0,1-1-1,1-1 1,22 5 0,54 12-1738</inkml:trace>
</inkml:ink>
</file>

<file path=ppt/ink/ink5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5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116 462 3584,'43'37'2605,"-23"-19"-1056,1 0 0,34 21 0,-45-33-1520,0-1-1,1 0 1,-1-1-1,1 0 1,16 3 0,-11-4 104,0-1 1,1-1-1,-1-1 0,1 0 1,-1-1-1,0 0 1,1-2-1,-1 0 1,0-1-1,0 0 1,18-9-1,-15 5 97,1-1 0,-1-1-1,-1 0 1,0-2 0,0 0 0,-1-1-1,-1-1 1,19-19 0,-29 26-169,0-1-1,0 0 1,-1 1 0,0-2 0,0 1 0,-1-1-1,0 1 1,0-1 0,-1 0 0,0 0 0,-1-1-1,0 1 1,0-1 0,-1 1 0,0-1 0,-1 1-1,0-1 1,-1 1 0,0-1 0,-3-14 0,1 11-25,-1 0 1,-1 0 0,0 0 0,-1 0 0,0 1-1,-1 0 1,0 0 0,-1 1 0,0 0 0,-1 0-1,0 1 1,-1 0 0,-19-15 0,15 15-29,0 0 1,0 1-1,-1 1 1,-1 1-1,1 0 1,-1 1-1,0 1 1,0 0-1,-1 1 1,1 1-1,-1 0 1,0 1-1,0 1 1,0 1-1,0 0 1,0 1-1,-29 6 1,24-2-26,0 1 0,1 1 0,0 1 0,1 0 0,-1 2 0,2 0 0,-1 1 0,1 1 0,1 1 0,1 1 0,-1 0 0,2 1 0,-18 22 0,27-30-77,1 1 0,0 0 0,1 1 0,0-1 0,0 1 0,1 0 0,0 1 0,0-1 0,1 1 0,0-1 0,1 1 0,0 0 0,1 0 0,0 0 0,1 0 0,-1 0 0,2 0 0,0 0 0,0 0 0,1 0 0,0 0 0,0-1 0,1 1 0,1-1 0,-1 1 0,1-1 0,1 0 0,0-1 0,0 1 0,1-1 0,0 0 0,0 0 0,1-1 0,0 0 0,1 0 0,10 8 0,-7-7-211,0-1 1,1 0-1,0-1 0,0 0 0,0 0 0,1-2 0,0 0 0,19 4 1,-4-3-567,1-2 1,57 0 0,29-8-1050</inkml:trace>
</inkml:ink>
</file>

<file path=ppt/ink/ink5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6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3072,'-2'8'1034,"2"0"0,-1 0 0,1 0 1,0 0-1,0 0 0,1 0 0,3 13 0,-1-2-987,16 224 1397,-14-145-287,29 167 0,-28-236-1068,1-1 0,2 1 0,1-1 0,1-1-1,1 0 1,1-1 0,2 0 0,0-1 0,2-1 0,22 26 0,-34-44-67,0-1 1,1 0-1,0 0 1,-1 0-1,2-1 1,-1 1 0,0-2-1,1 1 1,0-1-1,0 0 1,0 0 0,0-1-1,0 1 1,0-2-1,1 1 1,-1-1-1,1 0 1,-1-1 0,1 0-1,-1 0 1,1 0-1,-1-1 1,1 0 0,-1-1-1,0 0 1,1 0-1,-1 0 1,0-1 0,0 0-1,-1 0 1,1-1-1,-1 0 1,9-6-1,-1-2 4,0 0 0,0-1-1,-1 0 1,0-1-1,-1-1 1,-1 0 0,-1 0-1,0-1 1,-1 0-1,0-1 1,-2 0 0,0-1-1,-1 1 1,5-20-1,-9 7 35,-4 23 19,-3 19 17,3-4-71,1-1 0,1 0 0,0 1 0,0-1 1,0 1-1,1-1 0,0 1 0,0-1 0,1 0 0,0 0 0,0 1 0,1-1 0,0-1 0,0 1 0,0 0 1,1-1-1,0 0 0,1 0 0,7 9 0,-6-8 16,0-1-1,0 1 1,0-1 0,1-1 0,0 1-1,1-1 1,-1-1 0,1 1 0,0-1-1,0 0 1,0-1 0,0 0 0,1 0-1,-1-1 1,1 0 0,13 1 0,-8-3-1,0-1 1,-1-1 0,1 0-1,0-1 1,0 0-1,-1-1 1,0 0 0,1-1-1,-2-1 1,1 0-1,22-15 1,-4-1 29,0-1 0,-1-2 1,26-29-1,-52 49-56,1 1 0,-1-1 0,-1 1 1,1-1-1,-1-1 0,0 1 0,0 0 1,0-1-1,-1 1 0,0-1 0,0 0 0,0 0 1,-1 0-1,1 0 0,-2 0 0,1 0 1,-1 0-1,0 0 0,0 0 0,0 0 0,-1 0 1,0 0-1,-2-6 0,3 11-13,0 1-1,-1 0 1,1 0 0,0-1-1,-1 1 1,1 0 0,0 0 0,-1-1-1,1 1 1,-1 0 0,1 0-1,0 0 1,-1-1 0,1 1-1,-1 0 1,1 0 0,-1 0-1,1 0 1,0 0 0,-1 0-1,1 0 1,-1 0 0,1 0 0,-1 0-1,1 0 1,0 1 0,-1-1-1,1 0 1,-1 0 0,1 0-1,0 0 1,-1 1 0,1-1-1,0 0 1,-1 0 0,1 1-1,0-1 1,-1 0 0,1 1-1,0-1 1,-1 0 0,1 1 0,0-1-1,0 0 1,-1 1 0,1 0-1,-14 20 117,12-12-58,0 0 0,1 0-1,0 0 1,1 0 0,0 0-1,1 0 1,-1 0 0,2 0-1,-1-1 1,1 1 0,1 0-1,-1-1 1,2 1-1,-1-1 1,1 0 0,0 0-1,1 0 1,0-1 0,0 1-1,0-1 1,1 0 0,11 9-1,-6-5-10,0-1-1,1 0 0,1-1 0,-1-1 0,1 0 1,1 0-1,0-1 0,0-1 0,0-1 0,0 0 1,1 0-1,25 3 0,-32-7-365,1-1-1,-1-1 1,1 1-1,-1-1 1,1-1 0,-1 1-1,0-2 1,1 1-1,-1-1 1,0 0 0,-1-1-1,1 1 1,8-7 0,-4 2-822,-1 0 0,0 0 0,0-1 0,-1-1 0,0 0 0,15-19 0,-5 4-1569</inkml:trace>
</inkml:ink>
</file>

<file path=ppt/ink/ink5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6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40 311 3712,'8'1'683,"0"-1"0,0-1 0,0 1 0,0-1 0,0 0 0,0-1 0,0 0 0,-1 0 0,1-1 0,12-6 0,13-3 358,128-44 1247,-140 47-2000,1-2-1,-2 0 0,1-1 0,-2-1 0,24-20 0,-41 32-240,1-1 0,-1 0 0,1 0 0,-1 0 0,0 0 0,0-1 0,0 1 0,0-1 0,-1 1 1,1-1-1,-1 0 0,1 1 0,-1-1 0,0 0 0,0 0 0,0 0 0,0 0 0,-1 0 0,1 0 0,-1 0 0,0 0 0,0 0 0,0 0 0,0 0 1,-1 0-1,1-1 0,-1 1 0,-1-3 0,0 2-21,0 1 1,-1-1-1,1 1 1,-1 0-1,0-1 0,0 1 1,0 1-1,-1-1 1,1 0-1,-1 1 1,1 0-1,-1 0 0,0 0 1,0 0-1,0 0 1,0 1-1,0 0 0,0 0 1,0 0-1,-5 0 1,-9-1 63,0 0 1,0 2 0,-1 0-1,1 1 1,0 1 0,0 1-1,0 1 1,1 0 0,-1 1-1,1 1 1,0 0 0,0 1-1,1 1 1,0 1 0,0 0-1,1 1 1,0 1 0,1 0-1,0 1 1,1 1 0,1 0-1,0 1 1,-12 17 0,19-24-34,1 0 0,0 0 1,1 1-1,0 0 0,0-1 1,0 1-1,1 0 0,0 0 1,1 1-1,0-1 0,0 0 0,1 1 1,0-1-1,0 0 0,1 1 1,0-1-1,0 0 0,1 0 1,0 0-1,1 0 0,0 0 1,7 14-1,-2-9 4,1 1 0,0-1-1,1-1 1,1 0 0,0 0 0,0-1 0,1 0-1,1-1 1,0-1 0,0 0 0,16 8 0,-2-2-63,1-2 0,0-1-1,1-2 1,0 0 0,1-2 0,44 7 0,-35-11-1273,0-1 0,59-3 0,-88-1 786,1 0 0,-1 0 1,0-1-1,0 0 0,0 0 0,0-1 1,0-1-1,-1 0 0,0 0 1,12-7-1,9-21-2348</inkml:trace>
</inkml:ink>
</file>

<file path=ppt/ink/ink5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7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0 337 2688,'2'-8'302,"1"1"1,-1-1-1,1 1 1,0 0-1,7-11 1,-2 5 143,-5 8-214,1-1 1,0 1-1,0 0 0,1 0 0,-1 1 1,1-1-1,0 1 0,0 0 1,0 0-1,1 1 0,0 0 0,5-3 1,20-13 523,-10 4-274,-2-1-399,2 2 0,-1 0 0,2 2-1,41-19 1,-20 14 374,1 1 0,1 2 0,0 2 1,1 2-1,0 2 0,64-3 0,-101 11-399,0 0 0,-1 1 0,1 0 0,0 0 0,-1 1 0,1 0 0,-1 1 0,1 0 0,-1 0 0,0 1 0,0 0 0,-1 0 0,1 1 0,-1 0 0,10 9-1,-12-9-26,0 1 0,0-1 0,-1 1 0,0 0 0,0 1 0,0-1 0,-1 1 0,0-1 0,0 1-1,-1 0 1,1 0 0,-2 0 0,1 1 0,-1-1 0,0 0 0,0 1 0,-1-1 0,-1 14 0,-1-6 19,-1-1 1,0 0 0,0 1 0,-2-1 0,0 0 0,0-1-1,-1 1 1,-1-1 0,0 0 0,-1-1 0,0 0 0,-1 0-1,-1 0 1,-18 17 0,19-21-36,0 0 0,0-1 0,-1 0 0,0-1 0,0 0-1,-1 0 1,1-1 0,-1 0 0,-1-1 0,1 0 0,0-1 0,-1 0 0,0-1-1,0 0 1,0-1 0,1-1 0,-1 1 0,-21-4 0,25 1-168,0 0 1,0-1-1,1 0 0,0 0 1,-1-1-1,1 0 0,0 0 1,1 0-1,-10-9 0,14 11-22,0 0 0,-1 0-1,1 0 1,0-1 0,1 1 0,-1-1-1,0 1 1,1-1 0,-1 0 0,1 0-1,0 0 1,-2-4 0,3 6 17,0-1-1,0 0 1,0 0 0,0 0-1,0 1 1,0-1 0,1 0 0,-1 0-1,1 1 1,-1-1 0,1 0 0,-1 0-1,1 1 1,0-1 0,0 1 0,0-1-1,0 1 1,0-1 0,0 1 0,0-1-1,1 1 1,1-2 0,21-14-1762</inkml:trace>
</inkml:ink>
</file>

<file path=ppt/ink/ink5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7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14 218 4352,'-1'0'249,"0"1"0,0 0 1,0 0-1,0 0 0,0 0 0,0 0 0,0 0 1,1 0-1,-1 0 0,0 1 0,1-1 0,-1 0 1,0 0-1,1 1 0,0-1 0,-1 0 1,1 1-1,0-1 0,0 0 0,0 1 0,-1-1 1,2 0-1,-1 1 0,0-1 0,0 0 1,1 3-1,0-1-66,1 0 0,-1 0 1,1 0-1,0-1 0,0 1 0,0 0 1,0-1-1,0 0 0,1 0 0,4 4 1,5 3-112,0-2 1,0 0 0,0-1 0,15 6 0,-6-5 103,1-1 0,0 0 0,1-2 0,-1-1 0,1 0 1,-1-2-1,1-1 0,0 0 0,-1-2 0,29-5 0,-9-2 77,-1-2-1,-1-1 1,0-2-1,58-29 1,-88 38-193,-1 0-1,0-1 1,0 0 0,0 0 0,-1-1 0,0 0-1,0-1 1,0 0 0,-1 0 0,-1 0-1,8-13 1,-12 18-37,-1 0-1,1 0 0,-1 0 1,0-1-1,0 1 0,0-1 1,0 1-1,-1-1 0,1 1 1,-1-1-1,0 1 0,0-1 1,0 1-1,-1-1 1,0-5-1,-1 5-9,0 0 0,0 0-1,0 0 1,0 1 0,0-1 0,-1 1 0,1-1-1,-1 1 1,0 0 0,0 0 0,-1 0 0,1 0-1,0 1 1,-1-1 0,-7-3 0,-5-1 38,-1 0 0,1 2 1,-1-1-1,0 2 1,0 1-1,-34-4 0,35 5-26,-24-1-40,0 2 0,-1 1 0,1 2 0,0 2 0,0 2 0,0 1 0,1 2 0,0 2 0,-38 15 0,70-23-12,-1 0-1,1 0 1,0 0-1,0 1 0,0 0 1,0 1-1,-8 6 1,13-8-18,0-1 1,0 0 0,1 0-1,-1 1 1,0-1 0,1 1-1,0 0 1,-1-1 0,1 1-1,0 0 1,0 0 0,1-1-1,-1 1 1,1 0 0,-1 0-1,1 0 1,0 0 0,0 0-1,0 0 1,1 5-1,0-5-66,0 1 0,0 0-1,0-1 1,0 1 0,1-1-1,0 0 1,-1 1 0,1-1-1,1 0 1,-1 0 0,0 0-1,1 0 1,-1-1 0,1 1-1,0-1 1,0 1 0,0-1-1,0 0 1,0 0 0,0 0-1,1-1 1,-1 1-1,1-1 1,6 2 0,7 1-479,1 0 0,-1-1 1,32 1-1,-43-3 463,103 1-2027,20-2-22</inkml:trace>
</inkml:ink>
</file>

<file path=ppt/ink/ink5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9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49 766 3456,'1'-3'96,"0"1"0,1-1-1,-1 0 1,0 0 0,1 1 0,0-1 0,-1 1 0,1 0 0,0-1 0,0 1-1,0 0 1,1 0 0,-1 0 0,0 0 0,1 1 0,-1-1 0,1 1-1,0-1 1,0 1 0,-1 0 0,1 0 0,3-1 0,7-3 451,16-9 854,-1 2 0,43-13 0,-49 18-1226,0 0-1,0-2 1,-1 0 0,29-18 0,-24 9 98,-1-2 0,-1 0 1,-1-1-1,-1-1 0,37-50 0,-47 57-113,-1-1-1,-1-1 0,-1 1 1,0-1-1,-1-1 0,-1 1 1,0-2-1,-2 1 0,0 0 1,4-39-1,-8 49-136,-1 0 0,0 1 0,-1-1 0,0 0 0,0 0 0,-1 1 0,0-1 0,0 1 0,-1-1 0,0 1 0,0 0 0,0 0 0,-1 0 0,0 0 0,-1 1 0,0-1 0,0 1 1,0 1-1,0-1 0,-11-7 0,8 6-19,-1 2 1,-1-1 0,1 1 0,-1 1-1,0 0 1,0 0 0,0 1-1,-1 0 1,1 1 0,-1 0 0,1 0-1,-1 2 1,0-1 0,-20 2 0,13 1-6,0 0 0,0 1 0,0 0 0,0 2 0,1 0 0,-1 1 1,1 1-1,1 0 0,-1 1 0,1 1 0,1 1 0,-1 0 0,2 1 1,0 1-1,0 0 0,1 0 0,0 2 0,1 0 0,1 0 0,0 1 1,1 0-1,1 1 0,0 0 0,-11 29 0,11-14 34,1 0 0,1 1-1,2 0 1,1 0 0,1 0-1,2 1 1,2-1 0,0 0-1,3 1 1,0-1 0,2-1-1,16 49 1,-16-58 21,2-1 0,1 1 0,0-1 0,2-1 0,0 0 0,1 0 0,1-1 0,1-1 0,1 0 0,0-1 0,1 0 0,1-1 0,1-1 0,0-1 0,0-1 0,2 0 0,0-2 0,27 13 0,-27-15 6,1-2 1,0 0-1,1-1 1,-1-1-1,39 3 1,-51-8-48,1 0 1,-1 0 0,0-2 0,1 1 0,-1-1-1,0 0 1,0-1 0,0 0 0,-1 0 0,1-1-1,-1 0 1,1 0 0,-1-1 0,0-1 0,-1 1-1,9-8 1,-4 2 9,0 1 1,-1-2-1,0 0 0,0 0 1,-2-1-1,1 0 0,-2-1 0,1 0 1,-2 0-1,9-24 0,-9 17-8,-3 11-14,0-1-1,-1 1 1,0-1 0,0 0-1,-1 0 1,-1 0 0,0 0-1,0 0 1,-2-14-1,1 24 0,0 1 0,0-1 0,0 1 0,0 0 0,-1-1 0,1 1 0,0-1 0,0 1 0,0-1 0,0 1 0,-1 0 0,1-1 0,0 1 0,-1 0 0,1-1 0,0 1 0,0 0 0,-1-1 0,1 1 0,0 0 0,-1 0 0,1-1 0,-1 1 0,1 0 0,0 0 0,-1 0 0,1 0 0,-1-1 0,1 1 0,-1 0 0,1 0 0,0 0 0,-1 0 0,1 0 0,-1 0 0,1 0 0,-1 0 0,1 0 0,-1 0 0,1 0 0,0 1 0,-1-1 0,1 0 0,-1 0 0,1 0 0,0 0 0,-1 1 0,1-1 0,0 0 0,-1 1 0,1-1 0,0 0 0,-1 0 0,1 1 0,-1 0 0,-15 18 0,13-13-10,1 0-1,0 0 1,0 0-1,0 1 1,1-1-1,-1 0 1,2 1-1,-1-1 1,1 1-1,0-1 1,0 1-1,1-1 0,0 1 1,0-1-1,2 8 1,1-4 1,-1-1 1,1 0 0,1 0-1,-1-1 1,2 1 0,-1-1-1,1 0 1,0 0 0,12 10-1,-10-9 17,2-1-1,-1 0 0,1-1 1,1 0-1,-1 0 0,1-1 0,0-1 1,0 1-1,1-2 0,0 0 1,-1 0-1,2-1 0,-1 0 1,0-1-1,0-1 0,21 0 0,-18-3 16,-1-1 0,1-1-1,-1 0 1,0-1 0,0-1-1,0 0 1,-1-1 0,0 0-1,0-1 1,-1 0 0,16-14-1,-15 11 39,-1 0-1,0-1 0,0-1 1,-2 1-1,1-2 0,-2 1 0,1-1 1,-2-1-1,13-29 0,-18 36-18,-1 0-1,0-1 1,0 1-1,-1 0 1,0 0-1,-1-15 1,0 20-29,0 0 0,0 0 0,-1 0 0,1-1 1,-1 1-1,0 0 0,0 0 0,0 0 0,0 0 1,-1 0-1,1 0 0,-1 1 0,0-1 1,1 0-1,-1 1 0,0-1 0,-1 1 0,1 0 1,-4-3-1,6 4-7,-1 1 0,1-1 0,-1 1 0,0-1 1,0 1-1,1-1 0,-1 1 0,0 0 0,0 0 0,0-1 1,1 1-1,-1 0 0,0 0 0,0 0 0,0 0 1,0 0-1,0 0 0,1 0 0,-1 0 0,0 0 0,0 0 1,0 0-1,0 0 0,1 1 0,-1-1 0,0 0 0,0 1 1,1-1-1,-1 0 0,0 1 0,0-1 0,1 1 0,-1-1 1,0 1-1,1 0 0,-1-1 0,1 1 0,-1 0 1,1-1-1,-1 1 0,1 0 0,-1 0 0,1-1 0,0 1 1,0 0-1,-1 0 0,1 0 0,0 1 0,-2 3 24,1 0 0,0 0 0,0 0 0,0 1 0,1-1 0,0 10 0,1 2 99,1 1 0,1-1-1,0 1 1,1-1 0,1 0 0,1 0 0,1-1 0,8 17 0,-8-22-35,0-1 1,0 1-1,1-2 1,0 1 0,1-1-1,-1 0 1,2-1-1,-1 0 1,2-1-1,-1 0 1,0 0-1,15 6 1,-7-4-38,1-2 0,0 0 0,0 0 0,26 4 0,-40-10-350,0 0-1,1 0 1,-1 0 0,0-1 0,0 0 0,1 0 0,-1 0-1,0-1 1,1 0 0,-1 0 0,0 0 0,0 0-1,0-1 1,0 0 0,0 0 0,0 0 0,0-1 0,-1 0-1,1 0 1,-1 0 0,6-6 0,14-16-2480,3 4-43</inkml:trace>
</inkml:ink>
</file>

<file path=ppt/ink/ink5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39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167 149 2816,'0'-1'117,"1"-1"0,-1 1 0,0-1 0,1 1 0,-1-1 0,1 1 0,0-1 0,0 1 0,-1-1 0,1 1 0,0 0 0,0 0 0,0-1 0,0 1 0,0 0 1,1 0-1,-1 0 0,3-1 0,11-13 1968,-5 5-1727,1 0 0,1 0 0,-1 1 0,1 1 0,1 0 1,0 0-1,0 2 0,0-1 0,20-5 0,-20 8-171,-1 0 0,1 0 0,-1 2 0,1-1-1,0 2 1,0 0 0,0 0 0,0 1 0,0 1 0,0 0 0,13 3 0,-21-2-112,0 0 1,0 0-1,0 0 0,0 0 1,-1 1-1,0 0 0,1 0 1,-1 0-1,0 1 0,0-1 1,-1 1-1,1 0 0,-1 0 1,0 0-1,0 1 0,0-1 1,0 1-1,-1-1 0,0 1 1,0 0-1,0 0 0,0 0 1,-1 0-1,0 0 0,1 7 1,-1 0 7,0 1 1,0-1 0,-1 1-1,-1-1 1,0 1-1,0-1 1,-1 0-1,-1 0 1,-7 22 0,-6 1 34,-1 0 1,-1-1 0,-2-1 0,-1-1 0,-2-1 0,-1-1 0,-1-1-1,-2-1 1,-1-1 0,-1-1 0,-1-2 0,-1-1 0,-44 25-1,63-43-90,-1 1 0,1-2-1,-1 1 1,0-2-1,-16 3 1,23-5-32,-1 0-1,1 0 1,0-1 0,0 0 0,0 0 0,0 0-1,0-1 1,-1 0 0,1 0 0,0 0 0,0-1 0,1 0-1,-10-4 1,15 5 1,-1 1 0,0 0 0,1-1 0,-1 1 0,1 0 0,-1-1 1,1 1-1,0-1 0,-1 1 0,1-1 0,-1 1 0,1-1 0,0 1 0,-1-1 0,1 1 0,0-1 0,0 0 0,0 1 0,-1-1 0,1 1 0,0-1 0,0 0 0,0 1 1,0-1-1,0 0 0,0 1 0,0-1 0,0 1 0,0-1 0,0 0 0,1 1 0,-1-1 0,0 0 0,18-22-13,29-9 153,-39 29-36,0 0 0,0 0-1,1 0 1,0 1 0,-1 0-1,1 1 1,0 0 0,0 0-1,0 1 1,0 0 0,0 1-1,14 2 1,11 4 236,-1 2-1,33 13 1,9 2 139,-45-16-428,-15-3-169,1 0 1,0-1-1,0-1 0,1 0 1,-1-2-1,1 0 0,19-1 1,-33-1-253,0 0 0,0-1 0,-1 1 0,1-1 0,-1 0 0,0 0 0,1 1 0,-1-2 0,0 1 0,0 0 1,0 0-1,0-1 0,-1 1 0,1-1 0,-1 1 0,1-1 0,-1 0 0,0 0 0,0 1 0,0-1 0,0 0 0,-1 0 0,1 0 1,-1 0-1,0 0 0,0-4 0,-11-11-2187</inkml:trace>
</inkml:ink>
</file>

<file path=ppt/ink/ink5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0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4224,'19'-28'2048,"19"21"-1536,-24 7 3840,5 3-3584,5 4 0,4 6 384,9 6 0,1-3-1536,-1-3 0,0-3 1024,1 3 0,-13-10-640,-2 1 0,-4 0-1280,4-4 128,0 0-896,-8 0 128</inkml:trace>
</inkml:ink>
</file>

<file path=ppt/ink/ink5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0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4 251 5376,'-3'3'2688,"12"40"-2560,-4-31 4352,4 12-4096,0 11 0,2-8 0,3 8 0,-2-3-640,8 0 128,3-17-256,2 1 128,1-13-1536,3-3 0</inkml:trace>
  <inkml:trace contextRef="#ctx0" brushRef="#br0" timeOffset="1">161 0 10112,'-66'16'4992,"80"-12"-6912,-5-1 9599,5-3-7807,4 4 128,7-1-2688,-2-3 1,6-3 1407,-12-4 128</inkml:trace>
</inkml:ink>
</file>

<file path=ppt/ink/ink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21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3712,'1'19'5674,"-3"28"-1087,1-38-4552,-1 10 362,0 0 0,1 1 0,1-1 0,3 31 0,-2-46-394,-1-1 0,1 1-1,-1-1 1,1 0 0,0 1 0,0-1-1,1 0 1,-1 0 0,1 1-1,-1-1 1,1 0 0,0-1-1,0 1 1,0 0 0,1-1-1,-1 1 1,1-1 0,-1 1-1,1-1 1,0 0 0,0 0 0,0-1-1,0 1 1,0 0 0,0-1-1,0 0 1,1 0 0,-1 0-1,0 0 1,1 0 0,-1-1-1,1 0 1,5 1 0,-1-3-383,0 1 1,-1-1 0,1-1-1,0 1 1,-1-1 0,1-1-1,-1 0 1,0 1-1,0-2 1,11-8 0,-12 8-13,27-19-1656</inkml:trace>
</inkml:ink>
</file>

<file path=ppt/ink/ink5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1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140 112 2816,'-10'-2'-179,"9"1"330,-1 1-1,1 0 1,0-1-1,0 1 1,0 0-1,-1 0 1,1 0 0,0 0-1,0 0 1,0 0-1,-1 0 1,1 0-1,0 0 1,0 0 0,-1 1-1,-1 0 1,2 1 104,0 0 0,1 0 0,-1-1 0,1 1 0,-1 0 0,1 0 0,-1 0 0,1 0 0,0 0 0,0 0 0,0 0 0,1 4 0,-1 9 9,1 0 1,0 0-1,1 0 1,1-1-1,0 1 1,1-1-1,1 1 1,0-1-1,1 0 0,0-1 1,1 1-1,12 15 1,-12-19-118,0-1-1,1 0 1,1-1-1,-1 1 1,1-2 0,1 1-1,0-2 1,0 1-1,0-1 1,0 0 0,1-1-1,0-1 1,0 0-1,1 0 1,-1-1 0,13 2-1,-11-3-47,0-1-1,1-1 1,-1 0 0,0-1-1,1 0 1,-1-1-1,0-1 1,0 0-1,0 0 1,0-2 0,-1 1-1,1-2 1,-1 0-1,-1 0 1,1-1-1,-1 0 1,0-1 0,0 0-1,-1-1 1,-1 0-1,1-1 1,-1 0-1,-1 0 1,0-1 0,0 0-1,-1 0 1,-1-1-1,10-24 1,-14 31-61,0 0-1,0-1 1,-1 1 0,0-1 0,0 0 0,0 1-1,-1-1 1,0 0 0,0 1 0,0-1 0,-1 0 0,0 1-1,0-1 1,0 0 0,-5-10 0,3 9-8,-1 0 0,0 1 1,0-1-1,-1 1 0,0-1 1,0 1-1,-1 1 0,0-1 0,0 1 1,-9-7-1,-2 1 6,-1 1-1,0 1 1,-1 0-1,0 1 1,0 1 0,-1 1-1,0 0 1,-22-2-1,17 5-44,-1 1 0,1 1-1,0 1 1,0 1 0,0 1-1,0 1 1,-37 10 0,52-11-23,0 1 0,0 0 0,1 1 0,-1 0 0,1 0 0,0 1 0,0 0 0,0 1 0,1 0 0,0 0 0,0 1 0,1 0 0,0 0 0,0 1 0,0 0 0,1 0 0,0 0 0,1 1 0,0 0 0,-8 18 0,12-22 10,-1-1 0,1 1 0,0-1 0,0 1 0,1 0 0,-1 0 0,1-1 0,0 1 0,0 0 0,1 0 0,0 0 0,-1-1 0,2 1 0,-1 0 0,0-1 0,1 1 0,4 6 0,-3-5-41,2 0 0,-1 0 0,1-1 0,0 0 0,0 0 0,0 0-1,0-1 1,1 0 0,0 0 0,12 7 0,1-3-297,0 0 1,1-1-1,-1-1 0,1-1 0,0-1 0,1-1 1,30 2-1,-5-6-920,0-2 0,69-14 0,-11 1-789</inkml:trace>
</inkml:ink>
</file>

<file path=ppt/ink/ink5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1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40 3840,'-1'-1'95,"-1"1"0,0-1 0,1 0 0,-1 0 0,1 0 1,-1 0-1,1-1 0,-1 1 0,1 0 0,0-1 0,0 1 0,0 0 0,0-1 1,-1-1-1,2 2-76,0 0-1,0 0 1,0 0 0,0 1 0,0-1 0,1 0 0,-1 0 0,0 0 0,0 1-1,1-1 1,-1 0 0,1 0 0,-1 1 0,1-1 0,-1 0 0,1 1-1,-1-1 1,1 0 0,0 1 0,-1-1 0,1 1 0,0-1 0,-1 1 0,2-1-1,-1 1 99,0-1 0,-1 1 0,1 0-1,0-1 1,-1 1 0,1 0-1,0 0 1,-1 0 0,1-1 0,0 1-1,-1 0 1,1 0 0,0 0-1,0 0 1,-1 0 0,1 1-1,0-1 1,-1 0 0,1 0 0,0 0-1,-1 1 1,1-1 0,0 0-1,-1 1 1,1-1 0,-1 0-1,1 1 1,0-1 0,-1 1 0,1-1-1,-1 1 1,1-1 0,-1 1-1,0-1 1,1 1 0,-1-1-1,1 2 1,13 25 1523,-13-26-1464,22 64 1239,-3 0 0,14 85 0,-17-73-626,-22-106-661,1 1 0,1-1-1,2 1 1,1-1 0,6-51-1,-5 71-136,1 0 0,0 0-1,0 1 1,1-1-1,1 0 1,-1 1-1,1 0 1,0 0-1,1 0 1,0 0 0,0 1-1,8-8 1,-9 11 28,1 0 0,0 0 0,0 1 0,1 0 0,-1 0 1,1 0-1,-1 1 0,1 0 0,0 0 0,0 0 0,0 1 0,0-1 1,0 2-1,0-1 0,1 1 0,-1 0 0,0 0 0,0 0 0,0 1 1,11 2-1,-8 0 40,1-1 1,-1 2-1,0-1 1,0 1-1,0 0 1,-1 1-1,0 0 1,1 1-1,-2-1 0,1 1 1,-1 1-1,0 0 1,0 0-1,-1 0 1,0 1-1,0-1 1,-1 2-1,0-1 1,0 0-1,5 15 1,3 7 82,-2 1 1,-2 1 0,0-1 0,7 62-1,-15-66-739,-2-35-4865,1-18 1879,4 3 1130</inkml:trace>
</inkml:ink>
</file>

<file path=ppt/ink/ink5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2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39 306 6784,'-39'-9'3328,"53"54"-4864,-8-38 6656,-1 13-4992,-1 15 0,6 1 0,3 6 0,6-3-256,1 1 0,3 2-1024,9-17 0,2-5-640,-11-13 128</inkml:trace>
  <inkml:trace contextRef="#ctx0" brushRef="#br0" timeOffset="1">217 17 11520,'-46'-16'5759,"92"35"-8830,-23-19 12158,2 4-11647,2 8 128,-8 2-3327,4-5 127</inkml:trace>
</inkml:ink>
</file>

<file path=ppt/ink/ink5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3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0 218 1536,'1'17'5267,"3"28"-4369,-1-36-725,0 0 0,1-1 0,0 0 0,0 0 0,1 0-1,0 0 1,1-1 0,-1 1 0,1-2 0,1 1 0,-1 0 0,15 9 0,-9-8 10,1 0 0,0-1 0,0 0 1,1-1-1,0 0 0,0-2 0,21 6 1,-10-6-5,0 0 0,-1-1 0,1-2 0,0-1 0,0 0 0,0-2 0,0-1 0,-1-1 0,34-10 0,-39 7-26,-1 0 0,0-1-1,0-1 1,-1-1 0,0-1 0,28-23 0,-36 26-71,1 0-1,-2 0 1,1-1 0,-1-1 0,-1 1 0,0-1-1,0-1 1,-1 1 0,0-1 0,-1 0 0,0-1-1,3-11 1,-7 19-56,0-1 1,0 1-1,-1-1 0,1 1 0,-1-1 1,0 1-1,-1-1 0,1 1 0,-1-1 0,0 1 1,0-1-1,0 1 0,0 0 0,-1 0 1,-4-9-1,2 7-10,0 0 1,-1 0-1,0 1 0,0-1 1,0 1-1,-1 0 1,1 1-1,-1-1 1,-7-3-1,-6-2 0,-1 0 1,0 1-1,0 1 1,-1 1-1,-34-7 1,27 9-16,-1 1-1,0 1 1,1 1 0,-1 2 0,0 1 0,-36 5-1,46-3-27,0 1-1,1 1 0,0 0 1,0 1-1,0 1 0,0 1 1,1 0-1,1 1 1,-1 1-1,-19 16 0,32-23 7,0 1 0,1-1 0,-1 1 1,1-1-1,0 1 0,0 0 0,0 0 0,1 0 0,-1 0 0,1 1 0,0-1 0,0 1 0,1-1 1,-1 1-1,1 0 0,0 0 0,0-1 0,1 1 0,-1 0 0,1 0 0,0 0 0,1 6 0,1-5-38,-1 0-1,1 0 1,0 0-1,1 0 1,-1 0-1,1 0 1,0-1-1,1 0 0,-1 1 1,1-1-1,0 0 1,0-1-1,1 1 1,0-1-1,-1 0 0,10 6 1,1-1-214,0-1 0,0 0 0,0-1 0,1-1 0,0 0 0,1-1 0,-1-1 0,28 3-1,12-2-1131,71-2 0,-96-3 892,83-3-1279,3-14 0</inkml:trace>
</inkml:ink>
</file>

<file path=ppt/ink/ink5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3.3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3456,'6'6'529,"0"0"-1,0 0 1,0 0-1,0 1 1,-1-1 0,-1 1-1,1 1 1,-1-1-1,0 1 1,4 10 0,31 90 2363,-35-96-3002,28 90 956,-4 2 0,24 178 1,-43-175-443,-6-52-148,2-1 1,18 72-1,-23-124-265,0 0-1,1 0 1,-1 0 0,1 0-1,0-1 1,-1 1 0,1 0-1,0-1 1,0 1 0,0 0-1,0-1 1,1 1 0,1 1-1,-3-3-33,1 0 0,-1 0 0,1 1 0,-1-1 0,0 0-1,1 0 1,-1 0 0,1 0 0,-1 0 0,1 0 0,-1 0 0,1 0 0,-1 0 0,1 0-1,-1 0 1,1-1 0,-1 1 0,0 0 0,1 0 0,-1 0 0,1 0 0,-1-1-1,1 1 1,-1 0 0,0-1 0,1 1 0,-1 0 0,0 0 0,1-1 0,-1 1-1,1-1 1,22-43-3462,-19 36 3017,7-17-1453</inkml:trace>
</inkml:ink>
</file>

<file path=ppt/ink/ink5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3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1 255 4864,'171'-11'7680,"-149"10"-7379,0-1 0,0-1 0,0 0 0,0-2 0,-1 0 0,1-2 0,-1 0 0,36-19 0,-52 23-210,-1-1 1,0 1-1,0-1 1,0 0-1,0 0 1,-1 0-1,1 0 1,-1-1-1,0 1 1,-1-1-1,1 0 0,-1 0 1,4-10-1,-5 13-77,-1-1-1,1 0 0,0 1 0,-1-1 0,0 0 1,1 0-1,-1 0 0,0 1 0,0-1 1,-1 0-1,1 0 0,-1 0 0,1 1 0,-1-1 1,0 0-1,0 1 0,0-1 0,0 1 1,-1-1-1,1 1 0,-1-1 0,1 1 0,-1 0 1,0 0-1,0 0 0,0 0 0,0 0 1,-3-2-1,-7-3-9,-1 1 1,0 1-1,0 0 1,0 1-1,-1 0 1,1 1-1,-1 1 1,0 0-1,0 1 1,0 0-1,0 1 1,0 0-1,0 2 1,0-1-1,1 2 1,-1 0-1,1 0 1,-23 10-1,27-9 1,-1 0-1,1 1 1,0 0 0,1 1-1,0 0 1,-1 1 0,2-1-1,-1 1 1,1 1 0,0-1-1,1 1 1,0 1 0,0-1-1,0 1 1,1 0 0,1 0-1,0 1 1,0-1 0,0 1-1,1 0 1,1 0 0,0 0-1,0 0 1,1 0 0,0 1-1,1-1 1,0 0 0,1 0-1,0 1 1,0-1 0,4 12-1,-1-12 47,-1 1-1,2-1 0,-1 0 1,2 0-1,-1 0 0,1-1 0,1 0 1,-1 0-1,1-1 0,1 0 1,0 0-1,0 0 0,1-1 1,-1 0-1,2-1 0,-1 0 0,1 0 1,0-1-1,0-1 0,0 1 1,16 3-1,-6-2-236,0 0 0,0-2 0,0 0 0,1-1 0,-1-1 0,1-1 0,0-1 1,0-1-1,-1-1 0,38-8 0,-48 8-448,1-2 1,-1 1-1,0-1 1,-1-1-1,1 1 0,-1-2 1,0 1-1,0-1 1,14-13-1,-2-8-1691</inkml:trace>
</inkml:ink>
</file>

<file path=ppt/ink/ink5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4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16 815 5248,'25'0'2823,"29"0"2387,-15-9-4689,15-11 141,-1-2-1,-1-3 1,77-48 0,-99 53-422,-1-1-1,0-2 1,-2 0 0,0-2 0,-2-1 0,-1-1 0,21-31-1,-38 46-209,0 0-1,-1-1 1,0 1-1,-1-1 1,0 0-1,-1-1 1,-1 1-1,0-1 1,0 0-1,-2 0 1,0 0-1,0 0 1,-1 0-1,-1 0 1,-1 1-1,0-1 1,0 0-1,-8-21 1,7 25-30,0 1 1,-1-1 0,-1 1-1,0 0 1,0 0-1,0 1 1,-1 0 0,-1 0-1,1 0 1,-1 0-1,-1 1 1,1 0 0,-1 1-1,0 0 1,-1 0-1,1 1 1,-1 0 0,0 0-1,-1 1 1,1 0-1,-1 0 1,1 1 0,-1 1-1,0 0 1,-20-2-1,14 4 0,1 0 0,-1 1 0,1 1 0,0 0 0,0 1 0,-1 1-1,2 0 1,-1 1 0,0 1 0,1 0 0,0 1 0,1 0 0,-17 13 0,4-2 3,2 2 1,0 1 0,1 1 0,1 0 0,-31 44 0,41-48 23,1 0 1,1 1-1,0 0 1,2 1 0,0 0-1,1 1 1,1-1-1,1 1 1,1 0-1,1 0 1,1 1-1,0 32 1,2-35 10,1 1 1,1 0-1,1 0 1,0-1-1,2 0 0,0 0 1,1 0-1,1 0 1,0-1-1,2 0 0,0-1 1,1 1-1,22 27 1,-10-21 50,2-1 1,0-1-1,2-2 0,0 0 1,1-2-1,1 0 0,1-2 1,0-2-1,1 0 1,1-2-1,0-1 0,0-2 1,1-1-1,0-1 1,0-2-1,1-1 0,0-2 1,-1-1-1,1-1 1,40-6-1,-48 2-58,-1-1 1,1 0-1,-1-2 0,0-1 1,0-1-1,-1 0 0,0-2 1,-1-1-1,0-1 1,-1-1-1,-1 0 0,0-2 1,-1 0-1,0-1 0,-2-1 1,16-21-1,-6 4-31,-2-2 0,-2 0 0,-1-1 0,-2-2 0,-2 0 0,-2-1 0,-1 0 0,11-55 0,-22 80-10,-1 1-1,-1-1 1,0 0-1,-1 0 0,-1-1 1,-1 1-1,-3-22 0,3 32-1,0 0 0,0 0-1,-1 1 1,1-1-1,-2 1 1,1-1-1,0 1 1,-1 0-1,0 0 1,-1 0-1,1 0 1,-1 0-1,1 1 1,-2-1 0,1 1-1,0 0 1,-1 1-1,1-1 1,-1 1-1,0 0 1,-1 0-1,1 0 1,-10-3-1,1 2-9,-1 1 0,1 1 0,-1 0-1,1 0 1,-1 2 0,0 0 0,0 1-1,1 0 1,-1 1 0,1 1 0,-1 0-1,1 1 1,0 0 0,0 1 0,1 1 0,-1 0-1,1 1 1,1 1 0,-13 8 0,9-4 8,0 0 0,1 1 0,1 0 0,0 1 0,1 0 0,0 2 0,1-1 0,1 1 0,1 1 0,0 0 0,1 1 0,1-1 0,-11 35 0,14-30 14,1-1 0,0 1 0,2 0 0,1 0 0,0 0 0,2 0 0,0 0 0,1 0 0,2 0 0,0-1 0,1 1 0,2-1 0,0 0 0,1-1 0,1 0 0,0 0 0,2-1 0,0 0 0,2-1 0,0 0 0,28 29 0,-13-16-52,85 82 310,-101-102-340,2 0 1,-1-1-1,1 0 0,1-1 1,0-1-1,0-1 0,17 7 0,-25-12-388,-1 0 0,1-1-1,0 0 1,0 0-1,-1-1 1,13 0-1,-17 0 185,1 0-1,-1-1 0,0 1 0,1 0 1,-1-1-1,1 0 0,-1 1 0,0-1 0,0 0 1,0 0-1,1 0 0,-1-1 0,0 1 0,0 0 1,0-1-1,-1 1 0,1-1 0,0 0 1,-1 0-1,1 1 0,-1-1 0,1 0 0,0-3 1,8-30-2402</inkml:trace>
</inkml:ink>
</file>

<file path=ppt/ink/ink5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4.9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1 7808,'-9'32'3840,"37"34"-6144,-22-43 8192,-12 5-6016,-8-1 128,-9 8-3328,-6 1 128,1-1 2944,0-8 128</inkml:trace>
</inkml:ink>
</file>

<file path=ppt/ink/ink5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6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1 475 4736,'33'13'4239,"52"12"0,-66-21-4080,0 0-1,0-2 1,1 0 0,-1-1 0,0-1 0,1-1 0,28-5 0,-6-2 358,-2-2 1,1-1-1,74-33 1,-101 38-410,0-1 0,-1 0 0,1-1 0,-1-1 1,-1 0-1,0-1 0,0 0 0,-1-1 0,0 0 0,-1-1 0,0 0 1,-1 0-1,14-26 0,-21 33-85,0 1-1,0 0 1,0-1 0,-1 0 0,0 1 0,0-1 0,-1 0-1,1 0 1,-1 1 0,0-1 0,0 0 0,0 0-1,-1 1 1,0-1 0,0 0 0,0 0 0,0 1 0,-1-1-1,0 1 1,0-1 0,0 1 0,0 0 0,-1 0 0,1 0-1,-1 0 1,0 0 0,0 1 0,-1-1 0,1 1-1,-1 0 1,0 0 0,0 0 0,0 1 0,0-1 0,0 1-1,0 0 1,-1 0 0,1 0 0,-1 1 0,1-1-1,-1 1 1,-9-1 0,-2 0-4,0 0 0,0 2 0,-1-1 0,1 2 0,0 0 0,-1 1 0,1 1 0,0 0 0,0 1 0,1 1 0,-22 9 0,31-11-13,0 0 0,0 0-1,1 0 1,-1 1 0,1 0 0,-1 0-1,1 0 1,1 1 0,-1 0-1,0 0 1,1 0 0,0 0 0,1 1-1,-1-1 1,1 1 0,0 0-1,0 0 1,1 0 0,-1 1 0,1-1-1,1 0 1,-1 1 0,1 0-1,1-1 1,-1 1 0,1 0 0,0-1-1,0 1 1,1-1 0,2 11-1,0-7 13,0 1-1,1-1 0,1 0 1,-1-1-1,2 1 0,-1-1 1,1 0-1,1 0 0,-1-1 1,1 0-1,1 0 1,0-1-1,0 1 0,0-2 1,1 1-1,0-1 0,0-1 1,17 9-1,4 0 56,0-2 0,1-1 0,0-1 0,0-1 0,34 4 0,-44-10-35,1-1 0,0-1-1,0-1 1,-1-1 0,1-1-1,0-1 1,-1-1 0,1 0-1,-1-2 1,-1-1-1,1 0 1,-1-1 0,0-2-1,-1 0 1,0-1 0,25-19-1,-39 26-11,1-1 0,-1 0-1,0 0 1,-1 0-1,0 0 1,1-1 0,-2 0-1,1 0 1,-1 0-1,0-1 1,0 1 0,0 0-1,-1-1 1,2-9-1,-3 18-33,0 0 0,0 1 0,0-1 0,1 0 0,-1 0 0,1 0 0,0 0 0,-1 0 0,1 0 0,0-1 0,0 1 0,0-1 0,0 1 0,4 1-1,42 24-104,-27-18 164,0-1 0,1-1 1,0-1-1,0-1 1,0-1-1,1 0 0,-1-2 1,1-1-1,0-1 1,0 0-1,-1-2 0,1-1 1,-1 0-1,0-2 1,0-1-1,0 0 0,0-2 1,-1 0-1,0-2 1,-1 0-1,37-26 0,-50 32-19,-2-1-1,1 0 1,0 0-1,-1 0 1,0-1-1,0 0 1,0 0-1,-1 0 1,0-1-1,0 1 1,-1-1-1,0 0 1,4-12-1,-6 12-20,0 0 0,0 1 0,-1-1 1,0 0-1,0 0 0,-1 1 0,0-1 0,0 0 0,-1 1 0,1-1 0,-1 1 0,-1 0 1,1 0-1,-1-1 0,-5-7 0,0 2-7,0 0 0,0 0 0,-1 1 0,0 0 0,-1 0 1,-1 1-1,1 1 0,-1 0 0,-1 0 0,0 1 0,0 0 0,-1 1 0,0 1 0,0 0 0,0 1 0,-1 0 1,0 1-1,0 0 0,0 1 0,-25-2 0,3 4-73,1 0-1,0 3 1,0 0-1,0 3 1,0 0-1,0 3 1,-46 16 0,63-18 10,0 1 1,0 0-1,1 2 1,0 0-1,-17 13 1,28-19-6,1 1 1,0 0-1,0 1 1,0-1-1,0 1 1,1 0-1,0 0 1,0 0-1,0 1 1,0-1-1,1 1 1,0 0-1,1 0 1,-1 0-1,1 1 1,0-1-1,0 0 1,0 8-1,2-11-6,1 1 0,-1 0 0,1 0-1,0-1 1,0 1 0,0 0 0,0-1-1,1 1 1,-1-1 0,1 0 0,0 1-1,0-1 1,0 0 0,0 0 0,1 0 0,-1 0-1,1-1 1,0 1 0,0-1 0,0 1-1,0-1 1,0 0 0,0 0 0,1 0-1,-1-1 1,6 2 0,9 5-314,1-1 0,1-1 0,26 5 0,-45-11 360,38 7-774,1-2 0,-1-2 0,1-2 0,0-2-1,-1-1 1,1-2 0,-1-1 0,0-3 0,-1-1-1,1-1 1,37-17 0,-76 26 809,1 1-1,0-1 1,-1 1-1,1-1 1,0 1-1,-1 0 1,1 0 0,0-1-1,-1 1 1,1 0-1,0 0 1,-1 0-1,1 0 1,0-1-1,0 1 1,-1 0-1,1 1 1,0-1 0,0 0-1,-1 0 1,1 0-1,0 0 1,-1 0-1,1 1 1,0-1-1,-1 0 1,1 1 0,0-1-1,-1 0 1,1 1-1,0 0 1,-1 21 1677,-3-5-1026,1 25 790,-3 10 180,3-1-1,3 1 1,10 82-1,17 6-57,16 120 722,-42-231-2055,-1 0 1,-1 0 0,-2 0-1,-1 0 1,-1 0 0,-1 0-1,-10 30 1,4-36 478,-1 4-4178,16-24 1015,11-11 157,12-19-721,2-13-65</inkml:trace>
</inkml:ink>
</file>

<file path=ppt/ink/ink5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7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3200,'15'37'6805,"-9"21"-5195,-5-31-1282,1 1 0,2-1-1,1 0 1,1 0 0,1 0-1,20 49 1,-24-71-257,1 0 0,-1 0 0,0 0 0,1 0 0,0 0 0,0-1 0,1 0 1,-1 1-1,1-2 0,0 1 0,0 0 0,0-1 0,1 0 0,-1-1 0,11 5 0,-7-5-10,0 0 0,0 0 0,0-1 0,0 0 0,1-1 0,-1 0 0,0 0 0,0-1 1,15-3-1,-2-1-5,1-2 0,-1 0 0,0-2 0,-1 0 1,0-2-1,0 0 0,26-20 0,-32 20-42,-2 0-1,1-1 1,-2-1-1,0 0 0,0-1 1,13-21-1,-20 29 4,-1 0-1,-1-1 0,1 1 0,-1-1 0,0 0 0,-1 0 0,1 0 0,-1-1 0,-1 1 0,1 0 0,-1-1 1,-1 1-1,0-1 0,0 1 0,0-1 0,-1 1 0,-2-12 0,3 18-10,0 0-1,0 0 1,-1-1-1,1 1 1,-1 0-1,1 0 1,-1-1-1,0 1 1,1 0-1,-1 0 1,0 0 0,0 0-1,0 0 1,0 0-1,0 0 1,0 0-1,0 0 1,0 1-1,0-1 1,0 0-1,0 1 1,-1-1-1,1 1 1,0-1-1,0 1 1,-2-1 0,2 1 1,0 0 1,0 0-1,0 1 1,0-1-1,0 0 1,0 1-1,0-1 1,0 1-1,1-1 1,-1 1-1,0-1 1,0 1-1,0-1 1,1 1-1,-1 0 1,0-1 0,1 1-1,-1 0 1,0 0-1,1 0 1,-1-1-1,1 1 1,0 0-1,-1 0 1,1 0-1,0 0 1,-1 0-1,1 0 1,0 0-1,0 0 1,0 0-1,0 0 1,0 1-1,0 9 17,0-1 0,1 0 0,0 0 0,1 0 0,0 0-1,0 0 1,1 0 0,1 0 0,-1-1 0,2 1-1,-1-1 1,1 0 0,1-1 0,10 15 0,-3-7 13,1 0 0,0-1 1,0 0-1,2-2 0,-1 1 1,25 14-1,-32-25-23,-1 1 1,1-1-1,-1-1 0,1 0 0,0 0 0,0 0 1,0-1-1,0 0 0,0-1 0,0 0 0,1 0 1,-1 0-1,0-1 0,0-1 0,0 1 1,0-1-1,-1-1 0,12-4 0,-4 1 1,0 0 0,-1-1 0,0-1 0,-1 0 0,0-1 0,0 0 0,0-1 0,14-15 0,-21 17 0,0 0-1,0 0 0,-1-1 0,0 1 1,4-12-1,22 109-356,-23-78 368,0-1 0,0 0-1,1 0 1,1-1 0,-1 0-1,2-1 1,-1 0 0,1 0-1,0-1 1,0 0-1,1-1 1,0-1 0,0 0-1,25 7 1,-14-6 105,0 0-1,1-2 1,0 0-1,0-2 1,0 0 0,0-2-1,31-3 1,-29-1 10,0-1 1,0 0-1,-1-2 1,0-2-1,40-18 1,-57 24-129,0-1 0,0-1 0,0 1 0,0-1 0,-1-1 0,0 1 0,0-1 0,-1-1 0,1 1 0,-1-1 0,-1 0 0,1 0 0,-1-1 0,-1 0 0,1 0 0,-1 0 0,-1 0 0,1-1 0,2-12 0,-4 12-3,-1 0 0,-1-1 0,1 1 0,-1-1 0,-1 1 0,0 0 0,0 0 0,-1-1 0,0 1 0,-1 0 0,0 0 0,0 1 0,-1-1 0,0 1 0,0-1 0,-1 1 0,0 0 0,-1 1 0,1 0 0,-2-1 0,1 2 0,-14-12 0,9 9-8,0 1-1,-1 1 1,0 0-1,0 1 1,-1 0 0,0 1-1,0 0 1,0 1 0,0 0-1,-1 1 1,1 1 0,-1 0-1,0 1 1,0 0-1,-16 2 1,-8 4-27,0 2 0,1 1-1,0 2 1,1 1 0,0 2 0,1 2 0,0 1-1,2 2 1,-1 1 0,-44 34 0,71-47-5,1 0 1,-1 0-1,1 1 1,0 0 0,1 0-1,-8 12 1,12-17 10,0 0 1,-1 0-1,1 1 1,0-1-1,0 0 1,1 1-1,-1-1 0,0 1 1,1-1-1,0 1 1,-1 0-1,1-1 1,0 1-1,0-1 1,1 1-1,-1-1 0,1 1 1,-1-1-1,1 1 1,0-1-1,-1 1 1,1-1-1,1 1 1,-1-1-1,0 0 0,0 0 1,4 4-1,0-1-61,-1-1-1,1-1 1,0 1-1,0 0 1,1-1-1,-1 0 1,1-1-1,0 1 1,-1-1-1,1 0 1,12 2-1,74 9-1128,-69-11 846,36 1-1525,-1-2 0,1-2 0,104-17 0,-94 3-181,-14-4 21</inkml:trace>
</inkml:ink>
</file>

<file path=ppt/ink/ink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21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8 7552,'-47'-8'3712,"56"19"-3840,-5-7 6783,5 1-6399,0 7 0,4 0-384,0-1 0,0 2-1535,3 10 127,-3-14-640,-8 9 0</inkml:trace>
</inkml:ink>
</file>

<file path=ppt/ink/ink5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7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 5504,'-31'12'2261,"26"-5"3311,7 2-3600,12 15-2388,-7-15 1416,0 1-832,1 0 0,0 0 0,1-1 0,0 0 0,0-1 1,1 0-1,0-1 0,1 0 0,-1 0 0,1-1 0,0 0 0,1-1 0,19 6 1,-8-4-253,-1-1 1,1 0 0,1-2-1,-1-1 1,0-1 0,34 0-1,-53-2-284,0 0-1,0-1 1,0 1-1,-1 0 1,1-1-1,0 0 0,0 0 1,-1 0-1,1-1 1,0 1-1,-1-1 0,1 0 1,-1 0-1,0 0 1,0 0-1,0 0 1,5-5-1,-6-5-2084</inkml:trace>
</inkml:ink>
</file>

<file path=ppt/ink/ink5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7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105 115 3712,'5'-7'533,"1"1"1,-1 0-1,1 1 1,1-1-1,-1 1 1,1 0 0,0 1-1,0 0 1,0 0-1,12-5 1,21-12 1511,-28 15-1854,-1 1-1,1 1 1,0-1-1,0 2 0,1 0 1,-1 0-1,1 2 1,-1-1-1,1 1 0,0 1 1,0 0-1,-1 1 1,1 1-1,-1 0 1,1 0-1,-1 1 0,0 1 1,0 0-1,0 1 1,0 0-1,-1 0 0,0 1 1,0 1-1,0 0 1,-1 1-1,10 8 0,-16-11-138,1 0 0,-1 0-1,0 1 1,0-1-1,0 1 1,-1 0 0,0 0-1,0 0 1,-1 0-1,0 0 1,0 1 0,0-1-1,0 1 1,-1-1-1,-1 1 1,1 0 0,-1-1-1,0 1 1,0 0-1,-1-1 1,0 1 0,0 0-1,-1-1 1,1 1-1,-1-1 1,-4 9 0,-7 12 93,0 0 0,-2-1 0,0 0 0,-28 32 1,37-49-111,-7 7 19,-1 0-1,-1-1 1,0-1 0,-1 0-1,0-1 1,-25 15 0,-112 55 231,135-73-242,-1-2 0,0 0-1,0 0 1,0-2 0,-1-1-1,0 0 1,0-1 0,-25 1-1,41-9-42,11-5 1,10-6-20,-17 15 16,6-4-3,-1 0-1,1 1 0,0 0 1,1 0-1,-1 0 1,0 0-1,1 1 1,0 0-1,-1 1 1,1 0-1,0 0 1,0 0-1,0 0 1,0 1-1,11 2 1,8 1 186,1 2 0,46 15 0,-46-11 231,44 7 1,-40-14-577,-1-1 0,45-5 0,4 1-5420,-79 3 5501,0 0 0,1 0 0,-1 0 0,0 1 0,0-1 0,1 0 0,-1 0 0,0 0 0,1 0 1,-1 0-1,0 0 0,1 0 0,-1 0 0,0 0 0,0 0 0,1 0 0,-1 0 0,0 0 0,1-1 0,-1 1 0,0 0 0,0 0 0,1 0 1,-1 0-1,0 0 0,1-1 0,-1 1 0,0 0 0,0 0 0,0 0 0,1-1 0,-1 1 0,0 0 0,0 0 0,0-1 0,0 1 0,1 0 0,-1 0 1,0-1-1,0 1 0,0 0 0,0-1 0,0 1 0,0 0 0,0-1 0,0 1 0,0 0 0,0-1 0,0 1 0,0 0 0,0 0 0,0-1 0,0 1 1,0 0-1,0-1 0,0 1 0,0 0 0,-1 0 0,1-1 0,0 1 0,-8-10-2497</inkml:trace>
</inkml:ink>
</file>

<file path=ppt/ink/ink5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8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5632,'0'0'2816,"80"-8"-3072,-48 8 5888,-7 4-4992,3 3 0,10 9 640,4-9-1,5 6-1663,-1-1 128,-3-5 896,-1 2 0,-8 2-1152,-7-8 128,-8 3-1791,-5-3-1,-8 1-128,-6 3 0</inkml:trace>
</inkml:ink>
</file>

<file path=ppt/ink/ink5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8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0 345 6016,'0'20'2944,"38"15"-3456,-28-22 5760,-1 6-5248,0 17 0,2-1 128,-2-8 0,-6-7-1024,8-1 128,7 4-896,-8-7 0</inkml:trace>
  <inkml:trace contextRef="#ctx0" brushRef="#br0" timeOffset="1">160 9 9216,'-5'-3'4608,"19"-3"-7168,-14 6 8959,0 0-8830,0 0-1,14 6-1920,-3-3 128</inkml:trace>
</inkml:ink>
</file>

<file path=ppt/ink/ink5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9.2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94 265 2688,'-1'-20'4224,"-2"33"-640,-2 3-3084,1 0 0,0 0 0,1 1 1,-1 21-1,3-33-357,1 0-1,0 0 1,0 0 0,0 0-1,1 0 1,0 0 0,0-1-1,0 1 1,0 0 0,1 0-1,-1-1 1,1 1 0,1-1-1,-1 1 1,1-1 0,-1 0-1,1 0 1,0 0 0,5 4-1,5 1 34,-1-1 1,1 0-1,1-1 0,-1 0 0,1-2 0,1 1 0,-1-2 1,1 0-1,0 0 0,-1-1 0,27 1 0,-17-3-39,1-1 0,0-1 0,-1-1 0,1-1-1,-1-2 1,34-9 0,-36 7-39,0-1 0,0-1 1,0-2-1,-1 1 0,-1-2 0,0-1 0,18-15 0,-31 22-76,0 1-1,-1-1 1,0 0-1,0-1 1,-1 1-1,1-1 1,-2 0-1,1-1 1,-1 1-1,0-1 1,0 0-1,-1 0 1,0 0-1,0 0 1,-1-1-1,0 1 1,-1 0 0,0-1-1,0 0 1,-1 1-1,0-1 1,-1-9-1,-1 9-14,-1 0 0,0 1 1,0-1-1,-1 1 0,0-1 0,-1 1 0,1 1 0,-1-1 0,-1 1 1,0-1-1,0 2 0,0-1 0,-1 1 0,0 0 0,0 0 1,0 1-1,-13-8 0,-1 1-7,-1 1 0,1 0-1,-2 2 1,0 0 0,-33-7 0,34 11-22,-1 2 1,1 0-1,-1 1 0,0 2 0,0 0 1,0 1-1,0 1 0,1 1 1,-40 12-1,47-11-17,1 1 1,0 0 0,0 1-1,0 1 1,1 0-1,0 1 1,1 0-1,-1 1 1,2 1 0,-1-1-1,1 2 1,1 0-1,0 0 1,0 1-1,-10 17 1,16-23-52,1 1 1,0-1-1,1 0 1,-1 1-1,1-1 1,0 1-1,1 0 0,0-1 1,0 1-1,0 0 1,1 0-1,0 0 1,0 0-1,1 0 0,0-1 1,0 1-1,1 0 1,-1 0-1,1-1 0,1 1 1,-1-1-1,5 8 1,-1-4-227,0-1 0,1 0 0,0 0 1,0 0-1,1-1 0,0 0 0,1-1 1,0 0-1,0 0 0,0-1 0,1 0 1,19 9-1,-2-4-836,1 0 0,0-2 0,52 9 0,-6-12-1173</inkml:trace>
</inkml:ink>
</file>

<file path=ppt/ink/ink5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49.8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0 6144,'-2'2'144,"1"-1"1,-1 0-1,0 1 0,1 0 1,-1-1-1,1 1 1,0 0-1,-1 0 0,1 0 1,0 0-1,0 0 0,0 0 1,0 0-1,1 0 1,-1 0-1,1 0 0,-1 1 1,1-1-1,0 0 1,0 0-1,0 1 0,0-1 1,0 3-1,0 1 529,-3 60 5802,2-37-5574,-7 45 0,4-39-612,1 1-1,3-1 0,6 62 1,0 17 1267,-7-108-1450,1 0 1,1 0 0,-1 0-1,1 0 1,0 0 0,1 0-1,2 8 1,-3-13 42,-1-35 214,4-116-301,-5 107-131,1 0 0,3 0 1,15-85-1,-15 121 54,-1 0 0,1 0 0,0 0 0,0 0 1,1 1-1,0-1 0,0 1 0,1 0 1,-1 0-1,1 0 0,1 1 0,-1-1 0,1 1 1,0 1-1,0-1 0,0 1 0,1 0 0,-1 0 1,1 1-1,0 0 0,0 0 0,1 1 0,-1 0 1,0 0-1,1 1 0,-1-1 0,15 1 0,-11 0 23,1 1-1,-1 1 0,0 0 0,1 0 1,-1 1-1,0 1 0,0-1 0,0 2 0,0 0 1,-1 0-1,1 1 0,-1 0 0,0 1 0,-1 0 1,1 0-1,-1 1 0,-1 0 0,10 10 0,-8-5 58,1 1 0,-2 0 0,0 1 0,0 0-1,-1 0 1,-1 1 0,-1 0 0,0 1 0,0-1-1,-2 1 1,0 0 0,-1 0 0,0 0 0,-2 1 0,0-1-1,0 1 1,-2-1 0,0 0 0,-1 1 0,0-1-1,-2 0 1,0 0 0,0 0 0,-2-1 0,-10 23 0,-31 39 377,25-49-3594,99-89-7322,-48 37 7509</inkml:trace>
</inkml:ink>
</file>

<file path=ppt/ink/ink5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0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0 275 5120,'52'25'5923,"-42"-19"-5188,0-1 1,1 0-1,-1 0 0,17 4 1,0-3-529,1-2 0,-1 0 1,1-2-1,0-1 1,-1-1-1,36-5 0,-44 3-61,0-2-1,-1 0 0,1 0 1,-1-2-1,0 0 0,-1-2 1,0 0-1,0 0 0,0-2 1,19-14-1,-32 20-127,-1 0 0,1 0 0,-1-1-1,0 1 1,0-1 0,-1 0 0,0 0 0,1 0 0,-2 0-1,1 0 1,0 0 0,-1-1 0,0 1 0,0 0 0,-1-1-1,0 1 1,0 0 0,0-1 0,0 1 0,-2-9 0,1 5 8,-1-1 0,0 0 0,0 1 0,-1-1 0,0 1 0,-1 0 0,0 0 0,0 0 0,-1 1 0,-10-15 0,13 20-17,-1 1-1,0-1 0,0 1 0,1-1 0,-2 1 1,1 0-1,0 0 0,0 1 0,-1-1 0,1 1 0,-1-1 1,1 1-1,-1 0 0,1 0 0,-1 1 0,0-1 1,1 1-1,-8 0 0,1 1 9,0 0-1,0 0 1,1 1 0,-1 1 0,-14 5-1,3 1 20,1 1 0,0 1-1,0 1 1,1 1-1,1 1 1,0 0-1,1 1 1,1 1-1,0 1 1,1 0 0,1 1-1,0 1 1,2 0-1,-18 35 1,22-39 24,2 1-1,0-1 1,0 1 0,2 1 0,0-1-1,0 0 1,2 1 0,-1 22 0,3-29-30,0-1 0,1 1 1,1 0-1,-1-1 0,1 0 1,1 1-1,0-1 1,0 0-1,1 0 0,0-1 1,0 1-1,1-1 1,0 0-1,1 0 0,11 12 1,-7-10-117,0 0 0,1-1 0,0 0 0,0-1 0,1 0 0,0-1 0,1 0 0,0-1 0,0-1 0,0 0 0,0 0 0,1-1 0,0-1 0,-1-1 0,27 2 0,-20-3-522,0-2 0,0-1 0,0 0 0,0-1 0,-1-2 0,1 0 0,-1 0 0,-1-2 0,1 0 0,31-19 0,23-23-1973</inkml:trace>
</inkml:ink>
</file>

<file path=ppt/ink/ink5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1.6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24 377 3328,'-11'25'6628,"8"12"-4457,4-29-2112,-1 0 1,1 0-1,0 0 1,1 0 0,0 0-1,6 15 1,-2-11 243,0-1 0,0 0 0,1-1 0,1 1 1,0-1-1,0-1 0,1 1 0,13 9 0,-15-13-245,0-1 0,1-1-1,0 1 1,0-1-1,0-1 1,1 0-1,-1 0 1,1 0 0,-1-1-1,1 0 1,0-1-1,16 1 1,8-3 49,0-2-1,0 0 1,-1-3-1,1-1 1,-1-1 0,47-18-1,-63 18-39,-1 0 0,1 0 0,-1-2 0,-1 0-1,0 0 1,0-1 0,-1-1 0,0-1 0,-1 1-1,-1-2 1,0 0 0,-1 0 0,0-1-1,-1 0 1,-1-1 0,0 0 0,-1 0 0,-1 0-1,-1-1 1,0 0 0,-1 0 0,3-26-1,-8 33-40,1-1 0,-1 1 0,-1 0 0,1 0 0,-2 0-1,1 0 1,-2 0 0,1 1 0,-1-1 0,-1 1 0,1 0-1,-2 0 1,1 1 0,-1-1 0,0 1 0,-1 1-1,0-1 1,0 1 0,-1 0 0,0 1 0,0-1 0,0 2-1,-15-8 1,7 4-23,-1 0 1,0 2-1,0 0 0,-1 1 0,1 1 0,-1 1 1,-1 0-1,1 1 0,0 1 0,-1 1 0,1 1 1,-23 2-1,21 1-18,1 0 1,1 2-1,-1 1 1,1 0 0,0 1-1,0 1 1,1 1-1,0 0 1,0 2 0,1-1-1,0 2 1,-14 14-1,18-16-29,2 1 0,-1 0-1,1 1 1,1 0 0,0 0 0,1 1-1,0 0 1,1 0 0,1 1-1,0 0 1,0 0 0,2 1 0,0-1-1,0 1 1,-2 29 0,6-39 18,-1 1 0,1 0 1,1-1-1,-1 1 0,1 0 1,0 0-1,0-1 0,1 1 1,-1-1-1,1 1 0,0-1 1,1 0-1,0 0 0,-1 0 1,1 0-1,1 0 1,-1-1-1,1 1 0,0-1 1,0 0-1,0 0 0,0-1 1,1 1-1,0-1 0,-1 0 1,1 0-1,1 0 0,-1-1 1,0 1-1,0-1 0,1-1 1,-1 1-1,10 1 0,6 0-73,0-1 0,0-1 0,0 0 1,0-2-1,0 0 0,-1-2 0,39-8 0,-22 2-119,-1-2-1,-1-2 1,1-1 0,-2-1-1,38-24 1,-51 26-35,0-2 1,-1 0-1,-1-1 0,0-1 1,-1 0-1,-1-2 0,-1 0 1,25-38-1,-33 34 95,-9 23 161,1-1 1,0 1 0,0-1-1,0 1 1,0 0-1,-1-1 1,1 1 0,0 0-1,0-1 1,-1 1 0,1 0-1,0-1 1,-1 1 0,1 0-1,0 0 1,-1-1-1,1 1 1,0 0 0,-1 0-1,1 0 1,0-1 0,-1 1-1,1 0 1,-1 0-1,1 0 1,0 0 0,-1 0-1,1 0 1,-1 0 0,1 0-1,-1 0 1,-2 0 54,1 1 0,-1-1-1,0 1 1,1-1 0,-1 1 0,1 0 0,-1 0 0,1 1 0,-1-1-1,1 0 1,0 1 0,0-1 0,-3 3 0,2 0 59,0-1 1,0 1 0,0 0-1,0 0 1,1 0-1,0 1 1,0-1-1,0 0 1,0 1-1,1-1 1,0 1-1,0 0 1,0-1-1,0 1 1,1 0-1,-1-1 1,1 1 0,1 0-1,-1 0 1,1-1-1,-1 1 1,1 0-1,1-1 1,1 7-1,5 11 399,1-1 0,1 0 0,20 33 0,-22-40-270,-2-5-87,0-1 0,0 0 0,0-1 0,1 0 0,0 0 0,1 0 0,-1-1 0,1 0 0,0 0 0,1-1 0,-1 0 0,12 5 0,12 2 175,1 0 0,39 8 0,-29-9-481,-41-10 14,0-1-1,0 1 0,0-1 1,0 0-1,0 0 1,1 0-1,-1 0 0,0 0 1,0 0-1,0-1 1,0 1-1,0-1 0,0 1 1,0-1-1,0 0 0,0 0 1,0 0-1,0 0 1,0 0-1,-1 0 0,1-1 1,0 1-1,-1 0 0,1-1 1,1-1-1,0-1-348,0-1-1,0 0 1,0 1 0,0-1-1,-1 0 1,0 0-1,0 0 1,0-1-1,1-6 1,4-37-2227</inkml:trace>
</inkml:ink>
</file>

<file path=ppt/ink/ink5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2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386 780 3328,'36'8'4240,"-32"-7"-3964,0 0 0,0 1 0,0-1 0,0-1 0,0 1 0,0-1 0,0 1 0,1-1 0,-1 0 0,0-1 0,5 0 0,14-7-60,0-2 0,-1 0 1,0-1-1,0-1 1,32-25-1,-37 26 150,6-5-146,0-2 0,-1 0 0,-1-1 0,-1-1 0,-1-1 1,0-1-1,-2 0 0,17-29 0,-24 33-152,0 0 0,-1-1-1,-1-1 1,0 1 0,-2-1 0,0-1-1,-1 1 1,-2-1 0,0 0 0,-1 0-1,-1-35 1,-2 47-55,0 0 0,0 0 0,-1 0 0,0 0 0,-1 1 0,0-1 0,0 1 0,-1-1 0,0 1 0,-1 1 0,1-1 0,-2 0 0,1 1 0,-1 0 0,0 0 0,0 1-1,-1 0 1,0 0 0,0 0 0,0 1 0,-1 0 0,1 1 0,-1-1 0,0 2 0,-10-4 0,0 0 2,0 2-1,0 0 1,0 1-1,-1 1 1,0 0 0,1 2-1,-1 0 1,0 1-1,0 1 1,0 1 0,-22 5-1,10 0 5,1 2-1,0 1 0,0 1 1,1 2-1,0 1 1,1 1-1,1 1 0,1 2 1,0 0-1,1 2 1,-40 40-1,48-40 28,0 0 1,1 1-1,0 1 1,2 0-1,1 1 1,1 0-1,1 1 0,0 0 1,2 1-1,1 0 1,2 1-1,0 0 1,1 0-1,-1 42 0,6-35 111,1 1-1,2 0 1,2-1-1,0 0 1,3 0-1,1 0 1,1-1-1,1 0 1,28 52-1,-3-20 434,4-1 1,2-2-1,68 77 0,-97-122-411,1 0 0,1-1 0,1-1 0,0-1 0,32 22 0,-42-32-152,0 1 0,0-1-1,0-1 1,1 1 0,-1-1 0,1 0 0,0 0-1,-1-1 1,1 0 0,0 0 0,0-1 0,0 1-1,0-2 1,0 1 0,-1-1 0,1 0 0,0 0-1,0-1 1,-1 0 0,1 0 0,8-4 0,-4-1-436,0 1 0,0-2 0,-1 1 0,0-1 0,-1-1 0,1 0 0,-2 0 0,15-20 0,-9 9-932,-2 0 0,0-1 0,15-35 0,-5-4-1475</inkml:trace>
</inkml:ink>
</file>

<file path=ppt/ink/ink5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3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109 345 2304,'2'-1'1162,"14"-5"706,-15 5-1807,-1 1-1,1 0 1,-1 0 0,1 0 0,-1 0-1,1 0 1,-1 0 0,1 0-1,-1 0 1,1 0 0,-1 0-1,1 0 1,-1 1 0,0-1-1,1 0 1,-1 0 0,1 0 0,-1 1-1,1-1 1,-1 0 0,0 0-1,1 1 1,-1-1 0,0 0-1,1 1 1,-1-1 0,0 0-1,1 1 1,-1-1 0,0 0 0,0 1-1,1-1 1,-1 1 0,0-1-1,0 1 1,0-1 0,0 1-1,1 0 1,0 6 254,1 1-1,0 0 1,0-1-1,1 1 1,0-1-1,0 0 1,1 1-1,8 11 1,-9-15-135,1-1-1,-1 1 1,1-1 0,0 0 0,0 0 0,0 0 0,0 0-1,1-1 1,-1 0 0,1 0 0,-1 0 0,1 0 0,0-1-1,0 0 1,-1 0 0,7 1 0,2-1-42,-1-1 1,1-1-1,-1 0 1,0 0-1,1-1 1,-1-1-1,0 0 1,0-1-1,0 0 1,-1-1-1,0 0 1,0 0-1,0-2 1,0 1-1,12-11 1,-7 5-58,-2 0 0,1-1 1,-2-1-1,1 0 0,-2-1 1,0 0-1,-1-1 0,-1 0 1,11-21-1,-18 31-65,0 0 0,0 0 0,-1-1 0,0 1 0,0-1-1,-1 0 1,1 0 0,-1 1 0,-1-1 0,1 0 0,-1 0 0,-1 0 0,1 0-1,-1 0 1,0 0 0,0 1 0,-1-1 0,0 0 0,-1 1 0,1 0 0,-1-1-1,0 1 1,-1 0 0,1 0 0,-1 1 0,0-1 0,-1 1 0,1 0 0,-1 0-1,0 0 1,0 1 0,-1-1 0,0 1 0,1 1 0,-1-1 0,0 1 0,-1 0-1,1 0 1,0 1 0,-1 0 0,0 0 0,-8-1 0,-3 0-8,0 1-1,-1 1 1,1 0 0,-1 2 0,1 0-1,-1 1 1,1 1 0,0 1 0,0 0-1,0 1 1,-22 10 0,21-7-133,0 1 1,1 1-1,0 0 1,0 1-1,1 1 1,1 1-1,0 1 1,0 0-1,-25 31 1,36-39-19,1 0 0,0 0 0,0 1 0,1-1 0,0 1 0,0 0 0,0 0 0,1 0 0,-3 11 0,5-16 55,0 0 1,0 1 0,0-1 0,0 1-1,0-1 1,0 1 0,1-1-1,-1 0 1,1 1 0,-1-1-1,1 0 1,0 0 0,0 1-1,0-1 1,0 0 0,1 0 0,-1 0-1,0 0 1,1 0 0,0 0-1,-1-1 1,1 1 0,0 0-1,0-1 1,0 0 0,0 1-1,0-1 1,0 0 0,0 0 0,1 0-1,3 1 1,7 2-427,0-1 0,0-1 0,0 0 0,0 0 0,0-1 0,23-2 0,84-12-2447,-113 12 2843,64-13-1290</inkml:trace>
</inkml:ink>
</file>

<file path=ppt/ink/ink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22.2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12160,'0'-7'6015,"34"17"-7934,-26-2 12414,-3 7-10495,0-6 0,-2 3-5632,7-2 1</inkml:trace>
</inkml:ink>
</file>

<file path=ppt/ink/ink5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3.4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744 1 4608,'9'9'872,"1"1"0,-2 0 0,1 1 0,-2-1 0,11 19 0,19 26 2045,13 8-1360,79 129 1,-99-139-846,-5-13-39,-2 2 1,-2 0-1,31 90 1,-49-120-568,0 1 0,0-1 0,-1 0 0,-1 1 0,0-1 0,0 1 0,-2-1 0,1 1 0,-2-1 0,1 1 0,-2-1 0,0 0 0,0 0 0,-1 0 0,-1 0-1,1 0 1,-2-1 0,0 0 0,0 0 0,-11 12 0,2-5 67,-2 0 0,0-2 0,-1 0-1,-1-1 1,-1-1 0,1 0 0,-2-2 0,-37 18-1,23-15 8,0-2 0,-1-1-1,0-2 1,-72 11 0,69-17-122,1-1-1,-1-3 1,0-1 0,1-1 0,0-3 0,-1-1 0,2-1 0,-1-3 0,1-1 0,1-1 0,0-2-1,1-2 1,-39-23 0,66 34-107,0-1 0,0 0 0,0 0-1,0-1 1,1 0 0,0-1 0,1 1 0,-1-1-1,1 0 1,1-1 0,0 1 0,0-1-1,-7-19 1,10 21-86,0 0 0,1-1 0,0 1 0,0-1 0,1 1-1,-1-1 1,2 1 0,-1-1 0,1 0 0,0 1 0,1 0 0,-1-1-1,2 1 1,-1 0 0,1 0 0,0 0 0,0 0 0,1 1 0,5-8-1,1 1-458,0 0 0,1 0-1,1 1 1,0 0 0,1 1-1,0 1 1,20-13 0,3 2-2021,67-28 1,-27 17-202</inkml:trace>
</inkml:ink>
</file>

<file path=ppt/ink/ink5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4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0 444 3584,'10'-6'1045,"0"1"0,-1 0 1,2 0-1,-1 1 0,0 1 1,21-5-1,11-2-510,-1-2 1,-1-1-1,-1-2 0,0-2 0,0-1 1,-2-3-1,-1 0 0,0-3 0,-2 0 1,46-43-1,-77 64-488,0-1 0,0 1 1,0-1-1,0 0 0,0 0 0,-1 0 1,0 0-1,0 0 0,0 0 0,0 0 1,0-1-1,-1 1 0,0-1 0,0 1 1,0-1-1,-1 0 0,1 1 1,-1-7-1,-1 8-23,0-1 1,0 1 0,0-1-1,0 1 1,0 0 0,-1-1-1,1 1 1,-1 0 0,0 0-1,0 0 1,0 0 0,0 1-1,-1-1 1,1 0 0,-1 1-1,1 0 1,-1 0 0,0-1-1,0 2 1,0-1 0,0 0-1,-1 1 1,1-1 0,-6-1-1,-5-1 20,0 1 0,1 1-1,-1 0 1,0 1-1,-1 0 1,1 1-1,0 1 1,0 0-1,0 1 1,0 0 0,1 1-1,-1 1 1,0 0-1,1 1 1,0 0-1,0 1 1,1 0-1,0 1 1,0 1 0,0 0-1,1 0 1,0 1-1,-14 15 1,14-11 36,-1-1 0,2 1 0,-1 1 0,2 0 0,0 0 0,1 1 0,0 0 0,1 0 0,1 1 0,0 0 0,1 0 0,1 1 0,0-1 0,2 1 0,-2 21 0,4-32-30,1 1 1,0-1 0,1 1 0,-1-1-1,1 0 1,0 0 0,0 0-1,1 0 1,0 0 0,0 0 0,1 0-1,-1-1 1,1 0 0,0 0-1,0 0 1,1 0 0,0-1 0,0 1-1,0-1 1,0-1 0,0 1 0,1-1-1,11 6 1,3 0 98,1-1 0,-1 0 0,1-2 0,0 0 1,42 5-1,-26-7-241,1-1 1,1-2-1,-1-2 0,0-2 1,65-12-1,-79 10-701,0-1-1,-1-1 0,0-2 1,-1 0-1,0-1 0,0-1 1,-1-1-1,0-1 0,-1-1 1,19-18-1,-3-7-2171</inkml:trace>
</inkml:ink>
</file>

<file path=ppt/ink/ink5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5.0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3072,'21'62'5365,"5"32"-3840,99 395 1495,22 79-173,-115-451-2293,-45-262-42,12 133-520,1 0-1,0-1 0,1 1 1,0 0-1,1-1 0,1 1 1,0 0-1,0 0 0,1 1 1,1-1-1,9-17 0,-9 20 8,0 1-1,0 0 1,1 0-1,0 1 1,1-1-1,-1 1 1,1 1-1,1-1 1,-1 1-1,1 1 1,0-1-1,0 1 1,1 1-1,0-1 1,15-4-1,0 3 97,-1 1 0,1 2 0,0 1 0,0 0 0,46 4 0,122 25 743,-169-23-700,0 2-1,-1 1 1,0 0-1,0 2 1,-1 1-1,26 15 1,-35-18-58,-1 0-1,0 1 1,0 1 0,-1 0 0,0 0 0,0 1-1,-1 0 1,0 1 0,-1 0 0,-1 0 0,13 25-1,-19-33-51,0 1-1,0 0 1,0-1 0,-1 1-1,0 0 1,0 0-1,0-1 1,0 1-1,0 0 1,-1 0-1,1-1 1,-1 1 0,0 0-1,-1-1 1,1 1-1,0-1 1,-1 1-1,0-1 1,0 0-1,0 1 1,0-1 0,0 0-1,-1-1 1,-5 6-1,-5 5 89,0 0 0,-1-2 0,-29 19-1,19-16-5,0-1 1,-1-2-1,-1 0 0,-39 11 0,-114 17 363,144-35-425,0 0 0,-37-2 0,55-2-29,0-1 0,0-1 0,1-1 0,-1 0 1,1-1-1,-22-8 0,35 11-18,0 0 1,0-1 0,0 1 0,0-1-1,0 0 1,0 0 0,1 0-1,-1-1 1,0 1 0,1 0 0,0-1-1,0 0 1,-3-3 0,4 4-19,1 1-1,-1-1 1,1 1 0,-1 0-1,1-1 1,0 1 0,0-1-1,-1 1 1,1-1 0,0 1 0,0-1-1,0 1 1,1-1 0,-1 1-1,0-1 1,1 1 0,-1-1 0,1 1-1,-1-1 1,1 1 0,-1 0-1,1-1 1,0 1 0,0 0-1,0 0 1,0 0 0,0-1 0,0 1-1,0 0 1,2-1 0,8-7-743,0 1 1,1 1-1,0 0 1,1 0-1,0 1 1,0 1 0,0 0-1,0 1 1,1 0-1,-1 1 1,1 0-1,0 1 1,0 1-1,25 1 1,-1 0-1950</inkml:trace>
</inkml:ink>
</file>

<file path=ppt/ink/ink5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5.5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5120,'1'-1'77,"-1"1"0,0 0 0,1-1 0,-1 1 0,1 0 0,-1 0 0,1 0 0,0-1 0,-1 1-1,1 0 1,-1 0 0,1 0 0,-1 0 0,1 0 0,-1 0 0,1 0 0,-1 0 0,1 0 0,0 0 0,-1 0 0,1 1 0,-1-1 0,1 0 0,-1 0 0,1 0 0,-1 1 0,1-1 0,-1 0 0,1 1 0,-1-1 0,0 0 0,1 1 0,-1-1 0,1 0 0,-1 1 0,28 22 3744,4 20-2637,-1 1 0,43 88 1,31 105-106,-97-218-784,-7-17-257,1 1-1,-1 0 0,0 1 1,0-1-1,-1 0 0,1 0 0,0 0 1,-1 0-1,0 1 0,0-1 0,0 0 1,-1 4-1,1-6-16,0 1 0,-1-1 0,1 0-1,-1 0 1,1 0 0,-1 1 0,0-1 0,1 0 0,-1 0 0,0 0-1,0 0 1,0 0 0,0 0 0,0-1 0,0 1 0,0 0 0,0 0-1,0-1 1,0 1 0,-3 1 0,0-1 14,0-1 0,1 1 0,-1-1-1,0 1 1,0-1 0,0-1 0,0 1 0,0 0-1,0-1 1,0 0 0,0 0 0,0 0 0,0 0 0,1-1-1,-1 1 1,-6-5 0,-6-4 14,1-1 1,0-1-1,1 0 1,0-1-1,1 0 0,1-1 1,0-1-1,1 0 1,0 0-1,1-1 0,-11-26 1,13 26-55,1 0 0,1-1 0,0 0 0,1 0 0,1-1 0,1 0 0,0 1 0,1-1 0,1 0 0,1 0 0,4-36 0,-3 47 7,1 0-1,0 0 1,0 1-1,0-1 0,1 0 1,0 1-1,1 0 1,-1-1-1,1 1 0,0 1 1,1-1-1,-1 1 1,1-1-1,0 1 0,1 1 1,-1-1-1,7-4 1,7-1 48,0 0 0,0 1 1,1 0-1,26-6 1,-29 10-24,1 1 1,1 1 0,-1 1 0,0 0-1,1 1 1,-1 1 0,0 1 0,1 0-1,-1 2 1,0 0 0,0 1 0,24 8-1,-26-6-479,0 1 1,0 0-1,-1 1 0,19 12 0,-27-15-267,-3-3 292,-1 0 0,1 0 0,-1 1 0,0-1-1,1 1 1,-1 0 0,0 0 0,0 0 0,-1 0 0,1 1 0,-1-1 0,0 1 0,3 5 0,-3 12-2005</inkml:trace>
</inkml:ink>
</file>

<file path=ppt/ink/ink5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5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5760,'-4'10'2816,"31"22"-3072,-16-21 5504,-2 14-4992,0 2 0,1-4 0,-1 5 128,5-5-640,1 0 128,-1-3-1024,4-4 128,1-13-768,-1 1 0</inkml:trace>
</inkml:ink>
</file>

<file path=ppt/ink/ink5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6.2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27 9472,'-42'-3'4736,"70"-17"-7168,-19 16 9599,-9 4-9471,0 0 129,0 0-2561,-18 4 128</inkml:trace>
</inkml:ink>
</file>

<file path=ppt/ink/ink5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7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570 58 2816,'0'-4'198,"0"0"-1,-1 0 1,1 0 0,-1 1-1,0-1 1,-1 0 0,1 1 0,0-1-1,-1 1 1,-3-6 0,3 5 59,1 3-128,0 1 0,-1-1 0,1 0 0,0 0 0,0 0 0,-1 1 0,1-1 0,0 1 0,-1-1 0,1 1 0,-1 0 0,1-1-1,-1 1 1,1 0 0,-1 0 0,1 0 0,-1 0 0,1 0 0,-1 0 0,1 1 0,-2 0 0,-3-1 276,-15-1-158,1 2 0,-1 0 0,0 1 0,0 1 0,0 1 0,1 1 0,0 1 0,0 0 0,0 2 0,1 0 0,0 1 0,-20 14 0,17-10-22,1 2 0,0 1 0,1 0 0,1 1 0,0 1 0,2 1 1,0 1-1,1 0 0,-19 33 0,31-47-193,1 0 0,0 0 0,0 0 1,0 1-1,1-1 0,0 1 0,0-1 1,1 1-1,0-1 0,0 1 1,0 0-1,1 0 0,0 0 0,0-1 1,3 12-1,-2-13-20,1 0 1,0-1-1,0 1 1,1-1-1,-1 0 0,1 0 1,0 0-1,0 0 1,0 0-1,1 0 0,0-1 1,-1 0-1,1 0 1,0 0-1,0 0 0,1 0 1,-1-1-1,0 0 1,1 0-1,0 0 0,8 2 1,16 4 58,0-2 0,0-1-1,0-1 1,1-2 0,48-2 0,-21-3 143,108-21 0,-140 18-199,-20 4 8,0 1 0,-1-1 0,1 1 0,0 0 0,1 1 0,-1-1 0,0 1 0,0 0 1,0 0-1,0 0 0,0 1 0,0 0 0,0 0 0,0 0 0,9 4 0,-5 0 21,-1 0 0,0 1-1,0 0 1,-1 1 0,0 0-1,0 0 1,6 8 0,-6-7-10,-2-3-23,1 0 1,0 0-1,0-1 0,0 0 0,0 0 0,1 0 1,-1-1-1,1 0 0,0-1 0,0 1 0,10 1 1,83 12 446,-90-15-390,26 3 142,-1-1 0,1-2 0,0-2 0,0-1-1,-1-1 1,0-3 0,1-1 0,-2-1-1,1-2 1,-1-1 0,38-19 0,-60 24-154,0-1 0,-1 0 0,0 0-1,-1-1 1,0 0 0,0-1 0,0 0 0,-1-1 0,-1 0 0,0 0 0,0-1 0,-1 0 0,11-23 0,-15 27-39,0 0 0,-1-1 1,0 1-1,0-1 0,-1 0 1,0 1-1,0-1 0,-1 0 1,0 0-1,-1 0 0,1 1 1,-1-1-1,-1 0 0,1 1 1,-1-1-1,-1 1 0,0-1 0,0 1 1,0 0-1,-1 0 0,0 0 1,0 1-1,0 0 0,-11-12 1,5 7-21,-1 0 0,0 1-1,0 1 1,-1 0 0,0 0 0,-1 1 0,0 1 0,0 0 0,-1 0 0,1 2 0,-28-8 0,22 8-8,-1 2 0,-1 0 0,1 1 0,0 2 1,-1 0-1,1 0 0,0 2 0,-24 5 0,19-2-15,1 2-1,0 0 1,0 1-1,1 2 0,0 0 1,1 1-1,0 2 1,1 0-1,0 1 0,1 1 1,1 1-1,0 1 1,1 0-1,-27 35 0,38-41-5,0 0 0,1 0 0,0 0 0,1 1 0,0-1-1,1 2 1,-5 23 0,8-33 29,0 0-1,1 0 1,-1 0 0,1 0-1,0 1 1,0-1 0,0 0-1,0 0 1,0 0 0,1 0-1,0 0 1,-1 0 0,1 0-1,0 0 1,0 0 0,1 0-1,-1-1 1,1 1 0,-1 0-1,1-1 1,0 1 0,0-1-1,0 1 1,0-1 0,0 0-1,1 0 1,-1 0 0,1 0-1,-1-1 1,1 1 0,0-1-1,0 1 1,0-1 0,-1 0-1,1 0 1,0 0 0,5 0-1,13 2-10,-1-1 0,1-2 0,0 0 0,-1-1 0,1-1 0,-1-1 0,1 0 0,-1-2 0,0 0 0,26-12-1,9-5-146,-1-3-1,70-45 0,-52 24-531,67-57 0,-119 93 397,-20 10 296,1 0 0,-1 0 0,0 0 0,1 0 0,-1 0 0,0 0 0,1 1 0,-1-1 0,0 0 0,1 0 0,-1 0 0,0 1 0,1-1 0,-1 0 0,0 0 0,1 1 0,-1-1 0,0 0 0,0 1-1,1-1 1,-1 0 0,0 1 0,0-1 0,0 0 0,0 1 0,0-1 0,1 0 0,-1 1 0,0-1 0,0 1 0,-3 43 478,0-19-147,3-10-68,1 1 1,1 0 0,0-1-1,0 1 1,2-1 0,0 1-1,1-1 1,0-1 0,1 1-1,12 19 1,-11-23-98,0 0 0,1-1 1,0 0-1,1-1 0,0 0 0,0 0 0,1-1 0,1 0 0,-1 0 1,1-1-1,0-1 0,1 0 0,14 6 0,-5-5-222,-1-1-1,1 0 0,35 3 1,62-2-3686,-72-7 926</inkml:trace>
</inkml:ink>
</file>

<file path=ppt/ink/ink5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8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271 205 1280,'35'-24'5380,"51"-41"-3720,-64 49-1258,1 0-1,1 1 1,0 1 0,0 1 0,43-15-1,-59 25-271,1 1 0,0-1 0,0 1 0,0 1 0,0-1 0,0 2 0,0-1 0,0 1 0,0 1 0,0 0 0,0 0 0,0 0 0,0 1-1,0 1 1,-1-1 0,1 2 0,-1-1 0,0 1 0,0 0 0,0 1 0,9 6 0,-11-6-56,0 1 1,-1-1-1,0 1 1,0 1 0,0-1-1,-1 0 1,0 1-1,0 0 1,-1 0-1,1 0 1,-2 1-1,1-1 1,-1 1-1,0-1 1,-1 1-1,1 0 1,-2 0-1,1 0 1,-1-1-1,0 1 1,-1 0-1,0 0 1,-1 7-1,-5 16 128,0-1-1,-2 0 0,-1-1 0,-20 42 0,-3-7 165,-4-2 0,-1-2 0,-4-1-1,-1-2 1,-4-2 0,-98 91-1,128-131-275,0-1 0,-1 0 0,0-2 0,-1 0 0,0 0 0,-1-2 0,-31 11 0,42-18-69,1 0 0,-1-1-1,0-1 1,0 1 0,0-1 0,-1-1 0,1 0 0,0 0-1,-10-2 1,13 1-24,0-1-1,0 1 1,0-1-1,0-1 0,1 1 1,-1-1-1,1 0 1,-1 0-1,1 0 1,0-1-1,0 0 1,1 0-1,-1 0 1,-6-9-1,9 11-8,0-1 0,0 0 0,0 0 0,0 1 0,0-2 0,1 1 0,-1 0 0,1 0 0,0 0 0,0-1 0,0 1 1,0-1-1,1 1 0,-1 0 0,1-1 0,0 1 0,0-1 0,0 1 0,0-1 0,1 1 0,0-1 0,-1 1 0,1-1 0,0 1 0,1 0 0,-1 0 0,1-1 0,-1 1 0,1 0 0,0 0 0,0 1 0,0-1 0,0 0 0,1 1 0,4-5 0,-3 3 10,1 0 0,0 0 0,1 0 0,-1 1 0,1-1 0,-1 1 0,1 1 0,0-1 0,0 1 0,0 0 0,1 0 0,-1 1 0,0 0 0,1 0 0,-1 0 0,0 1 0,1 0 0,10 1 0,55 17 672,71 27 0,-94-27-375,1-2 0,1-2 0,1-2 1,57 4-1,-77-14-141,0-1 1,0-2 0,60-9-1,-82 5-1115,-17-2-1359,-28-5-3021,27 10 4364,-28-12-1839</inkml:trace>
</inkml:ink>
</file>

<file path=ppt/ink/ink5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8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59 3200,'-1'-2'225,"1"1"-1,0-1 1,0 0-1,1 0 1,-1 0 0,0 0-1,1 0 1,-1 1-1,1-1 1,-1 0 0,1 0-1,0 1 1,0-1 0,0 0-1,0 1 1,0-1-1,0 1 1,0-1 0,0 1-1,1-1 1,-1 1-1,0 0 1,1 0 0,-1 0-1,1 0 1,0 0 0,-1 0-1,1 0 1,0 0-1,-1 1 1,1-1 0,0 1-1,0-1 1,0 1-1,0 0 1,0-1 0,-1 1-1,1 0 1,0 0 0,2 1-1,10 0 316,0 1-1,0 0 1,-1 1-1,21 8 1,-17-6-842,39 12 1819,-21-6-885,0 0 1,1-3-1,0-1 1,1-1-1,37 0 1,-63-6-658,-1 0-15,1 0 0,-1 0 0,0-1 0,14-3 0,-22 3-172,0 1 0,1-1 0,-1 0 0,0 0 0,0 0 0,0 0 0,0 0 0,0 0 0,0-1 0,0 1 0,0-1 0,0 1 0,-1-1 0,1 0 0,-1 0 0,1 0 0,-1 0 0,0 0 0,1 0 0,-1 0 0,0 0 0,0 0 0,-1 0 0,2-4 0,-2 6 29,0-1 0,0 0 0,0 0 1,0 0-1,0 0 0,0 0 1,0 0-1,0 0 0,0 0 1,0 1-1,-1-1 0,1 0 0,0 0 1,-1 0-1,1 0 0,-1 1 1,1-1-1,-1 0 0,1 0 0,-1 1 1,0-2-1,-4-5-768,-12-21-1502</inkml:trace>
</inkml:ink>
</file>

<file path=ppt/ink/ink5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9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70 160 1536,'2'-5'298,"0"0"-1,0 0 1,0 1-1,1-1 1,0 1 0,-1 0-1,2-1 1,-1 1 0,0 1-1,1-1 1,-1 0-1,1 1 1,5-3 0,64-42 3196,-40 28-3582,-24 16 235,-1-1-1,1 1 0,0 1 1,0-1-1,1 1 1,-1 1-1,1 0 1,-1 1-1,1-1 1,19 1-1,-26 1-76,0 0 0,1 0-1,-1 0 1,0 1 0,1-1 0,-1 1-1,0-1 1,0 1 0,0 0 0,0 0 0,0 1-1,0-1 1,0 1 0,0-1 0,0 1-1,0 0 1,-1 0 0,1 0 0,-1 0 0,0 1-1,1-1 1,-1 1 0,0-1 0,0 1-1,-1 0 1,1 0 0,0 0 0,-1 0 0,0 0-1,0 0 1,0 0 0,0 0 0,0 0-1,0 5 1,-1 4 64,0 1-1,-1-1 1,-1 0-1,0 1 1,0-1-1,-1 0 1,-1 0 0,0 0-1,-1 0 1,0-1-1,0 0 1,-2 0-1,-11 17 1,-11 10-23,-2-1 0,-43 40 0,29-31-10,38-39-98,-72 71 122,70-71-109,0 1 0,-1-1 0,0 0 0,0-1 0,0-1 0,-1 1 0,-12 3 0,13-7-114,12-4 96,21-4 124,0 5 103,-1 1 1,0 2 0,0 0-1,0 1 1,0 1 0,28 10-1,8 6 1396,60 30 0,-97-38-1195,-18-10-462,0 0 1,-1 0-1,1 0 1,0 0-1,0-1 0,0 1 1,0-1-1,0 0 1,0 0-1,0 0 1,1 0-1,-1-1 1,0 1-1,1-1 1,-1 0-1,0 0 1,1 0-1,-1 0 1,0 0-1,5-2 1,17-8-2991,19-13-3420,-30 10 3737</inkml:trace>
</inkml:ink>
</file>

<file path=ppt/ink/ink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3.4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668 84 2432,'0'0'45,"0"-1"1,-1 1-1,1-1 1,0 1-1,-1 0 1,1-1-1,0 1 1,0-1-1,0 1 1,0-1-1,-1 1 0,1-1 1,0 1-1,0-1 1,0 1-1,0-1 1,0 1-1,0-1 1,0 1-1,0-1 1,1 1-1,-1-1 1,0 1-1,0-1 1,0 1-1,0-1 0,1 1 1,-1-1-1,0 1 1,0-1-1,1 1 1,-1-1 29,1 1 0,-1-1 0,0 1 1,1-1-1,-1 1 0,0-1 0,0 1 0,1-1 1,-1 0-1,0 1 0,0-1 0,0 1 0,0-1 1,0 0-1,0 1 0,0-1 0,0 1 0,0-1 1,0 1-1,0-1 0,0 0 0,-1 1 0,1-1 1,0 1-1,0-1 0,0 1 0,-1-1 0,1 1 1,0-1-1,-1 1 0,0-1 0,-8-13 409,8 11-458,-1 1-1,1 0 1,0 0 0,-1 0 0,0 0-1,0 0 1,1 0 0,-1 0-1,0 0 1,0 0 0,-1 1 0,1-1-1,0 1 1,-1 0 0,1 0 0,0 0-1,-1 0 1,1 0 0,-1 0-1,-3 0 1,-13-1 14,0 1 0,0 1 1,0 1-1,0 0 0,-27 7 0,-23 0-46,33-5 133,-1 1 0,1 2 0,-39 12 0,54-11 4,0 0 1,1 2 0,0 0-1,0 1 1,1 2-1,-26 19 1,42-29-95,-4 3 36,1 0 0,0 0 0,0 0 0,1 1 0,-6 6-1,10-11-62,0 1-1,1-1 0,-1 0 0,0 1 0,0-1 0,1 1 1,-1-1-1,1 1 0,-1-1 0,1 1 0,0-1 1,-1 1-1,1 0 0,0-1 0,0 1 0,0-1 0,0 1 1,0-1-1,1 1 0,-1 0 0,0-1 0,1 1 0,-1-1 1,1 1-1,0-1 0,-1 1 0,1-1 0,0 0 1,0 1-1,0-1 0,2 2 0,13 14 86,0-2 0,1 0 1,1-1-1,1 0 0,0-2 0,24 13 0,131 51 505,-61-29-351,-77-31-177,16 8 137,81 48 0,-33-14-12,-60-35-105,0 1-1,42 34 1,-71-48-51,1 0-1,-2 0 1,0 1-1,0 1 1,-1-1-1,0 2 1,-1-1-1,0 1 1,-1 0-1,10 27 1,-12-24 63,0-1 1,-1 1-1,-1 1 1,0-1 0,-1 0-1,-1 1 1,-1 21 0,-1-30-52,0 0 0,0 0 0,-1-1 0,0 1 0,0-1 0,-1 1 0,0-1 0,0 0 0,-1 0 0,1 0 0,-2-1 0,1 1 0,-1-1 0,0 0 0,0 0 0,-1-1 1,-9 9-1,-5 0 14,0-1 1,0-1 0,-1-1 0,-1-1-1,0 0 1,0-2 0,-1 0 0,0-2-1,-1 0 1,1-2 0,-1-1 0,0 0-1,0-2 1,1-1 0,-1-1 0,-36-5 0,25 1 4,1-2 1,1-1-1,0-1 1,0-2-1,1-1 1,0-2-1,1-1 1,0-1-1,-37-27 1,52 31-62,-87-65 146,92 68-156,1-1-1,1 0 0,-1 0 0,2-1 1,-1 0-1,2-1 0,-7-12 0,12 22-14,1 0 0,0 0-1,0-1 1,1 1-1,-1 0 1,0-1-1,1 1 1,-1-1-1,1 1 1,0-1 0,0-3-1,0 5 10,0 0 0,0 0 0,1 1 1,-1-1-1,0 0 0,1 0 0,-1 1 0,0-1 0,1 0 0,-1 1 0,1-1 1,-1 0-1,1 1 0,-1-1 0,1 1 0,-1-1 0,1 1 0,0-1 0,-1 1 1,1-1-1,0 1 0,-1-1 0,1 1 0,1 0 0,0-1-43,1 1 0,0 0 0,0 0 0,-1 0-1,1 0 1,0 1 0,0-1 0,-1 1 0,1-1 0,0 1-1,-1 0 1,1 0 0,-1 1 0,1-1 0,-1 0 0,1 1-1,-1-1 1,0 1 0,3 2 0,84 77-3920,-50-42 2027</inkml:trace>
</inkml:ink>
</file>

<file path=ppt/ink/ink5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9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3200,'10'-1'3311,"37"-2"1314,-16 6-3134,52-2 0,-13-2-1337,194 0 3653,-92-1-2047,-68-2-1426,-88 2-6022,-28 7 2019,6-1 2474,-16 6-1258</inkml:trace>
</inkml:ink>
</file>

<file path=ppt/ink/ink5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3:59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0 3712,'0'1'300,"0"-1"1,-1 0-1,1 1 1,-1-1-1,1 0 1,0 1-1,-1-1 1,1 1-1,0-1 1,-1 1-1,1-1 1,0 1-1,0-1 1,0 1-1,-1-1 1,1 1-1,0-1 1,0 1-1,0-1 1,0 1-1,0-1 1,0 1-1,0-1 1,0 1-1,0-1 1,0 1-1,0 0 1,1-1-1,-1 1 1,0-1-1,1 1 1,2 38 789,-2-19-1023,1 87 2116,-23 204 0,3-115-1088,17-193-1120,2 46-126,-1-49 71,0 1 0,0 0-1,0-1 1,0 1-1,0 0 1,0 0-1,0-1 1,0 1-1,0 0 1,0-1-1,1 1 1,-1 0-1,0-1 1,1 1 0,-1 0-1,0-1 1,1 1-1,-1 0 1,1-1-1,-1 1 1,0-1-1,1 1 1,0-1-1,-1 1 1,1-1-1,-1 1 1,1-1-1,0 0 1,-1 1 0,1-1-1,0 0 1,-1 0-1,1 1 1,0-1-1,-1 0 1,1 0-1,0 0 1,0 0-1,-1 0 1,1 0-1,0 0 1,-1 0 0,1 0-1,0 0 1,0 0-1,-1 0 1,1-1-1,0 1 1,-1 0-1,1 0 1,0-1-1,-1 1 1,1-1-1,-1 1 1,1 0-1,0-1 1,0 0 0,35-26-4635,-18 9 2262</inkml:trace>
</inkml:ink>
</file>

<file path=ppt/ink/ink5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00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93 2304,'1'-8'289,"0"0"0,1 0 0,-1 0 0,2 0 0,-1 0 0,1 1 0,0-1 0,1 1 0,0 0 0,5-9 0,-10 19 3712,-12 38-3416,-16 215 5812,11 131-1445,18-327-4535,-5 172 1171,-3-157-1023,7-70-583,0 0 1,0 1 0,0-1 0,-1 0 0,1 0 0,-1-1 0,-1 1-1,1 0 1,0-1 0,-1 1 0,0-1 0,-5 6 0,8-14-5227,12-21 1080,33-15-1617,-22 16 2965</inkml:trace>
</inkml:ink>
</file>

<file path=ppt/ink/ink5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00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33 2816,'0'0'43,"-1"0"0,1 0 0,0 0 1,0 0-1,0 0 0,-1 0 0,1 0 0,0 0 0,0 0 1,-1-1-1,1 1 0,0 0 0,0 0 0,0 0 0,-1 0 1,1 0-1,0 0 0,0 0 0,0-1 0,-1 1 0,1 0 1,0 0-1,0 0 0,0 0 0,0-1 0,0 1 0,-1 0 0,1 0 1,0 0-1,0-1 0,0 1 0,0 0 0,0 0 0,0-1 1,0 1-1,0 0 0,0 0 0,0 0 0,0-1 0,0 1 1,0 0-1,0 0 0,0-1 0,0 1 0,0 0 0,12-8 3228,24 0 1841,169 3 409,-2 1-4131,-203 4-1459,-1 0-1,1 0 0,0 0 1,0 0-1,0 0 0,0 0 1,-1 0-1,1 0 0,0 0 1,0 0-1,0 1 0,0-1 0,0 0 1,0 0-1,-1 0 0,1 0 1,0 0-1,0 1 0,0-1 1,0 0-1,0 0 0,0 0 1,0 0-1,0 0 0,0 1 1,0-1-1,0 0 0,0 0 1,0 0-1,0 1 0,0-1 0,0 0 1,0 0-1,0 0 0,0 0 1,0 1-1,0-1 0,0 0 1,0 0-1,0 0 0,0 0 1,0 0-1,0 1 0,0-1 1,0 0-1,1 0 0,-1 0 0,0 0 1,0 0-1,0 1 0,0-1 1,0 0-1,0 0 0,1 0 1,-1 0-1,0 0 0,0 0 1,0 0-1,0 0 0,1 0 1,-15 10-2315,-4 1-69</inkml:trace>
</inkml:ink>
</file>

<file path=ppt/ink/ink5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01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 5120,'21'0'7736,"13"-3"-5289,-26 3-2305,222-33 4188,-179 28-3586,-21 1-344,1 2 1,0 1 0,36 3 0,-62 3-2150,-12 6-158,-21 14-2367,18-16 1964,-4 6-484,4-2-22</inkml:trace>
</inkml:ink>
</file>

<file path=ppt/ink/ink5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01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155 636 3584,'-1'-7'3932,"0"17"1093,-2 10-3465,1-11-1218,0 0 0,0 1 0,1-1 1,1 0-1,-1 1 0,2-1 0,-1 1 0,1-1 0,1 1 1,-1-1-1,2 0 0,-1 0 0,1 0 0,6 12 0,-3-9-70,1-1-1,0 0 0,1-1 0,0 0 0,0 0 1,1-1-1,1 0 0,-1 0 0,20 12 0,-10-9 13,1-1-1,0 0 0,1-2 0,0 0 0,1-1 0,0-1 0,0-1 1,0-1-1,1-1 0,0-1 0,37-1 0,-39-3-17,0-2 0,0-1 0,-1-1 0,0 0 0,0-1 0,0-2 0,0 0 0,34-20 0,-21 8 149,0-2 0,-1-1 0,51-49-1,-66 55-337,0-2 0,-1 0 0,-2-1 0,0-1-1,0 0 1,-2-1 0,-1 0 0,-1-1 0,9-28-1,-14 34-36,0-1-1,-1 0 1,-1 0-1,0 0 0,-2 0 1,0 0-1,-1 0 0,0-1 1,-2 1-1,0 0 1,-2 0-1,-9-34 0,6 34-66,-1 0 0,-1 0 1,0 1-1,-2 0 0,1 1 0,-2 0 0,0 1 0,-1 0 0,-1 1 0,0 1 0,-1 0 0,0 1 0,-1 0 0,0 1 0,-1 1 0,0 1 0,-29-12 0,25 13-16,-1 1 0,0 1 0,0 2 0,-1 0 0,1 1 0,-1 1 0,0 1 0,0 1 0,1 1 0,-1 1 0,0 1 0,1 1 0,0 0 0,-39 16 0,27-5-139,2 1 1,0 2 0,1 1-1,0 2 1,2 0 0,1 3-1,0 0 1,2 1 0,1 2-1,1 1 1,2 0 0,0 2 0,-26 48-1,39-59-169,0 0 0,1 0 0,1 1 0,0 0 1,-4 24-1,10-34-7,-1 1 0,1-1 0,1 1 0,0-1 0,0 1 1,1 0-1,1-1 0,0 1 0,0-1 0,1 0 0,6 17 0,17 15-1775,-11-23 1066</inkml:trace>
</inkml:ink>
</file>

<file path=ppt/ink/ink5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0.5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3200,'1'-2'291,"1"1"0,0-1 1,0 1-1,0 0 0,0 0 0,0-1 1,0 1-1,0 0 0,1 1 0,-1-1 1,0 0-1,0 1 0,1-1 0,2 0 1,-4 2-195,1 0 0,-1 0 0,0-1 0,1 1 0,-1 0 0,0 0 0,1 0 0,-1 0 0,0 0 0,0 1 0,0-1 0,0 0 1,0 0-1,0 1 0,-1-1 0,1 0 0,0 1 0,-1-1 0,1 1 0,-1-1 0,1 1 0,-1-1 0,1 4 0,9 42 206,-2 0 0,-2 0 0,-2 1 0,-4 86 0,0-79 81,-11 420 1204,-1 0-915,11-415-1099,3 0-1,3 0 0,2 0 1,17 66-1,-15-102-1258</inkml:trace>
</inkml:ink>
</file>

<file path=ppt/ink/ink5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1.0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0 410 3200,'20'-27'1387,"1"8"-915,1 0 1,0 2 0,1 0 0,1 2 0,26-13 0,-10 8-324,57-29 825,3 5 1,161-50-1,-186 75-657,0 4 1,1 4 0,0 2-1,1 4 1,0 3 0,146 16 0,-176-7-130,0 1 0,-1 3 1,0 2-1,-1 1 0,-1 3 0,0 1 1,-2 3-1,0 1 0,-1 2 1,-1 2-1,-2 1 0,53 49 1,-59-42-111,-2 1 0,-1 1 1,-2 1-1,-2 2 1,-1 0-1,-2 2 1,-2 0-1,21 60 0,-16-24 82,-3 0-1,-4 2 1,16 155 0,-29-178 30,-3 0 1,-2-1 0,-3 1-1,-11 62 1,10-95-89,-1 0 0,-1-1 1,0 1-1,-2-1 0,-1-1 0,-1 0 1,-1 0-1,0-1 0,-2 0 0,0-1 1,-1 0-1,-22 22 0,4-13 33,-2-1 0,0-2 0,-1-2 0,-1-1 0,-2-1 0,0-3 0,-1-1 0,0-1 0,-1-3 0,-1-1 0,0-2 0,-1-1 0,-67 3 0,55-8-73,0-4 1,1-1 0,-1-3 0,1-2 0,0-2 0,0-3 0,1-2 0,1-2 0,0-3-1,-63-30 1,82 31-72,0-1 1,1-2-1,0 0 0,2-3 0,1 0 0,1-1 0,0-2 0,2-1 0,2-1 0,0-1 1,-26-44-1,45 66-8,0-1 1,0 1 0,1 0-1,0-1 1,0 1 0,1-1 0,0 0-1,0 0 1,1 0 0,0 0-1,1 0 1,0-16 0,2 18-1,-1 0 0,1 1 0,0-1 0,0 1 0,1-1 0,0 1 0,0 0 0,0 0 1,1 0-1,-1 0 0,1 1 0,0 0 0,0-1 0,1 1 0,-1 1 0,1-1 0,0 1 0,9-5 0,1-1-30,1 2-1,0 0 0,0 0 0,0 2 1,1 0-1,20-3 0,106-8-409,-104 12 288,47-1-1509,0 4 0,160 18 0,-104 4-647</inkml:trace>
</inkml:ink>
</file>

<file path=ppt/ink/ink5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1.5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4992,'-4'13'2432,"8"46"-1280,-4-36 2688,0 9-3328,0 10 128,0 5 0,5 1 128,0-2-1024,4-7 0,5-11 640,4-5 128,7-10-1280,2-13 0,12-16-1152,7-16 0</inkml:trace>
</inkml:ink>
</file>

<file path=ppt/ink/ink5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1.9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46 6912,'-23'-16'3456,"42"13"-7680,-19 3 5632,23-7-3200,6-13 0</inkml:trace>
</inkml:ink>
</file>

<file path=ppt/ink/ink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3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5 2304,'-6'-5'1250,"11"7"744,-3-1-1828,-1 0 0,1 0 1,-1 0-1,1 1 0,-1-1 0,0 0 1,1 1-1,-1-1 0,0 0 1,0 1-1,0-1 0,0 1 1,-1 0-1,2 1 0,14 90 653,-15-77-566,1 0-1,0 0 1,1 0 0,1 0 0,0-1-1,1 1 1,1-1 0,14 26 0,-18-38-280,0-1 1,-1 0 0,1 0 0,0-1-1,0 1 1,0 0 0,0 0 0,1-1-1,-1 0 1,0 1 0,1-1 0,-1 0-1,1 0 1,-1 0 0,1 0 0,-1-1-1,1 1 1,0-1 0,-1 1 0,1-1-1,0 0 1,-1 0 0,1 0 0,0-1-1,-1 1 1,1 0 0,0-1-1,-1 0 1,1 0 0,-1 0 0,1 0-1,-1 0 1,0 0 0,1-1 0,-1 1-1,0-1 1,0 1 0,3-4 0,12-15-1382</inkml:trace>
</inkml:ink>
</file>

<file path=ppt/ink/ink5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2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123 905 384,'8'5'681,"1"-1"0,-1 0 1,1 0-1,0 0 0,0-1 0,0-1 0,1 1 1,-1-2-1,0 1 0,1-1 0,10 0 0,-2-2-121,0 0-1,0-1 0,-1-1 0,1 0 0,30-11 1,-25 6-342,0-1 1,-1-2 0,0 0 0,-1-1-1,0-1 1,0-1 0,-2-1-1,0-1 1,25-26 0,-26 21-112,-1-2 1,0 0-1,-2-1 0,-1-1 0,0 0 1,-2-1-1,-1-1 0,-1 0 1,-2 0-1,0 0 0,4-35 1,-10 46-97,0 0 1,-1-1 0,-1 1 0,-1-1 0,0 1-1,-1-1 1,0 1 0,-2 0 0,0 0 0,0 0 0,-2 0-1,0 1 1,-1 0 0,0 0 0,-1 1 0,-1 0 0,0 0-1,-1 1 1,0 0 0,-20-18 0,20 22-23,-1 0 1,0 1-1,-1 0 1,0 0-1,0 1 0,-1 1 1,1 0-1,-2 1 1,1 0-1,0 1 0,-1 0 1,0 1-1,0 1 1,0 0-1,-19 1 1,21 1-14,1 1 1,-1 1-1,1 0 0,-1 0 1,1 1-1,0 0 1,0 1-1,0 1 1,1-1-1,-1 2 1,1-1-1,0 2 1,1-1-1,0 1 1,0 1-1,0-1 0,1 2 1,0-1-1,-7 11 1,3-1 4,1 0 1,0 1-1,2 0 0,0 1 1,1 0-1,1 1 0,1 0 1,1 0-1,-4 34 0,2 17-26,3 113 0,16 42 393,10-1 0,77 335 1,-19-75 281,-74-416-500,-4 0 0,-2 0 0,-3 0 0,-26 136 0,26-189-56,-1 1 1,0-1 0,-2-1-1,0 1 1,-1-1 0,0 0-1,-1-1 1,-1 0 0,-21 27-1,29-40-84,-1-1-1,1 0 0,-1 0 0,0 0 0,1 0 0,-1 0 0,0 0 0,0-1 1,0 1-1,0 0 0,1-1 0,-1 0 0,0 1 0,0-1 0,0 0 0,0 0 0,0 0 1,0 0-1,0 0 0,0-1 0,0 1 0,0 0 0,0-1 0,0 0 0,1 1 1,-1-1-1,0 0 0,0 0 0,1 0 0,-1 0 0,-2-2 0,-3-2-167,1 0 1,0 0-1,0 0 0,0-1 0,1 0 0,-1 0 1,-4-7-1,-7-18-938,2 0 1,0 0 0,2-1-1,1-1 1,2 0-1,-7-44 1,-1-15-1082</inkml:trace>
</inkml:ink>
</file>

<file path=ppt/ink/ink5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2.8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5376,'28'-4'2688,"72"8"-3712,-72-4 5760,4 5-4608,5-5 0,1 0-128,10 4 128,-11-4-256,-3 3 128,-6-3-256,-5 0 128,-5 4-1280,2-1 128,3 3-256,-4-3 128</inkml:trace>
</inkml:ink>
</file>

<file path=ppt/ink/ink5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3.2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8 285 3840,'-1'0'100,"0"1"0,1-1-1,-1 0 1,1 1 0,-1 0 0,1-1 0,0 1-1,-1-1 1,1 1 0,0-1 0,-1 1 0,1 0-1,0-1 1,-1 1 0,1 0 0,0-1 0,0 1 0,0 0-1,0 0 1,0-1 0,0 1 0,0 0 0,0-1-1,0 1 1,0 0 0,0-1 0,1 2 0,11 26 2830,28 26 315,-35-49-3362,-1 0 188,1-1-1,0 0 1,0 0 0,0 0 0,0 0-1,1-1 1,-1 0 0,1 0 0,0 0 0,0-1-1,0 0 1,0 0 0,1-1 0,-1 1-1,0-2 1,1 1 0,-1 0 0,1-1-1,9-1 1,3-1 99,0 0-1,0-2 0,0 0 1,-1-1-1,23-9 1,-6 1 60,-2-1 0,0-2 0,49-32 0,-74 43-199,0 0 1,0-1-1,0 0 0,-1 0 0,0-1 1,-1 0-1,1 0 0,-1-1 1,-1 0-1,1 0 0,-1 0 0,-1 0 1,0-1-1,0 0 0,0 0 1,-1 0-1,-1 0 0,4-19 0,-6 23-24,0-1-1,0 1 1,0 0-1,-1-1 1,1 1-1,-1 0 0,-1 0 1,1 0-1,-1 0 1,0 0-1,0 0 0,0 0 1,0 1-1,-1-1 1,0 1-1,0-1 0,-4-3 1,1 3-4,0 0 0,0 0-1,0 0 1,0 1 0,-1 0 0,0 0 0,0 1 0,0 0-1,0 0 1,-12-3 0,-1 2-19,0 0 0,0 2-1,0 0 1,0 1 0,-1 1-1,1 1 1,0 1 0,-21 4-1,13 0-70,-1 2-1,-50 21 0,68-24 33,1-1-1,0 1 1,0 1-1,1 0 0,0 1 1,0-1-1,0 2 1,1-1-1,0 1 0,-11 14 1,18-20 28,-1-1 0,1 1 0,0 0 0,0-1 1,0 1-1,0 0 0,0 0 0,1-1 0,-1 1 0,0 0 0,1 0 0,0 0 1,-1 0-1,1 0 0,0 0 0,0 0 0,0 0 0,0 0 0,0 0 1,0 0-1,1 0 0,-1 0 0,1 0 0,0 0 0,-1 0 0,1 0 1,0-1-1,0 1 0,0 0 0,0-1 0,0 1 0,1 0 0,-1-1 1,0 1-1,1-1 0,-1 0 0,1 1 0,-1-1 0,1 0 0,0 0 0,-1 0 1,1 0-1,0 0 0,0-1 0,3 2 0,6 2-150,-1-1 0,1 0 0,0-1 0,0 0 0,1 0 0,18 0 0,28-6-828,103-18-1,-54 6 223,-98 15 704,-1 0 1,1 0 0,-1 1-1,16 2 1,-22-2 90,-1 1 1,1-1 0,0 0-1,-1 1 1,1-1 0,-1 1-1,1-1 1,-1 1 0,1 0-1,-1-1 1,1 1-1,-1 0 1,1 0 0,-1 0-1,0 0 1,0 0 0,1 1-1,-1-1 1,0 0 0,0 0-1,0 1 1,0-1 0,-1 1-1,1-1 1,0 1-1,0-1 1,-1 1 0,1 0-1,-1-1 1,1 4 0,-1 65 1116,-1-51-568,1-1 0,0 0 0,2 0 0,0 1 0,5 17 1,-6-31-446,1 0 1,0 1-1,0-1 1,1 0 0,0 0-1,0-1 1,0 1-1,0-1 1,1 1 0,-1-1-1,1 0 1,0 0-1,0-1 1,1 1 0,-1-1-1,1 0 1,0 0-1,0 0 1,0-1 0,0 0-1,5 2 1,5 0-517,-1-1 0,1 0 0,0-1 0,0-1 0,0 0 0,-1-1 0,19-2 0,19-6-1669</inkml:trace>
</inkml:ink>
</file>

<file path=ppt/ink/ink5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3.8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73 2688,'1'-1'128,"10"-6"854,-1 0-1,0 0 0,16-17 1,-6-2 3070,-9 51-1257,-3 42-2145,-4 1 0,-2 0 0,-10 100 0,2-53 184,1 14-149,-3 43 424,22 272-1,-14-438-1107,1 1 0,0-1 0,0 1 0,0-1 0,1 1 0,0-1 0,1 0 0,-1 0 0,1 0 0,0 0 0,0-1 0,1 1 0,0-1 0,5 6-1,-5-8-80,0 0-1,0-1 0,0 1 1,0-1-1,0 0 0,0 0 0,1-1 1,-1 1-1,1-1 0,0 0 0,-1 0 1,1 0-1,0-1 0,-1 0 0,1 0 1,0 0-1,0 0 0,-1-1 1,9-2-1,33-6-3951,83-29 0,-88 23 1579</inkml:trace>
</inkml:ink>
</file>

<file path=ppt/ink/ink5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4.1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 3712,'32'-4'1792,"68"11"-768,-63-7 2816,6 0-3584,3 0 0,11 0 0,0 0 0,-6 0-384,-8 4 128,-11-1-384,-9 3 0,-9 1-1024,-3 5 128</inkml:trace>
</inkml:ink>
</file>

<file path=ppt/ink/ink5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4.5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1 5248,'-2'5'628,"0"-1"1,0 2-1,0-1 1,1 0 0,-1 0-1,1 0 1,0 1-1,1-1 1,-1 0-1,1 1 1,1 9-1,-2 11-106,-14 142 1530,-12 195-675,26-303-986,3 1-1,3-1 1,23 116-1,-23-154-278,1-1-1,1 0 0,1-1 0,0 0 1,18 29-1,-22-42-210,0-1 0,1 1 1,0-1-1,1 0 0,-1 0 1,1-1-1,0 0 0,1 0 1,-1 0-1,1-1 0,0 0 0,0 0 1,0-1-1,0 0 0,1 0 1,0 0-1,14 2 0,-14-4-473,0 0 0,0 0 0,0-1 0,-1 0 0,1 0 0,0-1-1,0 0 1,-1 0 0,1-1 0,13-4 0,18-12-1753</inkml:trace>
</inkml:ink>
</file>

<file path=ppt/ink/ink5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4.8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 4352,'42'-4'2176,"44"8"-1920,-58-4 3712,15-4-3712,12 0 0,11 1 128,5 3 128,-5-9-768,-6 5 128,-3 1-384,-9 6 128,-5 1-1024,-3 5 0</inkml:trace>
</inkml:ink>
</file>

<file path=ppt/ink/ink5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5.1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1 326 4864,'5'36'2432,"9"30"-2176,-5-50 3712,5 3-3840,1 8 128,-1 1-128,0 8 0,0-9-768,6-1 0,3-10-768,0 4 0</inkml:trace>
  <inkml:trace contextRef="#ctx0" brushRef="#br0" timeOffset="1">241 17 8320,'-66'-16'4096,"100"23"-6400,-16-7 7808,1 9-9344,-10-9 0</inkml:trace>
</inkml:ink>
</file>

<file path=ppt/ink/ink5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5.8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1416 176 3200,'-21'-31'1881,"19"27"-1672,0-1 0,-1 1 0,0 0 0,0 0-1,0 0 1,0 0 0,-1 0 0,0 1-1,1-1 1,-1 1 0,-1 0 0,1 0 0,0 1-1,-6-3 1,-34-19 343,34 17-304,-1 1 0,-1 0 0,1 1 0,-15-5 0,-16 0-55,1 3 1,-2 1-1,1 1 1,0 3-1,-1 2 1,0 1-1,1 2 1,0 2-1,0 2 0,-61 18 1,50-9-84,0 3 0,1 2 0,1 2 0,1 3 0,1 1 0,1 3 0,-64 52 0,89-63-75,1 2 0,1 0 0,0 2 1,2 0-1,0 1 0,2 1 0,1 0 0,-14 31 1,22-39-19,1 0 0,1 0 0,1 0 1,0 1-1,1-1 0,1 1 1,1 0-1,0 0 0,2 0 0,0 1 1,1-1-1,0 0 0,2 0 1,7 26-1,-4-21 21,2-1 0,1-1 0,0 1-1,2-1 1,0-1 0,2 0 0,0-1 0,1 0 0,30 30 0,-22-28 43,1-1 1,2-2 0,0 0-1,0-1 1,2-2 0,49 22-1,-18-16 76,0-3 0,1-2 0,1-2-1,0-4 1,0-2 0,119 1 0,-128-9-75,5 1-323,1-3 1,56-8-1,-66 5-809,-34 4 6,-1 0-1,1-1 1,-1 0 0,15-5-1,-12-4-896</inkml:trace>
</inkml:ink>
</file>

<file path=ppt/ink/ink5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6.5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0 1280,'-2'1'158,"1"0"0,0 0 1,-1 0-1,1 0 0,-1 0 0,1 0 1,0 1-1,0-1 0,0 0 0,0 1 1,0-1-1,0 1 0,0-1 0,0 1 1,0-1-1,1 1 0,-1 0 0,1-1 1,-1 1-1,1 0 0,0-1 0,0 1 1,-1 0-1,1 0 0,0-1 0,1 1 1,-1 0-1,0 2 0,14 60 661,-7-37-211,1 9-206,-3 1-1,0 0 1,-2-1 0,-2 1 0,-5 49-1,-98 619 3098,89-633-3037,4 1 0,3 1 1,3-1-1,3 1 0,12 85 0,-3-32-56,19-141-5014,-10 5 2560</inkml:trace>
</inkml:ink>
</file>

<file path=ppt/ink/ink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4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28 4608,'-29'-3'2304,"32"-11"-2432,2 10 2944,-5 4-2944,5-3 128,3 0 0,0 6 128,2 9-1280,3 5 0,3 1-128,2-5 128</inkml:trace>
</inkml:ink>
</file>

<file path=ppt/ink/ink5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7.3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1 242 2816,'50'33'7008,"-5"-7"-5824,-19-13-849,0-1 0,2-1 0,-1-1 0,1-2 0,0-1 0,1-1 0,50 4 0,-63-9-182,0-2-1,0 0 1,0 0-1,-1-1 0,1-1 1,0-1-1,-1 0 1,0-2-1,0 1 1,0-2-1,-1 1 1,0-2-1,0 0 1,-1-1-1,24-20 1,-27 20-104,-1-2 1,1 1-1,-2-1 1,1-1 0,-2 1-1,1-1 1,-2-1 0,8-18-1,-11 25-37,-1 0-1,-1 0 0,1-1 1,-1 1-1,0 0 1,-1-1-1,1 1 1,-1-1-1,-1-8 1,0 12-8,1-1 0,-1 1 1,0-1-1,-1 1 0,1-1 1,0 1-1,-1 0 1,0 0-1,0 0 0,0 0 1,0 0-1,0 0 1,-1 0-1,1 1 0,-1-1 1,0 1-1,-4-3 0,0 0-13,-1 0-1,1 1 1,-1 1-1,0-1 1,0 1-1,-1 0 0,1 1 1,-1 0-1,1 0 1,-1 1-1,-9 0 0,13 1-2,0 0-1,0 0 0,0 1 0,0-1 0,0 1 1,0 0-1,0 1 0,0-1 0,0 1 0,1 0 1,-1 0-1,1 1 0,-1-1 0,1 1 0,0 0 1,0 0-1,0 0 0,0 1 0,1-1 0,-6 7 1,3 1-19,-1 0 0,2 1 0,-1-1 0,1 1 0,1 0 0,1 1 0,-1-1 1,2 0-1,0 1 0,0 0 0,1 0 0,1-1 0,0 1 0,1 0 0,0 0 1,1-1-1,5 22 0,-2-15 26,1 0-1,0-1 1,2 1 0,0-2 0,1 1-1,0-1 1,1-1 0,1 1 0,1-2-1,1 0 1,13 14 0,9 5 72,-17-16-217,1 0-1,26 19 1,-42-35-82,1-1-1,-1 1 1,1-1 0,-1 0 0,1 0 0,0 0-1,-1 0 1,1-1 0,0 0 0,-1 0 0,1 1-1,0-2 1,-1 1 0,1 0 0,0-1 0,-1 0-1,1 0 1,0 0 0,-1 0 0,0-1 0,1 1 0,-1-1-1,0 0 1,0 0 0,4-3 0,21-23-1688</inkml:trace>
</inkml:ink>
</file>

<file path=ppt/ink/ink5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8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0 6784,'-14'32'3328,"79"47"-3968,-42-53 6784,29 3-6144,14-10 128,28 1 128,20-16 128,-6-13-768,-19-11 128,-14 6-1152,-24-6 0,-12 11-512,-39 2 0</inkml:trace>
</inkml:ink>
</file>

<file path=ppt/ink/ink5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8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55 240 3584,'11'9'5696,"-15"4"-4770,2-9-796,0 0 0,1 0 0,0 0 0,-1 1 0,2-1 0,-1 0 0,0 0 0,1 1 0,0-1 0,0 0 0,0 1 0,0-1 0,1 0 0,0 1 0,0-1 0,2 6 0,2 2 16,0 0 1,1 0 0,0 0 0,1 0 0,1-1 0,-1-1 0,2 1-1,0-1 1,0 0 0,0-1 0,1 0 0,1-1 0,0 0 0,0 0-1,0-2 1,1 1 0,0-1 0,0-1 0,1 0 0,-1-1 0,1 0-1,0-1 1,0 0 0,0-1 0,26 1 0,-21-2-36,-1-2 0,1 1 0,-1-2 0,1 0 0,-1-1 0,0-1-1,0-1 1,0 0 0,0-1 0,-1-1 0,0 0 0,0-2 0,-1 1 0,0-2 0,-1 0 0,0-1 0,0 0 0,-1-1 0,14-17 0,-22 23-80,0-1 0,-1 1 0,0-1 0,0 0 0,-1-1 1,1 1-1,-2 0 0,1-1 0,-1 0 0,0 1 0,-1-1 1,1 0-1,-2 0 0,1 0 0,-1 0 0,0 0 0,-1 0 0,0 0 1,0 0-1,-4-14 0,1 11-26,0 1 0,-1-1 0,0 1 0,-1 0 0,1 1 0,-2-1 0,0 1 1,0 0-1,0 1 0,-1-1 0,-1 2 0,1-1 0,-18-10 0,4 5-37,0 1 1,-2 1-1,1 1 0,-1 1 0,-1 1 1,0 1-1,0 1 0,0 1 0,-31-1 1,37 4-50,0 2 0,-1-1 1,1 2-1,0 1 1,0 0-1,0 2 0,0 0 1,0 1-1,1 1 1,-1 0-1,2 2 0,-29 15 1,42-21-3,0 0 1,0 1-1,0 0 1,0 0-1,1 0 1,-1 0-1,1 0 1,0 1-1,0 0 1,0-1-1,0 1 1,1 0-1,0 0 1,-1 1-1,2-1 1,-1 0-1,0 1 1,1-1-1,0 1 1,0 0-1,0-1 1,0 1-1,1 0 1,0-1-1,0 1 1,0 0-1,1-1 1,0 1-1,-1 0 1,1-1-1,2 6 1,1-2-141,0 0 1,0-1 0,0 1-1,1-1 1,0 0-1,1-1 1,-1 1-1,1-1 1,1 0 0,-1 0-1,1-1 1,0 0-1,0 0 1,0 0-1,1-1 1,9 4 0,21 7-1144,0-2 1,72 15 0,0-16-683</inkml:trace>
</inkml:ink>
</file>

<file path=ppt/ink/ink5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9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3200,'0'0'60,"0"0"0,0 0 0,0 0 0,0 0 0,0 0 0,1 0 0,-1 0 0,0 0 0,0 0 0,0 1 0,0-1 0,0 0 0,0 0 0,0 0 0,0 0 0,0 0 0,0 0 0,0 0 0,1 0 0,-1 0 0,0 0 0,0 0 1,0 0-1,0-1 0,0 1 0,0 0 0,0 0 0,0 0 0,0 0 0,0 0 0,0 0 0,5 18 2365,1 32-115,-16 124-671,-17 392 1321,28-409-2049,32 253 0,-32-401-881,6 34 144,14 56 0,-18-88-158,1 0 0,0 0 0,1-1 0,-1 1 0,2-1 0,0 0 0,0 0 0,1-1 0,0 0 0,11 11 0,-16-18-71,1 0 0,0 0 0,-1 0 0,1 0 0,0-1 0,0 1 0,1-1 0,-1 0 0,0 0 0,0 0 0,1 0 0,-1 0 0,0-1 0,1 0 0,-1 1 0,0-1 0,1-1 0,-1 1 0,0 0 0,1-1 0,-1 0 0,0 1 0,1-1 0,-1-1 0,4-1 0,5-3-567,0 0 0,-1-1 0,0 0 0,-1 0 0,15-15 0,19-15-1447</inkml:trace>
</inkml:ink>
</file>

<file path=ppt/ink/ink5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19.8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 3584,'25'-7'1792,"35"18"-1024,-22-11 1920,13 0-2304,1 5 0,13-10 128,12-2 0,-2-6-768,-4 3 128,-11 1 128,-8-2 128,-15 11-1408,-9 0 0</inkml:trace>
</inkml:ink>
</file>

<file path=ppt/ink/ink5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0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2 3840,'0'0'68,"0"0"1,0 0 0,0 1-1,0-1 1,0 0-1,0 0 1,0 0-1,0 0 1,-1 1 0,1-1-1,0 0 1,0 0-1,0 0 1,0 0-1,-1 1 1,1-1 0,0 0-1,0 0 1,0 0-1,-1 0 1,1 0-1,0 0 1,0 0 0,0 0-1,-1 0 1,1 0-1,0 0 1,0 1-1,0-1 1,-1 0 0,1 0-1,0-1 1,0 1-1,-1 0 1,1 0-1,0 0 1,0 0 0,0 0-1,-1 0 1,1 0-1,0 0 1,0 0-1,0 0 1,-1-1 0,1 1-1,0 0 1,0 0-1,0 0 1,0 0-1,-1 0 1,1-1 0,0 1-1,0 0 1,0 0-1,0 0 1,0-1-1,0 1 1,0 0 0,0 0-1,-1 0 1,1-1-1,0 1 1,0 0-1,0 0 1,0-1 0,-15 34 1705,-13 53-373,9 6-745,4 1 0,4 0 0,2 143 0,8-166-281,4-1 0,3-1-1,16 78 1,-12-103-260,1-1 0,2 0 0,3-1 0,0-1 0,3 0 0,25 40 0,-39-73-223,0 1 0,0 0 0,1-1 0,0 0-1,0 0 1,0-1 0,1 0 0,0 0 0,1 0 0,-1-1 0,12 6 0,-15-10-136,0 1 1,0-1-1,0 0 1,0 0-1,1-1 1,-1 1-1,0-1 1,0 0-1,0 0 1,0 0-1,1-1 1,-1 1-1,0-1 1,0 0-1,0 0 1,0-1-1,0 1 1,0-1-1,0 0 1,-1 0-1,1 0 1,-1 0-1,1-1 1,-1 1-1,0-1 1,5-5-1,24-29-1825</inkml:trace>
</inkml:ink>
</file>

<file path=ppt/ink/ink5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0.5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1 115 3072,'5'-32'1536,"47"21"-1664,-24 2 2688,15 9-1920,3-7 0,20-5 512,14 1 0,10 7-1536,-10-12 128,-5 13 768,-4-2 128,-16 1-1664,-7 4 0,-16 0-384,-17 4 0</inkml:trace>
</inkml:ink>
</file>

<file path=ppt/ink/ink5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1.0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22 249 3328,'77'10'6037,"-48"-8"-5445,0-2-1,58-7 1,-74 5-427,1-1 1,-1 0-1,1-1 1,-1 0-1,0-1 1,-1-1-1,1 0 0,15-11 1,-23 14-73,-1-1-1,0 1 1,1-1-1,-1 0 1,-1-1 0,1 1-1,-1 0 1,1-1-1,-1 0 1,-1 0 0,1 0-1,-1 0 1,0 0 0,0-1-1,2-9 1,-3 12-68,-1 0 1,0 0-1,0-1 1,0 1-1,0 0 1,0 0 0,-1 0-1,1-1 1,-1 1-1,0 0 1,0 0-1,0 0 1,0 0-1,-1 0 1,1 0 0,-1 0-1,0 1 1,0-1-1,0 0 1,0 1-1,0 0 1,0-1-1,-1 1 1,1 0 0,-1 0-1,0 0 1,-5-2-1,-7-4-15,-1 2 0,-1 0 0,1 0 0,-1 2 0,0 0 0,0 1 0,0 1 0,0 0 0,-1 1 0,1 1 0,0 1 0,0 1 0,-1 0 0,-29 8 0,40-7-11,1-1 1,-1 1 0,1 1 0,0-1 0,0 1 0,1 0 0,-1 1 0,1-1 0,0 1 0,0 0 0,1 0 0,-1 1 0,1-1 0,0 1-1,0 0 1,1 0 0,0 0 0,0 1 0,1-1 0,-1 1 0,1-1 0,1 1 0,-1 0 0,1 0 0,0 12 0,0-7 1,1-1 1,1 1-1,0-1 0,1 1 1,0-1-1,1 1 1,0-1-1,1 0 1,0 0-1,0-1 1,1 1-1,1-1 1,0 0-1,0 0 0,8 9 1,0-4 6,0-1 1,0 0-1,1 0 1,1-2-1,0 0 1,0-1-1,2 0 0,-1-2 1,30 13-1,-21-13-571,1-1-1,0-2 0,0 0 1,0-2-1,0-1 0,43-1 1,13-2-1357</inkml:trace>
</inkml:ink>
</file>

<file path=ppt/ink/ink5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1.8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3328,'8'4'3599,"-7"-3"-3460,1 1-1,-1 0 0,1-1 1,-1 1-1,0 0 0,0 0 0,0 0 1,0 0-1,0 0 0,0 0 1,0 0-1,0 3 0,13 85 1014,-3 1 0,-3 111 0,-11-156-551,3-45-575,0 1 0,-1-1 0,1 0 0,0 0 1,0 1-1,-1-1 0,1 0 0,-1 0 0,1 1 1,-1-1-1,1 0 0,-1 0 0,0 0 0,0 0 1,1 0-1,-1 0 0,0 0 0,0 0 0,0 0 1,0 0-1,0-1 0,0 1 0,0 0 0,-1-1 1,1 1-1,0-1 0,0 1 0,0-1 0,-3 1 1,3-1-9,0-1 1,0 1 0,-1 0 0,1-1 0,0 1-1,0-1 1,0 0 0,0 1 0,0-1 0,0 0 0,0 0-1,0 0 1,0 0 0,1 1 0,-1-1 0,0 0-1,0 0 1,1 0 0,-1-1 0,1 1 0,-1 0 0,1 0-1,-1 0 1,1 0 0,0 0 0,0-1 0,-1 1-1,1 0 1,0 0 0,0-1 0,0 0 0,0-42 125,3 29-131,0 1 0,0 0 0,1 0-1,1 0 1,0 0 0,1 1 0,1 0 0,0 0 0,1 1-1,15-21 1,-2 9 27,1 1-1,0 0 0,49-36 1,-63 54 19,0-1-1,1 1 1,-1 0 0,1 0-1,0 1 1,0 0 0,0 1 0,1 0-1,-1 1 1,1 0 0,0 0-1,-1 1 1,1 0 0,12 1-1,-15 0 1,-1 1 0,1 0 0,0 1 0,-1 0 0,1 0 0,-1 0 0,0 1 0,1 0-1,-1 0 1,0 0 0,-1 1 0,1 0 0,-1 0 0,1 1 0,-1-1 0,-1 1-1,1 0 1,-1 1 0,0-1 0,0 1 0,6 10 0,-3-2 42,-1 0 0,0 1 0,-1 0 0,-1 0 1,0 0-1,-1 0 0,2 19 0,-2 112 604,-4-90-342,4-32-1486,6-40-3527,-2 3 3170,3-10-845</inkml:trace>
</inkml:ink>
</file>

<file path=ppt/ink/ink5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2.3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23 3712,'-13'-9'1323,"13"16"1468,4 19-1060,-4 17-649,11 77-1,-8-104-855,0 0-1,1 0 1,1 0 0,1 0-1,0-1 1,1 0-1,15 25 1,-17-33-165,0-1 1,0-1-1,0 1 0,0-1 0,1 0 1,0 0-1,0 0 0,0-1 1,1 0-1,-1 0 0,1-1 0,0 0 1,0 0-1,0 0 0,0-1 1,1 0-1,-1-1 0,1 0 1,-1 0-1,1 0 0,0-1 0,-1 0 1,9-1-1,-3-1-18,-1 1-1,0-2 1,0 0 0,0 0 0,-1-1-1,1-1 1,-1 0 0,0 0 0,0-1-1,0-1 1,-1 0 0,0 0-1,12-12 1,-5 1-13,-1-1 1,0 0-1,-2-1 0,0-1 0,-1 0 1,-1-1-1,-1-1 0,-1 1 0,-2-2 0,0 1 1,8-39-1,-15 56-55,-1 0 0,0 1 0,0-1 1,0 1-1,0-1 0,-3-9 0,3 14 18,0 0 0,0 0 0,0 1 1,-1-1-1,1 0 0,0 1 0,0-1 0,-1 0 0,1 1 0,0-1 0,-1 0 1,1 1-1,-1-1 0,1 1 0,-1-1 0,1 1 0,-1-1 0,0 1 0,1-1 1,-1 1-1,1 0 0,-2-1 0,1 1 1,0 0 0,0 0 0,0 1 0,0-1 0,0 0 0,0 1 0,1-1 0,-1 0 0,0 1 0,0-1 0,0 1 0,0 0 0,0-1 0,1 1 0,-1 0 0,0-1 0,1 1 0,-1 0 0,0 0 0,1-1 0,-1 1 1,0 1-1,-4 6-25,1 0 0,0 0 0,0 0 0,0 0 0,1 1 0,0-1 1,1 1-1,0 0 0,0 0 0,1 0 0,0 14 0,1-3 3,0 1 0,2-1-1,0 1 1,6 21 0,-3-21 49,1-1 0,1 0 0,1 0 1,1 0-1,1-1 0,19 29 1,-24-40-109,1-1 1,-1 1-1,1-1 1,1 0-1,-1-1 1,1 0-1,0 0 1,1 0-1,-1-1 1,1 0-1,0 0 1,0-1-1,1 0 1,-1-1-1,1 0 1,0 0-1,13 2 1,-20-5-103,1 1 1,0-1 0,-1 0 0,1 0-1,-1-1 1,1 1 0,-1-1 0,1 1 0,-1-1-1,1 0 1,-1 0 0,0 0 0,1 0-1,-1 0 1,0 0 0,4-4 0,21-13-1732</inkml:trace>
</inkml:ink>
</file>

<file path=ppt/ink/ink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5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76 302 2176,'-14'-18'2560,"14"16"-2475,-1 1-1,1 0 1,-1 0-1,1 0 1,-1 0-1,1 0 1,-1 0-1,0 0 1,0 0-1,1 0 1,-1 0-1,0 0 1,0 1-1,0-1 1,0 0-1,0 1 1,0-1-1,0 0 1,0 1-1,-1 0 1,1-1-1,0 1 1,0-1-1,0 1 1,-3 0-1,3 3 10,-1 0 1,1 0-1,0 0 0,0 1 0,0-1 0,1 0 1,-1 1-1,1-1 0,0 0 0,0 1 1,0 5-1,1 8 54,0 0 0,1 0 0,1 0 0,1 0 0,0 0 0,1-1 0,0 0 0,2 0 0,0 0 0,1-1 0,0 0 0,20 25 0,-23-33-75,1 0-1,0 0 1,0 0 0,1-1 0,-1 0 0,2-1 0,-1 1 0,0-1-1,1-1 1,0 0 0,0 0 0,1 0 0,-1-1 0,1 0 0,-1-1 0,1 0-1,0 0 1,0-1 0,0 0 0,0 0 0,0-1 0,0 0 0,0-1 0,0 0-1,16-4 1,-10 0 16,0-1 1,-1-1-1,1 0 0,-1-1 0,-1 0 0,0-1 1,0 0-1,-1-2 0,0 1 0,0-1 0,-1-1 0,-1 0 1,0 0-1,-1-1 0,0-1 0,-1 1 0,0-1 1,-1-1-1,-1 1 0,0-1 0,-1 0 0,4-19 0,-6 21-35,-1-1-1,0 1 0,-1-1 0,0 0 0,-1 0 0,-1 1 0,0-1 1,-1 0-1,0 1 0,-1-1 0,-6-18 0,4 22-37,1 0 0,-1 0 0,-1 0 0,0 1 0,0 0 0,-1 0 0,0 1 0,0-1 0,-1 1 0,0 1-1,0 0 1,-1 0 0,0 1 0,0 0 0,-15-7 0,10 7-30,1 1-1,-1 0 1,-1 1-1,1 1 0,0 0 1,-1 1-1,0 0 1,1 2-1,-1-1 1,0 2-1,0 0 1,-24 5-1,26-3-25,-1 0 0,1 1 1,0 0-1,0 1 0,1 0 0,-1 1 0,1 0 0,1 1 1,-1 1-1,1 0 0,0 0 0,1 1 0,-15 17 1,19-19 11,1 1 0,0 0 0,0 0 0,1 0-1,0 0 1,0 1 0,1-1 0,0 1 0,1 0 0,-1 0 0,2 0 0,0 1 0,0-1 0,0 0 0,1 0 0,1 1 0,-1-1 0,1 0 0,1 0 0,0 0 0,0 0 0,1 0 0,0 0 0,1-1 0,0 1 0,0-1 0,9 14 0,-1-5-237,1 0 0,0 0-1,1-1 1,0-1 0,1 0-1,1-1 1,1-1 0,0-1 0,0 0-1,1-1 1,29 13 0,60 17-1399</inkml:trace>
</inkml:ink>
</file>

<file path=ppt/ink/ink5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2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4 3456,'1'-1'118,"0"1"0,0-1 0,0 1 0,0 0 0,1-1 1,-1 1-1,0 0 0,0 0 0,0 0 0,0-1 0,0 1 0,1 0 0,-1 1 1,0-1-1,0 0 0,0 0 0,0 0 0,0 1 0,1-1 0,-1 0 0,0 1 0,0-1 1,0 1-1,0 0 0,0-1 0,0 1 0,-1 0 0,1-1 0,0 1 0,0 0 0,0 0 1,-1 0-1,1 0 0,0 0 0,-1 0 0,1 0 0,-1 0 0,1 0 0,-1 0 1,1 0-1,-1 0 0,1 2 0,-1 5 421,0 0 1,0 0-1,0 0 0,-1 0 1,-3 12-1,1 0-257,-42 593 3741,44-581-3715,7 443 1761,-4-455-1966,1 0 1,1 0 0,1 0 0,0 0-1,2-1 1,0 0 0,1 0-1,10 18 1,-15-32-139,0 0 0,1 0 0,-1 0 0,1 0 0,0 0 0,0-1 1,0 0-1,0 0 0,1 0 0,0 0 0,0-1 0,0 0 0,0 0 0,0 0 0,1 0 0,0-1 0,-1 0 0,1 0 0,0-1 1,0 0-1,0 0 0,-1 0 0,1 0 0,0-1 0,0 0 0,0 0 0,0-1 0,0 0 0,0 0 0,11-3 0,-2-2-605,0-1 0,0 0 0,-1-1 1,0 0-1,0-2 0,-1 1 0,0-1 0,0-1 0,17-20 0,18-23-1920</inkml:trace>
</inkml:ink>
</file>

<file path=ppt/ink/ink5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3.0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71 3712,'71'-35'1792,"23"22"-768,-62 10 2560,2 3-3328,9-4 128,8 1 0,10-1 0,-4 4-512,0 0 0,-6-9-128,-8 9 128,-6 4-1280,-8 5 128</inkml:trace>
</inkml:ink>
</file>

<file path=ppt/ink/ink5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23.4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0 394 4608,'1'3'197,"-1"0"0,1 0 1,0-1-1,0 1 0,0 0 0,1-1 1,-1 1-1,1-1 0,-1 0 0,1 1 1,0-1-1,0 0 0,0 0 0,0 0 1,0 0-1,0 0 0,0 0 0,1-1 1,-1 1-1,1-1 0,-1 0 0,1 0 1,0 0-1,-1 0 0,1 0 1,4 0-1,16 6 1008,1-1 0,28 3 0,-30-6-1165,6 1 133,-1-2-1,1-1 1,0-1-1,0-2 1,0 0 0,0-2-1,-1-1 1,0-1-1,0-2 1,42-17 0,-61 22-134,1-1 0,-1-1 0,-1 0 1,1 0-1,-1 0 0,0-1 1,0 0-1,0-1 0,10-13 1,-13 16-33,-1-1 1,0 1 0,0-1 0,-1 0 0,1 0-1,-1 0 1,0 0 0,-1 0 0,1-1 0,-1 1-1,0-1 1,0 1 0,-1-1 0,1 1-1,-1-1 1,0 1 0,-2-10 0,-1 3 1,-1 0 1,-1 0 0,0 0-1,0 0 1,-1 1 0,-1 0-1,0 0 1,0 0-1,-1 1 1,-1 0 0,0 1-1,0 0 1,0 0 0,-1 1-1,0 0 1,-13-6 0,5 2-27,-1 2 1,0 0-1,-1 2 1,0 0 0,-1 1-1,1 0 1,-1 2 0,0 1-1,-23-2 1,30 5 8,0 1 0,0 1 0,1 0 0,-1 1 0,0 0 0,1 1 0,-1 1 0,1 0 0,0 0 0,1 2 0,-1-1 0,-13 10 0,20-12-65,1 1 1,-1 0-1,0 0 0,1 0 0,0 1 0,0 0 1,1 0-1,-1 0 0,1 0 0,0 1 0,0 0 1,1 0-1,0 0 0,0 0 0,0 0 0,1 1 1,0-1-1,0 1 0,0-1 0,1 1 0,0 0 1,1 0-1,-1 0 0,1 0 0,1-1 0,0 8 1,1-1-274,1-1 0,0 0 1,0 0-1,1 0 1,1 0-1,0-1 0,1 0 1,0 0-1,9 11 1,29 27-1575</inkml:trace>
</inkml:ink>
</file>

<file path=ppt/ink/ink5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1.6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187 243 2944,'-27'10'3029,"9"-3"-2134,0-1 0,1 2-1,0 0 1,0 1 0,-16 13-1,30-20-811,0 0-1,0 1 0,0 0 0,0-1 0,1 1 0,-1 0 0,1 1 1,0-1-1,-1 0 0,2 1 0,-1-1 0,0 1 0,1-1 0,-1 1 0,1 0 1,0 0-1,0 0 0,1 0 0,-1 0 0,1-1 0,0 1 0,0 0 1,0 0-1,0 0 0,1 0 0,0 0 0,0 0 0,0 0 0,0-1 0,3 6 1,0 2 13,1-1 0,0 0 0,1 0 0,0 0 1,1-1-1,0 1 0,0-2 0,1 1 0,0-1 1,1 0-1,-1-1 0,12 7 0,-6-5-42,0-1-1,1-1 0,1 0 0,-1-1 1,1-1-1,0 0 0,26 4 1,-6-5-16,0-2 0,0 0 1,0-3-1,0-1 0,0-2 1,-1-1-1,37-11 1,-45 9 14,0-1 1,-1-2-1,0-1 1,0-1 0,-2-1-1,1-1 1,-2-1-1,32-27 1,-46 34-25,0 0-1,-1-1 1,0 0-1,0-1 1,-1 0 0,0 0-1,-1-1 1,0 1 0,7-19-1,-10 20-12,-1 1-1,0-1 1,-1 1 0,0-1-1,0 1 1,-1-1-1,0 0 1,0 1 0,-1-1-1,0 0 1,0 1-1,-1-1 1,-1 1 0,-5-15-1,3 12-4,0 1-1,0 0 1,-1 0-1,0 0 1,-1 1-1,0 0 1,0 0-1,-1 1 1,0 0-1,-1 0 1,-11-8-1,5 7-8,0 0-1,-1 1 0,1 0 1,-1 1-1,-1 1 0,-28-7 1,5 6-25,1 2 1,-1 1-1,1 2 0,-1 2 1,-65 7-1,90-5-1,-1 0-1,0 0 1,1 2 0,0 0-1,0 1 1,0 1-1,0 0 1,1 0 0,0 2-1,0 0 1,1 0 0,0 1-1,-13 13 1,23-19 13,0-1 0,0 1-1,0 0 1,1 0 0,0 0 0,-1 1 0,1-1 0,0 0 0,1 1 0,-1-1-1,0 1 1,1 0 0,0 0 0,0-1 0,0 1 0,1 0 0,-1 0-1,1 0 1,0 0 0,0 0 0,0 0 0,0 0 0,1-1 0,0 1 0,-1 0-1,1 0 1,1 0 0,-1-1 0,1 1 0,2 4 0,0-1-12,1 0 1,0 0-1,0-1 0,1 1 1,0-1-1,0 0 1,0-1-1,1 1 0,0-2 1,0 1-1,0 0 1,1-1-1,7 3 1,9 1-6,1 0 0,0-1 0,0-2 0,0 0 0,1-2 0,-1-1 0,35-1 0,18-5-52,84-16 0,-137 15 104,-1 0 1,0-2 0,0-1 0,-1-1 0,41-21 0,-69 32 23,-1 1 1,1 0-1,0 0 1,1 1-1,-1 0 0,1-1 1,-1 1-1,1 1 1,0-1-1,1 1 1,-1-1-1,1 1 0,0 0 1,0 1-1,0-1 1,1 0-1,0 1 1,0-1-1,0 1 0,0 0 1,1-1-1,0 1 1,1 0-1,-1 0 1,1 0-1,0 0 0,0 0 1,1 0-1,0-1 1,0 1-1,0 0 1,1 0-1,0-1 1,0 1-1,0-1 0,6 10 1,-2-6 72,1-1 1,-1 1 0,2-1 0,-1 0-1,1-1 1,0 0 0,1 0-1,0-1 1,0 0 0,15 8-1,-7-6-128,1-2-1,-1 1 1,1-2-1,0 0 1,32 3-1,-16-5-707,1-1 0,-1-2 0,0-2 0,1-1 0,-1-1 0,40-12 0,9-10-1610</inkml:trace>
</inkml:ink>
</file>

<file path=ppt/ink/ink5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2.7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 2816,'0'-1'106,"0"1"1,1-1-1,-1 1 1,0-1-1,0 1 1,0-1-1,1 1 1,-1-1-1,0 1 1,0 0-1,1-1 1,-1 1-1,1-1 0,-1 1 1,0 0-1,1-1 1,-1 1-1,1 0 1,-1 0-1,0-1 1,1 1-1,-1 0 1,1 0-1,-1 0 1,1-1-1,-1 1 1,1 0-1,-1 0 0,1 0 1,-1 0-1,1 0 1,0 0-1,-1 0 1,1 0-1,-1 0 1,1 0-1,-1 1 1,1-1-1,-1 0 1,1 0-1,-1 0 1,0 0-1,2 1 0,21 12 2143,-18-6-2116,-1 0 0,-1 1 0,0-1-1,0 1 1,0 0 0,-1 0 0,0-1 0,0 2-1,0 12 1,1 83 1037,-3-57-489,-1 42 222,0-58-643,0 0-1,2 0 1,7 38-1,-8-69-251,0 1 1,0 0-1,0 0 0,0 0 0,0 0 1,0-1-1,0 1 0,0 0 1,1 0-1,-1 0 0,0-1 1,0 1-1,1 0 0,-1 0 1,1-1-1,-1 1 0,1 0 1,-1-1-1,1 1 0,-1 0 1,1-1-1,0 1 0,-1-1 1,1 1-1,0-1 0,-1 1 0,1-1 1,1 1-1,-1-1 0,0-1 0,0 0 1,1 1-1,-1-1 0,0 0 0,0 1 0,0-1 0,-1 0 1,1 0-1,0 0 0,0 0 0,0 0 0,-1 0 0,1 0 0,0 0 1,0-2-1,23-54 231,-13 15-149,-2 2-91,3 0-1,30-71 0,-38 102-3,0 1-1,0 0 0,1 0 1,0 0-1,1 0 0,0 1 1,0 0-1,0 0 1,1 1-1,0 0 0,0 0 1,1 0-1,0 1 0,0 0 1,0 0-1,0 1 0,1 0 1,11-3-1,-14 6 1,-1 0 0,1 0 0,-1 1 0,1-1-1,0 2 1,-1-1 0,1 0 0,-1 1 0,1 0 0,-1 0 0,1 1-1,-1-1 1,0 1 0,0 0 0,0 1 0,0-1 0,0 1 0,0 0-1,0 0 1,-1 1 0,6 5 0,6 7 28,-1 1 0,-1 0 0,0 1 0,11 21 0,-4-6 18,-7-14 54,0 1-1,-2 1 1,-1 0 0,0 1 0,-1 0 0,-2 0 0,0 1-1,8 41 1,-16-64-92,0 0-1,0 0 1,0 0 0,0 0-1,0 1 1,0-1 0,0 0-1,0 0 1,0 1-1,0-1 1,0 0 0,0 0-1,0 0 1,0 1-1,0-1 1,0 0 0,0 0-1,0 0 1,0 1 0,0-1-1,0 0 1,0 0-1,0 0 1,0 1 0,0-1-1,0 0 1,-1 0 0,1 0-1,0 0 1,0 1-1,0-1 1,0 0 0,0 0-1,-1 0 1,1 0-1,0 0 1,0 0 0,0 1-1,0-1 1,-1 0 0,1 0-1,0 0 1,0 0-1,0 0 1,-1 0 0,1 0-1,0 0 1,0 0 0,-1 0-1,1 0 1,0 0-1,-14-8 79,-10-18 1,20 19-98,-1 0 1,1 0-1,0-1 1,1 1-1,0-1 1,0 0-1,0 0 1,1-1-1,1 1 0,-1 0 1,1-1-1,1 1 1,-1-1-1,1 1 1,1-1-1,0 1 1,0-1-1,1 1 1,0 0-1,0 0 0,1 0 1,0 0-1,6-13 1,-4 13-4,0 0 0,1 1 0,0-1 0,0 1 0,1 0 0,-1 1 0,1 0 0,1 0 1,-1 0-1,1 1 0,0 0 0,1 0 0,-1 1 0,1 0 0,-1 1 0,1 0 0,0 0 0,1 1 0,-1 0 0,0 1 0,12-1 1,14 1 44,0 2 0,0 1 0,-1 2 0,1 1 0,-1 2 0,44 15 0,-54-14 96,-1 0 1,-1 2 0,0 0-1,0 2 1,-1 0-1,0 2 1,-1 0-1,0 1 1,32 33-1,-42-36 28,0 0-1,-1 0 0,0 1 1,-1 1-1,0-1 0,-1 1 0,6 15 1,-12-24-129,1-1 0,-1 0 1,0 0-1,0 1 0,-1-1 1,1 1-1,-1-1 1,0 1-1,0-1 0,0 1 1,-1-1-1,1 0 0,-1 1 1,0-1-1,-1 0 0,1 1 1,-1-1-1,0 0 0,0 0 1,0 0-1,0-1 0,-1 1 1,1 0-1,-1-1 0,0 1 1,0-1-1,0 0 0,-6 4 1,-27 19-491,21-16-1178,15-10 1515,0 0 0,0 0 1,0 0-1,0 0 1,0 0-1,0-1 1,0 1-1,0 0 1,0 0-1,0 0 1,0 0-1,0 0 1,0 0-1,0 0 1,0 0-1,0 0 1,0 0-1,0-1 0,0 1 1,0 0-1,0 0 1,0 0-1,0 0 1,0 0-1,0 0 1,0 0-1,0 0 1,0 0-1,0 0 1,-1 0-1,1 0 1,0-1-1,0 1 0,0 0 1,9-17-2258,0-6-43</inkml:trace>
</inkml:ink>
</file>

<file path=ppt/ink/ink5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3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1 3712,'1'1'122,"1"0"1,-1 0-1,0 0 1,0 0-1,1 0 1,-1 1-1,0-1 1,0 0-1,0 1 1,-1-1 0,1 1-1,0-1 1,0 1-1,-1-1 1,1 1-1,-1 0 1,0-1-1,1 3 1,0-2 258,6 33 2627,-7 14-2613,-2-16-65,-7 419 1379,1 130-239,12-490-1278,0-40-224,-5 58 0,1-106-35,0 1 1,-1-1 0,1 0-1,-1 0 1,0 1-1,-1-1 1,1 0-1,-3 4 1,4-7 3,-1 0 1,0 0 0,1-1-1,-1 1 1,0 0-1,0-1 1,1 1-1,-1-1 1,0 1-1,0-1 1,0 1-1,0-1 1,1 1 0,-1-1-1,0 0 1,0 0-1,0 1 1,0-1-1,0 0 1,0 0-1,0 0 1,0 0-1,0 0 1,0 0-1,0 0 1,0 0 0,0-1-1,0 1 1,0 0-1,0-1 1,0 1-1,1 0 1,-1-1-1,0 1 1,0-1-1,0 1 1,0-1 0,1 0-1,-1 1 1,0-1-1,0-1 1,-6-4-395,0 0-1,1 0 1,0 0 0,0-1 0,1 0 0,-8-13 0,-12-26-1207</inkml:trace>
</inkml:ink>
</file>

<file path=ppt/ink/ink5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3.6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0 164 3328,'3'-8'143,"-1"0"1,1-1-1,0 1 0,1 1 1,0-1-1,0 0 0,1 1 1,0 0-1,0 0 0,1 0 1,0 1-1,0 0 1,0 0-1,1 0 0,0 1 1,0 0-1,0 0 0,1 1 1,0 0-1,0 0 0,0 1 1,0 0-1,0 0 0,17-2 1,1 0 12,1 1-1,0 1 1,0 1 0,0 2-1,0 1 1,0 1 0,-1 1 0,1 1-1,45 14 1,-57-14-73,-1 2 0,0 0 0,0 1 0,-1 0 0,1 1 0,-2 1 1,1 0-1,-1 0 0,-1 1 0,0 1 0,0 0 0,-1 1 0,0-1 0,-1 2 0,13 24 0,-17-30-30,-1 0 0,-1 1 0,0 0 1,0-1-1,0 1 0,-1 0 0,0 0 0,-1 1 0,0-1 0,0 0 0,0 0 1,-1 1-1,-1-1 0,1 0 0,-1 0 0,-1 1 0,1-1 0,-1 0 0,-1 0 0,0-1 1,0 1-1,0 0 0,-1-1 0,0 0 0,0 0 0,-1 0 0,0 0 0,0-1 1,-13 12-1,2-5 11,-1 0 0,0 0 0,-1-2 0,-1 0 0,1-2 0,-2 0 0,1 0 1,-1-2-1,-1-1 0,1 0 0,-1-2 0,0 0 0,-23 1 0,33-4-255,-1-1 0,1 0 0,-1 0-1,1-1 1,-1 0 0,1-1 0,0-1-1,0 0 1,0 0 0,0-1 0,1 0-1,-1-1 1,1 0 0,0-1 0,0 0-1,1-1 1,0 0 0,0 0 0,1-1 0,0 0-1,0 0 1,0-1 0,1 0 0,1 0-1,-10-19 1,10 15-1238</inkml:trace>
</inkml:ink>
</file>

<file path=ppt/ink/ink5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4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0 854 3200,'9'-8'297,"0"1"-1,0 0 1,1 0 0,0 1 0,0 0 0,1 1-1,0 0 1,-1 1 0,14-4 0,-14 5 63,33-10 1834,69-11 1,-7 1-1336,-43 5-546,-1-1 1,-1-4-1,114-59 1,-155 70-191,0-1 0,-1 0 0,-1-2 0,0 0 0,-1 0 0,18-24 0,-24 27-93,-1-1 1,-1-1 0,0 0 0,-1 0-1,-1 0 1,0-1 0,-1 1 0,0-2-1,-1 1 1,1-16 0,-4 23-29,0-1 1,0 1-1,-1 0 1,-1 0-1,1 0 1,-1 0-1,-1 0 1,0 0-1,0 0 1,0 0-1,-1 0 1,0 1-1,-6-12 1,3 10 0,-1-1 1,0 1 0,0 0 0,-1 1 0,0 0 0,-1 0 0,1 0-1,-18-10 1,6 6 0,-1 1 1,1 1-1,-2 1 0,1 1 0,-1 1 0,0 1 0,-1 1 0,-44-5 1,36 8 0,1 1 0,0 1 1,0 2-1,-1 1 0,1 1 1,-46 13-1,61-12 0,1 0-1,0 1 1,0 0-1,1 1 1,-1 1 0,2 0-1,-1 1 1,1 0-1,0 1 1,1 0 0,0 1-1,1 0 1,0 1 0,-15 24-1,12-12 32,1 1 0,1 1 0,1 0 0,1 0 0,2 1 0,0 0 0,2 0 0,1 1 0,1-1 0,2 1 0,1 0 0,0 0 0,10 53 0,9 16 225,4 0-1,54 141 1,-60-191-139,7 27 9,-12-32-153,2-1 0,2-1 0,31 57 0,-47-96-69,1 1 1,0-1-1,0 1 0,0-1 1,0 1-1,0-1 0,0 0 1,1 1-1,-1-1 1,0 0-1,1 0 0,-1 0 1,1 0-1,-1 0 1,1-1-1,-1 1 0,1 0 1,0-1-1,-1 1 0,1-1 1,0 1-1,0-1 1,-1 0-1,1 0 0,0 1 1,0-1-1,-1-1 0,3 1 1,2-2-390,0 0 1,0 0-1,-1-1 0,1 1 1,0-1-1,7-6 0,-2 2 45,23-15-1613</inkml:trace>
</inkml:ink>
</file>

<file path=ppt/ink/ink5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4.5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20 356 4352,'-20'0'2176,"20"39"-2944,0-30 3584,5 2-2944,-1 8 128,7 5 0,3 0 128,4-9-256,5 10 128,11-6-1024,3-12 0,0-3 0,-8-4 0</inkml:trace>
  <inkml:trace contextRef="#ctx0" brushRef="#br0" timeOffset="1">386 31 5888,'-14'-30'2944,"14"53"-4736,5-16 6272,-1 2-5888,6 1 0,-10 6-1536,-10 4 128</inkml:trace>
</inkml:ink>
</file>

<file path=ppt/ink/ink5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5.4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60 229 3328,'0'0'70,"0"0"0,-1-1-1,1 1 1,0 0 0,0-1 0,0 1 0,-1-1-1,1 1 1,0 0 0,0 0 0,-1-1 0,1 1-1,0 0 1,-1-1 0,1 1 0,0 0 0,-1 0 0,1 0-1,0-1 1,-1 1 0,1 0 0,-1 0 0,1 0-1,0 0 1,-1 0 0,1 0 0,-1 0 0,1 0 0,0 0-1,-1 0 1,1 0 0,-1 0 0,1 0 0,-1 0-1,-2 15 2803,4-11-2692,-1 0-1,1 1 1,0-1 0,0 0 0,0 0 0,0 0-1,1 0 1,1 4 0,5 3-14,0 0 1,0 0-1,1-1 1,0 0-1,1-1 0,0 0 1,1 0-1,0-1 1,0 0-1,0-1 0,1-1 1,0 0-1,1 0 1,16 4-1,5 0 180,1-2-1,49 6 1,-67-13-260,-1 0 0,1-2 1,0 0-1,0 0 1,-1-1-1,1-2 0,24-7 1,-25 6-11,0-1 0,0 0 0,0-1 1,-1-1-1,28-20 0,-39 26-61,0-1-1,-1-1 1,0 1 0,1 0-1,-1-1 1,-1 0 0,1 1-1,0-1 1,-1 0 0,0-1-1,0 1 1,0 0 0,0-1-1,-1 1 1,0-1 0,1 1-1,-2-1 1,1 1 0,-1-1-1,1 0 1,-1 0 0,-1 1-1,1-1 1,0 0 0,-1 1 0,-3-9-1,0 0-1,-1 0 0,-1 0-1,0 0 1,-1 1-1,0 0 1,-1 0 0,0 1-1,-1 0 1,0 0 0,-1 1-1,0 0 1,-1 1 0,0 0-1,0 1 1,-1 0 0,0 1-1,0 0 1,-1 1 0,0 0-1,-20-6 1,8 5-35,-1 0 0,1 1-1,-1 2 1,0 0 0,-1 2 0,1 1-1,0 1 1,0 1 0,-1 2 0,-31 6 0,46-6 4,1 0 1,-1 1-1,1 1 1,-1 0-1,1 0 1,1 1-1,-1 0 1,1 1-1,-11 9 1,17-13 4,0 1 1,1-1-1,0 0 1,0 1-1,0-1 1,0 1-1,0 0 1,1 0-1,-1 0 1,1 0-1,0 1 1,1-1-1,-1 1 1,1-1-1,0 1 1,0-1-1,0 1 1,0 0-1,1-1 1,0 1-1,0 0 1,0-1-1,1 1 1,-1 0 0,1-1-1,3 9 1,1-2-15,0-1 0,1 0 0,0-1 0,1 1 0,0-1 0,1 0-1,-1-1 1,2 0 0,-1 0 0,1-1 0,0 0 0,19 11 0,-1-3-189,1 0 0,0-2 0,47 15 0,-47-20-144,0-1 0,0 0 0,1-3 0,0 0 1,0-2-1,0-1 0,0-1 0,0-2 0,0-1 0,0-1 1,0-1-1,-1-1 0,0-2 0,31-13 0,-46 14 185,-1 0-1,0 0 0,0-1 1,-1 0-1,0-1 1,0-1-1,-1 0 0,10-13 1,-17 20 157,0-1 0,0 0 0,-1 0 0,1 0 0,-1 0 0,0-1 0,-1 1 0,1-1 0,-1 1 1,0-1-1,0 1 0,1-7 0,-2 8 55,-1 0 1,1 0 0,-1 0-1,1 0 1,-1 0-1,0 0 1,0 0 0,0 0-1,-1 0 1,1 0-1,0 1 1,-1-1 0,0 1-1,0-1 1,0 1-1,0-1 1,0 1 0,0 0-1,-1 0 1,-3-3-1,1 2 96,0 1-1,0-1 0,0 1 0,0 0 1,-1 0-1,1 0 0,0 1 0,-1 0 1,0 0-1,1 0 0,-1 1 0,1 0 1,-1 0-1,0 0 0,1 1 0,-1 0 1,1 0-1,-1 0 0,1 1 0,0-1 1,-1 1-1,-6 4 0,10-5-62,-1 1 0,0-1 1,1 1-1,-1-1 0,1 1 0,0 0 0,-1 0 0,1 0 1,0 1-1,0-1 0,1 0 0,-1 1 0,0-1 0,1 1 1,-1-1-1,1 1 0,0 0 0,0 0 0,0 0 0,0-1 0,0 1 1,1 0-1,0 0 0,-1 0 0,1 0 0,0 0 0,0 0 1,0 0-1,1 0 0,-1 0 0,1 0 0,0 0 0,0 0 1,0 0-1,0-1 0,0 1 0,0 0 0,1-1 0,0 1 0,-1-1 1,1 1-1,4 3 0,4 7 37,2-1-1,-1 0 1,2-1 0,-1 0-1,2-1 1,-1-1 0,1 0-1,1-1 1,-1 0-1,1-1 1,26 8 0,0-2-667,0-2 0,1-2 0,55 5 0,-85-12 66,0-1 1,0-1-1,0 0 0,0 0 0,0-1 1,23-6-1,14-11-1319</inkml:trace>
</inkml:ink>
</file>

<file path=ppt/ink/ink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6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353 26 1408,'1'-9'570,"-1"9"-493,0-1 1,0 1-1,0-1 1,0 1-1,0-1 1,0 1-1,0-1 1,0 1-1,0-1 1,0 1-1,0-1 1,0 1 0,0-1-1,0 1 1,0-1-1,0 1 1,0-1-1,-1 1 1,1-1-1,0 1 1,0-1-1,-1 1 1,1 0-1,0-1 1,-1 1 0,1-1-1,0 1 1,-1 0-1,1-1 1,0 1-1,-1 0 1,1-1-1,-1 1 1,1 0-1,-1 0 1,1 0-1,-1-1 1,1 1-1,-1 0 1,1 0 0,-1 0-1,1 0 1,-1 0-1,1 0 1,-1 0-1,1 0 1,-1 0-1,1 0 1,-1 0-1,1 0 1,-1 0-1,1 0 1,-1 1 0,0-1-1,-9-1-474,-6 1 476,0 0 0,0 1 0,0 1 0,0 0 0,0 1 0,0 1 0,0 0 0,1 2 0,0-1-1,0 2 1,0 0 0,1 1 0,0 0 0,1 1 0,0 0 0,0 1 0,1 1 0,0 0 0,-15 19 0,25-28-49,0 1-1,0 0 1,0-1 0,0 1 0,0 0 0,1 0-1,-1 0 1,1 0 0,0 0 0,0 0 0,0 1 0,0-1-1,1 0 1,0 0 0,-1 1 0,1 5 0,1-7-10,-1 0-1,1 0 1,-1 1 0,1-1 0,0 0 0,0 0 0,0-1 0,0 1 0,0 0 0,0 0 0,0 0 0,1-1 0,-1 1 0,1-1 0,-1 1 0,1-1 0,0 1 0,-1-1 0,1 0-1,0 0 1,0 0 0,0 0 0,0 0 0,0-1 0,0 1 0,3 0 0,42 10 345,57 6-1,16 3 16,-98-16-320,18 5 184,67 23-1,-97-28-179,0 0 1,0 1 0,-1 0 0,0 0-1,0 1 1,0 0 0,-1 1-1,1 0 1,-2 0 0,1 1-1,11 15 1,-17-21-36,-1 1 0,1-1 0,-1 0 0,1 1 0,-1 0 0,0-1 1,0 1-1,-1 0 0,1-1 0,0 1 0,-1 0 0,0 0 0,1 0 0,-1-1 0,0 1 0,0 0 0,-1 0 0,1 0 0,-2 5 1,0-4-1,0 0 0,0-1-1,0 1 1,0 0 0,-1-1 0,0 1 0,1-1 0,-1 0 0,-1 0 0,1 0 0,-6 4 0,-6 3 69,-1-1-1,0 0 1,0-1-1,-1-1 1,-17 5 0,19-9 3,0 1 0,-1-2 0,1 0-1,-1-1 1,1 0 0,-1-1 0,1-1 0,-1-1 0,-28-6 0,18 2 9,1-1-1,0-2 1,1 0-1,-47-26 1,58 28-613,20 11-801,12 9-366,5 4-122</inkml:trace>
</inkml:ink>
</file>

<file path=ppt/ink/ink5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5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 4224,'0'2'181,"0"0"0,-1-1 0,1 1 0,0 0 0,-1 0 0,1 0 1,-1 0-1,0 0 0,1-1 0,-1 1 0,0 0 0,0-1 0,-1 3 0,1-3-22,0 0 0,0 0 0,0 1 0,1-1-1,-1 0 1,0 1 0,1-1 0,-1 0 0,1 1 0,0-1 0,-1 1-1,1-1 1,0 1 0,0-1 0,0 0 0,0 1 0,0-1-1,0 1 1,1-1 0,-1 1 0,0-1 0,1 0 0,-1 1 0,2 1-1,3 14 292,-1 0 0,0 0-1,-1 0 1,0 0-1,-1 26 1,-8 93 301,0-13 1347,2-225-1635,1 45-524,6-78 0,-2 130 50,-1 0 1,1 0-1,0 0 0,0 0 0,0 0 0,1 0 1,0 1-1,0-1 0,0 0 0,0 1 0,1-1 1,5-6-1,-6 9-1,1 0 0,0-1 1,0 1-1,0 0 0,0 0 1,0 0-1,0 1 0,1-1 0,-1 1 1,1 0-1,-1 0 0,1 0 1,-1 0-1,1 1 0,-1-1 1,1 1-1,0 0 0,5 1 1,11 0-13,-1 2 1,0 1 0,0 0 0,-1 1 0,1 1 0,-1 0 0,0 2 0,-1 0 0,0 1 0,18 12 0,-12-5 41,0 1 0,-1 1 0,-1 1 0,-1 0 0,-1 2 0,22 29 0,-35-42 49,-1 0 0,0 0 0,-1 0 0,0 0 0,0 1 0,-1 0 0,0 0 1,-1 0-1,3 17 0,-5-24-151,1 0 1,-1 1-1,0-1 1,0 0-1,0 1 0,-1-1 1,1 0-1,-1 1 1,1-1-1,-1 0 0,0 0 1,1 0-1,-1 1 1,-1-1-1,1 0 1,0 0-1,0 0 0,-1-1 1,1 1-1,-1 0 1,1 0-1,-1-1 1,0 1-1,0-1 0,0 1 1,0-1-1,0 0 1,0 0-1,0 0 0,0 0 1,0 0-1,0 0 1,-1-1-1,1 1 1,0-1-1,0 1 0,-1-1 1,1 0-1,0 0 1,-1 0-1,1 0 1,-3-1-1,4 1-121,-1 0 0,1 0 1,-1 0-1,0 0 0,1 0 0,-1 0 0,1-1 1,-1 1-1,1-1 0,0 1 0,-1-1 0,1 1 1,-1-1-1,1 0 0,0 0 0,0 0 0,-1 1 1,1-1-1,-1-2 0,-12-14-1864</inkml:trace>
</inkml:ink>
</file>

<file path=ppt/ink/ink5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6.8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76 291 2432,'2'-5'5591,"4"12"-4330,5 14-2038,-10-20 1251,7 10-87,1 0-1,0 0 1,1-1 0,0 0-1,0-1 1,1 0-1,1 0 1,15 8 0,-18-11-219,12 9 22,1-2 1,1 0-1,0-1 0,0-2 1,2 0-1,-1-1 0,1-2 1,0 0-1,0-2 0,1-1 1,0-1-1,46 0 1,-28-5-57,1-1 0,60-13 0,-93 14-111,0 0 0,-1-1 0,0-1 0,0 0 0,0 0 0,0-1 0,-1 0 0,0-1 0,0 0-1,0-1 1,-1 0 0,0-1 0,0 0 0,11-13 0,-17 16-18,0 0 0,-1 1 1,0-1-1,0 0 0,0 0 0,0 0 0,-1 0 0,0 0 1,0-1-1,0 1 0,-1 0 0,0-1 0,0 1 0,0 0 1,-1 0-1,1-1 0,-1 1 0,-1 0 0,1 0 0,-1 0 0,0 0 1,0 0-1,0 0 0,0 1 0,-1-1 0,-3-4 0,-6-7 11,0 0 0,0 0 0,-2 2 0,0 0 0,-29-23 0,14 16-106,-1 2 1,-1 1-1,0 1 0,-1 2 1,-1 1-1,-1 1 1,0 2-1,0 2 0,-1 1 1,0 1-1,0 2 1,-1 2-1,1 1 0,-62 5 1,78-2-49,1 2-1,-1 0 1,1 1-1,0 1 1,-35 14 0,45-16 38,0 1 0,0 0 1,1 1-1,-1 0 0,1 0 1,0 1-1,0 0 0,1 0 1,-1 1-1,1-1 0,1 1 1,0 1-1,0-1 0,-5 10 1,8-14 52,1 1 1,0-1-1,-1 0 0,1 1 1,1-1-1,-1 1 1,0-1-1,1 1 1,0-1-1,0 1 1,0-1-1,0 1 1,1-1-1,-1 1 0,1-1 1,0 1-1,0-1 1,0 0-1,2 5 1,1-2-33,-1 0 1,1 0 0,1 0-1,-1-1 1,1 0-1,0 0 1,0 0 0,0 0-1,8 4 1,9 5-241,1-1 1,1-1 0,0-1-1,29 10 1,-7-7-642,0-1 0,0-3 0,89 8 0,-41-13-213</inkml:trace>
</inkml:ink>
</file>

<file path=ppt/ink/ink5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7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55 4480,'-3'-10'887,"-10"-28"-751,8 32 437,4 22 1436,11 519 0,-37 4-1031,20-425-765,-17 100-618,24-210 305,0-3 13,-1 0 1,1 0-1,0 1 0,0-1 1,0 0-1,0 0 0,0 1 1,0-1-1,0 0 0,0 0 1,1 1-1,-1-1 0,0 0 1,1 0-1,-1 0 0,1 1 0,-1-1 1,1 0-1,0 0 0,0 1 1,8 6-1322</inkml:trace>
</inkml:ink>
</file>

<file path=ppt/ink/ink5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7.6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347 118 4736,'-6'44'3126,"4"-39"-2837,1-1-1,0 1 1,0 0 0,1 0-1,-1 0 1,1 0 0,0 0-1,1 0 1,-1 0 0,1 0 0,0 0-1,0 0 1,2 6 0,2-1-175,1 0 0,0 0 0,0-1 0,1 1 1,0-1-1,0-1 0,1 1 0,0-1 1,1-1-1,0 1 0,0-2 0,1 1 0,-1-1 1,1-1-1,20 9 0,-1-2 225,1-2-1,1-1 1,0-1-1,51 6 1,-64-12-252,-1-1 1,1-1 0,0 0 0,0-2 0,0 0 0,-1 0 0,1-2 0,-1 0 0,31-12 0,-41 13-75,0 0 1,0 0 0,0-1 0,-1 0 0,0 0-1,1-1 1,-1 0 0,-1 0 0,1 0-1,-1-1 1,0 1 0,0-1 0,0 0 0,-1-1-1,0 1 1,0-1 0,-1 0 0,0 0-1,0 0 1,-1 0 0,1-1 0,-2 1 0,1-1-1,-1 1 1,1-11 0,-2 11-14,0-1 1,-1 1-1,0 0 1,0-1 0,0 1-1,-1 0 1,0 0-1,0 0 1,-1 0-1,0 0 1,0 1-1,-1-1 1,0 1-1,-7-10 1,3 7-3,0 1 0,0 0 0,-1 0 0,0 1 0,-1 0 0,0 1 0,0 0 0,-16-7 0,-2 2 0,0 2 0,0 0 1,-1 2-1,0 1 1,0 1-1,-40 0 0,16 4 16,0 3-1,0 2 0,1 3 1,-1 1-1,1 3 0,1 3 1,-94 36-1,134-45-115,-1 0 0,2 0-1,-1 1 1,1 0 0,0 1-1,-14 12 1,20-15-49,1-1 0,-1 1 0,1 0 0,0 1 0,0-1 0,1 0 0,-1 1 0,1 0 0,0-1 0,0 1 0,0 0 0,1 0 0,0 0 0,0 0 0,0 1 0,1-1 0,-1 6 0,5 35-1897</inkml:trace>
</inkml:ink>
</file>

<file path=ppt/ink/ink5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8.4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4352,'6'-13'2835,"-2"32"-229,-1 36-1050,-11 124-212,7 0 0,30 244 0,-22-370-1412,2 1 1,3-2-1,2 1 1,2-2-1,43 91 1,-52-121-916,-8-22 904,1 1 0,0 0 0,0 0 0,0 0 0,-1 0 0,1 0 0,0 0 0,0 0 0,-1 0 0,1 0 0,0 0 0,0 0 0,0 0 0,-1 0 0,1 0 0,0 0 0,0 0 0,-1 0 0,1 0 0,0 0 0,0 0 0,0 0 0,-1 0 0,1 0 0,0 0 0,0 1 0,0-1 0,-1 0 0,1 0 0,0 0 0,0 0 0,0 1 0,0-1 0,-1 0 0,1 0 0,0 0 1,0 0-1,0 1 0,0-1 0,0 0 0,0 0 0,0 1 0,0-1 0,0 0 0,0 0 0,0 0 0,-1 1 0,1-1 0,0 0 0,1 0 0,-1 1 0,0-1 0,0 0 0,-9-7-1841</inkml:trace>
</inkml:ink>
</file>

<file path=ppt/ink/ink5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8.8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3840,'0'0'53,"0"1"0,-1-1 0,1 1 0,0-1 0,0 1 0,0-1 0,-1 0 0,1 1 0,0-1 0,0 1 0,0-1 0,0 1 0,0-1 0,0 1 0,0-1 0,0 1 0,0-1 0,0 1 0,0-1 0,0 0 0,1 1 0,-1-1 0,0 1 0,0-1 0,0 1 0,1-1 0,-1 0 0,0 1 0,0-1 0,1 1-1,7 13-34,-2-6 424,-2 0-1,1 0 0,-1 0 0,-1 1 1,1-1-1,-1 1 0,-1 0 0,3 14 1,17 314 1451,8 68-478,-16-284-1138,39 158-1,-31-223-1138,-6-16-4420,-21-59 3597</inkml:trace>
</inkml:ink>
</file>

<file path=ppt/ink/ink5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39.3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1 310 3200,'0'-5'109,"1"1"-1,-1-1 1,1 1 0,1-1-1,-1 1 1,0 0 0,1-1 0,0 1-1,0 0 1,0 0 0,1 0-1,-1 0 1,1 1 0,0-1 0,0 1-1,0-1 1,1 1 0,-1 0-1,8-5 1,7-3 293,1 0 1,0 1-1,21-9 0,-16 8-217,40-18 280,1 2 1,1 3-1,1 3 1,0 3-1,2 3 0,0 3 1,1 3-1,0 3 1,0 3-1,139 13 1,-180-6-333,-1 2 0,0 0-1,-1 2 1,0 1 0,0 1 0,0 2 0,-2 0 0,1 2 0,23 17 0,-34-20-78,0 0 0,-1 1 0,0 1 0,-1 0 0,-1 1 0,0 1 0,-1 0 0,0 0 0,-1 1 0,-1 0 0,0 1 0,-2 0 0,0 0 0,9 33 0,-10-18 2,0 0-1,-3 0 1,-1 1-1,-1-1 1,-1 0 0,-2 1-1,-2-1 1,-1 0-1,-14 52 1,3-35 37,-2 0 0,-2-1 0,-3-1 1,-1-1-1,-39 54 0,43-71-54,-1-1 1,-1-1-1,-2-1 1,-1-1 0,0-1-1,-2-1 1,-1-2-1,-1-1 1,-61 33-1,82-49-39,-1 0 1,0-1-1,0 0 0,0 0 0,0-1 0,0-1 0,0 1 1,-1-1-1,1-1 0,0 0 0,-1 0 0,1-1 1,0 0-1,-1 0 0,1-1 0,0 0 0,-14-6 1,21 7-9,-1-1 0,0 1 1,1-1-1,0 1 1,-1-1-1,1 0 1,0 0-1,0 0 1,0 0-1,0 0 0,0 0 1,1 0-1,-1-1 1,1 1-1,-1-1 1,1 1-1,0-1 1,0 0-1,0 1 0,0-1 1,0 0-1,1 0 1,-1 0-1,1 1 1,0-1-1,0 0 1,0 0-1,0 0 0,0 0 1,1 1-1,-1-1 1,1 0-1,2-5 1,-1 1-6,1-1 0,0 1 1,1 0-1,0 0 0,0 1 1,0-1-1,0 1 0,1 0 1,0 0-1,1 1 1,6-7-1,-7 8 36,1 1 0,-1-1-1,1 1 1,0 0 0,0 0 0,0 0 0,0 1 0,1 0 0,-1 0-1,0 1 1,1 0 0,0 0 0,-1 0 0,1 1 0,-1 0 0,1 1 0,0-1-1,10 3 1,1 2 114,1 1 0,-1 0 0,0 2-1,-1 0 1,21 13 0,-2 4 318,-1 1 1,-2 2-1,-1 2 1,-1 0-1,32 42 1,-38-44-39,9 10 107,66 69 894,-86-94-1224,1-1 0,1 0 0,0-1 1,0-1-1,27 13 0,-27-16-108,-6-1 15,1-2 0,0 1 0,17 3 0,-25-7-184,-1-1 1,1 1-1,-1-1 0,1 0 1,-1 0-1,1 0 0,-1 0 1,1 0-1,0-1 0,-1 1 1,1-1-1,-1 0 0,1 1 1,-1-1-1,0 0 0,1 0 1,-1-1-1,0 1 0,0 0 1,0-1-1,2-1 0,3-4-573,0 0 0,-1 0 0,0 0-1,-1-1 1,0 0 0,6-11 0,-9 14 300,-1 1 0,0-1 1,0 0-1,0 1 1,-1-1-1,0 0 0,0-5 1</inkml:trace>
</inkml:ink>
</file>

<file path=ppt/ink/ink5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0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0 158 2304,'1'-1'112,"-1"1"1,0-1-1,1 1 1,-1-1-1,1 1 0,-1 0 1,1-1-1,0 1 1,-1 0-1,1-1 0,-1 1 1,1 0-1,0-1 1,-1 1-1,1 0 0,0 0 1,-1 0-1,1 0 1,0 0-1,-1 0 0,1 0 1,0 0-1,-1 0 1,1 0-1,0 0 0,-1 0 1,1 0-1,0 1 1,0 18 3210,-2 3-3741,1-7 576,1 0-1,1 0 1,0 0 0,1-1-1,1 1 1,0-1-1,1 1 1,0-1 0,1-1-1,1 1 1,0-1 0,1 0-1,0-1 1,1 0 0,0 0-1,1-1 1,0 0-1,1 0 1,15 10 0,-11-10-77,1-1 1,0 0 0,0-1-1,1-1 1,0 0-1,0-1 1,1-1 0,0-1-1,0-1 1,1 0 0,-1-1-1,1-1 1,-1-1-1,1-1 1,20-2 0,-15 0-4,-1-2 0,0 0 0,-1-2 0,1 0 0,-1-2 0,-1 0 1,35-19-1,-44 20-35,1-1 1,-2 0 0,1-1 0,-1 0-1,-1-1 1,1 0 0,-2 0 0,1-1-1,-2-1 1,1 1 0,-1-1-1,-1-1 1,9-21 0,-13 27-36,-1-1 0,-1 1-1,1 0 1,-1-1 0,0 1 0,-1-1 0,0 0-1,0 1 1,-1-1 0,0 1 0,0-1 0,-1 1-1,0 0 1,0-1 0,0 1 0,-1 0 0,0 0-1,-1 1 1,1-1 0,-1 1 0,-1-1 0,1 1-1,-1 1 1,0-1 0,-9-7 0,0-1 2,-1 2 1,0-1 0,-1 2-1,-1 0 1,0 1 0,0 1-1,-1 0 1,-32-10 0,15 10-126,0 2 1,-1 2-1,0 0 1,0 3-1,0 1 1,0 2 0,0 1-1,0 2 1,0 1-1,-42 13 1,62-14-16,0 1-1,0 1 1,-18 9-1,30-14 89,1 1 0,-1-1 0,1 1 0,0 0 0,0 1-1,-1-1 1,2 0 0,-1 1 0,0 0 0,0 0 0,1-1-1,0 1 1,-1 1 0,1-1 0,0 0 0,1 1 0,-1-1-1,-2 8 1,4-9 12,0-1 0,1 1 0,-1 0 0,0 0 0,1 0 0,-1 0 0,1 0 0,-1-1 0,1 1 0,0 0 0,0 0 0,0-1 0,0 1 0,0-1 0,0 1 0,0-1 0,1 1 0,-1-1 0,1 0 0,-1 1 0,1-1 0,-1 0 0,1 0 0,-1 0 0,1 0 0,0-1 0,0 1 0,2 0 0,5 3-43,1 0-1,0-1 1,0-1-1,10 2 1,40 5-18,0-3-1,0-3 1,0-2-1,0-3 1,0-3-1,72-14 1,-96 11 143,-9 2 16,1 1 0,51-2 0,-77 7-40,0 0-1,0 0 1,-1 1-1,1-1 1,0 0-1,0 1 1,0-1-1,-1 1 1,1 0 0,0 0-1,-1-1 1,1 1-1,-1 0 1,1 0-1,-1 1 1,1-1-1,-1 0 1,1 0 0,-1 1-1,0-1 1,0 1-1,0-1 1,0 1-1,0-1 1,0 1-1,0 0 1,-1-1 0,1 1-1,0 0 1,-1 0-1,0 0 1,1-1-1,-1 5 1,1 7 227,0 0 1,-1 0-1,-3 26 1,1-7 89,2-12-100,1 0 0,1-1 1,1 1-1,1 0 0,1-1 0,0 0 1,1 0-1,1 0 0,1-1 0,1 0 0,16 25 1,-18-33-347,1 1 0,0-1 0,1 0 0,0-1 0,0 0 0,1 0 0,0-1 0,1-1 0,0 0 0,0 0 0,0-1 0,1 0 0,0-1 0,0 0 0,1-1 0,-1-1 0,1 0 0,20 3 0,43-4-1712</inkml:trace>
</inkml:ink>
</file>

<file path=ppt/ink/ink5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2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96 269 2560,'0'-3'125,"1"1"0,0 0-1,0-1 1,0 1 0,0 0 0,1-1 0,-1 1 0,1 0-1,-1 0 1,1 0 0,0 0 0,-1 0 0,1 1-1,0-1 1,0 0 0,0 1 0,1-1 0,2 0 0,5-5 1215,-19 44 985,5-22-1964,0 0-1,1 0 1,0 0 0,1 0-1,1 1 1,0-1 0,1 0-1,1 1 1,3 18 0,-3-28-291,1 0 1,0 0-1,0 0 1,0-1-1,1 1 1,0-1-1,0 0 1,0 1-1,0-1 1,1-1-1,0 1 1,0 0-1,0-1 1,1 0-1,-1 0 1,1 0-1,0-1 1,0 1-1,1-1 1,-1-1-1,0 1 1,1-1-1,0 1 1,0-2-1,8 3 1,1-2-32,0 0 0,-1-1 0,1 0 0,0-2 0,0 0 0,-1 0 0,1-1 0,-1-1 0,1 0 0,-1-1 0,0-1 0,0 0 0,0-1 0,-1 0 0,0-1 0,0-1 0,15-12 1,-11 7-12,0 0 1,-1-1-1,-1 0 1,0-1-1,-1-1 1,-1-1-1,-1 0 1,0 0 0,-1-1-1,-1-1 1,14-32-1,-21 43-22,-1-1 0,1 1 0,-1 0-1,-1-1 1,1 1 0,-1-1 0,-1 0 0,0 1-1,0-1 1,-1 0 0,0 1 0,0-1 0,-4-11-1,3 14-10,-1 0-1,-1-1 0,1 1 1,-1 0-1,0 1 0,0-1 1,0 1-1,-1 0 0,0 0 0,0 0 1,0 0-1,-1 1 0,0 0 1,1 0-1,-2 1 0,1 0 1,-11-5-1,-2 2-69,0 0 0,-1 1 0,1 2 0,-1 0 0,0 0 0,1 2 1,-1 1-1,0 0 0,0 1 0,0 2 0,1 0 0,-1 1 0,-29 9 0,26-6-186,1 1 0,0 1 0,1 1 0,0 1 0,0 0 0,1 2 0,1 0 0,0 1 0,1 1 0,0 1 0,-18 22 0,34-35 141,0-1 1,0 1 0,0 0 0,0 0 0,0 0 0,1 0-1,0 0 1,-1 0 0,1 0 0,0 0 0,1 0-1,-1 1 1,1-1 0,-1 0 0,1 1 0,0-1-1,0 0 1,0 1 0,1-1 0,-1 0 0,1 1-1,0-1 1,1 4 0,0-2-102,1 0-1,0 0 1,0 0 0,0 0-1,1 0 1,0-1-1,0 0 1,0 1 0,0-2-1,1 1 1,-1 0 0,9 4-1,40 21-1079</inkml:trace>
</inkml:ink>
</file>

<file path=ppt/ink/ink5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2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789 1 3328,'14'1'663,"33"6"-148,-45-6-276,0-1-1,1 1 0,-1 0 0,0 0 0,1 0 0,-1 0 0,0 1 0,0-1 0,0 1 1,0-1-1,0 1 0,0-1 0,-1 1 0,1 0 0,-1 0 0,4 4 0,2 15 295,-1 1-1,0-1 0,-1 1 1,-2 0-1,0 1 0,-1 33 0,2 2-524,9 95 389,18 150 1446,-29-284-1785,10 56 139,2 97 0,-14-149-134,0 0 1,-2-1-1,-1 0 1,0 1 0,-1-1-1,-2 0 1,0-1-1,-2 1 1,-9 20 0,11-33-14,1 0 1,-1 0 0,0-1 0,-1 1 0,0-1-1,0-1 1,-1 0 0,0 0 0,0 0-1,0-1 1,-1 0 0,0-1 0,0 0 0,-1 0-1,1-1 1,-1 0 0,0-1 0,0 0 0,0-1-1,-1 0 1,1 0 0,-1-1 0,-13 0 0,-3-2 81,1 0 0,0-2 1,1 0-1,-1-2 1,0-1-1,1-1 0,0-1 1,-34-17-1,9 1 90,2-2 1,1-2-1,-46-37 0,65 44-163,2-2 0,1-1 0,1 0 0,0-2 0,2-1 0,-19-30-1,36 49-114,1 0 0,0 0-1,0 0 1,0-1 0,1 0-1,0 1 1,1-1 0,0 0-1,0 0 1,1-1 0,0 1-1,1 0 1,0 0 0,1-1-1,-1 1 1,2 0 0,-1 0-1,1 0 1,1 0 0,0 0-1,0 1 1,0-1 0,1 1-1,1-1 1,-1 1 0,1 1-1,1-1 1,-1 1 0,1 0-1,1 0 1,-1 0 0,1 1-1,0 0 1,0 1 0,1-1-1,0 2 1,0-1-1,12-5 1,18-3-1235,0 1-1,42-6 1,-40 9 67,40-10-1080</inkml:trace>
</inkml:ink>
</file>

<file path=ppt/ink/ink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7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13 373 2432,'0'-17'1972,"-4"27"1432,3-8-3294,-1 1 1,1 0-1,0 0 1,0-1-1,0 1 1,1 0-1,-1 0 1,1 0-1,-1 0 1,1 0-1,0 0 1,0 0-1,0 0 1,1 0-1,-1 0 0,1 0 1,0 0-1,-1-1 1,1 1-1,1 0 1,0 3-1,4 7 275,0 0-1,0-1 0,10 14 1,-3-7-109,0 0 0,2-1 0,0-1 0,24 22 0,-30-31-198,1-1-1,0 0 0,1 0 1,0-1-1,0 0 1,0-1-1,1 0 0,0-1 1,22 5-1,-15-6-9,0-1-1,-1-1 1,1-1-1,0 0 1,0-2-1,0 0 0,-1-1 1,1-1-1,-1 0 1,22-9-1,-15 3 10,-1 0 0,1-2 0,-2-1 0,0 0 0,0-2-1,31-27 1,-43 32-32,0 0 0,0-1-1,-1 0 1,0-1 0,-1 0-1,-1-1 1,0 0-1,0 0 1,9-24 0,-15 29-27,1-1 0,-1 1 0,-1-1 0,1 1 0,-1-1 0,-1 0 0,0 0 0,0 1 0,-1-1 0,0 0 0,0 0 0,-1 1 0,0-1 0,-1 1 0,0 0 0,0 0 0,-1 0 0,-4-9 1,-3 0-10,0 1 0,-2 1 0,1 0 1,-2 0-1,0 1 0,0 1 0,-2 0 1,1 1-1,-2 1 0,1 0 1,-2 2-1,1 0 0,-1 0 0,0 2 1,-34-9-1,33 10-25,-1 1 0,0 2 0,1 0 0,-1 1 0,0 1 0,0 0 0,0 2 0,0 0 0,0 2 1,0 0-1,0 1 0,1 1 0,0 1 0,0 0 0,-28 15 0,41-18 2,0 1 1,0 0-1,0 1 1,0-1 0,1 1-1,-1 1 1,1-1-1,1 1 1,-1-1-1,1 1 1,0 1-1,0-1 1,1 1-1,-1-1 1,2 1-1,-1 0 1,1 0 0,0 0-1,-1 9 1,2-10 2,0 0 0,1 0 0,0 0 0,1 0 0,-1 1 0,1-1 0,0 0 0,1 0 0,-1 0 0,1 0 0,1-1 0,-1 1 0,1 0 0,0-1 0,0 0 0,0 0 0,1 0 0,0 0 0,0 0 0,0-1 0,0 1 0,1-1 0,7 5 0,6 2-3,0 0 1,1-1 0,0-1 0,0-1 0,1-1 0,0 0 0,0-2 0,1 0 0,32 2-1,23 0 19,97-6 0,-98-2-11,-17-1 2,-39 0 35,0 1-1,0 1 1,0 1-1,26 4 1,-43-4-14,1 1 0,-1-1-1,1 0 1,-1 0 0,0 1 0,0 0 0,0-1-1,0 1 1,0 0 0,0 0 0,0 0 0,0 0 0,-1 0-1,1 1 1,-1-1 0,2 4 0,21 48 77,-11-23 17,-2-9-37,0-2 29,0 0 0,28 35 0,-33-48-217,1-1-1,0 1 1,0-1 0,0 0-1,1-1 1,0 0-1,0 0 1,0 0 0,1-1-1,12 4 1,-3-2-512,0-1 0,1 0 1,0-2-1,-1 0 0,1-1 0,0-1 1,0 0-1,22-3 0,20-3-1315</inkml:trace>
</inkml:ink>
</file>

<file path=ppt/ink/ink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6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326 6 2304,'-3'0'2361,"0"-1"-2178,-1 0 0,1 0 1,0 0-1,-1 0 0,1 1 1,0-1-1,-1 1 0,-5 0 0,-16 3-101,1 0-1,0 1 0,-1 2 1,2 0-1,-25 11 0,40-15-49,1 2-1,-1-1 1,1 1 0,0 0-1,0 1 1,0-1-1,1 1 1,0 1 0,-1-1-1,2 1 1,-1 0-1,1 1 1,0-1 0,0 1-1,1 0 1,0 0-1,0 0 1,-5 16-1,9-22-14,-1 1-1,1-1 0,0 1 0,0-1 0,0 1 0,0-1 0,1 1 0,-1-1 0,0 1 1,1-1-1,-1 1 0,1-1 0,-1 1 0,1-1 0,-1 0 0,1 1 0,0-1 1,0 0-1,0 0 0,0 1 0,0-1 0,0 0 0,0 0 0,0 0 0,0 0 0,1 0 1,-1-1-1,0 1 0,1 0 0,-1 0 0,0-1 0,1 1 0,-1-1 0,1 1 1,-1-1-1,3 0 0,10 4 93,0-1 1,1 0-1,15 0 1,-5 0 50,277 33 1611,-278-32-1650,0 2 1,0 0 0,-1 2-1,0 0 1,42 23 0,-58-28-70,0 1-1,0 0 1,-1 0 0,0 1-1,0 0 1,0 0 0,0 0 0,-1 1-1,0-1 1,0 1 0,0 1 0,-1-1-1,0 1 1,0 0 0,-1-1 0,1 2-1,-2-1 1,1 0 0,-1 1-1,0-1 1,0 1 0,0 11 0,-2-15-5,0 0 1,-1-1 0,1 1-1,-1 0 1,0 0 0,0 0-1,0-1 1,-1 1 0,1-1-1,-1 1 1,0-1 0,0 0-1,0 1 1,0-1 0,-5 5-1,2-3 15,-1 0-1,0 0 0,0-1 0,-1 1 0,1-1 1,-1-1-1,-10 5 0,-3-1 47,0 0 0,-1-2 0,1 0 0,-40 3 0,26-6 6,1-1 1,-1-1 0,-60-10-1,80 8-90,1 0 0,-1-1 0,1-1-1,0-1 1,1 1 0,-1-2 0,1 0 0,0 0-1,0-1 1,1-1 0,0 0 0,-14-13 0,24 21-78,0-1 1,0 1-1,1-1 1,-1 0-1,0 1 1,0-1-1,0 0 1,1 0 0,-1 0-1,0 1 1,1-1-1,-1 0 1,1 0-1,-1 0 1,1 0-1,-1 0 1,1 0 0,-1 0-1,1 0 1,0-1-1,0 1 1,0 0-1,0 0 1,0 0-1,0-2 1,2 2-185,0 0 1,0 1-1,-1-1 0,2 0 0,-1 1 1,0-1-1,0 1 0,0 0 1,0 0-1,0 0 0,0 0 0,4 0 1,26-2-1555</inkml:trace>
</inkml:ink>
</file>

<file path=ppt/ink/ink5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3.2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0 266 1664,'1'-1'15,"0"-1"1,0 0-1,0 0 1,0 1-1,0-1 1,1 0-1,-1 1 0,0-1 1,1 1-1,-1-1 1,1 1-1,-1 0 0,1 0 1,0 0-1,0 0 1,-1 0-1,1 0 1,0 0-1,0 0 0,0 1 1,0-1-1,0 1 1,0 0-1,0-1 1,0 1-1,0 0 0,0 0 1,3 1-1,3-2 316,1 1 0,-1 0 0,0 1-1,0 0 1,0 0 0,0 1-1,12 4 1,-16-4 26,0 1 0,-1 0 0,1 0 0,0 0 0,-1 0 0,1 0 0,3 6 0,23 19 1715,-18-23-1821,0 1 1,0-2-1,0 0 1,0 0-1,1-1 1,0 0-1,0-1 0,-1-1 1,1 0-1,0-1 1,0 0-1,0-1 1,0 0-1,24-7 0,-22 5-162,0-1 0,-1-1 0,1-1 0,-1 0 0,-1 0 0,1-2 0,-1 1 0,0-2 0,-1 0 0,0 0 0,0-1 0,14-16 0,-22 21-66,-1 1 1,1 0-1,-1-1 1,0 0-1,-1 0 1,1 0 0,-1 0-1,0 0 1,0 0-1,0-1 1,-1 1-1,0-1 1,0 1-1,0-1 1,-1 1-1,0-1 1,0 1-1,-2-12 1,1 12-11,-1 0 0,1 1 1,-1-1-1,-1 0 0,1 0 0,-1 1 1,1 0-1,-1-1 0,-1 1 0,1 0 1,-1 0-1,1 1 0,-1-1 0,0 1 1,0 0-1,0 0 0,-1 0 0,1 0 1,-1 1-1,-9-4 0,-4 0 0,-1 1 0,0 0 1,0 1-1,0 1 0,0 1 0,0 1 0,0 0 0,-1 2 0,1 0 0,-21 4 0,16-1-15,0 1 0,0 2 0,1 0 0,0 1 0,0 1 0,1 1 0,-32 20 0,48-26-8,0-1-1,1 1 1,0 0-1,0 0 1,0 1-1,1-1 1,-1 1 0,1 0-1,0 0 1,1 0-1,-1 1 1,1-1-1,-3 9 1,5-11 1,0 1 0,1-1 1,-1 1-1,1 0 1,0-1-1,0 1 0,1 0 1,-1 0-1,1-1 0,-1 1 1,1-1-1,0 1 0,1-1 1,-1 1-1,1-1 0,-1 0 1,1 1-1,0-1 0,0 0 1,0 0-1,1 0 0,-1-1 1,1 1-1,3 2 1,0 1-94,1-1 0,1 1 0,-1-1 1,1-1-1,0 0 0,0 0 1,0 0-1,0-1 0,1 0 1,-1-1-1,1 1 0,0-2 1,-1 1-1,18-1 0,13 0-937,-1-2-1,44-8 1,-46 5-77,81-8-2468,-60 8 1792</inkml:trace>
</inkml:ink>
</file>

<file path=ppt/ink/ink5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3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601 1 2944,'-1'1'178,"-1"1"0,1 0 1,0 1-1,0-1 0,0 0 0,0 0 1,0 0-1,1 1 0,-1-1 0,1 0 1,-1 0-1,1 1 0,0-1 0,0 1 1,0-1-1,0 0 0,0 1 1,1-1-1,-1 0 0,1 1 0,-1-1 1,1 0-1,0 0 0,0 0 0,0 1 1,0-1-1,2 2 0,38 63 2084,-23-44-2306,11 17 343,0 1 0,-3 0 0,21 47 0,-25-33 19,-2 1 0,-2 1 0,-3 1 0,-3 0 0,-2 1 0,-3 0 0,-2 0 0,-3 1 0,-2-1 0,-10 71 1,6-111-143,0 1 0,0-1 0,-2 0 0,-1 0 0,0 0 1,-1-1-1,-1 0 0,-1-1 0,0 0 0,-1 0 0,-1-1 1,-1-1-1,0 0 0,-1-1 0,0 0 0,-1-1 1,-26 17-1,25-20-66,1-1 0,-2 0 0,1-1 1,-1-1-1,0-1 0,-1 0 0,1-1 1,-1-1-1,0-1 0,-1 0 0,1-1 1,0-1-1,0-1 0,-1-1 0,1-1 0,0 0 1,0-1-1,0-1 0,-23-8 0,20 5-89,1-2 0,0-1 0,1 0 0,0-2-1,1 0 1,0-1 0,1 0 0,0-2 0,1 0 0,1-1-1,0 0 1,-17-26 0,23 29-74,1 0 0,0-1 0,1 0 0,1 0 0,0-1 0,1 0 0,0 0 0,1 0 0,1-1 0,0 0 0,1 1 1,1-1-1,0 0 0,2 0 0,-1 1 0,2-1 0,6-30 0,0 22-257,0 0 0,1 1 0,1-1 0,2 2 0,0 0 0,1 0 0,1 1 0,1 1 0,1 0 0,1 1 0,26-23 0,-14 18-756,0 1 0,2 2 1,0 1-1,2 2 1,0 1-1,1 1 0,38-11 1,-11 9-855</inkml:trace>
</inkml:ink>
</file>

<file path=ppt/ink/ink5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3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4480,'-3'9'2176,"6"49"-3200,3-38 4352,2 15-3200,-2 8 128,3-4-128,0 9 128,1-5-384,-1 3 128,0-7-896,5-10 128,6-10-384,-2-12 0</inkml:trace>
</inkml:ink>
</file>

<file path=ppt/ink/ink5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4.3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40 7808,'-48'-39'3840,"-3"62"-6400,51-11 8320,5-1-8448,4 5 0,-4 7-1024,-5-3 128</inkml:trace>
</inkml:ink>
</file>

<file path=ppt/ink/ink5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4.7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 3712,'1'-2'118,"0"0"0,0 0 0,0 0 0,1-1 0,-1 1 1,0 1-1,1-1 0,0 0 0,-1 0 0,1 0 0,0 1 0,0-1 0,0 1 0,0 0 0,0-1 1,0 1-1,0 0 0,0 0 0,1 0 0,3-1 0,0 1 161,-1 0 0,0 1 0,0-1 0,1 1 0,-1 0-1,0 0 1,1 1 0,-1-1 0,10 4 0,-10-2-229,0 0 0,0 1-1,-1-1 1,1 1 0,-1 0 0,0 1 0,1-1-1,-2 1 1,1-1 0,0 1 0,-1 0-1,0 1 1,0-1 0,0 0 0,0 1 0,-1 0-1,3 7 1,4 9 43,-1 1-1,8 34 0,-4-14 410,1 0-1,2-1 0,35 69 1,-47-105-465,0 0 1,0 0-1,0 0 1,0-1-1,1 0 1,0 1-1,0-1 0,0 0 1,0-1-1,1 1 1,-1-1-1,1 0 1,0 0-1,0 0 1,0-1-1,0 0 1,1 0-1,-1 0 1,1 0-1,-1-1 1,1 0-1,-1 0 1,1-1-1,0 0 1,-1 0-1,1 0 1,0 0-1,-1-1 1,1 0-1,8-2 1,-4-1-23,1 0 0,-1 0 0,1-1 0,-1 0-1,0-1 1,-1 0 0,0-1 0,0 0 0,0 0 0,-1-1 0,0 0 0,0-1 0,-1 1 0,8-13 0,-6 6-3,-1-1-1,-1 0 1,0 0-1,-1 0 1,-1-1-1,0 0 1,-1 0-1,-1-1 1,-1 1-1,-1-1 1,0 1-1,-3-35 1,2 53-11,0-1 1,0 0-1,0 0 1,0 1 0,-1-1-1,1 0 1,0 0 0,0 0-1,0 1 1,0-1-1,0 0 1,-1 0 0,1 0-1,0 0 1,0 1-1,0-1 1,-1 0 0,1 0-1,0 0 1,0 0 0,-1 0-1,1 0 1,0 0-1,0 0 1,-1 0 0,1 1-1,0-1 1,0 0-1,-1 0 1,1 0 0,0 0-1,0-1 1,-1 1 0,1 0-1,0 0 1,0 0-1,-1 0 1,1 0 0,0 0-1,0 0 1,0 0-1,-1 0 1,1-1 0,0 1-1,0 0 1,0 0-1,-1 0 1,1 0 0,0-1-1,0 1 1,0 0 0,0 0-1,-1 0 1,1-1-1,0 1 1,0 0 0,0 0-1,0-1 1,-11 25 52,7-9 17,0 0 0,1 0 0,1 1 1,1-1-1,0 1 0,1 0 0,1-1 0,0 1 1,2-1-1,-1 0 0,2 1 0,0-1 0,0 0 1,13 25-1,-12-29-93,1-1 1,0 0 0,0 0-1,1-1 1,0 1-1,1-1 1,0-1 0,0 0-1,1 0 1,0-1-1,0 0 1,1 0 0,-1-1-1,2 0 1,-1-1 0,1 0-1,0-1 1,0 0-1,0 0 1,15 2 0,-13-4-635,0 0 0,0 0 0,0-2 0,1 1 0,-1-2 0,0 0 0,16-3 0,7-12-1264</inkml:trace>
</inkml:ink>
</file>

<file path=ppt/ink/ink5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5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2560,'2'11'683,"0"-1"-1,0 0 1,1 1 0,1-1 0,-1 0-1,2 0 1,-1-1 0,11 16 0,12 30 212,11 40 246,54 98 0,-91-192-1134,14 24 470,-8-24-148,-5-16-96,-3-43-77,-1 34-115,2 0 0,0 0 1,2 0-1,4-24 0,-1 26-9,-3 6-49,2 0 1,0 1 0,8-19-1,-11 31 10,1-1 1,0 1-1,-1 0 0,1 0 0,0-1 0,1 1 0,-1 1 1,1-1-1,-1 0 0,1 1 0,0-1 0,0 1 0,0 0 1,0 0-1,0 0 0,0 0 0,1 0 0,-1 1 0,6-2 1,5 1 51,0 0 0,0 1 0,1 1 0,-1 0 0,0 1 0,0 1 1,0 0-1,0 1 0,0 0 0,0 2 0,17 6 0,-7-1 71,0 1 0,-1 1 0,-1 1 0,0 0 0,34 29 0,-39-26 39,0 1 0,0 0 0,-2 1 1,0 1-1,-1 0 0,11 22 0,-17-27-174,-1 1 0,0 0 0,-1 1 0,-1-1 0,-1 1 0,0 0 0,-1 0 0,0 1 0,0 25 0,-6-24-468,2-13-749,2-10-2289,7-12 1584</inkml:trace>
</inkml:ink>
</file>

<file path=ppt/ink/ink5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5.8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202 355 2944,'-1'-2'85,"0"0"-1,-1-1 1,1 1-1,1-1 1,-1 1 0,0-1-1,0 1 1,1-1-1,0 0 1,-1-3 0,1 5-51,1 1 1,-1 0-1,0 0 0,0-1 1,1 1-1,-1 0 1,0-1-1,0 1 0,1 0 1,-1 0-1,0 0 1,0-1-1,1 1 0,-1 0 1,0 0-1,1 0 1,-1 0-1,0-1 0,1 1 1,-1 0-1,0 0 1,1 0-1,-1 0 1,1 0-1,-1 0 0,0 0 1,1 0-1,-1 0 1,0 0-1,1 0 0,-1 0 1,0 1-1,1-1 1,-1 0-1,0 0 0,1 0 1,-1 0-1,0 0 1,1 1-1,-1-1 0,1 0 1,56 40 3049,-43-29-2507,-3-4-411,-1 0 0,1-1 0,0 0 1,1-1-1,0-1 0,-1 0 0,1 0 0,1-1 0,-1 0 0,0-1 1,1-1-1,-1 0 0,1 0 0,-1-2 0,1 1 0,-1-2 0,1 1 1,-1-2-1,0 0 0,0 0 0,0-1 0,0 0 0,0-1 0,-1-1 0,0 0 1,0 0-1,-1-1 0,0 0 0,0-1 0,0 0 0,-1-1 0,13-16 1,-17 20-153,-1-1 0,0 0 1,-1 1-1,0-1 0,0-1 1,0 1-1,0 0 0,-1-1 1,0 0-1,-1 1 0,1-1 1,-1 0-1,-1 0 0,1 1 0,-1-1 1,0 0-1,-1 0 0,1 0 1,-1 0-1,-1 1 0,1-1 1,-1 0-1,-1 1 0,-3-9 1,1 6-14,0 0 1,-1 0 0,-1 0-1,1 1 1,-1 0-1,-1 0 1,0 0 0,0 1-1,0 1 1,-1-1-1,0 1 1,0 1 0,0-1-1,-1 2 1,-10-5 0,-2 2-78,-1 1 0,1 0 1,-1 2-1,0 1 1,0 1-1,0 0 1,0 2-1,0 1 0,-36 5 1,30-1-244,0 1 0,1 1 0,-1 2 0,2 1 1,-1 1-1,2 1 0,-31 18 0,54-28 206,1-1 0,-1 0 1,1 1-1,0-1 0,0 1 0,-1 0 1,1-1-1,0 1 0,1 0 0,-1 0 1,0 1-1,1-1 0,-1 0 0,1 0 1,-1 1-1,1-1 0,0 1 0,0-1 1,0 1-1,1 0 0,-1-1 0,1 1 1,-1 0-1,1 0 0,0-1 0,0 1 1,0 0-1,0-1 0,0 1 0,1 0 0,-1 0 1,1-1-1,0 1 0,0-1 0,0 1 1,0-1-1,0 1 0,1-1 0,-1 1 1,1-1-1,-1 0 0,1 0 0,0 0 1,0 0-1,0 0 0,0 0 0,0-1 1,3 3-1,35 22-1295</inkml:trace>
</inkml:ink>
</file>

<file path=ppt/ink/ink5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6.2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957 1 4480,'-3'2'124,"1"0"0,-1 0 0,1 0 0,-1 1 0,1-1 0,0 1 0,0 0 0,0-1-1,0 1 1,1 0 0,-1 0 0,1 0 0,-1 0 0,1 1 0,0-1 0,0 0 0,1 0 0,-1 1 0,1-1 0,0 0 0,0 1 0,0-1 0,0 0 0,0 1 0,1-1 0,0 5 0,4 10 482,0-1 0,2 0 0,16 33 0,-3-5-596,124 330 1227,-125-324-983,-2 0 0,-3 1 0,12 73 0,-23-98-7,0 1 1,-2-1-1,-1 1 1,-1-1-1,-1 1 0,-1-1 1,-2 0-1,-12 40 1,12-53-78,0-1 0,-1 0 0,-1-1 0,0 0 0,-1 0 1,0 0-1,-1-1 0,0 0 0,-1-1 0,0 0 0,0 0 0,-1-1 0,0-1 0,-1 0 1,0 0-1,-24 11 0,13-10 12,0 0 0,0-2 1,-1-1-1,0 0 0,0-2 0,0-1 1,0 0-1,-1-2 0,-27-2 0,10-3-148,1-1-1,0-2 0,0-2 1,0-1-1,1-3 0,1-1 1,0-2-1,1-1 0,1-2 1,0-2-1,2-1 0,1-2 1,0-1-1,2-2 0,-53-57 1,75 74-175,2-1 1,-1 0-1,1 0 0,1-1 1,0 0-1,1-1 0,0 1 1,0-1-1,2 0 1,0-1-1,0 1 0,1-1 1,-1-17-1,3 20-125,2 0 0,-1 0-1,1 0 1,1 0 0,0 0-1,0 1 1,1-1 0,0 0-1,1 1 1,1 0 0,-1 0-1,1 0 1,1 0 0,0 1-1,0 0 1,1 0 0,9-9-1,2 1-550,0 1-1,23-16 0,46-28-1635</inkml:trace>
</inkml:ink>
</file>

<file path=ppt/ink/ink5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6.8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1 253 4736,'9'-1'349,"1"0"0,0 1 0,-1 0 0,1 0 0,0 2 1,-1-1-1,19 6 0,-16-4 18,0-1 0,0 1 1,1-2-1,17 1 0,19-5-261,0-1 0,52-12 1,-81 11-25,0 0 1,0-2 0,-1 0 0,0-1 0,0-1 0,-1 0-1,26-19 1,-41 26-60,0 0 1,0 0-1,0 0 0,-1 0 0,1-1 0,0 1 0,-1-1 1,0 0-1,0 0 0,0 0 0,0 0 0,0 0 0,0 0 0,-1 0 1,1-1-1,-1 1 0,0-1 0,0 1 0,0-1 0,-1 1 1,1-1-1,-1 0 0,0 1 0,0-1 0,-1-6 0,0 6 6,-1 0-1,0 0 0,0 0 0,0 0 0,0 0 1,-1 0-1,0 1 0,1-1 0,-1 1 1,-1 0-1,1 0 0,0 0 0,-1 0 0,1 1 1,-1-1-1,0 1 0,0 0 0,0 0 1,0 0-1,-6-1 0,-4-2 53,-1 1 0,0 1 0,0 0 0,-1 1 0,1 0 0,-25 2 0,4 2 212,-57 10-1,86-11-250,-1 1 0,1 0 0,0 0 0,-1 0 0,1 1 0,0 0 0,1 0 0,-1 1 0,0 0 0,1 0-1,0 1 1,0-1 0,0 1 0,1 1 0,0-1 0,0 1 0,0 0 0,0 0 0,1 0 0,-5 10 0,6-8-24,1-1 0,-1 1 0,1 0-1,1 0 1,-1-1 0,2 1 0,-1 0 0,1 0-1,0 0 1,0 0 0,1 0 0,0 0 0,1 0-1,0 0 1,0-1 0,1 1 0,-1-1 0,2 1-1,4 9 1,0-6-19,-1 0 0,1 0 0,1-1 0,0 0 0,0 0 0,1-1 0,0 0 0,1-1 0,0 0 0,0-1 0,1 0 0,0-1 0,0 0 0,14 5 0,20 5-1174,1-3 0,71 13-1,-68-17-509</inkml:trace>
</inkml:ink>
</file>

<file path=ppt/ink/ink5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7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5376,'1'11'363,"-1"0"0,2 0 0,-1-1 0,2 1 0,-1 0 0,7 14 0,-9-23-280,3 5 384,0 1-1,1 0 1,-1-1 0,2 0-1,8 13 1,5 8-473,83 130 646,-50-72 704,-76-186-448,22 86-915,1 0 0,0-1 0,1 1 0,0 0 0,1-1 0,1 1 0,1 0 0,0 0-1,0 0 1,1 0 0,1 0 0,1 0 0,0 1 0,0-1 0,2 2 0,-1-1 0,2 1 0,8-12 0,-12 20 1,1 0 0,0 0 0,0 1 0,-1-1 0,2 1 0,-1 1 0,0-1 0,1 1 0,-1 0 0,1 0 0,0 0 0,-1 1 1,1 0-1,0 0 0,0 1 0,0-1 0,0 1 0,0 0 0,0 1 0,0 0 0,0 0 0,11 3 0,1 1 5,1 1 0,-1 1 0,-1 1 0,1 0 0,30 20 0,-30-13 88,0 0-1,-1 1 1,-1 0 0,0 2-1,-2 0 1,0 0 0,0 2-1,-2-1 1,-1 2 0,0-1-1,-2 2 1,0-1 0,-1 1-1,-1 0 1,5 35 0,-11-53-281,0-1 0,-1 1 0,1-1 0,-1 1 1,0-1-1,0 1 0,0 0 0,0-1 0,-1 1 1,1-1-1,-1 1 0,0-1 0,0 1 0,-1-1 1,1 1-1,-4 5 0,-13 7-1479</inkml:trace>
</inkml:ink>
</file>

<file path=ppt/ink/ink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8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1 378 2560,'3'-1'266,"0"0"0,0 0 0,0 0 1,1 0-1,-1 0 0,0 1 0,1-1 0,-1 1 0,0 0 0,1 0 1,-1 0-1,0 1 0,5 0 0,19 0-3,4-8 62,0 0 0,-1-2 0,0-2 0,54-26 1,-52 22 53,-16 8-211,0-1-1,0-1 1,-1 0-1,-1-1 0,0-1 1,0 0-1,-1-1 0,0 0 1,-1-1-1,-1 0 1,0-1-1,12-20 0,-22 31-148,1 0-1,-1 0 0,0 0 1,0-1-1,-1 1 0,1 0 0,-1-1 1,0 1-1,0-1 0,0 1 1,0 0-1,0-1 0,-1 1 1,1 0-1,-1-1 0,0 1 0,0 0 1,0 0-1,-1-1 0,1 1 1,-1 0-1,0 0 0,-2-2 1,2 1-10,-1 1 0,1-1 1,-1 1-1,0 0 1,0 0-1,-1 1 1,1-1-1,-1 1 1,1-1-1,-1 1 0,0 0 1,0 1-1,1-1 1,-1 0-1,-1 1 1,1 0-1,0 0 1,-6 0-1,-2 0-30,-1 1 0,1 0-1,0 1 1,0 0 0,1 1 0,-1 1-1,0 0 1,1 0 0,-1 1 0,1 1-1,0 0 1,0 0 0,1 1 0,-1 0-1,2 1 1,-1 0 0,-17 17 0,18-14 9,1 1 0,-1 0-1,2 0 1,0 1 0,0 0 0,1 0 0,0 1 0,1 0 0,1 0 0,0 0 0,1 0-1,0 1 1,1 0 0,1-1 0,0 24 0,1-21 46,1 1 1,0-1-1,2 0 0,0 0 0,1 0 1,0 0-1,1 0 0,1-1 1,0 0-1,10 16 0,-9-20 32,0-1 0,0 0 0,1 0 0,0-1 0,0 0-1,1 0 1,1-1 0,-1 0 0,1-1 0,1 0 0,-1 0 0,1-1 0,0-1-1,14 5 1,-10-5 26,1 0 0,0-2 0,0 0-1,0 0 1,1-2 0,-1 0-1,0-1 1,0 0 0,1-2 0,-1 1-1,0-2 1,0-1 0,0 0 0,-1 0-1,1-2 1,-1 0 0,15-8 0,-14 5-15,0-1 1,-1 0 0,0-1-1,-1-1 1,0 0-1,-1-1 1,0 0 0,-1-1-1,0 0 1,-1-1 0,-1-1-1,0 0 1,-1 0 0,13-34-1,-13 24-6,-1 0 0,-1-1 0,5-39 1,-11 58-89,0-1 1,-1 0-1,1 1 1,-2-1-1,1 1 1,-1-1-1,-1 1 1,1-1 0,-1 1-1,-1 0 1,0 0-1,0 0 1,0 0-1,-1 0 1,-6-9 0,8 13-369,10 11 137,-1-1 166,1 0-1,0 0 0,0-1 1,12 6-1,2-4 33,1-1-1,0-1 0,-1-1 0,1-1 1,1-1-1,-1-1 0,32-4 0,163-25 351,-197 25-198,0-1 0,0-1 1,-1-1-1,35-14 1,-56 19-100,1 1 0,0 0 1,0 0-1,0 0 1,-1 0-1,1 0 1,0 0-1,0-1 1,0 1-1,0 0 0,0 0 1,-1 0-1,1 0 1,0-1-1,0 1 1,0 0-1,0 0 1,0 0-1,0-1 0,0 1 1,0 0-1,0 0 1,0 0-1,0-1 1,0 1-1,0 0 1,0 0-1,0 0 0,0-1 1,0 1-1,0 0 1,0 0-1,0-1 1,0 1-1,0 0 0,0 0 1,0 0-1,0 0 1,1-1-1,-1 1 1,0 0-1,0 0 1,0 0-1,0 0 0,0-1 1,1 1-1,-1 0 1,0 0-1,0 0 1,0 0-1,1 0 1,-1 0-1,0 0 0,0 0 1,0-1-1,1 1 1,-1 0-1,0 0 1,0 0-1,0 0 1,1 0-1,-22 0 61,9 3-65,-1 0-1,0 2 1,1-1 0,0 2-1,0 0 1,0 0 0,0 1-1,1 0 1,1 1 0,-1 1-1,-12 12 1,11-9-45,-1 2 0,2-1 0,0 2 0,0-1 0,2 2 0,0-1 0,-14 33 0,19-37 57,0 0 0,1 0 0,0 0 0,1 1 0,0-1 0,1 0 0,1 1 0,-1-1 0,2 1-1,-1-1 1,2 1 0,0-1 0,6 22 0,-5-24 31,1-1-1,0 1 0,1-1 0,0 0 1,0 0-1,0-1 0,1 0 0,0 0 1,1 0-1,0-1 0,0 0 0,0 0 1,0 0-1,1-1 0,0 0 0,0-1 1,17 7-1,-3-3 67,1-1-1,0-1 1,0-1-1,0-1 1,30 1 0,117-4-2679,-151-2 1915,34-4-1264</inkml:trace>
</inkml:ink>
</file>

<file path=ppt/ink/ink5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7.9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30 187 3840,'-1'0'79,"0"0"0,0 0 0,0 0 0,0 0 0,0 0 0,-1 0 1,1 0-1,0 0 0,0 1 0,0-1 0,0 0 0,0 1 0,0-1 0,0 1 0,0-1 1,0 1-1,0-1 0,0 1 0,0 0 0,0 0 0,0-1 0,0 1 0,1 0 0,-1 0 0,0 0 1,1 0-1,-1 0 0,0 1 0,0 0 71,1 1 0,0-1 0,0 0-1,-1 1 1,2-1 0,-1 1 0,0-1 0,0 0 0,1 1 0,-1-1 0,1 0 0,1 5-1,4 7 295,1-1-1,0 0 0,14 19 1,-14-23-388,0 0 0,0 0 1,1-1-1,1 1 1,-1-2-1,1 1 0,0-1 1,1-1-1,0 0 1,0 0-1,0-1 0,16 6 1,-10-6 86,-1-1 1,1-1 0,0 0 0,0-2-1,0 1 1,0-2 0,0 0 0,25-4-1,5-1 173,1-2 0,88-26-1,-119 27-255,0 0 0,0-1 0,-1-1-1,0 0 1,0-1 0,-1-1 0,0 0-1,-1-1 1,0 0 0,-1-1 0,19-24-1,-27 33-47,-1-1 0,0-1 0,0 1 0,0 0 0,0-1 0,-1 0 0,0 1 0,0-1-1,0 0 1,0 0 0,-1 0 0,0 0 0,0 0 0,0 0 0,-1-1 0,0 1 0,0 0 0,0 0-1,0-1 1,-1 1 0,0 0 0,0 0 0,0 0 0,-1 0 0,0 0 0,0 0 0,0 1 0,0-1 0,-1 0-1,0 1 1,0 0 0,0 0 0,0 0 0,-1 0 0,0 0 0,1 0 0,-1 1 0,-1 0 0,1 0 0,0 0-1,-1 1 1,-9-5 0,-5-2 1,0 1 1,-1 1-1,0 1 0,-1 0 0,1 2 0,-1 0 0,0 1 1,1 1-1,-1 1 0,-24 3 0,-5 2-44,0 2 0,1 3 0,-53 15 1,82-18-14,0 0-1,0 2 1,1 0 0,0 1 0,-32 20 0,47-26 7,0 1 0,0-1-1,0 0 1,0 1 0,0 0 0,1 0-1,0 0 1,0 1 0,0-1 0,0 1-1,1-1 1,-3 8 0,4-9-24,0 1 0,0-1 0,1 1 0,0-1 1,0 1-1,0-1 0,0 1 0,1-1 0,-1 1 0,1-1 1,0 1-1,0-1 0,0 1 0,0-1 0,1 0 0,-1 0 0,1 0 1,0 1-1,0-2 0,3 5 0,0-1-132,-1-1 0,1 1-1,0-1 1,0 0 0,1-1 0,0 0 0,-1 0-1,1 0 1,1 0 0,11 4 0,-3-2-273,1-2 0,-1 0 0,27 3 0,45 4-1198</inkml:trace>
</inkml:ink>
</file>

<file path=ppt/ink/ink5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8.3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3328,'3'324'6183,"21"444"-3231,-23-734-2594,7 96 293,28 137-1,-34-253-741,-1-7-74,0-1 0,0 1 0,0 0 0,1-1 0,5 12 0,-7-17 102,1 0 0,-1 0 0,1 0 0,0-1-1,-1 1 1,1 0 0,0 0 0,-1 0 0,1-1-1,0 1 1,0-1 0,0 1 0,0 0 0,0-1-1,0 0 1,0 1 0,0-1 0,0 1 0,0-1 0,0 0-1,0 0 1,0 0 0,0 0 0,0 1 0,0-1-1,0-1 1,0 1 0,0 0 0,0 0 0,0 0-1,0 0 1,0-1 0,0 1 0,0-1 0,0 1 0,0 0-1,0-1 1,0 0 0,0 1 0,0-1 0,0 0-1,-1 1 1,2-2 0,45-36-3009,-24 15 1387</inkml:trace>
</inkml:ink>
</file>

<file path=ppt/ink/ink5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8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361 320 3328,'-8'11'1237,"8"-10"-1023,-1 0 1,0 0-1,0-1 1,1 1-1,-1 0 1,0 0-1,1 0 1,-1 0-1,1 0 0,-1 0 1,1-1-1,0 1 1,-1 0-1,1 1 1,0-1-1,0 0 1,-1 0-1,1 1 1,1 5-55,0 0 0,0 0 0,1 0 0,0 0 0,0 0 0,1-1 0,0 1 0,0-1 0,0 0 0,1 0 0,0 0 0,0 0 0,0 0 0,1-1 0,0 0 0,0 0 0,0 0 0,1-1 0,0 0 0,0 0 0,0 0 0,0 0 0,0-1 0,1 0 0,7 2 0,2 1-79,0-1 1,0 0-1,1-1 1,-1-1 0,1-1-1,0 0 1,0-1 0,0-1-1,27-3 1,-20-1 60,0 0 1,0-2-1,0-1 1,0-1-1,-1-1 0,22-11 1,-38 16-127,1 0-1,-1-1 1,0 1 0,0-1 0,0-1-1,-1 1 1,0-1 0,0 0 0,0-1-1,-1 1 1,0-1 0,0 0-1,0 0 1,-1-1 0,-1 0 0,1 1-1,-1-1 1,0 0 0,-1-1 0,0 1-1,1-10 1,-2 8-15,0-1 0,-2 1 0,1 0 0,-1 0 0,-1 0 0,0 0-1,0 0 1,-1 0 0,0 1 0,0-1 0,-1 1 0,-1 0 0,0 0 0,0 0 0,0 1 0,-1-1 0,-13-12 0,6 8-2,-1 1 1,-1 1 0,0 0-1,0 1 1,-1 1 0,0 0 0,-1 1-1,0 1 1,0 0 0,-1 1 0,0 1-1,0 1 1,0 1 0,0 0-1,-33 0 1,-1 3-127,0 1 0,1 3 0,-1 2 0,-74 19 0,107-21-170,2 0 0,-1 1 0,0 1-1,1 0 1,0 2 0,1 0 0,0 1 0,0 0 0,0 1 0,2 1 0,-1 1 0,-15 15 0,27-23 101,0-1-1,0 1 0,1 0 0,-1 0 1,1 0-1,0 0 0,0 1 0,-2 6 1,0 31-1596</inkml:trace>
</inkml:ink>
</file>

<file path=ppt/ink/ink5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9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4 128,'-3'-3'0</inkml:trace>
</inkml:ink>
</file>

<file path=ppt/ink/ink5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9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625 34 3072,'-6'-3'221,"1"-1"-1,-2 1 1,1 1 0,0-1-1,0 1 1,-1 0 0,1 0 0,-1 1-1,-10-1 1,0-1 260,-8 0 49,1 1 0,-1 1 1,0 1-1,0 1 0,0 1 0,-48 11 1,49-8-445,-1 1 1,1 1-1,0 1 1,1 1-1,0 1 1,-28 17-1,42-21-44,0-1 1,1 1-1,0 1 0,0 0 0,0 0 0,1 0 1,0 1-1,0 0 0,1 0 0,0 1 1,1 0-1,-1 0 0,2 0 0,-1 1 1,2-1-1,-1 1 0,1 0 0,-2 11 1,5-15-29,0-1 1,0 1-1,1-1 1,-1 1 0,1-1-1,0 1 1,1-1-1,-1 0 1,1 1-1,0-1 1,1 0 0,-1 0-1,1-1 1,0 1-1,0 0 1,0-1 0,1 0-1,0 0 1,0 0-1,5 4 1,3 3 16,0-1-1,1-1 1,0 0 0,0-1 0,29 13-1,3-4 9,0-1 1,1-2-1,1-3 0,58 8 0,-70-15-43,1-2 1,-1-1-1,0-1 1,0-2-1,0-2 1,54-12-1,-77 13-24,-1 0 1,0-1-1,0 0 0,-1 0 0,1-2 1,-1 1-1,0-1 0,0 0 0,-1-1 1,0 0-1,9-9 0,-14 11-2,0 0 0,-1 0 0,0 0 0,1 0 0,-1 0 0,-1-1 0,1 1 0,-1-1 0,0 0 0,-1 0 0,1 0 0,-1 0 0,0 0-1,-1 0 1,1 0 0,-1 0 0,0 0 0,-1 0 0,0-1 0,0 1 0,0 0 0,-2-6 0,3 12 32,0 0 0,0 0 0,0 0 0,0 0 0,0-1 0,0 1 0,0 0 0,0 0 0,0 0 1,0 0-1,0-1 0,0 1 0,0 0 0,0 0 0,0 0 0,0 0 0,0-1 0,0 1 0,0 0 0,0 0 0,0 0 0,0 0 0,0-1 0,-1 1 0,1 0 0,0 0 0,0 0 1,0 0-1,0 0 0,0 0 0,0-1 0,-1 1 0,1 0 0,0 0 0,0 0 0,0 0 0,0 0 0,0 0 0,-1 0 0,1 0 0,0 0 0,0 0 0,0 0 0,-1 0 0,1 0 0,0 0 1,0 0-1,0 0 0,0 0 0,-1 0 0,1 0 0,0 0 0,0 0 0,0 0 0,0 0 0,-1 0 0,1 0 0,0 0 0,0 0 0,0 0 0,0 1 0,0-1 0,-1 0 0,1 0 1,0 0-1,0 0 0,0 0 0,0 0 0,0 1 0,-9 19 133,-1 31 77,10-42-166,0 1 1,1-1 0,0 0 0,1 0-1,0 0 1,0 0 0,1 0 0,0-1-1,0 1 1,1-1 0,0 0 0,1 0-1,0 0 1,0 0 0,1-1 0,-1 0-1,10 8 1,-5-7-138,0 0-1,1 0 1,0-1-1,0-1 1,0 0-1,1 0 1,0-1-1,0-1 1,1 0 0,-1 0-1,24 2 1,-36-6 84,7 2-288,0-1-1,0 0 1,0-1-1,0 1 0,0-1 1,0-1-1,1 1 1,11-4-1,0-7-1133</inkml:trace>
</inkml:ink>
</file>

<file path=ppt/ink/ink5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49.7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17 6912,'-11'-16'3456,"-3"59"-6912,14-31 6912,14 8-6016,11 3 128</inkml:trace>
</inkml:ink>
</file>

<file path=ppt/ink/ink5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0.1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 1050 3584,'3'2'341,"1"0"1,-1 0-1,1-1 1,-1 1-1,1-1 0,0 0 1,0 0-1,0-1 1,-1 1-1,1-1 0,0 1 1,6-2-1,51-7 2455,-29 3-2841,14-1 333,-1-1 0,1-3 1,-1-2-1,50-20 0,-70 22-178,0-2 0,-1-1 0,-1-1 0,0-1 0,-1 0 1,0-2-1,-2-1 0,28-30 0,-32 30-40,0-1 0,-2-1 0,0 0 0,-2-1 0,0 0 0,-1-1 0,-1-1 0,-1 0 0,6-23 0,-11 26-54,0 0 0,-1-1 1,-1 1-1,-1 0 0,-1-1 1,0 1-1,-2-1 0,0 1 1,-1 0-1,-2 0 1,-7-23-1,6 26-6,-2 0 1,0 0-1,-1 0 0,0 1 1,-1 1-1,-1 0 0,-1 0 1,0 1-1,-1 0 0,-23-18 1,17 16-14,-2 1 0,0 1 1,0 1-1,-1 1 0,-1 1 1,0 1-1,-44-13 0,48 18-9,0 0 0,0 2 0,0 1 0,0 0 0,-1 1 0,1 1 0,-1 1 0,1 0 0,0 2 0,-24 5 0,30-4-1,0 1-1,0 0 1,0 1-1,1 0 1,-1 0-1,2 2 1,-1-1-1,1 2 1,0-1-1,1 2 1,0-1-1,0 1 1,1 1-1,1-1 0,-10 16 1,10-12 17,1 1-1,0-1 1,1 1 0,0 1 0,2-1 0,0 1-1,0 0 1,2 0 0,0 0 0,0 0 0,3 30-1,3 11 65,3 0 0,15 57-1,-3-17 69,5 41 170,27 197 156,-46-219-847,-4-67-3070,-1-50 3284,0 0 1,0 0-1,1 0 0,-1 0 1,0 0-1,1 1 0,-1-1 1,1 0-1,-1 0 0,1 0 1,-1 1-1,1-1 0,0 0 1,-1 1-1,1-1 0,0 0 1,0 1-1,-1-1 0,1 1 1,1-1-1,19-14-1642</inkml:trace>
</inkml:ink>
</file>

<file path=ppt/ink/ink5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0.5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86 234 4736,'22'8'803,"-1"-1"1,1-1-1,0 0 0,1-2 1,35 2-1,-44-5-704,-1-1 0,1-1 0,-1 0 0,0-1 0,0-1 0,1 0 0,-1 0 0,-1-2 0,1 1 0,21-12 0,-27 11-46,1 1 1,-1-1-1,0 0 1,-1-1-1,1 1 0,-1-1 1,0-1-1,-1 1 1,1-1-1,6-12 0,-10 16-33,0-1-1,-1 1 1,0 0-1,1-1 0,-1 1 1,-1-1-1,1 0 1,0 1-1,-1-1 0,0 0 1,0 1-1,0-1 1,0 0-1,-1 1 0,1-1 1,-1 0-1,0 1 1,0-1-1,0 1 0,0-1 1,-1 1-1,0 0 1,1 0-1,-1-1 0,-1 1 1,1 0-1,-5-5 1,1 2 10,-1 1 1,0-1 0,-1 1 0,1 0 0,-1 1 0,0 0 0,0 0-1,0 0 1,-1 1 0,1 1 0,-1-1 0,0 1 0,0 1-1,1 0 1,-1 0 0,0 0 0,0 1 0,0 1 0,-17 2-1,3 0 65,0 2 0,0 0 0,0 1-1,1 1 1,0 2 0,-32 16 0,45-20-42,1 0 1,-1 1-1,1 0 1,0 1-1,1 0 1,0 0-1,0 0 1,0 1-1,1 0 1,0 0-1,1 1 1,-7 13-1,10-18-35,0 1-1,0 0 1,0 0 0,1 0 0,0 0-1,0 0 1,0 0 0,0 0-1,1 0 1,0 0 0,0 0-1,1 0 1,-1 0 0,1 0 0,0 0-1,0 0 1,1 0 0,0 0-1,-1-1 1,2 1 0,-1-1-1,0 1 1,1-1 0,0 0 0,0 0-1,5 5 1,4 4-51,2-1 0,-1 0-1,2-1 1,-1 0 0,1-2 0,1 0 0,0 0 0,0-2 0,20 8-1,-7-7-620,-1 0-1,1-2 0,1-1 0,50 2 1,-4-6-1138</inkml:trace>
</inkml:ink>
</file>

<file path=ppt/ink/ink5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1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0 670 3328,'7'3'327,"0"-1"0,0 0 0,0 0 0,1-1 0,-1 0 0,0 0 0,1-1 0,-1 0 0,0 0 0,1-1 0,-1 0 0,0 0 0,12-3 0,-7-1-59,0 1 0,0-2 0,-1 1-1,0-1 1,0-1 0,-1 0 0,15-13 0,-8 5 26,-1-1 0,-1-1 0,0 0-1,-1-1 1,-1-1 0,-1 0-1,0 0 1,13-33 0,-16 23-200,-2 0 0,0 0 1,-2-1-1,-1 0 0,-2 0 0,0 0 0,-2 0 1,-2 0-1,0 0 0,-2 0 0,-13-47 1,13 59-161,6 23 33,16 30 89,-10-27-67,0-1 1,1 0-1,0 0 0,0-1 1,1-1-1,0 1 0,0-1 1,0-1-1,18 5 0,10 2-42,50 6 0,135 15 53,-221-32 2,-1 1 1,0-1 0,1 0 0,-1 0 0,1 1 0,-1-1-1,0 0 1,1 1 0,-1 0 0,0-1 0,0 1 0,1 0 0,-1-1-1,0 1 1,1 1 0,-2-1 1,0-1-1,1 1 1,-1-1 0,0 0-1,0 1 1,0-1 0,0 1-1,0-1 1,0 1 0,0-1-1,0 1 1,0-1 0,0 1-1,0-1 1,0 1-1,0-1 1,0 1 0,0-1-1,-1 0 1,1 1 0,0-1-1,0 1 1,0-1 0,-1 1-1,1-1 1,0 0 0,-1 1-1,1-1 1,-36 28 208,26-22-191,-3 3-33,1 0 0,0 1 1,0 1-1,1 0 1,-13 15-1,22-23 11,-1 1-1,1-1 1,0 0 0,0 1-1,0 0 1,0-1-1,1 1 1,-1 0-1,1 0 1,0 0-1,0-1 1,1 1 0,-1 0-1,1 0 1,0 0-1,0 1 1,0-1-1,0 0 1,1 0 0,0 0-1,0-1 1,0 1-1,0 0 1,0 0-1,4 6 1,2 1 30,0 0-1,0 0 1,1-1 0,1 0-1,0 0 1,0-1 0,1 0 0,0 0-1,0-2 1,21 13 0,-13-11 6,0 0 1,0-1 0,1-1-1,0-1 1,1-1-1,29 4 1,-10-5 24,0-2-1,0-1 0,1-2 1,-1-2-1,0-1 1,68-18-1,-83 14-16,-55 26 215,30-17-263,0 0 0,0 0 1,0 0-1,-1 1 1,1-1-1,0 0 0,0 1 1,1-1-1,-1 1 0,0-1 1,0 1-1,1-1 0,-1 1 1,1 0-1,-1-1 1,1 1-1,0-1 0,0 1 1,0 0-1,0 0 0,0-1 1,0 1-1,0 0 0,0-1 1,1 1-1,-1-1 1,1 3-1,2 0 8,-1-1 0,1 0 0,0 0 0,0 0-1,0 0 1,0 0 0,0 0 0,1-1 0,-1 0 0,1 0 0,0 0 0,0 0 0,-1 0 0,1-1 0,0 1 0,6 0 0,7 4 54,1 2-5,-8-3-18,1 0 0,0-1 0,0 0 0,1-1 0,21 3 0,5-3 59,0-2 0,0-2 1,0-1-1,0-2 0,-1-1 1,1-2-1,52-17 0,-83 21-74,0 0 0,0 0-1,0 0 1,0-1-1,-1 0 1,0-1 0,1 1-1,-1-1 1,-1 0 0,1 0-1,7-10 1,-11 12-12,0 0-1,-1-1 0,1 1 1,-1-1-1,1 1 1,-1-1-1,0 1 0,0-1 1,-1 0-1,1 1 1,-1-1-1,1 0 0,-1 0 1,-1 1-1,1-1 1,0 0-1,-1 0 0,0 1 1,0-1-1,0 0 1,0 1-1,0-1 0,-1 1 1,-3-6-1,-1-2 3,-1-1 0,-1 1 0,0 1 0,0 0 1,-1 0-1,-1 0 0,1 1 0,-2 0 0,-16-11 0,9 9-17,-1 1-1,0 0 1,-1 1 0,0 2-1,-29-8 1,6 5-41,-1 2-1,0 3 1,0 1-1,0 2 1,-46 4-1,64-1-40,-1 1-1,1 1 0,0 1 1,0 2-1,0 1 0,0 0 1,-32 16-1,56-22 70,0 0-1,0-1 1,0 1 0,1 0 0,-1 1-1,0-1 1,1 0 0,-1 1 0,1-1-1,-1 0 1,1 1 0,-1 0 0,1-1-1,0 1 1,0 0 0,0 0-1,0-1 1,0 1 0,1 0 0,-1 0-1,0 3 1,1-3 2,0 0 0,0 0 0,1 0-1,-1 0 1,1 0 0,-1 0 0,1 0 0,0 0-1,0-1 1,0 1 0,0 0 0,0 0 0,0-1-1,0 1 1,1-1 0,-1 1 0,2 1 0,6 5-41,0-1 0,1 0 0,-1-1 0,1 0 0,19 8 0,22 5-247,0-1 1,2-3 0,102 17-1,167-6-1539,-254-30 1246,-43 2 294,-22 2 179,-7 0 29,1 0 181,-1 0 0,1 0 1,0 1-1,0-1 0,0 1 0,0 0 0,-1 0 1,1 0-1,0 0 0,0 0 0,1 1 0,-1-1 1,0 1-1,0 0 0,1 0 0,-1 0 0,1 0 1,-1 0-1,1 0 0,0 1 0,0-1 0,0 1 1,1 0-1,-1-1 0,0 1 0,1 0 0,0 0 1,-1 0-1,1 0 0,1 0 0,-1 0 0,0 0 1,1 1-1,-1-1 0,1 0 0,0 0 0,0 1 1,1-1-1,-1 0 0,0 0 0,1 0 0,0 0 1,0 1-1,0-1 0,0 0 0,0 0 0,1-1 1,-1 1-1,3 3 0,3 4 82,0 0-1,1-1 1,0 0-1,0 0 1,1-1 0,0 0-1,0-1 1,1 0-1,16 9 1,17 7 211,45 17 0,-65-30-278,-10-5-462,1 0-1,0 0 1,0-1 0,0-1-1,0 0 1,0-1 0,1-1-1,-1 0 1,1-1 0,-1 0 0,1-1-1,24-6 1,-16-4-1705</inkml:trace>
</inkml:ink>
</file>

<file path=ppt/ink/ink5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2.8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258 388 1536,'-13'16'3546,"13"-14"-3437,0-1 0,0 1 0,1-1-1,-1 0 1,1 1 0,-1-1 0,1 1-1,0-1 1,-1 0 0,1 0 0,0 1-1,0-1 1,0 0 0,0 0 0,0 0-1,0 0 1,2 1 0,16 17 198,1-1 0,1-1-1,0-1 1,2-1 0,-1-1 0,2-1 0,0 0 0,0-2 0,1-1 0,47 12-1,-55-19-273,0 0 0,1 0 0,-1-2 0,0 0 0,1-1 0,-1-1 0,0 0 0,1-2 0,-1 0-1,0 0 1,0-2 0,-1 0 0,1-1 0,-1-1 0,-1 0 0,1-1 0,24-18 0,-32 21-14,-1-1 1,0 0-1,0 0 1,0-1 0,-1 0-1,0 0 1,-1-1-1,1 1 1,-1-1 0,-1 0-1,1-1 1,5-15-1,-9 17-5,1 0 0,-1 1-1,0-1 1,0 0-1,-1 0 1,0 0-1,0 1 1,0-1-1,-1 0 1,0 0-1,-1 1 1,0-1-1,0 0 1,0 1 0,0 0-1,-1-1 1,0 1-1,-6-8 1,-3-3-4,-1 0 1,-1 1 0,0 1-1,-1 0 1,-1 1 0,0 1-1,-1 0 1,-27-15 0,8 8-3,0 2 0,-2 1 0,-61-18 0,50 21-136,-1 2 0,-1 3 0,0 1 0,0 3 0,0 2 0,0 2 0,-52 7 0,95-5 34,0 0 1,0 1 0,0 0 0,1 1-1,-1-1 1,1 1 0,0 1-1,0 0 1,0 0 0,-10 7-1,15-9 37,0 0-1,0 0 0,0-1 0,0 1 0,1 0 0,-1 1 1,1-1-1,-1 0 0,1 0 0,0 1 0,0-1 0,0 1 1,0-1-1,0 1 0,1-1 0,-1 1 0,1-1 0,-1 1 1,1 0-1,0-1 0,0 1 0,0 0 0,1-1 0,-1 1 0,0-1 1,1 1-1,0 0 0,0-1 0,0 1 0,0-1 0,0 0 1,0 1-1,0-1 0,3 3 0,2 4-125,1-1 0,0 0 0,1-1 0,-1 1 0,1-2-1,1 1 1,-1-1 0,1 0 0,0-1 0,1 0 0,9 4 0,71 24-969</inkml:trace>
</inkml:ink>
</file>

<file path=ppt/ink/ink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9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12 374 2560,'-4'49'3683,"0"-20"-3390,2 0 0,1 31 0,1-50-225,1 0 0,0 0 0,1-1-1,0 1 1,1-1 0,0 1 0,0-1 0,1 0-1,0 0 1,0-1 0,7 11 0,-2-10 35,-1 0 1,1 0 0,1-1-1,0 0 1,0 0 0,0-1 0,1 0-1,0-1 1,0-1 0,1 1-1,0-2 1,0 0 0,0 0-1,0-1 1,0 0 0,1-1-1,-1-1 1,1 0 0,19-1-1,-21-1-32,-1 0 0,1 0-1,-1-1 1,0 0-1,1-1 1,-1 0-1,-1-1 1,1 0 0,0 0-1,14-10 1,-17 9-20,-1 0 0,0 0 0,0 0 0,-1-1 1,1 0-1,-1 0 0,-1 0 0,1-1 1,-1 1-1,0-1 0,0 0 0,-1-1 0,0 1 1,-1 0-1,3-10 0,-1-8 3,0 1 0,-2-1 0,-1 1 1,-1-1-1,-1 0 0,-2 1 0,0-1 0,-1 1 0,-1 0 1,-2 0-1,0 1 0,-13-28 0,7 28-32,0 0 1,-2 0-1,0 2 0,-2 0 1,-35-36-1,40 45-48,-1 1 0,0 1 1,0 0-1,-1 0 0,0 2 0,-1 0 1,0 0-1,0 1 0,-1 1 0,-25-6 1,33 10-15,0 1 0,-1 0 0,1 1 0,0 0 0,-13 1 0,19-1 24,0 1 1,1-1 0,-1 0-1,0 0 1,1 0 0,-1 1-1,1-1 1,-1 1-1,0 0 1,1-1 0,-1 1-1,1 0 1,0 0 0,-1 0-1,1 0 1,0 0 0,-1 0-1,1 0 1,0 0 0,0 1-1,0-1 1,0 0 0,0 1-1,0-1 1,1 1-1,-1-1 1,0 1 0,1-1-1,-1 1 1,1-1 0,-1 1-1,1 2 1,1-2 2,0 0-1,0-1 1,1 1 0,-1-1-1,0 1 1,1-1 0,0 0-1,-1 0 1,1 1 0,0-1-1,-1 0 1,1-1-1,0 1 1,0 0 0,0 0-1,0-1 1,0 1 0,0-1-1,0 0 1,4 1 0,1 1-6,32 9 59,1-2 0,0-1-1,0-2 1,1-1-1,0-3 1,68-4 0,-57-2 84,143-6 1096,-194 10-1298,-1 0 1,1 0 0,-1 0 0,1 0 0,0 1-1,-1-1 1,1 0 0,-1 0 0,1 1 0,-1-1-1,0 0 1,1 1 0,-1-1 0,1 0-1,-1 1 1,1-1 0,-1 0 0,0 1 0,1-1-1,-1 1 1,0-1 0,0 1 0,1-1 0,-1 1-1,0-1 1,0 1 0,0-1 0,0 1 0,0 0-1,1-1 1,-1 1 0,0-1 0,0 1 0,-1 0-1,0 16-1197,1-17 1114,0 14-1396</inkml:trace>
</inkml:ink>
</file>

<file path=ppt/ink/ink5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3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33 2688,'13'-28'931,"-12"27"-911,0 1 0,-1-1 1,1 1-1,0 0 0,0-1 0,-1 1 0,1 0 0,0-1 1,0 1-1,0 0 0,-1 0 0,1-1 0,0 1 0,0 0 0,0 0 1,0 0-1,-1 0 0,1 0 0,0 1 0,0-1 0,0 0 1,0 0-1,-1 0 0,1 1 0,0-1 0,0 0 0,-1 1 1,1-1-1,1 1 0,-1 0 80,1 0 0,-1 0 0,0 0 0,1 1 0,-1-1 0,0 0 0,0 0 0,0 1 0,0-1 0,0 1 0,-1-1 0,1 1 0,0-1 0,0 1 0,-1-1 0,1 1 0,-1-1 0,0 1 0,1 0 0,-1 3 0,-1 39 29,1-28 159,-53 784 3268,18-337-1992,32-256-1186,5-173-368,2 0 0,1-1-1,2 1 1,12 35 0,-17-62-75,0-1 0,1 0 0,0 0 0,0 0 0,0 0 0,1 0 0,0-1 0,0 0 0,0 0 0,1 0 0,-1 0 0,1 0 0,11 6 0,-13-9-66,1 0-1,-1 0 0,1-1 1,0 0-1,0 0 0,-1 0 0,1 0 1,0 0-1,0-1 0,0 0 0,0 1 1,0-2-1,0 1 0,0 0 0,0-1 1,0 0-1,-1 0 0,1 0 1,0 0-1,0 0 0,-1-1 0,1 0 1,-1 0-1,7-4 0,42-35-2705,-29 21 1429</inkml:trace>
</inkml:ink>
</file>

<file path=ppt/ink/ink5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3.6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48 298 3968,'-48'25'1920,"82"33"-1920,-34-47 4224,0 14-4096,0 5 0,3 2-128,-6-2 128,26-1-1280,14-10 0,1-6-128,10-13 128</inkml:trace>
  <inkml:trace contextRef="#ctx0" brushRef="#br0" timeOffset="1">340 27 6272,'-71'-26'3072,"33"38"-4096,33-8 6400,10 3-5760,-5 5 128,0-1-2816,6 5 128,-6-4 2944,-6-15 0</inkml:trace>
</inkml:ink>
</file>

<file path=ppt/ink/ink5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4.3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655 56 2304,'-1'-2'167,"0"0"1,1 0-1,-1 0 1,0 0-1,0 0 1,0 0-1,0 0 1,0 0-1,-1 1 1,1-1-1,0 0 1,-1 1-1,1-1 0,-1 1 1,0 0-1,0-1 1,1 1-1,-1 0 1,0 0-1,0 0 1,0 0-1,0 0 1,-4 0-1,-57-9 894,45 9-659,-81-6 1177,-189 12 0,281-5-1550,0 1 0,0 1 0,0-1 1,1 1-1,-1 0 0,0 0 0,1 1 0,0 0 1,0 0-1,0 1 0,0-1 0,0 1 0,1 1 1,-1-1-1,1 1 0,0 0 0,1 0 1,-1 0-1,1 1 0,0-1 0,0 1 0,1 0 1,0 0-1,0 1 0,0-1 0,1 0 1,0 1-1,0 0 0,0 0 0,1-1 0,0 1 1,1 0-1,0 0 0,0 0 0,0 0 0,0 0 1,1 0-1,1-1 0,-1 1 0,1 0 1,0-1-1,0 1 0,1-1 0,0 1 0,6 8 1,0-1-12,2 0 0,-1-1 0,2 0 1,-1-1-1,2 0 0,0-1 0,0 0 0,1-1 1,0-1-1,1 0 0,30 13 0,-1-4 61,0-3 0,1-1-1,53 8 1,-70-16-21,1-2 0,0-1 0,0-1 0,0-1 0,30-4 0,-45 1-38,0 0 1,-1 0 0,1-1 0,0-1 0,-1 0 0,0-1 0,0-1-1,0 0 1,-1 0 0,0-1 0,0-1 0,14-13 0,-18 15-15,-1 0 1,-1 0 0,0-1 0,0 0-1,0-1 1,-1 1 0,0-1-1,0 0 1,-1-1 0,0 1 0,0-1-1,-1 1 1,0-1 0,-1 0 0,0 0-1,0-1 1,-1 1 0,0-16 0,-1 24-7,0 1 0,0 0 0,0-1 0,0 1 0,0-1 0,0 1 0,-1-1 0,1 1 0,0 0 0,0-1 0,0 1 0,-1 0 0,1-1 0,0 1 0,-1 0 0,1-1 0,0 1 0,-1 0 0,1-1 0,0 1 0,-1 0 0,1 0 0,-1 0 0,1-1 0,0 1 0,-1 0 0,1 0 0,-1 0 0,1 0 0,-1 0 0,1 0 0,-1 0 0,1 0 0,0 0 0,-1 0 0,1 0 0,-1 0 0,1 0 0,-1 0 0,1 0 0,-1 0 0,1 1 0,0-1 0,-1 0 0,1 0 0,0 1 0,-1-1 0,1 0 0,-1 0 0,1 1 0,-22 13 0,21-12 8,-1 1 0,1-1 0,-1 1 0,1-1 0,0 1 1,0 0-1,1-1 0,-1 1 0,0 0 0,1 0 0,0 0 1,0 0-1,0-1 0,0 1 0,1 6 0,11 46 208,-9-42-178,-1-8-21,0 1 1,0-1 0,0 0-1,1 1 1,0-1 0,0 0 0,0-1-1,1 1 1,-1 0 0,1-1-1,0 0 1,1 0 0,-1 0 0,6 3-1,-1-1 0,0-1-1,0 0 0,0 0 0,1-1 0,-1-1 0,1 0 0,19 4 1,-18-5-269,0 0 1,0-1 0,1 0-1,-1-1 1,0 0 0,1-1-1,-1 0 1,0-1-1,0 0 1,0-1 0,0 0-1,0-1 1,0 0 0,-1-1-1,15-8 1,-22 11 92,-1 0 0,0 0 0,0 0 0,1 0 0,-2-1 0,1 1 0,0 0 0,0-1 0,-1 1 0,3-5 0,7-38-1633</inkml:trace>
</inkml:ink>
</file>

<file path=ppt/ink/ink5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4.7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6784,'5'-10'3328,"-5"20"-4992,9-6 6912,34 12-8448,8 4 0</inkml:trace>
</inkml:ink>
</file>

<file path=ppt/ink/ink5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5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299 409 1536,'0'9'4731,"-6"13"-3516,-6 31-612,12-42-406,1 0 1,0-1-1,0 1 0,1 0 0,0-1 0,1 1 1,0-1-1,1 0 0,0 0 0,1 0 1,0 0-1,0-1 0,1 0 0,10 12 0,-6-10-51,0-1 1,0-1-1,1 0 0,0-1 0,1 0 0,0 0 0,0-1 0,0-1 0,1 0 0,24 7 0,-12-5 5,1-2 0,-1 0-1,1-2 1,0-1 0,0-1-1,0-1 1,0-2 0,0 0-1,40-8 1,-46 5-98,-1-1 0,1-1 0,-1-1 0,0 0 1,-1-1-1,0-2 0,0 1 0,-1-2 0,0 0 0,-1-1 0,0-1 0,23-25 1,-32 31-40,-1 0 0,0 0 0,0-1 0,-1 0 1,0 0-1,-1 0 0,1 0 0,-1-1 1,-1 0-1,0 1 0,0-2 0,-1 1 0,0 0 1,0 0-1,-1 0 0,-1-1 0,1 1 1,-1-1-1,-1 1 0,0 0 0,0-1 0,-1 1 1,-3-11-1,-3 0-35,-1 0 0,0 0 0,-2 1 0,0 0 0,-1 1 0,-1 0 1,0 1-1,-1 1 0,-31-28 0,21 24-56,-2 1 0,-1 0 0,0 2 0,-1 1 0,-1 2 0,-37-14 0,22 13-117,0 1 0,-1 3 0,0 2 0,0 1 0,-1 3 0,0 1 0,-1 3 0,1 2 0,-66 9 0,95-8 40,0 1 0,1 1 0,-1 0 0,1 1 0,0 1 0,1 1-1,-1 0 1,-22 15 0,35-20 93,0 0-1,0 0 1,1 1-1,-1-1 1,1 1-1,-1 0 1,1 0 0,0 0-1,0 0 1,0 0-1,0 0 1,1 1-1,-1-1 1,1 0-1,0 1 1,0-1-1,0 1 1,0 5-1,1-3-13,0 0 0,0 0 0,1 0-1,0 0 1,0 0 0,1 0 0,-1 0-1,1 0 1,1-1 0,2 8 0,3 0-41,-1 0 0,2 0 0,0-1 0,0 0 0,1-1 1,0 0-1,23 18 0,-9-13-41,1 0 0,1-2-1,0-1 1,1-1 0,0-1 0,35 9 0,-3-6-712,116 14 1,-85-22 14,-1-11 65</inkml:trace>
</inkml:ink>
</file>

<file path=ppt/ink/ink5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6.0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55 2816,'0'-3'77,"-1"0"0,1 0 0,0 0 0,0 1-1,0-1 1,0 0 0,1 0 0,-1 0 0,1 1 0,-1-1 0,2-3 0,-1 4-12,0 1 1,0 0-1,0 0 1,0 0-1,0 0 0,0 0 1,0 0-1,0 0 1,0 0-1,1 0 1,-1 0-1,0 0 0,0 1 1,1-1-1,-1 1 1,1-1-1,-1 1 0,0-1 1,1 1-1,-1 0 1,1 0-1,-1 0 1,1-1-1,-1 1 0,2 1 1,-1-1-11,-1 0 0,0 0 1,0 1-1,1-1 0,-1 0 0,0 1 1,0-1-1,0 1 0,0 0 0,0-1 1,1 1-1,-1 0 0,0 0 0,-1-1 1,1 1-1,0 0 0,0 0 0,0 0 1,0 0-1,-1 0 0,1 0 0,0 0 1,-1 1-1,1-1 0,-1 0 0,0 0 1,1 0-1,-1 3 0,7 40 804,-6-37-718,4 126 950,-13 159-1,1-133-476,-7 131 254,4 384 1357,20-398-1926,-9-262-319,2 1-1355,4-22-1219,29-33-990,-13 11 1792</inkml:trace>
</inkml:ink>
</file>

<file path=ppt/ink/ink5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4:56.3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38 433 5632,'-37'16'2816,"51"58"-4608,0-59 6144,4 17-4352,10 0 0,6-6-640,-2-6 128,5-4-640,-8-4 128</inkml:trace>
  <inkml:trace contextRef="#ctx0" brushRef="#br0" timeOffset="1">424 17 6016,'-15'-16'2944,"30"32"-4736,-15-11 5120,28 2-5888,0 0 0</inkml:trace>
</inkml:ink>
</file>

<file path=ppt/ink/ink5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3.1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1 326 1152,'3'-9'408,"0"-1"1,0 0-1,-1-1 0,-1 1 0,1 0 1,-2 0-1,1-1 0,-2-11 1,1 15-372,-6-47 443,4 46-298,1-1 1,0 1-1,0-1 0,1 1 1,0-1-1,0 1 1,1-1-1,0 0 0,3-8 1,-2 6 681,1-1 0,-2 1 0,1-22 0,13 67 288,-2 72-361,-4 1 1,-8 149-1,4 61-627,0-247-143,19 178 1,-15-175 83,-7-49-86,1 1-1,1-1 1,0-1-1,2 1 1,1-1-1,13 30 1,-13-14-26,0 3 94,-6-41-82,-1 0 0,1 0 0,-1 0-1,1 0 1,-1 0 0,1 0 0,-1 0 0,1 0 0,0 0-1,0-1 1,-1 1 0,1 0 0,0-1 0,0 1-1,0 0 1,0-1 0,0 1 0,0-1 0,0 1-1,0-1 1,0 1 0,0-1 0,0 0 0,0 0 0,0 1-1,1-1 1,-1 0 0,0 0 0,0 0 0,0 0-1,1-1 1,242-44 124,-43 5-108,-117 38-585,-73 3-141,-1 0 0,1-1 0,0 0 0,0 0-1,0-2 1,0 1 0,0-1 0,0-1 0,-1 0 0,18-7 0,-16 0-1087</inkml:trace>
</inkml:ink>
</file>

<file path=ppt/ink/ink5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3.7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 1664,'1'-1'138,"1"0"0,-1-1-1,1 1 1,-1 0 0,1 0 0,-1 0-1,1 1 1,0-1 0,-1 0 0,1 0-1,0 1 1,0-1 0,-1 1 0,1 0 0,0 0-1,0-1 1,0 1 0,0 0 0,-1 0-1,4 1 1,48-1 1598,154 11-243,-128-8-1194,-1-3 0,0-3-1,89-16 1,-160 18-434,-2 0-109,-1 0-1,1 1 0,0-1 1,0 1-1,0 0 0,0 0 1,0 1-1,0 0 0,7 1 1,2 2-908</inkml:trace>
</inkml:ink>
</file>

<file path=ppt/ink/ink5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4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 2176,'0'-4'1024,"14"-3"-384,-5 2 1408,-9 5-1408,9 0 128,5 0 128,6 5 0,3-1-1280,5 3 128,1-4 768,-1 3 0,-1-3-512,1-3 0,1 0-1152,-1 0 0</inkml:trace>
</inkml:ink>
</file>

<file path=ppt/ink/ink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9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2688,'4'45'5376,"-5"-40"-5229,-5 19 258,1 0 0,1 1 0,2 0 0,-1 31 0,3-51-374,0 0 0,1 0 0,-1 1 0,1-1 0,0-1 0,0 1 0,0 0 0,1 0 0,-1 0 0,1-1 0,1 1 0,-1-1 0,1 1 0,-1-1 0,1 0 0,0 0 0,1 0 0,-1 0 0,1-1 0,-1 1 0,1-1 0,0 0 0,1 0 0,-1-1 1,0 1-1,1-1 0,-1 0 0,8 3 0,-8-4-181,0-1 1,0 1 0,0-1-1,0 1 1,0-1 0,1 0-1,-1-1 1,0 1 0,0-1-1,0 1 1,5-3 0,25-12-1259</inkml:trace>
</inkml:ink>
</file>

<file path=ppt/ink/ink5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5.2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4 385 2048,'5'72'5633,"14"-7"-3858,-14-55-1665,-1-1 0,2 1 0,-1-1-1,1-1 1,1 1 0,-1-1-1,1 0 1,1-1 0,0 1 0,0-1-1,10 6 1,-5-4 26,0-1 1,1 0-1,0-1 1,0-1-1,0 0 1,0-1-1,1-1 1,0 0-1,0-1 0,0-1 1,22 2-1,-16-5-7,0 0 0,1-1-1,-1-1 1,0-1 0,-1-1-1,1-1 1,33-14 0,-33 11-24,0 0 1,-1-2 0,-1 0 0,0-1-1,0-1 1,26-24 0,-34 26-69,-1-1 1,0 0-1,0 0 1,-1-1-1,-1 0 0,0 0 1,-1-1-1,0 0 1,-1 0-1,6-24 1,-9 26-24,-1 0 0,0 0 0,0-1 0,-1 1 0,-1-1 0,0 1 0,-1-1 0,0 1 0,-1 0 0,-1-1 0,0 1 0,0 0 0,-1 0 0,-1 1 0,0-1 0,0 1 0,-1 0 0,-13-18 0,10 17-1,-1 1 0,0 0-1,0 0 1,-1 2 0,-1-1-1,1 1 1,-1 1 0,-1 0-1,0 0 1,0 2 0,0-1-1,-1 2 1,0 0 0,0 0-1,-26-4 1,19 7-49,-1 1 0,1 1 0,0 0 0,-1 2 0,1 0 1,0 2-1,0 0 0,0 1 0,1 1 0,-35 16 0,36-14-2,1 1 0,1 0 0,0 1-1,0 1 1,1 1 0,1 1 0,0 0-1,0 0 1,1 2 0,1 0 0,-19 28 0,27-36 17,1 1 0,0-1 0,1 1 0,0 1 0,0-1 0,0 0 0,1 1 0,1-1 1,-1 1-1,1-1 0,1 1 0,0 0 0,0 0 0,0-1 0,3 14 0,0-11-7,0 0 0,1-1 1,0 1-1,1-1 0,0 0 0,0 0 0,1-1 0,1 0 0,-1 0 0,1 0 0,10 8 0,-6-6-127,1 0 1,0-2-1,0 1 0,1-1 0,0-1 0,1-1 1,0 1-1,0-2 0,0 0 0,1-1 0,0-1 1,0 0-1,0 0 0,1-2 0,-1 0 0,1-1 0,23-1 1,-10-4-54,0-2 1,0-1-1,0-2 1,-1 0-1,-1-2 1,0-1-1,0-1 1,-1-2-1,-1 0 1,46-37-1,-65 47 352,0 0 0,0 1 0,0 0 0,1 0 0,0 0 0,0 1 0,14-4 0,-20 9-41,0 1 1,0-1-1,0 1 1,0 0-1,0 0 1,0-1-1,-1 1 1,0 0-1,1 0 0,-1 0 1,0 0-1,0 0 1,-1-1-1,0 6 1,1-2 93,0 53 819,4 212 784,4 252-875,-5-200-698,15-136-63,-6-85 184,-11-83-837,-4-38-1155,2 0 471</inkml:trace>
</inkml:ink>
</file>

<file path=ppt/ink/ink5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7.0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629 67 1280,'2'-4'576,"0"1"-540,12-36 1319,-13 38-1332,-1 1 1,0-1-1,0 1 1,0-1 0,0 0-1,1 1 1,-1-1-1,0 1 1,0-1 0,0 0-1,0 1 1,0-1 0,-1 1-1,1-1 1,0 0-1,0 1 1,0-1 0,0 1-1,-1-1 1,1 0-1,0 1 1,-1-1 0,1 1-1,0-1 1,-1 1-1,1-1 1,0 1 0,-1 0-1,1-1 1,-1 1-1,1-1 1,-1 1 0,1 0-1,-1-1 1,1 1-1,-1 0 1,0 0 0,1-1-1,-1 1 1,1 0-1,-1 0 1,0 0 0,1 0-1,-1 0 1,1 0-1,-1 0 1,0 0 0,1 0-1,-1 0 1,1 0-1,-1 0 1,0 0 0,1 1-1,-1-1 1,1 0-1,-1 0 1,1 1 0,-1-1-1,0 0 1,1 1-1,-1-1 1,1 0 0,-1 2-1,-43 13 1011,28-10-839,-1 0 0,1 1 0,0 1 0,1 0 0,-1 1 0,1 1 0,1 0 0,0 1 0,0 1 0,-23 24 0,-7 15 152,3 2 0,3 2 0,2 2 0,2 1 0,3 1 1,2 2-1,3 1 0,3 1 0,2 1 0,-21 114 0,32-115-204,2 1 0,4-1 0,2 1 0,3 0 0,2-1 0,4 1 0,2-1 0,3 0 0,21 64 0,-10-53-92,3 0 0,3-2 0,3 0 0,69 108 1,-69-131 50,-1 1 27,2-2 0,2-1 0,77 76 0,-108-117-217,1-1-1,0 0 0,1 0 0,-1 0 1,1-1-1,0 1 0,0-1 0,0-1 1,11 4-1,-14-5-47,-1-1-1,1 0 0,0 0 1,-1 0-1,1 0 1,-1-1-1,1 1 1,-1-1-1,1 0 1,0 1-1,-1-1 1,0 0-1,1-1 1,-1 1-1,0 0 0,1-1 1,-1 1-1,0-1 1,0 1-1,0-1 1,0 0-1,-1 0 1,1 0-1,0 0 1,1-4-1,17-28-1548</inkml:trace>
</inkml:ink>
</file>

<file path=ppt/ink/ink5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6.1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1 493 2048,'20'-1'1783,"0"0"-1,37-8 1,-48 7-1454,1 0 1,0-1-1,-1 0 0,1-1 0,-1 0 0,0-1 0,0 0 0,-1 0 1,11-8-1,26-26 496,-2-2-1,-1-1 1,-3-3 0,-1-1 0,54-86 0,-71 86-525,-21 44-286,1 1-1,0-1 1,0 0 0,-1 1-1,1-1 1,-1 1-1,0-1 1,1 0 0,-1 1-1,0-1 1,0 0-1,0 1 1,0-1-1,0 0 1,-1 0 0,1 1-1,0-1 1,-1 1-1,1-1 1,-1 0 0,0 1-1,1-1 1,-1 1-1,-2-3 1,2 4-5,0-1 0,0 1 1,0 0-1,0 0 0,0 0 1,0 0-1,0 0 0,0 0 1,0 0-1,-1 0 0,1 0 1,0 1-1,0-1 0,0 0 1,0 1-1,0-1 0,0 1 1,0-1-1,0 1 0,1-1 1,-1 1-1,0 0 0,0-1 1,0 1-1,1 0 0,-1 0 1,0 0-1,0 0 0,1-1 1,-1 1-1,1 0 0,-1 0 1,1 0-1,0 0 0,-1 2 1,-17 37 123,12-13-137,2 0-1,1 0 1,1 0-1,2 37 1,14 109-83,-13-168 89,17 117-10,6 41 89,-23-141-50,0-1-1,-1 1 1,-1 0-1,-2-1 1,-5 29-1,8-49-25,-1 1 0,1-1-1,-1 0 1,1 0 0,-1 1-1,1-1 1,-1 0 0,1 0-1,-1 0 1,0 0 0,0 0-1,0 0 1,1 0-1,-1 0 1,0 0 0,0 0-1,0 0 1,-1-1 0,1 1-1,0 0 1,0-1 0,0 1-1,0-1 1,-1 1-1,1-1 1,0 0 0,-1 1-1,1-1 1,0 0 0,0 0-1,-1 0 1,1 0 0,0 0-1,-1 0 1,1 0 0,0-1-1,-1 1 1,1 0-1,0-1 1,-3 0 0,-7-3 20,1-1 0,-1 0 0,-19-12 0,6 3 47,-49-8-285,109 12 469,-6 12-7,1-2 0,41-4-1,-37 1-154,0 2 0,1 1 0,-1 2 0,39 7 0,-65-6-1402,-18-2-1800,-12-1 911</inkml:trace>
</inkml:ink>
</file>

<file path=ppt/ink/ink5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27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0 3584,'43'29'2625,"-35"-25"-2215,0 1 1,-1-1-1,0 2 1,0-1-1,0 0 1,-1 1 0,10 12-1,25 36 59,-4 1 1,-1 1-1,-3 3 0,-3 0 1,22 64-1,77 242 1958,-108-290-1956,-3 0-1,-4 1 1,5 78-1,-14-46 144,-5 0 0,-15 132 0,6-171-231,-3-1-1,-3 0 1,-3-1-1,-40 97 1,38-119-114,-2-1 1,-2-1 0,-48 66-1,58-90-240,-1-1 0,0-1-1,-2-1 1,0 0 0,0-1-1,-2 0 1,0-2 0,0 0-1,-38 17 1,47-26-326,1 0 0,-1-1 0,1-1 1,-1 1-1,0-2 0,0 1 0,-17-1 0,24-1 66,0 0-1,0 0 1,1 0-1,-1-1 0,0 0 1,0 1-1,0-1 1,0 0-1,1 0 0,-1 0 1,0-1-1,1 1 1,-1-1-1,1 1 0,-1-1 1,1 0-1,0 0 1,0 0-1,0 0 0,0 0 1,0-1-1,0 1 1,1-1-1,-1 1 1,1-1-1,0 1 0,0-1 1,-1 0-1,0-4 1,-4-34-2585</inkml:trace>
</inkml:ink>
</file>

<file path=ppt/ink/ink5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0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695 6 768,'-1'0'70,"1"-1"-1,-1 1 1,1-1-1,-1 1 1,1-1 0,-1 1-1,0 0 1,1-1-1,-1 1 1,0 0 0,1 0-1,-1-1 1,0 1 0,0 0-1,1 0 1,-1 0-1,0 0 1,1 0 0,-1 0-1,0 0 1,0 0-1,1 0 1,-1 0 0,0 1-1,1-1 1,-1 0 0,0 0-1,1 1 1,-1-1-1,0 0 1,1 1 0,-1-1-1,0 1 1,-29 12 1403,-73 58-364,72-51-876,2 1 0,1 1 0,0 1 0,-29 34-1,43-44-180,-5 8 48,0 0-1,2 2 1,0-1-1,2 2 1,-16 31 0,-53 135 407,46-97-353,15-38-59,3 0 0,3 2 0,1 1 0,4 0 0,-6 60 0,14-80-37,2 0 1,2 0-1,1 0 0,2-1 0,2 1 0,1 0 0,2-1 0,2-1 1,14 37-1,-10-42 86,1-1 0,2-1 0,1 0 0,35 43 0,100 97 729,-92-105-568,-40-44-219,-16-15-54,1-1 0,-1 1 0,0 0 0,-1 1 0,1-1 0,-1 1 0,0 0 0,0 0 0,4 12 0,-8-17-64,0-1 1,0 1 0,0 0-1,0-1 1,0 1 0,0 0-1,0-1 1,0 1 0,0-1-1,-1 1 1,1-1 0,0 1 0,-1 0-1,1-1 1,0 1 0,-1-1-1,1 1 1,0-1 0,-1 1-1,1-1 1,-1 0 0,1 1-1,-1-1 1,1 0 0,-1 1-1,1-1 1,-1 0 0,0 1-1,1-1 1,-1 0 0,1 0 0,-1 0-1,0 0 1,1 1 0,-1-1-1,1 0 1,-1 0 0,-1 0-1,1 0-66,0 0 1,0 0-1,0 0 0,-1 0 0,1 1 0,0-2 0,0 1 0,0 0 1,-1 0-1,1 0 0,0 0 0,0-1 0,0 1 0,0-1 0,0 1 1,0-1-1,-1 1 0,1-1 0,-1 0 0,1-9-1331</inkml:trace>
</inkml:ink>
</file>

<file path=ppt/ink/ink5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0.6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1 2560,'-8'143'7065,"-12"20"-4534,-12 169-863,30-266-1311,3 0 0,2 0 1,23 120-1,-21-163-238,4 10 176,-2 1-1,4 67 1,-11-98-282,0 0 1,0 0 0,1-1 0,-1 1 0,0 0 0,1-1 0,0 1 0,0-1 0,-1 1 0,2-1 0,-1 1 0,0-1 0,0 1 0,1-1 0,-1 0 0,1 0 0,0 0 0,0 0 0,-1 0 0,1 0 0,0 0 0,1-1 0,-1 1 0,0-1 0,0 1 0,1-1 0,-1 0 0,1 0 0,-1 0 0,1 0 0,0-1 0,-1 1 0,1-1 0,0 1 0,-1-1 0,1 0 0,0 0 0,-1 0 0,5-1 0,9 0 3,-1-1 0,1 0 0,-1-1 0,0-1 0,25-10 0,9-1-39,1 1 1,0 3 0,1 3-1,-1 1 1,2 3 0,66 2-1,-108 1-400,0 0-1,0 0 1,0-1-1,-1 0 0,1-1 1,-1 0-1,1 0 0,-1-1 1,0 0-1,0-1 0,-1 0 1,0 0-1,0-1 0,0 0 1,8-8-1,7-12-1646</inkml:trace>
</inkml:ink>
</file>

<file path=ppt/ink/ink5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1.2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7 1792,'-11'2'892,"11"2"488,21 3 444,35-4-1352,26 0 592,33-13-205,213-5 308,-256 23-1155,-68-7-156,1 0 0,-1 0 0,0 0 0,0 1 0,1 0-1,-1 0 1,0 0 0,-1 0 0,1 0 0,0 1 0,-1 0 0,1-1 0,5 8 0,0 2-1029</inkml:trace>
</inkml:ink>
</file>

<file path=ppt/ink/ink5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1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2432,'9'-4'1152,"34"-15"-128,-24 10 1152,33 2-1408,8 3 0,-3-1 0,-11 1 128,-3 4-1408,-9 0 128,-7 4 256,-8 1 0,1 2-1152,3 0 128</inkml:trace>
</inkml:ink>
</file>

<file path=ppt/ink/ink5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2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22 165 1152,'-2'11'928,"0"0"1,0 0-1,2 0 1,-1-1-1,3 20 1,-2-19-740,0-3-31,0-1-1,0 1 1,1 0 0,1-1-1,-1 1 1,1-1 0,0 0-1,1 0 1,0 0 0,0 0 0,0 0-1,9 11 1,-5-9-42,0-1 0,1 0 0,0 0 0,1 0-1,0-1 1,0-1 0,0 0 0,13 7 0,-5-5-21,1-1-1,-1-1 1,1 0-1,0-2 1,1 0-1,-1 0 1,1-2-1,0-1 1,-1 0 0,1-1-1,0-1 1,0-1-1,23-5 1,-24 4-45,0-1 0,0-1 0,-1 0 1,0-1-1,0-2 0,-1 1 0,1-2 0,-2 0 1,1-1-1,-1 0 0,-1-2 0,0 1 0,22-25 1,-31 30-38,-1-1 0,1 0 1,-1 0-1,0 0 1,-1 0-1,0-1 1,0 1-1,-1-1 1,1 0-1,-2 0 0,1 0 1,-1 0-1,0 0 1,-1 0-1,0 0 1,0 0-1,-1 0 0,0 0 1,0 0-1,-1 0 1,0 0-1,0 0 1,-1 1-1,0-1 0,-1 1 1,-4-9-1,0 6-18,-1 0 1,0 1-1,0 0 0,-1 0 0,0 1 0,0 0 1,-1 1-1,0 0 0,0 1 0,-1 0 1,1 1-1,-2 0 0,1 1 0,0 0 0,-1 1 1,1 1-1,-15-2 0,-7 1-87,0 0-1,1 3 1,-1 0 0,0 3 0,-47 8-1,65-7-6,1 0-1,-1 1 1,1 1-1,0 0 0,0 1 1,-17 11-1,24-13-30,0 0 0,1 0 0,0 1 0,0-1-1,0 2 1,1-1 0,0 1 0,0 0 0,0 0 0,1 1-1,0-1 1,-6 15 0,10-20 73,0 1 0,0 0 0,1 0 0,-1 0 0,0 0 0,1 0 0,0 0 0,0 0-1,0 0 1,0 0 0,0 0 0,1 0 0,-1 0 0,1 0 0,0 0 0,0 0 0,0-1 0,3 6 0,-1-3-13,0-1 0,0 0 0,1 0 1,-1-1-1,1 1 0,0-1 0,0 0 0,0 0 1,0 0-1,7 3 0,9 3-174,0-1 0,1-1 0,0 0 0,25 3 0,16-1-191,0-2 0,1-3 1,78-6-1,-40 1 489,-101 1 2,1 0-1,0 0 1,0 1-1,0-1 1,-1 0 0,1 1-1,0-1 1,0 1 0,-1-1-1,1 1 1,0-1 0,-1 1-1,1-1 1,-1 1 0,1 0-1,-1-1 1,1 1 0,-1 0-1,1 0 1,-1-1 0,1 1-1,-1 0 1,0 0 0,0-1-1,1 1 1,-1 0 0,0 0-1,0 0 1,0 0 0,0-1-1,0 1 1,0 0 0,0 0-1,0 0 1,0 0 0,-1 0-1,1-1 1,0 1 0,-1 1-1,-11 49 1209,7-35-914,-3 23 207,2 0 1,1 0 0,1 52-1,13 124 941,-1-51-490,7 412 1018,-14-572-2022,-1 0 0,0 0-1,0 0 1,0 0 0,0 0 0,-1 0 0,0 0-1,1 0 1,-1 0 0,-1 0 0,1 0-1,-1 0 1,1-1 0,-1 1 0,0-1-1,-4 5 1,6-7-22,0-1-1,-1 0 0,1 0 1,0 0-1,-1 1 1,1-1-1,0 0 0,-1 0 1,1 0-1,-1 0 1,1 0-1,0 0 0,-1 0 1,1 0-1,0 0 1,-1 0-1,1 0 0,-1 0 1,1 0-1,0 0 1,-1 0-1,1 0 1,0 0-1,-1 0 0,1-1 1,0 1-1,-1 0 1,1 0-1,0 0 0,-1-1 1,1 1-1,0 0 1,0 0-1,-1-1 0,1 1 1,0 0-1,-1-1 1,-6-20-762,4-22-1104,13 12 92,7 1-128</inkml:trace>
</inkml:ink>
</file>

<file path=ppt/ink/ink5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3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1 407 3072,'7'1'567,"0"1"0,0-1 0,0 0 0,1-1-1,-1 0 1,0 0 0,0 0 0,0-1 0,12-3 0,-12 4-476,10-3 39,1-1 1,0 0-1,-1-1 1,0-1-1,0 0 1,-1-1-1,0-1 1,0-1-1,-1 0 1,0-1-1,0-1 1,-1 0-1,14-15 1,-18 15-76,0 0 0,-1-1 0,0 0 0,0-1 0,-2 0 1,1-1-1,-2 1 0,0-1 0,0 0 0,-2-1 0,0 0 0,0 1 1,-1-1-1,-1 0 0,0-29 0,-2 42-46,1 0-5,-1-1 1,0 1-1,0 0 1,0-1-1,0 1 1,-1 0-1,1 0 1,0-1-1,-1 1 1,0 0-1,1 0 1,-1 0-1,0 0 1,0 0-1,0 0 1,-3-3-1,4 5-6,-1-1 0,1 1-1,0 1 1,-1-1-1,1 0 1,0 0-1,-1 0 1,1 0 0,0 0-1,-1 0 1,1 0-1,0 0 1,-1 1 0,1-1-1,0 0 1,-1 0-1,1 0 1,0 1 0,0-1-1,-1 0 1,1 0-1,0 1 1,0-1 0,-1 0-1,1 1 1,0-1-1,0 0 1,0 0 0,0 1-1,-1-1 1,1 0-1,0 1 1,0-1 0,0 1-1,0-1 1,0 0-1,0 1 1,0-1 0,0 0-1,0 1 1,0-1-1,0 0 1,0 1 0,0-1-1,0 0 1,1 1-1,-1-1 1,-1 22-4,1-21-1,2 153-1,1-35 153,-5 0 0,-19 133 0,20-247-133,0 0 0,0 0 0,0 0 0,0 0 0,-1 0 0,0 0 1,0 0-1,0-1 0,-1 1 0,0-1 0,0 1 0,0-1 0,0 0 0,0 0 0,-1-1 0,0 1 0,0-1 1,0 1-1,0-1 0,0-1 0,-1 1 0,1 0 0,-1-1 0,1 0 0,-1 0 0,0-1 0,0 1 0,0-1 1,-8 1-1,-28 2-12,1-1 0,-68-5 0,32 1 0,577-50 1877,-468 47-1685,-5 1-3520,-36 3 1643</inkml:trace>
</inkml:ink>
</file>

<file path=ppt/ink/ink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5:49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46 6272,'-16'-45'3072,"16"54"-3712,3-15 5376,-3 6-5120,5 6 128,8 12-3072,-18-10 128</inkml:trace>
</inkml:ink>
</file>

<file path=ppt/ink/ink5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4.4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2 2304,'2'0'304,"1"-1"0,0 1 0,-1 0 0,1 0 0,-1 0 0,1 0 0,0 1 0,-1-1 0,1 0 0,-1 1 0,1 0 0,-1 0 0,1 0 0,-1 0 0,4 2 0,48 25 869,-18-1-779,-2 1 1,-1 1-1,-1 2 0,49 61 1,-41-38-29,-3 1 1,45 89 0,-60-97-155,-3 1 0,-2 0 0,-2 1 0,10 54 0,21 205 843,-44-294-994,2 19 196,-1 0 1,-2 1-1,-1-1 1,-8 53-1,4-63-98,-2-1 0,0 0 0,-1 0 1,-1-1-1,-1 0 0,0 0 0,-20 29 0,-7 1 380,-1-1 1,-3-2 0,-80 75-1,-160 105 1868,274-223-2288,0-1 0,1 0 0,-1-1-1,-1 1 1,1-1 0,0 0 0,-13 3 0,18-6-193,-1 1-1,0-1 1,0 0 0,1 0 0,-1 0 0,0 0 0,0 0 0,1-1 0,-1 1 0,0 0 0,1-1 0,-1 1-1,0-1 1,1 0 0,-1 1 0,1-1 0,-1 0 0,1 0 0,-1 0 0,1 0 0,0 0 0,-1 0 0,1-1-1,0 1 1,0 0 0,0-1 0,0 1 0,0-1 0,0 1 0,0-1 0,1 1 0,-1-1 0,0 0-1,0-1 1,-10-28-4661,12-2 2047</inkml:trace>
</inkml:ink>
</file>

<file path=ppt/ink/ink5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36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11 6656,'-41'0'3328,"13"32"-8576,42-32 3456,4-12 1152,-8-18 0</inkml:trace>
</inkml:ink>
</file>

<file path=ppt/ink/ink5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45.9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1111 1664,'0'-1'90,"0"1"1,0-1-1,0 1 0,0 0 1,0-1-1,-1 1 1,1-1-1,0 1 0,0 0 1,0-1-1,0 1 0,0-1 1,1 1-1,-1-1 0,0 1 1,0 0-1,0-1 1,0 1-1,0-1 0,1 1 1,-1 0-1,0-1 0,0 1 1,0 0-1,1-1 0,-1 1 1,0 0-1,1-1 1,-1 1-1,0 0 0,1 0 1,-1-1-1,0 1 0,1 0 1,1-2 5,0 1 1,0-1-1,0 0 1,-1 0-1,1 1 1,-1-1-1,1 0 0,-1 0 1,0-1-1,2-3 1,80-211 528,22-46 51,-68 180-268,33-112 1,7-18 395,-74 205-760,1 1-1,0 0 1,0 0-1,0 0 1,1 1-1,-1-1 1,12-10 0,-14 16-38,0-1 0,-1 1 0,1 0 0,0 0 0,0-1 0,-1 1 0,1 0 0,0 1 0,0-1 0,0 0 0,0 1 0,0-1 0,1 1 1,-1-1-1,0 1 0,0 0 0,0 0 0,0 0 0,0 0 0,0 0 0,1 1 0,-1-1 0,0 1 0,0-1 0,0 1 0,0 0 1,0-1-1,0 1 0,0 0 0,-1 1 0,1-1 0,0 0 0,3 3 0,7 8 18,0 1-1,0 0 1,-1 0-1,-1 1 1,0 0-1,-1 1 1,-1 0 0,8 20-1,47 137 19,-58-156-40,29 107 122,-4 1 0,-7 2-1,-4 0 1,3 220 0,-22-310-82,-2-1 1,-1 0 0,-1 0-1,-2 0 1,-13 42 0,16-74-23,1-16 24,4-21 20,61-407-126,5-24-4,-12 266-57,-45 168 92,1 2 0,2 0 0,1 0 0,26-37 0,-40 65 28,0 0-1,-1-1 0,1 1 0,0 0 0,0 0 1,0 0-1,0 0 0,0 0 0,0 0 0,0 0 1,0 0-1,0 1 0,1-1 0,-1 0 0,0 1 1,1-1-1,-1 1 0,0-1 0,1 1 0,-1-1 1,0 1-1,1 0 0,-1 0 0,1 0 1,2 0-1,-2 1 2,0 0 1,0 0 0,-1 0-1,1 0 1,0 0 0,0 0 0,0 1-1,-1-1 1,1 1 0,-1-1-1,1 1 1,-1-1 0,1 1-1,1 4 1,4 6-18,-1 1 0,0 0 0,-1 0 0,5 16 0,84 424 254,-80-354-43,-3 0 0,-6 1 0,-11 176 0,-5-222-32,11-54-159,1 1 1,-1-1 0,0 0-1,0 1 1,0-1-1,0 0 1,0 0 0,0 1-1,-1-1 1,1 0-1,0 0 1,0 1 0,0-1-1,0 0 1,0 0 0,0 1-1,0-1 1,0 0-1,-1 0 1,1 1 0,0-1-1,0 0 1,0 0 0,-1 0-1,1 1 1,0-1-1,0 0 1,0 0 0,-1 0-1,1 0 1,0 0-1,0 1 1,-1-1 0,1 0-1,0 0 1,0 0 0,-1 0-1,1 0 1,0 0-1,-1 0 1,1 0 0,-6-27 26,6 2-3,0 1 1,2-1 0,7-40-1,0 6 1,5-46-66,4 1 0,6 0 1,3 1-1,5 2 1,5 1-1,73-141 0,-91 205-2,2 2-1,2 0 0,0 1 1,32-32-1,-53 63 41,0 0 0,0 0 1,1-1-1,-1 2 0,1-1 0,0 0 1,-1 0-1,1 1 0,0-1 0,0 1 0,4-1 1,-6 2 0,1-1 1,-1 1 0,1 0-1,-1 0 1,1 0 0,-1 0 0,1 0-1,-1 1 1,1-1 0,-1 0-1,1 1 1,-1-1 0,1 1 0,-1-1-1,1 1 1,-1 0 0,2 1-1,2 3 2,0 0-1,0 0 1,-1 0-1,0 0 1,0 1-1,-1 0 1,1 0-1,-1 0 1,-1 0-1,3 7 1,8 20 36,-2 1 1,-2 1-1,10 68 1,-2 109 228,-10-97-170,3 200 117,5 59 64,-14-363-335,1 5 122,0 0 0,1 0 0,0 0 0,7 17 0,-9-30-83,0-1-1,-1 1 1,2 0-1,-1-1 1,0 1-1,1-1 1,-1 1 0,1-1-1,-1 0 1,1 0-1,0 0 1,0 0-1,0 0 1,0 0-1,1 0 1,-1-1-1,0 1 1,1-1-1,-1 1 1,1-1 0,0 0-1,-1 0 1,1 0-1,0-1 1,-1 1-1,1 0 1,0-1-1,0 0 1,0 0-1,5 0 1,4-3-365,1 0 0,-1-1 0,0-1 0,-1 0 0,18-9 0,31-17-1045</inkml:trace>
</inkml:ink>
</file>

<file path=ppt/ink/ink5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46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12 386 1664,'-11'-1'1257,"13"6"694,8 21-807,-8-8-987,0 0 1,2-1-1,0 0 1,1 0-1,1 0 1,12 26 0,-15-36-74,0-1 1,1 1-1,0-1 1,1 0-1,-1 0 1,1 0-1,0-1 1,0 1 0,1-1-1,0-1 1,0 1-1,0-1 1,0 0-1,1 0 1,-1-1-1,1 1 1,0-2 0,8 3-1,2-2 7,0-1 0,1-1-1,-1-1 1,0 0 0,0-1-1,1-1 1,-1-1 0,0 0 0,-1-1-1,1-1 1,-1 0 0,1-2 0,-2 0-1,24-14 1,-18 10-42,-2-1 0,0-2 0,0 0 0,-1 0-1,-1-2 1,-1 0 0,0-1 0,-1-1 0,-1 0 0,18-30 0,-27 38-37,0-1 1,-1 0-1,0 0 1,-1 0-1,0 0 1,-1 0-1,0-1 1,0 1-1,-2-1 1,1 0-1,-1 1 1,-1-1-1,0 0 1,-1 1 0,0 0-1,-1-1 1,0 1-1,-1 0 1,0 0-1,0 0 1,-1 1-1,-10-15 1,9 15-3,-1 0 0,0 0 0,-1 1 0,0 0 1,-1 0-1,0 1 0,0 0 0,-1 0 0,0 1 0,0 0 1,-1 1-1,0 1 0,0-1 0,0 2 0,0-1 1,-1 2-1,0-1 0,0 2 0,0-1 0,0 2 0,-15-1 1,10 2-32,1 1 0,0 1 0,0 0 0,0 1 0,0 1 1,0 0-1,0 2 0,1-1 0,0 2 0,-24 14 0,33-18 12,1 1 0,-1 0-1,0 0 1,1 1 0,0 0-1,0 0 1,1 0 0,-1 0-1,1 1 1,0 0 0,1 0-1,-1 0 1,1 0 0,0 0-1,1 1 1,-1-1 0,1 1-1,1 0 1,-1 0 0,1 0-1,0 0 1,1 0 0,0-1-1,0 1 1,0 0 0,1 0-1,1 8 1,1-7 0,0-1 1,0 1-1,0 0 1,1-1-1,0 0 0,0 0 1,1 0-1,0-1 1,0 1-1,1-1 0,0 0 1,0-1-1,0 1 1,1-1-1,0 0 1,0-1-1,14 7 0,1 0-15,0-1-1,1-1 1,0-1-1,44 9 1,-28-11 27,-1-1 0,1-2 0,0-2 0,0-2 0,0-1 0,42-8 0,-77 9 20,0 1 1,0-1-1,1 1 1,-1 0-1,0 0 0,0 0 1,7 2-1,-10-2-13,0 0-1,0 1 1,0-1-1,0 1 1,0 0 0,0-1-1,0 1 1,0 0-1,0-1 1,0 1-1,-1 0 1,1 0-1,0 0 1,-1 0 0,1 0-1,0 0 1,-1 0-1,1 0 1,-1 0-1,0 0 1,1 0-1,-1 0 1,0 0-1,0 0 1,1 0 0,-1 0-1,0 1 1,0-1-1,0 0 1,0 0-1,-1 0 1,1 0-1,0 2 1,-2 8 73,1 1 0,1-1 0,0 1 0,0-1 1,1 1-1,1-1 0,0 1 0,0-1 0,1 0 0,1 0 0,0 0 0,0-1 1,1 1-1,0-1 0,1 0 0,0 0 0,1-1 0,0 0 0,1 0 0,-1-1 1,2 0-1,-1 0 0,1 0 0,0-1 0,0-1 0,1 0 0,0 0 0,21 8 1,-2-6-372,-1-1 0,2-2 0,-1-1 0,1-1 0,-1-2 0,1 0 0,32-5 0,47-9-1376</inkml:trace>
</inkml:ink>
</file>

<file path=ppt/ink/ink5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47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11 194 1536,'-10'-6'2464,"10"9"772,4 14-3560,4 16 770,1-1 0,21 51 0,-25-73-346,0 0 0,1 0 0,0 0 0,1-1 0,0 1 0,0-2 0,1 1 0,0-1 0,0 0 0,1-1 0,16 11 0,-8-9-15,1 0 0,0 0 0,0-2 0,1-1 0,0 0 0,0-1 0,0-1 0,1-1 0,-1 0 0,1-2 0,0 0 0,0-1 0,-1-2-1,1 0 1,20-4 0,-27 3-43,0 0 0,0-1 0,-1 0 0,1-1 0,-1 0 0,0-1 0,0-1 0,-1 0 0,1 0 0,-2-1 0,1-1 1,-1 0-1,-1 0 0,1-1 0,-1 0 0,-1 0 0,0-1 0,-1 0 0,0-1 0,0 0 0,-1 0 0,8-24 0,-12 28-24,0 0 1,0 0 0,-1 0 0,0 0 0,0-1 0,-1 1 0,0 0-1,0 0 1,-1-1 0,0 1 0,-1 0 0,0 0 0,0 0 0,0 0-1,-5-7 1,2 5-7,-1 0 0,0 0-1,0 0 1,-1 1 0,-1 0-1,1 1 1,-2-1 0,1 1-1,-19-12 1,13 10-15,-1 0 1,-1 2 0,0 0-1,0 0 1,0 2-1,-1 0 1,0 1-1,0 1 1,0 0-1,-1 1 1,1 1 0,-1 1-1,-34 1 1,35 3-12,1 0 1,0 0-1,0 2 1,0 0 0,1 1-1,0 0 1,0 1 0,0 1-1,1 1 1,0 0-1,1 0 1,-13 13 0,20-17 0,0 1 0,1 0 0,0 0 0,0 0 0,0 0 1,1 1-1,0 0 0,0 0 0,1 0 0,0 0 0,0 1 1,0-1-1,1 1 0,0 0 0,1 0 0,0-1 0,0 1 1,1 0-1,0 0 0,0 0 0,1 0 0,0 0 0,0 0 1,1-1-1,0 1 0,0 0 0,4 8 0,-1-7 0,0-1-1,0 0 1,0 0-1,1-1 1,0 0-1,0 0 0,1 0 1,0 0-1,0-1 1,1 0-1,0-1 1,0 0-1,0 0 1,1-1-1,-1 0 0,17 6 1,1-2 12,0 0 0,0-2 0,1-1 1,45 3-1,-38-7 10,-1-1 0,0-1 1,47-9-1,-61 7 34,1-2 1,-2 0-1,1-1 0,-1-1 1,0 0-1,0-2 0,20-12 1,-34 18-12,-1-1 0,1 1 0,-1-1 0,0 0 0,0 0 0,0 0 0,3-8 0,-9 15-24,1-1 1,-1 0 0,1 1 0,0-1-1,-1 1 1,1 0 0,0 0-1,0 0 1,1 0 0,-1 0 0,1 0-1,-1 0 1,1 0 0,0 1 0,0-1-1,1 1 1,-1-1 0,1 0-1,0 1 1,-1-1 0,2 7 0,0 5 71,0-1 0,2 1 0,6 24 0,-6-26-4,0-1 1,1 1 0,1-1 0,0 0 0,1-1-1,0 1 1,1-1 0,0 0 0,0-1 0,1 0-1,1 0 1,0-1 0,0 0 0,1 0 0,0-1-1,0 0 1,1-1 0,0 0 0,22 10 0,-7-6-382,1-2-1,-1 0 1,1-2 0,1-1 0,0-1 0,-1-1 0,1-1 0,0-2 0,51-4 0,16-10-1380</inkml:trace>
</inkml:ink>
</file>

<file path=ppt/ink/ink5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48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1 318 1536,'2'2'284,"0"1"0,-1 0 0,1-1 0,0 1 0,-1 0-1,0 0 1,0 0 0,0 0 0,0 0 0,0 0 0,0 0 0,-1 1 0,1 4 0,7 26 242,-3-21-434,1 1 0,1-1 0,0-1-1,1 0 1,0 0 0,1 0 0,0-1 0,1 0-1,0-1 1,0 0 0,1-1 0,1 0-1,0 0 1,0-1 0,0-1 0,1 0 0,0-1-1,0 0 1,1-1 0,0-1 0,0 0 0,0-1-1,0 0 1,0-1 0,1-1 0,-1 0 0,1-1-1,-1 0 1,0-1 0,1-1 0,-1 0 0,17-6-1,-5 1 7,-1-1 1,-1-1-1,1-1 0,-1-2 0,-1 0 0,0-1 0,28-22 0,-43 28-73,0 1-1,0-1 0,-1-1 1,0 1-1,0-1 1,-1 0-1,0-1 1,-1 0-1,0 0 1,0 0-1,-1 0 0,0-1 1,0 1-1,-1-1 1,-1 0-1,1 0 1,-2 0-1,1-1 1,-1 1-1,-1 0 1,-1-18-1,-1 15-15,0 0-1,-2 0 1,1 0-1,-1 1 1,-1-1-1,0 1 1,-1 0 0,0 0-1,-1 1 1,0 0-1,-1 0 1,0 0 0,-1 1-1,0 0 1,-1 1-1,0 0 1,0 1-1,0 0 1,-1 0 0,-1 1-1,1 1 1,-22-9-1,18 8 1,0 2 0,0 0-1,0 1 1,-1 0 0,0 1 0,1 1-1,-1 1 1,0 0 0,0 1-1,0 1 1,0 0 0,0 1-1,0 1 1,1 0 0,-1 1 0,1 1-1,0 0 1,-24 13 0,34-15-14,1 0 1,-1 0 0,1 0 0,-1 1-1,1 0 1,0 0 0,1 0 0,-1 0-1,1 0 1,-1 1 0,1 0-1,1-1 1,-1 1 0,1 0 0,0 0-1,0 1 1,0-1 0,1 0 0,-1 1-1,1-1 1,1 1 0,-1-1 0,1 1-1,0-1 1,0 1 0,1-1-1,-1 1 1,1-1 0,3 8 0,-2-2-5,2 0-1,0-1 1,0 1 0,1-1 0,0 0 0,0-1 0,1 1 0,1-1-1,-1 0 1,2-1 0,-1 1 0,1-2 0,18 15 0,-7-10-102,0-2 1,1 0 0,1-1 0,-1 0 0,2-2-1,-1-1 1,1 0 0,41 4 0,-8-5-285,0-3 0,79-5 1,-82-8-149,-30-3 350,-22 14 192,1-1 0,-1 1 0,0-1 0,1 1 0,-1-1 0,0 1 0,0-1 0,1 1 1,-1-1-1,0 1 0,0-1 0,0 1 0,0-1 0,0 0 0,0 1 0,0-1 0,0 1 0,0-1 0,0 1 0,0-1 1,0 0-1,-1 1 0,1-1 0,0 1 0,0-1 0,0 1 0,-1-1 0,1 1 0,0-1 0,-1 1 0,1-1 1,0 1-1,-1 0 0,0-1 0,1 0 11,-1 0-1,0 0 1,0 0 0,1 0 0,-1 1 0,0-1 0,0 0-1,0 0 1,0 1 0,0-1 0,0 1 0,0-1 0,0 1-1,0-1 1,0 1 0,0 0 0,0-1 0,0 1 0,0 0-1,0 0 1,0 0 0,-1 0 0,1 0 0,0 0 0,0 0-1,0 0 1,0 0 0,0 1 0,0-1 0,0 0-1,0 1 1,-1-1 0,1 1 0,0-1 0,1 1 0,-1-1-1,0 1 1,0 0 0,0 0 0,0-1 0,0 1 0,1 0-1,-1 0 1,0 0 0,0 1 0,-2 1 38,1 1-1,0-1 1,0 1 0,0 0-1,1-1 1,-1 1-1,1 0 1,0 0 0,0 0-1,0 0 1,0 6 0,2 9 129,1-1 0,1 0 0,9 35 0,1 4 160,51 380 1150,-60-380-1401,-3 0 1,-2 0-1,-3 0 0,-2 0 1,-24 96-1,27-142-96,-9 40 80,11-48-129,1-1 1,0 1-1,0-1 0,-1 1 1,1-1-1,1 1 0,-1-1 0,0 1 1,1-1-1,-1 1 0,1-1 0,0 0 1,-1 1-1,1-1 0,0 0 0,2 3 1,10 1-1265,1-10-106</inkml:trace>
</inkml:ink>
</file>

<file path=ppt/ink/ink5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49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1 262 1408,'2'-9'292,"2"-1"-1,-1 1 1,1 0-1,0 0 1,1 1-1,-1-1 1,2 1 0,-1 0-1,1 0 1,1 1-1,-1 0 1,1 0-1,1 0 1,-1 1 0,15-9-1,12-7-220,2 1 0,50-21 0,-74 37 149,2-1-122,0 0 0,1 0 0,-1 2 0,1 0 0,0 0 0,18-1 0,-30 5-67,0 0-1,0-1 1,0 1 0,1 0 0,-1 1-1,0-1 1,0 0 0,1 1-1,-1 0 1,0 0 0,0 0 0,0 0-1,0 0 1,0 1 0,-1-1 0,1 1-1,0 0 1,0-1 0,-1 2 0,0-1-1,1 0 1,-1 0 0,0 1 0,0-1-1,0 1 1,0-1 0,0 1 0,-1 0-1,1 0 1,-1 0 0,0 0-1,0 0 1,0 0 0,0 0 0,0 4-1,4 29 446,0 57 0,-4-63-297,0 0 0,2 0 0,11 46 0,-11-67-152,-1 0-1,2 0 0,-1-1 1,1 1-1,1-1 1,-1 0-1,1 0 1,1-1-1,0 1 0,0-1 1,0-1-1,1 1 1,-1-1-1,2 0 1,14 10-1,-13-12-14,-1 0 0,1 0 0,0 0 0,0-1-1,0-1 1,0 1 0,1-2 0,-1 1 0,0-1 0,1-1 0,-1 1 0,1-2 0,-1 1-1,1-1 1,-1-1 0,0 0 0,1 0 0,-1-1 0,0 0 0,0 0 0,-1-1 0,1 0-1,-1-1 1,16-11 0,-7 4 19,-1-1 1,0-1-1,0 0 0,-2-1 0,0-1 0,0 0 0,-2-1 1,0 0-1,-1-1 0,10-22 0,-6 3-52,14-58-1,-29 108 10,-1 1 1,2-1-1,0 1 0,1 0 0,0-1 0,1 0 0,0 1 0,1-1 0,0-1 1,1 1-1,1 0 0,0-1 0,1 0 0,0-1 0,1 0 0,0 0 0,1 0 1,0-1-1,0 0 0,1-1 0,13 9 0,-7-5-4,1 0-1,0-2 1,1 0-1,1-1 1,-1-1 0,2-1-1,-1-1 1,1 0 0,0-2-1,0 0 1,1-1-1,-1-1 1,27 1 0,-23-5 54,1 0-1,-1-1 1,0-1 0,0-2 0,0 0 0,-1-1 0,1-2 0,-1 0-1,23-13 1,-36 15-18,1 0-1,-1 0 1,0-1 0,-1 0-1,0-1 1,0 0-1,0 0 1,-1-1-1,0 0 1,-1-1-1,0 0 1,-1 0 0,0 0-1,0-1 1,-1 0-1,-1 0 1,0 0-1,0 0 1,-1-1-1,2-15 1,-4 21-16,0 1 0,-1-1 1,0 1-1,0-1 0,0 1 0,-1-1 0,0 1 1,0 0-1,0-1 0,-1 1 0,1 0 0,-1 0 1,-1 0-1,1 0 0,-1 0 0,0 0 0,0 1 1,0-1-1,0 1 0,-1 0 0,0 0 0,0 0 1,0 1-1,0-1 0,0 1 0,-1 0 0,0 0 1,0 0-1,1 1 0,-1 0 0,-1 0 0,1 0 1,-7-1-1,4 1-10,1 0 0,-1 1 0,0 0 0,1 0 0,-1 1 0,0 0 0,0 1 0,1-1 0,-1 1 0,0 1 0,1 0 0,-1 0 0,1 0 0,0 1 1,0 0-1,0 0 0,0 1 0,0 0 0,1 0 0,-1 1 0,1-1 0,0 1 0,-8 10 0,6-6-2,1 1 0,0 0 1,0 0-1,1 0 0,1 1 0,0 0 1,0 0-1,1 1 0,1 0 0,0-1 1,0 1-1,1 0 0,0 0 0,1 0 1,1 0-1,0 0 0,1 1 0,0-1 1,0 0-1,2 0 0,-1-1 0,2 1 1,-1 0-1,1-1 0,1 0 0,0 0 1,1 0-1,0 0 0,1-1 0,0 0 1,0-1-1,15 15 0,-6-9-57,2 0 0,-1 0 0,2-2 0,0 0 0,1-2 0,0 0 0,0-1 0,1-1 0,1-1 0,-1 0 0,1-2 0,0-1 0,1 0 0,-1-2 0,1-1 1,0 0-1,0-2 0,0 0 0,0-2 0,-1-1 0,38-9 0,32-15-1343</inkml:trace>
</inkml:ink>
</file>

<file path=ppt/ink/ink5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0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251 30 2176,'-5'-7'357,"4"6"-272,0 0 1,0-1 0,1 1 0,-1 0-1,0-1 1,0 1 0,1-1 0,-1 1-1,1 0 1,-1-1 0,1 1 0,0-1-1,-1-2 1,-32 14 896,-17 10-704,-32 16 296,76-33-520,0 1 1,0-1-1,0 1 0,1 1 1,0-1-1,-1 1 1,2 0-1,-1 0 0,1 1 1,-6 7-1,9-11-37,0 0 0,0 0-1,0 0 1,0 0 0,0 0 0,0 0-1,1 1 1,-1-1 0,1 0 0,0 0-1,0 1 1,-1-1 0,1 0 0,1 0-1,-1 1 1,0-1 0,0 0 0,1 0-1,0 0 1,-1 1 0,2 2 0,1-1-3,-1 0 1,1-1 0,-1 1-1,1-1 1,0 1 0,1-1-1,-1 0 1,1 0 0,-1-1-1,6 4 1,10 4 7,1 0-1,0-1 1,33 9 0,-41-14 1,49 12 193,1-2-1,87 7 1,57 13 425,-180-28-515,-1 1 1,-1 1 0,1 2 0,-1 0-1,41 25 1,-62-33-99,0-1-1,0 1 1,-1 0-1,1 0 1,0 0-1,-1 1 1,0-1-1,1 1 1,-1-1 0,0 1-1,0 0 1,-1 0-1,1 0 1,2 6-1,-3-7-13,-1-1 0,0 1 0,0 0 0,0 0 0,0 0 0,0-1 0,0 1 0,-1 0 0,1 0 0,-1 0 0,1-1 0,-1 1 0,1 0 0,-1-1-1,0 1 1,0-1 0,0 1 0,0-1 0,0 1 0,-2 1 0,-6 5 38,-1 0 0,1 0-1,-2-1 1,1 0 0,-1-1 0,-14 7 0,13-7-12,-35 15 40,0-1 0,-2-2 0,0-3 0,0-1 0,-2-3 0,1-2 0,-79 4 0,124-13-93,-57-2 41,61 2-56,0 0 0,0 0-1,0 0 1,0 0 0,0 0 0,0 0-1,-1 0 1,1 0 0,0-1-1,0 1 1,0-1 0,0 1-1,0 0 1,0-1 0,0 0 0,0 1-1,0-1 1,0 0 0,1 1-1,-1-1 1,0 0 0,0 0-1,1 0 1,-1 1 0,0-1-1,1 0 1,-1 0 0,1 0 0,-1 0-1,1 0 1,-1 0 0,1 0-1,0-1 1,0 1 0,-1 0-1,1 0 1,0 0 0,0 0 0,0 0-1,0 0 1,0 0 0,1 0-1,-1-1 1,0 0 0,1 0-55,0 1 1,-1 0 0,1-1 0,0 1-1,0 0 1,0-1 0,0 1-1,0 0 1,0 0 0,0 0 0,0 0-1,1 0 1,1-1 0,31-12-1198</inkml:trace>
</inkml:ink>
</file>

<file path=ppt/ink/ink5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0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0 2944,'-12'37'3623,"-8"61"-2361,12-14-987,5 0-1,8 106 1,-4-167-96,10 128 642,55 262 0,-62-394-844,5 31 150,3 0-1,1 0 1,3-1 0,25 52-1,-34-88-142,0-1-1,1 1 0,0-1 0,1-1 0,0 0 0,1 0 0,0 0 0,15 10 0,-16-15-86,-1 0 0,1-1 1,0 0-1,1-1 0,-1 0 0,1 0 0,0-1 1,0 0-1,0-1 0,0 0 0,0-1 1,0 0-1,11 0 0,-3-2-204,0 0 1,0-2-1,-1 0 0,1 0 1,-1-2-1,0 0 0,24-11 1,48-30-1102</inkml:trace>
</inkml:ink>
</file>

<file path=ppt/ink/ink5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1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0 104 2432,'86'-32'1152,"93"25"-768,-124-2 1664,16-7-2048,15-4 0,-3 13 128,3 0 128,-15 2-768,-11 5 0,-14 9-256,-21-2 128</inkml:trace>
</inkml:ink>
</file>

<file path=ppt/ink/ink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3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86 128,'-2'-2'84,"0"0"0,1 0 0,-1-1 0,1 1 0,0 0 0,0-1 1,-1 1-1,2 0 0,-1-1 0,0 0 0,0 1 0,1-1 0,0 1 0,-1-1 0,1 0 0,0 1 0,0-1 0,0 0 0,1 1 1,-1-1-1,1 1 0,-1-1 0,1 1 0,0-1 0,0 1 0,0-1 0,0 1 0,1-1 0,-1 1 0,1 0 0,-1 0 0,1 0 0,2-2 1,-4 3-34,1 1 0,-1 0 0,0 0 0,0 0 0,1 0 0,-1 0-1,0 0 1,1 0 0,-1 0 0,0 0 0,1 0 0,-1 0 0,0 0 0,0 0 0,1 0 0,-1 0 0,0 0 0,1 0 0,-1 0 0,0 0 0,1 0 0,-1 0 0,0 0 0,0 1 0,1-1 0,-1 0 0,0 0 0,0 0 0,1 0 0,-1 1 0,0-1 0,0 0 0,0 0 0,1 1 0,-1-1 0,0 0 0,0 0 0,0 1 0,0-1 0,0 0 0,1 1 0,6 15-166,7 22 423,-2 2 0,-2 0 0,9 68-1,-6-33 169,4 22 16,95 541 2173,-109-619-2585,-1-13-77,0 0 1,-1 0-1,0-1 1,0 1-1,-1 0 0,0 0 1,0 0-1,0 0 1,-1 0-1,1 0 1,-1 0-1,-1 0 1,-1 6-1,2-12-30,1 0 1,0 1-1,0-1 1,-1 1-1,1-1 1,0 1-1,-1-1 0,1 0 1,-1 1-1,1-1 1,0 0-1,-1 1 0,1-1 1,-1 0-1,1 0 1,-1 0-1,1 1 1,-1-1-1,1 0 0,-1 0 1,1 0-1,-1 0 1,1 0-1,-1 0 0,1 0 1,-1 0-1,1 0 1,-1 0-1,1 0 1,-1 0-1,1 0 0,-1 0 1,1 0-1,-1-1 1,1 1-1,-1 0 0,1 0 1,-1-1-1,1 1 1,-1 0-1,1-1 1,0 1-1,-1 0 0,0-1 1,-15-20-1082,-2-12-65</inkml:trace>
</inkml:ink>
</file>

<file path=ppt/ink/ink5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1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4 232 2560,'-1'9'369,"0"-1"0,0 1 0,1 0 0,0-1-1,0 1 1,1 0 0,0-1 0,1 1 0,0 0 0,0-1 0,5 11 0,-5-13-267,1 0 0,0-1 1,0 1-1,0-1 0,1 1 0,-1-1 1,1-1-1,0 1 0,1 0 0,-1-1 1,1 0-1,0 0 0,0 0 0,0-1 1,1 1-1,9 3 0,9 1 12,0-1 1,0-2-1,1 0 1,0-2-1,0 0 0,0-2 1,0-1-1,0 0 0,0-2 1,0-1-1,-1-1 0,32-10 1,-43 10-72,-1 0 0,1-1 0,-1-1 0,0 0 0,0-1 0,-1 0 0,0-1 0,0 0 0,-1 0 0,16-18 0,-19 18-15,-1 0 0,0-1 0,-1 1 1,0-1-1,-1-1 0,1 1 0,-2-1 0,1 1 0,-1-1 1,-1 0-1,0 0 0,0-1 0,-1 1 0,-1 0 0,0-15 1,0 19-16,-1-1 0,1 0 1,-1 0-1,-1 1 1,1-1-1,-1 0 0,-1 1 1,1-1-1,-1 1 1,0 0-1,-1 0 0,1 0 1,-1 1-1,0-1 1,-9-8-1,5 7-7,0 0-1,0 1 1,-1 0 0,0 0-1,0 1 1,0 0 0,-1 1-1,0 0 1,-16-5 0,8 5-11,-1 0 0,1 1 0,-1 1 1,1 1-1,-1 0 0,0 2 0,0 0 0,1 1 0,-1 1 1,1 0-1,-24 8 0,30-6-58,1 1-1,0-1 1,0 2 0,0-1 0,1 2-1,0-1 1,0 1 0,1 1-1,0 0 1,0 0 0,1 1 0,-8 12-1,12-16-77,0 1 0,0-1 0,1 1 0,-1-1 0,2 1 0,-1 0 0,1 0 0,0 0 0,0 1 0,1-1 0,0 0 0,0 1 0,1-1 0,0 0 0,0 1 0,1-1 0,0 0 0,0 1 0,1-1 0,0 0 0,5 13 0,27 38-1267</inkml:trace>
</inkml:ink>
</file>

<file path=ppt/ink/ink5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2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14 3072,'-1'-1'58,"0"-1"1,-1 1 0,1 0-1,-1 0 1,1 0-1,-1 0 1,1 0-1,-1 0 1,1 1-1,-1-1 1,0 0-1,0 1 1,1-1-1,-1 1 1,-2 0 0,3 0-26,1 0 1,-1 0 0,1 0-1,-1 1 1,0-1 0,1 0 0,-1 1-1,1-1 1,-1 1 0,1-1 0,-1 0-1,1 1 1,-1-1 0,1 1 0,-1-1-1,1 1 1,0 0 0,-1-1 0,1 1-1,0-1 1,-1 1 0,1 0 0,0-1-1,0 1 1,0 0 0,-1-1 0,1 2-1,-1 8 206,1 1-1,0-1 1,0 1-1,3 14 1,-3-20-220,8 420 709,-11-251-432,35 472 1069,-29-633-1640,-3-11 177,1 0-1,0 0 0,-1 0 0,1 0 1,-1 0-1,0 0 0,1 0 0,-1 0 0,0 0 1,0 0-1,0 0 0,-1 0 0,1 0 1,0 0-1,-1 0 0,0 0 0,1 0 1,-1 0-1,0 0 0,0 0 0,0-1 1,0 1-1,-2 3 0,-11-3-946</inkml:trace>
</inkml:ink>
</file>

<file path=ppt/ink/ink5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2.6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2432,'7'-5'146,"1"0"0,0 1 0,0-1 1,0 1-1,0 1 0,1 0 0,-1 0 0,1 1 1,13-3-1,4 0 227,37-8 525,2 2 0,-1 3 1,68 1-1,-66 4-353,334 11-97,-376-6-317,1 1 0,-1 1 1,0 1-1,0 1 0,0 1 0,-1 1 0,0 2 0,35 19 1,-49-24-100,0 1 1,0 0-1,0 0 1,-1 1 0,0 0-1,0 0 1,-1 1 0,0 0-1,-1 1 1,1-1 0,-2 1-1,1 0 1,-1 1 0,-1-1-1,1 1 1,-2 0-1,1 0 1,-1 1 0,-1-1-1,0 0 1,1 18 0,-3-22-18,0 1 0,-1-1 0,1 1 0,-2-1 1,1 0-1,-1 1 0,1-1 0,-2 0 0,1 0 0,-1 0 1,0 0-1,0-1 0,0 1 0,-5 5 0,0-2 12,0-1-1,0 0 0,0-1 0,-1 1 1,0-2-1,0 1 0,-17 8 1,4-5 4,0 0 1,-1-2 0,-1 0 0,1-2 0,-1 0 0,-45 3 0,44-7-4,1-2 0,0 0 0,0-2 0,0-1 0,-26-6 0,37 6-72,-1-1-1,1 0 1,1-1-1,-1 0 1,1-1 0,0-1-1,0 0 1,0 0 0,1-2-1,-12-10 1,20 17-107,1-1 0,-1 0-1,1 0 1,0 0 0,-1 0 0,1 0-1,-3-7 1,5 9 81,0 0 1,0 0-1,-1 0 0,1 0 1,0 1-1,0-1 0,0 0 1,0 0-1,0 0 1,0 0-1,0 0 0,0 0 1,0 0-1,0 0 0,1 0 1,-1 0-1,0 1 0,1-1 1,-1 0-1,0 0 0,1 0 1,-1 0-1,1 1 0,-1-1 1,1 0-1,0 0 0,-1 1 1,1-1-1,0 1 0,0-1 1,-1 0-1,1 1 0,0 0 1,1-2-1,24-8-1359</inkml:trace>
</inkml:ink>
</file>

<file path=ppt/ink/ink5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3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1 163 2176,'19'-16'470,"1"1"0,39-21 0,-5 4 1085,-34 22-1340,0 2-1,1 0 0,0 1 1,0 1-1,1 2 0,25-4 1,-10 2-201,-27 3 11,-1 2 0,1-1 1,0 2-1,0-1 0,14 2 1,-21-1 5,-1 1 1,1-1 0,-1 1 0,1 0 0,-1 0 0,1 0 0,-1 0 0,1 0 0,-1 0 0,0 1-1,0-1 1,0 1 0,0-1 0,0 1 0,0 0 0,0 0 0,0 0 0,-1 0 0,1 0 0,-1 0 0,1 1-1,-1-1 1,0 0 0,0 1 0,1 2 0,4 17 126,-2 0-1,0 1 0,-1-1 1,-1 39-1,-2-41-41,0 0 1,2 0-1,0 0 0,1-1 0,1 1 0,12 33 0,-14-48-91,1-1 0,-1 1 1,1-1-1,0 1 0,0-1 0,0 0 0,1 0 0,-1 0 0,1-1 1,0 0-1,0 1 0,0-1 0,0 0 0,9 4 0,-4-4-7,-1 0-1,0 0 1,1-1 0,0 0-1,0 0 1,0-1-1,-1 0 1,10-1-1,7-1 15,-1-1 0,0-1-1,0-2 1,0 0 0,33-12-1,-38 10 13,0-1-1,0-1 0,-1-1 0,0 0 1,-1-1-1,-1-1 0,1-1 0,15-15 1,-22 18-17,0-1 1,-1 0-1,0 0 1,-1-1-1,-1 0 1,1 0-1,-2-1 1,0 0-1,0 0 1,-1 0-1,-1-1 1,4-20-1,-7 33-30,-1 0-1,0 0 1,1 0-1,-1-1 1,0 1-1,0 0 1,1 0-1,-1 0 1,0-1 0,0 1-1,0 0 1,-1 0-1,1 0 1,0 0-1,0-1 1,-1 1 0,1 0-1,0 0 1,-1 0-1,1 0 1,-1 0-1,0 0 1,1 0-1,-1 0 1,0 0 0,1 0-1,-1 0 1,0 0-1,0 0 1,-2-1-1,2 3 1,-1-1-1,1 0 0,0 1 0,-1-1 0,1 1 0,0-1 1,0 1-1,0 0 0,-1 0 0,1-1 0,0 1 1,0 0-1,0 0 0,0 0 0,0 0 0,1 0 1,-1 0-1,0 1 0,0-1 0,1 0 0,-1 0 1,0 0-1,1 1 0,0-1 0,-1 0 0,1 1 0,-1 2 1,-1 4 13,0 0 0,1 1 0,0-1 0,1 1 0,-1-1 0,2 1 0,-1-1 0,1 1 0,0-1 0,1 1 0,0-1 0,0 0 0,1 0 0,0 0 0,6 11 0,2 1 34,0 0 1,1-1 0,0-1 0,29 32 0,-33-42-118,-1-1 0,1 0 0,1 0 1,-1-1-1,1 1 0,0-2 1,1 0-1,-1 0 0,1 0 0,0-1 1,0-1-1,0 0 0,1 0 1,-1-1-1,1 0 0,-1-1 0,1 0 1,0-1-1,0 0 0,-1 0 0,13-3 1,13-8-1272,-6-17-64</inkml:trace>
</inkml:ink>
</file>

<file path=ppt/ink/ink5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4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2688,'-1'2'65,"0"-1"0,0 1 0,0 0 0,0-1 0,0 1-1,0 0 1,0 0 0,1 0 0,-1-1 0,1 1 0,-1 0 0,1 0 0,0 0 0,0 0 0,0 0 0,0 0 0,0 0-1,0 0 1,0 0 0,1 0 0,-1 0 0,1 0 0,1 3 0,-1 0 190,8 60 343,4 0-1,2-1 0,3-1 0,3-1 1,48 101-1,-69-163-579,0 1-1,0-1 1,0 1-1,0-1 1,0 0-1,0 1 1,0-1-1,0 1 1,1-1 0,-1 0-1,0 1 1,0-1-1,0 0 1,1 1-1,-1-1 1,0 0-1,1 1 1,-1-1-1,0 0 1,1 0 0,-1 1-1,0-1 1,1 0-1,-1 0 1,0 0-1,1 1 1,-1-1-1,1 0 1,-1 0-1,0 0 1,1 0 0,-1 0-1,1 0 1,-1 0-1,1 0 1,4-16 319,-4-50-143,-1 38-120,1-2-74,2 0 0,1 0 0,1 1 0,2-1 0,1 2 0,1-1 0,1 1 0,2 0 0,28-48 0,-36 68-14,1 1 0,0 0 1,1 1-1,-1-1 0,1 1 0,1 0 0,-1 1 0,1-1 0,0 1 0,0 1 0,1-1 0,-1 1 0,1 1 0,0-1 0,0 1 0,0 1 0,0-1 0,1 1 0,-1 1 0,1 0 0,-1 0 1,1 0-1,-1 1 0,1 1 0,11 1 0,-14 0 27,0 0 0,0 0 0,0 1 0,0 0 0,-1 0 0,0 0 0,1 1 0,-1-1 1,-1 1-1,1 1 0,0-1 0,-1 1 0,0-1 0,0 1 0,-1 1 0,1-1 0,-1 0 0,0 1 0,0 0 1,-1-1-1,4 12 0,3 11 75,-1 1 0,0-1 0,2 37 0,-5 18 182,-6-68-338,1 1-1,1-1 1,0 0-1,1 0 1,1 0-1,0-1 1,7 22-1,-4-30-1040,2-4-64</inkml:trace>
</inkml:ink>
</file>

<file path=ppt/ink/ink5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4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146 0 2304,'1'2'125,"0"0"0,0 0 0,0 0 0,-1-1 0,1 1 0,-1 0 0,1 0 0,-1 0 0,0 0 0,0 0 0,0 1 0,0-1 0,0 0 0,0 0 0,0 0 0,-1 2 0,1-3 33,-4 24 435,0 1 1,-2-1 0,-11 34-1,-3 12-2,-67 358 613,80-377-1010,3 0 0,2 1-1,3-1 1,1 0-1,3 1 1,16 72 0,-16-106-165,0-1 1,1 0 0,1 0-1,1-1 1,0 0 0,2 0 0,-1-1-1,18 22 1,-19-30-157,-1 0-1,1 0 1,0-1-1,1 0 1,0-1 0,0 0-1,0 0 1,1-1 0,0 0-1,0 0 1,0-1 0,0-1-1,1 0 1,0 0-1,18 2 1,24-3-1046</inkml:trace>
</inkml:ink>
</file>

<file path=ppt/ink/ink5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4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0 102 2048,'34'-23'1024,"75"23"-128,-69-4 384,14-4-1152,12-3 128,17-5 0,6 3 128,2 3-512,-2 1 0,-4 5-512,-2 1 128</inkml:trace>
</inkml:ink>
</file>

<file path=ppt/ink/ink5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5.3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21 159 2176,'-4'1'209,"3"-1"-172,1 0-1,-1-1 1,1 1-1,-1 0 1,1 0-1,-1 0 1,1 0-1,-1 0 1,1 0-1,-1 0 1,1 0-1,-1 0 1,1 1-1,-1-1 1,1 0-1,-1 0 1,1 0 0,-1 0-1,1 1 1,-1-1-1,1 0 1,-1 1-1,1-1 1,-1 0-1,1 1 1,0-1-1,-1 0 1,1 1-1,0-1 1,-1 1-1,1-1 1,0 1-1,0-1 1,-1 1-1,1-1 1,0 1-1,0-1 1,0 1-1,0-1 1,0 1 0,0 1 1115,1 26 618,2-8-1603,0-1-1,1 1 1,2-1 0,0 0-1,0-1 1,2 1-1,0-1 1,2-1 0,0 1-1,0-2 1,2 1-1,0-2 1,20 22 0,-22-27-84,0-1 0,1-1 0,0 1-1,0-2 1,1 1 0,0-2 0,0 1 0,0-2 0,1 0 0,0 0 0,0-1 0,0-1 0,1 0 0,-1-1 0,1 0 0,-1-1 0,1 0 0,0-2 0,-1 1 0,18-4 0,-14 1-27,-1-1 0,0-1 1,0 0-1,-1-1 1,0 0-1,0-1 1,0-1-1,-1-1 0,0 0 1,-1 0-1,17-16 1,-22 17-30,0 0 1,-1 0-1,0-1 1,-1 0-1,1 0 1,-2-1 0,1 0-1,-1 0 1,-1 0-1,0-1 1,0 1-1,-1-1 1,-1 0 0,0 0-1,0 0 1,-1 0-1,0-19 1,-2 17-13,0 0-1,-1 0 1,0 1 0,-1-1-1,-1 1 1,0-1 0,0 1-1,-1 1 1,-1-1-1,0 0 1,0 1 0,-1 1-1,-1-1 1,-13-15 0,13 19-28,1 0 0,-1 0 1,0 1-1,0 0 0,-1 0 1,0 1-1,0 0 0,0 1 1,-1 0-1,1 0 0,-1 1 0,0 0 1,0 1-1,0 0 0,0 0 1,-1 1-1,1 1 0,-19 0 1,18 2-139,0 0 0,1 1 0,-1 0 0,1 0 0,0 1 0,0 0 0,0 1 0,1 0 0,0 1 1,0 0-1,0 0 0,0 1 0,1 0 0,0 0 0,1 1 0,-1 0 0,2 0 0,-1 1 0,1 0 0,0 0 1,1 1-1,0-1 0,1 1 0,0 0 0,0 1 0,-3 16 0,-9 51-1278</inkml:trace>
</inkml:ink>
</file>

<file path=ppt/ink/ink5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6.4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34 334 1664,'-4'4'3574,"-15"16"-3052,17-14-480,0 0 1,0 0 0,0 0-1,1 0 1,0 0 0,1 0-1,-1 1 1,1-1-1,0 0 1,1 0 0,-1 0-1,1 0 1,1 0 0,-1 1-1,1-2 1,0 1 0,0 0-1,1 0 1,-1-1-1,1 1 1,1-1 0,-1 0-1,5 6 1,1-1 50,-1 0 0,1-1 0,0 0 1,1-1-1,0 0 0,1 0 0,0-1 0,0 0 0,0-1 1,14 6-1,0-4 18,1-1 0,-1-1 1,1 0-1,0-3 0,0 0 0,0-1 0,1-2 1,-1 0-1,0-2 0,0-1 0,0-1 1,47-14-1,-58 13-73,-1 0 0,0-1-1,0-1 1,0 0 0,-1-1 0,0 0 0,-1-1-1,0 0 1,0-1 0,13-15 0,-18 16-17,0 0 0,0 0 0,-1-1-1,-1 0 1,1-1 0,-2 1 0,1-1 0,-1 0 0,-1 0 0,0 0 0,-1 0 0,0-1 0,0 1 0,-1-22 0,-1 23-9,-1 0 0,0 0 0,-1 0 0,0 0 0,0 1 0,-1-1-1,0 1 1,-1 0 0,0-1 0,0 2 0,-11-17 0,6 13-5,-1 0-1,0 0 0,-1 1 1,0 0-1,-1 1 0,0 0 1,-14-8-1,2 4-44,-1 0 1,0 2-1,-1 1 0,0 1 1,0 1-1,-1 2 1,-56-9-1,75 15 23,-19-3-74,0 1-1,0 2 1,0 1 0,-37 4-1,58-3 59,1 0 0,-1 0 0,1 0 0,-1 1 0,1 0 0,0 0 0,0 1-1,0-1 1,0 1 0,1 0 0,-1 1 0,-4 3 0,6-4 4,1 0 0,0 0 0,0 0 0,0 1-1,0-1 1,0 0 0,1 1 0,0-1 0,-1 1 0,1 0 0,1-1 0,-1 1 0,0 0 0,1-1 0,0 1-1,0 0 1,0 0 0,0 0 0,2 7 0,0-5 9,0-1 0,0 1 0,0 0 0,1-1 0,0 1 0,0-1 0,0 0 0,1 0 0,-1 0 0,1 0 0,1-1-1,-1 0 1,1 0 0,-1 0 0,1 0 0,0-1 0,0 1 0,1-1 0,-1-1 0,8 4 0,17 6-57,1 0 0,49 11 0,-56-17 39,15 3 124,1-2-1,0-1 0,0-3 1,0-1-1,1-2 1,-1-1-1,0-3 1,0-1-1,51-13 1,-93 22 12,0 1 1,0-1-1,1 1 1,0 0-1,0 0 1,0 0-1,0 8 0,0-8-29,0 6-42,-2 5 61,1-1 0,1 0-1,0 1 1,1-1 0,3 19 0,-2-30-72,0 0 0,0 0 1,0 0-1,0 0 1,1 0-1,-1 0 0,1-1 1,0 1-1,0 0 1,1-1-1,-1 0 0,1 0 1,0 0-1,0 0 0,0 0 1,0 0-1,0-1 1,0 1-1,1-1 0,-1 0 1,1 0-1,0 0 1,-1-1-1,1 1 0,5 0 1,25 6-261,0-3 0,0 0 0,1-2 1,-1-2-1,1-1 0,0-2 0,-1-2 1,39-7-1,7-8-1038</inkml:trace>
</inkml:ink>
</file>

<file path=ppt/ink/ink5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6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611 35 2432,'-60'-16'2049,"48"12"-1708,0 0 0,0 1 0,0 0 0,-22-2 0,8 5-198,0 1 0,-1 1-1,1 1 1,0 1-1,0 1 1,1 2-1,0 0 1,0 2-1,1 1 1,0 1 0,-30 17-1,43-21-83,0 1-1,1 0 0,0 0 1,0 1-1,1 1 1,0-1-1,0 1 1,1 1-1,1 0 0,-11 19 1,14-21-30,0 1 1,1 0-1,0 0 1,0 0-1,1 0 0,1 1 1,0-1-1,0 0 1,1 1-1,0-1 0,1 1 1,0-1-1,1 0 1,5 20-1,-3-19-11,1 0-1,0 0 1,0 0 0,1-1-1,1 0 1,0 0 0,0 0-1,1-1 1,0 0 0,1-1-1,-1 0 1,2 0 0,-1-1-1,1 0 1,14 7 0,9 5 44,1-3 1,1-1 0,55 17-1,-32-18-519,0-1-1,85 5 0,-136-17 402,82 7-989</inkml:trace>
</inkml:ink>
</file>

<file path=ppt/ink/ink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3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2 114 2688,'-1'-2'58,"1"1"0,0 0 0,-1-1 0,1 1 0,0 0 0,0-1 0,0 1 1,0 0-1,0-1 0,1 1 0,-1-1 0,0 1 0,0 0 0,1 0 0,-1-1 0,1 1 0,-1 0 0,1 0 0,0-1 0,0 1 1,-1 0-1,1 0 0,0 0 0,2-2 0,1 0 109,0 0 1,0 0 0,0 0-1,1 0 1,-1 0-1,11-3 1,10-3 482,53-10 1,-64 16-588,32-6 170,0 2 1,0 2-1,0 2 0,1 3 1,47 5-1,-57-2-34,0 3 0,0 1 1,0 1-1,-1 3 0,0 1 0,55 26 1,-85-35-164,0 0 0,-1 0 0,1 1 0,-1-1 0,1 2 0,-1-1 0,0 0 0,-1 1 0,1 0 1,-1 0-1,0 0 0,0 1 0,0-1 0,5 13 0,-8-14-9,0 1-1,0 0 1,0-1-1,-1 1 1,0-1-1,0 1 1,0 0-1,0-1 1,-1 1 0,1 0-1,-1-1 1,-1 1-1,1-1 1,0 1-1,-1-1 1,0 0-1,0 0 1,-1 0-1,1 0 1,-1 0 0,1 0-1,-7 5 1,-8 10 63,-1 0 1,0-2 0,-2 0-1,0-1 1,-1-1 0,0-1-1,-2-1 1,-37 17 0,45-23-66,0-1 0,-1-1 0,0 0 1,0-1-1,0 0 0,-1-1 0,1-1 1,-1-1-1,1-1 0,-1 0 0,1-1 1,-1 0-1,1-1 0,-25-7 0,41 9-28,-37-16-214,36 15 157,0 1 0,0 0 1,0-1-1,0 1 0,0-1 0,0 1 0,0-1 0,0 0 0,0 1 0,0-1 0,0 0 0,0 0 0,0 0 0,1 0 1,-1 1-1,0-1 0,1 0 0,-1 0 0,1 0 0,-1 0 0,1 0 0,-1-1 0,1 1 0,0 0 0,-1 0 0,1 0 1,0 0-1,0 0 0,0 0 0,0-1 0,0 1 0,0-2 0,17-14-1369</inkml:trace>
</inkml:ink>
</file>

<file path=ppt/ink/ink5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7.4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473 42 1664,'-3'-3'99,"1"0"0,-1-1 0,1 1 0,-1 1 0,0-1 0,0 0 0,-1 1 0,1-1 0,0 1 0,-1 0 0,0 0 0,1 0 0,-1 1 0,0-1 0,0 1 0,0 0 0,0 0 0,0 0-1,0 1 1,0-1 0,0 1 0,0 0 0,0 0 0,0 1 0,0-1 0,-8 3 0,-8 1 592,-1 2 0,2 1 0,-39 18 0,44-19-623,-6 4 124,0 1 1,1 0 0,1 2-1,0 0 1,0 1-1,2 1 1,0 0-1,-18 22 1,28-30-108,0 0 0,0 0 0,1 1 0,0 0 1,1 0-1,-1 0 0,2 0 0,-1 1 0,1 0 0,0 0 0,1 0 0,0 0 0,0 0 0,1 0 1,1 0-1,-1 0 0,1 1 0,1-1 0,0 0 0,0 0 0,1 0 0,3 13 0,-1-14-6,1 0-1,-1 0 0,1-1 0,0 1 1,1-1-1,0 0 0,0-1 0,0 1 1,1-1-1,0-1 0,0 1 0,1-1 0,-1-1 1,1 1-1,11 4 0,3 0 90,1 0 0,0-2-1,0 0 1,38 5 0,-18-4-214,1-2 0,0-3-1,0-1 1,0-2 0,84-10 0,-81 2-514,-8 2-504,47-14 0,-10-12-600</inkml:trace>
</inkml:ink>
</file>

<file path=ppt/ink/ink5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8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122 256 1536,'0'0'20,"0"0"0,0 0 0,0 0 1,0 0-1,-1 0 0,1 0 0,0 0 0,0 0 0,0 0 0,0 0 0,0 0 1,-1 0-1,1 0 0,0 0 0,0 0 0,0 0 0,0-1 0,0 1 1,-1 0-1,1 0 0,0 0 0,0 0 0,0 0 0,0 0 0,0 0 1,0-1-1,0 1 0,0 0 0,0 0 0,-1 0 0,1 0 0,0 0 1,0-1-1,0 1 0,0 0 0,0 0 0,0 0 0,0 0 0,0-1 1,0 1-1,0 0 0,0 0 0,0 0 0,0 0 0,0-1 0,0 1 1,1 0-1,-1 0 0,0 0 0,0 0 0,0 0 0,0-1 0,0 1 1,0 0-1,0 1 0,0-1 0,-1 0 1,1 0-1,0 0 0,0 1 1,0-1-1,-1 0 0,1 0 1,0 0-1,0 0 0,0 0 1,-1 0-1,1 1 0,0-1 1,0 0-1,-1 0 0,1 0 1,0 0-1,0 0 0,-1 0 1,1 0-1,0 0 0,-1 0 1,1 0-1,0 0 0,0 0 1,-1 0-1,1 0 0,0-1 1,0 1-1,-1 0 0,1 0 1,0 0-1,0 0 0,0 0 0,-1 0 1,1-1-1,0 1 0,0 0 1,0 0-1,-1 0 0,1-1 1,0 1-1,0 0 0,0 0 1,0-1-1,0 1 0,-1 0 1,1 0-1,0 0 0,0-1 1,0 1-1,0 0 0,0-1 1,0 1-1,0 0 0,0 0 1,0-1-1,0 1 0,0 0 1,0-1-1,-11 12 342,0 1 0,1 0 0,0 0 0,1 1-1,1 0 1,0 1 0,0-1 0,-7 22 0,12-27-218,0 0-1,0 1 0,1 0 1,0-1-1,0 1 1,1 0-1,0 0 1,1 0-1,0 0 1,0-1-1,1 1 0,0 0 1,0 0-1,1 0 1,1-1-1,4 13 1,-5-17-102,1 0 0,0 0 0,0 0 1,0 0-1,1-1 0,-1 1 0,1-1 1,-1 0-1,1 0 0,0-1 0,1 1 1,-1-1-1,0 0 0,1 0 0,-1 0 1,1-1-1,-1 1 0,8 0 0,10 2 111,0-1-1,37 0 0,-55-3-131,31 1 97,0-1 1,-1-2-1,1-1 1,-1-2-1,65-17 1,-86 18-92,-1-1 1,0 0 0,0-1-1,0 0 1,0-1 0,-1 0 0,-1-1-1,1 0 1,-1-1 0,0 0-1,-1 0 1,0-1 0,0 0-1,-1-1 1,-1 0 0,0 0 0,0-1-1,7-18 1,-10 19-53,0 0 0,-1-1 0,0 1 0,-1-1-1,0 1 1,-1-1 0,0 0 0,-1 0 0,0 0 0,-1 0 0,-1 1 0,1-1 0,-2 0 0,0 1 0,0 0-1,-1-1 1,0 1 0,-1 0 0,0 1 0,-1 0 0,0-1 0,-1 2 0,0-1 0,-1 1 0,1 0-1,-2 1 1,1-1 0,-1 2 0,-1-1 0,1 1 0,-1 1 0,0 0 0,-18-8 0,11 6-46,-1 1 0,0 1 0,0 0 0,0 2 1,0 0-1,-1 1 0,0 0 0,1 2 0,-22 1 1,31 0 44,0 0 0,1 1 0,-1 1 0,0 0 0,0 0 0,1 0 0,-1 1 0,1 0 0,0 1 0,0 0 0,0 0 0,0 1 0,1 0 0,0 0 0,0 1 0,0 0 0,1 0 0,0 1 0,0-1 0,0 1 0,-6 11 0,8-12 7,1 0 0,0 1 0,0-1 0,0 1 0,0 0 0,1 0 0,1 0 0,-1 0 0,1 0 0,0 0 0,0 0 0,1 1 0,0-1 0,0 0 0,1 0 0,0 1 0,0-1 0,1 0 0,4 12 0,-2-12 5,0 1 0,1-1 0,0 1 0,0-1 0,0-1-1,1 1 1,0-1 0,0 0 0,1 0 0,0-1 0,0 0 0,0 0 0,0 0 0,1-1 0,0 0 0,11 3 0,6 2 35,2 0 1,-1-2-1,1-1 0,0-1 1,0-2-1,1 0 0,-1-2 1,0-1-1,1-1 0,-1-2 1,45-9-1,-39-3 91,-28 13 52,-9 5 179,3-2-322,-1 0 0,1 0 0,0 1 0,0-1-1,-1 1 1,1-1 0,0 1 0,1 0 0,-1-1 0,0 1 0,0 0 0,1-1 0,-1 1 0,1 0 0,-1 0 0,1 0 0,0 0 0,0-1 0,0 1 0,0 0 0,0 0 0,0 0 0,0 0 0,1 0 0,-1-1 0,1 1-1,-1 0 1,1 0 0,0-1 0,0 1 0,0 0 0,1 1 0,3 8 94,1-1 0,0 0 1,12 15-1,-9-16-39,0 0 1,0-1-1,1 0 1,0-1-1,0 0 1,1 0-1,0-1 1,0-1-1,1 1 1,0-2-1,-1 0 1,19 4-1,24 3-442,81 8-1,-96-15-44,77 6-954,2-16-64</inkml:trace>
</inkml:ink>
</file>

<file path=ppt/ink/ink5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9.0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52 294 2304,'-14'17'4416,"11"-14"-4351,-1 1 0,1-1 0,0 1 0,0 0 0,0 0 0,1 0 1,-1 0-1,1 1 0,0-1 0,0 1 0,1-1 0,-1 1 0,1 0 0,0-1 1,0 1-1,1 0 0,-1 8 0,2-7 5,0 1 0,0-1 1,0 0-1,1 0 0,0 0 1,0 0-1,1 0 0,0-1 0,0 1 1,0-1-1,1 1 0,4 4 1,3 2 34,0 0 0,0-1 0,1 0 0,0-1 0,1-1 1,1 0-1,-1-1 0,1 0 0,1-1 0,16 6 0,-6-6-10,-1-1 0,1-1 0,0-1-1,0-1 1,1-1 0,-1-1 0,0-2 0,39-5-1,-50 5-51,1-2 0,-1 0-1,0 0 1,0-1 0,-1-1-1,1 0 1,-1-1 0,0-1 0,-1 0-1,1 0 1,-1-2 0,-1 1-1,0-1 1,0-1 0,-1 0-1,13-16 1,-19 19-23,0 0 0,0 0 0,-1-1 0,-1 0 0,1 1-1,-1-1 1,0 0 0,-1 0 0,0 0 0,0 0 0,-1 0 0,0 0 0,0 0 0,-1 0 0,0 0 0,0 0 0,-1 0 0,0 0-1,-1 0 1,0 1 0,0-1 0,-6-11 0,-1 0-5,-1 0 0,-1 0-1,0 1 1,-2 1 0,0 0-1,-1 1 1,-20-19 0,15 19-32,-1 1 1,-1 0-1,0 2 0,-1 1 1,-48-19-1,52 24-12,0 0 0,-1 2-1,1 1 1,-1 0 0,0 2 0,0 0 0,0 1-1,-27 2 1,41 0 1,-1 0 0,1 0 0,0 0 0,0 1 0,0 0 0,0 0 0,0 1 0,0 0-1,1 0 1,-1 0 0,1 0 0,0 1 0,0 0 0,0 0 0,1 0 0,-1 1 0,1 0 0,0 0 0,0 0-1,-3 6 1,4-6 12,1-1-1,0 1 1,1 0-1,-1 0 1,1 0-1,0 0 1,0 0-1,0 1 1,1-1-1,0 0 1,0 0-1,0 0 1,1 1-1,-1-1 1,1 0-1,1 0 1,-1 0-1,1 0 1,-1 0-1,1-1 1,1 1-1,-1 0 1,1-1-1,4 6 1,5 6-25,1-1 0,1 0 1,1-1-1,0 0 0,0-2 1,19 12-1,-1-2-241,2-2 0,39 16 0,-21-15-689,80 21 1,-37-21-310</inkml:trace>
</inkml:ink>
</file>

<file path=ppt/ink/ink5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5:59.4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0 2432,'-2'1'50,"0"0"1,0 0-1,1 0 0,-1 1 1,0-1-1,0 0 0,1 1 1,-1-1-1,1 1 1,-1-1-1,1 1 0,0 0 1,0 0-1,0-1 0,0 1 1,0 0-1,0 0 0,0 0 1,1 0-1,-1 0 0,1 0 1,-1 0-1,1 1 1,0-1-1,0 0 0,0 0 1,0 0-1,0 0 0,0 0 1,0 0-1,2 4 0,2 11 260,0 1-1,2-1 0,8 20 1,4 9-45,-11-17-119,-2 0 0,0 1-1,-2-1 1,-1 1-1,-2 0 1,-6 58-1,-46 180 901,26-152-337,-15 98 955,-20 334 0,60-530-1566,0-10-138,0-1 1,1 1 0,0-1-1,0 1 1,0 0 0,1-1-1,1 1 1,2 10 0,-4-18 12,0 1 1,0-1 0,1 0-1,-1 0 1,0 0 0,0 0-1,0 1 1,0-1-1,0 0 1,0 0 0,0 0-1,1 0 1,-1 0 0,0 0-1,0 0 1,0 1 0,0-1-1,1 0 1,-1 0 0,0 0-1,0 0 1,0 0-1,0 0 1,1 0 0,-1 0-1,0 0 1,0 0 0,0 0-1,0 0 1,1 0 0,-1 0-1,0 0 1,0 0 0,0 0-1,1 0 1,-1 0-1,0 0 1,0 0 0,0 0-1,0-1 1,0 1 0,1 0-1,-1 0 1,0 0 0,0 0-1,0 0 1,0 0 0,0 0-1,0-1 1,1 1 0,-1 0-1,0 0 1,0 0-1,0 0 1,0-1 0,0 1-1,9-13-932,-6 7 477,15-19-926</inkml:trace>
</inkml:ink>
</file>

<file path=ppt/ink/ink5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0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6 179 3072,'0'0'63,"-1"1"1,1-1-1,0 1 0,-1-1 1,1 0-1,-1 1 1,1-1-1,0 1 0,-1-1 1,1 1-1,0-1 0,0 1 1,-1 0-1,1-1 1,0 1-1,0-1 0,0 1 1,0-1-1,0 1 0,0 0 1,0-1-1,0 1 1,0-1-1,0 1 0,0 0 1,0-1-1,0 1 1,0-1-1,1 1 0,15 13 2449,1-1-1891,-12-9-507,2 1 0,-1-2 0,0 1 0,1-1 0,0 0 0,-1 0 0,1 0 0,0-1 0,1 0 0,-1-1 0,8 1 0,87 2 225,-76-4 66,2 0-125,0-2 0,41-6 1,-59 6-232,-1 0 0,0 0 0,0-1 0,0-1 0,0 1 0,0-2 0,-1 1 0,1-1 0,-1 0 0,0-1 1,7-6-1,-13 10-43,0 0 1,0 0 0,0-1 0,0 1 0,-1-1-1,1 1 1,-1-1 0,1 1 0,-1-1 0,0 0-1,0 0 1,0 0 0,0 0 0,-1 1 0,1-1-1,-1 0 1,0 0 0,0 0 0,0-4 0,-1 2 12,0-1 1,0 1 0,-1 0-1,1 0 1,-1 0-1,-1 0 1,1 0 0,0 1-1,-1-1 1,-5-5 0,3 3 0,-1 0 1,1 1-1,-2-1 1,1 1-1,-1 1 1,0-1 0,0 1-1,0 0 1,-1 1-1,0 0 1,0 0-1,0 1 1,-11-4 0,11 5-22,0 1 1,-1 0-1,1 1 1,-1-1-1,1 1 1,0 1-1,-1 0 1,1 0-1,0 1 1,0 0-1,-1 0 1,1 1-1,1 0 1,-1 0-1,0 1 1,1 0-1,0 0 1,0 1-1,0 0 1,0 0-1,-5 7 1,5-5 10,0 1 0,1 0 0,1 1 0,-1-1 0,1 1 0,1 1 0,-1-1 1,2 0-1,-1 1 0,1 0 0,1 0 0,0 0 0,0 0 0,1 0 0,0 0 0,1 0 0,1 15 0,2-5 151,0 0 1,2 0-1,0 0 0,1-1 0,1 1 0,1-1 1,1-1-1,1 0 0,0 0 0,1-1 0,1 0 0,0-1 1,2 0-1,-1-1 0,2-1 0,0 0 0,33 23 1,-33-28-66,1-1 0,0-1 0,0 0 0,0-1 0,0-1 0,1 0 0,0-1 1,0-1-1,31 2 0,-18-5-381,0-1 0,-1-1 1,1-2-1,0-1 1,29-9-1,87-29-1528</inkml:trace>
</inkml:ink>
</file>

<file path=ppt/ink/ink5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5:08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249 29 4480,'0'0'134,"0"0"0,1 0 0,-1 0 0,0 0 0,0 0 0,0 0 0,1 0 0,-1 0 0,0 0 0,0 0 0,0 0 0,1 0 0,-1-1 0,0 1 0,0 0 0,0 0 0,0 0 0,0 0 0,1-1 0,-1 1 0,0 0 0,0 0 0,0 0 0,0 0 0,0-1 0,0 1 0,0 0 0,0 0 0,0 0 0,0-1 0,0 1 0,0 0 0,0 0 0,0 0 0,0-1 0,0 1 0,0 0-1,0 0 1,0 0 0,0-1 0,0 1 0,0 0 0,0 0 0,0 0 0,0-1 0,0 1 0,0 0 0,0 0 0,-1 0 0,1-1 0,-6-7 3812,0 2-4208,2 5 507,0 0 0,0 0 0,0 0 0,0 1 0,0 0 1,-1-1-1,-7 2 0,-12-2 716,19 0-835,0 1-1,0-1 0,0 1 1,-1 0-1,1 1 0,0-1 1,0 1-1,0 0 1,0 0-1,0 1 0,0-1 1,0 1-1,1 0 0,-1 1 1,0-1-1,1 1 0,0 0 1,0 0-1,-7 6 0,7-5-99,-1 0 0,1 0-1,0 1 1,0-1 0,1 1 0,0 0-1,-1 0 1,2 1 0,-1-1-1,1 0 1,-1 1 0,1 0 0,1-1-1,-1 1 1,1 0 0,-1 11-1,2-16-16,1 1 0,-1-1 0,0 1 0,0-1 0,1 1 0,-1-1 0,1 1-1,0-1 1,-1 1 0,1-1 0,0 0 0,0 1 0,0-1 0,0 0 0,0 1 0,0-1-1,0 0 1,0 0 0,0 0 0,0 0 0,1 0 0,-1-1 0,0 1 0,1 0-1,-1 0 1,1-1 0,-1 1 0,1-1 0,-1 0 0,1 1 0,2-1 0,61 4 246,-34-4-283,-2 2 25,0 2 0,0 0 0,-1 2 0,0 1 0,0 1 0,39 17 0,-66-24-3,1 0-1,-1 0 1,0 0 0,0 1 0,0-1-1,0 0 1,0 1 0,0-1-1,0 1 1,0-1 0,0 1-1,-1 0 1,1-1 0,-1 1 0,1 0-1,-1-1 1,1 3 0,3 38 17,-2-13-122,0-23 132,-2-1-1,1 1 1,-1-1 0,0 1 0,0-1 0,0 1 0,-2 6-1,2-10-1,0 0-1,-1 0 0,1 0 0,-1 0 0,0 0 0,1 0 1,-1 0-1,0 0 0,0 0 0,-1 0 0,1 0 0,0 0 1,-1-1-1,1 1 0,0-1 0,-1 1 0,0-1 0,-2 3 1,-1-2 67,1 1 0,0 0 1,-1 1-1,2-1 0,-1 1 1,0 0-1,0 0 1,-2 4-1,3-4 6,-1 0 0,1 0 0,-1 0 1,0 0-1,0-1 0,0 1 0,-7 4 0,3-5 89,-1 1 0,1-1-1,-1 0 1,0-1 0,1 0-1,-1 0 1,0-1 0,0 0 0,0 0-1,0-1 1,0-1 0,0 1-1,0-1 1,0-1 0,0 0 0,-14-5-1,18 6-101,1 1 0,-1-1 0,0 1-1,1 0 1,-1 0 0,0 1 0,1-1 0,-1 1 0,-5 1-1,7-1-106,0 0 0,0 0 0,0 0 0,0-1 0,-1 0 0,1 1 0,0-1 0,0 0 0,0-1 0,-1 1 0,1 0 0,0-1 0,0 0 0,0 0 0,0 0 0,0 0 0,0 0 0,-3-3 0,5 4-71,1 0 1,-1 0-1,0-1 0,1 1 0,-1 0 1,1 0-1,-1 0 0,0 0 0,1 0 1,-1 0-1,0 0 0,1 0 0,-1 0 0,0 0 1,1 0-1,-1 0 0,0 0 0,1 0 1,-1 1-1,1-1 0,-1 0 0,0 0 1,1 1-1,-1-1 0,1 0 0,-1 1 0,1-1 1,-1 1-1,1-1 0,-1 1 0,1-1 1,0 1-1,-1-1 0,1 1 0,0-1 1,-1 1-1,1-1 0,-1 2 0,-1 0-401,-12 17-2956</inkml:trace>
</inkml:ink>
</file>

<file path=ppt/ink/ink5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7.2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1 226 5376,'2'0'609,"0"0"0,-1 0 1,1 0-1,0 0 0,0 1 1,0-1-1,0 1 0,0-1 1,0 1-1,0 0 0,0-1 1,-1 1-1,3 1 0,4 2-249,1-1-1,-1 0 1,1 0-1,-1-1 1,15 1 0,-6-3-266,-1-1 0,0-1 0,0 0 0,0-2 0,0 0 0,0 0 0,-1-1 0,0-1 1,0-1-1,0 0 0,-1-1 0,0-1 0,-1 0 0,1 0 0,-2-2 0,16-14 0,-26 22-73,0 1-1,0 0 1,0-1-1,0 1 1,0-1-1,0 0 0,-1 0 1,1 0-1,-1 0 1,0 0-1,0 0 1,0 0-1,0 0 0,-1 0 1,1 0-1,-1 0 1,0 0-1,0-1 1,0 1-1,0 0 0,-1 0 1,1 0-1,-1-1 1,1 1-1,-1 0 1,0 0-1,-1 0 0,1 0 1,0 0-1,-1 1 1,0-1-1,1 0 1,-1 1-1,0-1 0,-4-3 1,2 3 40,-1-1 1,1 1-1,-1 0 1,0 1-1,0-1 1,0 1-1,0 0 1,0 0-1,0 1 1,0-1-1,-1 1 1,1 0-1,-1 1 1,1-1-1,-1 1 1,1 0-1,-1 1 1,1-1-1,0 1 1,-10 2-1,6 1-29,0 0-1,0 0 1,1 1-1,-1 0 1,1 0 0,0 1-1,0 0 1,1 0-1,0 1 1,0 0-1,1 0 1,-1 1 0,2 0-1,-1 0 1,1 0-1,0 1 1,1-1 0,0 1-1,0 0 1,1 1-1,0-1 1,1 0-1,0 1 1,-1 11 0,1-10-43,1 0 0,0 0 1,0 0-1,1 0 0,1 0 1,-1 0-1,2 0 0,0 0 1,0 0-1,1 0 0,0-1 1,1 1-1,0-1 0,1 0 0,0 0 1,0 0-1,1-1 0,1 1 1,-1-2-1,2 1 0,7 8 1,47 28-926,-59-43 562,1 0 1,-1 0-1,1 0 1,-1 0-1,1 0 1,0-1-1,0 1 1,-1-1-1,1 0 1,0-1-1,0 1 1,0-1-1,0 1 1,0-1-1,5-1 1,11-7-2080</inkml:trace>
</inkml:ink>
</file>

<file path=ppt/ink/ink5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7.9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75 204 3840,'-18'4'7687,"6"9"-3761,-6 26-2405,9-16-1365,6-15-67,0 0-1,0 1 0,0-1 1,1 1-1,1 0 0,0-1 1,0 1-1,0 0 1,1 0-1,0 0 0,1-1 1,0 1-1,1 0 0,0 0 1,0-1-1,0 1 1,1-1-1,1 0 0,-1 0 1,1 0-1,1 0 0,-1-1 1,1 1-1,1-1 1,-1-1-1,1 1 0,0-1 1,1 0-1,-1 0 0,1 0 1,1-1-1,-1 0 1,1-1-1,-1 0 0,1 0 1,1-1-1,-1 1 1,0-2-1,1 1 0,-1-1 1,1-1-1,0 1 0,0-2 1,-1 1-1,1-1 1,0 0-1,0-1 0,13-3 1,-5 1-94,0-2 0,-1 0 0,0-1 1,0-1-1,0 0 0,-1-1 0,0-1 1,0 0-1,-1-1 0,-1-1 1,1 0-1,-2-1 0,0 0 0,0-1 1,-1 0-1,-1-1 0,15-23 0,-21 27 5,0 1 0,-1-1 0,0 1 0,0-1 0,-1 0 0,0 0 0,-1 0 0,0 0 0,0 0 0,-1 0 0,-1 0 0,0 0 0,0-1 0,-1 1 0,0 1 0,-4-13 0,2 9 0,-1 1 0,0-1 0,0 1 0,-1 1 0,-1-1 0,0 1 0,-1 0 0,0 1 0,0 0 0,-1 0 0,-16-13 0,16 17 5,1 1-1,-1 0 0,0 0 1,-1 1-1,1 0 0,-1 1 0,0 0 1,0 0-1,0 1 0,0 1 1,0-1-1,0 2 0,-1-1 1,1 2-1,0-1 0,0 1 1,-1 1-1,1 0 0,-18 6 0,21-6-57,0 0 0,1 1-1,-1 0 1,1 0 0,0 0-1,0 1 1,0 0 0,1 0-1,-1 1 1,1 0 0,0-1-1,0 2 1,0-1-1,1 1 1,0-1 0,0 1-1,0 0 1,1 1 0,0-1-1,0 0 1,1 1 0,0 0-1,0 0 1,0-1 0,1 1-1,0 0 1,0 0-1,1 0 1,0 11 0,1-10-386,1 0 0,0 0 0,0 0 0,0-1 1,1 1-1,0-1 0,1 0 0,-1 0 0,1 0 0,1 0 0,-1-1 1,1 0-1,6 6 0,9 12-2142</inkml:trace>
</inkml:ink>
</file>

<file path=ppt/ink/ink5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8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132 0 5760,'-6'23'2816,"1"-3"-2048,5-17 4352,0 13-4992,0 0 0,-9 11 0,0-7 128,-10 15-896,5-12 0,-10 6-1024,7-10 0,2-15-256,1-1 128</inkml:trace>
</inkml:ink>
</file>

<file path=ppt/ink/ink5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8.8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1 403 5120,'7'-5'1611,"0"1"0,0-1 1,1 1-1,0 1 0,0-1 0,0 1 1,10-2-1,-2-1-1446,-5 2-44,-1 0 0,-1-1 0,1 0 0,0 0 0,-1-1 0,0 0 0,-1-1 0,0 0-1,0 0 1,0-1 0,-1 0 0,0 0 0,0-1 0,-1 0 0,0 0 0,-1 0-1,0-1 1,0 0 0,-1 0 0,6-20 0,-4 13-106,21-70 185,-26 82-151,0 0-1,0 0 1,0-1 0,-1 1-1,1 0 1,-1-1 0,-1 1-1,1-1 1,-1 1-1,0 0 1,0 0 0,0-1-1,-4-7 1,0 11 436,3 13-314,0 15-59,3 74-96,-8 245-160,3-312 38,3-28 93,0 0 1,0 0-1,1 0 0,-1 0 0,1 1 0,0-1 0,1 0 0,-1 0 0,3 9 0,-2-3-2803,-1-11 128</inkml:trace>
</inkml:ink>
</file>

<file path=ppt/ink/ink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4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0 203 896,'6'-11'347,"0"0"-1,0 0 1,1 0-1,0 0 1,1 1-1,1 0 1,-1 1 0,2 0-1,11-10 1,0 3-67,0 1 0,2 0 0,38-19 1,-58 33-222,1-1 0,-1 1 0,1-1 0,-1 1 0,1 0 0,0 0 0,0 0 0,0 1 0,-1 0 0,1-1 0,0 1 0,0 1 0,0-1 0,0 0 0,-1 1 0,1 0 0,0 0 0,0 0 0,-1 0 0,1 1 1,4 2-1,-4-1 21,0 0 0,0 0 0,0 1 0,0 0 0,-1-1 0,1 1 1,-1 1-1,0-1 0,0 0 0,-1 1 0,1-1 0,-1 1 0,0 0 0,0 0 1,1 9-1,0-3 32,12 47 473,28 73-1,-37-116-520,1 1 0,1-1 0,0-1 0,1 1 0,0-2-1,1 1 1,1-1 0,0-1 0,21 19 0,-28-28-45,0 0 0,-1-1 0,1 0 1,0 0-1,0 0 0,0 0 0,1-1 1,-1 1-1,0-1 0,1 0 0,-1-1 0,0 1 1,1-1-1,-1 0 0,8 0 0,-3-1 22,-1-1 0,1 0-1,-1 0 1,0-1 0,0 0 0,0 0-1,13-8 1,-2-1 45,0-1 1,-1-1-1,0-1 1,-1 0-1,21-26 1,-20 20-15,-2-1 0,0-1 0,26-48 0,-37 61-55,-1-1 0,1 1 0,-2-1 1,1 0-1,-1 0 0,-1 0 0,0 0 0,-1 0 1,0-1-1,0 1 0,-1 0 0,-3-17 1,3 27-20,0 1 0,1-1 1,-1 0-1,0 1 1,0-1-1,0 1 1,0-1-1,0 0 0,-1 1 1,1-1-1,0 1 1,0-1-1,0 0 0,0 1 1,-1-1-1,1 1 1,0-1-1,-1 1 1,1-1-1,0 1 0,-1-1 1,1 1-1,0-1 1,-1 1-1,1-1 0,-1 1 1,1 0-1,-1-1 1,1 1-1,-1 0 1,1 0-1,-1-1 0,0 1 1,1 0-1,-1 0 1,1 0-1,-1-1 0,0 1 1,1 0-1,-1 0 1,1 0-1,-1 0 1,0 0-1,1 0 0,-1 0 1,1 1-1,-1-1 1,0 0-1,1 0 0,-1 0 1,1 1-1,-1-1 1,1 0-1,-1 0 1,1 1-1,-1-1 0,1 0 1,-1 1-1,1-1 1,-1 1-1,1-1 1,0 1-1,-1 0 0,-3 2-14,1 1-1,1 0 0,-1-1 1,0 1-1,1 0 0,0 0 1,-3 6-1,3-1 16,0 0 0,1 0 0,0 1 0,0-1-1,1 0 1,0 0 0,0 1 0,1-1 0,1 0 0,0 0 0,4 15 0,4 5 90,1 0 1,19 33 0,-25-54-43,0 0 0,1 1 0,0-2 0,0 1 0,1-1 0,0 0 0,0 0 0,1-1 0,0 0 0,11 6 0,1 0 75,0-2-1,1 0 0,29 9 1,-40-16-342,0-1 1,1 0-1,-1-1 1,1 0 0,-1-1-1,1 0 1,-1-1-1,0 0 1,1 0-1,-1-1 1,0 0 0,1-1-1,13-6 1,14-10-1317</inkml:trace>
</inkml:ink>
</file>

<file path=ppt/ink/ink5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9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382 0 3840,'-38'25'8197,"-18"29"-8476,43-41 958,-15 14-235,2 2 1,1 0-1,1 1 1,2 2-1,-32 59 1,36-55 43,2 0 1,2 2 0,2 0 0,-15 71 0,23-84-251,1 0 0,2 0 0,0 0 0,1 1 0,2-1 0,1 0 0,0 0 0,15 48 0,-14-59-194,33 84 516,-34-91-395,1 1 0,0-1-1,0-1 1,0 1 0,1-1 0,0 1-1,0-1 1,1-1 0,0 1 0,0-1 0,7 6-1,-5-8-158,1 0 0,-1 0 0,0-1 0,1 0 0,-1-1 0,1 1 0,-1-2 0,1 1 0,0-1 0,11-2 0,3 2-3890,-18 0 919</inkml:trace>
</inkml:ink>
</file>

<file path=ppt/ink/ink5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10.7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5248,'-1'1'464,"0"0"1,0-1-1,0 1 0,0 0 1,0 0-1,1 0 1,-1 0-1,0 0 0,0 0 1,1 0-1,-1 0 1,0 0-1,1 0 0,-1 0 1,1 0-1,-1 1 0,1-1 1,0 0-1,0 0 1,-1 1-1,1-1 0,0 0 1,0 0-1,0 3 1,1-1-221,0 1 1,0-1-1,0 0 1,0 0-1,0 1 1,1-1-1,0 0 1,3 6-1,3 1-305,0 0 1,1-1-1,15 14 0,-3-5 184,0 0 0,-1 2-1,19 25 1,-32-35-144,0 0-1,0 0 1,-1 1 0,-1 0-1,0 1 1,-1-1 0,0 1-1,0 0 1,2 17 0,3 54-857,-3 1 0,-5 90 0,-2-78 568,1-91 308,-1 0 0,0 0-1,1-1 1,-1 1 0,-1 0 0,1-1 0,-1 1 0,0-1-1,0 1 1,0-1 0,-1 0 0,1 0 0,-7 7 0,-47 43 63,42-43-7,1 6-155,15-15-1034,10-11-1618,-1-1 748,0 2-43</inkml:trace>
</inkml:ink>
</file>

<file path=ppt/ink/ink5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11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32 4480,'0'-3'2176,"11"-1"0,-11 4 3584,4-9-5248,-4 9 0,19-3 511,-5-1 1,15 1-1280,-11 3 0,15 0 768,-9 0 128,4-6-640,-5 6 0,-3 0-896,-6 0 0,-5 6-1407,0-3-1</inkml:trace>
</inkml:ink>
</file>

<file path=ppt/ink/ink5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11.4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 7680,'23'-4'3840,"14"8"-4224,-28-4 6143,14 0-5887,-3 0 128,17-4-1535,-8 1 127,-1-3 128,-5 3 0</inkml:trace>
</inkml:ink>
</file>

<file path=ppt/ink/ink5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11.7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3 4608,'0'0'141,"0"0"1,0 0-1,0 0 0,0 0 1,0 0-1,0 0 0,0 1 1,1-1-1,-1 0 0,0 0 1,0 0-1,0 0 0,0 0 1,0 0-1,0 0 0,1 0 1,-1 0-1,0 0 0,0 0 1,0 0-1,0 0 0,0 0 1,1 1-1,-1-1 0,0 0 1,0 0-1,0-1 0,0 1 1,0 0-1,1 0 0,-1 0 1,0 0-1,0 0 0,0 0 1,0 0-1,0 0 0,1 0 1,-1 0-1,0 0 0,0 0 1,0 0-1,0 0 0,0-1 1,0 1-1,0 0 0,1 0 1,-1 0-1,0 0 0,0 0 1,0 0-1,0-1 0,0 1 1,0 0-1,0 0 0,0 0 1,0 0-1,0 0 0,0-1 1,0 1-1,0 0 0,0 0 1,0 0-1,0 0 0,0 0 1,0-1-1,0 1 0,1 1 41,-1 0-1,1 0 1,-1 0-1,0 0 1,1 0-1,-1 0 1,0 0-1,1 0 0,-1 0 1,0 0-1,0 0 1,0 0-1,0 0 1,0 0-1,0 0 1,0 0-1,0 2 0,-4 15 83,-1 1 314,2 1 1,0 0 0,0 28-1,3-43-503,0 0 0,0 0 0,1 0 0,0 0-1,0 0 1,0 0 0,1 0 0,-1-1 0,1 1 0,0-1-1,0 1 1,1-1 0,-1 0 0,1 1 0,0-2 0,0 1-1,1 0 1,-1 0 0,6 4 0,43 23-1595,-49-30 1344,0 1 0,1-1 0,0 0 0,-1 1 0,1-2 0,0 1 0,-1 0 0,1-1 0,0 0 0,0 1 0,-1-1 0,1-1 0,0 1 0,5-2 0,22-15-2341,-7 3-64</inkml:trace>
</inkml:ink>
</file>

<file path=ppt/ink/ink5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12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 10240,'10'0'5120,"4"-9"-6528,-14 9 9471,9-3-8063,0 3 0,-3 3-2176,-3 3 128,-6 4 385,-3 3-1</inkml:trace>
</inkml:ink>
</file>

<file path=ppt/ink/ink5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0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38 268 4608,'-2'1'802,"0"0"0,0 0-1,0 0 1,0 0 0,0 0 0,1 0 0,-1 1 0,0-1-1,1 1 1,-1-1 0,0 1 0,1-1 0,0 1 0,-2 2 0,1-1-472,1 0 1,0 0 0,-1 0 0,1 0 0,0 0 0,1 0 0,-1 0-1,0 1 1,1 3 0,0-3-258,0 0 0,0-1 0,0 1 0,0 0 1,1-1-1,0 1 0,0-1 0,0 1 0,0-1 0,0 1 0,1-1 0,0 0 0,-1 1 0,1-1 0,1 0 0,-1 0 1,0 0-1,5 4 0,1-2-54,1 1 0,0-1 0,0 0 0,0-1 0,0 0 0,1-1 0,0 0 0,0 0 1,0-1-1,0 0 0,0-1 0,0 0 0,0-1 0,0 0 0,0-1 0,13-1 0,-3-1-22,0-1 0,0 0 0,-1-2-1,1 0 1,-1-1 0,0-1 0,25-15-1,-38 19 4,1-1 0,-1 1-1,-1-1 1,1-1 0,-1 1-1,1-1 1,-1 0 0,-1 0-1,0 0 1,1-1 0,-2 1-1,1-1 1,-1 0 0,0 0-1,-1-1 1,1 1 0,-1 0-1,-1-1 1,0 0 0,0 1-1,0-1 1,-1 1 0,0-1-1,0 0 1,-1 0 0,0 1-1,-4-13 1,3 10 5,0 1 1,-1 0-1,0 0 0,-1 0 0,0 0 1,-1 0-1,1 1 0,-2 0 0,1 0 1,-1 0-1,0 1 0,-1-1 1,0 2-1,0-1 0,0 1 0,-1 0 1,0 0-1,0 1 0,0 0 0,-1 1 1,-14-6-1,13 7-20,-1 1 1,0 0-1,1 1 0,-1 0 1,0 1-1,0 0 1,1 1-1,-1 0 0,0 0 1,1 1-1,-1 1 0,1 0 1,-1 0-1,1 1 1,0 0-1,-11 7 0,13-6-151,-1 0-1,2 0 1,-1 1-1,0 0 1,1 1-1,0-1 0,1 1 1,0 1-1,0-1 1,0 1-1,1 0 1,0 0-1,0 1 1,1-1-1,1 1 0,-1 0 1,1 0-1,-3 19 1,5-24-34,0 0 1,1-1-1,-1 1 1,1 0-1,0 0 1,0-1 0,1 1-1,-1 0 1,1 0-1,0-1 1,0 1-1,0 0 1,0-1-1,0 1 1,1-1-1,0 1 1,0-1-1,0 0 1,2 3 0,16 22-2489</inkml:trace>
</inkml:ink>
</file>

<file path=ppt/ink/ink5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0.7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3200,'6'0'3316,"-5"1"4217,-3 6-4512,1 9-4475,25 325 6946,-11-212-5422,-3 154-1,-19-135-71,-1 74-124,10-219 87,0 0-1,1 1 0,-1-1 0,0 1 1,1-1-1,0 0 0,0 0 0,0 1 1,0-1-1,0 0 0,1 0 1,0 0-1,-1 0 0,1 0 0,4 4 1,-4-6-269,-1 1 0,1-1 1,0 0-1,0 1 0,0-1 0,-1 0 1,1 0-1,0 0 0,0-1 1,1 1-1,-1 0 0,0-1 1,0 0-1,0 1 0,0-1 1,3 0-1,5 0-2273</inkml:trace>
</inkml:ink>
</file>

<file path=ppt/ink/ink5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1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6784,'-9'16'3328,"15"31"-3584,-6-38 4864,3-2-4736,2 2 128,4 1-1792,2 3 128,1-3 768,8-1 0</inkml:trace>
</inkml:ink>
</file>

<file path=ppt/ink/ink5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1.4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12032,'-14'4'6015,"19"-4"-9086,-5 0 12414,0 7-12799,0-2 128,-11-1-2815,3-1 127</inkml:trace>
</inkml:ink>
</file>

<file path=ppt/ink/ink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5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2816,'2'1'254,"-1"0"1,0 0-1,1 0 0,-1 0 1,0 0-1,0 0 1,1 0-1,-1 0 0,0 1 1,0-1-1,-1 0 0,1 1 1,0-1-1,0 1 0,-1-1 1,1 1-1,0-1 1,-1 1-1,0-1 0,1 1 1,-1 2-1,13 55 86,-8-34 337,85 307 752,-86-309-1144,-4-23-276,0 0 1,0 0 0,0 0 0,0 1 0,0-1 0,0 0 0,0 0 0,0 0 0,0 0 0,0 1 0,0-1-1,0 0 1,0 0 0,0 0 0,0 0 0,-1 0 0,1 1 0,0-1 0,0 0 0,0 0 0,0 0 0,0 0 0,0 0-1,0 0 1,0 1 0,0-1 0,-1 0 0,1 0 0,0 0 0,0 0 0,0 0 0,0 0 0,0 0 0,-1 0-1,1 0 1,0 0 0,0 1 0,0-1 0,0 0 0,0 0 0,-1 0 0,1 0 0,0 0 0,0 0 0,0 0 0,0 0-1,-1 0 1,1 0 0,0-1 0,0 1 0,-2-1 25,0-1 0,0 0 0,1 0 0,-1 0 0,1 0 0,-1 0 0,1 0 0,0 0 0,0 0 0,0-1 0,0 1 0,0 0 0,0-3 0,-5-15-3,1 1 0,0-1 0,2 0 0,0 0 0,2-1 0,0 1 0,3-38 0,0 45-69,1 0 1,0 1-1,0-1 1,1 1-1,1 0 1,0 0-1,1 1 0,0 0 1,0 0-1,1 0 1,1 0-1,0 1 1,16-16-1,-14 17 1,1 0 0,-1 0 0,2 1 0,-1 1 0,1 0-1,0 0 1,0 1 0,1 1 0,0 0 0,0 1 0,0 0 0,0 1 0,16-2-1,-21 4 75,-1 1-1,1 0 0,0 0 1,0 1-1,-1 0 0,1 0 0,-1 1 1,1 0-1,-1 0 0,1 1 1,-1 0-1,0 0 0,0 0 1,-1 1-1,1 0 0,-1 1 1,0 0-1,0-1 0,0 2 0,0-1 1,-1 1-1,0 0 0,0 0 1,6 11-1,-4-5 102,-1 0 0,0 1-1,-1 0 1,0 0 0,-1 0 0,0 0 0,-1 0-1,-1 1 1,0-1 0,0 17 0,-3 0-654,0 0 0,-2 0 0,-11 46 0,15-68-1275,6-14 17,2-7-40</inkml:trace>
</inkml:ink>
</file>

<file path=ppt/ink/ink5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2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371 0 3200,'-1'1'353,"0"0"1,0 0-1,-1-1 0,1 1 1,0 0-1,-1-1 0,1 1 1,-1-1-1,1 0 1,-1 1-1,1-1 0,0 0 1,-1 0-1,-2 0 0,3 0-243,0 0 0,0 0 0,0 0 0,0 0-1,0 0 1,0 0 0,0 0 0,0 1-1,1-1 1,-1 0 0,0 1 0,0-1 0,0 0-1,0 1 1,0-1 0,0 1 0,1-1-1,-1 1 1,0 0 0,0-1 0,1 1 0,-1 0-1,0-1 1,1 1 0,-1 0 0,1 0 0,-1 0-1,1 0 1,-1 0 0,1 1 0,-5 4 222,-1 0 0,1 0 0,-1-1 0,0 0 0,0 0 0,0 0 0,-1 0-1,0-1 1,-14 6 0,4 0 189,2 1-190,2 0 0,-1 1 0,1 1 1,1 0-1,0 0 0,1 2 0,1-1 1,0 1-1,-8 18 0,-3 7 236,3 1 0,-17 55 0,27-68-427,1 1-1,1 0 1,2 0 0,1 0 0,2 1 0,0-1 0,2 1 0,6 36 0,0-24-119,2-1 0,1 0 0,3-1 1,1 0-1,24 47 0,-27-63-278,-5-10 351,0-1-1,1 0 1,16 23-1,-21-33-335,1 0-1,0 0 0,0 0 1,-1-1-1,1 1 0,1-1 1,-1 0-1,0 1 1,1-1-1,-1-1 0,1 1 1,-1 0-1,1-1 0,0 0 1,0 0-1,0 0 0,-1 0 1,1-1-1,6 1 0,5-1-2444</inkml:trace>
</inkml:ink>
</file>

<file path=ppt/ink/ink5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2.8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1 424 5120,'0'-1'6049,"11"-2"-2229,14-2-1658,-16 4-2037,-1 0-1,0 0 0,0-1 0,-1-1 0,1 1 0,0-1 0,-1 0 0,1-1 1,-1 0-1,12-8 0,-2 0 231,0-1 1,26-27-1,-25 21-228,0-2-1,-2 0 0,0-1 0,-1 0 0,-2-1 1,0-1-1,-1 0 0,-2-1 0,0 0 1,-2-1-1,7-36 0,-8 81 39,-2 0 1,0 0-1,4 37 0,-26 210-606,15-252 285,1 32-3605,1-41-1480,0-5 2553</inkml:trace>
</inkml:ink>
</file>

<file path=ppt/ink/ink5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3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192 0 8064,'-14'24'3968,"14"11"-4224,0-28 7807,-14 16-7551,5-3 128,-20 24-640,10-17 0,-13 12-768,9-10 1,-6-10-1153,6 1 128</inkml:trace>
</inkml:ink>
</file>

<file path=ppt/ink/ink5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3.8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23 200 5248,'-2'6'748,"-1"0"0,1 1 1,0-1-1,0 1 0,0-1 0,1 1 1,0-1-1,1 1 0,0 0 1,0 0-1,0-1 0,0 1 0,1 0 1,0-1-1,3 8 0,-2-7-482,1 0-1,1 0 0,-1 0 1,1 0-1,0-1 1,1 1-1,-1-1 1,1-1-1,0 1 1,1 0-1,10 8 0,-7-8-260,0 0 1,1 0-1,0 0 0,-1-1 0,2-1 0,-1 0 0,0 0 0,1-1 0,0 0 0,-1-1 0,1-1 0,0 1 0,0-1 0,1-1 0,-1 0 0,0-1 0,0 0 0,11-3 0,-11 1 19,0 0 0,0 0 0,-1-1 0,1-1 0,-1 0 1,0 0-1,0-1 0,0 0 0,13-12 0,-17 12-10,-1 0 1,-1 0-1,1 0 0,-1 0 0,0-1 1,0 1-1,-1-1 0,0 0 0,0 0 1,-1 0-1,0-1 0,0 1 0,0 0 1,-1-1-1,0-13 0,-1 9-7,0 1 0,-1 0 0,0-1 0,-1 1 1,0 0-1,-1 0 0,0 0 0,-1 0 0,0 1 0,-1-1 0,0 1 0,0 0 0,-1 1 1,-1-1-1,1 1 0,-1 0 0,-1 1 0,0 0 0,0 0 0,-1 0 0,0 1 0,0 1 1,-15-9-1,16 11-5,-1 0 1,0 0-1,1 1 1,-1 1-1,0 0 1,0 0-1,-1 0 1,1 1-1,0 1 1,0-1-1,-1 1 1,1 1-1,0 0 1,-1 0-1,1 1 1,0 0-1,0 1 1,1 0-1,-18 8 1,19-8-64,-1 1 0,1-1 0,0 2 1,0-1-1,0 1 0,0 0 0,1 0 1,0 1-1,0 0 0,1 0 0,-1 0 1,1 1-1,1-1 0,-1 1 0,1 0 1,0 1-1,1-1 0,0 1 0,0 0 1,0 0-1,1 0 0,0 0 0,0 8 1,2-13-132,-1 1 0,2-1 0,-1 1 0,0-1 0,1 1 0,-1-1 0,1 1 0,0-1 0,0 0 0,0 0 0,1 1 0,-1-1 0,1 0 0,0 0 0,0 0 0,0-1 0,3 5 0,14 17-2389</inkml:trace>
</inkml:ink>
</file>

<file path=ppt/ink/ink5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4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3200,'36'50'11389,"15"9"-7675,-17-23-3920,-3 2 0,50 78 0,-79-113 212,17 32-61,-2 0 0,20 55 0,-33-77 111,0-1 0,-2 1 0,1-1 0,-2 1 0,0 0 0,0 0-1,-1 0 1,-1 0 0,0 0 0,-1-1 0,-5 22 0,0-15 100,0-1 1,-1 0-1,-1-1 1,-1 0-1,-1 0 0,0-1 1,-1 0-1,-23 23 1,29-33-2461,2-5-277</inkml:trace>
</inkml:ink>
</file>

<file path=ppt/ink/ink5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4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 4992,'9'-16'2432,"0"27"512,-9-11 1664,14-4-4224,0 0 128,1 1-128,-1-6 127,5 5-1022,-4 1 127,8-4-1536,-5 1 128</inkml:trace>
</inkml:ink>
</file>

<file path=ppt/ink/ink5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5.2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5632,'14'0'2816,"-5"7"-1024,-9-7 3072,14 4-4608,1 0 0,4-4-512,-1 0 128,5 0-1792,-3 0 128</inkml:trace>
</inkml:ink>
</file>

<file path=ppt/ink/ink5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06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0 466 2816,'18'-8'11715,"0"5"-8760,20-8-3332,-21 2 722,0-1 0,0 0 0,-1-2-1,0 0 1,-1 0 0,0-2 0,-1 0 0,-1 0 0,15-20 0,-20 22-323,-1 0 0,0 0-1,0-1 1,-1 1 0,-1-1 0,0-1 0,-1 1-1,-1-1 1,0 1 0,0-1 0,-1 0 0,-1 0 0,-1-23-1,-1 23 37,1-1 51,-1 1-1,-1-1 0,-4-15 0,4 22 31,6 17-116,3 13-36,2 40 44,-3 0 0,-3 112 0,-3-100-13,10 98-1,-10-131-17,0-40 0,0 0 0,0 0 0,0 0 0,0 0 0,0 0 0,-1 1 0,1-1 0,0 0 0,-1 0 0,1 0 0,0 0 0,-1 0 0,1 0 0,-1 0 0,0 0 0,1 0 0,-1 0 0,0 0 0,0 0 0,1 0 0,-1-1 0,0 1 0,0 0 0,0-1 0,0 1 0,0 0 0,0-1 0,0 1 0,-2 0 0,3-2-38,-1 1-1,0 0 0,1 0 0,-1 0 0,1-1 0,-1 1 1,0 0-1,1-1 0,-1 1 0,1 0 0,-1-1 1,1 1-1,-1-1 0,1 1 0,-1-1 0,1 1 1,-1-1-1,1 1 0,0-1 0,-1 1 0,1-1 0,0 1 1,0-1-1,-1 0 0,1 1 0,0-1 0,0 0 1,0 1-1,0-1 0,0-1 0,-2-22-3607,2 21 2864,0-6-1906</inkml:trace>
</inkml:ink>
</file>

<file path=ppt/ink/ink5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2.9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1045 137 2944,'1'-16'2207,"-1"14"-1855,1-1 0,-1 0 0,0 1 0,0-1 0,0 0 0,0 1 0,0-1 0,-1 0 0,1 1 0,-1-1 0,0 0 0,1 1 0,-1-1 0,0 1 0,-1-1 0,1 1 0,0 0 0,-1-1 1,1 1-1,-3-3 0,-9-2 258,-1 0 0,1 0 1,-1 1-1,0 1 1,-1 0-1,1 1 1,-27-4-1,29 6-352,-12-3-55,1 1 1,-1 2-1,0 0 1,0 1-1,0 2 1,0 0-1,0 2 1,0 1-1,1 0 1,0 2-1,0 0 1,-25 12-1,36-13-135,-23 9 101,-53 31-1,74-36-143,-6 3 77,0 1-1,1 0 1,0 2 0,-16 17 0,-28 26 403,44-43-504,1 1-1,0 1 1,1 0 0,1 2 0,1 0-1,1 0 1,0 1 0,-13 28 0,12-8-6,1-1 1,3 2 0,1 0 0,-5 47-1,15-71-18,0 0 0,2 0 0,0 0-1,1 0 1,0-1 0,2 1-1,0-1 1,0 0 0,2 0 0,12 22-1,-16-33 28,1-1 1,0 0-1,0 0 0,0-1 0,0 1 0,1-1 0,-1 0 0,1 0 0,0 0 1,0-1-1,0 0 0,6 3 0,25 13 70,-21-7-86,0 0-1,0-2 0,1 0 0,1 0 0,0-2 1,0 0-1,0-1 0,0-1 0,25 5 0,-2-5-26,0-1 0,79-3-1,-55-2 30,-28 2 21,-29 0 23,0-1 0,0 1 1,1-1-1,-1-1 0,0 1 1,0-1-1,1 0 0,-1-1 1,0 0-1,0 0 0,-1 0 0,1-1 1,8-5-1,6-4-3,-8 3 4,0 1 0,0 1 0,1 0 1,0 1-1,0 1 0,27-8 0,-39 13-64,0 0-1,0 1 1,-1-1-1,1 0 1,0 1 0,0-1-1,-1 1 1,1-1-1,0 1 1,-1 0-1,1 0 1,-1 0-1,1 0 1,-1 0-1,1 0 1,-1 0 0,0 0-1,0 0 1,1 1-1,-1-1 1,0 1-1,0-1 1,0 1-1,0-1 1,-1 1-1,1-1 1,0 1-1,-1 0 1,1 0 0,-1-1-1,1 1 1,-1 0-1,0 0 1,0-1-1,0 1 1,0 0-1,0 0 1,0 0-1,0-1 1,-1 1-1,0 3 1,1-5-27,0 0 0,0-1 1,0 1-1,0 0 0,0 0 0,0 0 1,0-1-1,0 1 0,0 0 0,0 0 1,0 0-1,0-1 0,0 1 0,0 0 0,0 0 1,0 0-1,0-1 0,0 1 0,0 0 1,0 0-1,0 0 0,0-1 0,-1 1 1,1 0-1,0 0 0,0 0 0,0 0 0,0-1 1,0 1-1,-1 0 0,1 0 0,0 0 1,0 0-1,0 0 0,-1 0 0,1 0 0,0-1 1,0 1-1,0 0 0,-1 0 0,1 0 1,0 0-1,0 0 0,0 0 0,-1 0 1,1 0-1,0 0 0,0 0 0,0 0 0,-1 0 1,1 0-1,0 1 0,0-1 0,0 0 1,-1 0-1,1 0 0,0 0 0,0 0 0,0 0 1,0 0-1,-1 0 0,1 1 0,0-1 1,0 0-1,0 0 0,0 0 0,-1 1 1,-3-17-1827,4-1-806</inkml:trace>
</inkml:ink>
</file>

<file path=ppt/ink/ink5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3.6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7 4992,'-1'0'114,"1"0"1,0 0-1,0 0 0,-1 1 1,1-1-1,0 0 1,0 0-1,-1 0 1,1 0-1,0 0 0,-1-1 1,1 1-1,0 0 1,0 0-1,-1 0 0,1 0 1,0 0-1,0 0 1,-1 0-1,1 0 0,0-1 1,0 1-1,-1 0 1,1 0-1,0 0 1,0 0-1,0-1 0,0 1 1,-1 0-1,1 0 1,0-1-1,0 1 0,0 0 1,0 0-1,0 0 1,-1-1-1,1 1 0,0 0 1,0-1-1,0 1 1,0 0-1,0 0 1,0-1-1,1 1 16,-1 0 0,1 0 0,-1 1 0,1-1-1,-1 0 1,0 0 0,1 1 0,-1-1 0,1 0 0,-1 0 0,1 1 0,-1-1 0,0 1-1,1-1 1,-1 0 0,0 1 0,0-1 0,1 1 0,-1-1 0,0 1 0,0-1 0,1 0-1,-1 1 1,0-1 0,0 1 0,0-1 0,0 1 0,0-1 0,0 1 0,0-1 0,0 1-1,0 0 1,0 0 0,61 298 3867,8 30-2725,-48-258-1114,-4 1 0,-2 1 0,-4 0 0,3 102 0,-15-161-82,0-1 0,-1 0-1,-1 0 1,-5 18 0,4-19-258,1 0-1,1 0 1,0 1-1,-1 16 0,5-25-1254,4-9-195,-5 3 1139,8-10-2088</inkml:trace>
</inkml:ink>
</file>

<file path=ppt/ink/ink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5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24 2944,'-2'-24'1801,"4"39"1539,-15 308-1036,11-157-1336,6 206 473,1-299-1227,3 1 0,3-2-1,22 75 1,-27-124-195,2 6 57,1 0-1,1 0 0,26 51 0,-34-77-72,0 1-1,0-1 1,0 1 0,1-1-1,0 0 1,-1 0 0,1 0-1,0-1 1,1 1 0,-1-1-1,0 0 1,1 0 0,-1 0 0,1 0-1,0 0 1,-1-1 0,1 1-1,6 0 1,-3-1-43,-1-1-1,1 1 1,-1-2 0,0 1-1,1-1 1,-1 0 0,0 0-1,1 0 1,-1-1 0,11-5-1,-3 1-267,0-1-1,-1-1 1,0 0-1,-1-1 1,0 0-1,0-1 1,-1 0 0,0-1-1,13-17 1,12-28-1484</inkml:trace>
</inkml:ink>
</file>

<file path=ppt/ink/ink5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4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1 357 7424,'2'13'10586,"10"-4"-7515,10-7-4163,-8-4 1169,1-1 0,-1 0 0,1-1 0,-1-1 0,0 0 0,0-1 0,-1 0 0,0-1 0,0 0 0,0-1 0,-1-1 0,0 0 0,-1-1 0,0 0 0,0 0 0,-1-1 0,11-17 0,-17 23-59,-2 0 0,1-1 0,-1 1-1,1 0 1,-2-1 0,1 1 0,0-1 0,-1 0-1,0 0 1,-1 1 0,1-1 0,-1 0 0,0 0-1,0 0 1,-1 1 0,-2-12 0,-1 1 152,0 1 0,-2-1-1,1 1 1,-15-26 0,18 39-130,1 0 0,0 0 0,0 0 0,-1 0 0,1 1 0,-1-1-1,1 0 1,-1 1 0,0-1 0,0 1 0,1 0 0,-1 0 0,0 0-1,0 0 1,0 0 0,-1 0 0,1 0 0,0 0 0,0 1 0,0-1 0,0 1-1,-1 0 1,1 0 0,0 0 0,0 0 0,-1 0 0,1 0 0,0 0-1,-4 2 1,2-1 27,0 0-1,0 1 1,0 0 0,0 0-1,0 0 1,0 0-1,0 0 1,1 1 0,-1 0-1,1 0 1,-1 0-1,1 0 1,0 0-1,1 1 1,-6 7 0,3-1-20,0 0 0,0 0 0,1 1 0,0 0 0,1 0 0,1 0 0,-1 0 0,2 1 0,-1-1 0,2 1 0,0-1 0,0 0 0,2 15 0,2-4-61,0 1 1,2-1-1,0-1 0,2 1 0,18 37 1,-21-49-31,0-1 1,1-1-1,0 1 0,1-1 1,0 0-1,0-1 1,1 1-1,0-2 1,9 7-1,10 5-1189,45 22-1,-68-37 1043,0-2-214,-1 1 0,1 0-1,0-1 1,0 0 0,0 0-1,-1 0 1,1 0 0,0 0-1,0-1 1,5 0 0,11 0-2688</inkml:trace>
</inkml:ink>
</file>

<file path=ppt/ink/ink5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4.9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44 7168,'-19'12'3584,"10"8"-1024,9-13 4607,0 5-6527,0-5 0,18 13 256,-4-4 0,37 0-1408,-13-9 128,24-18 128,-11-5 128,6-10-2176,-19 6 0,-6-28-767,-7 9 127</inkml:trace>
</inkml:ink>
</file>

<file path=ppt/ink/ink5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6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311 138 3840,'0'-19'6498,"0"-5"-4292,1 21-2052,-1-1 1,0 1 0,0 0 0,-1-1 0,1 1 0,-1 0-1,0-1 1,1 1 0,-2 0 0,-1-6 0,1 8-63,1-1 1,0 1-1,0 0 1,-1 0 0,1 0-1,-1 0 1,1 0-1,-1 0 1,0 1 0,1-1-1,-1 0 1,0 1-1,1-1 1,-1 1 0,0 0-1,0-1 1,0 1-1,1 0 1,-1 0-1,0 0 1,0 1 0,1-1-1,-3 1 1,-14 1 227,1 1 0,0 1 0,0 1 0,0 0 0,1 1 0,-1 1 0,1 1 0,1 0 0,0 1 0,-20 15 0,29-19-238,1 1 0,-1 0 0,1 0 0,0 1 1,0-1-1,1 1 0,0 0 0,0 1 0,1-1 1,0 1-1,0-1 0,1 1 0,0 0 0,0 0 1,0 0-1,1 0 0,1 0 0,-1 0 0,1 0 1,1 0-1,0 0 0,0 0 0,0 0 0,1 0 1,0 0-1,0 0 0,1 0 0,0-1 0,1 0 1,0 1-1,0-1 0,0 0 0,7 7 0,-5-6-77,1-1 0,0 0 0,1 0-1,-1-1 1,1 0 0,1 0-1,-1-1 1,1 0 0,0 0 0,0-1-1,0-1 1,0 1 0,1-1 0,0-1-1,-1 0 1,1 0 0,0-1 0,0 0-1,0 0 1,0-2 0,0 1 0,0-1-1,0 0 1,0-1 0,0 0 0,15-6-1,-7-1-17,-14 6 61,1 0 0,-1 1 0,1 0 0,0-1 1,0 2-1,0-1 0,0 0 0,0 1 1,1 0-1,-1 0 0,0 1 0,0 0 0,7 0 1,-11 0-28,-1 1 1,1 0-1,0 0 1,-1-1-1,1 1 0,0 0 1,-1 0-1,1 0 1,-1 0-1,0 0 1,1 0-1,-1 0 1,0-1-1,0 1 1,1 0-1,-1 0 1,0 0-1,0 0 1,0 0-1,0 0 1,0 0-1,0 0 1,-1 1-1,1 0 4,0 0-1,0 0 1,0 0 0,0-1 0,0 1-1,0 0 1,1 0 0,-1-1-1,1 1 1,-1 0 0,1-1-1,0 1 1,-1 0 0,1-1 0,0 1-1,0-1 1,1 2 0,3 0-30,0 0 1,0 0 0,0-1 0,0 1 0,0-1-1,1 0 1,-1-1 0,1 0 0,-1 1-1,1-2 1,-1 1 0,1-1 0,0 0 0,7 0-1,15-3 52,47-10-1,-35 6-33,-12 3 9,-1-1-1,0-2 0,0 0 1,-1-2-1,1 0 0,43-25 1,-63 30-23,-1-1 0,1 0 0,-1-1 0,0 1 0,0-1 0,-1-1 0,0 1 0,0-1 0,-1 0 0,1 0 0,-1 0 0,-1 0 0,1-1 0,-1 0 0,-1 1 0,0-1 0,0 0 0,0-1 0,-1 1 0,0 0 0,0-9 0,-2 4 33,0 1 0,-1-1 0,0 1 0,-1 0 0,-1 0 0,0 0 0,0 0 0,-1 0 0,0 1 0,-1 0 0,-1 0 0,0 1 0,0 0 0,-1 0 0,-18-18 0,21 24 2,-1-1 0,-1 1 1,1 1-1,0-1 0,-1 1 0,0 0 0,0 0 0,0 1 0,0 0 1,0 1-1,0-1 0,0 1 0,-1 0 0,-11 1 0,2 3 30,1 1 0,0 1 0,0 0 0,0 2 0,0-1 0,1 2 0,0 0 0,1 1 0,0 0 0,0 1 0,-23 23 0,22-19-205,1 1 1,1 0-1,0 1 0,1 0 0,1 1 0,1 1 1,0-1-1,1 2 0,-10 28 0,17-18-1327,2-28 1325,1 0 1,-1 0-1,1 0 0,0 0 0,-1 0 1,1 0-1,0 0 0,0 0 1,0-1-1,0 1 0,0 0 1,0 0-1,0-1 0,0 1 0,0-1 1,0 1-1,0-1 0,0 1 1,1-1-1,-1 0 0,1 1 0,25 6-3185</inkml:trace>
</inkml:ink>
</file>

<file path=ppt/ink/ink5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7.2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22 5376,'-4'3'10867,"5"11"-7908,6 18-1831,86 208 813,-88-219-1930,-10-14 114,4-7-114,-1-1 0,1 0-1,-1 1 1,1-1 0,0 0 0,-1 0 0,1 0-1,0 0 1,0 0 0,0 0 0,0-1 0,0 1-1,0 0 1,0 0 0,0-1 0,0 1 0,1-1 0,-1 1-1,0-1 1,0-2 0,-3-8 1,0 0 0,0 0 0,2 0 0,-1 0 0,1-1 0,1 1 0,0-1 0,1 1 1,1-1-1,0 0 0,0 1 0,1-1 0,1 1 0,0 0 0,1 0 0,0 0 0,0 0 0,2 1 0,-1 0 0,2 0 0,-1 0 0,10-11 0,-14 20 8,0 0 0,0 0-1,0 0 1,0 0-1,0 0 1,0 0 0,1 1-1,-1-1 1,1 1 0,-1 0-1,1 0 1,0 0 0,-1 0-1,1 0 1,0 0-1,0 1 1,0-1 0,0 1-1,-1 0 1,1 0 0,5 0-1,-3 2 47,0-1-1,0 1 0,0 0 1,0 0-1,-1 0 0,1 1 1,-1-1-1,0 1 0,0 0 1,0 0-1,5 5 0,6 8 153,0 1-1,-2 1 1,0 0 0,14 24-1,-5-5-352,3 5-512,25 55 0,-48-91 537,-1 0 0,1 0 0,-1 0 0,0 1 0,-1-1-1,0 0 1,0 12 0,0-17 88,-1 0 0,1 0 0,0 0 0,0 0 0,0 0 0,0 0 1,-1 0-1,1 0 0,-1 0 0,1 0 0,-1 0 0,1 0 0,-1 0 0,1 0 0,-1 0 0,0-1 0,1 1 0,-1 0 0,0 0 0,-1 0 0,1-1 16,0 0 0,0 0 0,0 0 0,0 0 0,-1 0 0,1 0 0,0 0-1,0-1 1,0 1 0,0 0 0,0-1 0,0 1 0,0-1 0,0 1 0,0-1 0,0 1 0,0-1 0,0 0 0,0 0 0,0 1 0,0-1 0,1 0 0,-1 0 0,0-1 0,-3-2 0,1 0-1,0 0 1,1 0 0,-1 0 0,1 0 0,0 0 0,0-1 0,0 1-1,1-1 1,-1 0 0,1 1 0,0-1 0,1 0 0,-1 0 0,1 0 0,0 0-1,0 1 1,0-1 0,1 0 0,0 0 0,0 0 0,0 1 0,0-1-1,4-8 1,-2 5-11,1 0-1,0-1 0,0 1 0,1 1 1,0-1-1,0 1 0,1 0 0,0 0 1,0 0-1,0 1 0,1 0 0,9-6 1,-3 4 27,0 0 0,1 0 1,0 2-1,1 0 0,-1 0 0,1 2 1,0 0-1,29-5 0,-38 9 33,-1 0-1,1 0 0,-1 0 1,1 0-1,-1 1 1,1 0-1,-1 0 1,0 1-1,1-1 0,-1 1 1,0 0-1,0 1 1,0-1-1,0 1 0,-1 0 1,1 0-1,-1 1 1,0-1-1,0 1 0,0 0 1,0 0-1,-1 0 1,1 0-1,-1 1 0,0 0 1,0-1-1,2 8 1,5 11 98,-2 1 1,-1 0-1,5 26 1,-9-33-442,0-1 0,1 1 0,1-1 0,1 1 1,0-1-1,1-1 0,1 1 0,0-1 1,14 17-1,-20-29-157,-2-3 366,0-1 0,0 1 1,0 0-1,0 0 1,0 0-1,0 0 1,0 0-1,0 0 0,0 0 1,0-1-1,0 1 1,0 0-1,0 0 1,1 0-1,-1 0 0,0 0 1,0 0-1,0 0 1,0 0-1,0 0 1,0-1-1,0 1 0,0 0 1,0 0-1,1 0 1,-1 0-1,0 0 0,0 0 1,0 0-1,0 0 1,0 0-1,0 0 1,0 0-1,1 0 0,-1 0 1,0 0-1,0 0 1,0 0-1,0 0 1,0 0-1,0 0 0,1 0 1,-1-7-2619</inkml:trace>
</inkml:ink>
</file>

<file path=ppt/ink/ink5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8.3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3968,'4'2'7373,"2"5"-3680,28 45-1896,-13 4-1070,-2 0 0,-2 1 0,13 86 0,-5-20-307,91 377 1052,-113-480-1033,-9-25-176,-8-33-90,11 24-170,0-1 0,1 1 0,1-1 0,1 0-1,0 1 1,2-16 0,-1 24 23,1 1 0,-1-1 0,1 0 0,-1 1 0,2 0 0,-1-1-1,0 1 1,1 0 0,0 0 0,0 1 0,1-1 0,-1 1 0,1-1 0,0 1-1,0 0 1,1 0 0,-1 1 0,11-7 0,0 2 46,2 0 0,-1 2 1,1-1-1,0 2 0,0 0 0,1 1 0,-1 1 1,1 1-1,0 0 0,0 1 0,0 1 0,35 5 1,-41-3-81,1 1 0,-1 0 0,0 1 1,0 1-1,0 0 0,-1 0 0,0 1 1,0 1-1,0 0 0,-1 0 1,0 1-1,9 9 0,-7-7 3,-1 2 0,0-1 0,0 1 1,-1 1-1,-1-1 0,0 2 0,-1-1 0,-1 1 0,8 18 0,-13-26 24,0 1-1,0-1 0,-1 0 0,0 1 1,0-1-1,-1 1 0,0-1 0,0 1 1,0-1-1,-1 1 0,0-1 1,0 0-1,-1 1 0,1-1 0,-1 0 1,-1 0-1,-3 7 0,1-5 80,0 0-1,-1 0 0,0-1 0,0 0 1,0 0-1,-1 0 0,0-1 0,-1 0 1,1-1-1,-17 10 0,11-8 32,-1 0 0,0-1-1,0-1 1,-1 0-1,1-1 1,-1 0-1,0-2 1,0 1 0,0-2-1,-1 0 1,1-1-1,0 0 1,0-1 0,-19-4-1,27 3-163,0 0-1,0-1 1,0 0 0,1 0-1,-1-1 1,1 0-1,0 0 1,0 0 0,0 0-1,-5-6 1,9 8-203,1 0 1,-1 0 0,0 0-1,1 0 1,-1 0-1,1-1 1,-1 1-1,1 0 1,0-1 0,0 1-1,0-1 1,0 1-1,1-1 1,-1 1 0,1-1-1,-1 1 1,1-1-1,0 0 1,0 1-1,0-1 1,0 0 0,1 1-1,-1-1 1,1 1-1,-1-1 1,1 1 0,0-1-1,2-3 1,3-5-3113</inkml:trace>
</inkml:ink>
</file>

<file path=ppt/ink/ink5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8.6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5376,'-4'20'2688,"22"8"-384,-12-24 2048,11 15-4224,-2-6 128,-1 14 0,0-1 128,6-4-640,-6-8 128,4 18-1152,-4-13 0,5-12-640,-4 2 0</inkml:trace>
</inkml:ink>
</file>

<file path=ppt/ink/ink5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9.0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17 9472,'-14'0'4736,"23"-16"-7936,-9 16 9343,0 0-10366,0 0-1</inkml:trace>
</inkml:ink>
</file>

<file path=ppt/ink/ink5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49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9 163 3712,'-2'-9'107,"1"6"566,0 0 0,0 1 1,0-1-1,0 0 0,0 0 0,1 1 1,0-1-1,-1 0 0,1 0 1,0 0-1,0 1 0,1-1 1,-1 0-1,1 0 0,0-4 1,0 7-621,0 0 0,-1 0 1,1 0-1,-1 0 0,1 0 1,-1 0-1,1 0 0,-1 0 1,1 0-1,-1 0 0,1 0 1,-1 0-1,1 0 0,-1 0 1,1 1-1,-1-1 0,1 0 1,-1 0-1,1 1 1,-1-1-1,0 0 0,1 1 1,-1-1-1,1 0 0,-1 1 1,0-1-1,1 1 0,-1-1 1,0 1-1,0-1 0,1 1 1,-1-1-1,0 1 0,11 16 986,-11-17-1054,11 27 680,-2 0 0,0 0 1,-2 0-1,7 54 0,-10-56-535,17 92 510,-23-144-425,-1 0 1,-11-46-1,9 49-139,0-1 0,1 0 0,0-31 0,4 48-72,1 0-1,0 0 1,0 0-1,1 0 1,-1 0-1,2 0 1,-1 1-1,1-1 1,0 1-1,1 0 0,0 0 1,0 0-1,0 0 1,8-8-1,-4 7 3,0 1 0,0-1 0,1 2 0,0-1 0,0 1 0,0 0 0,1 1 0,0 0 1,0 1-1,0 0 0,16-3 0,-18 4 23,1 1 0,0 1 1,0-1-1,-1 1 0,1 1 0,0 0 1,0 0-1,0 1 0,0 0 1,0 0-1,-1 1 0,1 0 1,0 1-1,10 4 0,-12-2 24,0 0 0,0 0-1,-1 0 1,0 1-1,0 0 1,0 1 0,-1-1-1,0 1 1,0 0 0,-1 0-1,1 0 1,-2 1-1,1 0 1,3 10 0,3 12 167,-1 1 0,7 46 1,-12-50-315,0 0 0,-2 0 0,-1 0 0,-3 38 1,2-65 52,0 1 0,0-1 1,0 1-1,0-1 0,0 0 0,0 1 1,0-1-1,0 1 0,0-1 1,0 1-1,0-1 0,0 1 1,0-1-1,0 1 0,0-1 0,0 1 1,-1-1-1,1 1 0,0-1 1,0 0-1,-1 1 0,1-1 1,0 1-1,0-1 0,-1 0 0,1 1 1,0-1-1,-1 0 0,1 0 1,-1 1-1,1-1 0,0 0 1,-1 0-1,1 1 0,-1-1 0,1 0 1,-1 0-1,1 0 0,-1 0 1,1 0-1,-1 1 0,1-1 1,-1 0-1,1 0 0,0 0 0,-1-1 1,1 1-1,-1 0 0,1 0 1,-1 0-1,1 0 0,-1 0 1,0-1-1,0 0-291,0 1-1,0-1 1,0 0 0,0 0-1,0 0 1,1 0 0,-1 0-1,0 0 1,0-1 0,1 1-1,-1 0 1,1 0 0,-1 0-1,1-1 1,0 1 0,-1 0-1,1 0 1,0-3 0,0-8-2633</inkml:trace>
</inkml:ink>
</file>

<file path=ppt/ink/ink5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0.5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13 299 4480,'-1'1'315,"1"-1"1,0 0-1,-1 0 1,1 0 0,-1 0-1,1 0 1,0 0-1,-1 0 1,1 0-1,0 1 1,-1-1-1,1 0 1,0 0-1,-1 1 1,1-1-1,0 0 1,0 0 0,-1 1-1,1-1 1,0 0-1,0 1 1,-1-1-1,1 0 1,0 1-1,0-1 1,0 0-1,0 1 1,-1-1-1,1 0 1,0 1-1,0 0 1,0 19 3628,11 28-3169,-8-37 686,-2-5-1313,1-1-1,0 1 1,1 0 0,-1 0 0,1-1 0,0 0-1,1 1 1,-1-1 0,1 0 0,0-1 0,0 1-1,1-1 1,-1 1 0,1-1 0,0-1 0,0 1-1,0-1 1,0 0 0,8 3 0,-3-1-33,0-2 0,0 1 1,0-1-1,1-1 0,-1 0 0,1 0 1,-1-1-1,1-1 0,0 0 0,13-1 1,-16-1-85,-1 0 1,1 0 0,-1-1 0,0 0 0,1 0 0,-2-1 0,1 0 0,0 0 0,-1 0-1,0-1 1,0 0 0,0 0 0,0-1 0,-1 0 0,7-8 0,0-2 15,0-1 0,-2 0 1,0-1-1,13-28 0,-19 34-39,0-1 0,-1 1 0,0-1 0,-1 1 0,0-1 0,-1 0 0,0 1 0,-1-1 0,-1 0 0,0 0 0,0 1 0,-2-1 0,1 0 0,-2 1 0,-6-18 0,7 24-12,1 0-1,-1 1 1,0 0 0,0-1-1,-1 1 1,1 1-1,-1-1 1,0 0 0,-1 1-1,1 0 1,-1 0 0,0 0-1,1 1 1,-2-1-1,1 1 1,-8-3 0,3 2-15,0 0 0,0 1 1,0 1-1,0 0 0,0 0 1,0 1-1,-1 0 0,1 1 1,-16 1-1,13 0-11,0 1-1,0 1 1,0 0 0,1 0-1,-1 1 1,1 1 0,-17 9-1,22-11 11,0 2 0,0-1 0,0 1-1,1 0 1,0 0 0,0 1 0,0 0-1,1 0 1,-1 0 0,2 1 0,-9 12 0,11-15-39,0 0 1,0 0 0,1 0 0,-1 0 0,1 1 0,0-1 0,0 1 0,0-1-1,0 1 1,1-1 0,0 1 0,0-1 0,0 1 0,1-1 0,-1 0 0,1 1-1,0-1 1,3 9 0,-1-8-55,0 0 0,0 0-1,1 0 1,-1 0 0,1-1-1,0 0 1,1 1 0,-1-2-1,1 1 1,-1 0 0,1-1-1,10 5 1,-3-1-165,1-2 1,1 1-1,-1-2 0,1 0 1,0-1-1,-1 0 1,1-1-1,1 0 0,-1-1 1,0-1-1,17-2 0,-11 0-52,0-2-1,0 0 1,-1-1-1,24-10 1,-37 12 457,-1 1 1,1-1-1,-1 0 0,0 0 1,0 0-1,0-1 1,0 0-1,-1 0 0,1 0 1,-1-1-1,0 1 1,0-1-1,-1 0 0,1 0 1,-1-1-1,0 1 1,0-1-1,1-5 0,-2 1 1099,-4 11 485,-2 29 302,7-9-1683,1 0 0,0-1 0,2 1 0,0-1 1,18 36-1,-21-48-387,1 0 0,1-1 1,-1 1-1,1-1 0,0 0 0,1 0 1,0-1-1,0 0 0,0 0 0,1 0 1,0-1-1,0 0 0,0 0 1,1 0-1,0-1 0,0-1 0,10 5 1,-14-7-194,-1 0 0,1-1 0,-1 1 1,1-1-1,-1 0 0,1 0 1,0 0-1,-1 0 0,1 0 0,-1-1 1,1 0-1,-1 0 0,1 0 1,-1 0-1,0 0 0,6-4 0,21-11-3078</inkml:trace>
</inkml:ink>
</file>

<file path=ppt/ink/ink5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1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1 201 3584,'0'-3'614,"0"0"-1,0 0 1,0 0 0,0-1 0,1 1-1,-1 0 1,1 0 0,0 0-1,0 0 1,0 0 0,0 0 0,0 0-1,1 0 1,-1 1 0,1-1 0,0 0-1,3-3 1,19-12 136,-18 14-462,0-1 1,-1 1-1,1-1 0,-1-1 1,8-10-1,11-11 904,-17 21-1017,1 0 0,-1 0 0,1 1 0,0 0-1,0 0 1,0 1 0,1 0 0,0 0 0,0 1-1,0 0 1,0 1 0,12-2 0,-14 3-133,0 1 0,-1 0 0,1 0 0,0 0 0,0 1 0,-1 0 0,1 1 0,-1-1 0,1 1 1,-1 1-1,1-1 0,-1 1 0,0 0 0,0 0 0,-1 1 0,1 0 0,-1 0 0,6 5 0,-7-5-29,0 0 0,-1 1 0,1-1 0,-1 1 0,0 0-1,0 0 1,-1 0 0,1 0 0,-1 0 0,-1 0 0,1 1-1,0-1 1,-1 1 0,0-1 0,-1 1 0,1 0-1,-1-1 1,0 1 0,-1 0 0,1-1 0,-1 1 0,-2 8-1,-1 0 48,0 1-1,-1-1 0,-1 0 0,0 0 0,-1 0 0,0-1 0,-10 13 0,-15 20 95,-1-1 0,-3-2-1,-2-2 1,-53 48-1,87-87-152,1 1-1,-1 0 1,1-1-1,-1 0 0,0 0 1,0 0-1,0-1 1,0 1-1,-5 1 0,8-3-5,-1 0 0,1 0 0,-1 0 0,0 0 0,1 0-1,-1 0 1,1 0 0,-1 0 0,1 0 0,-1-1 0,0 1-1,1-1 1,-1 1 0,1-1 0,0 0 0,-1 1 0,1-1 0,-2-1-1,1-1-23,0 1 0,0-1-1,0 0 1,1 0 0,-1 1 0,1-1-1,0 0 1,-1-1 0,2 1-1,-1 0 1,0 0 0,0 0-1,1-1 1,0 1 0,0 0-1,0 0 1,0-1 0,0 1 0,1 0-1,-1 0 1,1-1 0,2-4-1,-3 7 22,14-40-470,-13 40 468,-1 1 1,0-1 0,1 1 0,-1-1 0,1 1 0,-1 0 0,0-1-1,1 1 1,-1-1 0,1 1 0,0 0 0,-1-1 0,1 1 0,-1 0-1,1 0 1,-1 0 0,1-1 0,0 1 0,-1 0 0,1 0 0,-1 0-1,1 0 1,0 0 0,1 0 5,-1 1 0,1-1 0,-1 1 0,0 0 0,1-1-1,-1 1 1,0 0 0,0 0 0,0 0 0,1 0 0,-1 0 0,0 0 0,0 0-1,1 1 1,8 11 5,1-1-1,1-1 1,19 17-1,-24-24-2,0 0 0,-1 0 0,1-1 0,1 0 0,-1 0 0,0-1-1,1 1 1,-1-2 0,1 1 0,7 0 0,3 0-101,-1 0-1,0 1 1,24 8-1,-36-9-51,0 0 0,0 0-1,0 0 1,-1 1-1,1-1 1,-1 1-1,1 0 1,-1 1-1,0-1 1,0 1-1,-1 0 1,1 0-1,-1 0 1,0 0-1,5 10 1,-7-13 2,-1 0 22,1 0-1,-1 0 0,0 0 0,1-1 0,-1 1 0,0 0 1,1 0-1,-1-1 0,1 1 0,-1 0 0,1-1 0,-1 1 1,1-1-1,0 1 0,-1-1 0,1 1 0,0-1 0,-1 1 1,1-1-1,0 1 0,0-1 0,-1 0 0,1 0 0,0 1 1,0-1-1,1 0 0,3 0-2321</inkml:trace>
</inkml:ink>
</file>

<file path=ppt/ink/ink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8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7 192 3200,'-1'2'249,"0"0"0,0-1 0,0 1 0,1 0-1,-1 0 1,1 0 0,-1 0 0,1 0 0,-1 0 0,1 0 0,0 0 0,0 0 0,0 0 0,0 0-1,0 1 1,1-1 0,-1 0 0,1 0 0,-1 0 0,2 2 0,22 49 1215,-11-26-1222,24 85 316,-29-82-164,2 0 0,1 0 1,1-1-1,2 0 0,25 41 0,-38-69-365,0 1 1,0-1 0,0 1 0,0-1-1,0 1 1,0-1 0,0 0-1,1 1 1,-1-1 0,1 0 0,-1 0-1,1 0 1,-1 0 0,1 0 0,-1 0-1,1-1 1,0 1 0,-1 0 0,1-1-1,0 0 1,2 1 0,-3-1-11,0-1 1,1 1 0,-1-1-1,0 1 1,0-1-1,0 0 1,0 0 0,1 1-1,-1-1 1,0 0-1,0 0 1,0 0 0,-1 0-1,1 0 1,0 0 0,0-1-1,-1 1 1,1 0-1,0 0 1,-1 0 0,1-2-1,4-9 46,-2-1-1,1 1 1,-2-1-1,3-19 1,3-74 58,-6 61-122,2-1 0,2 1 0,2-1 0,20-66 0,-23 101 3,0 1 1,0-1 0,1 1-1,1 1 1,-1-1 0,1 1-1,1 0 1,0 1 0,0 0-1,1 0 1,0 1 0,0 0-1,1 0 1,16-8 0,-17 10 19,0 1 1,1 0-1,-1 1 1,0 0-1,1 1 1,0 0-1,0 0 1,-1 1 0,1 0-1,0 1 1,0 0-1,0 1 1,0 0-1,0 0 1,-1 1-1,1 0 1,12 6 0,-2 0 39,-1 1 0,0 1 0,0 1 0,-1 1 0,-1 0 1,0 1-1,-1 1 0,0 1 0,-1 0 0,-1 1 1,0 1-1,-1 0 0,-1 1 0,-1 0 0,0 0 1,8 22-1,-12-22-4,0 0 0,-1 1 1,-1 0-1,-1 0 0,0 0 0,-2 1 1,0-1-1,-1 1 0,-1-1 0,-1 1 1,0-1-1,-2 1 0,0-1 0,-1 0 1,-1 0-1,-1 0 0,-15 31 0,19-45-38,0 0-1,0 0 0,-1-1 1,0 1-1,0-1 0,0 1 1,-1-1-1,1 0 0,-1 0 1,0 0-1,-6 4 0,9-8-21,1 0 0,-1 0 0,1 0 0,-1 0 0,1 0 0,-1 0 0,0 0 0,1 0 0,-1 0 0,1 0 0,-1 0 0,1 0 0,-1 0 0,1 0 0,-1-1 0,1 1 0,-1 0 0,1 0 0,0-1 0,-1 1 0,1 0 0,-1-1 0,1 1 0,-1 0 0,1-1 0,0 1 0,-1-1 0,1 1 0,0 0 0,0-1 0,-1 1 0,1-1 0,0 1 0,0-1 0,0 1 0,-1-1 0,1 1 0,0-1 0,0 1 0,0-1 0,0 1 0,0-1 0,0 0 0,0 1 0,0-1 0,1 0 0,-2-30 0,5-2-24,1 0-1,2 1 0,2-1 1,0 1-1,2 1 0,2 0 1,19-35-1,-20 44-15,1 1-1,1 0 1,1 1 0,0 1 0,2 1 0,0 0-1,1 1 1,1 0 0,1 2 0,27-18-1,-36 27 28,-1 1-1,1 0 0,-1 1 1,1 0-1,1 0 0,-1 1 1,0 1-1,1 0 0,22-1 1,-27 3 13,-1 0 1,1 1-1,0 0 1,-1 0-1,1 0 0,-1 1 1,0 0-1,1 0 1,-1 1-1,0-1 1,0 2-1,0-1 1,-1 0-1,1 1 1,-1 0-1,0 0 1,0 1-1,7 8 1,-2 1-1,0 0-1,-1 1 1,0 0 0,-1 1 0,-1-1 0,6 21 0,24 104 0,-30-112 0,23 128 2,-26-125-5550,5-48 3543,-7-1-43</inkml:trace>
</inkml:ink>
</file>

<file path=ppt/ink/ink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6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0 226 2432,'23'6'1152,"19"-35"512,-21 19 512,18-1-1792,21-4 0,13 3 128,12-11 128,-4 2-768,2-3 0,-2 1 512,-5 2 128,-7 0-512,-6 6 128,-11 9-1408,-8 6 128</inkml:trace>
</inkml:ink>
</file>

<file path=ppt/ink/ink5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 5760,'-9'5'2816,"14"-1"-1024,-5-4 3584,4 0-4609,-4 0 1,14 7 384,-3-2 0,15 2-1536,-1-3 0,16 5 896,-7-2 0,3-4-1280,-8 1 0,4-4-1791,-9 0 127</inkml:trace>
</inkml:ink>
</file>

<file path=ppt/ink/ink5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2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 5248,'-20'7'2560,"20"18"0,0-18 2560,0 9-4992,0-6 128,11 29-128,-2-10 128,5 10-512,-5-12 128,10 1-896,-4-8 128,8-13-1152,-6 2 128</inkml:trace>
</inkml:ink>
</file>

<file path=ppt/ink/ink5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2.6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24 7552,'-11'-23'3712,"25"30"-4224,-14-7 6527,0 0-7166,0 0 127,0 9-3072,0-2 0</inkml:trace>
</inkml:ink>
</file>

<file path=ppt/ink/ink5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3.0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10 249 3456,'-7'12'2850,"7"-10"-1945,-1 0-1,1-1 1,-1 1 0,1 0-1,0 0 1,0 0 0,0 0-1,0 0 1,0-1 0,0 1-1,0 0 1,0 0 0,2 2-1,5 19-889,-3-16 176,-1 0 1,1 0-1,0-1 1,1 0-1,-1 1 0,1-1 1,1-1-1,-1 1 1,1-1-1,6 5 0,67 40 246,-68-44-334,-3-2-82,0-1 0,0 1 0,0-1 0,1-1 0,-1 0 0,1 0 0,0-1 0,-1 0 0,1 0 0,0-1 0,0 0 0,-1 0 0,1-1 0,0-1 0,0 1-1,-1-1 1,1-1 0,-1 0 0,0 0 0,12-6 0,-7 2 101,-1 0-1,1 0 1,-1-2-1,-1 1 1,0-2 0,0 1-1,-1-2 1,0 1-1,0-1 1,-1-1-1,10-17 1,-16 24-66,0 0 0,0-1 0,0 1 0,0-1 0,-1 0 1,0 0-1,0 0 0,-1 0 0,0 0 0,0 0 0,0-1 0,0 1 0,-1 0 0,0 0 0,-1-1 1,0 1-1,0 0 0,0 0 0,0 0 0,-1 0 0,0 0 0,0 0 0,-1 0 0,0 0 0,0 1 0,-5-9 1,-3 2-15,0 0 1,0 0 0,-1 1 0,0 0 0,-1 1 0,-1 1 0,1 0-1,-1 0 1,-1 2 0,1 0 0,-27-9 0,31 13-35,1 0 0,-1 0 0,0 1 0,0 0 0,0 1 0,0 0 0,0 0 0,0 1 0,0 1 0,0 0 0,0 0 0,0 1 0,1 0 0,-1 1 0,0 0 0,1 0 0,-1 1 0,1 0 0,0 1 0,-10 6 0,12-4-112,0 0 1,0 0-1,0 0 0,1 1 0,0 0 0,1 0 1,0 1-1,0-1 0,1 1 0,0 0 1,0 0-1,1 1 0,0-1 0,-2 18 0,3-15-545,0 0-1,1 1 0,0 0 1,1-1-1,1 1 0,0-1 0,1 1 1,0-1-1,1 1 0,8 22 0,8 5-2549</inkml:trace>
</inkml:ink>
</file>

<file path=ppt/ink/ink5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4.0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99 3328,'0'0'278,"0"-1"0,1 1 0,-1 0 0,0 0 1,1-1-1,-1 1 0,0 0 0,1 0 0,-1 0 0,0 0 1,1-1-1,-1 1 0,1 0 0,-1 0 0,0 0 0,1 0 0,-1 0 1,1 0-1,-1 0 0,0 0 0,1 0 0,-1 0 0,1 0 0,-1 1 1,0-1-1,1 0 0,-1 0 0,0 0 0,1 0 0,-1 1 0,0-1 1,1 0-1,-1 0 0,0 0 0,1 1 0,-1-1 0,0 0 0,0 1 1,1-1-1,-1 1 0,15 23 2002,6 38-2670,-19-58 1346,6 30-525,-2 1 0,-1 0 0,-1 0 0,-3 62 0,8-181-453,-12 19 57,2 46-9,0 0 0,1-1 0,0 1 0,6-27 0,-5 40-5,1-1-1,0 0 0,1 1 1,0-1-1,0 1 1,0 0-1,1 0 1,0 0-1,0 0 0,0 1 1,1-1-1,0 1 1,0 0-1,0 1 1,0-1-1,7-3 0,-1 1 110,-1 0 0,1 1 0,1 0 0,-1 1 0,1 0 0,0 1 0,0 0 0,24-4 0,-31 7-77,-1 1 0,1 0-1,-1 0 1,1 0 0,0 0-1,-1 1 1,1 0 0,-1 0 0,1 0-1,-1 0 1,1 1 0,-1-1-1,0 1 1,0 1 0,0-1-1,0 0 1,0 1 0,0 0-1,-1 0 1,1 0 0,-1 0-1,0 0 1,0 1 0,0 0 0,0-1-1,-1 1 1,4 7 0,3 8-49,-2 0 0,0 1 0,-1 0 0,-1 0 0,-1 0 0,-1 0 0,1 27 0,-2 7-212,-9 84 0,7-136 139,0 1 0,-1-1 0,0 1 1,1-1-1,-1 1 0,0-1 1,0 0-1,-1 0 0,1 0 0,0 1 1,-2 1-1,2-4-29,1 0 0,0 1 0,0-1 0,-1 0 0,1 1 0,0-1 0,-1 0 0,1 0 0,0 1 0,-1-1 0,1 0 0,-1 0 0,1 0 0,0 0 0,-1 1 0,1-1 0,-1 0 0,1 0 0,-1 0 0,1 0 0,0 0 0,-1 0 0,1 0 0,-1 0 1,1 0-1,-1 0 0,1 0 0,-1-1 0,1 1 0,0 0 0,-1 0 0,1 0 0,-1 0 0,1-1 0,0 1 0,-1 0 0,1 0 0,0-1 0,-1 1 0,1 0 0,0-1 0,0 1 0,-1 0 0,1-1 0,0 1 0,0 0 0,-1-1 0,1 1 0,0-1 0,0 1 0,0-1 0,0 1 0,0 0 0,0-1 0,0 1 0,0-1 0,0 1 0,0-1 0,0 1 0,0 0 0,0-1 0,0 0 1,-1-8-2719</inkml:trace>
</inkml:ink>
</file>

<file path=ppt/ink/ink5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4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59 208 3456,'33'6'5750,"-2"-1"131,-5-15-6334,-19 6 732,-1-1-1,1 0 1,-1 0-1,0-1 1,-1 1 0,1-1-1,-1-1 1,0 1-1,0-1 1,-1 0-1,0 0 1,0 0-1,-1 0 1,3-10-1,-5 14-170,0 0-1,0 0 0,0-1 1,0 1-1,-1 0 0,0-1 1,0 1-1,0 0 0,0-1 1,0 1-1,-1 0 0,1 0 1,-1-1-1,0 1 0,0 0 1,0 0-1,0 0 0,-1 0 1,1 0-1,-1 0 0,0 0 1,0 0-1,0 1 0,0-1 0,0 1 1,0-1-1,-1 1 0,1 0 1,-1 0-1,0 0 0,0 0 1,1 1-1,-1-1 0,0 1 1,-1 0-1,-3-2 0,2 1-64,1 1-1,-1 0 0,0 0 1,0 0-1,0 1 0,0-1 1,0 1-1,1 0 0,-1 0 1,0 1-1,0 0 0,0 0 0,0 0 1,1 0-1,-1 1 0,0-1 1,1 1-1,-1 0 0,1 1 1,0-1-1,0 1 0,0 0 1,0 0-1,0 0 0,1 1 1,-1-1-1,1 1 0,0 0 1,0 0-1,-5 8 0,3-4 24,0 0 1,1 1-1,-1 0 0,2 0 0,-1 0 0,1 1 0,1-1 0,0 1 0,0-1 1,1 1-1,0 0 0,0 0 0,1-1 0,2 15 0,4-2-47,1 0-1,0-1 0,2 0 0,0-1 1,2 0-1,14 22 0,-23-39-71,0 0-1,-1 0 1,1 0-1,0-1 1,1 1-1,-1-1 0,0 1 1,1-1-1,0 0 1,-1 0-1,1 0 1,0 0-1,0 0 1,0-1-1,0 1 1,0-1-1,0 0 1,1 0-1,-1 0 0,0-1 1,1 1-1,-1-1 1,4 1-1,3-2-335,0-1 0,0 1-1,0-2 1,0 1 0,0-1-1,9-5 1,4-1-443,6 1-2262</inkml:trace>
</inkml:ink>
</file>

<file path=ppt/ink/ink5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5.4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1 847 3584,'6'4'9464,"9"-6"-6300,13-8-3688,-26 10 964,24-12 249,0-2 0,-1 0 0,0-2 1,-1 0-1,41-38 0,-22 18-323,-21 19-265,-2-1 1,0 0 0,-1-2-1,-1 0 1,-1-1 0,-1-1-1,0-1 1,14-29 0,-23 36-95,0 1 0,-1-1 0,-1 0 1,0-1-1,-1 1 0,-1-1 1,-1 0-1,0 0 0,-1 0 0,-1 0 1,0 0-1,-2 0 0,0 1 0,-4-20 1,-22-56 91,26 85-98,-1 1-1,0-1 1,-1 1-1,1 0 1,-1 0 0,0 1-1,-1-1 1,1 1-1,-1 0 1,0 0 0,-7-5-1,3 5-1,-1 0 0,1 1 0,-1 0 0,0 1 0,0 0-1,0 0 1,0 1 0,0 1 0,-1-1 0,1 2 0,-1-1-1,1 2 1,0-1 0,-1 1 0,-13 4 0,15-4 18,-1 1 1,1 1-1,-1 0 0,1 0 1,0 1-1,0 0 1,1 0-1,-1 1 0,1 0 1,0 1-1,0-1 1,1 2-1,0-1 0,0 1 1,0 0-1,-10 15 1,9-5 75,1 0 0,1 0 0,1 1 0,0 0 0,2 0 0,0 0 0,0 0 0,1 22 0,-1 3 94,-6 60 127,5 0 1,5 0 0,26 196-1,-23-274-541,1 1-1,1-1 1,1 0-1,1 0 1,1-1-1,2 0 0,0 0 1,17 24-1,-28-47 65,1 0 0,0 0 0,-1 0 0,1 0 0,0-1 0,-1 1 0,1 0 0,0 0 0,0-1 1,0 1-1,0 0 0,0-1 0,0 1 0,0-1 0,0 1 0,0-1 0,0 0 0,0 1 0,0-1 0,0 0 0,0 0 0,0 0 0,0 0 0,2 0 0,12 0-2802</inkml:trace>
</inkml:ink>
</file>

<file path=ppt/ink/ink5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5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8576,'0'7'4224,"-3"9"-4352,3-12 6015,8 19-6015,1-7 128,6 11-640,-7 1 0,7 4 0,-1 2 129,14-18-1793,-8-4 0</inkml:trace>
</inkml:ink>
</file>

<file path=ppt/ink/ink5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6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9344,'0'-4'4608,"6"-8"-5504,-6 12 8319,0 0-7551,0 0 0,3-7-3200,-3 7 1,5-5 2559,-5 5 0</inkml:trace>
</inkml:ink>
</file>

<file path=ppt/ink/ink5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6.4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1 132 6144,'17'25'11359,"-4"17"-7785,7 58-5185,-14-68 2731,-5-4-952,-1-26-3,0-19 14,-1-19-102,1 2 2,0-1-1,7-39 1,-5 64-61,0-1 0,1 0 1,0 0-1,1 1 1,0 0-1,0-1 0,1 2 1,1-1-1,0 0 1,0 1-1,8-8 0,-12 14 15,1 0 1,-1 0-1,1 0 0,0 1 0,0-1 0,1 1 0,-1 0 1,0-1-1,1 2 0,0-1 0,-1 0 0,1 1 0,0 0 1,-1-1-1,1 2 0,0-1 0,0 0 0,0 1 0,0 0 1,0-1-1,0 2 0,0-1 0,0 0 0,0 1 0,0 0 0,5 1 1,-3 1 52,0 0 1,1 0 0,-2 0 0,1 0 0,0 1-1,-1 0 1,0 0 0,1 1 0,-2 0 0,1 0-1,-1 0 1,1 0 0,-1 0 0,4 8 0,52 106 421,-54-106-547,-1 1 0,-1 0 0,0 0 0,0 1 0,-2-1-1,2 27 1,-3-38-24,-1-1 0,1 1 0,-1-1 0,0 1-1,0-1 1,0 1 0,0-1 0,-1 1 0,1-1-1,-1 1 1,1-1 0,-1 1 0,0-1 0,0 0 0,0 1-1,0-1 1,-1 0 0,1 0 0,0 0 0,-1 0 0,0 0-1,1 0 1,-1 0 0,0-1 0,-3 3 0,1-1-2625,3 1-278</inkml:trace>
</inkml:ink>
</file>

<file path=ppt/ink/ink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6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3456,'-23'31'1664,"33"27"-640,-2-48 1920,0 15-2816,2 6 128,-2 6-128,8-9 0,-3-7-128,5 2 0,-2-10-512,7-5 0,6-12-640,-3-7 0</inkml:trace>
</inkml:ink>
</file>

<file path=ppt/ink/ink5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6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1 294 7424,'0'1'224,"0"-1"1,1 1 0,-1 0 0,0 0-1,1-1 1,-1 1 0,1 0-1,-1-1 1,1 1 0,0-1-1,-1 1 1,1 0 0,-1-1 0,1 1-1,0-1 1,-1 0 0,1 1-1,0-1 1,0 0 0,-1 1-1,1-1 1,0 0 0,0 0 0,0 0-1,-1 1 1,1-1 0,0 0-1,1 0 1,34-7 4239,35-25-2367,-51 21-2054,-1-1 1,27-22 0,-39 28 53,1-1 0,-1 0-1,-1 0 1,1 0 0,-1-1 0,-1 0 0,1 0 0,7-18-1,-12 23-68,0-1-1,0 1 0,0 0 1,0-1-1,-1 1 0,1-1 1,-1 1-1,0-1 0,0 1 1,-1-1-1,1 1 0,-1-1 0,1 1 1,-1-1-1,0 1 0,0 0 1,-1-1-1,1 1 0,-1 0 1,1 0-1,-1 0 0,0 0 1,0 0-1,-1 1 0,1-1 1,-1 0-1,1 1 0,-1 0 1,-5-4-1,3 2 36,0 1 1,-1 0-1,1 0 1,-1 0-1,0 1 1,1 0-1,-1 0 1,0 0-1,-1 1 1,1 0-1,0 0 1,0 0-1,0 1 1,-1 0-1,1 0 0,-8 2 1,10-1 0,-1 0 1,1 0-1,0 1 0,0 0 1,0 0-1,0 0 1,0 0-1,0 0 0,1 1 1,-1 0-1,1 0 1,-1 0-1,1 0 0,0 0 1,-4 6-1,3-1 37,-1-1 1,1 1-1,0 0 0,1 0 0,0 0 0,0 1 1,-2 13-1,2-4 10,1-1 0,1 1 1,0-1-1,1 1 0,1 0 1,1-1-1,6 30 1,-6-40-92,0 0-1,0 0 1,1 0 0,0-1 0,0 1 0,0-1 0,1 0 0,0 0 0,0 0 0,1 0 0,-1-1 0,1 1 0,0-1 0,1 0 0,-1-1 0,13 8 0,-10-8-284,-1-1 1,1 0-1,0 0 1,0-1 0,0 0-1,0-1 1,0 0-1,1 0 1,-1 0-1,0-1 1,1 0-1,-1-1 1,16-3-1,5-2-2861,45-16 0,-29 5-96</inkml:trace>
</inkml:ink>
</file>

<file path=ppt/ink/ink5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7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85 204 3072,'-4'-4'-812,"2"0"6764,2 4-2968,1 5 1364,-1 3-4276,0-2 537,-1 2-217,1 1 1,0-1 0,1 0-1,0 1 1,0-1-1,1 0 1,0 0 0,0 1-1,1-1 1,6 13-1,-7-16-378,0 0 0,1-1 0,0 1 0,0 0 0,0-1 0,0 0 0,1 0 0,-1 0 0,1 0-1,0 0 1,0-1 0,1 0 0,-1 0 0,1 0 0,-1 0 0,1-1 0,0 1 0,0-1 0,0-1 0,0 1 0,1-1-1,8 2 1,-6-2-9,13 1-5,-1 0 1,1-1-1,0-1 0,23-3 0,-38 2 34,1 0 0,-1-1 0,0 1 0,1-2 0,-1 1 0,0-1 0,0 0 0,0 0 0,-1 0 1,1-1-1,-1 0 0,0 0 0,0-1 0,0 1 0,0-1 0,-1 0 0,5-7 0,-4 4 0,-1 0-1,0-1 1,-1 1-1,0-1 1,0 1-1,-1-1 1,0 0-1,0 0 1,-1 0 0,0 0-1,-1 0 1,0 0-1,0 0 1,-1 0-1,0 0 1,-1 0-1,0 0 1,0 0 0,-1 1-1,0-1 1,-1 1-1,0-1 1,-8-11-1,8 12-4,-1 0-1,0 0 0,0 1 1,-1 0-1,0 0 1,0 0-1,-1 1 0,0 0 1,0 0-1,-1 1 0,1 0 1,-1 0-1,0 1 1,0-1-1,-1 2 0,1-1 1,-1 2-1,0-1 0,0 1 1,0 0-1,0 1 1,0 0-1,0 0 0,-14 1 1,8 3-85,0 0 1,0 1-1,1 0 1,0 1-1,0 1 1,0 0-1,1 1 1,-1 0-1,2 1 1,-1 1 0,1 0-1,0 1 1,1 0-1,-17 20 1,26-28 1,-1 1 0,1 0 1,1 0-1,-1-1 0,0 1 0,1 0 1,-1 1-1,1-1 0,0 0 1,0 0-1,0 0 0,1 1 0,-1-1 1,1 0-1,-1 1 0,1-1 1,0 0-1,1 1 0,0 5 0,1-3-107,0-1 0,0 0 0,0 0-1,1 0 1,0 0 0,0 0-1,0 0 1,0-1 0,1 0 0,0 1-1,4 3 1,4 2-871,0 0 1,1-1-1,0 0 0,1-1 0,0 0 1,0-1-1,28 9 0,-6-11-1293,-2-1 21</inkml:trace>
</inkml:ink>
</file>

<file path=ppt/ink/ink5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8.2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5376,'7'-8'905,"13"-21"3224,-19 27 927,-1 2-3221,-9 11 1087,4 9-2773,1-1-1,1 1 1,1-1-1,0 1 0,2 25 1,0-39-153,1 0-1,-1 0 1,1-1 0,0 1 0,1 0 0,-1-1-1,1 1 1,0-1 0,1 1 0,-1-1 0,1 0-1,0 0 1,0 0 0,1-1 0,-1 1-1,1-1 1,0 1 0,0-1 0,1-1 0,-1 1-1,1 0 1,0-1 0,6 3 0,-10-5-198,1-1 0,-1 1-1,1-1 1,-1 1 0,1-1 0,0 0 0,-1 0 0,1 1 0,-1-1 0,1 0 0,0-1 0,-1 1-1,1 0 1,-1 0 0,1-1 0,-1 1 0,1-1 0,1 0 0,12-6-2507</inkml:trace>
</inkml:ink>
</file>

<file path=ppt/ink/ink5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8.6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 5248,'0'-1'278,"0"1"1,0 0-1,0-1 1,0 1-1,0 0 1,0-1-1,0 1 1,0-1-1,0 1 1,1 0 0,-1-1-1,0 1 1,0 0-1,0-1 1,0 1-1,1 0 1,-1 0-1,0-1 1,0 1-1,1 0 1,-1-1-1,0 1 1,1 0-1,-1 0 1,0 0-1,1-1 1,-1 1-1,0 0 1,1 0-1,-1 0 1,0 0-1,1 0 1,-1 0-1,1-1 1,17 4 3360,21 12-3315,-35-13 172,10 4-271,0 0-1,1-2 0,0 0 0,0 0 1,0-1-1,0-1 0,1-1 0,-1 0 0,1-1 1,21-3-1,9-4-67,-1-2 0,50-16-1,-77 20-127,-66 48-51,35-30 57,1 1 0,0 1-1,1 0 1,0 0 0,2 1-1,0 0 1,-12 30 0,18-40-3,-15 32 360,-12 42 0,26-68-269,1 0-1,0 0 1,0 0-1,2 0 1,-1 0 0,2 1-1,0-1 1,2 18 0,-2-27-101,0 0 0,1 0 0,0 0 0,0 0 0,0-1 0,0 1 0,0 0 0,0-1 0,1 1 0,-1-1 0,1 1 0,0-1 0,-1 1 0,1-1 0,0 0 0,1 0 0,-1 0 0,0 0-1,0-1 1,1 1 0,-1-1 0,1 1 0,0-1 0,-1 0 0,1 0 0,0 0 0,0 0 0,0 0 0,-1-1 0,6 1 0,7 0 0,0-1-1,0-1 1,0 0-1,28-7 1,-4 2 63,-16 4-327,42-7-1322,-30-4-5952,-29 8 4423</inkml:trace>
</inkml:ink>
</file>

<file path=ppt/ink/ink5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4:59.3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109 266 4864,'-1'0'258,"1"0"0,0 0 0,-1 0-1,1-1 1,0 1 0,-1 0 0,1 0 0,0-1 0,0 1 0,-1 0 0,1-1 0,0 1 0,0 0-1,-1-1 1,1 1 0,0 0 0,0-1 0,0 1 0,0-1 0,0 1 0,0 0 0,0-1 0,0 1-1,0 0 1,0-1 0,0 1 0,0-1 0,0 1 0,0 0 0,0-1 0,0 1 0,0-1 0,13-9 3619,32-6-2791,-28 11-97,-9 1-790,0 1-1,-1-1 0,1 0 1,-1-1-1,0 0 0,0 0 1,0-1-1,-1 1 0,0-1 1,0-1-1,0 1 0,6-12 1,-9 14-189,-1 0 0,-1 0 1,1 0-1,0-1 0,-1 1 1,0 0-1,0-1 1,0 1-1,-1-1 0,1 1 1,-1-1-1,0 1 0,-1-1 1,1 1-1,-1-1 0,1 1 1,-1-1-1,-1 1 0,1 0 1,-1-1-1,0 1 1,1 0-1,-2 0 0,-3-6 1,4 8 20,0-1 0,-1 0 0,1 1 0,-1 0 1,0-1-1,1 1 0,-1 0 0,0 0 0,0 1 1,-1-1-1,1 1 0,0-1 0,0 1 0,-1 0 1,1 0-1,-1 1 0,1-1 0,-1 1 0,1-1 0,-1 1 1,1 0-1,-1 1 0,1-1 0,-1 1 0,1-1 1,0 1-1,-1 0 0,1 0 0,-6 3 0,-1 0 68,0 0-1,1 0 1,0 1-1,0 0 0,0 1 1,0 0-1,1 0 1,0 1-1,-7 7 1,6-3-15,1-1 0,1 1 1,0 0-1,1 1 1,0 0-1,0 0 1,1 0-1,1 1 1,0-1-1,1 1 0,0 0 1,1 0-1,1 0 1,0 0-1,1 1 1,0-1-1,0 0 1,2 0-1,0 0 0,0 0 1,1 0-1,1 0 1,9 22-1,-5-17-35,1-1-1,0 1 1,1-1-1,13 15 1,-21-29-156,0 0 1,0-1 0,0 1 0,0-1-1,1 0 1,-1 1 0,1-1 0,-1 0 0,1-1-1,0 1 1,0 0 0,0-1 0,0 0-1,0 1 1,0-1 0,0 0 0,0-1 0,0 1-1,1 0 1,-1-1 0,0 0 0,0 0-1,1 0 1,-1 0 0,0 0 0,0-1 0,1 0-1,-1 1 1,0-1 0,4-2 0,1 0-948,0-1 0,-1-1 0,1 1 0,12-11 0,4-5-2145</inkml:trace>
</inkml:ink>
</file>

<file path=ppt/ink/ink5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3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482 35 512,'-15'7'199,"-1"0"604,5-5 2547,15-44 234,-4 42-3545,0-1 0,1 1 0,-1 0 0,0-1 0,-1 1 0,1 0 0,0-1 0,0 1 0,0 0 0,0-1 0,0 1 0,0 0 1,0-1-1,0 1 0,0 0 0,-1 0 0,1-1 0,0 1 0,0 0 0,0 0 0,-1-1 0,1 1 0,0 0 0,0 0 0,-1-1 0,1 1 0,0 0 0,-1 0 1,1 0-1,0 0 0,0-1 0,-1 1 0,1 0 0,0 0 0,-1 0 0,1 0 0,0 0 0,-1 0 0,1 0 0,0 0 0,-1 0 0,0 0 0,-19 7 300,-13 16-309,27-18 240,-1 0-1,0-1 1,0 1 0,-15 5 0,16-7 7,-1 0-1,1 0 1,0 1 0,0 0-1,0 0 1,1 0 0,-6 5-1,-61 53 1154,48-33-1196,2 1 1,1 1 0,1 1-1,-15 35 1,15-20 93,12-25-18,-1-1 0,-20 35 0,26-50-265,0 0-1,0 0 1,1 0-1,0 0 1,0 1-1,1-1 1,0 1-1,0 0 1,0-1-1,1 1 1,0-1-1,1 8 1,14 88 72,-7-60-23,-3-6-17,2 13 335,26 90-1,-28-123-311,2 0 0,-1 0 0,2-1-1,0 0 1,1-1 0,0 0 0,1 0 0,1-1 0,17 18-1,13 12 182,-31-30-212,1-1 1,0-1 0,1 0-1,0-1 1,0 0 0,18 10-1,-17-9-96,-11-6-4020,-2-5 1466</inkml:trace>
</inkml:ink>
</file>

<file path=ppt/ink/ink5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5.0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94 4480,'15'-44'6364,"-10"15"-5347,-5 28-441,-35-18 3328,28 18-3726,1 1 0,-1 0 0,0 1 0,1 0 0,-1 0 0,1 0 0,-1 1 0,1-1 0,0 2 0,0-1-1,0 1 1,0 0 0,0 0 0,1 0 0,-1 1 0,1 0 0,0 0 0,0 0 0,0 1 0,0 0 0,1 0 0,-5 7 0,3-4-91,0 0 0,1 1 0,0 0 0,1 0 0,-1 0 0,2 0 0,-1 1 0,1-1 0,1 1 1,0 0-1,0 0 0,1 0 0,0 18 0,2-18-70,-1 0 1,1 1 0,1-1-1,0 0 1,1 0 0,0 0-1,0 0 1,1 0 0,0-1-1,1 1 1,0-1 0,0-1-1,1 1 1,0-1 0,1 1-1,-1-2 1,2 1 0,-1-1 0,1 0-1,0-1 1,1 0 0,-1 0-1,1-1 1,0 0 0,1 0-1,-1-1 1,1 0 0,0-1-1,0 0 1,0-1 0,0 0-1,0 0 1,1-1 0,13 0-1,-4-2 11,0-1 0,1 0 0,-1-2-1,0 0 1,0-2 0,-1 0-1,0-1 1,0-1 0,21-11 0,-24 5 460,-10 8-121,-4 10 58,-2-2-433,1 0 0,0 0 0,0 0 1,0 0-1,0 0 0,0 0 1,0 0-1,0 0 0,0-1 1,1 1-1,-1 0 0,1-1 0,0 1 1,-1-1-1,1 1 0,0-1 1,0 0-1,0 0 0,3 2 0,47 21-415,-50-24 425,15 7 82,0-2 0,0 0 0,0-1 0,1-1 0,-1-1 0,1 0 0,0-1 0,0-1 0,-1-1 1,1 0-1,20-5 0,-25 3-31,0 0 0,-1-1-1,1 0 1,-1-1 0,1 0 0,-1-1 0,-1-1 0,1 0 0,-1 0 0,-1-1 0,1-1 0,-1 1 0,-1-2 0,1 1 0,11-18 0,-19 23-48,0-1 1,0 1-1,0-1 0,-1 1 1,0-1-1,0 1 1,0-1-1,-1 0 1,1 1-1,-1-1 1,0 0-1,-1 0 1,1 1-1,-1-1 1,0 0-1,0 1 1,0-1-1,0 1 1,-1-1-1,0 1 0,0 0 1,0 0-1,-1 0 1,1 0-1,-1 0 1,0 0-1,0 0 1,0 1-1,-1 0 1,1 0-1,-1 0 1,0 0-1,0 0 1,0 1-1,0-1 1,0 1-1,0 0 0,-7-2 1,-5 2 9,0 0 1,0 0 0,0 1-1,0 2 1,0-1-1,0 2 1,-25 5-1,17-2-61,-1 1 0,1 1 0,0 2-1,-30 15 1,49-21-163,-1 0 1,1 0-1,0 0 0,1 1 0,-1 0 1,0 0-1,1 1 0,0-1 0,0 1 1,1 0-1,-1 0 0,1 0 0,-3 7 1,4-10 26,1 0 0,0-1 1,0 1-1,0 0 0,0 0 1,0 1-1,0-1 0,1 0 1,-1 0-1,0 0 0,1 0 1,0 1-1,0-1 0,0 0 1,0 0-1,0 1 0,0-1 1,0 0-1,1 0 0,-1 1 1,1-1-1,0 0 0,-1 0 1,1 0-1,0 0 0,0 0 1,0 0-1,1 0 0,-1 0 0,3 2 1,16 27-2912</inkml:trace>
</inkml:ink>
</file>

<file path=ppt/ink/ink5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6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 2816,'32'-43'8981,"-31"43"-8934,-1 0 0,1 0 0,-1 0-1,1 0 1,0 0 0,-1 0 0,1 0 0,-1 0 0,1 1-1,-1-1 1,1 0 0,-1 0 0,1 1 0,-1-1 0,0 0 0,1 0-1,-1 1 1,1-1 0,-1 0 0,0 1 0,1-1 0,-1 1-1,0-1 1,1 0 0,-1 1 0,0-1 0,1 1 0,-1-1 0,0 1-1,0-1 1,0 1 0,0-1 0,1 1 0,-1-1 0,0 1-1,0-1 1,0 2 0,6 18 487,-6-19-416,11 94 2873,-11-73-2657,2-1 0,1 0 0,7 26 0,-8-39-245,1 0 0,0-1 0,0 1 0,1-1 0,0 0-1,0 0 1,1 0 0,0-1 0,0 1 0,1-1 0,-1-1 0,10 8-1,-11-10 40,-7-7-107,1-1 0,0 1-1,0-1 1,0 0 0,1 0 0,-1 0-1,1 0 1,0 0 0,1 0-1,-1 0 1,1-6 0,0 5-14,0-6 16,0 0 0,1-1 0,1 1 0,0 0 0,0 0 0,2 0 0,-1 1 0,1-1 0,1 1 0,0 0 0,0 0 0,2 0 0,-1 1 0,12-14 0,-15 20 37,0 0 1,1 0-1,-1 0 1,1 0-1,0 1 0,0-1 1,0 1-1,1 0 0,-1 0 1,1 1-1,0-1 0,0 1 1,0 0-1,0 1 0,0-1 1,0 1-1,0 0 0,1 0 1,-1 0-1,0 1 0,0 0 1,1 0-1,-1 0 0,0 1 1,1 0-1,-1 0 1,0 0-1,0 0 0,0 1 1,0 0-1,0 0 0,0 0 1,0 1-1,-1 0 0,7 4 1,0 2 7,0 0 0,-1 1 0,0 1 1,0-1-1,-1 1 0,0 1 0,13 25 0,-1 2-63,19 53-1,-38-88-7,-1 1 0,0 0 0,0 0 0,0 0 0,0-1 0,-1 1 0,-1 10 0,1-4-79,-3-8-20,-5-13-49,-5-16-151,13 18 193,0 0 0,0 0 1,1 0-1,-1 1 0,2-1 0,-1 0 0,1 1 1,0-1-1,1 1 0,0-1 0,0 1 0,8-13 0,3-3-87,1 1-1,26-30 0,-37 48 211,0 0 0,0 0 0,0 0 0,1 1 1,-1 0-1,1 0 0,0 0 0,0 0 0,0 1 1,0 0-1,1 0 0,-1 0 0,0 1 0,1-1 1,0 1-1,-1 1 0,1-1 0,-1 1 0,1 0 1,7 1-1,-4 0 87,0 0 1,0 1-1,0 1 0,0-1 1,0 1-1,0 1 0,-1 0 1,0 0-1,0 0 1,0 1-1,11 9 0,-7-4 12,-1 1 0,-1-1 1,0 2-1,-1-1 0,0 2 0,0-1 0,-1 1 0,-1 0 0,6 15 0,-11-24-113,0-1 59,0 1 0,0-1 0,-1 0 1,1 1-1,-1-1 0,0 1 1,0-1-1,0 1 0,-1-1 0,1 1 1,-1 0-1,0-1 0,0 1 0,0 0 1,0-1-1,0 1 0,-2 4 1,-2 15-183,4-23 41,0 0-1,0 0 1,0-1 0,0 1-1,1 0 1,-1 0 0,0 0-1,0 0 1,0 0-1,0 0 1,1-1 0,-1 1-1,0 0 1,0 0-1,0 0 1,1 0 0,-1 0-1,0 0 1,0 0 0,0 0-1,1 0 1,-1 0-1,0 0 1,0 0 0,0 0-1,1 0 1,-1 0-1,0 0 1,0 0 0,0 0-1,1 0 1,-1 0 0,0 1-1,0-1 1,0 0-1,1 0 1,-1 0 0,0 0-1,0 0 1,0 0-1,0 1 1,0-1 0,1 0-1,-1 0 1,0 0 0,0 0-1,0 1 1,0-1-1,0 0 1,0 0 0,0 0-1,0 1 1,0-1-1,0 0 1,1 1 0,4-10-3011</inkml:trace>
</inkml:ink>
</file>

<file path=ppt/ink/ink5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7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0 3968,'-1'0'288,"0"1"-1,0-1 1,0 1 0,0-1 0,0 0 0,0 1 0,0-1-1,0 1 1,0 0 0,0-1 0,0 1 0,0 0-1,0 0 1,1 0 0,-1-1 0,0 1 0,1 0-1,-1 0 1,0 0 0,1 0 0,-1 0 0,1 0-1,0 0 1,-1 0 0,1 1 0,0-1 0,-1 0-1,1 0 1,0 0 0,0 1 0,12 33 6154,-4-18-7833,19 63 2270,-4 2 0,-3 0 0,10 108 0,-26-168-854,0 13 146,-1 0-1,-1 0 1,-5 47 0,3-80-145,-1 0 1,1-1 0,-1 1-1,0 0 1,1-1-1,-1 1 1,0 0 0,0-1-1,0 1 1,0-1-1,0 0 1,-1 1 0,1-1-1,0 0 1,-1 1 0,1-1-1,-3 1 1,4-2-21,0 0 0,-1 1 1,1-1-1,0 0 0,0 0 0,0 0 1,-1 0-1,1 0 0,0 0 1,0 0-1,0 0 0,-1 1 0,1-1 1,0 0-1,0 0 0,-1 0 1,1 0-1,0 0 0,0 0 0,0 0 1,-1 0-1,1-1 0,0 1 1,0 0-1,-1 0 0,1 0 0,0 0 1,0 0-1,0 0 0,-1 0 1,1 0-1,0-1 0,0 1 0,0 0 1,0 0-1,-1 0 0,1 0 1,0-1-1,0 1 0,0 0 0,0 0 1,0 0-1,0-1 0,-1 1 1,7-25 212,20-55-76,13-31-150,-35 101-17,1 0-1,0 1 0,0 0 1,1 0-1,1 0 1,-1 0-1,1 1 0,12-10 1,-12 13 24,0 1 1,0 0 0,0 0-1,1 0 1,-1 1 0,1 1 0,0-1-1,0 1 1,0 0 0,1 1-1,-1 0 1,0 0 0,0 1 0,1 0-1,-1 0 1,0 1 0,1 0-1,-1 1 1,0 0 0,10 3 0,-6-1 6,1 0 0,-1 1 0,-1 0 0,1 1 0,-1 0 0,0 1 0,0 0 0,-1 1 0,0 0 0,0 0 0,-1 1 0,13 15 0,-10-7-10,0 0 0,-1 0-1,-1 1 1,15 36 0,-23-50 22,-1 0 0,0-1 1,0 1-1,0 0 0,0 0 1,0 0-1,-1 0 0,0-1 1,1 1-1,-1 0 0,-1 0 0,1 0 1,-1 0-1,1 0 0,-1 0 1,0 0-1,-1-1 0,1 1 1,-1 0-1,1-1 0,-1 1 1,0-1-1,-1 0 0,1 0 0,0 1 1,-1-2-1,0 1 0,1 0 1,-1 0-1,0-1 0,-1 1 1,1-1-1,-5 2 0,-15 9 236,-2-2 0,-35 13 0,52-21-263,0-1 0,0 0 0,0 0 0,0 0 0,0-1 0,-1-1 0,1 1 1,0-1-1,-1-1 0,1 1 0,0-1 0,-12-3 0,17 2-245,1 1 1,-1 0-1,1-1 1,0 1-1,-1-1 1,1 0 0,0 0-1,0 0 1,0 0-1,0 0 1,0 0-1,0 0 1,1-1-1,-1 1 1,1-1 0,0 1-1,0-1 1,0 0-1,0 1 1,0-1-1,0 0 1,1 0 0,-1 1-1,1-1 1,0 0-1,0 0 1,0 0-1,0 0 1,1-4-1,0-17-2818</inkml:trace>
</inkml:ink>
</file>

<file path=ppt/ink/ink5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7.3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5888,'5'3'2944,"1"17"-1024,-6-20 3712,0 12-4993,0-1 1,3 1 128,2 1 0,4 10-1152,2-7 128,-2 3-384,0 4 0,5-15-1791,-5 0 127</inkml:trace>
</inkml:ink>
</file>

<file path=ppt/ink/ink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6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19 4864,'-52'-18'2432,"73"32"-3328,-3-14 4224,-2 7-5120,2 4 0,3 10-640,-16 3 128</inkml:trace>
</inkml:ink>
</file>

<file path=ppt/ink/ink5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7.7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8192,'-6'9'4096,"6"-2"-10368,0-7 6528,0 16-1792,-9-6 128</inkml:trace>
</inkml:ink>
</file>

<file path=ppt/ink/ink5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8.4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9 4864,'0'0'272,"-1"0"1,0 0 0,1 0-1,-1 0 1,1 0-1,-1 0 1,0 0-1,1 0 1,-1 0-1,1 0 1,-1 0 0,0 0-1,1 1 1,-1-1-1,1 0 1,-1 0-1,1 1 1,-1-1-1,1 0 1,-1 1 0,1-1-1,-1 0 1,1 1-1,-1-1 1,1 1-1,-1 0 1,4 15 5728,0-4-7564,26 77 2747,-22-69-1022,0 0-1,-1 0 1,0 0 0,-2 1 0,3 41-1,-7-62-154,0 0-1,0 0 0,0 1 1,0-1-1,0 0 0,0 0 1,0 0-1,0 0 0,0 1 1,0-1-1,0 0 0,0 0 1,0 0-1,-1 0 0,1 1 1,0-1-1,0 0 0,0 0 1,0 0-1,0 0 0,0 0 1,-1 0-1,1 0 0,0 1 1,0-1-1,0 0 0,0 0 1,0 0-1,-1 0 0,1 0 1,0 0-1,0 0 0,0 0 1,0 0-1,-1 0 0,1 0 1,0 0-1,0 0 0,0 0 1,0 0-1,-1 0 0,1 0 1,0 0-1,0 0 0,0 0 1,0 0-1,-1 0 0,1 0 1,0 0-1,0 0 0,0-1 1,0 1-1,0 0 0,-1 0 1,1 0-1,0 0 0,0 0 1,-1-1-1,1 0 0,-1 1 0,1-1 0,-1 1 1,1-1-1,-1 0 0,1 1 0,-1-1 0,1 0 0,-1 1 1,1-1-1,0 0 0,0 0 0,-1 0 0,1 1 0,0-1 1,0 0-1,0 0 0,0-1 0,0-21 42,1 1 0,0 0 0,2-1 0,1 1 0,1 0 0,0 0 0,12-26 0,-14 42-17,1 1 0,0 0 0,1-1 0,-1 1 0,1 1 0,0-1 1,0 1-1,0 0 0,1 0 0,0 0 0,-1 1 0,1 0 0,0 0 0,12-3 0,-13 3 14,1 1 1,-1 1-1,1-1 0,0 1 0,0 0 0,-1 1 1,1-1-1,0 1 0,0 0 0,0 1 0,0-1 1,-1 1-1,1 0 0,0 1 0,0-1 1,-1 1-1,7 3 0,1 4 10,0 1 0,-1 0 0,0 1 0,0 0 1,-1 1-1,0 0 0,-1 1 0,-1 0 0,0 0 0,-1 1 0,11 23 0,-18-34-52,0-1 0,-1 1 0,1-1 0,0 1 0,-1 0 0,1-1 0,-1 1 0,0 0 0,0 0 0,0-1 0,-1 1-1,1 0 1,0-1 0,-1 1 0,0 0 0,0-1 0,-2 5 0,-4 24-674,13-15-2679,-3-8 663</inkml:trace>
</inkml:ink>
</file>

<file path=ppt/ink/ink5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9.2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89 241 6016,'3'17'8801,"5"1"-4196,-5-13-4522,-1 0-1,1-1 1,0 1 0,1-1-1,-1 0 1,1 0-1,-1 0 1,1-1 0,1 1-1,-1-1 1,0 0-1,1 0 1,-1 0-1,1-1 1,0 0 0,0 0-1,0 0 1,10 2-1,-1-3-48,0-1 0,0-1 0,0 0 0,0-1 0,0 0 0,-1-1 0,1-1 0,-1 0 0,1-1 0,13-7 0,-19 8-32,0-1 0,0 0 0,0 0 0,-1 0 0,0-1-1,0 0 1,-1-1 0,0 0 0,0 1 0,0-2 0,-1 1-1,0-1 1,0 0 0,-1 0 0,0 0 0,4-13 0,-6 15-22,-1-1 1,0 1-1,0 0 1,-1-1-1,0 1 1,0 0-1,0-1 1,-1 1-1,0-1 1,0 1-1,-1 0 1,0 0-1,0 0 1,0 0-1,-1 0 1,0 0-1,0 1 1,0-1-1,-1 1 1,0 0-1,0 0 1,0 0-1,0 0 1,-1 1-1,0 0 1,0 0-1,0 0 1,0 0-1,-1 1 1,1 0-1,-1 0 1,0 1-1,0-1 1,-10-1-1,-2 1-87,-1 2 1,0 0-1,0 1 0,0 1 1,0 1-1,0 1 0,-34 9 1,39-9 31,1 2 1,-1 0 0,1 0 0,1 1-1,-1 1 1,1 0 0,-22 17-1,30-21 46,0 0 0,1 1 0,-1 0-1,1 0 1,0 0 0,0 0 0,0 0-1,0 1 1,1-1 0,-3 8 0,4-9 4,0 0 0,0 0 1,1-1-1,0 1 1,-1 0-1,1 0 0,0 0 1,1 0-1,-1 0 1,0 0-1,1 0 0,0 0 1,-1-1-1,1 1 1,0 0-1,1 0 1,-1-1-1,0 1 0,3 3 1,1-1-52,0 1 1,1-1 0,-1 0-1,1 0 1,0-1-1,0 1 1,1-1 0,-1-1-1,1 1 1,0-1-1,0-1 1,0 1 0,8 1-1,3 1-97,-1-1 0,1-1 1,-1-1-1,24 1 0,-32-3 126,1 0 0,0-1 0,-1-1 0,1 1 0,-1-1 0,1-1 0,-1 0 0,0 0 0,0-1 0,0 0 0,-1-1 0,1 0 0,8-6 0,-6 2 533,0-1-1,-1 0 1,0 0 0,14-19-1,-23 27 155,17 32 982,48 117-684,-64-144-981,-1 0 0,1 0-1,0 0 1,0 0-1,0 0 1,1-1 0,-1 1-1,1-1 1,-1 1-1,1-1 1,0 0 0,0 0-1,0-1 1,0 1 0,0-1-1,0 1 1,1-1-1,-1 0 1,0 0 0,1 0-1,3 0 1,-2-1-319,0 1 1,-1-1-1,1-1 0,0 1 1,-1-1-1,1 0 1,-1 0-1,1 0 0,-1 0 1,1-1-1,-1 0 1,0 0-1,0 0 0,5-3 1,15-12-2348</inkml:trace>
</inkml:ink>
</file>

<file path=ppt/ink/ink5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29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2 103 3456,'0'0'72,"-1"0"0,1 0 0,0 0 0,0 0 0,0 0 0,0-1 0,0 1 0,0 0 0,0 0 0,-1 0 0,1 0 0,0 0 0,0 0-1,0-1 1,0 1 0,0 0 0,0 0 0,0 0 0,0 0 0,0-1 0,0 1 0,0 0 0,0 0 0,0 0 0,0 0 0,0 0 0,0-1 0,0 1 0,0 0 0,0 0 0,0 0 0,0 0 0,0 0 0,1-1 0,-1 1 0,0 0 0,0 0 0,0 0 0,0 0 0,0 0 0,0 0 0,0-1 0,0 1 0,1 0 0,-1 0 0,0 0 0,0 0 0,0 0 0,0 0-1,0 0 1,1 0 0,-1 0 0,0 0 0,0 0 0,0 0 0,1 0 0,15-8 2803,14-7-1148,-22 8-1519,0 1 1,0 0 0,1 0 0,0 1 0,1 0 0,-1 1 0,1 0-1,0 0 1,-1 1 0,16-3 0,-17 4-74,4-2 163,0 1 1,1 0 0,-1 1-1,1 0 1,-1 1 0,24 0 0,-32 2-216,-1-1 1,1 1 0,0 0 0,-1 0-1,1 1 1,-1-1 0,1 1 0,-1 0 0,0 0-1,1 0 1,-1 0 0,0 1 0,-1-1 0,1 1-1,0-1 1,-1 1 0,1 0 0,-1 0 0,0 1-1,0-1 1,0 0 0,0 1 0,-1-1 0,0 1-1,1-1 1,-1 1 0,1 5 0,1 1-15,-1-1 1,1 1 0,-2 0-1,1 0 1,-1-1 0,-1 1 0,0 0-1,0 0 1,-1 0 0,0 0-1,-1 0 1,0-1 0,-1 1-1,0-1 1,0 1 0,-1-1-1,0 0 1,-1 0 0,0-1-1,0 1 1,-1-1 0,0 0 0,0-1-1,-1 1 1,0-1 0,0-1-1,0 1 1,-1-1 0,-15 9-1,5-3 58,-4 2 84,-43 22 0,59-34-194,0 1 0,0-1-1,-1 0 1,1 0 0,0-1 0,-1 0 0,0 0 0,1 0 0,-1-1 0,0 0 0,1 0-1,-9-2 1,14 2-24,0 0 0,0 0 0,0 0-1,0 0 1,0 0 0,0 0 0,0-1 0,0 1-1,0 0 1,0-1 0,0 1 0,0-1 0,0 1-1,0-1 1,0 1 0,0-1 0,0 0 0,1 1-1,-1-1 1,0 0 0,0 1 0,1-1-1,-1 0 1,0 0 0,1 0 0,-1 0 0,1 0-1,0 0 1,-1 0 0,1 0 0,0 0 0,-1 0-1,1 0 1,0 0 0,0 0 0,0 0 0,0 0-1,0 0 1,0 0 0,0 0 0,0 0-1,0 0 1,0 0 0,1 0 0,-1 0 0,0 0-1,1 0 1,-1 0 0,1 0 0,-1 0 0,1 0-1,0 0 1,-1 1 0,1-1 0,1-1-1,-1 0-7,1 1-1,-1-1 0,1 1 1,-1-1-1,1 1 0,0 0 1,-1 0-1,1 0 0,0 0 1,0 0-1,0 0 0,0 0 0,0 1 1,0-1-1,0 1 0,0-1 1,0 1-1,0 0 0,0 0 1,1 0-1,-1 0 0,0 0 1,0 0-1,0 0 0,0 1 0,0-1 1,0 1-1,0 0 0,3 1 1,45 32 84,-33-22-6,1 0 0,0-1 0,21 9 0,-31-17-70,-1-1 1,1 0-1,-1 0 0,1 0 1,0-1-1,-1 0 0,1 0 1,0-1-1,0 0 0,0 0 1,-1-1-1,11-2 0,126-40-3564,-110 32 1660,7-2-670</inkml:trace>
</inkml:ink>
</file>

<file path=ppt/ink/ink5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0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4224,'0'-7'2048,"6"-5"1408,-6 12 1536,12-4-3840,-1 0-1,12 4 641,-4 0 0,13 11-2432,-3-2 128,8 7 640,-14-5 0,11 5-2560,-11-4 129</inkml:trace>
</inkml:ink>
</file>

<file path=ppt/ink/ink5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0.5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5888,'-14'12'2944,"19"19"-256,-5-23 2815,0 16-4863,0-8 128,9 10 0,2-6 0,3 8-1664,-2-5 128,8-7-896,-6-5 1,9-11-769,-3 0 0</inkml:trace>
</inkml:ink>
</file>

<file path=ppt/ink/ink5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0.8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8 10240,'-9'-7'5120,"23"10"-10240,-14-3 10240,4 4-8960,21 8 128</inkml:trace>
</inkml:ink>
</file>

<file path=ppt/ink/ink5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1.3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4 2304,'-2'-4'6553,"-1"10"-2621,-8 21-1370,7-15-2189,0 0 0,2 0 0,-1 0 0,0 14-1,3-21-280,0 1-1,1 0 0,-1-1 0,1 0 0,1 1 0,-1-1 0,1 1 0,0-1 0,0 0 0,0 0 0,1 0 0,-1 0 0,1-1 0,1 1 0,-1-1 0,8 8 0,-5-7-17,0 0 0,0-1 0,0 0 0,0 0-1,1-1 1,0 1 0,0-1 0,0-1 0,0 0-1,0 0 1,0 0 0,1 0 0,9-1 0,3 0-1,-1-2 1,1-1-1,-1 0 1,0-2-1,1 0 1,-1-1-1,-1 0 1,23-11-1,5-7-52</inkml:trace>
</inkml:ink>
</file>

<file path=ppt/ink/ink5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1.6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10112,'0'0'4992,"5"51"-5504,-5-42 5119,18 14-6015,-4-7 128,29-2-3455,-11-1-1</inkml:trace>
</inkml:ink>
</file>

<file path=ppt/ink/ink5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2.0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2944,'-5'0'1408,"10"0"1024,-5 0-512,0 0-1280,0 0 0,0 3 256,0-3 0,0 0-1280,0 0 0,0 4-768,0 1 128</inkml:trace>
</inkml:ink>
</file>

<file path=ppt/ink/ink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7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80 217 2176,'-8'0'359,"6"1"-267,1-1-1,0 0 0,-1 0 0,1 0 1,-1 0-1,1 0 0,0 0 0,-1-1 0,1 1 1,0 0-1,-1-1 0,1 1 0,0-1 1,-2 0-1,2 2 49,1 1 1,-1-1 0,1 1-1,0-1 1,-1 0-1,1 1 1,0-1-1,0 1 1,0-1-1,0 1 1,1-1-1,-1 0 1,0 1 0,0-1-1,1 1 1,0 1-1,11 15 133,0 0 0,1 0 0,1-1 0,26 24 0,-30-33-159,0 0 0,1-1 0,0 0 0,0-1-1,1 0 1,0-1 0,0 0 0,0-1 0,0 0-1,1-1 1,0 0 0,-1-1 0,1-1-1,0 0 1,20-1 0,-18-1-22,0 0 1,-1-1-1,1 0 1,0-1-1,-1-1 1,0 0-1,0-1 0,0-1 1,-1 0-1,0-1 1,0 0-1,0-1 1,16-14-1,-25 19-79,0-1 0,0 0-1,0 0 1,0-1 0,-1 1 0,1-1 0,-1 0 0,0 0-1,-1 0 1,1 0 0,-1 0 0,0-1 0,-1 1-1,1-1 1,-1 1 0,0-1 0,0-6 0,-1 4 19,0 1-1,-1-1 1,0 1 0,-1-1 0,1 1 0,-2 0 0,1-1 0,-1 1 0,0 0 0,0 1-1,-8-12 1,3 5 8,-2 1 0,1 0 0,-2 1-1,1 0 1,-2 0 0,1 2 0,-1-1 0,-1 1-1,0 1 1,0 0 0,0 1 0,-20-7 0,17 9-61,-1 1 1,0 1 0,-1 1-1,1 0 1,0 1-1,0 1 1,-1 1 0,1 0-1,0 1 1,-32 9 0,38-9 4,0 1 0,0 1 0,0-1 0,1 2 0,-1 0 0,1 0 0,0 1 0,1 0 0,-1 1 0,1 0 0,1 0 0,-1 1 0,1 0 0,0 0 0,1 1 0,0 0 0,-7 13 0,11-16-15,0 1 0,1-1 0,0 0 0,0 1 0,0-1 1,1 1-1,0-1 0,0 1 0,1 0 0,0 0 0,0-1 1,0 1-1,1 0 0,0-1 0,1 1 0,-1-1 0,1 1 1,0-1-1,1 1 0,0-1 0,0 0 0,0 0 0,0-1 0,1 1 1,0-1-1,0 1 0,1-1 0,0-1 0,-1 1 0,12 7 1,-5-3-289,1 0 0,1-1 1,0-1-1,0 0 0,0 0 1,1-1-1,0-1 0,0-1 1,0 0-1,1 0 0,0-2 1,28 3-1,13-9-982</inkml:trace>
</inkml:ink>
</file>

<file path=ppt/ink/ink5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2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1 254 2688,'2'-36'8708,"-1"26"-8239,1 0 0,0 0-1,1 0 1,0 0-1,8-14 1,-2 2 41,-8 17-383,1 0 0,-1 0 0,1 1 0,0-1 0,1 1 0,-1-1 0,1 1 0,0 0 0,0 0 0,0 0 0,0 0 0,1 1 0,-1-1 0,1 1 0,0 0 0,0 0 0,1 0 0,-1 0 0,8-2 0,75-19 1522,-30 11-1015,-47 11-513,1 0 0,-1 2-1,0-1 1,0 1 0,1 1 0,-1 0 0,0 0 0,0 1 0,0 0 0,0 1-1,19 7 1,-24-7-78,-1 0-1,1 0 0,-1 1 1,0-1-1,0 1 1,0 0-1,0 0 0,-1 0 1,5 7-1,26 46-188,-22-6 122,-5-11-102,-2-27 106,-2-4-16,0 0 0,0 0 1,-1 0-1,0 0 0,1 18 1,-6-23-16,1 0 0,-1 0 0,0 0 0,0 0 0,0 0 0,0-1 0,-1 1 0,1-1 0,-7 4 1,-2 4-103,7-5 73,-1-1-1,0 1 0,0-1 0,0 0 1,0 0-1,-1-1 0,0 1 0,0-2 1,0 1-1,0-1 0,0 0 0,-1 0 1,-14 2-1,-7-1-2991,15 1 619</inkml:trace>
</inkml:ink>
</file>

<file path=ppt/ink/ink5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3.5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5376,'2'37'7498,"3"4"-3302,20 98-2698,-6-38-632,-19-84-605,-6-24-115,-6-28 87,11 18-225,0 1-1,2-1 1,0 0 0,1 1-1,0-1 1,1 1 0,1 0-1,1 0 1,9-22 0,-9 26-3,0 0 0,1 1 0,1 0 0,0 0 1,0 0-1,1 1 0,0 0 0,1 1 0,0 0 1,1 0-1,0 1 0,0 0 0,12-7 0,-14 12 43,0 0-1,-1 1 1,1 0-1,0 0 1,0 1-1,0 0 1,0 0-1,0 0 0,0 1 1,0 1-1,1 0 1,-1 0-1,0 0 1,0 1-1,10 3 1,-2 0 63,0 1 0,0 1 0,0 0-1,-1 0 1,0 2 0,17 13 0,-23-16-98,-1 1-1,-1 0 1,1 0 0,-1 1-1,-1-1 1,0 2-1,0-1 1,0 1-1,-1 0 1,7 15 0,-7-10-15,-1 0 1,-1 1-1,0 0 1,-1-1-1,0 1 1,-2 25-1,0-28-36,-1-1 0,-1 1 0,0-1 0,-4 12-1,0 2-1370,6-20 418,-6 4-4204,1-9 2486</inkml:trace>
</inkml:ink>
</file>

<file path=ppt/ink/ink5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4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0 215 5248,'1'1'354,"0"-1"0,-1 1 0,1 0 0,0 0 0,-1-1 1,1 1-1,0 0 0,0-1 0,0 1 0,-1-1 0,1 1 0,0-1 1,0 1-1,0-1 0,0 0 0,0 1 0,0-1 0,0 0 0,0 0 0,0 0 1,0 0-1,0 0 0,0 0 0,0 0 0,1 0 0,42 6 3260,-20-7-3226,0 0-1,0-1 1,0-2 0,40-10-1,-54 10-321,1 1 0,-1-1 0,1-1 0,-1 0 0,-1 0-1,1-1 1,-1 0 0,0-1 0,0 0 0,0 0 0,-1-1 0,11-13-1,-17 19-65,-1 0 0,0 0 0,0 0-1,1 0 1,-1 0 0,-1-1-1,1 1 1,0 0 0,0 0 0,-1-1-1,1 1 1,-1 0 0,0-1-1,0 1 1,0 0 0,0-1 0,0 1-1,0-1 1,-1 1 0,1 0-1,-1 0 1,1-1 0,-1 1 0,0 0-1,0 0 1,0 0 0,0 0-1,-1 0 1,1 0 0,0 0 0,-1 0-1,1 0 1,-1 0 0,-3-2-1,0 0 13,-1-1-1,0 1 1,0 0-1,0 1 1,0 0-1,0 0 1,0 0-1,-1 1 1,0-1-1,1 2 1,-8-2-1,10 2 22,0 0-1,0 0 0,-1 0 1,1 1-1,0-1 1,0 1-1,0 1 0,0-1 1,-1 0-1,1 1 0,0 0 1,0 0-1,0 0 0,0 0 1,0 1-1,1 0 1,-1-1-1,0 1 0,1 1 1,-1-1-1,1 0 0,0 1 1,-1 0-1,1 0 1,1 0-1,-1 0 0,0 0 1,-3 7-1,-1 6 189,0 1 0,1 0 0,1 0 0,1 0 0,0 1-1,1 0 1,-1 31 0,4-36-105,0 0 0,1 0 0,0-1 0,1 1-1,0 0 1,1-1 0,1 1 0,0-1 0,0 0 0,1 0-1,11 19 1,-14-28-178,0 0 1,1 0-1,-1 0 0,1 0 0,-1 0 0,1-1 1,0 1-1,0-1 0,0 0 0,1 0 0,-1 0 0,0 0 1,1-1-1,-1 1 0,1-1 0,-1 0 0,1 0 1,0 0-1,-1 0 0,1-1 0,5 1 0,1-2-539,1 0-1,0 0 0,-1-1 0,1 0 0,16-7 1,28-7-2493</inkml:trace>
</inkml:ink>
</file>

<file path=ppt/ink/ink5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4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1 619 4352,'7'-2'8586,"7"-1"-5941,21-7-1951,133-29 1076,-146 33-1525,0-2-1,-1-1 0,0 0 0,0-2 0,-1 0 0,0-1 0,-1-1 1,32-29-1,-43 36-208,-1-1-1,0 0 1,0 0 0,0-1 0,-1 0 0,0 0-1,-1 0 1,0-1 0,0 0 0,6-15-1,-9 18-39,-1-1 0,1 1 0,-1-1 0,0 0 0,-1 0 0,1 1 0,-1-1 0,-1 0 0,1 0-1,-1 1 1,0-1 0,-1 0 0,0 1 0,0-1 0,0 1 0,-1 0 0,-3-8 0,-5-7-110,-2 0 1,0 1-1,0 0 1,-2 1 0,-1 0-1,-30-27 1,40 40 76,0 1 1,0 0-1,-1 1 1,0-1-1,0 1 1,0 1-1,0-1 1,-1 1-1,1 0 1,-1 1-1,0 0 1,0 0-1,0 1 1,0 0-1,0 0 1,0 1-1,0 0 1,0 0-1,0 1 1,0 0-1,0 1 1,0 0-1,0 0 1,-8 3-1,8-1 59,0 0 0,0 0 0,1 0 0,-1 1 0,1 0 0,0 1 1,1 0-1,-1 0 0,1 0 0,0 1 0,1 0 0,-6 8 0,3-2 59,0 1 0,2 0 0,-1 0 0,2 1 0,0-1-1,-4 22 1,2 2 120,2 1-1,2-1 1,2 1 0,6 71-1,1-67-46,2 1 0,2-1-1,26 75 1,65 117-1132,-101-233 941,1 0-237,1 1 0,-1 0-1,0-1 1,1 1 0,-1-1 0,1 1 0,0-1-1,0 0 1,0 0 0,0 0 0,3 3-1,6 2-2412</inkml:trace>
</inkml:ink>
</file>

<file path=ppt/ink/ink5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5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9 256 8192,'-8'4'4096,"13"15"-3328,-2-15 5887,3 3-6655,-1 5 128,9 12-256,1-8 128,8 7-1408,-6 2 0,8-18-1023,-7-4-1</inkml:trace>
  <inkml:trace contextRef="#ctx0" brushRef="#br0" timeOffset="1">194 20 9728,'-25'-20'4864,"36"26"-8704,-11-6 8832,4 3-8960,-4-3 128</inkml:trace>
</inkml:ink>
</file>

<file path=ppt/ink/ink5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5.8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18 116 6016,'0'0'421,"-1"1"0,0-1-1,0 1 1,0-1 0,0 1 0,0-1 0,1 1 0,-1-1 0,0 1 0,0 0 0,1-1-1,-1 1 1,0 0 0,1 0 0,-1 0 0,1 0 0,-1-1 0,1 1 0,0 0 0,-1 0-1,1 0 1,-1 2 0,-2 30 2783,13 36-3033,-8-55 30,1 1 39,0 1 1,2-1-1,-1 0 0,2 0 1,7 15-1,-14-36-234,0 0 0,1 0 0,-1 1 0,1-1 0,1 0 0,0-10 0,1-7-197,-2 13 129,-1-14-317,2-1 1,0 1 0,2 0-1,8-39 1,-9 57 346,-1 1 0,1-1 0,1 0 0,-1 1 0,1 0 1,0-1-1,0 1 0,0 0 0,1 1 0,0-1 0,0 1 0,0-1 0,1 1 0,-1 0 0,1 1 0,0-1 0,0 1 0,0 0 0,0 0 0,1 1 1,-1-1-1,1 1 0,0 0 0,6-1 0,-2 1 145,1 0 0,-1 0 0,0 1 1,1 0-1,-1 1 0,1 0 0,-1 0 0,0 1 0,1 1 1,-1 0-1,0 0 0,0 1 0,0 0 0,0 1 1,-1 0-1,1 1 0,-1 0 0,0 0 0,0 1 0,-1 0 1,0 0-1,0 1 0,0 0 0,-1 1 0,0 0 1,-1 0-1,1 0 0,-1 1 0,-1 0 0,0 0 0,0 0 1,-1 1-1,0-1 0,-1 1 0,3 11 0,0 4-9,-2 1 0,0-1-1,0 39 1,-4-5-2344,0-46 1228,0-12-1505,0-1-192</inkml:trace>
</inkml:ink>
</file>

<file path=ppt/ink/ink5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6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1 198 6912,'4'-1'789,"-1"-1"1,1 1 0,0 0 0,0 0-1,0 0 1,0 1 0,0 0-1,0 0 1,0 0 0,0 0 0,-1 0-1,9 2 1,5-1 1125,-13-1-1827,41 1 742,80-11 1,-113 8-800,1 0 0,-1-1 0,0-1 0,1 0 0,-2-1 0,1 0 0,0-1 0,-1 0 0,0 0 0,19-17 0,-28 22-52,0 0 1,0-1-1,-1 1 0,1-1 0,-1 0 0,1 1 0,-1-1 0,1 0 0,-1 0 0,0 0 0,0 0 0,0 0 1,0 0-1,0 0 0,-1 0 0,1-1 0,-1 1 0,1 0 0,-1 0 0,0 0 0,0-1 0,0 1 0,0 0 1,0 0-1,0-1 0,-1 1 0,1 0 0,-1 0 0,0 0 0,1 0 0,-1-1 0,0 1 0,0 0 0,0 0 1,-1 1-1,1-1 0,0 0 0,-3-2 0,0 0-28,1 0 0,-1 1 0,-1 0 0,1-1 0,0 1 0,-1 1 0,0-1 0,1 1 0,-1 0 0,0 0 0,0 0 0,-1 0-1,1 1 1,0 0 0,-7 0 0,3 1 56,0 0 0,0 1 0,0 0 0,1 0-1,-1 1 1,0 0 0,1 1 0,0 0-1,-1 0 1,1 1 0,0 0 0,1 0 0,-1 1-1,1 0 1,0 0 0,0 0 0,0 1 0,1 1-1,0-1 1,0 1 0,-8 13 0,11-15 54,1 0 1,0-1 0,0 1 0,1 0 0,-1 0-1,1 0 1,0 1 0,0-1 0,1 0-1,0 0 1,0 0 0,0 1 0,0-1-1,1 0 1,0 0 0,0 0 0,0 0-1,1 0 1,0 0 0,0 0 0,0 0-1,0-1 1,1 1 0,0-1 0,6 9 0,1-1 119,-1-1 1,2 0 0,-1 0 0,2-1 0,-1 0 0,2-1 0,-1 0-1,16 8 1,-17-13-222,-1 1 1,0-1-1,1-1 0,0 0 0,0 0 0,-1-1 1,2 0-1,-1-1 0,0-1 0,0 0 0,22-2 1,-15-1-1074,-1 0 1,1-1-1,33-13 0,-5 4-1830</inkml:trace>
</inkml:ink>
</file>

<file path=ppt/ink/ink5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7.2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51 204 3712,'-1'1'422,"-1"0"0,1 0 0,0 1 0,0-1 0,0 0 0,0 0-1,0 1 1,0-1 0,0 1 0,0-1 0,0 1 0,0-1 0,1 1 0,-1-1 0,1 1 0,-1-1 0,1 1 0,0 0 0,-1 0 0,1-1 0,0 4 0,1-1-225,0 0 0,-1 0 0,1-1 1,1 1-1,-1-1 0,0 1 1,1 0-1,0-1 0,3 6 0,2 0-89,0 0 0,1-1 0,-1 0 0,2 0 0,-1 0-1,15 9 1,-13-10 37,-1-1 0,1 0 0,1-1 0,-1 0 0,1 0-1,-1-1 1,1-1 0,1 0 0,-1 0 0,0-1 0,1 0 0,-1-1 0,1-1 0,-1 0-1,1 0 1,-1-1 0,0-1 0,1 0 0,-1 0 0,0-1 0,0 0 0,0-1 0,11-6-1,-12 6-65,-2 0-1,1-1 0,0 0 0,-1-1 0,0 0 1,0 0-1,12-13 0,-17 15-65,-1 0 0,1 0 0,-1 0 1,0 0-1,0-1 0,0 1 0,-1-1 0,1 1 0,-1-1 0,0 1 0,0-1 0,-1 0 0,1 0 1,-1 1-1,0-1 0,0 0 0,-1 1 0,-1-10 0,-1 3-13,1 1 0,-1-1 0,-1 1 0,0 0 0,0 0 0,-1 0 0,0 1 0,-1 0 0,0 0 0,-1 0 0,1 0 0,-2 1 0,1 0 0,-1 1 0,0 0 0,-1 0 0,0 1 0,-15-9 0,-8 3-59,0 2 1,-1 1-1,-63-8 0,87 17 38,0-1 0,1 2 0,-1-1 0,0 1 0,1 0 0,-1 1 0,1 0 0,-1 0 0,1 1 0,0 0 0,0 1 0,0 0 0,1 0 0,-10 7 0,14-10-26,0 1 0,1 0 1,-1 1-1,1-1 1,-1 0-1,1 1 0,0 0 1,0-1-1,0 1 1,0 0-1,0 0 0,1 0 1,-1 0-1,1 0 1,0 0-1,0 1 0,0-1 1,0 0-1,1 1 1,-1-1-1,1 0 0,0 1 1,0-1-1,0 1 1,0-1-1,1 0 0,-1 1 1,1-1-1,0 0 1,0 1-1,0-1 0,1 0 1,-1 0-1,1 0 1,-1 0-1,1 0 0,0 0 1,4 4-1,5 7-411,1-1 0,0 0 1,0 0-1,2-1 0,-1-1 0,2 0 0,22 13 0,-26-17 99,1-2-1,-1 1 1,1-2-1,0 0 0,1 0 1,-1-1-1,0 0 0,1-1 1,0-1-1,-1 0 0,20-1 1,-11-2 70,0 0 1,0-2-1,29-9 0,-34 8 1041,-1-1-1,0-1 1,0 0-1,23-17 0,-37 24-604,-1-1 0,1 0 0,0 0-1,-1 1 1,1-1 0,0 0 0,0 1-1,0-1 1,0 1 0,0-1 0,-1 1-1,1-1 1,0 1 0,0 0 0,0-1-1,0 1 1,0 0 0,0 0 0,0 0-1,0 0 1,1 0 0,-1 0 0,0 0-1,0 0 1,0 0 0,0 0 0,0 0-1,0 1 1,1 0 0,-1 1 121,0 0 0,0 0 0,0 1 1,-1-1-1,1 0 0,-1 0 0,1 1 0,-1-1 0,0 0 1,0 5-1,0 8-176,1 0 140,0 1 0,1 0 0,0-1 0,1 0 0,1 1 0,0-1 0,10 20 0,-13-33-272,0 0-1,1 0 0,-1 0 0,1 0 1,0 0-1,-1 0 0,1 0 1,0-1-1,0 1 0,0 0 0,0-1 1,0 0-1,1 1 0,-1-1 1,0 0-1,1 0 0,-1-1 0,1 1 1,-1 0-1,1-1 0,4 1 1,2-1-600,0 0 0,0-1 0,0 0 0,14-3-1,15-1-2046</inkml:trace>
</inkml:ink>
</file>

<file path=ppt/ink/ink5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7.8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80 4736,'0'-1'259,"0"0"1,0 0-1,0 0 0,0 0 1,0 0-1,0 0 1,0 0-1,0 0 0,1 1 1,-1-1-1,0 0 1,1 0-1,-1 0 0,0 0 1,1 0-1,-1 1 1,1-1-1,-1 0 0,1 0 1,0 1-1,-1-1 1,1 1-1,0-1 0,0 0 1,-1 1-1,1-1 1,0 1-1,1-1 0,0 0-7,-1 0-1,0 0 0,1 1 1,-1-1-1,1 1 0,-1-1 0,0 1 1,1-1-1,-1 1 0,1 0 1,-1 0-1,1 0 0,0 0 0,-1 0 1,1 0-1,-1 0 0,1 0 1,-1 1-1,1-1 0,2 1 0,10 6 104,0-1 0,0-1 0,1 0 0,0-1 0,0-1 0,0 0 0,0-1-1,1-1 1,20 0 0,-18-1-297,-1-1-1,1-1 0,0-1 1,0 0-1,-1-1 0,0-1 1,0-1-1,0 0 0,0-1 1,-1-1-1,-1 0 1,1-1-1,16-14 0,-32 23-57,0 0 0,0 0 0,-1 0 0,1 0 0,0 0 0,0 0 0,0 0 1,0 0-1,0 0 0,0 0 0,0-1 0,0 1 0,0 0 0,0 0 0,0 0 0,0 0 0,0 0 0,0 0 0,0 0 0,0-1 0,0 1 0,0 0 0,0 0 0,0 0 0,0 0 0,0 0 0,0 0 0,0 0 0,0-1 0,0 1 0,0 0 0,0 0 0,0 0 0,0 0 0,0 0 0,0 0 0,0 0 0,0 0 0,0 0 0,0-1 0,0 1 0,0 0 0,0 0 0,1 0 0,-1 0 0,0 0 0,0 0 0,0 0 0,0 0 0,0 0 0,0 0 0,0 0 0,0 0 0,1 0 1,-1 0-1,-16 5-4,11-3 8,-1 1-1,1-1 0,0 1 1,0 1-1,0-1 0,-6 7 1,-71 92 358,76-93-295,1 0 1,-1 0-1,1 1 0,1-1 0,0 1 0,0 0 0,1 0 0,0 0 0,1 0 1,0 1-1,0-1 0,2 1 0,-1-1 0,2 18 0,-1-22-103,1-1-1,-1 1 0,1-1 1,0 0-1,1 1 1,-1-1-1,1 0 0,0 0 1,1 0-1,-1 0 1,1-1-1,0 1 0,0 0 1,0-1-1,1 0 0,-1 0 1,1 0-1,0 0 1,0-1-1,1 1 0,-1-1 1,1 0-1,0-1 1,-1 1-1,1-1 0,0 0 1,1 0-1,-1 0 1,0-1-1,6 2 0,16-2-2005,0 0-1,1-2 1,43-7-1,-17 1-922</inkml:trace>
</inkml:ink>
</file>

<file path=ppt/ink/ink5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8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2 203 5504,'0'0'135,"0"0"1,-1 1 0,1-1-1,0 1 1,0-1-1,0 1 1,0-1-1,-1 1 1,1-1-1,0 1 1,0-1 0,0 1-1,0-1 1,0 1-1,0-1 1,0 1-1,0-1 1,0 1 0,1-1-1,-1 1 1,0-1-1,0 1 1,0-1-1,0 1 1,1-1-1,-1 1 1,0-1 0,1 0-1,-1 1 1,0-1-1,1 1 1,18 3 4868,30-12-437,-14 0-4940,-22 7 543,0-2-1,-1 1 1,1-2 0,0 0 0,-1 0 0,0-1 0,0-1-1,0 0 1,-1 0 0,0-1 0,0-1 0,16-14-1,-25 21-209,-1-1 0,1 0-1,-1-1 1,1 1-1,-1 0 1,0 0 0,0-1-1,0 1 1,0-1-1,0 1 1,-1-1 0,1 1-1,-1-1 1,1 1-1,-1-1 1,0 1 0,0-1-1,0 1 1,-1-1-1,1 0 1,0 1 0,-1-1-1,0 1 1,1-1-1,-1 1 1,0 0 0,-1-1-1,1 1 1,0 0-1,0 0 1,-1 0 0,0 0-1,1 0 1,-1 0-1,-2-2 1,0 0-52,0 0 0,-1 0 1,1 1-1,-1-1 0,0 1 0,0 0 1,0 0-1,-1 1 0,1-1 0,0 1 1,-1 1-1,0-1 0,1 1 0,-1 0 1,-10-1-1,10 2 125,0 0 1,0 0-1,-1 1 0,1 0 1,0 0-1,0 0 1,0 1-1,0 0 0,0 0 1,0 1-1,1 0 0,-1-1 1,1 2-1,-1-1 1,1 1-1,0 0 0,1 0 1,-1 0-1,1 1 1,0-1-1,0 1 0,-6 9 1,4-2 180,2-1 1,0 1 0,0 0-1,1 0 1,0 0 0,1 0-1,0 0 1,1 1 0,1-1-1,0 1 1,0-1 0,2 0-1,-1 1 1,1-1 0,5 15-1,-5-20-274,1 1-1,0-1 0,0 0 1,1 0-1,0 0 1,0 0-1,0 0 1,1-1-1,0 0 0,0 0 1,1 0-1,0 0 1,0-1-1,0 0 0,0-1 1,1 1-1,0-1 1,0 0-1,0-1 1,0 0-1,1 0 0,-1 0 1,1-1-1,10 2 1,-9-3-620,1 0 0,-1 0 1,1-1-1,0 0 1,-1 0-1,15-3 1,11-5-2265</inkml:trace>
</inkml:ink>
</file>

<file path=ppt/ink/ink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7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2048,'-2'5'194,"0"0"0,0 0 0,0-1 0,1 2 0,0-1 0,0 0 1,0 0-1,1 0 0,-1 0 0,1 1 0,0-1 0,1 6 0,14 72 1842,-5-30-1731,97 615 1849,-93-573-1642,52 177 0,-63-262-553,12 31 129,-14-41-129,-1 1 0,0-1 1,0 1-1,1-1 0,-1 1 0,0-1 1,1 1-1,-1-1 0,1 1 0,-1-1 0,1 1 1,-1-1-1,0 0 0,1 1 0,0-1 1,-1 0-1,1 1 0,-1-1 0,1 0 1,-1 0-1,1 0 0,0 1 0,-1-1 1,1 0-1,-1 0 0,1 0 0,0 0 1,-1 0-1,1 0 0,-1 0 0,1 0 1,0 0-1,-1 0 0,1-1 0,-1 1 0,1 0 1,0 0-1,-1-1 0,1 1 0,-1 0 1,1 0-1,-1-1 0,1 1 0,-1-1 1,1 1-1,-1-1 0,1 1 0,-1 0 1,0-1-1,1 1 0,-1-1 0,0 0 1,1 0-1,10-13-1239</inkml:trace>
</inkml:ink>
</file>

<file path=ppt/ink/ink5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8.7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6 6912,'-20'-5'3456,"26"17"-2432,-6-12 4991,5 4-5631,-1-1 0,6 10 256,-1-1 0,5 22-896,-5-14 0,14 15 256,-8-6 0,8-10-1664,-4 1 129,4-13-897,-3 2 0</inkml:trace>
</inkml:ink>
</file>

<file path=ppt/ink/ink5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9.1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7 7040,'-14'-7'3456,"23"23"-4480,-9-16 5888,5 4-4864,0-1 0,-5-3-3584,0 0 128</inkml:trace>
</inkml:ink>
</file>

<file path=ppt/ink/ink5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9.5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85 8448,'3'8'1589,"-1"0"1,-1 0-1,1 0 1,-1 0-1,-1 1 1,0 11-1,6 40 340,-3-50-1854,1 0 0,0 0-1,0 0 1,1 0 0,1-1-1,-1 0 1,14 16 0,-18-24-73,-1-1 0,1 0 1,-1 0-1,0 0 0,1 0 1,-1 1-1,0-1 1,1 0-1,-1 0 0,0 1 1,0-1-1,1 0 0,-1 0 1,0 1-1,0-1 0,1 0 1,-1 1-1,0-1 1,0 0-1,0 1 0,0-1 1,1 1-1,-1-1 0,0 0 1,0 1-1,0-1 0,0 1 1,0-1-1,0 0 0,0 1 1,0-1-1,0 0 1,0 1-1,0-1 0,0 1 1,-1-1-1,1 0 0,0 1 1,0-1-1,0 1 0,-14-13-77,6-1 3,0-1 0,2 0 0,-1 0 0,2 0 0,0-1 0,0 0 0,2 0-1,0 0 1,-2-17 0,5 27 53,0-1 0,0 1-1,0-1 1,1 1 0,-1-1 0,1 1-1,1-1 1,-1 1 0,1 0-1,0-1 1,0 1 0,0 0 0,1 0-1,0 0 1,0 1 0,0-1-1,1 1 1,-1 0 0,1 0 0,0 0-1,0 0 1,0 0 0,1 1-1,-1 0 1,1 0 0,0 0 0,0 1-1,8-4 1,-5 3 24,1 0 0,0 1 1,0 0-1,-1 0 0,1 1 0,0 0 0,1 1 0,-1 0 1,0 0-1,0 1 0,0 0 0,0 0 0,-1 1 0,1 1 1,0-1-1,8 5 0,-6-2 116,0 0-1,-1 1 1,1 1 0,-2-1-1,1 2 1,-1-1 0,0 1-1,0 1 1,-1-1 0,0 1-1,12 20 1,-11-15-59,0 0 1,-2 0-1,1 1 0,-2 1 1,0-1-1,-1 1 0,0 0 1,-2 0-1,1 1 1,-2-1-1,0 1 0,-1 19 1,0-33-342,0 0 1,0 0 0,0-1 0,0 1-1,1 0 1,0-1 0,-1 0 0,1 1-1,0-1 1,0 0 0,0 0 0,0 0-1,1 0 1,-1 0 0,1 0 0,-1-1-1,1 1 1,-1-1 0,1 0 0,0 0-1,0 0 1,4 1 0,7 4-2559</inkml:trace>
</inkml:ink>
</file>

<file path=ppt/ink/ink5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39.8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 7808,'-1'0'366,"0"1"0,0 0 1,1 0-1,-1 0 0,1 0 0,-1 0 1,1-1-1,-1 1 0,1 0 1,-1 0-1,1 0 0,0 0 0,-1 1 1,1-1-1,0 0 0,0 0 1,0 0-1,0 0 0,0 0 0,0 0 1,0 0-1,0 0 0,0 0 0,1 0 1,-1 0-1,0 0 0,1 0 1,-1 0-1,1 0 0,0 1 0,3 21 1207,-3 28-1143,3 1-1,21 99 0,42 98-2753,-61-230 1760,-5-18 5,1 12-421,-5-8-4328,3-5 2620</inkml:trace>
</inkml:ink>
</file>

<file path=ppt/ink/ink5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40.2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 3456,'35'-18'5333,"-35"18"-5164,1 0 0,-1 0 1,0 0-1,1 0 0,-1 0 0,1 0 1,-1 0-1,0 0 0,1 0 0,-1 0 0,0 0 1,1 0-1,-1 0 0,0 0 0,1 0 1,-1 1-1,0-1 0,1 0 0,-1 0 0,0 0 1,1 1-1,-1-1 0,0 0 0,0 0 0,1 0 1,-1 1-1,0-1 0,0 0 0,0 1 1,1-1-1,-1 0 0,0 1 0,7 17 2109,-3 18-796,-2-2-1504,2 71 801,4-1 0,5 0-1,27 103 1,-37-197-1671,0-1 1,0 0-1,1 0 0,10 15 0,-13-19-1795</inkml:trace>
</inkml:ink>
</file>

<file path=ppt/ink/ink5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40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1 191 3584,'6'-3'1166,"1"-1"0,-1 1 0,0-1 0,0 0 0,0 0 0,8-9 0,-11 11-859,17-11 37,1 0 0,1 2 0,0 0 0,1 1 0,0 2 0,0 0 0,32-5 0,26-9 1083,138-17 0,-187 36-1170,0 1-1,1 2 1,-1 0-1,0 3 1,0 0-1,0 2 1,48 14-1,-60-12-218,-1 1 1,0 1-1,-1 0 0,0 1 0,0 1 0,-1 1 0,-1 1 0,0 0 0,-1 1 0,0 0 0,-1 1 1,-1 1-1,23 34 0,-31-42-104,0 0 0,-1 1 1,0 0-1,0 0 1,-1 0-1,0 0 0,0 0 1,-1 1-1,0-1 0,-1 1 1,0 0-1,-1-1 0,0 1 1,0 0-1,-1-1 0,0 1 1,-1-1-1,0 1 1,-1-1-1,0 0 0,0 1 1,-1-1-1,0-1 0,0 1 1,-1-1-1,0 1 0,-1-2 1,0 1-1,0 0 1,0-1-1,-1 0 0,0-1 1,-1 0-1,0 0 0,1 0 1,-2-1-1,1 0 0,-13 5 1,3-2-17,0-2 1,0 0-1,-1 0 1,0-2 0,0 0-1,0-2 1,0 0-1,-1-1 1,-25-2-1,19-2 235,1-1 0,0-1 0,0-1 0,0-1 0,1-1 0,-36-19 0,57 26-94,0 0-1,1-1 1,-1 1 0,1-1 0,-1 0-1,1 0 1,0 0 0,0 0 0,0 0-1,0 0 1,0-1 0,0 1 0,0-1-1,1 1 1,0-1 0,-1 0-1,0-3 1,2 5-24,-1 0 0,1 0-1,0 0 1,0 0 0,0 0-1,0 0 1,0 0 0,0 0-1,0 1 1,1-1 0,-1 0 0,0 0-1,0 0 1,1 0 0,-1 0-1,1 0 1,-1 0 0,1 1-1,-1-1 1,1 0 0,-1 0 0,2 0-1,-1 0 30,1-1 0,0 1 0,0 0 0,0 0 0,0 0 0,0 0 0,0 1 0,0-1 1,0 0-1,0 1 0,0 0 0,1-1 0,2 1 0,1 0 33,1 0 0,-1 1 0,0 0 0,0 0 0,0 0 0,0 1 0,0 0 0,0 0 0,0 0 0,-1 1 0,1 0 0,7 5 0,62 51 694,-57-43-603,70 68 567,-71-65-668,1-1-1,1 0 1,1-1 0,0-1 0,1-1-1,0-1 1,1-1 0,31 14 0,-36-21-181,0-1 0,1-1 0,-1 0 0,1-1 0,0-1 0,0-1 0,0-1 0,0 0 0,0-1 0,0-1 0,33-8 0,-38 7-366,0-1-1,0 0 0,0-2 0,0 1 1,-1-2-1,0 1 0,-1-1 0,1-1 1,-1 0-1,-1-1 0,0 0 1,0-1-1,0 0 0,-1 0 0,-1-1 1,8-13-1,6-17-2504</inkml:trace>
</inkml:ink>
</file>

<file path=ppt/ink/ink5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42.1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 3968,'0'-2'449,"0"0"-1,0 1 1,0-1 0,1 1 0,-1-1-1,0 1 1,1-1 0,0 1 0,-1-1-1,1 1 1,0 0 0,0-1 0,-1 1-1,1 0 1,2-2 0,-1 0-173,1 1 1,0 0-1,0 0 1,0 0-1,-1 0 1,2 1-1,-1-1 1,0 1 0,0 0-1,0 0 1,6-1-1,-6 1-149,0 0 0,0 0 0,0 1 0,0-1 0,0 1 0,1 0 0,-1 0 0,0 0 0,0 1 0,0-1 0,0 1 0,0 0 0,0 0 0,0-1-1,0 2 1,0-1 0,-1 0 0,1 1 0,0-1 0,-1 1 0,1 0 0,3 3 0,5 11 433,28 33 374,-36-46-916,0-1 1,0 0 0,0 0-1,0 0 1,0 0-1,0 0 1,0-1 0,1 1-1,-1-1 1,1 0 0,-1 0-1,1 0 1,-1-1 0,1 1-1,5-1 1,-6 0 14,-1 0-1,1-1 1,0 1 0,0 1-1,0-1 1,0 0 0,-1 1-1,1-1 1,0 1 0,0 0-1,-1 0 1,1 0 0,-1 0-1,1 1 1,-1-1 0,1 0-1,-1 1 1,0 0 0,0 0-1,1 0 1,-1 0 0,-1 0-1,1 0 1,0 0 0,0 0-1,-1 1 1,1-1 0,-1 1-1,0-1 1,0 1 0,1 4-1,2 2 40,-1 0-1,1-1 0,0 1 1,1-1-1,0 0 0,10 13 0,-10-17-69,-1 1 0,0 0 0,0 0 1,-1 1-1,1-1 0,-1 1 0,0 0 0,-1 0 0,0 0 0,0 0 0,0 0 0,0 0 0,-1 1 0,0-1 0,-1 1 0,1 9 0,-4 1 62,1 0 0,1 1 0,1-1 0,0 0 0,1 0 0,1 1 0,7 26 0,-6-26-65,-1 1 0,0 0 0,-2 1 0,0-1 0,-1 0 0,-4 21 0,2-18-28,1-1 1,1 1-1,1 0 1,4 27-1,-3-45 23,-1 1 0,1-1 0,-1 0 0,0 1-1,0-1 1,0 1 0,0-1 0,-1 1 0,0-1 0,0 0-1,0 1 1,0-1 0,-1 0 0,0 0 0,0 0-1,0 0 1,0 0 0,-4 4 0,1-3 5,0 0 0,-1 0 0,1 0 0,-1-1 0,0 0 0,-1 0 0,1 0 0,-1-1 0,0 0 0,-7 3 0,7-4 59,0 2 0,0-1 0,1 1 0,0-1-1,-1 2 1,-9 8 0,1 8-2383,15-21 2181,0 0-1,0 1 0,0-1 1,0 1-1,0-1 0,1 1 1,-1-1-1,0 0 1,0 1-1,0-1 0,0 1 1,0-1-1,1 0 0,-1 1 1,0-1-1,0 0 0,1 1 1,-1-1-1,0 0 0,1 1 1,-1-1-1,0 0 0,1 0 1,-1 1-1,0-1 0,1 0 1,-1 0-1,0 1 0,1-1 1,1 1-615,3 4-1822</inkml:trace>
</inkml:ink>
</file>

<file path=ppt/ink/ink5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2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0 401 896,'1'-4'247,"1"0"1,0 0-1,-1 1 1,1-1-1,0 1 1,1-1-1,-1 1 1,1 0-1,-1 0 1,1 0-1,0 0 1,0 0-1,1 0 1,-1 1-1,4-3 1,17-16 37,19-29 21,-8 9 68,1 0 0,2 3 0,1 1 0,88-63 0,-124 97-329,1 1-1,-1 0 1,1 0 0,-1 1-1,1-1 1,0 1 0,0-1 0,0 1-1,0 1 1,0-1 0,0 0-1,0 1 1,0 0 0,0 0-1,0 0 1,6 1 0,-7 0-10,-1 0 0,0 0 1,0 1-1,1-1 0,-1 0 1,0 1-1,0 0 0,0-1 1,-1 1-1,1 0 0,0 0 1,-1 0-1,1 0 0,-1 0 1,0 0-1,1 1 1,-1-1-1,0 0 0,0 1 1,-1-1-1,1 1 0,0-1 1,-1 1-1,0-1 0,1 1 1,-1-1-1,-1 4 0,1 111 596,-2-90-566,1-1 1,1 1 0,2 0-1,1-1 1,7 34-1,-7-48-46,1 0-1,1 0 0,0-1 1,0 0-1,1 0 0,0 0 1,1 0-1,0-1 0,1-1 1,14 15-1,-16-18-6,0-1 1,0 0-1,1-1 1,0 1-1,0-2 1,0 1-1,0 0 1,0-1-1,1-1 1,0 1-1,-1-1 1,1-1-1,0 1 1,0-1 0,0 0-1,0-1 1,10-1-1,-11 0 3,0 0 0,0-1-1,0 0 1,-1 0 0,1 0 0,0-1 0,-1 0-1,0-1 1,9-5 0,50-42 79,-54 42-80,10-11 38,0 0 1,-2-1-1,0-1 0,29-46 0,-38 52-26,0-1-1,-2 0 1,1-1-1,-2 0 1,-1 0-1,0-1 1,-1 0-1,3-22 1,-13 66-26,3 36 0,6-37 6,0-1 0,2 0 1,1 0-1,12 27 1,-15-40-21,1 0 1,0 0 0,0 0-1,1-1 1,1 0 0,-1 0-1,2 0 1,-1-1 0,1 0-1,0-1 1,12 9 0,-16-14-154,-1 0 0,1-1 1,0 1-1,0-1 0,0 0 1,0 0-1,0 0 0,0-1 1,0 1-1,0-1 0,0 0 1,0 0-1,0 0 0,0-1 1,5-1-1,18-4-1134</inkml:trace>
</inkml:ink>
</file>

<file path=ppt/ink/ink5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2.8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3712,'0'1'105,"0"1"1,0-1-1,1 0 1,-1 1-1,1-1 0,-1 0 1,1 0-1,0 1 1,-1-1-1,1 0 1,0 0-1,0 0 0,0 0 1,0 0-1,0 0 1,0 0-1,0 0 1,0 0-1,0 0 0,2 0 1,-1 1 282,3 4-90,0 0 0,-1 1 0,0-1-1,0 1 1,-1 0 0,0 0-1,0 0 1,-1 1 0,4 12 0,3 12 159,4 15-282,-3 0 0,-2 1 0,-2 0 0,1 68 0,-4-57 102,-2-46-233,-1 19 94,-6-30-61,-8-17 5,10 8-83,0 0-1,0 0 1,1 0-1,0 0 1,0 0 0,1-1-1,0 1 1,0-1-1,1 1 1,0-1-1,0 0 1,1 0-1,0 1 1,0-1-1,2-8 1,2-10-52,2 1 0,0 0 0,12-28 1,-13 39 36,1 1 0,1 1 0,1-1 0,-1 1 0,2 0 0,0 1 0,0 0 0,1 0 0,0 1 0,1 1 0,0-1 0,1 2 0,-1 0 0,2 0 0,-1 1 0,1 0 0,0 1 0,1 1 0,-1 0 0,1 1 0,0 0 0,0 1 0,25-2 0,-31 6 43,0-1 0,0 2 0,0-1 0,0 1 1,0 0-1,-1 1 0,1 0 0,0 0 0,-1 1 0,0-1 1,0 2-1,0-1 0,-1 1 0,1 0 0,-1 0 0,0 1 1,0 0-1,-1 0 0,0 0 0,5 8 0,-1 0 40,0 0 0,-1 1 0,-1 0 0,0 0 0,-1 0 0,0 1 0,-2 0 0,6 30 0,-9-35-51,-1 1-1,0-1 1,-1 1 0,-2 17 0,-2 18-1311,6-39-49,2-3-85</inkml:trace>
</inkml:ink>
</file>

<file path=ppt/ink/ink5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3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1 134 3200,'-1'9'414,"1"0"0,0 0-1,1 0 1,-1 0 0,2 0 0,-1-1 0,1 1 0,1 0 0,-1-1-1,1 1 1,1-1 0,0 0 0,6 10 0,1 1-148,2 0 0,0-1 1,0-1-1,21 19 0,-28-29-163,1-1-1,0 0 1,1 0 0,0-1-1,0 0 1,0-1 0,0 1 0,1-2-1,-1 1 1,1-1 0,0 0-1,0-1 1,0 0 0,1-1-1,-1 0 1,0 0 0,0-1-1,10 0 1,1-3 40,0 0 0,-1-1-1,0 0 1,0-2 0,0 0 0,0-2-1,23-12 1,-35 16-131,-1 1 0,1-1 0,-1 0 0,0 0-1,-1-1 1,1 1 0,-1-1 0,0-1 0,0 1-1,0-1 1,-1 0 0,0 0 0,0 0 0,-1 0 0,1-1-1,-1 1 1,-1-1 0,1 0 0,-1 0 0,-1 0-1,2-8 1,-2 6-91,-1 1 1,0 0-1,-1 0 0,0 0 0,0-1 0,0 1 1,-1 0-1,-1 0 0,1 1 0,-1-1 0,-1 1 1,1-1-1,-1 1 0,0 0 0,-1 0 0,0 0 1,0 1-1,-7-7 0,1 2-77,-1 1 1,0 1-1,0 0 0,-1 0 1,0 2-1,0-1 0,-1 1 1,0 1-1,0 1 0,-1 0 1,0 1-1,1 0 0,-2 1 0,-17-1 1,20 3 57,0 0 0,1 1 0,-1 1 1,0 0-1,1 0 0,-1 2 0,1-1 0,-1 2 0,1-1 1,0 2-1,1-1 0,-1 2 0,1 0 0,0 0 1,0 1-1,0 0 0,-14 14 0,23-20 86,0 0-1,1 1 1,-1-1-1,0 1 1,1-1 0,-1 1-1,1 0 1,-1 0-1,1 0 1,0 0 0,0 0-1,0 0 1,0 0 0,0 0-1,0 0 1,1 0-1,-1 1 1,1-1 0,-1 0-1,1 1 1,0-1-1,0 0 1,0 0 0,0 1-1,0-1 1,1 0-1,-1 1 1,1-1 0,-1 0-1,1 0 1,0 0-1,0 0 1,0 0 0,0 0-1,0 0 1,0 0-1,1 0 1,-1 0 0,1 0-1,-1-1 1,1 1-1,0-1 1,0 1 0,-1-1-1,1 0 1,4 3-1,3 1-24,1 0 0,-1 0 0,1-1 0,0 0-1,0 0 1,0-1 0,1-1 0,18 3 0,-16-4 15,0-1 1,0-1-1,0 0 0,0-1 1,0 0-1,0-1 1,0 0-1,17-8 0,-5 0 16,0-1 0,45-30-1,-65 64 1010,2-3-654,0-1 0,0 1 0,2-2-1,0 1 1,2-1 0,-1-1 0,2 0 0,0 0 0,1-1 0,1-1-1,0 0 1,1-1 0,0 0 0,1-2 0,0 1 0,28 13 0,-28-19-258,1 0 1,0-2 0,0 0 0,1 0 0,-1-2 0,18 1-1,-22-2-475,0-1 0,-1-1-1,1 0 1,-1-1-1,16-4 1,2-8-1344,-20-1-64</inkml:trace>
</inkml:ink>
</file>

<file path=ppt/ink/ink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8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1170 2560,'3'4'245,"0"-1"0,1 1 0,-1 0 0,1-1 0,0 0 0,0 0-1,0 0 1,0-1 0,1 1 0,-1-1 0,1 0 0,-1 0 0,1 0 0,0-1 0,-1 0 0,1 0 0,0 0 0,0 0 0,0-1 0,0 0 0,5 0 0,9 0-26,-1-1 0,0 0 0,1-2 1,25-6-1,-31 6-85,13-4 187,-1 0 0,37-17 1,-57 22-287,1-1 0,-1 0 0,0 0 0,0 0 0,0 0 0,0-1 0,-1 0 0,1 0 0,-1 0 0,0-1 0,0 1 0,0-1 0,-1 0 0,0 0 0,0 0 0,0 0 0,2-7 0,-4 10-26,0-1 0,-1 1 0,1-1 0,-1 1-1,0-1 1,1 1 0,-1-1 0,0 1 0,-1-1 0,1 0 0,0 1 0,-1-1-1,1 1 1,-1-1 0,0 1 0,0 0 0,0-1 0,0 1 0,0 0 0,0 0 0,-1-1-1,1 1 1,-1 0 0,1 0 0,-1 1 0,0-1 0,0 0 0,0 1 0,0-1-1,0 1 1,0-1 0,0 1 0,-1 0 0,1 0 0,0 0 0,-1 0 0,1 0 0,-5 0-1,0-1-19,0 0 0,-1 1 0,1 0 0,-1 0 0,1 1 0,-1 0 0,1 0 0,-1 1 0,1 0 0,-1 0-1,-12 5 1,11-2-5,0 0 1,1 1-1,-1 0 0,1 1 0,0-1 0,0 2 0,1-1 0,0 1 0,0 0 0,0 1 0,1-1 1,0 1-1,1 1 0,-1-1 0,2 1 0,-1 0 0,1 0 0,1 0 0,-3 10 0,3-11 29,2-1 0,-1 1 0,1-1 1,0 1-1,1 0 0,0-1 0,0 1 0,1 0 0,0-1 0,0 1 0,0 0 0,1-1 0,1 0 0,-1 1 0,1-1 0,0 0 0,1 0 0,-1-1 0,1 1 0,1-1 0,-1 0 0,1 0 1,0 0-1,1-1 0,5 6 0,-2-4 46,1 0 0,-1 0 1,1-1-1,1 0 0,-1-1 0,1 0 1,0-1-1,0 0 0,0-1 1,0 0-1,1 0 0,-1-2 0,15 2 1,-9-3 26,0-1 0,0-1 1,0 0-1,-1-1 1,1-1-1,-1 0 1,0-2-1,20-8 0,10-10 156,-1-1 0,-2-3-1,0-1 1,76-69 0,-94 73-191,0-1 1,-1-1 0,-2-1 0,-1-1 0,-1-1-1,17-36 1,3-14 66,35-108-1,-57 136-161,-2 0 1,17-100-1,-30 123 14,0 0 0,-2 0 0,-1-1 0,-1 1 0,-1 0 0,-13-55 0,13 75-1,-1 0 1,0 0 0,0 1 0,-1-1 0,0 1 0,-1 0-1,0 0 1,0 0 0,-1 1 0,1-1 0,-2 1 0,1 1-1,-1-1 1,0 1 0,-8-5 0,9 7 3,0 1 0,0 0 1,-1 0-1,1 0 0,-1 1 0,1 0 0,-1 1 1,0-1-1,0 1 0,0 0 0,0 1 0,0 0 1,0 0-1,0 0 0,0 1 0,0 0 0,1 0 1,-1 1-1,0 0 0,-7 3 0,0 1-24,-1 2 0,1-1 1,0 2-1,0-1 0,1 2 0,1 0 0,-1 1 0,2 0 0,-1 0 0,2 1 0,-1 1 1,2 0-1,0 0 0,0 1 0,1 0 0,-6 17 0,-2 8-11,2 0 0,2 1 0,2 0 0,1 1 0,-3 45 0,6-24 167,4-1 0,2 1 0,2-1 0,4 1-1,1-1 1,4-1 0,2 0 0,3 0 0,3-1 0,2-1 0,40 78 0,-50-114 37,0-1 0,2 1 0,1-2 0,0 0 1,1-1-1,2 0 0,0-1 0,0-1 1,2 0-1,0-2 0,27 17 0,-41-29-246,0-1-1,0 0 1,0 0-1,0 0 1,0-1-1,0 0 1,1 0-1,-1 0 0,0-1 1,1 0-1,-1 0 1,0 0-1,1 0 1,-1-1-1,0 0 1,1 0-1,-1 0 1,0-1-1,9-4 1,32-16-1688</inkml:trace>
</inkml:ink>
</file>

<file path=ppt/ink/ink5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4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412 96 2432,'1'0'128,"-1"0"-1,1-1 1,-1 1 0,1 0 0,0-1-1,-1 1 1,1 0 0,-1-1 0,1 1-1,-1-1 1,1 1 0,-1-1 0,1 1-1,-1-1 1,1 1 0,-1-1 0,0 1 0,1-1-1,-1 1 1,0-1 0,0 0 0,1 1-1,-1-1 1,0 0 0,0 1 0,0-1-1,0 0 1,0 1 0,0-1 0,0 0-1,0 1 1,0-1 0,0 0 0,0 1-1,0-2 1,-2 1-45,1 0-1,0-1 1,-1 1 0,1 0-1,-1 0 1,1 0 0,-1 0-1,1 0 1,-1 0 0,0 1-1,0-1 1,-3 0-1,-4-2 8,-1 1 0,1 0 0,-1 1 0,-15 0-1,7 3-2,0 2 0,0 0 0,0 1 0,0 1 0,1 0 0,0 2 0,0 0 0,1 0 0,0 2-1,1 0 1,0 1 0,0 0 0,1 1 0,-22 24 0,29-27-60,-1 0 0,2 0-1,-1 1 1,1 0 0,0 0 0,1 0 0,1 1-1,-1 0 1,2-1 0,-5 23 0,7-25-13,0 1 0,1-1 0,0 1-1,0-1 1,1 1 0,0-1 0,1 0 0,-1 1 0,2-1 0,-1 0 0,1 0 0,0-1-1,1 1 1,0 0 0,0-1 0,7 8 0,-4-5-6,2 0-1,-1-1 1,1 0-1,0 0 1,1-1-1,0 0 1,1-1 0,-1 0-1,1-1 1,1 0-1,-1 0 1,1-2-1,0 1 1,0-1 0,0-1-1,1 0 1,-1-1-1,1 0 1,20-1-1,16-1 40,-1-3-1,0-2 0,85-20 0,-129 24-41,30-8 67,-1-2 0,0-1 0,0-1-1,-1-2 1,-1-1 0,0-2 0,-2-1-1,0-1 1,-1-2 0,34-33 0,-54 47-3,0 0 0,0 0 1,11-18-1,-2 50 16,-12-16-92,0 0 1,1-1-1,-1 0 0,2 0 0,-1 0 0,1-1 1,0 0-1,0 0 0,1 0 0,-1-1 0,1-1 0,0 1 1,1-1-1,-1 0 0,1-1 0,17 4 0,8 1 10,-1-1-1,1-2 0,45 1 1,-53-5 28,-1-1-1,1-2 1,0 0 0,-1-2 0,31-7 0,-44 7 24,1 1-1,-1-2 1,0 0 0,0 0-1,-1-1 1,0-1 0,0 0-1,0 0 1,-1-1 0,0 0-1,0-1 1,12-14 0,-20 20-40,0 1 1,-1-1 0,1 0-1,-1 1 1,1-1 0,-1 0-1,0 0 1,0 0 0,0 0-1,0 0 1,-1 0 0,1 0-1,-1-1 1,0 1 0,0 0-1,0 0 1,0 0 0,-1-5-1,-2-2 25,0 0 0,0 0 0,-1 0-1,-6-11 1,8 16-24,-4-8 9,-1 0 0,-1 0 1,0 0-1,0 1 1,-1 0-1,-1 1 1,0 0-1,0 0 1,-1 1-1,0 0 0,-1 1 1,0 1-1,-1 0 1,0 0-1,0 1 1,0 1-1,-1 0 0,0 1 1,0 0-1,0 2 1,-1-1-1,1 2 1,-1 0-1,0 0 0,-19 2 1,12-1-27,-1 2-1,1 1 1,0 1 0,-1 1-1,1 1 1,1 1 0,-1 0-1,1 2 1,0 1 0,1 0-1,0 2 1,0 0 0,1 1-1,1 1 1,-28 24 0,41-31-79,0-1 0,1 1 0,0 1 0,0-1 0,0 1 0,1-1 0,0 1 0,0 0 0,0 0 0,1 0 0,0 0 0,1 1 0,0-1 0,0 0 0,0 10 0,1-14-12,-1 1 1,1 0 0,0 0-1,0 0 1,1 0-1,-1-1 1,1 1 0,0 0-1,0 0 1,0-1 0,0 1-1,1-1 1,0 1-1,-1-1 1,4 4 0,0-1-100,0 0 1,1-1 0,0 0-1,0 0 1,0-1-1,8 5 1,64 33-1495</inkml:trace>
</inkml:ink>
</file>

<file path=ppt/ink/ink5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5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396 9 3456,'-10'-3'314,"-1"1"1,0 1-1,0 0 1,0 0-1,0 1 1,1 0-1,-1 1 1,0 1-1,0-1 1,1 2-1,-1-1 1,-13 6-1,-12 7-72,1 1 0,-37 24-1,27-14 66,39-23-246,0 0 1,0 1 0,1-1-1,-1 1 1,1 1 0,-8 8-1,12-13-51,0 1 1,0 0-1,1 0 0,-1 1 0,1-1 0,-1 0 0,1 0 0,-1 0 0,1 0 0,0 0 0,-1 0 0,1 1 0,0-1 0,0 0 0,0 0 0,0 0 1,0 1-1,0-1 0,0 0 0,1 0 0,-1 0 0,0 1 0,1-1 0,-1 0 0,0 0 0,1 0 0,-1 0 0,1 0 0,0 0 0,-1 0 1,1 0-1,0 0 0,0 0 0,0 0 0,0-1 0,0 1 0,-1 0 0,1 0 0,0-1 0,1 1 0,-1-1 0,0 1 0,2 0 0,8 5 23,1-1-1,-1 0 0,1 0 1,0-1-1,0-1 0,21 3 1,81 5 186,-63-7-131,18 3 49,254 35 366,-302-38-435,-1 1 0,34 14 0,-48-17-49,-1 1 0,0-1 0,0 1 1,0 0-1,-1 0 0,1 0 0,-1 0 1,1 1-1,-1 0 0,0 0 0,0 0 1,-1 1-1,0-1 0,1 1 0,1 5 1,-4-8-10,-1 0 0,1 0 0,-1 1 0,0-1 0,0 0 0,0 0 1,0 1-1,0-1 0,0 0 0,-1 0 0,1 0 0,-1 1 0,1-1 0,-1 0 1,0 0-1,0 0 0,0 0 0,0 0 0,0 0 0,-1 0 0,1-1 0,0 1 1,-1 0-1,0-1 0,1 1 0,-1-1 0,0 1 0,0-1 0,1 0 0,-1 0 1,0 0-1,-5 2 0,-5 3 61,0 0 0,0-1 0,-27 8 0,-26 2 25,-1-3 0,0-2 0,-120 0 0,172-9-142,10-1 28,0 1-1,1-1 0,-1 0 1,0 0-1,0 0 0,0-1 1,0 1-1,1-1 1,-1 0-1,0 0 0,0 0 1,1-1-1,-1 1 1,1-1-1,-1 0 0,-3-3 1,7 5 2,0 0-1,-1 0 1,1 0 0,0 0 0,0-1 0,0 1 0,0 0 0,-1 0 0,1 0-1,0-1 1,0 1 0,0 0 0,0 0 0,0-1 0,0 1 0,0 0 0,0 0 0,0-1-1,0 1 1,0 0 0,0 0 0,0-1 0,0 1 0,0 0 0,0 0 0,0-1-1,0 1 1,0 0 0,0 0 0,0 0 0,0-1 0,0 1 0,0 0 0,0 0 0,1-1-1,-1 1 1,0 0 0,0 0 0,0 0 0,0 0 0,1-1 0,-1 1 0,0 0-1,16-7-608,20 0-430,15 2-374,10-3 0</inkml:trace>
</inkml:ink>
</file>

<file path=ppt/ink/ink5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5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191 242 2048,'-7'-5'319,"-6"0"2167,-5 23-1,16-15-2419,0 1 0,0-1 0,0 1 0,1 0 0,-1-1 0,1 1 0,0 0 0,0 0 0,0 0 0,0 0 0,1 0 0,0 0 0,0 0 0,0 0 0,0 0-1,1 0 1,-1 0 0,1 0 0,0 0 0,0 0 0,0 0 0,1-1 0,0 1 0,-1 0 0,1-1 0,0 1 0,1-1 0,-1 0 0,1 0 0,-1 0 0,1 0-1,0 0 1,0 0 0,0-1 0,0 0 0,1 1 0,-1-1 0,1 0 0,-1-1 0,1 1 0,0-1 0,0 1 0,5 0 0,6-1-10,1 0 0,-1-1 0,0-1 0,0 0 1,0-1-1,0-1 0,24-7 0,-3-2 39,68-31 1,-93 36-66,1 1 1,-1-1 0,0-1-1,-1 0 1,1-1 0,-2 0 0,1 0-1,14-20 1,-21 26-24,-1-1-1,1 1 1,-1-1 0,0 0-1,0 1 1,0-1 0,-1 0 0,1 0-1,-1 0 1,0 0 0,0 0-1,0 0 1,-1-1 0,1 1-1,-1 0 1,0 0 0,0 0 0,-1-1-1,1 1 1,-1 0 0,0 0-1,0 0 1,0 0 0,-1 0-1,1 0 1,-1 0 0,0 0 0,0 1-1,0-1 1,-1 1 0,-4-6-1,-4-1 4,0 1 0,0 0-1,-1 0 1,-1 1-1,0 0 1,0 2 0,0-1-1,0 1 1,-1 1-1,0 1 1,-1 0-1,1 0 1,-22-1 0,8 2-26,-1 1-1,1 1 1,-1 1 0,1 2 0,0 1 0,-33 7 0,46-6 14,0 0 1,0 2-1,0-1 1,-25 15-1,35-17-13,0 0-1,0 1 0,0-1 1,0 1-1,0 0 1,1 0-1,0 0 1,0 0-1,0 1 1,0 0-1,1 0 1,0 0-1,0 0 1,0 1-1,-3 7 1,6-11 3,0 1 1,0-1 0,0 1 0,0 0-1,0-1 1,1 1 0,-1-1-1,1 1 1,-1-1 0,1 0 0,0 1-1,0-1 1,0 0 0,1 1-1,-1-1 1,0 0 0,1 0 0,-1 0-1,1 0 1,0 0 0,0-1 0,0 1-1,0 0 1,0-1 0,0 1-1,0-1 1,0 0 0,1 0 0,3 2-1,4 2-66,0-1-1,1 0 0,0 0 0,0-1 1,18 3-1,16 0-209,0-2 0,1-2 0,-1-2 0,1-2 0,71-12 0,-95 8 221,-1-1-1,0-1 0,33-17 1,-6 2 444,-47 23-346,0 0 0,0 0 0,1 0 1,-1 0-1,0 0 0,0 0 0,0 0 0,0 0 1,0 0-1,0 1 0,0-1 0,0 0 0,0 1 1,0-1-1,0 0 0,-1 1 0,1-1 0,0 1 1,0 0-1,0-1 0,0 1 0,-1 0 0,1-1 1,0 1-1,-1 0 0,1 0 0,0 0 0,-1 0 1,1-1-1,-1 1 0,1 0 0,-1 0 1,0 0-1,1 0 0,-1 0 0,0 0 0,0 2 1,16 56 1030,-6-23-516,-5-27-443,1-1-1,0 1 1,1-1-1,0 0 0,0-1 1,0 0-1,1 0 1,0 0-1,1-1 1,-1-1-1,1 1 0,0-1 1,1-1-1,-1 0 1,1 0-1,11 3 1,9 1-166,0 0 1,0-2-1,0-1 1,39 0 0,8-4-1346,-12-4-256</inkml:trace>
</inkml:ink>
</file>

<file path=ppt/ink/ink5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6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2688,'-19'12'1280,"24"15"-512,4-15 1408,2 11-2176,-3 8 128,7-3 0,2 2 128,8 6-256,-10-4 0,2 3 128,3-4 128,3-6-256,0-11 0,0-2-1024,6-8 128</inkml:trace>
</inkml:ink>
</file>

<file path=ppt/ink/ink5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6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4352,'4'4'2176,"44"-4"-6912,-34 0 3456,15 0 1152,-1-4 128</inkml:trace>
</inkml:ink>
</file>

<file path=ppt/ink/ink5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7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9 195 3712,'0'0'25,"-1"0"0,1 0 1,0 0-1,-1 0 0,1 0 0,0 0 1,-1 1-1,1-1 0,0 0 0,-1 0 0,1 0 1,0 0-1,-1 0 0,1 1 0,0-1 1,0 0-1,-1 0 0,1 1 0,0-1 1,-1 0-1,1 0 0,0 1 0,0-1 1,0 0-1,-1 1 0,1-1 0,0 0 0,0 0 1,0 1-1,0-1 0,0 1 0,0-1 1,0 0-1,0 1 0,-1-1 0,1 0 1,0 1-1,0-1 0,1 0 0,-1 1 1,0-1-1,0 0 0,0 1 0,0 0 0,11 26 1207,24 25 795,1-18-1301,-51-52-545,11 14-135,0-1 0,0 0 0,0 0-1,1 0 1,0 0 0,0-1 0,0 1 0,1-1 0,-3-7 0,3 4-28,1 1 0,0-1 1,0 1-1,1-1 0,0 0 0,1 1 1,0-1-1,0 0 0,0 1 1,1-1-1,1 1 0,0 0 0,0 0 1,0 0-1,1 0 0,0 0 1,1 1-1,-1 0 0,1 0 0,1 0 1,-1 0-1,1 1 0,1 0 1,-1 0-1,1 1 0,0 0 0,0 0 1,0 0-1,1 1 0,0 0 1,0 1-1,0 0 0,0 0 0,0 0 1,1 1-1,-1 0 0,1 1 1,-1 0-1,1 0 0,0 1 0,11 1 1,3 2 58,0 1 1,0 1 0,0 1-1,0 1 1,-1 1 0,-1 1-1,1 1 1,-1 1 0,-1 0-1,0 2 1,-1 1-1,0 0 1,-1 1 0,0 1-1,-2 0 1,0 2 0,0 0-1,-2 0 1,0 2 0,-2-1-1,0 2 1,-1 0 0,-1 0-1,12 36 1,-15-37-27,-3-10 44,-1-1 0,0 1-1,0 0 1,-1 0-1,1 14 1,-17-57-2399,9 13 768</inkml:trace>
</inkml:ink>
</file>

<file path=ppt/ink/ink5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7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604 95 3072,'-14'-15'1074,"2"-1"-1,-15-24 1,25 38-1067,0 0-1,0 0 1,0 0-1,0 0 1,-1 1-1,1-1 1,0 0-1,-1 1 0,1 0 1,-1 0-1,0-1 1,1 2-1,-1-1 1,0 0-1,1 0 1,-1 1-1,0 0 1,0-1-1,0 1 1,-5 1-1,-59 6 235,64-6-234,-18 4 138,1 0 0,-1 2-1,1 0 1,1 1 0,-28 16 0,-87 65 907,103-68-818,21-13-140,0 0 0,0 1 0,1 0 0,0 0 0,0 1 0,1 0 0,0 1 0,1-1 0,0 2 0,-7 17 0,12-25-70,0 0 0,1 0 0,0 0 0,0 0 0,1 0 0,-1 1-1,1-1 1,0 0 0,0 0 0,0 1 0,0-1 0,1 0 0,0 0 0,0 1 0,1 4-1,1-5-14,-1 0-1,1 0 0,-1 0 1,1 0-1,0 0 0,1 0 0,-1-1 1,1 0-1,-1 1 0,1-1 0,0-1 1,0 1-1,0-1 0,1 1 0,-1-1 1,8 2-1,8 4-26,1-2-1,0 0 1,1-1-1,-1-2 1,1 0-1,0-1 1,0-1-1,29-3 1,20-5-924,87-21 0,-75 11-208,-1 4-23</inkml:trace>
</inkml:ink>
</file>

<file path=ppt/ink/ink5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8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23 283 4608,'7'1'292,"1"0"0,0 1 1,-1-1-1,1 2 0,-1-1 1,13 6-1,9 4 1608,-7-3-1843,-2 0-1,1 1 1,-1 1-1,-1 2 0,0-1 1,-1 2-1,0 1 0,-1 0 1,-1 1-1,0 0 1,-1 2-1,-1 0 0,13 22 1,-25-35-32,0-1 0,-1 0 0,1 1 0,-1-1 0,0 1 1,-1 0-1,1-1 0,-1 1 0,0 0 0,0-1 0,-1 7 0,1-10-13,0 1-1,0-1 0,0 0 0,-1 1 0,1-1 0,-1 1 0,1-1 0,-1 0 0,1 0 0,-1 1 1,0-1-1,1 0 0,-1 0 0,0 0 0,0 0 0,0 0 0,0 0 0,0 0 0,0 0 0,0 0 1,0 0-1,-1 0 0,1-1 0,0 1 0,0 0 0,-1-1 0,1 1 0,0-1 0,-1 0 0,1 1 1,0-1-1,-1 0 0,1 0 0,-1 0 0,1 0 0,0 0 0,-1 0 0,1 0 0,-1 0 0,1-1 1,-3 0-1,-16-4 14,0-2 1,0 0-1,1-1 1,0-1-1,1-1 1,-1-1 0,2 0-1,0-1 1,0-1-1,1-1 1,-16-17-1,20 18-35,1 0-1,1 0 1,0-1-1,1 0 1,0 0-1,1-1 1,1-1-1,0 1 1,1-1-1,1 0 1,1-1-1,0 1 1,1-1 0,-1-21-1,3 29 15,1 1 0,0-1 0,1 0 0,0 1 0,1-1 0,0 1 0,0-1 0,0 1 1,1 0-1,1 0 0,-1 0 0,1 1 0,1-1 0,-1 1 0,1 0 0,0 0 0,1 0 0,0 1 0,0 0 0,0 0 0,1 0 0,10-6 0,-4 4 19,0 1-1,1 0 1,0 1-1,0 1 1,1 0-1,0 1 0,-1 0 1,1 1-1,1 1 1,-1 0-1,30 2 1,-17 1 55,-1 1 0,1 2-1,27 7 1,-41-7-247,0 0-1,0 1 0,0 0 1,-1 1-1,0 1 1,0 0-1,17 13 0,-5-1-1067,2-4-64</inkml:trace>
</inkml:ink>
</file>

<file path=ppt/ink/ink5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8.7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132 249 3200,'10'-2'431,"0"1"1,1 0-1,-1 0 1,12 2-1,-11-1-129,0 0 1,0 0-1,0-1 1,22-5-1,-20 2 14,15-3 20,-1-2-1,31-13 0,-51 18-256,0 0 0,0 0-1,0 0 1,0-1 0,0 0 0,-1 0 0,0-1 0,0 0-1,-1 0 1,1 0 0,-1-1 0,5-8 0,-9 13-64,0 0 1,0 0-1,0 1 1,0-1 0,-1 0-1,1 0 1,-1 0-1,1 0 1,-1 0-1,0-1 1,1 1-1,-1 0 1,0 0 0,0 0-1,-1 0 1,1 0-1,0 0 1,-1 0-1,1 0 1,-1 0 0,0 0-1,1 0 1,-1 0-1,0 0 1,-1-1-1,-2-1-1,1 0 0,-1 0 0,1 1 0,-1 0 0,0 0 0,0 0 0,0 0 0,-1 0 0,1 1 0,-7-3 0,-5-1 21,0 1 0,0 0 0,-1 1 0,0 1 0,-27-3 0,29 6 2,-1 1 1,1 0 0,-1 1 0,1 0 0,0 1-1,0 1 1,0 1 0,0 0 0,1 1 0,-21 11-1,26-12-1,0 0 0,0 1 0,1 1 0,0-1-1,0 1 1,0 0 0,1 1 0,0 0-1,1 0 1,0 1 0,0-1 0,1 1 0,0 1-1,0-1 1,1 1 0,-5 16 0,8-19-15,0 0 0,1 0 1,-1 0-1,1 0 0,1 0 1,0 0-1,-1 0 0,2 0 1,-1 0-1,1 0 0,0-1 1,1 1-1,0-1 0,0 1 1,0-1-1,0 0 0,1 0 1,0-1-1,1 1 0,-1-1 1,1 0-1,8 8 0,5 3 40,1-1-1,0-1 1,1 0-1,1-2 1,31 15-1,-31-18-252,1 0 0,0-2 0,1-1 0,0 0 0,-1-2 0,2 0 0,-1-2 0,27 0 0,30-2-1237</inkml:trace>
</inkml:ink>
</file>

<file path=ppt/ink/ink5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9.3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3 209 3200,'-1'0'144,"1"0"1,0 1-1,0-1 1,-1 1-1,1-1 1,0 0-1,0 1 1,0-1-1,0 1 0,0-1 1,0 1-1,-1-1 1,1 1-1,0-1 1,0 1-1,0-1 1,1 1-1,-1-1 1,0 1-1,0-1 1,0 1-1,0-1 0,0 0 1,0 1-1,1-1 1,-1 1-1,0-1 1,0 1-1,1-1 1,-1 0-1,0 1 1,1 0-1,19 25 1368,-15-19-1471,2 0 1,-1-1-1,1 0 1,0 0-1,12 8 1,-1-7 35,-1-1 0,1 0 0,0-1 1,0-1-1,1 0 0,-1-2 0,1 0 0,0-1 1,36-3-1,5-6 242,103-26 0,-143 29-321,20-5 119,62-24 0,-92 30-73,0 0 1,-1-1-1,1 0 1,-1-1-1,0 0 1,0 0-1,-1-1 1,1 0-1,-2 0 1,1-1-1,9-12 1,-16 18-29,1-1 0,0 1 0,-1-1 1,1 0-1,-1 1 0,0-1 0,0 0 1,0 0-1,0 0 0,0 0 0,-1 0 1,1 0-1,-1 0 0,0 0 0,0 0 1,0 0-1,0 0 0,-1 0 0,1 0 1,-1 0-1,-1-5 0,-1 4-2,1 0 0,-1 0 0,1 1 0,-1 0 0,0-1 0,0 1 0,-1 0 0,1 1 0,-1-1 0,1 0 0,-1 1 0,0 0 0,-5-3 0,-12-3 46,0 1 0,0 0 0,0 2 0,-41-5 0,27 7-63,1 1 0,-1 2 0,0 2 0,1 1 0,-56 12 0,43-4-78,-1 3 0,1 1 0,-61 30 1,101-41 20,-1 0 1,1 0 0,0 0-1,0 1 1,1 0 0,0 0-1,-1 1 1,2 0 0,-1 0-1,-5 8 1,9-12 7,1 1 1,0-1-1,-1 1 1,1-1-1,0 1 0,0 0 1,1 0-1,-1-1 1,0 1-1,1 0 0,0 0 1,-1 0-1,1 0 1,1 0-1,-1-1 0,0 1 1,1 0-1,-1 0 1,1 0-1,0-1 0,0 1 1,0 0-1,0-1 1,0 1-1,0 0 0,1-1 1,0 0-1,-1 1 0,1-1 1,0 0-1,3 3 1,3 2-131,1-1 1,-1 0 0,1 0 0,0-1-1,0 0 1,1-1 0,-1 0 0,1 0-1,0-1 1,0 0 0,1-1-1,-1 0 1,13 0 0,23 2-896,71-4 1,-115 0 1052,102-6-1277</inkml:trace>
</inkml:ink>
</file>

<file path=ppt/ink/ink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2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351 59 1152,'-4'-5'1063,"11"-2"285,-5 5-1250,-1 1 0,1 0-1,-1-1 1,1 0 0,-1 1 0,1-1 0,-1 0 0,0 1 0,0-1-1,0 0 1,0 0 0,0 0 0,-1 0 0,1 0 0,0 0 0,0-4 0,-2 5-60,0 0 1,1 1-1,-1-1 1,0 0-1,0 0 1,0 0-1,1 0 1,-1 1 0,0-1-1,0 0 1,0 1-1,0-1 1,0 1-1,0-1 1,0 1 0,0 0-1,0-1 1,-1 1-1,1 0 1,0 0-1,0 0 1,0 0 0,0 0-1,0 0 1,-1 0-1,1 0 1,0 0-1,0 0 1,-1 1 0,-37 2 478,39-2-506,-21 4 194,0 1 0,0 2 1,1 0-1,0 1 0,0 1 1,1 0-1,-35 27 0,44-28-152,0 1 0,1 0 0,0 0 0,1 1 0,0 0 0,1 1 0,0-1-1,1 1 1,0 1 0,1-1 0,0 1 0,1 0 0,-4 20 0,6-26-26,1 0 1,0-1-1,0 1 0,1 0 1,0 0-1,0 0 1,1 0-1,-1 0 1,2 0-1,-1-1 0,1 1 1,0 0-1,0-1 1,0 1-1,1-1 1,0 0-1,1 0 1,-1 0-1,1 0 0,0-1 1,1 0-1,-1 1 1,1-1-1,0-1 1,0 1-1,1-1 0,-1 0 1,8 4-1,5 1 47,1-1 0,1-1 0,-1-1-1,1-1 1,0 0 0,0-1 0,29 1 0,150-4 482,-160-2-572,-16 1-235,-8 0-146,-1 0 1,1-1-1,-1 0 0,0-1 0,1-1 0,23-8 0,-2-12-1011</inkml:trace>
</inkml:ink>
</file>

<file path=ppt/ink/ink5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09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16 4480,'-16'-10'1061,"5"5"-754,20 22 1887,0 1-2044,-1-1-1,-1 1 1,-1 1-1,0-1 1,3 23-1,-2-14-22,76 386 1054,12 44 369,-92-448-1521,0 7-69,2 0-1,0-1 1,0 0 0,2 0-1,8 15 1,-14-28-25,0 0 0,1 0 1,-1 0-1,1 0 0,-1-1 0,1 1 0,0 0 0,0-1 0,0 1 1,0-1-1,0 1 0,0-1 0,1 0 0,-1 0 0,0 0 1,4 1-1,-3-2-55,0 0 1,0 0 0,-1-1-1,1 1 1,0 0-1,0-1 1,-1 0 0,1 0-1,-1 1 1,1-2-1,-1 1 1,1 0-1,-1 0 1,1-1 0,-1 1-1,0-1 1,0 0-1,3-3 1,26-26-1310</inkml:trace>
</inkml:ink>
</file>

<file path=ppt/ink/ink5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0.0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38 408 5120,'-32'39'2560,"27"52"-3456,14-75 4608,5 10-3840,9 10 128,11 0-768,12-10 0,7-13-128,-12-10 0</inkml:trace>
  <inkml:trace contextRef="#ctx0" brushRef="#br0" timeOffset="1">250 20 6656,'-47'-16'3328,"24"13"-5248,23 3 6272,18 0-5632,5 3 128,2 1-1920,-16 1 128</inkml:trace>
</inkml:ink>
</file>

<file path=ppt/ink/ink5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0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33 3328,'-1'-1'64,"1"0"-1,0 0 1,0-1 0,-1 1-1,1 0 1,0 0 0,0 0-1,0 0 1,0 0 0,1 0-1,-1 0 1,0 0 0,0 0-1,1 0 1,-1 0 0,0 0-1,1 0 1,-1 0 0,1 0-1,-1 0 1,1 0 0,0 0-1,-1 0 1,1 0 0,0 0-1,0 1 1,-1-1 0,1 0-1,0 1 1,0-1 0,2 0-1,-1 0-5,0 1-1,0 0 0,0 0 1,0 0-1,0 0 1,0 0-1,0 0 0,0 1 1,0-1-1,0 1 1,0-1-1,0 1 0,-1 0 1,1-1-1,0 1 0,0 0 1,-1 0-1,1 1 1,0-1-1,2 3 0,-2-2-43,1 1 0,-1-1 0,1 1 0,-1 0 0,0 0 0,0 0-1,0 1 1,-1-1 0,1 0 0,-1 1 0,0-1 0,0 1 0,1 5 0,4 53 363,-4-31-202,17 228 1158,-13-137-625,5 0-1,41 188 1,-50-304-679,0 4 20,0 0 0,1-1 0,0 1 0,1-1 0,0 0-1,1 0 1,-1 0 0,9 11 0,-13-20-46,1 0 0,-1 1-1,0-1 1,0 0 0,1 1-1,-1-1 1,0 0 0,1 0-1,-1 1 1,0-1-1,1 0 1,-1 0 0,0 0-1,1 1 1,-1-1 0,0 0-1,1 0 1,-1 0 0,0 0-1,1 0 1,-1 0 0,1 0-1,-1 0 1,0 0 0,1 0-1,-1 0 1,1 0-1,-1 0 1,0 0 0,1 0-1,-1 0 1,0 0 0,1-1-1,0 1 1,10-15 105,2-27 63,-12 38-159,3-10-5,3-13-1,1 1 1,16-37 0,-19 54-8,-1 1 1,2-1-1,-1 1 1,1 0 0,0 0-1,1 1 1,0 0-1,0 0 1,0 0-1,13-7 1,-6 5 22,0 1 0,0 1 0,1 0 0,0 1 0,1 1 0,25-6 0,1 3 104,56-2-1,-80 10-70,-1 0 0,0 1 1,1 1-1,-1 1 0,0 0 0,0 1 1,0 1-1,17 7 0,12 8 198,66 40 0,-103-55-209,-2 0 0,1 0 0,0 1 1,-1 0-1,0 0 0,-1 1 0,1-1 0,-1 1 1,5 8-1,-9-11-20,0-1 0,0 1 1,-1-1-1,1 1 0,-1 0 0,0-1 1,0 1-1,0 0 0,0 0 0,-1 0 1,1 0-1,-1 0 0,0 0 0,0 0 0,-1 0 1,1 0-1,-1-1 0,0 1 0,0 0 1,0 0-1,0 0 0,-1-1 0,-2 5 1,-2 2 27,0-1 0,-1 0 0,0-1 0,0 1 0,-1-1 0,0-1 0,-1 0 1,1 0-1,-1 0 0,-1-1 0,1 0 0,-1-1 0,0 0 0,0-1 0,-1 0 0,1-1 1,-1 0-1,0 0 0,0-1 0,0 0 0,-20-1 0,17 0-110,0-1-1,-1 0 0,1-1 1,0-1-1,0 0 0,0-1 1,0-1-1,0 0 0,1-1 1,0 0-1,0-1 0,0-1 1,0 0-1,1-1 0,1 0 1,-18-15-1,27 21-87,0 0-1,0 0 1,0 0 0,0 0-1,0 0 1,1 0 0,-1 0 0,1-1-1,0 1 1,0-1 0,0 1 0,0-1-1,0 1 1,0-1 0,1 0-1,-1 1 1,1-1 0,0 0 0,-1 0-1,1 1 1,1-1 0,-1 0-1,0 1 1,1-1 0,-1 0 0,1 1-1,0-1 1,0 0 0,0 1-1,0-1 1,0 1 0,1 0 0,-1-1-1,4-3 1,20-11-1667</inkml:trace>
</inkml:ink>
</file>

<file path=ppt/ink/ink5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1.1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9 589 5376,'-9'14'2688,"24"34"-3968,-10-32 4992,-5 0-3840,9-2 0,5 6-1024,9-4 128,6 0 384,8-9 0</inkml:trace>
  <inkml:trace contextRef="#ctx0" brushRef="#br0" timeOffset="1">61 27 6144,'-41'-27'3072,"44"40"-4736,8-6 5632,3 9-6784,9 4 0</inkml:trace>
</inkml:ink>
</file>

<file path=ppt/ink/ink5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1.9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101 665 3328,'35'-7'2280,"65"-23"0,-47 13-1699,-2-2-410,-1-2-1,-2-2 1,0-2 0,-1-2-1,54-43 1,-73 49-13,-2 0 0,28-30-1,-45 41-112,1-1 0,-2 1-1,0-1 1,0-1-1,-1 0 1,0 0-1,-1 0 1,6-16 0,-11 23-41,0 0 0,1 0 0,-2 0 1,1 0-1,0 0 0,-1 0 0,0 0 0,0 0 1,-1 0-1,1 0 0,-1 0 0,0 0 1,-1 1-1,1-1 0,-1 0 0,0 0 0,-3-6 1,0 4 3,0 1 0,0-1 1,0 1-1,-1 0 1,0 0-1,0 1 0,0 0 1,-1 0-1,-13-8 1,3 4 1,0 1 1,0 1 0,-1 1-1,0 0 1,0 1 0,-1 1-1,1 1 1,-29-1 0,12 3-25,0 2 0,0 2 1,0 1-1,0 1 0,0 2 0,-63 23 1,83-25 4,1 1 0,0 1 0,0 0 0,1 1 0,0 0 0,0 1 0,1 1 1,0 0-1,1 1 0,0 0 0,0 0 0,1 1 0,1 0 0,0 1 0,1 0 0,0 1 1,-11 27-1,14-23-7,0 0 0,0 0 0,2 0 1,0 1-1,1-1 0,1 1 0,1 0 1,4 33-1,0-25 23,2 1 1,1-1-1,1 0 1,1 0 0,17 33-1,-4-17 92,3-1 0,1-1 0,2-1 1,2-1-1,2-2 0,53 49 0,-79-79-136,10 8 81,1-1 0,20 13 0,-34-24-188,1-1 0,0 1 0,-1-1 0,1 0 0,0-1 0,0 1 0,0-1 0,0 1 0,0-1 1,1 0-1,-1-1 0,0 1 0,0-1 0,1 0 0,-1 0 0,0 0 0,8-2 0,7-4-1157</inkml:trace>
</inkml:ink>
</file>

<file path=ppt/ink/ink5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2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112 314 4608,'46'6'2169,"-40"-4"-1910,0-1 0,0 0 0,0 0-1,0-1 1,0 0 0,0 0 0,0 0-1,0-1 1,9-2 0,15-5-230,-1-2 1,0-1-1,0-2 0,-2 0 1,1-2-1,-2-1 0,30-23 1,-52 36-23,-1 1 0,1-1 0,-1 0 1,0 0-1,0 0 0,0 0 0,-1 0 1,1-1-1,-1 1 0,0-1 0,1 0 1,-2 0-1,1 1 0,0-1 0,-1 0 1,0-1-1,0 1 0,0 0 0,0 0 0,-1 0 1,1-1-1,-1 1 0,0 0 0,-1 0 1,1-1-1,-2-4 0,1 4 8,-1 1 0,-1-1 0,1 0 0,-1 1 1,1-1-1,-1 1 0,-1 0 0,1 0 0,0 0 0,-1 0 0,0 1 0,0 0 0,0-1 0,0 1 0,-1 1 0,1-1 0,-1 1 0,0-1 1,1 1-1,-11-2 0,-2 0 34,0 0 0,-1 1 1,0 2-1,1-1 0,-1 2 0,1 1 1,-1 0-1,-21 4 0,17-1 31,0 1 0,0 1 0,1 1 0,0 0 0,0 2-1,-19 11 1,32-16-48,0 1 0,0 0 0,1 1 0,0 0 0,0 0 0,1 0 0,0 1 0,0 0 0,-9 13 0,13-16-13,0-1-1,0 1 1,1 0 0,-1 0 0,1 0-1,0 0 1,0 0 0,1 0-1,-1 0 1,1 0 0,-1 0-1,2 1 1,-1-1 0,0 0-1,1 0 1,-1 0 0,1 0-1,0 0 1,1 0 0,-1 0-1,1 0 1,0 0 0,3 5-1,2 3-16,2 0 0,-1-1 0,2 1 0,0-2 0,0 1-1,0-1 1,1-1 0,1 0 0,0-1 0,0 0 0,0 0 0,1-2-1,0 0 1,1 0 0,22 6 0,-2-3-554,1-2-1,1-2 1,-1-1-1,1-2 1,43-2-1,-5-3-876</inkml:trace>
</inkml:ink>
</file>

<file path=ppt/ink/ink5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2.9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7 163 3328,'-1'0'52,"1"0"0,0 0-1,0 0 1,-1 1 0,1-1 0,0 0 0,0 0 0,-1 0 0,1 0-1,0 0 1,0 0 0,-1 0 0,1 0 0,0 1 0,0-1 0,0 0-1,-1 0 1,1 0 0,0 0 0,0 1 0,0-1 0,0 0 0,-1 0 0,1 0-1,0 1 1,0-1 0,0 0 0,0 0 0,0 1 0,0-1 0,0 0-1,0 0 1,0 1 0,0-1 0,0 0 0,0 0 0,0 1 0,0-1-1,0 0 1,0 0 0,0 1 0,0-1 0,0 1 0,7 18 1713,16 20-629,-23-38-1178,6 7 114,0 0 0,0-1 0,1 0 0,0 0 0,0-1 0,1 0 0,0 0 0,0-1-1,0 0 1,1 0 0,-1-1 0,11 4 0,16 4 40,65 15 1,-87-24 7,20 4 56,1-2 0,0-1-1,0-1 1,0-2 0,62-7-1,-74 4-121,0-2-1,-1 0 1,1-2-1,-1 0 1,0-2-1,-1 0 1,0-1-1,0-1 1,-1-1-1,20-14 1,-36 23-43,1 0 0,-1 0 1,0-1-1,0 1 0,-1-1 1,1 0-1,0 0 0,-1 0 1,0 0-1,1 0 0,-1-1 1,0 1-1,-1-1 0,1 1 1,-1-1-1,0 1 0,1-1 1,-2 0-1,1 0 0,0 0 1,-1 0-1,0 1 1,1-1-1,-2 0 0,1 0 1,0 0-1,-1 0 0,0 0 1,1 1-1,-2-1 0,-2-7 1,0 3 2,-1 0 0,-1 0 0,1 0 0,-1 1 1,-1 0-1,1 0 0,-1 0 0,-1 1 0,1 0 1,-1 1-1,-16-10 0,1 4-4,-1 0 0,0 2 0,0 0 0,-1 2 0,0 0 0,0 2 0,0 1 0,-1 1 0,-39 1 0,35 2-78,0 2 0,0 1 0,1 2 0,-1 0 0,1 2 0,0 2 0,1 0 0,-28 14 0,48-19-18,1 0-1,-1 0 1,1 1-1,0 0 1,0 0 0,1 1-1,-1 0 1,1 0-1,1 1 1,-1-1-1,1 1 1,-5 9 0,7-11-22,1-1 0,0 1 0,0-1 0,1 1 0,0-1 0,-1 1 0,1 0 0,1 0 0,-1 0 1,1 0-1,0-1 0,0 1 0,0 0 0,1 0 0,0 0 0,0 0 0,0-1 0,0 1 0,1 0 0,0-1 1,0 1-1,4 6 0,36 42-1300</inkml:trace>
</inkml:ink>
</file>

<file path=ppt/ink/ink5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3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2048,'1'8'371,"0"1"0,1-1 0,0 0 0,0 0 0,1 0 0,6 13 0,9 29 680,-1 37 108,11 167 1,-22 90 588,-6-324-1570,0-14-162,-1 40 172,2 1 0,2-1 0,15 72 0,-18-114-253,1-1 0,1 1 0,-1-1 0,1 1 0,-1-1 0,1 1 0,0-1 0,0 0 0,0 0 0,1 0 0,-1 0 0,1 0 0,-1-1 0,1 1 0,5 3 0,-5-5-6,-1 1-1,1-1 1,-1 0 0,1-1-1,-1 1 1,1 0 0,0-1-1,-1 1 1,1-1 0,0 0-1,-1 0 1,1 0 0,0 0-1,0 0 1,-1-1 0,1 1-1,-1-1 1,1 0 0,0 0-1,-1 0 1,1 0 0,-1 0-1,4-3 1,17-13-1230</inkml:trace>
</inkml:ink>
</file>

<file path=ppt/ink/ink5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3.7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0 436 4608,'11'39'2304,"-16"43"-2816,24-57 3840,8-11-3456,16 2 0,-6-4-2048,6-5 0,13-3 2176,-4-11 0</inkml:trace>
  <inkml:trace contextRef="#ctx0" brushRef="#br0" timeOffset="1">297 20 6272,'-57'-20'3072,"48"29"-3840,9-9 6528,6 7-5888,3-3 128,8 1-1664,17-1 0</inkml:trace>
</inkml:ink>
</file>

<file path=ppt/ink/ink5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4.5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610 81 1664,'1'-1'92,"-1"0"1,1 0-1,0 0 0,-1 0 1,1 0-1,-1 0 0,1 0 1,-1 0-1,0 0 0,1 0 1,-1 0-1,0-1 0,0 1 1,0 0-1,1 0 0,-1 0 1,-1 0-1,1 0 1,0 0-1,0 0 0,0-1 1,0 1-1,-1 0 0,1 0 1,-1 0-1,1 0 0,-1 0 1,1 0-1,-1 0 0,1 0 1,-1 0-1,0 0 0,1 1 1,-1-1-1,0 0 0,0 0 1,0 1-1,-1-2 0,-2-1 91,0 0 0,0 0 0,0 0 0,0 0 0,0 1 0,-1 0 0,1 0 0,-7-2 0,-16-1 40,0 0 0,-1 2 1,0 1-1,0 2 0,0 0 0,0 2 1,0 1-1,1 1 0,-1 1 1,1 2-1,1 1 0,-1 1 0,1 1 1,-42 22-1,60-27-202,0 0 0,0 0 0,1 0 0,-1 1 0,1 0 0,1 1 0,-1 0 0,1 0 0,0 0 0,0 0-1,1 1 1,0 0 0,-5 13 0,8-16-12,0 1-1,0-1 0,0 0 0,1 1 0,0 0 1,0-1-1,1 1 0,0 0 0,0-1 1,0 1-1,1 0 0,-1-1 0,1 1 0,1-1 1,-1 1-1,1-1 0,0 1 0,0-1 1,0 0-1,1 0 0,0 0 0,0 0 0,5 5 1,4 5 2,1-1 1,1-1-1,0 0 1,1-1 0,0 0-1,1-2 1,0 0 0,1 0-1,0-1 1,1-2-1,-1 1 1,1-2 0,1-1-1,-1 0 1,1-1-1,24 2 1,-5-3 9,1-2-1,0-1 1,0-2 0,0-2-1,-1-1 1,0-2 0,42-14-1,-33 5-110,1-1-1,-2-3 0,59-34 1,-88 42 45,1 0 0,-1 0 1,-1-2-1,0 0 1,-1-1-1,-1-1 0,0 0 1,-1 0-1,-1-2 1,11-19-1,-22 35 56,1 0 0,0-1 1,-1 0-1,0 1 0,1-1 0,-1 0 0,0 0 0,-1 1 1,1-1-1,0 0 0,-1 0 0,1 0 0,-1 0 0,0 0 1,0 0-1,0 0 0,-1 0 0,1 0 0,-1 0 1,-1-4-1,2 7-6,0 0 0,0-1 0,0 1 0,0 0 0,0-1 1,-1 1-1,1 0 0,0 0 0,0-1 0,0 1 0,0 0 1,-1 0-1,1 0 0,0-1 0,0 1 0,-1 0 0,1 0 1,0 0-1,0 0 0,-1 0 0,1 0 0,0-1 0,-1 1 1,1 0-1,0 0 0,0 0 0,-1 0 0,1 0 0,0 0 0,-1 0 1,1 0-1,0 0 0,0 0 0,-1 0 0,1 0 0,0 1 1,-1-1-1,1 0 0,0 0 0,0 0 0,-1 0 0,1 0 1,0 0-1,0 1 0,-1-1 0,1 0 0,0 0 0,0 0 1,0 1-1,-1-1 0,1 0 0,0 0 0,0 1 0,0-1 0,0 0 1,0 0-1,-1 1 0,1-1 0,0 0 0,0 1 0,0-1 1,0 0-1,0 0 0,0 1 0,0-1 0,0 0 0,0 1 1,0-1-1,0 1 0,-1 0 6,1 1 1,-1 0 0,1 0-1,-1 0 1,1 0-1,0 0 1,-1 0 0,1 0-1,0 0 1,1 0-1,-1 0 1,1 3 0,2 3 6,1-1 1,0-1 0,0 1-1,1 0 1,0-1-1,0 0 1,11 9 0,49 40 85,-57-48-101,2-1 9,0 0 1,0 0-1,0-1 0,1-1 1,0 1-1,0-2 1,0 0-1,0 0 1,0-1-1,1 0 1,-1-1-1,1 0 0,-1-1 1,19-2-1,-6 0 25,1-1-1,-1-2 1,0 0-1,-1-2 1,44-17-1,-58 19-27,0 0 0,0-1 0,0-1 1,0 1-1,-1-1 0,0-1 0,-1 1 0,0-1 0,0-1 0,-1 1 1,1-1-1,-2 0 0,0-1 0,0 1 0,0-1 0,-1 0 0,-1 0 1,0 0-1,0-1 0,2-14 0,-6 14-42,-3 19-41,-3 17-32,7-7 121,-1 0 0,2 0 0,1 0 0,0 0 0,1-1 0,1 1 0,1-1 0,0 1 0,1-1 0,16 30 0,-17-37-18,2 1-1,-1-1 1,1 0-1,1-1 1,0 0-1,0 0 1,1-1-1,0 1 1,0-2-1,1 0 1,0 0 0,0 0-1,1-2 1,0 1-1,0-1 1,21 6-1,-23-9-235,-1-1 0,1-1-1,0 1 1,0-2 0,-1 1-1,1-1 1,0 0 0,-1-1-1,1 0 1,-1 0 0,9-4-1,-11 4-45,36-12-1144</inkml:trace>
</inkml:ink>
</file>

<file path=ppt/ink/ink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2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 11 1664,'-3'-2'184,"-1"1"0,1-1 0,0 1 0,-1 0 0,1 0 1,-1 0-1,0 0 0,1 1 0,-1-1 0,1 1 0,-1 0 0,0 0 0,1 0 0,-1 1 0,-7 1 0,9-1-107,0 1-1,-1-1 1,1 1 0,0 0-1,0 0 1,0 0-1,0 0 1,0 0-1,0 0 1,1 0-1,-1 1 1,1-1-1,-1 1 1,1-1-1,0 1 1,0-1-1,0 1 1,0 0 0,1-1-1,-1 1 1,0 5-1,-2 17 178,1 0 0,1 0 0,2 0 0,4 36 0,22 100 1121,53 115 72,-53-199-983,-3 1-1,18 115 1,-40-185-362,-1 1 0,0 0 1,-1 0-1,0 0 1,0 0-1,-1 0 0,0 0 1,-1 0-1,0-1 1,0 1-1,-1-1 0,0 1 1,0-1-1,-8 14 1,10-22-96,1 0 1,0 0 0,0 1 0,0-1 0,0 0 0,-1 1 0,1-1 0,0 0-1,0 0 1,0 1 0,-1-1 0,1 0 0,0 0 0,-1 0 0,1 0-1,0 1 1,0-1 0,-1 0 0,1 0 0,0 0 0,-1 0 0,1 0 0,0 0-1,-1 0 1,1 0 0,0 0 0,-1 0 0,1 0 0,0 0 0,-1 0-1,1 0 1,0 0 0,-1 0 0,1 0 0,0 0 0,-1 0 0,1 0 0,0-1-1,-1 1 1,1 0 0,0 0 0,0 0 0,-1-1 0,1 1 0,0 0 0,0 0-1,-1-1 1,1 1 0,0 0 0,0 0 0,0-1 0,0 1 0,-1 0-1,1-1 1,0 1 0,0 0 0,0-1 0,0 1 0,0 0 0,0-1 0,0 0-1,-7-23 231,6 3-265,0 1-1,1-1 1,1 0 0,1 1 0,1-1-1,1 1 1,1 0 0,0 0 0,1 0-1,2 1 1,0 0 0,1 0 0,0 1-1,2 0 1,0 1 0,1 0 0,25-27-1,-31 39-6,0 0-1,1 1 1,0-1-1,0 1 1,0 1-1,0-1 1,1 1-1,-1 0 1,1 1-1,0 0 1,-1 0-1,1 1 0,0 0 1,15-1-1,-17 2 49,0 0-1,-1 1 1,1 0-1,0 0 1,0 0-1,-1 0 1,1 1-1,-1 0 1,1 0-1,-1 0 1,0 1-1,0 0 1,0 0-1,0 0 1,0 1-1,-1-1 1,1 1-1,-1 0 1,0 0-1,6 9 1,6 14 232,-1 2 0,-1-1 0,-2 2 1,-1 0-1,-1 0 0,-2 1 1,-1 0-1,-1 0 0,-2 1 1,1 50-1,-6-80-189,1 1 0,0 0 0,-1 0 0,0-1 0,0 1 0,1-1 0,-2 1 0,1-1 0,0 1 0,0-1 0,-3 4 0,4-6-87,-1 1 0,1-1 1,0 1-1,-1-1 0,1 0 0,0 1 0,-1-1 1,1 1-1,-1-1 0,1 0 0,-1 0 0,1 1 0,-1-1 1,1 0-1,-1 0 0,1 1 0,-1-1 0,1 0 1,-1 0-1,0 0 0,1 0 0,-1 0 0,1 0 0,-1 0 1,1 0-1,-1 0 0,0 0 0,1 0 0,-1 0 1,1 0-1,-1 0 0,1-1 0,-1 1 0,1 0 0,-1 0 1,1-1-1,-1 1 0,1 0 0,-1-1 0,1 1 0,-1 0 1,1-1-1,0 1 0,-1-1 0,1 1 0,0-1 1,-1 1-1,1-1 0,0 1 0,-1-1 0,1 1 0,0-1 1,0 1-1,0-1 0,0 1 0,0-1 0,-1 0 1,1-1-187,0 1 0,-1 0 0,1-1 0,0 1 0,-1 0 0,1-1 0,0 1 0,0-1 0,0 1 0,0 0 0,1-1 0,-1 1 0,0 0 0,1-1 0,0-1 0,10-9-1960</inkml:trace>
</inkml:ink>
</file>

<file path=ppt/ink/ink5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4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 3712,'11'-23'1792,"26"26"-1920,-19 4 2688,2-1-2176,-6 4 128,0 19 128,0 5 128,-5 1-1024,0-3 128,2 11 512,6-8 0,12-15-1280,-1-4 128,4-9-512,2-14 0</inkml:trace>
</inkml:ink>
</file>

<file path=ppt/ink/ink5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5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17 7552,'-15'-16'3712,"30"23"-5760,-6-7 7808,-4 5-8960,4 2 0,-29 16-512,-17-7 128</inkml:trace>
</inkml:ink>
</file>

<file path=ppt/ink/ink5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5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12 3072,'0'-1'83,"0"0"1,0 1-1,-1-1 0,1 1 1,0-1-1,0 1 1,-1-1-1,1 1 0,0-1 1,-1 1-1,1-1 1,-1 1-1,1-1 0,0 1 1,-1 0-1,1-1 1,-1 1-1,1-1 0,-1 1 1,1 0-1,-1 0 0,1-1 1,-1 1-1,0 0 1,1 0-1,-1 0 0,1 0 1,-1 0-1,0-1 1,1 1-1,-1 0 0,1 0 1,-1 1-1,0-1 1,1 0-1,-1 0 0,1 0 1,-1 0-1,1 0 0,-1 1 1,0-1-1,1 0 1,-1 0-1,1 1 0,-1 0 1,-1 2 14,0 0 0,1 0 0,-1 0 0,1 0 1,0 0-1,0 0 0,0 1 0,0-1 0,0 4 0,-5 84 247,13 38 13,6 0-1,44 192 1,-4-38 63,-35-179-264,10 94-442,-28-164-1486,-3-29 598</inkml:trace>
</inkml:ink>
</file>

<file path=ppt/ink/ink5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6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 3712,'0'-3'70,"0"1"1,-1-1-1,1 0 1,0 0-1,1 1 0,-1-1 1,0 0-1,1 1 1,0-1-1,-1 0 0,1 1 1,0-1-1,1 1 1,-1-1-1,0 1 0,1-1 1,-1 1-1,1 0 1,3-4-1,-1 4-29,0 0 0,0 1 0,1-1 0,-1 1 0,1 0 0,-1 0 0,1 0 0,-1 0 0,9 1 0,38-7 1362,46-5-1082,1 5 1,0 3-1,104 10 0,-161-4-305,-5 0 158,-1 1-1,1 2 0,48 13 0,-65-13-53,-2 1 0,1 1 0,-1 0-1,0 1 1,0 1 0,-1 1 0,0 0-1,18 17 1,-31-25-87,-1 0 0,1 0-1,-1 0 1,1 1 0,-1-1 0,0 1 0,0 0-1,-1-1 1,1 1 0,0 0 0,-1 0 0,0 0-1,1 0 1,-1 0 0,0 1 0,-1-1 0,1 0-1,0 6 1,-2-5-9,0-1 0,1 0 1,-2 0-1,1 0 0,0 0 0,0 0 0,-1-1 0,0 1 1,0 0-1,1-1 0,-2 1 0,1-1 0,0 1 0,0-1 1,-1 0-1,1 0 0,-1 0 0,1 0 0,-1-1 0,-5 3 1,-24 13 85,0-2 0,-2-1 0,0-1 0,0-2 0,-1-2 0,-50 8 0,26-9-143,0-3 1,-1-2-1,-66-6 1,118 2-179,1 1 0,0-1 0,-1 0 0,1-1 0,0 0 0,0 0 0,0 0 0,-10-6 0,1-4-1218</inkml:trace>
</inkml:ink>
</file>

<file path=ppt/ink/ink5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6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82 248 3328,'-1'0'64,"1"0"0,-1 0 0,1-1 0,-1 1-1,1 0 1,0 0 0,-1 0 0,1 0 0,-1-1 0,1 1 0,-1 0 0,1 0 0,-1 0 0,1 0 0,-1 0 0,1 0-1,-1 0 1,1 1 0,-1-1 0,1 0 0,-1 0 0,1 0 0,-1 0 0,1 1 0,-1-1 0,1 0 0,-1 0-1,1 1 1,0-1 0,-1 0 0,1 1 0,-1-1 0,1 1 0,-1 19 1818,2-15-1675,1 1 0,0 0 0,0-1 0,0 1 0,1-1 0,3 5 0,0-3-172,0-1 1,0 0-1,1 0 0,-1 0 1,1-1-1,1 0 0,-1-1 1,1 1-1,0-1 1,0-1-1,0 0 0,0 0 1,1 0-1,-1-1 1,16 2-1,9 0 203,-1-2 0,66-3 0,-74 0-133,0-1-1,0-2 1,-1 0 0,1-2 0,-1 0 0,0-2 0,-1 0 0,1-2 0,-2 0 0,1-1-1,22-17 1,-40 25-87,-1 0 0,1 0 0,-1 0 0,0 0 0,0 0 0,0-1 1,0 1-1,-1-1 0,1 0 0,-1 0 0,0 0 0,0 0 0,0 0 0,-1 0 0,1-1 0,-1 1 0,0-1 0,-1 1 0,1-1 0,-1 1 0,0-1 0,0 1 0,0-1 0,0 1 0,-1 0 0,0-1 0,0 1 0,0-1 0,0 1 0,-1 0 0,0 0 0,0 0 0,0 0 0,0 0 0,-4-5 0,0 0 1,-2-1 0,1 1 0,-1 0 0,0 1 0,-1 0 0,0 0 0,-1 1 0,1 0 0,-1 1 0,-1 0 0,1 0 0,-20-7 0,-3 3-23,0 2-1,-1 1 1,0 2-1,-61-2 1,70 6-23,0 2 1,-1 0-1,1 2 1,0 1-1,1 1 1,-1 1-1,-29 11 1,40-11-35,1 0 1,-1 1-1,1 0 1,1 2-1,-18 13 1,29-21 48,0-1 0,0 1 0,0 0-1,0 0 1,1 0 0,-1 0 0,0 0 0,0-1 0,1 1-1,-1 0 1,1 1 0,-1-1 0,1 0 0,-1 0 0,1 0-1,0 0 1,0 0 0,-1 0 0,1 0 0,0 1 0,0-1 0,0 0-1,0 0 1,0 0 0,1 0 0,-1 1 0,0-1 0,1 1-1,0 0-12,0 0 0,1 0 0,0 0 0,-1 0 0,1 0 0,0 0 0,0-1 0,0 1 0,0-1 0,0 1 0,0-1 0,4 2 0,6 2-98,0 0-1,1-1 0,24 6 0,47 5-388,1-3 0,0-4 0,1-4 0,143-12 0,-212 6 586,-11 1 52,1 0-1,-1 0 1,1 1-1,-1 0 1,12 1-1,-17-1-104,0 1 0,0-1 0,0 0-1,1 1 1,-1-1 0,0 1 0,0-1 0,0 1 0,0 0 0,0 0-1,0-1 1,0 1 0,0 0 0,0 0 0,0 0 0,0 0-1,-1 0 1,1 0 0,0 0 0,-1 0 0,1 0 0,0 1-1,-1-1 1,0 0 0,1 0 0,-1 0 0,0 1 0,1-1 0,-1 0-1,0 0 1,0 1 0,0-1 0,0 2 0,-1 10 70,2 0 0,0 0 0,0 0 0,2-1 0,-1 1 0,1 0 0,1-1 0,1 0 0,-1 0 0,2 0 1,0 0-1,11 17 0,-8-18-1,1 0 0,0 0 0,1-1 0,-1-1 1,2 0-1,0 0 0,0-1 0,0 0 0,1-1 0,26 10 1,-27-11-364,0-2 0,1 1 0,-1-2 1,1 0-1,0 0 0,-1-1 0,1-1 1,0 0-1,0 0 0,0-2 0,1 1 1,-2-2-1,19-3 0,4-3-1156</inkml:trace>
</inkml:ink>
</file>

<file path=ppt/ink/ink5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7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 2176,'-6'-4'2867,"18"16"-1553,-6-8-1121,0 0 0,0 0-1,1-1 1,0 1 0,-1-1-1,1-1 1,0 1 0,15 2 0,64 6-189,-54-8 476,51 3 405,88-5 1,19 0 31,-164 2-379,-46-1 243,-16 2-436,8 0-205,1 2 1,-1 0 0,1 2 0,0 1 0,1 1-1,0 2 1,1 0 0,0 2 0,-25 18 0,47-30-135,0 0 1,1 0 0,-1 1 0,0-1 0,1 1-1,0 0 1,-1 0 0,1 0 0,0 0-1,1 0 1,-1 0 0,1 1 0,-1-1 0,1 0-1,0 1 1,0-1 0,0 1 0,1-1 0,-1 1-1,1 0 1,0-1 0,0 1 0,0-1 0,0 1-1,1 0 1,0-1 0,-1 1 0,1-1-1,0 1 1,1-1 0,-1 0 0,1 1 0,-1-1-1,1 0 1,5 6 0,1 2-20,1 1 0,0-2 0,1 1 0,1-1 0,-1-1 0,2 0 0,-1 0 1,15 7-1,-3-4-63,0-1 1,0-1 0,1-1-1,0-1 1,1-1 0,0-2-1,0 0 1,41 2 0,-28-6-644,0-1 0,0-2 0,-1-2 0,1-1 0,44-12 0,-11-2-1073</inkml:trace>
</inkml:ink>
</file>

<file path=ppt/ink/ink5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7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3712,'2'0'98,"0"0"1,0 1-1,0 0 1,0-1-1,-1 1 1,1 0-1,0 0 1,0 0-1,-1 0 1,1 1-1,-1-1 1,1 0-1,-1 1 1,1-1-1,-1 0 1,0 1-1,0 0 1,0-1-1,0 1 1,0 0-1,0 0 1,0-1-1,0 1 1,-1 0-1,1 0 1,-1 0-1,1 0 1,-1 0-1,0 0 1,0 0-1,0 4 1,2 14 465,-1 1 1,-2 26-1,0-33-609,-8 667 3074,8-647-2844,2 0-1,5 41 1,-5-66-218,0 1 0,2-1 0,-1 0 1,1 0-1,0 0 0,1 0 0,0 0 1,0-1-1,1 1 0,0-1 0,1 0 1,9 10-1,-13-16-77,0 0-1,0 0 1,1 0 0,-1 0-1,0 0 1,1-1 0,0 1-1,-1-1 1,1 0 0,0 0-1,0 0 1,-1 0 0,1 0-1,0-1 1,0 1 0,0-1-1,0 1 1,0-1-1,0 0 1,0-1 0,0 1-1,0 0 1,0-1 0,0 0-1,0 1 1,0-1 0,0 0-1,3-2 1,23-18-1319</inkml:trace>
</inkml:ink>
</file>

<file path=ppt/ink/ink5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8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5760,'4'-9'2816,"161"41"-4096,-99-28 5248,8 8-4096,17-12 128,12 0-128,9-8 128,-3 4-384,-15 4 0,-19-4-512,-19 4 128,-13 0-640,-20 16 128</inkml:trace>
</inkml:ink>
</file>

<file path=ppt/ink/ink5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8.5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135 267 3328,'7'2'287,"1"0"0,0 0 0,0-1 0,1 0 0,-1-1 0,0 0-1,0 0 1,11-2 0,67-15 1099,-80 14-1308,1 0 1,0 0-1,0 0 1,-1-1-1,0 0 0,0 0 1,0 0-1,0-1 1,-1 0-1,0 0 1,0 0-1,0-1 1,0 0-1,-1 0 1,0 0-1,0 0 0,-1-1 1,0 1-1,0-1 1,0 0-1,-1 0 1,0 0-1,0 0 1,-1-1-1,0 1 0,0 0 1,-1-1-1,0 1 1,0 0-1,-2-10 1,2 14-68,-1 0 1,0 0-1,1 1 1,-1-1 0,0 0-1,0 1 1,0-1-1,-1 1 1,1 0-1,-1-1 1,1 1 0,-1 0-1,0 0 1,0 0-1,0 0 1,0 0-1,0 0 1,-4-2-1,0 1 3,1 0-1,-1 0 1,0 1-1,0 0 1,0 0-1,0 1 1,0-1-1,-7 1 1,-8-1 29,-1 2-1,1 0 1,-42 6 0,54-4-20,-1-1 0,0 2 0,1-1 0,-1 1 0,1 1 0,0-1 0,0 2-1,1-1 1,-1 1 0,1 0 0,0 1 0,0 0 0,0 1 0,1-1 0,0 1 0,1 1 0,-1-1 0,1 1 0,1 0 0,0 0 0,0 1 0,0 0 0,1 0 0,0 0 0,1 0 0,0 0 0,1 1 0,0 0 0,0-1 0,1 1 0,0 0 0,1 0 0,0 0 0,0-1 0,1 1 0,0 0 0,1 0 0,3 11 0,3-2-46,-1-1 1,2 1 0,0-1-1,2-1 1,0 0 0,0 0 0,2-1-1,0-1 1,1 0 0,0-1-1,1 0 1,1-1 0,0-1-1,0-1 1,2 0 0,-1-1 0,1 0-1,1-2 1,-1 0 0,1-1-1,30 6 1,7-5-1407</inkml:trace>
</inkml:ink>
</file>

<file path=ppt/ink/ink5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9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135 276 2176,'12'0'463,"3"0"232,0 0 0,0 1 0,22 4 0,-36-1-530,-1-1 0,1 1 0,0-1 1,1 0-1,-1 1 0,0-1 1,1 0-1,0 0 0,-1 0 1,1 0-1,3 3 0,10 7 18,0 0 0,1-1-1,0-1 1,1 0-1,0-1 1,1-1-1,0-1 1,0-1 0,1 0-1,0-1 1,0-1-1,0-1 1,32 3-1,-30-6-111,0 0 0,0 0 0,0-2 0,0-1 0,-1-1 0,1 0-1,0-2 1,-1 0 0,0-1 0,0-2 0,-1 1 0,30-18 0,-42 21-48,-1-1 1,0 1-1,0-1 0,0 0 1,0-1-1,-1 1 1,0-1-1,0 0 1,-1-1-1,6-9 0,-8 12-16,0 0 0,-1 0 0,1 1-1,-1-1 1,0 0 0,0 0-1,-1 0 1,1 0 0,-1 0 0,0 0-1,0-1 1,0 1 0,-1 0-1,1 0 1,-1 0 0,0 0-1,0 0 1,0 1 0,-1-1 0,1 0-1,-4-4 1,-4-6 7,0 1 1,-2 0-1,1 0 1,-2 1-1,0 1 1,0 0-1,-1 0 1,0 2-1,-1-1 1,0 2-1,-1 0 0,1 0 1,-32-10-1,2 3-16,-1 2-1,-1 3 1,-80-10-1,78 15-110,1 2 0,-56 4 0,89 0 20,0 0 0,0 1 1,0 0-1,0 1 1,0 1-1,0 0 0,1 1 1,0 0-1,0 1 1,0 1-1,-16 11 0,25-15-12,0 1 0,1-1-1,-1 1 1,1 0 0,0 0-1,0 0 1,1 1 0,-1-1-1,1 1 1,0-1 0,0 1-1,1 0 1,-1 0 0,1 0-1,0 0 1,0 0 0,1 0-1,-1 0 1,1 0 0,0 0-1,1 0 1,-1 0 0,1 0-1,0 0 1,0 0 0,1 0-1,-1-1 1,1 1 0,0 0-1,1-1 1,2 6 0,40 48-1303</inkml:trace>
</inkml:ink>
</file>

<file path=ppt/ink/ink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3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0 285 2816,'16'-2'1333,"0"1"-1,1 0 1,24 3 0,47 11 592,-67-8-1677,0-2-1,0 0 1,0-1-1,0-1 1,1-1 0,-1-1-1,35-6 1,-41 2-73,1 0 0,-1-1 0,-1-1 0,1 0 0,-1-1 0,0 0 0,-1-1 0,0-1 0,0 0 0,12-13 0,-19 17-117,-1 0 0,0-1 0,0 1 0,0-1 1,-1 0-1,1-1 0,-2 1 0,1-1 0,2-10 0,-5 13-33,1 0 0,-2 0-1,1-1 1,-1 1 0,1 0-1,-2 0 1,1-1 0,0 1 0,-1 0-1,0 0 1,0 0 0,-1 0-1,1 0 1,-1 0 0,-4-8-1,4 11-19,1-1-1,-1 1 0,1 0 0,-1 0 1,0 0-1,1 0 0,-1 0 1,0 0-1,-1 0 0,1 1 1,0-1-1,0 1 0,-1 0 0,1-1 1,0 1-1,-1 0 0,0 1 1,1-1-1,-1 0 0,1 1 1,-1-1-1,0 1 0,1 0 0,-1 0 1,0 0-1,1 0 0,-1 0 1,0 1-1,1-1 0,-1 1 1,0 0-1,1-1 0,-5 3 0,0 0-1,0 0-1,-1 1 0,1 0 0,1 0 1,-1 0-1,1 1 0,-1 0 0,1 0 0,1 1 1,-7 7-1,5-3 49,1 1 1,0 0-1,1 0 1,0 0-1,1 0 1,0 1 0,0 0-1,2 0 1,-1 0-1,2 0 1,-1 0-1,2 0 1,-1 0-1,2 0 1,0 0-1,0 1 1,1-1-1,1 0 1,0-1-1,0 1 1,6 12-1,-4-10 50,1-1 0,0 1-1,1-2 1,0 1-1,1-1 1,1 0-1,0 0 1,0-1 0,1-1-1,0 0 1,1 0-1,0-1 1,1 0-1,0-1 1,0 0 0,1-1-1,22 10 1,-11-8-1065,2-1 1,-1-1-1,1-2 1,0 0-1,35 1 1,-18-9-1341</inkml:trace>
</inkml:ink>
</file>

<file path=ppt/ink/ink5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9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3328,'0'-1'39,"0"-1"0,0 1 0,0 0 0,0 0 0,0-1 0,0 1 0,0 0 0,1-1 0,-1 1 0,1 0 0,-1 0 0,1 0 0,-1-1 0,1 1 0,-1 0 0,1 0 0,0 0 0,0 0 0,0 0 0,0 0 1,-1 0-1,1 0 0,0 1 0,1-1 0,-1 0 0,0 0 0,0 1 0,0-1 0,0 1 0,0-1 0,1 1 0,-1-1 0,0 1 0,0 0 0,1 0 0,-1-1 0,0 1 0,1 0 0,-1 0 0,0 0 0,1 1 0,-1-1 0,2 1 0,2 0 20,-1 0 0,0 0 0,0 1 0,1-1 0,-1 1 0,0 0 0,-1 0 0,1 1 0,0-1 0,-1 1 0,1 0 0,-1 0 0,0 0 0,5 6 0,-4-2-34,1 0 1,-1 1-1,-1-1 0,1 1 0,-1 0 0,-1 0 0,1 0 0,1 17 0,4 75 412,-5-52-246,10 237 950,-10-142-229,42 268 0,-25-340-890,-19-67-94,1 1 0,0-1-1,0 0 1,0 1 0,1-1 0,0 0-1,-1 0 1,1-1 0,1 1 0,-1-1-1,1 1 1,6 4 0,-9-8-6,0 1 0,0-1 0,0 1 0,0-1 0,1 0 0,-1 1 0,0-1 0,0 0 0,0 0 0,0 0 1,1 0-1,-1 0 0,0 0 0,0 0 0,0-1 0,0 1 0,0 0 0,1-1 0,-1 1 0,0 0 0,2-2 0,-1 1-106,15-5-989</inkml:trace>
</inkml:ink>
</file>

<file path=ppt/ink/ink5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19.9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1 244 3712,'12'2'486,"0"0"1,0-2-1,0 1 1,0-1-1,23-4 1,71-14 1015,-54 8-1571,-42 8 127,3 1-33,0-1 0,0 0 0,0 0 0,-1-2 0,0 1 0,1-2 0,-1 1 1,0-2-1,-1 1 0,0-2 0,0 0 0,15-12 0,-24 18-19,-1 0 1,1 0 0,-1-1 0,1 1-1,-1-1 1,0 1 0,0-1 0,0 1-1,0-1 1,0 0 0,0 0 0,0 1-1,-1-1 1,1 0 0,0 0-1,-1 0 1,0 0 0,1 0 0,-1 0-1,0 0 1,0 0 0,0 0 0,0 0-1,-1 0 1,1 1 0,0-1 0,-1 0-1,1 0 1,-1 0 0,0 0-1,0 0 1,0 1 0,0-1 0,0 0-1,0 1 1,0-1 0,0 1 0,0-1-1,-1 1 1,1-1 0,-1 1-1,-2-2 1,-4-3 10,-1 0-1,0 0 1,0 0-1,-1 1 1,0 1 0,-17-6-1,7 3-2,0 0 0,0 2 0,-1 1 0,-30-3-1,45 6-11,0 1 0,1 0-1,-1 1 1,0-1 0,0 1 0,0 0-1,0 1 1,1-1 0,-1 1-1,1 0 1,-1 1 0,1-1-1,0 1 1,0 0 0,0 1 0,0-1-1,0 1 1,1 0 0,-1 0-1,1 0 1,-4 6 0,3-4-10,1 0 0,-1 1 1,1-1-1,1 1 1,-1 0-1,1 0 0,0 0 1,1 1-1,-1-1 1,1 1-1,1 0 0,0-1 1,0 1-1,0 0 0,1 0 1,0-1-1,1 1 1,-1 0-1,2 0 0,-1-1 1,1 1-1,0-1 0,1 1 1,-1-1-1,1 0 1,1 0-1,0 0 0,0 0 1,0-1-1,0 0 1,1 1-1,0-2 0,1 1 1,-1 0-1,1-1 0,0 0 1,1-1-1,-1 1 1,1-1-1,0-1 0,7 4 1,13 6-342,0-2 1,1 0-1,0-2 1,1-2 0,42 7-1,9-9-696</inkml:trace>
</inkml:ink>
</file>

<file path=ppt/ink/ink5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0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32 769 5632,'-32'73'2816,"93"49"-4096,-47-91 5504,5-3-4608,8 8 128,12-22-1536,7-2 0,6-8 1408,0-11 128</inkml:trace>
  <inkml:trace contextRef="#ctx0" brushRef="#br0" timeOffset="1">14 1 1536,'-14'14'768</inkml:trace>
</inkml:ink>
</file>

<file path=ppt/ink/ink5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1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43 814 1664,'-29'14'1389,"15"-10"734,23-35-1027,24-60-360,4 3 0,4 1 0,64-100 0,-57 112-491,-22 34-151,1 1-1,2 1 0,48-51 0,-73 87-89,-1-1 0,0 1 0,1 0 0,-1 0 0,1 0 0,0 1 0,0-1 0,0 1 0,0 0 0,0 0 0,0 0 0,1 1 0,-1 0 0,1 0 0,-1 0-1,1 0 1,-1 0 0,1 1 0,0 0 0,-1 0 0,1 0 0,5 2 0,-5 0-1,0 0 0,0 1 0,-1-1 0,1 1 0,-1 0 1,1 1-1,-1-1 0,0 1 0,0 0 0,-1 0 0,1 0 0,-1 0 0,0 1 0,0-1 0,0 1 0,-1 0 1,0 0-1,4 9 0,18 59 34,-2 1 0,16 109 1,-20-90-22,-14-76-7,-2-10 7,0 0-1,-1 0 1,0 0-1,0 1 1,0-1-1,-1 0 1,0 0 0,-2 12-1,2-19-13,0 0 0,0 0 1,0 1-1,-1-1 0,1 0 0,0 0 1,0 0-1,0 0 0,-1 0 0,1 0 1,0 0-1,0 0 0,0 0 0,-1 0 0,1 0 1,0 0-1,0 0 0,0 0 0,-1 0 1,1 0-1,0 0 0,0 0 0,0 0 1,0 0-1,-1 0 0,1 0 0,0 0 0,0 0 1,0-1-1,-1 1 0,1 0 0,0 0 1,0 0-1,0 0 0,0 0 0,0-1 0,-1 1 1,1 0-1,0 0 0,0 0 0,0 0 1,0-1-1,0 1 0,0 0 0,0 0 1,0 0-1,0-1 0,0 1 0,0 0 0,0 0 1,0 0-1,0-1 0,0 1 0,0 0 1,0 0-1,0 0 0,0-1 0,0 1 0,0 0 1,-6-20 76,2-15-85,1 0 0,2 0 0,2 0 0,1 0 0,2 1 0,1-1 0,1 1 0,2 0-1,2 0 1,1 1 0,2 1 0,0-1 0,25-38 0,-35 64 0,1 1-1,-1 0 1,1 0-1,1 1 1,-1-1-1,1 1 1,0 0-1,0 0 1,0 1-1,1 0 1,-1-1-1,1 2 1,12-7-1,-13 8 5,0 1-1,0 0 0,0 0 0,0 1 0,0-1 1,0 1-1,0 0 0,0 1 0,0-1 0,0 1 1,-1 0-1,1 0 0,0 0 0,0 1 0,-1 0 1,1 0-1,0 0 0,-1 0 0,0 1 0,5 3 1,5 5 13,0 0 0,-1 0 0,0 2 0,-1 0 0,0 0 0,-1 1 0,-1 0 0,0 1 0,-1 0 0,-1 1 0,10 24 0,6 24 89,26 109 0,-33-107-70,-7-19 18,-7-33 2,0 1 0,1 0 1,1-1-1,12 28 0,-17-92 142,-3 9-211,-3-29-181,4 0 0,10-116 0,-6 173 153,0-1 0,1 1 0,1 0 0,0 0-1,0 1 1,2-1 0,6-12 0,-9 21 37,-1 0 1,1 0-1,0 0 1,0 1-1,0-1 1,1 1-1,-1-1 0,1 1 1,0 0-1,0 0 1,0 1-1,0-1 1,0 1-1,0 0 1,1 0-1,-1 0 0,1 1 1,0 0-1,-1 0 1,1 0-1,0 0 1,8 0-1,-4 1 9,0 1 0,-1 0-1,1 0 1,0 0 0,-1 1 0,1 1-1,-1-1 1,0 1 0,0 1 0,0-1-1,0 1 1,0 1 0,12 9 0,-10-5 15,-1 0 0,0 1 0,0 0 0,-1 0 0,0 0 0,-1 1 0,0 1 0,7 17 0,0 4 88,-3 1 1,-1 0 0,-1 1 0,-2 0 0,5 70-1,-8-24-848,-4-81 712,0 0-1,0 1 1,0-1 0,0 0 0,1 0 0,-1 1 0,0-1 0,0 0 0,0 1-1,1-1 1,-1 0 0,0 0 0,0 1 0,1-1 0,-1 0 0,0 0-1,1 0 1,-1 1 0,0-1 0,0 0 0,1 0 0,-1 0 0,0 0 0,1 0-1,-1 0 1,0 0 0,1 0 0,-1 0 0,1 1 0,-1-2 0,0 1-1,1 0 1,-1 0 0,0 0 0,1 0 0,-1 0 0,0 0 0,1 0 0,-1 0-1,0 0 1,1-1 0,-1 1 0,0 0 0,0 0 0,1 0 0,-1-1 0,0 1-1,0 0 1,1 0 0,-1-1 0,0 1 0,0 0 0,1-1 0,-1 1-1,0 0 1,0-1 0,0 1 0,0 0 0,0-1 0,19-23-1246</inkml:trace>
</inkml:ink>
</file>

<file path=ppt/ink/ink5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2.1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18 409 4736,'-17'31'2304,"20"79"-3072,2-83 3968,4 5-3200,0-6 128,11 10-256,3-11 128,5-11-896,10-9 0,4-14-256,-8-10 0</inkml:trace>
  <inkml:trace contextRef="#ctx0" brushRef="#br0" timeOffset="1">164 36 6016,'-46'-16'2944,"49"16"-4480,8-4 6016,7 1-4736,1-1 0,5 1-2688,4-3 0</inkml:trace>
</inkml:ink>
</file>

<file path=ppt/ink/ink5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2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0 269 3712,'0'1'92,"1"1"-1,-1-1 1,0 0 0,1 0 0,-1 0-1,1 0 1,-1 0 0,1 0-1,-1 0 1,1 0 0,0 0 0,-1 0-1,1 0 1,0 0 0,0 0 0,0-1-1,0 1 1,0 0 0,0 0 0,0-1-1,0 1 1,2 0 0,37 13 1324,39-4-697,-60-10-635,-1-1 1,1-1-1,-1-1 0,1 0 1,-1-1-1,0-1 0,0-1 1,-1 0-1,20-11 0,-6 0 121,-1 0 1,-1-2-1,53-43 0,-73 53-122,0 1-1,-1-1 1,0 0-1,0-1 1,10-17-1,-17 25-70,0 1-1,0-1 0,0 0 0,0 1 1,0-1-1,0 0 0,0 1 1,-1-1-1,1 0 0,-1 0 0,1 0 1,-1 0-1,0 1 0,1-1 0,-1 0 1,0 0-1,0 0 0,-1 0 1,1 0-1,0 0 0,-1 0 0,1 1 1,-1-1-1,1 0 0,-1 0 0,0 1 1,0-1-1,0 0 0,0 1 1,0-1-1,0 1 0,0-1 0,-1 1 1,1-1-1,0 1 0,-1 0 0,1 0 1,-1 0-1,0 0 0,1 0 1,-1 0-1,0 0 0,1 0 0,-3 0 1,-2-1 7,1 0 0,-1 0 1,0 1-1,0 0 0,0 0 1,1 1-1,-1-1 1,0 1-1,0 0 0,0 1 1,0-1-1,0 1 0,0 1 1,1-1-1,-1 1 0,-6 2 1,4 0 3,1 0-1,0 1 1,0-1 0,1 1 0,-1 0 0,1 1 0,0 0 0,0 0 0,1 0-1,-8 12 1,5-6 7,1 0 1,1 1-1,0 0 0,0 0 0,1 0 0,1 1 0,0 0 0,1 0 1,1 0-1,0 0 0,1 0 0,0 0 0,2 19 0,1-20-24,0-1 0,1 0 1,1 0-1,0 0 0,1 0 0,0 0 0,0-1 0,1 0 0,1 0 0,0 0 0,1-1 0,-1 0 0,2-1 0,0 0 0,0 0 1,0-1-1,1 0 0,0 0 0,1-1 0,20 10 0,-19-11-181,1-1 0,-1 0 0,1-1 0,0 0 0,0-1 0,0 0 1,1-2-1,-1 1 0,1-1 0,-1-1 0,1-1 0,-1 0 0,1 0 0,-1-2 0,0 1 0,0-2 0,0 0 1,0 0-1,16-8 0,17-14-1276,-2-3 22</inkml:trace>
</inkml:ink>
</file>

<file path=ppt/ink/ink5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3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4864,'-9'55'2432,"56"-12"-3712,-28-34 4864,4-6-5376,-8-3 0,13-3-512,0-10 0</inkml:trace>
</inkml:ink>
</file>

<file path=ppt/ink/ink5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4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1664,'1'22'5153,"5"45"-4795,-4-49 147,42 232 1287,-43-244-1763,0 0 1,1 0-1,0-1 0,0 1 1,1 0-1,-1-1 1,1 0-1,1 0 0,-1 0 1,0 0-1,1 0 1,0-1-1,1 1 0,-1-1 1,0 0-1,1-1 1,0 1-1,0-1 0,0 0 1,1 0-1,-1 0 1,1-1-1,-1 0 0,9 2 1,-5-2-113,0 0-1,1-1 1,-1-1 0,1 0 0,-1 0 0,1 0 0,-1-1 0,1-1 0,-1 0-1,0 0 1,0-1 0,0 0 0,0 0 0,10-7 0,31-17-1069,0-7-128</inkml:trace>
</inkml:ink>
</file>

<file path=ppt/ink/ink5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4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5504,'-28'0'2688,"36"23"-3328,-2-17 4864,3-3-4224,0-3 128,1-9-3072,-6-5 128</inkml:trace>
</inkml:ink>
</file>

<file path=ppt/ink/ink5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5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1 409 1280,'21'-17'711,"-16"13"-349,0 0-1,0 0 1,-1 0 0,1-1 0,-1 0 0,0 0 0,0 0 0,5-10 0,9-12-20,1 2 1,1 0-1,1 1 1,1 1-1,1 1 1,27-20-1,-38 31-179,10-6-23,0 1 0,0 2 0,1 0 0,1 1 0,1 1 0,-1 1 0,31-8 0,-35 13-60,0 0 0,0 2 0,1 0 0,0 1 0,0 1 0,0 1 0,0 1 0,0 1 0,38 6 0,-47-3-64,-1 0 0,1 0 0,-1 1 1,0 0-1,-1 1 0,1 0 0,-1 1 0,0 0 1,-1 1-1,0 0 0,0 0 0,0 1 1,-1 0-1,-1 0 0,1 1 0,-1 0 0,-1 1 1,0-1-1,-1 1 0,0 0 0,0 1 1,-1-1-1,3 16 0,-3-8 16,0-1 1,-1 1-1,-1 0 0,0 1 1,-2-1-1,0 0 1,-1 0-1,-1 0 0,-1 0 1,-1 0-1,-1 0 0,0-1 1,-1 1-1,-11 21 0,13-32 13,-1 0-1,0 0 1,-1 0-1,0-1 1,0 0-1,-1 0 1,1 0-1,-2-1 1,1 0-1,-1-1 1,1 1-1,-1-1 0,-1-1 1,1 0-1,-1 0 1,0 0-1,1-1 1,-2-1-1,1 0 1,-10 2-1,12-3-77,0-1 0,-1 1 0,1-1 0,0-1 0,0 1 0,0-1 0,-1-1 0,1 1 0,0-1 0,1 0 0,-1-1 0,0 1 0,1-2 0,-1 1 0,1-1 0,0 1 0,0-2 0,0 1 0,1-1 0,-1 0 0,1 0 0,0 0 0,1-1 0,-1 1 0,1-1 0,-5-9 0,6 9-215,0 1 0,0-1 1,0 0-1,1 0 0,0 0 0,0 0 1,0 0-1,1-1 0,0 1 0,0 0 0,1-1 1,0-12-1,9-3-1160</inkml:trace>
</inkml:ink>
</file>

<file path=ppt/ink/ink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6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10 1280,'-5'-3'640,"5"-4"-384,0 7 768,0 0-1024,0 0 0,0 0 0,0 0 128,0 0-256,0 4 128,-5-1 0,2 0 0,3 2-384,-5 2 0</inkml:trace>
</inkml:ink>
</file>

<file path=ppt/ink/ink5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5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4 3456,'-2'0'76,"1"-1"1,0 1 0,-1-1-1,1 1 1,-1-1-1,1 1 1,0 0-1,-1-1 1,1 1-1,-1 0 1,1 0-1,-1 0 1,1 0-1,-1 1 1,1-1 0,-1 0-1,1 1 1,-1-1-1,1 1 1,0-1-1,-1 1 1,1-1-1,0 1 1,-1 0-1,1 0 1,0 0-1,0 0 1,0 0 0,0 0-1,0 0 1,0 0-1,0 0 1,0 0-1,0 1 1,1-1-1,-1 0 1,0 0-1,1 1 1,-1-1-1,1 1 1,-1-1-1,1 0 1,0 1 0,-1-1-1,1 1 1,0-1-1,0 1 1,1 1-1,-3 14 485,2 1 0,0-1 0,4 27 0,-2-28-667,103 632 2232,-98-611-1948,10 51 62,48 210 543,-53-258-719,1-1 0,3-1 0,0 0 0,3-1 0,29 45 1,-17-45-465,-31-36 324,1 0-1,0 0 1,-1 0 0,1 0 0,0 0-1,-1 0 1,1-1 0,0 1 0,0 0-1,0 0 1,0-1 0,0 1-1,0 0 1,0-1 0,0 1 0,0-1-1,0 1 1,0-1 0,0 0-1,0 0 1,1 1 0,-1-1 0,0 0-1,0 0 1,0 0 0,0 0 0,1 0-1,-1 0 1,2-1 0,19-34-2996,-10 10 1408</inkml:trace>
</inkml:ink>
</file>

<file path=ppt/ink/ink5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6.0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1 106 5376,'14'-15'2688,"112"23"-4096,-74-16 5504,71-11-4224,3-1 0,-21 4-896,-8-3 128,-11 10 256,-17 2 128,-12 14-768,-23-2 0</inkml:trace>
</inkml:ink>
</file>

<file path=ppt/ink/ink5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6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4 160 3328,'-4'-23'1220,"6"22"-413,3 13 771,8 39-113,-11-39-1327,0 0 0,1 0 0,1 0 0,7 18 0,-4-18 6,0 0-1,0-1 1,1 0 0,1 0 0,0-1-1,0 0 1,1 0 0,0-1 0,0 0 0,1-1-1,1 0 1,20 10 0,-25-14-127,0-1 1,0-1-1,0 1 1,0-1-1,1-1 0,0 1 1,-1-1-1,1-1 1,-1 1-1,1-1 0,0 0 1,-1-1-1,1 0 0,0 0 1,-1-1-1,1 0 1,-1 0-1,0-1 0,0 1 1,0-2-1,0 1 1,0-1-1,-1 0 0,8-6 1,6-6 0,0 0 0,-1-2 1,-1 0-1,-1-1 0,-1-1 0,21-31 1,-31 41-11,0-1 0,0 0 0,-1 0 0,-1 0 0,0-1 0,0 1 0,-1-1 0,-1 0 0,0 0 0,0 0 0,-1-1 0,-1 1 0,0 0 0,-1 0 0,-4-22 0,5 32-3,-1 0 1,1 0-1,-1 0 0,1 0 1,-1 0-1,0 0 1,0 0-1,0 0 1,0 1-1,0-1 1,-3-2-1,4 3 1,-1 1 0,1-1 0,-1 1 0,1 0-1,-1-1 1,1 1 0,-1 0 0,0 0 0,1-1 0,-1 1 0,1 0 0,-1 0 0,0 0 0,1 0-1,-1 0 1,0 0 0,1 0 0,-1 0 0,1 0 0,-1 0 0,0 0 0,1 0 0,-1 0 0,1 0-1,-2 1 1,0 0 9,0 1-1,1-1 0,-1 1 1,1-1-1,-1 1 0,1 0 0,-1 0 1,1 0-1,0 0 0,0 0 1,0 0-1,0 0 0,0 0 1,0 0-1,1 0 0,-1 1 0,1-1 1,-1 0-1,1 0 0,0 1 1,0 2-1,0 16 98,1-1 0,0 1 0,2-1 0,0 1 0,2-1 0,0 0 0,1-1 0,1 1 0,0-1 0,2 0 0,0-1 0,1 0 0,1-1 0,1 0 0,0 0 0,1-2 0,1 1 0,1-2 0,20 17 0,-30-27-259,0 0 1,1-1-1,-1 0 0,1 0 1,0-1-1,0 0 0,0 0 1,0 0-1,1 0 0,-1-1 1,0 0-1,1-1 0,-1 1 1,0-1-1,1 0 0,-1-1 1,1 0-1,-1 0 0,0 0 1,0-1-1,1 0 0,-1 0 1,8-4-1,6-6-1538</inkml:trace>
</inkml:ink>
</file>

<file path=ppt/ink/ink5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7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141 273 2048,'-6'2'108,"-1"1"452,1 0-1,-1 0 1,1 0 0,-1 1 0,1 0-1,-10 9 1,14-12-490,1 1 1,0-1-1,0 1 1,0 0-1,0-1 1,0 1-1,1 0 1,-1 0-1,0-1 0,1 1 1,-1 0-1,1 0 1,0 0-1,-1 0 1,1 0-1,0-1 1,0 1-1,0 0 0,1 0 1,-1 0-1,0 0 1,1 0-1,-1 0 1,1-1-1,0 1 1,-1 0-1,1 0 0,0-1 1,0 1-1,0-1 1,0 1-1,0-1 1,2 2-1,3 4 74,0 0 0,1 0 0,0-1 0,0 0 0,1 0 0,0-1-1,-1 0 1,2-1 0,-1 1 0,1-1 0,-1-1 0,1 0 0,0 0 0,0-1 0,16 3 0,-5-2-40,0-1-1,1-1 1,0 0 0,-1-2 0,1 0 0,23-5-1,-14 0-17,-1-2-1,-1 0 0,1-2 1,-1-1-1,-1-1 0,0-2 1,-1 0-1,-1-2 0,0-1 1,32-28-1,-52 41-55,0-1 0,0-1-1,0 1 1,0-1 0,-1 0 0,0 0 0,0 0-1,-1-1 1,0 1 0,0-1 0,0 0 0,-1 1-1,0-1 1,0-1 0,-1 1 0,1-8 0,-2 10-14,0-1 1,0 1 0,-1 0-1,1-1 1,-1 1 0,-1 0 0,1-1-1,-1 1 1,0 0 0,0 0 0,0 0-1,-1 1 1,0-1 0,0 1-1,0-1 1,0 1 0,-1 0 0,1 0-1,-1 0 1,0 1 0,-9-7 0,-1 1 4,-1 1 1,-1 1 0,1 0-1,-1 1 1,0 1 0,0 0-1,-1 1 1,1 1 0,-1 0 0,0 2-1,-27-1 1,1 4-55,1 1 0,0 2 0,-60 15 0,64-12-54,1 3 0,-41 17 0,69-25 29,0 1 0,1 0 0,0 0 0,0 1 0,0 1 0,0-1 0,1 1 0,0 0 0,0 1 0,1-1 0,0 1 0,0 1 0,0-1 0,-5 12 0,10-17-9,0 0 1,0 0-1,0 1 1,0-1-1,0 1 1,1-1-1,-1 1 1,1-1-1,-1 1 1,1-1-1,0 1 1,0-1-1,0 1 1,1 0-1,-1-1 1,1 1-1,-1-1 1,1 0-1,0 1 1,0-1-1,0 1 1,0-1-1,0 0 1,1 0 0,-1 0-1,1 0 1,-1 0-1,1 0 1,0 0-1,-1 0 1,1 0-1,0-1 1,4 3-1,3 1-229,0 0 0,0 0 0,1-1 0,0 0 0,-1-1 0,1 0 0,14 2 0,53 4-1240</inkml:trace>
</inkml:ink>
</file>

<file path=ppt/ink/ink5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7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 3328,'-8'48'1664,"22"57"-2048,-14-63 2816,3 30-2304,3 9 128,8 17 128,-5 5 0,5-1-512,6-1 0,3-3 256,0-11 128,0-9-384,5-16 128,1-10-640,-6-13 0,2-7-384,-2-2 0</inkml:trace>
</inkml:ink>
</file>

<file path=ppt/ink/ink5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8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161 189 3712,'48'2'1268,"-36"-1"-864,0 0 0,0-1 0,-1-1 0,1 0 1,0 0-1,0-1 0,13-4 0,-5 1 13,0-1-300,0 0 0,36-17-1,-53 22-85,0 0 0,1-1 1,-1 0-1,0 0 0,0 0 0,0 0 0,0 0 0,-1-1 0,1 1 1,-1-1-1,1 0 0,-1 0 0,0 1 0,0-2 0,0 1 1,-1 0-1,1 0 0,-1 0 0,1-1 0,-1 1 0,0-1 0,0 1 1,0-6-1,-4 4 11,0 0 1,0 0 0,-1 1-1,1-1 1,-1 1 0,0 0-1,-1 0 1,1 1 0,-1-1-1,1 1 1,-10-5 0,7 5-20,0 0 1,-1 0 0,1 1 0,-1 0 0,1 0-1,-1 1 1,0 0 0,0 0 0,0 1 0,1 0-1,-1 0 1,-12 3 0,-4 0 79,-1 2 0,-38 14 0,47-14-50,1 1-1,-1 0 0,1 1 1,1 1-1,-1 0 0,2 1 1,-1 1-1,1 0 0,-13 13 1,21-17-32,0 0 1,0 0 0,1 0 0,0 1 0,0-1-1,0 1 1,1 0 0,0 0 0,0 0-1,1 1 1,0-1 0,0 1 0,1-1-1,0 1 1,0 0 0,1-1 0,0 1-1,0 0 1,0-1 0,1 1 0,1 0 0,2 7-1,0-3-18,0-1-1,1 0 0,1 0 0,0-1 0,0 1 1,1-1-1,0-1 0,1 1 0,0-1 1,0 0-1,16 11 0,-2-2-3,1-1-1,0-2 1,49 25 0,-53-31-188,0-2 0,0-1 0,1 0 0,0-1 0,36 3 0,102-3-1770,-119-5 1596,5 2-1045</inkml:trace>
</inkml:ink>
</file>

<file path=ppt/ink/ink5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8.5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5760,'0'2'93,"0"0"-1,0 0 1,1 0 0,-1 0 0,0-1 0,0 1 0,1 0-1,-1 0 1,1 0 0,0 0 0,0-1 0,-1 1 0,1 0-1,0-1 1,0 1 0,1-1 0,-1 1 0,0-1 0,0 1-1,1-1 1,-1 0 0,1 0 0,-1 1 0,4 0 0,19 25 2556,-15-10-2502,-2 0 1,0 1-1,-1 0 0,0 0 0,2 21 0,10 30-240,-14-57 103,-1-6 12,0 1 1,-1 0-1,0-1 0,-1 1 1,1 0-1,-1 0 1,-1 0-1,1 0 1,-1 11-1,0-18-18,0 1-1,0-1 0,0 0 1,-1 0-1,1 1 0,0-1 1,0 0-1,0 1 1,0-1-1,0 0 0,0 0 1,0 1-1,0-1 0,-1 0 1,1 0-1,0 1 0,0-1 1,0 0-1,-1 0 0,1 1 1,0-1-1,0 0 1,-1 0-1,1 0 0,0 0 1,0 1-1,-1-1 0,1 0 1,0 0-1,0 0 0,-1 0 1,1 0-1,0 0 1,-1 0-1,1 0 0,0 0 1,-1 0-1,1 0 0,-1 0 1,-12-9 79,-7-17-2,14 16-73,1 0 1,1-1-1,0 1 1,0-1-1,1 0 1,0 0-1,1 0 1,1 0-1,-1 0 1,2-1-1,-1 1 1,2 0-1,0-1 1,2-11-1,1 1-33,1-1 1,1 1-1,1 0 0,1 1 0,20-38 1,-26 54 25,0 1 1,1 0 0,-1-1 0,1 1-1,0 0 1,0 1 0,0-1 0,1 1-1,-1-1 1,1 1 0,0 0 0,0 0-1,0 1 1,0-1 0,0 1 0,1 0-1,-1 0 1,1 0 0,-1 0-1,1 1 1,0 0 0,-1 0 0,1 0-1,0 1 1,0 0 0,0 0 0,0 0-1,0 0 1,-1 1 0,1-1 0,0 1-1,0 1 1,-1-1 0,1 1 0,-1-1-1,5 4 1,8 3 93,0 1 0,-1 1-1,0 1 1,-1 0 0,0 1 0,-1 0-1,0 1 1,13 17 0,-3 1 143,-2 0 0,-1 1 1,-2 1-1,-1 1 0,23 63 0,-35-77-563,-6-20 257,0 1 0,0-1-1,0 1 1,0-1-1,0 0 1,0 1-1,0-1 1,0 1-1,0-1 1,0 0-1,0 1 1,0-1 0,0 1-1,0-1 1,-1 0-1,1 1 1,0-1-1,0 1 1,0-1-1,-1 0 1,1 1-1,0-1 1,0 0 0,-1 1-1,1-1 1,0 0-1,-1 0 1,1 1-1,0-1 1,-1 0-1,1 0 1,0 0-1,-1 1 1,1-1 0,0 0-1,-1 0 1,1 0-1,-1 0 1,1 0-1,0 0 1,-2 0-1,1-1-1637,-2-7-86</inkml:trace>
</inkml:ink>
</file>

<file path=ppt/ink/ink5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8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4992,'11'20'1289,"-1"0"-1,-1 1 1,9 31 0,13 84-27,-4 148-1109,-24-134 288,4 78 334,-4-190-604,2 0 0,2-1-1,21 68 1,-20-80-102,1-1 0,2 0 0,0 0 0,1-1 0,17 23 0,-25-41-167,0 1 0,1-1 0,0 1 0,0-1-1,0-1 1,1 1 0,-1-1 0,1 0 0,0 0 0,0-1 0,1 0-1,-1 0 1,1 0 0,-1-1 0,1 0 0,0 0 0,0-1-1,0 1 1,0-2 0,0 1 0,0-1 0,0 0 0,9-1 0,-8 0-222,1-1 0,0 0 0,-1 0 0,1-1 0,-1 0 0,0 0 0,0-1 0,0 0 0,11-8 0,19-24-1472</inkml:trace>
</inkml:ink>
</file>

<file path=ppt/ink/ink5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9.3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82 4736,'-5'0'2304,"85"16"-3328,-46-16 4480,17-7-3456,18-2 0,11 6 0,15-4 0,8-9 0,5 0 128,6 0-512,-11 0 128,-14 9-896,-13 10 128</inkml:trace>
</inkml:ink>
</file>

<file path=ppt/ink/ink5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29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0 580 3456,'9'-3'1664,"29"38"-640,-33-24 2048,4 9-2944,-4-1 128,-1 13 128,1-12 0,4 8-512,5-8 0,0-6-384,6 5 128,3-10-896,5-2 128</inkml:trace>
  <inkml:trace contextRef="#ctx0" brushRef="#br0" timeOffset="1">432 1 6016,'-5'7'2944,"39"41"-7168,-25-41 5376,-13 16-2560,-10 5 0</inkml:trace>
</inkml:ink>
</file>

<file path=ppt/ink/ink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8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72 416 3200,'6'2'256,"1"-1"0,-1 0 0,0 0 0,1-1 0,-1 0 0,1 0 0,-1 0 0,1-1 0,-1 0 0,0 0 0,1 0 0,-1-1 0,0 0 0,0-1 0,0 1 0,0-1 0,-1 0 0,1 0 0,10-8 0,47-36 905,-44 35-1136,0-2 1,21-19-1,-32 25 38,0 0 0,0-1 0,-1 0 0,-1 0 1,1-1-1,-1 0 0,-1 0 0,0 0 0,0-1 0,-1 1 0,3-12 0,-6 16-35,0 1 0,0-1 0,-1 1-1,1-1 1,-1 1 0,-1-1-1,1 1 1,-1-1 0,0 1 0,0-1-1,-1 1 1,1-1 0,-1 1 0,0 0-1,-1 0 1,1 0 0,-1 0 0,0 1-1,0-1 1,-1 1 0,1-1-1,-1 1 1,0 0 0,-7-5 0,5 5-32,1 1 1,-1 0 0,0 1 0,0-1-1,0 1 1,0 0 0,0 1 0,-1 0-1,1 0 1,0 0 0,-1 0 0,1 1-1,0 0 1,-1 1 0,1-1 0,-1 1-1,-10 3 1,2 0-10,1 0 0,-1 0 0,1 2 0,0 0 0,0 0 0,-20 14 0,22-11 28,1 1-1,1 0 1,0 1-1,0 0 1,1 1-1,1 0 1,-1 0-1,2 0 1,0 1-1,1 1 1,0-1-1,1 1 1,0 0-1,1 0 1,1 0-1,-3 28 0,3-23 66,2-1 0,0 1-1,1 0 1,1-1-1,1 1 1,0-1-1,1 1 1,1-1-1,1 0 1,1 0-1,0-1 1,17 31-1,-13-31 18,0 0-1,2-1 1,0-1-1,1 0 0,0-1 1,1 0-1,16 12 1,-24-21-160,0-1 1,1 0 0,0 0 0,0-1 0,0 0 0,0 0 0,0-1 0,1 1-1,-1-2 1,1 1 0,0-1 0,-1 0 0,1-1 0,0 1 0,-1-1 0,1-1-1,0 0 1,-1 0 0,1 0 0,11-5 0,42-18-1431,0-3-171</inkml:trace>
</inkml:ink>
</file>

<file path=ppt/ink/ink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9.0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12 466 3072,'29'24'6144,"-5"48"-3860,-20-55-2183,2 0 0,0-1 0,9 20 0,-1-8 305,-9-15-169,1-2 0,0 1 1,0 0-1,1-1 0,1-1 0,0 1 0,12 11 1,-8-11-72,1 0 1,0-1 0,1-1 0,-1 0 0,2-1 0,-1 0 0,1-1 0,0-1 0,1 0 0,0-1-1,0-1 1,0 0 0,0-2 0,0 1 0,1-2 0,25-1 0,-11-2 55,-1-1 0,0-2 1,0 0-1,0-3 0,-1 0 0,0-2 1,0-1-1,30-17 0,-43 19-136,-1 0-1,0-1 1,-1 0 0,0-2-1,-1 1 1,0-2 0,-1 0-1,0 0 1,-1-1 0,-1 0-1,0-1 1,-1 0-1,0-1 1,-2 0 0,10-25-1,-12 25-70,0 0-1,-2-1 0,1 1 0,-2-1 0,-1 1 0,0-1 0,0 0 1,-2 1-1,0-1 0,-1 0 0,-1 1 0,-1-1 0,0 1 1,-6-16-1,2 15-14,0 0 0,-1 1 0,-1 0 0,-1 0 0,0 1 0,0 1 0,-2 0 0,0 0 0,0 1 0,-1 1 1,-1 0-1,-24-14 0,13 10-18,-1 2 0,0 1-1,-1 1 1,0 1 0,-1 2 0,0 1 0,0 1 0,-1 1 0,1 2 0,-37-1 0,43 5-167,1 0 1,-1 1 0,1 2-1,-1 0 1,1 1-1,0 2 1,0 0-1,1 1 1,0 1 0,0 1-1,0 1 1,2 1-1,-1 1 1,-23 18-1,37-25-48,-1 1 0,1 0-1,0 0 1,0 1-1,0 0 1,1 0-1,0 0 1,1 1-1,0-1 1,0 1-1,0 0 1,1 0-1,0 1 1,1-1-1,0 1 1,0-1-1,-1 16 1,4 54-2220</inkml:trace>
</inkml:ink>
</file>

<file path=ppt/ink/ink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8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2176,'16'-97'4928,"-16"195"-3757,22 541 1540,-7-511-2437,17 269 754,-32-393-1010,1 12-58,0 0 0,-2 0 0,0 0 0,-1 0 0,0-1 0,-1 1 0,-1 0 0,-11 26 0,15-41-11,0-1 0,0 1 0,-1 0 0,1-1 0,0 0 0,-1 1 0,1-1 0,0 1 0,-1-1 0,1 1 0,-1-1 0,1 0 0,-1 1-1,1-1 1,-1 0 0,1 1 0,-1-1 0,1 0 0,-1 0 0,1 0 0,-1 1 0,1-1 0,-1 0 0,0 0 0,1 0 0,-1 0 0,1 0 0,-1 0 0,1 0 0,-1 0-1,0 0 1,1 0 0,-1-1 0,1 1 0,-1 0 0,1 0 0,-1 0 0,1-1 0,-1 1 0,1 0 0,-1-1 0,1 1 0,-1 0 0,1-1 0,-1 1 0,1-1 0,0 1-1,-1 0 1,1-1 0,0 1 0,-1-1 0,1 1 0,0-1 0,-1 0 0,1 1 0,0-1 0,0 1 0,0-1 0,0 1 0,0-2 0,-9-20-1613</inkml:trace>
</inkml:ink>
</file>

<file path=ppt/ink/ink6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0.6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64 575 2432,'0'6'344,"1"0"0,1-1 0,-1 1 0,1 0 0,0-1 0,0 1 0,0-1 0,1 0 0,0 0 0,6 8 0,43 54-291,-37-49 120,-6-9-92,0 1 0,1-1 0,0-1 0,1 0 0,0 0-1,0-1 1,0-1 0,1 0 0,0 0 0,1-1-1,-1-1 1,1 0 0,0 0 0,0-2 0,0 1-1,0-2 1,0 0 0,1 0 0,-1-1 0,0-1-1,0 0 1,0-1 0,1 0 0,-2-1 0,1-1-1,0 0 1,-1-1 0,1 0 0,-1 0 0,-1-2-1,1 1 1,18-15 0,-25 14-67,1 1-1,-1-1 1,0 0-1,-1 0 1,0-1 0,0 1-1,0-1 1,-1 0-1,0 0 1,-1 0 0,0 0-1,0-1 1,0 1-1,-1-1 1,-1 1 0,0-1-1,0-9 1,-1 0 3,0 1 1,-1 0-1,-1 0 0,-1 0 1,0 0-1,-1 1 1,-10-23-1,-3 5-9,-2 1-1,-1 1 1,-2 0-1,-1 2 1,-1 1-1,-2 1 1,0 1-1,-2 1 1,-1 1-1,-1 2 1,-1 1-1,-1 2 1,-1 1-1,0 2 1,-1 1 0,-73-22-1,106 38-10,1-1 0,0 0 0,0 1 0,-1-1 0,1 1 0,0 0 1,-1-1-1,1 1 0,0 0 0,-1 0 0,1 0 0,0 0 0,-1 0 0,1 0 0,0 0 0,-1 1 0,1-1 0,0 0 0,-1 1 1,1-1-1,0 1 0,0-1 0,-1 1 0,1-1 0,0 1 0,0 0 0,0 0 0,0 0 0,0 0 0,-2 2 0,3-2 1,0 1 0,0-1 0,0 1 0,0-1 0,1 1 0,-1-1 0,0 0 0,1 1 0,-1-1-1,1 1 1,-1-1 0,1 0 0,0 1 0,0-1 0,-1 0 0,1 1 0,0-1 0,0 0 0,0 0-1,0 0 1,0 0 0,1 0 0,-1 0 0,0 0 0,0-1 0,1 1 0,1 1 0,6 3 24,0 1 1,1-1-1,0-1 1,0 0-1,0 0 0,1-1 1,-1 0-1,1-1 1,0 0-1,13 0 1,9-2 124,0-1-1,33-5 1,38-1 40,-83 7-214,1 1-29,0-1 0,1-2 0,-1 0 0,0-1 1,25-6-1,-45 8-72,0 0 0,0 0 0,0 1 0,0-1 0,0 1 0,0 0 0,0 0 0,0-1 0,0 1 0,0 1 0,0-1 0,0 0 0,4 1 0,4 10-1152</inkml:trace>
</inkml:ink>
</file>

<file path=ppt/ink/ink6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1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52 423 2560,'7'3'175,"0"-1"1,0 0-1,0-1 1,0 0-1,0 0 0,0 0 1,1-1-1,-1 0 1,0 0-1,0-1 1,0 0-1,1 0 0,-1 0 1,0-1-1,9-4 1,18-6 716,58-32 0,-63 30-982,-12 5 223,0 0 1,-1 0-1,1-2 0,-2 0 1,0-1-1,0 0 0,-1-1 1,-1-1-1,0 0 0,-1-1 1,21-33-1,-31 45-119,-1 0 0,1-1 0,0 0 0,-1 1 1,0-1-1,0 0 0,0 1 0,0-1 0,-1 0 0,0 0 0,1 0 0,-1 0 0,-1 0 0,1 1 1,-1-1-1,1 0 0,-1 0 0,0 0 0,0 1 0,-1-1 0,1 0 0,-1 1 0,1-1 0,-1 1 0,-1 0 1,1 0-1,0 0 0,-1 0 0,1 0 0,-1 0 0,0 0 0,0 1 0,0 0 0,0-1 0,0 1 1,-5-2-1,-5-3 32,0 0 0,-1 1 1,0 0-1,0 1 0,0 1 1,-1 0-1,0 1 0,-21-2 1,16 4 30,1 0 1,-1 1 0,1 2-1,-1 0 1,1 1 0,0 0-1,0 2 1,-24 8 0,34-9-35,0-1-1,0 2 1,0-1 0,1 1 0,0 0 0,0 1 0,0 0 0,1 0 0,-1 1 0,2-1 0,-1 2 0,1-1 0,0 1 0,0 0 0,1 0 0,0 1-1,1-1 1,-6 15 0,8-16-27,1 1-1,0-1 1,0 0-1,1 0 1,0 0-1,1 0 0,-1 1 1,1-1-1,0 0 1,1 0-1,0 0 1,0 0-1,1-1 0,-1 1 1,1 0-1,1-1 1,-1 0-1,1 0 1,6 7-1,-2-2-3,1 0 0,0-1-1,0 0 1,1-1 0,1 0 0,-1 0 0,1-1-1,1-1 1,16 9 0,25 4-73,0-4 0,1-1 1,69 9-1,-89-18-208,-2-1-378,1-2 0,62-2 0,-15-1-761</inkml:trace>
</inkml:ink>
</file>

<file path=ppt/ink/ink6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1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190 305 2176,'-3'1'195,"1"0"-1,-1 1 1,1-1-1,0 0 1,-1 1 0,1-1-1,0 1 1,0 0-1,0 0 1,0 0 0,0 0-1,1 0 1,-1 0-1,0 0 1,1 0 0,0 1-1,-1-1 1,1 1 0,0-1-1,0 1 1,1-1-1,-1 1 1,0 0 0,1-1-1,0 1 1,-1 0-1,1-1 1,0 1 0,1 0-1,0 4 1,-1-1-112,2-1-1,-1 0 1,0 1 0,1-1 0,0 0-1,0 0 1,1 0 0,-1 0 0,1 0 0,0-1-1,0 1 1,1-1 0,-1 0 0,7 5-1,-2-3 11,1 0 0,1-1-1,-1 0 1,1-1-1,0 0 1,0-1 0,0 0-1,0 0 1,1-1-1,-1 0 1,1-1 0,0 0-1,-1-1 1,1 0-1,-1-1 1,1 0 0,18-4-1,10-4 41,0-1-1,-1-2 1,49-22 0,-67 25-105,-2 0 0,1-2 0,-1 0 0,-1 0 0,0-2 0,-1 0 0,22-23 0,-33 31-18,0-1 0,0-1 0,-1 1 0,0-1 1,0 0-1,0 0 0,-1 0 0,0 0 0,0-1 0,1-8 1,-3 11-9,0 0 1,-1 0 0,0-1 0,0 1 0,0 0 0,-1 0-1,1-1 1,-1 1 0,-1 0 0,1 0 0,-1 0 0,0 0-1,0 0 1,0 0 0,-1 1 0,-4-8 0,-1 2-8,-1 0 1,0 0 0,0 1 0,-1 0-1,0 0 1,-1 1 0,0 1 0,0 0-1,0 0 1,-1 1 0,0 1-1,-1 0 1,1 0 0,-15-3 0,-3 1-7,0 1 0,0 2 1,-1 1-1,1 1 0,-32 2 1,32 1-7,1 2 0,0 1 0,0 1 0,0 2 0,-35 12 0,51-14 8,0 0-1,1 1 1,0 0-1,0 1 1,1 0-1,0 0 1,0 2-1,0-1 1,1 1-1,1 1 1,0 0-1,0 0 0,-14 23 1,21-29 0,-1-1-1,2 2 1,-1-1-1,0 0 1,1 0-1,0 0 1,0 1-1,0-1 1,1 1-1,-1-1 1,1 0 0,0 1-1,0-1 1,1 1-1,-1-1 1,1 1-1,1 4 1,1-2-19,0 0 0,0 0 1,0-1-1,1 1 0,0-1 0,0 0 1,1 0-1,0 0 0,9 8 1,-1-3-166,1 0 1,0 0 0,1-2 0,0 1 0,1-2 0,0 0 0,0-1 0,19 5 0,6-3-661,1-1-1,60 3 1,-7-4-448</inkml:trace>
</inkml:ink>
</file>

<file path=ppt/ink/ink6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2.1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3 2432,'-3'0'19,"1"-1"121,1 1 0,0 0 0,-1-1 0,1 1 0,-1 0 0,1 0 0,-1 0-1,1 0 1,-1 0 0,1 0 0,-1 0 0,1 1 0,-1-1 0,1 0 0,-3 2 0,3 0 17,1 0-1,-1 0 1,1 0-1,0 0 1,0 0-1,0 0 1,0 0-1,0 0 1,0 0-1,0 0 1,1 0-1,0 3 1,0 3-226,97 614 2937,-50-342-1555,-16-121-888,-17-95-204,-2 1 0,7 125 0,-26-146 95,2-28-908,4-14-604,0-6-873,1-11 597,-1-4-64</inkml:trace>
</inkml:ink>
</file>

<file path=ppt/ink/ink6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2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3 464 4608,'-3'-11'1155,"11"19"29,24 38 693,-2-4-1592,86 113 99,-75-104-79,-24-28-8,1 0 0,1-2 0,25 23 0,-61-61-137,0-1-1,1 0 0,1-1 1,-22-35-1,-50-102-166,66 112 8,2-1 0,-23-82 0,35 104-20,2 0 0,1-1 0,1 0 0,1 0 0,1 0 0,1 0-1,5-37 1,-4 55 6,0 0-1,1-1 0,0 1 1,0 0-1,0 0 1,1 0-1,0 1 0,0-1 1,0 1-1,1 0 1,0-1-1,0 2 0,0-1 1,1 0-1,7-6 1,-3 6 9,-1-1 1,1 2-1,-1-1 1,1 1 0,1 0-1,-1 1 1,0 0 0,1 1-1,11-2 1,9 1-122,0 1-1,1 2 1,-1 1 0,0 1 0,45 10 0,-51-7-558,1 1 0,27 11 1,-12-1-726</inkml:trace>
</inkml:ink>
</file>

<file path=ppt/ink/ink6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3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16 257 1664,'-1'-1'22,"1"1"1,0 0 0,0-1-1,-1 1 1,1 0-1,0 0 1,0-1-1,-1 1 1,1 0-1,0 0 1,-1-1-1,1 1 1,0 0-1,-1 0 1,1 0-1,-1 0 1,1 0-1,0-1 1,-1 1-1,1 0 1,0 0-1,-1 0 1,1 0 0,-1 0-1,1 0 1,0 0-1,-1 0 1,1 1-1,-1-1 1,1 0-1,0 0 1,-1 0-1,1 0 1,0 0-1,-1 1 1,1-1-1,0 0 1,-1 0-1,1 0 1,0 1-1,0-1 1,-1 0-1,1 1 1,0-1-1,-1 1 1,4 23 1926,0-9-945,0-6-804,1 0 1,0 0-1,1 0 0,0 0 0,0-1 0,1 0 1,0 0-1,0-1 0,1 1 0,0-1 0,0-1 1,14 10-1,-7-7-39,0 0 1,1-1-1,0-1 0,0 0 1,1-1-1,0-1 1,0 0-1,0-1 0,1-1 1,-1-1-1,1 0 1,25-1-1,-2-2 0,-1-2-1,0-1 1,0-2-1,45-13 1,-72 16-135,0-1-1,-1 0 1,0-1-1,0 0 1,0 0 0,0-1-1,-1-1 1,0 0-1,0 0 1,-1-1 0,0 0-1,0-1 1,-1 0-1,0 0 1,-1-1 0,0 0-1,0 0 1,-1 0-1,8-21 1,-12 25-18,0-1 0,-1 1 0,0 0 1,-1 0-1,1 0 0,-1 0 0,0-1 0,-1 1 0,1 0 1,-1 0-1,-1 0 0,1 0 0,-1 0 0,0 0 0,0 0 1,-1 0-1,1 1 0,-1-1 0,-1 1 0,1 0 0,-1 0 1,0 0-1,0 0 0,-8-7 0,0 1-7,-1 0 0,0 1 0,0 0 0,-1 1 0,0 0 0,-1 1 0,0 1 0,-16-6 0,-2 3-13,0 2-1,0 2 0,-1 0 0,0 3 0,0 1 1,0 1-1,1 2 0,-1 1 0,-54 11 0,75-10-4,0 1 1,0 0-1,1 1 0,-1 0 0,1 1 0,0 1 0,1 0 0,0 1 0,-15 11 0,23-16 13,0 0 0,0 0-1,0 1 1,0-1-1,0 1 1,1-1 0,0 1-1,-1 0 1,1 0-1,1 0 1,-1 0 0,0 0-1,-1 8 1,3-9 3,0 1-1,0-1 1,1 0 0,-1 0 0,1 1 0,-1-1 0,1 0 0,0 0-1,0 0 1,0 0 0,1 0 0,-1 0 0,1 0 0,0 0-1,0-1 1,0 1 0,0-1 0,0 1 0,0-1 0,1 0-1,2 3 1,4 1-9,1 1 0,0-1-1,0-1 1,0 0 0,1 0-1,0-1 1,0 0 0,0-1-1,0 0 1,12 1 0,22 2 13,51 1 1,-42-5-2,-1-2 1,1-2 0,-1-3-1,0-2 1,0-3 0,-1-2-1,88-31 1,-128 38 24,32-9 92,-43 14-114,1 0 1,-1 0 0,0 0 0,0 0-1,0 0 1,0 0 0,1 0 0,-1 1-1,0-1 1,0 0 0,0 1 0,0-1-1,0 1 1,0-1 0,0 1 0,0 0-1,0-1 1,0 1 0,0 0 0,0 0-1,0 0 1,-1 0 0,1 0 0,0 0-1,-1 0 1,1 0 0,0 0 0,-1 0 0,1 0-1,-1 0 1,0 0 0,1 0 0,-1 2-1,3 10 30,1-1 0,-1 0-1,2 0 1,0 0 0,0-1-1,1 0 1,1 0 0,0 0-1,0-1 1,1 0 0,0 0-1,1-1 1,0 0 0,0-1-1,21 15 1,4-3-611,1-1 0,0-2 0,51 17 0,-24-13-853</inkml:trace>
</inkml:ink>
</file>

<file path=ppt/ink/ink6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4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117 131 1152,'-5'-6'29,"-1"0"0,0-1 0,1 0 0,1 0 0,-1 0 1,1-1-1,0 1 0,1-1 0,0 0 0,-3-11 0,5 16 47,1 1-1,-1 0 1,0-1 0,0 1-1,0 0 1,0 0 0,0 0-1,0 0 1,-1 0 0,1 0-1,0 0 1,-1 1 0,0-1-1,1 0 1,-1 1 0,0-1-1,0 1 1,0 0 0,0 0-1,-3-2 1,4 3-15,0 0 0,1-1-1,-1 1 1,0 0 0,0 0 0,1 0-1,-1 0 1,0 0 0,0 0-1,0 0 1,1 1 0,-1-1 0,0 0-1,0 0 1,0 1 0,1-1 0,-1 0-1,0 1 1,1-1 0,-1 0 0,0 1-1,0 0 1,-1 1 47,1 0 1,0-1-1,0 1 0,0 0 1,0 0-1,0 0 0,0 0 1,0 0-1,1 0 0,-1 0 1,1 0-1,-1 4 0,-1 21 274,1 0 0,1 0 0,1 0 0,2 0-1,0 0 1,12 40 0,56 155 679,-25-122-421,-69-130-278,19 18-365,0 0 1,0 0-1,1 0 0,1-1 0,0 1 0,0-1 0,2 0 0,-1 0 0,2 1 1,-1-1-1,2 0 0,5-23 0,0 13-9,0-1 1,2 1-1,0 1 1,2 0-1,26-41 1,-31 54 24,1 0-1,0 1 1,1 0 0,0 0 0,0 1 0,0 0 0,1 0-1,0 1 1,1 0 0,-1 1 0,1 0 0,0 1 0,1 0 0,-1 0-1,1 1 1,-1 0 0,1 1 0,0 0 0,0 1 0,0 0-1,21 1 1,-21 1 5,1 0-1,-1 1 0,0 0 0,0 0 0,0 1 1,-1 0-1,1 1 0,-1 1 0,0-1 0,0 2 1,0-1-1,-1 1 0,0 1 0,0 0 1,0 0-1,-1 1 0,0 0 0,0 0 0,-1 1 1,-1 0-1,8 12 0,2 15 73,-1 2 0,-3-1-1,-1 2 1,-1-1 0,7 80 0,-11-80-32,-2 4-1188,-4-40 106,-4-6-1643,-6-1 1238</inkml:trace>
</inkml:ink>
</file>

<file path=ppt/ink/ink6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4.9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45 3584,'94'280'5546,"-82"-246"-5482,23 47-1,-17-41 536,-17-39-556,-1 0 0,1 1 0,0-1-1,-1 1 1,1-1 0,-1 1 0,0 0 0,0-1 0,1 1 0,-1-1 0,0 1 0,0 0 0,-1-1 0,1 1 0,0-1 0,0 1 0,-1 1 0,-7 0 314,-5-16-207,2-3-143,1 0 0,1-1 1,0 0-1,1 0 1,1-1-1,0 0 0,2-1 1,0 1-1,1-1 1,1 0-1,1 0 0,0-31 1,2 39-7,0 1 0,1-1 1,1 0-1,0 1 0,0 0 1,1-1-1,0 1 0,1 0 1,0 1-1,1-1 0,0 1 1,0-1-1,1 2 0,0-1 1,1 0-1,0 1 0,0 1 1,0-1-1,1 1 0,1 0 1,-1 1-1,1 0 0,17-9 1,-19 12 11,0 1 0,0 0 0,-1 0 0,1 0 0,0 1 1,1 0-1,-1 1 0,0-1 0,0 1 0,0 1 0,0 0 1,0 0-1,0 0 0,13 4 0,-5 0 36,-1 0 0,0 1 0,-1 1 0,1 0-1,22 17 1,-14-7 62,-1 1 0,-1 0 0,0 2 0,-1 1 0,-1 0 0,27 45 0,-36-52-40,-1 0 1,0 1-1,-2 0 1,0 1 0,0-1-1,-1 1 1,-1 0-1,-1 0 1,0 1-1,-2-1 1,1 1-1,-3 32 1,-1-40-293,1-8 135,1 0 0,-1-1 0,1 1 0,-1 0 0,1 0 1,0 0-1,-1 0 0,1 0 0,0 0 0,0 0 0,-1 0 0,1 0 1,0 0-1,0 0 0,0 0 0,0 0 0,1 0 0,-1 0 1,0 0-1,0-1 0,0 1 0,1 0 0,-1 0 0,1 0 1,0 2-1,12-9-1578</inkml:trace>
</inkml:ink>
</file>

<file path=ppt/ink/ink6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5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170 421 4480,'9'4'724,"0"0"0,0 0 1,-1 1-1,0 0 0,0 0 1,9 8-1,-4-3-760,30 28 945,-38-32-799,0 0 0,1-1-1,0 1 1,0-1 0,0-1-1,1 1 1,-1-1-1,1 0 1,10 4 0,4-3 181,0 0 0,0-2 0,1 0 0,-1-1 0,34-2 1,-10 1 9,-31-1-238,0 0 1,-1 0 0,1-2 0,0 0 0,0 0-1,0-1 1,-1-1 0,0 0 0,18-8 0,-23 8-49,-1-1 0,0 0 0,0 0 0,0 0 1,0-1-1,-1 0 0,0 0 0,0 0 0,0-1 0,-1 0 1,0 0-1,-1-1 0,1 1 0,-1-1 0,-1 0 0,4-11 1,-2 5-27,-1 0 0,0 0 0,-1 0 0,-1 0 0,-1-1 0,0 1 0,0-1 0,-3-18 1,1 23-2,-1 0 1,0 1 0,-1-1-1,0 1 1,-1 0 0,0 0 0,0 0-1,-1 0 1,0 1 0,0 0-1,-1 0 1,0 0 0,-11-10 0,0 2-19,-1 1 0,0 1 1,-1 1-1,-1 0 1,0 1-1,-1 2 1,0 0-1,-1 1 1,0 1-1,0 1 0,-1 1 1,-33-5-1,28 8-8,0 0 0,0 2-1,0 1 1,-1 1-1,1 1 1,0 2 0,1 1-1,-1 1 1,-50 18 0,66-19 0,0 0-1,0 1 1,1 0 0,0 1 0,0 0 0,0 0 0,1 2 0,0-1 0,-10 12 0,17-16 7,0 0-1,0-1 1,1 1 0,0 0-1,-1 0 1,1 0 0,1 1-1,-1-1 1,0 0-1,1 1 1,0-1 0,0 1-1,1 0 1,-1-1 0,1 1-1,0-1 1,0 1 0,0 0-1,1-1 1,0 1 0,0-1-1,0 1 1,0-1-1,1 1 1,-1-1 0,1 0-1,4 7 1,1-1-163,0 0-1,1-1 1,0 0 0,0 0-1,1 0 1,0-1-1,1-1 1,-1 0 0,2 0-1,-1-1 1,1 0 0,-1 0-1,15 4 1,16 5-648,1-2-1,50 9 1,9-4-587</inkml:trace>
</inkml:ink>
</file>

<file path=ppt/ink/ink6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6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1 979 2816,'0'-2'72,"0"0"-1,1 1 1,-1-1 0,1 1-1,0-1 1,-1 0 0,1 1-1,0 0 1,0-1 0,0 1 0,0-1-1,0 1 1,0 0 0,0 0-1,1 0 1,-1-1 0,0 1-1,1 1 1,-1-1 0,1 0 0,-1 0-1,1 0 1,-1 1 0,1-1-1,0 1 1,-1-1 0,1 1-1,0 0 1,-1-1 0,1 1-1,0 0 1,-1 0 0,1 0 0,3 1-1,31-6 641,75-20 255,37-11-291,-39 2-454,240-84 1081,-290 94-1108,-2-2-1,0-3 1,91-63 0,-139 86-176,0-2 0,0 0 0,0 0 0,-1 0 0,-1-1 0,1 0 0,-1-1 0,-1 1 0,1-1 1,5-14-1,-10 19-13,0 0 1,0-1 0,-1 1-1,1-1 1,-1 0-1,-1 1 1,1-1 0,-1 0-1,0 0 1,0 0 0,0 1-1,-1-1 1,0 0 0,0 0-1,0 1 1,-1-1 0,0 1-1,0-1 1,0 1-1,-1 0 1,0 0 0,-4-6-1,-7-7 3,-1 2 0,0 0-1,-1 0 1,-1 2 0,0 0-1,-1 1 1,-33-18 0,2 4 9,-101-37 1,99 45-34,-1 3 0,-1 1-1,-1 3 1,0 3 0,0 1 0,-74 1-1,120 7 11,1 0 0,-1 0 0,0 1 1,0 1-1,1-1 0,-1 1 0,1 0 0,-1 1 0,1 0 0,0 0 0,0 0 0,0 1 0,-9 7 0,12-7 3,0 0 0,0 0 0,1 1 0,-1-1 0,1 1 0,0 0 0,0 0 0,1 0 0,-1 0 0,1 1 0,1-1 0,-1 1 0,1-1 1,-1 1-1,1-1 0,1 1 0,-1 0 0,2 9 0,-1 5 15,2 0 1,1 0 0,0-1-1,2 1 1,0-1-1,11 27 1,59 112 171,-19-45-81,-12-24 31,3-2 0,63 87 0,-49-81 1,49 69-1701,-101-151 306,2-3-42</inkml:trace>
</inkml:ink>
</file>

<file path=ppt/ink/ink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9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0 202 896,'0'-4'186,"0"1"-1,0-1 1,0 0 0,1 0-1,-1 1 1,1-1-1,0 0 1,0 1 0,0-1-1,1 1 1,-1-1 0,1 1-1,-1 0 1,1 0 0,1-1-1,-1 1 1,0 0 0,1 1-1,-1-1 1,1 0-1,0 1 1,0 0 0,5-4-1,8-7 51,1 1-1,1 1 1,20-11-1,-7 10 64,1 0-1,0 2 1,1 2 0,0 0-1,0 3 1,0 0 0,1 3-1,66 2 1,-81 1-137,-1 1 0,0 0 1,0 2-1,0 0 0,0 1 0,-1 0 1,32 16-1,-38-15-98,0 1 0,-1-1 1,0 2-1,0 0 0,0 0 0,-1 1 1,-1 0-1,1 0 0,-1 1 1,-1 0-1,0 0 0,8 16 0,-12-21-34,-1 0 0,1 1 0,-1-1 0,0 1 0,0 0 0,-1 0 0,0-1 0,0 1 0,0 0 0,-1 0 1,0 0-1,0 0 0,0 0 0,-1 0 0,0 0 0,0 0 0,-3 7 0,1-5 24,0-1 0,-1 0 0,0 0 0,-1 0 1,1 0-1,-1-1 0,-1 0 0,1 0 0,-1-1 1,0 1-1,-11 7 0,1-3 59,-1 0 1,0-1-1,0 0 1,-1-1-1,0-1 1,-1-1-1,0-1 1,0-1-1,-37 5 1,41-8-195,0-1 0,0 0 0,0-2 1,0 1-1,0-2 0,1 0 0,-1 0 1,0-2-1,1 0 0,0 0 0,0-1 0,1-1 1,-20-13-1,41 27-2351,13 4 875</inkml:trace>
</inkml:ink>
</file>

<file path=ppt/ink/ink6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6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271 193 4608,'0'0'37,"0"0"0,0 0 1,1-1-1,-1 1 0,0 0 1,0 0-1,1 0 0,-1-1 1,0 1-1,0 0 0,1 0 1,-1 0-1,0 0 0,1 0 1,-1 0-1,0 0 0,0 0 1,1 0-1,-1 0 0,0 0 1,1 0-1,-1 0 0,0 0 0,1 0 1,-1 0-1,0 0 0,0 0 1,1 0-1,-1 0 0,0 0 1,1 1-1,-1-1 0,0 0 1,0 0-1,1 0 0,-1 0 1,0 1-1,1-1 0,12 15 1293,8 22 151,-17-30-1408,0 0 0,1 0 0,-1 0 0,1-1 0,1 0 0,0 0 0,-1 0 0,2-1 0,-1 0 0,1 0 0,-1-1 0,11 6 0,-4-3 78,0 0 0,1-1 0,-1-1 0,1 0 0,0-1 0,19 3 0,-14-6-38,0-1 1,1-2 0,-1 1 0,0-2 0,0-1-1,0 0 1,0-2 0,33-13 0,-47 17-104,1-1 0,-1 0 0,0 0 0,1 0 0,-2 0 1,1-1-1,0 0 0,-1 0 0,0 0 0,1-1 1,-2 1-1,7-10 0,-8 11-15,-1 0 1,1 0-1,-1 0 0,0-1 1,0 1-1,0 0 1,-1-1-1,1 1 0,-1-1 1,0 1-1,0 0 0,0-1 1,0 1-1,-1-1 1,1 1-1,-1 0 0,0-1 1,0 1-1,0 0 0,0-1 1,0 1-1,-1 0 1,-3-5-1,-6-6-27,0 0-1,-1 1 1,0 0 0,-1 1 0,0 0-1,-1 1 1,0 1 0,-1 0 0,0 1-1,-1 1 1,1 0 0,-2 1 0,1 1-1,-1 0 1,-34-6 0,3 3-27,-1 2 0,1 2 0,-1 2 0,-74 6 0,105-2 49,1 0-1,0 0 0,0 2 1,0 0-1,0 1 0,0 1 1,1 0-1,0 1 0,-21 11 1,37-16 9,-1-1 0,0 0 0,0 1 0,1-1 0,-1 1 0,0-1-1,1 1 1,-1-1 0,0 1 0,1 0 0,-1-1 0,1 1 0,-1 0 0,1-1 0,0 1 0,-1 0 0,1-1 0,0 1 0,-1 0 0,1 0 0,0 0 0,0-1 0,0 1 0,-1 0 0,1 0 0,0 0 0,0 0 0,0-1 0,0 1 0,1 0 0,-1 0 0,0 0 0,1 1 0,0 0-6,1 0-1,-1 0 1,1 0 0,0 0 0,0 0 0,0 0-1,0 0 1,0-1 0,0 1 0,0-1-1,3 2 1,12 5-66,1 0 0,23 7 0,-36-14 51,32 10-105,0-2 0,1-1 0,46 2 0,119 0-607,-102-7 163,110-9-816,-211 5 1389,1 1 0,-1 0 0,1 0 0,-1 0 0,1 0 0,-1 0 0,1 0 0,-1 0 0,1 0 0,-1 0 0,1 0 0,-1 0-1,1 0 1,-1 0 0,1 0 0,-1 0 0,1 1 0,-1-1 0,1 0 0,-1 0 0,1 1 0,-1-1 0,1 0 0,-1 1 0,0-1 0,1 0 0,-1 1 0,0-1 0,1 1 0,-1-1 0,0 0 0,1 1-1,-1-1 1,0 1 0,0-1 0,1 1 0,-1-1 0,0 1 0,0-1 0,0 1 0,0-1 0,0 2 0,-11 22 797,0 1-39,10-22-683,0 1 0,1-1 0,0 1-1,0-1 1,0 1 0,0-1 0,0 1 0,1-1 0,-1 1 0,1-1 0,0 1 0,0-1 0,0 1 0,1-1 0,-1 0 0,1 0 0,3 5 0,0-2 24,0 0 1,0 0 0,1-1 0,-1 0 0,1 0 0,0 0 0,13 7-1,-2-3 13,1-1-1,-1-1 0,1 0 1,1-1-1,31 6 1,-23-9-591,-1-2 1,1-1-1,0-1 1,-1-1-1,1-2 1,-1 0 0,0-2-1,48-17 1,-29 6-1060</inkml:trace>
</inkml:ink>
</file>

<file path=ppt/ink/ink6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7.5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101 368 2816,'-2'-1'90,"0"1"-1,1-1 1,-1 1 0,0 0 0,0 0 0,0-1-1,0 1 1,0 0 0,1 1 0,-1-1-1,0 0 1,0 0 0,0 1 0,1-1 0,-1 1-1,0 0 1,0-1 0,1 1 0,-1 0-1,0 0 1,1 0 0,-1 0 0,-1 2 0,2-2 52,1 0 0,-1-1 1,1 1-1,0 0 1,-1 0-1,1-1 1,0 1-1,0 0 1,-1 0-1,1-1 1,0 1-1,0 0 0,0 0 1,0 0-1,0 0 1,0-1-1,0 1 1,0 0-1,1 0 1,-1 0-1,0-1 1,0 1-1,1 0 0,-1 0 1,0-1-1,1 1 1,-1 0-1,2 1 1,12 18 50,-13-18 69,7 7-168,1 0 0,0 0 0,1-1 0,-1 0 0,2-1-1,-1 0 1,1 0 0,0-1 0,0 0 0,1-1 0,0-1 0,-1 0 0,2 0 0,-1-1-1,0-1 1,1 0 0,-1 0 0,16-1 0,11-1 70,-1-1 0,1-2-1,-1-2 1,63-15 0,-60 10-94,-1-2 0,0-1 0,38-19 0,-67 27-57,0-1-1,0 0 1,0-1-1,-1 0 1,0 0 0,-1-1-1,1-1 1,-1 1-1,-1-2 1,0 1 0,0-1-1,-1 0 1,0-1-1,7-15 1,-12 21-18,0-1-1,0 1 1,0 0-1,-1-1 1,0 1 0,0-1-1,-1 1 1,1-1-1,-1 1 1,-1-1 0,1 1-1,-1-1 1,0 1-1,0-1 1,-2-7 0,-1 6-7,1 0 0,-1-1 0,0 1 0,0 1 1,-1-1-1,0 1 0,0 0 0,0 0 1,-11-9-1,-1 2-37,-1 1 0,1 0-1,-2 2 1,1 0 0,-2 1 0,1 1 0,-27-7 0,12 6 0,0 1 1,-1 2 0,0 2-1,0 1 1,0 1 0,-1 3-1,1 0 1,0 3-1,0 0 1,0 3 0,1 0-1,0 3 1,0 0 0,-45 23-1,66-27-42,2 1-1,-1 1 1,1 0-1,-18 16 0,26-21 49,1-1 0,-1 0 0,1 0 0,0 1 0,0 0 0,0-1 0,0 1 0,0 0-1,1 0 1,-1 0 0,1 0 0,0 0 0,0 0 0,0 0 0,0 1 0,1-1 0,-1 0 0,1 0-1,-1 1 1,1-1 0,1 0 0,-1 1 0,0-1 0,1 0 0,0 5 0,3-2-75,-1 0 0,1-1 0,0 1 0,0 0 0,0-1 0,1 0 0,0 0 0,0-1 1,0 1-1,0-1 0,1 0 0,0 0 0,11 5 0,11 4-675,51 17 0,-79-30 787,101 30-1338,18-5 43</inkml:trace>
</inkml:ink>
</file>

<file path=ppt/ink/ink6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7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36 3840,'0'-1'43,"0"0"0,-1 0-1,1-1 1,0 1 0,0 0 0,0 0 0,0-1-1,0 1 1,0 0 0,0 0 0,0 0 0,0-1-1,1 1 1,-1 0 0,0 0 0,1 0 0,-1 0 0,1-1-1,-1 1 1,1 0 0,0 0 0,-1 0 0,1 0-1,0 0 1,0 0 0,1 0 0,-1 0 46,1 0 0,0 0 0,0 1 0,-1-1 0,1 1 0,0 0 0,0-1 0,0 1 0,0 0 0,0 0 0,0 0-1,0 0 1,-1 1 0,1-1 0,3 1 0,2 1 43,-1 0 0,1 0 0,-1 1 0,1 0 1,-1 0-1,0 0 0,0 1 0,-1 0 0,1 0 0,5 6 0,-2 1-48,1 1 0,-2 0 0,0 1 0,0 0 1,-2 0-1,1 0 0,-2 1 0,8 23 0,0 16 159,7 57-1,-5-21 116,89 463 1156,-101-534-1755,2-1 0,0-1 0,1 1 0,0-1 0,2 0 0,0 0 0,1-1 0,0 0 0,12 14 0,-9-16-1167</inkml:trace>
</inkml:ink>
</file>

<file path=ppt/ink/ink6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8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57 502 5888,'4'67'2944,"29"12"-5376,-10-65 5248,1 11-4992,9-9 0,-4-6-128,-6-6 128</inkml:trace>
  <inkml:trace contextRef="#ctx0" brushRef="#br0" timeOffset="1">94 39 8192,'-71'-35'4096,"48"31"-7040,28 8 9088,4-1-7808,0 3 128,11 4-2304,-2 6 128</inkml:trace>
</inkml:ink>
</file>

<file path=ppt/ink/ink6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9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0 129 2688,'1'0'33,"-1"0"0,0 0 0,0 0 1,0 0-1,0 0 0,0 0 0,1 0 0,-1 0 0,0 0 0,0 0 1,0 0-1,0 0 0,0 0 0,1 0 0,-1 0 0,0 0 0,0 0 1,0 0-1,0 0 0,0 0 0,0 0 0,1 0 0,-1 0 0,0 0 1,0-1-1,0 1 0,0 0 0,0 0 0,0 0 0,0 0 0,1 0 1,-1 0-1,0 0 0,0-1 0,0 1 0,0 0 0,0 0 0,0 0 1,0 0-1,0 0 0,0 0 0,0-1 0,0 1 0,0 0 0,0 0 1,0 0-1,23 6 1353,-21-3-1230,1-1 1,-1 1-1,0 0 0,0 0 1,0-1-1,0 1 1,-1 1-1,1-1 0,-1 0 1,0 0-1,0 1 1,1 3-1,0-2-141,17 46 667,-1 1 1,10 58 0,-14-55-336,-14-55-343,0 0-1,0 0 1,0 0 0,0 0-1,1 0 1,-1 0-1,0-1 1,0 1 0,0 0-1,0 0 1,0 0 0,0 0-1,0 0 1,1 0-1,-1 0 1,0 0 0,0 0-1,0 0 1,0 0 0,0 0-1,0 0 1,1-1-1,-1 1 1,0 0 0,0 0-1,0 0 1,0 0 0,0 0-1,1 0 1,-1 1 0,0-1-1,0 0 1,0 0-1,0 0 1,0 0 0,1 0-1,-1 0 1,0 0 0,0 0-1,0 0 1,0 0-1,0 0 1,0 0 0,0 0-1,1 1 1,-1-1 0,0 0-1,0 0 1,0 0-1,0 0 1,0 0 0,0 0-1,0 1 1,0-1 0,0 0-1,0 0 1,0 0-1,0 0 1,0 0 0,0 1-1,0-1 1,0 0 0,0 0-1,0 0 1,3-34 159,-3-2-151,-1 4-7,2-1 0,6-43 0,-5 66-6,0-1 1,1 1 0,0 0-1,0 0 1,1 0-1,1 0 1,0 1-1,0-1 1,1 1 0,0 1-1,10-12 1,-6 9-6,0 1 0,1 0 0,0 1 1,1 0-1,0 0 0,0 1 0,1 1 0,0 0 1,0 1-1,1 0 0,25-7 0,-27 11 4,1 0-1,0 1 1,-1 0-1,1 0 1,0 2-1,-1 0 1,1 0-1,-1 1 1,1 0-1,-1 1 1,0 1-1,0 0 1,0 1 0,15 7-1,-10-4 57,-1 1 1,0 0-1,-1 1 0,1 1 1,-2 0-1,0 1 0,0 1 0,-1 0 1,-1 0-1,14 20 0,-19-22-9,-1 1 1,1 0-1,-2-1 0,0 2 0,0-1 0,-1 1 0,2 15 0,-5-23-31,0-1 0,0 1 0,-1 0 0,0 0 0,0-1 0,0 1 0,0 0 0,-1 0 0,0-1 0,0 1 0,0 0 0,0-1 0,-1 1 0,0-1 0,0 1 0,0-1 0,-1 0 0,1 0 0,-1 0 0,0 0 0,0-1 0,-7 7 0,9-8-5,0-1-1,-1 0 1,1 0 0,-1 0 0,1 0 0,-1 0-1,1-1 1,-1 1 0,1 0 0,-1-1-1,1 1 1,-1-1 0,0 1 0,0-1-1,1 0 1,-4 0 0,4 0-4,0 0-1,0 0 1,1-1 0,-1 1 0,0-1-1,0 1 1,0-1 0,0 1-1,1-1 1,-1 1 0,0-1 0,0 1-1,1-1 1,-1 0 0,0 0 0,1 1-1,-1-1 1,1 0 0,-1 0 0,1 0-1,-1-1 1,0-1-15,0-1-1,0 0 1,0 1-1,0-1 1,1 0-1,0 1 1,0-1-1,0 0 1,0 1-1,0-1 1,1 0 0,-1 1-1,3-6 1,4-14-79,2-1 0,1 1 0,1 0 0,1 1 0,1 1 0,0 0 0,2 0 1,21-22-1,-29 35 55,1 1 1,0 0-1,0 0 1,1 1-1,0 0 1,0 0-1,1 1 1,-1 0 0,1 1-1,0 0 1,0 1-1,1 0 1,-1 0-1,1 1 1,-1 0-1,1 1 1,0 0-1,0 1 1,-1 0 0,1 1-1,16 3 1,-11-1 65,0 1 0,-1 1 0,1 1 0,-1 0 0,0 0 0,-1 2 0,0 0 0,0 0 0,0 1 0,-1 1 0,0 1 0,-1-1 0,-1 2 0,1 0 0,-2 0 0,0 1 0,0 0 0,-1 1 0,-1 0 0,0 0 0,-1 1 0,-1 0 0,0 0 0,-1 1 0,0 0 0,-2 0 0,3 19 0,2 1 162,0 16-794,-7-64-2834,-2 5 2026</inkml:trace>
</inkml:ink>
</file>

<file path=ppt/ink/ink6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39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157 290 4480,'-1'0'56,"0"0"1,1 1-1,-1-1 0,1 1 1,-1-1-1,0 0 1,1 1-1,-1 0 0,1-1 1,-1 1-1,1-1 1,-1 1-1,1-1 0,0 1 1,-1 0-1,1-1 1,0 1-1,0 0 0,-1 0 1,1-1-1,0 1 1,0 0-1,0 0 0,0-1 1,0 1-1,0 0 1,0 0-1,0-1 0,0 1 1,0 0-1,0-1 1,0 1-1,1 0 0,-1 0 1,0-1-1,0 1 1,1 0-1,-1-1 0,1 1 1,-1 0-1,0-1 1,2 2-1,-1 0 85,0 0 1,0 0-1,1 0 0,-1 0 0,1 0 1,0 0-1,-1 0 0,1 0 0,0-1 1,0 1-1,0-1 0,0 1 0,0-1 0,4 2 1,0 0-33,0 0 0,1 0 0,-1 0 0,-1 1 0,1 0 1,0 0-1,-1 1 0,9 9 0,-7-8-49,0 1 1,0-1-1,0 0 0,1 0 0,16 8 1,2-4 48,0 0 1,1-2-1,0-1 1,1-1-1,-1-1 1,1-2-1,0-1 1,0-1-1,0-1 1,0-1-1,0-2 1,-1-1-1,1-1 1,30-10-1,-47 12-102,6-1 19,0-2 1,0 1-1,-1-2 0,0-1 0,21-12 0,-34 18-23,1 0 1,-1-1-1,-1 1 1,1-1 0,0 1-1,-1-1 1,1 0-1,-1 0 1,0 0-1,0-1 1,0 1-1,0 0 1,0-1 0,-1 1-1,0-1 1,0 1-1,0-1 1,0 0-1,0 0 1,-1 1-1,1-1 1,-1 0 0,0 0-1,-1 1 1,1-1-1,0 0 1,-1 0-1,0 1 1,0-1 0,0 0-1,-3-6 1,-2-2-4,0 0 0,-1 1 0,0 0 0,0 0 0,-1 0 0,-1 1 0,0 1 0,-11-11 0,-5-1 0,-1 1 0,-35-22 0,35 27-6,-2 1 0,0 1 0,-1 1 0,0 2 0,0 0 0,-1 2 0,-1 2 0,1 1 0,-1 1 0,0 1 0,0 2 1,0 1-1,0 1 0,1 2 0,-1 1 0,0 2 0,-46 14 0,66-16-44,1 0 0,0 1 1,0 0-1,1 1 0,-1 0 0,1 1 1,1-1-1,-1 2 0,-14 15 0,20-20-25,1 0 0,0 0-1,-1 1 1,1-1-1,1 1 1,-1-1-1,0 1 1,1-1-1,0 1 1,-1 0-1,2 0 1,-1 0-1,0 0 1,1 0-1,0 0 1,-1 0-1,2 0 1,-1 0-1,0-1 1,1 1-1,0 0 1,0 0 0,0 0-1,0 0 1,1-1-1,-1 1 1,1-1-1,0 1 1,0-1-1,3 4 1,43 48-1461</inkml:trace>
</inkml:ink>
</file>

<file path=ppt/ink/ink6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0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250 38 3072,'-1'-2'130,"0"0"0,0-1-1,0 1 1,0 0 0,0 0 0,0 0 0,-1 0-1,1 0 1,-1 0 0,0 0 0,0 0 0,1 1-1,-1-1 1,0 1 0,0-1 0,-1 1 0,-3-2-1,2 2-2,1 0 0,-1 1 1,0-1-1,1 1 0,-1 0 0,0 0 0,0 1 0,1-1 0,-1 1 0,0 0 0,-5 2 0,-5 1 1,1 0 0,-1 2 0,2 0 0,-1 0 0,0 1 0,1 1 0,1 0 0,-1 0 0,1 1 0,1 1 0,-11 10 0,20-18-122,0-1 1,0 0-1,0 0 1,0 1-1,0-1 0,1 0 1,-1 1-1,0-1 0,0 1 1,1-1-1,-1 1 1,1 0-1,0-1 0,-1 1 1,1-1-1,0 1 0,0 0 1,0-1-1,0 1 1,0-1-1,0 1 0,1 0 1,-1-1-1,0 1 0,1-1 1,-1 1-1,1-1 1,0 1-1,-1-1 0,1 1 1,0-1-1,0 1 0,0-1 1,0 0-1,0 0 1,0 0-1,0 1 0,1-1 1,-1 0-1,2 1 0,4 2 9,0 1-1,1-1 1,0 0-1,0 0 1,0-1-1,11 3 1,123 33 40,106 35 146,-183-49-108,79 34 70,-140-57-137,1 1 0,-1 0-1,0 0 1,0 0 0,0 0 0,-1 1 0,1-1 0,-1 1 0,1 0 0,-1 0 0,-1 0 0,5 7-1,-6-9-5,0 1-1,0-1 0,0 0 0,0 0 1,-1 1-1,1-1 0,-1 0 0,1 1 0,-1-1 1,0 0-1,0 1 0,0-1 0,0 0 0,-1 1 1,1-1-1,-1 0 0,1 1 0,-1-1 0,0 0 1,1 0-1,-1 1 0,-1-1 0,1 0 1,0 0-1,0 0 0,-1 0 0,-2 2 0,-3 3 21,-2 0-1,1-1 1,-1 0-1,1 0 0,-2-1 1,1-1-1,0 1 1,-1-1-1,-10 2 0,-100 22 358,88-22-292,-11 3 50,-75 5-1,105-13-191,1-1 1,-1 0 0,1-1-1,-1-1 1,1 1 0,0-2-1,0 0 1,0 0-1,0-1 1,0-1 0,-15-8-1,26 12-53,-1 0 0,0 0-1,0 0 1,0 0 0,1-1-1,-1 1 1,1 0 0,-1-1-1,1 0 1,0 1 0,-1-1-1,1 0 1,0 0-1,-1-2 1,2 3 22,0 0-1,0 0 0,0 0 1,0 0-1,1 0 1,-1 0-1,0 0 0,1-1 1,-1 1-1,1 0 1,-1 0-1,1 0 0,-1 1 1,1-1-1,-1 0 1,1 0-1,0 0 0,0 0 1,0 1-1,-1-1 1,1 0-1,0 1 0,0-1 1,0 0-1,0 1 1,0-1-1,0 1 0,0 0 1,2-1-1,24-8-1360</inkml:trace>
</inkml:ink>
</file>

<file path=ppt/ink/ink6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0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54 3712,'2'-46'1365,"-2"46"-1359,1 0-1,-1-1 1,0 1-1,0 0 1,0 0-1,0-1 1,0 1-1,0 0 1,0 0-1,0-1 1,0 1-1,0 0 0,0 0 1,-1-1-1,1 1 1,0 0-1,0 0 1,0-1-1,0 1 1,0 0-1,0 0 1,0-1-1,-1 1 1,1 0-1,0 0 1,0 0-1,0 0 1,-1-1-1,1 1 1,0 0-1,0 0 1,0 0-1,-1 0 1,1 0-1,0-1 1,0 1-1,-1 0 1,1 0-1,0 0 1,0 0-1,-1 0 1,1 0-1,0 11 1359,9 7-1135,-1 1 1,-1 0-1,-1 0 0,-1 1 0,-1 0 0,0 0 1,-2 0-1,1 25 0,0-11-244,14 260 819,-1 6 173,-9-239-831,2-1 0,32 109 0,-37-157-265,0-1 0,1-1 0,0 1 0,0 0 0,1-1 0,12 14 0,-16-20-27,1-1 1,0 0 0,0 0 0,0 0-1,1 0 1,-1 0 0,1-1 0,-1 1 0,1-1-1,0 0 1,0 0 0,0-1 0,0 1 0,0-1-1,0 0 1,0 0 0,1 0 0,-1 0 0,0-1-1,6 0 1,25-7-1156</inkml:trace>
</inkml:ink>
</file>

<file path=ppt/ink/ink6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1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4864,'33'0'2432,"51"27"-4480,-31-22 4736,27-1-2816,4 0 128,19-1 0,-12-3 0,12 0-128,0 0 0,-4 4-896,-19 5 128</inkml:trace>
</inkml:ink>
</file>

<file path=ppt/ink/ink6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1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8 348 4736,'22'66'2022,"-17"-48"-1397,1 0 0,0 0 0,17 30 0,-10-23-259,-8-15-256,0 0 1,0 0 0,1-1-1,0 1 1,1-1 0,0-1-1,1 1 1,-1-1 0,17 12-1,-24-19-95,1-1-1,0 1 1,-1-1-1,1 0 0,0 1 1,-1-1-1,1 0 1,0 1-1,0-1 1,-1 0-1,1 0 0,0 0 1,-1 0-1,1 0 1,0 0-1,0 0 0,0 0 1,-1 0-1,1 0 1,0 0-1,0 0 1,-1 0-1,1-1 0,0 1 1,-1 0-1,1-1 1,0 1-1,-1 0 0,1-1 1,0 1-1,-1-1 1,1 1-1,-1-1 1,1 1-1,-1-1 0,1 1 1,-1-1-1,1 0 1,-1 1-1,1-1 0,-1 0 1,0 1-1,1-1 1,-1 0-1,0 1 1,0-1-1,0 0 0,0 0 1,1 1-1,-1-1 1,0 0-1,0 0 0,0 1 1,0-1-1,-1 0 1,1 0-1,0-1 1,-7-48 87,-7 10-134,-2 2 0,-33-59 1,-5-9-151,47 90 155,-1-3-2,-1 0 1,2-1-1,1 0 0,-5-27 1,10 43 20,0-1 1,1 1-1,0 0 1,-1-1-1,2 1 1,-1-1 0,0 1-1,1-1 1,0 1-1,0-1 1,0 1 0,1 0-1,-1 0 1,1-1-1,0 1 1,0 0 0,1 1-1,-1-1 1,1 0-1,0 1 1,0-1 0,0 1-1,0 0 1,0 0-1,8-5 1,1 2-5,1-1 0,0 1-1,0 1 1,1 1 0,0 0 0,-1 0 0,1 2 0,1-1-1,-1 2 1,0 0 0,16 1 0,23 3-53,82 14 0,-119-15 64,121 26-895,-120-23 640,0 0 0,0 1 0,0 1 0,-1 0 0,26 17 0,-19-1-1024</inkml:trace>
</inkml:ink>
</file>

<file path=ppt/ink/ink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19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35 342 2432,'-1'0'123,"0"-1"0,0 1 0,0 0 1,-1-1-1,1 1 0,0 0 0,0 0 0,0 0 0,0 0 1,0 0-1,0 0 0,0 0 0,0 0 0,0 0 1,-1 0-1,1 1 0,0-1 0,0 0 0,0 1 0,0-1 1,0 1-1,0-1 0,0 1 0,1 0 0,-1-1 0,0 1 1,0 0-1,0-1 0,0 1 0,1 0 0,-1 0 1,0 0-1,0 2 0,1-1-61,-1 1 0,1 0 0,0 0 0,1 0 0,-1 0 0,0 0 0,1-1 0,0 1 0,-1 0 0,1 0 0,0-1 0,0 1 0,3 3 0,2 7 94,2-1 0,-1-1 0,2 1 0,0-1 0,0-1 0,1 1 0,0-2 0,0 1 0,1-1 0,1-1 0,-1 0 0,1-1 0,1 0 0,-1-1 0,1 0 0,1-1 0,-1 0 0,0-1 0,1-1 0,0 0 0,23 1 0,-26-2-91,1-2-1,0 1 1,0-1 0,0-1 0,0 0 0,0-1 0,-1 0 0,1-1 0,0-1 0,-1 1-1,0-2 1,0 1 0,0-2 0,-1 1 0,0-2 0,0 1 0,0-1 0,-1-1 0,0 1-1,0-2 1,-1 1 0,0-1 0,0 0 0,-1-1 0,-1 0 0,7-11 0,-8 10-29,0 0 0,-1 0 0,0 0 0,-1-1 0,0 1 1,0-1-1,-1 0 0,-1 1 0,0-1 0,-1 0 0,0 0 1,-1 0-1,0 0 0,-1 0 0,0 1 0,-1-1 0,0 1 1,-1-1-1,0 1 0,-9-16 0,5 14-34,0 1 0,0 1-1,-1-1 1,0 1 0,-1 1 0,-1 0-1,1 0 1,-2 1 0,1 1 0,-1 0-1,0 0 1,-1 1 0,0 0 0,0 2-1,0-1 1,-26-6 0,24 9-43,0 1-1,0 0 1,0 1 0,0 0 0,0 1-1,0 1 1,0 0 0,0 2 0,0-1-1,0 2 1,1 0 0,-17 6 0,24-7 15,0 0 1,-1 1-1,2-1 1,-1 1-1,0 0 1,1 1-1,-1 0 1,1 0-1,1 0 1,-1 1-1,1 0 1,0 0-1,0 0 1,1 1-1,-1-1 1,2 1-1,-1 0 1,1 0 0,0 1-1,0-1 1,1 1-1,0-1 1,0 1-1,-1 15 1,3-17 2,1 0 1,-1 0 0,1 0 0,0 0 0,1 0-1,-1 0 1,1 0 0,0-1 0,1 1 0,-1-1-1,1 1 1,0-1 0,1 0 0,-1 0 0,1 0-1,0-1 1,0 1 0,0-1 0,9 6 0,0 0-281,1 0 1,0-1 0,1-1 0,0 0-1,0-1 1,18 6 0,37 8-1234</inkml:trace>
</inkml:ink>
</file>

<file path=ppt/ink/ink6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2.0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275 451 3840,'1'1'295,"-1"0"-1,1-1 1,-1 1 0,1 0-1,-1-1 1,1 1 0,-1 0-1,1-1 1,-1 1 0,0 0-1,0 0 1,1 0 0,-1-1 0,0 1-1,0 0 1,0 0 0,0 0-1,0 0 1,0-1 0,0 1-1,0 0 1,0 1 0,0 1-265,0 0 0,0 0 0,1 0 0,-1-1 0,1 1 0,-1 0 0,1 0 0,0-1 0,0 1 0,0 0 0,1-1 0,2 5 0,0-4 9,1 1 1,0-1-1,0 1 0,0-1 1,0-1-1,0 1 1,1-1-1,-1 0 0,1 0 1,-1 0-1,1-1 1,0 0-1,0 0 1,0 0-1,0-1 0,0 0 1,-1 0-1,9-2 1,13-2 124,0-1 0,45-14 1,-38 9-149,-12 4-21,1-1 0,-1-1 0,0-1 0,34-19 0,-51 24-4,1 1-1,0-1 1,-1 0-1,0-1 0,0 1 1,0-1-1,0 0 1,-1 0-1,0-1 1,0 1-1,-1-1 1,1 0-1,-1 0 1,0 0-1,-1-1 1,1 1-1,-1 0 1,-1-1-1,1 0 1,-1 1-1,0-9 1,-1 4-10,-1 0 0,0 0 0,-1 1 0,0-1 0,-1 0 0,0 1 0,-1 0 0,0-1 0,0 2 0,-1-1 0,0 0 0,-1 1 1,0 0-1,-1 0 0,0 1 0,0 0 0,0 0 0,-1 1 0,-1-1 0,1 2 0,-11-7 0,-3-1-17,0 0-1,0 2 0,-1 1 0,0 1 1,-1 1-1,-1 0 0,1 2 1,-32-4-1,23 6 6,0 1 0,-1 2 0,-65 5 0,83-1 7,0 0 1,0 1-1,1 0 1,-1 2-1,1 0 0,0 0 1,0 1-1,0 1 0,1 1 1,-17 11-1,28-17 19,-1 0 1,1 1-1,0-1 1,0 1-1,0-1 1,1 1-1,-1 0 1,1 0-1,-1 0 1,1 1-1,0-1 1,0 0-1,0 1 1,1 0-1,-1-1 0,1 1 1,0 0-1,0 0 1,0-1-1,1 1 1,-1 0-1,1 0 1,0 0-1,0 0 1,0 0-1,1 0 1,-1 0-1,1 0 1,0-1-1,0 1 1,0 0-1,1-1 0,-1 1 1,1 0-1,0-1 1,3 5-1,3 3-19,1 0 0,0 0 0,1-1 0,0 0 0,0 0 0,1-2 0,1 1 0,22 12 0,0-3-2,2-2 0,-1-2 1,2-1-1,72 15 0,153 11-528,-228-34 424,-18-3 42,-1 1 0,1-2 0,0 0 0,-1-1 0,1-1 0,16-2 0,-59-14-19,22 14 124,-46-17 128,49 19-132,0 1 0,0-1 0,0 1 0,0 0 1,0 0-1,0 0 0,0 0 0,0 0 0,0 0 0,0 0 1,0 1-1,0-1 0,0 1 0,0-1 0,1 1 0,-1 0 0,0 0 1,0 0-1,0 0 0,1 0 0,-1 0 0,0 0 0,1 1 1,-2 1-1,2-2 9,0 1 0,1 0 0,-1-1 0,1 1 0,-1 0 0,1 0 0,0 0 0,0-1 0,0 1 0,0 0 0,0 0 0,0 0 0,0-1 0,0 1 0,1 0 0,-1 0 0,1 0 0,0-1 0,-1 1 0,1 0 0,0-1 0,0 1 0,0-1 0,0 1 0,2 2 0,31 38 280,-5-14-299,0-2 0,1-1-1,55 34 1,-49-37-1523,58 25 0,-65-34 219</inkml:trace>
</inkml:ink>
</file>

<file path=ppt/ink/ink6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2.3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5760,'25'8'2816,"78"-8"-4608,-74 0 5632,-1-3-4992,-5-2 0,9-3-1536,2 5 128</inkml:trace>
</inkml:ink>
</file>

<file path=ppt/ink/ink6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2.7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8064,'76'26'3968,"125"-2"-8960,-153-21 7936,12-6-5376,-17-5 0</inkml:trace>
</inkml:ink>
</file>

<file path=ppt/ink/ink6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3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91 2688,'0'-1'88,"0"0"-1,0 0 1,0 0 0,-1 0 0,1 0-1,0 0 1,0 0 0,0 0-1,0 0 1,0 0 0,1 0 0,-1 0-1,0 0 1,0 0 0,1 1 0,-1-1-1,0 0 1,1 0 0,-1 0 0,1 0-1,-1 1 1,1-1 0,-1 0-1,1 0 1,0 0 0,28-13 1628,-16 8-1809,4-2 214,-1 1 1,1 0-1,0 2 1,0 0-1,1 0 0,0 2 1,0 0-1,0 1 1,0 1-1,0 1 1,0 0-1,26 5 0,-28-2-50,0 1 0,-1 1 0,1 0-1,-1 1 1,0 1 0,-1 0 0,0 1-1,20 15 1,-27-18-57,-1 1-1,0 0 1,0 0 0,-1 1-1,0-1 1,0 1 0,0 0-1,-1 1 1,0-1 0,-1 1-1,1 0 1,-2 0-1,1 0 1,-1 0 0,0 0-1,-1 1 1,1-1 0,-1 13-1,-2-5 2,0-1-1,-1 0 1,-1 0 0,-1 1-1,0-2 1,0 1-1,-2 0 1,0-1-1,0 0 1,-10 15-1,-8 10 68,-2-1 0,-36 41 0,38-51-4,-2-1 0,0-1 0,-2-2 1,-54 38-1,64-50-38,-1-1-1,0-1 1,-1 0 0,0-2 0,-1 0 0,0-2 0,0 0-1,0-1 1,-33 3 0,31-9-123,16-6 8,7 5 67,1 0-1,0 0 0,-1 1 1,1-1-1,0 0 1,0 1-1,0-1 1,0 1-1,1-1 0,-1 1 1,0-1-1,1 1 1,-1 0-1,3-2 0,9-7-47,0 1 0,0 0-1,16-7 1,-13 9 27,32-14 147,95-27 0,-126 44-75,0 1 1,0 0-1,0 1 0,0 1 1,1 1-1,-1 1 0,0 0 0,0 1 1,30 7-1,-26-3-7,-9-1-227,0-1 0,1-1-1,0 0 1,-1-1-1,1 0 1,0-1-1,0-1 1,0 0 0,0 0-1,14-4 1,1-1-1089</inkml:trace>
</inkml:ink>
</file>

<file path=ppt/ink/ink6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4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84 4608,'38'-29'2304,"56"22"-2688,-66 4 3584,15-6-3456,12-2 128,7 2-128,-5-1 0,-11 4 0,-8 12 0,-10-3-896,-8 4 128,-11 13-128,-15-8 128</inkml:trace>
</inkml:ink>
</file>

<file path=ppt/ink/ink6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4.5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14 475 4736,'-14'69'2304,"62"-13"-3712,-39-44 5120,0 8-3840,5 6 0,6-6-1408,3-8 0,5-8 1152,4-8 128</inkml:trace>
  <inkml:trace contextRef="#ctx0" brushRef="#br0" timeOffset="1">91 32 6784,'-6'-16'3328,"6"20"-5888,9-4 7040,5 0-7168,15-7 128,5 1-384,-8-1 0</inkml:trace>
</inkml:ink>
</file>

<file path=ppt/ink/ink6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5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46 310 3072,'-2'1'101,"1"1"0,-1-1 0,1 1 0,-1-1 0,1 1 0,0 0 0,-1-1 0,1 1 0,0 0 0,0 0 0,0 0 1,0 0-1,1 0 0,-1 0 0,1 0 0,-1 0 0,1 0 0,-1 0 0,1 0 0,0 0 0,0 1 0,0-1 0,0 0 0,1 0 0,-1 0 0,0 0 0,1 0 0,0 0 0,-1 0 0,1 0 0,0 0 1,0 0-1,2 2 0,3 4 309,1-1 1,0 1-1,0-1 1,1-1 0,16 12-1,4 3-272,-14-10-65,1-1 0,0 0 0,1-1 0,0-1 0,0 0 0,1-1 0,0-1 0,0-1 0,1 0 0,0-1 0,-1-1 0,1-1 0,0 0 0,26-2 0,-5-1 82,1-3 0,-1-1 1,0-2-1,0-2 0,55-20 1,-78 23-117,1-1 1,-2-1-1,1 0 1,-1-1-1,-1-1 1,0 0-1,0-1 1,-1-1-1,0 0 1,-1 0-1,0-1 1,11-19-1,-18 26-27,-1 0-1,0 0 1,-1-1 0,1 1-1,-1-1 1,-1 0 0,1 0-1,-1 0 1,0-1 0,-1 1-1,0 0 1,0-1 0,-1 1-1,1 0 1,-2-1 0,1 1-1,-1-1 1,0 1-1,0 0 1,-1-1 0,0 1-1,-1 0 1,1 0 0,-1 1-1,-1-1 1,1 0 0,-1 1-1,0 0 1,-1 0 0,-7-9-1,0 4-1,-1 0-1,1 0 1,-2 1 0,1 1-1,-1 1 1,-1 0-1,0 0 1,0 1 0,0 1-1,-1 1 1,0 0-1,0 1 1,0 1 0,-33-3-1,14 4-23,0 2-1,0 1 1,0 1-1,0 2 1,0 2-1,-35 10 1,27-4-13,0 1 1,-57 28-1,88-36 2,0 1 0,0 1-1,0 0 1,0 1 0,1 0-1,1 1 1,0 0-1,0 1 1,0 0 0,1 0-1,-14 23 1,21-30-2,1 0-1,-1 0 1,1 1 0,0-1-1,0 1 1,1-1 0,-1 0-1,1 1 1,-1 0 0,1-1 0,0 1-1,1-1 1,-1 1 0,0-1-1,1 1 1,0-1 0,0 0-1,0 1 1,0-1 0,1 0-1,-1 0 1,1 1 0,0-1-1,0-1 1,0 1 0,0 0 0,0 0-1,1-1 1,4 5 0,3 1-159,0 1 0,0-1 1,1-1-1,0 0 1,1-1-1,0 0 1,12 4-1,15 3-632,1-2 1,74 11-1,-6-8-590</inkml:trace>
</inkml:ink>
</file>

<file path=ppt/ink/ink6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5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99 3712,'0'-1'29,"0"1"0,1-1 0,-1 1 0,0-1 0,1 1 0,-1 0 0,0-1 0,1 1 1,-1 0-1,0-1 0,1 1 0,-1 0 0,1 0 0,-1-1 0,1 1 0,-1 0 0,1 0 0,-1 0 0,1-1 0,-1 1 0,1 0 0,-1 0 1,1 0-1,-1 0 0,1 0 0,-1 0 0,1 0 0,-1 0 0,1 0 0,-1 0 0,1 1 0,-1-1 0,1 0 0,-1 0 0,1 0 0,-1 0 1,0 1-1,2-1 0,22 22 1456,-18-13-1075,1 0 1,-1 0 0,0 0-1,7 18 1,0 9-35,-2 0 0,-2 1 0,-1-1 1,-1 2-1,-3-1 0,-1 1 0,-1 0 1,-3-1-1,0 1 0,-11 57 0,11-93-347,1-1-1,0 1 1,0-1 0,-1 0-1,1 1 1,-1-1-1,1 1 1,-1-1-1,1 0 1,-1 1-1,0-1 1,0 0 0,0 0-1,0 0 1,-1 2-1,1-3-17,1 0-1,0 0 0,-1 0 0,1 0 0,-1 0 1,1 0-1,-1-1 0,1 1 0,0 0 1,-1 0-1,1 0 0,-1-1 0,1 1 0,0 0 1,-1 0-1,1-1 0,0 1 0,-1 0 1,1-1-1,0 1 0,-1 0 0,1-1 0,0 1 1,0-1-1,0 1 0,-1 0 0,1-1 1,0 1-1,0-1 0,0 0 0,-13-50 155,8 3-106,-4-26-130,3-92 1,6 144 14,1 1 0,2 0 0,0 0 1,1-1-1,1 2 0,1-1 0,1 1 0,0 0 1,12-20-1,-15 33 28,-1 0 1,1 1-1,1 0 0,-1 0 1,1 0-1,1 0 0,-1 1 1,1 0-1,-1 0 0,2 0 1,-1 1-1,0 0 0,1 0 1,0 0-1,13-4 0,-15 7 21,0 0-1,0 0 0,0 1 0,0 0 0,0 0 0,0 0 0,0 1 0,0-1 0,0 1 0,0 0 1,0 1-1,0-1 0,0 1 0,-1 0 0,1 0 0,0 0 0,-1 1 0,0 0 0,0 0 0,0 0 1,0 0-1,0 0 0,0 1 0,2 4 0,19 21 29,-3 1-1,0 1 1,17 34 0,-5-9 3,-25-43 17,-2 0 1,1 0-1,-2 1 1,0 0 0,-1 0-1,0 1 1,-1 0-1,0 0 1,-2 0 0,1 0-1,-2 0 1,0 0-1,-1 1 1,-1-1 0,0 0-1,-1 0 1,0 1-1,-2-1 1,-5 16 0,-14 54-2410,19-81 832,-1-6-128</inkml:trace>
</inkml:ink>
</file>

<file path=ppt/ink/ink6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6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209 478 4736,'29'-1'1234,"0"-1"0,0-1 0,36-9 0,-36 5-897,-1-2 0,0-1 0,33-17 0,-40 17-269,0-2 1,-1-1 0,0 0 0,-1-1-1,-1-1 1,0-1 0,-1-1-1,-1 0 1,-1-1 0,26-38 0,-38 52-50,-1-1 1,1 0-1,-1 0 1,0 0-1,0 0 1,0 0-1,0 0 1,-1-1-1,0 1 1,0 0-1,-1-1 1,0 1-1,0-1 1,0 1-1,0-1 1,-1 1-1,0-1 1,0 1-1,0 0 1,-1-1-1,0 1 1,0 0-1,-3-5 1,2 4-19,-1 1 0,0-1 0,-1 1 1,1 0-1,-1 1 0,0-1 0,0 1 0,0 0 0,-1 0 1,1 1-1,-1-1 0,0 1 0,0 1 0,0-1 1,-1 1-1,1 0 0,-1 0 0,-8-1 0,-9 1-16,0 1 0,0 0 0,0 2 0,0 1-1,1 1 1,-1 1 0,1 1 0,0 1 0,0 0-1,0 2 1,1 1 0,-24 14 0,20-10-2,0 2 1,1 1-1,1 1 1,0 1-1,2 1 1,0 1-1,1 1 1,1 1-1,-23 33 1,37-47 20,0 2 1,0-1 0,1 1 0,1 0 0,0 0-1,0 0 1,1 0 0,0 1 0,0-1 0,2 1-1,-1 0 1,1 0 0,1 0 0,0-1 0,0 1-1,1 0 1,1 0 0,0 0 0,4 13 0,-2-12 5,2 1 0,0-1 0,0-1 0,1 1 0,0-1 0,1-1 0,0 1 0,1-1 0,0-1 0,0 1 0,1-1 0,0-1 0,1 0 0,0-1 0,17 9 0,12 4 12,0-2-1,1-2 1,1-1 0,83 16 0,-68-21-1485,87 3 1,-105-10-74</inkml:trace>
</inkml:ink>
</file>

<file path=ppt/ink/ink6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46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 4736,'-9'-19'2304,"13"63"-6912,-13-40 2432,9-4 2176,0 0 0</inkml:trace>
</inkml:ink>
</file>

<file path=ppt/ink/ink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0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2304,'-1'0'137,"0"1"0,0-1-1,0 1 1,1-1 0,-1 1 0,0 0 0,1-1 0,-1 1 0,0 0-1,1-1 1,-1 1 0,1 0 0,-1 0 0,1 0 0,-1 0 0,1 0-1,0-1 1,-1 1 0,1 0 0,0 0 0,0 0 0,0 0 0,0 0-1,0 0 1,0 0 0,0 2 0,0 33 1181,2-6-979,2-1 0,1 1 0,2-1 0,0 0 0,2 0 0,2-1 0,0 0 0,22 37 0,-31-62-386,0 0 0,0 0 0,0-1 0,0 1 0,0 0 1,1-1-1,-1 0 0,1 1 0,0-1 0,-1 0 0,1 0 1,0-1-1,0 1 0,1-1 0,-1 1 0,0-1 0,0 0 1,1 0-1,-1 0 0,0-1 0,1 1 0,-1-1 0,1 0 1,-1 0-1,1 0 0,-1 0 0,1-1 0,-1 1 0,0-1 1,1 0-1,-1 0 0,0 0 0,0-1 0,1 1 0,-1-1 0,0 1 1,0-1-1,-1 0 0,1 0 0,0 0 0,-1-1 0,1 1 1,-1-1-1,0 1 0,3-5 0,18-26-1254</inkml:trace>
</inkml:ink>
</file>

<file path=ppt/ink/ink6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5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2304,'1'-13'1396,"2"18"540,2 24-20,-1 64-577,21 114 1,-6-67-798,28 264 409,55 587-643,-91-844-2868,-13-138 1589,2-9 943,0 0-1,0 0 1,0 0-1,0 0 0,0 0 1,0 0-1,0 0 0,0 0 1,0 0-1,0 0 1,0 0-1,0 0 0,0 0 1,0-1-1,0 1 0,0 0 1,0 0-1,-1 0 1,1 0-1,0 0 0,0 0 1,0 0-1,0 0 0,0 0 1,0 0-1,0 0 1,0 0-1,0 0 0,0 0 1,0 0-1,0 0 0,0 0 1,-1 0-1,1 0 0,0 0 1,0 0-1,0 0 1,0 0-1,0 0 0,0 0 1,0 0-1,0 0 0,0 0 1,0 0-1,0 1 1,0-1-1,0 0 0,0 0 1,-1 0-1,1 0 0,0 0 1,0 0-1,0 0 1,0 0-1,0 0 0,0 0 1,0 0-1,0 0 0,0 0 1,-1-10-1508</inkml:trace>
</inkml:ink>
</file>

<file path=ppt/ink/ink6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6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46 648 1280,'-9'-5'191,"6"3"-127,0 1 0,0-1 0,0 1 0,0 0 0,0 0 0,0 0 1,0 0-1,-1 0 0,-5 1 0,36-11 2795,-10 9-2389,-1 0 1,0-1-1,1 0 1,-1-2 0,27-10-1,11-4 56,774-218 2759,-599 169-2822,688-177 909,-890 238-1407,0 2 1,0 1 0,1 1 0,-1 1 0,1 2 0,-1 1 0,1 1 0,-1 1-1,37 9 1,-54-12-292,-10 1 227,0-1-1,0 0 1,0 0 0,0 0-1,0 0 1,0 1-1,0-1 1,0 0-1,0 0 1,0 0-1,0 0 1,0 1 0,0-1-1,0 0 1,0 0-1,0 0 1,0 0-1,0 1 1,0-1 0,0 0-1,0 0 1,0 0-1,0 0 1,0 1-1,0-1 1,0 0 0,0 0-1,0 0 1,1 0-1,-1 0 1,0 1-1,0-1 1,0 0-1,0 0 1,0 0 0,1 0-1,-1 0 1,0 0-1,0 0 1,0 0-1,0 0 1,0 0 0,1 0-1,-1 1 1,0-1-1,0 0 1,0 0-1,1 0 1,-1 0 0,0 0-1,-8 6-1585</inkml:trace>
</inkml:ink>
</file>

<file path=ppt/ink/ink6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7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0 502 3200,'31'-20'3971,"27"2"-3199,-18 7-246,-8-3-298,-1-1-1,0-1 1,-2-1-1,1-2 1,-2-1-1,-1-1 1,0-1-1,31-36 1,-53 53-162,0 0 0,-1-1 0,1 0 0,-1 0 0,-1 0 0,1 0 0,-1-1 0,0 1 0,-1-1 0,1 0 0,-1 0 0,0 0 0,-1 0-1,0 0 1,0 0 0,-1-1 0,0 1 0,0 0 0,-1-9 0,0 10-23,-1 1 0,0 0 0,1-1-1,-2 1 1,1 0 0,0 0 0,-1 0 0,0 1-1,0-1 1,-1 1 0,1-1 0,-1 1 0,0 0-1,0 0 1,0 1 0,-1-1 0,1 1 0,-1 0-1,0 0 1,0 1 0,0-1 0,0 1 0,0 0-1,-1 0 1,-7-1 0,3 1 10,0-1-1,-1 2 1,1-1 0,-1 1-1,0 1 1,1 0 0,-1 1 0,0 0-1,1 0 1,-1 1 0,1 1-1,0-1 1,0 2 0,0-1 0,0 2-1,0-1 1,1 1 0,0 1-1,0-1 1,0 1 0,1 1-1,0 0 1,0 0 0,0 1 0,1 0-1,0 0 1,1 0 0,0 1-1,0 0 1,1 0 0,0 1-1,1 0 1,-4 12 0,2-7-9,2 0 1,-1 0-1,2 0 0,0 1 1,1 0-1,1 0 1,0-1-1,1 1 0,2 17 1,0-22-25,1 0 0,0 0 0,0 0 0,1 0 0,0-1 0,0 1 0,2-1 1,-1 0-1,1-1 0,1 1 0,-1-1 0,2-1 0,11 13 0,-3-7 7,0 0 0,1-1 0,1-1 0,0-1 1,0 0-1,1-2 0,1 0 0,-1-1 0,1-1 0,1 0 0,-1-2 0,1 0 0,27 2 0,-13-5 22,1-1-1,0-1 1,-1-2 0,1-2-1,-1-1 1,0-2 0,39-12-1,-54 13-14,0-2 1,-1 0-1,1-1 0,20-13 1,-33 18-13,0 0 1,-1-1 0,0 0 0,0 0-1,0 0 1,-1 0 0,1-1-1,-1 0 1,-1 0 0,1-1-1,-1 1 1,0-1 0,0 0-1,3-11 1,-6 9-3,-7 14-17,5-3-11,0 0 0,0 0 1,1 0-1,-1-1 0,0 1 0,1 0 1,-1 0-1,1 0 0,0 0 1,0 1-1,0-1 0,0 0 1,0 4-1,3 3 7,0 1-1,1-1 1,0 0 0,1 0-1,0 0 1,0-1 0,1 1 0,0-1-1,0-1 1,1 1 0,0-1-1,1 0 1,-1-1 0,1 0 0,0 0-1,1 0 1,11 5 0,-6-4 1,0-1 0,1 0 0,0-1 0,0 0 0,0-2 1,0 1-1,1-2 0,-1 0 0,1-1 0,22-1 0,-5-3 0,-1-1 0,-1-2 0,1-1 0,46-17 0,-61 18 25,-1-1 1,1 0 0,-1-2-1,0 0 1,-1-1 0,0 0-1,-1-1 1,0-1 0,20-21-1,-27 24-13,0-1 0,-1 0 0,0 0-1,-1 0 1,0-1 0,0 0-1,-1 0 1,-1 0 0,0 0-1,0-1 1,-1 1 0,-1-1 0,1 0-1,-2 0 1,0 1 0,0-1-1,-1 0 1,-1 1 0,0-1-1,-1 0 1,0 1 0,0 0 0,-7-15-1,4 12-5,-1 0-1,0 1 1,-1 0-1,0 0 0,-1 1 1,0 0-1,-1 0 1,0 1-1,-1 1 1,0 0-1,-1 0 0,0 1 1,0 0-1,-1 1 1,0 1-1,-1 0 1,0 1-1,-17-6 0,10 8-12,0 0-1,0 1 0,0 1 0,-1 2 0,1 0 0,-1 1 0,1 1 0,0 1 0,0 0 1,0 2-1,0 1 0,0 0 0,1 2 0,-32 16 0,22-8-47,0 0-1,2 2 0,0 1 1,2 2-1,0 0 1,1 1-1,1 2 0,-38 48 1,52-58-134,0 1-1,1 1 1,1 0 0,0 0-1,1 0 1,1 1 0,0 0 0,-5 29-1,10-40 11,0 0-1,0 1 1,1-1-1,0 1 1,0-1-1,0 1 1,1-1 0,0 0-1,0 1 1,0-1-1,1 0 1,0 1-1,1-1 1,-1-1-1,1 1 1,0 0-1,0 0 1,1-1-1,0 0 1,0 0-1,0 0 1,0 0 0,1-1-1,0 1 1,0-1-1,9 5 1,41 15-1869</inkml:trace>
</inkml:ink>
</file>

<file path=ppt/ink/ink6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7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0 177 3072,'6'10'1013,"-1"1"0,0-1 0,-1 1 0,3 12 0,-4-15-1065,16 38 530,1-1-1,44 70 1,15 29 436,-45-80-472,4-1 1,59 77-1,-94-136-425,6 10 112,-10-12 52,-17-22-1,-20-40-45,-67-105-10,-86-181-1,185 332-166,0 0-1,1 0 1,0 0-1,1-1 0,1 0 1,-3-27-1,5 38 38,1 0-1,0-1 0,0 1 0,0 0 1,1 0-1,0 0 0,-1 0 1,1 0-1,0 0 0,1 0 0,-1 1 1,1-1-1,0 0 0,0 1 1,0-1-1,0 1 0,1 0 0,-1-1 1,1 1-1,0 0 0,0 1 1,0-1-1,0 0 0,0 1 1,1 0-1,-1 0 0,1 0 0,-1 0 1,6-2-1,50-13 49,0 2-1,1 3 1,0 2 0,1 3-1,98 2 1,-155 5-197,16 4-2145,-14 2 635</inkml:trace>
</inkml:ink>
</file>

<file path=ppt/ink/ink6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8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145 438 2816,'6'-2'298,"1"1"0,-1 0 0,0 0 0,1 1 1,0-1-1,-1 1 0,1 1 0,12 2 0,-10-2-11,0 0 0,1-1-1,-1 1 1,18-3 0,-7-3-125,-1-1 0,0 0 0,0-2 0,0 0 0,-1-1-1,0-1 1,0-1 0,-2 0 0,1-1 0,-1-1 0,-1 0 0,0-1 0,-1-1-1,-1 0 1,0-1 0,12-21 0,-22 32-118,0 1 0,0-1 0,-1 1 1,0-1-1,0 0 0,0 0 0,-1 0 0,1 0 0,-1 0 0,0-1 0,-1 1 1,1 0-1,-1 0 0,0-1 0,-1 1 0,1 0 0,-1 0 0,0 0 0,0-1 1,-1 1-1,1 0 0,-1 0 0,0 1 0,-1-1 0,1 0 0,-1 1 0,0-1 1,0 1-1,0 0 0,0 0 0,-1 0 0,-6-5 0,-1 1 5,1 1 0,-1 0 0,0 0-1,-1 2 1,0-1 0,0 1 0,0 1 0,0 0-1,-1 1 1,1 0 0,-1 1 0,-16-1 0,12 3 13,0 1 1,0 0 0,0 1 0,0 1 0,0 1 0,0 0 0,1 1-1,-1 1 1,2 1 0,-1 0 0,1 1 0,-23 15 0,26-16-2,1 1 0,0 1 0,0 0-1,1 1 1,0 0 0,1 0 0,0 1 0,1 0 0,0 1 0,1 0 0,0 0 0,0 0 0,2 1 0,-1 0 0,-6 26 0,11-27-29,0-1 1,0 1 0,1-1 0,1 1-1,0-1 1,0 1 0,1-1-1,0 0 1,1 1 0,1-1 0,0-1-1,0 1 1,1 0 0,0-1 0,1 0-1,0 0 1,1-1 0,-1 0 0,2 0-1,0 0 1,12 11 0,-1-4-24,1 0 0,0-1 0,1-1 0,0-1 0,1-1 0,0-1 0,1-1 0,0-1 0,26 7 0,117 20-1200,-150-33 650,0-2 0,0 0 0,1 0 1,-1-2-1,0 0 0,0 0 0,0-2 1,24-6-1,-14-5-1251</inkml:trace>
</inkml:ink>
</file>

<file path=ppt/ink/ink6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9.2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0 140 3072,'5'10'630,"-1"0"-1,1 0 1,1-1 0,0 0-1,0 0 1,8 8 0,15 23-4,-8 0 69,29 80 0,-33-73-207,-5-16 2,-8-18-234,0 0 0,1 0 0,1-1 0,0 0 0,1 0 0,11 15 0,-17-38-47,-1 1 0,-1 0 0,0-1 1,-3-15-1,-24-216 40,25 208-242,1 18 6,2-1 1,0 0 0,0 0-1,2 1 1,0-1 0,9-31 0,-10 42-8,1 1 1,0 0 0,0-1-1,1 1 1,0 0 0,0 0-1,0 0 1,0 0 0,1 1-1,-1-1 1,1 1 0,1 0-1,-1 0 1,0 0 0,1 1-1,0 0 1,0 0 0,0 0-1,0 0 1,0 1 0,1 0-1,-1 0 1,8-2 0,1 2 37,1 1 0,-1 0 1,0 0-1,0 2 1,1-1-1,-1 2 1,0 0-1,0 1 1,0 0-1,-1 1 0,1 1 1,-1 0-1,0 1 1,0 0-1,0 1 1,-1 0-1,0 1 0,14 13 1,8 8 123,-2 1 0,-2 2 0,0 1 1,40 60-1,-59-78-102,-1 0 0,-1 1 0,-1 0 0,0 0 0,-1 1-1,0 0 1,-2 0 0,0 0 0,-1 1 0,3 27 0,-7-43-60,1-1 1,-1 0-1,0 0 0,0 0 0,0 0 0,0 1 1,0-1-1,0 0 0,0 0 0,-1 0 1,1 1-1,0-1 0,-1 0 0,1 0 0,0 0 1,-1 0-1,0 0 0,1 0 0,-1 0 1,0 0-1,1 0 0,-1 0 0,0 0 0,0 0 1,0 0-1,0-1 0,0 1 0,0 0 1,0-1-1,0 1 0,0-1 0,0 1 0,0-1 1,0 1-1,0-1 0,0 0 0,-1 1 1,1-1-1,0 0 0,0 0 0,0 0 0,-1 0 1,1 0-1,0 0 0,0 0 0,0-1 1,-1 1-1,0-1 0,-3 0 11,1-1 0,0 1 1,0-1-1,0 0 0,0-1 1,0 1-1,0-1 0,1 1 0,-1-1 1,1 0-1,-6-6 0,5 3-23,0 0-1,0-1 1,0 1 0,1-1-1,0 1 1,1-1 0,-1 0-1,1 0 1,1-1-1,-1 1 1,1 0 0,0 0-1,1-1 1,0 1 0,0 0-1,0-1 1,1 1-1,0 0 1,1-1 0,2-8-1,1 3-18,0-1 0,1 1 0,1 0 0,0 0 0,0 1 0,1 0 0,1 1 0,0-1 0,17-15 0,-20 22 14,1 0 0,0 1 0,0 0-1,0 0 1,0 0 0,1 1 0,-1 0 0,1 0-1,0 1 1,0 0 0,0 1 0,0 0 0,0 0 0,0 0-1,0 1 1,1 0 0,-1 1 0,14 2 0,0 1 3,-1 1 1,-1 0 0,1 2 0,-1 0-1,37 19 1,-38-15-4,0 1-1,-1 0 1,0 1-1,-2 1 1,1 1-1,-1 0 1,-1 1 0,-1 1-1,16 23 1,-24-30 23,1 1 0,-1 0 1,-1 0-1,0 0 0,0 0 0,-1 1 1,-1 0-1,0 0 0,-1 0 1,0 0-1,-1 0 0,0 0 0,0 1 1,-2-1-1,0 0 0,0 1 1,-5 19-1,6-31-31,0 0-1,-1 0 1,1 0 0,0 0-1,0 0 1,-1 0 0,1 0-1,-1-1 1,1 1 0,-1 0 0,1 0-1,-1 0 1,0 0 0,1-1-1,-1 1 1,0 0 0,0 0-1,1-1 1,-3 2 0,3-2-45,-1 0-1,0 0 1,1 0 0,-1 0 0,1 0 0,-1 0-1,0 0 1,1-1 0,-1 1 0,0 0 0,1 0 0,-1 0-1,1-1 1,-1 1 0,1 0 0,-1-1 0,1 1-1,-1 0 1,1-1 0,-1 1 0,1-1 0,-1 0-1,-2-1-314,1-1 0,0 0 0,0 0 0,1 0 0,-1 0 0,0 0 0,1 0 0,0 0 0,-1-4 0,-3-5-1584,0 0 22</inkml:trace>
</inkml:ink>
</file>

<file path=ppt/ink/ink6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6:59.9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129 331 3072,'3'-1'174,"0"1"0,0 0 0,-1 0 0,1 0 0,0 0 0,0 0 0,-1 1 0,1-1 0,0 1-1,-1 0 1,1 0 0,0 0 0,2 1 0,18 5 1487,-12-3-1337,0-1 0,0 2 1,-1 0-1,0 0 0,0 0 1,0 2-1,15 11 0,25 15-209,-29-21 348,1-2 0,0-1 1,0 0-1,0-1 0,1-2 0,42 7 1,-41-10-190,0-1 0,0-1 1,1-1-1,-1-2 1,47-8-1,-58 7-212,-1 0 0,0-1 0,0-1 0,-1 0 0,1-1 0,-1 0 0,0-1 1,0 0-1,-1 0 0,0-1 0,-1-1 0,17-18 0,-20 20-51,-1-1-1,0 0 1,-1 0 0,0-1 0,0 1 0,-1-1-1,0 0 1,0 0 0,-1 0 0,0 0-1,0 0 1,-1 0 0,-1-15 0,0 16-5,0 0 0,0 0 0,-1 0 1,-1 0-1,1 0 0,-1 0 0,-1 0 0,1 0 0,-1 1 1,-1-1-1,1 1 0,-1 0 0,-1 0 0,1 0 0,-1 0 1,-9-9-1,-3 3-13,0 1 0,-1 0 0,0 1 0,-1 1 0,0 0 0,0 2 0,-1 0 0,0 2 0,-1 0 0,1 1 0,-28-3 0,15 3 4,-1 2-1,0 1 1,0 2 0,0 1 0,1 2-1,-56 11 1,65-7-23,1 0 1,0 2-1,0 0 0,1 2 0,1 0 0,-28 20 0,34-21 18,0 1 0,1 1-1,1 0 1,0 1 0,1 0-1,0 1 1,1 0 0,-18 31-1,27-41 6,0-1-1,0 1 0,0-1 1,1 1-1,0 0 0,-1 0 1,1-1-1,1 1 0,-1 0 1,1 0-1,-1 0 1,1 0-1,0 0 0,0 0 1,1 0-1,-1 0 0,1 0 1,0 0-1,0 0 0,0-1 1,1 1-1,-1 0 0,1-1 1,0 1-1,0-1 1,0 1-1,1-1 0,-1 0 1,6 6-1,0-3 4,0 0 0,0-1 1,0 1-1,1-1 0,0-1 0,0 0 0,0 0 1,1-1-1,-1 0 0,1 0 0,9 0 1,15 2-1,-1-2 0,0-2 0,1-1 0,51-6 0,130-31 0,-197 33 0,8-1 4,-1-2 0,0-1 0,0-1 1,35-18-1,-31 17 79,-29 10-58,1 0 0,0 0 0,-1 0 0,1 0 0,0 0 0,-1 0 0,1 0 0,0 0 1,-1 0-1,1 1 0,0-1 0,-1 0 0,1 0 0,0 1 0,-1-1 0,1 0 0,-1 1 0,1-1 0,-1 1 0,1-1 0,0 1 1,0 2 89,1 0 0,-1 0 0,-1 0 0,1 0 0,0 0 1,-1 0-1,1 0 0,-1 0 0,0 0 0,0 0 0,-1 4 1,2 17 149,0-14-113,0 0-1,1 0 1,0 0-1,1 0 1,0-1-1,0 1 1,1-1-1,1 0 0,-1 0 1,1 0-1,10 12 1,-4-8 8,0-1 1,0 0-1,2 0 0,0-1 1,0-1-1,20 12 0,3-2-1,2-2 0,0-1-1,1-1 1,68 16 0,-89-27-659,0-1-1,1-1 1,-1 0 0,1-2 0,-1 0 0,1-1 0,-1 0 0,33-6-1,2-8-2058</inkml:trace>
</inkml:ink>
</file>

<file path=ppt/ink/ink6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1.0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1141 2688,'0'-2'90,"0"1"1,0-1-1,0 1 0,0-1 0,0 1 1,1-1-1,-1 0 0,1 1 1,-1-1-1,1 1 0,-1 0 1,1-1-1,0 1 0,0-1 0,-1 1 1,1 0-1,0 0 0,0-1 1,1 1-1,-1 0 0,0 0 1,0 0-1,0 0 0,1 0 1,-1 1-1,0-1 0,1 0 0,2 0 1,58-25 2007,-28 13-1653,107-52 1010,-81 40-1244,98-58 1,-101 46 163,-2-3 1,98-91-1,-133 111-308,0-1-1,-1-1 1,-1-1 0,-2 0-1,0-2 1,-1 0-1,-2 0 1,0-1-1,13-43 1,-23 59-59,-1 0 0,0 0 1,0 0-1,-1 0 0,-1 0 0,1 0 1,-2 0-1,1 0 0,-2 0 0,1 0 1,-1 0-1,-1 1 0,-5-17 1,2 14 8,0 1 0,0 0 0,-1 0 0,0 1 1,-1 0-1,0 1 0,-1-1 0,0 1 0,-18-13 1,2 5 7,1 2-1,-2 0 1,0 2 0,-1 1 0,0 1 0,-1 1 0,0 2 0,-48-8 0,38 9-7,0 2 0,-1 1 0,1 2 1,-1 2-1,0 2 0,-57 9 1,90-10-19,0 1 1,0-1 0,0 1 0,0 0-1,1 1 1,-1 0 0,0-1-1,1 2 1,0-1 0,0 0 0,0 1-1,0 0 1,0 0 0,1 1 0,0 0-1,0-1 1,0 1 0,0 0 0,1 1-1,0-1 1,0 1 0,-4 9-1,4-2 27,0 0-1,1 0 0,0 0 0,1 1 0,0-1 0,1 0 0,0 1 0,2-1 0,4 22 0,112 414 1115,-85-338-874,72 224 505,66 241 355,-150-495-953,48 227 984,-61-257-789,-2 1 0,-3 0 1,-2 0-1,-6 58 0,1-74-155,-2 0 0,-1-1-1,-2 0 1,-2-1 0,-18 44-1,19-57-160,0-1 1,-1 0-1,-2-1 0,0 0 0,0 0 0,-2-2 0,0 0 0,-1 0 0,-28 21 0,40-35-78,0-1-1,0 1 0,0-1 0,0 0 1,0 0-1,0 0 0,-1 0 0,1-1 1,-1 0-1,1 0 0,-1 0 0,1 0 0,-1-1 1,0 0-1,1 0 0,-7-1 0,4 0-125,0-1-1,0 0 0,0 0 0,0 0 0,0-1 0,1-1 0,-1 1 0,1-1 0,-9-6 1,-4-6-633,1-1 1,0-1 0,2 0 0,0-2 0,-15-22 0,19 22-47,0 0 1,2-1 0,0 0-1,2 0 1,0-1 0,1 0-1,-4-27 1,0-23-1112</inkml:trace>
</inkml:ink>
</file>

<file path=ppt/ink/ink6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1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66 3584,'-1'-2'54,"1"1"0,-1 0 1,1-1-1,0 1 0,-1-1 0,1 1 0,0-1 1,0 1-1,0-1 0,0 1 0,0 0 1,1-1-1,-1 1 0,0-1 0,1 1 0,-1-1 1,1 1-1,-1 0 0,1-1 0,0 1 1,-1 0-1,1 0 0,0-1 0,0 1 0,0 0 1,0 0-1,0 0 0,1-1 0,2-1 128,1 1-1,-1-1 1,1 1-1,-1 0 1,1 0-1,-1 1 1,1-1-1,9-1 1,10 0 456,0 1 0,43 1 0,-3 4-174,-1 2 0,-1 3 0,100 27 0,-159-35-589,1 2-146,0-1 1,0 0-1,0 0 1,0 0-1,0 0 1,0-1-1,1 0 1,-1 0-1,0 0 1,0 0 0,6-2-1,14-8-1030</inkml:trace>
</inkml:ink>
</file>

<file path=ppt/ink/ink6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1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79 368 3584,'1'5'556,"0"0"1,0 0-1,1 0 1,-1 0-1,1 0 1,0-1-1,1 1 1,-1 0 0,1-1-1,4 6 1,34 39 1001,-36-44-1518,1 0 1,0 0 0,0-1 0,1 0 0,-1 0-1,1-1 1,0 1 0,0-1 0,0-1-1,1 0 1,-1 0 0,0 0 0,1-1-1,-1 0 1,1 0 0,0-1 0,11-1 0,11-1 241,0-2 0,-1-1 1,30-9-1,-51 12-268,31-9 238,-2 0-1,67-32 1,-90 37-183,0-2 1,0 0 0,-1 0-1,0-1 1,-1-1-1,0 0 1,0-1-1,-1 0 1,19-26 0,-27 32-65,1 0 0,-1-1 1,-1 0-1,1 0 1,-1 0-1,0 0 0,0 0 1,-1 0-1,0 0 1,0 0-1,0-1 0,-1 1 1,0 0-1,0-1 1,-1 1-1,1 0 0,-2-1 1,1 1-1,0 0 1,-1 0-1,0 0 0,-1 0 1,1 1-1,-1-1 1,0 0-1,-1 1 0,1 0 1,-1 0-1,0 0 1,-6-6-1,-2-1-7,-1 0 1,0 1-1,-1 0 0,0 1 1,0 1-1,-1 0 0,0 1 1,-1 1-1,0 0 1,-17-5-1,12 7-3,0 1 0,0 1 0,0 0 0,-1 2 0,0 0 0,1 2 0,-1 0 0,1 1 0,-36 9 0,30-4-50,1 1 0,1 1 0,-1 1-1,1 1 1,1 1 0,0 2 0,-24 17 0,40-25-51,0 0 0,0 1 0,1 0 0,0 0 0,0 0 0,1 1 0,0 0 0,0 0 0,1 0 0,0 1 0,1 0 0,0 0 0,-4 11 0,7-15-39,0 0 0,0 0 0,1 0 0,0 0 0,-1 0 0,2 0 0,-1 1 0,1-1 1,-1 0-1,1 0 0,1 0 0,-1 0 0,1-1 0,0 1 0,0 0 0,0 0 0,1-1 0,-1 0 0,1 1 0,0-1 1,1 0-1,-1 0 0,1-1 0,-1 1 0,1-1 0,8 6 0,49 24-1668</inkml:trace>
</inkml:ink>
</file>

<file path=ppt/ink/ink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0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15 4736,'-64'-15'2304,"47"23"-2944,17-8 3840,8-5-3200,1 2 0,-1 3 0,5 0 128,0 8-1408,4 10 128</inkml:trace>
</inkml:ink>
</file>

<file path=ppt/ink/ink6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2.5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2048,'4'0'224,"1"-1"-1,0 1 1,-1 0-1,1 0 1,0 0 0,-1 1-1,1 0 1,-1 0-1,1 0 1,-1 0 0,1 1-1,-1-1 1,0 1-1,0 0 1,0 1 0,0-1-1,0 1 1,0 0-1,-1 0 1,1 0-1,-1 0 1,0 0 0,0 1-1,0 0 1,0-1-1,2 6 1,114 230 2016,-105-205-1500,1 0-1,40 62 1,-46-81-82,-20-22-372,-20-24-185,22 19-91,0 1 0,1-2 1,0 1-1,1-1 0,1 0 0,0 0 1,0-1-1,1 0 0,1 0 0,1 0 1,-4-26-1,6 33-24,1 0-1,0 0 1,1 0 0,-1 0-1,1 1 1,0-1 0,1 0 0,0 0-1,0 1 1,0-1 0,1 1-1,0 0 1,0 0 0,0 0-1,1 0 1,0 0 0,0 1 0,1 0-1,0 0 1,-1 0 0,1 0-1,1 1 1,-1 0 0,1 0 0,0 0-1,0 1 1,7-4 0,4 0-8,-1 1 0,1 1 1,0 1-1,1 0 0,-1 1 1,1 1-1,-1 0 0,1 2 1,0 0-1,0 1 1,-1 1-1,21 4 0,-5 1 69,-1 1 0,0 2 0,-1 1 0,0 1 0,45 26 0,-59-29 20,-2 1 0,0 1-1,0 1 1,-1 0 0,0 1 0,-1 0 0,15 20 0,-24-27-50,0-1-1,-1 1 0,1 0 1,-1 0-1,0 1 0,-1-1 1,0 1-1,0-1 0,0 1 1,0 8-1,-1-10-40,-1-1 0,0 0-1,-1 1 1,1-1-1,-1 0 1,0 1 0,0-1-1,0 0 1,-1 0 0,0 0-1,1 0 1,-1 0 0,-1 0-1,1 0 1,-1-1 0,1 1-1,-5 4 1,6-8-130,-1 1 1,1-1-1,0 1 1,0-1-1,-1 0 0,1 1 1,0-1-1,0 0 1,-1 0-1,1 0 0,0 0 1,-1 0-1,1 0 1,0-1-1,0 1 0,-1 0 1,1-1-1,0 1 1,0-1-1,-1 1 0,1-1 1,0 1-1,0-1 1,0 0-1,0 0 0,0 0 1,0 1-1,0-1 1,0 0-1,0 0 0,1 0 1,-2-2-1,-2 0-302,-10-8-1336</inkml:trace>
</inkml:ink>
</file>

<file path=ppt/ink/ink6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2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333 406 3840,'109'62'6720,"-100"-58"-6610,0 1 1,0-1-1,0-1 1,0 0-1,0 0 1,1-1-1,-1 0 1,1-1-1,-1 0 1,1 0-1,0-1 1,0 0-1,-1-1 1,1 0-1,10-2 1,13-5 352,1-2 0,56-23 0,-75 26-406,-1 1 0,0-2 0,-1 0 0,1 0 0,-2-1 0,1-1 0,-1 0 1,-1-1-1,1 0 0,-2-1 0,15-20 0,-21 26-47,0 0 0,-1 1 0,0-1-1,-1 0 1,1-1 0,-1 1 0,0 0 0,0-1 0,-1 1 0,0-1 0,0 1-1,-1-1 1,0 0 0,0 1 0,0-1 0,-1 1 0,0-1 0,0 0 0,0 1-1,-1 0 1,0-1 0,-1 1 0,1 0 0,-1 0 0,0 0 0,-1 0 0,1 1-1,-1 0 1,-7-8 0,0 2-8,0 0-1,-1 1 1,0 1 0,-1 0-1,0 0 1,0 1 0,-1 1-1,0 0 1,-1 1 0,1 0-1,-1 1 1,0 1-1,0 1 1,-1 0 0,-24-2-1,2 3-23,1 1 0,-1 2 0,1 2 0,-1 1 0,-45 12 0,49-8-72,0 1 1,1 3 0,0 0 0,-38 22-1,53-24-79,1 0 0,0 1-1,1 1 1,0 1-1,1 0 1,0 1 0,1 0-1,-19 26 1,29-34 43,0 0 0,1 0 0,-1 0 0,2 0 0,-1 0-1,0 1 1,1-1 0,0 1 0,1 0 0,0 0 0,-1 10 0,2-13 28,0-1 1,0 1-1,1 0 0,0 0 1,-1 0-1,1 0 0,1-1 1,-1 1-1,1 0 0,-1-1 1,1 0-1,0 1 1,0-1-1,0 0 0,1 0 1,-1 0-1,1 0 0,0 0 1,0 0-1,0-1 0,5 4 1,3 0-241,0 0 1,1 0 0,0-1-1,16 5 1,71 18-1344</inkml:trace>
</inkml:ink>
</file>

<file path=ppt/ink/ink6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3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24 2560,'-4'-4'240,"-6"-11"445,11 15-672,-1 0 1,0 0-1,0 1 0,0-1 1,0 0-1,0 0 0,0 0 0,1 0 1,-1 0-1,0 0 0,0 0 1,0 0-1,0 0 0,0 0 1,1 0-1,-1 0 0,0 0 0,0 0 1,0 0-1,0 0 0,0 0 1,1 0-1,-1 0 0,0 0 1,0 0-1,0 0 0,0 0 0,0 0 1,1 0-1,-1 0 0,0 0 1,0 0-1,0 0 0,0 0 0,0-1 1,1 1-1,-1 0 0,0 0 1,0 0-1,0 0 0,0 0 1,0 0-1,0-1 0,0 1 0,0 0 1,0 0-1,0 0 0,0 0 1,1 0-1,-1-1 0,0 1 1,0 0-1,0 0 0,0 0 0,0 0 1,0 0-1,0-1 0,0 1 1,0 0-1,0 0 0,-1 0 0,1 0 1,0-1-1,0 1 0,0 0 1,0 0-1,0 0 0,0 0 1,0 0-1,1 0 131,0 1 1,0 0-1,1 0 0,-1 0 1,0 0-1,0 1 1,0-1-1,-1 0 0,1 0 1,0 1-1,0-1 1,-1 0-1,1 1 0,0-1 1,-1 1-1,0-1 1,1 0-1,-1 1 0,0 2 1,2 4 273,15 44 299,-3 0 0,14 91 0,-3 115 1,-15-143 296,-8-94-913,127 1041 4193,-115-993-4380,-12-78-551,-1 1 0,2 0-1,-1 1 1,1-1 0,0 0-1,0 1 1,1-1 0,7-10-1,-10 17 444,13-22-1854</inkml:trace>
</inkml:ink>
</file>

<file path=ppt/ink/ink6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3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268 496 5504,'7'17'2078,"-7"-15"-1956,1 0 0,-1 0 0,1 0-1,0 0 1,0-1 0,0 1 0,0 0-1,0 0 1,0-1 0,0 1 0,1-1-1,-1 1 1,0-1 0,1 0 0,-1 1 0,1-1-1,0 0 1,-1 0 0,1 0 0,0 0-1,2 1 1,29 11 280,-13-3-336,0-1 1,1-2 0,0 0 0,0-1-1,0-1 1,1-1 0,0-1 0,25 1 0,-27-5 0,-1-2 1,1 1 0,0-2 0,-1-1-1,0 0 1,0-2 0,0 0 0,-1-1-1,0 0 1,-1-2 0,0 0-1,22-17 1,-30 20-44,1-1 0,-2 0 0,1-1 0,-1 0 0,0 0 0,-1 0 0,0-1 0,-1 0 0,0-1 0,0 1 0,-1-1 0,-1 0 0,0 0 0,0-1 0,-1 1 0,0-1 0,-1 0 0,-1 0 0,0 0 0,0 0 0,-3-23 0,0 25-30,0 1 0,0 0 0,-1 0 0,0 0 0,-1 0 0,0 1 1,-1-1-1,1 1 0,-2 0 0,1 0 0,-1 1 0,0-1 0,-1 1 1,1 1-1,-1-1 0,-10-6 0,-5-2-47,0 0 1,-1 1-1,-1 2 1,-40-16-1,36 19 23,0 1 1,-1 1-1,0 2 0,0 0 1,-1 3-1,1 0 1,-1 2-1,1 1 0,0 1 1,-1 2-1,1 1 0,0 1 1,1 1-1,0 2 1,0 0-1,1 2 0,-32 18 1,45-22 8,1 1 1,0 1-1,1 0 1,0 1-1,0 0 1,-18 20-1,27-27 4,1 0 1,-1 0-1,1 1 0,0-1 1,-1 0-1,1 1 0,1-1 1,-1 1-1,1 0 0,-1-1 0,1 1 1,0 0-1,0 0 0,1 0 1,-1 0-1,1 0 0,0 0 0,0 0 1,0 0-1,0 0 0,1 0 1,0 0-1,0 0 0,0 0 1,0-1-1,0 1 0,1 0 0,0-1 1,0 1-1,4 5 0,2 0-58,1 1-1,0-2 0,1 1 0,0-1 0,0-1 1,1 0-1,0 0 0,0-1 0,1-1 1,-1 1-1,1-2 0,0 0 0,1 0 1,24 3-1,6-1-384,0-2-1,87-2 1,-70-3-377,0-3-1,0-3 1,113-27 0,-158 29 638,0 0 0,-1-1 0,1-1-1,-2-1 1,1 1 0,-1-2 0,0 0 0,15-14 0,-27 21 228,1 0 1,-1 0 0,-1 0-1,1 0 1,0 0-1,0 0 1,-1 0-1,1 0 1,-1 0 0,1 0-1,-1-4 1,-2-1 684,-6 14 265,5-2-795,1-1 1,0 1-1,0-1 0,1 1 1,0 0-1,-1 0 0,1 0 1,1 0-1,-1 0 0,1 0 1,0 0-1,0 0 0,0 0 1,2 7-1,2 6 447,1 0 1,10 27-1,-9-29-213,-1-5-206,0 0 0,1-1 0,0 0 0,1 0 0,0 0 0,1-1 0,0 0 0,0 0 0,1-1 0,0 0 0,14 9 0,-10-8-175,1 0 1,0-1-1,0-1 0,0 0 1,1-1-1,0 0 0,1-1 1,18 3-1,-26-7-344,-1-1 1,1 0-1,0 0 0,0 0 1,0-1-1,0 0 0,12-4 1,13-7-1486</inkml:trace>
</inkml:ink>
</file>

<file path=ppt/ink/ink6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5.0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3712,'6'10'512,"-1"0"0,1-1 0,1 0 0,-1 0 0,14 13 0,-10-12-176,-1 1 0,-1 0 0,14 21 0,95 236 1769,-117-268-2098,11 26 361,2 5 674,18 62 1,-31-92-1010,1 0-1,-1-1 1,0 1 0,1 0 0,-1-1-1,0 1 1,0 0 0,1 0-1,-1-1 1,0 1 0,0 0 0,0 0-1,0-1 1,0 1 0,0 0 0,0 0-1,0-1 1,-1 1 0,1 0-1,0 0 1,0-1 0,0 1 0,-1 0-1,1-1 1,-1 1 0,1 0 0,-1 0-1,-13-15 352,-19-37-194,32 50-165,-7-14-25,1 1 0,1-1 0,0 0 0,1 0 0,1-1 0,0 0 0,1 1 0,1-1 0,0 0 0,1 0 0,1 0 0,0-1 0,2 1 0,-1 0 0,2 0 0,0 1 0,1-1 0,1 1 0,0-1 0,1 1 0,1 1 0,0-1 0,17-24 0,-23 38-2,14-18-51,1 0 0,20-18-1,-30 31 46,0 1-1,1 0 1,-1 1-1,1 0 0,1 0 1,-1 0-1,0 1 0,1 0 1,0 0-1,9-2 1,-2 2 36,0 0 0,0 1 0,0 0 1,1 1-1,-1 1 0,0 1 0,0 0 1,1 1-1,18 4 0,-26-3-7,1 0 0,-1 1 0,0 0 0,0 0 0,0 1 0,-1-1 0,1 2 1,-1-1-1,0 1 0,-1 0 0,0 1 0,0-1 0,0 1 0,-1 0 0,0 1 0,0-1 0,6 14 0,-5-7 38,0 1 1,-1 0 0,-1 0-1,0 0 1,-1 0-1,-1 1 1,0-1-1,-1 1 1,-2 20-1,1-23-16,-1-1 0,-1 1 0,0-1 0,-1 1-1,0-1 1,-1 0 0,0 0 0,-1-1 0,0 1 0,-1-1-1,-14 21 1,20-31-39,-1 0-1,0 0 1,1 0 0,-1 0-1,0 0 1,0 0 0,0 0-1,0 0 1,0 0 0,0-1-1,0 1 1,-1 0-1,1-1 1,0 1 0,0 0-1,0-1 1,-1 0 0,1 1-1,0-1 1,-1 0-1,-1 1 1,2-2-5,0 1 0,0-1-1,0 1 1,0-1 0,0 1-1,0-1 1,0 1 0,0-1 0,1 0-1,-1 0 1,0 1 0,0-1 0,1 0-1,-1 0 1,0 0 0,1 0 0,-1 0-1,1 0 1,0 0 0,-1-1 0,-1-4-5,0 0 0,0 0 0,1 0 0,0 0 0,0 0 0,1 0 0,0 0 0,0-7 0,3-3-16,0 1 0,0 0 0,2-1 1,0 1-1,0 1 0,1-1 0,1 1 0,1 0 0,0 0 0,1 1 0,0 0 0,1 1 0,0 0 0,1 1 0,0 0 1,1 0-1,0 1 0,1 1 0,0 0 0,15-8 0,-12 9 6,1 1 0,-1 0 0,1 1 0,1 0 0,-1 2 0,1 0 1,0 1-1,0 1 0,0 0 0,0 2 0,0 0 0,0 1 0,0 0 0,0 2 0,0 0 0,-1 1 0,24 9 1,-4 3 28,-1 2 1,0 1-1,-2 2 1,0 1-1,-2 2 1,-1 1 0,0 2-1,-2 0 1,-1 2-1,29 40 1,-54-66 3,0 1-1,0 0 1,0 0 0,0 0-1,-1 0 1,1 0 0,-1 0-1,0 1 1,-1-1 0,1 1-1,-1 0 1,0-1-1,0 1 1,0 0 0,0 7-1,-2-9-11,0 0 0,1 0 0,-2 0-1,1 0 1,0-1 0,0 1-1,-1 0 1,0-1 0,1 1-1,-1-1 1,0 0 0,0 1 0,0-1-1,-1 0 1,1 0 0,0 0-1,-1-1 1,1 1 0,-1-1-1,0 1 1,1-1 0,-1 0-1,0 0 1,-4 1 0,0 0-73,0 0 0,0 0 0,0-1 0,0 0 0,0-1 0,0 1 1,0-1-1,-8-2 0,13 2-21,1 0 0,0 0 1,0 0-1,-1 0 0,1-1 1,0 1-1,0-1 0,0 1 0,0-1 1,-1 1-1,1-1 0,0 0 1,0 0-1,0 1 0,0-1 0,0 0 1,1 0-1,-1 0 0,0 0 1,-1-1-1,2 0-79,0 0 0,0 1 0,-1-1 1,1 1-1,0-1 0,1 1 0,-1-1 1,0 0-1,0 1 0,1-1 0,-1 1 0,1-1 1,-1 1-1,1-1 0,0 1 0,-1-1 1,1 1-1,0 0 0,0-1 0,0 1 0,2-1 1,14-22-1753</inkml:trace>
</inkml:ink>
</file>

<file path=ppt/ink/ink6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5.5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260 136 3712,'3'-1'174,"0"0"0,0 0 0,0 1 0,0 0 0,0 0 1,0 0-1,0 0 0,0 0 0,0 0 0,0 1 0,0 0 0,0-1 0,0 1 1,0 0-1,0 0 0,0 1 0,4 1 0,35 13 468,-31-14-516,1 0 1,-1 0-1,0-1 1,1-1-1,-1 0 0,14-2 1,-19 2-49,0-1 1,-1 0-1,1-1 1,0 0-1,-1 1 1,1-2-1,-1 1 1,0-1-1,1 0 1,-1 0-1,-1 0 1,1-1-1,7-6 1,-11 9-46,0 0 1,0 0 0,0 0-1,0 0 1,0-1 0,0 1-1,-1 0 1,1-1 0,0 1-1,-1 0 1,1-1-1,-1 1 1,1 0 0,-1-1-1,0 1 1,0-1 0,0 1-1,0-1 1,0 1 0,0-1-1,0 1 1,0-1 0,0 1-1,-1-3 1,-1 1 1,1 0-1,-1 0 1,0 0 0,1 0 0,-1 1-1,-1-1 1,1 0 0,0 1 0,-1 0-1,-3-4 1,-4-1 0,0 1-1,0 0 0,0 0 0,-1 1 1,-17-6-1,8 6 16,0 1 0,0 1-1,0 1 1,-1 1 0,1 0 0,0 2-1,-1 0 1,1 2 0,0 0 0,0 1 0,0 1-1,1 1 1,-1 1 0,1 0 0,1 1-1,-1 1 1,-24 17 0,38-22-30,0 1 0,0-1 0,1 1 0,0 0 0,-1 0 1,1 0-1,1 1 0,-1-1 0,1 1 0,0 0 0,0 0 0,1 0 0,0 0 0,0 1 0,0-1 1,1 1-1,0-1 0,0 1 0,1-1 0,0 1 0,0 0 0,1 10 0,1-7 1,-1 1-1,1-1 0,1 0 0,-1 0 1,2 0-1,0-1 0,0 1 1,0-1-1,1 0 0,1 0 1,0 0-1,0-1 0,11 13 1,9 1-105,1-1 0,0-1 0,2-1 0,0-2 0,1-1 0,0-1 0,2-1 0,-1-2 0,1-2 1,1 0-1,0-3 0,1 0 0,-1-2 0,45 0 0,-74-4-137,0-1 0,0 0 0,0 0 0,0 0 0,0-1 0,0 1 0,0-1 0,0 0 0,0 0 1,0-1-1,0 1 0,0-1 0,5-3 0,-2-15-1443</inkml:trace>
</inkml:ink>
</file>

<file path=ppt/ink/ink6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6.3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47 204 3200,'-3'0'141,"1"1"1,-1 0-1,1 0 0,0 0 1,0 1-1,-1-1 0,1 1 1,0-1-1,0 1 0,1-1 1,-1 1-1,0 0 1,0 0-1,1 0 0,-1 0 1,1 0-1,0 1 0,-2 2 1,1 0 127,1 1-1,-1-1 1,1 0 0,0 1 0,0-1 0,1 0 0,0 1 0,0 7 0,3 8 193,0 0 0,1 0 0,11 31 0,-1-2-406,-12-38 116,1 1-1,0-1 1,1 0 0,1 0-1,0 0 1,0 0-1,1-1 1,10 14-1,-16-24-156,0-1 0,0 0 0,1 1 0,-1-1 0,0 1-1,0-1 1,0 0 0,1 1 0,-1-1 0,0 0 0,1 1-1,-1-1 1,0 0 0,1 1 0,-1-1 0,0 0 0,1 0-1,-1 1 1,1-1 0,-1 0 0,0 0 0,1 0 0,-1 0 0,1 1-1,-1-1 1,1 0 0,-1 0 0,0 0 0,1 0 0,-1 0-1,1 0 1,-1 0 0,1 0 0,-1 0 0,1-1 0,-1 1-1,0 0 1,1 0 0,-1 0 0,1 0 0,-1-1 0,0 1 0,1 0-1,-1 0 1,1-1 0,-1 1 0,0 0 0,1-1 0,-1 1-1,0 0 1,0-1 0,1 1 0,-1 0 0,0-1 0,0 1-1,0-1 1,1 1 0,-1 0 0,0-1 0,0 1 0,0-1 0,0 1-1,0-1 1,0 1 0,0 0 0,0-1 0,0 0 0,3-35 277,9-219 70,-11 242-390,2 0 0,0 0 0,0 1 0,1-1 0,1 1 0,0 0 0,1 0 0,0 0 0,1 1-1,0 0 1,0 0 0,2 1 0,-1 0 0,1 0 0,0 1 0,1 0 0,18-12 0,-14 12 1,1 0 0,1 1 1,-1 0-1,1 1 0,1 1 0,-1 1 1,1 0-1,0 1 0,0 1 0,0 0 0,1 2 1,33 0-1,-30 2 84,0 1 0,-1 1 0,1 0 1,-1 2-1,0 1 0,0 0 0,34 16 0,-40-14 19,0 0 0,-1 1-1,0 1 1,-1-1 0,0 2-1,0 0 1,-1 0 0,-1 1-1,0 1 1,0 0 0,7 14-1,-9-14 17,-2 1-1,1-1 0,-2 2 1,0-1-1,0 1 1,-1-1-1,-1 1 1,-1 0-1,1 24 0,-3 5 267,-12 87 0,10-116-324,3 4-1003,7-33-566,14-53-1705,-15 48 2371,11-27-1072</inkml:trace>
</inkml:ink>
</file>

<file path=ppt/ink/ink6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6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17 4736,'-5'-17'1308,"14"33"72,19 42 156,-17-25-1377,-1 1 0,-2 0 0,-1 1 0,3 49 0,-5 146 1283,-4-103-863,0-85-390,40 525 2566,-36-534-2617,5 35 96,2-1-1,30 89 1,-35-137-213,0-1-1,1 0 1,0-1 0,2 1 0,0-2-1,1 1 1,0-2 0,1 1 0,1-2 0,1 0-1,0 0 1,32 22 0,-41-32-85,0 0 0,1-1 0,0 0-1,0-1 1,0 1 0,0-1 0,0 0 0,0-1 0,1 1 0,-1-1 0,0 0 0,1-1-1,-1 0 1,1 0 0,-1 0 0,1-1 0,-1 0 0,0 0 0,1 0 0,-1-1 0,0 0-1,7-3 1,-4 0-310,0 0-1,-1-1 0,1 0 1,-1 0-1,-1 0 0,1-1 1,-1-1-1,0 1 0,-1-1 1,0 0-1,0 0 0,0-1 1,5-13-1,17-35-1566</inkml:trace>
</inkml:ink>
</file>

<file path=ppt/ink/ink6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7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3840,'23'10'1920,"123"-1"-2432,-95-9 3072,35 4-2176,3-1 0,28 1 128,-3 1 128,8-1-1152,-1-1 0,-7-3-384,-34 7 0</inkml:trace>
</inkml:ink>
</file>

<file path=ppt/ink/ink6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7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0 332 1664,'1'0'52,"-1"-1"0,0 1 0,0-1 0,1 0 0,-1 1 0,1-1 0,-1 1 0,0-1 0,1 1 0,-1 0 0,1-1 0,-1 1 1,1-1-1,-1 1 0,1 0 0,-1-1 0,1 1 0,0 0 0,-1 0 0,1 0 0,-1-1 0,1 1 0,0 0 0,0 0 0,12-6 2871,-12 5-2326,4 18 1366,3 4-1344,1 0-1,20 36 1,-24-50-520,0 1 0,1-1 0,0-1 0,0 1 0,0-1-1,1 0 1,0-1 0,0 1 0,0-1 0,11 5 0,-1-2-1,0-1 1,0-1-1,1-1 1,0 0 0,0-1-1,0-1 1,0-1-1,19 1 1,-8-3 27,0-1-1,-1-1 0,1-2 1,42-10-1,-49 8-71,1-1 0,-1-1 1,-1-1-1,0-1 0,0-1 0,38-26 0,-53 33-36,0-1 0,0-1 0,-1 1 0,0-1 0,0 0 0,0 0 0,0-1-1,-1 1 1,0-1 0,5-13 0,-7 14-13,-1 0 0,0 1 0,0-1 0,0 0 0,0 0 0,-1 1 0,0-1 0,-1 0 0,1 0 0,-1 1 0,0-1 0,0 0 1,-1 1-1,0-1 0,0 1 0,-4-8 0,-1-1-10,0 1 0,-1 0 0,-1 0 0,0 1 1,-1 0-1,0 1 0,-1 0 0,0 0 0,-15-10 1,6 8-15,0 0 0,-1 0 1,-1 2-1,0 1 0,-30-10 1,11 8-14,-1 2 0,0 1 0,0 2 0,0 3 0,-1 1 0,-53 3 0,78 1-20,0 1 1,0 0 0,1 1 0,-33 11 0,49-14 44,-1 1 0,1-1 0,-1 1 0,1-1-1,-1 1 1,1 0 0,-1 0 0,1 0 0,0-1 0,-1 1 0,1 1 0,0-1 0,0 0 0,0 0 0,0 0 0,0 1 0,0-1 0,0 0 0,0 1 0,-1 2 0,2-3-1,0 1 0,0-1 0,0 1 0,0-1-1,1 0 1,-1 1 0,0-1 0,0 1 0,1-1 0,-1 0 0,1 1-1,0-1 1,-1 0 0,1 0 0,0 1 0,0-1 0,-1 0 0,3 2 0,3 3-16,0-1 0,0 0 1,1 0-1,0 0 1,-1-1-1,1 0 1,12 5-1,16 4 14,1-1 0,1-2 0,0-2 0,0-1 1,1-2-1,61 1 0,234-24-57,-150 3 54,-90 9 141,-92 6-119,0 0 1,0 0-1,0 0 1,0 0-1,0 0 1,0 0-1,0 0 1,-1 1-1,1-1 1,0 0-1,0 1 0,0-1 1,0 1-1,-1-1 1,1 1-1,0-1 1,0 1-1,-1-1 1,1 1-1,0 0 1,-1-1-1,1 1 1,-1 0-1,1 0 1,-1-1-1,1 1 1,-1 0-1,1 0 1,-1 0-1,0 0 1,0-1-1,1 1 1,-1 0-1,0 0 1,0 0-1,0 0 1,0 0-1,0 0 1,0 0-1,0 0 1,0 0-1,0-1 1,-1 1-1,1 0 1,-1 2-1,-18 51 564,10-31-302,8-17-206,-1 0-1,1 0 1,1 0 0,-1 1 0,1-1 0,0 0 0,0 1 0,1-1 0,0 0 0,0 1 0,0-1 0,1 0-1,0 0 1,0 0 0,1 0 0,0 0 0,0-1 0,0 1 0,0-1 0,1 0 0,0 0 0,0 0 0,0-1-1,1 1 1,0-1 0,0 0 0,0 0 0,7 4 0,1 0-60,1-1 1,0 0-1,0-1 0,0 0 1,1-1-1,0-1 0,0-1 1,0 0-1,0 0 0,29-1 1,-10-3-774,0-1 0,52-11 0,-11-5-1045</inkml:trace>
</inkml:ink>
</file>

<file path=ppt/ink/ink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1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280 87 1280,'0'-5'316,"0"1"0,0 0-1,0-1 1,0 1 0,-1-1 0,0 1 0,0 0-1,0 0 1,0-1 0,-1 1 0,0 0-1,0 0 1,-4-6 0,4 7-271,-1 1-1,1 0 1,-1 1-1,0-1 1,1 0-1,-1 1 1,0-1-1,0 1 1,0 0-1,0 0 1,-1 0-1,1 1 1,0-1 0,0 1-1,0-1 1,-1 1-1,1 0 1,0 0-1,-6 1 1,-1 1 110,0-1 1,0 1-1,0 1 1,0 0 0,0 0-1,1 1 1,-1 0-1,1 0 1,0 1-1,1 1 1,-1-1 0,1 1-1,0 1 1,0-1-1,1 2 1,0-1-1,-11 14 1,15-16-131,0-1 1,0 1 0,0 0-1,1 0 1,-1 0-1,1 0 1,0 1-1,1-1 1,-1 0 0,1 1-1,0-1 1,0 1-1,1-1 1,0 1-1,0 0 1,0-1-1,0 1 1,1-1 0,0 1-1,0-1 1,1 1-1,0-1 1,0 0-1,0 0 1,0 0 0,1 0-1,0 0 1,0 0-1,0-1 1,0 1-1,1-1 1,0 0-1,5 5 1,4 2 22,0-1 0,0 0-1,1-2 1,0 1 0,1-1-1,0-1 1,0-1 0,1 0 0,-1-1-1,1-1 1,20 4 0,-15-5-240,0-1 1,0 0-1,0-1 0,1-2 1,-1 0-1,0-1 0,0-1 1,29-9-1,14-9-1109</inkml:trace>
</inkml:ink>
</file>

<file path=ppt/ink/ink6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8.7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508 990 3072,'0'-3'161,"1"0"1,-1 0-1,1 0 1,0 0-1,0 0 0,0 0 1,0 0-1,1 1 1,-1-1-1,1 0 0,0 1 1,0-1-1,0 1 1,0 0-1,4-4 1,0 2 413,0 1 1,-1-1 0,1 1 0,1 1-1,-1-1 1,12-2 0,41-19 256,-45 19-615,1 0 0,-1-1 0,-1 0 0,1-2 0,-1 1 0,-1-2 0,1 1 0,-1-2 0,-1 0 0,16-16 0,-5 1 13,0-1 0,-2-1 0,28-48 0,-39 60-185,-2 0 1,0-1 0,0 1 0,-2-1-1,0-1 1,0 1 0,-2 0 0,0-1 0,1-30-1,-4 33-22,-1 0-1,-1 1 0,0-1 0,0 0 0,-2 1 1,0-1-1,0 1 0,-1 0 0,-1 0 1,0 1-1,0 0 0,-12-16 0,2 7-20,-1 1 0,0 1 1,-2 0-1,0 1 0,-1 1 0,-1 1 0,0 1 0,-1 1 0,-1 1 0,-28-13 0,20 14-2,0 0 0,-1 2 0,1 1-1,-2 1 1,1 2 0,-1 2 0,-54-1 0,69 5-1,0 1 1,0 0-1,0 2 1,0 0-1,0 1 1,1 1-1,-20 8 0,28-9 10,0 0 0,0 1 0,0 0 0,1 0 0,0 1-1,0 0 1,0 1 0,1 0 0,0 0 0,0 0-1,1 1 1,0 0 0,0 0 0,-7 14 0,-1 10 68,2 0 1,1 1-1,1 1 1,2-1 0,2 1-1,1 0 1,1 1-1,2-1 1,2 1 0,1 0-1,1-1 1,2 0-1,11 44 1,15 38 388,5-2 1,73 163-1,-98-253-413,1 1 14,-2 1-1,-1-1 1,10 49-1,-17-67-53,0 1 0,0-1 0,-1 0 0,0 1 0,0-1 0,0 0 0,-1 0 0,0 1 0,-1-1 0,1 0 0,-1 0 0,-1 0-1,0 0 1,0-1 0,0 1 0,0-1 0,-1 1 0,-9 10 0,10-15-44,0 0 1,0 0-1,-1 0 0,1 0 0,-1-1 0,1 1 1,-1-1-1,0 0 0,1 0 0,-1 0 1,0 0-1,0-1 0,0 0 0,0 1 1,1-1-1,-1-1 0,0 1 0,0-1 0,0 1 1,0-1-1,1 0 0,-6-3 0,2 3-285,1-1 0,0-1-1,0 1 1,0-1-1,0 0 1,1 0-1,-1-1 1,1 0 0,0 0-1,0 0 1,0-1-1,-5-6 1,9 10 196,1 0 0,-1 0 0,1 0 0,-1 1 0,1-1 0,0 0 0,-1 0 0,1 0 0,0 0 0,0 0 0,0 0 0,0 0 0,0 0 0,0 0 0,0 0 0,0 0 0,0 0 0,0 0 0,1 0 0,-1 0 0,0 0 0,1 0 0,-1 0 0,1 0 0,-1 0 0,1 1 0,-1-1 0,1 0 0,-1 0 0,1 0 0,1-1 0,12-14-1949</inkml:trace>
</inkml:ink>
</file>

<file path=ppt/ink/ink6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9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0 326 3712,'14'27'1966,"-14"-25"-1818,1 0 0,-1 0 0,1 0 1,0 0-1,0-1 0,0 1 0,0 0 1,0-1-1,0 1 0,1-1 0,-1 1 0,0-1 1,1 1-1,-1-1 0,1 0 0,-1 0 0,1 0 1,0 0-1,-1 0 0,1 0 0,3 1 0,22 7 94,0 0 0,0-2 0,1-1 0,0-1 0,-1-2 0,2-1 0,-1 0 0,31-4-1,-22-1-45,0-2-1,-1-1 1,0-2-1,-1-1 0,62-25 1,-84 28-91,0 0 1,0-1 0,-1 0-1,0-1 1,0-1-1,-1 0 1,0 0 0,-1-1-1,0 0 1,12-16 0,-18 21-65,-1 0 1,0-1-1,0 1 1,0-1-1,-1 1 1,0-1-1,0 0 1,0 0 0,-1 0-1,0 0 1,0 0-1,0 0 1,-1 0-1,0 0 1,0 0-1,0 0 1,-1 0-1,0 0 1,0 0 0,-1 0-1,0 0 1,0 0-1,0 1 1,0-1-1,-1 1 1,0-1-1,-4-4 1,1 3-5,0 0 0,0 0 1,0 1-1,-1-1 0,0 2 1,-1-1-1,1 1 0,-1 0 0,0 1 1,0 0-1,0 0 0,-1 0 0,1 1 1,-1 1-1,0-1 0,0 2 1,-13-2-1,-6 0 55,0 1 0,0 1 0,0 2 0,-42 6 0,46-3-11,0 1 1,1 1-1,-1 1 1,2 1-1,-1 1 1,1 1-1,0 1 1,1 0-1,0 2 1,-25 21-1,37-27-23,0 0 0,1 1-1,0 0 1,0 1 0,1 0 0,0 0-1,0 1 1,1-1 0,1 1 0,0 1-1,0-1 1,1 1 0,0 0 0,1 0-1,0 0 1,0 0 0,2 1 0,-1-1-1,1 0 1,1 1 0,0 0 0,1-1-1,4 22 1,-2-20-19,1-1 1,1 0-1,0 0 0,0-1 0,1 1 1,1-1-1,0 0 0,1-1 0,-1 0 1,2 0-1,0-1 0,0 0 1,1 0-1,-1-1 0,2 0 0,-1-1 1,1 0-1,17 7 0,-6-3-273,1-1-1,0-2 0,0 0 1,1-1-1,0-1 1,0-2-1,1 0 0,40 0 1,-39-4-699,0-1-1,0-1 1,38-8 0,8-15-1371</inkml:trace>
</inkml:ink>
</file>

<file path=ppt/ink/ink6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09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1 319 2560,'5'9'742,"1"-1"0,0 1 0,1-1 0,-1 0-1,2 0 1,-1-1 0,1 0 0,10 7 0,-1-2-515,1-1 0,1 0 0,0-1 0,0-1 0,1-1 0,0-1 0,0-1 0,0 0 0,1-2 0,0 0 1,0-1-1,0-2 0,29 0 0,-23-2-49,22 0 161,1-2 0,0-3-1,63-15 1,-101 18-299,1 0-1,-1-1 1,0-1-1,0 0 0,-1-1 1,1 0-1,-1 0 1,-1-1-1,1-1 0,-1 0 1,0 0-1,-1-1 1,0 0-1,0-1 1,-1 0-1,-1 0 0,1-1 1,7-15-1,-12 20-33,-1 0 1,1 1-1,-1-1 0,0 0 0,-1 0 0,1-1 0,-1 1 0,-1 0 1,1 0-1,-1-1 0,0 1 0,0 0 0,-1-1 0,0 1 0,0 0 1,-1 0-1,1 0 0,-1 0 0,-1 0 0,-4-10 0,1 7 3,-1 0 0,1 0 0,-2 1 0,1 0-1,-1 0 1,-1 0 0,1 1 0,-1 1-1,-1-1 1,1 1 0,-13-5 0,-5-1-48,0 0 1,-1 2 0,0 1-1,0 2 1,-1 0-1,0 2 1,0 1 0,-1 2-1,1 0 1,-1 2-1,1 2 1,-1 0 0,1 2-1,0 1 1,0 2 0,1 0-1,-1 2 1,2 1-1,-37 19 1,55-25-12,1 1 0,1 0 1,-1 0-1,1 1 0,0 0 0,0 0 1,0 1-1,1 0 0,0 0 0,1 0 1,-6 9-1,10-12 13,-1 0 0,0 0 1,1 0-1,-1 0 0,1 0 1,0 0-1,1 0 0,-1 1 1,1-1-1,0 0 0,0 1 0,0-1 1,0 0-1,1 0 0,0 1 1,0-1-1,0 0 0,0 0 1,1 0-1,-1 0 0,1 0 0,0 0 1,0 0-1,5 6 0,1-1-98,0-1 0,0 1-1,1-1 1,0-1 0,0 0 0,1 0-1,0-1 1,0 0 0,1 0-1,-1-1 1,1-1 0,13 4-1,13 3-635,1-2-1,52 7 0,-48-12-572,86-3 0,-51-7-64</inkml:trace>
</inkml:ink>
</file>

<file path=ppt/ink/ink6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0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59 3584,'-5'-49'1387,"5"49"-1364,0 0 0,0 0 1,0-1-1,1 1 0,-1 0 1,0 0-1,0-1 0,0 1 1,0 0-1,0-1 0,0 1 1,0 0-1,0 0 0,0-1 1,0 1-1,0 0 0,0-1 1,0 1-1,-1 0 0,1 0 1,0-1-1,0 1 0,0 0 1,0 0-1,0-1 0,0 1 1,-1 0-1,1 0 0,0 0 1,0-1-1,0 1 0,-1 0 1,1 0-1,0 0 0,0 0 1,-1-1-1,1 1 0,0 0 1,0 0-1,-1 0 1,1 0-1,0 0 0,0 0 1,-1 0-1,1 0 0,0 0 1,-1 0-1,1 0 0,0 0 1,0 0-1,-1 0 0,1 0 1,0 0-1,0 0 0,-1 0 1,1 0-1,0 0 0,-1 0 1,1 1-1,0-1 0,0 0 1,0 0-1,-1 0 0,1 0 1,0 1-1,-1-1 0,-7 17 1251,-19 100-202,-24 233 0,40-252-528,-38 513 2002,47-442-1590,30 274 0,-21-395-839,-2-20-81,-1 0 1,-2 0-1,-1 0 0,-2 33 1,1-61-48,0 0 1,-1-1-1,1 1 1,0 0 0,0 0-1,0 0 1,-1 0-1,1 0 1,0-1-1,0 1 1,0 0-1,-1 0 1,1 0-1,0 0 1,0 0 0,-1 0-1,1 0 1,0 0-1,0 0 1,-1 0-1,1 0 1,0 0-1,0 0 1,-1 0-1,1 0 1,0 0 0,0 0-1,0 0 1,-1 0-1,1 0 1,0 0-1,0 1 1,-1-1-1,1 0 1,0 0-1,0 0 1,0 0-1,-1 0 1,1 1 0,0-1-1,0 0 1,0 0-1,0 0 1,0 1-1,-1-1 1,1 0-1,0 0 1,0 0-1,0 1 1,0-1 0,0 0-1,0 0 1,0 1-1,0-1 1,0 0-1,0 0 1,0 1-1,0-1 1,0 0-1,0 1 1,-7-20-1955,7-31-3240,0 38 3392</inkml:trace>
</inkml:ink>
</file>

<file path=ppt/ink/ink6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0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74 320 4352,'1'4'309,"1"0"0,0 0 1,0 0-1,1 0 0,-1 0 1,1-1-1,-1 1 0,1-1 0,0 1 1,1-1-1,-1 0 0,1-1 1,-1 1-1,1 0 0,0-1 0,4 2 1,-1-1-151,1 0-1,-1-1 1,1 0 0,-1 0 0,1-1 0,0 0 0,-1 0 0,15-1-1,-7-1-144,0-1 0,0 0 0,0-1 0,0 0 0,-1-1 0,1-1 0,-1-1 0,0 0-1,15-9 1,-22 10 34,1 0 0,-1 0 0,0-1 0,-1 0 0,1 0 0,-1-1 0,-1 0 0,1 0 0,-1 0 1,0-1-1,-1 1 0,0-1 0,0 0 0,0-1 0,2-9 0,-4 11-17,-1 0 0,0 0 1,0-1-1,0 1 1,-1 0-1,0-1 1,-1 1-1,0 0 0,0-1 1,0 1-1,-1 0 1,0 0-1,0 0 1,-1 0-1,0 1 0,0-1 1,0 1-1,-9-12 1,7 11 11,0 1 1,-1-1-1,0 1 0,0 0 1,0 1-1,-1 0 1,0 0-1,0 0 1,0 1-1,-1 0 1,1 0-1,-1 0 1,0 1-1,0 1 1,0-1-1,0 1 0,-1 1 1,1 0-1,0 0 1,-15 0-1,11 2 19,1 0 0,0 1-1,0 0 1,0 0-1,0 1 1,1 1 0,-1 0-1,1 0 1,0 1-1,0 1 1,0-1 0,1 1-1,0 1 1,0 0 0,-9 9-1,9-8-10,1 1 0,-1 0 0,1 1 0,1 0 0,0 0-1,0 1 1,1 0 0,1 0 0,-1 0 0,2 1 0,0-1 0,0 1 0,1 0-1,0 1 1,1-1 0,1 0 0,0 1 0,0-1 0,2 0 0,-1 1 0,2-1-1,-1 1 1,2-1 0,-1 0 0,10 23 0,-8-24-28,1 0 0,0-1 0,1 1 0,0-1 0,1 0 0,0-1 0,1 0 0,0 0 0,0 0 0,1-1 0,0 0 0,0-1 0,1 0 0,0 0 0,0-1 0,16 7 0,-7-5-194,0 0-1,1-1 1,-1-1-1,1 0 1,1-2-1,-1 0 1,1-2-1,35 1 1,-41-4-286,-1 0 0,0-1 0,0-1-1,0 0 1,0-1 0,25-10 0,22-19-1484</inkml:trace>
</inkml:ink>
</file>

<file path=ppt/ink/ink6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1.6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1404 2176,'-20'-5'1671,"17"5"158,14 2 196,25-2-1383,0-1-1,0-3 0,0 0 1,-1-3-1,58-17 1,-56 14-267,12-4 193,-1-2-1,80-39 1,83-60 269,-206 112-817,37-21 74,-2-1-1,-1-2 1,-1-1 0,-1-3-1,-2 0 1,59-69 0,-81 83-70,-1-1 0,0 0 0,-1 0 0,-1-1 0,-1-1 0,0 1 0,-2-2 0,0 1 0,-1-1 0,-2 0 0,0 0 0,-1 0 0,-1 0 0,-1-1 0,-1 1 0,0-1 0,-6-31 0,0 25-42,-1 1 1,-1 0-1,-1 1 0,-1 0 1,-1 0-1,-2 1 0,0 0 1,-2 1-1,-24-30 0,24 36 3,0-1-1,-2 2 1,-1 0-1,0 1 1,0 1-1,-2 1 1,0 0-1,-1 2 1,0 0-1,0 2 1,-26-10-1,32 16-1,-1 0 0,1 1 0,0 0 1,-1 2-1,0 0 0,1 0 0,-1 2 0,0 0 0,1 0 0,-1 2 0,1 0 0,0 0 0,0 2 0,0 0 0,0 0 0,1 2 1,0-1-1,0 2 0,0 0 0,1 1 0,1 0 0,-1 1 0,2 0 0,-1 1 0,1 0 0,1 1 0,0 0 0,-15 26 1,4-2 24,3 0 0,1 1 0,2 1 0,1 1 0,2 0 1,2 0-1,1 1 0,2 0 0,2 1 0,2 0 1,3 58-1,3-45 54,3 1 1,3-1-1,1 0 1,3-1 0,3 0-1,1-1 1,3-1-1,27 51 1,-18-47 91,3-1 0,46 61 1,-64-96-125,1-1 1,1 0-1,1-2 1,0 0-1,1-1 1,1 0-1,0-2 1,1 0-1,26 12 1,-33-20-22,0-1 0,0-1 0,1 0 0,-1-1 0,1 0 0,-1-1 0,1-1 0,-1 0 0,1 0 0,0-2 0,-1 0 0,1 0 0,-1-1 0,14-6 0,-3 2-50,-1-2 0,0-1 1,0-1-1,-1-1 1,-1-1-1,38-30 1,-16 4-151,-1-1 0,-3-3 0,45-61 0,86-155-859,-130 190 620,-3 0 0,39-110 0,-61 137 247,-2-1 0,-2 0-1,-2-1 1,-1 0 0,2-82 0,-10 107 133,-1 0 1,-1 0-1,-1 1 1,0-1-1,-1 0 1,-10-25-1,11 35 38,-1 0-1,0 1 1,-1-1 0,0 1-1,0 0 1,0 1-1,-1-1 1,-1 1-1,1 0 1,-1 0-1,0 1 1,0 0 0,-1 0-1,-9-5 1,9 6 16,0 1 1,-1 0-1,1 0 1,-1 1 0,1 0-1,-1 0 1,0 1-1,0 1 1,0-1-1,-1 1 1,1 1 0,0 0-1,0 0 1,0 0-1,0 1 1,0 1-1,-1 0 1,2 0 0,-1 1-1,0 0 1,0 0-1,1 1 1,0 0-1,0 0 1,0 1 0,0 0-1,-12 11 1,-5 7 34,0 0 1,1 2 0,2 1 0,0 0 0,2 2-1,1 0 1,2 1 0,-15 32 0,4 0 36,3 1-1,2 0 1,-15 76 0,19-55 135,4 2 0,-7 126 0,21-154-13,2 0-1,3-1 1,2 1 0,22 94-1,-15-100 12,2 0 0,2-1 0,2-1 0,39 72 1,-56-117-265,1 0 1,-1-1-1,1 1 1,0 0-1,0-1 1,0 1-1,1-1 1,4 3-1,-7-5 3,-1-1 0,1 0 0,-1 1 0,1-1 0,-1 0 0,1 0 0,-1 0 0,1 0 0,-1 1 0,1-1 0,-1 0 0,1 0 0,-1 0 0,1 0 0,0 0 0,-1 0 0,1 0 0,-1 0 0,1 0 0,-1-1 0,1 1 0,-1 0 0,1 0 0,-1 0 0,1-1 1,0 0-1,0 0-82,0 0 0,0 0 0,0-1 0,0 1 0,0-1 0,-1 1 0,1-1 0,-1 1 0,1-1 0,-1 1 0,1-1 0,-1 1 0,0-1 0,0-2 0,0-20-1594,-4-10-64</inkml:trace>
</inkml:ink>
</file>

<file path=ppt/ink/ink6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2.0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0 5248,'-94'149'2560,"88"-5"-3968,3-108 4864,-8 0-5888,-7 26 128</inkml:trace>
</inkml:ink>
</file>

<file path=ppt/ink/ink6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2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0 393 2048,'4'2'7570,"-2"2"-8228,-2 2 765,0 1 0,0-1 1,1 1-1,1-1 0,-1 1 1,1-1-1,0 0 0,0 0 1,1 0-1,-1 0 0,1 0 1,1 0-1,-1-1 0,1 1 1,0-1-1,0 0 0,1 0 1,-1-1-1,1 1 0,0-1 1,0 0-1,1-1 0,-1 1 1,1-1-1,0 0 0,0 0 1,0-1-1,0 1 0,0-2 1,1 1-1,8 1 0,8 1-18,1 0 0,0-2 1,0-1-1,0 0 0,1-2 0,-1-1 0,0-1 0,-1-1 0,1-1 0,-1-1 0,0-1 0,0-1 1,-1-1-1,0-1 0,0-1 0,33-23 0,-48 28-92,1 0 0,-1-1-1,0 0 1,0 0 0,-1-1 0,0 0 0,0 0-1,-1 0 1,0-1 0,0 0 0,-1 0 0,0 0-1,-1 0 1,0-1 0,-1 1 0,0-1 0,0 0-1,-1 0 1,0 1 0,0-1 0,-1 0 0,-1 0-1,0 0 1,0 0 0,-1 0 0,0 1 0,-1-1-1,0 1 1,0-1 0,-1 1 0,0 0 0,-1 0-1,0 1 1,0 0 0,-1-1 0,0 2 0,-1-1-1,1 1 1,-11-9 0,3 4-60,-1 1 1,0 0-1,-1 1 1,0 1-1,-1 0 0,0 1 1,0 1-1,-1 1 1,1 0-1,-1 2 1,-22-4-1,25 6-13,0 0-1,0 1 1,1 1-1,-1 1 0,0 0 1,0 0-1,0 2 1,1 0-1,-1 1 1,1 0-1,0 1 1,0 0-1,1 1 1,-19 12-1,26-15 42,0 1-1,1 0 0,-1 0 1,1 1-1,0 0 0,1-1 0,-1 2 1,1-1-1,0 0 0,0 1 1,0 0-1,1 0 0,0 0 1,0 0-1,1 1 0,0-1 0,0 1 1,0-1-1,1 1 0,0 0 1,0 0-1,1 0 0,-1-1 1,2 1-1,-1 0 0,1 0 0,0 0 1,0-1-1,1 1 0,0 0 1,0-1-1,0 0 0,1 1 1,0-1-1,0 0 0,1 0 0,0-1 1,0 1-1,0-1 0,1 0 1,-1 0-1,1 0 0,0 0 1,1-1-1,-1 0 0,1 0 0,0-1 1,9 5-1,18 2-219,0-1 1,1-1-1,1-2 0,-1-1 0,60 0 1,-23-1-159,-59-3 340,1 0 0,0-1 0,0-1 0,0 0 0,0-1 0,-1 0 1,1-1-1,-1 0 0,1-1 0,-1-1 0,13-6 0,-13 3 502,-16 9 600,4 0-967,-1 0 1,0 0 0,0 0 0,0 0 0,1 0 0,-1 1 0,1-1 0,-1 0-1,1 0 1,-1 0 0,1 0 0,0 1 0,-1-1 0,1 0 0,0 0-1,0 1 1,0-1 0,0 0 0,0 0 0,0 1 0,0-1 0,1 0 0,-1 1-1,1 1 1,3 10 98,1-1 0,1 1-1,0-1 1,0 0 0,1-1-1,1 1 1,0-2-1,0 1 1,16 14 0,-19-20-284,1 0 0,0 0 1,0 0-1,1-1 0,0 0 0,-1 0 1,1-1-1,0 0 0,1 0 1,-1-1-1,0 1 0,1-2 0,0 1 1,-1-1-1,1 0 0,0-1 0,-1 0 1,11-1-1,19-6-1306</inkml:trace>
</inkml:ink>
</file>

<file path=ppt/ink/ink6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3.4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122 924 2048,'19'-14'844,"-1"1"-1,2 1 1,0 1 0,31-13-1,42-25 464,-87 45-1287,44-27 414,-2-3 0,-1-2 0,65-65 0,-101 90-370,-1 0 0,0-1-1,-1 0 1,0 0 0,-1-1-1,0 0 1,-1-1 0,-1 0-1,0 0 1,-1 0 0,0 0-1,-1-1 1,-1 0-1,-1 0 1,0 0 0,0 0-1,-2 0 1,0-1 0,-3-19-1,1 21-54,-1-1-1,-1 1 0,0 0 0,-1 1 1,-1-1-1,0 1 0,-1 0 0,0 1 1,-1-1-1,0 2 0,-1-1 0,0 1 1,-1 0-1,0 1 0,-1 0 0,0 1 1,-16-11-1,11 10-6,-1 1-1,0 0 1,0 1 0,-1 1-1,0 1 1,0 0 0,0 2 0,-1 0-1,0 0 1,0 2 0,0 1-1,-30 1 1,40 0 16,0 1 0,0 1 0,0 0 0,0 0 0,0 1 0,0 0 0,1 1 0,-1-1 0,1 2 0,0-1 0,0 1 0,0 0 0,1 1 0,0 0 0,0 0 0,1 1 1,-1-1-1,1 1 0,1 1 0,-1-1 0,1 1 0,0 0 0,1 0 0,-4 10 0,-4 12 56,2 1 0,0-1 0,2 2 1,2-1-1,-5 52 0,-32 646 1975,35-526-1239,4-96-369,3-62-933,1-37-662,1-15-884,3-12 353,4-1-107</inkml:trace>
</inkml:ink>
</file>

<file path=ppt/ink/ink6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3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21 400 3072,'0'1'40,"0"-1"0,0 0 0,0 0 0,0 0 0,1 0 0,-1 0 0,0 0-1,0 0 1,0 0 0,0 0 0,0 0 0,0 0 0,0 0 0,0 0 0,0 1 0,0-1 0,0 0 0,0 0 0,0 0 0,0 0 0,0 0 0,0 0 0,0 0 0,0 0 0,0 0-1,0 0 1,0 1 0,0-1 0,0 0 0,0 0 0,0 0 0,0 0 0,0 0 0,0 0 0,0 0 0,0 0 0,0 0 0,-1 0 0,1 0 0,16-3 1289,6 0 672,-17 5-1770,-1 0-1,1 1 1,-1 0 0,0 0 0,0 0 0,0 0 0,0 1 0,3 4-1,-4-5-168,0 1-1,1-1 0,-1 0 1,1 0-1,-1 0 0,1 0 0,0-1 1,0 0-1,0 1 0,9 2 1,1-3 174,0 0 0,0 0 1,1-1-1,-1-1 0,0-1 1,0 0-1,0-1 0,20-4 0,-5-1-58,-1-2 0,-1 0-1,30-15 1,-45 18-144,0 0 0,-1 0 0,1-1 0,-2-1 0,1 0 0,-1 0 0,0-1 0,14-18 0,-20 23-33,-1-1 1,0 0-1,0 0 1,-1 0-1,1 0 1,-1 0-1,0 0 1,-1-1 0,1 1-1,-1 0 1,0-1-1,0 0 1,-1 1-1,1-1 1,-1 0-1,-1 1 1,1-1-1,-1 1 1,0-1 0,0 1-1,0-1 1,-5-8-1,1 2-25,-1 0 0,0 0-1,-1 1 1,-1 0 0,1 0-1,-2 1 1,1 0 0,-2 0 0,1 1-1,-1 0 1,-1 1 0,1 0-1,-1 1 1,-1 0 0,1 1 0,-1 0-1,0 0 1,-1 2 0,1-1-1,-15-2 1,9 3-60,-1 1 0,0 0 0,0 2 0,0 0 0,0 0 0,0 2 1,1 1-1,-1 0 0,0 1 0,0 1 0,1 1 0,0 1 0,-29 12 0,43-16 25,0 0 0,-1 1 1,1-1-1,0 1 0,0 0 0,0 0 1,1 0-1,-1 0 0,1 1 0,0 0 0,0-1 1,0 1-1,0 0 0,-2 5 0,4-6-14,0 0 0,0 0 0,1 0 0,-1 0 1,1 0-1,-1 0 0,1 0 0,0 0 0,0 0 0,1 1 0,-1-1 0,0 0 0,1 0 0,0 0 0,0 0 0,0 0 0,0 0 0,0-1 0,1 1 0,-1 0 0,1 0 0,3 3 0,1 2-210,0 0 0,1-1 0,0 0-1,1 0 1,0 0 0,0-1 0,0 0 0,0-1 0,11 5-1,3 1-628,1-1 0,41 11 0,-14-9-133</inkml:trace>
</inkml:ink>
</file>

<file path=ppt/ink/ink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1.8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1664,'0'0'64,"-1"0"0,0 0 1,1 0-1,-1 1 0,0-1 0,1 0 1,-1 0-1,1 0 0,-1 1 0,0-1 1,1 0-1,-1 1 0,1-1 0,-1 0 1,1 1-1,-1-1 0,1 1 0,-1-1 1,1 1-1,0-1 0,-1 1 0,1-1 0,-1 1 1,1-1-1,0 1 0,0 0 0,-1-1 1,1 2-1,-3 27 1352,14 45 246,-6-48-1334,23 141 895,7-2 0,98 276 0,-126-420-1130,-2-10-4,0 1 1,-1-1-1,-1 1 0,0 0 0,0 0 1,-1 1-1,-1-1 0,0 22 0,1-148 850,2 86-962,1 1 0,1 0 0,1 1-1,1 0 1,15-32 0,-20 51 0,1-1 1,0 1-1,0 0 0,0 0 1,1 0-1,-1 1 0,2-1 0,-1 1 1,1 1-1,0-1 0,0 1 1,1 0-1,-1 0 0,1 0 0,0 1 1,0 0-1,1 1 0,-1 0 1,1 0-1,0 0 0,0 1 0,9-1 1,-14 3 34,0 0 0,0 0 0,-1 1 0,1-1 0,0 1 0,-1-1 0,1 1 1,-1 0-1,1 0 0,-1 1 0,1-1 0,-1 0 0,0 1 0,0-1 0,1 1 0,-1 0 1,0 0-1,-1 0 0,1 0 0,0 0 0,0 0 0,1 4 0,5 6 165,-1 1 1,11 27-1,-11-25-70,3 6 72,-2 0 1,0 0 0,-1 1-1,-2 0 1,0 0-1,-1 0 1,-1 1-1,-1 0 1,-1-1-1,-1 1 1,-5 38 0,1-52-344,2-11-497,4-15-1821,9 9 669</inkml:trace>
</inkml:ink>
</file>

<file path=ppt/ink/ink6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4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910 0 3072,'-1'0'88,"0"1"0,-1-1-1,1 0 1,0 1 0,0-1 0,-1 1 0,1-1-1,0 1 1,0 0 0,0-1 0,0 1 0,-1 0-1,1 0 1,0 0 0,1 0 0,-1 0 0,0 0-1,0 0 1,0 0 0,0 0 0,1 0 0,-1 0-1,1 1 1,-2 0 0,1 2 171,1 0 0,-1 0 0,0 0 1,1 0-1,0 0 0,0 0 0,0 0 0,1 6 0,3 10 441,1 0 0,11 31 0,-12-40-1034,78 198 1629,-42-113-343,45 166 1,-81-243-810,0 1-1,-1 0 1,-1-1 0,-1 1-1,0 0 1,-2 0 0,0 0-1,-2-1 1,-8 39 0,7-46-45,-1 0 1,1-1-1,-2 0 1,0 0-1,0-1 1,-1 1-1,0-2 1,0 1-1,-1-1 1,-1 0-1,0 0 1,0-1-1,0 0 1,-1-1-1,0 0 1,-1 0-1,-15 6 1,7-5 75,0-1 0,-1-1 1,0 0-1,-1-2 0,1 0 0,-1-2 0,0 0 1,1-1-1,-41-3 0,-8-6 299,-104-26 0,131 24-312,1-1 1,0-3 0,1-1-1,-47-26 1,68 31-125,0-1 0,2-1 0,-1 0 0,1-1 0,1-1 0,1-1 1,0 0-1,0-1 0,2-1 0,-17-25 0,25 32-63,0 0 0,0 0 1,1-1-1,0 1 1,1-1-1,1 0 0,-1 0 1,2 0-1,-1-1 0,2 1 1,-1 0-1,2 0 1,-1-1-1,1 1 0,1 0 1,4-16-1,-2 14-57,1 0 0,0 1 0,0-1-1,2 1 1,-1 0 0,2 1 0,-1-1 0,1 1 0,1 1-1,0 0 1,1 0 0,0 1 0,14-11 0,2 2-343,1 1 1,1 1-1,0 2 1,1 1-1,46-15 1,-17 12-2341,115-17 0,-106 24 718</inkml:trace>
</inkml:ink>
</file>

<file path=ppt/ink/ink6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4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240 147 2560,'11'0'1152,"2"4"-717,-1-1 0,1 0 0,0-1 1,0 0-1,0-1 0,0-1 0,0 0 0,0 0 1,17-4-1,-21 2-360,0 0 1,-1-1 0,1 0-1,-1-1 1,1 0-1,-1 0 1,12-9 0,-18 12-60,0-1 0,-1 1 1,1 0-1,-1-1 0,1 1 1,-1-1-1,0 1 0,1-1 1,-1 0-1,0 0 0,0 1 1,0-1-1,-1 0 0,1 0 1,0 0-1,-1 0 1,1 0-1,-1 0 0,0 0 1,1 0-1,-1 0 0,0 0 1,0 0-1,0 0 0,-1 0 1,1 0-1,0 0 0,-1 0 1,0 0-1,1 0 0,-1 0 1,0 0-1,0 0 0,0 1 1,0-1-1,0 0 0,0 1 1,0-1-1,-3-2 0,0 0-2,-1 0 1,0 0-1,1 1 0,-2 0 0,1-1 0,0 1 0,-1 1 0,1-1 0,-1 1 0,0 0 0,1 1 0,-9-2 0,-3-1 69,-1 1-1,0 1 0,-19 0 0,19 3-32,-1 1-1,0 1 0,1 0 1,0 1-1,0 1 0,0 1 1,0 0-1,1 2 0,0 0 1,1 0-1,-1 2 0,2 0 1,-1 1-1,2 0 0,-19 18 1,30-25-47,1-1 0,-1 1 1,1-1-1,-1 1 0,1 0 0,0 0 1,0 0-1,1 0 0,-1 0 1,1 0-1,0 1 0,0-1 0,1 0 1,-1 1-1,1-1 0,0 7 1,1-4 0,0 0 0,0 1 0,1-1 0,0 0 0,1 0 0,-1 0 0,1-1 0,1 1 0,4 7 0,2 0 0,0 0 0,1 0 0,1-1 0,0-1 0,1 0 0,0 0 0,23 15 0,-16-16-301,0 0 1,1-2 0,-1 0 0,2-1-1,-1-1 1,1-2 0,0 0-1,32 3 1,7 0-1005</inkml:trace>
</inkml:ink>
</file>

<file path=ppt/ink/ink6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5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2560,'0'64'3477,"14"323"-1066,-22 50-389,1 176 180,13-424-816,-6-211-1285,-1 9-97,0 1-1,1-1 1,1 0 0,0 1 0,0-1-1,2 0 1,-1 1 0,2 0 0,-1 0-1,2 0 1,-1 0 0,8-12 0,1 4-12,1 1 0,30-31 1,-39 44-1,1 1 1,0 1-1,0-1 1,0 1-1,0 0 1,1 0-1,-1 1 1,1 0-1,0 0 1,0 0-1,1 1 1,-1 0-1,8-1 1,5 2 64,0 1 1,0 1 0,-1 1-1,1 0 1,-1 1 0,1 1-1,-1 1 1,0 1 0,-1 1-1,1 0 1,-1 2 0,-1 0-1,0 0 1,0 2 0,-1 0-1,0 1 1,-1 1 0,0 0-1,-1 1 1,0 0 0,-2 1-1,1 1 1,-2 0 0,0 1-1,-1 0 1,11 26 0,-17-33 31,0-1 0,-1 1 1,-1-1-1,1 1 0,-2 0 0,2 12 0,-3-19-68,0 0-1,-1 0 0,1 0 1,-1 0-1,1 0 0,-1 0 0,0 0 1,0 0-1,0 0 0,0-1 1,-1 1-1,1 0 0,-1-1 0,0 1 1,0-1-1,0 0 0,0 0 1,0 1-1,0-1 0,0-1 0,-1 1 1,1 0-1,-1 0 0,1-1 1,-5 2-1,-12 5 41,-1-1 0,1 0-1,-1-2 1,0-1 0,-1 0 0,-29 1 0,17-3-56,1-2 1,-1-1-1,-47-8 1,61 5-278,1-1 0,-1 0 0,1-2 0,0 0 0,0-1 0,1-1 0,0 0 0,1-2 0,0 0 0,0 0 0,-26-27 0,41 37 155,-1 0 1,1-1-1,0 1 1,0 0-1,0 0 1,0-1-1,0 1 1,0 0 0,0-1-1,1 1 1,-1-1-1,0 1 1,1-1-1,-1 1 1,1-1-1,0 0 1,-1 1-1,1-1 1,0 0-1,0 1 1,0-1-1,0 0 1,0 1-1,1-3 1,0 2-100,1 0 1,-1 0-1,1 0 1,0 1 0,0-1-1,-1 0 1,1 1-1,0-1 1,0 1-1,0 0 1,1-1-1,-1 1 1,0 0 0,4-1-1,38-17-2621</inkml:trace>
</inkml:ink>
</file>

<file path=ppt/ink/ink6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5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60 368 3840,'9'12'524,"0"0"1,-1 1-1,0 0 1,-1 1-1,-1 0 0,0 0 1,-1 0-1,0 1 1,-1-1-1,-1 1 1,3 27-1,5 62 15,7 136 2079,-18-239-2591,0 4 312,-1-8-158,0-4-158,0 0-1,0 0 1,-1-1 0,0 1-1,-6-13 1,-17-30-99,2-2 0,2 0 0,3-2 1,1 0-1,4 0 0,2-2 0,2 1 0,-3-79 0,12 115 8,1-1 0,0 1 0,1 0 1,2-1-1,10-36 0,-11 46 51,0 1 1,1 0-1,0 0 0,1 0 1,0 0-1,0 1 0,1-1 1,0 1-1,1 1 1,-1-1-1,1 1 0,1 1 1,13-11-1,-16 15 12,0 0 0,1 0 1,-1 1-1,1-1 0,-1 1 0,1 0 0,-1 1 0,1-1 0,0 1 0,-1 1 0,1-1 0,0 1 1,-1 0-1,1 0 0,-1 0 0,1 1 0,-1 0 0,10 4 0,8 5 79,0 0 0,38 27-1,-22-13-131,-7-4-706,-1 0 0,-1 2 0,44 44 0,-60-46-836,-8 9-64</inkml:trace>
</inkml:ink>
</file>

<file path=ppt/ink/ink6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6.5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96 363 3712,'-1'7'397,"1"0"1,-1 1 0,1-1-1,0 0 1,1 0-1,-1 0 1,1 0 0,1 0-1,0 0 1,4 12-1,0-4 499,0 0 0,1-1 0,16 23 0,-18-32-812,-1 0 0,1 0-1,-1-1 1,1 1 0,1-1 0,-1-1-1,1 1 1,-1-1 0,1 0 0,0 0 0,0-1-1,0 1 1,1-1 0,-1-1 0,0 1 0,13 0-1,-5 0 115,-1-1 0,1-1 0,0 0 0,-1-1 0,1-1 0,-1 0 0,17-4 0,-14-1-114,-1 0 1,0-1-1,0 0 0,0-1 1,-1-1-1,-1 0 1,24-24-1,-34 32-76,2-4-9,0 0 1,0 0 0,0 0 0,-1 0 0,0-1 0,-1 0 0,1 0-1,-1 0 1,0 0 0,-1-1 0,0 1 0,0-1 0,-1 1 0,1-1-1,-2 0 1,1 0 0,-1 1 0,0-1 0,-1 0 0,0 0 0,-2-7-1,-2-12-53,-1-1-1,-2 1 0,-1 1 0,-17-38 0,21 54 16,-1 0-1,1 1 0,-1 0 1,-1 0-1,0 0 0,0 0 1,-1 1-1,0 1 0,0-1 1,-1 1-1,0 1 0,0-1 1,0 2-1,-1-1 0,0 1 1,0 1-1,-1 0 0,1 0 1,-1 1-1,1 0 0,-1 1 1,-15-2-1,10 3-20,0 1-1,0 0 1,0 1 0,1 0-1,-1 1 1,0 1 0,1 1-1,0 0 1,0 1 0,0 1-1,0 0 1,1 1 0,0 0 0,1 1-1,-18 13 1,27-18 44,1 0 1,-1 0-1,1 0 1,0 0-1,0 1 1,0-1-1,0 1 1,1 0-1,-1 0 1,1 0-1,0 0 1,0 0-1,1 0 0,-1 1 1,1-1-1,0 1 1,0-1-1,0 1 1,1-1-1,-1 1 1,1-1-1,0 1 1,1-1-1,-1 1 1,1-1-1,0 1 1,0-1-1,0 1 0,1-1 1,-1 0-1,1 0 1,0 1-1,1-1 1,-1-1-1,3 5 1,7 9 18,0-1 1,1-1 0,0 0 0,1 0-1,1-2 1,28 21 0,127 75 408,-31-22 477,-135-83-780,0 0 1,-1 0-1,1 0 1,-1 1-1,0 0 1,0-1-1,0 1 1,0 0 0,-1 0-1,0 1 1,0-1-1,0 0 1,-1 1-1,0-1 1,0 1-1,0 0 1,-1-1-1,0 11 1,8 38 859,-3-37-853,1 0 0,1 0 0,1-1 0,0 0 0,2 0-1,-1-1 1,2-1 0,0 1 0,0-2 0,2 1-1,-1-2 1,2 1 0,0-2 0,0 0 0,1-1-1,0 0 1,1-1 0,0-1 0,0 0 0,21 6-1,-26-11-595,-1 0 0,1-1 0,1 0 0,-1-1 0,0 0 0,0-1 1,18-1-1,19-8-2080</inkml:trace>
</inkml:ink>
</file>

<file path=ppt/ink/ink6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7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13 640,'-32'-12'256,"4"19"-256,28-7 384,-6 0-512,3 0 128,-3 0-256,1 0 0</inkml:trace>
</inkml:ink>
</file>

<file path=ppt/ink/ink6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7:19.2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1664,'772'11'2688,"-424"-15"-2613,-101-1-1,182 2 165,335 4 269,-140-9-420,-253 0-48,-163 6-35,888 8-117,-695-5 225,-45-1-119,721-1 155,-496 3 184,-222 4-47,335 3 15,-387-3-197,399-4-104,653 42 341,-749-23-138,-479-19-150,660-10 86,-201-2-384,1410-31 373,-896 9-363,-79 20 435,-443 12-59,729 4-310,-399 2 210,224 3 237,752-9-406,-229 47 106,-1343-21 148,-71-4 4,42 3-107,202 11-24,31-9-109,-164-6 220,1512 6 30,-1556-27-152,386-33 11,-434 15-20,-33 11-100,30-2 242,279-15 519,-478 25-693,0-4 0,-1-2-1,64-14 1,-121 18 102,0 0 0,0 0-1,-1 1 1,1-1 0,0 1 0,0 0 0,0 0-1,0 1 1,0-1 0,0 1 0,-1 0-1,7 2 1,-8-2-39,-1 0 0,1 0 0,0 0 1,-1 0-1,1 0 0,-1 1 0,0-1 0,1 1 0,-1-1 0,0 1 0,0-1 0,0 1 0,0 0 0,0-1 0,0 1 0,-1 0 0,1 0 1,-1 0-1,1 0 0,-1-1 0,1 1 0,-1 0 0,0 0 0,0 0 0,0 3 0,-1-4-28,1 0 0,0 0 0,-1 0 0,1 0 1,-1 0-1,1 0 0,-1 0 0,1 0 0,-1 0 0,0 0 0,1 0 0,-1 0 0,0-1 0,0 1 1,1 0-1,-1-1 0,0 1 0,0 0 0,0-1 0,0 1 0,0-1 0,0 0 0,0 1 1,0-1-1,0 0 0,0 1 0,0-1 0,0 0 0,0 0 0,-1 0 0,1 0 0,0 0 0,0 0 1,-1-1-1,-5 2-252,-40 7-775</inkml:trace>
</inkml:ink>
</file>

<file path=ppt/ink/ink6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4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1013 99 1280,'1'-21'3018,"-1"16"-2625,1-1 0,-1 1 0,0-1 1,0 1-1,-1-1 0,0 1 0,-2-9 0,2 12-350,0 1 1,0-1-1,0 0 1,0 1-1,0-1 1,0 1 0,0 0-1,-1-1 1,1 1-1,-1 0 1,1 0-1,-1 0 1,1 0-1,-1 0 1,0 0-1,1 0 1,-1 0-1,0 1 1,0-1-1,0 1 1,1-1-1,-1 1 1,0 0-1,0 0 1,0 0-1,0 0 1,-3 0-1,-21 3 39,1 1 0,-1 2 0,1 0 0,1 2 0,-1 0 0,-40 22 0,13-8 27,-63 29 275,3 5 0,-137 91 0,226-132-330,2 1 1,0 1 0,-36 38 0,50-48-35,0 1 1,0 1 0,1 0 0,0 0 0,1 0 0,-1 0 0,2 1 0,0 0 0,0 0 0,0 0 0,2 0-1,-4 16 1,6-19-4,0 0 0,0 0 0,1 0 0,0 0 0,0 0 0,1-1-1,0 1 1,0 0 0,0-1 0,1 1 0,0-1 0,0 0 0,1 0-1,-1 0 1,1 0 0,1-1 0,-1 0 0,1 1 0,0-2 0,0 1 0,0 0-1,1-1 1,11 7 0,3 0 47,1 0 0,0-1 0,1-1 0,0-1 1,41 9-1,76 14 167,-13-3 165,170 59 1,-259-74-326,21 9 60,-1 1 0,64 38 0,-106-53-98,-1 1-1,0 1 0,-1 0 1,0 1-1,0 0 0,-1 1 1,-1 0-1,0 1 0,-1 0 1,0 1-1,-1 0 0,0 1 1,6 16-1,-4-5 122,-1 1 0,-2 0-1,-1 1 1,6 43 0,-12-60-86,0 1 1,-1-1-1,0 0 0,-1 1 0,0-1 0,-1 0 0,0 1 1,-1-1-1,0 0 0,-1-1 0,0 1 0,-1-1 0,0 1 1,-8 10-1,-2-1 134,-1-1 1,0-2-1,-1 1 1,-1-2-1,-1 0 1,0-1 0,-1-1-1,0-1 1,-1-1-1,-35 15 1,26-14 54,-1-2 1,0-1-1,-1-1 1,1-2-1,-2-1 1,1-1-1,-45 0 1,21-5 64,1-3 0,0-2 0,0-2 0,1-3 0,-97-30 0,129 33-292,0-2 1,1 0 0,1-1-1,0-1 1,0-1 0,1-1-1,0 0 1,1-2 0,1 0-1,0-1 1,1 0 0,1-2-1,1 1 1,0-2 0,1 0-1,-17-35 1,28 49-48,-1 0 0,1-1 0,0 1 0,1 0 0,-1-1 0,1 1-1,0-1 1,0-9 0,1 13 1,0 0-1,1 0 0,-1 0 1,1 0-1,-1 1 1,1-1-1,0 0 0,0 0 1,0 0-1,0 1 1,0-1-1,0 0 0,0 1 1,1-1-1,-1 1 1,1-1-1,-1 1 0,1 0 1,-1 0-1,1 0 1,0 0-1,-1 0 0,1 0 1,0 0-1,0 0 1,0 1-1,2-2 0,20-5-628,1 1-1,-1 1 0,1 1 1,0 1-1,35 1 1,131 12-4298,-112-4 2986,21 2-688,13 3 64</inkml:trace>
</inkml:ink>
</file>

<file path=ppt/ink/ink6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4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23 2432,'-2'-19'1337,"9"15"1912,-7 4-2203,-1 9 746,-4 25-922,1 0 0,1 0 0,3 68 0,2-80-630,1 0-1,0 0 1,2 0-1,0 0 1,1-1 0,2 0-1,10 24 1,-14-38-222,0 0 0,0 0 0,1 0 0,0-1 1,8 9-1,-11-13-98,0 0 1,0 0 0,0-1-1,1 1 1,-1-1 0,0 1-1,0-1 1,1 0 0,-1 0-1,1 0 1,-1 0 0,1-1-1,-1 1 1,1-1 0,-1 1-1,1-1 1,0 0 0,-1 0-1,1 0 1,4-1 0,16-6-1201</inkml:trace>
</inkml:ink>
</file>

<file path=ppt/ink/ink6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5.0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20 5632,'-28'-19'2816,"19"19"-2944,9 0 2944,0 0-2816,0 5 0,0-1-128,0-1 0,3 10-896,3-3 128,13 6-512,4 0 128</inkml:trace>
</inkml:ink>
</file>

<file path=ppt/ink/ink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2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4 286 2816,'-1'0'34,"1"0"-1,0 0 1,0 0 0,-1-1 0,1 1-1,0 0 1,0 0 0,0-1-1,-1 1 1,1 0 0,0 0 0,0-1-1,0 1 1,0 0 0,0 0 0,0-1-1,-1 1 1,1 0 0,0-1-1,0 1 1,0 0 0,0-1 0,0 1-1,0 0 1,0 0 0,0-1 0,0 1-1,0 0 1,1-1 0,-1 1 0,0 0-1,0 0 1,0-1 0,0 1-1,0 0 1,0-1 0,1 1 0,-1 0-1,0 0 1,0 0 0,0-1 0,1 1-1,-1 0 1,0 0 0,0 0-1,1-1 1,-1 1 0,25-3 1450,54 13 793,-41-4-1556,-15-4-530,0-1-1,0-1 1,0-1 0,-1-1 0,1-1-1,0-1 1,26-9 0,-39 11-108,-1-2 1,1 1 0,-1-1-1,0-1 1,0 0 0,-1 0-1,1 0 1,-1-1-1,0-1 1,-1 1 0,0-1-1,0-1 1,0 1 0,-1-1-1,0 0 1,0-1-1,-1 1 1,8-19 0,-11 22-51,-1 0-1,1 0 1,-1 0 0,0 0 0,-1 0 0,1 0 0,-1 0 0,0 0 0,-1-1 0,1 1 0,-1 0-1,0 0 1,0 0 0,-4-8 0,4 10-21,0 0 0,0 0 0,-1 0-1,0 0 1,1 1 0,-1-1 0,0 1 0,-1-1 0,1 1-1,0 0 1,-1 0 0,1 0 0,-1 0 0,1 0 0,-1 0-1,0 1 1,0-1 0,0 1 0,0 0 0,0 0 0,0 0-1,0 0 1,0 0 0,-6 0 0,0 1 28,-1 0 0,0 1 1,0 0-1,1 0 0,-1 1 0,1 0 1,-1 1-1,1 0 0,0 0 1,0 1-1,0 1 0,-15 9 0,12-6 18,1 1-1,0 0 0,0 1 0,1 0 1,0 1-1,1 0 0,1 0 1,-13 21-1,14-20 12,1 0 1,0 1-1,1 0 1,1 0-1,0 0 1,0 1-1,2-1 1,-3 28-1,4-31-8,2-1 0,-1 1 0,1-1 0,0 1 0,1-1 0,0 1 0,1-1 0,0 0 0,0 0 0,1 0-1,0 0 1,1-1 0,7 11 0,-2-5 52,1-1 0,0-1-1,1 0 1,1-1 0,0 0 0,0 0-1,1-2 1,1 0 0,-1 0 0,2-1-1,-1-1 1,1-1 0,26 8 0,-30-11-229,0-1 0,-1 0 0,1 0 0,0-1 1,0 0-1,0-1 0,0-1 0,0 0 0,0-1 1,0 0-1,0 0 0,-1-1 0,1-1 0,-1 0 1,0-1-1,0 0 0,-1 0 0,1-1 0,-1-1 1,11-9-1,-16 12-160,0-1 0,-1 0 0,1-1 1,-1 1-1,-1-1 0,1 0 0,-1 0 0,0 0 1,0 0-1,0-1 0,-1 1 0,0-1 0,1-11 1,10-50-2029</inkml:trace>
</inkml:ink>
</file>

<file path=ppt/ink/ink6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5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190 380 2432,'0'0'93,"0"0"-1,-1 1 1,1-1-1,-1 0 1,1 0 0,-1 0-1,1 1 1,0-1 0,-1 0-1,1 1 1,-1-1 0,1 0-1,0 1 1,-1-1-1,1 0 1,0 1 0,0-1-1,-1 1 1,1-1 0,0 0-1,0 1 1,0-1 0,-1 1-1,1-1 1,0 1-1,0-1 1,0 1 0,0-1-1,0 1 1,0-1 0,0 1-1,0-1 1,0 1 0,0-1-1,0 1 1,0-1-1,0 1 1,1-1 0,-1 0-1,0 1 1,0-1 0,0 1-1,1 0 1,2 17 1249,-2-10-1042,0-1-1,1 1 0,0-1 1,0 1-1,4 9 0,4 10-303,-9-19 187,2-1-1,-1 1 1,1-1-1,0 1 1,1-1-1,0 0 1,0 0-1,0-1 1,1 1-1,0-1 1,0 0-1,0 0 1,1-1-1,0 1 1,9 5-1,-7-6-34,1 0 0,0-1 0,0 0 0,0-1-1,0 0 1,1 0 0,-1-1 0,1-1 0,0 1 0,-1-1 0,12-1-1,2-1 32,-1-1 1,1-1-1,-1-1 0,0-1 0,0-1 0,0-1 0,-1-1 0,0-1 0,38-22 1,-43 21-104,0-1 1,-1-1 0,-1 0 0,0-1-1,0-1 1,-2 0 0,0 0-1,0-2 1,15-26 0,-22 34-45,-1-1-1,1 0 1,-2 0-1,0 0 1,0 0-1,0 0 1,-1-1-1,0 1 1,-1-1-1,0 1 1,-1-1-1,0 0 1,0 1-1,-1-1 1,0 1-1,-1-1 1,0 1-1,-1-1 1,1 1-1,-9-17 1,2 12-38,0 1 0,-1 0 0,0 0 0,-1 1 1,0 1-1,-1 0 0,0 0 0,-1 1 0,0 1 0,0 0 1,-1 1-1,-1 0 0,1 1 0,-1 1 0,0 0 0,-1 1 1,-20-4-1,4 2-77,0 1 0,-1 2 0,1 1 0,-1 2 0,0 1 1,0 1-1,-53 10 0,65-7 5,0 2 0,0 1 0,1 0 0,0 1 0,1 1 0,0 1 0,-34 25 0,46-30 50,1 0 1,0 0-1,0 1 0,0 0 0,1 0 1,0 1-1,0-1 0,1 1 0,0 0 1,-6 13-1,9-15 15,-1 0 0,1 0 0,0 0 0,0 0 0,1 0 1,-1 0-1,1 1 0,1-1 0,-1 0 0,1 0 0,-1 0 0,1 0 1,1 0-1,-1 0 0,1 0 0,0 0 0,0 0 0,3 5 1,3 1-11,-1 0 1,2 0-1,-1-1 1,1 0-1,1-1 1,0 0-1,0 0 1,1-1 0,0-1-1,0 1 1,1-2-1,0 0 1,0 0-1,0-1 1,23 6 0,5 0 21,0-3 0,0-1 0,81 4 0,-67-12 56,75-9 0,25-1 176,-148 11-215,-1 0 1,1 0-1,-1 1 0,0-1 0,1 1 0,-1 1 1,0-1-1,0 1 0,0 0 0,0 0 0,0 0 1,0 1-1,0-1 0,-1 1 0,9 7 0,-8-4 56,-1-1-1,1 1 1,-1 0-1,0 0 1,0 0-1,-1 1 1,0-1-1,0 1 1,-1 0-1,4 13 0,1 9 459,1 0-1,1 0 1,26 51-1,-30-71-404,1 0 0,-1-1 0,2 0 0,-1 0 0,1-1 0,0 1 0,1-1 0,-1-1 0,1 0 0,1 0 0,-1 0 0,1-1 0,0 0 0,0-1 0,13 4 0,-9-4 15,1 0 1,-1-1 0,1-1 0,0-1 0,0 0-1,0 0 1,0-1 0,22-4 0,-12 0-420,0-1 0,0-1 0,0-1 0,23-11 0,37-22-1407</inkml:trace>
</inkml:ink>
</file>

<file path=ppt/ink/ink6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7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540 312 2816,'0'-1'152,"-1"0"-1,1-1 1,0 1 0,0 0 0,0-1-1,0 1 1,0-1 0,1 1-1,-1 0 1,0-1 0,1 1 0,-1 0-1,1-1 1,-1 1 0,1 0 0,-1 0-1,1 0 1,1-3 0,23-26 1913,-5 4-1381,-8 7-496,1 0 0,1 1 0,1 1-1,1 0 1,0 1 0,1 0 0,29-20 0,-33 27-79,-1 1 1,1 0-1,0 1 0,1 0 0,0 1 0,0 1 0,0 0 1,1 1-1,0 0 0,0 1 0,-1 1 0,24-1 0,-30 4-74,0-1 0,0 2 0,-1-1 0,1 1 0,0 0 0,-1 1-1,0 0 1,1 0 0,-1 0 0,0 1 0,-1 0 0,1 0 0,-1 1-1,1 0 1,-2 0 0,1 1 0,0-1 0,-1 1 0,0 0 0,-1 1 0,1-1-1,-1 1 1,0 0 0,3 9 0,0 0 46,-1 1 1,-1 0-1,0 0 0,-1 1 1,-1-1-1,-1 1 1,0-1-1,-1 1 0,-3 33 1,-6-2 166,-1-1 0,-2 1 0,-2-2 0,-3 1 0,-1-2 1,-3 0-1,-1-2 0,-55 84 0,23-52 90,-4-2-1,-3-2 1,-128 117-1,156-161-220,0-1 0,-2-2 0,0-1-1,-62 31 1,79-48-71,0 0-1,0-1 0,0 0 1,-1-2-1,-30 5 1,38-8-8,-1-1 1,0 0-1,0 0 1,0-1-1,1 0 1,-1-1-1,1 0 1,-1-1-1,1 0 1,-15-7-1,18 6-35,1 1-1,0-1 0,0-1 1,0 1-1,0-1 0,1 0 1,-1 0-1,1-1 0,0 1 0,1-1 1,0 0-1,0-1 0,0 1 1,1-1-1,-1 0 0,2 1 0,-1-1 1,1-1-1,-2-9 0,3 13-22,0 0 0,1-1 0,0 1 0,0 0-1,0-1 1,0 1 0,1 0 0,0-1 0,0 1 0,0 0-1,0 0 1,0-1 0,1 1 0,0 0 0,0 1 0,0-1-1,0 0 1,1 1 0,0-1 0,-1 1 0,1 0 0,0-1-1,1 1 1,-1 1 0,0-1 0,1 0 0,0 1 0,-1 0-1,1 0 1,0 0 0,0 0 0,0 1 0,9-3-1,0 1-9,-1 1-1,1 0 1,0 0-1,1 2 0,-1-1 1,0 2-1,0 0 1,22 4-1,11 5 71,50 19-1,7 2 51,-16-15 272,159 11 1,-199-23-223,65 2 216,-101-6-319,-1 0 0,1-1-1,-1-1 1,1 0 0,-1-1-1,1 1 1,18-10-1,-136 42-10915,80-24 8575</inkml:trace>
</inkml:ink>
</file>

<file path=ppt/ink/ink6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7.5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2176,'0'-1'110,"0"1"-1,0 0 1,0-1-1,0 1 1,0 0-1,0 0 1,0-1 0,0 1-1,1 0 1,-1-1-1,0 1 1,0 0 0,0 0-1,0-1 1,0 1-1,0 0 1,1 0 0,-1-1-1,0 1 1,0 0-1,0 0 1,1 0-1,-1-1 1,0 1 0,0 0-1,1 0 1,-1 0-1,0 0 1,0 0 0,1-1-1,-1 1 1,0 0-1,1 0 1,-1 0 0,0 0-1,0 0 1,1 0-1,-1 0 1,0 0 0,1 0-1,-1 0 1,0 0-1,1 0 1,26 0 1939,32 8-1493,-58-8-538,21 4 163,66 11 769,0-4-1,119 1 0,-160-13-741,-24 2-511,0-2 1,-1 0-1,42-8 1,-64 9 215,1 0 0,-1 0 0,0-1 0,1 1 0,-1 0 0,1 0 0,-1 0 0,1 0 0,-1 0 0,0-1 0,1 1 0,-1 0 0,1 0 1,-1-1-1,0 1 0,1 0 0,-1-1 0,0 1 0,0 0 0,1-1 0,-1 1 0,0 0 0,0-1 0,1 1 0,-1-1 0,0 1 0,0 0 0,1-1 1,-1 0-188,-2-11-1411</inkml:trace>
</inkml:ink>
</file>

<file path=ppt/ink/ink6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8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1792,'0'-30'3029,"0"24"-896,9 24 385,2 43-1632,-2 0 1,1 71-1,12 79 1084,-12-143-1183,-10-61-406,-5-41-269,2 8-95,1 1-1,1 0 1,2 0 0,0-1-1,2 1 1,1 0 0,1 0-1,13-39 1,-14 52-23,1-1 0,1 2 0,0-1 1,1 1-1,0 0 0,0 0 0,1 0 0,11-10 0,-13 15 27,1 0-1,0 1 0,1-1 1,-1 2-1,1-1 1,0 1-1,0 0 0,0 0 1,1 1-1,-1 0 1,1 1-1,16-3 1,-8 3 75,0 0 0,-1 2 0,1 0 0,0 1 0,-1 0 0,1 2 0,-1 0 0,1 0 0,-1 2 0,0 0 0,24 12 0,-29-12 1,0 1 0,-1 1-1,1 0 1,-2 0-1,1 1 1,-1 0-1,0 1 1,0 0 0,-1 0-1,0 1 1,-1 0-1,0 1 1,-1-1-1,0 1 1,0 0 0,4 15-1,4 26 125,-3 1-1,-1 0 0,-3 0 1,-3 1-1,-2 63 1,-3-89-589,0-24-81,1 0-1,-1 0 1,1-1-1,0 1 1,0 0-1,1 0 1,-1 0-1,1 0 1,0 0-1,1 4 1,-1-2-1940,-4-3-43</inkml:trace>
</inkml:ink>
</file>

<file path=ppt/ink/ink6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8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 1536,'3'-2'409,"0"1"1,-1 0-1,1-1 0,0 1 0,0 1 1,0-1-1,0 0 0,0 1 1,0-1-1,0 1 0,4 0 0,48-3 1762,81 5-1349,-25 0 218,199-21 0,-274 13-1009,-10 1-231,44-2 0,-64 7-77,1 0 0,-1 0 0,0 1 0,1 0 1,-1 0-1,1 0 0,-1 1 0,0 0 0,0 0 0,0 0 0,0 1 1,5 4-1,9 4-1131</inkml:trace>
</inkml:ink>
</file>

<file path=ppt/ink/ink6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9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3456,'-2'2'302,"1"1"1,-1-1-1,1 0 0,0 1 1,0-1-1,0 1 0,0-1 1,1 1-1,-1 0 0,1-1 1,-1 1-1,1 0 0,0 3 0,2 46 2632,-1-27-2932,-2 76 252,2 112 1202,2-170-1173,1 0 1,20 80-1,-23-107-2587,-1-11 640</inkml:trace>
</inkml:ink>
</file>

<file path=ppt/ink/ink6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19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863 183 2816,'3'-5'204,"0"0"0,1 1 0,0 0 0,0 0 0,0 0 0,5-4 0,19-20 1013,-27 26-1175,0 0 0,0 0 0,-1 0 0,1 0 0,-1 0 0,0 0 0,0 0 0,1 0 0,-1 0-1,-1 0 1,1 0 0,0 0 0,0 0 0,-1 0 0,1 0 0,-1 0 0,0 0 0,1 0 0,-1 0 0,0 0 0,0 0 0,-2-1 0,1-2 40,-1 0 0,0 0 0,-1 1 0,1 0 0,-1-1 0,0 1 0,-5-4 0,1 3 85,0 1-1,-1-1 0,0 2 0,1-1 0,-2 1 1,1 0-1,0 1 0,0 0 0,-1 1 0,1 0 1,-1 0-1,-10 1 0,-17 2 307,-63 11 1,77-10-339,-16 4-3,0 1 1,1 2-1,0 2 1,1 1-1,0 2 0,-45 26 1,62-30-82,0 2 1,0 0 0,2 1 0,0 1 0,0 1-1,2 0 1,0 1 0,0 1 0,2 1 0,0 0-1,2 0 1,-12 25 0,12-17 18,2 0-1,1 0 1,1 1 0,1 1-1,2-1 1,-4 54-1,8-37 92,2-1 0,2 1 0,16 80 0,-15-107-121,2 0 0,-1 0 0,2 0 0,0-1 0,1 0 0,1 0 0,1 0 0,0-2 0,1 1 0,1-1 0,0-1 0,1 0 0,1-1 1,0 0-1,0-1 0,1-1 0,1 0 0,0-1 0,0 0 0,1-2 0,0 0 0,1-1 0,0 0 0,0-2 0,0 0 0,28 3 0,-27-6-439,0-1 0,0 0 1,1-2-1,-1 0 0,0-1 0,0-1 0,0-1 0,0 0 0,0-2 0,24-10 0,12-8-1286</inkml:trace>
</inkml:ink>
</file>

<file path=ppt/ink/ink6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0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28 109 3456,'-2'3'443,"-1"-1"-1,1 1 1,0 0 0,0 0 0,0 0 0,0 0-1,1 0 1,-1 0 0,1 1 0,0-1-1,0 0 1,-1 5 0,0 2-127,1 0-1,0 0 1,1 0 0,0 12-1,2-3-259,0 0 1,1 0-1,1-1 0,8 23 1,-10-34 8,1 2 150,0 0 1,0 0-1,1 0 0,0 0 1,1-1-1,0 1 0,0-1 1,1 0-1,9 10 0,-19-50 681,-3 3-844,2 0 0,2 0-1,0 0 1,3-56 0,1 75-65,0 0 1,1 0-1,0 1 1,0-1-1,1 0 1,0 1-1,1 0 1,0-1-1,1 2 1,0-1-1,0 0 1,1 1-1,0 0 1,0 0 0,1 1-1,0 0 1,0 0-1,12-8 1,-13 11 36,0 1 1,0-1 0,1 1 0,-1 1-1,1-1 1,0 1 0,0 0 0,0 1 0,0-1-1,0 1 1,1 1 0,-1-1 0,0 2-1,0-1 1,0 0 0,1 1 0,-1 1-1,0-1 1,0 1 0,-1 0 0,1 1 0,0 0-1,-1 0 1,1 0 0,8 7 0,-3-3 40,-2 1 0,1 0 0,-1 0 1,0 1-1,-1 0 0,0 1 0,-1 0 0,0 1 1,0-1-1,-1 1 0,-1 1 0,0-1 1,7 18-1,-5 7 81,-1 0 1,-1 1-1,-2-1 1,-2 1-1,-4 65 1,1-31-2,1-69-184,0-1 0,1 0 0,-1 1 0,0-1 1,0 0-1,0 1 0,0-1 0,0 1 0,0-1 0,0 0 1,-1 1-1,1-1 0,0 0 0,-1 1 0,1-1 0,-1 0 1,0 1-1,1-1 0,-1 0 0,0 0 0,0 0 0,0 0 1,1 0-1,-1 0 0,0 0 0,-1 0 0,1 0 0,0 0 1,0 0-1,0-1 0,0 1 0,-1 0 0,1-1 0,0 1 1,-1-1-1,1 1 0,0-1 0,-3 0 0,4-1-240,0 0 1,0-1-1,0 1 0,0 0 1,0-1-1,0 1 0,1 0 0,-1-1 1,0 1-1,1 0 0,-1-1 0,1 1 1,-1 0-1,1 0 0,0 0 1,-1-1-1,1 1 0,0 0 0,1-1 1,-1 1-57,8-14-1734</inkml:trace>
</inkml:ink>
</file>

<file path=ppt/ink/ink6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0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3200,'9'-4'1536,"23"8"-1152,-18-4 2560,6 5-2432,8-1 0,4-4 0,7 3 0,-1-3-768,-1 0 128,6-3 384,-6-1 128,6-1-1024,-20 5 0,5 0-640,-5 0 0</inkml:trace>
</inkml:ink>
</file>

<file path=ppt/ink/ink6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1.1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0 377 3712,'2'0'101,"1"0"0,-1 1 0,0-1 0,0 0 1,0 0-1,0 0 0,0-1 0,0 1 0,0 0 0,0-1 0,0 1 1,0-1-1,0 0 0,0 0 0,0 1 0,0-1 0,-1-1 0,1 1 0,0 0 1,0 0-1,-1-1 0,1 1 0,-1 0 0,2-3 0,4-2 485,30-17 2152,-22 14-2474,-1 0 0,0 0 0,0-1 1,-1-1-1,0 0 0,15-19 0,9-11 18,-16 19 294,30-41 0,-47 58-479,-1 0-1,0 0 0,0-1 1,0 1-1,0-1 1,-1 1-1,0-1 0,0 0 1,-1 0-1,0 0 0,0 1 1,0-2-1,0 1 1,-1-8-1,0 13-84,0 0 0,-1 0 0,1 0 0,0 0 0,0 0 0,0 0 1,-1 0-1,1 1 0,0-1 0,-1 0 0,1 0 0,-1 0 0,1 0 0,-1 1 0,1-1 0,-1 0 1,1 1-1,-1-1 0,0 0 0,1 1 0,-1-1 0,0 1 0,0-1 0,0 1 0,1-1 0,-1 1 1,0 0-1,0-1 0,0 1 0,0 0 0,0 0 0,1 0 0,-1-1 0,0 1 0,0 0 0,0 0 1,0 0-1,0 1 0,0-1 0,0 0 0,0 0 0,0 0 0,1 1 0,-1-1 0,0 0 0,0 1 1,0-1-1,0 1 0,1-1 0,-1 1 0,0-1 0,1 1 0,-1-1 0,0 1 0,1 0 0,-1-1 1,1 1-1,-1 0 0,1 0 0,-1 0 0,1-1 0,-1 1 0,1 0 0,0 0 0,-1 0 0,1 1 1,-5 11 48,0 1 1,1-1 0,1 1-1,0 0 1,0 0 0,1 18-1,2 90 327,2-55-183,-1-45-82,1-1 1,7 30-1,-6-35-120,0 0-1,0 1 1,-2-1 0,-1 32 0,-1-40-304,0 1-2607,8-14-27,-6-2 887</inkml:trace>
</inkml:ink>
</file>

<file path=ppt/ink/ink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2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89 4352,'-1'0'88,"-1"0"0,1 0 0,0 0 0,-1 0 0,1 0 0,-1 1 0,1-1 0,-1 0 0,1 1 0,0-1 0,-1 0 0,1 1 0,0 0 0,-1-1 0,1 1 0,0 0 0,0 0 0,-1 0 0,1 0-1,0 0 1,0 0 0,0 0 0,0 0 0,0 0 0,0 2 0,0-1 118,0 0-1,1 1 0,-1-1 1,1 1-1,0-1 0,-1 1 1,1-1-1,1 1 0,-1-1 0,0 1 1,0-1-1,1 0 0,1 5 1,2 4 452,0 0-1,1 0 1,0 0 0,1-1 0,13 18 0,-12-20-532,1-1-1,0 1 1,1-1 0,-1-1 0,1 0-1,1 0 1,-1 0 0,1-1 0,0-1-1,0 0 1,0 0 0,1-1-1,-1 0 1,1-1 0,20 2 0,-9-2 199,0-1 0,1 0 0,-1-2 0,0-1 0,1 0 1,38-11-1,-49 9-234,0 0 1,-1 0-1,0-1 1,0-1-1,-1 0 1,0 0-1,0-1 1,0-1-1,0 0 0,-1 0 1,-1 0-1,11-14 1,-15 17-280,0 0-1,0-1 1,-1 1-1,0-1 1,0 0 0,-1 0-1,1 0 1,-1 0 0,-1 0-1,1 0 1,-1 0 0,0-1-1,0 1 1,-1-1-1,0 1 1,0 0 0,0-1-1,-1 1 1,0-1 0,0 1-1,-1 0 1,0 0 0,0 0-1,-5-11 1,-17-20-2137</inkml:trace>
</inkml:ink>
</file>

<file path=ppt/ink/ink6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2.0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373 269 2176,'0'-8'357,"1"1"0,0 0 0,1 0 0,0 0 0,0 0 1,0 0-1,1 0 0,0 0 0,0 1 0,1-1 0,0 1 0,0 0 0,7-8 0,9-9 172,46-39 0,-48 46-485,-10 9 82,0 0 0,1 1 0,-1 0-1,1 0 1,0 1 0,0 0 0,1 1 0,0 0 0,0 1-1,-1-1 1,2 2 0,19-3 0,-24 4-79,-1 1 0,1 1 0,0-1 0,-1 1 0,1 0 0,-1 0 0,1 0 0,-1 1 0,1 0 0,-1 0 0,0 0 0,0 1 0,0 0 0,0 0 0,-1 0 0,1 0 0,-1 1 0,0 0 0,0 0 1,0 0-1,0 0 0,-1 1 0,0-1 0,0 1 0,5 8 0,0 5 59,-1 0 0,0 0 0,-1 1 0,-1 0 0,-1 0 0,0 0 0,-2 0 0,0 1 0,-1-1 0,-1 1 0,-3 26 1,-4 9 236,-3-2 1,-30 98 0,26-110-199,-2 0 1,-2-2 0,-2 0-1,-1-1 1,-2-1 0,-2-1-1,-47 53 1,32-46-3,-2-2 1,-2-1 0,-1-3-1,-1-2 1,-62 35-1,98-64-123,-83 43 265,87-46-257,-1 0 0,0 0 0,0-1 0,0 0 0,0-1 0,0 1 0,0-1-1,0-1 1,-1 1 0,1-1 0,-11-2 0,17 2-27,-1 0-1,0 0 1,0 0-1,0-1 1,1 1-1,-1-1 1,0 0 0,0 1-1,1-1 1,-1 0-1,1 0 1,-1 0-1,1 0 1,-1 0-1,1 0 1,-1-1-1,1 1 1,0 0 0,0-1-1,0 1 1,0-1-1,0 1 1,0-1-1,0 0 1,0 1-1,1-1 1,-1 0-1,1 1 1,-1-1 0,1 0-1,-1 0 1,1 0-1,0 0 1,0 1-1,0-1 1,0 0-1,0 0 1,1 0-1,-1 1 1,0-1 0,1 0-1,0 0 1,-1 1-1,1-1 1,1-2-1,2-4-3,-1 1 1,2-1-1,-1 1 0,1 0 0,0 1 1,1-1-1,-1 1 0,10-8 0,-6 7-38,0 0 0,0 0 0,0 1 0,1 1-1,0-1 1,14-4 0,-18 8 35,1 1 0,-1-1-1,0 1 1,1 0 0,-1 1 0,1 0 0,-1 0-1,1 0 1,-1 1 0,1 0 0,11 3 0,227 78 262,-215-72-124,0-2-1,1 0 1,-1-3 0,1 0 0,0-2 0,47-1 0,186-25-1584,-259 23 1341,3 1-2923,-15 5 1170,-15 3-769,2-12 564</inkml:trace>
</inkml:ink>
</file>

<file path=ppt/ink/ink6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2.3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2304,'36'-3'5681,"20"-3"-3426,411 18-591,-460-11-1799,-2-2-62,-1 1-1,0 1 1,1-1 0,-1 0 0,0 1 0,1 0-1,-1 0 1,0 1 0,0-1 0,6 4 0,2 7-1339</inkml:trace>
</inkml:ink>
</file>

<file path=ppt/ink/ink6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3.2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59 2688,'-15'-14'1941,"19"34"363,-5 56-1038,4 1 0,20 124-1,-22-181-1132,-2-14 11,1-13 241,-5-84-120,2 66-246,2 0 1,0 0 0,2-1 0,0 1 0,7-30 0,-6 45-36,0 0-1,1 1 1,0-1 0,1 1 0,0 0 0,0 0 0,1 1 0,0-1 0,0 1 0,1 0 0,8-8 0,-8 10 48,0 1 0,1 0 0,0 1 0,0 0 0,0 0 0,0 0 0,1 1 0,-1 0 0,1 0 0,0 1 0,0 0 0,0 0 1,16 0-1,-15 1 43,0 1 0,0 0 1,0 0-1,0 1 1,0 0-1,0 1 0,0 0 1,0 0-1,0 1 1,-1 0-1,1 1 0,-1 0 1,0 0-1,0 1 1,0-1-1,-1 2 1,0-1-1,0 1 0,0 0 1,-1 1-1,10 11 1,-8-6-3,0 0 1,0 0-1,-1 1 1,-1 0-1,0 0 1,-1 0-1,0 1 1,-1 0-1,-1 0 1,0 0-1,-1 0 1,0 0-1,-1 16 1,-1 84 331,0-113-443,0-1-1,0 1 1,-1 0 0,1 0-1,0 0 1,-1-1 0,1 1 0,0 0-1,-1-1 1,1 1 0,-1 0-1,1-1 1,-1 1 0,0 0-1,1-1 1,-1 1 0,0-1 0,1 1-1,-1-1 1,0 1 0,-1 0-1,2-1-70,-1 0-1,1 0 0,0 0 0,-1 0 1,1 1-1,0-1 0,-1 0 0,1 0 1,-1 0-1,1 0 0,0 0 0,-1 0 0,1 0 1,-1 0-1,1-1 0,0 1 0,-1 0 1,1 0-1,0 0 0,-1 0 0,1 0 1,-1-1-1,1 1 0,0 0 0,0 0 1,-1 0-1,1-1 0,0 1 0,-1 0 0,1-1 1,-5-7-1811</inkml:trace>
</inkml:ink>
</file>

<file path=ppt/ink/ink6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3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2816,'23'0'1408,"5"-9"-256,-14 9 896,4 0-1792,11 0 0,-1 0 128,4 0 0,-3 0-640,-1 0 128,-5 0-768,2 0 0</inkml:trace>
</inkml:ink>
</file>

<file path=ppt/ink/ink6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3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0 453 2560,'14'-6'1195,"-3"3"-795,0 0 1,0-1-1,0 0 1,-1-1-1,0 0 1,0 0 0,0-1-1,11-9 1,128-102 1476,-135 103-1674,-1 1 0,0-1 0,-1-1 0,0-1 0,-2 1 0,10-19 0,-17 29-167,0-1 0,0 0-1,-1-1 1,1 1 0,-1 0 0,-1-1 0,1 1 0,-1-1 0,0 1 0,-1-1 0,0 0 0,0 1 0,0-1 0,-1 0 0,0 1 0,0-1 0,0 1 0,-1-1 0,0 1 0,-5-11 0,7 17-30,0-1 1,-1 0-1,1 1 0,0-1 1,0 0-1,0 1 0,-1-1 0,1 1 1,0-1-1,-1 0 0,1 1 1,0-1-1,-1 1 0,1-1 1,-1 1-1,1-1 0,-1 1 0,1 0 1,-1-1-1,1 1 0,-1-1 1,1 1-1,-1 0 0,0 0 1,1-1-1,-1 1 0,0 0 0,1 0 1,-1 0-1,0 0 0,1 0 1,-1-1-1,0 1 0,1 0 1,-1 1-1,0-1 0,1 0 1,-1 0-1,0 0 0,1 0 0,-1 0 1,1 1-1,-1-1 0,0 0 1,1 1-1,-1-1 0,1 0 1,-1 1-1,1-1 0,-1 1 0,1-1 1,-1 0-1,1 1 0,-1 0 1,1-1-1,0 1 0,-1-1 1,1 1-1,0-1 0,-1 1 1,1 0-1,0 0 0,-17 45 216,11 1 27,2 2 1,1-1 0,3 0 0,3 0 0,13 81 0,-4-27 256,-16-70-636,4-30-227,-1 1 0,0 0 0,1-1 0,0 1-1,-1 0 1,1 0 0,0-1 0,0 1 0,1 0-1,-1 0 1,2 3 0,3 3-1328</inkml:trace>
</inkml:ink>
</file>

<file path=ppt/ink/ink6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4.5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9 108 1280,'0'0'28,"-1"0"0,1 0 0,0 1 0,0-1-1,-1 0 1,1 0 0,0 0 0,0 0 0,-1 0 0,1 0 0,0 0 0,0 0 0,-1 0 0,1 0-1,0-1 1,0 1 0,-1 0 0,1 0 0,0 0 0,0 0 0,-1 0 0,1 0 0,0 0-1,0-1 1,-1 1 0,1 0 0,0 0 0,0 0 0,0 0 0,0-1 0,-1 1 0,1 0 0,0 0-1,0-1 1,0 1 0,0 0 0,0 0 0,0-1 0,0 1 0,0 0 0,-1 0 0,1-1 0,0 1-1,0 0 1,0 0 0,0-1 0,0 1 0,0 0 0,0 0 0,1-1 0,-1 1 0,0-1-1,17-7 1890,32-3 576,87 3-1813,39-2 943,207-38-1,-358 43-1993,0 1 0,1 1-1,-1 1 1,48 2 0,-51 8-909,-2 9-21</inkml:trace>
</inkml:ink>
</file>

<file path=ppt/ink/ink6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4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2 2816,'0'-1'51,"0"1"-1,0 0 1,0 0-1,0 0 1,-1 0 0,1 0-1,0 0 1,0 0-1,0 0 1,0 0 0,0-1-1,-1 1 1,1 0 0,0 0-1,0 0 1,0 0-1,0 0 1,-1 0 0,1 0-1,0 0 1,0 0-1,0 0 1,0 0 0,-1 0-1,1 0 1,0 0-1,0 1 1,0-1 0,0 0-1,-1 0 1,1 0 0,0 0-1,0 0 1,0 0-1,0 0 1,0 0 0,-1 0-1,1 1 1,0-1-1,0 0 1,0 0 0,0 0-1,0 0 1,0 0 0,0 1-1,0-1 1,0 0-1,0 0 1,-1 0 0,1 1-1,-11 16 1734,-7 25 59,13-15-1608,1 0 1,2 1-1,0-1 1,2 0 0,1 1-1,6 37 1,44 161 2019,-50-223-2229,2 7 99,0 0 0,0 1 0,-1-1 0,-1 1 0,0-1 0,0 1 0,-1 0 0,-1 11 1,1-21-127,0 0 0,0-1 0,0 1 0,0 0 0,-1 0 1,1 0-1,0-1 0,0 1 0,-1 0 0,1-1 0,0 1 1,-1 0-1,1-1 0,-1 1 0,1 0 0,-1-1 0,1 1 1,-1-1-1,0 1 0,1-1 0,-1 1 0,0-1 0,1 0 1,-1 1-1,0-1 0,1 0 0,-1 1 0,0-1 0,0 0 1,1 0-1,-1 0 0,0 0 0,0 0 0,1 0 0,-1 0 1,0 0-1,0 0 0,0 0 0,1 0 0,-3 0 0,-30-16-2189,25 11 852,-2-1-347</inkml:trace>
</inkml:ink>
</file>

<file path=ppt/ink/ink6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5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1036 82 3072,'-4'-5'500,"0"1"1,0-1-1,-1 1 0,0 1 0,0-1 1,0 0-1,0 1 0,0 0 1,-1 1-1,1-1 0,-1 1 1,-12-3-1,-73-18 36,58 18-339,0 2 0,0 0 1,0 3-1,0 0 0,0 3 1,-56 10-1,37-1-57,1 2 0,0 2 0,-66 32 0,95-37-63,1 2 1,0 0-1,1 2 0,1 0 1,0 1-1,1 1 0,0 0 1,2 2-1,0 0 0,1 1 1,1 0-1,1 1 0,1 1 1,1 0-1,-14 39 0,18-42-20,1 1 0,1-1 0,1 1 0,1 0 0,1 1 0,0-1 0,2 0-1,3 34 1,-1-39-35,1 0-1,0 0 0,1 0 1,1-1-1,1 0 0,0 0 1,0 0-1,1-1 0,1 0 1,0 0-1,1-1 0,14 16 1,-9-15-26,1 1 0,0-2 0,1 0 0,0-1 0,0-1 0,1 0 0,1-1 0,0-1 0,0 0 0,1-2 0,-1 0 0,31 5 0,-10-5-883,0-2-1,0-1 1,1-2-1,-1-2 1,53-7 0,-38 1-905</inkml:trace>
</inkml:ink>
</file>

<file path=ppt/ink/ink6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6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73 279 3840,'-2'3'273,"1"0"0,0 0 0,0 0 0,0 0 0,0 1 0,0-1 1,1 0-1,-1 1 0,1-1 0,0 0 0,0 1 0,1-1 0,-1 0 0,0 0 0,1 1 0,0-1 0,1 3 1,2 25 826,-4-23-916,0-3-79,1 0 1,-1 0 0,0 0-1,0 0 1,0 0-1,-1 0 1,0 0 0,0 0-1,0-1 1,0 1 0,-1 0-1,-2 4 1,1-11 27,0 0 0,0-1 0,1 0 1,-1 1-1,1-1 0,0 0 0,-4-6 0,6 8-89,-6-9-4,1 0 0,0 0 0,1-1-1,0 1 1,0-1 0,1 0 0,1 0 0,0 0-1,0 0 1,1-1 0,1 1 0,0-1 0,0 1-1,1 0 1,1 0 0,0-1 0,0 1 0,1 0-1,8-19 1,-7 19-12,1 0 0,0 0-1,1 1 1,0-1 0,1 1 0,0 0-1,0 1 1,1 0 0,0 0-1,1 1 1,0 0 0,0 0 0,0 1-1,1 0 1,1 1 0,-1 0-1,1 1 1,16-7 0,-15 9 29,0 0 0,1 0-1,-1 2 1,0-1 0,0 2 0,1-1-1,-1 2 1,1 0 0,-1 0 0,0 1 0,19 5-1,-23-4-1,0 0 0,0 0-1,0 1 1,0 0-1,0 1 1,-1 0 0,0 0-1,0 0 1,0 1-1,0 0 1,-1 0-1,0 1 1,-1 0 0,1 0-1,-1 0 1,-1 1-1,5 9 1,-2-1 17,-2-1 0,0 1 0,-1 0 0,-1 1 0,0-1 0,-1 0 0,-1 1 0,-1 0 0,0-1 0,-1 1 0,-1-1 0,0 1 0,-1-1 0,-1 0 0,-9 24 0,13-39-134,-1-1 0,1 1 0,-1 0 0,1-1 1,-1 1-1,0 0 0,1-1 0,-1 1 0,0-1 0,0 1 0,1-1 1,-1 1-1,0-1 0,0 0 0,0 1 0,1-1 0,-1 0 0,0 0 1,-1 1-1,0-1-4226,5-9 2240</inkml:trace>
</inkml:ink>
</file>

<file path=ppt/ink/ink6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6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92 3200,'18'-16'1536,"33"12"-768,-31 0 1664,-1-4-2048,4 0 128,6 0 128,3 0 128,-4 1-1024,1-5 0,-1 5 640,-5 1 0,-8 3-1152,-7 3 128,3 3-640,-7 6 0</inkml:trace>
</inkml:ink>
</file>

<file path=ppt/ink/ink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4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1247 896,'2'-2'122,"-1"0"0,0 1 0,1-1-1,-1 1 1,0 0 0,1 0 0,0-1 0,-1 1 0,1 0 0,0 0-1,0 0 1,-1 1 0,1-1 0,3-1 0,-4 2 162,30-14 703,1 1 0,0 2 0,38-9 1,-36 12-626,-1-2 0,52-23-1,25-22 418,196-98 661,-285 141-1365,0-1-1,0-2 1,-1 1-1,-1-2 1,-1-1-1,0 0 1,-1-1-1,-1-1 1,-1-1-1,0 0 1,16-32-1,-22 34-32,0 0-1,-1-1 0,-2 0 1,1 0-1,-2 0 0,-1-1 1,0 0-1,-2 0 0,0 0 1,-1 0-1,-1 0 1,-1 0-1,-1 0 0,-6-32 1,0 22-6,-1 1 0,-2 0 1,0 0-1,-27-45 1,30 60-54,0 0 1,-2 1-1,1 0 0,-2 0 1,0 1-1,0 1 1,-1 0-1,-1 0 1,0 1-1,-24-14 1,31 21-1,0 0 1,0 1-1,0 0 1,0 0 0,0 1-1,0-1 1,0 2 0,-1-1-1,1 0 1,0 1-1,-1 0 1,1 1 0,0 0-1,0 0 1,-1 0-1,1 0 1,0 1 0,0 0-1,0 0 1,1 1-1,-1 0 1,0 0 0,-6 5-1,4-2-8,-1 1 0,1 0 0,1 0-1,-1 1 1,1 0 0,0 0 0,1 1-1,0 0 1,0 0 0,1 0 0,0 1-1,1 0 1,-5 14 0,-2 22 4,1 0-1,2 0 1,3 1 0,1 0-1,5 87 1,6-46 177,4 1 1,27 102-1,9-20 196,12 56 747,-54-208-847,-2 1-1,0-1 1,-1 1 0,-2 34 0,0-54-261,0 1 0,0-1 0,1 1 0,-1-1 0,0 1 0,0-1 1,0 0-1,0 1 0,0-1 0,-1 1 0,1-1 0,0 1 0,0-1 1,0 0-1,0 1 0,0-1 0,-1 1 0,1-1 0,0 0 0,0 1 1,0-1-1,-1 0 0,1 1 0,0-1 0,-1 0 0,1 1 0,0-1 1,-1 0-1,1 0 0,0 1 0,-1-1 0,1 0 0,-1 0 0,1 0 1,0 0-1,-1 1 0,1-1 0,-1 0 0,1 0 0,0 0 1,-1 0-1,1 0 0,-1 0 0,1 0 0,-1 0 0,1 0 0,-1 0 1,0-1-80,1 1 1,-1-1 0,0 1 0,1-1-1,-1 1 1,0-1 0,1 1-1,-1-1 1,1 0 0,-1 1 0,1-1-1,-1 0 1,1 1 0,-1-1 0,1 0-1,0 1 1,0-1 0,-1 0 0,1 0-1,0 0 1,0 1 0,0-3 0,6-20-2732,-2 15 2075,5-15-1069</inkml:trace>
</inkml:ink>
</file>

<file path=ppt/ink/ink6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7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160 130 1152,'-3'1'3051,"4"-2"-2975,0 1 0,0-1-1,-1 1 1,1-1 0,0 0-1,0 1 1,0-1 0,-1 0-1,1 0 1,0 0 0,-1 1 0,1-1-1,0 0 1,-1 0 0,1 0-1,-1 0 1,0 0 0,1 0-1,-1-2 1,4-3 74,1 0 1,-1 0-1,1 0 0,0 1 0,0 0 0,0 0 1,1 0-1,0 1 0,0-1 0,0 1 0,0 1 0,1-1 1,-1 1-1,12-3 0,11-5 265,0 2 0,31-6 1,-56 14-385,0 0-1,-1 0 1,1 1 0,0-1 0,0 1 0,0 0 0,-1 0-1,1 0 1,0 0 0,0 1 0,0 0 0,-1-1 0,1 1-1,0 1 1,-1-1 0,1 0 0,-1 1 0,1 0 0,-1 0-1,0 0 1,0 0 0,0 0 0,0 1 0,3 2 0,-4-1-4,1 1 1,-1-1 0,0 1 0,0-1 0,0 1 0,0 0 0,-1 0 0,0 0 0,0 0 0,0 0 0,-1 0 0,0 0-1,0 0 1,0 0 0,0 0 0,-1 0 0,0 0 0,-2 8 0,-5 14 103,-1 0 0,-1 0 0,-1-1 1,-16 28-1,-66 99 472,79-132-460,-1 0-1,-1-1 1,0-1 0,-2 0 0,0-2 0,-1 0 0,-1 0 0,0-2 0,-39 22 0,56-35-114,0 0-1,-1-1 1,1 1 0,0-1-1,-1 0 1,1 0 0,0 0-1,-1 0 1,0-1 0,1 1-1,-1-1 1,1 0 0,-1 0-1,1 0 1,-1 0 0,1-1-1,-1 0 1,1 0 0,-1 0-1,1 0 1,-1 0 0,1 0-1,-5-4 1,5 3-8,1 0 0,0-1 0,-1 1 0,1-1 1,0 0-1,0 0 0,1 0 0,-1 0 0,0 0 0,1 0 0,0 0 0,0 0 0,0 0 1,0-1-1,0 1 0,1 0 0,0-1 0,-1 1 0,1-1 0,0 1 0,1 0 1,-1-1-1,1 1 0,0-5 0,0 6-24,-1-1 0,1 1 0,-1 0 0,1-1 0,0 1 1,0 0-1,0-1 0,0 1 0,0 0 0,1 0 0,-1 0 0,1 0 0,-1 0 0,1 0 1,0 1-1,0-1 0,0 0 0,-1 1 0,2-1 0,-1 1 0,0 0 0,0 0 0,0 0 1,1 0-1,-1 0 0,0 0 0,1 1 0,2-1 0,2 0 35,1 0 0,-1 1 0,1 0-1,-1 1 1,1 0 0,-1 0 0,13 3 0,65 17 499,112 13 0,-74-27-3364,-111-6 1020,-11 4-107</inkml:trace>
</inkml:ink>
</file>

<file path=ppt/ink/ink6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8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213 234 2688,'4'-4'230,"-1"0"-1,1 0 1,0 0-1,0 0 1,0 0 0,1 1-1,-1 0 1,11-5-1,25-20 1545,-12 3-1384,1 2 1,0 1-1,39-21 1,-53 35-264,0 0 1,0 1-1,0 1 1,1 0-1,0 1 1,1 1-1,-1 1 1,1 0 0,23-1-1,-37 4-86,0-1-1,0 1 1,0 1 0,0-1-1,0 0 1,-1 1 0,1 0-1,0-1 1,0 1-1,0 0 1,0 0 0,-1 1-1,1-1 1,0 1 0,-1-1-1,0 1 1,1 0 0,-1 0-1,0 0 1,0 0-1,4 4 1,-4-2 5,0 0 0,-1 0 1,1 0-1,-1 1 0,0-1 0,0 0 0,0 1 0,0-1 1,-1 1-1,0-1 0,1 1 0,-3 8 0,-2 11 91,-1 0-1,-1-1 0,-1 0 1,-12 28-1,-15 28 333,-3-1 1,-4-1-1,-86 119 0,108-171-339,-1-2 1,-1 0-1,-1-2 0,0 0 0,-2-2 0,-1 0 0,0-2 0,-1-1 0,-32 15 1,49-27-104,1 0 0,-1-1 0,0 0 0,0-1 0,0 0 0,0-1 0,0 1 0,-1-2 0,1 1 0,0-1 0,0-1 0,-1 0 0,1 0 0,-13-4 0,21 5-28,0 0 1,0 0 0,0 0-1,1 0 1,-1-1 0,0 1-1,0 0 1,1 0-1,-1-1 1,0 1 0,1-1-1,-1 1 1,0 0-1,1-1 1,-1 0 0,1 1-1,-1-1 1,0 1 0,1-1-1,0 1 1,-1-1-1,1 0 1,-1 0 0,1 1-1,0-1 1,-1 0-1,1 1 1,0-1 0,0 0-1,-1 0 1,1 0-1,0 1 1,0-1 0,0 0-1,0 0 1,0 0 0,0 1-1,0-1 1,1 0-1,-1 0 1,0 1 0,0-1-1,1 0 1,-1 0-1,0 1 1,1-1 0,-1 0-1,1 1 1,-1-1 0,0 0-1,1 1 1,0-1-1,-1 1 1,1-1 0,0 0-1,2-2-11,0 0 1,0 0-1,0 0 0,1 0 0,-1 1 0,1 0 1,0-1-1,6-2 0,7 2 7,-1 1 0,0 0 0,1 1 0,0 1 0,-1 1 0,1 0 1,-1 1-1,1 1 0,-1 0 0,24 9 0,-10-5 85,55 8 1,6-6 59,-53-3-143,0-2 0,0-2 0,66-5 0,-61-11-1491,-42 14 1286,1-1 1,0 0-1,-1 0 0,1 0 0,-1 0 1,1 0-1,-1 0 0,1 0 0,-1 0 1,0 0-1,0-1 0,0 1 0,0-1 1,0 1-1,0-1 0,0 1 0,0-1 0,0 1 1,-1-1-1,1 0 0,0 1 0,0-4 1,-4-10-1713</inkml:trace>
</inkml:ink>
</file>

<file path=ppt/ink/ink6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9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3072,'13'-5'1536,"44"21"-1024,-29-16 2176,6 0-2304,7 5 0,16-1 256,8-4 0,6 0-896,1-9 128,-17 2 384,-7 3 128,-11-8-896,-9 5 128,1-6-896,-11 6 0</inkml:trace>
</inkml:ink>
</file>

<file path=ppt/ink/ink6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29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50 1536,'-6'2'1431,"11"4"448,15 19-325,-15-5-1295,-1 1-1,0 0 1,-2 0 0,0 0-1,-2 0 1,0 0 0,-5 39 0,3-45-153,-4 83 939,6-97-1032,0-1-1,0 1 1,0 0-1,0 0 1,0-1-1,-1 1 1,1 0-1,0 0 1,0-1-1,0 1 1,-1 0-1,1-1 1,0 1-1,-1 0 1,1-1-1,-1 1 1,1 0-1,-1-1 1,1 1-1,-1-1 1,1 1 0,-2 0-1,-9-8 186,-7-25-44,15 19-141,1 1 1,0 0-1,1-1 0,0 0 1,1 1-1,0-1 0,1 1 1,0-1-1,1 1 0,0 0 1,2-1-1,-1 1 0,1 0 1,1 1-1,10-21 0,-8 18-42,1 1-1,0 1 0,1 0 1,1 0-1,-1 0 1,2 1-1,21-17 0,-25 22 40,2 1-1,-1 0 0,1 0 1,0 1-1,0 0 0,0 1 1,0 0-1,1 1 0,-1-1 0,1 2 1,-1-1-1,1 2 0,10-1 1,12 0 110,-26 0-75,1 0-1,0 1 1,0 0 0,0 0-1,0 1 1,0 0 0,8 2-1,-12-2-22,-1 0 0,0 1 0,1-1 0,-1 0 0,0 1 0,0-1-1,0 1 1,0 0 0,-1 0 0,1 0 0,0 0 0,-1 0-1,1 0 1,-1 0 0,0 1 0,0-1 0,0 0 0,0 1 0,0-1-1,0 1 1,-1-1 0,1 1 0,-1-1 0,1 4 0,2 31 115,-1 57 0,1 17 79,-3-49 139,-9-34-504,9-27 90,-1-1 0,1 1 0,-1-1 0,0 1 0,1-1 1,-1 1-1,1-1 0,-1 1 0,0-1 0,1 0 0,-1 1 0,0-1 0,0 0 0,1 0 0,-1 1 0,0-1 0,0 0 0,1 0 0,-1 0 0,0 0 0,0 0 0,1 0 1,-1 0-1,0 0 0,0 0 0,1-1 0,-1 1 0,0 0 0,0 0 0,0-1 0,-2 0-1291,6 0-116,0-5 37</inkml:trace>
</inkml:ink>
</file>

<file path=ppt/ink/ink6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0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75 2560,'3'0'1280,"20"-3"-1408,-23 3 1792,20-7-1536,8-2 128,10 2 0,-5-2 128,5-2-512,-6 2 128,2 2 128,-6 4 0,-10-6-896,-4 18 0</inkml:trace>
</inkml:ink>
</file>

<file path=ppt/ink/ink6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0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2560,'3'-2'153,"-1"0"0,1 1 0,0-1 0,0 0 0,0 1 0,0-1 0,0 1 0,0 0 0,0 0 0,0 0 0,0 1 0,0-1 0,1 1 0,-1 0 0,5 0 0,26-5 1239,-25 2-1228,1 1 1,-1 0 0,0 0-1,1 1 1,-1 1-1,1-1 1,-1 2-1,1-1 1,-1 1-1,1 1 1,-1 0 0,0 0-1,1 1 1,-1 0-1,-1 0 1,1 1-1,0 0 1,-1 1 0,0 0-1,13 10 1,-19-13-123,0-1 1,-1 1-1,1 0 1,-1 0-1,0 0 1,1 0-1,-1 1 1,0-1-1,0 0 1,-1 0-1,1 1 1,0-1-1,-1 0 1,1 1-1,-1-1 1,0 1-1,0-1 1,0 1-1,0-1 1,0 1-1,-1-1 1,1 0-1,-1 1 1,1-1-1,-3 4 0,1 3 30,-2 0 0,1-1 0,-1 0 0,-1 1 0,-8 11 0,-20 22 603,-2-3 1,-74 67-1,108-106-666,-45 45 532,44-43-515,0 0 0,0 0 0,0 0-1,1 0 1,-1 0 0,0 1 0,1-1 0,0 0 0,-1 1-1,1-1 1,0 1 0,0 0 0,0-1 0,1 1 0,-1 0 0,1 0-1,-1 0 1,1-1 0,0 5 0,2-6 0,-1 1-1,1 0 1,-1-1 0,1 1 0,0-1 0,0 1-1,-1-1 1,1 0 0,0 0 0,0 0 0,1 0-1,-1 0 1,0 0 0,0 0 0,0-1-1,1 1 1,-1-1 0,0 0 0,0 1 0,4-1-1,52 1 278,-54-1-272,39-4 219,63-13 1,-71 10-222,0 2 1,0 1-1,38 0 0,-59 4-241,-9 0-1,1 0-1,-1-1 1,1 2 0,-1-1-1,1 1 1,-1 0-1,1 0 1,-1 0 0,0 1-1,1-1 1,-1 1-1,0 1 1,0-1-1,5 4 1,-2 9-1728</inkml:trace>
</inkml:ink>
</file>

<file path=ppt/ink/ink6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1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75 3712,'218'-15'5525,"-210"15"-5447,460-23 1188,-312 9-679,50-5-3670,-196 16 1782</inkml:trace>
</inkml:ink>
</file>

<file path=ppt/ink/ink6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1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34 4480,'-1'-1'50,"1"0"1,-1 0-1,1 0 0,0 0 1,0 0-1,-1 0 0,1 0 1,0 0-1,0 0 1,0 0-1,0 0 0,0 0 1,0 0-1,1 0 1,-1 0-1,0 0 0,0 0 1,1 0-1,-1 0 0,1 0 1,-1 0-1,1 0 1,-1 0-1,1 1 0,-1-1 1,1 0-1,0 0 0,-1 1 1,1-1-1,0 0 1,0 1-1,0-1 0,-1 0 1,1 1-1,0-1 0,0 1 1,0 0-1,0-1 1,0 1-1,0 0 0,0 0 1,0-1-1,0 1 0,0 0 1,0 0-1,0 0 1,0 0-1,0 0 0,0 0 1,0 1-1,0-1 0,0 0 1,0 0-1,0 1 1,0-1-1,0 1 0,0-1 1,1 1-1,1 0 70,0 1 0,1 0-1,-1-1 1,0 1 0,0 0 0,0 1-1,0-1 1,-1 0 0,1 1 0,-1 0 0,1-1-1,-1 1 1,0 0 0,0 0 0,0 0-1,0 1 1,-1-1 0,3 6 0,-2 8 2,0 0 1,-2 1-1,1-1 1,-2 1-1,-1 0 1,-5 28-1,-1 9 322,3-9 25,2 0 1,2 0-1,2-1 0,2 1 1,10 47-1,-13-92-578,0 0 0,0 0 0,0 0 0,0 0 0,0 0 0,0 0 0,0 0 0,-1 0 0,1 0 0,0 0 0,0 0 0,-1 0 0,1 0 0,-1-1 0,1 1 0,-1 0 0,1 0 0,-1 0 0,1-1 0,-1 1 0,0 0 0,1-1 0,-1 1 0,0 0 0,1-1 0,-1 1 0,0-1 0,0 1 0,0-1 0,0 1 0,0-1 0,1 0 1,-1 0-1,0 1 0,0-1 0,0 0 0,0 0 0,0 0 0,0 0 0,0 0 0,0 0 0,0 0 0,0 0 0,0 0 0,-1-1 0,-16-6-1683</inkml:trace>
</inkml:ink>
</file>

<file path=ppt/ink/ink6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9.2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3200,'1'13'5882,"4"59"-5108,-2-32-550,3 1 0,1-1 0,1-1 0,3 1 0,1-2 0,2 0 0,20 39 0,-27-65-166,1-1 1,0 0-1,1 0 1,0-1-1,1-1 1,0 1-1,1-1 1,0-1-1,0 0 1,1-1-1,-1 0 1,17 7 0,-9-6 24,0-1 1,0-1-1,1 0 1,-1-2-1,1 0 1,0-1-1,35 1 1,-46-5-42,1 1-1,-1-1 1,0 0-1,0-1 1,0 0 0,0 0-1,-1-1 1,1 0-1,-1-1 1,1 0 0,-1 0-1,0-1 1,10-8-1,-8 5-1,0-1 0,-1-1-1,0 1 1,-1-1 0,0-1-1,0 0 1,-1 0-1,9-20 1,-6 7-30,-1-2-1,-1 1 0,-1-1 1,-1 0-1,-1-1 1,-2 1-1,0-1 0,-2-44 1,-3 48-48,1 36-8,1 45-18,0-53 63,0 13 8,5 123 407,-2-125-346,-1 0 0,2 0-1,0 0 1,1-1 0,1 0 0,12 26 0,-6-20 110,0-1 1,1 0 0,22 26-1,-30-41-252,0 0 0,0 0 0,0 0 0,1 0 0,0-1 0,0 0 0,0 0 0,0-1 0,1 1 0,-1-1 0,1-1 0,0 1 0,0-1 0,0-1 0,12 3 0,3-2-1632,-7-2-214</inkml:trace>
</inkml:ink>
</file>

<file path=ppt/ink/ink6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0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14 3328,'-1'-1'49,"-1"0"0,1 0 0,-1 0 0,1 1 0,0-1 0,-1 1 0,1-1 0,-1 1 0,0 0 0,1-1 0,-1 1 0,1 0 0,-1 0 0,1 0 1,-1 0-1,1 0 0,-1 0 0,0 1 0,1-1 0,-1 1 0,1-1 0,-1 1 0,1-1 0,0 1 0,-1 0 0,1 0 0,0-1 0,-1 1 0,1 0 0,0 0 0,0 0 0,0 1 0,0-1 0,0 0 0,0 0 0,0 0 0,0 1 1,0-1-1,1 1 0,-1-1 0,0 1 0,1-1 0,-1 1 0,1-1 0,0 1 0,-1 1 0,0 11 303,0 1-1,0-1 1,2 1 0,3 22-1,-1 11 194,-3-15-369,7 154 585,-5-169-591,1 0 1,1 0 0,0 0 0,1 0 0,1-1 0,1 1 0,16 29 0,-23-46-149,1 1 0,-1-1 0,1 1 0,0-1 0,-1 0 1,1 1-1,0-1 0,0 0 0,0 0 0,0 1 0,0-1 1,0 0-1,1 0 0,-1 0 0,0 0 0,0 0 0,1-1 1,-1 1-1,0 0 0,1-1 0,-1 1 0,1-1 0,1 1 1,-2-2-4,0 0 1,0 0 0,0 0 0,0 0 0,0 0 0,0 0 0,-1 0 0,1 0 0,0 0 0,-1 0 0,1-1 0,-1 1-1,0 0 1,1-1 0,-1 1 0,0 0 0,0-1 0,1 1 0,-1-3 0,-2-75 308,-9-1-183,4 36-169,2 1 0,0-66 1,6 97 30,0 0 0,0 0 0,1 1 0,0-1-1,1 0 1,0 1 0,1 0 0,0 0 0,1 0 0,0 0 0,1 1 0,0 0 0,15-19 0,-18 25 29,1 0 0,-1 1 0,1-1 0,0 1 1,-1 0-1,1 0 0,1 0 0,-1 1 0,0 0 0,1-1 0,-1 2 0,1-1 0,0 0 0,-1 1 1,1 0-1,0 0 0,0 0 0,0 1 0,0-1 0,0 1 0,0 1 0,0-1 0,0 1 1,0-1-1,7 4 0,6 2 124,0 2 0,-1 0-1,0 1 1,-1 0 0,21 17 0,-12-10-31,13 12 163,-2 2 1,-1 1-1,-1 1 1,-1 2-1,-2 2 1,38 56 0,-65-86-281,1 1 1,-1 0-1,0 0 1,0 0 0,-1 1-1,0-1 1,-1 1-1,1 0 1,-1 0 0,-1-1-1,0 1 1,0 1-1,0-1 1,-1 0 0,0 0-1,-1 0 1,0 0-1,0 0 1,0 0 0,-1 0-1,-5 13 1,6-20-90,1-1 1,0 1-1,-1-1 0,1 1 1,0 0-1,-1 0 0,1-1 1,0 1-1,0 0 0,0 0 1,0-1-1,0 1 0,0 0 1,0 0-1,0-1 0,0 1 1,0 0-1,0 0 0,0-1 1,0 1-1,1 0 0,-1-1 1,0 1-1,0 0 0,1 0 1,-1-1-1,1 1 0,-1-1 1,1 1-1,-1 0 0,1 0 1,15 6-1844</inkml:trace>
</inkml:ink>
</file>

<file path=ppt/ink/ink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39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5 2048,'-19'-4'1804,"5"3"642,14 2-2372,-1 0-1,0 0 1,1 0 0,-1 0 0,1 0-1,0 1 1,-1-1 0,1 0 0,0 0-1,-1 0 1,1 0 0,0 0 0,0 1 0,0-1-1,0 0 1,1 2 0,-1 38 501,2 0 0,11 62 1,-10-89-454,0 1 0,1-1 1,1 0-1,0 0 0,1 0 1,0-1-1,1 0 1,1 0-1,0 0 0,14 16 1,-18-25-167,0 0 0,1-1 1,-1 0-1,0 0 0,1 0 1,-1-1-1,1 1 0,0-1 1,0 0-1,0 0 0,0-1 1,0 0-1,1 0 0,-1 0 1,0 0-1,1-1 0,8 0 1,0-1-271,-1-1 1,0 0-1,0 0 1,0-2 0,22-8-1,18-13-987</inkml:trace>
</inkml:ink>
</file>

<file path=ppt/ink/ink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5.5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23 447 2432,'0'0'23,"0"0"0,-1 0 0,1 0 0,0-1 0,-1 1 0,1 0 0,-1 0 0,1 0 0,0 0 0,-1 0 0,1 0 0,-1 0 0,1 0 0,-1 0 0,1 0 0,0 0 0,-1 0 0,1 0 0,-1 0 0,1 0 0,0 0 0,-1 1 0,1-1 0,-1 0 0,1 0 0,0 0 0,-1 1 0,1-1 0,0 0 0,-1 0 0,1 1 0,0-1 0,0 0 0,-1 1 0,1-1 0,0 0 0,0 1 0,-1-1 0,1 0 0,0 1 0,0-1 0,0 1 0,22 5 2593,1 23-312,-14-23-2124,-1-1 0,1 0 0,0 0 0,0-1 0,1 0 0,0 0 0,-1-1 0,1 0 0,0-1 0,0 0-1,1-1 1,-1 0 0,0 0 0,0-1 0,1-1 0,11-1 0,4-2 32,0-1 0,0-1 0,-1-1 0,0-2 0,28-12 0,-46 18-170,0-1 0,0 1 0,0-1 0,-1 0 0,0-1 0,1 1 0,-1-1 0,-1-1 0,1 1 0,-1-1 0,0 0 0,0 0 0,-1 0 0,0-1 0,0 0 0,0 0 0,-1 0 0,0 0 0,0 0 0,-1-1 0,0 1 0,0-1 0,-1 1 0,0-1 0,0 0 0,-1 0 0,0 1 0,0-1 0,-1 0 0,0 0 0,0 1 0,-4-12 0,0 4-21,0 0 0,-1 0 0,-1 1 1,0 0-1,-1 0 0,0 1 0,-1 0 0,0 1 0,-1-1 0,-1 2 0,0 0 0,0 0 0,-1 1 0,-1 0 0,1 1 0,-20-10 0,23 13-40,-1 1 0,0 0-1,0 0 1,0 1-1,-1 1 1,0 0-1,1 0 1,-1 1-1,0 0 1,0 1-1,0 0 1,0 1 0,0 0-1,0 1 1,0 0-1,0 1 1,0 0-1,0 1 1,1 0-1,-1 0 1,1 1 0,0 1-1,0 0 1,-10 6-1,15-7-14,0-1-1,0 1 1,0 0-1,1 0 1,-1 1-1,1-1 1,0 1 0,0 0-1,1 0 1,-1 0-1,1 0 1,1 1-1,-1 0 1,1-1-1,-1 1 1,2 0-1,-1 0 1,1 0-1,0 0 1,-1 7 0,3-6 7,-1-1 0,1 1 0,0-1 1,0 0-1,1 0 0,0 0 0,0 0 1,1 0-1,-1 0 0,1 0 0,1-1 1,-1 1-1,1-1 0,0 0 0,0 0 1,0 0-1,1-1 0,0 1 0,7 5 1,4 0 9,0 0 1,1 0 0,0-2 0,0 0 0,1-1-1,0 0 1,34 6 0,-23-7 46,1-1 0,0-1 1,0-2-1,37-2 0,-15-7 112,-40 5-109,1 0 0,-1 1 1,1 0-1,0 1 0,20 2 0,-32-2-38,0 0-1,0 1 1,0-1 0,-1 1-1,1-1 1,0 1-1,0-1 1,-1 1-1,1-1 1,0 1-1,-1 0 1,1-1 0,-1 1-1,1 0 1,-1-1-1,1 1 1,-1 0-1,1 0 1,-1 0-1,0-1 1,1 1 0,-1 0-1,0 0 1,0 0-1,0 0 1,1 1-1,0 29 262,-1-12-194,3-11 20,1 1 0,0-1 0,1 0 0,-1 0 1,2 0-1,-1-1 0,1 0 0,0 0 0,0 0 0,1-1 0,0 1 1,0-2-1,1 1 0,-1-1 0,1 0 0,0-1 0,1 0 0,-1 0 0,16 4 1,85 17-1278,-68-17-565,56 17 0,-32-3-53</inkml:trace>
</inkml:ink>
</file>

<file path=ppt/ink/ink6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0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1 1664,'-42'0'1792,"41"1"-1722,1 0 1,0 0 0,-1 0-1,1-1 1,0 1 0,-1 0-1,1 0 1,0 0-1,0 0 1,0-1 0,0 1-1,0 0 1,0 0-1,0 0 1,0 0 0,0 0-1,0 0 1,1-1-1,-1 1 1,0 0 0,0 0-1,1 0 1,0 0-1,0 6 156,66 416 1544,0 311 606,-51 6-2021,-21-795-3576,1 11 1941</inkml:trace>
</inkml:ink>
</file>

<file path=ppt/ink/ink6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1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1 390 2944,'0'-5'74,"0"1"1,0-1 0,0 1-1,0-1 1,1 1-1,0 0 1,0-1-1,0 1 1,0 0 0,1 0-1,0-1 1,-1 1-1,2 1 1,-1-1-1,5-6 1,1 1 116,1 0-1,0 1 1,0 1 0,16-11-1,18-12 501,-5 0-562,1 3-1,2 1 1,1 1 0,0 3-1,2 2 1,0 1-1,2 2 1,91-20 0,-109 32-16,0 2 1,1 0 0,-1 2 0,0 2 0,1 0-1,-1 2 1,31 6 0,-37-3-5,-1 0 0,1 1 0,-1 1 0,0 2 0,-1 0 0,0 0 0,-1 2 0,0 1-1,30 25 1,-34-23-20,-1-1-1,0 2 1,-1 0-1,0 0 0,-1 1 1,-1 1-1,-1 0 0,-1 1 1,10 25-1,-14-28-21,0 0 0,-1 0 0,0 0-1,-1 1 1,-1 0 0,-1-1 0,0 1-1,-2 0 1,1 0 0,-2 0 0,-7 31 0,7-42-18,0 1-1,0-1 1,0 0 0,-1 0 0,0 1 0,-1-2 0,1 1 0,-1 0 0,0-1 0,0 0-1,-1 0 1,0 0 0,0 0 0,0-1 0,-8 6 0,5-5 0,-1-1 0,0 0 0,-1 0 1,1 0-1,-1-1 0,0-1 0,1 0 0,-1 0 0,-14 0 1,-8-1 32,0-2 1,-1-2 0,1-1 0,1-1 0,-44-13-1,43 9-165,-37-8-437,2-3 0,-95-42 1,159 60-137,6 2-96,18 5-784</inkml:trace>
</inkml:ink>
</file>

<file path=ppt/ink/ink6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1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144 478 2432,'0'-1'7,"-16"-15"857,24 5 288,2 1-359,-8 13-545,1 0-1,-1 0 1,0 0-1,0 0 1,0 0 0,-1 1-1,1-1 1,1 8 0,1-4-45,1 6-52,1-1 0,1 0 0,0 0 1,1-1-1,0 0 0,0 0 0,1-1 0,1 0 1,0-1-1,0 0 0,1 0 0,0-1 1,0 0-1,1-1 0,0-1 0,0 0 0,1 0 1,0-1-1,0-1 0,0 0 0,0-1 0,1 0 1,-1-1-1,1-1 0,0 0 0,-1-1 0,1 0 1,0-1-1,-1 0 0,1-2 0,-1 1 1,0-2-1,14-4 0,-8 1-46,-1-1 1,1 0-1,-2-2 1,1 0-1,-1-1 1,-1 0-1,0-1 0,15-16 1,-25 21-83,0 0 0,0 0 0,-1-1 0,0 0 0,-1 0 0,1 0-1,-1 0 1,-1-1 0,0 0 0,0 0 0,-1 0 0,0 0 0,0 0 0,-1 0 0,0 0 0,-1-1 0,0 1 0,0 0 0,-3-16 0,-1 6-13,0 0 0,-1 0 0,-1 1-1,0 0 1,-2 0 0,0 0 0,-1 1 0,0 0 0,-2 0 0,0 1 0,-1 1 0,0 0 0,-1 1-1,-25-22 1,25 26-27,0 0-1,0 1 0,-1 0 0,0 1 1,-1 1-1,0 0 0,0 1 1,0 1-1,-1 0 0,0 1 0,0 1 1,0 0-1,0 1 0,0 1 0,-1 1 1,1 0-1,-27 4 0,26-1-31,1 1-1,-1 1 1,1 1-1,-1 1 1,2 0-1,-1 0 1,1 2-1,0 0 1,1 1-1,-20 17 1,17-13-9,2 2 1,0-1 0,0 2 0,2 0-1,0 1 1,1 0 0,-18 37 0,28-50 54,-1 0 1,1 0 0,0 0-1,1 0 1,-1 1 0,1-1 0,0 0-1,0 1 1,1-1 0,0 1-1,0-1 1,0 1 0,0-1-1,1 1 1,0-1 0,0 0 0,0 1-1,1-1 1,0 0 0,0 0-1,0 0 1,1 0 0,0 0-1,0-1 1,0 1 0,0-1 0,1 1-1,-1-1 1,1-1 0,0 1-1,0 0 1,1-1 0,-1 0-1,8 4 1,3 2-118,0-2 0,1 0 0,0 0 0,0-2 0,1 0 0,-1 0 1,1-2-1,0 0 0,32 0 0,159-8-2568,-102-14 1024</inkml:trace>
</inkml:ink>
</file>

<file path=ppt/ink/ink6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2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 1056 896,'0'2'88,"0"-1"-1,0 0 1,0 0 0,0 0-1,0 0 1,0 0-1,1 0 1,-1 0 0,0 0-1,1 0 1,-1 0 0,1 0-1,-1 0 1,1 0 0,-1 0-1,1-1 1,-1 1-1,1 0 1,0 0 0,0 0-1,0-1 1,-1 1 0,1 0-1,0-1 1,0 1 0,0-1-1,0 1 1,0-1-1,0 1 1,0-1 0,0 0-1,0 0 1,0 1 0,0-1-1,0 0 1,2 0 0,44 8 2237,-24-7-2034,0-2 1,-1-1-1,1-1 1,0 0 0,-1-2-1,0-1 1,0-1-1,0 0 1,39-21-1,9-10 538,94-67 0,-155 98-752,17-11 100,-1-1 0,-1-1 0,-1-1 0,0-2-1,-2 0 1,0-1 0,22-36 0,-31 40-108,0-1 0,-2 0 1,-1-1-1,0 0 0,-1 0 0,-2-1 0,0 0 1,-2 0-1,0 0 0,0-33 0,-4 41-51,0 0 1,-1 0-1,-1 0 0,0 1 0,-1-1 1,0 1-1,-2-1 0,0 1 0,0 0 0,-1 1 1,-1 0-1,0 0 0,-1 0 0,-13-17 1,8 15-28,0 1 1,-1 1-1,-1 0 1,0 1-1,0 0 0,-1 2 1,-1 0-1,0 0 1,0 2-1,-27-10 1,22 10-23,-1 2 1,-1 0-1,1 1 1,-1 2 0,0 0-1,0 2 1,0 0-1,-32 4 1,37-1 5,0 1 1,1 1 0,0 0-1,-1 2 1,2 0-1,-1 1 1,1 1 0,0 0-1,0 1 1,-27 21 0,22-12 56,0 2 0,2 0 0,0 1 0,1 1 0,2 1 0,0 0 0,1 2 0,2 0 0,0 0 0,2 1 0,1 1 0,1 0 0,1 0 0,1 1 0,2 0 0,1 1 0,1-1 0,1 1 0,2 39 0,3-23 123,3-1 0,1 1-1,2-1 1,26 78 0,80 160 763,-46-124-541,-60-137-310,92 203 506,-100-224-596,0 1 0,0-1 1,0 1-1,0-1 0,0 1 0,0-1 0,1 1 1,-1-1-1,0 1 0,0-1 0,1 1 1,-1-1-1,0 1 0,1-1 0,-1 0 0,0 1 1,1-1-1,-1 0 0,1 1 0,-1-1 1,1 0-1,-1 1 0,1-1 0,-1 0 0,1 0 1,-1 1-1,1-1 0,-1 0 0,1 0 1,-1 0-1,1 0 0,-1 0 0,1 0 0,-1 0 1,1 0-1,-1 0 0,1 0 0,-1 0 1,1 0-1,-1 0 0,1 0 0,0-1 0,-1 1 1,1 0-1,-1 0 0,0-1 0,1 1 1,-1 0-1,1 0 0,-1-1 0,1 1 0,0-1 1,16-30-1590,-11 19 1060,17-20-1346,9-2-150</inkml:trace>
</inkml:ink>
</file>

<file path=ppt/ink/ink6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2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0 440 4608,'0'36'2304,"15"3"-2176,-1-27 3328,0 15-3456,4 1 128,1 3 0,4-6 128,-3-6-384,-2 1 128,7-13-1024,3-11 128,13-12-384,2-3 0</inkml:trace>
  <inkml:trace contextRef="#ctx0" brushRef="#br0" timeOffset="1">292 1 6016,'-37'9'2944,"65"34"-5248,-14-36 5760,9 18-5888,6-6 0</inkml:trace>
</inkml:ink>
</file>

<file path=ppt/ink/ink6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3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89 252 2688,'-1'1'96,"1"-1"-1,-1 0 1,0 0 0,0 1-1,1-1 1,-1 0 0,0 1 0,1-1-1,-1 1 1,0-1 0,1 1-1,-1-1 1,1 1 0,-1-1-1,1 1 1,-1-1 0,1 1 0,-1 0-1,1-1 1,0 1 0,-1 0-1,1 0 1,0-1 0,0 1-1,-1 0 1,1 0 0,0-1 0,0 1-1,0 0 1,0 0 0,0-1-1,0 2 1,-6 44 1790,3-18-1192,-6 33-583,5-25 836,-11 44 1,15-80-939,0-1 1,-1 1 0,1 0 0,0 0-1,0 0 1,0 0 0,0 0 0,0-1-1,-1 1 1,1 0 0,0 0 0,0 0-1,0 0 1,0 0 0,-1 0-1,1 0 1,0 0 0,0 0 0,0 0-1,-1 0 1,1 0 0,0 0 0,0 0-1,0 0 1,-1 0 0,1 0 0,0 0-1,0 0 1,0 0 0,0 0-1,-1 0 1,1 0 0,0 0 0,0 0-1,0 0 1,-1 0 0,1 0 0,0 1-1,0-1 1,0 0 0,0 0 0,0 0-1,-1 0 1,1 0 0,0 1-1,0-1 1,0 0 0,0 0 0,0 0-1,0 0 1,0 1 0,0-1 0,0 0-1,0 0 1,0 0 0,0 1 0,-1-1-1,1 0 1,0 0 0,0 0 0,1 1-1,-1-1 1,0 0 0,0 0-1,0 0 1,0 1 0,0-1 0,-9-24 215,-3-36-131,6-72 86,4 62-232,1 57 40,1 1-1,0-1 1,1 0-1,1 0 1,0 0 0,0 1-1,1-1 1,1 1-1,0 0 1,11-22 0,-11 28 11,0 0 0,0 0 1,1 1-1,-1-1 1,1 1-1,0 0 1,1 1-1,-1-1 0,1 1 1,0 0-1,0 1 1,0-1-1,1 1 0,-1 1 1,1-1-1,0 1 1,-1 0-1,1 0 0,0 1 1,0 0-1,11 0 1,19 0 64,-1 3 0,1 0 0,0 3 0,-1 1 0,0 1 0,0 2 0,-1 2 0,-1 1 0,1 2 0,-2 1 0,0 1 0,-1 3 0,-1 0 0,0 2 0,29 26 0,-50-38-5,-1 0 0,1 0 1,-2 1-1,1 0 0,-2 1 1,1-1-1,-1 2 0,7 16 1,-11-21-6,0 0 1,-1 0 0,0 1-1,0-1 1,-1 1-1,0-1 1,0 1 0,-1-1-1,0 1 1,0 0-1,-1-1 1,0 1 0,0-1-1,-1 1 1,-3 10 0,-6-2-359,4-4-2516,17-12 77,7-7 1058</inkml:trace>
</inkml:ink>
</file>

<file path=ppt/ink/ink6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3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1 426 2048,'7'-3'34,"33"-12"2410,-40 15-2368,1-1-1,0 1 0,0 0 1,0 0-1,0 0 0,0 0 1,-1 0-1,1 0 0,0 0 1,0 0-1,0 0 0,0 0 1,-1 0-1,1 0 1,0 1-1,0-1 0,0 0 1,0 1-1,-1-1 0,1 0 1,0 1-1,-1-1 0,1 1 1,0-1-1,-1 1 0,1 0 1,0-1-1,-1 1 1,1 0-1,-1-1 0,1 1 1,-1 0-1,0 0 0,1-1 1,-1 1-1,0 0 0,1 0 1,-1 0-1,0-1 0,0 2 1,6 66 1522,-5-50-1347,0 1 0,1-1 0,1-1 0,6 25 1,-7-36-149,1 0 0,-1-1 0,1 1 0,1 0 0,-1-1 1,1 1-1,-1-1 0,2 0 0,-1-1 0,0 1 1,1-1-1,0 1 0,0-1 0,0-1 0,1 1 0,8 4 1,-1-3 5,0 0 1,1-1 0,0 0-1,0-1 1,0 0 0,0-1-1,0-1 1,0 0 0,1-1-1,-1-1 1,21-3 0,-11 0 34,-1-1 0,1 0 0,-2-2 0,1-1 1,-1-1-1,28-14 0,-40 17-115,0-1 0,0 0 0,0 0 1,0-1-1,-1 0 0,-1-1 0,1 0 1,-1 0-1,-1 0 0,0-1 0,0-1 0,-1 1 1,0-1-1,5-14 0,-6 11-11,-1-1 0,0 0 1,-1 0-1,-1-1 0,0 1 1,-1 0-1,-1-1 0,0 1 0,-1-1 1,-4-20-1,2 18-17,-1 1 0,0 1 0,-2-1 0,0 1 0,0 0 0,-1 0 0,-2 1 0,1 0 1,-2 0-1,1 1 0,-2 0 0,0 1 0,-1 0 0,0 0 0,-1 2 0,0 0 0,-1 0 0,0 1 0,-1 1 0,-21-11 0,26 16-22,-1 1 0,1-1-1,-1 1 1,0 1 0,0 0 0,-1 1-1,1 0 1,0 1 0,0 0-1,-1 0 1,1 2 0,0-1 0,-19 6-1,22-4-58,-1 0-1,1 1 0,0-1 1,0 2-1,0-1 0,1 1 1,-1 1-1,1-1 1,0 1-1,1 1 0,-1-1 1,1 1-1,1 0 0,-1 0 1,1 1-1,0 0 1,-6 14-1,5-6-271,0 0 0,1 0 0,1 0 0,0 0 0,1 1 0,1 0 0,0 22 0,8 40-1461</inkml:trace>
</inkml:ink>
</file>

<file path=ppt/ink/ink6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4.5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2432,'0'0'48,"-1"0"-1,0 0 1,0 1-1,1-1 1,-1 0-1,0 0 1,0 1 0,1-1-1,-1 1 1,0-1-1,1 0 1,-1 1-1,0-1 1,1 1 0,-1 0-1,1-1 1,-1 1-1,1-1 1,-1 1 0,1 0-1,-1-1 1,1 1-1,0 0 1,-1 0-1,1-1 1,0 1 0,0 0-1,0 0 1,-1-1-1,1 2 1,-2 26 333,2-23-125,-1 34 307,2 1-1,2-1 1,1 1-1,2-1 1,2 0 0,1-1-1,23 57 1,-25-73-292,-4-11-112,0-1 1,1 0-1,0 1 1,1-2 0,0 1-1,0 0 1,1-1-1,10 13 1,-14-66 480,4-2-560,1 0 1,22-74-1,-22 97-111,2 0-1,0 1 1,2 0-1,0 1 1,1 0-1,30-38 1,-36 52 24,0 1 1,0 0-1,1 0 0,-1 0 0,1 1 1,1 0-1,-1 0 0,1 1 0,0 0 1,0 0-1,0 0 0,0 2 0,1-1 1,-1 1-1,1 0 0,0 0 0,-1 1 1,1 1-1,0-1 0,0 1 1,0 1-1,0 0 0,-1 0 0,1 0 1,0 1-1,-1 1 0,1-1 0,-1 1 1,0 1-1,0 0 0,0 0 0,-1 0 1,1 1-1,-1 0 0,0 1 0,0-1 1,8 10-1,1 4 67,-1 0 0,0 2 0,-2 0 0,0 0 0,-1 1 0,-1 1 0,-2 0-1,0 0 1,-1 1 0,-1 0 0,-2 0 0,0 1 0,-2 0 0,0 0 0,-2 0 0,0 0 0,-2 0 0,-1 0 0,-1-1 0,-8 33 0,5-47 274,1-19-81,2-21 13,3 6-319,2 1 0,0-1 0,2 1 1,0 0-1,2-1 0,1 2 0,0-1 0,2 1 1,0 0-1,1 1 0,2 0 0,0 1 0,1 0 0,1 1 1,1 1-1,1 0 0,0 1 0,1 0 0,1 1 0,23-16 1,-35 29 31,-1 0 0,1 0 0,0 1 0,-1-1 0,1 1 0,0 0 0,0 1 0,0-1 0,1 1 0,-1 1 0,0-1 0,0 1 0,1 0 0,10 2 0,-7-1-3,0 2 0,-1 0 0,1 0 0,-1 0 0,0 1 0,0 1 0,0-1-1,14 12 1,-8-5 3,-1 1-1,0 1 1,-1 0-1,-1 0 1,0 1-1,-1 1 1,0 0-1,-2 1 1,1 0-1,7 20 1,-11-21 23,-1 1 0,-1 0 0,0 0 0,-2 1 0,1-1 0,-2 0 0,-1 26 0,-3 9 134,-12 55 0,1-5 216,15-80-184,7-17-570,20-25-1474,-22 16 1447,16-17-1000</inkml:trace>
</inkml:ink>
</file>

<file path=ppt/ink/ink6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4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3200,'9'32'1536,"11"4"-1280,-11-25 1536,-4 8-1280,4 6 0,0 2 0,5 5 0,0-2-768,6-2 128,3-8-512,5-13 0,4 2-384,-9-14 0</inkml:trace>
</inkml:ink>
</file>

<file path=ppt/ink/ink6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5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25 5376,'-33'-25'2688,"81"45"-4480,-34-20 5504,0 0-5632,0 5 128,-5-1-640,-4 12 0</inkml:trace>
</inkml:ink>
</file>

<file path=ppt/ink/ink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6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0 343 1664,'2'-13'237,"-2"9"-67,0-1 1,0 1-1,1 0 1,0-1-1,-1 1 1,2 0 0,-1 0-1,0-1 1,1 1-1,0 0 1,0 0-1,0 1 1,0-1 0,1 0-1,-1 1 1,1-1-1,0 1 1,0 0-1,0 0 1,1 0 0,6-4-1,3-3 35,27-19 26,0 2 1,2 1-1,79-35 1,-91 49-24,11-5 115,0 2 1,2 1 0,75-13-1,-106 25-233,1 1-1,-1 1 0,1 0 0,-1 1 0,1 0 0,-1 0 0,21 7 0,-25-6-28,-1 1 0,0 0 0,0 1 1,0 0-1,0 0 0,0 0 0,-1 1 0,0 0 1,0 0-1,0 0 0,-1 1 0,0 0 0,7 9 1,-8-8-18,-1-1 0,0 1 1,0 0-1,-1 0 0,0 1 0,0-1 1,0 0-1,-1 1 0,0-1 0,-1 0 1,1 1-1,-2-1 0,1 1 0,-1-1 1,0 1-1,0-1 0,-4 11 1,-5 14 153,-1-2 0,-23 48 1,29-68-162,0 1 35,-1 0 0,0-1 1,-1 1-1,0-1 0,-1-1 0,0 0 0,-1 0 0,-16 14 1,22-21-44,-1 1 1,0 0 0,1-1-1,-1 0 1,0 1 0,-1-2-1,1 1 1,0 0 0,0-1-1,-1 0 1,1 0 0,-1 0-1,1 0 1,-1-1 0,1 0-1,-1 0 1,1 0 0,-1-1-1,1 1 1,-1-1 0,1 0-1,0 0 1,-1-1 0,1 1-1,0-1 1,-5-2 0,7 3-56,0-1 0,0 1 1,1 0-1,-1 0 0,0-1 0,1 1 1,-1-1-1,1 1 0,-1-1 1,1 1-1,0-1 0,0 0 1,0 0-1,0 0 0,0 0 1,0 0-1,0 0 0,1 0 1,-1 0-1,1 0 0,-1 0 0,1 0 1,0 0-1,0 0 0,0 0 1,0-1-1,1-2 0,-1 1-121,1 1 0,0 0-1,1 0 1,-1 0 0,0 0 0,1 0-1,0 0 1,-1 0 0,1 1-1,0-1 1,1 0 0,-1 1 0,0 0-1,1-1 1,-1 1 0,1 0-1,3-2 1,29-14-1410</inkml:trace>
</inkml:ink>
</file>

<file path=ppt/ink/ink6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5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95 250 1664,'-6'2'218,"1"0"-1,-1 1 1,1-1-1,0 1 1,0 0 0,0 0-1,0 1 1,1-1-1,-1 1 1,1 0 0,0 0-1,0 1 1,0-1-1,1 1 1,0 0 0,-1 0-1,2 0 1,-1 0-1,1 1 1,-1-1 0,2 1-1,-1-1 1,0 1 0,1 0-1,0 0 1,1-1-1,-1 1 1,1 0 0,1 7-1,-1-1-110,1 0-1,1 1 1,0-1 0,0-1-1,1 1 1,1 0 0,0-1-1,1 1 1,0-1-1,0-1 1,2 1 0,-1-1-1,11 13 1,-9-14 11,0-1 0,1 0 0,0 0 0,1-1 0,-1 0-1,2 0 1,-1-2 0,0 1 0,1-1 0,17 6 0,-10-7-6,-1 1 0,1-2 0,0 0 0,0-2 0,0 0 1,24-1-1,-2-4 38,0-2 1,-1-2 0,0-1 0,0-2 0,58-24 0,-66 21-47,0 0 0,0-2 0,-2-1 0,0-1 0,-1-2 0,29-26 0,-48 38-62,0-1 0,-1-1 0,0 1 1,-1-2-1,0 1 0,0-1 0,-1 0 0,8-20 1,-11 23-22,-1-1 1,0 1-1,0 0 0,-1-1 1,0 0-1,-1 1 1,0-1-1,0 0 0,-1 1 1,0-1-1,0 1 1,-1-1-1,-6-15 1,4 13-14,0 0 1,-1 1 0,-1-1 0,1 1 0,-2 1 0,1-1-1,-1 1 1,-1 0 0,0 1 0,0-1 0,-1 2 0,1-1-1,-16-9 1,9 9-14,0 0 0,-1 1 0,0 0 0,0 1 0,-1 1 0,0 1 0,0 0 0,-21-2 0,-6 4-61,0 1 0,0 2 0,0 2 0,1 2 0,-1 2 0,-55 16 0,71-15-12,0 1 0,1 1-1,-28 15 1,46-21 30,-1 2-1,2-1 0,-1 1 1,0 0-1,1 1 1,1 0-1,-1 0 0,1 1 1,0 0-1,0 0 0,-8 15 1,14-20-14,-1 1 1,1 0-1,0-1 1,0 1-1,0 0 1,0 0-1,1-1 1,-1 1-1,1 0 1,0 0-1,0 0 1,1 0-1,-1-1 1,1 1-1,0 0 1,0 0-1,0-1 1,0 1-1,1 0 1,-1-1-1,1 0 1,0 1-1,0-1 1,0 0-1,1 0 1,-1 0-1,6 5 1,6 6-282,0-1 1,1-1-1,1 0 1,21 12-1,79 39-1214</inkml:trace>
</inkml:ink>
</file>

<file path=ppt/ink/ink6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6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28 252 2560,'-2'2'201,"0"-1"-1,0 1 1,0-1 0,1 1-1,-1-1 1,1 1 0,-1 0-1,1 0 1,-1 0 0,1 0-1,0 0 1,0 0 0,0 0-1,0 0 1,0 0 0,0 1-1,1-1 1,-1 0 0,1 1-1,0-1 1,-1 5 0,-1 58 738,3-51-858,1 0 0,0 0 0,1-1 0,0 1 0,1-1 0,1 0 0,0 0 0,1 0 0,0-1 0,1 1 0,0-1-1,1-1 1,0 0 0,1 0 0,0-1 0,0 0 0,2 0 0,-1-1 0,1 0 0,0-1 0,1 0 0,0-1 0,0-1-1,0 0 1,1 0 0,0-1 0,0-1 0,24 6 0,-11-8-15,0 0 1,0-1-1,0-2 0,0 0 0,0-2 0,0-1 1,-1-1-1,0-1 0,0-1 0,0-1 1,-1-2-1,0 0 0,-1-2 0,0 0 1,0-1-1,-2-2 0,0 0 0,35-34 1,-48 42-53,-1 0 1,0-1 0,0-1 0,-1 1 0,0-1 0,-1 0-1,0 0 1,0-1 0,-1 1 0,0-1 0,-1 0-1,0 0 1,0 0 0,-1-1 0,-1 1 0,1-1-1,-2-13 1,0 12-2,-2 0 0,0 1-1,0-1 1,-1 1 0,-1 0-1,0 0 1,0 0 0,-1 1-1,-1-1 1,1 1 0,-2 0-1,1 1 1,-1-1 0,-1 1-1,-11-10 1,4 5-30,-1 0 0,-1 1 0,0 1 0,-1 1 1,-1 1-1,1 0 0,-1 1 0,-1 1 0,0 1 0,0 1 0,-34-7 0,29 9-9,-1 1-1,1 1 0,-1 1 1,0 1-1,1 1 0,-1 2 1,1 0-1,0 2 0,-30 9 1,47-11 3,1-1 0,-1 1 1,1 0-1,0 1 1,0 0-1,1 0 0,-1 0 1,1 1-1,-8 7 0,12-11 18,1 1-1,-1 0 1,1 1-1,-1-1 0,1 0 1,0 0-1,0 1 1,0-1-1,0 0 0,0 1 1,0-1-1,1 1 1,-1-1-1,1 1 1,0-1-1,0 1 0,0 0 1,0-1-1,0 1 1,1-1-1,-1 1 0,1-1 1,-1 1-1,1-1 1,0 1-1,0-1 0,0 0 1,0 1-1,0-1 1,1 0-1,1 2 0,3 5 0,1-1 1,1 0-1,-1-1 0,1 1 0,0-2 0,1 1 0,-1-1 1,1 0-1,1-1 0,-1 0 0,1 0 0,0-1 0,0-1 1,11 4-1,23 4 70,88 10 1,-121-19-64,89 7 170,181-5-1,-278-5-168,0 1 0,0 0-1,0-1 1,0 1-1,0 1 1,0-1 0,0 0-1,0 1 1,0 0-1,0-1 1,0 1 0,5 2-1,-8-1 5,1-1-1,0 1 1,-1-1-1,1 0 1,-1 1 0,1-1-1,-1 1 1,0 0-1,0-1 1,0 1-1,0-1 1,0 1-1,0-1 1,0 1-1,0-1 1,0 1 0,-1-1-1,1 1 1,-1-1-1,1 1 1,-1-1-1,0 0 1,1 1-1,-1-1 1,0 0-1,-1 2 1,-5 14 118,1 0 1,0 0-1,1 1 1,1 0-1,1 0 0,0 0 1,1 1-1,1-1 1,1 0-1,1 1 1,3 21-1,-2-30-39,0 0 1,1 0-1,-1 0 0,2-1 1,0 1-1,0-1 0,0 0 1,1 0-1,1 0 0,-1-1 1,2 0-1,-1 0 0,1 0 1,0-1-1,0 0 0,1 0 1,0-1-1,0 0 0,1 0 1,0-1-1,0 0 1,10 4-1,4-2-144,1 0 0,0-1 0,1-1 1,0-1-1,33 0 0,123-7-2724,-92-11 906,-20-9-43</inkml:trace>
</inkml:ink>
</file>

<file path=ppt/ink/ink6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7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740 166 2688,'-7'-40'1269,"6"31"-854,-1 0-1,1 0 1,-2 0 0,1 0-1,-5-10 1,5 15-366,0 1 0,-1 0 1,1-1-1,-1 1 0,1 0 0,-1 0 0,0 1 0,0-1 1,0 0-1,0 1 0,-1 0 0,1 0 0,0 0 0,-1 0 1,-7-2-1,-4-1 6,0 2 1,-1 0 0,0 0-1,0 2 1,1 0 0,-1 0-1,0 2 1,0 0-1,0 1 1,1 0 0,-1 1-1,-21 8 1,-12 5 272,0 3 0,-68 36-1,98-45-263,0 1-1,1 1 0,1 0 0,0 2 0,0 0 0,2 0 0,-1 2 1,2 0-1,-17 24 0,26-33-43,0 0 0,1 0 0,0 1 0,0-1 0,1 1 0,0 0 0,0 0 0,1 0 0,0 1 1,0-1-1,1 0 0,0 1 0,1-1 0,0 1 0,0-1 0,1 1 0,0-1 0,0 1 0,1-1 0,0 0 0,0 0 0,1 0 0,0 0 0,1 0 1,-1 0-1,9 11 0,-3-8 15,1 0 1,0 0 0,0-1-1,1 0 1,0-1 0,1 0 0,0-1-1,0 0 1,1-1 0,26 10-1,-1-2 83,1-2 0,63 12 0,-59-16-30,0-2 0,1-2-1,0-2 1,0-2 0,0-2 0,0-2-1,0-1 1,47-12 0,-78 12-62,0 0 0,0-1 0,0 0 1,-1-1-1,0 0 0,22-15 0,-30 18-20,-1 0 0,1 0 0,-1-1 0,0 1 1,1-1-1,-1 1 0,-1-1 0,1 0 0,-1 0 0,4-8 0,-5 10-7,0-1 1,-1 1-1,1-1 0,-1 0 0,0 1 1,0-1-1,0 1 0,0-1 0,0 0 1,0 1-1,-1-1 0,1 0 0,-1 1 1,0-1-1,1 1 0,-1-1 0,-1 1 1,1 0-1,0-1 0,-3-2 0,4 5 0,0 0-1,0-1 0,0 1 0,0 0 1,0 0-1,0 0 0,0-1 0,0 1 1,0 0-1,0 0 0,0 0 0,0 0 0,0 0 1,-1-1-1,1 1 0,0 0 0,0 0 1,0 0-1,0 0 0,0 0 0,0 0 1,-1-1-1,1 1 0,0 0 0,0 0 1,0 0-1,0 0 0,-1 0 0,1 0 1,0 0-1,0 0 0,0 0 0,0 0 1,-1 0-1,1 0 0,0 0 0,0 0 1,0 0-1,-1 0 0,1 0 0,0 0 1,0 0-1,0 0 0,0 0 0,-1 0 1,1 0-1,0 0 0,0 0 0,0 1 1,0-1-1,0 0 0,-1 0 0,1 0 1,0 0-1,0 0 0,0 0 0,0 1 1,0-1-1,1 13-1,6 0 46,1 0 0,1 0 0,0-1 0,0 0 0,1-1 1,1 0-1,0-1 0,0 0 0,1 0 0,0-2 0,1 1 1,0-1-1,20 8 0,-3-3 155,0 0 0,1-3 0,1 0 0,0-3 0,37 6 0,-49-11-90,1 0 1,-1-1-1,1-1 1,-1-1 0,1-1-1,-1 0 1,0-2 0,34-10-1,-48 12-90,0 0 0,0 0 0,0-1 0,0 0 0,0 0 0,0-1 0,-1 0 0,0 0 0,0 0 0,0 0 0,0-1 0,0 0 0,-1 0 0,0 0 0,0 0 0,-1-1 0,1 0 0,-1 1 0,0-1 0,-1 0 0,1-1 0,-1 1 0,-1 0 0,1-1 0,-1 1 1,0-1-1,0 1 0,-1-1 0,0 1 0,-1-11 0,0 4 3,-1 0 0,-1-1 0,0 1 1,-1 0-1,0 0 0,-1 0 0,0 1 1,-1 0-1,0 0 0,-1 0 0,-12-15 1,7 13-14,-1 0 0,0 1 0,-1 0 0,0 1 1,0 1-1,-2 0 0,-29-15 0,22 15-32,-1 0-1,0 2 0,0 1 1,-1 1-1,0 1 0,0 1 1,0 1-1,-1 1 0,1 2 1,-1 0-1,0 2 0,-34 5 1,49-4 1,0 1 0,0 1 0,0 0 0,0 0 0,0 1 1,1 0-1,0 1 0,0 0 0,0 1 0,1 0 1,0 1-1,-14 14 0,19-18 11,0 0 1,1 1-1,-1-1 1,1 1-1,0 0 1,0 0-1,1 0 1,-1 0-1,1 1 1,0-1-1,1 1 1,-1-1-1,1 1 1,0-1-1,1 1 1,-1 0-1,1 0 1,0-1-1,0 1 1,1 0-1,0-1 1,0 1-1,0 0 1,1-1-1,0 1 1,0-1-1,4 8 1,1-2-44,0-1 1,0 0 0,1 0-1,1-1 1,0 0-1,0 0 1,0-1 0,1 0-1,20 11 1,1-2-341,0-1 1,45 16-1,53 8-1205,10-7-85</inkml:trace>
</inkml:ink>
</file>

<file path=ppt/ink/ink6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7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1 325 1664,'6'-14'1222,"-5"12"-1096,0 0 1,-1 0-1,1 0 0,0-1 1,0 1-1,0 0 0,0 1 1,1-1-1,-1 0 0,0 0 0,1 0 1,-1 1-1,1-1 0,0 1 1,0-1-1,-1 1 0,1 0 1,0 0-1,0-1 0,0 1 1,0 1-1,0-1 0,1 0 1,-1 0-1,0 1 0,0-1 1,0 1-1,4 0 0,41-5 642,-1-3 0,64-17 0,-87 19-534,0-2-1,-1-1 1,24-13 0,-41 20-195,0-1 1,0 0 0,0 0-1,0 0 1,-1-1 0,1 1-1,-1-1 1,0 0 0,0-1-1,0 1 1,-1-1 0,1 1-1,-1-1 1,-1 0 0,1 0-1,0-1 1,-1 1 0,0 0-1,1-8 1,-3 10-34,0 0 0,0 0 0,0-1 0,-1 1 0,1 0 0,-1 0 0,0 0 0,0 0 0,0 0 0,0 0 0,0 1 1,-1-1-1,1 0 0,-1 0 0,0 1 0,0-1 0,0 1 0,0 0 0,0-1 0,-1 1 0,1 0 0,-1 0 0,1 1 0,-1-1 0,0 0 0,1 1 0,-1 0 0,0 0 0,-5-2 0,-6-2 14,0 1-1,0 0 1,0 1 0,-1 0-1,-19 0 1,21 3-18,-1 0 0,1 1 1,0 0-1,0 1 0,-1 0 1,1 2-1,1-1 0,-1 1 1,0 1-1,1 0 0,0 1 1,0 1-1,1 0 0,0 0 1,-12 10-1,16-11 1,1 0 0,0 0-1,0 0 1,0 1 0,1 0 0,0 0-1,0 1 1,0-1 0,1 1 0,1 0 0,-1 0-1,1 0 1,1 1 0,-1-1 0,1 1-1,1 0 1,0-1 0,0 1 0,1 0-1,0 0 1,0-1 0,1 1 0,0 0 0,3 10-1,-1-8 19,0-1-1,1 1 0,0 0 0,1-1 0,0 0 0,1 0 1,0-1-1,1 1 0,-1-1 0,2 0 0,-1-1 0,1 0 1,1 0-1,0-1 0,0 0 0,0-1 0,11 7 1,15 5-134,1-2 0,1-1 1,60 15-1,-9-2-1634,-54-16 403,-8-14-64</inkml:trace>
</inkml:ink>
</file>

<file path=ppt/ink/ink6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8.6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469 1072 3712,'7'-7'289,"1"0"1,0 0-1,0 1 1,1 0 0,0 0-1,0 1 1,16-7-1,73-18 2496,-70 22-1870,11-5-794,-1-1 0,0-2 1,-1-2-1,-1-2 0,-1 0 1,-1-3-1,0-1 0,-2-1 1,-1-2-1,-1-1 0,-2-1 1,-1-2-1,-1-1 0,-1-1 1,36-65-1,-56 88-105,-1 1 1,0-2-1,-1 1 0,0 0 1,0-1-1,-1 1 0,0-1 1,-1 0-1,-1 0 0,1 0 1,-2 1-1,-2-18 1,0 12-11,0 1 0,-2-1 0,0 1 1,-1 0-1,0 0 0,-1 1 1,-18-28-1,12 24-17,0 0 1,-2 0 0,0 2-1,-1 0 1,-1 0 0,0 2-1,-1 0 1,0 1-1,-1 1 1,-1 1 0,0 0-1,-30-10 1,28 14-13,0 1 0,0 1 0,-1 1 0,0 1 0,1 1 0,-1 1 0,0 1 0,0 2 0,-36 5 0,47-5 2,1 1 1,-1 0-1,1 0 1,0 1-1,0 1 1,0 0-1,0 1 1,1-1-1,0 2 1,0 0-1,0 0 0,1 1 1,1 0-1,-1 0 1,1 1-1,0 0 1,1 1-1,0-1 1,1 1-1,-6 12 1,5-3 10,0 1 0,1 0-1,1 0 1,1 1 0,1-1 0,1 1 0,1 0 0,0-1 0,2 1 0,0 0 0,5 24 0,9 31 127,39 121-1,-45-167-79,76 230 468,42 142 493,-102-306-695,-4 1-1,10 116 1,-27-155-152,-2-1 1,-3 1-1,-10 71 1,9-108-85,-2 0 0,-1 0-1,0 0 1,-1-1 0,-1 0 0,-2 0 0,1 0-1,-2-1 1,-1-1 0,0 0 0,-28 33 0,31-43-33,0-1 0,-1 1 1,0-2-1,0 0 1,-1 0-1,0 0 1,0-1-1,0-1 0,-1 0 1,1 0-1,-1-1 1,0 0-1,0-1 1,0 0-1,0-1 0,0 0 1,0-1-1,-1 0 1,1-1-1,0 0 1,-16-4-1,6 0 0,0-1 0,0-1 0,1 0 0,0-2 0,0 0 0,1-2 0,0 0-1,0-1 1,1 0 0,-19-19 0,15 9-50,0 0 0,2-2 1,0 0-1,2-1 0,1-1 0,0-1 0,-13-31 0,22 40-48,0-1 0,1-1 0,0 1 0,2-1 0,1 0 0,0 0 0,1-1 0,2 1-1,0-1 1,1 0 0,4-36 0,-1 45-10,0 0 1,1 1-1,0-1 0,1 1 0,0 0 0,0 0 0,1 1 0,1 0 1,0 0-1,0 0 0,1 1 0,0 0 0,1 1 0,0 0 1,0 0-1,1 0 0,0 2 0,16-10 0,3 1-90,1 2-1,0 1 1,1 1 0,0 2-1,56-10 1,-77 16-222,0 2 0,0-1 0,0 1-1,1 1 1,-1-1 0,0 2 0,0 0 0,1 0 0,11 3 0,-13 2-1278</inkml:trace>
</inkml:ink>
</file>

<file path=ppt/ink/ink6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9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326 968 3456,'55'-10'1965,"78"-24"0,-99 24-519,162-65-166,-163 64-1219,-1-2 1,-1-1-1,0-2 1,-1-1 0,-1-1-1,-1-1 1,0-1 0,43-44-1,-60 54-33,0-2 0,-1 0 1,0 0-1,-1-1 0,0 0 0,-1 0 0,-1-1 0,0 0 0,-1-1 0,-1 0 1,0 1-1,-1-1 0,0-1 0,-1 1 0,-1-1 0,0 1 0,-2-1 0,1 0 1,-2 1-1,0-1 0,-4-19 0,0 18-38,0 0 1,0 0-1,-2 1 0,0 0 1,-1 0-1,0 1 1,-2 0-1,1 0 0,-2 1 1,0 0-1,-1 1 0,0 0 1,-1 1-1,0 1 0,-1 0 1,0 0-1,-1 2 1,0 0-1,0 0 0,-1 1 1,0 1-1,-1 1 0,1 0 1,-1 2-1,-1 0 0,1 0 1,0 2-1,-1 0 1,1 1-1,-20 1 0,27 1-4,0 1-1,1 0 1,-1 1-1,1 0 1,0 0-1,0 1 1,0 0-1,0 1 0,0 0 1,1 0-1,0 1 1,0 0-1,1 0 1,0 1-1,0 0 1,0 0-1,1 0 1,0 1-1,0 0 0,1 1 1,-5 9-1,-3 8 12,2 0-1,0 1 1,2 0-1,1 1 1,-8 53-1,8-20 112,4 1-1,2-1 1,2 1-1,10 64 1,53 242 741,2-113-148,-37-162-252,-5 1 0,20 171 0,-41-237-339,-2 0 0,-2 0 0,0 0 0,-2 0 0,-8 32 0,8-44-42,-1 0 0,0-1 0,-1 1 0,-1-1 0,0 0 0,-2-1 0,1 0 0,-2 0 0,0-1 0,-12 13 0,15-20-46,0 0 1,0 0-1,-1-1 1,0 0-1,0 0 1,-1-1-1,1 0 0,-1-1 1,0 0-1,0 0 1,0 0-1,0-2 1,0 1-1,0-1 1,-1 0-1,1-1 1,0 0-1,-1 0 1,1-1-1,0-1 1,-10-1-1,-2-2-150,1-1-1,0-1 1,0 0 0,1-2-1,0 0 1,0-1-1,1-1 1,-24-18-1,20 11-378,1-1 0,1-1-1,1 0 1,1-2 0,0 0 0,2-1 0,1 0-1,-19-40 1,5-9-1434</inkml:trace>
</inkml:ink>
</file>

<file path=ppt/ink/ink6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9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3328,'10'-23'1664,"46"30"-768,-37-14 2048,18 7-2560,15 0 0,-1 0 128,1-4 0,1-5-768,-6 6 128,-1-1-896,-4 8 0</inkml:trace>
</inkml:ink>
</file>

<file path=ppt/ink/ink6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49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9 101 7168,'-9'0'3584,"43"-23"-3840,-20 20 6271,-1-6-5887,6 2 0,-4-6-128,-6-3 0,-9 2-2047,-15-2-1</inkml:trace>
</inkml:ink>
</file>

<file path=ppt/ink/ink6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0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477 88 1152,'5'-9'794,"0"0"-1,1 1 1,0 0-1,11-13 1,-21 18-680,0-1-1,-1 1 1,1 0 0,-1 0 0,0 1 0,1-1-1,-1 1 1,0 0 0,0 0 0,-1 1-1,1 0 1,0 0 0,-1 0 0,1 0 0,-8 1-1,-8 0 155,-1 1 0,-32 7 0,19-3 180,16-3-309,0 2 0,-1 0 1,1 1-1,1 1 1,-1 1-1,1 1 0,0 0 1,1 1-1,0 1 0,-24 19 1,35-25-109,0 1-1,0 0 1,1 1 0,-1-1-1,2 1 1,-1 0 0,0 1-1,1-1 1,0 1 0,1 0-1,0 0 1,0 0 0,0 0-1,1 0 1,0 1 0,0-1-1,1 1 1,0-1 0,0 1-1,0 0 1,1-1 0,1 1-1,-1 0 1,1-1 0,1 1-1,-1-1 1,1 1 0,1-1-1,4 11 1,0-4 4,0-1 0,1 1 0,1-2-1,0 1 1,1-1 0,0 0 0,1-1 0,0-1 0,1 1-1,0-2 1,0 0 0,1 0 0,0-1 0,1-1 0,27 11 0,-1-3 32,1-1 1,0-3 0,1-1-1,64 7 1,-100-17-53,184 15 330,-171-15-299,0 0 0,0-2-1,-1 0 1,1-1-1,-1-1 1,1 0 0,33-14-1,-11-11 31,-39 28-69,-1 0 1,1-1 0,0 1 0,-1-1 0,1 1 0,-1-1 0,0 0 0,1 1 0,-1-1 0,0 0 0,0 0 0,0 0 0,-1 0 0,1 0 0,0 0 0,-1 0 0,1 0 0,-1 0 0,1-3 0,-1 4-12,-1 1 1,1-1-1,0 0 0,-1 1 1,1-1-1,0 1 0,-1-1 1,1 1-1,-1-1 0,1 1 1,-1-1-1,1 1 0,-1 0 1,1-1-1,-1 1 0,1 0 1,-1-1-1,0 1 0,1 0 1,-1 0-1,1-1 0,-1 1 1,0 0-1,1 0 0,-1 0 1,0 0-1,1 0 0,-1 0 1,0 0-1,1 0 0,-1 0 1,0 0-1,1 0 0,-1 1 1,1-1-1,-1 0 0,0 0 1,1 1-1,-1-1 0,1 0 1,-1 1-1,1-1 0,-1 0 1,1 1-1,-1-1 0,1 1 1,-1-1-1,1 1 0,-1-1 1,1 1-1,0-1 0,-1 1 1,1 0-1,0-1 0,0 1 1,-1-1-1,1 1 0,0 0 1,0-1-1,0 1 0,0 0 1,0-1-1,0 2 0,1 3-3,1 1 0,0-1 0,0 0-1,0 0 1,0 0 0,1 0 0,0 0-1,0-1 1,0 1 0,1-1 0,0 0-1,0 0 1,0 0 0,5 4 0,4 3 71,1-2 1,-1 1-1,27 12 1,-3-6 75,1-2 0,1-1 1,0-2-1,1-1 1,0-3-1,0-1 1,1-2-1,-1-2 1,1-1-1,0-3 0,46-6 1,-69 5-69,1-1 0,-1 0 0,0-2 0,0 0 0,0-1 0,26-14-1,-38 17-51,1 0 0,-1 0-1,0-1 1,0 0-1,0 0 1,0 0-1,-1-1 1,0 0-1,0 0 1,-1 0-1,1-1 1,-1 1-1,-1-1 1,1 0-1,-1 0 1,-1-1-1,1 1 1,2-13 0,-4 8-13,1 1 1,-2-1 0,0 0-1,0 1 1,-1-1 0,0 0 0,-1 1-1,-1-1 1,1 1 0,-2 0-1,0 0 1,0 0 0,-1 0 0,0 1-1,-1 0 1,0 0 0,-1 0-1,0 1 1,0 0 0,-1 0 0,0 1-1,0 0 1,-20-14 0,3 5-29,-2 1 1,0 1-1,0 1 0,-1 1 1,-1 2-1,0 0 1,-1 3-1,-30-6 1,15 5-55,0 2 0,-71-3 0,102 10 55,1 0-1,-1 1 1,0 0-1,1 1 1,0 0-1,-1 1 1,1 1-1,0 0 1,0 0-1,1 2 1,0-1-1,-22 15 1,30-17 3,1-1 0,0 1 1,0 0-1,0 0 0,0 0 1,1 0-1,-1 0 0,1 1 1,0-1-1,0 1 0,0-1 0,0 1 1,1 0-1,0 0 0,-1 0 1,1 0-1,1 0 0,-1 0 0,1 0 1,-1 0-1,1 0 0,0 0 1,0 1-1,1-1 0,-1 0 1,1 0-1,0 0 0,0 0 0,1 0 1,-1-1-1,1 1 0,2 5 1,4 4-206,0 0 0,0 0 0,2-1 1,-1 0-1,2 0 0,-1-1 0,21 15 1,5 2-441,2-2 1,0-1 0,2-2-1,59 24 1,47 7-1024</inkml:trace>
</inkml:ink>
</file>

<file path=ppt/ink/ink6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1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51 2944,'-16'-8'1735,"20"23"229,8 18-1162,-1 28-287,-7-31-183,2 0 0,1 0 1,1-1-1,22 50 0,-24-66-161,-3-5-92,0-1 1,1 1 0,0-1-1,0 0 1,1 0-1,-1 0 1,2 0 0,-1-1-1,1 0 1,0 0 0,0 0-1,0-1 1,1 0 0,8 4-1,-15-8-68,1-1-1,0 1 0,-1-1 0,1 0 0,0 1 1,-1-1-1,1 0 0,0 1 0,0-1 0,0 0 1,-1 0-1,1 0 0,0 0 0,0 0 0,0 0 1,-1 0-1,1 0 0,0 0 0,0 0 0,0-1 1,-1 1-1,1 0 0,0 0 0,0-1 0,-1 1 1,1 0-1,0-1 0,-1 1 0,1-1 1,0 1-1,-1-1 0,1 1 0,-1-1 0,1 0 1,-1 1-1,1-1 0,-1 0 0,1 1 0,0-2 1,0-3 22,1 0 0,-1 0 0,0 0 0,0-1 0,0 1 0,-1-10 0,1-28 30,-1 8-55,1 1 0,2-1 0,1 1 0,17-65 0,-19 91-19,0 1-1,1 0 1,0 0 0,0 0 0,0 1-1,1-1 1,0 1 0,1 0 0,-1 0 0,1 0-1,0 1 1,1 0 0,-1-1 0,1 2-1,0-1 1,0 1 0,0 0 0,1 0-1,0 1 1,-1 0 0,1 0 0,1 0-1,-1 1 1,0 0 0,0 1 0,1-1-1,-1 1 1,1 1 0,9 0 0,-4 1 9,0 0-1,1 2 1,-1-1 0,0 2 0,0 0 0,-1 0 0,1 1 0,-1 1-1,0 0 1,0 0 0,-1 2 0,0-1 0,0 1 0,16 16-1,-3-1 91,-1 2-1,-1 0 1,-1 1-1,30 51 1,-40-59 42,-1 0 0,-2 1 0,13 36-1,-18-47-46,-1 1 0,0 0 0,-1 0 0,0 0 0,0 0 0,-1 0 0,0 0 0,0 0 0,-1 0 0,-1 0 0,-1 9 0,2-18-72,1 0 0,0-1 0,0 1 1,0 0-1,0-1 0,-1 1 0,1 0 1,0-1-1,0 1 0,-1 0 0,1 0 1,0-1-1,-1 1 0,1 0 0,0 0 1,-1-1-1,1 1 0,0 0 0,-1 0 0,1 0 1,0 0-1,-1 0 0,1 0 0,0-1 1,-1 1-1,1 0 0,-1 0 0,1 0 1,0 0-1,-1 0 0,1 0 0,-1 1 1,1-1-1,0 0 0,-1 0 0,1 0 1,0 0-1,-1 0 0,1 0 0,0 1 1,-1-1-1,1 0 0,0 0 0,-1 1 1,1-1-1,0 0 0,0 0 0,-1 1 1,1-1-1,0 0 0,0 1 0,0-1 1,-1 0-1,1 1 0,0-1 0,0 0 1,0 1-1,0-1 0,0 1 0,0-1 1,-1 1-1,-9-38 316,9 19-298,1-1 1,1 1-1,1 0 1,0-1-1,2 1 1,0 1-1,12-33 1,-4 21-63,1 0 1,1 0 0,32-47-1,-40 68 3,0 0 1,1 1-1,0 0 0,0 0 0,1 0 0,0 1 1,0 0-1,0 0 0,1 1 0,-1 0 0,1 0 1,1 1-1,-1 1 0,0-1 0,1 2 1,0-1-1,0 1 0,0 1 0,0-1 0,0 2 1,0 0-1,0 0 0,11 2 0,-7-1-9,-1 2-1,1 0 1,-1 0-1,0 1 1,0 1-1,0 0 1,-1 1-1,0 0 1,0 1-1,0 0 1,-1 1-1,0 0 1,0 1-1,-1 0 1,-1 1-1,13 15 1,-13-12 67,-1-1 0,0 1 0,-1 1 0,-1-1 0,0 1 0,0 0 0,-2 0 0,0 1 0,0 0 0,1 18 0,-3 2 252,-1 1 0,-1 0 1,-7 44-1,7-76-152,-1 21-366,2-25 147,-1 0 0,1 0 0,0 0 0,0 0 0,-1-1 0,1 1 0,0 0 0,-1 0 0,1-1 1,-1 1-1,1 0 0,0-1 0,-1 1 0,1-1 0,-1 1 0,1-1 0,-1 1 0,1-1 0,-1 1 1,1-1-1,-1 1 0,0-1 0,1 0 0,-1 1 0,0-1 0,1 1 0,-1-1 0,0 0 1,0-1-1,14-14-1701</inkml:trace>
</inkml:ink>
</file>

<file path=ppt/ink/ink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6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27 302 2688,'-4'-3'206,"3"2"-121,-1 1-1,1-1 1,-1 0 0,1 0-1,0 0 1,-1 0 0,1 0-1,0 0 1,0 0 0,0-1-1,0 1 1,0 0 0,0 0-1,0-1 1,0 1 0,1-1-1,-1 1 1,0-1 0,1 1-1,-1-3 1,1 1 1173,0 3-1180,0 0-1,1 0 1,-1 0-1,0-1 1,1 1-1,-1 0 0,0 0 1,1 0-1,-1 0 1,0 0-1,0 0 0,1 0 1,-1 0-1,0 0 1,1 0-1,-1 0 0,0 0 1,1 0-1,-1 0 1,0 0-1,1 0 0,-1 0 1,0 1-1,0-1 1,1 0-1,-1 0 0,0 0 1,1 0-1,-1 1 1,0-1-1,0 0 1,1 0-1,-1 0 0,0 1 1,9 11 92,1 0 1,0-1 0,1-1-1,0 1 1,1-2 0,0 1-1,0-2 1,1 0 0,0 0-1,1-1 1,-1-1 0,1 0-1,1-1 1,-1 0 0,1-1-1,-1-1 1,1-1 0,0 0-1,0 0 1,0-2 0,1 0-1,-1 0 1,0-2 0,0 0-1,19-5 1,-15 3-30,-1-1 0,1-1 0,-1 0 0,0-1 0,-1-1 0,31-19 1,-44 24-115,1 0 0,0-1 0,-1 1 0,0-1 1,0 0-1,0 0 0,0 0 0,-1 0 0,0-1 1,0 0-1,0 0 0,0 1 0,-1-2 0,1 1 1,-1 0-1,-1 0 0,1-1 0,-1 1 0,0-1 1,0 1-1,0-1 0,-1 1 0,0-1 0,0 0 1,0 1-1,-1-1 0,-2-10 0,0 7-20,0 0 0,-1-1 0,0 1 0,0 0 0,-1 1 0,0-1 0,0 1 0,-1 0 0,0 0 0,-1 1 0,0 0 0,0 0 0,-8-6 0,3 4 2,0 1 1,-1 1 0,0 0 0,0 0 0,0 2 0,-1-1 0,1 2 0,-22-5 0,18 6-4,-1 0-1,1 1 1,-1 1 0,0 0-1,1 1 1,-1 1 0,1 1-1,-1 1 1,1 0 0,0 1-1,0 1 1,0 1 0,0 0-1,1 1 1,-19 12 0,31-17-10,1-1 1,0 1-1,0 0 1,0 1 0,0-1-1,0 1 1,0-1 0,1 1-1,-1 0 1,1 0-1,0 0 1,0 0 0,0 0-1,0 1 1,0-1 0,1 1-1,-1-1 1,1 1 0,0-1-1,0 1 1,1 0-1,-1-1 1,1 1 0,-1 0-1,1 0 1,1-1 0,-1 1-1,0 0 1,1 0-1,0-1 1,0 1 0,0 0-1,0-1 1,0 1 0,1-1-1,0 1 1,3 4 0,1 1-27,1 0 0,0 0 1,0-1-1,1-1 1,0 1-1,1-1 1,0 0-1,0-1 1,0 0-1,0 0 1,1-1-1,14 5 1,174 55-2382,-80-37 598</inkml:trace>
</inkml:ink>
</file>

<file path=ppt/ink/ink6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2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354 20 3200,'-21'-19'858,"21"19"-825,0-1-1,-1 1 0,1 0 1,-1 0-1,1 0 1,0 0-1,-1 0 0,1 0 1,-1 0-1,1 0 1,0 0-1,-1 0 0,1 0 1,0 0-1,-1 1 1,1-1-1,-1 0 0,1 0 1,0 0-1,-1 0 1,1 1-1,0-1 0,-1 0 1,1 0-1,0 1 0,-1-1 1,1 0-1,0 1 1,0-1-1,-1 0 0,1 1 1,0-1-1,0 0 1,0 1-1,-3 6 288,1 0-1,1 0 1,0 0 0,0 0-1,0 11 1,-1-3-134,-42 389 2256,-20 290-1194,62-578-1093,-9 131 198,8-209-271,-3 1 0,-1-1 0,-2 0 0,-15 42 0,23-75-82,0-1 0,-1 1 0,0 0 0,0-1 0,0 1 0,-1-1 0,1 0 0,-1 0 0,0 0 0,-1 0 0,1 0 0,0 0 0,-1-1 0,0 0 0,0 0 0,0 0 0,0 0 0,0 0 0,-6 1 0,9-4-38,-1 0 1,1 0 0,-1 0 0,1 0 0,-1-1-1,1 1 1,-1 0 0,1-1 0,-1 1 0,1-1-1,0 0 1,-1 1 0,1-1 0,0 0 0,0 0-1,-1 0 1,1 0 0,0 0 0,0 0 0,0 0-1,0 0 1,0-1 0,0 1 0,1 0 0,-1 0-1,0-1 1,1 1 0,-1-1 0,1 1 0,-1 0-1,0-4 1,-14-53-894,14 51 770,-13-75-1268,4-8-107</inkml:trace>
</inkml:ink>
</file>

<file path=ppt/ink/ink6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2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0 104 2560,'44'-21'1176,"1"2"1,0 2-1,72-17 0,-93 30-942,0 0-1,0 2 0,0 0 1,0 1-1,0 2 1,0 1-1,0 0 1,0 2-1,26 7 1,-33-6-180,-1 1 0,0 1 0,-1 0 0,0 1 0,0 1 0,0 0 0,-1 1-1,-1 1 1,0 0 0,0 0 0,-1 1 0,15 19 0,-21-23-13,0 1 0,-1-1 0,1 1 0,-2 0 0,1 0 0,-1 0 0,0 1 0,-1-1 0,0 1-1,-1 0 1,0 0 0,-1 0 0,0 0 0,0 0 0,-1 0 0,0 0 0,-1 0 0,0 1 0,-1-1 0,0-1-1,0 1 1,-5 12 0,3-13-12,0-1-1,-1 0 1,0 0-1,0 0 0,-1-1 1,0 1-1,0-1 1,-1-1-1,0 1 1,0-1-1,0 0 0,-1-1 1,0 0-1,0 0 1,0-1-1,-12 5 1,-4 0 104,0-1 1,-1-1 0,0-2 0,-45 6-1,59-11-77,0 1 1,0-1-1,0-1 0,1 0 0,-1 0 0,0-1 0,0 0 0,-19-8 1,26 9-62,0-1 0,0 0-1,0 0 1,0 0 0,0 0 0,0-1 0,1 1 0,-1-1 0,1 0 0,0 0 0,-1-1 0,1 1 0,1 0 0,-1-1 0,1 0 0,-1 0 0,1 0 0,0 0 0,0 0 0,1 0-1,-1 0 1,1 0 0,-1-9 0,2 11-96,0-1 0,0 1 0,0 0 0,1-1 0,-1 1 0,1 0 0,0 0 0,0 0 0,0-1 0,0 1 0,0 0 0,0 0 0,0 0 0,1 1 0,-1-1 0,1 0 0,-1 0 0,1 1 0,0-1 0,-1 1 0,1-1 0,0 1 0,0 0 0,0 0 0,0 0 0,0 0 0,1 0 0,-1 0 0,0 0 0,0 1 0,0-1 0,1 1 0,2 0 0,30-5-1563</inkml:trace>
</inkml:ink>
</file>

<file path=ppt/ink/ink6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2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0 914 3072,'3'-4'127,"-1"1"0,1 0 0,0-1 0,0 1 0,0 1 0,0-1-1,0 0 1,1 1 0,-1-1 0,1 1 0,-1 0 0,1 0 0,0 1 0,0-1 0,0 1 0,7-2 0,2-1 296,21-7 1124,43-9 1,7-1-803,20-15-389,-1-4-1,102-58 1,-195 93-325,-1 0 1,0-1 0,0 0-1,0-1 1,-1 1 0,0-2-1,-1 1 1,1-1 0,-1 0 0,-1-1-1,0 0 1,0 0 0,0 0-1,-1-1 1,6-17 0,-8 15-17,0 0 1,-1 0-1,0 0 1,-1 0 0,0 0-1,-1 0 1,-1 0-1,0-1 1,0 1 0,-2 0-1,1 1 1,-1-1-1,-8-19 1,2 10-22,-1 2 1,0-1-1,-2 1 0,0 1 0,-1 0 1,0 1-1,-2 0 0,0 1 0,-1 1 1,0 1-1,-1 0 0,-1 1 1,-25-14-1,27 17-8,-1 1 1,-1 0-1,0 2 0,0 0 1,-1 1-1,1 1 0,-1 1 1,0 0-1,-1 1 0,1 2 1,0 0-1,-1 0 0,1 2 1,0 1-1,-25 4 0,32-2 11,0 0-1,1 1 0,-1 0 1,1 1-1,1 0 1,-1 1-1,1 0 0,0 0 1,0 1-1,1 1 0,0-1 1,1 2-1,0-1 1,0 1-1,1 0 0,0 0 1,1 1-1,-10 23 0,5-6 72,0 0 0,2 1 0,1 0-1,1 1 1,2 0 0,-3 53 0,9-15 212,4 1 0,2-1 1,24 99-1,6 48 596,-33-177-612,-1 1-1,-2 0 0,-7 60 0,6-95-292,-1 3-66,0 1 0,0-1 1,-1 0-1,0 1 1,-4 10-1,5-17-865,4-1-661,9 0-171</inkml:trace>
</inkml:ink>
</file>

<file path=ppt/ink/ink6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3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0 284 4352,'3'5'116,"1"-1"1,-1-1 0,1 1-1,-1 0 1,1-1-1,0 0 1,1 0-1,-1 0 1,1-1-1,-1 1 1,1-1-1,0 0 1,-1 0 0,1-1-1,0 1 1,0-1-1,6 0 1,4 3 174,3-1-1,0 0-1,0-1 1,1-1-1,-1-1 1,1-1-1,-1 0 1,1-1 0,-1-1-1,0-1 1,22-7-1,-27 7-231,10-1-10,-2-2 0,1 0 0,-1-2 0,0 0 0,24-16 0,-39 23-35,-1-1 1,0 0-1,-1-1 1,1 1-1,-1-1 1,1 0-1,-1 0 1,0-1 0,0 1-1,-1-1 1,1 0-1,-1 1 1,0-2-1,-1 1 1,1 0-1,-1 0 1,0-1-1,0 0 1,-1 1-1,0-1 1,0 0 0,0 0-1,0 1 1,-1-1-1,-1-10 1,0 10-17,-1 0 1,0 0 0,0 0-1,-1 1 1,0-1 0,0 1-1,0-1 1,0 1 0,-1 0-1,0 0 1,0 1 0,0-1-1,-1 1 1,0 0-1,1 0 1,-1 1 0,-1-1-1,1 1 1,0 0 0,-1 0-1,0 1 1,1 0 0,-1 0-1,-7-2 1,-4 0-9,0 0-1,0 1 1,0 1 0,0 0-1,0 1 1,0 1 0,-30 4-1,30-1-11,-1 1 0,0 1 0,1 0-1,0 1 1,0 1 0,1 1 0,0 0-1,0 1 1,-17 13 0,25-16 35,1 0 1,0 0 0,0 0 0,0 1-1,1 0 1,0 0 0,0 0-1,1 1 1,0 0 0,0 0-1,1 1 1,0-1 0,1 1 0,-1 0-1,2 0 1,-1 0 0,1 0-1,1 0 1,-1 13 0,2-15 1,0-1 1,1 0-1,0 0 1,0 0-1,1 0 1,-1 0 0,1 0-1,1 0 1,-1-1-1,1 1 1,0-1-1,0 0 1,1 1-1,-1-1 1,1-1 0,0 1-1,1-1 1,-1 1-1,1-1 1,0 0-1,0-1 1,0 1-1,0-1 1,1 0 0,-1-1-1,11 5 1,11 2-273,1-1 0,-1-1 0,2-1 0,39 2 1,19 2-1002,-1-6-42</inkml:trace>
</inkml:ink>
</file>

<file path=ppt/ink/ink6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3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51 3840,'4'-20'1830,"-1"4"-259,-4 15-1529,1 0 0,-1 0 1,0 0-1,0 1 0,0-1 0,0 0 0,0 0 1,0 1-1,-1-1 0,1 1 0,0-1 0,0 1 1,0-1-1,-1 1 0,1 0 0,0-1 0,0 1 1,-1 0-1,0 0 0,-16-2 89,0 1-1,-1 0 1,1 2-1,-32 4 1,-75 19 22,103-19 44,-9 7-91,31-11-105,-1-1 1,0 1-1,1 0 0,-1-1 0,0 1 0,1 0 0,-1 0 0,1-1 1,-1 1-1,1 0 0,-1 0 0,1 0 0,0 0 0,-1 0 1,1-1-1,0 1 0,0 0 0,0 0 0,0 0 0,0 1 1,1 2 5,0 0 0,0-1 1,1 1-1,-1-1 1,1 1-1,0-1 0,0 0 1,0 1-1,0-1 1,1 0-1,0-1 1,-1 1-1,6 4 0,10 7 4,-1-1 1,2-1-1,-1 0 0,27 11 0,18 11 83,55 35 181,123 82 623,-233-146-808,-1 1 0,0 0 1,0 0-1,0 1 0,10 13 0,-16-19-67,-1 0 0,1 0-1,0 1 1,-1-1 0,1 0-1,-1 0 1,1 0 0,-1 1 0,0-1-1,0 0 1,1 1 0,-1-1-1,0 0 1,0 1 0,0-1 0,0 0-1,-1 0 1,1 1 0,-1 1-1,0-1 13,0 0 0,0-1 0,0 1-1,-1-1 1,1 1 0,0-1 0,-1 1 0,1-1-1,-1 0 1,0 0 0,0 0 0,1 0-1,-1 0 1,0 0 0,0 0 0,0 0 0,-2 0-1,-26 8 198,0-1 0,0-2 0,-48 5 0,-101-2 312,114-7-330,23 0-146,18 0-239,1-1 0,0 0-1,0-2 1,0-1 0,0-1-1,-24-5 1,43 4-1290,17 3 533,-10 1 629,33 0-1386</inkml:trace>
</inkml:ink>
</file>

<file path=ppt/ink/ink6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4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465 148 1280,'13'-5'112,"0"0"0,0 0 0,0 2 0,1-1 0,0 2 0,16-2 0,53-10-128,-72 12 310,40-13 910,-50 15-1187,0 0-1,-1 0 0,1-1 1,0 1-1,0-1 1,-1 1-1,1 0 0,-1-1 1,1 1-1,0-1 0,-1 0 1,1 1-1,-1-1 1,1 1-1,-1-1 0,1 0 1,-1 1-1,0-1 0,1 0 1,-1 1-1,0-1 1,0 0-1,1 0 0,-1 0 1,0 1-1,0-1 0,0 0 1,0 0-1,0 1 1,0-1-1,0 0 0,0 0 1,0 0-1,0 1 1,-1-1-1,1 0 0,0 0 1,0 1-1,-1-1 0,1 0 1,0 1-1,-1-1 1,1 0-1,-1 1 0,1-1 1,-1 1-1,1-1 0,-1 0 1,0 1-1,1-1 1,-1 1-1,0 0 0,1-1 1,-1 1-1,0-1 0,0 1 1,-10-6 138,0 1 1,1 0-1,-1 1 0,-1 0 0,1 1 1,-1 0-1,1 1 0,-1 0 1,0 0-1,-14 1 0,6 0 35,-82-10 500,0 5 0,-126 10 0,213-3-610,0 1 0,1 1-1,-27 8 1,37-10-58,0 1-1,1-1 1,-1 1-1,1 0 1,0 0-1,-1 0 1,1 1-1,-5 4 1,7-6-11,0 0 0,1 0 0,-1 0 0,0 1 0,0-1 0,1 0 0,-1 1 1,0-1-1,1 0 0,-1 1 0,1-1 0,0 1 0,-1-1 0,1 1 0,0-1 0,0 1 0,0-1 0,0 1 0,0-1 0,1 1 1,-1-1-1,1 3 0,0-1-2,1 0-1,-1 0 1,1 0 0,0 0 0,0 0 0,0 0 0,0 0-1,0-1 1,1 1 0,-1-1 0,1 0 0,0 1 0,0-1 0,0-1-1,4 3 1,55 24 49,-41-20-1,423 140 543,-414-140-560,8 4 13,-1 1 1,49 24-1,-75-32-13,0 1 0,-1 0 0,0 1 0,0 0 0,-1 0 0,1 1 0,-2 0 0,1 0 0,-1 1 0,0 1 0,12 19 0,-19-27-23,0 0 1,0 0-1,0 0 1,0 0-1,-1 0 1,1 1-1,-1-1 1,1 0-1,-1 0 1,0 1-1,1-1 1,-1 0-1,-1 0 1,1 1-1,0-1 1,0 0-1,-1 0 1,1 1-1,-1-1 1,0 0-1,-1 4 1,-1-3 6,1 0 0,0 0 1,-1-1-1,0 1 1,1 0-1,-1-1 0,0 1 1,-1-1-1,1 0 1,0 0-1,-7 2 1,-6 2 69,1 0 1,-2-2 0,1 0 0,-29 3 0,39-6-74,-30 4 119,0-1 1,-1-1-1,1-2 0,-1-2 0,1-1 0,-46-10 0,78 12-131,1-1-1,0 0 1,-1 0-1,1-1 1,0 1-1,0-1 1,0 1-1,0-1 1,1 0-1,-1 0 1,0-1 0,1 1-1,-1 0 1,-3-6-1,5 7-38,1 0-1,-1-1 1,1 1-1,0-1 1,-1 1-1,1-1 1,0 1-1,0-1 1,0 0-1,0 1 1,0-1-1,0 1 1,0-1 0,0 1-1,1-1 1,-1 1-1,0-1 1,1 1-1,0-1 1,-1 1-1,1 0 1,0-1-1,0 1 1,-1 0-1,1-1 1,0 1-1,0 0 1,1 0-1,-1 0 1,0 0 0,0 0-1,0 0 1,1 0-1,1-1 1,37-19-1421,15 3-106</inkml:trace>
</inkml:ink>
</file>

<file path=ppt/ink/ink6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4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67 804 5376,'-43'32'2688,"20"7"-3328,23-23 4096,9 43-3328,0-13 128,5 2-768,9-18 0,16 2-640,2-16 0</inkml:trace>
  <inkml:trace contextRef="#ctx0" brushRef="#br0" timeOffset="1">198 20 9856,'-57'-20'4864,"86"52"-11392,-26-25 9856,-6 13-6144,-31-16 0</inkml:trace>
</inkml:ink>
</file>

<file path=ppt/ink/ink6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2.3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2176,'26'-9'1367,"0"2"-1,0 2 1,40-5 0,108-5-993,-111 11 270,5 2-270,-48 2-620,0 0 1,-1-1 0,1-1-1,35-9 1,-50 11-1910,-4 3 1110</inkml:trace>
</inkml:ink>
</file>

<file path=ppt/ink/ink6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2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0 2688,'-2'2'164,"0"0"0,0 1 0,0-1 0,0 1 0,1-1 0,-1 1 1,1 0-1,-1-1 0,1 1 0,0 0 0,0 0 0,1 0 0,-1 0 0,1 0 0,-1 0 0,1 4 0,0 59 1820,1-40-2107,11 207 1347,-8-202-1051,2 0 0,1 0 0,1-1 0,2 0 0,18 39 0,-15-31 84,-13-36-389,0 0 1,0-1-1,0 1 1,0 0 0,1-1-1,-1 1 1,1-1-1,-1 1 1,1-1 0,0 1-1,-1-1 1,1 1-1,0-1 1,0 0-1,0 1 1,0-1 0,0 0-1,2 2 1,10-11-1064,1-4 22</inkml:trace>
</inkml:ink>
</file>

<file path=ppt/ink/ink6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3.4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1204 196 2304,'2'-25'823,"-2"20"-556,1 0 1,-1 0-1,0 0 1,-1 0 0,1 0-1,-1 0 1,0 0-1,0 1 1,-3-9-1,0 0 177,3 10-405,0-1 0,0 1 0,0 0 0,0 0 0,-1-1 0,1 1 0,-1 0 0,0 0 0,0 0 0,0 1 0,0-1 0,0 0 0,-1 1 0,1 0 0,-1-1 0,0 1 0,0 0 0,1 0 0,-1 0 0,0 1 0,-6-3 0,-23-6 238,1 1 1,-1 2-1,0 1 1,0 2-1,-1 1 0,0 2 1,-54 4-1,-233 43 975,306-43-1203,-21 4 96,0 2 1,1 1-1,0 2 0,0 1 1,1 2-1,1 1 1,-43 29-1,60-35-46,0 1 0,2 0 0,-1 1 0,1 0 0,1 1 0,0 0 0,1 1-1,1 0 1,0 1 0,0 0 0,2 1 0,0 0 0,1 0 0,0 1 0,2-1 0,0 2 0,-4 20 0,8-29-35,1 0 1,0 0 0,0 0 0,0 0 0,1 0 0,1 0-1,0 0 1,0 0 0,0 0 0,1-1 0,1 1 0,-1-1-1,2 0 1,-1 0 0,1 0 0,0 0 0,11 12 0,7 4 138,1-1 1,1-1 0,43 30 0,-47-37-117,44 32 489,118 62 0,-163-99-555,1-1 0,0-1 1,0-1-1,1-1 0,33 6 1,-50-12-224,1 0 0,-1 0 0,0-1 0,1 1 1,-1-1-1,0 0 0,0-1 0,0 1 0,7-4 0,29-7-2899,-18 11 1032</inkml:trace>
</inkml:ink>
</file>

<file path=ppt/ink/ink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7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75 1280,'1'-4'278,"0"-1"-1,0 1 1,0 0-1,0-1 1,1 1-1,0 0 1,0 0 0,4-7-1,-5 9-159,1 0 1,-1 0-1,0 0 0,1 0 1,-1 0-1,1 1 0,-1-1 0,1 0 1,0 1-1,0-1 0,0 1 1,0 0-1,0-1 0,0 1 0,0 0 1,0 0-1,0 0 0,1 1 1,1-1-1,2 4-30,0 1-1,0 0 1,-1 1 0,1-1-1,-1 1 1,0 0 0,0 1-1,3 5 1,14 21 396,-1 1-1,16 37 0,-22-40-56,1-1 0,1-1 0,34 43-1,-54-85-311,1 1 0,0-1-1,1 0 1,1 1 0,0-1-1,1 0 1,3-16 0,-3 20-114,1 1 1,0 0 0,1-1 0,0 1 0,1 0-1,-1 1 1,2-1 0,-1 1 0,1 0-1,1 0 1,-1 0 0,1 0 0,1 1 0,-1 0-1,1 1 1,0-1 0,10-5 0,-7 6 5,1 0 0,1 1 1,-1 0-1,1 1 1,-1 0-1,1 1 0,1 0 1,-1 1-1,0 0 1,0 1-1,1 0 0,22 3 1,3 0 111,-1 2 1,0 1 0,42 13-1,-63-13-13,1 0 0,-2 2-1,1 0 1,-1 0 0,0 2 0,0-1-1,-1 2 1,0 0 0,15 15 0,-26-22-55,0 1 0,0-1 1,0 1-1,0-1 0,-1 1 0,1 0 1,-1 0-1,0 0 0,0 0 1,-1 0-1,1 0 0,-1 1 1,0-1-1,0 0 0,0 1 0,-1-1 1,1 1-1,-1-1 0,-1 6 1,1-7-24,-1-1 0,0 1 1,1-1-1,-1 0 1,0 0-1,-1 1 0,1-1 1,0 0-1,-1 0 1,1 0-1,-1 0 0,1 0 1,-1-1-1,0 1 0,0 0 1,0-1-1,0 1 1,0-1-1,0 0 0,0 0 1,0 0-1,-1 0 1,1 0-1,0 0 0,-1 0 1,1-1-1,-1 1 0,1-1 1,-1 0-1,1 0 1,-1 0-1,1 0 0,-1 0 1,1 0-1,-3-1 1,2 1-23,1 0 1,-1-1 0,1 1-1,0 0 1,-1-1 0,1 1-1,0-1 1,0 0 0,-1 0-1,1 0 1,0 0 0,0 0-1,0 0 1,0-1 0,0 1 0,0 0-1,1-1 1,-1 0 0,0 1-1,1-1 1,-1 0 0,1 0-1,0 0 1,-1 0 0,1 0-1,0 0 1,0 0 0,1-1-1,-1 1 1,0 0 0,1 0 0,-1-1-1,1 1 1,-1-4 0,2 3-13,-1-1 0,0 0 0,1 1 0,-1-1 1,1 1-1,0-1 0,0 1 0,1-1 0,-1 1 1,1-1-1,-1 1 0,1 0 0,0 0 1,0 0-1,1 0 0,-1 0 0,1 1 0,-1-1 1,1 1-1,0-1 0,5-3 0,22-10-55,-1 1 0,2 1-1,0 1 1,1 2 0,0 1-1,0 2 1,45-6 0,-55 11 9,0 2 1,0 1 0,1 1 0,-1 0-1,0 2 1,0 0 0,0 2-1,-1 0 1,36 15 0,-47-16 74,0 1 1,-1 0-1,1 1 0,-1 0 0,-1 0 1,1 1-1,-1 0 0,0 0 1,-1 1-1,0 0 0,0 0 1,-1 1-1,0 0 0,0 0 0,-1 1 1,0-1-1,-1 1 0,0 0 1,0 0-1,-1 1 0,3 21 1,-1 57 595,-5-82-652,0 0 0,0 0 0,-1-1 0,0 1 0,-1 0 0,0 0 0,0-1 0,0 1 0,-1-1 0,-5 11 0,7-12-2634,1-4 854</inkml:trace>
</inkml:ink>
</file>

<file path=ppt/ink/ink6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3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1 586 3712,'4'-7'507,"1"1"1,1-1-1,-1 1 1,1 0-1,0 1 1,1-1-1,-1 1 1,1 1-1,0-1 1,0 1-1,1 0 1,11-4-1,-6 2-172,-1 0 0,0-2-1,21-15 1,112-121 1030,-128 128-1173,0 0 0,-1-2 0,-1 0 1,-1 0-1,21-38 0,-30 48-158,0-1 0,-1 0-1,0 0 1,-1 0 0,0-1 0,0 1 0,-1-1-1,0 1 1,-1-1 0,0 0 0,0 0 0,-1 0 0,0 0-1,-1 0 1,0 1 0,-3-12 0,-4 9 193,2 20-50,-3 28 97,8-32-227,-13 75 547,4 1 0,3 0-1,4 0 1,3 0 0,17 127 0,-3-136-88,-8-48-63,-2 1-1,3 42 1,-7-68-516,0 0 0,-1 0 0,1 0 0,-1 0 0,0 0 0,0 1 0,0-1 0,0 0 0,0 0 0,0 1 0,0-1 0,-2-2 0,1 3-178,1-1-1,-1 0 0,1 1 0,0-1 0,0 0 0,0 0 0,0 0 1,0 0-1,0 0 0,0 0 0,1 0 0,-1 0 0,1 0 0,-1 0 0,1 0 1,0 0-1,0-4 0,4-10-2201</inkml:trace>
</inkml:ink>
</file>

<file path=ppt/ink/ink6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5.9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168 284 1280,'4'-14'1076,"-3"8"-889,1 0 1,0 0-1,0 0 1,1 0-1,-1 1 0,1-1 1,0 1-1,1-1 1,-1 1-1,1 0 0,0 1 1,1-1-1,-1 0 1,1 1-1,7-6 1,13-5 335,0 0 1,51-21 0,-6 3 102,95-37 1166,-159 67-1706,0 1 0,1 1 0,-1-1 0,1 1 0,0 0 0,0 1 0,-1 0 1,1 0-1,0 0 0,-1 1 0,1-1 0,10 4 0,-14-3-63,0 0-1,0 0 0,-1 0 1,1 0-1,0 1 1,-1-1-1,1 1 0,0 0 1,-1 0-1,0 0 1,1 0-1,-1 0 1,0 0-1,0 1 0,0-1 1,-1 1-1,1-1 1,-1 1-1,1 0 0,-1 0 1,0-1-1,0 1 1,0 0-1,0 0 1,-1 0-1,1 0 0,-1 0 1,1 0-1,-1 5 1,-1 41 149,-3 0 1,-1-1 0,-3 1 0,-19 68-1,18-86-74,-2 0-1,-1 0 0,-1-1 1,-2-1-1,-1 0 1,-1-2-1,-33 43 0,28-48 9,0-1-1,-2-1 0,0 0 1,-1-2-1,-33 17 0,26-15 31,8-5-33,0-1-1,-1-1 0,-1-2 1,0 0-1,0-2 1,-1-1-1,0-1 0,-1-1 1,-48 3-1,74-9-92,0 0-1,-1 0 1,1 0 0,0-1-1,0 1 1,0-1-1,0 1 1,0-1-1,0 0 1,0 0 0,0 0-1,0 0 1,0 0-1,-3-3 1,5 4-10,0 0 0,0-1 0,-1 1 0,1 0 0,0 0-1,0-1 1,0 1 0,0 0 0,-1 0 0,1-1 0,0 1 0,0 0 0,0-1 0,0 1 0,0 0-1,0-1 1,0 1 0,0 0 0,0-1 0,0 1 0,0 0 0,0 0 0,0-1 0,0 1 0,0 0-1,0-1 1,0 1 0,0 0 0,0-1 0,1 1 0,-1 0 0,0-1 0,19-7-98,0 5 60,1 2 0,-1 0 0,28 2 0,16 1 41,230 8 115,-211-4-194,-71-6-505,0 0 0,0-1-1,0 0 1,0-1 0,0 0-1,0-1 1,11-4 0,-9 4-1211</inkml:trace>
</inkml:ink>
</file>

<file path=ppt/ink/ink6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6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2688,'4'-4'1280,"30"8"-384,-20-4 1280,9 0-1792,11 0 128,7 0 0,12 0 128,2 0-768,2 0 0,-14 0 512,8 0 0,10-4-256,-5 1 0,-13 3-640,-11 0 128,-3 0-768,-5 3 0</inkml:trace>
</inkml:ink>
</file>

<file path=ppt/ink/ink6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6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0 137 3328,'14'-12'1664,"34"12"-1536,-39 0 2560,37 0-2304,2 0 128,4-7 128,8 3-896,6-5 128,0 2 384,-4 0 128,-5-5-256,-5-1 0,-15 3-384,-9 1 0,-10-2-768,-7-5 128,-11 7-384,-14-2 128</inkml:trace>
</inkml:ink>
</file>

<file path=ppt/ink/ink6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7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5 2816,'2'-4'911,"-6"11"-80,3-5-727,0-1-1,0 1 1,1 0-1,-1-1 1,1 1-1,0 0 1,-1 0-1,1 0 1,0-1-1,0 1 1,0 0-1,0 0 1,0 0-1,0-1 1,1 1-1,-1 0 1,1 2-1,2 8 60,0 0 1,-2 1-1,1-1 0,-2 1 1,1-1-1,-2 1 0,0 0 0,0-1 1,-1 1-1,0-1 0,-7 17 0,-5 49 289,11-45-90,1 1 1,2-1 0,1 1-1,10 56 1,-11-88-391,1 0 1,-1 1-1,1-1 1,-1 0-1,1 0 0,0 0 1,0 0-1,0 0 1,0 0-1,1 0 0,-1 0 1,0 0-1,1 0 1,-1-1-1,1 1 0,2 1 1,-3-2-1040,11-2-1493,5-2 1259</inkml:trace>
</inkml:ink>
</file>

<file path=ppt/ink/ink6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7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631 190 2304,'5'-5'381,"1"-1"0,-2 0 0,1-1 0,-1 1 1,0-1-1,0 0 0,0 0 0,-1 0 0,0 0 0,2-10 0,8-15 888,-12 30-1243,0 1 0,0-1 0,-1 0 0,1 0 0,0 1 0,-1-1 0,1 0 0,-1 0 0,0 0 0,0 0 0,1 0 0,-1 0 0,0 0 0,-1 0 0,1 1 0,0-1 0,0 0 0,-1 0 0,0 0 0,1 0 0,-1 0 0,-1-2 0,0 2 43,0-1 1,0 1-1,0 1 0,0-1 0,0 0 0,-1 0 0,1 1 0,-1 0 0,1-1 0,-1 1 0,1 0 0,-1 0 0,-5-1 1,-4-1 81,-1 1 1,0 1-1,-1 0 1,1 1-1,-19 1 1,7 2-65,0 1 1,0 1-1,1 2 1,0 0 0,0 1-1,1 1 1,0 2-1,0 0 1,1 1-1,1 2 1,0 0 0,1 1-1,0 1 1,2 1-1,0 0 1,0 2-1,2 0 1,-27 41 0,21-23 104,3 2 0,1 0 0,1 1 0,3 1 0,-15 66 0,27-96-155,1 0 0,0-1 0,1 1 0,0 0 0,0-1 1,1 1-1,1 0 0,0-1 0,0 1 0,1-1 0,1 0 1,0 0-1,0 0 0,0 0 0,2-1 0,-1 1 0,1-1 0,0-1 1,1 1-1,0-1 0,0 0 0,1-1 0,0 0 0,0 0 1,1 0-1,0-1 0,0-1 0,0 1 0,1-2 0,16 7 1,4-3-149,1 0 1,1-3-1,56 4 1,-48-6-1909,60 13 0,-80-9 227</inkml:trace>
</inkml:ink>
</file>

<file path=ppt/ink/ink6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37.9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30 185 3456,'6'9'4341,"-1"18"-1365,-5-17-2711,0 1-1,1-1 1,0 0 0,0 0-1,1 1 1,1-1 0,5 15 0,-5-19-124,0-1 0,0 1 0,1-1 1,-1 0-1,1 0 0,0 0 1,1-1-1,-1 1 0,1-1 1,0 0-1,0-1 0,0 1 1,11 5-1,-3-4 3,-1 0 0,1-1-1,0 0 1,0-1 0,0 0 0,0-1 0,0-1-1,1 0 1,-1 0 0,0-2 0,25-3 0,-26 3-56,1-2 1,-1 1 0,0-2 0,0 1 0,0-2-1,-1 1 1,1-2 0,-1 0 0,0 0-1,-1-1 1,1 0 0,16-16 0,-20 16-58,-1-1 0,0 0 1,0-1-1,-1 1 0,0-1 0,0 0 0,-1 0 1,0-1-1,-1 1 0,0-1 0,-1 0 1,0 0-1,1-14 0,-2 17-31,-1 0-1,0 1 1,0-1-1,-1 0 1,1 0-1,-2 0 1,1 1-1,-1-1 1,0 0-1,0 1 1,-1 0-1,0-1 1,0 1-1,-1 0 1,1 1-1,-1-1 0,0 0 1,-1 1-1,1 0 1,-11-8-1,4 6-26,0 0-1,0 0 1,-1 1-1,0 1 1,0 0-1,-1 1 1,0 0-1,1 1 1,-1 0-1,0 1 1,0 1 0,-1 0-1,1 0 1,0 1-1,-24 4 1,22-2-178,0 0 0,0 2 0,1-1 0,0 2 1,0 0-1,0 0 0,0 2 0,1-1 1,0 2-1,0 0 0,1 0 0,0 1 1,-20 20-1,27-24-37,1 0 0,0 0-1,0 1 1,0-1 0,1 1 0,0 0 0,0 0-1,0 0 1,1 0 0,0 1 0,0-1 0,0 1-1,1-1 1,0 1 0,1-1 0,-1 14 0,8 35-1934</inkml:trace>
</inkml:ink>
</file>

<file path=ppt/ink/ink6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5.7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1 101 1152,'0'0'60,"1"1"1,-1-1-1,1 0 1,-1 1-1,1-1 1,-1 0-1,1 0 1,-1 1-1,1-1 1,-1 0-1,1 0 1,0 0-1,-1 0 0,1 1 1,-1-1-1,1 0 1,0 0-1,-1 0 1,1 0-1,-1-1 1,1 1-1,0 0 1,-1 0-1,1 0 1,-1 0-1,1-1 0,0 1 1,-1 0-1,1 0 1,-1-1-1,1 1 1,-1 0-1,1-1 1,28-6 1723,-4 5-1689,-1-1 0,1-2 0,-1 0 0,0-1 0,29-12 0,-18 6 68,45-9 0,-40 12-180,-29 5-363,-1 2 1,1-1-1,20 0 0,-24 5-260</inkml:trace>
</inkml:ink>
</file>

<file path=ppt/ink/ink6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6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2560,'0'0'1280,"43"11"-1408,-25-15 2176,7 4-2048,-2 4 0,5-4 0,4-4 128,2 1-128,3 3 128,-8-4-768,-1 4 0,1 0 0,-12 4 0</inkml:trace>
</inkml:ink>
</file>

<file path=ppt/ink/ink6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6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35 1152,'-35'-34'4181,"35"34"-4177,0 0 1,-1 0-1,1 0 0,0 0 0,0 0 0,-1 0 0,1 0 1,0 0-1,-1 0 0,1 0 0,0 0 0,-1 1 0,1-1 1,0 0-1,0 0 0,-1 0 0,1 1 0,0-1 0,0 0 1,-1 0-1,1 0 0,0 1 0,0-1 0,0 0 0,-1 1 1,1-1-1,0 0 0,0 0 0,0 1 0,0-1 0,0 0 1,0 1-1,0-1 0,0 0 0,0 1 0,0 0 0,-1 0 34,-10 46 401,-8 71 0,7-31-208,-26 167 601,-10 450 0,59-502-1813,-12-194-43,-3-4-21</inkml:trace>
</inkml:ink>
</file>

<file path=ppt/ink/ink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8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2432,'0'0'52,"-1"-1"1,1 1 0,0 0-1,0-1 1,0 1-1,0 0 1,0 0-1,0-1 1,0 1-1,0 0 1,1-1-1,-1 1 1,0 0-1,0-1 1,0 1-1,0 0 1,0 0-1,0-1 1,0 1 0,1 0-1,-1-1 1,0 1-1,0 0 1,0 0-1,1 0 1,-1-1-1,0 1 1,0 0-1,1 0 1,-1 0-1,0-1 1,1 1-1,-1 0 1,0 0 0,0 0-1,1 0 1,-1 0-1,14 6 1304,10 19-591,3 36 85,-2 1 1,20 76-1,-15-40 652,-42-120-968,6-18-487,2-1 0,2 0-1,2 0 1,5-51 0,-4 85-61,0-1-1,1 1 1,-1-1-1,1 1 1,1 0-1,-1-1 1,1 1-1,1 1 0,-1-1 1,1 0-1,0 1 1,1 0-1,-1-1 1,1 2-1,0-1 1,1 1-1,0 0 1,-1 0-1,2 0 1,-1 1-1,0 0 0,15-7 1,-13 8 18,0 0 0,1 1 0,0-1 0,0 2 0,-1-1-1,1 1 1,0 1 0,0-1 0,0 1 0,0 1 0,0 0 0,0 0 0,0 1 0,0 0 0,-1 1 0,1-1 0,-1 2-1,0-1 1,11 7 0,2 2 36,-1 1 0,-1 1-1,0 0 1,-1 2-1,25 27 1,-35-34 32,0 1 0,-1 0 0,0 0 0,0 1 0,-1-1 0,-1 1 0,0 0 0,-1 1 0,0-1 0,0 1 0,-1 0 0,2 20 0,-5-28-13,1 1 1,-1-1-1,-1 0 1,1 1-1,-1-1 1,1 0-1,-1 0 1,0 0-1,-1 0 1,1 0-1,-1 0 1,0 0-1,0 0 1,0 0-1,0-1 1,0 1-1,-1-1 1,-6 6-1,9-8-46,-1-1 0,1 0-1,-1 0 1,1 1-1,-1-1 1,0 0 0,1 0-1,-1 0 1,0 0 0,1 0-1,-1 0 1,1 0 0,-1 0-1,0 0 1,1 0-1,-1 0 1,0 0 0,1 0-1,-1 0 1,1-1 0,-1 1-1,1 0 1,-1 0 0,0-1-1,1 1 1,-1-1-1,1 1 1,-1 0 0,1-1-1,-1 1 1,1-1 0,0 1-1,-1-1 1,1 1-1,0-1 1,-1 1 0,1-1-1,0 1 1,0-1 0,-1 0-1,1 1 1,0-1 0,0 1-1,0-2 1,-8-29 21,8 29 3,-1-7-42,1 0-1,0 0 1,0 1-1,1-1 0,0 0 1,0 1-1,1-1 1,0 1-1,1-1 0,0 1 1,0 0-1,1 0 1,0 1-1,0-1 1,1 1-1,9-12 0,-3 6-56,0 0-1,1 1 0,0 0 0,1 1 0,1 0 1,0 1-1,26-14 0,-33 21 18,0-1 1,0 2-1,0-1 0,1 1 1,-1 0-1,1 1 0,0-1 1,-1 1-1,1 1 0,0 0 1,-1 0-1,1 0 1,0 1-1,9 2 0,-5 0-24,-1 1-1,1 0 1,-1 1-1,0 0 0,0 0 1,-1 1-1,0 0 1,17 15-1,-15-11 118,-1 0-1,0 1 1,-1 0 0,0 0-1,0 2 1,-2-1 0,1 1-1,-2 0 1,0 1 0,0-1-1,-1 1 1,-1 1 0,-1-1-1,0 1 1,3 18 0,-7-23-72,0 0 0,-1-1 0,-1 1 1,1 0-1,-1-1 0,-1 1 1,0-1-1,-4 10 0,7-14-1533,7-4-128</inkml:trace>
</inkml:ink>
</file>

<file path=ppt/ink/ink6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7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0 103 2432,'1'-1'132,"-1"-1"0,1 1 0,-1-1 1,1 1-1,0-1 0,-1 1 0,1 0 0,0-1 0,0 1 0,0 0 1,0 0-1,0 0 0,1 0 0,-1 0 0,0 0 0,0 0 0,1 0 1,-1 0-1,0 1 0,1-1 0,-1 0 0,1 1 0,-1-1 1,1 1-1,2-1 0,49-10-296,-42 10 369,66-13 82,29-5 327,173-10 1,-246 28-475,1 2 1,-1 1 0,0 1-1,0 2 1,0 2 0,0 1 0,-1 1-1,0 2 1,44 21 0,-60-23-75,-1 1 1,-1 0 0,1 2-1,-2-1 1,0 2 0,0-1 0,-1 2-1,-1 0 1,0 0 0,-1 1-1,13 25 1,-15-26-40,-2 0-1,1 0 1,-2 0 0,0 1-1,-1 0 1,0 0 0,-1 0-1,-1 0 1,0 1-1,-1-1 1,-1 1 0,0-1-1,-5 25 1,3-33-11,0 0 0,0 0 0,-1-1 0,0 1 0,-1-1 0,1 0 0,-1 1 0,0-2 0,-1 1 0,1 0 0,-1-1 0,0 0 0,-1 0 0,1-1 0,-1 1 0,0-1 0,0 0 0,0-1 0,-1 0-1,1 0 1,-1 0 0,-7 2 0,-18 4 27,-1 0-1,0-3 1,-52 5-1,27-4 18,-31 2 7,-170-4-1,148-6-49,78-4-593,25 1 0,21 1-64,13 2-640</inkml:trace>
</inkml:ink>
</file>

<file path=ppt/ink/ink6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7.9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616 11 1408,'0'0'28,"0"-1"1,0 1-1,-1-1 0,1 1 1,0-1-1,0 1 0,0-1 1,0 1-1,0-1 0,0 1 1,-1 0-1,1-1 0,0 1 1,0-1-1,-1 1 0,1 0 1,0-1-1,0 1 1,-1 0-1,1-1 0,-1 1 1,1 0-1,0-1 0,-1 1 1,1 0-1,-1 0 0,0-1 1,-12 7 1235,9-4-1124,1 1 0,-1-1-1,0 0 1,0-1 0,0 1 0,0-1-1,-1 0 1,1 0 0,-6 1 0,-30 1 139,0 3 0,-44 10 0,68-11-162,1 0-1,-1 0 1,1 2 0,0 0-1,1 0 1,-1 2 0,-25 19-1,22-12-45,0 0-1,2 1 1,0 1-1,1 1 1,0 0-1,-18 33 0,18-20-1,0 0 0,2 0 0,-16 64-1,19-60 50,2 0 0,1 0 0,2 1 0,2-1 0,1 60 0,2-85-79,1-1-1,1 1 0,0-1 0,0 0 1,1 0-1,0 0 0,1 0 0,0 0 1,0-1-1,1 1 0,0-1 0,1 0 1,0-1-1,0 0 0,1 0 0,0 0 0,1 0 1,-1-1-1,1-1 0,1 1 0,-1-1 1,1-1-1,0 0 0,14 6 0,-12-5-4,1-2 0,0 1 0,23 4 0,-31-9-154,0 1 1,0-1 0,0 0 0,0 0 0,0-1 0,0 1 0,1-1 0,-1 0 0,0 0-1,0 0 1,-1 0 0,1-1 0,0 1 0,0-1 0,3-3 0,3 1-1033</inkml:trace>
</inkml:ink>
</file>

<file path=ppt/ink/ink6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8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151 194 768,'-2'-1'-46,"0"-1"288,0 1 0,0-1 1,0 0-1,0 0 0,0 0 0,0 0 1,0 0-1,0 0 0,1-1 1,-3-3-1,4 4-191,0 0 0,0 0 0,0 1 0,0-1 0,0 0 0,1 0 0,-1 1 0,1-1 0,-1 0 0,1 1 0,-1-1 0,1 0 0,0 1 0,0-1 0,0 1 0,0-1 0,0 1 0,0 0 0,0-1 0,3-1 1,5-8 59,1 0 0,0 1 0,1 0 0,0 1 1,0 0-1,1 0 0,0 1 0,0 1 1,1 0-1,0 1 0,0 1 0,1-1 1,18-3-1,-15 5-21,-9 2-7,0 0 0,1 0-1,-1 0 1,1 2-1,0-1 1,-1 1-1,11 0 1,-16 1-67,-1 0 0,1 0 1,0 0-1,0 0 0,-1 1 0,1-1 1,-1 1-1,1-1 0,-1 1 0,0 0 1,0 0-1,0 0 0,0 0 0,0 0 1,0 1-1,0-1 0,-1 1 0,1-1 0,-1 1 1,1-1-1,-1 1 0,0 0 0,0 0 1,-1 0-1,2 4 0,3 15 48,0 2 0,-1-1 0,-2 0 0,0 1 0,-2 23 0,-1-38-43,0 1-1,-1-1 1,0 0-1,0 0 1,-1 0-1,-1 0 1,1 0-1,-1-1 1,-1 0-1,1 0 1,-2 0-1,1 0 1,-1-1-1,0 1 1,0-1-1,-1-1 1,0 0 0,0 0-1,-1 0 1,0-1-1,0 0 1,0 0-1,0-1 1,-12 5-1,-19 5 100,-1-1-1,-1-1 0,0-3 1,-47 5-1,47-7-98,-16 3-21,105-30-278,-29 15 226,0 1 0,0 1-1,0 0 1,0 1 0,1 2-1,-1-1 1,35 6-1,43-2-40,-57-6-151,-13 1-179,0 1-1,53 4 1,-70 0-473</inkml:trace>
</inkml:ink>
</file>

<file path=ppt/ink/ink6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9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1792,'0'0'896,"9"10"128,2-10 640,-2-3-1536,5 3 128,5 3 0,8-3 0,16 0-384,8 0 0,-3 0 256,-1-7 128,1 4-512,-6-6 0,-4 5-512,-6 4 0</inkml:trace>
</inkml:ink>
</file>

<file path=ppt/ink/ink6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19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23 1024,'2'-2'189,"-1"1"1,0-1-1,1 0 1,-1 0-1,1 1 1,0-1-1,0 1 1,-1 0-1,1-1 1,0 1-1,0 0 1,0 0-1,0 0 1,0 0-1,0 1 1,4-2-1,-2 3-132,0-1 0,-1 1 0,1 0 0,0 0-1,0 1 1,-1-1 0,1 1 0,-1-1 0,1 1 0,-1 0-1,0 1 1,0-1 0,1 0 0,-2 1 0,6 5 0,39 52 578,-37-46-559,32 53 120,-3 1-1,-3 3 0,37 102 0,-71-168-186,4 10 45,0 1 0,-1 0-1,0 0 1,-1 1 0,-1-1 0,1 21 0,-4-28-26,0 0 1,-1 1-1,0-1 1,-1 0-1,0 1 1,0-1-1,-1 0 0,0 0 1,-1-1-1,0 1 1,0-1-1,-9 13 0,-4 1 29,0-1 0,-1-1 0,-32 27 0,-15 16 99,-93 96-1009,138-131-43,5-4-21</inkml:trace>
</inkml:ink>
</file>

<file path=ppt/ink/ink6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6.0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0 3840,'-14'23'1920,"20"8"-768,-6-12 1920,0 6-2944,-6 5 128,6 18 0,0 2 0,6 5-384,2-3 128,7-6 128,8-10 0,5-17-768,4-15 128,7-11-896,-7-13 128</inkml:trace>
</inkml:ink>
</file>

<file path=ppt/ink/ink6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6.4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1 7168,'-75'39'3584,"75"-35"-5376,9-1 6912,5 13-6272,0-12 128,4 8-2432,2-8 0</inkml:trace>
</inkml:ink>
</file>

<file path=ppt/ink/ink6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6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68 5376,'-43'-23'2688,"29"18"-2432,14 5 3840,0 0-3840,0 0 128,-5-4 0,5 4 0,0-7-768,0 3 0,-4-4-640,4 0 128,9 5-896,0-2 128</inkml:trace>
</inkml:ink>
</file>

<file path=ppt/ink/ink6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7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61 327 4864,'1'1'81,"-1"0"0,0 1-1,1-1 1,-1 0 0,1 0 0,0 0 0,-1 0 0,1 0 0,0-1 0,-1 1 0,1 0-1,0 0 1,0 0 0,0-1 0,0 1 0,0 0 0,0-1 0,0 1 0,0-1-1,0 1 1,0-1 0,0 1 0,0-1 0,0 0 0,1 0 0,1 1 0,29-6 69,-21 2 225,20-3 360,0 0 1,-1-3-1,0 0 0,40-19 0,-62 25-727,0-1-1,-1 0 0,1-1 0,-1 1 0,0-2 0,0 1 0,0-1 0,-1 0 0,0 0 1,0 0-1,-1-1 0,0 0 0,0 0 0,0-1 0,-1 1 0,0-1 0,-1 0 0,1 0 1,2-13-1,-5 16 6,0 0 0,-1 0 0,1 0 0,-1 1 0,0-1 0,-1 0 0,1 0 0,-1 0 0,0 0 0,0 1 1,-1-1-1,1 0 0,-1 1 0,0-1 0,0 1 0,-1 0 0,1-1 0,-1 1 0,0 0 0,0 1 0,0-1 0,0 1 0,-1-1 1,0 1-1,1 0 0,-6-3 0,3 3-10,0-1 0,0 1-1,-1 0 1,1 0 0,-1 1 0,0 0 0,0 0 0,0 1 0,0 0 0,0 0 0,0 0 0,0 1-1,0 0 1,0 1 0,0-1 0,0 1 0,-10 3 0,2 1 44,0 1 0,1 0 0,0 1 0,0 1 0,0 0 0,1 1 0,0 0 0,1 1 0,0 1 0,0 0 0,2 0 0,-1 1 0,1 0 0,1 1 0,0 0-1,-10 22 1,12-23 11,1 1 0,1 0 0,0 0 0,1 1 0,0-1 0,1 1 0,1 0 0,0 0 0,1 0-1,0 0 1,1 0 0,1 0 0,0 0 0,1 0 0,0 0 0,1 0 0,1-1 0,9 24 0,-8-26-23,1 0 1,0 0-1,0-1 1,1 0-1,1 0 1,-1-1-1,1 0 1,1 0-1,0-1 1,0 0-1,1-1 1,0 0-1,0 0 1,20 9-1,-15-10-256,0-1 0,1-1 0,-1 0 0,1-1 0,0 0 0,-1-1 0,1-1 0,0-1 0,0 0 0,29-5 0,29-9-1464</inkml:trace>
</inkml:ink>
</file>

<file path=ppt/ink/ink6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7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1 182 7680,'5'-23'3840,"64"-38"-4864,-44 47 6528,-7-2-5504,-4 0 128,-14 0-1536,-14-4 128,-9 13-128,-14-2 128</inkml:trace>
</inkml:ink>
</file>

<file path=ppt/ink/ink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29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12 288 3200,'-12'-7'1373,"20"11"613,-5-2-1778,-1-1 0,1 1 0,-1 0 0,0 0 0,0 1 0,0-1 0,0 0 0,0 1 1,0-1-1,-1 1 0,1-1 0,-1 1 0,2 5 0,-1-2-137,0 0 0,0 0 0,0 0 0,1 0 0,0-1 1,0 1-1,0-1 0,1 0 0,0 0 0,0 0 0,0 0 1,1-1-1,7 7 0,-4-5 91,1 0 1,1-1 0,-1 0-1,1 0 1,0-1-1,0 0 1,14 3-1,8-1 194,1 0 0,-1-3-1,1 0 1,41-4-1,-57 1-240,1-1-1,-1-1 0,0-1 0,0 0 1,0-1-1,-1-1 0,30-12 1,-37 13-78,-1-1 1,0 0-1,0 0 1,-1-1-1,1 0 1,-1 0-1,0-1 1,-1 0-1,0 0 1,0 0-1,0-1 1,-1 0-1,0 0 1,-1 0-1,7-17 1,-7 17-28,-1 0-1,-1 0 1,1-1 0,-2 1-1,1-1 1,-1 0 0,0 1-1,-1-1 1,0 0 0,0 1 0,-1-1-1,0 0 1,0 1 0,-1-1-1,0 1 1,-1-1 0,0 1-1,0 0 1,-1 0 0,0 0 0,0 1-1,-1-1 1,0 1 0,0 0-1,-1 0 1,0 1 0,0 0-1,-1 0 1,1 0 0,-1 1-1,0 0 1,-16-8 0,9 5-37,-1 2 0,0 0 0,0 0 0,0 2 1,-1 0-1,1 0 0,-1 1 0,0 1 0,0 1 0,0 1 0,-1 0 1,1 1-1,0 0 0,0 1 0,-17 5 0,22-4-8,1 0-1,0 0 1,1 1-1,-1 0 1,1 1 0,-1 0-1,1 0 1,1 1-1,-1 0 1,1 1-1,0-1 1,0 2 0,1-1-1,0 1 1,1 0-1,-1 1 1,2-1-1,-1 1 1,1 1 0,0-1-1,1 1 1,0-1-1,-4 21 1,6-22 31,0 0-1,1-1 1,0 1 0,0 0 0,1 0-1,0 0 1,1 0 0,0 0 0,0 0-1,0 0 1,1 0 0,1-1-1,-1 1 1,1-1 0,0 0 0,1 1-1,0-1 1,0-1 0,0 1 0,1 0-1,0-1 1,0 0 0,0 0 0,1-1-1,0 0 1,0 0 0,1 0-1,-1-1 1,1 1 0,0-2 0,0 1-1,1-1 1,-1 0 0,9 2 0,7 3 48,0-1 1,1-2 0,0 0 0,0-2 0,1 0-1,-1-2 1,0 0 0,1-2 0,-1-1 0,0 0-1,0-2 1,0-1 0,0-1 0,0-1 0,-1-1-1,-1-1 1,1-1 0,-2-1 0,31-20 0,-40 24-19,0 0 0,-1-1 0,1-1 0,-2 0 0,1-1 0,-1 0 0,-1 0 0,10-14 0,-18 23-22,-1 1-1,1 0 1,-1-1 0,0 1-1,1-1 1,-1 1-1,1-1 1,-1 1-1,0-1 1,0 1 0,1-1-1,-1 1 1,0-1-1,0 0 1,1 1 0,-1-1-1,0 1 1,0-1-1,0 0 1,0 1 0,0-1-1,0 1 1,0-1-1,0 0 1,0 1-1,-1-1 1,1 1 0,0-1-1,0 1 1,0-1-1,-1 0 1,1 1 0,0-1-1,0 1 1,-1-1-1,1 1 1,-1-1-1,1 1 1,0 0 0,-1-1-1,1 1 1,-1-1-1,1 1 1,-1 0 0,1-1-1,-1 1 1,1 0-1,-2-1 1,1 1 10,0 0 1,0 0-1,0 0 0,-1 1 0,1-1 1,0 0-1,0 0 0,0 1 1,0-1-1,0 1 0,-1-1 1,1 1-1,0-1 0,0 1 0,0 0 1,0-1-1,1 1 0,-1 0 1,0 0-1,0 0 0,0 0 1,1 0-1,-1 0 0,0 1 1,-2 3 39,0-1 1,1 1 0,0 0 0,0 0 0,0 1 0,1-1 0,0 0 0,0 0 0,0 1-1,1-1 1,-1 1 0,1-1 0,1 1 0,-1-1 0,3 11 0,-1-8 50,1-1 1,0 1 0,0-1 0,1 1 0,0-1-1,0 0 1,1 0 0,0-1 0,10 11-1,-1-4 99,1 1-1,1-2 0,0 0 1,0-1-1,1-1 0,1 0 1,36 14-1,-28-14-762,2-2 0,0 0 0,0-2 0,39 5 0,-3-8-1616</inkml:trace>
</inkml:ink>
</file>

<file path=ppt/ink/ink6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7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957 214 3328,'-5'-8'322,"2"0"0,-1 0 1,1-1-1,0 0 0,-2-14 1,3 14 122,0 0 1,-1 0 0,0 0-1,0 0 1,-8-15 0,7 19-341,0 0 1,0 0 0,0 0-1,-1 0 1,1 1 0,-1-1-1,0 1 1,0 1 0,-1-1-1,1 1 1,-1 0 0,0 0-1,1 0 1,-1 1 0,-12-3-1,1 0-89,-1 1 0,0 1 0,0 1 0,-28 0 0,20 3 136,0 2 0,0 0 0,0 2 0,0 1 0,1 0 0,0 2 0,0 1 0,-44 23 0,11 1 125,2 3-1,-69 55 1,103-74-187,2 1 1,0 1-1,1 0 1,1 2-1,-21 29 1,33-40-60,0-1 1,0 1-1,1 0 1,0 1-1,1-1 0,0 1 1,0 0-1,2 0 0,-1 0 1,1 0-1,1 0 0,0 0 1,0 1-1,2-1 1,0 14-1,1-13-6,1 0 0,0 0 0,0 0 1,1 0-1,1-1 0,0 0 0,0 0 0,1 0 1,1 0-1,0-1 0,0 0 0,1-1 0,13 13 0,-9-11 17,0-2 0,1 0 0,0-1-1,0 0 1,1 0 0,0-2 0,0 0-1,1 0 1,23 4 0,3-2-268,0-3 0,1-1 1,0-2-1,0-2 0,0-1 0,82-15 0,-33 3-1288,-5-5-150</inkml:trace>
</inkml:ink>
</file>

<file path=ppt/ink/ink6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8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0 4224,'-18'0'2048,"27"0"-1152,0 7 2688,-9 13-2816,0 8 0,5 8 384,4-1 0,0 4-1536,11 4 128,-1-11 896,-1-2 0,1-10-1152,-1-8 128,11-1-1536,8-22 0</inkml:trace>
</inkml:ink>
</file>

<file path=ppt/ink/ink6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8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26 9344,'-19'10'4608,"47"-10"-7552,-19-3 8320,5-1-9216,9 4 128,6 0-384,-6-28 128</inkml:trace>
</inkml:ink>
</file>

<file path=ppt/ink/ink6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9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678 18 3456,'0'-1'137,"0"0"0,0 0 0,0 1 0,-1-1 1,1 0-1,0 0 0,0 1 0,-1-1 0,1 0 0,-1 0 1,1 1-1,0-1 0,-1 0 0,1 1 0,-1-1 0,0 1 0,1-1 1,-1 0-1,1 1 0,-1 0 0,0-1 0,0 1 0,1-1 0,-1 1 1,0 0-1,0-1 0,1 1 0,-1 0 0,0 0 0,0 0 0,0 0 1,1 0-1,-1-1 0,-1 2 0,-45 2 1323,20 3-1379,-43 17-1,-8 10 624,-118 71 0,171-89-561,1 0 0,1 2 0,0 1 0,1 1 0,1 1-1,-22 27 1,36-39-126,1 0 0,0 0-1,1 0 1,-1 1-1,2 0 1,-1 1-1,1-1 1,1 0 0,0 1-1,0 0 1,1 0-1,0 0 1,1 0 0,0 0-1,0 0 1,1 1-1,1-1 1,0 0 0,0 0-1,1 0 1,3 10-1,0-6-5,1 0-1,0 0 0,1-1 1,1 0-1,0-1 0,1 1 1,0-2-1,1 1 0,0-1 1,1-1-1,0 0 0,1 0 1,0-1-1,0-1 0,19 10 1,6 1-10,0-2 0,0-2 0,2-1 0,60 12 0,-63-18-697,2-3 1,-1-1 0,0-1-1,68-5 1,-52-2-969</inkml:trace>
</inkml:ink>
</file>

<file path=ppt/ink/ink6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9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3072,'23'-13'1536,"66"17"-1152,-61-8 1792,6-5-2048,12 2 128,17 0 256,2-2 0,1 2-640,-9 4 0,-11 3-256,-12 3 128,-7 8-768,-17 1 128</inkml:trace>
</inkml:ink>
</file>

<file path=ppt/ink/ink6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09:59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1028 92 3328,'1'-4'211,"-1"0"1,0 0-1,0 0 0,0 0 1,-1 0-1,0 1 0,1-1 1,-1 0-1,-1 0 0,1 0 1,0 1-1,-1-1 1,0 1-1,0-1 0,0 1 1,0 0-1,-4-4 0,2 4-72,0 1 0,0-1 0,0 1 0,-1 0 0,1 0 0,-1 0 0,1 1-1,-1 0 1,0 0 0,1 0 0,-1 0 0,0 1 0,0 0 0,-9 0 0,-28 2 36,0 1 0,1 2 0,-1 2 0,1 2 1,-61 21-1,48-9 165,1 1 0,1 3-1,-75 48 1,85-45-131,1 1 0,2 3 0,-37 37 0,61-54-132,1 0 0,1 1 1,1 0-1,0 1 0,1 0 0,1 1 1,0 0-1,2 1 0,0 0 0,-7 26 1,13-34-54,0 1 1,0 0-1,1-1 1,1 1 0,0 0-1,1 0 1,0-1 0,1 1-1,0 0 1,0-1-1,2 1 1,-1-1 0,1 0-1,1 0 1,0-1-1,1 1 1,0-1 0,0 0-1,1-1 1,0 1-1,1-1 1,16 14 0,2-1 22,0-1 0,2-1 0,0-1 0,1-2 0,1-1 0,56 21 1,-46-23 23,0-1 1,0-2-1,1-2 1,1-2 0,-1-2-1,71 0 1,-78-5-424,0-2 0,1-2 0,-2-1 0,1-1 0,-1-2 0,0-1 0,0-2 0,48-23 0,-32 3-1440,-10 1-21</inkml:trace>
</inkml:ink>
</file>

<file path=ppt/ink/ink6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0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 3840,'1'0'831,"6"0"4214,-1 30-3817,-2 125 157,-16 179 0,9-294-934,-19 579 1618,22-455-1597,0-96-2693,0-65 1949,-1 6-1146,-9-14-625,-8-14-5</inkml:trace>
</inkml:ink>
</file>

<file path=ppt/ink/ink6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1.3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21 165 2688,'-2'4'1259,"-2"11"-610,-1 1 1,2 1-1,0-1 1,1 1 0,1-1-1,0 1 1,1-1-1,5 34 1,34 139 81,-23-125-631,7 34 96,50 128 1,-53-176-2,3-1-1,1-1 0,3-2 1,40 55-1,-41-66-112,52 65 226,-69-89-229,1 0-1,0-1 0,1 0 1,1-1-1,-1 0 0,15 7 1,-25-15-64,0 0 1,0 0-1,0 0 1,1-1 0,-1 1-1,0-1 1,1 1-1,-1-1 1,0 1 0,1-1-1,-1 0 1,0 1-1,1-1 1,-1 0 0,1 0-1,-1 0 1,1 0-1,-1 0 1,0 0 0,1-1-1,-1 1 1,1 0-1,-1-1 1,0 1 0,1-1-1,-1 1 1,0-1-1,0 0 1,0 0 0,1 1-1,-1-1 1,0 0-1,0 0 1,0 0 0,0 0-1,0 0 1,0-1-1,-1 1 1,1 0 0,0 0-1,-1 0 1,1-1-1,0 1 1,-1 0 0,0-1-1,1 1 1,-1-1-1,0 1 1,1 0 0,-1-1-1,0-1 1,1-10 69,0 0 0,0-1 0,-1 1 1,-3-16-1,-8-46 109,-4 1 0,-37-109 0,16 61-115,21 68-91,2 0 1,3-1-1,1 0 0,0-65 0,9 102-20,0 0-1,2 0 0,0-1 0,1 2 0,0-1 0,2 0 0,0 1 0,1 0 0,1 0 0,0 0 0,2 1 0,0 0 0,0 1 0,1 0 0,1 0 0,22-23 1,-11 19-10,1 1 0,0 1 0,2 0 0,-1 2 0,2 1 1,0 1-1,1 2 0,0 0 0,45-11 0,17 2 70,156-15 0,-227 33-75,77-5 50,-87 6-228,0 1 0,0 1 0,1 0 0,-1 0 0,0 1 0,0-1 0,0 2 0,12 4 0,-19-6 97,0-1 1,0 1 0,1-1 0,-1 1 0,0-1 0,0 1 0,0 0-1,0 0 1,0-1 0,-1 1 0,1 0 0,0 0 0,0 0 0,0 0 0,-1 0-1,1 0 1,-1 0 0,1 0 0,-1 0 0,1 1 0,-1-1 0,1 0-1,-1 0 1,0 2 0,-17 8-1558</inkml:trace>
</inkml:ink>
</file>

<file path=ppt/ink/ink6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1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0 160 4352,'57'-16'2176,"112"2"-2688,-126 2 3712,28-11-3200,18 3 128,-4-5-128,-10 6 128,-10 4-512,-8 7 0,-14 0-768,-15 8 0</inkml:trace>
</inkml:ink>
</file>

<file path=ppt/ink/ink6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2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25 358 4992,'-19'14'2432,"13"25"-3328,6-14 4224,0 5-3328,0 6 0,0 15 0,6-4 128,3-5-640,10-10 128,13-3-768,7-22 0</inkml:trace>
  <inkml:trace contextRef="#ctx0" brushRef="#br0" timeOffset="1">146 0 8832,'-32'7'4352,"75"9"-6784,-29-7 8959,-5-5-8446,0-1 127,-4 10-2560,0-10 128</inkml:trace>
</inkml:ink>
</file>

<file path=ppt/ink/ink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1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2176,'5'-2'413,"0"1"0,0 0 0,-1 0 0,1 1 0,0-1 0,0 1 0,0 0 1,0 1-1,0-1 0,6 2 0,-8 1-384,-1-1 0,0 1 0,0 0 0,0 0 0,0 0 0,-1 0 0,1 1 0,-1-1 0,0 0 0,0 1 1,0-1-1,0 1 0,-1-1 0,1 5 0,2 57 673,-3-46-518,3 135 926,19 325 1215,-19-448-2133,2 0 0,1 0 0,1 0 0,2-1 0,1 0 0,1-1 0,30 56 0,-38-80-142,0-1 1,0 0-1,0 1 0,0-1 1,1-1-1,0 1 0,0 0 1,0-1-1,0 0 0,1 0 1,-1 0-1,1 0 0,9 3 1,-11-5-79,0 0 0,0-1 1,1 1-1,-1-1 1,0 0-1,0 0 1,1 0-1,-1-1 0,0 1 1,0-1-1,0 0 1,1 1-1,-1-1 0,0-1 1,0 1-1,0 0 1,0-1-1,-1 0 1,1 1-1,0-1 0,-1 0 1,1 0-1,1-3 1,157-142-5221,-120 103 3456</inkml:trace>
</inkml:ink>
</file>

<file path=ppt/ink/ink6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2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4480,'23'0'2176,"43"20"-2048,-38-20 2304,9 0-2304,1 0 0,1-4-896,-7 1 0,-4-6-128,1 18 128</inkml:trace>
</inkml:ink>
</file>

<file path=ppt/ink/ink6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2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4480,'48'-16'2176,"55"4"-2688,-60 12 3584,9-7-3840,-6 3 128,-4 1-1664,5 10 128</inkml:trace>
</inkml:ink>
</file>

<file path=ppt/ink/ink6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3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1 352 2304,'1'12'4347,"16"40"-2230,-9-36-1909,1-1 0,1-1 1,21 28-1,-24-35-54,0-1-1,1 0 1,0 0-1,0 0 0,0-1 1,0 0-1,1 0 1,0-1-1,10 3 1,1-1 36,0 0 1,1-1 0,0-1 0,0-1 0,0-1-1,0-1 1,1-1 0,-1-1 0,0 0 0,0-2-1,40-10 1,-31 4 14,0-1-1,-1-1 1,0-2-1,-1-1 0,0-1 1,-1-2-1,35-28 1,-54 39-161,1-1-1,-1 0 1,-1-1 0,0 0-1,0 0 1,0-1 0,-1 1-1,0-1 1,-1-1 0,0 1-1,4-12 1,-7 14-22,0 0 0,0 0 0,-1 0-1,0-1 1,-1 1 0,1 0 0,-1-1 0,-1 1 0,1-1 0,-1 1 0,-1 0-1,1 0 1,-1-1 0,-1 1 0,1 0 0,-7-10 0,2 4-19,-1 0 1,0 1-1,-1 0 1,-1 0-1,0 1 0,0 1 1,-1-1-1,0 2 1,-1-1-1,0 2 0,-1 0 1,1 0-1,-2 1 1,1 1-1,-1 0 1,0 0-1,0 2 0,-23-5 1,8 3-56,0 2-1,0 0 1,-1 2 0,1 2 0,-1 0-1,1 2 1,-1 2 0,-38 8 0,51-8-114,0 0 1,0 1 0,1 0-1,-1 2 1,1 0 0,1 1-1,0 0 1,0 1 0,0 1-1,1 0 1,-21 20 0,33-27 48,0 1 1,0-1 0,0 0 0,0 1 0,0-1 0,1 1 0,-1-1 0,1 1 0,0 0-1,0-1 1,1 1 0,-1 0 0,1 0 0,0 0 0,0 0 0,0-1 0,0 1 0,1 0-1,-1 0 1,1 0 0,0-1 0,0 1 0,1 0 0,-1-1 0,1 1 0,-1-1 0,1 1-1,4 4 1,3 5-410,0 0-1,2 0 0,-1-1 0,1-1 1,21 17-1,33 21-1265</inkml:trace>
</inkml:ink>
</file>

<file path=ppt/ink/ink6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3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263 0 7680,'-80'71'3840,"34"11"-6144,46-54 8704,-9 6-9216,-19 21 128,-20-3-1152,-4-6 0</inkml:trace>
</inkml:ink>
</file>

<file path=ppt/ink/ink6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4.3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1 437 3200,'2'-1'140,"0"0"-1,1 0 1,-1 0 0,1 1 0,-1-1 0,1 1-1,-1-1 1,1 1 0,-1 0 0,1 0 0,-1 0-1,1 0 1,-1 0 0,5 1 0,3 0 323,21-5 315,-2-1 0,1-2 0,-1-1 0,0-2 0,54-24 0,-58 23-710,16-7 254,0-2-1,61-40 1,-88 51-188,-1-1-1,0 0 0,0-1 0,-1-1 1,0 0-1,-1 0 0,0-1 1,-1-1-1,-1 1 0,11-21 1,-19 29-107,1 0-1,-1 0 1,0 0 0,0 0 0,0 0 0,-1 0 0,0 0 0,0 0 0,0 0 0,-1 0-1,1 0 1,-1 0 0,-3-8 0,4 11-23,-1 1 1,1-1-1,-1 1 0,0-1 0,1 1 1,-1 0-1,0-1 0,0 1 0,0 0 1,0 0-1,0-1 0,0 1 0,-1 0 1,1 0-1,0 0 0,-1 0 0,1 1 1,0-1-1,-1 0 0,1 1 0,-1-1 1,1 0-1,-1 1 0,1 0 0,-1-1 0,0 1 1,1 0-1,-1 0 0,1 0 0,-1 0 1,1 0-1,-1 0 0,0 1 0,1-1 1,-1 0-1,1 1 0,-1-1 0,1 1 1,-1-1-1,1 1 0,-1 0 0,1 0 1,0 0-1,-1 0 0,1 0 0,-2 2 1,-3 2-41,0 0-1,0 1 1,0 0 0,0 0 0,1 0 0,0 1 0,1-1 0,-1 1 0,1 1 0,1-1 0,-1 0 0,1 1 0,1 0 0,-1 0 0,1 0 0,1 0 0,0 0 0,-1 8-1,0 11-64,1-1-1,1 0 0,1 1 0,6 35 0,11 28 1,6 47 147,-22-119 20,-1 0 0,-1 0 0,0 0 0,-2 0 0,-4 28 0,5-43-48,0 0-1,0 1 0,0-1 0,0 0 1,-1 1-1,1-1 0,-1 0 0,0 0 1,0 0-1,0 0 0,0-1 0,0 1 1,-1-1-1,1 1 0,-1-1 0,0 0 1,0 1-1,0-2 0,0 1 0,0 0 1,0 0-1,0-1 0,0 0 0,-1 0 0,1 0 1,0 0-1,-1 0 0,1-1 0,-1 1 1,1-1-1,-1 0 0,-6-1 0,-1 0-159,1 0 0,0-1 0,-1 0-1,1-1 1,0 0 0,0-1 0,1 0-1,-1 0 1,-15-11 0,30 16 77,1 0 0,0 0 0,0 0 0,0-1 0,0 0 0,8-1 0,2 0 8,273 24-3036,-253-18 1685</inkml:trace>
</inkml:ink>
</file>

<file path=ppt/ink/ink6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4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301 1 7808,'-43'35'3840,"-74"35"-5632,94-46 7808,-29 10-9728,-13 27 0</inkml:trace>
</inkml:ink>
</file>

<file path=ppt/ink/ink6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5.3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372 0 5888,'14'9'2944,"-19"50"-2816,-4-43 2944,-14 3-2816,-20 17 128,-17 3-1920,-17 11 128,-6-2 512,-3-9 0</inkml:trace>
</inkml:ink>
</file>

<file path=ppt/ink/ink6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6.0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2944,'0'-1'94,"1"1"0,-1 0-1,0 0 1,1-1 0,-1 1 0,1 0 0,-1 0 0,1 0 0,-1 0-1,1 0 1,-1 0 0,0 0 0,1-1 0,-1 1 0,1 1 0,-1-1 0,1 0-1,-1 0 1,1 0 0,-1 0 0,1 0 0,-1 0 0,1 0 0,-1 1-1,0-1 1,1 0 0,-1 0 0,1 1 0,-1-1 0,0 0 0,1 0-1,-1 1 1,0-1 0,1 0 0,-1 1 0,0-1 0,0 1 0,1-1-1,-1 1 1,9 27 2113,-6 29-1235,-3-30-628,9 323 677,4-271-569,-6-49-67,-5-25-42,-1-9 141,-3-36-182,-2 0 0,-14-59 0,12 72-316,0 0-1,2 0 1,1 0-1,1 0 0,1-1 1,1 1-1,7-43 1,-6 63-6,1 1 1,0-1-1,0 1 1,1-1-1,0 1 1,0 0-1,0 0 1,1 0-1,-1 1 1,2-1-1,-1 1 1,0 0-1,1 0 1,0 0-1,8-5 1,-5 5 10,1 0-1,0 0 1,0 1 0,0 0-1,0 1 1,1 0 0,-1 0-1,1 1 1,16-1 0,6 1 59,0 3-1,1 0 1,-1 2 0,0 1-1,49 14 1,-62-13 45,0 0 0,0 1 1,0 2-1,-1 0 0,-1 0 0,1 2 1,-1 0-1,-1 1 0,17 14 0,-28-20-56,1 0-1,-1 0 0,0 1 1,0-1-1,-1 1 0,0 0 1,0 1-1,0-1 1,-1 1-1,0-1 0,0 1 1,-1 0-1,0 0 0,0 1 1,0-1-1,-1 0 0,0 0 1,-1 1-1,0-1 1,0 1-1,0-1 0,-1 0 1,0 1-1,0-1 0,-1 0 1,0 0-1,-4 11 1,-6 10-181,-1 0 1,-1 0 0,-1-1-1,-1-1 1,-1 0 0,-2-2-1,-28 31 1,46-55-1182,4-2-554,12-12-64</inkml:trace>
</inkml:ink>
</file>

<file path=ppt/ink/ink6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6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5888,'-15'8'2944,"92"-16"-3968,-49 12 4864,10 0-3712,8 1 0,-4-2-128,-8 1 0,-7 0-896,1-1 128,6 6-640,-11 2 0</inkml:trace>
</inkml:ink>
</file>

<file path=ppt/ink/ink6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06.8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0 376 4864,'70'-34'2211,"-16"10"612,1 2-2082,-42 18-665,0-1-1,0-1 1,-1 0 0,1 0-1,16-14 1,-18 12-31,-1-1 0,0 0 0,-1 0 0,0-1 0,0 0 0,-1-1 0,0 0 0,-1 0 0,0-1 0,-1 0 0,-1 0 0,0 0 0,0-1 0,-1 0 1,-1 0-1,0 0 0,2-20 0,-1 6 280,-1 33 160,1 48 257,-3-39-758,1 89 891,-16 146 0,8-184-428,5 16 577,4-95-916,-1 7-659,0 1 1,-1-1-1,0 0 1,0 0-1,0 0 1,-1 1-1,0-1 1,0 0-1,-2-11 1,-10-28-1626</inkml:trace>
</inkml:ink>
</file>

<file path=ppt/ink/ink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1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22 2816,'-13'0'1408,"64"0"-1408,-17 0 2176,13-7-1920,21 1 0,28-2 384,14 8 0,14 8-768,-7-8 0,-7 3 384,-12-3 128,-17 0-512,-16 3 0,-18 4-1024,-13 4 128</inkml:trace>
</inkml:ink>
</file>

<file path=ppt/ink/ink6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37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1580 2048,'-4'3'272,"3"-3"-194,0 1 0,0-1 0,0 1 1,0 0-1,0-1 0,1 1 0,-1 0 0,0 0 0,0 0 0,1-1 0,-1 1 1,0 0-1,1 0 0,-1 0 0,1 0 0,-1 0 0,1 0 0,0 0 0,-1 2 1,1-1 1179,0-2-767,0-26 917,-12-281 15,-1-9 98,9 139-1329,2-99 336,4 228-452,3-1 0,2 1 0,20-76 0,-22 109-88,1 0 0,0 1 1,1-1-1,0 1 0,1 0 1,1 1-1,0 0 1,1 1-1,1-1 0,17-15 1,-20 21 3,0 0 1,0 1-1,1 0 1,0 0-1,0 1 0,0 0 1,1 1-1,0 0 1,0 0-1,0 1 1,0 1-1,0-1 1,0 2-1,1-1 1,-1 1-1,18 1 1,-11 3 7,0 0 0,0 0 0,-1 2 0,0 0 0,0 1 0,0 1 0,0 0 0,-1 1 0,-1 1 0,1 0 0,-1 1 0,-1 0 0,0 1 0,0 1 0,-1 0 0,-1 0 0,0 2 0,0-1 0,-2 1 0,11 20 0,116 235 254,-118-231-231,2 8-3,-1 1 0,-3 1 1,-2 1-1,-3 0 0,-1 1 0,-2 0 0,-3 0 1,-1 67-1,-10 21 70,-42 243 1,48-380-93,-2 15 36,-1 0 1,0 0-1,-2 0 1,-10 28-1,15-44-46,-1 0 1,1 1-1,0-1 0,0 0 0,0 0 0,0 0 0,0 0 1,0 1-1,0-1 0,0 0 0,0 0 0,0 0 0,-1 0 1,1 1-1,0-1 0,0 0 0,0 0 0,0 0 0,-1 0 0,1 0 1,0 0-1,0 1 0,0-1 0,0 0 0,-1 0 0,1 0 1,0 0-1,0 0 0,0 0 0,-1 0 0,1 0 0,0 0 0,0 0 1,0 0-1,-1 0 0,1 0 0,0 0 0,0 0 0,0 0 1,-1 0-1,1 0 0,0-1 0,0 1 0,0 0 0,0 0 1,-1 0-1,1 0 0,0 0 0,0 0 0,0 0 0,0-1 0,0 1 1,-1 0-1,1 0 0,0 0 0,-5-13-1287,4-5-109</inkml:trace>
</inkml:ink>
</file>

<file path=ppt/ink/ink6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37.4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3072,'18'-9'1536,"67"18"-768,-56-9 1280,8 4-1664,11-1 128,12 1 256,-3 0 0,-2 1-1024,-7-2 0,-10 1 640,-5-4 128,-4 4-512,-11-4 128,1 8-768,-10-4 128,0 0-768,5 8 0</inkml:trace>
</inkml:ink>
</file>

<file path=ppt/ink/ink6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38.0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1 967 3584,'34'-18'1410,"-1"-2"1,0-1-1,-2-1 1,37-34-1,8-5-1401,-25 22 195,-2-2 0,-2-2 0,43-50 0,-74 75-144,-1-1 0,-1 0 0,0-2 0,-2 1 0,0-2 0,-2 1 0,0-2 0,-1 1 0,-1-1 0,-2-1 0,5-24 0,-10 38-30,0 0 0,0 0 0,-1 0 0,-1 0 1,0 0-1,0 0 0,-1 0 0,0 0 0,0 1 0,-1-1 0,-1 1 1,0-1-1,0 1 0,0 0 0,-1 0 0,-1 1 0,0 0 0,0-1 0,-10-9 1,8 11-24,-1-1 0,0 1 0,0 0 0,-1 1 1,1 0-1,-1 1 0,-1 0 0,1 0 1,-1 1-1,0 1 0,0 0 0,0 0 0,0 1 1,-1 0-1,1 1 0,-21 1 0,17 0-38,0 2-1,0 0 1,0 1-1,0 1 1,1 0 0,-1 1-1,1 0 1,0 1-1,1 1 1,-1 0-1,1 1 1,1 0-1,0 1 1,0 1-1,0 0 1,1 0-1,1 1 1,0 0 0,0 1-1,1 0 1,-9 17-1,6-8 28,1 0 0,1 1 0,1 0 1,1 0-1,1 1 0,1 0 0,0 1 0,2-1 0,1 1 0,1 0 0,1 0 0,1 0 1,4 26-1,6 8 205,3 0 0,2 0 0,3-1 0,2-2 0,3 0 0,45 81 1,-54-112-56,1 0 1,1-2 0,1 0 0,1-1 0,1 0 0,36 29 0,-47-43-87,1 0 1,1 0-1,-1-1 1,1 0 0,0-1-1,0 0 1,1-1-1,-1 0 1,1 0 0,0-1-1,0-1 1,0 0-1,0 0 1,1-1 0,-1-1-1,0 0 1,0 0-1,1-1 1,12-3 0,-14 1-104,-1 0 0,0-1 0,1 0 0,-1-1 0,-1 0 0,1-1 0,-1 0 0,9-7 0,64-65-1751,-31 27-164,2 4 17</inkml:trace>
</inkml:ink>
</file>

<file path=ppt/ink/ink6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38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93 972 3072,'63'-46'5504,"22"-8"-4943,-45 30 225,71-56 0,-73 46-619,0-2 1,-2-2-1,-2-1 1,52-79-1,-73 98-137,-2-2 0,0 0 0,-2 0 0,0 0 0,7-30 0,-13 36-13,0 1 1,-1 0-1,-1-1 0,0 0 1,-1 1-1,-1-1 1,0 1-1,-7-31 0,6 37-9,-1 0 0,0 0 0,0 0 0,-1 0-1,0 1 1,-1-1 0,1 1 0,-2 0 0,1 1-1,-1-1 1,0 1 0,0 0 0,-1 0 0,0 1-1,-1 0 1,1 0 0,-1 1 0,0 0 0,0 0-1,-1 1 1,1 0 0,-1 1 0,0 0 0,0 0 0,0 0-1,0 2 1,-1-1 0,1 1 0,-1 0 0,1 1-1,-15 1 1,5 0-15,0 1-1,1 1 0,-1 1 1,1 0-1,0 2 0,0 0 1,0 0-1,1 2 1,0 0-1,1 1 0,0 1 1,0 1-1,1 0 1,0 1-1,-14 15 0,10-5-9,1 1-1,1 1 0,1 0 0,1 2 0,1-1 1,1 2-1,2 0 0,1 0 0,1 1 1,1 0-1,1 0 0,2 1 0,1 0 0,1 0 1,1 0-1,2 0 0,6 50 0,-1-47 156,1 0 0,2 0 0,1 0 0,2-1 0,1 0 0,1-1 0,23 38 0,-22-47 10,1-1 0,0 0 0,2-1-1,0 0 1,1-2 0,1 0 0,1-1 0,0-1 0,1-1 0,24 13 0,-25-16-96,-7-3 1,1-1-1,0 0 1,0-1-1,19 5 0,-30-10-174,1 0 0,0 0 0,0 0 0,-1-1-1,1 0 1,0 0 0,0 0 0,0 0 0,0-1-1,-1 1 1,1-1 0,0 0 0,0 0 0,-1 0-1,1-1 1,-1 1 0,1-1 0,-1 0 0,0 0 0,1 0-1,-1 0 1,3-4 0,5-5-483,31-29-2727,-41 39 3251,0 0 1,1 0-1,-1 0 1,0 0-1,1 0 1,-1 1-1,1-1 1,-1 0-1,1 0 1,-1 1-1,1-1 1,-1 1-1,1 0 1,-1-1-1,1 1 1,0 0-1,-1 0 1,1 0-1,0 0 1,-1 0-1,1 0 1,-1 1-1,1-1 1,0 0-1,-1 1 1,1 0-1,-1-1 1,3 2-1,22 35 2897,-16-30-2487,1 0-1,0-1 1,1 0-1,-1-1 1,1 0-1,1-1 1,-1 0-1,0-1 1,1-1-1,-1 0 1,1 0-1,0-1 1,23-2-1,-7 0-99,-1-2 0,0-1 0,1-1 0,-2-2 0,33-11 0,-44 12-134,0-1 1,0 0-1,0-1 0,-1-1 0,-1 0 1,0-1-1,0-1 0,-1 0 0,0-1 1,12-13-1,-21 20-70,0-1 1,0 1-1,-1 0 1,1-1-1,-1 0 1,0 0-1,-1 0 1,1 0-1,-1 0 1,-1-1 0,1 1-1,-1-1 1,0 1-1,0-1 1,-1 1-1,0-1 1,0 1-1,-1-1 1,1 1-1,-1-1 1,-1 1-1,1-1 1,-1 1-1,0 0 1,-1 0-1,0 0 1,0 0-1,0 0 1,-7-8 0,-1-1-12,0 1 0,-1 1 0,-1 0 0,0 1 0,-1 0 0,0 1 0,-1 0 0,0 2 0,-1-1 0,0 2 0,-1 0 0,1 1 0,-1 1 1,0 0-1,-1 2 0,-18-4 0,20 5-28,0 1 0,0 1 1,-1 0-1,1 1 0,0 0 0,-1 2 1,1 0-1,0 0 0,0 2 1,0 0-1,1 1 0,-1 0 0,1 1 1,0 1-1,1 0 0,-1 2 1,1-1-1,-13 12 0,20-14-4,1 0 0,0 1 0,0 0 0,1 0 0,0 0 0,0 1 0,1-1 0,0 1 0,0 0 0,0 1 0,1-1 0,1 1 0,-1-1 0,0 13 0,2-15-67,0 0 1,0 0-1,1 0 0,0 0 1,1 1-1,0-1 0,-1 0 1,2 0-1,-1 0 0,1 0 0,0 0 1,0-1-1,1 1 0,-1 0 1,1-1-1,0 0 0,1 0 1,0 0-1,-1 0 0,1 0 1,7 5-1,0-2-250,1 0 0,-1-1 0,1-1 0,1 0 0,-1 0 0,1-1 0,0-1 1,0 0-1,17 2 0,46 6-1585</inkml:trace>
</inkml:ink>
</file>

<file path=ppt/ink/ink6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39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31 341 2432,'40'14'1967,"-35"-13"-1742,-1 0 1,1 0 0,0 0-1,-1 1 1,1 0 0,-1 0 0,1 1-1,-1-1 1,4 4 0,3 3-5,-1 1 0,0 1 1,-1 0-1,0 0 0,-1 0 1,0 1-1,9 19 0,36 94 1337,-52-123-1487,0 0 0,0 1 1,-1-1-1,1 0 1,0 0-1,-1 1 0,0-1 1,1 0-1,-1 1 1,0-1-1,0 0 0,-1 1 1,1-1-1,0 0 0,-1 1 1,1-1-1,-1 0 1,-1 3-1,2-4-41,-1-1 1,1 1-1,0-1 1,-1 0-1,1 1 1,-1-1-1,1 0 1,-1 1-1,1-1 1,-1 0-1,1 1 1,-1-1-1,1 0 1,-1 0-1,1 0 1,-1 1-1,0-1 1,1 0-1,-1 0 1,1 0-1,-1 0 1,1 0-1,-1 0 1,0 0-1,1 0 1,-1-1-1,-23-13 351,-2-13-179,2 0 1,0-1 0,2-1-1,-35-61 1,47 72-212,1-1 0,1 0 1,0 0-1,1-1 0,1 0 1,1 0-1,1-1 0,1 1 0,1-1 1,0-24-1,2 37-7,1 1-1,0-1 1,0 1 0,0-1 0,1 1 0,1-1-1,-1 1 1,1 0 0,0 0 0,1 1-1,-1-1 1,1 0 0,1 1 0,-1 0 0,7-6-1,-3 5 13,0 0 0,0 0 0,1 1 0,0 0 0,0 1 0,1 0 0,0 0 0,-1 1 0,19-5 0,4 2 76,1 1-1,0 2 0,0 1 0,1 1 1,59 5-1,-40 2-1234,60 13 1,-86-12-502</inkml:trace>
</inkml:ink>
</file>

<file path=ppt/ink/ink6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0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55 408 3072,'3'2'247,"0"0"0,0 0 0,-1 0 0,1 0 0,0 1 0,-1-1 0,0 1 0,1-1 0,-1 1 0,3 6 0,21 22 2049,-15-23-2107,0-1-1,0 0 1,1 0-1,0-2 1,0 1 0,0-1-1,1-1 1,-1 0-1,1-1 1,0-1-1,0 0 1,0 0 0,1-1-1,-1-1 1,0 0-1,0-1 1,0-1-1,0 0 1,23-6 0,-9-1-16,0-1 1,-1 0-1,0-3 1,0 0-1,-1-1 1,-1-2-1,-1 0 1,24-21-1,-39 30-136,-1 0 0,0 0-1,0 0 1,0-1-1,-1 0 1,0 0 0,0 0-1,-1-1 1,0 0 0,-1 0-1,0-1 1,0 1 0,-1-1-1,0 1 1,-1-1-1,0 0 1,0-13 0,-2 15-27,0 0 1,-1-1 0,0 1 0,-1 0-1,0 0 1,0 0 0,-1 0 0,0 1-1,0-1 1,-1 0 0,0 1 0,0 0-1,-1 0 1,0 1 0,0-1 0,0 1-1,-1 0 1,0 0 0,0 1 0,-1-1-1,-10-5 1,4 3-17,0 1 0,0 0 1,-1 1-1,0 1 0,0 0 0,-1 1 0,1 1 0,-1 0 0,0 1 0,0 0 0,0 2 1,0-1-1,0 2 0,0 0 0,0 1 0,1 0 0,-16 5 0,2 0-41,1 2-1,0 0 1,1 2-1,0 1 1,1 0-1,0 2 1,1 2-1,-26 20 1,39-27-19,1 0 0,1 1 0,-1 0 0,2 0 0,-1 1 0,2 0 0,-1 1 0,-10 24 0,16-33 46,0 1 0,1-1-1,0 1 1,0 0 0,0-1 0,0 1-1,1 0 1,-1-1 0,1 1-1,0 0 1,0 0 0,0 0-1,1-1 1,-1 1 0,1 0-1,0-1 1,0 1 0,0 0-1,1-1 1,-1 1 0,1-1 0,0 0-1,0 0 1,0 1 0,0-1-1,1 0 1,-1-1 0,1 1-1,-1 0 1,1-1 0,0 1-1,0-1 1,1 0 0,-1 0 0,0 0-1,0-1 1,5 2 0,6 3-39,1-1 1,0-1 0,0 0 0,0-1 0,0-1 0,1 0 0,-1-1-1,1-1 1,-1-1 0,26-3 0,18-6-107,80-23 0,-103 24 132,228-79 118,-260 86-70,0 0 0,0 1 0,0-1 0,0 1 0,1 0 0,-1 0-1,0 1 1,0-1 0,1 1 0,3 0 0,-6 1 1,-1-1 1,0 1-1,0-1 0,0 1 1,1 0-1,-1-1 1,0 1-1,0 0 0,0 0 1,0 0-1,0 0 0,0 0 1,0 0-1,-1 0 1,1 0-1,0 0 0,-1 0 1,1 1-1,0-1 0,-1 0 1,0 0-1,1 1 1,-1-1-1,0 0 0,1 1 1,-1-1-1,0 0 0,0 1 1,0-1-1,0 0 1,0 1-1,-1 1 0,-1 46 585,0-38-430,1-1-1,1 1 0,0 0 0,0 0 1,1 0-1,1-1 0,0 1 0,5 15 1,-5-18-33,2 0 0,-1 0 1,1-1-1,1 1 1,-1-1-1,1 0 0,1 0 1,-1-1-1,1 0 1,0 1-1,0-2 0,1 1 1,0-1-1,11 7 1,-8-7-106,1 0 1,1 0-1,-1-1 0,0-1 1,1 0-1,0 0 1,0-1-1,0-1 1,22 0-1,-9-1-1027,0-1 0,0-2 0,-1 0 0,36-11 0,-13-6-1182</inkml:trace>
</inkml:ink>
</file>

<file path=ppt/ink/ink6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0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1664,'1'0'40,"-1"0"1,0-1 0,0 1-1,0-1 1,1 1-1,-1 0 1,0-1-1,1 1 1,-1 0-1,0-1 1,1 1-1,-1 0 1,0 0-1,1-1 1,-1 1-1,1 0 1,-1 0-1,1-1 1,-1 1 0,0 0-1,1 0 1,-1 0-1,1 0 1,-1 0-1,1 0 1,-1 0-1,1 0 1,-1 0-1,1 0 1,-1 0-1,1 0 1,-1 0-1,1 1 1,7 15 2125,-2 33 550,-6-43-3003,34 264 1305,-3-37 140,8 271-326,-39-435-3285,0-81 1173</inkml:trace>
</inkml:ink>
</file>

<file path=ppt/ink/ink6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1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1 248 2688,'12'-13'433,"1"1"-1,1 0 1,0 0-1,0 2 1,1 0 0,1 0-1,0 2 1,24-10-1,139-45 1581,-177 63-2010,69-21 298,2 3 0,0 3 0,132-9 0,-162 23-73,0 1 0,0 3 0,0 1 0,-1 2 1,0 2-1,0 2 0,80 30 0,-96-28-88,0 1 1,-1 2-1,-1 0 0,0 1 0,-1 2 0,0 0 1,-2 2-1,0 0 0,-2 2 0,0 0 0,-1 1 1,-1 0-1,16 31 0,-28-44-74,-1 0 0,1 0-1,-1 0 1,-1 1 0,0 0 0,-1-1 0,0 1 0,0 0-1,-1 0 1,-1 0 0,0 0 0,0 0 0,-1 0-1,0 0 1,-1 0 0,0 0 0,-1 0 0,-1-1 0,1 1-1,-1-1 1,-1 0 0,0 0 0,-1-1 0,1 1 0,-2-1-1,1 0 1,-1-1 0,-1 0 0,0 0 0,0 0 0,0-1-1,-1 0 1,0-1 0,-14 8 0,-15 5 71,-2-2 0,0-1 0,0-3 1,-76 16-1,-174 9 158,224-36-278,0-2 0,0-3 0,1-4 0,-91-19 0,150 25-76,1 0-1,-1 0 0,1 0 1,0-1-1,0 0 0,-1 0 0,1 0 1,0 0-1,1-1 0,-1 0 0,0 0 1,1 0-1,0-1 0,-8-7 1,12 11 3,-1-1 1,1 1-1,-1-1 1,0 1-1,1-1 1,0 0-1,-1 1 1,1-1 0,-1 1-1,1-1 1,0 0-1,-1 1 1,1-1-1,0 0 1,0 0-1,-1 1 1,1-1 0,0 0-1,0 0 1,0 1-1,0-1 1,0 0-1,0 1 1,0-1 0,0 0-1,1 0 1,-1 1-1,0-1 1,0 0-1,0 0 1,1 1-1,-1-1 1,0 0 0,1 1-1,-1-1 1,1 1-1,-1-1 1,1 0-1,-1 1 1,1-1 0,-1 1-1,1-1 1,-1 1-1,1 0 1,1-1-1,35-9-2362,-36 9 2352,40-3-2003</inkml:trace>
</inkml:ink>
</file>

<file path=ppt/ink/ink6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1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412 0 3072,'-15'5'468,"0"1"0,1 0 1,0 0-1,0 2 0,1 0 1,0 0-1,0 1 0,1 1 0,0 0 1,0 0-1,2 1 0,-14 16 1,-4 10-230,2 1 0,-40 73 0,46-72 143,2 1 0,2 0-1,-19 66 1,29-78-259,0 0 1,2 0-1,1 0 0,1 0 0,2 0 0,4 44 0,2-29 80,2 0-1,1-1 1,27 73-1,-30-98-216,2 0 0,0-1 0,1 1 0,0-2-1,1 1 1,1-1 0,1-1 0,0 0 0,0-1 0,2 0-1,20 16 1,-31-27-235,0 0 0,0 0 1,1 0-1,-1-1 0,1 1 0,-1-1 0,1 0 0,-1 0 0,1 0 0,0 0 0,7 0 0,-7-1-198,10 3-1217</inkml:trace>
</inkml:ink>
</file>

<file path=ppt/ink/ink6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2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121 182 3072,'12'-9'596,"-1"1"0,1 0 0,1 1 1,18-8-1,23-14 1159,-27 11-1517,1 2 0,1 0 0,0 2 0,1 1 0,32-8 0,-54 18-217,0 2 0,1-1 0,-1 1 0,1 1 0,-1-1 0,1 1 0,-1 1 0,0 0 0,1 0 0,14 4 0,-17-2 27,0-1 0,0 1 1,0 0-1,0 1 0,-1 0 1,1-1-1,-1 2 0,0-1 1,0 1-1,0-1 0,-1 1 0,0 1 1,0-1-1,0 1 0,4 9 1,-3-7-8,-1 1-1,-1-1 1,1 1 0,-2 0 0,1 0 0,-1 0 0,-1 1-1,1-1 1,-2 1 0,1-1 0,-2 13 0,-1-6 27,0-1-1,-1 0 1,-1 0 0,0 0 0,-1-1 0,-10 21 0,1-9 10,-1 0 1,-1-2-1,-1 0 1,0-1-1,-2 0 1,-42 37-1,24-28 17,-2-3-1,-72 44 0,94-63-69,-1-1 0,0 0 0,0-2 0,-1 0 0,0-1 0,0-1 0,0-1 0,-1 0 1,-28 1-1,44-6-31,-1 1 1,0 0 0,0-1-1,0 0 1,1 0 0,-1 0-1,1-1 1,-1 1 0,1-1-1,-8-4 1,11 5 2,-1 0-1,0 0 1,1-1 0,-1 1 0,1 0 0,0 0-1,-1-1 1,1 1 0,0-1 0,0 0-1,0 1 1,0-1 0,0 0 0,0 1-1,0-1 1,1 0 0,-1 0 0,1 0-1,-1 0 1,1 1 0,0-1 0,-1 0-1,1 0 1,0 0 0,1 0 0,-1 0 0,0-2-1,2 2-5,0 0 0,-1 0 0,1 1 0,0-1 0,0 1 0,0-1 0,0 1 0,0 0 0,0-1 0,0 1 0,1 0 0,-1 1 0,0-1 0,1 0 0,-1 1 0,0-1 0,1 1 0,-1 0 0,1-1 0,3 2 0,1-2-36,24-4 173,-1 3 0,1 0 0,0 2 0,-1 1 0,1 2 0,0 1 0,-1 1 0,0 2 0,50 17 0,-63-18 14,-1-1 0,1 0 0,0-1 1,0-1-1,25 1 0,-35-4-233,0 0 0,1 0 0,-1-1 0,0 0 0,0 0 0,1-1 0,-1 0 0,0 0 0,-1-1 0,1 1 0,0-2 0,-1 1 0,1-1 0,9-8 0,17-10-2597,-22 7 896</inkml:trace>
</inkml:ink>
</file>

<file path=ppt/ink/ink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1.9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0 294 3840,'4'18'768,"1"1"0,1-1 0,0 0 0,2 0 0,0-1 0,1 0 0,0 0 0,18 22 0,43 55-12,28 44 642,-98-139-1389,0 1 0,0 0 0,-1 0 0,1 0 0,0 0 0,0 0 0,0 0 0,0 0 0,-1 0 0,1 0 0,0 0 0,0 0 0,0 0 1,-1 1-1,1-1 0,0 0 0,0 0 0,0 0 0,-1 0 0,1 0 0,0 0 0,0 0 0,0 0 0,0 1 0,0-1 0,-1 0 0,1 0 0,0 0 0,0 0 0,0 0 0,0 1 0,0-1 0,0 0 0,0 0 0,0 0 0,-1 1 0,1-1 0,0 0 0,0 0 0,0 0 0,0 1 0,0-1 0,0 0 0,0 0 0,0 0 0,0 1 0,0-1 0,0 0 0,1 0 0,-1 0 0,0 0 0,0 1 0,0-1 0,0 0 0,0 0 0,0 0 0,0 0 0,0 1 0,0-1 0,1 0 0,-1 0 0,0 0 0,0 0 0,0 0 0,0 1 0,1-1 0,-1 0 0,0 0 0,-15-5 287,3-3-245,1-1 0,-1 0 0,1 0 0,1-1 1,0 0-1,0-1 0,1 0 0,1-1 0,-12-19 1,-4-10 140,-28-70 0,44 91-229,1-1 0,0 0 1,2 0-1,0-1 0,2 1 1,0-1-1,1-24 0,1 36 13,2 0 1,-1 0-1,1 1 0,1-1 0,0 0 0,0 1 0,1-1 0,0 1 0,1 0 1,0 0-1,0 0 0,1 0 0,0 1 0,0 0 0,1 0 0,0 0 1,1 1-1,8-8 0,-5 7-35,-1 1 1,1 0-1,0 1 0,0 0 1,1 1-1,0 0 0,0 0 1,0 1-1,0 1 0,1 0 1,-1 0-1,1 1 0,0 1 1,0 0-1,0 1 0,0 0 1,-1 0-1,1 2 0,21 4 1,-14-3-135,8 2 264,-1 1 0,38 13 1,-58-16-250,0-1 1,1 1 0,-2 0-1,1 0 1,0 1 0,-1 0-1,1 0 1,-1 0 0,0 1 0,0-1-1,-1 1 1,0 0 0,1 1-1,-2-1 1,6 9 0,0 10-1359</inkml:trace>
</inkml:ink>
</file>

<file path=ppt/ink/ink6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2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 3072,'9'-12'1536,"66"-8"-896,-47 16 1536,6 1-1664,3-2 0,6 5 256,3 5 128,6-2-1152,-1 1 128,-3 8 640,-11-1 0,-8 2-384,-6-3 128,-9 3-768,0-4 128,1-2-1024,-1-4 128</inkml:trace>
</inkml:ink>
</file>

<file path=ppt/ink/ink6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3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4352,'3'-1'118,"0"0"0,1 1 1,-1-1-1,0 1 0,1 0 0,-1 0 1,0 1-1,1-1 0,-1 1 0,0-1 1,0 1-1,1 0 0,-1 0 0,0 0 1,0 1-1,0-1 0,0 1 1,0 0-1,-1 0 0,5 3 0,3 2 364,-4-3-204,0 0-1,0 0 1,-1 0-1,0 1 1,1 0-1,-2 0 0,1 1 1,0-1-1,-1 1 1,0 0-1,-1 0 1,4 7-1,8 13 169,19 23 126,-2 2 0,-3 0-1,-2 2 1,37 102 0,-47-98 96,-2 0 0,12 98 0,-24-127-508,-1 1 0,-2 0 0,0-1 1,-2 1-1,-2-1 0,0 1 0,-13 41 0,12-57-201,0 0 1,-1 0-1,0 0 0,-1-1 1,-1 0-1,0-1 0,0 0 1,-1 0-1,-15 13 0,20-20-222,0 0 0,0 0-1,-1-1 1,0 1 0,1-1-1,-1 0 1,0 0 0,-1-1-1,1 0 1,0 0 0,-1 0-1,1 0 1,-1-1 0,0 0-1,1 0 1,-1-1 0,0 1 0,0-1-1,1-1 1,-1 1 0,0-1-1,1 0 1,-1 0 0,0 0-1,-5-3 1,-31-22-1934</inkml:trace>
</inkml:ink>
</file>

<file path=ppt/ink/ink6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3.8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2688,'78'218'6014,"12"117"-3196,19 232-386,-63-266-1174,-46-300-1250,0-1 0,1 0-1,-1 1 1,0-1 0,0 0-1,1 1 1,-1-1 0,0 1 0,0-1-1,0 0 1,0 1 0,0-1-1,0 1 1,0-1 0,0 1-1,0-1 1,0 0 0,0 1 0,0-1-1,0 1 1,0-1 0,0 1-1,0-1 1,0 0 0,0 1 0,0-1-1,-1 1 1,1-1 0,0 0-1,0 1 1,-1-1 0,1 0-1,0 1 1,0-1 0,-1 0 0,1 1-1,0-1 1,-1 1 0,-11-18 212,-10-31-58,18 31-160,0 1 1,0-1 0,2 0-1,0 0 1,1 0 0,0 0-1,2 0 1,0 0-1,1 0 1,0 0 0,2 1-1,9-30 1,-9 36-29,0 0 0,0 0 1,1 1-1,0 0 0,1 0 0,0 0 0,1 1 1,0 0-1,0 0 0,0 1 0,1-1 0,0 2 1,1-1-1,-1 1 0,1 1 0,1-1 0,-1 2 1,1-1-1,-1 1 0,1 1 0,17-5 1,-1 3-4,1 1 1,0 1 0,0 2-1,-1 0 1,1 2 0,37 6 0,-45-4 84,-1 0 0,1 2 0,-1 1 0,0 0 0,0 1 0,-1 1 0,1 0 0,-2 2 0,29 19 0,-40-24-18,0-1 0,0 1-1,0 0 1,0 0 0,-1 0 0,0 1 0,0-1-1,0 1 1,0 0 0,-1 0 0,0 1-1,-1-1 1,0 0 0,0 1 0,3 12-1,-5-9 15,1 0 0,-1 0 0,-1 0-1,1 0 1,-2 0 0,0-1 0,0 1-1,0 0 1,-1-1 0,-5 10-1,2-2 16,-12 32 107,18-48-177,0 0 0,-1 0 0,1 0-1,-1 1 1,1-1 0,-1 0 0,1 0-1,-1 0 1,0 0 0,0 0-1,0 0 1,1 0 0,-1 0 0,0-1-1,0 1 1,0 0 0,0 0 0,0-1-1,-1 1 1,1-1 0,0 1-1,0-1 1,0 1 0,0-1 0,-1 0-1,1 1 1,-2-1 0,2 0-67,0 0 0,0-1 0,0 1 1,1 0-1,-1-1 0,0 1 0,0-1 0,1 1 0,-1-1 1,0 1-1,0-1 0,1 0 0,-1 1 0,1-1 0,-1 0 1,0 1-1,1-1 0,0 0 0,-1 0 0,1 0 1,-1 1-1,1-1 0,0 0 0,-1 0 0,1 0 0,0 0 1,0 0-1,0 0 0,0 1 0,0-1 0,0 0 1,0 0-1,0 0 0,0 0 0,0 0 0,1-1 0,14-29-2573,5 11 574,10-3 0</inkml:trace>
</inkml:ink>
</file>

<file path=ppt/ink/ink6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4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82 235 4736,'-5'6'1396,"14"-2"175,-6-3-1341,0 0 0,0 0 1,-1 0-1,1 1 0,0-1 0,-1 1 0,1 0 1,-1 0-1,4 3 0,7 10-36,0-2-1,1 1 1,0-2 0,1 0-1,0-1 1,1 0 0,1-1-1,-1-1 1,1 0 0,33 10-1,-34-14-52,0-1-1,0-1 0,0-1 1,0 0-1,0-1 1,1-1-1,-1-1 0,0 0 1,0-1-1,0 0 1,0-1-1,0-1 1,16-7-1,-16 6-38,0-2 0,-1 0 0,0 0 1,0-1-1,-1-1 0,0-1 0,15-12 0,-26 19-84,1-1 1,-1 1-1,0 0 1,0-1-1,0 0 0,-1 0 1,1 0-1,-1 0 0,0 0 1,0 0-1,0 0 1,-1-1-1,0 1 0,1-1 1,-2 1-1,1-1 0,0 0 1,-1 1-1,0-1 0,0 1 1,0-1-1,-1 0 1,1 1-1,-1-1 0,0 1 1,-1-1-1,1 1 0,-1-1 1,0 1-1,-3-6 1,-2-2-4,0 1 1,0 0-1,-1 1 1,0-1 0,-1 2-1,0-1 1,-1 1 0,0 0-1,0 1 1,-1 1 0,-13-8-1,7 6-8,-1 0 0,0 2 0,0 0 0,0 2 0,-1 0 0,0 0 0,-23-1 0,17 4-38,0 0 0,-1 2 0,1 1 0,0 1 0,0 1 0,0 2 0,0 0 0,0 1 0,1 2 0,0 0 0,-45 24 1,60-27 0,0 1 1,1 0 0,-1 1 0,1 0 0,1 0 0,-9 9 0,15-14 21,-1-1-1,1 1 1,0-1 0,-1 1-1,1 0 1,0 0 0,0-1-1,0 1 1,0 0 0,1 0-1,-1 0 1,0 0 0,1 0-1,-1 0 1,1 0 0,0 0-1,0 0 1,0 0 0,0 0-1,0 0 1,0 0 0,0 1-1,1-1 1,-1 0 0,1 0-1,-1 0 1,1-1 0,0 1-1,0 0 1,0 0 0,0 0-1,0 0 1,0-1 0,1 1-1,-1-1 1,3 3 0,4 2-12,-1-1 0,1 0 0,1-1 0,-1 1 0,1-2 0,0 1 0,0-1 0,0-1 0,0 0 0,0 0 0,10 1 0,15 0 12,58-1 0,-16-6 8,0-4 0,137-33 0,-201 38 0,27-5 0,-38 7 0,1 1 0,-1 0 0,0 0 0,1 0 0,-1 0 0,0 0 0,1 0 0,-1 0 0,0 0 0,1 0 0,-1 1 0,0-1 0,1 0 0,-1 1 0,0-1 0,0 1 0,1 0 0,-1-1 0,0 1 0,0 0 0,0 0 0,1 1 0,-1 2 15,-1 0 0,0 0 0,0 0 0,0-1 0,0 1 0,0 0 0,-1 0 0,0 0 0,0 0 0,0 0 0,0 0 1,-2 4-1,-2 8 66,4-8-9,-1-1 0,2 1 0,-1 0 0,1-1 0,0 1 1,1 0-1,0-1 0,0 1 0,0 0 0,1-1 0,0 0 0,1 1 0,0-1 0,0 0 1,0 0-1,8 12 0,-5-12 8,1 1 0,-1-1 0,1-1 0,0 1 0,1-1 0,0 0 0,0-1 0,0 0 0,0 0 0,1 0 0,0-2 0,0 1 0,10 2 0,4 0-181,0-1 0,1-2 0,-1 0-1,1-1 1,0-2 0,25-2 0,13-4-1998,64-15 0,-44 0-98</inkml:trace>
</inkml:ink>
</file>

<file path=ppt/ink/ink6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5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1 374 1792,'0'-1'183,"0"-1"-1,0 0 1,1 0-1,-1 1 1,1-1-1,-1 0 1,1 1 0,0-1-1,-1 0 1,1 1-1,0-1 1,0 1-1,0-1 1,0 1 0,0 0-1,1-1 1,-1 1-1,0 0 1,2-1 0,36-36 222,-28 28-110,48-42 249,2 3 0,3 3 0,79-44 0,-130 81-457,0 2-1,1 0 1,0 1 0,0 0 0,0 1 0,1 0 0,0 2 0,0-1-1,0 2 1,0 0 0,0 1 0,1 0 0,-1 1 0,0 1 0,0 1-1,0 0 1,0 0 0,0 2 0,0 0 0,0 1 0,-1 0 0,0 1-1,0 1 1,-1 0 0,1 1 0,-2 0 0,16 13 0,-18-12-9,0 1 1,-1 0 0,0 1 0,-1 0 0,0 0-1,-1 1 1,0 0 0,-1 0 0,0 0-1,-1 1 1,0 0 0,-1 0 0,-1 0-1,0 1 1,-1-1 0,0 1 0,-1-1-1,0 1 1,-1 0 0,-1 0 0,0-1 0,-1 1-1,-1-1 1,0 1 0,0-1 0,-2 0-1,1 0 1,-2 0 0,0-1 0,0 0-1,-1 0 1,0-1 0,-1 1 0,-1-2 0,0 1-1,0-1 1,-1 0 0,-18 13 0,21-19-45,0 0 0,-1 0 0,1-1 0,-1 0 0,0-1 0,0 0 0,0 0-1,0-1 1,-11 1 0,15-1-86,1-1-1,-1 0 0,0 0 0,1 0 0,-1 0 1,1 0-1,-1-1 0,0 1 0,1-1 0,-1 0 1,1 0-1,0-1 0,-1 1 0,1-1 0,0 0 1,0 1-1,0-1 0,0-1 0,0 1 0,0 0 1,1-1-1,-5-4 0,6 4-132,0-1-1,0 1 1,1-1-1,-1 1 1,1-1 0,0 1-1,0-1 1,0 0 0,0 1-1,0-1 1,1 1-1,0-1 1,-1 1 0,1-1-1,1 1 1,-1-1 0,0 1-1,1 0 1,0 0-1,0 0 1,0 0 0,0 0-1,0 0 1,1 0 0,-1 1-1,1-1 1,-1 1-1,4-3 1,22-9-1500</inkml:trace>
</inkml:ink>
</file>

<file path=ppt/ink/ink6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5.4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55 327 3712,'37'5'1997,"-31"-3"-1665,-1-1 0,1 0-1,0 0 1,0-1 0,0 1-1,-1-2 1,13 0-1,29-6 507,-36 7-762,1-1 0,-1-1 1,0 0-1,0 0 1,0-1-1,0-1 1,-1 1-1,1-2 1,-1 0-1,0 0 1,0 0-1,0-1 0,-1-1 1,11-9-1,-11 7 56,0 0 0,0-1 0,0 0-1,-2 0 1,1-1 0,-1 0 0,-1-1 0,9-19-1,-14 27-98,0 0 0,0 0 0,0 0 0,0-1 0,-1 1 0,0 0 0,0 0 0,0-1 0,0 1 0,-1 0 0,1 0 0,-1-1 0,0 1 0,0 0 0,-1 0 0,1 0 0,-1 0 0,0 0 0,0 1 0,0-1 0,-1 0 0,1 1 0,-1 0 0,0-1 0,0 1 0,0 0 0,0 1 0,-1-1 0,-5-3 0,2 1 13,-1 1 0,0 0-1,0 0 1,-1 1-1,1 0 1,-1 0 0,1 1-1,-1 1 1,0-1 0,0 1-1,0 1 1,0-1 0,0 1-1,0 1 1,0 0 0,1 0-1,-1 1 1,-16 5-1,11-3 5,0 1-1,1 1 0,0 0 0,0 0 0,0 1 0,1 1 1,0 0-1,1 1 0,-1 0 0,-18 21 0,23-22-26,0 1 1,0 0-1,1 0 0,0 0 0,0 1 0,1 0 0,1 0 0,0 1 1,0-1-1,-3 14 0,7-16-20,-1-1-1,1 0 1,0 1-1,0-1 1,1 0-1,0 0 1,1 1 0,-1-1-1,1 0 1,0 0-1,1 0 1,0-1 0,0 1-1,1-1 1,-1 1-1,10 10 1,-4-6 23,0-1-1,1 0 1,1-1 0,-1 0 0,1 0-1,1-1 1,0-1 0,0 0 0,0 0-1,1-1 1,0-1 0,0 0 0,1-1 0,-1 0-1,19 2 1,-10-3-261,-1 0-1,1-2 1,0 0 0,0-2-1,0 0 1,-1-1 0,1-1-1,0-1 1,25-9 0,58-30-3093,-60 17 1536</inkml:trace>
</inkml:ink>
</file>

<file path=ppt/ink/ink6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6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3328,'3'-2'194,"1"0"0,-1 0 0,1 0-1,0 1 1,0-1 0,0 1 0,0 0 0,0 0 0,0 0 0,0 1 0,0 0 0,0 0-1,1 0 1,4 0 0,-7 1-45,1 0 0,-1 0 0,1 0 0,-1 0 0,1 0 0,-1 1 0,0-1 0,0 1 0,0-1 0,1 1 0,-2 0 1,1 0-1,0 0 0,0 0 0,-1 0 0,1 1 0,-1-1 0,1 0 0,-1 1 0,0-1 0,0 1 0,1 2 0,22 72 1488,-4 0 1,20 148 0,-36-195-1239,-7-58-251,2 1 1,1 0-1,1 0 1,1 0 0,1 0-1,12-42 1,-11 53-191,1 0-1,1 1 1,0 0 0,1 0 0,1 1 0,11-18 0,-13 25 14,-1 0 0,2 0 0,-1 0 0,1 0 1,0 1-1,0 1 0,0-1 0,1 1 1,0 0-1,0 1 0,0 0 0,12-4 1,-9 4-1,0 1 1,0 1-1,0 0 1,0 1-1,1 0 1,-1 0 0,0 2-1,1-1 1,-1 1-1,0 1 1,1 0 0,12 4-1,-5 1 6,-1 0 0,0 0-1,-1 2 1,0 0 0,0 1 0,21 17 0,-30-20 22,-1 0 1,0 0 0,0 1 0,-1 0 0,0 0 0,0 0-1,8 16 1,23 66 249,-36-86-217,0 1 0,0-1 0,-1 1 0,0-1 1,0 1-1,0-1 0,0 1 0,-1-1 1,0 1-1,0-1 0,0 1 0,0-1 0,-1 0 1,-3 7-1,5-9-23,-1-1 0,1 1 1,-1 0-1,0-1 0,0 1 0,0-1 0,0 0 1,0 1-1,0-1 0,0 0 0,-1 0 1,1 1-1,0-1 0,-1 0 0,1 0 0,0-1 1,-1 1-1,1 0 0,-1 0 0,0-1 1,1 1-1,-1-1 0,0 1 0,1-1 0,-1 0 1,0 1-1,1-1 0,-1 0 0,0 0 0,0 0 1,1-1-1,-1 1 0,0 0 0,1-1 1,-1 1-1,0-1 0,1 1 0,-1-1 0,1 0 1,-3-1-1,3 1-5,-1 0 0,1 0 1,-1 0-1,1 0 0,-1 0 1,1-1-1,0 1 0,0 0 1,0-1-1,0 1 0,0-1 1,0 1-1,0-1 0,0 0 1,1 1-1,-1-1 0,1 0 1,-1 1-1,1-1 0,0 0 1,-1 0-1,1 1 0,0-1 1,0 0-1,0 0 0,0 0 1,1 1-1,-1-1 0,0 0 1,2-2-1,1-5-16,0 0 0,1 0 1,1 0-1,7-12 0,-3 8-15,-1-2-7,2 0 0,0 1 0,0 0 0,1 1 0,1 0 0,0 1 0,1 1 0,0-1 0,24-14 0,-26 20 5,0 0 0,1 1-1,-1 0 1,2 0 0,-1 1 0,0 1-1,1 0 1,-1 1 0,1 0 0,0 1 0,0 0-1,-1 1 1,23 3 0,-15 1 26,-1 0 0,0 2 1,0 0-1,0 1 0,-1 1 0,0 0 0,0 2 1,32 23-1,-18-9 315,-1 2 1,-1 1-1,39 45 0,-68-70-282,1 0-1,-1 1 0,1-1 1,-1 0-1,0 0 1,0 1-1,0-1 0,-1 1 1,1-1-1,0 1 1,-1-1-1,0 1 1,1-1-1,-1 1 0,0-1 1,0 1-1,0 0 1,-1-1-1,1 1 0,-1-1 1,1 1-1,-1-1 1,0 0-1,0 1 1,-2 2-1,1-1-277,0 0 0,0 0 1,-1-1-1,1 1 0,-1-1 0,0 0 1,0 1-1,0-1 0,-1 0 0,1-1 1,-1 1-1,1-1 0,-1 0 0,0 1 1,-4 0-1,-23 4-1822</inkml:trace>
</inkml:ink>
</file>

<file path=ppt/ink/ink6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6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86 1024,'-3'-3'130,"1"0"1,0 0-1,0-1 1,0 1-1,0-1 1,1 0-1,-1 1 0,1-1 1,0 0-1,-1-4 1,2 7-2,-1-1 0,1 1 1,0-1-1,0 0 0,-1 1 0,1-1 1,0 1-1,0-1 0,1 0 1,-1 1-1,0-1 0,0 1 0,1-1 1,-1 1-1,1-1 0,-1 1 1,1-1-1,0 1 0,0-1 0,-1 1 1,1 0-1,0-1 0,0 1 0,0 0 1,1 0-1,-1 0 0,0 0 1,2-1-1,-2 2-120,0 0-1,0 0 1,0 0 0,0 0 0,0 0-1,0 0 1,0 0 0,0 1 0,0-1-1,0 0 1,0 1 0,0-1 0,0 1-1,-1-1 1,1 1 0,0 0 0,0-1-1,0 1 1,0 0 0,-1-1 0,1 1-1,0 0 1,-1 0 0,1 0 0,-1 0-1,1 0 1,0 0 0,17 32 706,-8-6-313,-1 1-1,-1 0 1,7 52 0,3 99 407,-13-116-516,24 650 1499,-28-685-1701,-1-13-199,1-1 1,-2 0-1,0 1 0,-1-1 1,-6 25-1,8-39 69,0 1 0,0-1 0,0 1 0,0 0-1,0-1 1,0 1 0,0-1 0,-1 1 0,1-1 0,0 1-1,0-1 1,-1 1 0,1-1 0,0 1 0,0-1 0,-1 0-1,1 1 1,-1-1 0,1 1 0,0-1 0,-1 0 0,1 1-1,-1-1 1,1 0 0,-1 0 0,1 1 0,-1-1 0,1 0-1,-1 0 1,1 0 0,-1 1 0,1-1 0,-1 0 0,0 0-1,1 0 1,-1 0 0,1 0 0,-1 0 0,1 0 0,-1 0-1,1-1 1,-1 1 0,0 0 0,1 0 0,-1 0 0,1-1-1,-1 1 1,1 0 0,-1-1 0,-21-21-1602,21 20 1571,-26-31-1359</inkml:trace>
</inkml:ink>
</file>

<file path=ppt/ink/ink6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6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76 3328,'23'-11'482,"0"1"-1,0 1 1,1 1 0,40-8 0,-53 14-246,87-14 2651,-54 13-2726,1 2 0,62 8 1,-72-4-120,-1 2 1,0 1 0,0 2-1,-1 1 1,0 2 0,0 1-1,-1 1 1,49 29 0,-74-38-7,-1 0 1,0 0 0,0 1-1,0 0 1,0 0 0,-1 0-1,0 1 1,0 0 0,0 0-1,-1 0 1,0 0-1,0 1 1,-1-1 0,1 1-1,-1 0 1,-1 0 0,0 1-1,0-1 1,0 0 0,-1 1-1,0-1 1,0 1 0,-1-1-1,0 1 1,0-1 0,-1 1-1,1-1 1,-2 1 0,1-1-1,-1 1 1,-1-1-1,1 0 1,-1 0 0,0 0-1,-1 0 1,1-1 0,-2 1-1,-4 5 1,0 1 20,0 0 0,-1-1 0,0-1 0,-1 0 1,-1 0-1,1-1 0,-2 0 0,1-1 0,-1-1 0,-1 0 0,0-1 0,0 0 1,0-1-1,-1 0 0,1-1 0,-1-1 0,-1-1 0,1 0 0,0-1 0,-1 0 0,1-1 1,-1-1-1,0-1 0,1 0 0,-1-1 0,1 0 0,0-2 0,0 1 0,0-2 0,-23-10 1,36 14-192,-1 0 0,1-1 1,-1 1-1,1-1 1,-1 0-1,1 1 1,0-1-1,0 0 1,0-1-1,0 1 0,0 0 1,0-1-1,-2-3 1,4 6 59,0-1 0,0 0 0,-1 0 0,1 0 0,0 0 1,0 1-1,0-1 0,0 0 0,0 0 0,0 0 0,0 0 0,0 0 1,0 0-1,0 1 0,1-1 0,-1 0 0,0 0 0,1 0 0,-1 0 0,0 1 1,1-1-1,-1 0 0,1 0 0,-1 1 0,1-1 0,-1 0 0,1 1 1,0-1-1,-1 1 0,1-1 0,0 1 0,0-1 0,-1 1 0,1-1 1,0 1-1,0 0 0,0-1 0,-1 1 0,1 0 0,0 0 0,0 0 0,0-1 1,1 1-1,26-7-1590</inkml:trace>
</inkml:ink>
</file>

<file path=ppt/ink/ink6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7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4 246 4480,'0'0'55,"0"1"1,0-1-1,0 0 1,1 0 0,-1 0-1,0 0 1,0 0-1,1 0 1,-1 0-1,0 0 1,0 0-1,0 0 1,1 0-1,-1 0 1,0 0-1,0 0 1,1 0-1,-1 0 1,0 0-1,0 0 1,0 0-1,1 0 1,-1 0 0,0 0-1,0 0 1,0-1-1,1 1 1,-1 0-1,0 0 1,0 0-1,0 0 1,0-1-1,1 1 1,-1 0-1,0 0 1,0 0-1,0 0 1,0-1-1,0 1 1,0 0-1,1 0 1,-1-1 0,0 1-1,0 0 1,0 0-1,0 0 1,0-1-1,0 1 1,0 0-1,0 0 1,0-1-1,0 1 1,0 0-1,0 0 1,0-1-1,25 9 1593,-16-6-1583,0 1 0,-1 0 1,0 1-1,1 0 0,-2 0 0,1 1 0,0 0 0,-1 1 0,0-1 1,0 1-1,-1 1 0,1-1 0,-1 1 0,-1 0 0,1 0 1,5 12-1,8 12 326,-1 2 1,22 54 0,-22-26 263,-17-58-616,-1-1 0,1 0 0,-1 1 0,0-1 0,0 1 0,0-1 0,-1 0 0,1 1 0,-1-1 0,-1 5 0,2-7-25,0 1 0,-1 0 0,1-1 0,-1 1 0,1 0 0,-1-1 1,0 1-1,1-1 0,-1 1 0,1-1 0,-1 1 0,0-1 0,0 0 0,1 1 1,-1-1-1,0 0 0,0 0 0,1 1 0,-1-1 0,0 0 0,0 0 0,0 0 0,1 0 1,-1 0-1,0 0 0,0 0 0,0 0 0,1 0 0,-1 0 0,0-1 0,-1 1 1,-8-4 22,1 1 0,0-2 0,-1 1 0,1-1-1,1 0 1,-1-1 0,1 0 0,0-1 0,0 0 0,1 0 0,0 0 0,0-1 0,1 0 0,-7-10 0,-3-7 70,0-1 0,2 0-1,-19-49 1,27 58-137,1-1-1,0 0 1,1 0 0,1 0-1,1-1 1,0 1-1,2-1 1,0 1 0,3-26-1,-2 38 5,0-1-1,0 1 0,0-1 0,1 1 0,0 0 0,0 0 0,1 0 1,0 0-1,0 0 0,0 1 0,0-1 0,1 1 0,0 0 0,0 0 1,1 0-1,-1 1 0,1 0 0,0-1 0,0 2 0,1-1 0,-1 0 0,1 1 1,-1 0-1,1 1 0,0-1 0,0 1 0,1 0 0,-1 0 0,11-1 1,-6 2-57,0 0 1,0 1-1,0 0 0,0 1 1,0 0-1,0 1 1,0 0-1,-1 0 1,1 1-1,0 1 1,-1 0-1,0 0 0,0 1 1,0 0-1,-1 1 1,0 0-1,0 0 1,0 1-1,-1 0 1,0 1-1,0 0 1,12 16-1,-13-15-484,1 0-1,1 0 1,0 0-1,13 9 1,3-6-969</inkml:trace>
</inkml:ink>
</file>

<file path=ppt/ink/ink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2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9 200 2688,'0'0'76,"0"0"1,0 0 0,-1 0-1,1 0 1,0 0-1,0 0 1,0-1-1,-1 1 1,1 0 0,0 0-1,0 0 1,0 0-1,-1 0 1,1 0-1,0 0 1,0 0 0,0 0-1,-1 0 1,1 0-1,0 0 1,0 0-1,0 0 1,-1 0 0,1 0-1,0 0 1,0 1-1,-1-1 1,1 0-1,0 0 1,0 0 0,0 0-1,0 0 1,-1 0-1,1 0 1,0 1-1,0-1 1,0 0 0,0 0-1,0 0 1,-1 1-1,1-1 1,0 0-1,0 0 1,0 0 0,0 0-1,0 1 1,0-1-1,0 0 1,0 0-1,0 1 1,0-1 0,0 0-1,0 0 1,0 0-1,0 1 1,0-1-1,0 0 1,0 0 0,0 0-1,0 1 1,0-1-1,0 0 1,0 31 1969,9 31-1471,-5-54-454,0 0 0,1-1 0,0 1 0,0-1 0,1 0-1,0-1 1,0 1 0,1-1 0,-1 0 0,1-1 0,0 0 0,1 0 0,-1 0 0,1-1 0,0 0 0,0 0-1,1-1 1,-1 0 0,1-1 0,-1 0 0,1 0 0,0-1 0,13 1 0,-2-1 37,0-1-1,0-1 1,0 0 0,0-2 0,0 0 0,-1-1-1,1-1 1,-1-1 0,25-11 0,-37 14-129,0-1 0,0 1 0,-1-1 0,1-1 0,-1 1 0,0-1 0,0 0 0,-1 0 0,1-1 0,-1 0 1,0 0-1,-1 0 0,1 0 0,-1-1 0,0 1 0,-1-1 0,0 0 0,0-1 0,0 1 0,2-15 0,-4 14-31,0-1 1,-1 1-1,0 0 0,-1-1 1,0 1-1,0 0 0,-1 0 0,0 0 1,0 0-1,-1 0 0,0 0 1,0 0-1,-1 1 0,0 0 0,0-1 1,-1 1-1,1 1 0,-2-1 1,-6-6-1,3 5-58,0-1 0,-1 2 0,0-1 0,-1 1-1,0 1 1,0 0 0,0 1 0,-1 0 0,1 0 0,-1 1 0,0 1 0,-24-4 0,28 6 15,1 0 0,0 0 0,0 1 1,0 0-1,-1 0 0,1 0 0,0 1 1,0 0-1,0 1 0,0 0 0,0 0 0,0 0 1,1 1-1,-1 0 0,1 0 0,-1 1 0,1 0 1,0 0-1,0 0 0,1 1 0,-1 0 1,1 0-1,-7 10 0,8-10 21,2 0-1,-1 0 1,1 1 0,0-1 0,0 1-1,0 0 1,1 0 0,0 0 0,0 0-1,1-1 1,-1 1 0,1 0 0,0 0-1,1 0 1,0 0 0,0 0 0,0 0-1,0 0 1,1-1 0,0 1 0,0 0-1,1-1 1,0 0 0,0 1 0,6 7-1,-2-2 22,2 1 0,-1-1 0,2-1 0,-1 0 0,2 0 0,-1-1 0,1 0 0,0 0 0,25 12 0,-12-10 75,1-2 1,-1-1-1,2 0 1,49 7-1,-64-13-49,0 2-1,0-1 1,0 2-1,-1-1 0,1 1 1,-1 1-1,0 0 1,-1 1-1,13 9 0,-12-7 59,1-1 0,1-1 0,-1 0-1,1 0 1,0-1 0,16 5 0,2-4-844,0-1 0,1-1 1,61 1-1,-40-9-922</inkml:trace>
</inkml:ink>
</file>

<file path=ppt/ink/ink6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7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1 319 2560,'11'4'440,"0"0"0,1 0 0,0-2 0,0 1 0,0-1 0,0-1 0,0 0 1,0-1-1,0 0 0,0-1 0,0-1 0,0 1 0,0-2 0,15-5 0,15-6-215,-1-2 0,60-33-1,-65 31 53,-25 13-162,0-1 1,0-1-1,0 1 1,-1-2-1,0 0 1,0 0-1,9-10 1,-17 15-90,1 0 1,-1 0-1,0 0 1,0 0-1,0 0 0,-1-1 1,1 1-1,-1-1 1,0 1-1,0-1 0,0 1 1,0-1-1,-1 0 1,1 1-1,-1-1 1,0 0-1,0 0 0,0 1 1,-1-1-1,1 0 1,-1 1-1,0-1 1,0 0-1,0 1 0,0-1 1,-1 1-1,-3-7 1,2 6 10,0 0 1,0-1 0,-1 1 0,1 0 0,-1 1 0,0-1 0,0 1-1,0 0 1,0 0 0,-1 0 0,1 0 0,-1 1 0,0 0-1,1 0 1,-1 0 0,0 0 0,0 1 0,-1 0 0,1 0 0,0 0-1,0 1 1,0-1 0,-1 1 0,1 1 0,0-1 0,-7 2-1,-9 1 135,0 1-1,1 1 0,-1 1 0,1 1 0,-26 13 0,32-14-79,1 1 1,0 0 0,0 0-1,0 2 1,1 0 0,1 0 0,-1 1-1,2 0 1,-1 1 0,1 0-1,1 1 1,0 0 0,1 0 0,0 1-1,1 0 1,0 1 0,1 0-1,0-1 1,2 2 0,-1-1 0,2 1-1,0-1 1,1 1 0,0 0-1,1 22 1,1-28-53,0 0 0,1-1 0,0 1 0,0-1 0,1 1-1,1-1 1,-1 1 0,1-1 0,0 0 0,1 0 0,0-1 0,0 1 0,1-1-1,9 12 1,-5-10 27,1 0 1,0 0-1,0-1 0,0 0 0,1-1 0,0 0 1,1 0-1,22 8 0,3-3-303,1-1 0,0-2 0,0-1 0,1-3 0,61 2 0,-70-5-660,0-2 0,0-1 0,47-8 0,-13-9-1173</inkml:trace>
</inkml:ink>
</file>

<file path=ppt/ink/ink6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8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91 203 3072,'-3'-21'3044,"2"43"546,0-15-3515,0 1 0,1-1-1,0 0 1,1 1 0,0-1-1,0 0 1,0 0 0,1 1-1,0-1 1,1 0-1,-1-1 1,1 1 0,0 0-1,1-1 1,0 0 0,0 0-1,0 0 1,1 0 0,9 9-1,-2-3 12,1-1-1,0-1 0,0 0 1,1-1-1,0 0 1,1-1-1,26 10 0,-23-11-38,0-2-1,1 0 1,-1-1-1,1-1 1,0-1-1,0-1 1,0 0-1,0-1 1,0-1-1,-1-1 0,1-1 1,19-5-1,-23 4 18,0 0-1,-1-1 1,1-1 0,-1-1-1,0 0 1,-1-1-1,0 0 1,0-1-1,0 0 1,-1-1-1,-1-1 1,0 0-1,0 0 1,15-23 0,-22 29-33,-1 0 1,0 0 0,0 0-1,0 0 1,0-1-1,-1 1 1,0-1 0,-1 0-1,1 0 1,-1 0 0,0 0-1,0 0 1,-1 0 0,0 0-1,0 0 1,0 0 0,-1 1-1,-2-13 1,0 10-10,0 1 1,-1 0-1,1 0 0,-2 0 1,1 1-1,-1-1 1,0 1-1,0 0 0,0 0 1,-1 1-1,0-1 1,-11-6-1,-4-1-7,0 0-1,0 2 1,-2 0-1,1 2 1,-1 0 0,0 2-1,-1 0 1,-27-3 0,21 7-50,-1 1 0,0 1 0,0 2 0,0 1 0,0 1 0,1 2 0,-1 1 0,1 1 0,0 2 0,-50 21 1,74-27 8,0 0-1,0 0 1,1 0 0,-1 1 0,1-1 0,0 1 0,0 1 0,0-1 0,1 1 0,-1 0 0,1 0 0,0 0 0,0 0 0,1 1 0,-4 8 0,6-11 6,0 1-1,0-1 1,0 1 0,1-1 0,-1 1-1,1 0 1,0-1 0,0 1-1,1-1 1,-1 1 0,1-1 0,0 1-1,-1-1 1,2 1 0,-1-1-1,0 1 1,1-1 0,-1 0 0,1 0-1,0 0 1,0 0 0,0 0 0,1 0-1,-1-1 1,1 1 0,-1-1-1,1 1 1,0-1 0,0 0 0,3 2-1,5 3-28,0-1 0,0 0 0,0 0-1,1-2 1,0 1 0,0-1 0,21 4 0,94 8-240,-107-14 246,20 2 104,0-2 1,0-1-1,0-2 0,0-2 1,0-2-1,0-1 0,60-19 1,-98 24-46,0 0 1,0 1 0,0-1-1,0 0 1,0 1 0,0-1-1,0 1 1,1 0 0,-1 0-1,0-1 1,0 2 0,0-1-1,0 0 1,3 1 0,-4 0 17,0 0 1,1 0 0,-1 0-1,0 0 1,0 1 0,0-1 0,0 0-1,0 1 1,0-1 0,0 1-1,-1-1 1,1 1 0,-1-1-1,1 1 1,-1 0 0,1-1 0,-1 4-1,4 12 70,1-1 0,0 1-1,1-1 1,1 0-1,15 25 1,-17-33-60,1-1 0,0 0 0,0 0 0,0-1 0,1 1 0,0-1 0,0-1 1,1 0-1,-1 0 0,1 0 0,0-1 0,16 7 0,-6-5-20,0 0 0,0-1 0,1-1 1,-1-1-1,1-1 0,0 0 0,34-2 0,-41 0-423,0-2 0,-1 0-1,1 0 1,0-1 0,-1 0-1,0-1 1,0-1 0,0 1-1,0-2 1,-1 1 0,1-2-1,-2 1 1,17-15 0,13-20-1521</inkml:trace>
</inkml:ink>
</file>

<file path=ppt/ink/ink6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49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1046 4224,'3'-3'114,"1"0"1,-1 1 0,1-1-1,0 1 1,0-1-1,0 1 1,0 0-1,1 1 1,-1-1-1,1 1 1,-1 0-1,1 0 1,-1 0-1,1 0 1,-1 1 0,1 0-1,-1 0 1,7 1-1,-3-1 275,1 1 1,-1-2-1,0 1 0,0-1 1,1 0-1,-1-1 0,15-5 0,8-3-235,0-1 1,-1-2-1,0 0 0,-1-3 0,-1 0 0,0-2 0,-2-1 0,26-23 0,-15 6-48,-1-2 0,-3-1 0,-1-2 0,32-55 0,-55 81-71,-1 0 0,0 0 1,-2-1-1,1 0 0,-2 0 1,-1 0-1,0-1 0,0 0 1,-2 0-1,0 0 0,-1 0 1,-1 0-1,-1 0 1,0 0-1,-1 0 0,-8-30 1,6 30-26,-2 1-1,0 0 1,0 1 0,-2 0 0,0 0 0,0 0 0,-2 1 0,1 0 0,-2 1 0,0 0 0,-1 1-1,0 0 1,0 1 0,-2 0 0,1 1 0,-1 0 0,-1 2 0,1-1 0,-1 2 0,-1 0 0,0 0 0,0 2-1,0 0 1,0 1 0,-1 0 0,1 2 0,-21-2 0,12 4-24,-1 1-1,0 2 1,0 0 0,1 1-1,0 2 1,0 1 0,0 0-1,1 2 1,-38 19 0,46-19 21,1 0 1,0 1 0,1 1-1,0 0 1,0 1-1,1 0 1,1 1 0,0 1-1,1-1 1,0 2-1,1 0 1,1 0 0,1 1-1,0 0 1,-6 18 0,1 2 132,3 1 1,1-1 0,1 2 0,2-1 0,2 1-1,2 0 1,1 0 0,2 0 0,11 74 0,-4-62 160,3 0 1,1-1-1,3-1 0,2 0 1,32 63-1,-39-92-204,0 0-1,2-1 0,0-1 1,1 0-1,1 0 0,0-1 0,1-1 1,1 0-1,1-2 0,0 1 0,0-2 1,1 0-1,1-2 0,0 0 1,27 11-1,-37-18-256,0-1 0,0 1 0,0-2 0,0 1 0,1-1 0,-1 0 0,0-1 0,1 0 0,-1-1 0,0 0 0,0 0 0,0-1 0,0 0 0,0-1 0,0 1 0,0-2 0,-1 1 0,1-2 0,7-4 0,-1 1-544,0-1 0,-1 0 0,0-1 0,0-1 0,20-20 0,19-37-1365</inkml:trace>
</inkml:ink>
</file>

<file path=ppt/ink/ink6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0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81 3584,'11'22'1195,"26"58"3007,-30-54-3706,-1 0 0,5 50 0,-9-53-243,1 0 0,2 0-1,0 0 1,9 25 0,-8-28 123,1 2 490,-3-21-488,1-12-163,-1-13-40,0 0-1,0-31 1,8-41 47,-6 69-233,2 1-1,0 1 1,18-36-1,-20 49-13,1-1-1,1 1 0,0 0 0,0 0 1,1 1-1,1 0 0,0 1 1,13-11-1,-17 17 9,-1 0 0,1 1-1,0 0 1,0 0 0,0 0 0,1 1-1,-1 0 1,0 0 0,1 1 0,0 0 0,-1 0-1,1 0 1,0 1 0,-1 0 0,1 0 0,0 1-1,0 0 1,-1 0 0,1 0 0,-1 1 0,1 0-1,-1 0 1,0 1 0,0 0 0,0 0 0,8 5-1,-3-1 49,0 1 0,-1 0 0,1 0 0,-2 1-1,1 0 1,-1 0 0,0 1 0,-1 0 0,-1 1-1,1 0 1,-2 0 0,9 20 0,-10-18 36,0 0 0,-1 0 1,-1 0-1,-1 1 0,1-1 1,-2 1-1,0 0 0,-1-1 0,0 1 1,-1 0-1,-1-1 0,-3 17 1,3-18-4,-11 30 188,13-41-246,0 0-1,-1-1 0,1 1 1,-1 0-1,0 0 0,1 0 0,-1-1 1,0 1-1,1 0 0,-1-1 0,0 1 1,0-1-1,1 1 0,-1-1 1,0 1-1,0-1 0,0 0 0,0 1 1,0-1-1,0 0 0,1 0 1,-1 1-1,0-1 0,0 0 0,0 0 1,0 0-1,0 0 0,0 0 1,0 0-1,0-1 0,0 1 0,0 0 1,0 0-1,0-1 0,0 1 0,1 0 1,-1-1-1,0 1 0,0-1 1,0 0-1,-1-1-1,0 1 1,0-1-1,0 0 1,0 1-1,1-1 0,-1 0 1,1 0-1,0 0 1,-1 0-1,1 0 1,0-1-1,0 1 0,0 0 1,1 0-1,-1-1 1,0 1-1,1-1 1,0 1-1,-1 0 0,1-1 1,0 1-1,0-1 1,1 1-1,-1-1 1,0 1-1,1-3 0,2-11-27,1 1 0,10-29 0,-7 25-27,-3 9 25,0 0 0,0 0 0,2 1 0,-1-1 1,1 1-1,0 0 0,1 1 0,0 0 0,0 0 0,1 0 0,0 1 0,1 0 1,-1 0-1,1 1 0,0 0 0,1 1 0,-1 0 0,1 0 0,18-4 0,-16 4-1,0 2 0,0 0 1,1 0-1,-1 2 0,1-1 0,0 1 0,0 1 0,-1 0 0,1 1 0,0 1 0,-1 0 0,1 0 0,-1 1 0,1 1 0,-1 0 0,12 6 0,-8-2-5,0 1 0,-1 0 0,0 1-1,-1 1 1,0 0 0,16 18 0,-25-23 45,0 0 0,0 0 0,-1 0 0,0 1 0,-1 0 0,1-1 1,-1 1-1,-1 1 0,1-1 0,-1 0 0,0 1 0,-1-1 0,0 1 0,0-1 0,-1 1 0,0 14 1,-1-14-6,1 2 80,-1-1-1,0 1 1,0-1-1,-6 16 1,7-24-101,0 1 0,-1-1 0,1 0 0,-1 1 0,0-1 0,1 0 0,-1 0 0,0 1 1,0-1-1,0 0 0,0 0 0,0 0 0,0 0 0,0 0 0,0 0 0,0 0 0,0 0 0,-1-1 1,1 1-1,0 0 0,0-1 0,-1 1 0,1-1 0,-1 1 0,1-1 0,0 0 0,-1 0 1,1 1-1,-1-1 0,1 0 0,-1 0 0,1-1 0,-1 1 0,1 0 0,0 0 0,-1-1 0,-2 0 1,-20-7-5877,16 6 3968</inkml:trace>
</inkml:ink>
</file>

<file path=ppt/ink/ink6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0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157 212 3456,'19'-5'478,"-1"1"0,1 1 0,21-1 0,-23 3 317,0-1 0,0-1 0,0 0 0,20-8 1,-8 3-399,-14 4-239,0 0-1,0-1 1,0-1 0,-1 0 0,18-12 0,-30 17-132,-1 0 0,0 0 0,0-1 0,1 1 0,-1-1 0,0 1 1,0-1-1,0 1 0,-1-1 0,1 0 0,0 1 0,-1-1 0,1 0 1,-1 0-1,1 1 0,-1-1 0,0 0 0,0 0 0,0 0 0,0 1 0,0-1 1,0 0-1,0 0 0,-1 0 0,1 1 0,-1-1 0,1 0 0,-1 0 1,0 1-1,0-1 0,1 0 0,-1 1 0,0-1 0,0 1 0,-3-3 0,1 0 5,0-1 0,0 1 0,-1 0 1,1 0-1,-1 1 0,0-1 0,0 1 0,0 0 0,-1 0 0,1 0 0,-1 1 0,-6-3 0,-7 0 49,0 1 1,-1 1 0,0 1 0,1 1 0,-1 0 0,0 1 0,0 1-1,1 1 1,-1 1 0,0 0 0,1 2 0,0 0 0,0 1-1,0 0 1,1 2 0,0 0 0,1 1 0,-27 18 0,37-21-45,0 0 0,0 0 0,0 0 0,1 1 0,0 0 0,0 0 0,1 0 0,0 0 0,0 1 1,1 0-1,0 0 0,0 0 0,-2 14 0,3-16-23,1 0-1,1 1 1,-1-1 0,1 1-1,1-1 1,-1 1 0,1-1 0,0 1-1,0-1 1,1 0 0,0 1-1,0-1 1,0 0 0,1 0-1,0-1 1,0 1 0,0 0 0,7 7-1,5 3-4,1 0 0,0-1 0,1-1 0,1 0 0,1-1-1,-1-1 1,2-1 0,0-1 0,24 9 0,-14-8-594,1-1 1,0-1-1,1-2 1,0-1-1,62 2 1,-35-7-1207</inkml:trace>
</inkml:ink>
</file>

<file path=ppt/ink/ink6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1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3840,'3'2'267,"0"0"0,0 0 0,0 0 0,0 1 0,0-1 0,0 1 1,-1-1-1,1 1 0,-1 0 0,0 0 0,0 0 0,0 0 0,0 0 0,0 0 0,-1 1 0,1-1 1,-1 1-1,1 4 0,15 72 1823,-15-71-2087,19 94 690,-12-65 43,-1 2 0,5 78 0,-13-116-681,0 1 0,0-1 0,0 1 0,0-1 0,-1 0 0,1 0 0,-1 1 0,1-1 0,-1 0 0,0 0 0,-2 4 0,3-5-42,0-1 1,0 0 0,-1 1 0,1-1 0,0 0 0,-1 0 0,1 1 0,0-1-1,-1 0 1,1 0 0,-1 0 0,1 1 0,0-1 0,-1 0 0,1 0 0,-1 0 0,1 0-1,0 0 1,-1 0 0,1 0 0,-1 0 0,1 0 0,-1 0 0,1 0 0,0 0 0,-1 0-1,1 0 1,-1-1 0,1 1 0,0 0 0,-1 0 0,1 0 0,0-1 0,-1 1-1,1 0 1,-1-1 0,-2-1 8,1-1-1,0 0 0,-1 1 1,1-1-1,0 0 0,0 0 1,0-1-1,1 1 0,-1 0 1,1-1-1,0 1 0,0-1 1,-1-4-1,0-5-20,0 0 0,1 0 0,0 0 0,1 0 0,1-1 0,0 1 1,1 0-1,0 0 0,1 0 0,0 1 0,1-1 0,1 1 0,0-1 0,0 1 0,9-12 0,-2 6-62,1 1 0,0 0 0,1 2 0,0-1-1,2 2 1,0 0 0,0 1 0,34-21 0,-46 32 45,0-1 1,0 1 0,0 1-1,0-1 1,1 0 0,-1 1-1,1 0 1,-1 0 0,1 0-1,-1 1 1,1 0 0,-1 0 0,1 0-1,-1 0 1,1 0 0,4 2-1,-2 0 18,1 0 1,-2 1-1,1 0 0,0 0 0,-1 1 0,1-1 1,-1 1-1,0 1 0,8 6 0,-5-2 43,1 0 0,-1 1 0,-1 1 0,0-1 0,0 1 0,-1 1 0,0-1 0,-1 1 0,-1 0 0,8 24 0,2 41 303,-12-53-116,2 0 1,12 40-1,-11-57-1116,-1-18-862,-4 9 1393,0-1-1,0 1 0,0 0 1,0-1-1,1 1 1,-1 0-1,1 0 1,-1-1-1,4-2 1,12-9-1695</inkml:trace>
</inkml:ink>
</file>

<file path=ppt/ink/ink6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1.7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78 323 4352,'4'0'265,"0"0"0,0 1-1,0 0 1,0 0 0,0 0 0,0 0 0,0 1 0,-1-1-1,1 1 1,-1 0 0,1 0 0,-1 0 0,0 1 0,1-1-1,-1 1 1,0 0 0,4 5 0,5 8 1102,0 0 0,14 28 0,5 6-1147,-21-39-56,0 0 1,1-1 0,0 0-1,0-1 1,1 0 0,1-1 0,-1 0-1,1-1 1,0 0 0,1-1 0,0-1-1,0 0 1,0-1 0,1 0-1,-1-1 1,1-1 0,-1 0 0,1-1-1,17-1 1,-19 0-53,0-1 0,-1-1 1,1 0-1,-1 0 0,1-1 0,-1-1 0,0 0 0,0-1 0,-1 0 1,15-9-1,-18 9-73,-1 0 1,1-1-1,-1-1 0,0 1 1,0-1-1,-1 0 1,1-1-1,-2 0 1,1 0-1,-1 0 1,-1 0-1,1-1 1,-1 0-1,4-14 0,-4 9-3,-2 0-1,1 0 1,-2-1-1,0 1 0,0-1 1,-2 1-1,0-1 0,0 1 1,-1-1-1,-1 1 0,0 0 1,-1 0-1,-1 0 0,0 1 1,-1 0-1,-13-23 0,11 23-42,0 1-1,0-1 0,-2 2 0,1-1 1,-1 1-1,-1 1 0,0-1 0,-1 2 1,0 0-1,0 0 0,-1 1 1,0 1-1,0 0 0,-1 1 0,0 0 1,-20-5-1,10 6-58,0 2 1,0 0-1,0 2 1,0 0-1,0 2 1,0 1 0,-37 7-1,43-6-8,-1 2-1,0 0 0,1 2 1,0 0-1,0 0 1,1 2-1,0 0 1,1 1-1,0 1 0,-15 13 1,25-19 2,1 0 0,-1 0 0,1 1 0,0 0 0,1 0 0,0 0 0,0 0 0,0 1 0,0 0 0,1 0 0,1 0 0,-1 0 0,1 0 0,-2 10 0,3-10-83,1-1 1,0 0-1,0 0 1,1 1-1,0-1 1,0 0-1,0 0 1,1 0-1,0 0 1,0 0-1,1-1 1,-1 1-1,1 0 1,0-1-1,1 0 1,-1 0-1,8 8 1,-1-2-299,1 0 0,0-1 0,1-1 1,0 0-1,1 0 0,0-1 0,0-1 1,21 9-1,45 17-1616</inkml:trace>
</inkml:ink>
</file>

<file path=ppt/ink/ink6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2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0 2176,'-1'3'362,"0"0"-1,-1 0 1,1 0 0,0 0 0,0 0 0,0 0-1,1 0 1,-1 0 0,1 0 0,0 0-1,0 0 1,0 0 0,0 0 0,1 5-1,10 49 319,-5-35-24,-3-1-513,2-1-1,0-1 0,2 1 1,0-1-1,1 0 1,20 35-1,-20-43-38,-1-1 0,2 0-1,-1 0 1,1-1 0,1 0 0,0-1 0,0 0 0,0 0 0,1-1-1,0-1 1,1 0 0,14 6 0,-12-7-47,2 0 1,-1 0-1,0-2 1,1 0-1,0-1 0,-1 0 1,1-1-1,0-1 0,0-1 1,0 0-1,-1-1 1,1 0-1,-1-2 0,1 0 1,-1 0-1,0-2 0,0 1 1,-1-2-1,0 0 1,0-1-1,0 0 0,-1-1 1,-1-1-1,0 0 0,0-1 1,0 0-1,-2 0 1,15-20-1,-9 8 47,-1 0-1,-2-1 1,0 0-1,-2-1 1,0 0 0,10-39-1,-21 63-106,0 0 0,1 1 0,-1-1 0,0 1 0,1-1 0,-1 0-1,0 1 1,0-1 0,1 0 0,-1 1 0,0-1 0,0 0 0,0 1 0,0-1-1,0 0 1,0 1 0,0-1 0,0 0 0,0 1 0,-1-1 0,1 0 0,0 1-1,0-1 1,0 0 0,-1 1 0,1-1 0,0 1 0,-1-1 0,1 1 0,-1-1 0,1 1-1,-1-1 1,1 1 0,-1-1 0,1 1 0,-1-1 0,1 1 0,-1 0 0,1-1-1,-1 1 1,0 0 0,1-1 0,-1 1 0,1 0 0,-1 0 0,0 0 0,1 0-1,-1-1 1,0 1 0,1 0 0,-1 0 0,0 0 0,0 0 0,1 1 0,-1-1 0,0 0-1,1 0 1,-1 0 0,1 0 0,-1 1 0,0-1 0,1 0 0,-1 1 0,1-1-1,-2 1 1,-2 1-28,-1 0-1,1 0 0,0 1 1,0 0-1,0 0 1,0 0-1,0 0 0,-5 5 1,6-3 17,1-1 0,-1 1 1,1-1-1,0 1 0,0 0 1,0 0-1,1 0 0,-1 0 1,1 0-1,0 0 0,1 0 1,0 0-1,-1 1 0,1-1 1,1 0-1,-1 0 0,1 0 1,2 10-1,4 6 36,0 0 0,1 0 0,12 22 1,-11-26 20,-5-8-9,1 0 0,1 0 0,0-1 0,0 0 1,0 0-1,1-1 0,1 0 0,-1 0 0,1 0 1,0-1-1,0 0 0,1-1 0,15 8 0,-16-10-216,-1 0 1,0 0-1,1 0 0,0-1 0,0-1 0,-1 1 0,1-1 1,0 0-1,0-1 0,0 0 0,0 0 0,0-1 0,0 0 0,0 0 1,0-1-1,0 0 0,11-5 0,12-11-1503</inkml:trace>
</inkml:ink>
</file>

<file path=ppt/ink/ink6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2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4608,'5'10'468,"0"-1"1,1 0 0,0 0-1,0-1 1,13 13 0,-12-13 26,0 1-1,0-1 1,0 1 0,-1 1 0,8 15 0,-3 4-23,-2 1 0,0 0 0,-2 0 0,-1 0 0,-2 1 0,-1 0 0,-1 37 0,-16-116 317,7 3-687,-1-59 0,8 86-94,0 1-1,2-1 0,0 1 1,0-1-1,2 1 1,8-26-1,-9 37-33,0 0 0,1 0 0,-1 0 0,1 0 0,0 0 0,0 1 0,1 0 0,0-1 0,0 2 0,0-1 0,1 1 0,-1-1 0,9-3 0,-11 6 7,1 0 0,-1 0 0,0 1 0,1-1 0,-1 1 0,0 0 1,1 0-1,0 0 0,-1 1 0,1-1 0,-1 1 0,1 0 0,0 0 0,-1 0 0,1 0 0,0 1 1,-1 0-1,1-1 0,-1 1 0,1 1 0,-1-1 0,1 0 0,-1 1 0,0 0 0,0-1 0,4 4 1,11 11 50,-1 1 0,-1 0 0,-1 1 0,0 1 0,-2 0 1,0 1-1,16 33 0,-1 8 543,27 87 1,-54-143-531,0-1 0,0 1 1,0 0-1,-1 0 0,1 0 1,-1-1-1,-1 1 1,0 6-1,1-10-69,0 0 0,0-1 0,0 1 1,0 0-1,-1 0 0,1-1 0,0 1 0,-1 0 0,1-1 1,0 1-1,-1 0 0,1-1 0,-1 1 0,1-1 0,-1 1 0,1 0 1,-1-1-1,1 1 0,-1-1 0,0 0 0,0 1 0,0-1-59,0 0 0,0 0 0,0 0 0,0 0 0,0 0 0,0 0 0,1 0 0,-1-1 0,0 1 0,0 0 0,0-1 0,0 1 0,0-1 0,1 1-1,-1-1 1,0 1 0,0-1 0,1 1 0,-1-1 0,0 0 0,1 1 0,-2-2 0,2 1-63,-1 0 1,1 0-1,-1 1 0,1-1 1,-1 0-1,1 0 1,0 0-1,-1 0 0,1 0 1,0 0-1,0 0 0,0 0 1,-1 0-1,1 0 1,0 1-1,0-1 0,0 0 1,1 0-1,-1 0 1,0 0-1,0 0 0,1-2 1,7-10-1903</inkml:trace>
</inkml:ink>
</file>

<file path=ppt/ink/ink6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3.5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83 334 3712,'56'36'7134,"22"23"-5835,-39-29-495,-32-25-679,0-1 0,0 0 1,0 0-1,1-1 0,0 0 0,-1 0 0,1-1 1,0 0-1,0-1 0,1 1 0,-1-1 0,0-1 1,0 0-1,0 0 0,1 0 0,-1-1 0,0-1 1,0 1-1,0-1 0,0-1 0,0 1 0,-1-1 1,11-6-1,-9 5-100,-1 0 1,0-1 0,0 0-1,0-1 1,-1 1-1,1-1 1,-2-1-1,1 1 1,-1-1-1,0-1 1,0 1-1,-1-1 1,0 0-1,0 0 1,-1 0-1,0-1 1,0 0 0,-1 0-1,0 1 1,2-13-1,-5 9-18,1 0 0,-1 0 0,-1 0 0,0 0 1,-1 1-1,0-1 0,-1 0 0,0 1 0,-1 0 0,0 0 0,-1 0 0,0 0 0,-1 1 0,0-1 0,-1 1 0,0 1 1,-15-17-1,13 17-20,1 0 0,-2 1 0,1 0 0,-1 1 0,0 0 0,0 0 0,-1 1 0,0 0 0,0 1 0,-1 1 0,1-1 0,-1 2 0,0 0 0,0 0 0,0 1 0,-1 0-1,-17 1 2,13 3-21,0 0 0,0 1 0,0 1 0,0 0 0,1 1 0,0 1 0,0 1 0,0 0 0,1 1 1,0 1-1,-13 10 0,20-13 12,1 0-1,0 0 1,0 0 0,1 1 0,0 0 0,0 1-1,0 0 1,1-1 0,-7 15 0,10-16 9,0 0 1,0 0 0,0 0-1,1 0 1,0 1-1,0-1 1,1 0 0,-1 0-1,1 1 1,1-1-1,-1 0 1,1 0-1,0 1 1,1-1 0,2 9-1,0-6-1,-1-1-1,2 0 0,-1 0 1,1 0-1,0 0 1,1 0-1,0-1 1,0 0-1,1-1 0,-1 1 1,1-1-1,1-1 1,-1 1-1,1-1 0,0 0 1,0-1-1,10 4 1,0-1 29,1 0 1,0-1 0,1-1-1,0-1 1,-1-1 0,40 1-1,101-11-2,-102 3 256,70 2 1,-126 2-226,0 1 1,0-1-1,0 0 1,0 1-1,0-1 0,0 1 1,0 0-1,0-1 1,-1 1-1,1 0 0,0 0 1,0 0-1,-1 0 1,1 1-1,-1-1 1,1 0-1,-1 1 0,0-1 1,1 1-1,-1-1 1,0 1-1,1 2 1,15 46 957,-16-42-760,1 0 0,1 0 0,-1 0 1,7 12-1,-1-7-141,0-1 1,0 0 0,1-1 0,19 19-1,-24-26-354,0-1 0,0 1-1,0-1 1,1 0 0,-1-1-1,1 1 1,0-1 0,0 1-1,0-1 1,0-1 0,0 1-1,0-1 1,0 0 0,0 0-1,1 0 1,9-1 0,-14 0 107,0 0-1,0-1 1,0 1 0,0 0-1,0-1 1,0 1 0,1-1-1,-1 1 1,0-1 0,0 0-1,-1 1 1,1-1 0,0 0-1,0 0 1,1-1 0</inkml:trace>
</inkml:ink>
</file>

<file path=ppt/ink/ink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0.4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5760,'-11'0'2816,"49"23"-4480,-21-19 5376,-1 7-5760,7-3 128,11 11-640,-7 0 0</inkml:trace>
  <inkml:trace contextRef="#ctx0" brushRef="#br0" timeOffset="1">1849 653 2048,'-1'0'100,"0"0"0,0 1 0,-1-1 0,1 0 0,0 0 0,0 1 0,-1-1 0,1 1 0,0-1 0,0 1 0,0-1 0,0 1 0,-1 0 0,1 0 0,0-1 0,0 1 0,0 0 0,1 0 0,-1 0 0,0 0 0,0 0 0,0 0 0,1 0 0,-1 0 0,1 1 0,-1-1 0,1 0 0,-1 0 0,1 1 0,0-1 0,-1 0 0,1 0 0,0 1 0,0-1 0,0 0 0,0 2 0,5 59 593,-2-39-94,30 428 1129,-24-365-1613,70 558-892,-73-620-396,5-13 0</inkml:trace>
</inkml:ink>
</file>

<file path=ppt/ink/ink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8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1280,'1'-15'1574,"3"17"363,4 26-456,60 387 140,-58-355-1465,1 4 470,7 118 0,-18-180-618,0-1-1,0 1 1,0 0-1,0-1 1,0 1 0,0 0-1,-1-1 1,1 1-1,0 0 1,-1-1-1,0 1 1,1-1 0,-1 1-1,-1 1 1,2-2-25,-1-1 0,1 0 0,0 0 0,-1 0 0,1 0 0,-1 0 0,1 0 0,-1 0 0,1 0 0,0 0 0,-1 0 0,1 0 0,-1 0 0,1 0 1,-1 0-1,1 0 0,0 0 0,-1-1 0,1 1 0,0 0 0,-1 0 0,1 0 0,-1-1 0,1 1 0,0 0 0,-1 0 0,1-1 0,0 1 0,0 0 0,-1-1 0,1 1 0,-1-1 0,-25-43-1500,5 0 344,-4-20 0</inkml:trace>
</inkml:ink>
</file>

<file path=ppt/ink/ink6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5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20 576 2304,'-16'7'529,"13"0"147,34 5 1127,-28-11-1665,1 0 1,-1-1-1,1 1 0,0-1 1,-1 0-1,1 0 0,-1 0 1,1 0-1,0-1 1,-1 0-1,1 1 0,-1-1 1,1-1-1,-1 1 0,1 0 1,-1-1-1,0 1 1,0-1-1,0 0 0,0 0 1,0-1-1,0 1 0,-1 0 1,5-6-1,3-4 179,-1-1 1,-1-1-1,0 0 0,10-23 0,2-3 35,-3 6-48,0-1 1,-3-1-1,17-58 1,-26 75-169,-1 0 0,-1 0 1,0 0-1,-1 0 0,-1 0 1,-1 0-1,-1-1 1,-1 1-1,-5-23 0,7 41-122,-1-1-1,1 0 0,-1 0 0,0 0 1,1 0-1,-1 1 0,0-1 0,-1 0 1,1 1-1,0-1 0,0 0 0,-1 1 1,1 0-1,0-1 0,-1 1 1,0 0-1,1 0 0,-3-1 0,4 2-9,-1-1-1,0 1 1,0 0-1,0 0 1,0 0-1,0 0 1,1 0-1,-1 1 1,0-1-1,0 0 1,0 0-1,0 0 1,1 1-1,-1-1 1,0 0-1,0 1 1,1-1-1,-1 1 1,0-1-1,1 1 1,-1-1-1,0 1 0,1 0 1,-1-1-1,1 1 1,-1 0-1,1-1 1,-1 1-1,1 0 1,-1 0-1,1-1 1,0 1-1,-1 0 1,1 0-1,0 0 1,0-1-1,0 1 1,0 0-1,0 0 1,0 0-1,0 0 1,0-1-1,0 2 1,0 1-4,0-1 0,0 0 0,0 1 0,0-1 0,1 0 0,-1 1 0,1-1 0,-1 0 0,1 0 0,0 0 0,0 1 0,0-1 0,0 0 0,1 0 0,-1 0 0,0-1 0,1 1 0,-1 0 0,1 0 0,0-1 0,-1 1 0,1-1 0,4 3 0,51 28 0,-50-29 0,17 7 27,0-1 0,1-1 1,0-2-1,0 0 1,1-1-1,0-2 1,0 0-1,0-2 0,0-1 1,0-1-1,0-1 1,-1-1-1,48-13 1,-27 3 60,0 1 139,-1-2-1,55-25 1,-112 44-41,7-3-148,-1 1 0,1 0 0,0 0 0,0 0 0,0 0 0,1 1 0,-8 6 0,1 3-57,0 0-1,1 0 1,0 1 0,1 0-1,1 1 1,0 0 0,1 0-1,0 1 1,2 0 0,0 0-1,-4 19 1,7-23-12,0 1 0,1 0 0,0-1 1,1 1-1,0-1 0,1 1 0,1 0 0,0-1 1,1 0-1,0 1 0,0-1 0,2 0 0,-1-1 1,1 1-1,13 19 0,-14-26 29,0 0 1,0 0 0,1 0-1,0 0 1,0-1-1,0 0 1,1 0-1,-1-1 1,1 1-1,0-1 1,0 0 0,0-1-1,0 0 1,0 0-1,1 0 1,-1 0-1,1-1 1,-1 0-1,1-1 1,-1 1 0,10-2-1,4 0 22,1-1-1,-1-1 1,1-1-1,-1 0 1,30-12-1,-34 8 24,0-1-1,-1 0 0,1-1 0,-2-1 1,0 0-1,0-1 0,24-27 1,-21 21 45,-16 18-85,-1 0-1,0 0 1,1 0-1,-1 0 1,0 0 0,1-1-1,-1 1 1,1 1 0,-1-1-1,0 0 1,1 0 0,-1 0-1,0 0 1,1 0-1,-1 0 1,0 0 0,1 0-1,-1 1 1,0-1 0,1 0-1,-1 0 1,0 0 0,1 1-1,-1-1 1,0 0 0,0 0-1,1 1 1,-1-1-1,0 0 1,0 0 0,0 1-1,1-1 1,-1 0 0,0 1-1,0-1 1,0 0 0,0 1-1,0-1 1,0 1 0,0-1-1,0 0 1,0 1-1,0 0 1,8 21-13,-7-20 32,2 6-10,1-1-1,0 0 1,1 0 0,0 0-1,0-1 1,1 0 0,-1 0-1,1 0 1,0 0 0,1-1-1,0 0 1,-1-1 0,1 1-1,1-1 1,-1-1 0,1 1-1,-1-1 1,1-1 0,0 1-1,0-1 1,11 1 0,6 1 52,0-2-1,0 0 1,-1-1 0,1-2 0,44-6 0,-42 2 34,1 0-1,-1-2 1,0-2 0,-1 0 0,0-1-1,34-19 1,-51 24-41,0 0 0,-1-1 0,1 1-1,-1-2 1,0 1 0,-1-1 0,1 0 0,-1-1-1,-1 0 1,0 0 0,0 0 0,0-1 0,-1 0-1,0 0 1,-1 0 0,0-1 0,0 1 0,-1-1 0,-1 0-1,3-14 1,-5 18-21,0 0 0,-1 0-1,1 0 1,-1 0 0,-1 0 0,1 0-1,-1 0 1,0 0 0,0 1 0,0-1-1,-1 1 1,0-1 0,0 1 0,-1 0-1,1 0 1,-1 1 0,0-1 0,0 1 0,-1 0-1,-7-6 1,-3-1 27,0 0 1,0 2-1,-1 0 0,-1 0 0,-27-9 1,19 10-65,0 1 1,0 1 0,-1 1 0,0 1-1,0 2 1,0 1 0,0 0 0,-50 7-1,40 0-55,0 1-1,1 2 1,0 1-1,0 2 1,-59 29-1,79-33-8,1 0-1,1 2 1,-1-1-1,2 2 0,-1-1 1,1 2-1,1 0 0,-11 13 1,19-20 31,0 0 1,0 0-1,0 0 1,0 0-1,1 0 1,0 0-1,0 1 0,1-1 1,-1 1-1,1-1 1,-1 10-1,2-11 11,1 0 0,-1 0 0,1 0 0,-1 0 1,1-1-1,1 1 0,-1 0 0,0-1 0,1 1 0,0-1 0,0 1 0,0-1 0,0 0 0,0 1 0,1-1 0,-1-1 0,1 1 0,5 4 0,2 1-32,1-1 0,-1-1-1,1 1 1,0-2 0,1 0-1,-1 0 1,1-1 0,0-1-1,0 1 1,0-2 0,1 0 0,18 1-1,1-2-41,0-2-1,0 0 0,51-10 1,-29-1-23,0-3 1,94-40-1,39-11 52,-186 65 71,1 1 0,0 0-1,-1 0 1,1-1 0,0 1-1,-1 0 1,1 0 0,0 1-1,-1-1 1,1 0 0,0 0-1,-1 1 1,1-1 0,-1 1-1,1 0 1,0-1-1,-1 1 1,0 0 0,1 0-1,-1 0 1,1 0 0,-1 0-1,0 0 1,0 0 0,0 1-1,0-1 1,0 0 0,0 1-1,0-1 1,0 0 0,0 1-1,1 2 1,3 8 92,-1 1 1,0-1-1,4 23 0,8 21 609,-13-51-620,0 0 0,0 0-1,1 0 1,-1 0-1,1-1 1,0 1-1,1-1 1,-1 0-1,1 0 1,0-1-1,0 1 1,0-1 0,0 0-1,7 2 1,-1-1 8,-1 0 1,1-1 0,0-1-1,0 0 1,-1 0 0,1-1-1,15-1 1,-2-1-597,0-1-1,0-1 1,-1-2 0,0 0-1,0-1 1,36-15 0,-13-3-1800</inkml:trace>
</inkml:ink>
</file>

<file path=ppt/ink/ink6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5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51 175 2688,'-1'0'53,"1"0"-1,-1 0 1,1 0 0,-1 0 0,1-1-1,-1 1 1,1 0 0,-1 0 0,1 0 0,-1 1-1,0-1 1,1 0 0,-1 0 0,1 0-1,-1 0 1,1 0 0,-1 1 0,1-1-1,-1 0 1,1 0 0,0 1 0,-1-1-1,1 0 1,-1 1 0,1-1 0,0 0-1,-1 1 1,1-1 0,0 1 0,-1-1-1,1 1 1,-5 21 1756,12 31-741,-5-41-907,1 0 0,0 0 0,1 0 1,0 0-1,1-1 0,1 0 0,0 0 0,0 0 0,1 0 0,0-1 0,1 0 0,0-1 0,0 0 0,1 0 1,1-1-1,-1 0 0,1 0 0,1-1 0,-1-1 0,1 0 0,0 0 0,1-1 0,-1 0 0,1-1 1,0 0-1,0-1 0,0-1 0,19 2 0,-7-3-36,1-2 1,0-1-1,0 0 0,-1-2 0,1-1 1,-1-1-1,0-1 0,-1-1 1,0-1-1,34-19 0,-41 20-39,-1-2 0,-1 0 0,1-1 0,-2 0-1,0-1 1,21-24 0,-27 27-23,0 0-1,-1-1 1,0 0-1,0-1 1,-1 1-1,0-1 1,-1 0-1,0 0 1,-1 0-1,3-22 1,-6 27-43,1 0 0,-1 0 0,-1 0 0,0 0 0,1-1 0,-2 1 0,1 0 1,-1 0-1,0 1 0,0-1 0,0 0 0,-1 1 0,0-1 0,0 1 0,-1 0 0,1 0 1,-1 0-1,0 0 0,0 1 0,-1-1 0,0 1 0,1 0 0,-1 1 0,0-1 1,-1 1-1,1 0 0,-7-2 0,-4-3 3,-1 0 0,0 2 0,-1 0 0,1 1-1,-1 1 1,0 1 0,-35-3 0,24 6-26,0 1 1,0 1-1,0 2 0,0 1 0,0 1 0,-50 18 0,58-17-29,1 2 0,1 0 0,0 1 0,0 1 0,1 1 0,0 1-1,1 0 1,1 1 0,-27 30 0,37-37-19,0 0 0,1 1 0,0 0 1,0 0-1,1 0 0,0 0 0,1 1 0,0 0 0,0-1 0,1 1 1,0 0-1,-1 10 0,3-12-39,0 0-1,0 0 1,0 0-1,1 0 1,0 0 0,1 0-1,0-1 1,0 1 0,0 0-1,0-1 1,1 1-1,0-1 1,1 0 0,-1 0-1,1 0 1,8 8 0,-4-6-100,1 0 1,0-1-1,0 0 1,0 0 0,1-1-1,0 0 1,0-1-1,0 0 1,1-1 0,0 0-1,0-1 1,22 5 0,-3-4-503,1 0 1,0-2 0,52-4 0,24-8-994</inkml:trace>
</inkml:ink>
</file>

<file path=ppt/ink/ink6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6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 3200,'-1'0'51,"0"1"0,0-1 0,0 1 0,0-1 0,0 1 1,0 0-1,0-1 0,0 1 0,1 0 0,-1 0 0,0 0 0,1 0 0,-1 0 1,0 0-1,1 0 0,0 0 0,-1 0 0,1 0 0,-1 0 0,1 0 0,0 0 0,0 0 1,-1 0-1,1 0 0,0 0 0,0 0 0,0 0 0,0 1 0,1-1 0,-1 0 0,0 0 1,0 0-1,1 0 0,-1 0 0,0 0 0,2 1 0,18 65 1648,-4-18-1108,-2 51 284,10 46 85,25 66 1205,93 255 0,-129-427-1860,-7-20-108,0 1 0,13 24 0,-18-42-171,1 0 1,0 1 0,-1-1-1,1 0 1,0 0 0,1 0 0,-1-1-1,0 1 1,1 0 0,0-1-1,-1 0 1,1 1 0,0-1-1,0 0 1,0-1 0,1 1-1,-1 0 1,0-1 0,6 2 0,-6-3-30,0 0 0,0 0 0,0 0 0,0 0 1,0-1-1,0 1 0,0-1 0,-1 0 1,1 0-1,0 0 0,0 0 0,-1 0 0,1-1 1,-1 1-1,1-1 0,-1 0 0,1 0 0,-1 0 1,0 0-1,0 0 0,0 0 0,0 0 1,-1-1-1,1 1 0,0-1 0,1-3 0,4-8-130,0-1 0,-1 0 0,7-24 0,-10 29 58,8-25-216,6-20-620,43-96 1,-59 149 890,0 0 1,-1 1 0,1-1-1,0 1 1,0 0-1,0-1 1,0 1-1,0 0 1,0-1-1,1 1 1,-1 0-1,0 0 1,1 0-1,1-1 1,-2 2 19,0-1-1,-1 1 1,1 0 0,0 0 0,-1 0 0,1 0-1,-1 0 1,1 1 0,0-1 0,-1 0 0,1 0-1,-1 0 1,1 0 0,-1 1 0,1-1 0,-1 0-1,1 0 1,0 1 0,-1-1 0,0 1 0,1-1 0,-1 0-1,1 1 1,-1-1 0,1 1 0,0 0 0,3 6 75,0 0 0,-1 0 0,0 1 0,5 14 1,-7-18-48,10 31 276,1-2 1,1 1 0,2-2 0,1 0-1,2-1 1,39 54 0,-53-81-327,0 0 0,0-1 0,0 1 0,0-1 0,0 1 0,1-1 1,0-1-1,-1 1 0,1-1 0,0 1 0,0-1 0,1-1 0,-1 1 0,0-1 0,0 0 0,1 0 0,-1 0 0,10-1 1,-5-1-275,-1 0 0,1 0 0,-1-1 1,0 0-1,1 0 0,-1-1 1,0-1-1,0 0 0,-1 0 0,9-5 1,23-24-1497</inkml:trace>
</inkml:ink>
</file>

<file path=ppt/ink/ink6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6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6656,'0'8'3328,"15"-21"-4992,-15 13 5888,10 0-7296,13-7 0</inkml:trace>
</inkml:ink>
</file>

<file path=ppt/ink/ink6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7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504 40 3456,'0'-2'156,"0"1"0,0 0 0,-1-1 0,1 1 0,0-1 0,0 1 0,-1 0 0,1-1 1,-1 1-1,1-1 0,-1 1 0,1 0 0,-1 0 0,0 0 0,0-1 0,0 1 0,0 0 0,1 0 0,-2 0 0,1 0 0,0 0 0,0 0 1,-2-1-1,0 1-18,-1-1 0,1 1 0,0 0 0,-1 0 0,1 0 0,-1 1 0,0-1 0,1 1 1,-6 0-1,-10 1 90,1 1 1,-37 9-1,46-9 104,-16 4-253,1 1 0,0 1 1,1 2-1,0 0 1,1 1-1,0 1 0,0 1 1,1 1-1,1 1 0,-26 25 1,39-34-64,0 1 1,1 0-1,0 0 1,0 1 0,1-1-1,0 1 1,0 0-1,1 1 1,0-1-1,0 1 1,1 0 0,0 0-1,1 0 1,0 0-1,0 1 1,1-1-1,0 0 1,1 1 0,0-1-1,0 1 1,1-1-1,0 1 1,1-1-1,0 0 1,0 0-1,1 0 1,0 0 0,1 0-1,0-1 1,8 13-1,-6-11-22,1 0 0,0 0-1,1-1 1,0 0 0,0 0-1,1-1 1,0 0 0,0 0 0,1-1-1,0-1 1,15 8 0,-8-6-37,1-1 0,0-1-1,0 0 1,0-1 0,0-2 0,32 4 0,-6-6-509,-1-1 0,1-3-1,-1-1 1,0-2 0,65-17 0,-45 4-728</inkml:trace>
</inkml:ink>
</file>

<file path=ppt/ink/ink6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7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0 437 3072,'2'3'92,"1"-1"0,-1 0 0,1 0 0,-1 0 0,1 0 1,0-1-1,0 1 0,-1-1 0,1 0 0,0 1 0,0-1 0,1-1 0,-1 1 0,0 0 0,0-1 1,0 1-1,0-1 0,5 0 0,32 6 1678,-25-3-1389,0 0-1,0-1 1,0-1 0,0 0 0,1-1 0,27-3 0,90-22 180,-119 22-652,2-1 213,-1-1 1,1 0 0,-1-1-1,-1-1 1,1 0 0,-1-1-1,0-1 1,-1 0 0,0-1-1,0 0 1,-1-1 0,0 0-1,-1-1 1,-1 0 0,0-1-1,0 0 1,-1-1 0,-1 0-1,0 0 1,-1-1 0,-1 0-1,0 0 1,4-21 0,-8 32-101,-1 0 0,0-1 0,0 1 0,-1 0 0,1-1 0,-1 1 0,0-1 0,0 1 1,-1-1-1,1 1 0,-1-1 0,0 1 0,0-1 0,-1 1 0,1 0 0,-1 0 0,0 0 1,-5-8-1,3 7 5,-1 0 0,1 0 0,-1 0 0,-1 0 0,1 1 0,-1 0 0,0 0 0,0 0 1,0 1-1,0 0 0,-8-3 0,-7 0 16,1 0 0,-1 1-1,0 1 1,-1 1 0,1 1 0,-43 1 0,48 2-30,0 0 0,1 2 1,-1 0-1,1 1 0,0 0 0,0 1 1,0 1-1,1 0 0,-1 1 0,2 1 1,-1 0-1,1 1 0,0 0 0,1 1 1,0 0-1,0 1 0,2 0 0,-1 1 0,1 1 1,1-1-1,0 1 0,1 1 0,0 0 1,1 0-1,1 0 0,0 1 0,1 0 1,-6 27-1,10-32 26,0-1 0,1 1 1,0-1-1,0 1 0,1-1 0,0 1 0,0-1 1,1 1-1,1-1 0,-1 0 0,2 0 1,-1 0-1,1-1 0,1 1 0,-1-1 1,1 0-1,1 0 0,-1 0 0,1-1 0,1 0 1,0 0-1,-1-1 0,2 1 0,-1-2 1,1 1-1,13 7 0,6 2 102,1-2 1,0-1-1,1-1 0,0-1 0,1-1 1,56 8-1,-60-14-364,1-1 1,-1-1 0,0-1-1,41-5 1,-39 1-945,0-2-1,-1 0 1,51-21 0,-37 6-881</inkml:trace>
</inkml:ink>
</file>

<file path=ppt/ink/ink6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8.4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454 72 3712,'-1'-3'86,"1"0"-1,-1 0 1,0 0 0,0 0 0,0 0 0,0 0-1,-1 1 1,1-1 0,-1 0 0,1 1-1,-1-1 1,0 1 0,0-1 0,0 1 0,-1 0-1,1 0 1,-5-3 0,2 2 162,-1 0 0,1 0 0,-1 1 0,1 0 0,-1 0 0,0 0 0,0 1 0,-11-2 0,4 2 72,0 1 0,-1 0 0,1 1 0,0 0 0,0 1 0,0 1 0,0 0 0,-15 5 0,12-1-257,0 0 1,0 1-1,1 1 1,0 0-1,0 1 1,1 0 0,1 2-1,-1-1 1,2 2-1,0 0 1,-19 25-1,26-31-31,1 1 0,-1 0 0,1 1-1,0-1 1,1 1 0,0-1 0,1 1 0,-1 0-1,2 0 1,-1 0 0,1 1 0,1-1 0,0 0-1,0 0 1,0 0 0,1 1 0,1-1-1,0 0 1,0 0 0,0 0 0,1-1 0,1 1-1,0-1 1,4 9 0,0-4-25,0 0 0,0-1 0,1 0 0,1-1 0,0 0 0,0 0 0,1-1 0,1 0 0,-1-1 0,2 0 0,-1-1 0,16 7 0,-8-6 27,0-1-1,1-1 0,0 0 0,1-2 0,-1-1 0,1 0 1,35 1-1,-15-6 79,-1 0 0,1-3 0,-1-2 0,0-1 0,0-2 0,-1-2 0,0-1 0,48-23 0,-63 22-2,0-1-1,-2-1 0,0-1 1,0-1-1,22-23 0,-33 30-82,-12 10-25,0-1 0,1 1 0,-1 0 0,0 0 0,1-1 0,-1 1 0,1 0 0,-1 0 0,0 0 0,1-1 0,-1 1 0,1 0 0,-1 0 0,0 0 0,1 0 0,-1 0 0,1 0 0,-1 0 0,1 0 0,-1 0 0,1 0 0,-1 0 0,0 0 0,1 0 0,-1 0 0,1 0 0,-1 1 0,0-1 0,1 0 0,-1 0 0,1 0 0,-1 1 0,0-1 0,1 0 0,-1 0 0,0 1 0,1-1 0,-1 0 0,0 1 0,0-1 0,1 0 0,-1 1 0,0 0 0,8 17-85,-7-16 78,5 9 14,1-1 1,0 0 0,0-1-1,1 0 1,0 0-1,1 0 1,0-1-1,0-1 1,0 1-1,1-2 1,0 1-1,1-1 1,0-1-1,12 5 1,1 0 69,0-2 0,0 0 1,1-2-1,0-1 0,41 3 1,-37-6 39,0-2 1,1-1 0,-1-1-1,0-2 1,0 0 0,0-2 0,33-12-1,-47 13-67,1-1 0,-1-1 0,0 0 0,-1-1 0,0-1 0,0 0 0,-1-1 0,0 0 0,0-1 0,-1-1 0,-1 0 0,0 0 0,18-28 0,-25 34-32,-1 1 0,0-1 0,0 0-1,-1 0 1,0-1 0,0 1 0,0 0 0,-1-1 0,0 1 0,0-1 0,0 1 0,-1-1 0,0 0 0,0 1 0,-1-1-1,0 1 1,0-1 0,-3-7 0,1 6 0,-1-1 0,-1 0 1,1 1-1,-1-1 0,-1 2 0,0-1 0,0 0 0,0 1 0,-1 0 0,0 1 1,0-1-1,-13-7 0,5 4 9,-1 2 0,0-1 0,0 2 0,0 0 0,-1 1-1,-1 1 1,-27-5 0,0 2-27,-87-1-1,89 9-16,0 2-1,1 2 1,0 1-1,0 3 1,0 1-1,1 2 1,0 2-1,1 2 1,1 1-1,-61 36 1,86-44-25,1 0-1,1 1 1,0 0 0,0 1-1,0 0 1,1 1 0,1 1-1,-12 16 1,20-26 12,1 1-1,0-1 1,-1 1 0,1 0-1,0 0 1,0 0 0,1 0-1,-1 0 1,1 0-1,-1 0 1,1 0 0,0 0-1,0 0 1,0 0-1,1-1 1,-1 1 0,1 0-1,-1 0 1,1 0 0,0 0-1,0 0 1,0 0-1,1-1 1,-1 1 0,1 0-1,-1-1 1,1 0 0,0 1-1,0-1 1,0 0-1,0 0 1,0 0 0,5 3-1,2 2-218,1 0-1,1 0 1,-1-1 0,1-1-1,0 0 1,0 0 0,14 3-1,76 12-1650,8-9-150</inkml:trace>
</inkml:ink>
</file>

<file path=ppt/ink/ink6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9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10 3584,'-1'-9'1829,"8"10"81,10 21-615,-11 0-1083,-1 0 0,-1 0 0,-1 1 0,-1 0 0,-1 24-1,1 13-138,50 313 3294,-52-373-3363,4 25 389,-4-23-183,-2-5-6,-8-38 336,4 18-607,0 1 73,2 0 1,0-1-1,2 1 0,0-1 1,2 0-1,0 0 0,2 1 1,0-1-1,7-26 0,-8 41-21,1 0-1,1 1 1,-1-1 0,1 0-1,0 1 1,1 0-1,0 0 1,0 0-1,1 0 1,0 0 0,0 1-1,0 0 1,1 0-1,0 1 1,0-1-1,0 1 1,1 1 0,-1-1-1,1 1 1,1 0-1,-1 0 1,0 1-1,1 0 1,0 1 0,-1 0-1,1 0 1,0 0-1,15 0 1,-5 2 26,1 0-1,0 2 1,-1 0 0,1 1 0,-1 1-1,0 1 1,0 1 0,0 0-1,-1 1 1,0 1 0,0 1 0,-1 0-1,20 16 1,-20-15 39,-2 2 0,0-1 1,0 2-1,-1 0 0,0 1 0,-2 0 1,1 1-1,-2 0 0,0 1 0,-1 0 1,0 0-1,-1 1 0,8 26 0,-14-32 3,0 1 0,0-1-1,-1 1 1,-1 0 0,0 0-1,0-1 1,-1 1 0,-4 15-1,5-25-42,0 1 0,-1-1 1,1 0-1,-1 1 0,1-1 0,-1 0 0,0 1 0,0-1 0,0 0 0,0 0 0,-1 0 0,1 0 1,-1 0-1,1 0 0,-1 0 0,0 0 0,1 0 0,-1-1 0,0 1 0,0-1 0,0 0 0,0 1 1,0-1-1,-1 0 0,1 0 0,0 0 0,-1-1 0,1 1 0,0 0 0,-1-1 0,1 0 0,-1 1 1,1-1-1,-1 0 0,1 0 0,0 0 0,-1-1 0,1 1 0,-1-1 0,1 1 0,0-1 0,-1 0 1,1 0-1,0 0 0,-3-1 0,-1-1-6,0-1 0,0 1 0,0-1 0,0 0 1,1-1-1,-1 1 0,1-1 0,0 0 0,1-1 0,-1 1 1,1-1-1,0 0 0,1 0 0,-1 0 0,1 0 0,0-1 1,1 1-1,0-1 0,0 1 0,0-1 0,1 0 0,0 0 1,0 0-1,0 0 0,1 0 0,1-12 0,0 3-28,1 0 1,0 0-1,1 0 0,1 1 0,0-1 0,1 1 1,0 0-1,2 0 0,0 1 0,13-22 1,-12 25 9,1-1 0,0 1 0,0 1 0,1 0 0,0 0 0,1 1 1,0 0-1,1 1 0,0 0 0,0 1 0,0 0 0,1 1 1,0 1-1,0 0 0,1 0 0,0 1 0,-1 1 0,1 1 1,0 0-1,0 0 0,1 1 0,-1 1 0,0 1 0,0 0 1,0 1-1,0 0 0,0 1 0,0 0 0,-1 1 0,1 1 1,-1 0-1,0 1 0,-1 1 0,1 0 0,-1 0 0,21 18 1,-5 0 202,0 1 0,-1 1 1,-2 1-1,37 55 1,-53-70-32,0 1 0,-1 0-1,-1 1 1,0-1 0,-1 2 0,-1-1 0,0 0 0,-1 1 0,0 0-1,-2 0 1,0 0 0,0 0 0,-2 26 0,-1-38-270,1 0 0,-1-1 0,0 1 0,0 0 0,0-1 0,0 1 0,-1-1 0,1 1 0,-1-1 0,0 0 0,0 1 0,0-1 0,-1 0 0,1 0 0,-1-1 0,1 1 0,-1 0 0,0-1 0,-5 4 0,7-6 50,1 0 0,0 0 0,0 0 0,0 0 1,-1 0-1,1 0 0,0 0 0,0 0 0,0 0 0,0 0 1,-1 1-1,1-1 0,0 0 0,0 0 0,0 0 0,0 0 1,0 0-1,-1 0 0,1 0 0,0 1 0,0-1 0,0 0 1,0 0-1,0 0 0,0 0 0,0 0 0,0 1 0,0-1 1,0 0-1,-1 0 0,1 0 0,0 1 0,0-1 0,0 0 1,0 0-1,0 0 0,0 0 0,0 1 0,0-1 0,0 0 1,1 0-1,-1 0 0,0 0 0,0 1 0,0-1 0,0 0 1,0 0-1,0 1 0,1 2-1004,-4 2-1259</inkml:trace>
</inkml:ink>
</file>

<file path=ppt/ink/ink6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0:59.9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2304,'4'4'483,"0"1"-1,0-1 1,0 1 0,0-1-1,-1 1 1,1 0 0,-1 1-1,-1-1 1,1 1 0,-1-1-1,2 9 1,24 84 361,-17-52-142,43 186 1023,32 338-1,-85-560-1674,53 298 1527,8 75 323,-62-381-1882,0 0-1,1 0 0,-1 0 1,0 0-1,0 1 1,0-1-1,-1 0 0,1 0 1,0 0-1,-1 0 1,0 1-1,0 1 0,0-4-20,1 1 0,0-1 0,-1 0 0,1 0-1,0 0 1,-1 0 0,1 1 0,0-1 0,-1 0 0,1 0-1,-1 0 1,1 0 0,0 0 0,-1 0 0,1 0-1,0 0 1,-1 0 0,1 0 0,-1 0 0,1-1 0,0 1-1,-1 0 1,1 0 0,0 0 0,-1 0 0,1-1-1,0 1 1,-1 0 0,1 0 0,0 0 0,-1-1 0,1 1-1,0 0 1,0-1 0,-1 1 0,1 0 0,0-1 0,-31-45-849,-99-233-4759,91 176 3542</inkml:trace>
</inkml:ink>
</file>

<file path=ppt/ink/ink6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0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0 189 3840,'2'-7'160,"0"1"-1,0-1 1,0 1 0,1 0 0,0 0 0,0 0-1,0 0 1,1 0 0,0 1 0,0-1 0,1 1-1,-1 0 1,1 1 0,0-1 0,0 1-1,8-6 1,3 1 305,1 0-1,0 1 1,0 0 0,0 2-1,23-6 1,2 1-357,1 2 1,0 2-1,0 2 0,0 2 1,1 1-1,-1 3 1,1 1-1,-1 3 1,0 1-1,0 2 1,45 15-1,-75-19-16,0 2 0,0 0 1,0 0-1,-1 1 0,0 0 0,0 1 0,-1 1 0,0-1 1,0 2-1,10 11 0,-17-16-40,-1-1-1,1 1 1,-1 0 0,0 0 0,-1 0-1,1 0 1,-1 1 0,0-1-1,0 1 1,0-1 0,-1 1 0,0 0-1,0-1 1,0 1 0,-1 0 0,0 0-1,0 0 1,-1-1 0,1 1-1,-1 0 1,0 0 0,-1-1 0,0 1-1,0-1 1,0 1 0,-4 7 0,-5 5 74,0-1 1,-1 0 0,0-1 0,-1 0-1,-1-1 1,-1-1 0,0 0 0,-1-1 0,0-1-1,-1 0 1,-18 9 0,9-7-59,0-1 1,-1-1-1,-1-1 1,0-2-1,0-1 1,-1-1-1,-29 3 1,44-9-59,0 0 0,1-1 0,-1-1 0,0 0 0,0 0 0,-16-5 1,26 5-110,0 0 0,0 0 0,0 0 0,0-1 0,0 1 0,0-1 0,0 0 0,0 0 0,1 0 0,-1-1 0,1 1 0,-1-1 0,1 0 0,0 0 0,0 0 0,0 0 1,1-1-1,-1 1 0,1-1 0,0 0 0,0 1 0,0-1 0,-2-7 0,3 10-7,1-1 0,0 1 0,0-1 0,0 1 0,0-1 0,0 1 0,0 0 1,0-1-1,1 1 0,-1-1 0,1 1 0,-1 0 0,1-1 0,-1 1 0,1 0 0,0-1 0,-1 1 0,1 0 0,0 0 0,0 0 0,0 0 1,0 0-1,0 0 0,0 0 0,0 0 0,0 0 0,1 0 0,1-1 0,23-17-1707</inkml:trace>
</inkml:ink>
</file>

<file path=ppt/ink/ink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9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0 159 2176,'5'-8'285,"1"0"0,0 0 0,0 1 0,0-1 0,1 1 0,0 1 0,1-1-1,0 1 1,0 1 0,0-1 0,0 1 0,1 1 0,17-8 0,1 1-139,0 0 0,0 2 0,0 0 0,1 3 0,1 0 0,-1 1-1,1 2 1,-1 1 0,37 2 0,-48 1-69,1 0 1,-1 1-1,0 1 0,0 0 1,0 1-1,0 1 0,0 1 1,-1 1-1,0 0 0,0 1 1,-1 0-1,0 1 0,-1 1 0,0 0 1,0 1-1,17 19 0,-25-23-29,0 1 0,-1 0 0,0 0-1,0 0 1,0 1 0,-1 0 0,-1-1 0,1 1-1,-2 1 1,1-1 0,-1 0 0,0 1-1,-1-1 1,0 1 0,-1 0 0,0-1-1,-1 1 1,1-1 0,-2 1 0,1-1 0,-2 1-1,1-1 1,-1 0 0,-5 12 0,3-11 6,0 0 1,0 0 0,-1-1 0,-1 0 0,1 0 0,-1 0 0,-1-1 0,0 0-1,0 0 1,0-1 0,-1 0 0,0 0 0,0-1 0,-1-1 0,0 1 0,0-2-1,0 1 1,-1-1 0,1-1 0,-20 4 0,13-4 7,0-2-1,0 0 1,0 0-1,0-2 1,0 0 0,-19-5-1,30 5-55,0 0 1,0-1-1,0 0 0,0-1 1,0 0-1,0 1 0,1-2 1,-10-5-1,12 6-13,1 1 0,0 0 0,-1-1 0,1 1 0,0-1 0,0 0 0,0 0 0,1 0 0,-1 0 0,1 0 0,0 0 0,-1 0 0,1 0 0,1-1 1,-1 1-1,0 0 0,1-5 0,0 4-48,0 0 0,0 1 0,1-1 1,0 0-1,0 1 0,0-1 0,0 1 1,0-1-1,1 1 0,0 0 0,-1-1 1,1 1-1,0 0 0,1 0 0,-1 0 0,1 1 1,-1-1-1,1 0 0,0 1 0,0 0 1,5-4-1,0 1-214,0 1 0,0-1 0,0 1 0,1 1-1,0 0 1,-1 0 0,1 1 0,11-2 0,41-2-1096,7-1-43</inkml:trace>
</inkml:ink>
</file>

<file path=ppt/ink/ink6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0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253 967 4352,'68'-24'1958,"-39"16"-1676,-23 5-61,0 1 0,0-1 0,0 0 0,0-1 0,-1 0 0,1 1-1,-1-2 1,0 1 0,-1 0 0,7-8 0,21-18-134,-5 11 18,-1-2 0,-1-1 0,-1-1 1,0-1-1,-2-2 0,-1 0 0,-2-1 0,26-45 0,-34 52-37,-1-1 0,-1 0 0,0 0 0,-2-1 0,-1 0 0,-1-1 0,-1 1 0,0-1 0,-2 0 1,-1 0-1,0 0 0,-2 1 0,-5-36 0,4 46-47,-1 0 0,-1 0 0,0 1 0,0-1 0,-1 1 1,-1 0-1,1 0 0,-2 1 0,0-1 0,0 1 0,-1 1 1,0-1-1,0 2 0,-16-14 0,11 13-15,0 0 0,-1 0 0,0 1 0,0 1 0,-1 0 0,0 1 0,0 1 0,-1 1 1,1 0-1,-28-4 0,19 5-4,1 1 1,-1 1-1,0 2 1,1 0-1,-1 1 1,-44 10-1,57-9 6,-1 1 1,1 0-1,0 1 0,0 0 0,0 1 1,1 0-1,0 0 0,0 1 0,1 1 1,-1-1-1,2 2 0,-1-1 0,1 1 1,0 0-1,-10 17 0,6-3 23,1 1 1,0 0-1,2 1 1,1 0-1,1 0 0,1 1 1,2 0-1,0 0 1,0 45-1,4-26 107,1 0-1,3 0 1,2-1 0,21 83 0,-14-86 42,2 0 0,2-1 0,2-1-1,45 70 1,-13-36 75,82 89-1,-110-142-651,-22-19 307,-1-1 0,1 1 0,-1-1 0,1 0 0,-1 1 0,1-1 0,-1 1 0,1-1 0,0 0 0,-1 1-1,1-1 1,-1 0 0,1 0 0,0 1 0,-1-1 0,1 0 0,0 0 0,-1 0 0,1 0 0,0 0 0,0 0 0,-1 0 0,1 0 0,0 0 0,-1 0 0,1 0 0,0-1 0,-1 1 0,1 0-1,0 0 1,-1-1 0,1 1 0,-1 0 0,1-1 0,0 1 0,-1 0 0,1-2 0,0-4-1595</inkml:trace>
</inkml:ink>
</file>

<file path=ppt/ink/ink6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1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28 341 4736,'16'1'406,"0"0"1,-1 0-1,1-1 1,0-1-1,24-5 0,-18 2 57,41-11 2424,-49 10-2745,-1 0 0,0-1 0,-1-1 1,0 0-1,0 0 0,17-15 1,-19 12-48,-1 0 0,0 0 0,-1-1 0,0 0 1,0 0-1,-2-1 0,1 0 0,-1 0 0,-1 0 0,0-1 1,-1 0-1,4-24 0,-8 34-73,0 0-1,0 1 1,0-1-1,-1 0 1,1 1 0,-1-1-1,0 1 1,1-1 0,-1 1-1,0-1 1,-1 1-1,1 0 1,0-1 0,-1 1-1,1 0 1,-1 0-1,0 0 1,0 0 0,0 0-1,0 1 1,0-1 0,0 1-1,0-1 1,0 1-1,-1 0 1,1-1 0,-1 1-1,-3-1 1,-8-3 18,1 0 1,-1 2 0,-26-6-1,27 8-37,1 1 0,-1 0 0,1 0 0,-1 1-1,1 1 1,0 0 0,0 1 0,-1 0 0,1 1 0,1 0 0,-1 1-1,1 0 1,0 0 0,0 2 0,0-1 0,1 2 0,0-1-1,-9 10 1,12-11 21,1 0-1,-1 0 0,2 1 1,-1 0-1,1 0 0,0 0 1,0 1-1,1 0 1,0 0-1,0 0 0,1 0 1,0 1-1,0-1 0,1 1 1,0 0-1,1-1 0,0 1 1,0 0-1,1 0 0,0 0 1,1 0-1,0 0 0,0 0 1,1 0-1,4 14 1,-2-14 17,1-1 0,0 1 0,0-1 0,1 0 1,0-1-1,0 1 0,0-1 0,1-1 1,0 1-1,1-1 0,0 0 0,-1-1 0,2 0 1,-1 0-1,1-1 0,12 5 0,1 0 17,0-1-1,1-2 1,0 0-1,1-1 0,34 2 1,-16-3-665,0-3 1,0-1-1,0-2 1,0-3 0,0 0-1,46-14 1,-19-9-1314</inkml:trace>
</inkml:ink>
</file>

<file path=ppt/ink/ink6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1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355 0 2048,'-105'7'4214,"61"-2"-3441,-69 19 0,103-21-746,0 0 0,0 1 0,1 0 1,0 1-1,-14 9 0,22-14-9,-1 1 0,1 0 0,-1 0 0,1-1-1,0 1 1,0 0 0,0 0 0,-1 1 0,1-1 0,0 0 0,0 0-1,0 0 1,1 1 0,-1-1 0,0 0 0,0 1 0,1-1 0,-1 1-1,1-1 1,-1 1 0,1-1 0,0 1 0,-1-1 0,1 1 0,0-1-1,0 1 1,0 0 0,0-1 0,1 1 0,-1-1 0,0 1 0,1-1-1,-1 1 1,1-1 0,-1 1 0,1-1 0,-1 1 0,1-1 0,0 0-1,0 0 1,0 1 0,0-1 0,0 0 0,0 0 0,0 0 0,2 2-1,9 6 68,0 0-1,1-1 0,-1 0 1,2-1-1,-1-1 1,1 0-1,0-1 0,0 0 1,29 5-1,17 1 285,67 2 1,-64-8-161,-8 1 52,-1 1-1,-1 4 0,1 1 0,88 34 1,-135-43-203,0 0 0,-1 0 0,1 1 0,-1 0 0,0 0 0,0 0 0,0 1 0,-1 0 0,0 0 0,0 0 0,0 1 1,0-1-1,-1 1 0,0 0 0,0 1 0,-1-1 0,4 10 0,-7-14-33,0 0 0,0 1 0,0-1 0,0 0 0,0 0 0,-1 0 0,1 1 0,-1-1 0,0 0 0,1 0 0,-1 0 0,0 0 0,0 0 0,0 0 0,-1 0 0,1-1 0,0 1 0,-1 0 0,1-1-1,-1 1 1,0-1 0,1 1 0,-1-1 0,0 0 0,0 0 0,0 1 0,-3 0 0,-59 29 366,59-29-350,-39 14 103,-1-3 1,-1-1-1,0-2 1,-1-2 0,0-2-1,0-2 1,0-3-1,-87-7 1,98-2-327,29 1-367,23-4-661,4 4 186,1 1 0,27-6 0,24 0-896</inkml:trace>
</inkml:ink>
</file>

<file path=ppt/ink/ink6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2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546 1 4864,'-14'3'555,"0"0"1,0-1 0,0 0-1,-1-1 1,1-1-1,0 0 1,-23-4-1,-50 1 121,84 3-666,-155 17 432,143-15-355,0 2 0,1-1 1,-1 2-1,1 0 0,-1 1 0,2 0 1,-1 1-1,-17 12 0,30-19-83,0 1-1,0-1 1,0 1-1,1-1 1,-1 1 0,0 0-1,0 0 1,0-1-1,0 1 1,1 0 0,-1 0-1,0 0 1,1 0 0,-1 0-1,0 0 1,1 0-1,0 0 1,-1 0 0,1 0-1,0 0 1,-1 0-1,1 0 1,0 0 0,0 1-1,0-1 1,0 0-1,0 0 1,0 0 0,0 0-1,0 0 1,0 0 0,1 1-1,-1-1 1,0 0-1,1 0 1,-1 0 0,1 0-1,-1 0 1,1 0-1,0 0 1,-1 0 0,1-1-1,0 1 1,0 1-1,3 1 0,0 0 0,-1 0 0,1-1 0,0 0 0,0 1 0,0-1 0,0 0 0,1-1 0,6 2 0,65 13 179,113 9 0,-60-10-55,-81-9-57,-8-3 23,-1 3-1,0 1 1,0 1-1,72 28 1,-107-35-66,0 1 0,0 0 0,0 0 0,0 0-1,-1 1 1,1 0 0,-1-1 0,1 1 0,-1 0 0,0 1 0,0-1 0,0 0 0,-1 1-1,1 0 1,-1-1 0,0 1 0,0 0 0,0 0 0,-1 0 0,3 7 0,-4-6 9,0 0-1,0 0 1,0 0 0,-1 0 0,1 0-1,-1-1 1,0 1 0,-1 0 0,1-1-1,-1 1 1,0-1 0,0 1 0,0-1-1,-1 0 1,0 0 0,1 0 0,-1 0-1,-1 0 1,-3 3 0,-2 2 62,-1 0 0,0-1 0,-1 0 0,0 0 0,0-2 1,-1 1-1,-18 6 0,-92 30 351,97-36-403,-16 5 100,-1-1 0,-53 5 0,79-14-128,0 0 0,0-2 0,0 0 0,0-1 0,-1 0 0,2-1 0,-1-1 0,0-1 1,-17-6-1,32 10-46,0 0 1,0-1-1,0 1 1,0 0 0,0-1-1,-1 1 1,1-1 0,1 1-1,-1-1 1,0 0 0,0 1-1,0-1 1,0 0-1,0 0 1,1 0 0,-1 1-1,0-1 1,1 0 0,-1 0-1,0 0 1,1 0 0,-1 0-1,1 0 1,0 0 0,-1 0-1,1 0 1,0-1-1,0 1 1,-1 0 0,1 0-1,0 0 1,0 0 0,0 0-1,0 0 1,1-1 0,-1 1-1,0-1 1,2-2-214,0 1 0,0-1 0,0 1 0,0 0 0,1 0 0,-1 0 0,1 0 0,0 0 0,0 0 0,3-2 0,28-18-1700</inkml:trace>
</inkml:ink>
</file>

<file path=ppt/ink/ink6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2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158 348 5376,'-1'0'116,"-1"0"0,1 0 0,0 0 0,0 0 0,0 0 0,0 1 0,-1-1 0,1 0 0,0 1 0,0-1 0,0 1 0,0-1 0,0 1 0,0-1 0,0 1 0,0 0 0,0-1 0,0 1 0,0 0 0,1 0 0,-1 0 0,0 0 0,0 0 0,1 0 0,-1 0 0,0 0 0,1 0 0,0 0 0,-1 0 0,1 0 0,-1 0 0,1 0 0,0 0 0,0 0 0,0 1 0,0-1 0,-1 0 0,2 0 0,-1 0 0,0 1 0,0-1 0,1 2 0,-1 1-34,1-1-1,0 0 1,0 1-1,0-1 1,1 0 0,-1 0-1,1 0 1,-1 0-1,1 0 1,0 0-1,0 0 1,1 0-1,-1-1 1,1 1-1,3 3 1,4-1 18,0 0 1,0 0-1,0-1 1,1 0-1,0-1 1,-1 0-1,1-1 1,14 2-1,92 3 788,-79-6-600,0-2 0,0-1 1,69-14-1,-89 12-227,0-1 1,0-1 0,0-1 0,-1-1 0,0 0-1,-1-1 1,0-1 0,0 0 0,24-22 0,-34 28-47,-2-1 0,1 0 1,0 0-1,-1 0 1,0 0-1,0-1 0,0 1 1,-1-1-1,0 0 1,0 0-1,0 0 0,-1-1 1,0 1-1,0-1 1,-1 1-1,0-1 0,0 0 1,0 1-1,-1-1 1,0 0-1,0 1 0,-1-1 1,0 0-1,0 1 1,0-1-1,-1 1 1,-4-11-1,1 7-2,0 1 1,0-1-1,-1 1 1,0 0 0,-1 1-1,0-1 1,0 1-1,-1 1 1,0-1-1,0 1 1,-1 0-1,0 1 1,0 0-1,0 1 1,-1 0-1,-16-6 1,-3 2 11,0 1 1,0 1-1,-57-5 1,-94 4-43,141 7-50,0 2 0,-53 8 0,79-7 29,0 1 0,0 0 0,0 1 0,1 0 0,-1 1 0,1 0 0,0 1 0,1 0 0,-1 1 0,-13 11 1,23-17 25,0 1 0,-1-1 0,1 1 0,0 0 1,0 0-1,1 0 0,-1 0 0,0 0 1,1 1-1,-1-1 0,1 0 0,0 1 0,0-1 1,0 1-1,0-1 0,0 1 0,0 0 1,1-1-1,-1 6 0,1-6-1,1 0 1,0 0 0,-1 0-1,1-1 1,0 1-1,0 0 1,0 0-1,1-1 1,-1 1-1,0-1 1,1 1-1,-1-1 1,0 1 0,1-1-1,0 0 1,-1 0-1,1 0 1,0 0-1,0 0 1,2 1-1,12 4-37,0 0 1,1-2-1,0 1 0,31 2 0,22-2-38,1-2 1,123-13-1,-105 3-47,96 6 0,-182 1 151,0 1 0,0 0 1,1 0-1,-1 0 1,0 0-1,0 0 0,0 1 1,0-1-1,-1 1 0,1 0 1,0 0-1,-1 0 1,1 0-1,-1 1 0,0-1 1,0 1-1,1-1 1,-2 1-1,1 0 0,0-1 1,-1 1-1,1 0 1,-1 0-1,0 0 0,0 1 1,0-1-1,1 3 1,2 11 223,-1 0 1,0 0 0,0 28 0,-2-43-213,-1 11 184,2 0 0,0 0 0,0 0 0,1 0 0,1 0 0,0 0 0,1-1 0,0 0 0,1 0 0,0 0 0,1-1 0,0 0-1,1 0 1,0-1 0,1 0 0,0 0 0,1-1 0,0 0 0,15 11 0,-10-11-127,0 0 1,1-1-1,-1 0 1,1-1-1,34 9 0,-29-11-668,0-1 0,0 0-1,0-2 1,39-1 0,-16-6-1785,-2-9-85</inkml:trace>
</inkml:ink>
</file>

<file path=ppt/ink/ink6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3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1 496 3328,'16'-2'1631,"-1"1"0,28-8 0,5 0-103,-36 8-1338,244-41 1567,-222 34-1530,-2-1-1,1-1 1,-1-2-1,-1-2 1,45-25 0,-57 27 33,-1 0 0,0-1 0,-1 0 0,26-28 0,-38 36-207,0-1 0,0-1 0,-1 1-1,0-1 1,0 0 0,0 0 0,-1 0-1,0 0 1,-1 0 0,0-1-1,0 1 1,0-1 0,-1 0 0,0 1-1,0-1 1,-2-13 0,1 18-39,0 0 1,-1 0-1,0 0 1,0 0 0,1 0-1,-2 0 1,1 0-1,0 0 1,-1 0-1,1 0 1,-1 1-1,0-1 1,0 1-1,0-1 1,0 1-1,0 0 1,-1-1 0,1 1-1,-1 1 1,0-1-1,1 0 1,-4-1-1,-6-3 35,0 1-1,-1 0 1,-25-5-1,22 6 0,-13-4-55,0 2 0,0 1 0,0 2 0,-1 0 0,1 2 0,-1 1 0,1 2 0,-31 5 0,49-5-3,-1 0-1,1 0 0,0 2 1,0-1-1,1 1 0,-1 1 0,1 0 1,0 0-1,0 1 0,1 0 0,-1 1 1,1 0-1,1 0 0,-1 1 0,1 0 1,1 1-1,0 0 0,0 0 1,0 0-1,1 1 0,1 0 0,0 0 1,-7 18-1,9-18 36,-1 1-1,1 0 1,1-1 0,0 1 0,1 0 0,0 0-1,0 0 1,1 1 0,1-1 0,0 0-1,1 0 1,-1 0 0,2-1 0,0 1-1,0 0 1,1-1 0,0 0 0,1 0 0,0 0-1,1 0 1,0-1 0,0 0 0,1 0-1,0 0 1,1-1 0,0 0 0,0-1 0,0 0-1,1 0 1,13 7 0,11 4 184,2-2-1,0-1 1,0-2 0,51 12 0,153 23-187,-216-44-1184,0-2-1,0-1 1,35-3-1,-41-1-1034</inkml:trace>
</inkml:ink>
</file>

<file path=ppt/ink/ink6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4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621 1 8064,'-52'58'3968,"-47"104"-5504,62-119 7296,-10 12-6784,-38 14 0,-52 15-2944,-26 1 0</inkml:trace>
</inkml:ink>
</file>

<file path=ppt/ink/ink6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4.7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14 349 3200,'-1'-1'101,"0"1"0,0-1 0,0 0 0,0 0 0,0 0 0,0 0 0,0-1 0,0 1 0,1 0 0,-1 0 0,0 0 0,1-1 0,-1 1 0,1 0 0,-1 0 0,1-1 0,0 1 0,-1-1 0,1 1 0,0 0 0,0-1 0,0 1 0,0 0 0,0-1 0,0 1 0,1-1 0,-1 1 0,0 0 0,1-1 0,-1 1 0,2-2 0,1-2 200,1 1 1,0-1 0,0 1-1,1 0 1,-1 0-1,9-5 1,-10 7-376,58-55 1052,-47 42-950,1 1-1,1 0 1,17-11-1,7 0 477,1 1 0,64-26 0,-80 41-219,0 0-1,1 1 1,0 2 0,0 1 0,49-4 0,-71 9-234,-1 0 0,1-1-1,0 2 1,0-1-1,0 0 1,0 1 0,-1-1-1,1 1 1,0 0 0,-1 1-1,1-1 1,-1 1 0,1-1-1,-1 1 1,1 0-1,-1 0 1,5 4 0,-6-3-7,0 0 0,0 0 0,0 0 0,-1 1 0,1-1 0,-1 0 0,0 1 1,0-1-1,0 1 0,0-1 0,0 1 0,-1-1 0,0 1 0,1 0 0,-1-1 0,-1 1 0,1-1 0,-1 5 1,-3 12 91,0 0 0,-11 29 0,10-37-104,1-1 0,1 1-1,0 0 1,0 0 0,1 0-1,1 0 1,0 0 0,0 0-1,3 21 1,-1-29-24,0-1 0,1 1 0,-1-1 0,1 1 0,0-1 0,0 0 0,0 1 0,0-1 0,0 0 0,1 0 0,-1-1 0,1 1-1,0 0 1,0-1 0,0 0 0,0 1 0,5 1 0,6 3 23,0 0-1,28 9 1,-23-10-10,-4-1-4,0-1 1,0 0-1,1-1 1,-1-1-1,1-1 1,0 0-1,0-1 1,0 0-1,-1-2 1,1 0-1,26-7 1,-18 3 3,0-2 1,-1-1 0,0-1 0,0 0 0,-1-2 0,34-24 0,-45 27 8,1-1 1,-1-1 0,-1 1 0,0-2 0,0 1 0,-1-1-1,10-19 1,-15 25-12,-1 1-1,0-1 1,0 0 0,-1 0-1,1 0 1,-1 0-1,-1 0 1,1-1 0,-1 1-1,0-1 1,-1 1-1,1-1 1,-1 1 0,-1-1-1,1 1 1,-1-1-1,0 1 1,0 0 0,-3-8-1,4 13-19,-1 1 0,1-1 0,0 0 0,0 0 0,-1 1 0,1-1 0,0 0 0,-1 1 0,1-1 0,-1 0 0,1 1 0,-1-1 0,1 1 0,-1-1 0,1 1 0,-1-1 0,1 1 0,-1-1 0,0 1 0,1-1 0,-1 1 0,0 0 0,1 0 0,-1-1 0,0 1 0,0 0 0,1 0 0,-1 0 1,0 0-1,0-1 0,1 1 0,-1 0 0,0 0 0,0 1 0,0-1 0,1 0 0,-1 0 0,0 0 0,0 0 0,1 1 0,-1-1 0,0 0 0,1 1 0,-1-1 0,-1 1 0,0 1-15,0 0 0,0 0 0,0 0 1,0 0-1,0 0 0,1 0 0,-1 0 1,1 1-1,-1-1 0,1 1 0,-1 3 1,-1 2 13,1 0 0,1 0 0,0 0 0,0 0 0,0 1 0,1-1 0,0 0 0,1 1 1,0-1-1,0 0 0,0 0 0,1 0 0,1 0 0,-1 0 0,1 0 0,1-1 1,-1 1-1,1-1 0,1 0 0,-1 0 0,1 0 0,0-1 0,1 1 0,10 8 1,-1-1-37,1-1 0,0-1 0,0-1 0,1 0 0,1-1 0,-1-1 0,2-1 0,-1 0 0,24 5 0,47 19-4122,-65-31 2219</inkml:trace>
</inkml:ink>
</file>

<file path=ppt/ink/ink6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5.1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5 4864,'-2'-1'220,"0"-2"622,3 5-64,5 6-252,0 0 1,-1 1-1,0 0 1,-1 0-1,1 0 1,4 17-1,2 50 376,-3 0 0,-3 83-1,0-13-811,21 163 1765,-17-247-1336,3 1 1,38 116-1,-46-167-511,1 0-1,1-1 1,-1 1 0,2-1-1,-1-1 1,15 18 0,-20-26-116,1 0 0,0 0-1,0 0 1,0 0 0,0-1 0,0 1 0,0 0 0,1-1 0,-1 0 0,1 0 0,-1 1 0,1-1 0,-1-1 0,1 1-1,-1 0 1,1-1 0,0 1 0,0-1 0,-1 0 0,1 0 0,0 0 0,-1 0 0,1 0 0,0 0 0,-1-1 0,1 0 0,0 1-1,-1-1 1,1 0 0,-1 0 0,1 0 0,-1-1 0,1 1 0,-1-1 0,0 1 0,0-1 0,3-3 0,30-27-1919,-1-11-42</inkml:trace>
</inkml:ink>
</file>

<file path=ppt/ink/ink6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5.5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4864,'23'-7'2432,"66"14"-3328,-52-14 4096,15 3-3200,24-5 0,18 2 128,1-2 0,-21 9-128,1-7 0,1 7-512,-15 4 128,-4-4-768,-20 3 0</inkml:trace>
  <inkml:trace contextRef="#ctx0" brushRef="#br0" timeOffset="1">1148 378 3840,'5'30'1920,"38"38"-1024,-29-52 2816,4 7-3584,5-4 0,5 12 128,1-6 0,4-15-384,-4-1 0,-6-14-1152,-5 1 0</inkml:trace>
</inkml:ink>
</file>

<file path=ppt/ink/ink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39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42 407 3328,'-21'0'1664,"13"39"-1280,3-28 2944,0-4-3200,2 7 0,3 12 128,0 10 0,8-1-256,5 1 0,3-8 0,7 1 128,6-5-1152,5-13 128,5-4-384,-5-17 128</inkml:trace>
  <inkml:trace contextRef="#ctx0" brushRef="#br0" timeOffset="1">97 7 4608,'-42'-6'2304,"55"38"-3328,0-25 4352</inkml:trace>
</inkml:ink>
</file>

<file path=ppt/ink/ink6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5.9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 6656,'0'-10'3328,"26"17"-10240,-26-7 5760,-12 3 768,-8-6 0</inkml:trace>
</inkml:ink>
</file>

<file path=ppt/ink/ink6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6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0 778 3584,'29'-8'1290,"0"2"0,0 0 0,38-1 0,-33 5-870,-1-3 1,44-10-1,-4-4-211,-28 8-113,0-2 0,0-1-1,51-26 1,-85 35-47,0-1 0,-1 0 0,0-1 0,0 0 0,0 0-1,-1-1 1,0-1 0,0 1 0,-1-1 0,0-1 0,-1 0 0,0 0 0,-1 0-1,0-1 1,0 1 0,-1-2 0,5-15 0,-8 18-33,0 0 0,-1 0 0,0 0 0,0 0 0,-1 0 0,0 0 0,0 1 0,-1-1 0,-1 0 0,1 0 0,-5-13 0,0 8 21,0-1-1,-1 1 1,0 0-1,-1 0 1,0 1-1,-11-13 1,-4-1 16,-1 1 1,-2 1-1,0 2 0,-1 0 1,-31-19-1,45 34-74,0 0 1,0 1-1,0 0 1,-1 1-1,0 0 1,0 1-1,0 1 1,-1 0-1,1 1 1,-1 1-1,0 0 1,-18 0-1,25 3 6,-1-1 0,0 2 0,1-1 0,-1 1 0,1 0 0,0 1 0,0 0 0,0 0 0,0 1 0,0 0 0,1 1 0,-1-1 0,1 1 0,1 1 0,-1-1 0,1 1 0,-1 0 0,2 1 0,-1-1 0,1 1 0,-8 14 0,1 2-14,1 0 1,1 0 0,2 1 0,0 1-1,1 0 1,2 0 0,0 0 0,2 0-1,1 1 1,0-1 0,4 33 0,4 18 141,4-1 0,27 109 0,21 20 464,-49-180-458,1-1-1,1 1 1,2-2 0,0 0-1,1 0 1,18 21 0,-28-38-158,-1-2 1,0 1 0,1 0 0,0-1 0,0 1 0,0-1 0,5 2 0,-7-4-87,0 0 0,0 0 1,-1-1-1,1 1 0,0-1 1,0 0-1,0 0 1,0 1-1,0-1 0,0 0 1,0-1-1,0 1 0,0 0 1,0-1-1,0 1 0,0-1 1,0 1-1,0-1 0,0 0 1,3-2-1,17-7-1432</inkml:trace>
</inkml:ink>
</file>

<file path=ppt/ink/ink6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6.7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29 296 5376,'-19'35'2688,"15"24"-3328,4-52 4224,-5 6-3584,5 3 128,0-2-256,5-5 0,4-9-1024,5-9 128,-5-5-256,-4-6 0</inkml:trace>
  <inkml:trace contextRef="#ctx0" brushRef="#br0" timeOffset="1">221 13 5632,'-32'-12'2816,"50"24"-5888,-8-8 5376,5 1-4224,2-1 128</inkml:trace>
</inkml:ink>
</file>

<file path=ppt/ink/ink6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7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1 160 3328,'17'-14'438,"1"1"0,1 1 0,0 1 0,37-16 0,-50 24-282,9-4 693,1 2-1,-1-1 1,18-2-1,9-5-508,-22 5 98,54-19 347,-68 25-728,0 1 1,0 0-1,0 0 1,0 1-1,0 0 1,0 0-1,0 0 1,0 1 0,0 0-1,9 2 1,-14-2-20,0-1-1,0 0 1,-1 1 0,1-1 0,0 1 0,-1-1 0,1 1 0,0-1-1,-1 1 1,1 0 0,-1-1 0,1 1 0,-1 0 0,1-1 0,-1 1-1,1 0 1,-1 0 0,0-1 0,1 1 0,-1 0 0,0 0 0,0 0-1,0-1 1,1 1 0,-1 0 0,0 0 0,0 0 0,0 0 0,0-1-1,-1 1 1,1 1 0,-7 26 459,6-26-456,-4 11 140,-1-1 0,0 1 0,-13 18 0,-17 34 290,11-6-163,4-8-81,-19 65 0,36-101-201,1 0 0,0 0 0,1 0 1,0 0-1,1 0 0,1 0 0,1 0 0,0 1 0,4 19 1,-4-32-25,0 0 1,0 0 0,0 0 0,0 0 0,1 0-1,-1 0 1,1-1 0,0 1 0,-1 0 0,1-1-1,0 1 1,1-1 0,-1 0 0,0 0 0,1 0-1,-1 0 1,1 0 0,0 0 0,4 2 0,0-2 3,-1 0 0,1 0 0,-1 0 0,1-1 0,0 0 0,-1 0 0,1-1 0,13-1 0,3-1-514,0-2-1,0-1 1,0-1-1,30-11 1,-47 14 124,0 1 0,-1-1 0,0 0 0,1 0 0,-1-1 0,0 1 0,-1-1 0,7-6 0,5-10-1536</inkml:trace>
</inkml:ink>
</file>

<file path=ppt/ink/ink6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7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75 4608,'39'9'2304,"82"-18"-3328,-87 9 3968,-2-4-2560,25 4 128,-5-7 0,-4-5 128,-8-4-896,0 9 128,-12-9-128,-10 9 128,-9 1-1280,1 12 128</inkml:trace>
</inkml:ink>
</file>

<file path=ppt/ink/ink6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7.8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4608,'72'-9'2316,"-62"8"-1940,0 0-1,0 0 1,0-1-1,0 0 1,0-1-1,0 0 1,-1-1-1,11-4 1,-13 4-259,1 1 1,0 1 0,0-1 0,1 1 0,-1 1-1,0-1 1,1 2 0,-1-1 0,1 1 0,-1 0-1,1 1 1,-1 0 0,0 0 0,1 1 0,-1 0-1,0 0 1,0 1 0,0 0 0,0 0 0,-1 1-1,1 0 1,7 6 0,-14-9-87,0 0-1,-1-1 1,1 1-1,0 0 1,-1 0-1,1 0 1,0-1-1,-1 1 1,1 0 0,-1 0-1,1 0 1,-1 0-1,0 0 1,1 0-1,-1 0 1,0 0 0,0 0-1,0 0 1,0 0-1,0 0 1,0 0-1,0 1 1,0-1 0,0 0-1,0 0 1,0 0-1,-1 0 1,1 0-1,-1 1 1,-15 30 454,12-26-415,-70 105 686,49-78-681,3 1 0,-26 49 0,27-43-39,11-21-65,0 0 1,-12 33-1,21-47 25,-1 0 1,1-1 0,0 1-1,0 0 1,0 1 0,1-1 0,0 0-1,0 0 1,0 0 0,1 0-1,-1 0 1,1 0 0,1 0-1,-1 0 1,0 0 0,4 5 0,-1-2-57,0-1 0,1 0 1,0 0-1,0 0 1,0-1-1,1 0 0,0 0 1,1 0-1,-1-1 1,1 0-1,0 0 1,0-1-1,0 1 0,1-2 1,0 1-1,-1-1 1,1 0-1,1-1 0,-1 0 1,0 0-1,0 0 1,1-1-1,-1-1 1,1 0-1,-1 0 0,1 0 1,-1-1-1,14-3 1,-13 3-331,-1 0-157,0 0 0,-1 0 0,1-1 1,-1 0-1,1 0 0,-1-1 0,0 0 0,9-4 0,-1-8-1373</inkml:trace>
</inkml:ink>
</file>

<file path=ppt/ink/ink6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8.1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31 4736,'-14'-8'2304,"71"28"-3328,-28-20 4736,13 4-3456,4-1 128,17 1 128,-8-4 128,7 0-768,4-7 0,8-6 384,3 2 0,-11-5-1664,-11 9 128</inkml:trace>
</inkml:ink>
</file>

<file path=ppt/ink/ink6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8.8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23 363 2944,'-1'1'71,"1"-1"0,0 1 0,0-1 0,0 0 0,0 1 1,0-1-1,0 1 0,-1-1 0,1 0 0,0 1 0,0-1 0,0 0 0,-1 1 0,1-1 1,0 0-1,-1 1 0,1-1 0,0 0 0,-1 0 0,1 1 0,0-1 0,-1 0 0,1 0 1,0 0-1,-1 0 0,1 1 0,-1-1 0,1 0 0,0 0 0,-1 0 0,1 0 0,-1 0 1,1 0-1,-1 0 0,1 0 0,0 0 0,-1 0 0,1 0 0,-1 0 0,1 0 1,0-1-1,-1 1 0,4-2 1891,8 9-369,-1 13-1564,-1 5 518,-4-16-402,1-1 0,0 0 0,0 0 0,1 0 0,0 0 0,0-1 0,1 0 1,0-1-1,0 0 0,1 0 0,-1-1 0,1 0 0,0 0 0,1-1 0,-1 0 0,1-1 0,0 0 0,0 0 0,17 1 0,0 0 0,0-1 0,1-2 0,-1-1 1,0-1-1,0-1 0,0-2 0,0-1 0,-1 0 0,1-2 0,-1-1 0,-1-2 0,0 0 0,0-1 0,42-28 0,-61 35-124,0 0-1,0-1 1,-1 0-1,0-1 0,0 1 1,0-1-1,-1 0 1,1 0-1,-1 0 1,-1-1-1,1 1 0,-1-1 1,-1 0-1,1 0 1,-1 0-1,0 0 1,-1-1-1,0 1 0,0 0 1,0-1-1,-1 1 1,0 0-1,0-1 1,-1 1-1,0-1 0,-4-12 1,2 8-7,-2 0 1,1 0-1,-2 0 1,1 1-1,-2 0 0,1 0 1,-1 0-1,-1 1 1,0 0-1,-1 1 1,0-1-1,0 2 0,-1-1 1,-19-12-1,5 8-28,-1 0-1,0 2 0,-1 1 1,0 1-1,0 1 0,-1 1 1,0 2-1,-1 0 0,1 2 1,-1 1-1,0 1 0,1 2 1,-1 1-1,0 0 0,-44 12 1,64-12-15,1 0 0,-1 1 1,1 0-1,0 0 0,0 1 1,0 0-1,0 0 1,1 1-1,-1 0 0,1 0 1,0 0-1,1 1 0,-1-1 1,1 1-1,-4 8 1,6-10 8,0 1 0,1 0 0,-1-1 0,1 1 0,1 0 0,-1 1 0,1-1 0,-1 0 0,2 0 0,-1 1 0,0-1 0,1 0 0,0 1 0,0-1 0,1 0 0,0 1 0,0-1 0,0 0 0,0 0 0,1 0 0,0 0 0,4 8 0,-1-3-8,2-1 0,-1 0 0,1-1 0,1 0-1,0 0 1,0 0 0,0-1 0,1 0 0,0 0 0,0-1 0,1-1-1,-1 0 1,1 0 0,1 0 0,10 2 0,18 6-28,1-3 0,66 10 0,-55-13-47,-1-3 1,67-1 0,-89-5 93,1 0-1,-1-2 1,1-1 0,-1-1-1,38-14 1,-77 20 222,10 0-199,-1 0 1,1-1-1,0 1 0,0 0 0,0 0 1,-1 0-1,1 0 0,0 0 0,0 0 0,-1 0 1,1 1-1,0-1 0,0 0 0,0 1 1,0-1-1,-1 0 0,1 1 0,0 0 0,0-1 1,0 1-1,0 0 0,0-1 0,0 1 1,0 0-1,1 0 0,-2 1 0,0 0 5,0 0 1,1 1-1,-1-1 0,1 0 0,-1 1 0,1-1 0,0 1 1,0-1-1,0 1 0,0 0 0,1-1 0,-1 1 0,1 0 1,-1 0-1,1 0 0,0-1 0,0 1 0,0 0 0,1 0 1,0 3-1,0-3 18,1 1 1,0 0-1,-1-1 1,1 1 0,1-1-1,-1 1 1,0-1-1,1 0 1,0 0-1,0 0 1,0 0 0,5 3-1,2 1-77,0 0 1,1-1-1,0-1 0,0 0 1,1 0-1,-1-1 0,1-1 0,20 4 1,56-1-2195,-80-6 1819,-1 0 1,1-1-1,-1 0 1,1 0-1,-1-1 1,1 0-1,-1 0 1,0 0 0,11-7-1,11-15-1526</inkml:trace>
</inkml:ink>
</file>

<file path=ppt/ink/ink6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9.3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1 186 5248,'28'16'3230,"-21"-11"-2936,0-1 0,0 1 1,-1 0-1,0 1 1,0 0-1,10 11 0,-3 7 18,-1 0 1,-1 1-1,-1 0 0,10 37 0,-19-58-230,1 38 950,-8-30-374,5-12-638,0 0 0,1 0 1,-1-1-1,0 1 0,0 0 0,0-1 0,1 1 0,-1-1 0,0 1 1,1-1-1,-1 1 0,0-1 0,1 0 0,-1 1 0,1-1 0,-1 0 1,1 1-1,-1-1 0,1 0 0,-1 0 0,0-1 0,-3-8 1,-1 0 0,1 0 0,1 0 0,0 0 0,0-1 0,1 1 0,1-1 0,-1 0 0,2 1 0,-1-1 0,2 0 0,-1 0 0,1 0 0,1 1 0,3-14 0,3-5-37,0-1 0,2 2 0,1-1 0,18-31 0,-26 54 1,3-6-3,0 1 1,1 0 0,0 1-1,8-10 1,-13 17 17,1 1 0,-1 0-1,0-1 1,1 1 0,0 0 0,-1 0 0,1 1-1,0-1 1,0 1 0,0-1 0,0 1 0,0 0-1,1 0 1,-1 0 0,0 0 0,0 1-1,1 0 1,-1-1 0,0 1 0,6 1 0,-3 0 19,1 1 0,0 0 0,-1 0 0,0 0 0,0 1 1,1 0-1,-1 0 0,-1 1 0,1 0 0,-1 0 0,1 0 0,-1 1 1,0-1-1,-1 1 0,1 0 0,-1 1 0,0-1 0,0 1 1,5 11-1,6 12 181,-1 1 0,17 59 1,-27-78-161,15 69 206,-12-50-38,13 42-1,-18-72-453,0-1 1,0 1-1,0 0 1,-1 0-1,1-1 1,0 1-1,0-1 0,-1 0 1,1 1-1,0-1 1,-1 0-1,1 0 1,-1 0-1,1 0 1,-1 0-1,1 0 0,1-3 1,36-26-3015,-11 1 1191</inkml:trace>
</inkml:ink>
</file>

<file path=ppt/ink/ink6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09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173 232 2944,'80'88'7680,"-65"-62"-7124,-12-20-458,-1-1 0,2 1 0,-1 0 0,0-1 0,1 1 0,0-1 0,0 0 0,1 0 0,0-1 0,-1 1 1,1-1-1,1 0 0,-1-1 0,1 1 0,-1-1 0,1 0 0,0 0 0,0-1 0,7 3 0,4-2 140,29 7 456,52 5 1,-82-13-586,0-2-1,0 0 1,0 0-1,0-2 1,0 0 0,0-1-1,21-7 1,-20 5-28,1-1 0,-1-1 0,0-1 0,-1 0 0,1-1 0,25-20-1,-37 24-66,1 0 0,-1 0-1,-1 0 1,1-1 0,-1 0-1,0 0 1,0 0 0,-1 0-1,0-1 1,0 1 0,0-1-1,-1 0 1,0 0 0,0 0-1,-1 0 1,0 0 0,0 0-1,0 0 1,-1 0 0,-1-11-1,0 9-7,-1 0 0,0 0 0,0 0 0,-1 0 1,0 1-1,0-1 0,-1 1 0,0 0 0,-1 0 0,1 0 0,-2 0 0,1 1 0,-1 0 0,0 0 0,0 1 0,-1-1 1,0 1-1,0 1 0,-1-1 0,1 1 0,-1 1 0,0-1 0,-10-2 0,-7-4-21,-1 1 1,-1 1-1,0 2 0,0 1 0,0 1 1,-44-3-1,35 7-10,0 1-1,1 1 1,-1 3 0,-52 11 0,63-9-30,0 1 0,0 1-1,0 1 1,1 1 0,1 1 0,-41 27 0,58-34 31,0 0 0,0 0 0,1 1 0,0 0 0,0 0 0,0 0 0,1 1 0,0 0 0,0-1 0,0 1 0,1 1 0,0-1 0,0 1 0,0-1-1,1 1 1,0 0 0,1-1 0,-3 15 0,4-15-33,1-1-1,-1 1 0,1-1 1,0 0-1,1 1 0,-1-1 1,1 0-1,0 0 0,0 0 1,1 0-1,-1 0 0,1 0 0,0-1 1,0 1-1,1-1 0,-1 0 1,1 0-1,0 0 0,0-1 1,1 1-1,-1-1 0,1 0 1,-1 0-1,10 3 0,18 9-695,1-3 1,1 0-1,0-3 0,68 11 0,-83-16 379,86 15-1546</inkml:trace>
</inkml:ink>
</file>

<file path=ppt/ink/ink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0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13 247 1024,'-8'-17'1345,"4"3"1043,25 29-1620,-11-2-640,1-1 0,1 0 0,0 0 0,0-1 0,1-1 0,1 0 0,0-1 0,0-1 0,1 0 0,0 0 0,0-2 0,1 0 0,-1-1 0,1 0 0,1-1 0,-1-1 0,0-1 0,1 0 0,0-1 0,18-1 0,-12-2 15,1 0 0,0-2 0,-1 0 0,0-2 0,26-9 0,-38 11-87,1-2 1,0 0-1,-1 0 1,0-1-1,-1 0 1,0-1-1,0 0 1,0 0-1,-1-1 1,0-1-1,9-13 1,-15 20-40,-1 0 0,0 0 1,0 0-1,0 0 0,-1-1 0,1 1 0,-1-1 0,0 1 1,0-1-1,0 0 0,0 1 0,-1-1 0,1 0 1,-1 0-1,0 1 0,0-1 0,-1 0 0,1 0 0,-2-5 1,0 3-4,-1 0 1,1 0 0,-1 1 0,0-1 0,-1 1 0,1 0-1,-1-1 1,0 2 0,-1-1 0,-8-7 0,-1 0 1,-1 1 1,0 1 0,-1 1-1,0 0 1,0 1 0,-1 0-1,-24-6 1,19 8-35,0 1-1,-1 2 1,1 0-1,0 1 1,-1 1-1,0 1 1,1 2-1,-1 0 1,1 1-1,0 1 1,0 1-1,0 1 1,1 1-1,-35 16 1,52-21 0,0 1 0,-1-1 1,1 1-1,1 0 0,-1 0 1,0 1-1,1-1 1,-1 1-1,1-1 0,0 1 1,1 0-1,-1 1 0,0-1 1,1 0-1,0 1 0,-2 5 1,3-7 6,1 0 0,0 0 1,-1-1-1,1 1 1,0 0-1,0 0 0,1-1 1,-1 1-1,0 0 0,1 0 1,0-1-1,0 1 1,0 0-1,0-1 0,0 1 1,0-1-1,1 0 1,-1 1-1,1-1 0,-1 0 1,1 0-1,0 0 0,0 0 1,0 0-1,0 0 1,0 0-1,1-1 0,-1 1 1,5 2-1,10 4 14,0-1-1,0 0 1,1-1-1,0-1 1,0-1-1,0 0 1,0-1-1,1-1 1,-1-1-1,1-1 1,24-2-1,26-5 48,110-26-1,-175 32-50,40-10 75,32-5 44,-74 17-117,-1-1 0,1 0 0,-1 0 0,0 1 0,1-1 0,-1 1 0,1-1 0,-1 1 0,0 0 0,1 0 0,-1-1 0,0 1 0,0 0 0,0 0 0,0 0 0,0 0 0,0 0 0,0 1 0,0-1 0,0 0 0,0 0 0,0 1 0,-1-1 0,1 0 0,-1 1 0,1-1 0,-1 0 0,1 1 0,-1-1 0,0 1 0,0-1 0,0 1 0,1-1 0,-2 3 0,2 68 84,-1-46-34,0-13 5,2 0 1,-1-1 0,2 1-1,0-1 1,0 1 0,1-1 0,1 0-1,0 0 1,0-1 0,13 20-1,-8-18 34,0-1-1,1 1 1,1-2-1,0 0 1,0 0-1,1-1 1,0-1-1,15 9 1,-18-14-249,0 1 0,1-1-1,-1-1 1,1 0 0,-1 0 0,1-1 0,0-1 0,0 0-1,0 0 1,0-1 0,0 0 0,15-3 0,13-5-1249</inkml:trace>
</inkml:ink>
</file>

<file path=ppt/ink/ink6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0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13 3712,'-7'-12'1926,"16"38"372,-4 3-1792,-1 1 1,-2-1-1,-1 1 1,-5 54-1,-27 123 62,11-84 620,14-85-925,-39 336 1671,42-271-1494,3-93-421,1 0 1,0 0 0,1-1-1,0 1 1,0 0 0,1-1 0,8 19-1,16 1-504,-27-28 410,1 0 0,0-1 0,0 1 0,0 0 0,0-1 1,0 1-1,0-1 0,0 1 0,0-1 0,0 1 1,0-1-1,0 0 0,0 1 0,0-1 0,0 0 0,0 0 1,0 0-1,0 0 0,0 0 0,0 0 0,0 0 1,1 0-1,-1 0 0,0-1 0,0 1 0,0 0 0,0-1 1,0 1-1,0-1 0,0 1 0,1-2 0,13-12-1695,6-2-150</inkml:trace>
</inkml:ink>
</file>

<file path=ppt/ink/ink6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0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2 287 4480,'0'1'102,"-1"1"0,1-1 0,0 0 0,-1 0-1,1 0 1,0 1 0,0-1 0,0 0 0,0 0 0,0 1 0,1-1 0,-1 0 0,0 0 0,0 1 0,1-1 0,-1 0 0,1 1-1,4 8 360,1-1 0,0-1 0,0 1 0,1-1-1,0 0 1,1 0 0,-1-1 0,1 0 0,1-1-1,-1 1 1,1-1 0,0-1 0,1 0-1,17 7 1,-9-3-283,1-1 0,0-1 0,0-1-1,0-1 1,1 0 0,0-1 0,0-1-1,0-2 1,0 1 0,0-2 0,0-1 0,1 0-1,-1-2 1,27-6 0,-40 6-146,0 0 0,-1 0 0,1 0 0,-1-1 0,0 0 0,0 0 0,0-1 0,0 0 0,-1 0 0,0 0 0,0 0 0,0-1 0,-1 0 0,1 0 0,-1 0 0,-1-1 0,1 1 0,-1-1 0,-1 0 0,1 0 0,-1 0 0,0 0 0,0 0 0,-1-1 0,0 1 0,0-11 0,-1 4-13,0-1 0,0 1 0,-1 0 0,-1 0-1,0 0 1,-1 0 0,-1 0 0,0 0 0,0 1 0,-2 0-1,0 0 1,-14-23 0,14 27-22,-1 2 0,1-1 1,-2 1-1,1 0 0,-1 0 0,0 1 0,0 0 1,-1 1-1,0 0 0,0 0 0,0 1 0,0 0 0,-1 0 1,0 1-1,1 0 0,-1 1 0,-17-2 0,14 3-27,0 1 0,0 0 1,1 0-1,-1 1 0,0 1 0,1 0 0,-1 1 0,1 0 0,0 1 0,0 1 0,0 0 1,0 0-1,-17 12 0,17-9-11,0 2-1,1-1 1,0 1 0,0 1 0,1 0 0,1 1 0,0-1-1,0 2 1,-8 16 0,12-21-12,1 1-1,1-1 0,0 0 1,0 1-1,0 0 1,1 0-1,0-1 0,1 1 1,0 0-1,1 0 1,0 0-1,0 1 1,1-1-1,0 0 0,0-1 1,5 16-1,-1-10-356,2 0-1,-1-1 0,9 13 1,27 34-1510</inkml:trace>
</inkml:ink>
</file>

<file path=ppt/ink/ink6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1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 1408,'0'-1'34,"1"1"1,-1-1-1,0 0 0,0 0 1,1 1-1,-1-1 0,1 0 1,-1 1-1,0-1 0,1 0 0,-1 1 1,1-1-1,0 1 0,-1-1 1,1 1-1,-1-1 0,1 1 1,0-1-1,-1 1 0,1 0 1,0-1-1,-1 1 0,1 0 1,0 0-1,0-1 0,-1 1 1,1 0-1,0 0 0,0 0 1,1 0-1,0 1 83,-1-1 0,1 1 0,-1 0 1,1 0-1,0 0 0,-1 0 0,0 0 0,1 0 0,-1 0 1,0 0-1,1 1 0,-1-1 0,1 2 0,3 4 211,0 1 0,-1-1 0,0 1 0,0 0 0,5 16 0,16 82 448,-4 2-1,9 137 1,-11 224 635,-6-79-584,-13-387-842,2 38-466,2 0-1,1 0 0,16 58 1,-11-70-799</inkml:trace>
</inkml:ink>
</file>

<file path=ppt/ink/ink6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1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1 453 3712,'1'-6'108,"1"1"-1,0 0 1,0-1 0,1 1-1,-1 0 1,1 0 0,1 1-1,-1-1 1,0 1 0,1-1-1,0 1 1,0 0 0,7-5-1,-1 3-79,1 0 0,-1 0 0,1 1-1,15-5 1,-1 0 139,20-11 612,74-46 0,-29 13-758,-27 21 127,2 2 1,1 3 0,1 3-1,1 3 1,111-22-1,-148 39-71,0 1-1,0 2 0,0 0 0,1 3 1,-1 0-1,0 2 0,0 2 0,0 0 1,-1 2-1,0 1 0,0 2 1,-1 1-1,0 1 0,-1 2 0,32 19 1,-41-19 3,0 1 0,-1 0 0,-1 1 0,0 1 1,-2 1-1,0 0 0,0 1 0,-2 1 0,0 0 1,-2 1-1,0 0 0,-1 0 0,-2 1 0,0 1 1,-1 0-1,-1 0 0,5 40 0,-7-23 55,-1 0 0,-2 1 0,-2-1 1,-2 0-1,-1 0 0,-2 0 0,-2 0 0,-1-1 0,-24 60 0,19-63-2,-3 0 1,-1-1-1,-1-1 0,-2-1 0,-1 0 0,-2-2 0,-1 0 0,-53 49 0,53-59-49,-1-1-1,0-1 0,-1-2 0,-1 0 1,-1-2-1,0-1 0,-1-1 0,0-2 1,-1 0-1,-1-3 0,-32 6 1,47-12-66,1 0 1,0-1 0,-1-1 0,1-1 0,-1 0 0,-22-5-1,33 5-23,-1-1-1,1 1 0,0-1 0,0 0 0,0-1 1,0 1-1,1-1 0,-1 0 0,1-1 0,0 1 0,-1-1 1,2 0-1,-1-1 0,0 1 0,1-1 0,0 0 1,0 0-1,-6-9 0,8 10-3,1 0 0,-1 0 0,1 0 0,0 0 0,0 0-1,0-1 1,1 1 0,-1 0 0,1 0 0,0 0 0,0-1 0,1 1 0,-1 0 0,1 0 0,0 0 0,0 0 0,0 0 0,1 0-1,-1 0 1,1 0 0,0 0 0,0 0 0,0 1 0,1-1 0,-1 1 0,1 0 0,0 0 0,0 0 0,0 0 0,0 0 0,8-4-1,-3 1 2,0 1 0,0 0 0,1 1 0,0-1-1,0 2 1,0-1 0,0 1 0,0 1 0,1 0-1,0 0 1,-1 1 0,1 0 0,11 1 0,-5 2 46,-1 0-1,0 2 1,-1 0 0,1 1 0,-1 0 0,0 1 0,0 0 0,0 1 0,-1 1 0,0 0 0,-1 1 0,0 1 0,0 0 0,-1 0 0,0 1 0,-1 0 0,11 16 0,14 22 296,-2 1 0,52 106 0,-61-99-13,18 32 142,-39-83-447,1 0 0,0 0 1,0-1-1,0 0 1,1 1-1,0-1 1,0-1-1,0 1 1,1-1-1,-1 0 1,8 4-1,-10-7-232,0 0 0,0 0 0,0-1 1,0 1-1,1-1 0,-1 0 0,0 0 0,1 0 0,-1 0 0,0 0 0,0-1 0,1 0 0,-1 1 0,0-1 0,0 0 1,0-1-1,0 1 0,0 0 0,0-1 0,0 0 0,-1 0 0,1 0 0,0 0 0,-1 0 0,0 0 0,1 0 1,-1-1-1,0 1 0,0-1 0,0 0 0,-1 0 0,2-3 0,16-30-1853</inkml:trace>
</inkml:ink>
</file>

<file path=ppt/ink/ink6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2.2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8 185 5248,'-1'0'28,"1"0"0,0-1 0,0 1 0,-1 0 0,1 0 0,0 0 0,0 0 0,0 0 1,-1 0-1,1 0 0,0 0 0,0 1 0,-1-1 0,1 0 0,0 0 0,0 0 0,0 0 0,-1 0 0,1 0 0,0 0 1,0 0-1,0 1 0,-1-1 0,1 0 0,0 0 0,0 0 0,0 0 0,0 1 0,0-1 0,-1 0 0,1 0 0,0 0 0,0 1 1,0-1-1,0 0 0,0 0 0,0 0 0,0 1 0,0-1 0,0 0 0,0 0 0,0 0 0,0 1 0,0-1 0,0 0 1,0 0-1,0 1 0,0-1 0,0 0 0,0 0 0,0 0 0,0 1 0,0-1 0,1 0 0,13 15 1738,16 15-191,-28-26-1562,7 13 128,1-1 0,1 1 0,1-2 0,21 24 0,-28-34-87,1-1 0,-1 0 1,1 0-1,0 0 1,0-1-1,0 0 0,0 0 1,1-1-1,-1 1 1,1-1-1,0-1 1,-1 1-1,1-1 0,0 0 1,0-1-1,13 0 1,-7-2 2,-1 0-1,0-1 1,0 0 0,-1-1 0,1 0 0,-1 0 0,1-2 0,-1 1 0,-1-1 0,1-1-1,-1 0 1,0-1 0,-1 0 0,0 0 0,13-16 0,-10 11-2,0-1 0,-1 0 0,-1-1 0,0-1 0,-1 1 0,-1-2-1,-1 1 1,0-1 0,-1 0 0,5-19 0,-10 30-22,1 0 0,-1-1 0,0 1 0,-1 0-1,1-1 1,-1 1 0,-1 0 0,1-1 0,-1 1-1,0 0 1,0 0 0,-5-12 0,6 18-26,0 0 0,0-1 1,-1 1-1,1 0 0,0 0 0,0-1 0,0 1 0,-1 0 1,1 0-1,0 0 0,-1 0 0,1 0 0,0 0 1,0-1-1,-1 1 0,1 0 0,0 0 0,-1 0 1,1 0-1,0 0 0,-1 0 0,1 0 0,0 0 1,-1 0-1,1 0 0,0 0 0,0 0 0,-1 1 1,1-1-1,0 0 0,-1 0 0,1 0 0,0 0 1,0 0-1,-1 1 0,1-1 0,0 0 0,0 0 1,-1 0-1,1 1 0,0-1 0,-11 13 203,6-1-87,-1 0-1,2 1 1,0-1 0,1 1-1,0 0 1,0 0 0,2 0-1,0 0 1,0 0 0,1 1-1,1-1 1,0 0 0,0 0-1,5 16 1,-4-18-66,1-1 0,-1 1 0,2-1 0,-1 0 0,1 0 0,1 0 0,0-1 0,0 1 0,1-1 0,0-1 0,1 1 0,0-1 0,0 0 0,1 0 0,0-1 0,0 0 0,0-1 0,11 7-1,-13-10-84,0-1-1,1 1 0,0-1 0,0 0 0,-1 0 0,1-1 1,0 0-1,0 0 0,1-1 0,-1 0 0,0 0 0,0-1 0,0 0 1,13-3-1,-10 1-491,0-1 0,0 0 0,0-1 0,-1 0 0,0 0 0,0-1 0,0 0 0,-1-1 1,12-11-1,8-11-1656</inkml:trace>
</inkml:ink>
</file>

<file path=ppt/ink/ink6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2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556 893 5632,'1'-2'110,"0"0"0,0-1-1,0 1 1,0 0 0,1 0 0,-1 0 0,1 0 0,0 0 0,-1 0-1,1 1 1,0-1 0,0 1 0,0-1 0,0 1 0,1 0 0,-1-1 0,0 1-1,0 0 1,4-1 0,46-6 53,-39 7 234,1 0 1,-1-1-1,0-1 0,0 0 0,0 0 1,23-11-1,16-11-271,-1-2 0,-1-2 0,-2-2-1,-1-3 1,-1-1 0,-2-2 0,-2-2 0,-2-2 0,61-79 0,-93 109-84,-1 0 0,0 0 1,0-1-1,-1 0 1,-1 0-1,0 0 1,-1-1-1,0 1 0,-1-1 1,0 0-1,2-26 1,-5 31-24,-1-1 0,1 1 1,-1 0-1,-1-1 0,1 1 1,-1 0-1,-1 0 0,0 0 1,0 0-1,0 0 0,-1 1 1,0-1-1,-1 1 1,0 0-1,0 0 0,0 1 1,-1 0-1,1 0 0,-11-8 1,3 5-9,-1 0 0,0 0 0,0 1 0,-1 1 0,0 1 0,0 0 1,0 1-1,-1 0 0,0 2 0,0-1 0,0 2 0,0 0 0,-21 1 1,-1 2-65,0 1 1,0 2-1,0 1 0,-59 18 1,73-17 38,1 2 0,0 1 1,1 0-1,0 2 0,0 1 0,2 0 1,-1 1-1,1 2 0,-26 24 0,32-25 25,1 0 0,1 1-1,0 1 1,1 0-1,1 0 1,0 1-1,1 0 1,1 1 0,1 0-1,0 0 1,1 1-1,-4 27 1,4-2 118,1 1 0,3-1 0,7 87 0,31 131 539,-26-200-465,104 440 1259,9 65-109,-115-496-921,-1 120-1,-9-154-234,-1-1 1,-2 1 0,-1-1-1,-2 0 1,-13 38-1,18-66-149,0-1-1,0 1 1,0 0-1,-1-1 1,-1 0-1,1 0 0,-1 0 1,0-1-1,-1 1 1,0-1-1,1 0 1,-2-1-1,1 0 0,-1 0 1,-14 8-1,13-9-89,-1-1 0,0 0 0,1-1 0,-1 0 0,0 0 0,0-1 0,-1 0 0,1-1 0,0 0 0,0 0 0,0-1 0,0 0 0,0-1-1,-15-4 1,-15-5-600,1-2 0,0-2 0,-50-26 0,67 29-125,-1-1 0,2-1 1,0-1-1,0 0 0,2-2 0,-29-31 1,17 0-1538,10-8 0</inkml:trace>
</inkml:ink>
</file>

<file path=ppt/ink/ink6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3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46 5248,'-4'-10'2560,"32"1"-3584,-10 9 5248,16 0-4096,12 0 0,11 0 128,0-7 128,3 0-512,-3 1 128,0 3 128,-11-1 128,-3 4-768,-15 4 0,-4-1-1024,-10 10 128</inkml:trace>
</inkml:ink>
</file>

<file path=ppt/ink/ink6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3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369 921 3584,'69'-39'3362,"-10"8"-815,-6-3-2112,-2-3 0,-1-3 1,-2-1-1,43-49 0,-71 68-261,-1 0 0,-1-2 0,-1 0 0,-1-1 0,-1 0 0,-2-1 0,14-35 0,-22 47-138,0 0 0,-1 0 1,-1-1-1,0 1 0,-1-1 0,-1 0 0,0 1 0,-1-1 0,0 0 0,-1 0 0,-1 1 0,0-1 0,-1 1 0,-1-1 0,0 1 0,-8-16 0,8 22-30,-1 0 0,0 0 0,-1 1 0,0-1 0,0 1 0,-1 1 0,1-1 0,-1 1 0,-1 0 0,1 1 0,-1-1 0,0 2-1,0-1 1,-1 1 0,1 0 0,-1 1 0,0 0 0,0 0 0,0 1 0,0 0 0,-17-1 0,8 2-15,1 0 0,0 1 0,0 1-1,0 0 1,0 1 0,0 1 0,0 1 0,1 0 0,-1 2 0,1-1 0,-17 10 0,15-5 8,0 1 1,1 0-1,1 2 1,0 0-1,0 1 1,2 0-1,-1 1 1,2 1-1,-12 17 1,8-8 24,2 1 0,1 1 0,1 1 1,1-1-1,-12 46 0,9-11 81,3 0-1,3 1 1,2 1-1,3-1 1,6 78 0,52 412 800,1 71-18,-54-559-743,-2 180 258,-1-211-281,-2 1 0,-1-1 0,-2 0 0,-21 62 0,23-85-128,0 1 0,-1-1-1,0 0 1,-1 0-1,0-1 1,-1 0-1,0 0 1,0-1 0,-18 15-1,23-21-158,0-1 0,0 0-1,-1 1 1,1-1 0,0-1 0,-1 1-1,0 0 1,1-1 0,-1 0 0,0 1 0,0-2-1,0 1 1,0 0 0,0-1 0,0 0-1,0 0 1,0 0 0,0 0 0,1 0 0,-1-1-1,0 0 1,0 0 0,0 0 0,0 0-1,1-1 1,-1 1 0,0-1 0,1 0 0,0 0-1,-1 0 1,1-1 0,0 1 0,0-1-1,0 0 1,-3-4 0,-27-30-2095,-3-10-43</inkml:trace>
</inkml:ink>
</file>

<file path=ppt/ink/ink6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4.0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6656,'14'-3'3328,"71"15"-5504,-47-12 7040,13 0-4864,6 0 0,-5 4-128,-1-1 128,6 3-384,-5-6 128,-1 0-1280,-8 7 0</inkml:trace>
</inkml:ink>
</file>

<file path=ppt/ink/ink6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4.3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0 290 4992,'24'36'2432,"32"-4"-2560,-47-13 3328,0 4-3456,2-3 0,-2-1-2048,-6-3 0,-3 4 2304,6-4 0</inkml:trace>
  <inkml:trace contextRef="#ctx0" brushRef="#br0" timeOffset="1">127 0 8448,'-23'4'4224,"40"5"-8064,-17-9 9344,11-4-8960,3-1 128,-10 10-256,-22 2 128</inkml:trace>
</inkml:ink>
</file>

<file path=ppt/ink/ink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1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9 139 2816,'-1'0'107,"1"0"0,-1 1-1,1-1 1,0 0 0,-1 0 0,1 0 0,0 0 0,-1 1-1,1-1 1,0 0 0,-1 0 0,1 0 0,0 1-1,-1-1 1,1 0 0,0 1 0,0-1 0,-1 0 0,1 1-1,0-1 1,0 0 0,0 1 0,0-1 0,-1 0 0,1 1-1,0-1 1,0 1 0,0-1 0,0 0 0,0 1 0,0-1-1,0 1 1,0-1 0,0 0 0,0 1 0,0-1-1,0 1 1,0-1 0,1 0 0,-1 1 0,0 0 0,3 38 2016,12 50-1362,-13-82-708,10 46 600,32 79 0,-19-60 67,-20-52-238,-12-27 63,-12-38-36,11 11-475,2 0 0,2 0-1,0-1 1,3 1-1,3-49 1,-1 70-73,1-1-1,0 0 1,1 1-1,0 0 1,1-1-1,1 1 1,0 1-1,0-1 1,2 1-1,-1 0 1,2 0-1,-1 1 1,2 0-1,-1 0 1,1 1-1,19-16 1,-24 22 31,1 0 0,0 1 0,0 0 0,0 0 1,0 0-1,0 1 0,1-1 0,-1 1 0,1 0 0,-1 1 0,1 0 0,0 0 1,0 0-1,-1 0 0,1 1 0,0 0 0,7 1 0,-7 0 41,1 1 1,0 0-1,-1 0 0,1 1 1,-1 0-1,0 0 0,0 0 1,0 1-1,0 0 0,-1 0 0,0 1 1,8 7-1,4 8 124,-1 1-1,0 1 1,-2 0-1,-1 1 1,0 0-1,10 30 1,-9-23 124,-2 1 1,-1 0-1,-1 1 1,8 50 0,-18-79-240,1-1 1,-1 1-1,0-1 1,-1 1 0,1 0-1,0-1 1,-1 1-1,1-1 1,-1 0 0,0 1-1,-1 2 1,-7-1 20,-2-18-403,8 8-65,-1-1 0,2 0-1,-1 1 1,1-1 0,0 0-1,1 0 1,0 0 0,0-1-1,0-11 1,8-7-1664</inkml:trace>
</inkml:ink>
</file>

<file path=ppt/ink/ink6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4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31 384,'-3'7'581,"1"1"-1,1 0 1,0-1-1,0 1 1,0 0-1,1 0 1,0-1-1,1 10 1,8 65 2279,-4-56-2528,1 0 0,14 39 0,-16-54-25,1 1 1,0-1-1,1-1 1,0 1-1,1-1 1,0 0-1,15 16 1,-21-25-275,-1 0-1,1 0 1,0 0 0,0 0 0,0 0 0,0-1-1,0 1 1,0 0 0,0-1 0,0 1-1,0-1 1,0 1 0,1-1 0,-1 1-1,0-1 1,0 0 0,0 0 0,1 1-1,-1-1 1,0 0 0,2 0 0,-2-1-10,-1 1 0,1-1 0,0 1 0,0-1 0,0 0 0,-1 1 0,1-1 0,0 0 0,0 1 0,-1-1 0,1 0 0,-1 0 0,1 0 1,-1 0-1,1 1 0,-1-1 0,0 0 0,1 0 0,-1 0 0,0-1 0,2-8 66,0 1 0,-1-1 0,0 0 0,-1-9 0,0 15-75,-1-48 153,-1 12-62,7-56-1,-4 85-129,0 0 0,2 0 0,-1 1 1,1-1-1,1 1 0,0 0 0,0-1 0,1 2 1,12-19-1,-15 25 26,0 0 1,0 1-1,1 0 0,-1-1 1,1 1-1,-1 0 0,1 0 1,0 1-1,-1-1 0,1 0 1,0 1-1,0 0 0,0 0 1,0 0-1,1 0 0,-1 0 1,0 0-1,0 1 0,0 0 1,1-1-1,-1 1 0,6 1 1,3 1 32,1 1 0,-1 0 0,1 0 0,17 9 0,-11-5 0,0 0-4,36 13 230,62 32-1,-103-45-196,-1 1-1,0 0 0,0 1 1,0 0-1,-1 1 0,-1 0 1,0 1-1,0 1 1,15 20-1,-21-24 24,-1 0 0,0 1 0,0-1 0,-1 1 0,3 9 0,-6-16-149,1-1 1,-1 1-1,1-1 1,-1 1 0,1-1-1,-1 1 1,0-1 0,0 1-1,1-1 1,-1 1-1,0-1 1,-1 1 0,1 0-1,0-1 1,0 1 0,-1-1-1,1 1 1,-1-1 0,1 1-1,-1-1 1,0 0-1,1 1 1,-1-1 0,0 0-1,0 1 1,0-1 0,0 0-1,0 0 1,0 0 0,0 0-1,-1 0 1,1 0-1,0 0 1,-1 0 0,1-1-1,-3 2 1,4-2 11,0 0 0,0 0 0,-1 0 0,1 0 0,0 1 0,0-1 0,0 0 0,0 0 0,-1 0 0,1 0 0,0 0 0,0 0 0,0 0 0,0-1 0,-1 1 0,1 0 0,0 0 0,0 0 0,0 0 0,0 0 0,0 0 0,-1 0 0,1 0 0,0 0 0,0 0 0,0 0 0,0-1 0,0 1 0,0 0 0,-1 0 0,1 0 0,0 0 0,0 0 0,0-1 0,0 1 0,0 0 0,0 0 0,0 0 0,0 0 0,0 0 0,0-1 0,0 1 0,0 0 0,0 0 0,0 0 0,0 0 0,0-1 0,0 1 0,0 0 0,0 0 0,0 0 0,0 0 0,0-1 0,0 1 0,0 0 0,0 0 0,0 0-1,0-3-445,0-11-1444</inkml:trace>
</inkml:ink>
</file>

<file path=ppt/ink/ink6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5.2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5632,'10'28'2816,"-10"22"-4096,13-37 5120,-3 6-3840,8 13 0,-4-2 0,6 2 128,-2-5-256,1-7 128,4 5-1408,11-15 128</inkml:trace>
</inkml:ink>
</file>

<file path=ppt/ink/ink6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5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55 8448,'-6'-7'4224,"54"-16"-8832,-30 11 7808,11 4-6016,-4 3 128</inkml:trace>
</inkml:ink>
</file>

<file path=ppt/ink/ink6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5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524 0 8448,'-48'43'4224,"-56"99"-4224,67-95 4223,-9 20-4351,-31 3 0,-20 33-3711,-17 2-1</inkml:trace>
</inkml:ink>
</file>

<file path=ppt/ink/ink6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6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3 389 2816,'0'0'33,"0"0"1,-1-1-1,1 1 0,0 0 1,0 0-1,0 0 1,0 0-1,0-1 0,-1 1 1,1 0-1,0 0 1,0 0-1,0-1 0,0 1 1,0 0-1,0 0 1,0 0-1,0-1 0,0 1 1,0 0-1,0 0 1,0-1-1,0 1 0,0 0 1,0 0-1,0 0 1,0-1-1,0 1 0,0 0 1,0 0-1,0-1 0,0 1 1,0 0-1,0 0 1,1 0-1,-1-1 0,0 1 1,0 0-1,0 0 1,0 0-1,0 0 0,1-1 1,-1 1-1,0 0 1,0 0-1,0 0 0,1 0 1,-1 0-1,0 0 1,0 0-1,0 0 0,1-1 1,-1 1-1,0 0 1,1 0-1,11 15 2123,22 45 1126,-21-37-3081,-9-15-130,0-1 0,1 0 0,0 0 0,0-1 1,1 0-1,0 1 0,0-2 0,0 1 0,1-1 0,0 0 0,0 0 0,0-1 0,0 0 1,1 0-1,0-1 0,-1 0 0,17 4 0,-4-3 50,1 0 1,-1-2-1,1 0 0,0-1 1,-1-2-1,1 0 0,0-1 1,-1-1-1,0-1 0,1 0 0,-1-2 1,-1 0-1,1-2 0,-1 0 1,-1-1-1,24-14 0,-20 9-77,-1 0-1,0-1 0,-1-2 0,-1 0 0,0 0 1,-2-2-1,0 0 0,-1-1 0,-1-1 0,0-1 1,-2 0-1,19-42 0,-29 56-37,0-1-1,0 1 1,-1-1 0,0 1 0,0-1 0,-1 0-1,0 0 1,0 0 0,-1 0 0,-1 0-1,-1-14 1,0 18-4,0-1 0,0 1 0,0 0 0,0 0 0,-1 0-1,0 0 1,0 0 0,0 0 0,-1 1 0,1 0 0,-1-1 0,0 1-1,-1 1 1,1-1 0,0 1 0,-1-1 0,0 1 0,0 1 0,-7-4 0,2 1-15,-1 1 0,0 0 0,1 1 0,-1 0 0,-1 1 0,1 0 0,0 1 0,0 0 0,-1 0 0,-18 3 0,12 0-36,1 1 0,-1 1 0,1 1 0,0 0 0,0 1 0,-19 10 0,3 2-80,1 1 0,1 2 1,1 1-1,1 1 0,-50 52 0,69-64-24,0 1 1,0 1-1,1 0 0,1 0 1,0 1-1,1-1 1,-6 17-1,11-25-8,0 1-1,0 0 1,0 0 0,1 0 0,0 0-1,0 0 1,0 1 0,1-1-1,0 0 1,0 0 0,0 0 0,1 1-1,0-1 1,0 0 0,1 0-1,0 0 1,0 0 0,0-1 0,1 1-1,4 7 1,-3-8-110,0 0-1,1-1 1,-1 0 0,1 1-1,9 4 1,-13-8 214</inkml:trace>
</inkml:ink>
</file>

<file path=ppt/ink/ink6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6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 3328,'-1'0'57,"1"1"1,-1 0-1,0 0 1,0 0-1,1 0 1,-1 0-1,1 0 1,-1 0-1,1 0 1,-1 0-1,1 0 1,-1 0-1,1 0 1,0 0-1,0 0 1,0 0-1,-1 0 1,1 0 0,0 0-1,0 1 1,1-1-1,-1 1 1,19 165 1947,-6-9-1131,48 235 0,-32-231-425,103 462 2196,-132-620-2715,1-2-27,-1 0 0,0 0-1,0 0 1,1 0 0,-1 0 0,1 0-1,-1 0 1,1 0 0,0 0-1,0 0 1,0 0 0,0 0-1,0-1 1,0 1 0,0 0-1,1-1 1,-1 1 0,1-1 0,-1 1-1,1-1 1,0 0 0,-1 1-1,1-1 1,0 0 0,0 0-1,0-1 1,2 2 0,13-1-1311</inkml:trace>
</inkml:ink>
</file>

<file path=ppt/ink/ink6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7.1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159 428 5248,'1'3'278,"0"1"1,0 0-1,0 0 0,1 0 1,-1-1-1,1 1 0,0-1 1,0 0-1,0 1 1,1-1-1,-1 0 0,1 0 1,4 4-1,45 40 1669,-40-37-2138,-4-4 240,1 0-1,0 0 1,0-1-1,1 0 1,-1-1 0,1 0-1,0-1 1,0 0-1,0 0 1,1-1 0,-1 0-1,0-1 1,1 0-1,-1-1 1,1 0-1,-1-1 1,1 0 0,-1-1-1,0 0 1,1 0-1,18-8 1,-12 5 46,-1-2 0,0 0 0,0-1 0,-1 0 0,0-1 0,0-1 0,-1 0 0,0-1 0,-1-1 0,0 0 0,-1-1 0,15-20 0,-22 25-69,0-1 1,-1 0-1,1 0 0,-2 0 1,0-1-1,0 1 1,0-1-1,-1 0 0,-1 1 1,1-1-1,-2 0 0,1 0 1,-2 0-1,1 0 1,-1 0-1,-1 0 0,1 0 1,-2 1-1,1-1 1,-2 1-1,1-1 0,-1 1 1,0 0-1,-7-10 0,3 6-45,0 0-1,-1 1 0,-1 0 0,0 1 0,0 0 0,-1 0 0,0 1 0,-1 0 0,0 1 1,-1 1-1,0 0 0,0 0 0,-1 2 0,0-1 0,-24-6 0,16 8-31,-1 1-1,1 1 1,-1 1-1,1 1 1,-1 1-1,0 1 1,1 0-1,-1 2 1,-28 8-1,34-7-17,0 1 1,1 1-1,-1 0 0,1 1 1,1 1-1,-1 0 0,1 1 1,1 1-1,-1 1 0,2 0 1,-1 0-1,-19 23 0,32-32 48,-1 0-1,0 0 0,1 0 1,0 0-1,-1 0 1,1 0-1,0 1 0,0-1 1,0 0-1,0 1 1,0-1-1,1 1 0,-1-1 1,1 1-1,0-1 1,0 1-1,-1-1 0,2 1 1,-1-1-1,0 1 1,1 3-1,1-2-9,-1-1-1,1 0 1,0 0-1,0 0 1,0 0-1,0-1 1,0 1-1,1 0 1,-1-1-1,1 0 1,-1 0-1,1 1 1,6 2-1,3 1-72,1 0 0,0 0 0,0-1 0,0-1-1,1 0 1,-1-1 0,20 1 0,-11-2 3,0-2 0,1-1 0,-1-1 1,0 0-1,28-8 0,112-37-288,-105 28 359,-29 7 112,-24 10-53,0 0 0,1 0 0,-1 0 0,0 1 1,1 0-1,-1 0 0,8-1 0,-10 2 3,0 0 0,0 0 0,-1 1 1,1-1-1,0 1 0,-1-1 0,1 1 0,-1 0 1,1-1-1,-1 1 0,1 0 0,-1 0 0,1 0 1,-1 1-1,0-1 0,1 0 0,-1 0 0,0 1 1,0-1-1,0 0 0,0 1 0,0-1 0,-1 1 1,1 0-1,1 1 0,13 27 489,2-1 0,1 0 0,1-1 0,1-2-1,29 30 1,-34-41-413,1 0 0,1-1 0,0-1-1,1 0 1,0-2 0,1 0-1,0-1 1,1-1 0,22 7 0,-2-3-1196,64 12 0,-34-19-832</inkml:trace>
</inkml:ink>
</file>

<file path=ppt/ink/ink6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7.8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681 123 2432,'2'0'113,"-1"0"1,1-1-1,-1 1 1,1-1-1,-1 1 1,1-1-1,-1 0 1,0 0-1,1 0 1,-1 0-1,0 0 1,1 0-1,-1 0 1,0 0-1,0 0 1,0 0-1,0-1 1,0 1-1,0 0 1,-1-1-1,1 1 1,0-1-1,-1 1 1,1-1-1,-1 1 1,1-1-1,0-2 1,-2 1 18,-1 1 1,1-1-1,0 1 1,-1 0-1,1 0 1,-1 0-1,0 0 1,1 0 0,-1 0-1,0 0 1,0 0-1,0 1 1,0-1-1,-1 1 1,1 0-1,0-1 1,-1 1-1,-2-1 1,-14-7 135,1 1 1,-2 0-1,1 1 1,-1 1-1,0 1 1,0 1 0,0 1-1,-1 1 1,1 0-1,-1 2 1,0 0-1,1 1 1,-1 1-1,1 1 1,0 1-1,-30 10 1,11-3 168,7-3-135,0 2 0,1 2 0,-49 24 0,74-33-281,0 0 0,0 0 0,1 1 1,-1 0-1,1 0 0,0 0 0,0 1 1,1 0-1,-1 0 0,1 0 0,0 0 1,0 1-1,1 0 0,-1-1 0,1 1 1,1 1-1,-1-1 0,1 0 0,0 1 1,1-1-1,-1 1 0,1-1 0,0 1 1,1 7-1,0-8-21,1 1 1,0-1 0,0 0-1,1 1 1,0-1-1,0 0 1,0 0-1,1 0 1,0 0-1,0 0 1,0-1-1,1 1 1,0-1-1,0 0 1,0 0 0,0 0-1,9 6 1,6 3-12,-1-1 1,2-1 0,32 16 0,-41-23 20,18 8 11,0-2 1,1-1 0,0-1 0,0-1 0,1-2-1,0-1 1,0-1 0,1-2 0,55-3 0,-13-5-109,-1-4 0,141-36 0,-186 36-137,-1-1 0,0 0 0,-1-3 0,0 0 0,-1-1 0,0-2 0,-2 0 0,0-2 0,27-28 0,-25 30-69,-24 17 297,-1-1-1,1 1 0,0 0 1,-1 0-1,1 0 0,-1 0 1,1 0-1,0 0 0,-1-1 1,1 1-1,-1 1 0,1-1 1,0 0-1,-1 0 0,1 0 1,-1 0-1,1 0 0,0 1 1,-1-1-1,1 0 0,-1 0 1,1 1-1,-1-1 1,2 1-1,0 3 67,0-1 1,0 1 0,0 0-1,-1 0 1,1 0-1,-1 0 1,0 0 0,0 0-1,0 6 1,1 1 51,3 12 223,0 0 0,16 39 0,-17-53-276,1-1-1,-1 0 1,1 0 0,0 0 0,1-1 0,0 1-1,0-2 1,1 1 0,-1-1 0,11 8 0,-9-9-114,0 0 1,1 0 0,-1 0-1,1-1 1,0-1 0,0 1 0,0-1-1,1-1 1,-1 0 0,1 0 0,16 0-1,-18-2-244,0 0 1,0 0-1,0-1 0,0 0 0,0-1 0,0 0 0,-1 0 1,1-1-1,0 0 0,-1 0 0,0 0 0,0-1 0,0 0 1,9-8-1,15-21-1631</inkml:trace>
</inkml:ink>
</file>

<file path=ppt/ink/ink6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8.2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55 7168,'-14'-32'3584,"65"25"-6272,-37 4 6912,-5 3-6784,11-6 0,-2 6-384,-4-7 0</inkml:trace>
</inkml:ink>
</file>

<file path=ppt/ink/ink6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8.6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296 294 4352,'-1'27'3709,"1"35"521,1-45-3822,0 0 0,1 1 1,8 29-1,-8-40-320,0 0 1,0-1-1,1 1 1,0-1-1,0 0 0,0 0 1,1 0-1,0 0 0,0 0 1,1-1-1,-1 0 1,1 0-1,0 0 0,1-1 1,-1 1-1,1-1 1,0-1-1,0 1 0,0-1 1,0 0-1,0 0 0,14 3 1,-9-3 30,1-2-1,-1 1 1,1-1 0,0-1 0,0 0-1,-1-1 1,1 0 0,0-1-1,-1 0 1,0-1 0,1 0 0,18-9-1,-11 4 15,0-1 0,-1-1 0,0-1 0,-1-1 0,0 0 0,18-17 0,-24 18-50,1 0 0,-2-1-1,1 0 1,-2-1-1,0 0 1,0-1-1,10-22 1,-16 29-53,0-1 0,-1 0 0,1 0 0,-1 0 1,-1 0-1,0-1 0,0 1 0,0 0 0,-1-1 1,-1 1-1,1 0 0,-1 0 0,0-1 0,-1 1 0,0 0 1,-4-10-1,0 5-1,1 1 1,-2 0-1,0 0 1,0 0-1,-1 1 1,0 0-1,-1 1 1,0 0-1,-1 0 1,0 1-1,-18-13 1,11 12-23,1 0 1,-1 1 0,0 1 0,-1 1 0,0 0 0,0 2 0,-33-7 0,22 7-39,-1 2 1,0 2 0,0 0 0,0 2 0,-1 1 0,2 1 0,-1 2-1,0 1 1,1 1 0,-41 17 0,54-18-24,0 2 1,0 0-1,0 1 0,1 0 1,1 1-1,-27 24 0,37-31 14,1 1-1,-1 0 0,1 0 1,-1 0-1,1 0 1,0 1-1,1-1 0,-1 1 1,1 0-1,0 0 1,0-1-1,0 2 0,1-1 1,0 0-1,0 0 1,0 0-1,0 0 0,1 1 1,0-1-1,0 0 1,0 1-1,1-1 1,0 0-1,0 0 0,0 0 1,4 9-1,1-3-151,0 0 0,1-1 0,1 1 0,0-1 0,0 0 0,1-1 0,0 0 0,0-1 0,1 0 0,0 0 0,1-1 1,0 0-1,0-1 0,0 0 0,16 5 0,23 8-1118,1-2 0,64 13 1,-94-26 843,83 16-1838</inkml:trace>
</inkml:ink>
</file>

<file path=ppt/ink/ink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1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4 252 3328,'-1'4'284,"1"0"1,-1 0-1,0 0 1,1 0-1,0 1 0,0-1 1,0 0-1,1 0 1,-1 0-1,1 0 1,0 0-1,0 0 0,0 0 1,1 0-1,-1 0 1,1 0-1,0 0 1,0-1-1,3 4 0,4 9 342,2-2 0,-1 0 0,19 19 0,-17-20-468,0-1 1,0-1-1,1 0 1,1-1-1,0 0 0,0-1 1,1 0-1,0-1 1,0-1-1,1-1 1,0 0-1,0-1 1,1 0-1,-1-2 1,1 0-1,0-1 1,0 0-1,0-1 1,0-1-1,34-5 1,-12 0 141,-1-3 0,1-1 0,-1-1 1,64-28-1,-91 32-242,1 0-1,-1-1 0,-1 0 1,1-1-1,-1 0 1,0 0-1,-1-1 1,9-10-1,-13 12-24,0-1 1,0 1-1,-1-1 1,0 0-1,0 0 1,0 0-1,-1-1 1,-1 1-1,1-1 0,-2 0 1,1 1-1,0-18 1,-1 16-16,-1 0-1,-1 0 1,0 1 0,0-1 0,-1 0 0,0 1-1,-1-1 1,0 1 0,0 0 0,-1 0-1,0 0 1,-1 1 0,0-1 0,0 1 0,-1 0-1,0 0 1,0 1 0,0 0 0,-1 0 0,-1 0-1,1 1 1,-1 0 0,-10-6 0,1 3-36,-1 0 1,0 1-1,0 1 1,-1 0-1,0 1 1,0 2-1,0 0 1,-1 1-1,1 0 1,-32 1-1,24 3-43,0 1-1,0 1 0,0 1 0,0 2 0,1 0 0,-43 18 0,55-19-20,1 0 0,0 2 0,1-1 0,0 2 0,0 0 0,0 0 0,1 1 0,0 0 0,1 1 0,0 0 0,0 1 0,1 0 0,1 1 0,-11 17 0,16-23-73,1 1 0,-1 0 1,1-1-1,1 1 0,-1 0 1,1 0-1,0 0 0,1 1 1,0-1-1,0 0 0,0 0 1,1 0-1,0 0 0,0 0 1,1 0-1,0 0 0,0 0 1,0-1-1,1 1 0,0-1 1,1 0-1,-1 0 0,1 0 1,1 0-1,-1 0 0,1-1 1,6 6-1,57 53-1914</inkml:trace>
</inkml:ink>
</file>

<file path=ppt/ink/ink6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9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 5888,'-20'-4'2944,"35"70"-2560,-1-43 5120,14 9-4992,24-9 0,14 6 128,-1-15 127,12-5-895,3-18 0,-11-10-256,-7-12 129,-15 8-1793,-14 7 0</inkml:trace>
</inkml:ink>
</file>

<file path=ppt/ink/ink6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19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109 259 4352,'0'-2'175,"-1"1"0,1 0 0,-1 0 0,0-1-1,1 1 1,-1 0 0,0 0 0,0 0 0,0 0 0,0 0 0,0 0 0,0 0 0,0 1 0,0-1 0,0 0 0,0 0-1,-1 1 1,1-1 0,0 1 0,0-1 0,-1 1 0,1 0 0,0-1 0,-1 1 0,1 0 0,0 0 0,-3 0 0,2 0-25,-1 1 1,1 0 0,-1 0 0,1 0 0,0 1 0,0-1 0,-1 0 0,1 1 0,0-1 0,0 1-1,0 0 1,1 0 0,-4 3 0,-1 3 0,0 0-1,1 0 1,0 1-1,0-1 1,0 1-1,-5 19 1,9-21-77,0 1 1,1-1 0,-1 0 0,2 0 0,-1 1 0,1-1-1,0 0 1,1 0 0,-1 0 0,2 1 0,-1-2 0,1 1-1,0 0 1,0-1 0,0 1 0,1-1 0,0 0 0,1 0-1,9 9 1,-6-5 36,1-1-1,0-1 0,0 1 0,1-2 0,0 1 1,1-1-1,-1-1 0,1 0 0,1 0 1,22 7-1,-7-7-22,-1-1 0,2-2 1,-1 0-1,0-2 0,0-1 1,1-1-1,-1-2 0,0 0 1,32-9-1,-27 4-22,-1-1-1,-1-2 1,0-1-1,-1-1 1,0-2 0,-1-1-1,37-27 1,-52 34-21,-1-2 0,0 1 0,0-2 0,-1 0 0,-1 0 0,0 0 0,0-2 0,-2 1 0,14-27 0,-19 34-35,-1 0 0,0-1 1,0 1-1,-1 0 0,1-1 0,-1 1 0,-1-1 1,1 1-1,-1-1 0,-1 1 0,1-1 0,-1 1 0,0-1 1,0 1-1,-1 0 0,0-1 0,0 1 0,0 0 1,-1 0-1,0 0 0,0 1 0,0-1 0,-1 1 1,0 0-1,0 0 0,-6-6 0,-4-2-13,-1 1 0,-1 0-1,0 1 1,0 1 0,-1 0 0,0 2-1,-1 0 1,0 0 0,0 2 0,-1 0-1,-20-3 1,12 4-21,-1 0-1,0 2 1,1 1-1,-1 1 1,0 1-1,0 2 1,-31 5-1,45-4-36,0 1-1,0 0 1,0 1 0,0 0-1,1 1 1,0 1-1,-20 12 1,29-16-11,0 0 0,0 0 1,0 1-1,0-1 0,0 1 1,1 0-1,0 0 1,0 0-1,0 0 0,0 1 1,0-1-1,1 1 0,0-1 1,0 1-1,0 0 1,1 0-1,0 0 0,0 0 1,0 0-1,0 0 0,1 0 1,0 1-1,0-1 1,1 7-1,0-3-114,1-1 0,1 1-1,-1-1 1,1 0 0,1 1 0,-1-1 0,2-1 0,-1 1 0,1-1-1,0 1 1,0-1 0,1-1 0,0 1 0,7 5 0,1 0-355,1-1 0,1 0 0,0-1 0,0-1 1,31 12-1,45 14-1507</inkml:trace>
</inkml:ink>
</file>

<file path=ppt/ink/ink6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0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3584,'-2'4'142,"0"0"0,1 0 0,0 0 0,-1 0 0,2 0 0,-1 0 0,0 0 0,1 1 0,0-1-1,0 0 1,0 1 0,0-1 0,1 0 0,1 8 0,5 44 2785,-7 582 1403,-1-561-3738,4 0 0,3 0 1,19 92-1,-20-140-489,2-1 0,2-1 0,0 0 0,1 0 0,2 0 0,1-2 0,1 1 0,1-2 0,1 0 0,1-1 0,37 39 0,-47-56-176,-1-1 0,1 0-1,0 0 1,0-1 0,0 0-1,1 0 1,0 0 0,-1-1-1,13 3 1,-18-5-78,1-1 1,-1 1 0,1-1-1,0 1 1,-1-1 0,1 0-1,0 0 1,-1 0 0,1-1-1,0 1 1,-1 0 0,1-1-1,-1 0 1,1 0 0,-1 0-1,1 0 1,-1 0 0,0 0-1,1 0 1,-1-1 0,0 1-1,0-1 1,0 0 0,0 0-1,0 0 1,0 0 0,-1 0-1,1 0 1,-1 0 0,1 0-1,-1-1 1,0 1 0,2-5-1,7-34-1875,-9-12-22</inkml:trace>
</inkml:ink>
</file>

<file path=ppt/ink/ink6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0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4480,'8'12'2176,"87"-1"-3072,-62-8 4224,10 3-3072,-2-3 0,30 1 128,-5-4 128,19-4-640,9-5 0,-5-1 256,-14 6 0,-9-5-1280,-18 9 0,-20 0-256,-14 0 128</inkml:trace>
</inkml:ink>
</file>

<file path=ppt/ink/ink6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0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4480,'11'172'7061,"-12"-29"-5207,3 180-612,2-244-638,4 0-1,18 79 1,-21-132-399,2 0 0,1 0 1,2-1-1,0 0 1,1-1-1,2 0 1,0 0-1,2-2 1,16 22-1,-23-35-209,0 0 0,0-1 0,1 0 0,0 0 0,0-1 0,1 0 0,0-1 0,0 0 0,1-1 0,-1 0 0,1 0 0,0-1 0,1 0 0,-1-1 0,1-1 0,-1 0 0,1 0 0,0-1 0,0-1 0,-1 1 0,1-2 0,19-3 0,-23 3-162,0-1-1,-1-1 1,1 1-1,-1-1 1,1-1-1,-1 1 1,0-1 0,0 0-1,-1-1 1,1 0-1,-1 0 1,0 0-1,8-10 1,3-6-1053,-1-1-1,22-38 1,-27 44 551,-5 5 71,0 0 0,0 0-1,5-18 1,2-38-1728</inkml:trace>
</inkml:ink>
</file>

<file path=ppt/ink/ink6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1.1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4224,'55'0'2048,"21"0"-2048,-38 4 3840,8-1-3712,11 2 128,9-1 0,8-4 128,6-4-512,-9 4 128,-14 0-1152,-10 0 128,-24 11-256,-9-11 0</inkml:trace>
</inkml:ink>
</file>

<file path=ppt/ink/ink6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1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76 335 3584,'3'-2'100,"-1"1"0,1-1 0,-1 1 0,1 0 0,0-1 0,0 2 1,-1-1-1,1 0 0,0 0 0,0 1 0,0 0 0,0-1 0,0 1 0,0 0 0,3 1 0,7-1 176,22-5 672,0-1 1,-1-1-1,58-21 0,-73 21-830,0-1 0,0-1 0,-1-1 0,0-1 0,0-1-1,-1 0 1,20-19 0,-34 28-81,0 1-1,-1-1 1,1 0-1,-1 0 1,1 0 0,-1 0-1,0 0 1,0-1 0,0 1-1,-1-1 1,1 1-1,-1-1 1,0 1 0,0-1-1,0 0 1,0 0-1,0-6 1,-1 7-23,-1 0 1,0-1-1,1 1 0,-1 0 1,-1 0-1,1 0 0,0-1 1,-1 1-1,1 1 0,-1-1 1,0 0-1,0 0 0,0 1 1,0-1-1,-1 1 0,-2-3 1,-4-2 0,-1 0-1,1 1 1,-1 0 0,0 1 0,0 0 0,-1 1 0,1 0 0,-1 0 0,0 2 0,-12-3 0,7 3 35,1 1 0,0 0 1,0 1-1,-1 1 1,1 1-1,0 0 1,0 0-1,0 2 0,0 0 1,1 1-1,-1 0 1,1 1-1,0 1 0,1 0 1,0 1-1,0 0 1,0 1-1,-15 14 0,19-15 25,1 1-1,1-1 0,-1 1 1,1 0-1,1 1 0,-1 0 1,2 0-1,-1 0 0,2 1 1,-1 0-1,1 0 0,1 0 1,0 0-1,1 0 0,0 1 1,0-1-1,1 1 0,1-1 1,0 1-1,1 0 0,0-1 1,0 1-1,1-1 0,5 14 1,-4-17-23,0 0 1,1 0 0,1-1 0,-1 1-1,1-1 1,0 0 0,1 0 0,0-1-1,0 0 1,0 0 0,1 0 0,-1 0-1,2-1 1,-1 0 0,0-1 0,16 7-1,10 4 84,1-2 0,59 14-1,-64-19-137,150 45-3859,-134-46 1941</inkml:trace>
</inkml:ink>
</file>

<file path=ppt/ink/ink6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2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3584,'0'0'71,"0"0"1,0 0 0,1 0-1,-1 0 1,0 1-1,1-1 1,-1 0-1,0 0 1,1 0-1,-1 0 1,0 0 0,0 0-1,1 0 1,-1 0-1,0 0 1,1 0-1,-1 0 1,0 0 0,1 0-1,-1 0 1,0 0-1,1 0 1,-1 0-1,0 0 1,1 0-1,-1 0 1,0-1 0,0 1-1,1 0 1,-1 0-1,0 0 1,0 0-1,1-1 1,-1 1-1,0 0 1,0 0 0,1-1-1,-1 1 1,0 0-1,0 0 1,0-1-1,0 1 1,0 0 0,1-1-1,-1 1 1,0 0-1,0-1 1,0 1-1,0 0 1,0-1-1,0 1 1,0 0 0,0-1-1,0 1 1,0 0-1,0 0 1,0-1-1,0 1 1,0 0-1,-1-1 1,1 1 0,0 0-1,0-1 1,0 1-1,0 0 1,-1-1-1,24 22 1343,-11 2-1160,-2 0 1,-1 1 0,0 0 0,-2 1-1,4 27 1,5 13 329,64 188 2594,-81-247-2789,-8-12-235,-9-9-35,10 4-105,1 0 1,0-1 0,1 1 0,0-1 0,0-1 0,2 1 0,-1-1 0,2 0 0,-1 0 0,2 0 0,0 0 0,0 0 0,2-1 0,-1 1 0,2 0 0,0-1 0,5-25 0,-4 29-25,0 1-1,0 0 1,1 0 0,1 0-1,-1 0 1,2 0 0,-1 1-1,1-1 1,0 1-1,1 0 1,0 1 0,0 0-1,1 0 1,-1 0 0,2 0-1,-1 1 1,1 0-1,0 1 1,0 0 0,0 0-1,1 1 1,0 0 0,-1 0-1,2 1 1,13-3 0,-1 3 38,1 1 1,-1 1 0,0 1 0,1 1-1,-1 1 1,1 1 0,-1 0 0,0 2-1,0 1 1,-1 1 0,0 0 0,0 2-1,36 21 1,-40-21 64,-2 0-1,1 1 1,-1 1-1,-1 1 1,0 0 0,0 1-1,-2 0 1,1 1-1,-2 1 1,0 0 0,-1 0-1,0 1 1,-1 0-1,-1 1 1,0 0 0,-2 0-1,7 24 1,-11-30-8,-1 0-1,-1-1 1,1 1 0,-2 0 0,1 0-1,-1-1 1,-1 1 0,0 0 0,-1-1-1,0 1 1,-5 11 0,5-14-61,0-1 1,-1 0-1,0 0 1,0 0-1,-1 0 0,0 0 1,0-1-1,0 0 1,-1 0-1,0-1 1,0 1-1,0-1 0,-1 0 1,0-1-1,-10 6 1,15-9-83,0-1-1,0 1 1,0-1 0,0 1 0,0-1 0,0 0-1,0 0 1,0 1 0,0-1 0,0-1 0,0 1 0,0 0-1,1 0 1,-1-1 0,0 1 0,0-1 0,0 0-1,0 1 1,0-1 0,1 0 0,-1 0 0,0 0-1,-1-2 1,1 2-88,1 0 0,0 0 1,1 0-1,-1 0 0,0 0 0,0 0 0,0 0 0,1-1 0,-1 1 0,1 0 0,-1 0 0,1-1 1,-1 1-1,1 0 0,0-1 0,-1 1 0,1-1 0,0 1 0,0 0 0,0-1 0,0 1 0,0 0 1,1-1-1,-1 1 0,0-1 0,1 1 0,-1 0 0,0-1 0,1 1 0,0 0 0,-1 0 0,1 0 1,1-2-1,10-18-2222,2-9-64</inkml:trace>
</inkml:ink>
</file>

<file path=ppt/ink/ink6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2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3584,'10'-7'1792,"5"30"-1408,-12-19 2816,-3 5-2688,0 14 0,-3 0 640,-3 19 128,1-6-1536,5 12 128,5-18 768,9-5 128,10-5-384,9-6 128,8-2-896,7-5 128,-2-10-1536,-6-1-1664,0-35 1664</inkml:trace>
</inkml:ink>
</file>

<file path=ppt/ink/ink6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2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0 7424,'-23'13'3712,"89"13"-8064,-48-20 7808,10 8-6016,-13-2 128</inkml:trace>
</inkml:ink>
</file>

<file path=ppt/ink/ink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2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10 273 2176,'-9'-1'728,"12"-3"804,21 2 581,67 33-428,-69-22-1621,1 0 0,39 7 0,-35-12 126,1-1-1,-1-2 1,1-1-1,-1-1 1,1-2-1,-1 0 1,0-2-1,0-1 1,0-1-1,0-1 1,-2-2-1,1 0 1,-1-2-1,0-1 1,-2 0-1,28-21 1,-45 29-148,-1 0 1,1 0 0,0 0 0,-1-1-1,0 0 1,-1 0 0,1 0-1,-1 0 1,0-1 0,-1 0 0,0 1-1,0-1 1,0-1 0,1-6-1,-3 10-32,-1 0-1,0 0 0,0 0 0,0 0 0,0 0 1,-1 1-1,1-1 0,-1 0 0,0 0 1,-1 1-1,1-1 0,0 1 0,-1-1 0,0 1 1,0-1-1,0 1 0,0 0 0,-1 0 1,1 0-1,-1 0 0,1 0 0,-1 1 0,0-1 1,0 1-1,-1 0 0,1 0 0,0 0 1,-1 0-1,-3-1 0,0 0-18,0 0-1,1 0 1,-1 1 0,0 0-1,0 0 1,-1 1 0,1 0-1,0 0 1,0 1 0,-1 0-1,1 0 1,0 0 0,0 1-1,0 0 1,-1 1 0,1 0-1,0 0 1,0 0 0,1 1-1,-1 0 1,1 0 0,-1 0 0,1 1-1,0 0 1,-6 6 0,5-4-19,0 0 1,0 0-1,1 1 1,0-1 0,0 2-1,1-1 1,0 0 0,0 1-1,1 0 1,0 0 0,0 1-1,1-1 1,0 1 0,1 0-1,0-1 1,0 1 0,1 0-1,0 0 1,0 14 0,2-9 28,2 0 0,-1-1 0,1 1 1,1-1-1,1 0 0,0 0 0,0 0 1,1-1-1,1 0 0,0 0 0,1 0 1,0-1-1,1 0 0,0-1 0,1 0 1,0 0-1,0-1 0,1 0 0,0-1 1,0 0-1,1-1 0,0 0 0,19 7 1,-12-6-8,0-1 0,1 0 0,0-2 0,0 0 0,0-1 0,1-1 1,-1-1-1,1 0 0,0-2 0,-1-1 0,1 0 0,0-1 0,-1-2 0,0 0 1,25-8-1,-31 6-371,-1-1 1,1-1 0,-1 0 0,0-1-1,-1 0 1,0 0 0,-1-2 0,1 1 0,-2-2-1,16-20 1,17-31-1181</inkml:trace>
</inkml:ink>
</file>

<file path=ppt/ink/ink6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3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39 287 3456,'0'0'79,"-1"0"1,0 0-1,1 0 1,-1 0-1,0 0 1,1 0-1,-1 1 1,0-1-1,1 0 1,-1 0-1,1 0 1,-1 1-1,0-1 1,1 0-1,-1 1 1,1-1-1,-1 1 1,1-1-1,-1 0 1,1 1-1,0-1 1,-1 1-1,1 0 1,-1-1-1,1 1 1,0-1-1,-1 1 0,1-1 1,0 1-1,0 0 1,-1 0-1,2 28 2951,19 26-1414,-17-49-1540,1 0-1,-1-1 1,2 1 0,-1-1-1,1 0 1,-1 0 0,1 0 0,1-1-1,-1 1 1,0-1 0,12 5-1,68 29 788,-60-29-742,0-2 0,0-1 0,1-2 1,0 0-1,0-1 0,0-2 0,0-1 1,0 0-1,0-2 0,0-2 0,0 0 1,0-1-1,-1-2 0,0 0 1,0-2-1,-1-1 0,0 0 0,31-20 1,-49 26-104,1 0 0,-1 0 0,0-1 0,-1 0 1,1 0-1,-1 0 0,0-1 0,0 1 0,0-1 1,-1 0-1,0-1 0,0 1 0,-1-1 0,0 0 0,0 0 1,0 0-1,-1 0 0,0 0 0,-1 0 0,1-1 1,-1 1-1,-1 0 0,1-1 0,-1 1 0,-1-1 1,1 1-1,-1-1 0,-1 1 0,1 0 0,-1-1 1,0 1-1,-1 0 0,-5-10 0,2 4-5,-2 1 0,0 0 0,0 1 0,-1 0 0,0 0-1,-1 1 1,0 0 0,0 0 0,-1 1 0,-17-10 0,10 9-15,0 0 1,-1 1-1,1 1 1,-2 1-1,1 1 1,-35-7-1,23 9-22,0 0 1,0 2-1,0 2 0,-1 0 0,1 2 1,0 2-1,0 1 0,0 1 0,-41 14 1,60-16-13,-1 1 0,1 1 1,1 0-1,-1 0 0,1 1 1,0 1-1,1 0 1,-15 14-1,22-20 19,1 0 0,0 0 0,0 1-1,0-1 1,0 1 0,1 0 0,-1-1 0,1 1 0,-1 0-1,1 0 1,0 0 0,0 0 0,0 0 0,1 0 0,-1 0 0,1 0-1,-1 1 1,1-1 0,0 0 0,0 0 0,1 0 0,-1 0-1,1 0 1,-1 1 0,1-1 0,0 0 0,0 0 0,0 0-1,1-1 1,-1 1 0,1 0 0,0 0 0,-1-1 0,1 1 0,0-1-1,1 0 1,-1 1 0,0-1 0,1 0 0,2 2 0,8 5-39,0 0 1,1-1-1,0 0 1,0-1 0,1-1-1,0 0 1,0-1-1,0 0 1,0-1 0,26 2-1,9 0-204,101 0-1,-77-8 40,0-4 1,125-24 0,-194 29 333,-14 3 152,-18 10 274,24-10-490,0 1 0,1-1 0,-1 1 1,1 0-1,-1-1 0,1 1 0,0 0 0,0 0 1,1 0-1,-1 1 0,1-1 0,-1 0 0,1 1 1,0-1-1,0 1 0,1-1 0,-1 1 0,1-1 0,-1 1 1,1-1-1,0 1 0,1 0 0,0 4 0,0-3 3,0-1-1,1 0 1,-1 0-1,1-1 1,0 1-1,1 0 1,-1 0-1,0-1 1,1 0-1,0 1 1,0-1-1,0 0 0,0 0 1,0-1-1,1 1 1,-1-1-1,1 1 1,0-1-1,-1 0 1,9 2-1,21 6 7,1-2-1,-1-2 1,1-1-1,59 2 1,-72-6-196,-7 0-452,0 0 1,-1-2 0,1 1-1,-1-1 1,1-1 0,-1-1-1,23-6 1,-5-9-1352</inkml:trace>
</inkml:ink>
</file>

<file path=ppt/ink/ink6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4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28 5632,'-5'-1'1199,"9"5"171,0-3-1115,0 2 0,-1-1 0,1 0 1,-1 1-1,0-1 0,0 1 0,0 0 1,0 0-1,0 1 0,-1-1 0,4 5 1,10 30 416,-1 1 0,15 66 0,-25-81-357,-1 0 0,-1 0 1,-1 0-1,-1 0 1,-1 0-1,-3 25 1,3-48-290,0 0 0,0 0 0,0 0 1,0 1-1,0-1 0,0 0 1,0 0-1,0 0 0,0 1 1,-1-1-1,1 0 0,-1 0 1,1 0-1,-1 0 0,1 0 1,-1 0-1,1 0 0,-1 0 1,0 0-1,0 0 0,1 0 1,-1 0-1,0 0 0,0 0 1,0-1-1,0 1 0,0 0 1,-2 0-1,2-2-3,-1 0 1,1 0-1,0 1 1,0-2-1,0 1 1,0 0-1,0 0 1,0 0-1,0 0 1,0-1-1,0 1 1,1 0-1,-1-1 1,1 1-1,-1-1 1,1 1-1,-1-1 1,1 1-1,0-1 1,-1 1-1,1-3 0,-5-29 11,1 0 0,1 0-1,3-52 1,2 64-57,0 1 1,1-1 0,0 1 0,2 0 0,1 0-1,15-35 1,-19 50 0,1 0 0,-1-1-1,1 2 1,1-1 0,-1 0 0,1 1-1,0-1 1,0 1 0,0 0 0,0 0-1,1 1 1,0-1 0,-1 1 0,1 0-1,1 0 1,-1 1 0,0-1 0,1 1-1,-1 0 1,1 1 0,-1 0 0,1-1-1,0 2 1,10-1 0,-7 1 1,1 1-1,-1 0 1,0 1 0,0 0 0,0 1 0,-1 0-1,1 0 1,-1 0 0,1 1 0,-1 1-1,0-1 1,-1 1 0,1 1 0,12 11 0,-2 1 99,-2 0 1,0 1 0,-2 0 0,0 1-1,-1 1 1,0 0 0,-2 1 0,-1 0-1,-1 1 1,-1 0 0,0 0 0,6 40-1,-14-61-62,1 0 0,-1 1 0,0-1 0,0 0 0,1 0 0,-2 1 0,1-1 0,0 0 0,0 1 0,-1-1 0,0 0 0,1 1 0,-1-1 0,0 0 0,-1 3 0,1-4-8,1-1 0,-1 1-1,0-1 1,1 1 0,-1-1 0,1 1 0,-1-1 0,0 1 0,1-1-1,-1 0 1,0 1 0,1-1 0,-1 0 0,0 0 0,0 0 0,1 0-1,-1 1 1,0-1 0,0 0 0,1 0 0,-1 0 0,0 0 0,0 0-1,1-1 1,-1 1 0,0 0 0,1 0 0,-1 0 0,-1-1 0,0-1-13,0 1 0,0-1 1,0 1-1,0-1 1,0 0-1,0 0 0,0 1 1,1-1-1,-1-1 1,1 1-1,0 0 1,-1 0-1,1 0 0,0-1 1,0 1-1,1-1 1,-1 1-1,0 0 0,1-1 1,0 1-1,-1-1 1,1 0-1,0 1 0,0-1 1,0 1-1,1-1 1,0-2-1,1-8-77,1 0 0,0 0-1,1 0 1,1 0 0,0 1 0,1 0 0,0 0-1,0 0 1,2 1 0,-1 0 0,12-13-1,-14 19 37,0 0 0,1 0-1,0 0 1,0 0 0,0 1 0,0 0-1,1 1 1,-1-1 0,1 1-1,0 0 1,0 1 0,0 0 0,1 0-1,-1 0 1,0 1 0,1 0-1,-1 1 1,1-1 0,-1 1-1,1 1 1,12 2 0,3 3 29,1 1 0,-1 1 0,-1 2 0,0 0 0,0 1-1,-1 1 1,-1 1 0,0 1 0,0 1 0,-2 1 0,0 0 0,-1 1 0,0 1 0,14 22 0,-27-36 36,0 1-1,-1 0 1,0 0 0,0 0 0,-1 0-1,1 0 1,-1 1 0,0-1 0,0 1-1,-1 0 1,0-1 0,0 1 0,0 0-1,-1 0 1,0 0 0,0 0 0,0 0-1,-1-1 1,0 1 0,0 0 0,0 0-1,-1-1 1,1 1 0,-2-1 0,1 1-1,0-1 1,-1 0 0,0 0 0,0 0-1,-1 0 1,0-1 0,-5 7 0,9-11-86,0-1 0,0 1 1,0-1-1,1 1 1,-1-1-1,0 1 0,0 0 1,0-1-1,0 1 1,0-1-1,0 1 1,0-1-1,0 1 0,0-1 1,0 1-1,0-1 1,0 1-1,0-1 0,0 1 1,0-1-1,-1 1 1,1 0-1,0-1 1,0 1-1,-1-1 0,1 1 1,0 0-1,0-1 1,-1 1-1,1-1 0,0 1 1,-1 0-1,1 0 1,0-1-1,-1 1 1,1 0-1,-1 0 0,1-1 1,-1 1-1,1 0 1,0 0-1,-1 0 0,1 0 1,-1-1-1,1 1 1,-1 0-1,1 0 0,-1 0 1,1 0-1,-1 0 1,1 0-1,-1 0 1,1 1-1,-1-1 0,1 0 1,0 0-1,-1 0 1,1 0-1,-1 1 0,1-1 1,-1 0-1,1 0 1,0 1-1,-1-1 1,0 1-1,14-5-1810,1-9-43</inkml:trace>
</inkml:ink>
</file>

<file path=ppt/ink/ink6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4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23 347 3712,'2'-1'194,"1"0"0,-1 0 0,1 0 0,0 0 1,-1 0-1,1 1 0,0-1 0,0 1 0,0-1 0,0 1 0,-1 0 1,1 0-1,0 1 0,0-1 0,0 0 0,0 1 0,-1 0 0,1 0 1,0 0-1,-1 0 0,1 0 0,-1 0 0,1 1 0,-1-1 0,1 1 1,-1-1-1,0 1 0,4 4 0,6 6 662,0 1-1,-1 1 1,18 26 0,-1 0-1205,-18-29 558,0-1 1,2 0 0,-1 0 0,1-1-1,0 0 1,1-1 0,0-1-1,0 0 1,1-1 0,0 0 0,0-1-1,0 0 1,1-2 0,0 1 0,-1-2-1,1 0 1,25 0 0,-27-2-117,0 0 1,0-1-1,0-1 1,-1 0-1,1-1 1,0 0-1,-1-1 1,0 0-1,0-1 1,0 0-1,-1-1 1,0 0-1,0-1 1,0 0-1,-1-1 1,0 0-1,0-1 1,-1 0-1,-1-1 1,16-19-1,-14 12-11,-1 0 0,0-1 0,-1 0 0,-1 0 1,0-1-1,-2 0 0,0 0 0,2-23 0,-5 31-63,-1 1 1,0-1-1,-1 0 0,0 0 0,-1 0 1,0 1-1,-1-1 0,0 0 1,-1 1-1,0-1 0,0 1 0,-1 0 1,0 0-1,-1 0 0,0 1 0,-9-12 1,6 12-21,-1 1 0,1 0 1,-2 0-1,1 1 0,-1 0 0,0 0 1,-1 2-1,1-1 0,-1 1 1,0 0-1,0 1 0,-1 1 0,1 0 1,-1 0-1,0 1 0,0 1 1,0 0-1,0 0 0,-12 2 0,-5 0-42,0 2-1,1 1 0,-1 1 1,1 2-1,0 1 0,-48 20 1,51-17-97,0 2 0,0 1-1,2 0 1,-30 24 0,43-30-120,0 1 1,0 0-1,1 1 0,0 0 0,1 0 0,0 0 0,0 1 1,2 1-1,-1-1 0,1 1 0,-5 15 0,9-21-9,0 0 0,1 0-1,0 1 1,0-1 0,1 1-1,0-1 1,0 10 0,2-7-192,0 1 0,1-1 0,0-1 0,5 13 1</inkml:trace>
</inkml:ink>
</file>

<file path=ppt/ink/ink6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5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415 61 3456,'-6'-7'557,"-1"0"1,0 1-1,-1 0 0,1 0 1,-1 1-1,-1 0 1,-8-4-1,12 7-399,-1 0 1,1 0-1,-1 1 1,1 0-1,-1 1 1,0-1-1,1 1 0,-1 0 1,0 0-1,1 1 1,-1-1-1,1 1 1,-8 3-1,-16 4 161,1 1 0,-45 22 0,61-25-205,1 0 1,0 0-1,0 1 0,0 1 0,1 0 0,1 0 0,-1 1 0,-11 15 0,18-20-79,0 0-1,0 1 1,1-1-1,-1 1 1,1 0 0,0 0-1,1 0 1,-1 0-1,1 0 1,0 0-1,1 0 1,-1 0 0,1 0-1,0 0 1,0 1-1,0-1 1,1 0 0,0 0-1,0 0 1,0 0-1,1 0 1,-1 0 0,1 0-1,0 0 1,1-1-1,-1 1 1,1-1 0,0 0-1,0 1 1,0-1-1,1-1 1,-1 1 0,1 0-1,0-1 1,0 0-1,6 4 1,14 5-53,0 0 0,1-2-1,0-1 1,1-2 0,49 10 0,-25-10-785,-1-2 0,67-2 1,-27-9-862</inkml:trace>
</inkml:ink>
</file>

<file path=ppt/ink/ink6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5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2432,'2'5'225,"0"0"1,1-1-1,0 1 1,0-1-1,0 0 1,1 1-1,-1-1 0,6 3 1,21 26 1542,-7-5-1178,-1 1 1,-2 2-1,-1 0 0,-1 0 0,14 39 0,9 37 120,-5 1 1,-5 3-1,-4 0 0,-6 2 0,-4 0 0,3 223 0,-25-291-396,0-32-112,-3-31 114,6 7-314,0 0 1,2-1-1,-1 0 1,1 1 0,1-1-1,0 1 1,0-1-1,1 1 1,1 0-1,0 0 1,0 0-1,1 0 1,1 0-1,0 1 1,0 0-1,1 0 1,0 0-1,1 0 1,0 1 0,9-8-1,-4 3-45,2 0-1,0 2 0,1 0 1,0 0-1,0 1 1,2 1-1,-1 1 1,1 0-1,0 1 1,1 1-1,27-7 1,-37 12 42,0 1 1,0 0-1,0 0 1,0 1-1,0 0 1,0 0-1,0 1 1,0 0-1,-1 0 1,1 1 0,0 0-1,0 0 1,-1 1-1,1 0 1,-1 0-1,0 1 1,0 0-1,0 0 1,-1 1-1,1 0 1,-1 0 0,0 0-1,7 10 1,-6-7 59,0 1 1,0 0-1,-1 0 1,0 1 0,-1 0-1,0 0 1,-1 0 0,0 1-1,-1-1 1,0 1-1,0 0 1,-1 0 0,0 0-1,-1 0 1,-1 0 0,0 14-1,-3-4 152,-1-1-1,-1 0 0,-11 29 0,-6 27 634,21-69-771,1-5-85,0 0 1,0 0 0,0 0 0,-1-1 0,1 1 0,-1 0 0,1 0 0,-1 0 0,0 0-1,1-1 1,-1 1 0,0 0 0,0 0 0,0-1 0,0 1 0,-1-1 0,0 2-1,2-3-27,0 0 0,-1 0 0,1-1-1,0 1 1,0 0 0,0 0 0,0 0-1,0 0 1,0-1 0,-1 1 0,1 0-1,0 0 1,0 0 0,0 0 0,0-1-1,0 1 1,0 0 0,0 0-1,0 0 1,0-1 0,0 1 0,0 0-1,0 0 1,0 0 0,0-1 0,0 1-1,0 0 1,0 0 0,0 0 0,0-1-1,1 1 1,-1 0 0,0 0 0,0 0-1,0 0 1,0-1 0,0 1-1,0 0 1,1 0 0,-1 0 0,0 0-1,0 0 1,0-1 0,0 1 0,1 0-1,-1 0 1,0 0 0,0 0 0,0 0-1,1 0 1,-1 0 0,0 0 0,0 0-1,1 0 1,12-11-1385,13 2-752,3-2-128</inkml:trace>
</inkml:ink>
</file>

<file path=ppt/ink/ink6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6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135 350 5504,'12'5'328,"1"0"0,-1-1 0,1-1 0,0 0 0,0 0 0,0-1 0,0-1 1,18 0-1,-19-1 4,3 1 39,0-1 1,-1 0-1,1-1 0,-1-1 1,0-1-1,1 0 0,-1 0 1,0-2-1,-1 1 0,1-2 0,-1 0 1,0-1-1,0 0 0,18-14 1,-25 16-347,1-1 1,-2 0-1,1 0 1,-1 0-1,0-1 1,0 0-1,-1 0 1,1 0-1,-2 0 1,1-1-1,-1 0 1,0 1 0,-1-1-1,0 0 1,0-1-1,0 1 1,-1 0-1,-1 0 1,1-1-1,-1 1 1,-1 0-1,0 0 1,0-1-1,-3-10 1,3 13-9,-1 1 0,1-1-1,-1 1 1,0-1 0,-1 1 0,0 0 0,1 0 0,-1 0-1,-1 1 1,1-1 0,-1 1 0,0-1 0,0 1 0,0 1 0,-8-7-1,5 6 3,-1 0 0,1 0 0,-1 1 0,1 0 0,-1 0 0,0 1 0,0 0 0,0 0 0,-17 0 0,7 2 15,-1 0 1,0 1-1,0 1 0,1 1 1,-1 1-1,1 0 0,0 2 1,-31 12-1,29-8 42,0 1 0,1 0 0,0 1 0,1 2 0,-21 18 1,29-22-5,1-1 1,0 1 0,1 0 0,0 1 0,0-1 0,1 2 0,1-1 0,0 1 0,0 0 0,-4 17-1,8-23-31,1 0-1,1 1 0,-1-1 1,1 0-1,0 1 0,0-1 1,1 0-1,0 0 0,0 1 1,1-1-1,-1 0 0,1 0 1,1 0-1,-1 0 0,1-1 1,0 1-1,0-1 0,0 1 1,1-1-1,0 0 0,0-1 1,5 6-1,7 5 65,0 0 0,1-1 0,1-1 0,0 0 0,21 10 0,-16-11-202,1-1 0,0-1 0,1-1 0,0-1 0,50 9 0,-17-9-1468,88 0 0,-125-7 986,1-1 1,-1-1-1,1-2 0,-1 0 1,1-1-1,-1-1 0,26-9 1,41-31-1854</inkml:trace>
</inkml:ink>
</file>

<file path=ppt/ink/ink6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6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 1024,'17'-17'533,"-16"16"4672,-3 6-5069,1 0-1,0 0 1,0 0-1,0 0 0,1 0 1,-1 0-1,1 0 1,0 1-1,1-1 0,0 7 1,0 2 273,0 29 751,2 0 1,13 71-1,-13-95-892,2-1-1,0 0 0,1-1 1,1 1-1,0-1 1,1-1-1,1 1 0,18 24 1,-26-40-252,-1-1 1,0 1-1,0 0 0,1-1 1,-1 1-1,0-1 0,1 1 1,-1-1-1,1 1 0,-1-1 1,1 1-1,-1-1 1,1 1-1,-1-1 0,1 0 1,-1 1-1,1-1 0,-1 0 1,1 1-1,0-1 0,-1 0 1,1 0-1,0 1 1,-1-1-1,1 0 0,0 0 1,-1 0-1,1 0 0,0 0 1,0 0-1,2-20 353,-13-32-72,1 21-251,1-1 1,-7-60-1,14 76-63,1 0-1,1 0 1,0 0 0,1 0-1,1 0 1,0 0 0,11-29-1,-11 38-3,0-1 0,0 1 0,0 0 0,1 0 0,0 0 0,0 1 0,1-1-1,0 1 1,0 0 0,0 1 0,1-1 0,0 1 0,0 0 0,8-5 0,-6 6-2,0 1-1,0-1 1,0 1 0,1 1 0,-1 0-1,1 0 1,0 1 0,0 0 0,0 0-1,0 1 1,-1 0 0,12 2 0,-2 0 13,-1 1 1,1 1-1,-1 1 1,0 0 0,-1 1-1,1 1 1,-1 0-1,-1 1 1,24 17 0,-19-11 62,-1 1 0,-1 0 0,0 2 0,-1 0 0,-1 1 0,22 32 0,-31-39 20,0 1-1,-1 0 1,-1 0 0,0 0-1,-1 1 1,0 0 0,-1-1 0,0 2-1,-1-1 1,1 16 0,-3-23-39,1 0-1,-1 0 1,-1 0 0,1 0-1,-1 0 1,0 0 0,0-1-1,0 1 1,-1 0 0,0-1 0,0 1-1,-1-1 1,1 1 0,-1-1-1,0 0 1,-1 0 0,1 0 0,-1-1-1,0 1 1,0-1 0,-1 0-1,1 0 1,-1-1 0,-10 7-1,15-10-74,0 1-1,-1-1 0,1 0 0,-1 1 1,1-1-1,0 0 0,-1 0 0,1 0 1,-1 0-1,1 1 0,-1-1 0,1 0 1,-1 0-1,1 0 0,0 0 0,-1 0 0,1 0 1,-1 0-1,1 0 0,-1 0 0,1 0 1,-1-1-1,1 1 0,-1 0 0,1 0 1,0 0-1,-1 0 0,1-1 0,-1 1 1,1 0-1,0-1 0,-1 1 0,1 0 0,0 0 1,-1-1-1,1 1 0,0-1 0,-1 1 1,1 0-1,0-1 0,0 1 0,-1-1 1,1 1-1,0 0 0,0-1 0,0 1 1,0-1-1,0 1 0,0-1 0,0 1 0,0-1 1,0 1-1,0-1 0,0 1 0,0 0 1,0-1-1,0 0 0,5-29-4191,-4 29 2057</inkml:trace>
</inkml:ink>
</file>

<file path=ppt/ink/ink6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7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9 299 4864,'166'11'4470,"-114"-9"-2924,-16-1-1153,-1-2 0,1-1 0,51-9 0,-71 7-284,0 0 0,0-1 1,0 0-1,-1-1 1,0-1-1,-1 0 1,1-1-1,-1-1 1,23-18-1,-32 22-58,-1 0 0,0 0 0,1 0 0,-2 0 0,1-1 0,-1 0 0,0 1 0,0-1 0,0 0 0,-1-1 0,0 1 0,0 0 0,0-1 0,-1 1 0,0-1 0,-1 1 0,1-11 0,-1 14-44,-1-1 1,1 1 0,-1-1 0,1 1 0,-1-1 0,0 1 0,-1 0 0,1-1-1,-1 1 1,1 0 0,-1 0 0,0 0 0,0 0 0,0 0 0,0 0 0,-1 1 0,1-1-1,-1 1 1,0 0 0,1-1 0,-1 1 0,0 1 0,0-1 0,-1 0 0,-5-2-1,-3-1 19,0 1 0,0 0-1,0 0 1,-1 2-1,1-1 1,-19 0 0,7 3 14,0 1 0,0 1 0,1 1 0,-1 1 0,1 0 0,-1 2 0,2 1 0,-1 1 0,-38 20 0,46-21 10,0 2 0,0 0 1,0 0-1,1 1 0,1 1 0,0 1 0,0 0 0,1 0 0,1 1 0,0 1 0,1 0 0,0 0 0,1 1 0,-11 25 1,17-34-22,0 0 0,1 0 0,0 1 0,1-1 0,-1 1 0,1-1 1,0 1-1,1 0 0,0-1 0,0 1 0,0 0 0,1-1 1,0 1-1,0 0 0,1-1 0,0 1 0,0-1 0,0 0 0,1 0 1,0 0-1,0 0 0,0 0 0,1 0 0,0-1 0,0 0 1,0 0-1,1 0 0,0 0 0,7 5 0,3 2 42,0-2-1,1 0 1,0 0-1,1-2 1,26 10 0,91 25 100,-94-32-233,-17-5-165,1-1 0,0-1 0,0-1 0,0-1 0,0-1 0,37-3 0,-25 0-231,19 1-283,-27 2 182,0-1 0,0-2-1,-1-1 1,1-1 0,33-10 0,-42 6 15,0-1 0,-1 0 0,28-20 0</inkml:trace>
</inkml:ink>
</file>

<file path=ppt/ink/ink6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8.6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154 206 3712,'-2'-1'159,"0"1"0,0-1 0,0 1 0,0 0 0,0-1 0,0 1 0,0 0 1,0 0-1,0 0 0,0 1 0,0-1 0,0 0 0,0 1 0,0-1 0,0 1 0,0 0 0,0 0 0,-3 1 1,1 1 225,-1 0 1,1 1 0,-1-1 0,1 1 0,0 0 0,1 0 0,-5 5 0,1 2 7,-1 0 0,1 0 0,1 1 1,0 0-1,-7 23 0,4 7 301,1 0 0,-2 53-1,9-88-619,1 0-15,-1 1 1,1-1-1,1 0 1,-1 0-1,1 0 1,1 0-1,-1 1 1,1-2-1,0 1 1,1 0-1,0 0 1,0-1-1,0 1 1,1-1-1,0 0 1,0 0-1,0-1 1,1 1-1,0-1 1,0 0-1,1 0 1,-1 0-1,1-1 1,0 0-1,0 0 1,0 0-1,1-1 1,-1 0-1,10 3 1,6 2 18,1-1 0,0-1 0,1-1 0,-1-1 1,1-1-1,0-1 0,38-2 0,-23-4 32,-1-2 1,1-1-1,-1-2 0,0-2 0,54-23 0,-65 23-30,0-1 0,0-1 0,-1-2 0,-1 0 0,43-36 0,-58 42-37,1 0 1,-2 0-1,1-1 0,-1-1 1,-1 0-1,0 0 1,0-1-1,-1 1 1,-1-2-1,0 1 0,0-1 1,-1 0-1,-1 0 1,5-22-1,-9 23-17,0 1 0,0 0 1,-1 0-1,0 0 0,-1 0 0,0 0 0,-1 1 0,0-1 1,0 1-1,-1-1 0,-1 1 0,0 0 0,-7-10 0,3 6-7,0 0-1,-1 1 0,-1 0 0,0 1 0,-1 0 1,0 1-1,-27-20 0,20 20-21,0 1 0,-1 1 1,1 1-1,-2 1 0,1 0 0,-1 1 1,0 2-1,0 0 0,0 1 0,-1 1 0,1 1 1,-1 1-1,-29 4 0,26-1-50,0 1 1,-1 1-1,2 1 0,-1 1 1,1 2-1,0 0 0,0 2 0,1 0 1,1 1-1,-41 31 0,52-34-16,1 0-1,1 1 0,0 0 0,0 1 1,-13 21-1,20-28 42,-1 1 0,1 0 0,0 0 1,0 0-1,0 0 0,1 0 0,0 0 1,-1 6-1,2-9 15,0 1 0,0-1 0,0 0 0,0 1-1,0-1 1,1 0 0,-1 0 0,1 1 0,0-1 0,0 0 0,-1 0 0,1 0 0,1 0 0,-1 0 0,0 0-1,0 0 1,1 0 0,2 3 0,3 0-25,0 0 0,1 0 0,0 0 0,-1-1 0,1-1 0,1 1 0,-1-1 0,0 0 1,1-1-1,-1 0 0,1-1 0,0 1 0,14-1 0,6 0 9,-1-2 0,54-7-1,-25-5 30,1-2 0,-2-3 0,97-44 0,30-10 0,-179 71 6,1-1-1,-1 1 1,1-1-1,-1 1 1,1 1-1,0-1 1,-1 1-1,1 0 1,0 0-1,0 0 1,-1 0-1,1 1 1,6 1-1,-9 0 4,0-1-1,1 0 1,-1 1-1,0-1 0,0 1 1,0 0-1,0 0 0,0 0 1,-1 0-1,1 0 0,-1 0 1,1 0-1,-1 1 0,1-1 1,-1 0-1,0 1 0,0-1 1,-1 1-1,1-1 0,0 1 1,-1 0-1,1-1 0,-1 6 1,2 12 158,-2 1 1,0 0-1,-4 21 1,2-29-33,1-1 0,0 1 0,1 0 0,0 0 0,1 0 0,0 0-1,1 0 1,0 0 0,1-1 0,8 20 0,-8-24-65,1 0-1,1-1 0,-1 0 0,1 1 0,0-2 1,1 1-1,-1-1 0,1 0 0,1 0 0,-1 0 0,1-1 1,0 0-1,0 0 0,1-1 0,-1 0 0,1 0 1,0-1-1,0 0 0,0 0 0,0-1 0,1 0 1,-1 0-1,1-1 0,15 0 0,4-2-737,0-1 1,0-2-1,-1 0 1,0-2-1,0-1 0,35-15 1,0-3-1893</inkml:trace>
</inkml:ink>
</file>

<file path=ppt/ink/ink6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8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1 128,'0'0'0</inkml:trace>
</inkml:ink>
</file>

<file path=ppt/ink/ink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2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 5376,'-52'3'2688,"83"68"-3840,-5-48 5504,12-2-4224,17 6 0,13-1 128,18 7 128,5-20-384,-6-5 128,1-8-640,0-3 128,-10 6-1152,-16-6 128</inkml:trace>
</inkml:ink>
</file>

<file path=ppt/ink/ink6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29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4352,'26'31'3712,"12"34"-72,1 36-2374,-16-32-242,-8-33-1159,103 246 1870,-102-259-1414,-15-23-307,-1 0 1,0 1-1,1-1 0,-1 0 1,0 0-1,1 1 1,-1-1-1,1 0 0,-1 0 1,0 0-1,1 0 0,-1 0 1,1 1-1,-1-1 1,1 0-1,-1 0 0,1 0 1,-1 0-1,0 0 1,1 0-1,-1-1 0,1 1 1,-1 0-1,1 0 0,-1 0 1,1 0-1,-1 0 1,0-1-1,1 1 0,1-2 19,-1 0-1,1 0 0,-1 0 1,0-1-1,0 1 0,0 0 1,0 0-1,0-1 0,-1 1 0,1-1 1,-1 1-1,0 0 0,1-1 1,-1 1-1,0-1 0,-1-2 0,1-34 122,4-105 73,-2 128-245,0-1 0,1 1 1,1 0-1,0 0 0,1 1 0,11-24 0,-14 35 17,1 0 0,-1-1-1,1 1 1,0 1 0,0-1-1,0 0 1,1 1-1,-1-1 1,1 1 0,0 0-1,0 1 1,0-1-1,0 0 1,0 1 0,1 0-1,5-2 1,-2 2 26,0 0 0,0 1 1,0-1-1,0 2 0,1-1 1,-1 1-1,0 0 0,15 3 1,5 3 163,0 1 1,0 2-1,-1 0 1,32 17-1,-21-8 114,0 2-1,-2 2 0,0 1 0,-1 1 1,35 34-1,-62-49-229,0-1 1,0 1-1,-1 1 0,0 0 1,8 14-1,-12-18-37,-1-1 0,1 1 1,-1 0-1,0 0 0,0 0 0,-1 0 0,1 0 1,-1 0-1,-1 0 0,1 1 0,-1 9 0,0-15-31,0 0 0,0 0-1,0 0 1,0 0-1,-1 0 1,1 0 0,0 0-1,0 0 1,-1 0-1,1 0 1,0 0 0,-1 0-1,1 0 1,-1 0-1,1-1 1,-1 1 0,0 0-1,1 0 1,-1 0-1,0-1 1,1 1 0,-1 0-1,0-1 1,0 1-1,0 0 1,0-1-1,0 1 1,1-1 0,-1 1-1,0-1 1,0 0-1,0 0 1,0 1 0,0-1-1,0 0 1,-1 0-1,1 0 1,0 0 0,0 0-1,0 0 1,0 0-1,0 0 1,0 0 0,0-1-1,0 1 1,0 0-1,0-1 1,0 1 0,0-1-1,1 1 1,-1-1-1,0 1 1,0-1 0,0 0-1,0 1 1,1-1-1,-2-1 1,-3-2 15,0 1 1,0-1-1,1-1 0,-1 1 0,1-1 1,0 0-1,0 1 0,0-2 0,-2-5 1,2 1-35,1-1 1,1 0-1,-1 1 1,2-1-1,0 0 1,0 0-1,1 0 1,0 0-1,1 0 1,0 0-1,1 0 1,0 0-1,1 0 1,6-17-1,-3 12-16,1 0 1,0 0-1,1 0 1,0 1-1,2 1 0,-1-1 1,2 2-1,19-22 0,-23 29 13,0 0 0,1 1 0,0 0 0,-1 0 0,2 0-1,-1 1 1,0 0 0,1 1 0,0 0 0,0 0 0,0 1 0,0 0-1,0 1 1,0 0 0,0 0 0,1 1 0,-1 0 0,0 1-1,0 0 1,1 0 0,-1 1 0,0 0 0,0 0 0,13 7 0,-1 0 34,-1 0 0,-1 1 0,0 2 1,0 0-1,-1 0 0,-1 2 1,0 0-1,-1 1 0,18 22 0,-15-11 140,0 1-1,-2 0 1,-1 2-1,-1 0 1,-1 1-1,-2 0 0,-1 1 1,12 58-1,-21-79-23,-1 0 0,0 0-1,-1 0 1,-1 14 0,1-23-143,0 0 0,0 0 0,-1 0 1,1 0-1,0 0 0,0 0 0,0 0 1,-1 0-1,1 0 0,-1-1 0,1 1 0,0 0 1,-1 0-1,0 0 0,1 0 0,-1 0 1,1-1-1,-1 1 0,0 0 0,0-1 0,0 2 1,0-3-79,-1 1 0,1 0 0,0 0 0,0-1 0,0 1 0,0-1 0,-1 1 0,1-1-1,0 1 1,0-1 0,0 0 0,0 0 0,0 1 0,0-1 0,1 0 0,-1 0 0,0 0 0,0 0 0,1 0 0,-1 0 0,0 0 0,1 0 0,-1-2 0,-1 0-323,0 0-1,1 0 1,0-1-1,0 1 1,0 0-1,0-1 1,0 1-1,1-1 1,-1 1-1,1-1 0,0 1 1,0-1-1,1 1 1,0-6-1,0-14-1201,-5-26-1224</inkml:trace>
</inkml:ink>
</file>

<file path=ppt/ink/ink6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0.6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3456,'1'8'1093,"0"-1"0,1 0 0,0 1 0,0-1 0,1 0 0,5 10-1,7 22 218,58 157 174,-42-121-302,47 89 1634,-94-191-1856,-23-52 0,34 65-963,0 0 1,1-1-1,1 1 0,0-1 1,2 0-1,-1 0 0,2 0 1,2-29-1,-2 38-5,1 0 0,1 1 1,-1-1-1,1 1 0,0-1 0,0 1 0,0 0 1,1 0-1,0 0 0,0 0 0,0 0 0,1 1 1,-1 0-1,1-1 0,0 1 0,0 0 0,1 1 1,-1-1-1,1 1 0,0 0 0,0 0 0,0 0 1,0 1-1,0 0 0,0 0 0,10-2 0,1 0 21,1 2 0,0 0 0,0 1-1,0 1 1,0 0 0,0 1-1,0 1 1,0 1 0,0 0-1,30 11 1,-20-5 85,-1 2-1,0 0 1,-1 2 0,0 1-1,40 30 1,-52-32-50,0 1 1,-1-1-1,0 2 1,-1 0-1,0 0 1,-1 1-1,-1 0 1,-1 1-1,0 0 1,8 23-1,-11-13 24,-5-26-68,0 0 0,0 1 0,0-1 0,0 1 0,0-1 0,0 0 0,-1 1 1,1-1-1,0 1 0,0-1 0,0 0 0,-1 1 0,1-1 0,0 0 1,-1 1-1,1-1 0,0 0 0,0 0 0,-1 1 0,1-1 0,-1 0 0,1 0 1,0 1-1,-1-1 0,1 0 0,-1 0 0,1 0 0,0 0 0,-1 0 0,0 0 1,-1 0 5,-1 0 0,1-1 0,0 1 0,-1-1 1,1 0-1,0 0 0,-1 0 0,1 0 0,0 0 1,0 0-1,0-1 0,0 1 0,0-1 0,0 1 0,-2-4 1,0 1-31,0 0 0,0 0 0,1-1 1,-1 0-1,1 1 0,0-1 0,1 0 1,-1-1-1,1 1 0,0 0 0,0-1 1,1 1-1,-1-1 0,1 1 0,0-1 1,1 0-1,0-6 0,0 3-26,1 0 0,1 0 0,0 1-1,0-1 1,1 1 0,-1 0 0,2-1 0,-1 1-1,2 1 1,6-12 0,-2 5-38,2 1-1,-1 0 1,2 0-1,0 1 1,0 0-1,1 1 1,1 1-1,0 0 1,0 1-1,0 0 1,24-9-1,-21 13 51,0 0 0,1 1 0,0 0 0,-1 2 0,1 0 0,0 1 0,1 1 0,-1 1 0,0 0 0,0 1 0,-1 1 0,1 1 0,0 1 0,-1 0 0,30 14 0,-29-11 52,-2 0 0,1 1 0,-1 1 0,-1 1 0,0 0 0,0 1 0,-1 1 0,-1 0 0,0 1 0,-1 0 0,0 1 0,-1 0 0,-1 1 0,0 0 0,7 18 0,-4 2 197,10 45 0,-14-49-163,23 61 0,-27-92-1111,0-9 187,3-12-461,15-37-3719,-9 28 3000,2-13-401</inkml:trace>
</inkml:ink>
</file>

<file path=ppt/ink/ink6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0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117 543 5760,'2'1'124,"-1"0"0,1 0 1,0 0-1,0 0 0,0 0 0,0 0 0,0 0 1,0 0-1,0-1 0,0 1 0,0-1 1,0 1-1,0-1 0,0 0 0,1 0 1,2 0-1,18 0 486,1-2 1,-1 0-1,43-10 0,-52 9-376,0-1-1,0-1 1,-1 0 0,0 0-1,0-2 1,0 1-1,-1-2 1,22-16 0,-20 10-130,1-1 0,-2 0 0,0-1 0,-1-1 0,-1 0 0,0-1 0,-1 0 0,-1 0 0,-1-1 0,0 0 0,-2-1 0,0 0 0,-1 0 0,-1 0 0,2-32 0,-6 47-73,0-1 0,0 0 0,0 0 0,-1 0 0,1 0 0,-1 1 0,-1-1 1,1 0-1,-1 1 0,0-1 0,0 1 0,-1-1 0,0 1 0,0 0 1,0 0-1,0 0 0,-1 1 0,0-1 0,0 1 0,0 0 0,0 0 0,-1 0 1,1 0-1,-1 1 0,0 0 0,-6-3 0,2 2 10,0 1 0,0 0 0,0 1 0,-1 0 0,1 0 0,-1 1-1,1 0 1,-1 1 0,1 0 0,-1 1 0,1-1 0,-1 2 0,1 0 0,0 0 0,-1 0 0,-8 5 0,-6 4 109,0 1 1,1 1-1,1 1 1,0 1-1,1 1 1,1 1 0,0 1-1,1 0 1,1 2-1,1 0 1,1 1 0,1 0-1,0 2 1,2 0-1,1 0 1,-14 35-1,24-48-74,-1 0 0,1 0 0,1 1 0,0-1-1,0 0 1,1 1 0,1-1 0,-1 0-1,2 1 1,-1-1 0,1 0 0,1 0-1,0 0 1,0 0 0,1-1 0,1 1-1,-1-1 1,1 0 0,1 0 0,0-1 0,0 1-1,1-1 1,0-1 0,0 1 0,0-1-1,1 0 1,0-1 0,18 11 0,-3-5 11,0 0 0,1-1 1,0-1-1,1-2 0,0 0 0,0-2 1,1 0-1,0-2 0,0-1 0,31 0 1,-33-3-466,0-1 0,0-1 0,0-2 0,0 0 0,-1-1 0,44-16 0,-42 11-240,4-1-712,0-2 1,32-18-1,2-19-1358</inkml:trace>
</inkml:ink>
</file>

<file path=ppt/ink/ink6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1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0 3072,'-2'4'457,"0"0"1,0 0-1,1 1 1,0-1-1,0 0 1,0 1-1,0-1 1,0 0-1,1 1 1,0-1-1,0 1 1,0-1-1,2 7 1,-2 17 305,-2 209 2167,32 257 1,-28-460-2457,8 69 686,30 127-1,-28-177-893,3-1 0,2-1 0,2-1 0,32 62-1,-47-106-250,-1 0 0,0-1-1,1 1 1,0 0 0,0-1-1,1 0 1,0 0 0,7 6 0,-10-10-97,0 1 1,0-1-1,1 0 1,-1 0 0,0-1-1,1 1 1,-1 0-1,1-1 1,-1 0 0,0 1-1,1-1 1,-1 0-1,1 0 1,-1 0 0,1-1-1,-1 1 1,1 0 0,-1-1-1,0 0 1,1 0-1,-1 0 1,0 0 0,0 0-1,1 0 1,2-3-1,16-8-1234,57-37-3810,-41 18 2673</inkml:trace>
</inkml:ink>
</file>

<file path=ppt/ink/ink6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1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3840,'14'-4'1920,"23"11"-1920,-19-3 2688,19 5-2176,20-2 128,14 2 384,4-2 128,10-4-1408,4-3 0,-14-7 896,-9-2 128,-13 2-896,-12 0 0,-7-2-1536,-2 9 128</inkml:trace>
</inkml:ink>
</file>

<file path=ppt/ink/ink6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2.2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4736,'2'101'6848,"1"27"-3712,3 208-1771,8-47 1157,-9-247-2092,3-1 0,1 0 0,2 0 0,31 74 0,-36-102-335,10 24 117,1 0 0,2-2 0,37 53-1,-49-80-202,-1 1 0,1-1 0,1-1-1,0 1 1,0-1 0,0-1 0,0 1-1,1-2 1,0 1 0,1-1 0,-1 0 0,1-1-1,0 0 1,0-1 0,0 0 0,1 0-1,-1-1 1,19 1 0,-11-3-361,-1 0 0,1-1 0,-1-1 0,0-1 1,0 0-1,18-6 0,-28 6-104,0 1-1,0-1 1,0 0 0,-1 0 0,1-1 0,-1 0-1,0 0 1,0-1 0,0 1 0,-1-1 0,1 0 0,-1-1-1,-1 1 1,1-1 0,-1 0 0,7-12 0,-10 15 187,1-1 0,-1 1 0,0-1 0,1 1 1,-2-1-1,1 1 0,0-1 0,-1 0 1,0-6-1,-14-45-2419</inkml:trace>
</inkml:ink>
</file>

<file path=ppt/ink/ink6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2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56 5120,'-25'-13'2560,"91"10"-4096,-38 3 5504,15 0-4096,17 0 128,11-9 256,4 18 128,16-18-384,-2 5 128,-9-3 128,0-2 0,-9 6-256,-16-1 128,-7 1-1536,-11 10 0</inkml:trace>
</inkml:ink>
</file>

<file path=ppt/ink/ink6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3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0 369 4480,'0'0'51,"0"1"0,0 0-1,0-1 1,0 1 0,0-1 0,0 1 0,1-1 0,-1 1 0,0-1 0,0 1-1,0 0 1,1-1 0,-1 1 0,0-1 0,0 0 0,1 1 0,-1-1 0,1 1-1,-1-1 1,0 1 0,1-1 0,-1 0 0,1 1 0,-1-1 0,1 0-1,-1 1 1,1-1 0,-1 0 0,1 0 0,-1 0 0,1 1 0,-1-1 0,1 0-1,0 0 1,-1 0 0,1 0 0,-1 0 0,2 0 0,12 1 468,0 0 0,0-1 0,0-1 0,-1 0 0,1 0 0,0-2 0,0 0 1,-1 0-1,0-1 0,0-1 0,16-7 0,7-4 293,90-46-229,-115 55-477,-1 0-1,1 0 1,-1-1 0,-1 0 0,1 0-1,-1-1 1,-1-1 0,13-17 0,-18 24-71,-1-1-1,0 1 1,0-1 0,0 0 0,-1 0 0,1 0 0,-1 0 0,0 0 0,0 0 0,0 0 0,-1 0 0,1 0 0,-1-1 0,0 1 0,-1 0 0,1 0 0,0 0 0,-1-1 0,-1-3 0,0 3-10,-1 1 0,1-1 0,-1 1 0,0-1 0,0 1-1,0 0 1,0 0 0,-1 0 0,0 1 0,1-1 0,-1 1 0,-1 0 0,-6-4 0,1 1-10,-1 0 1,0 1 0,-1 0 0,1 1 0,-1 1-1,0 0 1,0 0 0,0 1 0,0 1-1,-1 0 1,-23 1 0,27 2-10,1 0 0,-1 0 0,1 1 0,-1 0 0,1 1 0,0-1 0,0 2 0,1-1 0,-1 1 0,1 0 0,0 1 0,1-1 0,-1 1 0,1 1 0,0-1 0,1 1 0,-1 0 0,1 1 1,1-1-1,-6 11 0,1 2 12,0 1 1,1-1-1,0 2 0,2-1 1,1 1-1,-5 39 1,9-51 5,1 0 0,-1 0 0,2 0 0,-1 1 0,1-1 0,1-1 0,0 1 0,0 0 0,1 0 0,0-1 0,1 1 0,0-1 0,0 0 0,1 0 0,0-1 0,1 1 0,11 12 0,-8-12-64,0 0 0,1-1 0,0 0 0,1-1 0,0 0 0,0 0 0,0-1 0,1-1 0,0 0 0,0-1 0,0 0 0,0 0 0,19 1 0,-2 0-676,0-1 0,35-1 0,-56-3 376,0 0 0,0-1-1,0 0 1,0 0 0,-1-1-1,1 0 1,0 0 0,-1-1 0,1 0-1,-1 0 1,0-1 0,0 0-1,8-5 1,27-28-1729</inkml:trace>
</inkml:ink>
</file>

<file path=ppt/ink/ink6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3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0 491 2560,'12'-3'810,"1"1"-1,-1 1 1,25 0 0,13-1 431,-4-3-350,-1-3 1,1-1 0,-1-2 0,51-20-1,-46 10-393,0-2 0,-2-2 0,0-2-1,-2-3 1,62-51 0,-98 73-453,-1-1 1,-1 0-1,0 0 0,0-1 1,0 0-1,-1 0 1,8-17-1,-14 24-34,1 0 0,-1 0 0,0 0 0,0 0 0,0 0 0,0 0 0,0 0 0,-1 0 0,0 0 0,1-1 0,-1 1 0,0 0-1,-1 0 1,1-1 0,0 1 0,-1 0 0,0 0 0,0 0 0,0 0 0,0 0 0,0 0 0,-1 0 0,1 0 0,-1 0 0,0 1 0,0-1 0,0 1 0,0-1 0,0 1 0,0 0 0,-1-1 0,1 1 0,-1 1 0,-3-3 0,0 1-2,0 0 0,0 1 1,-1-1-1,1 2 1,-1-1-1,1 1 0,-1 0 1,0 0-1,1 1 1,-1-1-1,0 2 0,0-1 1,1 1-1,-1 0 1,1 0-1,-9 3 1,-1 1 6,0 0 0,0 1 0,0 0 0,1 2 0,-23 13 0,26-12-29,1 0 0,-1 0 0,2 1 1,-1 1-1,2-1 0,-1 2 1,1-1-1,1 1 0,0 1 0,1-1 1,0 1-1,-7 21 0,11-25 5,0-1-1,1 0 0,0 0 1,0 1-1,1-1 1,0 1-1,1 0 1,0-1-1,0 1 0,1 0 1,0-1-1,1 1 1,-1-1-1,2 0 1,-1 1-1,1-1 0,0 0 1,1 0-1,0-1 1,0 1-1,1-1 0,7 9 1,1 0-74,2-1 0,-1-1 1,2 0-1,0-2 0,0 1 0,1-2 0,1 0 1,0-1-1,0-1 0,1-1 0,0 0 1,0-2-1,1 0 0,0-1 0,0-1 0,0-1 1,37 1-1,-8-2-1145,75-1-2602,-79-7 2016</inkml:trace>
</inkml:ink>
</file>

<file path=ppt/ink/ink6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4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68 3200,'1'0'59,"19"-40"1904,-20 40-1941,1-1 1,-1 0 0,0 1-1,1-1 1,-1 0 0,0 0-1,0 1 1,1-1 0,-1 0-1,0 0 1,0 0 0,0 1-1,0-1 1,0 0 0,0 0-1,0 0 1,0 1 0,-1-1-1,1 0 1,0 0-1,0 1 1,-1-1 0,1 0-1,0 0 1,-1 1 0,1-1-1,-1 0 1,1 1 0,-1-1-1,1 1 1,-1-1 0,1 0-1,-1 1 1,0-1 0,1 1-1,-1 0 1,0-1 0,1 1-1,-1-1 1,0 1 0,0 0-1,1 0 1,-1-1 0,0 1-1,0 0 1,0 0 0,1 0-1,-1 0 1,0 0-1,0 0 1,-1 0 0,-8 1 86,-1 1 0,1 0 1,0 0-1,0 1 0,0 0 1,-12 6-1,-22 7 320,40-15-429,-41 12 377,1 2 0,-56 28 0,91-39-256,-1 1-1,1 0 1,0 0-1,0 1 1,1 0-1,-1 1 1,1 0-1,1 0 0,-1 1 1,1 0-1,1 0 1,0 1-1,0 0 1,0 0-1,1 0 1,-7 18-1,11-24-103,0 0 0,0 0 0,0 1-1,1-1 1,-1 0 0,1 0 0,0 1 0,0-1 0,0 0-1,0 1 1,0-1 0,1 0 0,-1 0 0,1 1 0,0-1 0,0 0-1,1 0 1,-1 0 0,0 0 0,1 0 0,0 0 0,0-1-1,0 1 1,0-1 0,0 1 0,0-1 0,1 1 0,-1-1 0,1 0-1,3 2 1,6 2 10,1 0 0,-1-1-1,1-1 1,1 0-1,-1 0 1,14 1 0,-13-2 11,78 15 134,149 37 488,-214-46-483,0 0 0,0 2-1,-1 1 1,-1 1 0,0 1-1,35 26 1,-56-37-106,-1 0 1,1 0-1,-1 0 1,0 0-1,0 1 1,0-1-1,-1 1 0,1 0 1,-1 0-1,0 0 1,0 0-1,0 0 1,0 0-1,-1 1 0,0-1 1,0 0-1,1 10 1,-2-11-23,0 1 0,-1 0-1,1 0 1,-1-1 0,0 1 0,0 0 0,0-1 0,-1 1 0,1-1 0,-1 1 0,0-1 0,0 0-1,0 0 1,0 0 0,-1 0 0,1 0 0,-1 0 0,0-1 0,0 1 0,0-1 0,0 0 0,-3 2 0,-18 10 158,-1-1 1,0-1 0,0-2-1,-1 0 1,-1-2 0,-52 10-1,43-12-37,0-2 0,0-1 0,0-2 0,-66-6 0,96 5-193,0-2-1,0 1 0,-1-1 0,1 0 0,0 0 0,1 0 0,-1-1 1,0 0-1,1 0 0,-8-6 0,12 8-26,0 1-1,1-1 1,-1 0 0,0 1 0,1-1 0,-1 0-1,1 1 1,-1-1 0,1 0 0,-1 0-1,1 1 1,0-1 0,-1 0 0,1 0-1,0 0 1,-1 1 0,1-1 0,0 0-1,0 0 1,0 0 0,0 0 0,0 0-1,0 0 1,0 1 0,0-1 0,0 0 0,1 0-1,-1-1 1,2 0-158,0 0 0,-1 0-1,1 0 1,0 0 0,0 0 0,0 1 0,1-1-1,-1 1 1,0-1 0,1 1 0,-1 0 0,1 0-1,-1 0 1,5-1 0,89-30-4293,-44 13 2197</inkml:trace>
</inkml:ink>
</file>

<file path=ppt/ink/ink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3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0 313 2560,'0'-2'114,"0"1"1,0-1-1,1 1 1,-1-1-1,0 1 1,0-1-1,1 1 0,-1-1 1,1 1-1,-1-1 1,1 1-1,0-1 1,-1 1-1,1 0 1,0 0-1,0-1 0,0 1 1,0 0-1,0 0 1,0 0-1,0 0 1,1 0-1,-1 0 1,0 0-1,0 0 0,1 0 1,-1 1-1,1-1 1,-1 1-1,1-1 1,-1 1-1,1-1 1,1 1-1,7-1 213,-1 0 0,1 1 0,-1 0 0,17 3 0,0-1 120,21 0-448,11 1 478,1-3 0,60-7-1,-102 5-366,0 0 1,0-2-1,-1 0 0,1-1 0,-1-1 1,0 0-1,0-1 0,-1-1 0,0 0 1,0-1-1,21-18 0,-31 23-80,-1 0 0,1-1 0,-1 1 0,0-1 0,0 0 1,-1 0-1,0 0 0,1-1 0,-2 1 0,1-1 0,-1 0 0,0 0 0,3-10 0,-5 13-18,0-1 0,1 1 0,-1 0 1,-1-1-1,1 1 0,0 0 0,-1-1 0,0 1 0,0 0 0,0-1 0,0 1 0,0 0 0,-1 0 0,1 0 0,-1 0 0,0 0 0,0 1 0,0-1 0,0 0 0,0 1 0,-1 0 0,1-1 0,-1 1 0,1 0 1,-1 0-1,-4-2 0,0 0-18,1 1 0,-1 0 0,0 0 0,0 0 1,0 1-1,0 0 0,-1 0 0,1 1 0,-1 0 1,1 0-1,0 0 0,-1 1 0,1 1 0,-1-1 1,1 1-1,-1 0 0,1 1 0,0 0 0,0 0 1,0 1-1,0-1 0,-12 8 0,13-7 3,1 1-1,-1 0 0,1 0 0,0 0 1,0 1-1,1-1 0,-1 1 0,1 0 1,0 1-1,0-1 0,1 1 0,0 0 1,0 0-1,0 0 0,1 0 0,-1 0 1,1 0-1,1 1 0,-1-1 0,1 1 0,1-1 1,-1 1-1,1-1 0,0 1 0,0 0 1,2 7-1,0-5 34,0 0 1,0-1-1,0 1 0,1 0 1,1-1-1,-1 0 0,1 0 1,1 0-1,-1 0 0,2-1 0,-1 0 1,1 0-1,7 8 0,-3-6 32,1-1 0,-1 0 0,1 0 0,1-2 0,-1 1-1,1-1 1,1-1 0,14 5 0,2-2 21,1-1-1,-1-1 1,1-2 0,0-1-1,0-2 1,0 0 0,39-6 0,-10-4-2505,114-34 1,-144 32 736</inkml:trace>
</inkml:ink>
</file>

<file path=ppt/ink/ink6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4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29 416 3840,'-28'-36'1472,"28"37"21,0-1-853,14 20 1856,-7-10-2269,0 0-1,0 0 1,1-1-1,0 0 1,1-1-1,0 0 1,1 0-1,-1-1 1,1 0 0,1 0-1,-1-1 1,1-1-1,0 0 1,0 0-1,1-1 1,14 3-1,9 1 194,1-1 1,0-2-1,1-1 0,44-2 0,-50-3-307,-1-1 0,-1-1 0,1-2 0,0 0 0,-1-3 0,0 0 0,-1-2 0,28-13 0,-43 17-74,0-1 1,-1-1-1,0 0 0,0 0 1,-1-1-1,0-1 0,-1 0 1,12-14-1,-16 16-10,-1 0-1,0 0 1,0-1-1,-1 1 1,0-1-1,0 0 1,-1 0-1,0-1 1,-1 1-1,0 0 1,0-1-1,-1 1 1,0-15-1,-2 13-29,0-1 0,0 1 0,-1-1-1,-1 1 1,0 0 0,-1 0-1,1 0 1,-2 1 0,0-1 0,0 1-1,-1 0 1,0 0 0,-1 1-1,0 0 1,0 0 0,-1 0-1,0 1 1,-1 0 0,0 1 0,0 0-1,0 1 1,-1-1 0,0 2-1,0-1 1,-1 2 0,1-1 0,-1 1-1,0 1 1,0 0 0,-1 0-1,1 1 1,-13 0 0,-4 1-55,-1 2 0,1 1 0,0 1 0,1 2 0,-1 0 0,1 2 0,0 1 0,0 2 0,1 0 0,0 1 0,1 2 0,0 1 0,1 0 0,1 2 0,0 1 0,1 1 0,1 0 0,1 2 0,1 0 0,0 2 0,2 0 0,0 1 0,-17 32 0,30-49 29,1-1 0,0 1 0,1 0 0,0-1 0,0 1 0,0 1 0,0-1 0,1 0 0,-1 9 0,2-12 13,1-1 1,-1 1 0,1 0-1,0-1 1,0 1 0,0 0 0,0-1-1,0 1 1,1-1 0,-1 0-1,1 1 1,-1-1 0,1 0-1,0 0 1,0 0 0,0 0 0,0 0-1,0-1 1,0 1 0,1-1-1,-1 1 1,5 1 0,4 2-53,0 0-1,1-2 1,-1 1-1,1-1 1,0-1 0,0 0-1,0-1 1,0 0 0,0-1-1,0 0 1,0-1 0,0 0-1,16-4 1,11-4-293,0-1 0,68-27 1,-76 24 85,0-2 0,-1 0 0,35-26 0,-55 35 201,0-2 0,0 1 0,-1-2 0,0 1 1,0-1-1,-1 0 0,0-1 0,-1 0 0,0 0 0,0-1 0,-1 0 0,5-12 0,-10 15 139,-4 8 185,-3 12 197,5-4-276,0-1 0,0 0-1,1 1 1,0-1 0,1 1 0,-1-1 0,1 0-1,1 0 1,0 1 0,0-1 0,0 0 0,1 0-1,0-1 1,0 1 0,0 0 0,1-1 0,0 0-1,1 0 1,-1 0 0,1-1 0,0 1 0,7 4-1,9 6 443,0 0-1,2-2 0,0-1 0,42 19 0,-28-15-43,-3-1 157,2-2 1,0-1-1,63 14 1,-69-21-1601,1-2 0,49 1 0,-79-5 705,1 0 0,-1 0-1,0 0 1,0 0 0,1 0-1,-1 0 1,0 0 0,1-1-1,-1 1 1,0 0 0,0-1-1,1 1 1,-1-1 0,0 1-1,0-1 1,0 0 0,0 1-1,0-1 1,0 0 0,0 0-1,0 0 1,0 0 0,0 0-1,0 0 1,-1 0 0,1 0 0,0 0-1,-1 0 1,1 0 0,-1 0-1,1-3 1,2-28-2798</inkml:trace>
</inkml:ink>
</file>

<file path=ppt/ink/ink6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5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3456,'3'6'1152,"-1"1"0,1 0 0,-1 0-1,0 0 1,-1 0 0,2 14 0,-3 3-119,-1 0 0,-4 30 0,-1 5 391,3 151 539,9 0-1,38 250 1,-36-380-1668,-6-46-58,2 1 0,13 55 0,-14-81-192,-1-1 0,1 0 0,0 0 0,1 0 0,0-1 0,0 1 1,0-1-1,1 0 0,0 0 0,1 0 0,-1-1 0,1 0 0,1 0 1,-1-1-1,13 9 0,-16-12-41,1 0 0,-1-1 0,1 1 0,-1-1 0,1 0 0,0 0 1,-1 0-1,1-1 0,0 1 0,0-1 0,-1 0 0,1 0 0,0 0 0,0 0 0,-1-1 0,6-1 0,3-1-241,-1-2 0,1 1-1,17-11 1,10-4-888,3 3-260,-8 4-1232,-1-1-1,49-29 1,-51 18-327</inkml:trace>
</inkml:ink>
</file>

<file path=ppt/ink/ink6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5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15 3712,'-28'5'1792,"74"9"-1408,-36-8 2432,8 1-2176,16 0 0,21 2 640,25-2 128,-3-4-1664,17-3 0,-5-7 896,0-9 128,-1 0-1280,-8-3 128,-8 8-1408,-21 8 128</inkml:trace>
</inkml:ink>
</file>

<file path=ppt/ink/ink6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6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11 2560,'8'-11'1882,"-3"12"227,-4 1-1900,-1-1-1,0 1 1,0-1-1,1 1 1,-1 0 0,0-1-1,0 1 1,0 0 0,-1-1-1,1 1 1,0 0-1,-1-1 1,0 4 0,-8 26 324,3 1 1,0 1-1,2-1 1,0 48-1,11 132 1986,-7-204-2436,15 124 1465,5-1 1,54 184-1,-66-286-1351,-4-10-85,0-1 0,2 0 0,0 0 0,1 0 0,1-1 0,0 0 0,19 27 0,-26-43-157,1 0-1,-1 1 0,1-1 1,-1 0-1,1 0 0,0 0 0,-1 0 1,1-1-1,0 1 0,0 0 0,0-1 1,0 1-1,0-1 0,0 0 1,-1 0-1,1 0 0,0 1 0,0-2 1,0 1-1,0 0 0,0 0 1,0-1-1,0 1 0,0-1 0,0 1 1,-1-1-1,1 0 0,0 0 1,0 0-1,-1 0 0,1 0 0,-1 0 1,3-2-1,10-7-1099,-1-1-1,0 0 1,12-13-1,-6 5-568,9-11-803,-4-15-43</inkml:trace>
</inkml:ink>
</file>

<file path=ppt/ink/ink6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6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4 3584,'-23'4'1792,"149"12"-1152,-89-16 2816,3-4-3328,15 8 128,10-8 0,1-5 0,0 9-512,-4-3 128,-5-5-1024,-11 12 0,-8 3-128,-10 2 128</inkml:trace>
</inkml:ink>
</file>

<file path=ppt/ink/ink6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6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56 484 3840,'0'3'233,"0"0"1,0 0 0,1 0-1,0-1 1,-1 1-1,1 0 1,0 0-1,0-1 1,1 1 0,-1 0-1,0-1 1,1 1-1,0-1 1,0 0-1,-1 1 1,1-1 0,0 0-1,1 0 1,-1 0-1,0-1 1,1 1-1,-1 0 1,1-1 0,-1 0-1,4 2 1,4 3 322,1-1-1,-1 0 1,1-1 0,-1 0 0,22 5 0,6-7-226,-1-1 1,0-2 0,1-1-1,-1-2 1,69-17 0,-84 16-194,-1 0 1,0-1 0,-1-2-1,1 0 1,-1-1 0,22-14-1,-35 19-115,0 0 1,-1-1-1,0 0 0,0 0 0,0-1 1,0 0-1,-1 0 0,0 0 0,0 0 0,0-1 1,-1 0-1,0 0 0,-1 0 0,1 0 0,-1-1 1,-1 1-1,0-1 0,0 0 0,2-13 0,-3 12-9,-1 0 0,-1 0 0,1 0 0,-1-1 0,-1 2 0,0-1-1,0 0 1,0 0 0,-1 0 0,-1 1 0,-8-16 0,5 12-8,-1 1 0,-1-1 0,0 2 0,0-1 0,-1 1 0,0 1 0,-13-10 0,-3 1-51,-1 1 0,-1 2 0,-1 0 0,0 2 0,0 1 0,-35-9-1,42 15-54,1 1 0,-1 1 0,0 1 0,0 1 0,-1 1 0,-36 2 0,48 0 37,1 0 0,0 1 1,0 0-1,0 1 0,0 0 0,0 0 0,1 1 1,-1 0-1,1 1 0,0 0 0,0 0 1,1 1-1,0 0 0,0 1 0,0 0 0,-8 9 1,12-11 21,0 0 1,1 0-1,0 1 1,0-1-1,0 1 1,0 0 0,1 0-1,0-1 1,0 2-1,1-1 1,-1 0 0,1 0-1,1 0 1,-1 1-1,1-1 1,0 0-1,1 0 1,-1 1 0,1-1-1,1 0 1,-1 0-1,1 0 1,0 0 0,0 0-1,1 0 1,-1 0-1,1-1 1,5 7-1,-2-3-6,1-1-1,0 1 1,0-2-1,0 1 1,1-1-1,0 0 1,0 0-1,1-1 0,0-1 1,0 1-1,0-1 1,1-1-1,0 0 1,0 0-1,0-1 0,13 3 1,11-2-18,0-2 0,0-1 0,0-2-1,0-1 1,0-2 0,0-1 0,-1-2 0,0-1 0,63-24 0,-58 9 325,-31 18-108,0 0 1,0 1-1,1 0 0,-1 0 1,16-5-1,-21 9-130,-1 0-1,1 0 0,0 0 1,-1 0-1,1 0 0,-1 0 1,1 0-1,-1 0 0,1 0 1,-1 1-1,0-1 0,1 1 1,-1-1-1,1 1 0,-1 0 1,0-1-1,1 1 0,-1 0 1,0 0-1,0 0 0,0 0 1,1 0-1,-1 0 0,0 0 1,0 0-1,-1 1 0,1-1 1,0 0-1,0 1 0,-1-1 1,1 0-1,0 1 0,-1-1 1,0 1-1,1-1 0,-1 4 1,5 6 151,0 0 1,1 0-1,0 0 1,1-1-1,0 0 1,0 0-1,1-1 1,0 0-1,1 0 1,0-1-1,0 0 1,1 0-1,0-1 1,0-1-1,1 1 1,0-2-1,0 1 1,0-2-1,1 1 1,0-2-1,0 0 1,15 3-1,27 3-70,-38-6-554,0 1 0,0-2 0,0 0 0,0-1-1,0-1 1,0 0 0,0-1 0,23-5 0,-9-11-1852</inkml:trace>
</inkml:ink>
</file>

<file path=ppt/ink/ink6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7.8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5120,'-1'21'2240,"12"10"-1389,-3-12 465,-2 0 1,7 30-1,-10-23-1127,2 0 1,0-1 0,2 0 0,1 0 0,1 0 0,1-1 0,1-1 0,1 0-1,22 31 1,-16-28 48,-2-6 225,-1 0 0,-1 2 1,20 42-1,-33-63-451,-1-1 0,0 0 0,0 0 0,0 0 0,0 1 0,0-1 0,0 0-1,0 0 1,0 0 0,0 1 0,0-1 0,0 0 0,0 0 0,0 1 0,0-1 0,0 0 0,0 0 0,0 0 0,0 1 0,0-1 0,0 0 0,0 0 0,0 0 0,0 1 0,0-1 0,0 0 0,0 0 0,0 0 0,-1 1-1,1-1 1,0 0 0,0 0 0,0 0 0,0 0 0,-1 0 0,1 1 0,0-1 0,0 0 0,0 0 0,0 0 0,-1 0 0,-12-1 191,-14-11-12,20 6-162,0-1 0,0 0 1,1-1-1,0 0 0,0 0 0,1 0 1,0 0-1,1-1 0,0 0 0,0 0 1,-4-17-1,-1-10-56,-7-66 0,13 77-14,2 16 21,0 0-1,1 0 1,0-1 0,1 1 0,0 0-1,0 0 1,1 0 0,0 0 0,1 0-1,0 0 1,0 0 0,1 1 0,0-1-1,0 1 1,1 0 0,0 1 0,1-1 0,0 1-1,0 0 1,0 0 0,1 1 0,0 0-1,0 0 1,0 0 0,1 1 0,0 1-1,0-1 1,0 1 0,1 0 0,0 1-1,-1 0 1,1 0 0,0 1 0,0 0-1,0 1 1,1 0 0,-1 0 0,12 1-1,0 1-2,0 0 0,0 2 0,0 0 0,0 1 0,-1 1 0,0 1 0,0 1-1,0 1 1,22 13 0,-27-13 23,0 2 0,-1 0-1,-1 1 1,1 1 0,-2 0-1,0 0 1,0 1 0,-1 1 0,-1 0-1,0 0 1,12 26 0,-14-25 59,8 17 75,19 50-1,-32-75-74,0 1 0,-1 0-1,0 1 1,-1-1-1,0 0 1,0 0-1,0 1 1,-1-1 0,-1 0-1,1 1 1,-1-1-1,-3 9 1,4-16-57,0-1 1,1 0 0,-1 1-1,0-1 1,0 0-1,0 1 1,0-1 0,-1 1-1,1-1 1,0 0-1,0 1 1,0-1-1,0 0 1,0 1 0,0-1-1,0 0 1,-1 1-1,1-1 1,0 0 0,0 1-1,-1-1 1,1 0-1,0 0 1,0 1-1,-1-1 1,1 0 0,0 0-1,-1 1 1,1-1-1,0 0 1,-1 0 0,1 0-1,0 0 1,-1 1-1,1-1 1,0 0 0,-1 0-1,1 0 1,0 0-1,-1 0 1,1 0-1,-1 0 1,1 0 0,0 0-1,-1 0 1,1 0-1,0 0 1,-1-1 0,1 1-1,0 0 1,-1 0-1,1 0 1,0 0 0,-1 0-1,1-1 1,0 1-1,-1 0 1,1 0-1,0-1 1,-1 1 0,1 0-1,0-1 1,0 1-1,-1-1 1,-9-24 106,11-1-166,1 0 0,1 0 0,2 1 1,0-1-1,13-35 0,-14 50 40,1 0 1,0 1-1,1 0 1,-1 0-1,2 0 1,0 1-1,0 0 1,0 0-1,1 1 1,1 0-1,-1 0 1,1 1-1,0 0 1,1 1-1,0 0 1,0 0-1,0 1 1,1 0-1,-1 1 1,1 0-1,0 1 0,1 0 1,-1 1-1,0 0 1,1 0-1,-1 2 1,1-1-1,-1 2 1,1-1-1,20 5 1,-14 1 24,-1 0 1,0 1-1,0 1 1,-1 1-1,0 0 1,-1 2 0,0-1-1,0 2 1,16 16-1,-10-8 42,-2 2 0,0 0-1,-2 0 1,0 2 0,17 33 0,-27-42 51,-1 0 0,0 0 1,-1 1-1,0-1 0,-1 1 1,2 26-1,-5-37-98,0 1-1,-1-1 1,0 1-1,1 0 1,-2-1-1,1 1 1,-1 0 0,0-1-1,0 1 1,-1-1-1,1 0 1,-1 1-1,0-1 1,-1 0-1,1 0 1,-1 0-1,0 0 1,0-1 0,-1 1-1,1-1 1,-1 0-1,-5 5 1,8-8-74,0-1 0,0 1 0,1-1 0,-1 1 0,0-1 0,0 1 0,1-1 0,-1 1 0,0-1 0,0 0 0,0 0 0,0 1 0,0-1 0,0 0 0,0 0 0,1 0 0,-1 0 1,0 0-1,0 0 0,0 0 0,0 0 0,0 0 0,0-1 0,0 1 0,0 0 0,0 0 0,1-1 0,-1 1 0,0-1 0,0 1 0,0-1 0,1 1 0,-1-1 0,0 1 0,1-1 0,-1 0 0,0 1 0,1-1 0,-1 0 0,1 0 0,-1 1 0,1-1 1,-1 0-1,1 0 0,0 0 0,-1 0 0,1 0 0,0 1 0,0-1 0,0 0 0,0 0 0,-1 0 0,1 0 0,0 0 0,1-1 0,-3-53-5960,2 31 3727</inkml:trace>
</inkml:ink>
</file>

<file path=ppt/ink/ink6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8.2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11 282 3584,'29'-3'1473,"-1"1"1,1 1 0,44 6-1,32-1-306,-80-5-927,-1-1 1,1-1-1,0-1 1,-1-1-1,33-12 0,-48 15-118,-1-2 0,0 1 0,-1-1 0,1 0 0,-1 0 0,1-1 0,-1 0 0,-1-1 0,1 1 0,-1-1 0,0 0 0,0-1 0,-1 0 1,0 1-1,0-2 0,0 1 0,-1-1 0,0 1 0,3-11 0,-6 15-108,0 0 0,0 0 1,0 0-1,-1 0 0,0 0 1,1 0-1,-1-1 0,0 1 1,0 0-1,-1 0 1,1 0-1,-1 0 0,1 0 1,-1-1-1,0 1 0,0 0 1,0 1-1,-1-1 0,1 0 1,-1 0-1,1 1 0,-1-1 1,0 0-1,0 1 1,0 0-1,-1-1 0,1 1 1,0 0-1,-6-3 0,-1 0 2,0 0-1,-1 0 1,0 1-1,0 0 1,0 0-1,0 2 1,-16-4-1,6 3 1,0 1-1,0 0 1,0 2-1,0 0 1,0 1-1,0 2 1,0 0 0,1 0-1,-1 2 1,1 1-1,-27 11 1,33-12-2,0 2 0,0 0 0,0 1 0,1 0 0,0 0 0,1 1 1,0 1-1,0 0 0,1 1 0,0 0 0,1 0 0,0 1 0,1 0 0,0 1 1,1-1-1,-6 17 0,11-23-2,0 0 1,0 0 0,0 0-1,1 0 1,0 1-1,0-1 1,1 0 0,-1 0-1,2 1 1,-1-1-1,1 0 1,-1 1-1,2-1 1,-1 0 0,4 9-1,-2-7 12,1 0 0,1 0-1,0 0 1,0-1 0,0 1 0,1-1-1,0-1 1,0 1 0,13 9 0,2-1-32,1 0 0,0-2 0,1-1 0,0-1 1,0-1-1,41 12 0,-21-11-934,0-2-1,0-2 1,1-2 0,0-2 0,81-4 0,-59-5-1106</inkml:trace>
</inkml:ink>
</file>

<file path=ppt/ink/ink6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8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 2816,'0'5'329,"1"1"1,0-1 0,1 1-1,-1-1 1,1 0-1,0 1 1,1-1-1,-1 0 1,4 5 0,11 27 576,-9-7-175,7 26 436,26 64 1,-34-102-730,1-1 0,1 0 0,1 0 0,1-1 1,0-1-1,1 1 0,21 20 0,-32-34-384,1-1 1,-1 1 0,0-1-1,1 0 1,-1 1-1,1-1 1,0 0-1,-1 0 1,1 0-1,0 0 1,0 0-1,0-1 1,-1 1-1,1-1 1,0 1-1,0-1 1,0 1-1,0-1 1,3 0-1,-4 0-31,0-1 0,1 0 0,-1 1 0,0-1 0,0 0 0,0 1 0,0-1 0,0 0 0,0 0 0,0 0 0,0 0 0,0 0 0,0 0 0,0 0 0,-1 0 0,1 0 0,0 0 0,-1-1 0,1 1 0,-1 0 0,1-2 0,2-6 17,-1 0 1,-1 0-1,1-1 0,-2 1 0,1 0 0,-2-16 0,-2-9-10,2 0-1,0 0 1,8-54-1,-5 76-45,1 0 0,0 0 0,1 0 0,0 1 0,1-1 0,0 1 0,1 0 0,0 1 0,1-1 0,0 1 0,0 1 0,1-1 0,14-12 0,-16 17 36,1 1 1,0-1 0,0 1 0,0 0-1,0 1 1,1 0 0,0 0-1,0 0 1,0 1 0,0 1 0,0-1-1,0 1 1,0 0 0,0 1 0,0 0-1,0 0 1,1 1 0,-1 0 0,0 1-1,0-1 1,8 4 0,11 3 246,0 1 0,-1 2 0,0 0 0,45 28 0,-49-25 2,0 1-1,-1 0 1,-1 2-1,0 0 1,-1 2-1,18 22 1,-28-28-140,0-1 1,0 2-1,-1-1 1,-1 1 0,0 0-1,-1 1 1,0-1 0,-1 1-1,-1 1 1,0-1-1,1 22 1,-4-33-111,-1 1-1,0-1 1,0 1 0,0-1-1,-1 1 1,0-1-1,0 1 1,0-1 0,-3 7-1,4-10-33,0-1-1,0 0 0,0 1 1,-1-1-1,1 0 1,0 1-1,0-1 1,-1 1-1,1-1 0,0 0 1,0 0-1,-1 1 1,1-1-1,0 0 1,-1 0-1,1 1 0,0-1 1,-1 0-1,1 0 1,-1 0-1,1 1 0,0-1 1,-1 0-1,1 0 1,-1 0-1,1 0 1,-1 0-1,1 0 0,0 0 1,-1 0-1,1 0 1,-1 0-1,1 0 1,-1 0-1,0-1-97,-1-1-1,1 1 0,-1 0 1,1 0-1,-1-1 1,1 1-1,0-1 1,0 1-1,0-1 1,0 0-1,0 1 1,-1-4-1,0 0-229,0 1-1,0 0 0,1-1 1,0 0-1,0 1 0,0-1 1,0 1-1,1-1 0,-1 0 1,1 0-1,1 1 0,-1-1 0,1 0 1,-1 1-1,1-1 0,1 1 1,1-7-1,15-41-2237</inkml:trace>
</inkml:ink>
</file>

<file path=ppt/ink/ink6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9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5632,'-1'2'89,"0"0"1,0 0 0,0 0-1,1 0 1,-1 0-1,0 0 1,1 1-1,0-1 1,-1 0-1,1 0 1,0 1 0,0-1-1,0 0 1,1 0-1,-1 1 1,0-1-1,1 0 1,0 0-1,-1 0 1,1 1 0,0-1-1,0 0 1,0 0-1,0 0 1,3 3-1,-1 1 249,4 9 924,-1 1 0,8 32-1,-10-22-955,-1 1 0,0 27-1,0-11 540,6 184 466,5 71-98,-7-228-603,3 0-1,21 77 0,36 64 648,-58-188-1150,1-1 0,1 0 0,0 0 0,2-2-1,1 1 1,28 32 0,-40-51-202,-1 0 1,1 0-1,0 0 1,-1 0-1,1-1 0,0 1 1,0 0-1,0-1 0,0 1 1,1-1-1,-1 0 1,0 0-1,0 0 0,1 0 1,-1 0-1,1-1 0,-1 1 1,1-1-1,-1 1 1,1-1-1,-1 0 0,1 0 1,-1 0-1,1 0 0,-1 0 1,1-1-1,4-1 1,-1-1-436,0-2 0,0 1 0,0-1 1,0 1-1,-1-2 0,0 1 1,9-12-1,-12 14 399,31-39-2429</inkml:trace>
</inkml:ink>
</file>

<file path=ppt/ink/ink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4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521 502 3328,'-18'-21'1253,"18"21"-1234,-1 0 0,1 0-1,0 0 1,-1 0-1,1 0 1,0 0-1,-1 0 1,1 0-1,0 0 1,-1 0 0,1 0-1,0 0 1,-1 0-1,1 0 1,0 0-1,-1 0 1,1 1-1,0-1 1,-1 0 0,1 0-1,0 0 1,0 1-1,-1-1 1,1 0-1,0 0 1,0 0 0,-1 1-1,1-1 1,0 0-1,0 1 1,0-1-1,-1 0 1,1 1-1,0-1 1,0 0 0,0 1-1,0-1 1,0 0-1,0 1 1,0-1-1,0 0 1,0 1-1,0-1 1,0 0 0,0 1-1,0-1 1,0 0-1,0 1 1,0-1-1,0 0 1,1 1-1,-1 0 69,0-1-1,0 1 0,0 0 1,1-1-1,-1 1 0,0-1 1,1 1-1,-1-1 0,0 1 0,1-1 1,-1 1-1,0-1 0,1 0 1,-1 1-1,1-1 0,-1 0 1,1 1-1,-1-1 0,1 0 0,0 1 1,-1-1-1,1 0 0,-1 0 1,1 0-1,-1 0 0,1 1 0,0-1 1,-1 0-1,1 0 0,-1 0 1,1 0-1,0 0 0,-1 0 1,1-1-1,-1 1 0,1 0 0,0 0 1,0-1-1,26-3 751,-3-5-691,0 0 1,0-2-1,-1-1 0,0 0 0,-1-2 1,0 0-1,-1-2 0,-1 0 1,-1-1-1,0-2 0,-1 1 0,-1-2 1,16-24-1,-28 37-122,0 0 0,-1 0-1,0-1 1,-1 1 0,1-1 0,-1 0 0,-1 1 0,0-1-1,0-1 1,0 1 0,-1 0 0,0 0 0,-1-1-1,0-8 1,-1 11-11,0 0-1,0 0 1,-1 1-1,1-1 1,-1 1-1,-1-1 0,1 1 1,-1 0-1,0 0 1,0 0-1,0 0 1,-1 0-1,1 1 1,-1 0-1,-1-1 0,1 1 1,0 1-1,-1-1 1,0 1-1,-9-5 1,3 2-31,-1 1 0,0 0 0,0 1 0,-1 0 0,1 1 0,-1 1 0,0 0 0,0 0 0,0 1 0,0 1 0,0 0 0,0 1 0,1 1 0,-1-1 0,-23 8 0,22-5-6,1 1 1,-1 0-1,1 0 1,1 1-1,-1 1 1,1 0-1,0 1 1,1 0-1,0 1 1,0 0 0,1 1-1,0 0 1,1 1-1,-13 18 1,10-10 1,2 0 0,0 1 1,1 0-1,1 1 1,1 0-1,1 0 1,0 1-1,2 0 0,-3 32 1,6-22 37,2-1 0,0 1 0,2 0 0,2-1 0,15 58 0,0-27 106,2-1 0,31 60 0,67 105 471,-91-172-408,-18-37-74,-2 2 0,-1-1 1,0 1-1,-1 1 0,-1-1 0,-1 1 1,3 22-1,-7-36-75,0 0 0,-1 0 0,0 0 0,0 0 0,-1 0 0,0 0 0,0 1 0,0-2 0,-1 1 0,0 0 0,0 0 0,0 0 0,-1-1 0,0 1 0,0-1 0,0 0 0,-1 0 0,1 0 0,-1 0 0,0-1 0,-1 1 0,1-1 0,-1 0 0,0-1 0,0 1 0,0-1 0,-10 5 0,2-3-20,-1 0 1,0-1-1,0 0 0,0-1 0,0-1 1,-1 0-1,1-1 0,-1 0 0,1-2 0,-1 1 1,1-2-1,0 0 0,-1 0 0,1-2 0,-15-5 1,7 2-92,1 0 0,0-2 0,1-1 0,0 0 0,0-1 0,1-1 0,1-1 0,0-1 0,-18-18 0,23 18-67,0-1 0,0-1 1,2 0-1,0 0 0,1-1 1,0-1-1,2 1 0,-12-33 1,17 42 82,1-1 1,0 1-1,0-1 1,1 1-1,0-1 1,0 0 0,1 1-1,1-1 1,-1 0-1,1 1 1,0-1 0,1 1-1,0-1 1,1 1-1,0-1 1,0 1 0,0 0-1,1 1 1,0-1-1,1 0 1,10-12 0,-7 11 8,1 0 0,0 0 0,1 1 1,0 0-1,0 1 0,0 0 0,1 0 0,18-7 1,-3 5-58,0 0 0,51-8 1,-42 10-106,1 2 1,0 1 0,0 2 0,0 1 0,0 3 0,0 0-1,-1 2 1,1 2 0,35 10 0,-42-8-1112,-7-4 22</inkml:trace>
</inkml:ink>
</file>

<file path=ppt/ink/ink6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39.6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5888,'5'3'2944,"70"-3"-3840,-18 0 4864,23-7-3968,14 0 0,15 2 0,26 5 0,16 0 0,-25-4 0,-35 4-384,-11 0 128,-20 0-1280,-22 4 128</inkml:trace>
</inkml:ink>
</file>

<file path=ppt/ink/ink6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0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57 434 4864,'3'2'207,"0"-1"0,0 0 0,-1 0 0,1 0-1,0 0 1,0 0 0,1 0 0,-1-1 0,6 1 0,25-2 572,0-1-1,0-2 1,0-1 0,0-2-1,0-1 1,-1-1 0,38-18-1,-61 23-755,1-1-1,-1-1 0,-1 0 1,1 0-1,-1-1 0,0 0 1,0-1-1,-1 0 1,0 0-1,11-16 0,-15 18 31,0-1 0,-1 1-1,0-1 1,0 0 0,0 0 0,-1 0-1,0 0 1,-1-1 0,1 1-1,-1-1 1,-1 1 0,0 0-1,0-1 1,0 1 0,-1-1-1,0 1 1,-3-11 0,2 10-16,0 0 0,0 1-1,-1-1 1,-1 1 0,1 0 0,-1 0 0,0 0 0,-1 0-1,1 1 1,-1 0 0,-1 0 0,1 0 0,-1 0-1,0 1 1,-12-8 0,8 7-8,0 1 0,0 0-1,0 1 1,-1 0 0,0 0-1,0 1 1,0 1 0,0 0 0,0 0-1,-17 1 1,14 0-1,-1 2 0,1 0 0,-1 0 0,1 2 0,-1-1 0,1 2 0,0 0 0,1 0-1,-1 2 1,1 0 0,0 0 0,0 1 0,1 1 0,0 0 0,0 0 0,1 1 0,-19 19 0,22-18 30,1-1 1,1 1 0,-1 0-1,2 1 1,-1-1 0,2 1-1,-1 0 1,1 0 0,1 1-1,-4 20 1,6-25-12,1-1 1,0 1-1,0 0 1,0 0-1,1-1 1,0 1-1,0 0 1,1-1-1,0 1 1,0-1-1,0 0 1,1 1-1,0-1 1,0 0-1,1-1 1,-1 1-1,1-1 1,1 1-1,-1-1 1,6 4-1,9 9 77,1-2 0,1 0 0,0-1 0,1-1 0,0-1 0,2-2 0,-1 0 0,1-1 0,27 7 0,-27-11-881,-1-1-1,1-1 0,1-1 0,-1-1 1,46-2-1,-21-6-1567</inkml:trace>
</inkml:ink>
</file>

<file path=ppt/ink/ink6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0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34 3456,'-6'-23'1006,"6"22"-959,0 1-1,1-1 1,-1 1-1,0 0 1,0-1 0,0 1-1,0-1 1,0 1 0,0-1-1,0 1 1,1-1 0,-1 1-1,0 0 1,0-1-1,1 1 1,-1-1 0,0 1-1,1 0 1,-1-1 0,0 1-1,1 0 1,-1-1 0,0 1-1,1 0 1,-1 0 0,1-1-1,2 1 56,-1 0-1,1 0 0,-1 1 1,1-1-1,-1 0 1,0 1-1,1 0 0,-1-1 1,0 1-1,1 0 1,-1 0-1,0 1 0,0-1 1,0 0-1,0 1 1,2 1-1,2 2 39,0 0-1,-1 0 1,1 1-1,-1 0 1,-1-1-1,1 2 1,-1-1-1,6 13 1,24 60 930,-25-55-580,2 5 8,-1 0 1,-1 0-1,-1 0 1,-2 1-1,-1 0 0,-1 1 1,-1-1-1,-2 1 1,-1-1-1,-5 33 1,5-60-443,-1 0 1,0 0-1,1 0 1,-1 0 0,0 0-1,-1-1 1,1 1 0,0 0-1,-1-1 1,1 1 0,-1-1-1,0 0 1,0 1-1,0-1 1,-3 2 0,4-3-42,0-1 0,0 1 0,0-1 1,0 1-1,-1-1 0,1 0 0,0 0 0,0 1 1,-1-1-1,1 0 0,0 0 0,0 0 0,-1 0 1,1-1-1,0 1 0,0 0 0,0 0 1,-1-1-1,1 1 0,0-1 0,0 1 0,0-1 1,0 1-1,0-1 0,0 0 0,0 0 0,0 1 1,0-1-1,0 0 0,0 0 0,0 0 0,1 0 1,-1 0-1,0 0 0,1 0 0,-1 0 1,1 0-1,-1-1 0,0-1 0,-4-6 7,0-1-1,0 0 0,1 0 1,1 0-1,0-1 1,0 0-1,1 1 1,0-1-1,1 0 1,0 0-1,1-22 0,2 16-39,0 0-1,1 1 0,1-1 0,0 0 0,1 1 0,1 0 0,13-25 1,-11 27-15,0 0 1,1 0 0,0 1 0,1 0 0,1 1 0,0 0 0,1 1-1,14-11 1,-18 15 20,1 1 0,0 1 0,0 0-1,0 0 1,1 1 0,-1 0 0,1 0 0,0 1 0,0 1-1,0 0 1,1 0 0,19-1 0,-8 5 50,1 0 1,0 1 0,-1 1-1,0 1 1,0 1-1,0 1 1,-1 1 0,36 19-1,-13-3 316,0 3-1,74 61 1,-93-65-69,-1 1 0,-2 2 1,0 0-1,-2 1 0,-1 1 1,-1 1-1,24 52 0,-39-75-206,-1 0-1,0-1 0,-1 1 0,1 0 0,-1 0 0,0 7 0,0-12-128,-1 1-1,0-1 0,0 1 1,0-1-1,0 1 0,0-1 1,0 1-1,0-1 0,-1 1 1,1-1-1,-1 1 0,1-1 1,-1 0-1,1 1 0,-1-1 1,0 0-1,1 1 0,-1-1 0,0 0 1,0 0-1,0 0 0,0 0 1,0 0-1,0 0 0,0 0 1,0 0-1,-1 0 0,1 0 1,0-1-1,-2 2 0,1-3-364,0 0-1,0 0 0,0 0 1,0 0-1,0 0 0,0-1 1,0 1-1,0-1 0,1 1 0,-1-1 1,0 0-1,1 1 0,0-1 1,-1 0-1,1 0 0,-2-3 1,-5-6-1329,-13-21-837</inkml:trace>
</inkml:ink>
</file>

<file path=ppt/ink/ink6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1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512 107 2816,'-1'-6'395,"-1"0"1,0 0-1,0 0 1,0 0 0,-1 1-1,1-1 1,-1 1-1,-1 0 1,1 0-1,-1 0 1,0 0-1,0 1 1,0 0-1,-1 0 1,1 0-1,-9-5 1,8 6-341,0 1 1,0 0-1,-1 0 1,1 0-1,0 1 1,-1 0-1,-9-1 1,-5 2 158,-1 1 1,0 0-1,1 2 1,-1 1-1,1 0 1,0 2-1,0 0 1,0 1-1,1 1 1,0 1-1,1 1 1,0 0-1,0 1 1,1 1-1,1 1 1,0 0-1,-19 21 1,31-29-161,0 1 0,0-1 0,0 1 0,1 0 1,0-1-1,0 1 0,0 1 0,1-1 0,0 0 0,0 1 0,1-1 0,0 1 1,0-1-1,0 1 0,1 0 0,0-1 0,0 1 0,1 0 0,-1-1 1,2 1-1,-1-1 0,1 1 0,0-1 0,0 0 0,1 1 0,-1-1 0,1 0 1,5 6-1,1 2 3,0-1 1,0 0 0,1-1-1,1 0 1,0-1-1,1 0 1,0 0 0,1-2-1,0 1 1,0-2 0,17 8-1,-8-6 4,0-1 0,1-1-1,1-1 1,-1-2 0,40 6-1,127-2 245,-110-7-185,-57 0-75,0-2 0,1-1-1,-1-1 1,0 0 0,0-2-1,-1-1 1,1 0-1,-1-2 1,0-1 0,30-14-1,-49 20-33,0 0 0,-1 0-1,1-1 1,-1 1 0,1 0 0,-1-1-1,0 0 1,0 1 0,0-1 0,0 0-1,2-6 1,8-10 95,-11 20-115,0-1 0,1 0 0,-1 0 0,0 1 1,0-1-1,0 1 0,0-1 0,0 1 0,0-1 1,0 1-1,0 0 0,0-1 0,0 1 0,0 0 0,0 0 1,0 0-1,0 0 0,-1-1 0,1 1 0,0 0 0,-1 1 1,1-1-1,0 1 0,22 31 157,-18-27-104,0 1 1,1-1 0,-1 1-1,2-1 1,-1-1 0,0 1-1,1-1 1,0-1 0,0 1-1,10 3 1,11 5 133,43 13 0,-60-22-129,18 5 104,0-2 0,0 0 0,0-2 0,1-1 0,0-2 0,38-1 0,-55-1-114,1-1 1,-1 0 0,0-1 0,1-1 0,-1 0 0,0-1 0,-1 0 0,1-1 0,-1 0 0,0-1 0,0-1-1,0 0 1,-1 0 0,0-1 0,-1 0 0,15-16 0,-20 19-32,-1 0-1,0-1 1,0 1-1,0-1 1,-1 0-1,0 0 1,0-1-1,-1 1 1,0 0 0,0-1-1,0 0 1,-1 1-1,0-1 1,0 0-1,0 0 1,-1 0-1,0 0 1,-1 1-1,1-1 1,-1 0 0,-1 0-1,1 1 1,-1-1-1,-1 0 1,1 1-1,-1 0 1,0 0-1,0 0 1,-1 0-1,-5-7 1,-1-1 4,-1 0-1,-1 1 1,0 0 0,-1 1-1,0 0 1,-1 1 0,0 0 0,-1 2-1,0-1 1,-23-9 0,4 6-39,-1 2 1,0 2 0,0 1 0,-1 1-1,0 2 1,0 2 0,0 1 0,-1 2-1,1 1 1,0 2 0,0 2 0,-61 16-1,89-19 13,1 0-1,1 0 0,-1 1 0,0 0 0,1 1 0,-1-1 1,1 1-1,0 0 0,0 1 0,-7 6 0,11-9-11,0 1 0,1-1 0,-1 1 0,0-1-1,1 1 1,-1-1 0,1 1 0,0 0 0,0-1 0,0 1-1,0 0 1,0 0 0,1 0 0,0 0 0,-1 0 0,1 0-1,0 0 1,0 0 0,0 0 0,1 0 0,-1 0-1,1 0 1,0 0 0,0-1 0,0 1 0,0 0 0,2 3-1,0 0-109,1-1-1,0 0 0,0 0 1,0 0-1,0 0 1,1 0-1,0-1 0,0 0 1,0 0-1,1-1 0,-1 1 1,1-1-1,0 0 0,11 3 1,9 4-530,0-2 1,29 4-1,-38-8 361,102 16-2106,5-8-42</inkml:trace>
</inkml:ink>
</file>

<file path=ppt/ink/ink6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2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4 115 2048,'-1'0'31,"1"-1"1,0 1-1,0-1 0,0 1 1,0-1-1,0 1 1,0 0-1,0-1 0,0 1 1,0-1-1,0 1 0,0-1 1,1 1-1,-1 0 0,0-1 1,0 1-1,0-1 1,0 1-1,1 0 0,-1-1 1,0 1-1,0 0 0,1-1 1,-1 1-1,0 0 1,1 0-1,-1-1 0,0 1 1,1 0-1,-1 0 0,0-1 1,1 1-1,-1 0 0,1 0 1,-1 0-1,0 0 1,1 0-1,-1-1 0,1 1 1,-1 0-1,1 0 0,-1 0 1,0 0-1,2 0 1,24 13 2652,-23-11-2588,-2 1 0,1-1 1,0 1-1,0-1 0,-1 1 0,1 0 1,-1 0-1,0 0 0,0 0 1,0 0-1,-1 0 0,1 0 0,-1 0 1,1 0-1,-1 1 0,0-1 0,0 4 1,2 13 602,12 43 921,-7-39-1025,-1 0 0,-2 1 0,0-1-1,-1 1 1,-2 0 0,0 0-1,-5 41 1,4-64-502,-1 1 0,1-1-1,-1 0 1,1 0 0,-1 1-1,0-1 1,0 0 0,0 0 0,0 0-1,-1 0 1,1 0 0,0 0-1,-1 0 1,1 0 0,-1-1 0,-3 3-1,5-4-62,-1 1-1,0-1 1,0 0 0,0 0-1,0 0 1,0 0-1,0 0 1,0-1 0,0 1-1,0 0 1,0 0 0,0 0-1,0-1 1,0 1-1,0-1 1,0 1 0,1-1-1,-1 1 1,0-1-1,0 1 1,1-1 0,-1 0-1,0 1 1,0-1-1,1 0 1,-1 1 0,1-1-1,-1 0 1,1 0-1,-1 0 1,1 0 0,-1 0-1,1 1 1,0-1-1,0 0 1,-1 0 0,1 0-1,0-1 1,-10-22 53,1 0-1,2 0 1,0 0 0,1-1 0,2 1 0,0-2-1,2 1 1,1-40 0,2 54-112,0-1 0,0 1 0,2 0 0,-1 0 0,1 0 0,1 0 0,0 0 0,0 1 0,1-1 0,1 1 0,0 0 0,0 1 0,0 0 0,2 0 0,-1 0 0,1 1 0,0 0 0,0 0 0,1 1 0,0 0 0,14-8-1,-14 11 10,-1 0 0,0 0 0,1 1-1,0 0 1,0 0 0,0 1-1,0 0 1,0 1 0,1 0 0,-1 0-1,0 1 1,0 0 0,17 3-1,-11 0 41,-1 0-1,0 1 1,-1 1-1,1 0 1,-1 1-1,0 0 1,21 15-1,-13-7 114,-1 2 0,0 0-1,-2 2 1,0 0 0,0 1-1,28 41 1,-8 1 600,34 72 0,-56-102-546,-15-28-168,1 0-23,0-1 0,-1 1 1,1 0-1,-1 0 0,0 0 1,0 0-1,0 0 1,0 0-1,0 0 0,-1 1 1,1-1-1,-1 0 1,0 0-1,0 0 0,0 1 1,-1 3-1,-4-5-1061,-1-11 198,1-13-764,6 11 710,0 0-1,2 0 1,-1 0-1,5-11 1,14-19-1639</inkml:trace>
</inkml:ink>
</file>

<file path=ppt/ink/ink6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2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 4480,'-1'0'56,"1"0"-1,-1 0 1,0 0 0,1 0 0,-1 0-1,1 0 1,-1 0 0,1 0 0,-1 0-1,0 0 1,1 1 0,-1-1-1,1 0 1,-1 0 0,1 1 0,-1-1-1,1 0 1,0 1 0,-1-1 0,1 1-1,-1-1 1,1 1 0,0-1 0,-1 0-1,1 1 1,0-1 0,-1 1 0,1 0-1,0-1 1,-1 1 0,-3 18 550,0-1 1,1 0-1,1 1 0,1-1 1,1 33-1,-1-7-596,-5 233 2518,37 362 0,-24-578-2180,19 78 1,-21-119-268,1 0 0,1 0 0,0 0-1,2-1 1,0 0 0,1-1 0,21 28 0,-28-42-128,0 0 0,0 0 1,0-1-1,0 0 1,0 1-1,1-1 1,0 0-1,0-1 1,0 1-1,0-1 0,0 1 1,0-1-1,0-1 1,1 1-1,-1 0 1,1-1-1,0 0 1,-1 0-1,8 0 1,-6-2-211,0 0 1,0 0-1,0 0 1,0-1-1,-1 0 1,1 0-1,0-1 1,-1 0-1,0 0 1,0 0-1,0 0 0,0-1 1,0 0-1,6-7 1,20-25-1749,-13-10-43</inkml:trace>
</inkml:ink>
</file>

<file path=ppt/ink/ink6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3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6016,'37'20'2944,"38"19"-4480,-23-39 5888,28 0-4352,0 5 0,19-5 0,10-9 0,17 2 0,5-2 0,-22 6-640,-24-1 0,-24 8-768,-33 8 0</inkml:trace>
</inkml:ink>
</file>

<file path=ppt/ink/ink6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3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1 291 3712,'37'7'3855,"-34"-6"-3679,-1-1 0,1 1 0,-1 0 0,1 0 0,-1 0 0,1 1 0,-1-1 0,0 0 0,0 1 0,1 0 0,-1-1 0,0 1 0,0 0 0,-1 0 0,1 0 0,0 0 0,-1 0 1,1 1-1,-1-1 0,2 3 0,4 29-286,-6-25 345,1 0 1,0 0-1,1 0 0,6 15 1,-6-20-155,-1 0-1,0-1 1,1 1 0,0-1-1,0 0 1,0 1 0,0-1 0,1-1-1,-1 1 1,1 0 0,0-1-1,-1 0 1,9 4 0,4 0 34,0 0 1,1-1-1,0-1 1,0-1-1,0 0 0,1-1 1,-1-1-1,1 0 0,-1-2 1,24-2-1,-18-1-49,0 0-1,0-1 0,0-2 1,-1 0-1,0-1 0,-1-1 1,25-15-1,-38 19-44,0 0 1,0 0-1,0-1 1,-1 0-1,0-1 0,0 1 1,-1-1-1,0-1 1,0 1-1,0-1 0,-1 0 1,-1 0-1,1-1 1,-1 1-1,-1-1 1,1 0-1,-2 0 0,4-13 1,-6 15-13,1 0 1,-1-1 0,0 1 0,0-1-1,-1 1 1,0 0 0,0-1-1,-1 1 1,0 0 0,0 0 0,-1 0-1,0 0 1,0 1 0,0-1-1,-1 1 1,0 0 0,0-1 0,-1 2-1,0-1 1,0 1 0,0-1-1,0 1 1,-12-7 0,-12-5-15,0 1-1,-1 2 1,0 1 0,-1 2-1,0 1 1,-1 1 0,-38-5-1,49 10-15,0 0-1,0 2 1,-1 1 0,-25 1-1,37 1-1,-1 0 0,0 1 0,1 0-1,0 1 1,-1 0 0,1 1 0,0 0-1,1 0 1,-1 1 0,-10 7 0,17-10 11,0-1 0,1 1 0,-1 0 1,1 0-1,-1 0 0,1 1 1,0-1-1,0 0 0,0 1 1,0-1-1,0 1 0,0 0 0,1 0 1,0 0-1,-1-1 0,1 1 1,0 1-1,0-1 0,1 0 1,-2 5-1,3-4 2,-1 0-1,1 0 1,0-1-1,0 1 1,0 0 0,0-1-1,1 1 1,-1 0-1,1-1 1,0 0 0,0 1-1,0-1 1,0 0 0,5 5-1,3 1-1,1 1 0,0-1-1,0 0 1,0-1 0,1-1-1,1 0 1,-1 0 0,15 5 0,25 5 30,1-3 0,0-1 0,1-3 1,0-3-1,0-1 0,101-4 1,-125-9 83,-23 0-64,-18-1 78,6 55 822,6-42-858,1 0-1,-1-1 1,1 1-1,-1 0 1,1-1 0,1 1-1,-1-1 1,1 1-1,-1-1 1,1 0-1,1 0 1,-1 0-1,0-1 1,8 6 0,2 6 219,-5-7-203,1-1-1,-1-1 0,1 1 0,0-1 0,0-1 0,1 1 1,0-2-1,0 1 0,0-2 0,0 1 0,1-1 0,-1-1 1,1 0-1,0 0 0,-1-1 0,20 0 0,-16-1-416,0-1 0,0 0-1,0 0 1,0-1-1,0-1 1,-1-1 0,1 0-1,-1 0 1,0-2 0,0 1-1,-1-2 1,19-11 0,-25 14-44,-1 0 1,0 0 0,0 0-1,-1-1 1,1 0 0,-1 0-1,0 0 1,-1 0 0,1 0 0,-1-1-1,0 0 1,2-6 0,7-44-2068</inkml:trace>
</inkml:ink>
</file>

<file path=ppt/ink/ink6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4.0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4992,'0'41'1856,"-6"-2"-1745,3-15 726,0 0 1,1 40 0,-5 276 2898,9 266-113,-1-589-3546,-1 3 90,2 0 1,0 0-1,1 0 0,10 32 1,-12-48-218,1 0 0,-1 0-1,1 0 1,0 0 0,0 0 0,1 0 0,-1-1 0,1 1 0,-1-1-1,1 0 1,0 0 0,1 0 0,-1 0 0,0-1 0,1 1 0,0-1-1,-1 0 1,1 0 0,0 0 0,0 0 0,0-1 0,0 1 0,1-1-1,-1 0 1,0 0 0,0-1 0,6 1 0,3-1-403,-1-1-1,0 0 1,0 0 0,0-2-1,0 1 1,0-1 0,-1-1-1,1 0 1,-1-1 0,0 0-1,13-9 1,8-16-1744</inkml:trace>
</inkml:ink>
</file>

<file path=ppt/ink/ink6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4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5888,'34'-13'2944,"58"59"-4224,-24-37 5248,21 7-3968,23-5 0,-4-2 0,15-6 0,14-3 0,-11 0 0,-27-3-256,-19-2 128,-25 1-1280,-7 4 0</inkml:trace>
</inkml:ink>
</file>

<file path=ppt/ink/ink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0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0 109 3328,'0'-3'75,"1"-1"0,-1 1 0,1 0 0,-1-1 0,1 1 0,0 0 0,0 0 0,1-1 0,-1 1 0,1 0 0,-1 0-1,1 1 1,0-1 0,0 0 0,0 1 0,1-1 0,-1 1 0,1-1 0,-1 1 0,1 0 0,0 0 0,0 0 0,5-2 0,7-1 481,0 0 1,0 2-1,0-1 0,27-1 1,-41 5-509,107-11 578,-1 4 0,156 11-1,-228-1-428,-1 2 0,1 1-1,-1 2 1,-1 1 0,46 19 0,-65-23-134,-1 1 1,0 1-1,-1 0 1,1 1-1,-2 0 1,1 1 0,-1 0-1,0 1 1,-1 0-1,0 1 1,0 0-1,-2 0 1,1 1-1,-1 0 1,7 17 0,-11-21-19,-1 0-1,0 0 1,0 1 0,-1-1 0,-1 1 0,1 0 0,-1-1 0,-1 1 0,1 0 0,-2 0 0,1 0 0,-1-1 0,0 1-1,-1 0 1,0-1 0,-1 1 0,1-1 0,-2 0 0,1 0 0,-1 0 0,0 0 0,-1 0 0,0-1 0,0 0 0,-12 13-1,5-8 50,-1-1 0,0 0 0,0-1 0,-1 0 0,-1-1 0,0-1 0,0 0 0,0-1 0,-1 0 0,0-2 0,0 0 0,-29 5 0,3-4 67,0-1 0,-43-2-1,64-4-308,-1 0 1,0-1-1,1-1 0,0-1 0,-38-12 0,58 16 85,1 0 1,-1 0 0,0-1-1,1 1 1,-1 0 0,0 0 0,1 0-1,-1 0 1,1-1 0,-1 1 0,0 0-1,1-1 1,-1 1 0,1 0-1,-1-1 1,1 1 0,-1-1 0,1 1-1,-1-1 1,1 1 0,-1-1 0,1 1-1,0-1 1,-1 1 0,1-1-1,0 0 1,-1 1 0,1-1 0,0 0-1,0 1 1,0-1 0,-1 1-1,1-1 1,0 0 0,0 0 0,0 1-1,0-1 1,0 0 0,1 0 0,18-18-2226,2 2 475</inkml:trace>
</inkml:ink>
</file>

<file path=ppt/ink/ink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4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236 526 2304,'0'0'43,"0"0"1,0-1 0,-1 1-1,1 0 1,0 0-1,0-1 1,0 1-1,0 0 1,0-1 0,0 1-1,0 0 1,1-1-1,-1 1 1,0 0-1,0-1 1,0 1 0,0 0-1,0 0 1,0-1-1,1 1 1,-1 0-1,0-1 1,0 1 0,0 0-1,1 0 1,-1 0-1,0-1 1,0 1-1,1 0 1,-1 0 0,0 0-1,0-1 1,1 1-1,-1 0 1,0 0-1,1 0 1,-1 0 0,0 0-1,0 0 1,1 0-1,24-6 1471,38 3 373,-49 3-1677,21-2 101,0-2 0,0-2 0,-1-1 0,1-2 0,55-21 0,-67 20-139,-1 0 0,1-1 0,-2-2 0,0 0 0,0-1 0,-2-1 0,0-1-1,32-33 1,-47 44-152,0 0 0,0 0 0,-1 0 0,1-1 1,-1 1-1,0-1 0,-1 0 0,1 1 0,-1-1 0,-1 0 0,1-1 0,-1 1 0,0 0 0,0 0 0,0-1 0,-1 1 0,0 0 0,-1-1 0,1 1 0,-1 0 0,-3-11 0,1 8-8,-1 0 0,0 1 0,0 0 0,-1 0-1,0 0 1,0 1 0,-1-1 0,0 1 0,-1 0 0,1 1 0,-1 0-1,0 0 1,-1 0 0,-13-7 0,10 7-25,-1 0-1,-1 0 1,1 1-1,-1 1 1,0 0-1,0 1 1,0 0 0,0 1-1,-1 0 1,1 1-1,-1 1 1,1 0 0,-1 1-1,1 0 1,-15 4-1,17-3-7,-1 1 0,1 1 0,0 0-1,0 1 1,0 0 0,1 0 0,0 1-1,0 0 1,0 1 0,0 0-1,1 1 1,1 0 0,-1 0 0,1 1-1,1 0 1,-1 0 0,-10 19 0,5 0-11,1 1 0,1 0 0,2 0 1,1 1-1,1 0 0,1 1 0,2 0 0,1-1 1,1 1-1,2 0 0,5 42 0,5 7 96,3-1-1,4-1 0,33 93 1,20 10 268,11 31 616,-79-207-893,-1 0 1,1 0-1,-1 1 1,0-1 0,-1 1-1,0-1 1,1 1-1,-2-1 1,1 1 0,-1-1-1,1 1 1,-2-1-1,1 0 1,0 1-1,-1-1 1,0 0 0,-3 5-1,3-7-16,-1 0 1,0 0-1,1 0 0,-1 0 0,0 0 0,-1 0 1,1-1-1,0 0 0,-1 0 0,1 0 0,-1 0 1,0 0-1,1-1 0,-1 1 0,0-1 0,0 0 1,0 0-1,0-1 0,0 1 0,0-1 0,0 0 1,-1 0-1,-6-1 0,-6-1 19,-1-1 0,0-1 1,1-1-1,0 0 0,0-1 0,0-1 0,1 0 1,0-2-1,1 1 0,-1-2 0,2 0 1,-22-19-1,15 10-62,1 0 0,1-1 0,1-1 0,1-1 0,1 0 0,0-2 0,-16-34 0,25 43-34,1 1 0,1-1 0,1 0 1,0 0-1,1 0 0,0 0 0,1-1 0,1 1 0,1-1 0,0 0 0,1 1 0,0-1 0,5-16 0,-5 25-11,1 0-1,0 0 0,1 1 0,-1-1 0,1 0 0,1 1 0,-1 0 1,1 0-1,0 0 0,1 0 0,-1 0 0,1 1 0,0 0 0,0 0 0,1 0 1,0 1-1,-1 0 0,2 0 0,-1 0 0,0 1 0,1 0 0,-1 0 1,1 0-1,0 1 0,0 0 0,0 1 0,0-1 0,0 1 0,11 0 1,-13 1-233,0-1 0,0 1 0,0 0 0,0 1 0,1-1 0,-1 1 0,-1 0 0,1 0 1,0 0-1,0 1 0,0 0 0,-1 0 0,10 5 0,3 6-1403</inkml:trace>
</inkml:ink>
</file>

<file path=ppt/ink/ink6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4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14 246 5248,'1'1'111,"0"1"0,1-1 0,-1 0 0,0 1 1,1-1-1,-1 0 0,0 0 0,1 0 0,-1 0 0,1 0 1,0 0-1,-1-1 0,1 1 0,0 0 0,-1-1 0,1 1 0,0-1 1,2 0-1,75 9 870,-41-13 2648,-4-14-2906,-22 9-104,5-2-485,-1 0 1,0-1 0,-1-1 0,-1 0 0,20-23 0,-30 31-98,-1 1 1,0 0 0,0-1-1,-1 1 1,1-1 0,-1 0 0,0 0-1,0 0 1,-1 0 0,0 0-1,2-7 1,-3 9-13,0 0 1,-1 0-1,1 0 0,0-1 0,-1 1 1,0 0-1,0 0 0,0 1 0,0-1 1,0 0-1,0 0 0,-1 0 0,1 1 1,-1-1-1,0 1 0,0-1 1,0 1-1,0 0 0,0 0 0,-5-4 1,3 3-2,-1 1 0,1-1 1,0 1-1,-1 0 0,1 1 1,-1-1-1,1 1 0,-1 0 1,0 0-1,0 0 0,1 1 1,-1-1-1,0 1 0,0 1 1,0-1-1,1 0 0,-1 1 1,0 0-1,0 0 0,1 1 1,-1-1-1,1 1 0,-8 4 1,-1 0 67,1 1 0,0 0 1,1 0-1,0 1 0,0 1 1,1 0-1,-10 10 0,9-5 84,0-1 1,1 1-1,0 1 0,2 0 0,-1 0 1,2 1-1,0 0 0,1 0 0,1 1 0,0-1 1,1 1-1,1 0 0,1 1 0,0-1 1,1 0-1,1 1 0,1-1 0,0 0 0,1 0 1,1 0-1,1 0 0,8 26 0,-3-22 125,1 0 0,0-1 0,1 0 0,2-1 0,15 21-1,-20-30-194,1-1 0,0 0-1,0-1 1,0 0-1,1 0 1,0-1-1,1 0 1,-1-1 0,1 0-1,1-1 1,13 5-1,6 0-401,1-2-1,0-2 1,50 5-1,-67-10-175,0-1 0,-1 0 0,1-1 0,-1 0 0,1-1 0,-1-1 0,0 0 0,0-1 0,0-1 0,17-7 0,34-32-2493</inkml:trace>
</inkml:ink>
</file>

<file path=ppt/ink/ink6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6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639 131 2432,'-8'-5'637,"0"0"1,1-1 0,-1 0-1,1 0 1,-9-10-1,10 9-363,0 1 0,0-1 0,-1 2-1,0-1 1,0 1 0,-1 0 0,-9-5 0,-2 3-37,0 0 0,0 1 0,0 0 1,-23-2-1,32 7-119,-1 0 0,1 1 0,0 1 1,0-1-1,0 1 0,0 1 0,0 0 0,0 1 0,-18 6 1,9 0-8,0 1 0,1 1 0,0 0 1,1 1-1,0 1 0,1 1 0,1 0 1,0 1-1,1 0 0,0 1 0,1 1 0,-13 23 1,17-26-29,1 1 0,0 0 0,2 0 0,-1 0 0,2 1 0,0 0 0,1 0 0,0 0 1,2 1-1,0-1 0,0 1 0,2-1 0,0 1 0,1-1 0,0 1 0,5 17 0,-2-23-28,0 1-1,1-1 0,1 0 0,0 0 1,0-1-1,1 0 0,0 0 1,1 0-1,0-1 0,0 0 1,1-1-1,0 1 0,1-2 1,0 1-1,21 10 0,-9-6 11,1 0 0,0-2 0,1 0-1,0-2 1,1-1 0,39 7 0,-20-9 25,-1-2-1,1-2 1,-1-1-1,1-3 1,77-14 0,-66 5 26,0-3 0,-1-2 0,102-47 1,-143 57-66,-7 4-12,0-1 0,1 1 0,0 0 0,0 0-1,0 1 1,0 0 0,8-1 0,-27 46 217,12-40-246,0 0-1,0 1 1,0-1-1,1 1 1,-1-1-1,1 1 1,0-1-1,0 0 1,0 0-1,1 1 1,-1-1-1,1 0 0,-1 0 1,1 0-1,0 0 1,0-1-1,0 1 1,1-1-1,-1 1 1,5 3-1,-1-1 2,0-1 0,0 1 1,0-1-1,1 0 0,0 0 0,-1 0 0,2-1 0,9 3 0,7-1 42,0-1 0,0-1 0,0-1-1,0-1 1,0-2 0,0 0 0,34-6 0,-20 0 92,-1-2 0,0-1 0,67-29-1,-84 31-49,-1-2-1,0-1 0,0 0 0,-1-1 0,-1-1 0,0-1 0,-1 0 0,16-18 0,-26 24-58,1 0-1,-1 0 1,-1 0-1,0-1 1,0 0-1,-1 0 1,0 0-1,0 0 1,-1-1-1,0 0 1,-1 1-1,0-1 1,0 0 0,-1 0-1,-1 0 1,0 0-1,0 0 1,0 0-1,-4-13 1,0 9-19,0 1 0,-1 0 0,0 0 0,-1 0 0,-1 1 0,0 0 0,-1 0 0,0 1 0,0 0 0,-1 0 0,-1 1 0,0 0 0,0 1 0,-1 0 0,-23-14 0,11 9 5,0 0 0,-1 2 0,0 1 0,-1 1 0,0 1 0,-1 1 0,-40-7 0,42 12-43,1 1 0,-1 2 0,1 0 1,-1 2-1,1 0 0,0 1 0,0 2 0,0 0 1,-24 10-1,32-10 5,0 1 0,0 0 0,1 1 0,0 0 0,1 1 0,-1 1 0,2 0 0,-1 1 0,1 0 0,1 1 0,0 0 0,0 1 0,1 0 0,-12 20 0,19-26-6,0-1 1,1 1 0,-1 0-1,1 0 1,0 0 0,1 0-1,0 0 1,0 0 0,0 0-1,1 1 1,-1-1 0,1 0-1,1 0 1,-1 1 0,3 9 0,0-8-54,0 1 1,0-1 0,1 0 0,0 0 0,1 0 0,0-1 0,0 1 0,0-1-1,13 12 1,-1-3-385,1-1 0,1-1-1,0-1 1,0 0 0,2-2-1,-1 0 1,37 13 0,-23-12-656,1-2 0,0-1 1,48 6-1,4-10-1210</inkml:trace>
</inkml:ink>
</file>

<file path=ppt/ink/ink6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6.9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2688,'-4'36'3939,"1"23"-1414,45 168-78,-10-74-798,-26-116-1129,2 0 1,1-1-1,2 0 1,19 42-1,-30-122-114,-5-17-260,1 26-133,2-1-1,1 1 1,2 0 0,6-46 0,-5 70-30,1 1 1,0 0-1,0 0 0,1 0 1,0 0-1,1 1 0,0-1 1,0 1-1,1 1 0,0-1 0,1 1 1,-1 0-1,2 0 0,-1 1 1,1 0-1,0 0 0,1 1 1,17-10-1,-9 7 75,1 0-1,0 2 1,1 0 0,-1 1-1,2 1 1,-1 1 0,0 0-1,1 2 1,-1 0 0,1 1-1,0 1 1,-1 1 0,1 1-1,0 1 1,-1 0 0,0 1 0,0 1-1,28 12 1,-22-7 115,0 2 0,-1 1 0,-1 0 0,0 2 1,-1 1-1,-1 0 0,0 2 0,-1 0 0,-1 1 0,-1 1 0,-1 1 0,0 1 1,13 24-1,-19-27-52,-1 0 0,-1 1 0,-1 1 0,-1-1 0,6 27 1,-11-39-177,0-1-1,-1 0 1,0 1 0,0-1 0,0 1 0,-1 0 0,-1-1 0,1 1 0,-1-1 0,-1 1 0,1-1-1,-1 0 1,0 1 0,-1-1 0,0 0 0,0 0 0,0-1 0,-7 10 0,-9-1-1027,19-15 964,0 1-1,0-1 1,0 1-1,-1-1 0,1 0 1,0 1-1,-1-1 1,1 0-1,0 1 1,-1-1-1,1 0 1,0 1-1,-1-1 0,1 0 1,-1 0-1,1 0 1,-1 1-1,1-1 1,0 0-1,-1 0 1,1 0-1,-1 0 0,1 0 1,-1 0-1,1 0 1,-1 0-1,1 0 1,-1 0-1,1 0 0,-1 0 1,1 0-1,-1 0 1,1 0-1,0 0 1,-1-1-1,1 1 1,-1 0-1,1 0 0,-1-1 1,-1-11-2399,-17-6-43</inkml:trace>
</inkml:ink>
</file>

<file path=ppt/ink/ink6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8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1167 6912,'-29'-20'2252,"47"31"-2456,-14-9 418,-1-1 0,1 1 1,-1-1-1,1 0 0,0 0 1,-1-1-1,1 1 0,0-1 1,0 0-1,0 0 1,-1 0-1,1 0 0,0-1 1,0 0-1,6-1 0,58-26-592,-32 13 655,36-14-24,0-3 1,-3-3 0,0-3 0,62-47 0,-85 51 22,-2-2 0,-1-2-1,-2-2 1,-1-2 0,-3-1 0,38-57 0,-64 84-185,-1 0 1,-1-1 0,0 0 0,-2-1 0,0 0-1,-1 0 1,0-1 0,-2 0 0,4-27 0,-7 35-66,-1 0 0,0 1 0,0-1 0,-1 0 0,-1 1 0,1-1 0,-2 1 0,0-1 0,0 1 0,0 0 0,-2 0 0,1 0 0,-1 1 0,0-1 0,-1 1 0,0 1 0,-14-16 0,3 8-11,0 1 0,-1 1 0,0 1 1,-1 1-1,0 0 0,-1 2 0,-1 0 0,1 1 0,-2 1 0,-24-6 0,4 3-14,-2 3 0,1 1 0,-1 2 0,-54 1 0,75 4 21,-1 1-1,0 1 1,1 1 0,-1 2-1,1 0 1,0 1 0,0 1 0,1 1-1,-29 15 1,37-15 26,1 0 0,0 1-1,1 0 1,0 1 0,0 0 0,1 1-1,0 1 1,1-1 0,0 2 0,1-1-1,1 1 1,0 1 0,1 0 0,0 0-1,-6 17 1,6-5 55,0 1 0,2 0 0,1 0 0,1 0 0,1 1 0,1-1 0,2 1 0,0-1 0,2 0 0,2 1 0,8 32 0,13 28 495,72 166 0,26-18 81,-23-50-165,-84-149-391,-2 0 0,-1 1 0,11 48 0,-19-19 112,2-72-588,5-12 142,-9 13 114,8-10-92,2 0 1,0 2-1,1-1 1,0 2-1,0 0 1,1 1 0,1 0-1,0 2 1,0 0-1,1 1 1,-1 0-1,2 2 1,-1 0 0,0 1-1,1 0 1,0 2-1,32 0 1,-41 3 217,0 1 0,-1 0-1,1 1 1,-1 0 0,0 1 0,1 0 0,-2 1 0,1-1 0,-1 1 0,1 1 0,-1 0 0,-1 0-1,12 12 1,-6-7 131,0-1 0,0 0 0,19 11 0,-26-19-114,0 1 0,0 0 0,1-1 0,-1-1 0,0 1 0,1-1 0,-1 0 0,0 0 0,1 0 0,-1-1 0,1 0 0,8-2 0,14-4 108,-1-1 0,0-2-1,-1-1 1,39-19-1,-55 23-127,-1 0 0,0-1 0,0 0 0,0 0 0,-1-1 0,0-1 0,0 1 0,-1-1 0,-1-1 0,1 0 0,-1 0 0,-1 0 0,0-1 0,-1 0 0,0 0 0,0 0 0,-1-1 0,4-20 0,-5 19-12,-1 0 1,0 0 0,-1 0 0,0-1 0,-1 1 0,-1 0 0,0 0 0,0 0 0,-2 0 0,0 0 0,0 0-1,-1 0 1,-1 1 0,0-1 0,0 1 0,-14-21 0,10 21-20,0 0 0,-1 1 0,0 1 0,0-1-1,-1 2 1,-1-1 0,0 1 0,0 1 0,0 0 0,-1 1 0,0 1 0,-1 0-1,1 0 1,-1 1 0,0 1 0,-1 1 0,1 0 0,-1 0 0,1 2 0,-1-1 0,0 2-1,1 0 1,-1 1 0,-18 3 0,1 2-15,1 1 1,0 1-1,0 1 0,1 2 1,0 2-1,1 0 0,0 2 0,1 1 1,1 1-1,1 1 0,0 2 1,-27 27-1,46-41 3,0 1 1,0 1-1,1-1 1,0 1-1,1 0 1,0 1-1,0-1 1,1 1-1,0 0 1,0 0-1,1 0 1,0 1-1,1-1 0,-2 15 1,3-18 8,1 0 0,1-1-1,-1 1 1,1 0 0,0-1 0,0 1 0,1-1-1,-1 1 1,1-1 0,1 0 0,-1 1 0,1-1-1,0-1 1,0 1 0,0 0 0,0-1 0,1 1-1,0-1 1,0 0 0,0 0 0,1 0 0,-1-1-1,1 0 1,0 0 0,-1 0 0,10 4 0,0-2-6,0 0 1,1 0-1,0-1 1,-1-1-1,1 0 1,1-1-1,-1-1 1,26-1-1,126-16-18,-159 14 36,73-13-68,-2-4 0,-1-4 0,78-33 0,-155 55 58,-1 1 0,1-1 0,0 1-1,-1 0 1,1-1 0,0 1-1,-1-1 1,1 1 0,0 0 0,0 0-1,-1-1 1,1 1 0,0 0-1,0 0 1,0 0 0,-1 0 0,1 0-1,0 0 1,0 0 0,0 0-1,0 0 1,-1 0 0,1 1 0,0-1-1,0 0 1,-1 1 0,1-1-1,0 0 1,0 1 0,-1-1 0,1 1-1,0-1 1,-1 1 0,1-1-1,-1 1 1,1-1 0,-1 1 0,1 0-1,0 0 1,-3 35 66,-1 7 25,5-34-51,0 0 1,0-1-1,1 0 1,0 1 0,1-1-1,-1 0 1,2-1-1,-1 1 1,1-1-1,0 1 1,1-2-1,0 1 1,0 0 0,0-1-1,9 7 1,-5-7 2,1 0 1,-1-1-1,1 0 1,-1 0-1,2-1 1,-1-1-1,0 1 0,1-2 1,-1 0-1,1 0 1,16-1-1,12 0-69,1-2-1,0-1 0,63-13 1,-74 8-1376,-1 0 1,0-2 0,27-13 0,-34 7-1153</inkml:trace>
</inkml:ink>
</file>

<file path=ppt/ink/ink6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9.1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5 954 4480,'-1'-1'72,"0"-1"-1,1 0 1,-1 0 0,1 1-1,-1-1 1,1 0 0,0 0 0,-1 0-1,1 0 1,0 1 0,0-1-1,1 0 1,-1 0 0,0 0 0,0 0-1,1 0 1,-1 1 0,1-1-1,0 0 1,-1 0 0,1 1 0,0-1-1,0 1 1,0-1 0,0 0 0,1 1-1,-1 0 1,0-1 0,0 1-1,1 0 1,-1 0 0,1 0 0,-1-1-1,1 2 1,0-1 0,-1 0-1,1 0 1,0 0 0,0 1 0,-1-1-1,1 1 1,0-1 0,0 1-1,0 0 1,0 0 0,2 0 0,16-1 331,0 0 0,0 2 0,38 5 1,-10-1-12,-3-5-51,0-1-1,-1-2 1,1-2 0,-1-3 0,1-1 0,-2-2 0,60-23-1,-48 12 170,-1-3-1,-2-2 0,0-2 0,-2-3 0,56-45 0,-87 61-364,-1-1 0,0-1 0,-1 0 0,-1-1 0,0-1 0,-2-1-1,0 0 1,10-23 0,-17 31-96,-2 1 0,0-1 0,-1 0-1,0 0 1,-1 0 0,0 0 0,-1-1-1,0 1 1,-1-1 0,-1 1 0,0-1-1,-1 0 1,-1 1 0,0 0 0,0-1-1,-6-13 1,4 17-32,0 0-1,-1 1 1,-1-1-1,0 1 1,0 0-1,-1 1 1,0 0-1,0 0 1,-1 0 0,0 1-1,0 0 1,-1 1-1,1 0 1,-2 0-1,-15-7 1,5 4-18,0 0-1,-1 2 1,0 0 0,0 2 0,0 0-1,-34-3 1,32 7-30,0 1 0,0 0-1,1 2 1,-1 1 0,0 0-1,1 2 1,0 0 0,0 2-1,-36 15 1,31-9-7,1 1-1,0 2 1,1 0-1,1 2 1,1 0 0,0 2-1,-20 23 1,21-19 48,0 1 0,2 1 0,1 1 0,2 1 0,0 0 0,2 1 0,1 1 0,1 1 0,2 0 0,1 0 1,2 1-1,1 0 0,1 0 0,-2 46 0,9-44 89,1-1 1,2 0-1,1 0 1,2 0 0,1 0-1,2-1 1,0-1-1,3 0 1,0 0-1,2-1 1,2-1-1,0 0 1,2-1 0,1-2-1,1 0 1,1 0-1,1-2 1,2-1-1,0-1 1,1-2-1,1 0 1,1-2 0,37 19-1,-55-31-301,1-2 0,-1 1 0,0-1 0,1-1 0,0 0-1,0 0 1,0-1 0,0-1 0,0 1 0,1-2 0,-1 0 0,0 0 0,0-1 0,1 0 0,-1-1-1,0-1 1,0 1 0,19-9 0,-27 10 127,-1 0-1,1-1 1,0 2-1,0-1 1,0 0 0,0 0-1,0 1 1,0 0-1,0 0 1,0 0-1,0 0 1,0 0-1,0 0 1,0 1 0,0-1-1,-1 1 1,1 0-1,0 0 1,0 0-1,0 0 1,-1 1-1,1-1 1,4 4 0,1 2 156,-1 0 0,1 1 0,-1 0 0,-1 0 0,8 14 0,18 19 390,-24-33-310,1 0 0,-1 0 1,2-1-1,-1 0 0,1-1 1,0 0-1,0 0 0,1-1 0,0 0 1,0-1-1,0-1 0,0 1 0,1-2 1,-1 0-1,1 0 0,-1-1 1,1 0-1,0-1 0,0 0 0,-1-1 1,1-1-1,0 0 0,-1 0 0,20-7 1,16-7 287,-1-1-1,71-39 1,-92 42-339,0-1-1,-2-1 0,0-1 1,-1-1-1,0-1 0,20-24 1,-33 32-72,0 0 0,-1-1 0,0 0 0,-1 0 0,0-1 0,-1 0 0,-1 0 0,0 0 0,0-1 0,-2 1 0,1-1 0,1-23 0,-5 26-24,0 1-1,0-1 1,-1 0-1,0 1 1,-1-1 0,0 1-1,-1-1 1,0 1-1,-1 0 1,0 0 0,-1 0-1,0 1 1,0 0-1,-1 0 1,0 0-1,-14-15 1,9 14-13,0 0 1,0 1-1,-1 0 1,0 1-1,0 1 1,-1 0-1,0 0 1,-1 1-1,1 1 1,-1 0-1,0 1 0,0 1 1,-1 0-1,1 1 1,0 0-1,-1 1 1,-22 2-1,11 0-13,-1 1-1,0 2 1,1 1 0,0 1-1,0 1 1,1 1-1,0 1 1,-38 21 0,28-10-37,2 2 0,1 1 0,0 1 1,2 2-1,1 1 0,-39 48 0,60-67-38,1 1 0,0 1 0,1-1 1,0 1-1,0 0 0,-8 21 0,13-27 12,0 0 1,0 0 0,0 0 0,1 1 0,-1-1 0,1 0 0,0 0-1,0 1 1,0-1 0,1 0 0,-1 0 0,1 1 0,0-1 0,1 0-1,-1 0 1,1 0 0,-1 0 0,1 0 0,0-1 0,1 1 0,4 5-1,1 0-240,1 0 0,0-1 0,1 0 0,0-1 0,0 0 0,0-1-1,1 0 1,0 0 0,0-1 0,1 0 0,0-1 0,-1-1-1,23 4 1,11 0-1115,0-1-1,61-2 1,15-3-1258</inkml:trace>
</inkml:ink>
</file>

<file path=ppt/ink/ink6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49.8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3 212 4480,'-1'-1'115,"1"-1"-1,-1 1 1,1-1 0,0 0 0,-1 1 0,1-1-1,0 0 1,0 1 0,0-1 0,0 0 0,1 1 0,-1-1-1,0 0 1,1 1 0,-1-1 0,1 1 0,0-1-1,-1 1 1,1-1 0,1-1 0,0 3 33,0 0 0,0-1 0,0 1 1,0 0-1,0 0 0,0 0 0,0 1 1,0-1-1,0 0 0,-1 1 0,1-1 1,0 1-1,0 0 0,0 0 0,0-1 1,-1 1-1,1 0 0,0 1 0,2 1 1,7 4 32,-1 0 0,0 2-1,0-1 1,0 1 0,-1 0 0,0 1 0,-1 0 0,12 20 0,-3-2 222,-1 1 0,16 39 0,-17-32 301,4 9 704,22 76 0,-40-117-1325,0-1 1,-1 0-1,1 0 0,-1 1 1,1-1-1,-1 0 0,0 1 1,-1-1-1,0 5 0,1-8-71,0 0 0,0 1-1,0-1 1,0 0-1,0 0 1,0 0-1,0 0 1,0 1-1,0-1 1,-1 0-1,1 0 1,0 0-1,0 0 1,0 0-1,0 1 1,-1-1 0,1 0-1,0 0 1,0 0-1,0 0 1,0 0-1,-1 0 1,1 0-1,0 0 1,0 0-1,0 0 1,-1 0-1,1 0 1,0 0 0,0 0-1,0 0 1,-1 0-1,1 0 1,0 0-1,0 0 1,0 0-1,-1 0 1,1 0-1,0 0 1,0 0-1,0 0 1,-1 0-1,-13-16 238,-5-10-141,1-2 0,2 0-1,-19-45 1,29 57-140,1 1 1,0-1 0,1 0 0,1 0 0,1 0-1,0 0 1,1-1 0,3-32 0,-1 31-1,2 0 1,0 1-1,1-1 1,1 0-1,1 1 0,0 0 1,1 0-1,18-29 1,-19 37 2,0 0 1,1 1-1,0 0 1,1 0-1,-1 0 1,2 1-1,-1 0 1,1 1 0,0 0-1,0 0 1,0 1-1,1 0 1,0 1-1,0 0 1,0 0-1,12-2 1,-2 2 15,0 1 1,1 1-1,-1 1 1,28 1-1,-40 0-34,0 1 0,0-1 0,0 2 0,0-1 0,-1 1 0,1 0 0,0 0 0,-1 1 0,0 0 0,0 1 0,0 0 0,0 0 0,0 0 0,8 8 0,-12-8-323,0-1-1,-1 1 1,0 0 0,0 0 0,0 0 0,-1 0 0,1 0-1,-1 1 1,0-1 0,0 1 0,0-1 0,-1 0-1,0 1 1,0-1 0,0 1 0,-1 6 0,-3 4-1678</inkml:trace>
</inkml:ink>
</file>

<file path=ppt/ink/ink6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0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79 442 3456,'-1'0'112,"1"0"1,-1 1-1,1-1 1,-1 1-1,1-1 0,0 1 1,-1-1-1,1 1 1,0-1-1,-1 1 1,1 0-1,0-1 0,-1 1 1,1 0-1,0-1 1,0 1-1,0-1 1,0 1-1,0 0 0,0-1 1,0 1-1,0 0 1,0-1-1,0 1 0,0 0 1,0-1-1,0 1 1,1 1-1,-1-2 233,0 5 2663,6 16 235,-3-15-3133,0 0 0,1 0 0,1 0 0,-1 0 0,1-1 0,-1 0 0,1 0 0,1 0 0,-1 0 0,1-1 0,0 0 1,0 0-1,0-1 0,0 1 0,1-2 0,0 1 0,-1 0 0,1-1 0,0-1 0,0 1 0,0-1 0,0 0 0,0 0 0,12-1 1,15-2 153,-1-1 1,0-1-1,0-2 1,0-1-1,-1-2 1,0-1-1,-1-1 1,0-2-1,38-21 1,-52 24-188,1-1 0,-2-1 1,1 0-1,-2-1 1,0 0-1,25-30 0,-34 36-59,-1 0-1,0 0 1,-1 0-1,1-1 1,-1 1-1,-1-1 1,0 0-1,0-1 1,0 1 0,-1 0-1,0-1 1,-1 1-1,0-1 1,0 0-1,-1 1 1,0-1-1,0 0 1,-4-15-1,2 14-5,-1 0 0,0 0 0,-1 1 0,0-1 0,0 1 0,-1 0 0,0 0 0,0 1 0,-1-1 0,-1 1 0,1 0 0,-1 1 0,-1 0 0,1 0 0,-1 0 0,0 1 0,-1 0 0,1 1 0,-1 0-1,0 0 1,-1 1 0,1 0 0,-1 0 0,0 1 0,-18-3 0,5 3-19,-1 0-1,0 1 0,1 2 1,-1 0-1,0 1 1,0 2-1,1 0 0,-1 2 1,-44 15-1,44-12-25,0 1 0,1 2 0,0 0 0,0 1 0,2 1 0,-1 2 0,2 0 0,0 1 0,1 1 0,-25 27 0,40-39 2,-1 0-1,1 1 1,0 0-1,1 0 1,-1 0-1,1 0 1,0 0-1,1 0 0,0 1 1,-3 11-1,4-14-11,1 0-1,0 0 1,0 0 0,0 0-1,1 0 1,0 0-1,-1-1 1,1 1-1,0 0 1,1 0-1,-1 0 1,1-1 0,-1 1-1,1-1 1,0 1-1,1-1 1,-1 0-1,1 0 1,4 5-1,2 0-195,0 0 0,1 0 0,1-1 0,-1 0-1,1-1 1,0 0 0,0-1 0,1 0 0,15 4-1,118 25-2530,-95-26 1586,-1-2 0,1-3 0,52-3 0,0-9-1141</inkml:trace>
</inkml:ink>
</file>

<file path=ppt/ink/ink6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1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14 602 2304,'6'39'2368,"-25"-80"1280,19 30-3438,1 0 1,0 0 0,1 0-1,0 0 1,1 0 0,0 0-1,0 1 1,1-1 0,7-11 0,2-11 135,9-28 239,2 2 0,37-66 0,-52 108-486,2 0 0,0 1 0,0 1 0,2-1 0,0 2 0,0 0 0,2 0 1,-1 2-1,2 0 0,0 0 0,28-15 0,-39 25-50,1-1-1,-1 1 1,1 0 0,-1 0-1,1 1 1,-1 0 0,1 0 0,0 0-1,0 1 1,0-1 0,-1 1-1,1 1 1,0-1 0,0 1-1,-1 0 1,9 3 0,-7-2 13,0 2 0,0-1 1,0 1-1,0 1 1,-1-1-1,1 1 0,-1 0 1,0 0-1,-1 1 0,9 10 1,3 7 86,-2 1 1,0 1-1,-2 0 1,-1 1-1,12 35 1,-5-9 208,-2 0 0,-2 1 1,-3 0-1,9 92 0,-23-117 54,-4-25-142,-4-14-98,-3-8-153,0 0 1,2-2-1,1 1 1,0-1-1,1-1 1,2 1-1,-9-39 0,13 48-34,1 0 0,0 0-1,1 0 1,1-1-1,0 1 1,0 0-1,1 0 1,1 0 0,0 0-1,1 0 1,0 1-1,1-1 1,0 1-1,1 0 1,0 0 0,8-14-1,-9 20-5,0 0-1,0 0 1,0 0-1,1 1 1,-1 0-1,1 0 1,0 0-1,0 0 1,1 1-1,-1-1 1,1 1-1,0 1 1,-1-1 0,1 1-1,0 0 1,1 0-1,-1 1 1,0 0-1,0 0 1,1 0-1,-1 1 1,13 1-1,-6 0-1,-1 1 0,1 1 0,0 0 0,-1 1 0,0 1 0,1-1 0,-2 2 0,1 0 0,-1 0 0,12 9 0,-8-5 19,43 31 268,74 66 0,-117-93-73,-1 0 0,-1 1 0,0 0 0,0 1-1,-2 1 1,0-1 0,-1 2 0,-1 0 0,14 36-1,-20-43-119,4 9 339,-17-30-16,7 3-388,0 0 0,0 0-1,0-1 1,1 0 0,0 1 0,0-1 0,1 0 0,0 0-1,1 0 1,0-16 0,13-85-146,-10 94 131,0-3-15,0 1 0,1 0 1,1 0-1,1 0 1,0 1-1,1 0 0,1 0 1,1 0-1,14-19 1,-18 29 4,0-1 1,0 2-1,1-1 1,0 1-1,0 0 1,0 0-1,1 0 1,0 1-1,0 0 1,0 0-1,0 1 1,0 0-1,1 0 1,0 1-1,-1 0 1,1 0-1,0 1 1,0 0-1,0 1 1,0-1-1,0 1 1,15 3-1,-13-2 11,-1 2 0,0 0 0,0 0-1,0 0 1,0 1 0,0 1 0,-1-1-1,0 1 1,0 1 0,0-1 0,-1 1-1,1 1 1,-2 0 0,1 0 0,-1 0-1,0 0 1,7 12 0,8 14 53,-2 2-1,28 67 1,-43-94-31,9 26 119,-1 1-1,-2-1 0,-1 2 0,7 68 1,-18-77-336,1-14-2053,10-29-1450,8-42-1542,-16 21 2560</inkml:trace>
</inkml:ink>
</file>

<file path=ppt/ink/ink6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6.0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224 249 640,'0'0'302,"-2"3"169,0 0-1,0 1 1,0-1-1,0 1 0,1-1 1,-1 1-1,1-1 1,0 1-1,0 0 1,1 0-1,-1 0 0,1-1 1,0 1-1,-1 0 1,2 7-1,3 0-100,1 1-1,0-1 1,1 0 0,0 0 0,0 0-1,1-1 1,0 0 0,1-1-1,0 1 1,1-2 0,0 1-1,0-1 1,1 0 0,0-1-1,0 0 1,22 10 0,-16-10-149,0-1 0,1 0 0,0-1 0,0-1 0,0-1 1,1 0-1,-1-1 0,1-1 0,-1-1 0,1 0 0,26-5 0,-14 0 38,-1-1-1,0-1 0,-1-2 0,49-21 1,-64 23-168,0 1 1,-1-1-1,0-1 1,0 0-1,0-1 1,-1 0-1,-1-1 1,1 0-1,-1-1 1,-1 0-1,15-22 1,-21 26-73,0 1 0,0-1 1,-1 1-1,0-1 0,0 0 1,0 0-1,-1 0 0,0 0 1,0 0-1,-1 0 0,0 0 1,0 0-1,-1 0 0,0 0 1,0 0-1,-1 0 0,1 0 1,-2 1-1,1-1 0,-1 0 1,0 1-1,0 0 0,0 0 1,-1 0-1,0 0 1,0 0-1,-10-9 0,2 3-6,-1-1 0,0 2 0,0-1 0,-2 2-1,1 0 1,-1 1 0,-1 0 0,1 1 0,-2 1 0,-17-6-1,10 7-28,-1 1 0,1 1-1,-1 1 1,0 1 0,0 2 0,0 0-1,0 2 1,0 0 0,0 2-1,-37 10 1,27-4-41,1 1 1,0 2-1,1 1 0,0 2 1,1 1-1,-49 36 0,66-42-67,0 2 0,1-1 0,1 2 0,0 0 0,1 1 0,-14 20 0,22-29 8,1 1 0,0-1 0,0 0 1,0 1-1,1 0 0,0-1 0,0 1 1,-1 13-1,3-16 17,0 0 1,0 1 0,0-1-1,1 0 1,-1 0-1,1 0 1,0 0-1,0-1 1,1 1 0,-1 0-1,1 0 1,0-1-1,0 1 1,0-1-1,0 1 1,5 3 0,-1 0-170,0-1 1,1 0 0,0-1 0,0 1 0,1-1 0,0-1 0,-1 1-1,14 4 1,3 0-749,47 11-1,-37-13-177,66 6-1,33-15-1130</inkml:trace>
</inkml:ink>
</file>

<file path=ppt/ink/ink6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6.3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1146 2688,'17'-1'788,"-1"0"0,0-1-1,1-1 1,-1 0 0,-1-2 0,1 1 0,21-11 0,9-7 445,44-29 0,-56 31-808,94-59 322,160-127 0,-267 189-609,0-2 0,-2 0 1,0-1-1,-1-1 0,0 0 1,-2-1-1,23-43 0,-33 53-102,0-1 0,-2 1-1,1-1 1,-1-1 0,-1 1-1,0-1 1,-1 1 0,-1-1 0,0 1-1,-1-1 1,0 0 0,-1 0-1,0 1 1,-1-1 0,-1 1-1,0-1 1,-8-17 0,4 14-18,-1 0 1,-1 1-1,-1 0 1,0 1-1,-1 0 1,0 1-1,-1 0 1,-1 1-1,-1 0 1,1 1-1,-2 1 1,0 0-1,0 1 1,-1 0-1,0 1 1,0 1-1,-1 1 1,-31-10-1,25 10-28,-1 1 1,0 1-1,-1 2 0,1 0 0,-1 1 0,1 1 0,-1 2 0,1 0 0,-1 2 1,1 0-1,0 2 0,0 1 0,-39 14 0,47-13-11,1 1 0,0 1 0,0 0 0,1 1 0,1 0 0,0 1 0,0 1 0,1 0 0,0 1 0,1 0 0,1 1 0,0 0 0,-12 23 0,12-18 26,2-1 0,0 1 0,1 1 0,0-1 0,2 1 0,1 0 0,0 1 0,2-1 0,0 1 0,1-1 0,2 23 0,10 34 307,2 0 1,5-2 0,2 0 0,4 0 0,49 104 0,-70-172-297,29 65 663,34 117 1,-60-168-730,-1 0 1,-1 1 0,-1-1-1,-1 1 1,-1 0 0,0 0-1,-2 0 1,-1-1 0,0 1-1,-9 33 1,-9-10-1122,20-44 1053,-1 0 0,1 1-1,-1-1 1,0 0 0,1 1 0,-1-1 0,0 0 0,0 0-1,0 0 1,0 0 0,0 1 0,0-2 0,0 1-1,0 0 1,-1 0 0,1 0 0,0 0 0,0-1 0,-1 1-1,1-1 1,-1 1 0,1-1 0,0 1 0,-1-1-1,1 0 1,-1 1 0,-2-1 0,4-1 32,-1 1 0,1-1 0,0 1-1,-1 0 1,1-1 0,0 1 0,-1-1 0,1 1 0,0-1 0,-1 0 0,1 1-1,0-1 1,0 1 0,0-1 0,0 1 0,-1-1 0,1 0 0,0 1 0,0-1 0,0 1-1,0-1 1,0 1 0,0-1 0,1 0 0,-1 1 0,0-2 0,7-30-2346</inkml:trace>
  <inkml:trace contextRef="#ctx0" brushRef="#br0" timeOffset="1">1458 79 4480,'-2'0'121,"0"-1"-1,0 0 1,-1 1 0,1-1-1,0 1 1,-1 0 0,1-1-1,0 1 1,0 0 0,-1 1-1,1-1 1,0 0 0,0 1-1,-1-1 1,1 1 0,0 0-1,0 0 1,0-1 0,0 1 0,0 1-1,-3 1 1,2 0 79,1 0 0,-1 1 0,1 0 0,0-1 0,0 1 0,0 0 0,1 0 0,-1 0 1,1 0-1,0 0 0,-1 8 0,-5 36 442,2 0 0,3 82 0,1-15 333,-11 94 766,-4 215 976,17-387-2595,2 54 143,-2-82-250,0-1 1,1 1 0,0-1 0,0 0-1,1 1 1,0-1 0,8 14-1,-10-20-75,1 0-1,-1 0 0,1 0 0,0 0 0,0-1 0,0 1 0,0-1 1,0 0-1,0 1 0,0-1 0,0 0 0,1 0 0,-1 0 0,0-1 1,0 1-1,1 0 0,-1-1 0,1 0 0,-1 1 0,1-1 0,-1 0 1,1 0-1,-1-1 0,0 1 0,1 0 0,-1-1 0,1 1 0,-1-1 0,0 0 1,3-1-1,6-2-514,-1 0 1,0-1 0,-1 0-1,1-1 1,10-8-1,20-21-1622,-6-15 0</inkml:trace>
  <inkml:trace contextRef="#ctx0" brushRef="#br0" timeOffset="2">823 661 5760,'15'-13'2816,"82"17"-4224,-40-8 5632,23 1-4352,14-1 128,4-5 0,7 2 128,-7-2-256,-9 6 128,-18 3-1024,-20 3 0,-22 13-384,-15 0 128</inkml:trace>
  <inkml:trace contextRef="#ctx0" brushRef="#br0" timeOffset="3">1984 1283 4352,'16'6'532,"-1"0"0,1-2-1,0 0 1,0 0 0,0-2 0,0 0 0,1-1-1,-1 0 1,1-1 0,-1-1 0,0-1 0,1 0 0,18-6-1,-22 5-426,0-1 0,0-1-1,0 0 1,0-1 0,-1-1 0,0 1-1,-1-2 1,1 0 0,-1 0-1,11-11 1,-20 17-53,0 0 0,0-1 0,0 1 0,0 0 1,0-1-1,0 1 0,-1-1 0,1 0 0,-1 1 0,0-1 0,0 0 1,0 0-1,0 0 0,0 0 0,0 0 0,-1 0 0,0 0 0,1 0 1,-1 0-1,0 0 0,-1-6 0,-1 4-20,1 1 1,-1-1 0,0 0-1,-1 1 1,1 0-1,-1-1 1,0 1-1,0 0 1,0 0-1,0 1 1,-1-1-1,-5-4 1,-2-1-13,-1 1 0,1 0 0,-2 0 0,1 1 0,-1 1-1,-1 0 1,1 1 0,-24-6 0,18 8-15,-1 1-1,1 1 1,0 0 0,-1 2-1,1 0 1,-29 6 0,39-6 2,1 1 1,0 0 0,-1 0-1,1 1 1,0 0 0,1 0-1,-1 1 1,0 0 0,1 0-1,0 1 1,0 0 0,1 0-1,-1 1 1,1 0 0,0 0 0,0 0-1,-5 9 1,9-12-2,0 1 0,1-1 1,0 0-1,0 1 0,0-1 0,0 1 1,0 0-1,1-1 0,-1 1 0,1 0 1,0-1-1,0 1 0,0 0 0,1-1 1,-1 1-1,1 0 0,2 4 0,-1-1 8,2 0 1,-1 0-1,1 0 0,0-1 0,0 1 1,0-1-1,1 0 0,6 6 0,3 1-11,1 1 0,1-2-1,0 0 1,1-1-1,32 16 1,-17-12-920,0-3-1,0 0 1,1-3 0,1 0-1,64 7 1,-53-15-896</inkml:trace>
  <inkml:trace contextRef="#ctx0" brushRef="#br0" timeOffset="4">3095 1029 3328,'1'0'41,"-1"-1"-1,1 1 1,-1 0 0,1 0-1,-1 0 1,1 0 0,-1 0-1,1 0 1,-1 0 0,1 0-1,-1 0 1,1 0-1,-1 0 1,1 0 0,-1 0-1,1 0 1,-1 1 0,1-1-1,-1 0 1,1 0 0,-1 0-1,1 1 1,-1-1 0,0 0-1,1 1 1,-1-1 0,1 0-1,-1 1 1,0-1 0,1 1-1,-1-1 1,0 0 0,0 1-1,1-1 1,-1 1 0,0-1-1,0 1 1,0-1 0,1 1-1,-1-1 1,0 1 0,11 24 83,-10-22 71,1 2 12,0 0 0,0 1 0,-1-1 0,1 1 0,-1 0 0,-1-1 1,1 1-1,-1 0 0,0 0 0,0-1 0,-1 1 0,-2 9 0,-1 17 343,-1 40 841,-46 476 909,28-226-353,-6 40-950,26-334-949,2-15-125,-1 1 1,0-1-1,-1 0 1,0 0-1,-1 0 1,0 0-1,-1-1 1,-6 13 0,10-24 5,0 1 1,0-1 0,0 1 0,1-1 0,-2 1 0,1-1 0,0 0 0,0 0 0,0 1 0,0-1-1,-1 0 1,1 0 0,-1 0 0,1 0 0,-1 0 0,1-1 0,-1 1 0,1 0 0,-1-1-1,-3 1 1,4-1-37,0 0-1,-1 0 0,1-1 0,-1 1 1,1-1-1,0 1 0,-1-1 0,1 1 1,0-1-1,0 0 0,-1 0 0,1 0 1,0 0-1,0 0 0,0 0 0,0 0 1,0 0-1,0 0 0,-1-2 0,-4-7-615,0-1 0,0 0 0,1-1-1,-5-16 1,7 22 543,-23-58-1740</inkml:trace>
  <inkml:trace contextRef="#ctx0" brushRef="#br0" timeOffset="5">3122 945 5120,'14'-5'197,"0"-1"0,0 2 1,1 0-1,0 1 0,-1 0 1,1 2-1,0-1 0,0 2 1,0 0-1,27 4 0,-12-2 193,-6 0 862,-1 0 0,44 12 1,-37-5-1192,-1 2 0,41 21 0,-47-20 244,-4-3-222,-1 1 1,0 0-1,-1 1 0,-1 1 1,0 1-1,0 1 0,24 27 1,-36-37-32,0 0 0,-1 1 0,0-1 0,1 1 1,-2 0-1,1 0 0,-1 0 0,1 1 0,-1-1 1,-1 0-1,1 1 0,-1 0 0,0-1 0,0 1 1,0 0-1,-1-1 0,0 1 0,0 0 0,-1-1 1,0 1-1,0 0 0,0-1 0,0 1 0,-1-1 1,0 1-1,0-1 0,0 0 0,-1 0 0,0 0 1,0 0-1,0 0 0,-5 5 0,0 0 1,-1 0 0,0-1 0,-1 0 0,0-1 0,0 1 0,0-2 0,-1 0 0,-1 0 0,1-1 0,-1 0 0,0-1 0,0 0 0,-1-1 0,1 0 0,-1-1 0,0-1 0,0 0 0,0-1 0,0 0 0,0-1 0,0 0 0,0-1 0,0 0 0,0-2 0,0 1 0,1-1 0,-1-1 0,1 0 0,-1-1 0,2-1 0,-1 1 0,-16-12 1,25 15-105,1 1 1,0 0 0,0-1 0,0 1 0,0-1 0,0 0-1,1 1 1,-1-1 0,0 0 0,1 0 0,0 0 0,-1 0-1,1-1 1,0 1 0,0 0 0,0-1 0,0 1 0,0 0-1,0-4 1,1 5-35,0-1 0,1 0-1,-1 0 1,0 1 0,1-1-1,-1 0 1,1 1 0,0-1 0,-1 0-1,1 1 1,0-1 0,0 1-1,0-1 1,0 1 0,0 0-1,1-1 1,-1 1 0,0 0-1,1 0 1,-1 0 0,0 0-1,1 0 1,0 0 0,-1 0 0,1 0-1,-1 1 1,4-2 0,30-9-1814,-2 2-42</inkml:trace>
  <inkml:trace contextRef="#ctx0" brushRef="#br0" timeOffset="6">4210 1192 4736,'4'-3'185,"0"0"0,1 0 1,-1 0-1,1 1 0,0-1 1,0 1-1,0 0 0,0 0 0,0 1 1,0 0-1,0 0 0,0 0 1,7 0-1,27-7 933,8-8-803,0-1 0,0-3 0,-2-2 1,-1-2-1,-1-2 0,-1-1 0,-1-3 1,47-43-1,-78 63-283,0 0 1,-1-1-1,0 0 0,-1-1 0,0 0 1,-1 0-1,0-1 0,-1 0 1,0 0-1,-1-1 0,-1 1 1,0-1-1,-1 0 0,0 0 0,-1 0 1,-1-1-1,0-19 0,-1 23-13,-1-1 1,-1 0-1,0 1 0,-1-1 0,0 1 0,-1 0 0,0 0 1,0 0-1,-1 1 0,-1-1 0,0 1 0,0 0 0,-1 1 0,0-1 1,-1 1-1,0 1 0,0 0 0,-1 0 0,0 0 0,0 1 0,-20-10 1,12 7-39,-1 2 0,0 0-1,-1 1 1,0 1 0,0 1 0,0 0 0,-1 2 0,1 0 0,-1 1 0,0 1 0,0 1 0,0 1 0,-33 5 0,39-3 9,0 0 1,0 1-1,1 0 0,-1 1 1,1 0-1,0 2 0,1-1 1,-1 1-1,1 1 0,1 0 1,-1 1-1,1 0 1,1 1-1,0 0 0,0 1 1,1 0-1,0 0 0,1 1 1,1 0-1,-9 16 0,7-5 80,0 1 0,1-1 0,2 2-1,0-1 1,2 1 0,1-1 0,0 1-1,3 45 1,3-22 210,2 1 1,3-1-1,21 77 1,-19-92-127,47 146 830,-48-158-860,1 1-1,1-2 0,0 1 0,2-2 0,29 37 0,-27-39-4,-8-8-266,1 0 0,1 0-1,0-1 1,17 14 0,-23-20-86,0-1 0,0 1 0,0-1 0,0 1 1,1-1-1,-1 0 0,0 0 0,1 0 0,-1-1 1,0 1-1,1-1 0,-1 0 0,1 0 1,-1 0-1,1 0 0,-1-1 0,1 1 0,-1-1 1,0 0-1,1 0 0,5-2 0,22-15-1665,-2-3-22</inkml:trace>
  <inkml:trace contextRef="#ctx0" brushRef="#br0" timeOffset="7">4962 1429 5760,'-14'23'2816,"28"43"-3968,-5-57 6144,0 1-4992,5 6 128,-3 0 128,3-9 0,-5-7-1024,0-7 0,1-9-768,-10 0 0</inkml:trace>
  <inkml:trace contextRef="#ctx0" brushRef="#br0" timeOffset="8">5074 1103 7808,'-32'-5'3840,"98"34"-7168,-38-38 7168,-5 9-6784,11-7 0</inkml:trace>
  <inkml:trace contextRef="#ctx0" brushRef="#br0" timeOffset="9">6269 1130 4736,'-12'-5'408,"0"0"1,0 0 0,0 1-1,0 0 1,0 2 0,-1-1-1,1 1 1,-1 1 0,0 0-1,0 1 1,1 0 0,-1 1-1,0 1 1,1 0 0,-17 5-1,7-1-46,0 1-1,0 1 0,1 0 1,1 2-1,0 1 0,0 0 1,-35 28-1,51-35-312,1 0 0,-1 0 1,1 1-1,0-1 0,0 1 0,0 0 1,0 0-1,1 0 0,0 1 0,0-1 0,1 0 1,-1 1-1,1-1 0,0 1 0,1 0 1,-1-1-1,1 1 0,0-1 0,1 1 0,-1 0 1,1-1-1,0 1 0,1-1 0,-1 1 1,5 8-1,0-4-35,0 0-1,2 0 1,-1-1 0,1 0-1,0 0 1,1-1 0,0 0-1,0 0 1,1-1 0,0-1 0,0 1-1,1-2 1,0 1 0,0-1-1,20 6 1,14 1-152,0-1 0,76 8 0,-117-18 120,20 2-494,0 0 0,0-2 0,0-1 0,0 0 0,0-2 0,0-1 0,0-1 0,-1-1 0,1-1 0,-1 0 0,0-2 0,28-14 0,-7-2-1408</inkml:trace>
  <inkml:trace contextRef="#ctx0" brushRef="#br0" timeOffset="10">6706 1326 4736,'0'-11'2304,"-18"57"-2048,9-17 4480,4-3-4224,5 10 0,5 0 256,-5 3 0,13 3-1024,11-10 0,8-17 512,11-3 128,5-12-1792,4-16 0,-15 0-512,-19-11 128</inkml:trace>
  <inkml:trace contextRef="#ctx0" brushRef="#br0" timeOffset="11">6528 840 7296,'-5'-7'3584,"38"14"-7552,5-3 6912,-10-1-5376,10 3 128</inkml:trace>
  <inkml:trace contextRef="#ctx0" brushRef="#br0" timeOffset="12">7863 238 4608,'2'3'236,"0"1"0,0 0 1,0 0-1,0 0 0,-1 1 0,0-1 0,0 0 1,0 1-1,0-1 0,-1 0 0,1 1 1,-1-1-1,0 1 0,-1-1 0,1 0 0,-1 1 1,0-1-1,-1 5 0,-5 14 965,-1-1 0,-13 28 0,4-9-823,-16 52 273,4 2-1,5 2 1,-16 120 0,37-189-483,0 1 0,3-1 0,0 1 0,1-1 1,2 0-1,9 42 0,-7-51-203,1 0-1,1-1 1,1 1 0,0-2 0,2 1-1,0-1 1,0 0 0,2-1-1,0-1 1,14 15 0,-20-24-191,0-1 0,0 0 1,1 0-1,-1-1 0,1 0 1,0 0-1,0-1 0,1 0 1,-1 0-1,0 0 0,1-1 1,0 0-1,0-1 0,-1 1 1,1-2-1,0 1 0,0-1 1,11-1-1,42-1-1843</inkml:trace>
</inkml:ink>
</file>

<file path=ppt/ink/ink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5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0 230 2560,'3'0'135,"-1"-1"0,0 1 0,1-1 1,-1 1-1,1 0 0,-1 0 0,1 0 0,-1 0 1,1 0-1,-1 1 0,1-1 0,-1 1 0,1 0 0,-1-1 1,0 1-1,0 0 0,1 0 0,-1 1 0,0-1 0,3 3 1,29 10 1889,-6-10-1713,-1-1-1,0-1 1,1-2 0,0-1-1,28-4 1,2-4 44,73-22-1,-119 28-297,0-1 0,0-1-1,-1 0 1,1 0 0,-1-1 0,-1 0-1,1-1 1,10-9 0,-19 14-49,0 0 0,0 0-1,0 1 1,0-1 0,0-1-1,0 1 1,-1 0 0,1 0 0,-1-1-1,0 1 1,0-1 0,1 1 0,-1-1-1,-1 1 1,1-1 0,0 0 0,-1 0-1,1 1 1,-1-1 0,0 0 0,0 0-1,0 1 1,0-1 0,-1 0 0,1 0-1,-1 1 1,0-1 0,1 1 0,-1-1-1,0 0 1,-1 1 0,1-1 0,0 1-1,-1 0 1,1-1 0,-1 1 0,0 0-1,0 0 1,0 0 0,0 0-1,0 0 1,-2-1 0,-4-3-1,-1-1 1,1 2-1,-1-1 0,0 1 1,0 0-1,0 1 0,-1 0 1,0 1-1,0 0 0,1 0 1,-2 1-1,1 1 0,0-1 1,0 2-1,-13-1 0,8 2 2,0 0 1,0 0-1,1 1 0,-1 1 0,0 1 0,1 0 0,0 0 0,0 2 1,-24 12-1,32-15 20,0 1 1,1 0-1,-1 0 0,1 0 1,0 1-1,1-1 1,-1 1-1,1 0 1,0 0-1,0 1 1,0-1-1,1 1 0,0 0 1,0 0-1,0 0 1,1 1-1,0-1 1,0 0-1,1 1 1,0-1-1,0 1 0,0 0 1,1 7-1,0-5 23,1-1 0,0 0 0,1 0 0,0 1 0,1-1 1,-1 0-1,1-1 0,1 1 0,-1-1 0,1 1 0,1-1 0,0 0 0,-1 0 0,2-1 0,-1 0 0,1 1 0,12 8 0,-3-4 109,1 0 0,0-2-1,1 0 1,0-1 0,0 0 0,0-2 0,32 8 0,134 16-1185,-158-27 452,38 3-1071,-3-5-150</inkml:trace>
</inkml:ink>
</file>

<file path=ppt/ink/ink6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6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7040,'71'23'3456,"75"-19"-5760,-81-4 6016,38 0-3968,-14 0 128,14 0-1792,-8 0 0,-10 9 1408,-19-2 128</inkml:trace>
</inkml:ink>
</file>

<file path=ppt/ink/ink6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7.1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186 333 5632,'-6'3'644,"-1"0"0,1 1 0,0 0-1,0 0 1,0 1 0,0 0 0,1 0 0,0 0 0,0 1 0,0-1 0,-3 7 0,6-9-404,0-1 0,1 1 0,-1 0 0,1 0 0,0-1 0,-1 1 0,2 0 0,-1 0 0,0 0 0,0 0 1,1 0-1,0 6 0,0-7-234,0 0 0,1-1 1,-1 1-1,1-1 1,-1 1-1,1 0 0,0-1 1,0 1-1,-1-1 1,1 1-1,0-1 0,0 0 1,1 1-1,-1-1 1,0 0-1,0 0 0,1 0 1,-1 0-1,0 0 1,1 0-1,-1 0 0,1 0 1,0-1-1,2 2 0,8 1 84,0 0 0,-1-1 0,1 0 0,1-1 0,-1 0 0,0-1 0,0-1 0,19-2 0,10-3 316,42-12 0,-68 12-373,0 0-1,0-1 1,-1-1 0,0 0 0,0-1 0,-1 0 0,0-1-1,-1-1 1,0 0 0,-1 0 0,0-1 0,16-23-1,-21 26-31,-1 0 0,0 0 0,-1 0-1,1 0 1,-2-1 0,1 1-1,-1-1 1,-1 0 0,0 0 0,0 0-1,-1 0 1,0-17 0,-1 20-8,-1 1 1,1-1-1,-1 1 0,0-1 1,0 1-1,-1-1 1,0 1-1,0 0 1,0 0-1,-1 0 1,0 0-1,0 0 1,-1 1-1,1-1 1,-1 1-1,0 0 1,-1 0-1,1 0 0,-1 1 1,-10-8-1,5 6-25,-1 1 0,-1 0 0,1 0 0,-1 1 0,1 0-1,-1 1 1,0 1 0,-24-2 0,4 2-49,1 2-1,-40 5 1,47-2-1,1 1 0,0 1 0,-1 1 0,-39 17 0,54-20 53,0 1 0,1 0 0,-1 0 0,1 1 0,0 1 0,0-1 0,1 1 0,0 0 0,0 1 0,0 0 0,1 0 0,0 0 0,0 1 0,1 0 0,-4 8-1,7-12 22,1 0-1,0-1 0,0 1 1,0 0-1,1 0 0,-1 0 1,1 0-1,0 0 0,0 0 0,1 0 1,-1 0-1,1 0 0,0 0 1,0 0-1,0 0 0,0 0 1,1-1-1,-1 1 0,1-1 0,0 1 1,0-1-1,1 1 0,-1-1 1,1 0-1,-1 0 0,1 0 1,5 4-1,5 3 7,-1-1 0,1 1 0,1-2 0,-1 0 0,27 10-1,-1-1-181,1-2 0,1-2 0,0-1 0,1-3 0,44 5 0,-70-13-32,1 0 1,0-1 0,-1-1 0,1 0-1,-1-2 1,32-8 0,-38 8 73,-1 0 0,0-1-1,0 0 1,-1-1 0,1 0 0,-1-1 0,0 1 0,0-1 0,-1-1 0,0 0 0,0 0 0,10-13 0,-9-4 91,-10 22 476,-2 13 97,2-1-276,0 1 0,0-1-1,2 1 1,-1 0 0,1 0 0,1-1 0,0 1-1,0 0 1,1-1 0,1 1 0,-1-1 0,2 0-1,-1 0 1,2 0 0,-1 0 0,1-1 0,1 1-1,-1-1 1,2-1 0,8 11 0,5 3 34,0-1 1,2 0-1,0-2 1,1 0-1,1-2 1,31 17-1,-45-28-631,-1-1 0,1-1-1,0 0 1,0 0 0,1-1 0,-1 0 0,1-1-1,0 0 1,13 1 0,-19-3 54,1 0 0,-1 0 0,1-1 0,-1 1 0,0-1 0,1-1 0,-1 1 1,0-1-1,0 1 0,0-1 0,0-1 0,0 1 0,0-1 0,-1 0 0,1 0 0,-1 0 0,0-1 0,0 1 1,6-8-1,16-32-2263</inkml:trace>
</inkml:ink>
</file>

<file path=ppt/ink/ink6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1:57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 12416,'-14'7'6143,"146"94"-10238,-67-72 13950,-13 6-15359,14-5 129,0-10-641,-29-34 0</inkml:trace>
</inkml:ink>
</file>

<file path=ppt/ink/ink6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09.9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80 460 3072,'-15'-1'1133,"14"1"-1032,0-1 0,-1 1 1,1 0-1,0-1 1,0 1-1,0 0 1,0 0-1,-1 0 0,1 0 1,0 0-1,0 1 1,0-1-1,0 0 0,-1 0 1,1 1-1,0-1 1,0 1-1,0-1 0,0 1 1,0-1-1,0 1 1,0 0-1,0-1 0,0 1 1,0 0-1,1 0 1,-1 0-1,0 0 1,0 0-1,1 0 0,-1 0 1,0 0-1,1 0 1,-1 0-1,1 0 0,0 0 1,-1 0-1,1 0 1,0 0-1,-1 3 0,-5 25 389,2 1-1,1 1 0,0-1 1,4 48-1,0 6-56,-4 2-191,5 0 0,3 0 0,24 127 0,-19-166-229,3 0-1,1-1 0,2-1 1,2 0-1,2-1 0,2-1 1,47 70-1,-55-95 34,1 0 0,0 0-1,1-2 1,1 0 0,1-1 0,30 21-1,-36-29-3,-1 0-1,1-1 0,0-1 0,0 0 0,0 0 0,1-1 0,-1-1 0,1 0 0,0-1 1,0 0-1,0-1 0,0 0 0,20-2 0,-3-4 31,0 0 1,0-2-1,0-1 0,0-2 1,-2 0-1,1-2 0,-1-2 1,-1 0-1,-1-2 1,0 0-1,-1-2 0,0-1 1,-2-1-1,0-1 0,-2-1 1,0-1-1,23-34 0,-15 15 1,-2-2-1,-2 0 1,-2-2-1,-2-1 0,-2 0 1,-2-2-1,-2 0 1,-2 0-1,10-88 1,-19 93-36,-3-1 1,-1 0-1,-2 1 1,-3-1-1,-1 1 1,-2 0 0,-2 0-1,-2 1 1,-2 0-1,-1 1 1,-24-44 0,23 55-27,-1 0 0,-1 1 0,-2 1 0,0 0 0,-2 2 1,-2 1-1,0 0 0,-1 2 0,-2 1 0,0 1 0,-2 1 1,0 2-1,-1 1 0,-55-25 0,62 35-26,-1 1 0,0 2-1,0 0 1,-1 1 0,1 1-1,-1 2 1,1 0 0,-1 2-1,0 0 1,1 2 0,-1 1-1,1 1 1,0 0 0,0 2-1,1 1 1,-37 18 0,40-16-43,-1 1 0,1 1-1,1 0 1,0 2 0,1 0 0,1 1 0,0 1 0,1 0-1,1 2 1,0-1 0,1 2 0,1 0 0,1 1 0,1 0 0,0 0-1,2 1 1,0 1 0,-6 24 0,10-27-144,1 1 0,1-1-1,0 1 1,2-1 0,0 1 0,1 0 0,1 0 0,1 0 0,1-1-1,0 1 1,2-1 0,0 0 0,1 0 0,1-1 0,1 1-1,0-1 1,1-1 0,1 0 0,1 0 0,18 21 0,56 54-1590</inkml:trace>
</inkml:ink>
</file>

<file path=ppt/ink/ink6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0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69 315 1664,'-5'0'6400,"5"44"-5464,1 0 1,3 0-1,2 0 0,16 64 1,-19-95-861,1-1-1,0 1 1,1 0 0,1-1 0,0 0 0,0 0-1,1-1 1,1 0 0,0 0 0,0-1 0,1 1 0,0-2-1,1 0 1,0 0 0,1 0 0,0-2 0,0 1-1,23 10 1,-29-15-65,0-1 0,1 0 1,-1-1-1,1 0 0,0 1 0,-1-2 0,1 1 0,0-1 0,-1 1 0,1-2 0,0 1 0,0-1 0,-1 1 0,1-2 1,0 1-1,9-4 0,-7 1 12,-1 0 1,0 0-1,0-1 1,0 0-1,-1 0 0,1-1 1,-1 0-1,-1 0 1,1 0-1,7-12 1,-2 1 28,-1-1 0,-1 0 1,0-1-1,-2 0 0,0 0 1,-1-1-1,-1 0 0,5-38 1,-8 36-35,-2-1 0,0 0 0,-2 0 0,0 0 0,-2 1 0,0-1 0,-2 1 1,0 0-1,-1 0 0,-2 1 0,0 0 0,-1 0 0,-1 1 0,-1 1 1,-1 0-1,0 0 0,-1 1 0,-1 1 0,-33-29 0,36 36-37,-1 0 1,0 1-1,0 1 0,-1 0 0,0 1 0,0 0 0,-1 1 1,0 1-1,-20-5 0,27 8-5,0 0 0,-1 0 1,1 1-1,-1 0 0,1 1 0,-1 0 0,1 0 1,-1 1-1,1 0 0,-1 1 0,1-1 1,0 2-1,0-1 0,0 1 0,0 0 1,0 1-1,0 0 0,-10 7 0,16-10 13,1 0 0,0-1 0,0 1 0,0 0 0,0 0 0,0 0 0,0 0 1,1 0-1,-1 0 0,0 0 0,0 0 0,1 0 0,-1 0 0,1 0 0,-1 1 0,1-1 0,-1 0 0,1 0 0,0 0 0,-1 1 0,1-1 0,0 2 0,0-2 2,1 1 0,-1-1 0,1 0-1,-1 0 1,1 0 0,0 0 0,0 0-1,-1 0 1,1-1 0,0 1 0,0 0 0,0 0-1,0 0 1,0-1 0,0 1 0,0 0 0,0-1-1,2 1 1,7 3-25,0-1 0,0 0 0,0-1 0,11 2 0,24-1-4,0-1-1,60-5 1,-69 0 48,0 2 0,0 2 1,0 1-1,56 10 0,-80-9-162,-1-1-349,0 0 0,-1 1 0,0 1 0,1 0 1,15 8-1,-17-4-1291</inkml:trace>
</inkml:ink>
</file>

<file path=ppt/ink/ink6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1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24 374 1664,'-1'-1'103,"0"1"0,0-1 0,1 0 0,-1 0 0,0 0 0,1 0 1,-1 0-1,0 0 0,1 0 0,-1 0 0,1 0 0,0 0 0,-1 0 0,1 0 0,0-1 0,0 1 0,-1 0 0,1 0 1,0 0-1,0 0 0,0-1 0,1 0 0,-1-8 2070,0 10-1448,-1 0-638,1 0 0,-1 0 1,0 0-1,1 1 0,-1-1 0,0 0 0,1 1 0,-1-1 1,1 1-1,-1-1 0,1 1 0,-1-1 0,1 1 0,-1-1 1,1 1-1,-1-1 0,1 1 0,-1 0 0,1-1 0,0 1 1,0 0-1,-1-1 0,1 1 0,0 0 0,0-1 0,0 1 1,0 0-1,-1-1 0,1 3 0,-1 25-455,1-25 532,1 21 81,1 0 0,1-1 1,2 1-1,0-1 0,1 0 1,1 0-1,2-1 0,0 0 1,1 0-1,1-1 0,1 0 1,1-1-1,1-1 0,1 0 1,23 24-1,-31-37-215,0 0 0,0-1 0,0 0 0,1 0 1,-1-1-1,1 0 0,0 0 0,0-1 0,1 0 0,-1 0 0,1-1 1,-1 0-1,1 0 0,0-1 0,0 0 0,0-1 0,-1 0 0,1-1 0,0 1 1,0-2-1,0 1 0,-1-1 0,1 0 0,-1-1 0,1 0 0,14-8 1,-7 3 14,-2 0 1,1-1-1,-1 0 1,-1-1-1,1-1 1,-2 0-1,0-1 1,0 0-1,-1-1 1,0 0-1,-1-1 1,-1 0-1,11-22 1,-14 25-26,-1 0 0,-1-1 0,0 1 0,0-1 0,-1 0 0,-1 0 1,0 0-1,0 0 0,-1 0 0,-1 0 0,0 0 0,-1 0 0,0 0 1,-1-1-1,0 2 0,-1-1 0,-6-16 0,-3 2-35,-2 1-1,-1 0 1,0 1-1,-2 1 1,-1 1-1,-1 0 1,0 1-1,-2 1 1,0 1-1,-2 1 1,0 1-1,0 1 1,-2 1-1,0 1 0,-1 1 1,0 1-1,0 2 1,-1 0-1,-1 2 1,0 1-1,-48-6 1,72 12-5,0 1 0,0 0 0,1-1 1,-1 1-1,0 0 0,0 1 0,0-1 0,0 1 1,1 0-1,-1-1 0,0 2 0,0-1 0,-4 2 1,8-3 15,0 0 1,0 1-1,0-1 1,0 0 0,0 0-1,-1 0 1,1 0-1,0 0 1,0 0 0,0 0-1,0 0 1,0 1-1,0-1 1,0 0 0,0 0-1,0 0 1,0 0-1,-1 0 1,1 0 0,0 1-1,0-1 1,0 0-1,0 0 1,0 0 0,0 0-1,0 1 1,0-1-1,0 0 1,0 0 0,0 0-1,0 0 1,0 0-1,0 1 1,1-1 0,-1 0-1,0 0 1,0 0-1,0 0 1,0 0 0,0 0-1,0 1 1,0-1-1,0 0 1,0 0 0,0 0-1,1 0 1,-1 0-1,0 0 1,0 0 0,0 0-1,0 1 1,0-1-1,0 0 1,1 0 0,-1 0-1,14 5-90,19 2-5,18-5 61,-1-2-1,65-8 1,-73 3 3,1 2-1,0 2 1,83 9 0,-121-7-104,-1-1-95,1 1 0,0 0 0,-1 0 1,1 0-1,-1 0 0,1 0 0,-1 1 0,0 0 0,0 0 1,0 0-1,0 1 0,6 3 0,-4 12-1451</inkml:trace>
</inkml:ink>
</file>

<file path=ppt/ink/ink6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1.9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114 358 3968,'4'3'343,"0"0"-1,1 0 1,-1 0-1,1 0 1,-1-1 0,1 0-1,0 0 1,0 0 0,0 0-1,0-1 1,0 0 0,0 0-1,0 0 1,8 0-1,-5-1-169,-1-1 0,1 0 0,-1 0-1,1-1 1,-1 0 0,0 0 0,1-1-1,-1 0 1,7-4 0,3-3-112,-1-1 0,0-1 1,0 0-1,-1-1 0,-1-1 0,22-27 1,-32 37-24,0-1 0,0 0-1,0 0 1,-1 0 0,0-1 0,0 1 0,-1-1 0,0 1 0,1-1 0,-2 0 0,1 0 0,-1 0 0,0 0 0,0 0 0,-1 0 0,1 0-1,-1-1 1,-1 1 0,1 0 0,-1 0 0,0 0 0,-1 0 0,1 0 0,-1 0 0,0 1 0,-1-1 0,1 0 0,-7-9 0,4 9 0,0 0 0,-1-1 0,0 2 1,0-1-1,0 1 0,0 0 0,-1 0 1,0 0-1,0 1 0,0 0 0,0 1 1,-1 0-1,0 0 0,0 0 0,1 1 1,-1 0-1,0 1 0,-1 0 0,1 0 0,0 0 1,-11 2-1,6 0 17,1 0 0,0 1-1,0 1 1,1 0 0,-1 0 0,1 1 0,-1 1 0,1 0-1,0 0 1,1 1 0,-1 1 0,1 0 0,1 0 0,-1 1-1,1 0 1,-14 17 0,17-18-35,0 1-1,0 0 1,1 0 0,1 1 0,-1 0-1,1 0 1,1 0 0,-1 0-1,2 0 1,-1 1 0,1-1-1,1 1 1,0-1 0,0 1-1,1 0 1,0 0 0,1-1-1,0 1 1,0 0 0,1-1 0,6 18-1,-4-15-14,1 0 0,0 0-1,1-1 1,0 1 0,1-1-1,0-1 1,1 1 0,0-1-1,1-1 1,0 1-1,0-2 1,1 1 0,1-1-1,10 7 1,1-3-137,1-1 0,0 0 0,0-2 1,1-1-1,0 0 0,30 4 0,16 4-1425,5 3-235</inkml:trace>
</inkml:ink>
</file>

<file path=ppt/ink/ink6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2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1 219 2688,'2'2'158,"-1"0"0,0 1 0,1-1 1,-1 0-1,0 0 0,0 1 0,0-1 0,0 0 0,-1 1 1,1-1-1,-1 1 0,1-1 0,-1 1 0,0 3 1,7 31 1884,31 85-39,-21-63-1636,34 77 0,-44-120-262,1 0-1,0-1 1,1 0 0,1-1-1,1 1 1,0-2 0,1 0 0,0 0-1,18 14 1,-28-25-85,0 0 0,0-1 1,0 0-1,0 1 0,0-1 0,1 0 1,-1 0-1,0 0 0,0 0 0,1-1 1,-1 1-1,0-1 0,1 1 0,-1-1 1,1 0-1,-1 0 0,1 0 0,4 0 1,-6-1-8,1 0 1,-1 0-1,0 0 1,1 0-1,-1 0 1,0 0-1,0-1 1,0 1-1,0 0 1,0-1-1,0 1 1,0-1-1,0 1 1,0-1-1,-1 1 1,1-1-1,0 1 1,-1-1-1,0 0 1,1 1-1,-1-1 1,0 0-1,0 1 1,0-1-1,0 0 1,0 1-1,0-1 1,0 0-1,-1 0 1,0-1-1,-5-34 66,-2 1-1,-1 0 1,-2 0-1,-28-59 0,-14-48 58,45 115-146,-1 3-46,2-1 1,1 0-1,0-1 1,-2-50-1,8 72 47,0-1 0,0 1 0,1 0 0,-1-1-1,1 1 1,1 0 0,-1 0 0,1 0 0,-1-1 0,1 1 0,1 1 0,-1-1-1,1 0 1,0 1 0,0-1 0,0 1 0,1 0 0,-1 0 0,1 0 0,0 0 0,0 1-1,0 0 1,1 0 0,-1 0 0,1 0 0,0 1 0,0-1 0,0 1 0,0 0-1,7-1 1,10-2-19,1 0 0,0 2-1,-1 1 1,1 0 0,0 2-1,0 1 1,0 1 0,0 0-1,-1 2 1,35 10 0,-41-9-474,0 1 0,0 0 0,-1 1 0,0 1 0,15 11 0,-9-3-907</inkml:trace>
</inkml:ink>
</file>

<file path=ppt/ink/ink6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3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18 284 2432,'0'25'5504,"1"-15"-5336,0-1 1,0 0 0,1 1 0,1-1-1,-1 0 1,2 0 0,-1 0-1,1 0 1,0-1 0,1 0-1,0 1 1,0-2 0,1 1-1,0-1 1,0 1 0,1-2 0,0 1-1,0-1 1,1 0 0,-1 0-1,11 5 1,-1-1 17,-1-1 1,1-1-1,0 0 0,1-2 0,-1 0 0,1 0 1,1-2-1,-1 0 0,1-1 0,20 0 1,-14-4-19,0 0 0,0-2 0,-1-1 0,1-1 1,-1-1-1,0-1 0,42-18 0,-46 16-85,-1 0 0,0-2 0,-1 0 0,0-1 0,-1-1 0,0-1 0,-1 0 0,0-1 1,18-23-1,-29 31-57,-1 1 0,1-1 0,-1 0 0,-1 0 0,1-1 0,-1 1 0,-1-1 0,1 1 1,-1-1-1,-1 0 0,1 0 0,-1 0 0,-1 0 0,1 0 0,-1 0 0,-1 0 0,0 0 1,0 0-1,0 0 0,-4-12 0,1 10-6,0 1 1,0 0-1,-1-1 0,-1 2 1,1-1-1,-1 1 1,0-1-1,-1 2 0,0-1 1,0 1-1,-1 0 1,0 0-1,0 1 0,-1 0 1,-15-8-1,4 5-13,-1 1 0,0 0 0,0 2 0,0 0 0,-1 1 0,0 1 0,0 2-1,0 0 1,0 1 0,0 1 0,-34 4 0,24 1-44,1 1 0,-1 1 0,2 1 0,-1 2 0,1 2 0,1 0 0,-40 23 0,59-30-52,1 1 1,0-1-1,0 1 0,0 1 1,1 0-1,-1 0 1,2 1-1,-1 0 0,1 0 1,0 0-1,1 1 0,-8 14 1,13-19-26,1-1 0,0 1 0,0 0 0,0-1 0,0 1 0,0 0 0,1-1-1,0 1 1,0 0 0,0-1 0,0 1 0,0-1 0,1 0 0,-1 1 0,1-1 0,0 0 0,0 0 0,0 0 0,0 0 0,1 0 0,-1 0 0,1-1 0,0 1 0,0-1 0,5 4 0,53 34-1934</inkml:trace>
</inkml:ink>
</file>

<file path=ppt/ink/ink6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4.6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236 404 1792,'-1'-1'127,"1"0"0,-1 0 0,0 0 0,0 0 1,1 0-1,-1 0 0,0 0 0,0 0 0,0 0 0,0 0 0,0 1 1,0-1-1,-1 1 0,1-1 0,0 0 0,0 1 0,0 0 0,-1-1 1,1 1-1,0 0 0,0 0 0,-1-1 0,1 1 0,0 0 0,-1 0 1,1 1-1,0-1 0,0 0 0,-1 0 0,1 1 0,0-1 0,0 0 1,-1 1-1,1-1 0,0 1 0,0 0 0,0-1 0,0 1 0,0 0 0,0 0 1,0-1-1,0 1 0,0 0 0,0 0 0,1 0 0,-2 2 0,-2 1-31,1 0 0,-1 0 0,1 0 0,0 0-1,1 1 1,-1-1 0,1 1 0,0-1 0,0 1-1,0 0 1,-1 9 0,2-6 2,2 0-1,-1 1 1,1-1 0,0 0-1,1 0 1,0 0-1,0 0 1,1 0 0,0 0-1,0-1 1,1 1 0,0-1-1,6 9 1,0-1 19,1-1 0,1 0 0,0-1 0,0-1 0,19 15 0,-24-22-88,1 0-1,-1 0 1,1-1-1,0-1 0,0 1 1,0-1-1,1-1 0,-1 0 1,1 0-1,0 0 1,-1-1-1,1 0 0,0-1 1,0 0-1,9-1 1,9-2 54,0-2 1,-1 0 0,41-15 0,-42 13 13,-1-2 1,-1-1 0,1-1 0,-1-1-1,38-26 1,-53 32-59,0-1-1,0 0 1,-1 0-1,0-1 1,0 1-1,-1-1 1,1-1-1,-2 1 1,1-1-1,-2 0 1,1-1-1,-1 1 1,0-1 0,-1 0-1,0 0 1,-1 0-1,2-15 1,-3 9-6,-2 0 1,0 0-1,-1 1 1,-1-1-1,0 1 1,-1-1-1,0 1 1,-1 0-1,-1 1 1,-1-1-1,0 1 1,0 0-1,-2 1 1,0 0 0,0 0-1,-1 1 1,-22-21-1,17 18-48,-1 1 0,0 0-1,-1 2 1,-1-1 0,0 2 0,-1 1-1,0 0 1,0 1 0,-1 1 0,0 1-1,-1 1 1,-39-7 0,33 10-36,0 2-1,0 0 1,0 2-1,0 1 1,0 2-1,0 0 1,-28 9 0,43-10 7,0 1 1,0 1-1,1-1 1,-1 2-1,1 0 0,0 0 1,0 1-1,1 0 1,0 1-1,0 0 1,1 0-1,0 1 1,0 1-1,1-1 1,0 1-1,1 1 1,-7 13-1,11-19 13,1 0 0,0 0 0,0 0-1,0 0 1,1 1 0,0-1 0,0 0-1,0 1 1,1-1 0,0 1 0,0-1 0,0 1-1,1-1 1,-1 1 0,1-1 0,1 0-1,3 10 1,-2-7-28,1 0 1,1-1-1,0 0 0,0 0 1,0 0-1,1-1 0,-1 0 1,2 0-1,-1 0 0,12 7 1,2 0-117,1 0 1,1-2 0,0-1-1,1 0 1,0-2-1,0 0 1,28 4 0,35 2-1330,146 4 0,-123-17 224</inkml:trace>
</inkml:ink>
</file>

<file path=ppt/ink/ink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5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21 2944,'-4'-10'364,"2"1"384,6 8 284,14 0 920,-17 1-1918,0 0 0,0 0 0,0 0 0,0 0 0,0 0 0,0 1 0,0-1 0,0 0 0,0 0 0,0 1 1,-1-1-1,1 0 0,0 1 0,0-1 0,0 1 0,0-1 0,-1 1 0,1 0 0,0-1 0,-1 1 0,1 0 0,0-1 0,-1 1 0,1 0 0,0 1 1,12 25 583,-12-24-586,16 44 269,-3 2-1,-2-1 1,11 84 0,-2 155 1269,-11-119-1037,-6-115-306,-2 2 201,4 0 1,1-1 0,26 95 0,-32-145-398,1 1 0,-1-1 0,1 1 0,0-1 0,0 0 0,0 0 0,1 1 0,0-2 0,-1 1 0,1 0 0,1-1 0,-1 1 0,0-1 0,1 0 0,0 0 0,-1 0 0,1-1 0,0 1 0,1-1 0,-1 0 0,0 0 0,1 0 0,-1-1 0,1 0 0,-1 1 0,1-2 0,0 1 0,8 0 0,-4-2-117,0 0 1,0-1-1,0 1 1,-1-2-1,1 1 1,0-2-1,-1 1 1,0-1-1,0 0 0,0 0 1,0-1-1,-1 0 1,1-1-1,7-8 1,13-14-1676,-2-2 1,37-55 0,-52 70 1046,12-25-1099</inkml:trace>
</inkml:ink>
</file>

<file path=ppt/ink/ink6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4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1 3456,'-12'4'355,"-1"0"1,1 2 0,0 0-1,1 0 1,-17 11-1,28-16-267,0-1-1,0 1 1,-1-1-1,1 1 1,0-1-1,0 1 1,0-1-1,0 1 1,0-1-1,0 1 1,0-1-1,0 1 1,0 0-1,0-1 1,0 1-1,0-1 1,1 1-1,-1-1 1,0 1-1,0-1 1,0 1 0,1-1-1,-1 0 1,0 1-1,0-1 1,1 1-1,-1-1 1,1 0-1,-1 1 1,0-1-1,1 1 1,-1-1-1,1 0 1,-1 0-1,1 1 1,0-1-1,23 18 172,-18-14 148,5 6-280,-1-1 0,-1 2-1,0 0 1,0 0 0,-1 0 0,0 1 0,-1 0 0,-1 0-1,0 1 1,0 0 0,-1 0 0,-1 1 0,0-1-1,-1 1 1,-1 0 0,0 0 0,0 20 0,-1-23-117,-2-7 51,1-1 0,1 1-1,-1 0 1,0 0 0,1-1 0,0 1-1,0 0 1,0-1 0,2 5 0,-3-8-71,0 0 0,1 1 0,-1-1 1,0 0-1,1 1 0,-1-1 1,1 0-1,-1 1 0,0-1 0,1 0 1,-1 0-1,1 0 0,-1 0 1,1 1-1,-1-1 0,1 0 0,-1 0 1,1 0-1,-1 0 0,0 0 1,1 0-1,-1 0 0,1 0 0,-1 0 1,1 0-1,-1 0 0,2-1 1,22-14-1361,30-31-1574,-30 15 1408</inkml:trace>
</inkml:ink>
</file>

<file path=ppt/ink/ink6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5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28 419 2688,'0'1'108,"-1"-1"1,1 1-1,0 0 0,-1 0 1,1 0-1,0-1 0,0 1 1,-1 0-1,1 0 0,0 0 1,0-1-1,0 1 0,0 0 1,0 0-1,0 0 0,1 0 0,-1-1 1,0 1-1,0 0 0,0 0 1,1 0-1,-1-1 0,0 1 1,1 0-1,-1 0 0,2 0 1,16 37 2411,-9-18-2077,2 5-173,0 0 0,1-1 0,1 0 0,2 0 0,24 30 0,-33-47-192,0-1-1,0 0 1,1 0 0,-1-1-1,1 1 1,0-2-1,1 1 1,-1-1 0,1 0-1,0 0 1,0-1 0,0 0-1,0 0 1,0-1-1,1-1 1,-1 1 0,1-1-1,0 0 1,-1-1-1,1 0 1,12-2 0,-12 0-19,1 0 0,-1-1 0,0 0 0,0-1 0,0 0 1,-1 0-1,1-1 0,-1 0 0,0-1 0,0 0 0,-1 0 1,0 0-1,0-1 0,10-13 0,-8 10-2,-1-1 0,-1 0 0,0 0 0,0 0 0,-1-1 0,-1 0 0,0-1 0,0 1 0,-1-1 0,2-15 0,-4 9-33,-1 0 0,-1-1 0,0 1 0,-2-1 0,0 1-1,-1 0 1,-1 0 0,-1 0 0,-1 1 0,0-1 0,-1 1 0,-1 1-1,-1-1 1,-1 1 0,0 1 0,-13-17 0,11 17-48,-1 1 0,-1 0 0,0 1 0,-1 0 0,0 1 0,-1 1 0,-1 0 0,1 2 0,-2 0 0,0 0 0,0 2 0,0 0 0,-1 1 0,0 1 0,-27-5 0,31 8-33,0 1 0,0 0 0,0 1 0,0 0 0,0 1 0,0 1 0,0 1 0,-18 4 1,32-6 48,1 0 0,0 0 0,-1 0-1,1 0 1,0 0 0,-1 0 0,1 0 0,0 0 0,-1 0 0,1 0 0,0 0 0,-1 0 0,1 1 0,0-1 0,-1 0 0,1 0 0,0 0 0,0 1 0,-1-1 0,1 0 0,0 0 0,0 1 0,-1-1 0,1 0 0,0 1 0,0-1 0,0 0 0,0 0 0,0 1 0,-1-1 0,1 0 0,0 1 0,0-1 0,0 0 0,0 1 0,0-1 0,0 0 0,0 1-1,0-1 1,0 1 0,0-1 0,13 13-161,23 7 36,-10-9 84,1-2 1,-1 0 0,2-2 0,-1-1 0,41 4-1,143-2 163,-134-8-1231,79 11-1,-129-5-290,-12 8-21</inkml:trace>
</inkml:ink>
</file>

<file path=ppt/ink/ink6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5.8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0 259 2816,'14'19'1220,"-13"-17"-1084,0 0 0,0 0 0,0-1 0,0 1 0,0 0 0,1-1-1,-1 1 1,1 0 0,-1-1 0,1 0 0,0 1 0,-1-1 0,1 0 0,0 0 0,0 0 0,0 0 0,0 0 0,-1-1 0,1 1 0,1 0 0,-1-1 0,0 1 0,0-1 0,0 0 0,0 0 0,0 0 0,0 0-1,4-1 1,10-1 40,1-1 0,-1-1 0,0 0 0,0-1 0,0-1 0,-1 0 0,0-1 0,0-1 0,26-18 0,-34 21-131,-1-1 0,1 1 0,-1-1 0,0-1 0,-1 1 0,1-1 0,-1 0-1,0 0 1,5-11 0,-8 13-21,0 1 1,-1-1-1,0 1 0,1-1 0,-2 0 1,1 1-1,0-1 0,-1 0 0,0 0 1,0 0-1,0 1 0,-1-1 0,0 0 1,0 0-1,0 1 0,0-1 0,-4-7 1,2 7-18,1 1 1,-1-1-1,0 1 1,-1 0-1,1 0 0,-1 0 1,0 0-1,1 0 1,-2 1-1,1 0 1,0 0-1,-1 0 1,1 0-1,-1 1 1,0 0-1,0 0 1,0 0-1,0 0 0,0 1 1,-11-1-1,12 1-7,-1 0 0,1 1-1,-1-1 1,0 1 0,1 0 0,-1 1-1,0-1 1,1 1 0,-1 0-1,1 0 1,-1 1 0,1-1-1,-1 1 1,1 0 0,0 0-1,0 0 1,0 1 0,0-1 0,0 1-1,1 0 1,-1 0 0,1 0-1,-5 6 1,2 4 4,0-1 0,1 2-1,0-1 1,1 1 0,0-1 0,1 1-1,1 0 1,0 0 0,1 0 0,1 1-1,0-1 1,1 0 0,0 0 0,1 0-1,1 0 1,6 23 0,-4-25-126,1 0 1,-1 0-1,2-1 1,0 1-1,0-1 0,1-1 1,0 1-1,1-1 1,0-1-1,1 0 0,0 0 1,0 0-1,1-2 1,0 1-1,0-1 0,1-1 1,-1 0-1,2-1 1,-1 0-1,0-1 0,1 0 1,0-1-1,0 0 1,0-1-1,0-1 1,1 0-1,-1-1 0,0 0 1,18-3-1,22-8-1179</inkml:trace>
</inkml:ink>
</file>

<file path=ppt/ink/ink6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6.2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1 431 4352,'0'3'153,"0"0"0,0 0 0,0 0 1,1 0-1,0 0 0,-1 0 0,1 0 1,0 0-1,0 0 0,2 3 0,58 98 1630,-32-59-381,39 82 0,-48-77-1121,3-2 1,3 0-1,1-2 1,34 44 0,-59-93 259,-4-14-304,-7-24 9,-57-273 290,60 261-553,1 0 1,3 0-1,9-107 0,-4 141-28,0-1 0,2 1-1,0 0 1,1 0 0,1 0 0,0 1 0,2 0-1,0 0 1,21-29 0,-22 37-70,0 1 1,0 0-1,0 0 0,1 1 0,1 0 1,-1 0-1,1 1 0,1 1 0,-1 0 1,1 0-1,0 1 0,0 0 0,1 1 1,0 0-1,-1 1 0,1 0 0,12 0 1,-18 2-213,0 1-1,-1 0 1,1 0 0,-1 0 0,1 1 0,-1 0 0,1 0 0,8 3 0,-6 3-1209</inkml:trace>
</inkml:ink>
</file>

<file path=ppt/ink/ink6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7.2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15 141 2944,'1'-6'4100,"-6"24"-1950,3-10-2066,-1 0-1,2 0 0,-1 0 0,1 1 0,0-1 0,1 0 0,0 1 0,0-1 1,1 1-1,0-1 0,0 0 0,1 0 0,0 0 0,6 14 0,-3-10 25,0 0 0,1-1 0,0 1 0,1-1 0,0 0 0,0-1 0,2 0 0,17 18 0,-9-13-5,1-2 0,0 0 0,0-1 0,2-1 0,-1 0 0,1-2 0,1 0-1,32 8 1,-38-13-42,0-1-1,0 0 0,0-1 1,1-1-1,-1-1 0,0 0 1,0-1-1,1 0 0,-1-1 0,0-1 1,0-1-1,0 0 0,17-8 1,-23 9-23,-1-2 0,0 1 0,0-1 0,-1 0 0,1 0 0,-1-1 0,-1 0 0,1-1 0,-1 1 0,0-1 0,0 0 0,5-10 0,-7 11-23,-1 1-1,-1-1 1,1 0-1,-1 0 0,0 0 1,0 0-1,-1 0 0,0 0 1,0-1-1,0 1 1,-1 0-1,0 0 0,0-1 1,-1 1-1,0 0 0,0-1 1,0 1-1,-3-8 1,-4-5-17,-1 0 0,0 1 0,-1 0 0,-1 1 0,-1 0 0,0 0 0,-1 2 0,-1-1 0,-1 2 0,0 0 0,0 1 1,-1 0-1,-1 1 0,-19-10 0,22 14-53,0 1 0,0 1-1,0 0 1,0 0 0,-1 2 0,0-1 0,0 2 0,-1 0 0,1 1 0,0 1 0,-1 0 0,1 1 0,-1 1-1,1 0 1,-1 1 0,1 1 0,0 0 0,0 1 0,-19 7 0,28-8-6,-1 1-1,1-1 1,0 1-1,0 0 1,1 1 0,-1-1-1,1 1 1,0 0 0,0 0-1,-8 12 1,12-15 44,0 0 1,0 0-1,0 0 1,0 0-1,0 0 1,0 0-1,0 0 1,1 1 0,-1-1-1,1 0 1,0 1-1,-1-1 1,1 0-1,0 1 1,0-1-1,1 0 1,-1 1-1,0-1 1,1 0-1,-1 0 1,1 1-1,0-1 1,0 0-1,0 0 1,0 0-1,0 0 1,0 0-1,1 0 1,-1 0-1,1 0 1,-1-1 0,1 1-1,0 0 1,0-1-1,-1 0 1,1 1-1,4 1 1,11 6-21,1-1-1,0-1 1,0 0 0,1-2 0,0 0 0,0-1 0,0 0 0,22 0 0,25 6-13,25 0 92,-67-9-15,-1 1-1,0 1 1,36 10 0,-54-11-6,-1 0 1,1 0 0,-1 1-1,0-1 1,1 1-1,-1 0 1,-1 0-1,1 1 1,0-1-1,-1 1 1,0 0-1,0 0 1,4 6-1,33 67 421,-33-60-220,1 0-1,18 26 1,-21-35-193,1-1 0,1 1 0,0-1 0,0 0 0,0 0 1,1-1-1,0 0 0,0-1 0,0 1 0,1-2 0,0 1 0,0-1 0,0 0 0,12 2 0,-11-4-305,1 0 0,0-1 0,-1 0 0,1-1 0,0 0 0,-1 0 0,1-1 0,13-4 0,20-11-1409</inkml:trace>
</inkml:ink>
</file>

<file path=ppt/ink/ink6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88 264 3072,'-8'-13'1959,"0"19"310,7-3-2154,0-1-1,0 0 1,0 0-1,1 1 1,-1-1-1,1 0 1,-1 1-1,1-1 1,0 1-1,0-1 1,0 0 0,1 3-1,1 5 6,0-1-1,1 0 1,1 0 0,-1 0-1,1-1 1,1 1 0,0-1-1,0 0 1,0 0 0,1-1-1,0 1 1,1-1 0,-1-1-1,1 1 1,1-1 0,-1-1-1,1 1 1,0-1 0,1 0-1,-1-1 1,16 6 0,-14-7-62,0 0-1,1 0 1,0-1 0,-1 0 0,1-1 0,0 0 0,0-1 0,0 0 0,0-1 0,0 0 0,-1-1 0,1 0 0,0 0 0,-1-1 0,0-1 0,0 0-1,0 0 1,16-10 0,-14 6 13,0 0 0,-1 0-1,0-1 1,-1-1-1,0 0 1,0 0 0,-1-1-1,-1 0 1,0-1-1,0 1 1,-1-2 0,0 1-1,5-16 1,-10 21-49,1-1 0,-2 1-1,1-1 1,-1 1 0,0-1 0,0 1 0,-1-1 0,0 0 0,0 1 0,-1-1-1,0 0 1,-1 1 0,1-1 0,-1 1 0,-1 0 0,0-1 0,0 1 0,0 0-1,-1 1 1,1-1 0,-2 1 0,1-1 0,-1 1 0,0 0 0,-7-6 0,1 3-53,0 1 0,0 0 1,0 1-1,-1 0 1,0 0-1,-1 2 1,1-1-1,-1 2 0,0 0 1,0 0-1,-1 1 1,1 1-1,-1 0 1,1 1-1,-1 0 1,-26 3-1,23-1-83,0 1 0,0 0 1,0 2-1,1 0 0,-1 0 1,1 2-1,0 0 0,0 1 0,1 0 1,0 2-1,0-1 0,1 2 0,-16 13 1,27-20 19,0-1 1,0 1 0,1 0-1,-1 0 1,0 0 0,1 0-1,0 0 1,0 1-1,0-1 1,0 1 0,1-1-1,-1 1 1,1 0 0,0-1-1,0 1 1,0 0 0,0 6-1,1-7 11,1 0-1,0 0 0,-1 0 1,1 0-1,0 0 0,1-1 0,-1 1 1,0 0-1,1-1 0,0 1 1,-1-1-1,1 1 0,0-1 1,0 0-1,1 1 0,-1-1 1,0-1-1,1 1 0,-1 0 0,1 0 1,0-1-1,3 2 0,7 4-345,0-1 0,0 0 0,1-1 0,0-1 0,1 0 0,-1 0 0,0-2 0,21 2 0,30-3-744</inkml:trace>
</inkml:ink>
</file>

<file path=ppt/ink/ink6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8.4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782 4 3200,'-3'-1'190,"0"0"0,1 1 1,-1-1-1,0 1 0,0 0 0,1 0 0,-1 0 1,0 0-1,0 0 0,0 0 0,1 1 1,-1-1-1,0 1 0,1 0 0,-1 0 0,0 0 1,1 0-1,-1 0 0,-3 3 0,4-1-73,0-1 0,1 1 0,-1 0 0,1 0 0,0 0 0,0 0 0,0 0 0,0 0 0,0 0 0,0 0 0,1 1-1,0-1 1,0 0 0,0 0 0,0 0 0,0 1 0,1 4 0,5 24 23,2 0 0,0-1 0,2 0-1,2 0 1,17 33 0,-11-24 237,58 123 206,-39-89-344,-4 2 1,31 99-1,-53-135-100,-1 1 1,-1 0-1,-3 0 0,2 58 0,-8-87-71,0-1 1,-1 1-1,0-1 0,-1 0 0,0 1 1,-1-1-1,0 0 0,0-1 0,-1 1 1,-1 0-1,0-1 0,-1 0 0,1 0 1,-2-1-1,1 1 0,-2-2 0,1 1 1,-1-1-1,0 0 0,-1 0 0,-11 8 1,6-8 14,0 0 1,0-1 0,-1 0 0,1-1-1,-1-1 1,-1 0 0,1-1 0,-1 0-1,-23 1 1,15-4-1,1 0-1,-1-2 1,1-1 0,-1-1-1,-43-10 1,25-1-21,0 0 1,1-3-1,0-2 1,2-1-1,0-2 1,-51-39-1,64 42-42,1-1 0,1-1 0,2-1 0,0-1 0,1-1 0,-32-47 0,44 57-36,2 0-1,-1-1 0,2 1 0,0-2 1,1 1-1,0 0 0,1-1 0,1 0 1,1 0-1,0 0 0,1 0 0,0 0 0,2 0 1,0 0-1,4-23 0,-3 28-82,0 0 1,0 0-1,1 0 0,1 1 0,0 0 0,0-1 1,1 1-1,0 1 0,1-1 0,0 1 0,1 0 1,-1 0-1,2 1 0,-1 0 0,1 0 0,1 1 1,-1 0-1,12-8 0,-4 7-647,1 0 1,-1 1-1,1 1 1,21-5-1,8-3-1051,2-4 5</inkml:trace>
</inkml:ink>
</file>

<file path=ppt/ink/ink6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8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88 186 3200,'0'6'832,"1"0"0,0 0-1,0 0 1,0 0 0,1 0 0,4 12 0,24 33 619,-23-42-1456,1 1-1,1-1 1,0-1 0,0 0-1,0 0 1,1-1 0,14 9 0,-11-10 104,0-1 0,1 1 1,0-2-1,0 0 1,0-1-1,0 0 0,1-1 1,-1-1-1,1 0 0,-1-1 1,1 0-1,-1-1 1,1-1-1,14-3 0,-12 1-4,-1-1-1,1 0 1,-1-1-1,0-1 1,0 0-1,-1-1 0,0-1 1,0-1-1,-1 0 1,0 0-1,18-20 1,-28 26-66,0 0 0,0 0 1,-1-1-1,1 1 0,-1-1 1,0 0-1,-1 0 1,1 0-1,-1-1 0,0 1 1,0 0-1,-1-1 1,0 0-1,0 1 0,0-1 1,0-10-1,-2 9-5,0 1-1,0 0 1,0-1-1,-1 1 1,0 0 0,-1 0-1,1 0 1,-1 0-1,0 0 1,-1 1 0,1-1-1,-1 1 1,0 0-1,-9-9 1,2 5-20,-1 0 0,1 0 0,-1 1 0,-1 0 0,0 1 0,0 1 0,0 0 0,0 1 0,-1 0 0,0 1 0,0 0 0,0 1 0,-1 1 0,-27-1 0,8 3-49,1 0-1,-1 3 0,0 0 1,0 3-1,-41 11 1,74-17 36,-22 6-68,1 1-1,0 1 1,-21 11-1,39-17 37,1-1 0,-1 1 0,1 0 0,-1 0 0,1 0 0,0 0 0,0 1 0,0-1 0,0 1-1,0 0 1,0 0 0,1 0 0,0 0 0,-1 0 0,1 1 0,0-1 0,1 1 0,-1-1 0,1 1 0,-1 0-1,1 0 1,0-1 0,0 1 0,1 0 0,-1 7 0,2-9-19,-1 1-1,1-1 1,0 0-1,0 1 1,0-1 0,0 0-1,0 0 1,0 0 0,1 0-1,-1 0 1,1 0 0,0 0-1,-1 0 1,1-1-1,0 1 1,0-1 0,0 1-1,0-1 1,0 0 0,0 1-1,1-1 1,1 1-1,56 16-965,-53-17 881,49 9-1306,0-3 1,70 1-1,-28-5 22</inkml:trace>
</inkml:ink>
</file>

<file path=ppt/ink/ink6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9.3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488 0 4480,'-2'1'81,"-1"0"0,1-1 0,0 1 1,-1 0-1,1 0 0,0 0 0,-1 0 0,1 1 1,0-1-1,-3 4 0,4-5-7,0 1 1,1 0-1,-1-1 1,1 1-1,-1 0 0,1 0 1,-1 0-1,1-1 1,0 1-1,-1 0 1,1 0-1,0 0 0,0 0 1,0 0-1,0 0 1,0 0-1,0-1 0,0 1 1,0 0-1,0 0 1,0 2-1,2 0 75,0 1-1,0 0 0,0-1 1,1 1-1,-1-1 1,1 0-1,-1 0 1,1 0-1,0 0 1,0-1-1,1 1 1,-1-1-1,1 1 1,3 1-1,39 30 115,-2 1 1,-2 3-1,51 58 0,-83-86-185,23 25 85,-1 1 0,-2 1 0,-2 2 1,-1 0-1,41 85 0,-60-108-105,-2 1-1,1 1 0,-2-1 1,0 1-1,-2 0 0,0 0 1,0 0-1,-2 0 0,0 1 1,-1-1-1,-1 0 0,-1 0 1,-1 1-1,0-1 1,-1-1-1,-1 1 0,-1-1 1,-12 29-1,11-33 59,0 0 0,-1-1 0,-1 0-1,0 0 1,0 0 0,-1-1 0,-1-1 0,1 0 0,-2 0 0,0-1-1,0 0 1,-23 11 0,18-12-3,0-1 0,-1 0 0,1-2 0,-1 0 0,-1-1 0,1-1 0,-1 0 0,1-1 0,-27-2 0,20-1-42,0-1 1,0-2-1,0 0 0,0-2 0,1-1 1,0 0-1,0-2 0,1-1 0,0-1 1,1 0-1,0-2 0,1-1 0,0 0 0,1-2 1,-23-23-1,17 11-52,1-1 0,1-1 0,2-2 0,-32-58 0,46 73-47,0 0 1,1 0-1,0-1 1,2 0 0,0 0-1,1 0 1,1-1-1,1 1 1,0-1-1,1 1 1,4-36-1,-2 45-4,1-1 0,1 1 0,-1-1 0,1 1 0,1 0 1,0 1-1,0-1 0,1 1 0,0-1 0,0 1 0,1 1 0,0-1 0,7-6 0,-1 3-193,0 2 0,0-1 0,1 1 0,0 1 0,0 0 0,1 1-1,20-7 1,13-1-1442,2 2 0,-1 2-1,92-9 1,-73 13-146</inkml:trace>
</inkml:ink>
</file>

<file path=ppt/ink/ink6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19.6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3712,'0'23'1792,"0"25"-1792,5-22 3584,-1 1-3456,1 9 128,1 15 0,3 4 128,-1-8-512,1-3 0,-3 2 384,8-10 0,5-10-768,10-10 128,-2-12-896,6-15 128</inkml:trace>
</inkml:ink>
</file>

<file path=ppt/ink/ink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6.2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2944,'0'-7'1408,"44"14"-1024,-23-11 2432,21 8-2432,18-4 0,0 4 128,10-4 128,2 0-896,1 4 128,-13-1 512,-10 3 0,-11 3-640,-13-3 128,-13-1-1024,-8 5 0,-10 1-128,0-1 128</inkml:trace>
</inkml:ink>
</file>

<file path=ppt/ink/ink6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0.0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2048,'4'13'1024,"1"10"-2688,4-7 512</inkml:trace>
</inkml:ink>
</file>

<file path=ppt/ink/ink6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0.6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2432,'1'-1'75,"0"0"0,0-1-1,0 1 1,0 0 0,0 0 0,1 0 0,-1 0 0,0 0 0,0 1-1,1-1 1,-1 0 0,1 0 0,-1 1 0,1-1 0,-1 1-1,1 0 1,-1-1 0,1 1 0,-1 0 0,3 0 0,22-8 1425,-8-1-1231,1 0 1,0 2-1,0 0 1,0 1-1,26-4 0,-40 9-202,-1 0-1,0 0 0,0 1 0,1-1 0,-1 1 0,0 0 0,1 1 1,-1-1-1,0 1 0,0 0 0,1 0 0,-1 0 0,0 0 0,0 1 1,0-1-1,0 1 0,-1 0 0,1 1 0,0-1 0,-1 1 0,1-1 1,-1 1-1,0 0 0,0 0 0,0 0 0,-1 1 0,1-1 0,-1 1 1,1-1-1,-1 1 0,3 7 0,20 71 687,-19-58-648,1 0 0,1 0 0,1-1 0,1 0 0,15 25-1,-21-42-87,0 0-1,0-1 0,1 0 0,0 0 0,0 0 0,0 0 1,0-1-1,1 1 0,0-1 0,0-1 0,0 1 1,0-1-1,1 0 0,-1-1 0,1 0 0,0 0 0,0 0 1,-1-1-1,1 1 0,0-2 0,0 1 0,0-1 0,9-1 1,-5 1 17,0-2 0,0 1 0,0-1 0,0-1 0,0 0 0,0-1 0,-1 0 0,0 0 1,1-1-1,-2 0 0,17-12 0,-13 7 11,-1-1 0,0 0-1,-1-1 1,0 0 0,0-1 0,-1 0 0,10-19 0,-17 26-45,1 1 1,-1-1 0,-1 0 0,1 0 0,-1 0 0,0 0 0,0 0-1,-1 0 1,0-1 0,0 1 0,0-1 0,-1 1 0,0-1 0,0 1-1,-1-1 1,0 1 0,0 0 0,0-1 0,-1 1 0,0 0 0,0 0-1,0 0 1,-1 0 0,-7-11 0,10 17-3,0-1-1,-1 0 1,0 0-1,1 1 1,-1-1-1,1 0 1,-1 1-1,0-1 1,0 0-1,1 1 1,-1-1 0,0 1-1,0 0 1,0-1-1,0 1 1,1-1-1,-1 1 1,0 0-1,0 0 1,0 0 0,0-1-1,0 1 1,0 0-1,0 0 1,0 0-1,0 0 1,1 1-1,-1-1 1,0 0 0,0 0-1,0 0 1,0 1-1,0-1 1,0 1-1,0-1 1,1 0-1,-1 1 1,0-1-1,0 1 1,1 0 0,-1-1-1,0 1 1,1 0-1,-1-1 1,1 1-1,-1 0 1,0 0-1,1-1 1,0 1 0,-1 0-1,1 0 1,0 0-1,-1 0 1,1 0-1,0 0 1,0-1-1,0 1 1,-1 0 0,1 0-1,0 2 1,1 6-7,1 1 0,-1-1 0,1 0 0,1 0 0,0 0 0,0 0 0,1 0 1,0 0-1,0-1 0,1 0 0,0 0 0,10 11 0,10 11 178,46 44-1,-64-68-133,-3-1-45,51 42 281,-52-45-331,0 1-1,1-1 0,-1 0 1,0-1-1,1 1 1,-1 0-1,1-1 1,-1 0-1,1 0 1,0 0-1,0 0 0,-1-1 1,1 0-1,0 1 1,0-1-1,5-1 1,-7 1-30,-1-1 0,1 1-1,-1-1 1,1 0 0,-1 1 0,0-1 0,1 0 0,-1 0 0,0 0 0,0 0 0,0 0 0,0 0 0,1 0 0,-1 0 0,-1 0 0,1-1-1,0 1 1,0 0 0,0-1 0,-1 1 0,1 0 0,-1-1 0,1 1 0,-1-1 0,1 1 0,-1-3 0,2-22-1446</inkml:trace>
</inkml:ink>
</file>

<file path=ppt/ink/ink6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1.3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75 111 3584,'5'21'4384,"-1"44"-2402,-3-35-1799,-1 167 425,-3-79 427,5-103-750,-1-14-253,-1 0 0,1 1 0,-1-1 0,0 0 0,1 1 0,-1-1 1,0 0-1,0 1 0,0-1 0,0 0 0,0 1 0,0-1 0,-1 0 0,1 1 1,0-1-1,-1 0 0,1 0 0,-1 1 0,1-1 0,-1 0 0,1 0 0,-3 2 1,3-3-15,-1 0 1,1 0 0,-1 0 0,1 0 0,-1 0-1,1 0 1,-1 0 0,1 0 0,-1 0 0,0 0-1,1-1 1,-1 1 0,1 0 0,-1 0 0,1-1-1,0 1 1,-1 0 0,1-1 0,-1 1 0,1-1 0,0 1-1,-1 0 1,1-1 0,0 1 0,-1-1 0,1 1-1,0-1 1,-1 1 0,1-1 0,0 1 0,0-1-1,0 1 1,0-1 0,0 0 0,-1 0 0,-7-24 244,7 23-222,-15-52 101,2-2 1,-7-58-1,18 93-187,1-1 0,1 0 0,1 0 0,2 1 0,0-1-1,0 0 1,2 1 0,10-33 0,-11 47 2,0-1 0,0 1 0,1 0 0,0 0 0,0 0 0,1 1-1,-1 0 1,9-9 0,-10 12 23,0 0 0,1 1 0,-1-1 1,0 1-1,1 0 0,0 0 0,-1 0 0,1 0 0,0 1 0,0 0 0,0-1 0,0 1 0,0 1 0,0-1 0,0 1 0,1-1 1,7 1-1,9 2 43,1 1 1,-1 0 0,1 2 0,-1 0 0,-1 2 0,1 0-1,-1 1 1,0 1 0,-1 1 0,0 1 0,-1 0 0,0 1 0,0 1-1,-2 1 1,1 1 0,17 21 0,-18-17 75,6 5 53,-2 1 0,22 35 0,-38-53-156,0-1 0,0 1 0,-1-1 0,0 1 0,-1 0 0,1 0 0,-1 0 0,-1 1 0,1-1 0,-1 0 0,-1 1 0,1-1 0,-1 1 0,-1-1 0,-1 13 0,1-3-526,0-11-1642,-8-12 138,-8-6 242</inkml:trace>
</inkml:ink>
</file>

<file path=ppt/ink/ink6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1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33 2432,'11'-27'1037,"-7"21"-74,-5 18 1495,-8 51-1719,2 1 0,3 0 0,8 124-1,-2-126 19,2 88 311,16 264 901,-12-340-1640,4-1 0,2 0-1,36 108 1,-39-152-222,0-1 0,2-1-1,2 1 1,19 27 0,-33-52-133,1 0 0,0 0 1,0-1-1,0 1 0,0-1 1,0 1-1,1-1 0,-1 0 0,1 0 1,-1 0-1,1 0 0,0 0 1,0-1-1,0 1 0,0-1 1,0 0-1,0 0 0,0 0 1,0 0-1,0 0 0,1-1 1,-1 1-1,0-1 0,0 0 1,1 0-1,-1 0 0,0-1 1,0 1-1,1-1 0,-1 1 1,0-1-1,0 0 0,0-1 1,0 1-1,0 0 0,0-1 1,0 0-1,4-3 0,5-4-408,-1 0-1,0-1 0,-1 0 0,0-1 0,-1-1 0,0 1 1,10-17-1,18-33-1485</inkml:trace>
</inkml:ink>
</file>

<file path=ppt/ink/ink6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2.1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3968,'11'5'1920,"29"31"-1152,-29-29 2432,26-3-3072,1 5 128,19-2 128,26-7 0,17 3-512,-2-6 0,-18-1 256,5-5 128,-10 2-768,-19 7 128,-13 0-1024,-14 4 128</inkml:trace>
</inkml:ink>
</file>

<file path=ppt/ink/ink6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2.5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0 490 3456,'1'2'234,"0"1"-1,0 0 1,1 0 0,-1 0 0,0-1 0,1 1-1,0-1 1,0 1 0,0-1 0,0 0-1,0 1 1,0-1 0,0 0 0,1 0-1,-1-1 1,1 1 0,-1 0 0,1-1 0,0 0-1,-1 1 1,1-1 0,0 0 0,0-1-1,3 2 1,85 21 2793,-82-21-3002,17 2 168,0 0 1,1-2 0,-1-1-1,1-1 1,-1-1-1,1-1 1,-1-2 0,0 0-1,0-2 1,0-1 0,-1-1-1,29-13 1,-45 16-161,1-2 0,-1 1 0,0-1 0,-1 0 0,1-1 0,-1 0 0,-1-1 0,0 1 0,0-1 0,-1-1 0,0 1 0,0-1 0,-1 0 0,0 0 0,-1-1 0,0 1 0,-1-1 0,3-14 0,-3 9-3,0-1-1,0 1 1,-2 0-1,0-1 1,-1 1-1,-1-1 1,0 1-1,-1-1 1,-1 1-1,-1 0 1,-9-27-1,10 36-30,0 0 0,-1 0-1,0 0 1,0 0 0,-1 1 0,0 0-1,0 0 1,-1 0 0,1 0 0,-1 1-1,-1 0 1,1 0 0,0 1 0,-9-5-1,5 5-11,-1-1-1,1 1 0,-1 1 1,0 0-1,0 1 1,0 0-1,0 0 0,-1 1 1,-14 1-1,10 0-24,0 1 0,1 1 0,-1 1 0,1 0 0,-1 1 0,1 1 0,0 0 0,1 1 0,-1 0 0,1 1 0,0 1 0,1 1 0,0-1 0,-18 17 0,23-17-81,0 0 1,1 1-1,0 0 0,0 1 1,1-1-1,0 1 0,1 0 1,-6 16-1,9-21-32,0 1-1,1-1 1,0 0-1,0 0 1,0 1 0,1-1-1,0 1 1,0-1-1,0 0 1,0 1 0,1-1-1,0 0 1,0 1-1,1-1 1,-1 0 0,1 0-1,0 0 1,0 0-1,5 7 1,29 30-1662</inkml:trace>
</inkml:ink>
</file>

<file path=ppt/ink/ink6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3.4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1149 3328,'2'-1'172,"0"-1"-1,0 1 1,0 0 0,1 0 0,-1 0-1,0 0 1,1 0 0,-1 0 0,0 1-1,1-1 1,-1 1 0,1 0 0,-1 0-1,1 0 1,-1 0 0,1 0-1,4 1 1,-3-1 55,1 1 0,0-1 0,0 0 0,-1-1 0,1 1 0,0-1 0,6-2-1,76-26 262,-2-4 0,-2-4 0,100-60 0,-145 73-397,-1-1 0,-1-2 1,-1-1-1,-1-2 0,-2-2 1,-1-1-1,-2-1 0,42-63 1,-62 84-74,-1-1 1,0-1-1,-1 0 0,-1 0 1,0 0-1,-1 0 1,-1-1-1,0 0 0,-1 0 1,-1 0-1,-1-1 1,0 1-1,-1 0 1,0 0-1,-2-1 0,0 1 1,0 0-1,-2 0 1,0 0-1,-1 1 1,-8-19-1,8 20-10,-2 1 0,1 0 0,-1 0 0,-1 0 0,-1 1 0,1 0 0,-2 1 0,0-1 0,0 2 0,-1 0 0,-18-14 0,12 13-17,0 0-1,-1 1 0,-1 1 1,1 1-1,-2 0 0,1 1 1,-37-7-1,30 9-10,0 2 1,-1 0-1,0 2 0,0 1 1,1 1-1,-1 1 0,0 1 1,1 2-1,0 0 1,0 2-1,1 1 0,-1 1 1,-25 13-1,38-14 13,0 0 1,1 1-1,0 0 0,1 0 0,0 1 1,1 1-1,0 0 0,1 0 0,0 1 1,0 0-1,1 1 0,1 0 0,0 0 1,1 1-1,0-1 0,1 1 0,1 1 1,-5 25-1,3 2 85,1 0 0,3 0 1,1 0-1,2 0 0,9 60 0,47 241 498,-39-240-234,47 177 618,-64-278-1014,0 1 1,0-1 0,-1 1-1,1-1 1,-1 1 0,0-1-1,0 1 1,0 0 0,0-1-1,0 1 1,0-1 0,-1 1-1,1 0 1,-1-1 0,0 1-1,1-1 1,-1 1 0,0-1-1,-2 3 1,3-5 31,0 0 0,0 0-1,0 0 1,0 1 0,0-1 0,0 0 0,-1 0-1,1 0 1,0 0 0,0 0 0,0 0-1,0 0 1,0 1 0,0-1 0,0 0 0,0 0-1,0 0 1,-1 0 0,1 0 0,0 0 0,0 0-1,0 0 1,0 0 0,0 0 0,0 0 0,-1 0-1,1 0 1,0 0 0,0 0 0,0 0 0,0 0-1,0 0 1,-1 0 0,1 0 0,0 0 0,0 0-1,0 0 1,0 0 0,0 0 0,-1 0-1,1 0 1,0 0 0,0 0 0,0 0 0,0 0-1,0 0 1,0 0 0,0-1 0,-1 1 0,1 0-1,0 0 1,0 0 0,0 0 0,0 0 0,0 0-1,0-1 1,-1-9-1165,8-11-477</inkml:trace>
</inkml:ink>
</file>

<file path=ppt/ink/ink6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3.8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2 171 3712,'0'0'38,"-1"-1"0,1 1 0,0-1 0,0 1 0,0-1 0,-1 1 0,1-1 0,0 1 0,0-1 0,0 0 0,0 1 0,0-1 0,0 1 0,0-1 0,0 1 0,0-1 0,0 1 0,1-1 0,-1 1 0,0-1 0,0 1 0,0-1 0,1 1 0,-1-1 0,0 1 0,1-1 0,-1 1 0,0-1 0,1 1 0,-1 0 0,0-1 0,1 1 0,-1 0 0,1-1 0,-1 1 0,1 0 0,-1-1 0,1 1 0,-1 0 0,1 0 0,-1 0 0,1 0 0,0-1 0,33 7 1216,-1 1 44,30 9-722,-53-12-528,0-1 0,1 0 0,0-1 0,-1 0 0,1 0 0,0-1 0,20-1 0,-3-3 253,0-2 0,38-11 0,-58 13-234,1 0 0,0-1 0,-1 1 0,0-2 0,0 1 0,0-1 0,0-1 0,-1 1 0,0-1-1,0-1 1,8-8 0,-14 13-53,0 0-1,1 0 1,-1 0-1,0 0 1,0 0-1,0 0 1,0 0-1,0 0 1,-1 0-1,1-1 1,-1 1-1,1 0 1,-1-1-1,0 1 1,0 0-1,0 0 1,0-1-1,0 1 1,0 0-1,-1-1 0,1 1 1,-1 0-1,0 0 1,1 0-1,-1-1 1,0 1-1,0 0 1,-1 0-1,1 0 1,0 1-1,-1-1 1,1 0-1,-1 0 1,1 1-1,-1-1 1,-3-2-1,1 1 41,0 0-1,0 0 1,0 0-1,-1 1 1,1-1-1,-1 1 1,1 0-1,-1 1 0,0-1 1,0 1-1,0 0 1,0 0-1,0 0 1,0 1-1,0-1 1,-8 2-1,5 1-4,0 0-1,0 0 1,0 1-1,1 0 1,-1 1-1,1-1 1,0 2 0,0-1-1,0 1 1,0 0-1,1 0 1,-1 1-1,2 0 1,-1 0-1,1 0 1,-1 1-1,2 0 1,-1 0-1,1 0 1,0 0-1,1 1 1,-1-1 0,1 1-1,1 0 1,0 0-1,0 0 1,0 1-1,1-1 1,1 0-1,-1 0 1,1 1-1,1-1 1,-1 0-1,1 1 1,1-1-1,-1 0 1,2 0 0,-1 0-1,7 14 1,-4-13-49,-1-1 0,2 0 0,-1 0 0,1 0 0,0-1 0,1 0 0,0 0 0,0 0 0,0-1 0,1 0 0,0 0 0,0-1 1,0 0-1,1-1 0,0 0 0,17 6 0,-3-3-402,2-1 0,-1-2 0,0 0 0,1-2 0,37 0 0,13-2-1283</inkml:trace>
</inkml:ink>
</file>

<file path=ppt/ink/ink6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4.6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534 37 3456,'-3'-3'155,"1"0"1,-1 0-1,0 0 1,0 1 0,0-1-1,0 1 1,-1-1-1,1 1 1,-1 0-1,1 0 1,-1 1-1,0-1 1,1 1-1,-1 0 1,0 0-1,-6-1 1,-1 1 141,-1 1 0,1 1-1,0-1 1,-17 5 0,-5-1-436,-291 55 1739,321-58-1568,-1-1 0,1 1-1,0 0 1,0 0 0,0 1-1,0-1 1,0 1 0,0-1 0,1 1-1,-5 3 1,6-4-24,1 0 1,-1 0-1,1 0 0,0 0 0,-1-1 0,1 1 1,0 0-1,0 0 0,-1 0 0,1 0 0,0 0 1,0 0-1,0 0 0,0 0 0,0 0 1,0 0-1,1 0 0,-1 0 0,0 0 0,0 0 1,1 0-1,-1 0 0,0 0 0,1-1 1,-1 1-1,1 0 0,-1 0 0,1 0 0,0-1 1,-1 1-1,1 0 0,0 0 0,-1-1 0,1 1 1,0-1-1,0 1 0,1 0 0,20 16 34,0-2-1,1 0 1,1-2-1,0 0 1,1-2-1,30 10 1,5 3 73,105 36 128,-119-46-112,0 2-1,-1 2 1,-1 1-1,61 38 1,-101-54-102,0-1 0,0 1 1,-1-1-1,1 1 0,-1 0 1,0 0-1,0 0 0,0 1 1,0-1-1,0 1 0,-1 0 1,0-1-1,0 1 1,2 5-1,-4-6-12,0-1 1,0 1-1,0 0 1,0-1 0,-1 1-1,1-1 1,-1 1-1,0-1 1,0 1-1,1-1 1,-2 0-1,1 1 1,0-1-1,0 0 1,-1 0-1,1 0 1,-1 0-1,0 0 1,0 0-1,0 0 1,0-1 0,0 1-1,0-1 1,0 1-1,-3 1 1,-7 5 64,-1-1 0,0 1-1,0-2 1,-1 0 0,-24 7 0,-80 15 259,78-20-277,2 1-49,-1-3 0,-1-1 0,1-1 1,-1-3-1,1-1 0,-54-7 0,58-4-958,34 11 884,0 0 0,1-1 0,-1 1 0,0 0 1,1-1-1,-1 1 0,0-1 0,1 1 0,-1-1 1,1 1-1,-1-1 0,1 0 0,-1 1 0,1-1 0,-1 0 1,1 1-1,-1-1 0,1 0 0,0 1 0,0-1 1,-1 0-1,1 0 0,0 1 0,0-1 0,0 0 0,0 0 1,0 0-1,0 1 0,0-1 0,0 0 0,0 0 1,0 0-1,0 1 0,0-1 0,1 0 0,-1 0 1,1 0-1,11-11-1605</inkml:trace>
</inkml:ink>
</file>

<file path=ppt/ink/ink6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5.1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37 244 3328,'-1'1'136,"1"0"1,0 0 0,0 0-1,0 0 1,0 0-1,1 1 1,-1-1 0,0 0-1,0 0 1,1 0-1,-1 0 1,0 0-1,1 0 1,-1 0 0,1 0-1,0-1 1,-1 1-1,1 0 1,0 0-1,-1 0 1,1 0 0,0-1-1,0 1 1,0 0-1,1 0 1,30 24 2307,-19-16-2274,19 22 555,-27-25-676,1 0 0,-1 0 0,2-1 0,-1 0 0,0 0 0,1 0 1,0-1-1,0 0 0,10 4 0,15 3 231,0-2 0,0-1 0,1-1 0,0-2 0,0-1 0,0-2 0,41-3 0,-64 1-213,1-1 0,-1-1 0,0 0-1,0 0 1,0-1 0,0-1 0,-1 1 0,1-2 0,-1 1-1,0-1 1,0-1 0,0 1 0,12-12 0,-15 11-35,-1 0 0,1 0 0,-1-1 0,-1 1 1,1-1-1,-1 0 0,0-1 0,-1 1 0,1-1 0,-1 0 1,-1 1-1,0-1 0,0 0 0,0-1 0,-1 1 0,-1 0 0,1-10 1,-1 11-18,-1 0 1,1 1-1,-1-1 1,-1 1-1,1-1 1,-1 1-1,0 0 1,-1 0-1,1 0 1,-1 0-1,0 0 1,-1 0-1,-6-8 1,3 6 0,-1 0 0,0 0-1,0 0 1,-1 1 0,0 0 0,-1 1 0,-13-7 0,-2 1-13,-1 1 0,0 1 0,-1 1 0,0 2 0,-41-7 0,41 10-40,-1 2 0,1 0 0,-1 2 0,0 1-1,-41 7 1,59-6 1,0-1 0,0 2 0,0 0-1,0 0 1,0 0 0,1 1 0,0 1 0,0 0-1,0 0 1,0 0 0,1 1 0,0 1 0,0-1-1,0 1 1,1 1 0,0-1 0,-10 15 0,15-18-16,0 0 0,0 0 1,0-1-1,0 1 0,1 0 0,0 1 1,0-1-1,0 0 0,0 0 1,0 1-1,1-1 0,0 0 1,0 0-1,0 1 0,1-1 1,-1 0-1,1 1 0,0-1 1,0 0-1,0 0 0,1 0 1,0 0-1,-1 0 0,1 0 1,1 0-1,-1-1 0,0 1 0,1-1 1,0 0-1,0 1 0,5 3 1,2 2-166,1-1 1,-1-1-1,1 0 1,1 0-1,-1-1 1,1-1-1,0 0 1,1 0 0,16 3-1,65 12-1340,1 0-107</inkml:trace>
</inkml:ink>
</file>

<file path=ppt/ink/ink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6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0 3712,'-9'24'1515,"5"-8"-1157,1-4 304,1 1 0,0-1 1,1 1-1,1 24 0,-8 143 1516,3-99-1838,7 122 0,31 50 1006,-26-222-1119,1 0 1,1-1-1,2 0 0,1-1 0,31 55 1,-40-78-187,1 0 1,1 0 0,-1-1 0,1 0 0,0 0 0,0 0 0,1-1-1,-1 1 1,1-1 0,0 0 0,0-1 0,0 0 0,1 0-1,-1 0 1,1-1 0,8 3 0,-10-4-81,0-1 0,1 1 0,-1-1 0,1 0-1,-1 0 1,1 0 0,-1-1 0,1 1 0,-1-2 0,1 1 0,-1 0 0,0-1-1,0 0 1,0 0 0,0-1 0,0 1 0,0-1 0,-1 0 0,1-1-1,-1 1 1,5-5 0,8-11-995,0 0 0,27-43 0,-27 37-66,16-26-820</inkml:trace>
</inkml:ink>
</file>

<file path=ppt/ink/ink6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5.7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113 1109 3328,'8'-7'539,"1"0"0,-1 0 0,1 1 0,0 0 1,0 0-1,1 1 0,0 0 0,0 1 0,0 0 0,15-3 0,4-1-353,1-1 0,-1-1 0,0-2 0,46-26-1,101-79 358,-160 104-497,-1 0 0,-1-2 0,0 0 0,0 0 0,-2-1 0,0-1 0,-1 0 0,0 0 0,-2-1 0,0 0 0,-1-1 0,-1 0 0,0-1 0,-2 1 0,0-1 0,-1 0 0,1-29 0,-3 31-40,-2-1-1,0 0 1,-1 0-1,-1 1 1,-1-1-1,0 1 1,-1 0 0,-1 0-1,-1 0 1,-1 0-1,0 1 1,-1 0-1,-1 0 1,0 1-1,-2 1 1,0-1-1,0 2 1,-1-1-1,-15-12 1,5 9-25,-1 1 1,0 2 0,-1 0-1,-1 1 1,0 1-1,-1 2 1,0 0-1,-1 2 1,0 1-1,-1 1 1,1 1-1,-1 2 1,0 1-1,-46 0 1,67 2 10,0 1 1,0 1 0,0-1-1,0 1 1,1 0 0,-1 1-1,0-1 1,0 1 0,1 1-1,-1-1 1,1 1 0,0 1-1,-1-1 1,1 1 0,1 0-1,-1 0 1,1 0 0,-1 1-1,1 0 1,1 0 0,-1 0-1,1 1 1,0 0 0,0-1-1,0 2 1,1-1 0,0 0-1,0 0 1,1 1 0,0 0-1,-3 11 1,-6 30 122,1 1 0,2 0 0,3 0-1,2 1 1,2 0 0,6 63 0,61 295 1024,-34-245-778,-12 33 89,-18-140-259,4-1 1,14 67-1,-20-121-221,0-1-1,0 0 1,1 1 0,-1-1 0,0 0-1,0 1 1,0-1 0,0 0 0,1 0-1,-1 1 1,0-1 0,0 0 0,1 1-1,-1-1 1,0 0 0,0 0 0,1 1-1,-1-1 1,0 0 0,1 0 0,-1 0-1,0 0 1,1 1 0,-1-1 0,0 0-1,1 0 1,-1 0 0,0 0 0,1 0 0,-1 0-1,0 0 1,1 0 0,-1 0 0,0 0-1,1 0 1,-1 0 0,0 0 0,1 0-1,-1 0 1,0-1 0,1 1 0,-1 0-1,0 0 1,1 0 0,-1 0 0,0-1-1,1 1 1,-1-1 0,24-16-2672,-1 0 593,0 3 317</inkml:trace>
</inkml:ink>
</file>

<file path=ppt/ink/ink6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6.1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0 208 3584,'46'-1'2756,"74"-11"0,-89 6-2406,0-1 0,0-1 0,35-14 0,-58 18-214,1 0-1,0-1 1,-1 0 0,0 0 0,0 0 0,12-13 0,-18 17-119,-1-1 1,1 1 0,0-1 0,-1 0 0,1 0 0,-1 0-1,0 1 1,1-1 0,-1-1 0,0 1 0,0 0 0,0 0-1,-1 0 1,1 0 0,0-1 0,-1 1 0,0 0 0,1-1-1,-1 1 1,0 0 0,0-1 0,0 1 0,-1 0 0,1 0-1,0-1 1,-1 1 0,0 0 0,1 0 0,-1-1 0,0 1-1,0 0 1,0 0 0,-2-2 0,0 1-2,-1 0 0,1 0 0,-1 0 1,0 0-1,0 1 0,0 0 0,0-1 0,0 2 0,0-1 1,-1 0-1,1 1 0,-1 0 0,1 0 0,-1 0 0,1 1 1,-8-1-1,-3 0 27,0 1 0,0 1 0,0 0 0,-14 3 1,13-1 1,1 1 1,0 1 0,0 0 0,0 2 0,1-1-1,-1 1 1,2 1 0,-1 1 0,-13 11 0,22-16-13,0-1 1,1 1 0,0 1 0,0-1 0,0 0 0,0 1 0,1 0 0,0 0 0,0 0 0,0 0 0,0 1 0,1-1 0,0 1 0,0-1-1,0 1 1,1 0 0,0-1 0,0 1 0,1 0 0,-1 0 0,1 0 0,0 0 0,1 0 0,0 0 0,0 0 0,0-1 0,3 9 0,0-3-2,1-1 0,0 0 0,0 0 0,1-1 1,0 0-1,1 0 0,0 0 0,0-1 0,1 0 1,0 0-1,0-1 0,1 0 0,0 0 1,0-1-1,1-1 0,0 1 0,0-1 0,0-1 1,13 4-1,13 3-468,1-3 0,0 0 0,0-3 0,49 2 0,-61-6-179,-1-2-1,1 0 1,0-1 0,-1-1 0,30-9 0,16-7-1198</inkml:trace>
</inkml:ink>
</file>

<file path=ppt/ink/ink6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6.7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169 0 3072,'-14'13'1536,"14"22"-1280,-9-24 1664,-14 5-1920,-6 9 128,10-2 0,5 7 0,-1-10-256,1-1 128,0 6-256,5-5 128,0-9-768,9-3 128</inkml:trace>
</inkml:ink>
</file>

<file path=ppt/ink/ink6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7.0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369 0 3200,'-48'8'1536,"-18"36"-1408,48-33 2432,-10 8-2560,-10 4 128,5 2 0,4 5 0,-3-1-512,4 6 128,5-1-640,-2-2 0</inkml:trace>
</inkml:ink>
</file>

<file path=ppt/ink/ink6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7.6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3456,'25'28'1664,"30"22"-1408,-35-38 1664,-6 12-1792,14 8 0,4-6 0,6-1 128,-4 2-384,-6-8 0,-5 4-128,-3-7 0,-6-3-768,-11-2 128</inkml:trace>
</inkml:ink>
</file>

<file path=ppt/ink/ink6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8.0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3584,'14'39'1792,"38"48"-2304,-43-64 2944,10 9-2432,-1 2 0,5 1 0,2-3 128,-2 4-512,6-9 0,-1 5-512,-10-16 0</inkml:trace>
</inkml:ink>
</file>

<file path=ppt/ink/ink6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29.2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2 706 2560,'-1'1'1115,"11"1"55,19-1 769,-15-5-1676,-1 0 0,0-1 0,0 0 0,-1-1 0,1 0 0,-1-1 1,-1 0-1,1-1 0,-1-1 0,-1 0 0,1 0 0,9-12 0,-9 8-133,0 0-1,-1-1 1,0 0-1,-2-1 0,1 1 1,-2-2-1,0 1 1,-1-1-1,7-26 0,-6 0-16,-2-1 0,-2 1 0,-3-66 0,-1 53-211,8-67 0,-7 121 96,0-1-1,0 1 0,0 0 1,0 0-1,0 0 1,1 0-1,-1 0 0,0 0 1,1 0-1,-1 0 1,1 0-1,-1 0 0,1 0 1,0 0-1,-1 0 1,1 1-1,0-1 0,0 0 1,0 0-1,-1 1 1,1-1-1,0 0 0,0 1 1,0-1-1,0 1 1,0-1-1,0 1 0,0-1 1,0 1-1,0 0 1,0 0-1,1-1 0,-1 1 1,0 0-1,0 0 1,0 0-1,0 0 0,0 0 1,0 1-1,0-1 0,2 1 1,6 1-21,-1 1 0,0 0 1,0 0-1,11 6 0,-5-2 12,19 4 84,1-1-1,0-2 1,0-1 0,1-2 0,69 1 0,-18 0 23,49-1 395,-164 19-214,10-10-279,0 1-1,1 0 1,0 2 0,-25 30-1,36-39-9,0 1 0,1 1 0,0-1-1,0 1 1,1 0 0,0 0 0,1 1-1,1-1 1,-1 1 0,1 0 0,1 0 0,-1 12-1,3-18 6,0-1 0,1 0-1,-1 1 1,1-1-1,0 0 1,1 0 0,-1 0-1,1 0 1,0 0 0,0 0-1,0 0 1,0 0 0,0-1-1,1 1 1,0-1 0,0 0-1,0 0 1,0 0-1,6 4 1,6 5 71,1-1-1,1-1 0,17 9 1,-15-9-21,-2-2-6,-1-1 0,1 0 1,0-1-1,1-1 1,0 0-1,-1-1 0,1-2 1,25 2-1,-4-3 100,1-3 0,67-10-1,-99 12-118,0-1-1,-1 1 0,1 1 1,0 0-1,-1 0 1,1 0-1,9 4 1,9 1 98,-25-6-116,-1 0 0,0 0 0,0 0 1,0 0-1,0 0 0,0 0 0,1 0 0,-1 1 0,0-1 0,0 0 0,0 0 0,1 0 0,-1 0 0,0 0 0,0 0 0,0 0 0,0 0 0,1 0 0,-1 0 1,0 0-1,0 0 0,0 0 0,1 0 0,-1 0 0,0 0 0,0 0 0,0 0 0,0-1 0,1 1 0,-1 0 0,0 0 0,0 0 0,0 0 0,0 0 0,0 0 1,1 0-1,-1-1 0,0 1 0,0 0 0,0 0 0,0 0 0,0 0 0,0 0 0,0-1 0,0 1 0,1 0 0,-1 0 0,0 0 0,0 0 0,0-1 0,0 1 1,-7-8-79,-2 6-31,12 16 15,-1-10 59,1-1 0,-1 1 1,1-1-1,0 0 0,1 0 0,-1 0 1,0 0-1,1 0 0,0-1 0,-1 0 1,5 3-1,47 21-38,-54-26 72,24 9 9,1 0-1,0-2 0,0-1 0,1-1 0,0-1 1,0-1-1,0-2 0,42-2 0,-37-2 63,1-1 0,-1-2 0,0-1 0,0-1 0,-1-2 0,52-23 0,-77 30-64,-1 0 0,0 0 0,0-1 0,0 1 0,0-1 0,0 0 0,-1 0 0,0-1 0,0 1 0,0-1 0,0 0 0,-1 0 0,0 0 0,0-1 0,0 1 0,-1-1 0,0 0 0,0 1 0,0-1 0,-1 0 0,0 0 0,0 0 0,0 0 0,-1 0 0,0 0 0,0-1 0,0 1 0,-1 0 0,0 0 0,-3-9 0,1 2-30,0 0 0,-2 1 0,1-1 0,-2 1 0,1 0 0,-2 1 0,0-1 1,0 1-1,-1 1 0,0-1 0,-1 1 0,0 1 0,-13-12 0,6 10-17,0 1 0,-1 0 1,0 1-1,0 1 0,-1 1 1,-25-7-1,-6 1-137,-59-6 1,79 15 87,-1 0 0,0 3 0,-1 0 0,-32 4 0,56-2 70,-1-1-1,1 1 1,0 1 0,-1-1-1,1 1 1,0 1 0,0-1 0,0 1-1,1 0 1,-1 1 0,1 0-1,-1 0 1,1 0 0,0 0 0,1 1-1,-1 0 1,1 1 0,0-1-1,0 1 1,1 0 0,-8 12 0,11-15 7,-1 1 1,1-1 0,0 1-1,1-1 1,-1 1-1,1 0 1,-1 0 0,1-1-1,0 1 1,0 0-1,1-1 1,-1 1 0,1 0-1,0-1 1,0 1 0,0-1-1,0 1 1,1-1-1,-1 1 1,1-1 0,0 0-1,0 0 1,0 0 0,0 0-1,1 0 1,-1 0-1,1-1 1,0 1 0,0-1-1,0 1 1,4 1 0,9 7-36,2 0 0,-1-1 0,1-1 0,24 9 0,-40-18 44,40 16-84,0-2 0,1-2 0,79 12 0,-89-20 40,0-2 0,0-1 0,-1-1 0,1-2 0,59-11 0,-91 13 54,0 0 1,0 0 0,0-1-1,0 1 1,0 0 0,0-1-1,0 1 1,-1-1 0,1 1-1,0-1 1,0 1 0,0-1-1,-1 1 1,1-1 0,0 0-1,0 0 1,-1 1 0,1-1-1,-1 0 1,1 0 0,-1 0-1,1 0 1,0-1 0,-1 0 121,-2 15-32,3-9-52,-1-1 0,1 1-1,-1 0 1,1 0 0,0 0 0,0 0 0,1-1 0,-1 1 0,1 0 0,0-1 0,0 1 0,0-1 0,0 0 0,1 0 0,-1 0 0,1 0 0,0 0-1,0 0 1,0-1 0,0 0 0,0 1 0,6 2 0,9 4-14,-1-1 0,1 0 0,29 7 0,-5-1-371,7 7-939,-12-4-149</inkml:trace>
</inkml:ink>
</file>

<file path=ppt/ink/ink6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0.0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144 395 2560,'-8'-2'522,"-5"-4"-12,11-4 2703,3 12-3140,0 1 0,0 0 0,0-1 0,1 1 0,-1-1 0,1 0 0,0 1-1,-1-1 1,1 0 0,4 4 0,11 14 384,-11-9-315,0 0 1,1-1-1,0 1 1,0-2 0,1 1-1,10 9 1,-12-14-81,0-1 1,1 0 0,-1 0-1,1-1 1,0 1-1,-1-1 1,1-1 0,1 1-1,-1-1 1,0 0-1,13 1 1,7-1 22,0-2 1,0 0-1,-1-1 0,1-2 1,-1-1-1,1-1 0,-1-1 1,0-1-1,-1-2 0,46-21 1,-64 27-74,0 0 0,-1 0-1,0-1 1,1 1 0,-1-1 0,-1-1 0,1 1 0,0-1 0,-1 0 0,0 0 0,0-1 0,-1 1 0,0-1 0,0 0-1,0 0 1,0-1 0,-1 1 0,0-1 0,-1 0 0,1 0 0,-1 1 0,-1-2 0,1 1 0,-1 0 0,0 0 0,-1 0 0,0 0-1,0-1 1,0 1 0,-1 0 0,0 0 0,-1 0 0,-3-12 0,1 7-4,-1 1-1,1-1 1,-2 1-1,0 1 1,0-1-1,-1 1 1,0 0-1,-1 0 1,0 1 0,0 0-1,-1 1 1,0 0-1,-1 0 1,-15-9-1,-1 0-34,0 2 0,-2 1 1,0 1-1,-47-15 0,49 20-5,0 2 1,0 0 0,-1 2-1,0 1 1,0 1 0,1 1 0,-45 5-1,59-2 7,1 0 1,0 0-1,0 1 0,0 0 0,1 1 0,-1 1 0,1 0 0,0 0 0,-10 7 0,14-8-14,1 1-1,-1 0 1,1 0-1,0 0 1,0 1 0,1-1-1,0 1 1,0 0-1,0 1 1,1-1-1,0 1 1,0-1-1,0 1 1,1 0-1,-2 9 1,3-9-37,1 0-1,-1 0 1,1 0 0,1 0 0,-1 0-1,1-1 1,1 1 0,-1 0-1,1 0 1,0 0 0,1-1 0,-1 1-1,1-1 1,1 0 0,-1 0-1,1 0 1,0 0 0,0-1 0,1 0-1,9 10 1,-2-4-206,1 0-1,-1-1 1,2 0-1,0-1 1,0 0 0,0-1-1,28 11 1,42 7-870,-2 1 0</inkml:trace>
</inkml:ink>
</file>

<file path=ppt/ink/ink6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0.4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1 3072,'-2'1'64,"-1"1"0,1-1 1,0 1-1,0 0 0,0-1 0,0 1 1,1 0-1,-1 0 0,0 1 0,1-1 0,-1 0 1,1 0-1,0 1 0,0-1 0,0 1 1,0-1-1,0 4 0,-5 50 820,4-19-215,-14 516 1483,14-195-635,1-332-1468,-4 227 684,8-201-574,1-1 0,22 96 0,-24-137-321,0 0 1,1-1-1,0 1 1,1-1-1,0 0 1,6 9-1,-9-16 118,0-1 0,1 1 0,-1-1-1,0 1 1,0-1 0,1 0 0,-1 0-1,1 0 1,-1 0 0,1 0-1,0 0 1,-1 0 0,1 0 0,0 0-1,0-1 1,-1 1 0,1-1 0,0 0-1,0 1 1,0-1 0,0 0 0,0 0-1,-1 0 1,1 0 0,0 0-1,0-1 1,0 1 0,0-1 0,0 1-1,-1-1 1,1 1 0,0-1 0,-1 0-1,1 0 1,0 0 0,-1 0 0,1 0-1,-1 0 1,3-3 0,28-20-1236</inkml:trace>
</inkml:ink>
</file>

<file path=ppt/ink/ink6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0.8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75 215 3584,'-37'-3'1792,"14"22"-1920,17-6 2688,3 10-2432,-3 4 128,6 8 128,9-6 128,11 1-640,8-2 0,10-5 0,4 4 128,-1-15-1024,7-4 0</inkml:trace>
  <inkml:trace contextRef="#ctx0" brushRef="#br0" timeOffset="1">400 43 4992,'-37'-43'2432,"32"43"-3328,10 4 4096,-1 8-3328,6-5 0,3 2-1408,1-2 0,11 2 1152,1-2 0</inkml:trace>
</inkml:ink>
</file>

<file path=ppt/ink/ink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6.9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3328,'3'-5'1664,"91"23"-1408,-58-18 2048,14 0-1920,27 8 0,-4-8 0,8 0 128,10-8-768,-2 5 128,-7-4 128,-9 7 128,-10 7-1280,-3-4 0</inkml:trace>
</inkml:ink>
</file>

<file path=ppt/ink/ink6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1.2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459 82 3072,'-58'-68'3626,"53"66"-3488,1 1-1,-1-1 0,0 1 1,0-1-1,1 1 0,-1 1 0,0-1 1,0 1-1,0 0 0,0 0 1,0 0-1,0 0 0,-5 2 0,-16 0 203,-37-6-397,46 2 234,0 1 1,0 1 0,0 0-1,-24 4 1,35-2-111,0 0-1,0-1 1,0 2 0,0-1 0,0 1-1,0 0 1,0 0 0,1 1-1,0 0 1,-1 0 0,1 0-1,1 0 1,-1 1 0,1 0 0,-7 8-1,7-8-32,0 1 0,0 0-1,0 0 1,1 0-1,0 1 1,0-1-1,1 1 1,0 0 0,0 0-1,0-1 1,1 1-1,0 0 1,0 0 0,1 1-1,0-1 1,0 0-1,1 0 1,-1 0-1,2 0 1,-1 0 0,1-1-1,0 1 1,0 0-1,1-1 1,0 1 0,0-1-1,1 0 1,-1 0-1,1 0 1,1 0 0,-1-1-1,8 8 1,5 3 39,0 0 1,1-1-1,0-1 1,1-1 0,1-1-1,0 0 1,0-2-1,40 15 1,-43-19-81,1-1-1,1-1 1,-1-1-1,0 0 1,1-2-1,0 0 1,-1-1 0,1-1-1,-1 0 1,1-1-1,-1-2 1,1 0-1,-1 0 1,23-11 0,-27 10-38,0-1 0,-1-1 1,0 0-1,0-1 0,-1-1 1,0 0-1,0 0 0,-1-1 1,-1-1-1,1 1 0,-2-2 1,1 0-1,-2 0 0,1 0 1,-2-1-1,0 0 0,0-1 1,6-19-1,-14 40 53,1 1 1,0 0-1,1-1 1,0 1-1,0-1 1,0 1-1,1-1 0,0 1 1,1-1-1,5 11 1,-1-1 92,1 0-1,0-1 1,1 0 0,13 17 0,-11-21-20,-1-1 0,1-1 0,1 0 1,0 0-1,0-1 0,1-1 0,0 0 0,1-1 0,26 10 0,-38-15-160,1-1 1,0 0 0,0 0-1,0-1 1,0 1-1,0-1 1,0 1-1,0-1 1,0 0-1,0 0 1,0 0-1,0-1 1,0 1-1,0-1 1,0 0-1,0 1 1,0-1-1,-1 0 1,1-1-1,0 1 1,0 0 0,-1-1-1,1 0 1,-1 0-1,1 1 1,-1-1-1,3-3 1,15-20-1586</inkml:trace>
</inkml:ink>
</file>

<file path=ppt/ink/ink6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1.6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7552,'-6'0'3712,"44"40"-4992,-24-33 6656,5 2-6144,-1-6 0,-7 1-3072,-11-17 128</inkml:trace>
</inkml:ink>
</file>

<file path=ppt/ink/ink6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2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10 167 1280,'-6'-10'854,"3"11"136,3 23 1018,9 41-484,-4-42-1150,1 0 1,1 0 0,1 0-1,13 25 1,-16-39-306,0 0 0,1-1 0,0 0 1,0 0-1,1 0 0,1-1 0,-1 0 1,1 0-1,0-1 0,0 0 1,1 0-1,12 6 0,-9-7-21,0 0-1,1-1 1,-1 0-1,1 0 1,0-2 0,0 1-1,0-2 1,0 0-1,0 0 1,1-1-1,-1-1 1,0 0 0,0-1-1,24-7 1,-2-2 48,0-1 0,-1-2 0,-1-1 0,36-24 1,-52 29-74,0-1 1,-1-1-1,0 0 1,-1-1 0,0-1-1,-1 0 1,0-1 0,18-27-1,-29 37-17,1-1 0,-1 1 0,0-1 0,0 1 0,-1-1 0,1 0 0,-1 0 0,-1 0 0,1 0 0,-1-1 0,0 1 0,0 0 0,-1-1 1,0 1-1,0 0 0,0-1 0,-1 1 0,0 0 0,0 0 0,-1 0 0,0-1 0,0 1 0,0 1 0,-1-1 0,1 0 0,-2 1 0,1-1 0,0 1 0,-1 0 0,0 0 0,-6-5 0,3 2-7,-1 1-1,-1 0 1,1 0-1,-1 1 1,0 0-1,0 1 1,-1 0-1,0 1 1,0 0-1,0 0 1,-17-3 0,11 4-10,0 0 0,-1 2 0,1 0 1,-1 1-1,1 1 0,-33 5 1,18 0-29,0 3-1,1 0 1,1 2 0,-1 1 0,2 1 0,0 2 0,-39 26 0,51-30 2,1 1 1,0 0 0,1 1 0,1 0 0,0 1-1,-14 20 1,24-30 27,-1 0-1,2 1 0,-1-1 1,0 1-1,1 0 1,0 0-1,0 0 1,0 0-1,1 0 0,0 0 1,0 1-1,0-1 1,1 0-1,-1 1 1,1-1-1,1 0 0,-1 1 1,1-1-1,0 0 1,0 1-1,0-1 1,1 0-1,-1 0 0,1 0 1,1 0-1,3 7 1,-1-7-47,-1 0-1,1 0 1,0-1 0,0 1 0,1-1 0,-1 0 0,1-1 0,0 1 0,0-1 0,0 0 0,0-1 0,0 0-1,1 0 1,-1 0 0,1 0 0,-1-1 0,1 0 0,0-1 0,0 1 0,-1-1 0,1-1 0,9-1 0,10 0-241,1-2 0,-1-1 1,0-2-1,30-10 0,-24 5-121,1-2-1,-2-1 0,0-1 1,-1-1-1,0-2 1,-2-1-1,37-34 0,21-36-626</inkml:trace>
</inkml:ink>
</file>

<file path=ppt/ink/ink6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2.8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194 303 2944,'-12'-53'770,"7"28"-289,0 1 0,-2 0 1,0 1-1,-2-1 0,-1 2 0,-18-34 0,24 50-306,0 0-1,-1 1 1,1 0-1,-1 0 0,0 0 1,0 1-1,-8-6 0,12 9-168,0 1 0,0-1 0,0 0 0,0 1 0,0-1 0,-1 1 0,1 0 0,0-1 0,0 1 0,-1 0 0,1-1-1,0 1 1,0 0 0,-1 0 0,1 0 0,0 0 0,0 1 0,0-1 0,-1 0 0,1 0 0,0 1 0,0-1 0,0 1 0,-1-1-1,1 1 1,0-1 0,0 1 0,0 0 0,0-1 0,0 1 0,0 0 0,0 0 0,0 0 0,1 0 0,-1 0 0,0 0 0,0 0 0,1 0-1,-1 0 1,1 0 0,-1 0 0,1 1 0,-1-1 0,1 0 0,0 0 0,0 0 0,-1 1 0,1 0 0,-6 20 86,2 0 0,0-1-1,1 1 1,1 1 0,1-1 0,2 24 0,20 135 255,-14-129-249,37 366 787,-3-21 22,-40-381-909,13 66 160,-12-76-291,-1 0 0,1 1 0,0-1 0,1 0 0,0 0 0,0 0 0,0-1 0,0 1 0,9 9 0,2-9-1125,3-5-150</inkml:trace>
</inkml:ink>
</file>

<file path=ppt/ink/ink6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3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57 420 4992,'-56'62'2432,"79"49"-2944,-18-88 3840,4 9-3456,2 3 128,6 8 0,3-13 128,3 2-1408,5-12 0</inkml:trace>
  <inkml:trace contextRef="#ctx0" brushRef="#br0" timeOffset="1">155 43 6272,'-23'-19'3072,"89"-1"-4096,-52 17 5248,0 6-5120,-5-3 0,11 4-2176,-11 1 0</inkml:trace>
</inkml:ink>
</file>

<file path=ppt/ink/ink6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3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97 156 2688,'22'-7'4478,"31"-20"-3269,1 0-1200,-4 6 332,0 2 0,1 2 1,87-17-1,-128 33-298,-1-1-1,1 2 0,0-1 1,0 1-1,0 1 1,0 0-1,-1 0 1,13 4-1,-18-4-29,-1 0 0,0 0 0,0 1 0,0-1 0,0 1 0,0 0 0,0 0 0,-1 0 0,1 0 0,-1 1 0,1-1 0,-1 1 0,0-1 0,0 1 0,0 0 1,0 0-1,0 0 0,-1 0 0,1 0 0,-1 0 0,0 0 0,0 0 0,0 1 0,-1-1 0,1 1 0,-1-1 0,1 6 0,-1 18 61,0 1 0,-2-1 1,-1 0-1,-1 0 1,-2 0-1,0 0 1,-2-1-1,-22 51 0,10-36-3,-1-1 0,-2-1 0,-2-1 0,-50 59 0,56-77 10,-2 0 1,0-1-1,0-1 0,-2-1 1,0-1-1,-1-1 1,-1-2-1,0 0 1,-1-1-1,-49 15 1,69-26-47,0 1 1,1-1 0,-1 0-1,0 0 1,0-1 0,0 0-1,0 0 1,0 0 0,1-1 0,-1 0-1,0 0 1,-10-3 0,12 2-29,0 0 1,1 0 0,-1 0 0,1-1-1,0 1 1,0-1 0,0 0-1,0 0 1,0 0 0,0 0 0,1-1-1,-1 1 1,1 0 0,0-1 0,0 0-1,1 0 1,-1 1 0,1-1 0,-2-7-1,1 4-30,1 0-1,0 0 0,1 0 1,0 0-1,0 0 1,0 0-1,1 1 0,0-1 1,1 0-1,-1 0 1,1 1-1,0-1 0,1 1 1,0-1-1,0 1 0,4-7 1,-5 10 5,0 0-1,0 0 1,0 0 0,0 0 0,1 1 0,-1-1-1,1 1 1,0-1 0,0 1 0,0 0-1,0 0 1,0 0 0,0 1 0,0-1 0,1 1-1,-1-1 1,1 1 0,-1 0 0,1 1-1,-1-1 1,1 0 0,-1 1 0,1 0 0,0 0-1,-1 0 1,1 0 0,-1 1 0,1 0-1,-1-1 1,1 1 0,-1 0 0,7 3 0,38 20 2,47 29 0,-52-27 127,64 28 0,-91-48-36,0 0 0,1-1 0,0 0 0,0-2-1,1 0 1,-1-1 0,33 0 0,-29-3-86,-1-1 0,0-1 1,1-1-1,-1-1 0,-1 0 0,25-11 1,-31 10-253,-1 0 0,0 0 1,0-1-1,0 0 0,-1-1 0,0-1 1,0 0-1,-1 0 0,-1-1 0,12-14 1,5-19-1402</inkml:trace>
</inkml:ink>
</file>

<file path=ppt/ink/ink6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4.3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4 3456,'-9'-4'1664,"46"15"-896,-17-8 2048,3 3-2560,5 1 0,13-4 128,13 10 128,-3-10-640,1-3 128,-1 0 256,10-3 0,-10-10-640,-8 6 0,-6-2-896,-8 2 0</inkml:trace>
</inkml:ink>
</file>

<file path=ppt/ink/ink6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4.8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27 2816,'17'-6'873,"1"1"1,0 0-1,1 2 1,-1 0-1,36-1 0,-35 3-679,0 2-1,0 0 0,0 1 0,-1 1 0,35 10 1,-50-12-170,1 0 1,-1 0 0,0 0 0,0 1-1,0-1 1,0 1 0,-1 0-1,1-1 1,0 1 0,-1 0 0,1 1-1,-1-1 1,0 0 0,1 1-1,-1-1 1,0 1 0,-1 0 0,1 0-1,0 0 1,-1-1 0,0 1-1,1 1 1,-1-1 0,0 0 0,-1 0-1,1 0 1,0 1 0,-1-1-1,0 0 1,0 0 0,0 1 0,0-1-1,-1 0 1,1 1 0,-1-1-1,0 0 1,1 0 0,-2 0 0,1 0-1,-2 4 1,-6 12 33,0 1-1,-2-2 1,0 0-1,-25 32 1,4-13 20,-1-2 0,-2-1 1,-1-1-1,-1-3 0,-55 35 0,55-37 29,45-31-123,0 0-1,0 0 1,0 1-1,0 0 1,1 1 0,-1 0-1,1 0 1,-1 1-1,1 0 1,-1 0-1,1 1 1,12 2 0,-1 3 55,-1 1 1,0 1 0,0 0-1,-1 1 1,0 1-1,29 23 1,-36-27-168,-1 1 0,1-1 0,0-1 0,1 0 0,0-1 0,-1 0 0,1 0 0,1-2 0,-1 1 0,0-1 0,1-1 0,22-1 0,1 0-1173</inkml:trace>
</inkml:ink>
</file>

<file path=ppt/ink/ink6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5.3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28 3072,'0'0'70,"-1"0"0,1 1 0,-1-1 0,1 0 0,0 1 0,-1-1 0,1 1 1,0-1-1,-1 1 0,1-1 0,0 1 0,0-1 0,0 1 0,-1-1 0,1 1 0,0-1 0,0 1 0,0 0 0,0-1 0,0 1 0,0-1 1,0 1-1,0-1 0,0 1 0,0-1 0,0 1 0,1 0 0,-1-1 0,0 1 0,0-1 0,1 1 0,-1 0 0,21 11 1868,43 3 191,-51-13-2087,28 4 197,0-1 1,-1-2-1,1-2 0,72-7 0,-37-5 230,119-33-1,-87 19-830,-101 23-661,-13 3-86,-17 8-855,4 2 428</inkml:trace>
</inkml:ink>
</file>

<file path=ppt/ink/ink6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5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 3072,'0'-1'98,"1"-1"1,-1 1-1,1-1 1,0 1-1,0 0 1,0-1-1,0 1 1,0 0-1,0-1 1,0 1-1,0 0 0,0 0 1,1 0-1,-1 0 1,0 0-1,1 0 1,-1 1-1,1-1 1,-1 0-1,2 0 1,10-6 3102,-12 8-3100,0 1 0,0-1 0,-1 0 1,1 0-1,-1 0 0,1 1 0,-1-1 0,1 0 0,-1 1 0,0-1 0,1 1 0,-1-1 0,0 0 1,0 1-1,0-1 0,0 0 0,0 1 0,-1-1 0,0 3 0,1 0 10,33 379 3133,-10-181-1858,-18-122-384,-12-87-975,0-9-566,5 8 125,0 0-257,1 0 1,-1 1-1,1-1 1,1 0-1,0-13 1,4-2-1399</inkml:trace>
</inkml:ink>
</file>

<file path=ppt/ink/ink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7.3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2304,'4'1'264,"-1"0"0,1 0 0,0 1 0,-1-1 1,1 1-1,-1 0 0,1 0 0,-1 0 0,0 0 0,0 0 0,0 1 0,0 0 0,0 0 1,-1-1-1,1 1 0,-1 1 0,0-1 0,1 0 0,-2 1 0,4 6 0,36 85 1011,-27-59-967,2-1-1,25 42 1,-38-72-261,1 0 0,0 0 0,0 0 0,0-1 0,1 1 0,-1-1 0,1 0 0,0 0 1,0-1-1,1 0 0,-1 0 0,1 0 0,-1 0 0,1-1 0,0 0 0,0 0 0,0-1 0,0 1 1,1-1-1,-1-1 0,0 1 0,0-1 0,0 0 0,1 0 0,-1-1 0,0 0 0,11-3 0,-7 1-7,0 0-1,-1 0 0,1-1 0,-1-1 0,0 1 0,-1-2 0,1 1 0,-1-1 1,0 0-1,0-1 0,-1 0 0,0 0 0,0-1 0,0 1 0,-1-2 0,5-9 1,-4 5-10,0 0 0,-1 0 0,-1-1 0,0 0 0,-1-1 0,-1 1 0,0 0 1,-1-1-1,-1 0 0,0 0 0,0 1 0,-2-1 0,0 0 0,-1 0 0,0 1 1,-5-16-1,7 28-21,-1 0 0,0 0 0,0 0 1,1 0-1,-1 0 0,0 0 1,-1 0-1,1 1 0,0-1 0,-1 0 1,-1-1-1,3 2-3,-1 1 1,1 0-1,-1-1 0,1 1 1,-1 0-1,1 0 0,-1-1 1,1 1-1,-1 0 1,1 0-1,-1 0 0,1 0 1,-1 0-1,1 0 0,-1 0 1,1 0-1,-1 0 0,1 0 1,-1 0-1,1 0 0,-1 0 1,1 0-1,-1 0 1,1 1-1,-1-1 0,1 0 1,-1 0-1,0 1 0,0 0 17,-1 1-1,1-1 1,0 1-1,0 0 1,-1 0-1,1-1 1,1 1-1,-1 0 1,0 0-1,0 0 1,1 0-1,-1 0 1,1 0-1,-1 0 1,1 0-1,0 0 1,0 0-1,0 0 1,0 0-1,0 3 1,3 12 53,0 0 1,1-1 0,1 1 0,0-1 0,2 0 0,0 0 0,0 0-1,1-1 1,13 18 0,-14-24-56,-1 0 1,1 0-1,0 0 0,1-1 1,0 0-1,0-1 0,0 0 0,1 0 1,0-1-1,1 0 0,0 0 1,0-1-1,0-1 0,0 1 1,14 3-1,-18-7-429,-1 0 1,0 0-1,0-1 0,1 0 0,-1 0 1,0 0-1,1 0 0,5-2 1,10-6-1385</inkml:trace>
</inkml:ink>
</file>

<file path=ppt/ink/ink6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6.2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3584,'-1'1'70,"1"-1"0,-1 1 1,1-1-1,-1 0 0,1 1 0,-1-1 0,1 1 1,0-1-1,-1 1 0,1 0 0,-1-1 1,1 1-1,0-1 0,0 1 0,-1 0 0,1-1 1,0 1-1,0-1 0,0 1 0,0 0 1,0-1-1,0 1 0,0 1 0,0 23 1625,1 0 1,4 26-1,2 21-381,16 134-5,-13-140-193,3 97 0,-18-134-621,5-30-506,-1 1 1,1 0-1,0-1 1,0 1 0,0 0-1,0 0 1,0-1 0,0 1-1,-1 0 1,1 0 0,0-1-1,0 1 1,0 0-1,-1 0 1,1 0 0,0-1-1,0 1 1,0 0 0,-1 0-1,1 0 1,0 0 0,-1-1-1,1 1 1,0 0-1,0 0 1,-1 0 0,1 0-1,0 0 1,-1 0 0,1 0-1,0 0 1,0 0 0,-1 0-1,1 0 1,0 0-1,-1 0 1,1 0 0,0 0-1,0 0 1,-1 0 0,1 1-1,0-1 1,-1 0 0,1 0-1,0 0 1,0 0 0,-1 1-1,1-1 1,0 0-1,0 0 1,0 0 0,-1 1-1,1-1 1,0 0 0,0 0-1,0 1 1,-1-1 0,-1-35-2785,-6 13 854</inkml:trace>
</inkml:ink>
</file>

<file path=ppt/ink/ink6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7.2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1 916 2176,'6'-6'329,"0"1"0,0 0 0,0 0 0,1 0 1,-1 1-1,1 0 0,1 0 0,-1 1 0,0 0 0,1 0 0,0 0 1,-1 1-1,14-1 0,0-1 118,1 1 0,25 1 0,-28 1-335,0 0-1,-1-1 1,1 0-1,22-7 0,-9-2 152,-1-1 0,-1-1 0,0-1 0,0-2 0,-2-1-1,0-1 1,-1-1 0,34-33 0,-48 40-217,0 0 1,-1-1-1,-1-1 0,0 0 1,-1-1-1,-1 0 0,0 0 1,-1-1-1,-1 0 0,0 0 1,-1-1-1,-1 0 1,0 0-1,-2 0 0,0-1 1,-1 1-1,1-26 0,-5 30-32,0-1 0,0 1 0,-2 0 0,1 0 0,-1 1 0,-1-1 0,-1 1 0,1 0 0,-2 0 0,0 1 0,0 0 0,-1 0 0,-11-12 0,4 6-6,-1 0 1,-1 2 0,0-1-1,-2 2 1,1 0 0,-39-19-1,42 24-35,-1 2 0,0 0 0,0 1-1,-1 0 1,0 2 0,0 0-1,0 1 1,-1 0 0,1 2 0,-1 0-1,1 1 1,-1 0 0,1 2 0,0 0-1,-1 1 1,1 0 0,-30 12 0,38-11 12,1 2 0,0-1 0,0 1 0,0 0 0,1 0 0,0 1 1,0 0-1,1 1 0,-1-1 0,2 1 0,-1 0 0,1 1 0,0-1 0,1 1 1,0 0-1,-4 14 0,0 3-37,1 0 0,1 0 0,1 1 0,-2 48 1,6-24 15,3 1 1,2-1 0,14 65 0,46 151 65,-41-176-26,-13-52 66,105 492 247,-105-460-129,-3 0 0,-4 0 0,-2 1 0,-4-1 0,-18 111 0,14-148 68,-2-1 0,-1 0 0,-2 0 0,-24 48 0,35-80-261,0 1 1,0 0-1,0 0 1,0 0-1,0 0 1,0-1-1,-1 1 1,1 0-1,0-1 1,-1 1-1,0-1 1,1 0 0,-1 1-1,0-1 1,0 0-1,1 0 1,-1 0-1,0 0 1,0-1-1,0 1 1,-4 0-1,5-1-47,0-1-1,-1 1 1,1-1-1,0 1 1,-1-1-1,1 0 0,0 1 1,0-1-1,0 0 1,0 0-1,-1 0 1,1 0-1,0 0 0,1 0 1,-1 0-1,0 0 1,0-1-1,0 1 1,1 0-1,-1 0 0,1-1 1,-1 1-1,1 0 1,-1-1-1,1 1 0,0-1 1,-1 1-1,1 0 1,0-1-1,0-2 1,-4-31-1548,-1-3-192</inkml:trace>
</inkml:ink>
</file>

<file path=ppt/ink/ink6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7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82 2944,'0'-1'105,"1"-1"1,0 1-1,-1 0 0,1 0 1,0 0-1,0 0 1,-1-1-1,1 1 0,0 0 1,0 0-1,0 1 0,1-1 1,-1 0-1,0 0 1,0 0-1,0 1 0,1-1 1,-1 1-1,0-1 0,0 1 1,1-1-1,-1 1 1,1 0-1,1-1 0,50-9 1357,-31 6-1185,-2 2-117,0 0 1,0 1-1,0 1 0,36 5 0,18 0 404,-71-5-564,20 0 430,47-5 1,-62 3-621,1 0-1,0 0 1,0-1-1,-1-1 1,1 1-1,-1-1 1,0 0 0,9-7-1,-3-1-854</inkml:trace>
</inkml:ink>
</file>

<file path=ppt/ink/ink6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8.1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168 322 2944,'-1'1'186,"-1"0"0,0 0 0,1 0 0,0 0 0,-1 0 0,1 1 1,-1-1-1,1 0 0,0 1 0,0-1 0,0 1 0,0-1 0,0 1 0,0 0 0,0-1 0,1 1 0,-1 0 1,0-1-1,1 1 0,-1 0 0,1 0 0,0 0 0,0 3 0,-8 51 1385,8-48-1500,-1-1 0,1 1 0,1-1 0,0 1 0,0-1 0,0 0 0,1 0 0,0 1 0,0-1 0,0 0 1,1-1-1,1 1 0,-1 0 0,1-1 0,0 0 0,0 0 0,6 7 0,-5-9-7,-1 0 0,1 0 0,0-1 0,0 1 0,0-1 0,0 0 0,0 0 0,1-1 0,-1 0 0,1 0 0,0 0 0,0 0 1,0-1-1,0 0 0,0 0 0,0-1 0,0 0 0,0 0 0,0 0 0,0-1 0,9-1 0,4-2 44,0-1 0,-1 0 0,0-2-1,0 0 1,0-1 0,-1-1 0,0 0 0,-1-1 0,0-1 0,28-25 0,-34 27-73,-1 0 1,-1-1-1,0 0 1,0-1 0,-1 0-1,0 0 1,-1-1-1,0 1 1,-1-1 0,0 0-1,-1-1 1,-1 1-1,0-1 1,0 0 0,-1 0-1,0-24 1,-2 28-27,-1-1 1,0 1-1,0-1 1,-1 1-1,-1 0 1,1-1-1,-1 1 1,-1 1-1,0-1 0,0 0 1,0 1-1,-1 0 1,-1 0-1,1 0 1,-1 1-1,-1 0 1,1 0-1,-1 0 1,0 1-1,-1 0 0,1 0 1,-1 1-1,0 0 1,-1 0-1,1 1 1,-10-3-1,-10-4-12,-1 2 0,0 0 0,0 2 0,-1 2 0,0 0 1,-56 0-1,68 4 1,1 2 1,-1 0 0,0 1 0,1 0 0,-30 9-1,42-10 12,1 1 1,-1-1-1,0 1 0,1 0 0,-1 1 0,1-1 0,0 1 0,0 0 0,0 0 1,0 0-1,0 0 0,1 1 0,-1 0 0,1-1 0,0 1 0,0 1 0,0-1 1,1 0-1,0 1 0,-1-1 0,1 1 0,1-1 0,-1 1 0,1 0 0,-1 5 1,2-6 2,0 0 1,1 0 0,-1 1 0,1-1 0,0 0 0,0 0 0,1 0-1,-1-1 1,1 1 0,0 0 0,0 0 0,0-1 0,0 1-1,1-1 1,-1 0 0,1 0 0,0 0 0,0 0 0,0 0 0,0-1-1,1 1 1,-1-1 0,1 0 0,-1 0 0,8 3 0,5 3 50,-1-1 0,1-1 1,0-1-1,0 0 1,22 3-1,50 5 395,159 2 0,-246-15-459,0 0 0,0 0 0,0 0 0,0 0 0,0 0 0,0 0 0,0 0 0,0 0 0,0 1 0,0-1 0,-1 0 0,1 0 0,0 1 0,0-1 0,0 1 0,0-1 0,-1 1 0,1-1 0,0 1 0,0 0 0,-1-1 0,1 1 0,0 0 0,-1 0 0,1-1 0,-1 1 0,1 0 0,-1 0 0,1 0 0,-1-1 0,0 1 0,1 2 0,-2 33 0,-1-11 0,3-12 68,0-1 0,2 1 0,-1-1 0,1 0 0,1 0 1,0 0-1,1 0 0,0-1 0,1 1 0,0-1 1,1-1-1,0 1 0,13 14 0,0-5-643,1 0 0,0-1 0,1-1 1,44 26-1,-63-42 335,-1 0 0,1-1 1,-1 1-1,1-1 0,0 0 1,0 0-1,0 0 0,-1 0 0,1-1 1,0 1-1,0-1 0,0 0 1,0 1-1,0-1 0,0-1 1,6 0-1,18-8-1829</inkml:trace>
</inkml:ink>
</file>

<file path=ppt/ink/ink6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8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268 41 2816,'-7'-11'418,"6"9"-197,0 1 0,0-1 0,0 0 0,-1 0 0,1 1 0,0-1 1,-1 0-1,1 1 0,-1 0 0,0-1 0,1 1 0,-1 0 0,0 0 1,0 0-1,0 0 0,0 0 0,0 0 0,0 0 0,0 1 0,0-1 0,0 1 1,-3-1-1,-6 0-150,0 1 0,-1-1 0,1 2 0,0 0 0,0 0 0,0 1 1,0 0-1,0 1 0,0 0 0,0 1 0,1 0 0,0 1 0,0 0 0,0 0 0,0 1 0,1 0 1,-11 10-1,18-14-68,1-1 0,-1 0 1,1 1-1,0-1 0,-1 1 1,1 0-1,0-1 1,0 1-1,0 0 0,0 0 1,0 0-1,0 0 0,1-1 1,-1 1-1,1 0 0,-1 0 1,1 0-1,0 0 0,0 0 1,0 1-1,0-1 0,0 0 1,0 0-1,0 0 0,1 0 1,-1 0-1,1 0 1,-1 0-1,1-1 0,0 1 1,0 0-1,0 0 0,0 0 1,0-1-1,0 1 0,0 0 1,1-1-1,-1 1 0,1-1 1,2 3-1,3 2-1,1-1-1,0 1 1,0-2-1,0 1 1,1-1-1,-1 0 1,16 5-1,128 34 101,-51-16 20,-1 4 1,131 61-1,-217-86-94,0 1-1,-1 0 0,1 1 0,-2 1 0,1-1 0,-1 2 0,-1 0 1,0 1-1,0 0 0,17 23 0,-27-32-15,1 0-1,-2 0 1,1 0-1,0-1 1,0 1 0,-1 0-1,1 0 1,-1 1-1,1-1 1,-1 0 0,0 0-1,0 0 1,0 0-1,0 0 1,0 0 0,0 0-1,-1 0 1,1 0-1,-1 0 1,1 0 0,-1 0-1,0 0 1,0 0-1,0 0 1,0 0 0,0 0-1,0-1 1,0 1-1,-1 0 1,1-1 0,-1 1-1,1-1 1,-4 2-1,-5 6 46,-1-2-1,0 1 1,-1-2-1,-16 8 0,14-7 15,-12 6 80,0-2 1,-1-1-1,-1 0 1,-54 9-1,64-16-55,-1-1 0,0 0 0,0-2 0,0 0 0,0-1 0,1-1 0,-1-1 0,-26-7 0,41 9-94,0 0 0,0 0 0,1 0 0,-1-1 0,1 1 0,-1-1 0,1 0 0,-1 0 0,1-1 0,0 1 0,0 0 0,0-1 1,0 0-1,1 0 0,-1 0 0,-3-6 0,5 7-26,1 0 0,-1 0 0,1 0 0,0 0 1,0-1-1,0 1 0,0 0 0,0 0 0,0 0 0,1 0 1,-1-1-1,1 1 0,-1 0 0,1 0 0,0 0 0,0 0 1,0 0-1,0 0 0,0 1 0,0-1 0,1 0 0,-1 0 1,1 1-1,-1-1 0,1 1 0,-1-1 0,1 1 0,0 0 1,0 0-1,2-2 0,17-11-507,1 1 1,0 1-1,1 1 0,1 1 1,0 1-1,0 1 0,26-5 1,19-4-1006</inkml:trace>
</inkml:ink>
</file>

<file path=ppt/ink/ink6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9.5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32 353 3712,'-32'3'1792,"32"40"-1280,0-30 2944,9-1-3328,5 4 128,1 7 0,4 0 128,13 4-512,-3-2 128,8-15-384,0-1 0,11-2-896,-1-3 128</inkml:trace>
</inkml:ink>
</file>

<file path=ppt/ink/ink6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39.9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441 38 2176,'-32'-11'894,"18"6"-506,0 0 0,0 1 0,0 0 0,0 1 0,0 1 0,-1 0 0,0 1 0,1 0 0,-1 1 0,-19 3 0,18 0-284,1 1 0,0 0-1,0 1 1,1 0 0,-1 2-1,1-1 1,0 2 0,1 0-1,-25 19 1,33-23-49,0 0 1,0 1-1,0 0 0,1 0 0,-1 0 1,1 0-1,0 1 0,1 0 1,-1 0-1,1 0 0,0 0 1,1 0-1,-1 0 0,1 1 1,1-1-1,-1 1 0,1 0 1,0 0-1,1-1 0,-1 1 0,2 0 1,-1 0-1,0-1 0,1 1 1,3 9-1,-1-8-23,0-1 1,1 1-1,0-1 0,0 0 0,0 0 1,1-1-1,0 0 0,0 1 1,1-2-1,0 1 0,0-1 1,0 0-1,1 0 0,0 0 0,0-1 1,0 0-1,0 0 0,0-1 1,1 0-1,0-1 0,8 3 0,13 2 27,1 0-1,0-2 1,0-1-1,36 0 1,-29-2-491,0-2 1,0-1-1,0-2 1,0-2 0,-1-1-1,1-1 1,-2-3 0,67-26-1,-35 0-869</inkml:trace>
</inkml:ink>
</file>

<file path=ppt/ink/ink6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0.5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1 3200,'-5'6'169,"0"1"1,1 0-1,0 0 1,0 0-1,0 1 0,1-1 1,0 1-1,1 0 1,0 0-1,0 0 0,1 0 1,0 0-1,0 0 1,1 0-1,0 0 0,1 13 1,2 15 534,2-1 0,14 53 0,56 131 152,-1-3 144,30 240-19,-103-446-890,-1-8-52,0 1 0,0 0 0,1-1 0,-1 1 0,1-1 0,0 1 0,0 0 0,-1-1 0,2 1-1,-1-1 1,0 0 0,3 5 0,2-26 239,-3 1-205,1-12-48,2 0 1,1 0-1,2 0 0,14-35 0,-20 58-43,0 1 0,0 0 0,1-1-1,0 1 1,0 0 0,0 1 0,1-1 0,0 1-1,0 0 1,0 0 0,0 0 0,1 1-1,0 0 1,0 0 0,0 0 0,0 1-1,1 0 1,0 0 0,-1 1 0,1 0 0,0 0-1,0 0 1,0 1 0,11-1 0,-11 2-3,1 0 1,0 0 0,0 1 0,0 0 0,0 1-1,-1 0 1,1 0 0,-1 0 0,1 1 0,-1 0-1,0 1 1,0-1 0,13 10 0,-11-5 46,-1 0 0,1 0 0,-1 0 1,-1 1-1,1 0 0,-1 1 0,-1 0 0,10 18 0,-8-10 128,-1 0-1,-1 0 0,0 0 1,-1 1-1,-2-1 0,1 1 0,-2 0 1,-1 0-1,0 1 0,-1-1 0,-4 27 1,4-46-145,0 2-227,0-1-1,0 0 0,0 1 0,-1-1 0,1 0 0,0 0 0,-1 1 0,1-1 0,-1 0 0,1 0 0,-1 1 0,1-1 0,-1 0 0,0 0 1,0 0-1,-1 2 0,1-6-1445</inkml:trace>
</inkml:ink>
</file>

<file path=ppt/ink/ink6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0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1 345 3712,'19'-4'825,"0"1"0,0 1-1,0 0 1,31 2 0,-20 0 320,29-1-793,-1-3 0,0-2 0,76-19 0,-120 22-242,-1-1-1,1-1 1,-1 0-1,25-13 1,-35 16-95,0 1 1,-1-1-1,1 0 1,0 0-1,0 0 1,-1 0-1,1-1 1,-1 1-1,0-1 1,0 1-1,0-1 0,0 0 1,0 0-1,-1 0 1,1 0-1,-1 0 1,0 0-1,0 0 1,0 0-1,0-1 1,0 1-1,-1 0 1,1-1-1,-1 1 1,0 0-1,0-1 1,-1-3-1,-1-1-7,0 0 1,-1 0-1,0-1 0,0 2 0,-1-1 0,0 0 0,0 1 1,-1 0-1,0 0 0,0 0 0,-1 0 0,0 1 0,0 0 1,0 0-1,-9-5 0,4 3 3,-1 1 0,1 0 1,-1 1-1,0 0 0,-1 1 0,0 0 1,0 1-1,0 0 0,-21-2 0,24 4-1,0 1-1,0 1 1,0 0 0,0 0-1,0 1 1,0 0-1,1 1 1,-1 0-1,0 0 1,1 1-1,-1 0 1,-16 9 0,20-8-2,0 0 0,1 0 0,-1 1 1,1-1-1,0 1 0,0 1 1,0-1-1,1 1 0,-1-1 1,2 1-1,-1 0 0,1 1 1,-1-1-1,2 1 0,-1-1 0,1 1 1,0 0-1,0 0 0,-1 10 1,3-9-1,-1 0 1,1-1 0,1 1-1,-1 0 1,1-1 0,0 1 0,1-1-1,0 1 1,0-1 0,1 0-1,0 0 1,0 0 0,0 0-1,1 0 1,0-1 0,0 1 0,1-1-1,0 0 1,6 6 0,8 6-449,1-1-1,0-1 1,1-1 0,35 20 0,2-3-989</inkml:trace>
</inkml:ink>
</file>

<file path=ppt/ink/ink6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1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36 314 1536,'9'-13'1316,"-6"16"772,-7 28 1325,0-12-4022,4-7 714,0-1-1,1 0 1,0 0 0,1 0 0,0 0 0,0 0 0,1 0-1,1 0 1,0-1 0,0 1 0,1-1 0,1 0 0,-1-1-1,1 1 1,1-1 0,0 0 0,0-1 0,1 0 0,0 0-1,0-1 1,1 1 0,0-2 0,0 1 0,1-2 0,0 1-1,0-1 1,0 0 0,1-1 0,-1-1 0,1 1 0,0-2-1,0 1 1,0-2 0,13 2 0,2-3-14,-1-1 1,1-1-1,-1-1 0,0-1 1,0-1-1,-1-1 1,1-1-1,-1-2 0,25-12 1,-40 17-62,1-1 0,-1 0 0,0-1 0,-1 0 0,1 0 0,-1-1 0,0 0 0,-1 0 0,0-1 0,0 0 0,-1 0 0,1-1 0,-2 1 0,1-1 0,-2-1 0,1 1 0,-1-1 0,0 0 0,-1 0 0,0 0 0,-1 0 0,0 0 0,-1-1 0,1-14 0,-3 11-2,0 0 0,-1 0 0,-1 0 0,0 0 0,-1 0 0,0 1 0,-1-1 0,-1 1 0,0 0 0,-1 1 0,0-1 0,-1 2 0,0-1 0,-1 1 0,0 0 0,-1 0 0,0 2 0,-1-1 0,0 1 0,-14-9 0,9 7-53,-1 1 0,0 0 0,0 1 0,-1 1 0,0 1 0,-1 0 0,0 2 0,0 0 0,0 1 0,-1 0 0,1 2 0,-1 0 0,0 2 0,-19 1 0,20 1-29,-1 1-1,1 1 1,0 0-1,1 2 1,-1 0-1,1 1 1,1 1-1,-25 14 1,37-19 39,0 0 0,1 0-1,-1 0 1,1 1 0,0 0 0,0 0 0,0 0 0,0 0 0,1 1 0,0-1 0,0 1 0,0 0 0,0 0 0,1 0 0,0 0 0,0 1 0,0-1 0,1 0 0,0 1-1,0 0 1,0-1 0,0 1 0,1-1 0,0 1 0,0 0 0,1-1 0,0 1 0,0-1 0,0 1 0,0-1 0,1 1 0,0-1 0,3 7 0,1-1 11,-1 1 0,2-1 1,-1 0-1,2-1 1,-1 0-1,1 0 0,1 0 1,0-1-1,20 15 1,-12-12 3,0 0 1,1-2 0,1 0-1,-1-1 1,32 10 0,-5-7 5,0-1 0,1-2 1,1-2-1,77 1 1,-96-8 14,0-2 0,0-1 1,-1-1-1,0-1 0,0-2 1,33-11-1,-58 17-22,1 0 0,-1 0 0,1 1-1,-1-1 1,1 1 0,-1 0 0,1 0 0,-1 0 0,1 0 0,-1 0 0,1 1-1,0-1 1,-1 1 0,1-1 0,-1 1 0,0 0 0,1 0 0,-1 0 0,0 0 0,0 1-1,1-1 1,-1 1 0,0-1 0,0 1 0,0 0 0,3 3 0,2 6 19,1-1 0,-1 1 0,-1 1 0,8 17 0,-10-20-60,1 0 1,-1 1-1,2-2 0,11 17 0,-7-17-598</inkml:trace>
</inkml:ink>
</file>

<file path=ppt/ink/ink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7.9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45 253 3456,'-1'-1'72,"0"0"-1,1 1 1,-1-1 0,-1 0-1,1 1 1,0-1 0,0 1-1,0 0 1,0-1 0,0 1-1,0 0 1,0-1 0,-1 1-1,1 0 1,0 0 0,0 0-1,0 0 1,0 0 0,-1 0-1,1 1 1,0-1 0,0 0-1,0 0 1,0 1 0,0-1-1,0 1 1,-1-1 0,1 1-1,0-1 1,0 1 0,1 0-1,-1 0 1,0-1 0,0 1-1,0 0 1,0 0 0,1 0-1,-1 0 1,0 0 0,0 1-1,0 3 246,0-1 0,1 0 1,-1 1-1,1-1 0,0 1 0,0-1 0,1 1 0,-1-1 0,1 0 1,0 1-1,0-1 0,3 6 0,-2-4-261,1 1-1,1-1 1,-1 0 0,1 0 0,0-1-1,0 1 1,1-1 0,-1 0 0,1 0-1,1 0 1,-1 0 0,1-1-1,-1 0 1,1 0 0,0-1 0,1 0-1,-1 0 1,0 0 0,1-1 0,0 0-1,-1 0 1,8 1 0,8 1 111,0-1-1,-1-1 1,1 0 0,0-2 0,39-4 0,-40 2-63,-1-2 1,1 0 0,-1-1 0,0-1 0,-1-1 0,1-1-1,-1-1 1,22-13 0,-34 18-79,-1 0 0,0 0-1,0-1 1,-1 0 0,0 0-1,0 0 1,0-1 0,0 1 0,-1-1-1,0 0 1,0 0 0,0-1 0,-1 1-1,0-1 1,0 0 0,-1 0 0,0 0-1,0 0 1,0 0 0,-1 0-1,0-1 1,-1 1 0,0 0 0,0-1-1,0 1 1,-1 0 0,-2-9 0,1 7-24,-1 0 1,0 0 0,0 1 0,-1-1 0,0 1-1,-1 0 1,0 0 0,0 0 0,-1 0 0,0 1-1,0 0 1,0 0 0,-1 1 0,0 0 0,-1 0 0,1 1-1,-1-1 1,0 2 0,0-1 0,-1 1 0,0 1-1,1-1 1,-14-2 0,-1 0-29,1 1-1,-1 1 1,0 1-1,0 1 1,0 1-1,0 1 1,0 1-1,-34 6 1,49-5-12,0 0-1,0 1 1,0-1 0,1 2-1,-1-1 1,1 1-1,0 0 1,0 0 0,0 1-1,1 0 1,0 0 0,-9 10-1,13-13 24,0 0-1,0 0 0,0 0 1,1 1-1,-1-1 0,1 1 1,-1-1-1,1 1 0,0-1 1,0 1-1,0 0 0,1-1 1,-1 1-1,1 0 0,-1 0 1,1 0-1,0 0 0,0-1 1,0 1-1,0 0 0,1 0 1,-1 0-1,1-1 1,0 1-1,-1 0 0,1 0 1,0-1-1,1 1 0,-1-1 1,0 1-1,1-1 0,0 0 1,-1 1-1,1-1 0,0 0 1,0 0-1,0 0 0,4 2 1,6 5-17,0 0-1,1-1 1,0-1 0,0 0 0,1 0 0,-1-2 0,28 8 0,107 18 111,-120-27-29,55 4 132,-65-8-145,-1 2 0,1-1 0,0 2 1,-1 0-1,31 11 0,-46-13-25,0 0 1,0 0 0,0 0-1,0 0 1,0 0-1,0 1 1,-1-1-1,1 1 1,0-1-1,-1 1 1,0 0-1,1 0 1,-1-1-1,0 1 1,0 0 0,0 0-1,0 0 1,0 1-1,1 2 1,3 46 106,-6-47-127,1 1-1,-1-1 1,1 1-1,1-1 1,-1 1-1,1-1 1,0 1-1,0-1 1,0 0-1,0 0 1,1 1-1,-1-1 1,1 0 0,0 0-1,4 5 1,0-3-310,0-1 0,-1 0 0,2 0 0,-1-1 0,0 0 0,1 0 1,0-1-1,0 1 0,9 2 0,26 4-1367</inkml:trace>
</inkml:ink>
</file>

<file path=ppt/ink/ink6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2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43 448 3072,'-1'0'57,"1"0"0,0 0 0,0 0 0,-1-1 0,1 1 0,0 0 0,0 0 0,0 0 0,0-1 0,-1 1 0,1 0 0,0 0-1,0-1 1,0 1 0,0 0 0,0 0 0,0-1 0,-1 1 0,1 0 0,0 0 0,0-1 0,0 1 0,0 0 0,0 0 0,0-1 0,0 1 0,0 0 0,0 0 0,0-1 0,0 1 0,1 0 0,-1-1 0,0 1 0,0 0 0,0 0 0,0-1 0,0 1 0,0 0 0,1 0 0,-1 0 0,0-1 0,0 1 0,0 0-1,0 0 1,1 0 0,-1 0 0,0-1 0,0 1 0,1 0 0,-1 0 0,0 0 0,0 0 0,1 0 0,-1 0 0,0 0 0,0-1 0,1 1 0,-1 0 0,0 0 0,1 0 0,-1 0 28,1 0 0,-1 0-1,1-1 1,0 1 0,-1 0 0,1 0 0,0 0-1,-1 0 1,1 0 0,-1 0 0,1 0 0,0 0 0,-1 0-1,1 0 1,0 0 0,-1 0 0,1 0 0,-1 1-1,1-1 1,0 0 0,-1 0 0,1 1 0,-1-1-1,1 0 1,-1 1 0,1-1 0,-1 1 0,1-1 0,-1 0-1,1 1 1,-1-1 0,0 1 0,1 0 0,-1-1-1,0 1 1,1 0 0,2 7 73,1-1 0,0 0 1,1-1-1,-1 1 0,1-1 0,0 1 0,1-1 1,-1-1-1,1 1 0,1-1 0,-1 0 0,1-1 1,13 8-1,-9-7-9,0-1 0,0 0 0,0-1 1,0 0-1,1 0 0,-1-2 0,1 1 0,22-1 1,-14-2-50,-1-1 0,0-1-1,0 0 1,0-1 0,-1-2 0,0 1 0,0-2 0,0-1 0,0 0 0,-1-1 0,24-17 0,-33 20-84,-1-1-1,0 1 1,-1-1 0,1-1-1,-1 1 1,-1-1-1,1 0 1,-1 0 0,-1-1-1,0 1 1,0-1-1,0 0 1,-1 0 0,-1-1-1,1 1 1,-1-1-1,-1 1 1,0-1 0,0 1-1,-1-1 1,-1 0-1,1 1 1,-1-1 0,-1 1-1,0-1 1,-5-15-1,3 12-17,-1-1 1,0 1-1,-1 1 0,0-1 0,-1 1 0,-1 0 0,1 1 0,-2 0 0,0 0 0,0 0 0,-1 1 0,0 1 0,-1 0 0,0 0 0,0 1 0,-1 0 0,0 1 0,-13-5 0,8 6-25,1 1-1,-2 1 0,1 1 1,0 0-1,-1 1 0,1 1 0,-1 1 1,1 0-1,-1 2 0,0 0 1,-18 4-1,26-4 0,0 0 0,0 1 0,0 0-1,0 0 1,1 1 0,-1 1 0,1 0 0,0 0-1,0 0 1,1 1 0,0 0 0,0 1 0,0 0-1,0 0 1,1 1 0,1 0 0,-1 0 0,1 1-1,-8 16 1,11-19-6,1 0 0,0 0 0,0 1 0,0-1-1,1 1 1,0-1 0,1 1 0,-1-1 0,1 1-1,1 0 1,-1-1 0,1 1 0,0-1 0,3 12 0,0-9-43,0-1 0,0 1 1,0-1-1,1 0 0,0 0 1,1 0-1,0-1 0,0 0 0,10 9 1,1-1-292,0-1 1,2-1-1,-1-1 1,2-1 0,-1-1-1,1 0 1,1-1-1,21 5 1,-12-5-657,0-3 0,59 7 0,-13-11-512</inkml:trace>
</inkml:ink>
</file>

<file path=ppt/ink/ink6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2.8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15 3200,'-5'-3'283,"-11"-7"442,16 10-714,0-1-1,0 1 1,0 0 0,0 0 0,0 0 0,-1 0-1,1 0 1,0 0 0,0 0 0,0-1-1,-1 1 1,1 0 0,0 0 0,0 0-1,0 0 1,-1 0 0,1 0 0,0 0-1,0 0 1,0 0 0,-1 0 0,1 0-1,0 0 1,0 0 0,0 0 0,-1 0-1,1 1 1,0-1 0,0 0 0,0 0-1,-1 0 1,1 0 0,0 0 0,0 0 0,0 0-1,0 1 1,-1-1 0,1 0 0,0 0-1,0 0 1,0 0 0,0 1 0,0-1-1,0 0 1,0 0 0,0 0 0,-1 0-1,1 1 1,0-1 0,0 0 0,0 0-1,0 0 1,0 1 0,0-1 0,0 0-1,0 1 1,0 1 1589,-1 1-981,-5 34-259,1 1 0,2 0-1,1 0 1,5 53 0,-2-51-282,7 209 1104,0 460 1284,-11-669-1919,-1 1 1,-14 56 0,36-146-3620,-5 28 1280</inkml:trace>
</inkml:ink>
</file>

<file path=ppt/ink/ink6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3.1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1 306 4736,'0'0'30,"1"0"0,-1 0 1,0 0-1,0 0 0,0 0 1,0 0-1,0 0 0,0 0 0,0 0 1,0 1-1,0-1 0,0 0 1,0 0-1,0 0 0,0 0 0,0 0 1,0 0-1,0 0 0,0 0 1,0 0-1,0 1 0,0-1 0,0 0 1,0 0-1,0 0 0,0 0 0,0 0 1,0 0-1,0 0 0,0 0 1,0 0-1,0 1 0,0-1 0,0 0 1,0 0-1,0 0 0,0 0 1,0 0-1,0 0 0,0 0 0,0 0 1,0 0-1,0 0 0,0 0 1,-1 1-1,1-1 0,0 0 0,0 0 1,0 0-1,0 0 0,0 0 1,0 0-1,0 0 0,0 0 0,0 0 1,-1 0-1,18 9 1163,-11-6-876,0-1 1,0 0-1,0 0 1,0-1-1,0 1 1,10-1-1,6-1-129,0-2-1,0-1 0,0 0 1,0-2-1,0 0 1,-1-2-1,0 0 1,20-10-1,-27 10-121,-1 0-1,1-1 1,-1 0-1,0-1 1,-1-1-1,0 0 1,-1 0-1,0-1 1,-1-1-1,0 1 1,0-2-1,8-15 1,-16 25-57,1-1 1,-1 0 0,-1 0 0,1 0-1,-1 0 1,1 0 0,-1 0 0,0 0-1,-1 0 1,1 0 0,-1-1-1,0 1 1,0 0 0,0 0 0,0-1-1,-1 1 1,-1-5 0,1 6-7,-1 0-1,1-1 1,-1 1 0,0 0 0,0 0-1,0 1 1,0-1 0,-1 0-1,1 1 1,-1-1 0,1 1 0,-1 0-1,0 0 1,0 0 0,0 0 0,-6-2-1,1 1-8,0 0 1,0 1-1,0 0 0,-1 0 0,1 1 0,-1 0 0,1 0 0,-1 1 1,1 0-1,-1 1 0,0 0 0,1 0 0,0 1 0,-1 0 0,-13 5 1,10-1 26,0 0 0,0 1 0,1 1-1,0 0 1,0 1 0,1 0 0,0 0 0,1 1 0,0 0 0,0 1 0,1 0 0,0 0 0,1 1 0,1 0 0,0 0 0,0 0 0,-7 26 0,10-30 30,1 1 1,0 0-1,1 0 0,0 0 0,0 0 1,1 0-1,0 0 0,0 0 1,1-1-1,1 1 0,-1 0 0,1 0 1,1 0-1,0-1 0,0 1 1,0-1-1,1 0 0,0 0 0,1 0 1,0-1-1,0 0 0,1 0 0,-1 0 1,2 0-1,-1-1 0,1 0 1,12 8-1,-9-7-70,0-1 1,1 0 0,0-1-1,1 0 1,-1-1-1,1 0 1,-1-1 0,1 0-1,0-1 1,21 1-1,-20-3-485,0 0 0,-1-1-1,1 0 1,0-1-1,-1-1 1,15-4 0,2-7-1288</inkml:trace>
</inkml:ink>
</file>

<file path=ppt/ink/ink6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3.6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366 3 3072,'-52'-1'1734,"16"0"-232,0 1 0,-43 6-1,69-5-1439,0 1-1,1 0 1,-1 1 0,0 0-1,1 0 1,-1 1-1,1 0 1,0 1-1,0 0 1,1 1 0,0-1-1,-13 13 1,19-17-40,0 1 1,0 0-1,1-1 1,-1 1 0,1 0-1,-1 0 1,1 0-1,0 0 1,0 0-1,0 1 1,0-1-1,0 0 1,0 0 0,1 1-1,-1-1 1,1 1-1,-1-1 1,1 0-1,0 1 1,0-1 0,1 4-1,0-3-9,0 0 0,0 0 1,0 1-1,1-1 0,-1 0 0,1 0 0,0-1 0,0 1 1,0 0-1,1-1 0,-1 1 0,0-1 0,5 3 1,8 6 7,0-1 0,1-1 0,0-1 0,23 10 0,-38-18-18,70 29 96,-7-4 39,-1 3-1,89 55 1,-147-81-98,-1 1 0,0 0 0,0 0 0,-1 1 0,1-1 0,-1 1 0,0-1-1,1 1 1,-2 0 0,1 1 0,0-1 0,-1 0 0,0 1 0,0-1 0,2 6 0,-4-7-3,0 0 0,1 0 0,-1 0 1,0 0-1,0 0 0,-1 0 0,1 0 0,-1-1 0,1 1 1,-1 0-1,0 0 0,0 0 0,0-1 0,-1 1 1,1 0-1,-1-1 0,1 1 0,-1-1 0,0 0 0,0 1 1,0-1-1,0 0 0,0 0 0,0-1 0,-1 1 0,-4 2 1,-10 8 117,-1-2 0,-1 0 1,0-1-1,0-1 0,-1-1 1,0-1-1,0-1 0,-1 0 0,-36 3 1,30-7-67,-1 0 0,0-1 0,1-2 0,-1-1 0,1-1 0,-52-15 0,76 19-136,1-1 0,0 0 1,0 1-1,0-1 0,0 0 1,0 0-1,0 0 1,1 0-1,-1-1 0,0 1 1,0 0-1,1-1 1,-1 1-1,1-1 0,-1 0 1,1 0-1,-2-2 0,3 4 5,0-1-1,0 1 0,0 0 1,0-1-1,0 1 0,0 0 1,0-1-1,0 1 0,0-1 1,0 1-1,0 0 0,0-1 0,0 1 1,0 0-1,0-1 0,1 1 1,-1 0-1,0-1 0,0 1 1,0 0-1,1-1 0,-1 1 0,0 0 1,0 0-1,1-1 0,-1 1 1,0 0-1,0 0 0,1-1 1,-1 1-1,0 0 0,1 0 0,25-4-1399,15 7-371,12-3-107</inkml:trace>
</inkml:ink>
</file>

<file path=ppt/ink/ink6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4.1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450 70 3328,'-20'-17'523,"13"11"-364,0 0-1,0 1 1,0 0 0,-1 0-1,0 1 1,0 0-1,-10-4 1,7 4 1014,9 3-1132,-1 0 0,1 0 1,0 0-1,0 1 0,0-1 0,-1 1 1,1 0-1,0-1 0,0 1 1,-1 0-1,1 0 0,0 1 0,-1-1 1,-3 1-1,-53 6 308,22-3 308,-57 13 1,77-13-436,6-2-20,0 1-1,1 0 1,0 0 0,0 1 0,-18 9 0,26-11-174,1-1-1,-1 0 0,0 1 0,1-1 0,-1 0 0,1 1 0,-1 0 0,1-1 1,0 1-1,0 0 0,0 0 0,0 0 0,0 0 0,0 0 0,0 0 1,1 0-1,-1 0 0,1 0 0,-1 0 0,1 0 0,0 0 0,0 0 1,0 1-1,0-1 0,0 0 0,0 0 0,1 0 0,-1 0 0,1 0 0,-1 0 1,1 0-1,0 0 0,0 0 0,0 0 0,2 3 0,1 1-5,0 0 0,0-1 1,0 0-1,1 0 0,0 0 0,0 0 0,0-1 0,1 1 0,0-1 0,-1-1 0,1 1 0,7 2 0,85 33 172,-81-33-163,37 13 9,209 80 219,-258-96-234,0-1 1,0 0 0,1 1-1,-2 0 1,1 1-1,0-1 1,-1 1-1,1-1 1,-1 1-1,0 1 1,4 4-1,-8-8-6,1 1 0,0-1 0,-1 0 1,1 1-1,-1-1 0,1 1 0,-1-1 0,1 0 0,-1 1 0,0-1 0,0 1 0,0-1 0,0 1 0,0-1 0,0 1 0,0-1 1,-1 1-1,1 1 0,-2-1 15,1 1-1,0-1 1,-1 1 0,1-1 0,-1 0 0,0 1 0,1-1 0,-1 0 0,0 0 0,-1 0-1,1-1 1,-4 4 0,-20 10 242,0-1 0,-1-1 0,-42 13 0,45-17-121,-3-1-67,-1 0 1,-1-2-1,-31 3 1,-1 0-187,114-19-3955,-18 1 2261</inkml:trace>
</inkml:ink>
</file>

<file path=ppt/ink/ink6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44.4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67 336 4992,'0'1'89,"-1"0"-1,1-1 1,0 1 0,0 0-1,0-1 1,1 1 0,-1-1 0,0 1-1,0 0 1,0-1 0,0 1 0,1 0-1,-1-1 1,0 1 0,0-1-1,1 1 1,-1-1 0,0 1 0,1-1-1,-1 1 1,1-1 0,-1 1 0,1-1-1,-1 1 1,1-1 0,-1 0-1,1 1 1,-1-1 0,1 0 0,0 1-1,35 31 2360,3 5-734,-31-27-1595,0-1 0,0 1 0,1-2 0,0 1 0,1-1 0,0 0 0,0-1 0,1 0 0,0-1 0,0 0 0,0-1 0,1 0 0,0-1 0,0 0 0,0-1 0,0 0 0,1-1 0,20 1 0,-14-3-34,0 0 0,-1-1 0,1-2 1,-1 0-1,1 0 0,29-11 0,-40 11-53,-1-1-1,0 0 1,0 0-1,0 0 1,0 0-1,-1-1 1,0-1-1,0 1 1,0-1-1,-1 0 1,1 0-1,-1 0 1,-1-1-1,1 0 1,-1 0-1,-1 0 1,1 0-1,2-9 1,-3 5-18,-1 1 1,0-1-1,-1 1 1,0-1-1,-1 1 1,0-1 0,-1 0-1,0 1 1,0-1-1,-2 1 1,1 0 0,-1-1-1,0 1 1,-8-16-1,3 9-12,0 0 0,-1 1 0,-1 0 0,-1 0 0,0 1 0,-1 1 0,-20-20 0,21 24-58,0 2 1,-1 0-1,0 0 0,0 1 1,-1 0-1,0 1 0,0 0 1,-1 2-1,1-1 0,-1 1 0,0 1 1,0 1-1,0 0 0,0 1 1,-1 0-1,1 1 0,0 1 1,0 0-1,-1 1 0,1 0 0,0 1 1,1 1-1,-1 0 0,1 1 1,-1 0-1,1 1 0,1 1 1,-1 0-1,1 1 0,0 0 0,1 1 1,0 0-1,1 0 0,-1 1 1,-10 16-1,15-19-189,0 2-1,1-1 1,0 1 0,1 0-1,-1 0 1,2 0 0,0 0-1,0 1 1,0-1 0,1 1-1,-1 12 1,1 48-1568</inkml:trace>
</inkml:ink>
</file>

<file path=ppt/ink/ink6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8:39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6 120 1536,'-5'-14'3573,"7"9"-1815,6 13-1457,-6-7-227,-1 1 0,1-1 0,0 1 0,-1-1 0,1 0 0,0 0 1,0 1-1,0-2 0,0 1 0,0 0 0,1 0 0,-1-1 0,0 1 0,0-1 0,0 1 0,1-1 1,-1 0-1,4 0 0,-4 0 54,-1-1-22,1-2-96,0-1 0,1 1 0,-1-1 0,0 0 0,-1 0 0,1 0 0,-1 0 0,1 0 0,-1 0-1,-1 0 1,1 0 0,0 0 0,-1 0 0,0 0 0,0-1 0,0 1 0,-1 0 0,1 0 0,-1 0-1,0 0 1,0 0 0,0 0 0,-1 0 0,0 0 0,1 0 0,-1 0 0,-3-4 0,4 8-10,1-1 0,-1 1 0,1-1 0,-1 0 0,1 1 0,-1-1 0,1 1 0,-1-1 0,0 1 0,1-1 0,-1 1 0,1 0 0,-1-1 0,0 1 0,0 0 0,1 0 0,-1-1 0,0 1 0,0 0 0,1 0 0,-2 0 0,-5 10 0,7 24 0,26 45 0,-26-80-2,0-4-172,0 0-1,0 0 1,0 0 0,0 0-1,1 0 1,0 1-1,0-1 1,1 0 0,-1 0-1,5-8 1,6 3-978</inkml:trace>
</inkml:ink>
</file>

<file path=ppt/ink/ink6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8:40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1 107 2432,'0'1'179,"0"0"1,0 0-1,0 0 0,0-1 0,0 1 1,0 0-1,0 0 0,0 0 1,0 0-1,0 0 0,0 0 0,1-1 1,-1 1-1,0 0 0,1 0 1,-1 0-1,0 0 0,1-1 1,-1 1-1,1 0 0,-1-1 0,1 1 1,0 0-1,-1-1 0,1 1 1,0 0-1,0 0 0,0 1-170,1 0 1,-1 0-1,1-1 0,-1 1 1,1 0-1,0 0 0,0-1 1,-1 1-1,1-1 0,0 0 0,0 1 1,4 0-1,-5-2-5,0 0 0,0-1-1,0 1 1,0 0 0,0-1 0,0 1-1,0-1 1,0 1 0,0-1 0,0 0-1,-1 1 1,1-1 0,0 0 0,0 0-1,0 1 1,-1-1 0,1 0 0,-1 0-1,1 0 1,0 0 0,-1 0-1,0 0 1,1 0 0,-1 0 0,1 0-1,-1 0 1,0 0 0,0 0 0,0 0-1,0-2 1,2-37 47,-2 36-5,1-2-42,-1 0-1,-1 0 0,1 0 1,-1 0-1,0 0 0,0 0 0,-1 1 1,0-1-1,0 0 0,0 1 1,0-1-1,-6-6 0,3 49 210,5-33-245,3 52-50,-3-54 74,0-1 0,0 1-1,0 0 1,1-1 0,-1 1 0,0-1-1,1 1 1,-1-1 0,1 1-1,0-1 1,-1 1 0,1-1 0,0 1-1,0-1 1,0 0 0,0 1-1,0-1 1,0 0 0,0 0 0,0 0-1,1 0 1,-1 0 0,0 0-1,1 0 1,-1 0 0,0 0 0,1-1-1,-1 1 1,3 0 0,-2-2 8,0 1 0,0-1 0,0 0 0,0 0 0,0 0 0,0 0 0,0 0 0,0-1 0,-1 1 0,1 0 0,-1-1 0,1 0 0,-1 1 0,1-1 0,-1 0 0,0 0 0,0 1 0,0-1 0,0 0 0,0 0 0,0 0 0,1-4 1,0 0 2,1-1 0,-1 0 1,0 0-1,-1 0 1,2-14-1,-3 19 1,0 1 0,0-1-1,0 0 1,-1 0 0,1 0 0,0 0-1,-1 1 1,0-1 0,1 0 0,-1 0-1,0 1 1,0-1 0,0 0 0,0 1-1,0-1 1,0 1 0,0-1 0,-1 1-1,1 0 1,0 0 0,-1-1 0,1 1-1,-1 0 1,1 0 0,-1 0 0,-3-1-1,4 2 1,-1 0-1,1-1 1,-1 1-1,1 0 1,0 0-1,-1 0 1,1 1-1,0-1 1,-1 0 0,1 0-1,-1 1 1,1-1-1,0 1 1,0-1-1,-1 1 1,1 0-1,0-1 1,0 1-1,0 0 1,0 0-1,-1 0 1,1 0-1,1 0 1,-1 0-1,0 0 1,0 0-1,0 0 1,0 0-1,1 0 1,-1 1-1,1-1 1,-1 0-1,1 1 1,-1-1-1,1 0 1,0 1-1,-1 1 1,-2 8-9,1 0 1,0 1 0,1-1 0,0 18-1,1-26-8,0 0-1,0 1 0,0-1 0,1 0 0,-1 1 0,1-1 0,0 0 0,-1 1 1,2-1-1,-1 0 0,0 0 0,1 0 0,-1 0 0,1 0 0,0 0 1,0-1-1,0 1 0,0-1 0,5 5 0,3-5-818,7-12-85</inkml:trace>
</inkml:ink>
</file>

<file path=ppt/ink/ink6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8:57.1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8 2304,'-2'-3'1945,"-1"-1"621,6 17-2107,-2-5-163,5 19 39,2 1 0,0-1-1,2 0 1,0-1 0,18 31-1,-21-48-314,0-1-1,0 1 0,1-1 1,0-1-1,1 1 0,-1-1 0,1-1 1,1 0-1,-1 0 0,1-1 1,0 0-1,1 0 0,-1-1 1,1-1-1,-1 0 0,1 0 0,0-1 1,0 0-1,0-1 0,18 0 1,-25-2-49,1 0 1,-1-1 0,0 1-1,0-1 1,0 0 0,0 0-1,-1-1 1,1 1 0,0-1-1,-1 1 1,0-1 0,0 0-1,0 0 1,0-1-1,0 1 1,0-1 0,-1 1-1,0-1 1,1 0 0,1-5-1,2-2-399,20-29-852</inkml:trace>
</inkml:ink>
</file>

<file path=ppt/ink/ink6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59:09.4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2048,'8'5'1024,"-3"-10"-1664,-5 5 1408,0 0-1536,0 5 0</inkml:trace>
</inkml:ink>
</file>

<file path=ppt/ink/ink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8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2048,'8'-23'1500,"-8"23"-1461,0 0 1,0-1-1,0 1 0,0 0 1,1 0-1,-1 0 0,0 0 1,0 0-1,0 0 0,0 0 1,1 0-1,-1 0 0,0 0 1,0 0-1,0 0 0,1 0 1,-1 0-1,0 0 0,0 0 1,0 0-1,0 0 0,1 0 1,-1 0-1,0 0 0,0 0 1,0 0-1,0 0 0,1 0 1,-1 0-1,0 0 0,0 0 1,0 1-1,0-1 0,1 0 1,-1 0-1,0 0 0,0 0 1,0 0-1,0 1 0,0-1 1,0 0-1,0 0 0,0 0 1,1 0-1,-1 0 0,0 1 1,0-1-1,0 0 0,0 0 0,0 0 1,0 1-1,10 45 2240,14 248-777,15 126 538,-28-347-1629,4 0-1,3 0 0,43 111 1,-60-179-410,1 0 0,1-1 1,-1 1-1,0-1 1,1 1-1,0-1 0,0 0 1,1 0-1,-1 0 1,1-1-1,-1 1 0,1-1 1,0 0-1,0 0 0,1 0 1,4 2-1,-5-4-140,-1 0 0,1 0 0,0-1-1,0 1 1,0-1 0,0 1 0,-1-1-1,1-1 1,0 1 0,0 0 0,0-1 0,0 0-1,-1 0 1,1 0 0,0 0 0,-1-1-1,1 0 1,-1 1 0,1-1 0,-1 0-1,0-1 1,4-3 0,29-23-1546</inkml:trace>
</inkml:ink>
</file>

<file path=ppt/ink/ink6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28.3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62 288 1280,'-10'-8'968,"0"3"1739,-5 21-1924,11-10-748,1 0-1,0 0 1,0 0-1,1 1 1,-1-1-1,1 1 1,1 0-1,-1-1 0,1 1 1,1 0-1,-1 0 1,1 0-1,0-1 1,1 1-1,-1 0 1,1 0-1,1 0 0,-1-1 1,1 1-1,0 0 1,1-1-1,0 0 1,5 10-1,0 0 47,1-1 1,0 0-1,1-1 0,1 0 0,0-1 0,1 0 0,1-1 1,17 14-1,-23-21-71,0-1 0,0 0 0,1 0 1,0 0-1,-1-1 0,1-1 0,0 1 0,1-1 0,-1-1 1,0 1-1,0-2 0,1 1 0,-1-1 0,0 0 0,1 0 1,-1-1-1,0-1 0,1 1 0,-1-1 0,0-1 1,11-4-1,-5 2 14,-1-1 0,1-1 0,-2 0 0,1-1 0,-1-1 0,0 0 0,-1 0 0,0-1 0,0 0 0,-1-1 0,11-15 0,-6 5 72,-1-1 0,0-1 0,-2 0 0,-1 0 0,-1-1 0,9-30 0,-17 46-70,0 0 1,0 0-1,-1-1 0,0 1 1,0 0-1,-1-1 1,0 1-1,-1-1 1,0 1-1,0 0 1,-1-1-1,0 1 0,0 0 1,-1 0-1,0 0 1,0 1-1,-1-1 1,0 1-1,0-1 0,-1 1 1,0 1-1,-11-13 1,3 7-21,-1 0 0,0 1 0,0 1 0,-1 1 0,-1 0 0,1 1 0,-1 0 0,-1 1 1,1 1-1,-1 1 0,0 0 0,-1 1 0,1 1 0,-1 1 0,1 0 0,-1 1 0,0 1 0,0 1 1,1 0-1,-19 5 0,28-4-9,1 0 1,0 1-1,0-1 1,0 2-1,0-1 1,1 1-1,-1 0 1,1 0-1,0 1 1,0 0-1,1 0 1,-1 0-1,1 1 1,0 0-1,1 0 1,-1 0-1,1 0 1,1 1-1,-1 0 1,1 0-1,0 0 1,-4 14-1,-2 12-19,1 0-1,2 0 1,-4 56-1,10-86 21,-1 9-72,-1 1 76,1-1 1,0 0-1,1 1 0,1-1 0,3 24 0,-3-34-34,0 0-1,0 1 0,0-1 1,0 0-1,0 1 0,0-1 1,0 0-1,1 0 0,-1 0 1,1 0-1,-1 0 0,1-1 1,0 1-1,0 0 0,0-1 1,0 1-1,0-1 0,0 0 1,0 0-1,0 0 0,1 0 1,-1 0-1,0 0 0,1 0 1,-1-1-1,1 1 0,-1-1 0,1 0 1,-1 0-1,1 0 0,-1 0 1,0 0-1,1 0 0,-1-1 1,4 0-1,39-9-991,11-7-21</inkml:trace>
</inkml:ink>
</file>

<file path=ppt/ink/ink6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28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1536,'4'8'737,"0"0"1,0 0 0,-1 0-1,0 0 1,2 17-1,0 7-620,0 49 0,-2-29 472,1 32 135,-3-43-290,1 0 0,9 42 0,-10-81-406,-1 0-1,0 0 1,1 1-1,0-1 1,-1 0-1,1 0 1,0 0-1,0 0 1,0 0-1,0 0 0,1 0 1,-1 0-1,1 0 1,-1 0-1,3 1 1,-3-2-30,-1-1 0,1 1 1,0-1-1,0 0 0,0 0 1,0 0-1,0 1 1,0-1-1,-1 0 0,1 0 1,0 0-1,0 0 0,0-1 1,0 1-1,0 0 0,0 0 1,-1 0-1,1-1 0,0 1 1,0 0-1,0-1 0,0 1 1,-1-1-1,1 1 0,1-2 1,4-3-158,0-1 0,-1 0 0,0 0 0,0 0 0,0-1 0,-1 0 1,4-8-1,22-42-993</inkml:trace>
</inkml:ink>
</file>

<file path=ppt/ink/ink6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29.8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2048,'-2'4'314,"1"1"1,0-1 0,0 1-1,0 0 1,1 0-1,0-1 1,0 1-1,0 0 1,0 0-1,1-1 1,0 1 0,2 6-1,21 60-764,-12-39 779,179 569 355,-101-307-451,-78-257-154,11 71 0,-20-93-51,-2 0 1,0-1-1,-1 1 0,0 0 0,-2 0 1,1 0-1,-8 28 0,-3-21 75,12-22-100,0 0 1,-1 0-1,1 0 1,0 0-1,-1 1 1,1-1-1,0 0 1,-1 0-1,1 0 1,0 0-1,0 0 0,-1-1 1,1 1-1,0 0 1,-1 0-1,1 0 1,0 0-1,-1 0 1,1 0-1,0 0 1,0-1-1,-1 1 0,1 0 1,0 0-1,0 0 1,-1-1-1,1 1 1,0 0-1,0 0 1,0 0-1,0-1 1,-1 1-1,1 0 0,0-1 1,0 1-1,0 0 1,0 0-1,0-1 1,-2-4 12,0 1 0,1 0 1,0-1-1,0 1 0,1-1 0,-1 1 1,1-1-1,0-5 0,1-8 31,1 0 0,1 0 0,1 1 0,0-1 0,1 1 0,1 0 0,0 1 0,2-1 0,0 1 0,17-25 0,-18 31-20,0 1 0,0 0 0,1 1 0,1 0 0,-1 0 0,1 0 0,0 1 0,1 1 0,0 0 0,0 0 0,0 1 0,1 0 0,0 1 0,0 0 0,0 0 0,0 1 0,19-2 0,-19 5-19,0 1 0,0 0 0,0 0 0,-1 1 0,1 0 0,0 1 0,-1 0 0,1 1 0,-1 0 0,0 1 0,0 0 0,-1 0 0,1 1 0,-1 1 0,16 14 0,-22-18 2,-1 0 0,0 1 1,1-1-1,-1 1 0,0 0 0,-1-1 1,1 1-1,-1 0 0,1 0 1,-1 0-1,0 0 0,-1 0 0,1 1 1,-1-1-1,0 0 0,0 0 1,0 0-1,0 1 0,-1-1 0,1 0 1,-1 0-1,0 0 0,-1 0 1,1 0-1,-1 0 0,0 0 0,-3 4 1,-3 8 47,0-1 1,-2-1 0,0 1-1,-1-2 1,-16 18 0,18-24-26,-1 1 0,0-1 1,0-1-1,0 0 1,-1 0-1,0-1 0,0 0 1,0-1-1,0 0 1,-1-1-1,0-1 0,0 1 1,0-2-1,0 0 1,0 0-1,0-1 0,0-1 1,0 0-1,0 0 1,0-1-1,1-1 0,-15-4 1,25 7-50,0-1 1,1 1 0,-1 0-1,0 0 1,1-1 0,-1 1-1,0 0 1,1-1-1,-1 1 1,1-1 0,-1 1-1,0 0 1,1-1 0,-1 0-1,1 1 1,0-1 0,-1 1-1,1-1 1,-1 1-1,1-1 1,0 0 0,-1 1-1,1-1 1,0 0 0,0 0-1,0 1 1,-1-1 0,1 0-1,0 1 1,0-1 0,0 0-1,0 0 1,0 1-1,0-1 1,0 0 0,1 1-1,-1-1 1,0 0 0,0 0-1,1 1 1,-1-1 0,0 0-1,1 1 1,-1-1-1,0 1 1,1-1 0,-1 0-1,1 1 1,0-1 0,30-26-1393,2 7 128</inkml:trace>
</inkml:ink>
</file>

<file path=ppt/ink/ink6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0.9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1664,'-3'7'1937,"2"23"-481,5 40-732,9-22-586,1-1 0,29 65 0,5 17 67,-46-123-194,61 192 549,49 268-1,-108-438-510,2 49-1,-6-68 20,0 0-1,-1 0 0,0 0 0,-1-1 0,1 1 0,-2 0 0,1-1 0,-1 1 0,-6 11 0,9-19-54,-1 0 0,1 0 0,-1 0-1,1-1 1,-1 1 0,1 0-1,-1 0 1,1 0 0,-1-1 0,0 1-1,1 0 1,-1 0 0,0-1-1,0 1 1,0-1 0,1 1 0,-1-1-1,0 1 1,0-1 0,0 1 0,-1-1-1,1 0-6,1 0 1,-1 0-1,0-1 0,1 1 0,-1 0 1,1-1-1,-1 1 0,0 0 0,1-1 1,-1 1-1,1-1 0,-1 1 0,1-1 0,0 1 1,-1-1-1,1 1 0,0-1 0,-1 0 1,1 1-1,0-1 0,-1 1 0,1-2 1,-8-42-132,8 32 128,1 1-1,1-1 1,0 1 0,0 0 0,1 0-1,1 0 1,0 0 0,0 0-1,1 1 1,0-1 0,10-13-1,-5 11 14,0 0-1,1 0 0,0 1 0,1 0 0,1 1 1,-1 0-1,28-16 0,-28 20-1,1 0 0,1 0 0,-1 1 0,1 1 0,0 1 0,0 0 0,0 0 0,1 2 1,14-2-1,-19 3-8,0 1 0,1 1 1,-1-1-1,0 2 1,0-1-1,-1 1 0,1 1 1,0 0-1,-1 0 0,1 1 1,-1 0-1,0 1 1,14 9-1,-16-8 0,-1 0 0,1 1 0,-1 0 0,0 0 0,-1 0 1,0 1-1,0-1 0,-1 1 0,0 1 0,0-1 0,-1 1 0,0-1 0,0 1 0,-1 0 0,0 0 0,-1 0 1,0 0-1,0 0 0,-1 0 0,-1 13 0,0-4 15,-1 0 1,0 0-1,-1 0 0,-1 0 1,-1-1-1,0 0 0,-1 0 1,-1 0-1,-12 22 0,14-32-12,-1 0 0,1-1 0,-1 1 0,0-1 0,0-1-1,-1 1 1,1-1 0,-1 0 0,-1-1 0,1 0 0,0 0 0,-1 0-1,0-1 1,0 0 0,0 0 0,0-1 0,-1 0 0,1-1-1,-1 0 1,1 0 0,0-1 0,-1 0 0,1 0 0,-1-1 0,1 0-1,-1-1 1,1 1 0,0-2 0,0 1 0,0-1 0,0 0-1,0-1 1,1 0 0,-1 0 0,1-1 0,0 0 0,0 0 0,1 0-1,0-1 1,-7-8 0,11 12-45,1 0-1,0 0 1,-1-1 0,1 1-1,0 0 1,0-1-1,1 1 1,-1-1 0,0 0-1,1 1 1,-1-1 0,1 1-1,0-1 1,0 0 0,0 1-1,0-1 1,1 1-1,-1-1 1,1 1 0,0-1-1,-1 1 1,1-1 0,0 1-1,0-1 1,2-1-1,3-7-257,1 0 1,0 1-1,1 0 0,9-9 0,-7 8-64,26-29-794</inkml:trace>
</inkml:ink>
</file>

<file path=ppt/ink/ink6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1.3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2176,'-5'3'1024,"13"24"-512,-3-17 1152,1 9-1536,-3 17 128,10-5-128,6 14 128,-3 2-384,3 5 128,-1-4 128,-1-8 128,1-3-256,-1-15 0,-3-7-256,4-22 128,-5-11-640,4-12 0</inkml:trace>
</inkml:ink>
</file>

<file path=ppt/ink/ink6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1.7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0 2304,'-48'12'1152,"29"6"-1408,16-14 1664,3 2-1408,0-1 0,3 2-768,2-4 0,4 6 640,-1-9 0</inkml:trace>
</inkml:ink>
</file>

<file path=ppt/ink/ink6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2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84 896,'-2'1'120,"0"0"1,0-1-1,0 1 0,0 0 1,0 0-1,1 1 1,-1-1-1,0 0 0,1 1 1,-1-1-1,1 1 0,0-1 1,-1 1-1,1-1 0,0 1 1,0 0-1,0 0 0,0 0 1,0-1-1,1 1 1,-1 0-1,1 0 0,-1 3 1,-18 67 447,11-42-78,4-15-343,0 0 1,1 0-1,0-1 1,1 2 0,1-1-1,0 0 1,2 17 0,0-26-113,0 0 1,0 0-1,0 0 1,1-1-1,0 1 1,0 0-1,0-1 1,1 0-1,0 0 1,0 0-1,0 0 1,1 0-1,0 0 1,0-1 0,0 0-1,0 0 1,0 0-1,1 0 1,0-1-1,0 1 1,7 3-1,-5-4-29,0-1 0,1 0 0,-1 0 0,0 0 0,1-1 0,0 0 0,-1 0 1,1-1-1,-1 0 0,1 0 0,-1-1 0,1 0 0,-1-1 0,1 1 0,-1-1 0,0-1 0,1 1 0,-1-1 0,10-6 0,10-6 497,0-1 0,-1-1 0,33-29 0,-55 43-462,0-1 0,0 0 1,0 0-1,0-1 0,-1 1 0,1-1 0,-1 0 0,0 0 0,-1 0 0,1 0 0,-1 0 0,0-1 0,0 1 0,-1-1 0,0 1 0,0-1 0,0 1 0,0-1 0,-1 0 0,0 1 0,0-1 0,-1 0 0,0 1 0,0-1 0,0 0 1,-2-6-1,0 4-23,-1-1 1,1 0 0,-1 1-1,-1 0 1,0-1 0,0 2 0,0-1-1,-1 1 1,0 0 0,0 0 0,-1 0-1,0 1 1,0 0 0,-1 1 0,-11-8-1,-34-19 6,37 21-24,0 1-1,-1 0 1,0 2 0,-1 0-1,-21-7 1,37 14-6,-1 0 0,0 1 0,0-1 0,0 1 0,0 0 0,1 0 0,-1 0 0,0 0 1,0 0-1,0 1 0,0-1 0,1 1 0,-1-1 0,0 1 0,0 0 0,1 0 0,-1 1 0,1-1 0,-1 1 1,-2 1-1,2 0-17,0 0 1,0 1-1,0-1 1,1 1-1,-1-1 1,1 1-1,0 0 1,0 0 0,1 0-1,-1 0 1,1 0-1,-1 4 1,-2 12-100,1 0 1,2-1-1,0 1 0,2 30 1,-1-46 61,0 5-162,0 0 1,0-1-1,1 1 0,0 0 0,1 0 0,0-1 0,0 1 0,1-1 0,0 1 0,0-1 1,1 0-1,5 9 0,9-1-930</inkml:trace>
</inkml:ink>
</file>

<file path=ppt/ink/ink6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3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1 896,'-17'72'3264,"13"-45"-2856,1 0-1,1-1 1,1 1 0,1 0-1,1 0 1,2 0 0,1 0-1,12 43 1,-16-69-379,0 0 1,0 0-1,0 0 0,1 0 1,-1 0-1,0 0 0,1 0 0,-1 0 1,1 0-1,-1 0 0,1-1 1,-1 1-1,1 0 0,0 0 1,-1-1-1,1 1 0,0 0 0,0-1 1,0 1-1,-1-1 0,1 1 1,0-1-1,0 1 0,0-1 0,0 1 1,1-1-1,0 0-8,0 0 0,1 0 0,-1 0 0,0 0 0,0-1 0,0 1 0,0-1 0,0 0 0,0 1 0,-1-1 0,1 0 1,3-2-1,8-6-301,0-1 0,23-21 0,-19 15-585,17-8-180</inkml:trace>
</inkml:ink>
</file>

<file path=ppt/ink/ink6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4.8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1280,'13'33'3059,"-1"-7"-2406,42 142 390,-41-130-785,-9-26-160,1 0 0,0-1 1,1 0-1,13 20 0,-21-35-76,1-1 1,-1 0-1,1 0 0,0 0 1,1 0-1,-1-1 1,1 1-1,0 0 0,1-7 1,7-56 137,-6 57-172,0-1 0,1 1 1,1 0-1,-1 1 0,2-1 0,-1 1 1,1-1-1,1 1 0,0 1 0,0-1 1,1 1-1,1 0 0,-1 1 1,1 0-1,0 0 0,1 0 0,0 1 1,0 1-1,13-8 0,-20 12 21,1 0 0,0 0-1,0 0 1,0 1 0,0-1 0,0 1-1,0 0 1,1-1 0,-1 1 0,0 1-1,1-1 1,-1 0 0,1 1 0,-1 0-1,0 0 1,1 0 0,-1 0 0,1 0-1,-1 1 1,1-1 0,-1 1 0,0 0-1,1 0 1,-1 0 0,0 1 0,0-1-1,0 1 1,0 0 0,0 0 0,0 0-1,-1 0 1,1 0 0,0 0 0,-1 1-1,0-1 1,0 1 0,1 0 0,1 3-1,12 16 18,0 0-1,-1 1 1,-2 1-1,0 0 1,12 34 0,35 133 76,-58-180-64,-8-21 97,-7-24 76,10 13-218,0-1 0,2 1-1,1 0 1,0-1-1,5-28 1,-4 39-7,2-1 0,-1 1 0,1 0 0,1 0 0,0 1 0,1-1-1,0 1 1,0 0 0,1 0 0,0 0 0,14-15 0,-18 23 37,0-1-1,0 1 1,0 0-1,1 0 1,-1 0 0,1 1-1,-1-1 1,1 1-1,0-1 1,0 1-1,-1 0 1,1 0 0,0 0-1,0 0 1,0 0-1,0 1 1,0 0-1,0-1 1,0 1 0,6 1-1,-5 0 18,1 0-1,0 0 1,-1 1 0,1 0-1,-1 0 1,1 0 0,-1 1-1,0-1 1,0 1 0,0 0-1,6 7 1,2 2 25,-1 1 1,-1 0-1,0 1 1,-1 0-1,0 0 1,9 24-1,-10-21-74,-1-1-1,-2 2 1,1-1 0,-2 0-1,0 1 1,-1 0 0,-1 0-1,-1 0 1,-1 0 0,0 0-1,-1 0 1,-1 1 0,0-2-1,-2 1 1,-8 26 0,21-56-2658,8-11 1622</inkml:trace>
</inkml:ink>
</file>

<file path=ppt/ink/ink6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5.5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10 186 1536,'-5'72'3763,"0"31"-2734,5-95-947,1 1 0,0-1 0,0 0 0,1 0-1,0 0 1,0 0 0,1 0 0,0-1 0,6 13-1,-3-13-36,-1-1 0,1 0 0,0-1 0,0 1 0,0-1-1,1 0 1,0-1 0,0 1 0,0-1 0,0-1-1,1 1 1,-1-1 0,1-1 0,0 0 0,10 2-1,-1 0 75,0-1 0,1-1 0,0 0-1,-1-2 1,36-2 0,-40 0-1,0 0 0,-1-1 0,1-1 0,-1 0 0,0 0 0,0-1 0,0-1 1,-1 0-1,0-1 0,0 0 0,15-12 0,-21 14-70,1 0 1,-1-1-1,0 0 0,-1 0 1,1 0-1,-1 0 0,0 0 1,0-1-1,-1 0 0,0 0 0,-1 0 1,1 0-1,-1 0 0,0-1 1,-1 1-1,0-1 0,0 1 1,-1-1-1,0 1 0,-1-13 1,-1 5-25,0 1 0,-2 0 1,0 0-1,0 1 1,-1-1-1,-1 1 0,0 0 1,-1 0-1,0 1 0,-1 0 1,0 0-1,-1 1 0,0 0 1,-1 0-1,-14-11 1,10 11-35,-1 0 1,0 1-1,0 0 1,-1 1 0,-1 1-1,0 1 1,1 0 0,-2 1-1,1 1 1,-1 1-1,-27-4 1,40 8-1,0 0 1,0 0-1,0 0 0,0 1 1,0 0-1,1 0 0,-1 0 1,0 1-1,1-1 0,-1 1 0,1 0 1,-1 0-1,1 1 0,0-1 1,0 1-1,0 0 0,0 0 1,0 0-1,1 1 0,-1-1 1,1 1-1,0 0 0,0 0 1,1 0-1,-4 6 0,4-7-42,0 1 0,1 0 0,-1 0 0,0 0 0,1 0 0,0 0 0,0 0 0,0 0 0,1 0 0,-1 0 0,1 1 0,0-1 0,0 0 0,1 0-1,-1 0 1,1 1 0,0-1 0,0 0 0,0 0 0,1 0 0,-1 0 0,1-1 0,0 1 0,0 0 0,0-1 0,1 1 0,-1-1 0,1 0 0,4 4 0,0-1-204,0-1 0,1 0 0,0-1 0,0 0 0,0 0 0,1-1 0,-1 0 0,1-1 0,0 1 0,0-2 0,0 1 0,0-1 0,16 0 0,35-3-1024</inkml:trace>
</inkml:ink>
</file>

<file path=ppt/ink/ink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8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15 3584,'-16'-14'1792,"58"35"-1792,-16-18 2176,20 2-1664,19 1 0,13 1 256,11 1 0,5-5-1024,9 0 0,-4 2 768,-10-2 0,-11 4-896,-19-4 128,-7 2-1024,-18 1 0</inkml:trace>
</inkml:ink>
</file>

<file path=ppt/ink/ink6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6.9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329 1 1280,'-4'4'436,"0"0"-1,1 1 1,-1 0-1,1 0 1,0 0 0,-2 7-1,-4 4-519,-29 36 873,28-40-554,1 1 0,-15 24-1,-22 47 255,21-41-328,-36 87 0,39-69-58,-24 109 1,41-143 28,1 1 0,2-1 0,1 1 0,0-1 0,2 1 0,8 46 0,-4-57 33,1 0 1,1 0 0,0-1-1,1 1 1,1-2 0,0 1-1,1-1 1,18 20-1,15 25 265,-22-17-225,-19-36-206,0-1-1,1 0 1,0-1 0,0 1-1,0 0 1,0-1 0,1 0-1,0 1 1,6 5 0,-8-11-155,0 0 1,0 0-1,0 0 1,0 0-1,0 0 1,1 0-1,-1 0 1,0-1 0,0 1-1,0-1 1,-1 1-1,1-1 1,0 0-1,0 0 1,0 0-1,0 0 1,-1 0-1,1 0 1,0 0-1,1-2 1,5-2-591,14-6-427</inkml:trace>
</inkml:ink>
</file>

<file path=ppt/ink/ink6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7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0 1664,'-11'33'1355,"1"1"-1,2-1 1,-6 52 0,13-75-1285,0-1 1,0 0 0,2 1 0,-1-1-1,1 0 1,0 1 0,1-1-1,0 0 1,0 0 0,1 0 0,0 0-1,1-1 1,0 1 0,0-1 0,1 0-1,0 0 1,0-1 0,8 9-1,-12-14-68,1 0-1,-1 0 0,1-1 0,0 1 0,0-1 0,-1 1 0,1-1 0,0 1 0,0-1 1,0 0-1,0 0 0,1 0 0,-1 0 0,0-1 0,0 1 0,0 0 0,1-1 1,-1 0-1,0 1 0,1-1 0,-1 0 0,0 0 0,1-1 0,-1 1 0,0 0 1,1-1-1,-1 1 0,0-1 0,0 0 0,1 0 0,-1 1 0,0-2 0,0 1 0,0 0 1,0 0-1,3-3 0,3-5-381,1 0 0,-1 0-1,-1-1 1,0 0 0,10-19 0,-11 18-26,16-28-639</inkml:trace>
</inkml:ink>
</file>

<file path=ppt/ink/ink6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7.7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0 2176,'-35'12'1024,"35"-12"-1024,0 0 1536,0 0-1664,0 0 0,3-3-1024,8-2 128</inkml:trace>
</inkml:ink>
</file>

<file path=ppt/ink/ink6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8.5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68 1280,'0'-5'3861,"2"10"-3771,1 0 1,-1 0-1,-1 0 0,1 0 1,-1 0-1,0 0 0,0 0 1,0 0-1,-1 10 0,4 11 159,22 59 498,-24-55-523,-2-30-221,0 1 1,0-1-1,0 1 1,1-1-1,-1 1 1,0-1-1,0 1 1,0-1-1,0 1 1,0-1-1,0 1 1,0-1-1,0 1 0,0-1 1,0 1-1,0-1 1,-1 1-1,1-1 1,0 0-1,0 1 1,0-1-1,-1 1 1,1-1-1,0 1 1,0-1-1,-1 0 1,1 1-1,0-1 1,-1 0-1,1 1 1,-1-1-1,1 0 1,0 0-1,-1 1 1,1-1-1,-1 0 0,1 0 1,-1 1-1,1-1 1,0 0-1,-1 0 1,1 0-1,-1 0 1,1 0-1,-1 0 1,-1-3-4,1 0 0,0-1 0,0 1 0,1 0 0,-1-1 0,1 1 0,-1 0 0,1-1 0,0 1 0,0-1 0,1 1 0,0-5 0,-1-3 0,0-4 32,1 0 0,0 0 0,1 0 0,1 0 0,0 1 0,1-1 0,0 1 0,8-16 0,-10 26-20,0-1 1,1 1-1,0-1 1,-1 1 0,1 0-1,1 0 1,-1 0-1,1 0 1,-1 1-1,1-1 1,0 1 0,1 0-1,-1 0 1,0 1-1,1-1 1,-1 1-1,1 0 1,0 0 0,0 0-1,0 1 1,0 0-1,0 0 1,0 0-1,0 0 1,0 1 0,0 0-1,7 1 1,9 1 72,-1 2 1,1 1 0,-1 1-1,0 0 1,0 1 0,31 17-1,-49-23-66,3 1-11,-1 1 0,0 0 0,0 0 0,0 0 0,0 0 0,0 0 0,-1 1 0,1 0 0,-1-1 0,0 1 0,0 1 0,-1-1 0,1 0 0,-1 1 0,0-1 0,0 1 0,0-1 0,-1 1 0,0 0 0,0 0 1,0 0-1,0 7 0,0 0-53,0 0 1,-2 0 0,1 0 0,-2 0 0,0 0 0,0-1-1,-1 1 1,-5 14 0,4-22-1302,2-11 132,2-7 169</inkml:trace>
</inkml:ink>
</file>

<file path=ppt/ink/ink6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39.6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847 40 896,'-8'-5'337,"0"0"1,-1 0-1,0 1 1,1 0-1,-1 0 1,0 1-1,-1 1 1,1-1-1,-1 1 0,-17-1 1,-1 5-151,-1 0-1,0 2 1,1 1 0,0 2-1,0 0 1,1 2 0,-41 19-1,11 0-51,1 2 0,-70 52 0,103-66-42,0 1 0,2 1 0,-36 39 0,46-44-11,0 1-1,2 0 1,0 1-1,1 0 1,0 0-1,1 0 1,-9 30-1,10-26-37,1 0-1,1 1 1,1-1-1,-2 31 1,5-40-19,1-1-1,0 1 1,0 0-1,1-1 1,0 1-1,1-1 1,0 0-1,0 0 1,1 0-1,0 0 1,8 11-1,-2-7-7,0 0 0,1 0-1,0-1 1,1-1-1,0 0 1,18 12-1,85 50 295,-105-68-268,1-1 1,-1 0-1,0-1 0,1 0 1,0-1-1,0 0 1,0-1-1,0 0 0,0 0 1,12-2-1,0 0 88,1-2 1,0 0-1,36-11 1,45-20 18,-60 17-54,76-16-1,-120 33-137,1 0 0,-1 0 0,0 0 0,1-1-1,-1 1 1,0 0 0,0-1 0,0 1 0,1-1 0,-1 0 0,0 1-1,0-1 1,0 0 0,0 1 0,0-1 0,0 0 0,0 0 0,0 0 0,0-1-1,-1 1-16,1 0 0,-1-1 0,0 1 0,0 0 0,-1 0 0,1 0 0,0 0 0,0 0-1,0 0 1,-1 0 0,1 0 0,0 0 0,-1 0 0,1 0 0,-1 0 0,1 0 0,-1 0-1,0 0 1,1 0 0,-1 0 0,0 0 0,0 1 0,-1-2 0,-11-13-1093</inkml:trace>
</inkml:ink>
</file>

<file path=ppt/ink/ink6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40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0 512,'8'86'5146,"5"37"-4660,2 115 177,0 252-174,-27-411-249,8-62-235,1 0 0,-2 33 1,5-49-58,-1 1 1,1-1 0,0 0 0,0 0-1,0 0 1,1 0 0,-1 0 0,0 0-1,0 0 1,0 0 0,1 0-1,-1 0 1,1 1 0,-1-1 0,1-1-1,-1 1 1,1 0 0,0 0 0,-1 0-1,1 0 1,0 0 0,0-1-1,-1 1 1,1 0 0,0 0 0,0-1-1,0 1 1,0-1 0,0 1 0,0-1-1,0 1 1,0-1 0,0 0-1,0 1 1,0-1 0,0 0 0,0 0-1,1 0 1,-1 0 0,0 0 0,0 0-1,0 0 1,0 0 0,0 0-1,0-1 1,0 1 0,0 0 0,0-1-1,0 1 1,0-1 0,0 1 0,0-1-1,0 1 1,0-1 0,0 0-1,1-1 1,12-9-866</inkml:trace>
</inkml:ink>
</file>

<file path=ppt/ink/ink6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1:41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1024,'2'1'1664,"13"11"-256,1 8-1121,2-2 0,-1 0 1,34 25-1,23 24 462,-56-47-671,0 2-1,-2 0 1,-1 1-1,-1 1 1,0 0-1,-2 1 1,-1 0-1,-1 1 1,-1 0-1,10 51 1,-7-2 164,-4 0 0,-1 130 0,-6-142 105,0-17 37,-6 65 1,3-96-367,-1 0 0,0 0 0,-1-1 1,0 1-1,-2-1 0,1 0 1,-2 0-1,-10 16 0,-61 116 261,41-73-195,20-52-1018,10-17 140,10-17 111,5-6-362</inkml:trace>
</inkml:ink>
</file>

<file path=ppt/ink/ink6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1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20 2816,'-10'-19'1672,"10"19"-1615,-1 0 0,1 0 1,0 0-1,-1 0 0,1 0 1,-1 0-1,1 0 0,0 0 1,-1 0-1,1 0 0,-1 0 1,1 0-1,0 0 0,-1 0 1,1 1-1,0-1 0,-1 0 1,1 0-1,-1 0 0,1 1 1,0-1-1,0 0 0,-1 1 1,1-1-1,0 0 0,0 0 1,-1 1-1,1-1 0,0 0 1,-1 1-1,-14 38 931,9-2-784,2-1-1,1 1 1,2 0 0,1 0-1,9 54 1,-4-33 46,11 92 294,7-1 0,7-1 0,54 160 0,-70-258-472,-10-30-23,1-1 1,1 0 0,1 0 0,1 0-1,0-1 1,1 0 0,16 22-1,-23-38-55,-1 0-1,1-1 1,0 1-1,0-1 0,0 0 1,0 0-1,0 0 1,0 0-1,0 0 0,0 0 1,0 0-1,0 0 1,1-1-1,-1 1 0,0-1 1,0 0-1,1 0 1,-1 0-1,0 0 0,1 0 1,-1 0-1,0-1 1,0 1-1,1-1 0,-1 1 1,0-1-1,4-2 1,7-2-357,-1-1 0,0 0 0,17-12 0,-21 12-27,33-21-1018</inkml:trace>
</inkml:ink>
</file>

<file path=ppt/ink/ink6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1.7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3456,'38'-4'1664,"19"-19"-1280,-34 14 1792,14 2-1920,6 4 0,3-3 0,-3 6 128,-6 6-512,-3 1 128,-11 5-256,-9-1 128,-5-2-896,-9 10 0</inkml:trace>
</inkml:ink>
</file>

<file path=ppt/ink/ink6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2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1 108 3072,'31'45'5693,"-5"-3"-5349,-16-28-197,0-1 0,1 1-1,1-2 1,0 1 0,21 16 0,-25-24-90,-1-1 0,1 0 0,0 0 0,0 0 0,1-1 0,-1 0 0,1-1 0,-1 0-1,1 0 1,0-1 0,0 0 0,14 0 0,-11-1-14,0 0 0,0-1-1,0-1 1,-1 0 0,1 0-1,-1-1 1,1-1 0,-1 0-1,0 0 1,0-1 0,-1-1-1,1 1 1,-1-2 0,0 0-1,-1 0 1,0 0 0,0-1-1,0-1 1,-1 1 0,-1-1-1,1-1 1,-1 1 0,-1-1-1,0-1 1,0 1 0,-1-1-1,-1 0 1,1 0 0,2-15-1,-6 22-40,3-6 52,-1-1 0,-1 0 1,0 0-1,0 0 1,-1 0-1,0 0 0,-1 0 1,-2-14-1,1 37 6,0 0-1,1 1 1,1-1 0,1 14 0,3-6 39,0 0 1,1 0-1,1-1 1,0 0-1,2-1 1,0 0-1,1 0 1,25 32 0,-32-47-121,0 0 1,1 0 0,-1 0 0,1-1 0,0 0 0,0 0-1,0 0 1,0 0 0,0 0 0,0-1 0,1 0 0,-1 0-1,0 0 1,8 0 0,-7 0-242,0-1 0,0 0 1,0-1-1,-1 1 0,1-1 0,0 0 0,-1 0 1,1 0-1,0-1 0,-1 0 0,0 0 0,1 0 1,4-3-1,9-13-1402</inkml:trace>
</inkml:ink>
</file>

<file path=ppt/ink/ink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1.1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15 2560,'-3'-15'1195,"10"29"315,9 33 265,10 145 820,-7-37-1713,13 44 739,102 498 1195,-111-604-2666,-5-21-22,36 97 0,-50-160-106,0 0 0,1 0 1,0 0-1,1 0 0,0-1 1,1 0-1,-1 0 1,1-1-1,9 8 0,-12-12-57,0 1-1,1-1 0,-1 0 1,1-1-1,-1 1 0,1-1 0,0 0 1,0 0-1,0 0 0,0-1 0,0 0 1,1 0-1,-1 0 0,0-1 1,1 1-1,-1-1 0,0-1 0,0 1 1,7-2-1,0-1-331,1-1 0,-1 0 0,0-1 0,-1-1 0,1 0 0,-1 0 0,0-1 1,-1 0-1,1-1 0,-2 0 0,1-1 0,-1 0 0,0-1 0,7-10 0,13-30-1574</inkml:trace>
</inkml:ink>
</file>

<file path=ppt/ink/ink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9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24 325 3328,'-3'4'243,"0"0"1,1 0-1,-1 0 1,1 1-1,0 0 1,0-1-1,1 1 1,-1 0-1,1 0 1,0-1-1,0 1 1,1 0-1,0 0 1,-1 0-1,2 0 1,-1 0-1,0 0 1,1 0-1,0 0 1,0 0-1,1 0 1,2 5-1,-2-4-155,1 0 1,-1 0-1,1-1 0,0 1 0,1-1 1,0 0-1,-1 0 0,2 0 1,-1 0-1,0-1 0,1 0 0,0 0 1,0 0-1,0 0 0,1-1 0,-1 0 1,10 4-1,0-3 77,0-1-1,0 0 1,1-1-1,-1-1 1,1 0 0,0-1-1,-1 0 1,1-2-1,-1 0 1,1 0-1,-1-2 1,27-9 0,-23 7-53,0-2 0,-1 0 1,0-1-1,-1-1 1,1 0-1,-2-1 1,0-1-1,0-1 0,21-22 1,-33 30-91,1-1 0,-1 0 1,0 0-1,0 0 0,-1 0 0,0 0 0,0-1 1,-1 1-1,1-1 0,-1 0 0,-1 0 0,1 0 1,-1 0-1,-1 0 0,1-12 0,-2 8-4,0 1-1,-1-1 0,0 1 0,-1 0 1,0-1-1,-1 1 0,0 0 1,0 1-1,-11-18 0,7 15-26,0 0 0,-1 0 0,0 1 0,-1 0 0,0 0 0,-1 1 0,0 1 0,-1 0 0,0 0 0,0 1 0,-1 1 0,0 0 0,0 1 0,-1 0 0,-20-5 0,16 7-86,0 1 1,0 2-1,0-1 1,0 2-1,0 1 0,0 0 1,-30 6-1,44-6 67,0-1-1,0 1 0,0 1 0,0-1 1,0 1-1,0-1 0,0 1 0,1 0 1,-1 0-1,1 1 0,-1-1 0,1 1 1,0 0-1,0-1 0,0 2 1,0-1-1,0 0 0,1 0 0,0 1 1,-1-1-1,1 1 0,0 0 0,1 0 1,-1 0-1,1 0 0,0 0 0,0 0 1,0 0-1,0 0 0,1 0 0,0 0 1,0 1-1,0-1 0,0 0 1,0 0-1,1 0 0,0 1 0,2 6 1,0 0 9,1 0 0,0-1 1,0 1-1,1-1 0,1 0 1,-1 0-1,1-1 1,1 0-1,0 0 0,0 0 1,1-1-1,0 0 0,1 0 1,13 8-1,-4-3 26,0-2-1,2 0 0,-1-2 1,1 0-1,1-1 1,33 8-1,39 3 90,-64-15-62,0 2 1,0 1 0,41 15 0,-64-19 17,0 0 0,0 1-1,-1 0 1,1 0 0,-1 0 0,0 0 0,-1 1 0,7 7 0,14 14 377,-18-22-527,-1 0 0,1 0 1,0-1-1,0 1 0,0-1 0,1-1 1,-1 0-1,1 0 0,-1 0 1,1-1-1,11 1 0,84-2-3190,-102 0 3269,59-6-1645</inkml:trace>
</inkml:ink>
</file>

<file path=ppt/ink/ink6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2.6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 3712,'0'-1'97,"0"1"0,0 0-1,-1 0 1,1 0 0,0 0 0,0 0 0,0 0-1,-1 0 1,1 0 0,0-1 0,0 1 0,-1 0-1,1 0 1,0 0 0,0 0 0,0 0 0,-1 0-1,1 0 1,0 0 0,0 0 0,-1 1 0,1-1-1,0 0 1,0 0 0,0 0 0,-1 0 0,1 0 0,0 0-1,0 0 1,0 0 0,-1 1 0,1-1 0,0 0-1,0 0 1,0 0 0,0 0 0,0 1 0,-1-1-1,1 0 1,0 0 0,0 0 0,0 1 0,0-1-1,0 0 1,0 0 0,0 0 0,0 1 0,0-1 0,0 0-1,0 0 1,0 1 0,0-1 0,0 0 0,0 0-1,0 0 1,0 1 0,-4 27 1272,2 40-683,15 102 647,39 196 1,-34-264-908,4 0 1,57 160 0,-75-250-391,1-2 0,0 1 1,1 0-1,0-1 1,0 0-1,1 0 1,1-1-1,-1 0 1,2 0-1,-1-1 1,1 0-1,10 7 0,-13-12-100,0 0 0,0 0 0,0 0 0,0 0-1,1-1 1,-1 0 0,1-1 0,0 1 0,0-1-1,-1 0 1,1-1 0,0 0 0,0 0 0,0 0-1,-1-1 1,1 0 0,0-1 0,0 1 0,-1-1-1,1 0 1,-1-1 0,8-3 0,-6 2-320,0-1 0,0 1 0,0-2 0,-1 1 0,1-1 0,-1 0 0,8-9 0,10-20-1557</inkml:trace>
</inkml:ink>
</file>

<file path=ppt/ink/ink6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2.9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59 4352,'48'7'2176,"35"-17"-2432,-58 10 3072,12-6-2560,20 12 128,-2-15 0,2 5 128,0-8-640,-5 5 128,-6 3 128,-7-5 0,-12 6-1024,-2-1 128,-2 4-640,-9-3 128</inkml:trace>
</inkml:ink>
</file>

<file path=ppt/ink/ink6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3.4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17 4352,'0'0'27,"0"-1"-1,-1 1 1,1 0 0,0 0 0,0-1 0,-1 1-1,1 0 1,0-1 0,0 1 0,0 0-1,-1-1 1,1 1 0,0 0 0,0-1 0,0 1-1,0 0 1,0-1 0,0 1 0,0-1-1,0 1 1,0 0 0,0-1 0,0 1 0,0 0-1,0-1 1,0 1 0,0-1 0,0 1-1,0 0 1,0-1 0,1 1 0,-1 0 0,0-1-1,0 1 1,0 0 0,0-1 0,1 1 0,-1 0-1,0-1 1,1 1 0,-1 0 0,0 0-1,0 0 1,1-1 0,-1 1 0,0 0 0,1 0-1,26-1 1355,-22 1-1221,-1 1-1,1 0 0,-1 0 1,0 1-1,0-1 0,0 1 0,0 0 1,0 0-1,0 0 0,0 1 1,0 0-1,-1-1 0,0 1 0,6 6 1,-3 1 49,-1 0 0,0 1 0,-1-1 0,0 1 1,0 1-1,3 21 0,7 79-34,-11-78-108,4 30 375,29 226 1027,-26-231-1160,4 0 0,36 103 0,-44-147-258,1 0 0,0-1 1,1 1-1,1-1 1,0-1-1,1 0 0,0 0 1,1-1-1,22 20 1,-28-28-119,0 0 1,1 0-1,0-1 1,0 0-1,-1 0 1,2 0-1,-1-1 1,0 0 0,0 0-1,1 0 1,-1-1-1,1 0 1,0 0-1,-1-1 1,1 0-1,0 0 1,-1 0 0,1-1-1,-1 0 1,1-1-1,-1 1 1,1-1-1,-1 0 1,0-1 0,0 1-1,9-6 1,-7 3-302,0 1 0,-1-1 0,1-1 0,-1 1 0,0-1 0,-1-1 0,8-9 0,11-27-1424</inkml:trace>
</inkml:ink>
</file>

<file path=ppt/ink/ink6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3.8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1 157 3456,'23'6'1664,"57"-38"-896,-47 24 2176,19 0-2560,3-3 128,7-5 128,13-4 0,0 1-896,1-6 0,-19 18 256,-6-6 128,-13 10-1408,-15 3 128,-14 9-256,-13 5 128</inkml:trace>
</inkml:ink>
</file>

<file path=ppt/ink/ink6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4.2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0 337 3712,'10'6'781,"1"-1"1,-1 0 0,1-1-1,0 0 1,0-1-1,20 3 1,-17-4-463,1-1 1,-1-1-1,0 0 1,0-1 0,0-1-1,0 0 1,0 0-1,23-9 1,-23 6-188,0 0 0,0-1-1,-1-1 1,0 0 0,0-1 0,-1-1 0,0 1 0,0-2 0,-1 0 0,0 0-1,-1-1 1,0 0 0,-1-1 0,15-24 0,-20 29-66,0 0 0,-1-1 0,0 0 0,0 0 0,-1 0 0,0 0-1,0 0 1,-1 0 0,0 0 0,0-1 0,-1 1 0,-2-16 0,2 20-51,-1 0 1,-1 0-1,1 0 0,0 0 1,-1 0-1,0 1 0,1-1 1,-2 1-1,1-1 0,0 1 1,-1 0-1,1 0 0,-1 0 1,0 0-1,0 0 0,0 1 0,0 0 1,-1-1-1,1 1 0,-1 0 1,1 0-1,-1 1 0,0-1 1,0 1-1,1 0 0,-1 0 1,0 0-1,-7 0 0,4-1-14,0 2-1,0-1 1,0 1 0,0 0-1,0 1 1,0-1 0,0 1-1,0 1 1,0-1-1,1 1 1,-1 0 0,0 1-1,1 0 1,0 0-1,-1 0 1,-6 6 0,6-4 1,0 1 0,0 1 1,0-1-1,1 1 0,0 1 0,0-1 1,1 1-1,0 0 0,0 0 1,1 0-1,-4 12 0,4-10 14,0 0 0,1 1 0,1-1 0,-1 0 0,2 1 0,-1-1 0,2 1 0,-1 0 0,1-1 0,1 1 0,0-1 0,1 1 0,0-1 0,0 1 0,1-1 0,0 0 0,1 0 0,0 0 0,1-1 0,0 1 0,0-1 0,7 8 0,4-1 21,0-1 1,0-1 0,1-1 0,1-1 0,0 0 0,1-1 0,0-1 0,1 0 0,0-2 0,0 0 0,1-2 0,23 5 0,-28-8-300,1 0 0,-1-1 0,1-1 0,-1-1 1,1 0-1,-1-1 0,20-4 0,-25 3-211,-1-1 0,0 0 1,0-1-1,0 1 0,-1-2 0,0 1 1,1-2-1,-1 1 0,-1-1 1,1 0-1,13-14 0,-2-9-1596</inkml:trace>
</inkml:ink>
</file>

<file path=ppt/ink/ink6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4.8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1 839 3456,'84'-16'1805,"149"-31"2763,-193 36-4353,-1-1-1,0-2 1,63-32 0,-92 40-139,34-17 241,-1-1-1,-1-3 1,-2-1 0,48-43-1,-79 62-263,-1 1 0,1-1 1,-1 0-1,-1-1 0,0 0 0,0 0 0,-1-1 0,-1 0 0,0 0 0,0 0 0,-1 0 0,0-1 0,-1 0 0,0 0 0,-1 0 0,0 0 0,-1 0 0,-1 0 0,0 0 0,0 0 0,-1 0 1,-5-24-1,2 23-40,0 0 1,-1 0-1,-1 1 0,0 0 1,0 0-1,-1 0 1,-1 1-1,0 0 1,0 0-1,-1 1 1,0 0-1,-1 1 1,0 0-1,-1 0 0,0 1 1,0 0-1,0 1 1,-1 1-1,-1 0 1,-17-7-1,17 8-45,-1 1 0,0 0-1,0 1 1,-1 0 0,1 1 0,0 1-1,-1 0 1,1 1 0,-1 1 0,1 0-1,-1 1 1,1 0 0,0 1 0,0 1-1,0 0 1,0 1 0,1 0-1,0 1 1,-15 9 0,13-4-21,0 0 1,1 1-1,0 1 0,1 0 1,0 1-1,1 0 1,0 1-1,2 0 0,0 1 1,0 0-1,1 1 0,1 0 1,1 0-1,1 1 0,0 0 1,1 0-1,-3 24 1,4-12 67,1 0 1,1 0 0,2 0 0,1 0 0,1 0-1,2 0 1,1 0 0,1-1 0,19 56 0,-23-80-6,19 52 241,2-1 0,51 90 0,-66-133-205,-1 0-1,2-1 0,0 0 1,0-1-1,1 0 1,1 0-1,-1-1 1,2-1-1,-1 0 0,2 0 1,-1-1-1,1 0 1,0-1-1,0-1 1,1 0-1,25 7 1,-33-12-266,-1 0 1,1 0 0,0 0 0,-1-1-1,1 0 1,0 0 0,-1 0 0,1 0-1,-1-1 1,1 0 0,0-1 0,-1 1-1,0-1 1,1 0 0,-1 0 0,0 0-1,9-7 1,-3-11-1466</inkml:trace>
</inkml:ink>
</file>

<file path=ppt/ink/ink6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5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24 365 3456,'0'-1'56,"0"1"-1,1 0 1,-1-1 0,1 1 0,-1-1 0,1 1-1,-1 0 1,1 0 0,-1-1 0,1 1 0,-1 0-1,1 0 1,-1-1 0,1 1 0,-1 0 0,1 0-1,0 0 1,-1 0 0,1 0 0,-1 0 0,1 0-1,0 0 1,-1 0 0,1 0 0,0 1 0,14 0-35,0 1 688,0-1-1,0-1 0,1 0 0,20-4 0,-10-2-427,-1-1 0,0-1 0,0-1 0,-1-1-1,-1-1 1,1-2 0,-2 0 0,0-1 0,0-1 0,-2-1 0,27-27 0,-43 39-218,0 1 1,-1-1-1,1-1 1,-1 1 0,0-1-1,0 1 1,-1-1 0,1 0-1,-1 0 1,0 0-1,0 0 1,-1 0 0,1 0-1,0-11 1,-2 12-40,-1 1 1,1-1-1,-1 0 1,0 0-1,0 0 1,0 0-1,0 1 1,-1-1-1,1 0 1,-1 1-1,0 0 1,0-1-1,0 1 1,-1 0-1,1 0 1,-1 0-1,0 0 1,0 1-1,0-1 1,0 1-1,-5-4 1,-3 0-5,0 0 1,0 1-1,-1 1 1,0 0-1,0 0 1,0 1-1,0 0 1,0 1-1,0 1 1,-1 0-1,1 1 1,-1 0-1,1 1 1,0 0-1,-1 1 1,-12 3-1,11-2-11,0 0 0,0 1-1,1 1 1,-1 0-1,1 1 1,1 0 0,-1 1-1,1 0 1,0 1 0,1 0-1,-1 1 1,2 1 0,-17 17-1,21-17 3,0 0 0,1 1-1,1-1 1,-1 1 0,2 0-1,-1 0 1,2 1 0,0-1-1,0 0 1,1 1 0,0 0-1,1-1 1,0 1 0,1-1-1,2 15 1,-1-17 9,-1 0 0,1 0 0,1-1 0,0 1 0,0-1-1,1 0 1,0 0 0,0 0 0,1 0 0,-1 0 0,2-1 0,-1 0 0,1 0 0,1-1 0,-1 1 0,1-1 0,0-1 0,0 1 0,0-1-1,1-1 1,0 1 0,17 6 0,11 2-116,0-1 0,1-1-1,0-3 1,39 5 0,-48-8-180,-1-1-403,-1 0 0,0-2 0,1 0 0,0-2 0,28-4 0,-2-7-1113</inkml:trace>
</inkml:ink>
</file>

<file path=ppt/ink/ink6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6.6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0 667 3328,'2'-3'498,"1"0"0,0 0 1,-1 0-1,1 0 0,0 1 0,0-1 1,6-2-1,11-11 145,56-50 546,-41 37-1039,-1-2 1,-1-1 0,33-42 0,-54 56-19,0 0 0,0 0 0,-2-1 0,0-1 1,-2 1-1,0-2 0,-1 1 0,6-31 0,-11 45-118,-1 0 1,0-1-1,0 1 1,-1-1-1,0 1 0,0 0 1,0-1-1,-1 1 1,0 0-1,0-1 0,-1 1 1,0 0-1,0 0 1,0 0-1,-1 0 0,1 0 1,-1 1-1,-1-1 1,1 1-1,-1 0 0,0 0 1,0 0-1,-1 1 0,1-1 1,-1 1-1,0 0 1,0 0-1,-1 1 0,1-1 1,-1 1-1,0 0 1,-6-2-1,6 3-2,0-1-1,-1 1 1,1 0 0,-1 1 0,0 0-1,1 0 1,-1 0 0,0 1 0,1-1-1,-1 2 1,0-1 0,0 1 0,1 0-1,-1 0 1,0 1 0,1 0-1,0 0 1,-1 1 0,-9 5 0,16-8-14,-1 0 1,0 1 0,0-1-1,0 1 1,0 0 0,0-1-1,1 1 1,-1 0 0,0-1-1,1 1 1,-1 0 0,0 0-1,1 0 1,-1-1 0,1 1-1,-1 0 1,1 0 0,0 0-1,-1 0 1,1 0 0,0 0-1,-1 0 1,1 0 0,0 0-1,0 0 1,0 0 0,0 0-1,0 0 1,0 0 0,0 0-1,1 0 1,-1 0 0,0 0-1,1 0 1,-1 0 0,0 0-1,1 0 1,-1 0 0,1-1-1,-1 1 1,1 0 0,-1 0-1,1 0 1,0-1 0,0 1-1,-1 0 1,2 0 0,3 3-8,0 0-1,1-1 1,-1 0 0,0 0 0,1 0 0,10 3 0,25 6 25,1-2 0,0-2 0,0-1 0,0-3 0,1-1 0,-1-2 0,70-8 0,-73 3 78,0-2 1,0-1-1,0-2 1,-1-2-1,-1-1 0,49-24 1,-78 31 143,-20 7-143,-22 11-65,18-3-45,0 2 1,1-1-1,1 2 1,0 0-1,1 1 1,-22 28 0,31-36 1,0 0 1,0 0-1,0 1 1,1-1-1,0 1 1,0 0-1,1 0 1,-1 0-1,2 0 1,-1 1 0,1-1-1,0 0 1,1 1-1,-1-1 1,1 1-1,1-1 1,0 1-1,0-1 1,0 0-1,4 12 1,0-9 23,0 0 0,0 0-1,1-1 1,1 0 0,-1 0 0,1-1 0,0 0 0,1 0 0,0-1-1,1 0 1,-1 0 0,1-1 0,0 0 0,1 0 0,0-1 0,-1-1-1,2 1 1,-1-2 0,0 1 0,14 2 0,8 1 114,1-2 1,0 0-1,0-2 1,0-2 0,46-3-1,-59 1-15,-1-2 0,1 0 0,-1 0 0,20-8 0,-32 9-80,-1 0 0,1-1 0,-1 0 0,1-1 1,-1 1-1,0-1 0,-1 0 0,1-1 1,-1 1-1,1-1 0,-1 0 0,-1 0 0,1-1 1,4-6-1,-8 16-74,1 0 1,0 0-1,0 0 1,0 0-1,0 0 1,1 0-1,0 0 1,-1-1-1,7 7 1,-7-9 30,11 13 48,1-1 0,1 0 0,0-1 0,1-1 0,0 0-1,1-2 1,0 1 0,0-2 0,1-1 0,0 0 0,0-1 0,1-1 0,0 0 0,0-2 0,35 3 0,-25-4 73,0-2 0,0-1 1,0-1-1,0-1 1,0-2-1,-1-1 0,0-1 1,0-1-1,50-24 1,-71 29-83,-1 0 1,1-1 0,-1 0 0,0 0 0,0-1 0,0 0 0,-1 0 0,1 0 0,-1 0 0,0-1 0,-1 0 0,0 0 0,0-1-1,0 1 1,0-1 0,-1 0 0,0 1 0,-1-1 0,0-1 0,0 1 0,0 0 0,-1-1 0,0 1 0,0 0 0,-1-1 0,0 1-1,0-1 1,-1 1 0,0-1 0,0 1 0,-1 0 0,-3-12 0,0 5-13,0 1 0,-1-1-1,0 1 1,-1 0 0,0 0 0,-1 0 0,0 1-1,-1 1 1,-1-1 0,0 1 0,0 1 0,-1 0-1,-1 1 1,1 0 0,-23-13 0,13 13-46,0 0 0,0 2 0,-1 1 0,1 0 0,-2 2 0,1 1 0,0 0 0,-1 2 0,1 0 0,-1 1 0,1 2 0,0 0 0,-1 2 0,1 0 0,0 1 0,1 2 0,-32 12 0,46-16 4,1 1 1,0-1-1,0 1 0,0 1 1,0-1-1,1 1 1,-1-1-1,1 2 0,0-1 1,1 1-1,-1-1 1,1 1-1,0 0 0,-4 11 1,6-13 9,1 0 0,0 0 0,0 0 0,0 1 1,0-1-1,1 0 0,0 1 0,0-1 0,0 0 0,0 0 0,1 1 1,-1-1-1,1 0 0,0 0 0,1 0 0,-1 0 0,1 0 1,0 0-1,0 0 0,0 0 0,0 0 0,0-1 0,1 1 0,0-1 1,0 0-1,3 3 0,2 1 16,0 0 0,0-1-1,1-1 1,0 1 0,0-1 0,0-1 0,0 0 0,1 0 0,17 4 0,3-1-6,0-1 1,32 2 0,-45-7-14,1-1 0,-1-1 0,1 0 0,-1-1 0,0-1 0,23-7 0,99-40-136,-76 25-29,-43 15 84,-9 5-4,-11 22 58,-3-5 109,2-1 1,-1 1 0,2 0 0,0 0-1,0 0 1,1 0 0,0 0 0,1 0 0,1 0-1,0-1 1,6 17 0,-6-20-12,1 0 0,-1 0 0,1 0 0,1-1 0,0 0 0,0 0 0,0 0 0,1-1 1,0 0-1,0 0 0,1 0 0,-1-1 0,1 1 0,0-2 0,1 1 0,-1-1 0,10 4 0,-1-3-9,1 0-1,0-1 0,0-1 1,0 0-1,0-2 0,20 1 1,104-11-2062,-100 5 730,-37 3 1145,3 1-149,-1 0-1,0-1 0,1 1 1,-1-2-1,0 1 0,0-1 1,1 0-1,-1 0 0,0 0 1,-1-1-1,1 0 0,5-4 1,19-23-1753</inkml:trace>
</inkml:ink>
</file>

<file path=ppt/ink/ink6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7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171 297 3712,'-1'1'199,"0"0"1,0 0 0,0 0-1,0 1 1,0-1 0,0 0-1,0 1 1,0-1-1,1 1 1,-1-1 0,0 1-1,1 0 1,-1-1-1,1 1 1,0-1 0,-1 1-1,1 0 1,0 2-1,1-1 29,0-1 0,0 1 0,0 0 0,0-1 0,0 1 0,1-1 0,-1 1 0,1-1 0,0 0 0,0 0 0,3 4 0,2 0-163,0-1 0,0 0-1,1 0 1,-1-1 0,1 1 0,0-2 0,0 1 0,0-1 0,0-1 0,1 1 0,-1-2 0,1 1 0,15 0 0,6 0 272,-1-1 0,53-6 0,-57 0-213,-1-1 1,-1-1 0,1-1-1,-1-1 1,0 0 0,-1-2 0,0-1-1,-1-1 1,0-1 0,-1 0-1,-1-2 1,31-30 0,-46 42-100,0-1 1,0 1-1,-1-1 1,1 1-1,-1-1 1,0-1 0,0 1-1,-1 0 1,1 0-1,-1-1 1,-1 0-1,1 1 1,-1-1-1,2-10 1,-3 11-13,-1 1 0,1-1 0,-1 1 1,1 0-1,-1-1 0,-1 1 0,1 0 1,-1-1-1,1 1 0,-1 0 1,0 0-1,-1 0 0,1 0 0,-1 1 1,1-1-1,-1 1 0,0-1 0,0 1 1,-1 0-1,-4-3 0,-5-3-8,-1 1 0,0 0 0,-1 1 0,1 1 0,-1 0 0,-1 1 0,1 1-1,-1 0 1,0 1 0,1 1 0,-1 0 0,0 1 0,-28 2 0,7 1-40,0 2 0,0 2 0,1 1 0,-70 23 0,83-22-32,0 1 1,1 1 0,0 1 0,1 1 0,0 1 0,1 1 0,1 1 0,0 0-1,-31 33 1,47-44 28,0 0-1,1-1 1,-1 1 0,1 0-1,-1 0 1,1 1-1,0-1 1,1 0 0,-1 1-1,1-1 1,0 1-1,0-1 1,0 1 0,1 0-1,0-1 1,0 1-1,0 0 1,0-1 0,1 1-1,-1 0 1,1-1-1,0 1 1,1-1 0,-1 1-1,1-1 1,0 0-1,0 1 1,0-1 0,1 0-1,-1 0 1,1-1-1,0 1 1,0-1 0,1 1-1,-1-1 1,1 0-1,-1 0 1,1 0 0,0-1-1,0 1 1,0-1-1,0 0 1,1 0 0,6 2-1,17 2-361,0 0-1,0-2 1,1-1-1,-1-1 0,1-2 1,0 0-1,-1-2 1,32-7-1,62-14-1156</inkml:trace>
</inkml:ink>
</file>

<file path=ppt/ink/ink6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7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1 3712,'-1'0'50,"0"0"0,0 0 1,0 1-1,0-1 0,0 0 0,0 0 1,0 1-1,0-1 0,0 1 0,1-1 0,-1 1 1,0-1-1,0 1 0,1-1 0,-1 1 1,0 0-1,0-1 0,1 1 0,-1 0 1,1 0-1,-1-1 0,1 1 0,-1 0 1,1 0-1,-1 0 0,1 0 0,0 0 0,0 0 1,-1 0-1,1 1 0,-1 1 35,-2 8 307,0 1 0,1-1 0,0 1 0,1 0 0,0 0 0,1 0 0,2 22 0,-1-5-134,35 455 1642,-27-414-1696,4-1 0,2-1 1,4 0-1,52 125 0,-67-183-241,1 0 1,1-1 0,-1 0-1,2 0 1,-1 0-1,1-1 1,1 0-1,12 11 1,-18-17-45,0-1 1,0 1-1,0-1 1,0 0-1,1 0 1,-1 0-1,0 0 1,1 0-1,-1 0 1,1-1 0,-1 1-1,1-1 1,-1 0-1,1 0 1,-1 0-1,1 0 1,3 0-1,-3-1-70,0 0-1,0-1 1,0 1-1,0-1 1,0 0-1,0 1 1,-1-1-1,1 0 1,0-1-1,-1 1 1,0 0 0,1-1-1,-1 1 1,0-1-1,0 0 1,2-5-1,20-35-1277</inkml:trace>
</inkml:ink>
</file>

<file path=ppt/ink/ink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49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5 376 640,'-1'-3'67,"0"1"-1,0-1 1,1 0 0,-1 0-1,1 0 1,0 0 0,0 0-1,0 0 1,0 0 0,0 0-1,1 0 1,-1 0 0,1 0-1,0 0 1,-1 0 0,2 0-1,-1 1 1,0-1 0,0 0-1,1 1 1,0-1 0,3-3-1,5-8 746,2 1 0,24-22-1,-21 20-363,12-8-182,0 1 0,1 1 0,2 2 0,0 0 0,0 2 1,2 2-1,65-23 0,-54 24 47,1 3 1,0 1 0,0 2-1,1 2 1,77 0-1,-104 6-233,-1 2-1,0 0 1,0 0-1,0 2 1,0 0-1,0 1 1,-1 1-1,21 10 1,-32-14-65,0 1 0,0-1 1,0 1-1,-1 1 0,1-1 0,-1 0 1,0 1-1,0 0 0,0 0 0,0 0 1,-1 1-1,1-1 0,-1 1 0,-1 0 1,1 0-1,0 0 0,-1 0 0,0 0 1,-1 1-1,1-1 0,-1 0 1,0 1-1,0-1 0,0 1 0,-1 0 1,0-1-1,0 1 0,-1-1 0,0 7 1,-3 1 24,0 0 1,-1 0 0,0-1 0,0 1 0,-2-1-1,0-1 1,0 1 0,-1-1 0,0 0 0,0-1-1,-2 0 1,1 0 0,-1-1 0,-1 0-1,1-1 1,-19 10 0,18-10-20,0-2-1,-1 1 1,0-2 0,0 1 0,0-2-1,-1 1 1,0-2 0,0 0-1,0 0 1,0-1 0,0-1-1,0 0 1,-1-1 0,1 0 0,0-1-1,-24-5 1,33 4-46,0 1 0,0-1 0,0 0 1,0 0-1,1 0 0,-1 0 0,1 0 0,0-1 0,-1 0 0,-4-5 0,7 7-23,1 0 0,-1 0-1,0 0 1,1 0 0,-1 0-1,0 0 1,1 0 0,-1 0-1,1 0 1,0 0 0,-1 0-1,1-1 1,0 1 0,0 0-1,-1 0 1,1 0 0,0 0-1,0-1 1,0 1 0,1 0-1,-1 0 1,0 0 0,0 0-1,1-1 1,-1 1 0,0 0-1,1 0 1,-1 0 0,1 0-1,0 0 1,-1 0-1,1 0 1,0 0 0,0 0-1,-1 0 1,1 1 0,0-1-1,0 0 1,0 0 0,0 1-1,2-2 1,32-14-1253</inkml:trace>
</inkml:ink>
</file>

<file path=ppt/ink/ink6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7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6 475 5632,'-6'50'2816,"26"37"-4224,-6-67 5760,9 3-4352,15 0 0,-1 0-512,6-14 0,3-5-640,7-8 0</inkml:trace>
  <inkml:trace contextRef="#ctx0" brushRef="#br0" timeOffset="1">260 8 7680,'3'-7'3840,"31"14"-8448,-11-2 7168,15 6-4864,-10 1 0</inkml:trace>
</inkml:ink>
</file>

<file path=ppt/ink/ink6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8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382 15 3200,'-2'-1'171,"0"-1"-1,0 1 1,0-1 0,0 1 0,-1 0-1,1 0 1,0 0 0,0 0 0,-1 0-1,1 0 1,-1 1 0,1-1 0,-1 1 0,1 0-1,-1-1 1,1 1 0,-1 0 0,1 1-1,-1-1 1,1 0 0,-1 1 0,1-1-1,-4 2 1,-73 23 414,52-15-340,9-4-19,-1 2 0,1 0 0,1 0 0,-1 2 0,1 0 0,1 1 0,-24 21 0,36-28-207,-1 0-1,1 0 1,0 0-1,0 1 1,0 0-1,0 0 1,1 0 0,0 0-1,0 1 1,0-1-1,1 1 1,0-1-1,0 1 1,0 0 0,1 0-1,0 0 1,0 0-1,1 0 1,-1 0-1,1 0 1,0 0-1,1 0 1,0 0 0,0 0-1,0 0 1,0 0-1,1 0 1,4 8-1,-2-6-7,1 0 0,1 0 0,-1 0 0,1-1 0,1 0 0,-1 0 0,1-1 0,1 0 0,-1 0 0,1 0 0,0-1 0,0-1 0,0 1 0,1-1 0,17 6 0,3-1 52,1 0-1,0-3 1,46 6 0,-31-10 34,1-1 0,0-2 1,0-3-1,0-1 0,-1-3 0,0-1 0,0-3 0,83-33 1,-109 37-22,0-2 0,0-1 0,19-14 0,-9 6 25,-41 84 155,12-59-235,0 1 0,1-1-1,-1 1 1,1-1 0,1 0 0,-1 0 0,1 0 0,1 0-1,-1 0 1,1 0 0,0 0 0,0-1 0,0 1 0,1-1-1,6 7 1,-3-5 24,0-1 1,0 1-1,1-1 0,0-1 1,1 0-1,-1 0 0,1-1 0,0 1 1,12 2-1,2 0-290,0-1 0,1-2 0,-1 0 0,1-2 0,0 0 0,0-2 1,37-3-1,-51 2-111,0-1 1,1 0-1,-1-1 0,0 0 1,0 0-1,0-1 1,-1 0-1,15-9 1,12-15-1309</inkml:trace>
</inkml:ink>
</file>

<file path=ppt/ink/ink6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9.1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26 7552,'-71'-16'3712,"90"7"-5888,-5 14 8064,13 2-6656,16 6 128,19 1-3072,-2-2 0</inkml:trace>
</inkml:ink>
</file>

<file path=ppt/ink/ink6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9.5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63 288 3456,'-1'-3'1291,"5"9"592,4 21 767,-8-8-2405,1-1 1,0 1-1,2-1 1,0 0-1,10 32 1,-10-42-179,0 0 1,0-1 0,0 0-1,1 0 1,1 0 0,-1 0 0,1-1-1,0 1 1,1-1 0,-1 0-1,1-1 1,0 1 0,1-1 0,-1-1-1,1 1 1,10 4 0,-1-2 42,0-1-1,1 0 1,0-2 0,0 0 0,1-1 0,-1 0 0,1-2 0,-1 0 0,1-1 0,0 0 0,-1-2-1,1 0 1,-1-1 0,0-1 0,21-7 0,7-5 97,0-2 0,-2-2 1,0-2-1,54-37 0,-79 48-137,-1-2 0,-1 1-1,0-2 1,-1 0-1,0-1 1,-1-1 0,17-23-1,-28 34-55,1 0-1,-1-1 0,0 0 0,0 0 0,0 1 0,-1-1 1,0-1-1,0 1 0,-1 0 0,1 0 0,-1-1 0,-1 1 0,1-1 1,-1 1-1,0-1 0,-1 1 0,1-1 0,-1 1 0,-1 0 0,1-1 1,-1 1-1,0 0 0,-1 0 0,1 0 0,-1 0 0,0 1 1,-1-1-1,-3-5 0,-3 1-5,0-1-1,0 2 1,-1-1 0,-1 1 0,1 1 0,-1 0 0,0 1-1,-1 0 1,0 1 0,0 0 0,-1 1 0,1 1-1,-20-4 1,-7 0-35,0 1 0,0 2-1,-63 1 1,61 5-14,1 1 0,-1 3 1,-66 15-1,84-14-67,1 1 1,0 1-1,0 1 1,1 1-1,0 1 0,1 1 1,-32 24-1,50-34 58,-1 1-1,1-1 1,-1 1-1,1 0 1,0 1 0,0-1-1,1 0 1,-1 1 0,1-1-1,-1 1 1,1 0 0,0 0-1,1 0 1,-1 0-1,1 0 1,0 1 0,0-1-1,0 0 1,0 0 0,1 1-1,-1-1 1,1 1 0,1 7-1,1-6-39,0-1-1,0 1 1,0-1-1,1 0 1,0 0-1,0 0 1,0 0-1,0 0 1,1-1-1,0 1 1,0-1-1,0 0 1,0 0 0,1-1-1,0 1 1,-1-1-1,11 5 1,0-1-140,1 0 1,0-1-1,0-1 0,0-1 1,0 0-1,1-1 1,-1-1-1,1 0 1,20-1-1,25-3-912,68-10 0,-119 10 1007,103-15-1294</inkml:trace>
</inkml:ink>
</file>

<file path=ppt/ink/ink6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2:59.9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 3712,'0'-1'46,"1"1"0,-1 0 0,1-1 0,-1 1 0,1 0 1,-1 0-1,1-1 0,-1 1 0,1 0 0,-1 0 0,1 0 0,-1 0 0,1 0 0,-1 0 0,1 0 1,-1 0-1,1 0 0,-1 0 0,1 0 0,-1 0 0,1 0 0,-1 0 0,1 0 0,-1 0 1,1 1-1,-1-1 0,1 0 0,-1 0 0,0 1 0,1-1 0,7 5 156,-1 0-1,1 0 1,-1 0-1,-1 1 1,1 0-1,-1 0 1,0 1-1,-1 0 0,1 0 1,-1 0-1,-1 0 1,1 1-1,-1 0 1,-1 0-1,1 0 1,-1 0-1,2 10 1,14 77 373,-3 1 0,6 167 0,-19-209-316,-13 391 1270,-2-219-904,10-203-571,1-16-57,0 0 0,1 0 0,0-1-1,0 1 1,0 0 0,1 0-1,0-1 1,0 1 0,4 9 0,-5-15-41,0-1 6,0 1 0,1-1 1,-1 0-1,0 1 0,0-1 0,0 0 0,0 1 1,1-1-1,-1 0 0,0 1 0,0-1 0,1 0 0,-1 1 1,0-1-1,0 0 0,1 0 0,-1 1 0,0-1 1,1 0-1,-1 0 0,0 0 0,1 0 0,-1 1 0,1-1 1,-1 0-1,0 0 0,1 0 0,-1 0 0,1 0 1,-1 0-1,0 0 0,1 0 0,-1 0 0,0 0 0,1 0 1,-1 0-1,1 0 0,-1-1 0,0 1 0,1 0 1,-1 0-1,0 0 0,1 0 0,-1-1 0,0 1 0,1 0 1,-1 0-1,0-1 0,1 1 0,-1 0 0,0 0 0,1-1 1,20-13-1627</inkml:trace>
</inkml:ink>
</file>

<file path=ppt/ink/ink6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0.3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19 216 5504,'-15'20'2688,"12"77"-3200,6-72 4096,12 2-3584,4 8 128,-1-11 0,7 2 128,7-10-1024,5-12 0,6-8-640,-9-3 128</inkml:trace>
  <inkml:trace contextRef="#ctx0" brushRef="#br0" timeOffset="1">84 13 8320,'-65'-5'4096,"73"1"-5888,7 4 8191,13 0-8574,15-3 127,-1 10-2176,-13-14 128</inkml:trace>
</inkml:ink>
</file>

<file path=ppt/ink/ink6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0.9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18 245 2944,'5'3'570,"-1"1"0,0-1 1,0 1-1,0 0 0,0 0 1,-1 0-1,1 1 0,2 4 0,4 3-412,6 4 17,1-1 0,1-1 0,1 0 0,0-2 0,0 0 0,1-1 0,1-1 0,0-1 0,28 8 0,-33-12-69,1-2 1,-1 0-1,1-1 1,0 0-1,0-2 1,-1 0-1,1-1 1,0 0-1,0-1 1,-1-1 0,1-1-1,-1-1 1,19-7-1,-22 7-34,-1 0-1,1-1 1,-1 0 0,0-1-1,-1-1 1,0 0 0,0 0-1,0-1 1,-1-1 0,-1 1-1,1-2 1,-2 1-1,1-1 1,-2-1 0,1 1-1,7-19 1,-13 25-53,-1 1 0,-1-1 0,1 0-1,-1 0 1,1 1 0,-1-1 0,-1 0 0,1 1 0,-1-1 0,1 0 0,-1 1 0,-1-1-1,1 1 1,-1-1 0,0 1 0,0-1 0,0 1 0,0 0 0,-1 0 0,1 0-1,-1 1 1,0-1 0,0 0 0,-6-4 0,-2-2 5,0 0 0,0 0 0,-1 1 0,-1 0 0,1 1 0,-24-11 0,7 7-34,-1 2 1,-1 1-1,0 1 0,0 1 1,-49-3-1,56 8-68,0 1 0,-1 1 0,1 2 0,0 0 0,-1 1-1,1 2 1,-41 13 0,58-16 37,0 1-1,1-1 1,-1 2-1,1-1 1,0 1-1,0 0 1,0 0-1,0 0 1,1 1-1,0 0 1,0 0-1,0 0 1,0 1-1,1-1 1,0 1-1,0 0 1,1 1-1,-5 9 1,7-10-6,-1 0 0,1 1 1,1-1-1,-1 0 0,1 1 0,0-1 1,0 1-1,1-1 0,0 1 0,0-1 0,0 0 1,1 1-1,0-1 0,0 0 0,1 0 1,-1 0-1,1-1 0,1 1 0,-1-1 0,6 7 1,1 0-63,1 0 1,0-1 0,1-1 0,0 0 0,0 0 0,1-1-1,0-1 1,1 0 0,0-1 0,21 8 0,0-2-326,0-2 1,1-1 0,51 7 0,-72-15 145,0-1 0,0 0 0,18-2 0,39-12-885</inkml:trace>
</inkml:ink>
</file>

<file path=ppt/ink/ink6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1.3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0 3712,'-15'1'818,"-10"0"-99,24-1-642,1 1 0,-1-1 0,0 0 0,1 0 0,-1 1 0,1-1 1,-1 0-1,0 1 0,1-1 0,-1 1 0,1-1 0,-1 1 0,1-1 0,0 1 0,-1-1 0,1 1 0,-1-1 0,1 1 0,0-1 0,-1 1 0,1 0 0,0-1 0,0 1 0,0 0 0,-1-1 0,1 1 0,0 0 0,0-1 0,0 1 0,0 1 0,2 36 503,1 1 0,1-1 0,18 66 1,45 110 78,12 48 478,-66-195-881,-4 0 0,-2 0 0,-3 1 0,-3 0 0,-4-1 0,-16 106 0,-9 34-490,30-188-975,16-23-1294,4-4 711</inkml:trace>
</inkml:ink>
</file>

<file path=ppt/ink/ink6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2.5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3 319 2176,'0'-2'112,"-1"0"-1,1 1 1,-1-1-1,1 0 1,-1 0 0,1 0-1,0 1 1,0-1 0,0 0-1,0 0 1,0 0 0,1 1-1,-1-1 1,0 0-1,1 0 1,0 1 0,-1-1-1,1 0 1,0 1 0,0-1-1,0 0 1,0 1 0,0-1-1,0 1 1,0 0-1,0-1 1,1 1 0,2-2-1,49-45 1115,-39 38-932,59-48 1178,152-89 0,-225 147-1452,1-1-1,0 0 1,0 1 0,0-1-1,0 1 1,0-1 0,0 1-1,0 0 1,0-1 0,0 1-1,0 0 1,0 0 0,0 0-1,0 0 1,0 0 0,0 0 0,0 0-1,0 0 1,0 0 0,0 0-1,0 0 1,0 1 0,0-1-1,0 0 1,0 1 0,0-1-1,0 1 1,-1-1 0,1 1-1,0 0 1,0-1 0,0 1-1,-1 0 1,1-1 0,0 1-1,0 0 1,-1 0 0,1 0-1,-1-1 1,1 1 0,-1 0-1,1 0 1,-1 0 0,0 0-1,1 0 1,-1 0 0,0 0-1,0 0 1,0 0 0,0 0-1,0 0 1,0 2 0,2 10 105,-1 0 0,0 1 0,-2 18 0,0-12-25,2-5-34,1-1 1,0 0-1,1 0 1,0 1 0,8 20-1,-9-29-26,1 0 1,0 0-1,0 0 0,0 0 0,1-1 0,0 1 1,0-1-1,0 0 0,1 0 0,-1 0 0,1-1 1,0 0-1,1 0 0,7 5 0,0-3 17,-1-1-1,1-1 1,0 0-1,0-1 1,1 0-1,-1-1 1,1 0-1,-1-1 1,1-1-1,-1 0 1,1-1-1,0 0 1,-1-1-1,15-4 1,6-4 85,-1 0 0,-1-2 0,0-2 0,44-25 0,-67 34-92,0-1 1,-1 0 0,16-13-1,-22 17-42,0 0-1,0 0 0,0 0 0,0-1 1,0 1-1,0 0 0,-1-1 1,1 1-1,-1-1 0,0 0 1,0 1-1,0-1 0,0 0 0,0 0 1,0 0-1,-1 0 0,1 0 1,-1-4-1,0 7-9,0-1-1,0 1 1,0-1 0,0 1 0,0-1-1,0 1 1,0-1 0,0 1 0,-1-1-1,1 1 1,0-1 0,0 1 0,0-1-1,-1 1 1,1 0 0,0-1 0,0 1-1,-1 0 1,1-1 0,0 1 0,-1-1-1,1 1 1,-1 0 0,1 0 0,0-1-1,-1 1 1,1 0 0,-1 0 0,1-1-1,-1 1 1,1 0 0,0 0 0,-2 0-1,-14 8-149,14-7 128,0 1-1,0 0 0,0 0 1,0 0-1,0 0 1,1 0-1,-1 0 1,1 1-1,-1-1 0,1 1 1,0-1-1,0 1 1,0-1-1,0 5 1,1-3 2,1 1 0,-1 0 0,1 0 1,1-1-1,-1 1 0,1 0 0,-1-1 0,1 1 1,1-1-1,-1 0 0,1 0 0,-1 0 1,1 0-1,0 0 0,1-1 0,-1 1 1,0-1-1,6 4 0,9 7-16,0-2 0,36 19 0,-21-13 54,-20-12 20,0-1 0,1 0 1,-1-1-1,1 0 1,0-1-1,0-1 0,1 0 1,-1-1-1,0-1 1,0 0-1,1 0 0,-1-2 1,0 0-1,0 0 0,0-2 1,20-6-1,-28 7-15,0 0-1,0 0 1,0-1 0,0 1-1,0-2 1,-1 1-1,0 0 1,6-6-1,-1 0 51,-2 5-71,-6 8-32,1-1 0,-1 1 0,0-1 0,1 1 0,-1 0 0,0-1 0,0 1-1,1 5 1,1-3-41,9 8 18,1-2 0,1 0 1,0 0-1,0-1 0,1-1 0,0-1 1,0 0-1,33 9 0,4 5 57,-30-11 75,1-1 1,1-1-1,-1-2 0,1 0 1,0-1-1,1-2 0,32 2 1,-42-5-10,0-1 0,1 0 0,-1-2 0,0 0 0,1-1 1,-1 0-1,24-10 0,-34 11-47,0-1 0,0 0-1,-1 0 1,1 0 0,-1-1 0,0 0 0,0 0-1,0 0 1,0-1 0,-1 1 0,0-1 0,0 0-1,0-1 1,-1 1 0,1-1 0,-1 1 0,-1-1-1,1 0 1,-1 0 0,0 0 0,0 0 0,1-8 0,-2 5-3,1-1 0,-1 0 0,-1 0 0,0 0 0,0 1 0,-1-1 0,0 0 0,-1 1 0,0-1 0,0 0 0,-1 1 0,0 0 0,-1 0 0,0 0 0,-1 0 1,1 1-1,-2-1 0,1 1 0,-1 0 0,0 1 0,-1 0 0,-7-7 0,2 4-22,0 1 0,0 1 1,-1 0-1,0 0 0,0 1 0,0 1 1,-1 0-1,0 1 0,0 1 0,-1 0 1,1 1-1,-1 1 0,-25-2 0,17 3-45,1 2 0,-1 0 0,1 2 0,0 0 0,-1 1 0,-24 9 0,37-10 5,0 1 0,0 0 0,0 1 0,0 0 0,1 0 0,0 1 0,0 0 0,0 1 0,1-1 0,0 2 0,0-1 0,1 1 0,0 1 1,-9 13-1,14-20 37,0 1 1,1 0 0,-1 0 0,1 0 0,0 0 0,0 0 0,0 0-1,0 0 1,0 0 0,1 0 0,0 0 0,-1 1 0,1-1-1,0 0 1,1 0 0,-1 0 0,0 1 0,1-1 0,0 0 0,0 0-1,1 4 1,1-2 1,0-1 0,0 0 0,0 0 0,0 0-1,1-1 1,-1 1 0,1-1 0,0 0 0,0 0-1,0 0 1,0 0 0,7 2 0,6 3-122,0-1 1,1-1-1,0-1 1,0 0 0,0-2-1,24 3 1,-19-5-231,-1 0 0,1-1 0,-1-2 0,1 0 0,-1-1 0,0-2 0,0 0 0,0-1 0,-1-1 0,0-2 0,0 0 0,-1 0 0,0-2 0,20-15 0,-38 25 389,0-1 1,0 0-1,1 1 1,-1-1-1,1 1 0,-1 0 1,1 0-1,0 0 0,-1 0 1,7-1-1,-8 3-3,0-1 0,0 0 0,0 0 0,-1 1-1,1-1 1,0 1 0,0-1 0,0 1 0,0-1 0,0 1-1,-1 0 1,1-1 0,0 1 0,0 0 0,-1 0 0,1-1-1,-1 1 1,1 0 0,-1 0 0,1 0 0,-1 0 0,1 0-1,-1 0 1,0 0 0,1 0 0,-1-1 0,0 1 0,0 0-1,0 0 1,0 1 0,0-1 0,0 0 0,0 0 0,0 1-1,4 51 1259,-3-26-703,1 0-1,1 0 1,10 34 0,-11-54-497,0 1-1,0-2 1,1 1 0,0 0 0,1-1 0,0 1-1,0-1 1,0 0 0,0 0 0,1-1 0,0 1-1,0-1 1,1 0 0,0 0 0,-1-1 0,1 0-1,7 4 1,0-2-2,1 0 0,-1-2 0,1 1 1,0-2-1,1 0 0,-1 0 0,21 0 0,-7-2-895,0-1 0,55-9 0,-40-2-1003</inkml:trace>
</inkml:ink>
</file>

<file path=ppt/ink/ink6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3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1 729 2944,'110'-33'4873,"46"-36"-3748,-59 25-723,-71 33-289,-1-1 1,-1-1-1,0-2 1,-1 0-1,-1-1 1,36-33-1,-51 42-66,0 0 0,-1 0 0,0-1 0,0 0 1,0 0-1,-1-1 0,-1 1 0,1-1 0,-1 0 0,-1 0 0,1-1 0,-2 1 0,1-1 0,-1 1 0,-1-1 0,0 0 0,0 0 1,-1 0-1,0 0 0,-1 0 0,0 1 0,-3-12 0,2 9-34,-2 1 1,1-1-1,-2 1 0,1 0 1,-1 0-1,-1 1 0,0-1 1,-1 1-1,0 1 1,0-1-1,-1 1 0,0 0 1,-18-14-1,12 13-15,-1 1 1,0 0-1,0 2 0,0 0 1,-1 0-1,0 1 1,-1 1-1,1 1 0,-20-3 1,27 6-19,-1-1 0,1 1 0,0 1 0,0 0 1,0 0-1,-1 1 0,1 0 0,0 0 0,0 1 0,0 1 1,0-1-1,0 1 0,1 1 0,-1 0 0,1 0 0,-15 10 1,15-7-3,-1 0 0,2 1 1,-1 0-1,1 0 0,0 1 1,1-1-1,0 1 1,0 1-1,1-1 0,0 1 1,1 0-1,0 0 0,-5 21 1,3-2 12,1 0 1,1 1 0,2 0-1,1-1 1,1 1 0,1 0-1,2 0 1,1-1-1,2 1 1,0-1 0,2 0-1,2-1 1,16 38 0,6-3 240,2-2 1,2-1-1,3-2 1,71 81-1,-103-132-268,-1 1 0,1-1-1,0 0 1,0-1 0,0 1 0,16 8 0,-21-14-69,-1 0 0,1 0-1,0-1 1,0 1 0,0-1 0,0 1 0,0-1 0,0 0 0,0 1 0,0-1 0,0 0 0,-1 0 0,1-1-1,0 1 1,0 0 0,0-1 0,0 1 0,0-1 0,0 1 0,0-1 0,-1 0 0,1 0 0,0 0-1,0 0 1,-1 0 0,1 0 0,-1 0 0,1-1 0,-1 1 0,0-1 0,1 1 0,-1-1 0,0 1 0,0-1-1,0 0 1,0 1 0,0-1 0,0-3 0,19-32-1324</inkml:trace>
</inkml:ink>
</file>

<file path=ppt/ink/ink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0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25 330 3712,'-1'0'100,"0"0"0,0 1 0,0-1 0,0 0 0,0 0 0,0 0 0,0 1 0,0-1 0,0 0 0,0 1 0,0-1 0,0 1 1,0 0-1,0-1 0,0 1 0,0-1 0,1 1 0,-1 0 0,0 0 0,0 0 0,1-1 0,-1 1 0,0 0 0,1 0 0,-1 0 0,1 0 0,-1 2 0,1-1 88,0 0 1,0 0-1,0 0 0,0 0 0,0 0 0,0 0 0,1 0 0,-1 0 0,1 0 0,0 0 1,-1 0-1,1 0 0,2 3 0,1 1-7,-1 1-1,2-1 1,-1 0 0,1-1-1,0 1 1,0-1 0,0 0-1,10 6 1,1-2-113,1-1 0,0-1 0,1 0 0,0-1 0,0-1 1,0-1-1,0-1 0,1 0 0,-1-1 0,24-1 0,-14-1 96,1-2 0,0-1 1,-1-1-1,1-1 0,-1-2 0,28-10 1,-45 13-110,-1-1 1,1 0-1,-1-1 1,0 0 0,0 0-1,-1-1 1,0 0-1,0-1 1,-1 0 0,0-1-1,0 1 1,-1-1 0,0-1-1,-1 1 1,9-17-1,-12 19-39,0 0 0,-1 1 0,0-1 0,0 0-1,0 0 1,-1-1 0,0 1 0,0 0 0,-1 0 0,0-1-1,0 1 1,-1 0 0,0 0 0,0-1 0,-1 1 0,1 0-1,-2 0 1,1 0 0,-1 1 0,0-1 0,0 1 0,-1-1-1,0 1 1,0 0 0,-8-9 0,-1 2-1,0 1 1,-1 0-1,0 1 1,-1 1-1,0 0 1,0 1-1,-1 1 1,-1 0 0,1 1-1,-1 1 1,0 0-1,0 2 1,-32-6-1,31 8-24,1 0 0,-1 1 1,1 0-1,-1 2 0,1 0 0,-1 1 1,1 0-1,0 2 0,0 0 0,0 1 0,0 0 1,1 2-1,0 0 0,-16 9 0,27-13-6,0 0 0,1 1 0,0-1 0,-1 1 0,1 0 0,0 0 0,1 0 0,-1 0 0,1 1 0,-5 8 0,6-10 0,1 0 0,0 0 0,0 0 1,1 0-1,-1 0 0,1 0 0,-1 0 1,1 0-1,0 0 0,0 0 0,1 0 0,-1 0 1,1 0-1,-1 0 0,1 0 0,0 0 1,0 0-1,0 0 0,0 0 0,1-1 0,1 5 1,4 2-119,0 0 1,1-1-1,0 0 1,0 0 0,0-1-1,1 0 1,0 0 0,1-1-1,-1 0 1,1-1 0,1 0-1,-1-1 1,17 6-1,20 4-1027,84 14-1,-129-27 1133,134 22-1529</inkml:trace>
</inkml:ink>
</file>

<file path=ppt/ink/ink6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3.7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410 53 3200,'1'-2'108,"0"0"-1,0 0 1,0 0 0,-1 0 0,1 0-1,-1 0 1,1 0 0,-1 0-1,0 0 1,0 0 0,0-1 0,0 1-1,0 0 1,-1 0 0,1 0 0,0 0-1,-2-3 1,1 4 15,-1 0-1,1-1 1,0 1-1,-1 0 1,0 0-1,1 0 1,-1 1-1,0-1 1,1 0-1,-1 1 1,0-1-1,0 1 1,1-1-1,-1 1 1,0 0-1,0-1 1,0 1-1,0 0 1,1 1 0,-1-1-1,0 0 1,-3 1-1,-60 6 426,1 3-1,-100 28 1,157-36-495,0 0 0,0 1 1,0 0-1,0 1 0,1-1 1,-1 1-1,1 1 0,-9 7 1,14-11-46,0 0 1,1-1-1,-1 1 1,0 0-1,1 0 1,-1 0-1,0 0 1,1 0-1,-1 0 1,1 0-1,0 0 1,-1 0-1,1 0 1,0 0-1,0 0 1,-1 0-1,1 0 1,0 0-1,0 1 1,0-1-1,0 0 1,0 0-1,1 2 1,0-1-4,0 0 0,1 0 0,-1-1-1,1 1 1,-1 0 0,1-1 0,0 1 0,-1-1 0,1 1 0,0-1 0,0 0 0,0 0 0,0 0 0,0 0 0,0 0 0,4 1 0,41 13-7,89 18 0,-45-13 27,-21-3 62,172 48 210,-231-62-264,0 1 0,-1 0 0,1 0 0,0 1 0,-1 1 0,0-1 0,-1 2 0,1-1 0,-1 1 0,11 11 0,-19-17-25,0 0 0,0 0 0,0 0 0,-1 0 0,1 0 0,0 0 0,0 0 0,-1 0 0,1 1 0,-1-1 0,1 0 0,-1 0 0,1 1 0,-1-1 0,0 0 0,0 0 0,0 1 0,1-1 0,-1 0 0,0 1 1,-1-1-1,1 0 0,0 1 0,0-1 0,0 0 0,-1 0 0,0 2 0,-1 0 8,1 0 1,-1 0-1,0-1 1,-1 1-1,1-1 1,0 1 0,-1-1-1,1 0 1,-1 0-1,-4 3 1,-4 2 29,-1-1 1,1-1-1,-1 0 1,-18 5 0,-11-1-1,-1-2 0,0-2 0,-1-1 1,1-3-1,-80-7 0,120 7-84,0-1-1,1 0 1,-1 0 0,0-1-1,1 1 1,-1 0-1,1 0 1,-1-1 0,0 1-1,1-1 1,-1 0 0,1 1-1,-1-1 1,1 0 0,0 0-1,-1 0 1,1 0-1,0 0 1,-1 0 0,1 0-1,0 0 1,0 0 0,-1-2-1,3 1-40,-1 1-1,1 0 0,0-1 1,0 1-1,-1 0 0,1 0 1,0 0-1,0-1 0,0 1 1,1 0-1,-1 0 0,0 0 1,0 1-1,0-1 0,1 0 0,-1 0 1,0 1-1,1-1 0,-1 1 1,1-1-1,-1 1 0,1 0 1,-1-1-1,1 1 0,-1 0 1,3 0-1,44-12-1349</inkml:trace>
</inkml:ink>
</file>

<file path=ppt/ink/ink6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4.1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70 287 5120,'-61'23'2560,"52"25"-3456,13-32 4224,7 0-3328,6 4 0,12-1 0,8 1 128,6-9-1408,14 1 0</inkml:trace>
  <inkml:trace contextRef="#ctx0" brushRef="#br0" timeOffset="1">244 29 7040,'-61'-28'3456,"67"60"-7936,8-32 6272,-2 12-3712,-12 3 128</inkml:trace>
</inkml:ink>
</file>

<file path=ppt/ink/ink6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5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43 282 2560,'0'6'352,"0"1"0,1 0 0,0-1 0,0 1 0,0-1 0,1 1 0,0-1 0,0 0 0,1 1 0,-1-1 0,5 6 0,-3-7-317,1 1 0,-1-1 0,1 0 1,0 0-1,0 0 0,0-1 0,1 1 0,0-1 0,0-1 0,0 1 0,0-1 1,0 0-1,1-1 0,-1 1 0,1-1 0,9 2 0,3-1 182,0 1 1,0-2-1,0 0 1,0-2-1,0 0 0,0-1 1,0-1-1,34-7 1,-42 6-135,-1 0 0,0-1 0,0 0 1,0 0-1,-1-1 0,0-1 1,0 1-1,0-1 0,0-1 1,-1 0-1,0 0 0,-1-1 0,1 1 1,-2-2-1,1 1 0,-1-1 1,8-13-1,-12 16-61,1 1 0,-1-1 1,0 1-1,0-1 0,-1 0 0,0 1 0,0-1 0,0 0 1,-1 0-1,0 0 0,0 0 0,0 0 0,-1 0 0,1 0 1,-2 0-1,1 1 0,-1-1 0,1 0 0,-6-8 0,3 6-11,0 0-1,-1 1 0,0-1 0,0 1 0,-1 1 1,0-1-1,0 1 0,-1 0 0,0 0 0,0 0 1,0 1-1,-11-6 0,-18-7-10,0 1 0,-55-17 1,72 28-26,-1 1 1,1 0-1,-1 2 1,0 0-1,0 2 1,-38 1-1,51 1 3,0 0 0,0 0 0,0 1-1,0 1 1,1-1 0,-1 1 0,1 0-1,-1 0 1,1 1 0,0-1 0,-9 9-1,13-11 8,0 1 0,1 0-1,-1-1 1,0 1-1,1 0 1,-1 0-1,1 0 1,0 0 0,0 1-1,-1-1 1,1 0-1,1 0 1,-1 1-1,0-1 1,1 1 0,-1-1-1,1 0 1,-1 1-1,1-1 1,0 1-1,0-1 1,1 1-1,-1-1 1,0 1 0,1-1-1,-1 0 1,1 1-1,0-1 1,0 0-1,0 1 1,0-1 0,0 0-1,0 0 1,1 0-1,-1 0 1,1 0-1,2 2 1,4 5-8,1 0 0,0-1 1,0 0-1,1-1 0,0 0 0,0-1 1,1 0-1,-1 0 0,1-1 0,16 5 0,9 1-28,0-1-1,41 4 1,-59-11 63,0-2-1,1 0 1,-1-1 0,0-1 0,0-1 0,0-1 0,0 0 0,20-7-1,-37 10-4,1 0-1,0-1 1,0 1-1,0-1 1,-1 0-1,1 0 1,0 1-1,-1-1 1,1 0-1,0 0 1,-1 0-1,0-1 1,1 1-1,-1 0 1,0-1-1,1 1 1,-1 0-1,0-1 1,0 0-1,0 1 1,0-1-1,1-2 1,-4 3-8,1 0-1,0 1 1,0-1 0,-1 0 0,1 1 0,0-1-1,-1 1 1,1-1 0,-1 1 0,1 0 0,0 0-1,-1 0 1,1-1 0,-1 1 0,1 1 0,-1-1 0,-2 0-1,1 1-5,1 0 0,-1 0 0,0 0 0,1 1 0,-1-1 0,1 1 0,0-1 0,-1 1 0,1 0 0,0 0-1,0 0 1,0 0 0,0 0 0,0 0 0,1 0 0,-1 1 0,1-1 0,-1 1 0,1-1 0,0 1 0,0 0 0,0-1-1,0 1 1,0 0 0,1 0 0,-1-1 0,1 1 0,0 0 0,0 0 0,0 3 0,0 2 17,0 0 0,1-1 1,-1 1-1,2-1 0,-1 1 0,1-1 1,0 1-1,0-1 0,1 0 0,5 9 1,-3-9 17,0 0 1,1 0-1,0-1 0,0 1 1,1-2-1,0 1 1,0-1-1,0 0 1,1 0-1,0-1 0,-1 0 1,2 0-1,-1-1 1,0 0-1,1-1 1,10 3-1,1-1-340,1-1 1,0-1-1,0-1 0,0-1 1,39-4-1,-18-3-989</inkml:trace>
</inkml:ink>
</file>

<file path=ppt/ink/ink6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5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503 31 3584,'0'1'48,"0"-1"-1,0 0 1,1 0 0,-1 0 0,0 0 0,0 0 0,0 0-1,0 0 1,1 0 0,-1 0 0,0 0 0,0 0-1,0 0 1,0 0 0,1 0 0,-1 0 0,0 0-1,0 0 1,0 0 0,0 0 0,1 0 0,-1 0-1,0 0 1,0 0 0,0 0 0,0 0 0,0-1-1,1 1 1,-1 0 0,0 0 0,0 0 0,0 0-1,0 0 1,0 0 0,0 0 0,1-1 0,-1 1-1,0 0 1,0 0 0,0 0 0,0 0 0,0-1-1,0 1 1,0 0 0,0 0 0,0 0 0,0 0-1,0 0 1,0-1 0,0 1 0,0 0 0,-9-9 1107,-18-5-892,17 12-154,0 1 1,0 0 0,0 1-1,-1 0 1,1 1-1,-12 1 1,-32 1-45,17-5 75,1 1 0,-1 2 0,0 2 0,0 1 1,1 2-1,-40 11 0,74-16-137,-1-1 0,1 1-1,-1 0 1,1 0 0,0 0-1,-1 1 1,1-1 0,0 1 0,0-1-1,0 1 1,0 0 0,0-1 0,0 1-1,0 0 1,1 0 0,-1 0 0,-1 3-1,3-4-1,0 0 0,0-1 0,0 1 0,0-1 0,0 1 0,0 0 0,0-1 0,0 1 0,0 0 0,0-1-1,0 1 1,0 0 0,0-1 0,0 1 0,1 0 0,-1-1 0,0 1 0,0-1 0,1 1 0,-1-1 0,0 1 0,1-1 0,-1 1-1,1-1 1,0 1 0,27 12 75,357 53 666,-224-42-438,-139-20-239,0 0 0,0 1 0,41 17 1,-59-21-46,0 1 1,0 1 0,0-1 0,0 0-1,0 1 1,-1 0 0,1 0-1,-1 0 1,0 0 0,0 1 0,4 5-1,-5-7-4,-1 1 0,0-1 0,-1 0 0,1 1 0,0-1 0,-1 1-1,1-1 1,-1 1 0,0-1 0,0 1 0,0 0 0,0-1 0,0 1 0,0-1-1,-1 1 1,0-1 0,1 1 0,-1-1 0,0 0 0,0 1 0,0-1-1,-2 3 1,-3 4 32,0 0 0,0-1 0,-1 0 0,0 0 0,-1-1 0,0 0 0,0 0 0,0-1 0,-1 0 0,0-1 0,-11 6 0,-11 5 116,-1-2-1,-35 10 1,55-20-132,1 0 0,-1 0 0,0-2 0,0 1 0,-1-1 0,1-1 0,0-1 0,0 1 0,-1-2 0,1 0 0,-23-4 0,33 4-56,1 1 1,-1-1-1,1 0 1,0 0-1,-1 1 1,1-1-1,0 0 1,0 0-1,0 0 0,-1 0 1,1-1-1,0 1 1,1 0-1,-1 0 1,0-1-1,0 1 1,0 0-1,1-1 0,-1 1 1,1-1-1,-1 1 1,1-1-1,-1 1 1,1-1-1,0 1 1,0-1-1,0-2 1,0 1-141,0 0 1,1 0 0,-1 0 0,1-1 0,-1 1-1,1 0 1,0 0 0,1 0 0,-1 1 0,0-1 0,1 0-1,0 0 1,3-4 0,23-18-1394</inkml:trace>
</inkml:ink>
</file>

<file path=ppt/ink/ink6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6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90 391 5120,'-66'6'2560,"43"40"-3328,23-34 4096,5-1-3328,4 14 0,9 2 0,16 5 128,8-9-768,-4 3 128,22-6-768,2-15 128</inkml:trace>
  <inkml:trace contextRef="#ctx0" brushRef="#br0" timeOffset="1">127 13 7040,'-55'-13'3456,"124"33"-6784,-44-17 6656,2 10-5888,16-6 0</inkml:trace>
</inkml:ink>
</file>

<file path=ppt/ink/ink6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6.6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 2304,'1'-3'98,"1"0"0,-1 1 0,1-1 1,0 0-1,0 1 0,0-1 0,0 1 0,0 0 0,0 0 0,1 0 1,-1 0-1,1 0 0,3-2 0,-4 3-38,-1 0-1,0 0 1,1 0-1,-1 1 1,0-1 0,1 0-1,-1 1 1,1-1-1,-1 1 1,1 0-1,-1-1 1,1 1 0,0 0-1,-1 0 1,1 0-1,-1 0 1,1 0 0,-1 0-1,1 0 1,0 1-1,-1-1 1,1 0 0,-1 1-1,1 0 1,-1-1-1,0 1 1,1 0-1,-1-1 1,0 1 0,2 2-1,-1 0-7,-1 0-1,0 0 1,0 0-1,0 1 1,-1-1-1,1 0 1,-1 1-1,0-1 1,1 0-1,-2 1 0,1-1 1,0 0-1,-1 0 1,1 1-1,-2 3 1,-1 10 84,-19 168 1129,6-60-521,-1 177-1,49 83 2,-9-151-359,-21-216-566,-2 1 0,0-1 1,-3 21-1,3-37 94,-1 1 0,1 0 1,-1-1-1,1 1 0,-1-1 0,0 1 0,0 0 0,0-1 1,-1 0-1,1 1 0,-1-1 0,1 0 0,-3 3 1,2-4 5,1 0 1,0-1-1,0 1 1,-1-1-1,1 1 1,0-1-1,0 0 1,-1 1 0,1-1-1,0 0 1,-1 0-1,1 0 1,0 0-1,-1 0 1,1 0 0,0 0-1,-1-1 1,1 1-1,0 0 1,-1-1-1,1 1 1,0-1-1,0 1 1,-1-1 0,1 0-1,0 0 1,0 1-1,-2-3 1,-16-14-1201</inkml:trace>
</inkml:ink>
</file>

<file path=ppt/ink/ink6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6.9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57 3456,'8'-6'166,"1"1"0,0 0-1,0 0 1,0 0 0,0 1 0,1 1 0,0 0 0,0 0 0,0 1 0,0 0-1,0 0 1,0 1 0,13 1 0,32-5 2226,-19 2-2197,-1 1-1,0 2 1,0 1-1,0 2 0,0 1 1,0 2-1,0 1 0,52 20 1,-79-24-161,0 1 0,0 1 1,0-1-1,-1 1 0,0 1 1,0-1-1,0 1 0,-1 1 0,0-1 1,0 1-1,0 0 0,4 8 1,-7-11-13,-1 1 0,1-1 1,-1 0-1,0 1 0,-1 0 1,1-1-1,-1 1 0,0 0 0,0 0 1,0 0-1,-1 0 0,0 0 1,0-1-1,0 1 0,0 0 1,-1 0-1,0 0 0,0 0 0,0 0 1,-1-1-1,1 1 0,-1 0 1,-4 6-1,-2 0 24,0 0-1,-1-1 1,0 0-1,0 0 1,-1-1 0,0 0-1,-1-1 1,0 0-1,0-1 1,-1 0-1,0-1 1,0 0 0,-15 4-1,-2 0 54,0-1-1,0-2 1,0-1-1,-56 4 1,73-8-93,-1-1 0,1 0 1,-1-1-1,1-1 1,-1 0-1,0-1 0,1 0 1,0-1-1,-20-6 1,31 8-21,0 1 1,1 0-1,-1 0 1,0 0 0,1-1-1,-1 1 1,1 0-1,-1-1 1,1 1 0,-1-1-1,0 1 1,1 0-1,-1-1 1,1 1 0,0-1-1,-1 1 1,1-1-1,-1 0 1,1 1 0,0-1-1,0 1 1,-1-1-1,1 0 1,0 1 0,0-1-1,0 1 1,-1-1-1,1 0 1,0 1 0,0-1-1,0 0 1,0 1-1,0-2 1,18-15-751,36-5-960,-8 15 252,9 0-64</inkml:trace>
</inkml:ink>
</file>

<file path=ppt/ink/ink6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7.3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94 270 4352,'-1'-1'80,"0"0"0,0 0 0,0 1 0,0-1 0,0 0 0,0 0 0,0 1 0,0-1 1,0 1-1,0-1 0,-1 1 0,1-1 0,0 1 0,0 0 0,-1-1 0,1 1 0,0 0 0,0 0 0,-1 0 0,1 0 0,0 0 0,0 0 1,-1 1-1,1-1 0,0 0 0,0 1 0,-1-1 0,1 1 0,0-1 0,-1 1 0,0 3 256,0-1-1,1 0 1,-1 0-1,1 1 1,0-1-1,0 1 1,0-1-1,0 1 1,0 5-1,0-1-156,0-4-133,0 0 0,0 0-1,1 0 1,-1 0 0,1 0 0,0 0 0,1 1 0,-1-1 0,1 0 0,0 0 0,0 0 0,0 0 0,0 0 0,1 0 0,-1 0 0,1-1 0,0 1-1,0 0 1,4 4 0,-1-4 39,-1 1 0,1-2 0,0 1 0,0 0 0,0-1 0,0 0 0,0 0 0,1-1-1,0 0 1,-1 0 0,1 0 0,6 1 0,9 1 99,0-2-1,0 0 0,0-1 1,0-1-1,-1-1 1,35-6-1,-39 5-112,0-2 1,-1 0-1,0-1 0,0-1 0,0 0 1,0-1-1,-1 0 0,0-1 0,-1-1 1,0 0-1,18-16 0,-26 19-58,0 1-1,0-1 1,0 1-1,-1-2 1,0 1 0,0 0-1,0-1 1,-1 0-1,0 1 1,0-1 0,-1-1-1,0 1 1,0 0-1,-1 0 1,0-1-1,0 1 1,0-1 0,-1 1-1,0-1 1,-1 1-1,0-1 1,0 1 0,-1 0-1,1-1 1,-1 1-1,-5-10 1,3 8-13,-1 0 1,0 0-1,-1 0 1,0 1-1,0-1 1,0 1-1,-1 1 1,-1-1-1,1 1 1,-1 1-1,0 0 1,-1 0-1,1 0 1,-1 1-1,0 0 1,-1 1-1,1 0 0,-1 0 1,1 1-1,-1 0 1,-12-1-1,0 0-29,0 1-1,0 1 1,0 1-1,0 1 0,0 1 1,0 1-1,0 1 0,-41 12 1,54-13-52,1 1 1,0 0-1,0 0 1,0 1-1,1 0 1,-1 1 0,1 0-1,0 0 1,0 0-1,1 1 1,0 0-1,0 0 1,-8 10-1,12-12-33,0-1-1,0 1 0,0-1 1,1 1-1,-1 0 0,1 0 1,0-1-1,0 1 1,0 0-1,0 0 0,1 0 1,0 0-1,0 0 1,0 0-1,0 0 0,1 0 1,-1 0-1,1 0 0,0 0 1,0 0-1,0 0 1,1-1-1,-1 1 0,1 0 1,0-1-1,0 1 1,0-1-1,1 0 0,4 6 1,39 34-1614,14-8-64</inkml:trace>
</inkml:ink>
</file>

<file path=ppt/ink/ink6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7.7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99 726 3712,'0'0'24,"0"0"1,-1-1-1,1 1 0,0 0 1,0 0-1,0 0 1,-1 0-1,1 0 0,0-1 1,0 1-1,0 0 0,0 0 1,0 0-1,-1-1 1,1 1-1,0 0 0,0 0 1,0 0-1,0-1 0,0 1 1,0 0-1,0 0 1,0-1-1,0 1 0,0 0 1,0 0-1,0 0 1,0-1-1,0 1 0,0 0 1,0 0-1,0-1 0,0 1 1,0 0-1,0 0 1,0 0-1,1-1 0,-1 1 1,0 0-1,0 0 0,0 0 1,0-1-1,0 1 1,1 0-1,-1 0 0,0 0 1,0 0-1,0 0 1,0-1-1,1 1 0,-1 0 1,0 0-1,0 0 0,1 0 1,-1 0-1,0 0 1,0 0-1,0 0 0,1 0 1,-1 0-1,0 0 0,1 0 1,41-23 2317,69-27 1,48-24-1524,-143 66-765,0-2 1,-1 0-1,0 0 1,0-2-1,-1 0 1,-1 0-1,0-1 1,-1-1-1,0 0 1,-1-1-1,-1 0 1,0-1-1,-1 0 1,0 0-1,-2-1 1,0 0-1,7-27 1,-11 29-38,0 1 0,-1-1 1,0 0-1,-1-1 0,-1 1 0,0 0 1,-2 0-1,-5-29 0,6 38-21,-1-1 0,-1 0 0,1 1 0,-1-1-1,0 1 1,-1 0 0,0 0 0,0 0 0,0 0 0,0 1 0,-1-1-1,0 1 1,0 0 0,0 1 0,-1-1 0,0 1 0,0 0 0,0 1-1,0-1 1,0 1 0,-12-3 0,5 2-15,-1 0 0,0 1 0,0 1 0,0 0 0,0 1 0,0 0 0,0 1 0,0 1 0,0 1 0,0 0 0,0 0 0,0 1 0,0 1 0,1 1 0,0-1 0,0 2 0,0 0 0,0 1 0,1 0 0,0 1 0,-12 10 0,6-4-19,2 1 0,0 1-1,1 0 1,0 1-1,1 1 1,1 0-1,1 1 1,1 0-1,0 1 1,2 0 0,0 0-1,-12 43 1,9-12 0,3 0 1,1 0-1,3 1 1,2 0-1,4 66 1,2-86 61,0-1 1,2 0-1,2 0 1,1 0 0,1-1-1,1 0 1,2 0 0,1-1-1,32 52 1,-41-75-146,-1 0-1,1-1 1,1 1 0,-1-1 0,1 0-1,0 0 1,0 0 0,1-1 0,-1 1-1,1-1 1,0-1 0,0 1 0,1-1-1,-1 0 1,0-1 0,1 1 0,0-1-1,9 1 1,13-2-1180</inkml:trace>
</inkml:ink>
</file>

<file path=ppt/ink/ink6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8.0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15 235 4480,'-14'35'2176,"17"12"-2688,8-35 3328,-8-1-2816,-6 5 128,6-7-256,17-6 128,3 1-1152,11-8 128</inkml:trace>
  <inkml:trace contextRef="#ctx0" brushRef="#br0" timeOffset="1">216 11 4736,'-23'-11'2304,"28"18"-4736,4-7 3584,14 4-2560,11-4 0</inkml:trace>
</inkml:ink>
</file>

<file path=ppt/ink/ink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1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2304,'0'-44'2176,"0"42"-854,0 2-724,0 9 554,4 82 314,29 156 1,-14-123-603,-15-88-376,-6-30 91,-5-25-217,-1-20-255,1-1 0,3 0-1,-1-75 1,5 103-146,1 1 0,-1-1 1,2 0-1,0 0 0,0 1 0,1-1 0,0 1 1,1 0-1,1 0 0,0 0 0,0 0 0,1 1 1,0 0-1,0 0 0,2 1 0,-1-1 1,1 2-1,0-1 0,1 1 0,0 0 0,0 1 1,1 0-1,0 0 0,0 1 0,0 1 0,1-1 1,0 2-1,0 0 0,0 0 0,0 1 1,1 0-1,16-2 0,-23 5 37,1-1 0,0 1 0,0 0 0,0 0 0,0 1 0,0-1 0,-1 1 0,1 1 0,0-1 0,-1 1 0,1 0 0,-1 0 0,1 1 0,7 4 0,-5-1 40,-1 0-1,0 0 1,0 0 0,0 1-1,-1 0 1,0 0-1,0 1 1,6 11 0,-1 0 96,-2 0 1,0 1 0,-1 1 0,-1-1-1,-1 1 1,-1 0 0,3 25 0,-7-36-46,0-1 1,-1 1 0,0 0 0,-1 0 0,0-1 0,0 1 0,-1 0 0,0-1 0,-1 0 0,0 1 0,0-1-1,-1 0 1,-7 13 0,10-22-83,1 1-1,0-1 0,0 0 1,0 1-1,-1-1 0,1 0 1,0 1-1,0-1 0,-1 0 1,1 1-1,0-1 0,-1 0 1,1 0-1,0 1 0,-1-1 1,1 0-1,0 0 0,-1 0 1,1 0-1,-1 0 0,1 1 1,0-1-1,-1 0 0,1 0 1,-1 0-1,1 0 0,0 0 1,-1 0-1,1 0 0,-1 0 1,1 0-1,-1 0 0,1-1 1,0 1-1,-1 0 0,1 0 1,0 0-1,-1 0 1,1-1-1,-1 1 0,1 0 1,0 0-1,0-1 0,-1 1 1,1 0-1,0-1 0,-1 1 1,1 0-1,0-1 0,0 1 1,-1 0-1,1-1 0,0 1 1,0 0-1,0-1 0,0 1 1,0-1-1,0 1 0,-1-1 1,-5-24 124,4 8-135,1 0 0,1 0 1,1 0-1,0 0 0,1 0 0,1 0 0,1 0 0,6-16 0,-8 25-25,1 0-1,1 1 1,-1 0-1,1 0 0,0 0 1,1 0-1,0 1 1,0-1-1,0 1 0,1 0 1,0 1-1,0 0 1,0 0-1,1 0 0,0 0 1,0 1-1,0 0 1,13-5-1,-16 8 10,0 1 0,1-1 0,-1 1 0,0-1 0,1 1 0,-1 0 0,0 1 0,0-1 0,1 1 0,-1 0 0,0 0 0,0 0 0,0 1 0,0-1 0,0 1 0,0 0 0,0 0 0,-1 0 0,6 5 0,8 6 24,-1 0 1,25 26-1,-33-30-1,90 102 331,-86-97-223,-2 1 0,0 0-1,-1 1 1,0 0 0,-1 0-1,6 21 1,-13-35-116,-1 0 0,1 0-1,-1 0 1,1 0-1,-1 0 1,0 0 0,0 0-1,0 0 1,0 0 0,0 0-1,-1 0 1,1 0 0,0 0-1,-1 0 1,0 0 0,1 0-1,-1 0 1,0 0 0,0 0-1,-2 2 1,-31 23-3288,24-20 1472,9-6-99</inkml:trace>
</inkml:ink>
</file>

<file path=ppt/ink/ink6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8.8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1 131 3072,'8'9'1728,"-6"-7"-1559,0 0-1,0 0 1,0 0-1,0 0 1,0 0-1,0 1 1,0-1-1,-1 0 1,3 5-1,1 7 69,-1 1 0,0 0-1,-1 0 1,0 0 0,-1 0 0,-1 23 0,-1-23-122,1-1 0,0 1 1,1 0-1,1-1 1,0 1-1,1-1 1,11 27-1,12 2 468,-26-41-558,0-1-1,0 0 1,1 1-1,-1-1 1,0 0-1,1 1 1,-1-1-1,0 0 1,1 0-1,-1 0 1,1 0-1,0 0 0,-1-1 1,1 1-1,0 0 1,-1-1-1,1 1 1,0-1-1,0 0 1,0 0-1,-1 1 1,1-1-1,0 0 1,3-1-1,-3-1 0,0 0 0,1-1 0,-1 1 0,0-1 0,0 1 1,0-1-1,-1 0 0,1 1 0,-1-1 0,1 0 0,-1 0 0,0 0 0,0-1 0,0 1 0,-1 0 0,1 0 0,0-6 0,0 2 12,16-93 89,-13 64-115,2 1 0,20-62 0,-22 85-12,1 1 0,0 0 0,1 0 0,0 0 0,1 1 0,0 0 0,0 0 0,1 1 0,1 0 0,-1 0-1,2 1 1,12-9 0,-17 13 2,0 1-1,0 0 1,1 0 0,-1 0-1,1 1 1,0-1-1,0 2 1,0-1-1,0 0 1,0 1 0,0 0-1,0 1 1,1 0-1,-1-1 1,0 2-1,0-1 1,0 1 0,0 0-1,0 0 1,0 1-1,0 0 1,0 0-1,0 0 1,0 0-1,10 8 1,-5-3 48,0 1-1,0 1 1,-1 0-1,0 0 1,-1 1-1,0 0 1,0 1 0,-1 0-1,0 1 1,9 19-1,-11-20 20,-1 0 0,-1 0-1,0 0 1,0 1 0,-1-1 0,0 1-1,-1 0 1,-1 0 0,1 14-1,-3-19-15,1 0 0,-1-1-1,0 1 1,-1 0 0,0-1-1,0 1 1,0-1 0,0 0-1,-1 0 1,0 0-1,-1 0 1,1 0 0,-1-1-1,0 1 1,-1-1 0,1 0-1,-10 8 1,-12-1 123,13-11-552,13-1 346,0 0 0,0 0 0,0-1 1,-1 1-1,1 0 0,0 0 1,0 0-1,0 0 0,0-1 1,0 1-1,-1 0 0,1 0 0,0 0 1,0-1-1,0 1 0,0 0 1,0 0-1,0 0 0,0-1 0,0 1 1,0 0-1,0 0 0,0-1 1,0 1-1,0 0 0,0 0 1,0-1-1,0 1 0,0 0 0,0 0 1,0 0-1,0-1 0,0 1 1,0 0-1,0 0 0,0-1 1,0 1-1,1 0 0,-1 0 0,0 0 1,0-1-1,1 0-124,0-1 0,0 1-1,1 0 1,-1-1 0,0 1 0,1 0-1,-1 0 1,1 0 0,-1 0 0,1 0 0,-1 0-1,1 0 1,0 1 0,-1-1 0,3 0 0,2-1-289,17-9-1240</inkml:trace>
</inkml:ink>
</file>

<file path=ppt/ink/ink6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9.2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53 250 3840,'-1'0'70,"1"1"-1,-1-1 1,0 0 0,0 1 0,1-1 0,-1 0-1,1 1 1,-1-1 0,0 1 0,1-1-1,-1 1 1,1-1 0,-1 1 0,1-1 0,-1 1-1,1 0 1,0-1 0,-1 1 0,1 0 0,0-1-1,-1 1 1,1 0 0,0-1 0,0 1-1,-1 0 1,1 0 0,0-1 0,0 1 0,0 0-1,0 0 1,0-1 0,1 2 0,16 24 2620,-7-13-2286,-5-7-318,1 0-1,0-1 1,0 0 0,0 0-1,0-1 1,1 1 0,0-1-1,0-1 1,0 1 0,0-1-1,0-1 1,1 1 0,-1-1-1,1 0 1,0-1 0,15 1-1,4 0 127,1-2 0,0-1 0,38-7 0,-54 6-116,0 0-1,0-1 1,0 0-1,-1-1 1,1-1-1,-1 0 1,18-11-1,-24 14-72,-1-1-1,0 0 1,0 0-1,0 0 1,-1 0-1,1-1 1,-1 0-1,0 0 1,0 0-1,0 0 0,0 0 1,-1 0-1,0-1 1,0 1-1,0-1 1,0 0-1,-1 1 1,1-1-1,-1 0 1,-1 0-1,2-7 1,-3 4-10,0-1 1,0 1-1,-1 0 1,0 0 0,0 0-1,0 0 1,-1 1-1,-1-1 1,1 1 0,-1-1-1,-1 1 1,1 0-1,-1 1 1,0-1 0,-1 1-1,1 0 1,-1 0-1,-11-8 1,5 5-29,-1 0 1,-1 0 0,0 1-1,0 1 1,0 0-1,-1 1 1,0 1-1,-27-7 1,23 9-41,0-1 0,0 2 0,0 1 0,0 0 0,-1 2 0,-18 2 1,31-2 16,0 0 1,0 0 0,0 1-1,0 0 1,1 0 0,-1 1-1,1 0 1,-1 0 0,1 1-1,0 0 1,0 0 0,1 0-1,-1 1 1,1-1 0,0 1-1,0 1 1,0-1 0,1 1-1,-6 9 1,8-13-9,1 1 1,0-1-1,0 0 1,0 1-1,0-1 0,1 1 1,-1-1-1,1 1 1,-1-1-1,1 1 0,0-1 1,0 1-1,0-1 1,0 1-1,1-1 0,-1 1 1,1-1-1,-1 1 1,1-1-1,0 1 1,0-1-1,0 0 0,0 1 1,2 1-1,2 3-193,0 0-1,1-1 1,0 0-1,0 0 1,1 0-1,8 6 1,43 31-1190</inkml:trace>
</inkml:ink>
</file>

<file path=ppt/ink/ink6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09.9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 3200,'-3'8'480,"1"-1"0,-1 1 1,2 0-1,-1 0 0,1 0 0,0 0 0,1 0 1,0 0-1,0 0 0,3 12 0,-2 7-322,17 281 3362,-17-494-3051,-2 177-481,1-1 0,0 1 0,1 0-1,0 0 1,1 0 0,-1 0 0,2 0 0,-1 0 0,1 0 0,1 1-1,0-1 1,7-11 0,-4 9-23,1 1 1,1 1-1,-1 0 1,1 0-1,1 0 0,0 1 1,0 1-1,18-11 1,-24 16 8,0-1 1,0 1-1,0 0 0,0 0 1,0 0-1,1 0 1,-1 1-1,1 0 1,-1 0-1,1 0 1,0 1-1,-1-1 1,1 1-1,0 0 1,-1 0-1,1 1 1,0 0-1,-1-1 0,1 2 1,-1-1-1,5 2 1,-3 0 13,-1 0 0,0 1-1,0-1 1,-1 1 0,1 0 0,-1 1 0,0-1 0,0 1 0,0-1 0,-1 1-1,0 0 1,0 1 0,0-1 0,0 0 0,-1 1 0,2 6 0,4 9 52,-1 1 0,-1-1 1,0 1-1,-2 1 0,-1-1 0,-1 1 1,0-1-1,-5 46 0,2 29 856,20-131-490,22-38-942,-6 14 176,37-77-643,-65 128 956,-1 0 0,1 0-1,0 0 1,0 1 0,1 0 0,0 0-1,0 1 1,1 0 0,-1 0 0,1 1-1,0 0 1,0 1 0,13-4 0,-21 7 41,1 0 1,-1-1-1,1 1 1,-1 0-1,1 0 1,0 0-1,-1 0 1,1 0 0,-1 0-1,1 1 1,-1-1-1,1 0 1,-1 1-1,1-1 1,-1 1-1,0 0 1,1-1-1,-1 1 1,0 0-1,1 0 1,-1 0 0,2 1-1,0 2 15,1 0 0,-1 0 0,0 0 1,0 0-1,-1 0 0,1 0 0,1 6 0,3 7 129,-2 0 1,8 33-1,-7-6 178,-3 1 0,-2 76-1,-1-60 146,6-32-693,-6-28 155,1 0-1,-1 0 0,0 0 1,1-1-1,-1 1 0,1 0 1,-1-1-1,1 1 0,-1 0 1,1-1-1,0 1 0,-1 0 1,1-1-1,0 1 0,-1-1 1,1 1-1,0-1 0,0 0 1,0 1-1,-1-1 1,1 0-1,0 1 0,0-1 1,0 0-1,0 0 0,0 0 1,-1 0-1,1 0 0,0 0 1,0 0-1,0 0 0,1 0 1,19-8-1459</inkml:trace>
</inkml:ink>
</file>

<file path=ppt/ink/ink6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10.3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3968,'14'29'1920,"43"33"-1792,-42-39 2560,-7-3-2560,3 3 0,-2 9 0,0 0 128,5-2-1024,0-7 128,1 6-384,-15-19 0</inkml:trace>
</inkml:ink>
</file>

<file path=ppt/ink/ink6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10.6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29 5632,'-29'-29'2816,"38"61"-4352,6-23 5376,4-2-6272,-1 0 128,-7 2-384,-8-5 128</inkml:trace>
</inkml:ink>
</file>

<file path=ppt/ink/ink6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11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13 250 3456,'-1'1'84,"0"-1"0,0 1 0,1-1 0,-1 0 0,0 1 0,1-1 0,-1 1 0,0-1 0,1 1 0,-1 0 0,1-1 0,-1 1 0,1 0 0,-1-1 0,1 1 0,-1 0 0,1 0 0,0-1 0,-1 1 0,1 0 0,0 0 0,0-1 0,0 1 0,0 0 0,-1 0 0,1 0 0,0 0 0,0-1 0,1 2 0,6 37 2611,-5-32-2421,0-1 1,0 0-1,1 0 0,0 0 0,0 0 0,1 0 0,-1-1 1,1 1-1,8 6 0,-2-7-147,0 0 0,0-2 0,1 1 0,0-1 0,0-1 0,0 0-1,0 0 1,0-1 0,0 0 0,21-3 0,-5 3 13,-9-1 3,19 2 69,-1-2-1,1-1 1,-1-2-1,45-9 1,-73 10-183,1 0 0,-1-1 0,1 1 0,-1-2 0,0 1 0,0-1 0,0 0 0,-1-1 0,0 0 0,0 0 1,0 0-1,0-1 0,-1 0 0,0 0 0,0-1 0,0 0 0,-1 0 0,0 0 0,-1-1 0,1 1 0,-2-1 0,1 0 0,4-15 1,-6 16-23,0 0 0,0 0 0,-1 0 1,0 0-1,0 0 0,-1 0 1,1-1-1,-2 1 0,1 0 1,-1 0-1,0 0 0,-1 0 1,1 0-1,-1 0 0,-1 0 1,1 0-1,-1 1 0,0-1 1,-1 1-1,0 0 0,0 0 0,0 0 1,-1 0-1,1 1 0,-1 0 1,-1 0-1,1 0 0,-1 1 1,1 0-1,-1 0 0,-1 0 1,1 0-1,0 1 0,-9-2 1,-5-3-79,-1 2 1,0 0-1,0 2 1,-1 0 0,1 1-1,-1 2 1,0 0-1,1 1 1,-26 3 0,29-1-14,1 1 0,0 0 0,0 1 1,0 1-1,0 1 0,1 0 1,0 1-1,0 1 0,1 1 1,0 0-1,1 0 0,-17 15 1,28-22-3,0 0 1,0 0 0,1 0-1,0 1 1,-1-1 0,1 0-1,0 1 1,0 0 0,0-1-1,0 1 1,1 0 0,-1 0-1,1 0 1,-1 0 0,1 0-1,0 1 1,0-1 0,1 0-1,-1 0 1,1 1 0,0-1-1,-1 0 1,1 1 0,1-1-1,-1 0 1,0 1 0,1-1-1,0 0 1,1 6 0,24 37-1707</inkml:trace>
</inkml:ink>
</file>

<file path=ppt/ink/ink6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15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1 160 1024,'0'-2'21,"-1"1"-1,1-1 1,0 0-1,0 0 1,0 1-1,0-1 1,1 0-1,-1 1 1,0-1-1,1 0 1,-1 0-1,1 1 1,-1-1-1,1 1 1,0-1 0,0 0-1,0 1 1,0 0-1,0-1 1,0 1-1,0-1 1,0 1-1,0 0 1,1 0-1,-1 0 1,0 0-1,3-1 1,1 0 56,1 1 1,0 1-1,-1-1 1,1 1-1,0 0 0,-1 0 1,11 2-1,0 0-12,4-2-82,0-1 1,-1-1 0,1 0-1,-1-2 1,0 0 0,30-11-1,52-11 153,25 13 361,188 4-1,-146 8-188,230 7 478,106-4-420,27-20-27,-426 16-187,986-7 360,-486-10-640,86 43 93,-548-17 48,255 4 48,-111-5 28,69-3-133,191 10-40,541 21 300,-729-31-176,-187-1-46,1031 5-116,-820-6 122,91-2 0,593 18-128,-866-2 206,79 3 78,904-1-262,-676-28 241,-182 1-249,-17-9 99,2 0-98,1104 14 89,-873 6 27,502 10 18,-800-13 85,276 5-105,-287 4-1,720 17 0,631-37 0,-1376 3 42,114-3 44,1215 3 41,-1455 9-126,831-47-257,-812 36-1152,-88 1 640</inkml:trace>
</inkml:ink>
</file>

<file path=ppt/ink/ink6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17.4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0 168 384,'33'-8'385,"44"-3"1,7-1 635,421-55-18,-294 46-724,139-8-4,-205 23-225,329-5 135,-208 9-59,90 1 132,-47 3 101,17 1-78,170 1 67,224 16-312,-458 8-53,406 24 183,-424-51-4,283-3-89,236-47 289,-722 44-388,-1 2-1,1 2 0,0 2 1,0 2-1,0 1 0,0 2 1,50 15-1,-29-8 102,1-2 1,115 5-1,-172-16-66,450 17-265,-394-12 299,-33-2-1,0 0 1,1-3 0,-1 0-1,31-5 1,-42 3-53,1 0 0,-1 1 0,1 1 0,-1 1 1,1 0-1,25 6 0,2 4 2,55 22-1,11 4-1697,-78-31 938</inkml:trace>
</inkml:ink>
</file>

<file path=ppt/ink/ink6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5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1 176 1664,'0'-14'389,"1"0"1,0 0-1,1 0 0,1 0 1,0 1-1,1 0 0,0-1 1,1 1-1,1 1 0,0-1 0,9-14 1,-1 110 2703,15 249-1845,-18-163-1045,33 502 182,-10-130-1133,-32-488 247,-2-33-619,1 0 0,7 41 0,0-44-288</inkml:trace>
</inkml:ink>
</file>

<file path=ppt/ink/ink6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5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7 492 1664,'-2'-12'476,"0"0"1,1 0-1,0 0 1,0 0-1,1 0 1,1 0-1,0 0 0,5-21 1,-3 26-361,0 1 0,0 0 0,0 0 0,1 0 0,0 0 1,0 1-1,0 0 0,1-1 0,0 1 0,0 1 0,0-1 0,7-4 0,-7 5-25,19-15 265,1 1 0,1 2 0,1 0 1,1 1-1,30-11 0,154-48 1140,-180 64-1289,55-14 186,2 3 0,-1 5 0,2 3 0,0 4 0,0 4 0,151 11 1,-210-3-358,0 1 1,0 1-1,-1 2 1,0 1-1,0 1 1,0 2 0,-1 1-1,30 17 1,-40-17-28,-1 0 0,0 1 0,0 0 0,-2 2 0,0 0 1,0 1-1,-1 0 0,-1 1 0,-1 1 0,0 0 0,-2 1 0,11 21 1,-9-8 20,0 1 1,-3 1 0,0 0 0,-2 0 0,-2 0 0,-1 1 0,-2 0 0,-1 0 0,-2 1 0,-1-1 0,-2 0 0,-9 43 0,5-39 39,-3-1 0,-1 0 0,-2-1 0,-1-1 0,-2 0 0,-1-1 0,-2 0 1,-1-2-1,-2 0 0,-45 51 0,50-68 23,-1 0 1,-1-2-1,0 0 1,-1 0-1,0-2 0,-1-1 1,0 0-1,-1-2 1,0 0-1,-1-1 1,0-2-1,0 0 0,-28 3 1,-9-2 143,1-3 1,-1-2 0,0-2-1,-61-10 1,30-3-142,1-4 0,0-4 0,2-4 0,1-4 0,-151-72 0,229 96-259,0 1-1,0-1 1,1 0 0,-1 0 0,-12-13 0,20 17 79,0 0 1,-1 0 0,1 0-1,0-1 1,0 1 0,1 0-1,-1-1 1,0 1 0,0-1-1,1 1 1,-1-1 0,0 1-1,1-1 1,0 1-1,-1-1 1,1 0 0,0 1-1,0-1 1,0 0 0,0 1-1,0-1 1,0 1 0,1-1-1,-1 0 1,0 1 0,1-1-1,-1 1 1,1-1 0,0 1-1,-1-1 1,1 1-1,0-1 1,0 1 0,0 0-1,0-1 1,0 1 0,0 0-1,0 0 1,1 0 0,-1 0-1,2-1 1,38-26-2114,17 1-107</inkml:trace>
</inkml:ink>
</file>

<file path=ppt/ink/ink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2.3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0 113 3584,'0'-34'1387,"2"28"568,2 13-1212,1 16 36,12 395 2186,-16-381-2480,-3-33-155,-4-24-121,0-18-179,2-1 1,1 0-1,3 0 1,0 0-1,3 0 1,11-58-1,-11 82-67,0-1 0,1 1 0,1-1 0,0 2-1,1-1 1,1 0 0,0 1 0,11-15 0,-15 24 15,0 1 1,1-1-1,0 1 0,0-1 1,0 1-1,1 0 1,-1 1-1,1-1 0,0 1 1,0 0-1,0 0 1,0 0-1,1 1 0,-1 0 1,1 0-1,-1 0 1,1 1-1,0 0 0,0 0 1,0 0-1,0 1 1,-1-1-1,1 2 0,0-1 1,7 2-1,-8-1 21,1 1 1,-1 0-1,0 1 0,1-1 0,-1 1 0,-1 0 0,1 1 0,0-1 0,-1 1 0,1 0 0,-1 0 0,0 0 1,-1 0-1,1 1 0,-1 0 0,0-1 0,0 1 0,0 0 0,0 1 0,-1-1 0,0 0 0,2 9 1,3 10 170,0 1 1,-2 0-1,4 42 1,-9-62-131,6 101 753,-6-96-658,-1 0 0,0-1 0,0 1 0,-1 0 0,0 0 0,-1-1 0,0 0 0,-7 15 0,4-22 79,1-14-147,-1-16 1,5 27-55,-1-15-44,0 0 0,1 0 0,1 0 1,0 0-1,1 0 0,1 0 0,1 1 0,0-1 0,1 0 0,0 1 0,10-21 0,-10 25-28,1 1-1,0 0 0,1 0 0,0 0 1,1 1-1,0 0 0,0 0 0,1 1 1,0 0-1,0 0 0,1 1 0,0 0 1,0 1-1,1-1 0,0 2 0,18-9 1,-23 13 43,0-1 0,0 1 1,0 0-1,0 0 0,0 0 1,0 1-1,0 0 1,0 0-1,0 0 0,0 0 1,0 1-1,0 0 0,0 0 1,0 0-1,0 1 0,0 0 1,0 0-1,-1 0 1,1 0-1,-1 1 0,1 0 1,-1 0-1,0 0 0,0 0 1,0 0-1,-1 1 0,1 0 1,-1 0-1,6 8 0,-1 1 97,0 0 0,-1 1-1,-1-1 1,0 1-1,-1 1 1,0-1-1,-1 1 1,4 27 0,-4-6 226,-1 0 1,-3 45 0,-1-64-226,-1-1 0,0 1 0,-1-1-1,-1 1 1,-1-1 0,0 0 0,-9 17 0,13-31-202,-11 24-327,12-25 288,-1-1-1,1 1 1,0-1-1,-1 1 0,1 0 1,0-1-1,-1 1 1,1 0-1,0 0 1,0-1-1,0 1 1,0 0-1,0 0 0,0-1 1,0 1-1,0 0 1,0-1-1,0 1 1,0 0-1,0 0 1,1-1-1,-1 1 0,0 0 1,0-1-1,1 1 1,-1 0-1,1 0 1,3 0-1761</inkml:trace>
</inkml:ink>
</file>

<file path=ppt/ink/ink6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6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4 214 2688,'-4'-4'2953,"6"7"-1055,13 21-419,38 67-1281,17 42 789,-37-75-649,28 71 1,-59-125-308,-1 1 1,0-1 0,0 1 0,0-1 0,0 1-1,-1 0 1,0 8 0,0-13-25,0 1 0,0 0 0,0-1-1,0 1 1,0-1 0,0 1 0,-1 0 0,1-1-1,0 1 1,0-1 0,-1 1 0,1 0 0,0-1 0,-1 1-1,1-1 1,0 1 0,-1-1 0,1 0 0,-1 1-1,1-1 1,-1 1 0,1-1 0,-1 0 0,1 1 0,-1-1-1,-1 0 0,1 0 0,-1 0-1,1 0 1,0 0 0,-1 0-1,1 0 1,0-1 0,-1 1-1,1-1 1,0 1-1,0-1 1,-1 1 0,1-1-1,0 0 1,0 0 0,0 1-1,-2-2 1,-8-8 16,0 0 1,0 0-1,1-1 1,1-1-1,0 1 0,0-1 1,1-1-1,0 0 1,-9-23-1,4 5-46,1-1 0,2 0 0,-7-38 0,14 58 9,1-1-1,0 0 1,1 0 0,0 0-1,1 0 1,0 0-1,1 0 1,1 0 0,0 0-1,1 1 1,0-1 0,1 1-1,0-1 1,1 1 0,1 1-1,0-1 1,0 1 0,1 0-1,0 0 1,1 1-1,0 0 1,1 0 0,0 1-1,17-14 1,-12 13 31,-1 0-1,1 0 1,1 2-1,0 0 1,0 0 0,1 1-1,0 1 1,28-7 0,-35 11-174,0 1 1,1 0 0,-1 0 0,0 1 0,0 0 0,1 0 0,-1 1-1,0 0 1,0 1 0,0 0 0,0 0 0,0 1 0,0 0 0,-1 1-1,1 0 1,-1 0 0,9 7 0,3 3-1144</inkml:trace>
</inkml:ink>
</file>

<file path=ppt/ink/ink6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6.8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3840,'-18'43'1920,"36"28"-1920,-9-55 2688,5 7-2688,11 13 128,-2-6-128,0 2 0,0-12-768,5-10 0,6 3-256,-2-26 0</inkml:trace>
</inkml:ink>
</file>

<file path=ppt/ink/ink6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7.2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13 6016,'-32'4'2944,"70"-8"-5632,-24 1 6272,4-1-6016,1-1 0</inkml:trace>
</inkml:ink>
</file>

<file path=ppt/ink/ink6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7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0 105 2560,'5'4'359,"0"0"1,0 1-1,-1-1 1,0 1-1,0 0 0,0 0 1,0 1-1,-1-1 1,0 1-1,0 0 0,3 9 1,30 94-183,1 0 453,-28-89-316,-4-8-71,0 1-1,1-1 1,1 0 0,0 0 0,14 17-1,-24-57 57,-4-7-264,2 0 0,0-69 0,5 94-27,1 1 0,0-1 0,0 0 0,1 1 0,0 0 1,1-1-1,0 1 0,0 0 0,1 0 0,0 0 0,1 1 0,0 0 0,0-1 0,1 2 1,13-15-1,-8 11 49,1 1 1,0 0-1,0 1 1,1 0-1,1 1 1,0 0-1,28-10 1,-34 15-19,0 1 1,1 0-1,-1 0 1,0 1-1,1 0 0,-1 1 1,1 0-1,-1 0 1,0 1-1,1 0 1,-1 0-1,0 1 1,1 0-1,-1 1 0,0 0 1,11 5-1,-2 1-7,-1 0 0,0 1 0,0 0 0,-1 2 0,0-1 0,-1 2 0,0 0 0,-1 1 0,-1 0 0,0 1 0,-1 0 0,-1 1 0,0 0 0,-1 0 0,-1 1 0,0 1 0,-1-1 0,-1 1 0,4 22 0,-12-22 62,-9-20-2,-13-22 21,19 16-120,0-1 1,1 0-1,1 0 1,-1 0-1,1 0 0,1 0 1,0-1-1,0 1 1,1-1-1,0 0 0,1 1 1,0-1-1,0 0 1,1 1-1,0-1 0,1 0 1,0 1-1,0 0 0,1-1 1,1 1-1,-1 0 1,1 1-1,1-1 0,0 1 1,0 0-1,0 0 1,1 0-1,0 0 0,1 1 1,0 0-1,0 1 1,0 0-1,1 0 0,0 0 1,0 1-1,1 0 1,-1 1-1,1 0 0,0 0 1,0 1-1,12-3 1,18-4 119,0 2 1,1 1-1,56-1 1,-73 7 19,0 1-1,0 2 1,0 0-1,0 1 1,-1 1-1,1 2 1,32 11-1,-48-14-93,-1-1 1,0 2-1,0-1 0,0 1 0,0-1 0,0 2 0,-1-1 0,1 1 0,-1-1 1,0 1-1,-1 1 0,1-1 0,-1 1 0,0 0 0,5 10 0,-6-9-19,-1 1-1,0-1 0,0 1 0,0 0 1,-1-1-1,0 1 0,-1 0 1,0 0-1,0 0 0,-1-1 0,0 1 1,0 0-1,-4 13 0,0-4-106,-26 85-192,27-94-247,1 0 1,-1 0-1,-1 0 1,0-1-1,-8 11 0,7-14-1159,-3-7 0</inkml:trace>
</inkml:ink>
</file>

<file path=ppt/ink/ink6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8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239 347 1664,'0'2'422,"0"1"-1,1 0 1,-1-1-1,1 1 1,-1-1-1,1 1 1,0-1 0,0 1-1,0-1 1,2 3-1,3 10-344,-3-7 73,1 0 0,0-1 0,0 1 0,1-1 0,0 0 0,1 0 0,-1-1 0,1 1 0,0-1 0,1-1-1,0 1 1,0-1 0,8 5 0,-2-2 50,-1-1 0,2 0 0,-1-1 0,1-1 0,0 0 0,27 6 0,-24-9-88,0-2 1,0 1-1,0-2 1,0 0-1,0-1 0,0-1 1,0 0-1,-1-1 1,0-1-1,0-1 1,0 0-1,0-1 0,-1-1 1,0 0-1,-1-1 1,0-1-1,0 0 0,-1-1 1,0 0-1,-1-1 1,0 0-1,-1-1 0,-1-1 1,0 1-1,14-26 1,-21 33-90,0 1 1,-1-1 0,0 0 0,0 0-1,0 0 1,-1 0 0,1 0-1,-1-1 1,-1 1 0,1 0 0,-1 0-1,-1-1 1,1 1 0,-1 0 0,-2-12-1,0 9-24,-1 1-1,1-1 0,-2 1 1,1 0-1,-1 0 0,0 1 1,0-1-1,-1 1 0,-13-13 1,3 6-82,-1 1 0,-1 0 0,0 1 0,0 0 0,-1 2 0,-1 0 0,0 2 0,-29-10 0,19 11-154,-1 2 1,0 0 0,-1 2-1,1 2 1,-1 0 0,1 2 0,0 2-1,-1 1 1,1 1 0,0 2-1,1 0 1,-51 21 0,67-22 23,1 0 0,0 1 0,0 0 0,0 1 0,1 1 0,0 0 0,-17 16 0,26-22 135,-1 1-1,1-1 1,0 1 0,0 0-1,0-1 1,1 1 0,-1 1-1,1-1 1,0 0 0,0 1-1,0-1 1,1 1 0,-1-1-1,1 1 1,0 0 0,1-1-1,-1 1 1,1 0 0,0 0-1,0-1 1,0 1 0,1 0-1,0 0 1,0-1 0,0 1-1,2 6 1,0-5-5,1 0-1,-1-1 1,1 1-1,0-1 1,0 0-1,1 0 1,0 0-1,-1 0 1,2-1-1,-1 0 1,0 0-1,1 0 1,0-1-1,0 0 1,0 0-1,0 0 1,0-1 0,13 3-1,6 1-37,-1-2 0,1-1 1,42 0-1,-8-2 272,0-3-1,0-3 1,67-13 0,-91 10 308,0-1 1,-1-2-1,0-2 0,-1-1 1,0-1-1,41-26 0,-74 41-414,-1 0-1,1 0 1,0 0-1,0-1 1,-1 1-1,1 0 1,0 0 0,0 0-1,0 0 1,0 0-1,-1-1 1,1 1-1,0 0 1,0 0-1,0 0 1,0 0-1,-1-1 1,1 1-1,0 0 1,0 0-1,0-1 1,0 1-1,0 0 1,0 0-1,0 0 1,0-1-1,0 1 1,0 0-1,0 0 1,0-1-1,0 1 1,0 0-1,0 0 1,0-1-1,0 1 1,0 0-1,0 0 1,0 0-1,0-1 1,1 1-1,-3 0 11,1 1-1,0 0 1,0-1-1,-1 1 0,1 0 1,0 0-1,0 0 1,0 0-1,0 0 1,0 0-1,0 0 1,0 0-1,0 0 0,1 0 1,-1 1-1,0-1 1,1 0-1,-1 0 1,1 1-1,-1-1 1,1 0-1,0 1 0,-1-1 1,1 1-1,0-1 1,0 0-1,0 2 1,1 8 102,0-1-1,1 0 1,0 0 0,0 0 0,1 0 0,1 0 0,-1 0 0,2-1-1,-1 0 1,1 0 0,1 0 0,-1 0 0,2-1 0,-1 0-1,1 0 1,10 8 0,0 0 60,0-2-1,1 0 0,1-1 1,0-1-1,1 0 0,29 11 1,-27-14-219,1-1 0,-1-1 0,1-1 0,45 5 0,-52-10-602,0 0 0,0-1 0,0-1 0,28-5 1,0-5-1317</inkml:trace>
</inkml:ink>
</file>

<file path=ppt/ink/ink6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9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3 379 2432,'-1'4'296,"0"0"0,1 0-1,0 0 1,-1 0 0,2 0 0,-1-1 0,0 1-1,1 0 1,-1 0 0,1 0 0,0 0 0,1 0-1,-1-1 1,4 7 0,-1 0 67,0-1-1,1 0 1,0 0 0,12 15-1,-8-15-298,0-2-1,0 1 1,1-1-1,0-1 1,0 0-1,1 0 1,-1-1-1,1 0 1,0-1-1,1 0 1,-1-1-1,1 0 1,23 2-1,-8-2 148,0-2 0,0 0 0,0-2 0,0-1 0,28-6 0,-16-1-92,-1-1 1,0-2-1,-1-2 1,-1-1-1,0-2 1,-1-1-1,-1-2 1,-1-2-1,40-32 1,-64 46-93,-1 0 1,1-1 0,-1 0 0,0-1-1,-1 0 1,0 0 0,-1 0 0,0-1-1,-1 0 1,0 0 0,-1 0 0,5-16-1,-8 20-3,0-1-1,0 1 0,0 0 1,-1-1-1,0 1 0,0 0 1,-1-1-1,0 1 1,0 0-1,-1 0 0,0-1 1,0 1-1,-1 1 0,0-1 1,0 0-1,-1 1 0,1-1 1,-1 1-1,-1 0 1,1 0-1,-10-8 0,4 5-8,0 1-1,0 0 1,-1 1 0,0 1-1,0-1 1,-1 2-1,0-1 1,0 2-1,0 0 1,0 0 0,-1 1-1,0 1 1,1 0-1,-14-1 1,-6 2-38,0 0 1,-1 2 0,1 2-1,-45 9 1,51-7-43,0 2 0,1 1 0,0 1 0,0 1 0,1 1 0,-43 27 0,57-32-33,-1 2-1,1-1 0,1 1 0,0 1 1,0 0-1,0 0 0,1 0 0,0 1 1,1 1-1,0-1 0,1 1 0,0 0 1,1 1-1,0-1 0,1 1 0,-5 18 1,8-23-25,1 0 0,-1 0 0,1 0 1,1 0-1,-1 0 0,1 0 1,0 0-1,1-1 0,0 1 0,0 0 1,0 0-1,1-1 0,0 0 0,0 1 1,0-1-1,1 0 0,0-1 0,0 1 1,8 7-1,-2-3-131,0 0 1,1-1 0,0 0-1,1 0 1,0-1-1,1-1 1,0 0-1,19 7 1,67 14-1155</inkml:trace>
</inkml:ink>
</file>

<file path=ppt/ink/ink6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3:59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1664,'5'3'155,"0"0"0,0 0 0,0 0 0,0 1 0,-1 0 0,1 0 0,-1 0 0,0 1 0,-1-1 0,1 1 0,-1 0 0,1 0 0,-1 0 0,-1 0 0,1 1 0,-1-1 0,2 6 0,5 18 436,-1 0 0,4 35 0,-3-17-34,64 287 653,137 499 2145,-84-511-3035,-125-320-369,-1 0 0,1 0 1,0-1-1,0 1 0,0 0 0,0 0 0,1 0 1,-1-1-1,0 1 0,1-1 0,-1 1 1,1-1-1,-1 1 0,1-1 0,2 1 0,-3-2-24,0 0 0,0 0-1,0-1 1,0 1 0,-1 0 0,1-1-1,0 1 1,0-1 0,0 1-1,0-1 1,0 1 0,-1-1-1,1 1 1,0-1 0,0 0-1,-1 0 1,1 1 0,-1-1-1,1 0 1,0 0 0,-1 0 0,0 0-1,1 0 1,-1 0 0,1 1-1,-1-1 1,0 0 0,0 0-1,0 0 1,1 0 0,-1 0-1,0-2 1,4-24-1356</inkml:trace>
</inkml:ink>
</file>

<file path=ppt/ink/ink6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0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4 713 4480,'-4'66'2176,"36"5"-2816,-12-58 3712,-2 6-3584,1-3 128,4-5-1792,15-8 0</inkml:trace>
  <inkml:trace contextRef="#ctx0" brushRef="#br0" timeOffset="1">198 11 7424,'-34'-11'3712,"39"34"-5632,4-19 7296,11 5-8704,8-6 128,-1 1-384,-2 15 0</inkml:trace>
</inkml:ink>
</file>

<file path=ppt/ink/ink6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0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124 428 2688,'19'12'3968,"8"28"-3752,-22-32-142,-1 0 1,1-1-1,0 0 1,1 0-1,-1 0 1,1 0-1,1-1 1,-1 0-1,1 0 1,0-1-1,1 0 1,-1 0-1,1 0 1,0-1-1,9 3 1,2-2 64,1-1 1,0-1 0,0-1 0,0 0-1,0-2 1,0 0 0,1-1 0,-1-1-1,0-1 1,-1-1 0,1-1 0,-1 0-1,1-2 1,-2 0 0,1-1-1,-1-1 1,0 0 0,-1-2 0,25-18-1,-34 22-94,1-1-1,-2 1 1,1-1-1,-1 0 0,0-1 1,0 0-1,-1 0 0,-1 0 1,1-1-1,-1 0 1,-1 0-1,0 0 0,-1 0 1,0-1-1,0 1 1,-1-1-1,0 0 0,-1 0 1,0 0-1,-1 0 1,0 0-1,-1 0 0,0 0 1,-1 0-1,0 1 1,-1-1-1,0 1 0,0-1 1,-1 1-1,-1 0 1,1 0-1,-2 0 0,1 1 1,-1 0-1,-1 0 1,-13-14-1,6 10-42,-1 1 1,0 0-1,-1 1 1,0 1-1,-1 1 0,0 0 1,0 1-1,-1 1 1,0 1-1,0 0 0,-1 1 1,1 1-1,-1 1 1,0 1-1,0 0 0,0 1 1,0 2-1,-25 2 1,24-1-90,1 0 0,-1 2 1,1 0-1,0 1 0,0 1 0,0 1 1,1 1-1,0 0 0,1 1 1,0 1-1,0 1 0,1 0 1,0 1-1,1 1 0,1 0 1,0 1-1,-20 26 0,30-35 22,1-1 0,0 1-1,0 0 1,1 0-1,0 0 1,-1 0 0,2 0-1,-1 0 1,0 1 0,1-1-1,0 1 1,0-1-1,1 1 1,0-1 0,0 1-1,1 9 1,0-10-1,1 0-1,0 0 1,0 0-1,0 0 1,1 0 0,-1-1-1,1 1 1,0-1 0,0 0-1,1 1 1,-1-2 0,1 1-1,0 0 1,7 4-1,1 0-33,1 0 1,-1-1-1,2-1 0,-1 0 0,0-1 0,1-1 0,0 0 0,0 0 0,1-2 0,-1 0 0,24 1 0,5-3 25,-1-2 0,0-2 0,80-17 0,-109 18 107,-1 0 0,0-1 0,0 0 0,0-1 0,0-1 1,-1 0-1,0 0 0,0-1 0,0 0 0,-1-1 0,0 0 0,-1-1 0,0 0 0,0 0 0,-1-1 0,0 0 0,9-17 0,0-24 1006,-16 47-181,-1 12-140,2 17-385,-1-9-240,1 0-1,0-1 1,1 1 0,1-1-1,0 1 1,1-1 0,1 0-1,0-1 1,1 0 0,1 0-1,0 0 1,1-1-1,0 0 1,1-1 0,1 0-1,0 0 1,0-1 0,1-1-1,0 0 1,1 0 0,0-2-1,1 1 1,0-2 0,0 0-1,1 0 1,24 7 0,-26-11-337,0-1 1,0-1 0,1 1 0,-1-2 0,0 0 0,1-1 0,-1 0-1,0-1 1,0 0 0,0-1 0,0 0 0,0-2 0,-1 1 0,1-1-1,-1-1 1,0 0 0,19-14 0,-4-3-1313</inkml:trace>
</inkml:ink>
</file>

<file path=ppt/ink/ink6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1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80 3328,'0'0'60,"0"-1"1,0 1 0,0-1-1,-1 1 1,1 0-1,0-1 1,0 1-1,0-1 1,0 1 0,0-1-1,0 1 1,0-1-1,0 1 1,0 0-1,0-1 1,0 1 0,0-1-1,0 1 1,0-1-1,1 1 1,-1 0-1,0-1 1,0 1 0,0-1-1,1 1 1,-1 0-1,0-1 1,1 1-1,-1 0 1,0-1 0,0 1-1,1 0 1,-1 0-1,1-1 1,-1 1-1,0 0 1,1 0-1,-1-1 1,1 1 0,-1 0-1,0 0 1,1 0-1,-1 0 1,1 0-1,-1 0 1,1 0 0,-1 0-1,0 0 1,1 0-1,-1 0 1,1 0-1,-1 0 1,1 0 0,-1 0-1,0 0 1,1 0-1,-1 1 1,1-1-1,1 1 43,0 1-1,0-1 1,-1 1 0,1-1-1,-1 1 1,1-1-1,-1 1 1,1 0-1,-1 0 1,0-1-1,0 1 1,1 3-1,25 65 858,-3 0 0,27 137 0,-50-205-940,-1 0 0,1 0 0,-1-1 0,0 1 0,0 0 1,0 0-1,0 0 0,0 0 0,-1 0 0,1 0 0,0 0 0,-2 3 0,2-5-15,0 0 0,-1 1 0,1-1 0,0 0 0,0 0 0,-1 0 0,1 0 0,0 1 0,-1-1 1,1 0-1,0 0 0,-1 0 0,1 0 0,0 0 0,-1 0 0,1 0 0,0 0 0,-1 0 0,1 0 0,0 0 0,-1 0 1,1 0-1,0 0 0,-1 0 0,1 0 0,0 0 0,-1-1 0,1 1 0,0 0 0,-1 0 0,1 0 0,0 0 0,-1-1 1,1 1-1,0 0 0,0 0 0,-1-1 0,1 1 0,-3-4 11,-1 1 0,1-1 0,0 1 0,1-1 0,-1 0 0,1 0 0,0 0 0,0 0 0,-2-6 0,-1-8-17,0 0-1,2-1 1,0 0-1,1 1 1,1-1-1,1 0 1,1 0-1,0 0 1,1 0-1,1 0 1,1 1-1,1 0 1,11-29-1,-13 38 27,2 0-1,-1 0 0,1 1 0,0 0 0,1 0 1,0 0-1,0 1 0,1-1 0,0 2 0,0-1 1,1 1-1,9-7 0,-10 9 24,1 1 1,0-1-1,-1 1 0,1 1 0,0-1 1,1 1-1,-1 1 0,0 0 1,0 0-1,1 0 0,-1 1 0,1 0 1,-1 1-1,0 0 0,17 4 1,-12-1 16,0 0 1,-1 1 0,1 1-1,-1 0 1,0 0 0,-1 2-1,1-1 1,-2 1 0,1 1-1,-1 0 1,0 0 0,14 19-1,-5-4-26,-1 1-1,-1 1 0,-1 0 1,18 44-1,-27-54-14,0 1 0,-1-1 0,-1 1 0,-1 0 0,0 0 0,-1 1 0,-1-1 0,-1 1 0,-1 31 0,-2-32-1396,-1 0 0,0-1 0,-8 23 0,10-30-313</inkml:trace>
</inkml:ink>
</file>

<file path=ppt/ink/ink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2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89 434 3712,'-1'-1'118,"1"0"0,-1 1 1,1-1-1,-1 0 0,0 1 0,1-1 0,-1 1 1,0-1-1,1 1 0,-1-1 0,0 1 0,1-1 1,-1 1-1,0 0 0,0-1 0,0 1 0,0 0 1,1 0-1,-1-1 0,0 1 0,0 0 0,0 0 1,0 0-1,0 0 0,0 0 0,1 0 1,-1 1-1,0-1 0,0 0 0,0 0 0,0 1 1,1-1-1,-1 0 0,0 1 0,0-1 0,0 1 1,1-1-1,-2 2 0,1 0 32,0 0 1,0 1-1,0-1 0,0 1 1,0-1-1,0 1 0,1-1 1,0 1-1,-1-1 0,1 1 1,0-1-1,0 1 0,1 4 1,0-1-19,0 0 1,0 0-1,0 0 1,1 0 0,0-1-1,4 11 1,-5-14-73,0 0 0,1 0 0,-1 0 0,0 0 1,1 0-1,-1 0 0,1 0 0,-1-1 0,1 1 0,0-1 0,0 1 0,-1-1 0,1 1 1,0-1-1,0 0 0,1 0 0,2 1 0,19 3 128,0-1 0,0-1 0,0-2-1,0 0 1,0-1 0,0-2 0,0 0 0,39-10 0,-50 9-154,1-1 1,-1-1 0,-1 0 0,1-1 0,-1 0 0,0-1-1,0 0 1,-1-1 0,0 0 0,0-1 0,-1 0-1,0-1 1,-1 0 0,0 0 0,0-1 0,11-19 0,-15 20-39,0 0 0,0 0 1,-1 0-1,0-1 0,-1 1 1,0-1-1,-1 0 0,0 0 1,0 0-1,-1 0 0,-1 0 1,0 0-1,-1 0 0,0 0 1,0 0-1,-1 0 0,-1 0 1,0 0-1,0 1 0,-1 0 1,0-1-1,-1 1 0,0 0 1,-1 1-1,0 0 0,0 0 1,-1 0-1,0 0 0,-1 1 1,0 0-1,0 1 1,0 0-1,-1 0 0,-17-9 1,9 8-52,0 0 0,0 2 0,-1 0 0,0 1 0,0 1 0,0 0 1,0 1-1,-1 1 0,1 1 0,-33 3 0,38-2 2,1 2 0,1-1 0,-1 2 0,0 0 0,0 0 0,1 1 0,0 0 0,0 1 0,0 0 0,0 1 0,1 0 0,0 1 0,0 0 0,1 0 0,-1 1 0,2 1 0,-14 16 0,19-21 34,0 0 0,0 0 0,1 0-1,0 1 1,0-1 0,0 1 0,1 0-1,-1-1 1,1 1 0,0 0 0,0 0-1,1 0 1,0 0 0,-1 0 0,2 0-1,-1-1 1,0 1 0,1 0 0,0 0-1,0 0 1,1 0 0,-1-1 0,1 1-1,0-1 1,1 1 0,-1-1 0,1 0-1,-1 1 1,5 3 0,-1-1-42,0 1 0,1-2 0,0 1 0,0-1 0,1 0 0,-1 0-1,1-1 1,1 0 0,-1 0 0,1-1 0,-1 0 0,1-1 0,1 0 0,11 3 0,10-1-398,1-1 0,0-2 1,34-1-1,-54-1 217,1-1 0,-1 0 1,1-1-1,-1-1 0,0 0 0,0 0 1,0-1-1,0-1 0,-1 0 1,0 0-1,11-8 0,-11 2 48,0 1 521,-11 10-302,1 0-1,-1 0 0,0 0 1,1 0-1,-1 1 1,0-1-1,1 0 0,-1 0 1,0 1-1,0-1 1,1 0-1,-1 0 0,0 1 1,0-1-1,1 0 1,-1 1-1,0-1 0,0 0 1,0 1-1,0-1 1,1 0-1,-1 1 0,0-1 1,0 1-1,0-1 1,0 0-1,0 1 1,0-1-1,0 0 0,0 1 1,0-1-1,0 1 1,0-1-1,0 0 0,0 1 1,-1-1-1,1 1 1,0-1-1,0 1 0,0 13 223,1 0 0,0 0 0,1 0 0,1 0 0,0 0 0,1-1 0,0 1 0,1-1 0,12 22 0,-12-26-336,0-1 0,1 0 0,0 0 0,1 0 0,-1-1 0,1 0 0,1 0 0,-1-1 0,1 0 0,0 0 0,0-1 0,1 0 0,0-1 0,0 1 0,12 2 0,10 1-1191</inkml:trace>
</inkml:ink>
</file>

<file path=ppt/ink/ink6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2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71 207 2560,'-1'-1'115,"0"1"1,0 0-1,0-1 1,0 1-1,0 0 0,-1 0 1,1 0-1,0 0 1,0 0-1,0 0 0,0 0 1,0 1-1,0-1 1,0 0-1,0 1 1,0-1-1,0 0 0,0 1 1,0-1-1,0 1 1,0 0-1,0-1 0,0 1 1,0 0-1,0-1 1,1 1-1,-1 0 1,0 0-1,1 0 0,-1 0 1,0 0-1,1 0 1,-1 0-1,1 0 0,0 0 1,-1 0-1,1 0 1,-1 2-1,4 5 61,0-1 0,1 1 1,0-1-1,0 1 0,1-2 0,-1 1 0,8 8 0,-12-15-177,11 13 164,1-1 0,0 0 0,0-1 0,1 0 0,1-1 0,0-1 1,0 0-1,1 0 0,0-2 0,0 0 0,1 0 0,-1-2 0,32 7 0,-20-6 74,1-3 1,-1 0-1,1-2 0,0 0 0,0-2 1,0-2-1,46-8 0,-58 7-142,0 0 0,-1-1 0,1-1 0,-1 0 0,0-1 0,-1-1 0,1 0 0,-2-1 0,14-11 0,-23 17-79,1-1 0,-1 1 0,0-1 0,0-1 0,-1 1 0,1 0 0,-1-1 0,0 0 0,0 0 0,-1 0 0,1 0 0,-1 0 0,0 0 0,0-1 0,-1 1 0,0-1 0,0 1 0,0-1 0,-1 1 0,1-1 0,-1 0 0,-1 1 0,1-1 0,-1 0 0,0 1 0,0-1 0,-1 1 0,1 0 0,-4-7 0,0 2 1,0 0 1,0 0 0,-1 1 0,-1 0-1,1 0 1,-1 0 0,-1 1 0,0 0-1,0 1 1,-14-11 0,7 8-24,0 1 1,-1 0-1,0 2 1,0-1-1,-1 2 1,-18-5-1,4 3-67,0 2 1,0 2-1,-1 0 0,1 2 0,-1 2 0,1 0 0,-36 7 0,44-3-95,0 1 0,0 1 0,0 1 0,1 0 0,0 2 0,-39 22 0,55-27 35,0 0-1,1 0 1,-1 0 0,1 1-1,0 0 1,0 0 0,1 0-1,-1 0 1,1 1 0,0 0-1,0 0 1,-3 8 0,5-9-24,1 0-1,0-1 1,0 1 0,1-1 0,-1 1 0,1 0 0,0 0 0,1-1 0,-1 1 0,1 0 0,-1-1 0,1 1 0,1-1 0,-1 1 0,1-1-1,0 1 1,0-1 0,0 0 0,0 0 0,5 6 0,-1-2-150,0 0 0,0-1 0,1 0-1,14 12 1,41 26-1122</inkml:trace>
</inkml:ink>
</file>

<file path=ppt/ink/ink6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2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3072,'10'97'4117,"4"116"-2730,65 713 234,-68-853-1338,2 0-1,4 0 1,27 73 0,-39-132-372,-2-8-142,0 0 0,-1-1 0,0 1-1,0 0 1,-1 0 0,1 7 0,-1-12-1070,2-1-107</inkml:trace>
</inkml:ink>
</file>

<file path=ppt/ink/ink6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3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75 324 4480,'1'1'92,"1"0"0,-1 0 0,1-1 1,0 1-1,-1 0 0,1-1 0,0 1 0,0-1 1,-1 0-1,1 1 0,0-1 0,0 0 0,0 0 1,-1 0-1,1 0 0,0-1 0,0 1 0,2-1 1,-1 1 181,5 1-97,0 0-1,0 1 0,0 0 0,0 1 1,0 0-1,-1 0 0,0 0 0,0 1 0,1 0 1,-2 1-1,11 8 0,30 16-200,-32-22 121,2-1 0,-1 0 1,0-1-1,1 0 0,23 2 0,-31-6-40,0-1-1,1 0 0,-1 0 0,0-1 1,0-1-1,0 1 0,0-1 1,0-1-1,0 0 0,0 0 0,11-7 1,-3 2 16,-1 0 0,-1-2 0,0 0 0,0-1 0,-1 0 1,15-16-1,-25 22-57,0 1 0,0 0 0,-1-1 0,0 0 0,0 0 0,0 0 0,0 0 0,-1 0 0,0 0 0,0-1 0,0 1 0,-1-1 0,0 1 0,0-1 0,0 0 0,-1 1 0,0-1 0,0 0 0,0 1 0,-1-1 0,0 0 0,0 1 0,-2-7 0,-1 0-16,0 1 0,-1 0 0,-1 1 1,0-1-1,0 1 0,-1 0 0,0 1 0,-1-1 1,0 1-1,0 1 0,-1 0 0,0 0 1,-1 0-1,1 2 0,-2-1 0,1 1 0,-1 0 1,1 1-1,-1 0 0,-1 1 0,1 1 1,-1-1-1,-16-1 0,3 1-2,0 1-1,0 1 1,-1 1-1,1 2 1,0 0-1,0 2 1,0 0 0,0 2-1,0 1 1,-27 10-1,38-10-35,0 0-1,1 0 0,0 2 0,0-1 1,-15 13-1,25-18 16,0 1-1,0 0 1,-1 1 0,2-1 0,-1 0-1,0 1 1,1-1 0,0 1-1,-1 0 1,-1 5 0,4-7 5,-1 0 1,1 0-1,-1 0 1,1 0-1,0 1 0,0-1 1,0 0-1,0 0 1,0 0-1,0 1 1,1-1-1,-1 0 1,1 0-1,-1 0 1,1 0-1,0 0 0,0 0 1,0 0-1,0 0 1,0 0-1,2 2 1,1 0-41,0 0 1,1-1 0,-1 1 0,1-1-1,0 0 1,0 0 0,0 0 0,0-1-1,0 0 1,0 0 0,1 0 0,-1-1-1,1 0 1,10 2 0,8-1-211,-1 0-1,30-1 1,1-7-401,1-1-1,-1-3 1,90-29 0,-68 18 551,-75 21 154,0-1 0,0 1-1,0 0 1,0-1 0,0 1-1,0 0 1,0 0 0,-1 0 0,1 0-1,0 0 1,0 0 0,0 0-1,0 0 1,0 1 0,0-1-1,0 0 1,0 0 0,0 1 0,0-1-1,0 1 1,0-1 0,-1 1-1,1-1 1,0 1 0,0-1-1,-1 1 1,1 0 0,0-1 0,-1 1-1,1 0 1,0 0 0,-1 0-1,1-1 1,-1 1 0,0 0 0,1 0-1,0 1 1,4 43 1200,-4-17-629,4-7-151,1-2 0,1 1 0,0-1 0,2 0 1,0 0-1,1-1 0,1 0 0,0-1 0,21 24 0,-23-30-352,1-1 0,0 0 0,0 0 0,1-1 1,0-1-1,1 0 0,0 0 0,0-1 0,0 0 0,1-2 0,0 1 0,1-1 0,-1-1 0,26 5 1,-30-9-413,-1 0 0,1-1 0,-1 0 0,0 0 1,1 0-1,10-5 0,3-3-1377</inkml:trace>
</inkml:ink>
</file>

<file path=ppt/ink/ink6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5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 2048,'76'26'4480,"-34"-21"-4055,-1-1 0,1-2 0,0-1 0,71-10 0,-57 5-140,248-24 867,-281 31-1107,-23-3-43,0 0-1,1 0 1,-1 1 0,0-1-1,0 0 1,0 0 0,0 1-1,0-1 1,0 0-1,0 0 1,0 1 0,0-1-1,0 0 1,0 0 0,0 1-1,0-1 1,0 0 0,0 0-1,0 1 1,0-1 0,0 0-1,0 0 1,0 1 0,0-1-1,0 0 1,0 0 0,0 1-1,-1-1 1,1 0 0,0 0-1,0 0 1,0 1 0,0-1-1,-1 0 1,1 0 0,0 0-1,0 0 1,0 1 0,-1-1-1,1 0 1,0 0 0,-42 27 134,24-17-109,-45 33 10,33-25 6,1 2 1,1 1 0,1 1 0,-45 48 0,63-59-29,0 1 0,1-1 1,0 1-1,1 1 0,0-1 1,1 1-1,-7 22 0,12-32-10,0 1-1,0-1 1,0 1-1,1-1 0,-1 1 1,1-1-1,0 1 1,0 0-1,1-1 1,-1 1-1,1 0 0,-1-1 1,1 1-1,0-1 1,1 0-1,-1 1 0,1-1 1,-1 0-1,1 0 1,0 1-1,0-1 1,0-1-1,1 1 0,-1 0 1,1-1-1,-1 1 1,1-1-1,0 1 0,0-1 1,0 0-1,0-1 1,0 1-1,0 0 1,6 1-1,3 1-48,0 0 1,0-1-1,0-1 1,0 0-1,0 0 1,22-1-1,80-7-2421,-75 3 1139,12-3 25</inkml:trace>
</inkml:ink>
</file>

<file path=ppt/ink/ink6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5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0 362 2688,'133'13'4373,"-100"-14"-4106,1-2-1,-1-1 1,0-1 0,0-2-1,-1-1 1,0-2 0,0-1-1,-1-1 1,31-18 0,-54 25-216,0 0 0,-1-1 1,0 0-1,0 0 0,0-1 1,-1 0-1,0 0 1,-1 0-1,1-1 0,-1 0 1,-1 0-1,6-12 0,-8 15-41,0 1 0,0-1-1,-1 1 1,0-1-1,0 0 1,0 1 0,0-1-1,-1 0 1,0 0-1,0 0 1,0 0 0,0 1-1,-1-1 1,0 0-1,0 0 1,0 1 0,0-1-1,-1 0 1,0 1-1,0 0 1,0-1 0,-1 1-1,1 0 1,-1 0-1,-4-5 1,1 3-3,0 1 0,0-1 1,-1 1-1,1 0 0,-1 1 0,0 0 0,-1 0 1,1 0-1,-1 1 0,1 0 0,-1 0 0,0 1 1,0 0-1,-10-1 0,5 3 0,1-1 0,0 1-1,-1 1 1,1 0 0,0 1 0,0 0 0,-1 1-1,-21 8 1,18-4 7,0 0 0,0 1 0,1 0-1,0 1 1,1 1 0,0 0 0,1 1 0,0 1 0,0 0-1,1 1 1,1 0 0,0 0 0,-15 27 0,20-29 25,1 0 1,0 1 0,1 0 0,0 0-1,1 0 1,0 1 0,1-1 0,1 1-1,0-1 1,0 1 0,1 0-1,1-1 1,0 1 0,1 0 0,3 13-1,2-4 61,1 0-1,1 0 0,0-1 0,2 0 0,1-1 1,0 0-1,18 21 0,-22-31-164,2-1 0,-1 1 0,1-1 0,0-1 0,1 0 0,0-1 0,0 0-1,1 0 1,0-1 0,0-1 0,0 0 0,1-1 0,0 0 0,0 0 0,0-2 0,0 0 0,0 0 0,0-1 0,14-1 0,56-2-1471</inkml:trace>
</inkml:ink>
</file>

<file path=ppt/ink/ink6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6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35 217 1536,'0'0'46,"0"1"0,0-1 0,0 0 1,0 1-1,0-1 0,0 0 0,0 0 0,0 1 1,0-1-1,0 0 0,0 1 0,0-1 0,-1 0 0,1 1 1,0-1-1,0 0 0,0 0 0,0 1 0,0-1 1,-1 0-1,1 1 0,0-1 0,0 0 0,0 0 0,-1 0 1,1 1-1,0-1 0,0 0 0,-1 0 0,1 0 0,0 0 1,-1 1-1,1-1 0,0 0 0,-1 0 0,1 0 1,0 0-1,0 0 0,-1 0 0,1 0 0,0 0 0,-1 0 1,1 0-1,0 0 0,-1 0 0,1 0 0,0 0 1,-1 0-1,1 0 0,0 0 0,0-1 0,-1 1 0,1 0 1,0 0-1,-1 0 0,1 0 0,0-1 0,0 1 1,-1 0-1,1 0 0,0 0 0,0-1 0,0 1 0,0 0 1,-1-1-1,1 1 0,0 0 0,0 0 0,0-1 0,-6 18 1714,3-10-1677,1 0 1,-1 0 0,2 0-1,-1 0 1,1 1-1,0-1 1,0 0 0,1 1-1,0-1 1,0 1-1,1-1 1,0 1 0,0-1-1,1 0 1,0 0-1,0 0 1,0 0 0,1 0-1,0 0 1,1 0-1,-1-1 1,1 0 0,1 0-1,-1 0 1,10 9-1,-6-6 20,1 0 0,0-1-1,1 0 1,0-1-1,0 0 1,1 0-1,0-1 1,0 0-1,0-1 1,1-1 0,0 1-1,-1-2 1,1 0-1,23 3 1,-4-5 42,0-1 0,-1-2 1,1-1-1,-1-1 0,1-2 0,-2-1 1,32-11-1,-35 9-23,-1-1 0,0-1 0,-1-1 0,-1-2 1,0 0-1,0-1 0,-2-1 0,28-27 0,-44 39-108,-1-1 1,1 1-1,-1-1 1,0-1-1,0 1 0,-1 0 1,1-1-1,-1 0 1,0 1-1,-1-1 1,1-1-1,-1 1 0,-1 0 1,1 0-1,-1-1 1,0 1-1,0-1 0,-1 1 1,0-1-1,0 1 1,-1-1-1,1 1 0,-1-1 1,-1 1-1,1 0 1,-1 0-1,0-1 1,-1 1-1,0 0 0,0 1 1,0-1-1,0 0 1,-1 1-1,0 0 0,0 0 1,-6-6-1,-2-1-34,0 1 0,0 1 0,-1 0 0,0 0 0,-1 1 0,0 1 0,-1 1 0,0 0 0,0 1 0,0 0 0,-1 1 0,1 1 0,-1 0 0,0 1 0,-1 1 0,1 1 0,-18 0 0,5 1-96,-1 1-1,1 1 1,1 2-1,-1 0 1,0 3 0,1 0-1,0 1 1,-44 21-1,61-24-1,0 1 1,0 1-1,1 0 0,0 0 0,0 1 0,-16 16 1,25-23 94,-1 1 0,1-1 1,0 1-1,-1 0 1,1 0-1,0 0 0,0 0 1,0 0-1,1 0 1,-1 0-1,0 0 1,1 0-1,-1 0 0,1 0 1,0 0-1,0 1 1,0-1-1,0 3 1,1-2 3,0-1 1,0 0-1,0 1 1,1-1 0,-1 0-1,1 1 1,-1-1 0,1 0-1,0 0 1,0 0-1,0-1 1,0 1 0,0 0-1,0-1 1,0 1 0,1-1-1,-1 0 1,0 0-1,4 1 1,9 5-3,0-1 1,1-1-1,0-1 0,0 0 1,0-1-1,32 2 0,107-8-87,-59 0 84,-41 5 21,-35-1 6,0 0 1,0-1-1,0 0 1,1-2-1,-1-1 1,29-7-1,-45 117 1640,1-89-1473,1 0 1,2-1 0,0 0-1,0 0 1,2 0 0,0-1-1,0-1 1,2 0 0,0 0-1,1-1 1,0-1 0,23 18-1,-34-29-210,1 1 1,0-1-1,0 0 0,0-1 0,0 1 0,0-1 0,0 1 1,0-1-1,0 0 0,1 0 0,-1 0 0,0 0 0,1-1 1,-1 1-1,0-1 0,1 0 0,-1 0 0,1 0 0,-1-1 1,0 1-1,6-2 0,-2-1-365,0 0 0,-1-1 0,1 0-1,-1 0 1,1 0 0,-1-1 0,10-10 0,8-6-1280</inkml:trace>
</inkml:ink>
</file>

<file path=ppt/ink/ink6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7.1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359 497 3072,'6'15'949,"-1"1"0,0 0 0,-1 0 1,-1 1-1,0-1 0,0 23 0,2 7-468,-3-33-459,0-1 1,0 0-1,1 0 1,1 0-1,0 0 0,1-1 1,0 1-1,8 11 0,-9-18 32,0 0 0,0 0 0,1 0 0,0 0 0,0-1 0,0 0 0,1 0 0,-1 0 0,1-1 0,0 0 0,0 0 0,0 0 0,0-1 0,1 0 0,-1 0 0,1 0 0,6 0 0,-2-1-16,0-1-1,0 0 0,-1-1 1,1 0-1,0 0 0,0-2 0,-1 1 1,0-1-1,1 0 0,-1-1 1,0-1-1,0 1 0,-1-1 1,0-1-1,0 0 0,0 0 0,0-1 1,9-10-1,-9 10-8,-1-1 0,-1 0 0,1 0 0,-1-1 0,-1 0 0,0 0 0,0 0 0,-1-1 0,0 0-1,0 0 1,-1 0 0,0 0 0,-1-1 0,-1 0 0,1 1 0,-2-1 0,1 0 0,-1-12 0,-3 9-30,-1-1 1,0 1-1,-1 0 1,-1 0-1,0 1 1,-1-1-1,0 1 1,-1 0-1,-14-20 1,-7-5-51,-55-57 0,61 73 4,-2 1 0,0 1 0,-1 1 0,-1 1-1,0 2 1,-48-22 0,-180-59-625,173 76 386,57 16 40,0-2 0,-29-11 0,127 21-224,470 66-103,-238-34-283,-298-34-573</inkml:trace>
</inkml:ink>
</file>

<file path=ppt/ink/ink6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8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20 294 2944,'0'0'102,"0"0"0,0 0 0,1 0 0,-1 0 0,0 0 0,0 0 0,0 0 0,0 0 0,0 0 0,0 0 0,0 0 0,0 0 0,0 0 0,0 0 0,0 0 0,1 0 0,-1 0 0,0-1 0,0 1 0,0 0 0,0 0 0,0 0 0,0 0 0,0 0 0,0 0 0,0 0 0,0 0 0,0 0 0,10 20 1448,-4-5-1301,0 0 0,2-1 0,-1 0 0,2-1 0,0 1-1,18 19 1,-15-25-100,0-1-1,1-1 1,0 0-1,1-1 1,-1 0-1,1-1 1,0 0-1,0-1 1,25 2-1,8-2 219,74-4 0,-81-2-175,0-1 1,51-13-1,-74 13-109,0-1-1,0 0 1,0-1-1,-1-1 1,0-1-1,-1 0 1,25-18-1,-36 23-63,0-1-1,0 1 1,0-1 0,-1 0-1,0 0 1,0 0-1,0 0 1,0 0 0,-1-1-1,1 1 1,-1-1-1,0 0 1,-1 0 0,1 0-1,-1 0 1,0 0-1,0 0 1,-1 0 0,1 0-1,-1 0 1,0 0-1,-1 0 1,0-9 0,-1 6 7,-1-1 0,0 1 1,0 0-1,0 0 1,-1 0-1,0 0 0,-1 1 1,1-1-1,-1 1 0,-1 0 1,0 0-1,-12-10 1,-6-3-90,-1 2 0,-1 1 0,-1 1 0,0 1 1,-1 1-1,-1 2 0,0 1 0,-1 1 0,0 1 0,0 2 1,-1 1-1,1 1 0,-2 2 0,1 1 0,0 2 1,0 1-1,-62 9 0,79-6-17,0 0 0,0 1 0,0 0-1,0 1 1,-14 9 0,25-14 47,-1 1 1,1 0-1,0 0 0,-1 0 0,1 1 0,0-1 0,1 1 1,-1 0-1,0 0 0,1 0 0,-1 0 0,1 0 1,0 0-1,0 0 0,0 1 0,1-1 0,-1 1 0,1 0 1,0-1-1,0 1 0,0 0 0,0 0 0,1-1 0,-1 7 1,2-3 20,1-1 1,-1 1 0,1 0-1,0-1 1,0 1 0,1-1-1,0 0 1,0 0 0,1 0-1,-1 0 1,1-1 0,1 1-1,4 4 1,-1-2-12,1 0 0,0-1 1,0 0-1,0-1 0,1 0 0,0 0 0,13 4 0,3 0-12,0-2-1,0-1 1,0-1-1,1-1 1,52 3-1,-43-6-2,1-2 0,-1-1 0,1-1 0,-1-2 0,0-2 0,-1-2 1,1 0-1,40-17 0,-64 20 44,17-7 36,-29 12-40,1 0 1,0 0 0,-1 0 0,1 0-1,-1-1 1,1 1 0,-1 0 0,1 0-1,-1 0 1,1-1 0,-1 1 0,1 0-1,-1-1 1,1 1 0,-1-1 0,1 1 0,-1 0-1,0-1 1,1 1 0,-1-1 0,0 1-1,1-1 1,-1 1 0,0-1 0,0 0-1,0 1 1,1-1 0,-1 0 0,0 1 7,-1 0-1,1 0 1,0 0 0,-1 0 0,1 0 0,0 0 0,-1 0 0,1 0 0,0 1-1,-1-1 1,1 0 0,0 0 0,-1 0 0,1 0 0,0 0 0,0 1 0,-1-1-1,1 0 1,0 0 0,0 0 0,-1 1 0,1-1 0,0 0 0,0 0 0,0 1-1,-1-1 1,1 0 0,0 1 0,0-1 0,0 0 0,0 0 0,0 1 0,0-1-1,0 0 1,0 1 0,0-1 0,0 0 0,0 1 0,0-1 0,0 0 0,0 1-1,-5 18 238,3-9-111,2 0 0,-1 0-1,1 0 1,1 0 0,0 1 0,1-1-1,-1 0 1,2-1 0,0 1 0,0 0-1,0-1 1,1 1 0,1-1 0,0 0-1,0 0 1,0-1 0,11 12 0,-9-10-154,1-1 0,1 0 0,0 0 0,0-1 0,0 0 1,1 0-1,1-1 0,-1 0 0,1-1 0,0-1 0,0 1 1,1-2-1,0 1 0,13 2 0,25 0-2158,65 0 1,-100-7 1641,29 1-1258</inkml:trace>
</inkml:ink>
</file>

<file path=ppt/ink/ink6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8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2304,'4'2'939,"-2"-1"-799,0 0-82,-1 0 0,0 0 0,0 0 0,1 0 0,-1-1 0,1 1 0,-1 0 0,0-1 0,1 0 0,-1 1 0,1-1 0,0 0 0,-1 1 1,1-1-1,-1 0 0,1 0 0,-1 0 0,1-1 0,1 1 0,-2 0-3,0-1 0,0 1 0,0 0 0,-1-1-1,1 1 1,0 0 0,0 0 0,0 0 0,0 0 0,0 0 0,0 0 0,0 0 0,0 0 0,0 0 0,0 0 0,0 1 0,0-1-1,0 0 1,0 1 0,0-1 0,-1 1 0,1-1 0,0 1 0,0-1 0,0 1 0,0 1 0,21 28 954,7 42-497,-29-71-530,37 142 1867,5 14 164,-37-131-1437,-5-21-151,-4-17-146,-8-38 40,4 22-234,2-1 0,-6-58 1,11 78-99,1 0 0,1 0 0,0 0 1,0 0-1,0 0 0,1 0 0,1 1 1,-1-1-1,2 1 0,-1-1 1,1 1-1,0 0 0,1 0 0,5-8 1,-2 7-5,1-1 0,-1 2 0,1-1 0,1 1 0,0 0 0,0 1 0,0 0 0,1 1 0,0 0 0,0 1 0,1 0 0,-1 1 0,1 0 0,0 1 0,0 0 0,0 0 0,1 2 0,-1 0 0,0 0 0,1 1 0,-1 0 0,1 1 0,20 5 0,-13-3 51,-1 2 1,0 0-1,-1 2 0,0 0 0,0 1 1,0 0-1,-1 2 0,0 0 1,-1 1-1,0 0 0,0 1 0,-2 1 1,1 1-1,18 23 0,-25-25 27,0 1 1,0 0-1,-1 0 0,0 1 0,-2 0 0,1 1 0,-2-1 0,0 1 1,-1 0-1,0 0 0,-1 0 0,-1 0 0,0 0 0,-2 18 1,0-27-33,0 0 1,-1-1 0,0 1-1,0-1 1,-1 1 0,1-1-1,-5 6 1,6-8-104,-1-1 1,1 1-1,-1-1 1,0 0-1,0 1 1,0-1-1,0 0 1,0 0-1,-1 0 1,1-1-1,-1 1 1,1 0-1,-1-1 1,1 0-1,-6 2 1,8-3 11,-1 1 0,1-1-1,0 0 1,-1 0 0,1 0 0,-1 0 0,1 0 0,0 0 0,-1 0-1,1 0 1,0 0 0,-1 0 0,1 0 0,-1 0 0,1 0-1,0 0 1,-1-1 0,1 1 0,0 0 0,-1 0 0,1 0-1,0 0 1,-1-1 0,1 1 0,0 0 0,-1 0 0,1-1 0,0 1-1,0 0 1,-1 0 0,1-1 0,0 1 0,0 0 0,0-1-1,0 1 1,-1 0 0,1-1 0,0 1 0,0-1 0,3-16-2017,6-5 287</inkml:trace>
</inkml:ink>
</file>

<file path=ppt/ink/ink6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9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4480,'12'31'2796,"9"42"-472,-12 21-1457,-6 163-1,-5-135-850,0 9 522,5 166 563,0-255-983,2-1 0,2 0 0,1-1 0,3 0 0,15 42 0,-18-63-102,1-1 1,1 0-1,0 0 1,1-1 0,1 0-1,1-1 1,0 0-1,28 25 1,-37-39-103,0 0 0,0 0 1,0 0-1,0 0 0,0 0 1,1-1-1,-1 0 0,1 0 0,-1 0 1,1-1-1,-1 1 0,1-1 1,-1 0-1,1 0 0,-1-1 0,1 1 1,-1-1-1,1 0 0,-1 0 1,0-1-1,1 1 0,-1-1 0,0 0 1,0 0-1,0 0 0,0-1 1,3-2-1,10-7-791,-2 1 0,1-2 1,-2 0-1,26-30 0,-2-9-808</inkml:trace>
</inkml:ink>
</file>

<file path=ppt/ink/ink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3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36 140 3456,'-3'3'176,"0"0"1,1 0-1,-1 0 0,1 0 0,-1 1 1,1-1-1,0 1 0,0-1 1,1 1-1,-1 0 0,1-1 1,0 1-1,0 0 0,0 0 1,0 0-1,1 0 0,-1 5 0,1 82 2728,2-55-2283,-2 139 595,-2-224-1043,-1 9-10,2-1 0,7-71 0,-2 90-191,1 1 1,1 0-1,0 1 0,2-1 1,13-24-1,-16 35 13,0 1 0,1 0 0,0 0 0,1 1-1,0-1 1,1 2 0,-1-1 0,2 1 0,-1 0 0,1 1-1,0-1 1,13-6 0,-19 12 14,0-1-1,1 1 1,-1 0-1,0 0 1,1 0 0,-1 0-1,0 0 1,1 1 0,-1 0-1,1-1 1,-1 1-1,1 0 1,-1 1 0,1-1-1,-1 1 1,0 0-1,1-1 1,-1 1 0,5 3-1,-3-2 35,0 2 0,0-1 0,0 0 0,-1 1 0,1 0 0,-1 0 0,0 1 0,0-1 0,-1 1 0,6 8 0,1 5 164,-1 1-1,0 0 1,-2 0-1,0 1 1,5 27 0,-9-34-84,5 16 130,-1 0 0,-2 1 0,-1-1-1,-1 1 1,-2 0 0,-2 35 0,1-64-273,0-1 0,0 0 0,0 0 0,0 1 0,0-1 0,0 0 0,1 1 0,-1-1 0,0 0 0,0 1 0,0-1 0,0 0 0,0 1 0,0-1 0,0 0 0,-1 1 0,1-1 0,0 0 0,0 1 0,0-1 0,0 0 0,0 1 0,0-1 0,-1 0 0,1 0 0,0 1 0,0-1 0,0 0 0,-1 1 0,1-1 0,0 0 0,0 0 0,-1 0 0,1 1 0,0-1 0,-1 0 0,1 0 0,0 0 0,0 0 0,-1 0 0,1 0 0,0 1 0,-1-1 0,1 0 0,0 0 0,-1 0 0,1-18-4064,7 5 2281</inkml:trace>
</inkml:ink>
</file>

<file path=ppt/ink/ink6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9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 3328,'66'-14'1664,"9"9"-1920,-33 1 3200,10 4-2688,19-7 0,14 3 0,-1-4 0,-4 0-1152,-14 16 0,-15-5 0,-22 10 0</inkml:trace>
</inkml:ink>
</file>

<file path=ppt/ink/ink6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09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0 420 3712,'0'35'1792,"9"36"-1664,-9-55 3072,6 11-3200,-3 5 128,8 4-384,-2-10 0,9 6-768,6-18 128</inkml:trace>
  <inkml:trace contextRef="#ctx0" brushRef="#br0" timeOffset="1">118 0 6272,'-6'20'3072,"69"28"-10368,-54-38 5632</inkml:trace>
</inkml:ink>
</file>

<file path=ppt/ink/ink6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0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0 806 3072,'22'5'1365,"4"4"-1127,1 2 582,0-2 1,1-1 0,43 8-1,-29-14-702,0-1 0,0-2 0,-1-2 0,1-2 0,0-2 0,-1-1 0,0-3 0,-1-1 0,0-1 0,-1-3 0,-1-1 0,0-2 0,-1-1-1,-2-2 1,0-2 0,34-29 0,-52 39-67,-1 0 0,0-1 0,0-1 0,-2 0 0,0-1 0,-1-1-1,-1 0 1,19-38 0,-27 47-37,0-1 0,-1 1 0,0-1 1,-1 1-1,0-1 0,-1 0 0,0 0 0,0 0 0,-1 0 0,0 1 0,-1-1 0,0 0 0,0 0 1,-1 0-1,-1 1 0,0-1 0,0 1 0,0-1 0,-1 1 0,-1 0 0,-9-15 0,0 5-13,-1 0 0,0 1 0,-1 0-1,-1 2 1,-1-1 0,0 2 0,-1 1 0,-37-22-1,41 28-15,0 0-1,0 1 0,-1 1 0,0 0 1,0 1-1,0 1 0,-1 1 0,1 0 1,-1 1-1,0 1 0,0 0 0,0 2 1,-22 2-1,29-1 12,0 0 1,1 1-1,-1 0 1,0 0-1,1 1 0,0 0 1,0 1-1,0 0 1,1 1-1,-1 0 0,1 0 1,1 0-1,-1 1 1,1 0-1,0 1 0,1 0 1,0 0-1,0 0 0,1 1 1,-1-1-1,2 1 1,0 1-1,0-1 0,0 0 1,-2 16-1,-4 19 67,3-1 0,1 1-1,2 0 1,4 66 0,0-94-48,3 177 214,10-1 0,7 0 1,65 273-1,-54-347-140,-3-11-27,22 155 0,-49-247-45,0 0 0,-1 0-1,0 0 1,-1 1 0,-1-1 0,0-1-1,-1 1 1,-1 0 0,0-1-1,-11 25 1,9-27-10,0-1 1,-1-1-1,0 1 0,-1-1 0,0-1 0,-1 1 1,0-1-1,0-1 0,-1 0 0,0 0 0,0-1 0,-22 12 1,21-13-140,0-1 1,-1 1-1,0-2 1,0 0 0,-1 0-1,1-1 1,-1-1-1,0 0 1,0-1 0,1 0-1,-1-1 1,0 0-1,0-1 1,0 0-1,0-1 1,1-1 0,-1 0-1,1-1 1,0 0-1,0-1 1,0 0 0,1-1-1,-1 0 1,-15-12-1,-11-17-1318,8-4-86</inkml:trace>
</inkml:ink>
</file>

<file path=ppt/ink/ink6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1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45 3584,'28'-28'1792,"33"31"-2560,-38-6 3072,16 3-2432,7 0 128,6-7 0,-1 1 128,-3 3-640,-5 3 0,-11 9-384,-18 1 128</inkml:trace>
</inkml:ink>
</file>

<file path=ppt/ink/ink6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1.6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31 238 2432,'2'-7'3270,"4"16"-1581,5 19-1073,-9-24-687,2 3 147,0 0-1,0 0 1,1 0 0,0-1 0,1 0 0,-1 0 0,1 0-1,0-1 1,1 0 0,-1 0 0,1-1 0,0 1 0,0-2-1,0 1 1,1-1 0,-1 0 0,1 0 0,0-1-1,-1 0 1,1 0 0,0-1 0,1 0 0,11 0 0,-1-1-7,-1 0 1,1-1 0,-1 0 0,0-2-1,1 0 1,-1-1 0,-1-1 0,1-1-1,23-10 1,-35 13-65,25-12 60,-1-1 0,29-22 0,-52 33-40,0 0 1,0 0-1,0-1 0,-1 0 1,0-1-1,0 1 0,-1-1 1,0 0-1,0-1 0,0 1 1,-1-1-1,0 0 0,4-14 1,-7 18-19,0 0 1,-1 0 0,0 0-1,0 0 1,0 0 0,0 0 0,0 0-1,-1 0 1,0 0 0,0 0-1,0 0 1,0 0 0,-1 0-1,1 0 1,-1 1 0,0-1 0,0 1-1,0-1 1,-1 1 0,1 0-1,-1-1 1,0 1 0,0 1-1,0-1 1,0 0 0,0 1-1,-1 0 1,1-1 0,-8-2 0,-1-1-8,-2 0 1,1 0-1,0 1 0,-1 1 1,0 0-1,0 1 1,-21-2-1,-32-1-163,-69 3 0,116 4 60,1 0-1,-1 1 0,0 1 1,1 1-1,0 1 1,0 0-1,0 2 0,-25 12 1,40-17 46,1 0 0,-1 0 0,0 1 0,1-1 0,0 1 0,-1 0 0,1 0 0,0 0 0,1 0 0,-1 1 1,0-1-1,1 1 0,-3 5 0,4-7 33,1-1 0,0 1-1,0 0 1,0 0 0,-1-1 0,1 1 0,1 0 0,-1-1 0,0 1 0,0 0 0,1-1 0,-1 1 0,1 0 0,-1-1-1,1 1 1,0-1 0,-1 1 0,1-1 0,0 1 0,0-1 0,0 1 0,0-1 0,1 0 0,-1 0 0,0 0 0,0 1-1,1-1 1,-1 0 0,1-1 0,-1 1 0,1 0 0,-1 0 0,1-1 0,-1 1 0,4 0 0,13 6-98,1 0 1,0-1 0,0-1 0,0-1-1,27 2 1,106 2-228,-112-8 274,162 2-181,-199-2 273,-1 0 0,1 0-1,-1 0 1,1 0 0,-1 1 0,1 0 0,-1-1 0,0 1 0,1 0-1,-1 0 1,0 0 0,1 0 0,-1 1 0,0-1 0,0 1 0,0-1-1,0 1 1,-1 0 0,1-1 0,0 1 0,-1 0 0,1 0 0,-1 0-1,1 1 1,-1-1 0,1 3 0,1 5 197,-1 0 0,0-1 0,0 1 0,-1 0-1,0 16 1,-1-16-45,0 0 1,1 0-1,0-1 0,1 1 0,0-1 0,4 13 0,-3-16-89,1 1 0,0-1 0,1-1 0,-1 1 0,1-1 0,0 1 0,0-1 0,1-1-1,0 1 1,-1-1 0,2 0 0,-1 0 0,0-1 0,1 0 0,-1 0 0,9 2 0,15 5-11,0-2 0,44 6 0,-55-11-184,8 2-301,0-2 0,0-2 0,35-1 0,6-8-885</inkml:trace>
</inkml:ink>
</file>

<file path=ppt/ink/ink6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2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628 42 2176,'0'-1'155,"-1"1"-1,1-1 1,0 0-1,-1 0 1,1 0 0,0 0-1,-1 0 1,0 0 0,1 1-1,-1-1 1,1 0 0,-1 0-1,0 1 1,0-1 0,1 1-1,-1-1 1,-1 0-1,-26-7 1289,20 6-1552,-38-5 502,0 1 0,-1 3 1,1 2-1,0 1 0,-1 3 0,-71 13 0,106-14-329,0 0 0,1 1 0,-1 1 0,1 0 0,0 0 0,0 1 0,1 1 0,-1 0 0,1 0 0,1 1 0,-1 0 0,1 1 0,0 0 0,1 0 0,-10 13 0,16-19-59,1 0-1,0 0 1,-1 1-1,1-1 1,1 0 0,-1 1-1,0-1 1,0 1 0,1-1-1,0 1 1,-1 0-1,1-1 1,0 1 0,0-1-1,0 1 1,1 0-1,-1-1 1,1 1 0,-1-1-1,1 1 1,0-1-1,0 1 1,0-1 0,0 0-1,0 0 1,1 1 0,-1-1-1,1 0 1,-1 0-1,1 0 1,0 0 0,0-1-1,0 1 1,0 0-1,4 2 1,7 5 16,2 0 0,-1 0 0,1-1 0,20 7 0,-31-13-15,53 18 43,0-2 1,80 14-1,-116-28-47,40 7-496,1-3 0,72 0 1,14 1-714,-78-2-73</inkml:trace>
</inkml:ink>
</file>

<file path=ppt/ink/ink6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2.7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556 47 2944,'-11'-6'374,"1"0"0,-1 0 0,0 1 0,0 1 1,0-1-1,-1 2 0,1 0 0,-1 0 0,0 1 0,0 0 0,0 1 1,-19 1-1,27 0-284,-13 0-3,1 0 1,0 0 0,0 2 0,0 0-1,0 1 1,-23 7 0,-33 13 421,52-19-325,1 2 0,0 1 0,0 0 0,-30 17 0,45-23-175,1 1-1,0 1 1,-1-1-1,1 1 1,0-1 0,0 1-1,0 0 1,1 0-1,-1 0 1,1 0 0,-1 1-1,1-1 1,0 1-1,0-1 1,1 1 0,-1 0-1,1-1 1,0 1 0,0 0-1,0 0 1,0 0-1,1 0 1,-1 0 0,1 0-1,0 0 1,1 0-1,-1 0 1,1 0 0,-1 0-1,1 0 1,0 0-1,1 0 1,-1 0 0,1-1-1,3 8 1,1-2-59,-1 0 0,2-1 0,-1 1-1,1-1 1,0-1 0,1 1 0,0-1 0,0-1 0,0 1 0,1-1 0,0-1 0,19 10 0,5-5-343,0-1 0,1-1 1,0-1-1,0-3 0,0 0 1,47-2-1,-42-1-165,47 3-615</inkml:trace>
</inkml:ink>
</file>

<file path=ppt/ink/ink6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3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9 401 3328,'9'16'1664,"-23"35"-2304,14-36 2944,0 10-2176,-4 10 128,4 4 0,9-5 0,9 5-384,7-10 0,7-6-640,5-7 0,6-4-128,-6-17 0</inkml:trace>
  <inkml:trace contextRef="#ctx0" brushRef="#br0" timeOffset="1">98 76 6016,'-71'-63'2944,"53"51"-4864,18 24 6400,9-8-6272,14 5 0,16 1-1024,-1-6 0</inkml:trace>
</inkml:ink>
</file>

<file path=ppt/ink/ink6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4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63 280 2432,'-2'3'409,"-1"0"-1,0 0 1,1 1 0,0-1-1,0 1 1,0 0 0,0 0-1,1-1 1,-3 7-1,-11 24 1479,12-29-1831,0 0 0,0 0 0,0 0 0,1 0 0,0 0-1,0 1 1,0-1 0,1 1 0,0-1 0,0 1 0,0 0 0,0 0 0,1-1 0,0 1 0,1 0-1,-1 0 1,1-1 0,0 1 0,0 0 0,1-1 0,0 1 0,0-1 0,5 10 0,-2-7 18,0 0 0,1-1 0,0 0 0,0 0 0,1 0 0,-1-1 0,2 0 1,-1 0-1,1-1 0,-1 0 0,1 0 0,1-1 0,-1 0 0,15 4 0,4 0-9,0-1 0,1-1-1,-1-1 1,1-2-1,0-1 1,1-1 0,-1-1-1,0-2 1,39-7-1,-25 1-15,-1-3 0,0-1 0,-1-1-1,0-3 1,59-32 0,-82 39-15,-1-1-1,-1 0 1,0-1 0,0-1 0,21-21 0,-32 28-25,1 0 0,-1 0 0,-1 0 0,1 0 0,-1-1 0,0 1 0,0-1 0,0 0 0,-1 0 0,0 0 0,0 0 0,-1 0 0,1 0 1,-1-1-1,-1 1 0,1 0 0,-1-1 0,0 1 0,-2-13 0,-2 7 3,0 0 0,0-1 0,-1 2 0,0-1 0,-1 1 0,-1-1 0,0 2 0,0-1 0,-1 1 0,0 0 0,-1 0 0,0 1 0,-1 1 0,0-1 0,0 2 0,-21-13 0,6 6-11,0 1 1,-1 1-1,0 1 0,-1 1 1,0 2-1,-39-8 0,23 9-34,0 2-1,0 2 1,0 1-1,-1 3 1,1 1-1,-49 9 1,79-9 4,1 1 0,-1 0 0,1 0 0,0 1 0,0 1 0,1 0 0,-1 0 0,1 1 0,0 1 0,0 0 0,1 1 0,0-1 0,-14 16 0,22-21 16,0 1 1,1-1-1,-1 1 0,0 0 0,1-1 0,0 1 1,0 0-1,0 0 0,0 0 0,0 0 0,0 0 0,1 0 1,-1 0-1,1 0 0,0 0 0,0 0 0,0 1 0,1-1 1,-1 0-1,1 0 0,-1 0 0,1 0 0,0 0 0,0 0 1,0-1-1,1 1 0,-1 0 0,1 0 0,0-1 0,-1 1 1,4 2-1,1 3-8,0-1 0,1 0 0,0-1 1,1 1-1,-1-1 0,1 0 0,0-1 0,1 0 0,8 4 1,20 6-3,1-1 0,0-3 0,1 0 0,0-3 0,0-1 1,50 2-1,-15-7-9,1-3 0,104-14 0,-172 14 32,9 0 0,0-1 0,0 0 0,0-2 0,0 1 0,-1-2 0,1 0 0,19-11 0,-35 16 1,0 0-1,-1 0 1,1 0 0,-1 0 0,1 0 0,-1 0 0,1-1 0,0 1 0,-1 0 0,1 0 0,-1 0-1,1-1 1,0 1 0,-1 0 0,1 0 0,0-1 0,-1 1 0,1 0 0,0-1 0,-1 1 0,1 0 0,0-1-1,0 1 1,-1 0 0,1-1 0,0 1 0,0-1 0,0 1 0,0 0 0,0-1 0,-1 1 0,1-1-1,0 1 1,0-1 0,0 1 0,0-1 0,0 1 0,0 0 0,0-1 0,1 1 0,-1-1 0,0 1-1,0-1 1,0 1 0,0 0 0,0-1 0,1 1 0,-1-1 0,0 1 0,0 0 0,1-1 0,-1 1-1,0 0 1,1-1 0,-1 1 0,0 0 0,1 0 0,-1-1 0,0 1 0,1 0 0,-1 0 0,1 0 0,-1-1-1,1 1 1,-37-2 90,32 3-73,1 0 0,-1 1 1,1 0-1,-1 0 0,1 0 0,0 0 0,0 1 1,0-1-1,0 1 0,0 0 0,1 0 1,-1 0-1,1 0 0,0 0 0,0 0 0,0 1 1,0-1-1,0 1 0,1-1 0,0 1 0,0 0 1,0 0-1,0-1 0,0 1 0,1 0 0,-1 0 1,1 0-1,0 0 0,1 0 0,-1-1 1,0 1-1,1 0 0,0 0 0,0 0 0,0-1 1,1 1-1,-1 0 0,1-1 0,0 1 0,4 4 1,2 1 20,1 0 0,1-2 0,-1 1 0,1-1-1,1 0 1,-1-1 0,1 0 0,0-1 0,0 0 0,23 6 0,-2-3-173,0-1 1,1-1-1,34 2 0,-39-7-383,-1-1-1,1-1 1,37-6 0,2-5-1019</inkml:trace>
</inkml:ink>
</file>

<file path=ppt/ink/ink6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4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38 112 3584,'-1'-2'63,"1"1"0,-1 0 0,0-1 1,0 1-1,0 0 0,0 0 0,0 0 0,0 0 0,0-1 0,0 2 1,0-1-1,-1 0 0,1 0 0,-2-1 0,2 2 1,1 0-1,0 0 1,-1 0-1,1 0 1,-1 0 0,1 1-1,-1-1 1,1 0-1,-1 0 1,1 0-1,0 0 1,-1 1-1,1-1 1,-1 0 0,1 0-1,0 1 1,-1-1-1,1 0 1,0 1-1,0-1 1,-1 0-1,1 1 1,0-1 0,0 1-1,-1-1 1,1 0-1,0 1 1,0-1-1,0 1 1,0-1-1,-1 1 1,-1 9 620,0 0-1,0 0 1,0 0 0,1 11 0,0 2-489,2-1 1,0 1-1,1-1 1,2 0-1,10 39 1,-10-46-44,1 1-1,1-1 1,1 0 0,0 0 0,1-1-1,0 0 1,1 0 0,18 20-1,-27-34-137,1 1-1,-1 0 1,1 0-1,-1-1 1,1 1 0,-1 0-1,1-1 1,0 1-1,-1 0 1,1-1-1,0 1 1,0-1-1,-1 1 1,1-1-1,0 0 1,0 1 0,0-1-1,0 0 1,0 1-1,-1-1 1,1 0-1,0 0 1,2 0-1,-1-17 202,-14-32 56,-3 7-138,-2-4-69,-17-72 0,31 106-77,1 0 0,0 0 0,1 0 0,0 0 1,1 0-1,0-1 0,1 1 0,1 0 0,0 0 0,0 0 0,7-18 1,-7 26-8,1-1 0,0 1-1,0 0 1,0 0 0,0 0 0,1 0 0,-1 1 0,1-1 0,0 1 0,0 0 0,0 0 0,1 0 0,-1 1 0,1-1 0,-1 1 0,1 0 0,0 1 0,0-1 0,0 1 0,0 0 0,0 0 0,0 0 0,0 1 0,7 0 0,-1 0-3,1 0 1,-1 1 0,0 0-1,0 0 1,0 2 0,0-1-1,0 1 1,0 1 0,-1 0-1,12 6 1,2 4 119,0 1 1,-1 1 0,0 1-1,-1 1 1,-1 1-1,-1 1 1,-1 1-1,-1 0 1,0 1-1,-2 1 1,-1 1-1,0 0 1,11 30-1,23 60 309,-48-113-401,-1-1 0,1 1 1,0 0-1,-1 0 1,1 0-1,-1 0 0,1 1 1,-1-1-1,1 0 1,-1 0-1,0 0 0,0 0 1,1 0-1,-1 0 1,0 1-1,0-1 0,0 0 1,0 0-1,0 0 0,-1 0 1,1 1-1,0-1 1,0 0-1,-1 0 0,1 0 1,-1 0-1,1 0 1,-1 0-1,1 0 0,-1 0 1,0 0-1,1 0 1,-1 0-1,0 0 0,0 0 1,0-1-1,0 1 1,0 0-1,0 0 0,0-1 1,0 1-1,0-1 1,-1 1-1,0 0 6,0-1-1,0 0 1,0 0-1,0 1 1,0-1-1,0-1 1,0 1-1,0 0 1,0 0 0,0-1-1,0 1 1,0-1-1,0 0 1,1 1-1,-1-1 1,0 0-1,0 0 1,1 0-1,-1 0 1,0-1 0,1 1-1,-1 0 1,-1-3-1,-2-3-41,-1 0 0,1-1 0,1 0-1,-1 0 1,2-1 0,-1 1 0,1-1 0,-3-13-1,4 17 4,2 0-1,-1-1 0,0 1 1,1 0-1,0 0 0,0-1 1,1 1-1,0 0 0,-1 0 1,2 0-1,-1 0 0,0 0 1,1 0-1,0 0 1,0 0-1,4-5 0,2-2-17,6-11-137,2 1 0,32-36 0,-41 51 149,0 0 0,1 1 0,0 0 0,0 1 0,1-1 0,-1 2 0,1-1 0,0 1 0,0 0 0,0 1 1,15-3-1,1 1 33,-1 1 1,1 1 0,0 2 0,0 0 0,0 2 0,1 0-1,-2 2 1,49 11 0,-63-11 56,0 0-1,-1 0 1,1 1-1,-1 0 1,0 0-1,0 1 1,0 0-1,-1 1 1,1 0-1,-1 0 1,-1 1-1,1 0 1,-1 0-1,-1 1 1,1 0-1,-1 0 1,-1 1 0,1-1-1,-1 1 1,-1 0-1,0 1 1,0-1-1,-1 1 1,3 13-1,-3-4 43,-1 1-1,-2-1 1,0 1 0,0 0-1,-2-1 1,-1 1-1,0-1 1,-9 28-1,0 10-420,11-49-252,5-9-714,8-12-1428,-8 7 2285,13-10-1488</inkml:trace>
</inkml:ink>
</file>

<file path=ppt/ink/ink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3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103 241 3200,'2'14'5325,"-5"11"-3458,2-18-1812,0 0-1,0 0 0,0 0 1,1 0-1,1-1 1,1 14-1,0-12 97,1 0-1,0-1 1,1 1 0,0-1-1,8 13 1,-9-17-65,-1-1 0,1 1 1,0-1-1,0 1 0,0-1 0,1 0 0,-1 0 0,0-1 0,1 1 1,0-1-1,-1 0 0,1 1 0,0-2 0,-1 1 0,5 0 1,8 2 31,0-1 0,-1-1 0,1 0 0,0-2 1,0 1-1,0-2 0,-1 0 0,1-1 0,20-7 0,-26 7-87,0-1-1,0-1 0,-1 0 0,0-1 0,0 1 0,0-2 0,0 1 1,-1-1-1,0-1 0,-1 1 0,0-1 0,0-1 0,0 1 0,-1-1 0,5-10 1,-5 8-31,-1-1 0,0 1 0,0-1-1,-1 0 1,-1 0 0,0-1 0,-1 1 0,0-1 0,-1 1 0,0-1 0,-2-18 0,1 25-23,-1 0-1,0 0 0,0 0 0,0 0 0,-1 1 1,0-1-1,0 0 0,-1 1 0,1-1 1,-1 1-1,0 0 0,-1 0 0,1 0 0,-1 1 1,0-1-1,0 1 0,-1 0 0,1 0 0,-1 0 1,0 0-1,0 1 0,0 0 0,-1 0 0,1 1 1,-11-5-1,5 4-39,-1 1 0,0 0 0,0 0 0,0 1 0,0 1 0,1 0 0,-1 0 0,0 1 0,0 1 1,0 0-1,0 1 0,1 0 0,-1 0 0,1 2 0,-19 9 0,8-3-122,1 1-1,1 2 1,0 0 0,1 0 0,1 2-1,-30 32 1,40-39 40,1 0-1,0 1 1,0-1-1,1 1 1,0 1-1,0-1 1,2 1-1,-6 14 1,9-22 51,0 1 0,0 0-1,1 0 1,-1 0 0,1 0 0,0-1 0,0 1-1,0 0 1,0 0 0,1 0 0,0 0 0,-1 0-1,1-1 1,1 1 0,-1 0 0,0-1 0,1 1-1,0-1 1,0 1 0,0-1 0,0 0 0,0 0-1,1 0 1,0 0 0,-1 0 0,1 0 0,6 3-1,27 16-1227,12-4-86</inkml:trace>
</inkml:ink>
</file>

<file path=ppt/ink/ink6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5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363 284 4864,'1'2'111,"0"-1"1,0 0 0,0 1-1,0-1 1,0 0 0,0 0-1,0 0 1,1 1 0,-1-1-1,0-1 1,1 1 0,-1 0-1,1 0 1,-1 0-1,1-1 1,-1 1 0,3 0-1,0 1 226,4 3 26,0 0 0,0 1 0,-1 0 0,0 1 0,-1 0 0,1 0 0,-1 0 0,6 10 0,23 26 360,-3-11-179,2-1-1,44 31 1,-63-51-303,1-1 0,1-1-1,0-1 1,0 0-1,0-1 1,1-1 0,0 0-1,21 2 1,-29-6-185,0-2 0,0 1 1,0-1-1,0-1 0,0 0 0,0 0 1,0-1-1,0-1 0,0 1 1,-1-2-1,0 1 0,1-1 0,-1 0 1,-1-1-1,1 0 0,-1-1 0,1 0 1,-2 0-1,1 0 0,-1-1 1,0 0-1,0-1 0,10-15 0,-8 11-37,-2 1-1,0-1 1,0 0-1,-1-1 1,-1 0-1,0 0 0,-1 0 1,0 0-1,-1-1 1,0 1-1,-1-1 1,-1 0-1,0 0 0,-1 0 1,0 0-1,-5-25 1,2 27-12,0 0 1,0 1-1,-2-1 1,1 1-1,-2 0 1,1 0-1,-1 0 1,-1 1 0,0 0-1,-1 0 1,1 1-1,-2 0 1,1 0-1,-19-13 1,10 11-9,1 1 0,-2 0 1,0 2-1,0 0 0,0 1 1,-1 0-1,0 2 0,-27-5 0,1 3-112,0 2-1,-1 1 0,1 3 1,-1 2-1,1 1 0,-74 15 1,87-11-397,0 2 1,1 1-1,1 2 1,0 1-1,0 1 1,1 1-1,1 2 1,1 1 0,0 1-1,-26 22 1,-6 17-1539</inkml:trace>
</inkml:ink>
</file>

<file path=ppt/ink/ink6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6.2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78 1152,'4'-16'289,"-2"7"93,0 1 0,0-1 0,1 1 0,0 0 0,5-10 0,-7 16 152,-1 2 212,-1 0-666,-1 1 1,1-1-1,0 0 0,0 1 0,0-1 0,-1 0 1,1 1-1,0 0 0,0-1 0,0 1 1,0 0-1,0-1 0,0 1 0,0 0 0,0 0 1,0 0-1,0 0 0,1 0 0,-1 0 0,0 0 1,1 0-1,-1 0 0,0 0 0,1 0 0,0 1 1,-1-1-1,1 0 0,0 0 0,-1 2 1,-5 45 595,4-31-367,-1 16 0,1-1-1,1 0 1,6 48-1,-3-62-251,1-1-1,1 0 0,1 1 1,0-1-1,1-1 1,0 1-1,17 29 0,-18-40-54,-1 0 0,1 0-1,0 0 1,1-1 0,-1 1 0,1-1-1,0-1 1,1 1 0,-1-1-1,1 0 1,-1-1 0,1 1-1,0-1 1,1-1 0,-1 1 0,0-1-1,1 0 1,-1-1 0,1 0-1,-1 0 1,1-1 0,0 0 0,-1 0-1,1-1 1,14-2 0,-3-1 19,-1 0 0,1-1 0,-1-1 0,0-1 1,-1-1-1,1 0 0,-2-1 0,1-1 0,20-16 0,-22 14-11,0-1-1,0-1 0,-2 0 0,0-1 1,0 0-1,-1-1 0,17-32 0,-25 41 5,-1 0-1,1 0 1,-2-1-1,1 1 1,-1-1-1,0 0 1,-1 1-1,1-1 1,-2 0-1,1 0 1,-1 0-1,0 0 1,-1 0-1,0 0 1,0 0-1,0 0 0,-1 1 1,-1-1-1,1 0 1,-1 1-1,0 0 1,-6-9-1,8 14-11,1 1-1,-1-1 0,0 1 0,0 0 0,0-1 1,0 1-1,0 0 0,0 0 0,0 0 0,-1-1 1,1 1-1,0 1 0,-1-1 0,1 0 1,-1 0-1,1 0 0,-1 1 0,1-1 0,-1 1 1,1-1-1,-4 0 0,4 2-1,0-1 0,0 1-1,0-1 1,0 1 0,0-1 0,-1 1 0,1 0 0,0 0-1,1 0 1,-1-1 0,0 1 0,0 0 0,0 0-1,0 0 1,1 0 0,-1 0 0,0 1 0,1-1 0,-1 0-1,1 0 1,-1 0 0,1 0 0,0 1 0,-1-1-1,1 0 1,0 0 0,0 1 0,0 1 0,-1 7 10,1 0-1,0-1 1,0 1 0,1 0 0,1-1 0,-1 1 0,1-1-1,1 1 1,0-1 0,0 0 0,1 0 0,9 15 0,-1-3 15,1-1 1,0-1-1,2 0 1,18 18 0,15 11-410,85 66 0,-129-111 209,1 0 1,0 0-1,-1 0 1,1 0-1,0-1 0,0 0 1,0 0-1,1-1 1,-1 1-1,7 0 1,17 2-1106</inkml:trace>
</inkml:ink>
</file>

<file path=ppt/ink/ink6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6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3 101 2432,'-1'-1'70,"1"-1"0,-1 0 0,1 1 0,-1-1 0,1 0 0,0 1 0,0-1 0,0 0 0,0 1 0,0-1 0,1 0 0,-1 1 0,0-1 0,1 0 0,0-1 0,0 2-34,-1 1 0,1-1 0,-1 0 0,1 1 0,-1-1 0,1 1 0,0-1 0,-1 1 0,1 0 0,0-1 0,-1 1 0,1 0 0,0-1 0,0 1 0,-1 0 0,1 0 0,0 0 0,0 0 0,-1 0 0,1 0 0,0 0 0,0 0 0,-1 0 0,1 0 0,0 0 0,0 0 0,0 0 0,-1 0 0,1 1 0,0-1 0,-1 0 0,1 1 0,0-1 0,-1 1 0,1-1 0,0 0 0,-1 1 0,1 0 0,0 0 0,3 3 109,0 1 1,0 0 0,-1 0-1,1 0 1,-1 1-1,-1-1 1,1 1-1,-1-1 1,0 1-1,0 0 1,2 10 0,2 4-101,60 135 1728,-44-108-963,-1 1-1,19 69 1,-40-117-800,1 1 0,-1 0 1,0-1-1,1 1 0,-1-1 0,0 1 0,0 0 0,1-1 0,-1 1 0,0 0 0,0-1 0,0 1 0,0 0 0,0-1 0,0 1 0,0 0 0,0-1 1,0 1-1,0 0 0,-1-1 0,1 1 0,0 0 0,0-1 0,-1 1 0,1-1 0,0 1 0,-1 0 0,1-1 0,0 1 0,-1-1 0,1 1 0,-1-1 1,1 1-1,-1-1 0,1 0 0,-1 1 0,0 0 0,0-2 2,-1 1 0,1 0 1,0-1-1,0 1 0,0-1 0,-1 1 1,1-1-1,0 0 0,0 1 0,0-1 1,0 0-1,0 0 0,0 0 0,0 0 1,1 0-1,-1 0 0,0 0 1,0 0-1,1 0 0,-2-2 0,-11-19 43,0-1 1,2-1-1,0 0 0,2-1 0,0 0 0,2 0 0,1 0 0,1-1 0,1 0 0,1 0 1,2-51-1,1 68 7,2 1 1,-1-1 0,1 1 0,0-1-1,1 1 1,0 0 0,0 0 0,1 0 0,0 1-1,0-1 1,1 1 0,0 0 0,0 0-1,1 1 1,0-1 0,0 1 0,0 0-1,1 1 1,0 0 0,0 0 0,0 0-1,1 1 1,-1 0 0,1 0 0,0 1 0,0 0-1,1 1 1,10-3 0,-3 2-7,-1 1 1,1 0-1,-1 1 1,1 1-1,0 0 0,-1 1 1,1 1-1,-1 1 1,1 0-1,-1 0 1,0 2-1,0 0 0,-1 1 1,24 12-1,-24-9-29,-2 1 1,1 0-1,-1 1 0,-1 0 0,0 1 0,0 0 0,-1 1 0,-1 0 1,0 1-1,-1 0 0,-1 0 0,0 1 0,-1-1 0,0 1 0,-1 1 1,-1-1-1,0 1 0,-1 0 0,-1 0 0,0 0 0,-2 25 1,1-25-203,-1-12-5,1-1 0,-1 1 0,0-1 0,0 1 0,0 0 0,0-1 0,0 1-1,-1-1 1,0 1 0,0-1 0,0 1 0,0-1 0,0 0 0,-1 1 0,1-1 0,-1 0 0,0 0 0,0 0 0,-3 4 0,4-6-1634,2-5-84,3-12-22</inkml:trace>
</inkml:ink>
</file>

<file path=ppt/ink/ink6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7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255 502 2816,'12'5'413,"-1"0"-1,1 1 1,-1 1 0,-1 0 0,1 0-1,-1 1 1,9 10 0,-11-11-219,-1 1 0,1-2-1,0 1 1,0-1 0,1-1 0,0 1 0,0-2 0,0 1 0,0-1-1,1 0 1,0-1 0,0 0 0,13 1 0,-5-3 12,0-1 0,-1-1 1,1-1-1,-1-1 0,1 0 1,-1-1-1,0-1 0,0-1 0,-1 0 1,1-1-1,-2-1 0,1 0 1,-1-1-1,0-1 0,-1 0 1,0-1-1,15-16 0,-19 18-157,-2 0-1,1-1 1,-1 0 0,-1 0-1,1-1 1,-2 0-1,0 0 1,0 0-1,-1-1 1,0 0 0,-1 0-1,-1 0 1,1-1-1,-2 1 1,0-1-1,-1 0 1,0 1 0,-1-1-1,0 0 1,-1 0-1,0 1 1,-1-1-1,0 0 1,-8-20 0,5 21-59,-1 1 1,0 0 0,-1 0 0,-1 1-1,1-1 1,-2 2 0,1-1 0,-1 1 0,-1 0-1,1 1 1,-1 0 0,-1 1 0,0 0-1,0 0 1,0 1 0,-1 1 0,-12-5-1,-1 1-41,0 1 0,0 1 0,-1 1 0,0 1-1,0 1 1,0 1 0,-39 2 0,32 2-66,1 3 0,-1 1 0,1 1 0,0 1 0,-52 20 1,69-21 27,0 0 0,1 1 1,-1 1-1,2 0 1,-1 1-1,1 1 1,0 0-1,1 0 0,0 1 1,1 1-1,0 0 1,1 1-1,-13 19 0,20-28 54,1 0-1,0 0 0,0 0 0,0 1 0,0-1 1,1 1-1,-1-1 0,1 1 0,0-1 1,1 1-1,-1 0 0,1 0 0,0-1 1,0 1-1,0 0 0,1 0 0,0-1 0,-1 1 1,2 0-1,-1-1 0,1 1 0,-1-1 1,1 0-1,0 1 0,1-1 0,-1 0 0,1 0 1,0 0-1,0-1 0,0 1 0,7 6 1,0-3-22,0 1 0,0-2 0,1 1 0,0-1 0,0-1 0,1 0 0,-1-1 0,1 0 1,0 0-1,24 3 0,2-5-18,-1-1-1,1-2 1,0-1 0,55-12 0,-63 10 67,22-6 50,-1-2 1,0-3 0,-1-1-1,-1-3 1,46-25 0,-93 43-14,0-1 0,0 1 0,1 0 0,-1 1 1,0-1-1,0 0 0,0 1 0,1-1 0,-1 1 0,0 0 1,0-1-1,1 1 0,-1 0 0,0 1 0,1-1 1,-1 0-1,0 1 0,1-1 0,-1 1 0,0-1 0,0 1 1,0 0-1,0 0 0,0 0 0,0 0 0,0 1 1,2 1-1,1 2 132,0 1 1,-1 0 0,1 0-1,-1 1 1,0-1-1,4 13 1,6 7 194,-5-10-103,2-1 0,-1 0 0,2 0 0,0-2 0,1 1 0,24 19 0,96 57 991,-127-86-1209,3 1-342,0 0-1,0 0 1,0-1-1,0 0 0,1-1 1,-1 0-1,1 0 1,0-1-1,0-1 1,0 1-1,11-1 1,9-4-1485</inkml:trace>
</inkml:ink>
</file>

<file path=ppt/ink/ink6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7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23 3072,'-11'-23'1536,"22"46"-1408,-8-23 1664,3 13-1536,2 6 128,3 1 384,-2 16 0,5-3-896,4 3 0,2-1 512,3 1 128,5 0-384,6-17 128,7-12-1408,1-14 0,10-9-128,-9-16 128</inkml:trace>
</inkml:ink>
</file>

<file path=ppt/ink/ink6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8.2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4 4992,'-48'-4'2432,"34"38"-3840,20-25 4992,2 4-4864,7 1 128,-1 2-1152,5 0 0</inkml:trace>
</inkml:ink>
</file>

<file path=ppt/ink/ink6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8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3072,'1'0'169,"0"0"1,0 0-1,0 0 1,0 0 0,0 0-1,0 0 1,0 0-1,0 0 1,0 1-1,0-1 1,0 1-1,0-1 1,0 0-1,0 1 1,0 0-1,0-1 1,0 1-1,0-1 1,-1 1-1,1 0 1,0 0-1,1 1 1,2 1 10,-1 1 1,1-1-1,-1 1 1,0 0-1,0 0 1,5 9-1,15 40 651,21 75-1,6 13 389,-40-116-932,0-2 175,-15-50-165,-2-3-257,2 0 0,1 0 0,1-60 0,3 72-30,1 0 1,1 0 0,1 1-1,1-1 1,0 1 0,1 0-1,1 0 1,9-18 0,-13 31 3,1 1 1,0-1-1,0 1 0,0-1 1,0 1-1,1 0 1,-1 0-1,1 0 1,0 1-1,0-1 1,0 1-1,0 0 0,0 0 1,1 0-1,-1 1 1,0 0-1,1 0 1,0 0-1,-1 0 0,1 0 1,-1 1-1,1 0 1,7 1-1,2-1 50,0 1-1,0 1 0,-1 0 0,1 1 0,-1 1 1,24 9-1,-14-1 19,0 2-1,-1 0 1,-1 1 0,0 1 0,-1 2 0,-1-1-1,-1 2 1,0 1 0,-1 0 0,-2 1-1,20 34 1,-32-50-63,0 0-1,-1 1 0,1-1 0,-1 1 1,0 0-1,-1-1 0,0 1 1,0 0-1,0 0 0,0 0 0,-1 0 1,0 0-1,-2 10 0,2-15-18,0-1 1,0 1-1,0-1 0,0 1 0,0-1 0,0 0 1,0 1-1,0-1 0,0 1 0,0-1 0,0 0 0,0 1 1,0-1-1,-1 1 0,1-1 0,0 0 0,0 1 1,-1-1-1,1 0 0,0 1 0,0-1 0,-1 0 1,1 1-1,0-1 0,-1 0 0,1 0 0,0 1 0,-1-1 1,1 0-1,-1 0 0,1 0 0,0 0 0,-1 1 1,-12-10 52,-6-26 37,16 26-106,0 1 1,1-1 0,0 1 0,1-1 0,0 0 0,1 0 0,-1 0 0,2 0 0,-1 1 0,1-1 0,0 0 0,1 0 0,0 1 0,1-1 0,0 1 0,0-1 0,0 1 0,1 0-1,1 0 1,-1 1 0,1 0 0,0-1 0,1 1 0,0 1 0,0-1 0,0 1 0,1 0 0,0 1 0,0 0 0,0 0 0,1 0 0,0 1 0,15-7 0,-12 7-6,-1 1 0,1-1 0,-1 2 0,1-1 0,0 1 0,0 1 1,1 0-1,-1 1 0,0 0 0,0 1 0,18 3 0,-12 0 59,1 0 0,-1 2 0,0 0 0,-1 1 0,0 1 0,24 15 0,2 6 236,-2 2 0,-1 2 1,-2 2-1,37 43 0,-66-69-340,3 2 264,-1 1 1,0 0 0,11 19-1,-19-28-278,-1 0 0,1-1 0,-1 1 0,0 0 0,0 0 0,0 0-1,0 0 1,0 0 0,-1 0 0,1 0 0,-1 0 0,0 0 0,0 0 0,0 0 0,0 0-1,-1 0 1,1 0 0,-1 0 0,1 0 0,-1 0 0,0 0 0,-1 0 0,-1 3 0,-3 1-1755,-2-9-106</inkml:trace>
</inkml:ink>
</file>

<file path=ppt/ink/ink6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9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3072,'-2'1'101,"0"0"-1,0 1 1,1-1 0,-1 1 0,0 0-1,1 0 1,-1-1 0,1 1-1,0 0 1,0 0 0,-1 0 0,1 0-1,1 0 1,-1 1 0,0-1-1,0 0 1,1 0 0,-1 0 0,1 1-1,0-1 1,0 0 0,0 3 0,6 64 1849,-2-40-1481,33 313 834,47 354-302,-78-663-980,-3-24-79,-1 0-1,0 1 1,-1-1 0,0 1 0,0-1 0,-1 1 0,0 0 0,-1-1-1,0 1 1,-4 16 0,5-25 12,0 0 0,0-1-1,0 1 1,-1-1 0,1 1 0,0-1-1,0 1 1,0-1 0,-1 1 0,1-1 0,0 1-1,-1-1 1,1 0 0,0 1 0,-1-1 0,1 1-1,0-1 1,-1 0 0,1 1 0,-1-1-1,1 0 1,-1 0 0,1 1 0,-1-1 0,1 0-1,-1 0 1,1 0 0,-1 1 0,1-1-1,-1 0 1,1 0 0,-1 0 0,1 0 0,-1 0-1,0 0 1,1 0 0,-1 0 0,1 0-1,-1-1 1,1 1 0,-1 0 0,-4-17-1234</inkml:trace>
</inkml:ink>
</file>

<file path=ppt/ink/ink6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19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1 140 5120,'0'-5'111,"1"1"1,0-1-1,1 0 0,-1 0 1,1 0-1,0 1 1,0-1-1,0 1 1,1 0-1,-1-1 0,1 1 1,0 0-1,1 0 1,-1 1-1,0-1 0,8-5 1,-1 4 7,0 1 0,0 0 0,1 0 1,-1 1-1,1 1 0,16-3 0,16-4 1419,2 1-1321,1 1 0,86-2 0,-104 9-243,-1 1 0,0 2 0,0 0 0,0 2 1,0 1-1,33 12 0,-50-14 64,0 0 1,-1 1-1,1 0 0,-1 1 1,0 0-1,-1 0 0,0 0 1,0 1-1,0 1 1,-1-1-1,0 1 0,0 1 1,-1-1-1,8 14 1,-11-16-12,-1 0 0,1 0 0,-1-1 0,-1 1 0,1 0 0,-1 1 0,0-1 0,-1 0 0,1 0 0,-1 0 1,0 1-1,-1-1 0,0 0 0,0 0 0,0 0 0,0 0 0,-1 0 0,0 0 0,-1 0 0,1-1 0,-1 1 0,0-1 0,0 1 1,-1-1-1,-7 8 0,-1 1 61,-2-1 0,0 0 0,0-1 1,-1-1-1,-1 0 0,0-1 1,0-1-1,-1 0 0,0-2 0,-35 12 1,30-12-31,0-2 0,0 0 0,0-1 0,0-1 0,-1-1 0,1-2 0,-1 0 0,-38-5 0,47 2-70,0 0-1,0-1 1,1-1 0,-14-6 0,25 11-67,-1-1 1,0 0-1,1-1 0,-1 1 1,1 0-1,0-1 1,0 1-1,-1-1 1,1 0-1,0 0 0,0 0 1,0 0-1,1 0 1,-1 0-1,0 0 1,1 0-1,0-1 0,-1 1 1,1-1-1,0 1 1,0-1-1,0 0 1,1 1-1,-1-1 0,1 0 1,-1 1-1,1-5 1,0 5-56,1 1 0,0-1 0,-1 1 0,1-1 1,0 1-1,0-1 0,0 1 0,0-1 0,0 1 1,0 0-1,1-1 0,-1 1 0,0 0 0,1 0 0,-1 0 1,1 0-1,-1 0 0,1 0 0,-1 1 0,1-1 1,2 0-1,23-12-1402</inkml:trace>
</inkml:ink>
</file>

<file path=ppt/ink/ink6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0.2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88 336 2944,'-11'-10'1112,"18"12"182,23 18 140,-21-8-1271,1-1 1,1 0-1,-1-1 1,2 0-1,-1-1 1,2 0-1,-1 0 0,1-2 1,0 0-1,19 8 1,-21-11-49,1-1 1,-1-1-1,0 0 0,1 0 1,0-1-1,-1 0 0,1-1 1,0-1-1,-1 0 1,1 0-1,0-1 0,-1-1 1,21-6-1,-17 4-45,0-1 1,-1 0-1,1-1 1,-2 0-1,1-2 1,-1 1-1,0-1 1,-1-1-1,0-1 0,15-15 1,-22 20-54,-1 0 1,1-1-1,-1 1 1,-1-1-1,1 0 1,-1 0-1,-1 0 1,1 0-1,-1-1 1,0 1-1,-1-1 1,0 1-1,0-1 1,0 0-1,-1 1 1,0-1-1,-1 0 1,0 1-1,0-1 1,0 1-1,-1-1 1,0 1-1,-5-12 1,3 10 2,-1-1 0,1 1 0,-1 0 0,-1 1 0,0-1 0,0 1 0,-1 0 0,0 1 0,0 0 0,0 0 0,-1 0 0,0 1 0,-12-7 1,6 6-3,0 0 0,0 0 0,0 2 0,-1 0 0,0 0 0,-1 1 0,1 1 0,-20-1 0,15 2-12,0 1 0,0 1 0,0 1 0,0 1 0,0 1 0,1 0 0,-1 2 0,1 0 0,0 1 0,0 1 0,1 1 0,0 0 0,0 1 0,-17 13 0,27-16-36,1 0-1,0 0 1,0 1 0,1-1 0,0 1-1,0 1 1,0-1 0,-5 11-1,10-15-35,-1 0-1,1 1 0,0-1 0,-1 0 1,2 1-1,-1-1 0,0 0 0,1 1 1,-1-1-1,1 1 0,0-1 0,0 1 1,1-1-1,-1 0 0,1 1 0,-1-1 1,1 1-1,0-1 0,0 0 0,1 0 1,-1 0-1,1 1 0,-1-1 0,5 5 1,1 0-219,0-1 1,0 1-1,1-1 1,0 0 0,0-1-1,1 0 1,0 0-1,16 8 1,38 8-1124</inkml:trace>
</inkml:ink>
</file>

<file path=ppt/ink/ink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4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1 2432,'-3'2'205,"0"0"0,1 0-1,-1 1 1,1-1 0,0 1 0,-1 0 0,1-1 0,0 1-1,0 0 1,1 0 0,-1 1 0,1-1 0,-1 0-1,1 0 1,-1 7 0,-17 67 1665,16-63-1876,-27 165 1286,-7 212 1,-8 55 979,42-427-2190,0 0-1,-2 0 0,0-1 1,-2 1-1,0-1 0,0 0 1,-20 29-1,64-78-5445,-27 18 3691</inkml:trace>
</inkml:ink>
</file>

<file path=ppt/ink/ink6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0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4352,'10'-1'1664,"69"16"-827,0-3 1,0-4 0,108-2-1,-12-1 186,-152-4-709,-19-1-60,-7 1-18,-26 4-16,-10 5-53,1 2 0,1 2 0,0 1 0,1 2 1,-51 31-1,75-40-79,0 1 1,1-1-1,0 2 1,0 0 0,0 0-1,2 1 1,-1 0 0,-15 24-1,23-30-45,-1-1-1,1 1 0,0 0 1,0 0-1,0-1 0,1 1 1,0 0-1,0 1 1,0-1-1,0 0 0,1 0 1,0 0-1,0 0 0,0 0 1,1 1-1,0-1 1,0 0-1,0 0 0,0 0 1,1 0-1,0-1 1,0 1-1,0 0 0,1-1 1,0 1-1,-1-1 0,2 0 1,4 6-1,-1-3 3,0-1 0,1 1 0,0-1 0,0-1 0,1 0 0,-1 0 0,1 0-1,0-1 1,1 0 0,16 4 0,13 1-29,53 7 0,-63-12-72,24 3-1196,0-2 1,88-3-1,-72-9-561</inkml:trace>
</inkml:ink>
</file>

<file path=ppt/ink/ink6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1.1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 2688,'0'-2'55,"0"1"0,-1 0 0,1 0 0,0 0-1,0 0 1,0 0 0,0 0 0,1-1 0,-1 1 0,0 0 0,0 0 0,1 0 0,-1 0 0,0 0 0,1 0 0,-1 0-1,1 0 1,0 0 0,-1 0 0,1 0 0,0 0 0,-1 1 0,1-1 0,0 0 0,0 0 0,0 1 0,1-2-1,1 2 56,-1 0 0,1 0-1,0 0 1,-1 0-1,1 1 1,0-1 0,-1 1-1,1-1 1,-1 1-1,1 0 1,-1 0 0,1 0-1,3 2 1,-4 0-57,1-1 1,-1 1-1,0-1 1,0 1-1,0 0 1,0 0 0,0 0-1,-1 0 1,1 0-1,-1 0 1,0 1-1,0-1 1,0 0-1,0 1 1,-1-1-1,1 0 1,-1 1-1,0 3 1,3 9 145,17 94 1237,-5 2 1,1 187-1,-18-150-600,2 124 203,3-202-643,24 129 0,-24-185-366,0-1 1,1 1 0,1-1 0,0 0-1,1 0 1,0-1 0,1 0 0,1 0-1,10 14 1,-13-22-91,0 1-1,1-1 1,-1 0 0,1-1-1,0 1 1,0-1 0,0 0-1,1-1 1,0 1 0,-1-1-1,1-1 1,0 1 0,0-1-1,1 0 1,-1-1-1,0 0 1,1 0 0,-1 0-1,0-1 1,11-1 0,3-2-641,0-2 0,0 0 0,0-1 0,-1-1 0,0-1 0,33-17 0,9-12-984</inkml:trace>
</inkml:ink>
</file>

<file path=ppt/ink/ink6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1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 3200,'51'0'1536,"76"-7"-1408,-70 7 2688,14-4-2432,32-1 128,14 1-128,0 1 128,1-1-1152,-10 4 128,-19 0-384,-12 11 0</inkml:trace>
</inkml:ink>
</file>

<file path=ppt/ink/ink6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2.2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131 274 2560,'-1'-3'184,"1"-12"570,0 15-739,0 0 0,0-1 0,0 1-1,0 0 1,1 0 0,-1 0 0,0-1 0,0 1 0,1 0 0,-1 0 0,0 0 0,0 0 0,1 0 0,-1 0 0,0-1 0,0 1 0,1 0 0,-1 0 0,0 0 0,1 0 0,-1 0 0,0 0 0,0 0-1,1 0 1,-1 0 0,0 0 0,1 0 0,-1 1 0,0-1 0,0 0 0,1 0 0,-1 0 0,0 0 0,0 0 0,1 0 0,-1 1 0,0-1 0,0 0 0,1 0 0,-1 0 0,0 1 0,0-1 0,0 0 0,0 0-1,1 0 1,-1 1 0,0-1 0,0 0 0,0 1 0,0 0 27,1-1-1,-1 1 1,0 0-1,0-1 1,1 1-1,-1 0 1,0-1-1,0 1 1,0 0-1,0-1 1,0 1 0,0 0-1,0-1 1,0 1-1,-1 0 1,1-1-1,0 1 1,0-1-1,0 1 1,-1 0-1,1-1 1,0 1-1,-1-1 1,1 1-1,0 0 1,-1-1-1,1 1 1,-1-1-1,1 1 1,-2 0-1,-6 16 848,8-10-735,0 0 0,1-1 0,-1 1 0,2-1 0,-1 1 0,1-1 1,0 1-1,0-1 0,0 0 0,1 0 0,0 0 0,0 0 0,1-1 0,0 1 0,0-1 0,0 0 0,0 0 0,1 0 0,0-1 0,0 1 0,0-1 0,0-1 0,1 1 1,0-1-1,7 4 0,-3-2-95,0 0 0,1 0 0,-1-1 0,1-1 0,0 0 0,0 0 0,0-1 0,1 0-1,-1-1 1,0-1 0,1 0 0,-1 0 0,0-1 0,1 0 0,10-4 0,5-3 16,0-2-1,-1-1 0,-1-1 1,0-1-1,36-25 0,-50 29-22,0 0-1,0 0 1,-1-1-1,0 0 0,-1-1 1,9-12-1,-14 18-23,-1-1 0,1 0-1,-1-1 1,-1 1 0,1 0 0,-1-1-1,0 1 1,0-1 0,-1 0 0,0 0 0,0 1-1,-1-1 1,0-9 0,0 9-11,-1 1 0,0-1 0,-1 1 0,1-1 0,-1 1-1,-1 0 1,1 0 0,-1 0 0,0 0 0,0 0 0,-1 1 0,0-1 0,-6-7 0,2 6-4,0 0 0,0 0 0,0 0 0,-1 1 1,0 1-1,0-1 0,-17-6 0,1 3-13,-1 1 0,1 1 0,-1 1 0,0 2-1,-46-3 1,36 6-73,0 1 0,-71 10 0,91-7 29,-1 0-1,1 1 1,1 1 0,-1 0-1,1 2 1,0-1-1,0 2 1,-21 14 0,32-19 26,0 0 1,0 0 0,0 0 0,1 1 0,-1 0 0,1-1-1,0 1 1,0 0 0,-3 5 0,6-7 11,-1-1 0,1 1 1,-1-1-1,1 1 0,0-1 0,0 1 0,-1-1 1,1 1-1,0-1 0,0 1 0,0-1 1,1 1-1,-1-1 0,0 1 0,1-1 0,-1 1 1,1-1-1,-1 1 0,1-1 0,-1 0 0,1 1 1,0-1-1,0 0 0,0 0 0,0 1 0,0-1 1,0 0-1,0 0 0,0 0 0,0 0 1,0 0-1,3 1 0,6 4-8,0 0 0,1 0-1,0-1 1,0-1 0,0 0 0,0 0 0,1-1 0,21 3-1,101 5-104,-125-11 110,179-2-35,21 1-40,-209 1 86,1 0 1,0 0-1,-1 0 1,1 0-1,0-1 1,-1 1-1,1 0 1,0 0-1,-1 0 1,1 1-1,0-1 1,-1 0-1,1 0 1,0 0-1,-1 0 1,1 1-1,0-1 1,-1 0-1,1 0 1,-1 1-1,1-1 1,0 1-1,-1-1 1,1 0-1,-1 1 1,1-1-1,-1 1 1,1-1-1,-1 1 1,0 0-1,1-1 1,-1 1-1,0-1 1,1 1-1,-1 0 1,0-1-1,0 1 1,0 0-1,1-1 1,-1 1-1,0 0 0,0-1 1,0 1-1,0 1 1,-18 28 17,4-9 104,9-12-33,1 0 0,0 0 0,1 1 1,0-1-1,1 1 0,0 0 0,0 0 0,1 0 0,0 13 1,1-18-42,1 0 1,0 1 0,0-1 0,0 1 0,1-1 0,0 0-1,-1 0 1,2 0 0,-1 0 0,1 0 0,0-1-1,0 1 1,0-1 0,0 1 0,1-1 0,0 0 0,0-1-1,8 8 1,6 1 32,0-1 1,0 0-1,1-1 0,0-1 0,1 0 0,0-2 0,38 9 0,-25-10-851,1-1-1,-1-2 0,1-1 0,40-3 1,-47-2-1024</inkml:trace>
</inkml:ink>
</file>

<file path=ppt/ink/ink6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2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2 174 4736,'0'-1'24,"-1"1"0,1 0-1,0-1 1,0 1 0,0 0 0,0-1 0,0 1 0,0 0 0,-1-1-1,1 1 1,0 0 0,0-1 0,0 1 0,0-1 0,0 1 0,0 0-1,1-1 1,-1 1 0,0 0 0,0-1 0,0 1 0,0-1-1,0 1 1,0 0 0,1-1 0,-1 1 0,0 0 0,0 0 0,1-1-1,-1 1 1,0 0 0,0-1 0,1 1 0,-1 0 0,0 0 0,1 0-1,-1-1 1,0 1 0,1 0 0,-1 0 0,0 0 0,1 0 0,-1 0-1,1-1 1,14 19 1161,24 52 664,-28-46-1604,120 236 1141,-131-258-1370,1-1-1,-1 1 1,1-1-1,0 0 1,-1 1-1,1-1 1,0 0-1,0 1 1,0-1-1,0 0 1,0 0-1,1 0 1,-1 0-1,0 0 1,0 0-1,1 0 1,0 0-1,-1-1 1,0 0 0,-1-1 0,1 1 1,-1 0-1,1-1 0,-1 1 0,1-1 0,-1 1 0,1-1 0,-1 1 0,0-1 0,1 1 0,-1-1 0,0 1 0,1-1 0,-1 1 0,0-1 0,1 1 0,-1-1 0,0 0 0,0 1 0,0-1 0,0 0 1,0 1-1,0-1 0,0 1 0,0-2 0,2-64 760,-2 55-723,1-28-75,1 1 1,12-64 0,-9 81 11,0 0 1,1 1 0,1 0 0,1 0 0,1 0 0,16-25 0,-19 36 42,1 0 0,-1 0 1,2 1-1,-1 0 1,1 1-1,0-1 0,1 2 1,0-1-1,0 1 1,0 0-1,1 1 0,-1 0 1,1 1-1,1 0 0,-1 0 1,1 1-1,-1 1 1,1 0-1,0 0 0,0 1 1,-1 0-1,14 1 1,-3 2 47,0 0 1,0 1-1,0 1 0,-1 1 1,0 1-1,0 1 1,0 1-1,-1 0 1,0 2-1,31 19 1,-36-19-24,-1 0 0,0 1 1,0 0-1,-1 1 1,0 1-1,-1 0 1,18 27-1,-25-33-28,0 0-1,0 1 0,0-1 0,-1 1 1,0 0-1,-1 0 0,0 0 0,0 0 1,-1 0-1,0 1 0,0-1 1,-1 0-1,0 1 0,0-1 0,-1 1 1,0-1-1,0 0 0,-3 8 1,1-6-30,0-1 0,0 0 0,-1 0 0,0 0 0,-1-1 0,1 1 0,-2-1 0,1 0 0,-1 0 0,-11 11 0,16-19-69,1 0 1,-1 1 0,0-1-1,1 0 1,-1 1 0,0-1-1,1 0 1,-1 0 0,0 0-1,0 1 1,1-1 0,-1 0-1,0 0 1,0 0 0,1 0 0,-1 0-1,0 0 1,1-1 0,-1 1-1,0 0 1,0 0 0,1 0-1,-1-1 1,0 1 0,1 0-1,-1-1 1,0 1 0,1-1-1,-1 1 1,1-1 0,-1 1 0,1-1-1,-1 1 1,1-1 0,-1 1-1,0-2 1,-11-23-2054,11 22 1929,-8-21-1620</inkml:trace>
</inkml:ink>
</file>

<file path=ppt/ink/ink6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3.2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5632,'-1'1'72,"1"0"-1,-1 0 1,1 0 0,0 0-1,-1 1 1,1-1 0,0 0-1,0 0 1,0 0 0,0 1-1,0-1 1,0 0 0,0 0-1,0 1 1,0-1 0,0 0-1,1 0 1,-1 1 0,1-1 0,-1 0-1,1 0 1,-1 0 0,1 0-1,-1 0 1,1 0 0,0 0-1,0 0 1,1 2 0,4 6 217,7 22 767,-2 1 0,9 34 0,16 131-531,-29-149-37,28 263-11,-4-28 561,-23-217-924,-4-26 106,1 0 1,16 54-1,-19-85-343,1 0-1,0 0 1,1-1 0,-1 1 0,2-1 0,-1 0 0,1 0 0,1 0 0,-1-1 0,1 0-1,1 0 1,-1 0 0,1-1 0,0 0 0,13 8 0,-18-13-7,-1-1 0,1 0-1,-1 1 1,1-1 0,0 0 0,-1 0 0,1 0-1,0 0 1,-1 0 0,1 0 0,-1 0 0,1 0 0,0-1-1,-1 1 1,1-1 0,-1 1 0,1-1 0,-1 0-1,1 0 1,-1 1 0,1-1 0,-1 0 0,0 0 0,1 0-1,-1 0 1,0-1 0,0 1 0,0 0 0,0-1-1,0 1 1,0 0 0,0-1 0,-1 1 0,1-1-1,0 1 1,-1-1 0,1 1 0,0-4 0,4-23-1662</inkml:trace>
</inkml:ink>
</file>

<file path=ppt/ink/ink6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3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 5504,'55'-3'2688,"105"19"-4352,-97-16 5760,34-9-4096,21 2 0,15 0 0,-12-2 128,-7 2-640,-17 3 128,-25 8-512,-24-1 0,-22 10-384,-6 1 0</inkml:trace>
</inkml:ink>
</file>

<file path=ppt/ink/ink6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83 329 3328,'2'3'171,"1"1"1,0 0-1,0-1 0,0 0 0,0 0 1,0 0-1,1 0 0,-1 0 1,1-1-1,0 0 0,0 1 1,0-1-1,0-1 0,0 1 0,0 0 1,0-1-1,1 0 0,-1 0 1,0-1-1,1 1 0,-1-1 1,7 0-1,9 1 376,-1-1 1,0-1-1,1-1 1,22-6-1,-16 2-433,0-2 0,-1 0-1,0-2 1,-1-1 0,0-1 0,0 0-1,-1-2 1,32-26 0,-50 35-76,-1 0 0,0 0 1,0 0-1,0 0 0,0-1 0,-1 1 0,0-1 1,0 0-1,-1 0 0,1 0 0,-1 0 0,-1-1 1,1 1-1,-1 0 0,1-11 0,-2 13-22,0-1 0,0 1-1,0-1 1,-1 1 0,1-1-1,-1 1 1,0-1-1,0 1 1,-1 0 0,1-1-1,-1 1 1,0 0 0,0 0-1,-1 0 1,1 1 0,-1-1-1,1 0 1,-1 1 0,0 0-1,-1-1 1,1 1 0,-1 1-1,1-1 1,-6-3 0,-6-1 26,0 0 1,-1 1 0,0 1 0,0 0 0,0 1 0,-1 1-1,1 1 1,-1 0 0,0 1 0,1 1 0,-1 0 0,0 1-1,1 1 1,-33 8 0,32-6 1,1 1 0,-1 0 0,1 2 0,0-1 0,1 2 0,0 0 0,0 1-1,1 1 1,0 0 0,0 1 0,1 0 0,1 1 0,0 0 0,-18 24 0,26-30-34,0 0-1,1 0 1,0 1 0,0-1 0,0 1-1,1-1 1,0 1 0,0 0 0,1 0-1,0 0 1,0 0 0,0 0 0,1 0-1,0 0 1,1 0 0,0 0 0,0 0-1,0 0 1,1-1 0,-1 1 0,2 0-1,-1-1 1,1 1 0,0-1 0,0 0-1,1 0 1,0 0 0,7 8 0,4 5-14,2-2 1,-1 0 0,2-1-1,1-1 1,0 0 0,0-2-1,23 12 1,16 9-1327,3-3 0,80 30 1,-100-46-335</inkml:trace>
</inkml:ink>
</file>

<file path=ppt/ink/ink6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4.5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187 143 2304,'-26'2'1713,"24"-2"-1537,0 0-1,0 0 1,0 0-1,0 0 1,0 1-1,0-1 0,0 0 1,0 1-1,0-1 1,0 1-1,0 0 0,0 0 1,0 0-1,0 0 1,1 0-1,-1 0 0,0 0 1,1 0-1,-1 1 1,-1 1-1,-2 2-70,0 1-1,0 0 0,1 1 1,0-1-1,0 1 1,0-1-1,1 1 1,0 0-1,1 0 1,-1 1-1,1-1 1,1 0-1,-1 1 1,1 0-1,1-1 0,-1 1 1,1-1-1,2 14 1,-1-12-47,1 1 0,1 0 1,0-1-1,0 0 0,1 0 0,0 0 1,0 0-1,1 0 0,0-1 0,1 0 1,-1 0-1,2 0 0,-1-1 0,10 8 1,-1-2 30,1-1 1,1 0-1,0-2 1,0 0-1,1-1 1,1 0-1,-1-2 1,1 0-1,0-1 0,1-1 1,0-1-1,-1-1 1,41 2-1,-18-5-9,-1-1-1,1-3 0,-1-1 0,0-2 0,69-22 1,-87 21-36,0 0 1,-1-2-1,0 0 1,-1-2-1,0 0 1,-1-2 0,36-30-1,-49 38-22,-1 0 1,0-1-1,-1 0 0,1 0 0,-1 0 0,-1-1 1,1 0-1,-1 0 0,0 0 0,4-16 1,-7 18-7,0 0 0,0 0 1,-1 0-1,0 0 1,0 0-1,0 0 0,-1 0 1,0 0-1,0 0 0,0 1 1,-1-1-1,0 0 1,0 0-1,0 1 0,-1 0 1,0-1-1,-5-7 1,-4-1 5,1 1 1,-2 0 0,0 0 0,0 1 0,-1 1-1,-1 1 1,0 0 0,0 0 0,-1 2 0,0 0 0,0 0-1,-1 2 1,0 0 0,-19-3 0,-4-1-19,-1 2 0,0 2 0,0 1 0,-81 3 0,73 4-71,-1 2 1,-89 21-1,121-21 15,0 1 1,1 1-1,0 1 0,0 0 1,0 2-1,1-1 1,0 2-1,1 0 0,0 1 1,-23 22-1,35-29 17,-1-1-1,1 1 0,0-1 1,0 1-1,1 0 1,-1 0-1,1 0 0,-1 1 1,1-1-1,1 1 1,-1-1-1,1 1 0,0-1 1,0 1-1,-1 8 0,2-9-36,1 0-1,0 0 1,0 0-1,0 1 0,0-1 1,1 0-1,-1 0 0,1-1 1,0 1-1,0 0 0,1-1 1,-1 1-1,1-1 1,0 1-1,0-1 0,0 0 1,6 5-1,12 8-357,0-1 0,2-1-1,-1-1 1,1-1 0,37 14 0,61 18-1106</inkml:trace>
</inkml:ink>
</file>

<file path=ppt/ink/ink6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5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458 10 4480,'-1'-1'60,"1"0"0,-1 0-1,0 1 1,0-1 0,1 0 0,-1 1 0,0-1 0,0 1 0,0-1 0,0 1-1,0-1 1,0 1 0,0 0 0,0-1 0,0 1 0,0 0 0,0 0-1,0 0 1,0 0 0,0 0 0,0 0 0,0 0 0,-1 0 0,1 0 0,0 0-1,-1 1 1,-26 18 828,24-15-702,0 0-1,0-1 1,-1 0 0,1 0-1,-1 0 1,0 0-1,-5 2 1,-47 12-490,6-1 406,0 1 1,2 2 0,-63 35 0,77-27 120,34-26-212,1-1-1,-1 1 1,1 0 0,-1-1-1,1 1 1,-1-1 0,1 1-1,-1 0 1,1-1 0,0 1-1,-1 0 1,1-1 0,0 1 0,0 0-1,0 0 1,-1-1 0,1 1-1,0 0 1,0 0 0,0-1-1,0 1 1,0 0 0,0 0-1,1-1 1,-1 1 0,0 0-1,0-1 1,0 1 0,1 0-1,-1 0 1,0-1 0,1 1-1,-1 0 1,0-1 0,1 1 0,-1-1-1,1 1 1,-1-1 0,1 1-1,0-1 1,-1 1 0,1-1-1,-1 1 1,1-1 0,0 1-1,-1-1 1,1 0 0,0 0-1,0 1 1,0-1 0,43 16 52,0-2 0,1-3 0,0-1 1,55 5-1,61 13 133,14 21 23,-151-40-166,-1 0-1,0 2 0,-1 1 0,0 0 1,24 19-1,-43-29-35,0 0 1,0 1-1,0-1 0,0 1 1,0 0-1,0 0 0,-1 0 1,0 0-1,1 0 0,-1 1 1,0-1-1,-1 1 0,1-1 1,-1 1-1,1 0 0,0 4 1,-2-4 2,0 0 0,0 0 0,-1 0 1,0-1-1,1 1 0,-1 0 1,0 0-1,-1-1 0,1 1 1,-1-1-1,1 1 0,-1-1 1,0 0-1,-1 0 0,1 0 1,-4 5-1,-8 7 121,0-1-1,-1-1 1,0 0-1,-1 0 1,0-2 0,-1 0-1,-1-1 1,1-1-1,-2 0 1,-31 10 0,-17 1 389,-116 19 1,169-37-494,-272 40 667,284-41-721,1-1 0,-1 0-1,0 0 1,0 0 0,1 0 0,-1 0-1,0 0 1,1-1 0,-1 1 0,0 0-1,1-1 1,-1 1 0,-1-2 0,2 2-15,1-1 1,-1 1 0,1 0-1,-1-1 1,1 1 0,0-1-1,-1 1 1,1-1-1,0 1 1,-1 0 0,1-1-1,0 1 1,0-1 0,0 0-1,-1 1 1,1-1-1,0 1 1,0-1 0,0 1-1,0-1 1,0 1 0,0-1-1,0 1 1,0-1-1,0 0 1,0 0 0,1-1-75,0 0 1,0 0-1,0 0 1,0 0-1,0 0 1,0 1-1,1-1 1,-1 0-1,1 1 1,-1-1-1,1 1 1,-1-1-1,1 1 1,0 0-1,0-1 1,0 1-1,0 0 0,3-1 1,43-14-1580,4 0-107</inkml:trace>
</inkml:ink>
</file>

<file path=ppt/ink/ink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4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57 368 2560,'2'0'109,"0"-1"1,0 1-1,0 0 0,0-1 1,0 1-1,0-1 0,0 0 1,0 0-1,-1 0 0,1 0 0,0 0 1,0 0-1,1-2 0,2 0 217,-5 3-238,1-1 1,-1 1-1,1 0 1,0 0-1,-1-1 1,1 1-1,0 0 1,-1 0-1,1 0 0,0 0 1,-1 0-1,1 0 1,0 0-1,-1 0 1,1 0-1,0 0 1,-1 0-1,1 0 1,-1 0-1,1 0 1,0 1-1,-1-1 0,1 0 1,0 1-1,-1-1 1,1 0-1,-1 1 1,1-1-1,-1 0 1,1 1-1,-1-1 1,1 1-1,-1-1 1,0 1-1,1-1 1,-1 1-1,1 0 0,-1 0 1,8 23 1050,-8-21-779,6 44-351,-5-31 537,0-1-1,1 0 1,7 23 0,-8-34-439,0-1 1,1 0 0,-1 1 0,1-1 0,-1 0 0,1 0 0,0 0 0,0 0 0,1 0 0,-1 0 0,0-1 0,1 1 0,0-1 0,-1 0 0,1 0 0,0 0 0,0 0 0,1 0 0,-1 0 0,5 1 0,17 3 163,0 0 0,0-2 0,0-1 1,1-1-1,0-1 0,45-4 0,-63 2-240,0 0 0,1-1 0,-1 0 0,-1 0 0,1-1 0,0 0 0,-1 0 0,1 0 0,-1-1 0,0-1-1,0 1 1,0-1 0,-1 0 0,0 0 0,0-1 0,0 0 0,-1 0 0,1-1 0,-2 1 0,6-10 0,-4 3-20,0 0-1,-1 0 1,0-1 0,-2 0 0,1 0-1,-2 0 1,0-1 0,0 1 0,-1 0-1,-3-25 1,2 26-38,-2-1 1,0 1-1,0 0 0,-1 0 0,-1 0 1,0 0-1,-1 0 0,0 1 0,-1 0 1,0 0-1,-1 0 0,0 1 0,-18-20 1,14 19-36,-1 1 1,-1 0 0,0 1 0,0 0 0,0 1-1,-2 1 1,1 0 0,-1 1 0,0 1-1,0 0 1,-21-5 0,15 6-19,-1 0 1,0 2-1,-1 0 1,1 1-1,-24 2 0,35 1 37,1-1-1,0 2 0,0-1 1,-1 2-1,1-1 0,1 1 1,-1 1-1,0-1 0,1 2 1,0-1-1,0 1 0,-17 13 1,24-17 32,-1 1 1,1 0-1,-1 0 1,1 0 0,0 0-1,0 1 1,0-1 0,0 0-1,0 1 1,0 0 0,1-1-1,-1 1 1,1 0 0,0 0-1,0 0 1,0-1 0,0 1-1,0 1 1,1-1-1,0 0 1,-1 0 0,1 0-1,0 0 1,0 0 0,1 0-1,-1 0 1,0 0 0,1 0-1,0 0 1,0 0 0,0 0-1,0 0 1,0 0-1,1 0 1,-1-1 0,4 5-1,2 1 13,0-1 0,1 1 0,-1-2 0,1 1 0,1-1 0,-1 0-1,1-1 1,0 0 0,1 0 0,13 4 0,12 3 51,59 11 1,172 18 31,452 64-170</inkml:trace>
</inkml:ink>
</file>

<file path=ppt/ink/ink6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5.7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831 63 2432,'-5'-6'128,"-1"0"0,0 1 0,0 0 0,-1 0 0,1 0 0,-1 1 0,0 0 0,0 0 0,0 1 0,-1 0 0,1 0 0,-1 0 0,0 1 0,0 1 0,0-1 0,0 1 0,0 0 0,0 1 0,-8 1 0,-53-2 369,-1 4-1,1 3 1,0 2 0,1 4 0,0 3-1,-105 37 1,172-52-491,-50 23 579,48-21-524,-1-1 0,0 2 0,1-1 0,-1 0 0,1 1 0,0-1 0,0 1 0,0 0 0,0 0 0,1 0 0,-4 4 0,6-6-59,0 0 0,0-1 1,0 1-1,0 0 0,0 0 1,0-1-1,0 1 0,0 0 1,0-1-1,0 1 1,1 0-1,-1 0 0,0-1 1,0 1-1,1 0 0,-1-1 1,0 1-1,1 0 0,-1-1 1,1 1-1,-1-1 0,1 1 1,-1-1-1,1 1 0,-1-1 1,1 1-1,-1-1 0,1 1 1,0-1-1,-1 0 0,1 1 1,0-1-1,0 0 1,29 13-19,-27-12 16,96 29 99,143 25 1,23 5 164,-222-47-220,0 2 0,0 1 0,74 42 1,-102-49 5,0 0 0,-1 2 1,25 22-1,-35-29-35,-1-1 0,0 1 0,-1 0 0,1 0 0,0 0 1,-1 0-1,0 0 0,3 8 0,-4-10-6,-1 0 1,1 0-1,-1 0 0,0 0 1,0 0-1,0 0 0,0 1 1,0-1-1,0 0 0,-1 0 1,1 0-1,-1 0 0,1 0 1,-1-1-1,0 1 0,0 0 1,0 0-1,0 0 0,0 0 1,-2 2-1,-8 6 34,1-1 0,-2 0 0,0-1 0,0 0 0,0-1 0,-1 0 1,0-1-1,0-1 0,0 0 0,-16 4 0,16-4-5,-39 11 119,0-2 0,-1-3 0,0-1 0,-61 2 0,38-8-568,1-4 0,-107-13 0,142 9-954,33 4 955,7 0 365,1 0-1,-1-1 0,0 1 0,0 0 0,0 0 0,0 0 0,0-1 0,0 1 0,0 0 0,1 0 0,-1-1 1,0 1-1,0 0 0,0 0 0,0-1 0,0 1 0,0 0 0,0 0 0,0-1 0,0 1 0,0 0 0,-1 0 1,1 0-1,0-1 0,0 1 0,0 0 0,0 0 0,0-1 0,0 1 0,0 0 0,0 0 0,-1 0 1,1 0-1,0-1 0,0 1 0,0 0 0,-1 0 0,1 0 0,0 0 0,0-1 0,0 1 0,-1 0 0,1 0 1,0 0-1,0 0 0,0 0 0,-1 0 0,1 0 0,0 0 0,0 0 0,-1 0 0,1 0 0,0 0 0,0 0 1,-1 0-1,1 0 0,0 0 0,12-15-1490</inkml:trace>
</inkml:ink>
</file>

<file path=ppt/ink/ink6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6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39 225 4992,'0'0'27,"1"0"0,-1 0 0,0 0 0,0 0 0,0 0 0,1 0 0,-1 0-1,0 0 1,0 0 0,0 0 0,0 0 0,1 0 0,-1 0 0,0 0 0,0-1 0,0 1 0,0 0 0,0 0 0,1 0 0,-1 0 0,0 0 0,0 0 0,0 0 0,0-1 0,0 1 0,0 0 0,0 0 0,1 0 0,-1 0-1,0 0 1,0-1 0,0 1 0,0 0 0,0 0 0,0 0 0,0-1 0,0 1 0,0 0 0,0 0 0,0 0 0,0 0 0,0-1 0,0 1 0,0 0 0,0 0 0,0 0 0,0 0 0,0-1 0,0 1 0,-1 0 0,1 0-1,0 0 1,0 0 0,0 0 0,0-1 0,0 1 0,0 0 0,0 0 0,-1 0 0,1 0 0,28 8 1769,37 11-244,-50-18-1552,0 0 0,0-1 0,-1-1 0,1 0 0,0-1 0,26-7 0,81-34 0,-90 30 0,-27 11 17,1-1-1,-1 0 1,1 0 0,-1 0 0,0-1 0,0 1-1,0-1 1,0-1 0,-1 1 0,0 0 0,0-1 0,7-9-1,-10 11-6,0 1-1,0 0 0,0-1 0,0 1 1,0-1-1,-1 1 0,1-1 0,-1 1 1,1-1-1,-1 1 0,0-1 0,0 1 1,0-1-1,0 1 0,-1-1 0,1 1 1,-1-1-1,1 1 0,-1-1 0,0 1 1,0-1-1,0 1 0,0 0 0,-1 0 1,1-1-1,0 1 0,-1 0 0,0 0 1,1 0-1,-1 1 0,0-1 1,0 0-1,-3-1 0,-2-2 29,0 0 0,-1 1 0,1-1 0,-1 2 0,0-1 0,0 1-1,-1 0 1,1 1 0,-1 0 0,1 0 0,-1 1 0,0 0 0,1 0 0,-17 2 0,3 1 19,0 1 0,0 0 0,0 2-1,-35 12 1,45-12-45,1 0 0,0 1 1,0 0-1,1 1 0,0 0 0,0 1 0,0 0 0,1 0 0,1 1 0,-1 0 0,1 1 0,1 0 0,0 0 0,0 0 0,1 1 0,0 0 0,-8 23 0,10-22-7,0 0 0,1 0-1,0 0 1,0 0-1,2 0 1,-1 1-1,2-1 1,-1 1-1,2-1 1,0 1-1,0-1 1,1 0-1,1 0 1,0 0-1,0 0 1,1 0-1,10 19 1,-4-15 19,1-1 0,1 0-1,0 0 1,1-1 0,0-1 0,1 0 0,1-1 0,0-1-1,0 0 1,1-1 0,1 0 0,17 6 0,4 0 67,0-1 1,1-3 0,0-1-1,66 9 1,-87-17-41,0-2 0,-1 0-1,1-1 1,0-1 0,0-1 0,-1 0 0,1-1 0,-1-1-1,1-1 1,-1 0 0,19-10 0,-25 10-56,0 0 0,-1-1 0,0 0-1,-1-1 1,1 0 0,-1-1 0,-1 0 0,1 0 0,-1-1-1,-1 0 1,0 0 0,0-1 0,0 1 0,-2-2 0,1 1-1,-1-1 1,-1 0 0,5-13 0,-2-6-40,0-1 0,-2 1 1,-1-1-1,-1-38 0,-3 50-46,-1 1-1,-1-1 1,-1 1 0,0 0 0,-1 0-1,-1 0 1,-1 0 0,-11-23 0,17 41 88,-1-1 0,1 1 1,-1-1-1,1 1 0,0-1 1,-1 0-1,1 1 0,0-1 0,0 1 1,-1-1-1,1 0 0,0 1 1,0-1-1,0 0 0,0 1 1,0-1-1,0 0 0,0 1 1,0-1-1,0 0 0,0 1 1,0-1-1,0 0 0,1 1 1,-1-1-1,0 1 0,0-1 1,1 0-1,-1 1 0,0-1 0,1 1 1,-1-1-1,1 1 0,-1-1 1,1 1-1,-1-1 0,1 1 1,-1-1-1,1 1 0,-1 0 1,1-1-1,-1 1 0,1 0 1,0-1-1,-1 1 0,1 0 1,0 0-1,0 0 0,41-2-107,-26 3 96,125 2 179,104-2 535,-206-4-591,-1-1-1,1-1 1,-2-3-1,49-15 1,-53 7 427,-33 16-529,0 0 0,0 0 0,0 0 0,0 0 0,0 0 0,0 0 0,0 0 0,0 0 0,0 0 0,0 0 0,0 0 1,0 0-1,-1 0 0,1 0 0,0 0 0,0 0 0,0 0 0,0 0 0,0 0 0,0 0 0,0-1 0,0 1 0,0 0 0,0 0 0,0 0 1,0 0-1,0 0 0,0 0 0,0 0 0,0 0 0,0 0 0,0 0 0,0 0 0,0 0 0,0 0 0,0 0 0,0-1 0,0 1 1,0 0-1,0 0 0,0 0 0,0 0 0,0 0 0,0 0 0,0 0 0,0 0 0,0 0 0,0 0 0,0 0 0,0 0 0,0 0 1,0-1-1,-20 7 191,6-1-154,0 0 1,0 2-1,1-1 0,0 2 1,0 0-1,1 0 0,0 1 1,1 1-1,-1 0 0,-16 21 1,22-25-25,1 1 1,1 0-1,-1 0 1,1 0-1,0 0 1,1 1-1,0-1 1,0 1-1,0 0 1,1 0-1,1 0 1,-1 0-1,1 0 1,1 0-1,-1 1 1,1-1-1,1 0 1,-1 0-1,1 0 1,1 1-1,2 7 1,-1-6 0,0 0 0,1 0 1,0 0-1,1-1 0,-1 0 1,2 0-1,0 0 0,0 0 1,0-1-1,1 0 0,0 0 1,1-1-1,0 0 0,0 0 1,0-1-1,1 0 0,0 0 1,0-1-1,0 0 0,1-1 1,17 6-1,35 7-949,1-2 0,0-3 0,107 7 0,-155-19 459,0 0-1,-1-1 1,23-5 0,28-16-1451</inkml:trace>
</inkml:ink>
</file>

<file path=ppt/ink/ink6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7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11 423 2816,'-6'24'1579,"5"-22"-1446,0 0 0,1 0 0,-1 0-1,1 0 1,-1 0 0,1 0 0,-1 0 0,1 0 0,0 0 0,0 0 0,0 0 0,1 3-1,1 31 401,-2-30-443,0 1 0,1-1 1,-1 0-1,1 1 0,1-1 1,-1 0-1,1 0 0,0 0 1,0 0-1,1 0 0,-1 0 1,7 8-1,0-2-12,1 0 0,0-1 0,1 0-1,0-1 1,1 0 0,0-1 0,0-1 0,1 0-1,0 0 1,0-1 0,1-1 0,0 0 0,0-1 0,22 5-1,-11-4 76,0-2 0,0-1 0,0 0-1,0-2 1,1-1 0,-1-1 0,45-8-1,-58 7-131,-1-1 1,0 0-1,0-1 0,0 0 0,0 0 0,-1-1 0,0-1 0,0 0 0,0 0 1,-1-1-1,0 0 0,0 0 0,0-1 0,-1 0 0,-1-1 0,1 0 0,10-17 1,-11 13-9,0-1 0,-1-1 1,0 1-1,-1-1 1,0 0-1,-2 0 0,0-1 1,0 1-1,-2-1 1,0 1-1,0-1 1,-3-19-1,0 22-1,0 0 0,-1-1 1,-1 1-1,0 0 0,-1 0 0,0 1 0,-1 0 1,-1-1-1,0 2 0,0-1 0,-1 1 0,0 0 1,-1 1-1,0 0 0,-1 1 0,0-1 0,-22-14 0,-1 2-30,-2 0 0,-1 3 0,0 1-1,-60-21 1,73 30-3,1 0 3,0 0 0,0 2-1,-1 0 1,0 2-1,0 1 1,-46-4 0,40 15-143,24-2 85,18-1 35,95 6-12,115-4 0,151 1-1227,-323-6 128,-11 7-128</inkml:trace>
</inkml:ink>
</file>

<file path=ppt/ink/ink6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8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190 456 3328,'-4'-7'911,"3"9"289,11 16 550,-2-8-1596,1-1-1,0 0 0,1 0 1,0-1-1,0 0 1,1 0-1,0-1 1,0-1-1,1 0 1,0 0-1,0-1 1,23 6-1,-20-8-76,0-1 1,0-1-1,0 0 0,0-1 1,-1 0-1,1-1 0,0-1 0,0 0 1,0-1-1,-1-1 0,15-5 1,-5 1-37,-1-1 0,-1-1 0,0-1 0,0-1 0,-1-1 1,34-27-1,-49 35-32,1-1 1,-1 0 0,-1 0 0,1 0-1,-1-1 1,0 0 0,0 0 0,-1 0-1,0 0 1,0-1 0,-1 0 0,1 0-1,-2 0 1,1 0 0,-1 0 0,-1 0-1,0-1 1,0 1 0,0-1-1,-1 1 1,0 0 0,-3-16 0,1 12-31,-1-1 1,0 1 0,-1 0-1,-1 0 1,0 0-1,0 1 1,-1 0 0,-1 0-1,0 0 1,0 1-1,-1 0 1,0 0 0,-1 1-1,0 0 1,0 0-1,-17-10 1,9 8-32,0 2 0,-1 0 0,0 1 1,0 1-1,0 1 0,-1 0 0,0 1 0,0 2 0,-1 0 0,-20-1 0,5 1-159,0 3 0,0 0 0,-1 2 1,1 2-1,0 1 0,0 2 0,1 1 0,-49 19 0,75-23 147,1 0-1,-1 0 1,1 1 0,0 1 0,0-1-1,1 1 1,0 0 0,0 0 0,0 1-1,1 0 1,-7 9 0,11-13 50,-1-1-1,0 1 1,1 0-1,0 0 1,-1 0 0,1 0-1,0 0 1,1 0 0,-1 0-1,0 0 1,1 0 0,0 0-1,0 0 1,0 1 0,0-1-1,0 0 1,0 0 0,1 0-1,0 0 1,-1 0 0,1 0-1,1 0 1,-1 0 0,0 0-1,1 0 1,-1 0 0,1-1-1,0 1 1,0 0 0,0-1-1,0 0 1,0 1-1,4 1 1,9 6-17,2-1 1,-1 0-1,1-2 0,1 0 0,-1 0 0,1-2 0,0 0 1,36 4-1,3 0 47,0-3 1,0-1 0,0-4-1,0-2 1,0-2-1,0-3 1,0-2 0,73-21-1,-136 42 1342,1-3-1142,1-1 0,-1 1 0,1 0 1,1 0-1,0 1 0,0-1 0,1 1 1,1-1-1,-2 20 0,6-23-186,-1 0 1,1 0-1,0 0 1,0-1-1,1 1 0,0-1 1,0 0-1,1 0 0,0 0 1,0-1-1,0 1 1,0-1-1,1 0 0,0-1 1,0 0-1,0 0 1,1 0-1,-1 0 0,1-1 1,0 0-1,0-1 0,7 2 1,10 4-187,0-2 1,0-1-1,0-1 1,0-1-1,38 0 0,19-6-974,-3-5-150</inkml:trace>
</inkml:ink>
</file>

<file path=ppt/ink/ink6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8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31 3072,'6'-4'211,"0"1"0,0 1 0,0-1 0,1 1 0,-1 1 0,1-1 1,-1 1-1,1 0 0,0 0 0,-1 1 0,1 0 0,11 1 0,6-1-11,63-5-70,-20 0 184,-1 3 0,1 3 0,71 10 0,-129-9-245,0 0 0,0 0 0,0 1-1,-1 0 1,0 1 0,1 0 0,-1 0-1,0 0 1,-1 1 0,1 0 0,-1 1 0,0 0-1,11 11 1,-15-12-24,1-1 0,-1 1 1,0 0-1,0 0 0,0 0 0,-1 0 1,0 0-1,0 0 0,0 1 0,-1-1 0,0 1 1,0-1-1,0 1 0,0 0 0,-1-1 1,0 1-1,0 0 0,-1-1 0,0 1 0,0 0 1,0-1-1,0 1 0,-4 6 0,0-1 12,0 0 0,-1 0-1,0-1 1,-1 0 0,0 0-1,-1 0 1,0-1-1,-1 0 1,0-1 0,0 0-1,0 0 1,-1-1 0,-18 10-1,-10 4 114,-2-2 0,-55 18 0,82-32-150,-237 77 465,197-68-355,0-3 0,-95 9 0,123-20-130,116-35-150,-64 27 131,1 1-1,0 1 1,0 2-1,0 1 1,0 1-1,0 1 0,1 1 1,-1 2-1,0 1 1,0 1-1,49 14 1,-69-14 25,0-1 0,0 1 0,-1 1 0,0-1 0,0 1 1,0 0-1,0 1 0,-1 0 0,0 0 0,0 0 0,5 8 1,-5-7-4,0 1 1,0-2-1,1 1 1,0-1 0,0 0-1,0 0 1,1-1 0,15 8-1,-16-10-153,-1-1 0,1 0-1,0 0 1,0-1 0,0 1 0,0-2-1,0 1 1,0-1 0,0 0-1,0 0 1,0-1 0,0 0-1,0 0 1,0-1 0,0 0 0,0 0-1,-1 0 1,1-1 0,-1 0-1,0-1 1,10-5 0,12-6-1258</inkml:trace>
</inkml:ink>
</file>

<file path=ppt/ink/ink6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9.2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3712,'57'-9'1792,"112"15"-2176,-123-3 2688,2 13-2304,13-5 0,1-2-384,-7 1 128,-7 3-512,-11-6 0</inkml:trace>
</inkml:ink>
</file>

<file path=ppt/ink/ink6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29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19 475 4480,'-18'46'2176,"32"33"-2944,-5-63 3968,0 10-3328,5-10 0,0 0-1408,6-3 0,-6-6 1152,0-7 128</inkml:trace>
  <inkml:trace contextRef="#ctx0" brushRef="#br0" timeOffset="1">76 27 6272,'-29'-26'3072,"43"49"-6400,1-20 6528,-1 10-5504,-9 3 128</inkml:trace>
</inkml:ink>
</file>

<file path=ppt/ink/ink6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0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128 286 4480,'32'49'4646,"-23"-39"-4554,0 0-1,1 0 1,0-1-1,0-1 1,1 0-1,0 0 1,0-1-1,1 0 1,-1-1-1,20 7 1,-9-6 63,1-1 0,0 0 1,1-2-1,-1-1 0,1-1 0,-1-1 1,1-1-1,-1-2 0,41-6 0,-46 5-97,0-1 0,0-1 0,0-1 0,-1 0-1,0-2 1,0 0 0,0-1 0,-1 0 0,-1-1-1,0-1 1,0 0 0,24-25 0,-35 31-43,1 0-1,-1-1 1,0 1-1,-1-1 1,0 0 0,1 0-1,-2 0 1,1 0-1,-1-1 1,0 1 0,0-1-1,-1 1 1,0-1-1,0 0 1,0 1 0,-1-1-1,0 0 1,0 0-1,-1 1 1,0-1-1,-3-12 1,1 11-7,0 0 1,0 0-1,-1 0 0,0 1 0,-1-1 0,1 1 1,-1 0-1,-1 1 0,1-1 0,-1 1 1,0 0-1,-1 0 0,1 1 0,-1 0 1,0 0-1,-1 0 0,-9-4 0,-7 0-5,1 0-1,-2 1 0,1 2 0,-1 0 0,-26-1 1,7 2-36,-1 2 0,-46 4 0,63 1 0,1 2-1,1 0 1,-1 2 0,1 1 0,0 1-1,-40 18 1,55-22-44,1 1 0,-1 1 0,1 0 0,0 1 0,0 0-1,1 0 1,-1 1 0,2 0 0,-1 0 0,1 1 0,1 0 0,0 1-1,0 0 1,1 0 0,0 0 0,0 1 0,-3 11 0,7-18 2,1 1 0,1-1 0,-1 0 1,0 0-1,1 1 0,0-1 0,0 0 1,0 1-1,1-1 0,-1 0 0,1 0 1,0 1-1,0-1 0,0 0 0,1 0 1,0 0-1,0 0 0,0-1 0,0 1 1,0 0-1,1-1 0,-1 1 0,1-1 1,0 0-1,0 0 0,0 0 0,1 0 1,-1-1-1,6 4 0,10 5-357,0-1-1,0-1 1,1-1 0,33 10-1,-43-15 294,98 28-1269,23-2 0</inkml:trace>
</inkml:ink>
</file>

<file path=ppt/ink/ink6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0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2 4352,'0'0'31,"0"0"0,0 0 1,-1-1-1,1 1 0,0 0 0,-1 0 1,1 0-1,0 0 0,-1 0 0,1 0 1,0 0-1,-1 0 0,1 0 0,0 0 1,-1 0-1,1 0 0,0 0 0,-1 0 1,1 0-1,0 0 0,-1 1 1,1-1-1,0 0 0,-1 0 0,1 0 1,0 0-1,-1 1 0,1-1 0,0 0 1,0 0-1,-1 1 0,1-1 0,0 0 1,0 0-1,0 1 0,-1-1 0,1 0 1,0 1-1,0-1 0,0 0 0,0 1 1,0-1-1,0 0 0,0 1 0,0-1 1,-1 0-1,1 1 0,0 0 0,10 25 1530,35 48 312,-27-48-2209,-11-13 362,26 40 415,40 91-1,-67-128-290,1 0 1,-2 0-1,0 1 0,-1 0 0,-1 0 1,-1 0-1,0 0 0,-1 0 0,-1 1 1,-3 30-1,2-44-100,0 1 0,0 0 0,0-1 0,-1 1 0,1-1 0,-1 1 0,-1-1 0,1 0 1,0 0-1,-1 0 0,0 0 0,0 0 0,0 0 0,-1-1 0,1 1 0,-1-1 0,1 0 0,-1 0 0,0-1 0,-8 5 0,9-6-30,1-1-1,0 1 0,-1 0 1,1-1-1,-1 0 0,1 1 1,0-1-1,-1 0 0,1 0 0,-1-1 1,1 1-1,-1 0 0,1-1 1,0 1-1,-1-1 0,1 0 1,-3-1-1,1-1 4,1 1 1,-1 0-1,1-1 1,0 0-1,0 0 1,0 0-1,0 0 1,0 0-1,1-1 1,-1 1-1,1-1 1,0 0-1,-2-4 1,-1-4-16,1 1 0,0-1 1,0-1-1,1 1 0,1-1 0,0 1 1,0-1-1,1 0 0,1 1 0,0-1 0,1 0 1,1 1-1,0-1 0,0 1 0,1-1 1,1 1-1,7-18 0,-3 12-29,1 0 0,1 0-1,1 1 1,1 0 0,0 1 0,1 0-1,0 1 1,2 1 0,0 0 0,20-15 0,-18 16-21,1 0 0,1 2 1,0 0-1,1 1 0,0 1 1,0 0-1,37-8 0,-50 15 51,0 0 0,1 1 0,0 0-1,-1 1 1,1 0 0,-1 0-1,1 1 1,-1 0 0,1 0 0,-1 0-1,1 1 1,-1 0 0,0 1-1,0 0 1,0 0 0,0 0 0,0 1-1,-1 0 1,0 0 0,1 1-1,-2-1 1,1 2 0,0-1 0,-1 0-1,7 10 1,-6-6 56,0 0 1,0 0-1,-1 0 0,0 1 1,-1 0-1,0 0 0,-1 0 1,0 0-1,0 1 0,-1-1 0,1 17 1,-2-11 23,-2 0 0,0 0 0,0 0 0,-2 0 1,0 0-1,-9 29 0,-14 62 232,20-76-727,-1-1 1,-15 43-1,21-73 355,1 0 0,0 1 1,0-1-1,-1 0 0,1 1 0,0-1 1,0 1-1,0-1 0,0 1 0,-1-1 0,1 1 1,0-1-1,0 0 0,0 1 0,0-1 1,0 1-1,0-1 0,0 1 0,0-1 1,0 1-1,0-1 0,1 1 0,-1-1 1,0 0-1,0 1 0,0-1 0,1 1 0,-1-1 1,0 1-1,0-1 0,1 0 0,-1 1 1,0-1-1,1 0 0,-1 1 0,20-2-1452,25-17-883,-41 17 2087,28-14-1514</inkml:trace>
</inkml:ink>
</file>

<file path=ppt/ink/ink6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1.0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132 270 5248,'10'2'271,"-1"1"0,0-1 0,0 1 0,0 1 1,0 0-1,12 7 0,-12-6 134,0 0 1,0-1-1,1 0 1,-1 0-1,1-1 0,13 2 1,-2-1-170,-1-2 0,1 0 0,0-1 0,0-1 0,0-1 0,0-1 0,0-1 0,20-5 0,-28 5-179,0 0 0,0-1 0,0-1 0,-1 0 0,1 0 0,-1-2 0,-1 1 0,1-1 0,-1-1 0,0 0 0,-1-1 0,0 0 0,16-17 0,-23 21-32,0 1 1,-1 0-1,1-1 0,-1 0 0,0 1 0,0-1 1,0 0-1,-1 0 0,0 0 0,0 0 0,0 0 0,0-1 1,-1 1-1,0 0 0,0 0 0,0 0 0,-1 0 1,0-1-1,0 1 0,0 0 0,0 0 0,-1 0 0,-3-5 1,2 4-9,0 0 0,-1 0 1,0 1-1,0-1 1,0 1-1,0 0 0,-1 1 1,0-1-1,0 1 0,0 0 1,-1 0-1,0 0 1,1 1-1,-1 0 0,0 0 1,0 0-1,-12-2 1,-2 0 18,-1 2 1,1 0 0,-1 1 0,0 2 0,0 0 0,0 1 0,1 1 0,-1 0 0,0 2 0,-32 10-1,30-7 26,0 2 0,1 0 0,0 2 0,1 0-1,0 1 1,0 2 0,2 0 0,-1 1 0,-16 17 0,25-21-6,0 1 1,0 1 0,2-1 0,0 1-1,0 1 1,1 0 0,-8 18 0,13-24-11,0 0 1,1 0-1,0 1 1,0-1-1,1 0 1,0 1-1,0 0 1,1-1-1,0 1 1,0-1-1,1 1 1,1-1-1,-1 1 1,6 15 0,-1-10 21,1 0 1,0-1 0,1 0 0,1 0 0,0-1 0,0 0 0,1-1 0,1 0 0,0 0 0,0-1-1,1-1 1,1 0 0,17 10 0,-4-4-183,2-1-1,0-1 1,0-1-1,1-2 0,50 12 1,-40-15-398,0-2 0,0-2 0,1-1 0,-1-2 0,55-7 0,32-14-1557</inkml:trace>
</inkml:ink>
</file>

<file path=ppt/ink/ink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1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2560,'4'15'1280,"40"-30"-256,-21 15 1408,17-4-1792,20-10 128,5 5 128,18 3 0,17 2-1280,-6 0 128,0 0 640,0-1 128,-17 5-896,-12 0 0,-9 5-1024,-18 7 128</inkml:trace>
</inkml:ink>
</file>

<file path=ppt/ink/ink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9.1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219 18 3328,'-13'-18'1664,"26"36"0,-13-10 1792,0 13-3200,-8 26 0,-10 16 128,-34 13 128,-11 28-1792,-14 27 128</inkml:trace>
</inkml:ink>
</file>

<file path=ppt/ink/ink6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6.7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802 6 2560,'-4'-2'230,"0"1"0,1 0 1,-1 1-1,0-1 0,0 1 0,0 0 1,0 0-1,0 0 0,0 0 0,0 0 1,-4 2-1,-21 1 612,-30 0-479,0 2-1,1 3 1,0 3 0,0 2-1,-69 26 1,99-29-255,0 1-1,0 2 1,1 0-1,-47 34 1,64-41-89,0 2 1,1-1 0,0 1 0,0 1-1,1-1 1,0 1 0,1 1 0,0 0-1,1 0 1,-1 0 0,2 1-1,0-1 1,0 1 0,1 1 0,-4 14-1,7-20-18,1-1 0,0 1 0,0 0 0,1-1 0,0 1-1,0-1 1,0 1 0,0-1 0,1 1 0,0-1 0,0 0 0,0 1-1,1-1 1,0 0 0,0-1 0,0 1 0,0-1 0,1 1 0,0-1-1,0 0 1,0 0 0,0 0 0,1-1 0,0 0 0,6 4 0,11 7 20,0-2 0,1-1 0,0-1 0,31 10 0,124 34-8,87 32 48,-225-70 5,-2 2 0,0 2 1,-1 1-1,56 42 1,-72-48-3,-1 2 0,-1 0 0,0 2 0,-1 0 0,-1 1 0,-1 0 0,25 44 0,-27-37-31,-2 1 0,-1 0 0,-2 1 0,0 0 0,5 38 0,-11-51-2,-2 1-1,0 0 0,0 0 1,-2 0-1,0-1 1,-1 1-1,-1 0 1,0-1-1,-2 0 1,-11 30-1,12-37 38,-1 0-1,0-1 1,0 0 0,-1 0-1,0 0 1,0-1 0,-1 1-1,0-2 1,-1 1 0,1-1-1,-1 0 1,0-1 0,-1 0-1,1 0 1,-16 6 0,-1-2 172,0-1 0,-1-1 0,0-1 0,-41 4 0,48-9-131,0 0 1,0-2 0,0 0 0,-1-1-1,1-1 1,1-1 0,-1-1 0,-23-8-1,4-2 24,1-1 0,-67-41 0,80 42-102,0-2 0,2 0 1,-22-22-1,36 32-41,0-2 1,1 1 0,0-1-1,0 0 1,0 0-1,1-1 1,1 0 0,0 0-1,0-1 1,-4-14 0,8 23-33,1-1 1,0 1 0,-1 0 0,1 0 0,0-1 0,0 1 0,0 0 0,0 0 0,0-1 0,1 1 0,-1 0 0,1 0 0,0 0 0,-1 0 0,1 0-1,0 0 1,0 0 0,0 0 0,0 0 0,1 0 0,-1 0 0,0 0 0,1 1 0,0-1 0,-1 1 0,1-1 0,0 1 0,-1-1 0,1 1-1,0 0 1,3-1 0,5-3-339,1 1-1,-1 0 1,1 1-1,21-4 1,-15 4-94,36-8-1190,6 3-21</inkml:trace>
</inkml:ink>
</file>

<file path=ppt/ink/ink6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7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3712,'-3'-4'1792,"15"24"-1280,-1-17 2560,-2 6-2944,0 4 128,1 20-128,-1-1 0,0 7-256,2-7 128,-2 4 0,0-13 0,5 4-1152,0-11 128,14-13-128,-10-6 0</inkml:trace>
</inkml:ink>
</file>

<file path=ppt/ink/ink6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7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 5120,'-47'0'2560,"51"27"-3840,7-24 5120,3-3-5632,-2 13 128,8-6-768,3 2 0</inkml:trace>
</inkml:ink>
</file>

<file path=ppt/ink/ink6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37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3 299 2176,'-1'7'701,"0"1"0,0-1 0,1 1 0,0-1 0,1 1 0,-1-1 0,1 0 0,3 12 0,-2-8-760,1 5 254,0 0-1,1 0 0,0 0 1,1-1-1,1 0 0,1 0 1,13 23-1,-16-32-94,1 0 0,-1 0 0,1 0 0,0-1 0,1 0 0,-1 0 0,1 0 1,0-1-1,0 0 0,1 0 0,-1 0 0,1-1 0,0 0 0,0 0 0,0-1 0,0 0 0,0 0 0,14 2 0,-4-4 7,0 1 0,0-2 1,0 0-1,0-1 0,-1-1 0,1 0 0,-1-2 0,1 1 0,-1-2 0,-1 0 0,1-1 0,-1-1 1,0 0-1,-1-1 0,0-1 0,0 0 0,-1-1 0,-1 0 0,21-23 0,-25 25-79,-1 0-1,0 0 1,0-1-1,-1 0 0,0 0 1,-1-1-1,0 0 1,-1 1-1,0-2 1,-1 1-1,0 0 1,0-1-1,-2 1 0,1-1 1,-1 0-1,-1 1 1,0-1-1,-1 0 1,0 0-1,-1 1 1,0-1-1,-1 1 0,0-1 1,0 1-1,-2 0 1,1 0-1,-1 1 1,-1-1-1,-7-9 1,5 9-40,-1 0 0,0 1 1,0 0-1,-1 0 1,0 1-1,-1 0 0,0 1 1,-1 1-1,1-1 1,-1 2-1,-1 0 0,1 0 1,-1 1-1,0 1 1,-24-6-1,21 7-31,-1 1 0,1 0 0,-1 1-1,1 1 1,-1 0 0,1 1 0,-1 1 0,1 1 0,0 0-1,0 1 1,0 1 0,-27 12 0,37-15 15,0 1 0,1 0 0,0 1 1,-1-1-1,1 1 0,1 0 0,-1 0 0,0 0 1,1 1-1,0 0 0,0 0 0,0 0 0,1 0 0,0 1 1,0-1-1,0 1 0,1 0 0,-1-1 0,0 8 1,2-8-6,0-1 0,1 1 0,0 0 1,0 0-1,1-1 0,-1 1 0,1 0 1,0-1-1,0 1 0,0 0 0,1-1 1,0 1-1,0-1 0,0 0 0,0 0 0,1 0 1,-1 0-1,1 0 0,0 0 0,0-1 1,1 1-1,-1-1 0,1 0 0,-1 0 1,9 5-1,5 1-14,1 0 1,0-1-1,0-1 0,1 0 0,0-2 1,0 0-1,0-1 0,40 3 1,-29-3 52,-1 1 0,47 13 1,-66-14 15,-1-1 1,1 2 0,0 0 0,-1 0 0,0 0-1,0 1 1,-1 1 0,0-1 0,0 1-1,0 1 1,8 10 0,4 10 416,27 48 0,-35-53-183,2 0-1,1-1 0,0 0 0,21 21 1,-29-36-215,0 0 0,1 0 0,-1-1 0,1 0 0,1 0 0,-1-1 0,11 5 0,-14-8-223,0 0 1,1-1 0,-1 0 0,0 0 0,1 0 0,-1-1 0,0 0-1,1 0 1,-1 0 0,0-1 0,1 1 0,-1-1 0,0-1-1,9-2 1,27-14-1653,1-4-86</inkml:trace>
</inkml:ink>
</file>

<file path=ppt/ink/ink6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4.5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186 717 2048,'6'-28'2057,"-5"27"-103,-3 20-1571,-13 85 133,6 1 0,3 115 0,9-144-407,3 0 0,3 0 0,33 122 0,-36-175-84,1-1-1,1 0 0,1 0 0,1-1 1,1 0-1,1-1 0,1 0 0,25 30 1,-33-44 4,1 0 1,0 0-1,0-1 1,1 0-1,-1 0 1,1 0 0,0-1-1,1 0 1,-1-1-1,1 1 1,-1-1-1,1-1 1,0 1-1,0-1 1,0-1-1,0 0 1,0 0-1,1 0 1,-1-1-1,0 0 1,0-1 0,1 0-1,-1 0 1,0-1-1,0 0 1,0 0-1,12-6 1,-2 0 7,0-1 0,-1-1-1,0-1 1,-1 0 0,0-1 0,-1-1 0,0 0 0,-1-1 0,0-1 0,18-26 0,-7 6-6,-2-2 1,-2-1 0,30-72 0,-30 51 15,-2 0 0,-3-1 0,-3-1 0,8-82 0,3-138 82,-23 218-62,-3 0 0,-15-103 0,11 134-40,-2 0-1,0 1 1,-2 0-1,-1 1 1,-2 0-1,-26-45 1,27 56-20,-1 1 0,-1 0 1,0 1-1,-1 0 1,-1 1-1,-1 1 0,0 1 1,-1 0-1,0 2 1,-32-18-1,35 22-26,-1 1-1,0 0 1,0 1 0,0 1 0,-1 1-1,0 0 1,0 1 0,0 0 0,0 2-1,0 0 1,0 1 0,-1 1 0,1 0-1,0 1 1,0 1 0,0 1-1,0 0 1,1 1 0,0 1 0,0 1-1,0 0 1,1 1 0,0 0 0,0 2-1,1-1 1,0 2 0,1 0-1,0 0 1,1 2 0,-17 20 0,8-2-7,1 1 0,2 1 0,1 1 1,1 0-1,2 1 0,2 0 0,1 1 0,2 1 1,1 0-1,2 0 0,2 0 0,0 39 0,4-19-41,2 0 0,3 0-1,2 0 1,3-1-1,2 0 1,3-1-1,26 64 1,-32-93-154,2-2 1,1 1-1,27 40 0,-31-56 34,-1 1 0,2-1-1,-1 0 1,1-1-1,0 0 1,1 0 0,0-1-1,0 0 1,1-1 0,15 8-1,39 11-985</inkml:trace>
</inkml:ink>
</file>

<file path=ppt/ink/ink6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5.0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55 3200,'-5'-54'1728,"19"70"1152,38 119-1772,5 13-723,11-16 30,52 124-126,-120-255-324,1 1-125,-1 0 1,1 0-1,0 0 0,-1 0 0,1 0 0,0 0 1,0 0-1,1 0 0,-1 0 0,0 0 0,1-1 1,-1 1-1,1 0 0,2 1 0,-4-6-1013</inkml:trace>
</inkml:ink>
</file>

<file path=ppt/ink/ink6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5.4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471 2 2304,'-4'-1'245,"-1"1"1,0 0-1,0 0 0,0 0 1,1 1-1,-1-1 0,0 1 1,0 0-1,1 1 0,-1-1 1,1 1-1,-1 0 0,1 0 0,0 0 1,0 1-1,0-1 0,-4 5 1,-27 25 83,3 1-1,1 2 1,1 1 0,2 2 0,-38 67-1,52-83-82,-7 13-115,3 1-1,0 0 0,3 1 0,1 1 0,1 1 0,3 0 1,-8 52-1,6 9 10,1 173 1,12-252-136,0 0 0,1-1 0,1 1 0,0-1 0,2 0 0,1 0 0,15 37 0,-17-48-224,0-1 0,1 1 0,0-1 1,0 0-1,1 0 0,0-1 0,0 0 0,1 0 1,0 0-1,0-1 0,1 0 0,0 0 1,0-1-1,0 0 0,0 0 0,1-1 0,0 0 1,17 4-1,-2-6-1061</inkml:trace>
</inkml:ink>
</file>

<file path=ppt/ink/ink6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6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259 124 2816,'0'-4'97,"0"0"0,1 0 0,0 0 0,0 0 0,0 0 1,0 0-1,1 0 0,0 1 0,-1-1 0,1 0 0,0 1 0,1-1 0,-1 1 0,1 0 0,-1 0 1,4-3-1,1 0 98,0 0 0,0 1 0,0 0 0,0 0 0,1 1 0,-1 0 0,16-6 0,-14 7-64,0 0 0,0 1 0,0 0 0,0 1 0,0 0 0,0 0 0,15 1 0,-19 0-123,0 1 0,-1-1-1,1 1 1,0 0-1,0 1 1,-1-1-1,1 1 1,-1 0 0,1 0-1,-1 0 1,0 1-1,0-1 1,0 1 0,5 4-1,-3 1 61,0 0 0,-1-1-1,0 2 1,0-1 0,0 1 0,-1-1-1,-1 1 1,1 0 0,-1 0-1,-1 1 1,0-1 0,0 1 0,-1-1-1,0 1 1,-1 0 0,0-1 0,0 1-1,-1-1 1,0 1 0,-4 11 0,-1 8 32,-2 0 1,0 0 0,-3 0-1,0-2 1,-18 33 0,-70 109 255,79-140-253,-1-1 0,-1-1 0,-39 38 0,50-56-75,1-1 0,-1-1 0,0 0 0,-1 0 0,1-1 0,-1-1 0,-16 6 0,20-8-15,-1-1 0,0 0 1,0 0-1,0 0 0,0-1 1,0-1-1,0 1 0,0-1 1,0-1-1,0 0 0,-11-2 1,18 2-18,0 1 1,-1-1-1,1 0 0,-1 0 1,1 0-1,0 0 1,0 0-1,-1 0 1,1-1-1,0 1 1,0-1-1,0 1 0,1-1 1,-1 0-1,0 0 1,1 0-1,-1 0 1,1 0-1,-1 0 1,1 0-1,0 0 0,0 0 1,0-1-1,0 1 1,0 0-1,1-1 1,-1 1-1,1-1 1,0 1-1,-1-1 0,1 1 1,0-1-1,0 1 1,1-1-1,0-3 1,0 3-2,0-1 1,0 1-1,0 0 0,1 0 1,-1 1-1,1-1 1,0 0-1,-1 0 1,1 1-1,1-1 0,-1 1 1,0 0-1,1 0 1,-1 0-1,1 0 1,-1 0-1,1 0 0,0 0 1,0 1-1,0 0 1,0-1-1,0 1 1,0 0-1,0 1 0,0-1 1,1 0-1,4 1 1,4 1 45,1 0 0,-1 1 0,0 1 0,0 0 0,0 1 0,0 0 0,0 0 0,15 10 0,21 6 102,13 3 40,-35-11-125,1-2 0,1-1 1,0-1-1,0-2 1,40 5-1,-49-10-144,2 1 201,1-1 0,25-2 0,-42 0-304,0 1-1,0-1 1,0 0-1,0 0 1,-1 0-1,1-1 0,0 0 1,-1 0-1,1 0 1,-1 0-1,0-1 1,0 1-1,0-1 1,0 0-1,5-5 1,-3-6-1262,-12-8 22</inkml:trace>
</inkml:ink>
</file>

<file path=ppt/ink/ink6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6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55 3328,'-15'-19'1664,"95"6"-2176,-65 10 2944,8-6-2432,19 2 0,15 3 0,4 4 128,1 4-128,-7 3 0,-2 5 0,-15 1 128,-6 1-512,-7-1 128,-8-6-640,3 2 0</inkml:trace>
</inkml:ink>
</file>

<file path=ppt/ink/ink6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6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2944,'0'0'25,"0"-1"-1,0 1 1,0 0 0,0 0 0,0-1 0,0 1-1,0 0 1,0 0 0,0-1 0,0 1 0,0 0-1,0-1 1,0 1 0,0 0 0,0 0-1,0-1 1,0 1 0,0 0 0,0 0 0,0-1-1,1 1 1,-1 0 0,0 0 0,0 0 0,0-1-1,0 1 1,1 0 0,-1 0 0,0 0-1,0-1 1,0 1 0,1 0 0,-1 0 0,0 0-1,0 0 1,1 0 0,-1-1 0,0 1 0,0 0-1,1 0 1,-1 0 0,0 0 0,0 0-1,1 0 1,-1 0 0,0 0 0,1 0 0,-1 0-1,0 0 1,0 0 0,1 0 0,-1 0-1,0 0 1,1 1 0,19 14 1623,18 31 482,10 26-1486,-3 2 1,-3 2-1,60 153 0,-86-184-560,-2 0-1,-2 1 0,-2 1 1,-2 0-1,-2 0 1,-2 1-1,-2-1 1,-8 84-1,1-102-360,-2 0-1,-1-1 1,-1 1 0,-1-2-1,-2 1 1,-23 40 0,11-24-1131</inkml:trace>
</inkml:ink>
</file>

<file path=ppt/ink/ink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7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1 831 1408,'72'-12'4501,"-62"12"-4392,0-2-1,0 1 1,0-1-1,9-4 1,28-4 479,-26 6-407,0 0 0,0-2 0,-1 0 1,1-1-1,22-12 0,4-5 225,44-29-1,-71 40-318,1-1-1,-2-1 1,0-1-1,-1-1 1,-1 0-1,0-1 1,-1-1 0,-1 0-1,-1-1 1,-1-1-1,-1 0 1,-1-1-1,0 0 1,-2-1-1,0 0 1,-2-1-1,8-41 1,-14 57-75,-1 0 1,1 0 0,-1 0 0,-1 0 0,0-1-1,0 1 1,0 0 0,-1 0 0,0 0 0,-1 1-1,0-1 1,0 1 0,-8-14 0,5 11 3,-1 1 0,-1-1 0,0 1 0,0 1 0,-1 0-1,0 0 1,0 1 0,-18-12 0,6 8-20,0 0-1,-1 2 1,0 0-1,0 1 1,-1 1-1,0 2 1,0 0-1,0 1 1,-26 0-1,36 3-16,0 1-1,0 1 1,0 0-1,0 1 1,1 0 0,-1 1-1,1 1 1,-1-1-1,1 2 1,-15 7 0,20-8 6,1 0 0,0 0 0,0 0 0,0 1 0,1 0 0,0 0 0,0 1 0,0-1 1,0 1-1,1 0 0,0 0 0,0 1 0,1-1 0,-1 1 0,2 0 0,-1 0 0,1 0 0,0 0 1,-2 12-1,1 9-30,2-1 0,0 1 0,2-1-1,1 1 1,1-1 0,2 0 0,0 0 0,2 0 0,1-1 0,1 0 0,20 39 0,-2-13 29,3 0 1,1-3-1,3 0 1,56 62-1,-68-87 25,1 0 1,27 22-1,-43-40-177,0-1 0,0 0 0,0 0 0,0-1-1,1 0 1,0 0 0,0-1 0,0 0 0,0 0 0,1-1 0,-1 0 0,0-1 0,12 2 0,8-3-984</inkml:trace>
</inkml:ink>
</file>

<file path=ppt/ink/ink6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7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17 3072,'-9'-11'1536,"32"6"-1280,-13 5 1280,8 5-1536,11-1 0,-1-1 0,4 4 0,11 2 0,-6 2 0,6-6-256,-6 2 128,-3-3-640,-2 5 0</inkml:trace>
</inkml:ink>
</file>

<file path=ppt/ink/ink6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7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1 110 3968,'14'-28'1920,"89"1"-2816,-66 15 3584,11-4-2816,8 9 128,9 0 0,-2-6 0,-12 13-512,-8 0 0,-1 16-384,-4-5 0</inkml:trace>
</inkml:ink>
</file>

<file path=ppt/ink/ink6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8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510 128 3072,'7'-10'252,"0"1"0,1 1 0,0 0 0,0 0 0,1 0 0,0 1 0,1 1 0,0-1 1,13-5-1,-4 0 811,-10 7-980,-1 1 0,1 0-1,0 0 1,0 1 0,0 0 0,0 0 0,0 1 0,1 0 0,-1 1 0,1 0-1,12 1 1,-18 0-63,0 1 0,1-1 0,-1 1 0,1 0 1,-1 1-1,0-1 0,0 1 0,0-1 0,0 1 0,0 1 0,0-1 0,0 1 0,-1-1 0,1 1 0,-1 0 0,0 0 0,0 0 0,0 1 0,0-1 0,0 1 0,-1 0 0,0-1 1,1 1-1,-1 0 0,-1 1 0,3 4 0,0 6 45,0 1 0,-1-1 0,-1 1 1,0 0-1,-1 0 0,-1-1 0,0 1 1,-1 0-1,-1 0 0,-1-1 0,0 1 0,-9 25 1,-1-2 42,-3-1 0,-1-1 0,-38 61 0,-88 112 97,115-175-128,-2 0-1,-2-3 1,-57 47 0,52-50 25,-2-1 1,-55 28-1,79-48-71,0-1 0,-1 0 1,0-1-1,0-1 0,0-1 0,-1 0 0,0-1 0,0-1 0,-33 0 0,48-1-32,0-1-1,1 0 0,-1 0 0,0 0 0,0 0 1,0-1-1,0 1 0,0 0 0,1-1 0,-1 1 1,0-1-1,0 0 0,1 1 0,-1-1 0,0 0 1,1 0-1,-1 0 0,1-1 0,-1 1 0,1 0 1,0 0-1,-1-1 0,1 1 0,0-1 0,0 1 0,0-1 1,0 1-1,0-1 0,0 0 0,1 1 0,-1-1 1,0 0-1,1 0 0,-1-3 0,1 2-6,1 0-1,-1 0 0,1 1 0,-1-1 0,1 0 1,0 0-1,0 0 0,0 1 0,1-1 1,-1 1-1,1-1 0,-1 1 0,1-1 1,0 1-1,0 0 0,0 0 0,0 0 0,0 0 1,1 0-1,-1 0 0,4-2 0,2 0 9,-1 1 0,1-1 0,0 1 0,1 0 0,-1 1-1,0 0 1,1 0 0,-1 1 0,1 0 0,-1 0-1,1 1 1,0 0 0,-1 1 0,17 3 0,7 3 141,-1 2 1,50 20 0,-34-10-31,25 7 21,112 37 313,-159-56-498,0-1-1,1-2 1,-1 0-1,1-2 0,37-1 1,-26-8-1088,-36 7 1071,0 0-1,-1 0 1,1 0 0,0-1-1,0 1 1,0 0 0,-1 0-1,1-1 1,0 1-1,0-1 1,-1 1 0,1-1-1,0 1 1,-1-1 0,1 1-1,-1-1 1,1 1 0,-1-1-1,1 0 1,-1 1-1,1-1 1,-1 0 0,1 0-1,-1 1 1,0-1 0,0 0-1,1 0 1,-1 1 0,0-1-1,0 0 1,0 0-1,0 0 1,0 1 0,0-1-1,0 0 1,0 0 0,0 0-1,0 0 1,0 1 0,0-1-1,-1-1 1,-13-16-1338</inkml:trace>
</inkml:ink>
</file>

<file path=ppt/ink/ink6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8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2816,'41'-7'1408,"53"7"-1792,-65 0 2304,8 0-1920,15 4 0,1-4 0,-1 12 128,-6 8-128,-3 3 0,-11-7-768,-4 3 128</inkml:trace>
</inkml:ink>
</file>

<file path=ppt/ink/ink6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9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16 2176,'0'35'3477,"5"-11"-3260,-1 0 0,-2 0 0,0 0 0,-2 1 0,-4 41 0,0 15 1126,2-76-1020,-2-17-117,-3-21-52,5 3-154,1 0 0,1 0 0,2 0 0,8-48 0,-9 74 0,0 0-1,0 0 1,0 0-1,0 0 1,1 0-1,-1 1 1,1-1-1,0 0 1,1 1-1,-1-1 1,0 1-1,1 0 1,0 0-1,0 0 1,0 0-1,0 0 1,0 0-1,0 1 1,6-3-1,-4 3 18,0 0-1,0 1 0,0-1 0,0 1 1,1 0-1,-1 1 0,1-1 1,-1 1-1,0 0 0,1 0 1,-1 1-1,1 0 0,-1-1 0,8 4 1,4 0 42,-1 2-1,0 0 1,0 0 0,0 2 0,-1 0 0,0 0 0,0 1 0,18 16-1,-24-16-38,0 0 0,0 0 0,0 1 0,-1 0 0,-1 0 0,0 1 0,0 0 0,-1 0 0,-1 0 0,0 1 0,0 0 0,3 15 0,-1 5-297,-2 0-1,-1 0 1,-2 1 0,-1-1-1,-6 58 1,1-59-896</inkml:trace>
</inkml:ink>
</file>

<file path=ppt/ink/ink6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49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1536,'9'-7'768,"5"-18"128,-14 18 768,5 0-1408,4-2 128,9 5 128,11 4 128,10 4-768,7 5 0,5-6 512,1 8 0,0 5-256,-1-4 128,1-5-512,5-3 0,-1-4-640,1-7 0</inkml:trace>
</inkml:ink>
</file>

<file path=ppt/ink/ink6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0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20 2944,'0'-1'84,"0"0"0,-1 0 0,1 0 0,0 0 0,-1 0 0,1 0 0,0 0 0,-1 0 0,1 0 0,-1 0 0,0 0 0,1 0 0,-1 0 0,0 0 0,1 1 0,-1-1 0,0 0 0,0 1 0,0-1 0,0 0 0,-1 0 0,1 26 1927,2-3-2030,-4 89 398,2 66-219,3-147-46,1-1 0,2 0 0,0 0 0,12 32 0,-12-45-397,1-1-1,0 0 1,1 0-1,1-1 1,0 0 0,11 14-1,-12-17-633</inkml:trace>
</inkml:ink>
</file>

<file path=ppt/ink/ink6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1.0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204 480 2816,'-5'2'265,"1"-1"0,0 1 0,-1-1 0,1 2 0,0-1 0,0 0 0,0 1 0,1-1-1,-1 1 1,1 0 0,-1 0 0,1 1 0,0-1 0,0 1 0,-4 6 0,3-3-106,1 0 1,-1 0-1,1 1 0,1-1 0,-1 1 0,1 0 0,0 0 0,0 13 1,1-10-110,0 0 1,1 1-1,1-1 1,0 0-1,0 0 1,1 0-1,0 0 1,1 0-1,1 0 0,0-1 1,0 0-1,1 1 1,7 12-1,-2-12 19,1 1-1,0-2 0,0 1 0,1-1 1,1-1-1,-1 0 0,1-1 1,1-1-1,14 7 0,-18-10-39,0-1 0,0 0 0,0 0 0,1-1 0,-1-1 0,0 0 0,1 0 0,-1-1-1,1 0 1,-1-1 0,0 0 0,1 0 0,-1-1 0,20-7 0,6-4 82,0-1 1,59-33-1,-71 33-49,0 0 0,-1-2 0,0 0-1,-2-1 1,0-2 0,-1 0 0,0-1 0,-2-1 0,0-1 0,20-33-1,-30 41-40,-1 0-1,-1 0 1,0 0-1,0 0 1,-2-1-1,1 0 0,-2 0 1,0-1-1,-1 1 1,-1 0-1,0-1 1,-1 1-1,-1-1 0,0 1 1,-1-1-1,-1 1 1,0 0-1,-1 0 0,-1 0 1,-6-16-1,4 19-21,0-1-1,0 1 1,-1 1-1,-1-1 1,1 1-1,-2 1 1,0 0-1,0 0 1,-1 1-1,0 0 1,0 1-1,-1 0 1,-24-11-1,3 3-19,0 3-1,-2 0 1,0 2 0,-39-6-1,44 11-6,0 1 1,0 1-1,0 2 0,-1 1 0,1 2 0,0 1 0,-1 1 0,1 1 0,1 2 0,-1 1 0,1 2 1,-31 12-1,53-18 11,0 0 1,1 0-1,-1 1 1,1 0-1,0 0 1,0 0-1,0 1 1,0-1-1,1 2 1,0-1-1,0 1 0,0-1 1,1 1-1,-1 0 1,1 1-1,1-1 1,0 1-1,-1 0 1,2 0-1,-1 0 1,1 0-1,0 0 1,1 0-1,0 1 1,0-1-1,0 1 1,1-1-1,0 0 1,1 1-1,1 10 1,1-1-7,1-1 0,0 0 1,1 0-1,0-1 1,1 1-1,1-1 1,1 0-1,0-1 0,1 0 1,0 0-1,1-1 1,1 0-1,0-1 0,1 0 1,0 0-1,27 18 1,-11-12-57,1-1 1,1-1-1,0-1 1,1-2-1,1-1 1,51 12-1,-69-20 47,1-1 0,-1 0-1,1-1 1,0-1 0,0-1 0,0 0-1,0 0 1,0-2 0,0 0-1,0-1 1,-1 0 0,1-1 0,-1 0-1,0-2 1,0 1 0,-1-2-1,15-9 1,13-24 18,-27 25 118,-12 14 7,-5 6 51,-2 6-125,0 0 1,0 1-1,1-1 1,1 1-1,0 0 1,0 0-1,1 1 1,1-1-1,0 0 0,1 22 1,2 0 73,2 0 1,12 56-1,-14-82-155,29 105 265,-28-102-323,2 1-1,-1-1 1,1 0 0,1 0 0,0-1 0,1 0 0,9 12 0,-1-9-1007,4-1-64</inkml:trace>
</inkml:ink>
</file>

<file path=ppt/ink/ink6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1.5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0 129 1280,'21'9'1987,"-19"-9"-1890,-1 1 1,0-1 0,0 0 0,0 1 0,0-1-1,1 0 1,-1 1 0,0 0 0,0-1 0,0 1-1,0 0 1,0-1 0,0 1 0,0 0 0,0 0-1,-1 0 1,1 0 0,0 0 0,0 0 0,-1 0-1,1 0 1,-1 0 0,1 0 0,-1 0 0,1 1-1,-1-1 1,0 0 0,1 0 0,-1 0 0,0 1-1,0-1 1,0 0 0,0 3 0,14 87 1296,-6-46-385,4 86 1,-19-212-364,3 54-630,1 0 0,1 0 0,1 0 0,6-52-1,-3 66-46,1 0 0,1 0 0,0 0 0,0 1 0,1-1 0,1 1 0,13-21 0,-16 29 14,-1 1-1,1-1 0,0 1 1,1 0-1,-1 0 0,0 0 1,1 0-1,-1 0 0,1 1 0,0 0 1,0 0-1,0 0 0,0 0 1,1 0-1,-1 1 0,0 0 1,1 0-1,-1 0 0,0 1 1,1-1-1,-1 1 0,1 0 1,-1 0-1,1 0 0,-1 1 1,6 1-1,-1 0 30,1 1-1,-1 1 1,0-1 0,0 2-1,-1-1 1,1 1 0,-1 0-1,0 1 1,-1 0 0,1 0-1,-1 1 1,0 0 0,-1 0-1,1 0 1,-1 1 0,-1 0-1,7 12 1,-1 1 43,-1 0 1,-1 1-1,0 0 0,-2 0 1,-1 1-1,4 26 0,-8-38-85,0 1 0,0 0 0,-1 0-1,-1 0 1,0 0 0,0 0 0,-1 0 0,-1 0-1,0-1 1,-1 1 0,-5 14 0,-1-21-1869,8-2 598</inkml:trace>
</inkml:ink>
</file>

<file path=ppt/ink/ink6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1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21 2816,'-9'-20'1408,"50"24"-1152,-22-4 1408,5 0-1664,9 0 128,-1 3-128,2 1 128,-5-4-128,-1 3 0,-5-3-384,6 0 0,3 6-384,-9-6 128</inkml:trace>
</inkml:ink>
</file>

<file path=ppt/ink/ink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7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110 238 1664,'8'1'489,"0"0"0,-1-1 0,1 1 0,0-2 0,0 1 0,-1-1 0,9-2 0,-4 0-293,0 0 1,0-1-1,0 0 0,-1-1 0,1 0 1,-1-1-1,0 0 0,-1-1 1,0 0-1,0-1 0,0 0 0,8-10 1,-15 16-159,-1-1 1,0 0-1,0 0 1,-1 1-1,1-1 1,0-1-1,-1 1 1,0 0-1,0 0 1,0-1-1,0 1 1,0 0-1,-1-1 1,1 1-1,-1-1 1,0 1-1,0 0 1,0-1-1,-1 1 1,1-1-1,-1 1 1,0 0-1,0-1 1,0 1-1,0 0 1,-1 0-1,1 0 1,-1 0-1,0 0 1,0 0 0,0 0-1,0 0 1,-3-2-1,1 1-16,0 0 0,0 0 0,-1 0 0,0 1 0,0 0 0,0 0 0,0 0 0,0 0 0,0 1 0,-1 0 0,1 0 0,-1 1 0,1-1 0,-1 1 0,0 0 0,0 1 0,1-1 0,-1 1 0,-10 1 0,6 1 39,0-1 0,0 2 0,0 0 1,0 0-1,1 0 0,-1 1 0,1 1 0,0 0 0,0 0 0,0 1 1,1 0-1,0 0 0,0 1 0,1 0 0,-14 15 0,14-11 7,0 0-1,1 0 1,0 0-1,0 1 1,1 0-1,1 0 1,0 0-1,1 1 1,0-1-1,1 1 1,0 0-1,1 21 1,1-19-3,1 1 0,1-1 0,0 1 0,1-1 0,1 0-1,0 0 1,1 0 0,1-1 0,0 1 0,1-1 0,0-1 0,1 1 0,1-1 0,16 19 0,-18-25-136,-1 0 1,1 0 0,0-1-1,0 0 1,1 0 0,0-1 0,0 0-1,0 0 1,1 0 0,-1-1 0,1-1-1,0 0 1,0 0 0,0 0 0,1-1-1,-1-1 1,1 0 0,-1 0 0,1 0-1,-1-1 1,1-1 0,-1 0-1,1 0 1,-1-1 0,11-3 0,27-14-1466</inkml:trace>
</inkml:ink>
</file>

<file path=ppt/ink/ink6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2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 2816,'-1'2'152,"1"0"0,0 1 0,0-1 0,0 0 0,0 1 0,0-1 0,0 0 0,1 0 0,-1 1 0,1-1 0,0 0 0,-1 0 0,1 1 0,2 1 0,1 9 1152,13 85 17,6 138-1,-17-164-697,-11 22-2735,5-92 960</inkml:trace>
</inkml:ink>
</file>

<file path=ppt/ink/ink6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2.9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234 141 1664,'30'-23'2603,"-11"11"-2342,8-6 163,0 2 0,1 0 0,1 2 0,57-19 0,-80 31-371,1 0 1,-1 1-1,1 0 0,-1 0 0,1 0 1,-1 1-1,1 0 0,-1 0 0,1 1 0,-1 0 1,1 0-1,-1 0 0,1 1 0,-1 0 1,0 0-1,0 0 0,0 1 0,0 0 1,0 0-1,-1 1 0,1 0 0,-1 0 1,0 0-1,0 0 0,0 1 0,-1 0 0,0 0 1,0 0-1,0 0 0,4 8 0,-2-1 5,0 1-1,0 0 0,-2 0 0,1 1 0,-2 0 0,0-1 0,0 1 1,-1 0-1,-1 0 0,0 0 0,-1 0 0,-1 1 0,0-1 1,-5 19-1,-3 11 27,-3 0 0,-1-1 1,-24 50-1,23-61-40,-2-1 0,-1-1-1,-2 0 1,-1-1 0,-1-2 0,-2 0 0,0-1-1,-32 27 1,32-33 2,1-2 0,-2 0-1,-1-2 1,0-1-1,-1-1 1,0 0 0,-1-3-1,0 0 1,-1-1-1,-30 5 1,2-8-2,54-7-52,-1 0 0,1 1 1,0-1-1,0 0 0,0 0 0,0 0 0,-1-1 0,1 1 1,0 0-1,0-1 0,0 0 0,0 1 0,0-1 1,0 0-1,0 0 0,0 0 0,0 0 0,0 0 0,0-1 1,1 1-1,-3-3 0,4 3 2,0 1 0,0-1 0,0 0 0,0 0 0,0 0 0,0 0 0,0 0 0,0 1 0,0-1 0,0 0 0,1 0 0,-1 0 0,0 0 0,0 1 0,1-1 0,-1 0 0,1 0 0,-1 1 0,1-1 0,-1 0 0,1 1 0,-1-1 0,1 0 0,0 1 0,-1-1 0,1 1 0,0-1 0,0 1 0,-1 0 0,1-1 0,1 0 0,32-15-156,-25 12 132,2 0 18,0 1 0,0 0 0,0 0 0,0 1 0,1 0 0,-1 1 1,1 1-1,-1 0 0,1 0 0,12 3 0,22 3 105,50 15 0,-76-16-63,33 7-282,0-2-1,1-2 1,0-3 0,0-2-1,87-6 1,-138 2-4,1 1 0,-1-1 0,0 1 0,1-1 0,-1 0 0,0 0 0,0-1 0,1 1 0,3-3 0,-1-3-1024</inkml:trace>
</inkml:ink>
</file>

<file path=ppt/ink/ink6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3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2048,'18'-16'1024,"44"44"-768,-44-24 1664,21 3-1792,7-2 128,6 3 128,-1-5 0,1 6-512,5-18 0,-6 9 128,1 9 128,-13-9-896,-2 4 128</inkml:trace>
</inkml:ink>
</file>

<file path=ppt/ink/ink6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4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1 106 1408,'3'-12'1357,"4"12"1012,-6 2-2278,1-1-1,-1 0 1,0 1-1,0-1 0,0 1 1,0 0-1,0-1 1,-1 1-1,1 0 0,0-1 1,-1 1-1,1 0 0,-1 2 1,2 21 123,-1 0 0,-2 0 0,-6 47 0,-1 30 572,-1-142-252,8 20-660,1 1 1,1-1 0,0 0-1,2 0 1,0 1 0,1-1-1,14-36 1,-13 43 115,1 0 1,1 0-1,0 1 0,1-1 0,1 2 0,13-16 1,-19 24 6,0 0 1,1 0-1,0 0 1,0 0-1,0 1 1,0 0-1,0-1 1,1 2-1,-1-1 1,1 0-1,-1 1 1,1 0-1,-1 0 1,1 0-1,0 1 1,0 0-1,-1-1 1,1 2-1,0-1 1,-1 0 0,1 1-1,0 0 1,4 2-1,-2-1 36,-1 0 0,1 0 0,-1 1 0,0 0 0,0 0 0,0 1 0,0 0 0,0 0 0,-1 0 0,0 1 0,0 0 0,7 7 0,-4-1 49,-1-1 0,0 1 0,-1 0 0,0 0 0,-1 1 1,6 16-1,-3-1 42,-1 1 0,-1 1 1,-2-1-1,0 1 0,-2 36 0,-2-63-135,0 0-1,0 0 1,0 1-1,0-1 0,-1 0 1,1 0-1,-1 0 0,1 0 1,-1 0-1,0 0 1,-2 3-1,3-5-30,-1 1 0,1-1 0,0 0 0,-1 1 0,1-1 0,-1 0 0,1 0 0,-1 1 0,1-1 0,-1 0 0,1 0 0,-1 0 0,1 0 0,-1 0 0,1 0 0,-1 0 0,1 0 0,-1 0 0,1 0 0,-1 0 0,1 0 0,-1 0 0,1 0 0,-1 0 0,1 0 0,-1-1 0,1 1 0,0 0 0,-1 0 0,1-1 0,-1 1 0,1 0 0,0-1 0,-1 1 0,1 0 0,-1-1 0,1 1 0,0 0 0,0-1 0,-1 1 0,1-1 0,0 1 0,0-1 0,-1 1 0,1-1 0,0 1 0,0-1 0,0 0 0,-2-7-1067,2-4-43</inkml:trace>
</inkml:ink>
</file>

<file path=ppt/ink/ink6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4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2944,'32'-4'1408,"54"15"-1792,-63-11 2560,5 3-2048,1 3 0,4-3 0,-1 4 0,6-3-256,-1 1 128,-3-1-128,-2-8 0,-4-5-768,-3 13 128</inkml:trace>
</inkml:ink>
</file>

<file path=ppt/ink/ink6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4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2048,'0'2'88,"0"-1"-1,0 1 1,-1 0 0,1 0-1,0 0 1,1 0 0,-1-1-1,0 1 1,0 0 0,1 0-1,-1-1 1,1 1 0,0 0-1,-1 0 1,1-1 0,2 4-1,-2-2 172,5 19 231,-2 0-1,-1 1 1,0-1 0,-2 1-1,0 0 1,-5 36-1,2 6-332,2 34 1227,0 39-2192,0-126-365</inkml:trace>
</inkml:ink>
</file>

<file path=ppt/ink/ink6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5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2432,'9'-16'1152,"28"13"-384,-17-1 1152,8 1-1792,13-6 0,13 9 128,1 0 0,11 0-384,5 0 128,0 0 128,-16 9 128,-7-9-256,-2 0 128,-7 0-896,-7 0 128,6-9-256,-1-2 0</inkml:trace>
</inkml:ink>
</file>

<file path=ppt/ink/ink6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5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 2432,'-1'0'64,"1"0"0,0-1 0,-1 1 0,1 0 0,0 0 0,0 0 0,-1 0 0,1 0 0,0 0 0,-1 0 0,1 0 0,0 0 0,0 0 0,-1 0 0,1 0 0,0 0 0,-1 0 0,1 0 0,0 0 0,0 0 0,-1 0 0,1 1 0,0-1 0,-1 0 0,1 0 0,0 0 0,0 0 0,0 0 0,-1 1 0,1-1 0,0 0 0,0 0 0,-1 1 0,1-1 0,0 0 0,0 0 0,0 1 0,0-1 0,0 0 0,0 0 0,-1 1 0,1-1 0,0 0 0,0 1 0,0-1 0,0 0 0,0 0 0,0 1 0,0-1 0,0 0 0,0 1 1,0-1-1,0 0 0,0 0 0,0 1 0,1-1 0,-1 0 0,0 1 0,0 20 319,-16 98 670,7-57-715,-1 64 0,9-106-205,2 1 0,0-1 0,2 0 1,0 0-1,1-1 0,1 1 0,10 25 0,-15-43-188,0-1 0,1 1 0,0 0 0,-1-1 0,1 1 0,0 0 0,0-1 0,0 1 0,0-1 0,0 1 0,0-1 0,0 1 0,1-1 0,-1 0 0,0 0 0,1 0-1,-1 0 1,1 0 0,-1 0 0,1 0 0,0 0 0,-1 0 0,1-1 0,0 1 0,-1-1 0,1 1 0,0-1 0,0 0 0,0 0 0,2 1 0,16-6-1097</inkml:trace>
</inkml:ink>
</file>

<file path=ppt/ink/ink6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6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2560,'28'-4'1280,"63"21"-1024,-68-17 1408,19 3-1664,-15 1 128,49 1 0,4-1 0,0-1-256,-5 1 128,10-4-384,-10 0 128,-4-4-512,4 4 128</inkml:trace>
</inkml:ink>
</file>

<file path=ppt/ink/ink6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6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 2432,'-32'146'4309,"28"-111"-4182,1 0 0,2 1 0,6 67 0,-3-82-374,2 0-1,0 0 1,1-1-1,1 0 1,1 0-1,1 0 1,19 33-1,-21-44-541</inkml:trace>
</inkml:ink>
</file>

<file path=ppt/ink/ink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6:59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431 61 1536,'0'-4'280,"1"1"-1,-1 0 1,0-1 0,0 1-1,-1 0 1,1-1-1,-1 1 1,0 0 0,1-1-1,-1 1 1,-1 0 0,-1-4-1,1 6-196,0-1-1,0 1 1,0 0-1,-1-1 1,1 1-1,0 0 1,-1 0-1,1 0 1,-1 1-1,0-1 1,1 1-1,-1-1 0,1 1 1,-1 0-1,0 0 1,1 0-1,-6 1 1,-10 1 187,0 1-1,1 1 1,-1 1 0,1 0 0,-1 1-1,2 1 1,-19 10 0,12-7-18,8-3-136,1 1-1,0 0 0,0 1 0,0 0 0,1 1 0,1 1 0,0 0 0,0 1 0,1 0 1,-19 27-1,26-33-89,0 1 0,0-1 0,1 1 0,0 0 0,0 0-1,0 1 1,1-1 0,0 1 0,1-1 0,0 1 0,0-1 0,0 1 0,1 0 0,0 0 0,1-1 0,-1 1 0,2 0 0,-1-1 0,1 1 0,0-1 0,1 0 0,-1 1 0,1-1 0,1 0 0,5 9 0,-3-8 9,0-1 1,1 0 0,0 0 0,0 0 0,0-1-1,1 0 1,0 0 0,0-1 0,1 0 0,-1-1-1,18 7 1,4 0 162,0-2 0,41 7 1,-50-12-53,1-2 1,0 0 0,0-1-1,0-2 1,0 0 0,0-1 0,0-2-1,40-10 1,-18-1 163,0-1 0,-1-2 0,46-28 0,-81 41-245,0 0 1,0-1 0,0 0 0,-1 0 0,8-9 0,-13 14-49,0-1 0,-1 1 0,1-1 0,-1 1 1,0-1-1,1 0 0,-1 0 0,0 0 0,0 0 0,0 0 0,0 0 0,0 0 0,-1 0 1,1 0-1,-1 0 0,1 0 0,-1 0 0,0 0 0,0-1 0,0 1 0,0 0 1,0 0-1,0 0 0,0 0 0,-1-1 0,1 1 0,-2-4 0,1 5-17,0 0 0,0 0 0,-1 0 0,1 0 0,0 1 0,0-1 0,0 0 0,-1 0 0,1 1 0,0-1 0,0 1 0,-1-1 0,1 1 0,-1 0 0,1-1 0,0 1 0,-1 0 0,1 0 0,-1 0 0,1 0 0,-1 0 0,1 0 0,-1 0 0,1 1 0,0-1 0,-1 0 0,1 1 0,0-1 0,-1 1 0,1 0 0,0-1 0,0 1 0,-1 0 0,1 0 0,0 0 0,0 0 0,0 0 0,0 0 0,0 0 0,0 0 0,0 0 0,0 0 0,1 0 0,-1 1 0,0-1 0,1 0 0,-1 1 0,1-1 0,-1 0 0,1 1 0,0-1 0,0 1 0,0-1 0,-1 1 0,1-1 0,0 0 0,1 1 0,-1-1 0,0 3 0,3 4-1,1-1 0,0 1 0,0-1 0,0 0 0,1 0 0,0 0 0,0-1 0,1 1 0,0-1 0,0-1 0,0 1 0,1-1 0,-1 0 0,1 0 0,1-1 0,-1 0 0,1-1 0,8 4 0,6 2 33,0-2-1,0 0 1,0-2 0,1 0-1,34 2 1,-42-7 31,0 0 1,-1 0-1,1-2 0,0 0 1,0 0-1,0-1 1,-1-1-1,0-1 0,0 0 1,16-8-1,-20 8 7,-1 0 0,0-1 0,0 0 1,0 0-1,-1-1 0,0 0 0,0 0 0,-1-1 0,0 0 0,-1 0 1,1-1-1,-1 0 0,-1 0 0,9-18 0,-12 21-45,-1-1 0,1 1 0,-1 0-1,0-1 1,0 1 0,-1-1 0,0 1 0,0-1 0,0 1-1,-1-1 1,0 1 0,-1-1 0,1 1 0,-1 0-1,0 0 1,-1 0 0,1 0 0,-1 0 0,0 0 0,-1 1-1,1-1 1,-1 1 0,0 0 0,-1 0 0,-6-6-1,-2-1 30,0 1 0,0 1 0,-1 0 0,0 0 0,-1 2 0,0 0 0,-1 0 0,-25-8 0,15 9-116,0 1 1,-1 1 0,0 1-1,1 1 1,-1 1 0,0 2-1,-33 4 1,43-3 17,1 1 0,0 1 0,0 0-1,0 2 1,0 0 0,1 0 0,0 1 0,0 1-1,0 1 1,1 0 0,0 1 0,1 0 0,-14 13-1,22-18 5,0 1-1,0 0 0,1 1 0,0-1 0,0 1 1,0 0-1,0 0 0,1 0 0,0 0 0,0 1 1,1-1-1,0 1 0,-2 11 0,4-14-15,0 0-1,0 0 0,0-1 0,1 1 0,-1 0 1,1 0-1,0-1 0,1 1 0,-1 0 0,0-1 1,1 0-1,0 1 0,0-1 0,0 0 0,0 0 1,0 0-1,1 0 0,0 0 0,-1 0 0,1-1 1,0 0-1,0 1 0,0-1 0,0 0 0,7 3 1,2 1-294,1 0 0,0-1 1,0-1-1,0 0 0,0 0 1,0-1-1,18 1 0,98 0-2627,-58-3 1477,16 4-441</inkml:trace>
</inkml:ink>
</file>

<file path=ppt/ink/ink6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8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209 391 2176,'-8'4'2431,"7"-4"-2365,0 0 0,0 0 0,0 0 0,1 0 0,-1 0 0,0 0 0,0 0 0,0 0 0,0 0 0,1 1 0,-1-1 0,0 0 1,0 1-1,1-1 0,-1 1 0,0-1 0,1 1 0,-1-1 0,0 1 0,1-1 0,-1 1 0,1-1 0,-1 1 0,1 0 0,-1-1 0,1 1 0,-1 0 0,1 0 0,0-1 0,-1 1 0,1 1 0,-5 8 12,1 0 1,1 0-1,-1 0 1,2 0-1,-1 0 1,2 1-1,-1-1 1,1 1-1,1-1 1,0 1-1,1 0 1,0-1 0,0 1-1,1-1 1,0 0-1,1 1 1,0-1-1,1 0 1,0 0-1,0-1 1,1 1-1,1-1 1,6 9-1,-3-5-25,0 0 0,1-1 0,1 0 0,0-1 0,0 0 0,1-1-1,1 0 1,0-1 0,0 0 0,0-1 0,1-1 0,0 0 0,1-1 0,0 0-1,18 4 1,-11-7-26,0 0 0,0-2 0,0 0 0,0-2 0,1 0 0,-1-2 0,0 0 0,0-1 0,-1-1 0,1-2 0,33-13 0,-36 11 9,1 0 0,-2-1 0,1-1 0,-1 0-1,-1-2 1,0 0 0,-1-1 0,0 0 0,-1-1-1,-1-1 1,0-1 0,16-25 0,-24 31-30,0-1 0,0 0 1,-1 0-1,-1 0 1,0 0-1,-1-1 0,0 0 1,-1 0-1,0 1 1,-1-1-1,0 0 0,-1 0 1,-1-1-1,0 2 1,-1-1-1,0 0 0,-1 0 1,0 0-1,-1 1 1,-1 0-1,0 0 0,0 0 1,-1 0-1,-12-16 1,4 9 0,0 0 0,-2 1 1,0 0-1,-2 1 1,1 1-1,-2 1 0,0 1 1,-1 0-1,0 1 1,-1 2-1,0 0 0,-38-13 1,22 12-35,1 2 0,-1 1 1,-1 2-1,1 2 0,-44 0 1,55 4 1,1 2 0,0 1 0,0 0 0,0 2 0,0 1 0,1 1 0,-1 2 1,-41 17-1,57-20 8,0-1 0,1 1 0,-1 1 0,1 0 0,0 0 0,0 0 0,1 1 0,0 0 0,0 1 0,1-1 0,0 1 0,0 1 0,1-1 1,0 1-1,0 0 0,-6 17 0,9-17 5,0-1 1,1 1 0,0 0 0,0-1 0,1 1-1,0 0 1,1 0 0,-1-1 0,2 1 0,-1 0 0,1-1-1,1 1 1,-1-1 0,2 0 0,-1 0 0,1 0-1,0 0 1,0-1 0,9 11 0,-4-6 11,0-2 0,1 1 0,1-2 0,-1 1 0,2-1 0,-1-1 0,1 0 0,0 0 0,1-2 0,19 9 0,17 3 0,78 19 0,-106-32 0,15 4-13,1-1 0,0-3 0,0-1 1,42 0-1,-63-4 8,0-1 0,0 0 0,0-1 0,0-1 0,0-1 0,-1 0 0,1 0 0,-1-2 0,0 0 0,-1-1 1,0 0-1,18-13 0,-8-6 5,-29 37 22,1 0 0,0 0 1,1 0-1,0 0 0,1 1 1,0-1-1,1 1 0,0 17 1,4 112 267,-3-124-269,5 28 71,2 0 0,23 83 0,-16-73-774,-8-39-427,6 0-64</inkml:trace>
</inkml:ink>
</file>

<file path=ppt/ink/ink6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8.4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1 388 2304,'1'0'66,"1"1"0,0-1 0,-1 0-1,1 0 1,0 1 0,-1-1 0,1 0 0,0 0 0,-1-1 0,1 1-1,0 0 1,-1-1 0,1 1 0,0-1 0,-1 1 0,1-1 0,-1 1-1,1-1 1,-1 0 0,1 0 0,-1 0 0,2-2 0,-1 2 22,1-1 1,-1 1-1,0-1 1,1 1 0,-1 0-1,1 0 1,-1 0-1,1 0 1,0 0 0,-1 1-1,1-1 1,5 1 0,0 0 70,1 0 0,-1 0 0,1-1 0,-1 0 0,1-1 1,-1 0-1,0 0 0,0-1 0,0 0 0,0 0 0,0-1 1,11-7-1,-4 3-25,0-1 0,0-1 1,-1-1-1,-1 0 0,1-1 0,-2 0 1,0-1-1,0 0 0,-2-1 0,1 0 1,-2-1-1,0 0 0,0 0 1,-2-1-1,0 0 0,5-18 0,4-33 75,-11 41-94,-5 26-107,0 0-1,0 0 1,0 0 0,-1 0 0,1 0-1,0 0 1,0 0 0,0 0-1,0 0 1,0 0 0,0 0 0,0 0-1,-1 0 1,1 0 0,0 0-1,0 0 1,0 0 0,0 0 0,0 0-1,0 0 1,0 0 0,-1 0-1,1 0 1,0-1 0,0 1 0,0 0-1,0 0 1,0 0 0,0 0-1,0 0 1,0 0 0,0 0 0,0 0-1,0 0 1,0-1 0,0 1-1,0 0 1,-1 0 0,1 0 0,0 0-1,-6 12 2,0 1 0,1 0 0,0 0 0,1 0 0,0 1 0,1-1 0,1 1 0,0 0 0,1 0 0,0 0 0,1 0 0,1 0 0,0 0 0,1-1 0,0 1 0,1 0 0,1-1 0,6 16 0,-4-13-11,-5-11-190,1 0 1,0 0-1,0 0 0,0 0 0,1-1 1,0 1-1,4 5 0,2 2-981</inkml:trace>
</inkml:ink>
</file>

<file path=ppt/ink/ink6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9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95 1664,'2'-1'81,"-1"0"0,1 0 0,-1 0 0,1 0 0,0 0 0,0 1-1,-1-1 1,1 1 0,0-1 0,0 1 0,0 0 0,0-1 0,2 1 0,21-6 557,-2-7-420,0 2 0,0 0 0,1 2 1,0 1-1,1 1 0,0 0 0,0 2 1,0 1-1,1 2 0,-1 0 0,1 1 1,26 3-1,-45-1-171,-1 0 1,0 1-1,1-1 1,-1 1-1,0 0 1,0 1-1,0-1 1,0 1 0,-1 1-1,1-1 1,-1 1-1,0 0 1,0 0-1,0 0 1,0 1-1,-1-1 1,0 1-1,0 0 1,0 1-1,-1-1 1,1 1-1,-1-1 1,-1 1-1,5 12 1,-4-8 8,0 0 0,-1 0 0,-1 1 0,0-1-1,0 0 1,-1 1 0,0-1 0,-1 1 0,0-1 0,0 0 0,-1 0 0,-1 1 0,0-1 0,-8 19-1,-22 33 197,-67 95-1,58-95-199,20-33 9,-1-1 1,-1-1-1,-1-1 0,-1-1 1,-2-2-1,0-1 0,-32 20 1,48-35-49,0 0-1,0-1 1,0-1 0,-1 0 0,0 0 0,0-1-1,0-1 1,-1 0 0,-22 2 0,29-6-13,15-3-22,14 3 1,-1 0 0,0 1-1,1 1 1,37 8 0,43 7-150,208 6 0,-305-22-24,1 0-1,0 0 1,0-1-1,-1 0 1,1 0-1,0 0 1,-1-1-1,1 0 0,-1 0 1,0 0-1,8-5 1,-1-5-957</inkml:trace>
</inkml:ink>
</file>

<file path=ppt/ink/ink6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9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2688,'28'3'1280,"66"-6"-1280,-74-1 1792,8 4-1536,13 0 128,11 0 0,10 0 0,4 4-512,-6-1 0,2 1 128,-15 1 128,-19 2-1024,0 6 128</inkml:trace>
</inkml:ink>
</file>

<file path=ppt/ink/ink6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4:59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2304,'0'-5'1152,"23"10"-768,-13-5 1280,-1 0-1536,23 0 0,11 0 128,5 0 128,18-5-512,14 1 128,3-3 128,3-2 0,-21 6-768,-8-1 128,-14 1-256,-16 3 0</inkml:trace>
</inkml:ink>
</file>

<file path=ppt/ink/ink6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0.3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2560,'0'0'23,"0"0"0,0 0 0,0 1 0,0-1 0,0 0 0,0 0 0,0 1 0,0-1 0,-1 0 0,1 0 0,0 1 0,0-1 0,0 0 0,0 0 0,-1 0 0,1 1 0,0-1 0,0 0 0,0 0 0,-1 0 0,1 0 1,0 0-1,0 1 0,-1-1 0,1 0 0,0 0 0,0 0 0,-1 0 0,1 0 0,0 0 0,0 0 0,-1 0 0,1 0 0,0 0 0,-1 0 0,1 0 0,0 0 0,0 0 0,-1 0 0,1 0 0,0 0 0,0 0 0,-1-1 0,1 1 0,0 0 0,0 0 0,-1 0 0,1 0 0,0-1 0,0 1 0,0 0 0,-1 0 0,1 0 0,0-1 0,0 1 0,0 0 0,0 0 0,0-1 0,-1 1 1,1 0-1,0 0 0,0-1 0,0 1 0,0 0 18,7 24 2049,-2 1-1949,-1 1 0,-2 0-1,0-1 1,-4 48 0,1 25 286,11 104 639,-11-202-1116,1 1 0,0-1 0,0 1 0,0-1-1,0 1 1,0 0 0,0-1 0,0 1 0,0-1-1,0 1 1,0-1 0,0 1 0,0-1 0,0 1-1,0-1 1,1 1 0,-1-1 0,0 1 0,0-1 0,0 1-1,1-1 1,-1 1 0,0-1 0,1 1 0,-1-1-1,0 0 1,1 1 0,-1-1 0,1 0 0,-1 1-1,1-1 1,-1 0 0,1 1 0,16-11-974</inkml:trace>
</inkml:ink>
</file>

<file path=ppt/ink/ink6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1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115 599 768,'1'0'103,"0"0"0,0 0 1,0 0-1,0 0 0,1 0 0,-1 1 1,0-1-1,0 0 0,0 1 0,0-1 1,0 1-1,0-1 0,0 1 0,0 0 1,0-1-1,0 1 0,0 0 0,-1 0 1,1-1-1,0 1 0,0 0 0,-1 0 1,1 0-1,0 0 0,-1 0 0,1 0 1,-1 0-1,0 0 0,1 0 0,-1 0 1,1 2-1,2 43 1811,-1-9-1756,1-27-53,1 0 1,0-1 0,0 1-1,1-1 1,0 0 0,1 0-1,0-1 1,0 0 0,1 0-1,0 0 1,0-1 0,1 0-1,0 0 1,0-1 0,1 0-1,0-1 1,0 1 0,15 5-1,-7-3 29,1-1 1,0-1-1,0 0 0,0-1 0,1-1 0,0-1 0,0-1 1,0-1-1,25 0 0,-18-4-67,-1 0-1,0-2 1,0-1-1,-1-1 1,1-1-1,-2-1 1,1-1-1,-1-1 1,-1-1-1,0-1 1,0-1-1,-2 0 1,1-2-1,-2-1 1,0 0-1,31-39 1,-44 48-60,-1-1 0,0 0 1,0 0-1,-1 0 1,0 0-1,-1-1 0,1 1 1,-2-1-1,0 0 1,0 0-1,-1 0 0,1-14 1,-3 10 6,0-1 0,-1 1 0,0 0 1,-1 0-1,0 0 0,-2 0 0,1 0 0,-8-13 1,-1 2 2,-1 0 1,-1 1 0,-2 1 0,0 1 0,-1 0-1,-1 1 1,-1 1 0,-35-27 0,24 25-55,-2 1 1,0 1-1,-1 2 0,-1 2 1,-1 1-1,0 2 1,-1 1-1,-1 2 1,1 1-1,-1 2 0,-1 2 1,1 2-1,-48 1 1,75 2 21,0 1 1,-1 0 0,1 0 0,0 2 0,0-1 0,0 1-1,0 1 1,0 0 0,-12 7 0,19-9 2,0 1 0,-1 0 0,1 1 0,1-1 0,-1 1 0,0 0 0,1 0 0,0 0 0,0 0 0,0 0 0,0 1 0,1 0 0,-1-1 0,1 1 0,1 0 0,-1 0 0,0 0 0,1 0 0,0 0 0,1 0 0,-1 11 0,0-4-5,1 0 0,0 0 0,1 0-1,0 0 1,1 0 0,0-1-1,1 1 1,0 0 0,1-1 0,0 0-1,1 0 1,0 0 0,1-1 0,0 1-1,0-1 1,1-1 0,1 1 0,0-1-1,0 0 1,11 8 0,21 16 20,1-2 0,2-1 0,1-3 0,1-2 0,1-1 0,67 23 0,-91-40 27,1 0 1,0-2-1,0-1 0,0-1 1,29 1-1,-36-4-8,1 0 1,-1-1-1,0-1 1,0 0-1,1-1 1,-2-1-1,1-1 1,16-6-1,-26 8-9,0 0 1,0 0-1,0-1 0,0 0 1,-1 0-1,1 0 0,6-8 1,-12 12-13,0 0 1,0 0-1,0 0 1,0 0-1,-1 0 0,1 0 1,0 0-1,0 0 1,0 0-1,0 0 1,0 0-1,0 0 1,0 0-1,0 0 1,0 0-1,-1 0 1,1 0-1,0 0 1,0 0-1,0 0 0,0 0 1,0 0-1,0-1 1,0 1-1,0 0 1,0 0-1,0 0 1,0 0-1,0 0 1,0 0-1,0 0 1,-1 0-1,1 0 1,0 0-1,0 0 0,0 0 1,0-1-1,0 1 1,0 0-1,-10 10 90,6 2-46,0-1-1,0 0 1,1 1 0,0 0-1,1 0 1,1 0 0,0 0-1,0 0 1,1 0 0,1 0 0,0 0-1,1 0 1,0-1 0,0 1-1,2 0 1,5 15 0,5 8 153,2-1-1,1 0 1,1-2 0,23 31 0,-33-51-128,0-1 0,1 0-1,0 0 1,1-1 0,0-1-1,0 0 1,1 0 0,0-1-1,1 0 1,0-1 0,0 0 0,0-1-1,1 0 1,22 6 0,-32-12-190,0 1 0,0-1 0,0 0 0,0 0 0,0 0 0,0 0 0,0 0 0,0-1 0,0 1 0,0-1 0,0 0 0,0 0 0,0 0 0,0 0 0,3-2 0,9-10-1544</inkml:trace>
</inkml:ink>
</file>

<file path=ppt/ink/ink6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1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321 174 2688,'-18'15'2425,"17"-15"-2264,0 1 1,-1 0-1,1 0 1,0 0-1,-1 0 0,1 0 1,0 0-1,0 0 1,0 0-1,0 0 0,0 1 1,0-1-1,0 0 1,1 1-1,-1-1 0,0 0 1,1 1-1,-1-1 1,0 3-1,0 0-98,0 1 0,1 0 0,0-1 0,0 1 0,0 0 0,0-1 0,0 1 0,1-1 0,0 1 0,0 0 0,0-1 0,1 1 0,0-1 0,-1 0 0,2 0 0,-1 0 0,0 0 0,1 0 0,-1 0 0,1 0 0,0-1 0,1 1 0,-1-1 0,1 0 0,5 4 0,8 5 142,0-1 1,0-1 0,0-1 0,36 13 0,-35-16-85,0-1 1,0-1 0,1 0-1,0-1 1,-1-1 0,25-1-1,113-11 416,-139 9-496,1 0 39,1-1 0,0-1 0,-1 0 0,0-1 0,0-1 0,0-1 0,0-1 0,-1 0 0,0-1 0,-1-1 0,25-17 0,-37 23-69,-1 1 1,0-1-1,0 0 0,-1 0 0,1 0 1,0 0-1,-1 0 0,0-1 1,0 1-1,0-1 0,0 1 0,0-1 1,-1 0-1,0 0 0,1 0 1,-2 0-1,1 0 0,0 0 1,-1 0-1,0 0 0,1 0 0,-2 0 1,1 0-1,0 0 0,-1 0 1,0 0-1,0 0 0,0 0 0,0 0 1,-1 1-1,1-1 0,-1 0 1,-3-4-1,-3-4 17,0 0 1,-1 1-1,-1-1 1,0 2-1,0-1 1,-1 1-1,0 1 0,-17-11 1,5 7-55,0 1 1,0 2-1,-1 0 1,0 1-1,-1 2 0,0 1 1,0 0-1,0 2 1,-27-1-1,6 1-299,1 3-1,-1 1 1,-76 11 0,-131 42-1894,104-13 534</inkml:trace>
</inkml:ink>
</file>

<file path=ppt/ink/ink6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2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0 559 1536,'2'-13'430,"1"0"0,-1 0 0,2 0 0,0 0 1,1 0-1,0 1 0,1 0 0,8-15 0,20-48 72,-26 53-338,0-1-1,1 1 1,1 1-1,1 0 1,0 1-1,2 0 1,1 0 0,0 2-1,1-1 1,1 2-1,1 0 1,0 1-1,2 1 1,-1 1-1,2 0 1,0 1 0,40-18-1,-56 29-129,0 0 0,1 0 0,-1 1-1,0 0 1,0 0 0,1 0 0,-1 0 0,1 1-1,-1-1 1,1 1 0,-1 0 0,0 1 0,1-1 0,6 2-1,-8 0-16,-1-1 0,1 0 0,0 1-1,-1 0 1,1 0 0,-1 0-1,0 0 1,0 0 0,0 0-1,0 0 1,0 1 0,0-1-1,0 1 1,-1-1 0,1 1 0,-1 0-1,0 0 1,0 0 0,0-1-1,0 1 1,0 4 0,5 23 52,-2 0 0,-2 0 1,0 1-1,-2-1 0,-1 1 0,-6 29 1,3-29-27,2 1 1,1-1 0,1 0-1,1 1 1,11 55-1,-10-80-33,-1-1-1,1 1 0,1-1 1,-1 1-1,1-1 0,1 0 0,-1 0 1,1 0-1,0-1 0,0 1 1,0-1-1,1 0 0,0 0 0,0 0 1,0-1-1,1 0 0,-1 0 1,1 0-1,0-1 0,0 0 1,1 0-1,-1 0 0,9 2 0,-7-4 7,0 1-1,1-1 0,-1-1 0,0 0 0,1 0 1,-1 0-1,0-1 0,1 0 0,-1-1 0,0 0 1,0 0-1,0-1 0,0 0 0,0 0 1,-1-1-1,0 0 0,1 0 0,11-10 0,5-9 20,0 0 0,-1-2 0,-2 0 0,0-2 0,-2 0 0,-1-1 0,-1-1 0,-2 0 0,-1-2-1,14-40 1,-21 54-18,-2 0 0,1 0-1,-2-1 1,0 0-1,-1 1 1,-1-1-1,-1 0 1,-1-31 0,0 47-17,0 1 0,0 0 0,-1-1 0,1 1 0,-1-1 1,1 1-1,-1 0 0,1-1 0,-1 1 0,0 0 0,1 0 1,-1-1-1,0 1 0,0 0 0,-2-2 0,2 3 0,1 0 1,-1-1-1,1 1 0,-1 0 0,0 0 0,1-1 0,-1 1 0,1 0 0,-1 0 0,0 0 0,1 0 1,-1 0-1,0 0 0,1 0 0,-1 0 0,0 0 0,1 1 0,-1-1 0,0 0 0,1 0 0,-1 0 1,1 1-1,-1-1 0,0 0 0,0 1 0,-2 1-2,1 1 1,-1-1-1,1 1 0,0 0 1,-1-1-1,1 1 0,1 0 1,-1 0-1,0 1 0,1-1 1,-1 0-1,1 0 0,0 1 1,0-1-1,0 4 0,-5 25-24,2 0-1,1 0 1,1 0-1,2 0 1,1 0-1,6 32 0,-5-46 11,2 0-1,0 0 0,0 0 0,2 0 0,0 0 0,2-1 0,-1 0 0,2-1 1,0 0-1,1 0 0,1-1 0,16 18 0,-22-27-182,0-1 1,0 0-1,0-1 1,0 1-1,1-1 1,0 0-1,0 0 1,0-1-1,0 0 0,0 0 1,1 0-1,11 2 1,-10-8-1146,-7-7-64</inkml:trace>
</inkml:ink>
</file>

<file path=ppt/ink/ink6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3.3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4 2816,'-2'2'92,"1"1"1,0-1 0,0 0-1,0 1 1,0-1-1,1 1 1,-1-1-1,1 1 1,0-1-1,-1 1 1,1-1-1,0 1 1,0 0 0,1-1-1,-1 1 1,0-1-1,1 1 1,0-1-1,1 4 1,0 4 339,17 120 3391,2 26-3444,-15-81 343,-2-43-179,-2-25-216,-1-8 44,4-24-300,-2 0 1,-2-1-1,0 1 0,-3-32 1,0 30-81,2 1 1,0 0-1,2-1 1,6-30-1,-6 49-7,0 1-1,0-1 1,1 1-1,0-1 1,1 1-1,0 0 0,0 1 1,0-1-1,1 0 1,-1 1-1,2 0 1,-1 0-1,1 1 0,0 0 1,0 0-1,0 0 1,1 0-1,8-4 1,-6 6 13,-1-1 1,1 1-1,0 0 1,0 1-1,0 0 1,0 0-1,0 1 1,0 0-1,0 1 0,1 0 1,-1 1-1,0-1 1,0 2-1,0-1 1,0 1-1,0 1 1,0 0-1,0 0 1,-1 0-1,9 6 1,5 3 31,0 0 0,0 2-1,-1 1 1,-1 1 0,-1 0 0,19 22 0,-1 3 95,30 47 0,37 41-479,-84-112-839,7-7-214</inkml:trace>
</inkml:ink>
</file>

<file path=ppt/ink/ink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0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6 2816,'0'0'56,"-1"-5"1319,1 5-1337,0 0-1,0 0 0,0 1 0,0-1 1,0 0-1,0 0 0,0 0 1,0 1-1,0-1 0,0 0 1,1 0-1,-1 0 0,0 0 0,0 1 1,0-1-1,0 0 0,0 0 1,1 0-1,-1 0 0,0 0 1,0 0-1,0 1 0,0-1 0,1 0 1,-1 0-1,0 0 0,0 0 1,1 0-1,-1 0 0,0 0 0,0 0 1,0 0-1,1 0 0,-1 0 1,0 0-1,0 0 0,0 0 1,1 0-1,-1 0 0,0 0 0,0 0 1,0-1-1,1 1 0,-1 0 1,0 0-1,0 0 0,0 0 1,0 0-1,1 0 0,-1 0 0,0-1 1,0 1-1,0 0 0,0 0 1,0 0-1,1 0 0,-1-1 1,0 1-1,0 0 0,2 0 94,-1 1 1,1 0-1,-1 0 0,1 0 1,-1 1-1,0-1 0,1 0 0,-1 0 1,0 1-1,0-1 0,0 1 0,1 1 1,13 32 429,18 59-1,-24-63-123,1 0 0,29 56 0,-31-70-248,-8-14-159,1-1 0,0 1 0,0 0 0,0 0 0,1-1 0,-1 1 0,1-1 0,-1 1 0,1-1 0,0 1 0,0-1 0,0 0 1,0 0-1,4 3 0,-5-5-21,0 0-1,-1-1 1,0 1 0,1-1 0,-1 1 0,1-1 0,-1 1 0,0-1 0,1 1 0,-1-1 0,0 0 0,1 1 0,-1-1 0,0 1-1,0-1 1,0 0 0,1 1 0,-1-1 0,0 0 0,0 1 0,0-1 0,0 0 0,0 1 0,0-1 0,-1 0 0,1 0-1,-4-23 91,3 19-76,0-7-27,0-1 0,1 0 0,0 1 0,1-1 0,0 1 0,1-1 0,1 1 0,0-1 0,0 1 0,1 0 0,1 0 0,0 1-1,1-1 1,0 1 0,0 0 0,1 1 0,1 0 0,0 0 0,0 0 0,13-10 0,-16 15 2,1 1 0,1 0 0,-1 0 0,0 1 0,1 0 0,0 0 0,0 0 0,0 1 0,0 0-1,0 0 1,0 1 0,12-1 0,-4 1 3,0 0 0,0 1 1,1 1-1,28 5 0,-27-1 50,0 0 0,-1 2 0,0-1 0,0 2 1,-1 0-1,0 1 0,0 1 0,-1 0 0,0 1 1,-1 0-1,0 1 0,-1 1 0,-1 0 0,1 0 1,-2 1-1,0 1 0,-1-1 0,0 2 0,6 17 1,-12-6 450,-5-19-114,-5-17-20,2-1-326,0-1-1,1 1 1,0-1-1,1 0 1,0 0-1,1 0 1,-1-19-1,3 25-52,0 0 0,1 0-1,-1 0 1,1 0 0,0 0 0,1 0-1,-1 0 1,1 0 0,0 0-1,0 1 1,1-1 0,-1 1 0,1-1-1,0 1 1,0 0 0,1 0 0,-1 0-1,1 1 1,6-6 0,1 0-39,1 1-1,-1 0 1,1 0 0,0 2 0,1-1-1,0 1 1,0 1 0,18-5 0,-21 8 68,0 1 0,1-1 1,-1 2-1,0-1 0,1 1 1,-1 1-1,1 0 1,-1 0-1,0 1 0,0 1 1,0 0-1,13 5 1,5 5 200,0 0 0,-1 2 0,-1 2 0,0 0 0,-2 1 0,0 2 1,-1 0-1,0 2 0,-2 0 0,19 27 0,-40-49-220,0 0 0,0 0 0,1 0 0,-1 0 1,0 0-1,0 0 0,0 0 0,1 0 0,-1 1 0,0-1 0,0 0 0,0 0 0,0 0 0,0 0 0,1 1 0,-1-1 0,0 0 1,0 0-1,0 0 0,0 1 0,0-1 0,0 0 0,0 0 0,0 0 0,0 1 0,0-1 0,0 0 0,0 0 0,0 0 0,0 1 0,0-1 1,0 0-1,0 0 0,0 0 0,0 1 0,0-1 0,0 0 0,0 0 0,0 0 0,0 1 0,0-1 0,0 0 0,0 0 0,-1 0 1,1 1-1,0-1 0,0 0 0,0 0 0,0 0 0,0 0 0,-1 0 0,1 1 0,-15-5-1017,-17-12-3035,19 10 2027</inkml:trace>
</inkml:ink>
</file>

<file path=ppt/ink/ink6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4.0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2176,'-2'5'139,"1"-1"0,0 1 0,0-1 0,1 1 0,-1-1 0,1 1 1,0-1-1,0 1 0,1-1 0,-1 1 0,2 5 0,1 6 304,19 271 2741,13 361-2123,-25-477-764,-2-68-477,-8 120-1,0-212-61,0-8 144,1-1-1,-1 1 0,0-1 1,0 1-1,-1-1 1,1 1-1,-1-1 1,1 1-1,-1-1 1,0 1-1,0-1 1,0 0-1,-2 5 1,-1-9-990,3-17-64</inkml:trace>
</inkml:ink>
</file>

<file path=ppt/ink/ink6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4.4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0 231 2816,'5'-13'184,"1"-1"0,1 1-1,0 1 1,1 0 0,0 0 0,1 0 0,0 1 0,1 0-1,0 1 1,0 0 0,1 0 0,1 2 0,24-16-1,-19 15-67,1 0 0,0 2 0,0 0 0,1 0 0,0 2 0,0 1 0,0 0 0,1 1 0,37 0 0,-34 3-24,-1 2 1,1 0-1,-1 2 1,0 0-1,0 2 0,0 0 1,-1 1-1,0 1 0,0 2 1,-1 0-1,22 14 0,-26-13 11,-1 0-1,-1 0 1,0 1-1,0 1 1,-2 1-1,1 0 1,-2 0-1,0 1 1,-1 0-1,0 1 1,-1 1-1,-1-1 0,0 1 1,5 20-1,-11-30-60,0 0 0,0 0 0,-1 0 0,0 1 0,0-1 1,-1 0-1,0 1 0,0-1 0,-1 0 0,0 1 0,0-1 0,-1 0 0,0 0 0,0 0 0,-4 8 0,3-9-10,0-1 0,0 1 0,-1-1 0,0 0 0,0 0 0,-1-1 0,1 1 0,-1-1 0,0 0 0,0-1-1,0 1 1,-1-1 0,1 0 0,-1 0 0,0 0 0,0-1 0,0 0 0,-7 2 0,-13 1 72,0 0-1,0-2 1,0-1-1,-1-1 1,-40-4-1,-132-26-1541,182 26 1018,16 3 400,1 0 0,0 0-1,0 0 1,0 0 0,0 0 0,0 0-1,-1 0 1,1 0 0,0 0 0,0 0-1,0 0 1,0 0 0,0 0 0,-1 0-1,1 0 1,0 0 0,0 0 0,0 0-1,0 0 1,0 0 0,0 0-1,-1 0 1,1-1 0,0 1 0,0 0-1,0 0 1,0 0 0,0 0 0,0 0-1,0 0 1,0 0 0,-1-1 0,1 1-1,0 0 1,0 0 0,0 0 0,0 0-1,0 0 1,0-1 0,0 1 0,0 0-1,0 0 1,0 0 0,0 0 0,0 0-1,0-1 1,0 1 0,0 0 0,0 0-1,0 0 1,0 0 0,0 0 0,0-1-1,0 1 1,0 0 0,1 0 0,-1 0-1,8-5-980,15 3-300</inkml:trace>
</inkml:ink>
</file>

<file path=ppt/ink/ink6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4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162 390 1536,'0'-1'39,"0"1"-1,0 0 1,-1 0 0,1 0 0,0-1-1,0 1 1,0 0 0,0 0 0,0 0-1,0-1 1,0 1 0,0 0-1,0 0 1,0 0 0,0-1 0,0 1-1,0 0 1,0 0 0,0-1 0,0 1-1,0 0 1,0 0 0,0 0 0,0-1-1,0 1 1,0 0 0,0 0-1,0 0 1,1-1 0,-1 1 0,0 0-1,0 0 1,0 0 0,0 0 0,0-1-1,1 1 1,-1 0 0,0 0-1,0 0 1,0 0 0,1 0 0,-1 0-1,0 0 1,0-1 0,0 1 0,1 0-1,-1 0 1,0 0 0,0 0 0,0 0-1,1 0 1,-1 0 0,0 0-1,0 0 1,1 0 0,10 14 2468,7 20-1018,-14-25-1405,0-1-1,0 1 1,1-1-1,1-1 1,-1 1-1,1-1 1,1 0-1,-1 0 1,1 0-1,0-1 1,0 0-1,1-1 1,0 1-1,0-2 1,0 1-1,1-1 1,0 0-1,-1-1 1,1 0-1,0 0 1,1-1-1,-1 0 1,0-1-1,1 0 1,-1 0-1,1-1 1,-1 0-1,0-1 1,1 0-1,-1-1 1,0 1-1,1-2 1,-1 1-1,11-6 1,8-4 19,-1-1 1,0-1 0,-1-1 0,0-2 0,39-33-1,-57 43-75,-1 1 0,0-2 0,-1 1 0,1-1 0,-2 0 0,1 0 0,-1-1 0,0 1 0,0-1 0,-1 0 0,-1 0 0,0-1 0,0 1 0,0-1-1,-1 0 1,-1 0 0,0 0 0,0 1 0,-1-1 0,0 0 0,-2-11 0,1 11-19,-1-1-1,-1 1 1,1 0-1,-2 0 1,1 0-1,-2 1 1,1-1-1,-1 1 1,0 0-1,-1 0 1,0 1 0,-1 0-1,0 0 1,0 0-1,0 1 1,-1 0-1,0 0 1,-1 1-1,1 0 1,-1 1-1,0 0 1,-1 0 0,1 1-1,-1 0 1,0 0-1,-20-3 1,10 3-22,-1 1 0,0 0 0,0 2 0,0 1 1,0 1-1,0 0 0,0 1 0,0 2 0,1 0 0,-1 1 1,1 1-1,-30 13 0,23-6-26,0 1 0,1 1 1,-40 32-1,53-37-74,1 0 0,1 1-1,0 0 1,1 1 0,0 0 0,0 1 0,2 0 0,-14 26 0,20-35 18,-1 0-1,2 0 1,-1 0 0,0 0 0,1 1 0,0-1 0,0 0 0,0 1 0,1-1 0,-1 1-1,1-1 1,0 0 0,0 1 0,1-1 0,-1 1 0,1-1 0,0 0 0,0 1 0,1-1 0,-1 0-1,1 0 1,0 0 0,3 6 0,34 28-1334</inkml:trace>
</inkml:ink>
</file>

<file path=ppt/ink/ink6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5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264 1108 2176,'7'-5'1045,"138"-80"2560,-66 34-3135,-2-4 0,109-100-1,-165 135-382,0-2 0,-1-1 0,-2 0 0,0-1 0,-1-1 0,-2-1 0,-1 0-1,0-1 1,-2-1 0,-2 0 0,0 0 0,7-41 0,-14 57-71,-2 0 1,1-1-1,-2 1 0,0-1 0,0 1 0,-1-1 1,-1 1-1,0-1 0,-1 1 0,0 0 1,0 0-1,-2 0 0,1 1 0,-2-1 1,1 1-1,-2 0 0,1 1 0,-1-1 1,-1 1-1,0 1 0,0 0 0,-1 0 1,-11-9-1,3 5-20,-1 1 0,0 1 1,-1 0-1,0 1 0,-1 1 0,1 1 1,-2 1-1,1 1 0,-1 0 1,0 2-1,0 0 0,-37-1 0,29 4-23,0 1 0,0 1 0,0 2 0,0 1 0,0 1 0,0 1 0,1 2 0,-48 19-1,60-19 5,0 0 0,1 1-1,0 1 1,1 0-1,-1 1 1,2 0 0,0 1-1,0 1 1,1 0-1,1 1 1,0 0-1,1 1 1,0 0 0,1 0-1,-11 27 1,9-10 3,1 1 0,1-1 0,2 1 0,1 1 1,2-1-1,1 1 0,2 0 0,1 0 0,2 0 0,1-1 1,8 36-1,14 41 120,77 209 1,-58-193 64,-31-88-224,48 156 636,-52-160-963,-2 0 1,-1 0-1,1 62 1,-7-98 251,1 0 0,-1 1 0,0-1 0,1 0 0,-1 0 0,1 1 0,-1-1 0,1 1 0,0-1 1,0 0-1,0 1 0,0-1 0,0 1 0,0 0 0,0-1 0,0 1 0,2-1 0,16-14-1039</inkml:trace>
</inkml:ink>
</file>

<file path=ppt/ink/ink6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5.9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0 440 3072,'0'16'1536,"18"27"-2176,-13-31 2944,-1-1-2304,6 14 0,-1-2 0,0 0 128,2 0-256,-2-7 128,14-13-768,14-6 0</inkml:trace>
  <inkml:trace contextRef="#ctx0" brushRef="#br0" timeOffset="1">249 1 4480,'-37'9'2176,"65"37"-7296,4-34 3968</inkml:trace>
</inkml:ink>
</file>

<file path=ppt/ink/ink6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6.7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16 2560,'-4'-2'2214,"2"11"-869,4 33-475,8 56-905,-3-41 341,11 59 355,-16-104-546,1 0 0,1 1 0,0-1-1,1-1 1,1 1 0,10 17 0,-16-28-103,0-1-1,0 1 0,0-1 1,0 0-1,0 1 1,1-1-1,-1 1 1,0-1-1,0 0 1,0 1-1,1-1 1,-1 0-1,0 1 1,0-1-1,1 0 1,-1 0-1,0 1 0,1-1 1,-1 0-1,0 0 1,1 1-1,-1-1 1,0 0-1,1 0 1,-1 0-1,0 0 1,1 1-1,-1-1 1,1 0-1,-1 0 1,0 0-1,1 0 0,-1 0 1,1 0-1,-1 0 1,1 0-1,0 0 1,1-17 235,-7-23-55,0 14-176,1 1 0,1-1 0,1 0 0,1 0 0,6-50 0,-4 68-15,1-1 1,0 0-1,1 1 1,0-1-1,0 1 1,1 0-1,0 0 1,0 0-1,1 1 1,0 0-1,0-1 1,1 2 0,0-1-1,0 1 1,1 0-1,-1 0 1,1 0-1,1 1 1,-1 0-1,14-6 1,-8 5 28,1 1 0,0 1 0,0 0 0,0 1 0,0 0 0,1 1 0,-1 1 0,1 0 0,-1 1 0,1 1 0,-1 0 0,1 1 0,-1 0 0,0 1 0,21 7 0,-21-5 4,0 0 0,-1 0 0,0 1 0,0 1 0,-1 0 0,0 1 0,0 0 0,-1 1 0,0 1 0,0-1 0,-1 1 0,-1 1 0,1 0 0,-2 1 0,14 21 0,-19-24-8,0-1 0,0 0 0,-1 0 0,0 1 0,-1-1 0,0 1 0,0 0 0,-1-1 1,0 1-1,0 0 0,-3 14 0,2-16-11,-1 0-1,1 0 1,-1 1 0,-1-1-1,1-1 1,-1 1 0,0 0-1,-1-1 1,1 1 0,-1-1-1,-1 0 1,1 0 0,-1-1-1,-6 6 1,-15 2-560,26-13 485,-1 0-1,1 1 1,-1-1 0,0 0-1,1 0 1,-1 0 0,0 1-1,1-1 1,-1 0 0,0 0-1,1 0 1,-1 0 0,1 0-1,-1-1 1,0 1 0,1 0-1,-1 0 1,0 0 0,1-1 0,-1 1-1,1 0 1,-1 0 0,0-1-1,1 1 1,-1 0 0,1-1-1,-1 1 1,1-1 0,-1 1-1,1-1 1,0 1 0,-1-1-1,1 1 1,0-1 0,-1 1-1,1-1 1,-1 0 0,0-11-1348</inkml:trace>
</inkml:ink>
</file>

<file path=ppt/ink/ink6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7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21 380 3072,'7'3'334,"0"-1"-1,0 1 1,1-1 0,-1 0-1,10 1 1,-12-3-236,0 1 1,0 0-1,0 0 0,0 0 1,0 0-1,0 1 0,-1 0 1,1 0-1,0 1 0,-1-1 1,0 1-1,0 0 0,0 0 1,4 4-1,2 3 16,1-1 0,-1 0 0,1-1 0,1 0 0,-1-1 0,1 0 0,1-1 0,-1 0 0,1-1 0,0 0 0,21 4 0,-17-6 46,0-1 1,1-1 0,-1 0 0,0-1 0,1-1 0,-1-1 0,0 0 0,32-10 0,-46 12-143,29-8 134,-2-2 1,1 0-1,-1-2 0,32-18 0,-55 26-128,1-1 0,-1 0 0,0-1 0,-1 0 1,1 0-1,-1 0 0,0 0 0,9-14 0,-12 15-17,-1 0 1,1-1 0,-1 1-1,0-1 1,0 1-1,-1-1 1,1 1-1,-1-1 1,-1 0 0,1 1-1,-1-1 1,0 0-1,0 0 1,-2-10-1,0 3 6,-1 0-1,0 1 0,-1-1 0,-1 1 0,1-1 0,-2 1 1,0 1-1,0-1 0,-1 1 0,-1 0 0,0 1 1,0-1-1,-1 2 0,-14-13 0,10 11-6,-1 1 1,0 1-1,-1 0 1,0 1-1,0 1 0,0 0 1,-1 1-1,0 1 1,-1 0-1,-22-3 0,17 5-27,-1 0 0,0 2 0,0 1 0,1 0 0,-1 2-1,0 0 1,1 2 0,-1 0 0,1 2 0,0 0 0,1 1-1,0 2 1,0 0 0,0 1 0,2 1 0,-1 1 0,-17 14-1,30-21-24,1 1 1,0-1-1,0 1 0,1 0 0,0 1 0,0-1 0,0 1 0,1 0 0,0 0 0,0 1 0,1-1 1,0 1-1,0 0 0,-1 8 0,4-11-49,-1 0 0,1 0 0,0 0 0,1-1 0,-1 1 0,1 0 0,0 0 0,0 0 0,1-1 0,-1 1 0,1 0 0,0-1 0,0 0 1,0 1-1,1-1 0,0 0 0,0 0 0,0 0 0,0-1 0,0 1 0,1-1 0,0 1 0,0-1 0,-1-1 0,7 4 0,51 28-1078</inkml:trace>
</inkml:ink>
</file>

<file path=ppt/ink/ink6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8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10 202 2944,'-1'0'81,"0"1"0,1-1 0,-1 1 0,1 0 0,-1-1 0,0 1 0,1 0 0,-1-1 0,1 1 1,-1 0-1,1 0 0,0-1 0,-1 1 0,1 0 0,0 0 0,0 0 0,-1 0 0,1-1 0,0 1 0,0 0 0,0 0 0,0 0 0,0 0 0,0 0 1,0 0-1,1 1 0,1 34 1629,-2-31-1513,1 15-34,2 0 0,0 0-1,1 0 1,1 0 0,1-1 0,1 0 0,0 0 0,1 0 0,1-1 0,15 21 0,-24-38-146,1 0 0,-1 0 0,1 0 0,0 0 0,-1 0 0,1-1 1,0 1-1,-1 0 0,1 0 0,0-1 0,0 1 0,0 0 0,0-1 0,0 1 0,0-1 1,0 1-1,0-1 0,0 1 0,0-1 0,0 0 0,0 0 0,0 1 0,2-1 1,-3-1 1,1 1 0,0-1 0,0 1 0,0-1 1,-1 1-1,1-1 0,0 0 0,0 1 0,-1-1 1,1 0-1,-1 1 0,1-1 0,-1 0 0,1 0 1,-1 0-1,1 0 0,-1 0 0,0 1 0,1-1 1,-1-2-1,2-4 58,0-1 1,-1 0 0,0 0-1,-1 0 1,0-10 0,-3-12 33,-16-60 0,11 59-105,-6-55 0,13 72-32,0 0 0,1 0 0,1-1-1,0 1 1,1 0 0,0 0 0,6-17-1,-7 27 17,1 0-1,0 0 0,0 0 0,0 0 1,0 1-1,0-1 0,1 0 0,-1 1 0,1 0 1,0-1-1,0 1 0,0 0 0,1 1 0,-1-1 1,1 0-1,-1 1 0,1 0 0,0 0 0,0 0 1,0 0-1,0 1 0,0 0 0,1 0 1,-1 0-1,0 0 0,1 0 0,6 1 0,21 1 1,0 2-1,-1 1 0,1 2 1,-1 1-1,0 1 0,0 2 1,-1 1-1,-1 1 0,41 23 1,-52-24 56,0 0 1,-1 1 0,29 27-1,-39-33-26,0 1 0,-1 0 0,0 0 0,0 1 0,0 0 0,-1 0 0,-1 0-1,1 1 1,-1 0 0,5 16 0,-8-21 5,-1 0 0,1 0 1,-1 1-1,0-1 0,-1 0 0,1 1 0,-1-1 0,0 0 0,0 0 1,0 1-1,0-1 0,-1 0 0,1 0 0,-1 0 0,0-1 1,0 1-1,-1 0 0,1-1 0,-1 1 0,0-1 0,0 0 1,0 0-1,0 0 0,-1 0 0,1-1 0,-1 1 0,1-1 1,-1 0-1,0 0 0,0 0 0,0-1 0,0 1 0,0-1 1,0 0-1,-1 0 0,1 0 0,0-1 0,-8 1 0,11-2-27,0 1-1,0 0 0,1 0 0,-1 0 0,0-1 1,1 1-1,-1 0 0,0 0 0,1-1 0,-1 1 1,0-1-1,1 1 0,-1-1 0,1 1 1,-1-1-1,1 1 0,-1-1 0,1 1 0,-1-1 1,1 0-1,-1 1 0,1-1 0,0 0 0,-1 1 1,1-1-1,0 0 0,0 0 0,0 1 1,0-1-1,-1 0 0,1 0 0,0 1 0,0-1 1,0 0-1,0 0 0,1 1 0,-1-1 0,0 0 1,0 0-1,0 1 0,1-1 0,-1 0 1,0 1-1,1-1 0,-1 0 0,1 0 0,1-3-39,0 0 0,0 0 0,0 0-1,0 0 1,1 1 0,0-1-1,4-3 1,25-21-109,2 2-1,0 1 1,2 2 0,1 2 0,0 1-1,2 1 1,0 3 0,1 1 0,0 2-1,55-11 1,-83 22 148,0 1 1,0 0-1,0 0 0,0 1 1,-1 1-1,1 0 0,0 0 1,0 2-1,21 5 0,-28-6 4,1 1-1,-1-1 0,0 1 0,0 0 1,0 0-1,0 0 0,0 1 0,-1 0 1,1 0-1,-1 0 0,0 0 0,0 1 1,-1-1-1,1 1 0,-1 0 0,0 0 1,-1 0-1,1 1 0,-1-1 0,0 1 0,2 6 1,-1 5 54,-1 0-1,-1 0 1,0 0 0,-1 0 0,-4 31 0,2-29 17,0-1 1,2 1-1,3 36 0,-3-54-115,1 0 0,-1 0 0,0 1 0,1-1 0,-1 0-1,1 0 1,-1 0 0,1 0 0,-1 0 0,1 0 0,0 0 0,0 0-1,-1 0 1,1 0 0,0 0 0,0 0 0,0-1 0,0 1 0,0 0-1,0-1 1,0 1 0,0 0 0,1-1 0,-1 1 0,0-1-1,0 0 1,0 1 0,0-1 0,1 0 0,-1 0 0,0 0 0,0 0-1,1 0 1,-1 0 0,0 0 0,0 0 0,1 0 0,-1-1 0,0 1-1,0-1 1,0 1 0,0 0 0,2-2 0,19-5-1109</inkml:trace>
</inkml:ink>
</file>

<file path=ppt/ink/ink6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8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2816,'0'-9'1408,"19"54"-1280,-10-31 1536,2 6-1664,-2 12 128,5 10 128,-10-6 128,6 3-512,5 0 128,-1-7 128,4-5 128,5-11-512,5-7 128,6-6-768,-2-6 0</inkml:trace>
</inkml:ink>
</file>

<file path=ppt/ink/ink6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8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24 5760,'-57'-23'2816,"29"42"-4352,33-15 5632,-1-1-4480,6 10 0,17-2-2304,-13-6 0</inkml:trace>
</inkml:ink>
</file>

<file path=ppt/ink/ink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0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3328,'-1'0'60,"0"1"0,0 0 1,0 0-1,0 0 0,0 0 0,0 0 1,0 0-1,0 1 0,1-1 0,-1 0 1,0 0-1,1 1 0,-1-1 0,1 0 1,-1 1-1,1-1 0,0 0 0,-1 1 1,1-1-1,0 0 0,0 1 0,0-1 1,0 1-1,0-1 0,0 1 0,1 1 1,16 45 912,-12-35 11,7 18-612,-2 1-1,6 33 1,3 12 198,141 523 1094,-155-582-1586,27 118 382,-30-123-401,0 0 0,-1 1-1,-1-1 1,0 1 0,0-1 0,-1 0-1,-1 0 1,-4 14 0,6-25-78,0-1 1,0 0-1,0 0 1,-1 1-1,1-1 1,-1 0-1,1 0 0,-1 0 1,1 0-1,-1 0 1,0 0-1,0 0 1,1 0-1,-1 0 1,0 0-1,0 0 1,0 0-1,0 0 1,0-1-1,0 1 1,0 0-1,0-1 1,0 1-1,-1-1 1,1 1-1,0-1 1,0 0-1,0 1 1,-1-1-1,1 0 1,0 0-1,0 0 0,-1 0 1,1 0-1,0 0 1,-1 0-1,1 0 1,0-1-1,0 1 1,0 0-1,-1-1 1,1 1-1,0-1 1,0 1-1,0-1 1,-2-1-1,-5-3-402,-1-1-1,2 0 0,-1 0 1,-10-12-1,18 18 414,-35-36-1421</inkml:trace>
</inkml:ink>
</file>

<file path=ppt/ink/ink6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09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5 120 1536,'-4'-3'1261,"14"5"152,-7-1-1258,0 0 0,0-1 0,0 1 0,-1 1 0,1-1 0,0 0 0,0 1 0,-1 0 0,3 1 0,2 6-22,-1 0-1,0 0 1,-1 0 0,0 1 0,0 0-1,-1 0 1,5 16 0,-5-12 68,1-1 1,1 0-1,0 0 1,9 14-1,-9-17-129,1 0-1,1 0 1,-1-1 0,1 0-1,1-1 1,0 0 0,0 0 0,0-1-1,1 0 1,0 0 0,1-1-1,-1-1 1,1 0 0,0 0-1,1-1 1,-1 0 0,1-1-1,-1-1 1,1 0 0,0 0-1,0-1 1,0 0 0,0-1-1,13-2 1,-2-1-3,-1-1 1,0 0-1,0-2 0,-1 0 0,1-2 1,-1 0-1,-1-1 0,35-22 0,-45 24-43,-1 1-1,-1-1 1,1 0-1,-1-1 1,-1 0-1,0-1 1,0 1-1,10-17 1,-13 18-14,-1 0 0,0 0 1,0 0-1,-1-1 0,0 1 0,0 0 0,-1-1 1,0 1-1,0-1 0,-1 0 0,0 1 1,0-1-1,-2-13 0,0 14-6,0-1-1,-1 1 1,0 0-1,0 0 1,0 0-1,-1 0 1,0 1-1,0-1 1,-1 1 0,1 0-1,-2 0 1,1 1-1,0-1 1,-1 1-1,0 0 1,0 1-1,-1-1 1,1 1 0,-1 1-1,0-1 1,0 1-1,0 0 1,-8-1-1,-2-2 7,-1 2-1,1 0 0,-1 0 0,1 2 1,-1 0-1,0 2 0,0 0 0,-35 4 1,25 1-17,1 1 1,0 1 0,0 1 0,-28 14-1,41-16-25,0 1-1,1 0 0,0 1 0,0 1 0,1 0 0,0 1 1,1 0-1,-20 23 0,29-30-40,0-1-1,0 1 1,0 0-1,0 0 1,0 0 0,1 0-1,-1 0 1,1 1 0,0-1-1,0 0 1,0 1-1,0-1 1,1 1 0,-1-1-1,1 1 1,0-1 0,0 1-1,0-1 1,0 1-1,2 5 1,0-4-55,0 0 0,1 0 0,-1 0 0,1-1 0,0 1 1,0-1-1,1 0 0,-1 0 0,1 0 0,0-1 0,0 1 0,8 5 0,53 28-1175</inkml:trace>
</inkml:ink>
</file>

<file path=ppt/ink/ink6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0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184 162 1664,'0'1'35,"0"-1"0,0 1 0,0-1 0,0 0 1,0 1-1,0-1 0,1 0 0,-1 0 0,0 1 0,0-1 0,0 0 1,0 1-1,1-1 0,-1 0 0,0 0 0,0 1 0,0-1 0,1 0 0,-1 0 1,0 1-1,1-1 0,-1 0 0,0 0 0,0 0 0,1 0 0,-1 1 0,0-1 1,1 0-1,-1 0 0,0 0 0,1 0 0,-1 0 0,0 0 0,1 0 0,-1 0 1,0 0-1,1 0 0,0 0 0,-1 0 29,1 0 0,0 0 0,0 0-1,-1 0 1,1 0 0,0 1 0,0-1 0,-1 0 0,1 0 0,0 1-1,-1-1 1,1 0 0,0 1 0,-1-1 0,1 1 0,0-1 0,-1 1 0,1-1-1,-1 1 1,1-1 0,-1 1 0,1-1 0,-1 1 0,0 0 0,1-1-1,-1 1 1,0 0 0,1 0 0,-1-1 0,0 1 0,0 0 0,0-1-1,0 1 1,1 1 0,4 41 593,-1-11-355,13 50 0,-14-71-243,1 0 0,0 0 0,1-1 0,0 0 0,1 0 0,0 0 0,0 0 0,10 11 0,-8-13 8,-1 0 0,1 0-1,0-1 1,1 0 0,0 0-1,0-1 1,0 0 0,1-1-1,0 0 1,0 0 0,0-1 0,19 5-1,-16-7-21,-1-1 0,0 0 0,1 0 1,-1-1-1,0-1 0,1 0 0,-1-1 0,0 0 0,0-1 0,0-1 0,14-5 0,-2 0 62,0-1 1,0-1-1,-1-1 0,0-1 0,-1-1 0,36-32 1,-52 41-84,0-1 0,-1 0 1,0 0-1,0 0 0,0-1 0,-1 0 1,0 0-1,0 0 0,-1 0 1,0-1-1,3-11 0,-5 13-12,0 0-1,-1-1 1,1 1-1,-2 0 1,1 0-1,0-1 1,-1 1-1,-1 0 1,1 0-1,-1 0 1,0 0-1,0 0 0,0 1 1,-1-1-1,0 0 1,-7-8-1,0 1 0,-1 0-1,0 1 0,-1 0 1,0 1-1,-1 0 0,0 1 0,-1 1 1,0 0-1,-1 1 0,0 0 1,0 1-1,0 1 0,-17-4 1,-24-7-45,0 4 0,-81-10 0,102 19 0,-1 1 1,-63 4-1,79 0-7,0 2 1,1 0 0,0 1-1,0 1 1,0 1-1,-29 13 1,46-19 36,0 1-1,0 0 1,0 0-1,0 0 1,1 0-1,-1 0 1,0 0 0,1 1-1,-1-1 1,0 1-1,1-1 1,-1 1-1,1-1 1,0 1 0,0 0-1,0 0 1,0 0-1,0 0 1,0-1-1,0 1 1,-1 5 0,2-5 1,0 0 1,1 0-1,-1 1 1,1-1-1,-1 0 1,1 0-1,0 1 1,0-1-1,0 0 0,0 0 1,0 0-1,0 0 1,0 0-1,1 0 1,-1-1-1,4 4 1,5 4-3,1 0 0,0-1 0,0 0 0,1 0-1,18 8 1,3-2-81,0-1-1,0-1 0,1-2 0,0-2 0,1-1 0,49 4 1,-28-8-168,0-2 1,-1-3-1,76-12 1,-100 8 158,-17 3 63,-1 1 0,1 0-1,0 1 1,15 1 0,-27 0 49,-1 0 0,1 1 0,-1-1-1,0 1 1,1-1 0,-1 1 0,0-1 0,1 1 0,-1 0-1,0 0 1,0 0 0,0-1 0,0 1 0,0 0-1,0 0 1,0 1 0,0-1 0,0 0 0,0 0 0,0 0-1,-1 0 1,1 1 0,-1-1 0,1 0 0,-1 1 0,1-1-1,-1 1 1,0-1 0,1 0 0,-1 1 0,0-1-1,0 3 1,-4 55 465,2-40-282,1-4-95,1 0 0,0 0 0,1-1 0,1 1 0,1 0 0,0-1 0,0 1 0,2-1 0,5 15 0,-7-23-86,1 1 0,-1 0 0,1-1 0,0 0 0,1 0 0,-1 0 0,1-1 0,0 1 0,1-1 0,-1 0 0,1-1 0,0 1 0,0-1 0,0-1 0,1 1 0,0-1 0,-1 0 0,1 0 0,13 3 0,-8-4-217,0 0 0,1-1-1,-1 0 1,1 0 0,-1-2 0,25-2 0,31-11-975</inkml:trace>
</inkml:ink>
</file>

<file path=ppt/ink/ink6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1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647 151 2176,'-30'-51'2325,"28"47"-2324,-1 1-1,1 0 0,-1 0 1,0 0-1,0 1 1,-1-1-1,1 1 0,0 0 1,-1 0-1,1 0 1,-6-2-1,-50-18 218,37 15-78,-7-2 55,1 1 0,-1 1 0,0 2 0,0 1 0,0 1 0,-1 1 0,-38 3 0,55 0-113,-1 1 0,1 1 0,-1 0 1,1 0-1,0 1 0,0 1 1,1 0-1,-13 8 0,18-9-65,0 0 1,1 1-1,-1 0 0,1 0 1,1 1-1,-1 0 0,1 0 1,0 0-1,0 0 0,0 1 1,1 0-1,0 0 0,1 0 0,-5 12 1,5-10-4,1 0-1,0 0 1,1 0 0,0 0 0,0 1 0,1-1 0,0 0-1,1 0 1,0 0 0,0 0 0,1 0 0,0 0 0,1 0-1,0 0 1,0-1 0,1 1 0,0-1 0,0 0 0,1 0-1,0-1 1,11 14 0,-1-4 44,1-1 0,0 0 0,1-1 0,1-1 0,0 0 0,1-2 0,36 19 0,-19-14 26,0-1 0,1-1-1,1-3 1,0-1 0,0-2 0,1-1 0,0-2 0,0-2 0,1-1 0,-1-3 0,1-1 0,-1-1 0,1-3-1,74-18 1,-75 6 71,-23 4-70,-16 13-84,0-1 0,1 1 0,-1 0 0,0-1 0,0 1 0,0 0 0,0-1 0,1 1 0,-1 0 0,0-1 0,0 1 0,0-1 0,0 1 0,0 0 0,0-1 1,0 1-1,0 0 0,0-1 0,0 1 0,0-1 0,0 1 0,0 0 0,0-1 0,-1 1 0,1 0 0,0-1 0,0 1 0,0 0 0,0-1 0,-1 1 0,1 0 0,0-1 0,0 1 0,-1 0 0,1 0 0,-1-1 0,15 13-56,1-2 0,-1 1 0,2-2 0,-1 0 0,1-1 1,28 10-1,-11-8 108,1-2 0,51 7 1,-67-14-22,-1 0 0,0-1 0,1-1 0,-1 0 0,0-1 0,34-9 0,-34 6 36,0-1 0,-1 0 1,1-1-1,-1-1 0,-1-1 1,23-15-1,-34 21-57,0-1 0,0 1 1,0-1-1,0 0 0,-1 0 0,1 0 0,-1 0 0,0-1 0,0 1 0,-1-1 1,1 0-1,-1 0 0,0 0 0,-1 0 0,1 0 0,-1 0 0,0 0 1,0-1-1,0 1 0,-1 0 0,0-1 0,0 1 0,0 0 0,-1-1 1,-2-8-1,1 4 7,-1 0 1,-1 1-1,0 0 0,0-1 1,-1 1-1,0 1 1,0-1-1,-1 1 1,0 0-1,0 0 1,-1 0-1,-12-9 1,6 7-18,0 0 0,-1 1 1,0 1-1,0 0 1,-1 1-1,0 0 1,-19-4-1,-1 1-22,-1 2 1,-1 2-1,1 1 0,-1 2 1,0 2-1,-43 3 0,43 1-13,-1 1 0,-73 20 0,96-20-3,0 1 0,0 0 1,1 1-1,0 1 0,0 0 1,1 1-1,0 1 0,0 0 1,-21 19-1,32-26-10,1 0-1,-1-1 1,0 1 0,1 0-1,-1 0 1,1 0-1,-1 0 1,1 0 0,0 0-1,0 0 1,0 0-1,0 0 1,0 1 0,1-1-1,-1 0 1,1 1 0,-1-1-1,1 0 1,0 1-1,0-1 1,0 1 0,0-1-1,0 0 1,1 1 0,0 3-1,2-2-65,-1 0-1,0-1 0,1 1 1,0 0-1,0-1 0,0 0 1,0 0-1,1 0 0,-1 0 1,1 0-1,0-1 0,7 4 1,56 27-1167</inkml:trace>
</inkml:ink>
</file>

<file path=ppt/ink/ink6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1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29 234 2688,'18'7'466,"2"-2"-1,-1 0 1,0-1 0,1-1-1,0 0 1,0-2 0,-1 0-1,1-2 1,0 0 0,31-6-1,-8-2-268,-1-2 0,0-1-1,67-31 1,-101 39-137,-1 0-1,1 0 1,-1-1-1,0 0 1,0 0-1,0 0 1,0-1 0,-1 0-1,0 0 1,5-8-1,-10 12-47,1 0 0,-1 0-1,0 0 1,0 0-1,0-1 1,0 1 0,0 0-1,0 0 1,-1-1 0,1 1-1,-1-1 1,0 1 0,0 0-1,1-1 1,-2 1 0,1-1-1,0 1 1,0 0 0,-1-1-1,1 1 1,-1-1-1,0 1 1,0 0 0,0 0-1,0-1 1,0 1 0,0 0-1,-1 0 1,1 0 0,0 0-1,-1 1 1,0-1 0,0 0-1,1 0 1,-1 1-1,0 0 1,0-1 0,-5-1-1,-1-2-9,-1 1 0,1 0 0,-1 0 0,0 1-1,-1 1 1,1-1 0,0 1 0,-1 1-1,1 0 1,-1 0 0,0 1 0,1 0 0,-13 2-1,-13 2-9,1 2 0,-44 12-1,56-12-10,0 2-1,0 0 1,1 1-1,0 0 1,0 2-1,1 1 1,1 1-1,-27 21 1,40-29 8,0 1 1,1-1-1,-1 1 1,1 0-1,0 0 1,1 1-1,-1-1 1,1 1-1,1 0 1,-1 0-1,1 0 1,0 1-1,1-1 1,0 1-1,0 0 1,1 0-1,-1-1 1,2 1-1,-1 0 1,1 0-1,1 0 1,-1 0-1,1 0 1,0 0 0,1-1-1,0 1 1,6 14-1,-2-9 15,1 0 0,1 0 0,0 0-1,1-1 1,0 0 0,1-1 0,0 0 0,0 0-1,2-1 1,-1-1 0,1 0 0,0 0 0,1-1 0,0-1-1,1 0 1,-1-1 0,29 9 0,-4-3-165,1-3 0,0-1 0,1-2 1,0-1-1,59-1 0,-66-6-529,-1 0 1,55-12-1,-28 0-462</inkml:trace>
</inkml:ink>
</file>

<file path=ppt/ink/ink6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2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629 1187 3200,'8'-12'1259,"19"-10"-194,1 1 0,52-28 0,-20 12-890,7-6-4,-2-3-1,-2-3 1,-3-3 0,-2-2-1,83-100 1,-128 137-140,-2 0 0,0 0 1,-1-2-1,0 1 0,-2-1 0,0 0 0,-1-1 0,-2 0 1,1 0-1,-2 0 0,-1 0 0,0-1 0,-2 1 0,-1-34 1,-1 40-32,-1 0 0,0 0 0,-1 0 0,-1 0 0,0 0 0,-1 1 0,0 0 0,-1 0 0,0 0 0,-1 1 0,-1 0 1,0 0-1,-1 1 0,0 0 0,0 0 0,-1 1 0,-1 0 0,1 1 0,-2 0 0,1 1 0,-1 0 0,-16-7 0,4 5-33,0 0 0,-1 2 0,0 2 0,-1 0-1,0 1 1,1 1 0,-1 2 0,-1 1 0,1 0 0,0 2-1,0 1 1,0 2 0,0 0 0,1 1 0,0 2-1,0 1 1,-33 14 0,48-17 10,0 0 1,1 0-1,0 0 1,0 1-1,1 1 1,0 0-1,0 0 0,0 0 1,1 1-1,0 0 1,0 0-1,1 1 0,0 0 1,1 0-1,0 0 1,0 1-1,1 0 0,0 0 1,1 0-1,0 0 1,-2 18-1,1 11-61,2-1 0,2 1 0,2 0 0,10 62 0,-12-94 84,105 493 684,-13-86 325,-81-341-851,-3 0 0,-3 1 0,-8 128 0,-1-147 176,-3 1 0,-3 0 1,-1-2-1,-4 1 0,-31 80 0,44-130-286,-1 0 0,1 0-1,-1-1 1,0 1 0,0 0-1,-1-1 1,1 0 0,-1 0-1,0 0 1,0 0 0,-1 0 0,1-1-1,-1 0 1,1 0 0,-1 0-1,0-1 1,-8 4 0,5-4 9,0 0 1,0-1 0,0 0-1,-1 0 1,1-1 0,0 0-1,0 0 1,-1-1-1,1 0 1,-14-4 0,-5-3 20,1-2 0,0 0 1,0-2-1,1-1 1,-45-31-1,43 24-78,1-1 0,1-2 0,1 0 0,1-1 0,1-2 0,2 0 0,0-1 0,2-1 0,0-1 0,3-1 0,0 0 0,2-1 0,1 0 0,1-1 0,2 0 0,2-1 0,-5-38 0,11 61-35,0-1 0,1 1 0,0-1 1,1 0-1,0 1 0,0-1 0,1 1 0,1 0 0,0-1 0,0 1 1,1 0-1,0 1 0,1-1 0,0 1 0,0 0 0,1 0 1,0 0-1,1 1 0,0 0 0,0 0 0,1 1 0,0 0 1,0 0-1,1 1 0,0 0 0,0 0 0,0 1 0,0 1 0,16-6 1,-3 2-17,1 2 0,-1 0 1,1 2-1,1 0 1,-1 2-1,24 0 1,148 10-312,-113-2 310,-42-3-752,1-3 1,52-6-1,-66 2-625</inkml:trace>
</inkml:ink>
</file>

<file path=ppt/ink/ink6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3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418 865 2944,'15'-4'882,"1"0"0,-1 1 0,0 0 1,27 0-1,31-5-173,-45 1-630,0 0 1,0-2 0,-1-2 0,-1 0-1,0-1 1,0-2 0,-2-1-1,1-1 1,-2 0 0,0-2 0,-1-1-1,-1-1 1,-1 0 0,-1-2 0,-1 0-1,0-1 1,-2-1 0,22-42-1,-33 54-68,-1-1-1,0 1 0,-1-1 1,0 0-1,-1 0 0,0 0 1,-1 0-1,-1 0 0,0 0 0,-1 0 1,0 0-1,-1 0 0,0 0 1,-1 0-1,0 1 0,-1-1 1,-7-14-1,4 12-14,0 0 0,-1 1 0,0 0-1,-1 0 1,-1 0 0,0 1 0,-1 1 0,0 0 0,-1 0 0,0 1 0,-1 1 0,0 0-1,-17-10 1,11 11-13,0 0 0,0 1-1,-1 1 1,0 1-1,0 1 1,0 1 0,-1 0-1,0 2 1,0 0 0,-27 2-1,35 0 0,0 1 1,-1 1-1,1 1 0,0-1 0,0 2 0,0 0 0,1 1 1,0 0-1,-1 0 0,2 2 0,-1-1 0,1 2 0,0-1 1,0 1-1,1 1 0,0 0 0,-9 11 0,5-1-30,0 1 0,2 1 0,0 0 0,1 1 0,2 0 0,0 0 0,1 1 0,-7 35 0,-24 201-4,32-197 67,-1 40 151,4 0-1,14 154 1,47 199 647,-20-199-459,-21-152-168,7 63 167,-21-142-231,-1 1 1,-2-1 0,0 0-1,-6 35 1,5-54-54,1 1 0,-1 0-1,0-1 1,-1 1 0,1-1 0,-1 1-1,-1-1 1,1 0 0,-1 0 0,0-1 0,0 1-1,-1-1 1,-4 5 0,6-8-42,1 0 0,-1-1 0,1 1-1,-1-1 1,1 0 0,-1 0 0,0 0 0,0 0 0,1 0 0,-1 0 0,0-1 0,0 0 0,0 1-1,0-1 1,0 0 0,0 0 0,0-1 0,1 1 0,-1-1 0,0 1 0,0-1 0,0 0-1,1 0 1,-1 0 0,0 0 0,1-1 0,-1 1 0,1-1 0,-1 1 0,1-1 0,0 0-1,0 0 1,-3-3 0,-20-18 18,1-2-1,1-1 1,1-1 0,1-1-1,2 0 1,0-2-1,2 0 1,2-1 0,1-1-1,-19-61 1,28 73-107,1 1 1,1-1-1,1 0 1,1 0-1,1 0 1,1 0-1,0 0 1,1 0-1,8-28 1,-7 35-6,1 0 0,0 0 0,1 1 0,0-1-1,1 1 1,0 0 0,1 0 0,1 1 0,0 0 0,0 0 0,1 1 0,1 0 0,-1 1 0,22-16 0,0 7-553,1 3 0,0 0 0,1 2 0,1 2 0,0 1 0,38-7 0,-38 9-416,10-3-372</inkml:trace>
</inkml:ink>
</file>

<file path=ppt/ink/ink6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3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5120,'42'9'2560,"-4"-6"-3712,-15-3 5120,5 0-4608,1-9 0,-1 6-1920,-10-8 0</inkml:trace>
</inkml:ink>
</file>

<file path=ppt/ink/ink6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4.2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 2176,'16'-2'494,"0"0"0,0 2-1,1 0 1,-1 1 0,0 0 0,0 1 0,31 9 0,45 5 312,28-15-145,0-4 1,179-28-1,-292 30-459,-13 4-57,-33 10 20,-42 14-16,53-15-126,1 2 0,1 0 0,0 2 0,1 0 1,-32 30-1,49-39-17,0 0 0,0 1 0,1 0 0,0 0 1,1 1-1,-1 0 0,2 0 0,-1 0 0,1 1 1,1 0-1,0 0 0,0 0 0,1 1 0,1-1 1,-1 1-1,2-1 0,-1 1 0,1 14 0,2-20 5,0 0 0,0 0 0,0 0 0,1 0 0,0 0 0,0-1 0,0 1 1,0 0-1,1-1 0,0 0 0,-1 0 0,2 0 0,-1 0 0,0 0 0,1-1 0,0 1 0,0-1 0,0 0 0,0 0 0,0 0 0,1-1 0,-1 0 0,1 1 0,5 0 0,11 5-69,0-1-1,0 0 1,44 6 0,-28-8-710,47 2 0,-10-7-405</inkml:trace>
</inkml:ink>
</file>

<file path=ppt/ink/ink6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5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95 244 3200,'13'3'354,"1"1"-1,-1-2 1,0 0 0,1 0 0,-1-1 0,1-1-1,0 0 1,-1-1 0,1-1 0,-1 0-1,24-7 1,-29 8-294,-1-1-1,1-1 0,-1 1 1,0-1-1,1 0 0,-1-1 1,-1 0-1,1 0 0,-1-1 1,1 1-1,-1-1 0,0-1 1,-1 1-1,1-1 1,-1 0-1,-1 0 0,1-1 1,-1 1-1,0-1 0,0 0 1,-1 0-1,3-9 0,-5 13-53,0 0 0,0 0 0,-1-1 0,0 1 0,1 0 0,-1 0-1,-1-1 1,1 1 0,0 0 0,-1-1 0,0 1 0,1 0 0,-1 0 0,0 0-1,-1 0 1,1 0 0,-1 0 0,1 0 0,-3-3 0,0 2 6,1 0 0,-1 0 0,0 1 0,0-1 0,-1 1 0,1 0 1,-1 0-1,0 0 0,0 1 0,-8-4 0,-2 2 7,0 0 1,0 0-1,-1 1 0,1 1 1,0 1-1,-1 0 0,-18 2 1,20 0-21,-1 1 1,1 1-1,-1 0 0,1 1 1,0 1-1,1 0 1,-1 1-1,-18 11 0,28-15 2,-1 0 0,1 1 0,0 0 0,0 0 0,1 0 0,-1 0 0,1 1-1,-1-1 1,1 1 0,0 0 0,0 0 0,1 0 0,-1 0 0,1 0 0,0 1 0,0-1-1,1 1 1,-1-1 0,1 1 0,0 0 0,0 0 0,0 0 0,1-1 0,0 1 0,0 0-1,0 0 1,0 0 0,1 0 0,1 6 0,1-5 18,-1 0-1,2 0 1,-1 0-1,0 0 1,1-1-1,0 1 1,1-1 0,-1 0-1,1 0 1,0-1-1,0 1 1,1-1-1,-1 0 1,12 6-1,9 4 89,52 21-1,-48-24-39,0-2 0,0 0-1,1-2 1,0-1 0,0-2 0,32 1 0,-40-5-7,0-1-1,0 0 0,0-2 1,0-1-1,0 0 0,-1-2 1,0-1-1,39-16 0,-28 0 49,-32 21-118,1 0 0,-1 0 0,1 0 0,0 1 0,0-1 0,0 1 0,0-1 0,0 1 0,0 0 0,0 0 0,0 0 0,0 0 0,1 0 0,-1 0 0,0 1 0,1-1 0,-1 1 0,1-1 0,-1 1 0,0 0-1,1 0 1,-1 0 0,1 0 0,-1 1 0,1-1 0,-1 1 0,0-1 0,1 1 0,-1 0 0,0 0 0,3 1 0,30 18 107,0-2-1,2-2 1,0-1 0,0-2 0,1-1-1,62 10 1,-82-19-40,0-1 0,0 0-1,1-2 1,-1 0 0,0-1 0,0-1 0,0 0-1,0-1 1,0-1 0,-1-1 0,1-1 0,-1 0-1,0-1 1,-1-1 0,0-1 0,25-16 0,-37 21-35,1-1-1,-1 1 1,0-1 0,-1 1 0,1-1 0,-1 0 0,0 0 0,0-1 0,0 1 0,-1-1 0,0 1 0,0-1 0,0 0-1,1-12 1,-2 13-15,-1 0 0,1 0 0,-1 0 0,0 0 0,-1 0 1,1 0-1,-1 0 0,0 1 0,0-1 0,-1 0 0,1 0 0,-1 0 0,0 1 0,0-1 0,-1 1 0,1 0 0,-1 0 0,0 0 0,-7-8 0,-5 0-17,0 1 0,-1 0-1,0 1 1,-1 1 0,0 0 0,-1 2 0,0 0 0,0 1-1,-23-5 1,4 2-42,-1 2 0,1 2 0,-1 1-1,-40 2 1,58 2-37,1 2 1,-1 0-1,-33 8 0,49-9 70,-1 0 1,1 0-1,-1 1 0,1 0 1,-1-1-1,1 2 0,0-1 1,0 0-1,0 1 1,0 0-1,0 0 0,1 0 1,-1 0-1,1 0 0,0 1 1,0 0-1,0-1 1,1 1-1,-1 0 0,-3 9 1,5-11 13,1 1 0,-1-1 0,1 1 0,0-1 1,0 1-1,0 0 0,0-1 0,0 1 1,1-1-1,-1 1 0,1 0 0,0-1 0,-1 1 1,1-1-1,0 0 0,1 1 0,-1-1 0,0 0 1,1 1-1,-1-1 0,1 0 0,0 0 1,-1 0-1,1-1 0,0 1 0,0 0 0,0-1 1,1 1-1,-1-1 0,0 1 0,3 0 0,10 5-20,-1 0-1,1-1 1,28 8 0,-36-13 24,51 15 5,2-4 0,0-2 0,0-2 1,100-1-1,-118-7 103,-41 0-107,0 1 0,-1-1 0,1 0 0,0 1 0,0-1 0,-1 1 0,1-1 0,0 1 0,-1-1 0,1 1 0,-1-1 0,1 1 0,-1-1 0,1 1 0,-1 0 0,1-1 0,-1 1 0,0 0 0,1 0 0,-1-1 0,0 1 0,1 0 0,-1 0 0,0-1 0,0 1 0,0 0 0,0 0 0,0 0 0,0-1 0,0 1 0,0 0 0,0 0 0,0 0 0,0-1 0,0 1 0,-1 0 0,1 0 0,-1 0 0,1 2 0,0 9 58,0 1-1,1-1 1,1 0 0,0 0 0,1 0 0,0 0 0,0-1 0,2 1 0,-1-1 0,1 0-1,1 0 1,0-1 0,11 15 0,-8-15-6,0 1-1,1-1 1,1-1-1,0 0 1,0 0 0,1-1-1,0-1 1,0 0-1,0 0 1,1-2-1,20 8 1,-12-8-436,-1 0 0,1-1 0,38 3 0,-6-6-1045</inkml:trace>
</inkml:ink>
</file>

<file path=ppt/ink/ink6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6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17 988 2688,'1'-2'79,"0"0"0,0 0 0,0 0 0,1 1 0,-1-1 0,1 0 0,-1 0 1,1 1-1,0-1 0,0 1 0,-1 0 0,1-1 0,0 1 0,0 0 0,1 0 0,-1 0 0,4-1 0,45-7 1443,-7 2-883,11-9-509,-1-2 0,-1-2 0,-1-3 0,-1-1 0,-1-4 1,-2-1-1,0-2 0,-3-3 0,81-75 0,-115 99-74,-1 0 0,0-1 1,0 0-1,-1 0 0,-1-1 0,0-1 0,-1 1 1,11-27-1,-16 32-38,0 0 1,0-1-1,-1 1 1,0 0-1,-1-1 0,0 1 1,0-1-1,0 1 1,-1-1-1,0 1 1,0-1-1,-1 1 1,0 0-1,0 0 1,-1 0-1,0 0 0,0 0 1,-1 0-1,-5-7 1,-7-10 11,-1 1 1,-2 0-1,0 2 1,-1 0-1,-1 1 1,-1 1-1,-1 1 1,-1 1-1,-29-16 1,19 14-75,-2 2 1,0 2-1,-1 1 1,0 1-1,-1 3 0,-51-9 1,76 17 11,1 1 0,0 0 0,-1 1 0,1 0 0,0 0 0,-1 2 0,1-1 0,-23 8 0,29-7 21,0 0-1,1 0 1,-1 1 0,1 0 0,0 0 0,-1 0-1,2 1 1,-1 0 0,0 0 0,1 0 0,0 1-1,0-1 1,0 1 0,0 0 0,1 0 0,0 0-1,0 0 1,0 1 0,-4 10 0,0 13 56,0 0 1,1 0 0,2 1 0,1-1-1,2 1 1,3 48 0,32 173 402,25 18 149,-30-152-234,-6 2-1,10 130 1,-32-227-259,-1-13-54,0 1 0,1 0 1,0-1-1,1 1 0,4 13 0,-6-22-68,1-1-1,-1 1 0,0-1 1,1 1-1,-1-1 1,1 0-1,-1 1 0,0-1 1,1 1-1,-1-1 0,1 0 1,0 0-1,-1 1 1,1-1-1,-1 0 0,1 0 1,-1 0-1,1 1 0,0-1 1,-1 0-1,1 0 1,-1 0-1,1 0 0,-1 0 1,1 0-1,0 0 0,-1 0 1,1-1-1,-1 1 1,1 0-1,0 0 0,-1 0 1,1-1-1,-1 1 0,1 0 1,-1-1-1,1 1 0,-1 0 1,1-1-1,-1 1 1,0 0-1,1-1 0,0 0 1,31-27-1170,-20 17 529,19-16-664,-2-10 22</inkml:trace>
</inkml:ink>
</file>

<file path=ppt/ink/ink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1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0 109 4352,'3'-6'238,"1"0"1,0-1-1,0 1 0,0 1 1,0-1-1,1 1 0,0-1 1,0 1-1,1 1 0,0-1 1,-1 1-1,1 0 0,1 0 1,-1 1-1,0 0 0,1 0 1,0 0-1,0 1 0,10-3 1,10 0-49,-1 0 0,1 2 0,-1 0 0,29 2 0,-28 2-121,0 0 1,0 2-1,0 0 0,0 2 1,-1 1-1,0 2 0,41 16 1,-59-20-20,0 0-1,0 1 1,0 0 0,0 0 0,-1 1 0,0 0 0,0 0 0,-1 1-1,1 0 1,-2 0 0,1 0 0,-1 1 0,0 0 0,0 0 0,-1 0 0,0 0-1,4 13 1,-7-13-13,1 0-1,-1-1 1,0 1-1,0 0 1,-1 0-1,0 0 1,-1 0-1,0 0 1,0 0-1,0-1 1,-1 1-1,0 0 1,-1-1-1,0 0 1,0 1-1,0-1 1,-1 0-1,0-1 1,-1 1-1,-7 9 1,0-2 30,-1-1 0,-1-1 0,1 0 1,-2-1-1,0 0 0,0-1 0,-1-1 0,0 0 1,-22 8-1,24-12-9,0 0-1,0 0 1,0-2 0,-1 1 0,1-2-1,-1 0 1,0-1 0,0-1 0,1 0-1,-1 0 1,-28-6 0,38 5-69,1-1 1,0 1 0,0-1-1,-1 0 1,1 0-1,0 0 1,0-1 0,1 1-1,-1-1 1,0 0-1,1 0 1,0 0-1,0 0 1,0-1 0,0 1-1,0-1 1,1 0-1,-1 0 1,-2-7-1,4 8-78,0 0 0,0 0 0,1 0 0,-1 0 0,1 0-1,-1 0 1,1 0 0,0-1 0,0 1 0,1 0-1,-1 0 1,1 0 0,-1 0 0,1-1 0,0 1 0,0 0-1,0 1 1,1-1 0,-1 0 0,1 0 0,-1 0 0,1 1-1,0-1 1,0 1 0,0-1 0,1 1 0,-1 0 0,6-4-1,30-16-1531,14-2-64</inkml:trace>
</inkml:ink>
</file>

<file path=ppt/ink/ink6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6.6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71 225 3456,'-42'3'1664,"13"43"-2176,29-33 2944,0 10-2432,0 0 128,6 2-128,8 2 0,9-8-896,14-6 0</inkml:trace>
  <inkml:trace contextRef="#ctx0" brushRef="#br0" timeOffset="1">475 8 6272,'-61'-7'3072,"38"23"-3968,23-13 6144,6 4-5888,-3 6 128,3 10-2816,2-11 0</inkml:trace>
</inkml:ink>
</file>

<file path=ppt/ink/ink6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7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40 5376,'-5'-39'2688,"33"49"-3456,-8-6 4224,3 1-3840,0-1 128,0-1-896,-3 4 0,-11-1 512,1 1 128</inkml:trace>
</inkml:ink>
</file>

<file path=ppt/ink/ink6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7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16 2688,'4'-16'2584,"-6"38"-283,-6 2-1389,-21 44 1,19-47-853,1 0 0,-13 43 0,17-44 185,2-1 0,0 1 1,1 0-1,0 22 0,2-38-214,0 0 0,0 1 0,0-1 1,1 0-1,0 0 0,0 0 0,0 0 1,0 0-1,0 0 0,1 0 1,0 0-1,0 0 0,0 0 0,0-1 1,0 1-1,1-1 0,0 0 0,0 0 1,0 0-1,0 0 0,0 0 0,0 0 1,1-1-1,-1 0 0,1 0 0,4 2 1,-5-3-136,1-1 1,0 0-1,0 0 1,0 0-1,0-1 1,0 1-1,-1-1 1,1 0-1,0 0 1,-1 0 0,1 0-1,0-1 1,-1 0-1,0 0 1,1 0-1,-1 0 1,0 0-1,0 0 1,0-1-1,4-3 1,-5 4-28,34-27-1277</inkml:trace>
</inkml:ink>
</file>

<file path=ppt/ink/ink6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7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86 5760,'0'0'2816,"14"36"-2816,-11-33 5376,3 1-5120,-6-4 0,0 0 256,0 0 128,0 0-768,0-14 0,-6-6-128,-3-1 0,1 6-1536,-7-1 128,-4-16-384,1 22 128</inkml:trace>
</inkml:ink>
</file>

<file path=ppt/ink/ink6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8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1 306 2688,'2'0'136,"0"-1"-1,0 1 1,0 0 0,0 0-1,0 0 1,0 0 0,0 0-1,0 0 1,0 1 0,0-1-1,0 1 1,0-1 0,0 1-1,0 0 1,2 1 0,30 6 2066,8-10-1647,1-2 0,-2-1 1,59-15-1,117-47 232,-210 64-729,1 0 0,-1 0 0,1-1 0,-1 1 0,0-2 1,-1 1-1,1-1 0,-1 0 0,0 0 0,0-1 0,8-9 0,-12 12-44,-1 0-1,1 0 1,-1 0-1,1 0 1,-1 0-1,0 0 0,0-1 1,0 1-1,0 0 1,-1-1-1,1 1 1,-1-1-1,0 1 1,0 0-1,0-1 1,-1 1-1,1-1 1,-1 1-1,0 0 1,0 0-1,0-1 1,0 1-1,0 0 1,-1 0-1,1 0 1,-1 0-1,0 0 1,-4-4-1,1 1-12,-1 0 0,1 1-1,-1 0 1,-1 0 0,1 1 0,-1-1-1,1 2 1,-1-1 0,0 1 0,-1 0-1,1 0 1,0 1 0,-1 0 0,0 0-1,1 1 1,-1-1 0,-10 1 0,2 0-19,0 1 0,0 1 1,0 0-1,0 1 0,0 0 0,0 1 1,-25 9-1,32-9 10,1 1-1,-1-1 1,1 2 0,0-1-1,0 1 1,1 0 0,-1 0 0,1 1-1,0 0 1,1 1 0,-1-1-1,1 1 1,0 0 0,1 1-1,0 0 1,0-1 0,-4 13 0,5-10 16,1 0 1,1 1-1,0 0 1,0-1-1,1 1 1,0 0-1,1 0 1,0 0-1,1 0 1,1 0-1,-1-1 1,1 1 0,1 0-1,5 11 1,-4-8 23,2-1 0,-1-1 0,2 1 1,0-1-1,0 0 0,1 0 0,1-1 0,0 0 1,0-1-1,1 0 0,0 0 0,1-1 1,0-1-1,0 0 0,20 11 0,-7-7-192,0-2-1,1 0 1,0-2-1,1 0 1,0-2 0,0-1-1,34 3 1,3-6-1120,-2-18-128</inkml:trace>
</inkml:ink>
</file>

<file path=ppt/ink/ink6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18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6144,'37'-4'3072,"38"24"-2560,-55-16 5504,-3-1-5888,-2 6 128,4-5 127,-15-1 129,-8-6-1407,-19-1 127,-16-5-1152,2-10 0</inkml:trace>
</inkml:ink>
</file>

<file path=ppt/ink/ink6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0.1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87 666 2432,'-15'9'246,"11"-8"-57,0 1 1,0 0-1,0 1 0,0-1 1,1 1-1,0-1 0,-1 1 0,1 0 1,0 0-1,0 1 0,0-1 1,1 0-1,-1 1 0,1 0 0,0 0 1,0 0-1,0-1 0,1 2 1,-2 3-1,0 3-64,0 1 0,0 0 0,2-1 0,-1 1-1,2 0 1,0 0 0,0 0 0,1 0 0,0-1 0,1 1 0,0 0 0,1-1 0,0 1 0,1-1 0,10 20 0,-9-23-43,0 0 0,1 0 1,0 0-1,0-1 1,1 1-1,0-2 1,0 1-1,1-1 1,0 0-1,0 0 1,0-1-1,0 0 1,1-1-1,0 0 0,0 0 1,0-1-1,1 0 1,-1-1-1,20 3 1,-4-3 45,1-1 0,0-1 1,0-1-1,-1-1 0,45-10 1,-22 0 41,-1-1 0,49-22 0,-66 21-108,0-1 0,-1-1 0,-1-2 0,0 0 1,-1-2-1,-2-1 0,0-2 0,-1 0 1,-1-1-1,19-28 0,-26 33-13,-2-2-1,-1 0 1,0-1 0,-2 0-1,0-1 1,-2 0-1,0 0 1,-2-1 0,-1 0-1,0-1 1,-2 1 0,-1-1-1,0-45 1,-4 54-45,-1 0 0,0 0 0,-1 0 0,-1 0 0,-1 1 0,0 0 0,-1 0 0,-1 0 0,0 1 0,-1 0 0,0 0 0,-1 1 0,-1 0 1,0 0-1,-1 1 0,0 1 0,-1 0 0,0 0 0,0 1 0,-1 1 0,-1 0 0,0 1 0,-18-9 0,9 7-54,-1 0 1,-1 1-1,1 2 1,-1 0-1,0 2 0,-1 1 1,1 0-1,-1 2 1,0 1-1,0 2 0,1 0 1,-1 1-1,-44 11 1,48-8 18,0 2 0,0 0 1,1 1-1,0 1 1,-31 20-1,46-26 17,1 1 1,-1 0-1,1 0 0,0 0 1,0 1-1,1-1 0,-1 1 1,1 0-1,0 1 0,1-1 1,-1 1-1,1 0 0,0 0 1,0 0-1,1 0 0,0 0 0,0 1 1,0-1-1,1 0 0,0 1 1,0 0-1,1-1 0,0 12 1,2-6-3,0 0 1,2 1 0,-1-1 0,1 0-1,1 0 1,0-1 0,0 0-1,2 0 1,-1 0 0,1 0 0,1-1-1,0 0 1,0-1 0,1 0-1,0 0 1,0-1 0,21 14 0,1-1 23,0-2 0,1-2 0,1-1 0,69 24 0,-64-28 51,0-1 1,1-3 0,44 5-1,-69-11-23,-1-1 0,1 0 0,0-1-1,0-1 1,-1 0 0,1-1 0,-1 0 0,1-1 0,-1-1-1,0 0 1,0-1 0,19-10 0,-43 51-377,8-24 300,1 0 0,0 1 0,0-1 0,2 1 0,0 0 0,0-1 0,1 1 1,4 19-1,2 4 43,21 57 1,-13-43 78,-12-36-4,0 0 0,1-1 0,1 1 1,0-1-1,1-1 0,0 1 0,1-1 1,0 0-1,17 20 0,-23-31-176,1 0 0,0-1 0,0 1 0,-1 0 0,1 0 0,0-1 0,0 1 0,0-1 0,0 0 0,0 0 0,0 1 0,0-1 0,0 0 0,0-1 0,0 1 0,0 0 0,0 0-1,0-1 1,0 1 0,0-1 0,0 0 0,-1 0 0,1 0 0,0 0 0,0 0 0,-1 0 0,3-1 0,21-13-1330</inkml:trace>
</inkml:ink>
</file>

<file path=ppt/ink/ink6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0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2688,'-20'20'1280,"31"23"-384,-8-27 1152,-3 0-1664,6 3 128,-1 17 128,4 3 0,0 4-896,5-4 128,9-13 512,2-10 0,2-3-1536,15-17 128</inkml:trace>
</inkml:ink>
</file>

<file path=ppt/ink/ink6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0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43 6272,'-94'-29'3072,"103"22"-4224,10 4 5248,4-1-4096,0 4 128,-3 4-3072,3 22 128,-14-13 2688,-9-10 0</inkml:trace>
</inkml:ink>
</file>

<file path=ppt/ink/ink6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1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768 212 1152,'1'-2'8,"5"-9"251,-1 0 0,0-1 0,-1 0 1,0 0-1,2-13 0,-6 22-155,0-1 1,1 1 0,-1-1-1,-1 1 1,1-1-1,0 1 1,-1 0-1,0-1 1,0 1 0,0-1-1,0 1 1,0 0-1,-1 0 1,1 0-1,-1 0 1,0 0-1,0 0 1,0 0 0,0 0-1,-1 1 1,1-1-1,-5-3 1,-3 0-52,0-1 1,0 2 0,0-1-1,-1 1 1,1 1-1,-1 0 1,0 0-1,-1 1 1,1 1-1,0 0 1,-1 1 0,0 0-1,1 0 1,-15 2-1,1 0 112,0 2 0,1 0 0,-1 2-1,1 0 1,-39 16 0,31-6 21,0 1 0,1 2 0,0 1 0,2 2 1,1 0-1,0 2 0,2 1 0,0 2 0,2 0 1,-35 50-1,51-63-118,0 1 0,1-1 1,1 1-1,0 1 0,1-1 0,0 1 1,1 0-1,1 0 0,1 1 0,0-1 1,1 0-1,0 1 0,1-1 0,4 26 1,-2-30-40,0-1 1,1 1-1,0 0 1,1-1-1,1 1 1,-1-1-1,1 0 1,1-1 0,0 1-1,1-1 1,-1-1-1,2 1 1,-1-1-1,1 0 1,0 0-1,1-1 1,17 11-1,6 2 70,2-1-1,0-1 1,1-2-1,38 11 1,-40-15-4,0-2 1,1-2-1,64 8 1,-84-14-273,-1-1 0,1-1 0,0 0 0,-1-1 0,1-1-1,0 0 1,-1 0 0,0-2 0,1 0 0,-1 0 0,-1-1 0,24-12 0,-8-3-1231</inkml:trace>
</inkml:ink>
</file>

<file path=ppt/ink/ink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1.6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256 249 3456,'-1'3'275,"1"-1"1,-1 1-1,1 0 0,0 0 1,0 0-1,0 0 1,0 0-1,1-1 1,-1 1-1,1 0 0,0 0 1,0 0-1,0-1 1,0 1-1,0 0 0,0-1 1,1 1-1,-1-1 1,1 0-1,3 4 0,41 52 1238,-34-46-1398,0-1 0,1-1 0,0 0 0,1-1 0,0-1 0,28 13 0,-35-18 4,0-1 0,0 1 0,0-1-1,0-1 1,1 1 0,-1-1 0,0-1 0,1 1-1,-1-1 1,1 0 0,-1-1 0,0 0 0,1 0-1,-1-1 1,0 0 0,0 0 0,13-6 0,-8 2 7,-1 0 0,0-1 1,0 0-1,-1-1 0,0 0 1,0-1-1,-1 0 0,0 0 1,-1-1-1,10-13 1,-15 17-93,0 0 1,0 0 0,0 0 0,0-1-1,-1 1 1,0-1 0,-1 1 0,1-1-1,-1 0 1,0 1 0,-1-1 0,0 0-1,0 0 1,0 1 0,-1-1 0,0 0-1,0 0 1,-1 1 0,0-1 0,0 1-1,-4-9 1,0 3-16,-1 0-1,0 0 1,0 1-1,-1 0 0,0 1 1,-1 0-1,0 0 1,-1 0-1,0 1 1,-1 1-1,0 0 1,0 0-1,0 1 0,-1 1 1,-15-7-1,9 6-23,0 1 0,-1 0 0,1 2 0,-2 0 0,1 1-1,0 1 1,0 0 0,-1 2 0,1 0 0,-23 4 0,24-2-18,1 1 0,0 1 1,0 1-1,0 0 1,0 1-1,1 1 0,0 0 1,0 2-1,1-1 0,0 2 1,-15 12-1,21-14 2,0 1 1,0 0-1,1 0 0,0 1 1,1 0-1,0 0 1,0 0-1,1 1 0,1 0 1,0 0-1,0 1 0,1 0 1,1-1-1,0 1 0,0 1 1,-1 20-1,4-24-72,0-1 0,0 1 0,1-1 0,0 0 0,0 1 0,1-1 0,0 0 0,1 0 0,-1 0 0,2 0 0,-1 0-1,1-1 1,0 1 0,1-1 0,-1 0 0,1-1 0,8 9 0,-5-7-198,1 0 0,0-1-1,0 0 1,0-1 0,1 0 0,0 0-1,0-1 1,1 0 0,-1-1 0,1 0-1,0-1 1,14 3 0,56 3-1522</inkml:trace>
</inkml:ink>
</file>

<file path=ppt/ink/ink6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1.5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43 2816,'32'0'1408,"44"-12"-1024,-58 12 1408,16-7-1664,21 3 128,7-5 0,-1 6 0,1-4-384,-7 7 128,-4 3-768,-8 1 0</inkml:trace>
</inkml:ink>
</file>

<file path=ppt/ink/ink6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1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18 2560,'10'-17'975,"-10"17"-949,0 0 1,0 0-1,0 0 0,0 0 0,0 0 0,0 0 0,0 0 0,0 0 0,0 0 0,0 0 1,0 1-1,0-1 0,0 0 0,0 0 0,0 0 0,0 0 0,0 0 0,0 0 1,1 0-1,-1 0 0,0 0 0,0 0 0,0 0 0,0 0 0,0 0 0,0 0 0,0 0 1,0 0-1,0 0 0,0 0 0,0 1 0,0-1 0,0 0 0,0 0 0,0 0 1,0 0-1,0 0 0,1 0 0,-1 0 0,0 0 0,0 0 0,0 0 0,0 0 1,0 0-1,0 0 0,0 0 0,0 0 0,0 0 0,-10 36 2307,-1 4-2185,-12 132 566,-1 289 1,59 131 773,-24-485-1205,-10-106-321,-1 0 1,0 0 0,1 0-1,-1 0 1,0 0 0,0 0-1,0 0 1,1 0-1,-1 0 1,0 0 0,-1 0-1,1 0 1,0 1 0,0-1-1,0 0 1,0 0 0,-1 0-1,1 0 1,-1 0-1,1 0 1,-1-1 0,1 1-1,-1 0 1,1 0 0,-1 0-1,0 1 1,-1-3-107,1 0 1,-1 0-1,1-1 0,-1 1 1,1 0-1,0 0 1,0-1-1,0 1 0,0 0 1,0-1-1,0 1 1,0-1-1,0 0 0,0 1 1,0-3-1,-12-24-1157</inkml:trace>
</inkml:ink>
</file>

<file path=ppt/ink/ink6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2.3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0 2560,'-5'22'1109,"-6"243"2210,-1 8-3011,3-10-104,-12 143 936,19-388-1379,-1 1 0,-1-1 0,-1 0 0,-7 18 0,10-29-806</inkml:trace>
</inkml:ink>
</file>

<file path=ppt/ink/ink6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2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1 165 2432,'7'-8'92,"1"0"0,1 0 0,0 0 0,0 1 0,0 1 1,1 0-1,0 0 0,0 0 0,1 2 0,-1-1 0,1 1 0,0 1 0,0 0 0,15-2 0,2-2 106,22-6 555,98-12 0,-82 16-489,34-3 178,186 0 1,-222 15-390,0 2 1,0 3-1,-1 3 1,67 20-1,-109-25 15,0 2-1,0 1 1,-1 0-1,0 1 1,-1 2-1,0 0 1,-1 1-1,0 0 1,-1 2-1,-1 0 1,0 0-1,24 34 1,-29-34-20,-1 2 0,0-1-1,-1 1 1,-1 1 0,-1 0 0,-1 0 0,0 0-1,-1 1 1,-1 0 0,-1-1 0,0 2 0,-2-1-1,0 0 1,-1 0 0,-3 25 0,-3-5 33,-1-1 1,-2 0 0,-2 0 0,-1-1-1,-2-1 1,-1 0 0,-36 59 0,25-54 26,-2-1-1,-2-1 1,-2-2 0,-1-1 0,-70 58 0,52-53-3,-1-2 1,-2-3-1,-68 34 0,96-57-72,-1-1-1,-1-1 1,0-2-1,0 0 1,-1-2 0,0-2-1,0 0 1,0-2-1,-37 0 1,58-3-33,0-1 1,0 0 0,0 0 0,0-1-1,0 0 1,-10-4 0,17 6-2,-1-1 0,0 1 1,1-1-1,-1 0 0,1 0 0,-1 1 1,1-1-1,0 0 0,-1-1 0,1 1 1,0 0-1,0 0 0,0 0 0,0-1 1,0 1-1,0-1 0,0 1 0,0-1 1,0 1-1,1-1 0,-1 1 0,0-1 0,1 0 1,0 1-1,-1-1 0,1 0 0,0 1 1,0-1-1,0 0 0,0 1 0,0-1 1,0 0-1,0 0 0,1-2 0,3-4-11,-1 0 0,1-1-1,0 1 1,1 1 0,0-1-1,0 1 1,1 0 0,0 0-1,0 0 1,0 1 0,1 0-1,0 0 1,0 1 0,1 0-1,15-8 1,-10 6-6,0 1-1,0 0 1,1 1 0,0 1-1,0 0 1,0 0-1,0 2 1,29-3 0,-25 6 48,0 0-1,-1 1 1,1 0 0,-1 2 0,0 0 0,0 1 0,0 1 0,0 0-1,-1 1 1,0 1 0,-1 1 0,1 0 0,-2 1 0,25 21 0,-22-15 22,-1 1 0,0 0 1,-2 1-1,0 0 0,-1 2 1,-1-1-1,-1 1 1,0 1-1,-2 0 0,12 39 1,-11-19 152,6 50 1,-13-63-82,1-1-1,2 0 0,1-1 1,0 1-1,14 28 1,-18-51-214,-1 1 0,1-1 1,0 1-1,1-1 1,-1 0-1,1-1 0,0 1 1,0-1-1,0 1 1,0-1-1,1 0 0,-1 0 1,1-1-1,-1 0 1,1 0-1,0 0 0,0 0 1,0-1-1,0 1 1,1-1-1,-1 0 0,0-1 1,0 0-1,1 0 1,-1 0-1,0 0 1,0-1-1,0 1 0,8-3 1,33-17-1447</inkml:trace>
</inkml:ink>
</file>

<file path=ppt/ink/ink6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3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4 469 3328,'0'0'39,"-1"-1"-1,1 1 1,0-1 0,-1 1 0,1-1 0,0 1-1,-1-1 1,1 1 0,0-1 0,0 0 0,0 1-1,0-1 1,0 0 0,0 1 0,0-1 0,0 1 0,0-1-1,0 0 1,0 1 0,0-1 0,0 0 0,0 1-1,0-1 1,1 1 0,-1-1 0,0 0 0,0 1-1,1-1 1,0 0 0,14 14 982,28 44 122,9 34-1059,62 147 1,-70-139 2,252 611 1555,-291-699-1594,-1-1 159,-6-14 66,-10-32 95,-28-104-228,-37-253 0,69 326-174,3 0 0,3 0 0,2 0 0,4 0 1,3 0-1,16-70 0,-15 107 14,1 1 0,2-1 0,0 1 0,2 1 0,2 0 0,0 1 0,2 1 0,1 1 0,0 0 0,2 1 0,1 1 0,1 1 0,1 1 1,1 0-1,1 2 0,49-29 0,-42 31-49,1 0 0,1 3 0,1 0 1,0 2-1,0 2 0,1 1 1,1 2-1,-1 2 0,1 1 1,0 1-1,0 3 0,0 0 0,64 11 1,-91-9-222,0 0 1,0 1-1,0 0 1,0 0-1,-1 1 1,17 9-1,5 7-755</inkml:trace>
</inkml:ink>
</file>

<file path=ppt/ink/ink6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3.7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0 266 2688,'29'-23'1280,"139"-4"-896,-105 7 1920,34-3-2176,30-12 128,29 6 0,-1-6 128,-9 12-384,-10-1 0,-24 8-256,-26 6 128,-26 10-896,-26 10 128</inkml:trace>
</inkml:ink>
</file>

<file path=ppt/ink/ink6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4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77 566 4352,'-24'49'2176,"9"85"-2688,12-109 3840,-8 14-3328,2-9 128,0 5 128,4-3 0,10-5-384,10-11 128,8-9-1152,10-1 128,-1-19-256,11-6 128</inkml:trace>
  <inkml:trace contextRef="#ctx0" brushRef="#br0" timeOffset="1">289 55 6016,'-76'-46'2944,"58"37"-4736,27 9 6272,5 0-4480,0 0 128,4 9-3072,10 7 128</inkml:trace>
</inkml:ink>
</file>

<file path=ppt/ink/ink6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4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 3200,'5'-23'1536,"41"7"-1024,-26 12 1664,12 0-2048,10 4 0,6-8 256,-1 0 0,-5 8-512,1-3 128,-6-2-128,6 1 0,-11 4-896,-4 0 128</inkml:trace>
</inkml:ink>
</file>

<file path=ppt/ink/ink6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5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3840,'14'5'1920,"89"-17"-2304,-64 8 2816,27 1-2432,3 3 0,11-9 128,6 5 128,-1 1-1280,-7-1 0</inkml:trace>
</inkml:ink>
</file>

<file path=ppt/ink/ink6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5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103 333 3328,'-6'5'154,"0"0"0,0 1 1,0 0-1,1 0 0,-1 0 0,2 0 0,-1 1 1,1 0-1,-6 12 0,5-3 169,0 0 0,1 0 0,-3 24-1,1-5 983,4-26-1113,0 0 0,1 1-1,1-1 1,-1 1 0,2-1 0,-1 0-1,1 1 1,0-1 0,1 0-1,5 16 1,-4-19-179,-1-1 0,1 1 1,1-1-1,-1 0 0,1 0 0,0 0 1,0 0-1,0-1 0,0 0 0,1 0 0,0 0 1,0 0-1,0-1 0,0 0 0,1 0 1,-1 0-1,9 3 0,10 2 112,1-1 1,-1-2-1,1 0 0,0-1 0,1-1 1,-1-2-1,0 0 0,39-5 1,-32 0-47,1-1 1,-1-1 0,0-2-1,-1-1 1,0-2 0,33-16-1,-50 20-45,0-1 0,0-1 0,-1-1 0,0 0 0,-1 0 0,0-1 0,0-1 0,-2 0 0,1 0 0,-1-1 0,-1-1 0,-1 1 0,0-2 0,12-28 0,-15 31-21,-1 0 0,0-1 0,-1 1 0,-1-1 0,0 0-1,-1 0 1,0 0 0,-1 0 0,0 0 0,-1 1 0,0-1 0,-1 0 0,-1 0 0,0 1 0,-1-1 0,0 1 0,-1 0-1,0 0 1,-8-13 0,0 8-15,1 0-1,-2 1 0,0 0 0,-1 1 1,-1 1-1,0 0 0,-1 1 0,0 1 1,-1 1-1,-1 0 0,1 1 0,-2 2 1,1-1-1,-1 2 0,-40-9 1,36 11-65,0 0 0,0 2 0,0 0 0,-1 2 0,1 1 0,0 1 0,-1 1 0,1 1 0,0 1 0,0 1 0,0 1 0,1 1 0,-37 17 0,53-21-53,0 1-1,-1-1 1,2 2-1,-1-1 1,1 1-1,-1 0 1,1 0-1,0 1 1,1 0-1,0 0 1,0 0-1,0 1 1,0-1-1,1 1 1,1 0 0,-6 12-1,7-9-165,0 0 0,1 0 0,0 0 1,1 16-1</inkml:trace>
</inkml:ink>
</file>

<file path=ppt/ink/ink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2.4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1 207 2688,'0'0'41,"0"0"1,0 0-1,0 1 1,0-1-1,0 0 1,1 0-1,-1 0 1,0 0-1,0 0 1,0 0-1,0 0 1,0 0-1,0 0 0,0 0 1,0 0-1,0 0 1,0 0-1,0 1 1,0-1-1,0 0 1,1 0-1,-1 0 1,0 0-1,0 0 1,0 0-1,0 0 1,0 0-1,0 0 1,0 1-1,0-1 0,0 0 1,0 0-1,0 0 1,0 0-1,0 0 1,0 0-1,0 0 1,-1 0-1,1 1 1,0-1-1,0 0 1,0 0-1,0 0 1,0 0-1,0 0 0,0 0 1,0 0-1,0 0 1,0 0-1,0 0 1,15 9 1562,-2-2-1163,-4 4-248,0 0 0,0 1 0,-2 0 1,1 0-1,-2 0 0,10 23 0,10 20 545,-6-22-275,-10-17-91,0 0 0,12 32 0,-22-40 20,-8-15-161,-12-21 106,12 11-335,0 0 1,1-1-1,1 0 1,1 0-1,1-1 1,0 1-1,1-1 1,1 0-1,1 0 1,2-32-1,0 39-8,1 1 1,0 0-1,0 1 1,1-1-1,1 0 0,0 1 1,0 0-1,1 0 0,0 0 1,1 0-1,0 1 1,0 0-1,1 0 0,1 1 1,-1-1-1,1 2 1,0-1-1,1 1 0,14-9 1,-11 9 9,0 2-1,0-1 1,0 1 0,0 1 0,1 0 0,0 1 0,0 1 0,-1 0-1,2 0 1,-1 1 0,0 1 0,0 0 0,0 1 0,0 0 0,0 1-1,0 1 1,0 0 0,-1 0 0,1 2 0,-1-1 0,20 12 0,-15-8 41,-1 2 1,1 0-1,-2 1 1,1 1-1,-2 0 1,1 1-1,-2 1 1,0 0-1,-1 0 1,0 2-1,-1-1 1,0 1 0,-2 1-1,11 23 1,-16-29 32,1 0 0,-1 0 0,-1 0 1,0 0-1,-1 1 0,0-1 0,-1 1 0,0-1 1,-1 1-1,0 0 0,-3 18 0,3-29-154,0 0-1,-1 0 0,1 0 1,0 0-1,-1-1 1,1 1-1,-1 0 0,1 0 1,-1 0-1,1-1 0,-1 1 1,0 0-1,1-1 1,-1 1-1,0-1 0,0 1 1,1 0-1,-1-1 0,0 0 1,0 1-1,0-1 1,0 1-1,0-1 0,1 0 1,-1 0-1,0 0 0,0 1 1,0-1-1,0 0 1,0 0-1,0 0 0,0 0 1,0 0-1,0-1 0,0 1 1,0 0-1,1 0 1,-1-1-1,0 1 0,0 0 1,0-1-1,0 1 0,0-1 1,1 1-1,-1-1 1,0 1-1,1-1 0,-2-1 1,0-9-1588</inkml:trace>
</inkml:ink>
</file>

<file path=ppt/ink/ink6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5.8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17 4864,'4'-16'2432,"-36"91"-3072,17-40 3712,-8 4-3072,-19 24 128,-21 2-2560,3 19 128</inkml:trace>
</inkml:ink>
</file>

<file path=ppt/ink/ink6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6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0 482 2176,'27'3'1429,"-24"-2"-1315,1 0 1,-1 0-1,1-1 1,-1 0-1,1 1 1,0-1-1,-1-1 0,1 1 1,-1-1-1,7-1 1,35-13 342,0-3 0,-2-2 0,0-1 0,-1-3 0,-2-1 1,63-51-1,-82 60-195,-2-2 1,0 0 0,29-36-1,-43 48-217,0-1 0,0 0 0,-1 1 0,1-2 0,-2 1 0,1 0-1,-1-1 1,0 0 0,0 0 0,-1 0 0,0 0 0,-1 0 0,0 0-1,0 0 1,-1 0 0,0-9 0,0 15-42,0 0-1,0 1 1,0-1 0,-1 0-1,1 0 1,-1 0-1,1 0 1,-1 1 0,0-1-1,0 0 1,0 1-1,1-1 1,-2 1 0,1-1-1,0 1 1,0-1 0,0 1-1,-1 0 1,1-1-1,-1 1 1,1 0 0,-1 0-1,1 0 1,-1 0-1,0 0 1,1 1 0,-1-1-1,0 0 1,0 1 0,1-1-1,-1 1 1,0 0-1,0-1 1,0 1 0,0 0-1,1 0 1,-1 0 0,0 1-1,0-1 1,-3 1-1,2 0-9,-1 0 0,0 1 0,1-1 0,0 1 0,-1 0 0,1 0-1,0 0 1,0 0 0,0 1 0,0-1 0,0 1 0,1-1 0,-1 1-1,1 0 1,0 0 0,0 0 0,0 1 0,0-1 0,0 0 0,-1 6-1,0 3-7,1 0 0,0 1 0,1-1 0,0 1 0,1-1-1,1 1 1,3 21 0,22 90-95,-21-107 107,8 34 17,22 103 107,-32-139-114,-2 1 0,1 0 0,-2 0 1,0 0-1,-1 0 0,-1-1 0,-4 23 0,3-31-73,1 0 0,0-1 0,-1 1 1,-1-1-1,1 1 0,-1-1 0,0 0 0,0 0 1,-1-1-1,1 1 0,-1-1 0,-1 0 1,1-1-1,-1 1 0,0-1 0,0 0 0,0 0 1,-9 4-1,-9 1-333,0 0 0,-1-1 0,-46 7 0,-14 5-275,126-15 674,381-16-128,-365 11-640</inkml:trace>
</inkml:ink>
</file>

<file path=ppt/ink/ink6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7.1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235 1 6272,'-42'55'3072,"-19"36"-3968,33-68 6144,-18 12-8704,-11 27 128</inkml:trace>
</inkml:ink>
</file>

<file path=ppt/ink/ink6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7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555 1 4864,'-37'19'2432,"-57"56"-2048,62-55 2560,-34 12-3840,-33 10 128,-13 1-1920,-2-7 128</inkml:trace>
</inkml:ink>
</file>

<file path=ppt/ink/ink6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7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58 3072,'-6'-18'550,"4"14"-389,1 0-1,-1 0 1,1 0-1,0-1 1,1 1-1,-1 0 1,0-7 0,5 16 1554,6 15-1361,-9 45 449,-9 91 1,2-96-309,4 0 1,5 75-1,16 9 107,-9-82-124,-8-47-101,-2-18 129,-2-20-428,-6-47 30,4 0-1,7-123 1,-1 174-133,0 1 0,1-1 0,1 1-1,1-1 1,0 1 0,2 1 0,0-1 0,1 1 0,0 0 0,2 1 0,0 0 0,0 0 0,2 1 0,0 1 0,19-19 0,-21 25-4,-1 1 1,1 0-1,1 0 1,-1 1-1,1 1 1,0-1 0,1 2-1,-1 0 1,1 0-1,18-3 1,-22 6 9,0 0-1,0 0 1,0 1 0,0 0 0,0 0-1,0 1 1,0 0 0,0 1 0,0 0-1,0 0 1,-1 0 0,1 1 0,-1 0-1,0 1 1,1 0 0,9 7 0,-5-2 17,0 2 1,-1-1-1,0 1 0,-1 1 1,0 0-1,-1 0 1,0 1-1,-1 1 1,-1-1-1,0 1 0,0 0 1,-2 0-1,0 1 1,0 0-1,-1 0 1,-1 0-1,-1 0 0,1 28 1,-3 14 230,-3 0 0,-2 0 0,-22 97 0,9-59 335,18-88-1891,3-9 437,7-15-317,-7 13 621,14-16-1078</inkml:trace>
</inkml:ink>
</file>

<file path=ppt/ink/ink6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8.3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3840,'19'-7'1920,"93"14"-1536,-69-7 3072,8 0-3456,1 9 0,5-6 128,5 1 128,-10-1-640,-6-3 0,2 0-768,-25 9 0</inkml:trace>
</inkml:ink>
</file>

<file path=ppt/ink/ink6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28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1 547 3072,'25'-1'915,"0"-2"-1,0 0 1,0-1 0,0-2-1,38-13 1,114-56 267,-137 56-1175,-7 4 98,-1-2 0,-1 0 0,0-3 0,49-40 0,-67 48-56,0 0-1,-1-1 1,0-1 0,-1 0-1,-1 0 1,0-1 0,-1-1-1,0 1 1,-2-1 0,0-1 0,9-28-1,-8 1 7,-8 42-50,1 0 0,-1 0 0,0 1 1,0-1-1,0 0 0,0 0 1,0 0-1,0 0 0,0 1 0,-1-1 1,1 0-1,-1 0 0,1 1 1,-1-1-1,0 0 0,0 1 1,0-1-1,0 0 0,0 1 0,0-1 1,-1-1-1,1 3-1,0 0-1,0 0 1,0 0-1,0 0 1,0 0 0,0 0-1,1 0 1,-1 0-1,0 0 1,0 0-1,0 0 1,0 0 0,0 1-1,1-1 1,-1 0-1,0 1 1,0-1 0,0 0-1,1 1 1,-1-1-1,0 1 1,0-1 0,1 1-1,-1 0 1,1-1-1,-1 1 1,0 0-1,1-1 1,-1 1 0,1 0-1,0 0 1,-1-1-1,1 1 1,0 0 0,-1 0-1,1 1 1,-15 37 76,14-36-58,-16 65 407,3 1-1,3 0 1,-2 107 0,-3 15 778,12-160-1147,2-5 222,-2-1-1,0 1 0,-2-1 0,-9 25 0,14-45-312,-1 0 0,0 0-1,-1 0 1,1 0 0,-1 0-1,0-1 1,0 1 0,-1-1-1,1 0 1,-1 0 0,0 0-1,0 0 1,0-1 0,0 0-1,-1 1 1,0-2 0,1 1-1,-1 0 1,0-1 0,0 0-1,0 0 1,-1-1 0,1 1-1,-9 0 1,-13-4-1761,-4-15-149</inkml:trace>
</inkml:ink>
</file>

<file path=ppt/ink/ink6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0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0 269 2048,'36'-3'4373,"3"7"-3995,0-1 0,0-2 0,0-1 0,0-2 0,0-2-1,40-9 1,-43 6-15,0-2-1,62-23 1,-89 29-309,-1-1 1,0 0-1,1 0 1,-2-1-1,1 0 1,0 0-1,-1-1 1,0 0 0,-1 0-1,1-1 1,-1 0-1,0 0 1,-1 0-1,0-1 1,0 1 0,-1-1-1,5-9 1,-9 14-41,1 1 0,0 0 0,-1-1 1,1 1-1,-1 0 0,0-1 0,0 1 1,1 0-1,-2-1 0,1 1 0,0-1 1,0 1-1,-1 0 0,0-1 1,1 1-1,-1 0 0,0 0 0,0-1 1,0 1-1,0 0 0,0 0 0,-1 0 1,1 0-1,-1 1 0,1-1 0,-1 0 1,0 0-1,1 1 0,-1-1 0,0 1 1,0 0-1,0-1 0,0 1 0,-1 0 1,1 0-1,-3-1 0,-5-1 21,1 0-1,-1 0 0,0 0 1,0 1-1,0 1 0,-20-1 1,23 2-20,0 0 1,0 1-1,0 0 1,0 0-1,0 0 1,0 1-1,0 0 1,0 1-1,1-1 1,-1 1-1,1 0 1,0 1-1,0 0 1,0 0-1,0 0 1,1 0-1,0 1 1,-1 0-1,2 0 1,-1 1-1,1-1 1,-1 1-1,2 0 1,-6 10-1,5-6 1,0-1 0,0 2-1,1-1 1,1 0 0,0 1 0,0-1 0,1 1-1,0-1 1,1 1 0,0 0 0,1-1-1,0 1 1,0 0 0,2-1 0,5 19 0,0-7 34,2 0 1,0-1 0,2 0-1,0-1 1,1 0 0,1-1 0,1 0-1,31 29 1,-36-38-269,0-1 1,1 0-1,0 0 1,1-1-1,0 0 0,0-1 1,1-1-1,0 0 1,0-1-1,0 0 1,1-1-1,-1 0 0,1-1 1,0-1-1,0 0 1,16 0-1,12-10-1382,-4-9 43</inkml:trace>
</inkml:ink>
</file>

<file path=ppt/ink/ink6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1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131 215 3712,'-1'-1'125,"1"-1"0,0 0 1,0 0-1,0 0 0,0 0 1,0 0-1,0 1 0,1-1 0,-1 0 1,0 0-1,1 0 0,0 1 0,-1-1 1,1 0-1,0 0 0,0 1 1,0-1-1,0 1 0,2-3 0,32-26 1951,-6 5-1665,-16 13-325,1 0 0,0 0 0,0 2 0,1-1 1,0 2-1,1 0 0,0 1 0,0 1 0,1 0 0,0 1 1,0 1-1,1 0 0,31-3 0,-40 7-44,-1 0-1,1 1 1,0 0-1,0 1 1,-1 0 0,1 0-1,0 0 1,-1 1-1,0 1 1,1 0-1,-1 0 1,0 0-1,0 1 1,-1 0 0,1 1-1,-1-1 1,0 1-1,0 1 1,0 0-1,-1 0 1,0 0 0,0 0-1,0 1 1,-1 0-1,0 0 1,-1 1-1,1-1 1,-1 1-1,5 16 1,-2-5 29,-2 1 1,0 0-1,-1 0 0,-1 1 1,-1-1-1,-1 1 0,0-1 1,-2 1-1,-1 0 0,0-1 1,-1 0-1,-1 1 0,-1-1 1,-1-1-1,-12 27 0,2-10 72,-2 0 0,-2-1-1,-1-2 1,-2 0 0,-1-1-1,-1-1 1,-31 28 0,41-44-63,-1-1 0,-1-1 1,0-1-1,0 0 1,-1-1-1,-1-1 0,0 0 1,-24 7-1,32-13-61,-1 0 0,1-1 0,-1 0-1,0-1 1,0-1 0,0 0 0,0 0-1,0-1 1,0-1 0,0 0 0,0-1-1,0 0 1,0 0 0,1-2 0,-23-8 0,29 10-25,1-1-1,0 0 1,-1 0 0,1 0 0,0 0 0,1-1 0,-1 0 0,1 1 0,-1-1 0,1-1 0,0 1 0,1 0 0,-1-1 0,1 1 0,0-1 0,0 0 0,0 0 0,0 0-1,1 0 1,0 0 0,0 0 0,0-8 0,1 10-9,0-1-1,0 0 0,0 1 1,1-1-1,-1 0 0,1 1 1,0-1-1,0 1 0,0-1 1,0 1-1,1-1 0,0 1 1,-1 0-1,1 0 1,0 0-1,1 0 0,-1 0 1,1 0-1,-1 0 0,1 1 1,0-1-1,-1 1 0,2 0 1,-1 0-1,0 0 0,0 0 1,0 1-1,1-1 1,-1 1-1,1 0 0,5-2 1,-1 2-5,0 0 1,0 0 0,1 1 0,-1 0 0,0 0 0,0 1 0,0 0-1,0 1 1,0 0 0,11 3 0,9 6-69,41 21-1,-8-3 93,-30-15 77,0-2 1,2-2 0,65 14 0,-86-22-71,-1-1 1,0-1-1,1 0 1,-1 0-1,0-1 1,1 0-1,-1-1 1,0-1 0,0 0-1,0 0 1,-1-1-1,1 0 1,-1-1-1,0 0 1,16-11 0,-21 13-191,0 0 1,0 0 0,0 0 0,-1-1 0,1 1 0,-1-1 0,0 0 0,0-1-1,-1 1 1,1-1 0,-1 0 0,0 1 0,0-1 0,0-1 0,-1 1 0,0 0-1,0-1 1,0 1 0,0-7 0,-1-8-1507</inkml:trace>
</inkml:ink>
</file>

<file path=ppt/ink/ink6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1.4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3456,'29'-16'1664,"28"-4"-640,-29 11 1920,10 6-2688,13-4 0,10 7 0,-8 0 128,-2 0-512,1 7 0,-9-4 256,-6 3 128,-14 1-640,-9 0 0,-5 2-896,-4-2 128</inkml:trace>
</inkml:ink>
</file>

<file path=ppt/ink/ink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2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157 234 3072,'45'9'2111,"-39"-7"-1813,0 0 1,-1-1 0,1 0 0,0 0 0,0 0-1,0 0 1,0-1 0,10-1 0,141-31 1407,-145 29-1534,1 0-1,-1-1 0,0 0 0,0 0 0,-1-2 0,1 0 0,10-7 0,-18 11-115,0 0-1,0-1 1,0 1-1,0-1 1,-1 0-1,0 0 1,1-1-1,-1 1 1,0-1-1,0 0 1,-1 1-1,1-1 1,-1 0-1,0 0 1,0-1-1,0 1 1,-1 0-1,1-1 1,-1 1-1,0-1 1,0 1-1,0-8 1,-2 8-47,0 0 0,-1 0 0,1 0 0,-1 1 0,0-1 0,0 0 0,0 1 0,0 0 0,-1-1 0,1 1 0,-1 0 0,0 0 0,0 1 0,0-1 0,0 1 0,-1-1 0,1 1 0,-1 0 0,1 0 0,-1 0 0,0 1 0,1-1 0,-1 1 0,0 0 0,-7-1-1,-5-2 7,-1 1-1,0 0 1,1 1-1,-1 1 0,-18 1 1,9 1-38,1 2 1,0 1 0,0 1 0,0 1 0,0 1 0,1 1-1,0 2 1,-40 21 0,54-25 7,-1 1-1,1 0 1,1 1-1,0 0 1,0 0-1,0 1 1,1 0 0,-14 21-1,18-22 5,0 0 0,0 0 0,0 0 1,1 1-1,0-1 0,1 1 0,0 0 0,1 0 0,-1 0 0,2 0 1,-1 0-1,1 0 0,2 13 0,-1-12 3,1 0 1,0-1-1,1 1 0,0 0 1,1-1-1,0 0 0,0 1 1,1-2-1,0 1 0,1 0 0,10 12 1,-6-10 59,2 1-1,-1-2 1,2 1 0,-1-1 0,1-1-1,28 15 1,-22-15-254,0-1 0,0 0 0,1-1 0,0-1 0,0-1 0,0-1 0,1-1 0,0-1 0,-1 0-1,1-2 1,34-3 0,0-11-1248,-3-9-86</inkml:trace>
</inkml:ink>
</file>

<file path=ppt/ink/ink6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1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29 158 3840,'-1'3'244,"-1"0"0,1 1-1,0-1 1,0 0 0,1 1 0,-1-1 0,1 0-1,0 1 1,0-1 0,0 1 0,0-1 0,0 0 0,1 1-1,0-1 1,-1 1 0,1-1 0,0 0 0,3 6-1,0-3 15,0 1 0,0 0 0,1-1-1,0 0 1,0 0 0,1 0-1,11 9 1,1-2-101,-1-1 0,2-1 1,-1 0-1,1-2 0,26 10 0,-27-13 70,0 0 0,1-2-1,-1 0 1,1-1 0,-1-1 0,1-1 0,0 0 0,0-2-1,29-4 1,-38 4-150,0-1 0,0-1 0,0 0 1,0 0-1,-1-1 0,1 0 0,-1-1 0,0 0 0,-1 0 0,1-1 0,-1 0 0,0-1 1,0 0-1,-1 0 0,0 0 0,0-1 0,-1 0 0,9-15 0,-12 17-55,-1 0-1,1 0 1,-1 1-1,-1-1 1,1 0-1,-1-1 1,0 1-1,-1 0 1,1 0-1,-1 0 1,-1 0-1,1-1 1,-1 1-1,0 0 1,0 0-1,-1 0 1,1 0 0,-1 0-1,-1 0 1,1 1-1,-1-1 1,0 1-1,-5-6 1,3 2-11,-2 0 1,1 1 0,-1 0 0,-1 0 0,1 0 0,-1 1 0,0 0 0,-1 1-1,0 0 1,0 1 0,0-1 0,-1 2 0,-10-5 0,3 4-4,-1 1 0,0 0 0,-1 1 0,1 1 0,-1 1 0,1 1 0,-30 2-1,19 2-228,1 1-1,-1 1 0,1 1 0,-34 14 1,54-18 17,1 0 1,-1 0-1,1 0 1,0 1 0,0 0-1,0 0 1,1 1 0,0 0-1,-1 0 1,2 1-1,-1-1 1,1 1 0,0 1-1,-5 6 1,-5 23-1738</inkml:trace>
</inkml:ink>
</file>

<file path=ppt/ink/ink6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2.7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0 183 2816,'4'-8'268,"0"0"-1,1 1 1,-1-1-1,1 1 1,1 0-1,-1 0 1,1 0 0,1 1-1,-1 0 1,1 0-1,0 0 1,0 1 0,14-7-1,8-2 551,0 1 0,45-14 0,-49 18-746,-7 4 15,0 1 1,0 0-1,1 1 1,-1 1-1,1 1 1,-1 0-1,1 1 0,-1 2 1,35 5-1,-48-5-43,0 0 0,0-1 0,-1 2 0,1-1 0,-1 0 0,1 1 0,-1 0 0,0 0 0,0 0 0,0 1 0,0-1 0,-1 1 0,1 0 0,-1 0 0,0 0 0,0 0 0,-1 1 0,1-1 0,-1 1 0,0 0 0,0-1-1,-1 1 1,1 0 0,-1 0 0,0 0 0,1 9 0,1 13 119,-2 0-1,0 0 1,-5 47-1,2-54-79,1-7-63,-2 25 101,4 72 1,0-101-112,0 0 0,0 0 1,1 0-1,0-1 0,1 1 0,-1 0 0,2-1 1,-1 0-1,1 0 0,1 0 0,-1 0 0,1 0 0,10 10 1,-12-15-6,1 0 1,0-1-1,0 1 1,0-1 0,0 0-1,0 0 1,0-1-1,0 1 1,1-1-1,-1 0 1,0 0 0,1 0-1,-1-1 1,1 1-1,0-1 1,-1 0-1,1 0 1,-1-1 0,1 0-1,-1 1 1,7-3-1,9-3 34,1-1 0,-1 0-1,21-12 1,-24 10 11,0-1 0,0-1 0,-1 0 0,-1-1 0,0 0 1,0-2-1,-2 1 0,23-29 0,-9 3 91,-1 0 0,30-65 1,-49 90-107,0-1-1,0 0 1,-1 0 0,-1 0 0,-1-1 0,0 0 0,-1 0 0,-1 0 0,-1 0 0,0-27 0,-1 43-39,0 1 0,0-1 0,0 1 0,0-1 0,0 0 0,0 1 0,-1-1 0,1 0 0,0 1 0,0-1 0,0 0 0,0 0 0,-1 1 0,1-1 1,0 0-1,0 0 0,-1 1 0,1-1 0,0 0 0,-1 0 0,1 1 0,0-1 0,-1 0 0,1 0 0,0 0 0,-1 0 0,1 0 0,0 0 0,-1 1 0,1-1 0,0 0 1,-1 0-1,1 0 0,-1 0 0,1 0 0,0 0 0,-1 0 0,1-1 0,0 1 0,-1 0 0,1 0 0,0 0 0,-1 0 0,1 0 0,0-1 0,-1 1 0,1 0 1,0 0-1,0 0 0,-1-1 0,1 1 0,0 0 0,-1 0 0,1-1 0,0 1 0,0 0 0,0-1 0,-1 1 0,1 0 0,0-1 0,0 1 0,0 0 0,0-1 1,0 0-1,-2 9-41,0-1 0,0 0-1,1 1 1,0-1 0,1 1 0,0-1 0,0 1 0,1-1 0,1 9 0,17 76-16,-10-51 61,-3-16 58,2 0 0,1 0 0,0 0 0,2-1 1,1 0-1,1-1 0,1-1 0,0 0 0,2-1 0,22 23 1,-37-42-187,1 0 1,0 0 0,0-1 0,-1 1-1,1 0 1,0-1 0,0 0-1,0 0 1,0 1 0,1-1 0,-1 0-1,0-1 1,0 1 0,1 0 0,-1-1-1,0 1 1,1-1 0,-1 0 0,0 1-1,1-1 1,-1 0 0,1-1 0,-1 1-1,0 0 1,1-1 0,-1 1 0,0-1-1,4-1 1,8-12-1558</inkml:trace>
</inkml:ink>
</file>

<file path=ppt/ink/ink6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3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60 3840,'-23'-6'1068,"23"6"-627,4 1-101,0 1-1,1 1 1,-1-1-1,0 0 1,0 1-1,-1 0 1,1 0 0,6 7-1,9 20 47,0 0-1,-2 1 1,-2 1 0,18 53-1,-5-16 524,-6-18-393,30 80 910,-51-131-1402,-1 1 0,0 0 1,1 0-1,-1 0 0,0-1 1,0 1-1,1 0 0,-1 0 1,0 0-1,0 0 1,0 0-1,0 0 0,0-1 1,0 1-1,-1 0 0,1 0 1,0 0-1,0 0 0,0 0 1,-1 1-1,0-3-9,0 1 0,1 0 0,-1-1-1,1 1 1,-1-1 0,1 1 0,-1-1-1,1 1 1,-1-1 0,1 1 0,-1-1 0,1 1-1,0-1 1,-1 0 0,1 1 0,0-1 0,-1 0-1,1 1 1,0-1 0,0 0 0,0 1-1,0-1 1,0 0 0,0 1 0,0-2 0,-10-41 46,1 0 0,3-1 0,2 1 1,0-48-1,5 75-81,0-1-1,1 1 1,1 0-1,0 0 1,1 1-1,1-1 1,0 1 0,1 0-1,1 0 1,0 1-1,1 0 1,1 0-1,0 0 1,16-16 0,-21 26 7,0 1 1,1-1-1,-1 1 1,1 0 0,0 0-1,0 0 1,0 1-1,0-1 1,0 1 0,1 1-1,-1-1 1,1 1 0,-1 0-1,1 0 1,0 0-1,-1 1 1,1 0 0,0 0-1,-1 1 1,1-1-1,9 3 1,-4 0 24,-1-1 0,-1 1 0,1 1 0,0 0 0,-1 0 0,0 1 0,0 0 0,0 1 0,0-1 0,-1 2 1,12 10-1,8 19 147,-1 0 0,-1 2 0,-3 1 0,21 43 0,-37-68-101,41 85 150,-43-86-174,-1-1 0,0 0 1,-1 1-1,0 0 0,-1 0 1,1 18-1,-4-19-767,0-15-912,9-25-1502,6 6 1227</inkml:trace>
</inkml:ink>
</file>

<file path=ppt/ink/ink6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3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10 492 3584,'2'-1'391,"-1"1"0,1-1 0,0 1 0,0-1 0,0 1 0,0 0 1,-1 0-1,1-1 0,0 2 0,0-1 0,3 0 0,8 13-4,0-1 1,0-1-1,1 0 0,1 0 0,-1-2 1,2 0-1,25 11 0,-31-16-241,1-1 0,1 0-1,-1 0 1,0-1 0,1-1-1,-1 0 1,1 0 0,-1-1-1,1-1 1,-1 0 0,1-1-1,19-4 1,-10 0 0,0-1 0,0 0 1,0-1-1,-2-2 0,1 0 0,-1-1 0,18-13 1,-26 15-99,0 0-1,-1-1 1,0 0 0,-1 0 0,0-1 0,-1-1 0,0 1 0,-1-1-1,0 0 1,-1-1 0,0 0 0,5-16 0,-8 19-37,0 0 1,-1 0-1,0 0 1,-1-1-1,0 1 1,0 0-1,-1-1 1,-1 1-1,0-1 1,0 1-1,-1 0 1,0-1-1,-1 1 1,0 0-1,-8-18 1,4 15-12,0 2 1,-1-1 0,0 1-1,-1 0 1,0 1 0,-1 0-1,0 0 1,0 1 0,-1 1 0,0-1-1,-25-12 1,25 15-10,-1 1 0,0 1 0,0 0 0,0 1 0,-1 0 0,1 1 0,-1 0 1,0 1-1,1 0 0,-1 1 0,0 0 0,0 1 0,1 1 0,-16 3 0,5 1-45,0 1 0,0 0 0,1 2 0,0 0 0,1 2 0,-39 25 0,53-31 28,0 0-1,0 1 1,1 0-1,-1 0 1,1 0 0,1 1-1,-1 0 1,1 0 0,0 0-1,1 1 1,0 0 0,0 0-1,1 0 1,-1 0 0,2 0-1,-1 1 1,-1 16 0,3-18 7,1 0 1,0 0 0,1 0-1,-1 0 1,1 0 0,1-1-1,-1 1 1,1 0 0,0-1-1,1 1 1,-1-1 0,1 0-1,1 0 1,-1 0 0,1 0-1,0 0 1,0-1 0,1 0-1,0 0 1,0 0 0,0 0-1,11 6 1,-7-4 11,0-1 1,1-1-1,0 0 1,0-1-1,0 1 1,1-2-1,0 0 1,-1 0-1,1-1 1,0 0-1,0-1 1,0 0 0,0 0-1,0-2 1,0 1-1,0-1 1,0-1-1,0 0 1,0-1-1,0 0 1,-1 0-1,19-9 1,-9 5 62,-2-1 1,1 0 0,-1-1 0,0-1 0,-1-1 0,0 0 0,-1-2 0,25-23 0,-41 35-46,1 1 1,-1-1 0,1 0-1,-1 0 1,1 0 0,0 0-1,-1 1 1,1-1 0,0 0-1,-1 1 1,1-1 0,0 1-1,0-1 1,0 1 0,0-1-1,0 1 1,-1-1 0,1 1-1,0 0 1,0 0 0,0-1 0,0 1-1,0 0 1,0 0 0,0 0-1,0 0 1,0 0 0,0 0-1,0 0 1,0 0 0,0 1-1,0-1 1,0 0 0,0 1-1,0-1 1,0 0 0,1 2-1,1 1 53,0 0-1,-1 1 0,1 0 1,-1 0-1,1 0 1,-1 0-1,2 5 0,3 6 11,13 23 472,1-1 0,2-1 1,44 54-1,-58-80-619,0 0-1,0-1 1,1 0 0,0 0-1,1-1 1,0 0 0,0-1-1,1-1 1,-1 1 0,1-2-1,1 0 1,-1 0 0,1-1-1,0-1 1,0 0 0,17 2-1,3-8-2123,-11-13-128</inkml:trace>
</inkml:ink>
</file>

<file path=ppt/ink/ink6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5.3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6 633 3200,'-6'0'1108,"14"4"54,-5-3-981,0 0-1,0 0 0,1-1 1,-1 1-1,0-1 1,1 0-1,-1 1 1,0-1-1,4-1 0,14-4 113,-1 0-1,0-1 1,0-1-1,0-1 0,-1-1 1,-1-1-1,1 0 0,-1-1 1,-1-1-1,0-1 1,-1-1-1,25-27 0,-24 24-193,-1-2-1,-1 0 1,-1-1 0,-1 0-1,-1-1 1,0-1-1,-2 1 1,-1-2-1,0 0 1,10-46 0,-17 58-77,-1 0 1,0 0-1,0 0 1,-1 0-1,-1 0 1,0 0-1,0 0 1,-5-17-1,4 21-27,-1 0 0,1 1 0,-1-1 0,0 1 1,-1 0-1,1 0 0,-1 0 0,0 1 0,-1-1 0,1 1 0,-1 0 0,0 1 0,-1-1 0,-10-7 0,-4 7-124,20 5 121,0 0 0,-1 0 0,1 0 0,0 0 0,-1 1 0,1-1-1,0 0 1,-1 0 0,1 1 0,0-1 0,0 0 0,-1 0 0,1 1 0,0-1 0,0 0 0,0 1 0,-1-1 0,1 0 0,0 1 0,0-1 0,0 1-1,0-1 1,0 0 0,0 1 0,0-1 0,0 0 0,0 1 0,0-1 0,0 1 0,0 0 0,0 0-6,1 0 0,-1 1 0,1-1 0,-1 0 0,1 0 0,0 1 1,-1-1-1,1 0 0,0 0 0,0 0 0,0 0 0,0 0 0,0 0 0,0 0 0,0 0 0,0 0 1,0-1-1,1 1 0,-1 0 0,0-1 0,0 1 0,1-1 0,-1 1 0,1-1 0,-1 1 0,0-1 1,3 0-1,165 10-55,-62-7 159,-38 1 145,89-7 0,-124 0 0,1-2-1,-1-1 1,0-2-1,47-17 1,-64 22 73,-23 12-157,-23 12-98,19-15-73,0 0 0,0 1 0,0 0 0,1 1 0,0 0 1,1 0-1,0 1 0,0 0 0,0 0 0,2 1 0,-1 0 0,1 1 1,0-1-1,1 1 0,-4 13 0,5-15-16,0 1 0,1-1 0,1 1 0,-1 0 0,2-1 0,-1 1 0,1 0 0,1 0 0,0 0-1,0 0 1,1 0 0,0 0 0,1 0 0,0-1 0,0 1 0,1 0 0,1-1 0,7 16 0,-6-17 42,1-1 0,0 1 0,0-1 1,0 0-1,1-1 0,0 0 0,0 0 0,1 0 0,-1-1 1,1 0-1,1 0 0,-1-1 0,12 4 0,-6-3 32,1-1-1,0-1 0,0 0 1,0-1-1,0-1 0,0 0 1,26-2-1,-10-3 40,0-1 0,0-1 1,0-2-1,-1-1 0,0-1 0,-1-2 0,40-21 1,-44 20-7,-15 8-40,0 0-1,0-1 1,0 0 0,0-1 0,14-13 0,-16 9-63,-10 37-64,4-18 91,-1 0 1,1 0 0,1 0 0,-1 0 0,1 0 0,0 0 0,1-1 0,0 0 0,0 0-1,1 0 1,0 0 0,0-1 0,1 1 0,-1-1 0,1-1 0,0 1 0,1-1 0,0 0-1,-1 0 1,2-1 0,-1 0 0,0 0 0,1-1 0,0 0 0,-1 0 0,1-1 0,10 2-1,3 0 43,0-1-1,1-1 0,-1-1 0,1-1 0,-1-1 0,1-1 0,-1-1 0,0 0 0,29-10 1,-24 5 46,-1 0 0,0-2 0,0-1 1,-1-1-1,0-1 0,30-23 1,-46 30-54,-1 0 0,-1-1 1,1 1-1,-1-1 1,0 0-1,0-1 0,-1 0 1,0 0-1,7-14 1,-10 16-17,0 0 1,-1 0-1,1 0 1,-1-1-1,0 1 1,-1 0-1,1 0 1,-1-1-1,-1 1 1,1 0-1,-1-1 1,0 1-1,0 0 1,-1 0-1,-4-11 1,2 6-4,-1 0 0,-1 0 0,0 1 0,0 0 0,-1 0 0,0 0 0,-1 1 0,0 0 0,0 0 0,-1 1 0,0 0 0,-1 1 0,-13-9 0,7 7-14,0 1-1,-1 1 1,1 1-1,-2 0 1,1 1-1,0 0 1,-1 2-1,-24-2 1,12 3-44,0 1-1,-1 2 1,1 1 0,0 2 0,0 1-1,0 1 1,1 1 0,0 2-1,0 1 1,-40 20 0,52-21-6,0 1 0,0 0-1,1 2 1,1 0 0,0 0 0,-14 16 0,26-25 33,0 1 0,0-1 0,1 1 0,-1 0 0,1 0 0,0 0 0,0 0 0,0 0 0,1 1 0,-1-1 0,1 1 0,0-1 0,-1 7 0,3-8 4,-1 1-1,0-1 1,1 1 0,0-1-1,0 0 1,0 1-1,0-1 1,0 0 0,1 1-1,0-1 1,-1 0-1,1 0 1,0 0 0,0-1-1,1 1 1,-1 0-1,1-1 1,-1 0 0,6 4-1,1 1-33,0-1 0,1-1 0,-1 1 1,1-2-1,0 1 0,0-2 0,1 1 0,-1-1 0,1-1 0,0 0 0,0 0 0,20 0 0,11-3-120,0-1 0,44-9 0,-48 6 54,-7 2 46,1-2 0,-1-1 0,-1-1 1,1-2-1,-1-1 0,-1-1 0,1-2 1,47-29-1,-61 25 246,-16 16-166,0 1-1,0 0 1,0-1 0,0 1 0,0 0 0,0-1 0,0 1 0,0 0 0,0-1 0,-1 1 0,1 0 0,0-1-1,0 1 1,0 0 0,0 0 0,-1-1 0,1 1 0,0 0 0,0 0 0,-1-1 0,1 1 0,0 0 0,-1 0-1,1 0 1,0-1 0,-1 1 0,1 0 0,0 0 0,-1 0 0,1 0 0,0 0 0,-1 0 0,1 0 0,-1 0 0,-1-1 40,-1 1 1,1 0 0,-1 0 0,1 0-1,-1 1 1,1-1 0,-1 1 0,1-1-1,0 1 1,-1 0 0,1 0 0,0 0-1,0 0 1,-1 0 0,-2 3 0,3-3-13,0 1-1,1 0 1,-1 0 0,0 0 0,1 0 0,-1 1 0,1-1 0,0 0 0,0 1 0,0-1 0,0 1 0,0-1 0,1 1 0,-1-1 0,1 1-1,-1-1 1,1 1 0,0 0 0,0-1 0,0 1 0,1-1 0,-1 1 0,0 0 0,1-1 0,0 1 0,0-1 0,0 1 0,0-1-1,0 0 1,0 1 0,0-1 0,1 0 0,1 3 0,4 4 59,-1 1-1,2-1 0,-1 0 1,1-1-1,1 1 0,9 6 1,10 6-10,1-1-1,1-2 1,1 0 0,0-3-1,43 16 1,-52-23-753,1-1-1,1-1 1,-1-1 0,1-1 0,0-1-1,0-1 1,0-2 0,37-2 0,-13-6-1383</inkml:trace>
</inkml:ink>
</file>

<file path=ppt/ink/ink6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6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89 206 2688,'-2'0'81,"1"0"0,0 0 1,-1 0-1,1 0 0,-1 0 0,1 1 1,0-1-1,-1 1 0,1-1 0,-1 1 1,1-1-1,0 1 0,0 0 0,0 0 1,-1 0-1,1-1 0,0 1 1,0 0-1,0 0 0,0 1 0,0-1 1,0 0-1,1 0 0,-1 0 0,-1 3 1,1 0 87,-1 0 0,1 0 0,0 1 0,0-1 0,1 0 0,-1 1 0,1-1 0,0 9 0,1-4-70,0 1-1,0-1 1,1 0 0,0 0 0,1 0-1,0 0 1,0 0 0,7 12-1,-3-12 9,0-1 0,1 0 0,0 0 0,0 0 0,0-1 0,1 0 0,0-1 0,1 0 0,-1-1 0,1 0 0,0 0 0,1-1 0,-1 0 0,1-1 0,-1 0 0,18 2 0,0-1 95,0-2 0,0 0-1,0-2 1,0-1 0,37-7 0,-42 4-28,-1-1 0,0-1 1,-1-1-1,0-1 0,40-21 1,-49 23-83,-1-1 0,1-1 1,-1 0-1,-1 0 1,1-1-1,-1 0 0,-1-1 1,0 0-1,0 0 0,-1-1 1,8-13-1,-14 19-65,0 1-1,0-1 0,0 0 0,-1 0 1,0 0-1,0 1 0,0-1 0,0 0 1,-1 0-1,0 0 0,0 0 0,0 0 1,-1 0-1,1 0 0,-1 0 1,0 0-1,-1 0 0,1 0 0,-1 0 1,0 1-1,0-1 0,-1 1 0,1 0 1,-1-1-1,0 1 0,0 0 0,0 1 1,-1-1-1,1 0 0,-8-5 1,-6-4 15,-1 0 0,0 2 0,-1-1 0,0 2 0,-36-14 0,19 11-116,0 2 1,0 2-1,-1 1 1,0 2 0,-1 1-1,1 2 1,-1 2-1,-72 6 1,99-3-23,0 0 1,1 0 0,-1 1 0,1 0 0,0 1 0,0 0 0,0 1 0,1 0-1,-1 0 1,-8 8 0,14-10-12,0-1-1,1 1 1,-1 0-1,1 1 1,0-1 0,0 0-1,0 1 1,1 0-1,-1-1 1,1 1-1,0 0 1,0 1-1,0-1 1,1 0 0,0 0-1,-1 1 1,1-1-1,1 1 1,-1-1-1,1 1 1,0-1-1,0 1 1,0-1 0,0 1-1,2 6 1,22 48-1557</inkml:trace>
</inkml:ink>
</file>

<file path=ppt/ink/ink6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6.5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2688,'33'74'4906,"-11"16"-4111,-3 1 0,-4 1-1,4 107 1,-13 136 574,-8-206-967,2-120-358,1 1 1,0-1 0,0 1 0,1-1 0,0 0 0,0 0 0,5 12-1,-6-20-68,0 1 1,-1-1-1,1 1 0,0-1 0,0 1 0,0-1 0,0 0 0,0 0 0,0 1 0,1-1 0,-1 0 0,0 0 0,1 0 0,-1 0 0,0 0 0,1-1 1,-1 1-1,1 0 0,1 0 0,-1-1-51,1 0 1,-1 0-1,0 0 1,0-1-1,0 1 1,0 0-1,0-1 0,1 0 1,-1 1-1,0-1 1,0 0-1,0 0 1,-1 0-1,1 0 1,0-1-1,0 1 1,-1 0-1,4-4 1,63-63-2742,-38 29 1152</inkml:trace>
</inkml:ink>
</file>

<file path=ppt/ink/ink6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6.9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10 276 4480,'-9'35'2176,"18"102"-1920,-9-98 3968,9-3-4224,10-2 0,4-6-640,15-5 128,4-10-640,15-13 128</inkml:trace>
  <inkml:trace contextRef="#ctx0" brushRef="#br0" timeOffset="1">104 0 6016,'-9'13'2944,"50"13"-3968,-27-17 4992,9-9-5120,2 4 0,4-4-1792,-3-4 128</inkml:trace>
</inkml:ink>
</file>

<file path=ppt/ink/ink6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7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726 127 2688,'-9'-31'2307,"9"28"-2153,0 1 0,-1-1 1,1 1-1,0-1 0,-1 1 1,0 0-1,1-1 0,-1 1 0,0 0 1,0 0-1,-1-1 0,1 1 0,0 0 1,-1 0-1,1 0 0,-1 0 0,0 1 1,1-1-1,-1 0 0,-3-1 0,-10-5 7,0 1 0,-1 0-1,0 1 1,0 1 0,0 1-1,-1 0 1,1 1-1,-1 1 1,0 0 0,0 1-1,0 1 1,0 1 0,-16 3-1,-16 3 105,2 2-1,-1 2 1,-60 23-1,94-29-228,1 0 0,0 1 1,0 0-1,1 1 0,0 1 0,0 0 0,1 0 0,0 1 1,0 0-1,1 1 0,-10 13 0,15-16-26,0 0 1,0 1-1,1-1 0,0 1 1,0 0-1,1 0 0,0 0 0,1 1 1,0-1-1,0 1 0,1-1 1,0 1-1,0-1 0,1 1 1,0 0-1,0 0 0,1-1 0,1 1 1,2 10-1,-1-9 12,1-1 0,0 0 0,0 0 0,1 0 0,0-1 0,1 0 0,0 0-1,0 0 1,1-1 0,0 0 0,0 0 0,0 0 0,1-1 0,0 0 0,0-1 0,1 0 0,0 0 0,-1-1 0,18 6 0,2 0 11,0-1 1,1-1-1,1-2 1,-1 0-1,40 0 1,-34-3-546,-1-2 0,1-2 0,-1-1 0,1-1 0,55-14 0,-41 1-1045</inkml:trace>
</inkml:ink>
</file>

<file path=ppt/ink/ink6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7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8 214 2432,'27'-5'1578,"1"1"1,0 2-1,35 0 0,-36 3-1307,0-2 0,-1-1-1,42-9 1,-60 9-172,0-1 0,0 0 0,0 0 0,0 0 0,0-1 0,-1-1 1,1 1-1,-1-1 0,0 0 0,-1-1 0,1 0 0,-1 0 0,0 0 0,-1 0 0,7-10 0,-11 15-69,0-1 1,1 0 0,-1 0-1,0 0 1,0 0-1,0 0 1,0 0-1,0 0 1,-1 0-1,1 0 1,0 0-1,-1 0 1,0-1-1,1 1 1,-1 0-1,0 0 1,0-1-1,0 1 1,-1 0-1,1 0 1,-1 0-1,1-1 1,-1 1-1,0-2 1,-1 1 2,-1 0 0,1 0 0,0 1 0,-1-1 0,1 1 0,-1 0 0,0 0 0,0 0 0,1 0 0,-1 0 0,-1 1 0,1-1 0,-6-1 0,-7-2 61,0 1 1,0 0-1,0 2 1,-1 0-1,-20 0 1,25 2-46,1 1 1,-1 1 0,1 0-1,0 0 1,-1 1-1,1 0 1,1 1-1,-1 0 1,0 1-1,1 0 1,0 1-1,0 0 1,1 1-1,-1 0 1,1 0-1,1 1 1,0 0-1,0 0 1,0 1-1,1 0 1,0 1-1,1-1 1,0 1 0,1 1-1,0-1 1,0 1-1,-2 10 1,3-9-35,0-1 1,1 1-1,1 0 1,0 0 0,0 0-1,1 0 1,1 0-1,0 0 1,1 0 0,0 0-1,1 0 1,0 0-1,1 0 1,0-1-1,1 1 1,0-1 0,1 0-1,0 0 1,1 0-1,0-1 1,1 0 0,0 0-1,0 0 1,1-1-1,16 15 1,-10-14-103,-1 0 0,2-1 0,-1-1 0,1 0 0,0-1 0,29 9-1,-10-6-775,1-2-1,40 5 1,-4-5-950</inkml:trace>
</inkml:ink>
</file>

<file path=ppt/ink/ink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1.8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0 3328,'-17'73'1664,"28"11"-1536,1-61 1920,5 0-2048,-13 0 0,13 0-768,6 4 128,4-17 128,0-2 0</inkml:trace>
</inkml:ink>
</file>

<file path=ppt/ink/ink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3.7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 2816,'0'6'294,"0"-1"69,0 0 0,0 1 0,0-1 0,1 0 0,0 0 0,0 1 0,0-1 0,1 0 1,-1 0-1,5 8 0,114 258 3306,-112-234-3012,-7-28-218,-6-24 1,2-1-437,0 0 1,1-1-1,1 1 0,0-1 1,1 0-1,1 1 0,1-1 1,0 1-1,1-1 0,1 1 1,1 0-1,0 0 0,1 1 1,0-1-1,11-17 1,-12 23-13,1 1 1,0-1-1,1 1 1,0 1-1,0-1 1,1 1-1,0 0 1,0 1-1,1 0 1,0 0 0,0 1-1,1 0 1,-1 0-1,1 1 1,1 1-1,-1-1 1,1 2-1,-1 0 1,1 0-1,0 1 1,0 0 0,0 0-1,18 1 1,-19 2 57,0 0-1,0 0 1,0 1 0,0 0 0,0 1 0,0 0 0,-1 1 0,1 0 0,-1 0 0,0 1 0,0 0 0,-1 1-1,0 0 1,0 0 0,0 0 0,-1 1 0,1 1 0,-2-1 0,1 1 0,-1 0 0,10 18 0,-5-5 73,-1 0 0,-1 1 0,-1 0 1,-1 0-1,-1 1 0,0 0 0,-2 0 0,2 33 1,-6-48-88,-1-1 0,0 0-1,0 1 1,0-1 0,-1 0 0,0 0 0,-4 12 0,5-18-114,1 0-1,0 0 0,0 0 0,-1 1 0,1-1 0,-1 0 0,1 0 1,-1 0-1,1 0 0,-1 0 0,0-1 0,1 1 0,-1 0 0,0 0 1,0 0-1,0-1 0,0 1 0,0 0 0,0-1 0,1 1 0,-1 0 1,-1-1-1,1 0 0,0 1 0,0-1 0,0 0 0,0 1 0,0-1 1,0 0-1,0 0 0,0 0 0,-1 0 0,1 0 0,0 0 0,0 0 1,0 0-1,0 0 0,0-1 0,0 1 0,0 0 0,-1-1 0,1 1 1,0-1-1,0 1 0,0-1 0,1 0 0,-1 1 0,0-1 0,0 0 1,0 0-1,0 0 0,1 1 0,-1-1 0,0 0 0,1 0 0,-1 0 1,0-1-1,-7-12-1712</inkml:trace>
</inkml:ink>
</file>

<file path=ppt/ink/ink6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8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35 340 2688,'-15'-13'1714,"17"11"84,12 4-169,-11 0-1552,0 0 0,-1 0 1,1 1-1,-1-1 0,1 1 0,-1-1 0,0 1 0,0 0 0,0 0 1,0 0-1,0 0 0,-1 0 0,0 0 0,1 1 0,0 2 0,8 15 460,-3-10-340,1 0 0,0 0 0,1-1 0,0 0 0,1-1-1,0 0 1,1-1 0,-1 0 0,1 0 0,1-1 0,0-1 0,0 0 0,0 0 0,1-1 0,24 6 0,-19-7-95,0 0 0,0-2 0,0 0-1,0 0 1,1-2 0,-1 0 0,0-1 0,1-1-1,-1-1 1,0-1 0,23-7 0,7-6 47,0-3 1,-2-1-1,0-2 0,-1-3 1,66-49-1,-101 67-108,-1 0 0,1-1-1,-1 0 1,-1 0 0,0-1 0,11-15 0,-17 21-32,0-1 0,0 1 0,0 0 1,0-1-1,-1 1 0,1-1 0,-1 1 0,-1-1 0,1 0 1,0 1-1,-1-1 0,0 0 0,0 0 0,-1 1 0,1-1 1,-1 0-1,0 1 0,0-1 0,-4-7 0,1 2-1,-2 1-1,1 0 1,-1 0 0,-1 1-1,0-1 1,0 1 0,0 1-1,-1 0 1,0 0-1,0 0 1,-1 1 0,0 0-1,0 1 1,-1 0-1,1 0 1,-12-3 0,-2-1-9,1 2 1,-1 1 0,0 0 0,-1 2 0,1 1-1,-32-1 1,6 4-38,2 3-1,-1 1 1,-70 17-1,88-14-33,0 1-1,1 2 1,1 1-1,-1 1 1,2 2-1,-40 25 1,58-33 5,0 1 0,1 0 0,0 1 0,0 0 0,1 0 0,0 1 0,0 0 0,1 0 0,0 0 0,1 1 0,-6 13 0,9-19-6,0 1 1,1 0 0,0 0 0,-1 0 0,2 0 0,-1 1 0,0-1 0,1 0-1,0 0 1,0 0 0,1 1 0,0-1 0,-1 0 0,2 0 0,-1 0-1,0 0 1,1 0 0,0 0 0,0-1 0,1 1 0,-1 0 0,1-1 0,0 0-1,0 0 1,1 0 0,3 4 0,3 1-210,1 0 0,0-1 0,1 0 0,-1-1 0,1-1 0,1 0-1,-1 0 1,20 6 0,-3-4-450,1-1 0,54 6-1,37-3-952</inkml:trace>
</inkml:ink>
</file>

<file path=ppt/ink/ink6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9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3072,'1'1'200,"0"1"0,0 0 0,0 0 0,0-1 0,0 1 0,-1 0 0,1 0 0,-1 0 0,1 0 0,-1-1 0,0 1 0,1 0 0,-1 0 0,0 0 0,0 0 0,-1 3 0,-4 47 2400,2-33-2563,-10 180 1563,8 0 0,37 350 0,-31-508-1403,-1-34-172,0 1 1,0-1-1,0 1 1,1-1-1,0 1 1,1-1-1,0 0 1,2 7 0,-4-13-38,1 0 0,-1 0 0,1 0 0,0 0 1,-1 0-1,1-1 0,-1 1 0,1 0 0,0-1 1,0 1-1,-1 0 0,1-1 0,0 1 0,0-1 1,0 1-1,0-1 0,0 1 0,0-1 0,0 0 1,0 1-1,0-1 0,0 0 0,0 0 0,0 0 1,1 1-1,28-11-743,20-29-1106,26-39-1595,-34 32 1643</inkml:trace>
</inkml:ink>
</file>

<file path=ppt/ink/ink6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39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61 187 5376,'-57'28'2688,"57"38"-3712,0-43 5504,-3 2-4352,3 5 0,14 2 0,9-9 128,20-7-1024,12-12 0,11-11-640,-13-22 0</inkml:trace>
  <inkml:trace contextRef="#ctx0" brushRef="#br0" timeOffset="1">216 0 7040,'-41'23'3456,"78"-7"-6272,-14-16 6272,9 15-6272,-12-3 128</inkml:trace>
</inkml:ink>
</file>

<file path=ppt/ink/ink6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0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45 481 2560,'3'-20'1085,"-1"12"1720,-8 18-850,-1 4-1809,0 1 1,1 0-1,1 0 0,0 1 0,1-1 1,1 1-1,0 0 0,2 0 1,-1 0-1,2 1 0,0-1 0,1 0 1,6 31-1,-3-30-72,0 0-1,2 0 1,-1-1-1,2 0 1,1 0-1,0 0 1,0-1-1,18 23 1,-16-27-38,-1-1-1,1 0 1,0-1-1,1 0 1,0 0-1,1-2 0,0 1 1,0-1-1,0-1 1,1 0-1,21 7 1,1-4 70,0 0-1,0-3 1,1-1-1,0-1 1,0-2 0,0-1-1,0-3 1,0 0-1,38-9 1,-31 2 29,0-1-1,0-3 1,-1-1 0,-1-2-1,-1-2 1,0-2 0,38-25-1,-60 33-69,0-1 0,-1 0 0,0-2 0,-1 1-1,-1-2 1,0 0 0,-1-1 0,17-26 0,-23 28-28,0 0-1,-1 0 1,-1 0 0,0-1-1,-1 0 1,-1 0 0,-1 0-1,0-1 1,-1 1 0,0-1 0,-2-29-1,-1 25-25,-2 0 0,0-1-1,-1 1 1,-1 0 0,0 1-1,-2-1 1,-1 1 0,0 1-1,-1-1 1,-2 1 0,0 1-1,0 0 1,-2 1 0,0 0-1,-1 1 1,-1 0 0,0 1-1,-1 1 1,-1 0 0,0 1-1,-27-15 1,15 15-57,1 1 0,-2 2-1,0 1 1,0 1 0,0 1 0,-1 2 0,0 1-1,0 1 1,-45 3 0,39 1-19,0 2 0,1 2 0,-1 2 0,1 1 0,0 1 0,0 2 1,-54 25-1,74-27 8,1-1 0,0 2 0,0 0 0,1 1 0,0 0 0,1 1 0,0 1 0,1 0 0,0 0 1,1 1-1,1 1 0,0 0 0,1 0 0,1 1 0,-10 24 0,14-27-34,0 0-1,1-1 1,0 1-1,1 0 1,0 0-1,1 1 1,0-1-1,1 0 1,1 0 0,0 0-1,1 1 1,1-1-1,0-1 1,0 1-1,1 0 1,1-1-1,0 0 1,1 0-1,0 0 1,0-1-1,10 12 1,2 0-247,0-2 0,2-1 1,0 0-1,1-2 0,39 28 0,-1-9-899,68 31 0,-34-24-171</inkml:trace>
</inkml:ink>
</file>

<file path=ppt/ink/ink6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0.5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 3840,'6'-1'262,"-1"0"-1,1 1 1,0 0 0,0 0 0,0 0-1,-1 1 1,1-1 0,0 1 0,-1 1-1,1-1 1,0 1 0,-1 0-1,0 1 1,1-1 0,5 4 0,20 8 2206,-22-8-2272,0 0 0,-1 0 1,1 1-1,-1 0 1,-1 0-1,0 1 1,0 0-1,0 0 0,10 17 1,9 10-241,8 11 553,48 86 0,11 19 755,-77-129-410,-15-20-1032,0 0 0,-1-1 0,1 1 0,0-1 0,0 1 0,1-1 0,-1 0 0,0 1 0,0-1 0,1 0 0,-1 0 0,1 0 1,1 2-1,-1-4-41,-1 0 0,0-1 1,0 1-1,0 0 0,0-1 1,0 1-1,-1 0 1,1-1-1,0 1 0,-1-1 1,1 1-1,0-1 0,-1 1 1,0-1-1,1 0 0,-1-2 1,6-18-1702</inkml:trace>
</inkml:ink>
</file>

<file path=ppt/ink/ink6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1.0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641 84 1408,'2'-8'435,"0"1"0,1-1 1,0 1-1,7-13 0,-10 19-355,1 0 0,-1 1 0,0-1 1,0 0-1,0 0 0,1 1 0,-1-1 0,0 0 0,0 0 0,0 0 1,0 1-1,0-1 0,-1 0 0,1 0 0,0 1 0,0-1 1,0 0-1,-1 0 0,1 1 0,0-1 0,-1 0 0,1 1 0,-1-1 1,1 0-1,-1 1 0,1-1 0,-1 1 0,1-1 0,-1 1 1,1-1-1,-1 1 0,0-1 0,0 0 0,-22-9 1483,7 11-1399,0 1 0,0 0 0,0 1 0,0 1 0,0 0-1,0 1 1,-19 10 0,0 1 302,1 3 0,-32 22 0,23-13-135,2 2-1,-55 53 1,79-66-226,1 1 1,1 1-1,0 1 0,1 0 1,2 1-1,0 0 0,-14 36 1,18-38-44,1 0 0,0 0 0,2 1 1,0 0-1,2 0 0,0 0 0,1 1 0,1-1 1,1 1-1,1-1 0,5 32 0,-1-27 10,1 0-1,2 0 1,0 0-1,2-1 1,18 34-1,-20-44-32,1-1-1,1 0 0,0 0 0,1-1 0,0 0 0,0-1 0,2 0 1,-1-1-1,24 14 0,-10-8 19,57 31-154,-76-44-101,-1 0 0,1 0 0,0-1 0,0 0 0,0-1 0,0 1 0,0-1 0,0-1-1,0 1 1,12-2 0,3-6-1444,-6-4-150</inkml:trace>
</inkml:ink>
</file>

<file path=ppt/ink/ink6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1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229 129 3456,'1'0'82,"1"-1"0,0 1-1,-1 0 1,1-1 0,0 0 0,-1 1 0,1-1 0,-1 0 0,1 0-1,-1 0 1,0 1 0,1-2 0,-1 1 0,0 0 0,1 0 0,-1 0 0,0-1-1,0 1 1,0 0 0,0-1 0,0 1 0,-1-1 0,1 1 0,0-1-1,-1 1 1,1-1 0,0-1 0,2-4 399,1 2-261,-1 1 0,1 0-1,0 0 1,1 0 0,-1 1-1,1-1 1,-1 1 0,1 0-1,0 0 1,0 1 0,0 0-1,9-3 1,1-1 81,3-2-134,0 2-1,0 0 0,0 1 0,1 1 1,0 1-1,21-2 0,-32 4-76,0 1-1,0 0 0,0 0 1,-1 1-1,1 0 1,0 0-1,0 1 1,-1 0-1,1 0 0,-1 1 1,1 0-1,-1 0 1,0 0-1,0 1 0,0 1 1,-1-1-1,10 9 1,-13-9-40,-1-1 0,1 1 0,-1 0 1,0 0-1,-1-1 0,1 1 0,-1 1 1,1-1-1,-1 0 0,0 0 1,-1 0-1,1 1 0,-1-1 0,0 0 1,0 0-1,0 1 0,-1-1 0,1 0 1,-1 1-1,0-1 0,0 0 0,0 0 1,-1 0-1,-3 6 0,-4 12 89,-2-1 0,-1 0-1,-15 21 1,22-34-73,-47 70 247,-3-3 0,-76 82 0,123-150-287,1-1 0,-1 0 0,0-1 0,0 0 0,0 0 0,-1-1 1,0 0-1,0 0 0,0-1 0,0 0 0,0-1 0,-1 0 1,1 0-1,-1-1 0,1-1 0,-1 1 0,0-1 0,1-1 1,-13-2-1,14 2-27,-1 0 1,1-1-1,0 0 1,0-1-1,0 1 1,0-2-1,1 1 1,-1-1-1,1 0 1,0-1-1,0 1 1,0-1-1,1-1 1,-1 1-1,1-1 1,1 0-1,-1-1 1,1 0-1,0 1 1,0-1 0,1-1-1,-4-8 1,9 15-31,0 1 1,1 0-1,-1-1 1,0 1-1,0 0 1,1 0 0,-1 0-1,0 0 1,1 0-1,-1 0 1,0 1 0,0-1-1,1 0 1,-1 1-1,0-1 1,0 0 0,0 1-1,0 0 1,1-1-1,0 2 1,36 13-99,-11-2 50,-7-2 95,-1-2 0,2 0-1,-1-1 1,37 8 0,-23-9 24,1-2 1,0-1-1,0-2 1,0-2-1,1-1 1,-1-1-1,0-2 1,-1-2-1,55-15 1,-87 20-215,1 0 1,-1 0-1,1 0 1,-1 0-1,0-1 1,0 1-1,1 0 1,-1-1 0,0 0-1,0 0 1,3-3-1,-4 4 70,-1 0-1,0 1 1,1-1-1,-1 1 1,0-1-1,0 0 1,0 0 0,1 1-1,-1-1 1,0 0-1,0 1 1,0-1-1,0 0 1,0 1-1,0-1 1,0 0 0,0 0-1,-1 1 1,1-1-1,0 0 1,0 1-1,-1-1 1,1 0 0,0 1-1,-1-1 1,1 1-1,0-1 1,-1 1-1,1-1 1,-1 0-1,1 1 1,-1 0 0,1-1-1,-1 1 1,1-1-1,-1 1 1,0 0-1,1-1 1,-1 1-1,0 0 1,1-1 0,-1 1-1,-1 0 1,-16-3-1816</inkml:trace>
</inkml:ink>
</file>

<file path=ppt/ink/ink6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1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 3968,'-9'-4'1920,"32"8"-1920,-14-4 3456,14 4-3072,-4-4 128,10 0 384,13 0 128,19 3-1152,14-6 0,5 3 640,-15 0 0,-8 0-512,-5 0 128,-15 0-1024,-3 0 128,-25 3-896,-4 6 0</inkml:trace>
</inkml:ink>
</file>

<file path=ppt/ink/ink6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2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330 0 6272,'34'52'3072,"46"42"-2944,-63-58 5504,8 26-5248,-2 20 128,0 5 255,-3-9 129,-20 7-1152,-23-6 128,-20-1 256,-19-3 128,-4-8-2047,-37 11 127,-23-26-640,-2-9 128</inkml:trace>
</inkml:ink>
</file>

<file path=ppt/ink/ink6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3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25 239 3328,'-3'2'260,"1"1"1,0-1-1,-1 1 1,1 0-1,1 0 1,-1 0 0,0 0-1,1 0 1,-1 0-1,1 1 1,0-1-1,0 0 1,1 1-1,-1-1 1,1 1-1,-1-1 1,1 1-1,1 5 1,-1 84 1768,1-77-2331,-1-9 349,1 1-1,0 0 1,0-1-1,1 1 1,0-1 0,0 1-1,0-1 1,1 0-1,1 0 1,-1 0-1,1 0 1,0 0 0,0-1-1,1 0 1,7 8-1,-4-6 11,1-1-1,0-1 1,0 1-1,0-1 1,1-1-1,-1 0 1,1 0-1,1-1 1,19 6 0,-6-5-9,-1 0 0,1-2 0,0-1 0,0 0 0,1-2 0,-1-1 1,0-1-1,0-1 0,31-8 0,-23 2 43,-1-1-1,0-2 1,-1-1 0,49-30 0,-58 30-9,-2 0-1,1-2 1,-2 0 0,0-1 0,-1-1 0,-1 0 0,16-23 0,-28 34-55,1 0 0,-2-1 0,1 0 0,-1 1 0,0-1 0,-1-1 0,1 1 0,-1 0 0,-1-1 0,1 1 0,-1 0-1,-1-1 1,1 0 0,-1 1 0,-1-1 0,1 1 0,-1-1 0,-1 1 0,1-1 0,-1 1 0,-1 0 0,1 0 0,-1 0 0,0 0 0,-1 0 0,-8-12-1,3 7-11,-1-1 0,0 1-1,-1 1 1,0-1 0,-1 2-1,-1 0 1,1 0-1,-1 1 1,-1 1 0,0 0-1,0 1 1,-16-6 0,13 8-25,-1 0 1,0 1-1,1 0 1,-1 2 0,0 0-1,-1 1 1,1 1-1,0 0 1,0 2 0,-28 5-1,22-2-54,0 2-1,0 0 1,1 2 0,0 0-1,1 2 1,0 0-1,-25 19 1,39-25 26,0 1 0,0 0-1,0 1 1,1 0 0,0 0 0,1 0 0,-7 10 0,12-15 24,-1 0 0,1 0 0,0 0 0,0 0 1,0 0-1,1 0 0,-1 1 0,0-1 0,1 0 0,-1 0 1,1 0-1,0 1 0,0-1 0,0 0 0,0 1 0,0-1 1,0 0-1,1 0 0,-1 1 0,1-1 0,-1 0 0,1 0 1,0 0-1,0 0 0,0 0 0,0 0 0,0 0 0,1 0 1,-1 0-1,1 0 0,-1-1 0,1 1 0,-1 0 0,4 1 1,5 4-5,0 0 1,1-2 0,-1 1 0,1-1 0,1-1 0,-1 0 0,0 0-1,1-1 1,0-1 0,0 0 0,0 0 0,0-1 0,20-1-1,20-3-52,93-15 0,-120 14 67,23-6 67,0-2 0,-1-2 0,69-31 0,-116 44-48,1 1 1,0-1 0,0 0 0,-1 1 0,1-1-1,0 1 1,0 0 0,0-1 0,0 1 0,-1 0 0,1-1-1,0 1 1,0 0 0,0 0 0,0 0 0,0 0-1,0 0 1,0 0 0,0 0 0,0 0 0,0 0-1,0 0 1,-1 1 0,1-1 0,0 0 0,0 0-1,0 1 1,0-1 0,0 1 0,-1-1 0,1 1 0,0-1-1,0 1 1,-1 0 0,2 0 0,-2 2 84,1 0 0,-1 0 0,1 0-1,-1 0 1,0 0 0,0 1 0,0-1 0,-2 6 0,0 21 199,3-19-170,1 0-1,1 0 1,-1 0 0,2 0-1,0 0 1,0-1 0,1 1-1,0-1 1,0 0 0,1 0-1,1-1 1,0 0 0,0 0-1,0-1 1,1 0 0,1 0 0,12 10-1,-8-9-123,-1-1 0,1 0 0,1-1 0,-1 0 0,1-1-1,1 0 1,-1-1 0,1-1 0,-1 0 0,1-1 0,1-1 0,24 1 0,78-5-2929,-58 2 854</inkml:trace>
</inkml:ink>
</file>

<file path=ppt/ink/ink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4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3200,'4'10'814,"0"1"0,0-1-1,-1 1 1,0 0 0,-1 0 0,0 0 0,0 18 0,6 120-529,-6-99-41,49 675 3596,-48-676-3697,-3-36-69,1 0 0,0 0 0,1 1 0,0-1 0,1-1 0,6 20 0,-3-29-725,1-12 0,5-23-838,-9 23 696,8-16-999,2-6-21</inkml:trace>
</inkml:ink>
</file>

<file path=ppt/ink/ink6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4.1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1080 3072,'4'-5'273,"0"0"0,1 0 1,-1 0-1,1 0 0,0 1 0,1 0 1,-1 0-1,1 1 0,0-1 0,0 1 1,0 1-1,0-1 0,0 1 0,9-2 1,29-14 491,7-9-342,-2-3 1,0-2-1,70-61 0,117-131 401,-213 200-702,0-1-1,-2-1 1,-1 0-1,0-2 1,-3-1 0,20-40-1,-32 60-98,-1-1 0,-1 1 1,1-1-1,-1 0 0,-1 0 0,0 0 0,-1 0 0,0 0 0,0-1 0,-1 1 1,0 0-1,-1-1 0,0 1 0,-1 0 0,0 0 0,0 0 0,-1 0 0,-1 0 1,1 1-1,-2-1 0,1 1 0,-1 0 0,-1 0 0,-9-12 0,4 10-16,0 0-1,-1 1 1,0 1-1,0 0 0,-1 0 1,0 1-1,0 1 1,-1 0-1,0 1 0,-1 0 1,1 1-1,-1 1 1,0 0-1,0 1 1,0 1-1,0 0 0,-1 1 1,1 1-1,-22 2 1,12 0-27,-1 1 1,1 1-1,-1 1 1,1 1 0,1 2-1,-1 0 1,1 2-1,1 0 1,0 2-1,-39 25 1,49-26-1,0 1 1,1 0-1,0 0 0,0 1 1,2 0-1,-1 1 0,2 1 0,0 0 1,1 0-1,0 0 0,1 1 1,1 0-1,1 0 0,0 1 1,1 0-1,0 0 0,2 0 1,-1 20-1,1 14-3,3 0-1,2 0 1,2-1 0,21 94-1,-7-72 405,4 0-1,2-2 1,3-1-1,4-1 0,71 114 1,-96-169-264,2 0 1,0-1-1,0 0 0,1 0 1,20 18-1,-29-30-124,1 1 1,-1-1-1,0 0 0,1 1 1,-1-1-1,1 0 0,-1 0 1,0 0-1,1 0 0,-1 0 0,1 0 1,-1 0-1,1 0 0,-1-1 1,0 1-1,1 0 0,-1-1 1,0 1-1,1-1 0,-1 0 1,0 1-1,0-1 0,0 0 1,1 0-1,-1 0 0,0 0 1,0 0-1,1-1 0,36-37-1540,-26 26 643,23-20-888</inkml:trace>
</inkml:ink>
</file>

<file path=ppt/ink/ink6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5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0 880 3328,'1'-1'92,"0"0"-1,0 1 1,1-1-1,-1 0 1,0 1 0,0-1-1,0 0 1,0 1-1,1 0 1,-1-1 0,0 1-1,0 0 1,1-1-1,-1 1 1,0 0 0,3 0-1,14 0 168,-3 0 291,0 0 1,-1-1 0,1-1-1,0 0 1,17-6 0,29-16-75,-2-2 1,69-42-1,-65 29-220,-2-2 0,-2-3 0,75-74 0,-121 107-202,-2-1 0,0 0 1,0-1-1,-1 0 0,-1-1 0,0 0 0,-1-1 1,0 0-1,-1 0 0,-1 0 0,5-18 0,-9 24-38,0 0 0,-1-1 0,0 1 0,-1 0 0,0-1 0,0 1 0,-1 0 1,0-1-1,-1 1 0,0 0 0,0 0 0,-1 0 0,0 0 0,-1 1 0,0-1 0,0 1 0,-1 0 0,0 0 0,0 0 0,-1 1 0,-7-8 0,1 3-11,0 1 0,-1 1-1,0 0 1,0 1 0,-1 0 0,0 1 0,-1 0 0,0 1 0,0 1 0,-1 0 0,1 2 0,-1-1 0,0 2 0,0 0 0,-26-1 0,24 3-28,0 1 1,0 0 0,1 2-1,-1 0 1,0 1 0,1 0-1,0 2 1,0 0 0,0 1-1,0 0 1,1 2 0,0 0-1,0 0 1,-18 15 0,24-14 2,0 1 0,1 0 0,0 0 0,0 1 0,1 1 0,1-1 0,0 1 0,0 0 0,1 1 0,1 0 0,0 0 0,1 0 0,0 0 0,1 1 0,-2 14 0,1 2 13,2 1 0,1-1 0,1 1-1,1-1 1,11 59 0,-5-53 90,2 0 0,1-1-1,2 0 1,1 0 0,2-2 0,1 1 0,2-2 0,1-1-1,1 0 1,2-1 0,1-1 0,1-2 0,2 0-1,1-1 1,0-2 0,43 29 0,-62-48-66,-1 0 1,1 0-1,0-1 1,0 0 0,1-1-1,-1 1 1,1-2-1,0 1 1,-1-1-1,1-1 1,0 1-1,0-2 1,1 1-1,-1-1 1,0 0-1,9-2 1,-7-1-195,-1 0 0,0 0 1,0-1-1,0 0 0,0-1 0,-1 0 1,0-1-1,0 0 0,-1 0 1,1-1-1,-1 0 0,0 0 1,9-12-1,-16 17 116,0 1 0,0 0 0,1-1-1,-1 1 1,0 0 0,1 0 0,-1 0 0,1 0 0,-1 0 0,1 0 0,0 0-1,3-1 1,-5 2 47,1 0-1,0 0 0,-1 0 0,1 0 0,0 0 1,-1 0-1,1 0 0,-1 0 0,1 1 0,0-1 1,-1 0-1,1 0 0,-1 1 0,1-1 0,-1 0 1,1 1-1,-1-1 0,1 0 0,-1 1 1,1-1-1,-1 1 0,1-1 0,-1 1 0,0-1 1,1 1-1,2 5 25,-1 0 0,0 0 1,0 0-1,0 0 0,-1 1 1,1 6-1,5 16 329,-3-19-212,0 0 1,0-1-1,1 0 0,0 1 1,1-2-1,0 1 0,0-1 0,1 0 1,0 0-1,1-1 0,0 0 1,0 0-1,0 0 0,13 6 1,-10-7-9,0-1 1,1-1-1,-1 0 1,1 0 0,0-1-1,0-1 1,1 0 0,-1 0-1,0-1 1,23-2-1,-10-1 7,0-2 0,-1 0 0,0-2 0,0 0 0,0-2 0,-1-1 0,0-1-1,0-1 1,-1 0 0,-1-2 0,29-21 0,-41 27-85,0-1 1,0 0-1,-1 0 1,0-1 0,0 0-1,-1 0 1,0-1-1,0 0 1,-1 0-1,-1-1 1,7-18-1,-9 20-11,-1 0 1,0 0-1,-1-1 0,0 1 0,-1 0 0,0-1 1,0 1-1,-1-1 0,0 1 0,0 0 0,-1 0 0,-1 0 1,1 0-1,-2 0 0,-4-11 0,3 11-14,0 0 0,-1 0 0,1 1-1,-2 0 1,1 0 0,-1 1 0,0 0-1,0 0 1,-1 0 0,0 1 0,-1 0 0,1 1-1,-1 0 1,0 0 0,0 1 0,-17-6 0,4 4-3,0 0 0,-1 1 1,1 1-1,-1 1 1,0 2-1,-29 0 1,12 3-38,1 2 1,0 1-1,0 2 1,-57 18-1,78-19-3,0 0-1,1 1 1,0 1-1,0 1 1,1 0-1,0 1 1,0 1-1,2 0 1,-1 1-1,1 1 0,-15 17 1,26-25-73,0-1 0,0 0 1,1 1-1,-1 0 0,1-1 0,0 1 1,0 0-1,0 0 0,1 0 1,0 1-1,0-1 0,0 0 0,1 0 1,-1 1-1,1-1 0,1 0 0,-1 1 1,1-1-1,0 0 0,0 0 1,0 0-1,1 0 0,-1 0 0,1 0 1,1 0-1,-1 0 0,1-1 0,0 1 1,0-1-1,0 0 0,0 1 0,1-2 1,-1 1-1,1 0 0,0-1 1,1 1-1,-1-1 0,0-1 0,7 4 1,4 2-541,0-1 0,31 10 0</inkml:trace>
</inkml:ink>
</file>

<file path=ppt/ink/ink6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6.3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90 229 2304,'1'0'136,"-1"0"0,1 0 1,-1-1-1,1 1 0,-1 0 0,1 0 1,-1 0-1,1 0 0,-1 0 0,1 0 1,-1 0-1,1 0 0,-1 0 0,1 0 1,-1 0-1,1 0 0,-1 0 1,1 0-1,-1 0 0,0 1 0,1-1 1,-1 0-1,1 0 0,-1 1 0,1-1 1,-1 0-1,1 0 0,-1 1 0,0-1 1,1 1-1,112 150 1746,-75-104-1468,43 69-1,-68-94-278,8 10 109,-2 2-1,-2 0 1,26 72-1,-42-104-226,0-1 0,0 1 0,-1-1 0,1 1 0,-1 0 0,1-1 0,-1 1 0,0 0 0,0 0 0,0-1 0,0 1 0,0 0 0,0-1 0,0 1 0,0 0 0,-1 0 0,1-1 0,-1 1 0,1-1 0,-1 1 0,0 0 0,1-1 0,-1 1 0,0-1 0,0 1 0,0-1 0,0 0 0,0 1 0,-1-1 0,1 0 0,0 0 0,-1 0 0,1 0 0,0 0 0,-1 0 0,0 0 0,1-1 0,-1 1 0,1 0 0,-1-1 0,0 1 0,1-1 0,-1 0 0,0 1 0,1-1 0,-1 0 0,0 0 0,0 0 0,-1-1 0,-7 1 24,-1-1-1,1 0 0,0-1 1,0 0-1,0-1 1,1 0-1,-12-5 1,-5-5-9,1-1 0,1-1 0,0-1 0,1-1 0,1-1 0,0-1 0,1-1 0,2-1 0,0 0 0,1-2 0,-27-44 0,40 57-46,0-1 0,1-1 0,0 1 0,1-1 0,0 1 0,0-1 0,2 0 0,-1 0 0,1 0 0,1 0 0,1 0 0,-1 0 0,2 0 0,0 0 0,0 0 0,1 0 0,0 1 0,1-1 0,0 1 0,1 0 0,1 0 0,0 1 0,0-1 0,0 1 0,2 1 0,-1-1 0,1 1 0,15-13 0,0 0-9,0 1-1,1 1 1,1 1-1,1 2 1,1 0 0,0 2-1,1 1 1,1 1-1,38-12 1,-36 17 97,0 1 1,0 1 0,0 2-1,1 2 1,0 0 0,0 2-1,-1 2 1,1 1 0,31 7-1,-61-10-140,0 0-1,-1 0 1,1 1-1,0-1 1,-1 1-1,1-1 1,-1 1-1,1 0 1,-1-1-1,1 1 1,-1 0-1,0 0 1,1 0-1,-1 0 1,0 0-1,0 1 1,0-1-1,0 0 1,0 0-1,0 1 1,0-1-1,0 1 1,0-1-1,-1 1 1,1-1-1,0 1 1,-1-1-1,0 1 1,1 0-1,-1-1 1,0 1-1,0 0 1,0 2-1,0-2-1362</inkml:trace>
</inkml:ink>
</file>

<file path=ppt/ink/ink6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7.0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132 416 3200,'1'0'385,"1"1"1,-1 0-1,0 0 0,0-1 1,1 1-1,-1 0 0,0 0 0,0 0 1,0 1-1,0-1 0,0 0 1,0 0-1,-1 0 0,1 1 1,1 1-1,-2 5-206,0 1 1,1-1-1,0 0 1,0 1-1,1-1 0,0 0 1,0 0-1,1 0 1,0 0-1,6 9 0,-6-12-112,0-1 0,0 0-1,0-1 1,0 1 0,0-1-1,1 1 1,0-1 0,0 0-1,0 0 1,0-1 0,0 1-1,0-1 1,1 0 0,-1 0-1,1 0 1,0-1 0,-1 1-1,1-1 1,8 1 0,1 0 42,1-1 1,0 0 0,-1-1-1,1 0 1,0-2 0,0 1 0,-1-2-1,1 0 1,-1-1 0,0 0-1,0-1 1,0 0 0,17-11 0,-2 1 41,0-1 1,-2-2 0,51-41 0,-72 53-125,1-1 0,-1 1 1,0-1-1,-1 0 0,0 0 0,0-1 1,0 1-1,-1-1 0,0 0 0,-1 0 1,0-1-1,0 1 0,-1-1 0,0 1 0,0-1 1,-1 0-1,0 0 0,-1 0 0,0-16 1,-2 11-21,-1 1 0,0 0 1,-1 1-1,0-1 0,-1 1 1,0-1-1,-1 1 0,-1 1 1,0-1-1,0 1 0,-1 0 1,0 1-1,-1 0 0,0 0 1,-1 1-1,0 0 0,0 1 1,-1 0-1,0 1 0,-1 0 1,1 0-1,-1 1 0,-1 1 1,1 0-1,-1 1 0,0 0 1,1 1-1,-2 0 0,1 1 1,0 1-1,-16 0 0,4 1-30,1 2 0,0 0 0,0 2 0,0 1-1,0 0 1,1 2 0,-38 16 0,48-18-4,0 1 0,1 1 0,0 0 0,1 0 0,-1 1-1,1 0 1,1 1 0,0 1 0,0-1 0,0 2 0,2-1 0,-1 1 0,1 1 0,1-1 0,-8 16 0,14-22 15,-1-1 1,1 0 0,0 0-1,1 1 1,-1-1 0,1 1-1,0-1 1,0 0 0,0 1-1,0-1 1,1 1 0,0-1-1,0 0 1,0 1 0,0-1-1,1 0 1,0 0 0,0 0-1,0 0 1,0 0 0,0-1-1,1 1 1,0 0 0,-1-1-1,2 0 1,-1 0 0,0 0-1,5 3 1,2 2 5,0-1 1,0 0-1,1 0 1,0-1-1,0-1 1,0 0-1,1 0 1,0-1-1,12 2 1,15-1 5,-1-2 0,1-2 0,-1-1 0,1-2 0,-1-2 0,54-12 0,33-2 0,-122 17 2,0 1 1,0-1-1,0 1 1,-1 0-1,1 0 1,0 0-1,0 1 1,0-1-1,0 1 1,0-1-1,0 1 1,-1 0-1,4 2 1,-4-2 9,-1 0 0,1 1 0,-1-1 0,0 1 0,0-1 1,0 1-1,0 0 0,0-1 0,0 1 0,0 0 0,-1 0 0,1-1 0,0 1 0,-1 0 0,0 0 1,1 0-1,-1 0 0,0 0 0,0 3 0,2 7 100,0-1 0,0 0 0,1 0-1,1 0 1,0 0 0,0 0 0,1-1 0,7 11 0,51 74 1026,-62-94-1129,7 9 113,1 0-1,0 0 0,0 0 0,1-1 0,1-1 0,-1 0 0,2 0 0,-1-1 0,21 10 0,3-3-767,0-1 0,41 8 1,-32-9-804,17 2-855</inkml:trace>
</inkml:ink>
</file>

<file path=ppt/ink/ink6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8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155 402 1664,'-2'-7'811,"5"-9"-436,1 1 1,1 0 0,0-1-1,1 2 1,1-1 0,0 1 0,1 0-1,1 0 1,0 1 0,13-15-1,-3 6-190,1 0 0,0 1-1,2 2 1,45-33-1,-48 40-28,-1 1 0,2 1 0,-1 1 0,1 1 0,1 0 0,-1 1 0,1 2 0,1 0-1,-1 1 1,1 1 0,-1 1 0,26 1 0,-42 2-141,1 0 0,-1 0 0,0 0 0,1 1 0,-1-1 0,0 1 0,0 1 0,0-1 0,-1 1-1,1 0 1,0 0 0,-1 0 0,0 0 0,0 1 0,0 0 0,0 0 0,0 0 0,-1 0 0,0 1 0,0-1 0,0 1 0,-1 0 0,1-1 0,-1 1 0,0 1 0,0-1 0,-1 0-1,0 0 1,0 1 0,1 6 0,0 14 25,0-1 1,-2 0-1,0 1 0,-2-1 0,-6 30 0,0-12-9,-2-1 0,-1-1 0,-2 0-1,-2 0 1,-2-2 0,-2 0 0,-25 41 0,14-34 34,-2-2 1,-2-1-1,-2-1 1,-1-2-1,-52 42 1,69-66-19,-1 0 0,0-2 0,-2 0 0,1-1 0,-2-2 0,0 0 0,0-2-1,0 0 1,-43 8 0,63-16-49,-1 0 1,0-1-1,0 0 0,0 0 0,0 0 0,0 0 0,0-1 0,0 0 1,1 0-1,-1 0 0,0 0 0,0-1 0,1 0 0,-1 0 0,1 0 0,0 0 1,0-1-1,-1 0 0,-2-3 0,4 4 0,1-1-1,0 0 1,0 1-1,0-1 1,0 0 0,1 0-1,-1 0 1,1 0-1,0 0 1,0 0 0,0-1-1,0 1 1,0 0 0,1-1-1,0 1 1,-1 0-1,1-1 1,0 1 0,1-1-1,-1 1 1,1 0-1,-1-1 1,1 1 0,0 0-1,0 0 1,0 0-1,1-1 1,1-2 0,5-7-22,0 1 1,0 1 0,1-1 0,0 1-1,1 1 1,0 0 0,1 0-1,0 1 1,1 1 0,18-12 0,-26 19 27,0-1 0,-1 0-1,1 1 1,0 0 0,0 0 0,0 0 0,0 1 0,1-1 0,-1 1 0,0 0 0,0 0 0,0 0 0,0 1 0,0-1 0,0 1 0,0 0 0,7 3 0,9 3 41,-1 1 1,24 14 0,-16-8 2,-2-2 42,0-1 0,1-1 0,0-1 1,1-1-1,0-1 0,0-2 0,0-1 1,1-1-1,-1-1 0,1-1 0,0-2 1,39-5-1,-37 2 39,-20 4-75,0-1 1,0 0-1,1-1 0,-1 0 1,0-1-1,-1 0 1,1 0-1,16-9 1,-25 11-71,-1 1 0,0 0 1,1 0-1,-1 0 1,0-1-1,1 1 1,-1 0-1,0 0 0,0-1 1,1 1-1,-1 0 1,0 0-1,0-1 1,0 1-1,0 0 0,1-1 1,-1 1-1,0 0 1,0-1-1,0 1 0,0 0 1,0-1-1,0 1 1,0 0-1,0-1 1,0 1-1,0 0 0,0-1 1,0 1-1,0-1 1,0 1-1,0 0 1,0-1-1,0 1 0,0 0 1,-1-1-1,1 1 1,0 0-1,0 0 1,0-1-1,-1 1 0,1-1 1,-20-8-778,-23 0-1072,7 6 201</inkml:trace>
</inkml:ink>
</file>

<file path=ppt/ink/ink6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8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3200,'2'1'99,"0"0"0,-1-1 0,1 1 0,0-1 0,0 1 0,-1-1 1,1 0-1,0 0 0,0 0 0,-1 0 0,1 0 0,0 0 0,0-1 0,0 1 0,-1-1 0,1 1 0,0-1 1,-1 1-1,3-2 0,-1 1 93,0-1 0,0 1 0,-1 1 0,1-1 1,0 0-1,0 1 0,1-1 0,-1 1 0,0 0 0,0 0 1,4 0-1,35 8 534,0 1 1,-1 2 0,47 19 0,53 14 291,-127-41-1321,0-1 0,0-1 0,0 0-1,0-1 1,0 0 0,0-1 0,17-4 0,-23 4-344,2-2-782</inkml:trace>
</inkml:ink>
</file>

<file path=ppt/ink/ink6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49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2 256 2688,'-1'2'246,"1"-1"0,0 1 0,0-1 0,-1 1 0,1-1 0,0 1 0,0 0 0,1-1 0,-1 1 0,0-1 0,0 1 0,1-1 0,-1 0 0,1 1 1,-1-1-1,1 1 0,0-1 0,-1 0 0,1 1 0,0-1 0,0 0 0,2 2 0,22 31 964,-18-29-1147,0 0-1,0 0 1,0 0-1,1-1 1,0 0 0,-1 0-1,1-1 1,1 0-1,-1 0 1,0-1 0,1 0-1,-1-1 1,1 0-1,13 1 1,1-2 265,1 0 1,0-1-1,-1-2 1,29-5-1,-28 2-106,0-1 0,-1-1 0,0 0 0,0-2 0,31-19 0,-45 25-141,-1-1 1,-1-1-1,1 1 0,-1-1 1,0-1-1,0 1 0,0-1 0,-1 0 1,0-1-1,-1 1 0,1-1 0,-2-1 1,1 1-1,-1 0 0,0-1 0,-1 0 1,3-9-1,-6 13-53,1 0 0,-1 1 0,1-1 0,-2 0 0,1 0 0,0 1 0,-1-1 1,0 0-1,0 1 0,0-1 0,-1 1 0,0-1 0,1 1 0,-1 0 0,-1 0 0,1 0 0,-1 0 0,1 0 0,-1 0 1,0 1-1,-1-1 0,1 1 0,-1 0 0,1 0 0,-1 0 0,0 0 0,0 1 0,0 0 0,0-1 0,-8-1 0,-5-3 19,0 1-1,0 1 0,0 0 1,-1 1-1,0 1 0,-31-1 1,25 4-6,0 1 1,0 0 0,0 2 0,-34 9 0,44-9-194,0 1 1,1 1 0,-1 0 0,1 1-1,0 0 1,1 1 0,-1 1 0,-17 14 0,29-22 79,0 1 0,0 0 0,0 0 0,0 0 0,0 0 0,0 0 0,0 0 0,0 1 1,0-1-1,1 0 0,-1 0 0,0 1 0,1-1 0,-1 0 0,1 1 0,-1-1 1,1 0-1,0 1 0,0-1 0,-1 1 0,1-1 0,0 1 0,0-1 0,1 0 1,-1 1-1,0-1 0,0 1 0,1-1 0,-1 0 0,1 1 0,-1-1 0,1 0 0,-1 1 1,1-1-1,0 0 0,0 0 0,-1 0 0,1 0 0,0 1 0,0-1 0,0 0 1,0-1-1,1 1 0,-1 0 0,1 1 0,33 13-1869</inkml:trace>
</inkml:ink>
</file>

<file path=ppt/ink/ink6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0.2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66 1536,'-1'-1'87,"1"0"0,-1 0 0,1 0-1,-1 0 1,1 0 0,-1 0 0,1 0 0,-1 0 0,1 0 0,0 0 0,0-1 0,0 1-1,0 0 1,0 0 0,0 0 0,0 0 0,0-1 0,0 1 0,0-1 0,1-9 1354,-1 10-1015,0-16 385,0 10-683,0 6 192,3 1-183,-1 1 1,0-1-1,1 1 1,-1-1-1,0 0 1,1 0-1,-1 0 1,1 0-1,-1 0 1,0-1-1,3 0 1,2 1 132,26 2 589,-24-1-698,-1-1 0,0 0 0,1 0 0,13-2 0,9-2 139,0 2 0,1 1 1,45 4-1,-41-1-93,50-1 399,50 4 324,85 0-64,-134-6-708,49-4 328,-76 2-342,1 2-1,92 10 1,-129-5-16,-21-2-21,5-7-99,-5 2-1939,-8 11 270,-4 2-259</inkml:trace>
</inkml:ink>
</file>

<file path=ppt/ink/ink6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1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1 247 3456,'4'2'384,"0"-1"0,0 0 1,1 0-1,-1 0 0,0-1 0,0 0 0,1 0 1,-1 0-1,0 0 0,1 0 0,-1-1 0,5-1 1,17-1 38,98 6 677,-42 0-357,92-9 1,-148 3-532,-1 0 1,1-2 0,-1-1-1,0-1 1,-1-1 0,1-2 0,40-21-1,-61 29-162,1-1-1,-1 0 0,1 0 1,-1-1-1,0 1 0,0-1 1,-1 0-1,1 0 0,-1 0 1,0 0-1,0 0 0,0-1 1,4-8-1,-7 10-24,1 0 1,-1 1-1,1-1 1,-1 0-1,0 0 1,0 1-1,0-1 1,0 0-1,0 0 1,-1 1-1,1-1 1,-1 0-1,0 0 1,0 1-1,0-1 0,0 1 1,0-1-1,0 1 1,-1 0-1,0-1 1,1 1-1,-1 0 1,0 0-1,0 0 1,0 0-1,0 0 1,0 0-1,-5-2 1,0-1-16,-1 0 1,0 0 0,0 1 0,0 0 0,0 1 0,-1 0-1,1 0 1,-1 1 0,0 0 0,0 0 0,0 1-1,1 0 1,-1 1 0,-1 0 0,1 1 0,1-1 0,-1 1-1,0 1 1,0 0 0,-13 5 0,15-5-19,0 1-1,-1 1 1,2-1 0,-1 1 0,0 0-1,1 0 1,0 1 0,0 0 0,0 0 0,1 1-1,-1 0 1,1-1 0,1 2 0,-1-1-1,1 0 1,0 1 0,0 0 0,1 0-1,0 0 1,0 0 0,1 1 0,0-1-1,0 1 1,-1 11 0,3-9 0,0 0 0,1-1 0,0 1 0,1 0 0,0-1 0,0 0 0,1 1 0,0-1 0,0 0 0,1 0 0,1 0 0,-1-1 0,1 0 0,1 0 0,-1 0 0,2 0 0,-1-1 0,1 0 0,11 10 0,1-2 28,0 0 0,1-1-1,1-1 1,0-1 0,0 0 0,42 14 0,-44-19 19,-1-2 0,1 0 1,0-2-1,1 0 1,-1-1-1,1-1 1,27-1-1,-36-1-263,1 0 1,-1-1-1,1 0 0,-1-1 1,0 0-1,0-1 0,0 0 1,0-1-1,-1 0 0,1-1 1,-2 0-1,1 0 0,15-14 1,4-10-1569</inkml:trace>
</inkml:ink>
</file>

<file path=ppt/ink/ink6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1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4736,'23'5'2304,"66"29"-1152,-47-25 2944,15-2-3712,37-4 128,15-3 0,-2 0 128,6-3-1024,-18 3 128,-21-4-768,-12 1 0,-10-6-768,-34-2 128</inkml:trace>
</inkml:ink>
</file>

<file path=ppt/ink/ink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4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1 122 4864,'63'-13'2432,"70"13"-2944,-86-8 4352,12 2-3584,19-6 0,8 3 128,-5-3 0,0-9-512,-4 10 0,-9 1-128,-16 2 0,-5 2-1152,-3 1 0,-2 10-128,-21-10 128</inkml:trace>
</inkml:ink>
</file>

<file path=ppt/ink/ink6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2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0 411 2048,'1'-1'99,"-1"0"1,1 0 0,0 1-1,-1-1 1,1 0-1,0 0 1,0 1-1,0-1 1,0 0-1,0 1 1,0-1-1,0 1 1,0 0-1,0-1 1,0 1-1,0 0 1,0-1-1,0 1 1,0 0 0,0 0-1,0 0 1,0 0-1,0 0 1,0 0-1,0 0 1,0 0-1,0 0 1,1 1-1,-1-1 1,0 0-1,1 1 1,36 8 1216,-15 2-963,0 2 0,28 20-1,-35-22-125,0 0 0,0-1 0,1-1-1,0 0 1,1-2 0,23 8-1,-20-11-91,1-1-1,0-1 0,0-1 0,0 0 0,0-2 1,0-1-1,0 0 0,25-7 0,14-6 233,93-37 0,-141 47-311,1-1 1,-1 0 0,0-1 0,0-1 0,-1 0-1,0 0 1,0-1 0,-1-1 0,20-21-1,-27 26-38,0 0-1,-1 0 1,1-1 0,-1 1-1,-1-1 1,1 0-1,-1 1 1,0-1-1,0 0 1,0 0-1,-1-1 1,0 1-1,0 0 1,-1 0 0,0-1-1,0 1 1,0 0-1,-1-1 1,0 1-1,0 0 1,0 0-1,-1 0 1,0 0 0,0 0-1,-5-7 1,0-1-5,-2 1 1,1 1 0,-2 0-1,0 0 1,0 0 0,-1 1 0,0 1-1,-1 0 1,0 0 0,-1 2-1,0-1 1,0 1 0,-1 1 0,0 1-1,-20-8 1,4 4 3,1 2 1,-1 0-1,-1 2 1,0 1-1,1 2 1,-52 0-1,45 5-57,1 2 0,0 1 0,0 2 0,1 1 0,0 2 0,0 2 0,-45 21 0,71-29 28,1 0 0,0 1 0,1 0 0,-1 0 0,1 1 0,0 0 0,0 0 0,1 1 0,0-1 0,-8 11 0,13-14 4,-1 0 0,1-1 0,0 1 0,-1 0 0,1-1 0,0 1-1,1 0 1,-1 0 0,0 0 0,1 0 0,0 0 0,0 0 0,0 0 0,0 0 0,0 0 0,0 0 0,1-1 0,-1 1 0,1 0 0,0 0 0,0 0 0,0 0 0,0-1 0,1 1 0,-1 0 0,1-1 0,-1 1 0,1-1 0,0 0 0,0 0 0,0 1 0,0-1 0,5 3 0,5 4-3,0 0 1,1-1-1,0-1 1,0 0-1,1 0 1,0-1-1,0-1 1,25 5-1,125 18-22,-156-27 33,78 10-254,137-2 1,-193-9 179,-1-2 0,1-2 0,0 0 0,-1-2 0,0-1 0,0-2-1,-1 0 1,35-18 0,-60 26 53,0 0 0,-1-1 0,0 1 0,1 0 0,-1-1 0,0 0 0,1 0 0,-1 1 0,0-1 0,0-1 0,-1 1-1,1 0 1,0 0 0,-1-1 0,1 1 0,-1-1 0,0 1 0,0-1 0,0 1 0,0-1 0,0 0 0,0 1 0,-1-1 0,1 0-1,-1 0 1,0 0 0,0 1 0,0-1 0,0 0 0,-1 0 0,1 0 0,-1 1 0,1-1 0,-1 0 0,0 0 0,0 1 0,0-1-1,-1 1 1,1-1 0,-1 1 0,1 0 0,-3-4 0,1 3 52,0-1 0,0 1-1,0-1 1,0 1 0,0 0 0,-1 0-1,1 0 1,-1 1 0,0-1 0,0 1-1,0 0 1,0 0 0,0 0 0,-1 1-1,1-1 1,0 1 0,-1 0 0,1 1-1,-1-1 1,1 1 0,-1-1 0,1 1-1,-1 1 1,1-1 0,-9 2 0,11-1 7,0 0 1,0 0-1,0 0 1,0 0 0,0 0-1,0 1 1,1-1-1,-1 0 1,1 1 0,-1-1-1,1 1 1,-1 0-1,1 0 1,0-1-1,-1 1 1,1 0 0,0 0-1,0 0 1,1 0-1,-1 0 1,0 0 0,1 1-1,-1-1 1,1 0-1,0 0 1,0 0-1,-1 1 1,2-1 0,-1 0-1,0 0 1,0 0-1,1 0 1,-1 1 0,1-1-1,1 4 1,1 4 95,1-1-1,0 1 1,0-1 0,1 0-1,0 0 1,9 12 0,15 17 446,1-1 0,63 59 0,-84-87-493,0-1 0,1-1 0,0 0 1,0 0-1,0-1 0,1 0 0,0-1 0,0 0 0,1 0 0,-1-2 0,1 1 1,0-1-1,0-1 0,0 0 0,0-1 0,21 0 0,-20-4-392,0-1 0,-1 0 0,0-1 0,0 0-1,0 0 1,0-2 0,-1 1 0,17-14 0,18-9-2111,-8 4 496</inkml:trace>
</inkml:ink>
</file>

<file path=ppt/ink/ink6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3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77 3968,'-1'0'72,"1"1"0,-1-1 0,1 1 0,-1-1 0,1 0 0,-1 1 0,1-1 0,-1 1 0,1 0 0,0-1 0,-1 1 0,1-1 0,0 1 0,-1 0 0,1-1 0,0 1 1,0-1-1,0 1 0,0 0 0,-1-1 0,1 1 0,0 0 0,0-1 0,0 1 0,0 0 0,1-1 0,-1 1 0,0 0 0,0-1 0,0 2 0,7 21 379,-6-20 1,2 11 474,-1 0 0,-1 0 1,0 0-1,-2 16 0,3 27 75,7-11-372,1-1 0,2 0 1,37 85-1,-57-151-411,2-1 0,1 1 0,0-1 0,2 0 0,-2-30 1,3 12-236,2 0 0,7-63 0,-5 91-2,0 0-1,1 0 0,0 0 1,1 1-1,1-1 0,0 1 1,0 0-1,1 0 0,0 1 1,9-12-1,-11 18-7,0 0-1,0-1 1,0 1-1,0 1 1,1-1-1,-1 1 1,1-1 0,0 2-1,0-1 1,0 0-1,1 1 1,-1 0 0,0 0-1,1 0 1,-1 1-1,1 0 1,0 0-1,-1 0 1,1 1 0,0 0-1,0 0 1,-1 0-1,11 3 1,3 1 4,-1 2 0,0 0 0,0 1 0,-1 1 0,0 0 0,0 2 1,-1 0-1,0 0 0,-1 2 0,20 18 0,-3 1 246,-1 2 0,-2 0 0,33 52 0,-51-69-80,-2 0 1,0 1-1,-2 1 0,1-1 1,-2 1-1,0 0 1,-2 1-1,0-1 0,0 1 1,-2 0-1,-1 0 1,0 0-1,-1 0 0,-1 0 1,-1 0-1,0 0 1,-8 26-1,6-32 178,0-1-3855,16-19 198,3-12 1011</inkml:trace>
</inkml:ink>
</file>

<file path=ppt/ink/ink6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4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387 124 2432,'-1'-2'85,"0"0"-1,1 0 1,-1 1 0,0-1-1,1 0 1,-1 0 0,1 0-1,0 0 1,-1 1 0,1-1-1,0 0 1,0 0-1,0 0 1,0 0 0,1 0-1,-1 0 1,1 0 0,0-1-1,2-11 932,-3 11-947,0 1 0,0 0 0,0-1-1,0 1 1,-1-1 0,1 1 0,-1 0 0,1-1 0,-1 1 0,0 0 0,0-1 0,0 1 0,0 0 0,0 0-1,-1 0 1,1 0 0,-1 0 0,1 0 0,-1 0 0,0 0 0,1 1 0,-1-1 0,0 1 0,0-1 0,0 1-1,0 0 1,-1 0 0,1 0 0,0 0 0,0 0 0,-5-1 0,0 0 45,-2-1-1,1 1 1,0 0 0,0 1-1,-1 0 1,1 0 0,-16 1-1,9 2 7,0 1 0,0 1 0,1 0-1,-1 1 1,1 0 0,0 1-1,1 0 1,-1 2 0,1-1-1,0 2 1,1-1 0,0 2 0,1 0-1,0 0 1,0 1 0,1 0-1,-10 14 1,17-20-95,1 0-1,-1 1 1,1-1 0,0 1 0,1-1-1,-1 1 1,1-1 0,0 1 0,1 0-1,-1-1 1,1 1 0,0 0-1,0 0 1,1-1 0,0 1 0,0 0-1,0-1 1,1 1 0,-1-1-1,2 1 1,-1-1 0,0 0 0,1 0-1,0 0 1,0 0 0,5 6 0,0-1 17,1-1 0,-1 0 0,1 0 0,1-1 0,-1 0 0,1-1 1,1 0-1,0-1 0,-1 0 0,2 0 0,13 4 0,12 3 106,0-3 0,1 0-1,0-3 1,1-1 0,-1-2-1,1-1 1,0-3 0,0-1 0,0-1-1,0-2 1,-1-2 0,68-20-1,-98 23-78,-1-1-1,0 0 1,1 0-1,-1 0 1,7-7-1,2-1 55,-16 12-118,1 0 0,-1-1 1,0 1-1,1-1 0,-1 1 1,0-1-1,1 1 0,-1 0 1,1-1-1,-1 1 0,0 0 1,1-1-1,-1 1 1,1 0-1,-1 0 0,1-1 1,-1 1-1,1 0 0,-1 0 1,1 0-1,0 0 0,-1 0 1,1-1-1,-1 1 0,1 0 1,-1 1-1,1-1 0,-1 0 1,1 0-1,0 0 1,-1 0-1,1 0 0,-1 0 1,1 1-1,-1-1 0,1 0 1,-1 0-1,1 1 0,-1-1 1,1 1-1,-1 9-75,4-1 52,0 0 1,0 0 0,1-1-1,0 1 1,0-1-1,1 0 1,1-1-1,-1 1 1,1-1-1,0 0 1,0-1-1,1 0 1,0 0 0,0 0-1,1-1 1,-1-1-1,1 1 1,0-1-1,0-1 1,1 0-1,16 4 1,12 3 104,0-2 1,1-2-1,0-1 1,1-2-1,-1-1 1,0-3-1,1-1 1,-1-2-1,39-8 1,-68 10-52,0-1 0,-1 0 1,0 0-1,0-1 1,0 0-1,0 0 1,0-1-1,-1 0 0,0-1 1,0 0-1,0 0 1,-1-1-1,9-9 0,-13 12-16,0-1 0,0 1 0,0-1 0,0 0-1,-1 0 1,1 0 0,-2 0 0,1 0-1,0-1 1,-1 1 0,0 0 0,0-1-1,0 1 1,-1-1 0,0 0 0,0 1 0,-1-1-1,1 1 1,-1-1 0,0 1 0,0 0-1,-1-1 1,0 1 0,0 0 0,-3-5 0,-2-4-1,-1 1 0,0 1 1,-1-1-1,0 1 1,-1 1-1,-1 0 1,0 0-1,0 1 1,-1 1-1,0-1 1,0 2-1,-1 0 0,-1 1 1,1 0-1,-28-10 1,12 8-31,-1 0 0,0 2 0,0 1 0,0 2 0,-1 1 0,-57 1 0,64 3-7,0 2 1,0 1-1,0 0 0,1 2 0,-25 9 1,38-11-42,1-1 1,0 1 0,0 0-1,0 1 1,0 0 0,1 0-1,0 1 1,0 0 0,0 1 0,1 0-1,0 0 1,0 0 0,1 1-1,-11 17 1,15-22-11,1 0 0,0 0 1,0 0-1,0 1 0,0-1 0,1 1 1,-1-1-1,1 0 0,0 1 1,0-1-1,0 1 0,0-1 0,1 1 1,-1-1-1,1 0 0,0 1 0,0-1 1,0 0-1,0 1 0,1-1 0,-1 0 1,1 0-1,0 0 0,0-1 0,0 1 1,0 0-1,1-1 0,2 4 1,3 1-240,0 0 1,1-1 0,0 0 0,0 0 0,0-1 0,0 0 0,1-1 0,11 4 0,60 14-1613</inkml:trace>
</inkml:ink>
</file>

<file path=ppt/ink/ink6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4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127 231 3712,'-6'11'671,"1"0"1,0 0-1,1 1 0,1 0 1,-1-1-1,2 1 0,-3 23 1,4-15-360,1 1 1,0 0-1,2 0 1,4 24 0,0-17-195,1-1 1,1 0 0,1-1 0,2 1-1,0-2 1,29 46 0,-37-67-82,26 34 265,-29-37-290,1-1 1,-1 1 0,1 0 0,-1-1 0,1 1-1,0-1 1,-1 1 0,1-1 0,-1 1-1,1-1 1,0 1 0,0-1 0,-1 1-1,1-1 1,0 0 0,0 0 0,-1 1-1,1-1 1,0 0 0,0 0 0,0 0 0,0 0-1,-1 0 1,1 0 0,0 0 0,0 0-1,0 0 1,-1 0 0,1 0 0,0-1-1,0 1 1,0 0 0,-1-1 0,1 1-1,0 0 1,0-1 0,-1 1 0,1-1 0,0 1-1,-1-1 1,1 1 0,-1-1 0,1 0-1,-1 1 1,1-1 0,0 0 0,0-2 19,0-1 0,0 1 0,-1 0 0,1 0 0,0-1 0,-1 1 0,0 0 0,0 0 1,0-1-1,0 1 0,-1 0 0,1-1 0,-1 1 0,0 0 0,0 0 0,0 0 0,-2-5 1,-28-55 123,26 54-122,-67-110 195,48 83-217,1-2 0,2-1 0,-28-71 0,43 94-39,0-1 0,2 0 0,0-1 0,1 1 1,-2-35-1,5 46 4,1 0 0,-1 1 1,1-1-1,0 1 0,1-1 1,-1 1-1,1-1 0,0 1 1,1 0-1,-1 0 0,1 0 1,0 0-1,0 1 0,0-1 1,1 1-1,0 0 0,0-1 1,0 2-1,0-1 0,1 0 1,-1 1-1,11-5 0,-9 4-12,1 1 0,0 1 0,1 0 0,-1 0 0,0 0 0,1 1 0,-1 0 0,0 0 0,1 1 0,-1 0 0,1 0 0,-1 1 0,1 0 0,-1 0 0,1 1 0,10 3 0,13 6-23,1 1 0,41 24 0,-33-16 59,-9-5-683,48 32-1,-72-43 299,0 0 0,0 0 0,1-1 0,-1 0 0,1 0 0,8 1 0,13 4-1045</inkml:trace>
</inkml:ink>
</file>

<file path=ppt/ink/ink6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5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14 368 4224,'-1'9'783,"0"-1"-198,0 0-1,0 1 1,1-1 0,0 1 0,0-1-1,1 0 1,3 12 0,-3-16-468,1-1 1,-1 0-1,1 0 1,0 0-1,0 0 0,0 0 1,0 0-1,1 0 0,-1-1 1,1 1-1,-1-1 0,1 0 1,0 0-1,0 0 1,0 0-1,0 0 0,1 0 1,-1-1-1,0 0 0,1 0 1,-1 0-1,1 0 1,-1 0-1,7 0 0,6 1-111,0-1 1,-1-1-1,1 0 0,17-3 0,-5 0 207,-1-1 0,0-2 0,0 0 0,-1-2-1,0-1 1,0-1 0,30-17 0,-43 20-174,-1-1 0,0 0 0,-1-1 0,1 0 0,-2-1-1,1 0 1,-1-1 0,-1 0 0,0 0 0,-1-1 0,0 0 0,0-1 0,-2 0 0,1 0 0,6-21 0,-12 29-27,16-61 120,-16 61-126,-1 1-1,1-1 0,-1 1 0,0-1 1,0 0-1,0 1 0,-1-1 1,0 1-1,0-1 0,0 1 0,0-1 1,-4-7-1,-1 4-11,0 1 0,0 0 0,-1 1 0,0 0 0,0 0 0,0 0 0,-1 1 0,0 0 0,0 0 0,0 1 1,0 0-1,-1 0 0,-17-4 0,4 1-16,0 2 0,0 0 0,-1 2 1,-44-3-1,47 8-17,1-1 0,-1 2 1,1 1-1,0 0 0,0 2 0,0 0 0,0 1 1,1 0-1,0 2 0,-23 14 0,33-17-9,0-1-1,1 1 1,-1 0-1,1 1 1,0 0-1,1 0 1,-1 0-1,1 1 1,-5 10-1,9-16 39,1 0-1,-1 0 1,1 1-1,0-1 1,0 1-1,0-1 1,0 1-1,0-1 0,1 1 1,-1 0-1,1-1 1,-1 1-1,1 0 1,0 0-1,0-1 1,0 1-1,1 0 1,-1-1-1,1 1 1,-1 0-1,1-1 1,0 1-1,0-1 0,0 1 1,0-1-1,0 1 1,1-1-1,-1 0 1,1 0-1,0 0 1,-1 1-1,1-2 1,0 1-1,0 0 1,0 0-1,3 1 1,8 4-22,1 0 0,-1-1 0,1 0 0,0-1 0,1-1 0,-1 0 0,1-1 0,26 2 0,5-2-80,74-3 0,-94-4 149,1 0 0,45-13 0,-43 9 25,52-7-1,-64 14 87,-18 9 129,-3 19-40,6-11-79,0 1 0,1-1 0,1 0 0,1 1-1,10 22 1,-1-1 175,-12-29-296,1-1 1,1 0 0,0 0 0,0 0 0,0 0-1,1-1 1,0 1 0,0-1 0,1-1 0,0 1 0,0-1-1,1 0 1,0 0 0,11 7 0,-10-8-369,0-1 0,0 0 0,1-1 0,0 0 0,-1 0 1,1-1-1,0 0 0,14 1 0,11-1-1610</inkml:trace>
</inkml:ink>
</file>

<file path=ppt/ink/ink6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6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1 502 3200,'10'3'1413,"0"-1"0,1-1 1,20 1-1,-16-5-1222,1-1 0,-1-1 1,0 0-1,0-1 0,-1 0 0,0-1 0,0-1 0,-1-1 1,1 0-1,16-15 0,-13 9 36,-1 0 0,-1-1-1,0-1 1,-1 0 0,-1-1 0,21-37 0,-29 45-151,-1 0 1,1-1 0,-2 0 0,0 0 0,0 0 0,-1 0 0,-1-1-1,1 1 1,-2 0 0,0-1 0,0 1 0,-3-17 0,2 22-66,0 1 0,0-1 0,-1 1 1,0-1-1,0 1 0,0 0 0,-1 0 0,1 0 1,-1 0-1,0 0 0,-1 1 0,1-1 0,-1 1 0,0 0 1,0 0-1,0 0 0,0 1 0,-1-1 0,0 1 1,1 0-1,-1 1 0,0-1 0,-1 1 0,1 0 1,0 0-1,-7-1 0,156 26 106,151 5 1,-92-24 496,-156-4-204,-52 1-381,0 1 1,1 0-1,-1 0 1,0 1 0,1-1-1,0 1 1,0 0-1,-1 0 1,2 0 0,-1 1-1,-4 4 1,-1 0-1,3-3-30,-12 9-32,1 1-1,0 1 1,1 0 0,-22 30-1,35-42 26,0 1 0,1-1 0,-1 1 0,1-1 0,0 1 0,0 0 0,0 0 0,1-1 0,0 1 0,0 1 0,0-1 0,0 0 0,1 0 0,0 0 0,0 0 0,0 0 0,1 1 0,-1-1 0,1 0 0,1 0 0,-1 0 0,1 0 0,0-1 0,0 1 0,0 0 0,4 6 0,1-3 0,-1 0 1,1 0-1,0 0 1,1-1 0,-1 0-1,2-1 1,-1 0 0,1 0-1,-1 0 1,2-1-1,-1-1 1,0 0 0,1 0-1,0 0 1,0-2-1,0 1 1,12 1 0,19 1 50,0-2 1,82-3 0,-84-1-21,-8 0 34,1-1 0,-1-1 0,0-2-1,0-1 1,0-2 0,-1 0 0,0-3 0,53-25 0,-70 27 75,-13 5-87,-6 3-9,4 1-38,1-1-1,-1 1 1,1 0 0,0 0-1,-1 0 1,1 0-1,-1 1 1,1-1 0,0 0-1,-1 0 1,1 1-1,0-1 1,-1 1-1,1-1 1,0 1 0,0 0-1,-1 0 1,1-1-1,0 1 1,0 0 0,0 0-1,0 0 1,0 0-1,0 0 1,-1 2 0,1-1-5,1 0 1,0 0-1,0 0 1,-1 0-1,1 0 1,1 0 0,-1 0-1,0 0 1,0 0-1,1-1 1,-1 1-1,1 0 1,0 0 0,-1 0-1,1-1 1,1 3-1,4 6-21,0 0 0,0-1 0,1 0-1,1 0 1,8 8 0,-2-4 20,2-2 0,0 0-1,0 0 1,1-2 0,0 0 0,0-1 0,1 0 0,0-2-1,0 0 1,1-1 0,0-1 0,24 3 0,-8-4 56,-1-1 1,1-1 0,-1-2-1,1-2 1,-1-1 0,34-9 0,-50 9 0,-1-1 0,0-1 0,0-1 1,0 0-1,-1-1 0,28-19 1,-38 23-29,-1 0 1,0 0-1,-1-1 1,1 1 0,-1-1-1,0 0 1,0-1-1,0 1 1,-1-1-1,3-5 1,-4 7-5,-1 0 1,0 0-1,0 0 1,0 0-1,0-1 1,-1 1-1,1 0 0,-1 0 1,0 0-1,-1 0 1,1-1-1,-1 1 0,0 0 1,0 0-1,0 0 1,0 0-1,-2-4 0,-3-3-5,-1 1 0,0 0 0,0 0-1,-1 0 1,0 1 0,-1 0 0,0 1-1,0 0 1,-1 0 0,0 1 0,0 0-1,-1 1 1,1 0 0,-1 1 0,-13-5-1,-12-4-31,-1 2 0,1 1-1,-67-9 1,61 17-65,-1 1-1,0 3 1,1 1 0,-1 3 0,-82 19-1,122-24 70,0 0 0,0 1 0,1 0 0,-1 0 0,0 0 0,0 0 0,1 0 0,-1 0 0,1 1 0,-1 0 0,1-1 0,-1 1 0,1 0 0,0 0 0,-4 4 0,5-4 6,1-1 1,-1 1 0,1-1-1,-1 1 1,1-1 0,-1 1 0,1 0-1,0-1 1,0 1 0,-1-1-1,1 1 1,1 0 0,-1-1-1,0 1 1,0-1 0,0 1 0,1 0-1,-1-1 1,1 1 0,0-1-1,0 2 1,3 3-13,-1 0 0,1 0 0,1 0 0,-1-1 0,1 0 0,0 0 0,0 0 0,1-1 0,-1 1 0,1-1 0,11 5 0,5 2-47,1-2 0,0-1 1,1 0-1,0-2 0,0-1 0,0-1 1,41 2-1,174-11-810,-185-1 345,-1-2 1,57-16 0,-114 28 656,0 1 0,0 0 0,0 0 1,1 0-1,0 0 0,0 1 0,0-1 1,-3 10-1,4-10-31,1 1 0,-1 0 0,1 0-1,1 0 1,-1 0 0,1 0 0,0 0 0,0 0 0,0 0 0,1-1-1,0 1 1,1 0 0,-1 0 0,1 0 0,0-1 0,0 1 0,1-1 0,0 1-1,-1-1 1,2 0 0,-1 0 0,1-1 0,0 1 0,4 4 0,1 1 9,1-1 0,0 0 0,0-1 0,1 0 0,0 0 0,1-1 0,-1 0 0,1-1-1,20 7 1,-16-9-602,0-1 0,0-1 0,0 0-1,0-1 1,1-1 0,-1 0-1,0-1 1,1-1 0,-1 0-1,0-2 1,25-7 0,12-11-1675</inkml:trace>
</inkml:ink>
</file>

<file path=ppt/ink/ink6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7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195 241 3584,'1'-12'875,"-3"13"354,-2 29 699,3-19-1757,2 0 1,0 0-1,0 0 1,1-1-1,0 1 1,1 0-1,0-1 1,0 1-1,9 15 1,-8-20-99,-1 0 0,1-1 0,0 1 0,1-1 0,-1 0 0,1-1 0,0 1 0,0-1 0,1 0 0,-1 0 0,1-1 0,0 1 0,0-1 0,0-1 0,0 1 0,1-1 0,8 2 0,10 1 84,0-1 0,1-2 0,0 0-1,-1-2 1,1-1 0,0-1 0,-1-1 0,0-1 0,1-2 0,-1 0-1,-1-1 1,0-2 0,0-1 0,0 0 0,-2-2 0,40-26 0,-53 31-104,0 0 0,0-1 0,-1 0 1,0-1-1,-1 0 0,0 0 1,0-1-1,10-18 0,-15 24-35,0-1-1,0 1 1,-1-1-1,1 1 1,-1-1-1,0 1 1,0-1-1,-1 0 1,1 0-1,-1 1 1,0-1-1,0 0 1,-1 0-1,1 1 1,-1-1-1,0 0 1,0 1-1,-1-1 1,0 0-1,1 1 1,-1 0-1,-1 0 1,1-1-1,-4-3 1,-4-3 6,0 0 1,-1 1-1,-1 0 1,0 1-1,0 0 1,-1 1-1,0 1 1,0 0-1,-1 0 1,0 1-1,-26-7 1,0 2-8,-1 1 0,0 3 0,-49-4 1,44 9-72,0 1 1,0 3 0,0 1-1,0 2 1,-66 17 0,104-20-6,0 0 1,0 0 0,0 1-1,1 0 1,-1 0 0,1 1-1,0 0 1,0 0 0,0 1-1,0 0 1,1 0 0,0 0 0,0 1-1,-9 12 1,14-16 25,0-1 0,0 1 0,0 0 0,0 0 0,0 0 0,1 0 0,-1 0 0,1 1 1,0-1-1,0 0 0,-1 0 0,1 0 0,1 0 0,-1 0 0,0 0 0,0 0 0,1 1 0,-1-1 0,1 0 0,1 2 0,22 34-481,-20-34 440,8 10-142,1 0-1,1-1 1,0-1 0,1-1 0,0 0-1,0 0 1,2-2 0,-1 0 0,1-1-1,0 0 1,35 9 0,7-2-647,0-2 0,81 6 0,-21-8-438</inkml:trace>
</inkml:ink>
</file>

<file path=ppt/ink/ink6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7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2688,'10'13'1131,"4"14"-369,-1 1 1,-1 0-1,13 51 1,-14-4-160,-3 0 1,-5 149-1,-4-124-66,-5 120 742,1-95-575,16 191 1,-11-310-680,1 1 0,1-1 0,-1 0 0,1 0 0,0 1 0,1-1 0,0-1 0,-1 1 0,2 0 0,-1-1 0,1 1 0,0-1 0,5 5 0,-7-8-62,0 0 1,0-1-1,0 1 1,0-1-1,0 0 1,0 1-1,0-1 0,1 0 1,-1-1-1,0 1 1,1 0-1,-1-1 1,1 1-1,-1-1 0,1 0 1,-1 1-1,1-1 1,-1-1-1,1 1 1,-1 0-1,1-1 0,-1 1 1,1-1-1,-1 1 1,0-1-1,1 0 1,-1 0-1,0 0 1,0-1-1,0 1 0,1 0 1,-1-1-1,-1 0 1,1 1-1,0-1 1,2-3-1,5-4-485,-1-1-1,0 0 1,-1-1 0,6-12-1,-1 4-470,3-5-543</inkml:trace>
</inkml:ink>
</file>

<file path=ppt/ink/ink6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8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26 251 3712,'-15'23'1792,"5"13"-1152,10-20 3328,0 3-3712,0 4 0,5 2 0,0-2 128,10-3-512,2-4 0,12-2-1152,14-8 128</inkml:trace>
  <inkml:trace contextRef="#ctx0" brushRef="#br0" timeOffset="1">152 9 7424,'-20'-9'3712,"97"22"-5248,-54-10 6400,0-3-7040,0-3 128,2-1-1536,-16 4 128</inkml:trace>
</inkml:ink>
</file>

<file path=ppt/ink/ink6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8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743 106 3584,'0'-4'340,"-1"0"1,0 1-1,0-1 1,0 0-1,0 1 1,-1-1-1,1 1 1,-1-1-1,0 1 1,0 0-1,0 0 1,-1 0-1,1 0 1,-1 0-1,1 0 1,-5-3-1,0 2-101,1-1 0,-1 1 0,0 0 0,0 1 0,-1 0 0,1 0 0,-14-3 0,-2 1-182,0 2 0,-1 0 0,1 1 0,-1 2 0,-24 2 0,-5 2 489,-1 2-1,-64 17 1,101-19-459,1 1 1,-1 0 0,1 2-1,1-1 1,-1 2-1,1 0 1,0 1 0,1 1-1,0 0 1,1 1 0,-14 13-1,21-17-71,1-1-1,-1 1 1,1 1-1,1-1 1,-1 1-1,1 0 1,1 0 0,-1 0-1,1 0 1,1 0-1,0 1 1,0 0-1,0-1 1,1 1-1,1 0 1,-1 0-1,1-1 1,1 1 0,0 0-1,0 0 1,0-1-1,5 13 1,-2-10-5,0 0 1,1-1-1,0 1 1,1-1 0,0 0-1,0-1 1,1 1-1,0-2 1,1 1 0,0-1-1,1 0 1,-1 0-1,2-1 1,-1 0 0,1-1-1,16 8 1,10 1-63,1-2-1,0-2 1,1-1 0,75 8 0,3-10-3490,-96-12 1706,-9-6 22</inkml:trace>
</inkml:ink>
</file>

<file path=ppt/ink/ink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4.9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4992,'0'42'2432,"13"-3"-3200,-10-25 5120,2-2-4224,3 2 128,2-4 128,3-2 0,-2-5-768,2-3 0,5-3-1024,8-5 128</inkml:trace>
</inkml:ink>
</file>

<file path=ppt/ink/ink6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8.8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62 367 3584,'8'-5'666,"0"1"0,0 0 0,1 1 0,-1 0 0,1 0 0,0 1 0,-1 0 0,1 0 0,0 1 0,10 0 0,25-5-35,-37 4-497,143-35 747,-133 32-696,0-1-1,-1-1 0,0 0 0,0-2 0,-1 1 0,24-20 0,-32 22-97,0-1 1,0 0-1,-1-1 1,0 0-1,0 0 1,-1 0-1,6-13 1,-9 18-78,-1 0 1,0 0-1,1 1 0,-1-1 1,0 0-1,0 0 1,-1 0-1,1 0 1,-1-1-1,1 1 0,-1 0 1,0 0-1,0 0 1,0 0-1,-1 0 1,1 0-1,-1 0 0,0-1 1,0 1-1,0 1 1,0-1-1,0 0 1,-1 0-1,1 0 0,-1 1 1,-2-5-1,-5 0-8,-1 1 0,1-1 0,-1 1 0,0 1 0,0 0 0,-1 0 0,1 1 0,-1 1 0,0 0 0,0 0-1,-23-2 1,13 2-2,0 2 0,-1 0-1,0 1 1,1 1 0,-31 6 0,39-4-6,-1 1 1,1 0 0,0 2-1,0-1 1,0 1 0,1 1-1,0 0 1,1 1 0,-1 0-1,1 1 1,1 1 0,0-1-1,0 1 1,1 1 0,0 0-1,1 0 1,0 1 0,1 0-1,0 0 1,1 1 0,0-1-1,1 1 1,-5 23 0,8-27 22,1 1 0,0-1 0,0 0 0,1 1 0,0-1 0,1 0 0,0 1 0,0-1 0,1 0 0,0 0 0,1 0 0,0 0 0,1 0 0,6 12 1,-5-11 14,1 0 0,0 0 0,0-1 0,1 0 0,0 0 0,1-1 0,0 0 0,0 0 0,1-1 0,0 0 0,16 10 0,13 0-651,1-2 0,1-1 1,79 15-1,-85-21-490,21 2-811</inkml:trace>
</inkml:ink>
</file>

<file path=ppt/ink/ink6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9.4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13 303 2816,'-1'0'52,"1"0"0,0 0 0,0-1-1,0 1 1,0 0 0,0 0 0,-1 0 0,1 0 0,0 0 0,0 0-1,0 0 1,0 0 0,0 0 0,-1 0 0,1 0 0,0 0 0,0 0-1,0 0 1,0 0 0,0 0 0,-1 0 0,1 0 0,0 0 0,0 0-1,0 1 1,0-1 0,0 0 0,0 0 0,-1 0 0,1 0 0,0 0 0,0 0-1,0 0 1,0 0 0,0 1 0,0-1 0,0 0 0,0 0 0,0 0-1,-1 0 1,1 0 0,0 0 0,0 1 0,0-1 0,0 0 0,0 0-1,0 0 1,0 0 0,0 0 0,0 1 0,0-1 0,0 0 0,0 0-1,0 0 1,0 0 0,0 0 0,0 1 0,0-1 0,1 0 0,-1 0 0,0 0-1,0 0 1,0 0 0,0 0 0,0 1 0,2 22 1783,-1-18-1650,0 0-1,0-1 1,0 1-1,1 0 1,0 0-1,0-1 1,0 1 0,0-1-1,4 5 1,8 4-10,2 0-1,0 0 1,0-1 0,1-1 0,1-1 0,-1-1 0,2 0 0,-1-1-1,1-1 1,0-1 0,1 0 0,37 4 0,-19-5 79,0-1 0,0-2 0,0-2 0,0-2 0,75-12 0,-100 12-196,1-2-1,0 0 1,-1 0 0,0-1-1,0-1 1,0 0 0,-1-1 0,0 0-1,20-16 1,-28 19-38,1 0 1,-1-1-1,1 1 1,-2-1-1,1 0 1,0 0-1,-1 0 0,0-1 1,0 1-1,0-1 1,-1 0-1,0 0 1,0 0-1,0 0 1,-1 0-1,0 0 0,0 0 1,-1 0-1,1-1 1,-1 1-1,-1 0 1,1 0-1,-1 0 0,-2-7 1,0 1-9,-2-1 0,0 1 0,0 0 0,-1 0 0,-1 0 0,0 1 0,-1 0 0,0 0 0,0 1 0,-1 0 0,0 1 0,-1-1 0,0 2 0,-1 0 0,0 0 0,-20-11 0,3 4-14,-2 1 0,1 1 0,-2 1 0,1 2 0,-58-11 0,52 14-41,-1 2 0,0 2 0,-41 1 0,64 2-17,1 1 0,0 0-1,-1 1 1,1 1-1,0 0 1,0 1 0,1 0-1,-1 1 1,1 0 0,0 1-1,-20 12 1,29-15 16,-1 0 0,1 0 0,-1 0 0,1 1-1,0-1 1,0 1 0,0 0 0,1 0 0,-1 0 0,1 0 0,0 1 0,0-1 0,1 0 0,-1 1 0,1-1 0,0 1-1,0 0 1,0-1 0,1 1 0,0 0 0,0-1 0,0 1 0,0 0 0,1-1 0,0 1 0,0 0 0,0-1 0,0 1-1,3 5 1,0-1-39,0 0-1,1 0 0,0-1 0,0 0 0,1 1 0,0-2 1,0 1-1,1-1 0,0 0 0,0 0 0,0-1 1,1 0-1,11 7 0,4-2-204,0 0 0,1-1-1,0-2 1,0-1 0,38 7 0,-4-5-885,77 2 0,-108-10 718,0-2 0,26-3 0,51-17-846</inkml:trace>
</inkml:ink>
</file>

<file path=ppt/ink/ink6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5:59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0 3456,'2'15'367,"1"0"0,0 0 1,0-1-1,12 28 0,-8-23 514,0 1 0,5 27 1,-2 17-394,-4 0 1,-2 0 0,-2 1-1,-12 104 1,-60 252 658,64-391-940,-19 138 68,22-141-241,2-1 1,1 1 0,2-1-1,5 37 1,-6-59-122,0 1 0,0 0-1,0 0 1,1 0 0,-1-1 0,1 1-1,0-1 1,1 0 0,-1 1 0,1-1 0,0 0-1,0 0 1,0 0 0,0-1 0,1 1 0,-1-1-1,1 0 1,0 0 0,0 0 0,0 0-1,0-1 1,1 0 0,-1 0 0,1 0 0,-1 0-1,1-1 1,0 1 0,0-1 0,0 0 0,-1-1-1,1 1 1,0-1 0,8-1 0,23-2-1449</inkml:trace>
</inkml:ink>
</file>

<file path=ppt/ink/ink6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0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66 287 6144,'-65'35'3072,"65"27"-4224,3-42 5376,8 0-4224,3-4 0,4 3-256,10-6 0,6-10-640,3-6 0,-5 3-640,-3-20 128</inkml:trace>
  <inkml:trace contextRef="#ctx0" brushRef="#br0" timeOffset="1">404 48 7808,'-46'-48'3840,"35"61"-5888,8-3 7808,12-1-8832,14 11 0,2-13-768,-22 2 128</inkml:trace>
</inkml:ink>
</file>

<file path=ppt/ink/ink6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0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409 517 2688,'-2'-1'83,"-1"0"1,1 1 0,0-1-1,-1 0 1,1 1-1,-1 0 1,1-1-1,-1 1 1,1 0 0,-1 0-1,1 1 1,-1-1-1,1 0 1,-1 1-1,1-1 1,-1 1 0,-2 1-1,-35 5 1634,30-6-1449,1 0-1,-1 1 1,0 0-1,0 0 1,1 1 0,0 1-1,-1-1 1,1 1-1,-14 9 1,-1 3-100,0 0-1,-23 21 1,36-28-49,1 0 1,1 0 0,0 1-1,0 0 1,1 1-1,0-1 1,1 2-1,0-1 1,0 1 0,2 0-1,-1 0 1,2 1-1,-1 0 1,2 0 0,0 0-1,0 0 1,1 0-1,1 0 1,0 1 0,1-1-1,1 0 1,0 1-1,0-1 1,1 0 0,1 0-1,1 0 1,-1 0-1,2 0 1,0-1-1,0 0 1,1 0 0,13 18-1,-8-14-35,0-1 0,2-1 0,0 1 0,0-2-1,2 0 1,-1-1 0,2 0 0,-1-1 0,2-1-1,-1-1 1,1 0 0,1-1 0,-1-1 0,1 0-1,31 6 1,-6-4 34,1-2 0,0-2 0,0-2 0,1-1-1,75-8 1,-70 0-44,0-2 1,-1-2-1,0-2 0,0-3 1,50-22-1,-70 25-25,-2-2 0,0 0 1,0-2-1,-2-1 0,0-1 1,-1-1-1,0-1 0,-2-1 1,31-38-1,-44 46-24,0 0-1,-1-1 1,-1 0-1,0-1 1,-1 0 0,0 0-1,-1 0 1,-1 0 0,-1-1-1,0 0 1,-1 0 0,0 0-1,-2 0 1,0 0 0,0 0-1,-2 0 1,0 0 0,-6-21-1,-2 0 10,-1 1 0,-2 1-1,-1 1 1,-2-1 0,-2 2-1,-37-54 1,34 58-49,-2 1 1,0 1-1,-2 1 1,0 1 0,-2 1-1,-1 2 1,-1 0-1,0 2 1,-38-19-1,39 26-16,0 0-1,0 2 1,-1 1-1,-1 1 1,0 2 0,0 0-1,0 3 1,0 0-1,-1 2 1,-59 3-1,81 0 13,1 0 0,-1 1 0,0 0 0,0 0 0,1 1 0,-1 0-1,1 0 1,0 1 0,0 0 0,0 0 0,0 1 0,1 0 0,0 1 0,0 0 0,0 0-1,1 0 1,0 1 0,0-1 0,0 2 0,1-1 0,0 1 0,1-1 0,0 1 0,0 0-1,1 1 1,-1-1 0,2 1 0,-3 12 0,2-6-21,1 0 0,0 0 0,1 0-1,1 0 1,0 0 0,1 0 0,1 0 0,0 0-1,1-1 1,1 1 0,0-1 0,1 1 0,0-1-1,2-1 1,-1 1 0,14 19 0,20 19-695,3-2 1,62 57 0,4 4-1671,-36-35 592</inkml:trace>
</inkml:ink>
</file>

<file path=ppt/ink/ink6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1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4480,'-1'2'112,"0"1"-1,0-1 1,0 0 0,1 1 0,-1-1-1,1 1 1,0-1 0,-1 0-1,1 1 1,0-1 0,0 1 0,1-1-1,-1 1 1,1-1 0,-1 1 0,1-1-1,0 0 1,-1 1 0,1-1 0,0 0-1,1 0 1,-1 0 0,3 4-1,0 2 429,20 40 3011,12 11-2931,-22-38 73,17 27 116,46 76-338,-65-104-125,1-1 0,1-1 0,1-1 0,31 30 0,-31-33-433,-26-24-402,8 8 122,0 0 0,1 0 0,-1 0 0,0-1 0,1 1 0,0-1 0,0 0 0,0 0-1,0 0 1,0 0 0,1 0 0,-1 0 0,1 0 0,-2-5 0,2-20-1574</inkml:trace>
</inkml:ink>
</file>

<file path=ppt/ink/ink6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1.6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502 1 3200,'-3'-1'197,"0"1"0,-1 0 0,1 0 0,0 0 0,-1 1 0,1-1-1,0 1 1,-1 0 0,1 0 0,0 0 0,0 0 0,0 0 0,0 1 0,0 0 0,-4 2 0,-44 38 2388,30-24-2391,-16 12 193,1 2 0,1 1-1,2 1 1,2 2 0,1 2-1,2 0 1,-35 65 0,47-73-150,2 2 1,1-1-1,-13 52 1,22-68-166,1 1 1,1-1 0,0 0-1,1 1 1,1-1 0,0 1-1,1-1 1,1 0 0,0 1-1,6 18 1,3 3 70,-10-28-102,1 0 1,1 1-1,0-1 0,0 0 1,1 0-1,0 0 0,0-1 0,1 0 1,0 1-1,12 13 0,-11-16-205,-1-1-1,1 1 1,0-1 0,1 0-1,-1 0 1,1-1 0,0 0-1,0 0 1,0-1-1,0 0 1,1 0 0,-1 0-1,1-1 1,0 0-1,0-1 1,14 2 0,6-3-1628</inkml:trace>
</inkml:ink>
</file>

<file path=ppt/ink/ink6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2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85 3072,'29'-16'1017,"-14"7"-488,0 1 0,1 1-1,0 0 1,0 1 0,0 0 0,1 2 0,22-4 0,-17 3-159,1 2-1,-1 0 1,1 1 0,0 1 0,44 5-1,-63-3-275,1 0-1,-1 0 0,1 0 0,-1 0 0,0 1 1,0 0-1,0 0 0,0 0 0,0 0 0,0 1 0,0 0 1,-1 0-1,0 0 0,1 0 0,-1 0 0,0 0 1,4 7-1,-4-5 5,-1 1 0,1-1 0,-1 1 0,0 0 0,0 0 0,-1 0 1,1 0-1,-2 0 0,1 0 0,-1 1 0,0 8 0,-1 2 45,-2 1-1,0-1 1,-1 0 0,0 0-1,-1-1 1,-1 0 0,-1 1-1,-11 17 1,5-13-65,0 0 0,-2-1 1,-1-1-1,0-1 0,-37 32 0,4-11 93,-60 36 0,102-70-171,-1 0 0,1 1 0,0-1 0,0 1 0,0 1 0,1-1 0,0 1 0,0 0 0,-7 14 0,13-21-2,0 1 1,0-1 0,0 1 0,0 0-1,0-1 1,0 1 0,0-1 0,0 1-1,0-1 1,0 1 0,1-1 0,-1 1-1,0-1 1,0 1 0,1-1 0,-1 1-1,0-1 1,1 1 0,-1-1 0,0 1-1,1-1 1,-1 0 0,1 1 0,-1-1-1,1 0 1,-1 1 0,1-1 0,-1 0 0,1 0-1,-1 1 1,1-1 0,-1 0 0,1 0-1,0 0 1,-1 0 0,1 0 0,-1 0-1,2 0 1,30 6-69,-24-5 61,-1 0-95,35 7 326,73 3 1,-99-11-510,1-1 0,28-5-1,-32 3-563,0 0-1,0-2 0,-1 1 1,14-8-1,-19 5-1004,-14-5 43</inkml:trace>
</inkml:ink>
</file>

<file path=ppt/ink/ink6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2.5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4352,'14'-16'2176,"103"36"-2560,-71-15 4096,20 6-3584,-4 1 128,4 4 128,-5-9 0,-5 0-512,-4-1 128,-9-3-384,-11-3 128,-4 0-1152,-5 4 128</inkml:trace>
</inkml:ink>
</file>

<file path=ppt/ink/ink6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2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367 1 5376,'19'0'2688,"19"78"-2176,-29-53 4352,-15 34-4224,12 3 0,-1 4 384,-5 17 127,-11-8-1407,-3 3 128,-18 7 768,-16-22 128,-21-5-896,-11 3 128,0-8-2175,-23-17 127</inkml:trace>
</inkml:ink>
</file>

<file path=ppt/ink/ink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05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1 8704,'-44'14'4352,"54"-1"-6528,-2-13 8191,5-3-9854,3 3 127</inkml:trace>
</inkml:ink>
</file>

<file path=ppt/ink/ink6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3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207 29 5504,'23'-13'2688,"-18"3"-1408,-10 4 2816,-9 12-3712,-13-3 0,-1 4 0,-29 9 0,23-9-768,7 10 0,-6-1-1408,24-16 128</inkml:trace>
</inkml:ink>
</file>

<file path=ppt/ink/ink6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5.2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0 794 4480,'14'-8'1941,"4"-1"-1443,-10 6-188,0-1 1,0 0 0,-1 0 0,0-1 0,0 0-1,0 0 1,0-1 0,-1 0 0,9-10-1,46-45 435,128-96 0,21-18-586,-185 150-10,0-1-1,-2-1 0,-1 0 0,-1-2 1,26-48-1,-44 71-89,0-1 0,0 1-1,-1-1 1,1 1 0,-1-1 0,-1 0-1,0 0 1,1-13 0,-2 18-40,0 0-1,0 1 1,0-1 0,0 0 0,-1 0-1,1 1 1,-1-1 0,1 0-1,-1 1 1,0-1 0,0 1 0,1-1-1,-1 1 1,0-1 0,0 1-1,-1-1 1,1 1 0,0 0-1,0 0 1,-1-1 0,1 1 0,0 0-1,-1 0 1,1 1 0,-1-1-1,0 0 1,1 0 0,-1 1 0,0-1-1,1 1 1,-1-1 0,0 1-1,1 0 1,-1 0 0,0 0-1,0-1 1,1 2 0,-4-1 0,-1 0 2,0 1 0,0 0 0,0 0 0,1 0 0,-1 1 0,0 0 0,1 0 0,-1 0 0,1 1 0,-1 0 0,1 0 0,0 0 0,0 0 0,1 1 0,-1 0 0,1 0 0,0 0 0,0 1 0,0-1 0,0 1 0,1 0 0,0 0 0,-4 7 0,1 1-18,0-1 0,1 1 0,1 0 0,0 1 0,0-1-1,2 1 1,-1 0 0,2-1 0,-1 17 0,4 4-1,0 0 0,3 0 1,0-1-1,14 42 0,51 130-27,-30-95 18,77 282 225,-105-333-155,-2 1 0,-3 0 0,-2 0 0,-6 104 0,-1-144 16,0-1-1,-2 0 1,0 0-1,-1 0 1,-1-1 0,-1 0-1,-1 0 1,0 0 0,-1-1-1,-1 0 1,-12 15 0,16-23-25,-1-1 0,0 0 0,0-1 0,-1 0 0,0 0 0,0 0 0,-1-1 0,0 0 0,0-1 0,0 0 0,-1 0 0,1-1 1,-1 0-1,0-1 0,-1 0 0,1-1 0,0 0 0,-1 0 0,1-1 0,-1-1 0,-18 0 0,14-3-24,0 1 1,0-2-1,0 0 0,1-1 0,-1 0 0,1-2 1,0 1-1,1-2 0,0 1 0,0-2 0,0 0 1,1 0-1,1-1 0,-17-19 0,20 22-80,1-1-1,1-1 0,-1 1 1,2-1-1,-1 0 0,1-1 1,0 1-1,1-1 0,0 0 1,1 0-1,0-1 0,0 1 1,1 0-1,1-1 0,-1 0 1,2 1-1,0-1 0,0 0 1,0 1-1,2-1 0,4-19 1,-4 24-190,1 0 0,0-1 0,0 1 0,0 0 0,1 1 0,0-1 0,0 1 0,0-1 0,1 1 0,0 1 0,0-1 0,0 1 0,1-1 0,-1 1 0,1 1 0,0-1 0,0 1 0,1 0 0,6-2 0,45-17-1829</inkml:trace>
</inkml:ink>
</file>

<file path=ppt/ink/ink6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5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63 2816,'-2'-3'118,"0"0"0,0 0 0,0 0 0,0 0 0,1-1 0,-1 1 0,1 0 0,0-1 0,0 0 0,0-4 0,1 7-79,0 0 1,0 0-1,0 0 1,0 1-1,0-1 1,0 0-1,0 0 1,0 1-1,1-1 1,-1 0-1,0 0 0,1 1 1,-1-1-1,0 0 1,1 1-1,-1-1 1,1 0-1,-1 1 1,1-1-1,0 1 1,-1-1-1,2 0 0,-1 0 106,1 1-1,0-1 0,0 0 0,0 1 0,0-1 0,0 1 1,0 0-1,0 0 0,0-1 0,0 1 0,0 1 0,0-1 1,2 0-1,1 2-18,1-1 0,-1 1 0,0 0 0,0 1 0,0-1 0,0 1 0,-1 0 0,1 0 0,-1 1 0,1-1 0,-1 1 0,0 0 0,-1 0 0,1 0 0,-1 1 0,0-1 0,0 1 0,0-1 0,2 7 0,8 15 227,-1 0-1,10 34 1,-21-57-262,8 24 274,-3-14-159,-1 0 0,0 1 0,-1 0 0,-1 0 0,0 0 0,-1 0 0,-1 0 0,0 21 0,-2-34-169,1 1 1,-1 0 0,1 0 0,-1 0 0,0-1 0,0 1 0,0 0 0,0-1 0,0 1-1,0-1 1,0 1 0,0-1 0,-1 1 0,1-1 0,-1 0 0,1 0 0,-1 0 0,1 0-1,-1 0 1,0 0 0,1 0 0,-1 0 0,0-1 0,-3 2 0,2-2-5,0 1 1,0 0-1,1-1 0,-1 0 1,0 1-1,0-1 0,0 0 1,0-1-1,0 1 1,1 0-1,-1-1 0,0 0 1,0 1-1,0-1 0,1 0 1,-4-2-1,1 0-22,0 0 0,0-1 0,0 0-1,0 1 1,0-2 0,1 1 0,0-1 0,0 1 0,0-1-1,1 0 1,-1 0 0,1-1 0,0 1 0,1-1-1,-1 0 1,1 1 0,0-1 0,0 0 0,1 0-1,0 0 1,0-1 0,1 1 0,-1 0 0,1 0 0,1 0-1,0-10 1,1 7-6,1 1 0,-1-1 0,1 1 0,1-1-1,0 1 1,0 0 0,0 1 0,1-1 0,0 1 0,1-1-1,0 2 1,0-1 0,0 1 0,1-1 0,0 2 0,0-1 0,0 1-1,9-4 1,1 1 36,0 0 0,1 2 0,0 0 0,0 1 0,0 1 0,1 1 0,-1 0 0,1 1 0,0 1 0,0 1 0,0 1 0,-1 1 0,1 0 0,0 1 0,-1 1 0,0 1 0,0 1-1,0 0 1,-1 1 0,0 1 0,0 1 0,-1 0 0,0 1 0,24 20 0,-34-25-77,0 1-1,-1-1 1,0 2 0,0-1-1,0 0 1,-1 1 0,0 0-1,0 0 1,-1 0 0,0 0-1,0 1 1,0 0 0,-1-1-1,0 1 1,-1 0 0,0 0-1,0 0 1,-1 0 0,0 0-1,0 0 1,-1 0 0,1-1-1,-2 1 1,1 0 0,-1 0-1,-6 14 1,6-17-280,0-3 55,1 0 1,0 0-1,-1 0 1,1 1-1,0-1 1,1 1 0,-1-1-1,0 1 1,1-1-1,-1 1 1,1-1-1,0 1 1,0-1-1,0 1 1,0-1 0,0 1-1,1 0 1,-1-1-1,2 5 1,3-1-1788</inkml:trace>
</inkml:ink>
</file>

<file path=ppt/ink/ink6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6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289 826 4992,'1'-2'132,"1"0"1,-1 0 0,1 0-1,0 0 1,0 0-1,0 1 1,0-1-1,0 0 1,0 1 0,0 0-1,0-1 1,0 1-1,4-1 1,210-55 3536,-187 46-3522,1-1 1,-1-2-1,-1 0 0,-1-2 1,0-2-1,-1 0 0,39-37 1,-52 42-43,0-1 0,0 0-1,-2-1 1,0 0 0,0-1 0,-2-1 0,0 1 0,-1-1 0,0-1 0,-2 0-1,0 0 1,-1 0 0,-1 0 0,3-24 0,-7 31-69,0 0 0,0 0 0,-1 0 0,0 0 0,-1 0 1,-1 0-1,0 0 0,0 1 0,-1-1 0,0 1 0,-1 0 0,0 0 0,0 0 0,-1 1 1,-1 0-1,0 0 0,0 0 0,0 1 0,-1 0 0,0 1 0,-13-10 0,6 6-33,0 1 1,-1 0-1,0 0 0,-1 2 0,0 0 0,0 1 0,0 1 0,-1 0 1,0 1-1,0 1 0,-33-2 0,32 5-27,1 1-1,0 0 1,-1 2-1,1 0 1,0 1 0,0 1-1,0 0 1,-17 8-1,26-8 15,1-1 0,0 2-1,1-1 1,-1 1 0,1 0-1,-1 1 1,2-1 0,-1 1-1,1 1 1,0-1 0,0 1 0,0 0-1,1 1 1,0-1 0,1 1-1,0 0 1,-6 17 0,3-4 23,2 1 1,1 0 0,0 0 0,2 0-1,0 30 1,11 114 179,-9-164-191,10 85 275,37 147 1,45 82 300,-33-122-218,-6-2-4,-8 2-1,30 317 1,-71-469-198,-2 1 0,-2-1-1,-1 0 1,-9 48 0,8-77-93,0-1 0,-1 0 0,0-1 1,-1 1-1,0-1 0,-1 1 0,-1-1 0,1 0 0,-2-1 0,0 0 0,0 0 1,0 0-1,-1-1 0,-1 0 0,0 0 0,0-1 0,0 0 0,-19 11 0,18-13-80,-1-1-1,0 0 0,0 0 0,0-1 1,-1 0-1,0-1 0,1 0 0,-1-1 1,0-1-1,0 0 0,0 0 0,-1-1 0,1-1 1,0 0-1,0 0 0,0-1 0,1-1 1,-1 0-1,0-1 0,1 0 0,0-1 1,-20-10-1,10 2-374,1 0-1,0-2 1,0 0 0,2-1 0,0-1 0,-24-29 0,33 35 24,2 0 0,-1-1 1,1 1-1,1-1 0,0-1 1,1 1-1,1-1 0,0 0 1,0 0-1,1 0 0,1 0 1,0-1-1,0-19 0,10-41-1660,10-4-22</inkml:trace>
</inkml:ink>
</file>

<file path=ppt/ink/ink6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6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3712,'0'-28'1792,"28"21"-1664,-19 7 3200,11 0-3072,12-4 128,10 4 0,10 4 128,5 3-640,-9 2 0,-11-6 256,-5 1 128,-9-4-1152,2 4 0,-16 8-384,-9 4 0</inkml:trace>
</inkml:ink>
</file>

<file path=ppt/ink/ink6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7.2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23 428 3328,'0'1'4098,"0"-3"47,0 9-3386,0-4-710,0 1 0,0-1-1,1 0 1,-1 1 0,1-1-1,-1 0 1,1 1 0,0-1-1,1 0 1,-1 0 0,0 1 0,1-1-1,0 0 1,0-1 0,0 1-1,0 0 1,0-1 0,0 1-1,1-1 1,4 5 0,-1-4 52,0 0 1,-1 0-1,1 0 1,0-1 0,1 0-1,-1 0 1,0-1-1,0 1 1,1-1-1,8 0 1,9-1 97,1-1 0,-1-1 1,0-1-1,39-9 0,-40 5-135,0 0 0,0-1 0,0-2 0,-1 0 0,-1-2-1,0 0 1,0-1 0,31-27 0,-42 32-38,0-1 0,-1 0 0,0-1 1,-1 0-1,0 0 0,0-1 0,-1 0 0,0 0 0,-1 0 0,-1-1 1,0 0-1,0 0 0,-1-1 0,-1 1 0,0-1 0,0 0 0,0-21 1,-3 28-19,0-1 0,0 1 0,-1-1 0,0 1 0,0-1 0,-1 1 0,0-1 0,0 1 0,0 0 0,-1 0 0,0 0 0,0 0 0,0 1 0,-1-1 0,0 1 0,-5-6 0,3 5 3,-1 1 0,0 0 0,1 0 0,-1 0 0,-1 1 0,1 0 0,-1 1 0,1 0 0,-1 0 1,0 0-1,-12-1 0,-1 1-13,0 0 1,-1 2-1,1 0 1,-1 2-1,0 0 1,1 2-1,0 0 1,-41 12-1,35-6-50,0 1 0,0 2-1,-46 27 1,64-34 32,1 0-1,0 1 1,0 0 0,0 1 0,0-1 0,1 1 0,0 1 0,1 0-1,0 0 1,0 0 0,1 0 0,0 1 0,0 0 0,-4 12 0,8-19 11,1 1 0,0-1 0,0 0 0,0 1 1,0-1-1,0 0 0,0 0 0,1 1 0,-1-1 1,1 0-1,0 0 0,-1 1 0,1-1 1,0 0-1,0 0 0,0 0 0,1 0 0,-1 0 1,0 0-1,1-1 0,0 1 0,-1 0 1,1-1-1,0 1 0,-1-1 0,1 0 0,0 1 1,0-1-1,0 0 0,1 0 0,-1 0 1,0-1-1,0 1 0,4 0 0,7 4-6,0-2 0,0 0-1,1 0 1,21 1 0,17-5 15,0-3 0,-1-1 0,1-3 0,91-26 0,-139 33 0,28-8 4,-1-2 0,0-1 0,-1-1 1,39-24-1,-70 38 13,0 1 0,0-1 0,0 1 1,1-1-1,-1 1 0,1 0 0,-1-1 0,1 1 1,-1 0-1,1 0 0,0-1 0,0 1 0,0 0 1,0 0-1,0-1 0,1 1 0,0 3 0,6 32 292,-3-30-248,-1-1-1,1 1 0,0-1 0,1 0 0,-1 0 1,1 0-1,0 0 0,1-1 0,-1 0 0,1 0 1,0-1-1,1 0 0,-1 0 0,13 6 0,-4-3 28,2 0 0,-1-1 0,1 0-1,0-1 1,21 2 0,-27-6-444,1 0 0,-1-1 0,1-1-1,-1 0 1,0 0 0,0-1 0,1 0 0,-1-1 0,0-1 0,-1 0 0,1 0 0,16-10 0,16-6-1948</inkml:trace>
</inkml:ink>
</file>

<file path=ppt/ink/ink6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7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5888,'4'-5'2366,"6"11"-1908,13 23 2136,-16-14-2169,-1 0 0,-1 1 0,0-1 0,-1 1 0,4 29 0,2 92 1262,-8-98-1252,46 822 2637,-45-826-3534,1 0 0,16 61-1,-18-121-4968,0-21 3311,-14-4-312</inkml:trace>
</inkml:ink>
</file>

<file path=ppt/ink/ink6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7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7296,'85'7'3584,"102"-10"-5376,-130 6 7552,34-3-5760,-3 0 0,-8 0 128,-14 5 128,-14-1-256,-15-8 128,-8 4-128,-6 0 0,-9 0-1152,-14 0 0,-14 4-768,-9 7 0</inkml:trace>
</inkml:ink>
</file>

<file path=ppt/ink/ink6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8.3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4 5760,'0'0'38,"0"0"0,0 0 0,0 0 0,0-1 0,0 1 0,0 0 0,0 0 0,0 0 0,0 0 0,0 0 0,0 0 0,0-1 0,0 1-1,0 0 1,-1 0 0,1 0 0,0 0 0,0 0 0,0 0 0,0 0 0,0 0 0,0-1 0,0 1 0,-1 0 0,1 0 0,0 0 0,0 0 0,0 0 0,0 0 0,0 0 0,-1 0 0,1 0 0,0 0 0,0 0 0,0 0 0,0 0 0,0 0 0,-1 0 0,1 0 0,0 0 0,0 0 0,0 0 0,0 0 0,0 0 0,0 0 0,-1 0 0,1 0 0,0 1 0,0-1 0,0 0 0,0 0 0,0 0 0,0 0-1,0 0 1,-1 0 0,1 0 0,0 0 0,0 1 0,0-1 0,0 0 0,0 0 0,0 0 0,0 0 0,-5 18 356,-2 43 3075,-3 66-1123,-3 30-1226,9 192 0,21-186-218,47 197 0,-62-351-914,0 28-736,-8-24-777,6-13 1385,-1 0-1,0 0 1,0-1 0,1 1-1,-1 0 1,0 0 0,1 0-1,-1 0 1,0-1 0,1 1 0,-1 0-1,0-1 1,1 1 0,-1 0-1,1-1 1,-1 1 0,1-1-1,-1 1 1,1-1 0,-1 1-1,1-1 1,-1 1 0,1-1 0,-1 0-1,-13-19-2141,-5-10-22</inkml:trace>
</inkml:ink>
</file>

<file path=ppt/ink/ink6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8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 7680,'41'-3'3840,"104"3"-6016,-97-4 7936,32-5-5760,15 6 128,-1-4-128,-20 1 128,12-1-128,-3-5 0,-12 5 0,-10-2 128,-13 5-1408,-2 8 128,-18 5-768,-28 10 0</inkml:trace>
</inkml:ink>
</file>

<file path=ppt/ink/ink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6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16 189 1408,'-2'-7'603,"1"-1"1,-1 1-1,2 0 1,-1-1-1,1 1 0,2-14 1,0 5-370,8-92 3628,-27 195-812,11 392 400,8-273-2633,-3-192-796,2-1 0,-1 1 0,2-1 0,0 0 0,0 1-1,1-1 1,1 0 0,0-1 0,7 14 0,-9-21-21,1-1 1,1 1-1,-1-1 0,0 1 0,1-1 0,0 0 0,0 0 1,0-1-1,1 1 0,-1-1 0,1 0 0,0 0 0,0-1 0,0 1 1,0-1-1,0 0 0,0-1 0,1 1 0,-1-1 0,1 0 1,-1 0-1,1-1 0,-1 1 0,8-2 0,0 1-130,0-2-1,-1 1 0,0-2 1,1 1-1,-1-2 1,17-6-1,-22 7-485,-1 0-1,0 0 1,1-1 0,-1 1-1,0-1 1,-1-1-1,9-7 1,-9 5-1432,-5 5-21</inkml:trace>
</inkml:ink>
</file>

<file path=ppt/ink/ink6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6:09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0 665 5632,'5'59'2816,"19"-43"-2176,-14-12 4352,4 5-4992,4 7 128,2-13-640,3-3 0,5 0-1024,-5 0 0</inkml:trace>
  <inkml:trace contextRef="#ctx0" brushRef="#br0" timeOffset="1">160 105 8320,'0'-46'4096,"100"21"-5632,-67 15 7040,-6 6-7680,-2-5 0,-11-2-1920,-14 11 128</inkml:trace>
</inkml:ink>
</file>

<file path=ppt/ink/ink6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6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319 568 1536,'-5'-5'505,"-1"1"1,0-1-1,0 1 1,0 1-1,-1-1 1,1 1-1,-1 0 1,-13-4-1,16 6-393,0 1-1,0 0 1,1 0-1,-1 0 1,0 0-1,0 0 1,0 1-1,1-1 1,-1 1-1,0 0 1,1 0-1,-1 1 1,1-1-1,-1 1 1,1 0-1,0 0 1,0 0-1,0 0 0,0 0 1,-3 3-1,-6 6 87,0 0 0,1 1-1,0 0 1,1 1 0,1 0 0,0 0-1,0 1 1,2 0 0,-1 1-1,2-1 1,0 1 0,1 1-1,0-1 1,-4 28 0,-7 40 188,3 0 1,4 0 0,3 1 0,7 98 0,2-145-247,2-1 0,1 0 0,2 0 0,25 68 1,-22-79-87,0-2 1,1 0-1,1 0 1,2-1 0,0-1-1,1 0 1,35 34 0,-35-40 17,1-1 0,1 0 1,0-1-1,1-1 0,0-1 1,1 0-1,0-2 0,1 0 1,38 10-1,-43-15-6,1-1-1,0 0 1,0-1 0,0-2-1,0 1 1,0-2 0,1 0-1,-1-1 1,-1-1 0,1 0-1,0-2 1,-1 0 0,19-8-1,1-4 8,0-2 0,-2-2 0,0-1 0,-1-2-1,-2-1 1,0-1 0,-2-2 0,-1-1 0,-1-1-1,44-64 1,-44 51-60,-1-2 0,-2 0 0,-3-1 0,-1-1 0,-2-1 0,-3-1 0,-2 0 0,8-56-1,-16 66 8,-3-1 0,-1 0 0,-1 0 0,-3 0 0,-1 0 0,-2 1-1,-2 0 1,-1 0 0,-2 1 0,-2 0 0,-34-70 0,24 64-31,-2 2 0,-2 0 0,-2 1 0,-1 2 0,-2 2 0,-2 0 0,-1 2-1,-1 2 1,-50-34 0,66 53-31,0 1 0,-2 1 0,1 1-1,-1 1 1,-1 1 0,-38-10-1,48 15 27,1 2 1,-1 0-1,0 0 0,1 2 0,-1-1 0,0 1 1,0 1-1,1 0 0,-1 1 0,1 1 0,-1 0 1,1 0-1,0 1 0,-19 10 0,12-4-16,2 1-1,0 1 1,0 0 0,1 1-1,0 1 1,1 1-1,1 0 1,1 1 0,-20 29-1,18-20-3,0 2 0,2-1 0,1 1 0,2 1 0,0 0 0,-6 37 0,7-17 17,2 1 0,3-1 0,2 1 0,1 0 0,3 0 0,2-1 0,3 1 0,12 50 1,-10-64-53,1 0 0,2-1 0,1-1 0,2 0 0,1 0 1,35 52-1,-35-64-313,1-1 1,0 0-1,2-1 1,0-1-1,1 0 1,1-2-1,0-1 1,1 0-1,1-1 1,25 10-1,10-1-1429,1-1-107</inkml:trace>
</inkml:ink>
</file>

<file path=ppt/ink/ink6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6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21 3200,'-8'-19'1635,"8"19"-1591,0 0 0,0 0 0,0 1 0,0-1-1,0 0 1,0 0 0,0 0 0,0 0-1,0 0 1,1 0 0,-1 0 0,0 0 0,0 0-1,0 0 1,0 0 0,0 0 0,0 0 0,0 0-1,0 0 1,0 0 0,0 0 0,1 1-1,-1-1 1,0 0 0,0 0 0,0 0 0,0 0-1,0 0 1,0 0 0,0 0 0,0-1-1,1 1 1,-1 0 0,0 0 0,0 0 0,0 0-1,0 0 1,0 0 0,0 0 0,0 0-1,0 0 1,0 0 0,0 0 0,1 0 0,-1 0-1,0 0 1,0 0 0,0 0 0,0 0-1,0-1 1,0 1 0,0 0 0,0 0 0,0 0-1,0 0 1,0 0 0,0 0 0,0 0-1,0 0 1,0 0 0,0-1 0,0 1 0,0 0-1,0 0 1,0 0 0,0 0 0,0 0 0,0 0-1,0 0 1,23 29 2573,53 120-967,-40-75-267,67 104 0,-4-29-636,-101-151-1403,1-2 185,-1 0-1,0 0 1,0 1-1,-1-1 0,1 1 1,-1 0-1,1 0 0,-1 0 1,0 0-1,0 0 1,-5-3-1,2 6-1469</inkml:trace>
</inkml:ink>
</file>

<file path=ppt/ink/ink6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7.0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450 56 3584,'-2'-1'137,"0"-1"1,1 1 0,-1-1-1,1 0 1,-1 1-1,1-1 1,0 0 0,0 0-1,0 0 1,0 0-1,0 0 1,0 0 0,0-1-1,1 1 1,-1 0-1,1 0 1,0 0 0,-1-1-1,1-3 1,0 6-51,0-1 0,0 0 0,0 1 0,-1-1 0,1 1 0,0-1 0,0 0 0,-1 1 0,1-1 0,0 1 0,-1-1 0,1 1 0,-1-1 0,1 1 0,-1-1 0,1 1 0,-1-1 0,1 1 0,-1 0 0,1-1 0,-1 1 0,1 0 0,-1 0 0,0-1 0,1 1 0,-1 0 0,0 0 0,1 0-1,-1 0 1,1 0 0,-1-1 0,0 1 0,1 0 0,-1 1 0,0-1 0,1 0 0,-1 0 0,0 0 0,0 0 0,-26 6 466,18-1-431,0-1 1,0 2-1,1-1 1,-1 1-1,1 0 1,0 1-1,1 0 1,-1 0-1,1 0 1,1 1-1,-1 0 1,-6 13-1,-8 15 621,-29 67 0,24-46-387,-6 12-83,3 1-1,3 2 1,3 1 0,4 0-1,3 2 1,3 0-1,3 0 1,0 99 0,10-148-225,2 0 0,0 1 1,2-1-1,1 0 0,1-1 1,10 29-1,-12-43-74,1 1-1,0-1 1,0-1-1,1 1 1,1-1-1,-1 0 1,2 0-1,-1-1 1,2 0-1,-1 0 1,1-1-1,0 0 1,1 0-1,0-1 1,14 7-1,-4-7-1179,-15-9-4137,-5-2 3274</inkml:trace>
</inkml:ink>
</file>

<file path=ppt/ink/ink6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7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234 189 3712,'7'-13'799,"0"0"1,2 1 0,-1 0-1,2 0 1,0 1-1,0 0 1,1 1 0,22-17-1,-21 19-676,0 0 1,0 0-1,1 1 0,0 1 0,0 0 1,1 1-1,-1 1 0,1 0 0,0 0 1,1 1-1,-1 1 0,0 1 0,1 0 1,25 2-1,-35-1-80,0 1 0,-1 0-1,1 0 1,0 1 0,-1-1 0,1 1 0,-1 0-1,0 0 1,1 1 0,-1-1 0,0 1 0,0 0-1,-1 0 1,1 0 0,6 8 0,-6-5-2,0 1 1,1-1 0,-2 1-1,1 0 1,-1 0 0,0 1-1,-1-1 1,0 1 0,2 9 0,-1 0 25,-2 0 0,1 0 0,-2 0 0,-1 0 1,0 0-1,-1 0 0,0 0 0,-8 24 1,1-16 19,-1-2 0,0 1 1,-2-2-1,-1 1 1,-17 22-1,-86 100 374,108-136-422,-14 16 107,-2-1 0,0-1 0,-2-1 0,-38 25 0,49-37-66,0 0 1,-1-2 0,0 1-1,-1-2 1,0-1-1,0 0 1,0-1-1,-1 0 1,-33 3-1,47-8-67,-1 0-1,1 0 0,-1-1 0,1 1 0,0-1 0,-1 0 0,1-1 0,0 1 1,0-1-1,0 1 0,0-1 0,0 0 0,0-1 0,1 1 0,-1-1 0,1 1 1,-1-1-1,-5-6 0,8 6-16,-1 1-1,0 0 1,0-1 0,1 0-1,0 1 1,-1-1 0,1 0 0,0 1-1,0-1 1,1 0 0,-1 0 0,1 0-1,-1 0 1,1 0 0,0 0 0,0 0-1,0 0 1,0 0 0,1 0 0,-1 0-1,1 0 1,0 0 0,0 1-1,0-1 1,0 0 0,0 0 0,1 1-1,2-5 1,0 2-5,1 0 0,0 1 0,0-1 0,0 1 0,0 0 0,1 0 0,-1 1 0,1-1 0,0 1 0,0 0 0,1 1 0,-1 0 0,0 0 0,1 0 0,-1 1 0,1 0 0,0 0 0,-1 0 0,1 1 0,0 0 0,-1 1 0,1-1 0,0 1 0,-1 1 0,8 1-1,46 22 123,-41-16-22,0-1-1,25 7 0,-36-13-79,167 36 766,-152-34-802,0-2 1,0-1-1,0-1 1,0-1-1,40-6 0,-53 4-3111,-18 1 96,-19 2-1018,25 0 3818,-13-3-1957</inkml:trace>
</inkml:ink>
</file>

<file path=ppt/ink/ink6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8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3840,'0'-1'134,"1"0"-1,-1 0 1,0 0 0,0 1 0,1-1-1,-1 0 1,0 0 0,1 1 0,-1-1-1,1 0 1,-1 1 0,1-1 0,-1 0-1,1 1 1,-1-1 0,1 1 0,-1-1-1,1 1 1,0-1 0,0 1 0,-1 0-1,1-1 1,0 1 0,-1 0 0,1-1-1,0 1 1,0 0 0,0 0 0,-1 0-1,1 0 1,0-1 0,0 1 0,0 0-1,0 1 1,-1-1 0,1 0 0,0 0-1,0 0 1,0 0 0,1 1 0,42 11 3217,-34-9-3546,9 2-56,12 4 793,59 9 0,-79-17-835,0-1 1,1 1 0,-1-2-1,0 0 1,1 0-1,-1-1 1,0 0 0,0-1-1,11-4 1,-21 6 104,1 1 0,-1-1-1,0 1 1,1-1 0,-1 1 0,1 0-1,-1-1 1,1 1 0,0 0 0,-1 0-1,1 0 1,-1 1 0,1-1 0,-1 0 0,1 0-1,2 2 1,5 1-1497</inkml:trace>
</inkml:ink>
</file>

<file path=ppt/ink/ink6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8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2 250 3584,'-1'1'110,"1"0"-1,0 0 1,0 0 0,-1 0-1,1 1 1,0-1 0,0 0 0,0 0-1,1 1 1,-1-1 0,0 0 0,0 0-1,1 0 1,-1 0 0,1 1-1,-1-1 1,1 0 0,-1 0 0,1 0-1,-1 0 1,1 0 0,0 0-1,0 0 1,0 0 0,-1-1 0,1 1-1,0 0 1,0 0 0,0-1-1,0 1 1,0 0 0,2 0 0,0 0 162,-1 1 1,0 0 0,1-1 0,-1 1 0,0 0 0,0 0 0,-1 0-1,1 1 1,0-1 0,-1 0 0,1 1 0,1 3 0,0 0-133,0 0 1,0 0 0,1 0 0,0 0 0,0-1-1,1 1 1,-1-1 0,1 0 0,0 0-1,1-1 1,-1 0 0,1 0 0,0 0 0,0 0-1,0-1 1,0 0 0,1 0 0,-1-1-1,1 0 1,0 0 0,9 1 0,-7-1-17,-1-1 0,1-1 0,0 1 1,-1-1-1,1-1 0,0 0 0,-1 0 1,1-1-1,-1 0 0,1 0 0,-1-1 0,0 0 1,0 0-1,0-1 0,0 0 0,-1-1 1,12-9-1,-10 7-69,-1-1 0,0 0 0,0-1 1,-1 1-1,-1-1 0,1-1 0,-1 0 0,-1 0 1,0 0-1,0 0 0,-1-1 0,-1 1 0,1-1 1,2-18-1,-5 22-30,-1-1 0,1 1 0,-1 0 0,0-1 0,-1 1 0,0-1 0,0 1 0,-1-1 0,1 1 0,-2 0 0,1 0 0,-1 0 1,0 0-1,0 0 0,-1 1 0,0-1 0,0 1 0,-1 0 0,1 0 0,-1 1 0,-1-1 0,1 1 0,-9-6 0,8 6-20,-1 1 0,0-1 0,-1 1 0,1 1 0,-1-1 0,1 1 1,-1 1-1,0-1 0,0 1 0,-1 1 0,1 0 0,0 0 0,0 0 0,-1 1 0,1 0 0,0 1 0,-1 0 0,-14 3 0,12-1-73,0 1 1,1 0-1,0 1 0,0 0 0,0 0 0,0 1 1,1 0-1,0 1 0,0 0 0,1 0 0,0 1 0,0 0 1,-9 13-1,16-20 3,0 0 0,0 0-1,0 0 1,0 0 0,0 0 0,0 0 0,1 0 0,-1 0 0,0 0-1,1 0 1,-1 0 0,1 0 0,-1 1 0,1-1 0,0 0 0,-1 0 0,1 1-1,0-1 1,0 0 0,0 1 0,0-1 0,0 0 0,0 0 0,0 1-1,0-1 1,1 0 0,-1 0 0,1 1 0,-1-1 0,1 0 0,-1 0 0,1 0-1,-1 0 1,1 1 0,0-1 0,0 0 0,0 0 0,-1 0 0,1-1-1,0 1 1,0 0 0,0 0 0,0 0 0,1-1 0,-1 1 0,0-1-1,0 1 1,0-1 0,2 1 0,5 2-384,-1-1 0,1 0 0,-1-1 0,1 0 0,0 0 0,13-1 0,35-3-1620</inkml:trace>
</inkml:ink>
</file>

<file path=ppt/ink/ink6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9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3200,'2'-2'191,"0"1"0,0-1 1,0 1-1,0-1 0,0 1 0,1 0 0,-1-1 1,0 1-1,1 1 0,-1-1 0,1 0 1,-1 0-1,1 1 0,-1 0 0,1-1 0,-1 1 1,1 0-1,0 0 0,2 1 0,0-1-29,-1 0-1,0 1 0,0 0 0,0-1 1,0 2-1,0-1 0,0 0 1,-1 1-1,1-1 0,0 1 0,6 5 1,1 6-59,0 0 0,-1 1 0,-1 0 1,0 0-1,-1 1 0,0 0 0,9 30 0,4 3 352,0 2 30,-3 0 0,-1 2 0,18 98 0,5 168 997,-27-188-1064,1 82 33,-14-181-392,-2 0 0,-1 0 0,-1 0 0,-15 51 0,18-76-61,-1-1 0,-1 1 0,1-1 0,0 0 0,-1 1 0,0-1 0,-1-1 0,1 1 0,-1 0 0,0-1 0,0 0 0,0 0 0,-7 6 0,7-8-314,0 0 1,0 0-1,0 0 0,1-1 0,-2 1 0,1-1 0,0 0 0,0 0 0,0 0 0,-1-1 1,-6 1-1,11-1 261,-1 0-1,1 0 1,0 0 0,0 0 0,0 0 0,-1 0 0,1 0 0,0 0 0,0 0 0,0 0-1,-1 0 1,1 0 0,0 0 0,0 0 0,0 0 0,-1 0 0,1 0 0,0-1 0,0 1-1,0 0 1,0 0 0,-1 0 0,1 0 0,0 0 0,0-1 0,0 1 0,0 0 0,0 0-1,0 0 1,-1 0 0,1-1 0,0 1 0,0 0 0,0 0 0,0 0 0,0-1 0,0 1-1,0 0 1,0 0 0,0 0 0,0-1 0,0 1 0,0 0 0,0 0 0,0 0 0,0-1 0,0 1-1,0 0 1,0 0 0,0 0 0,0-1 0,0 1 0,0 0 0,1 0 0,-1 0 0,0 0-1,0-1 1,0 1 0,0 0 0,8-4-1630</inkml:trace>
</inkml:ink>
</file>

<file path=ppt/ink/ink6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19.6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3072,'9'-12'1536,"25"1"-1280,-20 8 2304,4-3-2048,2 3 0,3-1 128,5 1 128,4 3-1024,2-6 0,-2 6 640,2-3 0,-6-1-896,-5-3 128,-3 7-768,-6 7 0,-5 6-128,-9 3 0</inkml:trace>
</inkml:ink>
</file>

<file path=ppt/ink/ink6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0.0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4224,'20'9'2048,"46"-38"-2304,-43 29 4352,9 0-3968,7-3 128,-2-1 128,1-3 0,-6 2-512,-4-2 0,-3 0-128,-7 7 128,-4-6-1280,-5 3 128</inkml:trace>
</inkml:ink>
</file>

<file path=ppt/ink/ink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6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3328,'3'0'1664,"23"-4"-1536,-13 1 2432,4 3-2176,9 0 0,3 0 128,5-5 0,-3 5-768,-5 0 128,-5 0 384,0 5 128,2-2-640,-7 1 128,2-1-1024,-2 8 0</inkml:trace>
</inkml:ink>
</file>

<file path=ppt/ink/ink6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0.8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370 307 1536,'-1'0'145,"0"-1"-1,1 1 1,-1-1 0,0 1 0,1-1-1,-1 1 1,0 0 0,0-1-1,1 1 1,-1 0 0,0 0 0,0-1-1,0 1 1,1 0 0,-1 0 0,0 0-1,0 0 1,0 0 0,0 0-1,1 0 1,-1 1 0,0-1 0,0 0-1,0 0 1,1 0 0,-1 1-1,0-1 1,0 1 0,1-1 0,-1 0-1,0 1 1,1-1 0,-1 1 0,0 0-1,1-1 1,-1 1 0,1-1-1,-1 1 1,1 0 0,-1-1 0,1 1-1,0 0 1,-1 0 0,1-1-1,0 1 1,0 0 0,-1 1 0,-15 18 673,11-15-631,0 1 0,0 0 0,1 0-1,0 0 1,0 0 0,0 1 0,1 0 0,0-1 0,-3 14 0,-15 66 824,15-51-653,2 1-1,2 0 1,1 0 0,7 63-1,-3-76-243,1 1 1,2-1-1,0 0 0,1 0 0,1-1 0,1 0 0,1 0 1,15 22-1,-20-35-61,2-1 1,-1-1-1,1 1 1,0-1-1,1 0 0,0-1 1,0 1-1,0-2 1,1 1-1,0-1 1,0-1-1,0 1 0,0-1 1,1-1-1,0 0 1,-1 0-1,1-1 1,0-1-1,0 1 0,1-2 1,18 0-1,-8-1 35,0-1-1,-1 0 0,1-2 0,0-1 1,-1 0-1,0-2 0,0 0 0,-1-1 1,30-18-1,-28 12-17,0-1 1,-1 0-1,0-2 1,-2-1-1,0 0 1,-1-1-1,-1-1 1,0-1-1,-2 0 0,0-1 1,-2 0-1,0-1 1,-2 0-1,0-1 1,8-33-1,-12 34-41,0 0 0,-2 0 0,-1 0 0,0-1 1,-2 0-1,-1 1 0,-1-1 0,0 1 0,-2-1 0,-1 1 0,-1 0 0,-1 0 0,-1 0 0,-1 1 0,-1 0 0,-19-35 0,18 41-25,-2 0 1,1 1-1,-2 1 0,0 0 1,-1 0-1,0 1 0,-1 1 1,0 1-1,-1 0 0,-28-15 1,20 15-20,0 1 1,0 1-1,-1 1 1,-1 1-1,1 1 0,-1 2 1,-38-3-1,37 6-27,0 0 0,-1 2-1,1 1 1,0 1-1,0 2 1,1 0 0,-1 2-1,1 1 1,1 1-1,-1 1 1,2 1 0,-1 1-1,1 2 1,1 0 0,1 1-1,-23 21 1,34-26-22,1 0 0,1 1 0,-1 1 0,2 0 0,0 0 0,0 0 1,1 1-1,0 0 0,1 1 0,1-1 0,-6 25 0,9-31-39,1 1 0,0 0 0,0 0 0,1 0 0,0-1 0,0 1 0,1 0 0,0 0 0,0-1 0,1 1 0,0 0 0,0-1 0,1 0 0,0 1 0,1-1 0,-1 0 0,1 0 0,0-1 0,1 1 0,0-1 0,0 0 0,11 10 0,-5-7-237,1 0 1,1 0-1,-1-1 1,1-1-1,1 0 1,-1-1-1,22 7 1,3-2-1066,63 10 1,-72-17 380,53 2 0,27-14-1024</inkml:trace>
</inkml:ink>
</file>

<file path=ppt/ink/ink6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1.5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50 1792,'-5'-7'896,"28"0"1024,-9-2 1024,0 2-2560,1 3 0,8-1 0,2 1 128,3 1-768,-1 3 128,1-4 128,-3 8 0,-7 3-768,-4 2 0,-9 7-384,-1 3 128</inkml:trace>
</inkml:ink>
</file>

<file path=ppt/ink/ink6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1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3712,'37'0'1792,"15"0"-1536,-33 0 3200,10 0-3456,-6 0 0,0 0-128,-4 0 128,-10 0-896,0 3 128,-4 4-384,-10-1 128</inkml:trace>
</inkml:ink>
</file>

<file path=ppt/ink/ink6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4.2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183 256 1152,'-2'-1'102,"1"0"0,0 0 0,0 0-1,-1 0 1,1 0 0,0 0 0,0 0 0,0-1 0,0 1-1,1 0 1,-1-1 0,0 1 0,1-1 0,-1 1 0,1-1 0,-1 1-1,1-1 1,-1 0 0,1 1 0,0-1 0,0 1 0,0-1-1,0 1 1,0-1 0,0 0 0,1 1 0,-1-1 0,0 1 0,1-1-1,-1 1 1,1-1 0,0-1 0,1 0-22,-1-1 0,1 1 0,0 0 0,0 0 0,0 0-1,0 0 1,1 0 0,-1 0 0,1 1 0,0-1 0,0 1 0,0 0 0,5-4 0,8-3 127,1-2 1,28-24-1,-31 23-5,1 0 0,0 1-1,23-12 1,-21 15-48,1 0 0,0 0 0,0 2 1,1 0-1,0 2 0,0 0 0,0 1 0,29-2 0,-42 5-109,0 1 1,0 0-1,1 0 1,-1 0-1,0 0 1,0 1-1,0 0 0,0 0 1,-1 1-1,1 0 1,-1 0-1,1 0 0,-1 0 1,0 1-1,0 0 1,0 0-1,-1 1 0,1-1 1,-1 1-1,0 0 1,-1 0-1,1 0 0,-1 0 1,0 1-1,0-1 1,-1 1-1,1 0 0,-1 0 1,-1 0-1,2 8 1,2 7 75,-1 1 1,-2 0 0,0 1 0,-1-1 0,-1 0-1,-5 34 1,1-24 49,-2-1 0,-1 1 0,-23 60 0,17-61-49,-2-1 0,-1 0 0,-1-2 0,-2 0 0,0 0 0,-2-2 0,-1-1 0,-1 0 0,-36 28 1,36-35-53,0-1 1,-1-1 0,-1-1-1,0-1 1,-1-1 0,0-2-1,-1 0 1,-1-2 0,1-1 0,-1-1-1,-37 4 1,12-12 47,50 0-126,1 1 0,-1-1 0,1 0 1,-1 1-1,1-1 0,-1 0 1,1-1-1,0 1 0,0 0 0,0-1 1,-1 1-1,1-1 0,0 0 0,1 1 1,-1-1-1,0 0 0,-2-3 1,39-7-271,-6 7 217,0 1-1,0 1 1,1 2-1,42 3 1,-4 0 6,31 7 77,-79-6-86,0 0 0,0-1 0,1-1-1,-1-1 1,0-1 0,21-4 0,-24 3-1371,13-6-1439,-19-5 1210</inkml:trace>
</inkml:ink>
</file>

<file path=ppt/ink/ink6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4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43 2816,'-3'-16'1408,"35"9"-1536,-13 0 2176,5 1-1664,4 6 0,32 0 384,1 6 128,-13-6-1024,-5-6 0,-6-1 512,-5 7 128,-4 7-1152,-3-7 0,2 0-512,1 0 128</inkml:trace>
</inkml:ink>
</file>

<file path=ppt/ink/ink6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5.0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16 233 2304,'-1'2'200,"-1"-1"0,1 1 0,-1 0 0,1 0 0,0 0 0,0 0 0,0 0 1,0 0-1,0 0 0,0 0 0,0 0 0,1 1 0,-1-1 0,1 0 0,0 0 0,-1 1 0,1-1 0,0 0 0,0 1 0,1-1 1,-1 0-1,0 0 0,1 1 0,-1-1 0,1 0 0,0 0 0,0 0 0,1 2 0,0 2-25,1 0 0,0-1 0,1 1 0,-1-1 0,1 0 0,0 0 0,0 0 0,1-1 0,7 7 0,-4-4-10,1-1 1,1 0-1,-1-1 1,1 0 0,0 0-1,0-1 1,0 0-1,1-1 1,0 0 0,-1-1-1,1 0 1,0-1-1,0 0 1,0-1-1,0 0 1,0 0 0,0-1-1,-1-1 1,1 0-1,16-5 1,-9 2-17,-1 0 0,0-1 0,0-1 0,-1-1 1,0-1-1,0 0 0,-1-1 0,0 0 0,26-25 0,-35 29-116,0 0 0,0 0 0,-1-1 0,0 0 0,0 1 0,0-2 0,-1 1 0,0 0 0,-1-1 0,0 0 0,0 0 0,0 0 0,-1 0 0,0 0 0,-1-1 0,0 1 0,0 0 0,-1-1 0,0 1 0,0-1 0,-1 1 0,0-1 0,-3-9 0,2 13-26,1 0 0,-1 0 0,0 0 1,0 0-1,-1 1 0,0-1 1,1 1-1,-2-1 0,1 1 1,0 0-1,-1 1 0,0-1 1,1 0-1,-2 1 0,-6-5 1,3 4-11,1 0 0,-1 1 0,0 0 0,1 1 0,-1 0 0,0 0 0,-1 0 0,1 1 0,-9 0 0,-13 1-40,1 2 0,0 1 0,0 2 0,-41 10 0,56-11-20,-1 0 0,1 1 0,-16 7 0,26-10 1,1 0 1,-1 0-1,0 0 1,0 1-1,1-1 0,0 1 1,-1 0-1,1 0 1,0 0-1,0 0 0,1 1 1,-1-1-1,1 1 0,-1 0 1,-1 6-1,3-9-15,1 0 0,-1 1 0,1-1 0,0 0 0,-1 1 0,1-1 0,0 1 0,0-1 0,0 0 0,0 1 0,1-1 0,-1 1 0,0-1 0,1 0 0,-1 1 0,0-1 0,1 0 0,0 1 0,-1-1 0,1 0 0,0 0 0,0 1 0,-1-1 0,1 0 0,0 0-1,0 0 1,0 0 0,0 0 0,0 0 0,1-1 0,-1 1 0,0 0 0,0 0 0,1-1 0,1 1 0,4 2-296,0 0-1,1-1 1,-1 0 0,1 0-1,9 1 1,37 1-1440</inkml:trace>
</inkml:ink>
</file>

<file path=ppt/ink/ink6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6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1536,'0'9'294,"-3"17"1481,3-25-580,3 8-491,-1-3-601,0 1-1,-1 0 1,0 0 0,0 0-1,-1 10 1,4 25-37,53 143 1440,-49-163-1262,-7-19-189,0 0 1,0 0-1,-1 0 1,1 0-1,-1 0 1,1 0-1,-1 0 1,0 1-1,0-1 1,0 0-1,-2 4 1,2-7-49,0 0 1,0 1 0,0-1-1,0 0 1,0 0 0,0 1-1,0-1 1,0 0 0,0 0-1,0 0 1,-1 1 0,1-1-1,0 0 1,0 0 0,0 0-1,0 0 1,0 0 0,-1 1-1,1-1 1,0 0 0,0 0-1,0 0 1,-1 0 0,1 0-1,0 0 1,0 0 0,0 0-1,-1 0 1,1 1 0,0-1-1,0 0 1,-1 0 0,1 0-1,0 0 1,0 0 0,0-1-1,-1 1 1,1 0 0,0 0-1,0 0 1,-1 0 0,1 0-1,0 0 1,0 0 0,-15-19 111,11 11-110,0-1 1,0 0-1,1 0 0,0 0 0,0 0 0,1 0 0,0-1 0,1 1 0,-1-16 0,2 19-5,1 0-1,-1 0 1,1-1 0,0 1-1,1 0 1,-1 0 0,1 0-1,0 1 1,1-1 0,-1 0-1,1 1 1,0-1 0,1 1-1,-1 0 1,7-7 0,-1 2 38,0 2 1,1-1 0,-1 1-1,1 0 1,1 1 0,0 0-1,0 1 1,21-9 0,1 1 138,-25 10-93,-1 0 0,2 1-1,-1 0 1,0 0 0,12-1-1,-16 3-58,-1 1 0,0 0 0,1 0 0,-1 1 0,0-1 0,1 1 0,-1 0 0,0 0 0,0 0 0,0 0 0,0 0 0,0 0 0,0 1 0,0 0 0,0 0 0,0 0 0,-1 0 0,4 3 0,4 5 68,0 0 0,-1 1 0,0 1 0,-1 0-1,0 0 1,-1 0 0,0 1 0,-1 0 0,-1 0 0,0 1-1,-1 0 1,4 16 0,-1 8 42,-2 0-1,-1 0 1,-2 47 0,-3-81-65,0 0 1,0 1 0,0-1 0,-1 0-1,1 0 1,-1 0 0,-4 6 0,-1-5-2849,10-4 1110</inkml:trace>
</inkml:ink>
</file>

<file path=ppt/ink/ink6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6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2048,'0'0'29,"0"-1"1,0 1-1,0 0 1,0 0-1,0-1 1,0 1-1,0 0 1,0 0-1,0-1 1,0 1-1,1 0 1,-1 0-1,0-1 1,0 1-1,0 0 1,0 0-1,0-1 1,1 1-1,-1 0 1,0 0-1,0 0 1,1 0-1,-1-1 1,0 1-1,0 0 1,0 0-1,1 0 1,-1 0-1,0 0 1,1 0-1,-1 0 1,0-1-1,0 1 1,1 0-1,-1 0 1,0 0-1,0 0 1,1 0-1,-1 0 1,0 0-1,1 1 1,-1-1-1,0 0 0,0 0 1,1 0-1,-1 0 1,32-2 1036,22-4 108,180-34 731,-128 24-1143,-89 13-664,56-6 367,-69 9-444,1-1-1,-1 1 1,1 0 0,0 1 0,-1-1-1,1 1 1,-1 0 0,1 0-1,-1 1 1,0-1 0,1 1-1,3 2 1,-7-3-96,0 0 0,1 0 0,-1-1-1,-1 1 1,1 0 0,0 0 0,0 0 0,0 0-1,0 0 1,-1 0 0,1 0 0,0 1 0,-1-1 0,1 0-1,-1 0 1,1 0 0,-1 1 0,0-1 0,0 0 0,1 0-1,-1 1 1,0-1 0,0 0 0,0 1 0,0-1 0,-1 0-1,1 1 1,0-1 0,0 0 0,-1 0 0,1 1 0,-1-1-1,1 0 1,-1 0 0,1 0 0,-1 0 0,0 0 0,0 0-1,0 0 1,1 0 0,-3 2 0,-5-2-1077</inkml:trace>
</inkml:ink>
</file>

<file path=ppt/ink/ink6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7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2944,'2'80'5466,"5"40"-3282,2 77-1365,-9-43-8,19-169-4715,-5-3 2368</inkml:trace>
</inkml:ink>
</file>

<file path=ppt/ink/ink6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8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171 364 1408,'-2'1'182,"1"0"-1,-1-1 1,1 1 0,0 0-1,-1 0 1,1 0 0,0 0-1,0 0 1,0 0 0,0 0-1,0 1 1,0-1 0,0 0-1,0 0 1,0 1 0,1-1-1,-1 1 1,0-1 0,1 1 0,-1-1-1,1 1 1,0-1 0,-1 3-1,-8 41 695,8-42-715,-2 18 62,0 0 0,2 0-1,0 0 1,2 0 0,0 0 0,1 0 0,1 0-1,7 22 1,-8-34-151,1 0-1,1 1 1,0-2-1,0 1 1,0 0-1,1-1 1,1 0-1,-1 0 0,1 0 1,1-1-1,-1 0 1,1 0-1,1 0 1,-1-1-1,1 0 1,0-1-1,0 0 1,1 0-1,13 5 1,-4-3 18,1-1 1,0-1 0,0-1 0,0 0-1,0-1 1,1-2 0,0 0 0,-1-1-1,1 0 1,-1-2 0,1 0 0,-1-2-1,0 0 1,0-1 0,32-13 0,-35 11-20,-1 0 1,-1-1 0,1-1 0,-1 0 0,-1-1-1,0-1 1,0 0 0,-1 0 0,-1-2 0,0 1-1,0-1 1,-2-1 0,1 0 0,-2 0-1,0-1 1,0 0 0,-2 0 0,9-28 0,-9 23-14,-2-1 1,0 0 0,-1 1 0,-1-1-1,-1-1 1,-1 1 0,-1 0 0,-1 0-1,-4-21 1,2 27-45,0-1 0,-1 1 0,0 0 0,-2 1 0,1-1-1,-2 1 1,0 1 0,-1 0 0,0 0 0,-1 0 0,0 1 0,-22-20 0,15 18-28,-1 1 1,0 1-1,-1 0 1,0 2 0,0 0-1,-1 1 1,0 1-1,-1 1 1,0 1 0,0 1-1,0 0 1,-24-1 0,19 4-45,0 1 1,0 1 0,-1 1-1,1 2 1,0 0 0,1 2 0,-1 1-1,1 1 1,-42 17 0,56-19 21,1 0-1,-1 1 1,2 0-1,-1 1 1,1 0 0,0 0-1,0 1 1,1 0 0,0 1-1,0 0 1,1 0 0,0 1-1,1 0 1,-8 16-1,10-18 15,1 0-1,0 0 0,1 0 0,0 0 1,0 0-1,0 1 0,1-1 0,1 0 0,0 1 1,0-1-1,0 1 0,1-1 0,0 1 0,1-1 1,0 0-1,0 0 0,0 0 0,1 0 1,1 0-1,5 10 0,-1-6 14,0 1-1,1-2 1,0 0 0,1 0-1,0 0 1,0-1 0,1-1-1,1 0 1,0 0 0,0-1 0,0-1-1,1 0 1,0-1 0,1 0-1,-1-1 1,1 0 0,26 4-1,-19-5-65,1-2 1,-1 0-1,1-2 0,0 0 0,0-1 0,-1-2 0,1 0 0,-1-1 0,0-1 0,0-1 0,28-12 0,176-94-1034,-213 107 1098,-9 10 29,-12 14 69,7-16-53,-7 17 100,1 0 0,1 0-1,1 0 1,1 1 0,0 0 0,-1 26 0,5-36-41,1 1 0,0-1 0,1 1 0,0-1 0,1 0 0,0 1 0,1-1 0,0 0 0,0 0 1,2-1-1,-1 1 0,1-1 0,11 16 0,-4-8-41,2-1 1,0-1-1,0 0 0,2-1 0,0-1 1,0 0-1,2-1 0,24 14 1,-26-18-658,2 0 0,-1-2 1,1 0-1,0-1 0,29 6 1,-15-7-1060</inkml:trace>
</inkml:ink>
</file>

<file path=ppt/ink/ink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7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27 282 2688,'91'-30'5504,"-82"25"-5363,-1 1 0,0-1 1,0-1-1,-1 1 0,0-1 1,0-1-1,0 1 0,-1-1 1,0 0-1,0-1 0,-1 0 1,1 1-1,-2-2 0,1 1 1,5-17-1,-9 22-115,-1 1-1,1-1 1,-1 0 0,0 1-1,0-1 1,0 0 0,0 1-1,0-1 1,-1 1 0,1-1-1,-1 0 1,0 1 0,0-1-1,0 1 1,0-1-1,0 1 1,0 0 0,-1-1-1,1 1 1,-1 0 0,1 0-1,-1 0 1,0 0 0,0 0-1,0 0 1,0 1 0,0-1-1,0 1 1,-1-1 0,-3-1-1,1 1 16,-1-1-1,0 1 1,1 0 0,-1 1-1,0-1 1,0 1-1,0 0 1,0 1-1,0 0 1,0 0 0,0 0-1,-6 1 1,6 1-38,0-1 0,0 2 0,0-1 1,0 1-1,1-1 0,-1 2 1,1-1-1,0 1 0,0-1 0,0 1 1,1 1-1,-1-1 0,1 1 1,0-1-1,0 1 0,0 0 0,1 1 1,0-1-1,0 1 0,0-1 1,1 1-1,0 0 0,0 0 0,0 0 1,1 0-1,0 0 0,0 0 1,0 1-1,1-1 0,0 0 0,0 0 1,1 1-1,0-1 0,0 0 1,0 0-1,1 0 0,0 0 0,3 6 1,0 0 29,2-1-1,0 0 1,0 0 0,1-1 0,0 0 0,1-1 0,0 1 0,0-2 0,1 1 0,0-1-1,1-1 1,0 0 0,0 0 0,0-1 0,1-1 0,0 0 0,0 0 0,0-1 0,1-1-1,-1 0 1,1-1 0,0 0 0,21 0 0,-22-2 35,0 0 0,0 0 0,1-2 1,-2 1-1,1-1 0,0-1 0,0 0 0,-1-1 0,1 0 1,-1-1-1,0 0 0,-1-1 0,1 0 0,-1 0 0,0-1 1,-1-1-1,1 0 0,-1 0 0,-1 0 0,0-1 0,0-1 0,-1 1 1,0-1-1,-1-1 0,0 1 0,0-1 0,-1 0 0,0 0 1,-1 0-1,-1-1 0,0 0 0,0 1 0,-1-1 0,-1 0 1,0 0-1,0-1 0,-1 1 0,-1 0 0,0 0 0,-3-14 1,2 10-105,13 21-28,8 8 36,-7-7 62,1-1 1,0-1-1,0 0 1,0 0-1,0-1 1,1-1-1,-1 0 1,1-1-1,0-1 1,-1 0-1,1-1 1,23-4-1,-8 0 188,1-2 0,-2 0-1,1-3 1,49-22 0,-46 9 262,-11 7 217,-36 34 140,1-2-677,0 0-1,1 1 1,0 0-1,1 1 1,2 1-1,-1 0 1,2 0-1,1 1 1,0 0-1,-8 39 1,13-47-139,2 0 0,-1 0 0,1 0 0,1 0 0,0 0 0,1 0 0,0 0 1,1 0-1,1 0 0,-1 0 0,2 0 0,0-1 0,0 0 0,1 0 0,0 0 0,1 0 0,0-1 0,1 0 0,0 0 1,14 14-1,-15-18-62,0 0 1,0 0 0,1-1 0,0 0 0,0 0 0,0-1-1,1 0 1,0 0 0,0-1 0,0 0 0,0 0-1,0-1 1,0 0 0,1 0 0,-1-1 0,0 0 0,1-1-1,13 0 1,6-3-880,0-2 0,-1-1-1,0-1 1,33-12 0,12-1-1644</inkml:trace>
</inkml:ink>
</file>

<file path=ppt/ink/ink6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8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0 2304,'-3'7'571,"1"-1"0,0 1 1,0-1-1,0 1 0,1 0 0,0 0 1,0 0-1,1 10 0,-9 297 3077,11-399-3301,-3 67-336,0 0 1,2 0-1,0 0 1,1 0-1,5-17 1,-6 29-18,1 1 0,0-1 0,1 1 0,0 0 0,-1 0 1,1 0-1,1 0 0,-1 0 0,1 1 0,0-1 0,0 1 0,0 0 1,1 0-1,-1 1 0,1-1 0,0 1 0,0 0 0,0 0 1,10-3-1,-8 3 22,0 0 0,0 1 0,0 0 0,0 0 0,0 1 0,1 0 0,-1 0 0,0 1 0,1-1 0,-1 2 0,1-1 0,-1 1 0,0 0 0,1 1 1,-1 0-1,0 0 0,0 0 0,0 1 0,-1 0 0,1 0 0,0 1 0,-1 0 0,0 0 0,0 0 0,0 1 0,-1 0 0,1 0 0,5 8 0,-2-2 78,0 1-1,-1-1 0,-1 2 0,0-1 0,0 1 1,-2 0-1,1 0 0,-2 0 0,0 1 0,0 0 1,-1 0-1,-1 0 0,1 27 0,-12 101 377,9-142-531,0 0 1,0 1-1,0-1 0,0 0 1,1 0-1,-1 1 1,0-1-1,0 0 1,0 1-1,0-1 1,1 0-1,-1 0 1,0 1-1,0-1 0,0 0 1,1 0-1,-1 1 1,0-1-1,0 0 1,1 0-1,-1 0 1,0 0-1,1 1 1,-1-1-1,0 0 1,1 0-1,-1 0 0,0 0 1,1 0-1,-1 0 1,0 0-1,0 0 1,1 0-1,-1 0 1,0 0-1,1 0 1,-1 0-1,0 0 0,1 0 1,-1 0-1,0 0 1,1 0-1,-1-1 1,0 1-1,1 0 1,-1 0-1,0 0 1,0 0-1,1-1 1,-1 1-1,0 0 0,0 0 1,1-1-1,-1 1 1,0 0-1,0 0 1,0-1-1,19-13-1471,-18 13 1392,17-17-1524</inkml:trace>
</inkml:ink>
</file>

<file path=ppt/ink/ink6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9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3456,'15'-4'1664,"24"4"-1792,-30 0 2816,14 0-2560,5-5 128,1 5 0,3-7 128,1 0-512,-4-2 0,-6 2-384,-9-2 0,0 5-640,9 1 128</inkml:trace>
</inkml:ink>
</file>

<file path=ppt/ink/ink6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29.7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1 324 3328,'12'-1'336,"1"0"-1,-1-1 1,0 0 0,1-1-1,-1-1 1,0 0 0,-1 0 0,1-1-1,-1 0 1,0-1 0,0-1-1,-1 0 1,0 0 0,0-1 0,0 0-1,-1 0 1,0-1 0,8-12-1,6-9-518,-10 14 325,-1-1 0,16-29 1,-25 42-89,-1-1 1,0 0 0,0 0 0,0 0 0,-1-1 0,0 1 0,0 0 0,0-1 0,0 1 0,-1 0-1,0-1 1,0 1 0,-1-1 0,-1-7 0,-3-2 435,2 14-121,-2 24 100,3 38-5,2 315 2224,0-359-2440,-2-27-956,-5-28-2544,-1 22 1311</inkml:trace>
</inkml:ink>
</file>

<file path=ppt/ink/ink6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0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0 223 2304,'7'-2'398,"0"0"1,0 0-1,0-1 0,0 0 1,-1 0-1,1 0 0,-1-1 1,0 0-1,0 0 0,11-11 1,28-16 339,10 4-400,0 1-1,2 4 1,1 1 0,1 4 0,74-13-1,-124 28-283,0 1-1,0 0 1,1 1-1,-1 0 0,0 1 1,0 0-1,0 0 1,0 1-1,0 0 0,0 1 1,0 0-1,-1 0 1,9 5-1,-13-6-30,-1 0 1,1 1-1,-1 0 1,0-1-1,0 1 1,0 0-1,0 1 0,0-1 1,-1 1-1,1-1 1,-1 1-1,0 0 1,0-1-1,-1 1 0,1 0 1,-1 1-1,0-1 1,0 0-1,0 0 1,0 0-1,-1 1 1,0-1-1,0 0 0,0 0 1,0 1-1,-1-1 1,1 0-1,-1 0 1,-3 8-1,-8 27 139,-3-1 1,-1 0-1,-34 57 0,19-37-43,-2-2-16,-2 0 0,-2-2 0,-3-2 0,-2-2 1,-95 88-1,122-124-29,-2 0 1,0-1-1,-27 16 1,35-24-28,1-1 0,-2 0 0,1 0 0,0 0 0,-1-1 0,1-1 0,-1 0 0,0 0 0,-14 0 0,22-2-41,0 0 1,0-1-1,0 0 1,0 1-1,0-1 1,0 0-1,1 0 1,-1 0-1,0 0 1,1 0-1,-1 0 1,0 0-1,1-1 1,-1 1-1,1-1 1,0 1-1,0-1 1,-1 1 0,1-1-1,0 0 1,0 0-1,1 1 1,-1-1-1,0 0 1,0 0-1,1 0 1,-1 0-1,1 0 1,0 0-1,0 0 1,0 0-1,0-2 1,-1 2-24,1 1 1,0-1 0,0 0-1,-1 1 1,1-1 0,0 0-1,1 1 1,-1-1 0,0 0-1,0 1 1,1-1 0,-1 0 0,1 1-1,0-1 1,-1 1 0,1-1-1,0 1 1,0-1 0,0 1-1,0-1 1,0 1 0,0 0-1,0 0 1,0-1 0,1 1-1,-1 0 1,0 0 0,1 0-1,-1 1 1,1-1 0,-1 0-1,1 0 1,-1 1 0,1-1-1,0 1 1,-1-1 0,3 1-1,2 0-43,0 1-1,0 1 0,0-1 1,0 1-1,0 0 0,9 4 1,9 3 15,21 5 130,0-2 1,1-3-1,1-1 0,76 3 1,-115-12-140,1 0 0,-1 0 0,0-1 1,1 0-1,8-4 0,-9 3-518,1 1 0,-1 0 0,1 0 0,0 0 0,10 0 0,-9 2-985</inkml:trace>
</inkml:ink>
</file>

<file path=ppt/ink/ink6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1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3072,'8'0'1536,"30"-5"-1408,-19 5 1920,13 0-1920,6 5 128,-5-1 0,-1-4 0,2 0-256,-5 3 0,-1 4-768,1-1 128,3 1-256,-9 0 0</inkml:trace>
</inkml:ink>
</file>

<file path=ppt/ink/ink6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1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1 201 2688,'0'4'174,"0"-1"0,0 0 1,1 0-1,-1 0 0,1 0 1,0 0-1,0 0 0,0-1 0,0 1 1,0 0-1,1 0 0,-1-1 0,1 1 1,-1 0-1,1-1 0,0 0 0,0 1 1,1-1-1,-1 0 0,0 0 0,1 0 1,-1-1-1,1 1 0,3 1 1,25 23 1996,-26-22-2070,0-1 0,0 1 0,0-1 1,1 0-1,-1 0 0,1-1 0,0 1 1,0-1-1,0-1 0,0 1 0,0-1 1,0 0-1,0 0 0,0-1 0,0 0 0,1 0 1,-1 0-1,0-1 0,10-2 0,-1 0 145,-1 0 0,1-1-1,-1 0 1,1-1-1,-2-1 1,1 0-1,13-9 1,-19 10-161,-1-1 0,0 0 0,0 0-1,-1 0 1,0-1 0,0 0 0,0 0 0,-1-1 0,0 1 0,-1-1-1,0 0 1,0-1 0,5-16 0,-7 20-69,-1 1-1,0-1 0,0 0 1,0 0-1,-1 0 1,1 0-1,-1 0 1,-1 0-1,1 0 1,-1 0-1,1 1 1,-2-1-1,1 0 1,0 0-1,-1 1 1,0-1-1,0 0 1,0 1-1,-1 0 0,1 0 1,-1 0-1,0 0 1,0 0-1,0 0 1,-1 1-1,0-1 1,-5-3-1,1 2-17,0 1 0,0 0 0,-1 1 0,0-1 0,1 2 0,-1-1 0,-1 1-1,1 1 1,0-1 0,0 2 0,-1-1 0,1 1 0,0 1 0,-14 2 0,16-3-38,0 1-1,0 0 1,0 1 0,0-1 0,1 2 0,-1-1 0,1 1 0,-1 0-1,1 0 1,0 0 0,0 1 0,0 0 0,1 0 0,-1 1-1,1-1 1,0 1 0,0 1 0,1-1 0,-1 0 0,-2 7 0,6-10-62,0 0 1,0 0 0,0 0-1,1 0 1,-1 0 0,1 0-1,0 0 1,-1 0 0,1 0-1,0 1 1,0-1 0,1 0-1,-1 0 1,0 0 0,1 0-1,-1 0 1,1 0 0,-1 0-1,1 0 1,0 0 0,0 0-1,0 0 1,2 3 0,22 13-1691</inkml:trace>
</inkml:ink>
</file>

<file path=ppt/ink/ink6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2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1024,'0'0'58,"0"0"0,0 0 0,0-1 0,0 1 0,0 0 0,0 0-1,0-1 1,0 1 0,0 0 0,0 0 0,0-1 0,0 1 0,0 0 0,0 0 0,0 0 0,0-1 0,0 1 0,1 0 0,-1 0-1,0 0 1,0-1 0,0 1 0,0 0 0,0 0 0,1 0 0,-1 0 0,0-1 0,0 1 0,0 0 0,1 0 0,-1 0 0,0 0 0,0 0-1,1 0 1,-1 0 0,0-1 0,0 1 0,0 0 0,1 0 0,-1 0 0,0 0 0,0 0 0,1 0 0,-1 0 0,0 0 0,0 0-1,1 0 1,-1 1 0,0-1 0,0 0 0,0 0 0,1 0 0,-1 0 0,0 0 0,0 0 0,0 0 0,1 1 0,-1-1 0,0 0 0,0 0-1,0 0 1,0 0 0,1 1 0,-1-1 0,0 0 0,0 0 0,0 0 0,0 1 0,0-1 0,13 16 346,-9 1-133,-1-1 0,0 1 0,-1 0 0,-1 0 1,-2 26-1,2 13 277,4-10 103,15 64 0,-5-80-190,-11-24-207,-9-18-95,1 1-124,1-1-1,0 0 1,1 0-1,0-1 1,1 1-1,1 0 0,0-15 1,0 22-33,1-7-4,1 1-1,-1-1 1,2 1 0,0 0 0,0 0 0,1 0 0,0 1 0,1-1-1,0 1 1,0 0 0,1 0 0,1 1 0,0 0 0,9-10 0,-13 15 3,1-1 0,0 1 0,0 0 0,0 1 0,1-1 0,-1 1 0,1 0 0,0 0 0,0 0 0,0 0 0,0 1 0,0 0 1,1 0-1,-1 1 0,1-1 0,-1 1 0,1 0 0,-1 1 0,1-1 0,0 1 0,-1 0 0,1 1 0,0-1 0,-1 1 0,1 0 0,-1 1 0,1-1 1,-1 1-1,11 5 0,-11-3 48,1 0-1,-1 1 1,0-1 0,0 1 0,-1 0 0,1 1 0,-1-1 0,0 1 0,-1 0-1,1 0 1,-1 0 0,0 0 0,-1 1 0,1-1 0,-1 1 0,-1 0 0,1-1-1,-1 1 1,0 0 0,0 7 0,0 7 11,0-1 0,-2 0 0,0 1 0,-1-1 0,-8 33 0,10-51-59,0 0 0,0 1 0,-1-1 0,1 0-1,-1 0 1,1 0 0,-1 0 0,0 0 0,0 0 0,0 0-1,0 0 1,0 0 0,0 0 0,-1 0 0,1-1-1,-1 1 1,1-1 0,-1 1 0,0-1 0,1 1 0,-1-1-1,0 0 1,0 0 0,0 0 0,-2 1 0,3-2-60,1 0 0,0 0 0,0 0 0,0 0 0,-1 0 0,1 1 1,0-1-1,0 0 0,-1 0 0,1 0 0,0 0 0,0 0 0,0 0 1,-1 0-1,1 1 0,0-1 0,0 0 0,0 0 0,0 0 0,-1 0 1,1 1-1,0-1 0,0 0 0,0 0 0,0 0 0,0 1 0,0-1 0,0 0 1,-1 0-1,1 1 0,0-1 0,0 0 0,0 0 0,0 1 0,0-1 1,0 0-1,0 0 0,0 0 0,0 1 0,0-1 0,1 0 0,-1 0 1,0 1-1,0-1 0,0 0 0,0 0 0,0 0 0,0 1 0,0-1 1,0 0-1,1 0 0,-1 0 0,0 1 0,8 2-1370</inkml:trace>
</inkml:ink>
</file>

<file path=ppt/ink/ink6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2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2816,'14'-3'1408,"23"3"-1024,-23 0 1792,-5 0-2048,5 3 128,10 1 0,-5-4 0,4 0-384,0 3 0,-3-3 256,-2 6 0,-4-6-768,-3 0 0,3 7-384,-5-4 128</inkml:trace>
</inkml:ink>
</file>

<file path=ppt/ink/ink6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3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1 333 2688,'10'1'280,"1"0"-1,-1-1 1,1-1-1,-1 1 1,1-2 0,-1 1-1,1-1 1,-1-1-1,0 0 1,0 0-1,0-1 1,0-1 0,-1 1-1,0-2 1,15-9-1,-3 0-82,0 0 0,-1-2-1,-1 0 1,-1-1-1,24-29 1,-36 38-130,-1 0 1,0 0-1,-1 0 0,0-1 0,0 0 1,-1 0-1,-1 0 0,1 0 1,-2 0-1,1-1 0,-1 1 0,-1-17 1,-2 14 118,-1 18 7,-3 24 196,18 210 1221,-9-186-1066,1-18-289,-2-23-50,-1 0 0,0 1 0,-1-1 0,-2 21 0,2-14 208,1-10-138,-4-13-920,-3 0-891,-7 0-149</inkml:trace>
</inkml:ink>
</file>

<file path=ppt/ink/ink6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3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2304,'11'0'1152,"21"0"-640,-18 0 1152,6 0-1280,-2 3 0,15-3 512,10 5 0,9-5-1152,8 0 128,6-5 640,5 2 128,-2-5-384,-7 0 0,-10 4-640,-6 4 128,-12 4-896,-14 1 0</inkml:trace>
</inkml:ink>
</file>

<file path=ppt/ink/ink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8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92 2560,'-7'-1'2164,"5"6"834,2 25-1437,-1-12-1124,1-1-1,1 1 1,4 25-1,-1-23-168,0 9 62,2-1 1,1 0-1,1-1 1,13 30-1,-10-45 152,-5-22-201,-1-35-2,-5 33-169,3-28 1,2-1-1,15-58 1,-17 86-117,2 0-1,-1 1 1,2-1 0,0 1-1,0 0 1,1 1 0,0 0-1,1 0 1,0 0 0,1 1-1,18-16 1,-24 23 22,-1 1-1,1 0 1,0 0-1,0 1 1,0-1 0,0 0-1,0 1 1,0 0 0,0 0-1,1 0 1,-1 0 0,0 0-1,1 1 1,-1-1 0,0 1-1,1 0 1,-1 0-1,6 1 1,-3 0 6,-1 1-1,1 0 1,-1 0-1,0 0 1,0 0-1,0 1 1,0 0-1,0 0 0,-1 0 1,8 7-1,-4-2 9,0 0-1,0 1 0,-1 0 0,0 1 0,0-1 0,-1 1 0,0 0 0,-1 1 0,0 0 0,5 16 0,-6-3 33,0-1-1,-1 1 1,-1 0 0,-2 0-1,0 0 1,-2 0 0,0 0-1,-11 44 1,13-68-61,0 0 1,0 0 0,0 0-1,-1 0 1,1 0-1,0 0 1,0 0-1,0-1 1,0 1-1,0 0 1,0 0 0,0 0-1,0 0 1,-1 0-1,1 0 1,0 0-1,0 0 1,0 0-1,0 0 1,0 0 0,0 0-1,-1 0 1,1 0-1,0 1 1,0-1-1,0 0 1,0 0-1,0 0 1,0 0 0,0 0-1,0 0 1,0 0-1,-1 0 1,1 0-1,0 0 1,0 0 0,0 0-1,0 0 1,0 1-1,0-1 1,0 0-1,0 0 1,0 0-1,0 0 1,0 0 0,0 0-1,0 0 1,0 1-1,0-1 1,0 0-1,0 0 1,0 0-1,0 0 1,0 0 0,0 0-1,0 0 1,0 1-1,0-1 1,0 0-1,0 0 1,0 0-1,0 0 1,0 0 0,0 0-1,-3-13 74,2-27-16,4 27-81,1 1 1,0 0 0,1-1-1,0 1 1,1 1 0,13-21-1,51-60-212,-65 87 215,0 0 1,0 0 0,0 0 0,0 1 0,1 0-1,0 0 1,0 1 0,0 0 0,0 0 0,0 0 0,1 1-1,-1-1 1,12-1 0,4 1 18,1 0 1,40 2-1,-55 1-2,-1 0 4,-1 0 0,1 0 0,-1 1 0,1 0 0,-1 1 0,1 0 0,-1 0 0,0 0 0,0 1 0,1-1 0,-2 1 0,1 1 0,0-1 0,-1 1 0,0 0 0,0 0 0,0 1 0,0 0 0,-1 0 0,1 0 0,-1 0 0,0 0 0,-1 1 0,0 0 0,0 0 0,0 0 0,2 6 0,1 5 35,-1-1 0,-1 1 0,-1 0 0,0 1 0,-1-1 0,-1 0 0,0 1 0,-2-1 0,-2 20 0,3-10-297,1-17-725,1-12-2399,-1-8 1443</inkml:trace>
</inkml:ink>
</file>

<file path=ppt/ink/ink6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4.1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4 3072,'-1'0'62,"0"-1"1,0 1 0,0-1-1,0 1 1,0-1-1,0 1 1,0 0-1,-1 0 1,1-1 0,0 1-1,0 0 1,0 0-1,0 0 1,-1 0-1,1 0 1,0 1-1,0-1 1,0 0 0,-2 1-1,7 18 1336,6 13-314,24 102 445,-21-90-1173,-1 0-1,-3 1 1,-2 0-1,3 51 1,-10-89-675,0 0 0,1 0 0,0 0 1,1 0-1,-1-1 0,1 1 0,1 0 0,-1-1 1,5 8-1,-5-9-56,0 4-798</inkml:trace>
</inkml:ink>
</file>

<file path=ppt/ink/ink6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5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2176,'20'8'1024,"32"0"-256,-35-8 1024,12 4-1664,-1 0 128,24-1 0,5 2 128,0-10-512,3 2 0,2-1 256,-1 0 128,-10 1-896,-13-2 128,-10 1-384,-14 4 128</inkml:trace>
</inkml:ink>
</file>

<file path=ppt/ink/ink6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5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2304,'-9'24'1152,"18"24"-1024,-9-25 1792,6 0-1792,-6 12 128,0-3 0,0 7 0,0-8-384,0 4 128,3 1 256,3-8 0,-6-14-128,0 2 128,0 0-512,0-8 128,0 0-768,-9 0 128</inkml:trace>
</inkml:ink>
</file>

<file path=ppt/ink/ink6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6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232 383 1664,'-3'1'322,"0"1"0,0 0 0,0-1 0,0 1 0,0 1 0,0-1 0,1 0 0,-1 1 0,1-1 0,0 1 0,-1 0 0,1 0 1,0 0-1,1 0 0,-4 6 0,2-1-151,0 1 0,1-1 1,0 1-1,0-1 1,1 1-1,-1 12 0,2-5-55,0 0-1,1 0 0,1 0 0,0 0 1,2 0-1,-1 0 0,8 16 0,-8-23-51,1 0 0,0 0 0,0 0 0,1 0 0,0-1 0,1 0 0,0 0 0,0 0 0,1-1 0,0 0 0,0 0 0,1-1 0,0 1 0,0-2 0,0 1 0,1-1 0,-1-1 0,1 1 0,1-2 0,-1 1 0,0-1 0,1 0 0,0-1 0,-1 0 0,1-1 0,0 0 0,0-1 0,0 1 0,16-3 0,0-2-2,1 0 0,0-2 0,-1-1-1,0-1 1,-1-1 0,0-1 0,0-1-1,-1-2 1,40-26 0,-53 30-32,0 0 1,0 0-1,-1-1 0,-1 0 1,1-1-1,-2 0 0,1 0 1,-2-1-1,8-14 0,-11 17-13,0 0-1,-1-1 1,0 1-1,0-1 1,-1 0-1,-1 0 1,0 0-1,0 0 1,0 0-1,-2 0 1,1-1-1,-1 1 1,-4-17-1,-1 9-10,0 1 0,-1 0-1,-1 0 1,-1 0 0,0 2 0,-1-1-1,0 1 1,-2 0 0,0 1-1,0 0 1,-26-21 0,11 13-32,-1 0 1,-1 2-1,0 1 0,-2 1 1,-46-19-1,43 23-11,-1 2 0,-1 2 0,0 1 0,-57-7 0,77 14 4,1 1 1,-1 0-1,0 1 1,0 1-1,1 0 1,-1 1-1,1 1 1,-1 1-1,1 0 1,0 1-1,0 0 1,1 1-1,-16 9 1,28-14 26,0 0 0,0 0 1,0 1-1,0-1 0,1 1 0,-1-1 1,0 1-1,1-1 0,-1 1 0,1 0 1,-1 0-1,1 0 0,0 0 0,0 0 1,0 0-1,0 0 0,0 1 0,1-1 1,-1 0-1,0 0 0,1 1 0,0-1 1,0 0-1,-1 0 0,1 1 0,1-1 1,-1 0-1,0 1 0,1-1 0,-1 0 1,1 1-1,-1-1 0,1 0 0,0 0 1,0 0-1,0 0 0,3 4 0,4 7-10,1-1 0,1 0-1,0 0 1,21 17 0,-9-8 17,25 28-24,3-2 0,106 77 0,-128-105 16,0-1 0,2-2-1,0-1 1,1-1-1,0-1 1,1-2 0,63 13-1,-83-22-49,-7-2 32,0 0-1,-1 1 1,1 0-1,0 0 1,-1 0-1,1 0 1,-1 1 0,1-1-1,-1 1 1,0 0-1,6 4 1,-11-2 12,1-1 1,-1 0 0,-1 0-1,1 1 1,0-1 0,-1 0-1,1 0 1,-1 0 0,-3 4-1,2-2-13,-3 4 36,1 2 0,1-1 0,0 0 1,0 1-1,1 0 0,1 0 0,-1 0 0,2 0 0,0 0 0,0 0 0,1 0 0,0 0 0,1 1 0,0-1 0,1 0 0,6 21 0,-7-30-81,0 0 1,1 0-1,-1 0 1,1 0-1,-1-1 1,1 1-1,0 0 0,0-1 1,0 1-1,0-1 1,0 0-1,0 0 1,0 0-1,3 1 0,12 8-939,2 4-270</inkml:trace>
</inkml:ink>
</file>

<file path=ppt/ink/ink6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6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0 370 2688,'2'1'176,"-1"0"-1,0 0 1,1 0 0,-1 0-1,1-1 1,-1 1 0,1 0-1,-1-1 1,1 1 0,-1-1 0,1 0-1,0 1 1,-1-1 0,1 0-1,-1 0 1,1 0 0,0 0-1,-1 0 1,1-1 0,0 1 0,-1 0-1,1-1 1,-1 1 0,1-1-1,-1 0 1,2 0 0,42-19 1010,-28 8-1026,0 0 0,-1-2 0,0 0 0,-1-1 0,0 0 0,-2-1 0,0-1 0,0 0 0,-2 0 0,0-2 0,-1 1 0,-1-1 0,9-27 0,-16 42-140,-1 1 0,1-1 0,-1 1-1,0-1 1,0 0 0,0 1 0,0-1-1,-1 0 1,0 0 0,0 1 0,0-1-1,0 0 1,0 0 0,-1 0 0,0 1-1,1-1 1,-1 0 0,-1 1 0,1-1-1,0 1 1,-1-1 0,0 1 0,0 0-1,0-1 1,0 1 0,-4-4 0,5 7-18,1 0 1,-1-1 0,1 1-1,0 0 1,-1 0 0,1 0-1,0 0 1,-1 0 0,1 0-1,-1 0 1,1 0 0,0 0-1,-1 0 1,1 0 0,0 0-1,-1 0 1,1 0 0,-1 0 0,1 1-1,0-1 1,-1 0 0,1 0-1,0 0 1,-1 1 0,1-1-1,0 0 1,0 0 0,-1 1-1,1-1 1,0 0 0,0 0-1,-1 1 1,1-1 0,0 0-1,0 1 1,0-1 0,-1 0-1,1 1 1,0-1 0,0 1-1,0-1 1,0 0 0,0 1-1,0 0 1,-10 32 14,0 35-5,9-42 64,1 0 1,4 29-1,-3-44-137,1 0 1,0 0-1,0 0 1,2 0-1,-1-1 0,1 1 1,8 12-1,-11-21-9,-1 0-40,1-1 0,0 0 0,-1 0 0,1 0 0,0 1-1,0-1 1,0 0 0,0 0 0,0 0 0,0 0 0,0-1 0,0 1 0,0 0 0,0 0 0,1-1 0,1 2 0,15-1-1298</inkml:trace>
</inkml:ink>
</file>

<file path=ppt/ink/ink6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7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158 171 2304,'0'-5'191,"1"0"0,0 0 0,0 0 0,0 1 0,1-1 0,-1 0 0,1 1 0,0-1 0,1 1 0,-1-1 0,1 1 0,0 0 0,0 0 0,0 0 0,5-4 0,8-13 806,-11 15-840,0 0-1,1 0 1,0 1-1,0 0 1,0 0-1,0 0 1,1 1-1,0 0 1,0 0-1,0 1 1,0 0-1,1 0 1,-1 1-1,1 0 1,13-2-1,-5 1 26,1 1-1,0 1 1,0 0 0,0 2 0,0 0-1,21 4 1,-36-5-158,1 0 0,0 1-1,0-1 1,0 1 0,0 0 0,0 0-1,-1 0 1,1 0 0,-1 1 0,1-1-1,-1 1 1,1 0 0,-1-1 0,0 1 0,1 0-1,-1 0 1,0 1 0,3 3 0,-4-3-4,0-1 0,-1 1 1,1-1-1,0 1 1,-1-1-1,0 1 1,1 0-1,-1-1 0,0 1 1,0 0-1,-1-1 1,1 1-1,-1 0 1,1-1-1,-1 1 0,-1 4 1,-5 8 34,-1 0-1,0-1 1,-1 0 0,-1 0 0,-12 14 0,16-21-52,-39 56 146,26-35-32,-40 46 1,29-43-62,-135 151 165,38-21 419,127-161-634,-1 0-1,1 1 1,0-1 0,-1 0-1,1 1 1,0-1-1,0 0 1,-1 1 0,1-1-1,0 0 1,0 1 0,0-1-1,0 0 1,-1 1 0,1-1-1,0 1 1,0-1 0,0 0-1,0 1 1,0-1 0,0 1-1,0-1 1,0 0 0,0 1-1,0-1 1,0 1-1,0-1 1,1 0 0,-1 1-1,0-1 1,0 1 0,0-1-1,0 0 1,1 1 0,-1-1-1,0 0 1,0 1 0,1-1-1,-1 0 1,0 0 0,1 1-1,-1-1 1,0 0 0,1 0-1,-1 1 1,0-1-1,1 0 1,-1 0 0,0 0-1,1 0 1,-1 1 0,1-1-1,-1 0 1,0 0 0,1 0-1,-1 0 1,1 0 0,-1 0-1,1 0 1,30 0 182,-26-1-224,242-6-92,-68-1-960,-179 8 1012,0 1-1,0-1 1,0 0 0,0 0 0,0 0 0,0 0 0,0 1 0,0-1 0,0 0 0,0 0 0,0 0 0,0 0 0,0 1 0,0-1 0,0 0-1,0 0 1,0 0 0,0 1 0,0-1 0,0 0 0,0 0 0,0 0 0,0 0 0,0 1 0,0-1 0,0 0 0,0 0 0,0 0 0,0 0-1,0 1 1,1-1 0,-1 0 0,0 0 0,0 0 0,0 0 0,0 0 0,0 0 0,1 1 0,-1-1 0,0 0 0,0 0 0,0 0 0,0 0-1,1 0 1,-1 0 0,0 0 0,0 0 0,0 0 0,1 0 0,-1 0 0,0 0 0,0 0 0,-8 1-1460</inkml:trace>
</inkml:ink>
</file>

<file path=ppt/ink/ink6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7.7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 2432,'9'-4'1152,"19"4"-768,-10-7 1664,16 3-1920,8 4 128,-4-5 128,-1 5 0,0-3-512,6-1 128,-6 4 0,-3 0 0,-11 0-768,-3 0 0</inkml:trace>
</inkml:ink>
</file>

<file path=ppt/ink/ink6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8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2 145 2944,'0'2'164,"0"-1"0,-1 1 0,1-1 0,0 1 0,0-1 0,0 1 1,0-1-1,0 1 0,0-1 0,1 1 0,-1-1 0,0 1 0,1-1 0,-1 0 0,1 1 0,-1-1 1,1 0-1,0 1 0,0-1 0,1 2 0,25 38 3035,-14-23-2463,-10-13-661,0 1 0,1-1-1,-1 0 1,1-1 0,0 1 0,0-1 0,0 1-1,0-1 1,1 0 0,0-1 0,0 1 0,0-1-1,0 0 1,1 0 0,-1-1 0,1 0 0,7 3-1,-7-4 18,0-1 0,-1 0 0,1 0 0,0 0 0,0-1 0,-1 1 0,1-2 0,0 1 0,-1 0 0,1-1 0,-1 0 0,0 0 0,0-1 0,0 0-1,0 0 1,0 0 0,0 0 0,5-6 0,-4 4-53,-1-1-1,0 0 1,-1 0-1,1 0 1,-1-1-1,-1 1 1,1-1-1,-1 0 1,0 0-1,-1-1 0,1 1 1,-2 0-1,3-11 1,-3 12-15,0-1-1,0 1 1,0-1 0,-1 0-1,0 1 1,0-1 0,-1 0-1,0 1 1,0-1 0,0 1-1,-1-1 1,0 1 0,0-1-1,-1 1 1,-4-8 0,2 8-109,0 1 0,0 0 0,-1 0 0,1 1 1,-1-1-1,0 1 0,-1 1 0,1-1 0,-1 1 1,0 0-1,1 1 0,-1-1 0,0 1 0,0 1 1,-1-1-1,1 1 0,0 0 0,0 1 0,-14 1 1,17-1 22,0 0 0,0 0 1,1 1-1,-1 0 0,0 0 1,1 0-1,-1 0 0,1 0 1,-1 1-1,1 0 0,0 0 1,0 0-1,-1 0 0,1 0 1,1 0-1,-1 1 0,0-1 1,1 1-1,-1 0 0,1 0 1,0 0-1,0 0 0,0 0 1,0 1-1,0-1 1,1 0-1,-1 1 0,1 0 1,0-1-1,0 1 0,1-1 1,-1 1-1,1 0 0,0 0 1,0-1-1,0 1 0,0 0 1,0 0-1,1-1 0,1 5 1,9 27-1603</inkml:trace>
</inkml:ink>
</file>

<file path=ppt/ink/ink6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8.6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1664,'6'0'768,"31"-9"384,-23 9 768,9-4-1792,6 8 128,-1-4 256,18 4 0,11 1-640,5-5 128,13-5 384,14 5 0,-9-4-256,-5 4 128,-10 0-512,-11-4 128,-17-3-768,-9 7 0</inkml:trace>
</inkml:ink>
</file>

<file path=ppt/ink/ink6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8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2688,'5'11'452,"-1"1"-1,0 0 1,-1-1-1,0 1 1,-1 0 0,0 1-1,-1-1 1,-1 0-1,-1 24 1,1-16-467,-2 32 9,0-35 306,1 0 0,1 0 1,4 29-1,-7-31-585,2-9-1133,16-4 497,9-4-103</inkml:trace>
</inkml:ink>
</file>

<file path=ppt/ink/ink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8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 4736,'-29'-3'2304,"24"32"-2304,5-19 3328,5 7-3200,-5 6 0,3-2 0,2 3 0,3 5-256,5 4 128,5-1 128,3-4 0,5-6-640,3-4 0,7-15-896,-7-11 128</inkml:trace>
</inkml:ink>
</file>

<file path=ppt/ink/ink6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39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123 533 3584,'-1'-1'51,"0"1"0,0 0 0,0-1 0,0 1 0,0 0 1,0-1-1,0 1 0,0 0 0,0 0 0,0 0 0,0 0 0,0 0 0,0 0 0,0 1 1,0-1-1,0 0 0,0 0 0,0 1 0,0-1 0,0 1 0,0-1 0,0 1 0,0-1 1,0 1-1,0-1 0,1 1 0,-1 0 0,0 0 0,0-1 0,0 2 0,1 0 89,0 0 1,-1 0-1,1-1 0,0 1 0,0 0 0,1 0 0,-1 0 0,0 0 0,1-1 0,-1 1 0,1 0 0,-1 0 0,1-1 0,0 1 0,1 2 0,5 7 226,-1 0-1,2 0 1,0 0-1,11 11 1,-10-14-277,1 0 0,0-1 0,0 0 0,0-1 0,1 0 0,0-1 0,0 0 0,0-1 0,1 0 0,-1 0 0,1-1 0,0-1 0,0 0 0,0-1 0,0 0 0,1-1-1,-1 0 1,0-1 0,0 0 0,0-1 0,0 0 0,15-6 0,-13 4-85,0 0-1,-1-1 1,0-1-1,0 0 1,0 0-1,-1-1 1,0-1-1,0 0 0,-1-1 1,0 0-1,-1-1 1,0 0-1,0-1 1,-1 0-1,-1 0 1,1-1-1,-2 0 1,12-24-1,-13 19-60,-1 0 0,-1 0-1,0 0 1,-1 0 0,-1-1 0,-1 1 0,0-1-1,-2 1 1,0-1 0,0 0 0,-2 1 0,0 0-1,-1 0 1,-9-25 0,7 28 10,0 1 0,0-1 0,-1 2 0,-1-1 0,0 1 1,0 0-1,-2 0 0,1 1 0,-1 1 0,-1 0 0,0 0 0,0 1 0,-1 0 0,-1 1 0,1 0 0,-1 1 1,0 1-1,-15-6 0,7 6 18,-1 0 0,1 2 0,-1 0 1,1 2-1,-1 0 0,0 1 0,0 1 0,0 2 1,-23 3-1,31-3 6,0 2 1,0-1 0,0 2 0,1 0-1,-1 0 1,-18 12 0,25-13 16,0 1 0,0 0 1,1 0-1,-1 1 0,1-1 1,0 1-1,1 1 0,-1-1 1,1 1-1,1 0 0,-7 13 1,9-16 6,0 1 0,1-1 0,0 1 1,0-1-1,0 1 0,1-1 0,-1 1 1,1 0-1,0-1 0,1 1 0,-1-1 0,1 1 1,-1 0-1,2-1 0,-1 0 0,0 1 1,1-1-1,0 0 0,0 1 0,0-1 1,0 0-1,1 0 0,-1-1 0,1 1 0,6 5 1,5 6 17,1-1 0,0-1 0,1 0 1,23 13-1,-16-12 11,0-2 0,1 0 0,1-2 1,0-1-1,0 0 0,0-2 0,1-1 0,0-1 1,0-1-1,1-2 0,37 0 0,-53-3-52,-1 0 0,0-1-1,0 0 1,0 0 0,11-5-1,-17 6 12,-1 0-1,1-1 1,-1 1-1,0-1 1,0 0-1,0 0 1,0 0-1,0 0 1,0-1-1,0 1 1,0-1-1,-1 1 1,0-1-1,1 0 1,-1 0-1,0 0 1,3-6-1,-5 8 12,0 1 1,0 0-1,0 0 1,1 0-1,-1 0 1,0-1-1,0 1 1,0 0-1,0 0 0,0 0 1,1-1-1,-1 1 1,0 0-1,0 0 1,0-1-1,0 1 1,0 0-1,0 0 0,0 0 1,0-1-1,0 1 1,0 0-1,0 0 1,0-1-1,0 1 0,0 0 1,0 0-1,0-1 1,0 1-1,0 0 1,0 0-1,0-1 1,0 1-1,0 0 0,-1 0 1,1-1-1,0 1 1,0 0-1,0 0 1,0 0-1,0-1 1,-1 1-1,1 0 0,0 0 1,0 0-1,0 0 1,-1 0-1,1-1 1,0 1-1,-8 15 213,-6 33 87,10-39-201,1 1 0,0 0 1,0-1-1,1 1 0,-1 13 1,3-2 80,1 0 0,1 0 1,5 21-1,2 38 379,2-12 90,-10-64-650,0 0 1,1 0-1,-1 0 0,1 0 1,-1 0-1,1-1 0,0 1 1,1-1-1,-1 1 1,0-1-1,1 0 0,0 0 1,0 0-1,4 4 1,14-2-2176,-5-1 640</inkml:trace>
</inkml:ink>
</file>

<file path=ppt/ink/ink6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40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81 176 3200,'-1'0'63,"0"0"1,1 0 0,-1 0-1,0 1 1,0-1-1,1 0 1,-1 0-1,0 1 1,0-1 0,1 1-1,-1-1 1,0 1-1,1-1 1,-1 1-1,0-1 1,1 1-1,-1-1 1,1 1 0,-1 0-1,1-1 1,-1 1-1,1 0 1,0 0-1,-1-1 1,1 1-1,0 0 1,-1 0 0,1-1-1,0 1 1,0 0-1,0 0 1,0 1-1,0 1 207,0 1 0,1-1-1,0 0 1,-1 0 0,1 0-1,0 0 1,1 0 0,-1 0 0,3 4-1,-2-1-5,2-1 1,-1 0-1,1 0 0,-1 0 0,1 0 1,1 0-1,-1-1 0,1 0 0,0 0 1,10 7-1,-6-7-66,0 0 0,0 0-1,1-1 1,0 0 0,-1-1 0,1 0 0,0-1 0,0 0-1,0 0 1,20-2 0,-22 1-127,1-1 1,-1 0-1,0 0 1,1-1-1,-1 0 0,0 0 1,0-1-1,0 0 1,-1-1-1,1 0 1,-1 0-1,1 0 0,-2-1 1,1 0-1,0-1 1,-1 1-1,0-1 0,0 0 1,-1-1-1,1 1 1,-1-1-1,6-12 1,-8 14-53,0-1 1,0 1-1,-1-1 1,1 0 0,-1 0-1,-1 0 1,1 0 0,-1 0-1,0 0 1,-1 0 0,1-11-1,-2 12-17,0 1-1,0-1 0,-1 1 0,1 0 0,-1-1 0,0 1 1,0 0-1,-1 0 0,1 0 0,-1 0 0,0 0 1,0 1-1,0-1 0,0 1 0,-1 0 0,-3-3 1,-3-1-10,0 0 1,0 1 0,-1 0 0,0 0 0,0 1 0,0 1-1,0 0 1,-1 0 0,0 1 0,0 1 0,0 0 0,0 0 0,-18 1-1,0 2-108,0 0-1,-1 2 1,1 2-1,-32 8 1,59-12 1,0-1 1,0 1-1,0 0 1,0 0 0,0 0-1,0 1 1,0-1-1,1 1 1,-1 0-1,1-1 1,-1 1-1,-2 3 1,4-4 27,0 0 0,1 1 0,-1-1 0,0 0 0,1 0-1,0 1 1,-1-1 0,1 0 0,0 1 0,-1-1 0,1 1 0,0-1 0,0 0 0,0 1 0,0-1 0,0 0 0,0 1 0,1-1 0,-1 1 0,0-1 0,1 0 0,-1 0 0,1 1 0,-1-1 0,1 0 0,0 0 0,0 2 0,17 21-1705</inkml:trace>
</inkml:ink>
</file>

<file path=ppt/ink/ink6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40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3072,'11'4'1536,"41"-13"-896,-35 9 1536,12 0-1920,-1 0 128,6 0 0,18 5 0,-15-5-768,0 0 0,-3 0-512,-2 4 0</inkml:trace>
</inkml:ink>
</file>

<file path=ppt/ink/ink6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40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63 3328,'28'0'1664,"47"20"-1536,-41-31 2048,-6 2-2176,4-2 0,11-1-256,-1 0 128,-1-8-640,2 13 0</inkml:trace>
</inkml:ink>
</file>

<file path=ppt/ink/ink6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41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29 306 3456,'-3'3'185,"1"-1"1,-1 1 0,1-1-1,0 1 1,0 0-1,0 0 1,0 0 0,0 0-1,1 0 1,0 0-1,-1 1 1,1-1 0,0 0-1,1 1 1,-1-1-1,0 1 1,1-1 0,0 1-1,0-1 1,0 1-1,0-1 1,1 1 0,-1-1-1,2 4 1,-1 2 195,1 0-1,-1 0 1,1-1 0,1 1 0,0-1-1,0 1 1,1-1 0,0 0 0,5 8 0,1-4-239,1-1 0,0-1 1,1 1-1,0-2 0,0 0 1,1 0-1,0-2 0,1 1 1,-1-1-1,1-1 1,1-1-1,25 7 0,-16-7 110,0 0-1,0-2 0,0-1 1,0 0-1,1-2 0,-1-1 1,31-5-1,-43 3-212,-1 0 0,1 0 0,-1-1 0,0-1 0,-1 0 0,1 0-1,-1-1 1,0 0 0,0-1 0,-1 0 0,0-1 0,0 0 0,0 0 0,-1-1 0,-1 0 0,1 0 0,-2-1 0,1 1 0,-1-2 0,-1 1 0,0-1 0,0 0 0,5-20-1,-4 12-31,-1 0-1,-1-1 1,0 0-1,-2 1 0,0-1 1,-2 0-1,0 0 1,-1 0-1,-1 0 0,0 0 1,-2 1-1,-1-1 0,-9-25 1,12 38-15,-1 1 0,0-1-1,0 1 1,-1 0 0,1 0 0,-1 0 0,-1 1 0,1-1-1,-1 1 1,0 0 0,0 0 0,-1 1 0,1 0 0,-1 0-1,0 0 1,0 1 0,-7-4 0,4 4-7,0 1 1,0 0-1,0 0 1,0 1 0,0 0-1,0 0 1,0 1-1,0 0 1,0 1-1,-1 0 1,-14 4-1,3 0-25,1 2-1,-1 1 0,1 0 1,1 1-1,-1 1 0,2 1 1,-1 1-1,1 1 0,1 0 1,-17 18-1,9-4-666,2 2 1,1 0-1,1 2 0,1 0 1,2 1-1,1 1 0,-19 55 1,12-21-1214</inkml:trace>
</inkml:ink>
</file>

<file path=ppt/ink/ink6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2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79 2432,'-3'-7'446,"0"1"-1,0-1 1,1 0-1,0-1 1,0 1 0,1 0-1,0 0 1,0-14-1,1 20-103,9 39 212,-1 44 247,-3 116-1,-5-81-502,-3 233 323,-2-163-430,28 291 0,-21-462-202,-2-8-159,1-1 0,0 1 0,0-1 1,0 1-1,1-1 0,0 0 0,0 1 0,1-1 0,0 0 1,0 0-1,1-1 0,4 7 0,-8-12 148,1-1 0,-1 0 0,0 0 0,0 0 0,0 0 0,0 0-1,1 1 1,-1-1 0,0 0 0,0 0 0,0 0 0,1 0 0,-1 0 0,0 0 0,0 0 0,0 0-1,1 0 1,-1 0 0,0 0 0,0 0 0,0 0 0,1 0 0,-1 0 0,0 0 0,0 0 0,0 0 0,1 0-1,-1 0 1,0-1 0,0 1 0,0 0 0,1 0 0,-1 0 0,0 0 0,0 0 0,0 0 0,0-1-1,0 1 1,1 0 0,-1 0 0,0 0 0,0 0 0,0-1 0,0 1 0,0 0 0,0 0 0,0 0 0,0-1-1,0 1 1,1 0 0,-1 0 0,0 0 0,0-1 0,0 1 0,0 0 0,1-23-1258</inkml:trace>
</inkml:ink>
</file>

<file path=ppt/ink/ink6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3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0 312 896,'6'-12'514,"0"1"1,1 1-1,0-1 1,1 1-1,0 0 1,0 1-1,18-15 1,-9 8-46,1 2 1,1 0 0,28-16-1,4 5-175,1 3-1,0 2 0,2 3 1,0 2-1,1 2 0,0 3 1,87-6-1,-116 14-189,0 2 0,0 0 0,0 2 0,0 0 0,0 2 0,0 1 0,-1 1 0,0 1 0,0 1 0,-1 2 0,0 0 0,0 2 0,-1 0 0,-1 2 0,37 28 0,-33-18-30,-1 2 0,-2 1 0,0 0 0,-2 2 0,-1 1 0,-2 0 0,0 1 0,-3 1 0,0 1 0,-2 0 0,-2 1 0,0 0 0,-3 0 1,-1 1-1,-1 1 0,0 37 0,-6-62-13,0 0 0,-1-1 0,0 1 0,-1 0 0,0-1 1,-1 1-1,0-1 0,0 1 0,-1-1 0,-1-1 0,0 1 1,0 0-1,-1-1 0,0 0 0,0-1 0,-1 1 0,0-1 1,-1 0-1,0-1 0,0 0 0,0 0 0,-1-1 0,-19 10 1,3-2 55,-1-2 1,-1-1 0,0-1 0,0-1 0,-1-2 0,0 0-1,-54 4 1,5-5 47,1-4 0,-97-9 0,129 2-141,0-1 0,1-3 1,0-1-1,0-2 0,-54-24 0,77 27-91,1-1-1,-26-17 1,38 22-109,0 0 0,1 0 0,0 0 0,0-1 0,1 0 0,0 0 0,0-1 0,0 1 0,-4-9 0,9 15 122,-1 0 0,1-1 0,0 1 0,0-1 0,-1 1 0,1 0 0,0-1 0,0 1 0,0-1 0,0 1 0,0 0 0,-1-1 0,1 1 0,0-1 0,0 1 0,0-1 0,0 1 0,0 0 0,0-1 0,0 1 0,1-1 0,-1 1 0,0-1 0,0 1 0,0 0 0,0-1 0,0 1 0,1-1 0,-1 1 0,0 0 0,1-1 0,15-4-1866</inkml:trace>
</inkml:ink>
</file>

<file path=ppt/ink/ink6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4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3 182 2432,'0'0'67,"0"0"0,0 0 0,0 0 0,-1 0-1,1 0 1,0-1 0,0 1 0,0 0 0,0 0 0,0 0 0,-1 0 0,1-1 0,0 1 0,0 0 0,0 0-1,0 0 1,0-1 0,0 1 0,0 0 0,-1 0 0,1 0 0,0-1 0,0 1 0,0 0 0,0 0-1,0 0 1,0-1 0,0 1 0,0 0 0,0 0 0,0-1 0,0 1 0,1 0 0,-1 0 0,0 0 0,0-1-1,0 1 1,0 0 0,0 0 0,0 0 0,0-1 0,0 1 0,1 0 0,-1 0 0,0 0 0,0 0-1,0 0 1,0-1 0,1 1 0,-1 0 0,0 0 0,1 1 29,-1-1 0,1 1 0,0 0 0,-1 0 0,1-1-1,-1 1 1,0 0 0,1 0 0,-1 0 0,0 0 0,1 0 0,-1 0 0,0 0 0,0 0 0,0 0-1,0-1 1,0 1 0,0 0 0,0 2 0,1 10 17,1 0 1,0 0-1,1 0 0,0 0 1,1 0-1,0-1 0,1 0 1,1 0-1,0 0 0,0 0 1,1-1-1,1 0 0,0-1 1,0 0-1,1 0 0,1 0 1,-1-1-1,1-1 0,1 0 1,11 7-1,-11-7-41,1 0 0,0-1 0,0-1 0,1 0 0,-1-1-1,1 0 1,0-1 0,1 0 0,-1-1 0,1-1 0,0 0 0,-1-1 0,1 0 0,0-1 0,0-1 0,-1 0 0,1-1 0,0 0 0,15-5 0,-19 2-8,0 0 1,0 0 0,0-1 0,-1-1 0,0 1 0,0-2 0,-1 1-1,1-1 1,-2 0 0,1-1 0,-1 0 0,-1 0 0,11-18-1,-9 11 28,0 0 0,0-1 0,-2 0 0,0 0 0,-1-1 0,0 1-1,3-32 1,-8 43-76,-1-1 0,1 1 0,-1 0 0,0 0-1,0 0 1,0-1 0,-1 1 0,0 1 0,0-1-1,-1 0 1,0 0 0,0 1 0,0-1 0,-1 1 0,1 0-1,-1 0 1,0 1 0,-1-1 0,1 1 0,-1 0 0,0 0-1,0 0 1,0 1 0,0-1 0,-12-4 0,-4-2 4,0 1 0,-1 1 1,0 1-1,0 1 0,-38-6 1,40 10-52,0 1 1,1 1-1,-1 0 1,0 1-1,0 1 1,-32 9 0,38-8-23,1 1 1,-1 0-1,1 1 1,0 1 0,1 0-1,0 0 1,0 1-1,0 1 1,1 0 0,-15 14-1,24-21 45,0 1 0,1 0 0,-1-1 0,1 1 0,-1 0 0,1 0 0,0 0 0,0 0 0,0 0 0,0 0 0,0 0 0,0 1 0,0-1 0,1 0-1,-1 0 1,0 3 0,2-3 0,-1-1-1,0 0 0,0 0 1,1 0-1,-1 0 1,1 1-1,-1-1 0,1 0 1,-1 0-1,1 0 0,0 0 1,0 0-1,-1 0 0,1 0 1,0 0-1,0-1 1,0 1-1,0 0 0,0 0 1,0-1-1,2 2 0,7 2-38,-1-1 0,1 0-1,0 0 1,0-1-1,17 2 1,-17-2 40,202 16 1,-7-1 33,-202-16-14,1-1 0,-1 1-1,1 1 1,-1-1 0,1 0 0,-1 1 0,0 0-1,1 0 1,-1 0 0,0 0 0,0 0 0,-1 1 0,1-1-1,0 1 1,-1 0 0,1-1 0,-1 1 0,2 4-1,4 6 88,-1 1 0,-1 0 0,6 19 0,11 22 260,-17-46-305,-1-1 0,1 1 0,1-1-1,0 0 1,0-1 0,0 1 0,1-1 0,0-1 0,0 0 0,1 0 0,0 0 0,0-1 0,16 7 0,-17-9-450,1 0 1,0-1-1,0 0 0,0 0 0,1 0 0,-1-1 0,0-1 1,0 0-1,17-2 0,-2-3-1290</inkml:trace>
</inkml:ink>
</file>

<file path=ppt/ink/ink6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4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325 7 3712,'-11'-3'412,"0"2"0,1 0 0,-1 0-1,0 1 1,1 0 0,-1 1 0,0 0 0,1 0 0,-1 1 0,1 1 0,-1 0 0,-12 6 0,-4 2-215,1 2 0,1 1 0,-33 22 1,55-33-175,-1-1 0,1 1 1,-1 0-1,1 0 0,0 0 0,0 0 1,0 0-1,0 1 0,1-1 0,-3 6 1,4-8-21,1 0 1,0 0-1,-1 1 1,1-1-1,0 0 0,0 1 1,0-1-1,0 0 1,0 1-1,0-1 1,1 0-1,-1 1 1,0-1-1,1 0 1,-1 0-1,1 1 1,-1-1-1,1 0 0,0 0 1,-1 0-1,1 0 1,0 0-1,0 0 1,0 0-1,0 0 1,-1 0-1,2 0 1,-1 0-1,0-1 0,0 1 1,0 0-1,0-1 1,0 1-1,1-1 1,-1 1-1,2 0 1,19 7 57,0-1 0,1-1 0,-1-1 0,1 0 0,0-2 0,24 0 0,-3 1 24,-17-1 1,0 1 1,-1 1-1,1 1 0,-1 1 1,38 17-1,-55-20-35,-1 0 0,0 1 0,0 0 0,0 0 0,0 1 0,-1 0-1,0 0 1,0 1 0,-1-1 0,0 2 0,0-1 0,0 1 0,-1 0-1,0 0 1,-1 0 0,0 0 0,0 1 0,-1 0 0,4 17 0,-4-17 31,-2 0 0,0 1 1,0-1-1,0 1 0,-1-1 0,-1 1 1,0-1-1,0 1 0,0-1 1,-2 0-1,1 0 0,-5 11 1,4-13-9,0-1 1,-1 0-1,1 0 1,-1-1-1,0 1 0,-1-1 1,0 0-1,0 0 1,0 0-1,0 0 1,0-1-1,-1 0 1,0-1-1,0 1 1,0-1-1,-1 0 1,-11 4-1,3-3 25,0 0 0,-1-1 0,1-1 0,-1 0 0,0-1 0,1-1 0,-1-1 0,0 0 0,-16-3 0,3-2-113,2-1-1,-1-1 1,1-1-1,-27-14 1,37 18-417,15 5 77,1 0 0,-1 0 0,1 0 1,0-1-1,-1 1 0,1-1 0,0 1 0,0-1 0,-1 1 0,1-1 1,0 0-1,0 1 0,0-1 0,-2-2 0,2 2-1587</inkml:trace>
</inkml:ink>
</file>

<file path=ppt/ink/ink6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5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382 1 3072,'-30'-1'587,"-1"2"-1,1 1 1,0 2 0,-1 0-1,2 2 1,-1 2-1,1 0 1,0 2 0,-52 26-1,78-35-549,1 0 0,-1 1 0,1-1 0,0 1 0,0-1 0,-1 1 0,1 0 0,0-1-1,1 1 1,-4 4 0,4-5-24,1 0-1,-1 0 1,1 0-1,-1 0 1,1 0-1,0 0 1,-1 0-1,1 0 0,0 0 1,0 0-1,0 0 1,0 0-1,0 0 1,0 0-1,0 0 1,0 0-1,1 0 1,-1 0-1,0 0 1,1 1-1,2 3 11,0 0 0,0-1 0,1 0-1,-1 1 1,1-1 0,0-1 0,0 1 0,0-1 0,7 5-1,8 4 14,1-1 0,0 0-1,1-1 1,0-2-1,37 11 1,-25-8 60,46 20 0,-36-10-17,11 5 65,-2 1 0,74 52 1,-120-74-105,0 0 0,0 0-1,0 0 1,-1 1 0,1 0 0,-1 0 0,-1 0 0,1 1 0,-1-1 0,0 1 0,-1 0 0,6 15 0,-8-18 6,-1 0 0,1 0 1,-1 0-1,0 0 0,0 0 1,0 0-1,0 0 1,-1 0-1,1 0 0,-1 0 1,0 0-1,-1 0 0,1 0 1,-1 0-1,1-1 0,-1 1 1,0-1-1,0 1 0,-1-1 1,1 0-1,-1 1 1,0-1-1,0-1 0,0 1 1,0 0-1,-5 3 0,-5 2 100,0 0 0,0 0 0,-1-2 0,0 1 0,0-2 0,0 0 1,-29 6-1,-108 10 648,129-19-723,1-1 0,-1-1 0,-23-4 1,36 3-86,0 0 1,0-1-1,0 0 0,0-1 1,1 0-1,-1 0 1,1-1-1,0 0 1,-14-10-1,20 13-25,1 1 0,0-1 0,0 0 0,0 0 0,0 0 0,0 0 0,0 0 0,1 0 1,-1 0-1,0 0 0,0 0 0,1-1 0,-1 1 0,1 0 0,-1-2 0,1 2-30,0 1 0,0-1 1,0 0-1,0 1 0,0-1 0,0 1 1,0-1-1,0 0 0,1 1 1,-1-1-1,0 1 0,0-1 0,1 1 1,-1-1-1,0 1 0,1-1 1,-1 1-1,0-1 0,1 1 0,-1-1 1,1 1-1,-1 0 0,2-1 0,1-1-243,0 0 0,1 1-1,-1-1 1,1 1-1,-1 0 1,1 0-1,0 1 1,-1-1-1,6 0 1,27 1-1501</inkml:trace>
</inkml:ink>
</file>

<file path=ppt/ink/ink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2.2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32 5632,'-20'-31'2816,"30"45"-6528,-4-9 5632,-6 13-3584,0-9 0</inkml:trace>
</inkml:ink>
</file>

<file path=ppt/ink/ink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9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6656,'-18'11'3328,"70"10"-8960,-26-17 6272,-5 4-1920,-8-5 128</inkml:trace>
</inkml:ink>
</file>

<file path=ppt/ink/ink6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5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142 409 2816,'1'-5'2045,"2"12"982,2 17-1571,-5-18-1374,1 0 0,-1 0 0,1 1 0,0-1 0,1-1-1,-1 1 1,1 0 0,0 0 0,1 0 0,-1-1 0,1 0 0,0 1 0,1-1 0,-1 0 0,1 0 0,0-1 0,0 1 0,6 4 0,4 0 58,1 0-1,0 0 1,0-2-1,1 0 1,0-1-1,0 0 1,0-2-1,1 1 1,30 2-1,-22-4 3,0-2 0,0 0 0,0-2 0,0 0 0,0-2 0,30-7 0,-37 5-59,0 0-1,0-1 1,-1 0-1,0-2 1,-1 0-1,1-1 0,-2-1 1,1 0-1,23-21 1,-32 24-55,0 0-1,-1 0 1,0-1 0,0 1 0,-1-1-1,0-1 1,0 1 0,-1-1 0,0 0 0,-1 0-1,0 0 1,0 0 0,-1 0 0,0-1 0,-1 1-1,0-1 1,0 1 0,-1-1 0,0 0-1,-2-11 1,0 8-18,0 1 0,-1-1 0,0 1 0,-1-1 0,-1 1 0,0 0 0,-1 0 1,0 1-1,0 0 0,-1 0 0,-1 0 0,0 1 0,-11-11 0,6 8-14,-2 1 0,1 0-1,-1 2 1,-1-1 0,0 2 0,0 0 0,-1 1 0,-28-9 0,17 8-16,-1 1 1,-1 2 0,1 1 0,-1 1-1,0 2 1,0 1 0,0 1-1,0 1 1,0 2 0,0 1 0,-36 10-1,50-9-32,0 0 0,1 1 0,-1 1-1,1 1 1,1 0 0,0 1 0,0 0-1,1 1 1,-15 14 0,24-20-75,-1 0 0,1 1 0,0-1 0,0 1 1,1 0-1,-1 0 0,1 1 0,0-1 0,1 1 0,-1-1 0,1 1 1,0 0-1,1 0 0,-1 0 0,1 0 0,1 0 0,-1 0 0,1 0 0,0 1 1,0-1-1,0 0 0,1 0 0,0 0 0,1 0 0,-1 0 0,1 0 1,4 9-1,27 39-1665</inkml:trace>
</inkml:ink>
</file>

<file path=ppt/ink/ink6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6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140 293 2432,'0'0'68,"1"0"1,-1 0 0,0 0-1,0 0 1,0 0-1,0 0 1,0 0-1,0 0 1,0 0-1,0 0 1,0 0-1,0 0 1,1 0-1,-1 0 1,0 0-1,0 0 1,0 0 0,0 0-1,0 0 1,0 0-1,0 0 1,0 0-1,0 0 1,1 0-1,-1 0 1,0 0-1,0 0 1,0 0-1,0 0 1,0 0-1,0 0 1,0-1 0,0 1-1,0 0 1,0 0-1,0 0 1,0 0-1,0 0 1,0 0-1,0 0 1,0 0-1,1 0 1,6 17 1527,7 27-273,-11-32-1219,1 0 0,1 0 0,0 0 0,0-1 0,1 0 0,1 0 0,0 0 0,1-1-1,-1 0 1,2-1 0,-1 0 0,2 0 0,-1 0 0,1-1 0,0-1 0,1 0 0,0 0-1,0-1 1,0 0 0,13 4 0,-9-5-30,1 0 1,0-1-1,0 0 0,0-1 1,0-1-1,1-1 0,-1 0 1,1-1-1,-1-1 0,0 0 0,1-2 1,-1 1-1,0-2 0,0 0 1,15-7-1,-13 3-3,-1 0 1,0-1-1,-1-1 1,0 0-1,0-1 1,-1-1-1,-1-1 1,0 0-1,-1 0 0,0-1 1,14-21-1,-22 27-40,0 1-1,-1-1 0,0 0 0,0 0 0,0 0 1,-1 0-1,0-1 0,-1 0 0,0 1 0,0-1 1,-1 0-1,0 0 0,-1 0 0,0 0 0,0 0 1,-1 1-1,0-1 0,0 0 0,-1 0 0,0 0 1,-1 1-1,0 0 0,0-1 0,-1 1 0,-9-15 1,5 12 9,0-1 0,-1 2 0,0-1 1,-1 1-1,0 0 0,-1 1 1,0 1-1,0-1 0,-1 2 0,-19-11 1,13 10-24,-1 1 1,1 0 0,-2 2 0,1 0-1,-1 1 1,-35-3 0,22 6-53,0 1 1,0 1-1,1 3 0,-1 0 1,1 2-1,0 1 1,1 2-1,-56 23 1,69-24-33,0 1 0,1 1 0,0 0 0,1 2 0,0 0 0,-17 17 0,28-25 35,1 1 0,0-1 1,0 1-1,1 1 0,-1-1 0,1 0 1,0 1-1,1 0 0,-1-1 1,-2 11-1,5-13 6,-1 1 1,1 0-1,0 0 1,0 0 0,0 0-1,0 0 1,1 0-1,-1 0 1,1 0-1,0 0 1,0-1-1,1 1 1,-1 0 0,1-1-1,0 1 1,0-1-1,0 1 1,3 3-1,2 0-23,1 1-1,0-1 1,0-1-1,1 1 0,0-1 1,0-1-1,0 0 1,1 0-1,-1-1 0,1 0 1,0 0-1,0-1 1,1-1-1,19 3 1,5 0-43,-1-2 1,1-2-1,43-3 1,8-6-300,-2-5 0,165-45 0,-244 56 386,25-5-179,-29 7 185,-1 0 0,0 0-1,1 0 1,-1 0 0,1 0 0,-1 0 0,0 0 0,1 0 0,-1 0 0,1 0 0,-1 0 0,0 0 0,1 0 0,-1 0 0,1 1 0,-1-1 0,0 0 0,1 0 0,-1 0-1,0 1 1,1-1 0,-1 0 0,0 0 0,0 1 0,1-1 0,-1 0 0,0 1 0,0-1 0,1 0 0,-1 1 0,0-1 0,0 0 0,0 1 0,0-1 0,1 1-1,-1-1 1,0 0 0,0 1 0,0-1 0,0 1 0,0-1 0,0 0 0,0 1 0,0-1 0,0 1 0,0-1 0,0 0 0,-1 1 0,1-1 0,0 0 0,0 1-1,0-1 1,0 1 0,-1-1 0,1 0 0,0 1 0,0-1 0,-1 0 0,1 0 0,0 1 0,0-1 0,-1 0 0,1 0 0,-1 1 0,-10 18 170,8-14-118,-1 0 0,1 1 1,0 0-1,0 0 0,0 0 1,1 0-1,0 0 0,0 0 1,1 0-1,0 1 0,0-1 0,0 1 1,1-1-1,0 1 0,1 8 1,0-8-11,0 0 0,1-1 0,0 1 1,1 0-1,-1-1 0,1 0 1,0 0-1,1 1 0,-1-2 0,1 1 1,0 0-1,1-1 0,0 0 1,-1 0-1,1 0 0,1-1 0,-1 1 1,1-1-1,9 5 0,4 1 26,0-1 0,1-1 0,0 0 0,1-2 1,25 5-1,-40-10-301,1 0 0,-1-1 0,1 0 0,-1-1 0,0 0 0,1 0 0,-1 0 0,0 0 0,0-1 0,0 0 0,0 0 0,0-1 0,0 0 0,0 0 0,9-7 0,14-15-1304</inkml:trace>
</inkml:ink>
</file>

<file path=ppt/ink/ink6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7.4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190 1181 3200,'1'-2'82,"1"0"0,-1 0 0,1 0 0,-1 1 0,1-1 0,0 1-1,-1-1 1,1 1 0,0 0 0,0 0 0,0 0 0,0 0 0,0 0 0,1 0 0,-1 0 0,0 1 0,0-1 0,0 1 0,1-1 0,2 1 0,2-1 224,33-11 408,-1-3 0,0 0 0,-1-3 0,44-27 0,127-101-274,-179 122-246,0-1 0,-2-2 0,-1-1 0,-1-1-1,41-60 1,-54 68-148,-1 0-1,0-1 1,-2 0-1,0-1 1,-2 0-1,0 0 1,-2-1-1,-1 0 1,0-1-1,1-33 1,-6 46-40,0-1-1,-1 1 1,-1 0 0,1-1 0,-2 1-1,0 0 1,0 0 0,-1 0 0,-1 1-1,0-1 1,0 1 0,-14-20 0,8 17 7,0 0 1,-1 1 0,-1 1-1,0 0 1,0 1-1,-1 0 1,-1 1 0,-20-11-1,-1 3 8,-1 2 0,0 2-1,-1 1 1,-1 2 0,1 2-1,-2 1 1,-53-3 0,63 8-49,-1 2 1,0 1-1,1 2 0,-1 1 1,-36 8-1,56-9 18,1 1 0,-1 0-1,1 1 1,0 0-1,0 0 1,0 1 0,0 0-1,1 1 1,0 0-1,0 1 1,1 0 0,-1 0-1,2 1 1,-1 0 0,1 0-1,0 1 1,1 0-1,-7 11 1,3 3 20,2-1 1,0 2-1,2-1 0,0 1 1,2 0-1,0 0 0,2 0 1,1 46-1,4-13 215,2-1 0,21 95 0,-2-48 274,3-1 0,6-2 1,3-1-1,88 166 0,-98-221-387,2-1 0,3-1 0,62 67 0,-90-104-248,1-2 0,0 1 0,-1 0 0,1-1 1,1 0-1,-1 0 0,0 0 0,1 0 0,-1-1 0,1 1 0,0-1 1,0-1-1,0 1 0,0-1 0,0 1 0,0-1 0,0-1 0,6 1 1,20-1-1657</inkml:trace>
</inkml:ink>
</file>

<file path=ppt/ink/ink6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8.4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525 96 2816,'-2'-5'336,"0"0"1,-1 0-1,1-1 0,-1 1 1,0 1-1,-1-1 0,1 0 1,-1 1-1,0 0 0,0 0 1,0 0-1,-8-6 0,4 6-250,0 0-1,0 0 1,0 1-1,0 0 1,0 1-1,-1-1 0,-15-1 1,9 3 109,0 0 1,1 1-1,-1 0 1,0 1 0,0 1-1,0 0 1,0 1-1,1 1 1,0 0-1,-15 7 1,11-4-86,0 2-1,1 0 1,0 1 0,1 0 0,0 1-1,1 1 1,-18 18 0,26-23-84,0 1 1,1-1-1,0 1 0,1 0 1,0 1-1,0-1 0,0 1 1,1 0-1,1 0 0,0 1 1,0-1-1,0 1 0,1-1 1,1 1-1,0 0 0,0 0 1,1 0-1,0-1 0,1 1 1,0 0-1,0 0 0,1 0 1,0-1-1,5 13 0,-1-7 7,0 0 0,1-1 0,1 0 0,0 0 0,1-1 0,0 0 0,1 0 0,1-1-1,0 0 1,0-1 0,1-1 0,1 1 0,0-2 0,17 11 0,2-5 93,0 0 0,1-2 0,0-2-1,1-1 1,0-1 0,1-2 0,-1-2 0,1-1 0,55 0 0,-64-5-20,0-1 1,-1-1 0,1-1 0,-1-1-1,41-14 1,-54 14-69,0 0-1,0 0 1,0-2 0,-1 1 0,0-1-1,0-1 1,-1 0 0,0 0-1,0-1 1,-1 0 0,0-1 0,12-18-1,-12 16-14,-8 12-24,-1-1 1,0 1-1,0 0 0,1-1 1,-1 1-1,0-1 0,1 1 1,-1 0-1,0-1 1,1 1-1,-1 0 0,1-1 1,-1 1-1,1 0 0,-1 0 1,0 0-1,1-1 1,-1 1-1,1 0 0,-1 0 1,1 0-1,-1 0 0,1 0 1,-1 0-1,1 0 0,-1 0 1,1 0-1,-1 0 1,1 0-1,-1 0 0,1 0 1,-1 0-1,1 0 0,-1 1 1,1-1-1,3 5-22,-1-1 0,0 1 0,-1 0 0,1 0 0,-1 0 0,3 9 0,-4-9 16,1-1 0,0 1 1,0 0-1,0-1 0,1 1 1,-1-1-1,1 0 0,0 1 1,0-2-1,6 7 1,2-3 9,0 0 0,0 0 0,1-2 0,0 1 0,0-1 0,0-1 0,0 0 0,1-1 0,17 3 0,-4-2 54,1-1-1,-1-2 0,43-2 1,-41 0 4,-1-2 0,0-1 0,0-2 0,-1 0 0,31-12 0,-48 14-33,0 0 0,-1 0 0,1-1 0,-1 0-1,0-1 1,-1 0 0,1 0 0,-1 0 0,0-1 0,-1 0 0,0-1-1,0 1 1,0-1 0,-1 0 0,0 0 0,-1-1 0,0 0 0,4-11 0,-5 10-10,0 1 0,0-1 0,-1 0 1,-1 0-1,1 0 0,-2-1 1,1 1-1,-2 0 0,1 0 0,-1 0 1,-1 0-1,1 0 0,-2 0 1,-5-16-1,3 15-4,-1 0 1,0 0-1,-1 0 0,0 1 0,-1 0 1,0 0-1,0 1 0,-1 0 1,0 0-1,-17-11 0,4 5-8,-1 1-1,-1 1 0,0 2 1,-1 0-1,0 1 0,-1 2 1,0 0-1,0 2 1,0 1-1,-40-3 0,45 7-32,0 1 0,0 0 0,1 2 0,-1 1-1,0 0 1,1 1 0,0 2 0,0 0 0,-21 9 0,31-10-44,0 0-1,0 0 1,0 1 0,1 0 0,0 1 0,1 0 0,-1 1 0,1-1 0,1 2 0,-1-1 0,1 1 0,1 0 0,0 0 0,0 1 0,1 0 0,0 0 0,0 0 0,-3 15 0,6-19-93,1 1 1,0-1-1,0 0 1,1 1-1,0-1 1,0 1-1,0-1 0,1 0 1,0 1-1,0-1 1,1 0-1,0 1 1,0-1-1,0 0 1,1 0-1,0-1 1,0 1-1,0-1 0,1 1 1,-1-1-1,1 0 1,1 0-1,-1-1 1,1 1-1,0-1 1,0 0-1,0 0 0,0-1 1,1 1-1,-1-1 1,1 0-1,8 2 1,9 4-477,1-2 0,30 5 0</inkml:trace>
</inkml:ink>
</file>

<file path=ppt/ink/ink6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9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1 155 2176,'4'12'639,"-1"1"1,0-1-1,-1 1 0,0-1 1,-1 1-1,-1 18 1,3 15-380,24 212 1745,-24-230-1246,-6-45-90,-4-51-284,6 16-403,8-80-1,-4 106 7,1 0 1,2 0-1,0 1 1,2 0-1,11-26 1,-14 41 12,0 0 1,1 1 0,0 0 0,1 0 0,0 1-1,0 0 1,1 0 0,0 0 0,0 1-1,1 0 1,-1 1 0,2 0 0,-1 0 0,1 1-1,-1 0 1,1 1 0,1 0 0,-1 0-1,1 1 1,20-3 0,-21 5 1,0 0 0,0 0 0,0 1 0,0 1-1,0 0 1,0 0 0,0 1 0,0 0 0,-1 0 0,1 1 0,-1 0 0,1 1 0,-1 0-1,0 1 1,-1 0 0,1 0 0,-1 1 0,0 0 0,0 0 0,-1 1 0,0 0 0,0 0-1,7 10 1,-5-2 36,1 0-1,-2 1 1,0 0 0,-1 1-1,0-1 1,-2 1-1,0 0 1,0 1-1,2 26 1,-2 14-214,-4 93 0,-2-75-1098,0-62-28,-3-4-107</inkml:trace>
</inkml:ink>
</file>

<file path=ppt/ink/ink6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7:59.7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1 3328,'-15'16'1664,"10"75"-1024,5-72 2432,0 17-2944,0 6 0,0 5 0,5-3 128,10-8-256,2-10 0,8-6-256,-2-13 128,0-7-1024,-3-4 128</inkml:trace>
</inkml:ink>
</file>

<file path=ppt/ink/ink6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0.0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5888,'18'-8'2944,"53"-8"-6144,-51 13 5248,-3-1-3968,-6 1 128</inkml:trace>
</inkml:ink>
</file>

<file path=ppt/ink/ink6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0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2816,'4'19'1837,"1"0"0,11 29 0,-2-8-1332,-9-22-310,2 8-55,1 0 0,18 35 0,-23-54-82,1 0 0,0-1 0,0 1 1,0-1-1,1 0 0,0-1 0,0 1 0,1-1 0,0 0 0,0 0 1,0-1-1,0 0 0,11 6 0,-7-5 20,0 0 0,1-2 0,-1 1 0,1-1 0,-1 0 0,17 1 0,-23-4-60,1 0-1,0 0 0,-1-1 1,1 0-1,-1 0 0,1 0 0,-1 0 1,1 0-1,-1-1 0,0 0 0,1 0 1,-1 0-1,0-1 0,0 1 1,-1-1-1,1 0 0,-1 0 0,5-4 1,0-2 6,0-1 0,0 0 0,0 0 0,-1 0 0,-1-1 0,0 0 0,0-1 0,-1 1 0,-1-1 0,0 0 0,4-21 0,-2-5 50,-2 1 1,-2-62 0,-6 72-55,3 27-19,1 1 1,-1-1-1,1 0 1,-1 0-1,1 0 1,-1 1 0,1-1-1,0 0 1,-1 0-1,1 1 1,-1-1-1,1 0 1,0 1 0,-1-1-1,1 0 1,0 1-1,-1-1 1,1 1-1,0-1 1,0 1 0,-1-1-1,1 0 1,0 1-1,0-1 1,0 1-1,0-1 1,-1 2 0,-2 6 10,0 0 1,1 0 0,0 0 0,-2 15 0,3 4-4,1-1 1,1 0-1,2 0 1,6 32-1,-7-49-2,0 1 0,1-1 0,0 1-1,1-1 1,0 0 0,1 0 0,0-1-1,0 1 1,0-1 0,1 0 0,1-1 0,-1 1-1,1-1 1,11 9 0,-5-8-56,0-1-1,1 0 1,0 0-1,0-2 1,28 9-1,-7-4-1210,-17-6-127,-4-7-42</inkml:trace>
</inkml:ink>
</file>

<file path=ppt/ink/ink6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1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174 405 3712,'0'6'290,"1"0"1,-1 0-1,1 0 1,0 0-1,1 0 0,-1 0 1,1 0-1,0 0 1,1-1-1,-1 1 0,1 0 1,0-1-1,1 0 1,-1 0-1,1 0 0,0 0 1,0-1-1,1 0 1,-1 1-1,1-1 1,0-1-1,6 4 0,-6-4-254,1 0-1,0-1 1,-1 1-1,1-1 0,0-1 1,0 1-1,0-1 1,0 0-1,1-1 0,-1 1 1,0-1-1,0-1 1,0 1-1,12-3 0,-3-1 22,1 0 1,-1-2-1,-1 1 0,1-2 0,-1 0 0,0-1 0,-1 0 0,0-1 0,0 0 0,0-1 0,-2-1 0,1 0 1,-1 0-1,-1-1 0,0-1 0,9-15 0,-14 21-26,0-2 0,-1 1 1,0-1-1,-1 1 0,1-1 1,-2 0-1,1 0 0,-1 0 0,-1-1 1,1 1-1,-2-1 0,1 1 0,-1 0 1,-1-1-1,0 1 0,0 0 0,-1-1 1,0 1-1,0 0 0,-1 0 1,0 0-1,-1 1 0,0-1 0,0 1 1,-1 0-1,0 0 0,-1 0 0,-8-9 1,4 6-60,-1 0 1,0 1 0,0 1-1,-1 0 1,0 0 0,-1 1 0,0 1-1,0 0 1,-1 1 0,0 0-1,0 1 1,0 1 0,0 0 0,-1 1-1,0 1 1,-15-2 0,10 3-36,1 1 0,-1 1 1,0 0-1,1 1 0,-1 2 1,1 0-1,0 1 0,0 0 1,0 2-1,1 0 0,-31 18 1,44-23-34,0 2 1,0-1-1,1 1 1,-1-1 0,1 1-1,0 0 1,0 1 0,-3 4-1,5-7-6,1 0-1,0 0 1,-1 1 0,1-1-1,0 0 1,1 1 0,-1-1-1,0 1 1,0-1 0,1 1-1,0 0 1,-1-1 0,1 1-1,0-1 1,0 1 0,1-1-1,-1 1 1,0 0-1,1-1 1,1 5 0,17 26-1434</inkml:trace>
</inkml:ink>
</file>

<file path=ppt/ink/ink6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1.5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716 1 2816,'0'8'289,"1"0"1,1 0-1,-1 1 0,1-2 1,1 1-1,-1 0 1,2 0-1,-1-1 0,1 1 1,6 9-1,59 75 2628,-20-27-2724,-26-30 20,-2 0 1,-1 2-1,-2 1 1,-1 0-1,18 66 1,-30-83-78,-1 0 0,-1 0 0,0 1 0,-2 0-1,-2 30 1,0-38-25,-1-1-1,0 1 0,-1-1 1,0 0-1,-2 0 1,1 0-1,-2 0 0,1-1 1,-12 17-1,8-14 72,-1-1 0,-1 0 1,-1-1-1,0 0 0,0-1 0,-1-1 1,-1 0-1,0 0 0,0-2 0,-1 1 1,-22 9-1,15-10 6,1-2 1,-1 0-1,-1-1 0,1-2 1,-1 0-1,0-1 1,0-1-1,-27-2 1,6-1-38,0-2 1,0-1 0,0-3 0,0-1 0,-67-23 0,93 24-123,0-1 0,1 0-1,0-2 1,0 0 0,1 0 0,-23-20 0,30 21-30,0 0 1,0-1 0,1 0-1,0 0 1,1-1-1,0 0 1,0 0 0,1-1-1,1 0 1,-7-20 0,10 23-52,1 0-1,0 1 1,1-1 0,0 0 0,0 0-1,0 1 1,1-1 0,1 0 0,0 1 0,0-1-1,0 1 1,1-1 0,0 1 0,1 0-1,0 0 1,0 1 0,1-1 0,-1 1 0,2 0-1,-1 0 1,8-6 0,3-5-442,2 0 0,0 2-1,1 0 1,0 1 0,1 1 0,30-16 0,15 5-1554,7 8-21</inkml:trace>
</inkml:ink>
</file>

<file path=ppt/ink/ink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29.7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0 106 3072,'0'0'46,"0"0"0,0-1 1,0 1-1,0 0 0,0-1 1,0 1-1,0 0 0,0-1 0,0 1 1,0 0-1,0-1 0,1 1 1,-1 0-1,0-1 0,0 1 0,0 0 1,0-1-1,0 1 0,1 0 1,-1-1-1,0 1 0,0 0 0,1 0 1,-1-1-1,0 1 0,0 0 0,1 0 1,-1-1-1,0 1 0,1 0 1,-1 0-1,0 0 0,1 0 0,-1 0 1,0-1-1,1 1 0,-1 0 1,0 0-1,1 0 0,-1 0 0,0 0 1,1 0-1,-1 0 0,1 0 1,21 11 1708,-17-7-1477,1 0-1,-1 0 1,0 1 0,0 0-1,7 10 1,4 18 132,-1 0-1,14 52 1,-3-10 643,-21-60-932,4 8 584,-16-37-144,3 2-542,0 0 0,1 0 0,1-1-1,-1 1 1,2-1 0,0 0 0,0 0 0,2 1 0,-1-1 0,2 0 0,-1 1-1,2-1 1,0 1 0,4-13 0,-3 12-18,0 0 0,1 1 0,1 0 1,0 0-1,0 1 0,1-1 0,1 1 0,0 1 0,0-1 0,1 1 0,1 1 0,-1 0 1,16-11-1,-19 16 45,1 0 0,0 1 0,0 0 0,1 0 0,-1 0 0,0 1 0,1 0 0,0 1 0,-1-1 0,1 1 0,0 1 0,0 0 0,0 0-1,-1 0 1,1 1 0,0 0 0,-1 1 0,1 0 0,-1 0 0,1 0 0,-1 1 0,0 0 0,0 1 0,0-1 0,0 1 0,-1 1 0,12 8 0,-7-3 18,1 0-1,-1 1 1,-1 0-1,0 1 1,-1 0-1,0 0 0,0 1 1,-2 0-1,0 1 1,0 0-1,-1 0 1,-1 0-1,6 21 1,-7-11 24,0 0 1,-1 0 0,-2 0 0,0 0 0,-4 38 0,-1-49-499,0-15-549,0-24-2408,4 12 1554</inkml:trace>
</inkml:ink>
</file>

<file path=ppt/ink/ink6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1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22 361 2816,'0'2'342,"0"0"0,0 0 0,1 0 0,-1 1 1,1-1-1,-1 0 0,1 0 0,0 0 0,0 0 0,0 0 0,0 0 1,0 0-1,2 3 0,19 30 1076,-9-18-940,1 0 1,0-1 0,1 0-1,26 21 1,-30-30-297,0 0 0,0 0 0,0-1 0,1-1 0,0 0 0,0 0 0,0-1 1,25 4-1,-17-3 20,0-2 1,0 0 0,0-2-1,1 0 1,-1-1 0,0-1-1,25-5 1,-12 0-34,-8 2-49,0-1-1,0-1 0,42-17 0,-60 20-100,0-1-1,0 0 1,0 0-1,0 0 1,-1-1-1,0 0 1,0-1-1,0 1 0,-1-1 1,0 0-1,0 0 1,0-1-1,-1 1 1,0-1-1,0 0 0,5-12 1,-6 6 5,0 0 0,0 0 0,-1 0 0,-1 0-1,0 0 1,-1 0 0,0-1 0,-1 1 0,-1 0 0,0 0 0,-6-20 0,5 19-15,-2 0-1,1 0 1,-2 1 0,0 0 0,-1 0 0,0 0 0,-1 1-1,0 0 1,-1 0 0,-16-16 0,11 16-22,-1 0 0,-1 2 0,1-1 1,-2 2-1,1 0 0,-2 1 0,1 1 0,-1 1 1,0 0-1,0 1 0,0 1 0,-1 1 0,1 0 1,-1 1-1,0 2 0,0-1 0,0 2 0,0 1 1,1 0-1,-1 2 0,1 0 0,0 0 0,0 2 1,0 1-1,0 0 0,1 1 0,1 0 0,-1 2 1,1 0-1,1 1 0,0 0 0,0 1 0,1 1 1,-17 20-1,27-28-97,-1 1 0,1 0 0,1 0 0,-1 0 0,1 0 0,0 0 0,0 1 0,1-1 0,0 1 0,0 0 0,-1 11 0,3-13-29,0 0 1,0 0 0,0 0 0,1 0 0,0 0 0,0 0-1,0 0 1,1 0 0,0 0 0,0 0 0,0-1-1,0 1 1,1-1 0,0 1 0,0-1 0,3 4 0,43 43-1782</inkml:trace>
</inkml:ink>
</file>

<file path=ppt/ink/ink6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2.6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7 318 2560,'-1'3'186,"0"0"0,0 0 0,0 0 0,0 0 1,1 0-1,-1 0 0,1 0 0,0 0 0,-1 0 0,2 0 0,-1 0 0,0 1 1,1-1-1,-1 0 0,1 0 0,0 0 0,0 0 0,0-1 0,2 6 0,0-4-74,0 0 0,1 0 0,-1-1 0,0 1 0,1-1 1,0 0-1,0 0 0,0 0 0,0 0 0,0-1 0,6 3 0,12 3-60,0 0 1,0-2 0,0-1 0,28 4 0,-41-8 56,42 4 173,-1-2 1,1-2 0,0-3-1,0-1 1,-1-3 0,0-3-1,68-19 1,-90 21-146,-1-2 1,0 0-1,0-2 1,26-16-1,-45 23-110,0-1 1,0 0-1,0 0 0,-1-1 1,0 1-1,0-2 0,-1 1 1,0-1-1,0 0 1,0 0-1,-1-1 0,0 1 1,-1-1-1,1 0 0,-1-1 1,3-10-1,-6 13-10,-1 1-1,1-1 1,-1 0 0,0 1 0,-1-1-1,0 1 1,1-1 0,-2 1 0,1-1-1,-1 1 1,1-1 0,-1 1 0,-1 0-1,1 0 1,-1 0 0,0 0 0,0 1-1,0-1 1,-1 1 0,0 0 0,0 0-1,0 0 1,-7-6 0,-4-2 1,-1 1 0,1 1 1,-2 0-1,1 0 1,-35-12-1,27 14-20,-1 1 0,0 1 0,0 1 0,0 2 0,0 0 0,-1 2 0,1 0 0,-1 2 0,-48 8 0,31-1-92,1 2 0,-1 2-1,2 2 1,-77 37 0,105-45-52,0 1 0,0 1 0,1 0 0,1 0 0,-22 20 0,31-26 82,0 0 0,0 0 0,0 0 0,1 0 0,-1 0 0,1 1 0,-1-1 0,1 0 0,0 1 0,0-1 0,0 1 0,0-1 0,0 1 0,1 0 0,-1-1 1,1 1-1,-1 0 0,1 0 0,0-1 0,0 1 0,1 0 0,-1-1 0,0 1 0,1 0 0,0-1 0,-1 1 0,1 0 0,0-1 0,0 1 0,1-1 0,-1 0 0,1 1 0,-1-1 1,1 0-1,-1 0 0,1 0 0,4 3 0,0 1-160,0-2 0,0 1 0,0-1 0,1 0 0,13 6 0,55 21-1184</inkml:trace>
</inkml:ink>
</file>

<file path=ppt/ink/ink6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3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1 896,'1'0'25,"-1"1"0,1-1 0,-1 1 0,1-1-1,-1 1 1,1 0 0,-1-1 0,0 1 0,1-1 0,-1 1 0,0 0 0,1 0 0,-1-1-1,0 1 1,0 0 0,0-1 0,0 1 0,0 0 0,1 0 0,-1-1 0,-1 1 0,1 0-1,0 1 1,-5 197 4071,-4 319-1694,-1-12-729,20-323-1309,-7-149-279,2-1 0,2 0 0,15 47 0,-21-75-69,1 1 1,1-1 0,-1 0-1,1 0 1,0 0 0,0-1-1,0 1 1,1 0 0,-1-1-1,6 4 1,-7-6-16,-1-1 0,1 0 0,0 0 0,0 0 0,1 0 0,-1 0 0,0 0 0,0 0 1,0-1-1,0 1 0,1-1 0,-1 0 0,0 1 0,1-1 0,-1 0 0,0-1 0,0 1 0,1 0 0,-1-1 0,0 1 0,0-1 1,1 1-1,-1-1 0,0 0 0,0 0 0,0 0 0,2-2 0,10-4-68,48-30-746,-57 34 618,-1-1 0,1 1-1,-1-1 1,0 1-1,-1-1 1,1 0-1,-1-1 1,1 1 0,-1-1-1,3-6 1,33 27-40,-2 26 1059,-32-35-689,0 0 0,0-1 1,1 1-1,0-1 0,0 0 0,12 8 1,-3-4 103,1 0 1,1-1-1,0 0 0,0-2 1,1 0-1,-1-1 1,2 0-1,35 5 0,-33-10-109,0 0-1,0-2 1,0 0-1,0-1 1,-1-1-1,1-1 1,-1-1-1,0-1 1,0-1 0,-1 0-1,0-2 1,0 0-1,21-14 1,-35 20-113,-1 1 0,0-1-1,0 0 1,0 0 0,0 0 0,0 0 0,-1-1 0,0 0 0,1 0 0,-1 0 0,-1 0 0,1 0 0,0 0 0,-1-1 0,0 1 0,0-1 0,-1 0 0,1 1 0,-1-1 0,0 0 0,0 0 0,0 0 0,-1 0 0,0 0 0,0 0-1,0 0 1,-1 0 0,1 0 0,-1 0 0,0 1 0,-1-1 0,1 0 0,-1 0 0,0 1 0,0-1 0,0 1 0,-1-1 0,-4-5 0,-7-10-13,0 1 1,-1 0-1,0 1 1,-2 1-1,0 1 1,-1 0-1,0 1 0,-2 1 1,1 1-1,-2 0 1,0 2-1,0 0 1,-1 2-1,0 0 1,0 2-1,-1 0 0,0 1 1,-1 2-1,1 0 1,-1 1-1,1 2 1,-1 0-1,-30 4 1,21 1-73,0 1 0,-64 19 0,84-20 29,1 1-1,-1 0 0,1 1 0,1 0 1,-1 0-1,1 1 0,0 1 1,1 0-1,-1 1 0,-11 12 1,20-19 19,0 0 1,0 1 0,1-1-1,-1 0 1,0 1-1,1-1 1,0 1 0,-1 0-1,1-1 1,0 1 0,0 0-1,1 0 1,-1 0 0,1 0-1,-1 0 1,1 0-1,0-1 1,0 1 0,0 3-1,1-3 6,0 0 0,1 0 0,-1 0 0,1 0 0,-1 0 0,1-1 0,0 1 0,0-1 0,0 1 0,0-1 0,0 0 0,1 1 0,-1-1 0,1-1 0,-1 1 0,1 0 0,4 2 0,15 5-27,-1-1 0,1-1 0,0-1 1,0 0-1,41 3 0,-30-4 30,32 2 11,0-4 0,0-2 1,0-4-1,76-11 0,22-2-23,-147 18-68,-14 4 79,-23 14 131,-1 0 36,20-15-114,-1 1 0,1-1 0,-1 1 0,2 0 0,-1 0 0,1 0 0,-1 0 0,2 0 0,-1 0 0,1 0 0,0 0 0,0 0 0,0 0 0,1 0 0,0 0 0,0 0 0,1 0 0,0 0 0,0 0 0,0-1 0,0 1 0,1-1 0,0 1 0,0-1 0,1 0 0,6 7 0,-2-2-106,0-1-1,1 0 1,1 0-1,0-1 1,0 0-1,0-1 1,1 0-1,0-1 1,0 0-1,1-1 1,-1 0-1,17 5 1,92 17-2879,-75-18 1259</inkml:trace>
</inkml:ink>
</file>

<file path=ppt/ink/ink6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4.4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152 183 2176,'-2'7'1269,"1"-2"-612,-1 0-1,1 0 1,0 0 0,0 1 0,1-1 0,-1 9-1,1-5-540,1 0 0,0 0 0,0 1 0,1-1 0,0 0 0,0 0 0,1-1 0,0 1-1,1 0 1,0-1 0,0 0 0,0 0 0,1 0 0,10 11 0,-7-10-14,1 0 1,1-1 0,0 0-1,0 0 1,0-1-1,1 0 1,0-1 0,0-1-1,22 9 1,-14-8-36,1 0 1,-1-2 0,1 0-1,0-1 1,0-1 0,0-1 0,0-1-1,1-1 1,-1 0 0,0-2-1,-1 0 1,1-1 0,23-9-1,-27 7-26,6-1 34,-2-1 0,1-1 0,-1-1 0,0-1 1,27-19-1,-43 27-62,0-1 0,0 1 0,-1-1 0,1 0 0,-1 0 0,0 0 0,0 0 0,0-1 0,-1 1 0,0-1 0,1 1 0,-2-1 0,1 0 0,0 0 0,-1 0 1,0 0-1,0 0 0,-1 0 0,1 0 0,-1 0 0,0 0 0,0-1 0,-1 1 0,0 0 0,0 0 0,0 0 0,0 0 0,-1 0 0,1 1 0,-5-7 0,1-3-6,-2 1 0,0 1-1,0-1 1,-2 1 0,1 1-1,-1-1 1,-1 1 0,0 1 0,0 0-1,-1 0 1,-20-12 0,14 11-17,-1 1 0,0 1 0,-1 1 0,0 0 0,-1 2 0,1 0 0,-33-5 0,17 6-54,0 2 0,0 2 0,0 1 0,0 2 0,0 1 0,0 1 0,1 3-1,0 0 1,-45 17 0,70-21 29,0 1 0,1 0 0,-1 1 0,1 0 0,0 0 0,1 1-1,-1 0 1,1 0 0,0 0 0,1 1 0,-1 0 0,-9 15 0,15-19 24,-1-1 0,1 0 0,0 1 1,0-1-1,0 1 0,0-1 1,1 1-1,-1 0 0,1-1 1,0 1-1,-1 0 0,1-1 0,0 1 1,0 0-1,1-1 0,-1 1 1,1 0-1,-1-1 0,2 4 0,0-3-1,0 1 0,1-1 0,-1 0 0,1 0 1,-1 0-1,1 0 0,0 0 0,0 0 0,1-1 0,-1 0 0,0 1 0,1-1 0,-1-1 0,1 1 0,0 0 0,6 1 0,30 8-20,0-2 0,0-2 0,78 5 0,-74-10 53,0-2 0,0-2 1,0-2-1,0-2 0,56-15 1,-77 15 25,0-1 0,-1-1-1,0-1 1,25-14 0,-46 22-44,0 1 0,-1 0 0,1-1 0,0 1 0,-1 0 0,1-1 0,0 1-1,-1-1 1,1 1 0,0-1 0,-1 1 0,1-1 0,-1 0 0,1 1 0,-1-1-1,1 0 1,-1 1 0,0-1 0,1 0 0,-1 0 0,1 0 0,-11-6 90,8 7-87,0 0 0,1 0 0,-1 0 0,0 0 0,0 0 0,1 1 0,-1-1 0,0 0-1,1 1 1,-1 0 0,0-1 0,1 1 0,-1 0 0,1 0 0,-1-1 0,1 1 0,0 0 0,-1 1-1,1-1 1,0 0 0,-1 0 0,1 1 0,-1 1 0,-1 1 34,0 1-1,1 0 1,0 0 0,0 1-1,0-1 1,0 0 0,1 1-1,0-1 1,0 1 0,0-1-1,1 1 1,-1-1 0,1 1-1,1 0 1,-1-1 0,3 9-1,-1-7 4,1 1 0,0-1 0,0 0 0,1 0-1,-1-1 1,2 1 0,-1-1 0,1 0 0,0 0-1,10 9 1,1-1 12,0-2 1,1 0-1,0 0 0,1-2 1,1 0-1,-1-2 0,1 0 0,22 6 1,34 2-419,1-10-42</inkml:trace>
</inkml:ink>
</file>

<file path=ppt/ink/ink6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5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89 3456,'-3'15'800,"1"0"1,1 0-1,0 1 1,1-1-1,1 1 1,4 26-1,24 93 637,-19-105-667,-7-39-120,-11-52-172,5 38-472,0 0 0,2 1 1,1-1-1,0 0 0,2 0 0,7-41 0,-4 43-27,-4 13 0,1 0 1,0-1-1,0 1 1,1 0-1,0 0 1,7-13-1,-9 19 12,1 0 0,0 0 0,0 0 0,0 0 1,0 0-1,0 1 0,0-1 0,0 1 0,0 0 0,1-1 0,-1 1 0,0 0 0,1 0 0,-1 0 0,1 1 1,0-1-1,-1 1 0,1-1 0,-1 1 0,1 0 0,0 0 0,-1 0 0,1 0 0,0 1 0,-1-1 1,4 2-1,18 3-16,0 1 0,-1 1 1,0 1-1,-1 1 1,39 22-1,95 73 322,-143-95-181,-1 1 1,0 1-1,0-1 1,-1 2 0,-1 0-1,0 0 1,0 1-1,-1 0 1,-1 0-1,0 1 1,-1 0-1,8 22 1,-15-18 151,-8-14-96,6-4-161,1 0-1,-1-1 1,0 0-1,1 1 1,0-1-1,-1 0 1,1 0-1,-1 0 1,1 0-1,0 0 0,0 0 1,-1-1-1,1 1 1,0 0-1,0 0 1,-1-3-1,0-1-10,-1 0 0,1 0 0,1 0 0,-1-1 0,1 1 0,0 0 1,0-1-1,0 1 0,1-1 0,0 1 0,0-1 0,0 1 0,1-1 0,0 1 0,0 0 0,0-1 0,1 1 0,-1 0 0,1 0 0,1 0 0,-1 0 0,1 0 0,-1 0 0,1 1 0,1-1 0,-1 1 0,1 0 0,6-6 0,-4 4-32,0 0-1,0 0 1,1 1-1,0 0 0,0 0 1,1 0-1,0 1 0,-1 0 1,1 1-1,0 0 1,1 0-1,-1 0 0,1 1 1,-1 1-1,1-1 0,-1 1 1,1 1-1,9 0 1,20 7-48,1 1 1,59 23 0,-73-23 82,-9-2 43,0 1-1,0 1 1,0 0 0,-1 1 0,0 0-1,0 1 1,-1 1 0,-1 1 0,20 20 0,-29-27-12,0 0 0,0 0 0,0 1 0,-1-1 0,0 1 0,0 0 0,0-1 1,-1 1-1,0 0 0,0 1 0,-1-1 0,2 12 0,-3-13 5,0 0 0,-1 0 0,0 0 0,1 0 0,-2 0 0,1 0 0,-1-1 0,1 1 0,-1 0 0,-1-1 0,1 1 0,-1-1 0,1 0 0,-1 0 1,0 0-1,-1 0 0,1 0 0,-6 4 0,4-4-7,0-1 0,0 0 0,0 0 1,0 0-1,-1 0 0,1-1 1,-1 0-1,-6 2 0,11-4-67,0 1 0,0-1 0,0 0 0,0 0-1,0 0 1,0 0 0,0 0 0,0 0 0,0 0-1,0 0 1,0 0 0,0 0 0,0 0 0,0-1-1,0 1 1,0 0 0,1-1 0,-1 1 0,0-1-1,0 1 1,-1-1 0,1-1-77,1 1-1,0 0 0,-1 0 1,1 0-1,0-1 1,-1 1-1,1 0 1,0 0-1,0-1 1,0 1-1,0 0 1,0 0-1,1-1 0,-1 1 1,0 0-1,1 0 1,-1-1-1,0 1 1,1 0-1,-1 0 1,1 0-1,1-2 1,10-11-1659,7 5-42</inkml:trace>
</inkml:ink>
</file>

<file path=ppt/ink/ink6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6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14 2816,'-15'-13'598,"14"12"325,4 4-698,-1 0-1,0 1 1,1-1-1,-1 0 0,0 1 1,-1-1-1,1 1 1,1 6-1,82 595 3040,-66-430-2561,32 350 877,-50-451-962,-4-95-312,0 0 0,1-22 0,3 29-290,0 0 1,2 0 0,-1 0 0,2 1 0,8-24 0,-10 32-43,0 0 0,0 0 0,1 1 1,0-1-1,0 0 0,0 1 0,0 0 1,1-1-1,0 1 0,0 1 0,0-1 1,0 1-1,0-1 0,1 1 0,-1 0 0,1 1 1,7-4-1,6 2-7,0 1 0,1 0 0,-1 2 0,0 0 0,1 1 0,-1 1-1,0 0 1,1 2 0,-1 0 0,22 7 0,-1-2 120,-17-4 13,0 2 1,-1 1 0,0 0-1,0 2 1,-1 0-1,0 1 1,35 25 0,-45-27-8,1 0-1,-1 0 1,0 1 0,-1 0 0,0 1 0,0 0-1,-1 1 1,-1 0 0,0 0 0,0 0 0,-1 1-1,0 0 1,-1 0 0,5 21 0,-9-29-57,0 0 1,-1 0-1,1 0 0,-1 0 1,0 0-1,0 0 1,-1 0-1,1 0 0,-1 0 1,0 0-1,0 0 0,0 0 1,-1 0-1,1-1 1,-1 1-1,-4 5 0,2-3 4,0 0 0,-1-1 0,0 0-1,0 0 1,0-1 0,-1 1-1,0-1 1,-11 7 0,-2-2 10,0-1 1,0-1 0,-1 0-1,0-1 1,-30 4 0,22-4 17,0-2-1,0-1 1,-1-2 0,-38-2 0,60 1-201,-1-1 1,1-1-1,0 1 1,0-1-1,0 0 1,0-1-1,0 1 1,1-1-1,-1-1 1,1 1-1,0-1 1,0 0-1,0-1 0,0 0 1,1 1-1,-1-2 1,1 1-1,1-1 1,-1 1-1,1-1 1,0 0-1,-5-10 1,9 14 9,0 0 1,-1 0 0,1 0-1,0 0 1,0 0 0,0 1 0,0-1-1,0 0 1,0 0 0,1 0-1,-1 0 1,1 0 0,-1 0 0,1 1-1,0-1 1,0 0 0,0 1-1,0-1 1,0 0 0,0 1 0,0-1-1,0 1 1,1-1 0,-1 1 0,0 0-1,1 0 1,2-2 0,-3 2 90,26-22-2016</inkml:trace>
</inkml:ink>
</file>

<file path=ppt/ink/ink6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6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172 321 3712,'13'-1'1283,"-14"8"-989,1-7-234,-1 1 1,1-1-1,-1 1 0,1-1 0,0 1 0,0-1 0,-1 1 0,1-1 0,0 1 0,0 0 0,0-1 1,0 1-1,-1-1 0,1 1 0,0 0 0,0-1 0,0 1 0,0-1 0,1 1 0,-1 0 0,0-1 1,0 1-1,0-1 0,0 1 0,1 0 0,-1-1 0,0 1 0,0-1 0,1 1 0,-1-1 0,0 1 1,1-1-1,-1 1 0,1-1 0,-1 1 0,1-1 0,0 1 0,8 6 268,1 1 1,-2 0-1,1 1 0,-1 0 1,0 0-1,-1 0 0,0 1 1,7 13-1,33 42 646,-43-60-837,0-1-1,0 0 1,1 0-1,0-1 1,0 1 0,0-1-1,0 0 1,0 0-1,1-1 1,-1 0-1,8 3 1,1-3-5,0 1 0,0-2-1,1 0 1,-1-1 0,0 0 0,1-1 0,-1-1 0,0 0-1,26-8 1,-20 4-58,-1-1 0,0 0-1,0-2 1,-1 0 0,0-1 0,22-16 0,-33 21-63,-1 0 0,0-1 0,0 0 1,0 1-1,-1-2 0,0 1 0,0-1 1,0 0-1,-1 0 0,0 0 0,0 0 1,-1-1-1,0 1 0,0-1 0,-1 0 1,0 0-1,0 0 0,-1 0 0,0 0 1,-1-1-1,0 1 0,0 0 1,0 0-1,-1-1 0,0 1 0,-1 0 1,0 0-1,0 0 0,-1 1 0,0-1 1,0 0-1,-1 1 0,0 0 0,0 0 1,-8-9-1,-2-2-8,-2 2 0,0 0 0,-1 1 1,-1 1-1,0 1 0,-1 0 0,0 1 0,-1 1 1,0 1-1,0 1 0,-1 0 0,-1 2 1,-23-5-1,15 6-153,-1 1 1,0 2-1,0 0 0,0 3 1,0 0-1,0 2 1,1 2-1,-59 13 1,79-14-51,0 0 1,0 0 0,0 1 0,0 0-1,1 0 1,-14 9 0,20-11 65,0 1 1,0-1-1,1 0 0,-1 1 0,1 0 1,-1 0-1,1-1 0,0 1 1,0 1-1,0-1 0,0 0 0,1 0 1,-1 1-1,1-1 0,0 1 1,0-1-1,0 1 0,1-1 0,-1 1 1,0 6-1,7 36-1679</inkml:trace>
</inkml:ink>
</file>

<file path=ppt/ink/ink6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7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4864,'9'-8'2432,"-9"40"-2304,0-13 2560,0 8-2560,0 12 0,0 0 0,-4 20 0,8-8-256,15-3 128,13-17 128,2-12 0,9-15-1024,-1-15 0,10-1-512,-6-15 128</inkml:trace>
</inkml:ink>
</file>

<file path=ppt/ink/ink6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7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36 5888,'-23'-36'2944,"18"47"-4352,14 1 5632,19 1-7168,9 6 128</inkml:trace>
</inkml:ink>
</file>

<file path=ppt/ink/ink6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8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1 577 2560,'14'-91'4629,"-8"63"-4508,0 0-1,2 1 1,1 0-1,1 0 1,2 1-1,0 0 1,2 1-1,0 0 1,2 1-1,1 1 1,0 1-1,2 0 1,1 1 0,0 1-1,1 1 1,1 1-1,1 1 1,1 1-1,28-14 1,-47 27-104,-1 1 1,0 0-1,1 1 1,-1-1 0,1 1-1,0 0 1,-1 0-1,1 0 1,0 1-1,0-1 1,8 2-1,-10-1-10,-1 1 0,1 0-1,-1 0 1,1 0 0,-1 0-1,0 0 1,1 0-1,-1 1 1,0-1 0,0 1-1,0 0 1,0-1-1,0 1 1,0 0 0,-1 0-1,1 0 1,-1 0-1,1 1 1,-1-1 0,0 0-1,1 1 1,0 2-1,9 26 49,0 1 0,-2 0 0,-1 0 0,5 61 0,-3 132 182,-9-201-151,9 46-1,-3-23 406,-6-117-359,1 26-70,-5-55 0,2 90-66,0 0 0,1-1 0,0 1 0,1 0 0,0 0 0,0 0 0,1 0 0,0 0 0,1 0 0,-1 0 0,2 1 0,0-1 0,0 1 0,0 0 0,1 0 0,0 1 0,0-1 1,1 1-1,0 0 0,0 0 0,1 1 0,0 0 0,0 0 0,1 1 0,-1 0 0,11-6 0,-12 9-13,1-1 1,-1 1-1,0 0 0,1 0 1,0 0-1,-1 1 1,1 0-1,0 1 0,0 0 1,-1 0-1,1 0 0,0 0 1,0 1-1,-1 1 1,1-1-1,10 4 0,-1 1-24,0 0-1,-1 1 0,1 0 0,-2 1 0,22 15 1,-24-12 72,1 0 0,-2 0 0,1 2 1,-2-1-1,16 24 0,-3-5 38,-21-28-47,0 0 1,0 1 0,0 0-1,0-1 1,-1 1 0,1 0 0,-1 0-1,0 0 1,0 0 0,0 0-1,-1 0 1,1 0 0,-1 0-1,0 1 1,0-1 0,-1 0 0,1 0-1,-2 6 1,1-8-10,0 0-1,1 0 1,-1 1 0,0-1-1,0 0 1,0 0 0,0-1-1,-1 1 1,1 0 0,-1 0-1,1-1 1,-1 1 0,1 0-1,-1-1 1,0 0 0,0 1-1,0-1 1,1 0 0,-1 0-1,0 0 1,-1 0 0,1 0-1,0-1 1,0 1 0,0-1-1,0 1 1,-1-1 0,1 0-1,0 0 1,0 0 0,-1 0-1,1 0 1,0 0 0,-3-1-1,0 0-8,1 0-1,0 0 0,-1 0 1,1 0-1,0-1 0,0 1 1,0-1-1,0 0 1,0-1-1,0 1 0,1-1 1,-1 1-1,1-1 0,-1 0 1,1-1-1,0 1 0,0 0 1,1-1-1,-1 0 0,1 1 1,0-1-1,0 0 1,0 0-1,0 0 0,0-1 1,0-5-1,1 5 0,0 0-1,1-1 1,0 1-1,0 0 1,0-1-1,1 1 1,0 0-1,0 0 1,0-1-1,1 1 1,-1 0 0,1 0-1,0 1 1,1-1-1,-1 0 1,1 1-1,0-1 1,0 1-1,1 0 1,-1 0 0,1 0-1,8-6 1,2-2-33,2 0-1,0 1 1,0 1 0,1 0 0,0 2 0,0 0 0,1 1 0,0 0 0,1 2-1,-1 0 1,1 1 0,0 1 0,0 0 0,0 2 0,0 0 0,24 3 0,-19-1-1,22 1-9,1 3 1,81 17-1,-115-19 50,-1 1 0,1 0 0,-1 1 0,-1 1 0,1-1 0,-1 2 0,0 0 0,0 0 0,-1 1 0,0 0 0,0 1 0,-1 0 0,0 0 0,14 20 0,-19-23 18,-1 0 1,0 0 0,0 1-1,0-1 1,-1 1-1,0-1 1,0 1 0,-1 0-1,0 0 1,0 0 0,0-1-1,-1 1 1,0 0 0,0 0-1,-1 0 1,0 0-1,0 0 1,-1 0 0,0-1-1,0 1 1,-5 10 0,-5 8 139,-2-1 0,-1 0 1,0-1-1,-21 22 1,12-13 1,12-17-127,-2 0 0,0-1-1,-19 15 1,26-27-1343,9-11-237,10-13-127</inkml:trace>
</inkml:ink>
</file>

<file path=ppt/ink/ink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0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1 208 3200,'14'-3'1444,"1"1"0,0 1 0,28 2 0,32-4 310,-52 0-1611,-1-2-1,0 0 1,29-11-1,-45 13-32,1 1-1,-1-1 1,0-1 0,0 1 0,0-1-1,0 0 1,-1 0 0,1-1 0,-1 1-1,0-1 1,-1 0 0,1-1-1,-1 1 1,0-1 0,5-9 0,-8 13-85,0-1 0,-1 1 0,1 0 1,0-1-1,-1 1 0,1 0 0,-1-1 1,0 1-1,0-1 0,0 1 0,0 0 1,0-1-1,-1 1 0,1-1 0,-1 1 1,1 0-1,-1-1 0,0 1 0,0 0 1,0 0-1,0-1 0,0 1 0,-1 0 1,1 0-1,0 0 0,-1 1 0,0-1 1,1 0-1,-1 1 0,0-1 0,0 1 1,0-1-1,0 1 0,0 0 0,0 0 1,-1 0-1,1 0 0,-3-1 0,-2-1 18,0 1-1,0-1 1,1 2-1,-2-1 0,1 1 1,0 0-1,0 0 1,0 1-1,-1-1 0,1 2 1,0-1-1,-8 3 1,2 1-2,0 0 0,0 2 0,0 0 0,1 0 0,0 1 0,0 0 0,1 1 0,0 1 0,0-1 0,1 2 0,0 0 0,1 0 0,0 0 0,1 1 0,0 1 0,-12 21 0,16-26-20,1 1-1,-1 0 1,1 0 0,1 0 0,-1 1 0,2-1-1,-1 1 1,1-1 0,0 1 0,1 0 0,0-1-1,0 1 1,1 0 0,0-1 0,0 1 0,1-1 0,0 1-1,1-1 1,0 0 0,0 0 0,1 0 0,0 0-1,0-1 1,1 0 0,0 1 0,0-2 0,12 13 0,-9-11-61,0-1 0,1 1 0,0-2 0,0 1 0,1-1 0,0-1 0,0 0 1,0 0-1,1-1 0,-1 0 0,1-1 0,0 0 0,0-1 0,0 0 0,1-1 1,-1 0-1,22-1 0,-7-3-751,-1 0 1,0-2 0,0-1-1,0-1 1,-1-1-1,46-22 1,-13 2-1151</inkml:trace>
</inkml:ink>
</file>

<file path=ppt/ink/ink6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9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330 272 2816,'15'-6'450,"-12"6"-354,-1-1 1,0 0-1,1 1 0,-1-1 1,0 0-1,1 0 1,-1 0-1,0-1 0,0 1 1,0 0-1,0-1 1,0 1-1,0-1 1,0 0-1,0 0 0,-1 0 1,1 0-1,-1 0 1,0 0-1,2-3 1,-1 2 108,-1 1 1,1 0 0,0-1 0,0 1-1,-1 0 1,1 0 0,1 0 0,-1 1-1,4-4 1,17-16 147,-21 17-314,0-1 0,0 1-1,0 0 1,-1 0 0,0-1 0,0 1 0,0 0-1,0-1 1,0 1 0,-1-1 0,0 0 0,0 1-1,0-1 1,-1 1 0,0-1 0,1 1-1,-1-1 1,-1 1 0,1 0 0,-1 0 0,0-1-1,0 1 1,0 0 0,0 0 0,-1 1 0,1-1-1,-1 0 1,0 1 0,0 0 0,-1 0-1,1 0 1,-6-4 0,-7-1 33,0 0 0,-1 1 0,0 1 0,0 1 0,-1 0 0,0 1 0,1 1 0,-1 1 0,0 1 0,-1 0 0,1 1 0,-31 5 0,41-4-59,0 0 1,1 1-1,-1 1 1,0-1 0,1 1-1,0 0 1,-1 1-1,1 0 1,0 0 0,1 0-1,-1 1 1,1 0-1,-8 8 1,10-8-5,0 1-1,0 0 1,1 0-1,0 0 1,0 0-1,0 0 1,1 0-1,-1 1 1,2 0 0,-1-1-1,1 1 1,0 0-1,0-1 1,1 1-1,0 0 1,0 0-1,2 13 1,1-2 6,1 1 0,1-1 0,1 1 0,0-2-1,1 1 1,1-1 0,0 0 0,2 0 0,15 21 0,-8-16-15,1 0 0,0-1 0,2-1 0,1-1 0,41 30 0,-52-43-261,0 0 0,1 0-1,-1-1 1,1 0 0,0-1-1,1 0 1,21 4 0,-1-4-1019</inkml:trace>
</inkml:ink>
</file>

<file path=ppt/ink/ink6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09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43 2688,'1'0'79,"-1"0"0,1 0 0,-1 0 0,1 0 0,-1 1 0,1-1 0,-1 0 0,1 0 1,-1 0-1,1 0 0,-1 1 0,1-1 0,-1 0 0,1 0 0,-1 1 0,0-1 0,1 0 0,-1 1 0,0-1 0,1 0 0,-1 1 0,0-1 0,1 1 1,-1-1-1,0 1 0,1-1 0,-1 0 0,0 1 0,0-1 0,0 1 0,0-1 0,1 1 0,-1 0 0,16 30 2353,-10 11-1647,-1-1 0,-2 73 0,2 12 273,0-75-596,4 88 1295,-34-195-904,13 21-796,1-1 0,2 0 0,-6-63-1,13 79-74,1-1 0,1 0 0,1 0 0,1 1 0,1-1-1,1 1 1,0-1 0,10-25 0,-6 23 4,11-29-64,-18 50 66,1-1 1,-1 1-1,1-1 0,-1 1 1,1 0-1,0-1 1,0 1-1,0 0 1,0 0-1,0 0 0,1 1 1,-1-1-1,1 0 1,-1 1-1,5-2 1,4-1-38,-1 1 0,1 0 0,0 1 1,0 0-1,22 0 0,-28 2 44,0 1-1,1-1 0,-1 1 0,0 0 1,0 1-1,0-1 0,1 1 0,-2 0 1,1 0-1,0 1 0,0-1 1,-1 1-1,1 0 0,-1 0 0,6 6 1,8 9 92,-1 1 1,-1 1-1,-1 0 1,-1 1 0,0 1-1,15 36 1,-22-44 19,-1 1 0,-1 0 0,0 0 0,-1 0 0,-1 1 1,-1-1-1,0 1 0,0 0 0,-2 0 0,0-1 0,-4 30 0,-14 9 178,18-53-273,0 0 0,0 0 0,-1 1 0,1-1 0,-1 0 1,1 0-1,-1 0 0,1 0 0,-1 0 0,0 0 0,1 0 0,-1 0 0,0 0 0,0 0 0,0 0 0,0-1 0,0 1 0,0 0 1,0-1-1,0 1 0,0 0 0,0-1 0,0 1 0,0-1 0,0 0 0,-1 1 0,1-1 0,0 0 0,0 0 0,0 0 0,-1 0 1,1 0-1,0 0 0,0 0 0,0 0 0,-1 0 0,1 0 0,0-1 0,-1 0 0,0 0-7,0-1-1,0 0 1,0 0 0,0 0-1,1 0 1,-1 0-1,1-1 1,0 1 0,-1 0-1,1-1 1,0 1 0,0-1-1,1 0 1,-1 1-1,1-1 1,-1 1 0,1-6-1,-1-49-85,1 51 79,1-12-49,2 0 0,0 0 0,0 1-1,2-1 1,0 1 0,1 0 0,1 1-1,0-1 1,1 1 0,1 1 0,1 0 0,18-24-1,-19 29 8,-1 0-1,1 1 0,1 0 1,-1 0-1,1 1 0,1 1 1,0 0-1,0 0 0,0 1 1,1 0-1,0 1 0,0 0 1,0 1-1,1 1 0,-1 0 1,1 0-1,0 1 0,15 0 1,-20 3 30,1 0 0,-1 0 0,1 1 0,-1 0 1,1 0-1,-1 1 0,0 0 0,0 0 0,12 8 0,4 4-34,33 27 0,-46-32 49,0 0 0,-1 0 0,-1 1 0,0 0-1,0 1 1,8 14 0,37 81 309,-40-77-135,-8-17-32,-2 1 1,0-1 0,0 1 0,-1 0 0,1 24 0,3 10 400,-1-32-305,0 6 19,-6-22-271,0 1 0,0-1 0,-1 1 1,1-1-1,0 0 0,-1 1 0,1-1 0,0 0 0,-1 1 0,1-1 0,0 0 0,-1 1 0,1-1 0,-1 0 0,1 0 0,-1 1 0,1-1 0,-1 0 0,1 0 1,-1 0-1,1 0 0,-1 0 0,1 0 0,-1 0 0,1 0 0,-1 0 0,1 0 0,-1 0 0,1 0 0,-1 0 0,1 0 0,-1 0 0,1 0 0,0-1 1,-1 1-1,1 0 0,-1 0 0,1-1 0,-1 1 0,1 0 0,0 0 0,-1-1 0,1 1 0,-1-1 0,-3 0-431,1-1 0,-1 1 0,0-1 0,1 0 0,-1 0 0,1-1-1,0 1 1,0 0 0,0-1 0,-5-5 0,-5-12-1625</inkml:trace>
</inkml:ink>
</file>

<file path=ppt/ink/ink6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0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0 2048,'-6'391'4789,"1"103"-3774,35-1 221,-24-452-1148,-3-28 26,-1 1 0,0 0 1,-1 0-1,0 0 0,-1 0 1,-1 0-1,-3 21 0,4-35-109,0 0 1,0 0-1,0 0 0,0 1 0,0-1 0,0 0 0,0 0 0,0 1 0,0-1 0,0 0 0,0 0 1,0 0-1,-1 1 0,1-1 0,0 0 0,0 0 0,0 0 0,0 1 0,0-1 0,0 0 1,0 0-1,0 0 0,-1 1 0,1-1 0,0 0 0,0 0 0,0 0 0,0 0 0,-1 0 0,1 0 1,0 1-1,0-1 0,0 0 0,-1 0 0,1 0 0,0 0 0,0 0 0,-1 0 0,1 0 0,0 0 1,0 0-1,0 0 0,-1 0 0,1 0 0,0 0 0,-1 0 0,-4-12 146,-2-16-30,5 15-124,0 0-1,1 1 1,0-1 0,1 0-1,1 1 1,0-1-1,1 0 1,0 1-1,0 0 1,2-1-1,0 1 1,0 0 0,1 0-1,0 1 1,1 0-1,0 0 1,1 0-1,0 0 1,1 1 0,0 0-1,1 1 1,-1 0-1,2 0 1,0 1-1,0 0 1,0 1-1,1 0 1,0 1 0,0 0-1,23-8 1,-18 8 16,2 0 1,-1 2-1,1 0 1,-1 1-1,1 0 1,0 2-1,0 0 0,0 1 1,0 1-1,0 1 1,0 0-1,0 1 1,-1 1-1,0 1 1,1 0-1,-2 2 1,1 0-1,19 11 1,-22-11 34,1 1 1,-2 1 0,1 0 0,-1 1 0,18 18-1,-25-22-4,-1 0-1,0 0 0,0 1 0,-1-1 0,0 1 0,0 0 0,0 0 0,-1 0 0,0 1 0,-1-1 0,0 1 0,0 0 1,1 8-1,-1-6 42,-2 0 1,1 0-1,-1-1 0,0 1 1,-1 0-1,0 0 1,-1 0-1,0-1 1,-6 16-1,6-20-26,0 0-1,-1-1 1,0 1 0,0-1-1,0 0 1,-1 0-1,1 0 1,-1 0 0,0 0-1,0-1 1,0 0-1,-1 1 1,1-2 0,-1 1-1,0 0 1,1-1-1,-1 0 1,0 0 0,-10 2-1,-6 0 52,0-1 0,0 0 0,0-2-1,-1 0 1,1-2 0,0 0 0,0-1 0,-33-8-1,25 3-117,0-1 0,1-2 0,0 0-1,0-2 1,-39-24 0,63 34-31,0-1 0,0 0 0,0 0-1,1 0 1,-1 0 0,1 0 0,0-1 0,0 1 0,-3-6 0,5 8-9,1 0 1,-1 0-1,1 0 1,-1 0-1,1 0 1,0-1-1,-1 1 0,1 0 1,0 0-1,0 0 1,0-1-1,0 1 1,0 0-1,0 0 1,0-1-1,0 1 1,1 0-1,-1 0 1,0 0-1,1 0 1,-1-1-1,1 1 1,-1 0-1,1 0 0,-1 0 1,1 0-1,0 0 1,0 0-1,0 0 1,-1 0-1,1 1 1,0-1-1,0 0 1,0 0-1,0 1 1,0-1-1,2 0 1,4-3-280,0 1-1,0 0 1,1 1 0,-1 0 0,0 0 0,1 1 0,-1-1 0,10 1 0,28 0-1465</inkml:trace>
</inkml:ink>
</file>

<file path=ppt/ink/ink6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1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66 319 4992,'0'1'70,"0"-1"0,-1 1 1,1-1-1,0 1 0,0 0 1,0-1-1,-1 1 0,1-1 1,0 1-1,0-1 0,0 1 1,0-1-1,0 1 0,0 0 1,0-1-1,0 1 0,0-1 1,0 1-1,0-1 0,1 1 1,-1-1-1,0 1 0,0 0 0,1-1 1,-1 1-1,1 0 0,39 65 1703,4 6-580,-25-34-1161,-11-19 31,1 0-1,0-1 0,2 0 0,0-1 0,25 29 0,-27-34 337,-21-18-103,-23-19-31,14 7-238,2 0 1,0-2-1,1 0 1,1-1-1,1-1 1,1 0-1,1-1 0,1-1 1,1 0-1,1-1 1,1 0-1,1 0 1,-9-48-1,16 65-31,1-1-1,1 0 1,0 0 0,0 0-1,1 1 1,0-1 0,0 0-1,1 0 1,0 1 0,0-1 0,1 1-1,1 0 1,-1 0 0,1 0-1,0 0 1,8-10 0,-4 9-10,0 0 1,0 0-1,1 1 1,0 1-1,0 0 1,1 0 0,0 0-1,0 1 1,1 1-1,0 0 1,14-5-1,-7 4 0,0 1-1,0 1 0,0 0 1,1 1-1,-1 1 0,1 1 1,0 1-1,0 0 0,-1 2 1,1 0-1,0 1 0,-1 0 1,0 2-1,0 0 0,26 12 1,-35-13-277,-1 1 0,0 0 0,0 1 0,0-1-1,0 2 1,-1-1 0,0 1 0,0 0 0,-1 0 0,0 1 0,0 0 0,-1 0 0,7 13 0,-2 0-1010</inkml:trace>
</inkml:ink>
</file>

<file path=ppt/ink/ink6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1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4736,'15'-20'2304,"-1"79"-3328,-5-40 4352,0-3-3328,0 7 0,1 4 0,-6-4 0,6-1-1024,-6 1 0,-4-7-128,0-9 0</inkml:trace>
</inkml:ink>
</file>

<file path=ppt/ink/ink6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1.9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113 192 10112,'-75'-67'4992,"90"75"-8064,-15-8 11391,8 0-8447,1-8 0,-9-8-3328,-3-15 129,-17 3 2559,-26-22 0</inkml:trace>
</inkml:ink>
</file>

<file path=ppt/ink/ink6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3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36 2688,'0'0'1152,"0"0"-299,0 0 448,-13 25 65,11 3-1294,-7 19 304,-3-10-83,2 1 0,1 0 0,2 0 1,-3 69-1,9-38 126,15 127 0,-13-185-389,1 1-1,0-1 1,1 0 0,0 0 0,1 0 0,0 0-1,1-1 1,0 1 0,0-1 0,1 0 0,1-1-1,8 11 1,-8-13-7,0-1-1,0 1 1,0-1-1,1-1 0,0 1 1,0-1-1,1-1 1,0 0-1,-1 0 1,1 0-1,0-1 1,1-1-1,-1 1 0,0-1 1,11 0-1,2-1 16,0-1 1,0-1-1,1-1 0,-1-1 0,0-1 0,-1-1 0,1-1 0,-1-1 0,0-1 0,0 0 0,-1-2 0,0 0 1,19-14-1,-26 13-20,-1 0 0,1 0-1,-2-2 1,0 1 0,0-1 0,-1-1 0,-1 0 0,0 0 0,-1-1 0,-1 0 0,0 0 0,-1-1 0,6-24 0,-6 20-6,-2 0 0,0-1 0,-2 1 0,0-1 0,-1 0 0,-1 0 0,-1 1 0,0-1 0,-2 0 1,-8-29-1,6 31-12,-1 1 0,-1 1 0,-1-1 0,-1 2 0,0-1 0,-1 1 0,-1 0 0,0 1 0,-1 0 0,-1 1 0,0 0 0,-1 1 0,0 1 0,-1 0 0,0 1 0,-1 1 0,0 0 0,-1 1 0,0 1 0,-1 0 0,1 1 0,-1 1 0,-1 1 0,1 1 0,-1 0 0,0 1 0,0 1 0,-33 1 0,29 3-21,-1 0 0,1 2 0,0 0 0,0 2 0,1 0 0,-32 15 0,44-17 4,0 0 1,1 0 0,-1 1-1,1 1 1,0 0-1,1 0 1,0 0-1,0 1 1,0 1-1,1-1 1,0 1-1,0 0 1,1 1-1,0 0 1,0 0-1,-7 17 1,12-22-26,0 1 0,0-1 1,0 0-1,0 1 0,1-1 0,-1 1 0,1-1 0,1 1 1,-1-1-1,0 1 0,1-1 0,0 1 0,0-1 1,1 0-1,-1 0 0,1 1 0,0-1 0,0 0 0,0 0 1,0-1-1,1 1 0,-1 0 0,1-1 0,0 1 1,0-1-1,1 0 0,-1 0 0,1 0 0,-1-1 0,7 4 1,3 2-332,2 0 1,-1-1-1,1-1 1,0 0-1,0-1 1,31 5-1,21 0-928</inkml:trace>
</inkml:ink>
</file>

<file path=ppt/ink/ink6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3.9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62 2048,'-8'-3'3541,"17"-3"-2491,19-5-905,20 1 273,-7 0-144,1 2 0,1 2 0,45-1 0,-31 7-69,-1 2-1,0 3 0,0 2 0,-1 3 0,0 2 1,67 24-1,-118-34-169,0-1-1,1 1 1,-1-1 0,1 0 0,-1 0 0,1 0-1,-1 0 1,7-1 0,-9 0-41,0-1 1,0 1-1,0-1 1,0 0-1,0 0 1,-1 0-1,1 0 1,0 0-1,0 0 1,-1 0-1,1-1 1,-1 1-1,1-1 1,-1 1-1,0-1 1,1 1-1,-1-1 1,0 0-1,0 0 1,0 1-1,0-3 1,3-2-642,-3 9-893,-6 12-305,0 0 565</inkml:trace>
</inkml:ink>
</file>

<file path=ppt/ink/ink6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4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49 2816,'0'-13'1408,"23"-3"-1920,-9 9 2560,9-2-1792,0 6 0,6 3 0,-1 0 128,6 0-512,-8 3 0,-1 3 128,-7-3 0,2 1-896,-3 3 128</inkml:trace>
</inkml:ink>
</file>

<file path=ppt/ink/ink6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4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2816,'34'0'1408,"40"23"-1536,-65-23 2048,30-4-2048,2 4 128,-2-3 0,-1-1 128,-1-8-256,-9-1 128,-5 6-768,1 7 128</inkml:trace>
</inkml:ink>
</file>

<file path=ppt/ink/ink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1.0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53 190 3328,'-1'0'186,"0"0"0,0 0 0,-1 0 0,1 0-1,0 0 1,0 0 0,0 0 0,0 1 0,0-1 0,0 0 0,0 1 0,0-1 0,0 0 0,0 1 0,0 0 0,0-1-1,0 1 1,0-1 0,0 1 0,0 0 0,0 0 0,1 0 0,-1-1 0,0 1 0,1 0 0,-1 0 0,0 0-1,1 0 1,-1 0 0,0 2 0,1 1-51,-1-1 0,1 0 0,0 1-1,0-1 1,0 0 0,1 1 0,-1-1 0,1 0-1,0 1 1,1 4 0,3 5-163,0 0-1,1-1 1,1 1-1,9 13 1,-10-19 121,1 1 0,0-1 0,0 0 0,1-1 0,0 1 0,0-2-1,1 1 1,-1-1 0,1 0 0,0-1 0,1 0 0,-1-1 0,1 0 0,18 4 0,-15-5 1,0 0-1,0 0 1,0-2 0,1 0-1,-1 0 1,0-1-1,0-1 1,0 0-1,0 0 1,-1-2-1,14-4 1,-5 0 88,1-2-1,-1 0 1,0-1-1,34-26 1,-50 34-146,0-1 0,-1-1 0,1 1 0,-1-1 0,0 0 0,0 0 0,0 0-1,-1 0 1,0 0 0,0-1 0,0 0 0,-1 0 0,0 1 0,0-1 0,0 0 0,-1-1 0,0 1 0,0 0 0,0 0 0,-1-1 0,0 1 0,0 0 0,-2-10 0,1 8-4,-1 1 0,0-1 0,-1 0 0,0 1 0,0-1 0,0 1 0,-1 0 0,0 0 0,0 0 0,-1 0 0,0 1 0,0 0 0,-1 0 0,-7-7 0,3 6-9,0-1 0,0 2 0,-1-1 0,0 2 0,0-1 0,0 2 0,-1-1 0,-21-4 1,14 5-48,-1 1 0,1 0 1,-1 2-1,0 0 1,1 1-1,-1 1 1,1 1-1,-1 1 1,1 1-1,0 0 0,-33 13 1,38-11-20,0 1-1,1 1 1,0 1 0,-13 10 0,22-16 18,0-1 0,0 1 0,1 1 0,0-1 0,-1 0 0,1 1 0,0 0 0,1 0 0,-1 0 0,1 0 0,0 0 1,0 0-1,0 0 0,0 1 0,1-1 0,-2 10 0,3-13 16,0 0-1,0 1 1,0-1 0,1 0 0,-1 1-1,0-1 1,1 0 0,-1 0 0,1 1-1,0-1 1,-1 0 0,1 0 0,0 0-1,0 0 1,0 0 0,0 0 0,0 0-1,0 0 1,0 0 0,0 0 0,0-1-1,0 1 1,1 0 0,34 13-117,-22-9 69,-1-1 35,0-1 0,0 0 0,1 0 0,-1-2 0,1 1 0,-1-2 0,1 0 0,15-2 0,13-3-50,52-15 1,-64 12 62,0 1 0,0 2 1,1 1-1,38 0 1,-63 5 21,0 0 0,0 0 1,0 0-1,0 1 0,0-1 1,-1 1-1,1 1 0,-1-1 1,1 1-1,-1 0 0,0 0 1,0 1-1,0-1 0,6 8 1,5 5 253,-1 1 1,21 31 0,-25-32-55,2 0 0,24 25 0,-29-34-291,1 0 0,0-1 0,0-1 0,0 1 0,1-1 0,0-1 0,0 0 0,18 4 0,-1-1-1082,0-2 1,34 1-1,-1-2-781</inkml:trace>
</inkml:ink>
</file>

<file path=ppt/ink/ink6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5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100 537 2816,'-2'3'196,"0"0"0,0 0 1,0 0-1,0 0 0,1 0 0,-1 0 0,1 0 1,0 1-1,0-1 0,0 1 0,0-1 1,0 0-1,1 1 0,0 0 0,-1-1 1,1 1-1,1-1 0,-1 1 0,0-1 0,1 1 1,1 3-1,0 8 242,2-1 0,-1 1 0,2-1-1,7 16 1,-2-7-314,2-1 0,0 0 0,1 0 0,1-2 0,1 0 0,31 31 0,-38-43-58,0 0-1,1-1 1,1-1-1,-1 1 1,1-2-1,0 1 1,0-1 0,0-1-1,1 1 1,0-2-1,0 0 1,0 0-1,0-1 1,0 0 0,1-1-1,-1 0 1,14-2-1,-7 0-20,1-1 0,0 0 0,-1-2 0,0 0 0,0-1-1,0-1 1,-1-1 0,0 0 0,0-1 0,0-1 0,26-20-1,-31 19-25,0 0-1,-1-1 0,0 0 0,0-1 0,-2 0 0,1-1 1,-2 0-1,0-1 0,0 1 0,-1-1 0,-1-1 0,0 0 1,-1 1-1,4-24 0,-4 11 7,-1-1 0,-2 0 0,0 0 0,-2 0 0,-1 0 0,-1 0 1,-2 0-1,-1 0 0,-1 1 0,-1-1 0,-20-49 0,19 60-15,0-1 0,-1 1 0,-1 1 0,0 0 0,-1 0 0,-1 1 0,-1 1 0,0 0 0,-1 0 0,0 1 0,-1 1 0,0 1 0,-1 0 0,0 1 0,-1 0 0,0 1 0,-1 2 0,-28-10 0,25 12-12,0 0 0,-1 2 0,0 1 0,0 0 0,0 2 0,0 0 0,0 2 1,1 0-1,-1 2 0,1 0 0,-29 10 0,39-11-99,1 1 1,-1 0-1,1 0 0,0 1 1,0 1-1,1 0 1,0 0-1,0 1 0,0 0 1,0 0-1,1 1 0,1 0 1,-1 1-1,1-1 0,1 1 1,0 1-1,0-1 1,1 1-1,0 0 0,0 1 1,1-1-1,1 1 0,0 0 1,-2 12-1,-2 50-1328</inkml:trace>
</inkml:ink>
</file>

<file path=ppt/ink/ink6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6.0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2560,'33'-9'1280,"14"25"-1024,-24-16 1408,16 0-1664,2 0 0,7 0 0,-2 4 128,-3-4-896,5 9 128</inkml:trace>
</inkml:ink>
</file>

<file path=ppt/ink/ink6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6.3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2560,'14'-16'1280,"9"12"-1152,-17 1 1920,31-1-1920,6-1 0,8-2 0,1 3 0,-1 1-128,1-3 0,8 6-768,6 9 0</inkml:trace>
</inkml:ink>
</file>

<file path=ppt/ink/ink6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7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129 285 1664,'-1'-3'139,"1"-1"0,0 1 0,0-1 0,0 1 0,0-1 0,0 1-1,1-1 1,0 1 0,0 0 0,0-1 0,0 1 0,0 0 0,1 0 0,-1-1 0,1 1 0,0 0 0,0 1 0,0-1 0,0 0 0,1 1 0,-1-1-1,1 1 1,3-3 0,4-4-8,0 0-1,0 1 1,1 1-1,0 0 1,13-6-1,132-80 510,-133 81-559,2 2 0,0 0 0,0 2 0,1 0 0,30-4-1,-49 11-55,1 1 0,-1-1-1,0 1 1,0 1-1,0-1 1,0 1 0,0 1-1,0-1 1,0 1 0,11 4-1,-14-3-17,0-1-1,0 1 1,0-1-1,0 1 1,0 0 0,-1 1-1,1-1 1,-1 1-1,0-1 1,0 1 0,0 0-1,-1 0 1,1 1-1,-1-1 1,0 0 0,0 1-1,1 5 1,2 8 10,-1 0 0,-1 0 0,-1 1 1,0-1-1,-1 0 0,-1 1 0,-1-1 0,-3 19 0,-3 4 67,-2 0 0,-19 58-1,21-77-22,-2 0 1,0-1-1,-1 0 0,-1-1 1,0 0-1,-2 0 0,-19 22 1,-21 25 157,37-45-156,-1-1 0,0 0 0,-2-1 0,0-1 1,-1-1-1,-41 29 0,28-28 54,-52 21 1,70-34-85,1-1 1,-2 0-1,1-1 1,0-1-1,-1-1 1,-23 2-1,34-4-25,-1-1 0,1 1-1,0-1 1,0 0-1,0-1 1,0 1 0,0-1-1,0 0 1,1 0-1,-1 0 1,0-1 0,1 0-1,0 0 1,0 0-1,-1 0 1,2-1 0,-1 1-1,0-1 1,-2-4-1,3 4-16,1 1-1,0 0 1,0-1-1,0 0 1,0 1-1,1-1 1,-1 0-1,1 0 1,0 0-1,0 0 1,1 0-1,-1 0 1,1 0 0,0 0-1,0 0 1,0 0-1,0 0 1,1 0-1,0 0 1,-1 0-1,2 0 1,-1 0-1,0 0 1,4-6-1,-4 9 1,0-1 1,0 1-1,0 0 1,0 0-1,0 0 1,0 0-1,1 0 1,-1 0-1,0 0 0,1 0 1,-1 0-1,1 1 1,-1-1-1,1 1 1,-1-1-1,1 1 1,-1-1-1,1 1 0,-1 0 1,1 0-1,0 0 1,-1 0-1,1 0 1,0 0-1,2 1 1,50 11-224,-24-4 46,133 8 541,219-6-1,-360-10-316,28-8-175,-49 8 51,1 0-1,0-1 1,-1 1-1,1-1 0,-1 1 1,1-1-1,-1 0 1,0 0-1,1 1 0,-1-1 1,0 0-1,1 0 1,-1 0-1,0-1 0,0 1 1,0 0-1,0 0 1,0 0-1,0-1 0,0 1 1,-1-1-1,1 1 1,0-1-1,-1 1 0,1-1 1,0-1-1,-3-2-1001,-7 5 43</inkml:trace>
</inkml:ink>
</file>

<file path=ppt/ink/ink6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7.9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1664,'20'-7'768,"17"3"512,-28-1 1024,10 5-2048,10 9 0,8 2 128,9 5 0,6 0-384,-4-4 0,-5-1 384,-1 5 0,-1-9-128,-2-2 0,-2-1-768,-5-8 0,-3 4-640,-6-5 128</inkml:trace>
</inkml:ink>
</file>

<file path=ppt/ink/ink6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8.3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109 311 2816,'-15'-5'813,"19"11"651,27 16 995,-19-18-2327,0 0 0,-1 0 1,1-1-1,1-1 0,-1 0 0,0-1 1,0 0-1,1 0 0,-1-2 0,0 1 1,1-2-1,15-3 0,-3 0 36,1-1 0,-1-2 1,0-1-1,42-21 0,-48 20-77,0-1 1,24-19-1,-37 25-71,-1 1 0,1-1 0,-1 0-1,0-1 1,-1 1 0,1-1 0,-1 0 0,0 0-1,-1-1 1,1 1 0,2-9 0,-5 12-11,-1-1 1,1 0-1,-1 1 0,0-1 1,0 0-1,0 0 1,0 1-1,-1-1 1,1 0-1,-1 1 1,0-1-1,0 0 1,0 1-1,-1-1 0,1 1 1,-1 0-1,0-1 1,0 1-1,0 0 1,0 0-1,-1 0 1,1 1-1,-1-1 1,0 0-1,0 1 0,-3-2 1,-4-5 5,-1 2 1,0 0-1,0 0 0,-1 1 1,0 0-1,-15-4 0,10 5-10,-1 0-1,0 2 0,0 0 0,0 1 1,-1 0-1,-24 2 0,-109 17-68,130-13 34,5-2-86,1 1 0,0 1 0,-17 6 0,28-8-17,0 0 0,1 0 0,-1 1 0,0-1 0,1 1 0,0 0 0,0 0 1,0 1-1,0-1 0,0 1 0,0 0 0,1 0 0,-5 7 0,0 12-1168</inkml:trace>
</inkml:ink>
</file>

<file path=ppt/ink/ink6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9.3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43 1664,'-14'4'3989,"18"2"-3926,0 0 0,0 0 0,-1 1 0,0-1-1,0 1 1,-1 0 0,0 0 0,0 0 0,0 0 0,-1 1 0,1 8-1,3 14 80,52 194 1095,-50-206-1023,-2-3 168,-11-24-103,-3-7-258,1 1 1,1-1-1,0-1 1,1 1-1,1-1 0,1 0 1,0-1-1,1 1 1,-1-31-1,4 40-40,0-1-1,1 0 1,0 0-1,0 0 1,1 0-1,1 1 1,-1-1 0,1 1-1,0 0 1,1 0-1,0 0 1,1 0-1,-1 1 1,1-1 0,1 1-1,-1 0 1,1 1-1,1-1 1,-1 1 0,1 0-1,7-4 1,-6 4 0,0 0 0,1 1 1,-1 0-1,1 1 1,0-1-1,0 2 0,18-6 1,-22 9 42,1-1-1,-1 1 1,0 1 0,1-1 0,-1 0 0,0 1-1,0 0 1,0 1 0,0-1 0,0 1 0,0 0 0,0 0-1,0 0 1,0 1 0,-1 0 0,7 4 0,2 3 46,-1 1 0,0 0 0,-1 1 0,0 0 0,-1 1 0,-1 0 0,1 1 1,-2-1-1,0 2 0,-1-1 0,0 1 0,-1 0 0,5 22 0,-1 0 62,-2 0 1,-2 0-1,-1 1 0,0 61 0,-5-98-122,0-1 1,0 1-1,0-1 0,0 1 0,0-1 0,-1 1 0,1-1 0,0 1 0,0-1 0,0 0 0,0 1 0,-1-1 1,1 1-1,0-1 0,0 0 0,-1 1 0,1-1 0,0 1 0,-1-1 0,1 0 0,0 1 0,-1-1 0,1 0 1,0 0-1,-1 1 0,1-1 0,-1 0 0,1 0 0,-1 0 0,1 0 0,0 1 0,-1-1 0,1 0 0,-1 0 1,1 0-1,-1 0 0,1 0 0,-1 0 0,1 0 0,-1 0 0,1 0 0,-1 0 0,1 0 0,0-1 0,-1 1 1,1 0-1,-1 0 0,1 0 0,-1-1 0,1 1 0,0 0 0,-1-1 0,-24-14-2123,26 12 790,3-10 22</inkml:trace>
</inkml:ink>
</file>

<file path=ppt/ink/ink6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19.9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17 2048,'-5'-4'1024,"28"4"-512,-9 0 1152,6 4-1536,8-4 128,10 0 0,-1 3 0,6 3-384,8-6 0,10 0 256,5 0 128,5-6-128,-6 3 0,12-4-640,-2-2 128,-1 9-384,-17 5 0</inkml:trace>
</inkml:ink>
</file>

<file path=ppt/ink/ink6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0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2176,'4'6'448,"-1"1"1,1-1-1,-1 0 1,-1 1-1,1 0 1,-1-1-1,0 1 1,1 10-1,13 79-838,-12-66 626,7 42 36,-3 0 0,-4 1 0,-4 76 0,-8-96-1125,8-44 64</inkml:trace>
</inkml:ink>
</file>

<file path=ppt/ink/ink6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1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218 532 2176,'-2'1'84,"0"-1"0,0 0 0,1 1 0,-1 0 0,0-1 0,0 1 0,1 0 1,-1 0-1,0 0 0,1 0 0,-1 0 0,1 0 0,0 1 0,-1-1 0,1 0 0,0 1 0,-1-1 0,1 1 0,0-1 1,0 1-1,-1 3 0,0 0 128,1 0 1,-1 0 0,1 0-1,0 1 1,0-1-1,0 0 1,1 10 0,1 2-23,0 0 0,1-1 0,1 1 0,5 18 0,-4-27-142,-1 0 0,1 0 0,0 0 0,1 0 0,0-1 0,0 1-1,0-1 1,1-1 0,0 1 0,1-1 0,-1 0 0,1 0 0,0-1 0,1 0 0,-1 0 0,1-1-1,0 0 1,0 0 0,0-1 0,1 0 0,13 3 0,-7-2 31,0-1 0,0-1 1,1 0-1,-1-1 0,1 0 1,-1-1-1,1-1 0,-1-1 1,1 0-1,-1-1 0,27-8 0,-14-1-17,-1 0 0,0-2 0,-1-1 0,-1-1 0,0-1 0,-1-1 0,39-39 0,-47 42-46,-2-1-1,0-1 1,-1-1 0,0 0-1,-2 0 1,0-1-1,-1-1 1,-1 0-1,-1 0 1,-1 0-1,7-33 1,-12 42-7,-1 0 0,0 0 0,-1 0 1,0 0-1,-1 0 0,0 0 0,-1 0 0,0 0 0,-1 0 0,0 1 1,0-1-1,-1 1 0,-1 0 0,0 0 0,0 0 0,-1 1 0,0-1 0,-1 1 1,0 1-1,0 0 0,-1 0 0,-12-10 0,-4-2-3,0 2 0,-2 1-1,0 1 1,-1 1 0,0 1 0,-1 2-1,-30-9 1,23 9-16,-1 2 0,0 2 1,-1 1-1,0 2 0,-60-2 0,72 8 1,-1 0 0,1 2 0,-1 0 0,1 2 0,0 1 0,0 1 0,1 1 0,0 1 0,-24 13 0,44-21 6,0 1 0,1 0 1,-1 1-1,1-1 0,0 1 1,-1-1-1,1 1 0,0 0 1,1 0-1,-1 0 0,0 1 1,1-1-1,0 1 0,0-1 1,0 1-1,0 0 0,0 0 1,-1 6-1,2-5-6,1 1 0,-1-1 1,1 1-1,1-1 0,-1 1 0,1-1 0,-1 1 0,2-1 1,-1 1-1,1-1 0,-1 0 0,4 7 0,5 6-19,0 0 0,1-1 0,0-1 0,2 0-1,0-1 1,24 23 0,-14-16-93,1-1 0,2-2 0,0 0 1,0-2-1,2-1 0,0-1 0,1-2 0,0 0 0,1-2 0,1-1 0,-1-2 0,1-1 1,1-1-1,45 2 0,-63-6 64,0-2 0,-1 1 0,1-2 0,0 0 0,0 0 0,0-2 1,-1 0-1,0 0 0,1-1 0,-1 0 0,0-2 0,-1 1 0,1-2 0,-1 1 0,0-2 1,-1 1-1,16-15 0,-9 12 229,-9 16-4,-6 32 131,-3-16-170,4 34 599,19 95 0,-18-127-564,2-1 0,0 0 0,2 0-1,1 0 1,0-1 0,21 31-1,-19-37-1101,6 3-214</inkml:trace>
</inkml:ink>
</file>

<file path=ppt/ink/ink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1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3456,'2'-9'632,"-1"5"-382,0 1-1,0-1 0,0 1 0,0-1 1,0 1-1,1-1 0,-1 1 1,1 0-1,0-1 0,0 1 1,0 0-1,1 0 0,-1 1 1,1-1-1,-1 0 0,1 1 0,3-3 1,-3 23 3049,-2 23-2993,8 356 4472,-12-279-3891,-3 9-95,7-1 1,24 194-1,-23-308-766,1-1 0,0 1-1,0-1 1,1 0 0,1 0-1,-1-1 1,2 1 0,11 16-1,-15-23-57,1-1 0,-1 0 0,1-1-1,0 1 1,0 0 0,0-1 0,0 0-1,0 1 1,1-1 0,-1-1 0,1 1 0,-1 0-1,1-1 1,-1 0 0,1 1 0,0-2-1,0 1 1,0 0 0,-1-1 0,1 1 0,0-1-1,0 0 1,0-1 0,0 1 0,0-1-1,0 1 1,-1-1 0,1 0 0,0-1 0,5-1-1,1-3-423,1 0 0,-1 0-1,0-1 1,0 0 0,-1-1-1,0 0 1,10-12 0,54-68-4320,-38 38 2323</inkml:trace>
</inkml:ink>
</file>

<file path=ppt/ink/ink6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2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89 1152,'-2'4'324,"1"-1"1,0 0-1,0 1 0,0 0 1,0-1-1,0 1 0,1-1 1,0 1-1,0 0 0,0-1 1,0 1-1,0 0 1,1-1-1,1 6 0,19 60-603,-6-25 813,-12-30-456,2 0-13,-2 1 0,0 0 0,0 0 0,-1 1 0,-1-1 0,-2 27 0,1-41-57,0-1 1,0 1-1,0 0 0,0 0 1,0-1-1,0 1 1,0 0-1,0-1 0,0 1 1,-1 0-1,1-1 0,0 1 1,-1 0-1,1-1 0,0 1 1,-1 0-1,1-1 0,-1 1 1,1-1-1,-1 1 0,1-1 1,-1 1-1,1-1 0,-1 1 1,0-1-1,-9-11 154,-7-38 34,15 44-174,-1-7-29,-1 0 0,2-1 0,0 1-1,0-1 1,1 0 0,1 0 0,0 1 0,1-1-1,0 0 1,1 1 0,0-1 0,1 1-1,6-16 1,-5 19-1,0-1 0,1 1 1,0 0-1,1 0 0,0 0 0,0 1 0,1-1 0,0 2 1,1-1-1,0 1 0,0 0 0,0 1 0,1 0 0,-1 0 0,2 1 1,15-7-1,-11 6 13,0 0 0,1 1 1,0 1-1,0 1 0,17-2 1,-25 4 1,0 1 1,1 0-1,-1 0 0,1 0 1,-1 1-1,1 0 0,-1 1 1,0 0-1,0 0 1,0 0-1,0 1 0,10 5 1,-11-4 37,1 1 1,0 0 0,-1 0-1,0 0 1,0 1 0,0 0-1,-1 0 1,0 1-1,0-1 1,-1 1 0,0 0-1,0 0 1,5 13-1,-1 4 70,-2 0-1,0 0 1,3 27-1,-5-23-58,2 20 107,-2 1 1,-4 54 0,0-60 134,0-43-316,0-1 0,0 1-1,0 0 1,-1 0 0,1 0 0,0 0-1,0 0 1,0 0 0,0 0 0,0 0-1,0 0 1,-1 0 0,1 0 0,0 0-1,0 0 1,0 1 0,0-1 0,0 0 0,0 0-1,0 0 1,-1 0 0,1 0 0,0 0-1,0 0 1,0 0 0,0 0 0,0 0-1,0 0 1,0 1 0,0-1 0,0 0-1,-1 0 1,1 0 0,0 0 0,0 0-1,0 0 1,0 0 0,0 1 0,0-1-1,0 0 1,0 0 0,-4-11-1008,3 1-19</inkml:trace>
</inkml:ink>
</file>

<file path=ppt/ink/ink6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2.4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4 104 2816,'-3'-16'1408,"40"16"-1152,-17-9 1536,17 6-1792,0-13 128,6 8 0,3 0 0,-3 0-256,-6 1 128,1-2-128,-5 2 0,-4-5-640,-11 12 0</inkml:trace>
</inkml:ink>
</file>

<file path=ppt/ink/ink6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2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1 470 2944,'0'-1'52,"0"0"1,-1-1 0,1 1-1,0 0 1,1 0-1,-1 0 1,0 0-1,0 0 1,0 0 0,1 0-1,-1 0 1,0 0-1,1 0 1,-1 0-1,1 1 1,-1-1 0,1 0-1,-1 0 1,1 0-1,0 0 1,-1 1-1,1-1 1,1-1 0,25-13 1224,4-2-104,15-19-875,75-79 0,-101 93-191,0-1 0,-2-1 0,-1 0-1,-1-2 1,20-40 0,-35 62-87,0 1-1,1 0 1,-1 0 0,0 0-1,-1-1 1,1 1 0,-1-1-1,1 1 1,-1 0 0,0-1-1,0 1 1,0-1 0,-1 1-1,1 0 1,-1-1-1,0 1 1,0 0 0,-3-6-1,4 8-11,0 1-1,-1-1 0,1 0 0,-1 1 0,1-1 0,-1 1 0,1-1 1,-1 1-1,0 0 0,1-1 0,-1 1 0,1-1 0,-1 1 1,0 0-1,1-1 0,-1 1 0,0 0 0,0 0 0,1 0 1,-1 0-1,0 0 0,0-1 0,1 1 0,-1 0 0,0 1 0,1-1 1,-1 0-1,0 0 0,-1 0 0,0 2 0,-1-1 1,1 0-1,0 1 0,-1-1 0,1 1 1,0 0-1,0 0 0,0 0 1,0 0-1,1 0 0,-1 0 0,-2 5 1,-4 6 23,1 1 0,0 0 1,1 0-1,1 1 0,1-1 1,0 1-1,-4 28 0,-4 107 252,10-130-567,1 1-1,1-1 1,1 0-1,1 0 1,0 0-1,2 0 1,0 0 0,7 20-1,-6-30-760</inkml:trace>
</inkml:ink>
</file>

<file path=ppt/ink/ink6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3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7 175 1152,'0'0'24,"-1"-1"1,1 1-1,-1-1 0,1 1 0,-1-1 1,1 0-1,-1 1 0,1-1 1,0 0-1,-1 1 0,1-1 1,0 0-1,0 0 0,-1 1 0,1-1 1,0 0-1,0 0 0,0 1 1,0-1-1,0 0 0,0 0 1,0 1-1,0-1 0,0 0 0,1 0 1,-1 1-1,0-1 0,0 0 1,1-1-1,21-14 472,49-4 179,-50 15-399,116-43 300,-74 31-223,-15 3-19,0 2 1,64-6 0,-98 16-269,0 1 1,0 1-1,0 1 0,-1 0 0,1 0 1,0 1-1,0 1 0,-1 1 0,1 0 1,-1 0-1,0 1 0,24 14 0,-34-17-44,1 1 0,-1 0 0,0 0-1,0 1 1,0-1 0,-1 1-1,1-1 1,-1 1 0,0 0-1,0 0 1,0 0 0,0 0 0,0 0-1,-1 0 1,0 0 0,0 1-1,0-1 1,-1 0 0,1 1-1,-1-1 1,0 1 0,0-1 0,-1 5-1,-2 15 39,-1-1-1,0 0 0,-9 25 1,7-26-8,-6 24 55,-2-1-1,-1-1 1,-3 0 0,-1-2-1,-3 0 1,-1-1 0,-49 66-1,28-52 85,-2-1-1,-55 47 0,83-84-142,-2-1-1,0-1 0,-1 0 1,0-2-1,-1 0 1,-1-1-1,0-2 1,-1 0-1,-27 7 1,49-17-49,0 1 1,0 0 0,0-1-1,-1 1 1,1-1-1,0 0 1,0 0 0,-1 0-1,1 0 1,0 0-1,0-1 1,-1 1 0,1-1-1,0 1 1,0-1-1,0 0 1,0 0 0,0 0-1,-3-1 1,4 1-1,0 0-1,0-1 1,0 1 0,0-1 0,0 1 0,0 0-1,0-1 1,0 0 0,1 1 0,-1-1 0,1 1-1,-1-1 1,1 0 0,-1 1 0,1-1 0,0 0-1,0 0 1,0 1 0,0-4 0,1 0-5,-1 1 0,1-1 0,0 0 0,1 0 0,-1 0 0,1 1 0,0-1 0,0 1 0,0-1 0,1 1 0,-1 0 0,1 0 0,0 0 0,1 0 0,6-6 0,0 2-11,2-1-59,1 0-1,0 0 0,27-13 1,-36 20 47,0 1 0,0-1 0,1 1 0,-1 0 0,0 0 0,1 1 0,-1-1 0,1 1-1,-1 0 1,1 0 0,-1 0 0,0 1 0,1 0 0,-1 0 0,0 0 0,1 0 0,-1 0 0,8 5 0,7 3-30,2 0 0,0-1 0,0 0 0,0-2 0,1-1 0,-1-1 0,1 0 0,0-2 0,1 0 0,-1-2 0,0 0 0,0-2 0,0 0 0,0-2 0,0 0 0,41-14 0,-48 14-879,-5 6-86</inkml:trace>
</inkml:ink>
</file>

<file path=ppt/ink/ink6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4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2432,'51'-3'1152,"77"6"-1152,-87-3 1792,25 6-1664,5-12 128,0 6 0,-1 6 0,-8 1-512,-16 0 0,-7 2-384,-16 7 0</inkml:trace>
</inkml:ink>
</file>

<file path=ppt/ink/ink6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4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9 318 2176,'-2'5'266,"1"0"1,-1 0-1,1 0 1,0 0-1,0-1 1,1 1-1,0 0 0,-1 1 1,2-1-1,-1 0 1,1 0-1,1 8 1,0 2 109,-1-11-344,-1-1 0,1 0 0,0 1-1,0-1 1,0 0 0,1 0 0,-1 0 0,1 0 0,0 0 0,-1 0 0,1 0 0,1-1 0,-1 1-1,0-1 1,1 1 0,-1-1 0,1 0 0,0 0 0,-1 0 0,1 0 0,0 0 0,0-1-1,1 0 1,-1 1 0,0-1 0,0 0 0,1 0 0,-1-1 0,0 1 0,1-1 0,6 0 0,5 1 93,1-1 0,0 0 0,0-1-1,0-1 1,25-7 0,-24 5-45,-1-2 0,0 0 0,0 0 0,-1-2 0,0 0 0,0 0 0,-1-2 0,0 0 0,-1 0 0,0-1 0,0-1 0,10-13-1,-13 13-45,-1 1-1,0-1 0,-1 0 0,-1-1 0,0 0 0,-1 0 0,0-1 0,-1 0 1,-1 0-1,0 0 0,0 0 0,-2-1 0,0 1 0,1-20 0,-3 29-32,-1 1 0,1-1 0,-1 0 0,1 0 0,-1 0 0,0 1 0,-1-1 0,1 0 0,-1 1 0,0-1 0,0 1 0,-1 0-1,1 0 1,-1 0 0,0 0 0,0 0 0,0 1 0,-1-1 0,1 1 0,-1 0 0,0 0 0,0 0 0,0 0 0,0 1 0,0-1 0,-1 1-1,1 0 1,-1 1 0,1-1 0,-1 1 0,0 0 0,-7-1 0,-4-1-11,0 2-1,0 0 1,0 1-1,0 0 0,0 2 1,0 0-1,0 0 1,-26 9-1,31-8-80,2-1-61,-1 0-1,1 1 1,0 0 0,0 1 0,1 0 0,-1 0 0,1 1 0,-1 0 0,2 0-1,-1 1 1,0 0 0,-10 11 0,3 10-893</inkml:trace>
</inkml:ink>
</file>

<file path=ppt/ink/ink6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5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2304,'3'-5'2266,"-3"5"-2243,1 0 0,-1 1 1,0-1-1,1 0 0,-1 0 1,1 1-1,-1-1 0,0 0 1,1 1-1,-1-1 0,1 0 0,-1 1 1,0-1-1,0 1 0,1-1 1,-1 1-1,0-1 0,0 1 1,1-1-1,-1 1 0,0-1 1,0 1-1,0-1 0,0 1 1,0-1-1,0 1 0,0-1 1,0 1-1,0 0 0,33 217 1364,-29-182-1211,-2 0 1,-1 38-1,-2-37 63,2-57-179,0 0 1,2 0-1,0 0 0,1 0 1,1 0-1,0 1 0,2 0 1,11-23-1,-13 32-68,0-1-1,1 1 0,1 0 1,-1 0-1,2 1 0,-1 0 1,1 0-1,1 1 1,-1 0-1,1 1 0,1 0 1,0 0-1,0 1 0,0 0 1,22-9-1,-30 14-1,0 1 0,0-1 0,1 0 0,-1 1 1,1 0-1,-1 0 0,0 0 0,1 0 0,-1 0 0,1 0 0,-1 0 0,0 1 0,1-1 0,-1 1 0,0 0 1,0 0-1,1-1 0,-1 2 0,0-1 0,3 2 0,0 1 21,-1-1-1,0 1 1,0 0 0,0 1-1,-1-1 1,0 0 0,1 1-1,3 8 1,0 3 86,0 0 0,-1 0 0,-1 0 0,-1 1 0,3 17-1,-2 13 430,-3 85-1,-3-73-381,1-59-217,0 1 0,0-1-1,0 1 1,0-1 0,0 1 0,0-1-1,0 1 1,0-1 0,1 1 0,-1-1 0,0 0-1,0 1 1,0-1 0,1 1 0,-1-1-1,0 0 1,0 1 0,1-1 0,-1 0 0,0 1-1,1-1 1,-1 0 0,0 1 0,1-1-1,-1 0 1,1 0 0,-1 1 0,0-1 0,1 0-1,-1 0 1,1 0 0,-1 0 0,1 0-1,-1 0 1,1 1 0,-1-1 0,8-3-1079</inkml:trace>
</inkml:ink>
</file>

<file path=ppt/ink/ink6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5.6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1408,'8'4'640,"39"-1"640,-33-6 128,11-1-1280,-2-1 128,5-2 0,1 7 0,3 0-384,-4 0 128,1 0 128,-6-4 128,-4 1-896,-10-3 0</inkml:trace>
</inkml:ink>
</file>

<file path=ppt/ink/ink6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6.0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1 394 2432,'1'-1'69,"1"1"1,-1 0-1,0 0 1,1 0-1,-1-1 1,1 1-1,-1 0 0,0-1 1,1 1-1,-1-1 1,0 0-1,0 1 1,1-1-1,-1 0 0,0 0 1,0 0-1,0 0 1,0 0-1,1-1 1,2-1 205,79-39 1883,-54 28-1996,0-1 0,35-24 0,-55 32-125,0-1 0,0 0 0,-1 0 0,0 0 0,0-1 0,-1 0 0,0-1 0,0 0 0,-1 0 0,5-12-1,-7 15-27,-1-1-1,0 1 0,0-1 1,-1 1-1,0-1 0,0 0 1,-1 0-1,0 0 0,0 0 0,-1 0 1,0 0-1,0 0 0,-1 0 1,0 0-1,-1 0 0,0 0 0,-4-14 1,6 22-9,0 0 0,0 0 0,0 0 0,0 0 0,0-1 0,0 1 0,-1 0 0,1 0 0,0 0 0,0 0 0,0 0 0,0-1 0,0 1 0,0 0 0,0 0 0,0 0 0,0 0 0,0 0 0,-1-1 0,1 1 0,0 0 0,0 0 0,0 0 0,0 0 0,0 0 0,0 0 0,-1 0 0,1 0 0,0 0 0,0 0 0,0 0 0,0 0 0,-1 0 0,1-1 0,0 1 0,0 0 0,0 0 0,0 0 0,-1 0 0,1 1 0,0-1 0,0 0 0,0 0 0,0 0 0,-1 0 0,1 0 0,0 0 0,0 0 0,0 0 0,0 0 0,-1 0 0,-4 12 0,-2 15 0,-11 129 768,3 173 0,15-325-861,0 0 1,0 0-1,0-1 1,0 1 0,1 0-1,-1 0 1,1 0-1,0-1 1,0 1-1,0 0 1,1-1-1,-1 1 1,1-1 0,3 6-1,3-1-952</inkml:trace>
</inkml:ink>
</file>

<file path=ppt/ink/ink6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6.4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1 143 2944,'14'-25'1408,"32"2"-1408,-37 16 1664,39-13-1408,9 8 0,3 0 128,-3 1 0,0 7-512,3-1 0,-3 5 512,-2 0 0,-7 0-256,-5 0 128,-11-4-384,-9 1 0,2-1-896,-7-8 128</inkml:trace>
</inkml:ink>
</file>

<file path=ppt/ink/ink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1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27 3328,'-4'-18'1664,"25"15"-896,-13-2 2048,5 5-2560,13 0 128,12 0 128,14 5 0,8-2-640,0 3 128,8-2 384,1 0 0,-9-4-256,-10-4 128,-3 0-896,2 4 128,-12 4-896,-1 7 128</inkml:trace>
</inkml:ink>
</file>

<file path=ppt/ink/ink6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6.8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 2944,'-29'26'1408,"11"46"-1408,13-62 1792,0 15-1536,-4 5 128,3 9 256,6 1 128,6 2-896,3-1 0,1-7 512,5-6 128,-1-12-256,0-9 0,-2-3-1408,-1 0 128</inkml:trace>
</inkml:ink>
</file>

<file path=ppt/ink/ink6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7.5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1664,'96'-6'4306,"9"0"-4239,299-9 637,-333 9-1458,-1 4 1,117 10-1,-157-1-14</inkml:trace>
</inkml:ink>
</file>

<file path=ppt/ink/ink6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7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1 1280,'-1'0'49,"0"0"0,0 0 0,0 0 0,1 0 0,-1 0 0,0 0 0,0 0 1,0 0-1,0 0 0,0 0 0,0 1 0,0-1 0,1 0 0,-1 1 0,0-1 0,0 0 0,0 1 0,1-1 0,-1 1 0,0-1 0,0 1 0,1 0 1,-1-1-1,0 1 0,1 0 0,-1-1 0,1 1 0,-1 0 0,0 1 0,-8 36 1322,9-23-1079,0-1 0,1 1 0,4 22 0,12 32-3,29 67 1,-20-60-16,-22-64-289,-2-10-16,-1 1 0,0 0 0,0 0 0,0 0-1,0 0 1,0 0 0,0 0 0,-1 0 0,0 0-1,1 1 1,-1-1 0,0 0 0,-1 0 0,1 0-1,0 0 1,-1 0 0,-1 4 0,1-5-673,1-2-64</inkml:trace>
</inkml:ink>
</file>

<file path=ppt/ink/ink6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8.6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132 523 2688,'-16'7'222,"11"-5"104,0 0 0,0 1 1,0 0-1,0-1 0,1 2 0,-8 5 0,10-7-245,1 0-1,-1 0 1,1 0 0,0 0-1,0 1 1,0-1-1,0 0 1,0 0 0,1 1-1,-1-1 1,1 0-1,-1 1 1,1-1 0,0 0-1,0 1 1,0-1-1,0 1 1,0-1 0,2 5-1,0 1-22,0 0 0,1 0-1,0 0 1,0-1 0,0 1 0,1-1-1,1 0 1,-1 0 0,1 0 0,0 0-1,1-1 1,-1 0 0,1 0 0,1-1-1,-1 1 1,1-1 0,0-1 0,0 1-1,0-1 1,1 0 0,-1-1 0,1 0-1,10 3 1,3 0 44,-1 0 0,1-2 0,0 0 0,1-1 0,-1-2 0,0 0 0,1-1 0,23-3 0,2-5 2,-1-1-1,0-3 1,0-2 0,-1-2-1,-1-1 1,71-40-1,-105 51-96,0 0 0,0-1 0,0 0-1,-1-1 1,0 0 0,-1 0-1,1-1 1,-1 0 0,-1-1 0,0 0-1,-1 0 1,1 0 0,-2 0 0,0-1-1,0 0 1,-1-1 0,0 1-1,-1-1 1,0 1 0,-1-1 0,0 0-1,0-17 1,-2 14-1,-1 1 1,-1 0-1,0 0 1,-1 0-1,-1 0 1,0 0-1,0 1 1,-2-1-1,1 1 1,-2 1-1,0-1 0,0 1 1,-1 0-1,-1 1 1,0 0-1,0 0 1,-1 1-1,-18-15 1,3 7-20,-1 1 1,-1 1 0,-1 1-1,0 1 1,-1 2 0,-1 1-1,1 1 1,-1 2 0,-1 1-1,0 1 1,0 2-1,0 1 1,0 1 0,-1 1-1,1 2 1,0 2 0,0 1-1,-37 9 1,54-9 0,1 0-1,0 1 1,0 1 0,0 0 0,1 1-1,0 0 1,0 1 0,1 0-1,0 1 1,0 0 0,1 1 0,0 0-1,1 1 1,-12 16 0,16-19 7,0 0 0,1 0 0,-1 0 0,2 0 0,-1 1 0,1 0 0,0-1 0,1 1 0,0 0 0,0 1 0,1-1 0,1 0 0,-1 0 0,1 1 0,1-1 0,0 0 0,0 0 0,1 0 0,0 0 0,0 0 0,1 0 0,7 15 0,1-3-128,2-1 0,0 0-1,2 0 1,0-2 0,1 0-1,0 0 1,2-2 0,0 0-1,1-1 1,0-1 0,1-1-1,1 0 1,0-2 0,0 0-1,1-1 1,1-2 0,0 0-1,0-1 1,24 3 0,-35-9 53,0 0 1,-1-1-1,1 0 1,0-1-1,0 0 0,0-1 1,-1-1-1,1 1 1,-1-2-1,15-6 1,-3 0 233,-1-1 1,0-1 0,38-29 0,-60 41-136,0 0 0,0 0-1,1 0 1,-1 0 0,0 0 0,0 0 0,1 0 0,-1 0 0,0 0 0,0 0 0,0 0-1,1 0 1,-1 0 0,0 0 0,0 1 0,1-1 0,-1 0 0,0 0 0,0 0 0,0 0 0,1 0-1,-1 0 1,0 1 0,0-1 0,0 0 0,0 0 0,1 0 0,-1 0 0,0 1 0,0-1-1,0 0 1,0 0 0,0 0 0,0 1 0,0-1 0,0 0 0,1 0 0,-1 1 0,0-1-1,0 0 1,0 0 0,0 1 0,0-1 0,0 0 0,0 0 0,0 0 0,0 1 0,-1-1-1,1 0 1,0 0 0,0 1 0,0-1 0,0 0 0,0 22 347,0-16-259,4 70 481,3 1 0,20 80 0,-23-132-496,1 2-380,2 1 0,0-2 0,13 28 0,-7-23-885</inkml:trace>
</inkml:ink>
</file>

<file path=ppt/ink/ink6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9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0 430 2816,'1'1'79,"0"0"0,0 0 0,0 0-1,0 0 1,0-1 0,0 1 0,0 0 0,0-1 0,0 1 0,0-1 0,0 1-1,0-1 1,0 1 0,1-1 0,-1 0 0,0 0 0,0 1 0,0-1 0,1 0-1,-1 0 1,0 0 0,0 0 0,1-1 0,-1 1 0,0 0 0,0 0 0,2-1-1,40-18 2010,-18 7-1606,2 1-288,-2 0-1,1-2 1,-2 0-1,1-2 1,34-28-1,-46 32-153,0-1 0,-1-1 0,-1 0 0,0 0 0,0-1 0,-1-1 0,-1 1 0,-1-1 0,0-1-1,7-21 1,-9 22-26,-2 7-13,-1 0-1,0 0 1,-1 0 0,1-1-1,-2 1 1,1-1 0,-1 1 0,0-1-1,-1 1 1,-1-17 0,1 24-1,0 1 0,0 0 0,0-1 0,0 1 0,-1 0 0,1 0 0,0-1 0,0 1 0,0 0 0,0 0 0,-1 0 0,1-1 0,0 1 0,0 0 0,-1 0 0,1 0 0,0 0 0,0-1 0,-1 1 0,1 0 0,0 0 0,0 0 0,-1 0 0,1 0 0,0 0 0,-1 0 0,1 0 0,0 0 0,0 0 0,-1 0 0,1 0 0,0 0 0,-1 0 0,1 0 0,0 0 0,0 0 0,-1 0 0,1 0 0,0 0 0,0 0 0,-1 1 0,1-1 0,0 0 0,0 0 0,-1 0 0,1 0 0,0 1 0,0-1 0,0 0 0,-1 0 0,1 0 0,0 1 0,0-1 0,0 0 0,0 0 0,0 1 0,-1-1 0,1 0 0,0 1 0,0-1 0,0 0 0,0 1 0,-11 16 0,2 6 34,1 0 1,0 1 0,2 0-1,1 0 1,1 0 0,1 1-1,0 31 1,3-33-56</inkml:trace>
</inkml:ink>
</file>

<file path=ppt/ink/ink6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29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178 227 1536,'6'-10'289,"0"1"0,1-1 0,0 2 1,0-1-1,1 1 0,0 0 0,1 1 0,-1-1 0,1 2 0,13-8 1,17-9 188,48-22 1,-57 32-437,0 1 0,49-13 0,-66 22 28,0 0 1,0 1 0,1 0-1,-1 1 1,0 1 0,1 0-1,-1 1 1,0 0 0,14 4-1,-24-4-50,0 0-1,-1 0 0,1 0 0,-1 0 1,1 1-1,-1-1 0,0 1 0,0 0 0,1-1 1,-1 1-1,0 0 0,0 0 0,-1 1 0,1-1 1,0 0-1,-1 1 0,1-1 0,-1 1 0,0-1 1,0 1-1,0-1 0,0 1 0,0 0 0,-1 0 1,1-1-1,-1 1 0,0 0 0,0 0 0,0 0 1,0 0-1,0-1 0,-1 1 0,1 0 1,-2 2-1,0 9 31,-1-1 0,-1 1 0,0-1 1,0-1-1,-2 1 0,-6 12 0,-59 93 277,-94 120-1,135-197-211,0 0-1,-2-1 0,-2-2 0,-1-1 0,-2-2-1,-80 58 1,104-84-78,-1-2-1,1 0 1,-1 0-1,0-1 1,-27 7-1,40-13-32,1 0 0,-1 1 0,0-1-1,0 0 1,0 1 0,0-1-1,0 0 1,0 0 0,0 0 0,0 0-1,0 0 1,0 0 0,0 0-1,0 0 1,0 0 0,0-1 0,0 1-1,0 0 1,0-1 0,0 1-1,0 0 1,0-1 0,0 1 0,0-1-1,1 0 1,-1 1 0,0-1-1,0 0 1,1 1 0,-1-1 0,0 0-1,1 0 1,-1 1 0,1-1-1,-1 0 1,1 0 0,-1 0 0,1 0-1,0 0 1,-1 0 0,1 0-1,0 0 1,0 0 0,0 0 0,0 0-1,0 0 1,0 0 0,0 0-1,0 0 1,0 0 0,0 0 0,0 0-1,1 0 1,-1 0 0,0 0-1,1-1 1,1-5 15,0-1-1,0 1 1,1 0-1,-1 0 1,2 0-1,3-7 1,8-7-64,0 1 0,2 1 0,0 0 0,24-19 0,-33 31 26,0 0 0,1 1 0,0 0 0,0 0 0,0 1 0,1 0 0,-1 0 0,1 1-1,1 1 1,-1 0 0,0 0 0,16-1 0,-20 4 18,-1 0 0,1 1 0,0 0 1,0 0-1,-1 0 0,1 1 0,-1 0 0,1 0 0,-1 0 0,0 1 0,0 0 1,7 5-1,59 50 10,-21-15 115,-35-33-197,0-1 0,1-1-1,0 0 1,0-1 0,1 0 0,-1-2 0,1 0 0,1-1 0,-1 0 0,1-1 0,0-2-1,-1 1 1,1-2 0,0-1 0,0 0 0,-1-1 0,1-1 0,19-5 0,15-3-1078</inkml:trace>
</inkml:ink>
</file>

<file path=ppt/ink/ink6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30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2816,'5'-23'1408,"75"27"-1408,-51-4 1536,79-13-1536,1 10 128,-6-1-512,-5 8 128,-13-1-384,-10 13 128</inkml:trace>
</inkml:ink>
</file>

<file path=ppt/ink/ink6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30.7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0 165 2688,'24'17'3968,"-12"-9"-3878,0 0 0,1-1 1,-1-1-1,1 0 0,1-1 0,-1 0 1,1-1-1,0-1 0,0 0 0,0-1 1,0 0-1,16-1 0,-2 2 123,1-3 1,0 0-1,0-2 0,-1 0 1,1-3-1,46-12 0,-73 16-203,1 0 0,0 0-1,0 0 1,-1 0 0,1-1-1,-1 1 1,1-1 0,-1 0-1,1 0 1,-1 0 0,0 0-1,0 0 1,0 0 0,0-1-1,-1 1 1,1-1 0,0 1-1,-1-1 1,0 0 0,0 0-1,0 1 1,0-1 0,0 0-1,0 0 1,-1 0-1,1 0 1,-1 0 0,0 0-1,0 0 1,0 0 0,0 0-1,-1 0 1,1 0 0,-1 0-1,0 0 1,-1-3 0,0-1 7,-1 1 1,0-1-1,0 0 0,-1 1 1,0 0-1,0 0 1,0 0-1,-1 0 1,0 0-1,0 1 0,0 0 1,-1 0-1,0 1 1,-8-6-1,1 4-32,0 0 0,0 1-1,0 1 1,-1 0 0,1 0 0,-1 2-1,0 0 1,0 0 0,0 1 0,0 1-1,0 1 1,0-1 0,0 2 0,0 0-1,0 1 1,1 0 0,-1 1 0,1 1 0,0 0-1,-21 12 1,30-15 12,-1 1 0,1 0 0,-1 0 0,1 0 0,0 1 0,0-1 0,1 1 0,-1 0 0,1 0 0,0 0 0,0 1 0,0-1 0,0 1 0,1 0 0,0 0 0,0-1 0,-2 9 0,3-10-29,0 1 0,1-1 0,0 1 0,-1-1 0,1 1 0,1-1 0,-1 1 0,0-1 0,1 1 0,0-1 0,0 1 0,0-1 0,0 0 0,0 1 0,1-1 0,-1 0 0,1 0 0,0 0 0,0 0 1,0 0-1,0-1 0,1 1 0,-1-1 0,1 1 0,-1-1 0,6 4 0,49 26-992,19 3-128</inkml:trace>
</inkml:ink>
</file>

<file path=ppt/ink/ink6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31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2432,'18'0'1152,"58"7"-1152,-44-7 1152,19 0-1152,6-3 0,9-1 0,9 1 128,-4-1-128,0 4 0,-16-5-640,-12 5 128</inkml:trace>
</inkml:ink>
</file>

<file path=ppt/ink/ink6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31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4 896,'-15'-4'600,"14"4"-568,1 0 0,0 0 0,0 0 0,0 0 0,-1 0 0,1 0 0,0 0 0,0 0 0,0 0 0,-1 0 0,1 0 0,0 0 0,0 0 0,0 0 0,0 0 0,-1 0 0,1 1-1,0-1 1,0 0 0,0 0 0,0 0 0,-1 0 0,1 0 0,0 0 0,0 0 0,0 1 0,0-1 0,0 0 0,-1 0 0,1 0 0,0 0 0,0 0 0,0 1 0,0-1 0,0 0 0,0 0 0,0 0-1,0 0 1,0 1 0,0-1 0,0 0 0,0 0 0,0 0 0,0 1 0,0-1 0,0 0 0,0 0 0,0 0 0,0 1 0,0-1 0,0 0 0,0 0 0,0 0 0,0 0 0,0 1 0,0-1-1,0 0 1,0 0 0,1 0 0,-1 0 0,0 1 0,5 42 1696,0 60-1545,-5-69 147,2 0 0,6 37 0,-1-37-111,1-2 0,1 1-1,27 61 1,-34-76-1328,-3-27 213</inkml:trace>
</inkml:ink>
</file>

<file path=ppt/ink/ink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2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91 424 3456,'6'2'338,"-1"-1"-1,1 0 1,0 0 0,0-1 0,0 0 0,0 0-1,0 0 1,0 0 0,0-1 0,0 0 0,0 0-1,0-1 1,-1 0 0,11-5 0,-3 2-70,-1-1 0,0-1 1,0 0-1,-1-1 1,18-14-1,-20 12-142,0 0 0,0 0 0,-1 0-1,0-1 1,-1 0 0,0-1 0,-1 0 0,-1 0 0,7-20 0,-9 24-41,0-2 0,-1 1 1,0 0-1,0 0 0,-1-1 1,-1 1-1,0 0 0,0-1 1,0 1-1,-1-1 0,-1 1 1,0 0-1,0 0 0,-5-12 1,6 17-60,-1 0 0,0 0 0,-1 0 1,1 0-1,-1 0 0,1 0 0,-1 1 1,0-1-1,-1 1 0,1 0 1,-1 0-1,1 0 0,-1 0 0,0 1 1,0-1-1,0 1 0,0 0 0,0 0 1,-1 1-1,1-1 0,0 1 1,-1 0-1,0 0 0,1 1 0,-1-1 1,1 1-1,-1 0 0,0 0 0,1 0 1,-1 1-1,1 0 0,-1 0 0,1 0 1,-7 2-1,-3 2 5,1 0 0,0 1 0,0 0-1,0 1 1,1 0 0,0 1 0,1 0 0,-1 1 0,2 1-1,-12 11 1,14-11-32,0-1 0,1 1 0,0 0 0,1 1 0,0 0-1,0 0 1,1 0 0,1 0 0,0 1 0,1 0 0,0 0 0,0 0-1,1 0 1,1 0 0,0 0 0,1 14 0,1-16-3,1 0 0,-1 0-1,1-1 1,1 1 0,0-1 0,0 1 0,1-1 0,0 0-1,1 0 1,0-1 0,0 1 0,0-1 0,1 0 0,1-1 0,0 1-1,-1-1 1,2 0 0,-1-1 0,1 0 0,14 8 0,-7-5 31,1 0-1,1-1 1,-1-1 0,1-1 0,1 0 0,-1-1 0,1-1 0,0-1 0,0-1 0,0 0 0,0-1 0,0-1 0,0 0 0,0-2 0,0 0 0,0-1 0,0-1 0,24-8 0,-22 5 33,0-1 0,-1-1 1,0-1-1,-1 0 0,0-2 0,31-24 1,-42 29-33,0-1 0,0 1-1,-1-1 1,0-1 0,0 1 0,-1-1 0,0 0 0,0 0 0,-1 0-1,-1-1 1,1 1 0,-1-1 0,-1 0 0,0 0 0,0 0 0,0-15 0,-3 10 14,1 0 1,-2 0-1,0 1 1,0-1-1,-2 0 1,0 1 0,-11-28-1,13 37-41,0-1 0,-1 0 0,0 1 0,0-1 0,0 1 0,-1 0 0,0 0 0,0 0 0,0 0 0,0 1 0,-1 0 0,0 0 0,0 0 0,0 0 0,0 1 0,0 0 0,-1 0 0,0 0 0,1 1 0,-1 0 0,-9-2 0,-6 6-112,21-2 104,0 0 0,0 0 0,-1 1 0,1-1 0,0 0-1,0 1 1,0-1 0,-1 0 0,1 1 0,0-1 0,0 0 0,0 1 0,0-1 0,0 0-1,0 1 1,0-1 0,0 0 0,-1 1 0,1-1 0,1 1 0,-1-1 0,0 0 0,0 1-1,0-1 1,0 0 0,0 1 0,0-1 0,0 0 0,0 1 0,1 0 0,0 1-19,1 1-1,0 0 1,0-1 0,0 1 0,0-1 0,0 0 0,1 0 0,-1 0 0,1 0 0,2 2 0,14 6 47,-1 0 1,1-1 0,1-2-1,0 1 1,0-2 0,0-1-1,0 0 1,1-2 0,0 0-1,0-2 1,0 0 0,32-3-1,-27 0 72,-2-2 0,1-1-1,0 0 1,-1-2 0,0-1-1,0-1 1,-1-1 0,0-1-1,-1-1 1,25-17 0,-25 9 126,-21 20-210,0 0 1,-1-1-1,1 1 1,-1-1-1,0 1 1,1 0-1,-1-1 1,1 1-1,-1-1 1,0 1-1,1-1 1,-1 1-1,0-1 1,1 1-1,-1-1 1,0 1 0,0-1-1,0 0 1,1 1-1,-1-1 1,0 1-1,0-1 1,0 0-1,0 1 1,0-1-1,0 1 1,0-1-1,0 0 1,0 1-1,-1-1 1,1 1-1,0-1 1,0 0-1,0 1 1,-1-1-1,1 1 1,0-1-1,-1 1 1,1-1-1,0 1 1,-1-1-1,-1 1 15,1-1 0,0 1 0,-1 0 0,1 0 0,-1 0 0,1 0 0,-1 0 0,1 0 0,0 1 0,-1-1 0,1 0 0,-1 1 0,1-1 0,0 1 0,0-1 0,-1 1 0,1 0 0,0-1 0,0 1 0,-1 0 0,1 0 0,0 0 0,0 0 0,0 0 0,0 0 0,1 0 0,-2 2 0,-29 36 280,30-37-277,-15 22 114,2 0 0,0 1-1,1 0 1,2 1 0,-13 44-1,20-57-98,1 0 0,0 1 0,1-1 0,1 0-1,0 1 1,0-1 0,2 1 0,0-1-1,0 1 1,1-1 0,1 0 0,0 1 0,10 22-1,-10-30-68,0 0 1,0-1-1,1 1 0,0-1 0,0 0 0,0 0 0,1 0 0,-1-1 0,1 1 0,0-1 0,1 0 0,-1-1 1,1 1-1,-1-1 0,1 0 0,0-1 0,0 1 0,0-1 0,1-1 0,-1 1 0,0-1 0,10 1 0,10 0-915,0-1-1,0-2 1,0-1-1,29-5 1,-37 5-41,-13 1 642,1 1-1,-1-1 1,0 0 0,1-1-1,-1 0 1,9-3 0,-8 0-145,0 1 0,0-1 0,-1 0 0,11-11 1,-16 16 482</inkml:trace>
</inkml:ink>
</file>

<file path=ppt/ink/ink6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32.8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28 448 1664,'0'2'267,"-1"1"0,1 0 0,0 0 0,0-1 0,0 1 0,0 0 0,0 0 0,1-1 0,-1 1-1,1 0 1,-1-1 0,1 1 0,2 3 0,18 48 774,-15-43-949,0-1 0,1 0-1,0-1 1,1 1-1,0-1 1,1-1-1,0 0 1,0 0 0,0-1-1,1 0 1,0 0-1,22 10 1,-16-11 25,0 0 1,0-1-1,1 0 0,-1-2 1,1 0-1,0 0 1,0-2-1,31-1 1,-30 0-66,-1-2-1,0 0 1,0-1 0,0 0 0,0-2 0,0 0 0,-1-1 0,0 0 0,0-1 0,0-1 0,-1-1-1,0 0 1,-1-1 0,0 0 0,-1-1 0,0-1 0,0 0 0,-1-1 0,12-17 0,-14 13-32,-1 1 0,-1-1 1,0-1-1,-1 1 1,-1-1-1,-1-1 0,-1 1 1,0-1-1,-1 0 0,0-29 1,-2 37-13,-2 0 0,1-1 0,-1 1 0,-1 0 0,0 0 0,-1 0 0,0 1 0,0-1 0,-1 1 0,0-1 0,-1 1 0,-1 0 0,1 1 0,-1 0 0,-1-1 0,0 2 0,0-1 0,-1 1 0,-11-9 0,0 4-29,0 1 1,-1 1 0,0 1 0,-1 0 0,0 2-1,-1 1 1,0 0 0,0 1 0,0 2 0,-1 0-1,1 2 1,-1 0 0,0 1 0,0 2 0,0 0-1,1 1 1,-1 2 0,-28 7 0,38-6-2,0 0 0,1 1 0,0 0 0,0 1 0,0 0 0,1 1 0,0 0 0,1 1 0,-1 0 0,2 1 0,-1 0 0,2 1 0,-1 0 0,1 0 0,-9 18 0,12-20 8,0 0 0,0 0 1,1 1-1,0 0 0,1 0 0,0 0 1,1 0-1,0 1 0,0-1 1,1 1-1,1-1 0,0 1 0,0-1 1,1 1-1,0-1 0,1 1 1,0-1-1,0 0 0,1 0 0,8 16 1,-4-15 18,1 0-1,0-1 1,0 0 0,1-1 0,1 0 0,0 0 0,0-1 0,0 0 0,1-1 0,0 0-1,13 6 1,14 5 26,0-2-1,44 14 0,-50-20-7,1-2 0,63 8 0,-86-15-20,0 0-1,0 0 1,0-1-1,0 0 1,0-1-1,-1 0 1,1-1-1,0 0 1,0-1-1,-1 1 1,1-2-1,-1 0 1,0 0-1,10-6 1,4-22-3,-23 32 0,1-1 0,-1 0 0,1 1 0,-1-1 0,1 0 0,-1 1 0,1-1 0,-1 0 0,0 0 0,0 0 0,1 1 0,-1-1 0,0 0 0,0 0 0,0 0 0,0 0 0,0 1 0,0-1 0,0 0 0,0 0 0,0 0 0,0 0 0,0 1 0,-1-1 0,1 0 0,0 0 0,-1 0 0,1 1 0,0-1 0,-1 0 0,1 1 0,-1-1 0,1 0 0,-1 1 0,0-1 0,1 0 0,-1 1 0,1-1 0,-1 1 0,0-1 0,0 1 0,1 0 0,-2-1 0,1 1 7,-1 0 1,1 0 0,-1 0 0,1 0 0,-1 1-1,1-1 1,0 1 0,-1-1 0,1 1-1,-1-1 1,1 1 0,0 0 0,0 0-1,-1-1 1,1 1 0,0 0 0,0 0-1,0 0 1,0 0 0,0 0 0,0 1-1,0-1 1,0 0 0,1 0 0,-1 1-1,0-1 1,1 0 0,-1 1 0,1-1-1,-1 1 1,1-1 0,0 3 0,-3 3 56,1 1 0,1-1 0,0 0 0,0 1 0,0 10 0,3 11 89,2 0 1,1 0-1,1 0 1,1-1 0,2 0-1,1 0 1,1-1-1,1 0 1,27 42 0,-38-67-234,0-1 1,0 1-1,0-1 0,0 1 1,0-1-1,0 0 1,0 1-1,1-1 1,-1 0-1,1 0 0,-1 0 1,0 0-1,1 0 1,0-1-1,-1 1 1,1 0-1,-1-1 0,1 1 1,0-1-1,0 1 1,-1-1-1,1 0 1,0 0-1,-1 0 1,1 0-1,0 0 0,0 0 1,-1 0-1,1 0 1,0-1-1,0 1 1,-1-1-1,1 1 0,-1-1 1,1 0-1,2-1 1,19-9-1329</inkml:trace>
</inkml:ink>
</file>

<file path=ppt/ink/ink6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33.2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16 204 2816,'-2'4'180,"0"0"0,0-1 0,0 1-1,0 1 1,1-1 0,0 0 0,0 0 0,0 0 0,0 1 0,1-1 0,0 0 0,0 1-1,0-1 1,0 0 0,0 1 0,1-1 0,0 0 0,0 0 0,0 1 0,1-1 0,-1 0-1,1 0 1,0 0 0,0-1 0,0 1 0,1 0 0,-1-1 0,1 1 0,0-1 0,0 0-1,0 0 1,0 0 0,1 0 0,-1-1 0,1 0 0,4 3 0,4 0-76,1-1 1,-1 0-1,1-1 1,0 0-1,0-1 1,0 0-1,0-2 1,1 1 0,-1-1-1,0-1 1,0 0-1,0-1 1,0-1-1,0 0 1,0-1-1,18-7 1,-21 7-87,-1 0 0,1 0 0,0-1 0,-1-1 0,0 1 0,-1-2 0,1 1 0,-1-1 0,0 0 0,-1-1 0,1 0 0,-2 0 0,1-1-1,-1 1 1,0-1 0,-1-1 0,0 1 0,-1-1 0,0 0 0,5-17 0,-8 22-12,0-1 1,0 1-1,-1-1 0,0 1 0,0-1 0,0 1 1,-1-1-1,0 1 0,0-1 0,0 1 0,-1-1 1,1 1-1,-1 0 0,-1 0 0,1 0 0,-1 0 0,1 0 1,-1 1-1,-1-1 0,1 1 0,-8-8 0,4 7-12,1-1-1,-1 1 0,0 1 1,0-1-1,0 1 0,-1 1 1,1-1-1,-1 1 0,0 0 1,0 1-1,0 0 0,-1 0 1,-9 0-1,2 0-251,1 1 1,0 1-1,-1 0 1,1 1-1,0 1 1,-1 0-1,1 1 1,0 1-1,0 0 1,1 1-1,-1 1 1,1 0-1,-19 12 1,-6 7-1151</inkml:trace>
</inkml:ink>
</file>

<file path=ppt/ink/ink6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47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0 176 640,'58'1'149,"205"-10"726,-197 5-718,91 5-1,44-1 171,151-17 78,174 10-216,-153 7-122,-340-1-58,339-25-39,-246 11 55,160 1 0,132 23 45,-276-4-62,55 7 44,57 2 24,112-3-76,106-2 0,478-95 0,-751 71 40,-39 5 48,817-24-216,-249 54 128,-22 14 512,-565-16-299,105 8-149,194-2-52,265 8-45,263-26 281,-858-6-240,128 0 15,600 4-46,-289 8 23,259-1 0,-310 1 21,823 8-42,-820 9 165,201 4-523,-56-12 379,-356 5 231,-34-2-334,286 31-108,-195-17 166,133-1 190,-69-7-55,129-7-88,-321-17-25,93 1-107,315 16 409,-282-21-285,-176-4 12,-146 1-33,1-1 1,0-1-1,39-10 0,-104 12-229,18 1-149</inkml:trace>
</inkml:ink>
</file>

<file path=ppt/ink/ink6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49.5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50 384,'82'0'391,"1"-4"0,132-23 0,-189 22-290,0 2-1,0 1 0,0 0 0,0 2 1,0 1-1,0 1 0,0 2 0,0 0 1,47 15-1,-59-15-91,1-1 0,0 0 0,0-1 0,0-1 1,0 0-1,0-1 0,1 0 0,-1-2 0,0 0 0,0 0 0,-1-1 1,1-1-1,25-10 0,-29 9 18,0 1 1,1 0-1,21-4 0,-28 7-63,0 0 0,-1 1-1,1-1 1,-1 1 0,1 0 0,0 0-1,-1 0 1,1 1 0,0 0-1,-1 0 1,1 0 0,7 3-1,-2 6-240</inkml:trace>
</inkml:ink>
</file>

<file path=ppt/ink/ink6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51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23 896,'15'-14'384,"36"9"-256,-28 1 384,9 4-512,16 0 0,9 0 128,-2 0 128,11 0-384,5 4 128,0 1-256,-5 9 128</inkml:trace>
</inkml:ink>
</file>

<file path=ppt/ink/ink6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52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3072,'68'16'1536,"95"14"-2304,-115-24 3200,18 1-3968,0 12 128</inkml:trace>
</inkml:ink>
</file>

<file path=ppt/ink/ink6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53.0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36 768,'28'0'384,"24"-16"-256,-38 12 512,6-1-640,12 2 128,5-1 0,6 0 0,-1 4-512,10 0 128</inkml:trace>
</inkml:ink>
</file>

<file path=ppt/ink/ink6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53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40 1280,'53'-14'640,"22"-2"-896,-52 12 1152,14-1-896,6 5 0,0 5-640,8-5 128</inkml:trace>
</inkml:ink>
</file>

<file path=ppt/ink/ink6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8:59.9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2176,'-3'14'391,"1"-1"1,0 0-1,2 1 1,-1-1-1,2 1 0,-1-1 1,5 18-1,0 23 83,0 105-386,14 278 336,-9-222-61,-13-193-843,1 4-939,7-20 630</inkml:trace>
</inkml:ink>
</file>

<file path=ppt/ink/ink6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0.4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2048,'11'-11'491,"1"0"-1,0 0 1,1 2 0,0-1-1,27-13 1,-27 16-460,0 1 0,1 1 0,0 0 0,1 1 0,-1 0 0,1 1 0,-1 1 0,1 0 0,0 1 0,0 1 0,-1 0 0,1 1 0,0 1 0,0 0 0,-1 1 0,1 0 0,-1 1 0,0 1 0,0 0 0,0 1 0,-1 1-1,0 0 1,0 0 0,-1 2 0,0-1 0,0 2 0,-1-1 0,0 2 0,-1-1 0,0 1 0,-1 1 0,0 0 0,-1 0 0,0 1 0,-1 0 0,0 0 0,-1 1 0,-1 0 0,0 0 0,-1 0 0,4 21 0,-7-28 3,1 0 0,-2 1 0,1-1 0,-1 0 0,0 1-1,-1-1 1,0 1 0,0-1 0,0 0 0,-1 0 0,0 0 0,0 0 0,-1 0 0,0 0-1,0 0 1,-1-1 0,0 1 0,-6 7 0,5-9 21,0-1 1,0 1-1,0-1 0,-1-1 0,0 1 1,1-1-1,-1 1 0,0-2 0,-1 1 1,1-1-1,0 0 0,-1 0 1,1-1-1,-1 1 0,0-2 0,1 1 1,-1-1-1,0 0 0,-12-1 0,-7-2 124,0-1-1,0-1 0,-43-15 1,59 17-227,1 0 0,0-1 0,1 0 0,-1 0 0,1-1 0,0 0 0,0-1 0,0 0 1,1 0-1,0 0 0,0-1 0,0 0 0,-7-12 0,12 9-901,14 9-22,10 4-74</inkml:trace>
</inkml:ink>
</file>

<file path=ppt/ink/ink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3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3200,'1'-1'138,"-1"1"0,1-1 0,0 0 0,0 0 0,-1 1-1,1-1 1,0 0 0,0 1 0,0-1 0,0 1 0,0-1 0,0 1 0,0 0 0,0-1 0,0 1 0,0 0 0,0 0 0,0-1 0,0 1-1,1 0 1,-1 0 0,0 0 0,0 0 0,0 1 0,1-1 0,0 1 34,0 1 1,0-1-1,0 1 0,-1-1 0,1 1 1,-1 0-1,1 0 0,-1 0 0,1 0 1,-1 0-1,2 4 0,10 18 257,-1 0 1,-2 1-1,0 0 0,-2 1 1,0 0-1,-2 0 0,3 28 1,-7-43-285,5 45 519,-4-37-189,-2-17-187,-1-5 38,0-51-264,13-102-1,-11 142-59,0-1 0,2 2 0,-1-1 0,2 0 0,0 1 0,0-1 0,1 2 0,1-1 0,0 0 0,1 1 0,1 1 1,14-18-1,-18 26 15,-1-1 1,1 1 0,-1 0 0,1 0 0,0 1 0,0-1-1,0 1 1,1 0 0,-1 0 0,0 1 0,1 0 0,-1 0-1,1 0 1,-1 0 0,1 1 0,-1 0 0,1 0 0,0 1-1,-1 0 1,1-1 0,-1 2 0,1-1 0,-1 1 0,0 0 0,0 0-1,0 0 1,0 1 0,8 5 0,0-1 38,-1 1-1,-1 1 1,0 0 0,0 0 0,-1 1-1,0 0 1,0 1 0,-1 0 0,-1 1-1,10 16 1,-8-6 170,0-1 0,-1 1 1,-1 1-1,7 35 0,-17-43-86,-8-14 50,8-2-183,0 0 1,0 0-1,0 0 1,0 0-1,1-1 1,-1 1-1,0-1 0,1 1 1,0-1-1,-1 1 1,1-1-1,-2-2 0,0-3-23,1 0 0,0-1 0,0 1 0,0-1 0,1 1-1,0-1 1,0 1 0,1-1 0,0 1 0,1-1 0,-1 0-1,1 1 1,1-1 0,0 1 0,0 0 0,0-1 0,1 1-1,0 0 1,0 0 0,1 1 0,-1-1 0,2 1 0,-1 0 0,1 0-1,9-9 1,-8 7-13,1 1 1,-1 1-1,2-1 0,-1 1 0,1 1 1,0-1-1,0 1 0,0 0 0,1 1 1,-1 0-1,1 1 0,0-1 0,1 2 1,-1-1-1,0 1 0,1 1 0,-1 0 1,1 0-1,-1 1 0,12 1 1,-7 1 28,0 1 1,0 0 0,0 1 0,0 1 0,-1 0 0,0 1-1,0 1 1,0 0 0,-1 0 0,0 1 0,0 1 0,-1 0 0,0 0-1,-1 1 1,0 1 0,0 0 0,-1 0 0,-1 1 0,0 0 0,0 0-1,-1 1 1,-1 0 0,0 0 0,5 20 0,-6-19 16,0 1-217,-1 0 1,0 1-1,-1 0 0,2 29 1,-5-43-147,0 0 0,0-1 1,0 1-1,0 0 1,1 0-1,-1 0 0,0 0 1,1 0-1,-1 0 1,1 0-1,0 0 0,0-1 1,0 1-1,1 2 1,-6-9-1703</inkml:trace>
</inkml:ink>
</file>

<file path=ppt/ink/ink6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1.2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56 355 2176,'24'-6'329,"-1"0"0,0-2 0,-1 0-1,0-2 1,0 0 0,-1-2 0,-1 0 0,0-1 0,0-1 0,-1-1 0,31-33-1,-47 45-318,1-1-1,-1 0 0,-1 0 0,1 0 0,0 0 0,-1-1 0,0 1 0,0-1 0,-1 1 0,1-1 0,-1 0 0,0 0 0,0 1 1,0-1-1,-1 0 0,1 0 0,-1 0 0,-1 0 0,1 0 0,-1 0 0,1 1 0,-2-1 0,1 0 0,0 0 0,-1 1 1,0-1-1,0 1 0,0-1 0,-1 1 0,1 0 0,-1 0 0,0 0 0,0 0 0,0 0 0,-1 1 0,1 0 0,-1-1 0,0 1 1,0 1-1,0-1 0,0 0 0,-1 1 0,1 0 0,-1 0 0,1 0 0,-10-1 0,5 1 5,0 1 0,0 0-1,-1 1 1,1 0 0,0 0 0,-1 1-1,1 0 1,0 1 0,0 0-1,0 0 1,0 1 0,0 0 0,0 0-1,1 1 1,-11 7 0,8-5-1,1 1 0,-1 1 0,1 0 0,1 0 0,0 1 0,0 0 0,0 1 0,1 0 0,1 0 0,-11 18 0,15-22-12,1-1 1,0 0-1,-1 1 0,2 0 1,-1-1-1,1 1 0,0 0 1,0 0-1,0-1 1,1 1-1,0 0 0,0 0 1,0 0-1,1 0 0,0 0 1,3 10-1,0-7 9,-1 0 0,2-1 0,-1 1 0,1-1-1,0-1 1,1 1 0,0-1 0,0 1 0,14 10 0,-4-4 16,0-2 0,1 0 0,1-1 1,0-1-1,0-1 0,1 0 0,0-1 0,0-1 1,27 5-1,-34-9 16,1-1 0,0-1 0,0 0 0,-1-1 0,1-1 0,0 0 0,0 0 0,-1-1 0,1-1 0,-1 0 0,0 0 0,0-2 0,0 1 0,0-2 0,-1 1 0,1-2 0,-2 1 0,1-2 0,-1 1 1,0-1-1,0-1 0,-1 0 0,0 0 0,-1-1 0,0 0 0,-1 0 0,1-1 0,-2 0 0,0 0 0,0-1 0,-1 1 0,-1-1 0,6-22 0,-6 8-127,-1 0-1,0-35 1,-2 62 75,0 0 1,0 0-1,0 0 0,0 1 0,0-1 0,0 0 1,0 0-1,0 0 0,0-1 0,1 1 1,-1 0-1,0 0 0,1-1 0,-1 1 0,0-1 1,1 1-1,-1-1 0,1 1 0,-1-1 1,1 0-1,-1 0 0,3 0 0,38 5-21,-12-5 214,1-2 0,-1-1 0,54-12 0,-27 3-62,-11-3 80,-43 13-43,-7 6-6,-18 11-1,11-6-92,1 0 1,-1 0-1,1 1 1,1 0 0,0 1-1,0 0 1,1 0-1,0 1 1,-6 15-1,11-22-32,1 0-1,0 0 0,0 0 1,1 1-1,-1-1 0,1 0 1,1 1-1,-1-1 0,1 1 1,-1 0-1,2-1 0,-1 1 1,1-1-1,-1 1 0,2-1 1,-1 0-1,0 1 0,1-1 0,0 0 1,1 0-1,-1 0 0,1 0 1,0 0-1,0-1 0,6 8 1,-2-5-21,0 0 0,0-1 0,1 0 0,0 0 1,0-1-1,1 0 0,0 0 0,-1-1 0,2 0 0,-1-1 1,0 0-1,1 0 0,-1-1 0,12 2 0,4-2-583,0 0-1,-1-1 1,1-2 0,37-5-1,12-7-723</inkml:trace>
</inkml:ink>
</file>

<file path=ppt/ink/ink6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1.9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15 900 2688,'-1'-1'50,"1"-1"0,0 1 1,0 0-1,0-1 0,1 1 1,-1 0-1,0-1 0,0 1 0,1 0 1,-1-1-1,1 1 0,-1 0 1,1 0-1,-1-1 0,1 1 0,0 0 1,0 0-1,-1 0 0,1 0 1,0 0-1,0 0 0,0 0 0,0 0 1,0 0-1,1 1 0,0-2 1,46-20 1242,6-4-467,80-63-28,-67 46-365,97-80 0,-155 116-384,-1-1 0,0-1 0,-1 1-1,1-1 1,-2 0 0,1-1 0,-1 0 0,-1 0 0,0 0 0,0-1-1,-1 1 1,0-1 0,-1 0 0,-1 0 0,1 0 0,-2-1 0,1 1-1,-1-12 1,-2 9-20,0 0 0,-1 0 1,-1 0-1,0 1 0,-1-1 0,0 1 0,-1 0 0,-1 0 1,0 0-1,0 1 0,-1 0 0,-1 0 0,0 0 0,-13-13 0,5 8-31,0 1 0,-1 1 0,0 0 0,-1 1 0,-1 1 0,-1 0 0,1 2 0,-29-12 0,38 19-22,1 1 1,-1 0-1,0 0 0,-1 1 1,1 1-1,0 0 0,0 0 1,-1 1-1,-11 0 0,15 1-7,0 1-1,0-1 1,0 1 0,1 0-1,-1 1 1,0 0 0,1 0-1,0 0 1,0 1 0,0 0-1,0 0 1,0 0 0,1 1-1,-8 7 1,2 2-7,0 0-1,1 1 1,0 0 0,1 1-1,1 0 1,0 1 0,2-1-1,0 1 1,0 1 0,2-1-1,0 1 1,1 0 0,-1 25-1,2 5 104,2-1 0,2 0 0,16 90 0,59 183 817,0-3 28,-68-273-809,-5-28-18,0-1-1,-2 1 1,0 0 0,0 0-1,-2 21 1,0-37-83,0 0 1,0 1-1,0-1 0,0 0 1,0 1-1,0-1 0,0 1 1,0-1-1,0 0 1,0 1-1,0-1 0,0 0 1,0 1-1,0-1 0,0 0 1,0 1-1,0-1 0,-1 0 1,1 1-1,0-1 0,0 0 1,0 1-1,-1-1 0,1 0 1,0 0-1,0 1 1,-1-1-1,1 0 0,0 0 1,-1 1-1,1-1 0,0 0 1,-1 0-1,1 0 0,0 0 1,-1 0-1,1 1 0,0-1 1,-1 0-1,1 0 0,-1 0 1,1 0-1,-1 0 1,-1 0-593,25-35-1328,-9 18 619</inkml:trace>
</inkml:ink>
</file>

<file path=ppt/ink/ink6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2.4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1 332 2816,'0'2'103,"0"0"1,0 1 0,0-1-1,0 1 1,0-1-1,0 0 1,1 1-1,-1-1 1,1 0 0,0 1-1,-1-1 1,1 0-1,0 0 1,0 0-1,0 0 1,1 0 0,-1 0-1,1 0 1,2 3-1,0-1 121,0-1 0,1 1 0,-1-1 0,1 0 0,0 0 0,0-1 0,0 1 0,7 1 0,5 2 85,1-2 0,0 0 0,0-1 0,27 1 0,-24-4-219,0 0 0,-1-1 0,0-1 0,1-1 0,-1-1 0,0-1 0,0 0 0,-1-2 0,0 0 0,0-1 1,0-1-1,-1-1 0,-1-1 0,0 0 0,0-1 0,-1-1 0,19-18 0,-29 24-71,1 0 0,-1 0 1,-1-1-1,0 0 0,0 0 0,0 0 0,-1 0 1,0-1-1,-1 0 0,0 0 0,0 0 0,-1 0 1,0 0-1,1-14 0,-3 17-10,0 1 0,0-1 0,-1 0 0,0 1 0,0-1 0,0 1 0,0-1 0,-1 1 0,0-1 0,0 1 0,-1 0 0,0 0-1,0 0 1,0 0 0,0 1 0,-1-1 0,1 1 0,-1 0 0,0 0 0,-1 0 0,1 0 0,0 1 0,-1 0 0,-10-6 0,3 4-28,0 1 0,-1 0 1,1 0-1,-1 1 0,0 1 0,1 0 1,-1 1-1,0 0 0,-1 1 0,1 0 1,0 1-1,1 1 0,-1 0 0,0 0 0,0 2 1,1-1-1,0 2 0,-1-1 0,2 2 1,-1 0-1,1 0 0,-1 1 0,2 0 0,-17 14 1,26-19 14,-1-1-1,1 0 1,-1 0 0,1 1 0,0-1 0,0 1-1,-1-1 1,1 1 0,0 0 0,0-1 0,0 1 0,1 0-1,-1 0 1,0 0 0,1-1 0,-1 1 0,1 0 0,0 0-1,-1 0 1,1 0 0,0 0 0,0 0 0,0 0 0,0 0-1,1 2 1,1-2 1,-1 1-1,1-1 0,-1 0 0,1 0 1,0 0-1,0 0 0,0 0 1,0 0-1,0 0 0,0-1 1,0 1-1,1-1 0,-1 1 0,1-1 1,3 1-1,11 4-22,0-1 0,0 0-1,1-2 1,20 2 0,-10-3-211,0-1 0,0-2 0,-1-1 0,1-1 0,-1-1 0,1-2 0,-2-1 0,34-12 0,-59 18 226,0 1 0,-1 0 0,1-1 1,-1 1-1,1 0 0,-1 0 0,1 0 1,0-1-1,-1 1 0,1 0 0,0 0 0,-1 0 1,1 0-1,-1 0 0,1 0 0,0 0 1,-1 0-1,1 0 0,0 0 0,-1 1 0,1-1 1,-1 0-1,1 0 0,0 1 0,-1-1 1,1 0-1,-1 1 0,1-1 0,-1 0 0,1 1 1,-1-1-1,1 1 0,-1-1 0,1 1 1,-1-1-1,0 1 0,1-1 0,-1 1 0,0-1 1,0 1-1,1-1 0,-1 1 0,0 0 1,0-1-1,0 1 0,1 0 0,-1-1 0,0 1 1,0-1-1,0 1 0,0 0 0,0-1 1,0 1-1,-1 0 0,1-1 0,0 1 0,0 0 1,-14 48 553,8-31-312,4-9-91,1 1 1,0 0-1,0-1 0,1 1 0,0 0 1,0 0-1,1-1 0,1 1 1,0 0-1,0-1 0,0 0 0,2 1 1,4 9-1,-5-13-69,0 0 0,0-1 0,1 0 0,0 0 0,0 0 0,0 0 0,1 0 0,0-1 0,-1 0 0,2 0 1,-1 0-1,0-1 0,1 0 0,0 0 0,-1 0 0,1-1 0,0 1 0,0-1 0,1-1 0,8 2 0,5 0-410,0 0 1,0-2-1,0 0 0,0-2 1,0 0-1,1-1 0,28-7 1,-11-8-1070</inkml:trace>
</inkml:ink>
</file>

<file path=ppt/ink/ink6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2.9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12 2048,'-8'-12'595,"4"13"20,1 27 523,10 53-265,33 168-550,-17-120 27,6 139 1,-28-245-244,-1 0-1,-1 0 1,-8 44 0,9-66-136,0 0 0,0 0 0,0 1 0,-1-1 0,1 0 0,-1 0 0,1 1 0,-1-1 0,1 0 0,-1 0 0,0 0 0,1 0 0,-1 0 0,0 0 1,0 0-1,0 0 0,0 0 0,0 0 0,0 0 0,0 0 0,0-1 0,0 1 0,0 0 0,-1-1 0,1 1 0,0-1 0,0 0 0,-1 1 0,1-1 0,0 0 0,0 1 0,-1-1 0,1 0 0,0 0 1,-1 0-1,1-1 0,0 1 0,-1 0 0,1 0 0,0-1 0,-2 0 0,-17-2-739</inkml:trace>
</inkml:ink>
</file>

<file path=ppt/ink/ink6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3.3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1 117 2432,'4'-6'153,"0"1"0,1 0-1,-1 0 1,1 0 0,1 0 0,-1 1 0,1 0-1,-1 0 1,1 1 0,0-1 0,0 1 0,1 0-1,-1 1 1,1 0 0,-1 0 0,11-2 0,21-9 705,-4 3-764,-1 2 1,2 0-1,-1 3 1,1 1-1,-1 1 1,51 3-1,-66 1-46,-1 1-1,0 0 1,0 1-1,0 1 1,32 12 0,-39-12-5,0 1 1,-1 0 0,0 1 0,0 0 0,-1 0 0,1 1 0,-2 0 0,1 1-1,-1 0 1,11 14 0,-15-17-2,-1 1 0,0 0 1,0 0-1,0 0 0,-1 0 0,0 0 0,0 1 0,-1-1 1,1 1-1,-1-1 0,-1 1 0,1 0 0,-1-1 0,-1 1 0,1-1 1,-1 1-1,0 0 0,0-1 0,-1 0 0,0 1 0,0-1 1,-1 0-1,0 0 0,0 0 0,-5 8 0,3-5 28,0-1 0,-1 0 0,0 0-1,-1 0 1,1 0 0,-1-1 0,-1 0 0,0-1-1,0 1 1,0-2 0,0 1 0,-1-1 0,0 0-1,0-1 1,0 0 0,-11 3 0,6-4-28,0-1 1,1 0 0,-1-1-1,0-1 1,0 0 0,0-1-1,0 0 1,0-1 0,0 0-1,0-2 1,1 1 0,0-2-1,-1 0 1,2 0 0,-1-1-1,1-1 1,-16-10 0,26 15-150,0 1 0,0-1 1,0 0-1,0 0 0,0 0 1,0-1-1,0 1 0,1 0 1,-1-1-1,1 1 0,-2-4 1,3 5 54,0 0 0,-1 0 0,1 0 0,0 0 0,0 1 0,0-1 0,0 0 1,0 0-1,0 0 0,0 1 0,0-1 0,0 0 0,1 0 0,-1 0 0,0 1 0,0-1 1,1 0-1,-1 0 0,1 1 0,-1-1 0,1 0 0,-1 1 0,1-1 0,-1 0 0,1 1 1,-1-1-1,1 1 0,0-1 0,-1 1 0,1-1 0,0 1 0,-1-1 0,1 1 0,0 0 1,0-1-1,1 1 0,20-12-1228</inkml:trace>
</inkml:ink>
</file>

<file path=ppt/ink/ink6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3.7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126 439 2048,'10'42'3456,"24"58"-2518,-21-74-892,1 0 0,35 46 0,9 15 435,-51-74-104,-9-11-113,-17-21 25,-30-41 18,-6-5-107,34 43-131,1-2-1,-18-28 1,22 27-113,1-2 0,1 0 0,2-1 0,1 0 0,0-1 0,3 0 0,-8-41 0,14 59 18,1-1 0,1 0 0,0 1 0,0-1 0,1 1 0,1-1 0,0 1 0,0-1 0,8-18 0,-7 22 15,1 0 1,0 0 0,1 0-1,0 1 1,0 0-1,1 0 1,0 0 0,0 1-1,1 0 1,-1 0-1,1 0 1,0 1 0,1 0-1,9-5 1,8-1 14,0 0 1,1 2-1,1 1 1,-1 1 0,1 1-1,0 2 1,1 0-1,-1 2 1,1 1-1,-1 1 1,1 1 0,-1 2-1,43 9 1,-65-11-59,1 0 1,-1 1 0,0-1-1,0 1 1,0 0 0,0 1-1,0-1 1,0 1 0,0 0-1,-1 0 1,0 1 0,1-1-1,-1 1 1,-1 0 0,1 0-1,0 0 1,4 8 0,7 16-843</inkml:trace>
</inkml:ink>
</file>

<file path=ppt/ink/ink6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4.1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1 376 2304,'2'5'326,"0"-1"-1,0 0 1,1 1 0,0-1-1,0 0 1,0-1 0,0 1-1,1 0 1,0-1 0,-1 0-1,1 0 1,0 0 0,7 3-1,4 6-106,-6-5-113,1 0 0,0 0 0,0 0 0,0-2 0,1 1 0,0-1 0,0-1 0,0 0 0,1 0 0,-1-1 0,1-1 0,0 0 0,0 0 0,-1-1 0,1-1 0,0 0 0,0-1 0,0 0 0,0 0-1,0-2 1,0 1 0,-1-1 0,0-1 0,1 0 0,-1-1 0,0 0 0,-1-1 0,0 0 0,12-9 0,-12 8-66,-2 0 0,1 0 0,-1-1 0,0-1 0,-1 1 0,0-1 1,0 0-1,-1-1 0,0 1 0,-1-1 0,0 0 0,-1-1 0,0 1 0,5-22 0,-6 22-17,-1 0-1,-1 0 0,0-1 1,0 1-1,-1 0 0,-1 0 1,1-1-1,-2 1 0,1 0 1,-1 0-1,-1 0 1,0 0-1,0 1 0,-1-1 1,0 1-1,-10-15 0,8 15-24,0 0-1,-1 1 1,0 0-1,0 0 1,-1 1-1,0 0 1,0 0-1,-1 1 1,0 0-1,0 1 1,0 0-1,-1 0 1,1 1-1,-1 0 0,-11-2 1,8 3-12,-1 1-1,1 0 1,0 1-1,-1 1 1,1 0-1,-1 1 1,1 0 0,-1 1-1,1 0 1,0 1-1,-20 8 1,19-6-1,0 1 0,1 0 0,-1 1 0,1 0 0,1 1 0,-1 1 0,-13 12 0,24-19-20,-1 0 0,1 0 0,-1 1 0,1-1 0,0 1 0,0 0 0,0-1 0,0 1 0,1 0 0,-1 0 0,1 0 0,-1 0 0,1 1 0,0-1 0,0 0 0,1 0 0,-1 1 0,1-1 0,0 0 0,-1 1 0,1-1 0,1 0 0,-1 1 0,0-1 0,1 0 0,0 1 0,0-1 0,0 0 0,0 0 0,0 0 0,1 0 0,-1 0 0,1 0-1,0 0 1,0 0 0,0-1 0,4 5 0,0 0-212,1-1-1,1 1 1,-1-1 0,13 7-1,50 27-1053</inkml:trace>
</inkml:ink>
</file>

<file path=ppt/ink/ink6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4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2176,'2'19'712,"0"0"-1,2 0 1,0 0-1,12 28 1,4 21-409,23 155 198,17 254 1,-57-453-578,2 38 450,-5-58-497,0-1-1,0 1 1,0-1 0,-1 1-1,1-1 1,-1 1-1,0-1 1,0 1 0,0-1-1,0 0 1,-1 0-1,0 1 1,-1 2 0,-3-7-752,-6-10-21</inkml:trace>
</inkml:ink>
</file>

<file path=ppt/ink/ink6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5.0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0 101 2432,'46'-15'1068,"35"-16"1085,-56 21-2080,1 0 0,0 2 1,0 0-1,0 2 0,1 1 0,0 1 0,0 2 0,1 0 0,-1 2 1,0 1-1,0 1 0,0 1 0,35 9 0,-35-6-2,0 1-1,-1 0 0,34 16 1,-53-20-53,0 0 1,0 1 0,-1 0 0,1 0-1,-1 1 1,0 0 0,0 0-1,-1 0 1,0 1 0,0-1 0,0 1-1,0 0 1,-1 1 0,0-1 0,-1 1-1,1 0 1,2 9 0,-5-13-2,0 1 0,0 0 0,0-1 0,-1 1-1,1 0 1,-1 0 0,0-1 0,0 1 0,0 0 0,-1 0 0,1-1 0,-1 1 0,0 0 0,0-1 0,0 1 0,-1-1 0,1 1 0,-4 4 0,1-2 27,0 0 0,-1-1 0,0 0 0,0 0 1,0 0-1,-1-1 0,1 1 0,-1-1 0,-9 4 0,-2 1 64,0-2-1,-1 0 0,0 0 1,0-2-1,0 0 0,-32 3 0,23-5-72,1-2 0,-1 0-1,0-2 1,1-1 0,-1-1-1,1-1 1,-35-10 0,60 14-92,0 0 0,0 0 0,0-1 0,0 1 0,0 0 0,0-1 1,0 1-1,0 0 0,0-1 0,0 1 0,0-1 0,0 0 0,1 1 0,-1-1 0,0 0 1,0 1-1,0-1 0,1 0 0,-1 0 0,0 0 0,1 0 0,-1 0 0,1 1 0,-1-1 1,1 0-1,-1-2 0,8-2-1095</inkml:trace>
</inkml:ink>
</file>

<file path=ppt/ink/ink6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5.4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2 454 3072,'4'16'1348,"-3"-12"-1225,-1 1 1,1-1-1,1 1 0,-1-1 0,0 1 0,1-1 0,0 0 0,0 0 0,0 0 0,1 0 0,-1 0 1,1 0-1,5 4 0,234 237 1285,-317-340-363,49 60-1033,1-1 0,2 0 0,2-2-1,1-1 1,2-1 0,1 0 0,3-1 0,-18-76 0,30 106-38,0 0-1,1 1 1,0-1 0,0 0 0,1 0 0,1 0-1,0 0 1,0 0 0,1 0 0,4-13 0,-4 17 13,1 0-1,1 1 1,-1-1 0,1 1 0,0 0 0,0 0 0,1 0-1,0 1 1,0-1 0,0 1 0,0 0 0,1 1-1,0-1 1,0 1 0,0 0 0,8-3 0,0 1 46,-1 1 0,1 0-1,0 1 1,0 1 0,0 0 0,0 1 0,0 0 0,1 1 0,-1 1 0,0 0 0,15 3-1,-10-1-23,0 1-1,-1 1 0,0 1 1,0 0-1,0 2 0,-1 0 0,0 1 1,19 11-1,-12 2-968,-4 7-85</inkml:trace>
</inkml:ink>
</file>

<file path=ppt/ink/ink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4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5504,'5'47'2688,"42"-2"-3840,-39-27 4992,10 0-3840,-1 8 128,0-2-1664,0-6 128,4-7 768,5-11 0</inkml:trace>
</inkml:ink>
</file>

<file path=ppt/ink/ink6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5.8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0 506 2688,'11'0'1280,"-2"16"-512,-9-13 1280,0 10-2048,0 3 128,0 10 0,5 1 0,4 9-128,0-12 0,5 0-128,9-14 128,2-4-896,-2-6 128</inkml:trace>
  <inkml:trace contextRef="#ctx0" brushRef="#br0" timeOffset="1">29 1 3840,'-4'7'1920,"47"2"-1920,-26-6 3072,-2 1-3456,4-1 0,-1 6-1792,2 6 0</inkml:trace>
</inkml:ink>
</file>

<file path=ppt/ink/ink6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6.2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0 231 3200,'4'2'183,"-1"0"-1,0-1 1,1 0 0,-1 0 0,1 0-1,-1 0 1,1 0 0,0-1 0,-1 0-1,1 1 1,0-2 0,-1 1 0,1 0-1,6-2 1,7 1 532,5 1-395,0-2 0,0-1 0,0-1 0,0-1 0,-1 0 0,0-2 0,37-17 0,-55 23-310,0 0 0,-1 0 0,1 0 0,-1-1 0,1 1 0,-1-1 0,1 0 1,-1 0-1,0 1 0,0-2 0,0 1 0,0 0 0,0 0 0,-1-1 0,1 1 0,-1 0 1,1-1-1,-1 0 0,0 1 0,0-1 0,0 0 0,0 0 0,-1 1 0,1-1 0,-1 0 0,0 0 1,0 0-1,0 0 0,0 0 0,0 0 0,0 1 0,-1-1 0,1 0 0,-1 0 0,0 0 1,0 1-1,-2-4 0,0-1 7,0 1 0,0-1 0,-1 1 0,0 0 0,0 1 0,-1-1 0,1 1 0,-1 0 0,-1 0 0,1 0 0,-1 1 1,1-1-1,-1 1 0,-8-3 0,8 4-14,-1 1 0,1 0-1,-1 0 1,0 1 0,1 0 0,-1 0 0,0 1 0,0 0 0,0 0 0,1 0 0,-1 1 0,0 0 0,0 0-1,1 1 1,-1 0 0,1 0 0,-1 1 0,1-1 0,0 1 0,0 1 0,0-1 0,0 1 0,1 0 0,0 0-1,-1 1 1,2-1 0,-1 1 0,0 0 0,1 1 0,0-1 0,0 1 0,1 0 0,-1 0 0,1 0 0,1 0-1,-1 0 1,1 1 0,0-1 0,0 1 0,1 0 0,0 0 0,0-1 0,1 8 0,0-6 28,1 0-1,0-1 1,1 1 0,0-1 0,0 1 0,1-1 0,0 0 0,0 0 0,0 0-1,1 0 1,0 0 0,1-1 0,-1 0 0,1 0 0,0 0 0,1-1-1,-1 1 1,1-1 0,0-1 0,1 1 0,6 3 0,9 6 115,2-2-1,-1 0 1,1-2 0,49 15 0,-57-21-253,1 0 0,0 0 1,0-2-1,0 0 0,0-1 1,0-1-1,0 0 0,0-1 1,0-1-1,0-1 0,27-7 1,7-5-1302</inkml:trace>
</inkml:ink>
</file>

<file path=ppt/ink/ink6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6.7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64 2304,'0'-2'93,"0"-1"1,1 0-1,-1 0 0,1 0 1,0 0-1,0 0 0,0 1 1,0-1-1,0 0 0,1 1 1,-1-1-1,1 1 0,0 0 1,0-1-1,-1 1 0,2 0 1,-1 0-1,0 0 0,0 0 1,1 1-1,-1-1 0,0 1 1,1-1-1,0 1 0,-1 0 1,1 0-1,0 0 0,0 0 1,0 0-1,-1 1 0,1-1 1,0 1-1,0 0 0,0 0 0,0 0 1,0 0-1,0 0 0,0 1 1,3 0-1,-3 0-48,-1 1 0,0-1 0,1 0-1,-1 1 1,0-1 0,0 1 0,1 0 0,-1 0-1,-1 0 1,1 0 0,0 0 0,0 0 0,-1 0-1,1 1 1,-1-1 0,0 0 0,0 1 0,2 4-1,15 54 307,-16-52-145,16 92 728,-5 1-1,1 148 1,-11-138-244,32 200 0,-30-292-600,0 0 0,9 24 1,-13-40-58,1 0 1,-1 0-1,1-1 1,0 1-1,0 0 1,1-1 0,-1 1-1,1-1 1,-1 1-1,1-1 1,0 0-1,0 0 1,1-1 0,-1 1-1,0-1 1,1 1-1,6 2 1,-6-4-37,-1-1 1,1 1-1,-1-1 1,0 0-1,1-1 1,-1 1-1,0 0 1,1-1-1,-1 0 1,0 0-1,1 0 1,-1 0-1,0 0 1,0-1-1,0 1 1,0-1-1,4-3 1,50-42-763,-41 32 423,31-27-1023,-1-6-171</inkml:trace>
</inkml:ink>
</file>

<file path=ppt/ink/ink6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7.1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91 2176,'37'10'1024,"283"-40"1152,-231 18 128,14 5-2048,11-6 128,-11 6 0,-14 2 128,-23-2-640,-14 0 0,-19 1-384,-18-1 128,-24 14-768,-11 6 128</inkml:trace>
</inkml:ink>
</file>

<file path=ppt/ink/ink6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7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42 239 3072,'-1'2'250,"1"1"0,-1-1 0,1 0 1,0 1-1,-1-1 0,1 0 0,0 1 0,0-1 1,1 0-1,-1 1 0,0-1 0,1 0 0,-1 1 1,1-1-1,0 0 0,0 0 0,0 0 0,0 1 1,2 2-1,1 2 68,0-1 0,0 1 0,0-1 0,1 0 0,6 7 0,-2-6-269,0-1 0,1 1 1,-1-2-1,1 1 0,0-1 1,1-1-1,-1 0 0,1 0 1,0-1-1,0-1 0,0 0 1,0 0-1,0-1 0,0 0 1,17-2-1,-12 1 24,-1-2 0,0 0 0,0 0 0,-1-2-1,1 0 1,-1 0 0,1-1 0,-1-1 0,-1-1 0,1 0 0,12-9 0,-22 14-51,0-1 1,0 0 0,0 0 0,0 0 0,-1-1-1,0 1 1,1-1 0,-1 0 0,0 0-1,-1 0 1,1 0 0,-1 0 0,0-1 0,0 1-1,0-1 1,-1 1 0,1-1 0,-1 0-1,0 0 1,0 0 0,-1 1 0,0-1 0,0 0-1,0 0 1,0 0 0,-1 0 0,1 0-1,-1 0 1,0 1 0,-1-1 0,-3-8 0,-1 2-1,0 0 1,0 1 0,-1-1 0,0 2 0,-1-1-1,0 1 1,-1 0 0,0 1 0,0 0 0,0 0-1,-22-12 1,13 10-39,-1 1 0,1 1 0,-2 0 0,1 2 0,-1 0 0,0 1 1,-28-3-1,38 6-13,0 1 0,-1 1 0,1-1 0,0 2 0,0 0 0,-1 0 0,1 0 1,0 2-1,0-1 0,0 1 0,1 1 0,-1-1 0,1 2 0,0-1 0,0 1 1,-14 11-1,21-15 21,1 1 1,-1 0-1,1 0 1,0 0-1,-1 0 1,1 0-1,0 0 1,0 0-1,0 1 1,1-1 0,-1 0-1,0 1 1,1-1-1,-1 0 1,1 1-1,0-1 1,0 0-1,0 1 1,0-1-1,0 1 1,1-1-1,-1 0 1,1 1-1,0-1 1,-1 0 0,1 0-1,0 1 1,0-1-1,3 4 1,2 4-25,0 1 0,1-1 0,0-1 0,15 17 0,-9-14 51,1 0 0,0-1 0,1-1 0,0 0 0,1-1 0,-1-1 0,2-1 1,-1 0-1,1 0 0,0-2 0,22 4 0,-28-6-6,-1-1 0,1 0 0,0-1 0,0 0 0,0-1 0,0 0 0,0-1 1,-1 0-1,1-1 0,0 0 0,0 0 0,-1-1 0,0-1 0,0 0 0,0 0 0,0-1 0,0 0 0,-1-1 0,16-12 0,-23 17-13,0-1 0,-1 0 0,0 0 0,1 0 0,-1 1 0,0-1 0,0-1 0,0 1 0,0 0 0,0 0 0,-1 0 0,1 0 0,0 0 0,-1-1 0,0 1 0,0 0 0,1-1 0,-1 1 0,-1 0 0,1 0 0,0-1 0,0 1 0,-1 0 0,0 0 0,1-1 0,-2-1 0,2 4-1,0 0-1,0 0 0,0-1 1,0 1-1,0 0 0,0 0 0,-1 0 1,1 0-1,0 0 0,0 0 1,0 0-1,0-1 0,0 1 1,0 0-1,0 0 0,0 0 1,-1 0-1,1 0 0,0 0 1,0 0-1,0 0 0,0 0 1,0 0-1,0 0 0,0 0 0,-1 0 1,1 0-1,0 0 0,0 0 1,0 0-1,0 0 0,0 0 1,-1 0-1,1 0 0,0 0 1,0 0-1,0 0 0,0 0 1,0 0-1,0 0 0,-1 0 1,1 0-1,0 0 0,0 0 0,0 0 1,0 1-1,0-1 0,0 0 1,0 0-1,0 0 0,0 0 1,-1 0-1,1 0 0,0 0 1,0 1-1,0-1 0,0 0 1,0 0-1,0 0 0,-4 14-11,3 15-1,3-21 20,1-1 0,0 1-1,0-1 1,0 0-1,1 0 1,0-1 0,1 1-1,0-1 1,0 0-1,0 0 1,0 0 0,1-1-1,0 1 1,0-2-1,1 1 1,10 5 0,-7-3-3,1-1 0,0-1 0,0 0 1,0 0-1,1-1 0,0-1 0,0 0 1,0 0-1,24 1 0,-31-4-190,-1 0 0,1 0 0,-1-1 0,1 1 0,-1-1 0,1 0 0,-1 0 0,1-1 1,-1 1-1,0-1 0,0 0 0,0 0 0,0-1 0,0 1 0,0-1 0,5-5 0,2-14-1349</inkml:trace>
</inkml:ink>
</file>

<file path=ppt/ink/ink6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7.9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6 5248,'-9'-6'2560,"115"70"-3072,-72-53 4480,12 5-3840,11 4 128,14 8 0,13-8 128,7-10-384,6 3 128,-2-22-1024,-15 2 128,0 0-768,-29-6 128</inkml:trace>
</inkml:ink>
</file>

<file path=ppt/ink/ink6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8.5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895 1 2560,'-11'0'298,"0"0"0,0 1-1,0 0 1,0 0 0,0 1 0,0 1 0,-19 7 0,-73 37 1693,61-26-1629,-20 9-156,2 3 0,-58 41 1,89-52-83,0 1 0,1 1 1,2 1-1,1 2 1,-32 42-1,28-29-3,3 1-1,1 1 1,1 2 0,3 0-1,2 1 1,-20 69 0,32-84-80,0 0 1,2 0 0,2 1-1,0-1 1,2 1-1,2-1 1,0 1 0,2-1-1,2 1 1,0-1-1,15 43 1,-5-31 38,2 0 0,2-2 0,1 0 0,2-1 0,2-1 0,1-1 0,38 41 0,-59-74-97,0 1 0,0-1 0,0-1 0,0 1 0,1-1 0,0 1 0,-1-1 0,1-1 0,0 1 0,1-1 0,-1 0 0,9 3 0,-11-5-135,0 0 0,0 0 0,1 0 1,-1 0-1,0 0 0,0-1 0,0 1 1,1-1-1,-1 0 0,0 0 0,0 0 1,0-1-1,0 1 0,0-1 0,-1 1 0,1-1 1,0 0-1,-1 0 0,1 0 0,-1-1 1,0 1-1,3-4 0,18-21-1149</inkml:trace>
</inkml:ink>
</file>

<file path=ppt/ink/ink6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8.8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3328,'-6'16'1664,"30"59"-1792,-16-45 2816,7 22-2432,-1 15 128,-3 12 128,-3 9 0,1 0-640,0 9 0,-3-2 384,-1-5 128,-5-20-384,0-12 0,-5-10-1024,-1-17 128,-3 1-384,0-20 128</inkml:trace>
</inkml:ink>
</file>

<file path=ppt/ink/ink6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9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67 3200,'7'-5'90,"0"1"0,0-1 0,0 1 0,1 0 0,0 1 0,-1 0 0,1 0 0,0 1-1,1 0 1,-1 0 0,0 1 0,10-1 0,8-1 85,90-10 753,1 6 0,0 4 1,139 15-1,-177-8-865,-1 1 75,83 15 1,-137-16-27,-1 1 0,0 2 0,0 0 0,0 2 0,-1 0 0,0 1 0,37 24 0,-52-29-77,-1 1 0,1-1 0,-1 1-1,0 0 1,0 1 0,0-1 0,-1 1 0,0 0 0,0 0-1,-1 1 1,0-1 0,0 1 0,-1 0 0,0 0 0,-1 1-1,1-1 1,-2 0 0,1 1 0,-1-1 0,0 1 0,-1 0-1,0-1 1,-2 15 0,0-10-5,-1 1-1,0-1 1,-1-1-1,-1 1 1,0 0 0,0-1-1,-2 0 1,1-1-1,-1 1 1,-1-1 0,0 0-1,-1-1 1,0 0-1,-17 14 1,0-3 46,-1-1-1,-1-2 1,-1 0 0,-1-2 0,0-2-1,-1 0 1,-1-2 0,0-2 0,-57 12-1,52-15-7,0-2-1,0-2 1,0-1-1,0-2 1,-1-2 0,1-1-1,0-2 1,-59-15-1,89 18-108,1 1 0,0-1 0,0 0-1,0 0 1,0-1 0,0 1 0,1-1-1,-1-1 1,1 1 0,0-1 0,0 0-1,0 0 1,0 0 0,-6-9 0,11 13-5,-1-1 0,1 0 0,0 1 0,0-1 0,0 0 1,0 1-1,0-1 0,0 0 0,0 1 0,0-1 0,0 0 1,0 0-1,0 1 0,0-1 0,0 0 0,1 1 0,-1-1 0,0 1 1,0-1-1,1 0 0,-1 1 0,0-1 0,1 1 0,-1-1 1,1 1-1,-1-1 0,1 1 0,-1-1 0,1 1 0,-1-1 1,1 1-1,-1 0 0,1-1 0,0 1 0,-1 0 0,1-1 0,0 1 1,-1 0-1,1 0 0,0 0 0,-1 0 0,1-1 0,0 1 1,-1 0-1,1 0 0,1 1 0,16 5-1383</inkml:trace>
</inkml:ink>
</file>

<file path=ppt/ink/ink6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09.8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80 156 2688,'8'-4'499,"-1"-1"-1,1 0 1,-1 0 0,0-1-1,0 0 1,-1 0-1,9-11 1,-6 7-432,1 1 0,-1 0 0,2 1 0,-1 0-1,1 0 1,0 1 0,0 0 0,1 1 0,0 1 0,0 0-1,1 0 1,-1 1 0,1 1 0,24-4 0,-34 7-57,-1 0 1,1 0-1,-1 0 1,0 0-1,1 1 1,-1-1-1,1 1 1,-1-1-1,0 1 1,1 0-1,-1 0 1,0 0-1,0 0 1,0 0-1,0 1 1,0-1-1,0 1 1,0-1-1,0 1 1,0 0-1,-1 0 1,3 2-1,-2 0 16,-1 0-1,1-1 1,-1 1-1,0 0 1,0 0-1,0-1 1,0 1-1,-1 0 1,0 0-1,0 0 1,0 0-1,-1 7 1,0-1 24,-1-1 0,0 0 0,0 1 0,-1-1 0,-1 0 0,1-1 0,-1 1 0,-1-1 0,0 1 0,0-1 0,-6 7 0,-1-3 34,0 0 0,-1 0 1,0-2-1,0 1 0,-1-2 0,0 0 0,-1-1 0,0 0 0,-1-1 1,1-1-1,-1 0 0,0-1 0,-1-1 0,1 0 0,-1-1 0,0-1 1,-22 0-1,-17-2 129,55 0-213,1 0 0,0 0-1,0 0 1,-1 0 0,1 0 0,0-1-1,0 1 1,0 0 0,-1 0 0,1 0 0,0 0-1,0 0 1,0 0 0,0 0 0,-1 0-1,1 0 1,0-1 0,0 1 0,0 0-1,0 0 1,-1 0 0,1 0 0,0-1 0,0 1-1,0 0 1,0 0 0,0 0 0,0 0-1,0-1 1,0 1 0,0 0 0,-1 0 0,1-1-1,0 1 1,0 0 0,0 0 0,0 0-1,0-1 1,0 1 0,0 0 0,0 0-1,1 0 1,-1-1 0,0 1 0,0 0 0,0-1-1,10-9-25,16-6-44,-9 15 37,0 0 0,-1 1-1,1 1 1,0 1-1,-1 0 1,22 6 0,23 3 160,7-7-447,136-9 0,-178 0-960,-9-9-128</inkml:trace>
</inkml:ink>
</file>

<file path=ppt/ink/ink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4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87 7296,'-34'-18'3584,"34"-18"-5248,0 30 7040,5-2-5760,3 1 128,8-1-3328,-3 5 0</inkml:trace>
</inkml:ink>
</file>

<file path=ppt/ink/ink6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10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2560,'4'9'319,"1"0"-1,-1 0 1,1 0 0,1-1 0,9 12-1,-1-2 138,-4-4 28,1-1-1,0 0 1,1 0 0,21 16 0,14 15 41,212 247 1182,-203-218-1416,-2 3 1,52 100-1,-84-131-120,-2 0 0,-3 1 0,-1 1 0,14 75 0,-15-36 63,7 145 0,-21-204-130,-2 1 1,0-1 0,-2 0-1,0 1 1,-2-1 0,-1-1-1,-1 1 1,-2-1 0,0-1-1,-21 40 1,22-51-165,-1 0-1,0-1 0,-1 0 1,-1 0-1,0-1 1,0 0-1,-1-1 0,-1 0 1,0-1-1,0 0 0,-1-1 1,0-1-1,-1 0 1,0-1-1,0-1 0,0 0 1,-1-1-1,-24 5 1,31-8-296,0 0 1,-1-1-1,1 0 0,-1 0 1,1-1-1,-1 0 1,1-1-1,-19-3 1,-25-22-1309</inkml:trace>
</inkml:ink>
</file>

<file path=ppt/ink/ink6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10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72 3072,'-18'-43'1536,"41"34"-1536,-9 9 1536,10-3-1408,-1 3 128,10-4 0,14-3 0,10 2-256,3 5 0,2 0 0,-5 0 128,-16 9-1024,-7 7 128</inkml:trace>
</inkml:ink>
</file>

<file path=ppt/ink/ink6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11.1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81 3712,'76'-29'1792,"51"-3"-2048,-76 29 2944,6-5-3712,-5 0 128,-19 8-1024,-15 12 128</inkml:trace>
</inkml:ink>
</file>

<file path=ppt/ink/ink6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3T13:03:16.52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266 3727,'2'-433,"-8"-606,-103-33,55 539,29 252,15 186,-35-144,44 236,0 0,1 0,-1 1,0-1,-1 0,1 1,0-1,-1 1,1-1,-1 1,-2-3,2 4</inkml:trace>
</inkml:ink>
</file>

<file path=ppt/ink/ink6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13.5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21 1152,'0'0'512,"-6"-4"-128,6 4 512,11-4-640,-8 1 128,8 3 256,-2-5 0,0 1-768,-4 4 128,4 0 384,5 4 128,9-4-256,6 5 0,8-5-640,2 0 0,-1 3-384,-6 1 0</inkml:trace>
</inkml:ink>
</file>

<file path=ppt/ink/ink6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19:13.8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 3840,'52'-32'1920,"47"18"-2816,-58 14 3712,16 4-4736,5 6 128</inkml:trace>
</inkml:ink>
</file>

<file path=ppt/ink/ink6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1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165 166 1664,'7'-11'422,"-8"9"906,-5 2 1146,6 0-2197,15-22 22,22-6 690,57-34 0,-60 42-578,-28 16-371,0 1 0,1 1 0,0-1 0,0 1 0,-1 0 0,1 1 1,0-1-1,1 1 0,-1 1 0,0 0 0,0 0 0,0 0 0,0 0 0,0 1 0,0 1 0,0-1 0,0 1 0,0 0 0,0 1 0,-1-1 0,1 1 0,-1 1 1,0-1-1,0 1 0,0 0 0,0 1 0,-1-1 0,1 1 0,-1 0 0,-1 0 0,1 1 0,-1-1 0,0 1 0,0 0 0,0 0 0,-1 1 0,0-1 1,0 1-1,-1 0 0,4 12 0,-3 5 1,-1 1 0,-1-1 0,-2 0-1,0 0 1,-1 0 0,-1 0 0,-2 0 0,-7 25 0,-13 27 298,-36 79-1,53-140-270,0 1 1,-1-1-1,0 0 1,-1-1-1,-1 0 1,0 0-1,-1-1 1,-21 17-1,3-5 54,-2-3 0,-61 35-1,77-50-102,0-2 0,-1 1 0,1-2 0,-1 0 0,0-1 0,0-1 0,0 0 0,-1-2 0,-24-1 0,32 1 47,10 0-67,-1 0-1,1 0 1,-1 0-1,1 0 1,0 0-1,-1 0 1,1 0-1,-1-1 0,1 1 1,0 0-1,-1 0 1,1 0-1,-1 0 1,1-1-1,0 1 1,-1 0-1,1 0 1,0-1-1,0 1 0,-1 0 1,1-1-1,0 1 1,-1 0-1,1-1 1,0 1-1,0 0 1,0-1-1,-1 1 1,1 0-1,0-1 1,0 1-1,0-1 0,0 1 1,0-1-1,2-19-29,15-18-97,-13 32 116,0 0-1,0 1 1,1-1-1,0 1 1,-1 0-1,2 0 1,-1 1-1,1 0 1,-1 0 0,1 0-1,0 0 1,0 1-1,1 0 1,-1 1-1,1-1 1,0 1-1,-1 0 1,1 1 0,0 0-1,0 0 1,0 0-1,0 1 1,10 1-1,-5-1 6,0 2-1,0 0 0,-1 0 1,1 1-1,-1 1 1,1 0-1,-1 0 0,-1 1 1,1 1-1,-1 0 0,0 0 1,0 1-1,11 10 1,-17-14 11,0-1 0,0 1 0,0-1 1,0 0-1,0 0 0,1 0 1,-1-1-1,1 1 0,-1-1 0,1 0 1,-1 0-1,1-1 0,0 1 0,-1-1 1,1 0-1,0 0 0,-1-1 0,1 0 1,5-1-1,11-3-183,-1 0 0,-1-2 0,20-9 0,-19 8-577,-18 15-1676,-2 5 1003</inkml:trace>
</inkml:ink>
</file>

<file path=ppt/ink/ink6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2.1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3072,'20'4'1536,"3"8"-1152,-9-12 2176,4 4-2176,10-1 0,9 1 0,-12-8 128,4 4-768,3-3 128,2 3 384,-2-4 128,-4 4-640,-5 0 128,-3 4-896,-6-1 0,0 10-128,0-6 0</inkml:trace>
</inkml:ink>
</file>

<file path=ppt/ink/ink6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2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1 170 2816,'4'27'5777,"14"36"-5005,-10-48-580,1-1-1,0 0 0,1-1 1,1 0-1,0 0 1,20 16-1,-23-21-60,1-1-1,0 0 0,1-1 0,0 0 1,0-1-1,0 0 0,1 0 0,-1-1 1,1 0-1,17 3 0,-20-7-62,0 0-1,0 0 0,0-1 1,0 0-1,0 0 1,0-1-1,0 0 0,0 0 1,-1-1-1,1 0 1,-1 0-1,0-1 0,0 0 1,9-7-1,2-1 68,-1-2 0,0 0 0,-1-1 0,15-17 0,-25 26-115,-1 0 1,-1-1-1,1 1 0,-1-1 1,0 0-1,0 0 1,-1 0-1,0 0 1,-1-1-1,1 1 1,-1-1-1,-1 1 1,1-1-1,-1 0 1,-1 0-1,1 0 1,-1 0-1,-1 0 1,0 1-1,0-1 1,0 0-1,-1 0 1,0 1-1,-5-12 1,4 12-5,-1-1 1,-1 1 0,1-1-1,-1 1 1,-1 1 0,1-1-1,-1 1 1,0 0 0,0 0 0,-1 1-1,0 0 1,0 0 0,0 0-1,-1 1 1,1 0 0,-1 1-1,0-1 1,0 2 0,0-1-1,-1 1 1,1 0 0,-11-1 0,3 3-100,0-1 1,0 2-1,0 0 1,0 1 0,0 0-1,0 2 1,1-1 0,-30 13-1,35-12-20,0 0 1,1 1-1,-1 0 0,1 0 0,1 1 1,-1 0-1,1 0 0,0 1 0,0 1 1,1-1-1,0 1 0,0 0 0,1 1 1,-7 11-1,10-15-106,2 0-1,-1 0 1,0 0 0,1 0-1,0 0 1,0 0 0,1 0-1,0 0 1,-1 1 0,2-1-1,-1 0 1,0 0 0,1 0-1,0 0 1,3 8 0,16 22-1583</inkml:trace>
</inkml:ink>
</file>

<file path=ppt/ink/ink6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3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0 2944,'-2'8'680,"1"-1"0,-1 1 0,1 0 0,0-1 0,1 9 0,7 74 909,-2-49-1690,-3-23 291,2 0 1,0 0 0,1 0 0,1 0-1,14 30 1,-15-37-119,-5-11-65,0 1 0,0-1 0,0 0 1,0 1-1,0-1 0,0 1 0,0-1 0,0 1 1,0-1-1,0 0 0,0 1 0,0-1 1,0 1-1,0-1 0,-1 0 0,1 1 0,0-1 1,0 0-1,0 1 0,-1-1 0,1 0 0,0 1 1,0-1-1,-1 0 0,1 1 0,0-1 1,-1 0-1,1 0 0,0 1 0,-1-1 0,1 0 1,0 0-1,-1 0 0,1 0 0,-1 1 0,1-1 1,0 0-1,-1 0 0,1 0 0,-1 0 1,1 0-1,-1 0 0,1 0 0,0 0 0,-1 0 1,1 0-1,-1 0 0,1 0 0,0-1 0,-1 1 1,1 0-1,-1 0 0,1 0 0,0-1 1,-1 1-1,1 0 0,0 0 0,-1-1 0,1 1 1,0 0-1,0 0 0,-1-1 0,1 1 0,0 0 1,0-1-1,-1 1 0,1-1 0,-3-7 6,0-1-1,0 1 1,1-1-1,0 0 1,0 0-1,1 1 0,0-1 1,1 0-1,0 0 1,1 0-1,2-14 1,-1 11-10,1 0 0,1 0 0,0 0 0,0 1 1,1-1-1,1 1 0,0 0 0,0 1 0,10-12 1,-13 17 0,0 1 0,0 0 0,1 0 0,-1 0 0,1 1 0,0-1 0,0 1 0,0 0 0,1 0 0,-1 0 0,1 1 0,0-1 0,-1 1 0,1 0 0,0 1 0,0-1 0,0 1 0,0 0 0,1 0 0,-1 1 0,0-1 0,0 1 0,10 1 0,-12 1 26,1-1 0,0 1 1,-1 0-1,0 0 0,1 0 0,-1 1 1,0-1-1,0 1 0,0-1 1,-1 1-1,1 0 0,-1 0 1,1 1-1,-1-1 0,0 0 1,0 1-1,0-1 0,-1 1 0,0 0 1,2 6-1,2 4 26,-1 0 0,-1 0 1,0 0-1,0 20 0,3 99-1080,-3-126-1536,-11-14 1131</inkml:trace>
</inkml:ink>
</file>

<file path=ppt/ink/ink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2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49 401 3072,'1'3'251,"0"-1"1,-1 1-1,1 0 0,0-1 1,-1 1-1,0 0 0,0-1 1,1 1-1,-2 0 0,1 4 1,-1-4-17,1 1 1,0-1-1,0 0 1,0 1 0,0-1-1,1 0 1,-1 0-1,3 7 1,1 1-150,1-1 0,0 0 1,1 0-1,0 0 0,1 0 0,0-1 0,1 0 1,-1-1-1,2 1 0,-1-2 0,1 1 0,0-1 0,13 8 1,-7-8 17,0 1-1,0-2 1,1 0 0,0 0 0,0-2 0,1 0 0,-1-1 0,24 2 0,-6-4 54,0-1 0,0-2 0,0-1-1,0-2 1,-1-1 0,0-1 0,0-3 0,47-18 0,-65 21-84,-1 0 0,1 0 0,-1-1 0,-1-1 1,1-1-1,-1 0 0,-1 0 0,17-19 0,-24 23-48,-1 1 0,0-1 0,0 0-1,0 0 1,-1 0 0,0 0-1,0-1 1,0 1 0,-1-1-1,0 0 1,-1 0 0,1 1-1,-1-1 1,-1 0 0,1 0-1,-1 0 1,0 0 0,-1-1 0,0 1-1,0 1 1,0-1 0,-4-10-1,-1 2 12,-1 1 0,0 0-1,-1 1 1,-1-1 0,0 2 0,0-1-1,-2 1 1,1 1 0,-1 0-1,-20-15 1,2 3 22,-2 1 0,0 2 0,-47-22 0,50 29-68,-1 1 0,0 2 0,-1 0 0,0 2 0,-1 2 1,-57-6-1,72 11-20,1 0 1,0 1 0,-1 1 0,1 1 0,0 0 0,-1 1 0,1 0 0,1 1 0,-1 1 0,1 0 0,-1 1 0,1 1 0,1 0-1,0 1 1,-21 16 0,29-20-4,1 0 0,0 0-1,0 1 1,0 0 0,1 0-1,0 0 1,0 0 0,0 0 0,0 1-1,1-1 1,0 1 0,0 0-1,0-1 1,1 1 0,0 0-1,0 0 1,0 0 0,1 0 0,0 0-1,0 0 1,1 0 0,0 0-1,0 0 1,0 0 0,0 0-1,4 8 1,-2-5-102,1-1-1,0 1 1,1-1-1,-1 0 1,1 0 0,1-1-1,-1 1 1,2-1-1,-1 0 1,1-1 0,-1 0-1,2 0 1,-1 0-1,1-1 1,0 0-1,13 6 1,58 15-1295,5 1-107</inkml:trace>
</inkml:ink>
</file>

<file path=ppt/ink/ink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4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1 123 3712,'0'-14'1032,"5"12"-103,14 22 581,17 45-117,13 104-471,-24-77 460,-25-90-1319,0 0-1,1 0 1,-1-1 0,1 1 0,-1 0 0,1-1 0,0 1-1,0-1 1,-1 1 0,1 0 0,0-1 0,1 0 0,1 3 0,-3-4-41,0 0 1,1 0 0,-1 0 0,1-1 0,-1 1 0,0 0 0,1 0 0,-1 0 0,1 0 0,-1 0 0,0-1 0,1 1-1,-1 0 1,0 0 0,1-1 0,-1 1 0,0 0 0,1 0 0,-1-1 0,0 1 0,0 0 0,0-1 0,1 1 0,-1 0-1,0-1 1,0 1 0,0-1 0,0 1 0,1 0 0,-1-1 0,0 1 0,0 0 0,0-2 0,9-48 600,-5 17-574,1 0-1,1 1 1,2-1-1,1 2 1,2-1-1,0 1 1,3 1-1,0 0 1,2 1-1,22-31 1,-36 57-38,0 0 1,1 0 0,-1 0 0,0 0 0,1 0-1,0 1 1,0-1 0,0 1 0,0-1-1,0 1 1,0 0 0,0 1 0,1-1 0,-1 0-1,1 1 1,-1 0 0,1 0 0,-1 0 0,1 0-1,0 0 1,0 1 0,-1-1 0,1 1-1,0 0 1,0 1 0,-1-1 0,1 0 0,0 1-1,0 0 1,-1 0 0,6 2 0,1 2 52,0 0 1,-1 0 0,0 0 0,0 1-1,0 1 1,-1-1 0,0 2-1,0-1 1,11 15 0,-5-5 53,-3-5-37,0 1 0,-1 0 1,-1 1-1,0 0 0,-1 1 0,-1-1 0,8 21 1,2 10-36,-10-31-217,-1 1-1,-1 0 1,0 0 0,-1 0 0,-1 1 0,2 20 0,-4-42-649,0 0 1,0 0 0,1 0-1,0 0 1,5-10 0,-3 6-281,4-11-820</inkml:trace>
</inkml:ink>
</file>

<file path=ppt/ink/ink6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79 2560,'42'-2'1982,"66"-12"0,-22 2-1829,53-11 605,-93 13-378,0 2 0,69-1 1,522 25 920,-323-22-42,-305 6-1238,-4-3-106,-19 11-3030,1 0 1814</inkml:trace>
</inkml:ink>
</file>

<file path=ppt/ink/ink6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6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86 1536,'13'2'677,"-1"-1"0,1-1 0,24-2 0,7 0 455,49-8-658,-28 2-415,100-16 325,-51-1-295,-50 9-1458,-50 15 580</inkml:trace>
</inkml:ink>
</file>

<file path=ppt/ink/ink6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6.6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 2048,'0'0'59,"0"0"0,0 0 0,0 0 0,0 0 0,0 0 0,-1 0 0,1-1 0,0 1 0,0 0 0,0 0 0,0 0 0,-1 0 0,1 0 0,0 0 0,0 0 0,0 0 1,0 0-1,-1 0 0,1 0 0,0 0 0,0 0 0,0 0 0,-1 0 0,1 0 0,0 0 0,0 0 0,0 0 0,-1 0 0,1 0 0,0 0 0,0 0 0,0 0 0,0 0 0,-1 0 0,1 1 0,0-1 0,0 0 0,0 0 0,0 0 0,0 0 0,-1 0 0,1 0 0,0 1 0,0-1 1,0 0-1,0 0 0,0 0 0,0 0 0,0 1 0,0-1 0,0 0 0,0 0 0,0 0 0,0 1 0,0-1 0,0 0 0,0 0 0,0 0 0,-2 23 1055,9 38-1599,-5-46 767,3 62 183,-4 93 0,-3-65-285,2-99-93,-1-3-251,1 1 0,0-1 0,0 0 0,0 0 0,0 0-1,1 0 1,-1 0 0,1 0 0,-1 0 0,1 0 0,0 0 0,0 0 0,1 0-1,-1 0 1,3 3 0,10 3-753</inkml:trace>
</inkml:ink>
</file>

<file path=ppt/ink/ink6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7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154 489 3072,'-3'5'280,"2"0"0,-1-1 0,0 1 0,1 1 0,0-1 0,0 0 0,1 0-1,-1 0 1,1 0 0,0 1 0,1-1 0,-1 0 0,1 0 0,0 0 0,0 0 0,3 7 0,-1-4-123,1-1 0,0 1 0,1-1 0,0 1 0,0-1 0,0-1 0,1 1 0,0-1 0,8 7 0,0-1-84,0-2 0,1 0 0,0-1 1,1 0-1,0-1 0,0-1 0,1 0 1,-1-1-1,24 4 0,-16-6 124,1-2 0,-1 0-1,1-1 1,-1-2 0,1-1 0,-1 0-1,0-2 1,0-1 0,0-1 0,-1 0-1,39-18 1,-41 15-103,-1-1-1,-1-1 0,0-1 1,-1-1-1,0 0 1,-1-1-1,0-1 1,-1-1-1,-1 0 0,-1-1 1,0-1-1,-1 0 1,12-22-1,-20 31-71,-1-1 0,1 0 1,-2 0-1,1 0 0,-2 0 0,1 0 0,-1-1 0,-1 1 0,0-1 0,0 1 1,-1-1-1,-1 1 0,0-1 0,0 1 0,-1-1 0,0 1 0,-1 0 0,0 0 0,0 0 1,-9-17-1,4 13-1,-1-1 1,-1 1 0,0 1-1,-1 0 1,0 0 0,-1 1 0,0 1-1,-1 0 1,-1 1 0,1 0-1,-2 1 1,-21-11 0,3 4-42,-2 2 0,0 1 0,0 2 0,-1 2 0,0 1-1,-1 1 1,1 3 0,-1 0 0,0 3 0,-1 1 0,1 1 0,0 3 0,1 1 0,-1 1 0,1 2 0,-66 24 0,96-30 6,-1 1 1,1 0 0,0 0 0,0 1 0,0 0 0,0 0 0,1 0 0,-1 0 0,1 1 0,0 0 0,1 0-1,-1 1 1,1-1 0,0 1 0,0 0 0,1 0 0,0 0 0,0 1 0,-3 8 0,3-4 1,1 0 0,1 1 0,0-1 0,0 0 0,1 0 0,0 1 0,1-1 0,0 0 0,1 0 0,0 1 0,6 13 0,-4-10-14,1-1-1,1 0 0,0 0 1,1-1-1,1 0 0,0 0 1,0-1-1,1 0 0,1 0 1,0-1-1,1 0 0,22 17 1,-17-17-78,0-1 0,1 0 0,0-2 0,1 0 0,0-1 0,0 0 0,0-2 0,1 0 0,37 4 0,-36-8 3,-1 0 0,1-2 0,0 0 0,-1-1 0,1-1 0,-1-1 0,0 0 0,0-2 0,-1 0 0,1-1 1,-1-1-1,20-12 0,-18 9-1,0-2 0,-1 0 0,-1-1 0,0-1 1,-1-1-1,-1 0 0,0-1 0,-2-1 0,1 0 1,12-23-1,-18 24 135,5-8 144,-10 27-72,-6 17-15,0 14 105,1 0 0,1 1 0,3-1 0,0 0 0,2 0 0,15 54 0,-15-70-106,1-1-1,0 1 0,1-2 0,1 1 1,17 27-1,-22-39-237,0 1 0,0-1 0,0 0-1,0 0 1,1 0 0,-1 0 0,1 0 0,0-1-1,0 0 1,0 0 0,1 0 0,-1 0 0,1-1 0,0 0-1,0 1 1,-1-2 0,1 1 0,0-1 0,1 1-1,-1-1 1,0-1 0,0 1 0,9-1 0,-5-3-1387</inkml:trace>
</inkml:ink>
</file>

<file path=ppt/ink/ink6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8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93 3584,'3'5'289,"1"-1"0,-1 1 1,0 0-1,-1 0 0,1 0 0,2 9 1,9 18 2826,-8-17-2906,-2 1-1,1-1 1,-2 1-1,0-1 0,-1 1 1,-1 0-1,0 0 1,-3 27-1,2-19 317,-2-16-242,-3-19-177,-3-22-8,6 3-85,1 0-1,1 0 0,1 0 0,7-39 0,-7 62-8,0 0-1,1 0 0,0 1 0,0-1 0,0 1 0,1-1 1,0 1-1,0 0 0,1 0 0,-1 0 0,1 1 1,1-1-1,-1 1 0,1 0 0,0 0 0,0 0 1,0 1-1,1 0 0,-1 0 0,1 0 0,0 1 0,0-1 1,1 2-1,11-5 0,-14 7 32,0 0 1,0 0-1,0 0 1,-1 0 0,1 1-1,0 0 1,0-1-1,0 1 1,0 1-1,0-1 1,-1 1-1,1-1 1,-1 1-1,1 0 1,-1 0-1,0 1 1,0-1-1,0 1 1,5 5-1,3 3 134,0 0-1,-1 1 0,16 23 1,-20-24-95,0 0 0,-1 1 0,-1 0 0,0 0 0,0 0 0,-1 0 0,3 22 0,-3 5 52,0 44-1,-3-81-125,0 0-1,0-1 1,0 1-1,0 0 1,0-1-1,-1 1 0,1 0 1,-1-1-1,1 1 1,-1-1-1,1 1 1,-1 0-1,0-1 1,0 0-1,0 1 1,-1 1-1,-6 3-4061,20-13 2376</inkml:trace>
</inkml:ink>
</file>

<file path=ppt/ink/ink6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8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2944,'0'8'1408,"28"-24"-512,-14 13 1408,6-2-1920,8 5 0,-1 0 128,1 0 0,1-4-768,-1 4 128,-5 4 128,-3 1 0,-6-5-1152,4 0 128</inkml:trace>
</inkml:ink>
</file>

<file path=ppt/ink/ink6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8.7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1 348 3712,'3'0'262,"1"-1"0,0 0 0,-1 0 0,1 0 0,-1 0 0,1 0 0,-1-1 0,0 0 0,0 0 0,1 0 0,-1 0 0,0 0 0,-1 0 0,6-5 0,42-51 2647,-14 16-2794,-10 17-99,33-42 0,-51 56 65,0 0 0,-1-1-1,0 0 1,-1 0 0,0-1 0,8-25 0,-14 38-72,0-1 1,0 0-1,1 0 0,-1 0 1,0 1-1,0-1 1,0 0-1,0 0 1,0 0-1,0 0 1,0 1-1,0-1 0,0 0 1,0 0-1,0 0 1,-1 0-1,1 1 1,0-1-1,-1 0 0,1 0 1,0 1-1,-1-1 1,0-1-1,1 2 6,-1 0 0,0 0 0,1 0 0,-1 0 0,1 0 0,-1 0 1,1 0-1,-1 0 0,1 0 0,-1 0 0,0 1 0,1-1 0,-1 0 0,1 0 0,-1 1 0,1-1 0,-1 0 0,1 0 0,0 1 0,-1-1 0,1 0 0,-1 1 0,1-1 0,0 1 0,-1-1 0,1 0 0,0 1 0,-1-1 0,1 1 0,0-1 0,0 1 0,-1-1 1,1 1-1,0 0 0,0 0 0,-7 11 200,1 1 1,1 0 0,0 1-1,0-1 1,2 1 0,-1 0 0,2 0-1,-2 24 1,4-14 36,1 1-1,1-1 1,1 0 0,8 31 0,-9-29-1363,-3-44-4306,1-3 3497</inkml:trace>
</inkml:ink>
</file>

<file path=ppt/ink/ink6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9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285 171 2560,'13'-15'896,"1"1"0,0 0 0,1 1-1,23-16 1,-14 14-678,2 1 0,-1 0-1,2 2 1,40-12 0,-61 22-155,0 1 1,-1-1-1,1 1 1,1 1-1,-1-1 0,0 1 1,0 1-1,0-1 1,0 1-1,0 0 1,0 0-1,0 0 1,-1 1-1,1 0 1,0 0-1,-1 1 0,1-1 1,-1 1-1,0 0 1,0 1-1,0-1 1,5 6-1,-4-4-27,-1 0 1,0 1-1,0 0 0,0 0 0,-1 0 1,1 1-1,-2-1 0,1 1 0,-1 0 1,0 0-1,0 0 0,-1 0 0,0 1 1,0-1-1,-1 1 0,0-1 0,1 9 1,-4 15 62,-2 0 1,-1 0-1,-1 0 1,-1-1-1,-2 0 1,-1-1 0,-1 0-1,-26 47 1,13-36-33,-3 0 1,-1-1 0,-2-2-1,-2-1 1,-68 60 0,39-47 45,-2-2 1,-123 69-1,183-115-111,0 1-1,0 0 0,0-1 0,0 1 1,0-1-1,0 0 0,0 0 1,0 0-1,0-1 0,-1 1 1,1-1-1,0 0 0,-1 0 0,1 0 1,0 0-1,0 0 0,-1-1 1,1 1-1,0-1 0,0 0 1,0 0-1,-1 0 0,1 0 0,-4-3 1,5 2-6,0 0 0,0-1 0,1 1-1,-1 0 1,1-1 0,-1 1 0,1-1 0,0 1 0,0-1 0,0 1 0,0-1 0,0 0 0,0 0 0,1 1 0,0-1 0,-1 0 0,1 0 0,0 0 0,0 1 0,1-1-1,-1 0 1,0 0 0,1 0 0,0 1 0,0-1 0,0 0 0,0 1 0,2-5 0,0-1-6,1 0 0,0 0 0,0 0 0,1 0 0,0 1 0,1 0-1,-1 0 1,13-12 0,-15 16 8,1 0-1,-1 1 0,1-1 0,0 1 0,0 0 1,0 0-1,0 0 0,0 1 0,0-1 0,0 1 1,0 0-1,1 0 0,-1 0 0,1 1 0,-1-1 1,0 1-1,1 0 0,-1 1 0,1-1 0,4 2 1,117 30 234,-86-20-80,1-1 1,0-2 0,0-2 0,1-2-1,0-1 1,50-3 0,-85-1-397,0-1 0,1 0 0,-1-1-1,0 0 1,0 0 0,0-1 0,0 1 0,11-8 0,-2 4-2956,-23-3 1536</inkml:trace>
</inkml:ink>
</file>

<file path=ppt/ink/ink6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39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2944,'-5'0'1408,"19"12"-1152,-5-12 2432,0 4-2304,10 0 128,4-4 0,6 5 0,4-5-768,8 0 128,2 0 384,5 0 128,-7 0-384,-7 0 0,-6 0-1024,1 0 128,-1 3-384,-1 8 128</inkml:trace>
</inkml:ink>
</file>

<file path=ppt/ink/ink6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40.3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0 208 3072,'2'4'269,"0"-1"0,0 0-1,1 0 1,-1 0 0,0 0 0,1 0 0,0 0-1,0-1 1,0 1 0,0-1 0,0 0 0,0 0-1,1 0 1,4 2 0,57 23 2339,-52-22-2635,1 0 174,0 1-1,0-2 1,1 0 0,0 0-1,-1-2 1,1 0 0,0 0-1,1-2 1,-1 1 0,0-2-1,0 0 1,0-1 0,0-1-1,-1 0 1,19-6 0,-17 2 48,-1 0 0,1-1 0,-2 0 0,1-1 1,15-14-1,-26 20-163,0-1 1,0 1-1,-1-1 1,0 0 0,0 0-1,0 0 1,0 0-1,-1-1 1,1 1-1,-1-1 1,0 1-1,-1-1 1,1 0 0,-1 0-1,0 0 1,0 0-1,0 0 1,-1 0-1,1 0 1,-1 0-1,-1 0 1,0-6 0,0 4-19,-1 1 0,1 1 0,-1-1 0,0 0 0,-1 0 0,1 1 0,-1-1 1,0 1-1,-1 0 0,1 0 0,-1 0 0,0 0 0,0 0 0,-1 1 0,1 0 1,-1 0-1,0 0 0,0 1 0,0 0 0,-1 0 0,1 0 0,-1 0 0,0 1 1,1 0-1,-1 0 0,0 0 0,0 1 0,0 0 0,-10 0 0,3-1-55,-1 2 1,1 0-1,-1 0 0,1 2 0,-1-1 0,1 2 1,-1 0-1,1 0 0,0 1 0,1 1 1,-1 0-1,-18 11 0,27-13-82,0-1 0,1 1 0,-1 0-1,1 0 1,0 0 0,0 1 0,0-1 0,0 1 0,-4 7 0,7-10 51,-1 0-1,1 0 1,-1 0 0,1 0 0,0-1 0,0 1-1,0 0 1,-1 0 0,1 0 0,0 0-1,0 0 1,0 0 0,0 0 0,0 0 0,1 0-1,-1 0 1,0 0 0,0 0 0,1-1 0,-1 1-1,1 2 1,0-2-71,0 0 1,1 0-1,-1 0 0,0 0 0,1 0 0,-1 0 0,1 0 1,-1 0-1,1-1 0,-1 1 0,1 0 0,0-1 0,-1 1 1,1-1-1,0 0 0,3 1 0,28 0-1542</inkml:trace>
</inkml:ink>
</file>

<file path=ppt/ink/ink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35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4 252 3840,'3'4'373,"0"1"1,0-1 0,0 0-1,1 0 1,0 0-1,0 0 1,0-1 0,0 1-1,0-1 1,1 0-1,-1 0 1,1-1 0,6 4-1,2 0 690,-1 1-918,2-1 0,-1 0 0,1-1 0,0-1 0,0 0 0,0-1 0,0 0 0,0-1 0,1-1 0,0 0 0,18-2 0,-21 0-6,0 0 1,0-1-1,0 0 0,0-1 1,0 0-1,-1-1 0,0-1 1,0 1-1,0-2 0,0 0 1,-1 0-1,0 0 0,19-17 1,-25 19-69,1-1 0,-1 0 0,0 0 0,0 0 1,0-1-1,-1 1 0,0-1 0,0 0 1,0 0-1,-1 0 0,0 0 0,0 0 0,0-1 1,-1 1-1,0-1 0,0 1 0,-1-1 0,0 1 1,0-1-1,0 1 0,-1-1 0,0 1 1,-3-10-1,2 8-10,-1 1 1,0 0 0,0 0 0,-1 1-1,1-1 1,-2 1 0,1 0 0,-1 0-1,0 0 1,0 1 0,0-1 0,-1 1-1,0 0 1,0 1 0,0 0 0,-1 0-1,1 0 1,-1 1 0,-12-5-1,7 4 32,0 1-1,0 1 0,0 0 1,0 0-1,-1 2 0,1-1 0,0 1 1,0 1-1,-1 0 0,1 1 1,0 0-1,0 1 0,0 1 0,1 0 1,-1 0-1,1 1 0,0 0 1,0 1-1,1 0 0,-1 1 0,1 0 1,-9 9-1,11-8-37,-1-1-1,1 2 1,1-1 0,-1 1-1,1 0 1,1 0 0,0 1-1,0 0 1,1 0 0,0 1-1,1-1 1,0 1 0,1 0-1,0 0 1,1 0 0,0 0-1,0 1 1,1-1 0,1 0-1,0 1 1,1-1 0,0 1-1,4 18 1,-2-19-64,1 0 0,0 0-1,1 0 1,0-1 0,0 0 0,1 0 0,1 0 0,-1 0-1,2-1 1,-1 0 0,1-1 0,1 0 0,-1 0-1,1 0 1,1-1 0,-1-1 0,1 0 0,0 0-1,1-1 1,-1 0 0,1-1 0,15 5 0,-10-5-283,1 0 1,-1-1-1,1-1 1,0-1-1,0 0 1,24-2-1,-24-1-477,0 0 0,0-1-1,0-1 1,0-1 0,0 0-1,18-9 1,6-8-1684</inkml:trace>
</inkml:ink>
</file>

<file path=ppt/ink/ink6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41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2048,'-1'17'4017,"7"28"-3578,-3-28-159,2 114 786,-1-9-127,-2-79-566,-3-41-158,1-26-120,1 6-95,1 1 0,0-1 0,1 1 0,1 0 0,1-1 0,0 2 0,1-1 0,1 1 0,1 0 0,0 0 0,1 1 0,11-15 0,-17 26 25,0 1 0,1-1 0,-1 0 0,1 1 0,-1 0 0,1 0 0,0 0 0,1 1 0,-1-1 0,0 1 0,1 0-1,-1 0 1,1 0 0,0 1 0,-1 0 0,1 0 0,0 0 0,9 0 0,-10 0-4,-1 2-1,0-1 1,1 0-1,-1 1 0,0-1 1,0 1-1,1 0 0,-1 0 1,0 0-1,0 1 1,0-1-1,0 1 0,0-1 1,0 1-1,-1 0 0,1 0 1,-1 0-1,1 1 1,-1-1-1,0 1 0,0-1 1,0 1-1,0 0 0,0-1 1,0 1-1,-1 0 1,2 6-1,10 26 62,-3 1 0,-1 1-1,-1-1 1,-2 1 0,1 47 0,-7-76-87,-1 1 1,0 0-1,-1 0 1,1-1-1,-6 15 1,6-21-10,1 1 0,-1-1 0,0 0 0,0 0 0,0 0 0,0 0 0,0 0 0,0 0 0,-1 0 0,1 0 0,-1-1 0,1 1 0,-1 0 0,0-1 0,1 1 0,-1-1 0,0 0 0,0 1 0,0-1 0,0 0-1,0 0 1,0 0 0,-1-1 0,1 1 0,0 0 0,-3 0 0,2-3-1713,5 3 20,-1 0 299</inkml:trace>
</inkml:ink>
</file>

<file path=ppt/ink/ink6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41.6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3072,'3'0'1536,"22"3"-1664,-16-3 2432,5 0-2176,4 0 0,7 0 0,2 0 128,1 4-384,1-4 128,4-4-512,-10 8 128,1 5-512,-10-6 0</inkml:trace>
</inkml:ink>
</file>

<file path=ppt/ink/ink6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42.1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0 324 2176,'5'0'290,"0"1"0,0-1 0,0 0 0,0 0 0,0 0 0,0-1 0,0 1 0,0-1 0,0-1 0,-1 1 0,1-1 0,0 1 0,-1-1 1,6-3-1,64-43 725,-51 31-749,-8 6-127,0-1 1,-1 0 0,-1 0 0,0-2-1,0 1 1,10-17 0,-17 21-81,0 0 0,-1 0 0,0 0-1,0-1 1,-1 0 0,0 0 0,-1 0 0,0 0 0,-1-1 0,0 1 0,1-21 0,-3 31-43,0 0-1,0 0 1,0 1-1,-1-1 1,1 0-1,0 0 1,0 0-1,0 0 1,0 0-1,-1 0 1,1 0-1,0 0 1,0 0-1,0 0 1,-1 0-1,1 0 1,0 0-1,0 0 1,0 0 0,0 0-1,-1 0 1,1-1-1,0 1 1,0 0-1,0 0 1,0 0-1,0 0 1,-1 0-1,1 0 1,0 0-1,0-1 1,0 1-1,0 0 1,0 0-1,0 0 1,-1 0-1,1 0 1,0-1-1,0 1 1,0 0 0,0 0-1,0 0 1,0-1-1,-8 22 305,0 45 423,2 133 0,6-166-587,-1-21-137,2 1 0,-1-1-1,2 0 1,-1 0 0,2 0-1,0-1 1,7 22 0,-9-32-128,-1-1 0,1 1 0,0 0 0,-1 0 1,1-1-1,0 1 0,0 0 0,-1-1 0,1 1 1,0-1-1,0 1 0,0-1 0,0 0 0,0 1 1,-1-1-1,1 0 0,0 1 0,0-1 0,2 0 1,2-9-1428</inkml:trace>
</inkml:ink>
</file>

<file path=ppt/ink/ink6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0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75 384,'24'3'497,"0"-1"0,1-1 0,43-5 0,2 2-330,124 5 42,135-2 478,-50-3 222,-146 3-624,200 19 483,-156-28-435,-117 3-320,0 3 0,0 2-1,83 11 1,-98-4 8,1-2 1,0-3-1,-1-1 0,1-2 1,57-9-1,-45 1-21,1 3 0,0 3 0,-1 3 0,1 1 0,86 15 0,-111-9 67,1-2 0,-1-2 0,1-1 0,0-1 0,0-2 0,66-11 0,-20-2 61,1 4 0,137-1 0,-115 20-229,-80-6 160,0 0 1,0-2 0,0 0-1,0-2 1,28-4-1,-2-5-44,0 3-1,76-3 0,321 2 1373,-407 6-1277,44-8 1,-43 5-30,48-2 1,-69 8-31,1-2 0,-1-1 0,0 0 1,26-7-1,-35 7-38,0 0-1,0 1 1,1 1 0,-1 0 0,0 0 0,0 1-1,0 0 1,0 1 0,21 7 0,-30-8-8,1 0 0,0 0 1,0-1-1,0 1 1,-1-1-1,1 0 0,0 1 1,0-1-1,0 0 1,0-1-1,4 0 0,0 1 6,1-1 0,-1 1-1,1 0 1,-1 0-1,11 3 1,47 5 163,1-3 0,95-4 0,-77-2-78,193 1 32,-276-1-213,3-1 85,-20 1 185,14-2-29,12 1-28,-2 1 109,5 0-1203,-18 2-715,-8 0 401</inkml:trace>
</inkml:ink>
</file>

<file path=ppt/ink/ink6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1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0 135 2560,'38'-8'3882,"-16"2"-3567,1 1 0,33-4 0,32-6 106,180-39 1141,-153 34-1311,-94 16-390,73-9 631,-87 12-768,1 1-1,-1 0 1,0 1-1,1 0 1,-1 0-1,0 1 1,0-1-1,0 2 1,0-1 0,10 6-1,-2 3-896</inkml:trace>
</inkml:ink>
</file>

<file path=ppt/ink/ink6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1.8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2048,'0'5'3449,"0"19"-2013,9 432 1487,-9-449-3121,0 0 0,0 0-1,1 0 1,0 0 0,1 1 0,2 8 0,8-3-975</inkml:trace>
</inkml:ink>
</file>

<file path=ppt/ink/ink6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2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1 125 2432,'27'-11'701,"0"2"0,1 1-1,1 1 1,-1 1 0,1 2 0,39-2 0,3-1-594,24-4 410,133-20 267,-128 14-2597,-76 9 768</inkml:trace>
</inkml:ink>
</file>

<file path=ppt/ink/ink6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2.8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2816,'-1'0'46,"1"0"0,-1 0 0,0 0 0,1 0-1,-1-1 1,0 1 0,1 0 0,-1 0 0,0 0 0,1 1 0,-1-1 0,0 0 0,1 0 0,-1 0-1,0 0 1,1 1 0,-1-1 0,0 0 0,1 0 0,-1 1 0,0-1 0,1 1 0,-1-1 0,1 0-1,-1 1 1,1-1 0,-1 2 0,-7 22 1152,9 44 464,1-44-1434,0 4 4,0 1 1,2-1-1,11 39 0,-6-29 488,4 43-1,-12-77-722,0 0 0,-1 0 0,1-1 0,-1 1 0,0 0 0,0 0 0,-1 0 1,1 0-1,-1 0 0,0 0 0,0-1 0,0 1 0,0 0 0,-1-1 0,1 1 0,-1-1 0,0 1 0,0-1 0,-1 0 0,1 0 0,0 0 0,-1 0 0,0 0 0,0 0 0,0-1 1,0 0-1,0 1 0,-5 1 0,1 0-719,7-4 700,0 0 1,0 0 0,-1 0 0,1 1 0,0-1 0,0 0 0,0 0 0,0 0 0,0 0 0,0 0 0,0 0 0,0 0 0,0 1 0,0-1-1,0 0 1,0 0 0,0 0 0,0 0 0,0 0 0,0 0 0,0 0 0,0 1 0,0-1 0,0 0 0,0 0 0,0 0 0,0 0 0,0 0 0,0 0-1,0 0 1,0 1 0,0-1 0,0 0 0,0 0 0,1 0 0,-1 0 0,0 0 0,0 0 0,0 0 0,0 0 0,0 0 0,0 0 0,0 0-1,0 1 1,0-1 0,1 0 0,-1 0 0,0 0 0,0 0 0,0 0 0,0 0 0,0 0 0,0 0 0,0 0 0,1 0 0,-1 0 0,0 0 0,0 0-1,0 0 1,0 0 0,0 0 0,0 0 0,0 0 0,1 0 0,-1 0 0,0-1 0,0 1 0,0 0 0,13 1-1259</inkml:trace>
</inkml:ink>
</file>

<file path=ppt/ink/ink6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3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122 630 2816,'-2'0'115,"0"0"-1,0 0 1,0 1-1,0-1 1,0 0 0,0 1-1,0 0 1,1-1 0,-1 1-1,0 0 1,0 0-1,1 0 1,-1 0 0,1 0-1,-1 0 1,1 1 0,-1-1-1,1 0 1,0 1-1,-1-1 1,1 1 0,0 0-1,0-1 1,0 1 0,0 0-1,1-1 1,-1 1 0,0 0-1,1 0 1,-1 0-1,1 0 1,0 0 0,-1 0-1,1-1 1,0 1 0,0 0-1,0 0 1,1 0-1,-1 0 1,0 0 0,1 0-1,-1 0 1,1 0 0,0-1-1,-1 1 1,1 0-1,0 0 1,2 2 0,3 7 15,1 1 0,0-1 0,0 0 0,1 0 0,1-1 1,11 11-1,-12-14-47,1 1 1,0-2 0,0 1-1,0-1 1,1-1 0,0 0 0,0 0-1,0-1 1,1 0 0,0 0-1,-1-2 1,1 1 0,0-1-1,0-1 1,1 0 0,-1 0-1,0-1 1,0-1 0,0 0 0,0 0-1,0-1 1,0-1 0,0 0-1,0 0 1,13-7 0,17-8 125,-2-2 1,0-2 0,-2-1 0,0-2-1,-2-1 1,48-46 0,-71 59-163,0 0 1,-1-1 0,-1 0-1,0-1 1,-1 0-1,-1 0 1,0-1-1,8-23 1,-13 27-28,0 0 0,0 0 0,-2-1 0,1 1 0,-2 0 0,1-1 0,-2 1 0,1-1 0,-2 1 0,0 0 0,0 0 0,-1 0 0,-5-13 0,2 8-23,-2 1 1,0 0 0,0 0 0,-1 1 0,-1 0 0,-1 0 0,0 1-1,-1 1 1,0 0 0,-1 1 0,0 0 0,-20-13 0,14 12-35,0 2 0,-1 0 0,0 1 1,-1 2-1,0 0 0,0 1 0,-1 0 1,0 2-1,-30-3 0,31 6-13,0 1-1,1 0 1,-1 2 0,0 1-1,0 0 1,0 1 0,1 2-1,0 0 1,0 1 0,-20 9-1,25-8 9,1 0 0,0 1 0,0 1 1,0 0-1,1 1 0,1 0 0,0 1 0,0 0 0,1 1 0,1 1 0,0 0 0,0 0 1,-12 23-1,20-30 37,-1-1-1,1 1 1,0 0 0,0 0 0,1-1 0,-1 1 0,2 1 0,-1-1 0,0 0 0,1 0 0,0 0 0,1 0 0,-1 0 0,3 10 0,0-6-5,0 0 1,1 0 0,0-1-1,1 1 1,0-1 0,0 0-1,1 0 1,6 8 0,0-3-1,0-1 0,1 0 1,1 0-1,0-2 1,0 1-1,1-2 0,0 0 1,1-1-1,24 10 1,-24-13 28,1-2 0,0 0 0,0-1 0,0-1 1,1 0-1,-1-2 0,0 0 0,1 0 0,24-6 1,8-3 76,93-30 0,-128 35-85,0 0 1,-1-2 0,0 0-1,0 0 1,0-1-1,-1-1 1,0 0 0,0-1-1,-1-1 1,11-10 0,-22 19-13,-1 1 0,1 0 0,-1-1 0,1 1 1,-1-1-1,1 1 0,-1-1 0,1 0 0,-1 1 1,0-1-1,1 1 0,-1-1 0,0 0 0,0 1 1,1-1-1,-1 0 0,0 1 0,0-1 0,0 0 1,0 1-1,0-1 0,0 0 0,0 0 0,0 0 1,-14 2-44,-25 20-20,35-18 76,0 2 1,1-1 0,0 0 0,0 1 0,0-1 0,0 1 0,1 0 0,-1 0-1,1 0 1,1 0 0,-1 0 0,1 1 0,-1-1 0,2 0 0,-1 1-1,0 9 1,1 6 66,0 0 0,2 0-1,3 21 1,2-10 51,1-1 1,2 0-1,1-1 0,1 0 1,2 0-1,1-2 1,1 0-1,21 27 0,-7-24-1234,-29-30 923,0 0 0,0 0 0,0 0 0,0 0 0,1 0 0,-1 0-1,0 0 1,1 0 0,-1-1 0,0 1 0,1-1 0,-1 1 0,1-1 0,-1 1 0,1-1 0,-1 0 0,1 0 0,-1 0-1,1 0 1,0 0 0,-1 0 0,3-1 0,2-10-1504</inkml:trace>
</inkml:ink>
</file>

<file path=ppt/ink/ink6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4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1 443 3456,'0'0'43,"0"0"1,0 0 0,1 0-1,-1 0 1,0 0-1,0 0 1,0 0 0,0 0-1,0 0 1,0 0-1,0 0 1,1 0-1,-1 0 1,0 1 0,0-1-1,0 0 1,0 0-1,0 0 1,0 0 0,0 0-1,0 0 1,0 0-1,1 0 1,-1 0-1,0 1 1,0-1 0,0 0-1,0 0 1,0 0-1,0 0 1,0 0-1,0 0 1,0 1 0,0-1-1,0 0 1,0 0-1,0 0 1,0 0 0,0 0-1,0 0 1,0 1-1,0-1 1,0 0-1,0 0 1,0 0 0,0 0-1,0 0 1,-1 0-1,1 1 1,0-1 0,0 0-1,0 0 1,0 0-1,0 0 1,0 0-1,0 0 1,0 0 0,0 0-1,-1 0 1,1 0-1,0 1 1,19-6 2181,28-17-368,20-32-1352,-29 24-33,0-1-1,51-57 1,-80 75-385,0 1 0,0-2 0,-1 1 0,-1-1-1,-1 0 1,0-1 0,0 1 0,-2-1 0,0-1 0,0 1 0,-2 0 0,2-20 0,-4 35-83,0 0 0,0-1 0,1 1-1,-1-1 1,0 1 0,0-1 0,0 1 0,0 0-1,0-1 1,0 1 0,0-1 0,0 1 0,0-1-1,0 1 1,0-1 0,0 1 0,0 0 0,0-1-1,-1 1 1,1-1 0,0 1 0,0 0 0,0-1-1,-1 1 1,1-1 0,0 1 0,0 0-1,-1-1 1,1 1 0,0 0 0,-1-1 0,1 1-1,0 0 1,-1 0 0,0-1 0,-9 15 72,-9 28-118,5-2 53,2-1-1,2 2 1,1 0 0,2 0-1,-1 45 1,7-83-191,1 1 1,1-1-1,-1 0 1,0 1-1,1-1 1,-1 0-1,1 0 1,0 0-1,0 1 0,1-1 1,-1 0-1,0 0 1,1 0-1,0-1 1,0 1-1,0 0 1,0-1-1,0 1 0,0-1 1,1 0-1,-1 1 1,1-1-1,4 2 1,7 1-1485</inkml:trace>
</inkml:ink>
</file>

<file path=ppt/ink/ink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2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235 1 4608,'-8'3'2304,"3"29"-640,5-11 2304,-5 5-3456,-6 20 128,-15 9 128,-5 16 0,-21 24-2944,-45 30 0</inkml:trace>
</inkml:ink>
</file>

<file path=ppt/ink/ink6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5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172 378 768,'1'-6'331,"0"-1"1,0 0-1,1 0 1,0 1-1,0-1 1,1 1-1,0 0 1,0 0-1,0 0 1,6-8-1,48-60 1360,-49 65-1759,18-22 505,1 1 0,2 1 0,37-28 0,-57 49-326,1 1 0,0 0 0,0 0 0,1 1 0,0 0 0,0 1 0,0 1 0,1 0 0,-1 0 0,1 1 0,0 0 0,0 1 0,0 0 0,23 1 0,-31 1-93,1 1-1,0 0 0,-1 0 0,1 1 1,-1-1-1,0 1 0,1 0 0,-1 0 1,0 0-1,0 0 0,0 1 0,-1 0 1,1 0-1,0 0 0,-1 0 1,0 0-1,0 1 0,0 0 0,0-1 1,0 1-1,-1 0 0,0 0 0,0 1 1,0-1-1,0 0 0,-1 1 0,1-1 1,-1 1-1,0-1 0,0 6 0,1 4 22,-1 0-1,-1 0 0,0 0 0,0-1 1,-2 1-1,1 0 0,-2 0 0,0-1 0,-5 14 1,-69 165 217,65-160-202,-2-1 1,0 0 0,-3-1 0,0-1-1,-2-1 1,-39 47 0,19-33 68,-1-2-1,-2-2 1,-61 42 0,85-67-73,0-2-1,-1 0 0,-26 11 1,40-19-32,0-1 1,-1 0-1,0 0 1,1 0-1,-1-1 1,0 0-1,0 0 1,1 0-1,-1-1 1,0 0-1,0 0 1,0-1-1,0 1 1,0-1-1,1 0 1,-12-4-1,16 4-19,-1 1 0,1-1 0,-1 1 0,1-1-1,-1 0 1,1 0 0,-1 0 0,1 0 0,0 0 0,0 0-1,0 0 1,-1 0 0,1-1 0,0 1 0,0 0-1,1-1 1,-1 1 0,0 0 0,0-1 0,1 1 0,-1-1-1,1 0 1,-1 1 0,1-1 0,0 1 0,-1-1 0,1 0-1,0 1 1,0-1 0,0 0 0,0 1 0,1-1-1,-1 1 1,0-1 0,1 0 0,-1 1 0,1-1 0,-1 1-1,1-1 1,0 1 0,-1-1 0,1 1 0,0 0 0,0-1-1,0 1 1,2-2 0,1-1-23,0-1 0,0 1 0,1 0 1,-1 0-1,1 1 0,0 0 0,0-1 0,0 1 0,0 1 1,1-1-1,9-2 0,9 1 83,-1 2 0,1 1 0,0 0 0,34 5 0,15-1 137,-39-3-119,2 1 55,54-6 0,-54-3-1092,-35 8 171</inkml:trace>
</inkml:ink>
</file>

<file path=ppt/ink/ink6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5.6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 3072,'-5'-9'1536,"19"12"-640,-5-3 0,5 0-384,9 0 128,11 0 256,9 0 0,8 6-1280,-5-3 128,11 1 768,4-1 0,-4 1-512,-9 5 128,-8-6-768,-6-3 128,-5 4-768,3 0 128</inkml:trace>
</inkml:ink>
</file>

<file path=ppt/ink/ink6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6.0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6 175 3456,'0'1'111,"-1"0"0,0 0 1,1-1-1,-1 1 0,1 0 1,0 0-1,-1 0 0,1 0 0,-1 0 1,1 0-1,0 0 0,0 0 1,0-1-1,0 1 0,-1 0 0,1 0 1,0 0-1,1 0 0,-1 0 1,0 0-1,0 0 0,0 0 0,0 0 1,1 0-1,-1 0 0,1 1 1,19 33 2184,36 27-664,-44-52-1507,0 0 1,1 0-1,0-2 1,1 1-1,-1-2 1,2 0-1,-1 0 1,1-1-1,0-1 1,0-1-1,1 0 0,-1-1 1,1 0-1,0-2 1,28 1-1,-20-3 48,-1-1-1,0-1 1,1 0-1,-2-2 0,1-1 1,0 0-1,-1-2 1,0-1-1,-1 0 0,21-14 1,-34 18-143,0 0 1,-1-1-1,0 0 0,0 0 1,-1-1-1,0 1 1,0-1-1,0-1 0,-1 1 1,0-1-1,7-14 1,-10 17-18,0 1 0,0-1 0,-1 0 1,0 0-1,0 0 0,0 0 0,0 0 1,-1 0-1,1 0 0,-1 0 0,-1 0 1,1 0-1,-1 0 0,0 0 0,0 0 1,0 0-1,-1 0 0,1 0 0,-1 0 1,0 1-1,-1-1 0,1 1 0,-5-5 1,-1 0-20,0 0 1,0 1 0,-1 0-1,-1 0 1,1 1 0,-1 0-1,0 1 1,-1 0 0,0 1 0,0 0-1,0 1 1,0 0 0,-1 1-1,1 0 1,-14-2 0,0 2-385,0 0-1,0 2 1,0 0 0,0 2 0,-1 1 0,-28 6 0,12 0-1402</inkml:trace>
</inkml:ink>
</file>

<file path=ppt/ink/ink6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7.6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 1408,'14'-2'3027,"90"-9"-2065,63 14-266,-71 1-544,1-4 0,144-20 0,-162 7-61,1 3-1,0 3 1,142 7 0,136 7-16,-79-6-22,-182 6-53,-51-2 0,0-3 0,0-1 0,69-9 0,-53 2 59,1 2-1,63 5 1,-38 1-1,-10-2-22,2 1 160,135-14-1,39-7 402,-222 15-536,0 1 0,1 2 0,-1 1 0,1 2 0,0 1 0,34 7 0,-30 4 319,-32-10-323,1-1 1,-1 0-1,1 0 0,-1 0 1,1-1-1,0 0 0,-1 0 1,8 0-1,-18-1-1081,0 0-149</inkml:trace>
</inkml:ink>
</file>

<file path=ppt/ink/ink6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8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 1152,'1'-2'259,"1"1"-1,-1-1 1,0 1 0,1-1-1,-1 1 1,1-1 0,-1 1 0,1 0-1,0 0 1,0 0 0,0 0-1,-1 0 1,1 0 0,0 0-1,0 1 1,0-1 0,0 1-1,0-1 1,3 1 0,47-2-536,-39 2 500,81 0-9,127 1 127,268-33 0,-481 31-494,-2-1-112,0 1 0,1 1-1,-1-1 1,0 1 0,1 0 0,-1 0 0,0 1 0,8 1 0,-12-1-652</inkml:trace>
</inkml:ink>
</file>

<file path=ppt/ink/ink6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1:58.9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3 1408,'6'-3'3039,"-6"4"-3012,0-1-1,0 0 1,1 0-1,-1 1 0,0-1 1,0 0-1,0 1 1,0-1-1,0 0 1,0 0-1,1 1 0,-1-1 1,0 0-1,0 1 1,0-1-1,0 0 0,0 1 1,0-1-1,0 0 1,0 1-1,0-1 0,0 0 1,-1 1-1,1-1 1,0 0-1,0 1 1,0-1-1,0 0 0,0 1 1,-1-1-1,1 0 1,0 0-1,0 1 0,0-1 1,-1 0-1,1 0 1,0 1-1,0-1 0,-1 0 1,-11 18 97,1 1 0,1 0 0,0 1 0,2 0 0,0 0 0,2 1 0,0 0 0,1 0 0,1 0 0,-1 25 1,2-12 138,3 0 0,0 1 0,2-1 0,2 0 1,13 56-1,14 17 526,-30-107-829,-1 0 1,0 1-1,0-1 1,0 1-1,1-1 0,-1 1 1,0-1-1,0 1 0,0-1 1,0 1-1,0-1 1,0 1-1,0-1 0,0 1 1,0-1-1,0 0 1,0 1-1,-1-1 0,1 1 1,0-1-1,0 1 0,0-1 1,-1 1-1,1-1 1,0 0-1,0 1 0,-1-1 1,1 1-1,0-1 1,-1 0-1,1 1 0,0-1 1,-1 0-1,1 0 0,-1 1 1,1-1-1,0 0 1,-1 0-1,1 1 0,-1-1 1,1 0-1,-1 0 0,1 0 1,-1 0-1,1 0 1,-1 0-1,1 0 0,-1 0 1,-16 5-1113</inkml:trace>
</inkml:ink>
</file>

<file path=ppt/ink/ink6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1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102 414 1408,'-4'1'230,"1"0"0,-1-1 0,0 1 1,1 1-1,-1-1 0,1 1 0,0-1 0,-1 1 0,1 0 1,0 0-1,0 0 0,0 1 0,0-1 0,0 1 0,1-1 1,-1 1-1,1 0 0,-3 4 0,1 1-166,1 1 1,0 0-1,1 0 0,0 0 0,0 0 1,1 0-1,0 0 0,0 0 0,1 0 1,0 1-1,1-1 0,0 0 0,3 13 0,1-1 85,0-1 0,2 1-1,0-1 1,16 32 0,-15-39-62,0 0 1,1-1 0,0 0 0,1 0-1,0-1 1,1 0 0,0-1-1,1 0 1,0-1 0,1 0-1,-1-1 1,2-1 0,-1 0-1,1 0 1,0-2 0,0 1-1,29 5 1,-23-7 20,0-1 1,-1-1-1,1 0 0,1-2 0,-1 0 0,0-1 1,0-1-1,-1-1 0,1-1 0,0-1 0,-1 0 1,0-2-1,23-10 0,-13 3-15,-1 0 0,-1-2 0,-1-1 0,0-1 0,-1-1 1,-1-1-1,-1-2 0,-1 0 0,-1-1 0,19-27 0,-34 40-74,0-1 0,-1 0 0,0-1 0,-1 1 0,0-1-1,-1 0 1,-1 0 0,1 0 0,-2 0 0,0 0 0,0-1 0,-1 1 0,-1 0 0,0 0 0,-1-1 0,0 1 0,0 0 0,-6-12-1,2 4 4,-2 0 0,0 1-1,-1 0 1,-1 0 0,-1 1-1,-1 0 1,0 1 0,-1 1-1,-23-23 1,12 18-50,-1 1 0,0 1 1,-2 2-1,0 0 0,-1 2 0,0 1 0,-1 1 0,-1 1 1,0 2-1,-62-12 0,69 18-19,0 1 1,0 1-1,0 2 0,0 0 0,1 1 1,-46 9-1,53-7 15,0 2 1,0 0-1,1 0 0,-1 1 1,1 1-1,0 0 0,1 1 1,0 1-1,0 0 0,-21 20 1,30-25 17,-1 0 0,0 1 0,1 0 0,0-1 0,0 1 0,0 0 0,1 1 0,0-1 0,0 1 0,0 0 0,0-1 0,1 1 0,0 0 0,0 0 0,1 1 0,0-1 1,0 0-1,0 0 0,1 1 0,0-1 0,0 0 0,1 1 0,-1-1 0,1 0 0,3 8 0,1 2 12,2 0-1,0 0 1,1-1 0,0 0-1,1-1 1,1 0-1,0 0 1,1-1 0,0 0-1,23 19 1,-15-17 8,0-1 0,1-1 0,1 0 0,0-2 0,1-1 1,0 0-1,26 7 0,-13-7 36,-1-2 1,1-2-1,0-1 1,0-1-1,0-2 1,1-2 0,-1-1-1,0-2 1,0-1-1,54-13 1,-81 15-6,-1 1 1,1-1 0,-1-1-1,0 1 1,0-1 0,0-1-1,0 1 1,-1-1-1,1 0 1,-1 0 0,0-1-1,0 0 1,0 0 0,-1-1-1,0 1 1,8-11 0,-13 16-32,0 0 0,0 0 0,0-1 0,0 1 0,1 0 0,-1 0 0,0 0 0,0 0 0,0 0 0,0 0 0,0-1 0,0 1 0,0 0 0,1 0 0,-1 0 0,0 0 0,0-1 0,0 1 0,0 0 0,0 0 0,0 0 0,0-1 0,0 1 0,0 0 0,0 0 0,0 0 0,0 0 0,0-1 0,0 1 0,0 0 0,0 0 0,0 0 0,0-1 0,0 1 0,-1 0 0,1 0 0,0 0 0,0 0 0,0 0 0,0-1 0,0 1 0,0 0 0,0 0 0,-1 0 0,1 0 0,0 0 0,0 0 0,0-1 0,0 1 0,0 0 0,-1 0 0,1 0 0,0 0 0,0 0 0,0 0 0,-1 0 0,1 0 0,0 0 0,-12 7 280,6 2-234,0 0 0,1 0 0,0 1 1,0-1-1,1 1 0,0 1 0,1-1 0,0 0 1,1 1-1,0 0 0,1-1 0,0 1 1,0 0-1,1 0 0,2 11 0,0-1-25,1 0 0,0 0 0,2 0 0,1 0 0,0-1 0,16 33 0,-21-49-33,1-1 1,-1 1 0,1-1-1,0 0 1,0 1 0,0-1-1,1 0 1,-1 0 0,1-1-1,0 1 1,-1 0 0,1-1-1,0 0 1,0 0 0,1 0-1,-1 0 1,0 0 0,1 0-1,-1-1 1,1 0 0,0 0-1,-1 0 1,1 0 0,0 0-1,4-1 1,2 0-404,-1-2 0,0 1 0,0-1 0,1-1 1,-2 1-1,1-2 0,0 1 0,15-10 0,12-6-1276</inkml:trace>
</inkml:ink>
</file>

<file path=ppt/ink/ink6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1.7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21 237 3456,'1'0'188,"0"1"0,1-1 0,-1 0 0,0 1 0,0 0 0,0-1 0,1 1 0,-1 0 0,0-1 0,0 1 0,0 0 0,0 0 0,0 0 0,0 0 0,0 0 0,0 0 0,-1 0 0,1 0 0,0 1 0,18 32 2285,-6-10-1922,-8-19-464,-1-1 1,1 0 0,-1 0-1,1 0 1,0-1 0,1 0-1,-1 1 1,1-2 0,-1 1-1,1-1 1,0 0 0,0 0-1,0 0 1,0-1 0,0 0-1,0 0 1,0-1 0,0 0-1,0 0 1,1 0 0,-1-1-1,0 0 1,12-3 0,5-2 233,0-1 1,0-1-1,0-1 1,37-21 0,-52 26-282,0-1 1,0 0-1,-1 0 1,1-1-1,-1 0 1,13-14-1,-18 17-34,0 0-1,0 0 1,0 0-1,0 0 1,0 0-1,-1-1 1,1 1 0,-1-1-1,0 1 1,0-1-1,-1 1 1,1-1-1,0 0 1,-1 1-1,0-1 1,0 0-1,0 0 1,-1 1-1,1-1 1,-1 1-1,-1-6 1,-1 0 0,0 1 1,0-1 0,-1 1-1,0 0 1,-1 0-1,1 1 1,-2-1 0,1 1-1,-1 0 1,0 0-1,0 1 1,-1 0 0,0 0-1,0 0 1,0 1-1,-1 0 1,1 1 0,-12-6-1,5 5-19,-1 0 0,0 1-1,0 1 1,0 0 0,0 0-1,0 2 1,0 0 0,-1 1-1,1 0 1,-20 4 0,20-3-205,1 1-1,0 0 1,0 1 0,0 0 0,0 1 0,0 1 0,1 0 0,-18 10 0,30-15 159,1 1-1,-1-1 1,0 1 0,1-1 0,-1 1-1,1-1 1,-1 1 0,1-1 0,-1 1-1,1-1 1,-1 1 0,1-1 0,0 1-1,-1 0 1,1-1 0,0 1 0,0 0-1,-1 0 1,1-1 0,0 1 0,0 0-1,0-1 1,0 1 0,0 0 0,0 0-1,0 0 1,14 21-1626</inkml:trace>
</inkml:ink>
</file>

<file path=ppt/ink/ink6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2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 1664,'67'-8'4389,"-3"0"-4533,265 7 1712,515 65 0,-504-50-1259,-126-12-191,-150-2-96,-43-1-1,1 1 0,-1 0 0,25 5 0,-45-4-41,0-1-1,-1 1 1,1-1 0,-1 1-1,1-1 1,-1 1-1,1 0 1,-1-1-1,1 1 1,-1 0-1,0-1 1,1 1-1,-1 0 1,0 0-1,0-1 1,1 1-1,-1 0 1,0 0-1,0-1 1,0 1 0,0 0-1,0 0 1,0 0-1,0-1 1,0 1-1,-1 0 1,1 0-1,0-1 1,0 1-1,0 0 1,-1 0-1,1-1 1,-1 1-1,1 0 1,-3 13-906,7-2-226</inkml:trace>
</inkml:ink>
</file>

<file path=ppt/ink/ink6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3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2432,'19'-9'1152,"27"2"-128,-31 3 1152,-1 4-2048,23-5 128,15 2 256,-4-5 128,3 0-768,4 0 128,2-4 256,-9 8 0,-10 4-512,-6 0 128,-13 4-1024,-10 12 128</inkml:trace>
</inkml:ink>
</file>

<file path=ppt/ink/ink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5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34 226 2304,'0'-1'139,"0"1"1,-1-1-1,1 1 1,0-1-1,0 1 0,-1 0 1,1-1-1,0 1 1,-1-1-1,1 1 1,-1 0-1,1 0 0,0-1 1,-1 1-1,1 0 1,-1 0-1,1-1 1,-1 1-1,1 0 0,-1 0 1,1 0-1,0 0 1,-1 0-1,1-1 1,-1 1-1,1 0 0,-1 0 1,1 0-1,-1 0 1,1 1-1,-1-1 1,1 0-1,-2 0 0,-8 16 1715,8-11-1607,0 0-1,1 0 1,0 1-1,0-1 1,0 0-1,1 8 1,2-4-22,0-1 1,1 1-1,1 0 0,-1-1 1,1 0-1,1 0 1,-1 0-1,11 12 0,3 8 264,-15-24-442,0 1-1,0-1 1,1 0 0,0 1-1,-1-2 1,1 1-1,1 0 1,-1-1 0,0 0-1,1 0 1,0 0 0,-1 0-1,1-1 1,0 0 0,10 3-1,-6-3 10,1 0-1,0 0 1,0-1-1,0-1 1,0 0-1,0 0 0,0-1 1,12-2-1,0-2 48,1-1-1,-1-1 1,0-1-1,-1-1 1,0-1-1,37-23 1,-43 23-9,0-1 1,-1-1 0,0 0 0,22-26 0,-32 33-75,-1 1 0,1 0 0,-1-1 0,0 0 0,0 0 0,0 0 1,-1 0-1,0 0 0,0-1 0,0 1 0,-1-1 0,0 1 0,0-1 0,0 1 0,-1-1 0,1 0 0,-1 1 0,-1-1 0,1 0 0,-2-6 1,-2 3 7,0-1 1,0 1-1,-1 0 1,0 0-1,-1 0 1,0 0-1,-1 1 1,1 0-1,-1 1 1,-1-1-1,0 1 1,0 1-1,0 0 1,0 0-1,-1 0 1,-17-7-1,13 6-13,-1 2 0,1 0-1,-1 0 1,0 1 0,0 1 0,-1 0-1,1 1 1,0 0 0,-1 2-1,1-1 1,-29 5 0,31-2-42,1 1 0,-1 0 0,1 1 0,0 0 0,0 1 0,0 1 0,1-1 0,0 2 1,0-1-1,0 1 0,-15 16 0,21-20-126,0 1 0,1 0 0,0 0 0,-1 0 0,1 0 0,1 1 0,-1-1 1,1 1-1,-1 0 0,1-1 0,1 1 0,-1 0 0,1 0 0,0 0 0,0 1 0,0-1 0,1 0 1,0 0-1,0 0 0,0 1 0,0-1 0,1 0 0,0 0 0,0 0 0,0 0 0,1 0 0,0 0 1,3 7-1,-2-7-138,0-1 0,0 0 0,0 1-1,1-1 1,0 0 0,-1-1 0,1 1 0,1-1 0,-1 0 0,0 0 0,1 0 0,0 0 0,9 3 0,32 13-1650</inkml:trace>
</inkml:ink>
</file>

<file path=ppt/ink/ink6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3.7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91 4352,'-5'-23'2176,"42"7"-2304,-8 16 3712,8 0-3584,1-4 128,10-4-128,23 0 128,12-11-1408,6 6 0</inkml:trace>
</inkml:ink>
</file>

<file path=ppt/ink/ink6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4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59 3328,'-13'-6'1664,"13"6"-1536,0 0 1792,0 0-1792,9-3 0,23-1 384,6-3 0,-5 2-512,10 1 0,0 1 256,8-4 128,1-2-640,-6 2 0,-9 3-896,2 8 0</inkml:trace>
</inkml:ink>
</file>

<file path=ppt/ink/ink6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4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3456,'32'0'1664,"39"-4"-1792,-42-3 2432,8-2-2304,15 2 0,-4-2-256,-7-1 0,-2 1-512,-2 9 0</inkml:trace>
</inkml:ink>
</file>

<file path=ppt/ink/ink6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5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213 305 2432,'-1'0'55,"0"0"0,1-1 0,-1 1-1,0 0 1,1-1 0,-1 1 0,1-1 0,-1 1 0,1-1 0,-1 1 0,1-1 0,-1 0-1,1 1 1,-1-1 0,1 1 0,0-1 0,-1 0 0,1 1 0,0-1 0,0 0 0,0 1-1,-1-1 1,1 0 0,0 0 0,0 1 0,0-1 0,0 0 0,0 0 0,0 1 0,0-1-1,0 0 1,1 0 0,15-28 1381,34-17-566,-6 17-567,61-32 0,-23 15 200,-62 34-369,1 1-1,1 1 1,-1 1-1,2 0 0,-1 2 1,26-5-1,-41 11-84,0 0-1,-1 0 1,1 1 0,0 0-1,0 0 1,-1 1 0,1 0 0,0 0-1,-1 0 1,1 1 0,9 3-1,-12-2-19,0-1 0,-1 0-1,1 1 1,0 0 0,-1 0-1,0 0 1,0 0-1,0 0 1,0 1 0,0-1-1,-1 1 1,1 0 0,-1 0-1,0 0 1,0 0 0,0 0-1,-1 0 1,0 1-1,2 4 1,-2 3 19,1-1 1,-1 1-1,-1-1 1,0 1-1,0 0 0,-1-1 1,-1 1-1,-4 16 1,-33 94 236,34-109-259,-22 52 59,-4-2 0,-2-1 1,-3-1-1,-2-3 0,-52 61 1,62-86-22,-2-1 0,-1-2 0,-1 0 0,-1-3 0,-2-1 0,-1-1 0,0-2 0,-2-1 0,-71 28 0,106-48-57,-1 0 1,1-1-1,-1 0 1,1 0 0,-1 0-1,0 0 1,1 0-1,-1-1 1,0 0-1,1 0 1,-1 0 0,0 0-1,0 0 1,1-1-1,-1 1 1,0-1-1,1 0 1,-6-3 0,6 3-14,0-1 0,1 0 1,-1-1-1,1 1 1,0 0-1,0-1 1,0 1-1,0-1 0,0 0 1,0 0-1,1 1 1,-1-1-1,1 0 1,0-1-1,0 1 0,0 0 1,0 0-1,1 0 1,-1 0-1,1-1 1,0-5-1,-1 6-5,1-1-1,-1 0 1,1 1 0,0-1-1,0 0 1,1 1 0,-1-1 0,1 0-1,0 1 1,0-1 0,0 1-1,0-1 1,1 1 0,-1-1-1,1 1 1,0 0 0,0 0 0,0 0-1,0 0 1,1 0 0,-1 0-1,1 1 1,-1-1 0,1 1-1,0 0 1,0 0 0,0 0 0,1 0-1,-1 0 1,0 0 0,1 1-1,-1 0 1,1 0 0,-1 0-1,1 0 1,0 0 0,7 0 0,12 0-7,0 1 1,0 2-1,0 0 1,45 10 0,-37-7 128,12 3-22,373 52 590,-414-60-839,1 1 0,0-1 0,-1 0 0,1 0 0,-1 0 0,1-1 0,-1 1 0,1-1 0,-1 1 0,1-1 0,-1 0 0,1 0 0,-1 0 0,0 0 0,1 0 0,-1-1 0,0 1 0,0-1 0,3-2 0,0-5-1376</inkml:trace>
</inkml:ink>
</file>

<file path=ppt/ink/ink6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6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2816,'20'-32'1408,"31"25"-1024,-31-2 1536,-2 9-1664,10 0 128,9-3 128,6-1 0,0 4-640,3 0 0,-7 0 384,-2 0 128,-5 4-512,2-4 128,-5 0-1024,3 3 0</inkml:trace>
</inkml:ink>
</file>

<file path=ppt/ink/ink6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6.5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7 225 3072,'-5'-1'1996,"3"3"938,9 21-2212,-6-22-742,2 7 79,1 0 1,0 0-1,0 0 1,1 0-1,0-1 1,0 1-1,1-2 0,0 1 1,0 0-1,0-1 1,1 0-1,0-1 1,1 0-1,-1 0 1,1 0-1,0-1 1,0 0-1,0 0 1,0-1-1,1 0 0,-1-1 1,1 0-1,0 0 1,14 1-1,-6-2 34,0 0-1,0-1 1,0 0-1,0-1 0,-1-1 1,1-1-1,0-1 1,-1 0-1,0-1 0,0 0 1,0-1-1,20-12 1,-23 10 1,0 0 1,-1 0 0,0-1 0,-1-1 0,0 0 0,0-1-1,-1 0 1,11-15 0,-18 22-65,0-1 1,-1 0-1,1 1 0,-1-1 1,0-1-1,0 1 1,-1 0-1,1 0 0,-1-1 1,0 1-1,-1 0 0,1-1 1,-1 1-1,0-1 0,0 1 1,-1-1-1,0 1 0,0 0 1,0-1-1,0 1 0,-1 0 1,0 0-1,0 0 1,-1 0-1,-5-9 0,3 6-15,-1 1 0,0 0-1,-1 0 1,1 1 0,-1 0 0,0 0-1,-1 0 1,1 1 0,-1 1-1,0-1 1,-1 1 0,1 0 0,-1 1-1,0 0 1,1 0 0,-1 1 0,-1 0-1,-16-1 1,3 1-92,0 2 1,0 0-1,0 2 1,0 0-1,0 1 1,-31 10-1,-4 7-852,55-19 750,0 1 0,0 0 0,0 0 0,0 1 0,0-1 0,0 1 0,1-1 0,-1 1 0,1 0 0,0 0 0,0 0 1,0 0-1,-3 6 0,-4 8-1485</inkml:trace>
</inkml:ink>
</file>

<file path=ppt/ink/ink6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7.1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32 2176,'38'-19'3968,"-27"18"-3836,0 1 1,1 0-1,-1 1 1,0 0-1,22 5 1,35 3 330,537-29 1095,-309 12-1814,-283 8-155,0 0 0,1 0 1,23 5-1,-15 2-634</inkml:trace>
</inkml:ink>
</file>

<file path=ppt/ink/ink6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8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500 1 2304,'-18'0'3968,"-277"427"-2667,270-389-1246,1 1 0,2 2 0,2 0 0,2 1-1,1 1 1,2 1 0,3 0 0,1 1 0,-6 58 0,13-67 147,3 1 0,0 0 1,3-1-1,1 1 0,1-1 1,2 0-1,2 0 0,1 0 0,2-1 1,1-1-1,2 0 0,18 33 1,86 120 926,-57-95-722,-52-79-311,0 1 0,1-1 0,0-1 0,1 0 0,0 0 0,1-1 0,1-1 0,-1 0 0,2-1 0,-1 0 0,1-1 0,0 0 0,22 7 0,-28-14-398,-1-1 1,1 0-1,-1-1 1,0 0-1,1 0 1,-1-1-1,0 1 1,1-2-1,-1 1 1,0-1-1,-1 0 1,1 0-1,0-1 1,8-6-1,-5-2-1383</inkml:trace>
</inkml:ink>
</file>

<file path=ppt/ink/ink6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8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2432,'27'1'3804,"-17"0"-3696,0 0 1,0 1 0,0 0 0,-1 0 0,1 1-1,11 6 1,-10-2 43,-2 1-1,1 1 1,-1-1-1,0 2 1,-1-1 0,0 1-1,-1 0 1,7 12-1,46 92 527,-51-96-608,25 55 129,-4 1 0,-3 2 0,-3 0 0,-4 2 1,-2 0-1,-5 1 0,-3 0 0,-3 1 0,-4 0 0,-3 0 0,-21 153 0,12-190-92,-1 0 0,-3 0-1,-1-1 1,-3-1 0,-39 72-1,50-101-134,0 0 94,0 0-1,-1 0 1,-1-1 0,-11 13 0,18-22-76,0 0 1,0-1-1,0 0 0,0 1 1,-1-1-1,1 0 0,-1 0 1,1 1-1,-1-1 0,1 0 1,-1-1-1,0 1 0,1 0 1,-1 0-1,0-1 1,0 1-1,0-1 0,1 1 1,-1-1-1,0 0 0,0 0 1,0 0-1,0 0 0,0 0 1,0 0-1,1-1 0,-1 1 1,0 0-1,0-1 0,0 0 1,1 1-1,-1-1 1,0 0-1,1 0 0,-1 0 1,0 0-1,1 0 0,0 0 1,-2-2-1,1 1-114,0 0-1,1 0 1,0 0-1,0 0 1,-1-1-1,1 1 1,1 0-1,-1-1 1,0 1 0,0-1-1,1 1 1,0-1-1,-1 1 1,1-1-1,0 1 1,0-1-1,0 1 1,1-1 0,-1 1-1,1-1 1,-1 1-1,1-1 1,0 1-1,0 0 1,0-1 0,0 1-1,0 0 1,0 0-1,3-3 1,9-19-1412</inkml:trace>
</inkml:ink>
</file>

<file path=ppt/ink/ink6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09.7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1 165 2688,'5'20'1769,"2"-1"0,12 27-1,10 29-1528,18 39 1488,-47-113-1708,0 1 0,1-1 0,-1 0 0,0 0 0,-1 1 0,1-1 0,0 0 0,0 0 0,0 0 0,-1 1 0,1-1 0,0 0 0,-1 0 0,0 0 0,1 0 0,-1 0 0,1 0 0,-1 0 0,0 0 0,0 0 0,0 0 0,1 0 0,-1 0 0,0-1 0,0 1 0,0 0 0,0-1 0,0 1 0,0 0 0,-1-1 0,1 1 0,0-1 0,0 0-1,0 1 1,0-1 0,-1 0 0,1 0 0,0 0 0,0 0 0,0 0 0,-2 0 0,-3 1 59,5-1-74,0 0 0,1-1 1,-1 1-1,0-1 0,0 1 0,1-1 1,-1 1-1,0-1 0,1 1 1,-1-1-1,1 0 0,-1 1 0,0-1 1,1 0-1,0 0 0,-1 1 1,1-1-1,-1 0 0,1 0 0,0 0 1,0 0-1,-1 1 0,1-1 1,0 0-1,0-2 0,-5-24 7,3 3-26,1-1 0,2 1-1,0 0 1,2 0 0,1 0 0,7-29-1,-7 39 22,1 1-1,0-1 1,1 1-1,0 1 1,1-1-1,0 1 1,1 0 0,0 1-1,1 0 1,1 0-1,19-18 1,-19 22 45,-1 0-1,1 0 1,1 1 0,-1 0 0,1 0 0,0 1 0,0 1 0,0 0 0,1 0 0,15-2 0,-19 5-26,0 1 1,0-1 0,0 1-1,0 1 1,0 0-1,0 0 1,-1 0 0,1 1-1,0 0 1,-1 0 0,1 1-1,-1 0 1,0 0 0,0 1-1,0 0 1,11 8 0,-6-2 35,-1 1 0,1 0 1,-2 0-1,0 1 0,0 1 0,-1 0 1,0 0-1,-2 1 0,1-1 1,-2 2-1,0-1 0,0 1 1,-1 0-1,5 28 0,-4 0 157,-2-1-1,-1 1 0,-2 0 1,-6 52-1,1-80-226,3-13-141,0 1 0,0 0 0,0 0 0,1-1 1,-1 1-1,1 0 0,0 0 0,-1 0 1,1 0-1,0 0 0,1-1 0,-1 1 0,0 0 1,1 0-1,1 3 0,10-2-1536</inkml:trace>
</inkml:ink>
</file>

<file path=ppt/ink/ink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5.6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7 2944,'0'0'92,"0"0"0,0 0 0,0 0 0,0 0 0,0 0 0,0-1 0,-1 1 0,1 0 0,0 0 0,0 0-1,0 0 1,0 0 0,0-1 0,0 1 0,0 0 0,0 0 0,0 0 0,0 0 0,0 0 0,0-1 0,0 1 0,0 0 0,0 0 0,0 0 0,0 0 0,0-1 0,0 1 0,0 0 0,0 0 0,0 0 0,0 0 0,0 0 0,0-1 0,0 1 0,1 0 0,-1 0 0,0 0-1,0 0 1,0 0 0,0 0 0,0-1 0,0 1 0,0 0 0,1 0 0,-1 0 0,0 0 0,0 0 0,0 0 0,0 0 0,0 0 0,1 0 0,-1 0 0,0 0-26,1-1-1,-1 1 1,0 0-1,1 0 1,-1 0 0,0 0-1,1 0 1,-1 0 0,1 0-1,-1 0 1,0 0 0,1 0-1,-1 0 1,0 0-1,1 0 1,-1 1 0,0-1-1,1 0 1,-1 0 0,0 0-1,1 0 1,-1 1-1,0-1 1,1 0 0,-1 0-1,0 1 1,0-1 0,1 0-1,-1 0 1,0 1 0,0-1-1,0 0 1,0 1-1,1-1 1,-1 0 0,0 1-1,0-1 1,0 0 0,0 1-1,0-1 1,0 0-1,0 1 1,0-1 0,0 0-1,0 1 1,10 39 893,-2 1-1,-2 0 1,-1 0-1,-2 72 1,0-26-56,0 3-131,9 126 393,-8-178-1025,2 1-1,2-1 1,18 55 0,-24-88-166,0 0 1,0 0 0,1 0-1,-1 0 1,1-1 0,0 1-1,0-1 1,1 0-1,-1 0 1,1 0 0,0 0-1,0-1 1,0 1 0,0-1-1,6 3 1,-6-4-82,0-1 1,-1 1-1,1-1 0,0 0 1,0 0-1,0-1 0,0 1 1,0-1-1,0 0 1,0 0-1,0 0 0,0-1 1,0 1-1,0-1 0,0 0 1,-1 0-1,1 0 0,0-1 1,0 1-1,-1-1 0,6-3 1,8-7-777,0-1 0,-1 0 0,0-1 0,-1-1 0,0-1 0,-2 0 0,0-1 0,15-24 1,-21 30 508,32-40-1823</inkml:trace>
</inkml:ink>
</file>

<file path=ppt/ink/ink6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0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87 3712,'11'-3'373,"1"-1"-1,0 1 1,1 1-1,19-1 1,-17 2 4,1-1 0,-1-1 0,16-4-1,65-12 636,122-10 0,-201 27-1094,247-7 51,-240 9-621,-11 1-500,-8 2-21</inkml:trace>
</inkml:ink>
</file>

<file path=ppt/ink/ink6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0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 3328,'-1'0'41,"1"0"0,0 0 0,-1 0 0,1 0 0,0 0 0,-1 0 0,1 0 1,0 0-1,-1 0 0,1 0 0,0 0 0,-1 0 0,1 0 0,0 0 0,-1 1 0,1-1 0,0 0 0,-1 0 0,1 0 1,0 0-1,0 1 0,-1-1 0,1 0 0,0 0 0,0 1 0,0-1 0,-1 0 0,1 0 0,0 1 0,0-1 0,0 0 1,0 1-1,-1-1 0,1 0 0,0 0 0,0 1 0,0-1 0,0 1 0,-1 21 1703,11 38 873,-6-34-2458,35 500 1996,-39-524-2281,0-1 0,0 1 0,-1 0-1,1 0 1,1-1 0,-1 1 0,0 0 0,0 0 0,1-1 0,-1 1-1,1 0 1,-1-1 0,1 1 0,0-1 0,0 1 0,-1-1 0,1 1-1,0-1 1,0 1 0,1-1 0,-1 0 0,2 2 0,6-1-1282</inkml:trace>
</inkml:ink>
</file>

<file path=ppt/ink/ink6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1.4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127 586 2816,'-3'7'1059,"1"-5"-805,2 0-1,-1-1 0,0 1 0,0 0 1,1 0-1,-1 0 0,1 1 1,-1-1-1,1 0 0,0 0 1,0 0-1,0 0 0,0 0 0,0 0 1,1 0-1,-1 0 0,0 0 1,1 0-1,0 0 0,1 4 0,3 8-172,1 0 0,0 0 0,1 0 0,1-1 0,0 0 0,1 0 0,0-1 0,22 22 0,-23-27 4,0 0 0,0-1 0,1 0 1,0 0-1,1-1 0,-1-1 0,1 1 0,0-1 0,0-1 0,0 0 0,1 0 0,-1-1 0,17 1 0,-7-2 12,1 0 0,-1-2 0,0-1 0,0 0 0,-1-1 0,1-1 0,0-1-1,-1-1 1,0 0 0,-1-2 0,1 0 0,-1-1 0,-1-1 0,0 0 0,0-1 0,-1-1-1,0-1 1,-1 0 0,-1-1 0,0-1 0,-1 0 0,0-1 0,13-23 0,-20 29-60,-2 0 0,1-1 0,-1 0 1,-1 1-1,0-1 0,0 0 1,-1-1-1,0 1 0,-1 0 1,-1 0-1,-1-23 0,-1 17-13,-1 1 0,0 0 1,-2 0-1,0 0 0,-1 0 0,0 1 0,-14-24 0,5 15-22,-1 0 0,-1 1 1,-1 0-1,-2 2 0,0 0 0,-1 1 0,-1 1 0,0 1 0,-32-18 0,30 22-30,0 1 1,-2 2-1,1 0 1,-1 2-1,-1 1 1,0 0-1,-27-2 1,37 7-27,0 1 1,1 1-1,-1 1 0,0 0 1,0 1-1,1 1 0,-1 1 1,1 0-1,-1 1 1,1 1-1,0 0 0,-28 15 1,39-18 25,0 1 0,0 0 1,1 1-1,-1-1 1,1 1-1,0 0 0,0 0 1,0 0-1,1 1 1,-1-1-1,1 1 0,0 0 1,0 0-1,1 0 1,-1 0-1,-1 6 0,2-2-11,1-1-1,0 0 1,0 0-1,0 0 1,1 1 0,0-1-1,1 0 1,0 0-1,0 1 1,3 7-1,2 6-17,2 0 0,0-1 1,2 1-1,0-2 0,2 0 0,24 34 0,-16-27 66,2-1-1,0-1 0,2-1 1,0-1-1,2-1 1,35 23-1,-46-35-2,0-2 1,0 0-1,0-1 1,1 0-1,1-1 1,-1-1-1,1-1 1,-1 0-1,1-1 1,0-1-1,0 0 1,1-2-1,33-2 1,-13-2 5,-22 4 1,0-2 0,0 0 0,0 0 0,-1-2-1,1 0 1,-1 0 0,0-2 0,17-8 0,-31 14-10,0-1 1,0 1-1,0 0 1,-1-1-1,1 1 1,0-1-1,-1 1 1,1-1 0,-1 1-1,1-1 1,0 1-1,-1-1 1,1 0-1,-1 1 1,1-1-1,-1 0 1,0 0-1,1 1 1,-1-1-1,0 0 1,1 0 0,-1 1-1,0-1 1,0 0-1,0 0 1,0 0-1,0-1 1,0 2-6,-1-1 0,0 1-1,1 0 1,-1 0 0,0 0 0,1 0 0,-1 0 0,0 0-1,1 0 1,-1 0 0,0 0 0,1 0 0,-1 0 0,0 0-1,1 0 1,-1 0 0,0 0 0,1 1 0,-1-1 0,1 0-1,-1 1 1,0-1 0,1 0 0,-1 1 0,1-1 0,-1 1-1,1-1 1,-1 1 0,1-1 0,-1 1 0,1-1 0,0 1-1,-1-1 1,1 1 0,-1 0 0,-3 5-14,-1 0 0,1 0 0,0 0-1,1 0 1,-1 0 0,1 1 0,1 0 0,-1-1 0,1 1 0,0 0-1,1 0 1,-1 0 0,1 1 0,1-1 0,-1 0 0,1 0 0,1 0-1,-1 1 1,1-1 0,1 0 0,-1 0 0,1 0 0,0 0 0,4 7-1,-2-2 62,1 0-1,1 0 0,0 0 0,0-1 0,1 0 0,1 0 1,-1-1-1,2 0 0,0 0 0,0-1 0,0 0 0,18 12 1,-20-17-124,0 0 0,0 0 0,0-1 0,0 0 1,0 0-1,13 3 0,-16-6-100,-1 1 0,0-1 0,1 0-1,-1 0 1,1 0 0,-1 0 0,0-1 0,1 1 0,-1-1 0,0 0 0,1 0-1,-1 0 1,0 0 0,0-1 0,0 1 0,0-1 0,3-2 0,6-8-1357</inkml:trace>
</inkml:ink>
</file>

<file path=ppt/ink/ink6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2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1 111 2816,'0'0'154,"0"1"1,0 0 0,0 0-1,0 0 1,0-1-1,1 1 1,-1 0 0,0 0-1,0-1 1,1 1-1,-1 0 1,1-1-1,-1 1 1,1 0 0,-1-1-1,1 1 1,-1-1-1,1 1 1,-1-1 0,2 1-1,11 21 2104,-1 31-996,-3-22-824,-3 0 1,0 1-1,-2 0 0,-1 0 1,-1 0-1,-4 35 0,-6-42 162,8-25-584,-1 0 0,1 0-1,0 0 1,-1-1 0,1 1-1,-1 0 1,1 0 0,0 0-1,-1-1 1,1 1 0,0 0-1,-1-1 1,1 1 0,0 0-1,0-1 1,-1 1 0,1 0-1,0-1 1,0 1 0,-1 0 0,1-1-1,0 1 1,0-1 0,0 1-1,0 0 1,0-1 0,0 1-1,0-1 1,-1 1 0,1-1-1,-8-54 435,8 36-450,1 0 0,0 0 0,2 0 0,0 0 0,1 0 0,1 1 0,1 0 0,0-1 0,2 2 0,0-1 0,1 1 0,14-21 0,0 4-53,-13 19-37,0 0-1,1 1 0,1 0 1,18-16-1,-25 26 62,0 0 0,0 0 0,1 1-1,-1 0 1,1 0 0,0 0 0,0 1 0,0 0-1,0 0 1,0 0 0,1 1 0,-1 0-1,0 0 1,1 1 0,-1 0 0,10 0 0,-8 1 39,0 0 1,0 0-1,0 1 1,-1 0-1,1 0 1,0 0-1,-1 1 1,1 1-1,-1-1 1,0 1-1,0 0 1,0 1 0,-1 0-1,0 0 1,0 0-1,0 1 1,0-1-1,-1 2 1,0-1-1,0 0 1,-1 1-1,1 0 1,-2 0-1,7 15 1,-4-5 81,-1-1 1,-1 1-1,-1 1 1,0-1-1,-1 0 0,-1 1 1,0-1-1,-1 1 1,-1-1-1,-6 29 1,0-9 113,-1 0 0,-17 47 0,25-84-209,0 0 0,0 1-1,0-1 1,0 0 0,0 1-1,0-1 1,0 0 0,0 1-1,0-1 1,-1 0 0,1 1-1,0-1 1,0 0 0,0 1-1,0-1 1,0 0 0,-1 1-1,1-1 1,0 0 0,0 1-1,0-1 1,-1 0 0,1 0-1,0 1 1,0-1 0,-1 0-1,1 0 1,0 0 0,-1 1-1,1-1 1,0 0 0,-1 0 0,1 0-1,0 0 1,-1 0 0,1 0-1,0 0 1,-1 0 0,1 0-1,0 0 1,-1 0 0,1 0-1,-1 0 1,1 0 0,0 0-1,-1 0 1,1-1-121,0 1-1,0-1 1,0 1-1,0-1 1,0 0-1,0 1 1,1-1-1,-1 1 1,0-1 0,0 1-1,1-1 1,-1 1-1,0-1 1,0 1-1,1-1 1,-1 1-1,0-1 1,1 1-1,-1 0 1,1-1 0,-1 1-1,1-1 1,-1 1-1,1 0 1,-1 0-1,1-1 1,-1 1-1,1 0 1,-1 0 0,1-1-1,0 1 1,10-7-1711,-4-5 22</inkml:trace>
</inkml:ink>
</file>

<file path=ppt/ink/ink6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2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3712,'19'0'1792,"56"4"-1664,-56-4 2944,4 0-3072,1 5 128,-5-5 0,-1 0 0,-4 0-256,0 0 0,-3 0-896,-2 4 0</inkml:trace>
</inkml:ink>
</file>

<file path=ppt/ink/ink6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2.8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0 360 3840,'52'4'2258,"-46"-2"-1918,1-1 0,-1-1 0,1 1 0,0-1 0,-1 0-1,1-1 1,0 0 0,-1 0 0,1 0 0,-1-1 0,1 1 0,8-5 0,3-4-173,-1-2-1,1 0 1,-2 0-1,0-2 1,0 0-1,-1 0 1,15-21-1,-14 17-111,-5 6 43,-2-1 1,0 0-1,-1-1 0,0 0 1,-1 0-1,0-1 1,-1 0-1,-1 0 1,0 0-1,-2-1 1,1 0-1,1-25 1,-25 216 541,14-77-146,-5 39 249,4-107-4903,8-29 2347</inkml:trace>
</inkml:ink>
</file>

<file path=ppt/ink/ink6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3.7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87 357 2176,'1'-2'161,"1"-1"1,0 1-1,-1 0 1,1 0-1,0 0 1,0 0-1,1 0 1,-1 0-1,0 1 1,1-1-1,3-1 1,18-15 951,35-49 305,-42 47-1266,-1 1 0,2 1 0,32-27 0,-20 23 236,2 1-1,0 1 1,1 2-1,1 1 1,67-23-1,-97 39-348,0-1 0,1 1-1,-1 0 1,1 1 0,-1-1-1,1 1 1,0 0 0,-1 0 0,1 0-1,-1 1 1,1-1 0,-1 1-1,1 0 1,-1 0 0,1 1-1,-1 0 1,0-1 0,0 1-1,5 3 1,-5-1-12,0 0-1,1 0 1,-2 0 0,1 1-1,0 0 1,-1-1 0,0 1-1,0 0 1,0 0-1,-1 1 1,0-1 0,0 1-1,0-1 1,1 7 0,5 23 90,-2 0 0,-1 1 0,-2-1 0,-2 1 1,-1 0-1,-2 0 0,-1-1 0,-1 1 1,-3-1-1,-1 0 0,-14 40 0,3-22 66,-3-2 0,-2 0 0,-3-2 0,-1 0 0,-2-2 1,-51 59-1,60-81-36,-1 0 1,-2-2 0,-39 31 0,50-44-94,0-1 0,-1 0 0,0-1 0,-1-1 0,0 0-1,0-1 1,0-1 0,-1 0 0,-18 3 0,28-7-41,-1-1 0,1 1 0,-1-1 0,1 0 0,-1-1 0,1 0 0,-1 0 0,1 0 0,0-1 0,-1 1-1,1-2 1,0 1 0,0-1 0,0 0 0,-10-7 0,13 8-14,-1-1-1,1 0 1,0 0-1,0 0 1,0-1-1,0 1 1,1-1-1,-1 1 1,1-1-1,0 0 0,0 0 1,0 0-1,1 0 1,-1 0-1,1-1 1,0 1-1,0 0 1,1 0-1,-1-1 1,1 1-1,0-1 1,0 1-1,2-7 1,-2 8-17,0-1 1,0 1 0,0-1-1,1 1 1,0-1-1,0 1 1,0 0 0,0-1-1,0 1 1,1 0-1,-1 0 1,1 0 0,0 0-1,0 0 1,0 0-1,0 0 1,1 1 0,-1-1-1,1 1 1,-1 0-1,1 0 1,0 0 0,0 0-1,0 0 1,0 0-1,0 1 1,1 0 0,-1-1-1,0 1 1,1 1-1,-1-1 1,0 0 0,1 1-1,-1-1 1,1 1-1,-1 0 1,5 1 0,20 1-5,-1 1 0,0 1 0,0 1 0,37 13 1,-26-6 86,43 5 0,-24-7 8,-33-5 8,0-1 1,0 0-1,1-2 1,-1-1 0,1-1-1,-1-1 1,35-5-1,-55 4-123,1 0 0,-1 0 0,0 0 0,0-1 0,1 1 0,-2-1 0,1 0-1,0 0 1,-1-1 0,4-3 0,-5 5-164,0 1 0,-1-1 0,1 0-1,-1 0 1,1 0 0,-1 0 0,0 0 0,0 0 0,0 0-1,0 0 1,0 0 0,0-1 0,-1 1 0,1 0-1,-1 0 1,1-1 0,-1 1 0,0-1 0,0 1 0,0 0-1,0-1 1,-1-2 0,-8-7-1607</inkml:trace>
</inkml:ink>
</file>

<file path=ppt/ink/ink6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4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11 2816,'-6'3'1408,"35"-6"-768,-19 3 1536,5 0-1664,2 0 0,17 0 256,18 0 0,17-4-1024,2 1 0,-9 3 768,-6-4 0,-5 4-384,-12 0 128,-16 0-640,-8 0 0,-12 4-896,-3 3 0</inkml:trace>
</inkml:ink>
</file>

<file path=ppt/ink/ink6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4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1 162 3200,'1'1'260,"0"-1"0,0 0-1,0 1 1,0-1 0,0 0 0,0 1 0,0-1-1,0 1 1,0 0 0,0-1 0,0 1 0,0 0-1,0-1 1,0 1 0,0 0 0,0 0 0,-1 0-1,1 0 1,0 1 0,28 36 1128,-20-26-1297,-1 0 0,1-1 0,1 0 1,20 18-1,-14-21 94,0-1 1,1 0-1,0-2 0,0 0 1,1 0-1,0-2 1,-1 0-1,1-1 1,0-1-1,0-1 0,0-1 1,30-4-1,-34 2-53,0-1 0,0 0 0,-1-1 0,1-1-1,-1 0 1,0 0 0,-1-2 0,0 0 0,0 0-1,19-18 1,-27 23-112,0 0 0,-1-1-1,0 1 1,0-1-1,0 1 1,0-1 0,-1 0-1,0 0 1,1 0-1,-1-1 1,-1 1 0,1 0-1,-1-1 1,1 1 0,-1-1-1,-1 0 1,1 1-1,-1-1 1,1 0 0,-1 1-1,-1-1 1,1 0 0,-1 1-1,1-1 1,-1 0-1,-1 1 1,1-1 0,-1 1-1,1 0 1,-1-1 0,-1 1-1,1 0 1,0 0-1,-1 0 1,0 1 0,-6-7-1,1 1-15,-2 1-1,1 1 1,-1-1-1,0 1 0,0 1 1,-1 0-1,1 1 1,-2 0-1,1 0 1,0 1-1,-1 1 0,0 0 1,0 0-1,0 1 1,0 1-1,-20-1 1,11 2-147,0 1 1,1 0-1,-1 2 1,1 0 0,0 2-1,0 0 1,0 1 0,0 1-1,-21 11 1,40-18 57,-1 1-1,0 0 1,1-1 0,-1 1-1,0 0 1,1 0 0,-1 0-1,1 0 1,-1 1 0,1-1-1,0 0 1,-1 0 0,1 1-1,0-1 1,0 1 0,0-1-1,0 1 1,0 0 0,1-1-1,-1 1 1,0 0 0,1 0-1,-1-1 1,1 1 0,0 0-1,-1 0 1,1 0 0,0-1-1,0 1 1,0 0 0,0 0-1,1 2 1,13 25-1728</inkml:trace>
</inkml:ink>
</file>

<file path=ppt/ink/ink6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5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2432,'71'-8'1152,"3"-8"-512,-63 12 1152,35 4-1664,11 0 128,9 0 0,-6-7 0,-8 7-256,5-4 0,0 8 128,0-4 128,-2 0-128,-2 0 0,-12 3-128,-2-3 0,-12-3-896,1-1 0</inkml:trace>
</inkml:ink>
</file>

<file path=ppt/ink/ink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5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4352,'5'3'2176,"26"-6"-2304,-5 3 4480,8 3-4096,8-3 0,4 3 128,19-3 128,3 0-640,2 0 0,-10 0 0,-13-3 128,-9 0-1024,-9 3 128,-11-4-640,-10 8 128</inkml:trace>
</inkml:ink>
</file>

<file path=ppt/ink/ink6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6.8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416 1 1664,'-4'2'275,"0"0"0,0 1 1,0 0-1,0 0 0,1 0 0,-1 0 0,1 0 0,-4 6 1,-17 15 788,-10 10-866,-8 7 415,33-33-537,0 0 0,0 1 0,1 0 0,0 1 0,0-1 1,1 2-1,-9 16 0,-36 81 185,52-106-257,-21 56 224,2 2-1,4 0 0,-15 107 0,11-49 294,2-55-298,12-48-151,1 0 0,0 0 0,-2 29 1,3-3-62,-4 81 205,5-1 1,13 122 0,-5-213-94,1 0-1,1 0 1,2-1-1,26 55 1,-19-46 7,-1 0 0,10 42 0,-20-61-92,0-1 0,2 0 0,0-1 0,1 0 0,0 0 0,1-1 0,1 0 0,1 0 1,0-1-1,1-1 0,1 0 0,0-1 0,19 14 0,-1 7 359,-31-33-479,0 0-1,0 0 0,0 0 0,-1 1 1,1-1-1,0 0 0,0 1 0,-1-1 0,1 1 1,-1-1-1,1 0 0,-1 1 0,0-1 1,0 1-1,0-1 0,1 1 0,-1 0 1,-1-1-1,1 1 0,0-1 0,0 1 1,0-1-1,-1 1 0,1-1 0,-1 0 1,1 1-1,-2 1 0,-2 0-1218</inkml:trace>
</inkml:ink>
</file>

<file path=ppt/ink/ink6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7.9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4 128,'0'0'19,"0"1"1,0-1-1,1 0 0,-1 1 0,0-1 1,1 1-1,-1-1 0,0 0 1,1 1-1,-1-1 0,0 0 1,1 1-1,-1-1 0,0 0 0,1 0 1,-1 1-1,1-1 0,-1 0 1,1 0-1,-1 0 0,1 1 0,-1-1 1,1 0-1,-1 0 0,1 0 1,-1 0-1,0 0 0,1 0 1,-1 0-1,1 0 0,-1 0 0,1 0 1,-1-1-1,1 1 0,-1 0 1,1 0-1,-1 0 0,1-1 0,-1 1 1,0 0-1,1 0 0,-1-1 1,1 1-1,-1 0 0,0-1 1,1 1-1,17-7 1677,6 48 885,18 72-1493,137 334-448,-156-387-303,-2 0 0,-3 1 0,-2 1 0,14 126 0,-27-134-145,-3 0 0,-1 0 0,-15 86 0,5-96-92,-1 0 0,-2-1 0,-2 0 1,-33 62-1,-28 75 146,62-141-140,-2-1 1,-2 0 0,-1-1-1,-2-2 1,-1 0 0,-49 55-1,70-87-88,-2 2 31,1-1 0,-1 0-1,1 0 1,-1 0 0,0-1 0,0 1 0,-1-1 0,1 0-1,-1 0 1,-9 4 0,-4 0 60,12-10-629,22-22-1195,-13 20 1516,17-28-1209</inkml:trace>
</inkml:ink>
</file>

<file path=ppt/ink/ink6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8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1 109 1536,'0'0'48,"0"0"0,0-1 0,-1 1 0,1 0 0,0-1 0,0 1 0,0 0 0,0-1 0,0 1 0,0-1 0,0 1 0,0 0 0,0-1 0,0 1 0,0 0 0,0-1 0,1 1 0,-1 0 0,0-1 0,0 1 0,0 0 0,0-1 0,0 1 0,1 0 0,-1-1 0,0 1 0,0 0 0,1 0 0,-1-1 0,0 1 0,0 0 0,1 0 0,-1 0 0,0-1 0,1 1 0,-1 0 0,0 0 0,1 0 0,-1 0 0,0 0 0,1 0 0,-1-1 0,0 1 0,1 0 0,-1 0 0,1 0 0,-1 0 0,0 0 0,1 1 0,-1-1 0,0 0 0,1 0 0,-1 0 0,0 0 0,1 0 0,1 1 67,-1-1 0,0 0 0,1 0 1,-1 1-1,0-1 0,0 1 0,1-1 0,-1 1 1,0 0-1,0 0 0,0-1 0,0 1 0,0 0 1,0 0-1,0 0 0,0 0 0,0 0 0,0 0 1,0 1-1,5 11 25,-1 0 0,-1 0 0,0 0 0,-1 0 0,0 1 0,2 24 0,-5 87 1440,-2-59-1196,-2-53-102,-5-17 11,-7-20-79,13 10-227,0 1 0,1-1 0,1 1 0,0-1 0,0 0 0,1 1 0,1-1 0,1 0 0,0 1 0,0-1 0,6-15 0,-3 14-26,0-1-1,1 0 0,1 1 1,1 0-1,0 1 1,1-1-1,0 2 1,20-23-1,-19 28 36,-1 0 1,1 1-1,0 0 1,0 1-1,1 0 1,-1 0-1,1 1 1,1 1-1,-1 0 0,1 0 1,22-3-1,-30 8 24,0 0-1,0 0 0,-1 1 1,1-1-1,-1 1 0,1 0 1,-1 0-1,0 0 0,1 0 1,-1 0-1,0 1 0,0 0 1,-1-1-1,1 1 0,-1 0 1,1 0-1,-1 1 0,0-1 1,0 0-1,2 6 0,7 11 73,-1 0 1,7 23-1,-4-3 89,16 79 1,-28-104-105,1-1 1,-2 1-1,0-1 1,-3 22-1,2-30-88,1 1 0,-2-1 0,1 1 0,-1-1 0,0 1 0,0-1 0,-1 0 0,1 0 1,-1 0-1,-1 0 0,-6 9 0,5-17-3424,1-9 2006</inkml:trace>
</inkml:ink>
</file>

<file path=ppt/ink/ink6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9.3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3072,'28'-11'1536,"13"15"-1280,-27-8 2304,6 4-2560,-2 0 0,1-5 128,1 1 0,-3 8-256,-2-4 128,-6 0-896,1 0 0</inkml:trace>
</inkml:ink>
</file>

<file path=ppt/ink/ink6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19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1 380 3072,'1'-1'72,"1"0"-1,-1-1 1,1 1 0,-1 0-1,1 0 1,0 0 0,0 0 0,0 0-1,0 1 1,0-1 0,0 0-1,-1 1 1,1 0 0,0-1 0,1 1-1,-1 0 1,0 0 0,0 0-1,0 0 1,0 0 0,0 1 0,2 0-1,-1-1 60,0 1-1,-1-1 0,1 1 0,0-1 1,0 0-1,0 0 0,-1-1 0,1 1 0,0 0 1,0-1-1,-1 0 0,1 0 0,0 0 1,-1 0-1,3-1 0,27-14 358,0-2 1,-2-1-1,51-41 0,-69 50-407,-1-1 0,0 0 0,0-1-1,-2 0 1,1 0 0,-1-1 0,-1 0 0,-1-1-1,1 0 1,-2 0 0,7-20 0,-12 28-48,1 0 0,0-1 0,-1 1 0,-1-1 0,1 1 0,-1-1-1,0 1 1,0-1 0,-1 0 0,-1-8 0,-7 56 223,2 26 199,-3 0 1,-33 119-1,37-154-1173,5-27 432,1 1 0,-1 0-1,0-1 1,-1 1 0,1-1-1,-1 0 1,-3 7 0,-19 11-1122</inkml:trace>
</inkml:ink>
</file>

<file path=ppt/ink/ink6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0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1536,'0'-1'42,"0"0"1696,2 3-1537,0 0 0,0 0-1,0-1 1,0 1 0,1 0 0,-1-1 0,1 0 0,-1 0-1,1 0 1,4 2 0,101 5 418,-33 0-368,1-3 1,-1-4 0,126-12-1,-15-1 1,-36 4-115,-80 2-133,1 3 0,91 9 1,-139-3-56,-1-2-1,1 0 1,0-1 0,36-5 0,-40 2-717,-9 6-128</inkml:trace>
</inkml:ink>
</file>

<file path=ppt/ink/ink6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2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 1664,'231'-54'5034,"-181"47"-4823,1 1-1,0 3 0,-1 2 1,1 2-1,0 3 0,77 14 0,-111-15-295,1 0 0,0-2-1,0 0 1,0-1 0,0-1-1,0-1 1,0 0 0,-1-1-1,24-8 1,-31 8-960</inkml:trace>
</inkml:ink>
</file>

<file path=ppt/ink/ink6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2.4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0 2944,'-4'4'351,"1"1"0,0-1 0,0 1 0,0 0 0,0 0 0,1 0 0,0 0 0,0 0 0,0 1 0,1-1-1,-2 11 1,-3 68 101,5-53-59,-2 21-409,-3 43 760,7 100 0,0-192-839,-1 0-1,0 0 1,1 1 0,-1-1 0,1 0 0,0 0 0,0 0 0,0 0 0,1 0 0,-1-1 0,1 1-1,-1 0 1,1-1 0,0 1 0,0-1 0,0 1 0,1-1 0,-1 0 0,0 0 0,1 0-1,-1 0 1,1 0 0,4 1 0,2 2-1078</inkml:trace>
</inkml:ink>
</file>

<file path=ppt/ink/ink6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3.0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60 2304,'3'0'1045,"118"-7"2600,63-19-3267,-99 13 292,-51 7-563,0 2 0,1 1-1,-1 2 1,39 3 0,-73-2-148,0 1 1,0-1 0,0 0-1,-1 0 1,1 0-1,0 0 1,0 0 0,0 0-1,-1 0 1,1 0-1,0 1 1,0-1 0,0 0-1,0 0 1,-1 0-1,1 0 1,0 1-1,0-1 1,0 0 0,0 0-1,0 0 1,0 1-1,-1-1 1,1 0 0,0 0-1,0 0 1,0 1-1,0-1 1,0 0 0,0 0-1,0 1 1,0-1-1,0 0 1,0 0 0,0 1-1,0-1 1,0 0-1,0 0 1,1 0 0,-1 1-1,0-1 1,0 0-1,0 0 1,0 0 0,0 1-1,0-1 1,0 0-1,1 0 1,-1 0 0,0 0-1,0 1 1,0-1-1,1 0 1,-1 0 0,0 0-1,0 0 1,0 0-1,1 0 1,-1 0 0,0 1-1,0-1 1,0 0-1,1 0 1,-1 0 0,0 0-1,-12 1-1004</inkml:trace>
</inkml:ink>
</file>

<file path=ppt/ink/ink6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3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2 2688,'-1'0'110,"1"-1"1,-1 1-1,0 0 0,0 0 1,1 0-1,-1 0 0,0 0 1,0 0-1,0 0 0,0 0 0,1 0 1,-1 0-1,0 0 0,0 1 1,1-1-1,-1 0 0,0 1 1,0-1-1,1 0 0,-1 1 1,0-1-1,1 1 0,-1-1 1,0 1-1,1-1 0,-1 1 1,1 0-1,-1-1 0,0 2 1,-15 32 1035,13-22-1071,0 0 1,1 1-1,-2 18 0,7 2 245,0 0 0,2-1 0,14 48 0,1 8 192,-18-76-482,3 12-19,-2 0 1,1 34-1,-2-59-1099,7-5-85</inkml:trace>
</inkml:ink>
</file>

<file path=ppt/ink/ink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6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38 2688,'14'-30'3024,"-14"30"-2962,0-1 0,0 1 1,1 0-1,-1-1 0,0 1 0,0-1 0,1 1 0,-1 0 1,0-1-1,0 1 0,1 0 0,-1-1 0,0 1 0,1 0 1,-1-1-1,1 1 0,-1 0 0,0 0 0,1 0 0,-1-1 1,1 1-1,-1 0 0,1 0 0,-1 0 0,0 0 0,1 0 1,-1 0-1,1 0 0,-1 0 0,1 0 0,-1 0 0,1 0 0,-1 0 1,1 0-1,-1 0 0,0 0 0,1 0 0,-1 0 0,1 1 1,-1-1-1,0 0 0,1 0 0,-1 0 0,1 1 0,-1-1 1,0 0-1,1 1 0,-1-1 0,0 0 0,1 1 0,-1-1 1,0 0-1,0 1 0,1-1 0,-1 1 0,0-1 0,0 1 1,0-1-1,0 0 0,0 1 0,1-1 0,-1 1 0,0-1 1,0 1-1,0-1 0,0 1 0,11 53 2103,10 101-1,-15-91-1394,0-14-324,2 0 0,2-1 0,27 79 0,-30-108-406,1-1-1,1-1 1,0 0 0,2 0 0,0 0-1,1-2 1,0 1 0,1-2 0,1 1-1,1-2 1,29 24 0,-38-35-134,1 1-1,-1 0 1,1-1 0,-1 0-1,1-1 1,0 0 0,0 0-1,0 0 1,1-1 0,-1 0 0,0 0-1,1-1 1,-1 0 0,0 0-1,0-1 1,1 0 0,9-2 0,-6 0-435,0-1 1,0 1 0,0-2-1,-1 0 1,0 0-1,0 0 1,0-1 0,-1-1-1,0 0 1,10-10 0,11-12-1648</inkml:trace>
</inkml:ink>
</file>

<file path=ppt/ink/ink6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4.1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125 613 3456,'0'0'63,"0"0"-1,0-1 1,0 1 0,-1 0-1,1-1 1,0 1 0,0 0 0,0-1-1,-1 1 1,1 0 0,0 0-1,0-1 1,-1 1 0,1 0-1,0 0 1,-1-1 0,1 1 0,0 0-1,-1 0 1,1 0 0,0 0-1,-1 0 1,1-1 0,0 1-1,-1 0 1,1 0 0,-1 0 0,1 0-1,0 0 1,-1 0 0,1 0-1,0 0 1,-1 0 0,1 1-1,-1-1 1,1 0 0,0 0 0,-1 0-1,1 0 1,-1 1 0,-5 17 2496,8 29-884,3-26-1602,1 0 0,1-1 1,0 1-1,19 34 0,-20-47-3,0 0 1,0 0-1,1 0 0,0 0 1,0-1-1,1-1 0,-1 1 0,2-1 1,-1 0-1,1-1 0,-1 0 1,17 7-1,-10-7 30,1 0-1,0-1 1,0 0-1,0-2 1,0 0-1,0 0 1,0-1-1,1-2 1,-1 1-1,0-2 1,0 0-1,0-1 1,0 0-1,0-2 1,0 0-1,-1 0 1,0-1 0,17-10-1,-11 5-29,-1-1-1,0-1 1,-1-1-1,0 0 1,-1-2-1,-1 0 1,-1-1-1,0 0 1,-1-1-1,-1-1 1,0-1-1,11-21 1,-18 26-48,0-1 1,-1 1-1,-1-1 1,-1 0 0,0 0-1,0-1 1,-2 1-1,0-1 1,-1 0 0,-1 1-1,0-1 1,-2 0-1,1 1 1,-2-1 0,0 1-1,-1 0 1,-10-26-1,5 23-25,0 0 0,-1 0 0,-1 0 0,-1 2 0,0-1-1,-2 2 1,0-1 0,0 2 0,-2 0 0,1 1 0,-2 0 0,0 2-1,-27-16 1,18 13-37,-2 2 0,1 0-1,-2 2 1,0 1 0,0 2-1,0 1 1,-1 1 0,-37-3-1,50 7 11,1 2 0,0 0 0,-1 1 0,1 0 0,-1 1 0,1 1 0,0 1 0,0 0-1,1 1 1,-1 1 0,1 0 0,0 1 0,1 1 0,0 0 0,0 1 0,-22 18 0,32-23 8,0 0 0,0 0 0,0 0 0,1 0 0,0 0 1,0 1-1,0 0 0,0-1 0,1 1 0,0 0 1,0 0-1,0 0 0,0 1 0,1-1 0,0 0 0,0 1 1,1-1-1,-1 0 0,1 1 0,0-1 0,1 1 0,-1-1 1,1 0-1,0 1 0,0-1 0,1 0 0,0 0 1,0 1-1,0-1 0,0-1 0,1 1 0,4 6 0,2 3-21,1 0 0,1-1 0,0-1 0,1 0 0,0 0-1,0-1 1,2-1 0,-1 0 0,22 12 0,4-3 5,1-1-1,0-2 1,1-1 0,0-3 0,1-1 0,0-2 0,1-2 0,0-2 0,0-2 0,0-1 0,1-3-1,-1-1 1,47-9 0,-72 6-113,-15 4 92,-9 3 35,4-1 24,0 1 0,0-1 0,0 1 0,0-1 0,1 1 0,-1 0 0,0 0 0,1 0 0,0 0 0,-1 0 0,1 0 0,0 0 0,0 0 0,0 0 0,0 1 0,1-1 0,-1 0 0,0 1 0,1-1 0,0 0 0,0 1 0,0-1 0,0 1 0,0-1 0,0 1 0,0-1 0,1 3 0,0 6 0,1-1 0,0 1 0,0-1 0,7 19 0,10 20-380,23 46-1711,-38-86 1890,1-2 0,0 1 0,0 0 0,1-1 0,0 0 0,1-1 0,-1 1 1,1-1-1,8 5 0,9 0-1335</inkml:trace>
</inkml:ink>
</file>

<file path=ppt/ink/ink6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4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1 389 3328,'2'2'340,"1"-1"-1,-1 0 1,1 0-1,-1 0 1,1 0 0,0-1-1,-1 1 1,1-1-1,0 1 1,-1-1 0,1 0-1,0 0 1,0 0-1,3-1 1,59-13 1418,-23 0-1408,44-22 0,-70 28-161,1-1 0,-2 0 0,0-1 0,0 0 0,0-2 0,-2 1 1,1-2-1,-2 0 0,15-19 0,-20 23-131,-1 0 0,0-1-1,0 0 1,-1 0 0,-1 0 0,0-1-1,0 1 1,-1-1 0,0 0 0,-1 0 0,0 0-1,-1-1 1,0 1 0,-1 0 0,-2-23 0,-4 20-58,-2 16-2,-6 22 25,-2 24-8,3 1 0,2 0 1,2 1-1,2 0 0,3 1 0,2 72 1,2-123-67,0 0 0,0 0 0,0-1 1,0 1-1,0 0 0,0 0 1,-1 0-1,1 0 0,0 0 0,0 0 1,0 0-1,0 0 0,0 0 1,0 0-1,0 0 0,-1 0 0,1 0 1,0 0-1,0 0 0,0 0 1,0 0-1,0 0 0,0 0 0,0 0 1,0 1-1,-1-1 0,1 0 1,0 0-1,0 0 0,0 0 0,0 0 1,0 0-1,0 0 0,0 0 1,0 0-1,0 0 0,0 0 0,0 0 1,0 1-1,-1-1 0,1 0 1,0 0-1,0 0 0,0 0 0,0 0 1,0 0-1,0 0 0,0 0 1,0 1-1,0-1 0,0 0 0,0 0 1,-5-12-1742</inkml:trace>
</inkml:ink>
</file>

<file path=ppt/ink/ink6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5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2432,'14'1'663,"0"0"-1,1-1 1,-1 0 0,28-5 0,20-1-265,119 11 247,47 0 224,322-7 1377,-289 3-2017,-125-11-400,-134 10 33,-1 0-1,0 0 0,0 0 1,0 0-1,0 0 0,0 0 1,0 0-1,0 0 0,0 0 1,0 1-1,0-1 0,0 0 1,0 1-1,0-1 0,0 1 1,0-1-1,0 1 0,0 0 1,0 0-1,-1-1 139,14 7-1173</inkml:trace>
</inkml:ink>
</file>

<file path=ppt/ink/ink6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6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218 199 1536,'40'-8'4096,"170"-71"-1551,-19 6-1698,-158 62-664,51-12 255,-78 21-404,1 1 0,0 1 0,0-1 0,0 1-1,-1 0 1,1 0 0,0 1 0,0 0 0,12 4 0,-17-4-22,0-1-1,0 1 1,0 1 0,0-1 0,0 0 0,0 0 0,0 1 0,-1-1 0,1 1 0,-1-1 0,1 1 0,-1 0-1,1 0 1,-1 0 0,0 0 0,0 0 0,0 0 0,0 0 0,0 0 0,0 0 0,-1 0 0,1 0-1,-1 0 1,0 1 0,1-1 0,-1 0 0,0 0 0,0 1 0,0-1 0,-1 0 0,1 0 0,0 1-1,-1-1 1,0 0 0,1 0 0,-1 0 0,-1 2 0,-3 10 51,-1-1 0,0 0 0,0 0 1,-14 17-1,-123 155 321,-154 208 256,254-342-531,-58 52 0,86-89-36,-1-1 0,0-1-1,0 0 1,-1-1 0,-1-1 0,0-1 0,0-1 0,-26 9 0,42-16-51,-1 0-1,1 0 0,-1 0 1,1-1-1,-1 1 0,0-1 0,1 0 1,-1 0-1,0 1 0,1-2 1,-1 1-1,1 0 0,-1 0 1,0-1-1,1 0 0,-1 1 1,1-1-1,0 0 0,-1 0 0,1 0 1,-1-1-1,1 1 0,0-1 1,0 1-1,0-1 0,0 0 1,0 1-1,0-1 0,-2-4 1,3 4-22,0-1 1,1 1 0,-1-1 0,1 0-1,-1 1 1,1-1 0,0 0 0,0 0-1,0 1 1,0-1 0,1 0 0,-1 0-1,1 1 1,-1-1 0,1 0 0,0 1-1,0-1 1,0 1 0,1-1 0,-1 1 0,0 0-1,1 0 1,0-1 0,0 1 0,-1 0-1,1 0 1,0 0 0,3-1 0,2-3-3,0 0 0,0 1 0,1 1 0,-1-1 0,1 1 0,0 0 0,1 1 0,-1 0 0,0 0 0,1 1 0,0 0 0,16-2 0,10 2 180,1 1 1,35 4-1,5 0-47,158 6 765,-232-9-1104,0 0 1,0-1 0,0 1 0,0-1 0,0 0 0,0 0 0,-1 0 0,1 1 0,0-2 0,0 1-1,-1 0 1,1 0 0,-1 0 0,1-1 0,-1 1 0,1-1 0,-1 1 0,0-1 0,0 0-1,0 1 1,0-1 0,0 0 0,1-3 0,7-15-1606</inkml:trace>
</inkml:ink>
</file>

<file path=ppt/ink/ink6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6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3456,'4'-1'136,"22"-5"1366,0 1 0,1 1 0,48 0 0,250 13 119,-324-9-1677,0 0 1,-1 0-1,1 0 1,0 0-1,0 0 0,-1 0 1,1 0-1,0 0 1,-1 0-1,1 0 0,0 0 1,-1 0-1,1 0 1,0 1-1,-1-1 0,1 0 1,-1 0-1,1 1 1,0-1-1,-1 1 0,1-1 1,-1 0-1,1 1 1,-1-1-1,1 1 0,-1-1 1,0 1-1,1 0 1,-1-1-1,1 1 0,-1 1 1,7 7-1174,1-5-72</inkml:trace>
</inkml:ink>
</file>

<file path=ppt/ink/ink6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7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7 188 4352,'-6'-5'1191,"7"7"37,15 13 1051,30 20-449,-6-10-1787,-33-20 119,0 0 0,0 0 0,1-1 0,0 0 0,0 0 0,0-1 0,1 0 1,-1 0-1,15 2 0,-6-3 30,1-1 0,-1 0 0,0-2 0,1 0 0,-1-1 0,0 0 0,27-8 0,-35 7-153,-1 0 0,1 0 0,-1 0 0,0-1 0,0-1-1,-1 1 1,1-1 0,-1-1 0,0 1 0,0-1 0,-1 0 0,1-1-1,-1 0 1,-1 0 0,1 0 0,6-12 0,-10 14-31,0 0-1,0 1 1,0-1 0,0 0 0,-1 0 0,0 0-1,0 0 1,0 0 0,-1 0 0,0 0 0,0 0-1,0 0 1,0 0 0,-1 0 0,0-1-1,0 2 1,0-1 0,-1 0 0,1 0 0,-1 0-1,0 1 1,-1-1 0,1 1 0,-1-1 0,0 1-1,-4-5 1,2 3-14,0 2-1,0-1 0,0 1 1,0 0-1,-1 0 1,0 0-1,1 0 1,-1 1-1,-1 0 0,1 1 1,0-1-1,-1 1 1,1 1-1,-1-1 1,0 1-1,1 0 0,-1 0 1,-11 1-1,9 1-122,0 0-1,0 0 1,1 1 0,-1 0-1,0 1 1,1 0-1,0 0 1,-1 1-1,1 0 1,1 0 0,-1 1-1,1 0 1,-1 0-1,-6 7 1,14-11 48,-1-1 0,0 1 0,1 0 0,-1 0 0,1-1 0,-1 1-1,1 0 1,0 0 0,-1 0 0,1 0 0,0 0 0,0 0 0,-1 0 0,1-1 0,0 1 0,0 0 0,0 0 0,0 0 0,0 2 0,15 16-1711</inkml:trace>
</inkml:ink>
</file>

<file path=ppt/ink/ink6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7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2560,'5'-1'295,"-1"0"1,1 0-1,0 0 1,0 0-1,0 1 0,0 0 1,0 0-1,0 0 1,0 0-1,0 1 0,5 1 1,28 1 319,469 0 2000,-187 4-1817,-8-2-307,-282-7-739,-26 1 142,0 1 0,0-1 0,0 1 0,0-1 0,0 1 0,0 1 0,0-1 0,0 0 0,0 1 1,0 0-1,0 0 0,-1 0 0,1 0 0,0 1 0,0-1 0,-1 1 0,6 3 0,5 7-1195</inkml:trace>
</inkml:ink>
</file>

<file path=ppt/ink/ink6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0.2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56 1408,'92'-16'4352,"101"0"-3472,-50 2-75,411 5 1025,-428 9-1676,13 9-1391,-102-6 85</inkml:trace>
</inkml:ink>
</file>

<file path=ppt/ink/ink6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8.2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71 1280,'0'0'51,"1"-1"0,-1 1 1,1 0-1,-1 0 0,1 0 0,-1 0 1,1 0-1,0 0 0,-1 0 0,1 0 1,-1 0-1,1 0 0,-1 0 0,1 0 0,-1 0 1,1 0-1,-1 0 0,1 0 0,-1 0 1,1 1-1,-1-1 0,1 0 0,-1 0 1,0 1-1,1-1 0,-1 0 0,1 1 1,-1-1-1,0 1 0,1-1 0,-1 0 0,0 1 1,1-1-1,-1 1 0,0-1 0,0 1 1,1-1-1,-1 1 0,0-1 0,0 1 1,0-1-1,0 1 0,0-1 0,1 1 0,-1-1 1,0 1-1,0-1 0,-1 1 0,1-1 1,0 1-1,0-1 0,0 1 0,0-1 1,0 1-1,0-1 0,-1 1 0,1-1 1,0 1-1,0-1 0,-1 1 0,1-1 0,0 1 1,-1-1-1,1 0 0,0 1 0,-1-1 1,1 0-1,-1 1 0,55-11 2542,-39 7-2684,554-69 2267,-555 70-2203,37-2-479,-49 4 396,0 0 0,-1 0 0,1 0 1,0 0-1,-1 0 0,1 0 1,0 0-1,-1 0 0,1 1 1,0-1-1,-1 1 0,1-1 0,-1 1 1,1 0-1,-1 0 0,1-1 1,-1 1-1,1 0 0,-1 0 0,2 2 1,-1 8-1043</inkml:trace>
</inkml:ink>
</file>

<file path=ppt/ink/ink6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8.6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2944,'35'13'1899,"-34"-12"-1811,-1 0 0,1 0 0,0-1 0,-1 1 0,1 0 0,-1 0 1,1 0-1,-1 0 0,0 1 0,1-1 0,-1 0 0,0 0 1,0 0-1,0 0 0,1 0 0,-1 0 0,0 0 0,-1 1 1,1-1-1,0 0 0,0 0 0,0 0 0,-1 0 0,1 0 1,-1 2-1,0 1 115,-36 290 1803,37-293-1992,-2 30-232,2-31 155,0 1-1,0 0 1,1 0-1,-1 0 0,0 0 1,0 0-1,0 0 1,1 0-1,-1 0 1,0 0-1,1 0 0,-1 0 1,1-1-1,-1 1 1,1 0-1,0 0 1,-1 0-1,1-1 0,0 1 1,-1 0-1,1-1 1,0 1-1,0-1 0,0 1 1,-1-1-1,2 1 1,10 0-1089</inkml:trace>
</inkml:ink>
</file>

<file path=ppt/ink/ink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6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22 3072,'-10'-21'1536,"36"35"-384,-13-7 2048,5 7-2816,8-2 128,-2-3 256,12 6 0,1-7-896,15-5 128,7 0 512,6-3 0,-5-3-640,-8-5 0,-10 5-1024,-3 3 0,-13 0-512,-5 11 128</inkml:trace>
</inkml:ink>
</file>

<file path=ppt/ink/ink6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9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78 498 3200,'-5'-31'2389,"7"35"439,-2-3-2779,1 0 0,-1 0-1,1-1 1,-1 1 0,1 0 0,-1 0 0,0 0-1,0 0 1,1 0 0,-1 0 0,0 0-1,0 0 1,0 0 0,0 0 0,0 0-1,0 0 1,0 0 0,-1 1 0,-2 10 37,0-1 1,1 1-1,0-1 0,1 1 1,0 0-1,1 0 1,0 0-1,1 0 0,1-1 1,-1 1-1,2 0 1,5 15-1,-5-19-36,0-1 0,1 0-1,1 0 1,-1 0 0,1 0 0,0-1 0,1 0-1,-1 0 1,1 0 0,0-1 0,1 1-1,-1-2 1,1 1 0,0-1 0,0 0 0,1 0-1,-1-1 1,13 4 0,-2-1 21,1-1 0,-1-1 1,1 0-1,0-2 0,0 0 0,0-1 1,0-1-1,0-1 0,0-1 0,26-5 1,-31 4-25,0-1 0,0 0 1,0-1-1,-1 0 0,0-2 1,0 1-1,0-2 0,-1 1 0,0-2 1,-1 0-1,0 0 0,0-1 1,-1 0-1,12-16 0,-12 14-12,-1 0-1,0-1 0,-1 0 1,0-1-1,-1 1 0,-1-1 1,0-1-1,-1 0 1,-1 1-1,0-1 0,-1-1 1,0 1-1,-1 0 0,-1-1 1,-1 1-1,0-1 1,-3-18-1,-2 14-64,-1-1 0,-1 1 1,0 0-1,-2 1 0,0 0 1,-2 0-1,0 1 0,-1 0 0,0 1 1,-2 1-1,0 0 0,0 0 0,-2 2 1,0 0-1,0 0 0,-1 2 0,-1 0 1,0 1-1,-1 1 0,0 0 0,-1 2 1,1 0-1,-2 1 0,1 1 1,-1 1-1,1 1 0,-1 1 0,-1 1 1,1 0-1,0 2 0,0 0 0,-31 6 1,42-5-14,0 1 0,1 0 0,-1 1 0,1 0 0,0 1 1,0 0-1,0 0 0,0 1 0,1 0 0,0 1 0,0-1 1,0 2-1,-12 11 0,17-14 31,0 1 0,0-1-1,0 1 1,0-1 0,1 1 0,0 0-1,0 0 1,0 0 0,1 0 0,-1 0 0,1 0-1,1 1 1,-1-1 0,1 0 0,-1 1-1,2-1 1,-1 0 0,0 1 0,1-1 0,0 0-1,1 0 1,-1 1 0,1-1 0,0 0 0,4 9-1,0-4 9,0-1 0,1 1 0,0-1 0,1 0-1,-1 0 1,2-1 0,-1 0 0,1-1 0,0 0 0,1 0-1,0-1 1,0 0 0,0 0 0,12 3 0,20 8 67,2-2 0,52 11 0,-94-25-62,58 13 26,0-3 0,0-2-1,102 2 1,-159-11-28,27 2-50,-25 4 30,-16 6 30,4-5 28,1 0 1,-1 0-1,2 1 0,-1 0 1,1 0-1,0 0 0,0 0 1,1 1-1,0 0 0,1 0 0,-5 18 1,4-11 44,1 0 0,0 1 1,1-1-1,1 1 0,0 0 1,2 19-1,1-24-107,1 0 1,0 0-1,0 0 0,1 0 0,0-1 1,1 1-1,1-1 0,0 0 1,0 0-1,1-1 0,0 0 1,1 0-1,0-1 0,1 0 0,0 0 1,0-1-1,0 0 0,19 11 1,-7-10-1427,6-4-106</inkml:trace>
</inkml:ink>
</file>

<file path=ppt/ink/ink6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29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58 199 3968,'-6'-3'761,"5"6"49,13 13 803,-8-12-1435,-1 0-1,1-1 0,0 0 0,0 0 1,0 0-1,1 0 0,-1-1 1,1 1-1,-1-1 0,1 0 0,7 1 1,35 6 659,-13-1-150,1-2 0,0-2 0,49 0-1,-76-4-626,-1 0-1,1 0 0,0-1 0,-1-1 0,0 1 0,1-1 0,-1 0 0,0-1 0,0 1 1,0-1-1,0-1 0,0 0 0,-1 0 0,0 0 0,1 0 0,-2-1 0,1 0 0,0 0 1,-1-1-1,0 0 0,5-8 0,-8 12-52,-1-1-1,0 1 1,0-1 0,0 1-1,0-1 1,0 0-1,-1 1 1,1-1 0,-1 0-1,1 1 1,-1-1 0,0 0-1,0 0 1,0 1 0,-1-1-1,1 0 1,-1 0 0,0-2-1,-1-1 4,-1 1 0,1 0 0,-1-1 0,0 1 0,0 0-1,0 1 1,-1-1 0,-5-5 0,0 1-13,-1 0 0,1 1 0,-2 0 0,1 1 1,-1 0-1,0 0 0,-15-5 0,-1 4-106,0 1 0,-1 1 1,1 1-1,-1 2 0,-1 1 0,1 1 0,0 1 1,0 2-1,-55 10 0,78-12-192,0 1 0,0 1 0,0-1 0,1 1 0,-1-1 0,0 1 0,1 1 0,-8 4 0,12-7 273,0 0 1,0 0-1,0 0 1,-1 0-1,1 0 1,0 0-1,0 0 0,0 0 1,0 1-1,0-1 1,0 0-1,0 0 1,0 0-1,0 0 1,0 0-1,0 1 1,0-1-1,0 0 1,0 0-1,0 0 1,0 0-1,0 0 1,0 1-1,0-1 1,0 0-1,0 0 0,0 0 1,0 0-1,0 1 1,0-1-1,0 0 1,0 0-1,0 0 1,0 0-1,0 0 1,0 0-1,0 1 1,0-1-1,0 0 1,1 0-1,-1 0 1,0 0-1,0 0 1,0 0-1,0 0 0,0 0 1,0 0-1,1 1 1,-1-1-1,0 0 1,0 0-1,0 0 1,0 0-1,0 0 1,1 0-1,-1 0 1,0 0-1,0 0 1,0 0-1,0 0 1,1 0-1,14-6-1657</inkml:trace>
</inkml:ink>
</file>

<file path=ppt/ink/ink6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0.6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3584,'3'0'1792,"101"-4"-1024,-80 4 2176,8-5-2816,20 2 0,10-1 0,8-3 128,-5-2-512,-8 2 128,-9-2-1024,-30 2 0</inkml:trace>
</inkml:ink>
</file>

<file path=ppt/ink/ink6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1.0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50 5888,'28'0'2944,"95"13"-3712,-95-20 4992,13-6-5632,16-3 0,5 6-1536,-21-6 0</inkml:trace>
</inkml:ink>
</file>

<file path=ppt/ink/ink6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1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 1664,'27'-2'3133,"26"7"-1893,-15 1-844,1-2-1,1-1 1,-1-3 0,0-1-1,0-2 1,0-1 0,0-3-1,-1 0 1,0-3-1,53-20 1,-88 29-424,0-1-120,0 1-1,0 0 0,0 0 0,0 0 1,0 0-1,0 1 0,0-1 0,1 1 1,-1 0-1,5 0 0,11 5-1152</inkml:trace>
</inkml:ink>
</file>

<file path=ppt/ink/ink6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2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60 4352,'23'-8'2176,"105"0"-1664,-85 4 3328,-2-8-3712,2 4 0,-1 8 0,-4-7 0,-5-2-128,-1 6 0,-8 3-256,0 0 128,-6 0-1280,5 7 128</inkml:trace>
</inkml:ink>
</file>

<file path=ppt/ink/ink6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2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38 211 2176,'3'-6'279,"0"0"-1,0 1 1,1-1-1,0 1 1,0-1 0,1 1-1,-1 0 1,1 1 0,0-1-1,1 1 1,-1 0-1,9-5 1,77-42 813,-59 35-709,1 1-1,1 1 0,0 2 1,1 2-1,37-6 0,-56 13-279,0 1 0,1 1 0,-1 0-1,1 2 1,-1 0 0,0 0 0,1 2 0,-1 0 0,0 1-1,0 0 1,-1 1 0,1 1 0,22 12 0,-30-13-54,1 0 0,-1 1 0,0 0 0,0 1 0,0-1 1,-1 2-1,0-1 0,-1 1 0,1 0 0,-2 0 0,1 1 0,-1-1 1,0 1-1,4 12 0,-4-7 10,-1 0 0,-1 0 0,0 1 0,-1 0 0,0-1 0,-1 1 0,-1 0 0,-3 29 0,-1-17 14,-2 0 0,0-1 0,-2 1-1,0-1 1,-2-1 0,-1 0 0,-1 0 0,-1-1-1,-1-1 1,-18 23 0,-3-5 68,-2-2 1,-1-2-1,-3-1 0,0-1 1,-2-3-1,-2-2 0,-51 27 1,72-44-70,-1-2 0,0 0 0,-43 11 0,61-20-62,1 0 1,0 0 0,-1-1-1,1 0 1,-1 0 0,0-1-1,1 1 1,-1-2 0,1 1-1,-1-1 1,0 0 0,1 0-1,0-1 1,-1 1 0,1-1-1,0-1 1,0 1 0,0-1-1,0-1 1,-9-5 0,13 7-16,0 0 1,1 0 0,-1 0 0,1 0 0,-1 0-1,1 0 1,-1 0 0,1 0 0,0-1 0,0 1-1,0 0 1,1-1 0,-1 1 0,0-1 0,1 1 0,0-1-1,0 1 1,-1-1 0,1 1 0,1-5 0,0 2-15,0 0 1,1 0 0,-1 1 0,1-1 0,0 1-1,0-1 1,1 1 0,-1 0 0,1-1 0,4-3 0,-1 1-12,0 0 1,0 1 0,1 0-1,0 0 1,0 0 0,0 1-1,1 0 1,-1 1 0,1 0-1,0 0 1,15-5 0,-11 8 5,0 1 0,0 0 0,0 0 0,-1 1 1,1 1-1,0 0 0,0 0 0,-1 1 1,0 1-1,18 7 0,-9-4 33,0 0 0,25 4 0,245 17 503,-168-24-3221,-121-3 1045,-6 2-128</inkml:trace>
</inkml:ink>
</file>

<file path=ppt/ink/ink6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3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 3456,'46'-9'1664,"30"-2"-896,-58 6 2304,16 1-2944,9-3 128,3 7-128,2 0 128,-2 7-384,0-3 128,-7 1-128,-10-1 128,-6-1-1152,0 1 0</inkml:trace>
</inkml:ink>
</file>

<file path=ppt/ink/ink6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3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12 234 3328,'-1'1'83,"0"0"-1,0-1 1,0 1 0,0 0-1,0 0 1,1 0 0,-1 0 0,0 1-1,1-1 1,-1 0 0,1 0-1,-1 0 1,1 0 0,-1 1 0,1-1-1,0 0 1,0 0 0,0 1-1,-1-1 1,1 0 0,0 0 0,1 1-1,-1-1 1,0 0 0,0 0-1,0 1 1,1 0 0,1 2 203,0 0-1,0 0 1,0 0 0,0-1-1,1 1 1,-1-1 0,1 0 0,5 6-1,0-2-29,1 1 0,-1-2-1,1 1 1,1-1 0,-1-1 0,1 0-1,13 5 1,-12-7-100,1 0 1,0-1-1,0-1 0,1 0 1,-1-1-1,0 0 1,0-1-1,0 0 0,0-1 1,0 0-1,0-1 0,0-1 1,-1 0-1,18-8 1,-6 1 60,0-1 0,-1-1 0,0-1 0,-1-1 0,35-33 0,-51 44-194,-1 0 0,0-1 0,0 1 0,0-1 1,0 0-1,-1-1 0,1 1 0,-2 0 0,1-1 0,0 0 0,-1 0 1,0 1-1,0-1 0,-1-1 0,1-6 0,-2 9-15,0-1 0,0 1 0,-1-1 0,0 1 0,0 0 0,0 0 0,0-1 0,-1 1 0,0 0 0,1 0 0,-2 0 0,1 1 0,0-1 0,-1 0 0,1 1 0,-1-1 0,0 1 0,0 0 1,-1 0-1,1 0 0,-1 1 0,-5-4 0,-2-1 2,-1 1-1,0 0 1,0 1 0,0 0 0,-1 1 0,1 1 0,-1 0 0,0 0 0,0 1 0,0 1 0,-1 0 0,1 1 0,-17 2 0,2 1-321,0 1-1,0 1 1,1 2 0,-1 1 0,-29 12 0,35-12-1268,3-7-106</inkml:trace>
</inkml:ink>
</file>

<file path=ppt/ink/ink6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3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2176,'60'-15'4166,"41"11"-3160,-36 3-546,154-22 963,85-2-2590,-264 25 15</inkml:trace>
</inkml:ink>
</file>

<file path=ppt/ink/ink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7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17 215 3840,'48'7'7860,"-10"-6"-7460,47-3 1,-73 0-229,-1 0 0,1-1 0,-1 0 0,0-1 0,0 0 0,0-1 1,-1 0-1,1-1 0,12-9 0,-20 13-145,0 0 0,0 0 0,0-1-1,0 1 1,0-1 0,-1 0 0,1 0 0,-1 0 0,0 0 0,0 0 0,0 0-1,0-1 1,0 1 0,-1-1 0,0 1 0,1-1 0,-1 0 0,-1 1 0,1-1 0,0 0-1,-1 0 1,0 1 0,0-1 0,0 0 0,0 0 0,-1 1 0,1-1 0,-1 0 0,0 0-1,0 1 1,-4-8 0,3 7-19,0 0-1,0 1 1,0-1-1,-1 0 0,0 1 1,0-1-1,0 1 1,0 0-1,0 0 1,-1 0-1,1 1 1,-1-1-1,0 1 1,1 0-1,-1 0 0,0 0 1,-1 0-1,1 1 1,0 0-1,0 0 1,-1 0-1,1 0 1,0 0-1,-1 1 0,-7 0 1,4 1 7,0 0 0,0 0 0,0 0 0,0 1 0,1 0 1,-1 1-1,1 0 0,-1 0 0,1 1 0,0 0 0,0 0 0,0 0 0,-9 9 1,3-1 41,1 0 1,1 1 0,0 1 0,0 0 0,1 0 0,1 1 0,1 0 0,0 1 0,1 0 0,0 0 0,1 0 0,-4 24 0,8-31-63,0 1 1,0-1-1,2 1 1,-1-1-1,1 1 1,0-1-1,1 1 1,0-1-1,1 1 0,0-1 1,0 0-1,1 1 1,0-1-1,1-1 1,0 1-1,0 0 1,1-1-1,0 0 1,0 0-1,1 0 1,0-1-1,0 0 1,1 0-1,8 6 1,-5-4-530,1-2 1,0 1 0,0-1-1,1-1 1,-1 0 0,1-1-1,1 0 1,-1-1 0,1 0-1,-1-1 1,25 3 0,-10-6-1515</inkml:trace>
</inkml:ink>
</file>

<file path=ppt/ink/ink6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4.7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432 1 1536,'-26'27'1451,"1"2"-1,-28 40 1,-1 11-1108,4 2 0,-69 152 0,98-185-182,3 1 0,2 1-1,2 1 1,2 0 0,2 0 0,-3 84-1,13-111-48,1-1 0,1 1-1,2-1 1,0 1-1,1-1 1,2 0-1,15 38 1,8 2 386,51 82 0,-69-127-424,-4-6-25,0 0 0,1-1-1,0 0 1,1-1 0,0 0 0,1-1-1,0 0 1,1 0 0,0-1 0,0-1-1,1 0 1,0-1 0,28 11 0,-33-16-293,1 0 0,-1-1 0,1-1 0,-1 1 1,1-1-1,16-2 0,6-4-1057</inkml:trace>
</inkml:ink>
</file>

<file path=ppt/ink/ink6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5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1408,'0'1'50,"0"-1"0,1 1 0,-1-1 0,0 0 0,0 1 0,0-1 0,0 1 0,0-1 0,0 1 0,1-1 0,-1 0 0,0 1 0,0-1 0,1 1 0,-1-1 0,0 0 0,0 1 0,1-1 0,-1 0 0,0 1 0,1-1 0,-1 0 0,1 0 0,-1 1 0,0-1 0,1 0 0,-1 0 0,1 0 1,-1 0-1,0 1 0,1-1 0,-1 0 0,1 0 0,-1 0 0,1 0 0,-1 0 0,1 0 0,0 0 0,27-4 1532,11 1-123,-27 7-1326,0 0 0,0 1 0,-1 1 0,0 0 1,0 0-1,0 1 0,-1 1 0,0-1 0,0 2 0,16 17 0,3 8 287,41 62 0,-46-59-318,-1 1 1,-3 1-1,-1 0 0,-1 2 1,-3 0-1,-1 0 1,-2 2-1,-2-1 0,5 52 1,-8-44 25,-1 0 0,-3 1 0,-2-1 0,-3 1 0,-1-1 0,-3 1 0,-19 78 0,4-56 43,-39 87 0,45-128-86,-1 0 1,-1-1-1,-2-1 0,-43 51 0,55-73-53,0 1-70,0 0 0,-1-1 0,0 0 0,-1-1-1,1 1 1,-18 9 0,25-16-8,1-1 1,-1 0 0,1 0-1,0 0 1,-1 1-1,1-1 1,-1 0-1,1 0 1,0 0-1,-1 0 1,1 0-1,-1 0 1,1 0-1,-1 0 1,1 0-1,-1 0 1,1 0-1,0 0 1,-1 0-1,1 0 1,-1-1-1,1 1 1,0 0-1,-1 0 1,1 0-1,-1-1 1,1 1-1,0 0 1,-1 0-1,1-1 1,0 1-1,0 0 1,-1-1-1,1 1 1,0 0-1,0-1 1,-1 1-1,1-1 1,0 1-1,0 0 1,0-1-1,-1 1 1,1-1-1,0 1 1,0 0-1,0-1 1,0 1 0,0-1-1,0 1 1,0-1-1,0 1 1,0-1-1,0 1 1,0 0-1,1-1 1,-1 1-1,0-1 1,0 1-1,0 0 1,0-1-1,1 1 1,-1-1-1,0 1 1,0 0-1,1-1 1,-1 1-1,1-1 1,15-12-1363,2-8 0</inkml:trace>
</inkml:ink>
</file>

<file path=ppt/ink/ink6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6.1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1280,'10'19'5536,"7"49"-5213,-10-39 559,3 4-379,-5-20-347,-1 1-1,-1-1 0,0 1 1,1 17-1,-4-22-99,1-1-1,-1 0 0,2 1 1,-1-1-1,1 0 1,0 0-1,1 0 1,0 0-1,6 12 1,-5-22 175,-1-12-99,-1-8-5,-3 7-131,2 0-1,-1 0 0,2 1 1,0-1-1,1 1 0,0-1 1,10-22-1,-11 31 2,2 0-1,-1 1 1,0-1 0,1 1 0,0 0-1,0 0 1,1 0 0,-1 1-1,1 0 1,0 0 0,0 0-1,1 0 1,-1 1 0,1 0-1,0 0 1,0 0 0,0 1 0,0-1-1,0 2 1,7-2 0,12-4 25,-20 5 3,1 0-1,0 0 1,0 1-1,-1 0 1,1 0-1,0 0 1,0 0-1,0 1 1,0 0-1,0 0 0,0 1 1,0 0-1,0 0 1,0 0-1,0 1 1,-1 0-1,1 0 1,0 0-1,4 4 1,7 5 87,-1 0 0,0 2 0,-1 0 1,-1 1-1,0 0 0,-1 1 0,0 1 0,-1 0 1,-1 1-1,11 21 0,-2 1 6,-2 2 0,-2 0 0,17 68 0,-24-89-1456,0 8-1569,-9-26 1350</inkml:trace>
</inkml:ink>
</file>

<file path=ppt/ink/ink6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6.6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1536,'2'-2'79,"-1"1"0,1 0 0,0-1 0,0 1 0,0 0 0,0 0 0,0 0 0,0 0 0,0 0 0,0 0 0,0 1 0,1-1 0,-1 1 0,0-1 0,0 1 0,1 0 0,-1 0 0,0 0 0,0 0 0,1 0 0,-1 1 0,3 0 0,3 0 323,50-3 1536,60-11 1,5 1-1913,55 8 1171,76-5-3759,-235 6 1389</inkml:trace>
</inkml:ink>
</file>

<file path=ppt/ink/ink6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6.9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3072,'-2'9'626,"-1"-1"0,2 1 0,-1 0 0,1 0 0,0 0 0,1 0 0,0 0 0,2 12 0,14 76-179,-9-68-256,1 12-10,2-1 0,2 0 1,2-1-1,1 0 0,39 68 1,-52-103-327,-1-3-6,0 1 1,-1-1-1,1 1 0,0-1 0,0 1 1,0-1-1,0 0 0,0 0 1,1 1-1,-1-1 0,0 0 1,1 0-1,-1 0 0,0 0 1,1-1-1,-1 1 0,1 0 0,2 0 1,7 0-1130</inkml:trace>
</inkml:ink>
</file>

<file path=ppt/ink/ink6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7.8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63 415 2944,'-2'-1'201,"0"1"1,1 0-1,-1-1 1,0 1-1,0 0 1,1-1-1,-1 1 1,0 0 0,0 1-1,1-1 1,-1 0-1,0 0 1,1 1-1,-1-1 1,0 1-1,1-1 1,-1 1-1,0 0 1,1-1-1,-1 1 1,1 0-1,0 0 1,-1 0-1,1 0 1,-2 2-1,1 0-108,0 0 0,0 0 0,0 0-1,1 1 1,-1-1 0,1 1 0,0-1 0,0 1 0,0-1-1,0 1 1,0 5 0,0 4 23,1-1 1,0 0-1,1 0 1,0 0-1,1 1 0,6 22 1,-4-24-36,0-1 1,1 1 0,0-1 0,1 0-1,0 0 1,0 0 0,1-1-1,1 0 1,-1 0 0,1-1-1,1 0 1,0 0 0,10 6 0,-6-6 6,0 0 1,1-1 0,0-1 0,0-1 0,0 0 0,0 0 0,1-1 0,0-1 0,19 1 0,-10-2 12,0-1 0,-1-2 1,1 0-1,0-2 0,-1 0 0,1-2 1,-1 0-1,0-2 0,-1-1 0,1 0 0,-2-2 1,38-21-1,-36 16-12,-1-2 1,-1 0 0,0-1-1,-1-1 1,-1-1-1,-1-1 1,0 0-1,22-39 1,-34 51-68,0-1 0,-1 1 1,-1-1-1,1-1 1,-2 1-1,1-1 0,-2 1 1,1-1-1,-1 0 0,-1 0 1,0 0-1,-1 0 1,0 0-1,0 0 0,-1 0 1,-1 0-1,0 0 1,0 0-1,-1 1 0,0-1 1,-1 1-1,0 0 0,-1 0 1,-6-10-1,-1 4-29,-1 0-1,0 0 0,-1 2 1,-1-1-1,0 2 0,-1 0 1,-1 1-1,0 1 1,0 0-1,-1 1 0,-1 1 1,1 1-1,-2 0 0,-32-7 1,23 7-54,-1 2 0,1 1-1,-1 2 1,0 0 0,0 2 0,0 2 0,0 0 0,0 2 0,-39 9 0,53-8 21,0 1 0,1 1-1,0 0 1,0 0 0,1 2 0,-20 13 0,30-19 18,0 0 1,1 1 0,-1-1 0,1 1 0,0 0-1,0 0 1,0 0 0,0 1 0,0-1 0,1 1-1,0-1 1,-1 1 0,1 0 0,1 0 0,-1 0 0,1 0-1,-1 0 1,1 0 0,0 0 0,0 1 0,1-1-1,0 0 1,-1 0 0,1 1 0,1-1 0,-1 0-1,1 1 1,1 4 0,2 3-8,1-1-1,0-1 1,1 1 0,0-1-1,1 1 1,0-2 0,0 1-1,1-1 1,0 0-1,1-1 1,14 11 0,-2-3-7,0-2-1,2 0 1,0-1 0,28 12 0,-23-16 80,0 0 0,1-2 1,0 0-1,0-2 1,0-2-1,0-1 1,1 0-1,-1-3 1,0 0-1,1-2 0,41-9 1,-61 10 11,0-1 0,0 0 1,0 0-1,0-1 0,-1 0 0,0 0 1,0-1-1,0-1 0,0 1 0,14-14 1,-19 13-97,-9 7-31,-11 13-53,12-5 110,1 0 1,0 0 0,1 0-1,0 0 1,0 1-1,1-1 1,0 0-1,1 1 1,0-1-1,1 12 1,1-1 18,1 1 0,0-1 0,11 34 0,-6-31 120,0-1 0,2 0 0,25 41 0,-31-56-312,1 0 0,0 0 0,0 0 0,1-1 0,0 0 0,0 0 0,0-1 0,1 0 0,0 0 1,0 0-1,0-1 0,0 0 0,1 0 0,15 5 0,3-5-1498</inkml:trace>
</inkml:ink>
</file>

<file path=ppt/ink/ink6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8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6 160 3328,'-2'12'1128,"0"-1"0,1 1-1,0-1 1,1 1 0,3 21 0,-1 29-450,-5 15 1178,3-76-1536,0-31 512,0 17-793,6-132 94,-4 130-179,0 0 1,1 0-1,1 0 1,1 0-1,0 0 1,0 1-1,10-17 1,-12 26 14,1 0 0,0 0 0,0 0 0,0 1 0,0 0 0,1-1 0,-1 2 0,1-1 0,0 0 0,0 1 1,1 0-1,-1 0 0,1 1 0,-1-1 0,1 1 0,0 0 0,0 1 0,0-1 0,0 1 0,0 1 0,0-1 0,0 1 0,0 0 0,0 0 0,0 1 0,0-1 0,12 4 0,-8-1 60,0-1 0,0 1 0,0 1 0,-1 0 0,1 0-1,-1 1 1,0 0 0,0 1 0,-1-1 0,0 2-1,0-1 1,0 1 0,-1 1 0,0-1 0,12 18 0,-14-18 38,-1 1 0,-1 0 1,1 0-1,-1 1 0,0-1 1,-1 1-1,0-1 0,-1 1 1,1 0-1,-2 0 0,1-1 1,-2 11-1,-2 6 62,-1 0 1,-13 46-1,13-58-112,2-7-10,1 1 0,0-1 1,0 0-1,0 1 1,1-1-1,0 0 1,1 11-1,-1-16-75,0 0-1,0 0 1,1 0 0,-1 0 0,0 0-1,1 0 1,-1 0 0,1 0 0,-1 0-1,1 0 1,-1 0 0,1 0 0,0 0-1,-1 0 1,1-1 0,0 1 0,0 0-1,0 0 1,-1-1 0,1 1 0,0 0-1,0-1 1,0 1 0,0-1 0,0 1-1,0-1 1,0 0 0,0 1-1,0-1 1,1 0 0,-1 0 0,0 0-1,0 0 1,0 0 0,0 0 0,0 0-1,0 0 1,0 0 0,0 0 0,1-1-1,-1 1 1,0 0 0,0-1 0,0 1-1,0-1 1,0 1 0,0-1 0,1-1-1,13-5-1637,3-1-86</inkml:trace>
</inkml:ink>
</file>

<file path=ppt/ink/ink6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8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63 3584,'18'4'1792,"30"-8"-1152,-39 4 2432,9-4-2944,7-4 128,7 4 0,5 0 0,2-8-384,-2 5 0,-5-2-128,-9 2 128,2 0-1152,-10 7 128</inkml:trace>
</inkml:ink>
</file>

<file path=ppt/ink/ink6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9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1 355 3456,'2'2'327,"1"-1"1,0 1-1,0-1 0,-1 0 1,1 0-1,0 0 0,0 0 1,0 0-1,0 0 0,0-1 1,1 0-1,-1 1 1,0-1-1,0-1 0,5 1 1,48-19 2113,-44 14-2568,12-5 278,0-1 1,-1 0-1,0-2 1,-1-1 0,-1-1-1,0-1 1,22-22-1,-34 29-130,0-1-1,-1 0 0,0 0 0,0-1 1,-1 0-1,0 0 0,-1-1 1,-1 0-1,0 0 0,0 0 0,-1-1 1,-1 0-1,0 1 0,-1-1 0,0 0 1,0-17-1,-11 406 1644,6-359-1826,2-15-60,1 0 0,-1 0 0,1 0 0,-1 0 0,1 0 1,-1 0-1,1 0 0,0 0 0,0 0 0,0 0 0,0 0 0,1 0 1,-1 0-1,1 0 0,0 2 0,8-3-1463</inkml:trace>
</inkml:ink>
</file>

<file path=ppt/ink/ink6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39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 4480,'-10'0'2176,"24"10"-2560,0-10 2944,6 0-3456,-2 0 128,1 0-1408,1 0 128</inkml:trace>
</inkml:ink>
</file>

<file path=ppt/ink/ink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7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2432,'-1'-1'84,"1"1"0,0-1 1,0 1-1,0-1 0,0 1 0,0-1 1,0 1-1,0-1 0,0 1 0,1-1 0,-1 1 1,0-1-1,0 1 0,0-1 0,0 1 1,1-1-1,-1 1 0,0-1 0,0 1 1,1 0-1,-1-1 0,0 1 0,1-1 1,-1 1-1,0 0 0,1-1 0,-1 1 0,1 0 1,-1 0-1,1-1 0,-1 1 0,0 0 1,1 0-1,-1 0 0,1 0 0,-1-1 1,2 1-1,21 8 1487,16 24-455,-33-24-876,0 0 0,-1 0 0,0 0 0,-1 1 0,0-1 0,0 1 0,-1 0 0,3 10 1,-6-13-129,1 0 0,-1 0 1,1 0-1,-2 0 0,1-1 0,-1 1 1,0 0-1,0 0 0,0 0 1,-1 0-1,0-1 0,0 1 1,-6 9-1,5-8 16,-2 2 16,1 0-1,-1 0 0,0-1 0,-1 1 0,0-1 0,-8 8 1,23-57 218,10-1-344,-6 11-41,22-38 0,-29 60-19,1-1 1,-1 1-1,2 0 0,-1 0 0,1 1 0,0 0 0,17-11 1,-20 16 28,1 0 1,0 1-1,0 0 1,-1 1 0,1-1-1,0 1 1,0 0-1,1 1 1,-1-1 0,0 1-1,0 0 1,0 1-1,0 0 1,0 0 0,0 0-1,0 0 1,0 1-1,0 0 1,-1 0-1,9 5 1,0 0 46,0 0 0,0 0 1,-1 2-1,0-1 0,0 2 0,21 21 0,-24-21-22,-1 2 0,0-1 0,-1 1 0,0 0 0,-1 1 0,0 0-1,7 20 1,-13-28-180,1 0-1,-1-1 1,1 1-1,-1 0 1,-1 0-1,1 0 1,-1 0-1,0 0 1,0 0-1,0 0 1,-1 0-1,1 0 1,-1 0-1,-1 0 1,1 0-1,-1-1 1,0 1-1,0 0 1,0-1 0,0 0-1,-1 1 1,0-1-1,0 0 1,-4 5-1,-11 7-1452,5-1-43</inkml:trace>
</inkml:ink>
</file>

<file path=ppt/ink/ink6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0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253 183 3072,'14'-15'576,"1"0"0,1 0-1,0 2 1,1 0 0,1 0 0,0 2 0,0 0 0,39-15 0,-31 15-460,2 2 0,-1 1-1,1 1 1,0 1 0,1 2 0,29-1 0,-52 5-90,0 0 0,1 1 0,-1-1 0,0 1 0,0 1 0,1-1 0,-1 1 1,0 0-1,0 1 0,-1-1 0,1 1 0,0 0 0,-1 1 0,0-1 0,0 1 0,0 0 0,0 1 0,0-1 0,-1 1 0,0 0 0,0 0 0,0 0 0,-1 0 0,0 1 0,0-1 0,0 1 0,0 0 0,-1 0 0,0 0 0,0 0 0,-1 0 0,0 0 0,0 1 0,0-1 0,-1 0 0,0 1 0,0-1 0,-1 1 0,1-1 0,-4 11 0,-10 33 85,-2 0 1,-3-2-1,-1 0 1,-2-1-1,-3-1 0,-1-1 1,-3-2-1,-41 49 1,51-70-53,-1-1 0,-2-1 1,0-1-1,-1 0 1,-1-2-1,-26 14 1,11-8 33,-2-3 0,0-1 1,-54 16-1,75-29-57,7-1-11,0 0 0,-1-1 0,0-1-1,0 0 1,0-1 0,0 0 0,-24-1 0,37-1-26,0 0 0,0 0 0,0 0 0,1 0 0,-1-1 0,0 1 0,0 0 0,1 0 0,-1 0 0,0-1 0,0 1 0,1 0 1,-1-1-1,0 1 0,1-1 0,-1 1 0,0-1 0,1 1 0,-1-1 0,1 0 0,-1 1 0,1-1 0,-1 1 0,1-1 0,-1 0 0,1 0 1,0 1-1,-1-1 0,1 0 0,0 0 0,0 1 0,-1-1 0,1 0 0,0 0 0,0 0 0,0 1 0,0-1 0,0 0 0,0 0 0,0 0 1,1 1-1,-1-1 0,0 0 0,0 0 0,0 1 0,1-1 0,-1 0 0,1 0 0,-1 1 0,0-1 0,1 0 0,-1 1 0,1-1 0,-1 1 1,1-1-1,0 0 0,-1 1 0,1-1 0,0 0 0,3-3-21,0 0-1,0 1 1,0-1-1,0 0 1,0 1 0,1 0-1,7-4 1,-4 4 2,0 1-1,0 0 1,0 1 0,0-1-1,0 2 1,0-1-1,0 1 1,1 0 0,-1 1-1,11 2 1,9 3-10,45 17-1,19 4 60,-50-20 147,-1-1-1,75-1 1,-101-5-361,0 0 1,0-2 0,0 0-1,-1 0 1,1-2 0,0 1-1,-1-2 1,0 0 0,0-1-1,-1 0 1,17-11 0,-14 4-1352</inkml:trace>
</inkml:ink>
</file>

<file path=ppt/ink/ink6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0.7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3328,'54'0'1664,"20"-4"-1024,-36 4 1536,13 0-2048,6 4 128,0 3-128,-5-2 128,-15 6-384,0-6 128,-8 2-640,-6 0 128,0 2-640,2-2 128</inkml:trace>
</inkml:ink>
</file>

<file path=ppt/ink/ink6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1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3 222 3968,'0'1'94,"0"0"0,-1 0 0,1 0 0,-1 0 0,1 0 0,0 0 0,0 0 0,0 0 0,0 0 0,0 0 0,0 0 0,0 1 0,0-1 0,0 0 0,0 0 1,0 0-1,1 0 0,-1 0 0,0 0 0,1 0 0,-1 0 0,1 0 0,-1 0 0,1 0 0,0 0 0,1 1 0,30 24 2230,-19-20-1940,-1 0 1,1 0-1,26 6 0,-28-10-314,0-1 1,-1 0 0,1-1 0,0 0-1,0-1 1,0 0 0,11-3 0,79-24 213,-46 12 124,-34 11-295,-1-1 0,1 0 0,-1-2-1,-1 0 1,0-2 0,24-14 0,-41 23-102,0 0 1,1-1 0,-1 1 0,0-1 0,0 0 0,0 1-1,0-1 1,0 0 0,0 0 0,-1 0 0,1-1 0,-1 1-1,1 0 1,-1-1 0,0 1 0,0-1 0,0 1 0,0-1-1,0 1 1,0-1 0,-1 1 0,0-1 0,1 0-1,-1 0 1,0 1 0,0-1 0,0 0 0,-1 1 0,1-1-1,-1 0 1,1 1 0,-1-1 0,0 1 0,0-1 0,0 1-1,0-1 1,-1 1 0,1 0 0,-1-1 0,1 1 0,-1 0-1,0 0 1,0 0 0,0 0 0,-3-2 0,-5-5-5,0 1 1,0 0-1,-1 1 1,1 1-1,-2-1 0,1 2 1,-1-1-1,0 2 1,-13-4-1,-1 2-33,-1 1 0,0 1 0,-40 0 0,55 4-100,1 0-1,-1 0 1,1 1-1,0 1 1,0 0-1,-1 0 1,1 1 0,1 1-1,-1 0 1,0 0-1,-10 7 1,6 3-758,15-13 837,0-1 0,-1 1 0,1-1 0,0 1-1,0-1 1,0 1 0,0-1 0,0 1 0,-1-1 0,1 1 0,0-1-1,0 1 1,1-1 0,-1 1 0,0-1 0,0 1 0,0-1-1,0 1 1,0-1 0,0 1 0,1-1 0,-1 0 0,0 1 0,0-1-1,1 1 1,-1-1 0,0 1 0,1-1 0,-1 0 0,0 1-1,1-1 1,-1 0 0,0 1 0,1-1 0,0 0 0,15 8-1489</inkml:trace>
</inkml:ink>
</file>

<file path=ppt/ink/ink6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1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86 2560,'20'-3'1280,"3"-13"-640,-5 12 1280,10 1-1792,11-1 128,-7-5 0,11 2 128,14 0-384,12-2 0,8-2 256,3 2 128,-20 6-384,6 3 0,-9 0-896,0 3 0</inkml:trace>
</inkml:ink>
</file>

<file path=ppt/ink/ink6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2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688 1 2304,'-3'0'185,"1"0"0,0 0 0,0 0 0,0 0 0,-1 1 0,1-1 0,0 1 0,0 0 0,0-1 0,0 1 0,0 0 0,0 0 0,0 1 0,0-1 0,0 0 0,1 0 1,-1 1-1,0-1 0,1 1 0,-1 0 0,1-1 0,0 1 0,-2 3 0,-13 13-189,-50 39 178,47-42 17,0 1 0,2 0 0,-26 31 1,-192 280 1045,209-292-1172,2 2-1,2 0 1,1 1-1,2 2 1,2 0-1,-20 70 1,20-44 115,2 1 1,4 1-1,-5 101 0,16-142-51,1 1 0,1-1-1,1 0 1,2 1 0,1-2-1,1 1 1,1-1 0,1 0-1,2 0 1,26 46 0,-12-31 125,2-2 1,2 0 0,2-2 0,1-1 0,50 43-1,-72-71-571,0-1 0,1 0-1,0 0 1,1-1 0,-1-1-1,1 1 1,14 3 0,-3 2-1347</inkml:trace>
</inkml:ink>
</file>

<file path=ppt/ink/ink6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3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1664,'44'5'2180,"-36"-5"-1921,-1 0 0,1 1 0,0 0 1,0 1-1,-1 0 0,1 0 0,-1 0 1,1 1-1,-1 0 0,0 1 0,8 4 0,19 16 12,0 1 0,-1 2 0,-1 1 0,-2 2-1,-1 0 1,-2 2 0,0 1 0,-3 2-1,0 0 1,-3 1 0,-1 2 0,26 66-1,-29-49-80,-2 0 0,-3 2 0,-3 0 0,4 60 0,-10 231 183,-5-305-310,-1-1 0,-2 1 0,-2-1-1,-15 52 1,15-73 34,0 1-1,-2-1 1,-1-1 0,0 0-1,-1 0 1,-2-1-1,0 0 1,0-1-1,-28 26 1,41-43-100,-12 10 176,0 0 0,-1 0-1,-18 10 1,29-19-168,-1 0 0,0-1 0,0 1 0,0-1 0,0 0 1,-1 0-1,1 0 0,0 0 0,0-1 0,-6 1 0,7-1-41,1 0 0,0-1-1,-1 1 1,1 0 0,0-1 0,-1 1-1,1-1 1,0 1 0,0-1 0,-1 0-1,1 1 1,0-1 0,0 0 0,0 0-1,0 0 1,0 0 0,0 0 0,0 0-1,0 0 1,1 0 0,-1 0 0,0-1-1,0 1 1,1 0 0,-1 0 0,0-2-1,1-1-226,-1 0 0,0 0 0,1 0-1,0 0 1,0 0 0,0 0 0,0 0 0,1 0-1,-1-1 1,1 2 0,0-1 0,0 0 0,1 0-1,-1 0 1,4-5 0,-1-2-176,10-27-1225</inkml:trace>
</inkml:ink>
</file>

<file path=ppt/ink/ink6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4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18 2432,'0'-1'87,"0"0"-1,1 0 1,-1 0 0,0 1 0,0-1-1,1 0 1,-1 0 0,0 0 0,1 0 0,-1 0-1,1 0 1,-1 1 0,1-1 0,0 0-1,-1 0 1,1 1 0,0-1 0,-1 0-1,1 1 1,0-1 0,1 0 0,7 13 1862,-1 34-1178,-7 3-344,3 0-1,2-1 1,1 1 0,16 50-1,-25-114-399,-1-1 0,2 1 0,0 0 0,1-1 0,0 1 1,1-1-1,1 1 0,1 0 0,0 0 0,0 0 0,2 0 0,0 0 0,1 1 0,12-23 0,-15 33-31,0 1 0,0 0 0,1 0 0,-1 0 0,1 0 1,-1 1-1,1-1 0,0 1 0,0 0 0,0 0 0,0 0 0,1 1 1,-1-1-1,0 1 0,1 0 0,-1 0 0,7 0 0,8 0-8,0 0-1,30 3 1,-44-2 40,-1 1 0,1-1 0,-1 1 1,1 0-1,-1 1 0,1-1 0,-1 1 0,1 0 0,-1 0 0,0 0 1,0 0-1,0 1 0,0 0 0,-1 0 0,1 0 0,-1 0 0,0 0 0,0 1 1,0 0-1,0-1 0,0 1 0,-1 0 0,1 0 0,-1 0 0,-1 1 0,1-1 1,0 0-1,-1 1 0,1 6 0,3 13 158,-2 0 0,-1 1 0,-1-1 0,-3 38-1,1-16 90,0-41-642,0-7-1122,4-12-516,10 6 597</inkml:trace>
</inkml:ink>
</file>

<file path=ppt/ink/ink6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4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72 2816,'14'-12'1408,"43"4"-896,-38 5 2048,4-2-2176,1 1 0,-5 4 0,4-4 128,6-3-768,-1-2 0,-5 6 256,6-4 128,-12 1-1280,3 3 128</inkml:trace>
</inkml:ink>
</file>

<file path=ppt/ink/ink6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5.1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1 325 3712,'7'-8'405,"1"1"0,0 1-1,0 0 1,1 0 0,0 0 0,0 1 0,14-6 0,36-21 1753,-22 8-1868,-15 10-180,0-1 1,-1 0 0,29-29 0,-46 40-86,1-1 0,-1 0 1,0 0-1,0 0 0,-1 0 0,0-1 1,0 1-1,0-1 0,0 0 0,-1 0 0,0 0 1,-1 0-1,1 0 0,-1-1 0,0 1 0,0 0 1,-1-1-1,0 1 0,-1-11 0,3 59 396,-5 44-1,1-5-215,4-1 1,-1-27 171,-5 61 0,3-108-548,1 0 0,-1-1 1,-1 1-1,1-1 0,-1 1 1,0-1-1,0 1 0,-1-1 1,-3 5-1,-7 9-1258</inkml:trace>
</inkml:ink>
</file>

<file path=ppt/ink/ink6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5.6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34 640,'0'-4'1841,"4"2"1141,12 3-2664,122-11 1194,-32 1-677,275 4 488,-285 6-1558,-52-6-1301,-29 10 384</inkml:trace>
</inkml:ink>
</file>

<file path=ppt/ink/ink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3.0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2688,'-4'10'510,"1"-1"0,0 1 0,0 0 0,1 0 0,0 0 0,1 0 1,0 0-1,1 12 0,7 91 1733,-1-49-1653,7 157 304,31 444 1668,-16-388-1474,69 290 0,-94-560-1419,-1-11-85,1-22-707,2-14-1103,5 9 306</inkml:trace>
</inkml:ink>
</file>

<file path=ppt/ink/ink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8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4352,'0'17'2176,"5"16"-2688,-2-27 4224,-3 38-3456,5-2 0,-5 2-128,5-6 128,8 1-512,0-6 128,8-16-384,5-5 128,-1-6-1024,0-9 128</inkml:trace>
</inkml:ink>
</file>

<file path=ppt/ink/ink6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6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2944,'-5'4'1408,"5"22"-640,0-17 1536,0 7-2048,0 7 128,0 0 256,5 13 0,0 0-896,4-1 0,0-1 512,2-2 128,3 3-256,-5-4 128,0 1-512,0-9 128,1 2-1024,-1 1 0</inkml:trace>
</inkml:ink>
</file>

<file path=ppt/ink/ink6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0.0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2688,'0'0'93,"0"0"0,0-1-1,0 1 1,1-1 0,-1 1 0,0 0 0,0-1 0,1 1 0,-1 0-1,0 0 1,1-1 0,-1 1 0,0 0 0,1 0 0,-1-1 0,0 1-1,1 0 1,-1 0 0,1 0 0,-1 0 0,0-1 0,1 1 0,-1 0-1,1 0 1,-1 0 0,0 0 0,1 0 0,-1 0 0,1 0 0,-1 0-1,1 0 1,-1 0 0,1 1 0,23 2 1545,-11-2-1569,375 8 1791,-8-2-1246,-369-6-681,3-1-200,0 1-1,0 1 0,0 0 0,0 1 1,-1 0-1,23 10 0,-11 1-905</inkml:trace>
</inkml:ink>
</file>

<file path=ppt/ink/ink6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6.5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2304,'1'-3'159,"0"1"1,0 0-1,0 0 0,0 0 0,1 0 1,-1 0-1,1 0 0,-1 0 1,1 0-1,-1 0 0,1 1 1,0-1-1,0 1 0,0-1 0,0 1 1,0 0-1,0 0 0,1 0 1,-1 0-1,0 0 0,0 0 1,1 0-1,-1 1 0,0-1 1,5 1-1,65-11 1096,-28 9-1229,22-2 398,89 7 1,-125 4-2345,-16-1 768</inkml:trace>
</inkml:ink>
</file>

<file path=ppt/ink/ink6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6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2048,'0'3'1024,"20"20"-256,-17-17 1152,2 17-1664,1 3 0,-6 10 0,0 7 128,0 1-512,0-1 128,-6-4 128,1 3 128,2-6-128,-3-13 0,1-3-256,1-1 0,4-10-768,4-2 0</inkml:trace>
</inkml:ink>
</file>

<file path=ppt/ink/ink6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7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37 513 3584,'-2'0'124,"1"0"1,-1 0-1,1 0 0,-1 0 1,1 0-1,-1 1 0,1-1 1,0 0-1,-1 1 1,1-1-1,0 1 0,-1 0 1,1-1-1,0 1 0,-1 0 1,1 0-1,0 0 0,0 0 1,0 0-1,0 0 1,0 0-1,0 0 0,0 0 1,0 1-1,1-1 0,-1 0 1,0 0-1,1 1 0,-1-1 1,1 1-1,-1-1 1,1 0-1,0 1 0,-1-1 1,1 1-1,0-1 0,0 1 1,0 2-1,2 3 209,0 1-1,0-1 0,1 1 1,0-1-1,1 0 1,4 8-1,-3-5-576,1-2 288,0 0 0,0 0 0,0 0-1,1-1 1,0 0 0,1 0 0,-1 0 0,1-1 0,1-1-1,-1 1 1,1-1 0,0-1 0,0 1 0,0-2 0,1 1-1,-1-1 1,1-1 0,10 2 0,7 1 130,1-1 0,0-2 0,0 0 0,0-2 0,36-4 0,-45 0-113,0 1 0,0-2 0,0-1-1,-1 0 1,0-1 0,0-1-1,0-1 1,-1 0 0,0-2 0,-1 1-1,0-2 1,-1 0 0,-1-1 0,0-1-1,0 0 1,-1-1 0,20-30 0,-26 34-28,0 0 0,-1 0 1,0-1-1,-1 1 0,0-1 1,-1-1-1,0 1 0,-1 0 1,0-1-1,-1 0 0,-1 1 1,0-1-1,0 0 0,-2 0 1,1 0-1,-2 0 0,0 1 1,0-1-1,-1 0 0,0 1 1,-2 0-1,1 0 0,-1 0 1,-1 0-1,0 1 0,-1 0 1,-11-15-1,4 10-58,0 0 0,-2 2 0,1 0 1,-2 0-1,0 2 0,0 0 0,-2 1 0,1 0 0,-1 2 1,0 0-1,-1 2 0,0 0 0,-33-7 0,35 10-30,0 1-1,0 0 1,0 2-1,-1 0 0,1 1 1,0 0-1,-1 2 0,1 0 1,0 1-1,0 1 1,1 1-1,-1 0 0,1 2 1,0 0-1,-28 16 1,40-21 31,1 1 0,-1 0 0,1 0 0,0 0 0,1 1 1,-1 0-1,0-1 0,1 1 0,0 0 0,0 1 0,0-1 1,0 0-1,1 1 0,0 0 0,0-1 0,0 1 1,1 0-1,-1 0 0,1 0 0,0 0 0,0 0 0,1 1 1,0-1-1,0 5 0,1-4 2,0 1 1,1-1 0,0 0-1,0 0 1,0 0-1,1 0 1,-1-1 0,2 1-1,-1-1 1,0 0-1,1 0 1,0 0-1,0 0 1,1 0 0,-1-1-1,1 0 1,0 0-1,9 6 1,23 10-3,0-1 1,41 14-1,-42-18-33,-9-4 14,1 0 1,0-2-1,0-1 0,1-2 1,0 0-1,0-2 0,1-1 1,-1-1-1,59-5 0,-87 2 42,0 1 0,1-1 0,-1 1 0,0 0 0,0-1 0,1 1 0,-1 0 0,0 0 0,0 0 0,1 0 0,-1 0 0,0 0 0,0 0-1,1 1 1,-1-1 0,0 0 0,0 1 0,0-1 0,1 1 0,-1-1 0,0 1 0,0 0 0,0-1 0,0 1 0,0 0 0,0 0 0,0 0 0,0 0 0,0 0 0,-1-1-1,1 2 1,0-1 0,-1 0 0,1 0 0,0 0 0,-1 0 0,1 0 0,-1 0 0,0 1 0,1-1 0,-1 0 0,0 0 0,0 1 0,0-1 0,0 2 0,-1 7 26,0-1 0,-1 0 1,0 0-1,-1 0 1,-4 11-1,-1 2 21,5-9 6,1 0 1,0 0 0,1 1-1,0-1 1,1 1 0,0-1 0,1 1-1,1-1 1,0 1 0,1-1-1,1 0 1,-1 0 0,2 0-1,0-1 1,1 1 0,8 13 0,-13-25-64,-1 0-84,1 0-1,0 1 1,-1-1-1,1 0 1,0 0-1,0 0 1,0 0 0,0 0-1,0 0 1,1 0-1,-1 0 1,0 0-1,0 0 1,0-1-1,1 1 1,-1 0-1,0-1 1,1 1-1,2 0 1,19 5-1441</inkml:trace>
</inkml:ink>
</file>

<file path=ppt/ink/ink6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7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1 308 3328,'3'3'263,"1"0"-1,0 0 1,1 0-1,-1-1 1,0 1 0,1-1-1,-1 0 1,1 0-1,0-1 1,-1 0 0,1 0-1,0 0 1,0 0 0,0-1-1,0 1 1,0-1-1,0 0 1,0-1 0,7-1-1,8-2 630,-1-2 0,0 0 0,30-15 0,9-2-1179,-47 19 413,-1-1 0,1-1 0,-1 0 0,0 0 0,0-1 0,-1 0 0,0 0 0,0-1 0,-1-1 1,0 1-1,0-1 0,7-12 0,-6 8-79,-1 0 0,-1 0 1,0 0-1,-1-1 0,0 0 1,-1 0-1,-1 0 0,0-1 1,2-19-1,-6 20-95,-3 15-72,-2 25-11,3 4 114,-10 61-1,6-60 121,-3 63 0,10-71-204,0 0 0,5 28 1,-3-40-608,-1-1 1,1 0-1,0 0 1,6 11-1,-3-8-977</inkml:trace>
</inkml:ink>
</file>

<file path=ppt/ink/ink6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8.8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83 235 2816,'1'-6'236,"-1"0"-1,1 0 1,0 1 0,0-1 0,0 0 0,1 1-1,0 0 1,0-1 0,1 1 0,-1 0 0,1 0-1,6-8 1,-2 4 44,1 0 1,0 1-1,1-1 1,-1 2-1,19-13 0,-1 4-53,1 1-1,1 1 1,54-18-1,-69 28-151,-1 1 1,1 0-1,-1 1 1,1 0-1,0 1 0,0 0 1,0 1-1,-1 0 0,1 1 1,0 1-1,0 0 1,-1 1-1,1 0 0,-1 1 1,20 9-1,-24-10-47,0 2 0,-1-1 0,1 1 0,-1 1 0,0-1 0,-1 1 0,0 0 0,0 1 0,0-1 0,0 1 0,-1 0 0,0 1 0,-1-1 0,0 1 0,0 0 0,0 0 0,-1 0 0,0 1 0,-1-1-1,0 1 1,0-1 0,-1 1 0,0 16 0,-1 7 81,-2 0-1,-2 0 1,0 0-1,-2-1 0,-2 1 1,-21 56-1,13-50 1,-1 0-1,-2-1 1,-2-1-1,-48 63 1,54-80-65,-2-1 1,0-1-1,-1-1 0,0 0 1,-1-2-1,-1 0 1,-1-1-1,0-1 1,0-1-1,-1-1 1,-46 15-1,59-24-33,0 0 0,-1 0 0,1-1 1,0 0-1,0-1 0,-1 0 0,1 0 0,0-1 1,0 0-1,0-1 0,0 0 0,1 0 0,-1-1 0,1 0 1,0 0-1,0-1 0,0 0 0,0-1 0,1 0 0,-11-11 1,17 17-15,0-1 1,0 0 0,0 0 0,0 0-1,0 1 1,0-1 0,1 0-1,-1 0 1,0 0 0,0-1 0,1 1-1,-1 0 1,1 0 0,-1 0-1,1 0 1,-1 0 0,1-1 0,0 1-1,0 0 1,-1 0 0,1-1-1,0 1 1,0 0 0,0-1 0,0 1-1,1 0 1,-1 0 0,0-1 0,0 1-1,1-2 1,1 1-9,0 0-1,0 1 1,0-1 0,0 0-1,0 1 1,0-1 0,0 1-1,1-1 1,-1 1 0,1 0-1,-1 0 1,0 0 0,5 0-1,7-3-40,0 2 0,0 0-1,0 0 1,21 1 0,78 9 9,1 5 1,111 28-1,-213-40-410,-12-2 388,0 1-1,1 0 0,-1 0 0,0 0 1,0-1-1,0 1 0,0 0 0,0 0 1,0-1-1,0 1 0,0 0 0,1 0 1,-1-1-1,0 1 0,0 0 0,0-1 1,0 1-1,0 0 0,0 0 0,-1-1 1,1 1-1,0 0 0,0 0 0,0-1 1,0 1-1,0 0 0,0 0 0,0-1 1,0 1-1,-1 0 0,1 0 0,0-1 1,0 1-1,0 0 0,-1 0 0,1 0 1,0 0-1,0-1 0,0 1 0,-1 0 1,1 0-1,0 0 0,0 0 0,-1 0 0,1-1 1,-17-13-1343</inkml:trace>
</inkml:ink>
</file>

<file path=ppt/ink/ink6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9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39 3456,'57'-19'1664,"55"19"-1536,-75 0 2304,2-7-2048,16 1 0,17 3 0,-26-1 128,-4 4-768,-8 4 0,-11 12-256,-3 0 0,-17 3-640,-6-3 0</inkml:trace>
</inkml:ink>
</file>

<file path=ppt/ink/ink6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49.6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21 180 3968,'0'0'64,"-1"-1"-1,1 1 1,0-1 0,-1 1-1,1 0 1,-1-1 0,1 1 0,-1 0-1,0-1 1,1 1 0,-1 0-1,1 0 1,-1-1 0,1 1 0,-1 0-1,0 0 1,1 0 0,-1 0 0,0 0-1,1 0 1,-1 0 0,1 0-1,-1 0 1,0 0 0,1 0 0,-1 0-1,1 0 1,-1 0 0,0 1-1,1-1 1,-1 0 0,1 0 0,-1 1-1,0 0 1,1 22 2415,2-15-2084,0 0 1,1 0 0,0 0-1,1-1 1,7 13-1,-7-16-339,0 1-1,1-1 0,0 0 0,0 0 0,0-1 0,0 0 1,1 0-1,-1 0 0,1 0 0,0-1 0,0 0 1,0 0-1,0 0 0,10 0 0,14 3 504,50 0 0,-73-4-521,5-1 48,0 1-1,1-2 0,-1 0 1,0 0-1,0-1 0,0 0 1,0-1-1,0-1 0,0 0 1,-1 0-1,1-1 0,-1-1 1,-1 0-1,1 0 0,-1-1 1,0 0-1,-1-1 0,1 0 1,-1-1-1,13-17 0,-19 23-77,-1 0 0,0 0 0,-1 0 0,1-1 0,0 1 0,-1-1 0,0 1 0,0-1 0,0 1 0,0-1 0,0 0 0,-1 0 0,0 1 0,1-1 0,-1 0 0,-1 0 0,1 0 0,-1 1 0,1-1 0,-1 0 0,0 1 0,0-1 0,-1 0 0,1 1 0,-1 0 0,0-1 0,0 1 0,0 0 0,0 0 0,0 0 0,-1 0 0,1 0 0,-4-2 0,-3-3-31,-1 0 0,1 1 0,-1 0 0,-1 0 0,1 1-1,-1 1 1,0 0 0,-19-6 0,5 4-440,0 1 0,0 2 0,-1 0-1,1 2 1,-1 0 0,-30 3 0,40 2-1308,14 1-42</inkml:trace>
</inkml:ink>
</file>

<file path=ppt/ink/ink6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0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68 2944,'0'0'63,"0"-1"0,0 1 0,0-1 0,0 1 0,0-1 0,1 1 0,-1 0 0,0-1 0,0 1 0,0-1 0,1 1 0,-1 0 0,0-1 0,1 1 0,-1 0 0,0-1 0,1 1 0,-1 0 0,0 0 0,1-1 0,-1 1 0,0 0 0,1 0 0,-1-1 0,1 1 0,-1 0 0,1 0 0,-1 0 0,1 0 0,-1 0 0,0 0 0,1 0 0,0 0 0,32-5 1523,43 3-287,-72 2-1313,88 1 519,0-5 0,154-25 0,-198 10-3065,-39 19 1408</inkml:trace>
</inkml:ink>
</file>

<file path=ppt/ink/ink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8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8 6784,'-13'-8'3328,"69"29"-4736,-47-21 6400,-1 0-5632,1 0 128,-1 5-2560,0-5 128,10 7 3072,-2-4 0</inkml:trace>
</inkml:ink>
</file>

<file path=ppt/ink/ink6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0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0 3200,'1'4'279,"1"1"0,-2-1 0,1 0 0,0 0 0,-1 1 0,0-1 0,0 0 0,0 1 0,0-1 0,-1 0 0,0 1 0,-1 4 0,-16 59 1684,15-59-2028,-30 124 1213,30-120-1051,1 0 1,1 0 0,0 1-1,1-1 1,1 1 0,0-1-1,0 0 1,5 16 0,-5-25-93,1 1 0,0-1 0,0 1 1,0-1-1,1 0 0,-1 0 0,6 7 1,6 8-2843,-13-14 1536</inkml:trace>
</inkml:ink>
</file>

<file path=ppt/ink/ink6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1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194 643 3584,'-1'0'117,"0"-1"-1,0 0 1,0 1 0,0-1-1,0 1 1,0-1 0,0 1-1,0 0 1,0-1 0,-1 1 0,1 0-1,0 0 1,0 0 0,0 0-1,-1 0 1,1 0 0,0 0-1,0 0 1,0 0 0,0 1 0,-1-1-1,1 1 1,0-1 0,0 0-1,-1 2 1,0-1 95,1 1-1,0 0 1,-1-1 0,1 1-1,0 0 1,0 0 0,0 0 0,0 0-1,0 0 1,0 0 0,1 0-1,-1 1 1,1-1 0,0 0-1,-1 5 1,1-2-160,0 0 0,0 0-1,0 0 1,1 0 0,0 0 0,0-1-1,0 1 1,0 0 0,1 0 0,0 0 0,0-1-1,0 1 1,0-1 0,1 0 0,0 0-1,0 0 1,0 0 0,0 0 0,1 0 0,-1-1-1,1 1 1,0-1 0,0 0 0,0-1-1,1 1 1,-1-1 0,0 1 0,9 1 0,1 2 106,0-1-1,0-1 1,0 0 0,1-1 0,-1-1 0,1 0 0,0-1 0,26-1 0,-10-3-48,-1-2 0,1-1 0,-1-1 0,0-1 1,-1-2-1,0-1 0,-1-2 0,48-28 1,-61 32-64,0 0 0,-1-2 0,0 0 0,0 0 0,-1-1 0,-1-1 0,0 0 0,-1-1 0,0 0 0,-2-1 0,1 0 0,-2 0 0,0-1 0,0 0 0,-2-1 0,8-29 1,-11 33-64,-2 1 1,0 0 0,0 0 0,-1 0 0,0-1 0,-1 1 0,-1 0 0,0 0 0,-1 0 0,0 0 0,-1 0 0,-9-20 0,5 16-35,-1 1 1,-1 0 0,0 0-1,-1 1 1,0 0 0,-1 1-1,-1 0 1,-17-13 0,7 9-21,0 1 0,-2 1 0,1 0 0,-2 2 0,0 1 1,0 2-1,-1 0 0,0 1 0,-1 2 0,-56-7 1,47 11-35,0 2 1,0 1 0,-56 8 0,79-6 58,-1 1-1,1 0 1,0 1-1,1 0 1,-1 1 0,1 1-1,0 0 1,0 1 0,0 0-1,1 1 1,0 0-1,-12 12 1,21-17 36,0 0-1,1 0 1,-1 0-1,1 0 1,0 1 0,0-1-1,0 1 1,0-1-1,1 1 1,-1-1 0,1 1-1,0 0 1,0 0-1,1 0 1,-1 0 0,1 0-1,0 0 1,-1 0 0,2-1-1,-1 1 1,0 0-1,1 0 1,0 0 0,0 0-1,0 0 1,0-1-1,1 1 1,0 0 0,-1-1-1,1 1 1,0-1-1,1 0 1,3 5 0,7 8-23,0-1-1,1-1 1,0-1 0,1 0 0,21 14 0,-1-2 78,1-2 0,0-2 0,2-2-1,74 28 1,-83-37-13,0-2 0,0-1-1,1-2 1,0-1 0,0-1-1,1-1 1,48-4 0,-71 1-36,1 0 0,-1-1-1,1 0 1,-1-1 0,0 0 0,12-6 0,-23 14-8,1 0 1,0-1-1,-1 1 0,1 0 0,1 0 0,-1 1 1,1-1-1,-1 10 0,0-7 2,-2 13 118,2-1 1,0 1-1,1 0 1,0-1-1,2 1 1,1 0-1,1-1 1,0 1-1,1-1 1,2 0-1,0 0 1,1-1-1,1 0 1,18 33-1,-23-47-211,1-1-1,0 0 1,0 0 0,0 0-1,1-1 1,-1 0 0,1 1-1,-1-1 1,1-1-1,0 1 1,7 2 0,5 3-1571,0 2-12</inkml:trace>
</inkml:ink>
</file>

<file path=ppt/ink/ink6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1.9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1 128 3712,'0'3'342,"0"0"1,0 0-1,1-1 0,-1 1 0,1 0 1,0 0-1,0 0 0,0-1 1,0 1-1,0 0 0,1-1 1,-1 1-1,1-1 0,0 1 1,-1-1-1,4 3 0,-1-1-129,1 0 0,0-1-1,0 1 1,0-1 0,0 0-1,1 0 1,7 3 0,3-1-101,-1 0-1,1-1 1,-1-1 0,1 0 0,18 0 0,-13-3 134,0 0 1,0-1-1,0-1 1,0-2-1,25-6 1,-40 9-214,1-1 0,-1 0 1,1 0-1,-1 0 0,0-1 0,0 0 0,0 0 0,-1-1 1,1 0-1,-1 0 0,0 0 0,0 0 0,0-1 0,0 0 1,-1 0-1,0 0 0,0-1 0,0 1 0,-1-1 0,4-6 1,-7 9-26,0 1 0,0 0 0,0-1 1,0 1-1,0 0 0,0 0 1,0-1-1,-1 1 0,1 0 0,-1 0 1,0 0-1,0-1 0,0 1 0,0 0 1,0 0-1,0 0 0,0 0 1,-1 1-1,1-1 0,0 0 0,-1 1 1,0-1-1,1 0 0,-1 1 1,0 0-1,0-1 0,0 1 0,-2-1 1,-10-6-11,0 0 0,-26-10 0,40 18 2,-19-8-239,-1 2 0,1 1 0,-1 0 1,0 1-1,0 1 0,-1 2 0,1-1 0,0 2 0,-36 4 0,37 6-1094,19-10 1296,0 0 1,0 0-1,-1 0 0,1 0 0,0 1 0,0-1 0,-1 0 0,1 0 0,0 0 0,0 1 0,0-1 0,0 0 0,-1 0 0,1 1 0,0-1 0,0 0 0,0 0 0,0 1 0,0-1 0,0 0 0,0 1 1,0-1-1,-1 0 0,1 1 0,0-1 0,0 0 0,0 0 0,1 1 0,-1-1 0,0 0 0,0 1 0,0-1 0,0 0 0,0 0 0,0 1 0,0-1 0,0 0 0,1 1 0,-1-1 0,0 0 0,0 0 1,0 1-1,0-1 0,1 0 0,-1 0 0,0 0 0,0 0 0,1 1 0,-1-1 0,0 0 0,0 0 0,1 0 0,-1 0 0,16-1-1648</inkml:trace>
</inkml:ink>
</file>

<file path=ppt/ink/ink6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2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3328,'14'3'1664,"23"10"-1280,-14-13 1664,20 0-2048,0-8 0,8 0 0,15-3 128,5 2-1152,-2 5 128</inkml:trace>
</inkml:ink>
</file>

<file path=ppt/ink/ink6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3.0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3712,'75'0'1792,"62"-7"-2176,-95 7 2816,19 0-4352,15-4 128</inkml:trace>
</inkml:ink>
</file>

<file path=ppt/ink/ink6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2:53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74 2944,'-1'2'339,"0"0"-1,1 0 1,-1 0 0,0 0-1,1 0 1,-1 1 0,1-1-1,0 0 1,0 0 0,0 0-1,0 1 1,0-1 0,1 4-1,-1 14 339,-3 4-84,1-1 0,2 36 1,1-49-512,0 1 0,1-1 0,0 0 0,1 0 0,0 0 0,1-1 0,0 1 0,7 12 0,-1-6 117,0-1 1,1 0 0,0-1-1,1 0 1,1-1 0,0 0-1,1-1 1,0-1 0,1 0 0,0-1-1,0 0 1,1-1 0,1-1-1,31 11 1,-26-13-64,0 0 0,1-2 0,-1 0 1,1-1-1,0-2 0,0 0 0,0-1 0,-1-2 0,1 0 1,0-1-1,32-10 0,-46 10-107,1 0 0,-1 0 0,1-1 0,-1-1 0,-1 0 0,1 0 0,0 0 0,-1-1 0,0 0 0,-1-1 0,1 0 0,-1 0 0,-1-1 0,1 0 0,-1 0 0,-1 0 0,1-1 0,-2 1 0,1-1 1,-1-1-1,0 1 0,-1 0 0,0-1 0,-1 0 0,0 0 0,0 0 0,0-11 0,-1 9-26,-1 0 1,-1-1 0,0 1-1,0 0 1,-2 0-1,1 0 1,-1 0 0,-1 1-1,0-1 1,-1 1 0,0 0-1,0 0 1,-1 1-1,-1-1 1,0 1 0,0 1-1,-1-1 1,0 1-1,-1 1 1,0-1 0,0 1-1,-19-12 1,9 11-20,1 0 1,-1 1-1,-1 0 0,0 2 1,0 0-1,0 2 1,0 0-1,-1 1 1,1 1-1,-1 1 0,0 1 1,1 1-1,-40 6 1,23-1-179,0 2 0,1 2-1,1 1 1,-1 1 0,2 2 0,0 2 0,-32 20 0,47-24-375,0 0 0,-26 25 1,-8 23-1352</inkml:trace>
</inkml:ink>
</file>

<file path=ppt/ink/ink6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09.0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 2560,'3'-28'3136,"0"29"-1400,1 16-976,26 227 845,-22-172-1269,27 614 656,-14-167-896,-20-460-285,-2-44-71,1 0 0,0 0 0,2 0 0,-1-1 0,6 18 0,-4-24-1020,-2-7-128</inkml:trace>
</inkml:ink>
</file>

<file path=ppt/ink/ink6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09.5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1 317 1920,'4'-23'938,"1"0"1,1 1-1,13-34 0,-16 49-759,1-1-1,0 1 0,0 0 1,1 1-1,0-1 0,0 1 1,0 0-1,1 0 1,0 0-1,0 1 0,0 0 1,1 0-1,13-7 0,18-6 54,2 2 0,0 1-1,1 3 1,0 1-1,1 2 1,0 1-1,0 3 1,1 1-1,0 2 1,42 4 0,-30 2 25,-1 3 1,0 1-1,0 4 1,-1 1-1,0 3 1,-2 2 0,71 34-1,-84-30-171,-2 1-1,0 2 0,-1 1 1,-2 2-1,-1 1 0,-1 2 1,-1 1-1,31 45 0,-48-59-49,-2 0 0,0 0 0,-1 1 0,-1 1 0,-1 0 0,-1 0 0,-1 0 0,0 1 0,-2 0 0,0 0 1,-1 0-1,-2 1 0,0 26 0,-2-32 12,0-1 1,-1 1 0,-1 0-1,0 0 1,-1-1 0,-1 0-1,0 0 1,-1 0 0,-1 0-1,0-1 1,-1 0 0,-1-1-1,0 0 1,-1 0 0,0-1-1,-1 0 1,0-1 0,-14 11 0,-1-2 38,-2-2 0,0-1 1,-1-1-1,0-2 0,-2-1 0,1-1 1,-2-1-1,-43 8 0,24-9 8,0-3 0,-1-3-1,1-1 1,-84-7-1,101 1-65,-1-2 1,-42-11-1,61 12-57,1-1 0,-1-1 0,1 0 1,0-1-1,1 0 0,-25-18 1,37 24 17,1 0 0,-1 0 0,0 0 1,1 0-1,0-1 0,-1 1 0,1 0 1,0-1-1,0 1 0,0-1 0,0 1 1,0-1-1,0 0 0,0 1 0,0-1 1,1 0-1,-1 0 0,0-2 0,1 3-22,0 0 0,1 1 0,-1-1 0,0 0 0,1 0 0,-1 0 0,1 0 0,-1 0 0,1 0 0,-1 1-1,1-1 1,-1 0 0,1 0 0,0 1 0,0-1 0,-1 0 0,1 1 0,0-1 0,0 1 0,0-1 0,-1 1 0,1-1-1,2 0 1,5-1-322,-1-1 0,1 1 0,0 1 0,0 0-1,0 0 1,12 0 0,-4 1-268,1 2 0,-1 0-1,1 0 1,-1 2 0,21 6 0,28 12-1298</inkml:trace>
</inkml:ink>
</file>

<file path=ppt/ink/ink6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0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6 377 3200,'0'0'76,"-1"0"1,1 0 0,0 0-1,0 0 1,0 0-1,-1 0 1,1 0-1,0 0 1,0 0-1,0 0 1,-1 0 0,1 0-1,0 0 1,0 0-1,0 0 1,0 0-1,-1 0 1,1 0-1,0 0 1,0 1 0,0-1-1,0 0 1,-1 0-1,1 0 1,0 0-1,0 0 1,0 0-1,0 1 1,0-1 0,0 0-1,0 0 1,-1 0-1,1 1 1,0-1-1,0 0 1,0 0-1,0 0 1,0 0 0,0 1-1,0-1 1,0 0-1,0 0 1,0 0-1,0 1 1,0-1-1,0 0 1,0 0-1,0 0 1,0 1 0,0-1-1,1 0 1,-1 0-1,0 0 1,0 1-1,11 16 1871,30 25-1437,-27-29-265,-7-5-141,0-1 0,1-1 1,0 0-1,0 0 0,0 0 0,1-1 1,0 0-1,0-1 0,0 0 1,0 0-1,1-1 0,-1 0 1,1-1-1,0 0 0,0 0 0,0-1 1,0-1-1,0 1 0,0-2 1,0 1-1,0-2 0,0 1 0,0-1 1,0-1-1,-1 1 0,10-6 1,12-3 169,-2-1 0,0-2 0,-1-1 0,48-34 0,-62 39-187,0-1-1,-1 0 1,0-1 0,-1 0 0,-1-1 0,0-1 0,-1 1-1,0-2 1,-1 1 0,11-25 0,-17 32-56,0 1 0,-1-1 0,0 0 0,-1 0 0,1 0 0,-1 0 0,-1 0 0,1 0 0,-1 0 0,-1 0 0,1 0 0,-1 0 0,0 0 0,-1 0 0,1 0 0,-1 0 0,-1 1 0,1-1 0,-1 1 0,-6-10 0,3 8-4,1 1 0,-1 0 1,-1 1-1,0-1 0,0 1 1,0 0-1,0 1 0,-1 0 1,0 0-1,0 1 0,0 0 1,-1 0-1,1 0 0,-1 2 1,-9-3-1,-2 1-28,1 2 0,-1 0 0,1 1 0,-1 1 0,0 1 1,1 1-1,-1 1 0,1 0 0,0 2 0,0 0 0,0 1 0,0 0 0,1 2 0,0 0 1,1 2-1,0-1 0,0 2 0,1 0 0,1 1 0,0 1 0,0 0 0,1 1 0,-19 26 1,30-37-46,0 1 0,1 0 0,-1 0 0,1 0 0,0 0 0,0 0 0,0 0 0,1 1 0,0-1 0,0 1 1,0-1-1,0 1 0,0-1 0,1 1 0,0 0 0,0-1 0,0 1 0,1 0 0,-1-1 0,1 1 0,0-1 1,1 1-1,1 4 0,0-4-82,0 0 1,1-1 0,-1 0 0,1 0-1,0 0 1,0 0 0,0-1-1,1 1 1,-1-1 0,1 0-1,0-1 1,0 1 0,0-1-1,0 0 1,0 0 0,0 0 0,1-1-1,-1 0 1,7 1 0,9 1-407,-1-1 1,1-2 0,-1 0-1,1-1 1,25-4 0,42-12-1387</inkml:trace>
</inkml:ink>
</file>

<file path=ppt/ink/ink6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0.4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33 267 4736,'-32'0'2304,"41"4"-2304,-4 1 3840,4 2-3584,5 13 128,1 3 128,-1 12 128,0-6-896,-5 5 128,5 1 384,0 1 128,1-8-768,4-5 0,-1-12-1280,10-11 128</inkml:trace>
  <inkml:trace contextRef="#ctx0" brushRef="#br0" timeOffset="1">218 0 7296,'-105'16'3584,"82"8"-5376,28-19 6272,-1-2-5504,6 5 0,8 0-2304,7 0 0</inkml:trace>
</inkml:ink>
</file>

<file path=ppt/ink/ink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49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58 125 3712,'-3'1'218,"0"-1"-1,1 1 1,-1 0 0,1 0-1,-1 0 1,1 0 0,-1 1-1,1-1 1,0 1 0,-1 0-1,1-1 1,0 1 0,0 0-1,0 0 1,1 0 0,-1 0-1,0 1 1,1-1-1,-1 0 1,1 1 0,0-1-1,0 1 1,0-1 0,0 1-1,0 0 1,1-1 0,-1 1-1,1 3 1,-2 3-47,0 0 0,1 0 0,0 0 0,0 0 0,1-1 0,1 1 0,2 18 0,-1-17-77,1-1 1,0 1 0,1-1-1,0 0 1,0 0-1,1 0 1,0 0 0,1-1-1,0 0 1,0 0 0,1-1-1,0 1 1,0-2-1,1 1 1,-1-1 0,1 0-1,1 0 1,-1-1 0,1 0-1,0-1 1,0 0 0,1 0-1,-1-1 1,1 0-1,0-1 1,-1 0 0,1 0-1,0-1 1,0-1 0,0 1-1,0-2 1,0 1-1,0-1 1,0-1 0,0 0-1,0 0 1,-1-1 0,17-7-1,-13 4-25,1-1-1,-1 0 0,-1-1 1,0-1-1,0 0 0,0 0 1,-1-1-1,-1 0 1,0-1-1,0-1 0,8-11 1,-14 15-52,1 0 1,-1 0 0,-1 0-1,0 0 1,0 0-1,0-1 1,-1 1 0,0-1-1,-1 0 1,0 0 0,-1 1-1,1-1 1,-2 0 0,1 0-1,-1 0 1,0 1 0,-1-1-1,0 0 1,-6-13 0,5 14-27,-1 0 1,0 1 0,-1-1-1,0 1 1,0 0 0,-1 0-1,0 1 1,0-1 0,0 1-1,-1 1 1,0-1 0,0 1-1,-1 0 1,1 1 0,-1 0-1,0 0 1,0 0 0,0 1-1,0 1 1,-1-1-1,1 1 1,-1 1 0,-9-1 0,-1-1-90,0 2 1,1 0 0,-1 1-1,0 1 1,0 1 0,0 0-1,1 2 1,-1 0 0,-31 12-1,44-14 43,-2 1-71,0 0-1,0 1 0,1 0 1,-1 0-1,-9 8 0,15-11 92,1 1 0,0-1-1,0 0 1,0 0 0,0 0 0,0 1 0,0-1-1,0 1 1,0-1 0,0 1 0,1-1-1,-1 1 1,1-1 0,-1 1 0,1-1 0,0 1-1,-1 0 1,1-1 0,0 1 0,0 0-1,0-1 1,0 1 0,0 0 0,1-1 0,-1 1-1,0-1 1,1 1 0,-1 0 0,1-1-1,0 1 1,0-1 0,-1 0 0,1 1-1,2 1 1,3 6-99,0-1 0,1 0 0,0-1 0,0 0 0,1 0 1,0 0-1,0-1 0,1 0 0,0-1 0,0 0 0,0 0 0,0-1 0,17 5 0,11 2-128,2-2 0,49 6-1,-20-4 24,-43-9 230,7 4 314,-31-6-252,0 1-1,0 0 1,0-1 0,0 1-1,0 0 1,-1 0-1,1 0 1,0 0 0,0 0-1,-1-1 1,1 1-1,-1 1 1,1-1 0,0 0-1,-1 0 1,0 0 0,1 0-1,-1 0 1,0 0-1,0 0 1,1 1 0,-1-1-1,0 0 1,0 0-1,0 2 1,0 5 199,1 0 0,0-1 1,1 1-1,0-1 0,0 1 0,1-1 1,0 0-1,0 0 0,0 0 0,1 0 1,0 0-1,1-1 0,-1 0 0,1 0 0,1 0 1,10 10-1,-1-3-1017,1-1 1,1 0 0,-1-1-1,2-1 1,21 10-1,-25-11-1261,-5 0-22</inkml:trace>
</inkml:ink>
</file>

<file path=ppt/ink/ink6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1.0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279 21 2304,'0'-1'121,"-1"0"-1,1-1 1,-1 1 0,1 0 0,-1 0 0,0 0-1,1 0 1,-1 0 0,0 0 0,0 0-1,0 0 1,0 0 0,0 1 0,0-1 0,0 0-1,0 1 1,0-1 0,0 0 0,0 1-1,0-1 1,-1 1 0,1 0 0,0-1-1,0 1 1,-1 0 0,-1 0 0,-2 0 124,0 0 0,0 0 0,0 1 0,0 0 0,1 0 0,-1 0 0,-6 3 0,-7 4 27,0 0 0,-27 18 0,35-18-130,0 0 0,0 0 0,1 1 0,0 1 0,1-1-1,0 1 1,0 1 0,1-1 0,0 2 0,1-1 0,1 0 0,0 1 0,0 0 0,1 0-1,0 1 1,1-1 0,1 1 0,-1 13 0,2-19-131,0 1 0,1-1 0,0 1 0,0 0 0,1-1 0,0 1 1,0-1-1,1 1 0,0-1 0,0 0 0,1 0 0,0 0 0,0 0 0,0 0 0,1 0 0,0-1 0,1 0 0,-1 0 1,1 0-1,0 0 0,1-1 0,-1 0 0,1 0 0,0 0 0,0-1 0,1 0 0,-1 0 0,1-1 0,0 1 0,0-2 1,8 3-1,3 0-35,0-2 0,0 0-1,0-1 1,1 0 0,-1-2 0,1 0 0,-1-1 0,1-1 0,-1-1 0,0 0 0,0-2 0,0 0 0,28-12 0,6-7-820,-1-2 0,-1-2 0,50-37 1,-41 24-565</inkml:trace>
</inkml:ink>
</file>

<file path=ppt/ink/ink6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1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26 3840,'-4'-18'1328,"12"11"-1106,-4 7-35,-1 0 0,1 1 0,0 0-1,-1 0 1,1 0 0,0 0 0,-1 0 0,1 1-1,-1-1 1,4 3 0,-5-2-125,1 0 0,-1-1 0,1 1 0,-1 1 0,0-1-1,0 0 1,0 0 0,0 1 0,0-1 0,0 1 0,-1 0 0,1 0 0,-1-1 0,0 1-1,2 4 1,4 10 164,39 79 572,-6 2 1,-3 1-1,35 156 0,28 318 1556,-6-82-1053,-85-466-1062,-9-25-235,0 0-1,-1 0 1,1 0 0,0 0-1,0 0 1,0 0 0,0 0-1,0 0 1,0-1 0,0 1-1,0 0 1,0 0 0,0 0-1,0 0 1,0 0 0,0 0-1,1 0 1,-1 0 0,0 0-1,0-1 1,0 1 0,0 0-1,0 0 1,0 0 0,0 0-1,0 0 1,0 0 0,0 0-1,0 0 1,0 0 0,0 0-1,0 0 1,1 0 0,-1-1-1,0 1 1,0 0 0,0 0-1,0 0 1,0 0 0,0 0-1,0 0 1,0 0 0,0 0-1,1 0 1,-1 0 0,0 0-1,0 0 1,0 0 0,0 0-1,0 0 1,0 0 0,0 0-1,0 0 1,1 0 0,-1 1-1,-3-46 150,-1 11-121,2 0 0,0 0 0,7-61-1,-3 84-45,-1 0-1,2 0 1,-1 1-1,1-1 0,1 1 1,0 0-1,0 0 0,1 0 1,0 0-1,1 1 1,0 0-1,1 0 0,0 1 1,0 0-1,15-14 1,-15 18 14,-1 1 0,1 0 0,0 0 0,1 0 0,-1 1 0,0 0 0,1 1 0,-1-1 0,1 1 0,-1 1 0,1-1 0,0 1 0,-1 1 0,1-1 0,-1 1 0,1 1 0,-1-1 0,1 1 0,-1 1 0,0-1 0,0 1 0,0 1 0,0-1 0,-1 1 0,10 7 0,-6 1 70,-1 1 1,0 1 0,0-1 0,-2 2 0,1-1 0,-2 1 0,0 0 0,-1 0 0,0 1 0,-2-1 0,4 26 0,-3-5 92,-1 0-1,-2 0 1,-1 0-1,-7 39 0,7-72-173,0 5-32,-1-1-1,0 0 1,0 0-1,0-1 0,-1 1 1,0 0-1,-1 0 1,1-1-1,-1 1 0,-5 6 1,8-13 7,0 0 1,0 0-1,-1 0 1,1 0-1,0 0 1,0 0-1,0 0 1,0 0-1,-1 0 1,1 0-1,0 0 1,0 0-1,0 0 1,0-1-1,-1 1 1,1 0-1,0 0 1,0 0-1,0 0 1,0 0-1,0-1 1,0 1-1,0 0 1,-1 0-1,1 0 1,0 0-1,0-1 1,0 1-1,0 0 1,0 0-1,0 0 1,0 0-1,0-1 1,0 1-1,0 0 1,0 0 0,0 0-1,0-1 1,0 1-1,0 0 1,0 0-1,0 0 1,0-1-1,0 1 1,1 0-1,-1 0 1,0 0-1,0 0 1,0 0-1,0-1 1,0 1-1,0 0 1,0 0-1,1 0 1,-1 0-1,4-15-1240,8-2-857,2-8-171</inkml:trace>
</inkml:ink>
</file>

<file path=ppt/ink/ink6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1.9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0 339 4352,'6'2'398,"-1"0"-1,1-1 1,0 1 0,0-1 0,-1 0 0,1-1-1,0 0 1,0 0 0,6 0 0,61-9 2234,-44 5-2501,-12 1 78,0 0 1,-1-1-1,0-1 0,0 0 0,0-1 1,28-16-1,-3-3 285,43-34 0,-80 56-454,0 1 0,0-1 0,0 0 0,-1 0 0,1-1 0,-1 1 0,0-1 0,0 0 0,0 0 0,-1 0-1,1 0 1,-1 0 0,0 0 0,0-1 0,0 1 0,-1-1 0,1 1 0,-1-1 0,0 0 0,-1 1 0,1-1 0,-1 0 0,0 0 0,0 1 0,0-1-1,-1 0 1,0 0 0,0 1 0,0-1 0,0 0 0,-1 1 0,0-1 0,0 1 0,0 0 0,0 0 0,-1 0 0,1 0 0,-5-5 0,3 5-22,1 1 0,-1 0 0,0 0 0,0 0 0,0 0 0,0 1 0,-1-1 0,1 1 0,-1 0 0,1 1 0,-1-1 0,0 1 0,1 0 0,-1 0 0,0 0 1,0 1-1,0 0 0,0 0 0,0 0 0,0 0 0,1 1 0,-1 0 0,0 0 0,-7 2 0,2 0 11,0 0 0,0 1-1,0 0 1,0 1 0,0 0 0,1 1-1,0-1 1,0 2 0,1-1 0,-9 10 0,8-7 5,1 1 0,0 0 1,1 0-1,0 1 0,1 0 0,0 0 1,0 0-1,1 1 0,1 0 1,0 0-1,1 0 0,0 0 1,1 1-1,0-1 0,1 1 1,0 0-1,1-1 0,1 1 1,0 0-1,4 21 0,-1-19 12,1 0-1,0 0 1,0-1-1,2 0 1,0 0-1,0 0 0,2-1 1,-1 0-1,2-1 1,-1 0-1,2 0 1,0-1-1,0 0 1,1-1-1,0-1 0,23 15 1,-17-14-143,1-1 0,-1 0 0,2-1 0,-1-1 0,1-1 0,0-1 0,0-1 0,22 2 0,-27-5-525,0 0 1,0-1-1,0-1 1,0-1-1,0 0 1,0-1-1,16-5 1,-27 7 349,0 0 0,0-1 0,0 0 0,0 0 0,0 0 0,-1 0 0,7-5 0,-9 6 157,-1 0 1,1 0-1,0 0 1,-1 0-1,1 0 1,-1 1-1,1-1 1,-1 0-1,1 0 0,-1 0 1,0 0-1,1 0 1,-1 0-1,0-1 1,0 1-1,0 0 1,0 0-1,0-2 1</inkml:trace>
</inkml:ink>
</file>

<file path=ppt/ink/ink6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2.7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2432,'6'0'1152,"12"3"-128,-8 3 1152,4 4-1280,10 6 0,4 7 512,18 9 128,16 0-1920,-1-1 0,10-3 1152,13-8 128,1-1-768,-5-15 0,0-1-1664,5-6 0</inkml:trace>
</inkml:ink>
</file>

<file path=ppt/ink/ink6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3.5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49 381 3584,'-2'1'276,"-1"0"0,0 0 0,0 0 1,1 1-1,-1-1 0,1 1 0,-1-1 0,1 1 0,0 0 1,0 0-1,-1 0 0,1 0 0,1 0 0,-1 1 1,0-1-1,0 1 0,1-1 0,0 1 0,-1-1 0,1 1 1,-1 3-1,1-1-128,0 0-1,1 0 1,0 0 0,0 0 0,0 0 0,0 0 0,1 0 0,0-1 0,0 1-1,0 0 1,4 8 0,1 1-113,1 0 0,0 0-1,1-1 1,1 1 0,0-2-1,1 1 1,12 12 0,-10-13 72,1-1 1,0 0-1,1-1 0,0 0 1,0-1-1,1-1 1,0 0-1,0-1 1,1-1-1,0-1 1,0 0-1,1 0 1,-1-2-1,1 0 0,0-1 1,0-1-1,0 0 1,0-1-1,0-1 1,0-1-1,-1 0 1,1-2-1,0 1 1,-1-2-1,0 0 0,26-13 1,-23 9-45,-2-1 1,0 0 0,0-1-1,0-1 1,-2-1 0,0 0-1,24-27 1,-32 31-33,0 0 1,0-1-1,-1 1 1,-1-2-1,0 1 1,0 0-1,-1-1 1,0 0-1,-1 0 1,0 0-1,-1-1 1,0 1-1,-1 0 1,0-22-1,-2 16-8,-1 1 0,0-1 0,-1 0-1,-1 1 1,0 0 0,-1 0 0,-1 0 0,-1 0-1,0 1 1,-1 0 0,0 0 0,-2 1-1,1 0 1,-2 1 0,0 0 0,0 1 0,-1 0-1,-1 1 1,0 0 0,0 1 0,-16-9 0,11 8-32,0 1 1,-1 2 0,0-1 0,-1 2 0,0 1 0,0 0-1,0 2 1,-1 0 0,0 1 0,1 1 0,-1 1 0,0 1-1,0 1 1,0 0 0,0 2 0,-29 7 0,37-6-27,1 0 0,0 1 0,0 1 0,1 0 0,-1 1 0,1 0 0,1 0 0,0 1 1,0 0-1,0 1 0,-14 17 0,20-22 20,1 0 1,-1 1-1,1-1 1,0 1-1,0-1 1,1 1-1,-1 0 1,1 1-1,0-1 1,1 0 0,-1 0-1,1 1 1,0-1-1,0 1 1,1-1-1,-1 1 1,1-1-1,1 1 1,-1-1-1,1 1 1,0-1-1,0 1 1,0-1-1,1 0 1,0 1-1,0-1 1,0 0-1,1 0 1,3 5 0,3 1-2,1 0 0,0 0 0,0-1 0,1-1 0,1 0 0,-1 0 1,2-1-1,-1 0 0,1-1 0,0-1 0,0 0 0,1-1 0,0 0 0,22 4 1,-1-2 11,1-1 0,0-1 1,-1-3-1,69-3 1,-76-1 6,-1-1 0,0-1 0,0-2 0,-1 0 0,1-2 0,30-14 0,-38 19 105,-14 14-26,-18 32 68,4-17 1,8-12-67,0 1 1,1-1 0,1 0 0,0 0 0,1 0-1,0 0 1,1 0 0,1-1 0,0 1 0,1-1-1,0 0 1,1 0 0,10 15 0,-11-20-144,0 0 0,1 0 0,0-1 0,0 0 0,1 0 0,0-1 0,0 1 0,1-2 0,9 8 0,-11-10-220,-1-1 0,1 1 1,0-1-1,0 0 0,0 0 0,0 0 1,0-1-1,0 0 0,1 0 0,-1-1 1,0 0-1,0 0 0,1 0 0,11-3 1,8-7-1770</inkml:trace>
</inkml:ink>
</file>

<file path=ppt/ink/ink6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3.9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 4864,'-9'19'2432,"9"10"-1792,0-13 3328,5 3-3584,-1 4 0,1 13 0,4-13 128,5-7-768,6 0 128,3-9 128,0-7 128,11-7-1408,3-12 0,0-13-384,-13-11 0</inkml:trace>
</inkml:ink>
</file>

<file path=ppt/ink/ink6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4.2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0 7552,'-23'13'3712,"60"-10"-8064,-22-3 7552,8 8-5632,0-16 0</inkml:trace>
</inkml:ink>
</file>

<file path=ppt/ink/ink6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4.8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618 72 3328,'1'-3'344,"0"-1"-1,-1 1 1,1 0 0,-1 0 0,1-1-1,-1 1 1,0 0 0,-1-1 0,1 1-1,0 0 1,-1 0 0,0-1 0,-1-3-1,1 6-267,0-1-1,-1 0 1,1 1-1,0-1 1,-1 1-1,0 0 1,1-1-1,-1 1 1,0 0-1,1 0 1,-1 0-1,0 0 1,0 0-1,0 1 1,0-1-1,0 0 1,0 1-1,0 0 1,0-1 0,0 1-1,0 0 1,-3 0-1,-17 0 6,1 1 0,0 0 1,0 2-1,-1 0 0,2 1 0,-1 2 0,1 0 1,-1 1-1,2 1 0,-32 17 0,12-3 48,2 2-1,1 2 1,0 1-1,-33 35 1,59-52-99,0 0-1,1 1 1,0 0-1,1 0 1,0 1-1,1 0 1,0 1-1,-9 24 1,13-28-16,0 0 1,1 1 0,0-1-1,0 0 1,1 1-1,1-1 1,-1 1-1,2 0 1,-1-1-1,1 1 1,1-1-1,-1 1 1,7 17-1,-3-13 2,1 1 0,0-1 0,1 0 0,0-1 0,1 0 0,1 0 0,0-1 0,0 0 0,1 0 0,1-1 0,0 0 0,1-1 0,0-1 0,0 1 0,18 8 0,-2-4-269,2-2 0,-1-1 0,1-2 1,1-1-1,0-1 0,0-1 0,0-2 0,1-1 0,-1-2 0,1-1 0,-1-1 0,1-2 0,53-11 0,-39-1-1176</inkml:trace>
</inkml:ink>
</file>

<file path=ppt/ink/ink6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5.1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3200,'29'7'1536,"19"-11"-1024,-34 8 2048,9-4-2176,14 3 0,11 1 128,8 1 0,0-1-768,-4-1 128,-9-3-512,-1-3 128,1 3-640,-11 0 128</inkml:trace>
</inkml:ink>
</file>

<file path=ppt/ink/ink6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5.4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1 4736,'-3'1'159,"-1"0"-1,0 0 1,1 1 0,-1-1 0,1 1 0,-1 0 0,1 0-1,0 0 1,0 1 0,0-1 0,0 1 0,0-1 0,1 1-1,-1 0 1,1 0 0,-1 0 0,1 0 0,0 1-1,1-1 1,-1 1 0,0-1 0,1 1 0,0-1 0,-2 8-1,1 6 405,-1 1-1,2-1 1,0 1-1,3 23 0,-1-2-603,8 157 975,33 194 0,-23-241-178,15 190-265,-33-325-731,0 37-310,-1-48 358,-1 0 0,1-1 0,-1 1 0,1-1 0,-1 1 0,0-1 0,0 0 0,0 1 0,0-1 0,0 0 0,0 1 0,-1-1 0,1 0 0,-1 0 0,1 0 0,-3 2 0,1-4-1621,-4-3 0</inkml:trace>
</inkml:ink>
</file>

<file path=ppt/ink/ink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0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2560,'4'59'5994,"-3"-24"-5593,2 0 0,1 0-1,1 0 1,2-1-1,2 0 1,1-1-1,1 0 1,25 50 0,-9-49 31,-26-33-423,-1-1 0,1 0-1,-1 1 1,0-1 0,1 1 0,-1-1-1,1 0 1,-1 1 0,1-1 0,-1 0-1,1 0 1,0 1 0,-1-1 0,1 0 0,-1 0-1,1 0 1,-1 0 0,1 1 0,0-1-1,-1 0 1,1 0 0,-1 0 0,1 0 0,0-1-1,-1 1 1,1 0 0,-1 0 0,1 0-1,0 0 1,-1-1 0,1 1 0,-1 0-1,1 0 1,-1-1 0,1 1 0,-1 0 0,1-1-1,-1 1 1,1-1 0,-1 1 0,0-1-1,1 1 1,-1-1 0,0 1 0,1-1 0,-1 1-1,0-1 1,0 1 0,1-1 0,-1 1-1,0-1 1,0 0 0,0 1 0,0-1 0,0 1-1,0-1 1,0 0 0,0 1 0,0-1-1,0 1 1,0-1 0,0 0 0,0 1-1,-1-2 1,1-19 52,-1 0 0,-1-1 0,-1 1 0,0 0 0,-2 0 0,-13-36 0,9 28-61,1 1 0,-7-52 0,14 69-5,1 0 0,0 0 0,0 0 0,1 0 0,1 0 0,4-19 0,-4 25 13,-1 1-1,1 0 0,0 0 0,0-1 0,0 1 0,0 1 0,1-1 0,-1 0 0,1 1 0,0-1 0,0 1 0,1 0 0,-1 0 0,1 0 0,-1 0 0,1 1 0,0-1 0,0 1 1,4-2-1,-4 4 15,1-1 1,-1 1 0,0 0 0,0 0 0,0 1-1,1-1 1,-1 1 0,0 0 0,0 0 0,0 0 0,0 1-1,0 0 1,0-1 0,0 1 0,-1 1 0,1-1-1,-1 0 1,7 6 0,10 5 56,-7-5-19,1 0 1,-1 1-1,-1 0 1,0 1-1,0 0 0,14 17 1,-20-20-22,0 1 1,-1-1-1,0 1 1,0 1-1,-1-1 0,0 0 1,0 1-1,-1 0 0,0 0 1,-1 0-1,3 16 1,-5-23-23,0 1 0,0-1 0,1 0-1,-1 1 1,-1-1 0,1 0 0,0 1 0,-1-1 0,1 0 0,-1 0 0,0 1 0,1-1 0,-1 0 0,0 0 0,0 0 0,-1 0 0,1 0 0,0 0 0,-1 0 0,1 0 0,-1-1 0,-2 3 0,4-4-13,-1 0 0,1 1 0,-1-1 0,1 0 0,-1 0 0,0 1 0,1-1 0,-1 0 0,0 0 0,1 0 0,-1 0-1,1 0 1,-1 0 0,0 0 0,1 0 0,-1 0 0,0 0 0,1 0 0,-1 0 0,0-1 0,1 1 0,-1 0 0,1 0 0,-1-1 0,1 1 0,-1 0-1,0-1 1,-1-1-3,1 0 0,-1 1 0,1-1 0,0 0 0,0 0 0,0 0-1,0 0 1,0 0 0,0 0 0,0 0 0,1 0 0,-1-4 0,-1-5-11,2 0 0,-1-1 0,1 1 1,1 0-1,0 0 0,1 0 0,0 1 1,1-1-1,0 0 0,0 1 0,1-1 1,1 1-1,0 0 0,0 1 1,8-12-1,-8 13-2,0 0 0,1 0 0,0 1 0,0 0 0,1 0 0,-1 0 0,1 1 0,1 0 0,-1 1 0,1 0 0,0 0 0,0 0 0,1 1 0,0 0 0,-1 1 0,1 0 0,0 0 0,12-1 0,-16 4 19,1 0 0,-1 1 0,1-1 0,-1 2 0,1-1 0,-1 0 1,0 1-1,0 0 0,0 0 0,0 1 0,0-1 0,0 1 0,4 4 1,57 47 271,-61-49-253,9 11 53,0 0 1,-2 0-1,0 1 0,-1 1 1,-1 0-1,0 0 1,-1 1-1,-1 0 1,-1 1-1,-1 0 0,-1 0 1,-1 0-1,0 1 1,-1-1-1,-2 1 0,0 0 1,-2 27-1,0-44-255,1 1-1,-1-1 1,0 1-1,0-1 1,0 0-1,0 1 1,-1-1-1,0 0 1,1 0-1,-5 6 1,2-10-2157,3-8 955,2-8-330,4-8-425,7-4 64</inkml:trace>
</inkml:ink>
</file>

<file path=ppt/ink/ink6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5.8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4352,'-1'1'50,"0"-1"1,1 0-1,-1 1 1,0-1-1,0 1 0,1-1 1,-1 1-1,0-1 1,1 1-1,-1 0 1,0-1-1,1 1 0,-1 0 1,1-1-1,-1 1 1,1 0-1,0 0 0,-1-1 1,1 1-1,0 0 1,-1 0-1,1 0 1,0 0-1,0-1 0,0 1 1,0 0-1,0 0 1,0 0-1,0 0 1,0 0-1,0 0 0,0 1 1,17 94 1113,-7-52-61,4 55 0,-16 545 912,-6-256-2195,10-365-1406,-1-23 1527,-1 0 0,0 1 1,0-1-1,0 1 0,1-1 0,-1 0 1,0 1-1,0-1 0,1 0 1,-1 1-1,0-1 0,1 0 0,-1 0 1,0 1-1,1-1 0,-1 0 0,1 0 1,-1 1-1,0-1 0,1 0 0,-1 0 1,1 0-1,-1 0 0,1 0 0,-1 0 1,0 0-1,1 0 0,-1 0 0,1 0 1,-1 0-1,1 0 0,-1 0 0,1 0 1,-1 0-1,0 0 0,1 0 0,-1-1 1,1 1-1,-1 0 0,0 0 1,1-1-1,9-8-1477</inkml:trace>
</inkml:ink>
</file>

<file path=ppt/ink/ink6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6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89 2432,'18'-10'223,"1"2"1,-1 1-1,1 0 1,1 1-1,-1 1 1,27-3-1,-6 1 176,4-3 179,1 2 1,-1 2-1,1 2 1,1 2 0,-1 2-1,0 2 1,68 11 0,-98-10-517,0 1 1,-1 0 0,1 1 0,-1 1-1,0 0 1,-1 1 0,1 1-1,-2 0 1,1 0 0,-1 1-1,0 1 1,-1 0 0,0 1 0,0 0-1,-2 0 1,1 1 0,-1 0-1,-1 1 1,0 0 0,-1 0 0,0 1-1,-1 0 1,-1 0 0,0 1-1,-1-1 1,-1 1 0,0 0-1,-1 0 1,0 0 0,-1 0 0,-1 0-1,-2 20 1,-4-4 41,0-1 1,-2-1-1,-2 0 0,0 0 0,-2 0 1,-1-2-1,-1 0 0,-31 43 1,12-24 6,-3-3 0,-1 0 1,-3-3-1,-1-1 1,-1-2-1,-3-2 0,0-2 1,-62 34-1,79-52-64,-53 19 0,72-31-46,0 0 0,-1 0 1,1-1-1,-1-1 0,1 0 1,-1 0-1,1-1 0,-1 0 1,-17-2-1,25 2-9,1 0 0,0 0 1,0 0-1,0 0 0,0 0 1,0 0-1,0 0 0,0-1 0,0 1 1,0 0-1,0-1 0,0 1 0,0-1 1,0 1-1,0-1 0,0 1 1,1-1-1,-1 1 0,0-1 0,0 0 1,0 0-1,1 1 0,-1-1 0,0 0 1,1 0-1,-1 0 0,1 0 0,-1 0 1,1 0-1,-1 0 0,1 0 1,0 0-1,0 0 0,-1 0 0,1 0 1,0 0-1,0 0 0,0 0 0,0 0 1,0 0-1,0 0 0,0 0 1,0 0-1,1 0 0,-1 0 0,0 0 1,1 0-1,-1 0 0,1 0 0,-1 0 1,1 0-1,-1 0 0,1 0 0,-1 1 1,1-1-1,0 0 0,0 0 1,-1 1-1,1-1 0,2-1 0,2-3-37,0-1 0,1 1 0,0 1 0,0-1 0,0 1 0,1 0 0,10-5 0,-9 6 51,1 0 0,-1 1-1,1 0 1,0 1 0,0 0 0,0 0 0,0 1-1,0 0 1,0 1 0,0 0 0,12 2-1,-6 1 86,0 1-1,0 0 0,0 1 0,-1 1 0,27 16 0,-6 1 296,-2 2 0,0 2 0,53 58 1,-39-34-137,3-2 1,1-2 0,61 42-1,-108-86-622,1 0 1,1-1-1,-1 0 0,0 0 0,1-1 0,0 1 1,0-1-1,-1 0 0,1-1 0,0 1 0,0-1 1,1 0-1,11-1 0,-11-9-1569</inkml:trace>
</inkml:ink>
</file>

<file path=ppt/ink/ink6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6.8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1 886 7040,'8'22'720,"1"0"0,1 0 0,2 0 0,0-1 0,1-1 1,1 0-1,0-1 0,29 28 0,20 26 95,-20-18-786,-16-19 61,46 47 0,-64-74-72,1 0-1,0 0 1,1-1-1,-1-1 0,2 0 1,-1 0-1,1-1 1,0-1-1,20 7 1,-31-11-11,0-1 1,1 1 0,-1-1 0,0 1 0,1-1 0,-1 0 0,0 0-1,1 1 1,-1-1 0,1 0 0,-1 0 0,0-1 0,1 1 0,-1 0 0,1 0-1,-1-1 1,0 1 0,0-1 0,1 1 0,-1-1 0,0 1 0,0-1-1,1 0 1,-1 1 0,0-1 0,0 0 0,0 0 0,0 0 0,0 0 0,0 0-1,0 0 1,0 0 0,-1-1 0,1 1 0,0 0 0,-1 0 0,1-1-1,-1 1 1,1 0 0,-1-1 0,0 1 0,1 0 0,-1-1 0,0 1 0,0 0-1,0-1 1,0 1 0,0-1 0,0 1 0,-1 0 0,1-3 0,-2-13 36,-1 0 0,0 0 0,-8-26 0,4 19 11,-69-263 147,-43-219-148,113 474-73,2 1 0,1-1 0,1 0 0,2 0 0,1 0 0,2 0 0,1 0 0,12-46 0,-14 70-3,1 0 0,0 0 0,1 1 0,-1-1 0,1 1 0,1 0 0,0 0 1,0 0-1,0 1 0,0 0 0,1 0 0,0 0 0,1 0 0,7-4 0,-4 4-4,-1 1 0,1 0 0,0 1 0,1 0 0,-1 1 1,1 0-1,-1 0 0,1 1 0,18-1 0,2 3-27,1 1 0,-1 2-1,1 1 1,-1 1 0,0 1 0,41 16 0,4 2 11,219 76-791,-293-100 789,10 5-427,0 0 1,-1 0 0,17 11 0,-26-15 340,0 1 1,0 0-1,1-1 0,-1 1 1,0 0-1,-1 0 1,1 0-1,0 0 0,0 0 1,-1 0-1,0 1 0,1-1 1,-1 1-1,0-1 1,0 1-1,0-1 0,0 1 1,-1-1-1,1 1 1,-1 0-1,0 0 0,1 3 1,-12 33-1663</inkml:trace>
</inkml:ink>
</file>

<file path=ppt/ink/ink6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7.1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1 103 5376,'18'-32'2688,"85"13"-3840,-61 12 5120,15-2-4096,0 2 128,0-2 0,9 2 0,0 3-768,-1 1 128,-4 3-768,-4-6 128</inkml:trace>
</inkml:ink>
</file>

<file path=ppt/ink/ink6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17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1 511 3968,'0'20'1920,"23"58"-896,-18-51 3072,4 8-3840,0 20 0,5 4 128,1 0 128,8-8-768,0-5 128,2-14-512,3-12 0,13-4-896,2-16 128</inkml:trace>
  <inkml:trace contextRef="#ctx0" brushRef="#br0" timeOffset="1">339 1 10624,'-98'0'5248,"102"3"-8704,6-3 11007,-10 0-12414,9-3 127</inkml:trace>
</inkml:ink>
</file>

<file path=ppt/ink/ink6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5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2 324 1536,'-1'5'847,"1"-5"741,0 0-1509,1-1-1,0 1 0,-1-1 0,1 1 0,0-1 0,-1 1 0,1 0 0,0-1 0,0 1 1,0 0-1,-1 0 0,1 0 0,0-1 0,0 1 0,0 0 0,0 0 0,0 0 0,-1 0 1,1 0-1,0 1 0,0-1 0,0 0 0,-1 0 0,1 0 0,0 1 0,0-1 0,0 0 1,-1 1-1,1-1 0,0 1 0,-1-1 0,2 2 0,3 3 39,-1 0 0,1 0-1,-1 1 1,0 0 0,-1-1-1,0 1 1,0 1 0,0-1 0,0 0-1,2 12 1,0-5 7,15 51 441,-3 1 1,18 129-1,-19-93-469,10 58 10,37 193-84,-51-291 74,-9-39-9,2 0 0,0-1 0,1 1 0,1-1 1,12 23-1,-44-99-51,3 0 1,2-2-1,3 0 1,2-1 0,3 0-1,2-1 1,3 0-1,2-1 1,3 0-1,3 0 1,2 1 0,3-1-1,3 1 1,2 0-1,2 1 1,4 1-1,1 0 1,3 1 0,3 1-1,40-69 1,-61 119-33,27-49 208,3 2 0,52-64 0,-81 112-179,0-1-1,0 0 1,0 1 0,1 0 0,0 0 0,0 0 0,0 1 0,0 0 0,0 0 0,1 0 0,-1 0 0,1 1-1,0 0 1,-1 0 0,1 0 0,0 1 0,0 0 0,0 0 0,1 1 0,-1 0 0,0 0 0,0 0 0,0 1 0,0-1-1,0 1 1,0 1 0,0-1 0,0 1 0,0 0 0,-1 1 0,1-1 0,-1 1 0,1 0 0,4 5 0,3 1 34,-1 1 0,-1 1 0,1 0 0,-2 1 1,0 0-1,0 0 0,-1 1 0,14 27 0,3 13 141,20 58-1,-44-106-202,28 88 178,-3 2 0,-5 1 1,-4 1-1,11 189 1,-27-227 8,-2 1 0,-2-1 0,-3 0 0,-3 1 0,-2-2 0,-31 103 0,39-157-193,-18 40 116,19-42-124,0 0 0,0 0 0,0-1 0,0 1 0,0-1 0,0 1 0,-1-1-1,1 1 1,0-1 0,-1 0 0,0 0 0,1 0 0,-1 0 0,0 0 0,1 0 0,-1 0 0,0 0 0,0-1 0,0 1 0,0-1 0,-2 1 0,3-1-59,1 1 1,-1-1 0,0 0 0,1 0 0,-1 0 0,1 0 0,-1 0 0,1 0-1,-1-1 1,0 1 0,1 0 0,-1 0 0,1 0 0,-1 0 0,1-1 0,-1 1 0,1 0-1,-1-1 1,1 1 0,-1 0 0,1-1 0,0 1 0,-1 0 0,1-1 0,-1 1 0,1-1-1,0 1 1,-1-1 0,1 1 0,0-1 0,0 1 0,-1-1 0,1 1 0,0-1 0,0 1-1,0-1 1,0 1 0,0-1 0,0 0 0,-1 1 0,1-1 0,1 1 0,-1-1 0,0 1-1,0-2 1,11-24-3757,3 7 1776</inkml:trace>
</inkml:ink>
</file>

<file path=ppt/ink/ink6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6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0 434 3200,'4'-2'303,"0"1"0,0 0 0,-1 0 0,1 0 0,0 1 0,0-1 0,0 1 0,6 0 0,21-3 1322,-21 0-1282,19-3 375,0-3 0,39-15 0,-59 19-562,-1 1 0,1-1 1,-1-1-1,0 1 0,0-1 1,0-1-1,-1 0 1,0 0-1,0 0 0,-1-1 1,6-9-1,-6 7-20,0 0 0,-1 0 0,-1 0 0,0-1 0,0 1 0,-1-1 0,0 0 0,-1 0 0,0 0 0,-1-1 0,0 1 0,-1 0-1,-2-20 1,2 25-116,-1 0 0,-1 0-1,1 0 1,-1 1-1,0-1 1,0 0-1,0 0 1,-1 1 0,0 0-1,0-1 1,0 1-1,-1 0 1,0 1-1,0-1 1,0 1 0,0-1-1,-1 1 1,0 0-1,0 1 1,0-1-1,0 1 1,0 0 0,-1 0-1,1 1 1,-1 0-1,-7-2 1,8 2 9,0 1 1,0 0 0,0 1-1,0-1 1,0 1-1,0 0 1,0 0-1,0 1 1,0-1-1,0 1 1,0 0-1,0 1 1,0-1-1,1 1 1,-1 0 0,-7 4-1,5-1 9,0 0 1,0 0-1,1 1 0,0 0 0,0 0 1,0 0-1,1 0 0,0 1 0,-6 11 1,4-4 10,0-1-1,1 1 1,1-1 0,0 2 0,1-1 0,0 0 0,1 1 0,1 0 0,0-1 0,1 1 0,2 21 0,1-24-37,0-1 1,1 1-1,1 0 0,0-1 1,0 0-1,1 0 1,1 0-1,-1-1 0,2 1 1,0-1-1,0-1 0,1 1 1,0-1-1,0-1 1,1 0-1,0 0 0,1 0 1,-1-1-1,1-1 0,14 7 1,3 1-8,1-1 1,0-2-1,0 0 1,1-2-1,1-2 1,56 8 0,-74-13-180,0-1 1,0 0 0,0-1-1,-1 0 1,1-1 0,0-1-1,13-2 1,20-11-1000</inkml:trace>
</inkml:ink>
</file>

<file path=ppt/ink/ink6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7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472 180 2304,'0'-5'330,"0"0"0,-1 0 0,1 0-1,-1 0 1,0 0 0,-1 1 0,1-1 0,-1 0 0,0 0 0,0 1 0,0-1 0,-1 1 0,0 0-1,0 0 1,0 0 0,-5-5 0,2 3-118,0 1-1,-1 0 1,0 0 0,0 1-1,0 0 1,0 0-1,0 1 1,-1 0 0,-12-4-1,7 4-98,0 0 0,0 1 1,0 0-1,0 1 0,0 1 0,0 0 0,0 0 0,0 1 0,0 1 0,0 0 0,0 1 0,-19 7 0,20-4-45,1 1 0,0 0 0,1 0 0,-1 1 1,1 0-1,1 1 0,0 0 0,0 1 0,0 0 0,2 0 0,-10 16 0,11-17-34,0 1 1,1-1 0,1 1-1,-1 1 1,2-1 0,-1 1-1,1-1 1,1 1-1,0 0 1,1 0 0,0 0-1,0 0 1,2 17 0,1-19-5,1 0 0,0-1 1,0 1-1,0 0 1,1-1-1,1 0 1,0 0-1,0 0 1,0 0-1,1-1 0,0 0 1,8 7-1,5 4 26,1-1 0,0 0 0,25 14-1,-25-19-26,1 0-1,1-1 1,0-2-1,0 0 0,1-1 1,0-1-1,1-1 1,-1-1-1,1-2 1,0 0-1,0-1 1,0-2-1,0 0 0,0-1 1,0-2-1,0-1 1,38-10-1,-19 2-31,-6 2 160,52-22 0,-80 29-115,-1-1 0,0 0-1,0-1 1,0 0-1,0 0 1,-1-1 0,0 0-1,0 0 1,-1 0 0,1-1-1,7-12 1,-11 21-53,-1 0 0,1 0 0,-1 0 0,0 1 0,0-1 0,0 1 0,0-1 0,0 1 0,2 4 0,-2-3-7,6 6 22,0 1 0,1-2 0,0 1 0,1-1 0,-1-1 1,2 1-1,-1-2 0,1 1 0,0-2 0,1 1 0,0-2 0,0 1 0,0-2 0,0 1 0,1-2 1,0 0-1,0 0 0,0-1 0,0-1 0,0 0 0,0-1 0,0 0 0,0-1 0,0 0 0,20-6 1,3-2 117,-1-1 1,53-25 0,-72 27-41,0 0 0,0-2 0,0 0 0,-1-1 0,-1 0 0,0-1 0,14-17 0,-23 23-55,0 0 1,-1-1-1,0 0 1,0 0-1,-1 0 1,1 0-1,-2-1 1,1 1-1,-1-1 1,0 1-1,-1-1 1,0 0 0,0 0-1,-1 0 1,1 0-1,-2 0 1,1 0-1,-1 1 1,-1-1-1,1 0 1,-1 0-1,0 1 1,-1-1-1,-4-7 1,0-3-3,-2 0 1,0 1-1,-2 0 1,1 0-1,-2 1 1,0 1-1,-1 0 0,-25-23 1,24 27-30,-1 0 1,0 1 0,0 0-1,-1 1 1,0 1 0,-1 1-1,0 0 1,0 1-1,0 1 1,-1 0 0,1 1-1,-1 2 1,0-1 0,0 2-1,-19 1 1,25 0-22,1 1 0,-1 1-1,0 0 1,1 0 0,0 1 0,-1 0 0,1 1 0,1 1 0,-1 0-1,1 0 1,-1 1 0,1 0 0,1 1 0,0 0 0,0 0-1,0 1 1,1 0 0,0 1 0,0 0 0,1 0 0,0 1 0,1-1-1,0 1 1,-5 13 0,7-16-44,1 0-1,0 0 0,0 0 0,1 0 1,0 0-1,0 1 0,1-1 1,0 1-1,0 0 0,1-1 1,0 1-1,0-1 0,1 1 1,0 0-1,0-1 0,1 1 1,0-1-1,0 0 0,0 0 0,1 0 1,1 0-1,-1 0 0,1 0 1,0-1-1,0 0 0,1 0 1,0 0-1,0 0 0,11 9 1,0-3-372,1-1 0,-1-1 0,1-1 0,1 0 0,0-1 0,0-1 0,1-1 1,-1 0-1,2-1 0,-1-2 0,34 4 0,-30-8-163,0 0-1,22-4 1</inkml:trace>
</inkml:ink>
</file>

<file path=ppt/ink/ink6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8.1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80 3072,'-9'-11'996,"6"12"341,8 25 1308,2 11-1842,-2 61-110,-3-31 135,4 0 1,19 94 0,-24-156-745,0 0 0,1 0 0,-1-1 0,1 1 0,0 0 0,1-1 0,4 9 0,-6-13-68,-1 0-1,0 1 1,1-1 0,-1 1-1,0-1 1,1 0-1,-1 1 1,1-1 0,-1 0-1,1 0 1,-1 1-1,0-1 1,1 0-1,-1 0 1,1 0 0,-1 0-1,1 0 1,-1 0-1,1 1 1,-1-1 0,1 0-1,0 0 1,-1-1-1,1 1 1,-1 0 0,1 0-1,-1 0 1,1 0-1,-1 0 1,1-1 0,1 0 13,0-1 1,-1 1 0,1-1 0,-1 1 0,1-1 0,-1 0 0,0 1 0,1-1 0,-1 0-1,0 0 1,1-4 0,6-16 52,-1 0-1,-1 0 1,-1 0-1,-1-1 0,-1 0 1,0-41-1,9-55-93,-10 106-7,1 0 1,1 0-1,0 0 0,1 1 0,0 0 1,14-23-1,-13 25-7,1 0 0,0 1 0,1 0 0,0 0 0,0 0 0,1 1 0,0 1 1,0-1-1,1 2 0,16-10 0,-17 12 19,0 0 0,0 1 0,0 0 0,1 1-1,-1 0 1,1 0 0,-1 1 0,1 1 0,0-1 0,-1 2 0,1-1 0,0 1 0,12 3 0,-6 0 40,0 1 0,-1 0-1,1 1 1,-1 1 0,-1 1 0,0 0 0,0 0-1,0 1 1,-1 1 0,0 1 0,-1-1 0,0 2-1,-1 0 1,-1 0 0,1 1 0,13 24 0,-14-21 32,-1 1 0,-1 0 0,-1 0 0,0 1 1,-1 0-1,-1 0 0,0 1 0,-2-1 1,0 1-1,-1 0 0,-1 0 0,-1 0 0,0 0 1,-5 24-1,5-42-60,0 0 0,0 1 0,0-1 0,0 0 0,-1 1-1,1-1 1,0 0 0,-1 1 0,1-1 0,-1 0 0,0 0 0,1 0 0,-1 1 0,0-1 0,0 0 0,1 0 0,-1 0 0,0 0 0,0 0 0,0-1-1,-2 3 1,2-3 19,0 0-1,0 0 0,0 0 1,0 0-1,0 0 0,0-1 1,0 1-1,1 0 0,-1 0 1,0-1-1,0 1 0,0 0 0,0-1 1,1 1-1,-1-1 0,0 1 1,0-1-1,1 1 0,-1-1 1,0 0-1,1 1 0,-1-1 1,0-1-1,-16-25-1238,13-2-3998,7 21 3272</inkml:trace>
</inkml:ink>
</file>

<file path=ppt/ink/ink6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8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390 95 1664,'7'-10'485,"-4"7"-210,-1 0 0,0 0-1,0 0 1,0 0 0,0 0 0,0 0 0,0 0 0,-1-1 0,0 1 0,1 0-1,-1-1 1,0 0 0,-1 1 0,1-5 0,-2 6-172,1 1 0,-1-1 0,0 1 0,0-1 0,-1 1 0,1-1 0,0 1 0,0 0 0,-1 0 0,1 0 0,-1-1 0,1 1 0,-1 0 0,1 1 0,-1-1 0,1 0 0,-1 0 0,0 1 0,0-1 0,-2 0 0,-41-6 187,28 7-144,-1 0 0,1 2 0,0 0 1,-1 0-1,1 2 0,0 0 0,1 1 0,-1 1 0,1 1 0,0 0 0,0 1 1,1 0-1,0 1 0,1 1 0,0 1 0,0 0 0,1 0 0,1 2 1,-13 15-1,22-26-143,1 1 1,0-1 0,1 1 0,-1-1 0,0 1-1,1 0 1,-1 0 0,1 0 0,0 0 0,0 0-1,0 0 1,1 0 0,-1 0 0,1 1 0,-1-1-1,1 0 1,0 0 0,0 0 0,1 1 0,-1-1-1,1 0 1,-1 0 0,1 0 0,0 0 0,0 0-1,0 0 1,1 0 0,-1 0 0,1 0 0,0-1-1,-1 1 1,1 0 0,0-1 0,1 0-1,-1 1 1,0-1 0,1 0 0,-1 0 0,1 0-1,3 1 1,10 7-8,1-1-1,0 0 0,0-2 1,1 0-1,23 6 1,129 25 146,-8-2 206,-100-21-228,-26-7 29,49 18 0,-77-23-75,0 0-1,0 1 1,-1 0-1,1 0 1,-1 0 0,0 1-1,0 0 1,-1 1 0,1-1-1,-1 1 1,8 11 0,-12-14-33,1 0 1,-1 0 0,0 0 0,-1 0 0,1 1 0,-1-1-1,1 1 1,-1-1 0,0 1 0,0-1 0,-1 1 0,1 0-1,-1-1 1,0 1 0,0 0 0,0-1 0,0 1 0,0 0-1,-1-1 1,-1 6 0,0-4 19,-1 0 0,1 0 0,-1-1 0,0 1 0,0-1-1,-1 0 1,1 0 0,-1 0 0,0-1 0,0 1 0,0-1 0,-8 5 0,-7 3 126,-1-1 0,0-1 1,0-1-1,-1 0 1,-38 7-1,0-2 185,-86 6-1,121-17-316,-1-2 1,0 0-1,1-2 1,-1 0-1,1-2 0,-35-9 1,51 9-127,0 0 1,-1 0 0,1-1-1,1 0 1,-1 0-1,1-1 1,-7-6-1,12 10-58,0 0 0,0 0-1,1 0 1,-1 0-1,0 0 1,1 0 0,0 0-1,-1-1 1,1 1-1,0-1 1,0 1-1,-1-4 1,2 5 17,0-1-1,0 1 1,1 0 0,-1 0-1,0 0 1,0 0 0,1-1-1,-1 1 1,0 0 0,1 0-1,-1 0 1,1 0 0,-1 0-1,1 0 1,0 0-1,-1 0 1,1 0 0,0 0-1,0 1 1,0-1 0,0 0-1,0 0 1,0 1 0,0-1-1,0 1 1,0-1 0,0 1-1,2-2 1,24-10-2021,5-13-43</inkml:trace>
</inkml:ink>
</file>

<file path=ppt/ink/ink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0.4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188 254 2944,'0'0'210,"0"0"0,0 0 0,0 0 0,0 0 0,0 0 0,0 0 0,-1 0 0,1 0 0,0 1 0,0-1 0,0 0 0,0 0 0,0 0 0,0 0 1,0 0-1,0 0 0,0 0 0,14 20 2622,6 29-1348,-7-18-430,1 0 1,18 31-1,-28-55-845,1 0 0,-1-1 0,1 1 0,1-1 0,-1 0 0,1 0 0,0-1 0,0 0 0,1 0 0,0 0 0,-1-1 0,2 0 0,12 6 0,-10-6-43,0 0-1,1-1 1,-1 0 0,1-1-1,0 0 1,0 0 0,0-1-1,0-1 1,0 0 0,0 0-1,-1-1 1,1-1-1,0 0 1,0 0 0,-1-1-1,14-5 1,-1-1 14,0-2 0,0 0 0,-1-2-1,0 0 1,-1-1 0,-1-1 0,36-35 0,-50 44-165,1 0 0,-2-1 0,1 0 1,-1 0-1,0-1 0,0 0 0,-1 1 1,0-1-1,0-1 0,-1 1 0,0-1 0,-1 1 1,0-1-1,0 0 0,-1 1 0,0-1 1,0 0-1,-1 0 0,0 0 0,-1 0 1,0 0-1,0 0 0,-1 0 0,0 1 0,-7-17 1,4 14-80,0 1 1,-1-1-1,0 1 1,-1 0 0,0 1-1,-1-1 1,0 2-1,0-1 1,-1 1-1,0 0 1,0 1 0,-1 0-1,0 0 1,0 1-1,-1 1 1,1-1-1,-1 2 1,-1 0 0,1 0-1,0 1 1,-1 0-1,0 1 1,-16-1-1,-5 1-468,0 1 0,0 2-1,-1 1 1,2 2 0,-1 1-1,0 1 1,-40 14 0,44-11-200,0 0 1,1 2-1,1 1 1,-1 1-1,2 1 1,-28 20 0,36-19-123,1 1 1,-18 22 0</inkml:trace>
</inkml:ink>
</file>

<file path=ppt/ink/ink6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9.5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0 336 3712,'15'1'1618,"-6"0"-1238,0 0-1,0-1 1,0 0-1,0-1 1,0 0 0,-1 0-1,1-1 1,14-4-1,21-13 108,-34 16-231,-1 0 1,0-1-1,0 0 0,0-1 1,-1 1-1,1-2 1,-1 1-1,0-1 1,13-14-1,-20 19-205,0-1 0,-1 1 0,1-1 0,0 0 1,-1 0-1,1 1 0,-1-1 0,1 0 0,-1 0 0,0 0 0,0 0 0,0 1 1,0-1-1,0 0 0,0 0 0,-1 0 0,1 1 0,-1-1 0,1 0 0,-1 0 1,1 1-1,-1-1 0,0 0 0,0 1 0,0-1 0,0 1 0,0-1 0,0 1 1,-3-3-1,2 1 7,0 1 1,-1-1-1,1 1 1,-1-1-1,0 1 0,0 0 1,0 0-1,0 0 1,0 0-1,0 1 1,-1-1-1,1 1 1,0 0-1,-5-1 1,3 1-40,0 1-1,0 0 1,0 0 0,0 1 0,0 0 0,0-1 0,0 2 0,1-1 0,-1 0 0,0 1 0,1 0 0,-1 0 0,1 1 0,0-1 0,0 1 0,0 0 0,0 0 0,0 0 0,0 0 0,1 1 0,-1 0 0,1 0 0,0-1 0,1 2 0,-1-1 0,-3 8 0,2-4 6,1 0 1,0 0-1,0 1 1,1-1 0,0 1-1,0 0 1,1 0-1,0 0 1,1-1 0,0 1-1,0 0 1,1 0-1,0 0 1,3 8 0,-1-2-22,1-1 0,1 1 0,0-1 0,1-1 0,1 1 0,0-1 0,15 21 0,-16-28 2,-1 0 0,1 0 0,0-1 0,0 0 0,1 0 0,0 0 0,0-1 0,0 0 0,0 0 0,1-1 0,-1 0 0,1 0 0,0-1 0,0 0 0,13 1 0,1 0 69,0-2 1,-1-1-1,1 0 1,0-2 0,-1 0-1,34-9 1,-15 0 139,-1-1-1,58-27 1,-69 20-72,-26 17-145,-1 1 1,0-1 0,0 1 0,1 0 0,-1 0 0,1 0 0,-1 0 0,1 0 0,0 0 0,-1 0 0,1 0-1,0 0 1,0 1 0,-1-1 0,1 1 0,0 0 0,0-1 0,0 1 0,0 0 0,0 0 0,-1 0 0,1 0-1,0 0 1,0 1 0,0-1 0,0 0 0,-1 1 0,1 0 0,0-1 0,0 1 0,-1 0 0,3 1-1,14 8 22,0-1 0,1 0 0,0-1 0,0-2 0,1 1-1,0-2 1,0-1 0,0-1 0,1 0 0,-1-2-1,1 0 1,-1-1 0,40-6 0,-34 3 76,0 0 56,-1-1 0,1-2 0,-1 0 0,34-13 1,-53 16-113,0 0 1,0 0-1,0-1 1,0 1-1,0-1 1,-1-1 0,1 1-1,-1-1 1,0 0-1,-1 0 1,1 0-1,-1-1 1,0 1 0,-1-1-1,1 0 1,-1-1-1,0 1 1,-1 0-1,1-1 1,-1 1 0,2-11-1,-3 8-13,0 1-1,0-1 1,-1 1 0,0-1-1,-1 1 1,0-1 0,0 1-1,0-1 1,-1 1 0,-1 0-1,1 0 1,-8-14-1,4 10-7,-1 0-1,-1 1 0,0-1 0,-1 2 0,0-1 0,0 1 1,-14-11-1,0 3-18,0 1-1,-1 1 1,-1 1 0,-1 2 0,0 0 0,-52-17 0,59 25-52,0 0 1,0 1-1,-1 1 1,1 1-1,0 1 0,-1 0 1,1 1-1,-1 2 1,1 0-1,-1 1 1,-29 8-1,39-8-10,0 0 0,0 1-1,1 1 1,0-1 0,0 1 0,0 1 0,0 0-1,1 0 1,0 0 0,0 1 0,1 0-1,0 1 1,0 0 0,0 0 0,1 0 0,1 1-1,-1 0 1,1 0 0,1 0 0,0 1-1,0 0 1,1-1 0,-3 13 0,5-15-33,-1-1 0,1 0 0,1 0 1,-1 1-1,1-1 0,0 1 0,1-1 0,-1 0 1,1 1-1,0-1 0,1 0 0,0 0 0,0 1 0,0-2 1,1 1-1,-1 0 0,1 0 0,1-1 0,-1 1 1,1-1-1,0 0 0,0 0 0,1-1 0,-1 1 1,1-1-1,9 6 0,-2-3-217,1 0 0,1-1 1,-1-1-1,1 0 0,0-1 0,0 0 1,0-2-1,1 1 0,-1-2 0,21 1 1,14-4-1742,83-13 1,-106 12 1501,40-8-985</inkml:trace>
</inkml:ink>
</file>

<file path=ppt/ink/ink6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29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714 3 4480,'-2'-1'88,"1"1"1,0 0-1,-1-1 0,1 1 1,-1 0-1,1 0 0,-1 0 1,1 0-1,-1 0 0,1 0 1,0 1-1,-1-1 0,1 0 1,-1 1-1,1-1 0,0 1 1,-1 0-1,1-1 0,0 1 0,-1 0 1,1 0-1,0 0 0,0 0 1,0 0-1,0 0 0,0 0 1,-1 2-1,1-1 92,0 1-1,1-1 1,-1 1-1,1-1 1,-1 1 0,1 0-1,0-1 1,0 1-1,0-1 1,1 1 0,-1 0-1,1-1 1,-1 1-1,2 2 1,4 13 197,2 0 1,0 0-1,13 20 1,45 107 625,-24-75-412,-2 1 0,-4 3 0,43 128 0,-69-170-499,-2 1 1,-1 0 0,-1 0 0,-3 1-1,0-1 1,-2 1 0,-1 0 0,-2-1 0,-2 1-1,-1-1 1,-15 57 0,11-63 68,-1 0 0,-1-1 0,-1 0-1,-1 0 1,-31 43 0,32-54-6,0 0 1,-1-1-1,-1 0 0,0-1 0,0-1 0,-1 0 1,-1-1-1,0-1 0,-32 15 0,25-14 116,0-2-1,-39 11 1,54-19-204,-1 1 1,0-1 0,1 0 0,-1-1 0,0 0-1,0 0 1,0-1 0,1 0 0,-1-1 0,-16-4-1,3-3 7,1-1-1,0-1 1,0-1-1,1 0 0,1-2 1,0 0-1,1-1 1,-30-33-1,2-5 23,-67-99 1,88 115-153,-36-74 0,54 95-226,0 0 0,1-1 0,0 0 0,2 0 0,0 0 0,1-1 0,-2-29 0,5 43 84,0 1-1,1-1 1,-1 0 0,1 0 0,0 1 0,0-1-1,0 1 1,0-1 0,0 1 0,1-1 0,-1 1-1,1 0 1,0 0 0,0 0 0,1 0 0,-1 0-1,0 0 1,1 0 0,4-3 0,1 0-532,1 1 1,0 0-1,0 0 1,0 1-1,19-6 1,16-2-1703</inkml:trace>
</inkml:ink>
</file>

<file path=ppt/ink/ink6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0.8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54 2688,'0'-2'222,"-1"0"0,1 0 0,-1 0 0,1 0 0,0 0 0,0 0 0,0 0 0,0-1 0,1 1 0,-1 0 0,1 0 0,-1 0 0,1 0 0,-1 0 0,1 0 0,0 0 0,0 0 0,0 0 0,0 1 0,1-1 0,-1 0 0,0 1 0,1-1 0,-1 1 0,1-1 0,3-2 0,-5 4-214,0 0 0,1 0 0,-1 0 0,0 0 0,1 0 0,-1 0 0,0 0 0,1 0-1,-1 0 1,1 0 0,-1 0 0,0 1 0,1-1 0,-1 0 0,0 0 0,0 0 0,1 0-1,-1 1 1,0-1 0,1 0 0,-1 0 0,0 0 0,0 1 0,1-1 0,-1 0 0,0 1-1,0-1 1,0 0 0,1 0 0,-1 1 0,0-1 0,0 0 0,0 1 0,0-1 0,0 0-1,0 1 1,0-1 0,0 1 0,0-1 0,4 19 386,-3-17-293,4 33 696,2 11-197,1 1 0,2-1 0,3-1 0,19 49 0,-29-88-561,0 0-1,0 0 0,0 0 1,1-1-1,0 1 1,0-1-1,0 0 0,1 0 1,-1 0-1,1-1 1,0 0-1,1 0 0,-1 0 1,1 0-1,0-1 1,0 0-1,7 3 0,-7-5-14,0 0 1,0 0-1,0-1 0,0 1 0,0-1 0,-1-1 0,1 1 0,0-1 0,0 0 0,0 0 1,0-1-1,-1 0 0,1 0 0,0 0 0,-1-1 0,0 0 0,0 0 0,0 0 0,6-5 1,2-1 3,-1-1 1,-1-1 0,0 0 0,0-1 0,-1 0 0,0 0 0,-1-1-1,-1 0 1,0-1 0,-1 0 0,0 0 0,-1-1 0,-1 1 0,0-1-1,-1 0 1,3-24 0,-11 10 88,-1 27-10,0 19-53,4-7-38,1 0-1,0 0 1,0 0 0,1 1 0,1-1 0,0 0 0,0 0 0,0-1 0,2 1 0,-1 0 0,1-1 0,0 0 0,1 0 0,0 0 0,1-1 0,-1 1 0,14 13 0,9 7 69,0-2-1,2-1 1,41 27 0,-65-49-71,3 3 61,0-1 0,0 0 1,1 0-1,0-1 1,14 5-1,-21-9-259,1 0 0,-1 0 0,1 0 0,-1-1 0,0 0 0,1 0 0,-1 0 0,7 0 0,-7-1-259,-1 0 0,1 1 1,-1-1-1,0 0 0,0 0 0,1 0 1,-1 0-1,0-1 0,0 1 0,0-1 0,0 1 1,0-1-1,2-3 0,11-13-1498</inkml:trace>
</inkml:ink>
</file>

<file path=ppt/ink/ink6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1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165 329 4352,'29'-11'1310,"1"0"0,-1 2-1,1 1 1,35-4 0,-52 9-1191,0 0 0,0-2 0,0 1 0,0-2-1,-1 1 1,0-2 0,17-11 0,-21 12 15,0 1 0,-1-1 0,1-1 0,-2 1 0,1-1 1,-1 0-1,0-1 0,0 0 0,-1 0 0,0 0 0,5-13 0,-8 18-93,-1 0-1,0 0 1,0 0 0,-1 0-1,1 0 1,-1 0 0,1 0-1,-1 0 1,0 0-1,0-1 1,0 1 0,-1 0-1,1 0 1,-1 0 0,1 0-1,-1 0 1,0 0 0,0 0-1,-1 0 1,1 0 0,-1 1-1,-1-4 1,-1 2-3,0 0 1,0 0-1,0 1 0,0-1 1,-1 1-1,0 0 0,1 0 1,-1 0-1,0 1 0,0 0 1,-9-3-1,-2 0 11,-1 1 1,1 1 0,-1 1-1,1 0 1,-1 1 0,0 1-1,-22 2 1,16 2 14,0 1-1,1 0 1,-1 2 0,1 1 0,0 1 0,1 0 0,-30 19-1,43-23-38,-1 0-1,1 1 1,0 0-1,1 0 1,-1 1-1,1 0 1,1 0-1,-1 1 0,1-1 1,1 1-1,-1 1 1,1-1-1,1 1 1,0 0-1,0 0 1,0 0-1,1 1 0,1-1 1,0 1-1,-2 12 1,4-14-9,1-1 0,0 1 0,0-1 0,0 0 0,1 1 0,0-1 0,1 0 0,-1 0 0,1 0 0,1 0 0,-1-1 0,1 1 0,0-1 0,1 0 0,0 0 0,0-1 0,0 1 0,0-1 0,1 0 0,11 8 0,1-1 6,1 0 0,1-1 1,0-1-1,0 0 0,36 10 0,2-4-335,107 16-1,-13-15-3133,-99-15 1399</inkml:trace>
</inkml:ink>
</file>

<file path=ppt/ink/ink6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1.7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536 50 2688,'-5'-5'370,"-1"0"1,0 0-1,-1 1 0,1 0 0,-1 0 1,0 0-1,0 1 0,0 0 1,0 0-1,0 1 0,-1 0 1,1 0-1,-1 1 0,1 0 1,-1 0-1,0 1 0,-9 0 1,0 1-242,0 0 1,0 1-1,0 1 1,1 1 0,-1 0-1,-30 13 1,26-8-38,-1 1-1,2 1 1,0 1 0,0 1-1,1 1 1,1 0 0,-33 33-1,44-39-61,1 0 1,0 0-1,0 1 0,1 0 0,0 0 0,0 0 0,1 0 0,0 1 0,1 0 0,0-1 0,1 1 0,0 0 1,0 1-1,1-1 0,0 0 0,1 0 0,0 1 0,1-1 0,0 0 0,4 17 0,-1-13-49,0 0 0,1 0 0,0 0 0,1-1-1,1 0 1,0 0 0,1 0 0,0-1 0,1 0-1,0-1 1,1 0 0,0 0 0,0-1 0,1-1-1,1 0 1,0 0 0,0-1 0,1 0 0,0-1-1,0-1 1,0 0 0,1-1 0,0 0 0,0-1-1,0-1 1,1 0 0,-1-1 0,1 0 0,19-1-1,-2-4-478,0-1-1,-1-1 0,0-1 1,0-2-1,0-2 0,-1 0 1,39-20-1,21-31-930</inkml:trace>
</inkml:ink>
</file>

<file path=ppt/ink/ink6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2.3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2944,'4'20'436,"0"-1"0,13 38 0,-12-41-229,0-1 219,1 0 1,0 0 0,1 0 0,11 15 0,2 5-2,30 74 941,62 195-1,-3 121 982,-44-28-129,-64-365-1826,-1-27-135,0-15 140,0-9-376,1 0 0,0-1 0,2 1 0,0 0 0,2 0 0,0 1 1,0-1-1,17-33 0,-14 38-49,1 0-1,0 0 1,0 1 0,1 0-1,1 1 1,0 1 0,1-1-1,0 2 1,1-1 0,0 2 0,16-10-1,-19 14 21,0 0 0,0 0-1,1 1 1,-1 0 0,1 1 0,0 0-1,0 0 1,0 2 0,0-1 0,1 1-1,-1 1 1,20 1 0,-24 0 26,1 0 0,-1 1 1,0 0-1,0 0 0,0 0 1,-1 1-1,1 0 0,-1 0 1,1 1-1,-1 0 0,0 0 1,0 0-1,-1 1 0,1 0 1,-1 0-1,0 0 0,0 1 1,-1 0-1,0-1 0,7 13 1,-5-5 25,-1-1 0,0 1 0,-1 0 0,-1 0 0,0 1 0,0-1 0,0 18 0,-4 98 268,-1-54-571,3-80-55,0 1 0,0-1 1,0 1-1,1 0 0,-1-1 1,1 1-1,0 0 0,1 0 0,-1 0 1,1 0-1,0 1 0,0-1 1,4-4-1,0 0-563,11-15-1171</inkml:trace>
</inkml:ink>
</file>

<file path=ppt/ink/ink6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2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1 323 5120,'12'4'724,"1"-1"0,0 0 1,0-1-1,0 0 0,0-1 1,0-1-1,0 0 0,21-3 0,-4-1 12,-1-1-1,53-17 1,-70 18-639,0-1-1,0-1 1,-1 0-1,0 0 1,0-1-1,0-1 1,-1 0 0,0 0-1,-1-1 1,0 0-1,0-1 1,11-16 0,-17 22-61,0 0 1,0-1 0,-1 1-1,0-1 1,0 1 0,0-1-1,0 0 1,-1 0 0,0 0-1,0 1 1,0-1-1,0 0 1,-1-1 0,0 1-1,0 0 1,0 0 0,-1 0-1,0 0 1,1 0 0,-2 0-1,1 1 1,-1-1 0,0 0-1,0 0 1,0 1 0,0 0-1,-1-1 1,0 1 0,0 0-1,0 0 1,0 0 0,0 1-1,-1-1 1,-4-3 0,4 4-22,0 0 1,0 0-1,-1 0 1,1 1 0,-1-1-1,0 1 1,0 0-1,1 0 1,-1 1 0,0-1-1,-1 1 1,1 0-1,0 1 1,-7-1 0,2 1 1,1 1 0,-1 0 0,1 1 0,0-1 0,0 2 0,-1-1 0,-12 7 0,5-1 3,0 0 0,1 2 1,0 0-1,1 1 1,0 0-1,0 1 0,-20 23 1,28-27-11,1-1-1,0 1 1,1 0 0,0 1 0,0-1 0,1 1-1,0 0 1,0 0 0,1 0 0,0 1 0,1-1-1,0 1 1,0-1 0,1 1 0,1 0-1,-1-1 1,2 1 0,-1 0 0,1 0 0,5 17-1,-3-14 0,2 0 1,0-1-1,0 0 0,1 1 0,1-2 0,0 1 0,0-1 0,1 0 0,1-1 0,-1 0 0,2 0 0,0-1 0,0 0 0,17 12 0,-3-7-80,1 0 0,1-1 0,-1-2 0,2-1 0,28 8 0,74 12-3065,-120-29 2435,1 0 1,-1 0-1,1-1 1,0 0-1,18-3 1,6-3-1369</inkml:trace>
</inkml:ink>
</file>

<file path=ppt/ink/ink6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3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36 415 2688,'0'-3'124,"0"-1"1,1 0-1,-1 0 1,0 1-1,1-1 1,0 0-1,0 1 1,0-1-1,1 1 0,-1-1 1,1 1-1,0 0 1,-1 0-1,2 0 1,-1 0-1,0 0 1,1 0-1,5-5 0,59-49 1760,-62 53-1844,73-57 1186,-28 21-847,62-38 0,-77 58 30,0 2 1,1 2-1,1 1 1,62-17 0,-95 31-369,-1 0 0,0 1 1,1-1-1,-1 0 1,1 1-1,-1 0 0,1 0 1,-1 0-1,1 0 0,-1 0 1,0 1-1,1 0 1,-1-1-1,1 1 0,-1 0 1,0 1-1,0-1 1,0 1-1,0-1 0,0 1 1,0 0-1,0 0 0,0 0 1,3 3-1,-4 0 19,1-1-1,0 0 1,-1 0 0,0 1-1,0 0 1,0-1 0,-1 1-1,0 0 1,1 0-1,-2 0 1,1 0 0,0-1-1,-1 1 1,0 0-1,0 0 1,-2 8 0,-3 18 104,-1 0 0,-1 0 1,-2 0-1,-1-1 0,-1 0 1,-2-1-1,-1 0 0,-20 30 1,-15 15 236,-96 111 1,126-163-302,-1-2 0,0 0 0,-2-1 0,-34 24 1,42-34-43,0-1 0,-1 0 0,0 0 0,-1-2 0,0 0 1,0-1-1,0 0 0,-31 4 0,42-9-49,-1 1 0,1-1-1,-1-1 1,1 1 0,-1-1-1,1 0 1,-1-1 0,1 1-1,0-1 1,-1 0 0,1 0-1,0-1 1,1 1 0,-9-6 0,11 6-14,0 0 1,-1 1-1,1-1 1,0 0-1,0-1 1,0 1-1,1 0 1,-1 0-1,0-1 1,1 1-1,0-1 1,-1 0-1,1 1 1,0-1-1,0 0 1,1 1-1,-1-1 1,0 0-1,1 0 1,0 0-1,0 0 1,0 0-1,0 0 1,0 0-1,0 1 1,1-1-1,-1 0 1,3-5-1,-1 5-11,-1 0-1,1 1 1,0-1 0,0 1-1,0 0 1,1-1 0,-1 1-1,1 0 1,-1 1 0,1-1-1,-1 0 1,1 1-1,0-1 1,0 1 0,0 0-1,6-2 1,48-9-90,-51 12 97,0 1 0,0-1 1,0 1-1,0 0 0,0 0 0,-1 0 0,1 1 0,0 0 1,-1 0-1,1 1 0,-1-1 0,8 7 0,4 3 14,-1 1-1,19 19 1,10 9-10,-39-37 2,7 7 50,0 0 0,0-1-1,1-1 1,0 0 0,1-1 0,0 0-1,0-2 1,1 0 0,-1 0 0,24 4-1,-6-5 44,-19-2-171,0-1 0,0-1 0,23 0 0,-36-1 34,-1 0 0,1 0-1,-1 0 1,1 0 0,-1 0 0,1 0 0,-1 0 0,1 0 0,-1 0-1,0 0 1,1 0 0,-1 0 0,1 0 0,-1 0 0,1-1-1,-1 1 1,1 0 0,-1 0 0,0 0 0,1-1 0,-1 1 0,1 0-1,-1-1 1,0 1 0,1 0 0,-1-1 0,0 1 0,0 0 0,1-1-1,-1 1 1,0-1 0,0 1 0,1 0 0,-1-1 0,0 1 0,0-1-1,0 1 1,0-1 0,0 1 0,0-1 0,0 1 0,0-1-1,0 1 1,0 0 0,0-1 0,0 1 0,0-1 0,0 1 0,0-1-1,0 0 1,-16-21-3609,14 20 3445,-12-14-1858</inkml:trace>
</inkml:ink>
</file>

<file path=ppt/ink/ink6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3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3072,'5'-7'1536,"18"7"-384,-14 0 2048,5 0-2816,6 4 0,3 5 256,11-2 128,3 5-1024,0-5 128,6-3 512,0-4 128,-11-4-384,1 4 0,-10-3-896,-5-6 128,-4 9-768,-3 5 0</inkml:trace>
</inkml:ink>
</file>

<file path=ppt/ink/ink6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4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0 378 3712,'1'2'420,"0"0"1,0 1 0,0-1-1,0 0 1,0 0-1,0 0 1,0 0-1,1 0 1,-1 0-1,1-1 1,-1 1 0,1 0-1,2 1 1,0 0-145,0 0 1,0 0-1,0 0 0,0 1 1,-1 0-1,0-1 1,5 7-1,-6-6-196,1 0 0,0-1 1,0 1-1,1-1 0,-1 0 0,1 0 0,-1 0 0,1 0 1,0 0-1,5 2 0,5 0 72,-1 0 1,1-1-1,0-1 1,0 0-1,1-1 0,-1 0 1,0-2-1,1 1 1,-1-2-1,1 0 1,-1 0-1,0-1 0,0-1 1,0-1-1,0 0 1,0 0-1,-1-2 0,15-6 1,-9 2-12,0 0 0,0-2 0,-1 0-1,-1 0 1,0-2 0,0 0 0,-2-1 0,0-1 0,0 0 0,-2-1 0,18-28-1,-27 39-109,-1 0 0,0-1 0,0 0-1,0 0 1,-1 0 0,0 0-1,-1 0 1,1-1 0,-1 1-1,-1 0 1,1-1 0,-1 1 0,-1 0-1,1-1 1,-1 1 0,-1 0-1,1-1 1,-1 1 0,0 0-1,-1 0 1,0 1 0,0-1 0,0 0-1,-1 1 1,0 0 0,0 0-1,-1 0 1,1 0 0,-1 1-1,-1-1 1,1 2 0,-1-1 0,0 0-1,0 1 1,0 0 0,0 0-1,-1 1 1,1 0 0,-1 0-1,-11-3 1,-1 1-65,0 0-1,-1 1 0,1 1 1,-1 1-1,1 1 1,-1 1-1,0 0 1,1 1-1,-1 2 1,1 0-1,-1 0 1,1 2-1,0 1 1,1 0-1,-1 1 0,1 1 1,1 1-1,-1 0 1,2 2-1,-22 15 1,34-23-105,1 1 0,-1-1 1,1 1-1,-1 0 0,1 0 0,0 0 1,0 0-1,1 1 0,-1-1 0,1 1 0,0-1 1,0 1-1,1 0 0,-1 0 0,0 9 1,2-11-24,0 0 0,0-1 0,0 1 1,1 0-1,0 0 0,-1-1 0,1 1 0,0 0 1,0-1-1,1 1 0,-1-1 0,1 1 1,-1-1-1,1 1 0,0-1 0,-1 0 0,1 0 1,0 0-1,1 0 0,-1 0 0,0-1 0,0 1 1,1-1-1,-1 1 0,1-1 0,-1 0 1,1 0-1,5 2 0,38 8-2035</inkml:trace>
</inkml:ink>
</file>

<file path=ppt/ink/ink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1.8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406 30 2816,'-1'-2'280,"1"1"0,-1-1 0,0 0 0,0 0 0,0 1 0,0-1 0,0 0 0,0 1 0,-1-1 0,1 1 0,0 0 0,-1-1 0,1 1 0,-1 0 0,0 0 0,-3-2 0,3 2-222,0 1 1,-1-1-1,1 1 1,-1 0-1,1-1 1,0 1-1,-1 0 1,1 1-1,-1-1 1,1 0-1,0 1 1,-1-1-1,1 1 1,0 0-1,-3 1 1,-212 93 2437,198-86-2394,1 1 0,0 1 1,1 0-1,-27 23 1,43-34-102,1 1 1,-1-1 0,1 0 0,-1 0 0,1 1 0,-1-1-1,1 0 1,0 1 0,-1-1 0,1 0 0,-1 1 0,1-1-1,0 1 1,-1-1 0,1 0 0,0 1 0,0-1 0,-1 1-1,1-1 1,0 1 0,0-1 0,0 1 0,-1-1 0,1 1-1,0 0 1,0-1 0,0 1 0,0-1 0,0 1 0,0-1-1,0 1 1,0-1 0,0 1 0,1-1 0,-1 1 0,0 0-1,0-1 1,0 1 0,1-1 0,-1 1 0,0-1 0,0 0-1,1 1 1,-1-1 0,0 1 0,1-1 0,-1 1 0,1-1-1,-1 0 1,0 1 0,1-1 0,-1 0 0,1 0 0,-1 1-1,1-1 1,-1 0 0,1 0 0,-1 0 0,1 1 0,0-1-1,-1 0 1,1 0 0,-1 0 0,1 0 0,-1 0-1,2 0 1,40 3 153,-39-3-150,192-9 222,-164 10-248,1 0 0,-1 3 0,1 0 1,35 11-1,-60-13 27,1 1 0,-1 0 0,0 0-1,-1 0 1,1 1 0,-1 0 0,1 1 0,-1-1 0,0 1 0,-1 0 0,1 1-1,7 9 1,-11-12 9,0 0 0,0 0 0,0 0 0,0 1-1,-1-1 1,1 0 0,-1 1 0,0-1 0,0 1-1,0-1 1,0 1 0,-1-1 0,0 1-1,1 0 1,-1-1 0,-1 1 0,1-1 0,0 1-1,-1 0 1,0-1 0,0 1 0,0-1 0,0 1-1,0-1 1,-1 0 0,0 0 0,-3 6 0,-2 1 78,0-1 0,-1 0 0,0 0 0,-1 0 1,0-1-1,0 0 0,-1-1 0,0 0 0,0-1 1,0 0-1,-1 0 0,0-1 0,0 0 0,-1-1 0,1-1 1,-1 0-1,0 0 0,-20 1 0,4 1 177,-1-2 0,-36 0 0,58-3-286,1 0 0,-1 0-1,0-1 1,1 0 0,-1 0 0,1-1-1,0 0 1,-1 0 0,1 0-1,0-1 1,0 0 0,0 0 0,1 0-1,-1-1 1,1 0 0,-7-6 0,11 9-85,0 1 0,0-1 0,0 0 0,1 0 0,-1 0 0,0 0 0,1 0 0,-1 0 0,0 0 0,1 0 0,-1 0 1,1-1-1,0 1 0,-1 0 0,1 0 0,0 0 0,0-1 0,0 1 0,0 0 0,0 0 0,0 0 0,0-1 0,0 1 0,0 0 1,1 0-1,-1 0 0,0 0 0,1-1 0,-1 1 0,1 0 0,-1 0 0,1 0 0,0 0 0,-1 0 0,1 0 0,0 0 1,0 0-1,0 1 0,0-1 0,0 0 0,-1 0 0,1 1 0,1-1 0,-1 0 0,0 1 0,0-1 0,0 1 0,0 0 0,0-1 1,0 1-1,2-1 0,29-5-1819</inkml:trace>
</inkml:ink>
</file>

<file path=ppt/ink/ink6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4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2688,'23'-11'4885,"208"2"-523,-116 2-3113,483-21 1311,-545 24-2462,0 2 0,0 2 0,0 2 0,83 15 0,-132-17-84,0 1 1,-1 0-1,1 0 0,-1 0 0,1 1 0,-1-1 1,1 1-1,-1 0 0,0-1 0,0 2 0,0-1 1,0 0-1,0 1 0,0-1 0,-1 1 0,1 0 1,-1 0-1,0 0 0,3 4 0,-4-4-71,-1 0 0,1 0 0,0 0 0,-1 0-1,0 0 1,0 0 0,0 0 0,0 0 0,0 0 0,-1 1-1,1-1 1,-1 0 0,0 0 0,0-1 0,0 1 0,0 0-1,-1 0 1,1 0 0,-1-1 0,1 1 0,-1-1 0,0 1-1,-4 3 1,-1 5-953,6-10 798,1 0 0,-1 1 0,0-1 0,1 0 0,-1 1 0,0-1 0,0 0 0,0 0 0,0 0 0,0 0 0,0 0 0,0 0 0,0 0 0,-1 0 0,1 0 0,0 0 0,-1-1 0,1 1 0,0-1 0,-1 1 0,-2 0 0,-25 2-1836</inkml:trace>
</inkml:ink>
</file>

<file path=ppt/ink/ink6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5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0 252 2432,'0'-7'370,"0"-1"208,1 10-277,0-1-162,-1 0 1,0 1-1,0-1 1,1 0-1,-1 0 1,1 0-1,-1 1 0,1-1 1,0 0-1,-1 0 1,1 0-1,0 0 0,0 0 1,0 0-1,0 0 1,0 0-1,0 0 0,0-1 1,0 1-1,0 0 1,0-1-1,0 1 0,0-1 1,0 1-1,1-1 1,0 1-1,7 1 214,-1 0-1,1 0 0,-1 0 1,0 1-1,0 1 1,0 0-1,0 0 0,13 9 1,10 5-304,-18-12 235,0-1-1,0 0 1,0-1-1,0 0 1,1-1-1,0-1 0,0 0 1,-1-1-1,1 0 1,28-3-1,1-4 228,1-2 0,48-15 0,-76 18-409,0-1 0,0 0-1,-1-1 1,1-1 0,-2 0 0,1-1 0,-1-1 0,19-17-1,-28 24-81,-1-1 0,1-1 0,-1 1-1,0 0 1,0-1 0,0 0 0,-1 0 0,0 0-1,0-1 1,0 1 0,0-1 0,-1 1 0,0-1-1,0 0 1,-1 0 0,1 0 0,-1 0-1,-1 0 1,1 0 0,-1 0 0,0 0 0,0 0-1,-1 0 1,0 0 0,0 0 0,-2-7-1,1 9-10,-1-1 0,1 1-1,-1-1 1,0 1-1,0 0 1,0 0-1,-1 1 1,1-1 0,-1 1-1,0-1 1,0 1-1,0 0 1,0 1-1,0-1 1,-1 1 0,0 0-1,1 0 1,-1 0-1,0 0 1,0 1-1,0 0 1,-6-1 0,-1 1-21,-1-1 1,0 2 0,1-1-1,-1 2 1,0 0 0,1 0-1,-25 7 1,17-2-10,1 0-1,-1 2 1,2 0-1,-1 1 1,1 1-1,0 0 0,1 2 1,-29 24-1,39-30 15,1 1 0,-1-1-1,1 1 1,1 0 0,0 1-1,0-1 1,0 1 0,1 0-1,0 0 1,0 1 0,1-1-1,0 1 1,1 0 0,-1-1-1,2 1 1,-1 0 0,2 0-1,-1 0 1,1 1 0,0-1-1,1 0 1,2 10-1,0-6 18,0 0-1,2 0 1,-1 0-1,2 0 1,-1-1-1,2 0 1,0 0-1,0-1 1,1 0-1,0 0 1,1 0-1,1-1 1,-1-1-1,1 0 1,1 0-1,0-1 1,0 0-1,1-1 1,0 0-1,0-1 1,0 0-1,1-1 1,0 0-1,0-1 1,0-1-1,15 3 0,-4-2-23,-1-1-1,1-1 1,0-1-1,0-1 0,-1-1 1,1-1-1,0-1 0,23-7 1,-34 7-326,-1-1 0,0 0 0,0-1 0,0 0 0,-1-1 1,1 0-1,-1-1 0,-1 0 0,0-1 0,0 0 0,0 0 1,-1-1-1,0 0 0,-1-1 0,0 0 0,11-18 0,-16 22 33,0-1-1,0 0 0,-1 1 0,0-1 0,0 0 1,1-12-1,0-53-1868</inkml:trace>
</inkml:ink>
</file>

<file path=ppt/ink/ink6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6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5120,'-9'13'2560,"18"58"-2048,-4-48 5120,10 7-5120,18 6 0,14 3 256,13-4 0,11-3-1024,-5-21 128,23-15 512,-9-15-1,-4-11-1534,-7-15 127,-3 10-1024,-4-12 0</inkml:trace>
</inkml:ink>
</file>

<file path=ppt/ink/ink6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7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6 732 3200,'-6'-1'1216,"10"4"1200,-2-3-2196,-1 1 1,1-1-1,0 0 1,-1 1-1,1-1 1,-1 0 0,1 0-1,0 0 1,-1 0-1,1 0 1,0 0 0,-1 0-1,4-2 1,15-7 90,0-1 0,0-1 0,-1-1 0,-1 0 1,0-2-1,-1 0 0,0-1 0,20-24 0,16-11 558,-36 33-718,-1 0 0,-1 0 0,-1-2 0,0 0 0,-1 0 1,-1-2-1,-1 1 0,-1-1 0,-1-1 0,11-37 0,-17 48-131,0-1-1,0 0 1,-1 0-1,0 0 1,-1 0-1,-1 0 1,0 0 0,-1 0-1,0 0 1,0 0-1,-1 0 1,-1 0-1,0 1 1,-1-1-1,0 1 1,-1 0 0,0 0-1,-1 0 1,0 0-1,0 1 1,-1 0-1,-10-10 1,15 18-25,-1-1-1,1 1 1,-1 0 0,0 0-1,0 0 1,1 1 0,-1-1-1,-1 1 1,1 0 0,0-1-1,0 1 1,0 0 0,-1 1-1,1-1 1,0 1 0,-1-1-1,1 1 1,-1 0 0,-5 1-1,7 0 3,0-1 0,0 1 0,0-1 0,0 1 0,0 0 0,1 0 0,-1 0 0,0 0 1,1 0-1,-1 0 0,1 1 0,-1-1 0,1 0 0,-1 1 0,1-1 0,0 1 0,0 0 0,0-1 0,0 1 0,0 0 0,0 0 0,0-1 0,1 1 0,-1 0 0,1 0 0,-1 0 0,1 0 0,0 0 0,0 0 0,-1 0 0,1 0 0,1 0 0,-1 0 0,0 0 0,1 3 1,0-2 3,0 1 0,0-1 1,1 1-1,-1-1 1,1 1-1,0-1 1,0 0-1,0 0 1,0 0-1,1 0 1,-1 0-1,1 0 0,0-1 1,0 1-1,0-1 1,0 0-1,0 0 1,0 0-1,0 0 1,1 0-1,3 0 1,10 6 30,0-2 0,33 8 0,0-5 80,0-1 0,1-3 0,-1-3 0,1-1 0,0-2 0,-1-3 0,74-15-1,-43 8 252,-81 11-360,0 0 0,1 0 0,-1 0 0,0 0 0,0 0-1,0 0 1,1 0 0,-1 1 0,0-1 0,0 0 0,0 0 0,1 0 0,-1 0 0,0 0 0,0 0-1,0 1 1,0-1 0,1 0 0,-1 0 0,0 0 0,0 0 0,0 1 0,0-1 0,0 0-1,0 0 1,0 0 0,0 1 0,1-1 0,-1 0 0,0 0 0,0 1 0,0-1 0,0 0-1,0 0 1,0 0 0,0 1 0,0-1 0,0 0 0,0 0 0,-1 1 0,1-1 0,0 0-1,0 0 1,0 0 0,0 1 0,0-1 0,0 0 0,0 0 0,0 0 0,-1 1 0,1-1-1,0 0 1,0 0 0,0 0 0,0 0 0,-1 0 0,1 1 0,0-1 0,0 0 0,0 0-1,-1 0 1,1 0 0,0 0 0,-12 12 89,-40 23 44,42-30-155,0 1 0,1 0 0,-1 1 0,1 0 0,-9 9 0,11-8-4,0 1 1,0-1-1,1 1 0,1 0 1,-1 1-1,1 0 0,1 0 1,-5 15-1,7-20 13,1 0-1,0 0 0,0 1 1,0-1-1,1 0 1,0 1-1,0-1 0,0 1 1,0-1-1,1 0 0,0 1 1,0-1-1,1 0 1,0 0-1,0 0 0,0 0 1,0 0-1,5 8 0,2 0 21,0-1 0,1 0-1,0 0 1,1-1-1,0 0 1,1-1 0,17 12-1,-20-17 13,-1 0 0,1-1 0,0 0 0,0-1 0,0 0 0,0 0 0,1-1 0,-1-1 0,1 1 0,0-1 0,-1-1 0,1 0 0,11-1-1,-6-1 66,-1 0 0,0-1 0,0 0 0,0-1-1,0-1 1,0 0 0,-1-1 0,24-15-1,-17 8 10,-1-1 0,0-1-1,-2-1 1,27-29-1,-44 45-115,1 0-1,0 1 0,-1-1 1,1 0-1,-1 0 1,1 0-1,0 1 1,-1-1-1,1 0 0,-1 1 1,1-1-1,-1 0 1,1 1-1,-1-1 1,0 1-1,1-1 0,-1 1 1,1-1-1,-1 1 1,0-1-1,1 1 1,-1-1-1,0 1 0,0 0 1,0-1-1,1 1 1,-1-1-1,0 1 1,0 0-1,0-1 0,0 1 1,0 0-1,0 0 1,10 34-102,-8-28 68,3 7 60,0 0 0,0-1-1,1 1 1,1-1-1,0-1 1,1 1 0,0-1-1,1 0 1,1-1-1,0 0 1,17 15 0,-19-20 56,1 0 1,1 0-1,-1 0 1,1-1-1,-1-1 1,1 1-1,1-2 1,-1 1 0,0-2-1,1 1 1,0-1-1,0-1 1,-1 0-1,1-1 1,0 1 0,14-3-1,9-2 126,1-1 0,-1-1 0,55-19 0,-76 21-137,0-1-1,-1-1 1,0 0-1,0-1 0,0 0 1,-1-1-1,0 0 1,0-1-1,-1 0 1,0-1-1,-1 0 1,12-17-1,-16 19-29,0 0 0,-1-1-1,-1 0 1,1 1 0,-1-1 0,-1-1-1,0 1 1,0 0 0,-1 0 0,0-1-1,0 1 1,-1-1 0,0 1 0,-1-1-1,0 1 1,-1 0 0,0-1 0,0 1-1,-1 0 1,0 0 0,-1 1 0,-6-13-1,3 7-19,-1 0 1,0 0-1,-2 1 0,1 0 0,-1 0 0,-1 1 0,0 1 0,-1 0 0,0 0 0,-1 1 0,0 1 0,-22-12 0,17 13-41,0 0 1,-1 1-1,0 2 0,0 0 1,0 0-1,-1 2 0,0 1 1,0 0-1,1 1 1,-1 2-1,-34 3 0,30 0-12,0 1-1,1 1 0,0 1 1,0 1-1,0 1 0,1 0 0,1 2 1,0 1-1,-22 16 0,38-25 29,0 0 1,1 1-1,-1-1 0,1 1 0,0 0 0,0 0 1,0 0-1,1 1 0,0 0 0,-1-1 0,2 1 1,-1 0-1,1 0 0,-4 9 0,6-10 17,0 0 0,-1-1 0,2 1 0,-1 0 0,0 0 0,1-1 0,-1 1 0,1 0 0,0-1 0,0 1 0,1-1 0,-1 1 0,1-1 0,0 0-1,0 1 1,0-1 0,0 0 0,0 0 0,1 0 0,-1-1 0,6 5 0,3 4-3,2-1 1,-1-1-1,1 0 0,1-1 0,0 0 1,0-1-1,0 0 0,1-1 0,0-1 1,0-1-1,28 6 0,12-3 19,110 2 0,-134-9-17,38 0 129,-1-3 0,115-21 0,-183 24-119,1 0 0,-1 0 0,0 0 0,1 0 0,-1 0 0,0 1-1,1-1 1,-1 0 0,0 0 0,0 0 0,1 0 0,-1 0 0,0 0 0,0 1 0,1-1 0,-1 0 0,0 0-1,0 0 1,1 1 0,-1-1 0,0 0 0,0 0 0,0 1 0,0-1 0,1 0 0,-1 0 0,0 1 0,0-1-1,0 0 1,0 1 0,0-1 0,0 0 0,0 1 0,0-1 0,0 0 0,0 0 0,0 1 0,0-1-1,0 0 1,0 1 0,0-1 0,0 1 0,-2 23-67,0-1 69,2-18 3,1 1-1,0 0 1,0 0-1,1-1 0,0 1 1,0-1-1,0 1 1,0-1-1,1 0 0,0 0 1,0 0-1,4 4 0,6 6 117,0-1 0,21 17 0,-13-12 65,-17-17-219,-1 1-1,0-1 0,1 0 0,0 0 1,-1 0-1,1-1 0,0 1 0,0-1 1,0 0-1,0 0 0,0-1 0,0 1 1,0-1-1,0 1 0,7-2 0,3 0-673,1-1 0,-1 0 0,14-5 0,-1-4-1470</inkml:trace>
</inkml:ink>
</file>

<file path=ppt/ink/ink6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8.0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99 290 4352,'-4'5'5080,"4"12"-3395,6 16-898,-2-26-711,0 0 0,0 0 0,1 0 1,0-1-1,1 1 0,0-1 1,0-1-1,0 1 0,0-1 0,1 0 1,13 7-1,0-1 245,1 0-1,43 14 1,-46-20-207,0-2 0,1 1 0,0-2 0,0-1 0,0 0 0,0-1 0,-1-1 1,1-1-1,22-5 0,-4-1 59,0-1 1,-1-2-1,59-26 1,-80 30-119,0-1 0,0 0 1,-1 0-1,0-2 1,-1 1-1,0-2 1,23-23-1,-33 31-37,0-1 0,-1 0 0,1 0 0,-1 0-1,0 0 1,0 0 0,0-1 0,0 1 0,-1 0 0,0-1 0,0 1-1,0-1 1,-1 0 0,1-4 0,-2 4 1,1-1 1,-1 1-1,-1-1 1,1 1-1,-1 0 0,0 0 1,0 0-1,0 0 1,-1 0-1,1 0 1,-1 1-1,-1-1 0,1 1 1,-7-7-1,-6-5 3,-2 1 0,0 0 0,-1 1 1,0 1-1,-1 1 0,0 0 0,-1 2 0,0 0 0,-1 2 0,0 0 0,0 2 0,-31-6 1,15 5-65,-1 2 1,1 1 0,-1 3 0,0 0 0,1 3 0,-64 10 0,99-11 32,-24 4-104,-52 16 0,73-19 79,0 0 0,1 1 0,-1-1 0,1 1 0,-1 0 0,1 1-1,0-1 1,0 1 0,0 0 0,1 0 0,-1 1 0,1-1 0,0 1 0,-5 8 0,7-10 5,1-1 0,0 1 0,0 0 0,0-1 0,0 1 0,1 0 1,-1 0-1,1 0 0,-1 0 0,1 0 0,0 0 0,0 0 1,0 0-1,1 0 0,-1-1 0,1 1 0,-1 0 0,3 5 0,0-3-12,-1 0-1,1 0 1,0-1-1,1 1 0,-1 0 1,1-1-1,0 0 1,0 0-1,5 4 1,8 4-121,0-1 1,1 0 0,0-1-1,25 9 1,1-2-386,1-3 0,0-1 1,88 12-1,-47-15-1197,101-2 0,-98-12 102,-19-3-22</inkml:trace>
</inkml:ink>
</file>

<file path=ppt/ink/ink6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8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88 102 3712,'-1'-5'317,"0"0"-128,-1-1 1,1 1 0,1 0-1,-1 0 1,1-1 0,0 1-1,0 0 1,0-1 0,1 1-1,0 0 1,0 0 0,0-1-1,1 1 1,0 0 0,0 0-1,4-6 1,-6 10 493,0 1-342,-1 29 289,-2-1-1,-2 1 0,-11 43 1,-7 34 244,1 53 472,-5 277 0,28-374-1143,2 0-1,3 0 0,3-1 0,3 0 0,2 0 0,3-1 0,41 95 0,-52-140-145,28 51 216,-32-62-241,0 0 0,1 0 1,-1-1-1,1 1 0,0-1 0,0 0 0,0 0 0,0 0 0,1 0 0,-1 0 0,1-1 0,7 4 0,-10-5-30,0-1 1,0 1 0,0-1-1,1 0 1,-1 0 0,0 1-1,0-1 1,1 0-1,-1 0 1,0 0 0,1-1-1,-1 1 1,0 0-1,0 0 1,0-1 0,1 1-1,-1 0 1,0-1 0,0 0-1,0 1 1,0-1-1,0 0 1,0 1 0,0-1-1,0 0 1,0 0 0,0 0-1,0 0 1,1-2-1,17-38-271,-11 19 54,42-68-943,-33 62 543,19-42-1,-35 67 553,0 1 1,0-1-1,-1 0 0,1 0 0,0 0 1,-1 0-1,0 0 0,0 1 0,0-1 0,0 0 1,0 0-1,-1-3 0,1 5 58,0 1-1,-1-1 1,1 0 0,0 1-1,-1-1 1,1 0 0,-1 1-1,1-1 1,0 1 0,-1-1-1,1 1 1,-1-1 0,0 1-1,1 0 1,-1-1 0,1 1-1,-1 0 1,0-1 0,1 1-1,-1 0 1,1 0 0,-1-1-1,0 1 1,0 0 0,1 0-1,-1 0 1,0 0 0,1 0 0,-1 0-1,0 0 1,1 0 0,-1 0-1,0 0 1,1 1 0,-1-1-1,0 0 1,1 0 0,-1 1-1,0-1 1,1 0 0,-1 1-1,1-1 1,-1 0 0,1 1-1,-1-1 1,1 1 0,-1-1-1,1 1 1,-1-1 0,0 2-1,-1-1 42,0 1 0,0-1 0,1 1 0,-1 0-1,0 0 1,0 0 0,1 0 0,0 0 0,-1 0 0,1 0-1,0 0 1,0 1 0,0-1 0,0 1 0,0-1-1,1 0 1,-1 1 0,1-1 0,-1 4 0,1-1 35,0 1 0,1 0 0,-1-1 0,1 1 1,0-1-1,1 1 0,-1-1 0,4 9 0,-2-7 10,1 1 0,-1-1 0,1 0 0,1 0 0,-1-1 0,1 1 1,0-1-1,1 0 0,-1 0 0,1-1 0,0 0 0,10 7 0,-8-10-339,0 0 1,0-1 0,0 1-1,0-1 1,0-1-1,0 0 1,1 0 0,-1-1-1,0 0 1,0 0-1,0 0 1,0-1-1,0-1 1,13-5 0,18-10-1663</inkml:trace>
</inkml:ink>
</file>

<file path=ppt/ink/ink6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8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84 8448,'-5'-39'4224,"14"30"-6016,-4 6 7807,14-4-6143,8 1 128,7-1-2943,0 7-1,3-3 2304,-14-6 128</inkml:trace>
</inkml:ink>
</file>

<file path=ppt/ink/ink6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9.3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501 136 2304,'2'-1'151,"-1"0"0,1 0 0,-1 0 0,0-1 0,1 1 0,-1 0-1,0 0 1,0-1 0,0 1 0,0-1 0,0 1 0,-1-1 0,1 1 0,0-1 0,-1 1 0,1-1 0,-1 0 0,1 1 0,-1-1 0,0 0-1,1 1 1,-1-1 0,0 0 0,0 0 0,-1 1 0,1-1 0,0 0 0,0 1 0,-1-1 0,1 0 0,-1 1 0,0-1 0,1 1 0,-1-1-1,0 1 1,0-1 0,0 1 0,0-1 0,-2-1 0,-2-3 1,-1-1 0,0 2 0,0-1-1,0 1 1,-1 0 0,1 0 0,-1 0 0,-1 1-1,1 0 1,0 1 0,-1 0 0,0 0 0,-13-3 0,8 4 24,0 0 1,0 1 0,0 0 0,0 1 0,0 0 0,0 1 0,0 1 0,-16 4 0,12-2-43,0 1 0,0 1 0,0 0 0,0 2 0,1 0 0,0 0 0,1 2 1,0 0-1,0 0 0,1 2 0,1 0 0,-22 23 0,30-28-95,0 0 0,0 0 0,1 0 0,0 0 0,1 1 0,-1-1 0,1 1-1,1 0 1,-1 0 0,1 0 0,1 0 0,0 0 0,0 0 0,0 1 0,1-1 0,0 0 0,1 1-1,0-1 1,0 0 0,1 0 0,0 0 0,0 0 0,1 0 0,0 0 0,0-1 0,1 1 0,0-1-1,0 0 1,1 0 0,0 0 0,0-1 0,1 0 0,8 9 0,1-4 27,-1 0 0,1-1-1,1-1 1,0 0 0,0-1 0,1-1 0,0 0-1,0-2 1,1 0 0,-1 0 0,34 2 0,-3-2-72,0-2 1,0-2-1,64-8 1,-83 4-492,51-12 0,-70 12 29,1 0 0,-1-1 1,0 0-1,0-1 0,0 0 0,-1-1 1,15-10-1,-7-1-1473</inkml:trace>
</inkml:ink>
</file>

<file path=ppt/ink/ink6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39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60 363 4352,'-14'-7'1481,"11"12"-821,4-3-490,-1-1 1,1 0-1,0 1 0,0-1 0,0 0 0,-1 1 1,1-1-1,0 0 0,1 0 0,-1 0 1,0 0-1,0 0 0,0 0 0,1 0 1,-1-1-1,0 1 0,1 0 0,1 0 1,11 3 121,1-1 1,-1-1-1,1 0 0,0-1 1,0 0-1,0-2 1,0 1-1,-1-2 1,1 0-1,0-1 1,24-7-1,-15 2-86,-1-1-1,1-1 1,-1 0 0,-1-2 0,0-1-1,21-16 1,-36 23-153,0 1-1,0-1 1,-1 0 0,0-1 0,0 0 0,0 0-1,-1 0 1,0 0 0,4-9 0,-7 12-41,0 0 1,-1 0-1,0 0 1,0-1-1,0 1 1,0 0-1,-1 0 0,1-1 1,-1 1-1,0 0 1,-1-1-1,1 1 1,-1 0-1,1-1 1,-1 1-1,-1 0 0,1 0 1,-1 0-1,1 0 1,-4-5-1,-1 0 0,0 0-1,0 1 0,-1 0 1,-1 0-1,1 1 1,-1-1-1,-1 2 0,1-1 1,-1 1-1,0 0 0,0 1 1,-1 0-1,1 1 1,-1 0-1,0 0 0,-1 1 1,1 1-1,-1-1 1,-19-1-1,16 3-15,1 0 1,-1 0-1,1 2 1,-1-1-1,1 2 1,-1 0-1,1 0 0,0 1 1,0 1-1,0 0 1,0 1-1,1 0 1,0 1-1,0 0 0,-17 13 1,21-11 11,-1 0 0,2 1 0,-1 1 1,1-1-1,1 1 0,-1 0 0,2 1 0,-1-1 0,2 1 1,-1 0-1,2 0 0,-1 1 0,1-1 0,1 1 0,0 0 0,1 0 1,0 19-1,1-20 23,0 1 1,0-1 0,2 1-1,-1-1 1,1 0-1,1 1 1,0-1-1,0 0 1,1 0-1,1-1 1,0 1 0,0-1-1,1 0 1,0-1-1,1 1 1,0-1-1,0 0 1,13 10-1,-1-6-4,0 0-1,1-2 0,0 0 1,1-1-1,1-2 0,26 9 1,-4-5-1063,-1-2 1,56 6-1,-89-15 626,0-1 1,-1 0-1,1 0 1,-1-1-1,1-1 0,-1 1 1,1-2-1,-1 1 1,10-5-1,29-17-1659</inkml:trace>
</inkml:ink>
</file>

<file path=ppt/ink/ink6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0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7808,'23'5'3840,"53"2"-4864,-58-3 8191,2 4-6783,-2-4 128,-4-4-256,-14 0 128,-23 4-2944,-6-8 129</inkml:trace>
</inkml:ink>
</file>

<file path=ppt/ink/ink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2.4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74 3584,'3'31'6439,"3"38"-5732,1-43-583,0 0 0,2-1 0,0 0-1,2 0 1,27 44 0,-35-64-87,0 0 0,1 0 0,0-1 0,0 1 0,0-1 0,1 0 0,0 0 0,-1 0-1,1-1 1,1 1 0,-1-1 0,0 0 0,1-1 0,-1 0 0,1 1 0,0-2 0,0 1 0,0-1 0,0 0 0,0 0 0,0 0 0,0-1 0,0 0 0,0 0 0,0-1 0,0 0 0,0 0 0,0 0 0,0-1 0,0 1 0,0-1 0,7-5 0,2 0 36,-1 0-1,0-2 1,0 0-1,-1 0 1,0-1 0,-1-1-1,0 0 1,0-1-1,-1 0 1,-1-1 0,0 0-1,-1 0 1,8-18-1,-11 22 1,-1-1-1,0 0 1,-1 0-1,-1-1 1,1 1-1,-1-1 1,-1 0-1,0 0 1,-1 0-1,0 0 1,0 0-1,-1 0 1,-1 0-1,0 0 1,-1 0-1,1 0 1,-2 1-1,0-1 1,0 0-1,-7-13 1,10 23-60,0 0 0,-1 0 0,1 0 0,0 1 0,-1-1 0,1 0 0,0 0 0,-1 1 0,1-1 0,-1 0 0,1 1 0,-1-1 0,1 0 0,-1 1 0,1-1 0,-1 1 0,0-1 0,1 1 0,-1-1 0,0 1 0,0-1 0,1 1 0,-1 0 0,0-1 0,0 1 0,1 0 0,-1 0 1,0-1-1,-2 1 0,2 1 1,0 0 1,0 0 0,1 0-1,-1 0 1,0 0 0,0 0-1,0 0 1,1 0 0,-1 0-1,0 1 1,1-1 0,-1 0-1,1 0 1,0 1 0,-1-1-1,1 2 1,-8 57 134,10-45-135,0 0 1,0-1 0,2 1-1,-1-1 1,2 0-1,0 0 1,1 0-1,8 14 1,11 15 61,32 42 1,-41-62-20,-7-11-58,0 0 0,1-1-1,1-1 1,17 15 0,-22-20-555,0 0 0,1 0 0,-1-1 0,1-1 0,0 1 0,0-1 0,0 0 0,1 0 0,-1-1 0,12 2 0,-2-3-1492</inkml:trace>
</inkml:ink>
</file>

<file path=ppt/ink/ink6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3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231 533 2944,'-4'-40'2794,"4"39"-2705,0 1-1,0 0 0,0 0 1,0-1-1,0 1 0,0 0 0,-1-1 1,1 1-1,0 0 0,0 0 0,0-1 1,0 1-1,-1 0 0,1 0 0,0-1 1,0 1-1,-1 0 0,1 0 0,0 0 1,0-1-1,-1 1 0,1 0 1,0 0-1,0 0 0,-1 0 0,1 0 1,0 0-1,-1 0 0,1-1 0,0 1 1,-1 0-1,1 0 0,0 0 0,-1 0 1,1 0-1,0 0 0,0 1 0,-1-1 1,1 0-1,0 0 0,-1 0 0,1 0 1,0 0-1,-1 0 0,1 0 1,0 1-1,0-1 0,-1 0 0,1 0 1,0 0-1,0 1 0,0-1 0,-1 0 1,1 0-1,0 1 0,0-1 0,-1 1 1,-20 17 338,12-4-160,0 0 1,0 1-1,1 0 1,1 1-1,1-1 0,0 1 1,-5 22-1,-19 124 1517,23-114-1483,-5 38 297,3 1 0,3 120 1,7-167-506,3 1 0,1-1 0,1 0 0,3 0 0,1-1 0,2 0-1,21 47 1,-21-64-56,0-1 0,1 0-1,1-1 1,1 0 0,0-2-1,2 1 1,0-2 0,1 0-1,1-1 1,0-1 0,1-1-1,1-1 1,0-1-1,29 13 1,-29-16 10,1-1 0,0 0 0,1-2 0,-1-1 0,1-1 0,0 0 0,0-2 0,0-1 0,1 0 0,-1-2 0,0-1 0,0-1 0,0-1 0,0 0 0,24-10 0,-15 3 7,-1-3 1,0 0 0,-1-2-1,-1-1 1,0-2 0,-2-1-1,0 0 1,-1-2 0,-1-2-1,-1 0 1,-2-1 0,0-1-1,-1-1 1,-2-1 0,28-53-1,-20 21 1,-2-1 0,-3-1 0,-2 0-1,14-83 1,-17 38 11,8-189 0,-25 262-50,-2 1 0,-1-1 0,-1 0 0,-2 1 0,-1 0 0,-2 0 0,-23-58 0,22 64 5,-2 0 1,0 0-1,-29-44 1,29 55-19,0 1 0,-1 0 0,-1 1 0,0 1 0,-1 0-1,-18-12 1,9 8-13,0 2 0,-1 0 0,-1 2 0,0 1-1,-1 1 1,-1 1 0,1 1 0,-1 2 0,-1 1-1,1 1 1,-1 1 0,0 2 0,0 1 0,0 1-1,0 1 1,0 2 0,0 1 0,1 1 0,0 1-1,0 2 1,0 0 0,-46 23 0,35-12-15,0 2 1,2 2-1,0 1 1,2 2-1,0 1 0,2 2 1,1 1-1,-44 55 1,60-65-2,2 1 0,0 0 0,1 1 0,1 0 0,1 1 0,2 0 0,0 1 1,1 0-1,1 0 0,2 1 0,0-1 0,2 1 0,0 1 0,2-1 0,1 0 0,3 32 0,0-40-48,1 0 0,0 0 0,2 0 0,-1 0-1,2-1 1,0 0 0,1 0 0,1-1 0,0 0-1,1-1 1,1 0 0,0 0 0,1-1 0,0-1-1,1 0 1,1 0 0,-1-1 0,24 13 0,-8-7-396,0-2 1,0-1 0,1-1 0,1-2 0,0-1 0,1-1 0,0-2 0,64 7 0,-19-11-1889,143-13 1,-90-4 32</inkml:trace>
</inkml:ink>
</file>

<file path=ppt/ink/ink6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3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4 3200,'-8'-1'467,"0"0"-1,0 0 1,0 1 0,0 0-1,0 0 1,0 1-1,0 0 1,0 0 0,0 1-1,1 0 1,-1 1 0,0-1-1,1 1 1,0 1 0,-14 8-1,-42 20-488,-28 18 1218,72-38-925,-34 26 287,50-36-521,0 1 0,1 0-1,-1 0 1,0 0 0,1 0 0,0 0-1,0 1 1,0-1 0,0 1 0,0 0-1,1-1 1,-1 1 0,0 6 0,2-8-30,0 0 0,0 0 0,1 0 1,-1 0-1,1 0 0,-1 0 1,1 0-1,0-1 0,-1 1 0,1 0 1,0 0-1,0-1 0,1 1 0,-1-1 1,0 1-1,0-1 0,1 1 1,-1-1-1,1 0 0,-1 0 0,1 0 1,0 0-1,-1 0 0,1 0 0,0 0 1,0 0-1,0-1 0,-1 1 1,1-1-1,0 1 0,3-1 0,71 14 99,-65-13-82,125 11 158,-76-9-89,0 3 0,-1 2 1,79 23-1,-129-28-60,1 1 1,-1 0 0,0 0-1,0 1 1,-1 0-1,1 0 1,-1 1 0,0 1-1,0-1 1,-1 1-1,0 0 1,12 17-1,-15-19 19,-1 1-1,1 0 0,-1 0 1,0 0-1,-1 1 0,1-1 1,-1 1-1,-1-1 0,1 1 1,-1 0-1,0 0 0,-1-1 1,0 1-1,0 0 1,0 0-1,-1 0 0,0-1 1,0 1-1,0 0 0,-3 6 1,-2 0 84,0-1 1,0 0-1,-1 0 1,0-1-1,-1 1 1,0-2 0,-1 1-1,0-1 1,-1-1-1,0 0 1,-1 0 0,1-1-1,-2 0 1,1-1-1,-1 0 1,0-1-1,0 0 1,-1-1 0,-17 5-1,7-3 60,-1-1 0,-1-1 1,1-1-1,-1-1 0,0-1 0,0-1 0,0-2 0,0 0 1,-45-9-1,53 5-151,0 0 0,0-2 0,0 0 0,1 0 0,0-2 0,1 0 0,0 0 0,-15-13 0,29 21-50,0 0 0,-1 0 0,1 0-1,0 0 1,0 0 0,0 0 0,0 0 0,0 0 0,0-1 0,0 1 0,0 0-1,0-1 1,1 1 0,-1 0 0,0-1 0,1 1 0,-1-1 0,0-2-1,2 3-44,-1 0 1,0 1-1,1-1 0,-1 0 0,0 0 0,1 1 0,-1-1 0,1 0 0,-1 0 0,1 1 0,-1-1 0,1 1 0,0-1 1,-1 1-1,1-1 0,0 1 0,-1-1 0,1 1 0,0-1 0,0 1 0,0 0 0,-1-1 0,3 1 0,7-3-585,-1 1 0,1 1-1,0 0 1,12 0 0,-20 0 521,152-16-7161,-98 15 4822</inkml:trace>
</inkml:ink>
</file>

<file path=ppt/ink/ink6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4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628 58 4352,'-3'-5'408,"0"1"-1,0 0 1,-1 0 0,1 0-1,-1 0 1,0 1 0,0-1 0,0 1-1,-1 0 1,1 0 0,-1 1-1,1-1 1,-1 1 0,0 0 0,0 0-1,0 1 1,0-1 0,-1 1 0,-7-1-1,-2 2-200,1 1-1,0 0 1,0 1-1,0 1 1,0 0-1,-19 7 1,-34 10 945,-124 57 0,186-75-1114,0 1 0,-1 1 1,1-1-1,0 1 1,1 0-1,-1 0 1,1 0-1,0 1 1,-4 4-1,7-8-35,0 1 1,1-1-1,-1 0 1,0 0-1,1 1 0,-1-1 1,1 0-1,-1 0 0,1 1 1,0-1-1,0 1 1,-1-1-1,1 0 0,0 1 1,0-1-1,0 1 1,0-1-1,1 0 0,-1 1 1,0-1-1,1 0 0,-1 1 1,1-1-1,-1 0 1,1 1-1,-1-1 0,1 0 1,0 0-1,0 0 0,0 0 1,-1 0-1,1 0 1,0 0-1,0 0 0,1 0 1,-1 0-1,0 0 1,0 0-1,0-1 0,0 1 1,1-1-1,-1 1 0,2 0 1,20 8 47,0 0 1,1-2 0,0-1-1,0-1 1,30 3-1,47 11 152,-47-5-43,-2-2 57,-1 3 1,84 36-1,-123-46-138,-1 1 0,1 0 0,-1 1 0,0 0 0,-1 1 0,0 0 0,0 1 0,-1 0 0,0 0 0,0 1 0,-1 0-1,0 1 1,-1 0 0,0 0 0,-1 0 0,7 18 0,-11-24-1,0 1 0,-1 0-1,1-1 1,-1 1-1,-1 0 1,1 0 0,-1 0-1,0 0 1,0 0-1,0 0 1,-1 0-1,0-1 1,0 1 0,-1 0-1,0 0 1,0-1-1,0 1 1,-4 6 0,1-4 44,-1-1 1,0 1 0,0-1-1,-1 0 1,0 0 0,0-1 0,-1 0-1,1 0 1,-1-1 0,-12 6-1,-8 2 149,0-1-1,-1-1 0,0-2 0,0-1 0,-1-1 0,-35 3 0,17-5-223,1-2 1,-1-2-1,0-3 1,1-1-1,-1-3 0,1-1 1,0-3-1,-70-23 1,97 20-1032,20 13 895,-1-1-1,1 1 1,0 0 0,0-1-1,0 1 1,0-1-1,0 1 1,-1-1-1,1 1 1,0 0-1,0-1 1,0 1-1,0-1 1,0 1-1,0-1 1,0 1 0,0 0-1,0-1 1,1 1-1,-1-1 1,0 1-1,0-1 1,0 1-1,0 0 1,1-1-1,-1 1 1,0-1-1,0 1 1,1-1 0,3-3-579,1 1 0,0-1 0,-1 1 1,1 0-1,0 0 0,8-3 1,39-17-2405</inkml:trace>
</inkml:ink>
</file>

<file path=ppt/ink/ink6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5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68 387 128,'6'-1'1883,"-12"10"2634,-16 20-3398,17-23-809,10-11-210,30-31 291,-31 32-203,-1 1 0,1-1 0,0 1 0,1 0 0,-1 0 0,0 0 0,1 1 0,0 0 0,0 0 0,-1 0 0,1 0 0,9-1 0,16-7-200,-2-8 453,-1-1-1,0-1 1,-1-2 0,-2 0 0,25-28 0,-43 43-325,0 0-1,0 0 1,-1 0 0,0 0 0,0-1-1,-1 0 1,0 0 0,0-1 0,-1 1-1,4-17 1,-6 22-89,-1 0-1,0 0 0,0 0 1,0-1-1,0 1 1,-1 0-1,1 0 0,-1 0 1,0 0-1,0 0 1,0 0-1,0 0 0,0 1 1,0-1-1,-1 0 1,0 1-1,1-1 0,-1 0 1,0 1-1,0 0 1,0 0-1,-1-1 0,1 1 1,-1 1-1,1-1 1,-1 0-1,1 0 0,-1 1 1,0 0-1,0-1 1,0 1-1,0 0 0,0 1 1,-5-2-1,-2-1-3,0 1 0,0 1 0,0-1 0,0 1 0,0 1 0,0 0 1,-1 1-1,1 0 0,0 0 0,0 1 0,0 0 0,0 1 0,1 0 0,-1 0 0,1 1 0,-1 1 0,1-1 0,1 2 0,-15 9 0,11-5 2,0 0 1,0 1-1,1 0 0,1 1 0,0 0 1,0 1-1,1 0 0,1 1 0,0-1 1,1 2-1,0-1 0,-4 16 1,7-19-4,1 1 1,0-1 0,1 0 0,0 1 0,1 0-1,1-1 1,-1 1 0,2 0 0,-1-1 0,2 1-1,0-1 1,0 1 0,1-1 0,0 0 0,1 0-1,0 0 1,1 0 0,0-1 0,1 1 0,0-1-1,0-1 1,1 1 0,1-1 0,-1 0 0,2-1-1,-1 0 1,1 0 0,15 10 0,-3-5 92,0 0 1,0-1 0,1-1-1,1-1 1,-1-1 0,2-1-1,-1-1 1,1-1-1,0-1 1,0-1 0,1-1-1,-1-2 1,1 0-1,43-5 1,-47 2-42,0 0 1,0-2-1,0-1 0,0-1 1,-1 0-1,0-2 0,0 0 1,0-1-1,-1-1 0,-1-1 1,0 0-1,0-2 0,-1 0 0,-1-1 1,0 0-1,-1-2 0,16-20 1,-24 25-59,-1 0 0,0 0 0,-1-1 1,0 0-1,-1 0 0,0 0 0,-1 0 1,0-1-1,-1 0 0,0 1 1,-1-1-1,-1 0 0,0 0 0,-1 1 1,0-1-1,-1 0 0,0 1 0,-1-1 1,0 1-1,-7-16 0,14 28-38,-1 0-1,1 0 1,-1 0-1,1 0 1,0 1-1,-1 0 1,1 0-1,-1 0 1,5 2-1,5 0 13,10 0 45,0-1-1,-1-1 0,1-1 1,0-1-1,-1-1 0,1-1 1,29-8-1,-15 1 127,0-2-1,-1 0 1,53-28 0,-23-2 270,-57 36-140,-37 25 11,3 0-150,1 0 1,1 1-1,1 1 0,-39 48 1,50-55-78,1 2 0,0-1 1,1 1-1,1 0 0,0 1 0,1 0 1,1 0-1,1 0 0,-7 35 0,11-46-47,1 1 1,0-1-1,-1 0 0,2 1 0,-1-1 0,1 0 0,0 1 1,0-1-1,1 0 0,0 0 0,0 0 0,0 0 1,1 0-1,0 0 0,7 10 0,-4-9 34,0 0 1,0-1-1,1 0 1,-1 0-1,2 0 1,-1-1-1,0 0 0,1-1 1,0 1-1,12 3 1,-3-1-330,1-2 1,0 0 0,1-1-1,-1 0 1,1-2 0,-1 0-1,1-1 1,0-1 0,0-1 0,22-4-1,-26 2-855,-1 0 0,0-2 0,-1 1 0,27-14 0,-2-2-1843</inkml:trace>
</inkml:ink>
</file>

<file path=ppt/ink/ink6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6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1 539 3584,'0'4'384,"1"-1"-1,0 0 1,0 0 0,0 1 0,0-1-1,1 0 1,-1 0 0,1 0-1,0 0 1,0-1 0,0 1 0,0 0-1,1-1 1,-1 1 0,1-1 0,3 3-1,18 22 902,-3 6-582,-15-21-575,1-1 0,0 0 0,0 0 0,1-1 0,1 0 0,-1 0 0,2-1 0,-1 0 0,1 0 1,16 9-1,-17-13-44,0 0 1,0 0 0,1-1 0,0-1 0,0 1 0,0-1 0,0-1-1,0 0 1,0 0 0,1-1 0,-1-1 0,1 0 0,-1 0 0,1-1-1,19-3 1,-22 1-55,0 1-1,-1-1 1,1 0-1,-1-1 0,0 0 1,0 0-1,0 0 1,0-1-1,-1 0 1,0-1-1,0 1 1,0-1-1,-1 0 0,0 0 1,0-1-1,0 0 1,-1 0-1,0 0 1,-1 0-1,1 0 0,3-13 1,-2 3 34,0 1-1,-1-1 1,-1 0 0,-1 0-1,0-1 1,-1 1 0,-1 0-1,-1 0 1,0-1 0,-1 1-1,-6-21 1,0 13-15,0-1 1,-2 1-1,-1 0 0,-1 1 1,-1 1-1,-23-32 0,11 18-9,-3 1 0,-39-41 0,57 67-37,0 0-1,-1 1 1,0 1-1,0-1 1,-1 2-1,0 0 0,0 0 1,-1 1-1,0 1 1,0 0-1,-19-5 0,25 9-2,0 1 0,0 0 0,1 0 0,-1 1 0,0-1-1,1 1 1,-1 1 0,1 0 0,-11 3 0,16-5 0,0 1 0,0-1 1,-1 0-1,1 1 1,0-1-1,0 1 0,0-1 1,0 1-1,0 0 1,0-1-1,0 1 0,0 0 1,0 0-1,0-1 1,0 1-1,1 0 1,-1 0-1,0 0 0,0 0 1,1 0-1,-1 0 1,1 1-1,-1-1 0,1 0 1,0 0-1,-1 0 1,1 0-1,0 1 0,0-1 1,-1 0-1,1 0 1,0 0-1,0 1 0,1-1 1,-1 0-1,0 0 1,0 1-1,1-1 0,-1 0 1,0 0-1,1 0 1,-1 0-1,1 0 0,-1 0 1,1 0-1,0 0 1,0 0-1,-1 0 1,1 0-1,0 0 0,0 0 1,0 0-1,0-1 1,0 1-1,0 0 0,2 0 1,3 5 48,1-2 0,0 1 0,0-1 0,0 0 0,1 0 1,-1-1-1,1 0 0,0 0 0,0-1 0,0 0 0,12 1 0,10 0 262,54-1 0,-56-3-136,254-13 879,-158 5-956,-115 8-616,16-2 323,-18-5-6003,-7 8 3766</inkml:trace>
</inkml:ink>
</file>

<file path=ppt/ink/ink6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6.8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81 375 3712,'7'14'7182,"16"12"-6521,-18-22 200,3 4-678,0-1 1,0 0-1,1 0 0,0-1 1,0 0-1,1-1 1,-1 0-1,1 0 1,0-1-1,1 0 1,-1-1-1,1 0 1,0-1-1,-1 0 0,1 0 1,0-2-1,0 1 1,0-1-1,21-3 1,-14 0-8,0-1 1,1 0-1,-1-1 1,0-1-1,-1-1 1,0-1-1,0 0 1,-1-1-1,1-1 1,27-22-1,-30 18-78,-1-1-1,0 0 1,-1-1-1,0 0 1,-2 0-1,15-30 1,-23 41-81,0 0 0,-1 0 0,1 0 0,-1-1 0,0 1 0,-1 0 0,1 0 0,-1-1 0,0 1 0,0 0 0,0 0 0,-1-1 0,0 1 0,0 0 0,0 0 0,-1 0 0,0 0 0,0 0 0,0 0 0,0 0 0,-1 1 0,0-1 0,0 1 0,0 0 0,0 0 0,-6-5 0,-1-2-2,-1 0 1,0 1-1,-1 0 0,0 1 1,-1 0-1,0 1 0,0 1 1,-16-7-1,10 7-13,0 1 0,0 1 0,-1 0 0,1 2 0,-1 0-1,0 2 1,0 0 0,0 1 0,1 1 0,-1 1 0,-31 6 0,38-5-31,-1 0 1,1 1-1,0 1 1,0 0-1,0 0 1,0 1-1,1 1 1,0 0-1,1 1 1,-1 0-1,1 1 1,1 0-1,0 1 1,0 0-1,1 0 0,0 1 1,-9 16-1,15-22 1,0 0 0,1 1 0,0-1 0,0 1 0,0 0 0,1-1 0,-1 1 0,1 0 0,1 0 0,-1 0 0,1 0 0,0 0 0,1 0 0,-1 0 0,1 0 0,3 11 0,-2-13 9,-1 1 0,1-1 0,1 0 0,-1 0 0,0 0 0,1 0 0,0 0 0,0 0 0,0-1 0,0 1-1,1-1 1,-1 0 0,1 0 0,0-1 0,0 1 0,0-1 0,0 1 0,0-1 0,1-1 0,-1 1 0,6 1-1,10 2-21,1-2 0,0 0 0,-1-1 0,1-2 0,0 0 0,0-1 0,-1 0-1,1-2 1,27-7 0,2-4-35,-1-2 0,74-36-1,-120 51 85,-1-1-1,1 1 0,0-1 0,0 1 0,0 0 0,0 0 0,0 0 0,0 0 1,0 1-1,0-1 0,0 1 0,0 0 0,0 0 0,0 0 0,4 1 0,-5 0 14,0 1 0,0 0 0,0 0 0,-1-1 0,1 1 0,-1 0 0,1 0 0,-1 0 0,0 1 0,0-1 0,0 0 0,0 0 0,0 1 0,0-1 0,0 0 0,-1 1 0,0-1 0,1 3-1,4 17 142,3 12 230,1-1 1,17 41-1,-23-65-297,1-1-1,0 0 0,1-1 0,0 1 0,0-1 1,0 0-1,1 0 0,0 0 0,0-1 0,1 0 1,-1 0-1,1-1 0,1 0 0,8 5 0,-5-5-150,0 0 0,0-1 0,0-1 0,1 0 0,0 0 0,0-1 0,18 0 0,-16-2-794,1 0 0,-1-1 1,1-1-1,-1 0 0,26-8 1,-13-1-1732</inkml:trace>
</inkml:ink>
</file>

<file path=ppt/ink/ink6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7.6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214 188 2816,'30'-22'2560,"44"-35"128,-50 37-2301,1 2 0,41-25 0,-57 38-281,0 1 0,0 0 0,0 1 0,1 0 0,-1 1 0,1-1 0,-1 2 0,1-1-1,0 1 1,0 1 0,0 0 0,10 1 0,-16 0-41,1-1-1,-1 1 0,0 0 1,0 0-1,1 0 1,-1 1-1,0-1 0,0 1 1,0 0-1,-1 0 1,1 0-1,0 1 0,-1-1 1,0 1-1,1 0 0,-1 0 1,0 0-1,-1 0 1,1 1-1,0-1 0,-1 1 1,0-1-1,0 1 0,0 0 1,0 0-1,-1 0 1,1 0-1,-1 0 0,0 1 1,0-1-1,-1 0 0,1 0 1,-1 7-1,0 7 135,-1 0 1,0-1-1,-2 1 0,0 0 1,-1-1-1,-12 33 0,-2 0 273,-2-2 0,-2 0 0,-2-1 0,-57 81 0,65-106-271,-1-2 1,-1 0-1,0-2 1,-1 0 0,-2 0-1,1-2 1,-2-1-1,0 0 1,-1-2 0,0 0-1,-42 15 1,54-25-153,0-1 0,1 1 0,-1-1 0,0-1 0,0 0 0,0-1 1,0 0-1,-18-3 0,26 3-51,1 0-1,-1 0 1,0-1 0,0 1 0,0-1 0,0 0-1,0 0 1,0 0 0,1 0 0,-1-1 0,0 1-1,1-1 1,-1 1 0,1-1 0,0 0 0,0 0-1,-1 0 1,1 0 0,0-1 0,1 1 0,-1 0-1,0-1 1,1 1 0,-1-1 0,1 0-1,0 1 1,0-1 0,0 0 0,0 0 0,0 0-1,1 0 1,-1 0 0,1 0 0,0 0 0,0-5-1,1 2-7,0 0-1,1 0 0,-1 0 0,1 0 0,0 0 0,1 1 0,-1-1 0,1 1 0,0-1 0,1 1 1,-1 0-1,1 1 0,0-1 0,0 0 0,0 1 0,1 0 0,0 0 0,-1 0 0,1 1 1,1 0-1,-1 0 0,0 0 0,12-4 0,-8 4 57,1-1 0,0 2 0,0-1 0,0 1 0,0 1 1,0 0-1,1 0 0,-1 1 0,0 0 0,0 1 0,1 0 0,-1 1 0,16 4 0,6 7 472,60 32 1,-62-29-227,0-1 1,33 11 0,-53-22-283,1-1 0,-1-1 0,1 0 0,0 0 1,0-1-1,0 0 0,0-1 0,0 0 1,0-1-1,14-3 0,-11-1-363,-13 5 138,0-1 0,-1 1 0,1 0-1,0-1 1,-1 1 0,1 0 0,0-1 0,-1 1 0,1-1 0,-1 1 0,1-1-1,-1 0 1,1 1 0,-1-1 0,1 1 0,-1-1 0,1 0 0,-1 1 0,0-1 0,0 0-1,1 0 1,-1 1 0,0-1 0,0 0 0,0 0 0,0 1 0,0-1 0,0 0-1,0 0 1,0 1 0,0-1 0,0 0 0,0 0 0,0 1 0,0-1 0,-1 0-1,1 0 1,0 1 0,-1-1 0,0-1 0,-7-9-2494</inkml:trace>
</inkml:ink>
</file>

<file path=ppt/ink/ink6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8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68 4992,'1'-2'94,"0"1"0,1-1 0,-1 0 0,0 0 1,1 0-1,-1 1 0,1-1 0,0 1 0,0-1 0,-1 1 1,1 0-1,0 0 0,0-1 0,0 1 0,0 1 0,1-1 1,-1 0-1,0 0 0,0 1 0,0-1 0,1 1 0,3 0 1,25-9 2027,-15 3-1764,0 0 0,1 1 1,0 1-1,0 0 1,0 1-1,0 1 0,0 1 1,1 0-1,-1 2 1,1 0-1,-1 0 0,0 2 1,0 0-1,30 10 1,65 25 942,-107-37-1640,1 1-1,0-1 1,-1 0 0,1-1 0,0 1 0,-1-1 0,1 0-1,0-1 1,6 0 0,11-5-1602</inkml:trace>
</inkml:ink>
</file>

<file path=ppt/ink/ink6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8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15 330 5760,'-5'35'2816,"5"24"-1792,0-29 3840,5 9-4864,0 9 128,4-2 0,0 2 0,0-1-256,2-8 0,3-20-1152,9-10 128,9-14-640,-3-2 0</inkml:trace>
  <inkml:trace contextRef="#ctx0" brushRef="#br0" timeOffset="1">47 11 9344,'-46'-10'4608,"60"17"-7552,4-4 9343,-4 1-8958,6 5 127,17-6-1920,-9 1 128</inkml:trace>
</inkml:ink>
</file>

<file path=ppt/ink/ink6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8.9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223 284 3584,'-3'2'500,"0"-1"1,0 1-1,0 0 1,0 0-1,1 0 0,-1 0 1,0 0-1,1 1 1,0-1-1,-1 1 1,1-1-1,-3 7 0,3-6-286,0 1-1,1 0 1,0-1-1,0 1 0,0 0 1,0 0-1,0 0 1,1 0-1,-1-1 0,1 6 1,1-2-130,0-1 0,0 0 0,0 1-1,0-1 1,1 0 0,0 0 0,1 0 0,-1 0 0,1 0 0,0-1 0,1 1 0,-1-1 0,1 0 0,5 6 0,-1-3 89,1 1 1,0-1-1,0 0 1,1-1-1,0 0 1,0-1 0,0 0-1,1 0 1,0-1-1,0-1 1,0 0-1,1 0 1,-1-1 0,1-1-1,0 0 1,0 0-1,0-1 1,0-1-1,0 0 1,0-1 0,20-3-1,-6-1 2,0-2 0,-1-1 0,1-1 0,-2-1 0,1-1 0,-1-1 0,29-21-1,-37 23-109,-2 0 0,0-1 0,0-1-1,-1 0 1,0-1 0,-1-1-1,-1 1 1,0-2 0,-1 0 0,0 0-1,13-31 1,-20 38-38,0 0 0,-1 0 1,0-1-1,0 1 0,-1-1 0,0 0 0,-1 1 0,0-1 1,-1-14-1,0 17-12,0 1 1,-1 0-1,1-1 0,-1 1 1,0 0-1,-1 0 0,1 0 1,-1 1-1,0-1 1,0 0-1,0 1 0,-1 0 1,1 0-1,-1 0 1,0 0-1,-7-5 0,-6-2 14,-1 1 0,0 1-1,0 0 1,-1 1 0,0 1-1,0 1 1,-1 0 0,1 2-1,-1 0 1,0 1 0,-39 0-1,15 4-24,0 1 0,1 3 0,-1 1-1,-57 17 1,67-14-31,1 1 1,-1 2-1,-32 17 0,58-25 11,0 0-1,0 0 1,1 1 0,-1 0 0,1 0-1,0 1 1,1 0 0,-1 0-1,1 0 1,0 1 0,1 0 0,0 0-1,0 1 1,0 0 0,1-1-1,-6 18 1,9-22-1,0-1 0,1 1 1,0 0-1,-1 0 0,1-1 0,0 1 1,0 0-1,1 0 0,-1 0 0,1-1 0,-1 1 1,1 0-1,0-1 0,0 1 0,0 0 1,0-1-1,0 1 0,1-1 0,1 3 0,1 0-36,1-1 0,-1 1 0,1-1 0,-1 0 0,1 0 0,0 0-1,1-1 1,7 4 0,4 1-198,2 0 0,-1-2 0,1 0 0,34 6 0,29-4-1411,0-3 0,0-4 0,88-10 0,6 1-1887,-91 10 1245</inkml:trace>
</inkml:ink>
</file>

<file path=ppt/ink/ink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3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98 2304,'-2'-4'159,"1"0"1,0 0 0,0 0-1,0 0 1,0-1-1,1 1 1,-1 0-1,1 0 1,0 0-1,1-1 1,-1 1-1,1 0 1,0 0-1,0 0 1,0 0-1,0 0 1,1 0-1,-1 0 1,1 0 0,0 1-1,0-1 1,3-3-1,-5 7-134,0 0 0,0 0 0,0 0 0,1-1 0,-1 1 0,0 0 0,0 0 0,0 0 0,0 0 1,0 0-1,0 0 0,0 0 0,0 0 0,1 0 0,-1 0 0,0-1 0,0 1 0,0 0 0,0 0 0,0 0 0,0 0 0,1 0 0,-1 0 0,0 0 0,0 0 0,0 0 0,0 0 0,0 0 0,0 0 0,1 0 0,-1 0 0,0 0 0,0 0 0,0 0 0,0 1 0,0-1 1,0 0-1,1 0 0,-1 0 0,0 0 0,0 0 0,0 0 0,0 0 0,0 0 0,0 0 0,0 0 0,0 1 0,0-1 0,1 0 0,-1 0 0,0 0 0,0 0 0,0 0 0,0 0 0,0 0 0,0 1 0,0-1 0,0 0 0,0 0 0,0 0 0,0 0 0,0 0 1,0 1-1,0-1 0,0 0 0,0 0 0,5 19 689,1 21-13,9 118 757,7 0 0,70 258 0,-88-402-1382,7 22 80,23 49-1,-30-75-78,1 0-1,1-1 1,0 0-1,0 0 0,0-1 1,1 0-1,0 0 1,1 0-1,16 12 1,-23-19-64,0-1 1,-1 1 0,1-1-1,0 1 1,0-1 0,0 0-1,0 1 1,0-1 0,0 0 0,0 0-1,0 0 1,-1 1 0,1-1-1,0 0 1,0 0 0,0 0 0,0-1-1,0 1 1,0 0 0,0 0-1,0 0 1,0-1 0,0 1-1,0 0 1,0-1 0,0 1 0,-1-1-1,1 1 1,0-1 0,0 1-1,-1-1 1,1 0 0,0 1-1,-1-1 1,1 0 0,0 0 0,-1 1-1,1-1 1,-1 0 0,1 0-1,-1 0 1,0 0 0,1 0-1,-1 0 1,0 0 0,1-1 0,14-58 238,-11 39-231,-1 8-20,1 0-1,0 1 1,1-1 0,1 1 0,-1 0-1,9-11 1,-11 19-2,0 0-1,0 0 1,1 1 0,-1-1-1,1 1 1,0 0-1,0 0 1,1 0 0,-1 0-1,0 1 1,1 0-1,0 0 1,-1 0 0,1 0-1,0 1 1,0 0-1,0 0 1,9-1 0,4 2 17,1 1 0,-1 1 0,0 1 0,0 0 0,0 1 0,-1 1 0,1 1 0,-1 0 0,0 1 0,-1 1 0,0 1 0,0 0 0,-1 1 0,0 1 0,18 16 0,-31-25 14,1 0 0,-1 0 0,0 1 0,0-1 0,0 0 0,-1 1 0,1-1 0,0 1 1,-1 0-1,0 0 0,0-1 0,0 1 0,0 0 0,0 0 0,0 0 0,-1 0 1,1 0-1,-1 0 0,0 0 0,0 0 0,0 0 0,0 0 0,-1 0 0,1 0 1,-1 0-1,0 0 0,0 0 0,0 0 0,0 0 0,0 0 0,0-1 0,-1 1 1,0 0-1,1-1 0,-1 0 0,-3 4 0,-2 1 88,0 0 0,0-1-1,-1 0 1,0 0 0,0 0 0,0-1 0,-1 0 0,0-1-1,0 0 1,-12 4 0,-4-2-24,0-1 0,-1-1 0,0-1 0,-50-1-1,76-2-105,0 1-1,0-1 1,-1 0 0,1 0-1,0 0 1,-1 0-1,1 0 1,0 0-1,0 0 1,-1 0-1,1 0 1,0 0-1,0 0 1,-1 0-1,1 0 1,0 0-1,-1-1 1,1 1-1,0 0 1,0 0 0,-1 0-1,1 0 1,0 0-1,0-1 1,0 1-1,-1 0 1,1 0-1,0 0 1,0-1-1,0 1 1,-1 0-1,1 0 1,0 0-1,0-1 1,0 1-1,0 0 1,0-1-1,0 1 1,0 0 0,0 0-1,-1-1 1,1 1-1,9-13-733,18-10-1022,-3 11-351,0 2 0,33-11 0,-13 9-185</inkml:trace>
</inkml:ink>
</file>

<file path=ppt/ink/ink6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9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4608,'3'89'6617,"5"-4"-3302,0-33-2928,2-1 0,31 94 0,6 20 1990,-28-92-1384,-20-92-557,2 15-427,-1 0 1,0 0 0,0 1 0,0-1 0,-1 0-1,1 0 1,-1 0 0,0 1 0,-2-6 0,-15-33 44,-1 0-20,2-1 0,-23-89 0,37 121-51,1 0 0,0-1 0,1 1 0,0 0 0,1-1 0,0 1 0,1-1 0,1 1 0,-1 0 0,2-1 0,-1 1 0,2 0 0,-1 1 0,2-1 0,-1 1 0,1-1 0,11-14 0,-13 21 12,0 1-1,0 0 0,0 0 0,1 1 0,-1-1 0,1 1 0,0 0 0,0-1 1,0 2-1,0-1 0,0 0 0,0 1 0,0 0 0,0 0 0,1 0 0,-1 0 1,0 1-1,1 0 0,-1 0 0,1 0 0,-1 0 0,0 1 0,8 1 0,7 2 15,1 1 0,-1 1-1,30 13 1,-32-11 41,-1 1 1,0 1 0,0 0 0,-1 1-1,0 0 1,0 2 0,-2 0-1,0 0 1,0 1 0,-1 0-1,-1 2 1,13 20 0,-13-17 17,-1 0 0,-1 1 0,0 1 0,-2-1 0,0 1 0,-1 1 0,-2-1 0,0 1 1,-1 0-1,0 27 0,-9-24-98,6-25-30,0 1 1,-1-1-1,1 1 1,0-1-1,-1 1 1,1-1-1,0 0 1,-1 1-1,1-1 0,-1 0 1,1 1-1,-1-1 1,1 0-1,-1 0 1,1 1-1,-1-1 1,1 0-1,-1 0 1,1 0-1,-1 0 1,1 0-1,-1 0 1,1 0-1,-1 0 1,0 0-1,0 0-109,0-1 1,-1 0-1,1 0 1,0 1-1,0-1 0,0 0 1,1 0-1,-1 0 0,0 0 1,0 0-1,0 0 0,1 0 1,-1-1-1,0 1 1,1 0-1,-1 0 0,1 0 1,0-1-1,-1 1 0,1 0 1,0-1-1,0 1 1,0 0-1,0-1 0,0 1 1,0 0-1,0-1 0,0 1 1,0 0-1,1-2 1,3-45-4931,-9 27 2518</inkml:trace>
</inkml:ink>
</file>

<file path=ppt/ink/ink6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49.8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10 482 5504,'55'7'3020,"-46"-4"-2304,0-2 0,0 1 0,0-2 1,1 1-1,14-2 0,1-1-431,-1-2 0,0 0 0,0-2 0,0 0 0,-1-2 0,37-17 0,-47 18-182,-1 0 0,0-1 0,-1 0 0,0 0-1,0-1 1,-1-1 0,0 0 0,0 0 0,-1-1-1,-1 0 1,0-1 0,-1 0 0,8-15 0,-6 10 49,-1-1 0,-1 0 0,0-1 1,7-35-1,-13 49-135,-1-1 0,1 1 0,-1-1 0,0 1 0,0 0 0,-1-1 0,0 1 0,0 0 0,0-1 0,0 1 0,-1 0 0,0 0 0,0 0 0,0 0 0,-1 1 0,0-1 0,0 0 0,0 1 0,0 0 0,-1 0 0,1 0-1,-8-6 1,2 4 21,1 1 0,-1 0 0,0 0 0,-1 1-1,1 0 1,-1 0 0,0 1 0,0 1 0,0 0-1,0 0 1,0 1 0,0 0 0,0 1 0,-1 0 0,1 0-1,0 1 1,-12 3 0,7-2 55,1 1-1,0 1 1,0 0-1,1 0 1,-1 2 0,1 0-1,0 0 1,1 1 0,-1 1-1,1 0 1,-19 17-1,18-12 49,1 1-1,1 0 0,0 1 0,0 0 0,2 1 0,0 0 1,1 1-1,0 0 0,2 0 0,0 0 0,-6 28 0,10-34-38,0 1-1,1-1 1,0 0-1,1 1 1,0-1-1,1 1 1,1-1-1,-1 1 1,2-1-1,0 0 1,0 0-1,1 0 1,0-1-1,0 1 1,2-1-1,-1 0 1,1 0-1,1-1 1,12 16-1,5-4 76,1-1 0,0 0 0,2-2-1,0-1 1,1-1 0,53 21 0,-58-27-256,1-1 1,-1-1 0,2-1 0,-1-1 0,29 4-1,-39-9-421,0 0 0,-1 0-1,1-1 1,0-1 0,0 0-1,0-1 1,-1-1 0,1 0-1,-1-1 1,21-8-1,20-23-2442</inkml:trace>
</inkml:ink>
</file>

<file path=ppt/ink/ink6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0.5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4864,'-3'23'2432,"3"9"-1408,0-13 2560,3 17-3200,3 7 0,2 5 128,7 5 128,4-5-896,10-2 128,3-7 256,5-10 128,6-19-1152,-1-13 128,-4-8-1024,4-14 128</inkml:trace>
</inkml:ink>
</file>

<file path=ppt/ink/ink6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0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11 5760,'-37'-11'2816,"47"25"-3840,-6-8 4608,7-3-4992,-2 4 128,-1 13-1536,16-8 128</inkml:trace>
</inkml:ink>
</file>

<file path=ppt/ink/ink6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1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67 226 3200,'-2'0'283,"0"0"0,1-1 0,-1 1 0,0-1 0,0 1 0,0-1 0,1 0 0,-1 0 0,1 0 0,-1 0 1,0 0-1,1 0 0,-3-2 0,-11-6 3423,14 10-3645,0-1 1,0 1 0,1-1 0,-1 1 0,0-1 0,0 1 0,1-1 0,-1 1-1,0-1 1,1 1 0,-1 0 0,1-1 0,-1 1 0,1 0 0,-1 0 0,1 0 0,-1-1-1,1 1 1,0 0 0,-1 0 0,1 0 0,0 0 0,0 0 0,0 0 0,-4 13 142,1-1 0,1 1 1,0-1-1,1 1 0,1 0 1,0 0-1,1-1 0,0 1 1,1 0-1,4 14 1,-1-6 245,1-1 0,2 1 0,0-1 0,1-1 1,16 28-1,-23-45-375,0-1 1,0 1 0,0 0-1,0-1 1,0 0-1,1 1 1,-1-1 0,1 0-1,-1 0 1,1 0-1,0-1 1,3 3 0,-5-4-57,-1 0 1,1 0 0,-1 1 0,1-1 0,-1 0 0,1 0 0,-1 0-1,1 0 1,-1 0 0,1 0 0,-1 0 0,1 0 0,-1 0 0,1 0 0,-1-1-1,0 1 1,1 0 0,-1 0 0,1 0 0,-1-1 0,1 1 0,-1 0-1,0 0 1,1-1 0,-1 1 0,1 0 0,-1-1 0,0 1 0,0 0 0,1-1-1,0-1 16,0 0 0,-1 0-1,1 0 1,-1 0-1,0 1 1,1-1-1,-1 0 1,0 0-1,0 0 1,0 0 0,0 0-1,-1-3 1,-4-28 92,-2 0 0,-12-35 0,10 39-76,1-1-1,-7-61 1,14 76-49,1 0 1,0 0-1,1 1 0,1-1 0,1 0 1,0 1-1,0-1 0,2 1 1,7-19-1,-9 27 19,0 0 0,0 1 1,0-1-1,1 1 0,0-1 0,0 1 1,0 1-1,1-1 0,-1 0 1,1 1-1,0 0 0,0 0 0,1 1 1,-1-1-1,1 1 0,0 0 1,0 1-1,0-1 0,0 1 0,0 1 1,0-1-1,0 1 0,1 0 0,7 0 1,-2 1 39,1 1 1,-1 1 0,1 0 0,-1 0 0,0 2-1,1-1 1,-2 1 0,1 1 0,0 0-1,-1 1 1,0 0 0,0 1 0,-1 0 0,0 1-1,0 0 1,-1 0 0,0 1 0,0 0-1,8 12 1,-5-5 15,0 0-1,-1 0 1,-1 1 0,-1 1-1,0 0 1,-1 0-1,-1 0 1,-1 1 0,0 0-1,-2 0 1,4 35-1,-7-47-47,0 1 0,-1-1 0,0 0 0,-1 1 0,0-1 0,0 1 0,0-1 0,-1 0 0,0 0 0,0 0 0,-1 0 0,0 0 0,-5 8 0,8-15-25,-1 1 0,1-1 0,-1 0 0,1 0 0,-1 1 0,0-1 0,1 0 0,-1 0 0,1 0 1,-1 0-1,1 0 0,-1 0 0,1 0 0,-1 0 0,1 0 0,-1 0 0,0 0 0,1 0 0,-1 0 0,1 0 1,-1 0-1,1-1 0,-1 1 0,1 0 0,-1 0 0,1-1 0,-1 1 0,1 0 0,-1-1 0,1 1 0,0 0 1,-1-1-1,1 1 0,0-1 0,-1 1 0,1-1 0,0 1 0,-1-1 0,1 1 0,0-1 0,0 1 0,-1-1 0,-12-24-51,10 10 29,1-1 1,0 1-1,2-1 0,0 0 1,0 1-1,1-1 1,2 0-1,-1 1 1,2 0-1,0-1 0,0 1 1,2 1-1,0-1 1,0 1-1,1 0 1,15-21-1,-14 26 3,1-1 1,1 1-1,0 0 1,0 1-1,0 0 1,1 1-1,0 0 1,1 1-1,0 0 1,-1 1-1,2 0 1,-1 1-1,1 0 1,-1 1-1,1 0 1,0 1-1,0 1 0,0 0 1,0 0-1,22 3 1,-3 1 55,-1 1 0,0 2-1,1 1 1,-2 1 0,1 2 0,-1 1 0,42 22-1,-26-4 327,-1 1-1,-2 3 0,67 63 1,-86-75-147,-3-1 68,-1 0 1,0 1 0,24 36-1,-38-49-190,-1-1 0,0 2 0,0-1 0,-1 1 0,0-1 0,-1 1 0,0 0 0,-1 0 0,1 0 0,-2 1 0,1-1 0,-1 1 0,-1-1 0,0 11 0,0-19-120,0 0 0,0-1 0,0 1 0,0-1 0,0 1 1,-1 0-1,1-1 0,0 1 0,0-1 0,-1 1 0,1-1 1,0 1-1,-1-1 0,1 1 0,-1-1 0,1 1 0,0-1 1,-1 1-1,1-1 0,-1 1 0,1-1 0,-1 0 1,1 0-1,-1 1 0,0-1 0,1 0 0,-1 0 0,1 1 1,-1-1-1,0 0 0,1 0 0,-1 0 0,1 0 0,-1 0 1,0 0-1,1 0 0,-1 0 0,0 0 0,1 0 0,-1 0 1,1-1-1,-1 1 0,0 0 0,1 0 0,-1 0 1,1-1-1,-1 1 0,1 0 0,-1-1 0,0 0 0,-27-18-2422,27 19 2332,-15-16-2810,2-8-172</inkml:trace>
</inkml:ink>
</file>

<file path=ppt/ink/ink6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2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 2560,'0'-5'397,"0"1"-1,0-1 1,1 1 0,-1 0 0,1-1 0,0 1-1,0 0 1,1-1 0,2-5 0,6 29 2419,46 387 308,-23-122-1704,41 97-429,-56-315-903,3 0 0,2-2 0,54 104 1,-65-149-93,-9-16-6,-1 1 0,1-1-1,-1 0 1,0 1-1,0 0 1,0-1 0,-1 1-1,1 0 1,-1 0-1,0 0 1,0 4 0,-22-22-1270,9 2 332,1 0 0,0-1 0,1-1 0,0 0 1,1 0-1,-12-27 0,-4-15-865</inkml:trace>
</inkml:ink>
</file>

<file path=ppt/ink/ink6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2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1 127 4864,'11'-9'352,"1"0"-1,0 1 1,0 1 0,1 0 0,22-9-1,-14 7 56,6-3 232,1 2-1,1 0 1,-1 2-1,1 2 1,1 0-1,35-2 1,-4 6-474,107 9 0,-137-4-22,-1 1 0,1 1 1,-1 2-1,0 0 0,-1 2 1,1 2-1,27 14 0,-45-19-57,-1 0-1,0 1 1,0 0 0,-1 1-1,0 1 1,0-1 0,0 1-1,-2 1 1,1 0-1,-1 0 1,0 1 0,-1 0-1,0 0 1,-1 1 0,-1-1-1,1 1 1,-2 1 0,6 23-1,-8-27-36,0 0 0,-1 0 0,0 0 0,-1 1 0,0-1 0,0 0 0,-1 0 0,0 0 0,-1 0 0,0 0 0,-1 0-1,1 0 1,-2 0 0,1-1 0,-1 1 0,0-1 0,-1 0 0,0 0 0,0-1 0,-1 0 0,0 1 0,0-2 0,-1 1 0,0-1 0,0 0 0,0 0 0,-1-1 0,0 0-1,0-1 1,0 1 0,0-2 0,-1 1 0,-9 2 0,-28 7 108,3-1-68,0-1 0,0-3-1,-45 4 1,64-10-93,-62 1 5,79-3-88,0 0-1,-1-1 1,1 0 0,0-1-1,0 1 1,0-1 0,0-1-1,-12-5 1,18 8 40,1 0 1,-1 0-1,1-1 0,0 1 1,-1 0-1,1 0 1,-1-1-1,1 1 0,0 0 1,-1 0-1,1-1 1,-1 1-1,1 0 1,0-1-1,0 1 0,-1-1 1,1 1-1,0-1 1,0 1-1,-1 0 0,1-1 1,0 1-1,0-1 1,0 1-1,0-1 0,0 1 1,0-1-1,0 1 1,0-1-1,0 1 0,0-1 1,0 1-1,0-1 1,0 1-1,0-1 0,0 1 1,0 0-1,1-2 1,18-14-1596,30-5-1171,-6 9 680,10 0-43</inkml:trace>
</inkml:ink>
</file>

<file path=ppt/ink/ink6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3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219 437 4992,'-8'-9'1078,"16"5"238,30 2 1135,-33 2-2219,-1 2-124,1-1 1,-1 1-1,0 0 1,0 0-1,0 0 0,0 1 1,0-1-1,0 1 0,0 0 1,-1 0-1,1 0 1,-1 0-1,0 1 0,0 0 1,2 3-1,23 22 526,-18-23-473,1 0-1,-1 0 1,1-1 0,0 0-1,1-1 1,-1-1 0,1 0 0,0 0-1,-1-1 1,1 0 0,0-1-1,0-1 1,0 0 0,0 0-1,0-2 1,0 1 0,0-1 0,19-6-1,-20 5-122,-1 0-1,0 0 1,1-1-1,-1 0 1,-1-1-1,1 0 0,-1 0 1,0-1-1,0 0 1,0-1-1,-1 0 1,0 0-1,0-1 1,-1 0-1,0 0 1,-1-1-1,0 0 0,0 0 1,0 0-1,7-21 1,-11 21-26,-1 0-1,0 0 1,0 0 0,-1 0-1,0 0 1,-1 0 0,0 0-1,-1 0 1,1 0 0,-2 0-1,1 0 1,-1 1 0,0-1-1,-1 1 1,0 0 0,-7-11-1,1 3 7,-1 0-1,0 1 0,-1 1 1,-1 0-1,0 0 1,-26-20-1,22 22-31,0 1 0,-1 1 0,0 1 0,0 0 0,-1 1 0,0 1 0,0 1 0,-1 0 0,0 2 0,0 0 0,0 1 0,0 2 1,-1 0-1,1 1 0,0 0 0,-1 2 0,1 1 0,0 0 0,0 1 0,0 1 0,1 2 0,0-1 0,0 2 0,0 1 0,-20 12 0,30-15-1,0 0-1,1 0 1,0 0-1,0 1 1,0 0 0,1 1-1,0 0 1,0 0-1,1 1 1,0-1-1,1 1 1,0 0 0,-5 12-1,8-17-14,1 1-1,0 0 1,0-1-1,0 1 1,0 0-1,1 0 1,-1 0-1,1-1 1,0 1-1,1 0 1,-1 0-1,1 0 1,0-1-1,0 1 1,1 0-1,-1-1 1,1 1-1,0-1 1,0 1-1,1-1 1,-1 0-1,1 0 1,0 0-1,0 0 1,0-1-1,1 1 1,-1-1 0,1 0-1,6 4 1,7 5-349,2-1 0,0-1 0,0 0 0,0-2 0,1 0 0,1-1 0,36 7 0,148 14-3096,-102-20 1534</inkml:trace>
</inkml:ink>
</file>

<file path=ppt/ink/ink6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3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42 3584,'4'-3'3974,"14"4"-1880,36 8-995,-10-2-202,29 0-296,0-3 1,0-3-1,1-3 1,114-19 0,-172 19-503,41-9 186,-53 10-254,-1 0 0,0 0 0,1-1 0,-1 1 0,0 0 1,0-1-1,0 0 0,0 0 0,0 0 0,0 0 1,0 0-1,3-4 0,-6 6-29,0 0-1,0 0 1,0-1 0,0 1-1,0 0 1,0 0 0,0 0 0,1 0-1,-1 0 1,0-1 0,0 1 0,0 0-1,0 0 1,0 0 0,0 0-1,0 0 1,0-1 0,0 1 0,0 0-1,0 0 1,0 0 0,0 0-1,0-1 1,0 1 0,0 0 0,0 0-1,0 0 1,0 0 0,0 0 0,-1-1-1,1 1 1,0 0 0,0 0-1,0 0 1,0 0 0,0 0 0,0-1-1,0 1 1,0 0 0,-1 0 0,1 0-1,0 0 1,0 0 0,0 0-1,0 0 1,0 0 0,0 0 0,-1 0-1,1 0 1,0 0 0,0-1-1,0 1 1,0 0 0,-1 0 0,1 0-1,0 0 1,0 0 0,0 1 0,-18-1 78,-18 7 37,20-4-94,1 2 1,-1-1 0,1 2 0,1 0 0,-1 1 0,1 1-1,0 0 1,1 0 0,0 2 0,0-1 0,1 2 0,0 0-1,1 0 1,0 1 0,1 0 0,-17 27 0,17-22 118,1 0 0,0 0 0,2 0 0,0 1 0,1 0 0,-5 23 0,10-36-72,0 1 1,1-1 0,-1 1-1,1-1 1,0 0-1,1 1 1,-1-1 0,1 1-1,0-1 1,1 0 0,-1 0-1,1 0 1,0 0 0,0 0-1,1 0 1,-1 0 0,1 0-1,0-1 1,0 0 0,1 1-1,-1-1 1,1-1 0,0 1-1,0 0 1,1-1-1,5 4 1,14 7 118,1-1-1,0-1 0,0-1 1,1-2-1,0 0 1,43 7-1,-29-9-1274,79 4 0,-46-15-1111,3-5-235</inkml:trace>
</inkml:ink>
</file>

<file path=ppt/ink/ink6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4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43 3712,'-12'-21'1133,"-1"-1"3878,12 25-4719,0 1-1,1-1 1,-1 0 0,0 0 0,1 0 0,0 0 0,0 1-1,0 4 1,0 11 90,-8 102 1317,14 221 1,49 116 1108,-49-420-2680,1-1 0,2 0 0,1 0 0,2-1 0,2 0 0,1-1 0,2-1 0,1-1 0,42 59 0,-58-89-157,1 0 0,-1-1 0,1 1 0,0-1-1,-1 1 1,1-1 0,0 0 0,1 0-1,-1 0 1,0 0 0,0-1 0,1 1 0,-1-1-1,1 0 1,0 0 0,-1 0 0,6 0 0,-2 0-165,-1-2 1,0 1-1,0-1 0,0 0 1,0 0-1,0 0 1,0-1-1,0 0 1,10-5-1,2-3-743,0-1 0,0 0-1,-1-2 1,-1 0 0,18-18-1,7-16-1579,-15 6 64</inkml:trace>
</inkml:ink>
</file>

<file path=ppt/ink/ink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3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 4992,'-16'-3'2432,"3"13"-3200,8-2 4864,2 6-3968,-2 4 0,0 6-128,5 12 128,5-15-256,-5 5 128,5-5 0,3-3 0,5-4-768,0-7 0,8-4-640,0-3 128</inkml:trace>
</inkml:ink>
</file>

<file path=ppt/ink/ink6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4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43 106 3456,'-43'3'1664,"72"-13"-1664,-11 1 2816,15 2-2176,5 0 128,19 1 256,23-1 128,14-5-1536,12 5 128,-1-1 896,-7-13 128,-7 14-640,-22 3 128,-17 1-1024,-19 10 0,-9 5-768,-5 8 0</inkml:trace>
</inkml:ink>
</file>

<file path=ppt/ink/ink6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4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103 312 3328,'-5'4'267,"1"0"0,0 0 1,0 0-1,1 1 0,-1-1 0,1 1 1,0 0-1,0 0 0,1 0 0,0 1 1,0-1-1,0 1 0,0-1 0,1 1 1,0-1-1,0 1 0,0 0 0,1 0 1,0-1-1,0 1 0,0 0 0,1 0 1,0-1-1,0 1 0,0 0 0,1-1 1,0 1-1,0-1 0,4 8 0,-3-8-241,0 1-1,1-1 0,-1 0 0,1 0 0,0-1 1,1 1-1,-1-1 0,1 0 0,0 0 0,0 0 0,7 3 1,2 0 167,1-1 0,0-1 0,0-1 0,0 0 0,1 0 0,-1-2 0,1 0 0,0-1 0,0 0 0,-1-1 0,1-1 0,0-1 0,19-4 0,-17 3-111,0-1 1,0-1-1,0-1 0,-1 0 1,0-1-1,0-1 0,-1-1 1,0 0-1,0-1 0,-1-1 1,15-13-1,-25 19-66,0 0 0,-1 0 0,0-1 0,0 1-1,0-1 1,-1 0 0,0 0 0,0 0 0,0 0 0,-1 0 0,0-1-1,0 1 1,0-1 0,-1 0 0,1-9 0,-2 5-3,-1 1 1,0 0 0,0-1-1,-1 1 1,0 0-1,-1 0 1,0 0 0,0 0-1,-8-13 1,3 7-2,-2-1 0,1 2 0,-2 0 0,0 0 0,-1 1 0,-1 0 0,0 1 0,-1 0 0,0 1 0,-1 1 0,-18-11 0,14 12-27,-1 1 1,0 0 0,-1 1-1,0 2 1,0 0 0,0 1-1,-27-2 1,33 5-1,-1 1 0,1 1 1,-1 1-1,1 0 0,0 1 0,-1 0 0,1 2 1,0 0-1,1 0 0,-28 13 0,39-16 5,-1 1 0,1-1-1,0 1 1,0 0 0,0 0 0,0 0 0,0 1-1,0-1 1,1 1 0,-1-1 0,1 1-1,-1 0 1,1 0 0,0 0 0,0 0-1,1 0 1,-1 1 0,1-1 0,-1 0-1,1 1 1,0-1 0,-1 6 0,2-4-6,1 0 0,-1 0 0,1 0 0,0 0 0,1 0 0,-1 0 0,1 0 0,0 0 0,0 0 0,0 0 0,1-1 0,-1 1 0,1-1 0,0 0 0,7 7 1,3 3-1,0 0 0,1 0 0,1-2 0,0 0 0,1-1 1,0 0-1,28 13 0,-16-11 17,1-2 0,1-1-1,0-1 1,33 6 0,23-3 118,2-4 0,117-3 0,-177-6-76,-30 2 26,0 0-1,0 0 1,-1 0-1,1 1 1,0-1 0,0 0-1,0 1 1,0 0 0,0-1-1,0 1 1,1 0-1,-1 0 1,0 0 0,1 0-1,0 0 1,-1 0 0,1 0-1,0 1 1,0-1 0,0 0-1,1 1 1,-1-1-1,0 0 1,1 1 0,-1-1-1,1 1 1,0-1 0,0 1-1,0-1 1,0 1 0,1-1-1,-1 1 1,1-1-1,-1 1 1,1-1 0,0 0-1,0 1 1,0-1 0,0 0-1,0 1 1,1-1 0,-1 0-1,1 0 1,-1 0-1,4 3 1,4 3 62,0-1 0,0 0 1,0 0-1,1 0 0,0-1 0,1-1 0,-1 0 1,1 0-1,0-1 0,0-1 0,1 0 0,17 3 1,12-1-1206,0-1 1,48-3 0,-71-1 305,46 0-1664</inkml:trace>
</inkml:ink>
</file>

<file path=ppt/ink/ink6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5.7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82 4992,'0'1'139,"-1"1"0,1-1 1,0 0-1,-1 0 0,1 1 0,0-1 1,0 0-1,0 0 0,0 1 0,0-1 1,0 0-1,0 0 0,1 1 0,-1-1 1,0 0-1,1 0 0,-1 1 1,1-1-1,-1 0 0,1 0 0,-1 0 1,1 0-1,1 1 0,24 36 2192,-4-7-1540,-21-30-762,8 20 236,1-1 1,1-1-1,1 1 0,0-2 1,27 31-1,7 6 1143,-46-55-1400,0 0 1,0 0-1,0 1 1,0-1 0,0 0-1,0 0 1,0 1-1,0-1 1,0 0-1,0 0 1,0 1-1,0-1 1,0 0-1,-1 0 1,1 0-1,0 1 1,0-1-1,0 0 1,0 0 0,0 0-1,-1 1 1,1-1-1,0 0 1,0 0-1,0 0 1,0 0-1,-1 0 1,1 1-1,0-1 1,0 0-1,-1 0 1,1 0-1,0 0 1,0 0 0,-1 0-1,1 0 1,0 0-1,0 0 1,-1 0-1,1 0 1,0 0-1,0 0 1,0 0-1,-1 0 1,1 0-1,0 0 1,0 0-1,-1 0 1,1 0 0,0 0-1,0 0 1,-1-1-1,1 1 1,0 0-1,-6-8-2,0 1-1,1-1 0,0 0 1,1-1-1,0 1 0,0-1 1,0 0-1,2 0 0,-1 0 1,1 0-1,0-1 0,1 1 1,0 0-1,0-1 0,1 1 1,1-12-1,0 10-1,0 0 0,1 0 0,1 0 1,-1 0-1,2 0 0,-1 1 0,2-1 0,-1 1 1,1 0-1,1 1 0,0-1 0,0 1 0,11-12 1,-10 14 52,0 0 1,1 0-1,-1 1 1,1 1 0,1-1-1,-1 1 1,0 1-1,1-1 1,0 2 0,0-1-1,1 1 1,-1 0-1,1 1 1,-1 0 0,1 1-1,0 0 1,-1 0-1,1 1 1,0 0 0,0 1-1,-1 0 1,1 1-1,0 0 1,-1 0-1,0 1 1,1 0 0,-1 1-1,0 0 1,9 5-1,-3 0 67,0 0 0,-1 0 0,0 1 0,-1 1 0,0 0 0,0 1 0,-1 0 0,-1 1 0,0 1 0,-1 0 0,0 0 0,-1 1 0,0 0 0,-2 0 0,11 29 0,-8-11 553,7 51 0,-15-73-640,-1 0 0,-1 1 0,1-1-1,-2 1 1,0-1 0,0 0 0,-1 1 0,-4 14 0,25-64-6058,-12 27 5173,0 0 0,-2 0 0,1-1 0,5-20 0,-10 23 340,0 0 0,-1-1 1,0 1-1,-1-14 0,1 23 487</inkml:trace>
</inkml:ink>
</file>

<file path=ppt/ink/ink6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6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 5120,'0'-1'19,"4"-46"1914,-4 47-1898,0-1 0,0 1 0,0 0 0,0-1 0,0 1 0,0 0 0,0 0 0,0-1 0,1 1 0,-1 0 1,0 0-1,0-1 0,0 1 0,0 0 0,1 0 0,-1 0 0,0-1 0,0 1 0,0 0 0,1 0 1,-1 0-1,0 0 0,0-1 0,1 1 0,-1 0 0,0 0 0,1 0 0,-1 0 0,0 0 0,0 0 0,1 0 1,-1 0-1,0 0 0,1 0 0,-1 0 0,0 0 0,0 0 0,1 0 0,-1 0 0,0 0 0,0 0 1,1 0-1,17 23 2541,-14-14-2305,-1 0 0,0 0 1,-1 0-1,1 1 0,-2-1 0,0 1 1,0-1-1,-1 1 0,0-1 0,-2 19 1,0 2 157,-2 127-160,0 246 2811,24-134-1505,-14-229-1399,1 0 0,3 0-1,0 0 1,27 60 0,-35-95-229,1 0 0,-1 0 0,1-1 0,0 1 0,0-1 0,1 0 0,-1 0 0,1 0 0,0 0 0,0 0 0,0-1 0,1 0 0,-1 0 0,1 0 0,0 0 0,-1-1 1,1 0-1,0 0 0,1 0 0,-1 0 0,0-1 0,0 0 0,1 0 0,-1-1 0,1 1 0,-1-1 0,0 0 0,1-1 0,-1 1 0,1-1 0,-1 0 0,7-2 0,-1 0-364,1-1-1,-1 0 0,0-1 1,0 0-1,-1 0 0,0-1 1,0-1-1,0 0 1,-1 0-1,1-1 0,-2 0 1,1 0-1,13-19 0,-15 16-216,0-1-1,-1 0 0,10-25 1,7-49-1926</inkml:trace>
</inkml:ink>
</file>

<file path=ppt/ink/ink6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6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 5120,'-1'0'43,"-1"0"1,1 1 0,0-1-1,0 1 1,-1-1-1,1 1 1,0-1-1,0 1 1,0 0 0,0 0-1,-1-1 1,1 1-1,0 0 1,0 0 0,1 0-1,-1 0 1,0 1-1,0-1 1,0 0-1,1 0 1,-1 0 0,1 1-1,-1-1 1,1 0-1,-1 3 1,2-3 39,0 0 0,1 1 0,-1-1 0,1 0 0,-1 0 0,1-1 1,-1 1-1,1 0 0,-1 0 0,1-1 0,0 1 0,-1-1 0,1 1 0,0-1 0,0 0 0,-1 0 0,3 0 1,37 3 1412,44-2 0,-56-1-888,381-16 1775,0 0-1886,-401 15-380,35 5-2179,-44-4 1976,1 0 0,0 0 1,-1 0-1,1 1 0,0-1 1,0 0-1,-1 1 0,1-1 0,0 0 1,-1 1-1,1-1 0,-1 1 1,1-1-1,-1 1 0,1-1 0,-1 1 1,1-1-1,-1 1 0,1 0 1,-1-1-1,0 1 0,1 0 0,-1-1 1,0 1-1,1 0 0,-1-1 1,0 1-1,0 0 0,0 0 0,0-1 1,0 1-1,0 0 0,0 0 1,0-1-1,0 1 0,0 0 0,0-1 1,0 1-1,0 0 0,-1 0 1,1-1-1,0 1 0,-1 0 0,1-1 1,-1 2-1,-8 10-1727</inkml:trace>
</inkml:ink>
</file>

<file path=ppt/ink/ink6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6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0 370 4608,'84'10'2550,"-64"-9"-1922,-11 0 42,0-1-1,0-1 0,0 1 1,0-2-1,-1 1 1,17-6-1,-7 0-374,0-1-1,0-1 1,25-16 0,-16 8 539,-6 5-788,-1 0 0,0-2 0,-1 0 0,30-30 0,-43 38 11,-1 0 1,0-1-1,0 1 0,0-1 0,-1 0 0,0-1 0,-1 1 0,1-1 0,-2 1 1,1-1-1,-1 0 0,0 0 0,0 0 0,-1 0 0,0-1 0,-1 1 0,0-9 1,-1 14-51,1 0 0,-1 0 0,0 0 0,0 0 0,0 0 0,0 0 0,0 0 0,0 1 0,-1-1 0,0 0 0,1 1 0,-1-1 0,0 1 1,0 0-1,0 0 0,-1 0 0,1 0 0,0 0 0,-1 0 0,1 0 0,-1 1 0,0-1 0,1 1 0,-1 0 0,0 0 0,0 0 1,0 0-1,0 0 0,0 1 0,-5-1 0,0 0 7,1 0-1,-1 0 1,0 1 0,0 1-1,1-1 1,-1 1 0,0 0 0,1 1-1,-1 0 1,1 0 0,-11 4 0,4 3 60,0 1 1,1 0 0,0 1-1,0 0 1,1 1-1,1 0 1,0 1 0,1 0-1,0 1 1,1 0 0,0 1-1,1-1 1,-7 20 0,13-26 7,-1 1 1,1-1-1,1 1 0,0-1 1,0 1-1,0 0 1,1 0-1,1-1 0,-1 1 1,1 0-1,1-1 1,0 1-1,0-1 0,0 1 1,1-1-1,1 0 1,-1 0-1,1 0 1,8 10-1,-4-5 40,1-1-1,0 0 1,1-1 0,0 0-1,1-1 1,0 0 0,1-1-1,0 0 1,0-1 0,22 11-1,-19-13-255,1 0-1,-1-1 1,1-1-1,0-1 1,0 0-1,0-1 1,1-1-1,-1 0 1,0-1-1,0-1 1,31-6-1,-26 3-785,1-1-1,-1-1 1,1-1-1,-2-1 1,1-1-1,-1 0 1,-1-2 0,24-16-1,14-18-1660</inkml:trace>
</inkml:ink>
</file>

<file path=ppt/ink/ink6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3:57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216 11 8448,'-9'9'4224,"103"-9"-6528,-66-9 9215,-5 5-6911,-3 4 0,-11-3-2047,-9 3 127,-9 0 768,-16-4 0</inkml:trace>
  <inkml:trace contextRef="#ctx0" brushRef="#br0" timeOffset="1">0 532 8448,'52'12'4224,"97"27"-13952,-134-39 7168,-15 0 2560</inkml:trace>
</inkml:ink>
</file>

<file path=ppt/ink/ink6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2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568 173 2432,'-1'-1'86,"0"0"-1,0-1 1,0 1 0,0 0-1,0-1 1,1 1-1,-1-1 1,0 1 0,1-1-1,-1 1 1,1-1 0,0 1-1,-1-1 1,1 0 0,0 1-1,0-1 1,0 0 0,0 1-1,0-1 1,0 1 0,1-1-1,-1 0 1,0 1-1,1-1 1,0 1 0,-1-1-1,1 1 1,0-1 0,0-1-1,1 1 3,-1-1-1,0 1 0,0-1 0,0 0 0,-1 1 0,1-1 1,-1 0-1,1 0 0,-1 0 0,0 0 0,0 1 0,0-1 1,0 0-1,-1 0 0,1 0 0,-1 1 0,-1-6 0,-1 3-65,0 0 0,0 0 0,0 1-1,-1-1 1,1 1 0,-1 0 0,0 0-1,0 0 1,-1 0 0,1 1 0,-1 0-1,0 0 1,1 0 0,-1 0 0,-1 1-1,1 0 1,0 0 0,0 0 0,-1 1-1,1 0 1,-1 0 0,0 0 0,1 1-1,-1 0 1,1 0 0,-11 1-1,-9 1 114,0 2-1,0 0 0,0 2 1,-36 13-1,46-14-63,-1 0-1,1 1 1,0 1-1,1 1 1,-1 0-1,2 1 1,-1 0-1,1 1 1,1 0-1,-1 1 0,2 1 1,0 0-1,0 0 1,1 1-1,1 1 1,0-1-1,1 2 1,0-1-1,1 1 1,1 0-1,0 0 1,-6 29-1,10-38-64,0 0 0,1 1 0,-1-1-1,1 1 1,1-1 0,-1 1 0,1-1-1,0 1 1,1 0 0,0-1 0,0 1-1,0-1 1,1 1 0,0-1 0,0 0-1,0 0 1,1 0 0,0 0-1,0 0 1,1 0 0,-1-1 0,1 0-1,0 1 1,1-2 0,8 9 0,18 9 10,2-1 1,0-2-1,1-1 1,1-2-1,0-1 1,45 12-1,0 1 18,51 17 35,-86-33-36,-1 3 0,0 2 1,-2 1-1,81 48 0,-96-47-1,-1 0 0,33 34 0,-49-42-12,0 0 0,-1 1 0,-1 0 0,1 1 0,-2-1 0,0 1 0,9 25 0,-10-22 47,0 1 0,-2-1 0,0 1 0,0 0 0,-2 0 1,0 1-1,-1-1 0,-3 34 0,1-41-30,-1-1-1,0 0 1,-1 0 0,0 0-1,0 0 1,-1 0 0,0-1 0,0 1-1,-1-1 1,-1 0 0,1 0-1,-1-1 1,0 0 0,-1 0-1,1 0 1,-1-1 0,-1 0-1,-8 5 1,-6 3 77,-2-1 1,1-1-1,-2-1 1,1-1-1,-2-1 0,1-1 1,-1-2-1,0 0 0,0-2 1,-1-1-1,-47 0 1,35-4-7,1-2 0,0-2 1,0-1-1,0-2 1,1-2-1,0-1 0,-54-25 1,80 31-93,0-1 0,1 0 0,-1-1-1,1 0 1,0-1 0,1 0 0,0 0 0,0-1 0,1-1 0,0 1 0,0-1 0,1 0-1,-9-19 1,14 24-38,0 1-1,0-1 0,0 0 0,1 0 0,0 0 0,0 0 1,0 0-1,1 0 0,-1 0 0,1 0 0,0 0 1,1 0-1,-1 0 0,1 0 0,0 0 0,0 1 1,1-1-1,-1 0 0,1 0 0,0 1 0,1-1 0,-1 1 1,1-1-1,-1 1 0,1 0 0,1 0 0,-1 1 1,0-1-1,1 0 0,0 1 0,0 0 0,0 0 1,0 0-1,9-4 0,-5 4-193,-1-1 0,1 1 0,0 1 0,0-1 0,0 1 0,0 1 0,1-1 0,-1 1 0,0 1 0,1 0 0,-1 0 0,1 1 0,-1-1 0,0 2 0,10 2 0,39 16-1469</inkml:trace>
</inkml:ink>
</file>

<file path=ppt/ink/ink6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2.7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28 328 2304,'60'-17'1763,"-1"-3"1,86-41-1,-139 58-1703,-1-1-1,0 1 1,0-1-1,0 0 1,0 0-1,-1-1 1,0 1-1,0-1 1,0 0-1,0 0 1,-1 0-1,0-1 1,0 1-1,0-1 0,-1 0 1,1 0-1,-1 0 1,-1 0-1,1 0 1,-1 0-1,0 0 1,-1 0-1,1-1 1,-1 1-1,-1-7 1,0 9-38,1 0 0,-1 0 0,0 0 0,0 0 0,0 1 1,0-1-1,-1 0 0,1 0 0,-1 1 0,0-1 0,0 1 1,-1-1-1,1 1 0,-1 0 0,1 0 0,-1 0 0,0 0 1,0 1-1,0-1 0,-1 1 0,1 0 0,0 0 0,-1 0 1,0 0-1,1 0 0,-1 1 0,0 0 0,0 0 0,0 0 1,0 0-1,0 0 0,0 1 0,0 0 0,0 0 0,0 0 1,0 0-1,0 1 0,-7 1 0,-1 1 41,1 0 0,-1 0 0,1 1 0,0 1 0,0 0 0,0 0 0,1 1 0,0 0 0,0 1 0,1 0 0,-1 1 0,2 0 0,-15 16 0,12-11 117,1-1 1,0 2 0,1 0-1,1 0 1,0 0-1,1 1 1,1 0 0,0 1-1,-6 25 1,11-36-95,0 1 0,0 0 0,0-1 0,1 1 1,0 0-1,1 0 0,-1-1 0,1 1 0,0 0 0,0-1 0,1 1 0,-1-1 0,1 1 1,1-1-1,4 10 0,-2-8 14,1 0 1,0 0-1,0 0 1,0-1-1,0 0 1,1 0-1,0-1 1,1 1-1,10 4 1,6 2 74,0-1 0,1-1 1,1-1-1,0-2 0,47 8 1,-27-11-1009,-1-1 1,1-3 0,86-10 0,-129 9 726,59-7-1835</inkml:trace>
</inkml:ink>
</file>

<file path=ppt/ink/ink6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3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0 3072,'-10'20'1536,"10"16"256,0-24 768,0 8-2304,0 6 128,0 13 128,0-12 128,0 9-768,5-4 0,4 3 512,2-12 0,6 0-384,12-14 128,5-9-1408,7-9 128,10-7-256,6-14 0</inkml:trace>
</inkml:ink>
</file>

<file path=ppt/ink/ink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3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4 6656,'-26'-3'3328,"52"6"-4736,-18-3 6400,5 0-7936,5 3 128,3 9-512,-9 2 0</inkml:trace>
</inkml:ink>
</file>

<file path=ppt/ink/ink6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3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 4992,'4'0'2432,"47"0"-5376,-36-5 4608,-5 1-3072,3 8 0</inkml:trace>
</inkml:ink>
</file>

<file path=ppt/ink/ink6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3.9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69 986 3328,'13'-6'221,"-1"0"0,1-1 0,-1-1 0,-1 0 0,1-1 0,-1 0 0,-1 0 0,0-1 0,0 0 0,11-16 0,-20 24-178,11-11 605,0 0-1,0 1 0,1 0 1,28-18-1,6-6-449,-26 17-118,-1-1 1,-1-1-1,-2-1 1,0 0-1,-1-1 0,-1-1 1,-1-1-1,-1 0 1,-1 0-1,-2-1 1,0-1-1,9-44 0,-16 53-47,-1 1 0,0-1-1,-1 1 1,-1-1-1,-1 1 1,0-1 0,-2 1-1,0-1 1,-6-20-1,4 24-9,0 1-1,-1 0 1,0 0-1,-1 0 1,-1 1-1,0 0 1,0 0-1,-1 1 1,-1 0-1,0 1 1,0 0 0,-16-11-1,17 15-18,0 0 1,-1 0-1,1 1 0,-1 1 1,0-1-1,-1 2 0,1-1 1,-1 2-1,1-1 0,-1 1 1,0 1-1,0 0 0,0 1 1,0 0-1,-17 2 0,18-1-2,0 1 0,1 0 1,-1 0-1,1 1 0,0 0 0,0 1 0,0 0 0,0 0 0,1 1 0,0 0 0,0 1 0,0 0 0,0 0 0,1 1 0,0-1 1,1 2-1,-11 12 0,6 0 61,0 1 1,2 0-1,0 0 1,1 1-1,1 0 1,2 1 0,0-1-1,1 1 1,1 0-1,1 0 1,2 35-1,3 10 288,3 0-1,25 109 0,110 324 2402,-106-413-2294,-32-81-438,1-1 1,-1 1-1,1-1 1,0 0-1,1 0 0,-1 0 1,1-1-1,0 0 1,1 1-1,5 3 1,-9-8-102,1 0 1,-1 0 0,0-1 0,1 1 0,-1-1 0,0 1-1,1-1 1,-1 0 0,0 0 0,1 0 0,-1 0 0,1 0 0,-1-1-1,0 1 1,1-1 0,-1 1 0,0-1 0,0 0 0,0 0 0,1 0-1,-1 0 1,0 0 0,0 0 0,0-1 0,0 1 0,-1-1-1,4-3 1,4-3-473,-1 0-1,0-1 0,-1 0 0,8-11 0,20-35-1451,21-6 64</inkml:trace>
</inkml:ink>
</file>

<file path=ppt/ink/ink6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4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2816,'16'18'3904,"8"39"-3593,-2 1 1,-3 1-1,-3 1 1,-2 0-1,-2 1 1,-4 0-1,-2 1 0,-2-1 1,-4 1-1,-2 0 1,-3 0-1,-2-1 1,-3 0-1,-26 86 1,5-48-867,29-93-1183,4-6 761,4-9-105,0-9-326</inkml:trace>
</inkml:ink>
</file>

<file path=ppt/ink/ink6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4.8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5 217 2432,'-1'-2'47,"1"1"0,-1-1 0,1 1 0,-1-1 0,1 1 0,-1-1 0,1 1 1,0-1-1,0 0 0,0 1 0,0-1 0,0 1 0,0-1 0,0 0 0,1 1 0,-1-1 0,0 1 0,1-1 0,-1 1 1,1-1-1,0 1 0,0 0 0,-1-1 0,1 1 0,0 0 0,2-2 0,38-32 1257,-17 17-807,-7 6-311,0 0 0,1 2 0,0 0 0,0 1 0,1 0 0,28-7 1,-4 3 25,85-12 1,-104 22-45,-1 1 0,1 1 0,0 1 0,-1 1 0,1 1 1,0 2-1,-1 0 0,0 1 0,0 1 0,32 14 0,-43-15-77,0 1 0,0 0-1,-1 1 1,0 0 0,0 1-1,-1 0 1,0 1 0,0 0 0,-1 0-1,0 1 1,-1 1 0,0-1 0,-1 1-1,0 0 1,-1 1 0,0 0-1,0 0 1,-2 0 0,1 1 0,3 17-1,-6-22-37,-1 0 0,0 0 1,0 0-1,-1 1 0,1-1 0,-2 0 0,1 0 0,-1 0 0,-1 0 0,1 0 0,-1 0 0,-1 0 0,0-1 0,0 1 0,0-1 0,-1 0 0,0 0 1,0 0-1,-10 12 0,7-12 0,0 0 1,-1-1 0,0 1-1,0-2 1,0 1 0,-1-1-1,0 0 1,0-1 0,0 0-1,-1 0 1,1-1 0,-1 0-1,0-1 1,1 0 0,-19 1-1,-8-2-31,0-2-1,0-2 0,0-1 1,0-1-1,0-3 0,-45-14 1,74 19-1743,12 1 575,23 4-150,-8-2 360,26-7-749</inkml:trace>
</inkml:ink>
</file>

<file path=ppt/ink/ink6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5.2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27 445 2432,'2'0'455,"-2"-1"-368,1 1 1,-1 0 0,1-1-1,-1 1 1,1 0-1,-1-1 1,1 1-1,-1 0 1,1 0-1,-1 0 1,1-1-1,0 1 1,-1 0-1,1 0 1,-1 0-1,1 0 1,-1 0-1,1 0 1,0 0 0,-1 0-1,1 0 1,-1 0-1,1 1 1,-1-1-1,1 0 1,0 0-1,-1 1 1,1-1-1,-1 0 1,1 0-1,-1 1 1,1-1-1,-1 0 1,0 1-1,1-1 1,-1 1 0,1-1-1,-1 1 1,0-1-1,1 1 1,-1-1-1,0 1 1,0-1-1,1 1 1,-1-1-1,0 1 1,0-1-1,0 1 1,0 0-1,0-1 1,1 1 0,-1-1-1,0 1 1,-1 0-1,2 3-28,0 0 0,0 0-1,0-1 1,0 1 0,1-1 0,-1 1-1,1-1 1,0 1 0,0-1 0,0 0-1,0 0 1,1 0 0,-1 0 0,1 0-1,0 0 1,0-1 0,4 3 0,-2-2 51,1 0 0,-1 0 0,1-1 1,0 0-1,0 0 0,0 0 0,0-1 1,0 0-1,12 1 0,0-2 72,-1-1 0,1 0 0,0-1 1,-1-1-1,0-1 0,29-10 0,-21 6-79,0-2 1,0-1-1,-1 0 1,-1-2-1,43-31 0,-60 39-88,0 0 0,0 0 0,-1-1-1,0 1 1,0-1 0,-1 0-1,1 0 1,-1-1 0,-1 1-1,1-1 1,-1 0 0,0 0-1,-1 0 1,0-1 0,0 1-1,0 0 1,-1-1 0,0 1 0,-1-1-1,0 0 1,0 1 0,0-1-1,-1 1 1,0-1 0,-3-10-1,0 5-2,0 1 0,-1-1 0,0 1 0,-1 0 0,-1 1 0,0-1 0,0 1 0,-1 1 0,0-1 0,-1 2 0,0-1 0,-1 1 0,0 0 0,0 1 0,-1 0 0,0 1 0,-1 0 0,1 1 0,-1 0 0,0 1 0,-21-7 0,19 8-6,0 0 0,0 1 0,-1 1 0,1 0 0,-1 1 0,0 0 0,0 1 0,1 1 0,-1 1 0,0 0 0,1 0 0,0 2 0,-1-1 0,1 2 0,0 0 0,1 1 0,0 0 0,0 1 0,-13 9 0,21-13-15,1 0-1,0 1 0,0 0 0,0 0 1,0 0-1,1 0 0,-1 0 1,1 1-1,0 0 0,0 0 0,1-1 1,0 2-1,0-1 0,0 0 1,0 0-1,-1 6 0,3-6-29,0-1 0,-1 0 0,2 0-1,-1 0 1,0 0 0,1 1 0,0-1 0,0 0-1,0 0 1,0 0 0,0 0 0,1-1 0,0 1-1,0 0 1,0-1 0,0 1 0,1-1 0,-1 0-1,1 1 1,0-1 0,0 0 0,3 2 0,3 2-230,-1-1 0,1-1 0,0 0 0,12 6 1,56 18-1268</inkml:trace>
</inkml:ink>
</file>

<file path=ppt/ink/ink6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5.9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2 892 1664,'0'0'36,"0"-1"0,0 1 0,0 0-1,0 0 1,-1 0 0,1 0 0,0 0 0,0 0 0,0-1 0,0 1-1,0 0 1,0 0 0,0 0 0,-1 0 0,1-1 0,0 1 0,0 0-1,0 0 1,0 0 0,0-1 0,0 1 0,0 0 0,0 0 0,0 0-1,0 0 1,0-1 0,0 1 0,0 0 0,0 0 0,0 0 0,0-1-1,0 1 1,0 0 0,1 0 0,-1 0 0,0 0 0,0-1 0,0 1-1,0 0 1,0 0 0,0 0 0,0 0 0,1 0 0,-1-1 0,0 1-1,0 0 1,0 0 0,0 0 0,1 0 0,-1 0 0,0 0 0,0 0-1,18-9 1710,38-9 734,-35 12-2011,21-7-505,1-1 445,0-1 1,-1-1-1,-1-3 1,42-25-1,-55 25-223,-1-1 0,-1-1 0,-1-2 0,-1 0-1,40-49 1,-51 54-142,0-1 0,-1 0-1,-1 0 1,-1-1 0,0-1-1,-2 0 1,0 0 0,-2-1-1,8-37 1,-13 48-28,0 0 0,-1-1 1,0 1-1,0-1 0,-1 1 0,-1-1 1,0 1-1,0 0 0,-1 0 0,-1 0 0,0 0 1,0 0-1,-1 1 0,-1 0 0,1 0 1,-2 0-1,1 1 0,-1 0 0,-1 0 0,1 0 1,-2 1-1,1 1 0,-1-1 0,0 1 1,-1 1-1,1 0 0,-1 0 0,-1 1 1,-10-5-1,9 5-23,-1 0 0,0 1 0,1 0 0,-1 1 0,-1 1 0,1 0 0,0 1 0,0 0-1,-1 1 1,1 0 0,0 1 0,-1 1 0,1 0 0,0 1 0,0 0 0,0 1 0,1 0 0,-1 1 0,1 1 0,0 0 0,1 0 0,-1 1 0,1 1 0,-15 13 0,13-7 6,1 1-1,0 0 1,1 1 0,1 0 0,0 1-1,1 0 1,1 0 0,1 1-1,0 0 1,1 0 0,1 0 0,1 1-1,1 0 1,-2 24 0,2 10 42,3 0 1,1 0-1,18 104 1,5-33 329,6-2-1,72 191 1,-76-246-216,67 200 588,-80-238-726,-13-29-46,0 1-1,1-1 1,-1 0 0,1 1 0,-1-1-1,0 0 1,1 0 0,-1 0 0,1 1-1,-1-1 1,0 0 0,1 0 0,-1 0-1,1 0 1,-1 0 0,1 0 0,-1 0-1,1 0 1,-1 0 0,1 0 0,-1 0-1,1 0 1,-1 0 0,0 0 0,1 0-1,-1-1 1,1 1 0,-1 0 0,1 0-1,-1-1 1,0 1 0,1 0 0,-1-1-1,5-3-427,-1-1 0,0-1 0,0 1 0,0 0 0,-1-1 0,3-7 0,9-13-805,7-1-529</inkml:trace>
</inkml:ink>
</file>

<file path=ppt/ink/ink6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6.3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29 655 3840,'-14'36'1920,"0"31"-1792,14-44 3072,0-7-3200,5 4 0,9 7 128,0-8 128,10-3-384,13-9 0,2-7-1024,13-7 128</inkml:trace>
  <inkml:trace contextRef="#ctx0" brushRef="#br0" timeOffset="1">363 24 6144,'-60'-23'3072,"60"32"-4096,9-9 5504,0 3-4864,1 8 0,19 1-2816,3 1 128</inkml:trace>
</inkml:ink>
</file>

<file path=ppt/ink/ink6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7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 1408,'0'-1'48,"-1"1"0,1-1 0,0 1 0,0-1 0,0 0 0,0 1-1,0-1 1,0 1 0,0-1 0,0 0 0,0 1 0,1-1 0,-1 1 0,0-1 0,0 1 0,0-1 0,1 0 0,-1 1 0,0-1 0,1 1 0,-1-1-1,0 1 1,1 0 0,-1-1 0,1 1 0,-1-1 0,1 1 0,-1 0 0,1-1 0,-1 1 0,1 0 0,-1-1 0,1 1 0,-1 0 0,2-1 0,22 11 1362,-18-5-1233,-1-1 0,0 1-1,1 0 1,-1 0 0,-1 0-1,7 10 1,21 43 458,-3 2-1,-2 1 1,30 100 0,-51-119-56,-6-41-558,0 0-1,0 0 1,1 0 0,-1 0-1,0 0 1,0-1 0,0 1 0,0 0-1,0 0 1,0 0 0,0 0 0,0 0-1,0-1 1,-1 1 0,1 0-1,0 0 1,-1 0 0,1 0 0,0-1-1,-1 1 1,1 0 0,-1 0-1,1-1 1,-1 1 0,1 0 0,-1-1-1,0 1 1,1-1 0,-1 1 0,0-1-1,1 1 1,-1-1 0,0 1-1,0-1 1,1 0 0,-1 1 0,0-1-1,0 0 1,-1 1 0,-1-2-13,1 1 0,0-1 0,0 1 0,0-1 1,0 0-1,0 0 0,0 0 0,0 0 0,0 0 1,0 0-1,1 0 0,-1-1 0,0 1 0,1-1 1,-1 1-1,1-1 0,-1 0 0,1 1 0,0-1 1,-1-2-1,-1-1 18,1 0 1,0-1-1,0 1 1,1 0-1,0-1 1,0 1-1,-1-11 1,2-1 24,0 1 0,1-1 0,1 0 0,6-27 1,-5 32-54,1 0-1,0-1 1,1 2 0,0-1 0,0 0 0,2 1 0,-1 0 0,1 1-1,1-1 1,0 1 0,0 1 0,1 0 0,0 0 0,18-13 0,-20 18 3,0 0 0,0 0 1,1 1-1,0-1 0,-1 2 1,1-1-1,0 1 0,1 1 1,-1-1-1,0 1 0,0 1 1,1-1-1,-1 1 0,0 1 1,0 0-1,1 0 0,-1 0 1,0 1-1,0 0 0,0 1 1,0 0-1,-1 0 0,12 7 1,2 2 110,-1 2 1,0 0-1,0 2 1,-2 0 0,0 1-1,-1 0 1,-1 2-1,0 0 1,-1 1 0,-1 0-1,-2 1 1,0 0-1,-1 1 1,0 1 0,-2 0-1,-1 0 1,9 44-1,-13-21 166,-4-43-288,0 0 0,0 0 0,0 0 0,0 0 0,0 0 1,-1 0-1,1-1 0,-1 1 0,0 0 0,0 0 0,0-1 0,-2 5 1,3-7-19,0 0-1,0 0 1,-1 0 0,1 0 0,0 0 0,0 0 0,-1 0 0,1 0 0,0 0 0,0 0 0,-1 0 0,1 0 0,0 0-1,0 0 1,-1 0 0,1 0 0,0 0 0,0 0 0,-1 0 0,1 0 0,0-1 0,0 1 0,0 0 0,-1 0 0,1 0-1,0 0 1,0-1 0,0 1 0,0 0 0,-1 0 0,1 0 0,0-1 0,0 1 0,0 0 0,0 0 0,0-1 0,0 1-1,0 0 1,0 0 0,0-1 0,0 1 0,0 0 0,0 0 0,0-1 0,0 1 0,0 0 0,0 0 0,0-1 0,0 1-1,0 0 1,0 0 0,0 0 0,0-1 0,-1-15-1271,5-3-237</inkml:trace>
</inkml:ink>
</file>

<file path=ppt/ink/ink6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7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1 334 2176,'11'12'908,"1"1"0,-2 0 0,0 0 1,-1 1-1,10 17 0,-9-13-378,1-1 1,22 27-1,-29-39-471,0 0 0,1-1 0,0 0 0,0 0 0,0-1 0,0 1 0,1-1 0,-1 0 0,1 0 0,0-1 1,0 0-1,12 3 0,-2-2 121,1-1 0,-1-1 0,1-1 1,0 0-1,-1-1 0,1-1 0,-1-1 1,32-9-1,-24 5-49,-1-2 1,0-1-1,0 0 0,-1-2 1,24-17-1,-38 24-95,1-1 1,-2 0-1,1 0 0,-1-1 0,0 0 0,0-1 0,-1 1 0,0-1 1,-1 0-1,1-1 0,-2 1 0,1-1 0,-1 0 0,0 0 0,-1-1 1,0 1-1,-1-1 0,0 1 0,0-1 0,-1 0 0,0 0 1,-1 0-1,0 0 0,-1 1 0,0-1 0,0 0 0,-1 0 0,0 1 1,-1-1-1,0 1 0,0-1 0,-1 1 0,0 0 0,-1 1 0,-8-12 1,4 7-21,-1 2 1,-1-1-1,0 1 1,-1 1-1,0 0 1,0 1-1,-1 0 1,0 1 0,-1 0-1,0 1 1,0 0-1,0 1 1,-1 1-1,-27-6 1,31 9-19,-1 0 0,0 0 0,0 2 0,0-1 0,1 1 0,-1 1 0,0 0 0,-22 6 1,26-5-19,0 1 0,1 0 1,-1 0-1,1 0 1,0 1-1,0 1 1,1-1-1,-1 1 1,1 0-1,0 0 1,0 1-1,0 0 0,-8 12 1,11-14-98,0 1-1,0-1 1,1 1 0,0 0-1,0 0 1,0 0 0,0 0-1,1 0 1,0 0 0,0 0-1,0 0 1,1 1 0,0-1-1,0 0 1,0 1 0,0-1-1,1 0 1,0 0 0,0 0-1,1 0 1,-1 0 0,1 0-1,0 0 1,0 0 0,1 0-1,0-1 1,-1 1 0,1-1-1,6 6 1,38 32-1568</inkml:trace>
</inkml:ink>
</file>

<file path=ppt/ink/ink6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8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42 2176,'-5'-7'345,"3"6"-268,1 0 0,0 0 0,0 0 0,0 0 0,0 0 0,1-1 1,-1 1-1,0 0 0,0-1 0,1 1 0,-1-1 0,1 1 0,-1-1 0,1 1 0,-1-4 1,1 5-44,1-1-1,-1 1 1,0-1 0,0 1 0,0-1 0,0 1 0,1-1 0,-1 1 0,0-1 0,1 1 0,-1 0 0,0-1 0,1 1 0,-1-1 0,0 1 0,1 0 0,-1-1 0,1 1 0,-1 0 0,1-1 0,-1 1 0,1 0 0,-1 0 0,1-1 0,-1 1 0,1 0 0,-1 0 0,1 0 0,-1 0-1,1 0 1,-1 0 0,1 0 0,-1 0 0,1 0 0,-1 0 0,1 0 0,0 0 0,1 0 12,-1 1 1,0-1-1,0 0 0,0 0 0,0 1 1,0-1-1,0 0 0,0 1 0,0-1 0,0 1 1,0-1-1,0 1 0,0 0 0,0-1 0,0 1 1,0 0-1,-1 0 0,1 0 0,0-1 1,1 3-1,23 64 844,-2 1 1,-3 0 0,20 139-1,-39-198-745,1-5-77,-1 0 1,-1 0-1,1 0 0,-1 0 1,1 0-1,-1 0 0,0 0 0,0 0 1,-1 0-1,-1 7 0,1-12-41,0 0-1,-1 0 1,1 0 0,0 0-1,0 0 1,0 0-1,0 0 1,0 0-1,0 0 1,0-1-1,0 1 1,1 0-1,-1-1 1,0 1-1,1-1 1,-1 1 0,1-1-1,-1-1 1,1 2 2,-6-14-27,1 1 1,0-1 0,1 0-1,1 0 1,1 0 0,0 0-1,1 0 1,0-1 0,1 1-1,1 0 1,5-27 0,-5 34-5,2 0 1,-1 0 0,1 1-1,0-1 1,1 0 0,0 1-1,0 0 1,0 0 0,1 0-1,0 1 1,1-1 0,-1 1-1,1 0 1,1 1 0,-1-1-1,1 1 1,-1 1 0,1-1-1,1 1 1,-1 0 0,1 1-1,-1 0 1,10-3 0,2 1 75,1 2 0,0-1 1,0 2-1,0 1 0,1 1 1,-1 0-1,0 1 0,0 2 1,0 0-1,0 1 0,-1 0 1,1 2-1,-1 1 0,-1 0 1,30 16-1,-22-9 49,0 1-1,-2 1 1,1 1 0,-2 2-1,0 0 1,-2 1 0,0 2-1,-1 0 1,-1 1 0,18 28-1,-36-49-103,1 0 0,-1 0 0,0-1 0,0 1 0,0 0 1,0 0-1,-1 0 0,1 0 0,0 0 0,-1 0 0,1 0 0,-1 0 0,0 1 0,0-1 0,0 0 0,0 0 0,0 0 0,0 0 0,0 0 0,-1 0 0,1 0 0,-1 0 0,1 1 0,-1-2 0,0 1 0,0 0 1,0 0-1,0 0 0,0 0 0,-1 0 0,1-1 0,0 1 0,-1-1 0,1 1 0,-1-1 0,1 1 0,-1-1 0,0 0 0,0 0 0,0 0 0,0 0 0,1 0 0,-1 0 0,0-1 0,-1 1 0,1 0 0,0-1 1,0 0-1,0 1 0,0-1 0,0 0 0,0 0 0,0 0 0,-1-1 0,-2 0 0,2 0-13,0 0 0,0 0 0,1 0 0,-1-1 0,1 1 1,-1-1-1,1 1 0,0-1 0,-1 0 0,1 0 0,0 0 0,0-1 0,0 1 0,0 0 1,1-1-1,-1 1 0,1-1 0,0 1 0,-1-1 0,1 0 0,0 0 0,0 1 0,1-1 1,-1 0-1,1 0 0,-1 0 0,1-5 0,-1 0-2,1 0 0,0 0 1,0-1-1,1 1 0,0 0 0,1 1 1,-1-1-1,2 0 0,2-8 0,2 3-16,1 0-1,0 1 1,1 0 0,0 0-1,1 1 1,0 0 0,1 0-1,0 1 1,0 1 0,1 0-1,1 1 1,-1 0 0,1 0-1,1 2 1,-1 0-1,1 0 1,0 1 0,18-4-1,-15 5-11,-1 0 0,1 1 0,0 1 0,1 1 0,-1 0 0,0 1 0,0 1 0,0 0 0,0 2 0,0 0 1,0 0-1,0 2 0,-1 0 0,0 1 0,24 12 0,-30-11 16,0-1 1,-1 2-1,0-1 1,0 1-1,-1 1 1,0-1-1,0 1 1,-1 1-1,0 0 1,-1 0 0,0 0-1,0 0 1,-1 1-1,-1 0 1,0 0-1,3 14 1,1 9 88,-2 1-1,-2 0 1,-1 1 0,-1 41 0,-2-79-340,0 0 0,1-1-1,-1 1 1,1 0 0,-1 0 0,1 0 0,0 0 0,0 0-1,0 0 1,0 0 0,0 1 0,1-1 0,-1 0 0,0 0 0,1 1-1,0-1 1,-1 1 0,1-1 0,0 1 0,0 0 0,-1 0-1,1 0 1,0 0 0,4-1 0,-2-1 61,23-13-1594</inkml:trace>
</inkml:ink>
</file>

<file path=ppt/ink/ink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9.1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30 189 3840,'-2'0'83,"1"0"1,0 0-1,0 1 1,0-1-1,0 0 0,0 1 1,0-1-1,0 1 1,0-1-1,0 1 1,0-1-1,0 1 0,0 0 1,0-1-1,0 1 1,0 0-1,1 0 1,-1 0-1,0 0 0,1 0 1,-1 0-1,0 0 1,1 0-1,-1 0 1,1 0-1,0 0 0,-1 0 1,1 0-1,-1 1 1,0 5 241,-1 1 1,1-1-1,1 0 0,-1 0 1,2 10-1,11 86 1159,-11-102-1493,15 65 493,3-2-1,3 0 1,46 94-1,-47-110-262,-10-33 95,-6-22-56,-5 2-202,0 0 0,0 1 0,0-1 0,0 0 0,-1 1-1,-2-10 1,-16-50 92,3 0 0,3-1 1,-5-70-1,15 92-265,2-1 1,2 0 0,2 1-1,2-1 1,18-74 0,-22 114 86,0 0 1,0 0-1,0-1 1,1 1-1,-1 0 0,1 0 1,0 0-1,0 1 1,1-1-1,-1 0 0,1 1 1,0 0-1,0-1 0,4-3 1,-4 6 13,1-1 0,-1 1-1,0 0 1,1 0 0,-1 0 0,1 0 0,-1 1 0,1-1 0,-1 1 0,1 0-1,-1 0 1,1 0 0,-1 1 0,1-1 0,-1 1 0,1 0 0,-1 0-1,6 3 1,212 81-1522,-183-67 171,-4-5-64</inkml:trace>
</inkml:ink>
</file>

<file path=ppt/ink/ink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3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0 282 2816,'3'-3'220,"-1"0"1,1 1-1,0-1 0,0 1 1,-1-1-1,2 1 0,-1 0 1,0 0-1,0 0 1,1 1-1,-1-1 0,1 1 1,-1 0-1,1 0 0,-1 0 1,1 0-1,0 1 1,4-1-1,80-2 2256,-69 3-2291,7 0-10,1-1 1,-1-1-1,1-1 0,-1-2 1,0-1-1,-1-1 1,1-1-1,35-16 0,-56 20-123,1 0 0,-1 0 0,0 0-1,0-1 1,-1 0 0,0 0-1,1 0 1,-2-1 0,1 1 0,-1-1-1,1 0 1,2-9 0,-4 12-28,-1 1 0,0-1 1,0 0-1,0 1 0,0-1 1,-1 0-1,1 1 0,-1-1 1,1 0-1,-1 0 0,0 0 1,0 0-1,0 1 0,-1-1 1,1 0-1,-1 0 0,1 0 0,-1 1 1,0-1-1,0 0 0,0 1 1,-1-1-1,1 1 0,-1-1 1,1 1-1,-1 0 0,0 0 1,1-1-1,-1 1 0,0 1 1,-5-4-1,0 0 52,-1 1-1,0 0 1,0 1 0,0 0-1,-1 0 1,1 1 0,-1 0-1,1 0 1,-1 1 0,0 0 0,0 0-1,1 1 1,-12 2 0,7-1 32,0 2 1,0 0-1,1 0 1,-1 1-1,1 1 1,0 0-1,0 1 1,-16 10 0,14-8 7,1 2-1,0 0 1,0 0 0,1 1 0,1 1 0,0 0 0,0 1 0,1 0 0,1 0 0,0 1 0,1 0 0,0 1 0,1 0 0,-8 25 0,12-27-38,0-1 1,0 1-1,2-1 1,-1 1-1,2 0 0,0 20 1,1-28-44,0 1-1,1-1 1,-1 0 0,1 0-1,0 0 1,0 0 0,1 0-1,-1 0 1,1 0 0,0-1-1,0 1 1,1-1 0,-1 0-1,1 0 1,0 0 0,0-1-1,9 6 1,14 7 90,1-2 0,1-1 0,0-1 0,1-1 0,0-2 0,54 9 0,-60-12-1230,1-2 0,-1 0 0,1-2 0,47-1 0,-70-2 909,0 1 1,0-1-1,0 1 0,1-1 1,-1 0-1,0 0 1,0 0-1,0 0 1,0 0-1,-1-1 1,3-1-1,9-15-2129</inkml:trace>
</inkml:ink>
</file>

<file path=ppt/ink/ink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4.2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1408,'10'-27'1653,"-2"21"222,-1 19-155,1 23 1,6 72 0,-5-20-470,20 97 306,54 184 1,-77-347-1513,2 1 0,1-1 1,0 0-1,2-1 0,0 0 1,1-1-1,28 35 0,-37-52-66,-1-1 1,1 0-1,0 0 0,0 0 0,0 0 0,0 0 1,0-1-1,0 1 0,0-1 0,1 0 0,-1 0 1,0 0-1,1 0 0,-1 0 0,1-1 0,-1 0 0,8 0 1,59-10-2111,-67 9 1970,44-10-1631</inkml:trace>
</inkml:ink>
</file>

<file path=ppt/ink/ink7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8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3072,'11'4'1536,"12"28"-1664,-17-18 2688,-3 6-2432,2 8 128,1 11 256,-3 0 0,6-3-640,5 3 128,6-9 384,3 2 0,6-16-768,-1-5 0,4-11-768,7-4 128</inkml:trace>
</inkml:ink>
</file>

<file path=ppt/ink/ink7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9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15 4352,'-37'-15'2176,"56"22"-2816,-10-7 3584,0 0-2944,2 4 128,-2 0-384,5 4 0,0 0-768,6 4 0</inkml:trace>
</inkml:ink>
</file>

<file path=ppt/ink/ink7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19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2 369 2304,'0'0'57,"0"0"1,0 0-1,1 0 0,-1 0 0,0 0 1,0-1-1,0 1 0,0 0 1,0 0-1,0 0 0,0 0 0,0 0 1,0-1-1,0 1 0,0 0 1,0 0-1,0 0 0,0 0 1,0-1-1,0 1 0,0 0 0,0 0 1,0 0-1,0 0 0,0-1 1,0 1-1,0 0 0,0 0 1,-1 0-1,1 0 0,0 0 0,0 0 1,0-1-1,0 1 0,0 0 1,0 0-1,0 0 0,-1 0 1,1 0-1,0 0 0,1 0 21,-1-1 0,1 1 1,0 0-1,0 0 0,-1 0 0,1 1 0,0-1 0,0 0 0,0 0 1,-1 0-1,1 0 0,0 1 0,-1-1 0,1 0 0,0 1 0,-1-1 1,1 1-1,0-1 0,-1 0 0,1 1 0,-1-1 0,1 1 0,0 0 1,-1-1-1,0 1 0,1-1 0,-1 1 0,1 0 0,-1-1 0,0 1 1,1 0-1,-1 0 0,7 18 216,1-1 0,0 0 0,16 23 0,-19-35-136,0 1 0,1-1 0,-1 0 0,1-1 0,0 1 0,1-1 0,0 0 0,-1-1 0,1 0 0,1 0 0,8 4 0,-2-3-17,1-1 1,0 0 0,0-1-1,1 0 1,-1-1-1,0-1 1,1 0 0,-1-2-1,1 1 1,-1-2 0,1 0-1,23-7 1,-14 2 6,-1 0 1,0-2-1,-1-1 0,0-1 1,0-1-1,39-28 1,-52 32-108,0 0 1,-1-1-1,0 1 1,0-2-1,-1 1 1,0-2-1,-1 1 1,0-1-1,-1 1 1,0-2-1,-1 1 1,5-15-1,-7 17-22,-1 1 0,0-1 0,-1 1-1,0-1 1,0 0 0,-1 0 0,0 1-1,0-1 1,-1 0 0,0 0 0,-1 1-1,0-1 1,0 1 0,-1 0 0,0-1-1,0 1 1,-1 0 0,-7-10 0,5 8-6,-2-1 0,0 1 0,0 1 0,-1 0 0,0 0 0,0 0 0,-1 1 1,0 1-1,0 0 0,-1 0 0,0 1 0,0 0 0,-1 1 0,0 0 1,0 1-1,0 0 0,0 1 0,0 1 0,-1 0 0,1 0 0,-1 1 0,-16 1 1,11 1-35,-1 1 1,1 1 0,0 0 0,0 2 0,0 0 0,1 1 0,-1 0-1,1 2 1,1 0 0,0 1 0,0 0 0,0 1 0,1 1 0,-23 22 0,34-30-73,0 1 0,1 0 1,-1 0-1,1 0 1,0 1-1,0-1 1,0 1-1,0-1 0,1 1 1,0 0-1,0 0 1,0 0-1,1 0 0,-3 10 1,4-10-32,1-1 1,-1 0 0,1 0-1,-1 1 1,1-1 0,1 0-1,-1 0 1,0 0-1,1 0 1,0 0 0,0 0-1,0 0 1,0-1-1,1 1 1,0-1 0,-1 0-1,1 1 1,5 2-1,2 3-318,0 0-1,1-1 0,24 14 1,43 16-1350</inkml:trace>
</inkml:ink>
</file>

<file path=ppt/ink/ink7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0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0 992 2688,'0'-1'108,"1"-1"-1,-1 1 1,1 0 0,-1-1 0,1 1 0,-1 0-1,1-1 1,0 1 0,0 0 0,-1 0-1,1 0 1,0-1 0,0 1 0,0 0-1,0 0 1,1 1 0,-1-1 0,0 0-1,0 0 1,0 0 0,1 1 0,-1-1 0,0 1-1,1-1 1,-1 1 0,1-1 0,-1 1-1,1 0 1,-1 0 0,0 0 0,1 0-1,-1 0 1,1 0 0,1 0 0,27-6 557,-2-5-271,70-29 577,-2-4 0,179-112 0,-256 142-915,-1-1 1,0 0-1,-2-2 1,0 0-1,0-1 0,-2 0 1,0-1-1,-1-1 1,-1 0-1,-1-1 1,-1 0-1,-1 0 1,-1-1-1,0-1 1,-2 1-1,6-42 1,-11 51-46,0 0 1,-1 0 0,-1-1 0,0 1 0,-1 0-1,-1 0 1,0 0 0,0 0 0,-1 1 0,-1-1-1,0 1 1,-1 0 0,0 0 0,-1 1-1,0 0 1,-1 0 0,0 1 0,0 0 0,-1 0-1,-17-14 1,16 16-16,0 0-1,0 1 1,-1 0-1,0 0 1,0 1-1,0 1 1,-1 0-1,0 0 1,0 1 0,0 1-1,0 0 1,-1 1-1,1 0 1,-1 1-1,1 0 1,-1 1-1,0 0 1,1 1-1,-1 1 1,1 0-1,-20 6 1,23-5-5,0 1 1,1 1-1,0 0 1,0 0-1,0 0 0,0 1 1,1 0-1,0 1 1,0 0-1,0 0 0,1 0 1,0 1-1,1-1 1,0 1-1,0 1 1,0-1-1,-6 18 0,0 6-21,1 1-1,1 0 0,-7 62 1,11-45 97,3 0-1,2 0 1,2 0 0,2 0 0,3-1 0,1 1 0,3-1 0,30 84-1,20 21 273,103 189-1,-161-337-336,-1-1 48,1-1 1,-1 1-1,0-1 1,1 0 0,0 0-1,0 0 1,6 6-1,-9-10-39,0 0-1,0 0 0,1 0 0,-1 0 1,0 1-1,1-1 0,-1 0 1,0 0-1,1 0 0,-1 0 0,0 0 1,1 0-1,-1 0 0,0 0 1,1 0-1,-1 0 0,0 0 1,1 0-1,-1 0 0,0-1 0,1 1 1,-1 0-1,0 0 0,1 0 1,-1 0-1,0 0 0,0-1 1,1 1-1,-1 0 0,0 0 0,0-1 1,1 1-1,-1 0 0,0 0 1,1-1-1,9-25 217,-5 6-215,1 0-1,1 1 0,0-1 0,2 1 1,0 1-1,23-34 0,-26 44-28,0 0-1,1 1 1,0 0-1,0 0 1,0 0 0,1 1-1,-1 0 1,2 1-1,-1 0 1,1 0-1,-1 0 1,1 1 0,0 1-1,1 0 1,-1 0-1,1 0 1,10 0 0,-13 2 34,0 1 0,0-1 0,0 2 0,0-1 0,0 1 0,0 0 0,0 0 0,0 1 0,0 0 0,-1 0 0,1 1 0,-1 0 0,1 0 0,-1 0 0,0 1 0,0 0 0,-1 0 0,1 0 0,-1 1 0,0 0 0,0 0 0,5 7 0,-4-2 66,0-1 0,0 0 0,-1 1 1,0 0-1,-1 0 0,0 1 1,0-1-1,-1 1 0,-1 0 1,0 0-1,0 0 0,-1 0 1,-1 18-1,-15 124 943,6-118-3759,26-51 856,5 0-64</inkml:trace>
</inkml:ink>
</file>

<file path=ppt/ink/ink7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0.8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0 392 3584,'31'36'5270,"20"15"-3628,-40-44-1587,1 0 0,0-1 0,0 0 0,0-1 0,1-1 0,0 0 0,0 0 0,0-1 1,0-1-1,0 0 0,0-1 0,1 0 0,-1-1 0,1-1 0,-1 0 0,25-5 0,16-6 190,0-2 0,84-34-1,-132 45-250,2 0 31,0 0 1,0-1-1,-1 0 1,1-1 0,-1 0-1,0 0 1,-1 0-1,1-1 1,-1 0 0,0 0-1,-1-1 1,1 1-1,-1-1 1,-1 0 0,1-1-1,-1 1 1,0-1-1,-1 0 1,0 0 0,0 0-1,-1 0 1,0-1-1,0 1 1,-1-1 0,0 1-1,-1-1 1,0 1-1,0-1 1,0 1 0,-1-1-1,-1 1 1,1-1-1,-2 1 1,1 0 0,-1 0-1,0 0 1,-1 0-1,1 0 1,-6-7 0,-1 2-29,1 1 0,-2 0 0,1 1 0,-2 0 1,1 1-1,-2 0 0,1 1 0,-1 0 0,0 1 1,-1 1-1,0 0 0,0 1 0,-1 0 0,1 1 1,-1 1-1,-25-4 0,30 5-26,-1 2 0,1-1 1,-1 2-1,0-1 0,1 2 0,-1-1 0,1 1 1,-1 1-1,1 0 0,-1 0 0,1 1 0,0 1 0,0-1 1,0 2-1,0-1 0,1 1 0,0 1 0,0 0 1,0 0-1,1 1 0,0 0 0,0 0 0,1 1 0,-12 14 1,17-19 21,-1 1-1,1-1 1,0 0 0,0 1 0,0-1 0,1 1 0,0 0 0,-1-1 0,1 1 0,0 0 0,1 0 0,-1 0 0,1 0-1,-1 0 1,1 0 0,0 0 0,1-1 0,-1 1 0,1 0 0,0 0 0,-1 0 0,2 0 0,-1-1 0,0 1 0,1 0-1,0-1 1,0 1 0,0-1 0,0 0 0,0 0 0,1 0 0,-1 0 0,1 0 0,0 0 0,4 3 0,5 3-5,0-1 0,1 0 0,0 0 0,0-2 0,0 1 0,1-2 0,0 0 0,16 4 0,12 2 41,0-1 1,0-3-1,1-1 0,0-3 1,0-1-1,0-2 0,54-6 1,-96 5-8,0 1 1,0 0-1,0 0 1,0 0-1,0 0 0,0 0 1,-1 0-1,1 0 1,0 0-1,0 1 1,0-1-1,0 0 1,0 0-1,-1 1 1,1-1-1,0 1 1,0-1-1,-1 1 1,1-1-1,0 1 1,0-1-1,-1 1 1,1-1-1,-1 1 1,1 0-1,0-1 0,-1 1 1,0 0-1,1 0 1,-1-1-1,1 1 1,-1 0-1,0 0 1,1 1-1,5 40 1113,1 2-347,-2-34-685,1-1 0,0 0-1,1 0 1,0 0 0,0-1 0,1 0 0,0 0 0,1-1 0,-1 0 0,1 0-1,1-1 1,-1-1 0,1 1 0,0-2 0,0 1 0,1-1 0,-1-1 0,1 0-1,0 0 1,15 1 0,21 2-890,1-2-1,0-3 1,65-5-1,-104 4 498,76-8-1779</inkml:trace>
</inkml:ink>
</file>

<file path=ppt/ink/ink7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1.9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475 98 2560,'2'-7'420,"-1"2"-178,0-1 0,0 1-1,0 0 1,-1-1 0,0 1-1,0-1 1,0 1 0,-1-1 0,1 1-1,-1 0 1,-1-1 0,-1-5-1,1 9-162,0 1-1,0-1 0,0 1 0,0 0 0,-1 0 0,1-1 0,0 1 0,-1 1 1,1-1-1,0 0 0,-1 0 0,1 1 0,-1 0 0,0-1 0,-4 1 0,-39 1 720,24 2-668,1 2-1,-1 0 0,1 1 0,0 1 0,0 1 1,1 1-1,0 1 0,0 0 0,1 2 0,1 0 0,0 1 1,0 1-1,2 0 0,0 1 0,0 1 0,2 1 1,-23 31-1,34-42-106,0-1 0,0 0 1,0 0-1,1 1 0,-1 0 1,1-1-1,1 1 0,-1 0 1,1 0-1,0 0 0,1 0 1,-1 0-1,1 0 0,0 0 1,0 0-1,1 0 0,0 0 1,0 0-1,1 0 0,-1 0 1,1 0-1,0-1 0,1 1 1,0-1-1,-1 1 0,2-1 1,-1 0-1,1 0 0,-1 0 1,1-1-1,1 1 0,6 5 1,3 2 14,1-1 0,0 0 0,1-1 0,0-1 1,1 0-1,0-1 0,0-1 0,0 0 0,28 5 1,-10-6 56,0-1 0,0-2 0,0-1 0,0-2 0,0-1 0,0-2 0,0-2 0,0-1 0,-1-1 0,51-18 0,-54 8 179,-30 17-257,0-1 0,0 1 0,0-1 0,-1 0 0,1 1 1,0-1-1,0 0 0,-1 0 0,1 1 0,-1-1 0,1 0 0,-1 0 0,1 0 0,-1 0 0,1 0 0,-1 0 0,0 0 0,1 0 0,-1 0 0,0 0 0,0 0 0,0 0 0,0 0 0,0 0 0,0 0 0,0 0 0,0 0 0,-1-2 0,1 3-10,0 0-1,0 0 1,0 0 0,0-1-1,0 1 1,0 0-1,0 0 1,0 0 0,0 0-1,0 0 1,-1 0 0,1-1-1,0 1 1,0 0 0,0 0-1,0 0 1,0 0 0,0 0-1,-1 0 1,1 0 0,0 0-1,0 0 1,0-1 0,0 1-1,-1 0 1,1 0 0,0 0-1,0 0 1,0 0-1,0 0 1,-1 0 0,1 0-1,0 0 1,0 0 0,0 0-1,0 0 1,-1 1 0,1-1-1,0 0 1,0 0 0,0 0-1,0 0 1,0 0 0,-1 0-1,1 0 1,0 0 0,0 0-1,0 0 1,0 1 0,0-1-1,0 0 1,0 0-1,-1 0 1,1 0 0,0 0-1,0 1 1,0-1 0,0 0-1,0 0 1,0 0 0,0 0-1,0 1 1,0-1 0,0 0-1,0 0 1,0 0 0,0 1-1,-4 15 161,6-10-156,-1 1 0,1-1 1,0 0-1,1 1 1,0-1-1,0-1 1,0 1-1,1 0 0,-1-1 1,2 1-1,-1-1 1,0 0-1,10 7 1,0 1 12,1 0 0,1-1 0,27 15 0,-25-18 34,0-1 0,0 0 0,1-1 0,0-1 0,0-1 0,0-1 0,0 0 1,1-2-1,37 1 0,-43-3-16,-1-1 1,1 0-1,-1-1 0,0-1 1,0 0-1,0 0 0,0-2 1,0 1-1,-1-2 0,0 1 1,0-2-1,0 0 0,-1 0 1,0-1-1,12-11 0,-19 15-26,0 0-1,0 0 1,-1-1-1,0 1 1,1-1-1,-2 1 1,1-1-1,-1 0 1,1 0-1,-1 0 1,-1-1 0,1 1-1,-1 0 1,0-1-1,0 1 1,0-11-1,-1 8-2,-1-1-1,0 1 1,-1-1-1,0 1 1,0 0-1,-1-1 1,0 1-1,0 0 1,-1 0-1,-4-7 1,0 2-2,-1 0 0,0 1 0,-1 0 0,0 1 0,-1 0 0,0 0 0,0 1 0,-1 0 0,-1 1 0,0 1 0,-22-12 0,22 16-24,0 0 1,0 1-1,-1 0 1,1 1-1,-1 0 1,1 2-1,-1-1 1,1 1 0,-1 1-1,0 1 1,1 0-1,0 0 1,-1 2-1,1-1 1,0 2-1,1 0 1,-1 0 0,1 1-1,0 1 1,0 0-1,1 0 1,0 1-1,-12 12 1,19-17-29,0 1 1,0 0-1,1 0 1,-1 1-1,1-1 1,0 1 0,1 0-1,-1 0 1,1 0-1,0 0 1,0 0-1,0 0 1,1 0-1,-1 1 1,1-1-1,1 0 1,-1 1-1,1-1 1,0 1-1,0-1 1,1 1-1,1 8 1,0-7-139,0 1 0,1-1-1,0 0 1,0 0 0,1 0 0,0-1 0,0 1 0,0-1 0,1 0-1,0 0 1,0 0 0,1-1 0,-1 1 0,1-2 0,13 9 0,7 2-749,1-2 0,1-1 0,47 13 0,13 0-992</inkml:trace>
</inkml:ink>
</file>

<file path=ppt/ink/ink7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2.4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6 234 1664,'74'-6'5831,"-21"-4"-4320,88-28 0,-135 35-1423,1 1 1,-1-1-1,0 0 0,0-1 1,0 1-1,0-1 0,0-1 0,-1 1 1,0-1-1,0 0 0,0 0 1,6-9-1,-10 12-68,1 0-1,-1 0 1,0 0 0,0-1 0,0 1-1,0 0 1,0-1 0,-1 1 0,1-1-1,-1 1 1,0-1 0,1 1 0,-1-1-1,0 1 1,-1-1 0,1 1 0,0-1-1,-1 1 1,1-1 0,-1 1 0,0 0 0,0-1-1,0 1 1,0 0 0,0 0 0,0-1-1,-1 1 1,1 0 0,-1 0 0,1 0-1,-1 1 1,0-1 0,0 0 0,0 1-1,0-1 1,0 1 0,-3-3 0,-3 0 17,0-1-1,0 1 1,0 0 0,-1 0 0,1 1 0,-1 1 0,0-1 0,0 1 0,0 1 0,0 0 0,0 0 0,0 0-1,0 1 1,0 1 0,0 0 0,0 0 0,0 0 0,0 1 0,0 1 0,1-1 0,-1 1 0,1 1 0,-14 7 0,14-7-11,1 1 0,-1 0 0,1 0 0,0 0 0,0 1 0,1 0 0,0 0 0,0 1 0,0 0 0,1 0 0,0 0 0,0 1 0,1 0 0,0 0 0,0 0 0,1 0 0,0 0 0,0 1 0,1-1 0,0 1 0,1 0 0,0 0 0,0 0 0,1 12 0,1-11 15,0 1 0,1-1 0,0 0 0,1 1 0,0-1 0,0-1 0,1 1 0,1 0 0,-1-1 0,2 0 0,-1 0 0,1 0 0,0-1 0,1 0 0,0 0 1,0-1-1,1 0 0,0 0 0,0 0 0,1-1 0,0-1 0,0 1 0,0-1 0,12 4 0,-1-1-203,1-2 0,0 0 0,0-1 0,0-1 0,0-1 0,1-1 0,-1-1 0,1 0 0,-1-2 0,1-1 0,22-4 0,-4-4-1587,-10-12-64</inkml:trace>
</inkml:ink>
</file>

<file path=ppt/ink/ink7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3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353 859 3584,'14'-8'1685,"23"5"-264,-19 2-359,-1-1 1,30-6-1,-11-2-635,28-7-134,0-2 0,-2-4 1,69-34-1,-58 17 149,69-51-1,-121 76-351,0-1 0,-1-1-1,-1-1 1,-1-1-1,0 0 1,-1-1-1,20-34 1,-32 46-65,-1-1 1,-1 0-1,1 1 0,-2-1 0,1-1 1,-1 1-1,0 0 0,-1-1 1,0 1-1,-1 0 0,0-1 0,0 1 1,-1-1-1,0 1 0,-1-1 1,0 1-1,0 0 0,-1 0 0,0 0 1,-1 0-1,0 1 0,-8-13 1,4 7-22,0 2 0,-1-1 0,-1 1 0,0 1 0,0 0 1,-2 0-1,1 1 0,-1 1 0,0-1 0,-1 2 0,0 0 1,-1 1-1,-19-8 0,13 8-31,0 1 1,0 1-1,-1 1 0,1 0 1,-1 2-1,0 1 0,0 0 1,0 1-1,0 2 0,-31 5 1,38-4-10,0 0 1,1 1-1,-1 0 1,1 1-1,0 1 1,0 0-1,1 1 1,0 0-1,0 1 1,1 0 0,-1 1-1,2 0 1,-1 1-1,2 0 1,-1 1-1,-13 20 1,12-11 34,0 0 0,2 1 0,0 1 1,2-1-1,0 1 0,2 0 0,0 1 0,1 0 0,2-1 1,0 1-1,1 0 0,2 0 0,3 27 0,7 30 203,5 0 0,33 105 0,-43-162-156,139 455 1234,-136-448-1195,-1-1 1,-2 1-1,-1 0 0,-1 1 1,-2-1-1,-1 0 0,-1 1 1,-7 41-1,7-67-66,-2 0 0,1 1 1,0-1-1,-1 0 0,0 0 0,0-1 0,-1 1 1,1 0-1,-1-1 0,0 1 0,0-1 0,-1 0 1,1 0-1,-1 0 0,0-1 0,0 1 1,0-1-1,0 0 0,-1 0 0,1 0 0,-1-1 1,1 0-1,-1 0 0,0 0 0,0 0 1,0-1-1,-1 0 0,1 0 0,0 0 0,-10 0 1,-6-1 38,0-1 0,-1 0 0,1-2 0,0 0 0,0-2 0,-28-9 0,20 5-58,1-2 0,0 0 0,1-2 0,1-1 0,-1-1 0,2-1 0,1-1 0,0-1 0,1-2 0,0 0 0,2-1 0,1-1 0,1-1 0,0-1 0,2-1 0,1 0 0,-20-42 0,30 54-39,0-1 0,1 0 0,1 0 0,-5-27 0,9 38 27,-1 0 1,1-1-1,-1 1 0,1 0 0,0-1 1,0 1-1,0-1 0,1 1 1,-1 0-1,1 0 0,0-1 0,0 1 1,0 0-1,0 0 0,1 0 0,-1 0 1,1 0-1,0 0 0,0 0 1,0 1-1,0-1 0,0 1 0,1-1 1,-1 1-1,1 0 0,4-4 1,5 1-17,-1 1 0,1 0 0,0 0 0,0 1 0,0 1 1,0 0-1,0 1 0,1 0 0,13 1 0,113 12-204,-132-11 231,87 15-76,-53-9-96,-1 0 0,1-3 0,46 0 1,-82-5-125,1 1 1,-1-1 0,0 0-1,1-1 1,-1 1 0,0-1 0,0 0-1,5-2 1,1-1-1517</inkml:trace>
</inkml:ink>
</file>

<file path=ppt/ink/ink7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3.8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331 652 4352,'3'0'1612,"6"2"-1190,1-1 1,-1 0-1,1-1 1,-1 1-1,1-2 1,-1 0-1,10-2 1,60-9 785,149-45 0,-197 47-1126,1-2 0,-2-1 0,0-1 0,0-1 0,-2-2 0,0-1 0,42-36 0,-59 44 2,-1-2 0,1 1 1,-2-1-1,0-1 1,0 0-1,-1 0 1,-1-1-1,0 0 0,6-19 1,-10 26-60,-1 0-1,0 0 1,-1-1 0,1 1 0,-1 0 0,-1-1 0,1 1-1,-1-1 1,-1 1 0,1-1 0,-1 1 0,-1-1-1,1 1 1,-1 0 0,0-1 0,-1 1 0,0 0-1,0 0 1,-1 1 0,-6-11 0,1 6-28,-1 0 0,0 1 0,-1 0 0,1 1 0,-2 1 0,1-1 0,-1 2 0,-1 0 0,1 0 0,-1 1 0,0 0 0,-1 1 0,1 1 0,-1 0 0,0 1 1,0 1-1,0 0 0,0 1 0,-25 0 0,26 2-27,1 0 0,-1 0 0,1 1 0,-1 1 0,1 0 0,0 1 0,0 0 1,0 1-1,0 0 0,1 1 0,0 0 0,0 0 0,1 2 0,0-1 0,0 1 0,0 1 1,1 0-1,1 0 0,-1 0 0,2 1 0,-1 1 0,-8 15 0,6-3-36,0 1 0,2 0 0,1 1 0,1 0-1,1 0 1,1 0 0,1 0 0,1 48 0,4-9 58,3 0 0,18 84 1,20 46 204,-17-85 270,19 178-1,-44-267-393,0 0 0,-2 0 0,0 0 0,-2 0 0,0 0 0,-1 0 0,0-1 0,-2 0 0,0 0 0,-15 29 0,16-39-46,0 0 0,0-1 0,-1 0 0,0 0 0,0 0 0,-1-1 0,0 0 0,0-1 0,-1 1 0,1-1 0,-1 0 0,-1-1 0,1 0 0,-1-1 0,0 0 0,0 0 0,0 0 0,-1-1 0,1-1 0,-1 0 0,0 0 0,0-1 0,-12 1 0,6-3-69,0-1 1,0 0 0,1-1-1,-1-1 1,1 0-1,-1-1 1,1 0-1,0-2 1,1 0 0,0 0-1,0-1 1,-19-15-1,16 10-70,1 0-1,0 0 1,1-2-1,1 0 1,0 0-1,1-2 1,1 1-1,0-2 0,-10-21 1,16 27 37,2 0 0,-1-1 0,2 1 0,0 0-1,0-1 1,1 0 0,1 0 0,0 0 0,0 1 0,2-1 0,-1 0 0,2 0 0,0 0 0,3-14-1,-2 20 81,-1 0 0,0 0 0,1 0 0,1 0 0,-1 1 0,1-1 0,0 1 0,1 0 0,-1 0 0,1 0 0,0 1 0,1-1 0,-1 1 0,1 1 0,0-1 0,0 1 0,1 0 0,-1 0 0,1 1 0,0 0-1,0 0 1,0 0 0,0 1 0,14-2 0,-4 2 113,-1 0 0,1 2 0,0 0 1,-1 1-1,1 0 0,21 6 0,100 32 760,-17-5-1217,-70-20-2584,-38-18 1110</inkml:trace>
</inkml:ink>
</file>

<file path=ppt/ink/ink7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4.1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62 6272,'-18'-42'3072,"107"54"-2816,-60-12 5120,8 4-4992,0-4 128,-8-4 0,-6-8 127,-4-1-1790,1 6 127,-6 7-896,-33 0 128</inkml:trace>
</inkml:ink>
</file>

<file path=ppt/ink/ink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4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2688,'9'-9'1280,"25"14"384,-21-5 0,8 4-1280,0-1 128,13 0 0,10 5 128,3-5-896,0-3 128,-8 0 128,0 0 0,-5-3-896,-5 3 0,5 7-256,1-1 0</inkml:trace>
</inkml:ink>
</file>

<file path=ppt/ink/ink7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5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10 497 2304,'-9'0'742,"8"3"91,2-2-746,0 0 1,0-1 0,-1 1-1,1-1 1,0 1 0,0-1-1,0 0 1,0 1 0,0-1-1,0 0 1,0 1 0,0-1-1,0 0 1,0 0 0,0 0-1,0 0 1,0 0-1,0 0 1,1-1 0,21-2 214,-1-1 1,0-2 0,-1 0-1,1-1 1,-1-1-1,-1-2 1,1 1 0,27-20-1,-37 21-169,1-1 0,-1 0-1,-1-1 1,0-1 0,-1 1 0,0-1-1,0-1 1,-1 0 0,0 0 0,-2 0-1,1-1 1,-1 0 0,-1 0 0,6-24-1,-5 5-2,-1-1-1,-2 1 1,-2-61-1,-1 68-113,4 9-16,2 17 0,-4 0 0,189 36 490,31-31 258,-142-7-173,-79 1-565,-1 0 0,0 0-1,0 0 1,1 0 0,-1 0 0,0 0 0,0 0 0,0 0 0,1 0-1,-1 0 1,0 0 0,0 0 0,1 0 0,-1 0 0,0 0 0,0 1-1,0-1 1,0 0 0,1 0 0,-1 0 0,0 0 0,0 0-1,0 1 1,0-1 0,0 0 0,1 0 0,-1 0 0,0 1 0,0-1-1,0 0 1,0 0 0,0 0 0,0 1 0,0-1 0,0 0-1,0 0 1,0 1 0,0-1 0,0 0 0,0 0 0,0 0 0,0 1-1,0-1 1,0 0 0,0 0 0,0 0 0,0 1 0,0-1-1,0 0 1,0 0 0,-1 0 0,1 1 0,0-1 0,0 0 0,0 0-1,0 0 1,0 1 0,-1-1 0,1 0 0,-18 22 271,-27 20-150,31-30-133,0 0 1,2 1 0,-1 0-1,2 1 1,0 1 0,-9 15-1,15-22 11,1 0-1,0 1 0,0-1 0,1 1 1,0 0-1,0 0 0,1 0 1,0 0-1,1 0 0,0 0 0,1 1 1,0-1-1,1 14 0,0-18-7,0 0 0,0-1 0,0 1-1,1-1 1,0 1 0,0-1 0,0 0 0,0 0-1,1 0 1,-1 0 0,1 0 0,0 0 0,0-1-1,0 1 1,5 2 0,-1 0 17,0-1 0,0-1 1,1 1-1,-1-1 0,1-1 0,0 1 1,14 3-1,6-1 36,-1-2-1,0 0 1,1-1-1,31-2 1,-30-2-11,1 0 1,-1-2-1,0-2 0,0 0 0,38-13 1,-56 15-17,-1-1 0,1 0 1,-1-1-1,1 0 1,-1 0-1,-1-1 0,1-1 1,-1 0-1,0 0 1,-1 0-1,1-1 0,-2 0 1,1-1-1,-1 0 0,0 0 1,9-19-1,-15 26-24,1 0-1,-1 0 0,-1 0 1,1-1-1,0 1 0,0-1 1,-1 1-1,1-1 0,-1 1 1,0 0-1,0-1 0,0 1 1,0-1-1,0 1 0,-1-1 1,1 1-1,-1-1 0,1 1 1,-1 0-1,0-1 0,0 1 1,-2-4-1,1 3 3,-1 1 1,0-1-1,0 0 0,0 1 0,0-1 1,0 1-1,0 0 0,0 0 0,-1 1 1,1-1-1,-1 0 0,1 1 0,-5-1 0,-11-3-21,-1 2-1,0 0 0,0 1 0,-27 1 0,33 1 3,1 1 0,-1 0 0,0 1 0,0 0 0,1 1 0,0 1 0,-1 0 1,1 1-1,-19 10 0,26-12 24,1 0-1,0 0 1,0 1 0,1 0 0,-1 0 0,1 0 0,0 0-1,0 1 1,0-1 0,1 1 0,-1 0 0,1 0 0,0 0-1,1 1 1,-1-1 0,1 1 0,0 0 0,1-1 0,-1 1-1,1 0 1,0 0 0,0 0 0,1 0 0,0 11 0,3-3 46,-1 0 1,2 0-1,0 0 1,0 0-1,1 0 1,1-1-1,0 0 1,1 0-1,1-1 1,0 1-1,0-2 1,1 1-1,1-1 1,0-1-1,0 0 1,23 17 0,-22-19-1,0 0 0,0-1 0,1-1 0,0 0 1,0 0-1,1-1 0,-1-1 0,19 5 1,-22-8-62,-1 0 1,1 0 0,0 0 0,0-1-1,0 0 1,-1-1 0,1 0 0,0 0 0,-1-1-1,1 0 1,-1-1 0,1 0 0,9-5-1,-4-1-625,-1 0 0,0-1 0,0-1 0,-1 0 0,20-24-1,-8 8-1070,6-3-368</inkml:trace>
</inkml:ink>
</file>

<file path=ppt/ink/ink7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5.9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30 303 2816,'-25'-4'1291,"20"3"794,22 6-896,-12-3-1066,0 1-1,0 0 0,0 1 1,-1-1-1,1 1 1,-1 0-1,1 0 1,-1 0-1,-1 1 1,1-1-1,-1 1 1,1 0-1,-1 0 1,-1 0-1,1 1 0,3 9 1,13 21 526,-10-21-218,0-1 0,2 1 0,19 20 1,-25-31-329,0 0 1,0 0 0,0 0-1,1 0 1,0-1-1,0 0 1,0 0 0,0 0-1,0-1 1,0 0-1,1 0 1,11 1 0,-4-2-17,0 0 1,0-1 0,0-1-1,0 0 1,0 0 0,0-2-1,-1 0 1,1 0 0,-1-1 0,1-1-1,-1 0 1,-1-1 0,1-1-1,-1 0 1,0 0 0,0-1-1,-1-1 1,0 0 0,-1 0 0,12-14-1,-14 15-69,-1-1 0,0 1 0,-1-1 0,0-1 0,-1 1 0,0-1 0,0 0 0,-1 0-1,0 0 1,0-1 0,-2 0 0,1 1 0,-1-1 0,-1 0 0,0 0 0,0 0 0,-1 0 0,-1 0 0,0 0-1,0 0 1,-1 0 0,0 1 0,-1-1 0,0 0 0,-1 1 0,-6-12 0,5 12-19,0 1 1,-1-1-1,-1 1 1,0 0-1,0 1 0,0-1 1,-1 2-1,0-1 1,-1 1-1,0 0 1,0 1-1,0 0 1,-1 0-1,0 1 0,0 0 1,0 1-1,0 0 1,-1 1-1,0 0 1,0 1-1,0 0 1,0 0-1,0 1 0,0 1 1,0 0-1,0 0 1,0 1-1,0 1 1,0-1-1,0 2 0,0 0 1,0 0-1,1 1 1,0 0-1,0 1 1,0 0-1,-18 12 1,20-10-18,-1 0 0,2 0 0,-1 0 0,1 1 0,0 0 1,0 0-1,1 1 0,0 0 0,1 0 0,0 0 0,1 1 1,-1-1-1,2 1 0,-1 0 0,-2 16 0,5-19 8,1 1 0,-1 0-1,1 0 1,1 0 0,-1-1-1,2 1 1,-1 0 0,1-1-1,0 1 1,0-1 0,1 1 0,0-1-1,0 0 1,1 0 0,0-1-1,0 1 1,0-1 0,1 1-1,0-2 1,1 1 0,9 8 0,-5-6 11,0-1 0,1 0 1,0-1-1,0 0 1,1 0-1,0-2 1,-1 1-1,2-1 1,-1-1-1,0 0 1,1-1-1,-1-1 1,1 1-1,16-2 1,-10 0 24,0-1 0,0-1 0,0-1 0,0-1 0,0 0 0,-1-1 0,1-1 0,29-14 0,-45 18-14,0 0 1,0-1 0,-1 1 0,1-1 0,0 1 0,-1-1 0,0 0 0,0 1 0,0-1 0,3-5 0,-4 7 14,-1-1 0,1 1 0,0 0 0,-1-1-1,1 1 1,0 0 0,-1-1 0,0 1 0,1-1 0,-1 1 0,0-1 0,0 1 0,0-1 0,0 1 0,0-1 0,0 1-1,0 0 1,0-1 0,-1 1 0,1-1 0,0 1 0,-1-1 0,0 1 0,1 0 0,-1-1 0,0 1 0,0-2 0,-3 2 452,5 7-89,6 10 127,3-3-325,-2-1-66,0 0 1,1-1-1,0 0 0,1-1 1,0 0-1,0 0 1,1-1-1,0 0 0,1-1 1,0 0-1,1-1 0,19 8 1,-27-13-145,-1 0 0,1 0 0,-1 0 0,1-1-1,0 0 1,0 0 0,-1-1 0,1 1 0,0-1 0,0 0 0,0 0 0,0-1 0,0 1 0,-1-1 0,1 0 0,0 0 0,-1-1 0,1 1 0,0-1 0,-1 0 0,0 0 0,1-1 0,-1 1 0,0-1-1,5-5 1,-2 1-1088,1 0 0,-1 0 0,1 1 0,14-8 0,-13 8 194,11-10-1541</inkml:trace>
</inkml:ink>
</file>

<file path=ppt/ink/ink7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6.5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1 868 3072,'0'-1'88,"1"0"0,-1 0 0,0 0 0,1 0 0,0 0 0,-1 0 0,1 1 0,-1-1 0,1 0 0,0 0 0,0 1 0,-1-1 0,1 1 0,0-1 0,0 1 0,0-1 0,0 1 0,0-1 0,-1 1 0,1-1 0,0 1 0,0 0 0,0 0 0,2-1 0,40-8 2083,-2 0-740,2-6-791,0 1 0,81-14 0,-97 24-375,0-2 1,-1-1-1,0-1 0,0-1 0,-1-2 0,0 0 0,0-2 0,-2 0 0,44-33 0,-53 34-191,-1 0 0,0 0-1,0-1 1,-1-1 0,-1 0 0,0-1-1,-2 0 1,1-1 0,-2 1-1,0-2 1,-1 1 0,0-1-1,-1 0 1,-1-1 0,-1 1 0,2-22-1,-4 20-43,-1-1 1,0 0-1,-2 0 0,0 0 0,-1 0 0,-1 0 1,-1 1-1,-1-1 0,-8-20 0,9 31-32,0 0 0,0 0 0,-1 0-1,0 1 1,-1-1 0,0 2 0,0-1 0,0 0-1,-1 1 1,0 1 0,-1-1 0,1 1 0,-1 0-1,-1 1 1,1 0 0,-1 0 0,0 1 0,0 0 0,0 0-1,-12-2 1,9 3-4,0 0 0,-1 1 0,0 0 0,1 2 0,-1-1 0,0 1 0,0 1 0,1 0 0,-1 1 0,0 0 0,1 1 1,0 1-1,-19 7 0,15-3 20,1 0 1,1 1-1,-1 1 1,1 0 0,1 1-1,0 0 1,1 1 0,0 0-1,-12 17 1,1 4 78,1 1 1,1 2-1,2 0 1,2 1-1,1 1 1,2 0-1,-16 71 1,19-62 98,3 0 0,2 1 0,1-1 0,3 1 0,2 0 0,2 0 0,2-1 0,2 1 0,2-1 0,3-1 0,1 1 0,35 82 0,-45-122-156,2 0 0,-1 0 0,1-1 0,0 0 0,7 10 0,-10-15-120,1 0-1,-1 0 0,0 0 0,0 0 1,1 0-1,-1 0 0,0 0 0,1 0 0,-1 0 1,1-1-1,-1 1 0,1-1 0,-1 1 1,1-1-1,0 0 0,-1 1 0,1-1 1,-1 0-1,1 0 0,0 0 0,-1 0 1,1 0-1,0-1 0,-1 1 0,1 0 0,-1-1 1,1 1-1,-1-1 0,1 0 0,-1 1 1,2-2-1,42-22-4011,-25 10 1771</inkml:trace>
</inkml:ink>
</file>

<file path=ppt/ink/ink7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6.9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9 530 3840,'-8'-19'1920,"25"52"-768,-6-27 2560,-2-3-3456,0 1 0,1-1 0,-1 1 128,23-4-2048,7 0 128</inkml:trace>
  <inkml:trace contextRef="#ctx0" brushRef="#br0" timeOffset="1">429 13 9984,'-20'-13'4992,"44"17"-7296,-24-1 9599,-9 3-10111,-6 8 1</inkml:trace>
</inkml:ink>
</file>

<file path=ppt/ink/ink7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28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90 3840,'-1'-11'7310,"1"-37"-6090,1 19 874,-1 28-1305,-10 24 1600,5-12-2066,1 1 0,0-1 0,1 1 0,0-1 0,1 1 0,0 0 0,0 18 0,6 93 259,-1-71-420,-2-22-130,7 382 320,-9-395-342,-3 102 122,4-1 0,19 136-1,-17-238-190,2 8-97,0 0 0,-2-1 1,-2 35-1,0-52-142,-1 1-1,0-1 0,0 0 1,-1 1-1,1-1 0,-2 0 1,1 0-1,-1 0 0,1 0 0,-2 0 1,1-1-1,0 1 0,-1-1 1,0 0-1,-1 0 0,1 0 1,-7 4-1,-21 15-6165,27-21 4395</inkml:trace>
</inkml:ink>
</file>

<file path=ppt/ink/ink7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29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0 168 4608,'0'-3'584,"1"0"1,-1 1-1,0-1 0,1 1 1,-1-1-1,1 0 0,0 1 1,0-1-1,0 1 0,0 0 1,0-1-1,1 1 0,1-3 1,0 2-230,0 0 1,0 0-1,0 0 0,0 0 1,1 0-1,-1 1 1,6-4-1,6-1-513,0 1 0,1 0 1,22-5-1,-2-1 1818,-4-1-1077,-15 5-366,1 0 0,0 1 1,0 1-1,0 1 0,1 1 1,0 0-1,0 1 0,36 0 0,-10 8 183,59 15 0,7 0-282,-93-17-102,0 0 0,0 2 0,-1 0 0,0 1 0,1 1 0,-2 0 0,1 2 0,-1 0 0,-1 0 0,1 1 0,-2 1 0,1 1 0,-2 0 0,0 1 0,19 23 0,-26-29-3,-1 0 1,0 1 0,-1-1-1,0 1 1,0 0 0,0 0-1,-1 0 1,-1 0 0,1 1 0,-1-1-1,-1 1 1,2 17 0,-3-21 9,0 1 1,0-1 0,0 1 0,-1-1 0,0 0-1,0 1 1,0-1 0,-1 0 0,1 0 0,-1 0-1,-1 0 1,1 0 0,-1 0 0,1 0 0,-1-1-1,-1 1 1,1-1 0,-1 0 0,1 0 0,-1 0-1,-1-1 1,-4 4 0,-5 1 36,0 0-1,-1-2 1,0 0-1,0 0 1,0-2-1,-1 0 1,1 0-1,-1-1 1,0-2 0,0 1-1,0-2 1,0 0-1,0-1 1,0 0-1,0-1 1,0-1-1,0-1 1,1 0 0,0-1-1,0 0 1,0-2-1,0 0 1,-23-15-1,34 19-84,0 0 0,1 0 1,0 0-1,-1-1 0,1 1 0,1-1 0,-1 0 0,1 1 0,-5-9 0,7 11-45,0 0 0,-1 1 0,1-1 0,0 0 0,0 0 0,0 1 0,0-1 0,0 0 0,-1 0 0,1 0 0,1 1 0,-1-1 0,0 0 0,0 0 0,0 0 0,0 1 0,1-1 0,-1 0 0,0 0 0,0 1 0,1-1 0,0-1 0,0 1-181,0 1 0,0-1 0,0 0 0,0 0 0,1 1 0,-1-1 0,0 1 0,1-1 0,-1 1 0,0-1-1,1 1 1,-1 0 0,0 0 0,1-1 0,-1 1 0,1 0 0,1 1 0,12-1-2458</inkml:trace>
</inkml:ink>
</file>

<file path=ppt/ink/ink7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29.7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1 264 4608,'15'0'1069,"82"-4"6992,-88 3-7824,0-1 0,-1 0 0,1-1 0,-1 0 0,1 0 0,-1-1 0,0 0-1,-1 0 1,1-1 0,-1 0 0,7-5 0,2-5 199,0-1 0,-1 0 0,17-24 0,-29 35-372,0 1 1,-1 0-1,0-1 0,0 1 1,0-1-1,-1 0 1,0 1-1,1-1 0,-2 0 1,1 0-1,0 0 1,-1 0-1,0 0 0,0 0 1,-2-7-1,2 10-39,0 0-1,-1 0 0,1 0 1,-1 0-1,0 0 0,1 0 1,-1 0-1,0 0 1,0 0-1,0 1 0,0-1 1,-1 0-1,1 1 0,0-1 1,-1 1-1,1-1 0,-1 1 1,1-1-1,-1 1 1,0 0-1,1 0 0,-1 0 1,0 0-1,0 0 0,0 1 1,0-1-1,0 0 1,0 1-1,0-1 0,0 1 1,0 0-1,0 0 0,0 0 1,0 0-1,0 0 1,0 0-1,0 1 0,0-1 1,-3 1-1,-3 1 17,0-1 1,1 1-1,-1 0 0,1 1 1,-1 0-1,1 0 0,0 1 1,0 0-1,0 0 0,1 0 1,-1 1-1,1 0 0,0 0 1,1 1-1,-9 9 0,11-11-31,1 1 0,0-1 0,0 0 0,0 1 0,1 0 0,-1-1 0,1 1 0,0 0 0,1-1 0,-1 1 0,1 0 0,0 0 0,0 0 0,0 0 0,1-1-1,0 1 1,0 0 0,0 0 0,0-1 0,1 1 0,0-1 0,0 1 0,0-1 0,0 0 0,4 5 0,-1-3-5,-1 0 0,1 0 0,0-1-1,1 0 1,-1 0 0,1 0 0,0-1 0,1 0 0,-1 0 0,0 0-1,1-1 1,0 0 0,0-1 0,0 1 0,0-1 0,14 2 0,-2-2-13,0 0 0,0-2 1,0 0-1,0-1 1,-1-1-1,1 0 0,0-2 1,-1 0-1,1-1 0,-1-1 1,0-1-1,-1 0 1,24-14-1,-3-9-99</inkml:trace>
</inkml:ink>
</file>

<file path=ppt/ink/ink7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30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55 10496,'1'1'4349,"10"1"-3083,-5-1 2740,30 0-3790,0-2 0,0-1 1,0-2-1,0-1 1,-1-2-1,55-18 0,-82 22-117,-1 0 0,1 1-1,0-1 1,-1 2 0,1-1-1,0 1 1,15 0 0,-57 21 925,27-14-958,0 0 1,0 0-1,1 0 1,-1 1-1,1 0 1,1 0-1,0 0 1,0 1-1,0 0 1,1 0 0,0 0-1,0 1 1,1-1-1,0 1 1,1 0-1,-2 14 1,-1 0 86,1 1-1,2 0 1,1 0 0,0-1 0,4 33 0,-2-53-129,-1 0 1,0 0 0,1-1-1,0 1 1,0 0 0,0-1-1,0 1 1,0-1 0,0 1 0,1-1-1,-1 0 1,1 1 0,0-1-1,0 0 1,0 0 0,0 0-1,0 0 1,0-1 0,0 1-1,0 0 1,1-1 0,-1 0 0,1 1-1,-1-1 1,1 0 0,-1 0-1,1-1 1,3 2 0,3-1 19,0 0 0,1 0 0,-1 0 0,0-2 0,0 1 0,17-3 0,12-4-271,48-15 0,-11-8-3565,-40 10 464</inkml:trace>
</inkml:ink>
</file>

<file path=ppt/ink/ink7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30.8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4224,'-5'4'10509,"2"13"-7854,2 27-3287,2-38 1987,-2 249 990,0 64-1653,3-107-5947,-2-212 2546</inkml:trace>
</inkml:ink>
</file>

<file path=ppt/ink/ink7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31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1 358 4608,'4'-3'789,"0"-1"-1,-1 0 1,1 0 0,-1 0 0,0-1 0,0 1-1,0-1 1,-1 0 0,1 1 0,2-11 0,10-16 326,-1 8-637,1 0 0,1 2 0,18-21 0,-25 33-214,-1 0 0,1 1 0,1 1 0,-1 0 0,1 0 0,0 0 0,1 1 0,20-8-1,-15 9-27,24-11 271,2 2 1,-1 2 0,2 2-1,52-6 1,-22 8-244,1 4 1,0 2-1,0 4 1,101 16-1,-154-13-257,0 0 1,0 1-1,-1 2 0,0 0 0,-1 0 0,0 2 0,0 1 0,31 23 0,-42-28-2,-1 1-1,0 0 1,0 0-1,-1 0 0,1 1 1,-2 0-1,1 0 1,-1 1-1,5 11 0,-8-14-2,0 1-1,0 0 0,0-1 1,-1 1-1,0 0 0,0 0 1,-1 0-1,0 0 0,0 0 1,0-1-1,-1 1 0,0 0 1,-1 0-1,-2 9 0,1-11 17,0 1-1,0-1 0,0 0 1,0 0-1,-1 0 1,0-1-1,0 1 0,0-1 1,-1 0-1,1 0 0,-1 0 1,0-1-1,0 0 1,0 0-1,-1 0 0,1 0 1,-1-1-1,-5 2 1,-15 4 85,1 0 0,-40 6 0,65-14-103,-91 19 242,59-10-31,-2-3 0,-63 6 0,69-11-134,1-2 0,-1-1-1,1-1 1,-40-11 0,46 10-56,13 2-17,-1 1-1,1-2 1,0 1-1,-1-1 1,-12-7 0,17 8-34,0 0 1,-1 0-1,1 1 0,0 0 1,0 0-1,-1 0 1,1 0-1,-1 1 1,1 0-1,0 0 1,-1 0-1,1 0 1,-1 1-1,1-1 1,0 1-1,-1 0 0,1 1 1,0-1-1,0 1 1,0-1-1,0 1 1,0 1-1,0-1 1,0 0-1,-3 4 1,-6 3-4105,20-17-948,2-4 1989</inkml:trace>
</inkml:ink>
</file>

<file path=ppt/ink/ink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4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149 173 2944,'0'0'71,"-1"0"0,1 0 0,0 0 0,-1 0 0,1 0 0,-1 1 0,1-1 1,-1 0-1,1 0 0,-1 0 0,1 0 0,-1 0 0,1 1 0,0-1 0,-1 0 0,1 0 0,-1 1 0,1-1 0,0 0 0,-1 1 0,1-1 1,0 0-1,0 1 0,-1-1 0,1 0 0,0 1 0,0-1 0,-1 1 0,1-1 0,0 1 0,0-1 0,0 0 0,0 1 0,0-1 0,-1 1 1,1 0-1,5 23 2050,19 22-152,-19-39-1851,1-1 0,-1 1 0,1-2 0,0 1 0,1-1 0,-1 1 0,1-2 0,0 1 0,0-1 0,1 0 0,-1 0 0,1-1 0,0 0 0,0-1 0,0 0 0,0 0 0,0 0 0,0-1 0,0 0 0,1-1 0,-1 0 0,0 0 0,1-1 0,-1 0 0,0 0 0,0-1 0,0 0 0,0-1 0,0 0 0,0 0 0,14-8 0,-12 5 21,1-1 0,-1 0 1,-1-1-1,1 0 1,-1-1-1,-1 0 1,0 0-1,0-1 0,11-18 1,-17 24-112,0 0 0,0-1 0,0 1 0,0-1-1,-1 0 1,0 1 0,0-1 0,-1 0 0,1 0 0,-1 0 0,0 1 0,0-1 0,0 0 0,-1 0 0,0 0 0,0 0-1,0 1 1,-1-1 0,1 1 0,-1-1 0,0 1 0,0-1 0,-1 1 0,1 0 0,-1 0 0,0 0 0,-5-5 0,2 3-12,0-1 0,0 1 1,-1 1-1,0-1 1,0 1-1,-1 0 1,1 1-1,-1 0 1,0 0-1,0 1 1,0-1-1,-11-1 0,5 2-8,0 1-1,0 0 0,0 1 0,0 0 1,0 1-1,0 1 0,-18 3 0,14-1-72,1 1 0,0 0 0,0 1-1,0 1 1,1 1 0,0 0 0,0 2 0,1-1-1,0 2 1,0 0 0,1 1 0,-21 20 0,31-27-119,1 0 0,-1 0 0,1 1 0,-1 0 0,1 0 0,0-1 0,1 2 0,0-1 0,-1 0 0,1 0 0,1 1 0,-1-1 0,1 1 0,0 0 0,1-1 0,-1 1 0,1 0 0,0-1 0,0 1 0,1 0 0,0-1 0,0 1 0,1 5 0,17 33-1736</inkml:trace>
</inkml:ink>
</file>

<file path=ppt/ink/ink7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32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1 331 5248,'22'-4'2946,"-18"4"-2205,0-1 1,0 1 0,0-1-1,-1 0 1,1-1 0,0 1 0,-1 0-1,4-3 1,26-16 1216,57-45 0,-78 55-1699,-2-1 1,1 0 0,-1-1 0,-1 0 0,0 0 0,-1-1 0,12-23-1,-5 8 121,-11 24-233,-1-1-1,0 0 1,0 0-1,0 0 1,-1 0 0,0-1-1,0 1 1,0-1-1,0 1 1,-1-1-1,0 0 1,-1 1 0,1-10-1,-1 15-139,0 0 0,0 0-1,0 0 1,0 0-1,0 1 1,0-1 0,-1 0-1,1 0 1,0 0-1,0 0 1,0 0 0,0 0-1,0 0 1,0 0 0,0 0-1,0 0 1,-1 0-1,1 0 1,0 0 0,0 0-1,0 0 1,0 0-1,0 0 1,0 0 0,0 0-1,0 0 1,-1 0 0,1 0-1,0 0 1,0 0-1,0-1 1,0 1 0,0 0-1,0 0 1,0 0-1,0 0 1,0 0 0,0 0-1,-1 0 1,1 0 0,0 0-1,0 0 1,0 0-1,0-1 1,0 1 0,0 0-1,0 0 1,0 0 0,0 0-1,0 0 1,0 0-1,0 0 1,0 0 0,0-1-1,0 1 1,0 0-1,0 0 1,0 0 0,0 0-1,0 0 1,0 0 0,0 0-1,0 0 1,0-1-1,0 1 1,-3 14 283,1 24-121,16 76 362,-6-55-210,1 73 1,-13-100-132,4-32-198,0-1 0,0 1 1,0 0-1,0 0 0,0 0 0,0 0 0,0 0 0,0 0 0,0 0 1,0 0-1,0 0 0,-1 0 0,1 0 0,0 0 0,0 0 0,0 0 0,0 0 1,0 0-1,0 0 0,0 0 0,0-1 0,0 1 0,0 0 0,0 0 1,0 0-1,0 0 0,0 0 0,-1 0 0,1 0 0,0 0 0,0 0 1,0 0-1,0 0 0,0 0 0,0 0 0,0 0 0,0 0 0,0 0 0,0 1 1,0-1-1,0 0 0,0 0 0,-1 0 0,1 0 0,0 0 0,0 0 1,0 0-1,0 0 0,0 0 0,0 0 0,0 0 0,0 0 0,0 0 1,0 0-1,0 0 0,0 0 0,-2-20-1569,2 3-1196,0 1-321</inkml:trace>
</inkml:ink>
</file>

<file path=ppt/ink/ink7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33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574 16 1664,'-4'0'393,"1"-1"2130,4 1-2456,-1 0-1,0-1 1,1 1 0,-1-1 0,0 1 0,0 0 0,0-1 0,1 1 0,-1-1-1,0 1 1,0 0 0,0-1 0,0 1 0,0-1 0,0 1 0,0-1 0,0 1-1,0-1 1,0 1 0,0-1 0,0 1 0,0 0 0,0-1 0,0 1 0,0-1 0,-1 1-1,1-1 1,0 1 0,0 0 0,0-1 0,-1 0 0,0 1-6,1 0 1,-1 0-1,1 0 1,-1-1 0,1 1-1,-1 0 1,1 0-1,-1 0 1,1 0-1,-1 0 1,1 0-1,-1 0 1,0 0 0,1 0-1,-1 0 1,1 1-1,-1-1 1,1 0-1,-1 0 1,1 0 0,-1 1-1,1-1 1,-1 0-1,1 0 1,-1 1-1,1-1 1,0 1-1,-1-1 1,1 0 0,-1 1-1,1-1 1,0 1-1,0-1 1,-1 1-1,-19 20 2370,16-18-1811,-1 2-279,-1-1-1,0 0 1,0 0 0,-1-1-1,1 0 1,-1 0 0,0-1-1,0 1 1,-12 1 0,10-2-151,1 1-1,-1 0 1,0 0 0,1 1 0,-1 0 0,-8 5 0,-5 9 217,1 0-1,1 2 1,0 0 0,1 1 0,-29 44 0,12-8-39,-38 81 1,-19 69 293,87-193-652,1 1 0,1 0 0,0-1 1,1 2-1,0-1 0,1 0 0,1 0 1,0 1-1,2-1 0,-1 0 0,2 1 0,0-1 1,5 19-1,2-1 34,0 0 0,3-1 0,0 0-1,34 59 1,-22-46 85,26 39 174,-45-77-244,0 0 0,1-1 1,0 1-1,0-2 0,0 1 0,1 0 1,-1-1-1,1-1 0,8 5 0,-9-6-23,-1-1 0,1-1 0,0 1 0,0-1 0,0 0 0,0 0 0,0 0-1,11-2 1,-10 1-9,-1 0-1,0 1 0,0-1 1,0 1-1,0 0 0,0 1 0,11 3 1,-16-5-25,0 1 0,0 0 0,-1-1 1,1 1-1,0 0 0,-1-1 0,1 1 0,-1 0 1,1 0-1,-1-1 0,1 1 0,-1 0 0,1 0 1,-1 0-1,0 0 0,1 0 0,-1 0 0,0 0 1,0 0-1,0-1 0,0 1 0,0 0 1,0 0-1,0 0 0,0 0 0,0 0 0,0 0 1,0 0-1,-1 0 0,1 0 0,0 0 0,-1 0 1,1-1-1,-1 1 0,1 0 0,-1 0 0,0 1 1,-24 36-1123,21-33 556,4-5 501,0 0 0,0 0 0,0 0 1,0 0-1,0 0 0,0 0 0,0 0 1,-1-1-1,1 1 0,0 0 0,0 0 1,0 0-1,0 0 0,0 0 1,0 0-1,0 0 0,0 0 0,-1 0 1,1 0-1,0 0 0,0 0 0,0 0 1,0 0-1,0 0 0,0 0 0,-1 0 1,1 0-1,0 0 0,0 0 0,0 0 1,0 0-1,0 0 0,0 0 0,-1 0 1,1 0-1,0 0 0,0 0 0,0 0 1,0 0-1,0 0 0,0 0 0,0 0 1,-1 0-1,1 0 0,0 0 0,0 1 1,0-1-1,0 0 0,0 0 0,0 0 1,0 0-1,0 0 0,0 0 0,0 1 1,1-12-2204,3-1-550</inkml:trace>
</inkml:ink>
</file>

<file path=ppt/ink/ink7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8:34.8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3968,'0'-2'534,"0"1"0,0-1 0,0 0 0,1 0 0,-1 1 0,0-1 0,1 0 0,-1 0 1,1 1-1,-1-1 0,1 0 0,0 1 0,0-1 0,0 1 0,1-3 0,-1 4-340,-1-1 0,1 0-1,0 1 1,0-1 0,0 1 0,0-1 0,0 1-1,0-1 1,0 1 0,0-1 0,0 1 0,0 0-1,0 0 1,0-1 0,0 1 0,0 0-1,0 0 1,2 0 0,1 1 45,-1 0 0,1 0 0,-1 0 0,0 0 0,1 0 0,-1 1 0,0-1 0,0 1 0,0 0 0,0 0 0,0 0 0,0 0 0,2 3 0,58 46 1030,-51-43-1243,0 1 0,-1 0 0,0 0 0,-1 1 0,0 1-1,11 13 1,-7 0-10,-1 1 0,-1 0 0,10 30 0,-11-27 5,0 0 1,20 32-1,-26-50-29,-1 1 0,0 0 0,0 0 0,-1 0 0,0 0 0,-1 1 0,0-1 0,-1 1 0,-1 0 0,1-1 0,-2 1 0,0 0 0,0-1 0,-1 1 0,-4 13 0,5-23 8,1 0 0,-1 1 0,1-1 0,-1 0 0,1 0 0,0 1 0,0-1 0,0 0 0,0 1 0,0-1 0,0 0 0,1 0 0,-1 1 0,1-1 0,0 0 0,1 3 0,5 19 0,-6-18-1,0 1 0,-1-1 0,0 0 0,-1 1 0,1-1-1,-1 0 1,0 0 0,-1 0 0,-3 10 0,3-7 29,-1 0 0,1 0 0,1 0-1,-1 12 1,1-12-7,0 0 0,-1 0 0,0 0 0,-1 0-1,-5 15 1,-10 37 238,16-46-128,-1 0-1,-1 0 0,0-1 1,-1 0-1,-1 0 1,0 0-1,-1 0 0,-16 23 1,9-14 277,13-19-346,-1-1 1,0 1-1,0-1 1,0 0-1,0 0 1,0 0-1,-1 0 1,1 0-1,-1 0 1,0-1-1,0 1 1,0-1-1,0 0 1,0 0-1,-6 3 1,0 0 19,1 0 0,-1 1 1,1 0-1,1 0 1,-1 1-1,1 0 1,-11 14-1,-3 2 261,18-21-483,-31 28 1090,15-23-2063,-1-10-4088,11-2 2002</inkml:trace>
</inkml:ink>
</file>

<file path=ppt/ink/ink7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8.3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2560,'17'-38'4181,"-16"36"-3349,-1 2-149,5 29 1322,5 22-1166,4 53-1,-1-5 152,14 83 162,-10-48-768,7-1 0,40 129 0,-62-255-382,1 0 1,0 0 0,0 0 0,0-1 0,1 1 0,0-1 0,0 0 0,1 0 0,-1 0 0,1 0 0,1-1 0,7 6 0,-10-8-23,1-1-1,0 0 1,0 0 0,0 0 0,0 0 0,1-1 0,-1 0-1,0 0 1,1 0 0,-1 0 0,1-1 0,-1 1 0,1-1-1,-1 0 1,1-1 0,-1 1 0,0-1 0,1 0 0,-1 0 0,0 0-1,9-4 1,6-4-578,1-2 0,-1 0 0,25-20 0,-10 7-828,12-5-494</inkml:trace>
</inkml:ink>
</file>

<file path=ppt/ink/ink7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8.8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0 106 1536,'5'0'768,"33"-27"1408,-24 18-640,14 2-768,15-2 128,9 9 256,8 0 128,-3-3-1664,0 3 0,-6-4 1024,1 1 128,-6-1-896,-3-5 128,-9 6-1280,-2-4 0,-9-6-128,-4 6 128</inkml:trace>
</inkml:ink>
</file>

<file path=ppt/ink/ink7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9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1 348 4480,'18'13'1729,"1"1"1,-2 1-1,21 22 1,-1 7-970,36 53 0,21 26 252,-34-69-94,-60-54-914,0 0 1,0 0-1,1 1 1,-1-1-1,0 0 1,0 0-1,0 1 1,0-1 0,1 0-1,-1 0 1,0 0-1,0 1 1,0-1-1,1 0 1,-1 0-1,0 0 1,0 0-1,1 1 1,-1-1 0,0 0-1,1 0 1,-1 0-1,0 0 1,0 0-1,1 0 1,-1 0-1,0 0 1,1 0 0,-1 0-1,0 0 1,0 0-1,1 0 1,-1 0-1,0 0 1,1 0-1,-1 0 1,0 0-1,0-1 1,1 1 0,-1 0-1,0 0 1,1 0-1,-3-15 120,-11-21-38,-6 2-60,-1 0 0,-2 2-1,-1 0 1,-2 2 0,-28-28 0,22 25-44,2-1 1,2-1 0,-31-51-1,51 75-16,2 0 0,-1-1 0,2 0 0,-1 0-1,-2-13 1,6 22 26,1-1 1,-1 1-1,1-1 0,0 1 0,0-1 1,0 1-1,0 0 0,0-1 0,1 1 0,0-1 1,-1 1-1,1 0 0,0 0 0,1-1 1,-1 1-1,1 0 0,-1 0 0,1 0 0,0 0 1,0 1-1,0-1 0,5-4 0,8-5-43,1 1-1,0 1 0,0 0 1,1 1-1,27-10 1,-4 4-19,58-13 1,-15 16-1176,-77 11 894,-1 1 1,1 0-1,-1 0 1,1 1-1,0 0 1,-1 0-1,1 0 0,-1 0 1,1 1-1,-1 0 1,0 0-1,9 5 1,1 11-1442</inkml:trace>
</inkml:ink>
</file>

<file path=ppt/ink/ink7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29.6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18 395 4352,'0'0'70,"0"-1"0,0 1 0,0-1 1,0 1-1,0-1 0,0 1 0,0-1 0,0 1 0,0-1 1,0 1-1,0 0 0,0-1 0,1 1 0,-1-1 0,0 1 0,0-1 1,0 1-1,1-1 0,-1 1 0,0 0 0,1-1 0,-1 1 1,0-1-1,1 1 0,-1 0 0,0 0 0,1-1 0,-1 1 1,1 0-1,-1-1 0,0 1 0,1 0 0,16 5 2400,-13-2-2075,0 1 0,0-1 1,0 0-1,0 1 0,-1 0 0,6 6 1,-6-5-305,0-1 1,0 1-1,0-1 1,1 0-1,0 0 1,-1-1 0,2 1-1,-1-1 1,0 0-1,1 0 1,-1 0-1,1 0 1,0-1 0,0 0-1,0 0 1,0 0-1,0-1 1,0 0-1,1 0 1,-1 0 0,0 0-1,1-1 1,-1 0-1,0 0 1,1-1-1,-1 1 1,0-1-1,1 0 1,6-3 0,13-3 172,-1-2 0,1-1 0,-2-1 0,36-22 0,-51 28-257,16-8 125,-1-1-1,-1-1 0,0-1 1,32-31-1,-49 43-117,-1 0-1,-1 0 1,1 0-1,-1-1 0,1 1 1,-1-1-1,0 0 0,-1 0 1,1 0-1,-1 0 1,0-1-1,-1 1 0,1 0 1,-1-1-1,0 0 1,0 1-1,-1-1 0,1 0 1,-1 1-1,-1-1 0,1 0 1,-1 1-1,0-1 1,0 1-1,0-1 0,-1 1 1,0 0-1,-5-11 0,1 7 7,-1 0 0,1 0-1,-1 0 1,-1 1 0,0 0-1,0 0 1,-1 1 0,0 0-1,0 1 1,0 0 0,-1 0-1,0 1 1,0 0 0,0 1-1,-1 0 1,1 1 0,-1 0-1,0 1 1,-12-2 0,-13-1-27,1 2 1,-1 2 0,0 1 0,-60 8 0,81-6-6,1 0-1,0 1 1,0 1 0,-19 6 0,31-9-22,0-1 1,1 1 0,-1 0 0,0-1 0,0 1 0,0 0 0,0 0 0,1 0-1,-1 0 1,1 1 0,-1-1 0,1 0 0,-1 1 0,1-1 0,0 1 0,-1-1-1,1 1 1,0 0 0,0-1 0,0 1 0,0 0 0,1 0 0,-1 0 0,0 0-1,1 0 1,-1 0 0,1 0 0,0 0 0,0 0 0,0 0 0,0 0 0,0 0-1,0 0 1,0 0 0,1-1 0,-1 1 0,0 0 0,1 0 0,1 3 0,0-2-95,0 1 0,0-1 0,1 1 0,0-1 1,-1 0-1,1 0 0,0 0 0,0-1 0,0 1 1,1-1-1,-1 1 0,6 1 0,48 21-1645,21-1-296</inkml:trace>
</inkml:ink>
</file>

<file path=ppt/ink/ink7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4:30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0 273 1152,'0'0'82,"0"0"-1,0 0 1,0 0 0,0 1-1,0-1 1,0 0 0,0 0-1,1 0 1,-1 0 0,0 0-1,0 0 1,0 0 0,0 1-1,0-1 1,0 0 0,0 0-1,0 0 1,0 0 0,0 0-1,0 0 1,0 0 0,0 0-1,0 1 1,1-1 0,-1 0-1,0 0 1,0 0 0,0 0-1,0 0 1,0 0 0,0 0-1,0 0 1,0 0 0,1 0-1,-1 0 1,0 0 0,0 0-1,0 0 1,0 0 0,0 0-1,0 0 1,1 0 0,-1 0-1,0 0 1,0 0 0,0 0-1,0 0 1,0 0 0,0 0-1,0 0 1,1 0 0,-1 0 0,0 0-1,0 0 1,0 0 0,0-1-1,0 1 1,0 0 0,0 0-1,6 11 437,0 10-263,1 0 0,0-1 0,2 1 0,0-2 0,2 1-1,0-1 1,1-1 0,1 0 0,0-1 0,2 0-1,0-1 1,0-1 0,2 0 0,0-1 0,0-1-1,1-1 1,34 17 0,-44-25-169,1-1 0,0-1 0,0 0 0,0 0 0,0 0-1,0-1 1,1-1 0,-1 0 0,0 0 0,0-1 0,1 0 0,-1 0 0,0-1 0,0 0 0,0-1 0,-1 0 0,1 0-1,-1-1 1,1 0 0,-1 0 0,0-1 0,-1 0 0,11-9 0,-11 8-38,1-1 1,-1 1 0,-1-1-1,0-1 1,0 1-1,0-1 1,-1 0-1,0 0 1,0-1-1,-1 1 1,0-1 0,-1 0-1,0 0 1,0 0-1,-1-1 1,0 1-1,-1-1 1,0 1-1,0-1 1,-1 1-1,0-1 1,-3-14 0,-2 5-32,0 1 0,-2-1 0,0 1 0,-1 0 1,-1 1-1,-1 0 0,0 0 0,-1 1 1,-1 1-1,0 0 0,-1 0 0,-20-16 1,16 16-4,0 0 1,-1 2-1,0 0 1,-1 1-1,-1 1 1,0 0-1,0 2 1,-1 0-1,0 2 1,-31-8 0,36 14-18,15 6 0,23 9 30,20 1 111,1-2 0,0-2 1,1-2-1,0-2 0,88 4 1,-49-12 46,1-3 1,105-18 0,-181 20-520,0 1 1,-1-1 0,1 0-1,-1 0 1,0-1 0,1 0-1,9-6 1,-17 9 276,0 0 0,1 0 0,-1 0 0,0 0-1,1 0 1,-1 0 0,0-1 0,1 1 0,-1 0 0,0 0 0,0-1 0,1 1 0,-1 0 0,0 0-1,0-1 1,1 1 0,-1 0 0,0 0 0,0-1 0,0 1 0,0 0 0,0-1 0,1 1 0,-1 0 0,0-1-1,0 1 1,0 0 0,0-1 0,0 1 0,0 0 0,0-1 0,0 1 0,0-1 0,-11-11-1991</inkml:trace>
</inkml:ink>
</file>

<file path=ppt/ink/ink7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38.6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8 219 2816,'-1'6'344,"-1"0"0,1-1 0,-1 1 0,2 0 0,-1 0 0,1 0 0,0 0-1,0 0 1,0 0 0,1 0 0,0 0 0,0 0 0,1 0 0,-1 0 0,1-1 0,1 1 0,4 8 0,1 4-153,2-1 0,0-1 0,1 1 0,15 17 0,-17-25-81,0 0-1,0 0 1,1-1-1,0-1 0,1 0 1,0 0-1,0-1 0,0 0 1,1 0-1,-1-2 1,1 0-1,17 4 0,-20-5-51,0-2-1,0 1 0,0-1 0,0-1 1,0 1-1,1-2 0,-1 1 1,0-1-1,0-1 0,0 1 1,0-2-1,0 1 0,-1-1 0,1 0 1,-1-1-1,0 0 0,13-8 1,-9 3 47,-1 0 1,0-1 0,0 0-1,-1-1 1,-1 0 0,0-1-1,0 0 1,-1 0 0,0-1 0,-1 1-1,-1-2 1,0 1 0,-1-1-1,0 0 1,-1 0 0,-1 0-1,0-1 1,-1 1 0,0-1 0,-2 0-1,0-20 1,-1 25-84,0 1 0,-1 0 0,0 0 0,0 0 0,-1 0 0,0 1 0,-1-1 0,0 1 0,0-1 0,-1 1 0,0 1 0,0-1 0,-1 1 0,0 0 0,0 0 0,-1 0 0,0 1 0,0 0 0,0 0 0,-1 1 0,0 0 0,0 1 0,0-1 0,0 1 0,-1 1 0,0 0 0,0 0 0,0 1 0,0 0 0,0 0 0,-12 0 0,4 4-33,1 0 1,0 1-1,0 1 0,0 1 1,0 0-1,0 1 0,1 0 1,0 2-1,1 0 0,0 0 1,0 1-1,0 1 0,1 0 1,1 1-1,0 0 0,0 1 1,1 1-1,1 0 0,-14 21 1,20-28-8,1 1 0,-1 0 0,1 0 0,1 0 0,-1 0 0,1 1 1,0-1-1,1 1 0,0-1 0,-1 9 0,2-12 11,0 0 0,1-1 0,-1 1-1,0 0 1,1 0 0,0-1 0,0 1-1,0-1 1,1 1 0,-1-1 0,1 1-1,0-1 1,-1 0 0,2 0 0,-1 0-1,0 0 1,1 0 0,-1 0 0,1 0 0,0-1-1,0 0 1,4 3 0,3 0-1,0 0 1,0-1-1,0 0 1,1-1-1,0 0 1,0 0-1,0-2 0,0 1 1,0-1-1,0-1 1,22-1-1,-13-1-2,0-1 1,0 0-1,0-1 0,-1-2 0,33-12 1,-39 11 20,0 0 0,-1-1 0,0-1 0,0 0 0,-1 0 0,0-1 0,-1-1 0,0 0 0,15-21 0,8-9 7,-33 42-16,0-1 0,0 0 0,0 0 0,0 0 1,0 1-1,0-1 0,0 0 0,1 0 0,-1 0 1,0 1-1,0-1 0,0 0 0,0 0 0,0 0 1,0 0-1,1 1 0,-1-1 0,0 0 0,0 0 1,0 0-1,0 0 0,1 0 0,-1 1 0,0-1 1,0 0-1,0 0 0,1 0 0,-1 0 0,0 0 1,0 0-1,0 0 0,1 0 0,-1 0 0,0 0 1,0 0-1,1 0 0,-1 0 0,0 0 0,0 0 1,0 0-1,1 0 0,-1 0 0,0 0 0,0 0 1,0 0-1,1-1 0,-1 1 0,0 0 0,0 0 1,0 0-1,0 0 0,1 0 0,-1 0 0,0-1 1,0 1-1,-2 16 24,1-1 62,0 0 0,1 0 1,1 0-1,0 0 0,1 0 0,1 0 1,0 0-1,1-1 0,0 1 1,2-1-1,8 17 0,-11-24-25,0-1 1,1 1-1,0-1 1,1 1-1,-1-1 1,1 0-1,0-1 0,1 1 1,-1-1-1,1 0 1,0-1-1,0 1 1,1-1-1,-1 0 0,1-1 1,0 1-1,0-2 1,0 1-1,0-1 0,1 0 1,-1 0-1,1-1 1,13 1-1,-16-2-155,0 0 1,0-1-1,-1 0 1,1 0-1,0-1 0,-1 1 1,1-1-1,-1 0 0,1 0 1,-1 0-1,0-1 0,0 0 1,0 1-1,0-2 0,3-3 1,0 0-544,0 0 0,-1-1 1,0 1-1,0-1 0,-1-1 1,7-12-1,3-14-1562</inkml:trace>
</inkml:ink>
</file>

<file path=ppt/ink/ink7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39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 3200,'70'1'6959,"-33"1"-6072,1-2 1,58-8-1,106-34 1728,-129 26-2073,-70 15-528,26-3 188,-21 7-59,-15 9 10,-18 12-42,-113 123 199,119-124-309,2 0 0,0 2 0,1-1 1,-22 51-1,35-68 5,1-1 1,0 0 0,0 1-1,1 0 1,0-1-1,0 1 1,0 0-1,1-1 1,0 1 0,0 0-1,1 0 1,0-1-1,0 1 1,1 0-1,2 8 1,-2-12-4,-1 0 1,1 0-1,0 0 1,-1 0-1,2 0 1,-1 0-1,0 0 1,0-1-1,1 1 1,0-1-1,-1 0 1,1 1-1,0-1 1,0-1-1,0 1 1,0 0-1,1-1 1,-1 1-1,0-1 1,1 0-1,-1 0 1,0-1-1,1 1 1,-1-1-1,1 1 1,-1-1-1,1 0 1,0-1-1,-1 1 1,6-1-1,38-9-1114,88-29 0,-118 33 176,-7 3 137,-1-1 0,0 0 0,0-1 1,11-7-1,0-1-1378</inkml:trace>
</inkml:ink>
</file>

<file path=ppt/ink/ink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5.6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221 46 2304,'0'-1'141,"1"-1"-1,-1 1 1,0-1 0,0 0-1,0 1 1,0-1 0,0 1 0,0-1-1,0 0 1,-1 1 0,1-1-1,0 1 1,-1-1 0,1 1 0,-1-1-1,0 1 1,0 0 0,1-1-1,-1 1 1,0 0 0,0-1-1,0 1 1,0 0 0,0 0 0,-1 0-1,1 0 1,0 0 0,0 0-1,-1 0 1,1 1 0,-1-1 0,1 0-1,-1 1 1,1-1 0,-1 1-1,1-1 1,-1 1 0,1 0 0,-1 0-1,1 0 1,-1-1 0,1 2-1,-1-1 1,0 0 0,1 0-1,-3 1 1,-3-1 66,0 1 0,-1 0 0,1 1 0,0-1 0,0 1 0,0 1 0,1-1-1,-1 1 1,-10 6 0,10-4-150,0 1 0,-1-1 0,2 2-1,-1-1 1,1 1 0,0-1 0,0 2-1,1-1 1,0 1 0,0-1 0,1 1-1,0 1 1,0-1 0,1 1 0,0-1-1,0 1 1,1 0 0,0 0-1,1 0 1,0 0 0,0 0 0,1 0-1,0 0 1,1 0 0,0 1 0,1-1-1,-1 0 1,2-1 0,-1 1 0,1 0-1,1-1 1,-1 1 0,1-1 0,1 0-1,-1 0 1,2-1 0,-1 1 0,1-1-1,0 0 1,0-1 0,1 0 0,0 0-1,0 0 1,0-1 0,1 1 0,0-2-1,0 1 1,0-1 0,15 5 0,-6-5-190,0-1 1,1 0-1,-1-1 1,0-1-1,1 0 1,-1-1-1,1-2 1,29-4-1,-14-1-779,0-1-1,-1-2 1,50-21-1,-26 0-772</inkml:trace>
</inkml:ink>
</file>

<file path=ppt/ink/ink7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39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0 275 2944,'0'-1'55,"1"1"0,-1-1 0,0 1 0,0 0 0,1-1 1,-1 1-1,0 0 0,1-1 0,-1 1 0,0 0 0,1-1 0,-1 1 0,0 0 0,1-1 0,-1 1 1,1 0-1,-1 0 0,0 0 0,1 0 0,-1-1 0,1 1 0,-1 0 0,1 0 0,-1 0 1,1 0-1,-1 0 0,0 0 0,1 0 0,-1 0 0,1 0 0,-1 0 0,1 0 0,-1 0 0,1 1 1,0-1-1,20 4 668,-18-3-294,59 14 3975,-50-11-4156,0 0 0,0-1 0,0-1-1,1 0 1,-1-1 0,1 0 0,-1-1 0,16-1-1,11-8 436,0-1 0,-1-1-1,0-2 1,60-31 0,-90 40-623,0 0 0,-1-1 0,1 0 0,-1 0 0,0-1 1,0 0-1,-1 0 0,1-1 0,-2 0 0,1 0 1,8-14-1,-12 18-47,0 0 0,-1 0 0,1-1 0,-1 1 0,0 0 0,0-1 0,0 1 0,0 0 0,-1-1 0,0 1 0,1-1 0,-1 1 0,0-1 0,-1 1 0,1-1 0,0 1 0,-1-1 0,0 1 0,0 0 0,0-1 0,0 1 0,-1 0 0,1 0 0,-1-1 0,0 2 0,0-1 0,0 0 0,0 0 0,0 0 0,-1 1 0,1-1 0,-6-3 0,4 3 11,0 0-1,0 1 1,-1-1-1,1 1 0,-1 0 1,1 0-1,-1 0 0,0 0 1,0 1-1,0 0 0,0 0 1,0 0-1,0 1 0,0 0 1,-6 0-1,2 1 53,-1 0 0,1 1 0,0 0 0,0 1 0,0 0-1,0 0 1,-15 9 0,9-4 74,0 2-1,1 0 0,0 0 1,0 2-1,1-1 1,1 2-1,0 0 0,-15 21 1,19-21 4,0 0 1,1 1-1,1 0 1,0 0-1,1 0 1,0 1-1,1-1 1,1 1-1,0 0 1,1 1-1,0 21 1,2-27-39,1 1 0,0-1 1,0 1-1,1-1 0,1 1 0,0-1 1,0 0-1,1 0 0,0 0 0,0 0 1,1-1-1,1 0 0,-1 0 0,2 0 1,-1-1-1,1 0 0,9 8 0,0-2-43,1-1 0,0-2 0,1 1 1,0-2-1,0 0 0,1-2 0,0 0 0,1 0 0,0-2 0,21 4 0,-15-5-1373,-1-2 0,1 0 0,0-2 0,37-2 0,-25-6-1814,-16-4 21</inkml:trace>
</inkml:ink>
</file>

<file path=ppt/ink/ink7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0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0 243 2432,'5'-11'374,"-1"1"0,1 0 0,1 0 0,0 0 1,0 1-1,1 0 0,0 0 0,1 1 0,0 0 0,0 0 0,0 1 1,19-12-1,10-8 401,1 3 0,54-27 0,-89 49-694,1 0 1,-1 1-1,0-1 0,1 1 0,-1 0 1,1 0-1,0 0 0,-1 1 0,1-1 1,0 1-1,-1 0 0,1 0 1,0 0-1,-1 0 0,1 1 0,0-1 1,-1 1-1,1 0 0,-1 0 0,1 1 1,-1-1-1,1 1 0,-1-1 0,0 1 1,0 0-1,0 0 0,0 1 1,0-1-1,0 1 0,-1-1 0,1 1 1,-1 0-1,0 0 0,1 0 0,-1 0 1,-1 0-1,1 1 0,0-1 0,-1 0 1,0 1-1,2 5 0,3 63 1179,-7-59-1138,2 0 0,-1 0 0,2 1 0,0-1 0,0 0 0,1 0 0,1 0 1,0-1-1,1 1 0,12 21 0,-12-27-109,1 1 0,0 0 0,0-1-1,1 0 1,0-1 0,0 1 0,1-1 0,0-1 0,0 0 0,11 6 0,-13-8-8,-1-1-1,0 0 1,1-1 0,-1 1 0,1-1 0,0 0 0,-1-1 0,1 1 0,0-1 0,0 0-1,-1-1 1,1 1 0,0-1 0,-1 0 0,1-1 0,-1 1 0,1-1 0,7-4 0,2-1-4,0-2 1,-1 0-1,0 0 0,-1-1 1,0-1-1,0 0 1,-2-1-1,1-1 1,17-24-1,-22 27 23,-1 1-1,0-1 0,-1 0 0,0 0 0,-1 0 0,0-1 0,-1 0 0,0 0 0,0 0 0,-1 0 0,-1 0 0,0 0 0,0 0 0,-1-1 0,-2-18 1,2 30-12,0-1 0,0 0 1,0 0-1,-1 0 1,1 0-1,0 0 0,0 0 1,0 1-1,-1-1 1,1 0-1,0 0 1,-1 0-1,1 1 0,-1-1 1,1 0-1,-1 0 1,1 1-1,-1-1 1,0 0-1,1 1 0,-1-1 1,0 1-1,1-1 1,-1 1-1,0-1 1,0 1-1,0-1 0,1 1 1,-1 0-1,0 0 1,0-1-1,0 1 1,0 0-1,0 0 0,-1 0 1,1 0 10,0 1 1,0-1-1,0 1 1,0-1-1,0 1 1,0-1-1,0 1 1,1 0-1,-1-1 1,0 1-1,0 0 1,1 0-1,-1 0 1,0 0-1,1 0 1,-1 0-1,1 0 1,-1 0-1,1 0 1,0 0-1,-1 0 1,1 0-1,0 0 1,0 0-1,-1 0 1,1 0-1,0 0 1,0 0-1,1 2 0,0 12 77,0 0 0,2-1 0,0 1-1,0-1 1,1 0 0,1 0-1,1 0 1,0 0 0,0-1 0,16 22-1,-13-20-70,1-2 0,1 1 0,0-1 0,1-1 0,1 0 0,-1 0 0,2-1 0,0-1 0,18 10 0,-28-17-104,0-1 0,0 0 0,0 0 0,1 0 0,-1-1 0,1 1-1,0-1 1,-1 0 0,1-1 0,0 1 0,-1-1 0,1 0 0,0 0 0,6-1 0,-8 0-281,1-1-1,-1 1 1,1-1 0,-1 1 0,0-1 0,1 0 0,-1 0 0,0-1-1,-1 1 1,1-1 0,0 1 0,-1-1 0,1 0 0,-1 0 0,0 0-1,0 0 1,0 0 0,3-7 0,4-16-1969</inkml:trace>
</inkml:ink>
</file>

<file path=ppt/ink/ink7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1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4608,'-1'4'616,"1"1"-1,-1-1 1,1 1 0,0 0 0,0-1-1,1 1 1,0-1 0,-1 1 0,3 4-1,12 67 1932,5-1-1985,-11-32-133,3 0 1,1-1-1,2 0 0,33 62 1,-47-102-401,0 1 0,0-1-1,1 0 1,-1 0 0,1 0 0,-1-1 0,1 1 0,0 0 0,-1 0-1,1-1 1,0 1 0,0-1 0,0 0 0,0 0 0,1 1 0,2 0-1,-8-38 356,-3 6-275,0-1-84,0 1 0,2-1 0,2-1 0,2-49 0,0 74-24,1 0 0,0 0 0,0 1-1,1-1 1,-1 0 0,2 1 0,-1-1 0,1 1-1,0 0 1,0 0 0,0 0 0,1 0 0,0 1-1,0-1 1,1 1 0,-1 0 0,1 0 0,0 1-1,1-1 1,-1 1 0,1 0 0,0 1 0,0-1-1,0 1 1,0 0 0,0 1 0,8-3-1,2 3 147,1 0-1,-1 0 0,1 2 0,0 0 0,0 1 0,-1 0 0,1 2 0,-1 0 0,1 1 0,-1 0 0,0 1 0,24 12 0,-27-10 14,0 0 0,0 1-1,-1 1 1,0 0 0,-1 0 0,0 1 0,0 1-1,-1 0 1,0 0 0,12 20 0,-17-24-125,-1 1 1,0-1-1,0 1 1,0 0-1,-1 1 1,0-1-1,-1 1 1,0-1-1,0 1 1,-1 0-1,0-1 1,-1 1-1,1 0 1,-2 0-1,1 0 1,-1 0-1,-1-1 1,-4 17-1,5-23-71,0 1 0,0-1-1,0 0 1,0 1 0,0-1 0,0 0 0,-1 0-1,1 0 1,-1 0 0,0 0 0,0-1 0,-3 4-1,4-5-5,1 0 0,0 1 0,-1-1 0,1 0 0,0 0 0,-1 0 0,1 0 0,-1 0 0,1 0 0,-1 1 0,1-1 0,0 0 0,-1 0 0,1 0 0,-1 0 0,1-1 0,0 1 0,-1 0 0,1 0 0,-1 0 0,1 0 0,0 0 0,-1 0 1,1-1-1,-1 1 0,1 0 0,0 0 0,-1-1 0,-7-19-1726,8 17 1466,0 1 0,0 0-1,1-1 1,-1 1 0,1 0 0,0 0 0,0 0-1,0 0 1,0-1 0,0 1 0,0 0-1,0 0 1,0 1 0,1-1 0,-1 0 0,1 0-1,0 1 1,-1-1 0,1 1 0,0-1-1,3-1 1,43-26-4419,-25 21 2545</inkml:trace>
</inkml:ink>
</file>

<file path=ppt/ink/ink7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1.7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14 371 3840,'21'25'8631,"-9"-13"-8272,0 0 1,1 0-1,29 19 1,-25-23-3,1 0 0,0 0 0,0-2 0,1 0 0,-1-1 0,1-1 0,0-1 0,1-1 0,-1 0 0,0-2 0,0 0 0,31-4 0,-34 1-238,0 0 0,0-1 0,0-1 1,-1-1-1,1 0 0,-1 0 1,-1-2-1,1 0 0,-1-1 0,-1 0 1,0-1-1,0 0 0,-1-1 1,0 0-1,12-17 0,-18 22-99,-1-1 0,0 0 0,-1 0 0,0-1 0,0 1 0,0-1-1,-1 0 1,0 0 0,-1 0 0,0 0 0,0 0 0,-1-1 0,0 1 0,0-1 0,-1 1 0,0-1 0,0 1 0,-1 0 0,0-1-1,-1 1 1,0 0 0,0-1 0,0 1 0,-1 0 0,-1 1 0,-7-15 0,4 11-12,0 0 1,-1 1-1,0 0 1,-1 0 0,0 1-1,0 0 1,-1 1-1,0 0 1,-1 0-1,0 1 1,0 1-1,0 0 1,-1 0-1,0 1 1,0 0-1,-24-5 1,15 7-25,-1 1 1,1 1-1,-1 0 1,1 2 0,-1 0-1,0 2 1,1 0-1,0 1 1,0 1 0,0 2-1,1 0 1,-1 0-1,2 2 1,-1 1 0,1 0-1,1 2 1,-25 18-1,38-25-5,0-1 0,0 1 0,0 1 0,1-1 0,0 1 0,0 0 0,0 0 0,1 0 0,-1 0 0,2 0-1,-1 1 1,1-1 0,-4 15 0,6-17 10,-1-1-1,1 1 1,0 0-1,-1 0 0,2-1 1,-1 1-1,0 0 1,1 0-1,0-1 1,-1 1-1,1 0 1,1-1-1,-1 1 0,1-1 1,-1 1-1,1-1 1,0 0-1,0 0 1,0 0-1,1 0 1,-1 0-1,1 0 0,0 0 1,0-1-1,-1 0 1,2 1-1,3 1 1,4 2-1,1-2 1,0 0 0,-1 0-1,1-1 1,0 0-1,1-1 1,-1-1 0,0 0-1,1 0 1,-1-1 0,17-2-1,14-3 6,78-19-1,-58 5 7,80-34 0,-140 52-1,0-1-1,0 1 1,0 0-1,1 0 1,-1 0-1,1 1 1,-1-1-1,0 1 1,1 0-1,-1 0 1,1 0-1,-1 0 1,7 2-1,-8-1 18,0 0-1,0 0 1,0 0-1,0 0 0,0 0 1,0 1-1,0-1 0,0 1 1,-1-1-1,1 1 1,0-1-1,-1 1 0,0 0 1,1 0-1,-1 0 1,1 2-1,3 8 129,-1 0-1,-1 0 1,0 0-1,0 0 1,-1 1 0,0 15-1,4 17 403,-4-35-401,1 0 0,0 0 0,1-1 0,0 1-1,0-1 1,1 0 0,1 0 0,-1-1 0,1 1-1,0-1 1,1-1 0,0 1 0,0-1 0,1 0 0,0-1-1,0 0 1,1 0 0,14 7 0,-12-7-268,1-1 1,-1 0-1,1-1 1,0-1-1,1 0 0,16 2 1,-17-4-917,1 0 1,0-1-1,0 0 1,0-1-1,0-1 1,15-4-1,-11 2-2032</inkml:trace>
</inkml:ink>
</file>

<file path=ppt/ink/ink7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3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0 502 2688,'8'-1'5917,"7"-10"-3290,25-24-2426,-7 7 867,-5 7-404,-1-2-1,0-1 1,45-55 0,-64 68-558,0 0 0,0-1 0,-1 0 0,-1-1 0,0 1 0,-1-1 0,0 0 0,-1-1 0,-1 1 0,0-1 0,0 0 0,-1 1 0,-1-18-1,-1 26-45,0 0-1,-1 0 0,1 1 0,-1-1 1,-1 0-1,1 0 0,-1 1 0,1-1 1,-1 1-1,0-1 0,-1 1 0,-4-6 0,7 9-35,-1 0-1,0 0 0,0 0 1,0 0-1,0 0 0,0 0 0,0 0 1,0 1-1,-1-1 0,1 0 1,0 1-1,0-1 0,-1 1 0,1-1 1,0 1-1,0 0 0,-1-1 1,1 1-1,-2 0 0,1 0 4,0 1-1,0-1 1,0 1-1,0 0 0,0 0 1,0-1-1,0 1 1,0 0-1,0 1 1,1-1-1,-1 0 1,1 0-1,-1 1 0,1-1 1,-1 1-1,-1 2 1,0-1 3,0 1 1,0-1-1,1 0 1,0 1-1,-1-1 1,1 1 0,1 0-1,-1 0 1,0 0-1,1 0 1,0 0-1,0 0 1,0 0-1,0 0 1,1 1-1,0-1 1,0 0-1,0 0 1,0 0 0,1 1-1,-1-1 1,1 0-1,0 0 1,0 0-1,1 0 1,-1 0-1,1 0 1,0 0-1,0-1 1,0 1-1,0-1 1,1 1 0,0-1-1,-1 0 1,6 5-1,1 0 2,0-1 0,0 0 0,0 0 0,1-1 0,0 0 0,0 0 0,1-1 0,0-1 0,-1 0 0,2 0 0,-1-1-1,15 2 1,1-2 54,1 0-1,-1-2 0,1-1 1,-1-1-1,1-2 0,-1 0 1,0-2-1,43-13 0,-46 10-7,56-20 77,-75 26-141,0 0 0,0-1 1,0 0-1,0 0 1,0 0-1,-1 0 1,1-1-1,-1 0 0,0 0 1,0 0-1,5-7 1,-9 10-12,1 1 0,-1 0 0,0 0 1,0 0-1,0-1 0,1 1 0,-1 0 1,0 0-1,0-1 0,0 1 0,1 0 1,-1 0-1,0-1 0,0 1 0,0 0 1,0 0-1,0-1 0,0 1 0,0 0 1,0-1-1,0 1 0,0 0 0,0-1 1,0 1-1,0 0 0,0 0 0,0-1 0,0 1 1,0 0-1,0-1 0,0 1 0,0 0 1,0 0-1,0-1 0,-1 1 0,1 0 1,0 0-1,0-1 0,0 1 0,-1 0 1,1 0-1,0-1 0,0 1 0,0 0 1,-1 0-1,1 0 0,0 0 0,0-1 1,-1 1-1,1 0 0,0 0 0,-1 0 1,1 0-1,0 0 0,0 0 0,-1 0 1,1 0-1,-1 0 0,-17 6 147,10 2-141,1 1 1,0-1-1,1 1 0,0 0 1,0 1-1,1-1 0,0 1 1,0 0-1,2 1 0,-1-1 1,1 1-1,0-1 0,1 1 1,1 0-1,-1 18 0,2-23-6,0-1-1,0 1 0,1-1 0,0 0 1,0 1-1,1-1 0,-1 0 1,1 0-1,0 0 0,1 0 0,-1 0 1,1 0-1,0-1 0,0 1 0,4 4 1,-1-3-4,0 0 1,1-1-1,0 0 0,-1 0 1,2 0-1,-1-1 1,0 0-1,1 0 1,8 2-1,3 0 11,1-1-1,0 0 1,0-2-1,0 0 1,1-1-1,-1-1 1,31-3-1,-19-2 17,-1-2-1,1-1 1,-1-2-1,0-1 1,-1-1 0,0-2-1,-1-1 1,0-1-1,33-24 1,-20 6-5,-41 33-21,-1 0 0,0 0 0,1 0 0,-1 0 0,0 0 0,1 0 0,-1 0 0,0 0 0,1 0 0,-1 0 0,0 1 0,0-1 0,1 0 0,-1 0 0,0 0 0,1 0 1,-1 0-1,0 1 0,0-1 0,1 0 0,-1 0 0,0 1 0,0-1 0,0 0 0,1 0 0,-1 1 0,0-1 0,0 0 0,0 1 0,0-1 0,0 0 0,1 0 0,-1 1 0,0-1 0,0 0 0,0 1 0,0-1 0,0 0 0,0 1 0,0-1 0,0 1 0,2 19-9,-1-15-4,1 2 15,0 1 0,1-1 0,-1 0 0,2-1 0,-1 1 0,1 0-1,0-1 1,0 0 0,1 0 0,-1 0 0,2-1 0,-1 1 0,0-1 0,1 0 0,0-1 0,0 0 0,1 0-1,-1 0 1,1 0 0,-1-1 0,15 4 0,5 2 71,-1-1-1,1-1 1,1-1 0,52 3-1,-56-7 2,-1-1 0,1-2 0,-1 0-1,1-1 1,-1-2 0,36-9 0,-45 9-24,0-1 1,-1 0-1,0-1 1,0 0-1,0-1 1,-1 0-1,0-1 1,-1 0 0,1-1-1,-2 0 1,1-1-1,14-19 1,-19 22-28,-1-1 0,0 1 0,0-1 0,-1 1 0,0-1-1,0 0 1,-1-1 0,0 1 0,0 0 0,-1-1 0,0 1 0,-1 0 0,0-1 0,0 1 0,0-1 0,-1 1 0,-1-1 0,0 1 0,0 0 0,0 0 0,-1 0 0,0 0 0,0 0 0,-1 1 0,-7-11 0,5 7-29,-1 0 0,-1 1-1,0 0 1,0 0 0,-1 1-1,0 0 1,-1 1 0,1 0 0,-2 0-1,1 1 1,-1 0 0,0 1-1,0 1 1,-1-1 0,0 2 0,-13-4-1,3 4-36,1 1-1,-1 1 0,0 2 1,-1 0-1,1 1 0,1 1 1,-35 8-1,17-1-29,2 2 1,-1 2-1,-45 22 0,61-25 17,1 2 1,0 0-1,-35 28 0,46-32 29,2 0 0,-1 0 1,1 1-1,1 0 0,0 0 0,0 1 1,1 0-1,0 0 0,-8 19 1,13-26 24,-1 1 0,1-1 1,0 0-1,0 1 0,1-1 1,-1 1-1,1 0 0,-1-1 1,1 1-1,0-1 0,1 1 1,-1 0-1,1-1 1,-1 1-1,1-1 0,0 1 1,0-1-1,0 0 0,1 1 1,0-1-1,-1 0 0,1 0 1,0 0-1,0 0 0,0 0 1,1-1-1,-1 1 0,1 0 1,0-1-1,5 4 0,-1-1-7,1-1 0,-1 0 0,1-1 0,0 1 0,0-2-1,1 1 1,-1-1 0,0 0 0,1-1 0,-1 0-1,1 0 1,9-1 0,40-6-257,-1-2 1,0-3-1,99-32 1,-70 18-593,-43 9 311,-35 12 308,1 1 0,-1-1 1,1 2-1,0-1 0,0 1 0,17-1 0,-25 3 233,0 0 0,0 0 0,0 1 0,0-1 0,-1 1 0,1-1 0,0 1-1,0-1 1,0 1 0,0-1 0,0 1 0,0 0 0,-1 0 0,1-1 0,0 1-1,-1 0 1,1 0 0,-1 0 0,1 0 0,0 0 0,-1 0 0,0 0 0,1 1-1,11 35 570,-1-6 3,-5-22-314,1 0 0,-1-1 0,1 0 1,1 0-1,-1-1 0,1 1 0,1-2 1,-1 1-1,1-1 0,0-1 0,1 0 1,-1 0-1,1 0 0,0-2 0,0 1 1,1-1-1,10 2 0,-5-2-195,0-1 0,1-1 0,-1 0 0,21-2 0,-19-1-816,0 0 1,0-1 0,26-9 0,-13 0-1952</inkml:trace>
</inkml:ink>
</file>

<file path=ppt/ink/ink7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3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156 288 2432,'0'0'160,"-1"0"0,1 0-1,-1 0 1,1 0 0,-1 0 0,1 0 0,-1 1-1,1-1 1,-1 0 0,1 0 0,0 0 0,-1 1-1,1-1 1,-1 0 0,1 0 0,-1 1 0,1-1-1,0 0 1,-1 1 0,1-1 0,0 0 0,-1 1-1,1-1 1,0 1 0,0-1 0,-1 1 0,1-1-1,0 0 1,0 1 0,0-1 0,0 1 0,0-1-1,-1 1 1,1 0 0,-3 31 1681,2-25-1821,2 0 0,-1 0 0,1 0 0,0 0 0,0 0 0,1 0 0,2 7 0,0-9 125,0 1 0,0-1 0,0 0 0,1 0-1,-1 0 1,1-1 0,0 0 0,0 0 0,1 0 0,-1 0-1,1-1 1,0 0 0,0 0 0,11 3 0,-4-2 69,1 0-1,-1-2 1,0 1 0,1-2 0,0 1 0,15-2 0,-3-2 16,-1 0 1,1-2 0,-1-1 0,0-1 0,-1-1 0,37-15 0,-46 15-140,0 0 0,-1 0 0,0-2 0,0 0 0,-1 0 0,0-1 0,-1-1 0,0 0 1,0 0-1,-2-1 0,15-20 0,-21 27-56,-1 0 1,0 0-1,-1 0 1,1-1-1,-1 1 1,0-1-1,0 1 1,-1-1-1,1 1 0,-1-1 1,-1 0-1,1 0 1,-1 0-1,0 1 1,0-1-1,-1 0 1,0 0-1,0 0 1,-2-6-1,0 4 9,-1 0 0,0 1 0,-1-1 0,1 1 0,-1 0 0,-1 0-1,1 1 1,-1 0 0,-1 0 0,1 0 0,-1 1 0,-11-7 0,1 0-13,-1 2 1,-1 0 0,0 1 0,0 1-1,-1 1 1,0 0 0,0 2-1,-1 0 1,0 2 0,1 0-1,-1 1 1,-24 1 0,17 2-64,1 1 1,-1 2-1,1 1 1,0 1-1,0 1 0,0 1 1,1 1-1,-39 21 1,56-26 0,1 0 0,0 1 0,1 0 0,0 1 0,-1 0 0,2 0-1,-1 0 1,1 1 0,0 0 0,0 0 0,-7 12 0,11-14 9,0-1 1,0 0-1,1 0 0,-1 1 0,1-1 0,0 1 1,0-1-1,0 1 0,1 0 0,0-1 0,0 1 1,0 0-1,0-1 0,1 1 0,0-1 0,0 1 1,0-1-1,0 1 0,1-1 0,0 1 0,-1-1 0,2 0 1,3 6-1,1 0-54,1-1 0,0 0 0,0-1-1,1 0 1,0 0 0,1 0 0,0-1 0,0-1 0,0 0 0,1 0 0,14 5 0,6 1-523,1-1 0,61 13 1,-34-14-857,1-2 0,1-3 0,-1-2 0,99-9 0,-77-3-486</inkml:trace>
</inkml:ink>
</file>

<file path=ppt/ink/ink7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4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3072,'0'5'736,"0"1"0,0-1 0,0 0 1,1 0-1,0 0 0,2 7 0,3 24 1065,6 71-316,25 108-1,-3-35 198,18 85 238,-50-254-1862,0 0 1,1 1-1,1-1 0,-1 0 1,2 0-1,10 18 1,-14-26-66,1-1 1,-1 0 0,1 1 0,0-1 0,0 0-1,0 0 1,0 0 0,0 0 0,0-1 0,0 1-1,1-1 1,-1 1 0,0-1 0,1 0 0,0 0-1,-1 0 1,1 0 0,0 0 0,-1 0 0,1-1 0,0 0-1,0 1 1,-1-1 0,1 0 0,0 0 0,0 0-1,-1-1 1,1 1 0,0-1 0,0 0 0,-1 1-1,1-1 1,-1 0 0,5-3 0,-2 2-104,-1-1 0,0-1 0,1 1 0,-1-1 0,0 1 0,-1-1 0,1 0 0,-1 0 0,1-1 0,2-5 0,31-57-1409,-25 43 771,1-7 38,-10 22 424,0 1 1,1-1-1,0 1 0,0 0 1,1 0-1,10-13 0,-15 21 298,0 0 0,1-1 0,-1 1 0,0 0 0,1 0 0,-1 0 0,1 0 0,-1 0-1,0 0 1,1 0 0,-1 0 0,1 0 0,-1 0 0,0 0 0,1 0 0,-1 0 0,0 0 0,1 0 0,-1 1-1,1-1 1,-1 0 0,0 0 0,1 0 0,-1 0 0,0 1 0,1-1 0,-1 0 0,0 0 0,0 1-1,1-1 1,-1 0 0,0 1 0,0-1 0,1 0 0,-1 1 0,0-1 0,0 0 0,0 1 0,0-1-1,1 1 1,-1-1 0,0 0 0,0 1 0,0-1 0,0 0 0,0 1 0,0-1 0,0 1 0,0-1 0,0 0-1,0 1 1,0-1 0,-1 1 0,1-1 0,2 23 656,-2-17-523,0 1 0,0-1 0,0 0 0,1 0 0,0 0 0,0 1 0,0-1 0,1 0 1,0 0-1,0 0 0,0-1 0,1 1 0,0 0 0,0-1 0,1 0 0,-1 0 0,1 0 0,0 0 0,1 0 0,-1-1 0,1 0 0,0 0 0,0 0 0,0-1 1,0 1-1,0-1 0,1 0 0,0-1 0,11 4 0,-1 0-230,0-2 1,0 0 0,0-1-1,18 2 1,-27-5-206,-1 0 0,0 0 0,1-1 0,-1 1 1,0-1-1,1-1 0,-1 1 0,0-1 0,0 0 0,0-1 1,0 0-1,0 1 0,7-6 0,11-12-1779</inkml:trace>
</inkml:ink>
</file>

<file path=ppt/ink/ink7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4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1 8320,'-71'16'4096,"62"-9"-4864,14-3 7679,-1 1-6911,1-2 0,1 1 0,-3 0 128,3 4-1152,2-8 128,12 4-1407,-2-4 127,-4 4-128,-5 8 128</inkml:trace>
</inkml:ink>
</file>

<file path=ppt/ink/ink7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5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625 114 3200,'1'-3'389,"0"0"0,0 0 0,0 0 0,-1 0 0,1 0 0,-1-1 0,1 1 0,-1 0 0,0 0 0,-1-1 0,1 1 1,0 0-1,-1 0 0,0-1 0,-2-5 0,1 6-282,0 0 0,0 0 0,0 1 0,-1-1 0,1 0 0,-1 1 0,0 0 0,1 0 0,-1-1 0,-4-1 0,-2 0-58,0 0 0,1 0 0,-2 1-1,1 0 1,0 1 0,0-1-1,-1 2 1,1 0 0,-1 0 0,-18 1-1,-5 2 602,-63 12-1,69-8-404,-1 1 1,2 1-1,-1 1 1,2 2-1,-1 0 1,-45 30-1,60-34-150,1 1-1,0 0 0,1 0 1,-1 1-1,2 1 1,-1-1-1,-11 20 0,16-22-52,0 1-1,1-1 0,-1 0 0,2 1 1,-1 0-1,1 0 0,0 0 0,1 0 0,0 0 1,0 0-1,1 0 0,0 0 0,1 10 1,0-12-16,0-1 0,0 1 0,0-1 0,1 1 0,0-1 0,0 0 0,0 0 0,1 0 0,0 0 0,0 0 0,0-1 0,0 1 0,1-1 0,-1 0 0,9 7 0,-4-5 9,1 0 1,-1 0-1,2-1 1,-1 0-1,0-1 1,1 0-1,19 5 1,2-2 29,1-1-1,0-2 1,0-2 0,46-1-1,-32-3-638,1-2 0,91-21 0,6-20-4999,-118 34 3525</inkml:trace>
</inkml:ink>
</file>

<file path=ppt/ink/ink7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5.5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75 235 4864,'10'3'994,"1"0"0,-1 0 1,1-1-1,0-1 0,-1 0 1,1 0-1,16-2 0,-4 1-948,5 1 381,0-2 1,0-1-1,1-1 1,50-14-1,-64 13-270,0 0 0,0-1-1,0-1 1,-1 0 0,0-1-1,-1-1 1,1 0 0,-1-1-1,-1 0 1,15-14 0,-25 21-138,-1 0-1,1 0 1,0 0 0,-1 0-1,1 0 1,-1 0 0,0-1-1,0 1 1,1 0 0,-2-1 0,1 1-1,0-1 1,0 1 0,-1-1-1,1 0 1,-1 1 0,0-1 0,0 1-1,0-1 1,0 0 0,0 1-1,-1-1 1,1 1 0,-1-1-1,0 1 1,0-1 0,0 1 0,0-1-1,0 1 1,0 0 0,0-1-1,-1 1 1,1 0 0,-1 0 0,0 0-1,-3-3 1,0 0 2,0 1-1,0-1 1,-1 1-1,0 0 1,0 1 0,0-1-1,0 1 1,0 0-1,-1 0 1,1 1 0,-1 0-1,-12-2 1,-6 3 107,0 2 0,1 0 0,-1 2 0,1 1 0,-1 0 0,1 2 0,0 1 0,1 1 0,0 1 0,0 0 0,1 2 0,0 1 0,1 1 0,0 1 0,-33 29 0,48-37-49,0 0-1,0 1 1,1-1 0,0 1 0,1 1-1,0-1 1,0 1 0,0-1 0,1 1-1,0 0 1,1 0 0,-1 0 0,2 1-1,-1-1 1,1 1 0,0-1 0,1 1 0,0-1-1,0 1 1,1-1 0,0 0 0,1 1-1,0-1 1,0 0 0,0 0 0,1 0-1,1 0 1,-1 0 0,1 0 0,1-1 0,-1 0-1,1 0 1,0 0 0,1-1 0,0 0-1,0 0 1,0 0 0,11 8 0,2-2 30,0 0 0,1-1 0,0 0 0,1-2 1,0 0-1,0-2 0,1 0 0,0-2 0,0 0 0,0-1 1,1-2-1,-1 0 0,1-1 0,-1-1 0,1-1 0,33-7 1,-21 0-1470,-1-1 0,0-2 0,46-20 0,-27-3-1477</inkml:trace>
</inkml:ink>
</file>

<file path=ppt/ink/ink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6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2560,'9'8'1131,"16"28"53,-1 2 0,-3 0 0,23 55 0,44 136 65,-84-219-1197,57 181 1376,-32-91-681,48 104 0,-76-201-724,20 39 226,-20-41-223,0 1 0,0 0 0,0 0 1,0-1-1,0 1 0,1-1 0,-1 1 0,0-1 0,1 1 0,-1-1 0,1 0 0,0 0 1,-1 0-1,1 0 0,0 0 0,0 0 0,-1 0 0,3 0 0,-2-2 4,0-1 0,0 0 0,0-1-1,-1 1 1,1 0 0,-1 0 0,0-1 0,1 1-1,-1-1 1,0 1 0,-1-1 0,1 1-1,0-1 1,-1 1 0,1-1 0,-1-4 0,1 3-3,12-74 103,-11 60-127,0 0-1,2 0 1,0 0 0,0 0-1,2 1 1,12-27 0,-17 41-9,1 1 0,-1 0 0,0 0 0,1-1 0,0 1 0,-1 0 1,1 0-1,0 0 0,0 1 0,0-1 0,0 0 0,1 1 0,-1-1 0,0 1 0,1 0 0,-1 0 0,0 0 0,1 0 1,0 0-1,-1 1 0,6-2 0,-3 2 2,0 1 1,0-1-1,0 1 1,0-1-1,0 2 1,-1-1-1,1 0 1,0 1 0,-1 0-1,1 0 1,4 3-1,4 3 26,-1 0-1,0 1 1,0 0-1,-1 1 1,0 1-1,18 22 1,-8 0 124,-1 2 0,-2 0 1,14 41-1,-24-58-134,0 10-2551,-8-17 542,-7-13 560,7 1-355</inkml:trace>
</inkml:ink>
</file>

<file path=ppt/ink/ink7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6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533 142 2176,'1'-2'230,"0"0"0,0-1 1,0 1-1,1 0 0,-1 0 0,1 0 1,0-1-1,-1 2 0,1-1 0,2-2 1,-2 3-109,-1 0-1,1-1 1,-1 1 0,1 0 0,-1-1 0,0 0 0,0 1 0,0-1 0,0 0 0,0 1-1,0-1 1,0 0 0,0 0 0,-1 0 0,1 0 0,-1 0 0,1 0 0,-1 0 0,0-2-1,0 1 2,0-1-1,-1 1 0,1 0 1,-1 0-1,1 0 0,-1 0 0,0 0 1,0 0-1,-1 0 0,1 0 1,-1 0-1,1 0 0,-1 0 0,0 1 1,0-1-1,0 1 0,0 0 1,-1-1-1,1 1 0,0 0 0,-1 0 1,0 0-1,1 1 0,-1-1 1,0 1-1,0-1 0,0 1 0,0 0 1,0 0-1,0 0 0,-1 1 1,-2-1-1,-13-2 283,1 1-1,0 1 1,-1 1-1,-25 2 1,11 2-138,0 0-1,0 3 1,1 0 0,0 2-1,0 2 1,1 1 0,-50 27-1,75-36-234,0 1 0,0 0 0,0 1 0,1-1 0,-1 1 0,1 0 0,1 0 0,-1 1 0,1-1 0,0 1 0,0 0 0,0 0 0,-4 13 0,7-15-12,0-1 0,0 1 0,0-1 0,1 1 0,0-1 0,0 1 0,0-1 0,0 1 0,0 0-1,1-1 1,0 1 0,-1-1 0,1 1 0,1-1 0,-1 0 0,0 1 0,1-1 0,0 0 0,-1 0-1,1 0 1,0 0 0,1 0 0,-1-1 0,1 1 0,-1-1 0,1 1 0,0-1 0,-1 0 0,5 2 0,14 8 111,1 0 1,1-2-1,-1 0 1,2-2-1,34 9 1,-39-12-47,22 4 141,2-1-1,-1-2 1,1-2-1,0-2 1,0-2-1,46-5 1,-65 3-51,0-2 0,44-11 0,-59 12-133,0 0-1,0-1 1,0 1-1,0-2 0,-1 1 1,0-1-1,0-1 1,0 1-1,-1-1 1,9-9-1,-15 15-36,-1-1 0,1 1 1,0 0-1,0 0 0,-1-1 0,1 1 0,0 0 0,0 0 0,0 0 1,-1-1-1,1 1 0,0 0 0,0 0 0,0 0 0,-1 1 0,1-1 1,0 0-1,0 0 0,-1 0 0,1 1 0,0-1 0,0 0 1,-1 1-1,1-1 0,0 0 0,-1 1 0,1-1 0,0 1 0,-1-1 1,1 1-1,-1-1 0,1 1 0,-1 0 0,1-1 0,-1 1 1,1 0-1,-1-1 0,1 2 0,12 9 50,18 9-1,2-1-1,0-2 1,56 21 0,-68-31 18,0-1-1,1-1 1,-1-1 0,1 0 0,0-2 0,0-1 0,40-2-1,-18-3 62,-9 2 24,1-2-1,-1-1 0,40-12 0,-67 15-129,-1 0-1,1-1 0,0 0 0,-1 0 0,0-1 0,0 0 0,0 0 0,0-1 0,-1 0 0,0 0 0,0 0 1,0-1-1,0 0 0,-1 0 0,0-1 0,0 1 0,-1-1 0,0 0 0,5-11 0,-8 14-15,0-1 0,0 0 0,0 0 0,-1 0 0,0 0-1,0 0 1,0 0 0,0 0 0,-1 0 0,0 0 0,0 0-1,0 0 1,-1 1 0,1-1 0,-1 0 0,0 1 0,0-1-1,-1 1 1,0 0 0,1 0 0,-2 0 0,-5-7 0,-1 1 3,0 0 0,0 0 0,-1 1 0,0 1 1,0 0-1,-1 0 0,-13-6 0,6 6-5,0 1 0,0 1 0,0 0 0,-1 2 0,0 0 0,0 1 0,0 1 1,-25 1-1,6 2-30,0 2 1,0 1-1,-48 13 1,65-12-2,0 2 0,0 1 0,1 0 0,-36 21 0,48-24 3,0 1-1,0-1 1,1 2-1,0-1 1,0 1-1,1 0 1,-1 0 0,2 1-1,-1 0 1,1 1-1,0-1 1,-7 16-1,12-22 12,0 0 0,1 0-1,-1 0 1,1 0 0,-1 0-1,1 0 1,0 0 0,-1 0-1,1 0 1,0 1 0,0-1 0,1 0-1,-1 0 1,0 0 0,1 0-1,-1 0 1,1 0 0,0 0-1,0 0 1,0 0 0,1 2-1,0-1-59,1 0 0,0 0 0,-1-1 0,1 1 0,0-1 0,1 1 0,-1-1 0,0 0 0,0 0 0,1-1 0,3 2 0,10 3-385,0-1 0,1-1 0,-1 0 0,23 1 0,63 1-1893,6-1-107</inkml:trace>
</inkml:ink>
</file>

<file path=ppt/ink/ink7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7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2688,'4'-8'7936,"2"32"-7291,-1 1 1,-1 1-1,-1-1 1,-2 0-1,-1 28 0,5 58 816,-4-104-1361,5 38 342,-6-44-422,0 0-1,0 0 0,0 0 1,1 1-1,-1-1 0,0 0 1,0 0-1,1 0 0,-1 0 1,0 0-1,1 0 0,-1 0 1,1 0-1,-1 0 0,1 0 1,0 0-1,0 0 0,-1 0 1,1 0-1,0 0 0,0-1 1,0 1-1,0 0 0,0-1 1,1 2-1,-1-3 1,0 0 0,0 0 0,0 0-1,0 0 1,0 0 0,0-1 0,0 1 0,0 0 0,0 0 0,-1-1-1,1 1 1,0 0 0,-1-1 0,1 1 0,-1 0 0,0-1-1,0 1 1,1-3 0,3-27 243,-2-6 2,-2 16-202,1 0 0,1 0-1,1 0 1,0 0 0,8-23 0,-9 40-54,-1 0 0,1-1 0,0 1-1,0 0 1,0 1 0,1-1 0,-1 0 0,1 1 0,0-1 0,0 1 0,0 0 0,0 0-1,1 0 1,-1 0 0,1 1 0,0-1 0,0 1 0,0 0 0,0 0 0,0 0 0,0 1-1,0 0 1,1-1 0,-1 1 0,1 1 0,-1-1 0,0 1 0,1 0 0,-1 0 0,7 0-1,5 3 128,0-1-1,0 2 1,-1 0 0,1 1-1,-1 1 1,0 0-1,-1 1 1,1 0-1,-1 1 1,-1 1-1,1 0 1,-2 1-1,1 0 1,-1 1-1,-1 1 1,18 22-1,-23-26-49,-1 0 0,0 0-1,0 0 1,-1 0 0,0 1-1,-1 0 1,0-1 0,0 1-1,3 18 1,-5-23-53,-1 0-1,1 0 1,-1 0 0,0 0 0,0 1-1,0-1 1,0 0 0,-1 0 0,1 0-1,-1 1 1,0-1 0,0 0 0,-1 0-1,1-1 1,-1 1 0,0 0 0,0 0-1,0-1 1,-1 1 0,1-1 0,-1 0-1,0 0 1,-6 6 0,8-9-31,0 1 1,1-1-1,-1 1 0,0-1 0,0 1 1,0-1-1,0 0 0,1 1 0,-1-1 1,0 0-1,0 0 0,0 1 1,0-1-1,0 0 0,0 0 0,0 0 1,0 0-1,0-1 0,0 1 0,0 0 1,0 0-1,1 0 0,-1-1 0,0 1 1,0-1-1,-1 0 0,-18-23 92,16 16-70,0 0 1,1-1-1,0 1 1,-3-17-1,5 14-31,0 0 0,1 1 0,0-1 0,1 0 0,0 0 0,1 1 0,0-1-1,1 1 1,0 0 0,0-1 0,1 1 0,1 0 0,-1 1 0,2-1 0,-1 1 0,1 0-1,11-12 1,-11 14 1,1 0 0,-1 0-1,1 1 1,1 0-1,-1 0 1,1 0 0,0 1-1,1 1 1,-1-1-1,1 1 1,0 1 0,0-1-1,0 2 1,0-1-1,0 1 1,1 0 0,-1 1-1,1 0 1,16 1-1,-8 2 43,0 0-1,1 1 1,-1 1 0,-1 0-1,1 1 1,-1 1-1,0 1 1,0 1-1,0 0 1,-1 1-1,-1 1 1,1 0 0,-2 1-1,1 0 1,-2 2-1,0-1 1,15 20-1,-23-26 47,-1 2-1,0-1 0,0 0 1,-1 1-1,0 0 0,0-1 1,-1 1-1,0 1 0,0-1 1,-1 0-1,0 0 0,-1 0 1,0 15-1,-1-8-143,-1 1 0,0-1 0,-1 1 0,-1-1-1,0 0 1,-8 18 0,39-55-6892,-12 6 4117</inkml:trace>
</inkml:ink>
</file>

<file path=ppt/ink/ink7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8.1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0 4352,'-1'3'229,"0"0"0,1 1 1,-1-1-1,1 0 0,0 0 1,0 0-1,0 0 0,1 1 1,-1-1-1,1 0 0,0 0 0,-1 0 1,1 0-1,3 5 0,5 27 1921,89 1252 3034,-95-1242-5100,0-9 27,-3 51-1,0-79-146,-1 0 0,0 1 0,0-1 0,-1 0 0,0 0 0,0 0-1,-1-1 1,0 1 0,-1-1 0,0 1 0,-8 11 0,11-17-47,-1-1 1,1 1-1,-1-1 1,0 0-1,1 1 1,-1-1-1,0 0 1,0 0 0,0 0-1,0 0 1,0-1-1,0 1 1,0 0-1,-1-1 1,1 0-1,0 1 1,0-1-1,0 0 1,0 0-1,-1 0 1,1 0-1,0-1 1,0 1-1,0 0 1,0-1-1,-1 0 1,1 1-1,0-1 1,0 0-1,0 0 1,1 0-1,-1-1 1,0 1-1,0 0 1,-3-4-1,-4-2-513,-1-1-1,1 0 1,1-1-1,-1 0 0,-7-12 1,-12-21-1324</inkml:trace>
</inkml:ink>
</file>

<file path=ppt/ink/ink7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8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1 176 4736,'7'-14'322,"2"1"1,0 0-1,1 0 0,0 1 1,1 0-1,0 1 0,0 0 1,18-11-1,-23 17 276,0 1-1,1 1 1,-1-1-1,1 1 1,10-4 0,-8 5-439,1-1 1,0 2-1,-1-1 1,16 1-1,2-1 301,141-15 1268,-157 17-1665,0 0 1,0 0 0,0 2 0,0-1-1,0 1 1,-1 1 0,1 0 0,-1 0-1,1 1 1,-1 0 0,0 1 0,-1 0 0,1 1-1,-1 0 1,0 0 0,9 10 0,-11-10-13,-1 0 0,0 1 0,0 0 0,-1 0-1,0 0 1,0 1 0,0 0 0,-1-1 0,0 2 0,-1-1 0,0 0 0,0 1 0,-1-1 0,0 1 0,0 0 0,-1 0 0,0 0 0,-1 0 0,0 0 0,-1 10 0,-2-3-3,-1 0 0,0 0-1,-1 0 1,-1-1 0,0 1 0,-1-1-1,-13 20 1,15-27-20,0 1-1,-1-1 1,0 0-1,0-1 1,-1 0 0,0 0-1,0 0 1,-1 0-1,0-1 1,0-1-1,0 1 1,-1-1 0,-14 5-1,9-5-29,-1-2 0,1 0 0,-1 0 0,1-2 0,-1 0 0,0 0-1,-14-2 1,24 0-149,0 1 0,0-1 0,0 1-1,0-1 1,1 0 0,-1-1 0,0 1 0,1-1-1,-1 0 1,1 0 0,0-1 0,-1 1 0,1-1-1,0 0 1,1 0 0,-1 0 0,0-1-1,1 1 1,0-1 0,0 0 0,0 0 0,0 0-1,1 0 1,-4-6 0,6 8 23,-1 1 0,1 0 0,0-1 0,-1 1 0,1 0 0,0-1 0,0 1 0,0 0 0,0-1 0,0 1 0,0-1 0,0 1 0,0 0 0,0-1 0,1 1 0,-1 0 0,1-1 0,-1 1 0,1 0 0,-1 0 0,1-1 0,0 1 0,0 0 0,-1 0 0,1 0 0,0 0 0,0 0 0,2-2 0,14-19-1941</inkml:trace>
</inkml:ink>
</file>

<file path=ppt/ink/ink7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8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0 745 3200,'2'-2'123,"1"0"-1,-1 1 1,1-1-1,-1 1 1,1-1 0,-1 1-1,1 0 1,0 0 0,-1 1-1,1-1 1,0 0 0,0 1-1,-1 0 1,5-1 0,-4 1 90,0 0-1,1 0 1,-1-1 0,0 1 0,1-1 0,-1 0 0,0 0 0,0-1 0,0 1 0,0 0 0,4-4-1,134-64 3948,-49 19-3962,-47 27 492,-1-2-1,53-40 1,-85 56-582,0-1 0,-1 0 0,0-1 0,-1-1 0,0 0 0,-1 0 0,0-1 0,-1 0 0,-1 0 0,0-1 0,11-28 0,-16 32-86,1 0 0,-1 0 0,-1-1 0,0 1-1,0-1 1,-1 1 0,0-1 0,-1 1 0,0 0 0,-1-1 0,0 1 0,-1 0 0,0 0 0,0 0 0,-1 0-1,-1 0 1,1 1 0,-1 0 0,-1 0 0,0 0 0,0 1 0,-1 0 0,0 0 0,0 1 0,-1-1 0,0 1-1,0 1 1,-1 0 0,1 0 0,-1 1 0,-1 0 0,1 0 0,-1 1 0,0 0 0,0 1 0,-10-2 0,5 2 7,0 1 0,0 0 1,0 2-1,0-1 1,0 2-1,0 0 1,0 1-1,0 0 1,1 1-1,-1 1 1,1 0-1,0 1 1,0 1-1,0 0 1,0 1-1,1 0 0,1 1 1,-1 0-1,1 1 1,0 1-1,1 0 1,0 0-1,1 1 1,-11 15-1,10-11 93,0 1 0,1 1 0,0 0-1,2 1 1,0 0 0,1 0 0,1 0-1,0 1 1,2 0 0,0 0 0,1 0 0,1 1-1,0-1 1,2 1 0,0-1 0,2 1 0,0-1-1,7 30 1,-1-23 58,1 0 1,1-1-1,1 0 1,1 0-1,2-1 0,0-1 1,28 34-1,-12-21 121,2-1-1,1-2 1,67 52-1,-99-83-390,1-1 0,0 1-1,0-1 1,0 1 0,1-1-1,-1 0 1,0 1 0,0-1-1,1 0 1,-1-1 0,0 1-1,1 0 1,-1-1 0,1 1-1,-1-1 1,1 0 0,-1 0 0,1 0-1,-1 0 1,1 0 0,-1-1-1,1 1 1,-1-1 0,4 0-1,-1-3-752,0 1-1,0-1 1,0 0-1,0 0 1,0 0-1,-1-1 1,7-8-1,1-1-176,11-10-1689</inkml:trace>
</inkml:ink>
</file>

<file path=ppt/ink/ink7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49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42 216 4480,'18'-1'1094,"0"-1"0,0-1 1,0-1-1,0 0 0,-1-1 0,0-1 0,22-11 1,26-13-57,-50 21-889,-1 1 0,-1-2 1,1 0-1,-2 0 0,20-21 1,-31 30-132,0 1 1,0-1-1,-1 0 1,1 0-1,0 0 1,0 0 0,0 0-1,-1 0 1,1 0-1,0 0 1,-1 0 0,1 0-1,-1 0 1,0 0-1,1 0 1,-1 0-1,0-1 1,1 1 0,-1 0-1,0 0 1,0 0-1,0-1 1,0 1 0,0 0-1,0 0 1,-1 0-1,1-1 1,0 1-1,-1 0 1,1 0 0,0 0-1,-1 0 1,1 0-1,-1 0 1,0 0 0,1 0-1,-1 0 1,0 0-1,0 0 1,0 0-1,1 0 1,-1 0 0,0 1-1,0-1 1,0 0-1,0 1 1,-1-1-1,1 1 1,0-1 0,0 1-1,0-1 1,-2 1-1,-5-3 73,-1 0 0,0 0 0,1 1 0,-1 0 0,0 1 0,-10-1 0,7 3-6,0 0 0,-1 1-1,1 0 1,0 1 0,0 0 0,0 1 0,1 0 0,0 1 0,-1 1-1,1-1 1,1 2 0,-1-1 0,-10 11 0,10-9 19,1 0 0,1 1 0,-1-1-1,2 2 1,-1 0 0,1 0 0,1 0 0,0 1 0,0 0 0,1 0 0,0 1 0,-6 19-1,10-23-46,1-1-1,0 1 0,0-1 0,1 1 0,-1-1 1,2 1-1,-1 0 0,1-1 0,0 1 0,1-1 1,0 0-1,0 1 0,0-1 0,1 0 0,0 0 1,1 0-1,-1-1 0,1 1 0,0-1 0,1 0 0,0 0 1,0 0-1,0-1 0,1 0 0,6 5 0,1 0 7,1 0 1,0-1-1,0-1 0,1 0 0,0-1 0,1-1 0,0-1 0,0 0 0,0 0 0,23 2 0,-21-6-391,0 0 0,0-1 0,1-1 0,-1 0 0,0-1 0,31-9 0,-11 0-1545,-1-2 0,37-17 1,-34 7-816</inkml:trace>
</inkml:ink>
</file>

<file path=ppt/ink/ink7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50.1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15 3328,'-2'-1'279,"0"0"1,0-1 0,0 1-1,0 0 1,0 0-1,0 0 1,0 0-1,0 1 1,0-1-1,0 0 1,0 1 0,-1-1-1,1 1 1,0 0-1,0 0 1,-5 0-1,-61-2 1759,43 1-2002,2 1 188,-1 1 0,0 1 0,1 1 0,-1 1 0,1 2 0,0 0 0,1 1 0,-1 1 0,-23 12 0,45-19-191,-1 0 1,1 0-1,-1 0 0,1-1 0,-1 1 0,1 0 1,0 1-1,-1-1 0,1 0 0,0 0 0,0 0 1,0 1-1,0-1 0,0 1 0,0-1 0,0 2 1,1-2-14,0 0 1,0-1-1,0 1 1,0 0-1,0 0 1,0-1 0,0 1-1,0 0 1,0 0-1,1-1 1,-1 1-1,0 0 1,1-1 0,-1 1-1,0 0 1,1-1-1,-1 1 1,1-1-1,-1 1 1,1-1 0,-1 1-1,1-1 1,-1 1-1,1-1 1,0 1-1,7 4 102,0-1 0,0 0-1,1-1 1,15 5 0,-14-5-123,51 14 494,118 15 0,-5-2 207,-146-23-455,0 1 0,0 1 0,50 25 0,-69-30-107,-1 2-1,1-1 0,-1 1 0,0 0 0,13 14 0,-19-19-104,-1 0 0,1 1 0,-1 0 0,1-1-1,-1 1 1,0 0 0,0-1 0,0 1 0,0 0 0,0 0 0,0 0 0,-1 0 0,1 0 0,-1 0 0,1 0-1,-1 0 1,1 0 0,-1 0 0,0 0 0,0 0 0,0 1 0,-1-1 0,1 0 0,0 0 0,-1 0 0,1 0-1,-1 0 1,0 0 0,0 0 0,0 0 0,0-1 0,0 1 0,-2 3 0,-2 0 44,1 0 1,-1-1-1,-1 0 1,1 0-1,-1 0 1,1 0-1,-1-1 1,0 0-1,0 0 1,-10 2-1,-72 17 516,46-14-374,0 1 64,-73 6 1,94-14-251,1 0 1,-1-2-1,0-1 1,0 0-1,-35-9 1,51 10-64,0-1 0,1 1 0,-1-1 0,1 0 0,-1 0 0,1-1 1,0 1-1,0-1 0,-5-3 0,30-4-1805,25 2-1443,1 2-1,76 0 0,-89 5 1809,20-2-983</inkml:trace>
</inkml:ink>
</file>

<file path=ppt/ink/ink7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50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489 21 4608,'-3'-3'232,"0"1"1,-1 0 0,1 0-1,-1 0 1,1 0-1,-1 1 1,0-1-1,1 1 1,-1 0-1,0 0 1,0 0-1,0 1 1,0-1 0,0 1-1,0 0 1,0 0-1,-5 1 1,-7 2 605,1 0 1,0 2 0,-18 6 0,-9 3-1042,-14-1 229,-65 20 668,110-29-568,-1 1 0,1 0 0,1 0 0,-1 1 0,1 1 0,0 0 0,-17 15 0,26-21-112,-1-1-1,1 1 1,0 0-1,0 0 1,0 0-1,0 0 1,0 0-1,0 0 1,1 0-1,-1 0 1,0 0-1,0 0 1,1 0-1,-1 1 1,1-1-1,-1 0 1,1 1-1,-1-1 1,1 0-1,0 1 1,0-1-1,-1 0 1,1 1-1,0-1 1,0 0-1,0 1 1,1-1-1,-1 0 1,0 1-1,1-1 1,-1 0-1,0 1 1,1-1-1,-1 0 1,1 0-1,0 1 1,-1-1-1,1 0 1,0 0-1,0 0 1,0 0-1,0 0 1,0 0-1,0 0 1,0 0-1,0-1 1,1 2-1,5 2 29,0-1-1,0 0 1,0 0-1,1 0 1,-1-1-1,16 2 1,30 3 249,79-2 1,-27-1 21,-36 0-22,-1 3 1,93 21-1,-153-25-249,0 0-1,1 0 0,-1 1 0,-1 0 0,1 0 0,0 1 0,-1 0 0,0 0 0,7 8 0,-12-11-18,0-1 1,0 0 0,-1 1 0,1 0-1,-1-1 1,0 1 0,1 0 0,-1 0-1,0 0 1,0-1 0,0 1 0,0 0-1,-1 1 1,1-1 0,0 0 0,-1 0-1,0 0 1,1 0 0,-1 0 0,0 1-1,0-1 1,0 0 0,0 0 0,-1 0 0,1 0-1,0 1 1,-1-1 0,0 0 0,1 0-1,-1 0 1,0 0 0,0 0 0,0 0-1,0-1 1,-1 1 0,1 0 0,0 0-1,-1-1 1,1 1 0,-1-1 0,-2 2-1,-14 9 127,0-1-1,-1 0 1,0-2-1,-1 0 1,0-2-1,0 0 1,-38 8-1,44-12-65,-13 5-24,-1-1-1,0-2 0,0 0 0,0-2 1,0-2-1,0 0 0,-1-2 0,-50-7 1,77 8-111,0-1 0,1 1 0,-1 0 0,1 0 0,-1-1 0,1 1 0,-1-1 0,1 0 0,-1 1 0,1-1 0,-1 0 0,1 0 0,0 0 0,0 0 0,-1 0 0,1 0 0,0 0 0,0 0 0,0 0 0,0 0 0,0-1 0,-1-2 0,2 3-62,1 0-1,-1-1 0,1 1 1,-1 0-1,1 0 1,0 0-1,-1 0 1,1-1-1,0 1 1,0 0-1,0 0 1,0 1-1,0-1 0,0 0 1,0 0-1,0 0 1,0 1-1,1-1 1,-1 1-1,0-1 1,0 1-1,1-1 1,-1 1-1,0 0 0,1-1 1,-1 1-1,2 0 1,85-24-4495,-32 13 2283</inkml:trace>
</inkml:ink>
</file>

<file path=ppt/ink/ink7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6:51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10 228 4352,'-10'-4'902,"13"3"940,-2 1-1586,0 0 1,0 0-1,0 0 1,0 0-1,0 0 0,-1 1 1,1-1-1,0 0 1,0 1-1,0-1 0,-1 0 1,1 1-1,0-1 1,0 1-1,-1-1 0,1 1 1,0 0-1,0 0 1,7 13 38,0-1 1,0 0 0,1-1 0,1 0 0,0 0 0,1-1-1,0-1 1,0 1 0,1-2 0,1 0 0,0 0-1,0-1 1,0-1 0,28 11 0,-18-12-26,1-1 0,0 0 0,0-2 0,0-2 0,42-1 0,-51 0-150,0-2 1,0 0-1,0 0 0,0-2 1,-1 0-1,1 0 0,-1-2 1,0 0-1,-1 0 0,19-12 1,-27 15-97,-1-1 0,1 0 0,-1 0-1,0 0 1,0-1 0,0 1 0,0-1 0,-1 0 0,0 0 0,0 0 0,0-1 0,-1 1 0,0-1 0,0 1 0,0-1 0,-1 0 0,1 0 0,-2 1 0,1-1-1,0 0 1,-1 0 0,0 0 0,-1 0 0,1 0 0,-1 0 0,0 0 0,-1 0 0,1 1 0,-1-1 0,0 0 0,-1 1 0,1 0 0,-1-1 0,0 1-1,0 0 1,-1 0 0,0 1 0,1-1 0,-2 1 0,-3-4 0,-12-9-31,0 1-1,-1 2 0,-1 0 1,0 1-1,-1 1 1,-1 1-1,1 1 1,-2 1-1,1 1 1,-1 1-1,0 2 1,-1 0-1,1 2 1,-1 1-1,0 0 1,-42 5-1,62-2-23,1 0 1,-1 0-1,0 1 1,0 0-1,1 0 0,-1 0 1,1 1-1,0-1 1,-1 1-1,1 1 0,1-1 1,-1 1-1,0 0 1,1 0-1,0 0 0,-5 7 1,8-9 16,0 0 1,0-1-1,0 1 1,0 0 0,0 0-1,0 0 1,1 0-1,-1 0 1,1 0-1,0 0 1,0 0-1,-1 0 1,1 0-1,0 0 1,1 0 0,-1 0-1,0 0 1,1 1-1,0 1 1,1 0-1,-1-1-1,1 0 1,0 0 0,0 0 0,1 0-1,-1-1 1,1 1 0,-1 0 0,1-1 0,0 0-1,0 1 1,0-1 0,0 0 0,5 2-1,2 0-13,1 1 0,-1-2-1,1 0 1,0 0 0,0-1 0,0 0-1,13 0 1,84 0-9,-69-3 23,5 0 19,-23 0-43,0 1-1,0 0 1,1 2 0,26 5 0,-42-6 79,-1 1 0,1 0 1,-1 0-1,1 0 1,-1 1-1,0 0 0,0 0 1,0 0-1,0 0 0,0 1 1,-1 0-1,1 0 1,-1 0-1,0 1 0,-1-1 1,1 1-1,-1 0 1,0 0-1,0 0 0,3 7 1,6 21 387,-10-26-306,0 0 1,1 0-1,0 0 1,0 0-1,0 0 1,1-1-1,0 1 1,0-1-1,9 9 1,2 0 241,2 0-1,0-1 1,0-1 0,26 15 0,-34-23-882,1 0 1,0 0-1,0-2 1,1 1-1,-1-1 0,17 3 1,15-2-2066</inkml:trace>
</inkml:ink>
</file>

<file path=ppt/ink/ink7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3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597 141 2816,'-1'-3'593,"-1"-1"1,1 0 0,0 0-1,1 1 1,-1-1-1,1 0 1,-1 0 0,1 0-1,1-4 1,-8-50 126,5 55-626,0 0 0,-1 0 0,1 1 1,0-1-1,-1 0 0,1 1 0,-1-1 1,0 1-1,0 0 0,0 0 0,0 0 1,0 1-1,0-1 0,-1 1 0,1-1 1,-1 1-1,1 0 0,-1 0 0,1 1 1,-1-1-1,1 1 0,-1 0 0,-5 0 1,-7 0 171,1 0 1,-1 2-1,-30 6 1,17 0 198,-53 23 1,8-3 32,53-22-346,1 2 1,0 0-1,1 1 1,0 1-1,0 0 1,-27 22-1,41-28-125,0 1 0,0-1 0,0 1 0,0 0 1,1 0-1,0 0 0,0 0 0,1 1 0,-1-1 0,1 1 0,0 0 0,1 0 0,-1 1 0,1-1 0,1 0 0,-1 1 0,1-1 0,0 1 0,0 0 0,1-1 0,0 1 0,0-1 0,1 1 0,-1 0 0,3 8 1,0-8-3,0 0 1,0 0-1,0-1 1,1 1-1,0-1 1,0 0-1,1 0 1,-1 0-1,1-1 1,1 0-1,-1 1 1,1-2-1,-1 1 1,8 3 0,4 3 38,0-1 0,1 0 0,37 13 1,-29-15-20,0-1 0,0-1 0,0-1 0,0-2 0,1-1 1,0 0-1,-1-2 0,1-1 0,0-2 0,-1 0 0,0-2 1,1-1-1,-2 0 0,1-2 0,-1-2 0,35-16 0,-34 6 150,8-5 364,-33 24-529,0 0-1,1 0 1,-1 1-1,0-1 0,0 1 1,0-1-1,0 1 0,1-1 1,-1 1-1,0 0 0,1 0 1,-1-1-1,0 1 0,0 0 1,1 0-1,-1 0 1,0 0-1,1 1 0,-1-1 1,0 0-1,1 1 0,0 0 1,69 50 229,-54-37-239,1-1 1,1 0 0,0-1 0,27 12-1,-14-11 81,0-2 0,1-1-1,1-2 1,-1-1 0,1-1 0,67 1-1,-82-7-20,-1-1-1,0 0 1,0-2 0,-1 0-1,1-1 1,0 0-1,-1-2 1,0 0 0,0-1-1,-1 0 1,0-1-1,0-1 1,-1-1-1,28-23 1,-39 29-60,0-1 0,0 0 0,-1 0 1,1 0-1,-1 0 0,0 0 0,0-1 0,-1 0 0,0 1 0,0-1 0,0 0 1,-1 0-1,1 0 0,-2 0 0,1 0 0,-1 0 0,1-1 0,-2 1 0,1 0 1,-1 0-1,0 0 0,0 0 0,0 0 0,-3-7 0,0 1-5,-1-1-1,0 1 0,-1-1 1,0 2-1,-1-1 0,0 1 1,-1 0-1,0 0 1,-1 1-1,-11-11 0,9 12-15,0 0 0,-1 1 0,0 0-1,0 1 1,-1 0 0,0 1 0,0 1 0,-1 0-1,1 0 1,-1 2 0,0 0 0,0 0 0,-22-1-1,8 4-20,-1 0 0,0 2 0,1 1 0,0 1 0,-49 15 0,68-17 7,1 1 1,-1 0-1,1 1 1,0 0-1,0 0 1,0 1-1,1 0 1,0 1-1,0-1 1,0 1-1,0 1 1,1-1-1,-8 12 1,11-15-23,1 1 1,0-1 0,0 1-1,1 0 1,-1-1 0,1 1-1,-1 0 1,1 0 0,0 0 0,1 0-1,-1 0 1,1 0 0,0 0-1,0 0 1,0 0 0,0 1-1,1-1 1,0 0 0,-1 0-1,1-1 1,1 1 0,-1 0-1,1 0 1,-1 0 0,1-1 0,0 1-1,1-1 1,-1 1 0,0-1-1,1 0 1,4 4 0,1 1-192,1-1 1,-1 0-1,1-1 0,0 0 1,1 0-1,-1-1 1,1-1-1,21 8 0,94 20-2415,-117-31 2471,74 12-2928,144 2 0,-171-13 1855,46 2-1315</inkml:trace>
</inkml:ink>
</file>

<file path=ppt/ink/ink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6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7 326 4352,'8'1'431,"1"1"0,-1-1-1,0-1 1,0 0 0,1 0 0,-1 0 0,0-1 0,0-1 0,1 1 0,-1-1-1,0 0 1,-1-1 0,1 0 0,8-5 0,-2 2-119,0 0 0,-1-1 0,-1-1 0,1 0 0,-1 0 0,0-1 1,15-17-1,-23 22-225,-1-1 0,0 0 1,0 0-1,0 0 0,-1 0 1,0-1-1,0 1 0,0 0 1,0-1-1,-1 0 0,0 1 1,0-1-1,-1 0 0,1 0 1,-1 1-1,-1-1 0,1 0 1,-1 0-1,-2-10 0,1 9-52,0 0 0,-1 0 0,1 1 0,-1-1 0,0 1-1,-1 0 1,0 0 0,0 0 0,0 0 0,-1 0-1,0 1 1,0 0 0,0 0 0,0 0 0,-12-6 0,14 9-25,-1 1 0,1-1 0,-1 1 1,0 0-1,0 0 0,0 1 1,0-1-1,1 1 0,-1 0 1,0 0-1,0 0 0,0 0 1,0 1-1,0-1 0,0 1 1,1 0-1,-1 1 0,0-1 1,1 0-1,-1 1 0,1 0 1,-1 0-1,1 0 0,0 0 1,0 1-1,0-1 0,-3 4 1,-4 2 3,1 1 1,1 0-1,-1 0 1,1 1-1,1 0 1,0 1-1,-7 14 1,8-11 16,1 1 1,0 0 0,1 0-1,1 1 1,0-1 0,1 1-1,1-1 1,0 1 0,1 0-1,1-1 1,1 1 0,0 0-1,7 24 1,-7-31-118,1 0 1,0-1-1,1 1 0,0-1 0,0 0 1,1 0-1,0 0 0,1-1 0,-1 0 1,13 12-1,-13-14-156,1-1 1,-1 0-1,1-1 0,0 1 1,0-1-1,0 0 0,0-1 1,1 1-1,-1-1 0,1-1 1,-1 1-1,1-1 1,0 0-1,-1-1 0,1 1 1,7-2-1,26-5-1699</inkml:trace>
</inkml:ink>
</file>

<file path=ppt/ink/ink7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3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92 201 3968,'-5'4'4020,"5"-10"1560,20 54-4607,30 57 1,-28-61-489,-8-18-288,2-1 0,1 0 0,1-1 0,22 23 0,1 1 332,-26-22-162,-15-25-356,0-1-1,0 0 0,0 1 1,0-1-1,0 0 0,0 0 1,0 1-1,0-1 0,0 0 0,0 1 1,0-1-1,0 0 0,-1 0 1,1 1-1,0-1 0,0 0 0,0 0 1,0 0-1,0 1 0,-1-1 1,1 0-1,0 0 0,0 1 1,0-1-1,-1 0 0,1 0 0,0 0 1,0 0-1,-1 0 0,1 1 1,0-1-1,0 0 0,-1 0 0,1 0 1,0 0-1,0 0 0,-1 0 1,1 0-1,0 0 0,-1 0 0,1 0 1,0 0-1,0 0 0,-1 0 1,-2-1 24,-1 0 0,1 0 0,0 0 0,0-1 0,0 1 1,0-1-1,0 1 0,0-1 0,0 0 0,1 0 0,-1-1 0,1 1 1,-4-4-1,-36-41 114,-106-132 115,135 159-270,0 1 0,1-2-1,1 0 1,1 0 0,1-1-1,1 0 1,-9-36-1,16 51 12,0 1-1,0-1 0,0 1 0,1-1 1,0 1-1,0-1 0,1 1 0,0-1 0,0 1 1,0-1-1,1 1 0,0 0 0,0 0 1,1 0-1,5-11 0,-4 13 25,-1-1-1,1 1 1,0 0 0,0 0-1,0 1 1,1-1-1,-1 1 1,1 0 0,0 0-1,0 1 1,0-1-1,0 1 1,0 0 0,1 0-1,-1 1 1,1 0 0,-1-1-1,1 2 1,6-1-1,7 0 104,-1 1 0,0 1-1,1 0 1,-1 1 0,0 2-1,29 8 1,101 46 819,-67-23-690,-18-17-218,1 1-1644,-27 1-2537,-35-18 3732,-1 0 0,1 0 0,-1 0 0,1 0 1,-1 0-1,0 0 0,0 0 0,0 1 0,0-1 0,0 0 1,-1 1-1,1-1 0,-1 1 0,1-1 0,-1 1 0,0-1 0,0 1 1,-1 4-1,1-6 309,0 19-2612</inkml:trace>
</inkml:ink>
</file>

<file path=ppt/ink/ink7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4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5888,'4'0'2944,"44"9"-3328,-20-9 6528,1 0-6016,-2 0 128,6 0-128,-1-6 0,2 6-1792,-5 6 128,-1-3-256,-5 1 0</inkml:trace>
</inkml:ink>
</file>

<file path=ppt/ink/ink7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4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8832,'66'20'4352,"46"-54"-8064,-84 21 8704,15 6-8576,-1-2 128</inkml:trace>
</inkml:ink>
</file>

<file path=ppt/ink/ink7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5.5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14 3328,'-9'3'1871,"9"-3"-1778,0 0-1,0 0 1,0 0 0,0 0 0,0 0-1,0 0 1,0 0 0,0 1 0,1-1-1,-1 0 1,0 0 0,0 0 0,0 0-1,0 0 1,0 0 0,0 0 0,0 0-1,0 0 1,0 1 0,0-1 0,0 0-1,0 0 1,0 0 0,0 0 0,0 0-1,0 0 1,0 0 0,0 0 0,0 1-1,0-1 1,0 0 0,0 0 0,0 0-1,0 0 1,0 0 0,0 0 0,0 0-1,0 0 1,0 1 0,0-1 0,0 0-1,0 0 1,0 0 0,0 0 0,0 0-1,-1 0 1,1 0 0,0 0 0,0 0-1,0 0 1,0 0 0,15 14 445,18 23 46,-2 2 0,-2 1 0,33 60 1,7 9 299,-63-101-844,47 76 240,-48-76-225,-1 0-1,0 1 1,-1-1-1,1 1 1,-2 0-1,1-1 1,-1 1-1,1 15 1,-3-23-49,0-1 0,0 1 0,0 0 1,0-1-1,0 1 0,0 0 0,0-1 1,0 1-1,0-1 0,0 1 1,-1 0-1,1-1 0,0 1 0,0-1 1,-1 1-1,1-1 0,0 1 0,-1-1 1,1 1-1,-1-1 0,1 1 0,-1-1 1,1 1-1,0-1 0,-1 0 1,0 1-1,1-1 0,-1 0 0,1 1 1,-1-1-1,1 0 0,-1 0 0,0 1 1,1-1-1,-1 0 0,1 0 0,-1 0 1,0 0-1,1 0 0,-2 0 1,-2-1 22,0 1 0,1-1 1,-1 0-1,0 0 0,0 0 0,1-1 1,-7-3-1,-3-2 40,0 0 0,1-2 0,-19-16 1,20 15-46,1-2 1,0 0-1,1 0 1,1-1 0,0 0-1,0 0 1,1-1 0,1 0-1,1 0 1,0 0 0,0-1-1,2 0 1,-1 0-1,-1-29 1,5 34-8,0-1 1,0 0-1,1 0 0,1 1 1,-1-1-1,2 0 0,-1 1 1,2 0-1,-1-1 0,1 1 1,1 1-1,0-1 0,0 1 1,1 0-1,0 0 0,1 0 1,0 1-1,0 0 0,1 0 1,0 1-1,0 0 0,10-7 1,-7 7 32,1 1 1,0 0-1,0 1 1,0 0-1,0 0 1,1 2 0,0-1-1,0 2 1,0 0-1,0 0 1,0 1-1,18 1 1,-14 1-409,0 1 0,0 0 0,0 2 0,-1-1 0,1 2 0,-1 1 0,0 0 0,-1 0 0,18 11 0,-14 4-3503,-14-16 1813</inkml:trace>
</inkml:ink>
</file>

<file path=ppt/ink/ink7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5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13 4480,'-6'-12'2176,"6"48"-2048,11-20 3968,-2 3-3968,-6 13 128,3-5-128,3 8 128,10 1-384,1-2 0,-3-18-640,3-7 0,8-6-640,10-6 0</inkml:trace>
</inkml:ink>
</file>

<file path=ppt/ink/ink7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6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8576,'9'-4'4224,"5"1"-6272,-5 3 8575,0 0-8318,1 0-1,4 7-2432,4 2 0</inkml:trace>
</inkml:ink>
</file>

<file path=ppt/ink/ink7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6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1 3968,'-6'1'339,"-1"0"1,0 1-1,1 0 0,-1 0 1,1 1-1,0-1 1,0 1-1,0 1 0,0-1 1,0 1-1,1 0 0,-1 1 1,1-1-1,0 1 1,-5 7-1,-38 28 268,-27 5-254,20-13 25,-65 50 0,140-81 28,149-7 901,-108 1-871,1 2 0,-1 4-1,93 12 1,-136-9-346,-2 0 0,1 1 0,0 1 0,23 12 0,-32-14-36,0 0 0,-1 1 0,1 0 0,-1 0 0,0 1 1,0 0-1,-1 0 0,0 0 0,0 1 0,8 10 1,-13-13-27,1 0 0,0 0 0,-1 0 0,0 0 0,0 0 0,0 0 0,-1 1 0,1-1 0,-1 0 0,0 0 0,0 1 0,-1-1 0,1 0 1,-1 0-1,0 0 0,0 0 0,0 0 0,-1 0 0,1 0 0,-1 0 0,0 0 0,0 0 0,0-1 0,-6 7 0,3-2 45,-2-1 0,1 1 0,-1-1-1,0 0 1,-1-1 0,1 0 0,-1 0-1,-1-1 1,-16 9 0,-15 2 125,-1-2-1,-1-2 1,0-1 0,-1-3 0,0-1 0,0-2-1,0-2 1,-1-2 0,1-2 0,-66-10 0,91 6-342,23-1-970,34 2-1639,-17 5 1316,5 1-1289,52-3-1,-31-5 423</inkml:trace>
</inkml:ink>
</file>

<file path=ppt/ink/ink7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7.0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20 4224,'-1'-2'94,"1"1"0,-1 0 0,1 0 0,-1 0 1,1-1-1,-1 1 0,0 0 0,0 0 0,0 0 0,0 0 1,0 0-1,0 1 0,0-1 0,0 0 0,0 0 0,0 1 0,0-1 1,-2 0-1,3 1 8,-1 0 0,1 0 0,-1 0-1,0 1 1,1-1 0,-1 0 0,1 0 0,-1 1 0,1-1 0,-1 0 0,1 1 0,-1-1 0,1 1 0,-1-1 0,1 1 0,0-1-1,-1 1 1,1-1 0,0 1 0,-1-1 0,1 1 0,0-1 0,-1 1 0,1-1 0,0 1 0,0 1 0,-2 5 332,0 1 0,0 0 0,1 1 1,0-1-1,1 10 0,23 324 1791,-4-130-1612,75 859 1712,-88-1033-2389,-3-26-142,-1 1-1,0-1 1,0 0 0,-2 1 0,1-1 0,-2 1-1,0-1 1,-4 24 0,5-36 135,0 1 1,-1 0-1,1-1 1,0 1 0,0 0-1,0 0 1,-1-1-1,1 1 1,0-1-1,-1 1 1,1 0-1,0-1 1,-1 1-1,1-1 1,-1 1-1,1-1 1,-1 1 0,1-1-1,-1 1 1,1-1-1,-1 0 1,0 1-1,1-1 1,-1 0-1,1 1 1,-1-1-1,0 0 1,1 0-1,-1 1 1,0-1-1,0 0 1,1 0 0,-1 0-1,0 0 1,1 0-1,-1 0 1,0 0-1,1 0 1,-1-1-1,0 1 1,1 0-1,-1 0 1,0 0-1,1-1 1,-1 1-1,0 0 1,1-1 0,-1 1-1,1-1 1,-1 1-1,1-1 1,-1 1-1,0-2 1,-27-32-3037,5-3 1166</inkml:trace>
</inkml:ink>
</file>

<file path=ppt/ink/ink7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7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4 344 4736,'-1'-5'102,"0"0"-1,1 0 1,-1 0 0,1 0 0,0 0 0,0 0 0,1 0-1,-1 0 1,1 0 0,0 1 0,0-1 0,1 0-1,0 0 1,-1 1 0,2-1 0,-1 1 0,0-1-1,1 1 1,4-5 0,5-5 349,1 1 0,1 0 1,0 2-1,18-13 0,17-14 462,-29 22-708,2 1 0,0 1-1,0 1 1,1 1 0,1 2-1,0 0 1,0 1 0,1 1 0,0 1-1,0 2 1,1 0 0,0 2 0,0 0-1,34 2 1,-43 2-72,-1 1 0,1 0 0,0 1 0,-1 1 0,0 1 0,0 0 0,0 1 0,0 0 0,-1 2 0,15 9 0,-18-9-52,-1 0 1,0 1-1,-1 1 1,0 0-1,0 0 1,-1 1-1,0 0 1,-1 0-1,0 1 1,-1 0-1,-1 1 1,0 0-1,6 16 1,-9-21-29,-1-1 1,1 1-1,-1 0 1,-1 0-1,0 0 1,0 0 0,0 0-1,-1 1 1,0-1-1,-1 0 1,0 0 0,0 0-1,0 0 1,-1 0-1,-1 0 1,-5 13-1,3-12 24,0-1 0,-1 1-1,0-1 1,0-1-1,0 0 1,-1 1-1,-1-2 1,1 1 0,-1-1-1,0 0 1,0-1-1,-12 6 1,1-2 24,0-1 0,-1-1 0,1 0 0,-1-2 1,-1 0-1,1-2 0,-1 0 0,1-1 0,-1-1 0,0-1 0,0 0 1,-30-6-1,33 2-13,0-1 0,-33-13 0,46 16-144,0 0 0,0-1 0,0 1 0,1-1 0,-1 0 0,1 0 0,-1-1 0,1 1 0,0-1 0,0 0 0,1 0 0,-1 0 0,1 0 0,-3-6 0,5 9-38,1 0 1,-1 0 0,1-1 0,0 1-1,-1 0 1,1 0 0,0 0 0,0-1-1,0 1 1,0 0 0,0 0-1,0-1 1,0 1 0,1 0 0,-1 0-1,0 0 1,1-1 0,-1 1-1,0 0 1,1 0 0,0 0 0,-1 0-1,1 0 1,0 0 0,-1 0 0,1 0-1,0 0 1,0 0 0,0 0-1,0 0 1,0 1 0,0-1 0,0 0-1,0 1 1,0-1 0,0 1-1,0-1 1,2 0 0,46-10-3160,-10 7 971,2-4-22</inkml:trace>
</inkml:ink>
</file>

<file path=ppt/ink/ink7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7.9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37 359 3584,'-1'-10'593,"1"0"0,0 0 0,1-1 0,2-16 0,-1 20 2138,-2 34-107,1-17-2485,0 0 1,1 0 0,0 0-1,0 0 1,1-1 0,1 1-1,0-1 1,0 0 0,0 0-1,1 0 1,1 0 0,0-1-1,0 0 1,0 0 0,1-1-1,0 1 1,11 7 0,-7-5-21,0-1 0,1-1 1,0 0-1,0-1 1,1-1-1,-1 1 0,2-2 1,-1 0-1,0 0 0,1-2 1,26 5-1,-18-7-34,0-1 0,0-1 0,0-1 0,0 0 0,0-2 0,-1-1 0,1-1 0,29-11 0,-40 13-29,-1 0 1,0-1-1,0 0 0,0-1 1,-1 0-1,0 0 0,0-1 0,0 0 1,-1-1-1,0 0 0,-1 0 1,1 0-1,-2-1 0,1 0 1,-1-1-1,-1 1 0,1-1 1,6-19-1,-9 17-12,-1 1-1,1-1 1,-2 1 0,0-1 0,0 0 0,-1 1-1,-1-1 1,0 0 0,0 1 0,-1-1 0,-1 1-1,0-1 1,0 1 0,-1 0 0,-1 0-1,0 0 1,0 1 0,-1 0 0,0 0 0,-1 0-1,0 1 1,-16-16 0,13 15-25,-1 1 0,-1 0 0,0 0-1,0 1 1,0 0 0,-1 2 0,0-1 0,-1 1 0,1 1-1,-1 1 1,0 0 0,0 0 0,-1 2 0,1-1 0,-1 2 0,1 0-1,-1 1 1,-16 2 0,6 1 2,1 2 1,0 1-1,0 1 0,0 1 1,1 1-1,0 1 0,1 0 1,0 2-1,1 1 0,0 1 1,-30 26-1,46-35-32,0 0 0,1 0 1,-1 1-1,1-1 0,0 1 0,0 0 0,1 1 0,0-1 1,0 0-1,-4 14 0,7-17-67,-1 1 0,0-1 1,1 1-1,0 0 0,0-1 1,0 1-1,0-1 0,0 1 1,1-1-1,-1 1 0,1-1 1,0 1-1,0-1 0,0 0 0,1 1 1,-1-1-1,1 0 0,0 0 1,0 0-1,0 0 0,0 0 1,1-1-1,3 4 0,1 1-331,0-1-1,0-1 1,1 0 0,0 0 0,0 0-1,0-1 1,1 0 0,-1-1-1,1 1 1,0-2 0,0 1-1,0-1 1,0-1 0,1 0-1,11 0 1,41-4-1916</inkml:trace>
</inkml:ink>
</file>

<file path=ppt/ink/ink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7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1055 3456,'2'-4'384,"1"0"-1,0 0 1,0 0 0,0 0 0,1 0-1,-1 1 1,1-1 0,0 1 0,0 0-1,0 0 1,0 1 0,7-4 0,11-8 1048,139-99 541,23-18-967,-156 109-740,-2-2 0,0-1 0,-2 0 0,29-40 0,-31 33-31,-1-1-1,-2-1 1,18-45-1,-30 64-177,-2 0-1,1-1 0,-2 0 0,0 0 1,-1 0-1,-1 0 0,0 0 1,-1-1-1,-1 1 0,-3-23 1,1 28-52,-1 0 1,-1 0 0,0 1-1,0 0 1,-1-1 0,-1 1-1,1 1 1,-2-1 0,1 1-1,-1 1 1,-1-1 0,0 1-1,0 0 1,0 1 0,-1-1 0,0 2-1,0-1 1,-1 2 0,0-1-1,0 1 1,0 1 0,-1-1-1,1 2 1,-20-5 0,17 5-26,-1 0 0,1 0 0,-1 1 0,0 1 0,0 1 0,1 0 0,-1 0 0,0 2 1,0-1-1,1 2 0,-1 0 0,1 0 0,0 2 0,0-1 0,0 2 0,0-1 0,1 2 0,0 0 0,-18 14 1,18-10-3,1 0 0,0 1 0,1 1 0,0-1 0,1 2 1,1-1-1,0 1 0,0 1 0,2 0 0,-10 28 0,10-18 20,0 0-1,2 1 1,1-1-1,1 1 0,2 44 1,2-27 19,2 0 1,1 0 0,3-1 0,19 62 0,-16-75 21,0-1 1,2 0-1,1-1 1,1 0-1,1-2 1,2 1-1,20 22 1,-24-32-32,7 9 141,37 34 0,-51-53-198,0-1 1,0 0-1,0 0 0,0 0 1,1-1-1,-1 0 1,1-1-1,0 1 0,0-1 1,1-1-1,8 2 1,-14-4-80,0 1 0,0-1 1,0-1-1,0 1 1,0 0-1,0-1 0,0 1 1,0-1-1,0 0 1,-1 0-1,1 0 0,0 0 1,0 0-1,-1-1 1,1 1-1,-1-1 0,1 0 1,1-2-1,35-42-3469,-25 27 2195,7 0-518</inkml:trace>
</inkml:ink>
</file>

<file path=ppt/ink/ink7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8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3840,'7'0'2283,"-6"-1"-2107,1 1-1,-1 0 1,1 0-1,-1 0 1,1 0-1,-1 0 1,1 0 0,-1 1-1,1-1 1,-1 0-1,1 1 1,-1-1-1,0 1 1,1 0-1,-1-1 1,1 1 0,-1 0-1,0 0 1,0 0-1,0 0 1,1 0-1,-1 0 1,0 0 0,0 0-1,1 2 1,12 18 129,-1 1 1,0 1-1,-2-1 0,-1 2 1,0 0-1,8 35 1,0-5 649,-6-25-528,-8-20-175,-1-1 1,1 1-1,-1 0 0,-1 0 1,3 16-1,-51-73 644,38 35-874,0 0 0,1 0 0,0-1 0,1 0 0,1 0-1,0 0 1,1-1 0,0 1 0,1-1 0,-1-24 0,3 31-15,1 0 0,1 1 0,-1-1 0,1 0 1,1 1-1,-1-1 0,1 1 0,0 0 0,1-1 0,0 1 1,0 0-1,1 0 0,0 1 0,0-1 0,0 1 0,1 0 1,0 0-1,0 0 0,0 1 0,1 0 0,0 0 0,10-7 0,-8 8 34,1 0-1,-1 0 1,0 1-1,1 0 1,0 1-1,0 0 1,0 1-1,0-1 1,0 2-1,0-1 1,0 1-1,18 3 0,-2 0 122,1 1 0,-1 2 0,33 12 0,-31-9-8,-2 2-1,1 1 1,-1 0 0,44 32 0,-58-36-123,0 1 1,-1 0 0,0 0 0,-1 1 0,1 1 0,-2 0 0,0 0 0,0 0 0,-1 1 0,0 0 0,9 26 0,-15-36-40,0 0 1,-1 1-1,1-1 1,-1 0-1,0 1 1,1-1-1,-1 1 1,-1-1-1,1 1 0,0-1 1,0 0-1,-1 1 1,1-1-1,-1 0 1,0 1-1,0-1 1,0 0-1,0 0 1,0 0-1,0 0 1,-1 0-1,1 0 1,-1 0-1,1 0 1,-1 0-1,0-1 0,0 1 1,0 0-1,0-1 1,0 0-1,0 1 1,0-1-1,-4 1 1,6-2-48,0 1 0,-1-1 0,1 0 1,0 0-1,-1 0 0,1 0 0,-1 0 1,1 0-1,-1 1 0,1-1 0,0 0 1,-1 0-1,1 0 0,-1 0 0,1-1 0,-1 1 1,1 0-1,0 0 0,-1 0 0,1 0 1,-1 0-1,1 0 0,0-1 0,-1 1 1,1 0-1,0 0 0,-1-1 0,1 1 0,0 0 1,-1-1-1,1 1 0,0 0 0,-1 0 1,1-1-1,0 1 0,0-1 0,0 1 1,-1 0-1,1-1 0,0 1 0,0-1 1,0 1-1,0 0 0,0-1 0,0 1 0,0-1 1,0 1-1,0-1 0,0 1 0,0 0 1,0-1-1,0 1 0,0-1 0,0 1 1,0-1-1,0 1 0,0 0 0,1-1 0,-1 1 1,0-1-1,10-25-3004,22-14-1805,-13 15 2411</inkml:trace>
</inkml:ink>
</file>

<file path=ppt/ink/ink7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9.0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157 395 5248,'0'-1'75,"0"1"1,1 0-1,-1 0 1,0-1-1,1 1 1,-1 0-1,0 0 1,1 0-1,-1-1 1,1 1-1,-1 0 1,0 0-1,1 0 1,-1 0 0,1 0-1,-1 0 1,1 0-1,-1 0 1,0 0-1,1 0 1,-1 0-1,1 0 1,-1 0-1,1 0 1,-1 0-1,0 0 1,1 1-1,-1-1 1,0 0-1,1 0 1,-1 0-1,1 1 1,-1-1-1,0 0 1,0 1-1,1-1 1,-1 0-1,0 0 1,1 1-1,-1-1 1,0 1-1,0-1 1,19 24 2941,-4-5-2113,-7-13-800,-1-1 0,1 0 0,0-1 0,0 0 1,1 0-1,-1-1 0,1 0 0,0 0 0,-1-1 0,1 0 1,1 0-1,-1-1 0,0-1 0,0 1 0,0-2 0,0 1 1,0-1-1,0 0 0,15-5 0,7-2 171,-1-2-1,1-1 1,-2-1-1,36-21 1,-54 27-234,0 0 1,0-1-1,-1-1 1,0 0-1,-1 0 1,0 0 0,0-2-1,-1 1 1,0-1-1,-1 0 1,0 0 0,0-1-1,-1 0 1,-1 0-1,7-17 1,-10 21-31,0 0 1,-1 0 0,0 0-1,0 0 1,0 0 0,-1 0-1,0 0 1,0 0 0,-1 0-1,0 0 1,0 0-1,-1 0 1,0 0 0,0 1-1,0-1 1,-1 0 0,0 1-1,-1 0 1,1 0-1,-1 0 1,0 0 0,0 0-1,-1 1 1,0 0 0,0 0-1,0 0 1,-1 1 0,-8-6-1,3 2-4,-1 2 1,0-1-1,-1 2 0,1 0 0,-1 0 0,0 1 1,0 0-1,-1 2 0,1-1 0,-1 2 1,1-1-1,-1 2 0,0 0 0,1 1 0,-1 0 1,1 1-1,-1 0 0,-24 9 0,9-2-24,0 2 0,1 0 0,0 3 0,1 0 0,1 1-1,0 2 1,-32 27 0,39-29-14,1 2 0,-26 30 0,38-40 20,1 1 0,0-1 0,0 1 0,1 0 0,0 0 0,0 0 1,1 1-1,0-1 0,0 1 0,-1 9 0,4-14-21,-1 0 0,1 0 0,1 0 0,-1-1 0,1 1 0,-1 0 0,1 0 0,0-1 0,0 1 0,1 0 0,-1-1 0,1 1 0,-1-1 0,1 0 0,0 0 0,1 1 0,-1-1 0,0 0 0,1-1 0,0 1 0,0 0 0,0-1 0,0 0 0,0 0 0,4 3 0,4 1-233,1 1 0,-1-2-1,1 0 1,1 0 0,-1-1 0,14 3 0,1-3-398,-1-1-1,1 0 1,0-2 0,-1-2 0,1 0-1,0-2 1,-1 0 0,0-2 0,0-1-1,35-13 1,8-10-1278</inkml:trace>
</inkml:ink>
</file>

<file path=ppt/ink/ink7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9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4864,'13'106'7168,"10"68"-5031,47 275 214,-53-369-1692,5 0 0,2-2 0,55 117 1,-59-154-537,30 69-54,-50-125-3148,-2-1 0,-5-31 0,2 34 647</inkml:trace>
</inkml:ink>
</file>

<file path=ppt/ink/ink7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09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96 381 6016,'12'7'601,"0"-1"0,1 0 1,0-1-1,0 0 0,0-1 1,0 0-1,1-1 0,-1-1 0,1 0 1,0-1-1,0 0 0,0-1 1,-1 0-1,1-2 0,0 1 0,15-5 1,-15 2-532,0 0 1,0-1-1,0-1 1,-1 0-1,17-11 1,-22 11 12,0-1 1,0 0-1,-1 0 1,-1-1 0,1 0-1,-1 0 1,0-1-1,-1 1 1,0-1-1,0 0 1,-1-1-1,4-10 1,-5 10-4,1 0 0,-1 0 0,-1 0 0,0 0 1,0-1-1,-1 1 0,0-1 0,-1 1 0,0-1 0,-1 1 1,-3-18-1,2 21-59,0 0 0,-1 1 0,0-1 0,-1 1 0,1 0 0,-1 0 0,0 0 0,0 1 0,-1 0 0,0-1 0,0 1 0,0 1 0,-1-1 0,1 1 0,-1 0 0,0 0 0,0 1 0,-1 0 0,1 0 0,-1 0 0,1 1 0,-10-2 0,5 1 25,0 1 0,-1 1 0,1 0 1,0 0-1,-1 1 0,1 1 0,0 0 1,-1 1-1,1 0 0,0 0 1,0 1-1,0 1 0,-11 5 0,4 0 97,0 1 0,0 1-1,2 1 1,-1 1 0,2 0-1,-1 1 1,2 0 0,0 1-1,1 1 1,0 0 0,2 1-1,-1 0 1,2 1 0,1 0-1,-12 30 1,19-39-64,0-1 1,0 1-1,0 0 1,1 0-1,0 0 0,1 0 1,0 0-1,1 0 1,-1 0-1,2 0 0,-1 0 1,1 0-1,1-1 1,0 1-1,0-1 0,0 1 1,1-1-1,0 0 0,1 0 1,0-1-1,0 0 1,1 1-1,0-2 0,8 9 1,-2-4-151,0 0 1,1-1-1,1 0 0,0-1 1,0 0-1,1-1 0,0-1 1,0-1-1,1 0 1,-1 0-1,1-2 0,19 3 1,-30-6-35,23 4-2150,1-2 0,54 1 1,-64-11-754,-8 0-64</inkml:trace>
</inkml:ink>
</file>

<file path=ppt/ink/ink7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0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13 347 4352,'0'0'114,"0"-1"0,0 1 1,-1 0-1,1 0 0,0 0 0,0 0 0,0 0 1,0 0-1,-1 0 0,1-1 0,0 1 1,0 0-1,0 0 0,0 0 0,-1 0 1,1 0-1,0 0 0,0 0 0,0 0 0,-1 0 1,1 0-1,0 0 0,0 0 0,0 0 1,0 0-1,-1 0 0,1 0 0,0 0 0,0 1 1,0-1-1,0 0 0,-1 0 0,1 0 1,0 0-1,0 0 0,0 0 0,0 0 1,0 1-1,-1-1 0,1 0 0,0 0 0,0 0 1,0 0-1,0 0 0,0 1 0,0-1 1,0 0-1,0 0 0,0 0 0,-1 1 0,1-1 1,0 0-1,0 0 0,-4 19 2259,4 20-1570,2-32-653,1 0-1,0 0 1,0 0 0,1-1 0,0 1 0,0-1 0,1 0 0,-1 0 0,1 0 0,1-1 0,-1 0 0,1 0 0,0 0 0,0-1 0,0 1-1,1-2 1,-1 1 0,1-1 0,0 0 0,0 0 0,11 2 0,-1 0 33,0-1 1,0 0-1,1-2 1,0 0-1,-1-1 1,1-1-1,0 0 0,20-4 1,-8 0-7,0-2 1,-1-1 0,0-2-1,0 0 1,-1-2-1,53-29 1,-66 31-134,0-1-1,-1-1 1,0 0 0,-1-1 0,0 0 0,-1-1-1,0-1 1,-1 0 0,0 0 0,-2-1-1,1 0 1,-2-1 0,8-20 0,-13 30-36,-1 1 0,0-1 1,0 0-1,-1 0 1,0 0-1,0 0 0,0 0 1,-1 0-1,0-1 1,0 1-1,-1 0 0,1 0 1,-1 0-1,0 0 0,-1 0 1,-3-10-1,1 9-9,0 1 1,0-1-1,0 1 0,-1 0 0,0 0 1,0 1-1,0-1 0,-1 1 0,0 0 1,0 1-1,-12-8 0,-1 2-42,0 1-1,-1 1 1,0 0 0,0 2 0,0 1-1,-1 0 1,0 1 0,-35-1 0,31 4-10,1 2 0,0 0 0,0 2 1,0 1-1,0 0 0,1 2 1,-1 1-1,-25 11 0,40-15 26,-1 2 0,0-1 0,1 2-1,0-1 1,0 1 0,1 0 0,-1 1 0,2 0-1,-1 0 1,1 1 0,0 0 0,0 0 0,1 1 0,0 0-1,0 0 1,1 0 0,1 1 0,-1-1 0,2 1 0,-6 18-1,9-24 18,-1-1 0,0 1-1,1-1 1,0 1-1,0 0 1,0-1-1,1 1 1,-1 0 0,1-1-1,0 1 1,0-1-1,0 1 1,0-1 0,0 0-1,1 1 1,0-1-1,-1 0 1,1 0-1,0 0 1,1 0 0,-1-1-1,0 1 1,1 0-1,0-1 1,0 0-1,-1 1 1,1-1 0,0 0-1,1-1 1,-1 1-1,0 0 1,0-1 0,1 0-1,-1 0 1,5 1-1,9 2-17,0 0-1,1-1 0,-1-1 0,1-1 1,-1-1-1,21-1 0,-2-1-219,0-2-1,-1-1 0,1-2 0,-1-1 0,-1-2 0,1-2 0,-2 0 0,0-3 1,0 0-1,-2-3 0,44-29 0,-59 31-82,-10 9 191,-8 6 35,-2 4 195,1 1 1,0 0 0,0 0-1,0 0 1,0 0-1,1 1 1,-1-1-1,1 1 1,0 0 0,1-1-1,-2 8 1,-2 1 166,0-1 11,0 1 0,1 0 0,1 1 0,0-1 0,1 1 0,1-1 0,0 1 0,0-1 0,1 1 0,1 0 0,5 24 0,-5-29-106,1-1-1,1 0 0,-1 0 1,1 0-1,1 0 0,-1 0 1,2 0-1,-1-1 0,1 0 0,0 0 1,0 0-1,1 0 0,-1-1 1,2 0-1,-1 0 0,1-1 0,0 0 1,0 0-1,14 7 0,-6-6-101,0 0 0,1-2 0,-1 0 0,1-1-1,0 0 1,-1-2 0,1 1 0,0-2 0,0 0-1,23-4 1,-19 1-1011,0-1-1,0 0 1,0-2-1,-1 0 1,1-2-1,-1 0 0,29-18 1,-16 5-1886</inkml:trace>
</inkml:ink>
</file>

<file path=ppt/ink/ink7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1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83 3072,'0'-4'404,"0"0"1,0 0-1,0-1 0,1 1 1,-1 0-1,1 0 1,0 0-1,0 0 0,0 0 1,1 0-1,0 0 1,-1 1-1,1-1 0,5-6 1,3-7 1102,-10 18-1490,0-1 0,0 0 0,0 0 0,0 0 0,0 1 0,0-1 0,0 0 0,0 0 0,0 0 0,0 1 0,0-1 0,0 0 0,0 0 0,1 0 0,-1 0 0,0 1 0,0-1 0,0 0 1,0 0-1,1 0 0,-1 0 0,0 0 0,0 0 0,0 0 0,0 1 0,1-1 0,-1 0 0,0 0 0,0 0 0,0 0 0,1 0 0,-1 0 0,0 0 0,0 0 0,0 0 0,1 0 0,-1 0 0,0 0 0,0 0 0,0 0 0,1 0 0,-1 0 0,0 0 0,0 0 0,0-1 0,1 1 0,-1 0 0,0 0 0,0 0 0,0 0 0,0 0 0,1 0 0,-1-1 0,0 1 0,0 0 1,0 0-1,0 0 0,0 0 0,0-1 0,0 1 0,1 0 0,-1 0 0,0 0 0,0 0 0,0-1 0,0 1 0,0 0 0,0 0 0,0-1 0,4 18 1052,-3 9-281,0-1 0,-6 45 0,0-8-165,-14 258 1657,-4 154-230,19-380-1665,1-45-193,1 0 0,3 0 0,8 51-1,-9-95-168,1 0 0,0 0-1,0 0 1,1-1 0,-1 1-1,1-1 1,0 1 0,0-1-1,1 0 1,-1 1 0,1-1-1,0-1 1,0 1 0,0 0-1,1-1 1,-1 1 0,1-1-1,0 0 1,5 3 0,-4-4-28,1 1 1,0-2 0,0 1-1,-1 0 1,1-1 0,0 0-1,0-1 1,0 1 0,0-1-1,0 0 1,1-1 0,-1 1-1,-1-1 1,1-1 0,7-1-1,10-4-678,0-1-1,0-1 0,41-24 1,61-46-7322,-112 70 6585,6-1-1268</inkml:trace>
</inkml:ink>
</file>

<file path=ppt/ink/ink7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1.8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5888,'33'6'2944,"33"-6"-3072,-43 7 6016,9 0-5632,16 2 0,4-2 128,-1-2 0,1-1-512,-1-4 0,-3 0-128,-5-4 0,-11 4-1280,-9 7 0,-3 0-512,-1 6 128</inkml:trace>
</inkml:ink>
</file>

<file path=ppt/ink/ink7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2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0 282 5888,'6'7'413,"0"0"0,0 1 0,-1 0 0,0 0 0,0 0 0,-1 0 0,5 16 0,-6-16 47,0 0 1,0-1 0,1 0-1,0 0 1,0 0 0,0 0-1,1-1 1,0 0 0,0 0-1,1 0 1,7 6 0,46 39 203,-11-8 81,56 37 0,-136-104-588,1-1-1,2-1 0,0-2 1,2-1-1,1-1 1,2-1-1,1-1 1,-27-50-1,45 74-152,0-1 1,1-1-1,0 1 0,1-1 1,0 1-1,0-1 0,1 0 1,0 0-1,1 0 0,0-1 0,0 1 1,2-20-1,1 24 13,-1-1-1,1 0 1,1 1 0,-1 0-1,1 0 1,0 0 0,0 0-1,0 0 1,1 0-1,0 1 1,1-1 0,-1 1-1,1 0 1,0 1 0,0-1-1,0 1 1,0 0 0,1 0-1,0 1 1,8-4-1,7-3 85,1 1 0,0 1 1,1 2-1,-1 0 0,1 1 0,0 1 0,43-1 0,170 13-431,-195-5-277,-39-3 453,-1 0-1,0 0 1,0 0-1,0 0 1,0 0-1,0 1 1,1-1-1,-1 0 0,0 0 1,0 1-1,0-1 1,0 1-1,0-1 1,0 1-1,0-1 0,0 1 1,0 0-1,0-1 1,0 1-1,0 0 1,0 0-1,-1-1 1,1 1-1,0 0 0,-1 0 1,1 0-1,0 0 1,-1 0-1,1 0 1,-1 0-1,0 1 0,1-1 1,-1 0-1,0 0 1,0 0-1,1 0 1,-1 0-1,0 1 1,0-1-1,0 0 0,-1 0 1,1 0-1,0 0 1,0 0-1,-1 1 1,1-1-1,0 0 0,-1 0 1,1 0-1,-1 0 1,1 0-1,-2 1 1,-2 8-2278</inkml:trace>
</inkml:ink>
</file>

<file path=ppt/ink/ink7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2.7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63 307 5120,'0'0'166,"0"0"0,-1 0-1,1 0 1,0 1 0,0-1 0,-1 0 0,1 1 0,0-1 0,0 0-1,0 0 1,-1 1 0,1-1 0,0 0 0,0 1 0,0-1-1,0 0 1,0 1 0,0-1 0,0 1 0,0-1 0,-1 0 0,1 1-1,1-1 1,-1 0 0,0 1 0,0-1 0,0 0 0,0 1 0,0-1-1,0 0 1,0 1 0,0-1 0,0 0 0,1 1 0,10 20 2518,19 19-413,-30-40-2237,6 6 53,0-1-1,0 0 1,1 0-1,-1-1 0,1 1 1,0-1-1,1-1 1,-1 1-1,1-1 1,-1-1-1,1 1 1,0-1-1,0-1 1,0 1-1,0-1 1,0-1-1,0 0 0,12-1 1,1 0 151,-1 0-1,1-2 1,-1-1 0,1-1-1,-1 0 1,25-11 0,-26 8-139,1-2 0,-1 0-1,-1-1 1,0 0 0,0-2 0,-1 0 0,-1-1 0,17-18 0,-30 28-91,1 0 1,-1 0 0,1 0-1,-1 0 1,0-1-1,-1 1 1,1-1-1,-1 0 1,0 0 0,0 0-1,-1 0 1,1 0-1,-1 0 1,0-1-1,0 1 1,-1 0 0,0-1-1,0 1 1,0 0-1,-1 0 1,1-1-1,-1 1 1,0 0 0,-1 0-1,1 0 1,-1 0-1,0 0 1,0 0-1,-1 0 1,0 0 0,1 1-1,-1 0 1,-1-1-1,1 1 1,-1 0 0,0 1-1,-5-6 1,-5-1-27,0 0 0,-1 0 0,0 1 1,-1 1-1,0 1 0,0 0 0,-1 1 0,0 1 1,1 0-1,-2 1 0,-24-2 0,22 4-36,0 1-1,0 0 0,0 2 1,0 0-1,0 1 0,0 1 1,1 1-1,-1 1 0,1 0 1,0 1-1,0 2 0,1 0 1,0 1-1,1 0 0,-18 13 1,32-20 42,-1 0 0,1 0 1,0 1-1,0-1 0,0 1 1,0 0-1,0-1 0,1 1 1,-1 1-1,1-1 0,0 0 1,0 1-1,0-1 0,0 1 1,1-1-1,-1 1 0,1 0 1,0 0-1,0 0 0,0 0 1,1 0-1,-1 0 0,1 0 1,0 6-1,2-5-29,-1 0 0,1 0 0,0-1 0,1 1 1,-1-1-1,1 0 0,0 0 0,0 0 0,0 0 0,0 0 0,1-1 0,-1 1 1,1-1-1,0 0 0,0 0 0,1 0 0,-1-1 0,0 1 0,8 2 0,3 1-192,0-1 0,0 0 0,1-1-1,-1-1 1,1 0 0,0-1 0,-1 0 0,1-2-1,0 0 1,0-1 0,28-4 0,10-6-993,-1-3 0,54-21 1,-86 28 853,-8 3 89,0-1 0,0 0 1,17-11-1,-33 21 504,0 0 0,1 1 0,0-1 0,0 1 0,0 0 0,1 0-1,-1 0 1,1-1 0,1 1 0,-1 0 0,1 0 0,0 0 0,1 0 0,-1 0 0,1 0 0,0 0 0,1 0 0,-1 0 0,1 0-1,0-1 1,1 1 0,-1-1 0,1 0 0,0 1 0,1-1 0,5 6 0,6 6 413,0 0 0,2-1 1,0-1-1,1 0 0,33 19 0,-31-22-421,2-1 0,-1-2-1,2 0 1,-1-1-1,46 9 1,19 7-3217,-57-12 573</inkml:trace>
</inkml:ink>
</file>

<file path=ppt/ink/ink7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3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0 436 4992,'2'12'1033,"0"0"0,0-1-1,1 1 1,1 0 0,0-1 0,1 0 0,8 15 0,7 20-208,-16-35-741,1 0 1,1 0 0,-1 0 0,2 0 0,-1-1 0,2 0-1,-1 0 1,1-1 0,0 0 0,1-1 0,0 0 0,1 0 0,13 8-1,-16-12-18,0 0-1,0 0 0,1-1 1,-1 0-1,1 0 0,0-1 1,0 0-1,0-1 0,0 0 1,0 0-1,0 0 0,0-1 1,0 0-1,0-1 0,0 0 1,0 0-1,0-1 0,0 0 1,0 0-1,14-7 0,-10 4-22,0 0-1,0-2 0,-1 1 0,0-2 0,0 1 0,-1-1 0,0-1 0,0 0 0,-1 0 0,0-1 0,-1-1 0,0 1 0,0-1 0,-1 0 0,-1-1 0,0 1 0,0-1 0,-1-1 0,-1 1 0,0-1 0,-1 0 0,0 1 0,-1-2 0,0 1 0,-1 0 0,-1 0 0,0 0 0,-1 0 0,0 0 0,-1-1 0,0 1 0,-8-21 0,2 11-28,-2 1-1,0 0 1,-1 0-1,-2 1 1,0 0 0,-1 1-1,-1 1 1,0 1-1,-2 0 1,0 0-1,-1 2 1,-1 0 0,0 2-1,-1 0 1,-1 1-1,0 1 1,-1 0-1,0 2 1,0 1 0,-1 1-1,-26-6 1,41 12-49,1 1 0,0 1 0,-1 0 0,1 0 0,-1 0-1,-7 2 1,13-2 21,0 0-1,1 0 0,-1 1 0,0-1 0,0 1 0,0-1 0,1 1 1,-1 0-1,0-1 0,1 1 0,-1 0 0,1 0 0,-1 0 0,1 0 1,-1 1-1,1-1 0,0 0 0,0 1 0,-1-1 0,1 0 0,0 1 1,0 0-1,0-1 0,1 1 0,-1 0 0,0-1 0,0 4 0,1-4 15,0 0-1,0 0 0,0 0 1,1 0-1,-1 0 0,0-1 1,1 1-1,-1 0 1,0 0-1,1 0 0,-1 0 1,1 0-1,0 0 0,-1-1 1,1 1-1,0 0 0,-1 0 1,1-1-1,0 1 0,0-1 1,0 1-1,0-1 0,-1 1 1,1-1-1,0 1 0,0-1 1,2 1-1,30 9 152,-27-8-134,71 12 252,0-3 1,1-4 0,138-3-1,-161-5-1326,-42 4-1887,-11-3-789,-14-3 1280</inkml:trace>
</inkml:ink>
</file>

<file path=ppt/ink/ink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7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1 259 3072,'3'10'366,"1"0"1,0 1 0,1-1-1,0-1 1,1 1-1,0-1 1,0 0-1,1 0 1,0-1-1,1 0 1,0 0-1,0-1 1,0 0-1,1 0 1,0-1-1,1 0 1,-1 0 0,1-1-1,0-1 1,0 0-1,14 4 1,-8-3-233,1-1 0,0 0 0,0-1 0,0-1 0,0-1 0,0-1 0,1 0 0,-1-1 0,0 0 0,0-2 0,0 0 0,0-1 0,-1-1 0,0 0 0,24-11 0,-30 11-46,0 0 0,-1-1 1,1 0-1,-1-1 0,0 1 0,0-2 1,-1 1-1,0-1 0,-1-1 1,0 1-1,0-1 0,0 0 1,-1-1-1,-1 0 0,0 0 1,0 0-1,-1 0 0,0-1 1,0 1-1,-2-1 0,1 0 1,-1 0-1,-1-1 0,1-16 1,-2 23-74,-1 0 0,1-1 1,-1 1-1,0 0 0,0 0 1,-1 0-1,1 0 0,-1 0 0,0 0 1,-1 0-1,1 1 0,-1-1 1,0 1-1,0-1 0,-4-3 1,0 1-1,0 1 1,0-1 0,0 2 0,-1-1-1,0 1 1,0 0 0,-17-7-1,2 4-30,-1 0-1,0 2 1,0 0-1,0 2 0,-40-3 1,50 7-8,0 0 0,-1 1 0,1 0 0,0 2 0,0-1 0,0 1 0,0 1 0,1 1 0,-1 0 0,1 1 0,-18 10 0,24-12 5,0 1-1,0-1 1,1 1-1,-1 1 1,1 0-1,0-1 1,1 2-1,0-1 1,0 1-1,0-1 1,0 1-1,1 1 1,1-1-1,-1 1 1,1-1-1,0 1 1,1 0-1,0 0 1,0 0-1,1 0 1,-1 10-1,2-13 14,0 0 0,0-1 0,0 1-1,1-1 1,-1 1 0,1-1 0,0 1 0,1-1-1,-1 1 1,1-1 0,0 0 0,0 0-1,0 0 1,0 0 0,1 0 0,0-1 0,0 1-1,4 4 1,-1-3-2,0-1-1,0 1 1,0-1-1,1-1 0,0 1 1,0-1-1,0 0 1,0-1-1,0 1 1,11 1-1,0-1-14,1-1-1,-1-1 1,1 0-1,-1-1 1,1-1 0,0-1-1,-1-1 1,29-7-1,-25 1-7,1 0-1,-1-2 1,32-20-1,-27 14 103,42-17 0,-67 33-57,-1 0 1,1 1-1,-1 0 0,1-1 1,-1 1-1,1 0 1,-1 0-1,1 0 1,-1 0-1,1 0 1,-1 0-1,1 0 1,-1 1-1,1-1 1,-1 1-1,1-1 1,-1 1-1,1-1 1,-1 1-1,0 0 1,0-1-1,1 1 1,-1 0-1,0 0 1,0 0-1,0 0 1,0 0-1,0 1 1,0-1-1,0 0 0,0 0 1,0 1-1,0-1 1,0 2-1,5 8 130,-1 1 0,-1-1-1,5 20 1,3 4 143,-5-22-315,1-1 1,0 1 0,0-2 0,1 1 0,1-1 0,0-1 0,0 1 0,18 12 0,-20-18-600,0 1 0,0-1 1,0-1-1,1 0 0,0 0 0,0 0 1,0-1-1,12 2 0,-6-4-1443</inkml:trace>
</inkml:ink>
</file>

<file path=ppt/ink/ink7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4.1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81 287 4480,'-10'1'3328,"12"10"844,16 32-2307,-13-35-1738,1-1 0,-1 0 0,2 0 0,-1 0 0,1-1 0,0 0 0,0 0 0,1-1 1,0 0-1,-1 0 0,2-1 0,-1 0 0,1 0 0,-1-1 0,1 0 0,0-1 0,0 0 0,0 0 0,0-1 0,18 1 0,-5-2 72,-1 0 0,1-2 0,-1 0 0,0-1 0,0-2 0,0 0 0,0-1 0,20-9-1,-20 7-43,0-2-1,0 0 1,-1-1-1,-1-1 1,29-22-1,-44 30-138,0 0 1,1 0-1,-2 0 1,1 0-1,0-1 1,-1 0-1,0 1 0,0-1 1,0 0-1,-1-1 1,0 1-1,0 0 1,0-1-1,0 1 0,-1-1 1,0 0-1,0 1 1,-1-1-1,1 0 1,-1 1-1,0-1 0,-1 0 1,0 0-1,0 1 1,0-1-1,0 1 1,-4-8-1,1 4-20,0 0-1,-1 0 1,-1 1 0,1 0 0,-1 0-1,-1 1 1,1-1 0,-1 1-1,-1 1 1,1-1 0,-1 1-1,0 0 1,-1 1 0,1 0 0,-1 1-1,0-1 1,0 2 0,-11-4-1,-8-2-76,0 2-1,0 0 0,-1 2 0,-57-3 0,56 8-62,0 1 0,0 1 0,0 2 0,1 1 0,-1 1 0,1 1 0,-43 18 0,68-24 111,1 1-1,-1 0 1,1-1-1,0 1 1,0 0 0,0 1-1,0-1 1,0 0-1,1 1 1,-1 0-1,1-1 1,-1 1-1,-3 6 1,6-8 20,0 0 1,-1 0 0,1 0-1,0 0 1,0-1 0,0 1-1,0 0 1,0 0 0,0 0-1,0 0 1,0 0 0,0 0-1,0 0 1,0-1 0,0 1-1,1 0 1,-1 0 0,0 0-1,1 0 1,-1-1 0,1 1 0,0 1-1,0-1 3,1 1 0,0 0 0,0 0-1,0-1 1,0 0 0,0 1 0,0-1 0,0 0-1,0 0 1,1 0 0,2 1 0,4 0-1,-1 0 0,1-1 0,-1 0 0,1 0 0,0-1 0,-1 0 1,1-1-1,13-2 0,4 0-19,117-12-163,151-10-510,-289 25 676,0-1 0,0 1 0,0 0 1,-1 0-1,1 1 0,0 0 0,0 0 0,0 0 1,8 3-1,-11-2 22,-1-1 1,1 0-1,-1 0 1,0 1-1,1-1 1,-1 1 0,0-1-1,0 1 1,0 0-1,0-1 1,-1 1-1,1 0 1,0 0-1,-1 0 1,1-1-1,-1 1 1,1 0 0,-1 0-1,0 0 1,0 0-1,0 0 1,0 0-1,0 0 1,0 0-1,-1 2 1,-3 33 151,1-18 92,1 0-1,1 0 1,2 20 0,-1-33-151,1 0 1,0 0 0,1 0-1,-1 0 1,1-1 0,0 1-1,0-1 1,1 1 0,0-1-1,0 0 1,0 0 0,0 0-1,1 0 1,5 5 0,0-1 85,1 0 1,1-1-1,0 0 1,0-1-1,0 0 1,1-1-1,0 0 1,0-1-1,22 7 1,-6-5-580,1-1 1,0-2 0,40 1 0,19 4-3820,-67-11 1771</inkml:trace>
</inkml:ink>
</file>

<file path=ppt/ink/ink7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4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93 234 2944,'20'-8'1140,"-8"2"3394,-11 7-4368,0 0-1,-1 1 0,1-1 1,0 0-1,0 1 0,0-1 1,-1 1-1,1-1 0,-1 1 1,1-1-1,-1 1 0,0-1 0,1 4 1,0-2 165,12 48 220,3-1 1,2-1-1,2 0 1,2-2 0,3 0-1,33 49 1,-47-80-266,-17-22 56,-24-25-95,-15-6-76,-79-86 1,111 108-153,0-1 0,1 0 0,1-1 0,0 0 0,2-1 0,0 0 0,1 0 0,0-1 0,-6-30 0,12 43 0,1 0 0,0 0 1,1 0-1,-1 1 0,1-1 0,0 0 1,1 0-1,-1 0 0,1 0 0,1 0 1,-1 1-1,1-1 0,0 0 0,0 1 1,0-1-1,1 1 0,0 0 0,0 0 1,0 0-1,1 0 0,0 1 0,7-8 1,-1 4 48,1 0 1,0 0 0,1 1 0,0 1-1,0 0 1,0 0 0,0 1 0,1 1 0,15-3-1,186-30 771,-143 27-718,-61 8-275,-1 1 0,0 0 0,1 1-1,-1 0 1,17 2 0,-24-2-24,0 0 0,-1 1 0,1-1-1,0 1 1,-1 0 0,1-1 0,-1 1 0,1 0 0,-1 0 0,1 0 0,-1 0 0,0 0-1,1 0 1,-1 0 0,0 1 0,0-1 0,0 0 0,0 1 0,0-1 0,0 1 0,0-1-1,-1 1 1,1-1 0,0 1 0,-1-1 0,0 1 0,1 0 0,-1-1 0,0 1 0,1 0 0,-1-1-1,0 1 1,0 0 0,-1 0 0,1-1 0,0 1 0,-1 0 0,0 2 0,-3 12-2126</inkml:trace>
</inkml:ink>
</file>

<file path=ppt/ink/ink7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5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96 5504,'3'23'1760,"0"-1"0,2 1 1,0 0-1,2-1 0,12 31 0,-4-12-1740,-7-17-127,2 8 491,2-1 0,0 0 0,25 41 0,-39-77-238,1-1 1,-1 1-1,0 0 0,-1 0 1,1 0-1,-5-6 0,-8-11-132,1 0-1,1-1 1,1 0-1,1-1 1,1 0 0,2-1-1,0 0 1,1 0-1,2 0 1,-4-48-1,8 67-40,1 0 0,0-1 0,0 1 0,0 0 0,1 0 0,0 0 0,0 0 0,1 0 0,0 0 0,0 0-1,0 1 1,0-1 0,1 0 0,0 1 0,1 0 0,5-8 0,-5 9 32,0 1-1,0 0 1,0 0 0,0 1-1,0-1 1,1 1 0,-1 0-1,1 0 1,-1 0 0,1 0-1,0 1 1,0 0 0,0 0-1,0 0 1,0 1-1,-1 0 1,1 0 0,0 0-1,0 0 1,9 2 0,-2 1 97,0 0-1,0 0 1,0 1 0,-1 1 0,0 0 0,1 0 0,-2 1 0,1 1-1,-1 0 1,0 0 0,0 1 0,-1 0 0,0 1 0,0 0-1,-1 0 1,13 19 0,-2 2 153,-1 0 1,-2 1-1,-1 0 0,19 60 1,-34-89-244,1-1-1,0 1 1,-1 0 0,1-1 0,-1 1 0,1 0 0,-1 0 0,0-1 0,0 1 0,1 0 0,-1 0 0,-1 0 0,1-1-1,0 1 1,0 0 0,-1 0 0,1-1 0,-1 1 0,1 0 0,-1-1 0,0 1 0,0 0 0,-1 1 0,-1 0 14,0-1 1,0 0-1,0 0 1,0-1-1,0 1 1,-1 0-1,1-1 1,-1 0-1,-3 1 1,-9 4-130,15-6 53,0 0 0,0 1 0,0-1 0,0 1 0,0 0 0,0-1 0,0 1 1,0 0-1,1-1 0,-1 1 0,0 0 0,1 0 0,-1 0 0,0 0 0,1 0 1,-1 0-1,1 0 0,-1 0 0,1 0 0,0 0 0,-1 0 0,1 0 0,0 0 0,0 0 1,0 0-1,0 0 0,0 0 0,0 0 0,0 0 0,0 0 0,0 0 0,0 0 0,0 0 1,1 1-1,-1-1 0,1 0 0,-1 0 0,0-1 0,1 1 0,0 0 0,-1 0 0,1 0 1,0 0-1,-1 0 0,1 0 0,0-1 0,0 1 0,-1 0 0,1-1 0,0 1 1,0-1-1,0 1 0,0-1 0,0 1 0,0-1 0,0 1 0,0-1 0,0 0 0,0 0 1,0 1-1,0-1 0,1 0 0,-1 0 0,1 0 0,-2 0-62,0 0-1,1 0 0,-1 0 1,0 0-1,0 0 1,0 0-1,1-1 1,-1 1-1,0 0 1,0 0-1,0 0 1,1 0-1,-1 0 1,0 0-1,0 0 1,0 0-1,1 0 0,-1-1 1,0 1-1,0 0 1,0 0-1,0 0 1,0 0-1,0-1 1,1 1-1,-1 0 1,0 0-1,0 0 1,0 0-1,0-1 1,0 1-1,0 0 0,0 0 1,0 0-1,0-1 1,0 1-1,0 0 1,0 0-1,0-1 1,0 1-1,0 0 1,0 0-1,0 0 1,0-1-1,0 1 0,0 0 1,0 0-1,0 0 1,0 0-1,0-1 1,-1 1-1,1 0 1,0 0-1,0 0 1,0 0-1,0-1 1,0 1-1,-1 0 1,1 0-1,0 0 0,0 0 1,0 0-1,0 0 1,-1-1-1,1 1 1,-8-8-2914,7 6 957</inkml:trace>
</inkml:ink>
</file>

<file path=ppt/ink/ink7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6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42 302 3328,'4'-1'279,"0"1"0,0-1 1,0 1-1,0-1 0,0 0 0,0-1 1,0 1-1,0-1 0,-1 1 1,8-6-1,3 5 3578,5 9-3614,-11-3 243,8 0-256,0-1 0,0-1 0,1 0 0,-1-1 0,1 0 0,0-1 0,-1-2 0,1 1 1,-1-2-1,0 0 0,1-1 0,-1 0 0,-1-2 0,1 0 0,-1 0 0,0-2 0,0 0 0,-1 0 0,0-1 0,-1-1 0,0-1 0,18-18 0,-28 27-199,0-1 1,0-1-1,-1 1 0,1 0 1,-1 0-1,0-1 0,0 0 1,0 1-1,0-1 0,-1 0 1,0 0-1,1 0 1,-1 0-1,-1 0 0,1 0 1,0 0-1,-1 0 0,0 0 1,0 0-1,0 0 0,-1 0 1,0-5-1,-1 4-16,0 0 1,0 1-1,-1-1 0,1 0 1,-1 1-1,0 0 0,0 0 1,-1 0-1,1 0 0,-1 0 0,0 1 1,1-1-1,-2 1 0,1 0 1,0 0-1,-10-4 0,2 2 26,-1 0 0,0 1 0,1 0 0,-2 1 0,1 1 0,0 0 0,0 1 0,-1 0 0,1 1 0,-1 0 0,1 1 0,0 1 0,-1 0 0,1 1 0,0 0 0,0 1 0,1 0 0,-1 1 0,1 1 0,-17 10 0,16-9 79,0 1-1,1 0 1,-1 1 0,1 1 0,1 0-1,0 0 1,1 1 0,0 0 0,0 1-1,1 0 1,1 1 0,0 0 0,1 0-1,0 1 1,1 0 0,0 0 0,2 0-1,-5 18 1,8-24-12,0 1-1,1-1 1,-1 1 0,2-1-1,-1 1 1,1-1 0,1 1-1,-1-1 1,1 1-1,1-1 1,0 0 0,0 0-1,0 0 1,1 0 0,0-1-1,1 0 1,-1 1 0,2-2-1,-1 1 1,1 0 0,0-1-1,0 0 1,0-1-1,1 1 1,0-1 0,0-1-1,9 5 1,6 3 79,0-1-1,1-1 1,0-2-1,0 0 1,1-1 0,0-1-1,1-2 1,31 3-1,-18-4-544,0-2 0,68-7 0,-90 4-307,0 0 0,-1-2 1,0 0-1,1 0 0,-1-2 0,-1 0 0,1 0 0,-1-1 1,18-13-1,-29 18 270,1-1 1,-1 0-1,1 0 0,-1-1 1,0 1-1,0-1 0,4-7 1,6-21-2806</inkml:trace>
</inkml:ink>
</file>

<file path=ppt/ink/ink7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7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35 247 2816,'-2'1'367,"0"0"0,0 0 1,0 0-1,0 0 0,0 1 0,0-1 0,1 1 1,-1-1-1,1 1 0,-1-1 0,1 1 1,-1 0-1,1 0 0,0-1 0,0 1 0,0 0 1,0 0-1,-1 4 0,0-2-96,1 1 1,0 0-1,1 0 0,-1-1 1,1 1-1,0 0 0,0 0 0,2 7 1,-1-2-25,2-1 1,-1 1 0,1 0-1,1-1 1,-1 1 0,2-1-1,-1 0 1,7 8 0,-2-6-50,0-1 1,0 0 0,1-1 0,1 0 0,-1 0 0,2-1 0,-1-1 0,1 0-1,0 0 1,0-1 0,1-1 0,0 0 0,24 6 0,-15-6-3,-1-1 0,1-1 0,0-1 0,0-1 0,0-1 0,0-1-1,43-8 1,-20 1 152,-1-3-1,79-30 0,-108 35-286,0-1-1,0-1 1,-1-1 0,0 0 0,0 0 0,-1-1-1,0-1 1,-1-1 0,-1 1 0,0-2-1,11-14 1,-18 22-41,-1-1 0,0 1 0,0-1 1,0 1-1,-1-1 0,1 0 0,-1 0 0,-1 0 0,1 0 0,-1 0 0,0-1 1,-1 1-1,1 0 0,-1 0 0,0-1 0,-1 1 0,-1-7 0,0 5-11,-1-1 0,0 1 0,0 0 0,-1 0 0,0 1 0,0-1 0,-1 1 0,0 0 0,0 0 0,-1 0 0,-7-6 0,-4-2-21,0 1 0,-1 1 1,0 0-1,-1 1 0,0 2 0,-1 0 0,0 1 0,-41-13 0,34 16-41,-1 0 0,0 2 0,0 1 1,0 2-1,0 0 0,-1 2 0,-34 6 1,44-5-6,0 2 1,0 0 0,0 1 0,0 1-1,1 1 1,0 1 0,0 0-1,1 1 1,0 1 0,1 0 0,-21 18-1,32-24 29,0 1-1,1 0 1,-1 0-1,1 0 0,0 1 1,0-1-1,1 1 1,0 0-1,0 0 1,0 0-1,0 0 0,1 1 1,0-1-1,1 1 1,-2 9-1,3-11 5,0 0 0,0 0 0,1 0 0,-1-1 0,1 1 0,0 0 0,1 0 0,-1-1 0,1 1 0,0-1 0,0 1 0,0-1 0,1 0 0,0 0 0,0 0 0,0 0 0,0 0 0,0-1 0,1 0-1,-1 1 1,6 2 0,13 9-240,0-1 1,1-1-1,0-2 0,1 0 0,0-1 0,1-2 0,0 0 0,1-2 0,30 4 0,31 1-2250,118-2 0,-167-8 1107,-1-1 0,51-9 0,-8-5-640</inkml:trace>
</inkml:ink>
</file>

<file path=ppt/ink/ink7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7.7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2 3584,'-2'-1'76,"0"1"0,0 0 0,0 0 0,0 0 1,0 0-1,0 0 0,0 0 0,0 0 0,0 1 0,0-1 0,0 1 0,0 0 1,0-1-1,0 1 0,0 0 0,1 0 0,-1 0 0,0 0 0,1 0 1,-1 1-1,-1 1 0,0 0 217,0 1 1,1 0-1,-1 0 1,1 0-1,0 0 0,0 0 1,0 0-1,0 0 1,-1 6-1,-1 12 571,0-1-1,2 1 1,-1 29 0,4 64 212,4 0 1,22 116 0,66 219 1730,-23-223-823,-69-225-2008,-1 0 0,0 0-1,1 0 1,-1 0 0,0 0 0,0 0 0,0 0 0,0 0 0,0 0 0,0 0-1,-1 0 1,1 0 0,-1 0 0,1 0 0,-1 0 0,0 0 0,0 0 0,0 0 0,0 0-1,0-1 1,0 1 0,-1 0 0,1-1 0,0 1 0,-1-1 0,1 0 0,-1 1 0,0-1-1,1 0 1,-1 0 0,0 0 0,0 0 0,1 0 0,-1 0 0,0-1 0,0 1 0,0 0-1,0-1 1,0 0 0,0 1 0,0-1 0,0 0 0,-1 0 0,1 0 0,-3-1-1,4 1-60,1 0-1,0 0 0,-1 0 1,1 0-1,0 0 0,-1 0 0,1 0 1,0 0-1,-1 0 0,1 0 1,0 0-1,-1-1 0,1 1 0,0 0 1,-1 0-1,1 0 0,0 0 0,0-1 1,-1 1-1,1 0 0,0 0 1,0-1-1,-1 1 0,1 0 0,0 0 1,0-1-1,0 1 0,-1 0 1,1-1-1,0 1 0,0 0 0,0 0 1,0-1-1,0 1 0,0 0 1,0-1-1,-1 1 0,1 0 0,0-1 1,0 1-1,0-1 0,1 1 0,-1 0 1,0-1-1,0 1 0,0 0 1,0-1-1,0 1 0,0 0 0,0 0 1,1-1-1,10-12-3776,-2 5 1302</inkml:trace>
</inkml:ink>
</file>

<file path=ppt/ink/ink7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8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37 113 2816,'-1'0'399,"0"0"0,0 1 0,0-1 1,0 1-1,0 0 0,0-1 0,0 1 0,0 0 1,0 0-1,0-1 0,0 1 0,0 0 0,0 0 1,1 0-1,-1 0 0,-1 2 0,0 0-124,0-1 0,1 1 0,-1 0 0,0 0 0,1-1 0,0 1 0,0 0 0,0 0 0,-1 6 0,-1 17 264,2-1 1,1 1 0,1 0-1,1 0 1,2-1 0,0 1 0,1-1-1,2 0 1,16 40 0,-20-59-485,-1 0-1,1-1 1,0 1 0,1-1 0,0 0-1,-1 0 1,1 0 0,1 0 0,-1-1 0,1 0-1,0 0 1,0 0 0,0-1 0,0 1 0,1-1-1,-1 0 1,1-1 0,0 1 0,0-1-1,0 0 1,0-1 0,0 1 0,0-1 0,0-1-1,0 1 1,1-1 0,-1 0 0,0 0-1,1-1 1,-1 0 0,0 0 0,0 0 0,8-3-1,1-1-16,-1-1-1,1 0 0,-1-1 0,0-1 1,-1 0-1,0 0 0,0-2 0,-1 1 0,0-2 1,-1 0-1,0 0 0,14-19 0,-10 9-18,-1-1-1,-2 0 0,0-1 1,-1-1-1,-1 0 0,9-36 0,-16 39-18,-9 30 0,-6 34 0,11-33 24,2 1 0,-1 0 0,1 0-1,1 0 1,0-1 0,1 1 0,0-1-1,0 1 1,1-1 0,1 0-1,0 0 1,0-1 0,0 0 0,1 1-1,1-2 1,0 1 0,0-1 0,0 0-1,1-1 1,0 1 0,1-2-1,14 10 1,-9-7 1,1 0 0,0-1 0,0-1-1,1 0 1,-1-1 0,2-1 0,-1-1-1,0 0 1,1-1 0,0 0 0,-1-2-1,1 0 1,0-1 0,20-2 0,-8-2 14,-1 0 0,0-2 0,0-2 0,-1 0 1,48-22-1,-63 23-32,0 0 0,-1 0 0,0-1 0,0 0 0,0-1 0,-1 0 0,-1-1 0,0 0 1,0 0-1,-1-1 0,0 0 0,-1-1 0,0 0 0,7-17 0,-8 14-5,0 0-1,-2-1 1,0 1 0,0-1-1,-2 0 1,0 0 0,0 0-1,-2 0 1,-1-18 0,1 28-8,-1-1 1,0 1 0,0 0-1,0 0 1,-1 0 0,0 0-1,0 1 1,0-1-1,-1 0 1,0 1 0,0 0-1,-1-1 1,1 1 0,-1 0-1,0 1 1,0-1 0,-1 1-1,1 0 1,-1 0 0,0 0-1,0 1 1,0-1-1,-1 1 1,1 0 0,-1 1-1,-6-3 1,2 3-6,1 0-1,0 1 1,0 0 0,-1 1-1,1-1 1,0 2-1,-1 0 1,1 0 0,0 0-1,0 1 1,0 0-1,0 1 1,0 0 0,0 1-1,1 0 1,-1 0 0,1 0-1,0 1 1,0 1-1,1-1 1,0 1 0,0 1-1,0-1 1,1 1 0,0 0-1,0 0 1,0 1-1,1 0 1,-7 16 0,4-9 20,1 1-1,0 0 1,1 1 0,1 0 0,1-1 0,0 2 0,2-1 0,0 0 0,0 28-1,2-36 12,2 0-1,-1 0 0,1-1 0,0 1 0,1 0 0,0-1 0,0 1 1,1-1-1,0 0 0,1 0 0,-1 0 0,2-1 0,-1 0 0,1 0 1,0 0-1,0-1 0,1 0 0,0 0 0,0 0 0,10 5 0,6 4 122,1-1 1,35 15-1,-50-25-259,0-1 0,0 1 0,0-2 0,1 1 0,-1-1 0,0-1 0,1 0 0,0 0 0,-1-1 0,16-1 0,-16-2-588,-1 0 1,0-1 0,0 0-1,0 0 1,0 0 0,-1-1 0,1-1-1,-1 1 1,-1-1 0,1 0-1,-1-1 1,0 1 0,0-1-1,-1 0 1,5-9 0,5-12-1983</inkml:trace>
</inkml:ink>
</file>

<file path=ppt/ink/ink7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9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392 1 3584,'-5'4'540,"-59"47"6052,20-19-5383,28-18-1046,0 0 0,0 2 0,1-1 0,1 2 0,1 0 0,0 1 0,-12 23 0,2-4 453,5-7-294,0 2-1,3 0 1,0 1 0,2 0 0,2 1 0,1 1-1,1 0 1,2 0 0,2 0 0,1 1-1,2 0 1,1-1 0,2 1 0,7 46-1,-4-51-128,2 1 0,1-1 0,1 0 0,2-1 0,1 0 0,2-1 0,0 0 0,2 0 0,1-2 0,2 0 0,0-1 0,2-1 0,0-1 0,2 0-1,1-2 1,34 27 0,-47-42-221,0 0-1,1-1 0,19 8 1,-28-13-154,1 0 1,-1 0-1,0 0 1,1 0 0,-1 0-1,1-1 1,-1 1-1,1-1 1,0 0-1,-1 1 1,1-1-1,-1 0 1,1 0 0,0-1-1,-1 1 1,1-1-1,-1 1 1,1-1-1,-1 0 1,1 0 0,-1 0-1,0 0 1,1 0-1,1-2 1,29-35-4939,-18 15 2411</inkml:trace>
</inkml:ink>
</file>

<file path=ppt/ink/ink7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19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0 709 5248,'1'-2'140,"0"1"0,1-1 0,-1 0 0,0 1 0,1-1 0,-1 1 0,1-1 0,-1 1 0,1-1 0,0 1 0,0 0 0,-1 0 0,1 0 0,0 0 0,3-1 0,51-16 1281,-23 8 445,0-1-1,31-16 1,30-17-930,-48 24-565,0-2 1,-2-2-1,61-43 0,-94 60-275,-1-2 0,0 1 0,-1-1 0,0-1 0,0 0 0,-1 0 0,-1 0 0,1-1 0,-2 0 0,1-1 0,-2 0 0,1 0 0,-2 0 0,0 0 0,0-1 0,-1 1 0,0-1 0,0-19 0,-2 24-86,-2 0 0,1 0 0,-1 0 0,0-1 0,-1 1 0,0 0 0,0 0 0,-1 1 0,0-1 0,0 1-1,-1-1 1,0 1 0,0 0 0,-1 0 0,0 0 0,0 1 0,-1 0 0,1 0 0,-1 0 0,-1 1 0,1 0 0,-1 0-1,0 0 1,0 1 0,0 0 0,0 1 0,-12-5 0,3 2-6,-1 0-1,0 1 1,-1 1-1,1 0 1,-1 1-1,0 2 1,0-1-1,0 2 1,0 0-1,0 1 1,-27 6-1,35-4 1,-1 0-1,0 0 0,1 1 0,0 1 1,0 0-1,0 0 0,1 1 1,0 0-1,0 0 0,0 1 0,-12 13 1,4-1 55,2 1 1,0 0-1,-21 39 1,29-46 4,0 1 0,2 0 0,-1 0 0,2 1 0,0-1 0,1 1 0,0 0 0,-1 26 0,3-28-22,-2 13 74,1 0-1,2 1 0,1-1 0,1 1 0,1-1 1,1 0-1,1 0 0,1-1 0,15 36 0,-7-22 80,2 7 151,34 65 0,-44-99-308,0-1 0,2 1-1,-1-1 1,2-1 0,-1 1-1,1-2 1,1 1 0,0-1-1,0 0 1,15 9 0,-19-15-214,-1-1 0,1 0 0,0 0 0,0 0 0,0-1 0,1 0 1,-1 0-1,0-1 0,0 1 0,1-1 0,-1-1 0,0 1 0,0-1 0,1 0 1,-1 0-1,0-1 0,7-2 0,-2 0-755,0-1 1,0 1-1,-1-2 1,1 0-1,-1 0 0,0 0 1,-1-1-1,12-11 1,-2-2-1886</inkml:trace>
</inkml:ink>
</file>

<file path=ppt/ink/ink7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0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126 170 4736,'9'-5'1112,"0"0"1,0-1-1,-1 0 1,0 0-1,0-1 1,13-14-1,7-20 1707,-27 39-2862,0-1 0,1 0 0,-1 0 0,0 0 0,-1-1 0,1 1 0,0 0 0,-1 0 0,0 0 0,0-6 0,0 7 81,0 1-1,-1-1 1,1 0 0,-1 1 0,1-1-1,-1 1 1,0-1 0,0 1-1,1-1 1,-1 1 0,0-1 0,0 1-1,-1 0 1,1 0 0,0 0 0,0-1-1,-1 1 1,1 0 0,0 0-1,-1 1 1,1-1 0,-1 0 0,1 0-1,-1 1 1,1-1 0,-1 1 0,0-1-1,1 1 1,-1 0 0,0 0-1,1 0 1,-1 0 0,0 0 0,1 0-1,-1 0 1,0 0 0,1 0 0,-1 1-1,-2 0 1,-9 2 26,1 0 1,0 1-1,-20 8 0,30-11-38,-6 3 42,1 1 0,0-1 1,0 2-1,0-1 0,0 1 1,1 0-1,0 0 0,1 1 1,-1-1-1,1 1 0,0 1 1,1-1-1,-5 11 0,5-12-7,1 0 0,1 0-1,-1 1 1,1-1 0,0 1-1,0-1 1,1 1-1,0 0 1,0-1 0,1 1-1,0 0 1,0 0 0,0-1-1,1 1 1,0 0 0,0-1-1,4 10 1,-2-8 9,1 0 0,1 0 0,-1-1 0,2 1 0,-1-1 0,1 0-1,0 0 1,0-1 0,0 0 0,1 0 0,0 0 0,1-1 0,-1 0 0,1-1 0,0 1 0,0-1 0,16 5 0,-10-6-99,1 0 0,0 0 0,-1-2-1,1 1 1,0-2 0,0 0 0,0-1 0,0-1 0,-1 0 0,17-4-1,-28 5 8,122-31-3083,-100 24 1503,-1-1 0,0-1 0,25-15 0,-11-4-958</inkml:trace>
</inkml:ink>
</file>

<file path=ppt/ink/ink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8.5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0 346 3840,'2'-7'397,"0"1"0,1 0-1,0-1 1,0 1 0,0 0 0,0 1 0,1-1-1,0 1 1,1-1 0,-1 1 0,1 0 0,7-5 0,14-18 353,-8 10-622,1 1 1,0 1-1,2 1 0,36-21 1,-13 8-88,-18 11 152,1 1 0,0 2 0,1 1 0,54-18 0,-68 27-115,0 0 0,0 1 1,1 1-1,-1 0 1,1 1-1,-1 0 0,1 1 1,-1 1-1,1 1 0,-1 0 1,1 0-1,19 8 1,-27-8-48,0 2 1,0-1-1,-1 1 1,1 0-1,-1 0 1,0 1-1,0-1 1,0 2-1,-1-1 1,0 0-1,0 1 1,0 0-1,-1 0 1,1 1-1,-2-1 1,1 1-1,-1 0 1,0 0-1,0 0 1,-1 0-1,0 0 1,0 1-1,-1-1 1,0 1-1,0-1 1,0 1 0,-1 0-1,-1-1 1,1 1-1,-1-1 1,0 1-1,-1-1 1,0 1-1,0-1 1,0 0-1,-1 0 1,0 0-1,-1 0 1,0-1-1,0 1 1,0-1-1,0 0 1,-7 7-1,-4 1 6,0-1 1,-1-1-1,-24 15 0,35-24-56,0 0 1,0 0-1,0 0 0,-1-1 0,1 0 0,-1 0 1,1 0-1,-1 0 0,0-1 0,0 0 0,1-1 1,-1 1-1,0-1 0,0 0 0,0-1 0,-6 0 1,11 1-29,0 0-1,0 0 1,0-1 0,0 1 0,0 0 0,0 0 0,0-1 0,0 1 0,0 0 0,0-1 0,0 1 0,0-1 0,0 1-1,0-1 1,0 0 0,1 1 0,-1-1 0,0 0 0,0 1 0,1-1 0,-1 0 0,1 0 0,-1 0 0,1 0 0,-1 0 0,1 0-1,-1 1 1,1-1 0,0 0 0,-1 0 0,1 0 0,0 0 0,0 0 0,0-1 0,0 1 0,0 0 0,0 0 0,0 0 0,0 0-1,0 0 1,0 0 0,1 0 0,-1-1 0,2-1-200,0 0 0,0 0 0,0 1 0,0-1 1,1 0-1,-1 1 0,1-1 0,-1 1 0,1 0 0,0 0 0,4-3 0,26-8-1438</inkml:trace>
</inkml:ink>
</file>

<file path=ppt/ink/ink7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0.8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14 356 7040,'-14'36'3456,"14"26"-4608,6-53 7424,8 14-5888,-9 0 0,4-10-640,5-6 128,9-7-1664,11-7 0,3-2-128,1-6 0</inkml:trace>
  <inkml:trace contextRef="#ctx0" brushRef="#br0" timeOffset="1">203 1 10112,'-14'16'4992,"51"-2"-10496,-26-5 10624,-2 1-8576,-4 10 0</inkml:trace>
</inkml:ink>
</file>

<file path=ppt/ink/ink7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1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1 253 4992,'0'1'69,"0"0"-1,0-1 1,0 1 0,1-1-1,-1 1 1,0 0 0,0-1-1,1 1 1,-1-1 0,0 1-1,1-1 1,-1 1 0,1-1 0,-1 1-1,1-1 1,-1 0 0,1 1-1,-1-1 1,1 0 0,-1 1-1,1-1 1,-1 0 0,1 1 0,-1-1-1,1 0 1,0 0 0,-1 0-1,1 0 1,0 0 0,-1 0-1,1 0 1,-1 0 0,1 0-1,0 0 1,-1 0 0,1 0 0,0 0-1,-1 0 1,1 0 0,-1-1-1,1 1 1,-1 0 0,1 0-1,0-1 1,-1 1 0,1-1-1,-1 1 1,1-1 0,1 0 185,-1 1 0,1-1-1,0 0 1,-1 1 0,1-1 0,0 1 0,0 0 0,-1-1 0,1 1 0,0 0-1,0 0 1,0 0 0,0 0 0,-1 1 0,1-1 0,0 0 0,2 1 0,36 16 916,0-2-1,1-1 1,1-3 0,76 12 0,-100-21-935,-1 0-1,1-2 0,-1 0 1,1-1-1,0 0 0,-1-2 1,0 0-1,0-1 0,0-1 1,0 0-1,0-1 1,-1-1-1,0-1 0,24-15 1,-31 16-108,-1 0 1,1-1 0,-1 0-1,0 0 1,-1-1 0,0 0-1,0 0 1,-1-1-1,0 0 1,7-18 0,-11 25-105,-1-1 1,1 0-1,-1 0 1,0 0-1,0 0 0,0 0 1,-1 0-1,1 0 1,-1 0-1,0 0 1,0 0-1,0-1 1,-1 1-1,1 0 1,-1 0-1,0 0 0,0 0 1,-1 0-1,1 1 1,-1-1-1,0 0 1,0 0-1,0 1 1,0 0-1,-1-1 1,1 1-1,-1 0 0,0 0 1,0 0-1,0 0 1,-7-4-1,1 2-18,0 0 0,0 0 0,0 0 0,-1 2 0,0-1 0,0 1 0,0 0 0,0 1 0,0 0 0,0 1 0,-1 0 0,1 1 0,-1 0 0,-15 2 0,19-1-30,0 0-1,-1 1 0,1 0 0,0 1 1,0 0-1,1 0 0,-1 0 1,0 1-1,1 0 0,0 0 0,0 1 1,0-1-1,1 1 0,-1 1 1,1-1-1,1 1 0,-1 0 0,1 0 1,0 0-1,0 1 0,-3 6 1,4-7 7,-1 1 1,2-1 0,-1 1 0,1 0 0,0-1-1,0 1 1,1 0 0,0 0 0,0 0 0,0 1-1,1-1 1,0 0 0,1 0 0,0 0 0,0 0-1,0 0 1,1 0 0,0 0 0,0-1 0,1 1-1,0 0 1,0-1 0,0 0 0,1 0-1,0 0 1,0 0 0,1 0 0,-1-1 0,1 0-1,8 6 1,7 5 76,1 0-1,0-2 1,2-1-1,-1 0 1,1-2-1,1-1 1,0-1-1,1 0 1,27 4-1,-16-5-834,0-3-1,0-1 0,1-1 1,-1-2-1,71-8 1,-42-3-1934</inkml:trace>
</inkml:ink>
</file>

<file path=ppt/ink/ink7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2.6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1 716 4864,'13'-5'2197,"31"-3"-334,-5 2 160,66-22 0,-51 8-1596,-1-3 0,-1-3-1,-1-1 1,92-67 0,-125 80-264,0-1 1,-1 0 0,0-1-1,-2 0 1,1-2 0,20-30 0,-33 42-144,1-1 1,-1 1 0,-1-1 0,1 0-1,-1 0 1,0 0 0,0 0 0,-1 0-1,0 0 1,0 0 0,-1 0-1,0 0 1,0-1 0,-1 1 0,1 0-1,-2 0 1,1 0 0,-1 0 0,0 0-1,0 0 1,-1 1 0,0-1 0,0 1-1,-1-1 1,-5-6 0,1 2-14,-1-1 0,0 2 0,-1-1 0,0 2 0,-1-1 0,0 1 0,0 1 1,-1 0-1,0 1 0,-1 0 0,1 0 0,-26-7 0,17 7-24,-1 1 0,0 1 0,0 1 1,0 1-1,0 1 0,0 0 0,-33 4 0,44-1-3,0 0 0,0 1 0,0 0 0,0 1-1,0 0 1,1 1 0,0 0 0,0 1 0,0 0 0,0 1-1,1 0 1,-18 13 0,17-9 9,0 1-1,0 0 1,1 0-1,1 1 1,-1 0 0,2 0-1,0 1 1,0 0-1,-4 14 1,2 0 65,1 0 1,2 0 0,0 1 0,2 0-1,1 0 1,2 1 0,0-1-1,2 0 1,7 46 0,-3-44 94,3-1 0,0 0 0,1 0 0,2-1 0,1 0 0,2-1 0,19 30 0,4-2 300,3-3 0,57 60-1,-95-109-488,0 0 1,0-1-1,0 0 0,0 1 0,1-1 0,-1 0 0,1 0 0,-1 0 0,1 0 0,0-1 0,0 1 0,-1-1 0,1 0 0,0 0 0,0 0 1,1 0-1,-1 0 0,0 0 0,0-1 0,0 0 0,0 0 0,1 0 0,-1 0 0,0 0 0,0 0 0,0-1 0,1 0 0,-1 1 0,0-1 0,0 0 1,0-1-1,0 1 0,-1 0 0,1-1 0,0 0 0,0 0 0,-1 1 0,4-5 0,-2 3-15,0 0-1,0 0 1,0 0-1,0 1 1,0-1-1,1 1 1,-1 0-1,1 0 1,-1 1-1,1-1 1,0 1 0,0 0-1,0 1 1,-1-1-1,1 1 1,0 0-1,0 0 1,0 0-1,0 1 1,0-1-1,-1 1 1,1 0-1,0 1 1,8 3-1,53 13 1208,-48-14-764,1 0 0,-1-2 0,1 0 0,0-1 0,29-3 0,-42 2-326,16-2 69,-1 0 1,1-2 0,-1 0 0,0-1-1,0-1 1,-1-1 0,0-1 0,0-1-1,20-12 1,-31 16-83,0-1-1,-1 0 0,0-1 1,0 0-1,-1 0 0,1 0 1,-2-1-1,1 0 0,7-13 1,-11 15-26,0 0 1,0 0-1,-1 0 1,0-1-1,0 1 0,0-1 1,-1 1-1,0-1 1,0 0-1,-1 1 1,0-1-1,0 0 0,-1 0 1,1 1-1,-4-11 1,1 7-22,-1 0 0,0 0 0,0 0 0,-1 1 0,-1 0 0,1 0 0,-1 0-1,-1 1 1,0 0 0,0 0 0,-1 1 0,1 0 0,-2 0 0,1 0 0,-1 1 0,0 1 0,0 0 0,0 0 0,-1 0 0,-10-2 0,0-1-29,1 2-1,-1 0 0,-1 1 1,1 1-1,-1 1 0,1 1 1,-1 1-1,0 1 1,-30 3-1,30 0-56,0 2 0,0 0 0,0 1 0,-33 14 1,45-16 43,-1 1 0,1 0 0,0 0 1,1 1-1,-1 0 0,1 1 1,0 0-1,1 0 0,0 0 0,0 1 1,-10 14-1,16-19 25,-1 1 0,0-1 0,1 0 0,-1 0 0,1 1 0,0-1 0,0 1 0,1-1 0,-1 1 0,1 0 0,-1-1-1,1 1 1,0-1 0,0 1 0,1 0 0,-1-1 0,1 1 0,0-1 0,0 1 0,0-1 0,0 1 0,1-1 0,-1 0 0,1 0 0,0 0 0,0 0 0,0 0 0,0 0 0,1 0 0,-1 0 0,1-1 0,4 4 0,3 2-11,-1-1 1,1-1-1,0 0 1,0 0-1,1-1 1,0 0 0,0-1-1,22 5 1,11 0 11,1-3 1,0-2-1,55-1 0,136-20-81,-197 8 93,-35 7 17,1 0 0,0 1 0,0 0 0,0-1 1,0 2-1,0-1 0,0 1 0,0-1 0,8 2 1,-12 2 35,0-1-1,0 1 1,-1 0 0,1-1 0,-1 1 0,0 0 0,1 0 0,-1-1-1,0 1 1,-1 0 0,1 0 0,-1 4 0,0 4 162,1-5-90,1 0-1,0 0 1,0 0-1,0-1 0,0 1 1,1 0-1,0-1 1,1 0-1,-1 1 0,1-1 1,0 0-1,0 0 1,1 0-1,-1-1 0,7 7 1,-4-6-53,0 0 0,1 0 0,0-1 0,0 0 0,0 0-1,0 0 1,1-1 0,-1 0 0,17 3 0,7-1-826,0-1 0,1-2 0,-1-1 0,49-4 0,-62 2-170,45-5-1889</inkml:trace>
</inkml:ink>
</file>

<file path=ppt/ink/ink7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3.3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1 340 4864,'46'-43'3475,"-36"34"-2630,0 0 0,0 0 0,-1-1 1,14-18-1,-12 13-591,0-1 0,1 2 0,0-1 0,1 2 0,1 0 0,0 0 0,1 1 0,0 1 0,1 1 0,22-12 1,-9 8 31,0 2 1,2 0 0,-1 2 0,1 2-1,0 1 1,1 1 0,48-3 0,-66 9-139,0 1 1,-1 0 0,1 0-1,0 1 1,-1 1 0,1 0-1,-1 1 1,23 10-1,-27-9-107,-1 0 0,1 0 0,-1 1-1,0 0 1,-1 0 0,0 1 0,0 0 0,0 0-1,0 1 1,-1-1 0,-1 2 0,1-1-1,5 14 1,-8-15-25,0 1 0,0 0 0,-1-1-1,0 1 1,0 0 0,-1 1 0,0-1 0,-1 0 0,0 0-1,0 0 1,0 1 0,-1-1 0,-1 0 0,1 0 0,-1 0-1,0 0 1,-1-1 0,0 1 0,0 0 0,-7 9 0,5-8 10,-1 0 1,0-1 0,0 0 0,0 0 0,-1-1 0,-1 0 0,1 0 0,-1 0-1,0-1 1,-1 0 0,1-1 0,-1 0 0,0 0 0,0-1 0,-1 0 0,-13 3-1,11-4 35,3 0-114,-1-1 0,0 0 0,1 0 0,-1-1 0,-14 0 0,22-1-24,1 0-1,-1 0 1,1-1 0,-1 1-1,1 0 1,-1-1 0,1 1-1,-1-1 1,1 0-1,0 1 1,-1-1 0,1 0-1,0 0 1,0 0 0,0 0-1,-1 0 1,1 0 0,0 0-1,0 0 1,0 0-1,1 0 1,-1-1 0,0 1-1,0 0 1,1-1 0,-1 1-1,0-1 1,1 1 0,0 0-1,-1-1 1,1 1-1,0-1 1,0 1 0,0-1-1,0 1 1,0-1 0,0 0-1,0 1 1,0-1 0,1 1-1,-1 0 1,1-3-1,1-4-496,1 1-1,0-1 1,0 1-1,0 0 0,1 0 1,0 0-1,0 0 0,1 0 1,0 1-1,0 0 0,0 0 1,1 1-1,0-1 0,0 1 1,10-6-1,25-16-1750</inkml:trace>
</inkml:ink>
</file>

<file path=ppt/ink/ink7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4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10 288 3712,'-1'-1'75,"0"1"0,0-1 0,1 0 0,-1-1 0,0 1 0,1 0 1,-1 0-1,0 0 0,1 0 0,-1 0 0,1-1 0,0 1 0,-1 0 0,1 0 0,0 0 0,0-1 1,0 1-1,0 0 0,0-1 0,0 1 0,0 0 0,0 0 0,1-1 0,-1 1 0,0 0 0,1 0 1,-1 0-1,1-1 0,-1 1 0,1 0 0,1-2 0,31-47 2052,-12 20-1025,-9 12-736,-12 18-350,0 0 0,0 0 0,0-1 0,0 1 0,1 0 0,-1 0 0,0 0 0,0 0 0,0 0 0,0 0 0,0 0 0,0 0 0,0 0 0,0 0 0,0 0 0,0 0 0,0 0 0,0 0 0,1 0 0,-1 0 0,0-1 0,0 1 0,0 0 0,0 0 0,0 0 0,0 0 0,0 0 0,0 0 0,0 0 0,1 0 0,-1 0 0,0 0 0,0 0 0,0 0 0,0 1 0,0-1 0,0 0 0,0 0-1,0 0 1,0 0 0,1 0 0,-1 0 0,0 0 0,0 0 0,0 0 0,0 0 0,0 0 0,0 0 0,0 0 0,0 0 0,0 0 0,0 1 0,0-1 0,0 0 0,0 0 0,0 0 0,0 0 0,0 0 0,0 0 0,0 0 0,0 0 0,0 0 0,0 1 0,0-1 0,0 0 0,0 0 0,0 0 0,0 0 0,-4 32 2345,2-16-2117,-1 2 229,1 0 0,0 0 0,2 0 0,0 0 0,1 0 0,4 22 0,-3-34-368,0 1 1,0-1-1,0 0 1,1 0-1,-1 0 1,2 0-1,-1-1 1,1 1-1,-1-1 0,1 0 1,1 0-1,-1 0 1,1 0-1,0-1 1,0 0-1,0 0 1,1 0-1,-1-1 1,1 0-1,9 4 0,-2-2-33,1 0-1,1-1 1,-1 0-1,0-1 1,1-1-1,0 0 1,-1-1-1,1-1 1,0 0-1,0-1 1,-1 0-1,1-2 0,0 1 1,-1-2-1,0 0 1,0-1-1,0 0 1,-1-1-1,20-11 1,-25 12-62,-1-1 0,0 1 0,0-1 0,-1 0 0,0-1 0,0 0 1,0 0-1,-1 0 0,0-1 0,7-12 0,1-9-13,17-47-1,-29 70 6,8-43-51,-13 27-30,4 22 76,0-1 0,-1 1 1,1 0-1,0-1 0,-1 1 0,1 0 1,-1 0-1,1 0 0,-1-1 1,1 1-1,0 0 0,-1 0 0,1 0 1,-1 0-1,1 0 0,-1 0 1,1-1-1,-1 1 0,1 0 0,-1 1 1,1-1-1,-1 0 0,1 0 0,-1 0 1,1 0-1,-1 0 0,1 0 1,0 0-1,-1 1 0,1-1 0,-1 0 1,1 0-1,0 1 0,-1-1 1,1 0-1,-1 1 0,1-1 0,-1 1 1,0 0-3,0 0 0,0 1 0,0-1 0,0 0 0,0 1 1,0-1-1,1 1 0,-1-1 0,0 1 0,1-1 0,-1 1 1,1 0-1,0-1 0,-1 1 0,1 0 0,0-1 0,0 1 1,0 0-1,0-1 0,0 1 0,1 0 0,-1-1 0,0 1 1,1-1-1,0 3 0,17 45 58,-14-41-2,2 9 34,2-1-1,0 0 1,1-1-1,0 0 1,19 23 0,-19-29-44,0 0 0,0-1 0,0-1 0,1 1 0,1-2 0,-1 1 0,1-1 0,0-1 0,12 5 0,-8-5 9,0 0 1,0-1-1,0 0 1,1-1-1,-1-1 1,1-1-1,0 0 1,-1-1-1,21-2 1,-26 1-44,1-1 1,-1 0-1,0-1 1,0 0 0,0 0-1,0-1 1,-1 0-1,1-1 1,-1 0-1,0-1 1,0 0 0,-1 0-1,0-1 1,13-13-1,5-16-4,-21 28-28,0 1-1,0 0 1,0 0 0,1 1-1,11-11 1,-15 19 16,0-1 0,-1 1 0,0 0-1,1 0 1,-1 0 0,0 0 0,0 0 0,0 0 0,0 0 0,0 0-1,-1 0 1,1 1 0,0 2 0,3 18-64,-4-18 76,1-1 1,-1 1 0,1-1-1,0 1 1,0-1 0,0 1-1,1-1 1,0 0 0,-1 0-1,2 1 1,-1-1 0,0-1-1,1 1 1,0 0 0,-1 0-1,2-1 1,-1 0 0,0 0-1,6 5 1,9 2 34,1-1 0,0 0 0,0-1 0,0-1 0,1-1 0,1-1 0,-1 0 0,0-2 0,1 0 0,0-2 0,35-1 0,-33-1-6,-1 0 1,1-2-1,-1-1 0,0-1 0,0-1 1,-1-1-1,1 0 0,-2-2 0,1-1 0,32-20 1,-44 24-26,-2-1-1,1 0 1,-1 0 0,0 0 0,0-1 0,-1 0 0,0-1 0,0 1 0,-1-1 0,0 0-1,-1 0 1,0-1 0,0 1 0,-1-1 0,-1 0 0,1 0 0,0-12 0,-2 14-14,0-1 1,-1 1-1,0 0 0,0-1 1,-1 1-1,0-1 0,-1 1 1,0 0-1,0 0 1,-1 0-1,0 0 0,0 0 1,-1 1-1,1-1 1,-2 1-1,1 0 0,-1 0 1,0 1-1,-1-1 1,0 1-1,-9-8 0,-3 1-22,0 1 0,-1 2-1,0-1 1,-1 2 0,0 1-1,0 0 1,-1 2 0,0 0 0,0 1-1,-1 2 1,-39-3 0,15 4-29,0 3 0,0 1 1,0 3-1,-70 15 0,90-14 22,0 0 0,1 2 0,0 0-1,0 2 1,1 1 0,1 0-1,-1 2 1,2 1 0,-33 26 0,50-36 27,0 1-1,1 0 1,-1 0 0,1 0 0,0 1 0,0-1 0,1 1 0,-1 0-1,1 0 1,1 0 0,-1 1 0,1-1 0,-2 11 0,3-14 5,1 0 0,-1 0 0,1 0 0,0 0 0,0 0 0,0 0 0,1 1 0,-1-1 0,1 0 0,-1 0 0,1 0 0,0 0 0,0 0 0,1-1 0,-1 1 0,1 0 0,-1 0 0,1-1 0,0 1 0,0-1 0,0 0 0,0 1 0,0-1 0,0 0 0,1 0 0,-1 0 0,5 1 0,3 7-12,7 3-10,0 1 1,1-2-1,0-1 1,1 0 0,0-1-1,1-1 1,38 11 0,-4-4-429,98 13 1,-118-25-26,-1-1-1,60-2 0,-76-2 156,0-1 0,0 0 0,0-2 0,0 0 0,-1-1 0,1 0 0,20-11 0,-13 4-231,-1-1 0,37-27 1,-60 40 621,1 0 1,-1 0 0,1 0 0,-1 0-1,1 0 1,-1 0 0,1 0 0,-1 1 0,1-1-1,-1 0 1,1 0 0,-1 0 0,0 0-1,1 1 1,-1-1 0,1 0 0,-1 0 0,1 1-1,-1-1 1,0 0 0,1 1 0,-1-1-1,0 0 1,1 1 0,-1-1 0,0 1 0,0-1-1,1 0 1,-1 1 0,0-1 0,0 1 0,0-1-1,1 1 1,-1-1 0,0 1 0,0-1-1,0 2 1,14 35 2176,5 8 62,-8-28-1725,0 0 1,2 0-1,0-1 0,0-1 1,2 0-1,0-1 1,31 23-1,-34-30-462,0 0 0,0-1-1,0-1 1,1 0 0,0 0 0,0-1 0,0-1-1,0 0 1,1-1 0,-1-1 0,1 0 0,-1 0-1,17-2 1,2-3-759,0-1 0,0-1 0,33-11 0,3-5-2048</inkml:trace>
</inkml:ink>
</file>

<file path=ppt/ink/ink7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8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96 219 2560,'-3'2'257,"1"-1"-1,-1 0 1,1 1-1,-1-1 1,1-1-1,-1 1 1,0 0 0,0-1-1,0 1 1,1-1-1,-1 0 1,0 0 0,0 0-1,-3 0 1,-13-1 1462,18 1-1665,0 0 0,0 1 0,0-1 1,-1 1-1,1-1 0,0 1 0,0 0 0,0-1 0,0 1 1,1 0-1,-1-1 0,0 1 0,0 0 0,0 0 1,0 0-1,1 0 0,-1 0 0,1 0 0,-1 0 1,0 0-1,1 0 0,0 0 0,-1 1 0,1-1 0,0 0 1,-1 0-1,1 0 0,0 0 0,0 1 0,0 1 1,0 38-7,2-32 88,0 0 1,0 0 0,1-1 0,0 0-1,1 1 1,0-1 0,0 0-1,1 0 1,0-1 0,0 0-1,0 0 1,1 0 0,0 0 0,1-1-1,0 0 1,-1 0 0,13 7-1,-8-6 11,1 0 0,1-1 0,-1 0-1,1-1 1,0 0 0,0-1-1,0-1 1,1 0 0,-1-1 0,25 1-1,-7-2 8,1-3-1,-1 0 1,1-2 0,-1-1-1,0-2 1,-1-1-1,0-1 1,0-2 0,-1-1-1,0-1 1,-1-1-1,0-2 1,-2-1 0,40-32-1,-61 45-130,0-1-1,0 0 1,0 0-1,-1-1 0,0 1 1,0-1-1,0 0 1,-1 0-1,0 0 1,0-1-1,0 1 1,-1-1-1,0 1 1,2-15-1,-4 15-13,0 0 1,0 0-1,0 1 0,-1-1 0,0 0 0,0 0 1,-1 0-1,1 1 0,-1-1 0,0 1 0,-1-1 1,0 1-1,1 0 0,-2 0 0,1 0 1,0 0-1,-1 1 0,-5-6 0,-4-1-14,0 0 0,-1 0 1,0 2-1,-1-1 0,0 2 0,0 0 0,0 1 0,-1 1 0,-1 0 1,1 1-1,-1 0 0,-28-3 0,8 4-63,1 1 1,-1 1-1,1 2 0,-1 2 1,-36 6-1,43-3 7,1 0 0,0 2 0,1 2 0,0 0 0,0 2 0,-45 24 0,70-33 43,0 0 0,0 0 0,0 0 0,0 0 0,0 0 0,1 0 0,-1 1 0,1-1 0,0 1 0,0 0 0,0-1 0,0 1 0,0 0 0,1 0 0,-1 1 0,1-1 0,0 0 0,-1 0 0,2 1 0,-1-1 0,0 0 0,0 5 0,2-5 2,-1 1 0,1-1-1,0 0 1,0 1 0,0-1 0,0 0 0,0 0 0,1 0 0,-1 0 0,1 0 0,0 0 0,0 0 0,0 0 0,1-1 0,-1 1 0,0-1 0,1 0-1,0 0 1,-1 0 0,1 0 0,3 2 0,8 3-45,-1 0 0,1-1-1,0-1 1,0 0 0,1 0 0,28 3-1,94 5-393,-100-11 315,-5 0 3,44 3-680,134-7 1,-174-10 472,-36 12 341,1 0-1,0 0 1,-1-1 0,1 1-1,-1 0 1,1 0 0,-1-1-1,1 1 1,-1-1 0,1 1 0,-1 0-1,1-1 1,-1 1 0,0-1-1,1 1 1,-1-1 0,1 1-1,-1-1 1,0 1 0,0-1 0,1 1-1,-1-1 1,0 0 0,0 1-1,0-1 1,0 1 0,0-1-1,0 0 1,1 1 0,-1-1 0,-1 1-1,1-1 1,0 0 0,0 1-1,0-1 1,0 1 0,0-1 0,0 0-1,-1 1 1,1-1 0,0 1-1,-1-1 1,1 1 0,0-1-1,-1 1 1,1-1 0,0 1 0,-1-1-1,1 1 1,-2-1 0,2 1 10,0-1 1,-1 1-1,1-1 1,-1 1-1,1-1 1,-1 1-1,0 0 1,1-1 0,-1 1-1,1 0 1,-1 0-1,0-1 1,1 1-1,-1 0 1,0 0-1,1 0 1,-1 0-1,0 0 1,1 0 0,-1 0-1,0 0 1,1 0-1,-1 0 1,0 0-1,1 0 1,-1 1-1,1-1 1,-1 0-1,0 0 1,0 1 0,-15 20 310,1 29 175,11-4 3,1-1-1,3 0 1,1 1 0,12 65-1,-6-48 78,51 546 4312,-52-513-4172,-6-87-627,0 0 1,-1 0 0,0-1-1,-1 1 1,1 0 0,-2-1 0,1 1-1,-8 14 1,9-21-104,0 0 1,-1 0-1,1 0 0,-1-1 1,0 1-1,0 0 0,1-1 1,-1 1-1,0-1 1,0 0-1,-1 1 0,1-1 1,0 0-1,0 0 0,0-1 1,-1 1-1,1 0 0,-1-1 1,1 1-1,0-1 0,-1 0 1,1 0-1,-1 0 0,1 0 1,-1 0-1,1 0 1,0-1-1,-1 1 0,1-1 1,0 0-1,-1 0 0,1 0 1,0 0-1,0 0 0,0 0 1,0 0-1,-2-2 0,2 1-136,0 0 0,0 1-1,1-1 1,-1 0-1,1 0 1,-1 0 0,1 0-1,0 0 1,0 0-1,0 0 1,0 0 0,0-1-1,0 1 1,1 0-1,-1-1 1,1 1 0,0 0-1,-1-1 1,1 1-1,0 0 1,1-1 0,-1 1-1,0-1 1,1 1-1,-1 0 1,1-1 0,1-3-1,21-45-2448,13-12-214</inkml:trace>
</inkml:ink>
</file>

<file path=ppt/ink/ink7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9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3712,'1'0'187,"1"0"0,-1 0 0,0 0 0,0 1-1,1-1 1,-1 0 0,0 0 0,0 1 0,1-1 0,-1 1 0,0-1 0,0 1 0,0-1 0,0 1 0,0 0 0,0 0 0,0-1-1,0 1 1,0 0 0,0 0 0,0 0 0,0 0 0,-1 0 0,1 0 0,0 0 0,-1 1 0,1-1 0,-1 0 0,1 0 0,-1 0-1,0 1 1,1 0 0,1 51 2619,-2-11-2927,3-31 248,0-1-1,0 1 1,1-1 0,0 0-1,1 0 1,0 0 0,1-1 0,0 0-1,0 0 1,1 0 0,0-1-1,1 0 1,0 0 0,0-1 0,0 0-1,1 0 1,0-1 0,0 0-1,1-1 1,0 0 0,0 0-1,0-1 1,0-1 0,1 0 0,0 0-1,-1-1 1,1 0 0,0-1-1,0 0 1,0 0 0,0-1-1,16-3 1,-8 0-26,-1-1-1,1-1 1,-1-1-1,0 0 1,-1-2 0,0 0-1,0 0 1,-1-2-1,23-16 1,-31 20-68,0-1 0,0 1 0,0-1 0,-1 0-1,0-1 1,-1 0 0,0 0 0,0 0 0,-1-1 0,0 0 0,0 0 0,-1 0 0,0 0 0,0-1 0,-1 0-1,-1 1 1,0-1 0,0 0 0,0-11 0,-4 7-169,-2 16 43,3-1 103,0 1 0,1-1 0,-1 1 1,1-1-1,-1 1 0,1-1 1,0 1-1,0-1 0,-1 1 1,1 0-1,0-1 0,1 1 0,-1 2 1,5 24 439,-4-21-337,1 1-1,-1-1 0,1 0 1,0 0-1,1 0 1,6 13-1,-2-7-22,1-1-1,0-1 1,1 0 0,0 0-1,1 0 1,0-2-1,0 1 1,1-1 0,1 0-1,-1-1 1,22 11 0,-26-16-302,1 0 1,-1 0 0,1-1 0,0 0-1,0-1 1,0 1 0,0-1 0,0-1-1,11 0 1,-11 0-365,-1-1-1,1-1 0,-1 1 0,0-2 1,1 1-1,-1-1 0,0 1 1,-1-2-1,1 1 0,0-1 1,6-6-1,13-8-2047,10-11 43</inkml:trace>
</inkml:ink>
</file>

<file path=ppt/ink/ink7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9.8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31 3200,'-1'0'39,"0"-1"0,1 1 0,-1 0 0,1-1 0,-1 1 0,1-1 0,-1 1 0,1 0 0,-1-1 0,1 1 0,0-1 0,-1 0 0,1 1 0,0-1 0,-1 1 0,1-1 0,0 1 0,0-1 0,-1 0 0,1 1 0,0-1 0,0 0 0,0 1 0,0-1 0,0 0 0,0 1 0,0-1 0,0 0 0,0 1 0,0-1 0,0 1 0,1-1 0,-1 0 0,0 1 0,0-1 0,1 1 0,-1-1 0,0 0 0,1 1 0,-1-1 0,0 1 0,1-1 0,-1 1 0,1-1 0,-1 1 0,1 0 0,-1-1 1,1 1-1,-1-1 0,1 1 0,0 0 0,-1 0 0,1-1 0,-1 1 0,1 0 0,0 0 0,-1 0 0,1 0 0,0-1 0,-1 1 0,1 0 0,0 0 0,1 0 152,-1 0 0,1-1 0,-1 1 0,0 0 0,1-1 0,-1 1 0,1 0 0,-1 0 0,1 0 0,-1 0 0,1 1 1,-1-1-1,0 0 0,1 1 0,-1-1 0,1 0 0,-1 1 0,0 0 0,0-1 0,1 1 0,-1 0 0,0 0 0,0 0 0,0-1 0,1 1 1,-1 0-1,1 3 0,12 54 713,-12-43-415,1-1-1,0 1 0,1-1 0,1 1 1,11 22-1,-14-34-561,0 0 0,0 0 0,1 0 0,-1 0 0,1 0 0,-1 0 0,1 0 0,0-1 0,0 0 1,1 1-1,-1-1 0,0 0 0,1-1 0,-1 1 0,1-1 0,0 1 0,-1-1 0,1 0 0,0 0 0,0-1 0,0 1 0,-1-1 0,1 0 0,0 0 0,0 0 0,0 0 1,4-2-1,-2 1-309,1 0 0,-1 0 0,0-1 0,0 0 0,0-1 0,0 1 1,-1-1-1,1 0 0,8-7 0,24-23-1559</inkml:trace>
</inkml:ink>
</file>

<file path=ppt/ink/ink7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0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43 7808,'-23'-39'3840,"37"36"-6144,-14 3 8320,6 3-7424,-6-3 128,-6 4-2560,6 15 128</inkml:trace>
</inkml:ink>
</file>

<file path=ppt/ink/ink7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0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 3072,'2'2'443,"0"-1"0,-1 1 0,1-1 1,-1 1-1,1 0 0,-1-1 0,0 1 0,0 0 0,0 0 0,0 0 1,0 0-1,1 3 0,7 37 1707,-7 51-2249,-2-70 479,9 220 3588,-27-358-3094,17 89-868,2 1 0,0-1 0,8-43-1,-6 58-5,-1 0 0,2-1 0,0 2 0,0-1 0,1 0-1,0 1 1,1 0 0,0 0 0,0 1 0,16-17 0,-16 20 15,1 1 1,0 0 0,0 1 0,1 0-1,-1 0 1,1 0 0,0 1 0,0 0-1,0 1 1,0 0 0,0 0 0,13-1 0,16-1 197,52 2 0,-80 2-183,2 0 33,1 1 1,-1 0-1,0 0 0,0 1 1,0 1-1,-1 0 1,1 1-1,-1 0 0,1 0 1,-1 1-1,10 7 1,-15-9-23,0 0 0,0 1 0,0 0 0,-1 0 0,1 1 0,-1-1 0,0 1 0,-1 0 0,1 0 0,-1 0 0,0 0 0,0 1 0,0 0 0,-1-1 0,0 1 0,0 0 1,0 0-1,-1 0 0,0 0 0,0 0 0,0 8 0,-2-1 5,0 0 0,-1 0 0,0 0 0,-1 0 0,-1-1-1,0 0 1,0 1 0,-1-1 0,-1-1 0,0 1 0,0-1 0,-11 13 0,17-23-108,0 0 0,-1-1 0,1 1 0,0 0 0,-1-1 0,1 1 0,-1-1 0,1 1 1,-1-1-1,1 1 0,-1-1 0,1 1 0,-1-1 0,0 1 0,1-1 0,-1 0 0,1 1 0,-1-1 0,0 0 0,1 0 0,-1 1 0,0-1 0,0 0 0,1 0 0,-1 0 0,0 0 0,1 0 0,-1 0 0,0 0 0,0 0 1,1 0-1,-2 0 0,2-2-108,0 1 0,0-1 1,0 1-1,0-1 0,0 1 1,0-1-1,0 1 0,1-1 1,-1 1-1,1 0 0,-1-1 1,1 1-1,-1 0 0,1-1 1,0 1-1,0 0 0,1-2 1,21-26-2135,9 1-128</inkml:trace>
</inkml:ink>
</file>

<file path=ppt/ink/ink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7:58.9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32 347 3584,'3'4'1579,"5"8"-446,2 0 1,-1 0 0,16 14 0,-18-20-1039,0 1 1,1-1-1,0 0 0,0-1 0,0 0 1,1 0-1,0-1 0,0 0 0,0-1 1,0 0-1,1 0 0,-1-1 1,1 0-1,0 0 0,-1-1 0,1-1 1,16 0-1,-13-1 36,-1-1 0,1-1 0,-1 0 0,0 0 1,0-1-1,0-1 0,-1 0 0,0 0 0,0-1 0,0 0 0,0-1 1,-1-1-1,0 0 0,-1 0 0,0 0 0,0-1 0,-1-1 0,10-13 0,-13 15-100,0 0-1,-1 0 1,0 0 0,0 0-1,-1-1 1,0 0-1,0 0 1,-1 0-1,0 0 1,-1 0-1,0 0 1,-1 0-1,1 0 1,-2-1-1,1 1 1,-1 0-1,-1 0 1,0 0 0,0 0-1,-1 0 1,0 0-1,0 1 1,-1-1-1,0 1 1,-7-10-1,5 8-33,-1 2 1,0-1-1,-1 1 0,0 0 0,0 0 1,0 1-1,-1 0 0,0 1 0,0 0 1,-1 0-1,0 1 0,0 0 0,0 0 1,-1 2-1,1-1 0,-1 1 0,0 1 0,0 0 1,0 0-1,0 1 0,0 0 0,0 1 1,-16 2-1,15-1-27,1 1 1,0-1-1,0 2 1,-1 0-1,2 0 0,-1 1 1,0 0-1,1 1 1,0 0-1,0 1 1,0 0-1,1 1 0,-1-1 1,2 2-1,-1-1 1,1 2-1,0-1 0,1 1 1,0 0-1,0 0 1,1 1-1,-7 15 1,10-19-118,1 1 1,0 0 0,0 0 0,1 0 0,-1 0 0,2 0-1,-1 0 1,1 0 0,0 0 0,1 1 0,-1-1 0,1 0-1,1 0 1,0 0 0,0 0 0,0-1 0,0 1 0,1 0-1,1-1 1,-1 0 0,1 1 0,0-2 0,0 1 0,0 0-1,1-1 1,7 7 0,28 19-1539</inkml:trace>
</inkml:ink>
</file>

<file path=ppt/ink/ink7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0.9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55 307 4608,'0'17'2482,"1"0"-1,5 31 1,-4-43-2386,-1 0 0,1 0-1,1 0 1,-1 0 0,1-1 0,-1 1 0,1-1-1,1 0 1,-1 0 0,1 0 0,-1 0 0,1-1-1,0 1 1,0-1 0,1 0 0,-1 0-1,1 0 1,-1-1 0,1 0 0,0 0 0,0 0-1,7 2 1,3 0 202,1 0 0,-1-1 0,1 0-1,-1-2 1,1 0 0,24-1 0,-3-3 57,0-2 0,68-18 0,-84 17-279,1-1 1,-2-1-1,1-1 0,-1-1 1,-1-1-1,22-15 1,-34 21-58,-1 0-1,0 0 1,0-1 0,-1 0 0,1 0 0,-1 0-1,-1-1 1,1 1 0,-1-1 0,0 0-1,-1-1 1,0 1 0,0 0 0,0-1 0,1-9-1,-3 10-28,0 0-1,-1 1 0,0-1 0,0 0 1,-1 1-1,1-1 0,-1 0 0,-1 1 0,1-1 1,-1 1-1,-1-1 0,1 1 0,-1 0 1,0 0-1,0 0 0,-1 1 0,-8-11 0,1 3-12,-1 1 0,0 1-1,-1 0 1,-1 1 0,0 0-1,0 1 1,-1 0 0,0 2 0,0 0-1,0 0 1,-27-6 0,17 6-44,-1 1 0,1 1 1,-1 2-1,-1 0 0,1 2 0,-48 4 1,51 0 21,0 0 0,1 2 0,0 1 0,-28 10 0,43-13 19,0-1 1,0 1-1,1 1 0,0-1 1,-1 1-1,1 0 0,1 0 1,-1 1-1,0 0 0,1 0 1,0 0-1,0 1 0,1-1 1,0 1-1,0 0 0,-6 13 1,9-16-21,0 0 0,0 0 1,0 0-1,1 0 1,0 0-1,-1 0 1,1 0-1,0 0 0,1 0 1,-1 0-1,1 0 1,-1 0-1,1 0 1,0 0-1,0 0 0,0 0 1,0 0-1,1 0 1,-1 0-1,1-1 1,0 1-1,-1-1 1,1 1-1,0-1 0,1 0 1,-1 0-1,5 4 1,1 0-212,1 0 1,1 0-1,-1 0 0,1-2 1,0 1-1,19 5 1,135 29-3200,-72-21 1408</inkml:trace>
</inkml:ink>
</file>

<file path=ppt/ink/ink7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1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3072,'0'-1'58,"1"1"1,-1-1-1,1 1 0,-1-1 1,1 1-1,0-1 0,-1 1 0,1 0 1,-1-1-1,1 1 0,0 0 1,-1-1-1,1 1 0,0 0 1,-1 0-1,1 0 0,0-1 1,-1 1-1,1 0 0,0 0 1,-1 0-1,1 0 0,0 0 1,-1 1-1,1-1 0,0 0 1,-1 0-1,1 0 0,0 0 1,-1 1-1,1-1 0,0 0 1,-1 1-1,2 0 0,-1 0 76,0 0 0,0 0 1,-1 0-1,1 0 0,0 0 0,0 0 0,0 0 0,-1 1 0,1-1 0,-1 0 0,1 1 1,-1-1-1,1 0 0,-1 1 0,0-1 0,0 1 0,0-1 0,1 0 0,-1 1 1,-1-1-1,1 3 0,-10 209 3134,7-88-3272,0 363 3378,6-245-2311,-4-222-966,2 0 0,0 0 0,1-1 1,1 1-1,1 0 0,1-1 0,1 0 0,16 37 0,-22-56-153,1 1-1,0-1 1,0 1-1,0-1 0,0 1 1,0-1-1,0 0 1,0 1-1,0-1 0,0 0 1,1 0-1,-1 0 0,0 0 1,1 0-1,-1 0 1,1 0-1,-1 0 0,1 0 1,0-1-1,-1 1 1,1-1-1,0 1 0,-1-1 1,1 0-1,0 0 0,-1 0 1,1 1-1,0-2 1,0 1-1,-1 0 0,1 0 1,0 0-1,-1-1 1,1 1-1,0-1 0,-1 0 1,1 1-1,-1-1 0,1 0 1,2-1-1,4-4-747,1 0 0,-1-1 0,0 0-1,-1 0 1,9-12 0,12-12-1265</inkml:trace>
</inkml:ink>
</file>

<file path=ppt/ink/ink7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1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0 440 5760,'0'32'2816,"66"7"-3968,-47-32 5632,-1 6-4480,11 3 128,-1 3-256,0-12 0,6-7-1152,-7 0 0,-8-7-256,-4-18 128</inkml:trace>
  <inkml:trace contextRef="#ctx0" brushRef="#br0" timeOffset="1">329 20 8448,'-37'-19'4224,"56"28"-6912,-5-6 9088,1 4-8320,-7-1 0,-13 4-2176,-13-6 128</inkml:trace>
</inkml:ink>
</file>

<file path=ppt/ink/ink7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2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21 261 3200,'-5'-2'445,"4"2"-364,1-1-1,-1 1 0,0 0 1,0 0-1,1 0 0,-1-1 1,0 1-1,0-1 0,1 1 1,-1 0-1,0-1 0,1 1 0,-1-1 1,1 1-1,-1-1 0,1 0 1,-1 1-1,1-1 0,-1 1 1,1-1-1,-1 0 0,1 0 1,0 1-1,-1-2 0,1 1 1627,5 13 170,10 12-1423,1 0 0,1-1 0,1-1 0,1-1 0,0 0 1,25 19-1,-32-32-297,0 1 1,0-1 0,1-1-1,0 0 1,0-1 0,0-1-1,1 0 1,0 0 0,0-2-1,0 1 1,1-2 0,27 2-1,-19-3 35,1-1 0,-1-1 0,1-1-1,-1-1 1,1-1 0,-1-1 0,29-10 0,-36 10-110,-1-1 0,0-1 0,-1 0 0,1-1 0,-2-1 0,1 0 0,-1-1 0,0 0 0,20-22 0,-28 26-68,-1 0-1,0 0 0,0 0 0,-1 0 1,1-1-1,-2 0 0,1 1 0,-1-1 1,0 0-1,0 0 0,0 0 0,-1 0 1,0-1-1,-1 1 0,0 0 0,0 0 1,0 0-1,-1-1 0,0 1 0,-1 0 1,1 0-1,-1 0 0,-1 0 0,-4-9 0,2 5-21,-1 1 0,0 0 0,0 0 0,-2 0 0,1 1 0,-1 0 0,0 0 0,-1 1 0,0 0 0,0 1 0,-1 0 0,0 0 0,0 1 0,0 0 0,-1 1 0,-22-8 0,-2 2-41,0 2-1,0 0 1,-1 3-1,-45-3 0,57 7-5,0 1-1,0 1 0,-25 3 0,42-2 31,1 0 1,0 0-1,0 0 1,0 1-1,0-1 1,0 2-1,0-1 1,0 0-1,0 1 1,1 0-1,-1 1 1,1-1-1,0 1 1,0 0-1,1 0 1,-5 6-1,7-9 18,1 0-1,0 1 0,0-1 1,1 1-1,-1-1 0,0 1 0,0-1 1,1 1-1,-1-1 0,1 1 0,-1 0 1,1-1-1,0 1 0,-1 0 0,1-1 1,0 1-1,0 0 0,0-1 0,0 1 1,1 0-1,-1-1 0,0 1 0,1 0 1,-1-1-1,1 1 0,0-1 0,1 3 1,0-1 2,1 0 1,0 0-1,0 0 0,0 0 1,0 0-1,0-1 1,1 1-1,0-1 0,-1 0 1,8 3-1,8 2 8,1 0 0,-1-2 0,34 6 0,50 3 46,0-5 1,127-4 0,-227-5-41,4 0 10,0 0-1,0 0 1,0-1-1,-1 0 1,1 0-1,0 0 1,0-1 0,-1 0-1,1 0 1,9-6-1,-31 11 152,14-3-150,-1-1 1,1 1-1,-1 0 1,1 0-1,-1 1 1,1-1-1,-1 0 1,1 0-1,-1 1 1,1-1-1,-1 1 1,1-1-1,0 1 1,-1 0-1,1-1 1,0 1-1,0 0 1,-1 0-1,1 0 0,0 0 1,0 0-1,0 0 1,-1 2-1,-1 1 33,1-1 0,0 1-1,0-1 1,1 1 0,-1 0-1,1 0 1,0 0 0,0-1-1,0 1 1,0 0 0,1 1-1,-1-1 1,1 0 0,0 0 0,0 0-1,1 0 1,-1 0 0,1 0-1,0 0 1,2 4 0,-1-2 33,1-1 0,0 0 1,1 1-1,-1-1 1,1-1-1,0 1 1,1 0-1,-1-1 1,1 0-1,0 0 1,0 0-1,5 2 0,9 5 120,-1-2 0,2 0-1,-1-1 1,1-1-1,0-1 1,40 7 0,-41-11-611,1 0 1,-1-2-1,34-2 1,-37 0-898,0-1 0,0 0 0,-1-1 0,30-12 0,-19 4-1279</inkml:trace>
</inkml:ink>
</file>

<file path=ppt/ink/ink7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3.1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120 371 3712,'-13'6'1269,"12"-5"-883,-1-1 1,0 1-1,1 0 0,-1 0 0,0 0 1,1 0-1,-1 0 0,1 0 1,0 1-1,-1-1 0,1 0 0,0 1 1,-2 1-1,-15 25 1095,13-21-1285,0 0 0,0 0 0,1 1 0,-7 15-1,10-20-145,1 1-1,-1 0 0,0 0 1,1-1-1,0 1 0,0 0 0,0 0 1,0 0-1,0-1 0,1 1 1,0 0-1,0 0 0,0-1 1,3 8-1,2 2 343,0 1-1,1-1 1,16 23 0,-20-32-309,0 1 0,1-1 1,0 0-1,0 0 0,0-1 1,0 1-1,0-1 0,1 0 0,0 0 1,-1 0-1,1-1 0,0 0 0,0 0 1,8 2-1,9 0 71,0-2 0,0 0 1,1-2-1,-1 0 0,0-2 1,0 0-1,1-2 0,-2 0 1,26-8-1,-17 2-6,0-1 0,0-1 0,-1-2 0,-1-1 1,49-33-1,-61 36-99,-1-1 1,0 0 0,0 0-1,-2-2 1,0 0 0,0 0-1,-1-1 1,10-20 0,-17 27-48,0-1 1,-1 0-1,0 0 1,-1 0-1,0 0 1,-1-1 0,0 1-1,-1-1 1,0 1-1,0-1 1,-1 0 0,0 1-1,-1-1 1,0 0-1,-1 1 1,-5-16-1,4 15-6,-1 1-1,0-1 0,-1 1 0,0 0 0,0 0 0,-1 0 0,-1 1 0,1 0 0,-1 0 0,-1 1 1,0 0-1,0 0 0,-1 1 0,1 0 0,-13-7 0,7 7-25,-1 0 1,1 0-1,-1 2 0,0 0 0,-1 0 1,1 2-1,-1 0 0,0 1 1,0 0-1,-23 1 0,10 2-50,1 1 0,0 1 0,0 1 0,0 2-1,1 1 1,0 1 0,-48 21 0,60-23 32,1 1 0,0 1 0,0 0 0,1 1 0,0 1 0,1 0 0,0 1 1,1 0-1,0 0 0,0 1 0,1 1 0,1 0 0,0 0 0,1 1 0,-9 19 0,15-27 35,0-1 0,0 1 0,1 0 0,-1 1 0,1-1 0,1 0 0,-1 0 0,1 0 0,0 0 0,0 1 0,1-1-1,0 0 1,0 0 0,0 0 0,1 0 0,0 0 0,0 0 0,1-1 0,-1 1 0,1-1 0,1 1 0,-1-1 0,1 0 0,-1 0 0,1 0 0,8 6 0,-2-2-20,1 0 0,1-1 0,-1 0 0,1-1 0,0 0 1,1-1-1,0 0 0,0-1 0,0 0 0,0-1 0,16 2 0,5 0-478,0-1-1,0-2 0,0-2 0,1-1 0,-1-1 0,0-2 0,0-1 0,0-2 0,0-2 0,-1-1 0,0-1 0,-1-1 0,0-3 0,-1 0 0,46-29 0,-1-12-1664</inkml:trace>
</inkml:ink>
</file>

<file path=ppt/ink/ink7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3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139 44 4992,'-2'-19'267,"0"-5"2972,1 50 188,0 239-56,-45 353-1,29-502-2761,-50 452 2025,66-557-2541,0-1 0,1 1 0,0 0 0,1 0 0,0 0 0,1 0 0,0-1 0,1 1 0,0-1 1,6 14-1,-9-23-89,0 0 1,1 0 0,-1 0 0,1 0 0,-1 0 0,1 0-1,0-1 1,-1 1 0,1 0 0,0 0 0,0-1 0,0 1-1,-1 0 1,1-1 0,0 1 0,0 0 0,0-1-1,0 1 1,0-1 0,0 0 0,0 1 0,0-1 0,0 0-1,0 0 1,0 1 0,0-1 0,0 0 0,1 0-1,-1 0 1,0 0 0,0-1 0,0 1 0,0 0 0,0 0-1,0-1 1,0 1 0,0 0 0,0-1 0,0 1 0,0-1-1,1 0 1,4-4-183,-1 1 0,0-1 0,1 0 0,-2-1 0,7-7 0,4-5-1132,3 2-80,1 1 0,1 1 1,0 1-1,1 0 0,0 2 1,43-17-1,11 11-1447</inkml:trace>
</inkml:ink>
</file>

<file path=ppt/ink/ink7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5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345 110 2816,'2'-30'1864,"-1"26"-1490,-1 1 1,1-1-1,-1 1 0,0 0 1,0-1-1,0 1 1,0-1-1,0 1 0,-1 0 1,0-1-1,-2-5 1,2 7-365,-1-1 1,1 1 0,-1 0-1,0 1 1,1-1 0,-1 0-1,0 0 1,0 1 0,0-1 0,0 1-1,-1 0 1,1-1 0,-3 0-1,-1 0 150,0 1 0,0-1 0,0 1-1,0 0 1,0 1 0,0-1 0,0 1 0,-1 1-1,1-1 1,0 1 0,0 0 0,0 0-1,0 1 1,0 0 0,0 0 0,0 0-1,-7 4 1,-5 3 42,0 1-1,1 1 0,0 0 1,-17 15-1,26-19-148,-1 1 0,1 0 0,0 0 0,1 0 1,0 1-1,1 0 0,0 1 0,0 0 0,1 0 0,0 0 0,0 0 1,-4 18-1,7-19-41,1 1 1,-1 0 0,2-1 0,0 1 0,0 0 0,0-1-1,1 1 1,1 0 0,0-1 0,0 1 0,1-1 0,0 0-1,0 0 1,1 0 0,5 9 0,-3-8 11,1-1 0,0 1 0,0-1 0,1 0 1,0-1-1,1 0 0,0 0 0,0-1 0,0 0 0,1 0 0,0-1 0,1-1 1,-1 0-1,1 0 0,0-1 0,0 0 0,0-1 0,1 0 0,-1-1 0,1 0 1,12 0-1,8 0 43,1-2 0,0-1 1,0-1-1,0-2 1,-1-1-1,44-13 1,-51 9 44,0 0 0,-1-2 0,0-1 0,-1 0 0,-1-2 0,0-1 0,21-18 0,-42 32-84,0-1-22,1 1 0,-1-1 0,0 1 1,0 0-1,0-1 0,1 1 0,-1 0 1,1 0-1,-1 0 0,1 0 0,-1 0 1,1 0-1,-1 0 0,1 1 0,2-2 1,48 37-76,-40-26 87,0 0 0,1-1 0,0 0 0,19 7 0,-15-10 40,-1 0 1,1-1-1,-1-1 1,1-1-1,0 0 0,0-2 1,0 0-1,0 0 1,0-2-1,19-3 0,8-5 233,0-1 0,70-28-1,-99 33-214,-1-1-1,0-1 1,-1 0-1,1 0 1,-1-1-1,-1-1 1,0 0-1,13-15 1,-21 22-54,0-1 0,-1 0 1,1-1-1,-1 1 0,0 0 0,0-1 1,-1 0-1,1 0 0,-1 0 0,0 0 1,0 0-1,-1 0 0,0 0 0,0-1 1,0 1-1,0 0 0,-1-1 0,0 1 0,0-1 1,0 1-1,-1-1 0,0 1 0,0 0 1,0 0-1,0-1 0,-5-8 0,1 5-15,0 1 0,0 1-1,-1-1 1,1 1 0,-2 0-1,1 0 1,-1 0-1,0 1 1,-1 0 0,1 1-1,-1 0 1,0 0 0,0 0-1,-1 1 1,0 1-1,1-1 1,-1 1 0,0 1-1,-1 0 1,1 0 0,0 0-1,0 1 1,-12 1 0,-10 0-52,0 1 1,0 2 0,0 1-1,1 2 1,-49 15 0,49-12-16,2 1 0,-48 24 0,66-29 11,0 0 0,1 1 0,0 0 0,0 1 0,1-1 0,0 2 0,0-1 0,1 1 0,0 0 0,0 1 0,-6 9 0,12-16 35,0 0 1,0 0 0,0 0-1,0 0 1,0 0 0,0 0-1,1 0 1,-1 0-1,1 1 1,-1-1 0,1 0-1,0 0 1,0 0 0,0 1-1,0-1 1,0 0 0,1 0-1,-1 0 1,1 1-1,-1-1 1,1 0 0,0 0-1,0 0 1,0 0 0,0 0-1,0 0 1,0 0 0,0 0-1,1-1 1,-1 1-1,1 0 1,-1-1 0,1 1-1,0-1 1,-1 0 0,1 1-1,0-1 1,0 0-1,0 0 1,0 0 0,0-1-1,3 2 1,6 2-210,1-1 1,0 1-1,-1-2 0,1 0 1,0-1-1,21 1 1,26-5-2082,92-17 1,-106 13 1214,40-5-1087</inkml:trace>
</inkml:ink>
</file>

<file path=ppt/ink/ink7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6.8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2304,'22'10'5868,"15"29"-3210,13 38-1456,3 37 434,-47-99-1361,-1 0 0,-1 0 0,0 0 1,-1 0-1,-1 0 0,1 19 0,-3-34-265,0 1 0,0-1 0,0 0 0,0 0 0,0 0 0,0 0 0,0 0 0,1 0 0,-1 1 0,0-1 0,0 0 0,0 0 0,0 0 0,0 0 0,0 1 0,0-1 0,0 0 0,0 0 0,0 0 0,0 0 0,0 1 1,0-1-1,0 0 0,0 0 0,0 0 0,0 0 0,0 1 0,0-1 0,0 0 0,0 0 0,0 0 0,0 0 0,0 0 0,-1 1 0,1-1 0,0 0 0,0 0 0,0 0 0,0 0 0,0 0 0,0 0 0,0 1 0,-1-1 0,1 0 0,0 0 0,0 0 0,0 0 0,0 0 0,-1 0 0,1 0 0,0 0 0,0 0 0,0 0 0,0 0 0,-1 0 0,1 0 0,0 0 0,0 0 0,0 0 0,-1 0 0,-6-13 297,-6-28-52,10 22-223,1-1-1,0 1 1,2-1-1,0 0 1,1 0-1,5-28 1,-5 41-36,1 0 1,0-1 0,0 1-1,1 0 1,-1 0-1,2 0 1,-1 1 0,1-1-1,0 1 1,0 0 0,1 0-1,0 0 1,0 0-1,0 1 1,0 0 0,1 0-1,0 0 1,0 1 0,1 0-1,7-4 1,-9 6 22,1 1 1,-1-1-1,1 1 0,-1 0 1,1 1-1,-1-1 1,1 1-1,-1 0 0,1 0 1,-1 1-1,1 0 1,-1 0-1,1 0 0,7 3 1,9 4 137,1 1 0,21 13 0,-30-15-45,7 5 94,0 0 0,-1 2 0,0 1-1,33 30 1,61 80 927,-89-96-884,-5-3-34,-19-26-198,-1 1 1,1 0-1,-1-1 0,1 1 1,-1 0-1,1-1 0,-1 1 0,1 0 1,-1 0-1,0-1 0,0 1 0,1 0 1,-1 0-1,0 0 0,0-1 1,0 1-1,0 0 0,0 0 0,0 0 1,0-1-1,0 1 0,0 0 1,0 0-1,0 0 0,-1-1 0,1 1 1,0 0-1,-1 0 0,1-1 0,0 1 1,-2 1-1,1-2 7,-1-1 0,1 1-1,-1-1 1,1 1 0,-1-1 0,1 1-1,0-1 1,-1 0 0,1 0 0,0 0 0,0 0-1,-1 0 1,1 0 0,0 0 0,0 0-1,-1-2 1,1 2-1,-3-3-24,0 0 1,0 0-1,0-1 0,1 1 1,-1-1-1,1 0 1,0 0-1,1 0 1,-1 0-1,1-1 1,0 1-1,0-1 1,1 1-1,-1-1 1,1 1-1,0-1 0,1 0 1,0-9-1,1 9-14,0 0 1,1 0-1,-1 0 0,2 0 0,-1 0 0,0 1 0,1-1 1,0 1-1,1 0 0,-1-1 0,1 2 0,0-1 1,0 0-1,1 1 0,-1 0 0,1 0 0,5-4 0,5-3-12,1 1 0,0 0 1,1 1-1,0 1 0,0 0 0,1 2 0,0 0 0,0 0 0,0 2 0,1 0 0,0 2 0,-1 0 0,1 1 0,27 1 0,-30 2 52,1 0 0,0 0 0,-1 2 0,0 0 0,0 0 0,0 2 0,0 0 0,-1 1 1,0 0-1,0 2 0,-1-1 0,0 2 0,0 0 0,-1 0 0,-1 2 0,17 17 0,53 84 716,-40-52-245,-41-59-453,0 0 0,1 0 0,0-1 0,-1 1-1,1 0 1,0 0 0,0-1 0,0 1 0,0-1 0,4 3 0,-6-4-67,1 0 0,0 0 1,-1 0-1,1 1 0,0-1 1,0 0-1,-1 0 0,1 0 1,0 0-1,0 0 0,0 0 1,-1 0-1,1-1 0,0 1 1,-1 0-1,1 0 0,0 0 1,0-1-1,-1 1 0,1 0 1,0-1-1,0 0 1,3-3-319,-1 1 0,0-1 1,-1 0-1,1 0 0,0 0 1,-1-1-1,0 1 1,2-6-1,4-8-1354,11-14-863</inkml:trace>
</inkml:ink>
</file>

<file path=ppt/ink/ink7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7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52 3072,'-1'-4'185,"-6"-30"667,7 34-828,0-1-1,0 1 1,0 0 0,-1-1 0,1 1 0,0 0-1,0-1 1,0 1 0,0 0 0,0-1 0,0 1-1,0-1 1,0 1 0,0 0 0,0-1 0,0 1-1,0 0 1,0-1 0,0 1 0,0 0 0,0-1-1,0 1 1,0 0 0,0-1 0,0 1 0,1 0-1,-1-1 1,0 1 0,0 0 0,0-1 0,1 1-1,-1 0 1,0 0 0,1-1 0,-1 1 0,0 0-1,0 0 1,1-1 0,-1 1 0,0 0-1,1 0 1,-1 0 0,0 0 0,1 0 0,-1-1-1,0 1 1,1 0 0,-1 0 0,1 0 0,-1 0-1,0 0 1,1 0 0,-1 0 0,0 0 0,1 0-1,-1 0 1,0 1 0,1-1 0,-1 0 0,0 0-1,1 0 1,-1 0 0,1 1 0,1 1 85,0 0 1,0 0 0,0 0-1,0 0 1,0 1-1,0-1 1,-1 0-1,0 1 1,1 0 0,-1-1-1,0 1 1,0 0-1,1 4 1,9 42 1266,-10-44-1214,105 918 4490,-91-733-4163,13 73 173,10 167-172,-42-375-784,5-54 250,-1 0 1,0-1 0,0 1 0,0 0 0,0 0 0,-1 0 0,1-1 0,0 1 0,0 0 0,0 0 0,-1 0 0,1-1 0,0 1-1,-1 0 1,1 0 0,0-1 0,-1 1 0,1 0 0,-1-1 0,0 1 0,1-1 0,-1 1 0,1 0 0,-1-1 0,0 1-1,1-1 1,-1 0 0,0 1 0,0-1 0,1 0 0,-1 1 0,0-1 0,0 0 0,0 0 0,1 1 0,-1-1 0,0 0 0,0 0-1,0 0 1,1 0 0,-1 0 0,0 0 0,0-1 0,0 1 0,0 0 0,1 0 0,-1 0 0,0-1 0,0 1 0,1 0 0,-1-1-1,0 1 1,1-1 0,-1 1 0,0-1 0,1 1 0,-1-1 0,1 0 0,-1 1 0,0-1 0,0-1 0,-43-52-2518,28 33 1666,-25-32-1025</inkml:trace>
</inkml:ink>
</file>

<file path=ppt/ink/ink7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7.7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0 140 4352,'4'-6'151,"0"0"1,0 1-1,0-1 1,1 1-1,0 0 1,0 1-1,0-1 0,0 1 1,1 0-1,0 0 1,0 0-1,8-3 1,-5 2 76,67-30 2592,-55 27-2686,0 2-1,0 0 1,1 1-1,-1 1 1,1 2-1,27-1 1,-36 3-92,0 0 0,-1 2 0,1-1 0,-1 2 0,1 0 0,-1 0 0,0 1 0,0 1 0,-1 0 0,1 0 0,-1 1 0,0 0 0,0 1 0,-1 1 0,18 16 0,-21-17 34,-1 0 0,1 1-1,-2 0 1,1 0 0,-1 0-1,0 1 1,0 0 0,-1 0-1,-1 0 1,1 1-1,-2-1 1,1 1 0,-1 0-1,-1-1 1,1 1 0,-2 0-1,1 0 1,-1 0 0,-1 0-1,-3 15 1,1-7 70,-2 0 1,-1-1-1,0 1 0,-1-1 1,0-1-1,-2 1 0,-18 26 1,22-35-97,-1 0 0,0-1 1,0 0-1,-1 0 0,1 0 1,-2-1-1,1 0 0,-1 0 1,0 0-1,0-1 1,0-1-1,-1 1 0,1-2 1,-1 1-1,0-1 0,-11 2 1,8-3-18,-1-1 0,1 0 1,-1-1-1,1-1 1,-1 0-1,-21-4 1,28 3-49,0 1 0,0-1 1,0-1-1,1 1 1,-1-1-1,0 0 0,1 0 1,0 0-1,0-1 0,0 0 1,0 0-1,0 0 0,1-1 1,0 0-1,-5-5 1,8 8-69,0 1 0,1-1 0,-1 0 0,0 0 0,0 1 0,1-1 0,-1 0 0,1 0 0,-1 0 0,1 0 0,0 1 0,0-1 0,0 0 0,0 0 0,0 0 1,0 0-1,0 0 0,1 0 0,-1 0 0,1 1 0,-1-1 0,1 0 0,0 0 0,1-2 0,1-1-266,0 1 0,0-1 1,1 1-1,0 0 0,0 0 0,0 0 1,6-4-1,20-12-1443</inkml:trace>
</inkml:ink>
</file>

<file path=ppt/ink/ink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4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456 1018 4352,'0'-2'70,"1"0"0,0 0 0,0 0-1,0 0 1,-1 0 0,2 0 0,-1 0 0,0 1 0,0-1 0,1 0 0,-1 1-1,0-1 1,1 1 0,0-1 0,-1 1 0,1 0 0,0 0 0,0 0 0,-1 0-1,1 0 1,0 0 0,4-1 0,57-9 1079,-53 10-968,-1 0 0,1 0-1,-1-1 1,1 0-1,16-7 1,1-6-30,-1-1-1,-1-2 1,-1 0 0,0-2 0,-1 0 0,-2-2 0,0 0 0,30-44 0,-34 43-16,-1-1 0,-2-1 0,0-1 0,-2 0 0,-1-1 0,-1 0 1,-1 0-1,-2-1 0,6-37 0,-11 48-72,0 1 1,-2 0-1,0-1 0,0 1 0,-2 0 1,0-1-1,-1 1 0,0 0 1,-1 0-1,-1 1 0,-1-1 0,0 1 1,-1 0-1,0 1 0,-2-1 1,1 2-1,-2-1 0,0 1 0,0 1 1,-1-1-1,-1 2 0,0 0 1,0 0-1,-1 1 0,-1 1 0,0 0 1,0 1-1,0 0 0,-24-8 1,19 9 27,-1 2 0,1 0 0,-1 1 1,0 0-1,1 2 0,-1 1 0,0 0 1,-1 1-1,1 2 0,1 0 0,-1 1 1,0 0-1,0 2 0,-19 7 0,18-4 11,0 1-1,1 0 1,0 2-1,1 0 1,0 1-1,1 1 1,0 0-1,1 2 1,1 0-1,0 1 1,1 0-1,-23 34 1,13-9 68,1 2 1,3 1 0,1 0 0,2 2 0,3 0 0,1 1 0,2 0 0,3 1 0,1 0-1,-1 59 1,7-33 177,4 1 0,2 0 0,4 0 0,4-1 0,39 140 0,-41-182-181,2 0 0,1 0 0,1-1-1,2-1 1,1 0 0,32 42 0,-40-60-129,1 0 0,0-1 0,1 0 0,0-1 0,1 0 0,0-1 0,0 0 0,1-1 0,0 0 0,0-1 0,1-1 0,0 0 0,0-1 0,1 0 0,-1-1 0,29 4 0,-37-8-150,0-1 1,0 1 0,0-1-1,0 0 1,0-1-1,0 1 1,0-1 0,0 0-1,-1-1 1,1 1-1,-1-1 1,0 0 0,0 0-1,0-1 1,0 0-1,-1 0 1,1 0 0,-1 0-1,0-1 1,5-6-1,7-11-941,0-1 0,-2 0-1,13-27 1,-22 39 694,62-117-4889,-38 84 2667</inkml:trace>
</inkml:ink>
</file>

<file path=ppt/ink/ink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0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18 2816,'0'0'121,"-1"-1"-1,1 1 1,0-1 0,-1 1 0,1-1 0,-1 1-1,1 0 1,-1-1 0,1 1 0,-1 0 0,1-1-1,-1 1 1,0 0 0,1 0 0,-1-1-1,1 1 1,-1 0 0,0 0 0,1 0 0,-1 0-1,0 0 1,1 0 0,-1 0 0,0 0 0,1 0-1,-1 0 1,1 0 0,-1 0 0,0 1-1,1-1 1,-1 0 0,1 0 0,-1 1 0,0-1-1,1 0 1,-1 1 0,1-1 0,-1 1-1,0 1 25,1 0-1,0 0 0,0 0 0,-1 0 0,1 0 1,0 0-1,1 0 0,-1 0 0,0 0 0,1 0 1,0 4-1,27 67 243,-26-68-154,7 17 92,0 0-1,1-1 1,2-1 0,0 1 0,1-2-1,1 0 1,1 0 0,28 27 0,-43-45-298,1-1 0,-1 1 1,1-1-1,0 1 0,-1 0 1,1-1-1,0 1 0,-1-1 0,1 0 1,0 1-1,-1-1 0,1 1 1,0-1-1,0 0 0,0 0 1,-1 1-1,1-1 0,0 0 1,0 0-1,0 0 0,0 0 1,-1 0-1,1 0 0,0 0 1,0 0-1,0-1 0,-1 1 0,2 0 1,-1-1 0,0 0 0,0-1 0,0 1-1,-1 0 1,1 0 0,-1 0 0,1 0 0,-1-1 0,1 1 0,-1 0 0,0 0 0,0-1 0,1 1 0,-1 0 0,0-1 0,0-1 0,-7-63 383,5 55-340,-2-13-18,2-1 0,1-42 1,2 60-44,-1 0 1,1 0 0,0 0-1,0 1 1,1-1 0,0 0-1,0 1 1,1 0 0,-1-1-1,2 1 1,-1 0 0,0 0 0,1 0-1,9-9 1,-10 13 2,1 0 1,-1 0-1,1 0 0,0 1 1,-1 0-1,1-1 0,0 1 1,0 0-1,0 1 0,0-1 1,0 1-1,0 0 0,0 0 1,0 0-1,0 0 0,0 1 1,0 0-1,0-1 1,5 3-1,10 2 54,0 1 1,26 12-1,-23-8-35,-1 1 0,0 1-1,-1 1 1,0 1 0,-1 0 0,-1 2 0,24 24-1,-33-30-2,0 0-1,-1 1 1,0-1 0,-1 2-1,0-1 1,-1 1-1,0 0 1,-1 0-1,0 1 1,-1-1 0,0 1-1,-1 0 1,0 0-1,1 25 1,-7-25 123,-4-22 40,-4-25-24,10 18-173,1 0 0,0 0-1,1 0 1,1 0 0,0 0 0,2 0 0,-1 1 0,2-1 0,7-17-1,-10 28-8,0 1 0,1-1 0,-1 1 0,1 0 0,0 0-1,0 0 1,0 0 0,0 1 0,1-1 0,0 1 0,0 0-1,0 0 1,0 0 0,0 0 0,0 1 0,1-1-1,-1 1 1,1 1 0,0-1 0,-1 0 0,1 1 0,0 0-1,0 0 1,0 1 0,0-1 0,0 1 0,0 0 0,0 1-1,0-1 1,0 1 0,0 0 0,-1 0 0,9 3 0,17 7-10,-1 0 1,0 3 0,-1 0-1,-1 2 1,0 1 0,-2 1 0,0 1-1,0 1 1,-2 1 0,38 45 0,-44-45 55,0 1 0,-2 0 0,0 1 0,-2 1 0,21 50 0,-33-71-228,0 0 0,0 0 0,-1 0 0,1 0 0,-1 0 0,0 0 0,0 0 0,0 0 0,0 0 0,0 0 0,-1 0 0,0 0 0,1 0 0,-1 0 0,0 0 0,0-1 0,0 1 1,-1 0-1,1 0 0,-1-1 0,0 1 0,1-1 0,-1 1 0,0-1 0,0 0 0,-4 3 0,-10 9-1745</inkml:trace>
</inkml:ink>
</file>

<file path=ppt/ink/ink7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8.2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209 804 3200,'17'-16'1150,"1"2"0,1-1 1,32-17-1,25-17 1246,26-20-564,-69 49-1622,-2-1 1,0-1 0,-1-2 0,-1 0-1,-2-2 1,35-42 0,-49 51-49,0-2 1,-1 0 0,-1 0-1,0-1 1,-2-1 0,11-32-1,-18 46-144,-1 0-1,1 0 1,-1 1 0,-1-1-1,1 0 1,-1 0-1,0 0 1,-1 0 0,0 0-1,0 0 1,0 0-1,-1 0 1,0 0 0,0 1-1,-1-1 1,0 1-1,0 0 1,0-1 0,-1 2-1,0-1 1,0 0-1,0 1 1,-1-1 0,-8-6-1,3 4-15,0 1-1,0 0 0,-1 0 1,0 1-1,0 1 0,0 0 1,-1 0-1,0 1 0,0 1 1,0 0-1,0 0 0,0 2 1,-1-1-1,1 1 0,-16 2 1,-3 0 2,-1 2 0,1 2 0,0 0 1,-53 18-1,58-14 31,2 1-1,-1 1 1,2 1-1,-1 1 1,2 1 0,0 1-1,1 1 1,-35 34 0,43-38 4,1 1 0,1 0 0,1 1 0,0 0-1,0 0 1,1 1 0,1 0 0,1 1 0,0 0 0,1 0 0,1 1 0,0-1 0,1 1 0,-3 28 0,7-17 83,2 1 1,0 0-1,2 0 1,1-1 0,1 1-1,1-1 1,2-1-1,1 0 1,1 0-1,22 38 1,8 4 494,3-2 0,78 92 1,-77-96-114,-38-52-492,0 1-1,0-2 0,1 1 1,1-1-1,0 0 1,0 0-1,1-1 1,0 0-1,15 9 0,-24-18-207,0 1 0,0-1 0,0 1-1,0-1 1,0 1 0,0-1 0,0 0 0,0 0-1,1 0 1,-1 1 0,0-1 0,0 0-1,0 0 1,0 0 0,0-1 0,0 1-1,0 0 1,0 0 0,0-1 0,0 1 0,0 0-1,0-1 1,0 1 0,0-1 0,0 1-1,0-1 1,0 0 0,0 1 0,-1-1-1,1 0 1,0 1 0,0-1 0,-1 0-1,1 0 1,0 0 0,0-1 0,0 0-139,0 0 0,0 0-1,0 0 1,0-1 0,0 1 0,-1 0 0,1 0 0,-1 0 0,1-1-1,-1 1 1,0 0 0,0 0 0,0-1 0,-1-3 0,-7-17-2225</inkml:trace>
</inkml:ink>
</file>

<file path=ppt/ink/ink7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8.6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34 416 4736,'9'1'179,"-1"-1"0,0-1 0,0 0 0,0 0 0,1 0 0,-1-1 0,0 0 0,-1-1 0,1 0 1,12-6-1,37-15 3184,-42 17-3092,0 0-1,-1 0 1,0-1 0,-1-1 0,0-1-1,0 0 1,-1 0 0,0-1 0,12-15-1,-14 15-175,-1 0-1,-1 0 0,0 0 1,-1-1-1,0 0 1,-1-1-1,0 0 0,-1 1 1,0-2-1,-1 1 1,3-16-1,-7 26-74,1-1 0,-1 1 0,0-1 0,0 1 0,0-1 0,0 1 0,-1-1 0,1 1 0,-1-1 0,0 1 0,0-1 0,0 1 0,-1 0 0,1-1 0,-1 1 0,0 0 0,0 0 0,0 0 0,0 0 0,0 1 0,-1-1 0,1 0 0,-1 1 0,0 0 0,1 0 0,-1 0 0,0 0 0,0 0 0,-1 0 0,1 1 0,0-1 0,-1 1 0,-6-2 0,0 1 4,-1 0-1,0 1 1,1 0-1,-1 0 1,0 1-1,0 1 1,1 0-1,-1 0 1,0 1-1,-14 4 1,9-1 40,0 0 1,1 1 0,0 1 0,0 1 0,0 0 0,1 0-1,0 2 1,0 0 0,1 0 0,-13 15 0,21-19 9,0 0 0,0 0-1,1 0 1,0 1 0,0-1 0,0 1 0,1 0 0,0 1 0,1-1-1,-1 0 1,1 1 0,1-1 0,0 1 0,0-1 0,0 1 0,1 0 0,0 0-1,0-1 1,1 1 0,0 0 0,0-1 0,1 1 0,0-1 0,4 9-1,-3-8 36,1-1 0,0 1-1,1-1 1,0 0-1,0 0 1,1 0-1,0-1 1,0 1-1,0-1 1,1-1-1,-1 0 1,1 0 0,1 0-1,-1 0 1,1-1-1,0-1 1,0 1-1,15 3 1,0 0 105,-1-1 1,1-2-1,0 0 1,1-2-1,40 0 1,-33-3-406,0-2 0,48-10 0,-50 5-1609,0 0 0,44-21 0,-44 11-824,-9-10-64</inkml:trace>
</inkml:ink>
</file>

<file path=ppt/ink/ink7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9.2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411 5 3072,'-1'-1'194,"-1"0"0,1 1 1,-1-1-1,1 1 0,-1-1 1,1 1-1,-1 0 0,1 0 0,-1 0 1,1-1-1,-1 2 0,0-1 0,1 0 1,-1 0-1,1 0 0,-1 1 0,1-1 1,-1 0-1,1 1 0,-3 1 1,-58 15 2114,25-7-2170,7 0 98,-1 0 0,2 2 1,0 1-1,0 2 0,1 0 1,1 2-1,-34 28 0,60-45-221,0 1 0,0-1-1,1 1 1,-1-1 0,0 1 0,0 0-1,0 0 1,1-1 0,-1 1-1,0 0 1,1 0 0,-1 0-1,0 0 1,1 0 0,-1-1 0,1 1-1,0 0 1,-1 0 0,1 0-1,0 1 1,0-1 0,-1 0-1,1 0 1,0 0 0,0 2 0,1-2 1,0 0 0,-1 0 1,1 0-1,0 0 0,0-1 1,0 1-1,0 0 1,0 0-1,0 0 0,0-1 1,0 1-1,0-1 1,0 1-1,1-1 0,-1 1 1,0-1-1,0 0 0,2 1 1,8 1 91,1 0-1,0 0 1,18-1 0,117-5 619,93 2 319,-201 4-839,0 2 0,-1 1 0,1 2 0,38 12 1,-74-18-183,1 1 1,0-1-1,0 0 1,-1 1-1,1 0 1,-1 0 0,0 0-1,1 0 1,-1 0-1,0 1 1,0-1-1,0 1 1,-1 0 0,1 0-1,0 0 1,2 4-1,-4-4-1,0 0-1,0 0 0,-1-1 0,1 1 0,0 0 1,-1 0-1,0 0 0,1 0 0,-1 0 0,0 0 1,-1 0-1,1-1 0,0 1 0,-1 0 1,0 0-1,0 0 0,-1 3 0,-2 2 28,0 0-1,0-1 1,-1 1-1,0-1 1,-1 0-1,1 0 1,-1-1-1,-1 0 1,1 0-1,-1 0 1,0-1-1,-15 9 1,-8 1 111,0-1 0,-1-1 0,-1-2 1,-61 13-1,69-19-81,0-2 0,-1 0 0,1-2 0,-1 0 0,1-2 0,-1-1 0,-33-6 0,53 7-114,0 0 1,1 0 0,-1 0 0,1-1-1,-1 1 1,1-1 0,0 0-1,0 0 1,0-1 0,0 1 0,0-1-1,0 0 1,1 0 0,-7-7-1,10 10 6,-1-1-1,1 0 0,0 1 0,-1-1 0,1 0 0,0 1 0,0-1 0,0 0 0,0 1 0,0-1 0,-1 0 0,1 0 0,1 1 1,-1-1-1,0 0 0,0 1 0,0-1 0,0 0 0,0 0 0,1 1 0,-1-1 0,0 0 0,0 1 0,1-1 0,-1 0 0,1 1 1,-1-1-1,1 1 0,-1-1 0,1 1 0,-1-1 0,1 1 0,-1-1 0,1 1 0,-1-1 0,1 1 0,0 0 0,-1-1 0,2 1 1,33-17-1235,-31 16 1103,28-9-1576,0 2 1,47-6 0,-44 8 725,47-6-1168</inkml:trace>
</inkml:ink>
</file>

<file path=ppt/ink/ink7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29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498 53 4864,'-63'-48'2304,"41"43"738,-17 14-2869,25-5 153,-32 7 139,1 3 0,1 1 0,1 2 0,-82 44 0,120-57-393,0-1 0,0 1 0,0-1 0,1 1-1,0 1 1,-1-1 0,1 1 0,1-1 0,-7 11-1,9-14-60,0 0 1,1 1-1,-1-1 0,0 1 0,1 0 0,-1-1 0,1 1 0,-1-1 0,1 1 0,0 0 1,0-1-1,0 1 0,0 0 0,0-1 0,0 1 0,0 0 0,0-1 0,1 1 0,-1 0 0,1-1 1,-1 1-1,1-1 0,-1 1 0,1-1 0,0 1 0,0-1 0,0 1 0,0-1 0,0 0 0,0 1 1,0-1-1,1 0 0,-1 0 0,0 0 0,1 0 0,-1 0 0,0 0 0,1 0 0,-1-1 0,3 2 1,18 6 65,1-1 0,0-1 0,0-1 1,0-1-1,0-1 0,28 0 0,23 5 151,51 7 120,149 25 584,-266-39-883,0 1 1,0 0 0,0 1-1,0-1 1,0 2 0,-1-1-1,1 1 1,-1 0 0,0 1 0,6 5-1,-10-8-16,-1 0 0,0 0 0,0 1 0,0-1 0,0 1 0,-1 0 0,1-1 0,-1 1 0,1 0 0,-1 0 0,0 0 0,0 0 0,0 0 0,-1 0 0,1 0 0,-1 0 0,0 1 0,0-1 0,0 0 0,0 0 0,0 0 0,-1 0 0,1 0 0,-1 1 0,0-1 0,0 0 0,0 0 0,0-1 0,-3 5-1,-1 3 54,-1-1-1,0-1 1,-1 1-1,0-1 1,0 0-1,0 0 1,-1-1-1,-1 0 1,1-1-1,-1 1 1,0-2-1,0 1 1,-11 3-1,-7 4 117,-1-1 0,-1-2 1,-42 10-1,13-6-32,-1-3 1,0-3 0,-109 2-1,163-10-181,0 0-1,0 0 0,0-1 1,0 0-1,1 0 1,-1 0-1,0-1 0,1 1 1,-1-1-1,-4-3 0,9 5-4,0 0 0,-1 0-1,1 0 1,0-1-1,-1 1 1,1 0-1,0 0 1,0-1-1,-1 1 1,1 0 0,0-1-1,0 1 1,0 0-1,0-1 1,-1 1-1,1 0 1,0-1 0,0 1-1,0 0 1,0-1-1,0 1 1,0-1-1,0 1 1,0 0 0,0-1-1,0 1 1,0 0-1,0-1 1,0 1-1,0-1 1,0 1-1,0 0 1,1-1 0,-1 1-1,0 0 1,0-1-1,0 1 1,0 0-1,1-1 1,-1 1 0,0 0-1,0 0 1,1-1-1,-1 1 1,0 0-1,1-1 1,25-17-941,36-9-1047,-16 14-320,-1 3 0,63-7 0,-94 15 1915,73-9-2044</inkml:trace>
</inkml:ink>
</file>

<file path=ppt/ink/ink7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0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204 388 5376,'-10'4'1727,"14"2"531,28 6 1880,-6-3-3387,-12-3-595,0-1-1,0-1 0,0 0 1,0-1-1,0-1 0,1 0 1,-1-1-1,1 0 1,-1-2-1,1 1 0,0-2 1,26-5-1,-3-3 295,0-1-1,-1-2 1,56-27 0,-84 35-365,16-6 95,-1-1 1,0-1-1,-1-2 1,21-17-1,-39 28-151,0 0 1,-1-1-1,1 0 1,-1 0-1,0 0 1,0-1-1,0 0 1,-1 1-1,4-10 1,-6 11-23,0 0 0,0 0 1,0 0-1,0 0 1,-1 0-1,0 0 1,0 0-1,0 0 0,0 0 1,-1 0-1,1 0 1,-1 0-1,0 0 0,0 0 1,-1 0-1,-2-7 1,0 6 0,0-1 1,0 1-1,-1-1 0,1 1 1,-1 1-1,-1-1 1,1 1-1,0-1 1,-1 2-1,0-1 1,0 1-1,0-1 0,-7-1 1,0-2 1,-14-5-17,0 1 1,-1 1-1,0 1 1,-1 1 0,0 2-1,0 1 1,0 1-1,-41 0 1,25 4-64,0 2 1,0 2-1,0 2 1,-77 20-1,103-20 3,-1 0 0,2 1-1,-1 1 1,-32 19-1,47-24 41,0-1-1,0 1 1,1 0-1,-1 1 1,1-1-1,0 1 1,-1-1-1,1 1 1,1 0-1,-1 0 1,-3 8 0,5-9 10,0-1 1,1 1 0,-1 0 0,1 0-1,0 0 1,-1 0 0,1 0 0,1 0-1,-1 0 1,0 0 0,1-1 0,-1 1 0,1 0-1,0 0 1,0 0 0,0-1 0,0 1-1,1 0 1,-1-1 0,1 1 0,1 2-1,2 0 6,-1 0 0,1 0-1,0-1 1,0 1-1,0-1 1,1 0-1,-1-1 1,1 1-1,0-1 1,0 0-1,0 0 1,1-1 0,8 3-1,16 2-54,52 6 0,-35-6-47,-14-1-82,0-2 1,1-1-1,0-2 0,-1-1 1,1-2-1,-1-1 0,51-12 1,120-26-2451,-202 41 2621,-1-1 1,0 0 0,1 0 0,-1 0 0,0 0 0,0-1 0,0 1 0,0-1-1,0 1 1,0-1 0,2-2 0,8-6 450,-10 11-270,1 1-1,-1 0 1,0 0 0,0 0-1,0 0 1,0 0 0,0 0-1,-1 0 1,1 1 0,1 3 0,-1-4 39,19 23 791,1-1 0,1-1 0,0-1 1,2-2-1,51 33 0,-10-5 386,-53-39-1163,-1 0 0,1-2 0,1 1 1,0-1-1,0-1 0,0-1 0,1 0 1,14 3-1,-14-5-742,0-1 0,0-1 0,0 0 0,27-2 0,-13 0-1666</inkml:trace>
</inkml:ink>
</file>

<file path=ppt/ink/ink7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1.4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576 188 1152,'6'-17'114,"-3"9"444,-1 1 0,0-1-1,0 1 1,-1-1 0,1-10 0,-2 15-363,0 0 0,-1 0 0,1 1 0,-1-1 0,1 0 0,-1 0 0,0 1 0,0-1 0,0 1-1,-1-1 1,1 1 0,-1-1 0,1 1 0,-1 0 0,0 0 0,0 0 0,1 0 0,-2 0 0,-2-2 0,-6-4 25,0 0 0,0 1 0,-1 1 0,-1 0 0,1 0 0,-1 2 0,0-1 0,0 2 0,0-1 0,0 2 0,-1 0 0,1 0 0,-1 2 0,-19 0 0,13 1-21,0 1 0,1 1 0,-1 1 0,1 1 0,0 0 0,1 1 0,-1 1 0,1 1 0,-23 14 0,27-14-86,0 1 0,0 0-1,1 1 1,0 1 0,1 0-1,-19 22 1,27-27-90,0 0-1,0 1 1,0 0-1,1 0 1,0-1-1,1 2 1,-1-1-1,1 0 1,1 0 0,-1 1-1,1-1 1,1 1-1,-1-1 1,1 1-1,1 0 1,-1-1-1,3 10 1,-1-6 13,1 0 0,0 0-1,0-1 1,1 1 0,1-1 0,-1 0 0,2 0 0,-1 0-1,2-1 1,-1 0 0,15 16 0,-8-12 20,1-1 0,1 0 0,0-1 0,0 0 0,1-1 0,28 12 0,-11-8 46,1-1 0,0-3 0,1 0 0,0-2 0,0-2 0,72 3 0,-84-8-23,0-2 1,0-1-1,0-1 1,0-1-1,-1-1 1,0-1-1,0-1 1,0-1-1,-1 0 1,37-22-1,-54 28-56,0-1 0,0 0 0,0-1 0,0 1 0,-1-1 0,1 1 0,-1-1 0,4-7 0,-5 9-15,-1 1-1,0-1 1,0 0 0,0 0 0,0 0-1,0 1 1,-1-1 0,1 0-1,0 0 1,-1 0 0,0 0 0,1-1-1,-1 1 1,0 0 0,0 0-1,0 0 1,0 0 0,-1 0 0,1 0-1,0 0 1,-1 0 0,-1-3-1,2 5-10,0 0 0,0 0-1,0 0 1,0-1 0,0 1-1,0 0 1,0 0 0,0 0-1,0-1 1,0 1 0,-1 0-1,1 0 1,0 0 0,0 0-1,0-1 1,0 1 0,-1 0-1,1 0 1,0 0 0,0 0-1,0 0 1,-1 0 0,1-1-1,0 1 1,0 0 0,0 0-1,-1 0 1,1 0 0,0 0-1,0 0 1,0 0 0,-1 0-1,1 0 1,0 0 0,0 0-1,-1 0 1,1 0-1,0 0 1,0 0 0,0 0-1,-1 0 1,1 1 0,0-1-1,0 0 1,0 0 0,-1 0-1,1 0 1,0 0 0,0 0-1,0 1 1,0-1 0,-1 0-1,1 0 1,0 0 0,0 0-1,0 1 1,0-1 0,0 0-1,0 0 1,-1 0 0,1 1-1,0-1 1,0 0 0,0 0-1,0 1 1,0-1 0,0 1-9,0 0 0,0 0 1,0 0-1,0 0 1,0 0-1,0 0 0,0 0 1,0 0-1,0 0 1,0 0-1,1 0 0,-1 0 1,0 0-1,1 0 1,-1 0-1,1 0 0,-1-1 1,1 1-1,-1 0 1,1 0-1,0 0 0,1 1 1,11 8 30,2 0 0,-1 0 1,1-1-1,0-1 0,1 0 1,25 8-1,7 3 102,-25-10-8,0-1 1,1-1-1,0-2 0,0 0 1,0-1-1,1-2 1,-1 0-1,1-2 0,-1-1 1,1 0-1,-1-2 1,1-1-1,-1-1 0,0-1 1,-1-1-1,0-1 1,0-1-1,33-18 0,-47 22-70,0-1-1,0 0 0,-1 0 1,1-1-1,-2 0 1,1 0-1,-1 0 0,8-11 1,-13 15-26,0 0 0,1-1 0,-1 1 0,-1-1 0,1 0 0,0 1 0,-1-1 0,0 0 0,0 0 0,0 0 0,0 0 0,-1 0 0,1 0 0,-1 0 0,0 0 0,0-1 0,-1 1 0,1 0 0,-1 0 0,0 0 0,0 0 0,0 1 0,-4-8 0,-1 0 3,-1 0 1,-1 1-1,0-1 1,0 2-1,-1-1 1,0 1-1,-1 0 1,0 1-1,0 1 1,-1-1-1,-17-8 1,4 4-45,-1 0 0,0 1 1,-1 2-1,-38-9 1,23 11-16,0 3 1,0 1 0,0 2-1,0 1 1,0 3-1,0 1 1,0 2 0,0 2-1,-47 16 1,76-20 9,-1 0 0,0 0 0,1 2 0,0-1 0,0 2 0,0-1 0,1 2 0,0-1 0,0 2 0,1-1 0,0 2 0,1-1 0,-15 19 0,23-25 14,-1-1-1,0 1 0,1 0 0,0 0 1,-1 0-1,1 0 0,1 0 0,-1 0 1,0 0-1,1 0 0,-1 1 0,1-1 1,0 0-1,0 0 0,0 0 0,1 0 1,-1 1-1,1-1 0,0 0 0,-1 0 1,1 0-1,1 0 0,-1 0 0,0 0 1,1-1-1,-1 1 0,1 0 0,0-1 1,0 1-1,3 2 0,2 2-101,-1 0-1,1-1 0,1 0 1,-1-1-1,1 0 1,0 0-1,0 0 1,1-1-1,12 5 0,37 7-1450,1-3 1,0-2-1,75 4 0,-16-4-864</inkml:trace>
</inkml:ink>
</file>

<file path=ppt/ink/ink7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2.1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 4608,'1'0'59,"-1"0"0,0-1 0,0 1-1,0-1 1,0 1 0,0 0 0,1 0 0,-1-1 0,0 1 0,0 0 0,0-1 0,1 1-1,-1 0 1,0 0 0,0-1 0,1 1 0,-1 0 0,0 0 0,1 0 0,-1-1 0,0 1-1,1 0 1,-1 0 0,0 0 0,1 0 0,-1 0 0,0 0 0,1 0 0,-1 0 0,0 0-1,1 0 1,-1 0 0,1 0 0,-1 0 0,0 0 0,1 0 0,-1 0 0,0 0 0,1 0-1,-1 0 1,0 0 0,1 1 0,-1-1 0,0 0 0,1 0 0,-1 0 0,0 1 0,0-1-1,1 1 1,22 23 2607,-15-13-2052,0 1-1,-1 0 0,7 17 1,3 18-29,-1 1 0,-3 0 0,-2 1 0,-2 0 0,-3 0 0,2 81 0,-9-126-508,1 1-1,0-1 0,-1 0 0,0 1 0,0-1 0,0 0 0,-1 1 0,1-1 0,-1 0 0,0 0 0,0 0 0,0 0 0,-5 5 0,6-8-52,-1 0-1,1 0 1,-1 0 0,1 0-1,-1 0 1,1 0 0,-1 0-1,0-1 1,1 1 0,-1-1 0,0 1-1,0-1 1,1 0 0,-1 0-1,0 0 1,0 0 0,1 0-1,-1 0 1,0 0 0,0 0 0,0-1-1,1 1 1,-1-1 0,0 1-1,1-1 1,-1 1 0,0-1-1,1 0 1,-1 0 0,1 0 0,0 0-1,-1 0 1,1 0 0,0-1-1,-1 1 1,0-2 0,-5-3-25,0 0 1,1 0-1,0 0 1,1-1-1,-1 1 1,1-1-1,0-1 1,1 1-1,0-1 1,0 1-1,1-1 1,0-1-1,0 1 1,1 0 0,0-1-1,0 1 1,1-1-1,0 1 1,0-1-1,1 0 1,0 1-1,1-1 1,0 1-1,0-1 1,1 0-1,0 1 1,1 0-1,0 0 1,0 0-1,0 0 1,1 0-1,1 0 1,-1 1-1,1 0 1,0 0-1,1 0 1,-1 1-1,2-1 1,-1 2-1,0-1 1,1 0-1,0 1 1,10-5-1,-3 3-22,1 0-1,1 1 1,-1 1-1,1 0 1,0 1-1,0 1 1,1 0-1,-1 1 1,1 1-1,-1 0 0,30 4 1,-15 1 91,1 1 1,-1 1-1,0 2 1,-1 2-1,36 15 0,-59-23-25,-1 2 1,1-1-1,-1 1 0,1 0 0,-1 0 0,0 1 0,-1-1 0,1 1 0,-1 1 0,0-1 0,0 1 0,-1 0 0,0 0 0,0 0 0,0 1 0,-1-1 0,0 1 0,0 0 0,0 0 0,-1 0 0,2 13 0,-3-14-63,-1 1 0,1-1 1,-1 1-1,-1 0 0,0-1 0,0 1 0,0 0 0,0-1 0,-1 0 0,0 1 0,-1-1 0,1 0 1,-1 0-1,-1 0 0,1 0 0,-1-1 0,0 1 0,0-1 0,0 0 0,-1 0 0,0-1 1,0 1-1,-10 7 0,14-12-80,1 0 0,-1 1 1,0-1-1,1 0 1,-1 1-1,1-1 0,-1 0 1,0 0-1,1 1 0,-1-1 1,0 0-1,1 0 0,-1 0 1,0 0-1,1 0 1,-1 0-1,0 0 0,1 0 1,-1 0-1,0 0 0,1 0 1,-1 0-1,0-1 0,1 1 1,-1 0-1,0-1 1,0 1-16,1-1 0,0 1 0,0-1 0,-1 1 0,1 0 0,0-1 0,0 1 0,0-1 0,0 1 0,0-1 0,-1 1 0,1 0 0,0-1 1,0 1-1,0-1 0,0 1 0,0-1 0,0 1 0,1-1 0,-1 1 0,0-1 0,0 1 0,0 0 0,0-1 0,0 1 0,1-1 0,-1 1 0,0 0 1,0-1-1,1 1 0,-1-1 0,0 1 0,1 0 0,-1 0 0,0-1 0,1 1 0,-1 0 0,1-1 0,-1 1 0,1 0 0,16-13-2402,7-2 64</inkml:trace>
</inkml:ink>
</file>

<file path=ppt/ink/ink7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2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8 4736,'-9'-7'2304,"24"17"-3200,-12-1 4480,-3-5-3200,0 6 128,6 3 128,-6 3 128,8 11-896,3-8 0,-2 4 640,5 9 0,4-12-256,10-4 0,1 0-1152,-6-16 0,16-16-768,7 0 0</inkml:trace>
</inkml:ink>
</file>

<file path=ppt/ink/ink7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2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0 7552,'-47'0'3712,"70"4"-5376,-14-4 7040,0 0-5888,5 0 128,-3 3-3072,7-3 128,-9 0 3328,-9-7 128</inkml:trace>
</inkml:ink>
</file>

<file path=ppt/ink/ink7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3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0 111 2560,'4'-5'286,"-1"-1"1,1 1 0,0 0-1,0 1 1,0-1-1,0 1 1,1 0 0,0 0-1,0 0 1,0 0-1,11-5 1,68-25 3018,-61 25-2732,-20 8-538,0 0 0,1-1 1,-1 1-1,0 0 0,1 0 0,-1 1 0,0-1 0,1 1 1,-1-1-1,1 1 0,-1 0 0,1 1 0,-1-1 0,1 1 1,-1-1-1,0 1 0,1 0 0,-1 0 0,0 0 0,0 1 1,1-1-1,-1 1 0,0 0 0,3 2 0,-3 0 98,1 0 0,-1 1 0,0-1 0,-1 1 1,1-1-1,-1 1 0,0 0 0,0 0 0,0 0 0,-1 0 0,1 0 0,-1 0 0,-1 0 0,1 0 0,-1 8 0,2 11 172,-1 5 97,1 1 0,2-1 0,11 49 0,-13-71-342,1 1 0,0-1 0,0 0 0,0 1 1,1-1-1,0-1 0,0 1 0,1-1 0,0 1 0,0-1 0,0-1 0,1 1 0,0-1 0,0 0 0,0 0 0,1-1 0,-1 0 0,1 0 0,7 3 1,-9-5-31,0-1-1,1 0 1,-1 0 0,0 0 0,0-1 0,0 0 0,1 0 0,-1 0 0,0-1 0,0 1 0,0-1 0,1 0 0,-1-1 0,9-3 0,7-4 60,0-1 0,20-14 0,-24 15-42,11-7 9,-1-2 0,24-19 0,-44 31-41,1 0 0,-2-1 0,1 1 0,-1-1 0,0 0 0,-1-1 0,1 0 0,-1 0 0,-1 0 0,0 0 0,5-13 0,-8 20-13,-1-2 0,1 1-1,0 0 1,-1 0 0,1 0 0,-1 0-1,0 0 1,0 0 0,0 0 0,0-1-1,0 1 1,0 0 0,-1 0-1,1 0 1,-1 0 0,1 0 0,-1 0-1,0 0 1,0 0 0,0 0 0,0 0-1,0 0 1,0 0 0,0 1 0,-1-1-1,1 0 1,-1 1 0,1-1-1,-1 1 1,1 0 0,-1-1 0,0 1-1,0 0 1,0 0 0,0 0 0,0 0-1,0 0 1,-2 0 0,2 1-9,0 0 1,0-1-1,0 1 1,0 0 0,0 1-1,0-1 1,0 0-1,0 1 1,0-1-1,0 1 1,0-1-1,0 1 1,0 0-1,0 0 1,0 0-1,1 0 1,-1 0-1,0 0 1,1 1-1,-1-1 1,1 0 0,-1 1-1,1-1 1,-1 1-1,1 0 1,0-1-1,0 1 1,0 0-1,0 0 1,0 0-1,1 0 1,-1 0-1,0 0 1,1 0-1,-1 0 1,1 0-1,0 0 1,0 3-1,0 2 8,1 1 0,-1-1-1,1 0 1,1 0-1,0 0 1,0-1-1,0 1 1,1 0-1,0-1 1,0 1 0,0-1-1,1 0 1,0 0-1,0-1 1,7 8-1,6 5 121,0 0 0,0-1 0,22 16-1,-32-28-63,0 0-1,0 0 1,0 0-1,0-1 0,1 0 1,0 0-1,-1-1 1,14 3-1,-17-5-232,0 0 1,0-1-1,0 0 0,0 0 0,0 0 1,0 0-1,8-2 0,-7 0-500,0 0-1,0 0 0,0 0 1,0 0-1,0-1 1,7-4-1,2-5-1649</inkml:trace>
</inkml:ink>
</file>

<file path=ppt/ink/ink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1.1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2688,'0'-1'87,"0"1"1,0 0-1,-1-1 1,1 1-1,0 0 1,0-1-1,0 1 0,0 0 1,0-1-1,0 1 1,0 0-1,0-1 1,0 1-1,0 0 1,0-1-1,0 1 0,0 0 1,1-1-1,-1 1 1,0 0-1,0-1 1,0 1-1,0 0 1,1 0-1,-1-1 0,0 1 1,0 0-1,0-1 1,1 1-1,-1 0 1,0 0-1,1 0 1,-1-1-1,0 1 0,0 0 1,1 0-1,-1 0 1,0 0-1,1 0 1,-1-1-1,0 1 1,1 0-1,-1 0 0,0 0 1,1 0-1,-1 0 1,0 0-1,1 0 1,0 1 43,0-1 1,0 0-1,1 1 1,-1-1-1,0 0 1,0 1-1,0-1 1,0 1-1,0 0 1,-1-1 0,1 1-1,0 0 1,0 0-1,0-1 1,-1 1-1,1 0 1,0 0-1,1 2 1,19 34 322,-1 1 0,-1 1 0,-2 0 0,-2 2 0,-2 0 0,14 76 0,-25-110-65,1-8-114,2-18 29,2-32-13,-6-178 8,-1 225-305,0-1 0,0 1 0,0 0 0,1 0 0,-1-1 1,1 1-1,0 0 0,1 0 0,-1 0 0,1 0 0,0 0 0,0 1 1,0-1-1,0 0 0,0 1 0,1-1 0,0 1 0,4-4 1,-3 4 5,0 1 0,0 0 0,0 1 1,1-1-1,-1 1 0,0-1 0,0 1 1,1 1-1,-1-1 0,1 1 0,-1-1 0,1 1 1,-1 1-1,1-1 0,-1 1 0,0-1 1,7 3-1,1 1 38,1 0 0,-1 1 0,-1 0 1,1 1-1,-1 0 0,0 1 0,0 0 0,-1 1 0,0 0 1,0 1-1,-1 0 0,15 19 0,-4-4 34,-2 1-1,0 1 0,-2 1 1,16 34-1,-30-56-48,0 0 0,0 0 1,0 1-1,-1-1 0,0 0 0,0 1 0,0-1 0,0 1 0,-1-1 0,0 1 0,-1 7 1,1-13-21,0 0 1,0 0 0,0 0 0,0 1 0,0-1 0,0 0 0,0 0 0,0 0 0,0 0 0,0 0 0,0 1 0,0-1 0,0 0 0,-1 0 0,1 0 0,0 0 0,0 0 0,0 1 0,0-1 0,0 0 0,0 0-1,0 0 1,0 0 0,-1 0 0,1 0 0,0 0 0,0 0 0,0 0 0,0 0 0,0 1 0,-1-1 0,1 0 0,0 0 0,0 0 0,0 0 0,0 0 0,-1 0 0,1 0 0,0 0 0,0 0 0,0 0 0,0 0-1,0 0 1,-1 0 0,1-1 0,0 1 0,0 0 0,0 0 0,0 0 0,0 0 0,-1 0 0,1 0 0,0 0 0,0 0 0,0 0 0,0 0 0,0-1 0,0 1 0,-1 0 0,-10-14 98,-8-18 71,16 22-177,1 0 0,0 0 0,1-1 0,0 1 0,0-1 1,1 0-1,0 1 0,1-1 0,0 1 0,1-1 1,0 1-1,1 0 0,0 0 0,1 0 0,0 0 1,0 1-1,1-1 0,0 1 0,1 0 0,0 0 1,0 1-1,1 0 0,0 0 0,0 0 0,1 1 0,0 0 1,14-9-1,-14 13 14,0-1 1,0 1 0,0 0-1,1 1 1,-1 0-1,1 0 1,0 1 0,-1 0-1,1 1 1,0 0-1,0 0 1,-1 1 0,1 0-1,0 0 1,-1 1-1,1 0 1,-1 0 0,1 1-1,-1 1 1,0-1-1,11 8 1,5 2 89,-1 2 0,0 0-1,-1 2 1,-1 0 0,29 31 0,-37-33-51,-1 0 0,0 0-1,-1 1 1,-1 0 0,12 26 0,-19-34-74,1 0 0,-1-1 0,0 1 0,-1 0 0,0 0 0,0 1 0,-1-1 0,0 0 0,0 0 0,-1 1 0,0-1 0,-1 1 0,1-1 0,-2 0 0,-1 9 0,-12-2-1741,15-15 1670,0-1 0,0 1 0,0 0 0,0 0-1,0-1 1,0 1 0,0 0 0,0 0-1,0-1 1,0 1 0,0 0 0,0 0 0,0-1-1,0 1 1,0 0 0,0 0 0,0 0-1,0-1 1,-1 1 0,1 0 0,0 0 0,0-1-1,0 1 1,0 0 0,0 0 0,-1 0-1,1 0 1,0-1 0,0 1 0,0 0 0,0 0-1,-1 0 1,1 0 0,0 0 0,0-1-1,-1 1 1,1 0 0,0 0 0,0 0 0,0 0-1,-1 0 1,1 0 0,0 0 0,0 0-1,-1 0 1,1 0 0,0 0 0,0 0 0,-1 0-1,1 0 1,0 0 0,0 0 0,-1 0-1,1 1 1,0-1 0,0 0 0,0 0 0,-1 0-1,1 0 1,0 0 0,0 0 0,0 1-1,-1-1 1,1 0 0,0 0 0,0 0 0,0 1-1,0-1 1,2-10-1973</inkml:trace>
</inkml:ink>
</file>

<file path=ppt/ink/ink7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3.7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116 246 3328,'0'-1'130,"-1"0"0,1 0-1,-1-1 1,1 1 0,-1 0 0,1 0 0,0-1 0,0 1 0,-1 0-1,1 0 1,0-1 0,0 1 0,0 0 0,0 0 0,1-3 0,8-1 3253,11 32 158,-14-21-3429,0-1 0,0 1 0,1-1-1,0-1 1,0 1 0,0-1 0,1-1-1,-1 1 1,1-1 0,0 0 0,0-1-1,0 0 1,0 0 0,0-1 0,1 0-1,-1 0 1,0-1 0,13-1 0,8-2 188,-1-1 1,0-2 0,0 0-1,29-12 1,-32 9-190,0 0 1,28-17 0,-45 22-85,-1 0 0,1-1 0,-1 1 1,0-2-1,0 1 0,-1-1 0,0 0 0,0 0 1,0-1-1,-1 0 0,6-8 0,-10 13-23,0-1 0,-1 0 0,1 0 0,0 0 0,-1 0 0,1 0 0,-1 0 0,0 0 0,0 0 0,0 0 1,-1 0-1,1 0 0,-1 0 0,0 0 0,1 0 0,-1 0 0,-1 0 0,1 1 0,0-1 0,-1 0 0,1 1 0,-1-1 0,0 1 0,1-1 0,-1 1 0,-1 0 0,1 0 0,0 0 0,0 0 0,-1 0 0,-2-1 0,-4-4-4,-1 1 0,1 0 0,-1 0 0,0 1 0,-1 1-1,1 0 1,-19-5 0,-16 3-44,-1 2 0,1 2 0,-1 2 0,-70 9 0,41-4-35,55-4-22,-54 6-145,71-6 192,-1 0-1,0-1 1,1 1 0,-1 0 0,1 1-1,-1-1 1,1 1 0,0-1 0,-1 1-1,1 0 1,0 0 0,0 0-1,0 1 1,1-1 0,-5 5 0,7-6 18,-1 0 0,1-1 1,-1 1-1,1 0 1,0-1-1,0 1 1,0 0-1,-1 0 1,1-1-1,0 1 1,0 0-1,0 0 1,0-1-1,0 1 1,0 0-1,0 0 1,0-1-1,1 1 1,-1 0-1,0 0 1,0-1-1,1 1 1,-1 0-1,0-1 1,1 1-1,-1 0 0,0-1 1,1 1-1,-1-1 1,1 1-1,-1-1 1,1 1-1,0-1 1,-1 1-1,1-1 1,-1 1-1,1-1 1,0 0-1,-1 1 1,1-1-1,0 0 1,0 0-1,-1 1 1,1-1-1,1 0 1,36 9-1083,83-3-1645,-47-4 982,1 1-11</inkml:trace>
</inkml:ink>
</file>

<file path=ppt/ink/ink7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4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783 1 3840,'-34'6'1284,"25"-5"-623,-1 1-1,1 0 1,0 0 0,-1 1 0,1 0-1,-13 7 1,20-9-565,1 1 1,-1 0-1,0 0 0,0 0 1,1 0-1,0 0 0,-1 0 1,1 0-1,0 1 0,0-1 1,0 0-1,0 1 0,0-1 0,1 0 1,-1 1-1,1-1 0,0 1 1,-1-1-1,1 1 0,0 0 1,0-1-1,1 4 0,0 4 24,1 0 1,-1 0-1,2 0 0,3 13 0,3-2 79,0 0 0,2-1 0,0-1 0,1 1 0,1-2 0,16 19 0,101 98 1247,-84-92-1010,52 66 1,-81-88-288,-2 1 0,0 0 1,-2 1-1,19 44 0,-28-58-73,-1 0-1,0 1 0,0-1 1,-1 1-1,-1-1 0,0 1 0,0 0 1,-1 0-1,0-1 0,0 1 1,-1 0-1,-1 0 0,0-1 1,0 1-1,-1-1 0,-4 13 0,-2-5 85,0 0-1,0 0 0,-2-1 0,0 0 0,-1-1 0,0-1 0,-1 0 0,-1 0 1,0-1-1,-1-1 0,0 0 0,-34 18 0,25-18-20,-1-1 1,0-1-1,0-1 0,-1-1 0,0-2 1,-1 0-1,1-2 0,-48 2 0,39-6-21,-1-1 0,1-2 0,-1-1 0,1-2-1,1-2 1,-49-16 0,56 14-21,1-1 1,0 0 0,1-3 0,0 0-1,1-1 1,0-1 0,-40-38-1,47 37-71,1 0-1,1 0 1,0-2-1,-17-29 1,29 43-34,0 0-1,0-1 1,1 1 0,-1-1-1,1 1 1,0-1 0,1 0-1,-1 0 1,1 0 0,0 0-1,1 0 1,-1 0 0,1 0-1,0 0 1,1 0 0,0 0-1,0 0 1,0 0 0,1 0-1,-1 0 1,1 0 0,4-6-1,1 1-201,0 0 1,1 1-1,1 0 0,0 1 0,0-1 0,1 2 1,0-1-1,0 2 0,1-1 0,0 1 0,0 1 1,1 0-1,24-9 0,3 3-1232,2 1 1,-1 2-1,46-5 1,-2 2-1247</inkml:trace>
</inkml:ink>
</file>

<file path=ppt/ink/ink7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4.9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28 200 3712,'0'-1'31,"0"1"0,0 0 1,0-1-1,0 1 0,0 0 0,0 0 1,0-1-1,0 1 0,0 0 0,0-1 0,0 1 1,0 0-1,0-1 0,0 1 0,0 0 1,-1-1-1,1 1 0,0 0 0,0 0 1,0-1-1,-1 1 0,1 0 0,0 0 0,0 0 1,-1-1-1,1 1 0,0 0 0,0 0 1,-1 0-1,1 0 0,0-1 0,-1 1 1,1 0-1,0 0 0,-1 0 0,1 0 0,0 0 1,-1 0-1,1 0 0,0 0 0,-1 0 1,1 0-1,0 0 0,0 0 0,-1 0 1,1 0-1,0 0 0,-1 0 0,1 1 0,0-1 1,-1 0-1,1 0 0,0 0 0,0 0 1,-1 1-1,1-1 0,0 0 0,-10 28 1973,8-17-1517,0 0 0,1 0 0,1 1 0,0 17 0,1-23-343,0 1 0,0-1 0,1 0 0,0 1 0,0-1 0,0 0 0,1 0 0,0 0 0,0-1 0,1 1-1,-1-1 1,1 1 0,0-1 0,1 0 0,-1-1 0,1 1 0,0-1 0,0 0 0,0 0 0,1 0 0,-1-1 0,1 0-1,0 0 1,0 0 0,0-1 0,0 0 0,1 0 0,-1-1 0,10 2 0,4-2 33,0 0 0,0-2-1,0 0 1,0-2 0,-1 0 0,1-1 0,-1 0 0,27-12 0,-11 4 188,0-2-1,63-36 1,-87 43-274,1 0-1,-1-1 0,0 0 0,-1-1 0,0 0 0,-1-1 0,0 0 0,0 0 0,-1-1 0,0 0 0,9-17 0,-16 24-79,1 0-1,-1-1 0,1 1 1,-1 0-1,0-1 0,-1 0 0,1 1 1,-1-1-1,0 1 0,0-1 1,0 1-1,-1-1 0,1 1 0,-1-1 1,-1 1-1,1-1 0,0 1 1,-1 0-1,0-1 0,0 1 0,0 0 1,-1 0-1,1 1 0,-1-1 1,0 0-1,0 1 0,0 0 0,0-1 1,-1 1-1,1 1 0,-8-5 1,-1-2-36,-1 2 0,0 0 0,0 0 1,-1 1-1,1 1 0,-1 0 1,0 1-1,-28-5 0,16 7-64,0 1 0,-1 1-1,1 2 1,0 0 0,0 2 0,0 0 0,1 2-1,-1 1 1,1 1 0,-40 20 0,59-26 77,1 1-1,-1 1 1,1-1 0,0 1 0,0 0 0,1 0 0,-1 1-1,1-1 1,0 1 0,0 0 0,0 0 0,1 0 0,0 0-1,0 1 1,-4 9 0,6-12 5,0 1 1,0-1-1,0 1 1,0-1-1,1 0 1,0 1-1,0-1 1,-1 1-1,2 0 1,-1-1-1,0 0 1,1 1-1,0-1 1,0 1-1,0-1 1,0 0-1,0 1 1,1-1-1,-1 0 1,1 0-1,0 0 1,0 0-1,0 0 0,0-1 1,1 1-1,-1-1 1,1 1-1,5 3 1,3 1 9,0 0 0,1-2 0,0 1 0,0-1 0,0-1 0,0 0 1,1-1-1,13 2 0,6 0 23,0-2 0,34 0 0,-22-5 17,0-2 0,0-1-1,-1-3 1,0-1 0,57-21-1,-100 31-34,1-1 0,0 0 0,0 0 0,0 1 0,0-1 0,-1 0 0,1 1 0,0-1-1,0 1 1,-1-1 0,1 1 0,0 0 0,-1-1 0,1 1 0,-1 0 0,1-1-1,-1 1 1,1 0 0,-1-1 0,1 1 0,-1 0 0,0 0 0,1 0 0,-1 0-1,0-1 1,0 1 0,1 0 0,-1 0 0,0 0 0,0 0 0,0 0 0,0 1-1,5 13 395,3-1-137,0 0 1,2-1-1,-1 0 0,1-1 1,1 0-1,1 0 0,-1-1 1,21 14-1,-25-21-210,1 1 0,0-1 0,0-1 0,0 0 0,0 0 0,0 0 1,0-1-1,1-1 0,-1 1 0,1-1 0,-1-1 0,1 1 0,0-1 0,-1-1 0,1 0 0,-1 0 0,1-1 0,8-2 0,-6 1-206,108-35-3381,-107 33 2745,0 0-1,0-1 1,-1-1-1,0 1 0,0-2 1,-1 0-1,16-14 1,7-21-1901</inkml:trace>
</inkml:ink>
</file>

<file path=ppt/ink/ink7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5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24 2944,'10'-24'5825,"-21"62"-2562,-9 51-1422,4 1 1,-4 96 0,19-17 1230,35 276 0,28-87-1116,-34-223-1502,-29-134-465,1 0-1,0 0 1,0 0-1,1 0 1,-1 0-1,0 0 1,0 0 0,0 0-1,1 0 1,-1 0-1,0 0 1,1 0-1,-1-1 1,1 1-1,-1 0 1,1 0 0,-1 0-1,1-1 1,-1 1-1,1 0 1,0-1-1,0 1 1,-1 0-1,1-1 1,0 1-1,0-1 1,0 1 0,0-1-1,-1 1 1,1-1-1,0 0 1,0 0-1,0 1 1,0-1-1,0 0 1,0 0-1,1 0 1,2-1-340,0 0 0,0-1 1,0 0-1,0 0 0,0 0 0,-1 0 0,6-4 0,8-5-1271,51-16-4178,-53 23 4338,-1-1 0,0-1 1,13-8-1,3-5-1610</inkml:trace>
</inkml:ink>
</file>

<file path=ppt/ink/ink7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5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4480,'28'-7'2176,"24"7"-1920,-24 0 4480,20 0-3968,13 7 0,-1-1 256,2 1 0,-1-4-1408,1 1 0,-11 1 896,1-1 128,-15-4-1152,-14 3 0,-3 1-1280,-6 5 0,-5 5-256,-9-9 128</inkml:trace>
</inkml:ink>
</file>

<file path=ppt/ink/ink7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6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50 515 5376,'1'2'266,"1"0"0,-1-1-1,1 1 1,-1 0 0,1-1 0,0 1 0,0-1 0,-1 0 0,1 1 0,0-1-1,0 0 1,0 0 0,1 0 0,-1-1 0,0 1 0,0 0 0,0-1-1,1 1 1,-1-1 0,4 0 0,5 2 802,0-1 0,1-1 0,20-1 1,8-4-603,-1-1 1,1-2-1,-1-2 1,-1-1-1,59-26 1,-83 30-394,0-1 0,0 0 0,-1-1 0,0 0 0,0-1 0,-1-1 0,17-18 0,-23 22 5,0-1 1,0-1-1,-1 1 0,0-1 1,-1 0-1,0 0 0,0 0 0,-1 0 1,0-1-1,-1 1 0,0-1 1,0 0-1,0-13 0,-2 15-80,1-1-1,-2 1 0,1-1 1,-1 1-1,-1-1 0,0 1 1,0 0-1,0 0 0,-1 0 1,0 0-1,-1 0 1,0 1-1,0-1 0,0 1 1,-1 0-1,0 0 0,-1 1 1,0-1-1,0 1 0,0 0 1,0 1-1,-1 0 0,-8-6 1,1 3-25,-1 1 0,1 0 1,-1 1-1,0 1 0,0 0 1,-1 1-1,0 1 0,0 0 0,0 1 1,0 1-1,-19 0 0,13 2-42,1 1 1,-1 1-1,1 1 0,0 1 0,0 1 0,1 0 0,-1 2 0,-22 11 0,36-15 35,-1 0 0,0 0-1,1 1 1,0 0 0,0 0 0,0 0-1,0 1 1,1 0 0,0 1 0,0-1-1,1 1 1,0 0 0,0 0 0,1 1-1,0-1 1,0 1 0,0 0 0,1 0-1,0 1 1,1-1 0,0 1 0,-1 13-1,2-17 14,1-1 0,0 1-1,1 0 1,-1-1 0,1 1-1,0 0 1,0-1 0,0 1-1,1-1 1,-1 1-1,1-1 1,0 0 0,0 0-1,1 0 1,-1 0 0,1 0-1,0 0 1,4 4-1,-1-4 2,-1 0 0,1 0 0,0 0 0,0-1 0,0 1 0,1-1 0,-1-1 0,1 1 0,0-1 0,0-1 0,7 2 0,8 0-73,0-2-1,1 0 1,-1-1-1,0-1 0,0-2 1,39-8-1,-18-1-404,-1-1 1,63-30-1,-101 41 441,0 0 0,1-1 0,-2 1 0,1-1 0,0 0 1,0 1-1,-1-2 0,4-3 0,29 96 2083,-25-69-1467,0 0-1,2-1 0,0-1 0,1 0 1,27 27-1,-33-37-424,1-1 0,-1 0 0,1 0 0,1-1 0,-1 0 0,1 0 0,0-1 0,0 0 0,1-1 0,-1 0 0,1-1 0,0 0 0,0-1 0,0 0 0,13 0 0,-10-1-674,0-1 0,-1-1 0,1 0 0,-1-1 0,0 0 0,1-1 0,18-7 0,-29 9 230,-1 1 0,1-1 0,-1-1 0,1 1 0,-1 0 0,0 0 0,0-1 0,1 1 0,-1-1 0,0 0 0,0 0 0,-1 0 0,1 0 0,0 0 1,-1 0-1,3-4 0,7-17-2506</inkml:trace>
</inkml:ink>
</file>

<file path=ppt/ink/ink7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6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333 0 6144,'28'54'3168,"-4"-6"-1880,-9 5 3408,7 55-1841,-8-36-976,29 89 0,-9-56-1167,-4 2 1,-6 0-1,-4 2 1,7 128-1,-26-223-670,-1 0 0,-1 1-1,0-1 1,-1 0 0,-1 1 0,0-1-1,-1-1 1,0 1 0,-1 0 0,-1-1-1,0 0 1,0-1 0,-2 1-1,1-1 1,-2 0 0,0-1 0,-13 14-1,-13 8-303,-1-2-1,-2-2 1,-74 45-1,41-28-974,-77 52-3755,70-58 1921</inkml:trace>
</inkml:ink>
</file>

<file path=ppt/ink/ink7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37.5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1 280 3072,'0'-1'84,"0"1"0,0-1 0,1 1 0,-1-1 0,0 1 0,1-1 0,-1 1 0,0-1 0,1 1 0,-1-1 0,1 1 0,-1-1 0,1 1 0,-1 0 0,1-1 0,-1 1 0,1 0 0,-1-1 0,1 1 0,-1 0 0,1 0 0,0-1 0,-1 1 0,1 0 0,-1 0 0,1 0 0,0 0 0,-1 0 0,1 0 0,0 0 0,-1 0 0,1 0 0,-1 0 0,1 0 0,0 0 0,0 1 1,34 10 2464,-3-1-1679,12-4-326,2-1 1,-1-2 0,47-3-1,-64-1-203,0-2 0,0-1 0,-1-1 0,1-1 0,-1-2 0,28-11 0,-24 5-55,67-31 529,-87 40-732,-1-1 1,0-1-1,0 0 1,-1 0-1,1-1 1,11-14-1,-19 20-74,0 0-1,0 0 1,0 0-1,-1 0 0,1 0 1,-1-1-1,0 1 1,1-1-1,-1 1 1,0-1-1,-1 0 1,1 1-1,0-1 0,-1 0 1,1 1-1,-1-1 1,0 0-1,0 0 1,0 1-1,0-1 1,0 0-1,-1 0 0,0 1 1,1-1-1,-1 0 1,0 1-1,0-1 1,0 1-1,0-1 1,-1 1-1,1 0 0,-1-1 1,1 1-1,-1 0 1,0 0-1,0 0 1,0 0-1,0 0 1,0 1-1,0-1 0,-4-2 1,-2-1 2,0 1 1,-1-1-1,1 1 0,-1 1 1,0-1-1,0 2 0,0-1 1,0 1-1,0 0 0,0 1 1,-17 0-1,2 4-25,0 0-1,0 2 1,0 1 0,1 1 0,-28 12 0,47-18 19,1 0 0,-1 1 1,0 0-1,0 0 1,1 0-1,-1 1 1,1-1-1,0 1 1,0 0-1,0 0 0,0 0 1,0 0-1,1 0 1,-1 1-1,1-1 1,0 1-1,0-1 1,0 1-1,1 0 0,-1 0 1,1 0-1,0 0 1,0 0-1,0 0 1,0 0-1,1 0 1,0 0-1,0 1 0,0-1 1,0 0-1,1 0 1,-1 0-1,1 0 1,2 5-1,1 4 55,0 1 0,1-1 0,1-1 0,0 1-1,1-1 1,0 0 0,1 0 0,1-1 0,9 11 0,0-3-10,1-1-1,1-1 1,1-1 0,0 0 0,1-2-1,0-1 1,1 0 0,0-2 0,1 0 0,1-2-1,0-1 1,0 0 0,0-2 0,1-1-1,0-1 1,0-2 0,46 0 0,-64-2-420,0-1 0,0 1 0,-1-1 1,1-1-1,0 0 0,0 0 0,-1 0 1,8-5-1,7-11-1827</inkml:trace>
</inkml:ink>
</file>

<file path=ppt/ink/ink7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4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13 201 3072,'1'2'538,"0"0"0,0 0 0,0 1-1,-1-1 1,1 0 0,-1 1 0,1-1 0,-1 0 0,0 1 0,0-1 0,0 0-1,0 1 1,-1 3 0,-8 56 440,6-42-628,0 0-1,0 33 1,4-38-132,1 0-1,0 0 1,1 0 0,1-1-1,0 1 1,1-1 0,13 27 0,-15-36-188,1 0 1,-1 0 0,1 0 0,0-1 0,0 1 0,1-1 0,-1 0 0,1 0 0,0 0 0,0-1 0,0 0 0,0 0 0,1 0 0,-1-1 0,1 0 0,0 0 0,0 0 0,0 0-1,-1-1 1,1 0 0,0-1 0,7 1 0,6-1 3,-1-1 1,1-1-1,-1-1 0,0 0 0,0-1 1,0-1-1,-1-1 0,0 0 0,0-2 1,18-9-1,-6 0 27,-2 0 0,0-2 0,-1-1 1,42-41-1,-49 41 12,-1 0 0,-1 0 1,-1-2-1,14-25 0,-23 35-35,-1 0 0,0-1 0,-1 1 0,-1-1 0,0 0 0,-1 0 0,0-1 0,-1 1 0,2-24 1,-5 32-32,1 0 1,-1 0-1,1 0 1,-2-1-1,1 1 1,0 0-1,-1 0 1,0 1-1,0-1 1,-1 0 0,1 1-1,-1-1 1,0 1-1,0 0 1,0 0-1,-1 0 1,1 0-1,-1 0 1,0 1 0,0 0-1,0 0 1,-1 0-1,1 0 1,-9-3-1,2 1 0,-1 0 0,1 1-1,-1 1 1,0 0 0,0 0 0,0 2-1,-1-1 1,1 1 0,-16 1-1,7 2-27,0 1 0,0 1 0,1 1 0,-1 0 0,1 2 0,0 0 0,0 1-1,-35 21 1,42-21-29,1-1-1,0 2 1,1 0 0,-1 0-1,2 1 1,-1 0-1,2 1 1,-1 0 0,2 0-1,-1 1 1,1 1-1,1-1 1,-11 27 0,17-37 29,0 0 0,1 0 0,-1 0 1,1 0-1,-1 0 0,1 0 1,0 0-1,0 1 0,0-1 0,0 0 1,0 0-1,0 0 0,1 0 1,-1 0-1,1 0 0,0 0 0,-1 0 1,1 0-1,0 0 0,0 0 1,0 0-1,2 2 0,-1-1 2,1-1-1,0 1 1,0-1-1,0 0 1,0 0-1,0 0 1,0 0-1,1-1 1,-1 1-1,1-1 1,-1 0-1,4 1 1,7 1-30,0-1 0,1 0 0,-1-2 0,0 1 0,26-4 0,-1-3-17,0-1 0,0-3 0,62-23 0,106-64 180,-206 97-109,-1 0 0,1 0 0,-1-1 0,0 1 0,1 0 0,0 0 0,-1 0 0,1-1 0,-1 1 0,1 0 0,-1 0-1,1 0 1,-1 0 0,1 0 0,-1 0 0,1 0 0,0 0 0,-1 0 0,1 0 0,-1 1 0,1-1 0,-1 0 0,1 0 0,-1 0 0,1 1 0,-1-1 0,1 0-1,-1 1 1,1-1 0,-1 0 0,0 1 0,1-1 0,-1 0 0,0 1 0,1-1 0,-1 1 0,0-1 0,1 1 0,-1-1 0,0 1 0,0-1 0,1 1-1,-1-1 1,0 1 0,0-1 0,0 1 0,0-1 0,0 1 0,0 0 0,0-1 0,0 1 0,0-1 0,0 1 0,0-1 0,0 1 0,0-1 0,-1 1 0,1-1-1,0 2 1,-8 47 180,5-34-111,2-1 28,0 0 0,1 1-1,0-1 1,1 0 0,0 1 0,2-1 0,-1 0 0,2 0-1,0 0 1,9 20 0,-9-26-5,1 1 1,0-1-1,0 0 0,1 0 0,-1-1 1,2 0-1,-1 0 0,1 0 0,0-1 0,1 0 1,0 0-1,0-1 0,0 0 0,0 0 1,1-1-1,14 5 0,-8-4-12,-1-1 0,1-1 0,0-1 0,0 0 0,1-1 0,-1 0 0,0-2 0,0 1 0,26-6 0,7-5-1540,77-27-1,-113 34 957,36-17-1762,-16-12-64</inkml:trace>
</inkml:ink>
</file>

<file path=ppt/ink/ink7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5.6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2432,'4'22'1474,"0"1"1,-1-1-1,-2 1 1,-1 43-1,-1-12-1188,14 137 1005,43 224-1,-51-380-1033,126 560 2068,-129-588-2243,0 0-1,0 0 1,1-1 0,0 1 0,6 10 0,-14-58 664,1 22-731,1-1 1,1 1-1,1-1 0,1 1 0,0-1 0,1 0 0,2 1 1,0-1-1,1 1 0,1 0 0,8-23 0,-8 31-41,-1 1 0,2 0 0,-1 0 0,1 0 1,1 0-1,0 1 0,0 0 0,1 1 0,0 0 0,0 0 0,1 0 0,0 1 0,0 0 0,1 1 0,0 0 0,0 1 0,0 0 0,1 0 0,0 1 0,17-4 1,-10 4-3,0 2 1,1-1-1,-1 2 1,0 1-1,1 0 1,-1 1-1,1 1 1,-1 1-1,19 4 1,-26-4 46,0 1-1,0-1 1,-1 2-1,1-1 0,-1 1 1,0 1-1,0 0 1,-1 1-1,1-1 1,-1 2-1,-1-1 1,0 1-1,0 1 1,0-1-1,10 17 1,-15-20 27,0 1 0,-1 0 1,0 0-1,0 0 0,0 0 1,-1 0-1,1 1 0,-1-1 0,-1 0 1,1 1-1,-1-1 0,-1 0 0,1 1 1,-1-1-1,0 0 0,0 0 1,-1 1-1,1-1 0,-6 11 0,3-9 29,0 1 0,-1-1 0,0 0 0,0-1 0,-1 1 0,0-1-1,0 0 1,0 0 0,-1-1 0,0 1 0,-1-2 0,-13 9-1,0-2 4,0-2-1,-1-1 0,0-1 1,-1-1-1,0-1 0,0 0 1,0-2-1,-1-1 0,1-1 1,-1-1-1,0-1 0,0-1 1,1-1-1,-1-1 0,-37-9 1,58 11-130,0 0 0,0 0 0,0 0 1,0-1-1,0 1 0,0-1 0,0 0 0,0 1 1,0-1-1,1-1 0,-1 1 0,1 0 0,-1 0 1,-3-6-1,6 7-44,0-1 1,-1 0 0,1 1-1,0-1 1,0 1-1,0-1 1,0 1 0,0-1-1,0 1 1,0-1-1,1 0 1,-1 1 0,1-1-1,-1 1 1,1-1-1,-1 1 1,1 0 0,0-1-1,0 1 1,0 0-1,0-1 1,0 1 0,0 0-1,0 0 1,0 0-1,0 0 1,0 0 0,1 0-1,-1 0 1,0 0-1,1 1 1,2-2 0,8-5-657,0 1 0,0 1 0,0 0 1,1 0-1,-1 1 0,15-2 1,-10 2-304,0-1 0,28-11 0,9-15-1014</inkml:trace>
</inkml:ink>
</file>

<file path=ppt/ink/ink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1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195 420 3840,'3'4'499,"-1"0"1,1 1 0,0-1-1,0 0 1,0 0-1,0-1 1,1 1-1,-1-1 1,6 4 0,16 18 1586,-21-21-1990,-1 0-1,1-1 0,0 0 1,0 1-1,1-1 0,-1-1 1,0 1-1,1-1 0,0 1 1,0-1-1,0-1 0,0 1 1,0-1-1,0 1 0,0-2 1,0 1-1,11 0 0,-7-1 52,0-1-1,0 1 0,0-2 0,0 1 1,0-1-1,-1-1 0,1 1 0,0-1 1,10-6-1,-2 0 75,0-1-1,-1-1 1,0 0 0,-1-1-1,0-1 1,-1 0-1,0-1 1,19-25 0,-28 32-185,0 0 0,-1 0 0,0-1 0,0 0 0,-1 1 0,0-1 0,0-1 1,0 1-1,-1 0 0,-1 0 0,0-1 0,0 1 0,0-1 0,-1 0 0,0 1 0,-1-1 0,0 1 0,0-1 0,-1 1 1,0 0-1,0 0 0,-5-11 0,1 7-35,0 1 0,-1 0 0,0 0 0,-1 0 1,0 1-1,0 0 0,-1 0 0,-1 1 0,1 0 0,-1 1 1,-1 0-1,0 1 0,0 0 0,0 0 0,-1 1 0,0 1 1,0 0-1,0 1 0,-1 0 0,0 1 0,1 0 0,-1 1 1,0 0-1,0 1 0,-19 1 0,16 0-36,-1 1 1,0 1-1,1 0 1,-1 1-1,1 0 1,0 2-1,0 0 0,1 1 1,-1 0-1,1 1 1,0 1-1,1 0 1,0 1-1,0 1 0,1 0 1,0 1-1,1 0 1,0 1-1,-16 22 1,24-29 10,0 1 0,1 0 0,0 0 0,0 0 0,1 1 0,0-1 0,0 1 0,-2 13 0,4-18 17,-1 1 0,1 0 1,0 0-1,0 0 0,0 0 0,1 0 1,-1 0-1,1 0 0,-1 0 0,1-1 1,0 1-1,0 0 0,1 0 1,-1-1-1,0 1 0,1-1 0,0 1 1,-1-1-1,1 0 0,0 1 0,0-1 1,0 0-1,0 0 0,3 1 1,3 1-1,-1 0 0,1 0 0,0-1 0,0 0 0,1-1 0,-1 1 0,0-2 1,1 1-1,-1-1 0,1-1 0,0 1 0,-1-1 0,1-1 0,-1 0 1,1 0-1,-1 0 0,1-1 0,13-6 0,15-5 13,-2-2 0,64-36 1,-75 38-2,190-123 208,-214 136-208,0 0-1,1-1 0,-1 1 1,0 0-1,0 0 0,1 0 1,-1-1-1,0 1 1,1 0-1,-1 0 0,0 0 1,1 0-1,-1 0 1,0 0-1,1 0 0,-1 0 1,0 0-1,1 0 0,-1 0 1,0 0-1,1 0 1,-1 0-1,0 0 0,1 0 1,-1 0-1,0 0 0,0 0 1,1 0-1,-1 1 1,0-1-1,1 0 0,-1 0 1,0 0-1,0 0 1,1 1-1,-1-1 0,0 0 1,1 1-1,5 18 140,-2 41 120,-3-30-54,2-11-21,1 0-1,1 0 0,1-1 1,0 0-1,1 0 0,1 0 1,15 23-1,-18-33-287,1 1-1,1-1 1,-1-1 0,2 1-1,-1-1 1,14 10 0,-16-13-350,1 0 1,0-1 0,1 0 0,-1 0 0,1 0 0,-1-1 0,1 1 0,0-2 0,0 1 0,10 0 0,-3-3-1834,-5-5-22</inkml:trace>
</inkml:ink>
</file>

<file path=ppt/ink/ink7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6.2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4352,'-2'22'1770,"28"244"4065,-5-130-5255,6-1-1,75 219 1,-91-321-391,44 118 932,47 215 1,-101-359-1008,0 1 1,0 0 0,-1 0 0,0-1-1,-1 1 1,-1 8 0,2-15-95,0 0 1,0 0-1,0 0 0,0 0 1,0 0-1,-1 0 1,1 0-1,0 0 0,-1 0 1,1 0-1,0-1 1,-1 1-1,1 0 0,-1 0 1,1 0-1,-1-1 0,0 1 1,1 0-1,-1 0 1,0-1-1,1 1 0,-1-1 1,0 1-1,0-1 1,0 1-1,0-1 0,1 1 1,-1-1-1,0 0 1,0 1-1,0-1 0,0 0 1,0 0-1,0 0 0,0 0 1,0 0-1,0 0 1,0 0-1,0 0 0,0 0 1,0 0-1,0 0 1,1-1-1,-1 1 0,0 0 1,0-1-1,0 1 0,0 0 1,0-1-1,1 1 1,-1-1-1,0 0 0,0 1 1,1-1-1,-1 0 1,0 1-1,1-1 0,-1 0 1,0-1-1,-3-2 6,0 0-1,0-1 1,1 0 0,-1 0-1,1 0 1,0 0 0,1-1-1,-1 1 1,1-1 0,0 1-1,0-1 1,1 0-1,0 0 1,0 0 0,0 1-1,1-7 1,-1 0-78,1 1 0,0 0 1,1 0-1,0 0 0,1 0 0,0 0 0,7-20 0,-3 18-11,2 0 0,-1 0 0,1 0 0,1 1 0,1 1 0,-1-1 0,2 1 0,-1 1 0,2 0 0,-1 1 0,1 0 0,1 0 0,-1 1 0,1 1 0,1 0 0,-1 1 0,1 1 0,28-8 0,-22 8 30,-1 1 0,1 0-1,0 1 1,0 2-1,0 0 1,0 1 0,0 0-1,-1 2 1,1 1 0,0 0-1,0 1 1,-1 2 0,33 12-1,-37-11 79,-1 1 0,0 0 0,0 1 0,-1 0-1,0 1 1,0 1 0,-1 0 0,-1 0 0,0 1-1,-1 1 1,16 23 0,-21-27 39,0 0 0,-1 0 0,0 1 0,-1-1 1,0 1-1,0 0 0,-1 0 0,-1 0 0,0 0 0,0 0 0,0 0 0,-1 0 1,-1 0-1,0 0 0,0 0 0,-1 0 0,-1 0 0,1 0 0,-1-1 0,-6 13 0,2-7 11,-1 0 0,-1-1-1,0 0 1,-1 0 0,0-1-1,-1 0 1,-1 0 0,0-2-1,0 1 1,-1-1 0,-1-1-1,0-1 1,0 0 0,-1 0-1,-20 7 1,23-11-32,-1 0 0,1-1 0,-1-1 0,0 0 0,0-1 0,0 0 0,-1-1-1,1 0 1,0-1 0,0-1 0,-1 0 0,1-1 0,0 0 0,0-1 0,0 0 0,1-1 0,-1-1 0,1 0 0,-23-13 0,30 15-177,1 1 0,-1-1-1,1-1 1,0 1 0,0-1 0,0 1 0,0-1 0,1 0 0,-1-1 0,1 1 0,0-1 0,0 1 0,1-1 0,-1 0 0,1 0 0,0 0-1,-1-6 1,3 7 9,0 1 0,0 0 0,0-1 0,0 1 0,1 0 0,0-1 0,-1 1 0,1 0 0,1 0 0,-1-1 0,0 1 0,1 0 0,-1 0 0,1 1 0,0-1 0,0 0 0,0 0 0,0 1 0,1-1 0,-1 1 0,1 0 0,-1 0 0,1 0 0,0 0 0,0 0 0,0 1 0,0-1 0,6-1 0,13-6-1359,2 1 1,-1 1-1,40-6 0,-29 7 45,22-4-1141</inkml:trace>
</inkml:ink>
</file>

<file path=ppt/ink/ink7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6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0 294 4608,'1'-2'232,"-1"1"1,0 0 0,1-1-1,0 1 1,-1 0-1,1 0 1,0 0 0,0 0-1,-1 0 1,1 0-1,0 0 1,0 0 0,0 0-1,0 0 1,0 0-1,2-1 1,9 18 3173,-4 1-3470,1 1 308,2 0 1,0 0-1,1 0 1,1-2-1,1 0 1,0 0-1,24 20 1,-31-31-167,0 0-1,0 0 1,0-1 0,1 0 0,0-1 0,0 1 0,0-2 0,0 1 0,0-1-1,1 0 1,-1-1 0,0 1 0,1-2 0,0 1 0,-1-1 0,1-1 0,-1 0-1,1 0 1,-1 0 0,0-1 0,11-4 0,0 0-3,-1-1 0,0-1 0,0-1 0,-1 0 0,0-2 1,0 0-1,-1 0 0,-1-2 0,0 0 0,21-23 0,-30 30-67,-1-1-1,0 1 1,-1 0-1,0-1 1,0 0 0,0 0-1,-1-1 1,0 1-1,0-1 1,-1 1-1,0-1 1,0 0-1,-1 0 1,0 0-1,0 0 1,-1 0 0,0 1-1,0-1 1,-1 0-1,0 0 1,-1 0-1,0 0 1,0 0-1,0 1 1,-1-1 0,0 1-1,-1 0 1,-6-11-1,3 7-42,-2 1 1,1 0-1,-2 0 0,1 0 0,-1 1 0,-1 1 1,1 0-1,-1 0 0,-1 1 0,0 1 0,0 0 1,0 0-1,0 1 0,-1 1 0,0 0 0,0 1 1,0 0-1,0 1 0,0 0 0,-21 1 1,18 0-31,0 1 0,0 1 0,0 1 0,1 0 0,-1 1 0,0 0 0,1 2 0,0 0 1,0 0-1,0 1 0,1 1 0,0 1 0,0 0 0,1 0 0,0 2 0,0-1 0,-11 13 1,20-18 33,1 1 0,0-1 0,0 0 0,0 1 1,1-1-1,-1 1 0,1 0 0,0 0 0,0 0 1,1 0-1,-1 5 0,1-8 15,1 1 1,0-1-1,-1 0 0,1 0 0,0 0 1,1 1-1,-1-1 0,0 0 0,1 0 1,-1 1-1,1-1 0,-1 0 0,1 0 1,0 0-1,0 0 0,0 0 0,0 0 0,0 0 1,1-1-1,-1 1 0,1 0 0,-1 0 1,1-1-1,-1 1 0,1-1 0,0 0 1,4 3-1,0-2-29,0 1 1,0-1-1,0-1 0,1 1 1,-1-1-1,0 0 0,1-1 1,-1 1-1,1-1 0,-1-1 1,1 1-1,8-3 0,87-21-280,-60 12 228,13-5-113,66-29 0,-40 13 33,-76 31 179,0 1 0,0-1 1,-1 1-1,1 0 0,0 0 0,0 0 1,0 1-1,1 0 0,-1 0 1,0 0-1,6 1 0,-8 0 32,0 0-1,-1 0 1,1 0 0,0 0-1,-1 1 1,1-1 0,-1 1-1,1 0 1,-1-1 0,0 1-1,0 0 1,0 0 0,0 1 0,0-1-1,0 0 1,0 1 0,-1-1-1,1 1 1,-1-1 0,0 1-1,2 3 1,16 50 780,-8-25 199,24 53 1,-31-77-882,0 0 1,0 0 0,1 0-1,0 0 1,0-1 0,0 0-1,1 0 1,0 0-1,0-1 1,1 0 0,-1 0-1,10 5 1,-7-5-134,1 0-1,0-1 1,0 0-1,0-1 1,0 0 0,1 0-1,-1-1 1,1 0-1,0-1 1,0 0-1,-1-1 1,1 0 0,0-1-1,16-3 1,11-3-3059,55-4 1,-89 10 2842,34-2-2108</inkml:trace>
</inkml:ink>
</file>

<file path=ppt/ink/ink7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7.5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412 103 768,'1'-1'169,"1"-1"1,-1 0-1,1 1 1,-1-1-1,1 0 0,-1 0 1,0 0-1,0 0 1,0 0-1,0-1 0,0 1 1,-1 0-1,1 0 1,0-1-1,-1 1 0,0 0 1,0-1-1,0 1 1,0 0-1,0-1 1,0 1-1,0 0 0,-1-1 1,1 1-1,-1 0 1,0 0-1,1-1 0,-1 1 1,0 0-1,0 0 1,-1 0-1,1 0 0,-2-2 1,-8-5 985,9 7-1103,1 0 1,-1 1-1,0-1 1,0 1-1,1-1 1,-1 1 0,0 0-1,0 0 1,-1-1-1,1 1 1,0 1 0,0-1-1,0 0 1,-1 1-1,1-1 1,0 1-1,-1-1 1,1 1 0,0 0-1,-1 0 1,1 0-1,0 1 1,-1-1-1,1 0 1,0 1 0,0 0-1,-1-1 1,1 1-1,0 0 1,0 0-1,-4 2 1,-25 8 510,-1 1 0,1 1 1,1 2-1,-45 28 0,45-23-282,-33 25 175,59-41-397,0-1 0,0 1 0,0-1 0,0 1 0,1 1 0,-1-1 0,1 0 0,0 1 1,1-1-1,-4 8 0,6-12-49,0 1 1,-1 0-1,1 0 1,0 0-1,0 0 1,0 0-1,0 0 0,0-1 1,0 1-1,0 0 1,0 0-1,1 0 1,-1 0-1,0 0 1,0-1-1,1 1 1,-1 0-1,0 0 1,1 0-1,-1-1 1,1 1-1,-1 0 1,1-1-1,0 1 1,-1 0-1,1-1 1,-1 1-1,1-1 1,0 1-1,0-1 1,-1 1-1,1-1 1,0 1-1,1-1 1,35 10 102,-30-8-81,35 3 86,-1-1-1,1-2 1,83-8 0,50 2 200,-124 6-163,-1 2-1,1 3 1,61 15 0,-107-21-123,-1 1 1,1-1 0,-1 1-1,1 0 1,-1 0 0,1 1-1,-1-1 1,0 1 0,0 0-1,-1 0 1,1 0 0,0 1-1,-1-1 1,0 1 0,0 0-1,0 0 1,0 0 0,-1 0-1,1 0 1,-1 1 0,0-1-1,2 10 1,-3-7 21,0-1-1,-1 1 1,1 0 0,-1 0-1,-1-1 1,0 1 0,0 0-1,0-1 1,-1 1 0,0 0-1,0-1 1,0 0 0,-1 0-1,0 1 1,0-2 0,-5 8-1,-7 7 91,-1-2 0,0 1 0,-1-2 0,-1 0 0,-1-2 0,0 0 0,-1-1 0,-1 0 0,0-2 0,-1-1 0,0 0 0,-1-2 0,0 0 0,0-2 0,-31 6 0,44-12-108,1-1-1,-1 0 1,0 0-1,1-1 1,-1-1-1,1 1 1,-1-2-1,1 1 1,0-1-1,0-1 1,-9-4-1,14 6-56,1 0 1,0 0-1,0 0 0,-1 0 1,2-1-1,-1 1 0,0-1 1,0 0-1,1 1 0,-1-1 1,1 0-1,0-1 0,-2-3 0,3 5-48,1-1 0,-1 1-1,0-1 1,1 1-1,0-1 1,-1 0-1,1 1 1,0-1-1,0 1 1,1-1-1,-1 0 1,0 1-1,1-1 1,0 1 0,0-1-1,-1 1 1,2-1-1,-1 1 1,0 0-1,3-5 1,2-1-454,1 1-1,-1-1 1,2 2 0,-1-1 0,1 1-1,-1 0 1,2 0 0,-1 1 0,1 0-1,0 0 1,0 1 0,19-6 0,43-24-2872,-20-1 1091</inkml:trace>
</inkml:ink>
</file>

<file path=ppt/ink/ink7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8.1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485 57 5120,'-10'-14'701,"7"9"-393,0 0 0,0 1 0,-1 0 0,1 0 0,-1 0 0,-7-6 0,10 9-192,-1 0 0,0 0 0,0 1 0,0-1 0,1 0 0,-1 1 0,0-1 0,0 1 0,0 0 0,0-1 0,0 1 0,0 0 0,0 0 0,0 1 0,0-1 0,0 0 0,0 1 0,0-1 0,0 1 0,1-1 0,-1 1 0,-3 1 0,-95 37 1024,53-22-839,-69 35 0,102-45-200,2 1 0,-1 0 0,1 1 0,0 1 0,1-1 0,0 2 0,0 0 0,2 0 0,-15 19 0,24-29-100,-1 0 0,0 0 0,1 1 0,-1-1 0,1 0 0,-1 0 0,1 0 0,-1 1 0,1-1-1,0 0 1,-1 0 0,1 1 0,0-1 0,0 0 0,0 1 0,0-1 0,0 0 0,0 0 0,1 1 0,-1-1 0,0 0 0,1 0 0,-1 1 0,1-1 0,-1 0 0,1 0 0,-1 0 0,1 0 0,0 0 0,0 0 0,-1 0 0,1 0-1,0 0 1,0 0 0,0 0 0,0 0 0,0-1 0,0 1 0,1 0 0,-1-1 0,0 1 0,0-1 0,0 1 0,1-1 0,-1 1 0,0-1 0,0 0 0,2 0 0,12 4-3,-1-1 0,1 0 0,21 0 0,-23-2 6,387 29 614,-372-27-483,0 1 0,51 17 0,-69-18-61,-1 0 1,1 1 0,-1 0 0,0 1-1,-1 0 1,1 0 0,-1 1 0,0 0-1,0 0 1,-1 1 0,11 12 0,-16-16-2,0 0 1,-1 0-1,1 0 1,0 0 0,-1 1-1,0-1 1,0 0 0,0 1-1,0-1 1,-1 1-1,1-1 1,-1 1 0,0 0-1,0-1 1,0 1 0,-1-1-1,1 1 1,-1-1 0,0 1-1,0-1 1,0 0-1,0 1 1,0-1 0,-1 0-1,0 0 1,-2 4 0,2-3 26,-2 1 0,1-1 0,0 0 0,-1 0 0,0 0 0,0 0 1,0 0-1,0-1 0,-1 0 0,1 0 0,-1 0 0,0-1 0,0 1 1,0-1-1,0 0 0,-8 2 0,-19 0 39,-1-1-1,1-1 1,0-2 0,-1-2-1,1 0 1,0-2 0,0-2-1,0-1 1,-42-15 0,31 11-1303,24 8-481,18 3 1579,1 0 1,0 0-1,0 0 1,0 0-1,0 0 1,0 0-1,0 0 1,-1 0-1,1 0 1,0 0-1,0 0 1,0 0 0,0 0-1,0 0 1,-1 0-1,1 0 1,0 0-1,0 0 1,0 0-1,0 0 1,0 0-1,-1 0 1,1 0 0,0 0-1,0 0 1,0 0-1,0 0 1,0 0-1,-1 0 1,1 1-1,0-1 1,0 0-1,0 0 1,0 0-1,0 0 1,0 0 0,0 0-1,0 0 1,0 1-1,0-1 1,0 0-1,-1 0 1,1 0-1,0 0 1,0 0-1,0 1 1,0-1-1,0 0 1,0 0 0,0 0-1,0 0 1,0 0-1,0 1 1,0-1-1,0 0 1,0 0-1,1 0 1,-1 0-1,0 0 1,0 1 0,0-1-1,0 0 1,8 8-2538,12 0 22</inkml:trace>
</inkml:ink>
</file>

<file path=ppt/ink/ink7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8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91 330 1536,'1'-3'153,"1"0"0,0-1 0,1 1-1,-1 0 1,0 0 0,1 0 0,0 0 0,0 1 0,-1-1 0,2 1 0,2-3 0,-2 3 956,-4 2-469,-24 19 2304,20-15-2807,0-1 0,0 1 0,0 1 1,0-1-1,1 0 0,-1 1 0,1 0 0,0 0 1,1 0-1,-1 0 0,1 0 0,0 0 0,0 1 1,1-1-1,-1 1 0,1 0 0,1-1 0,-1 1 1,1-1-1,0 1 0,0 0 0,0 0 0,1-1 1,0 1-1,0-1 0,1 1 0,-1-1 0,1 1 0,0-1 1,1 0-1,-1 0 0,1 0 0,0 0 0,0 0 1,1-1-1,-1 0 0,1 1 0,0-1 0,0 0 1,1-1-1,-1 1 0,1-1 0,0 0 0,0 0 1,0 0-1,0-1 0,0 0 0,0 0 0,1 0 1,5 1-1,9 0-21,-1 0-1,1-1 1,-1-1 0,1-1-1,0-1 1,-1-1 0,1 0 0,-1-1-1,1-2 1,-1 0 0,-1 0-1,23-11 1,-16 5 23,-1-1-1,0-1 1,0-1 0,-1-1-1,-1-1 1,0-1 0,-2 0-1,25-28 1,-40 40-105,0-1 0,0 1-1,-1-1 1,0 0 0,0-1 0,0 1 0,-1-1 0,0 1 0,0-1 0,0 0-1,-1 0 1,0-1 0,-1 1 0,1 0 0,-2 0 0,1-1 0,-1 1 0,0-1 0,0 1-1,-1 0 1,0-1 0,0 1 0,-1 0 0,0 0 0,0 0 0,-1 0 0,0 0-1,0 0 1,0 1 0,-1-1 0,0 1 0,0 0 0,-8-9 0,1 5-21,0-1 1,0 1 0,-1 1-1,0 0 1,0 1 0,-1 0 0,0 1-1,-1 1 1,1 0 0,-1 0-1,0 1 1,-1 1 0,1 1-1,-1 0 1,0 1 0,-26-1-1,6 2-67,-1 1-1,1 3 1,-1 0-1,1 3 1,0 0-1,-34 13 0,53-14-43,1 0 0,0 1 0,0 1 0,1 1 0,-15 9-1,26-15 72,0 0-1,0 1 0,1-1 0,-1 0 0,1 1 0,0-1 1,0 1-1,0 0 0,0 0 0,0 0 0,0 0 0,1 0 1,-2 3-1,3-4 14,-1 1 1,1-1-1,0 0 1,0 0 0,0 0-1,0 0 1,1 0-1,-1 0 1,0 0-1,1 0 1,0 0-1,-1 0 1,1 0 0,0 0-1,0 0 1,0 0-1,0-1 1,0 1-1,1 0 1,-1-1-1,0 1 1,1-1 0,2 3-1,4 2-23,1 1-1,0-2 0,0 1 1,1-1-1,-1 0 1,1-1-1,0-1 0,0 1 1,0-1-1,1-1 1,18 3-1,15-1 27,60-1-1,-96-3 17,31 0-103,0-2 1,0-1-1,0-2 1,-1-2-1,1-2 1,41-15-1,-80 24 96,1 0-1,-1 0 0,1 0 0,-1 0 1,1 0-1,0 0 0,-1 0 1,1 0-1,-1 1 0,1-1 1,-1 0-1,1 0 0,-1 0 1,1 1-1,-1-1 0,1 0 1,-1 1-1,1-1 0,-1 0 1,1 1-1,-1-1 0,1 1 1,-1-1-1,0 0 0,1 1 1,-1-1-1,0 1 0,0-1 1,1 1-1,-1 0 0,0-1 1,0 1-1,0-1 0,1 1 1,-1-1-1,0 1 0,0-1 1,0 1-1,0 0 0,0-1 1,0 1-1,0-1 0,-1 2 1,2 35 28,-2-27-20,3 16 185,1 0-1,0-1 1,2 0 0,1 0 0,1 0 0,1-1-1,1 0 1,1-1 0,2 0 0,0 0 0,1-1 0,1-1-1,1 0 1,1-1 0,1 0 0,0-2 0,25 21-1,-41-38-223,0 0 0,0 0-1,0 0 1,0 0 0,0-1-1,0 1 1,0 0 0,1 0-1,-1-1 1,0 1 0,0-1-1,1 1 1,-1-1 0,0 0-1,1 1 1,-1-1 0,0 0-1,1 0 1,-1 0-1,0 0 1,1 0 0,-1 0-1,0 0 1,1 0 0,1-1-1,-1-1-250,0 1-1,-1-1 1,1 1 0,-1-1-1,0 0 1,0 0-1,0 0 1,0 0-1,0 1 1,0-1-1,0 0 1,0-1-1,-1 1 1,1 0-1,-1 0 1,1 0 0,-1 0-1,0-3 1,-2-43-4559,1 7 2390</inkml:trace>
</inkml:ink>
</file>

<file path=ppt/ink/ink7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49.7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11 176 3584,'-2'-3'342,"1"0"1,-1 0-1,1 0 1,0 0-1,0 0 1,0 0-1,1 0 1,-1-1-1,1 1 1,-1 0-1,1 0 1,0 0-1,0-1 0,1 1 1,-1 0-1,1 0 1,-1 0-1,1 0 1,3-6-1,-3 5-195,0 0-1,1 0 1,-1 0 0,1 0-1,0 0 1,1 1-1,-1-1 1,1 1-1,-1 0 1,1-1-1,0 1 1,0 0 0,0 0-1,1 1 1,3-3-1,18-5 137,0 1 0,1 1-1,0 1 1,0 2 0,0 0-1,1 2 1,0 1 0,-1 1-1,1 1 1,0 2 0,0 0-1,-1 2 1,1 1-1,-1 1 1,43 16 0,-66-21-229,0 0 1,0 0 0,0 0-1,0 1 1,-1-1-1,1 1 1,-1-1 0,1 1-1,-1 0 1,1 0-1,-1 0 1,0 1 0,0-1-1,0 0 1,0 1-1,2 3 1,-4-4-24,0 0 0,0 0-1,0 0 1,0-1 0,0 1 0,0 0 0,-1 0 0,1 0 0,0 0-1,-1-1 1,0 1 0,1 0 0,-1 0 0,0-1 0,0 1 0,0 0-1,0-1 1,0 1 0,0-1 0,0 0 0,-1 1 0,1-1 0,-1 0-1,1 0 1,-1 0 0,1 0 0,-3 1 0,-14 14-40,0 0 0,1 1 0,0 1 0,2 0 0,0 1 0,1 1 0,-13 24 0,21-34-2,1 0-1,0 0 1,1 1-1,0-1 1,1 1 0,0 0-1,0 0 1,1 1-1,1-1 1,0 0-1,0 1 1,1-1 0,1 1-1,0-1 1,0 0-1,1 0 1,4 15-1,-3-19 15,0 0 0,0 0 0,1 0-1,0-1 1,0 1 0,0-1 0,1 0-1,0 0 1,0-1 0,1 1 0,-1-1 0,1 0-1,11 6 1,-7-5 24,0-1 0,1 0 1,0-1-1,0 0 0,1 0 0,-1-2 0,0 1 1,14 0-1,6-1 71,1-2 1,0-1-1,-1-1 1,1-2 0,50-12-1,-58 8-31,1-1-1,-1-2 1,-1 0 0,0-1-1,0-1 1,-2-2 0,38-30-1,-56 43-50,0-1 0,0 1 0,0-1-1,0 0 1,0 0 0,-1 0 0,1 0 0,-1 0-1,0-1 1,0 1 0,0-1 0,-1 1-1,1-1 1,-1 0 0,0 1 0,0-1 0,0 0-1,0 0 1,-1 0 0,1 0 0,-1 0-1,0 0 1,-1 0 0,1 0 0,0 0 0,-1 1-1,0-1 1,0 0 0,0 0 0,-1 0-1,1 1 1,-1-1 0,0 1 0,-3-6 0,0 2-17,1 1-1,-1 0 1,-1 0 0,1 1 0,-1-1 0,0 1 0,0 0 0,0 1 0,-1-1 0,1 1 0,-1 1 0,0-1 0,0 1 0,-1 0 0,1 1 0,-1 0 0,-7-2 0,7 3-8,0 0 0,-1 1 1,1 0-1,0 0 1,0 1-1,0-1 0,0 2 1,0-1-1,0 1 0,0 1 1,1-1-1,-1 1 0,1 1 1,-1-1-1,1 1 1,0 0-1,1 1 0,-1 0 1,1 0-1,0 0 0,0 1 1,0 0-1,1 0 0,0 0 1,0 1-1,1 0 1,0 0-1,0 0 0,0 0 1,1 1-1,0-1 0,0 1 1,1 0-1,0 0 1,1 0-1,-1 0 0,2 0 1,-1 0-1,1 0 0,0 0 1,3 14-1,-2-10 70,2 0 0,-1 0 1,2 0-1,0-1 0,0 1 0,1-1 0,0 0 0,1 0 0,0-1 1,1 0-1,0 0 0,1 0 0,0-1 0,0 0 0,19 15 1,-14-15-62,1 1 0,1-2 0,-1 0 1,2-1-1,-1 0 0,1-2 0,-1 1 0,2-2 1,-1 0-1,0-1 0,21 1 0,65-1-2233,-88-4 1118,0 0 0,1-2 1,-1 1-1,27-10 0,-21 2-1573</inkml:trace>
</inkml:ink>
</file>

<file path=ppt/ink/ink7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0.5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751 0 3712,'-10'5'863,"0"0"0,-1-1 1,1 0-1,-1-1 0,0 0 1,-16 1-1,-7 3-122,-1 4-449,1 2 1,0 1-1,1 1 1,1 2-1,0 1 1,-51 40 0,59-40-111,1 2 0,1 1 1,1 0-1,0 2 0,2 0 1,1 1-1,0 1 0,-17 35 1,8-8 84,3 1 0,1 2 0,-20 78 0,36-106-138,1 0 0,1 0 1,1 0-1,2 0 0,1 1 0,1-1 1,1 1-1,1-1 0,2 0 0,0 1 1,11 31-1,-7-36 17,1-1 1,1 0 0,0 0-1,2-1 1,1-1-1,0 0 1,1 0-1,2-1 1,0-1-1,0-1 1,2 0-1,38 27 1,-12-14 122,2-2 0,1-2 1,1-2-1,2-2 0,0-2 1,0-3-1,106 22 0,-138-36-189,0 0 0,0 2 0,28 11 0,-41-11-706,-17-4-391,-22-7-1756,33 6 2578,-1-1-1,1 1 0,0-1 0,0 1 0,0-1 0,-1 0 0,1 0 0,0 1 0,0-1 0,0 0 0,0 0 0,0 0 0,1 0 0,-1 0 0,0-1 0,0 1 0,1 0 0,-1 0 0,1 0 0,-1-1 0,1 1 0,-1 0 0,1-1 0,0 1 0,-1-2 0,9-37-4436,1 9 2328</inkml:trace>
</inkml:ink>
</file>

<file path=ppt/ink/ink7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1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367 139 4224,'2'-3'240,"1"1"1,-1-1-1,0 0 1,-1 1-1,1-1 1,0 0-1,-1 0 1,0 0-1,1 0 1,-1-1-1,0 1 1,-1 0 0,1 0-1,-1-1 1,1 1-1,-1 0 1,0-1-1,0 1 1,-1-6-1,0 7-140,0 1 0,0-1 0,1 0 0,-1 0-1,0 1 1,-1-1 0,1 1 0,0-1 0,0 1 0,-1 0 0,1-1-1,-1 1 1,1 0 0,-1 0 0,0 0 0,1 0 0,-1 0 0,0 0-1,0 0 1,1 1 0,-1-1 0,0 1 0,0-1 0,0 1 0,0 0-1,0 0 1,0 0 0,0 0 0,0 0 0,0 0 0,1 0 0,-1 1-1,0-1 1,0 1 0,-3 0 0,-12 4 62,0-1 0,0 2 1,0 1-1,1 0 0,-1 0 0,2 2 0,-29 20 0,22-12 181,1 0-1,1 2 0,1 0 0,-25 33 0,38-45-269,1 1 0,1 0 0,0 0 0,0 0 0,0 0 0,1 1 0,1-1 0,-1 1 0,1 0 1,1 0-1,-1 12 0,1-15-35,1-1 0,0 1 1,0-1-1,1 1 0,-1-1 0,1 1 1,1-1-1,-1 0 0,1 1 1,0-1-1,0 0 0,0 0 0,1 0 1,-1 0-1,1-1 0,1 1 1,-1-1-1,1 0 0,6 7 0,7 1 96,1-1 0,0 0-1,1-1 1,0-1-1,1-1 1,-1-1-1,2 0 1,33 5-1,-15-5 138,0-2-1,1-1 0,68-3 0,-91-2-185,0-1 1,-1-1-1,1-1 0,-1 0 1,0-1-1,0 0 0,-1-2 1,0 0-1,0 0 0,0-1 1,-1-1-1,0-1 0,-1 0 1,0-1-1,0 0 0,19-24 1,-20 15 149,-7 11-482,9 18 88,-6-2 121,1 0 1,0-1-1,0-1 1,1 0-1,-1 0 1,1-1-1,0 0 0,20 5 1,-8-4 63,0 0 0,0-2-1,27 1 1,-22-4 37,1-1 0,-1-1 0,1-1 0,-1-1 0,0-2 0,40-14 0,-55 16-15,-1 0 0,0 0 0,0-2-1,-1 1 1,1-1 0,-1-1 0,-1 0 0,1 0-1,-1-1 1,0-1 0,-1 1 0,0-1 0,0 0-1,-1-1 1,0 0 0,-1 0 0,7-15 0,-11 18-24,0-1 0,-1 1 1,0-1-1,0 1 0,0-1 0,-1 1 1,0-1-1,-1 1 0,0 0 1,0-1-1,-1 1 0,1-1 0,-2 1 1,1 0-1,-1 0 0,0 0 1,0 1-1,-1-1 0,0 1 0,0-1 1,-7-6-1,2 1-16,0 1-1,0 1 1,-2 0 0,1 0-1,-1 1 1,-1 0 0,1 1-1,-1 0 1,-1 1 0,-18-8-1,16 10-8,0 1-1,0 0 0,-1 1 0,0 1 0,1 1 1,-1 0-1,0 1 0,-16 2 0,-1 2-71,-1 1 1,-53 17-1,70-17 33,0 1 0,0 1 1,1 0-1,0 1 0,1 1 1,0 0-1,-19 17 0,28-22 11,0 1 0,0 1 0,1-1 0,0 1 1,0 0-1,1 0 0,0 0 0,0 0 0,0 1 0,1 0 0,0 0 0,0 0 0,0 0 0,1 0 0,0 0 0,1 1 0,-1-1 1,2 1-1,-1 10 0,2-13-6,-1 0 0,1 0 0,1 0 0,-1-1 1,1 1-1,0 0 0,0-1 0,0 1 0,1-1 1,-1 0-1,1 0 0,0 0 0,0 0 0,1 0 0,-1-1 1,1 1-1,0-1 0,-1 0 0,2 0 0,-1-1 1,0 1-1,0-1 0,8 3 0,9 4-369,0-1-1,1-2 1,39 8-1,9-1-2331,110 7-1,-144-19 1246,0-1 0,1-2 0,-1-2 1,65-14-1,-46 2-685</inkml:trace>
</inkml:ink>
</file>

<file path=ppt/ink/ink7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1.7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17 4992,'-1'0'66,"0"0"0,1-1 0,-1 1 0,0 0 0,0 0 0,0 0 0,1 0 0,-1 1 0,0-1 0,0 0 0,0 0 0,1 0 0,-1 1 0,0-1 0,0 0-1,1 1 1,-1-1 0,0 0 0,1 1 0,-1-1 0,0 1 0,1-1 0,-1 1 0,1 0 0,-1-1 0,0 2 0,3 20 3816,2 12-1545,-4 308 2718,-6-308-4313,0-31-342,0-21-155,3-3-234,1 1 1,1-1-1,1 1 1,1-1-1,1 1 0,0-1 1,2 1-1,0 0 0,1 0 1,1 0-1,1 1 1,1 0-1,1 0 0,16-26 1,-20 36-25,1 1 0,0 0 0,0 0 1,1 0-1,0 1 0,0 0 0,0 0 0,1 1 1,0 0-1,1 1 0,-1-1 0,1 2 0,0-1 1,0 1-1,0 0 0,1 1 0,-1 0 0,1 1 1,0 0-1,0 0 0,0 1 0,0 1 0,0-1 1,0 2-1,0-1 0,0 1 0,0 1 0,0 0 1,13 4-1,-5 0 97,0 0 0,0 2 0,0 0 0,-1 0 0,-1 2 0,1 0 0,-2 1 0,1 1 0,-1 0 0,-1 1 0,-1 0 0,14 18 0,-18-20-146,0 0 0,-2 1 0,1 0 1,-1 0-1,-1 1 0,0 0 0,-1 0 0,0 0 0,-1 1 0,-1-1 1,0 1-1,-1 0 0,0 0 0,-1 0 0,-1 0 0,0 0 0,-2 18 0,5-7-2935,-2-23 2796,-1-1 0,1 0 0,-1 1 0,0-1 0,1 0-1,-1 1 1,0-1 0,0 0 0,0 1 0,0-1 0,0 0 0,0 1 0,0-1 0,0 1 0,-1-1 0,1 0 0,0 0 0,-1 1 0,0 1 0,-9 13-2380</inkml:trace>
</inkml:ink>
</file>

<file path=ppt/ink/ink7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2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189 7 4480,'-2'-1'151,"0"0"1,0 0 0,0 0-1,0 1 1,0-1-1,0 1 1,0-1-1,0 1 1,0 0 0,0 0-1,0 0 1,0 0-1,0 0 1,0 0 0,0 0-1,0 1 1,0-1-1,0 1 1,0-1-1,1 1 1,-1 0 0,0 0-1,0 0 1,0 0-1,1 0 1,-1 0-1,0 1 1,1-1 0,-1 0-1,1 1 1,0-1-1,-1 1 1,1 0-1,0-1 1,-1 3 0,-4 8 277,1-1 0,1 1 0,-1-1 0,-3 25 0,6-32-479,-6 37 263,2-1 1,1 1 0,2 61 0,15 129 193,-7-159 80,15 147 190,6 174 33,-26-379-789,-1 1 0,0 0 0,-1 0 0,-5 15 0,7-27-4,-1-1 1,0 1-1,0 0 0,0-1 1,-1 1-1,1 0 1,-1-1-1,1 0 0,-1 1 1,0-1-1,0 0 0,-2 3 1,2-5-14,1 1 1,0 0 0,0-1-1,-1 1 1,1-1 0,0 1-1,0-1 1,-1 0 0,1 0-1,-1 0 1,1 1 0,0-1-1,-1-1 1,1 1 0,0 0-1,-1 0 1,1 0-1,0-1 1,-1 1 0,1 0-1,0-1 1,-1 0 0,1 1-1,0-1 1,0 0 0,0 1-1,-1-2 1,-1 0-120,0 0 1,1-1-1,-1 1 0,1-1 0,0 0 1,-1 0-1,1 1 0,1-1 1,-1 0-1,0-1 0,1 1 0,0 0 1,-2-4-1,-5-12-619,-21-31-1107</inkml:trace>
</inkml:ink>
</file>

<file path=ppt/ink/ink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2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370 79 2048,'-3'-6'659,"0"1"0,-1-1 0,1 0 0,-1 1 0,0 0 0,-1 0 0,1 0 0,-9-7 0,8 9-564,0 0 0,0 0-1,0 1 1,0 0-1,-1 0 1,1 0 0,-1 0-1,1 1 1,-1 0-1,0 0 1,0 0 0,1 1-1,-1 0 1,0 0-1,-10 2 1,1 1 178,0 0 1,0 1-1,0 1 1,0 0-1,1 1 1,0 1-1,0 0 1,1 1-1,0 0 1,-22 19-1,30-22-232,0 0 1,0 1-1,1 0 1,0 0-1,0 0 1,0 0-1,1 0 1,0 1-1,0 0 0,1 0 1,0 0-1,0 0 1,0 0-1,1 0 1,0 0-1,1 0 1,-1 0-1,1 1 0,1-1 1,-1 0-1,1 0 1,1 1-1,-1-1 1,1 0-1,1 0 1,-1-1-1,1 1 0,0 0 1,0-1-1,1 0 1,0 0-1,0 0 1,1 0-1,8 9 1,4-1 9,1-1 1,0 0-1,1-1 1,0-1-1,1-1 0,0-1 1,1 0-1,0-2 1,0 0-1,0-2 1,1 0-1,29 2 1,-22-4 11,0-2 0,0-1 0,0-1 1,-1-2-1,1-1 0,-1-1 0,1-1 0,-2-2 1,29-11-1,-44 13-8,-1 0 0,0 0 0,-1-1 0,0-1 0,0 0 0,0 0-1,15-18 1,-13 14-3,-11 11-50,0 1 0,0-1 1,-1 1-1,1-1 1,0 1-1,0 0 1,0 0-1,0-1 1,0 1-1,-1 0 1,1 0-1,0 0 0,0 0 1,0 0-1,0 0 1,0 0-1,0 0 1,0 0-1,0 1 1,-1-1-1,1 0 1,0 1-1,0-1 0,0 0 1,0 1-1,-1-1 1,2 2-1,27 18 116,-18-11-70,12 5 3,-6-2 10,0-1 0,1 0 0,0-1 0,0-1 0,1-1 0,1-1 0,-1 0 0,1-2 0,36 6 0,-28-9 113,1-2-1,0 0 0,-1-2 0,38-7 0,-53 6-87,1 0 0,-1 0 0,0-2 1,0 1-1,-1-2 0,1 1 0,-1-2 0,0 0 0,-1 0 0,0-1 0,12-11 0,-19 15-59,0 0-1,0-1 1,0 0 0,-1 1 0,0-2-1,0 1 1,0 0 0,-1 0-1,0-1 1,0 1 0,0-1-1,-1 0 1,0 0 0,0 0-1,0 1 1,-1-1 0,1 0-1,-2 0 1,1 0 0,0 0-1,-1 0 1,0 0 0,-1 1-1,1-1 1,-1 0 0,0 1-1,-4-8 1,0 2-16,-1-1-1,1 1 1,-2 0 0,0 0-1,0 1 1,0 0 0,-2 1-1,1 0 1,-1 0-1,0 1 1,-15-9 0,9 9-30,0 0 1,0 1-1,-1 1 1,0 0-1,0 1 1,0 1-1,-1 1 1,1 0-1,-1 1 1,0 1-1,1 1 1,-1 1-1,0 0 1,-27 6 0,30-4-25,0 0 0,1 1 0,0 1 1,0 0-1,0 1 0,0 1 1,1 0-1,0 1 0,1 0 1,-1 1-1,2 0 0,-1 1 1,1 0-1,1 1 0,0 0 1,0 1-1,-12 20 0,20-28-39,-1 0-1,1 0 0,0 1 0,0-1 0,0 1 1,1-1-1,0 1 0,0 0 0,0-1 0,0 1 1,1 0-1,-1 0 0,1 0 0,0-1 0,1 1 0,-1 0 1,1 0-1,0 0 0,1-1 0,-1 1 0,1-1 1,3 9-1,1-5-273,-1-1-1,1 1 1,0-1 0,1 0-1,0 0 1,0-1 0,1 0-1,-1-1 1,1 1 0,16 7 0,-6-4-536,1-1 0,-1 0 1,1-1-1,32 6 0,10-7-1305</inkml:trace>
</inkml:ink>
</file>

<file path=ppt/ink/ink7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3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0 152 4480,'11'-7'200,"0"-1"-1,0 1 1,1 1 0,0 0-1,0 1 1,1 0 0,-1 1-1,21-5 1,55-17 2440,-41 10-2291,0 2 0,1 2 0,1 2 0,-1 2 0,1 3 0,1 1 0,64 5-1,-83 1-249,-1 2-1,0 1 1,-1 1-1,0 2 1,46 18-1,-55-17 43,-1 0 0,0 1 0,-1 2 0,0 0 0,-1 0 0,0 2 0,-1 0 0,24 27 0,-33-32-75,0 0 0,0 0 1,-1 0-1,0 1 1,-1 0-1,0 1 1,-1-1-1,0 1 0,0 0 1,-1 0-1,-1 0 1,0 0-1,1 12 0,-3-8-14,0 0-1,-1-1 1,-1 1-1,0 0 0,-1-1 1,-1 0-1,0 0 1,0 0-1,-8 14 0,-5 4 41,-1 0-1,-1-2 1,-2 0-1,-1-2 1,-1 0-1,-2-2 1,-37 33 0,33-34-13,-1-1 0,-2-1 0,0-1 0,-1-2 1,-1-2-1,-1-1 0,-1-1 0,0-2 1,-1-2-1,0-1 0,0-2 0,-2-2 1,-58 4-1,88-10-74,0 0 0,0-1 1,0-1-1,0 0 0,0 0 1,0 0-1,0-1 0,0-1 1,0 0-1,0 0 0,-14-8 1,22 11-9,1 0 1,-1 0 0,0-1-1,1 1 1,-1 0-1,1 0 1,-1-1 0,1 1-1,0 0 1,-1-1 0,1 1-1,-1 0 1,1-1-1,0 1 1,-1-1 0,1 1-1,0-1 1,-1 1-1,1-1 1,0 1 0,0-1-1,-1 1 1,1-1-1,0 1 1,0-1 0,0 1-1,0-1 1,0 0 0,0 1-1,0-1 1,0 1-1,0-1 1,0 1 0,0-1-1,0 0 1,0 1-1,0-1 1,1 1 0,-1-1-1,0 1 1,0-1-1,1 1 1,-1-1 0,0 1-1,1-1 1,-1 1 0,0 0-1,1-1 1,-1 1-1,1-1 1,-1 1 0,0 0-1,1-1 1,-1 1-1,1 0 1,-1 0 0,1-1-1,0 1 1,33-14-135,-15 11 161,0 0-1,0 1 0,1 1 1,-1 1-1,0 1 0,0 1 0,0 0 1,0 1-1,0 2 0,0-1 0,-1 2 1,0 1-1,0 0 0,0 1 1,-1 1-1,-1 1 0,1 0 0,-1 1 1,-1 0-1,0 2 0,20 22 0,-20-17 126,-1 2 0,-2 0 0,0 0 0,-1 1 0,-1 0 0,-1 1-1,9 29 1,-4 8 771,13 96-1,-28-162-1416,1 0 1,0 0-1,0 0 0,1 0 1,0 0-1,0 0 1,1 0-1,-1 0 1,2 0-1,-1 0 0,1 1 1,0-1-1,0 1 1,1 0-1,-1 0 0,2 0 1,8-10-1,14-8-2041,2-12-22</inkml:trace>
</inkml:ink>
</file>

<file path=ppt/ink/ink7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3.4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23 5504,'-1'0'154,"0"0"-1,0 0 1,1 0 0,-1 0 0,0 0-1,0 0 1,0 0 0,0 0 0,0 0-1,0 0 1,0 0 0,0 0 0,0 1-1,0-1 1,1 0 0,-1 1-1,0-1 1,0 0 0,0 1 0,0-1-1,1 1 1,-1 0 0,0-1 0,1 1-1,-1-1 1,0 1 0,1 0 0,-1 0-1,1-1 1,-1 1 0,1 0 0,-1 0-1,1 1 1,-2 3 154,0-1-1,1 1 1,0-1 0,0 1-1,0 0 1,1-1 0,-1 10-1,1-6-234,0-1-1,1 1 0,0-1 0,0 1 0,0-1 0,1 0 0,0 0 1,1 0-1,0 0 0,0 0 0,6 11 0,-4-13 43,0 0-1,0 0 0,1-1 1,-1 1-1,1-1 0,0 0 1,0-1-1,1 1 0,-1-1 1,1 0-1,-1-1 0,1 0 1,0 0-1,12 2 0,-8-3-55,0-1 0,0 0 0,0 0 0,0-1 0,0 0-1,0-1 1,0-1 0,0 1 0,11-6 0,-9 3-27,0 0 0,0-2 0,0 1 0,0-2 0,-1 0 0,0 0 0,-1-1 0,0 0 0,0-1 0,-1-1 0,-1 1 0,1-2 0,-2 1 0,0-1 0,7-13 0,-13 23-24,-1-1-1,1 0 1,-1 0-1,0 1 0,0-1 1,0 0-1,-1 0 1,1 0-1,0 0 1,-1 0-1,0 0 1,0 0-1,0 0 1,0 0-1,0 0 1,-1 0-1,1 0 1,-1 0-1,-1-4 0,1 7-7,1 0 0,-1 0 0,0-1 0,1 1 0,-1 0 0,0 0 0,1 0 0,-1 0 0,0 0 0,1 0 0,-1 0 0,0 0 0,0 0 0,1 0 0,-1 0 0,0 0 0,1 0 0,-1 0 0,0 1 0,1-1 0,-1 0 0,1 1 0,-1-1 0,0 0 0,1 1-1,-1-1 1,1 1 0,-1-1 0,1 1 0,-1-1 0,1 1 0,0-1 0,-1 1 0,1-1 0,-1 1 0,1-1 0,0 1 0,-1 0 0,-18 25 23,16-20 33,1 0 1,0 0 0,0 0-1,0 0 1,1 1 0,-1-1-1,2 1 1,-1-1 0,1 1-1,0-1 1,0 0 0,1 1-1,-1-1 1,2 1 0,-1-1-1,1 0 1,0 0 0,0 1-1,0-1 1,4 6 0,-1-4 41,-1-1 0,1 0 1,1 0-1,-1 0 1,1 0-1,0-1 1,0 0-1,1 0 1,0-1-1,0 0 1,0 0-1,1-1 0,0 1 1,10 3-1,-4-4 13,-1-1-1,0-1 0,1 0 0,-1 0 1,25-1-1,34 4-3972,-66-2 1559</inkml:trace>
</inkml:ink>
</file>

<file path=ppt/ink/ink7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4.1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384 631 3328,'1'0'110,"-1"0"0,1 0 0,-1 0 0,0 0 0,1 0 0,-1 0 0,0 0 0,1 0 0,-1 0 0,0 0 0,1 1 0,-1-1 1,0 0-1,1 0 0,-1 0 0,0 0 0,1 0 0,-1 1 0,0-1 0,1 0 0,-1 0 0,0 1 0,0-1 0,1 0 0,-1 0 0,0 1 0,0-1 0,1 0 0,-1 1 0,0-1 0,0 0 0,0 1 1,0-1-1,0 0 0,0 1 0,1-1 0,-1 0 0,0 1 0,0-1 0,0 0 0,0 1 0,0-1 0,0 0 0,0 1 0,0-1 0,-1 1 0,1-1 0,0 0 0,0 1 0,0-1 0,0 0 0,0 1 1,-1-1-1,1 0 0,0 0 0,0 1 0,0-1 0,-1 0 0,1 1 0,0-1 0,0 0 0,-1 1 0,86-28 2796,40-27-2975,-77 30 644,-1-2 0,86-61-1,-105 65-385,-2 0 0,0-2 1,-2-1-1,0-1 0,32-46 0,-51 64-161,0 0 1,0 0-1,-1-1 1,0 0 0,-1 0-1,1 0 1,-2 0-1,1 0 1,1-16-1,-4 21-18,0 0 1,0-1-1,0 1 0,-1 0 1,1 0-1,-1 0 0,0 0 1,-1 0-1,1 0 0,-1 0 1,1 0-1,-1 0 0,0 0 1,-1 1-1,1-1 1,-1 1-1,1 0 0,-1 0 1,0 0-1,0 0 0,0 0 1,-1 1-1,-6-5 0,-2 0-2,-1 1-1,-1 0 0,1 1 1,-1 0-1,1 1 0,-1 1 1,0 0-1,-1 1 0,1 0 1,-23 1-1,-17 3-45,-77 12 0,121-13 33,-18 3-20,-1 1-1,1 1 1,0 2-1,1 0 1,0 2-1,0 1 1,1 1-1,-28 18 1,42-22 12,0 0 0,1 1 1,0 0-1,1 1 1,0 0-1,1 1 0,0 0 1,0 1-1,1 0 0,1 0 1,0 0-1,1 1 1,0 0-1,1 0 0,0 1 1,1-1-1,1 1 0,-3 22 1,4-7 70,2 0-1,1-1 1,1 1 0,2-1-1,0 0 1,2 0 0,1 0 0,15 35-1,99 210 832,-55-148-315,-24-49-228,-3 2 0,-3 2 0,29 98 0,-58-153-253,-1 0-1,-1 1 0,-2 0 0,0 1 1,-2-1-1,0 0 0,-2 0 0,-1 1 1,-1-1-1,-1 0 0,-2 0 0,0-1 1,-2 0-1,-1 0 0,-11 24 0,-1-9 239,-29 43 0,42-69-230,-2-1-1,0 0 1,-1-1-1,0 0 1,-1-1-1,-19 16 1,25-24-117,0 1 0,0-1 0,0 0 0,0 0 0,0-1 0,-1 0 0,1 0 0,-1 0 1,1-1-1,-1 0 0,0-1 0,1 1 0,-1-1 0,0 0 0,1-1 0,-1 1 0,0-2 0,1 1 1,-1-1-1,1 1 0,-1-2 0,1 1 0,0-1 0,0 0 0,0 0 0,0-1 0,1 1 1,-6-6-1,-4-3-398,0-2 1,1 0 0,0 0-1,1-2 1,1 1 0,0-2-1,2 1 1,-11-23-1,-1-6-1424,3-1-1,2-1 0,2 0 0,-12-68 0,15 49-486</inkml:trace>
</inkml:ink>
</file>

<file path=ppt/ink/ink7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4.5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5760,'48'-8'2816,"64"12"-3072,-89-4 5760,17 0-5376,0 4 128,3 4 0,-6 3 0,-3-2-384,-11-5 128,-8-1-384,-10 1 128,-10 5-1408,-1-2 0,6 2-128,0-18 0</inkml:trace>
</inkml:ink>
</file>

<file path=ppt/ink/ink7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4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396 622 6272,'22'-1'781,"1"-1"0,0-1 1,-1-1-1,0-1 0,29-11 0,-19 6 1806,-4 0-2400,0-1-1,-1-2 0,0-1 0,-1-1 1,0-1-1,-1-1 0,-1-1 1,-1-2-1,-1 0 0,-1-1 1,0-1-1,-2-1 0,0-1 1,17-31-1,-32 49-170,0 0 0,0-1 1,-1 1-1,0-1 0,-1 0 1,0 0-1,0 0 0,0 0 1,-1 0-1,1 0 0,-2-1 1,1 1-1,-1 0 0,0 0 1,-1-1-1,0 1 0,0 0 0,-1 0 1,1 0-1,-1 0 0,-1 0 1,0 0-1,0 0 0,0 1 1,0-1-1,-1 1 0,0 0 1,-1 0-1,1 1 0,-1-1 1,0 1-1,-1 0 0,-6-5 0,2 3-24,1 1-1,-1 0 0,0 1 1,-1 0-1,1 1 0,-1 0 1,0 0-1,0 1 0,0 1 0,-1 0 1,-16-1-1,3 2-21,0 1-1,0 0 1,1 2 0,-28 6-1,36-4 9,0 0 0,1 1-1,0 1 1,0 1-1,1 0 1,0 1-1,0 0 1,0 1 0,1 1-1,1 0 1,0 1-1,0 0 1,1 0-1,0 2 1,-13 19-1,9-10 66,1 1-1,1 0 0,1 1 0,1 0 1,2 1-1,0 0 0,1 1 1,-7 45-1,9-11 232,3 0 1,6 102 0,29 116 799,39 37 255,-12-65-626,-50-200-576,-2-1 0,-3 2-1,-1 52 1,-4-81-55,-1-1 0,-1 0 1,-1 0-1,-1 0 0,-1-1 0,0 0 0,-2 0 1,0 0-1,-1-1 0,-1 0 0,-1-1 0,-25 33 1,32-46-66,0-1 1,-1 1 0,1-1 0,-1 0-1,0 0 1,0-1 0,0 1-1,0-1 1,0 0 0,-1-1 0,0 1-1,1-1 1,-1 0 0,0 0 0,0-1-1,0 0 1,0 0 0,-1 0-1,1-1 1,0 0 0,0 0 0,0-1-1,0 1 1,0-1 0,-12-4-1,9 2-123,0 0-1,1-1 1,-1-1-1,0 1 1,1-1-1,0-1 1,0 1-1,1-1 1,0-1-1,0 1 0,0-1 1,1-1-1,0 1 1,0-1-1,-8-16 1,2-4-949,1 0 1,1-1 0,2 0-1,1 0 1,-6-58-1,-2-7-2681,13 84 3287,0 0 0,1 0 1,0 0-1,1 0 0,0 0 1,1 0-1,0 0 0,0 0 1,6-19-1,11-34-1482</inkml:trace>
</inkml:ink>
</file>

<file path=ppt/ink/ink7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5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6144,'11'0'3072,"64"5"-4480,-42-10 7296,-1 5-5760,11 0 128,3 0 0,6 0 128,-4 0-640,-6 0 128,-4 0-640,-10 0 0,-10 8-1024,2-8 0</inkml:trace>
</inkml:ink>
</file>

<file path=ppt/ink/ink7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5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0 259 5632,'0'0'2816,"34"3"-2432,-25 6 4352,0 7-4608,-4 4 0,-1 6 0,1 3 0,1-6-512,-3-4 128,8-3-1280,7-1 128,15-10-384,-1-14 128</inkml:trace>
  <inkml:trace contextRef="#ctx0" brushRef="#br0" timeOffset="1">232 11 5376,'-48'-10'2688,"67"29"-5376,-5-19 5120,9 7-4352,-8 6 128</inkml:trace>
</inkml:ink>
</file>

<file path=ppt/ink/ink7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6.2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 4736,'6'3'611,"-1"-1"0,1 1-1,-1 0 1,0 1 0,0-1 0,-1 1 0,1 0 0,6 8 0,-4-4-234,0 1 0,-1 0 1,0 1-1,5 11 0,-1 1-207,-1 1 0,-1 0 0,7 34 0,-9-34 141,-1 1 1,-1 1-1,-2-1 0,1 42 1,-3-65-269,0 0 1,-1 1 0,1-1-1,0 0 1,0 1-1,-1-1 1,1 0-1,0 1 1,-1-1-1,0 0 1,1 0 0,-1 1-1,0-1 1,1 0-1,-1 0 1,-2 2-1,3-3-21,-1 0 0,1 0-1,-1 1 1,1-1 0,-1 0 0,0 0-1,1 0 1,-1 0 0,1 0-1,-1 0 1,0 0 0,1 0-1,-1 0 1,0 0 0,1 0-1,-1 0 1,1 0 0,-1 0-1,1 0 1,-1-1 0,0 1 0,1 0-1,-1 0 1,0-1 0,-2-1 17,0 0-1,1-1 1,0 1 0,-1 0 0,1-1 0,0 1 0,0-1 0,0 0 0,0 0-1,1 1 1,-3-5 0,-3-11 11,1 1 0,1-1 0,0-1 0,1 1 0,1-1 0,1 0 0,0-20 0,2 25-71,1 0 0,1 1 1,1-1-1,0 1 0,0-1 0,2 1 0,-1 0 0,2 1 1,0-1-1,10-16 0,-13 22 21,1 0 0,0 1 0,1-1 0,0 1 0,0-1 0,0 2 0,1-1 0,0 0 0,0 1 0,0 0 0,0 1 0,1-1 0,0 1 0,0 1 0,0-1 0,0 1 0,1 0 0,-1 1 0,1 0 0,0 0 0,0 0 0,0 1 0,0 1 0,0-1 0,11 2 0,-4-1 50,-1 2 0,1 0 0,0 1 0,-1 0 0,0 1 0,0 1 0,0 0 0,-1 1 0,1 0 0,-1 1 0,-1 1 0,1 0 0,11 10 0,-16-11-22,-1 0-1,0 0 1,0 0 0,-1 1-1,0 0 1,-1 0-1,1 0 1,-2 1 0,1 0-1,-1 0 1,0 0-1,-1 0 1,0 1 0,-1-1-1,0 1 1,0 0-1,-1-1 1,0 1 0,-1 0-1,0 12 1,-6 6-94,5-24-1325,7-12-690,1-4 627,12-33-2898,-6 13 2155</inkml:trace>
</inkml:ink>
</file>

<file path=ppt/ink/ink7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6.6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35 205 6016,'-34'23'2944,"53"32"-3968,-10-39 6400,-3-1-5376,8 4 128,4 1-128,10-4 128,-5-7-1152,6-6 0,27-3-640,-9-12 128</inkml:trace>
  <inkml:trace contextRef="#ctx0" brushRef="#br0" timeOffset="1">235 17 9728,'-23'-13'4864,"46"13"-7168,-3 0 9855,8 0-8063,1 0 0,-6-3-2815,-5 6-1,-4 1 2816,-23-11 0</inkml:trace>
</inkml:ink>
</file>

<file path=ppt/ink/ink7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7.4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2432,'15'-1'484,"0"1"1,-1 0-1,1 1 1,0 1-1,0 0 1,-1 1-1,0 1 0,1 0 1,-1 1-1,22 10 1,-16-4-189,0 1 0,-1 1 0,-1 0 0,0 1 0,-1 1 1,21 23-1,-7-2 10,-2 2 0,-1 2-1,-3 0 1,0 1 0,35 87 0,-40-76-14,-1 1 0,-4 0 1,-1 2-1,-3 0 0,-2 0 1,-2 0-1,-4 1 0,-1 0 0,-10 96 1,2-122-189,0-1 1,-3 1-1,0-1 1,-2-1-1,0 0 1,-2-1-1,-2 0 1,0-1-1,-34 43 1,45-62-214,-1-1-1,1 0 1,-2 0 0,1 0-1,-1-1 1,1 1 0,-2-1-1,1-1 1,0 1 0,-1-1-1,0 0 1,0-1 0,0 0-1,0 0 1,-14 3 0,1-6-1619,10-14-192</inkml:trace>
</inkml:ink>
</file>

<file path=ppt/ink/ink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3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371 26 2432,'2'-19'779,"-2"19"-769,0 0-1,0-1 1,1 1-1,-1 0 1,0-1-1,0 1 0,0 0 1,1-1-1,-1 1 1,0 0-1,1 0 0,-1-1 1,0 1-1,1 0 1,-1 0-1,0 0 1,1-1-1,-1 1 0,0 0 1,1 0-1,-1 0 1,0 0-1,1 0 1,-1 0-1,1 0 0,-1 0 1,0 0-1,1 0 1,-1 0-1,0 0 1,1 0-1,-1 0 0,1 0 1,-1 0-1,3 1 1101,-3-1-513,-15-2 1664,3 3-1873,1 1 1,-1 0-1,0 1 0,1 0 0,-21 10 1,-9 1 780,8-3-14,-58 27 1,79-32-995,-1 1 1,1 0 0,0 1 0,0 0 0,1 1-1,0 0 1,-11 14 0,21-23-154,0 1 1,0 0-1,0 0 1,0-1-1,1 1 0,-1 0 1,0 0-1,0 0 1,1 0-1,-1 0 1,1 0-1,-1 0 1,1 0-1,-1 0 0,1 0 1,0 1-1,-1-1 1,1 0-1,0 0 1,0 0-1,0 0 0,0 1 1,0-1-1,0 0 1,0 0-1,1 0 1,-1 0-1,0 1 0,1-1 1,-1 0-1,0 0 1,1 0-1,-1 0 1,1 0-1,0 0 0,-1 0 1,1 0-1,0 0 1,0 0-1,-1-1 1,1 1-1,0 0 0,0 0 1,0-1-1,0 1 1,0-1-1,0 1 1,0-1-1,0 1 1,0-1-1,1 1 0,-1-1 1,0 0-1,1 0 1,10 4 15,1-2 0,-1 0 0,0 0 0,14-1-1,-21 0-9,23 0 13,355 37 96,-368-35-125,0 1 1,0 0 0,-1 1 0,20 9 0,-29-12 7,0 1 1,-1-1-1,0 1 1,0 0 0,0 0-1,0 0 1,0 0 0,0 1-1,-1-1 1,0 1-1,1 0 1,-2 0 0,1 0-1,0 1 1,-1-1 0,4 9-1,0 22 16</inkml:trace>
</inkml:ink>
</file>

<file path=ppt/ink/ink7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7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1 378 5248,'8'-32'2560,"12"42"-3072,-11-4 3456,2 1-2944,-3 16 0,-4 2 0,1-6 0,-5 4 0,6 4 0,-3-7-512,8-4 128,-2 3-896,-4-12 0</inkml:trace>
  <inkml:trace contextRef="#ctx0" brushRef="#br0" timeOffset="1">127 8 4480,'-18'-7'2176,"41"26"-7040,-18-15 3456</inkml:trace>
</inkml:ink>
</file>

<file path=ppt/ink/ink7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8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52 711 3328,'1'-1'53,"-1"0"1,1 0-1,0 0 1,-1 0-1,1 0 0,0 0 1,0 0-1,0 0 1,0 0-1,0 0 0,0 0 1,0 0-1,0 0 1,0 1-1,0-1 0,0 1 1,1-1-1,-1 1 1,0-1-1,0 1 1,1-1-1,-1 1 0,0 0 1,0 0-1,1 0 1,-1 0-1,0 0 0,1 0 1,-1 0-1,0 0 1,2 1-1,1-1 117,0 0 1,0 0-1,-1 0 1,1-1-1,0 0 0,0 1 1,-1-1-1,8-3 0,189-109 2873,-163 91-3035,-5 1 343,-1-2 0,38-38 0,-32 28 196,-24 22-361,0-1-1,-1 0 1,-1-1-1,0 0 1,0-1 0,-1 0-1,-1-1 1,12-26-1,-18 34-135,0-1-1,-1 0 1,0 1-1,0-1 1,-1 0-1,0 0 1,0 0-1,-1 0 1,0 0-1,-1-1 1,1 1-1,-1 0 0,-1 0 1,0 1-1,0-1 1,0 0-1,-1 1 1,0-1-1,-1 1 1,-4-8-1,2 7-32,0 1 0,0 0 0,-1 0-1,0 1 1,0 0 0,0 0 0,-1 0-1,1 1 1,-1 0 0,-1 1 0,1 0 0,-1 0-1,1 1 1,-1 0 0,0 0 0,0 1 0,-18-2-1,-8 0 42,0 1 0,0 2 0,-48 5 0,68-3-40,0 1 0,0 0 0,0 1 1,1 1-1,-1 0 0,1 1 0,0 0 1,0 2-1,0-1 0,-19 14 0,24-13 10,1 0-1,-1 0 1,1 1-1,1 0 1,0 1-1,0-1 1,0 1-1,1 0 0,1 1 1,0 0-1,0 0 1,1 0-1,0 0 1,0 1-1,-2 15 1,2 1 85,1 1 1,2-1-1,0 1 1,2-1-1,1 1 1,1-1-1,2 0 1,1 0-1,0 0 1,2-1-1,1 0 1,2 0-1,13 24 1,-3-8 229,3-2 0,1-1-1,2 0 1,1-2 0,2-2 0,69 63 0,-85-85-250,1 0 0,1-1 0,0-1 0,0-1 0,27 12 0,-35-19-361,0 0 0,0-1-1,0 1 1,0-2 0,1 1 0,-1-2 0,0 1-1,1-1 1,-1 0 0,1 0 0,-1-1-1,0-1 1,1 1 0,-1-1 0,8-3 0,30-16-2036</inkml:trace>
</inkml:ink>
</file>

<file path=ppt/ink/ink7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8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0 3456,'-4'1'211,"1"1"1,-1-1-1,1 1 0,0 0 1,0 0-1,0 0 0,0 0 1,0 1-1,0-1 1,1 1-1,-1 0 0,1 0 1,0 0-1,0 0 0,0 0 1,0 0-1,0 0 0,0 1 1,1-1-1,0 1 1,-1 3-1,-2 10 318,0 0 0,2 0 0,-2 24 0,2-10-725,-24 536 1562,43-255-164,1-30-356,-25-240-1883,7-42 1011,0 1 1,0-1 0,0 0-1,0 0 1,0 0 0,0 0-1,0 0 1,0 0-1,0 1 1,0-1 0,0 0-1,0 0 1,0 0 0,0 0-1,0 0 1,0 0-1,0 0 1,-1 1 0,1-1-1,0 0 1,0 0 0,0 0-1,0 0 1,0 0 0,0 0-1,0 0 1,0 0-1,-1 0 1,1 0 0,0 0-1,0 1 1,0-1 0,0 0-1,0 0 1,0 0 0,0 0-1,-1 0 1,1 0-1,0 0 1,0 0 0,0 0-1,0 0 1,0 0 0,0 0-1,-1 0 1,1 0-1,0-1 1,0 1 0,0 0-1,0 0 1,0 0 0,0 0-1,-1 0 1,1 0 0,0 0-1,0 0 1,0 0-1,0 0 1,0 0 0,0 0-1,0-1 1,0 1 0,0 0-1,0 0 1,-1 0 0,-3-24-1872,3-9 233</inkml:trace>
</inkml:ink>
</file>

<file path=ppt/ink/ink7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9.2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1 239 3968,'0'-7'150,"-1"1"0,1-1 0,0 1-1,1-1 1,-1 1 0,1-1 0,1 1 0,-1 0 0,1-1 0,3-6 0,-2 8 24,1 1 1,-1-1 0,1 1 0,0 0 0,0 0-1,0 0 1,0 1 0,1 0 0,-1 0 0,1 0-1,0 0 1,0 1 0,10-4 0,42-16 93,0 2-1,2 2 1,0 3 0,1 3 0,0 3 0,1 2 0,0 2 0,98 7-1,-142-1-183,1 2 0,-1 0-1,0 1 1,0 1 0,0 0-1,-1 1 1,0 1-1,0 1 1,-1 0 0,1 1-1,24 20 1,-35-25-49,0 0 0,0 1 0,-1 0 0,1-1 1,-1 2-1,0-1 0,-1 0 0,1 1 0,-1 0 0,0 0 0,-1 0 0,1 0 0,-1 0 1,0 1-1,-1-1 0,1 0 0,-1 1 0,-1 0 0,1-1 0,-1 1 0,0-1 0,-1 1 0,0-1 1,0 1-1,0-1 0,0 1 0,-1-1 0,0 0 0,-1 0 0,0 0 0,1 0 0,-2 0 1,-6 10-1,-1-1 83,-1 0 0,0-1 0,-1 0 0,-1 0 0,0-2 1,-1 0-1,0 0 0,-1-1 0,-25 12 0,9-6 60,-1-2-1,0-2 1,-1-1-1,-39 9 1,62-19-123,-1 1 0,0-2 0,0 1 0,0-2 0,-23-1 0,31 1-107,0-1 0,0 1 0,1-1 0,-1 0 0,1 0 0,-1 0 0,0 0 0,1-1 0,0 0 0,-1 0 0,1 1 0,0-2 0,0 1 0,0 0 0,0-1 0,1 1 0,-1-1 0,1 0 0,-1 0 0,1 0 0,0 0 1,0 0-1,-2-5 0,3 6-40,1 1 1,0 0-1,-1-1 1,1 1-1,0 0 1,0-1 0,0 1-1,0 0 1,0-1-1,0 1 1,1 0 0,-1-1-1,0 1 1,1 0-1,-1-1 1,0 1-1,1 0 1,0 0 0,-1-1-1,1 1 1,0 0-1,0 0 1,-1 0-1,1 0 1,0 0 0,0 0-1,0 0 1,0 0-1,0 0 1,1 1 0,1-2-1,45-20-2616,-35 17 2091,25-11-1196</inkml:trace>
</inkml:ink>
</file>

<file path=ppt/ink/ink7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7:59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86 415 3712,'0'0'51,"0"0"0,-1 0 0,1 0 0,0-1 0,0 1 0,-1 0 0,1 0 0,0 0 0,-1 0 0,1 0 0,0 0 0,0 0 0,-1 0 0,1 0 0,0 0 0,-1 0 0,1 0 0,0 0 0,0 0 0,-1 0 0,1 0 0,0 0 0,-1 0 0,1 0 0,0 0 0,0 0 0,-1 0 0,1 1 0,0-1 0,0 0 0,-1 0 0,1 0 0,0 0 0,0 1 0,0-1 0,-1 0 0,1 0 0,0 1 0,0-1 0,0 0 0,0 0 0,-1 1 0,1-1 0,0 0 0,0 0 0,0 1 0,4 19 2706,-2-16-2505,0 1 0,1 0 0,-1-1 1,1 0-1,0 1 0,0-1 0,1 0 0,4 4 1,4 0-119,2 0 0,-1-1 0,1 0 0,0-1 0,1-1 0,-1 0 0,1-1 0,0 0 1,0-1-1,1-1 0,-1-1 0,0 0 0,1-1 0,-1 0 0,24-4 0,-16 0 12,0 0 0,-1-1 0,0-1 0,0-1 0,0-1 0,-1-1 0,0 0 0,0-2 0,32-23 0,-42 26-106,0-1 0,-1 0 0,0-1 0,-1 0 0,0 0 0,0-1 0,-1 0 0,-1-1 0,0 0 0,7-16 0,-11 20-25,0 0 0,-1 0 0,0 0 0,-1 0 0,1 0 0,-2 0 0,1 0 0,-1-1 0,0 1 0,-1 0 0,0 0 0,0-1 0,-1 1 0,0 0 0,0 0 0,-1 1 0,0-1 0,-5-9 0,3 8-7,-1 0 0,0 0 0,-1 1 0,1-1 0,-2 2 0,1-1 0,-1 1 0,0 0 0,-1 0 0,1 1 0,-1 0 0,-1 1 0,1 0 0,-1 0 0,-12-3 0,-4-1-8,0 2 0,-1 1 0,0 2 0,-48-4 0,49 7-34,1 2 0,-1 0 0,1 2-1,0 0 1,-35 11 0,45-10 6,0 0 0,1 2 0,-1 0 0,1 0 1,1 1-1,0 1 0,0 0 0,0 1 0,1 1 0,-13 11 0,21-16-4,-1 1 0,1-1 1,0 1-1,0 0 0,1 0 0,-1 0 0,1 1 0,1-1 0,-1 1 0,1-1 1,1 1-1,-1 0 0,-1 12 0,3-15-19,0 1 0,0-1 1,1 0-1,-1 1 0,1-1 0,0 0 1,0 0-1,0 0 0,1 1 1,-1-1-1,1 0 0,0-1 0,0 1 1,0 0-1,1-1 0,-1 1 0,1-1 1,0 0-1,0 1 0,0-1 0,1-1 1,-1 1-1,7 4 0,16 6-490,1-1 0,0-2-1,1 0 1,0-2 0,0-1-1,1-1 1,35 3 0,55 2-1251</inkml:trace>
</inkml:ink>
</file>

<file path=ppt/ink/ink7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0.0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83 740 4224,'0'-1'61,"-1"0"0,1 1 0,-1-1 0,1 0 0,-1 0 0,1 0 0,-1 1 0,1-1 0,0 0 0,0 0 0,-1 0 0,1 0 0,0 0 0,0 0 0,0 0 0,0 1 0,0-1 0,0 0 0,0 0 0,0 0 1,0 0-1,0 0 0,1 0 0,-1 0 0,1-1 0,21-3 1941,13 0-343,2-8-1329,0-2 1,0-1 0,-2-2-1,0-2 1,-1-1 0,-1-1-1,57-52 1,-75 60-226,0 0 0,-1-1 0,-1-1 0,0 0 0,-1-1 0,0 0 0,-2 0 0,0-2 1,-1 1-1,10-29 0,-16 38-84,0 0 0,-1 0 0,0 0 0,0 0 1,-1 0-1,0 0 0,-1 0 0,0 0 0,0 0 1,-1 0-1,0 0 0,-1 0 0,0 0 0,0 0 0,-1 0 1,0 0-1,0 1 0,-1 0 0,0-1 0,-1 1 1,0 1-1,0-1 0,-1 1 0,1 0 0,-14-12 1,11 12-47,0 1 0,-1 0 0,0 0 1,0 0-1,0 1 0,-1 1 0,1 0 1,-1 0-1,0 1 0,-1 0 0,1 0 1,0 1-1,-1 1 0,1 0 1,-1 0-1,1 1 0,-1 0 0,0 1 1,1 0-1,-1 1 0,1 0 0,0 1 1,-13 4-1,6 0-18,0 1 0,1 0 0,0 1 0,0 1 0,1 0 0,0 1 0,1 1 0,1 0 0,-1 1 0,2 1 1,0 0-1,-18 27 0,15-16 41,1 0 0,1 2 1,1 0-1,2 0 0,0 1 1,2 0-1,1 0 0,2 1 1,0 0-1,2 0 0,1 1 1,3 46-1,4-30 98,1 1 0,3-1 0,1-1 0,3 0 0,1-1 0,3 0 0,25 49 0,121 202-1845,-163-294 1628,1 1-83,0-1 1,0 1 0,0-1 0,0 1 0,0-1 0,0 1 0,1-1 0,-1 0-1,0 1 1,1-1 0,-1 0 0,1 0 0,2 1 0,11-3-1589</inkml:trace>
</inkml:ink>
</file>

<file path=ppt/ink/ink7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0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1 326 5632,'5'36'2816,"32"6"-3968,-28-33 5376,2 5-4992,-2-8 128,5-3-2176,9-3 0</inkml:trace>
  <inkml:trace contextRef="#ctx0" brushRef="#br0" timeOffset="1">340 36 7296,'-19'-16'3584,"24"13"-4992,4 3 6528,-9 0-6400,0 0 128,5-9-2432,13 2 0</inkml:trace>
</inkml:ink>
</file>

<file path=ppt/ink/ink7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1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51 3328,'7'36'4890,"1"-7"-3380,-3 21-486,17 72 0,-20-77 324,-2-44-1327,0 0-1,0-1 1,0 1 0,0 0 0,0 0 0,0-1 0,0 1 0,0 0 0,-1-1 0,1 1 0,0-1 0,0 1 0,-1 0 0,1-1-1,0 1 1,-1-1 0,1 1 0,-1-1 0,1 1 0,-1-1 0,1 1 0,-1-1 0,1 1 0,-1-1 0,0 0 0,1 1 0,-1-1-1,1 0 1,-1 1 0,0-1 0,1 0 0,-1 0 0,0 0 0,1 0 0,-1 0 0,0 0 0,0 0 0,1 0 0,-1 0 0,0 0-1,1 0 1,-1 0 0,0 0 0,1 0 0,-1-1 0,0 1 0,1 0 0,-1 0 0,1-1 0,-1 1 0,0-1 0,1 1 0,-1 0-1,1-1 1,-1 1 0,1-1 0,-1 1 0,1-1 0,0 1 0,-1-1 0,0-1 0,-2-1 8,-1-1 0,1-1 1,-1 1-1,1 0 0,1-1 0,-1 0 0,1 1 1,-1-1-1,1 0 0,1 0 0,-1 0 1,1 0-1,0-1 0,0 1 0,0 0 0,1-9 1,-1 4-40,1 0-1,1 1 1,-1-1 0,2 0 0,-1 0 0,2 1 0,-1-1-1,5-8 1,-2 6-10,1 0 1,0 1-1,1 0 0,0 0 0,0 1 0,2-1 0,-1 2 1,1-1-1,14-10 0,-17 15 11,0 1 0,1 0-1,-1 0 1,1 0 0,0 1 0,0 0 0,0 1 0,1-1 0,-1 1 0,1 1-1,-1-1 1,1 1 0,-1 1 0,1-1 0,0 1 0,-1 1 0,10 1 0,4 1 17,0 1 1,-1 2-1,0 0 1,1 1-1,-2 1 1,1 0-1,-1 2 1,-1 0-1,21 15 1,-28-16 28,0 1 0,0 0 0,0 0 0,-2 1 0,1 0 0,-1 1 0,-1 0 0,0 0 0,-1 1 0,0 0 0,-1 1 0,0-1 0,-1 1 0,4 20 0,-8-29 2,6 35 68,-7-39-145,0 0 0,0-1-1,0 1 1,0 0-1,0 0 1,0 0-1,0-1 1,0 1-1,0 0 1,-1 0 0,1-1-1,0 1 1,0 0-1,-1-1 1,1 1-1,0 0 1,-1-1 0,1 1-1,-1 0 1,1-1-1,-1 1 1,1-1-1,-1 1 1,1 0-1,-1-1 1,1 0 0,-1 1-1,0-1 1,1 1-1,-1-1 1,0 0-1,1 1 1,-1-1 0,0 0-1,0 0 1,1 0-1,-1 1 1,0-1-1,0 0 1,0 0-1,1 0 1,-1 0 0,0 0-1,0-1 1,0 1-1,0 0-10,1 0-1,0 0 1,0 0-1,0 0 1,-1 0-1,1 0 1,0 0-1,0 0 1,0 0-1,-1 0 1,1 0-1,0 0 1,0 0-1,0 0 1,-1 0-1,1 0 1,0 0-1,0 0 1,0 0-1,-1-1 1,1 1-1,0 0 1,0 0-1,0 0 1,0 0-1,-1 0 1,1-1-1,0 1 1,0 0-1,0 0 1,0 0-1,0-1 0,0 1 1,0 0-1,0 0 1,-1 0-1,1-1 1,0 1-1,0 0 1,0 0-1,0 0 1,0-1-1,0 1 1,0 0-1,0 0 1,0 0-1,0-1 1,1 1-1,-1 0 1,0 0-1,0 0 1,0-1-1,0 1 1,0 0-1,0 0 1,0 0-1,0-1 1,0 1-1,1 0 1,-1 0-1,12-11-2517,-9 9 2608,15-13-1961</inkml:trace>
</inkml:ink>
</file>

<file path=ppt/ink/ink7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1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69 327 5120,'9'12'1269,"1"-1"0,0 0 1,1 0-1,0-1 0,15 10 1,-11-12-1133,1-1 1,0-1 0,0-1 0,1 0 0,-1-1 0,1-1 0,0 0-1,0-1 1,0-1 0,28-2 0,-9-2 107,0-2 0,-1-2 0,69-22 0,-90 25-212,1-2 1,-1 0-1,0 0 1,0-2-1,17-12 1,-26 17-25,-1 0 0,0 0 0,0-1 0,0 1 0,-1-1 0,0 0 1,1 0-1,-1 0 0,0-1 0,-1 1 0,1-1 0,-1 0 1,0 0-1,0 1 0,-1-1 0,1-1 0,-1 1 0,0 0 0,0-10 1,-2 6 4,0 0 0,0 0 0,-1 0 0,-1 0 0,1 0 0,-1 1 1,-1-1-1,0 1 0,0 0 0,0 0 0,-1 0 0,-1 0 0,1 1 0,-1 0 1,0 0-1,-1 1 0,-11-10 0,5 5-24,0 1-1,-1 1 0,0 0 1,-1 0-1,0 2 1,-1 0-1,1 1 1,-1 0-1,-19-4 1,3 4-23,-1 1 1,0 1-1,0 2 0,-59 4 1,73-1-5,0 2 0,1 0 0,-1 1 0,1 1 0,0 1 0,0 0 0,1 2 0,0 0 0,-31 19 0,45-25 24,0 0 1,0 0 0,0 0-1,1 0 1,-1 0 0,1 0-1,0 1 1,0-1 0,-1 1 0,2 0-1,-1-1 1,0 1 0,0 0-1,1 0 1,0 0 0,0 0 0,-1 1-1,1 3 1,1-5-14,0 1 1,0-1-1,1 1 0,-1-1 0,1 1 1,-1-1-1,1 1 0,0-1 1,0 1-1,0-1 0,1 0 1,-1 0-1,0 1 0,1-1 0,-1 0 1,1 0-1,0 0 0,2 1 1,9 7-275,-1 0 1,2-1 0,-1-1 0,1-1 0,1 0 0,16 6 0,3-1-533,0-1 0,1-2 0,48 7 0,32-2-960</inkml:trace>
</inkml:ink>
</file>

<file path=ppt/ink/ink7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2.4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4736,'-4'8'473,"1"-1"0,0 1 1,1 0-1,-1 0 0,1 0 1,1 0-1,0 0 0,0 0 0,0 0 1,1 0-1,1 1 0,1 9 1,1 19 833,13 50 1,-11-60-1018,2-1 1,2 0 0,0 0-1,1 0 1,2-1 0,0-1-1,22 32 1,-7-26 837,-19-29-362,-10-20-335,-40-92 124,35 83-541,2 0 0,0 0 0,-1-55 0,6 76-53,0-1 0,0 1-1,0-1 1,1 1 0,1 0 0,-1-1-1,1 1 1,0 0 0,1 0 0,0 0-1,0 0 1,0 0 0,1 1 0,0 0-1,0-1 1,1 1 0,-1 1 0,1-1-1,1 1 1,8-7 0,-9 8 22,1 1 1,-1 0 0,1 0-1,0 1 1,0 0 0,0 0-1,0 0 1,0 1 0,0 0-1,1 0 1,-1 1 0,0-1-1,0 1 1,1 1 0,-1-1-1,0 1 1,0 0 0,1 1-1,-1-1 1,0 1 0,0 0-1,0 1 1,-1-1 0,1 1-1,-1 1 1,1-1 0,4 5-1,9 6 154,0 2 0,-2 1-1,1 0 1,-2 1 0,24 33-1,-28-34 11,-1 1 0,0 0 0,-2 0 0,0 1 0,11 33-1,-17-41-64,0-1 0,-1 0 0,0 1 0,0-1 0,-2 1-1,1-1 1,-1 1 0,-1 0 0,0-1 0,0 1 0,-1-1-1,0 0 1,-5 12 0,1-12 444,6-28-369,7-28-72,0 13-117,2 1-1,24-61 1,-27 81-14,0 1 1,1 0-1,0 0 1,0 0-1,1 1 1,1 0-1,0 1 1,0 0 0,1 0-1,18-13 1,-16 14-25,0 1 0,0 0 1,1 0-1,0 1 1,19-6-1,-26 10 45,1 1 0,-1 0 1,1 0-1,-1 1 0,1 0 0,-1 0 1,1 0-1,-1 1 0,1 0 0,-1 0 0,0 0 1,1 1-1,-1 0 0,8 4 0,-2-1-1,0 1-1,0 0 0,0 0 0,0 1 0,-1 1 0,-1 0 0,1 1 0,-1 0 0,0 0 0,-1 1 1,0 0-1,-1 1 0,0 0 0,-1 0 0,0 1 0,-1 0 0,0 0 0,-1 0 0,0 1 0,-1 0 1,0 0-1,2 16 0,7 14 32,-9-33 45,-1 0 0,0 1-1,0 0 1,-1-1 0,0 1 0,-1 12 0,-1-21-51,0 0 1,0 1 0,-1-1-1,1 0 1,-1 0 0,1 0-1,-1 0 1,0 0 0,0 0-1,0 0 1,0 0-1,0 0 1,-1 0 0,1-1-1,0 1 1,-1 0 0,0-1-1,1 1 1,-1-1 0,0 0-1,1 1 1,-1-1 0,0 0-1,0 0 1,0 0 0,0 0-1,0-1 1,0 1 0,-1-1-1,1 1 1,0-1-1,0 1 1,0-1 0,0 0-1,-4 0 1,-1 0-533,0 0 0,0 0 1,0-1-1,0 1 0,-11-4 0,17 4 379,0 0-1,0 0 0,0 0 0,0-1 0,0 1 0,0 0 1,0-1-1,0 1 0,0-1 0,1 1 0,-1-1 0,0 1 1,0-1-1,0 0 0,0 1 0,1-1 0,-1 0 0,0 0 1,1 1-1,-1-1 0,0 0 0,1 0 0,-1 0 0,1 0 1,0 0-1,-1 0 0,1 0 0,0 0 0,-1 0 0,1 0 1,0 0-1,0 0 0,0 0 0,0 0 0,0 0 1,0 0-1,0 0 0,0 0 0,1 0 0,-1 0 0,0 0 1,1 0-1,-1 0 0,0 0 0,1 0 0,-1 0 0,1 0 1,0 0-1,-1 1 0,2-3 0,16-21-2170,4-5 21</inkml:trace>
</inkml:ink>
</file>

<file path=ppt/ink/ink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3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43 6272,'0'0'3072,"42"-21"-6272,-21 17 3200,5-7-1536,0 4 128</inkml:trace>
</inkml:ink>
</file>

<file path=ppt/ink/ink7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2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0 384 4736,'6'16'2304,"6"7"-3328,-12-10 5632,0 6-4480,-3 4 128,3 1 0,0 11 0,3-12-384,3 0 0,8-3-1024,0-1 128,14 1-384,1-20 0</inkml:trace>
  <inkml:trace contextRef="#ctx0" brushRef="#br0" timeOffset="1">192 20 7040,'-46'-20'3456,"83"40"-6528,-28-17 7168,6 1-5760,-5 1 128,-1 2-1280,0 0 128</inkml:trace>
</inkml:ink>
</file>

<file path=ppt/ink/ink7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3.3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9 155 3712,'0'-1'66,"0"0"0,0 0 1,0 1-1,0-1 0,0 0 1,1 0-1,-1 0 0,0 1 0,0-1 1,1 0-1,-1 0 0,0 1 0,1-1 1,-1 0-1,1 1 0,-1-1 0,1 0 1,-1 1-1,1-1 0,-1 1 1,1-1-1,0 1 0,-1-1 0,1 1 1,0 0-1,-1-1 0,1 1 0,0 0 1,0-1-1,-1 1 0,1 0 1,0 0-1,0 0 0,1-1 0,1 1 196,0 0 0,-1 0 0,1 1 0,0-1-1,0 1 1,0-1 0,-1 1 0,1 0 0,0 0-1,0 0 1,3 3 0,-3-1-119,0 0 0,-1 1 1,1-1-1,-1 1 0,0 0 0,0-1 1,-1 1-1,1 0 0,-1 0 0,0 0 0,0 0 1,0 1-1,-1-1 0,1 0 0,-1 7 1,10 35 1148,-4-34-1118,1 0 0,0 0-1,1-1 1,0 0 0,0 0 0,2-1 0,-1 0 0,1-1-1,0 0 1,1 0 0,0-1 0,1-1 0,0 0 0,0 0-1,0-1 1,1-1 0,-1 0 0,1 0 0,23 3 0,-19-4-93,0-1 0,0-1 1,1-1-1,-1 0 0,1-1 1,-1-1-1,1-1 1,-1 0-1,0-1 0,0-1 1,0-1-1,0 0 0,-1-1 1,1-1-1,16-10 0,-25 12-48,0-1 0,0 0 0,0-1 0,-1 0 0,1 0 0,-2 0 0,1-1 0,-1 0 0,0 0 0,-1-1 0,0 0-1,-1 1 1,1-2 0,-2 1 0,1 0 0,-1-1 0,3-18 0,-5 20-35,0 1-1,-1-1 1,1 0-1,-2 0 1,1 1-1,-1-1 1,0 1-1,-1-1 1,0 1-1,0-1 1,0 1-1,-1 0 1,0 0-1,-1 0 1,1 0 0,-1 0-1,-1 1 1,1 0-1,-1 0 1,0 0-1,-1 1 1,1-1-1,-12-7 1,5 5-16,-1 1 0,1 1 1,-1 0-1,0 0 0,-1 2 1,1 0-1,-1 0 0,0 1 1,-23-2-1,3 3-65,-1 1-1,-60 6 1,73-3-84,-1 1 0,2 1 0,-1 2 0,0 0 0,1 1-1,1 0 1,-1 2 0,1 1 0,0 0 0,1 2 0,-23 17 0,38-26-22,-1 0 1,1 0-1,0 0 0,0 1 1,0 0-1,0 0 0,1 0 1,0 0-1,-1 1 1,2-1-1,-1 1 0,0 0 1,1-1-1,0 1 0,0 0 1,0 1-1,1-1 1,-2 9-1,3-12 60,1-1-1,-1 1 1,0-1 0,1 1-1,-1-1 1,1 1 0,-1-1-1,1 1 1,0-1 0,0 1-1,0-1 1,0 0 0,0 1-1,0-1 1,2 2 0</inkml:trace>
</inkml:ink>
</file>

<file path=ppt/ink/ink7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4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0 277 2944,'25'0'4781,"-14"0"-4312,0 0-1,1 0 1,19 4 0,-20 1-314,0 0 0,-1 0 0,0 1 0,0 1 0,0 0 0,-1 0 0,0 1 0,0 0 1,-1 1-1,0-1 0,0 2 0,7 11 0,-2-5 148,0 0-1,30 27 1,-37-39-250,-1 0-1,1 0 0,0-1 1,0 1-1,0-1 0,1 0 1,-1-1-1,1 0 0,-1 0 1,1 0-1,0-1 1,13 1-1,-5-1 22,0-2-1,0 0 1,0-1 0,0-1-1,-1 0 1,1-1 0,-1 0 0,0-1-1,0-1 1,0 0 0,20-13-1,-13 5-16,-1 0-1,-1-1 1,0-1-1,-2-1 1,1 0-1,19-26 1,-32 35-28,0 1 0,0-1 0,0 0 0,-1 0 0,0-1 0,-1 1 0,1-1 0,-2 0 0,1 1 0,-1-1 0,-1-1 1,0 1-1,0 0 0,-1-15 0,0 18-17,-1 0 1,0 0-1,0 0 1,-1 0 0,0 0-1,0 1 1,0-1-1,-1 0 1,1 1 0,-1 0-1,-1 0 1,1 0-1,-1 0 1,0 0-1,0 1 1,0-1 0,-1 1-1,1 0 1,-1 0-1,0 1 1,0 0 0,-9-5-1,-6-1-37,0 1 0,0 1 0,-1 1 0,1 1 0,-1 1 0,0 0 0,-1 2 0,1 0 0,0 2 0,-1 0 0,1 1 0,0 2 0,-1 0 0,1 1 0,1 1 0,-1 1-1,1 0 1,0 2 0,0 1 0,1 0 0,0 1 0,-34 25 0,48-31-53,-1 1 0,1 0 0,0 0 0,1 0 0,-1 0 0,1 1 0,0 0-1,0 0 1,1 0 0,-1 1 0,2-1 0,-5 14 0,6-16-15,0 0 0,1 0 1,0 0-1,0 0 0,0 0 0,0 0 0,1 0 1,-1 0-1,1 0 0,0 0 0,1 0 0,-1 0 1,0 0-1,1 0 0,0-1 0,0 1 0,0-1 0,0 1 1,1-1-1,0 0 0,-1 0 0,1 0 0,5 3 1,-3-1-186,1 0 1,0-1 0,0 0-1,0 0 1,9 4 0,51 16-1515</inkml:trace>
</inkml:ink>
</file>

<file path=ppt/ink/ink7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4.7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11 3328,'0'0'30,"0"0"0,0 0 0,-1 0 0,1-1 0,0 1 0,0 0 0,0 0 0,-1 0 0,1 0 0,0 0 0,0-1 0,0 1 0,-1 0 0,1 0 0,0-1 1,0 1-1,0 0 0,0 0 0,0 0 0,0-1 0,-1 1 0,1 0 0,0 0 0,0-1 0,0 1 0,0 0 0,0-1 0,0 1 0,0 0 0,0 0 0,0-1 0,0 1 0,0 0 0,0 0 0,1-1 0,-1 1 0,0 0 0,0 0 0,0-1 0,0 1 0,0 0 1,0 0-1,1 0 0,-1-1 0,0 1 0,0 0 0,0 0 0,1-1 0,11 7 483,-7-4-237,-3 0-127,-1 0 1,1 0-1,0 0 0,-1 0 0,1 0 1,-1 0-1,0 0 0,1 0 0,-1 1 1,0-1-1,0 0 0,-1 1 0,1-1 1,0 1-1,-1-1 0,0 1 0,1 3 1,2 8 214,47 208 1201,23 250 0,-57-359-962,-3 3-278,-9-58-92,3 0 1,3-1-1,32 107 1,-28-142-399,-14-22 122,0 0 0,1 0-1,-1 1 1,1-1 0,-1 0 0,1 0 0,-1 0 0,1 1 0,-1-1 0,1 0 0,-1 0 0,1 0 0,-1 0 0,1 0 0,0 0 0,-1 0 0,1 0 0,-1 0 0,1-1 0,-1 1 0,1 0 0,-1 0 0,1 0-1,-1-1 1,1 1 0,-1 0 0,3-3-227,0 1-1,-1-1 1,0 0-1,1 0 1,-1 1 0,0-1-1,-1-1 1,1 1-1,2-6 1,6-18-1394</inkml:trace>
</inkml:ink>
</file>

<file path=ppt/ink/ink7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5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20 429 5888,'-20'81'2944,"43"-18"-3840,-12-47 5248,7 7-4480,-4 5 128,9-8-2944,5-1 0,-3-15 2944,-12-20 0</inkml:trace>
  <inkml:trace contextRef="#ctx0" brushRef="#br0" timeOffset="1">283 0 7680,'-48'12'3840,"33"12"-6144,15-21 8064,11-3-8320,7 13 0,1-1-1152,-19-12 128</inkml:trace>
</inkml:ink>
</file>

<file path=ppt/ink/ink7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5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42 431 128,'-11'0'2349,"-20"-1"2600,47-10-5678,1 2 1477,-16 9-667,0 0 1,0-1-1,-1 1 0,1 0 0,0-1 0,-1 1 1,1-1-1,0 1 0,-1-1 0,1 1 0,-1-1 1,1 0-1,-1 1 0,1-1 0,-1 0 1,1 1-1,-1-1 0,0 0 0,1 1 0,-1-1 1,0 0-1,0 0 0,1 0 0,-1 1 1,0-1-1,0-1 0,5 15 926,2 2-732,1 0-1,1-1 1,0 0-1,1-1 1,0 0-1,1-1 1,1 0-1,17 15 1,-20-21-218,0 0 0,0-1 0,0 1 0,0-2 0,1 0 0,0 0 1,0 0-1,0-2 0,0 1 0,0-1 0,1 0 0,-1-1 1,1-1-1,16 0 0,-9-2-5,-1-1 0,0 0-1,0-2 1,-1 0 0,1 0 0,-1-2 0,0 0-1,-1-1 1,0 0 0,0-1 0,18-15 0,-14 9 14,-1 0 0,-1-2 0,0 0 1,-1-1-1,-1 0 0,0-1 1,18-35-1,-27 44-38,-2 0 0,1-1 0,-1 1 1,-1-1-1,0 0 0,0 0 0,-1 0 0,-1-1 0,0 1 1,0 0-1,-1-1 0,-1 1 0,0-1 0,0 1 0,-1 0 1,-4-12-1,4 16-28,-1-1 1,0 1-1,-1 0 1,1-1-1,-1 2 1,-1-1-1,0 0 1,0 1-1,0 0 1,0 0-1,-1 0 1,0 1-1,0 0 1,-1 0-1,1 0 1,-1 1-1,0 0 1,0 0-1,-1 1 1,1 0 0,-1 0-1,-12-2 1,5 3-93,0 0 0,0 1 1,0 1-1,0 0 1,0 2-1,1-1 1,-1 2-1,0 0 1,1 0-1,0 2 1,0 0-1,0 0 1,0 1-1,1 1 0,0 0 1,0 1-1,1 0 1,-16 15-1,18-15-105,1 0 0,0 1-1,1 1 1,0-1 0,0 1-1,1 1 1,1-1-1,0 1 1,-9 22 0,12-24-25,0-1 0,1 1 0,0 0 1,1 0-1,0 0 0,0 0 0,1 0 0,0 0 1,1 0-1,0 0 0,0 0 0,1 0 0,0 0 1,5 12-1,21 33-1570</inkml:trace>
</inkml:ink>
</file>

<file path=ppt/ink/ink7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6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17 3584,'-2'-16'947,"6"22"336,9 29 625,-6-1-1404,-1 1-1,3 67 0,-5-38-413,8 148 1112,-9-102-569,5 0 0,5-1 0,28 110 0,-37-204-545,0 1 1,1-1-1,1-1 1,0 1 0,1-1-1,0 0 1,1-1 0,1 0-1,0 0 1,1 0-1,0-1 1,16 13 0,-22-23-71,0 0 1,0 0 0,0 0 0,1 0 0,-1-1 0,0 0 0,1 0 0,-1 0-1,1 0 1,-1-1 0,1 0 0,-1 0 0,1 0 0,0 0 0,-1-1 0,1 1-1,-1-1 1,1-1 0,-1 1 0,0 0 0,0-1 0,8-4 0,7-4 27,-2 0 0,0 0 0,26-21 0,-14 7 4,-1-2-1,-1 0 1,29-36-1,-46 49-39,0-1 0,0 1 0,-2-2 0,1 1 0,-2-1 1,0-1-1,-1 1 0,0-1 0,5-27 0,-11 29-40,-3 13-103,-1 25-109,9 3 196,1-1 1,2 0 0,0 0-1,2-1 1,1 0 0,0-1-1,18 26 1,-27-46 67,0-1 0,1 0 0,-1 1 0,1-1 0,0 0-1,0-1 1,0 1 0,0 0 0,1-1 0,-1 0 0,1 0 0,-1 0 0,1 0 0,0-1 0,-1 1 0,1-1 0,0 0 0,0 0 0,0 0-1,0-1 1,0 1 0,0-1 0,0 0 0,1 0 0,-1 0 0,0-1 0,0 1 0,0-1 0,0 0 0,0-1 0,4-1 0,2 0 17,1-1 0,-1 0 0,0-1 0,0 0 0,-1-1 0,0 0 0,0 0 0,0-1 0,-1 0 0,12-14 0,-11 9-11,0-1 1,-1 0 0,-1 0 0,0 0 0,-1-1 0,4-15 0,21-88 110,-22 51-246,-2 212-352,-4-119 534,0-1 0,2 1-1,1-1 1,14 39 0,-14-53-26,1 0 1,0-1-1,0 0 1,1 0-1,1-1 1,-1 0-1,2-1 1,-1 0-1,2 0 1,-1-1-1,1 0 1,0-1-1,0 0 1,1-1-1,0 0 1,0-1 0,1 0-1,-1-1 1,1-1-1,25 4 1,-23-4-154,0-2 1,0 0 0,-1-1-1,1-1 1,0 0 0,0-1 0,0 0-1,17-6 1,-21 4-281,0 0-1,0 0 1,0-1 0,0-1 0,-1 1-1,0-2 1,-1 0 0,1 0-1,-1 0 1,14-17 0,7-16-1664</inkml:trace>
</inkml:ink>
</file>

<file path=ppt/ink/ink7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7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41 314 3072,'35'-15'5757,"25"-12"-4880,-20 7-650,58-38 0,-89 52-130,0 0-1,-1-1 0,0 0 1,0 0-1,0-1 0,-1 0 1,0 0-1,-1-1 0,0 0 1,0 0-1,-1 0 1,6-15-1,-10 22-74,0 0 1,0 0 0,-1-1-1,1 1 1,-1 0-1,0 0 1,0 0-1,1-1 1,-1 1-1,-1 0 1,1 0-1,0-1 1,0 1-1,-1 0 1,0 0-1,1 0 1,-1 0-1,0 0 1,0-1-1,0 1 1,0 1-1,0-1 1,0 0-1,-1 0 1,1 0-1,-1 1 1,1-1-1,-1 1 1,0-1-1,0 1 1,1 0-1,-1-1 1,0 1-1,0 0 1,0 0-1,0 0 1,0 1-1,-1-1 1,1 0-1,-4 0 1,-3-1 54,0 1 1,0 0 0,0 0-1,0 1 1,0 0-1,0 1 1,0 0 0,-18 4-1,12-1 1,-1 2 0,1 0 0,1 1 0,-1 0-1,1 1 1,0 1 0,1 0 0,0 1 0,-16 16 0,22-19-61,0 0 0,0 0 0,1 1-1,1-1 1,-1 1 0,1 1 0,0-1 0,1 1 0,0 0 0,1 0 0,-1 0 0,2 1 0,-1-1 0,1 1 0,1-1 0,-1 19 0,2-18 0,1 0 1,0 1 0,0-1-1,1 0 1,1-1-1,0 1 1,0 0-1,1-1 1,0 1 0,0-1-1,1 0 1,0-1-1,1 1 1,0-1 0,8 9-1,-3-6 32,2-1 1,-1 0-1,2 0 0,-1-1 1,1-1-1,0-1 1,1 0-1,26 9 0,-6-3 246,55 12 1,-80-22-616,0-2 1,1 1 0,-1-1-1,0-1 1,1 0 0,-1 0-1,1-1 1,-1-1-1,0 0 1,16-4 0,-6-8-1601</inkml:trace>
</inkml:ink>
</file>

<file path=ppt/ink/ink7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8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51 422 2816,'0'0'167,"-1"0"0,1 0-1,-1 0 1,1 1 0,-1-1 0,0 0 0,1 0 0,-1 0 0,1 1-1,-1-1 1,1 0 0,-1 0 0,1 1 0,-1-1 0,1 0-1,0 1 1,-1-1 0,1 1 0,-1-1 0,1 1 0,0-1-1,0 1 1,-1-1 0,1 1 0,0-1 0,0 1 0,-1-1 0,1 1-1,0-1 1,0 1 0,0-1 0,0 1 0,0-1 0,0 1-1,0 0 1,12 23 1160,34 19-1178,-43-41 283,13 10-288,1-1-1,0 0 0,0-1 0,1-1 1,0 0-1,1-2 0,0 0 0,0-1 0,1-1 1,-1-1-1,1 0 0,0-2 0,0 0 1,1-1-1,-1-1 0,0-1 0,0-1 1,0-1-1,0-1 0,-1 0 0,1-1 0,-1-2 1,0 1-1,-1-2 0,1-1 0,-1 0 1,-1-1-1,0-1 0,-1-1 0,0 0 1,0-1-1,-2-1 0,1 0 0,21-30 1,-29 35-106,-1-1 1,0 0-1,-1 0 1,0 0 0,-1 0-1,0-1 1,0 0 0,-1 0-1,2-16 1,-4 20-23,-1 0 0,0 0 0,-1 0 1,1 0-1,-1 0 0,0 1 0,-1-1 0,0 0 0,0 0 1,0 1-1,-1-1 0,0 1 0,0 0 0,-1 0 0,0 0 1,-7-9-1,-4-1-5,-1 0-1,0 1 1,-1 1 0,-1 0-1,0 2 1,-1 0 0,-1 1 0,1 0-1,-2 2 1,1 0 0,-1 2-1,-1 0 1,1 1 0,-1 2-1,-30-4 1,28 5-48,0 1 0,0 1 0,0 2 0,1 0 0,-1 1 0,0 1 0,1 2 0,-1 0 0,1 1 0,1 2 0,-1 0 0,1 1 0,1 2 0,-28 16 0,45-24 10,-1 0 1,1 0-1,0 0 0,0 1 1,0 0-1,1 0 0,0 0 1,-1 0-1,1 0 0,0 0 1,1 1-1,-1 0 0,1-1 1,0 1-1,0 0 0,1 0 1,-1 0-1,1 0 0,0 0 1,1 1-1,-1-1 0,1 0 1,0 0-1,0 1 0,0-1 1,1 0-1,0 0 0,0 0 1,0 0-1,1 0 0,0 0 1,0 0-1,0 0 0,0 0 1,1-1-1,0 1 0,0-1 1,0 0-1,0 0 0,1 0 1,-1 0-1,1-1 0,7 5 1,3 3-170,2-1 1,-1-1-1,1-1 1,0 0-1,1-1 1,0-1-1,26 6 1,131 20-2120,-146-28 1863,31 3-1287,101 1 1,-58-11-54</inkml:trace>
</inkml:ink>
</file>

<file path=ppt/ink/ink7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8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194 225 4608,'-2'1'82,"1"0"-1,0 0 1,0 0 0,0 0 0,0 0 0,0 0 0,0 1-1,0-1 1,1 0 0,-1 1 0,0-1 0,1 1-1,-1-1 1,1 1 0,0-1 0,-1 1 0,1-1-1,0 1 1,0-1 0,0 1 0,0-1 0,0 1-1,0-1 1,0 1 0,1-1 0,0 3 0,19 50 2560,-4-16-1221,8 27-902,2-1 0,36 62 0,-25-68 718,-37-58-1225,0-1-1,0 1 1,0 0-1,0 0 1,0 0-1,0 0 1,0 0-1,1-1 1,-1 1 0,0 0-1,0 0 1,0 0-1,0 0 1,0 0-1,0-1 1,0 1-1,0 0 1,1 0-1,-1 0 1,0 0-1,0 0 1,0 0-1,0 0 1,0 0-1,1 0 1,-1 0-1,0-1 1,0 1 0,0 0-1,0 0 1,1 0-1,-1 0 1,0 0-1,0 0 1,0 0-1,0 0 1,1 0-1,-1 0 1,0 0-1,0 1 1,0-1-1,0 0 1,1 0-1,-1 0 1,0 0-1,0 0 1,0 0 0,0 0-1,0 0 1,0 0-1,1 0 1,-1 1-1,0-1 1,0 0-1,-3-17 273,-8-5-179,-1 0 1,-2 1 0,0 1-1,-26-29 1,-1-2 6,-167-222 144,204 267-263,1 1 1,-1-1-1,1 1 1,0-1 0,0 0-1,1 0 1,-1 0-1,2-1 1,-3-8 0,4 13 3,0-1 1,0 1-1,0-1 1,0 1 0,1-1-1,-1 1 1,1-1 0,0 1-1,0-1 1,0 1-1,0 0 1,0-1 0,0 1-1,0 0 1,1 0 0,-1 0-1,1 0 1,0 0-1,-1 0 1,1 1 0,0-1-1,0 0 1,0 1 0,0-1-1,1 1 1,2-2 0,6-1 2,0-1 0,0 1 0,0 1 0,0 0 0,0 1 0,1 0 0,16 0 0,15-4 0,40-3-1266,150 2 0,-190 7-469,-13-5-142,-11-8-43</inkml:trace>
</inkml:ink>
</file>

<file path=ppt/ink/ink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4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 3456,'-3'82'6896,"0"-39"-5901,3 0 1,4 48-1,-3-80-922,1-1 0,0 1 0,1 0-1,0 0 1,0-1 0,1 0 0,0 0-1,1 0 1,0 0 0,1-1 0,0 1-1,0-2 1,10 11 0,-12-15-109,0 0 0,1-1 0,-1 1 1,1-1-1,0 0 0,0 0 0,0-1 0,0 1 0,1-1 0,-1-1 1,0 1-1,1-1 0,-1 1 0,1-2 0,0 1 0,6 0 1,-3-2-406,0 1 1,0-1-1,0-1 1,-1 0 0,1 0-1,0 0 1,-1-1-1,0-1 1,13-6 0,9-5-1352</inkml:trace>
</inkml:ink>
</file>

<file path=ppt/ink/ink7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9.2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24 267 3968,'-3'3'312,"1"0"-1,0 0 1,0 0-1,0 0 1,0 0 0,0 0-1,0 1 1,1-1 0,0 1-1,0-1 1,0 1 0,0 0-1,0-1 1,1 1-1,-1 0 1,1-1 0,0 1-1,1 6 1,0 7 331,0 0 0,8 30 0,-8-40-617,1-1-1,0 0 0,0 0 1,1 0-1,0 0 1,0 0-1,0-1 0,1 1 1,0-1-1,0 0 1,0 0-1,0 0 0,1-1 1,0 1-1,7 4 1,-3-4 55,-1 0 0,1-1 1,0 0-1,0 0 1,1-1-1,-1 0 0,1-1 1,0 0-1,12 1 1,0-1 50,0-2 0,0-1 0,0 0 1,0-2-1,0 0 0,0-2 0,-1 0 1,29-12-1,-26 7-18,0-1 0,-1-1 0,0-1 0,-1-2 0,-1 0 0,34-31 0,-45 37-77,-1 0-1,-1 0 1,0-1 0,0 0 0,-1 0 0,0-1-1,-1 0 1,0-1 0,-1 1 0,0-1 0,-1 0-1,0 0 1,-1 0 0,0-1 0,1-22 0,-4 28-32,0 0 0,-1 0 1,0 0-1,-1 1 1,0-1-1,0 0 0,0 1 1,-1-1-1,1 1 1,-2-1-1,1 1 0,-1 0 1,0 1-1,0-1 1,0 1-1,-1-1 0,0 1 1,0 1-1,0-1 1,-1 1-1,0 0 0,1 0 1,-1 0-1,-1 1 1,-7-3-1,-5-3-9,0 2 0,0 0-1,-1 1 1,0 1 0,0 1 0,0 1-1,-27-1 1,25 4-26,0 0 1,0 2-1,0 1 0,0 0 0,1 2 1,-1 0-1,-27 12 0,38-13-8,0 0-1,1 1 1,0 0-1,1 1 1,-1 0-1,1 1 1,0-1 0,0 2-1,1 0 1,0 0-1,0 0 1,1 1-1,0 0 1,1 0-1,-9 18 1,13-23-18,0 0 0,0 1-1,0-1 1,1 1 0,0-1 0,0 1 0,0-1 0,1 1-1,-1 0 1,1-1 0,0 1 0,1 0 0,-1-1 0,1 1-1,0-1 1,0 1 0,0-1 0,0 1 0,4 6 0,-1-5-52,0-1 0,0 1 0,0-1 0,1 0 0,-1-1 0,2 1 0,-1-1 0,0 0 0,1 0 0,-1 0 0,1-1 0,7 3 0,12 5-413,1-2 0,0-1 0,1-1 0,0-2 0,38 4 0,46 0-1271</inkml:trace>
</inkml:ink>
</file>

<file path=ppt/ink/ink7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09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3328,'0'1'64,"1"-1"0,-1 0 0,0 1 0,0-1 0,0 0 0,1 1 0,-1-1 0,0 0 0,0 0 0,1 1 0,-1-1 0,0 0 0,0 0 0,1 1 0,-1-1 0,0 0 0,1 0 0,-1 0 0,1 1 0,-1-1 0,0 0 0,1 0 0,-1 0 0,0 0 0,1 0 0,-1 0 0,1 0 0,-1 0 0,0 0 0,1 0 0,-1 0 0,0 0 0,1 0 0,-1 0 0,1 0 0,-1 0 0,0-1 0,1 1 0,-1 0 0,0 0 0,1 0 0,-1-1 0,0 1 0,1 0 0,-1 0 0,0-1 0,0 1 0,1 0 0,-1 0 0,0-1 0,0 1 0,0 0 0,1-1 0,-1 1 0,0 0 0,0-1 0,0 1 0,0-1 0,1 0 0,3 149 2916,-3-64-2867,0 139 1115,8 149 902,-3-303-1764,3 0 0,2-1 0,29 91-1,-34-141-286,1 1-1,0-1 1,2 0-1,0-1 1,12 18-1,-18-32-79,-1 1 0,1-1-1,-1 0 1,1 0 0,0-1-1,0 1 1,0-1 0,0 1-1,1-1 1,-1 0 0,1 0-1,-1-1 1,7 3 0,-7-3-50,0-1-1,0 0 1,0 0 0,-1 0 0,1-1-1,0 1 1,0 0 0,-1-1 0,1 0 0,0 0-1,-1 0 1,1 0 0,0 0 0,-1 0 0,0 0-1,1-1 1,-1 0 0,0 1 0,0-1 0,0 0-1,0 0 1,2-2 0,9-13-866,-1 0-1,-1 0 1,0-1 0,-2-1-1,0 1 1,10-32 0,-3 3-1131</inkml:trace>
</inkml:ink>
</file>

<file path=ppt/ink/ink7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0.0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38 372 4352,'-5'13'2176,"-13"20"-2432,18-17 4352,-5 16-3584,5-1 0,0 13 256,0-5 128,0-3-1152,14-2 128,6-10 384,6-9 0,3-10-1792,10-10 0</inkml:trace>
  <inkml:trace contextRef="#ctx0" brushRef="#br0" timeOffset="1">47 8 8064,'-46'-7'3968,"121"21"-7936,-52-9 6784,11 2-5504,-2-3 0</inkml:trace>
</inkml:ink>
</file>

<file path=ppt/ink/ink7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0.5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14 5376,'0'0'58,"0"1"0,0-1 0,0 0-1,-1 1 1,1-1 0,0 1 0,0-1 0,0 1 0,0-1 0,0 1 0,0-1 0,0 0 0,0 1-1,0-1 1,0 1 0,0-1 0,0 1 0,0-1 0,0 1 0,0-1 0,1 0 0,-1 1 0,0-1 0,0 1-1,0-1 1,1 0 0,-1 1 0,0-1 0,0 0 0,1 1 0,-1-1 0,0 0 0,1 1 0,0-1-1,25 31 363,-15-20 337,-1 1-1,0 0 1,0 1-1,12 23 1,7 33 367,-3 1-1,23 98 1,-48-137-564,-1-31-545,0 1 0,0-1 0,0 0 0,0 0 0,-1 1 0,1-1 0,0 0 0,0 0 0,-1 1 0,1-1 0,0 0 1,0 0-1,-1 1 0,1-1 0,0 0 0,0 0 0,-1 0 0,1 0 0,0 1 0,-1-1 0,1 0 0,0 0 0,-1 0 0,1 0 0,0 0 0,-1 0 0,1 0 0,0 0 0,-1 0 0,1 0 0,-1 0 0,1 0 0,0 0 0,0 0 0,-1-1 0,1 1 0,0 0 0,-1 0 1,1 0-1,-1-1 0,-4-2 45,0 0 1,0-1 0,1 0 0,-1 0 0,1-1 0,0 1 0,-5-7 0,-4-5-46,1 0 1,0-1 0,1-1 0,1 0 0,1-1 0,1 0 0,0 0 0,-6-24 0,12 33-29,0 1 0,1 0 0,0-1 0,0 1 0,1 0 0,1-1 1,-1 1-1,1-1 0,1 1 0,0 0 0,0 0 0,1 0 0,0 0 0,0 0 0,1 0 0,0 1 0,1 0 0,0 0 0,0 0 0,10-10 0,-10 12-8,1 0 0,0 1 0,0 0-1,0 0 1,1 0 0,0 1-1,0 0 1,0 0 0,0 1 0,1 0-1,-1 0 1,1 1 0,0 0-1,0 0 1,0 1 0,0 0 0,0 0-1,9 1 1,0 1-24,1 0-1,-1 2 1,-1 0-1,1 0 1,0 2-1,-1 0 1,23 11 0,-28-11 38,-2 1 0,1 0 0,-1 0 1,0 1-1,0 0 0,0 1 1,-1 0-1,-1 0 0,1 1 1,-1 0-1,-1 0 0,1 1 1,-2 0-1,1 0 0,-2 0 1,1 0-1,4 17 0,-5-13 26,0 1 1,-2-1-1,1 0 0,-2 1 0,0-1 1,0 1-1,-2-1 0,0 1 1,0-1-1,-1 0 0,-1 1 0,-1-1 1,-5 15-1,3-13 46,-2-2 0,-15 27 0,21-37-206,0-1 1,0 0-1,0 0 1,-1 0-1,1 0 1,-1-1-1,1 1 1,-1-1-1,0 1 1,0-1-1,0 0 1,0 0-1,-1 0 1,1-1-1,0 1 1,-1-1-1,1 0 1,-6 2-1,5-5-1736,12-9-64</inkml:trace>
</inkml:ink>
</file>

<file path=ppt/ink/ink7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0.9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14 292 6912,'-14'34'3456,"46"40"-4736,-23-58 5888,2 7-4608,3 6 0,0-3-384,0 6 0,-1-5-1152,1 5 128</inkml:trace>
  <inkml:trace contextRef="#ctx0" brushRef="#br0" timeOffset="1">230 13 9600,'14'3'4736,"-18"-6"-10752,-1-10 8704</inkml:trace>
</inkml:ink>
</file>

<file path=ppt/ink/ink7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5.5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3840,'19'20'6493,"-2"10"-4101,-15-24-2281,1 0 0,0 0 0,1 0-1,-1 0 1,1-1 0,1 1-1,-1-1 1,0 0 0,1-1 0,0 1-1,0-1 1,11 7 0,-13-10-85,-1 0 1,1 0-1,-1 0 1,1-1-1,0 1 1,-1-1-1,1 1 1,0-1-1,-1 0 0,1 0 1,0 0-1,0 0 1,-1-1-1,1 1 1,0-1-1,-1 0 1,1 1-1,-1-1 0,1 0 1,-1-1-1,1 1 1,-1 0-1,0-1 1,0 1-1,1-1 1,-1 0-1,0 0 1,-1 0-1,1 0 0,0 0 1,0 0-1,-1 0 1,1 0-1,-1-1 1,0 1-1,0-1 1,0 1-1,0-1 1,0 1-1,0-1 0,-1 0 1,1 1-1,-1-1 1,0 0-1,0 0 1,0 1-1,0-1 1,0 0-1,-1-4 1,0 5-53,0 0 0,0 0 1,1 0-1,-1 0 1,0 0-1,-1 0 0,1 0 1,0 1-1,-1-1 1,1 0-1,0 1 0,-1-1 1,0 1-1,1-1 1,-1 1-1,0 0 0,0 0 1,0 0-1,0 0 1,0 0-1,0 0 0,0 0 1,0 1-1,0-1 1,0 1-1,0-1 0,-1 1 1,1 0-1,0 0 1,0 0-1,0 0 0,-1 0 1,1 1-1,0-1 1,0 1-1,0-1 0,0 1 1,0 0-1,-3 1 1,-15 7-1639</inkml:trace>
</inkml:ink>
</file>

<file path=ppt/ink/ink7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6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309 658 2176,'-6'-39'3968,"5"39"-3846,1 0 0,-1 0 0,0 0 0,0 1 0,0-1 0,0 0 0,0 1 0,1-1 0,-1 1 1,0-1-1,0 1 0,1-1 0,-1 1 0,0 0 0,1-1 0,-1 1 0,0 1 0,-5 7 219,2 0 1,-1 0-1,1 1 0,1 0 0,-5 16 1,-5 13 383,1-8-491,1 1-1,1 0 0,1 0 0,2 1 1,2 0-1,1 0 0,1 0 0,2 0 0,1 1 1,2-1-1,1 0 0,1 1 0,2-2 1,20 62-1,-21-82-178,1 0 0,0 0 0,1 0 0,0-1 0,1-1 0,0 1 1,1-1-1,0 0 0,0-1 0,1 0 0,0-1 0,1 0 0,0 0 0,0-1 0,0-1 0,1 0 0,0 0 1,23 6-1,-2-2 121,1-1 1,1-2-1,-1-1 1,1-2-1,0-1 1,35-2-1,-22-3-17,-1-2 0,-1-2-1,1-1 1,-1-3 0,0-2-1,-1-2 1,0-2 0,-2-2-1,0-1 1,-1-3 0,-1-1-1,-1-2 1,-1-2 0,-1-1-1,38-38 1,-62 51-122,0 0 0,-1-1 0,-1 0 0,-1-1 1,0-1-1,-1 1 0,-1-2 0,0 1 0,-2-1 0,10-35 0,-12 29-2,-1 0-1,-1 0 1,-2 0 0,0 0 0,-1-1-1,-2 1 1,-9-49 0,1 34-14,-1 0 0,-3 1 0,-1 0 0,-2 1 0,-1 0 0,-2 2 0,-2 0 0,-1 2 0,-1 0 0,-43-43 0,38 48-59,-2 1 0,0 2 0,-2 1-1,-1 2 1,-1 1 0,0 2 0,-2 2 0,0 1-1,-1 1 1,-1 3 0,0 0 0,-1 3-1,-79-10 1,87 17-38,-2 0 1,1 3-1,0 1 0,0 1 0,0 2 1,1 1-1,-1 1 0,1 2 0,0 1 1,1 2-1,0 1 0,1 2 0,0 0 1,1 2-1,1 2 0,0 0 1,-42 38-1,57-44 37,1 1 1,0 0-1,0 1 1,2 0 0,0 1-1,0 0 1,1 0-1,1 1 1,1 1-1,0-1 1,1 1-1,1 0 1,0 0 0,2 1-1,-3 19 1,6-21-9,0 1 0,0 0 1,1-1-1,2 1 1,-1-1-1,2 0 0,0 0 1,1 0-1,0 0 0,2-1 1,0 0-1,0 0 0,1 0 1,1-1-1,1-1 0,14 18 1,-6-12-100,1 0 1,1-2-1,0 0 0,1-2 1,1 0-1,31 15 0,10 2-720,72 23 0,184 39-3323,-184-59 2170,-2 4-50</inkml:trace>
</inkml:ink>
</file>

<file path=ppt/ink/ink7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7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7 2560,'0'0'38,"0"-1"1,-1 1-1,1-1 0,0 1 1,-1 0-1,1-1 0,0 1 1,-1-1-1,1 1 0,0 0 1,-1 0-1,1-1 0,0 1 0,-1 0 1,1 0-1,-1-1 0,1 1 1,-1 0-1,1 0 0,-1 0 1,1 0-1,-1-1 0,1 1 1,-1 0-1,1 0 0,-1 0 1,1 0-1,-1 0 0,1 0 1,-1 1-1,1-1 0,-1 0 1,1 0-1,0 0 0,-1 0 1,1 1-1,-1-1 0,1 0 1,-1 0-1,1 1 0,0-1 1,-1 0-1,1 1 0,-1-1 1,1 0-1,0 1 0,0-1 1,-1 0-1,1 1 0,0-1 1,0 1-1,-1-1 0,1 1 1,0-1-1,0 1 0,0-1 1,0 0-1,-1 2 0,0 1 1925,-1-2 1033,5 14-2771,93 165 2169,-59-115-1628,35 82-1,-32-61-392,-24-53-192,0 0 1,11 42 0,-22-39 65,-5-35-353,0 1 1,0-1 0,0 0 0,0 1-1,0-1 1,-1 1 0,1-1-1,0 1 1,-1-1 0,1 0 0,-1 1-1,0-1 1,1 0 0,-1 1-1,0-1 1,0 0 0,0 0-1,0 0 1,0 0 0,0 0 0,-2 1-1,1-5-1643,8-8-64</inkml:trace>
</inkml:ink>
</file>

<file path=ppt/ink/ink7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8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1 107 3456,'1'-8'3477,"3"11"-1220,7 25-378,11 45-1535,-11-29-199,24 77 920,-31-109-944,1-1-1,0 0 1,1 0 0,0-1 0,0 0-1,1 0 1,16 17 0,-20-23-90,1-1 0,0-1-1,0 1 1,0 0 0,0-1 0,1 0 0,-1 0 0,1 0 0,-1-1-1,1 1 1,0-1 0,0 0 0,-1-1 0,1 1 0,0-1 0,0 0-1,0 0 1,0 0 0,0-1 0,-1 0 0,1 0 0,0 0 0,-1 0-1,1-1 1,0 0 0,-1 0 0,7-4 0,1 0 17,-1-1 0,0 0 0,0-1 0,0 0 0,-1-1 0,0 0 0,-1-1 0,0 0 0,8-11 0,2-9 3,0 0 0,-2-1-1,19-50 1,-30 66-41,-1 0-1,0 0 1,-1-1-1,-1 0 1,0 0-1,-1 0 1,-1 0-1,-1 0 1,-2-31 0,2 46-8,0-1-1,-1 1 1,1 0 0,0-1 0,-1 1 0,1-1 0,-1 1 0,0 0 0,1-1 0,-1 1 0,0 0 0,0-1 0,0 1 0,0 0 0,0 0 0,0 0 0,0 0 0,0 0 0,-2-2 0,2 3 0,0 0 0,0 0 0,1 1 0,-1-1 1,0 0-1,1 0 0,-1 0 0,0 0 0,1 1 0,-1-1 1,0 0-1,1 0 0,-1 1 0,1-1 0,-1 1 0,0-1 1,1 0-1,-1 1 0,1-1 0,-1 1 0,1-1 0,-1 1 1,1 0-1,0-1 0,-1 1 0,1-1 0,0 1 0,-1 0 1,1-1-1,0 1 0,0 0 0,0-1 0,0 1 0,-1 0 1,1-1-1,0 1 0,0 0 0,0 0 0,0-1 0,1 2 1,-3 13 36,1 0 0,1 0 0,1 0 1,0 0-1,1 0 0,0 0 0,1 0 1,1-1-1,0 1 0,1-1 1,12 24-1,2-2 131,1 0 0,2-2 0,32 39 0,-50-68-181,35 41 282,-37-44-348,0 1 0,0-1 0,1 0 0,0 1 0,-1-1 0,1 0 0,0-1 0,0 1 0,0-1 0,0 1 0,0-1 0,0 0 0,0 0 0,4 1 0,-4-3-380,1-1 0,-1 1 1,1-1-1,-1 1 0,0-1 1,0 0-1,0 0 0,0 0 1,0-1-1,0 1 0,0-1 1,3-4-1,3-2-625,15-13-987</inkml:trace>
</inkml:ink>
</file>

<file path=ppt/ink/ink7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8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407 71 4352,'-1'-2'114,"1"-1"0,-1 1 0,1 0 0,-1-1 0,1 1 0,0 0 0,0 0 0,0-1 0,0 1 0,1 0 0,-1-1 0,0 1 0,1 0 0,1-4 0,0-2 138,-1 8-186,-1-1-1,0 0 1,0 0-1,0 0 1,0 0-1,0 1 1,0-1-1,0 0 1,0 0-1,0 0 1,0 0-1,-1 1 1,1-1-1,0 0 1,0 0-1,-1 0 1,1 1-1,-1-1 1,1 0-1,-1 0 1,1 1-1,-1-1 1,1 1-1,-1-1 1,0 0-1,1 1 1,-1-1-1,0 1 1,1-1-1,-1 1 1,0 0-1,0-1 1,1 1-1,-1 0 1,0-1-1,0 1 1,0 0-1,1 0 1,-1 0-1,0 0 1,0 0-1,0 0 1,-1 0-1,-38 2-16,37-2 178,-32 5 15,1 2 1,0 1 0,-33 12-1,50-13-96,0 0-1,1 1 0,0 0 1,0 1-1,1 1 0,0 1 1,-20 17-1,33-26-135,-1 0-1,1-1 1,0 1-1,0 0 1,1 0-1,-1 0 1,0 0-1,1 0 1,-1 1 0,1-1-1,-1 0 1,1 1-1,0-1 1,0 1-1,0-1 1,1 1 0,-1 0-1,1-1 1,-1 1-1,1 0 1,0-1-1,0 1 1,0 0-1,0 0 1,0-1 0,1 1-1,-1 0 1,2 2-1,1-1 0,-1 0 0,1-1 0,0 0-1,1 1 1,-1-1 0,0-1 0,1 1 0,0 0-1,-1-1 1,1 1 0,0-1 0,0-1-1,1 1 1,-1 0 0,0-1 0,7 2 0,41 8 215,2-1 0,100 3 0,20 4 531,-147-13-653,-1 1 1,0 2 0,0 1 0,36 16 0,-55-21-32,0 1 0,0 0 0,0 0 1,0 1-1,-1 0 0,0 0 0,0 0 0,0 1 1,0 0-1,-1 0 0,0 0 0,-1 1 0,1 0 0,4 10 1,-7-13-29,-1 0 0,0 0 1,0 0-1,0 1 1,0-1-1,0 0 0,-1 1 1,0-1-1,0 0 1,0 1-1,-1-1 0,1 0 1,-1 1-1,0-1 0,0 0 1,0 0-1,-1 0 1,0 0-1,1 0 0,-2 0 1,1 0-1,0 0 1,-1-1-1,1 1 0,-1-1 1,0 0-1,-4 4 1,-8 6 96,-1 0 1,-1-2 0,0 1 0,0-2 0,-1-1 0,0 0 0,0-1 0,-1-1-1,0 0 1,-1-2 0,1 0 0,-1-1 0,-29 1 0,22-3-272,-1-1 0,1-1 0,0-2-1,0 0 1,0-2 0,0-1 0,0-2 0,1 0 0,-37-16 0,61 22-112,0 1 1,0-1 0,1 0-1,-1 0 1,0 0 0,0 0-1,0 0 1,1-1-1,-1 1 1,1 0 0,-1-1-1,-1-1 1,3 2 107,0 0 0,0 0 0,0 0 0,0 0 0,0 0-1,0 0 1,0 0 0,0 0 0,0 0 0,1 0 0,-1 0 0,0 0 0,1 0 0,-1 0 0,0 0 0,1 0 0,-1 0 0,1 0-1,0 1 1,-1-1 0,1 0 0,0 0 0,-1 1 0,2-2 0,20-21-2190</inkml:trace>
</inkml:ink>
</file>

<file path=ppt/ink/ink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04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7296,'39'32'3584,"68"18"-4480,-68-32 7296,18-12-6400,6 6 0,9-16-3328,6 1 0,-13-19 2944,-23-17 128</inkml:trace>
</inkml:ink>
</file>

<file path=ppt/ink/ink7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9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1 142 1664,'0'-2'92,"0"0"1,-1-1-1,1 1 1,0 0-1,0-1 1,1 1-1,-1 0 1,0 0-1,1 0 1,0-1-1,-1 1 1,1 0-1,0 0 1,0 0-1,0 0 1,0 0-1,0 0 1,1 0-1,-1 1 1,1-1-1,-1 0 1,1 1-1,-1-1 1,1 1-1,2-2 1,0 0 202,-1-1 1,1 1-1,-1-1 0,0 0 0,0 1 1,-1-2-1,1 1 0,-1 0 1,0 0-1,3-9 0,6-18 1040,-4 25-850,-2 21 1087,11 538 3312,-17-349-4564,26 205 1,-23-390-281,1 1 1,1-1-1,1 1 0,1-1 0,1 0 0,0-1 1,1 0-1,20 31 0,-24-43-99,0-1 0,0 1 0,0-1 0,1 0 0,0-1 0,0 1 0,0-1 0,0 0 0,1 0 0,0-1 0,-1 0 0,1 0 0,0 0 0,1 0 0,-1-1 0,0 0 0,1-1 0,0 1 0,-1-1 0,1 0 0,0-1 0,-1 0 0,1 0 0,0 0 0,-1-1 0,1 0 0,-1 0 0,1-1 0,6-2 0,-2-1-507,0 0 0,0 0 0,0-1 1,-1-1-1,1 0 0,-2 0 0,18-17 0,-20 17 144,30-27-1647</inkml:trace>
</inkml:ink>
</file>

<file path=ppt/ink/ink7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19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4480,'38'-12'2176,"61"8"-1920,-67 4 3584,11 0-3584,-6-5 0,2 5 0,2 5 0,2-1-384,0-4 0,-6 0-256,-3 3 0,-6 1-1024,4 1 0</inkml:trace>
</inkml:ink>
</file>

<file path=ppt/ink/ink7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0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2 409 3200,'4'24'4947,"2"16"-3217,-3-31-1616,1-2 0,0 1 0,0 0 0,1-1 0,0 1 0,0-1-1,1-1 1,0 1 0,0-1 0,0 0 0,1 0 0,0-1 0,0 0 0,0 0 0,1 0 0,0-1 0,0-1 0,11 5-1,6 1 274,0-2-1,0 0 0,1-2 1,48 5-1,-53-10-241,-1 0 0,1-1 1,-1-1-1,0-1 0,0 0 0,0-2 0,0-1 1,-1 0-1,0-1 0,35-19 0,-39 18-92,1-1 0,-1-1-1,0-1 1,-1 0 0,-1-1 0,0 0-1,0-1 1,-1 0 0,-1-1-1,0-1 1,-1 0 0,13-25 0,-19 31-40,0-1 0,0 1 1,-1-1-1,-1 0 1,0 0-1,0 0 1,-1-1-1,0 1 1,0 0-1,-1 0 0,-1-1 1,0 1-1,0 0 1,-1 0-1,-1 0 1,1 0-1,-1 0 1,-1 0-1,0 1 0,0 0 1,-1 0-1,-11-15 1,7 11-19,-1 1 0,0 1 0,-1 0 0,-1 1 0,0 0 0,0 0 0,0 1 0,-1 1 0,-1 0 0,0 1 0,0 1 0,0 0 0,0 1 0,-22-6 0,13 7-25,1 1-1,0 1 0,-1 0 1,0 2-1,1 1 0,-1 0 1,1 2-1,-1 1 0,-31 9 1,35-8-55,0 2 0,1 0 1,0 1-1,0 1 1,0 0-1,1 2 0,1 0 1,0 0-1,1 2 0,-28 27 1,38-34-48,0 0 0,0 0-1,1 1 1,0-1 0,0 1 0,0 0 0,1 0 0,-4 12-1,6-15 5,0-1 0,1 0 0,0 0-1,-1 1 1,1-1 0,1 0 0,-1 0 0,0 1-1,1-1 1,-1 0 0,1 0 0,0 1 0,0-1-1,1 0 1,-1 0 0,0 0 0,1-1-1,0 1 1,0 0 0,0 0 0,0-1 0,4 5-1,2 0-250,0 0-1,0-1 0,1 0 0,9 5 1,49 23-1541</inkml:trace>
</inkml:ink>
</file>

<file path=ppt/ink/ink7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0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529 119 2176,'2'0'113,"0"0"0,0 0 0,0 0 1,0 0-1,0 0 0,0-1 0,0 1 0,0-1 0,0 1 1,0-1-1,-1 0 0,1 0 0,0 0 0,0 0 1,2-1-1,-4 1 8,1 0 1,0 0 0,-1 0 0,1 0 0,0 0-1,-1 0 1,1 0 0,-1 0 0,0 0 0,1 0-1,-1 0 1,0 0 0,0 0 0,1 0 0,-1 0-1,0-1 1,0 1 0,0 0 0,0 0-1,-1-1 1,0-2 41,0 0-1,0 1 1,0 0-1,-1-1 1,1 1-1,-1 0 0,0-1 1,0 1-1,0 0 1,-1 0-1,1 1 1,-1-1-1,0 0 1,-5-3-1,1 1 44,0 1 0,0-1-1,-1 2 1,0-1 0,0 1 0,0 0-1,0 1 1,0 0 0,0 0 0,-1 1-1,1 0 1,-1 0 0,-15 2 0,-2 1 195,-1 2 1,-51 15-1,46-11-177,15-3-119,-1 1 0,1 0 0,0 2 0,1 0 0,0 0 0,0 2 0,1 0 0,-27 22 0,36-27-100,0 1 0,1-1 1,-1 1-1,1 0 0,0 1 1,0-1-1,1 1 0,0 0 1,0 0-1,1 0 0,0 1 0,0-1 1,0 1-1,1 0 0,1 0 1,-1 0-1,1 0 0,0 0 1,1 0-1,0 0 0,0 0 1,3 11-1,0-8 2,0 1 0,2-1 1,-1-1-1,1 1 0,1-1 0,0 0 0,1 0 1,-1 0-1,2-1 0,-1 0 0,1-1 1,1 0-1,0 0 0,0 0 0,0-1 0,1-1 1,15 9-1,3-1 14,0-1 0,1-1 0,0-1 0,1-2 0,44 9 0,-41-13 19,0 0 0,0-2 1,39-2-1,-54-2-1,0 0-1,0-1 1,0-1-1,0-1 1,-1-1-1,1 0 1,24-11-1,2-10-16</inkml:trace>
</inkml:ink>
</file>

<file path=ppt/ink/ink7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1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448 551 7424,'16'-2'3136,"18"-4"-1758,-1 0 0,36-13 1,-54 14-1239,-1 0 0,1-1 0,-1 0 1,-1-1-1,1-1 0,-1 0 0,-1-1 1,16-14-1,-23 18-134,0 0-1,0 0 1,-1 0 0,0-1 0,0 0-1,0 0 1,-1 0 0,0 0 0,0 0 0,-1-1-1,0 0 1,0 1 0,0-1 0,-1 0-1,0 0 1,0 0 0,-1 0 0,1 0 0,-2 1-1,1-1 1,-1 0 0,0 0 0,0 0-1,-1 0 1,0 1 0,0-1 0,-1 1-1,0-1 1,0 1 0,-5-8 0,-3-4 31,-1 1 0,-1 1 0,-1-1 0,0 2 0,-1 0 0,-1 1 0,0 0 0,-35-22 0,31 25-52,-1 1 0,0 0 0,0 2 0,-1 0 0,0 1 0,0 2 0,-1 0 0,0 1 0,0 1 0,-25 1 0,31 1-15,0 2-1,0 0 1,-1 0 0,1 2 0,0 0-1,1 1 1,-1 1 0,1 0 0,0 1-1,0 1 1,0 1 0,1 0 0,0 1-1,-15 12 1,23-15-64,0 1-1,1 0 1,0 0 0,0 0-1,1 0 1,0 1-1,0 0 1,1 0 0,0 1-1,0-1 1,1 1-1,0 0 1,1 0 0,-1 0-1,2 0 1,-1 0-1,2 0 1,-1 0 0,1 1-1,0-1 1,1 0-1,0 0 1,1 0 0,0 0-1,0 0 1,1 0-1,0 0 1,0 0 0,1-1-1,0 0 1,1 0-1,0 0 1,0 0 0,0-1-1,1 0 1,0 0-1,1 0 1,0-1 0,10 8-1,46 22-1718,2-8 0</inkml:trace>
</inkml:ink>
</file>

<file path=ppt/ink/ink7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2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 3072,'6'-7'3063,"15"1"-345,505-13 1975,-490 17-3989,-57 9-108,-27 8-360,9 2-104,1 0 0,-47 31 0,75-42-103,0 1 0,0 0-1,0 1 1,1 0-1,1 0 1,-1 1 0,1 0-1,1 1 1,0 0-1,0 0 1,1 0 0,-10 21-1,14-25-20,0 1 1,0-1-1,1 0 0,0 1 0,0-1 0,0 1 1,1 0-1,0-1 0,0 1 0,1-1 1,0 1-1,0-1 0,0 1 0,1-1 0,0 0 1,3 7-1,-1-5 5,1 0 0,0-1 0,0 0 0,0 0 0,1 0 0,0 0 0,1-1 0,-1 0 0,1 0 0,13 7 0,-2-2 3,1-1 1,0-1-1,0-1 1,0-1 0,1-1-1,1 0 1,-1-1-1,1-2 1,27 2-1,-18-4-531,1-1-1,0-2 1,-1-1-1,0-2 0,1-1 1,-2-1-1,1-2 1,-1 0-1,-1-2 1,1-1-1,28-18 1,6-12-1533</inkml:trace>
</inkml:ink>
</file>

<file path=ppt/ink/ink7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2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 3840,'35'1'1749,"0"1"0,-1 2 1,39 8-1,-12-2-1156,0-2 0,1-4 0,0-2 0,106-10 0,-149 7-417,0-2 0,0 1 0,-1-2 0,1-1 0,-1 0 0,1-1 0,22-12 0,-41 18-172,0 0 0,0 0 1,0 0-1,0 0 0,0 0 0,0 0 0,1 0 0,-1 0 0,0 0 1,0-1-1,0 1 0,0 0 0,0 0 0,0 0 0,0 0 0,0 0 1,0 0-1,0 0 0,0-1 0,0 1 0,0 0 0,0 0 0,0 0 1,0 0-1,0 0 0,0 0 0,0 0 0,0-1 0,0 1 0,0 0 1,0 0-1,0 0 0,-1 0 0,1 0 0,0 0 0,0 0 0,0 0 0,0-1 1,0 1-1,0 0 0,0 0 0,0 0 0,0 0 0,0 0 0,-1 0 1,1 0-1,0 0 0,0 0 0,0 0 0,0 0 0,0 0 0,0 0 1,0 0-1,-1 0 0,1 0 0,0 0 0,0 0 0,0 0 0,0 0 1,0 0-1,0 0 0,-1 0 0,1 0 0,0 0 0,0 0 0,0 0 0,-18-3 120,-21 1-13,26 4-108,0 1-1,0 0 0,0 1 0,0 1 1,1 0-1,0 0 0,0 1 1,0 1-1,-20 15 0,18-11-2,0 0 0,1 1 0,0 1-1,1 0 1,0 0 0,2 1 0,-11 17 0,16-23 18,1 0 1,0 0 0,0 1 0,1-1 0,0 1 0,1 0 0,0 0 0,0 0 0,1 0 0,0 0 0,0 0 0,1 0 0,0 0 0,1 0 0,0 0 0,1 0 0,0 0 0,0 0 0,0 0 0,1-1 0,1 1 0,0-1 0,0 0 0,0 0 0,1 0 0,0 0 0,1-1-1,-1 0 1,2 0 0,-1-1 0,1 0 0,0 0 0,0 0 0,0-1 0,1 0 0,0 0 0,0-1 0,0 0 0,0 0 0,1-1 0,0 0 0,-1-1 0,1 0 0,10 1 0,2 0-45,0-2 0,0-1 0,0-1 0,0 0 0,0-2 0,-1 0 0,1-1 0,-1-1 0,1-1 0,-1-1 0,-1-1 0,0-1-1,0 0 1,-1-1 0,20-15 0,-12 6-318,-1-2-1,-1 0 1,0-2-1,-2 0 1,-1-2 0,-1 0-1,-1-1 1,-1-1-1,15-32 1,-12 31 309,-16 31 531,-8 17 131,1-4-382,1 0 0,0 1 1,1 0-1,1-1 0,0 1 1,1-1-1,1 0 0,0 0 1,2 0-1,0 0 0,9 20 0,-12-31-250,0 0 0,1-1 0,0 1 0,0-1 0,1 1-1,-1-1 1,1 0 0,0 0 0,0-1 0,0 1 0,1-1-1,-1 0 1,1 0 0,-1 0 0,1-1 0,0 1 0,0-1-1,1 0 1,-1-1 0,0 1 0,1-1 0,-1 0-1,10 0 1,-9-1-250,0 0 0,0-1 0,-1 0-1,1 0 1,0 0 0,-1 0 0,1-1-1,-1 0 1,1 0 0,-1-1 0,0 1 0,0-1-1,0-1 1,0 1 0,-1 0 0,1-1-1,-1 0 1,0 0 0,0 0 0,0-1-1,-1 0 1,5-6 0,11-30-1814</inkml:trace>
</inkml:ink>
</file>

<file path=ppt/ink/ink7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3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10 7296,'-42'-9'3584,"93"44"-7168,-42-31 6912,11 15-5888,-6-15 0</inkml:trace>
</inkml:ink>
</file>

<file path=ppt/ink/ink7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3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455 43 2944,'-9'-15'613,"8"13"-441,0 1 0,0-1 0,0 0-1,0 1 1,0-1 0,0 1-1,0-1 1,0 1 0,-1 0 0,1-1-1,-1 1 1,1 0 0,-1 0 0,1 0-1,-1 0 1,0 0 0,0 0-1,1 1 1,-1-1 0,0 0 0,0 1-1,0 0 1,0-1 0,-3 1-1,-13 0 1,0 1 0,0 1 0,0 0-1,0 1 1,0 1 0,1 1 0,-18 7-1,-44 11 546,55-18-568,-14 3 299,-61 20 0,93-23-209,17-1-172,22-2 11,33-2 103,-1 2 0,92 16-1,-138-15-115,-1 1 0,1 1 0,-1 1 0,0 0 0,-1 1 0,1 1 0,-1 1 0,-1 0-1,0 1 1,0 1 0,-1 1 0,0 0 0,16 17 0,-28-25-23,1 1 0,-1-1 0,0 1 0,0 0 0,-1-1 0,1 1 0,-1 1 0,0-1 0,0 0 0,-1 0 0,1 1 0,-1-1 0,-1 1 0,1-1 0,-1 1 0,0-1 0,0 1 0,0 0 0,-1-1 0,0 1 0,0-1 0,0 0 0,-1 1 0,0-1 0,-3 8 0,2-7 16,-1 0 0,1-1-1,-1 1 1,0-1 0,-1 1-1,1-1 1,-1-1 0,0 1-1,0-1 1,0 1 0,-1-2 0,0 1-1,1 0 1,-1-1 0,-1 0-1,1-1 1,0 1 0,-1-1-1,1-1 1,-14 3 0,-6-2 67,1 0 1,-1-2 0,0-1-1,1-2 1,-1 0 0,1-1-1,0-2 1,-42-14 0,62 18-163,-36-12 221,39 13-253,1 1 1,-1-1 0,1 1-1,-1-1 1,0 1-1,1 0 1,-1 0 0,0-1-1,0 1 1,1 0 0,-1 1-1,0-1 1,1 0-1,-1 0 1,0 1 0,1-1-1,-1 1 1,-1 0 0,3 0-41,0 0-1,0 0 1,1 0 0,-1 1 0,0-1 0,1 0 0,-1 0 0,0 0 0,1-1 0,0 1 0,-1 0 0,1 0 0,-1 0 0,1 0 0,0 0 0,0-1 0,-1 1 0,1 0 0,0 0 0,0-1 0,0 1 0,0-1 0,0 1 0,0-1 0,1 1 0,1 1-235,27 17-1597</inkml:trace>
</inkml:ink>
</file>

<file path=ppt/ink/ink7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4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0 4864,'0'1'89,"-1"0"0,0 0 0,1 0 1,-1 0-1,0-1 0,1 1 0,-1 0 1,1 0-1,-1 0 0,1 0 0,0 1 0,-1-1 1,1 0-1,0 0 0,0 0 0,0 0 0,-1 0 1,1 0-1,0 0 0,1 0 0,-1 2 0,7 42 1365,21 68 0,-3-17-1290,57 444 772,-67-413-741,-9-77-75,45 537 891,-51-569-1262,-1 0 0,-1 0 1,-4 23-1,-7-9-538</inkml:trace>
</inkml:ink>
</file>

<file path=ppt/ink/ink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1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114 222 1408,'0'0'33,"0"0"0,0 1 0,0-1 0,0 0 0,-1 1 0,1-1 0,0 0 0,0 1 1,0-1-1,-1 0 0,1 0 0,0 1 0,-1-1 0,1 0 0,0 0 0,0 0 0,-1 1 0,1-1 0,0 0 0,-1 0 0,1 0 0,0 0 1,-1 0-1,1 0 0,0 0 0,-1 0 0,1 0 0,-1 0 0,1 0 0,0 0 0,-1 0 0,1 0 0,0 0 0,-1 0 0,1 0 0,0 0 0,-1 0 1,1 0-1,0-1 0,-1 1 0,1 0 0,0 0 0,-1 0 0,1-1 0,0 1 0,0 0 0,-1 0 0,1-1 0,0 1 0,-3 0 1758,-3 18-841,-7 17-450,9-25-206,1 0 0,-1 1-1,2-1 1,-1 0 0,0 13-1,3-18-217,0-1-1,0 0 0,1 1 0,-1-1 1,1 0-1,0 0 0,0 1 0,1-1 1,0 0-1,-1 0 0,1 0 0,0 0 1,1-1-1,-1 1 0,1-1 0,5 6 1,-2-3-4,0 0 0,0-1 0,1 0 1,0-1-1,0 1 0,1-1 0,-1-1 0,1 1 1,0-1-1,-1-1 0,11 3 0,5 0 151,-1-1 1,45 1-1,-47-5-104,-1-1 0,1 0 1,0-2-1,-1-1 0,0 0 1,0-1-1,0-1 0,30-14 1,-37 14-40,0 0 0,0-1 0,-1 0 1,0-1-1,0 0 0,-1 0 0,0-1 1,0-1-1,-1 0 0,0 0 0,-1-1 0,0 0 1,9-17-1,-15 22-36,1 1-1,-1-1 1,0 0 0,0 1 0,-1-1-1,0 0 1,0 0 0,0-1 0,-1 1 0,0 0-1,0 0 1,-1 0 0,1 0 0,-1 0-1,-1 0 1,-2-8 0,1 5 7,-1 1 0,0 0 1,-1 0-1,0 0 0,0 0 0,-1 1 0,0 0 1,0 0-1,-15-11 0,3 4 18,0 1 0,-1 1 0,0 1 0,-1 0 0,-1 2 0,0 0 0,0 2 0,-25-7 0,26 10-43,0 1-1,0 1 0,0 1 1,0 1-1,0 0 1,0 1-1,0 2 0,0 0 1,0 1-1,1 1 1,-38 14-1,50-17-48,1 1 1,-1 1-1,1-1 0,-1 1 1,1 0-1,0 0 0,0 1 1,1 0-1,-1 0 0,1 0 0,0 1 1,1-1-1,-1 1 0,1 0 1,1 1-1,-1-1 0,1 1 1,0-1-1,0 1 0,1 0 1,0 0-1,0 0 0,0 1 0,1-1 1,0 0-1,1 1 0,0-1 1,0 0-1,0 1 0,1-1 1,0 0-1,0 0 0,1 1 1,0-1-1,4 9 0,0-4-240,-1-1 0,1 0 0,1 0 0,0 0 0,0-1 0,1 0 0,0-1-1,1 1 1,0-2 0,1 1 0,0-1 0,0-1 0,0 0 0,22 11 0,38 18-1529</inkml:trace>
</inkml:ink>
</file>

<file path=ppt/ink/ink7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4.4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4864,'3'-2'190,"0"-1"0,0 1 0,1 0 0,-1 0 0,1 0 0,0 0 0,-1 1 0,1-1 0,0 1 0,5-1 0,22-3 247,1 2-1,0 1 0,0 1 0,-1 2 0,1 1 0,0 2 0,-1 1 1,49 14-1,-74-17-383,26 8 62,-1 1 1,38 20-1,-60-27-47,-1 1 0,0 0 0,0 1-1,0 0 1,-1 0 0,0 0-1,0 1 1,-1 0 0,1 1 0,-2-1-1,1 1 1,6 14 0,-10-18-16,0 1 1,-1 0-1,0 0 1,0 0 0,0 0-1,0 0 1,-1 0 0,0 0-1,0 0 1,0 0-1,-1 0 1,1 0 0,-1 0-1,-1 0 1,1 0 0,-1 0-1,1-1 1,-2 1-1,1-1 1,0 1 0,-1-1-1,0 0 1,0 0-1,-5 7 1,-6 4 94,0-1-1,0 0 1,-1-1-1,-31 21 1,5-7 70,-1-2 1,-63 28 0,85-45-189,0 0 1,0-2-1,0 0 0,-1-1 1,0-1-1,0-1 0,0-1 1,-22 0-1,40-2-35,1 0 1,-1 0-1,0-1 1,1 1-1,-1-1 1,0 1-1,1-1 1,-1 0-1,1 0 1,-1 0-1,1 0 1,0 0-1,-1 0 1,1-1-1,0 1 1,0-1-1,0 0 1,0 0-1,0 1 1,0-1-1,1 0 1,-1-1-1,0 1 1,-1-4-1,2 3-52,1 1 0,-1 0 0,1 0 0,0 0 0,0 0 0,0-1 0,0 1 0,0 0 0,1 0 0,-1 0 0,1 0 0,-1 0 0,1-1 0,0 1 0,0 0 0,0 0 0,0 1 0,0-1 0,0 0 0,0 0 0,1 0 0,-1 1 0,1-1 0,-1 1 1,1-1-1,-1 1 0,1-1 0,0 1 0,4-2 0,12-7-716,1 1-1,1 1 1,0 1 0,0 1 0,0 0 0,22-2 0,29-1-1039</inkml:trace>
</inkml:ink>
</file>

<file path=ppt/ink/ink7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4.8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248 266 3584,'-6'25'5789,"-10"37"-3749,16-55-1975,-1 0 1,2 0-1,-1 0 1,1 0 0,0-1-1,0 1 1,1 0-1,0-1 1,0 1-1,0-1 1,1 0-1,0 1 1,0-1-1,1-1 1,0 1-1,0 0 1,0-1-1,1 0 1,-1 0-1,1 0 1,0-1-1,1 1 1,-1-1-1,1-1 1,0 1-1,0-1 1,0 0-1,0 0 1,1 0-1,12 2 1,-5-1 52,1 0 1,0-1-1,0-1 1,0 0-1,0-1 1,0-1 0,1 0-1,-1-1 1,0-1-1,0-1 1,0 0-1,-1 0 1,19-8 0,-11 2-48,0-2 0,0 0 1,-2-2-1,1 0 0,-2-1 0,1-1 1,-2-1-1,20-22 0,-32 32-58,0 0 0,-1-1 0,0 1 0,0-1 0,-1 0 0,0-1 0,0 1 0,-1-1-1,0 0 1,0 0 0,-1 0 0,0 0 0,-1 0 0,1-1 0,-1 1 0,-1 0-1,0-1 1,0 1 0,0 0 0,-1-1 0,-1 1 0,1 0 0,-1 0 0,-1 0 0,0 0-1,0 0 1,-5-10 0,3 9-11,-1 0 0,0 0 1,0 0-1,-1 1 0,0 0 0,-1 0 0,1 1 0,-2 0 0,1 0 1,-1 1-1,-15-9 0,9 8-4,-1 0 0,1 1 1,-1 1-1,0 0 0,0 1 0,-32-3 0,12 5-33,1 2 0,-1 1-1,0 2 1,1 1-1,0 2 1,-48 14 0,56-12-22,0 2 0,1 1 0,0 0 0,-25 17 0,42-23-103,0 0 0,1 1-1,0 0 1,0 0 0,1 0 0,0 1-1,0 0 1,0 1 0,1 0 0,0 0 0,1 0-1,0 0 1,0 1 0,-7 18 0,11-24 10,0 1 1,1 0 0,-1 0-1,1 0 1,0 0 0,0 0-1,0 0 1,0 0 0,1 0-1,0 0 1,2 7 0,23 34-1512,-21-38 1402</inkml:trace>
</inkml:ink>
</file>

<file path=ppt/ink/ink7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5.6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16 3200,'-1'-1'47,"1"1"1,0 0-1,0-1 1,0 1-1,0-1 0,0 1 1,-1 0-1,1-1 1,0 1-1,0-1 0,0 1 1,0 0-1,0-1 1,0 1-1,0-1 0,0 1 1,0 0-1,1-1 1,-1 1-1,0-1 0,0 1 1,0 0-1,0-1 1,0 1-1,1 0 0,-1-1 1,0 1-1,0 0 1,1-1-1,-1 1 0,0 0 1,1-1-1,-1 1 1,0 0-1,1 0 0,-1-1 1,0 1-1,1 0 1,-1 0-1,0 0 0,1 0 1,0-1-1,23 0 2370,-12 2-1816,-11-1-552,0 0 0,0 0 0,-1 1 0,1-1 0,0 0 0,0 1 0,0-1 0,-1 1 0,1-1 0,0 1-1,0-1 1,-1 1 0,1-1 0,0 1 0,-1 0 0,1-1 0,-1 1 0,1 0 0,-1 0 0,1-1 0,-1 1 0,1 0 0,-1 0 0,0 0 0,0-1 0,1 1 0,-1 1 0,6 28 94,-6-25-164,16 136 2378,-3 170 1,-13-312-2347,-1 1 0,1 0 0,0-1 1,-1 1-1,1 0 0,0-1 0,-1 1 1,1 0-1,0 0 0,-1-1 0,1 1 1,-1 0-1,1 0 0,0 0 0,-1-1 1,1 1-1,-1 0 0,1 0 0,-1 0 0,1 0 1,-1 0-1,1 0 0,-1 0 0,1 0 1,0 0-1,-1 0 0,1 0 0,-1 0 1,1 0-1,-1 1 0,1-1 0,-1 0 1,1 0-1,0 0 0,-1 1 0,1-1 1,-1 0-1,1 0 0,0 1 0,-1-1 1,1 0-1,0 1 0,-1-1 0,1 0 1,0 1-1,0-1 0,-1 1 0,1-1 1,0 0-1,0 1 0,0-1 0,0 1 1,-1-1-1,1 1 0,0-1 0,0 1 1,0-1-1,0 0 0,0 1 0,0-1 1,0 1-1,1 0 0,-25-34 177,16 12-143,0 0 0,2 0 0,0 0 0,1-1 0,1 1 1,-1-38-1,4 51-55,1 0 1,0 0-1,1 0 1,0 1-1,0-1 1,1 0-1,0 0 1,0 1-1,1-1 1,0 1-1,0 0 0,0 0 1,1 0-1,0 0 1,1 1-1,0-1 1,0 1-1,0 0 1,0 0-1,1 1 1,12-9-1,-6 8 4,-1 0 0,1 1 0,0 0 0,0 1 0,1 0 0,-1 1-1,1 1 1,0 0 0,0 1 0,0 0 0,0 1 0,0 0 0,-1 1 0,1 0 0,0 1 0,0 1-1,-1 0 1,19 7 0,-14-4 7,-1 0 0,0 1-1,-1 1 1,1 1 0,-1 0-1,-1 1 1,0 0 0,0 1-1,-1 1 1,-1 0 0,0 1-1,0 0 1,13 21 0,-21-26 12,0 0 1,0 0 0,-1 0-1,0 1 1,0 0 0,-1 0-1,0-1 1,-1 1 0,1 13-1,-2-17-14,1 1-1,-2-1 0,1 1 0,-1-1 0,1 1 1,-2-1-1,1 1 0,0-1 0,-1 0 1,0 0-1,0 0 0,-1 0 0,0 0 1,1 0-1,-2 0 0,-5 6 0,8-10-108,0 0 0,0 1 0,0-1 0,0 0 0,-1 0 0,1-1 0,0 1 0,-1 0 0,1 0 0,-1-1 0,1 1 0,-1-1 0,1 1 0,-1-1 0,1 0 0,-1 1 0,1-1 0,-1 0 0,0 0-1,1 0 1,-3 0 0,4-1 16,-1 1 0,1 0 0,0 0 0,-1-1 0,1 1 0,-1-1 0,1 1 0,-1 0 0,1-1 0,0 1-1,-1-1 1,1 1 0,0-1 0,-1 1 0,1-1 0,0 1 0,0-1 0,-1 1 0,1-1 0,0 1 0,0-1-1,0 1 1,0-1 0,0 1 0,0-1 0,0 0 0,0 1 0,0-1 0,0 1 0,0-1 0,0 1 0,0-1 0,1 1-1,-1-1 1,0 1 0,0-1 0,0 1 0,1-1 0,-1 1 0,0-1 0,1 1 0,-1-1 0,0 1 0,1-1 0,-1 1-1,1 0 1,-1-1 0,1 1 0,0-1 0,9-14-1847</inkml:trace>
</inkml:ink>
</file>

<file path=ppt/ink/ink7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6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76 335 4224,'0'0'34,"0"0"0,-1 0 1,1 0-1,0 0 0,0 0 1,0 0-1,-1 1 0,1-1 1,0 0-1,0 0 0,0 0 1,-1 0-1,1 0 0,0 0 0,0 1 1,0-1-1,0 0 0,0 0 1,-1 0-1,1 0 0,0 1 1,0-1-1,0 0 0,0 0 0,0 0 1,0 0-1,0 1 0,0-1 1,0 0-1,0 0 0,0 1 1,0-1-1,0 0 0,0 0 0,0 0 1,0 1-1,0-1 0,0 0 1,0 0-1,0 0 0,0 1 1,0-1-1,6 18 1405,18 29 598,-12-24-1847,-8-16-84,1 1 0,-1-1-1,2 0 1,-1 0 0,1-1 0,0 1-1,0-1 1,0 0 0,1-1 0,0 0-1,0 0 1,0 0 0,1-1 0,0 0 0,0-1-1,0 1 1,0-2 0,0 1 0,1-1-1,-1 0 1,1-1 0,-1 0 0,1 0-1,13-1 1,-2-1 71,0 0 1,0-1-1,-1-1 0,1-1 0,-1-1 0,1-1 0,-1 0 1,-1-2-1,32-16 0,-29 12-85,-1-1 0,-1 0 0,0-2 0,0 0 0,-2-1 0,0-1 0,16-20 0,-28 31-82,-1 1 0,0-1 1,0 0-1,-1 0 0,0 0 1,0 0-1,0-1 0,-1 1 1,0-1-1,0 0 0,0 1 0,-1-1 1,0 0-1,-1 0 0,1 0 1,-1 0-1,-1 0 0,1 0 1,-1 0-1,0 0 0,-1 1 1,0-1-1,0 0 0,0 1 1,-1-1-1,0 1 0,0 0 1,-1 0-1,-4-6 0,-1 1-5,0 0-1,-1 1 0,-1 0 1,0 0-1,0 1 0,-1 1 1,0 0-1,0 1 0,-1 0 1,0 0-1,0 2 0,0 0 1,-1 0-1,-21-4 1,5 3-34,0 1 0,-1 2 1,1 1-1,-1 1 0,-52 5 1,62-1 3,0 1 0,0 0 1,0 2-1,0 0 0,-22 11 0,34-13-63,0 0 0,0 1-1,1 0 1,-1 0-1,1 1 1,0 0-1,1 0 1,0 1-1,0 0 1,0 1-1,1-1 1,0 1-1,-5 9 1,10-14 3,-1 0 0,1 0 0,0 0 0,0 0 0,1 0 0,-1 0 0,1 0 0,-1 0 0,1 1 0,0-1 0,0 0 0,0 0 0,1 0 0,-1 1 0,1-1 1,0 0-1,-1 0 0,1 0 0,1 0 0,-1 0 0,0-1 0,1 1 0,0 0 0,-1 0 0,1-1 0,0 1 0,0-1 0,1 0 0,-1 0 0,0 1 0,4 1 0,7 6-379,1-1 0,-1 0 0,2-1-1,-1 0 1,16 5 0,54 17-1221</inkml:trace>
</inkml:ink>
</file>

<file path=ppt/ink/ink7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6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0 1536,'-3'2'169,"1"0"0,0 0 0,0 0 0,0 0-1,0 0 1,0 0 0,0 1 0,0-1 0,1 1 0,-1-1 0,1 1 0,0-1 0,0 1 0,0 0 0,0 0-1,0 0 1,0 4 0,-7 59 1727,7-51-1883,-11 229 2419,34 444 0,-13-607-1951,19 86 0,-20-133-304,2 0 1,1-1-1,1 0 1,2 0-1,20 33 1,-29-58-297,0 1 0,1-2 0,0 1 0,1-1 0,-1 0 0,11 9 1,-17-16 83,0 0 0,1 0 1,-1 0-1,0 0 0,0 0 0,0 0 1,1 0-1,-1 0 0,0 1 1,0-1-1,1 0 0,-1 0 1,0 0-1,0 0 0,1 0 0,-1 0 1,0 0-1,0 0 0,1 0 1,-1-1-1,0 1 0,0 0 1,0 0-1,1 0 0,-1 0 1,0 0-1,0 0 0,0 0 0,1 0 1,-1-1-1,0 1 0,0 0 1,0 0-1,1 0 0,-1 0 1,0-1-1,0 1 0,0 0 0,0 0 1,0 0-1,1-1 0,4-16-1412,-1-20-1173,-4 34 2278,1-24-1343</inkml:trace>
</inkml:ink>
</file>

<file path=ppt/ink/ink7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26.8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0 399 3200,'63'8'2254,"-53"-5"-1712,0-1 0,0 0 1,0-1-1,0 0 0,1-1 0,-1 0 0,18-3 1,-6-2-215,0-1 0,0-1 0,-1 0 0,0-2-1,0-1 1,36-23 0,-48 28-258,-1 0-1,0-1 0,0 0 0,-1-1 0,0 0 1,0 0-1,0 0 0,-1-1 0,0 0 0,-1 0 1,0-1-1,0 0 0,0 0 0,-1 0 0,-1 0 1,0 0-1,4-19 0,-6 21-62,-1 0 1,0 1-1,-1-1 1,0 0 0,0 1-1,0-1 1,-1 1-1,0-1 1,0 1-1,0 0 1,-1 0-1,0 0 1,0 0-1,-1 0 1,0 1-1,0 0 1,0-1-1,0 1 1,-1 1-1,0-1 1,-8-6-1,6 6-2,0 0-1,0 0 0,-1 1 1,1 0-1,-1 1 0,0-1 1,0 2-1,0-1 0,-1 1 1,1 0-1,0 1 0,-1-1 1,1 2-1,-1-1 0,-14 2 1,14 1-1,1 0 1,-1 1 0,1 0 0,0 0-1,0 0 1,0 1 0,1 1 0,-1-1 0,1 1-1,0 0 1,0 1 0,1 0 0,-1 0-1,1 0 1,1 1 0,-1 0 0,1 0-1,-7 13 1,4-5 16,1-1 0,0 1-1,1 1 1,1-1 0,0 1 0,1 0-1,1 0 1,-3 31 0,6-40-4,0 0 1,0-1-1,1 1 1,0 0-1,0 0 0,0 0 1,1-1-1,0 1 1,0-1-1,1 1 1,0-1-1,0 0 0,0 0 1,1 0-1,5 6 1,-2-5 48,-1 0 0,2 0 0,-1-1 0,1 0 0,0 0 0,0-1 0,1 0 0,-1 0 0,17 5 0,-7-4-336,0 0 1,0-2-1,1 0 0,-1-1 1,1-1-1,-1-1 1,1 0-1,0-2 0,0 0 1,27-5-1,-8-8-1543,-11-11 0</inkml:trace>
</inkml:ink>
</file>

<file path=ppt/ink/ink7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4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166 124 1152,'-8'-5'3486,"-9"-5"-1682,17 10-1763,0 0 0,-1 0 0,1 0 0,0 0 0,-1 0 0,1 0 0,0 0 0,-1 0 0,1 0 0,-1 0-1,1 0 1,0 1 0,-1-1 0,1 0 0,0 0 0,0 0 0,-1 0 0,1 1 0,0-1 0,-1 0 0,1 0 0,0 1 0,0-1 0,-1 0-1,1 0 1,0 1 0,0-1 0,0 0 0,0 1 0,-1-1 0,1 0 0,0 1 0,0-1 0,0 0 0,0 1 0,0-1 0,0 0 0,0 1-1,0-1 1,0 0 0,0 1 0,0-1 0,0 0 0,0 1 0,0-1 0,0 0 0,0 1 0,1 0 0,-5 82 1636,1-47-1370,2 0 1,1-1 0,7 51-1,-6-77-293,1-1 0,0 0-1,0 1 1,0-1-1,1 0 1,1 0-1,-1-1 1,1 1-1,1-1 1,-1 0-1,1 0 1,1 0 0,-1-1-1,1 1 1,0-1-1,0-1 1,1 1-1,0-1 1,9 6-1,-5-7-1,0 1 0,-1-2 0,1 0 0,1 0 0,-1-1 0,0 0 0,0-1 0,1 0-1,-1-1 1,1 0 0,-1-1 0,16-3 0,0 0 83,0-2-1,0-1 1,49-21 0,-62 22-23,1-2 1,-1 0 0,-1 0 0,0-1-1,0-1 1,-1 0 0,0-1 0,-1 0-1,0 0 1,0-2 0,-1 1 0,9-17-1,-15 23-39,0-1 0,-1 1 0,0-1 0,0 0 0,-1 0-1,0 0 1,0 0 0,0 0 0,-1-1 0,0 1 0,-1 0 0,0-1-1,0 1 1,0-1 0,-1 1 0,0 0 0,0-1 0,-1 1 0,0 0 0,0 0-1,-1 0 1,0 0 0,0 1 0,0-1 0,-1 1 0,0 0 0,-1 0-1,-4-6 1,-5-3-6,-1 0 1,0 2-1,-1-1 0,0 2 0,-1 0 1,0 1-1,-1 1 0,0 1 0,-1 0 1,0 1-1,-32-8 0,24 9-21,1 2 1,-1 1-1,0 1 0,0 1 1,0 2-1,0 0 1,0 2-1,-38 7 0,53-6-26,1-1-1,0 2 1,0-1 0,0 1-1,0 1 1,1 0 0,0 1-1,0 0 1,0 0 0,1 1-1,0 0 1,0 1-1,-14 15 1,20-19 11,0 0 0,1 0-1,-1 1 1,1-1 0,0 1-1,0-1 1,0 1 0,0 0 0,1 0-1,0 0 1,0-1 0,1 1 0,-1 0-1,1 6 1,1-5-2,0 0 0,0 1 0,0-1 1,1-1-1,0 1 0,0 0 0,1 0 0,0-1 0,0 1 1,0-1-1,0 0 0,1 0 0,8 8 0,-2-4-99,0 0-1,1-1 0,0 0 1,0-1-1,1 0 0,0-1 1,0 0-1,0-1 1,1 0-1,0-1 0,0 0 1,14 1-1,17 3-704,1-3 1,56 1-1,-100-6 786,34 1-986,-1-1 1,37-6 0,-13-8-650</inkml:trace>
</inkml:ink>
</file>

<file path=ppt/ink/ink7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4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1 3072,'-5'1'191,"1"1"-1,0-1 1,0 0 0,-1-1 0,1 1-1,-1-1 1,1 0 0,-8 0-1,-30 3 4259,42-2-4425,0-1-1,0 1 1,0-1-1,-1 1 1,1-1-1,0 0 1,0 1 0,0-1-1,0 1 1,0-1-1,0 1 1,0 0-1,0-1 1,0 1-1,0-1 1,0 0 0,1 1-1,-1-1 1,0 1-1,0-1 1,0 1-1,1-1 1,-1 1-1,0-1 1,0 1 0,1-1-1,-1 0 1,0 1-1,1-1 1,-1 0-1,1 1 1,-1-1 0,0 0-1,1 1 1,-1-1-1,1 0 1,-1 0-1,1 0 1,0 1-1,24 17-26,-7-9 370,-1-1 1,0 2 0,0 0-1,16 14 1,-26-17-125,1 0 0,-1 0 0,0 0-1,-1 1 1,0 0 0,0 0 0,-1 1 0,0-1-1,7 18 1,-12-25-267,0-1 0,0 1-1,1-1 1,-1 1-1,0-1 1,0 1 0,1-1-1,-1 1 1,0-1 0,1 1-1,-1-1 1,0 0 0,1 1-1,-1-1 1,0 0 0,1 1-1,-1-1 1,1 0-1,-1 1 1,1-1 0,-1 0-1,1 0 1,-1 1 0,1-1-1,-1 0 1,1 0 0,-1 0-1,1 0 1,-1 0 0,2 0-1,18-7-1886,6-4 119</inkml:trace>
</inkml:ink>
</file>

<file path=ppt/ink/ink7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4.9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153 860 3456,'1'-3'261,"1"0"1,-1 1-1,1 0 1,-1-1-1,1 1 1,0 0-1,0 0 1,0 0-1,0 0 0,0 0 1,0 0-1,1 1 1,-1-1-1,1 1 1,-1 0-1,1-1 1,-1 1-1,6-1 0,15-11 809,42-29-282,-13 9-282,-2-1-1,68-62 0,-87 67-160,-2-1 0,-1-2 0,-1 0-1,40-68 1,-60 88-272,-1 0-1,0-1 1,-1 0-1,-1 0 1,0 0 0,-1-1-1,0 1 1,0-17-1,-2 22-45,-1-1-1,-1 0 0,0 1 1,0-1-1,-1 1 1,0-1-1,0 1 0,-1 0 1,0-1-1,0 1 1,-1 1-1,0-1 0,0 0 1,-7-7-1,3 6-6,-1-1 1,0 1-1,0 0 0,-1 1 0,0 0 0,0 1 1,-1 0-1,0 0 0,-1 1 0,1 1 0,-1 0 0,0 0 1,0 1-1,-19-3 0,10 3 9,-1 1 0,0 1-1,0 0 1,-1 2 0,1 1 0,0 0 0,-30 7 0,37-5-15,0 1 1,0 0-1,1 2 1,-1-1 0,1 2-1,1 0 1,-1 0 0,1 2-1,0-1 1,1 2 0,0 0-1,1 0 1,-18 20 0,18-14 24,-1-1 1,2 2-1,0 0 1,1 0-1,1 1 1,1-1-1,0 2 1,1-1-1,1 1 1,-4 32 0,5-14 85,2-1 0,2 0 1,2 0-1,0 0 1,3 0-1,14 57 1,3-14 459,59 141-1,-60-173-197,38 63-1,-47-91-332,0 0 0,2-1 1,0-1-1,1-1 0,1 0 0,17 14 0,-30-27-156,0-1 0,1 0-1,-1 1 1,0-2-1,1 1 1,-1 0-1,1-1 1,0 1-1,-1-1 1,1 0-1,0 0 1,0-1 0,0 1-1,0-1 1,0 0-1,-1 0 1,1 0-1,0 0 1,4-1-1,0-2-307,-1 1 1,0-1-1,0 0 0,0-1 0,0 1 0,0-1 0,-1-1 0,12-9 0,29-30-1915</inkml:trace>
</inkml:ink>
</file>

<file path=ppt/ink/ink7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5.6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484 720 2688,'2'-2'156,"-1"2"-1,1-1 1,0 0 0,0 0 0,0 0-1,-1 1 1,1-1 0,0 1 0,0 0 0,0-1-1,0 1 1,0 0 0,0 0 0,0 0-1,0 0 1,0 1 0,0-1 0,0 1-1,0-1 1,0 1 0,0-1 0,0 1-1,2 1 1,30 5 1652,-11-9-1621,-1-1 0,1-2-1,-1 0 1,0-2 0,0 0 0,33-16-1,-23 9 214,4 0-48,0-3 0,-2-1 0,0-1 0,54-41 0,-73 47-241,0 0 0,0 0 0,-2-1 0,0-1 0,0-1 1,-2 0-1,0 0 0,0-1 0,-2 0 0,0-1 0,8-24 0,-14 34-75,-1 0 0,0 0 0,0-1 0,-1 1-1,0 0 1,-1-1 0,1 1 0,-2-1 0,1 1 0,-1 0 0,0-1-1,-1 1 1,0 0 0,-1 0 0,-3-9 0,2 7 3,-2 1 0,1 0 1,-1-1-1,-1 2 0,0-1 0,0 1 0,0 0 1,-1 1-1,0-1 0,-15-9 0,6 7-24,0 0 0,0 1-1,-1 0 1,-1 2-1,1 0 1,-1 1-1,0 1 1,0 0 0,-1 2-1,1 0 1,-1 2-1,-30 0 1,30 2-22,1 2 0,-1 0 0,1 1 0,0 1 0,0 1 1,0 1-1,1 0 0,0 1 0,0 1 0,1 1 0,0 1 0,1 0 0,0 1 1,-27 26-1,28-22 12,1 1 1,1 1 0,1 0 0,0 0 0,1 1 0,1 1 0,1 0-1,0 0 1,2 1 0,0-1 0,2 2 0,0-1 0,-2 35 0,3 0 121,3 1 0,13 107 0,33 115 451,-41-261-535,59 277 614,18 101 117,-71-322-481,-4 0 0,-2 1 0,-9 108 0,4-162-176,-2-1 1,0 0 0,-1 0-1,0-1 1,-2 1 0,-1-1-1,-13 27 1,18-41-119,-1 0 1,0 0-1,-1-1 0,1 1 0,-1-1 1,0 0-1,0 0 0,-1 0 0,1-1 1,-1 1-1,1-1 0,-1 0 0,0-1 1,0 1-1,-1-1 0,1 0 0,0 0 1,-1 0-1,1-1 0,-1 0 0,1 0 1,-1-1-1,0 1 0,1-1 0,-1 0 1,0-1-1,1 1 0,-1-1 0,0 0 1,1-1-1,-8-2 0,-9-4-449,0-1 0,0 0 0,1-2 0,1 0 0,-1-2 1,2 0-1,0-1 0,1-1 0,0-1 0,1 0 0,1-1 0,1-1 0,0 0 0,1-2 0,1 1 0,1-1 0,1-1 0,1 0 1,0-1-1,2 0 0,-8-32 0,1-30-1726</inkml:trace>
</inkml:ink>
</file>

<file path=ppt/ink/ink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2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2560,'1'0'172,"0"1"1,0-1-1,0 0 0,0 1 1,0 0-1,0-1 0,0 1 0,-1 0 1,1-1-1,0 1 0,0 0 1,0 0-1,-1 0 0,1-1 1,-1 1-1,1 0 0,0 0 1,-1 0-1,0 0 0,1 0 1,-1 0-1,1 0 0,-1 2 1,7 28 1003,7 64-237,89 529 3924,-72-460-3998,19 75 169,-50-239-1036,0-1-1,0 1 1,0-1 0,1 1-1,-1-1 1,0 1 0,0 0 0,1-1-1,-1 1 1,0 0 0,1-1-1,-1 1 1,0 0 0,1 0 0,-1-1-1,0 1 1,1 0 0,-1 0-1,1 0 1,-1-1 0,0 1 0,1 0-1,-1 0 1,1 0 0,-1 0-1,1 0 1,-1 0 0,1 0 0,-1 0-1,0 0 1,1 0 0,-1 0-1,1 0 1,-1 0 0,1 0-1,-1 0 1,1 1 0,-1-1 0,0 0-1,1 0 1,-1 0 0,0 1-1,1-1 1,-1 0 0,1 1 0,-1-1-1,0 0 1,0 1 0,1-1-1,-1 0 1,0 1 0,0-1 0,1 0-1,-1 1 1,0-1 0,0 1-1,0-1 1,0 1 0,1-1 0,-1 0-1,0 1 1,0-1 0,0 1-1,0 0 1,23-50-1937,-14 25 379,4 6-253,-3 6-107</inkml:trace>
</inkml:ink>
</file>

<file path=ppt/ink/ink7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6.0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4480,'25'-9'2176,"36"5"-2304,-38 4 4096,14-3-3968,15 3 128,-5-4 128,0-5 0,-5-1-384,6 1 128,-16-2-384,-3 6 128,-6 1-1152,0 8 128</inkml:trace>
</inkml:ink>
</file>

<file path=ppt/ink/ink7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6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0 351 3328,'0'-11'1682,"9"15"1811,12 8-1842,-5-6-1444,0-1 0,0 0 0,1-1 0,-1-1-1,1 0 1,0-2 0,0 1 0,0-2-1,0-1 1,0 0 0,19-4 0,2-1 127,-1-3 0,0-1 1,68-28-1,-86 30-236,-1-1 0,1-1 0,-1-1 0,-1 0 0,24-21 0,-37 28-82,1-1 1,-1 1-1,0-1 0,0 0 1,-1 0-1,1-1 0,-1 1 1,0 0-1,0-1 0,1-6 0,-3 8-9,0 0 0,0 1 0,-1-1 0,0 0-1,0 0 1,0 1 0,0-1 0,0 0-1,-1 1 1,1-1 0,-1 0 0,0 1-1,0-1 1,-1 1 0,1-1 0,-1 1-1,0-1 1,-2-3 0,-1 0 11,0 1 0,0-1 0,-1 1 1,0 0-1,0 0 0,-1 0 0,1 1 0,-1 0 1,-1 0-1,1 1 0,-15-7 0,8 6-1,-1 0 0,0 1-1,0 1 1,0 0 0,0 1 0,-17-1-1,-2 3-11,1 1-1,-1 2 1,1 2-1,0 0 1,-45 15 0,58-14-7,1-1-14,1 0 0,0 2 0,-18 8 0,33-13 7,-1 0 0,1 0 1,0 0-1,0 0 0,0 0 1,0 1-1,0-1 1,0 1-1,0 0 0,1-1 1,-1 2-1,1-1 0,0 0 1,0 0-1,0 1 0,1-1 1,-1 1-1,1-1 0,0 1 1,-1-1-1,1 5 1,1-5-1,0-1 0,0 1 1,1-1-1,-1 1 1,1-1-1,-1 0 1,1 1-1,0-1 1,0 0-1,0 1 1,0-1-1,1 0 1,-1 0-1,0 0 0,1 0 1,0 0-1,-1 0 1,1 0-1,0-1 1,0 1-1,0-1 1,0 1-1,0-1 1,0 0-1,1 1 1,-1-1-1,0 0 1,1-1-1,1 2 0,10 3-17,0-1-1,1-1 1,24 4-1,-3-6 23,-1-1 0,1-1 0,0-2 0,66-15 0,-63 11 3,18-6-9,-42 9 30,0 0 0,1 1 0,-1 1-1,1 0 1,0 1 0,0 1 0,20 2 0,-32-1 7,0 1 0,0-1 0,-1 1 0,1 0 1,-1 0-1,0 0 0,1 1 0,-1-1 0,0 1 0,0 0 0,0 0 1,-1 0-1,1 0 0,-1 0 0,0 0 0,0 1 0,0-1 0,0 1 1,0 0-1,-1-1 0,2 6 0,-2-4-8,1-1 0,0 1 0,1 0 0,-1-1 0,1 1 0,0-1 0,0 0 0,0 0 0,0 0 0,1 0 0,0 0 0,-1-1 0,1 0 0,1 1 0,-1-2 0,0 1 0,9 4 0,11-1-841,-1-1 1,1 0 0,-1-2-1,1-1 1,31-1 0,-1-11-1099</inkml:trace>
</inkml:ink>
</file>

<file path=ppt/ink/ink7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7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0 3072,'7'1'2809,"-5"15"2190,-13 555 513,9-487-5051,0-20-26,3-1 0,2 1 0,4-1 1,22 96-1,-28-155-470,0 0 0,0 1 0,0-1 1,1 0-1,-1 0 0,1 0 0,0 0 0,1 0 1,-1-1-1,1 1 0,-1 0 0,1-1 1,0 0-1,0 0 0,1 0 0,-1 0 0,1 0 1,-1-1-1,1 1 0,0-1 0,0 0 1,0 0-1,0-1 0,0 1 0,1-1 0,-1 0 1,0 0-1,1 0 0,-1-1 0,0 1 1,1-1-1,-1 0 0,1 0 0,-1-1 0,1 0 1,-1 1-1,0-1 0,0-1 0,1 1 0,-1 0 1,0-1-1,0 0 0,0 0 0,0 0 1,5-5-1,106-70-7538,-84 61 5141</inkml:trace>
</inkml:ink>
</file>

<file path=ppt/ink/ink7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7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 2688,'0'-11'1280,"71"11"-768,-57 0 1664,6 0-1664,12 0 0,19 0 384,11 0 0,4 0-1152,-5 0 0,-10 0 768,-8 0 0,-9 0-640,-11 3 0,-9 1-1152,0 0 128,-14 4-128,-5 0 0</inkml:trace>
</inkml:ink>
</file>

<file path=ppt/ink/ink7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7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8 4736,'4'-8'629,"0"11"188,-1 23 1194,-5 50 2212,-25 307-492,27-332-3347,2 0 0,2 0 1,2 0-1,3-1 0,23 74 1,-26-105-254,1-2-1,1 1 1,0-1 0,1 0 0,1-1 0,1 0 0,1 0 0,17 19-1,-23-29-113,0 0-1,1-1 0,-1 0 1,1 0-1,0 0 0,0-1 0,0 0 1,1 0-1,-1-1 0,1 0 1,0 0-1,0-1 0,0 0 0,1 0 1,-1-1-1,0 0 0,0-1 1,1 0-1,-1 0 0,0 0 0,14-3 1,-10 0-455,0 0 1,1 0 0,-1-1-1,0 0 1,0-1 0,-1-1-1,0 0 1,0 0 0,0-1 0,-1 0-1,13-12 1,-4 4-1888,-4 0-107</inkml:trace>
</inkml:ink>
</file>

<file path=ppt/ink/ink7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8.0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3072,'23'7'1536,"38"-7"0,-51 0 1536,8 0-2816,7 0 128,12 0 128,9 0 0,11 0-640,4-3 128,-10 3 256,-3-4 128,-10-1-1024,-5 5 128,-9 0-896,-1 9 0</inkml:trace>
</inkml:ink>
</file>

<file path=ppt/ink/ink7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8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178 431 3968,'12'31'2934,"-11"-25"-2568,1 0-1,0 0 1,0 0 0,0 0 0,1-1-1,0 1 1,0-1 0,0 0 0,1 0-1,-1 0 1,1 0 0,0-1 0,1 0-1,-1 1 1,1-2 0,6 5 0,7 1-184,1 0 0,0-2 0,0 0 0,1-2 0,0 0 0,35 4 0,-17-6 310,-1-2 1,68-6 0,-96 4-460,1-1 0,-1 1 0,1-1 1,-1-1-1,0 0 0,0 0 1,0-1-1,0 0 0,0-1 0,-1 1 1,0-2-1,0 1 0,0-1 1,-1 0-1,0-1 0,12-13 1,-14 13-10,0-1 0,-1 1 0,0-1 0,0 0 0,0 0 0,-1-1 0,0 1 0,-1-1 0,0 1 1,0-1-1,-1 0 0,0 0 0,-1 0 0,0 0 0,0 1 0,-1-1 0,0 0 0,-3-13 0,-1 4-1,-1 1 0,-1 0 0,0 1 0,-1-1 0,0 2-1,-2-1 1,0 1 0,0 0 0,-2 1 0,1 1-1,-2-1 1,0 2 0,0 0 0,-2 0 0,-26-16-1,18 14-8,0 2-1,-1 0 0,0 1 1,0 1-1,-1 2 1,-1 0-1,1 2 0,-1 1 1,0 1-1,-38-2 0,49 6-22,-1 0 0,0 2 0,1-1 0,-1 2 0,1 0 0,0 1 0,0 0 0,0 1 0,1 1 0,-20 11 0,26-13-4,0 1 0,1 1 1,-1-1-1,1 1 0,1 0 1,-1 1-1,1 0 0,0 0 0,1 0 1,0 1-1,0 0 0,0 0 0,1 0 1,0 0-1,1 1 0,0-1 1,0 1-1,-2 16 0,4-17-103,1 0 0,0 0-1,0-1 1,1 1 0,0 0-1,0 0 1,1 0 0,0-1 0,1 1-1,-1-1 1,1 1 0,1-1 0,0 0-1,-1 0 1,2-1 0,-1 1-1,1-1 1,0 0 0,1 0 0,10 9-1,1 0-550,2-1 1,0 0-1,0-1 0,1-1 0,36 16 1,12-1-1382</inkml:trace>
</inkml:ink>
</file>

<file path=ppt/ink/ink7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39.4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966 11 1536,'-6'-3'309,"-1"2"1,1-1-1,0 1 1,0-1-1,0 2 1,-1-1-1,1 1 1,-1 0-1,1 0 1,0 1-1,-1-1 1,1 2-1,-6 1 0,-6 3-171,0 0-1,1 2 1,-17 10-1,-15 6 250,13-6-54,2 1 0,-1 2 0,2 1 0,1 2 0,-41 38 0,13-2 332,-80 102 0,101-112-338,2 2 0,3 2 0,2 1 0,3 1 1,-44 120-1,61-142-222,3-1 0,0 1 0,2 1 0,2 0 0,1-1 0,2 1 0,1 1 0,2-1 0,2 0 0,0 0 0,3-1 0,15 56 0,-11-65-40,0-2 0,1 0 0,1 0 0,2-1-1,0 0 1,1-1 0,1-1 0,1-1 0,1 0 0,0-1 0,39 28 0,-29-26-251,1-1-1,0-2 1,2-1 0,0-1 0,0-2 0,1-1 0,1-1 0,51 9 0,-74-18-351,0 0 0,0-1 0,0-1 0,1 0 1,10-1-1,-7-2-1255</inkml:trace>
</inkml:ink>
</file>

<file path=ppt/ink/ink7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0.3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320 15 2944,'0'-1'125,"0"1"-1,0-1 1,0 1 0,0-1 0,0 1-1,0-1 1,0 1 0,0-1 0,0 1-1,0-1 1,-1 1 0,1-1 0,0 1-1,0-1 1,0 1 0,-1-1 0,1 1-1,0-1 1,0 1 0,-1 0 0,1-1-1,0 1 1,-1 0 0,1-1 0,-1 1-1,1 0 1,0-1 0,-1 1 0,1 0-1,-1 0 1,1-1 0,-1 1 0,1 0-1,-1 0 1,1 0 0,-1 0-1,1 0 1,-1 0 0,1 0 0,-1 0-1,1 0 1,-1 0 0,1 0 0,-1 0-1,1 0 1,-1 0 0,1 0 0,-1 0-1,0 1 1,-34 15-45,10-4 280,7-5-172,1 1 0,0 0 0,1 1-1,0 1 1,0 0 0,-23 20 0,29-21-119,0 1 0,0-1 0,0 2 0,1-1 0,1 1 0,0 1 0,0-1 0,1 1 0,-9 24 0,14-32-53,1 1 1,-1 0-1,2 0 0,-1 0 0,0 0 0,1 0 0,0 0 1,0 0-1,0 0 0,1 0 0,0 0 0,0 0 0,0-1 0,0 1 1,4 7-1,-1-5-2,0 1 1,0-1 0,1 0 0,0-1-1,1 1 1,-1-1 0,1 0 0,10 8-1,8 3 15,1-1-1,1-1 1,0-1-1,33 12 1,-27-13 73,2-1-1,-1-2 1,1-1 0,1-2 0,-1-1 0,1-2 0,0-1 0,46-2 0,-63-3 70,-7 1-168,0 0-1,-1 0 1,1 1 0,-1 1 0,1 0-1,0 0 1,-1 1 0,1 0 0,-1 1-1,17 6 1,6 7 127,2-2 0,-1-2 0,2-1 0,-1-1 0,1-2 1,71 6-1,-48-13 95,0-3 0,0-3 0,-1-2 0,63-15 0,-108 18-200,1 1 0,-1-2 1,0 0-1,0 0 0,0-1 0,-1-1 0,0 0 0,0-1 1,-1 0-1,0-1 0,0 0 0,-1 0 0,0-1 0,-1-1 0,0 0 1,-1 0-1,0 0 0,-1-1 0,0-1 0,0 1 0,-2-1 0,1 0 1,-2 0-1,0 0 0,0-1 0,-1 0 0,-1 0 0,0 1 1,-1-1-1,-1-17 0,-1 24-18,1 0 0,-1 0 0,0-1 0,-1 1 0,0 0 0,0 0 0,-1 1 0,1-1 0,-1 0 1,-1 1-1,1-1 0,-1 1 0,-1 0 0,1 1 0,-1-1 0,0 1 0,-5-5 0,2 3-1,-1 2-1,0-1 1,0 1-1,0 1 1,0-1 0,-1 2-1,0-1 1,0 1-1,0 1 1,-18-3 0,-6 3-2,1 1 1,-1 2-1,1 1 0,0 1 1,0 2-1,-45 13 1,22-3 2,2 2-1,-74 34 1,111-43-30,-1 1 1,1 0-1,1 2 1,0 0-1,0 0 1,1 2-1,1 0 1,0 0-1,1 1 1,-21 29 0,32-40-30,0-1 0,1 0 1,-1 1-1,1-1 0,0 1 1,0 0-1,0-1 1,0 1-1,0 0 0,1-1 1,-1 1-1,1 0 1,-1 0-1,1 0 0,0 0 1,1-1-1,-1 1 1,0 0-1,1 0 0,-1 0 1,1-1-1,0 1 1,0 0-1,0-1 0,0 1 1,0-1-1,1 1 1,-1-1-1,1 1 0,0-1 1,0 0-1,0 0 1,0 0-1,0 0 0,0 0 1,0 0-1,0-1 0,1 1 1,-1-1-1,1 1 1,-1-1-1,4 1 0,13 6-546,0-1 0,0 0-1,0-2 1,33 6 0,-44-10 448,88 13-1771</inkml:trace>
</inkml:ink>
</file>

<file path=ppt/ink/ink7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1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 2816,'0'1'55,"1"-1"-1,-1 0 1,1 0 0,-1 0 0,0 0 0,1 1-1,-1-1 1,1 0 0,-1 0 0,0 0-1,1 0 1,-1 0 0,1 0 0,-1 0 0,0 0-1,1 0 1,-1 0 0,1 0 0,-1-1-1,0 1 1,1 0 0,-1 0 0,0 0 0,1 0-1,-1-1 1,1 1 0,-1 0 0,0 0-1,0-1 1,1 1 0,-1 0 0,0-1 0,1 1-1,-1 0 1,0-1 0,0 1 0,0 0-1,1-1 1,-1 1 0,0 0 0,0-1 0,0 1-1,0-1 1,0 1 0,0 0 0,0-1-1,0 1 1,0-1 0,0 1 0,0 0 0,0-1-1,0 1 1,0-1 0,0 1 0,0 0-1,0-1 1,0 1 0,0-1 0,-1 1 0,1 0-1,0-1 1,0 1 0,-1 0 0,1-1-1,-1 1 1,4 0 64,-1 1 1,0 0-1,0 0 0,0 0 0,0 1 0,0-1 0,-1 0 0,1 1 1,0-1-1,-1 1 0,1 0 0,-1 0 0,1-1 0,-1 1 0,0 0 0,0 0 1,2 3-1,38 105 806,-19-54 74,21 84-1,-42-139-960,0 1-1,-1-1 0,1 1 1,-1 0-1,1-1 1,-1 1-1,0-1 0,0 1 1,0 0-1,0-1 1,0 1-1,0 0 0,0-1 1,0 1-1,-1 0 0,1-1 1,-1 1-1,1-1 1,-1 1-1,0-1 0,1 1 1,-1-1-1,0 1 1,-2 1-1,2-3-6,0 0-1,-1 0 1,1 0-1,0 0 1,-1 0 0,1-1-1,0 1 1,0 0 0,-1-1-1,1 1 1,0-1-1,0 0 1,0 1 0,-1-1-1,1 0 1,0 1-1,0-1 1,0 0 0,0 0-1,0 0 1,1 0 0,-1 0-1,0 0 1,0 0-1,1-1 1,-1 1 0,0-2-1,-5-5-35,1 0-1,0 0 0,0 0 1,1-1-1,0 0 1,1 0-1,0 0 0,0 0 1,1 0-1,0 0 1,1-1-1,0 1 0,0-1 1,1 1-1,0-1 0,1 1 1,0-1-1,1 1 1,0 0-1,0-1 0,1 1 1,0 0-1,0 0 1,1 1-1,0-1 0,1 1 1,0 0-1,0 0 0,1 0 1,0 1-1,0 0 1,1 0-1,0 0 0,0 1 1,0 0-1,1 0 1,9-4-1,-9 5-22,0 0 0,0 0 0,1 1 0,-1 1-1,1-1 1,0 1 0,0 1 0,0 0 0,0 0 0,0 1 0,1 0 0,16 0 0,-19 2 32,-1-1 1,0 2-1,0-1 0,0 0 1,0 1-1,0 0 0,-1 1 1,1-1-1,0 1 1,-1 0-1,0 0 0,0 1 1,0-1-1,0 1 1,0 0-1,-1 1 0,0-1 1,0 1-1,5 6 1,1 9 128,0-1 0,-1 1 0,-1 0 0,-1 1 0,0 0 0,3 23 0,-4-11 489,5 50 1,-12-94-625,2 0 1,0 0 0,0 0 0,1 0 0,0 1-1,0-1 1,2 1 0,-1-1 0,1 1 0,1 0 0,0 0-1,0 1 1,1 0 0,0 0 0,0 0 0,1 0-1,11-10 1,-12 12-28,1 1-1,-1 0 0,1 0 0,0 0 1,1 1-1,0 0 0,-1 0 1,1 0-1,1 1 0,10-3 1,-13 6 18,0 0 0,0 0 0,0 1 0,0 0 0,1 0 0,-1 0 0,0 1 0,0 0 0,0 0 1,0 0-1,0 1 0,0 0 0,-1 0 0,1 1 0,-1 0 0,8 4 0,-2-1 3,0 1 0,-1 0-1,1 1 1,-1 0-1,-1 0 1,1 1 0,-2 0-1,1 1 1,-1 0 0,-1 0-1,10 18 1,-13-20 25,0 1 0,0 0 0,-1 0 0,-1 1 0,0-1 0,0 0 0,-1 1-1,0 0 1,0-1 0,-1 1 0,0-1 0,-1 1 0,0 0 0,-1-1 0,-5 17 0,5-17 43,-1 0 1,0 0-1,0-1 1,-1 0-1,-7 13 1,10-22-129,1 1 1,-1 0 0,1-1 0,0 1 0,0-1-1,-1 1 1,1-1 0,0 1 0,0 0-1,-1-1 1,1 1 0,0-1 0,0 1 0,0-1-1,0 1 1,0-1 0,0 1 0,0-1 0,0 1-1,0-1 1,0 1 0,0-1 0,0 1 0,0-1-1,0 1 1,0-1 0,1 1 0,-1 0 0,0-1-1,0 1 1,0-1 0,1 1 0,-1-1 0,1 1-1,12-19-2895,-7 11 1772,3-8-622</inkml:trace>
</inkml:ink>
</file>

<file path=ppt/ink/ink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4.9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2176,'-2'10'648,"1"0"0,0 0 1,0 1-1,1-1 0,1 1 0,1 11 0,0 23-172,-3 263 495,2 349 746,0-620-1656,-1 32-131,4 0 0,13 77 0,-7-109-1099,-7-38-146,0-17 343,3-13-308</inkml:trace>
</inkml:ink>
</file>

<file path=ppt/ink/ink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2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22 436 2816,'1'-2'138,"0"0"1,0 1-1,0-1 1,1 0-1,-1 1 1,1-1-1,-1 1 0,1 0 1,-1-1-1,1 1 1,0 0-1,0 0 1,-1 0-1,1 0 1,4-1-1,41-14 1969,-9 4-1139,-22 3-774,-1 0-1,0-1 1,0 0-1,-1-1 0,0-1 1,-1 0-1,0-1 1,-1-1-1,-1 1 1,0-2-1,-1 0 0,0 0 1,-1-1-1,10-25 1,-17 36-149,-1-1 1,0 1-1,0 0 0,0-1 1,0 1-1,-1-1 1,0 1-1,0 0 0,-1-1 1,1 1-1,-1-1 1,0 1-1,-1 0 1,1 0-1,-1 0 0,0 0 1,0 0-1,-1 0 1,0 0-1,0 1 0,0-1 1,0 1-1,0 0 1,-1 0-1,0 0 1,0 0-1,0 0 0,0 1 1,-1 0-1,1 0 1,-10-4-1,8 4 8,0 0 1,0 1-1,0 0 0,0 1 0,0-1 0,0 1 1,-1 0-1,1 1 0,0-1 0,-1 1 1,1 0-1,-1 1 0,1 0 0,0 0 1,0 0-1,-1 1 0,1 0 0,0 0 0,0 0 1,0 1-1,1 0 0,-1 0 0,1 0 1,0 1-1,-1 0 0,2 0 0,-8 8 1,1 1 73,1 0 0,0 2 0,2-1-1,-1 1 1,2 0 0,0 1 0,1 0 0,0 0 0,1 0 0,1 0 0,1 1 0,0 0 0,1 0 0,1 0 0,1 0 0,0 0 0,1 0 0,1 0 0,0-1 0,8 25 0,-7-34-58,1 0 1,0 1-1,0-1 0,0-1 0,1 1 0,1-1 0,-1 0 1,1 0-1,0 0 0,0-1 0,0 0 0,1 0 1,12 7-1,6 1 205,1 0 1,40 13-1,-51-21-353,1 0 1,0-2-1,0 0 0,0 0 1,0-2-1,0 0 0,0-1 1,1 0-1,-1-2 0,0 0 1,0 0-1,0-1 0,0-2 1,-1 1-1,22-11 0,-32 14-230,-1-2 0,0 1 0,1-1-1,-1 1 1,0-1 0,-1 0-1,1-1 1,0 1 0,-1-1-1,0 1 1,6-8 0,2-20-2123</inkml:trace>
</inkml:ink>
</file>

<file path=ppt/ink/ink7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2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0 224 3712,'62'19'1884,"30"13"1416,-67-23-2948,2 0 1,-1-2 0,1-1-1,0-1 1,51 2 0,-37-6 30,-1-1 0,0-3 0,56-10 0,-73 8-136,0 0-1,38-16 1,-53 18-193,0-1 0,0 0 0,0-1 0,0 1 0,0-1 0,-1-1 0,0 0 0,0 0 0,10-12 0,-15 15-40,0-1 1,0 1 0,0-1-1,0 0 1,-1 1 0,0-1 0,0 0-1,0 0 1,0 0 0,0 0-1,-1 0 1,0 0 0,1 0-1,-2 0 1,1 0 0,0 0 0,-1 0-1,0 0 1,0 0 0,0 0-1,0 0 1,-1 0 0,-2-4-1,1 1 18,-1 0 0,0 1 0,0 0 0,0 0 0,-1 0 0,0 0 0,0 1 0,-1-1 0,0 1 0,0 1 0,0-1 0,-7-3 0,-2 1 26,0 1-1,-1 1 1,0 0 0,1 1 0,-2 1 0,1 0 0,0 2 0,0-1 0,-1 2 0,1 0 0,-1 1 0,1 1 0,-21 5 0,14-3 67,0 2 1,0 1 0,1 0-1,0 2 1,0 0-1,1 2 1,1 0-1,-38 28 1,47-30 11,0 1 0,0 0 1,1 0-1,0 1 0,1 1 0,0 0 1,1 0-1,-8 16 0,13-22-73,1 0 0,-1 1 1,1-1-1,0 1 0,1-1 0,0 1 0,0 0 0,0 0 0,1 0 0,0 0 0,0 0 0,1-1 0,-1 1 1,2 0-1,-1 0 0,1-1 0,0 1 0,0-1 0,6 11 0,-4-9 3,1 0 1,1-1-1,-1 1 1,1-1-1,1 0 0,-1-1 1,1 0-1,14 10 1,2-1 130,41 21 0,-26-19-206,-1-2 0,2-2 0,0-2 1,0-1-1,1-2 0,81 6 0,-33-11-1403,-1-4 0,102-13 0,-67-4-1042</inkml:trace>
</inkml:ink>
</file>

<file path=ppt/ink/ink7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3.2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0 317 2432,'10'49'5394,"-4"-13"-4946,2 0 1,1 0 0,2 0-1,23 50 1,-24-65-385,2-2-1,1 1 1,0-1-1,1-1 1,1-1-1,1 0 1,1-1-1,35 27 1,-44-37-54,0-1 0,0-1 1,1 0-1,0 0 1,0 0-1,0-1 1,0 0-1,0-1 0,1 0 1,-1-1-1,1 0 1,-1 0-1,1-1 0,0 0 1,-1-1-1,1 0 1,-1 0-1,1-1 1,-1 0-1,0-1 0,1 0 1,-1 0-1,-1-1 1,10-5-1,-6 2 16,0 0 0,0 0 0,0-1 0,-1-1 0,0 0-1,0 0 1,-1-1 0,-1 0 0,0-1 0,0 0 0,-1-1 0,0 0 0,-1 0 0,0 0 0,-1-1-1,-1 0 1,0 0 0,-1-1 0,0 1 0,-1-1 0,0 0 0,-1 0 0,-1 0 0,0 0 0,-1 0-1,-1 0 1,-4-27 0,2 20-12,-1 1 0,-1-1 0,-1 1 1,-1 0-1,0 0 0,-2 1 0,0 0 0,-1 1 0,-1 0 0,-20-25 0,12 20 3,-1 1 1,-1 2 0,-1-1-1,-1 2 1,-1 1-1,-49-28 1,64 41-27,0 0 0,0 0 0,-1 1 0,0 0 0,0 1 0,0 0 0,0 0 1,0 1-1,-1 1 0,1 0 0,-16 0 0,24 5 53,9 3 27,12 4 49,5 0 43,0-2 0,1-1 1,-1-1-1,33 5 0,109 8 889,-19-2-1128,-117-17-2228,-17-1 512</inkml:trace>
</inkml:ink>
</file>

<file path=ppt/ink/ink7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3.7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1 357 2560,'6'4'289,"0"1"1,0-2-1,1 1 0,-1-1 1,1 1-1,0-2 1,0 1-1,0-1 0,0 0 1,1-1-1,-1 1 1,1-1-1,-1-1 0,1 0 1,-1 0-1,0 0 0,1-1 1,-1 0-1,1 0 1,-1-1-1,0 0 0,8-3 1,-13 4-271,51-23 488,54-32 1,-91 47-368,-1-2 0,0 0 0,0 0 0,-2-1 0,1-1 0,-1-1 0,17-24 0,-27 35-116,-1-1-1,1 0 1,-1-1-1,0 1 1,-1 0-1,1 0 0,-1-1 1,1 1-1,-1-1 1,-1 1-1,1-1 1,-1 0-1,0 1 1,0-1-1,0 0 1,0 1-1,-1-1 0,0 1 1,0-1-1,0 1 1,0-1-1,-1 1 1,0 0-1,0-1 1,-3-4-1,2 4 9,-1 0 0,1 1 0,-1 0 0,0 0 0,0 0 0,0 0-1,-1 0 1,1 1 0,-1 0 0,0 0 0,0 0 0,0 0 0,0 1 0,-1 0 0,1 0 0,-1 0 0,1 1 0,-1 0-1,1 0 1,-10 0 0,-2 1 62,0 1 0,0 1 0,1 1-1,-1 0 1,1 1 0,-1 1 0,1 1-1,-29 14 1,32-13 8,0 0 0,0 1-1,1 0 1,0 1 0,0 0-1,1 1 1,0 0 0,1 1-1,0 0 1,-13 20 0,20-25-59,0 0-1,0 0 1,0 0 0,1 0-1,0 1 1,1-1 0,-1 1-1,1-1 1,0 1 0,1 0-1,0-1 1,0 1 0,0 0-1,1-1 1,0 1 0,0-1 0,0 1-1,1-1 1,0 1 0,0-1-1,1 0 1,0 0 0,0 0-1,0 0 1,1-1 0,0 1-1,5 5 1,2 1 0,0 0-1,1 0 1,0-1 0,0-1-1,2 0 1,-1 0-1,1-2 1,1 0 0,-1 0-1,18 5 1,-3-3-35,1-1 0,0-2-1,1-1 1,-1-1 0,1-2 0,0-1 0,35-3 0,-24-2-908,0-1 0,0-3 0,-1-1 0,68-23 0,-62 12-1084,-16-3-64</inkml:trace>
</inkml:ink>
</file>

<file path=ppt/ink/ink7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4.3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44 238 4480,'-3'2'336,"0"0"0,0 0 0,0 0 0,0 0 0,1 0 0,-1 1 0,1-1 0,-1 1 0,1 0 0,0 0 0,0-1 0,1 1 0,-1 1 0,0-1 0,1 0 1,0 0-1,-2 5 0,2-2-155,0 0 0,1 0 1,-1 0-1,1 0 0,0 0 1,1 0-1,-1 0 1,1-1-1,4 13 0,-3-11-154,0 1 0,1-1 0,0 0 0,1 1 0,0-1 0,0-1 0,0 1 0,1-1-1,0 1 1,0-1 0,1-1 0,-1 1 0,1-1 0,0 0 0,1 0 0,8 4 0,0-1 79,1-1 1,0-1 0,0 0-1,0-1 1,1-1 0,0-1-1,0 0 1,0-1 0,0-1-1,0 0 1,0-2 0,0 0-1,0-1 1,0 0 0,0-1-1,-1-1 1,1-1 0,16-7-1,-1-2 54,-1-1 0,0-1 0,52-38 0,-70 45-110,0-2 1,0 1-1,-1-2 1,0 0-1,-1 0 1,-1-1-1,0-1 0,-1 1 1,0-2-1,7-15 1,-13 25-36,-1-1 0,0 0 1,0 0-1,-1 0 0,0-1 1,0 1-1,0 0 0,0 0 1,-1-1-1,0 1 0,-1 0 0,0-1 1,0 1-1,0 0 0,0 0 1,-1 0-1,0 0 0,0 0 0,-1 0 1,0 1-1,0-1 0,0 1 1,0 0-1,-1-1 0,0 2 1,0-1-1,-1 0 0,1 1 0,-1 0 1,0 0-1,0 0 0,-10-5 1,3 2-8,-1 0 0,0 1 0,0 0 0,0 1 0,-1 1 0,0 0 1,0 1-1,0 0 0,0 1 0,0 1 0,-1 0 0,1 1 0,-20 2 1,11 2-22,0 2 0,0 0 0,0 2 0,1 0 0,0 1 0,-38 23 0,46-24-21,0 2-1,0-1 1,1 2-1,1-1 1,-1 2-1,2 0 1,-1 0-1,2 1 1,0 0 0,-13 23-1,21-32-23,0 0 0,0 0 0,0 0 0,1 0 0,0 0 0,0 1-1,0-1 1,0 0 0,1 0 0,-1 1 0,1-1 0,0 1 0,0-1 0,1 0 0,0 1-1,-1-1 1,1 0 0,1 0 0,-1 0 0,1 0 0,-1 0 0,1 0 0,0 0 0,0 0-1,1 0 1,-1-1 0,1 1 0,0-1 0,0 0 0,0 0 0,0 0 0,1 0-1,-1-1 1,6 4 0,3 1-191,1 0 1,-1 0-1,2-1 0,-1-1 0,1 0 0,0-1 0,0-1 0,0 0 1,19 2-1,21-4-1398,99-9 0,-151 8 1613,112-10-1886</inkml:trace>
</inkml:ink>
</file>

<file path=ppt/ink/ink7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4.8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4 1664,'-9'-4'1674,"13"14"1247,7 18-1799,-3 19-635,-1 0 0,-3 0 0,-2 1-1,-5 68 1,2-69-190,-21 282 1392,1-8-533,19-241-789,4 0 0,13 80 0,-13-145-293,1 0-1,0 0 1,2 0-1,-1 0 1,2 0-1,0-1 1,0 0-1,15 22 1,-23-39-481,-1-1 0,1 0 1,0 0-1,0 0 0,1 0 1,-1 0-1,1 0 0,0 0 1,0 0-1,1-1 0,-1 1 1,1 0-1,0-1 0,0 1 1,0-6-1,8-6-1406</inkml:trace>
</inkml:ink>
</file>

<file path=ppt/ink/ink7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5.3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51 424 3328,'1'-1'148,"-1"0"-1,0-1 1,1 1 0,-1 0 0,1 0-1,-1 0 1,1 0 0,0 0 0,-1 0-1,1-1 1,0 2 0,0-1 0,0 0-1,0 0 1,0 0 0,0 0 0,0 1-1,0-1 1,0 0 0,0 1 0,0-1-1,0 1 1,1-1 0,-1 1 0,0-1-1,2 1 1,21 37 3329,97 207-746,-106-216-2391,15 26 91,-29-52-397,1 1 1,0-1-1,0 0 1,0 1-1,0-1 1,0 0-1,0 0 1,0 0-1,1 0 1,-1-1-1,1 1 1,0-1-1,-1 0 1,1 1-1,4 0 1,-7-2-31,0 0 0,1 0 0,-1 0 0,0 0 0,1 0 0,-1 1 0,0-1 0,0 0 0,1 0 1,-1 0-1,0-1 0,1 1 0,-1 0 0,0 0 0,0 0 0,1 0 0,-1 0 0,0 0 0,1 0 0,-1 0 1,0 0-1,0-1 0,1 1 0,-1 0 0,0 0 0,0 0 0,0-1 0,1 1 0,-1 0 0,0 0 0,0-1 1,0 1-1,0 0 0,1 0 0,-1-1 0,0 1 0,0 0 0,0 0 0,0-1 0,0 1 0,0 0 1,0-1-1,0 1 0,0 0 0,0 0 0,0-1 0,0 1 0,0 0 0,0-1 0,0 1 0,0 0 0,0 0 1,0-1-1,0 1 0,-1 0 0,1-1 0,-9-20 142,8 20-141,-23-41 154,-56-70 1,-6-10-95,64 85-104,2 0 1,-31-77 0,47 102 20,0-1 1,0 0-1,1 0 0,1 0 0,0 0 1,1 0-1,1 0 0,-1 0 0,2 0 1,0-1-1,1 1 0,0 0 1,8-24-1,-8 32 11,1-1 0,0 1 0,0 0 0,1-1 0,0 1 1,0 1-1,0-1 0,0 1 0,1-1 0,-1 1 0,1 1 0,0-1 0,0 1 1,1-1-1,-1 2 0,1-1 0,-1 0 0,1 1 0,0 0 0,0 1 0,0-1 1,8 0-1,16-2 27,0 2 0,0 0 0,43 5 0,-19-2 15,-44-1-692,0 1 0,0 0 0,0 0 0,11 4 0,-2 3-1156</inkml:trace>
</inkml:ink>
</file>

<file path=ppt/ink/ink7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5.7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53 405 3840,'2'1'145,"-1"-1"-1,1 0 1,0 0 0,-1 1 0,1-1 0,-1 0-1,1-1 1,0 1 0,-1 0 0,1 0-1,-1-1 1,1 1 0,-1-1 0,1 1 0,-1-1-1,1 0 1,-1 1 0,0-1 0,1 0-1,-1 0 1,2-1 0,28-14 3006,-11 9-2901,1 0 1,-1-2 0,0-1-1,-1 0 1,0-1 0,-1-1-1,0-1 1,-1-1 0,-1 0-1,0-1 1,18-22 0,-29 31-193,-1 0 0,-1 0 0,1-1 0,-1 1 0,0-1 0,0 0 0,-1 0 0,0 0 0,0 0 0,-1-1 0,0 1 0,0 0 0,0 0 0,-1-1 1,0 1-1,-1 0 0,0-1 0,0 1 0,-3-12 0,3 15-51,-1 0 0,1 0 1,-1 1-1,1-1 0,-1 0 0,0 1 1,0 0-1,-1-1 0,1 1 0,-1 0 1,1 0-1,-1 0 0,0 1 0,0-1 1,-1 1-1,1-1 0,0 1 0,-1 0 0,1 0 1,-1 1-1,0-1 0,1 1 0,-1 0 1,0-1-1,0 2 0,0-1 0,0 0 1,0 1-1,0 0 0,0 0 0,0 0 1,0 1-1,0-1 0,0 1 0,0 0 1,-5 1-1,-7 3 39,1 0 1,0 1 0,0 1-1,1 0 1,0 1 0,0 1-1,1 0 1,0 1-1,1 0 1,-1 1 0,2 0-1,0 1 1,0 0-1,1 1 1,1 0 0,0 0-1,-9 20 1,13-22-6,0-1-1,1 1 1,0 0 0,1 0-1,0 0 1,1 0 0,0 0-1,0 1 1,2-1 0,-1 1-1,2-1 1,-1 0 0,1 1-1,1-1 1,0 0 0,1 1-1,0-1 1,1-1 0,0 1-1,0 0 1,1-1 0,1 0-1,0 0 1,14 17 0,-14-20-88,1 0 0,0 0 0,1-1 0,0 0 0,0-1 0,0 0 0,0 0 0,1-1 0,0 0 0,0 0 0,0-1 1,0 0-1,1-1 0,-1 0 0,15 1 0,2-1-639,-1-1 0,1-1 0,0-1 0,37-7 0,6-7-1362</inkml:trace>
</inkml:ink>
</file>

<file path=ppt/ink/ink7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6.7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2 133 2560,'-1'-1'25,"1"-1"-1,0 1 1,-1-1-1,1 0 1,0 1-1,0-1 1,0 1 0,0-1-1,0 0 1,1 1-1,-1-1 1,0 1-1,1-1 1,-1 1 0,1-1-1,0 1 1,-1-1-1,1 1 1,0 0 0,0-1-1,0 1 1,0 0-1,0 0 1,0 0-1,0-1 1,0 1 0,0 0-1,1 0 1,-1 1-1,0-1 1,1 0-1,-1 0 1,1 1 0,-1-1-1,1 1 1,-1-1-1,1 1 1,-1 0 0,1-1-1,-1 1 1,1 0-1,0 0 1,-1 0-1,1 0 1,2 1 0,-3-2 957,1-3 786,5 12-529,2 9-118,0 2 0,10 31 0,8 19 252,0-11-337,13 21 253,-40-78-1260,1 1 0,-1-1 0,1 0 0,0 0 0,-1 1 0,1-1 0,0 0 1,0 0-1,0 0 0,0 0 0,0 0 0,0 0 0,0 0 0,0 0 0,0 0 0,0-1 0,1 1 0,-1 0 0,0-1 0,0 1 1,1-1-1,-1 1 0,0-1 0,1 0 0,-1 1 0,1-1 0,-1 0 0,0 0 0,3 0 0,-3-1-12,0-1 0,0 1 0,0 0-1,0-1 1,0 1 0,0 0 0,0-1 0,0 1-1,-1-1 1,1 1 0,0-1 0,-1 0 0,1 1-1,-1-1 1,0 0 0,0 1 0,0-1 0,0 0-1,0 1 1,0-1 0,0 0 0,-1-1 0,-5-75 98,1 42-134,3 0 0,0-1 1,3 1-1,6-53 0,-6 86 14,0 0 1,0 0-1,0 0 0,0 1 1,1-1-1,-1 0 0,1 0 1,0 1-1,-1-1 0,1 1 1,0 0-1,1-1 0,-1 1 1,0 0-1,1 0 0,-1 0 1,1 1-1,0-1 0,-1 1 1,1-1-1,0 1 0,0 0 1,0 0-1,0 0 0,0 0 1,0 1-1,0-1 0,0 1 1,0 0-1,0 0 0,1 0 1,-1 0-1,4 1 0,6 0 10,1 1-1,-1 0 0,1 1 1,-1 1-1,0 0 0,16 7 1,10 8 111,0 0-1,-2 3 1,45 33 0,-66-43-36,0 1-1,-1 1 1,-1 0-1,0 1 1,-1 0-1,0 1 1,-2 0-1,0 1 1,11 23-1,-21-38-49,0-1 0,0 1 0,-1 0 0,1 0 0,-1 0 0,1 0 0,-1 0 0,0 0 0,0 0 0,0 0 0,0 0 0,0 0 0,0-1 0,0 1 0,-1 0 0,1 0 0,-1 2 0,0-3-19,1-1 1,-1 1 0,1-1 0,-1 1 0,0-1-1,1 1 1,-1-1 0,0 0 0,0 1-1,1-1 1,-1 0 0,0 1 0,0-1-1,1 0 1,-1 0 0,0 0 0,0 0 0,0 0-1,1 0 1,-1 0 0,0 0 0,0 0-1,0 0 1,1 0 0,-1 0 0,0 0-1,0-1 1,1 1 0,-1 0 0,0-1 0,0 1-1,1-1 1,-1 1 0,0-1 0,1 1-1,-1-1 1,1 1 0,-1-1 0,1 1-1,-1-1 1,1 0 0,-1 0 0,-3-2-3,1 0 0,0-1 1,1 1-1,-1 0 0,0-1 1,1 0-1,0 1 0,0-1 1,0 0-1,0 0 0,1 0 1,-1 0-1,1 0 0,0-1 1,0 1-1,1 0 0,-1-1 1,1 1-1,0 0 0,0-1 1,1 1-1,0-7 0,1 4-47,-1 0 1,1 0-1,0 0 0,1 0 0,0 1 0,0-1 0,0 1 1,1 0-1,0 0 0,0 0 0,0 0 0,10-9 0,-6 8-2,-1 1 0,1 0 0,0 1 0,1 0 0,-1 0 0,1 1 0,0 0 0,0 0 0,1 1 0,-1 0 0,1 1 0,-1 0 0,19-1 0,1 2-16,0 2 0,0 1 0,36 8 0,15 1 222,-68-10-66,1 1-1,0 1 1,-1 0 0,0 1 0,0 0 0,0 1 0,0 0-1,0 0 1,-1 2 0,0-1 0,-1 2 0,11 8 0,-14-10-2,-1 0 1,1 0-1,-2 1 1,1 0-1,-1 0 1,0 1 0,0 0-1,-1 0 1,0 0-1,0 0 1,-1 0-1,0 1 1,0 0-1,-1-1 1,-1 1 0,1 0-1,-1 18 1,0-13-412,1-19-1267,10-23-2436,20 7-976,-13 9 2432</inkml:trace>
</inkml:ink>
</file>

<file path=ppt/ink/ink7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7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92 317 3840,'0'0'76,"0"1"0,0 0 0,0-1 0,0 1 0,0 0 0,0 0-1,0-1 1,1 1 0,-1-1 0,0 1 0,1 0 0,-1-1 0,0 1 0,1 0 0,-1-1 0,0 1 0,1-1 0,-1 1 0,1-1 0,-1 1 0,1-1 0,0 0 0,-1 1-1,1-1 1,-1 0 0,1 1 0,1-1 0,28 16 2745,-5-3-494,-14-7-2041,0 0 0,0 0 0,0-1 0,0-1 0,1 0 0,0-1 0,0 0 0,0 0 0,0-1 0,0-1 0,0 0 0,23-2 0,-19 0-90,0-1-1,0 0 1,-1-1 0,1-1-1,-1-1 1,0 0 0,0-1-1,-1 0 1,22-14 0,-22 12-90,-1-1 0,-1-1 0,0-1 0,0 0 0,-1 0 0,0-1 0,16-23 0,-24 31-80,0-1-1,-1 0 0,1 0 1,-1 0-1,0 0 1,0 0-1,0 0 1,-1-1-1,0 1 1,0 0-1,0-1 1,-1 1-1,1-1 1,-1 1-1,-1-1 1,1 1-1,-1-1 1,0 1-1,0 0 0,0-1 1,-1 1-1,0 0 1,0 0-1,0 0 1,-1 0-1,-4-6 1,0 2-3,0 1 1,-1 0-1,0 1 0,0 0 1,0 0-1,-1 1 1,0 0-1,0 0 1,-1 1-1,1 0 0,-1 1 1,0 0-1,-1 1 1,1 0-1,0 0 1,-1 1-1,0 0 0,1 1 1,-1 1-1,-15 0 1,-1 1-22,0 1 1,0 1-1,1 2 1,-1 1-1,1 0 1,1 2-1,-32 14 1,43-15-24,-1 0 1,1 1 0,1 0 0,0 1-1,-22 20 1,29-24-118,0 1 1,1 0-1,-1 0 1,2 1-1,-1-1 0,1 1 1,0 0-1,0 0 1,1 1-1,0-1 1,0 1-1,1 0 0,-3 10 1,5-15-7,0 1 1,0 0-1,0-1 0,0 1 1,0-1-1,1 1 1,0 0-1,-1-1 1,1 1-1,1-1 0,-1 0 1,0 1-1,1-1 1,0 0-1,0 0 0,0 0 1,0 0-1,0 0 1,0 0-1,1-1 1,-1 1-1,1-1 0,0 1 1,0-1-1,5 3 1,54 32-2161</inkml:trace>
</inkml:ink>
</file>

<file path=ppt/ink/ink7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7.7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 2560,'0'-2'91,"0"1"1,1-1 0,-1 0-1,1 0 1,0 1-1,-1-1 1,1 0-1,0 1 1,0-1-1,0 1 1,0-1-1,1 1 1,-1-1-1,0 1 1,1 0 0,-1 0-1,0 0 1,1 0-1,-1 0 1,1 0-1,0 0 1,-1 0-1,1 0 1,0 1-1,0-1 1,3 0-1,-1 1 63,1 0 0,-1 0 0,1 1 0,0-1 0,-1 1 0,1 0 0,-1 1 0,0-1 0,1 1 0,6 3 0,11 7 303,0 2 0,-1 0 0,21 18 0,-42-32-456,59 54 618,-3 1 0,-2 4-1,-2 1 1,59 92 0,-64-81 109,-4 1 1,56 125 0,-81-153-493,-2 1 0,-2 0 1,-2 1-1,-2 0 0,-2 1 0,2 58 1,-9-59-55,-2 1 1,-2-2-1,-1 1 1,-3 0-1,-17 60 1,15-78-88,0-1 0,-2 0 0,-1-1 1,-1 0-1,-1 0 0,-1-2 1,-2 0-1,0-1 0,-37 38 0,50-57-308,-1 0 0,0 0-1,-1 0 1,1-1 0,-1 1-1,1-1 1,-1 0 0,0-1 0,0 0-1,0 0 1,0 0 0,-1-1-1,1 1 1,0-2 0,-1 1-1,1-1 1,-8 0 0,13-1 19,0 1 0,1-1-1,-1 0 1,0 0 0,0 0 0,0 0 0,1 0 0,-1 0 0,0 0 0,1 0 0,-1 0 0,1-1 0,-1 1 0,1 0 0,0 0 0,0 0 0,-1-1 0,1 1 0,0-2 0,0 2-277,-6-30-1705</inkml:trace>
</inkml:ink>
</file>

<file path=ppt/ink/ink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3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507 647 2816,'6'2'361,"0"-1"-1,0 1 1,0-1-1,0 0 1,0-1 0,1 1-1,-1-1 1,0-1-1,0 1 1,0-1 0,9-2-1,6 1 369,46 0 1244,-53 3-1792,1 0 1,0-1-1,-1-1 0,1-1 1,-1 0-1,0-1 0,1 0 1,23-10-1,-15 1 162,0-1 0,0-1 0,-1 0 1,-1-2-1,-1-1 0,24-25 0,-32 29-241,0-1-1,-1 0 1,-1 0 0,0-1-1,-2-1 1,1 0-1,-2 0 1,0 0 0,-1-1-1,5-23 1,-9 29-71,0-1-1,-1 1 1,-1-1 0,0 1 0,-1-1-1,0 1 1,-1-1 0,0 1-1,0 0 1,-1 0 0,-1 0 0,0 0-1,0 1 1,-1-1 0,-1 1 0,0 0-1,0 1 1,-9-11 0,9 12-24,0 1 0,-1 0 0,1 0 0,-2 1 0,1 0 0,-1 0 0,1 1 0,-2 0 0,1 0 1,0 1-1,-1 0 0,0 1 0,0 0 0,0 0 0,0 0 0,-1 2 0,1-1 0,0 1 0,-1 0 0,1 1 0,-1 0 0,-13 2 1,13 0-17,0 0 1,0 1-1,0 0 1,0 1 0,1 0-1,-1 0 1,1 1 0,0 0-1,0 1 1,1 0-1,0 0 1,-10 9 0,7-3 3,0 0 0,1 1 1,1 0-1,0 1 0,0 0 1,1 0-1,-6 19 1,0 4 28,3 0 0,1 1 1,1 1-1,2-1 0,-2 73 1,8-26 73,4-1 1,19 123 0,51 168 292,-49-268-183,1 2-76,22 130 265,-44-210-256,-1-1 0,-1 1 0,-2 0-1,-1 0 1,-1 0 0,-9 39 0,9-56-78,-1 0 0,0 0-1,-1 0 1,0-1 0,-1 0-1,0 0 1,0-1 0,-2 0-1,1 0 1,-1 0 0,0-1 0,-1 0-1,-19 14 1,15-13 8,-1-2 0,-1 1 0,1-2 0,-1 0 1,-1-1-1,1-1 0,-1 0 0,0-1 0,-28 4 0,21-6-133,0 0 0,-1-2 0,1 0 0,0-2 0,0 0 0,0-2 0,1-1 0,-1 0 0,1-2 0,0 0 0,1-2 0,-1 0 0,2-1 0,-1-1 0,-19-16 0,30 20-170,1 0 0,1-1 0,-1-1 0,1 1-1,1-1 1,0-1 0,0 1 0,1-1-1,0 0 1,-6-15 0,10 20-31,0 0-1,0-1 1,1 1 0,0-1-1,0 1 1,1-1 0,-1 0-1,1 1 1,0-1 0,1 0-1,-1 1 1,1-1 0,0 1-1,1-1 1,-1 1 0,1-1-1,0 1 1,0 0 0,1 0-1,0 0 1,0 0 0,0 0-1,4-4 1,25-27-1785,-3 4 107</inkml:trace>
</inkml:ink>
</file>

<file path=ppt/ink/ink7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8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20 128,'0'-19'0</inkml:trace>
</inkml:ink>
</file>

<file path=ppt/ink/ink7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8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443 32 3200,'-8'-5'274,"0"1"-1,0 0 1,0 0 0,0 1 0,-1 1-1,1-1 1,-1 1 0,0 1 0,0-1-1,0 1 1,0 1 0,0 0-1,0 0 1,1 1 0,-1 0 0,0 0-1,0 1 1,0 1 0,-10 3 0,-5 2 43,0 2 1,1 0 0,0 2 0,0 1-1,-33 25 1,48-33-200,1 1 0,0 0 0,0 0 0,1 1-1,-1-1 1,2 2 0,-1-1 0,1 1 0,0-1 0,0 1 0,1 1-1,-4 11 1,6-13-47,0 0-1,1 0 1,0 0-1,1 0 1,-1 1-1,1-1 1,1 0-1,-1 0 1,1 1-1,0-1 1,1 0-1,0 0 1,0 0-1,0-1 1,1 1-1,5 8 1,-2-5-36,0 0 0,1-1 1,0 0-1,1 0 0,0-1 1,0 0-1,1-1 0,0 1 1,1-2-1,-1 1 0,1-1 1,0-1-1,1 0 0,-1 0 1,1-1-1,21 6 0,2-2-23,1-1 1,-1-2-1,1-2 0,48 0 0,-58-4-345,1-1 0,-1-2 1,0 0-1,0-1 0,-1-2 0,0-1 0,0 0 1,0-2-1,42-24 0,-5 1-1352</inkml:trace>
</inkml:ink>
</file>

<file path=ppt/ink/ink7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8.9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4480,'3'5'165,"-1"0"0,1 0 0,0 0 0,0-1 0,0 1 0,0-1 0,1 0-1,0 0 1,0 0 0,0 0 0,5 3 0,6 5 138,27 26 1780,-33-30-1931,0-1 0,-1 1 1,0 0-1,0 1 0,-1 0 1,0 0-1,0 1 0,-1 0 0,6 13 1,18 50 614,40 150 0,-3 86 1495,-55-248-1642,31 225 1257,-41-284-1536,2-9-119,11-28-40,-5 11-192,25-45 0,-24 52-15,1 0-1,0 0 0,1 2 1,1-1-1,1 2 1,0 0-1,1 0 0,0 2 1,28-17-1,-41 28 21,-1 0-1,0 0 1,1 0 0,-1 1-1,1-1 1,-1 1-1,1-1 1,-1 1 0,1 0-1,-1 0 1,1 0-1,-1 1 1,1-1 0,-1 0-1,0 1 1,1 0-1,-1 0 1,1-1 0,-1 1-1,0 1 1,0-1-1,0 0 1,1 0 0,-1 1-1,0-1 1,-1 1-1,1 0 1,0 0 0,0-1-1,-1 1 1,1 0-1,-1 0 1,1 1 0,0 2-1,7 10 114,-2 1-1,0-1 0,-1 1 1,5 18-1,-5-14 78,55 188 1501,-59-200-1110,-1-9-686,-1 1 1,0 0-1,0 0 0,0-1 1,0 1-1,1 0 1,-1 0-1,0 0 1,0-1-1,1 1 0,-1 0 1,0 0-1,0 0 1,1 0-1,-1-1 1,0 1-1,0 0 0,1 0 1,-1 0-1,0 0 1,1 0-1,-1 0 1,0 0-1,1 0 0,-1 0 1,0 0-1,0 0 1,1 0-1,-1 0 1,0 0-1,1 0 0,-1 0 1,0 0-1,1 0 1,-1 1-1,0-1 1,0 0-1,1 0 0,-1 0 1,0 0-1,0 1 1,1-1-1,-1 0 1,0 0-1,0 0 0,0 1 1,1-1-1,-1 0 1,0 0-1,0 1 1,0-1-1,0 0 0,0 1 1,0-1-1,1 0 1,-1 0-1,0 1 1,0-1-1,0 0 0,0 1 1,0-1-1,0 0 1,0 1-1,0-1 1,0 1-1,13-16-2215</inkml:trace>
</inkml:ink>
</file>

<file path=ppt/ink/ink7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49.3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0 305 5248,'27'9'2048,"-10"-6"-1713,-1 0 0,1-2 0,0 0-1,-1-1 1,1-1 0,-1 0 0,1-1 0,-1-1 0,28-9 0,-16 2-162,-1-2 1,0 0-1,-1-2 0,0-2 1,-1 0-1,-1-1 0,43-40 1,-65 55-142,1 0 1,-1-1-1,0 1 1,0-1 0,0 0-1,0 1 1,0-1-1,-1 0 1,1 0-1,-1 0 1,0 0 0,1 0-1,-2-1 1,1 1-1,0 0 1,-1 0-1,1-1 1,-1 1 0,0 0-1,0-1 1,0 1-1,-1 0 1,1-1 0,-1 1-1,1 0 1,-1 0-1,0-1 1,-1 1-1,1 0 1,0 0 0,-1 0-1,0 1 1,0-1-1,-2-3 1,0 2 9,0 0 0,-1 1 1,1-1-1,-1 1 0,0 0 0,1 0 0,-1 0 1,-1 1-1,1 0 0,0 0 0,-1 0 0,1 0 1,-1 1-1,1 0 0,-1 0 0,1 1 0,-1 0 1,0 0-1,0 0 0,-5 1 0,-9 3 53,0 0 0,0 1 0,0 1 0,1 1 0,0 1 0,0 1 0,0 0 0,2 1-1,-1 1 1,-21 19 0,31-24-46,0 0 0,1 0 0,0 1 0,0 1 0,0-1 0,1 1 0,1 0 0,-1 0 0,1 1 0,0 0 0,1 0 0,0 0-1,1 0 1,0 1 0,0-1 0,1 1 0,0 0 0,1-1 0,0 1 0,0 0 0,1 0 0,1 0 0,2 17 0,0-16 3,1 0 0,0-1 0,1 0 0,0 0-1,0 0 1,1 0 0,0-1 0,1 0 0,0 0 0,1-1 0,-1 0 0,2 0 0,-1-1 0,1 0 0,0 0 0,0-1 0,1 0-1,15 6 1,3 1-45,1-1-1,0-2 0,1 0 0,1-2 1,43 5-1,-41-7-942,0-3 1,0 0-1,0-2 0,1-2 1,-1-1-1,38-7 1,-35-3-1241</inkml:trace>
</inkml:ink>
</file>

<file path=ppt/ink/ink7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0.2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1 754 2688,'12'-2'389,"0"-1"0,-1-1 0,1 0 0,-1 0 0,0-1 0,0 0-1,-1-1 1,17-12 0,3-2 463,19-10 114,86-73 1,-119 89-770,-1 0 1,-1-1 0,0-1-1,-1-1 1,0 0 0,-1 0-1,-1-1 1,14-33 0,-21 41-125,-1-1 0,-1 0 0,1 0 0,-2 1 0,0-1 0,0 0 0,-1 0 0,0-1 0,-1 1 0,0 0 0,-1 1 0,0-1 0,0 0 0,-1 0 0,-1 1 0,0 0 0,-10-18 0,7 16-40,0-1-1,-1 2 1,-1-1-1,0 1 1,-1 0 0,0 1-1,0 0 1,-1 1-1,0 0 1,-1 1 0,0 0-1,0 1 1,-17-8-1,66 15 352,55 8-47,-47-4-140,29 1 117,0-4 1,-1-3 0,92-14-1,-132 11-230,-18 2-6,0 0 1,1 2-1,-1 0 1,1 0-1,20 3 1,-35-2-70,0 0 0,0 0 1,-1 0-1,1 0 0,0 0 1,0 0-1,-1 1 0,1-1 0,0 0 1,0 0-1,-1 1 0,1-1 1,0 0-1,-1 1 0,1-1 0,0 1 1,-1-1-1,1 0 0,0 1 1,-1 0-1,1-1 0,-1 1 0,1-1 1,-1 1-1,0 0 0,1-1 0,-1 1 1,1 0-1,-1-1 0,0 1 1,0 0-1,1 0 0,-1-1 0,0 1 1,0 0-1,0 0 0,0 0 1,0-1-1,0 1 0,0 0 0,0 0 1,0-1-1,0 1 0,-1 0 1,1 0-1,-1 1 0,-23 39 245,13-24-176,-36 57 323,29-48-240,1 2 1,2 0-1,-13 30 1,24-48-109,1 0 0,0 1 1,0-1-1,1 1 0,1-1 0,0 1 0,0 0 1,1-1-1,0 1 0,1 0 0,0 0 0,1-1 1,3 12-1,-3-16-19,1 0 0,0 0 0,0-1 0,0 0 0,1 1 0,-1-1 0,1-1 0,1 1 0,-1 0 0,1-1 0,-1 0 0,1 0 0,0-1 0,1 1 0,-1-1 0,0 0 0,1 0 0,0-1 0,0 0 1,0 0-1,0 0 0,0 0 0,8 0 0,2 1 8,1-1-1,0 0 1,0-1 0,0-1 0,0-1 0,-1 0 0,28-6 0,-34 5-24,1-1 0,-1 0 0,0-1 0,0 0 0,0 0 0,-1-1 0,1 0 0,-1-1 0,0 0 0,-1 0 0,1-1 0,12-14 0,-5 3-18,0 1 0,1 1 0,1 1 0,0 0 0,24-14 0,-51 68 0,8-30-12,0 0-1,1 0 1,0-1-1,1 1 1,0 0-1,0-1 1,1 1-1,0 0 1,1-1-1,-1 0 1,1 1-1,1-1 1,0-1-1,0 1 1,1 0-1,0-1 1,0 0-1,0 0 1,1-1-1,0 1 1,0-1-1,1 0 1,0-1-1,0 0 1,0 0-1,1 0 1,12 5-1,-12-6-374,0-1 0,1-1 0,-1 1 0,1-1 0,-1-1 0,1 1 0,0-1 0,-1-1 0,1 0 0,17-2 0,-19 1-6,3 0-331,0 0 0,0-1 0,0 0 1,-1-1-1,14-5 0,7-20-1708</inkml:trace>
</inkml:ink>
</file>

<file path=ppt/ink/ink7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0.5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47 8192,'-62'-46'4096,"62"72"-6912,11-26 9088,3 6-8320,0-3 128,4 8-1920,-9-11 0</inkml:trace>
</inkml:ink>
</file>

<file path=ppt/ink/ink7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1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491 86 1280,'12'-10'386,"-7"8"-258,-1-1 0,0 0-1,1-1 1,-2 1 0,1-1 0,0 0 0,-1 1 0,0-1-1,1-1 1,-2 1 0,6-10 0,-8 14-72,0-1 1,0 1-1,0-1 1,0 1-1,0-1 1,0 1-1,0-1 1,0 1-1,0 0 1,0-1-1,0 1 0,0-1 1,0 1-1,0-1 1,-1 1-1,1-1 1,0 1-1,0-1 1,0 1-1,-1 0 1,1-1-1,0 1 1,-1-1-1,1 1 1,0 0-1,-1-1 0,1 1 1,-1 0-1,1 0 1,0-1-1,-2 1 1,-21-8 659,-25 6-765,2 11 819,0 2-1,-81 30 1,63-18-412,42-16-230,-63 23 384,77-26-448,0-1 0,0 2 0,0-1 0,1 1 0,0 0 0,0 0 0,-10 10 0,16-14-50,0 0-1,-1 0 1,1 0-1,0 0 1,1 1-1,-1-1 1,0 0-1,0 1 1,0-1-1,1 0 1,-1 1-1,1-1 1,-1 1-1,1-1 1,0 1-1,-1-1 1,1 1-1,0-1 1,0 1-1,0-1 1,0 1-1,0-1 1,0 1-1,1-1 1,-1 2-1,2-1 0,-1 0 0,0 0-1,1 0 1,0 0 0,-1-1 0,1 1 0,0-1-1,0 1 1,-1-1 0,1 0 0,0 0-1,1 1 1,-1-1 0,4 1 0,12 3 46,1 0 0,-1-1 0,27 2 0,-30-4 15,152 17 260,-69-9 74,1 3 0,140 40 0,-227-49-297,0 0 0,1 1 1,-2 1-1,1 0 0,-1 0 1,17 13-1,-25-17-77,0 0 0,-1 1 0,1-1 1,-1 0-1,1 1 0,-1-1 0,0 1 0,0 0 1,0 0-1,0 0 0,-1 0 0,1 0 0,-1 0 0,0 1 1,0-1-1,0 0 0,0 1 0,0-1 0,-1 0 1,1 1-1,-1-1 0,0 1 0,0-1 0,-1 1 1,1-1-1,-1 1 0,1-1 0,-3 4 0,0 0 38,-1 0 0,0 0-1,0 0 1,0-1 0,-1 0 0,0 0-1,0 0 1,-1-1 0,0 1 0,0-1-1,0-1 1,-9 6 0,-13 7 248,-48 20-1,55-28-248,-7 4-16,-1-1 1,0-1-1,-1-2 1,-1-1-1,1-1 1,-1-2-1,0-1 1,0-1-1,-57-3 1,84 0-65,0-1 1,0 1 0,0-1-1,0 0 1,0 0 0,0 0-1,1-1 1,-1 1 0,0-1-1,1 0 1,-1 0 0,1 0-1,0-1 1,0 1 0,0-1-1,-4-3 1,6 3-42,0 1 0,0 0 1,0 0-1,0-1 0,0 1 0,0 0 0,1-1 1,-1 1-1,1-1 0,0 1 0,0-1 0,0 1 1,0 0-1,0-1 0,0 1 0,1-1 0,-1 1 1,1-1-1,0 1 0,0 0 0,-1 0 0,2-1 1,-1 1-1,0 0 0,0 0 0,1 0 0,2-4 1,5-4-412,0 0 0,1 0 0,1 1 0,-1 0 1,1 0-1,1 1 0,-1 1 0,1 0 0,19-7 1,20-5-1460</inkml:trace>
</inkml:ink>
</file>

<file path=ppt/ink/ink7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1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230 239 4480,'-20'-3'1527,"18"6"-1161,8 3-105,10 3 2432,-15-8-2663,1 0 0,-1 0 0,1-1 0,-1 1 0,1 0 1,-1 0-1,0 0 0,0 1 0,1-1 0,-1 0 1,0 0-1,0 1 0,1 2 0,4 5 100,-1-1 1,1 1-1,0-1 0,1 0 0,0-1 1,0 0-1,0 0 0,1 0 1,0-1-1,1-1 0,-1 1 1,1-1-1,18 8 0,-16-10-7,-1-1-1,0 0 1,1 0 0,0-1-1,-1 0 1,1-1 0,0 0-1,-1-1 1,1 0 0,0-1-1,-1 0 1,1-1 0,13-4-1,-9 2-51,-1-1-1,1 0 0,-1-1 0,0 0 1,-1-1-1,0 0 0,0-1 0,18-18 1,-27 23-60,0 0 0,0 0 1,0-1-1,-1 0 0,0 0 1,0 0-1,0 0 0,-1 0 1,0 0-1,1-1 0,-2 1 1,1-1-1,-1 0 1,0 1-1,0-1 0,0 0 1,-1 0-1,0 1 0,0-1 1,-1 0-1,0 0 0,0 0 1,0 1-1,0-1 0,-1 1 1,-3-8-1,3 6-1,-1 0 0,0 0 0,-1 0 1,0 0-1,0 0 0,0 1 0,-1-1 0,0 1 0,0 0 0,-1 1 1,1-1-1,-1 1 0,0 1 0,-1-1 0,1 1 0,-1 0 1,0 0-1,0 1 0,0-1 0,-9-1 0,-13-2-26,0 2 0,0 1 0,-1 1 0,1 1 0,-1 2 0,1 1 0,0 1 0,-1 1 0,1 2 0,0 1 0,1 1 0,0 2 0,0 1 0,0 1 0,-35 19 0,50-22-61,1 0 1,-1 0-1,1 1 0,-17 16 0,29-24 39,-1-1-1,0 1 1,1 0-1,-1-1 0,1 1 1,-1 0-1,1-1 1,-1 1-1,1 0 1,-1 0-1,1-1 1,0 1-1,-1 0 0,1 0 1,0 0-1,0-1 1,-1 1-1,1 0 1,0 0-1,0 0 0,0 0 1,0 0-1,0-1 1,0 1-1,1 0 1,-1 0-1,0 0 1,0 0-1,0-1 0,1 1 1,-1 0-1,1 0 1,-1-1-1,0 1 1,1 0-1,-1 0 1,1-1-1,0 1 0,-1-1 1,1 1-1,-1 0 1,1-1-1,0 1 1,0-1-1,-1 1 1,1-1-1,0 0 0,0 1 1,0-1-1,4 2-178,0 0-1,0 0 0,-1-1 1,1 0-1,0 0 0,0 0 1,7 0-1,50-6-1467</inkml:trace>
</inkml:ink>
</file>

<file path=ppt/ink/ink7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1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4 128,'0'-3'0</inkml:trace>
</inkml:ink>
</file>

<file path=ppt/ink/ink7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2.1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149 788 3712,'16'-1'334,"-1"0"0,0-1 1,0-1-1,0 0 0,-1-1 0,1 0 0,-1-2 1,15-6-1,-12 3 0,-1 0 0,0-1 0,0 0 0,-1-2 0,-1 0 0,0 0 0,0-1 0,11-16 0,-18 22-183,6-7-110,-1-1-1,0 0 1,-1 0 0,0-2 0,-1 1-1,-1-1 1,-1 0 0,-1-1 0,0 0-1,8-35 1,-12 36 10,-1 0 0,-1 0 0,-1-1-1,0 1 1,-1 0 0,-1 0 0,0 0 0,-2 0 0,0 0 0,0 1 0,-2-1-1,-10-21 1,10 26-5,0 0 0,-1 0 0,-1 1 0,1 0 0,-2 0 0,0 1 0,0 0 1,-1 0-1,0 1 0,0 0 0,-1 1 0,-1 1 0,-13-8 0,17 11 1,0 0 0,0 1 1,-1 0-1,1 0 0,-1 1 1,0 0-1,0 1 0,0-1 1,0 2-1,1-1 0,-1 2 0,0-1 1,0 1-1,0 0 0,0 1 1,0 0-1,1 0 0,-1 1 1,1 0-1,-1 1 0,-10 6 1,9-3 19,0 1 0,1 0 0,0 0 0,0 1 0,1 0 0,0 0 0,0 1 0,1 1 0,1-1 0,0 1 0,0 0 0,-5 15 0,-3 11 147,1 1 1,-11 58-1,12-43 74,3 1 0,2 1 0,2-1 0,3 1 0,2-1 0,3 1 0,2-1 0,2 1 0,3-2 0,2 1 0,31 83 0,30 23 907,-66-140-3191,-7-47-1917,4 4 1609</inkml:trace>
</inkml:ink>
</file>

<file path=ppt/ink/ink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4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3712,'4'-23'1792,"38"23"-1408,-22-4 3456,7-4-3584,12 13 0,2-2 128,12 1 0,-1 3-512,-1-2 128,1-5 256,-1 0 0,-8-8-640,-6 4 0,-5 0-1024,-7 8 0,4-4 0,-3 0 0</inkml:trace>
</inkml:ink>
</file>

<file path=ppt/ink/ink7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2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0 548 2560,'3'4'535,"0"0"1,-1 1-1,1-1 1,-1 1-1,0 0 0,0-1 1,-1 1-1,1 0 1,0 6-1,14 39-385,-9-35 153,1-1 1,1 1-1,0-2 1,0 0-1,1 0 1,1 0-1,0-1 1,24 19-1,-28-25-179,1 0 0,0-1 1,0 0-1,1 0 0,0-1 0,-1 0 0,1-1 1,0 0-1,1 0 0,-1-1 0,1 0 0,-1 0 1,1-1-1,-1-1 0,1 1 0,13-3 0,-15 0-57,1 0 0,-1-1 0,0 0 1,0 0-1,0-1 0,-1 0 0,1 0 0,-1-1 0,0 0 0,0 0 0,-1-1 0,1 0 0,-1 0 0,-1 0 0,1-1 1,-1 0-1,8-14 0,-5 7-14,0 0 0,-1 0 0,-1-1 0,0 0 0,-1 0 0,-1-1 0,0 1 0,3-31 1,-7 24-32,0-1 0,-2 1 0,-1-1 0,0 1 0,-2 0 0,0 0 1,-2 1-1,0 0 0,-2 0 0,0 0 0,-1 1 0,-13-19 1,5 11 5,-1 2 0,-1 1 0,-2 0 0,0 1 0,-1 2 0,-2 0 0,-43-30 0,56 44-66,-1 0 1,0 1 0,0 1-1,-1 0 1,-17-6 0,28 11 27,0 0 0,0 0 1,0 1-1,0-1 1,0 1-1,0-1 0,0 1 1,0 0-1,0 0 1,0 0-1,0 0 0,-1 1 1,1-1-1,0 1 1,0 0-1,0 0 0,1 0 1,-1 0-1,0 1 1,0-1-1,1 1 0,-1 0 1,0-1-1,1 1 1,0 0-1,-1 0 0,1 1 1,0-1-1,-3 5 1,4-5-1,0-1 0,0 0 1,1 1-1,-1-1 0,1 1 0,-1-1 1,1 1-1,-1-1 0,1 1 1,0-1-1,0 1 0,0-1 1,0 1-1,0-1 0,0 1 1,0 0-1,0-1 0,1 1 1,-1-1-1,0 1 0,1-1 1,-1 0-1,1 1 0,0-1 1,1 2-1,0 0-2,1 1 0,0-1 1,0-1-1,0 1 0,0 0 0,0-1 0,1 1 1,-1-1-1,6 3 0,7 2-18,0-1-1,1 0 1,22 5 0,5-1 55,1-2 1,57 2-1,-78-9-16,0-1-1,0-1 1,0-1 0,0-1-1,44-12 1,-54 10-328,28-8-335,-41 12 460,1 1 1,-1-1-1,0 1 1,1 0-1,-1 0 0,1-1 1,-1 1-1,1 0 1,-1 0-1,0 0 1,1 0-1,-1 1 1,1-1-1,-1 0 1,1 1-1,-1-1 0,0 0 1,3 2-1,-3 3-1576,-4 3-22</inkml:trace>
</inkml:ink>
</file>

<file path=ppt/ink/ink7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3.2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1 253 2560,'0'3'91,"1"0"1,-1 0-1,1 0 1,0 0-1,0 0 1,0-1-1,0 1 1,0 0-1,1-1 1,-1 1-1,1-1 1,-1 1-1,1-1 1,4 4-1,-2-2 137,-2-1-79,1-1 0,0 0 0,0 0-1,0 0 1,0 0 0,0 0 0,0 0 0,0-1 0,1 0 0,-1 1 0,1-1 0,-1-1-1,1 1 1,4 0 0,4 2 199,-2-1-169,0 0 0,0-1 0,0 0 0,1-1 0,-1 0 0,0 0 0,0-1 0,0 0 0,1-1 0,-1 0 0,12-5 0,0-1 117,-1-1 0,-1 0-1,0-1 1,20-14 0,-33 19-216,-1 0 0,0-1 0,0 1 0,0-1 0,-1 0 0,1 0 0,-1-1 0,-1 0 0,1 1 0,-1-2 1,-1 1-1,1 0 0,-1-1 0,3-14 0,-5 18-53,0 0 0,0 0 1,0 0-1,-1 0 0,0 0 1,0 0-1,0 0 0,0-1 1,-1 1-1,1 0 0,-1 0 1,0 0-1,-1 0 0,1 0 1,-1 0-1,1 1 0,-1-1 1,0 0-1,-1 1 0,1-1 0,0 1 1,-1 0-1,0 0 0,0 0 1,0 0-1,0 0 0,0 1 1,-1-1-1,1 1 0,-6-3 1,-3-1 36,0 1 0,0 0 0,0 0 1,-1 1-1,0 1 0,0 0 1,0 1-1,-22-1 0,28 3-36,-1 0-1,0 1 1,1 0-1,-1 0 0,1 0 1,-1 1-1,1 1 1,-1-1-1,1 1 1,0 0-1,0 1 1,1-1-1,-1 2 1,1-1-1,0 1 0,-9 7 1,9-6-1,-1 1 1,1 0-1,0 0 1,0 1-1,1 0 1,0 0-1,1 0 1,0 0-1,0 1 1,0-1-1,1 1 1,1 0-1,-1 0 1,2 1-1,-1-1 1,0 19-1,3-18-16,0-1-1,1 1 0,0 0 0,0-1 0,1 1 0,0-1 0,1 0 1,0 0-1,0 0 0,1 0 0,0-1 0,0 0 0,1 0 0,0 0 1,1-1-1,8 8 0,-1-3-20,1 0 0,-1-1 0,2-1 0,-1 0 0,1-1-1,1-1 1,0-1 0,0 0 0,0-1 0,1-1 0,24 4 0,-25-6-401,0-1-1,0-1 0,0 0 1,0-2-1,0 0 1,0 0-1,26-7 1,12-7-1317,-6-1-64</inkml:trace>
</inkml:ink>
</file>

<file path=ppt/ink/ink7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3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34 295 4992,'-1'0'62,"-1"0"0,1 0 0,0 0 1,-1 0-1,1 1 0,-1-1 0,1 0 0,0 1 0,-1-1 1,1 1-1,0 0 0,0-1 0,-1 1 0,1 0 1,0 0-1,0-1 0,0 1 0,0 0 0,0 0 0,0 0 1,0 1-1,0-1 0,0 0 0,1 0 0,-1 0 1,0 1-1,1-1 0,-1 0 0,1 1 0,-1-1 0,1 0 1,0 1-1,-1-1 0,1 0 0,0 1 0,0-1 0,0 1 1,0 1-1,2 7 432,0 0 1,0 0 0,1 0-1,7 17 1,1 2-103,-3-10-239,0 0 0,2 0 0,0 0 0,1-2 0,1 1 0,1-1 0,0-1-1,1 0 1,1-1 0,0-1 0,1 0 0,1-1 0,0-1 0,0 0 0,1-2-1,1 0 1,22 9 0,-64-58 530,-33-36-487,16 24-103,3-1 0,-34-63 0,63 100-105,0-2 0,1 1 0,0-1 0,2 0 1,0 0-1,1 0 0,0-1 0,2 0 0,0 1 0,1-1 0,1 0 0,2-25 0,-1 38-17,0-1-1,0 1 1,1-1 0,0 1-1,0 0 1,0 0 0,0 0-1,1 0 1,0 0 0,0 1-1,0-1 1,1 1 0,-1 0-1,1 0 1,0 0 0,8-5-1,-4 4 13,0 0 0,0 0 0,0 1 0,1 0 0,0 1 0,0 0 0,0 1 0,0-1 0,13 0-1,-8 1-48,0 1 0,0 1-1,0 0 1,0 0-1,0 2 1,0 0-1,-1 0 1,1 1-1,-1 1 1,1 1-1,-1-1 1,0 2-1,17 9 1,15 21-2003,-32-17 405</inkml:trace>
</inkml:ink>
</file>

<file path=ppt/ink/ink7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4.0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109 352 3328,'2'1'115,"0"0"0,0 0 0,1 0-1,-1 0 1,0 0 0,1-1 0,-1 1 0,1-1 0,-1 1 0,1-1-1,-1 0 1,4 0 0,26-4 528,-1-1-1,1-1 1,-1-1 0,-1-2-1,1-1 1,-1-2 0,38-20-1,-57 25-592,1 0 0,-1-2 0,-1 1 0,1-1 0,-1 0 0,17-22 0,-24 27-4,-1 0 0,1 0 0,0 0 0,-1 0 0,0 0 0,0-1 0,0 1 0,-1-1 0,0 1 0,1-1 0,-2 0 0,1 0 0,0 1 0,-1-1 0,0 0 0,0 0 0,0 0 0,-1 1 0,0-1 0,0 0 0,0 1 0,-3-9 0,1 8-6,0 0 0,0 0 0,-1 0 0,0 0 0,0 1 0,0-1 0,0 1 0,-1 0 0,0 1 0,1-1 0,-2 1 0,1 0 1,0 0-1,0 0 0,-1 1 0,0-1 0,1 2 0,-12-4 0,1 2 71,-1 0 1,1 1-1,-1 0 1,0 2-1,-31 1 1,32 2-14,-1 0 1,1 1-1,0 0 1,0 2-1,1 0 1,-1 0-1,1 1 1,1 1-1,-1 1 1,2 0 0,-1 1-1,1 0 1,0 1-1,1 0 1,1 1-1,0 1 1,0 0-1,1 0 1,1 1-1,-11 20 1,18-30-75,-1 1 1,1-1-1,1 1 1,-1 0-1,1 0 0,0 0 1,0-1-1,0 1 1,0 0-1,1 0 0,0 0 1,0 0-1,1 0 1,-1 0-1,1 0 1,0 0-1,3 9 0,0-6 18,0 0 0,0-1 0,0 0 0,1 0-1,0 0 1,0-1 0,1 1 0,0-1 0,12 9-1,4 2-102,1-2 0,0-1 0,1-1 0,1-1 0,38 13 0,83 27-2606,-83-38 726</inkml:trace>
</inkml:ink>
</file>

<file path=ppt/ink/ink7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4.9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1 198 2560,'79'-48'1473,"-54"31"-556,1 2 0,53-23 0,130-34 1131,-203 70-1981,0 0 1,0 1-1,0 0 0,0 0 1,1 1-1,-1 0 1,0 0-1,0 0 0,1 1 1,6 1-1,-11-2-17,0 1 0,0-1 0,0 1 0,0 0 0,0 0 0,-1-1 0,1 1 0,0 0 0,-1 1-1,1-1 1,-1 0 0,1 0 0,-1 1 0,1-1 0,-1 1 0,0-1 0,0 1 0,0-1 0,0 1 0,0 0 0,0 0-1,0-1 1,-1 1 0,1 0 0,-1 0 0,1 0 0,-1 0 0,1 0 0,-1 0 0,0 0 0,0 0 0,0 0 0,0 0-1,-1 0 1,0 2 0,-5 27 372,-1-1-1,-17 41 0,16-52-291,1 1 0,1-1-1,0 2 1,2-1 0,0 0 0,2 1 0,0 0-1,1 24 1,2-36-89,1 0 0,0-1 0,1 1 0,0 0 0,0-1 0,1 1 0,0-1 0,8 12 0,-8-14-22,-1-1 1,1 0-1,0 0 1,1-1-1,-1 1 1,1-1-1,0 0 1,0 0-1,0-1 1,0 1-1,1-1 1,-1 0 0,1-1-1,7 3 1,12 0 34,-1-1 1,1-1 0,0-1 0,0-1 0,0-2 0,0 0 0,0-2-1,0 0 1,0-2 0,-1-1 0,0-1 0,0-1 0,29-14 0,-43 17-34,0-1 0,-1-1 1,1 1-1,-2-2 0,1 1 1,-1-1-1,0 0 0,-1-1 1,1 0-1,-2 0 0,1-1 1,-2 0-1,1 0 0,-1 0 1,-1-1-1,0 1 0,0-1 1,-1 0-1,0 0 0,-1 0 1,0-1-1,-1-11 0,4-15 15,-3 26-25,0 0 0,0-1 1,-2 1-1,1-1 1,-2 1-1,1-1 0,-2 1 1,0-1-1,-5-16 1,3 29-83,0 12 29,-1 12 5,5 7-5,1 0-1,2 1 0,1-1 1,11 43-1,-10-53 78,0 0 1,2 0 0,0 0-1,1-1 1,2 0-1,0 0 1,1-1-1,16 22 1,-26-40-102,-1-1 0,0 0 1,0 0-1,1 0 0,-1 1 1,0-1-1,1 0 0,-1 0 0,0 0 1,1 0-1,-1 0 0,0 0 1,1 0-1,-1 1 0,1-1 1,-1 0-1,0 0 0,1 0 0,-1-1 1,0 1-1,1 0 0,-1 0 1,0 0-1,1 0 0,-1 0 0,0 0 1,1 0-1,-1-1 0,0 1 1,1 0-1,-1 0 0,0 0 0,0-1 1,1 1-1,-1 0 0,0 0 1,0-1-1,1 1 0,-1 0 0,0-1 1,0 1-1,0 0 0,1 0 1,-1-1-1,0 1 0,0-1 1,0 1-1,0 0 0,0-1 0,0 1 1,0 0-1,0-1 0,0 1 1,0 0-1,0-1 0,0 1 0,7-31-2658,-5 24 1962,3-16-1179</inkml:trace>
</inkml:ink>
</file>

<file path=ppt/ink/ink7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5.5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89 3840,'29'43'4727,"8"47"-2640,-8-17-1861,5-9 945,-25-50-851,-1 1 0,0 0 1,0 1-1,-2-1 0,0 2 1,4 19-1,-10-36-303,1 1 0,-1 0 0,0 0 0,0 0 0,0 0 0,1 0 0,-1 0 0,0 0 0,0 0 0,-1 0 0,1 0 0,0 0 0,0 0 0,0-1 0,-1 1 0,1 0 0,0 0 0,-1 0 0,1 0 0,-1 0 0,1-1 0,-1 1 0,1 0 0,-1 0 0,1-1 0,-1 1 0,0 0 0,1-1 0,-1 1 0,0-1 0,0 1 0,0-1 0,1 1 0,-1-1 0,0 1 0,0-1 0,0 0 0,0 1 0,0-1 0,0 0 0,0 0 0,0 0 0,0 0 0,1 0 0,-1 0 1,0 0-1,0 0 0,0 0 0,0 0 0,0-1 0,-1 1 0,-2-1 22,-1 0 1,1 0-1,0-1 1,0 1-1,0-1 1,0 0-1,0 0 1,1 0-1,-8-6 1,6 2-37,-1 0 1,1-1 0,1 0-1,-1 0 1,1-1-1,0 1 1,1-1-1,0 0 1,0 0 0,0 0-1,1 0 1,-2-15-1,3 9-3,-1 0-1,2 1 1,0-1-1,0 0 1,2 0-1,0 0 1,3-14 0,0 15-19,-1-1 0,2 1 1,0 0-1,0 0 0,1 1 1,1 0-1,0 0 1,1 1-1,18-20 0,-11 17-17,0-1-1,0 2 1,2 0-1,0 2 1,34-18-1,-44 25 33,0 1 0,0 1-1,1-1 1,0 1 0,-1 1 0,1 0-1,0 0 1,0 0 0,-1 1 0,1 1-1,0-1 1,0 2 0,0-1 0,-1 1 0,1 0-1,-1 1 1,0 0 0,1 0 0,-1 1-1,-1 0 1,1 0 0,0 1 0,9 8-1,-1-1 43,-1 1 0,0 1 0,-1 0 0,0 1 0,-1 1 0,-1 0 0,-1 0 0,0 1 0,10 21 0,-5 2 125,-2 0 1,-1 1-1,-3 1 1,-1 0-1,7 84 1,-16-95-506,0-22-1525,-1-16-3177,1-5 2996</inkml:trace>
</inkml:ink>
</file>

<file path=ppt/ink/ink7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6.0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156 437 3712,'1'2'92,"0"-1"0,0 1 0,0-1 1,0 1-1,0-1 0,1 0 0,-1 0 0,0 0 1,1 1-1,-1-1 0,1 0 0,-1-1 0,1 1 1,-1 0-1,1 0 0,0-1 0,-1 1 0,1-1 1,0 1-1,0-1 0,-1 0 0,4 1 0,1 0 348,1 3-136,0-1 0,-1 2 0,0-1 0,1 1 0,-2 0 1,1 0-1,0 0 0,-1 1 0,0 0 0,-1 0 0,1 0 0,-1 1 0,0 0 0,5 12 1,-4-9-276,0 0 0,1-1 0,1 1 0,-1-1 0,14 14 0,-10-16 92,1 0 1,-1 0-1,1-1 1,0 0-1,1-1 1,-1 0-1,1-1 1,0-1-1,0 1 1,0-2-1,1 0 1,-1 0-1,0-1 1,1-1 0,-1 0-1,1 0 1,12-3-1,-5 0-31,0 0 0,-1-1 0,1-2 1,-1 0-1,0 0 0,-1-2 0,0 0 0,0-1 0,0-1 0,17-14 0,-28 19-78,-1-1 0,0 1-1,0-1 1,0 0-1,-1-1 1,0 0 0,0 0-1,0 0 1,-1 0 0,0-1-1,-1 1 1,0-1 0,0 0-1,0 0 1,-1 0-1,0-1 1,-1 1 0,0 0-1,0-1 1,-1 1 0,0 0-1,0-1 1,-1 1 0,0-1-1,-1 1 1,0 0-1,0 0 1,-1 0 0,1 0-1,-2 0 1,1 0 0,-7-9-1,-7-9-20,0 2-1,-2 0 1,0 1-1,-2 1 1,0 1-1,-1 0 1,-2 2-1,-41-27 1,36 30-31,0 0 1,-1 2-1,-1 2 0,0 0 1,0 2-1,-1 2 1,-1 1-1,1 1 0,-1 2 1,0 1-1,0 1 0,0 2 1,-58 8-1,84-7 2,0 1 1,0-1-1,0 2 0,0-1 0,0 1 0,0 0 0,0 0 1,1 1-1,0 0 0,-9 7 0,13-10 25,0 1 0,0 0 0,1 0 0,-1-1 0,1 1-1,0 0 1,-1 0 0,1 1 0,0-1 0,0 0 0,0 0 0,1 0 0,-1 1 0,0-1 0,1 0-1,0 1 1,-1-1 0,1 0 0,0 1 0,0-1 0,0 1 0,1-1 0,-1 0 0,1 1 0,-1-1-1,1 0 1,0 1 0,-1-1 0,1 0 0,0 0 0,1 0 0,-1 0 0,0 0 0,3 3 0,4 4-16,0 0 0,0 0 0,1-1 1,0-1-1,0 1 0,1-1 0,0-1 1,0 0-1,13 6 0,0-2-16,1 0-1,1-1 1,29 6-1,2-6 125,1-2 0,0-3-1,93-6 1,-52 1 97,-27-3 49,-48 2-94,0 1 0,44 3 1,-66-1-115,1-1 1,-1 0-1,0 1 0,1 0 1,-1-1-1,0 1 1,1 0-1,-1-1 1,0 1-1,0 0 1,0 0-1,0 0 1,0 0-1,0 0 1,0 0-1,0 0 1,0 1-1,-1-1 0,1 0 1,0 0-1,-1 1 1,1-1-1,-1 0 1,1 3-1,6 41 476,-4-24-249,1 0 44,1 1 0,1-1 0,1-1 0,1 0 0,1 0 0,1 0 0,0-1 0,1-1 0,2 1 0,0-2 0,20 22 0,-26-32-478,1-1 1,0 0-1,0-1 1,1 0-1,0 0 1,0 0-1,0-1 1,0-1-1,0 0 1,1 0-1,0 0 1,-1-2-1,1 1 1,0-1 0,0 0-1,14-2 1,31-3-2115</inkml:trace>
</inkml:ink>
</file>

<file path=ppt/ink/ink7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7.5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0 366 768,'1'1'72,"1"-1"-1,-1 1 1,0-1 0,0 0 0,1 1 0,-1-1-1,0 0 1,1 0 0,-1 0 0,0 0-1,1 0 1,-1 0 0,0 0 0,1 0-1,-1 0 1,0-1 0,0 1 0,1-1-1,-1 1 1,0-1 0,0 1 0,0-1-1,1 0 1,-1 1 0,1-3 0,1 2 178,0-1 1,1 1 0,-1 0 0,0 0-1,0 0 1,0 0 0,1 0 0,-1 1-1,6-1 1,41 12 1147,0 2 0,60 25 0,-73-23-777,2-2-1,-1-1 0,1-2 0,1-2 0,41 3 0,-57-10-408,1-1 0,-1-2 1,0 0-1,0-2 0,0-1 1,-1 0-1,1-2 0,-1-1 1,-1 0-1,30-16 0,-42 18-171,0 1-1,0-2 1,-1 1-1,1-1 1,-1-1-1,-1 1 1,1-2-1,-2 1 0,1-1 1,-1 0-1,0-1 1,-1 0-1,0 0 1,-1 0-1,0 0 1,0-1-1,-1 0 0,0 0 1,-1 0-1,-1-1 1,0 1-1,0-1 1,0-15-1,-2 21-32,-1-1 0,1 0 0,-1 1 0,-1-1 0,1 1-1,-1-1 1,0 1 0,0 0 0,-1-1 0,0 1 0,0 0 0,0 1 0,-1-1-1,0 1 1,0-1 0,0 1 0,-1 0 0,0 1 0,0-1 0,0 1 0,0 0-1,-1 0 1,1 1 0,-11-5 0,0 1 1,0 0 0,-1 1 0,0 1 0,0 1 0,-1 1 0,1 0 0,-1 1 0,-17 0-1,17 1-22,1 2 0,-1 0 0,1 0 0,-1 2-1,1 0 1,0 1 0,-27 10 0,36-11-1,1 0 1,0 1-1,1 0 0,-1 0 1,1 0-1,0 1 1,0 0-1,0 0 0,1 1 1,-1 0-1,1 0 1,1 0-1,-1 0 1,1 1-1,0 0 0,1 0 1,-1 0-1,1 0 1,-3 15-1,3-12 15,1 0 0,0 0 0,0 0 0,1 0 0,1 0 0,-1 1 0,2-1 0,-1 0 0,2 0 0,-1 0 0,1 0 0,1 0 0,0 0 0,0-1 0,1 1 0,0-1 0,1 0 0,0 0 0,0 0 0,1-1 0,0 1 0,1-2 0,-1 1 0,1-1 0,1 0 0,0 0 0,0-1 0,0 0 0,1 0 0,9 4 0,12 6 87,2-2 0,0-1 0,1-2 1,0-1-1,0-1 0,1-2 0,0-1 0,0-2 0,1-1 0,-1-2 0,54-5 0,-83 3-67,0 0 0,0 0 0,0 0 0,0-1 0,-1 1-1,1-1 1,-1-1 0,1 1 0,-1 0 0,0-1-1,0 0 1,0 0 0,4-4 0,-7 6-12,-1 0 1,1 1-1,-1-1 1,1 1-1,-1-1 1,1 0-1,0 1 1,-1 0-1,1-1 1,0 1-1,0-1 1,-1 1 0,1 0-1,0-1 1,0 1-1,-1 0 1,1 0-1,0 0 1,0 0-1,0 0 1,-1-1-1,1 2 1,0-1-1,0 0 1,0 0-1,-1 0 1,1 0-1,0 0 1,0 1-1,0-1 1,-1 0-1,1 1 1,0-1-1,0 0 1,-1 1-1,1-1 1,-1 1-1,1-1 1,0 1-1,16 34-125,-7-11 128,-5-17-25,0 1-1,1-2 0,0 1 0,0 0 1,1-1-1,0-1 0,0 1 0,1-1 1,-1 0-1,1 0 0,0-1 0,0 0 1,12 3-1,3 2 3,1-2-1,-1-1 1,45 6-1,-27-8 46,0-1-1,0-2 0,46-6 0,-68 3 21,0 0 1,-1-2-1,1 0 0,-1-1 0,0-1 1,0-1-1,-1-1 0,0 0 1,17-11-1,-28 14-21,0 0 0,0 0 0,-1-1 0,1 0 0,-1 0 0,-1-1 1,1 1-1,-1-1 0,0 0 0,-1 0 0,1 0 0,-1-1 0,-1 1 0,0-1 0,0 1 0,0-1 1,-1 0-1,0 0 0,0-11 0,-1 7-13,0 0 1,-1 0 0,0 1-1,0-1 1,-2 0-1,1 0 1,-2 1-1,1-1 1,-2 1-1,1 0 1,-2 0-1,-7-12 1,-1 6-11,0 1 1,-1 0 0,-1 1 0,0 1-1,-1 0 1,0 1 0,-2 1-1,1 1 1,-1 0 0,0 2-1,-1 0 1,-23-6 0,-18-5-59,-1 4 0,-115-16-1,160 30 18,0 1-1,0 0 0,0 1 0,0 1 0,-27 5 1,39-5 19,0 0 1,0 0 0,1 1 0,-1 0-1,0 0 1,1 0 0,-1 1 0,1-1-1,0 1 1,-4 4 0,6-5-3,0 0-1,0 0 1,0 0-1,1 0 1,-1 0-1,1 1 1,0-1 0,0 1-1,0-1 1,0 1-1,0-1 1,0 1-1,1 0 1,-1-1 0,1 1-1,-1 0 1,1 0-1,0-1 1,1 5-1,0-1-6,0 0-1,1 0 0,0 0 0,0-1 0,0 1 1,1-1-1,0 0 0,0 1 0,0-1 1,1 0-1,0-1 0,-1 1 0,2-1 0,-1 0 1,0 0-1,1 0 0,0 0 0,0-1 0,0 0 1,0 0-1,11 4 0,2 2-46,1-2-1,0-1 1,1 0 0,-1-1-1,25 2 1,18 0-329,1-3 0,0-3 0,0-2-1,-1-4 1,63-11 0,-124 15 391,0 1 1,0-1-1,1 1 0,-1 0 1,0 0-1,0-1 1,0 1-1,1 0 0,-1 0 1,0 0-1,0 0 0,0 0 1,1 1-1,-1-1 1,0 0-1,0 0 0,0 1 1,1-1-1,-1 1 1,0-1-1,0 1 0,0-1 1,2 3-1,-3-1 15,1 0-1,-1 0 1,0 0-1,0 1 1,0-1 0,0 0-1,0 0 1,0 1-1,-1-1 1,1 0 0,-2 4-1,-2 11 40,-5 33 358,3-1 0,1 1 1,3 1-1,2-1 0,10 84 0,16 20 647,-8-54 12,10 195-1,-28-282-972,-1 0 0,-1-1 0,0 1-1,-1-1 1,0 1 0,-1-1 0,-9 21 0,11-28-66,0 0 1,-1 0-1,0 0 0,1-1 1,-1 1-1,-1-1 0,1 0 0,-1 0 1,0 0-1,0 0 0,0-1 1,0 1-1,0-1 0,-1 0 1,0-1-1,1 1 0,-1-1 1,0 0-1,0 0 0,-7 2 1,-1-4-514,19-8-992,5-5 482,52-51-6468,-33 41 4757</inkml:trace>
</inkml:ink>
</file>

<file path=ppt/ink/ink7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8.1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29 7168,'-13'-28'3584,"36"44"-5504,-8-13 7296,2 6-5376,8-2 128,-7 0 0,-4-1 128,-5-6-1280,-9 0 0,5 7-768,-5-7 128</inkml:trace>
</inkml:ink>
</file>

<file path=ppt/ink/ink7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8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34 404 3072,'-2'22'6636,"-4"92"-3928,7-95-2542,1-1 0,1 1 0,0-1 0,2 0 0,0 0 0,1 0 0,13 27 0,-17-39-112,1 0 0,0-1 0,1 1 0,-1-1 0,1 0 0,0 1 0,0-2 0,1 1 0,-1 0-1,1-1 1,0 0 0,0 0 0,0-1 0,1 1 0,0-1 0,-1 0 0,1-1 0,0 1 0,0-1 0,0 0 0,1-1 0,-1 1-1,0-1 1,1-1 0,8 1 0,-8-2-362,0-1-1,-1 0 1,1 0-1,-1 0 1,0-1-1,0 0 1,0 0-1,0 0 1,0-1-1,-1 0 1,1 0-1,8-10 1,7-11-1612</inkml:trace>
  <inkml:trace contextRef="#ctx0" brushRef="#br0" timeOffset="1">34 27 5376,'-33'-27'2688,"52"47"-3328,-10-17 4096,5 1-4992,1 8 0,4-1-1152,-1 5 128</inkml:trace>
</inkml:ink>
</file>

<file path=ppt/ink/ink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4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4480,'-9'7'2176,"18"116"-2688,0-100 4608,0 4-4224,10 1 128,-4-8 0,4 3 0,-1-11-640,1-5 128,5-3-768,-5-4 128</inkml:trace>
</inkml:ink>
</file>

<file path=ppt/ink/ink7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8:59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1 213 2560,'0'0'63,"0"0"1,0-1-1,0 1 0,0 0 1,1 0-1,-1-1 1,0 1-1,0 0 0,0 0 1,1 0-1,-1-1 0,0 1 1,0 0-1,1 0 0,-1 0 1,0 0-1,1-1 1,-1 1-1,0 0 0,0 0 1,1 0-1,-1 0 0,0 0 1,1 0-1,-1 0 1,0 0-1,1 0 0,-1 0 1,0 0-1,1 0 0,-1 0 1,0 0-1,0 0 1,1 0-1,-1 1 0,0-1 1,1 0-1,-1 0 0,0 0 1,0 0-1,1 1 0,-1-1 1,0 0-1,0 0 1,1 0-1,-1 1 0,0-1 1,0 0-1,0 0 0,0 1 1,1-1-1,-1 0 1,0 0-1,0 1 0,0-1 1,0 0-1,0 1 0,0-1 1,0 0-1,0 1 1,0-1-1,0 0 0,0 1 1,0-1-1,0 0 0,0 0 1,0 1-1,-3 21 479,1 0 0,1-1 0,1 1 0,1 0 0,6 35 0,1 46 1881,-7-87-2025,-1-12-271,1 0 0,-1 0 0,1-1 0,-1 1 0,0 0 0,-1 0 0,1 0 0,-1 0 0,1 0 0,-1 0 0,-1 0 0,1-1 0,-2 5 0,0-49 385,2-23-449,0 10-51,1 1-1,11-66 1,-9 104-37,0 1 0,2 1-1,-1-1 1,2 0 0,0 1-1,0 0 1,2 0 0,-1 1-1,1 0 1,1 0 0,0 0-1,1 1 1,15-15 0,-19 22 23,1 0 0,1 0 1,-1 0-1,1 1 0,-1 0 1,1 0-1,0 1 0,0 0 1,0 0-1,0 1 0,0-1 0,0 2 1,1-1-1,-1 1 0,0 0 1,1 0-1,-1 1 0,0 0 1,0 0-1,0 1 0,13 4 1,-1 1 101,0 0-1,0 1 1,-1 1 0,0 0-1,0 2 1,25 20 0,-26-17 92,-1 1 0,-1 1 0,-1 1 0,0 0 0,-1 1 0,0 0 0,-2 1 0,0 0 0,-2 1 0,0 0 0,-1 0 0,0 1 0,7 41 0,-14-44-28,-1 0 1,-1 0 0,0 0-1,-1 1 1,-1-1 0,-1-1-1,-8 24 1,6-19 18,0 1-1,2-1 1,-4 44 0,9-42-29,2-26-654,-2-37-2738,-6 22 913</inkml:trace>
</inkml:ink>
</file>

<file path=ppt/ink/ink7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00.3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3 305 2560,'-1'-4'183,"1"0"0,-1 0 1,1-1-1,0 1 0,0 0 0,0-1 1,0 1-1,1 0 0,0 0 0,0-1 1,0 1-1,0 0 0,1 0 0,-1 0 1,1 0-1,0 0 0,4-4 0,3-4 329,1 0 0,0 1 0,20-18 0,-6 7-589,-5 4 310,1 2 1,0 0-1,1 1 0,0 1 1,29-14-1,-40 23-97,1 0 0,0 1 1,0 0-1,0 0 0,0 1 0,1 1 0,0 0 0,-1 0 1,1 1-1,0 1 0,0 0 0,-1 0 0,20 4 1,-25-1-60,0-1 1,0 1 0,-1 0-1,1 0 1,-1 1 0,0-1-1,0 1 1,0 0 0,0 1 0,0-1-1,-1 1 1,0 0 0,0 0-1,-1 1 1,1-1 0,-1 1-1,0-1 1,0 1 0,-1 0-1,0 0 1,2 9 0,3 10 139,-1-1 0,-2 1 0,0 0 0,-1 31 0,-2-23-96,-2 1 0,-1-1 0,-2 0 0,-1 0 0,-2 0 0,-1-1-1,-2 0 1,0 0 0,-3-1 0,0-1 0,-2 0 0,-1-1 0,-2 0 0,-1-2 0,0 0-1,-3-1 1,-38 38 0,45-51-48,0-1 0,-1 0 1,-1-1-1,0-1 0,-26 12 0,36-18-59,0-1 0,-1-1 0,1 1 0,-1-1-1,0 0 1,0-1 0,0 0 0,0 0 0,0 0 0,0-1 0,0 0 0,1-1 0,-1 0 0,0 0 0,-15-5-1,21 5-13,0 0 0,-1 0 0,1 0 0,0-1 0,0 1 0,-1-1-1,1 1 1,0-1 0,1 0 0,-1 0 0,0 0 0,0 0-1,1 0 1,-1 0 0,1 0 0,0 0 0,0-1 0,0 1 0,0-1-1,-1-2 1,1 1 1,0-1 0,1 0-1,0 0 1,-1 0 0,2 0 0,-1 1-1,0-1 1,1 0 0,0 0 0,2-5-1,0 0-15,0 0-1,1 1 1,1 0 0,-1 0-1,1 0 1,1 0-1,0 1 1,0 0 0,13-13-1,-17 19 12,0 1 0,0-1 0,0 1 1,0-1-1,0 1 0,0 0 0,0 0 0,0 0 0,1 0 0,-1 1 0,0-1 0,1 1 0,-1-1 1,0 1-1,1 0 0,-1 0 0,1 0 0,-1 0 0,0 0 0,1 0 0,-1 1 0,1-1 1,-1 1-1,0 0 0,0-1 0,1 1 0,-1 0 0,0 1 0,2 0 0,6 5 20,0 1 1,0 0-1,-1 0 0,14 17 1,12 9 61,-17-22-11,0-1 0,1-1 1,0-1-1,0 0 0,1-2 0,0 0 1,0-1-1,1-1 0,0-1 1,0-1-1,0-1 0,40-1 0,-21-10 55,-39 9-242,-1 0 0,1 0 1,0 0-1,0 0 0,0 0 1,-1-1-1,1 1 0,0 0 1,0-1-1,-1 1 0,1 0 0,0-1 1,-1 1-1,1-1 0,0 1 1,-1-1-1,1 1 0,-1-1 1,1 0-1,-1 1 0,1-1 1,-1 0-1,1 1 0,-1-1 1,0 0-1,1 0 0,-1 1 1,0-1-1,0 0 0,1 0 1,-1 0-1,0 1 0,0-1 0,0 0 1,0 0-1,0 0 0,0 0 1,0 1-1,0-1 0,-1 0 1,1 0-1,0 0 0,0 1 1,-1-1-1,1 0 0,-1-1 1,-11-7-2057</inkml:trace>
</inkml:ink>
</file>

<file path=ppt/ink/ink7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01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4480,'18'-23'2176,"48"23"-1536,-41-4 2944,16 8-3072,7 8 128,12-1 256,-8-2 0,-1 2-1152,6-3 0,-5 0 768,-4-5 0,-11 6-896,-8-2 128,-12 2-1536,3 5 128</inkml:trace>
</inkml:ink>
</file>

<file path=ppt/ink/ink7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3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2560,'7'-8'5374,"11"5"-3288,25 4-2423,-31 0 510,27-1 546,2 1-1815,48-6 1,-75 3-249,0 8-64</inkml:trace>
</inkml:ink>
</file>

<file path=ppt/ink/ink7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3.5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2688,'0'-4'1280,"9"-8"-640,1 8 1920,5-3-2176,2-2 0,-2 2 256,-1 7 128,5-9-1024,-1 9 0,2 0 512,-3 0 128,3 0-640,-6 0 128,0 0-896,-5 5 0,11 2-256,-6 1 128</inkml:trace>
</inkml:ink>
</file>

<file path=ppt/ink/ink7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3.9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 3584,'0'0'23,"0"1"-1,0-1 1,0 0 0,0 0 0,1 0-1,-1 0 1,0 0 0,0 1-1,0-1 1,1 0 0,-1 0 0,0 0-1,0 0 1,0 0 0,1 0-1,-1 0 1,0 0 0,0 0 0,0 0-1,1 0 1,-1 0 0,0 0 0,0 0-1,1 0 1,-1 0 0,0 0-1,0 0 1,0 0 0,1 0 0,-1-1-1,0 1 1,0 0 0,0 0 0,1 0-1,-1 0 1,0 0 0,0 0-1,0-1 1,0 1 0,0 0 0,1 0-1,-1 0 1,0-1 0,0 1 0,0 0-1,0 0 1,0 0 0,0-1-1,0 1 1,0 0 0,0 0 0,0 0-1,0-1 1,0 1 0,0 0-1,0 0 1,0 0 0,0-1 0,0 1-1,0 0 1,0 0 0,0-1 0,0 1-1,0 0 1,0 0 0,0 0-1,0-1 1,33 15 2420,-18-6-1515,0 1 1,0 0-1,17 15 0,107 104 245,268 190 1,-399-313-1165,57 42 109,-60-43-167,0 0 1,-1 0 0,0 0-1,0 1 1,0 0-1,0 0 1,-1 0-1,0 0 1,0 0 0,2 7-1,-4-11-17,-1 0 0,0 0 0,1 0 0,-1 1-1,0-1 1,0 0 0,0 0 0,0 1 0,0-1 0,0 0-1,0 0 1,0 0 0,0 1 0,0-1 0,-1 0 0,1 0-1,-1 0 1,1 1 0,-1-1 0,1 0 0,-1 0 0,0 0-1,1 0 1,-1 0 0,0 0 0,0 0 0,0 0 0,0-1-1,0 1 1,0 0 0,0 0 0,0-1 0,0 1 0,0-1-1,0 1 1,0-1 0,0 1 0,0-1 0,-1 0 0,1 1-1,0-1 1,-2 0 0,-3 1-365,0 0 0,0-1 0,0 1 0,0-1 0,0 0 0,0-1 0,-8-1 0,-9-7-1254</inkml:trace>
</inkml:ink>
</file>

<file path=ppt/ink/ink7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4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904 11 2560,'-1'-1'116,"0"0"0,0 0 1,0 0-1,-1 0 0,1 0 0,0 1 1,0-1-1,0 0 0,-1 1 0,1-1 0,0 1 1,-1-1-1,1 1 0,0 0 0,-1 0 1,1 0-1,-1-1 0,1 1 0,0 1 0,-1-1 1,1 0-1,-1 0 0,1 0 0,0 1 1,-1-1-1,1 1 0,0-1 0,-1 1 0,1-1 1,0 1-1,0 0 0,0 0 0,-2 0 1,-51 33 2417,47-29-2599,-168 105 880,-4 2-158,120-70-519,-128 95 359,154-109-842,0 1-1,2 1 1,-34 44-1,42-43-891,11-6-64</inkml:trace>
</inkml:ink>
</file>

<file path=ppt/ink/ink7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4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0 125 4352,'7'-2'369,"0"0"0,0 0 0,0 0-1,0 1 1,0 0 0,9 0 0,-4 1 185,-8-1-189,0 1 1,1 0-1,-1 0 1,0 1-1,0-1 1,0 1-1,0 0 1,0 0-1,6 3 1,20 3 53,8-6-246,-1-2 0,0-1-1,0-2 1,0-2-1,-1-1 1,0-2 0,0-1-1,-1-2 1,0-1-1,37-21 1,-60 30-660,-8 3 106,0 0 1,0 0 0,-1-1-1,1 1 1,-1-1-1,1 0 1,-1 0-1,1 0 1,-1 0 0,5-5-1,-11 4-1347,-2 6 43</inkml:trace>
</inkml:ink>
</file>

<file path=ppt/ink/ink7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5.1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 2688,'0'0'200,"-1"1"0,1-1 0,-1 1 0,1-1 0,-1 1 1,1-1-1,-1 1 0,1-1 0,-1 1 0,1 0 0,0-1 0,0 1 0,-1 0 0,1-1 0,0 1 0,0 0 1,0-1-1,0 1 0,-1 0 0,1 0 0,0-1 0,0 1 0,0 0 0,1-1 0,-1 1 0,0 0 1,0 0-1,0 0 0,4 31 518,-3-24-135,5 44-26,14 215 2424,-20-230-2831,-1 0 0,-2 1 0,-2-1-1,-1-1 1,-13 42 0,14-69-503,4-8 117,1 0-1,-1 1 1,0-1-1,0 0 1,1 0-1,-1 0 1,1 0-1,-1 1 1,1-1-1,-1 0 1,1 1-1,0-1 1,0 0-1,0 1 1,0-1-1,0 2 1,7 1-1556</inkml:trace>
</inkml:ink>
</file>

<file path=ppt/ink/ink7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5.7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15 4352,'2'-14'5361,"-8"45"-3330,-8 49-1338,13-74-677,-7 45 808,-1 61-1,8-99-687,1 0 0,1 1 0,0-1-1,1 0 1,0 0 0,1 0 0,1 0 0,0-1 0,1 1-1,6 12 1,-10-23-143,1 1 1,0 0-1,0-1 0,0 1 0,0-1 1,0 0-1,0 0 0,0 1 1,1-1-1,-1-1 0,1 1 0,0 0 1,-1-1-1,1 1 0,0-1 0,0 0 1,0 0-1,0 0 0,0 0 0,6 0 1,-3-1-226,-1 0 0,0 0 0,0-1 0,1 0 0,-1 0 0,0 0 0,0 0 0,0-1 0,0 0 0,0 0 0,0 0 0,4-4 0,27-18-1709</inkml:trace>
</inkml:ink>
</file>

<file path=ppt/ink/ink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4.8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0 5376,'-43'6'2688,"71"-12"-3584,-19 12 4864,2 1-5504,-2 9 128,0 14-1280,-9-10 128</inkml:trace>
</inkml:ink>
</file>

<file path=ppt/ink/ink7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6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9 7552,'-23'4'3712,"93"-8"-5504,-51 1 6272,4 3-7168,2-6 128,2 12-896,1-6 128</inkml:trace>
</inkml:ink>
</file>

<file path=ppt/ink/ink7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26.7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465 21 2816,'-3'59'6334,"7"32"-5351,0-75-628,-1 0 1,2 0-1,0 0 0,1 0 0,1-1 1,0 0-1,1 0 0,12 17 0,-17-27-272,0-1-1,1 1 1,0-1-1,-1 0 0,1 0 1,1 0-1,-1-1 0,0 1 1,1-1-1,0 0 1,0 0-1,0-1 0,0 0 1,0 1-1,0-2 0,1 1 1,-1-1-1,1 1 1,-1-1-1,1-1 0,-1 1 1,1-1-1,0 0 0,-1 0 1,1-1-1,-1 0 0,11-2 1,-3-2 6,-1 0 1,0-1 0,-1 0-1,1-1 1,-1 0-1,0-1 1,-1 0 0,0 0-1,0-1 1,15-19-1,-15 15-46,0 0-1,-1 0 0,0-1 0,-1 0 0,0 0 1,-2-1-1,0 0 0,7-23 0,-7 14-29,-3 17-2,-1 0-1,0 0 1,0-1-1,0 1 1,-1 0-1,0-1 1,-1 0-1,0 1 1,0-1-1,0 1 1,-1-1-1,-2-7 0,3 14-10,0 1 0,0-1 0,-1 1 0,1-1 0,0 1 0,0-1 0,-1 1 0,1-1 0,0 1 0,-1 0 0,1-1 0,0 1 0,-1-1 0,1 1 0,0 0 0,-1-1 0,1 1 0,-1 0 0,1 0 0,-1-1 0,1 1 0,0 0 0,-1 0 0,1 0 0,-1 0 0,1-1 0,-1 1 0,1 0 0,-1 0 0,0 0 0,1 0 0,-1 0 0,1 0 0,-1 0 0,1 1 0,-1-1 0,1 0 0,-1 0 0,1 0 0,-1 0 0,1 1 0,0-1 0,-1 0 0,1 0 0,-1 1 0,1-1 0,-1 0 0,1 1 0,0-1 0,-1 0 0,1 1 0,0-1 0,-1 1 0,1-1 0,0 1 0,0-1 0,0 0 0,-1 1 0,1-1 0,0 1 0,0-1 0,0 1 0,0 0 0,-14 31 0,14-13 13,1 0-1,1-1 0,0 1 0,1 0 0,1-1 0,1 0 0,0 0 0,15 31 0,12 45 135,-18-25 15,-2 1 0,2 70-1,-8 141 400,-6-228-216,-2 0 1,-3-1-1,-2 0 0,-3 0 1,-1-1-1,-37 98 0,37-124-32,-1-1-1,-1 0 1,0-1 0,-2-1-1,-1 0 1,-29 30-1,30-38-62,0 0 0,0-2 0,-1 0 0,-1 0-1,0-2 1,0 0 0,-1-1 0,0-1 0,-33 10 0,38-15-144,0 0 1,-1-1 0,0-1 0,1 0 0,-1-1-1,0-1 1,0 0 0,1-1 0,-1 0 0,1-1 0,0 0-1,0-1 1,0-1 0,0 0 0,0-1 0,-19-12-1,4 0-21,0-1 0,1-1 0,1-2 0,1 0 0,-35-42 0,44 45-185,0 0 1,2-2-1,0 1 1,1-2-1,2 0 1,0 0-1,1-1 0,1 0 1,1-1-1,2 0 1,-8-49-1,13 65-225,1 0-1,0-1 1,0 1-1,1 0 0,0 0 1,0-1-1,1 1 1,0 0-1,0 0 1,1 1-1,0-1 1,1 0-1,0 1 0,0 0 1,0 0-1,1 0 1,0 0-1,0 1 1,1 0-1,0 0 1,0 0-1,12-8 0,50-29-3001</inkml:trace>
</inkml:ink>
</file>

<file path=ppt/ink/ink7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4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418 146 2432,'-1'-3'471,"0"-1"0,1 0 0,-1 0 0,1 0-1,-1 0 1,1 0 0,0 1 0,1-1 0,0-7 0,0-28 89,-1 36-489,-1 0 1,0 0-1,0 0 1,0 0-1,0 0 0,-1 0 1,1 0-1,-1 0 1,0 1-1,0-1 0,0 0 1,0 1-1,0 0 1,0-1-1,-1 1 0,1 0 1,-1 0-1,1 1 1,-1-1-1,0 0 0,0 1 1,0 0-1,0-1 0,0 1 1,0 0-1,0 1 1,0-1-1,0 0 0,-1 1 1,1 0-1,0 0 1,0 0-1,0 0 0,-1 0 1,1 1-1,-3 0 1,-9 2 1,1-1 1,-1 2 0,1 0-1,0 1 1,1 0 0,-24 14-1,18-9-13,2 1 1,0 0-1,0 2 0,1 0 0,0 1 0,-18 20 0,26-24-18,1 1-1,0-1 0,0 1 1,1 0-1,0 1 0,1 0 1,0-1-1,1 2 1,1-1-1,0 0 0,-3 23 1,5-23 4,1-1 0,1 1 0,0 0 0,0 0 0,1-1 0,1 1 0,0-1 0,0 1 0,1-1 0,1 0 0,0 0 0,0-1 0,1 0 0,0 0 0,1 0 0,0 0 0,1-1 0,0 0 0,0-1 0,13 10 0,-8-7 10,1 0 0,0-1 0,1-1 0,0 0 0,0-1 0,1-1 0,0 0 0,0-1-1,1-1 1,0 0 0,0-2 0,0 0 0,24 2 0,-11-5-70,1 0 0,-1-2 0,0-2 0,0 0 0,40-13 0,-57 14-74,-1-1 0,-1-1 0,1 0 0,-1-1-1,1 0 1,-2 0 0,1-1 0,-1-1 0,0 0 0,0 0 0,-1-1 0,0 0 0,-1-1 0,0 0 0,9-14 0,-10 12-41,14-19-532,-14 36 549,-3 19 374,-3-13-118,0 0 0,0 1 0,2-1 0,-1-1 1,1 1-1,5 11 0,-6-18-81,0 0 1,1 0 0,0 0-1,-1-1 1,1 1 0,1 0-1,-1-1 1,0 0 0,1 0-1,-1 0 1,1 0-1,0-1 1,0 1 0,0-1-1,1 0 1,-1 0 0,6 1-1,0 0 22,1-1 0,-1 0 0,1-1 0,0 0 0,0-1 0,-1 0 0,1 0 0,0-1 0,0-1 0,20-5 0,8-5 93,55-24 0,-84 32-146,27-12 121,0-1 0,61-39 0,-85 47-122,0-1 0,-1 0 0,0-1 0,0 0 0,-1-1-1,-1 0 1,0-1 0,-1 0 0,15-27 0,-22 36-23,0 0 1,0 0-1,-1-1 1,1 1-1,-1-1 1,0 1-1,-1-1 0,1 1 1,-1-1-1,0 0 1,0 1-1,0-1 1,0 0-1,-1 1 0,0-1 1,0 1-1,0-1 1,-3-6-1,0 3-1,-1 1-1,1-1 1,-1 1-1,0 0 1,-1 0-1,0 1 0,0 0 1,0 0-1,-11-7 1,-1 0-3,-1 0 1,-1 2-1,0 0 1,-1 2-1,0 0 0,-39-11 1,35 15 5,-1 1 1,0 1-1,0 1 1,0 1-1,0 1 0,0 2 1,1 0-1,-1 2 1,0 1-1,-27 9 1,32-8-12,0 2 0,0 1 1,1 0-1,0 1 0,0 1 1,1 1-1,1 1 1,0 1-1,1 0 0,0 1 1,2 1-1,-15 18 1,27-31-36,0 1 1,0 0 0,0 0 0,1 0 0,-1 1 0,1-1 0,0 0 0,0 1 0,1 0 0,0-1 0,-1 1 0,1 0 0,1 0 0,-1 0 0,1-1 0,0 1 0,0 0 0,0 0-1,1 0 1,1 8 0,1-7-123,-1-1-1,1 1 0,0-1 0,0 0 1,1 0-1,-1 0 0,1-1 1,0 1-1,1-1 0,-1 0 0,1 0 1,0 0-1,0-1 0,0 1 0,0-1 1,10 4-1,1 0-256,1-1 0,0-1 1,0 0-1,1-1 0,-1-1 0,1 0 0,0-1 1,23-1-1,63-11-1505</inkml:trace>
</inkml:ink>
</file>

<file path=ppt/ink/ink7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4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3456,'11'2'700,"1"0"0,-1 1 0,0 0 0,0 1 0,0 0 0,-1 0 0,1 1 0,16 11 0,35 15-195,13-8 250,1-4 0,1-3 1,1-3-1,81 3 0,-158-16-747,0-1 1,0 1-1,0 0 1,0 0-1,0 0 1,-1 0-1,1 0 1,0 0-1,0 0 1,0 0-1,0 0 1,0 0-1,0 1 1,-1-1-1,1 0 0,0 1 1,0-1-1,0 0 1,-1 1-1,1-1 1,0 1-1,0-1 1,-1 1-1,1 0 1,0 0-1,-20 9 361,-7 2-275,8 1-7,0 0-1,0 0 1,2 2 0,0 0 0,0 1 0,2 1 0,0 0 0,1 0 0,0 2 0,2 0 0,0 0 0,-10 25 0,19-38-59,0 0 1,0 0-1,0 0 0,1 0 0,0 1 0,0-1 1,1 0-1,-1 1 0,1-1 0,1 0 0,-1 1 1,1-1-1,0 0 0,1 1 0,-1-1 0,1 0 1,1 0-1,-1 0 0,1-1 0,0 1 0,0-1 1,0 1-1,1-1 0,8 9 0,-5-7 2,0-1-1,1 0 0,0 0 0,0-1 1,0 0-1,1 0 0,-1-1 0,1 0 1,0-1-1,0 0 0,1 0 0,-1-1 1,1 0-1,-1-1 0,15 1 0,5-2-300,-1-1 0,0-1 0,0-1 0,0-1-1,-1-2 1,49-16 0,-51 13-924,0 1 1,32-5-1,-17 8-874</inkml:trace>
</inkml:ink>
</file>

<file path=ppt/ink/ink7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5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3968,'8'2'1706,"26"8"918,67 8 0,118-4-897,-50-4-296,-72-5-173,-107-5-1072,0 1 0,0 0 0,0 0 0,0 1 0,0 1 0,1 0-1,-1 0 1,1 0 0,0 1 0,0 1 0,0 0 0,0 0 0,-11 9 0,-2 6 18,2 0 0,0 1 0,1 1 1,-18 27-1,31-41-165,1 1 0,0 0-1,0 0 1,1 0 0,0 0 0,1 1 0,0-1 0,1 1-1,0 0 1,0-1 0,1 1 0,0 0 0,1 0 0,0 0 0,3 19-1,-2-18 10,2-1-1,-1 0 0,1 0 0,1-1 1,0 1-1,0-1 0,1 0 0,6 10 1,-7-15-30,-1 0 0,0 0 0,1-1 0,0 1 0,0-1 0,0 0 0,0 0 0,1 0 0,-1-1 0,1 1 0,0-1 0,-1 0 0,1-1 0,0 1 0,0-1 0,0 0 0,0 0 0,6 0 0,9 0-86,-1 0-1,1-2 0,-1 0 0,1-1 1,-1-1-1,0-1 0,0-1 0,0 0 1,-1-2-1,22-9 0,-26 9-344,0-1 1,0 0-1,-1-1 0,0 0 0,-1-1 0,0 0 1,0-1-1,-1-1 0,-1 0 0,0 0 0,0-1 1,13-24-1,-20 32 266,-1 1 1,1 0-1,1 0 0,-1 0 1,1 0-1,0 0 0,5-3 1,-9 12 281,0 0 0,1 0 0,-1 0 0,1 0 0,0 0 0,1 0 0,-1 0 0,1 0 0,0 0 0,1 0 0,-1-1 0,1 1 0,-1-1 0,1 0 0,6 6 0,-2-3 73,0-1 1,1 0-1,-1 0 0,1 0 1,0-1-1,1-1 0,16 8 1,8-1-828,0-2 1,1 0 0,53 5 0,-85-14 544,39 4-1953,-5-8-42</inkml:trace>
</inkml:ink>
</file>

<file path=ppt/ink/ink7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5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40 9216,'-84'-39'4608,"64"58"-7040,20-15 8575,6-1-9086,-3 13-1,26 4-1408,-35-11 0</inkml:trace>
</inkml:ink>
</file>

<file path=ppt/ink/ink7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6.4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428 16 3840,'1'-1'108,"0"1"-1,-1 0 1,1 0 0,0-1 0,-1 1 0,1-1-1,-1 1 1,1-1 0,-1 1 0,1-1 0,-1 1-1,1-1 1,-1 1 0,0-1 0,1 1 0,-1-1-1,1 0 1,-1 1 0,0-1 0,0 1-1,0-1 1,1 0 0,-1 0 0,0 1 0,0-2-1,-17 4 2333,-28 18-1026,-168 102-549,165-96-472,-21 18 19,65-42-388,0 1-1,0 0 1,0 0 0,1 0 0,0 0-1,0 0 1,0 1 0,0 0 0,0 0-1,0-1 1,1 2 0,0-1 0,0 0 0,-2 5-1,4-8-22,0 0 0,1 0 0,-1 0 0,0 0 0,0 0 0,1 0 0,-1 0 0,0 0 0,1 0 0,-1 0 0,1 0 0,-1-1 0,1 1 0,-1 0 0,1 0 0,0 0 0,-1-1 0,1 1 0,0 0 0,0-1 0,0 1 0,-1-1 0,1 1 0,0-1 0,0 1 0,0-1-1,0 0 1,0 1 0,0-1 0,0 0 0,0 0 0,0 0 0,0 1 0,0-1 0,1 0 0,44 2 90,-38-2-46,-2 0-25,46-2 151,1 3 0,-1 3 0,0 1 0,66 16 0,34 33 238,-131-45-324,-1 1-1,0 0 1,-1 2 0,-1 0-1,19 16 1,-34-26-60,0 1 1,-1-1-1,1 1 1,-1-1-1,1 1 1,-1 0 0,0 0-1,0 0 1,0 0-1,-1 0 1,1 1-1,-1-1 1,1 0-1,-1 1 1,0-1-1,-1 1 1,1-1-1,-1 1 1,1 3-1,-1-5-10,-1-1 0,1 1-1,0-1 1,-1 1 0,1-1-1,-1 0 1,0 1 0,1-1-1,-1 0 1,0 1 0,0-1 0,0 0-1,0 0 1,0 0 0,0 0-1,0 0 1,0 0 0,-2 1-1,0 0 6,0 0-1,-1-1 0,1 0 1,-1 1-1,1-1 1,-1 0-1,1-1 0,-1 1 1,1-1-1,-6 1 1,-154-8 324,30 0-219,87 6-167,-57 3-1537,102-2 1447,-1 0 0,1 0 0,-1 0 0,1 0 0,-1 0 0,1 1 0,0-1 0,-1 0 0,1 1 0,-1-1 0,1 1 0,0 0 0,0-1 0,-1 1 0,1 0 0,0 0 0,0-1 1,0 1-1,0 0 0,0 0 0,0 0 0,0 1 0,0-1 0,0 0 0,0 0 0,-1 3 0,1 14-1809</inkml:trace>
</inkml:ink>
</file>

<file path=ppt/ink/ink7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6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23 768,'46'-19'1009,"-43"18"-814,0 0-1,-1 1 0,1-1 0,0 1 1,0-1-1,-1 1 0,1 0 0,0 0 1,0 0-1,-1 0 0,1 1 0,0-1 0,0 1 1,-1 0-1,4 1 0,-5-1-83,0 0 1,0 0-1,0 0 0,-1 1 0,1-1 0,-1 0 0,1 0 1,-1 1-1,1-1 0,-1 0 0,0 1 0,1-1 0,-1 0 0,0 1 1,0-1-1,0 1 0,0-1 0,0 0 0,-1 1 0,1 1 1,-1 6 198,44 505 2982,-25-359-2680,169 910 370,-189-1063-2496,-5-8 639,-8-10-427,-11-17-255</inkml:trace>
</inkml:ink>
</file>

<file path=ppt/ink/ink7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7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1 240 4352,'0'-4'84,"1"0"0,-1 1 0,1-1 0,0 1 0,0-1 0,1 1 0,-1 0 0,1-1 0,0 1 0,-1 0 0,1 0 0,1 0 0,-1 0 0,0 0 0,1 1 0,-1-1 0,1 1 0,0 0 0,0-1 0,0 1 0,0 0 0,0 1 0,0-1-1,5-1 1,4-4 227,33-21 617,1 2-1,2 2 0,95-35 0,-125 53-893,-1 1 1,1 1-1,0 1 0,1 0 1,-1 2-1,0 0 0,0 0 1,1 2-1,-1 0 1,0 2-1,0 0 0,0 0 1,0 2-1,21 8 0,-33-10 11,1-1 1,-2 1-1,1 0 0,0 1 0,-1-1 0,1 1 0,-1 0 0,0 1 0,0-1 0,-1 1 0,1 0 0,-1 0 1,0 1-1,-1-1 0,1 1 0,-1-1 0,0 1 0,4 12 0,-5-9 33,-1 0-1,1 0 0,-2 0 1,1 0-1,-1 0 1,0-1-1,-1 1 1,0 0-1,-1 0 1,0 0-1,0 0 1,-1-1-1,-4 11 1,-2 3 213,-1 0 1,-23 37-1,30-55-259,0 1 0,1-1 0,-1 0 0,-1 0 0,1 0 0,0 0 0,-1 0 0,0-1 0,0 0 0,0 1 0,0-2 0,-1 1 0,1 0 0,-1-1 0,0 0 0,1 0 0,-1 0 0,0-1 0,-7 2 0,7-4-144,0 0-1,0 0 1,0 0 0,0-1-1,0 0 1,0 0-1,0 0 1,1-1 0,-1 1-1,1-1 1,0 0-1,0-1 1,0 1 0,0-1-1,1 1 1,-1-1-1,1 0 1,0 0-1,0-1 1,0 1 0,1-1-1,-1 1 1,1-1-1,0 0 1,-1-5 0,4 2-1552,8 6-128</inkml:trace>
</inkml:ink>
</file>

<file path=ppt/ink/ink7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7.7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178 433 2560,'1'-1'58,"0"0"0,0-1 0,-1 1 0,1 0 1,0-1-1,0 1 0,0 0 0,0 0 0,1 0 0,-1 0 0,0 0 1,0 0-1,1 0 0,-1 1 0,0-1 0,1 0 0,-1 1 0,1-1 0,-1 1 1,1-1-1,-1 1 0,1 0 0,-1 0 0,1 0 0,1 0 0,1-1 159,-2 0-84,0 0-1,0 0 1,0 1 0,0-1 0,1 1-1,-1 0 1,0-1 0,0 1-1,0 0 1,0 0 0,0 0 0,0 1-1,1-1 1,-1 0 0,0 1 0,0 0-1,0-1 1,0 1 0,0 0-1,0 0 1,2 1 0,-2 1 35,0 0 1,1 0-1,-1 0 1,0 0-1,0 1 1,-1-1-1,1 1 1,-1-1-1,2 5 1,6 14-337,-5-12 503,1 0 1,0-1-1,1 0 1,0 0-1,0 0 0,1 0 1,12 11-1,-15-17-218,1 1 0,-1-1 0,1 0 0,0 0 0,0 0 0,0-1 0,0 1 0,0-1 0,1 0 0,-1-1 0,1 1 0,-1-1 0,1-1 0,-1 1 0,1-1 0,10 0 0,0-2 37,1-1-1,-2-1 1,1 0 0,0-1 0,29-14-1,71-45 354,-102 55-472,-1-1-1,0-1 0,-1 0 1,0 0-1,0-1 1,-2-1-1,1 0 1,-2 0-1,0-1 0,12-23 1,-17 30-23,-1-1-1,0 1 1,0-1 0,0 1 0,-1-1 0,0 0-1,-1 0 1,0 0 0,0 0 0,-1 0-1,0 0 1,0 0 0,0 0 0,-1 0 0,-1 0-1,1 0 1,-2 0 0,1 0 0,-1 1-1,0-1 1,0 1 0,-1 0 0,-5-9 0,-1 4-23,-1 0 0,0 0 0,-1 1 0,0 1 0,-1 0 0,0 0 0,0 2 0,-1-1 0,0 2 0,-1 0 0,1 0 0,-1 2 0,-1-1 0,1 2 0,-1 0 0,0 1 0,0 1 0,-19-1 1,3 2-31,0 1 0,0 2 0,0 1 0,0 1 0,0 2 0,1 1 0,0 2 0,-37 15 1,45-15-110,1 2 1,0 0 0,1 1-1,0 2 1,1 0 0,-27 24-1,44-35 23,-1 1 0,1-1 0,0 0 0,0 1-1,0 0 1,0 0 0,1 0 0,0 0 0,0 0 0,0 0-1,0 1 1,0-1 0,1 0 0,0 1 0,0 0-1,0 4 1,1-5-10,0 0-1,1 0 0,0 0 0,0 0 1,0 0-1,0-1 0,1 1 1,-1 0-1,1-1 0,0 1 0,0-1 1,1 1-1,-1-1 0,0 0 1,1 0-1,0 0 0,0 0 0,6 4 1,60 37-1655</inkml:trace>
</inkml:ink>
</file>

<file path=ppt/ink/ink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5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1 103 2432,'20'74'5418,"-4"-33"-4359,37 104 506,-47-129-1286,-3-19 4,-6-28-77,-1 19-195,2 1 0,-1-1-1,1 1 1,1-1-1,0 1 1,1-1-1,0 0 1,1 0 0,0 1-1,1-1 1,0 1-1,1-1 1,0 1 0,1 0-1,0 0 1,0 0-1,1 1 1,1-1 0,12-16-1,-12 18-8,1 1 0,0 1 0,0-1 0,1 1 0,0 0 0,0 0 0,0 1-1,1 1 1,0-1 0,0 1 0,1 1 0,-1-1 0,1 2 0,0-1 0,0 2 0,0-1 0,0 1 0,1 1 0,-1-1 0,1 2-1,-1 0 1,16 1 0,-9 2 29,0 0 0,0 1 0,0 1 0,-1 1 0,0 0 0,0 1 1,-1 1-1,1 0 0,-2 1 0,1 1 0,-1 0 0,-1 1 0,17 17 0,-20-18-55,-1 0-1,0 0 1,-1 1 0,0 0 0,-1 1 0,0 0 0,-1 0 0,-1 0 0,1 1-1,-2 0 1,0 0 0,0 0 0,-2 0 0,1 1 0,-2-1 0,0 1-1,0 20 1,-8-1-3517,14-33 2112</inkml:trace>
</inkml:ink>
</file>

<file path=ppt/ink/ink7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8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3456,'0'18'2407,"2"1"-1,5 26 1,26 79-1852,-10-45-10,37 116 1908,-67-207-1585,-4-18-733,9 14-81,-1-2-18,0 0 0,2 0 0,0 0 0,4-34 0,-3 46-29,2 0 1,-1 1-1,1 0 0,0-1 0,0 1 0,0 0 0,1 0 0,0 0 0,0 0 0,0 0 0,0 1 1,1-1-1,0 1 0,0 0 0,0 0 0,0 1 0,1-1 0,0 1 0,-1 0 0,8-3 1,0 0 23,0 1 1,1 0-1,-1 1 1,1 1-1,0 0 1,0 0-1,0 2 1,0-1-1,1 2 1,17 1-1,13 3 118,76 17 0,-54-7-47,-54-12-85,-1 1 0,1 0 0,-1 1 0,0 1 0,0-1-1,-1 2 1,1 0 0,-1 0 0,-1 1 0,15 11 0,-20-14-2,0 0 1,0 0-1,0 0 0,0 0 1,-1 1-1,0-1 1,0 1-1,0 0 0,-1 0 1,1 0-1,-1 0 0,0 1 1,0-1-1,-1 1 0,0-1 1,0 1-1,0-1 1,-1 1-1,0-1 0,0 1 1,0 0-1,0-1 0,-3 10 1,1-9 32,-1 0 1,0 0 0,0-1-1,-1 1 1,1-1 0,-6 6-1,-11 5-346,19-16 249,0 0 0,1 0 1,-1 0-1,1 0 0,-1 0 0,1 0 1,-1 0-1,0 0 0,1 0 1,-1 0-1,1 0 0,-1-1 0,1 1 1,-1 0-1,1 0 0,-1-1 0,1 1 1,-1 0-1,1 0 0,-1-1 0,1 1 1,-1 0-1,1-1 0,-1 1 0,1-1 1,0 1-1,-1-1 0,1 1 0,0-1 1,-1 1-1,1-1 0,0 1 0,0-1 1,-1 0-1,1 0-60,0 1 0,0-1-1,0 0 1,0 0 0,0 1 0,0-1 0,0 0-1,0 1 1,0-1 0,0 0 0,0 0 0,0 1 0,1-1-1,-1 0 1,0 1 0,0-1 0,1 0 0,-1 1 0,0-1-1,1 1 1,-1-1 0,1 0 0,-1 1 0,1-1-1,-1 1 1,1-1 0,-1 1 0,1 0 0,0-1 0,-1 1-1,1-1 1,-1 1 0,1 0 0,1-1 0,29-11-2801,-22 9 2089,21-7-1248</inkml:trace>
</inkml:ink>
</file>

<file path=ppt/ink/ink7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8.8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91 396 5120,'0'2'127,"0"0"1,0 0-1,0 0 1,0 0-1,0 0 1,0-1-1,0 1 0,1 0 1,-1 0-1,1 0 1,-1 0-1,1-1 1,0 1-1,0 0 1,0-1-1,0 1 0,0 0 1,0-1-1,0 1 1,0-1-1,1 0 1,-1 1-1,0-1 1,1 0-1,-1 0 0,1 0 1,0 0-1,-1 0 1,4 1-1,64 30 3276,-52-25-3291,0 0 33,0 0-1,0-1 1,1-1 0,-1-1-1,1 0 1,0-2-1,0 0 1,0 0 0,1-2-1,-1 0 1,0-2-1,0 0 1,0 0 0,0-2-1,-1 0 1,1-1-1,18-9 1,19-5 202,-34 13-214,-1 0-1,0-2 1,0-1 0,0 0-1,-1-1 1,-1-1-1,31-24 1,-46 32-119,1-1 1,-1 0-1,0 0 0,0 0 1,-1 0-1,1-1 0,-1 1 1,0-1-1,0 1 1,0-1-1,-1 0 0,0 0 1,0 0-1,0 0 1,0 0-1,-1 1 0,0-1 1,0 0-1,0 0 0,-1 0 1,1 0-1,-1 0 1,0 0-1,-1 0 0,1 0 1,-1 1-1,0-1 0,0 1 1,-4-6-1,-2-4 0,0 1 0,0 1-1,-2 0 1,1 0 0,-2 1-1,0 0 1,0 1 0,-16-12-1,3 7-16,1 0 0,-2 2 0,0 1-1,-1 0 1,0 2 0,0 1-1,-1 2 1,0 0 0,-34-3-1,39 7-23,0 1 0,1 2 0,-1 0 0,0 1 0,1 1 0,-1 1 0,1 1 0,0 1 0,0 1 0,0 0 0,1 2 0,-25 13 0,36-16-19,0 0-1,1 1 0,0 0 1,0 1-1,1 0 0,0 0 1,0 1-1,0-1 0,1 2 0,0-1 1,-7 15-1,11-20-2,0 1-1,1 0 1,-1 0 0,1 0-1,0 0 1,0 0-1,0 0 1,1 0 0,-1 0-1,1 0 1,0 0 0,0 1-1,1-1 1,-1 0 0,1 0-1,0 0 1,0 0 0,0 0-1,0 0 1,1 0-1,0-1 1,-1 1 0,1 0-1,1-1 1,-1 1 0,1-1-1,-1 0 1,1 0 0,0 0-1,3 3 1,9 5-231,0-1 1,0 0-1,1-1 0,0-1 1,0 0-1,1-1 0,0-1 0,0-1 1,33 7-1,11-3-1489,93 3-1,-55-8 85</inkml:trace>
</inkml:ink>
</file>

<file path=ppt/ink/ink7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9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48 2688,'-15'-47'1024,"8"70"2529,2 34-2221,6 50-164,19 147-1,-8-140-302,99 699 2676,-108-799-3522,19 74 268,-20-81-288,1 0 0,0 0 1,0 0-1,0 0 0,1 0 1,0-1-1,1 0 0,-1 0 1,6 6-1,-9-11-42,0-1-1,-1 1 1,1-1 0,-1 1-1,1-1 1,0 1 0,0-1-1,-1 1 1,1-1 0,0 0 0,0 1-1,0-1 1,-1 0 0,1 0-1,0 1 1,0-1 0,0 0-1,0 0 1,0 0 0,-1 0 0,1 0-1,0 0 1,0 0 0,0-1-1,0 1 1,-1 0 0,1 0-1,0-1 1,0 1 0,0 0-1,-1-1 1,1 1 0,0-1 0,0 1-1,-1-1 1,1 1 0,-1-1-1,1 0 1,0 0 0,22-35-2746,-15 20 910,1 3-62</inkml:trace>
</inkml:ink>
</file>

<file path=ppt/ink/ink7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49.6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0 269 4352,'27'24'2229,"-25"-21"-1980,1 0-1,0 0 1,0-1 0,0 1-1,1-1 1,-1 1 0,0-1-1,1 0 1,0 0 0,-1 0-1,1-1 1,0 0 0,0 1-1,0-1 1,8 1 0,12 0 238,0-1 1,0 0 0,0-2-1,0-1 1,0 0 0,26-7-1,5-5-359,78-30 0,-126 42-42,1-1 0,-1-1-1,1 0 1,-1 0 0,0 0 0,-1 0 0,1-1 0,-1-1 0,10-9 0,-14 12-60,0 0 1,0 0 0,0 0-1,0 0 1,0-1 0,-1 1-1,1 0 1,-1-1 0,0 0-1,0 1 1,0-1 0,-1 0-1,1 1 1,-1-1 0,0 0-1,0 0 1,0 1 0,-1-1-1,1 0 1,-1 0 0,0 1-1,-2-7 1,1 4-16,-1-1 0,0 0 0,0 1 0,0-1 1,-1 1-1,0 0 0,0 0 0,-1 0 0,0 1 0,0 0 0,0 0 0,0 0 1,-1 0-1,0 1 0,0 0 0,0 0 0,0 1 0,-11-5 0,6 4 39,0 1 0,0 0 0,0 1 0,-1 0-1,1 1 1,0 0 0,-1 1 0,1 1 0,0-1 0,-1 2-1,-14 3 1,11-2 52,1 1-1,-1 1 1,1 0-1,0 1 1,0 1-1,1 0 0,0 1 1,-19 14-1,25-16-18,-1 1 0,1-1-1,1 1 1,-1 0 0,1 1-1,0-1 1,1 1 0,0 1-1,0-1 1,1 1 0,0-1-1,0 1 1,-3 15 0,5-15-28,0 0-1,0 1 1,1 0 0,0-1 0,1 1 0,0 0 0,1-1 0,0 1-1,0 0 1,1-1 0,0 0 0,1 1 0,0-1 0,0 0 0,1 0-1,1 0 1,-1-1 0,1 0 0,0 1 0,1-2 0,0 1 0,0-1-1,1 0 1,0 0 0,0 0 0,1-1 0,15 9 0,-6-5-139,1-2 0,0 0 0,0-1 1,1-1-1,0 0 0,30 3 1,121 6-2780,-137-13 1960,48-1-1422</inkml:trace>
</inkml:ink>
</file>

<file path=ppt/ink/ink7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0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35 351 3456,'-1'1'401,"1"0"0,0 0 0,0 0 0,0 0 0,-1 0 1,1 0-1,0 0 0,0 0 0,0 0 0,1 0 0,-1 0 0,0 0 0,0 0 0,0 0 1,1 0-1,-1 0 0,1 0 0,-1 0 0,2 2 0,9 26 494,-9-22-830,1 0 0,0 0 0,0-1 0,1 1 0,0-1 0,0 0 0,0 0 0,1 0 0,0 0 0,0-1 0,0 0 0,1 0 0,0 0 0,0-1 0,0 0 0,0 0 0,1 0 0,-1-1 0,1 0 0,0 0 0,0-1-1,9 2 1,1 0 101,-1-2 0,1 0 0,0-1 0,0-1-1,0 0 1,-1-1 0,1-1 0,29-7 0,-45 9-161,41-9 251,-1-3 0,73-29 0,-104 37-219,0-1 1,0-1-1,-1 1 0,1-1 1,-1-1-1,-1 0 0,1 0 1,-1-1-1,0 1 0,-1-2 1,0 1-1,0-1 0,-1 0 0,0-1 1,-1 0-1,7-14 0,-10 18-28,-1 1 0,1-1 0,-1 0 0,0 0 0,-1 0 0,1 0-1,-1 0 1,0 0 0,-1 0 0,1 0 0,-1 0 0,0 0 0,-1 1-1,-3-10 1,2 6 1,-2 1 0,1-1 0,-1 1 0,-1 0-1,1 0 1,-1 1 0,-1 0 0,-9-9 0,-1 1-9,-1 2 1,0 0 0,-1 1 0,0 1 0,-1 1 0,-41-16 0,34 18-25,1 1 1,-1 1-1,-1 1 0,1 1 0,-1 1 1,-32 2-1,45 1-1,0 1 0,0 1 0,0 0 1,1 1-1,-1 1 0,1 0 0,0 0 0,0 2 0,0 0 0,1 0 1,-1 1-1,-21 17 0,32-23 18,1 1 0,0 0 1,-1 0-1,1 0 0,0 0 0,0 0 1,0 1-1,0-1 0,0 1 0,1-1 1,-1 1-1,1-1 0,0 1 1,-1 0-1,1 0 0,0 0 0,1 0 1,-1-1-1,0 1 0,1 0 0,0 0 1,0 0-1,0 0 0,0 0 0,0 1 1,0-2-1,1 1 0,0 0 1,-1 0-1,1 0 0,0 0 0,1 0 1,-1 0-1,0-1 0,1 1 0,-1-1 1,3 3-1,1 2 1,1-1 0,0 0 0,0 0 0,1 0 0,-1-1 0,1 0 0,0 0 0,1-1 0,-1 0 0,1 0 0,13 4 1,33 9 21,1-3 1,1-2 0,82 8 0,-107-18-11,1-2 0,0 0 0,-1-3 0,1 0 0,-1-2 0,0-1 0,50-18 1,-75 22-18,-3 2 18,1-1 0,-1 0 0,0 0 0,0-1 0,0 1 1,1-1-1,-1 1 0,-1-1 0,1 0 0,0 0 0,0 0 0,-1 0 0,1-1 0,-1 1 0,0-1 0,3-3 0,-28 16-8,14-4 22,1 1 0,0-1 0,1 1 0,-1 1 0,1 0 0,0 0 0,1 0 0,0 0-1,-9 18 1,13-20 23,0 0 0,0 1-1,0-1 1,1 1 0,0-1 0,0 1-1,1-1 1,0 1 0,0 0 0,0-1-1,1 1 1,0-1 0,0 1 0,1-1-1,0 0 1,0 1 0,5 9-1,1 3 155,2 1 0,0-2 0,1 0 0,1 0 0,28 31 0,-34-42-242,0-1-1,1 0 0,0 0 0,-1-1 0,2 0 1,-1 0-1,1-1 0,-1 0 0,1 0 0,1 0 0,-1-1 1,0-1-1,1 0 0,-1 0 0,1 0 0,0-1 1,13 0-1,85-7-3668,-54 3 1387</inkml:trace>
</inkml:ink>
</file>

<file path=ppt/ink/ink7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1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6 515 3584,'-1'0'104,"1"1"1,-1-1-1,1 0 0,0 1 0,-1-1 1,1 1-1,0-1 0,-1 0 1,1 1-1,0-1 0,0 1 1,0-1-1,-1 1 0,1-1 0,0 1 1,0-1-1,0 1 0,0-1 1,0 1-1,0-1 0,0 1 1,0-1-1,0 1 0,0-1 1,0 1-1,0-1 0,0 1 0,0-1 1,1 1-1,-1-1 0,0 0 1,0 1-1,0-1 0,1 1 1,-1-1-1,0 1 0,1-1 1,-1 0-1,0 1 0,1-1 0,-1 0 1,0 1-1,1-1 0,-1 0 1,1 1-1,-1-1 0,1 0 1,-1 0-1,1 0 0,-1 1 0,0-1 1,1 0-1,-1 0 0,1 0 1,-1 0-1,1 0 0,0 0 1,2 1 96,0 1 0,0-1 1,0 0-1,0 0 1,0-1-1,0 1 0,0 0 1,0-1-1,5 0 1,16-7 90,0-1 0,0-1 0,-1-1 0,0-1 0,-1-1 0,35-25 0,-3 4 309,-42 25-519,0-1-1,-1 0 1,-1-1 0,1 0 0,-1-1 0,-1 0-1,0 0 1,-1-1 0,0-1 0,-1 1 0,0-1-1,-1 0 1,5-14 0,-8 18-70,1 1 0,-1-1 0,-1 0 0,0 0 0,0 0 0,-1 0 0,0-1 0,-1 1 0,1 0-1,-2 0 1,1-1 0,-2 1 0,1 0 0,-1 0 0,0 0 0,-1 0 0,0 1 0,-1-1 0,1 1 0,-2-1 0,-4-7 0,5 11-22,0 1 1,0 1-1,0-1 0,0 0 1,0 1-1,-1 0 1,1 0-1,-1 0 0,-7-2 1,10 4 1,-1 0 1,1 0 0,-1 0 0,0 0-1,0 0 1,1 1 0,-1 0-1,0-1 1,0 1 0,0 0 0,0 0-1,1 1 1,-1-1 0,0 0-1,0 1 1,0 0 0,1 0-1,-5 1 1,6-2 5,1 1-1,0-1 1,-1 0-1,1 0 1,-1 0 0,1 1-1,0-1 1,-1 0-1,1 0 1,0 1-1,0-1 1,-1 0 0,1 1-1,0-1 1,-1 0-1,1 1 1,0-1-1,0 1 1,0-1 0,0 0-1,-1 1 1,1-1-1,0 1 1,0-1-1,0 1 1,0-1-1,0 0 1,0 1 0,0-1-1,0 1 1,0-1-1,0 1 1,0-1-1,0 0 1,1 1 0,-1-1-1,0 1 1,0-1-1,0 0 1,1 1-1,17 16-13,30 8 26,-21-15 27,0-2 0,1-1 0,0-1 0,53 5 0,119-8 223,1 1 41,-194 1-183,-14 4-77,-28 14-57,16-12 44,9-2-4,0-1 0,1 1-1,0 1 1,0 0 0,1 0 0,0 1 0,0 0 0,2 0-1,-10 19 1,13-22 7,0 1-1,1-1 1,-1 1-1,2 0 0,-1 0 1,1-1-1,0 1 1,1 0-1,0 0 1,1 0-1,0 0 0,0 0 1,1 0-1,0 0 1,4 12-1,-3-14-2,0 0 0,1 0 1,0 0-1,0 0 0,0 0 0,1-1 0,0 0 0,0 0 0,0 0 0,1-1 0,0 1 1,0-1-1,0-1 0,14 8 0,-8-6 32,-1-1-1,1-1 1,0 0 0,0 0 0,0-1-1,1-1 1,-1 0 0,24 0 0,-17-2 5,-1-1 1,1 0 0,-1-2-1,0 0 1,1-1 0,-1-1-1,-1 0 1,1-1 0,-1-1-1,0-1 1,-1-1 0,28-18-1,-28 15-23,2-2 15,-1-1 0,24-25 0,-37 37-53,-1-1-1,0 1 0,-1-1 1,1 0-1,0 0 1,-1 0-1,0 0 0,0 0 1,0-1-1,-1 1 1,0 0-1,1-1 0,-1 0 1,-1 1-1,1-1 1,-1 1-1,0-1 0,0-6 1,-1 10-9,1 0 0,-1 0 0,0 0 0,0 0 0,1 0 0,-1 0-1,0 1 1,0-1 0,0 0 0,0 0 0,0 1 0,0-1 0,0 1 0,0-1 0,0 1 0,0-1 0,0 1 0,0 0 0,-1 0 0,1-1 0,0 1 0,0 0 0,0 0 0,0 0 0,-1 0 0,1 0 0,0 1 0,0-1 0,0 0-1,0 0 1,0 1 0,0-1 0,0 1 0,-1-1 0,1 1 0,0-1 0,0 1 0,1 0 0,-1-1 0,0 1 0,0 0 0,0 0 0,0 0 0,1-1 0,-1 1 0,0 0 0,1 0 0,-1 0 0,1 0 0,-1 0 0,1 1 0,-1-1-1,1 0 1,-1 1 0,3 11 5,0-1 0,1 0 0,0 0 0,1 0 0,0 0 0,1-1 0,0 0 0,1 0 0,0 0 0,1-1 0,0 1 0,1-1 0,0-1 0,0 0 0,18 15 0,-15-17-79,1 0 0,0-1 0,0 0 0,1 0 0,-1-2-1,1 1 1,0-2 0,27 5 0,-33-7-276,-1 0 0,1-1-1,-1 1 1,1-1 0,-1-1 0,1 1 0,0-1 0,-1 0 0,1-1-1,-1 1 1,0-1 0,1 0 0,-1-1 0,0 0 0,-1 0 0,1 0 0,0-1-1,-1 1 1,0-1 0,7-7 0,4-11-1970</inkml:trace>
</inkml:ink>
</file>

<file path=ppt/ink/ink7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1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0 7680,'-37'4'3840,"28"-4"-5760,14 3 7936,4 10-7040,-5 3 0,1 3-2688,0 4 0,-5-12 4096,-14-6 128</inkml:trace>
</inkml:ink>
</file>

<file path=ppt/ink/ink7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2.1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7 128,'32'-7'0</inkml:trace>
</inkml:ink>
</file>

<file path=ppt/ink/ink7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2.5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576 13 3456,'-3'-2'266,"0"1"0,0-1 1,0 1-1,-1-1 0,1 1 0,0 0 1,-1 0-1,1 1 0,-1-1 0,1 1 1,-1 0-1,0-1 0,1 2 0,-1-1 1,1 0-1,-5 2 0,-62 9 1026,69-11-1329,-41 11 361,-66 26 1,68-21-202,-73 17 1,90-29 18,8-1-20,0 0 0,0 1 0,0 0 0,1 1 1,-16 7-1,30-12-110,-1 0 0,0 1-1,1-1 1,-1 0 0,1 0 0,-1 1 0,0-1 0,1 0 0,-1 0 0,1 1 0,-1-1 0,1 1 0,-1-1 0,1 1 0,-1-1 0,1 1 0,-1-1-1,1 1 1,-1-1 0,1 1 0,0-1 0,0 1 0,-1-1 0,1 1 0,0 0 0,0-1 0,-1 1 0,1 0 0,0-1 0,0 1 0,0 0 0,0-1-1,0 1 1,0 0 0,1 1 7,0-1 0,1 0 0,-1 0 0,0 0 0,0 0 0,1 0 0,-1-1 0,1 1 0,-1 0 0,1-1 0,-1 1 0,1-1 0,2 1 0,62 10 428,57-6 33,157 14 346,-229-13-635,0 2 0,0 3 0,67 23 0,-108-30-135,1 0 0,-1 0 0,0 1 1,0 1-1,0-1 0,-1 2 0,17 13 1,-22-16-27,-1 0 0,0 1 0,1-1 0,-1 0 1,-1 1-1,1 0 0,-1 0 0,1 0 0,-1 0 1,-1 0-1,1 0 0,-1 0 0,0 0 0,0 1 1,-1-1-1,1 1 0,-1-1 0,-1 9 1,-1-4 26,0 0 1,0 0-1,-1 0 1,0-1 0,-1 1-1,0-1 1,-1 0-1,0 0 1,0 0 0,-1-1-1,0 0 1,-1 0-1,1-1 1,-1 1 0,-1-1-1,0-1 1,-13 10 0,-3 0 71,-1 0 1,-1-1-1,0-2 1,-53 19 0,64-27-69,0-1 1,-1 0 0,1-1-1,-1 0 1,0-1-1,0-1 1,0-1 0,1 0-1,-22-4 1,33 4-98,-1-1 0,1 0-1,-1 0 1,1 0 0,-1-1 0,1 0 0,0 0 0,0 0 0,0 0 0,0 0 0,0-1 0,0 0 0,1 0 0,-1 0 0,1 0 0,0-1 0,0 1-1,0-1 1,0 1 0,1-1 0,-1 0 0,1 0 0,0-1 0,1 1 0,-1 0 0,0-1 0,1 1 0,0-1 0,0 1 0,1-1 0,-1 1-1,1-1 1,0 1 0,0-1 0,1-6 0,0 4-228,1 0-1,-1 0 1,1 0-1,0 1 1,1-1 0,0 0-1,0 1 1,0 0-1,0 0 1,1 0-1,0 0 1,1 1 0,6-8-1,-1 3-604,1 0 0,-1 1 0,2 0-1,0 1 1,21-13 0,8 4-1200</inkml:trace>
</inkml:ink>
</file>

<file path=ppt/ink/ink7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2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151 236 4608,'1'0'160,"1"0"1,-1 1-1,1-1 0,-1 0 1,0 0-1,1 1 0,-1-1 1,0 1-1,0-1 0,1 1 1,-1 0-1,0 0 1,0-1-1,0 1 0,0 0 1,0 0-1,0 0 0,0 0 1,0 0-1,0 0 0,-1 0 1,1 0-1,0 1 0,0 1 1,25 44 3498,-9-14-3029,-10-24-532,0 0-1,1-1 0,-1 1 1,2-2-1,-1 1 0,1-1 1,0-1-1,0 1 0,1-2 1,0 1-1,0-1 0,1-1 1,-1 0-1,1 0 1,0-1-1,0 0 0,0-1 1,0-1-1,0 1 0,0-2 1,1 0-1,-1 0 0,16-3 1,-17 2-47,0 0 0,0-1 0,0-1-1,0 0 1,-1 0 0,0-1 0,1 0 0,-1-1 0,0 0 0,-1 0 0,0-1 0,1 0 0,-2 0 0,1-1 0,-1 0 0,0 0 0,0-1 0,-1 0 0,0 0 0,-1-1 0,0 1-1,0-1 1,0 0 0,-1-1 0,-1 1 0,4-16 0,-5 19-42,-1-1-1,0 0 0,0 0 1,-1 0-1,0 1 0,0-1 1,-1 0-1,0 0 1,0 0-1,0 0 0,-1 1 1,0-1-1,0 1 0,-1-1 1,-4-7-1,1 5-9,1 1 0,-2-1 0,1 2 0,-1-1 0,0 1 0,-1 0 1,0 0-1,0 1 0,-14-8 0,3 3-33,0 2 0,0 0 0,-1 2 1,0 0-1,0 1 0,-1 1 0,1 1 0,-1 1 1,-36-1-1,20 3-219,1 2 1,0 1 0,0 2-1,0 2 1,-40 11-1,70-14 46,0-1 0,0 1 1,0 0-1,0 1 0,0-1 0,1 1 0,0 0 0,0 1 0,-8 8 1,11-11 61,0 1 0,0 0 0,0-1 1,1 1-1,-1 0 0,1 0 1,-1 0-1,1 0 0,0 0 0,0 0 1,1 0-1,-1 0 0,1 0 1,-1 0-1,1 1 0,0-1 0,0 0 1,0 0-1,1 0 0,-1 0 0,1 1 1,1 4-1,25 40-1796</inkml:trace>
  <inkml:trace contextRef="#ctx0" brushRef="#br0" timeOffset="1">1006 311 128,'52'-27'0</inkml:trace>
</inkml:ink>
</file>

<file path=ppt/ink/ink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5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4480,'11'44'2176,"21"-8"-2432,-23-29 3840,2 9-3712,-8 3 128,8 4-384,-8 1 128,3-5-768,-1-3 0</inkml:trace>
</inkml:ink>
</file>

<file path=ppt/ink/ink7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3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246 955 2944,'6'-3'1173,"99"30"1899,-90-26-2793,1-2 0,-1 1 1,1-2-1,-1 0 0,0-1 0,0-1 0,0 0 1,0-1-1,0 0 0,-1-1 0,16-10 0,7-4 745,-2-1 0,64-52-1,-82 59-840,0-1 0,-1-1 1,-1 0-1,-1-1 0,-1-1 0,0 0 0,-1-1 0,11-22 0,-18 29-139,0 1 0,-1-1-1,0 0 1,-1 0 0,0 0-1,-1 0 1,0-1 0,-1 1-1,-1 0 1,0-1 0,0 1-1,-1-1 1,-1 1 0,0 0-1,-8-24 1,-1 7-37,-1 1 0,-2 1 0,-1 0 0,-1 1 0,-1 1 0,-1 0 0,-1 2 0,-1 0 0,-1 1 0,-1 1 0,-1 1 0,-1 0 0,-27-15-1,33 24-33,0 1 0,-1 1 0,0 1 0,0 0 0,-1 1 0,0 1 0,0 1-1,-35-4 1,39 8 0,-1 1 0,1 0 1,0 1-1,0 1 0,0 0 0,0 2 0,0-1 0,0 2 0,1 0 0,-1 1 0,-27 15 1,32-14 18,-1 0 1,1 1-1,0 0 1,1 0-1,0 1 1,0 1 0,1 0-1,1 0 1,-1 1-1,2 0 1,-13 22-1,13-17 60,0 1 0,1-1 0,1 2 0,1-1 0,0 0 0,1 1 0,1-1 0,0 20 0,4 6 208,1 0 0,2-1 0,2 0-1,2 0 1,2 0 0,26 66 0,1-10 359,16 39 608,45 175-1,-82-249-994,15 70 169,-30-122-396,-1-1 0,0 1 0,0 0 0,-1 0-1,0-1 1,-1 1 0,-1 0 0,0-1 0,-5 19 0,-2-16-852,1-14-1946,7 0 2363,0-1 0,0 1 0,0-1-1,0 1 1,0-1 0,1 1 0,-1-1-1,1 0 1,-1 1 0,1-1-1,0 0 1,0 0 0,-1-3 0,5-11-2258</inkml:trace>
</inkml:ink>
</file>

<file path=ppt/ink/ink7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3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0 346 2816,'1'-2'241,"1"1"0,-1 0 0,1 0-1,-1-1 1,1 1 0,0 0 0,-1 0 0,1 1 0,0-1 0,0 0 0,0 1-1,-1-1 1,1 1 0,0-1 0,0 1 0,0 0 0,0 0 0,0 0 0,0 0 0,0 0-1,0 0 1,0 1 0,3 0 0,-4 1-62,0 0-1,0 1 1,0-1-1,0 1 1,0-1 0,0 1-1,-1-1 1,1 1-1,-1 0 1,0-1-1,0 1 1,0 0 0,0-1-1,0 1 1,-1-1-1,0 4 1,1 5 262,0 1-292,1 1 0,0-1-1,1 0 1,0 1 0,1-1-1,1-1 1,0 1 0,0 0-1,1-1 1,1 0 0,8 14 0,-10-19-72,0-1 0,1 1 0,-1-1 1,1 0-1,0 0 0,0 0 1,1-1-1,-1 0 0,1 0 1,0 0-1,0-1 0,0 0 1,1 0-1,-1 0 0,1-1 1,-1 0-1,1-1 0,0 1 1,0-1-1,0 0 0,0-1 1,9 0-1,-6-1-44,1-1 1,-1 0-1,0 0 0,1-1 1,-1-1-1,-1 0 0,1 0 1,0-1-1,-1 0 0,0 0 1,0-1-1,-1 0 0,1-1 1,-2 0-1,1-1 0,-1 1 1,10-13-1,-8 7-1,1 0 0,-2 0-1,0-1 1,0 0 0,-1-1 0,-1 0-1,-1 0 1,0 0 0,-1 0 0,0-1-1,1-18 1,-5 23-24,0-1 0,-1 1 1,0-1-1,-1 1 0,0 0 0,0 0 0,-2 0 0,1 0 0,-1 0 0,-1 0 1,0 1-1,0 0 0,-1 0 0,-1 1 0,1-1 0,-10-8 0,6 6-30,-2 0 0,0 1 0,0 0-1,-1 1 1,0 0 0,-1 1 0,0 0-1,0 2 1,-1-1 0,-28-8 0,-53-6-108,88 20 117,0 1 0,0 1 1,-1-1-1,1 1 1,0 0-1,-1 1 0,1 0 1,0 1-1,-11 2 1,19-3 13,-1-1 0,1 0 0,0 1 0,0-1 0,0 0 0,0 0 0,0 1 0,0-1 0,0 0 1,0 1-1,0-1 0,0 0 0,0 0 0,0 1 0,0-1 0,0 0 0,0 1 0,0-1 0,1 0 1,-1 0-1,0 1 0,0-1 0,0 0 0,0 0 0,0 1 0,1-1 0,-1 0 0,0 0 1,0 1-1,0-1 0,1 0 0,-1 0 0,0 0 0,0 0 0,1 1 0,-1-1 0,0 0 0,0 0 1,1 0-1,-1 0 0,0 0 0,1 0 0,-1 0 0,0 0 0,1 0 0,-1 0 0,0 0 1,0 0-1,1 0 0,20 9 72,12-3 23,0 0 1,1-2-1,56-1 1,105-15 15,-68 2-397,-75 9-2382,101 9 1,-131-4 490</inkml:trace>
</inkml:ink>
</file>

<file path=ppt/ink/ink7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4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1 163 2304,'2'2'64,"1"-1"0,0 0 1,-1 0-1,1 0 0,0 0 0,-1-1 0,1 1 1,0-1-1,0 1 0,-1-1 0,1 0 0,0 0 1,0-1-1,0 1 0,-1 0 0,4-2 0,-2 1 23,0 1 1,0-1-1,0 1 0,0-1 0,0 1 0,-1 0 0,1 1 0,0-1 0,6 2 1,8 2 521,-14-3-428,-1-1 0,0 1 0,0 0 1,0 0-1,0 0 0,1 0 0,-1 0 1,0 1-1,-1-1 0,1 1 1,0 0-1,0 0 0,-1 0 0,1 0 1,-1 0-1,3 5 0,-2-4-1,0 1 0,0-1 1,0 0-1,1 1 0,-1-1 0,1-1 0,0 1 0,-1-1 0,1 1 1,0-1-1,1 0 0,-1 0 0,0-1 0,0 1 0,1-1 0,-1 0 1,1 0-1,-1-1 0,1 1 0,0-1 0,4 0 0,0-2 75,0 0-1,0-1 0,0 0 1,0 0-1,-1-1 0,0 0 1,0 0-1,0-1 0,11-8 1,-15 10-198,0-1 0,-1 1 1,1 0-1,-1-1 1,0 0-1,0 0 1,0 0-1,-1 0 1,1 0-1,-1 0 1,0-1-1,0 1 1,-1-1-1,1 1 1,0-7-1,-1 7-36,-1 1 0,1-1 1,-1 1-1,0-1 0,0 1 0,0-1 1,0 0-1,-1 1 0,1-1 0,-1 1 1,0-1-1,0 1 0,-1 0 0,1-1 0,-1 1 1,1 0-1,-1 0 0,0 0 0,0 0 1,-4-4-1,-1 1-5,0 0 0,0 1 1,0-1-1,-1 2 0,1-1 1,-1 1-1,-1 0 0,1 1 1,0 0-1,-1 0 0,1 1 1,-1 0-1,0 1 0,0 0 1,0 0-1,0 1 0,0 0 0,0 0 1,1 1-1,-1 0 0,0 1 1,0 0-1,1 0 0,-1 1 1,1 0-1,-1 0 0,1 1 1,0 0-1,1 1 0,-1 0 1,1 0-1,0 0 0,-7 7 0,9-5 5,1-1 0,0 1 0,0 0 0,0 0 0,0 0 0,1 0 0,1 1 0,-1-1 0,1 1 0,0 0 0,1 0 0,0 0 0,0-1 0,1 1 0,0 0 0,0 0 0,1 0 0,0 0 0,0 0 0,1 0 0,0-1 0,5 14 0,-2-6 56,1 1 1,1-1 0,0 0-1,1 0 1,1-1 0,0 0-1,1-1 1,0 0-1,23 21 1,-11-17-142,0-2 0,1-1 0,1 0 0,0-2 0,0-1 0,2 0 0,-1-2 0,1-1 0,0-2 0,1 0 0,0-2 0,0 0 0,0-2 0,44-2 0,-59 0-450,0-1 1,-1 0-1,1-1 0,0 0 0,-1-1 1,0-1-1,1 1 0,-1-2 0,-1 1 1,1-2-1,11-6 0,13-17-1811</inkml:trace>
</inkml:ink>
</file>

<file path=ppt/ink/ink7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4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7 257 5760,'-1'3'212,"0"-1"0,0 1 0,0 0 0,0-1 0,1 1 0,-1 0 1,1-1-1,0 1 0,0 0 0,0 0 0,0-1 0,0 1 0,0 0 0,1 3 0,1 10 2409,-2-7-2420,1 0-1,0 0 0,1 1 1,0-1-1,1 0 0,0 0 1,0-1-1,1 1 0,0-1 1,8 12-1,8 10 70,34 38-1,-18-22-89,-30-39-80,37 44 561,-41-49-612,1 1 0,-1-1 0,1 1 0,0-1-1,0 0 1,0 0 0,0 0 0,0-1 0,1 1-1,-1-1 1,0 1 0,1-1 0,-1 0-1,8 1 1,-11-3-42,1 1 1,-1 0-1,1 0 0,-1 0 0,0-1 0,1 1 1,-1 0-1,1 0 0,-1-1 0,0 1 0,1 0 1,-1-1-1,0 1 0,0 0 0,1-1 0,-1 1 1,0 0-1,0-1 0,1 1 0,-1-1 0,0 1 1,0-1-1,0 1 0,0-1 0,0 1 0,0 0 1,0-1-1,1 1 0,-1-1 0,-1 1 0,1-1 1,0 1-1,0-1 0,0 1 0,0-1 0,0 1 1,0 0-1,-1-2 0,-5-21 120,6 22-108,-11-29 87,-2 2 0,-28-50 0,-14-28-62,33 52-81,2 0 0,2-2-1,-11-64 1,29 119 30,0-1 0,0 0 0,0 0 0,0 0-1,1 0 1,-1 0 0,0 0 0,1 0 0,-1 0 0,1 0 0,0 0 0,0 1-1,0-1 1,0 0 0,0 1 0,0-1 0,0 0 0,0 1 0,1-1 0,-1 1-1,0 0 1,1-1 0,-1 1 0,1 0 0,0 0 0,-1 0 0,5-1-1,4-3-47,1 0 0,1 1 0,18-4 0,-14 4 6,1-1-239,1 1 0,0 0 0,-1 2 0,1 0 0,0 1 0,19 2 0,-27-1-148,0 1 1,0 1-1,0 0 0,-1 0 1,1 1-1,-1 1 0,1-1 1,-1 1-1,0 1 0,-1 0 0,1 0 1,9 8-1,8 13-1505</inkml:trace>
</inkml:ink>
</file>

<file path=ppt/ink/ink7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5.1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2 319 3712,'6'3'405,"1"-1"0,-1 0 0,0-1 0,0 0 0,1 0 0,-1 0 0,0-1 0,1 1 0,-1-2 0,1 1 0,6-2 0,8 1 151,0-2 0,37-9 0,-45 8-496,1-2 0,-1 0 1,-1 0-1,1-1 0,-1-1 1,-1 0-1,1-1 0,18-18 1,-24 21 10,0-1 1,0 1-1,-1-1 0,0 0 1,0-1-1,-1 1 0,0-1 1,0 0-1,0 0 1,-1 0-1,-1 0 0,1 0 1,-1-1-1,-1 1 1,2-15-1,-3 20-48,0-1 1,-1 1-1,1-1 0,-1 1 1,1-1-1,-1 1 1,0-1-1,0 1 0,-1 0 1,1-1-1,-1 1 1,1 0-1,-1 0 0,0 0 1,0 0-1,-1 0 0,1 1 1,0-1-1,-5-2 1,2 1 21,0 1 1,0 0-1,-1 0 1,1 0-1,-1 1 1,0 0-1,1 0 1,-1 0-1,0 1 1,-11-1-1,5 1 40,-1 0-1,0 1 1,1 1-1,-1 0 1,1 1 0,-1 0-1,1 1 1,-1 0-1,1 1 1,-20 9 0,23-8-16,1 0 1,0 1 0,0 0 0,0 0-1,1 1 1,0 0 0,0 0 0,1 1-1,0 0 1,0 0 0,1 0 0,0 1 0,0-1-1,1 1 1,0 0 0,1 1 0,-4 13-1,5-15-8,1 0-1,0 1 0,1-1 0,-1 0 1,2 1-1,-1-1 0,1 0 0,0 1 1,1-1-1,0 0 0,0 0 0,1 0 1,0-1-1,0 1 0,1 0 0,0-1 1,0 0-1,1 0 0,0 0 0,0-1 1,9 9-1,-2-5-73,-1 0 1,2-1 0,-1 0-1,1-1 1,1-1 0,-1 0-1,28 9 1,114 27-1249,-68-21-88,-70-17 1052,15 5-647,0-1-1,1-2 1,57 5-1,-74-12 428,1-2-1,-1 0 1,18-4 0</inkml:trace>
</inkml:ink>
</file>

<file path=ppt/ink/ink7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5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1 182 3840,'0'-3'140,"1"-1"0,0 1-1,0 0 1,0 0 0,0 0 0,1 0 0,-1 0 0,1 0-1,0 0 1,0 1 0,0-1 0,0 1 0,0-1 0,6-3-1,43-27 1363,-5 6 552,-31 15-1714,0 2 1,1 0-1,1 1 1,18-7-1,-27 13-270,0 0 0,0 0-1,0 1 1,0 0 0,1 0-1,-1 1 1,0 0 0,1 1 0,-1-1-1,1 2 1,9 0 0,-16 0-21,1-1 0,-1 1 0,0 0-1,1 0 1,-1 0 0,0 0 0,0 0 0,0 0 0,0 0 0,0 1 0,0-1 0,0 1 0,0-1 0,0 1 0,-1 0 0,1 0 0,-1 0 0,1 0 0,-1 0 0,0 0 0,0 0 0,0 0 0,0 0 0,0 1 0,0-1 0,-1 0 0,1 1 0,-1-1 0,0 1-1,1-1 1,-1 0 0,0 1 0,-1 4 0,-1 7 130,0 0 0,-1 0-1,0-1 1,-10 23-1,9-24-69,-8 21 95,2-8 17,2 0 0,0 0-1,2 0 1,-6 48 0,12-65-168,-1 0 0,2 0 0,-1 0 0,1 0 0,1-1 0,-1 1 0,1 0 0,0-1 0,1 0 0,0 1 0,0-1 0,1 0 1,0 0-1,0-1 0,0 1 0,1-1 0,0 0 0,0 0 0,1-1 0,-1 1 0,9 5 0,-6-6 9,1 0 0,1 0-1,-1-1 1,1 0 0,0 0 0,-1-1 0,2 0 0,-1-1 0,0 0 0,0-1 0,1 0-1,-1-1 1,12-1 0,4 0 42,0-1 0,1-2 0,-1 0 0,27-10 0,-40 10-64,0-1-1,-1-1 0,0 0 1,0 0-1,0-1 0,-1-1 1,0 0-1,0-1 0,-1 0 0,0 0 1,-1-1-1,0 0 0,-1-1 1,0 0-1,0 0 0,11-25 0,-6 8-39,-2 0-1,-1-1 0,-1 0 0,-1 0 0,-2-1 0,4-45 0,-11 50-154,0 25 147,1-1-1,0 1 1,0 0 0,0 0 0,-1 0-1,1 0 1,0 0 0,0 0 0,-1 0-1,1-1 1,0 1 0,0 0 0,-1 0-1,1 0 1,0 0 0,0 0 0,-1 0-1,1 0 1,0 0 0,0 0 0,-1 1-1,1-1 1,0 0 0,0 0 0,-1 0-1,1 0 1,0 0 0,0 0-1,-1 0 1,1 1 0,0-1 0,0 0-1,0 0 1,-1 0 0,1 1 0,0-1-1,0 0 1,0 0 0,0 0 0,0 1-1,-1-1 1,1 1 0,-3 3-47,0 1 0,0 0-1,0 0 1,0 0 0,1 1 0,-2 6 0,-1 8 68,1 0 0,1 1 0,1-1 0,0 1 0,2-1 0,3 37 0,2-23 220,1-1 0,1 0 1,15 42-1,-20-69-236,0 0 1,1-1-1,0 0 1,0 1-1,0-1 1,1 0-1,-1-1 1,1 1 0,0-1-1,1 1 1,-1-1-1,1-1 1,0 1-1,0 0 1,0-1-1,0 0 1,0-1-1,1 1 1,6 1-1,-4-1-468,0-1-1,1 0 0,-1-1 0,0 0 0,1 0 0,-1-1 0,0 0 0,1 0 0,-1-1 1,0 0-1,1-1 0,-1 0 0,9-3 0,25-11-1981</inkml:trace>
</inkml:ink>
</file>

<file path=ppt/ink/ink7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6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2944,'2'0'503,"0"0"0,0 0-1,1 0 1,-1 1 0,0-1 0,0 1 0,1-1 0,-1 1-1,0 0 1,0 0 0,0 0 0,0 0 0,3 2 0,4 37 469,-1 1 1,-2 0 0,-2 0 0,-2 71 0,-7-53-28,5-56-886,-1 1 0,0-1 0,0 1-1,0-1 1,0 0 0,-1 1 0,1-1 0,-1 0 0,0 0 0,0 0 0,0 0 0,0 0 0,-4 3 0,5-5-48,1-1-1,-1 0 1,0 0 0,1 1-1,-1-1 1,1 0 0,-1 0-1,0 0 1,1 0 0,-1 0-1,0 0 1,1 0 0,-1 0-1,0 0 1,1-1-1,-1 1 1,0 0 0,1 0-1,-1 0 1,0-1 0,1 1-1,-1 0 1,1-1 0,-1 1-1,1 0 1,-1-1-1,1 1 1,-1-1 0,1 1-1,-1-1 1,1 1 0,0-1-1,-1 1 1,1-1 0,0 0-1,-1 1 1,1-1 0,0 0-1,0 1 1,-1-2-1,-10-28 194,11 18-192,0 0-1,1 0 1,0 0 0,0 0-1,1 1 1,1-1 0,0 0-1,1 1 1,0 0 0,1 0-1,0 0 1,0 0 0,2 1-1,-1 0 1,14-17 0,-6 10-36,1 1 1,1 0 0,0 1-1,1 0 1,1 1 0,0 2-1,29-17 1,-40 26 21,-1 0 0,1 0-1,-1 1 1,1-1 0,0 2-1,0-1 1,0 1 0,0 0 0,0 0-1,0 1 1,0 0 0,0 0-1,0 1 1,0 0 0,0 0 0,0 0-1,0 1 1,0 0 0,0 1-1,-1-1 1,1 1 0,-1 1 0,0-1-1,0 1 1,0 0 0,0 0-1,6 7 1,4 4 190,-2 0-1,0 1 0,0 1 1,-1 0-1,-2 0 1,1 1-1,-2 1 1,-1 0-1,0 0 0,-1 1 1,-1 0-1,-1 1 1,4 22-1,-4 3 368,-3 0-1,-1 0 1,-5 59 0,2-92-476,0 0 0,-1 0 0,-1 0 1,-4 14-1,-7 2-2310,4-23-158,-3-11-192</inkml:trace>
</inkml:ink>
</file>

<file path=ppt/ink/ink7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7.6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263 165 2816,'-2'-1'61,"1"0"0,0-1-1,0 1 1,-1-1 0,1 1 0,0-1 0,0 1 0,1-1 0,-1 0-1,0 0 1,0 1 0,1-1 0,-1 0 0,1 0 0,0 0-1,-1 0 1,1 0 0,0 0 0,0 1 0,0-1 0,1 0 0,-1 0-1,0 0 1,1 0 0,-1 0 0,1 0 0,-1 1 0,1-1-1,0 0 1,0 0 0,0 1 0,0-1 0,0 1 0,0-1-1,0 1 1,1-1 0,-1 1 0,3-2 0,16-26 851,-16 21-234,14-32 417,-18 39-1074,1 1 0,-1-1 1,0 0-1,0 1 0,0-1 1,0 0-1,0 1 0,0-1 0,0 0 1,0 1-1,0-1 0,0 0 1,0 1-1,-1-1 0,1 0 1,0 1-1,0-1 0,-1 0 0,1 1 1,0-1-1,-1 1 0,1-1 1,-1 1-1,1-1 0,-1 1 1,1-1-1,-1 1 0,1-1 0,-1 1 1,1 0-1,-1-1 0,1 1 1,-1 0-1,0-1 0,1 1 0,-1 0 1,0 0-1,1 0 0,-1-1 1,0 1-1,1 0 0,-1 0 1,0 0-1,1 0 0,-1 0 0,0 0 1,1 0-1,-1 1 0,0-1 1,1 0-1,-1 0 0,0 0 1,1 1-1,-1-1 0,1 0 0,-2 1 1,-19 5 202,0 0 0,0 2 0,1 0 0,0 2 0,1 0 0,0 1 0,0 1 0,1 0 0,1 2 0,0 0 0,-22 23 0,36-34-198,0 1 0,-1 0 0,1 0 0,1 0 1,-1 0-1,1 0 0,-1 1 0,1-1 1,0 1-1,1-1 0,-1 1 0,-1 9 0,3-12-14,0 0 0,1-1 0,-1 1 0,0 0 0,1 0 0,-1 0 0,1 0 0,0 0 0,0 0 0,0 0 0,0-1 0,0 1 0,0 0-1,0-1 1,0 1 0,1-1 0,-1 1 0,1-1 0,-1 0 0,1 1 0,-1-1 0,1 0 0,0 0 0,0 0 0,-1 0 0,1-1 0,0 1 0,0 0 0,0-1 0,0 1-1,0-1 1,0 0 0,3 0 0,49 9 141,105 2 0,-72-6-75,-11 0 50,125 25 0,-196-29-113,0 0 0,0 0 0,0 1 1,-1-1-1,1 1 0,0 1 0,-1-1 0,1 1 0,-1-1 0,0 1 0,0 0 0,0 1 0,0-1 0,-1 1 0,1 0 0,-1-1 0,0 2 1,0-1-1,0 0 0,-1 0 0,1 1 0,-1 0 0,0-1 0,0 1 0,-1 0 0,0 0 0,0 0 0,1 6 0,-2-4 12,0 0-1,0 1 1,-1-1-1,0 1 0,0-1 1,-1 0-1,0 0 1,0 1-1,-1-2 0,0 1 1,0 0-1,0 0 1,-1-1-1,0 0 0,0 0 1,-1 0-1,0 0 0,-10 9 1,-2-1 47,0 0 1,-1-2-1,-1 0 1,0 0-1,-1-2 1,-29 11-1,36-16-42,-1 0 1,1-1-1,-1 0 0,0-2 0,0 1 0,0-2 0,-1 0 0,1 0 0,0-1 0,-28-5 1,39 5-37,0-1 1,0 0-1,1 0 1,-1 0 0,1 0-1,-1 0 1,1 0 0,-1-1-1,1 1 1,0-1 0,-1 0-1,1 1 1,0-1-1,0 0 1,0 0 0,1-1-1,-1 1 1,0 0 0,1-1-1,0 1 1,-1 0 0,1-1-1,0 0 1,0 1-1,0-1 1,1 0 0,-1 1-1,1-1 1,-1 0 0,1 0-1,0 0 1,0 1 0,0-1-1,1 0 1,-1 0 0,1 1-1,-1-1 1,3-5-1,0-4-139,1 0-1,1 0 1,0 0-1,0 1 0,1 0 1,1 0-1,11-15 1,0 4-458,2 2 1,1-1 0,0 2 0,27-18 0,103-61-3951,-100 69 2759</inkml:trace>
</inkml:ink>
</file>

<file path=ppt/ink/ink7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8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15 522 4352,'-11'36'2176,"7"29"-2176,8-49 4608,-4 23-3968,11 1 0,3 11 128,4 4 0,6-9-1024,8-6 0,6-5 768,-4-8 0,8-11-1280,-4-13 128,4-6-1152,-4-17 0</inkml:trace>
  <inkml:trace contextRef="#ctx0" brushRef="#br0" timeOffset="1">80 1 7040,'-71'4'3456,"77"19"-4608,2-11 6016,1 11-8064,2 16 128,-2-7-512,0-12 128</inkml:trace>
</inkml:ink>
</file>

<file path=ppt/ink/ink7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8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410 51 3584,'-3'-4'160,"0"0"0,0 0 0,0 1 0,0-1 0,-1 1 0,1 0 0,-1 0 0,0 0 0,0 0 0,0 1 0,0-1 0,0 1 0,-1 0 0,1 1 0,-1-1 0,1 1 0,-1 0 0,0 0 0,1 0 0,-1 0 0,0 1 0,1 0 0,-1 0 0,0 0 0,0 1 0,1 0 0,-1 0 0,0 0 0,-7 3 0,-32 11 266,1 3 1,0 1 0,2 2-1,-40 27 1,79-47-395,1 0 1,-1-1-1,0 1 1,1 0-1,-1 0 1,1 1-1,0-1 0,-1 0 1,1 0-1,0 1 1,0-1-1,0 0 0,0 1 1,0-1-1,0 1 1,0 0-1,1-1 1,-1 1-1,0 0 0,0 1 1,2-1-17,-1-1 0,1 0 1,-1 0-1,1 0 0,0 0 0,0 0 1,-1 0-1,1 0 0,0 0 0,0 0 1,0 0-1,0 0 0,0 0 0,0 0 1,0-1-1,0 1 0,0 0 0,1-1 1,-1 1-1,0-1 0,0 0 0,0 1 0,1-1 1,-1 0-1,0 0 0,1 1 0,-1-1 1,2 0-1,58 7 356,1-2 0,0-3-1,95-9 1,43 1 168,-172 6-455,-4 0 8,-1 1-1,1 1 1,32 7-1,-50-8-65,-1 1 1,1-1-1,-1 1 0,0 0 1,0 0-1,0 1 1,0 0-1,-1 0 0,1 0 1,-1 0-1,1 1 0,-1-1 1,0 1-1,0 0 0,-1 1 1,1-1-1,-1 1 0,0-1 1,4 10-1,-6-11-10,0 0-1,0 0 1,0 1-1,0-1 1,0 0-1,-1 1 1,0-1 0,1 0-1,-1 1 1,-1-1-1,1 1 1,0-1-1,-1 0 1,0 1-1,0-1 1,-1 5-1,-1-2 15,0 0 0,-1 0 0,1 0 0,-1 0-1,0-1 1,-1 0 0,-8 9 0,-2-1 37,0-1 1,-1 0-1,0-2 1,-1 0-1,-18 8 1,11-8-13,0 0 0,0-2 0,-1-1 0,0-1 0,0-1 0,-1-2 0,-49 2 0,74-5-73,0 0-1,0 1 1,0-1 0,0 0 0,0 0 0,0 0 0,0 0-1,0 0 1,0 0 0,0 0 0,0 0 0,0 0-1,0 0 1,0-1 0,0 1 0,0 0 0,0-1 0,0 1-1,0-1 1,0 1 0,1-1 0,-1 1 0,0-1-1,0 0 1,0 1 0,1-1 0,-1 0 0,0 0-1,1 0 1,-1 1 0,0-1 0,1 0 0,-1-2 0,1 1-101,1-1 0,0 1 1,-1 0-1,1 0 1,0 0-1,0-1 0,1 1 1,-1 0-1,0 0 1,1 1-1,-1-1 1,1 0-1,3-2 0,63-52-3155,-17 21 1289,5-16 43</inkml:trace>
</inkml:ink>
</file>

<file path=ppt/ink/ink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6.0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36 5888,'-18'-35'2944,"27"62"-3968,5-19 5120,1 3-5888,2 5 128,-11 16-1280,-6-9 128</inkml:trace>
</inkml:ink>
</file>

<file path=ppt/ink/ink7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9.0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 61 3328,'0'-5'184,"0"1"0,0-1 1,0 0-1,1 0 0,0 0 0,0 0 1,0 1-1,0-1 0,1 0 0,3-8 1,-13 33 5917,-6 27-4872,5-19-1245,-8 39 893,4 1 0,-10 130 0,16-129-419,0 21 92,3 0 0,4 1 0,5-1 0,3 1 0,37 162 0,-41-237-518,0-1 0,2 1 0,-1-1 0,2-1 0,0 1 0,1-1 0,1-1 0,0 1 0,0-1 0,18 17 0,-23-25-210,1-1 0,-1 0 0,1-1 0,0 1 1,0-1-1,1 0 0,-1 0 0,1-1 0,-1 1 0,1-1 1,0 0-1,0-1 0,0 0 0,0 0 0,0 0 0,0 0 0,0-1 1,0 0-1,0 0 0,0-1 0,0 0 0,0 0 0,0 0 1,0-1-1,0 1 0,-1-2 0,1 1 0,-1 0 0,1-1 0,6-5 1,-3 2-772,1-1 1,-1-1 0,0 1 0,13-15 0,11-15-1485</inkml:trace>
</inkml:ink>
</file>

<file path=ppt/ink/ink7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9.3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27 3072,'-61'-8'3712,"180"13"853,-63-2-4437,66-3 0,6-12 880,-53 3-889,0 4 0,123 7 0,-195-2-341,1 0 0,0 0 0,-1 0 0,1 0 0,-1 1 0,1 0 0,0-1 0,-1 1 0,1 1 0,-1-1 0,0 0 0,0 1 0,1 0 0,-1 0-1,0 0 1,0 0 0,0 0 0,-1 0 0,1 1 0,-1 0 0,4 4 0,-3 7-1463</inkml:trace>
</inkml:ink>
</file>

<file path=ppt/ink/ink7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29:59.7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1 341 3584,'3'1'133,"0"0"-1,1 0 1,-1 0-1,0 0 1,1-1 0,-1 1-1,1-1 1,-1 0-1,0 0 1,1 0 0,-1 0-1,1-1 1,-1 1 0,0-1-1,1 0 1,-1 0-1,0 0 1,5-3 0,2 0 440,72-29 3964,-63 23-4411,0 0 0,0-1 0,-1-1 1,-1-1-1,0 0 0,-1-1 0,17-19 1,-31 30-110,0 1 0,1-1 0,-1-1 0,0 1 1,-1 0-1,1 0 0,0-1 0,-1 1 1,0-1-1,0 1 0,0-1 0,0 0 0,0 1 1,-1-1-1,0 0 0,0 0 0,0 1 0,0-1 1,-1-6-1,-1 5-4,0 0 1,0 0 0,0 0-1,0 0 1,-1 0-1,1 1 1,-1-1-1,-1 1 1,1 0 0,0 0-1,-1 0 1,-7-5-1,5 4-3,0 0-1,0 1 0,0-1 0,0 1 0,-1 1 0,0 0 0,0 0 1,0 0-1,0 0 0,-1 1 0,1 1 0,0-1 0,-1 1 1,1 0-1,-1 1 0,0 0 0,1 0 0,-1 0 0,-8 3 1,11-1 22,0 0 0,0 1 0,1-1 1,-1 1-1,0 0 0,1 1 1,0-1-1,0 1 0,0 0 0,0 0 1,1 0-1,-1 0 0,1 1 0,0-1 1,1 1-1,-1 0 0,1 0 1,0 0-1,0 0 0,0 0 0,1 1 1,0-1-1,0 0 0,0 1 0,0-1 1,1 7-1,0 4 99,0-1 0,0 1 0,2 0 0,0-1 0,1 1 0,0-1 0,11 30 1,-4-23 80,0 0 0,2 0 1,0-1-1,1-1 1,1 0-1,1-1 1,18 17-1,-26-29-235,0 0 1,1-1-1,0 1 0,1-2 0,-1 1 0,1-1 0,0-1 0,15 6 0,-17-8-210,-1-1 0,0 1-1,0-1 1,0-1 0,1 1 0,-1-1-1,0 0 1,1-1 0,-1 1 0,0-1-1,0 0 1,0-1 0,0 0 0,11-4-1,7-11-1835,-5-3 0</inkml:trace>
</inkml:ink>
</file>

<file path=ppt/ink/ink7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0.6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76 2432,'-1'0'27,"1"0"0,0 0 0,-1 0-1,1 0 1,0 0 0,0-1 0,-1 1 0,1 0 0,0 0 0,0 0-1,-1-1 1,1 1 0,0 0 0,0 0 0,0-1 0,0 1 0,-1 0 0,1 0-1,0-1 1,0 1 0,0 0 0,0-1 0,0 1 0,0 0 0,0-1-1,0 1 1,0 0 0,0 0 0,0-1 0,0 1 0,0 0 0,0-1 0,0 1-1,0 0 1,0-1 0,0 1 0,0 0 0,0 0 0,0-1 0,0 1-1,1-1 1,15-8 1590,-13 7-1316,0 1 0,0 1 0,1-1-1,-1 0 1,1 1 0,-1 0 0,0-1 0,1 1 0,-1 1-1,1-1 1,-1 0 0,6 2 0,-4 1-234,-1-1 1,0 1-1,0 0 0,0 0 1,0 0-1,0 1 1,-1-1-1,1 1 0,-1 0 1,0 0-1,0 0 1,0 1-1,-1-1 0,0 0 1,3 7-1,4 12 336,12 44 0,-15-47 102,47 184 1863,-43-182-1936,-10-22-417,0 0 1,1 0-1,-1 1 1,0-1-1,1 0 1,-1 0-1,0 0 1,1 1-1,-1-1 1,0 0-1,1 0 0,-1 0 1,1 0-1,-1 0 1,0 0-1,1 0 1,-1 1-1,0-1 1,1 0-1,-1 0 1,1-1-1,-1 1 1,0 0-1,1 0 1,-1 0-1,0 0 1,1 0-1,-1 0 1,1 0-1,-1-1 1,2 0 10,-1-1 0,1 1 1,-1-1-1,0 1 1,0-1-1,0 1 0,0-1 1,0 0-1,0 0 0,0 1 1,0-1-1,-1 0 1,1 0-1,-1 0 0,0 0 1,1 0-1,-1-2 1,4-84 124,-3 56-153,1 1 0,1-1-1,8-36 1,-8 58 2,0 0 1,0 1-1,1-1 1,0 1-1,1 0 1,0 0-1,1 0 1,-1 0-1,2 1 1,-1 0-1,1 1 0,0-1 1,1 1-1,8-6 1,-7 8 25,0 0 0,-1 1 0,1 0 0,1 0 0,-1 1 0,0 1 0,1 0 0,-1 0 0,1 0 0,0 2 0,0-1 0,-1 1 0,1 0 0,0 1 0,0 0 0,-1 1 0,1 0 0,-1 0 0,10 5 0,3 0 82,0 1 1,0 1-1,-1 1 1,0 1 0,-1 1-1,36 28 1,-33-20 127,-1 0 0,-1 1 0,35 46 0,-45-52-39,-2 0-1,1 1 1,-2 0 0,0 0-1,-1 1 1,-1 0-1,7 31 1,-13-48-190,0 0 0,1 0-1,-1 0 1,0 0 0,0 1-1,0-1 1,0 0 0,0 0 0,0 0-1,0 0 1,0 1 0,0-1-1,0 0 1,0 0 0,0 0 0,1 1-1,-1-1 1,0 0 0,0 0-1,-1 0 1,1 0 0,0 1 0,0-1-1,0 0 1,0 0 0,0 0-1,0 1 1,0-1 0,0 0 0,0 0-1,0 0 1,0 0 0,0 1 0,-1-1-1,1 0 1,0 0 0,0 0-1,0 0 1,0 0 0,0 0 0,0 0-1,-1 1 1,1-1 0,0 0-1,0 0 1,0 0 0,-1 0 0,1 0-1,0 0 1,0 0 0,0 0-1,0 0 1,-1 0 0,1 0 0,0 0-1,0 0 1,0 0 0,-1 0-1,1 0 1,0 0 0,0 0 0,-16-11 167,-15-22-82,23 23-63,0 0 0,1 0 0,0-1 0,1 0 0,-6-15 0,10 21-26,0 0-1,1 0 0,0 0 0,0 0 1,1 0-1,-1 0 0,1 0 0,0 0 1,0 0-1,1 0 0,-1 0 1,1 0-1,0 0 0,1 0 0,-1 0 1,4-7-1,-1 2-19,0 0 0,1 1 0,0-1 0,0 1 0,1 0 0,1 1 0,-1-1 0,1 1-1,0 0 1,1 1 0,0 0 0,0 0 0,1 1 0,0 0 0,0 0 0,0 1 0,1 0 0,0 1 0,18-6 0,-10 5-3,0 1-1,1 1 1,0 0 0,-1 2 0,1 0 0,0 1 0,0 1 0,0 1-1,-1 0 1,1 2 0,-1 0 0,28 10 0,-35-10 14,-1 0-1,0 1 1,0 0 0,0 0 0,0 1-1,-1 1 1,0 0 0,-1 0 0,1 0 0,-1 1-1,-1 0 1,1 1 0,-2 0 0,1 0-1,-1 0 1,0 1 0,-1 0 0,0 0-1,-1 1 1,0-1 0,-1 1 0,3 11-1,-4-4 34,-1 1 0,0-1 0,-1 1 0,-1-1 0,-6 33 0,-2 36-1597,38-102-4104,-7 0 3285,-3-4-43</inkml:trace>
</inkml:ink>
</file>

<file path=ppt/ink/ink7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1.2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54 446 3712,'0'0'35,"0"-1"1,-1 1-1,1 0 1,0 0-1,-1 0 1,1 0-1,0 0 1,-1 0-1,1 0 1,0 0-1,-1 0 1,1 0-1,0 0 1,-1 0-1,1 0 1,0 0-1,0 0 0,-1 0 1,1 0-1,0 1 1,-1-1-1,1 0 1,0 0-1,-1 0 1,1 0-1,0 1 1,0-1-1,-1 0 1,1 0-1,0 0 1,0 1-1,0-1 1,-1 0-1,1 0 1,0 1-1,0-1 1,0 0-1,0 1 0,0-1 1,0 0-1,-1 1 1,1-1-1,0 0 1,0 1-1,0-1 1,0 0-1,0 1 1,0-1-1,0 0 1,0 0-1,0 1 1,1-1-1,-1 0 1,0 1-1,0-1 1,0 0-1,0 1 1,0-1-1,0 0 0,1 0 1,-1 1-1,21 32 2632,-8-18-1701,0 1 1,22 17-1,-28-29-913,0 1-1,1-1 1,0 0-1,-1-1 1,1 0 0,0 0-1,17 2 1,62 8 1112,-83-13-1087,15 1 67,0 0-1,0-1 1,0-1 0,-1-1 0,1-1-1,0 0 1,-1-2 0,0 0 0,0-1-1,0-1 1,-1 0 0,0-1 0,22-15-1,-29 17-123,0-1-1,0 0 1,-1-1-1,0 0 0,-1-1 1,0 0-1,0 0 1,-1-1-1,0 0 0,-1 0 1,0 0-1,0-1 1,-1 0-1,-1 0 1,1 0-1,-2-1 0,0 0 1,0 1-1,-1-1 1,-1 0-1,0 0 0,-1-15 1,0 18-21,-1 0-1,0 0 1,-1 0 0,0 1 0,0-1 0,-1 1-1,0-1 1,-1 1 0,0 0 0,0 0-1,-1 1 1,-7-11 0,3 7 1,-1 1 0,0 0 0,0 0 0,-1 1 1,0 1-1,-1-1 0,-15-7 0,-1 2-38,-1 2-1,0 0 1,-1 2-1,0 1 1,-1 1-1,-44-4 1,52 9-13,0 1 1,0 2 0,0 0-1,-37 6 1,51-5 30,-1 1 0,1 0 0,0 1 0,-1 0 0,2 0 0,-1 1 0,0 0 0,1 1 1,-1-1-1,1 2 0,1-1 0,-1 1 0,-9 10 0,14-13 14,0 0 0,1 1-1,-1-1 1,1 1 0,0-1 0,0 1 0,1 0 0,-1-1 0,1 1 0,-1 0-1,1 0 1,0 0 0,1 0 0,-1 1 0,1-1 0,0 0 0,0 0-1,0 0 1,0 0 0,1 0 0,0 0 0,0 0 0,0 0 0,0 0-1,1 0 1,3 7 0,-1-4 6,0 0 0,0-1-1,1 0 1,0 0 0,0 0 0,0-1 0,1 1-1,0-1 1,0-1 0,0 1 0,1-1-1,-1 0 1,12 5 0,10 1 26,0 0 1,1-2 0,0-1-1,1-1 1,-1-2 0,1-1-1,0-1 1,0-2-1,0 0 1,-1-2 0,1-2-1,0-1 1,-1-1-1,0-1 1,0-1 0,39-18-1,-7-12-133,-61 38 107,1 0 1,-1 0 0,0 0 0,0 0 0,1 0 0,-1 0 0,0 0 0,1 0 0,-1 0 0,0 0-1,0 0 1,1 0 0,-1 0 0,0 1 0,0-1 0,1 0 0,-1 0 0,0 0 0,0 0 0,0 1-1,1-1 1,-1 0 0,0 0 0,0 1 0,0-1 0,0 0 0,1 0 0,-1 1 0,0-1 0,0 0 0,0 0-1,0 1 1,0-1 0,0 0 0,0 0 0,0 1 0,0-1 0,0 0 0,0 1 0,0-1 0,0 0-1,0 0 1,0 1 0,0 18 224,0-15-109,0 7 105,0 0-1,1 0 1,1-1 0,0 1-1,0 0 1,1-1-1,0 0 1,1 0 0,0 0-1,1 0 1,0 0-1,1-1 1,-1 0 0,2 0-1,-1-1 1,1 1-1,1-1 1,15 13 0,-11-12-200,1 0 0,1-1 1,-1-1-1,1 0 0,1 0 1,-1-1-1,1-1 1,0-1-1,0 0 0,0-1 1,1 0-1,26 0 0,-31-2-633,0-1-1,0 0 1,-1-1-1,1 0 1,0-1-1,-1 0 1,1 0-1,-1-1 1,0 0-1,1-1 0,11-7 1,16-16-2098</inkml:trace>
</inkml:ink>
</file>

<file path=ppt/ink/ink7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1.9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0 217 3072,'1'7'1178,"-1"6"-78,0 0 0,1 0-1,1 0 1,5 20 0,1-17-926,0 0 0,1-1 0,1 0 0,0 0 0,1-1 0,0-1 0,2 0 0,-1 0 0,1-1 0,1-1 0,0 0 0,1-1 0,0 0 0,0-2 0,1 1 0,0-2 0,1 0 0,0-1 0,0-1 0,0 0 0,0-2 0,1 0 0,-1 0 0,1-2 0,0 0 0,0-1 0,0-1 0,-1-1 0,1 0 0,0-1 0,30-10 0,-16 3-59,-1-2 0,0-1 0,-1-1 1,40-27-1,-56 33-94,-2-1 1,1-1-1,-1 0 0,0 0 1,-1-2-1,-1 1 0,0-1 1,0-1-1,-1 0 0,-1 0 1,12-24-1,-18 32-13,0 0-1,-1 0 1,0 0 0,1 0 0,-2-1-1,1 1 1,-1-1 0,0 1 0,0 0 0,0-1-1,0 1 1,-1 0 0,0-1 0,-1 1-1,-2-7 1,1 3-3,-1 1-1,0 0 0,-1 0 1,0 1-1,0-1 1,-1 1-1,0 0 1,-11-10-1,3 5-13,-1 0 1,-1 1-1,0 1 0,0 0 0,-1 1 1,0 1-1,0 1 0,-27-8 0,19 9-21,-1 2 0,0 0 0,1 2 0,-1 1 0,0 1 0,0 1 0,0 1 0,-30 7 0,35-5-1,0 1-1,1 1 0,-1 0 0,2 2 1,-1 1-1,1 0 0,0 1 1,1 1-1,0 1 0,-22 19 1,32-24 5,0 1 1,0 1 0,1-1-1,0 1 1,1 0 0,-11 20 0,15-24 20,0-1 1,0 1 0,1-1 0,-1 1 0,1 0 0,1-1-1,-1 1 1,1 0 0,-1 0 0,1 0 0,1 0 0,-1-1-1,1 1 1,0 0 0,0 0 0,0-1 0,0 1 0,4 7 0,1-2 1,0-1 1,1 0-1,0-1 1,0 1-1,0-2 1,1 1-1,1-1 1,-1 0-1,1 0 1,0-1-1,1 0 1,-1-1-1,1 0 1,18 6-1,-1-1-41,0-2 1,1 0-1,-1-2 0,50 5 1,-13-10-775,0-3 0,0-2 0,0-3 1,-1-3-1,107-31 0,-63 4-1038,-14-9 43</inkml:trace>
</inkml:ink>
</file>

<file path=ppt/ink/ink7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2.3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43 5376,'-10'-9'506,"0"1"1,-1 0 0,-17-8-1,27 15-483,1 1-1,0 0 0,-1 0 0,1 0 0,-1 0 1,1-1-1,-1 1 0,1 0 0,-1 0 0,1 0 1,-1 0-1,1 0 0,-1 0 0,1 0 0,-1 1 0,1-1 1,0 0-1,-1 0 0,1 0 0,-1 0 0,1 0 1,-1 1-1,1-1 0,0 0 0,-1 0 0,1 1 1,-1-1-1,1 0 0,0 1 0,-1-1 0,1 0 0,0 1 1,0-1-1,-1 1 0,1-1 0,0 0 0,0 1 1,0-1-1,-1 1 0,1-1 0,0 1 0,0-1 1,0 1-1,0-1 0,0 1 0,0-1 0,0 1 0,0-1 1,0 1-1,0-1 0,0 0 0,0 1 0,0-1 1,0 1-1,1-1 0,-1 1 0,10 39 2698,-6-24-2843,8 43 516,-2-9 296,5 56-1,-8-20-702,90 984 3505,-93-1019-3314,-3-30-85,1 0 1,0 0 0,2 0-1,0 0 1,2 0 0,0-1-1,11 25 1,-17-44-110,0-1 1,1 0-1,-1 1 1,0-1 0,0 0-1,0 0 1,1 1-1,-1-1 1,0 0-1,1 0 1,-1 1 0,0-1-1,0 0 1,1 0-1,-1 0 1,0 1-1,1-1 1,-1 0-1,0 0 1,1 0 0,-1 0-1,0 0 1,1 0-1,-1 0 1,0 0-1,1 0 1,-1 0-1,1 0 1,-1 0 0,0 0-1,1 0 1,-1 0-1,0 0 1,1 0-1,-1 0 1,0 0-1,1-1 1,-1 1 0,0 0-1,1 0 1,-1 0-1,0-1 1,0 1-1,1 0 1,-1 0 0,0-1-1,0 1 1,1-1-1,12-17-826,-11 15 572,27-41-2091,-17 23 590,1 2-1,26-30 0,-1 13-424</inkml:trace>
  <inkml:trace contextRef="#ctx0" brushRef="#br0" timeOffset="1">524 1368 4864,'-10'14'2432,"10"45"-2560,0-40 5120,5 17-4608,-5 3 128,9 9 0,10-9 128,5-9-896,9-1 128,5-13-512,4-9 0,5-7-1152,-10-11 128</inkml:trace>
</inkml:ink>
</file>

<file path=ppt/ink/ink7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2.7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4 8192,'-41'-4'4096,"88"13"-5632,-28-9 7679,-1 4-8190,-4-1 127,-5 17-2304,5-8 128</inkml:trace>
</inkml:ink>
</file>

<file path=ppt/ink/ink7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3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98 409 3584,'-1'0'120,"0"-1"1,1 1 0,-1-1-1,1 1 1,-1 0-1,1-1 1,-1 1 0,0 0-1,1 0 1,-1-1-1,0 1 1,1 0 0,-1 0-1,0 0 1,1 0-1,-1 0 1,0 0-1,1 0 1,-1 0 0,0 0-1,1 0 1,-1 0-1,0 0 1,1 1 0,-1-1-1,1 0 1,-1 0-1,0 1 1,1-1-1,-1 0 1,1 1 0,-1-1-1,1 1 1,-1-1-1,1 0 1,-1 1 0,1 0-1,-1-1 1,0 2-1,-2 30 4064,3-24-4445,0-2 327,1 0 1,-1-1-1,1 1 0,0 0 0,1 0 0,-1-1 1,1 1-1,0-1 0,1 1 0,-1-1 0,1 0 1,0 0-1,7 9 0,-3-6 98,0-1 0,0-1-1,0 1 1,1-1 0,0 0 0,0-1 0,17 8 0,-7-4 28,2-2 0,-1 0 1,1-1-1,0-1 0,0-1 1,1-1-1,29 1 0,-30-5-131,-1 0 0,1-1 0,0-1 0,-1-1 0,0 0 0,0-2 0,0 0 0,-1-1 0,0-1 0,0-1 0,-1-1 0,25-17 0,-24 14-19,-2 0 1,1-1-1,-2-1 1,0-1-1,0 0 0,-2-1 1,0-1-1,-1 0 0,-1 0 1,0-1-1,11-29 0,-19 39-35,0 0 0,-1 0 0,0 0 0,0 0 0,-1-1 0,0 1 0,0 0 0,-1-1 0,-1 1 0,1-1 0,-2 1 0,1 0 0,-1 0 0,-1 0 0,1 0 0,-2 0 0,1 0 0,-1 1 0,-8-14 0,5 12-9,0 0-1,-1 1 1,0 0 0,-1 0 0,0 0 0,0 1 0,-1 1-1,0 0 1,0 0 0,-1 1 0,0 0 0,0 1-1,0 0 1,-22-6 0,1 5-24,0 2 0,0 1 0,-1 1 0,1 1 0,-1 2 0,1 2 0,-1 1 0,-44 11-1,55-9-2,1 0 0,0 2 0,0 0-1,0 1 1,2 2 0,-1 0 0,1 0-1,1 2 1,-24 20 0,35-26 10,1-1-1,-1 1 1,1 1 0,0-1 0,1 1 0,0 0-1,0 0 1,1 0 0,0 1 0,-5 16-1,7-19-1,1 1-1,0-1 0,1 1 0,0-1 1,0 1-1,0-1 0,0 1 0,1-1 0,0 1 1,1-1-1,-1 0 0,1 1 0,1-1 1,-1 0-1,1 0 0,0 0 0,4 5 1,0-2-97,0-1-1,0 0 1,1 0 0,0 0 0,1-1 0,-1-1 0,1 1 0,1-1 0,-1-1 0,1 0 0,0 0 0,0-1 0,14 4 0,22 6-1184,78 13 0,-113-25 1079,21 3-592,0-1 0,0-2 0,0-1 0,59-5 0,13-16-1254</inkml:trace>
</inkml:ink>
</file>

<file path=ppt/ink/ink7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3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 3328,'-25'-3'845,"17"3"-111,15 4 1911,-6-1-2503,1 0-1,-1-1 1,0 1 0,0 0 0,0 0 0,-1 0 0,1 0-1,-1 0 1,0-1 0,1 1 0,-1 0 0,-1 0-1,1 0 1,0 0 0,-1 4 0,0 4 85,0 180 782,2 201 1618,5-268-1800,25 141 0,-27-244-735,0 0 1,2-1-1,0 1 0,1-1 0,1-1 0,1 1 0,18 28 1,-24-43-73,0 0 0,0-1 1,1 0-1,0 1 0,-1-1 1,2-1-1,-1 1 0,0 0 1,1-1-1,-1 0 0,1 0 1,0 0-1,0-1 0,0 0 1,1 0-1,-1 0 1,0-1-1,1 1 0,-1-1 1,1 0-1,-1-1 0,1 1 1,0-1-1,-1-1 0,1 1 1,-1-1-1,1 1 0,-1-2 1,1 1-1,-1-1 0,1 1 1,-1-1-1,9-5 0,-6 1-10,1 1-1,-1-1 1,0-1-1,0 1 0,-1-1 1,1-1-1,-2 0 1,1 1-1,-1-2 1,0 1-1,-1-1 0,0 0 1,4-11-1,0 4-17,0 1-1,22-30 1,7-3-205,-37 53 210,1 0 1,-1 1-1,-1-1 1,1 0-1,-1 1 1,0-1-1,0 8 1,0-11 0,0 17 112,1 0 0,1 0 0,0 0 0,2-1 0,0 0 0,1 1 0,8 19-1,-10-32-53,-1-1-1,1 1 0,-1-1 0,2 1 0,-1-1 0,0 0 1,1 0-1,0-1 0,0 1 0,1-1 0,-1 0 0,1 0 0,0 0 1,0 0-1,0-1 0,0 0 0,1 0 0,-1-1 0,1 1 0,0-1 1,0 0-1,0-1 0,0 0 0,0 0 0,0 0 0,6 0 0,5-2-18,0-1 0,0 0-1,0-1 1,-1-1 0,0-1-1,0 0 1,0-1 0,0-1-1,-1 0 1,0-1 0,19-14-1,-21 13-23,0-1-1,-1 0 0,0 0 0,-1-1 0,0-1 0,0 0 0,-2 0 0,0-1 0,0 0 0,-1-1 1,0 0-1,8-21 0,-15 30-10,0 1-1,0-1 1,-1 0 0,1 1 0,-1-1-1,0 0 1,0 1 0,-2-8 0,2 11-4,0 0 1,0 0 0,0 0 0,0 0 0,0 0-1,-1 0 1,1 1 0,0-1 0,-1 0-1,1 0 1,-1 0 0,1 0 0,-1 1 0,1-1-1,-1 0 1,1 0 0,-1 1 0,0-1-1,1 0 1,-1 1 0,0-1 0,0 1 0,1-1-1,-1 1 1,0-1 0,0 1 0,0 0-1,0-1 1,0 1 0,0 0 0,1 0 0,-1-1-1,0 1 1,0 0 0,0 0 0,0 0 0,0 0-1,0 0 1,0 0 0,0 1 0,0-1-1,0 0 1,0 0 0,1 1 0,-1-1 0,0 1-1,-1 0 1,0 0-7,0 0 0,0 1 0,0 0 0,0-1 0,0 1 0,0 0 0,0 0 0,1 0 0,-1 0 0,1 1 0,0-1 0,-1 0 0,1 0 0,0 1 0,0-1 0,1 1 0,-1-1 0,0 1 0,1-1 0,0 1 0,-1 0 0,1-1 0,0 1 0,1 2 0,-2 1-6,2 0 0,-1 0 0,1 0 0,0 0 0,0 0-1,1 0 1,0-1 0,0 1 0,4 9 0,3-1 7,1 0 0,1-1 0,0 0 0,0 0 0,1-2 0,1 1 1,0-1-1,0-1 0,1 0 0,1-1 0,-1-1 0,25 10 0,-19-10 25,-1-1-1,1-1 1,0-2-1,1 1 1,-1-2-1,1-1 1,0-1-1,0 0 1,39-5-1,-26 0 22,-1-2 0,0-1 0,0-2 0,32-12 0,-55 17-34,-1 1 1,0-2 0,0 1 0,0-1 0,-1 0-1,1-1 1,-1 0 0,0-1 0,-1 1 0,0-1-1,0-1 1,0 0 0,-1 1 0,0-2-1,-1 1 1,0-1 0,7-14 0,-11 17-30,1 0 0,-1 0 0,-1 0 1,1 0-1,-1 0 0,0 0 0,0 0 0,-1 0 1,0 1-1,0-1 0,0 0 0,0 0 0,-1 0 1,0 1-1,-1-1 0,1 1 0,-1 0 0,0 0 1,0 0-1,-1 0 0,1 0 0,-1 0 1,-6-5-1,2 2-48,0 1 1,0 0-1,-1 0 1,0 1-1,0 0 1,0 0-1,-1 1 1,0 0-1,0 1 0,0 0 1,-19-4-1,22 6 70,-1 1-1,0 0 1,0 0-1,1 1 0,-1 0 1,0 0-1,0 1 1,0 0-1,0 0 0,1 1 1,-1 0-1,1 0 1,-1 1-1,1 0 0,0 0 1,0 1-1,0 0 1,1 0-1,-1 0 0,1 1 1,0 0-1,0 0 1,1 1-1,-1 0 0,1 0 1,0 0-1,1 0 1,0 1-1,0 0 0,0 0 1,1 0-1,0 0 1,0 0-1,1 1 0,0-1 1,0 1-1,0 0 1,1 0-1,1-1 0,0 15 1,0-9 131,2 1 0,0-1 0,1 0 0,0 0 0,1 0 0,0 0-1,1 0 1,1-1 0,0 0 0,0 0 0,1-1 0,1 0 0,0 0 0,0 0 0,1-1 0,1 0 0,-1-1 0,18 13 0,-4-6-368,1-1 0,0-2 0,0 0 0,1-1 0,1-2 0,0 0 0,1-2 0,28 5-1,-17-8-1999,-12-16-193</inkml:trace>
</inkml:ink>
</file>

<file path=ppt/ink/ink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6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3456,'-1'-13'1232,"10"30"-128,11 45 272,-2 49-621,7 223 0,-2-4-43,-16-280-564,2 0 1,3 0 0,1-1-1,29 69 1,-38-109-179,0 0 1,1 0-1,0 0 1,0-1-1,10 12 1,-13-18-51,0 0-1,0 0 1,0 0 0,1 0 0,-1 0 0,1-1 0,-1 1-1,1-1 1,0 1 0,-1-1 0,1 0 0,0 0-1,0 0 1,0 0 0,0-1 0,0 1 0,0-1-1,0 0 1,0 0 0,0 0 0,4-1 0,30-6-1200</inkml:trace>
</inkml:ink>
</file>

<file path=ppt/ink/ink7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5.3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0 555 1664,'1'-3'191,"-1"1"1,0 0-1,1 0 1,-1 0-1,1 0 1,0-1-1,0 1 1,0 0-1,0 0 1,0 0-1,0 1 1,0-1-1,1 0 1,-1 0-1,0 1 1,1-1-1,0 1 0,-1-1 1,1 1-1,0 0 1,3-3-1,-1 4 203,0 0 0,0 0 0,0 0 0,-1 1 0,1 0-1,0-1 1,0 1 0,-1 0 0,1 1 0,-1-1 0,6 3-1,13 5-159,0-2-1,0 0 1,0-2-1,1 0 0,-1-2 1,1 0-1,0-2 1,0 0-1,0-2 0,0 0 1,0-2-1,0 0 1,-1-2-1,1 0 0,-1-2 1,39-16-1,-37 11-127,0-1-1,-1-2 0,0 0 1,-1-1-1,20-19 1,-37 31-95,0-1 1,-1 0 0,1 0 0,-1 0-1,0 0 1,0-1 0,-1 0 0,1 1 0,-1-1-1,-1-1 1,1 1 0,-1 0 0,0-1-1,-1 1 1,1-1 0,-1 1 0,0-1 0,-1 0-1,0 1 1,0-1 0,0 0 0,-1 1 0,0-1-1,0 0 1,-4-9 0,4 13-11,0 0-1,0 0 1,0 0 0,-1 0-1,0 0 1,1 0 0,-1 0-1,0 1 1,0-1 0,-1 1 0,1-1-1,0 1 1,-1 0 0,1 0-1,-1 0 1,0 0 0,0 1-1,0-1 1,0 1 0,-5-2 0,4 2-2,-1 0 0,1 1 1,-1-1-1,1 1 0,-1 0 1,1 0-1,-1 1 0,1 0 1,-1-1-1,1 1 0,-1 1 1,1-1-1,-7 4 0,5-3 0,1 1 0,-1 0 0,1 0 0,0 0-1,0 1 1,0-1 0,0 1 0,1 0 0,-1 1 0,1-1-1,0 1 1,1 0 0,-1 0 0,1 0 0,0 0 0,0 1-1,0 0 1,1-1 0,0 1 0,0 0 0,1 0 0,-2 10 0,3-6 13,1-1 0,1 1 1,0-1-1,0 1 1,1-1-1,0 0 1,1 0-1,-1 0 1,2-1-1,-1 1 0,1-1 1,1 0-1,0 0 1,0-1-1,0 1 1,1-1-1,12 10 1,0-2 28,1 0 0,0-2 0,0 0 0,1-2 0,1 0 0,23 8 1,-22-11 13,0 0 0,0-2 1,0-1-1,1 0 1,-1-2-1,1-1 1,47-1-1,-53-3-28,0 0 0,0-2 0,-1 0 0,1 0 0,-1-2 0,0 0 0,-1-1 0,0-1 0,0 0 0,0-1 0,19-16 0,-33 24-32,0-1-1,1 0 0,-1 1 0,0 0 0,0-1 0,1 1 0,-1 0 0,0 0 0,1 0 1,-1 0-1,1 1 0,0-1 0,-1 1 0,1-1 0,-1 1 0,1 0 0,0 0 0,-1 0 0,1 0 1,0 1-1,-1-1 0,1 1 0,2 0 0,2 3-25,-1-1 0,1 1 0,-1 1-1,0-1 1,0 1 0,7 8 0,-6-6 31,-1-1-1,0-1 1,1 1-1,0-1 1,1 0-1,10 5 1,-6-6 33,1-1 1,-1 0-1,1-1 1,0 0-1,0-1 1,0 0-1,17-1 1,94-14 188,-103 10-162,-1 0-1,0-1 1,0-1-1,0-1 1,-1-1-1,0-1 1,-1 0-1,1-1 1,-2-1-1,21-17 1,-30 22-34,-1-1 0,0 0 0,0 0 0,0-1 0,-1 1 0,0-2 0,-1 1 0,1-1 0,-2 1 1,1-1-1,-1-1 0,-1 1 0,0-1 0,0 1 0,0-1 0,-2 0 0,1 0 0,-1 0 0,-1 0 0,1 0 0,-2 0 0,1 0 0,-4-13 0,1 10-31,0 0 0,-1 1-1,-1-1 1,0 1-1,-1 0 1,0 1-1,-1-1 1,0 1-1,-1 1 1,0-1-1,-1 1 1,0 1-1,0-1 1,-1 2-1,0-1 1,-1 1 0,1 1-1,-2 0 1,1 1-1,-1 0 1,-15-6-1,-2 1-52,-1 2 1,0 1-1,0 1 0,0 1 0,-1 2 1,0 1-1,0 1 0,-36 3 0,23 2-59,0 1-1,-79 19 1,107-19 91,0 1 0,1 0-1,-1 1 1,1 1 0,1 0 0,-1 1 0,1 1 0,1 0 0,-1 1 0,-20 20-1,29-25 21,1 0 0,0 0 0,1 0 0,-1 1 0,1-1 0,0 1 0,0 0 0,1 0 0,-1 0 0,2 1 0,-1-1 0,1 0 0,-1 1 0,2-1 0,-1 1 0,1-1 0,0 1 0,0-1 0,1 1 0,0-1 0,0 1 0,0-1 0,1 0 0,0 1 0,0-1 0,1 0 0,0 0 0,0-1 0,7 11 0,0-1-25,1 0 0,0-1 0,1-1 0,1 0 0,0-1 0,0 0 0,1-1 0,1 0 0,27 14 0,-17-12-123,1-2 0,1-1 1,-1-2-1,2 0 0,-1-1 0,40 3 0,-46-8-137,0 0 0,0-2 0,1 0-1,-1-2 1,0 0 0,0-1-1,0-1 1,0-1 0,22-9 0,-32 9 62,-1 0 0,0 0 1,0-2-1,0 1 1,-1-1-1,0 0 0,0-1 1,-1 0-1,8-9 0,-11 11 205,0 0 0,-1-1 0,1 1 0,-1-1 0,-1 0 0,1 0 0,-1 0-1,-1-1 1,1 1 0,-1-1 0,-1 0 0,1 1 0,0-16 0,-9 42 2072,-1 25-1046,-2 173 2860,25 310 0,-2-260-2306,-12-243-1413,0 2 148,-3 49 0,2-74-344,0-1 0,0 1 0,0 0-1,0 0 1,-1-1 0,1 1 0,0-1-1,0 1 1,-1 0 0,1-1 0,0 1-1,0 0 1,-1-1 0,1 1 0,-1-1-1,1 1 1,-1-1 0,1 1 0,-1-1 0,1 1-1,-1-1 1,1 1 0,-1-1 0,1 0-1,-1 1 1,0-1 0,1 0 0,-1 0-1,0 1 1,1-1 0,-1 0 0,0 0-1,1 0 1,-1 0 0,0 0 0,1 0-1,-1 0 1,0 0 0,1 0 0,-1 0 0,0 0-1,1 0 1,-1-1 0,-1 1 0,-1-1-416,1 0 0,-1-1 1,0 1-1,1 0 0,-1-1 1,1 0-1,-1 1 0,1-1 1,-4-3-1,-11-14-2240</inkml:trace>
</inkml:ink>
</file>

<file path=ppt/ink/ink7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6.6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4 292 2944,'0'0'86,"-1"-1"0,1 0 0,-1 0 0,1 0-1,0 0 1,-1 0 0,1 1 0,0-1 0,0 0 0,-1 0 0,1 0 0,0 0 0,0 0 0,0 0 0,0 0 0,0 0-1,1 0 1,-1 0 0,0 0 0,0 0 0,1 0 0,-1 1 0,0-1 0,1 0 0,-1 0 0,1 0 0,-1 0-1,1 1 1,-1-1 0,1 0 0,0 0 0,0 0 0,25-31 2476,4 5-2149,0 1-1,2 1 0,0 1 1,2 2-1,1 2 1,0 1-1,2 1 1,61-20-1,-89 35-325,0 1 0,-1 0 0,1 0 0,0 1 0,0 0 0,0 0 0,0 1 0,17 2 0,-22-2-47,-1 1-1,1 0 1,0 1-1,-1-1 1,1 0-1,-1 1 1,0 0-1,1 0 1,-1 0-1,0 0 1,0 0-1,0 1 1,-1-1-1,1 1 1,0 0-1,-1 0 1,0 0-1,0 0 1,0 0-1,0 0 1,0 1-1,0-1 1,-1 1-1,1 3 1,21 84 747,-18-67-568,0 0 0,17 43 1,-18-58-179,1-1 0,-1 0 1,1 0-1,0 0 0,1-1 1,0 0-1,0 0 0,1 0 1,-1-1-1,1 0 0,12 8 1,-5-6 7,-1-1 0,1 0-1,1-1 1,-1 0 0,1-1 0,0-1 0,0-1 0,0 0 0,1-1 0,-1 0-1,1-1 1,-1-1 0,1-1 0,22-3 0,-25 3-27,-1-2 0,1 0 0,-1 0 0,0-1 0,0-1 0,0 0 1,-1 0-1,1-1 0,-1-1 0,-1 0 0,1 0 0,-1-1 0,0 0 0,-1-1 0,0 0 0,0 0 0,13-21 0,-19 25-23,0 0 0,-1 0 0,1 0 0,-1-1 0,0 1 0,0-1 0,-1 1 0,0-1 0,0 1 0,0-1 0,-1 0 0,1 0 0,-1 0 0,-1 1-1,1-1 1,-1 0 0,0 1 0,0-1 0,-4-10 0,0 14-126,3 12 52,5 18 21,2-16 37,0-1 0,0 1 0,2-2 0,-1 1 0,1-1 0,1 0 0,0 0 0,0 0-1,1-2 1,0 1 0,0-1 0,19 13 0,-15-13 41,0 0 0,0-1 0,1-1 0,-1 0 0,2 0 1,-1-2-1,0 0 0,1 0 0,0-1 0,24 1 0,-17-3 27,-1-2 1,1 0-1,0-1 0,0-1 1,-1-2-1,26-7 1,-36 8-34,0 0 1,-1 0-1,1-2 1,-1 1-1,0-1 1,0-1-1,0 0 1,-1 0-1,0-1 1,-1 0-1,0 0 0,0-1 1,8-12-1,-16 21-20,0-1-1,1 1 1,-1 0-1,0 0 1,0-1-1,0 1 1,1 0-1,-1 0 0,0-1 1,0 1-1,0 0 1,1 0-1,-1 0 1,0 0-1,1-1 1,-1 1-1,0 0 1,0 0-1,1 0 0,-1 0 1,0 0-1,1 0 1,-1 0-1,0 0 1,1 0-1,-1 0 1,0 0-1,1 0 0,-1 0 1,0 0-1,0 0 1,1 0-1,-1 0 1,0 0-1,1 0 1,-1 1-1,0-1 0,1 0 1,-1 0-1,0 0 1,0 0-1,1 1 1,-1-1-1,0 0 1,0 0-1,0 1 0,1-1 1,-1 0-1,0 0 1,0 1-1,0-1 1,14 23-14,-2-2-92,11 2 139,2 0 0,0-2 0,1-1 0,2-1 0,-1-1-1,2-2 1,0 0 0,56 19 0,-68-30 48,0-1 1,1 0 0,-1-2-1,1 0 1,0 0 0,0-2-1,0 0 1,25-4 0,-34 3-42,0-1 0,1 0 1,-1 0-1,0 0 1,0-2-1,0 1 0,-1-1 1,1 0-1,-1 0 1,0-1-1,0-1 0,0 1 1,-1-1-1,0 0 1,0-1-1,0 0 0,8-11 1,-12 13-33,1-1 0,-1 1-1,0-1 1,-1 0 0,1-1 0,-1 1 0,0 0 0,-1 0 0,0-1 0,0 1 0,0-1 0,0 1-1,-1-1 1,0 0 0,-1 1 0,-2-12 0,1 9 1,-1 1 0,0-1 1,-1 1-1,0 0 0,0 0 0,-1 1 1,0-1-1,0 1 0,-1 0 0,0 0 1,-7-5-1,-4-3-7,0 1 1,-1 1-1,0 1 1,-1 1 0,-1 0-1,1 1 1,-2 2-1,-41-13 1,28 13-60,0 1 0,-1 2 1,0 1-1,0 2 0,0 2 1,0 1-1,-65 10 0,81-6 15,-1 0-1,1 1 1,0 1-1,1 1 1,-1 0-1,-17 12 0,25-13 4,1 0 0,-1 0-1,1 1 1,1 0-1,0 1 1,0 0-1,0 1 1,1-1-1,1 2 1,-11 17-1,16-24 35,0-1-1,1 1 1,0 0-1,-1 0 1,2 0-1,-1 0 1,0 0-1,1 0 1,-1 0-1,1 0 1,0 0-1,1 0 1,-1 0-1,1 0 0,0 0 1,0 0-1,0 0 1,0 0-1,1 0 1,-1 0-1,1-1 1,0 1-1,0-1 1,0 1-1,1-1 1,-1 0-1,1 0 1,0 0-1,0 0 1,0 0-1,0-1 0,1 1 1,3 1-1,5 4 8,0 0 0,1-2 0,0 0 0,0 0 0,0-1 0,1 0 0,0-2 0,19 4 0,29 1-17,0-3-1,88-4 0,-107-3-99,-1-3-1,0-1 1,0-2 0,60-19-1,-94 25 40,0-1-1,0 1 0,0-2 1,0 1-1,0-1 1,-1-1-1,1 1 0,-1-1 1,0 0-1,-1-1 0,1 0 1,-1 0-1,0 0 0,0-1 1,6-9-1,-12 15 72,0 1 1,1-1-1,-1 1 0,0-1 1,0 1-1,1-1 0,-1 1 1,0-1-1,0 1 0,0-1 1,0 0-1,0 1 1,0-1-1,0 1 0,0-1 1,0 0-1,0 1 0,0-1 1,0 1-1,0-1 0,0 1 1,-1-1-1,1 1 1,0-1-1,0 1 0,-1-1 1,1 1-1,0-1 0,-1 1 1,1-1-1,0 1 0,-1-1 1,1 1-1,-1 0 1,1-1-1,0 1 0,-1 0 1,1-1-1,-1 1 0,1 0 1,-1-1-1,0 1 0,1 0 1,-1 0-1,1 0 0,-1 0 1,0 0-1,0-1 17,0 1 1,0 0-1,0 0 0,0 0 1,-1 1-1,1-1 0,0 0 0,0 0 1,0 1-1,0-1 0,0 0 1,0 1-1,0-1 0,1 1 0,-1-1 1,0 1-1,0 0 0,0-1 1,0 1-1,1 0 0,-1-1 0,0 1 1,0 0-1,1 0 0,-1 0 0,1 0 1,-1 0-1,1 0 0,-1 0 1,0 1-1,0 5 92,0-1 1,1 1-1,-1-1 0,1 1 1,0 0-1,1-1 0,0 1 1,0-1-1,0 0 0,1 1 1,-1-1-1,2 0 0,4 12 1,2-1 269,-1 0 1,2 0-1,21 27 0,-13-22 0,2-1-1,0 0 1,1-1-1,41 28 1,-47-38-500,1-1 1,0 0 0,24 9 0,-29-14-502,0 0 1,0-1-1,0-1 1,0 0 0,0 0-1,15-1 1,-15-3-1697</inkml:trace>
</inkml:ink>
</file>

<file path=ppt/ink/ink7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7.6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3 225 2944,'0'-2'220,"-1"0"1,0 0-1,1 0 0,0 0 1,-1-1-1,1 1 0,0 0 1,0 0-1,0 0 0,0 0 0,1 0 1,-1-1-1,1 1 0,-1 0 1,1 0-1,-1 0 0,1 0 1,0 0-1,0 0 0,0 1 1,0-1-1,1 0 0,-1 0 1,0 1-1,1-1 0,-1 1 1,4-3-1,1-3 89,1 0-1,0 0 1,0 1 0,1 0-1,9-5 1,-2 2-335,28-15 203,1 2 0,77-28 0,-110 46-121,0 0 0,1 1-1,0 0 1,-1 1-1,1 1 1,0 0 0,0 0-1,0 1 1,0 1-1,0 0 1,0 1 0,0 0-1,-1 0 1,1 1-1,-1 1 1,20 9 0,-27-11-28,0 0 1,0 1-1,0 0 1,0 0-1,-1 0 1,1 0-1,-1 1 1,0-1 0,0 1-1,0 0 1,-1 0-1,1 0 1,-1 0-1,0 1 1,0-1-1,0 0 1,2 9 0,-3-4 16,0 0 0,0 0 0,-1 0 0,0 0 0,0 0 0,-1 0 0,0 0 0,-5 16 0,-4 5 74,-1-1 0,-1 0 0,-1 0 0,-22 32 0,30-52-93,-114 175 520,105-165-442,-1 0 0,-2-1 1,1-1-1,-2-1 0,0 0 0,-37 24 1,53-38-89,-1-1 0,0 1 0,0-1 0,0 0 0,0 1 0,0-1 0,0 0 0,0-1 0,0 1 1,0-1-1,0 1 0,-1-1 0,1 0 0,0 0 0,0 0 0,0 0 0,0-1 0,-1 0 1,1 1-1,0-1 0,0 0 0,-5-3 0,6 3-8,0-1 0,1 1 0,-1-1 0,1 1 0,0-1 0,-1 1-1,1-1 1,0 0 0,0 0 0,0 0 0,0 0 0,0 1 0,1-1 0,-1 0 0,1 0 0,-1-1 0,1 1 0,0 0 0,-1 0 0,1 0-1,0 0 1,0 0 0,1 0 0,-1 0 0,0 0 0,1 0 0,-1 0 0,1 0 0,0 0 0,0 0 0,0 0 0,0 0 0,2-3 0,-2 3-19,-1 0 1,1-1-1,0 1 1,1 0-1,-1 0 1,0 0-1,1 0 1,-1 0-1,1 1 1,-1-1-1,1 0 0,0 1 1,0-1-1,0 1 1,0-1-1,0 1 1,0 0-1,0 0 1,0 0-1,1 0 1,-1 0-1,0 1 1,4-1-1,-1 1-15,1 1 1,0 0-1,-1 0 0,1 0 0,-1 1 0,1 0 0,-1 0 0,0 0 0,7 5 0,26 8 74,1-1 0,0-2 0,1-1 0,0-3 0,0-1 0,1-2 0,57 0 0,-28-7-1202,113-18 0,-173 19 774,-10 1 303,0 1 1,1-1-1,-1 0 1,0 0-1,1 0 1,-1 0-1,1 0 1,-1 0-1,1 0 1,-1 0-1,0 0 1,1 0-1,-1 0 1,1 0-1,-1 0 1,1 0-1,-1 0 1,0 0-1,1 0 1,-1-1-1,0 1 1,1 0-1,-1 0 1,1 0-1,-1-1 1,0 1-1,1 0 1,-1-1-1,0 1 1,0 0-1,1-1 1,-1 1-1,0 0 1,0-1-1,1 1 1,-1 0-1,0-1 1,0 1-1,0-1 1,0 1-1,0 0 0,1-1 1,-1 1-1,0-1 1,-17-10-2220,-18 0 355</inkml:trace>
</inkml:ink>
</file>

<file path=ppt/ink/ink7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7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 4736,'12'-7'2304,"16"-9"-2432,-8 12 4992,8-5-4480,15 6 0,37-1 128,-14 4 128,-6 0-1408,-8 4 0,-15-1-640,-8 13 0</inkml:trace>
  <inkml:trace contextRef="#ctx0" brushRef="#br0" timeOffset="1">841 108 4992,'15'14'2432,"4"30"-2304,-19-29 3328,0-3-3456,0 8 128,4 8 0,6-1 0,-1-1-896,6 3 128,2-10-768,12 1 128</inkml:trace>
</inkml:ink>
</file>

<file path=ppt/ink/ink7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8.3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27 6784,'-47'-26'3328,"99"26"-4352,-33 0 6272,5 7-5248,-1-4 0,0 10-896,0-1 128,-4 11-640,-10 13 128</inkml:trace>
</inkml:ink>
</file>

<file path=ppt/ink/ink7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8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0 333 2944,'11'15'6273,"50"57"-4482,-50-63-1568,-1 1 0,2-1 0,-1-1 0,1 0 1,0-1-1,1 0 0,0-1 0,0 0 0,0-1 0,1-1 1,0 0-1,15 2 0,-8-3-90,0-2 1,0 0-1,1-2 0,-1 0 1,0-1-1,0-1 0,33-9 1,-45 9-117,0 1 0,0-1 1,-1-1-1,1 0 0,-1 0 1,0 0-1,0-1 0,0-1 1,-1 1-1,0-1 1,0 0-1,0-1 0,-1 0 1,0 0-1,0 0 0,-1 0 1,1-1-1,-2 0 0,1 0 1,-1-1-1,-1 1 1,1-1-1,-1 0 0,-1 0 1,0 0-1,0 0 0,-1 0 1,0 0-1,0-1 0,-1 1 1,-1 0-1,1 0 1,-1-1-1,-1 1 0,0 0 1,0 0-1,-1 0 0,0 0 1,0 1-1,-1-1 0,0 1 1,-8-12-1,4 8-22,-1 0 0,0 0 0,-1 1 0,0 0 1,-1 0-1,0 1 0,-1 1 0,1 0 0,-2 0 0,1 2 0,-1-1 0,-1 1 0,-27-9 0,24 10-10,0 2-1,0 0 0,0 1 1,-1 0-1,1 2 1,-1 0-1,0 1 1,1 0-1,-1 2 0,1 0 1,-29 7-1,42-8 10,0 0 1,0 0-1,-1 0 0,1 1 0,0 0 1,0 0-1,0 0 0,1 0 0,-1 0 0,0 1 1,1-1-1,0 1 0,-1 0 0,1 0 1,0 1-1,0-1 0,1 0 0,-1 1 0,1 0 1,0 0-1,0-1 0,0 1 0,0 0 1,1 1-1,0-1 0,-1 0 0,1 0 0,1 1 1,-1-1-1,1 7 0,0-2-5,1-1 0,1 1 1,0-1-1,0 1 0,0-1 0,1 0 0,0 0 1,1 0-1,0-1 0,0 1 0,1-1 0,-1 0 1,2 0-1,7 8 0,0-2-118,1 0 1,0-1-1,1-1 1,0-1 0,28 15-1,89 33-2066,-89-41 1193,37 18-811</inkml:trace>
</inkml:ink>
</file>

<file path=ppt/ink/ink7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9.2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3712,'9'90'8763,"-4"-47"-7798,37 174 279,-27-156-440,5 12-310,-13-64-249,-11-45-131,0 7-178,1-1 0,1 0 0,1 0 0,2 1 0,1-1 0,2 0 0,1 1 0,1 0 0,1 0 0,21-53 0,-26 77 51,0 0 1,0 0 0,1 1-1,-1-1 1,1 1 0,0 0-1,0-1 1,0 1 0,1 0-1,0 1 1,-1-1 0,1 1-1,0 0 1,1 0-1,-1 0 1,1 0 0,-1 1-1,1-1 1,0 1 0,0 0-1,8-1 1,-7 2 12,1 1-1,-1 0 1,0 1 0,1-1-1,-1 1 1,0 0 0,0 1 0,0 0-1,0 0 1,0 0 0,0 1-1,0-1 1,-1 1 0,1 1-1,-1-1 1,0 1 0,8 7 0,-2-1 44,0 1 0,-1 0 0,0 1 0,-1 0 0,0 0 0,-1 1 0,0 0 1,-1 0-1,-1 1 0,0 0 0,6 20 0,-1 12 214,-1 2 0,5 56 0,-11-71-218,-4-31 77,6 23-1497,-5-25 1219,-1 1-1,1 0 0,-1-1 1,1 0-1,0 1 0,-1-1 1,1 1-1,0-1 0,0 0 1,-1 1-1,1-1 0,0 0 1,0 0-1,-1 0 0,1 0 1,0 0-1,0 0 0,0 0 0,-1 0 1,1 0-1,0 0 0,0 0 1,-1 0-1,1 0 0,0-1 1,0 1-1,-1 0 0,2-1 1,15-4-1887</inkml:trace>
</inkml:ink>
</file>

<file path=ppt/ink/ink7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09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1 518 4992,'0'20'2432,"41"15"-2816,-27-28 3968,0 2-3584,6 7 128,3 4 0,-4 3 0,-1-7-1280,2 3 128,8-8-384,4-7 128</inkml:trace>
  <inkml:trace contextRef="#ctx0" brushRef="#br0" timeOffset="1">278 1 5632,'18'35'2816,"10"8"-9600,-13-27 5504</inkml:trace>
</inkml:ink>
</file>

<file path=ppt/ink/ink7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0.4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0 196 1664,'0'-3'215,"0"-1"-1,0 0 1,0 1 0,1-1 0,-1 1 0,1-1-1,0 1 1,0-1 0,0 1 0,0 0-1,1-1 1,-1 1 0,5-6 0,-1-3 767,-3 7-642,20-38 1047,-22 42-1365,0 0 0,1 0 1,-1 1-1,0-1 0,1 0 0,-1 0 1,1 1-1,-1-1 0,1 0 0,-1 1 0,1-1 1,0 1-1,-1-1 0,1 1 0,0-1 1,-1 1-1,1-1 0,0 1 0,0 0 0,-1-1 1,1 1-1,0 0 0,0-1 0,-1 1 1,1 0-1,0 0 0,0 0 0,0 0 1,0 0-1,-1 0 0,1 0 0,0 0 0,0 0 1,0 0-1,0 1 0,-1-1 0,1 0 1,0 1-1,0-1 0,-1 0 0,1 1 0,0-1 1,0 1-1,-1-1 0,1 1 0,-1-1 1,1 1-1,0 0 0,8 14 242,-1 0 0,-1 1-1,0 0 1,-2 0 0,1 0 0,-2 0 0,0 1-1,1 18 1,5 14 263,-1-8-109,-5-21-125,1 1 0,0-1 0,1 0 0,2 0 0,16 33 0,-24-53-282,0 0 1,0 1-1,0-1 0,0 0 0,1 0 1,-1 1-1,0-1 0,0 0 0,0 1 1,0-1-1,1 0 0,-1 0 0,0 1 1,0-1-1,0 0 0,1 0 0,-1 0 1,0 1-1,0-1 0,1 0 0,-1 0 1,0 0-1,1 0 0,-1 1 0,0-1 1,1 0-1,-1 0 0,0 0 0,0 0 1,1 0-1,-1 0 0,0 0 0,1 0 1,-1 0-1,0 0 0,1 0 0,-1 0 1,0 0-1,1 0 0,-1 0 0,0-1 0,1 1 1,-1 0-1,0 0 0,0 0 0,1 0 1,-1-1-1,0 1 0,0 0 0,1 0 1,-1 0-1,0-1 0,1 1 0,9-26 240,0-33-85,-7 26-167,1-1 0,2 1 0,1 0 0,2 1 0,1 0 0,20-43 0,-27 67-2,2 0 1,-1 0-1,1 0 0,1 0 0,-1 1 0,1 0 1,1 0-1,-1 0 0,1 1 0,0 0 0,1 0 1,-1 1-1,1 0 0,0 0 0,0 1 0,1 0 1,-1 1-1,1-1 0,0 2 0,0-1 0,0 1 1,0 1-1,1-1 0,-1 2 0,0-1 0,0 1 1,19 3-1,-12 0 36,-1 0 1,1 2-1,-1 0 1,0 0-1,0 2 1,0 0 0,-1 0-1,0 2 1,-1-1-1,1 2 1,-2 0-1,17 16 1,-15-12 39,-1 0-1,0 0 1,-1 1 0,-1 1 0,0 0 0,-1 0 0,-1 1 0,0 1-1,-2-1 1,8 24 0,-14-34-12,1 1 1,-2 0-1,1 0 0,-1 0 0,0-1 0,0 1 0,-1 0 0,0 0 1,-1 0-1,1-1 0,-2 1 0,1-1 0,-1 1 0,-4 7 0,7-15-134,0 1 0,-1-1 0,1 0 0,0 0 0,0 0-1,0 1 1,-1-1 0,1 0 0,0 0 0,0 0-1,0 1 1,0-1 0,0 0 0,0 0 0,-1 1-1,1-1 1,0 0 0,0 0 0,0 1 0,0-1-1,0 0 1,0 1 0,0-1 0,0 0 0,0 0-1,0 1 1,0-1 0,0 0 0,1 0 0,-1 1-1,0-1 1,0 0 0,0 0 0,0 1 0,0-1-1,0 0 1,1 0 0,-1 0 0,0 1 0,0-1-1,0 0 1,1 0 0,-1 0 0,0 1 0,0-1-1,0 0 1,1 0 0,-1 0 0,0 0 0,0 0-1,1 0 1,-1 0 0,0 0 0,0 0 0,1 1-1,-1-1 1,0 0 0,0 0 0,1 0 0,-1 0-1,0-1 1,1 1 0,-1 0 0,0 0 0,16-8-3233,-6-7 1258</inkml:trace>
</inkml:ink>
</file>

<file path=ppt/ink/ink7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5.4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0 280 1152,'72'7'4224,"-46"-1"-3825,0-1 1,0-1-1,0-2 1,1 0-1,43-4 1,-59 1-269,0 0 0,0-1 1,-1 0-1,1 0 0,-1-1 1,1-1-1,-1 0 0,0 0 1,0-1-1,-1 0 0,1-1 1,-1 0-1,0 0 0,-1-1 0,1 0 1,10-12-1,-16 14-121,0 0 0,0 1-1,-1-1 1,1 0 0,-1 0 0,0 0-1,-1-1 1,1 1 0,-1 0 0,0-1 0,0 1-1,-1-1 1,0 1 0,1-1 0,-2 1-1,1-1 1,-1 1 0,0-1 0,0 1 0,0 0-1,-1-1 1,0 1 0,0 0 0,0 0-1,-1 0 1,0 1 0,0-1 0,0 0 0,-4-3-1,3 2-1,0 1 0,0 1 0,0-1 0,-1 1 0,0 0 0,0 0 0,0 0-1,-1 0 1,1 1 0,-1 0 0,1 0 0,-1 1 0,0-1 0,0 1 0,-1 1 0,1-1 0,0 1-1,0 0 1,-1 0 0,1 1 0,-1 0 0,1 0 0,0 1 0,-13 2 0,10 0 10,-1 1 0,1 0 0,1 0 1,-1 1-1,1 0 0,0 0 0,0 1 1,0 0-1,1 1 0,0 0 0,0 0 1,0 0-1,1 1 0,0 0 0,1 0 1,0 0-1,0 1 0,-6 17 0,7-17 7,1 1 0,0 0-1,0 0 1,1 0-1,0 0 1,1 1-1,0-1 1,1 0 0,0 1-1,0-1 1,1 0-1,1 1 1,0-1 0,0 0-1,1 0 1,0 0-1,7 14 1,-2-10 41,1 0 0,0 0 0,1-1 0,0 0-1,1-1 1,1 0 0,0 0 0,0-2 0,1 1 0,1-2 0,0 0 0,0 0 0,0-1 0,1-1-1,1-1 1,-1 0 0,32 7 0,-21-7-397,1-2 0,-1-1 1,1-1-1,0-2 0,0 0 0,-1-2 0,1-1 0,0-1 0,-1-1 1,33-11-1,-6-3-1205</inkml:trace>
</inkml:ink>
</file>

<file path=ppt/ink/ink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6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4864,'37'-3'2432,"100"6"-2560,-96 1 3840,13-4-3712,15 3 0,7-3 0,-6 0 128,-5-3-512,-8-1 0,-19 4-768,-5-3 0,-15 6-128,-4 4 0</inkml:trace>
</inkml:ink>
</file>

<file path=ppt/ink/ink7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6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47 978 2176,'1'0'134,"0"1"-1,0 0 1,0-1 0,-1 1-1,1-1 1,0 1 0,0-1 0,0 1-1,0-1 1,0 0 0,0 1-1,0-1 1,0 0 0,0 0 0,0 0-1,0 0 1,0 0 0,0 0-1,0 0 1,0 0 0,0 0 0,0-1-1,0 1 1,0 0 0,0 0-1,2-2 1,36-12 1761,-24 8-1512,42-15 133,0-2 0,-2-3 0,90-56 0,-118 65-390,-2-2 0,0 0 1,-1-2-1,-1 0 1,-1-2-1,-1 0 0,-1-2 1,-1 0-1,17-30 1,-29 40-115,-1-1 1,0 0 0,-1 0 0,0 0 0,-2-1-1,0 1 1,0-1 0,-2 0 0,0 0 0,-1 0-1,-1 0 1,0 0 0,-2 1 0,1-1 0,-2 1-1,0-1 1,-2 1 0,1 0 0,-2 0 0,0 1-1,-1 0 1,0 0 0,-1 1 0,-1 0 0,0 1-1,-1 0 1,0 0 0,-1 1 0,-27-20 0,23 22-23,1 0 0,-2 1 1,0 1-1,0 0 1,0 2-1,-1 0 0,0 0 1,0 2-1,0 0 0,-1 2 1,-28-2-1,34 4-4,0 1 1,0 0-1,-1 1 0,1 1 0,1 0 1,-1 0-1,0 2 0,1-1 1,0 1-1,0 1 0,0 0 0,1 1 1,0 0-1,0 1 0,1 0 0,0 1 1,-11 11-1,10-6 59,0 0 0,0 0 0,2 1 0,0 0 0,0 0 0,2 1 0,0 0 0,0 1 0,2 0 0,0 0 0,1 0 0,1 0 0,0 1 1,1-1-1,1 1 0,2 20 0,2 1 171,1 1 1,2-1 0,2-1-1,2 1 1,1-1 0,19 41 0,-21-58-90,1-2 0,1 0 0,1 0 0,0-1 0,2 0 1,0-1-1,0-1 0,2 0 0,0-1 0,33 23 1,-24-21-29,1-1 1,0-1 0,1-2 0,0 0 0,1-2-1,0-1 1,43 9 0,-55-16-64,-1-1 1,1 0-1,0-1 1,-1-1-1,1 0 1,0-1-1,-1-1 1,1-1-1,-1 0 1,0-1-1,17-6 1,-12 2-3,0-2 1,-1 0-1,0-1 1,0-1-1,-1-1 1,-1 0-1,18-18 1,10-18-3,-1-1 0,-3-3 0,-2-2 0,37-69 0,-59 95-87,0-1-1,-2-1 0,-2-1 0,0 0 0,12-52 1,-23 72 9,0 0 1,-1 0 0,0 0 0,-1-1 0,0 1 0,-1 0 0,0 0-1,-4-16 1,3 20 18,-1 1-1,1 0 1,-1 0 0,-1 0-1,1 0 1,-1 1 0,-1-1-1,1 1 1,-1 0-1,0 0 1,0 1 0,-1 0-1,1 0 1,-10-7 0,9 8 9,0 1 0,-1 0 0,1 0 0,-1 0 1,1 1-1,-1-1 0,0 2 0,0-1 1,0 1-1,0 0 0,0 0 0,0 1 0,0 0 1,0 0-1,0 1 0,0 0 0,0 0 1,0 1-1,0 0 0,1 0 0,-1 0 0,0 1 1,1 0-1,0 0 0,-12 8 0,-4 4-33,1 1 0,0 1 0,1 1 0,1 1 1,-27 34-1,36-40 33,0 1 0,1 0 0,0 1 1,2 0-1,-1 1 0,2-1 1,0 1-1,1 1 0,1-1 1,0 1-1,1 0 0,1-1 1,0 32-1,3-21 33,1 0 0,1 0 0,1-1 0,2 1 0,1-1 0,0-1 0,23 50 0,-22-61 25,1 1 1,0-1 0,1-1-1,0 0 1,1 0-1,1-1 1,0-1 0,1 0-1,0 0 1,0-1 0,1-1-1,0-1 1,1 0 0,0 0-1,23 7 1,-18-8 3,0 0-1,1-1 1,0-1-1,1-1 1,-1-2-1,0 1 1,1-2 0,0-1-1,-1-1 1,1-1-1,31-6 1,-48 6-76,1 1 0,-1-1 1,0-1-1,0 1 0,0-1 0,0 0 1,0 0-1,0 0 0,-1-1 0,1 0 1,-1 1-1,0-2 0,-1 1 0,1 0 1,0-1-1,-1 0 0,0 1 0,0-1 1,-1-1-1,0 1 0,1 0 0,-2 0 1,1-1-1,0 1 0,-1-1 0,1-9 1,-1 5-93,-1 0 1,1 0-1,-2 0 1,1 0-1,-1 0 1,-1 0-1,0 0 1,0 0-1,-1 1 1,0-1-1,-1 1 1,0 0 0,0 0-1,-11-14 1,13 19 86,0 0 1,-1 1-1,0 0 1,0 0-1,0 0 1,0 0-1,-1 0 1,1 1-1,-1-1 1,1 1 0,-1 0-1,0 0 1,0 0-1,0 1 1,0-1-1,0 1 1,0 0-1,-1 0 1,1 0-1,0 1 1,-1 0-1,1-1 1,0 2-1,-1-1 1,1 0 0,0 1-1,0 0 1,-1 0-1,1 0 1,0 0-1,0 1 1,0 0-1,-5 3 1,2-2 69,1 1-1,0 0 1,0 1 0,0 0-1,1 0 1,-1 0 0,1 0-1,1 1 1,-1 0 0,1 0-1,0 0 1,0 1 0,0-1 0,1 1-1,0 0 1,1 0 0,-1 0-1,-1 14 1,3-10 88,1 0 0,0 0 0,1 0 0,0 0 0,1-1 1,0 1-1,1 0 0,0-1 0,1 1 0,0-1 0,0 0 0,1-1 0,1 1 0,-1-1 0,2 0 1,-1 0-1,1 0 0,0-1 0,15 12 0,0 0 186,1-1 1,1-1-1,1-1 1,1-1-1,54 25 0,-70-37-367,0-1-1,0 0 0,0-1 1,1 0-1,18 2 0,-18-4-444,0 1-1,0-2 1,0 1-1,0-1 1,0-1 0,0 0-1,0-1 1,0 0-1,13-6 1,14-19-1564</inkml:trace>
</inkml:ink>
</file>

<file path=ppt/ink/ink7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7.2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119 396 2048,'5'-12'1716,"-3"5"835,-9 13-696,4-3-1762,1 1 0,0-1 0,0 1 0,0-1 0,0 1 0,0 0 0,1 0-1,0-1 1,0 1 0,0 0 0,0 0 0,0 0 0,1 1 0,0-1 0,0 0-1,0 0 1,0 0 0,1 0 0,-1 0 0,1 0 0,0 0 0,0 0 0,1 0-1,-1 0 1,1-1 0,0 1 0,0 0 0,0-1 0,5 6 0,0 1 91,0-1 0,0 0 1,1-1-1,0 0 0,1 0 0,0-1 1,0 0-1,0 0 0,20 9 1,-15-10-90,1-2 0,0 0 1,0-1-1,0 0 0,0-1 0,0-1 1,0 0-1,1-1 0,-1-1 1,0-1-1,0 0 0,0 0 0,0-2 1,20-6-1,-24 6-58,0-1 0,0 1 1,0-2-1,-1 0 0,0 0 0,0 0 0,0-2 0,14-13 0,-19 16-19,0-1-1,0 0 1,-1 0-1,0 0 1,0-1 0,0 0-1,-1 1 1,0-1-1,0 0 1,-1-1-1,0 1 1,0 0-1,-1-1 1,2-10-1,-3-1-7,-1 1 0,0-1 0,-2 1 0,0-1 0,-1 1-1,0 0 1,-2 0 0,0 1 0,-1-1 0,0 1 0,-2 1 0,0-1 0,-22-28 0,23 34-29,-1 0 1,-1 0-1,0 0 1,0 1-1,-1 1 0,0 0 1,-1 0-1,0 1 1,0 1-1,0 0 1,-1 1-1,0 0 1,-1 1-1,1 0 1,-1 1-1,0 0 1,0 2-1,-24-3 1,21 5-23,0 1 1,1 0-1,-1 1 0,0 1 1,1 0-1,0 1 0,0 1 0,0 1 1,-21 10-1,30-13 25,0 1 0,1 0 0,0 0 0,0 1 0,0-1 0,0 1 1,1 1-1,0-1 0,0 1 0,0 0 0,1 0 0,0 0 0,0 0 0,1 1 0,-1 0 0,1 0 0,1 0 0,-1 0 0,1 0 0,1 0 0,-1 1 0,1-1 1,0 10-1,1-6-14,2 0 1,-1 0 0,1-1 0,1 1-1,0 0 1,0-1 0,1 0 0,0 0-1,1 0 1,0 0 0,1-1 0,0 0-1,0 0 1,1 0 0,0-1 0,1 0-1,0 0 1,13 10 0,2 0-224,0-2 0,0 0 0,2-2 1,0 0-1,0-2 0,28 10 0,-7-8-925,1-1-1,0-2 0,59 6 1,-37-12-486</inkml:trace>
</inkml:ink>
</file>

<file path=ppt/ink/ink7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8.3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 1280,'1'35'1416,"-2"38"1179,-18 159 791,10 269 0,10-329-2180,-2-119-810,3 73 636,-2-115-958,2 0-1,-1 0 1,2 0-1,-1-1 1,2 1 0,-1-1-1,1 1 1,9 15 0,-10-23-61,-1 1 1,1-1 0,-1 0 0,1 0 0,0 0-1,1 0 1,-1-1 0,0 1 0,1-1 0,-1 0-1,1 0 1,0 0 0,0 0 0,-1 0 0,1-1 0,0 0-1,1 0 1,-1 0 0,0 0 0,0-1 0,0 0-1,0 0 1,6 0 0,9-2 16,-1-1-1,0 0 1,0-2 0,19-6-1,-6 1 25,-9 4-29,-1-2 0,1 0 0,-1-1-1,29-18 1,-40 21-5,0-1 0,-1 0-1,1-1 1,-2 0 0,1 0 0,-1-1-1,0 0 1,-1 0 0,0-1-1,9-17 1,-15 26-25,0-1 0,0 0 0,0 0 0,0 0 1,0 0-1,-1 0 0,1 0 0,0-1 0,-1 1 0,0 0 0,1 0 0,-1 0 0,0-1 0,0 1 0,0 0 0,-1 0 0,1 0 1,0-1-1,-1 1 0,0 0 0,1 0 0,-1 0 0,0 0 0,0 0 0,-2-3 0,3 5 1,-1 0 0,1-1 0,0 1 0,-1 0 0,1 0 0,0 0 0,-1 0 0,1 0 0,0 0 0,-1 0 0,1 0-1,0 0 1,-1 0 0,1 0 0,0 0 0,-1 0 0,1 0 0,-1 0 0,1 0 0,0 1 0,-1-1 0,1 0 0,0 0 0,0 0 0,-1 0 0,1 1 0,0-1 0,-1 0-1,1 0 1,0 1 0,0-1 0,-1 0 0,1 1 0,0-1 0,0 0 0,0 0 0,-1 1 0,1-1 0,0 0 0,0 1 0,0-1 0,0 0 0,0 1 0,0-1 0,0 1-1,0-1 1,0 0 0,0 1 0,0-1 0,0 0 0,0 1 0,0-1 0,0 1 0,-2 21-118,5-6 163,0-1 0,1 0 0,0 1-1,1-2 1,1 1 0,0 0 0,2-1 0,-1 0 0,1-1 0,1 0 0,18 20 0,-20-25-14,0-2 1,1 1 0,0-1 0,0 0 0,0-1 0,1 0 0,-1 0 0,1-1 0,0 0-1,1-1 1,-1 1 0,1-2 0,-1 0 0,1 0 0,0 0 0,0-1 0,0-1 0,0 0-1,13-1 1,-7-1 9,0 0 0,-1-1 1,1 0-1,-1-2 0,0 1 0,0-2 0,0 0 0,-1-1 0,0 0 0,0-1 0,17-14 0,-23 15-22,0-1 0,0-1 1,-1 0-1,0 0 0,0 0 0,-1-1 0,0 1 0,7-19 0,-10 21-35,0 0 0,0-1-1,-1 1 1,0-1 0,0 0-1,-1 0 1,0 0 0,0 0-1,0 0 1,-1 0 0,-1 0-1,-2-15 1,0 24-98,-2 11 42,0 12 14,5-13 48,1 1 0,1-1-1,0 0 1,1 0 0,0 0 0,1 0-1,0 0 1,1-1 0,0 1 0,0-1-1,1 0 1,0-1 0,1 0 0,0 0-1,14 14 1,-10-13 24,0 0 0,0 0 1,1-2-1,0 1 0,0-1 0,1-1 0,0 0 0,0-1 0,1-1 0,0 0 0,24 6 0,-7-6 49,1-1-1,0-2 0,0-1 1,1-1-1,-1-2 0,0-1 1,-1-2-1,1-1 0,-1-1 1,0-2-1,0-1 0,-1-1 1,-1-2-1,55-32 0,-78 41-34,0 0 0,1 0 0,-2-1-1,1 0 1,-1 0 0,1-1 0,-1 1 0,-1-1 0,1 0-1,-1-1 1,0 1 0,-1-1 0,0 1 0,4-10-1,-6 11-25,0 1 0,-1 0 0,1-1-1,-1 1 1,0-1 0,0 0 0,0 1-1,-1-1 1,1 1 0,-1 0 0,0-1-1,-1 1 1,1 0 0,-1-1 0,1 1-1,-2 0 1,1 0 0,0 0 0,-1 1-1,1-1 1,-1 1 0,0-1 0,0 1-1,0 0 1,-5-3 0,0-1-24,0 1 0,0 0 0,-1 1 1,0 0-1,0 0 0,-1 1 0,0 0 0,1 1 1,-1 0-1,0 0 0,0 1 0,-19-1 0,14 2-30,-1 1 0,1 0 0,0 1-1,-1 1 1,1 1 0,0 0 0,0 1 0,-22 8-1,25-7 49,1 0 1,-1 1-1,1 0 0,0 1 0,1 0 1,0 1-1,0 0 0,0 1 0,1 0 1,-11 13-1,15-15 62,0 0 1,1 0-1,0 1 1,0-1-1,0 1 1,1 0 0,0 1-1,1-1 1,0 0-1,0 1 1,1-1-1,0 1 1,0-1-1,1 1 1,0 0-1,1 8 1,2-5 59,0 0 0,0 0 1,2-1-1,-1 1 1,1-1-1,1 0 0,0 0 1,1-1-1,0 0 0,0 0 1,1-1-1,0 1 0,19 14 1,-8-7 116,1-1 0,1-1 0,0-1-1,1-1 1,40 18 0,-42-23-383,1 0-1,-1-1 1,1-1-1,1-2 0,-1 0 1,0-1-1,1 0 0,0-2 1,0-1-1,-1-1 1,1-1-1,24-4 0,28-13-2279</inkml:trace>
</inkml:ink>
</file>

<file path=ppt/ink/ink7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9.1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25 2304,'-35'-24'1984,"33"23"-619,2 1-746,0 4-376,-1 1 1,1-1-1,0 0 0,0 0 1,1 0-1,0 1 1,-1-1-1,3 7 0,-2-7-257,5 28 420,2-1-1,19 51 1,-21-68-299,-1-1-1,2 0 1,0 0-1,1-1 1,0 1-1,0-2 1,2 1-1,13 13 1,-19-22-108,1 0 1,-1 0-1,1-1 1,-1 0-1,1 0 1,0 0-1,0 0 1,0-1-1,0 0 1,0 0-1,0 0 1,0-1-1,0 0 1,0 1-1,0-2 1,0 1-1,1-1 1,-1 0-1,0 0 1,0 0-1,6-3 1,8-2-352,-1-1 0,0-1 0,0-1 0,19-13 0,11-8-949</inkml:trace>
</inkml:ink>
</file>

<file path=ppt/ink/ink7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9.4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27 4608,'-23'-27'2304,"37"43"-2816,-5-16 3456,6 0-2944,-5 0 0,4 4-256,-5 3 128</inkml:trace>
</inkml:ink>
</file>

<file path=ppt/ink/ink7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19.8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0 202 3072,'1'11'469,"1"-1"1,0 1-1,0 0 1,1-1-1,0 1 0,1-1 1,0 0-1,0 0 1,9 13-1,5 7 448,35 42 0,-48-66-892,1 0-1,0 0 1,0-1 0,0 0 0,1 0-1,0 0 1,0-1 0,7 3 0,-12-6 1,-1 0-1,1-1 1,-1 1 0,1-1 0,-1 1-1,1-1 1,0 0 0,-1 1 0,1-1-1,0 0 1,-1 0 0,1 0 0,0 0-1,-1-1 1,1 1 0,0 0 0,-1-1 0,3 0-1,-3 0-6,0 0 0,0 0 1,1-1-1,-1 1 0,0 0 0,0-1 0,0 1 0,-1-1 0,1 1 0,0-1 0,0 1 1,-1-1-1,1 1 0,-1-1 0,0 0 0,1 1 0,-1-1 0,0 0 0,0 1 0,0-1 0,0 0 1,0-2-1,-2-19 62,0 1 0,-2-1 0,0 1 0,-10-27 1,7 25-83,1 0 1,1-1 0,-2-35 0,6 50-14,1 1 0,1-1 0,-1 1 0,1-1 0,1 1 0,0 0 1,0 0-1,1 0 0,8-17 0,-9 22 18,0 1 1,0-1 0,1 0 0,0 1-1,0 0 1,0 0 0,0 0-1,0 0 1,1 0 0,-1 1 0,1-1-1,0 1 1,0 0 0,0 0 0,0 0-1,0 1 1,0-1 0,0 1-1,0 0 1,1 0 0,-1 1 0,0-1-1,1 1 1,4 0 0,10 1 131,-1 1 1,0 1 0,1 0 0,-1 2 0,32 11-1,84 43 686,-86-34-372,71 48 1,-98-58-321,-1 1 1,0 1 0,-1 1 0,0 0 0,20 29 0,-37-45-99,0 0 1,0 0 0,-1 1 0,1-1-1,-1 1 1,0-1 0,0 1 0,0-1 0,0 1-1,0 0 1,0-1 0,-1 1 0,1 0 0,-1-1-1,0 1 1,0 0 0,0 0 0,0 0-1,0-1 1,-2 6 0,1-6-124,0 0 0,0 0 0,-1-1 0,1 1 0,0 0 0,-1-1-1,1 1 1,-1-1 0,0 0 0,0 1 0,1-1 0,-1 0 0,0 0 0,0 0 0,0 0 0,0-1 0,0 1 0,0 0 0,0-1-1,0 1 1,0-1 0,-1 0 0,1 0 0,0 0 0,0 0 0,-3 0 0,5 0 50,0 0 0,0 0 0,0 0 0,0 0 0,0 0 1,-1 0-1,1 0 0,0 0 0,0 0 0,0 0 0,0 0 0,-1 0 0,1 0 0,0 0 1,0 0-1,0 0 0,0-1 0,0 1 0,-1 0 0,1 0 0,0 0 0,0 0 0,0 0 1,0 0-1,0 0 0,0 0 0,-1-1 0,1 1 0,0 0 0,0 0 0,0 0 0,0 0 1,0 0-1,0 0 0,0-1 0,0 1 0,0 0 0,0 0 0,0 0 0,0 0 0,0-1 1,0 1-1,0 0 0,0 0 0,0 0 0,0 0 0,0-1 0,0 1 0,0 0 0,0 0 1,0 0-1,0 0 0,0 0 0,0-1 0,0 1 0,0 0 0,0 0 0,0 0 0,1 0 1,-1 0-1,0 0 0,0-1 0,0 1 0,0 0 0,0 0 0,0 0 0,1 0 0,-1 0 1,0 0-1,3-8-702,10-29-1177</inkml:trace>
</inkml:ink>
</file>

<file path=ppt/ink/ink7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0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306 156 2304,'2'-7'130,"2"-4"465,-1 0-1,0 0 1,-1-1-1,0 1 1,-1-1-1,0-15 0,-1 25-542,0-1 0,-1 1 0,0-1-1,1 1 1,-1-1 0,0 1-1,0 0 1,0-1 0,0 1-1,-1 0 1,1 0 0,-1-1 0,1 1-1,-1 0 1,0 1 0,0-1-1,0 0 1,0 0 0,0 1-1,0-1 1,0 1 0,0 0 0,-1 0-1,1 0 1,0 0 0,-1 0-1,1 0 1,-1 0 0,1 1 0,-1 0-1,0-1 1,1 1 0,-1 0-1,-3 0 1,-4 0 65,1 1 0,-1 0-1,1 0 1,0 1 0,0 0 0,0 0 0,0 1-1,0 0 1,0 1 0,-11 6 0,4-1 18,1 0 1,1 1-1,0 0 1,-21 21 0,30-25-92,0 0 0,0-1 0,0 1 0,1 1 0,0-1 0,0 1 0,1 0 0,0 0 0,0 0 0,0 0 1,1 0-1,0 0 0,1 1 0,0-1 0,0 1 0,0-1 0,1 1 0,0 0 0,0-1 0,1 1 0,0-1 0,1 1 1,-1-1-1,1 0 0,1 1 0,0-1 0,5 11 0,-1-5 34,0-1 1,0-1-1,1 1 1,0-2-1,1 1 0,0-1 1,1 0-1,0-1 1,0 0-1,1 0 1,0-2-1,1 1 0,0-1 1,20 8-1,-6-5 61,0-2-1,1-2 0,0 0 1,0-1-1,1-2 0,-1-1 1,42-2-1,-46-1-52,0-2-1,-1 0 1,1-1-1,-1-1 1,0-2 0,0 0-1,-1-1 1,0-1-1,28-16 1,-47 23-76,1 0-1,-1 1 1,0 0-1,1-1 1,-1 1 0,1 0-1,0 0 1,-1 0 0,1 1-1,0-1 1,4 0 0,-3 2-25,0 0 1,1 0-1,-1 0 1,-1 1-1,1-1 1,0 1-1,5 3 1,18 10-67,-15-8 85,0 0 0,0-1 0,1 0-1,0-1 1,0-1 0,1 0 0,-1 0 0,1-1-1,18 1 1,-9-4 41,0 0 0,0-2-1,0-1 1,-1 0 0,1-2 0,-1-1-1,22-8 1,-34 11-11,-1 0 0,0-1 0,0 0 0,0-1 0,0 0 0,-1-1 0,1 1 0,-1-2 0,-1 1 0,1-1-1,-1 0 1,-1 0 0,1-1 0,-1 0 0,0 0 0,-1-1 0,0 0 0,4-10 0,-7 11-18,0 0 0,-1 0 0,0-1 1,0 1-1,-1 0 0,0-1 0,-1 1 1,0-1-1,0 1 0,-1 0 0,0 0 0,0 0 1,-1 0-1,0 0 0,0 0 0,-1 1 0,0 0 1,0-1-1,-1 1 0,0 1 0,0-1 0,-1 1 1,-6-7-1,2 3-21,-1 0-1,1 1 1,-2 0 0,1 1-1,-1 0 1,0 1 0,-1 0-1,1 1 1,-2 0 0,1 1-1,0 0 1,-25-4 0,26 8-18,0 0 0,0 1 0,0 0 0,0 1 0,0 0 1,0 1-1,0 1 0,1 0 0,-1 0 0,1 1 0,0 0 0,0 1 0,0 1 0,0-1 1,-16 14-1,22-16 14,1 1 0,0 0 0,-1 1 0,1-1 0,1 1 0,-1-1 0,1 1 0,-1 0 0,2 1 0,-1-1 0,0 0 0,1 1 0,0-1 0,0 1 1,1 0-1,0 0 0,0 0 0,0 0 0,1 0 0,-1 0 0,1-1 0,1 1 0,-1 0 0,1 0 0,0 0 0,1 0 0,-1 0 0,1-1 0,0 1 0,1-1 0,-1 1 0,7 9 1,-4-8-52,-1 0 0,2-1 1,-1 0-1,1 1 1,0-2-1,0 1 1,0-1-1,1 0 1,0 0-1,10 4 1,81 36-1872,-71-34 1082,8 2-719,44 10 0,-57-17 992,53 16-1237</inkml:trace>
</inkml:ink>
</file>

<file path=ppt/ink/ink7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1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135 238 2944,'-6'2'288,"1"0"0,0 1 0,-1-1 0,1 2 0,0-1 0,0 0 0,0 1 1,1 0-1,-1 0 0,1 0 0,0 1 0,0-1 0,1 1 0,-1 0 0,1 0 0,-5 11 0,7-12-201,-1 0-1,1 0 1,0 1-1,0-1 1,1 0 0,-1 1-1,1-1 1,0 1-1,0-1 1,1 0-1,-1 1 1,1-1-1,0 0 1,0 1 0,0-1-1,1 0 1,-1 0-1,1 0 1,0 0-1,0 0 1,1 0-1,-1-1 1,1 1-1,4 4 1,1 1-24,1-1 0,0 0 1,0 0-1,1-1 0,0 0 0,0-1 1,1 0-1,0-1 0,0 0 0,0 0 1,0-1-1,1-1 0,-1 0 0,1-1 0,0 0 1,0 0-1,0-2 0,0 1 0,0-1 1,0-1-1,0 0 0,12-3 0,-1-1 59,-1-1 0,0 0 0,0-2 0,-1-1 0,0 0-1,-1-1 1,0-2 0,0 0 0,-1-1 0,28-25 0,-40 33-98,-1-1 1,0 0-1,0 0 0,-1-1 1,0 0-1,0 0 1,-1 0-1,0 0 1,0-1-1,0 1 1,-1-1-1,0 0 1,-1 0-1,0 0 0,0-1 1,-1 1-1,0 0 1,0-1-1,-1 1 1,0-1-1,0 1 1,-1 0-1,0-1 1,-1 1-1,0 0 0,0 0 1,-1 0-1,0 0 1,0 0-1,-1 0 1,0 1-1,0 0 1,-1 0-1,1 0 1,-2 0-1,1 1 0,-1 0 1,0 0-1,0 0 1,-10-6-1,2 3-41,0 0 0,-1 1 0,0 1 0,0 0-1,-1 1 1,1 0 0,-1 2 0,-1 0 0,1 0-1,-1 2 1,-26-1 0,33 2-22,0 1 1,-1 1-1,1 0 0,-1 0 0,1 1 1,0 0-1,0 1 0,0 0 0,0 1 0,1 0 1,-1 0-1,1 1 0,0 0 0,0 1 1,1 0-1,0 0 0,0 1 0,0 0 1,-13 16-1,19-21 12,0 2 0,1-1 0,-1 0 1,1 0-1,-1 1 0,1-1 0,0 0 0,0 1 0,1-1 0,-1 1 0,1 0 1,0-1-1,-1 1 0,2-1 0,-1 1 0,0-1 0,1 1 0,-1 0 1,1-1-1,0 1 0,0-1 0,1 0 0,-1 1 0,1-1 0,-1 0 1,1 0-1,0 0 0,0 0 0,3 3 0,5 5-173,-1 0 0,2 0 0,-1-1 1,1-1-1,24 17 0,-2-7-559,2-2 0,0-1 0,0-1 0,2-2 0,54 12 0,-2 0-106,-87-24 936,0 0 1,0 1-1,0-1 0,1 0 0,-1 1 0,-1-1 0,1 1 1,0 0-1,0 0 0,-1 0 0,1 0 0,-1 0 1,1 0-1,-1 0 0,0 0 0,0 0 0,1 3 1,16 49 866,-9-23-491,45 91 826,-31-75-887,-2 2 0,-2 0-1,17 72 1,-34-107-287,0 0 0,-1 0 0,-1 0 0,0 1 1,0-1-1,-2 0 0,0 0 0,0 0 0,-2 0 1,1 0-1,-2 0 0,0-1 0,0 0 0,-14 22 1,13-25-11,-1 0 0,1 0 0,-2-1 0,0 0 0,0-1 0,0 0 0,-1 0-1,0-1 1,-1 0 0,1 0 0,-1-1 0,-1 0 0,1-1 0,-1-1 0,0 1 0,0-2 0,0 1 0,-17 2 0,2-4 10,-1 0 0,1-1-1,-1-2 1,0-1 0,1-1 0,0-1-1,0-1 1,0-2 0,0 0-1,1-2 1,0-1 0,1 0 0,-45-28-1,54 29-97,2 0 0,-1-1 0,1-1 1,1 0-1,0 0 0,0-2 0,1 1 0,1-1 0,0-1 0,1 1 0,1-2 0,0 1 0,0-1 0,2-1 0,0 1 1,0-1-1,2 0 0,0 0 0,1-1 0,0 1 0,2-1 0,0 1 0,1-26 0,1 33-26,0-1 0,1 0 0,0 0 0,0 1 0,1-1 0,1 1 0,-1 0 0,2 0 0,-1 0 0,1 1 0,0-1 0,1 1 0,0 0 0,0 1 0,1-1 0,0 1 0,0 1 0,0-1 0,1 1 0,0 0 0,1 1 0,-1 0 0,1 0 0,0 1 0,11-4 0,1 1-405,0 2 1,0 0-1,1 0 0,0 2 1,-1 1-1,1 1 1,0 1-1,0 0 1,0 2-1,28 5 0,21 8-1340,-1 4-22</inkml:trace>
</inkml:ink>
</file>

<file path=ppt/ink/ink7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2.5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3200,'9'16'5295,"1"24"-3333,1 5-1070,13 16-19,62 111-1,-10-26 391,-75-145-1245,-1 0 0,1 1 0,-1-1 0,1 0 0,-1 0 0,1 0 0,-1 0 0,1 1 0,-1-1 1,0 0-1,0 0 0,0 1 0,0-1 0,0 0 0,0 0 0,0 1 0,0-1 0,0 0 0,-1 2 0,0-2-2,1-1-1,-1 1 1,1-1-1,-1 0 1,0 1-1,1-1 1,-1 0-1,0 1 1,1-1 0,-1 0-1,1 0 1,-1 0-1,0 0 1,1 0-1,-1 0 1,0 0-1,0 0 1,1 0-1,-1 0 1,0 0-1,1 0 1,-1 0-1,1 0 1,-1-1 0,-1 1-1,-2-2 20,0 0 0,0 1 1,0-1-1,0-1 0,0 1 0,1-1 0,-1 1 0,1-1 1,-1 0-1,-3-5 0,-4-7 1,1 0 1,1-1-1,0 0 1,1 0-1,1 0 0,0-1 1,2-1-1,0 1 1,-3-19-1,6 26-50,1 1 0,1 0 0,-1 0 0,1-1 0,1 1 0,0 0 0,0 0 1,1-1-1,0 1 0,1 0 0,0 1 0,0-1 0,1 0 0,0 1 0,0 0 0,1 0 0,0 0 0,0 0 0,9-8 0,-5 6-33,0 1-1,1 1 1,0-1 0,0 2-1,0-1 1,1 2-1,0-1 1,1 1 0,15-5-1,-19 9 57,0 0-1,1 0 0,-1 0 0,0 1 1,1 1-1,-1 0 0,1 0 1,-1 0-1,1 1 0,-1 0 0,1 1 1,-1 0-1,0 0 0,0 1 1,9 4-1,2 2 97,0 1 1,0 0-1,-1 2 1,-1 0-1,0 1 0,0 1 1,-2 1-1,1 0 1,-2 1-1,19 26 1,-24-30-19,-1 1 1,-1 0-1,0 0 1,0 1-1,-1 0 1,-1 0-1,-1 0 1,0 1-1,0-1 1,-2 1-1,0 0 1,0 0-1,-2 0 1,0 0-1,-3 29 1,1-39-129,0 0 0,0 0 0,0 0 0,-1-1 0,0 1 0,0-1 0,-7 9 0,10-12-47,0 0 1,-1-1-1,1 1 1,-1 0 0,1 0-1,-1-1 1,1 1-1,-1 0 1,1-1 0,-1 1-1,0-1 1,1 1-1,-1-1 1,0 1 0,0-1-1,1 1 1,-1-1-1,0 0 1,0 1 0,0-1-1,0 0 1,1 0-1,-1 1 1,0-1 0,0 0-1,0 0 1,0 0-1,0 0 1,0 0 0,1-1-1,-1 1 1,0 0 0,0 0-1,0 0 1,0-1-1,0 1 1,1 0 0,-1-1-1,0 1 1,0-1-1,1 1 1,-1-1 0,0 1-1,1-1 1,-1 0-1,0 1 1,1-1 0,-1 0-1,1 1 1,-1-1-1,1 0 1,0 0 0,-1 1-1,1-1 1,0 0-1,-1 0 1,1-1 0,-6-20-2217</inkml:trace>
</inkml:ink>
</file>

<file path=ppt/ink/ink7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2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0 322 3072,'11'11'1536,"3"21"-640,-10-25 1280,-4 9-1664,0 4 128,5 15 0,1-3 128,2 4-1024,1 7 0,2-17 768,-2 3 0,0-15-512,5-2 128,0-8-1408,6 0 0</inkml:trace>
  <inkml:trace contextRef="#ctx0" brushRef="#br0" timeOffset="1">105 1 6144,'-28'7'3072,"51"-2"-3968,-18-1 5120,-1 3-4096,-4 5 128,5 8-1536,-5-1 0,9 12 256,2-12 0</inkml:trace>
</inkml:ink>
</file>

<file path=ppt/ink/ink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5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3840,'7'-4'199,"-1"1"1,1 0-1,-1 1 1,1-1-1,0 1 1,0 1-1,0-1 1,8 1-1,-3-1 359,-1 0 1,1 0-1,-1-1 0,11-4 0,7-1-290,0 0-1,1 2 1,0 1-1,0 2 1,0 1-1,47 2 0,-2 6-72,108 23 0,-160-24-83,-1 2 0,1 0 0,-1 1 1,0 1-1,-1 1 0,0 1 1,0 0-1,-2 2 0,1 1 0,23 21 1,-32-25-27,-1 0 1,0 0-1,-1 1 1,-1 0 0,1 1-1,-2-1 1,1 2-1,-2-1 1,0 1-1,0 0 1,-1 0 0,-1 1-1,0 0 1,-1-1-1,0 1 1,-1 0-1,-1 1 1,0 20 0,-3-26-11,1 1 1,-2-1 0,1 0 0,-1 1 0,-1-1-1,0 0 1,0-1 0,0 1 0,-1-1 0,-1 0-1,1 0 1,-1 0 0,-10 8 0,10-9-12,0 0 0,-1-1-1,0 0 1,-1 0 0,1 0 0,-1-1 0,0-1 0,0 1-1,-1-1 1,1-1 0,-1 0 0,0 0 0,0 0 0,-9 1 0,-2-3-4,-1 0 1,1-1-1,0-1 1,0 0 0,-22-6-1,31 4-81,0 0 0,1 0 0,-1-1 0,0-1 0,1 0 0,0 0 0,0-1 0,1 0 0,-1-1 0,-11-11 0,20 17-8,-1 0 0,1 0 0,0 0 0,1 0 1,-1 0-1,0 0 0,0 0 0,0 0 0,1 0 0,-1-1 0,0 1 1,1 0-1,-1 0 0,1-1 0,0 1 0,-1 0 0,1-1 0,0 1 1,0 0-1,0-1 0,0 1 0,0-1 0,0 1 0,0 0 0,1-3 1,0 2-96,0-1 1,0 1 0,1 0-1,-1 0 1,1-1 0,0 1-1,-1 0 1,1 0 0,0 0 0,0 1-1,1-1 1,2-2 0,9-4-762,0 0 0,1 1 0,22-8 0,-27 11 441,38-12-1477</inkml:trace>
</inkml:ink>
</file>

<file path=ppt/ink/ink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7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116 422 3456,'0'5'211,"1"-1"0,0 1-1,0 0 1,0-1 0,0 1 0,1-1 0,0 1-1,0-1 1,0 0 0,0 1 0,1-1 0,-1-1-1,1 1 1,0 0 0,1-1 0,-1 1 0,0-1 0,1 0-1,0 0 1,0 0 0,0-1 0,6 4 0,-3-3-66,-1-1-1,1 0 1,0-1 0,0 0 0,0 0 0,0 0 0,0-1 0,0 0 0,0 0 0,0 0 0,0-1 0,0 0 0,0-1 0,0 0 0,6-2 0,6-2-64,-1 0-1,0-2 1,0 0 0,0-1 0,-1 0 0,-1-2 0,0 0-1,0-1 1,-1 0 0,-1-1 0,0-1 0,0 0 0,-2-1-1,0-1 1,0 0 0,-2 0 0,0-1 0,10-24 0,-17 34-53,-1 0 0,0 0 1,0 1-1,-1-1 1,0 0-1,0 0 1,0-1-1,-1 1 0,-1 0 1,1 0-1,-1 0 1,0 0-1,0 0 0,-1 0 1,0 0-1,0 1 1,-1-1-1,0 1 1,0-1-1,0 1 0,-1 0 1,0 0-1,0 0 1,-1 1-1,0-1 1,1 1-1,-2 0 0,1 1 1,-1-1-1,-5-3 1,-1 0-6,0 1 1,0 0 0,-1 0 0,0 2-1,0-1 1,0 2 0,-1 0 0,1 0-1,-1 1 1,0 1 0,0 0 0,0 1-1,0 1 1,-20 1 0,15 2-64,-1 0 0,2 2 1,-1 0-1,0 1 0,1 1 1,0 1-1,1 0 0,-30 20 0,38-22 14,1-1 1,1 1-1,-1 1 0,1 0 0,0 0 0,1 0 0,-1 1 1,1-1-1,1 2 0,0-1 0,0 0 0,0 1 0,1 0 0,1 0 1,-1 1-1,1-1 0,1 1 0,0-1 0,-1 11 0,3-16 7,0 0-1,0 0 1,0 0-1,0 0 1,1 0-1,0 0 0,-1 0 1,2 0-1,-1-1 1,0 1-1,1 0 1,-1-1-1,1 1 1,0-1-1,0 1 1,1-1-1,-1 0 1,6 5-1,-2-3-15,0-1 1,0 1-1,0-2 0,0 1 0,1-1 1,-1 0-1,1 0 0,0 0 0,12 2 1,7-1-151,0 0 0,0-2 0,0-1 0,48-4 1,-50 1 32,0-1 1,0-2-1,0-1 1,-1 0-1,0-2 1,-1 0-1,0-2 1,0 0 0,35-24-1,-40 23 51,2-1 57,-1 0 0,0-2 0,23-22 0,-52 48 329,1 0 0,1 1 0,0 0 0,-8 15 0,14-23-241,0 0 0,1 0 0,0 0 0,-1 1 0,2-1 0,-1 1 0,1-1 0,0 1 0,0 0 0,0-1-1,1 1 1,0 0 0,0 0 0,1-1 0,-1 1 0,1 0 0,0 0 0,1-1 0,3 10 0,-1-6-21,2 1 0,-1-1 0,1 0 0,0-1 0,1 1 0,0-1 0,0-1 0,0 1 0,1-1 0,1-1 0,-1 1 0,1-1 0,0-1 0,0 0 0,1 0 0,-1-1 0,20 6 0,-17-7-270,1-1 1,-1 0 0,1-1 0,0 0 0,-1-1 0,1 0-1,0-1 1,-1-1 0,15-3 0,4-2-1162</inkml:trace>
</inkml:ink>
</file>

<file path=ppt/ink/ink7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3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 2560,'3'-2'303,"0"0"-1,0 0 1,1 0 0,-1 1-1,0 0 1,1-1 0,-1 1-1,1 0 1,-1 0-1,1 1 1,0-1 0,-1 1-1,1 0 1,0 0 0,5 1-1,-7 1-150,-1 0 0,1 0-1,-1 0 1,0 1-1,1-1 1,-1 0 0,0 1-1,0-1 1,-1 1-1,1 0 1,0-1 0,-1 1-1,0 0 1,1-1-1,-1 5 1,0-2 153,15 147 1130,-7 1-1,-7 0 1,-20 169 0,16-290-1252,1 0 0,1 1 1,2-1-1,9 58 1,-10-87-176,1 1 1,0-1 0,0 0-1,0 0 1,0 0 0,1 0-1,-1 0 1,1 0-1,0 0 1,0 0 0,0-1-1,0 1 1,0-1-1,0 1 1,1-1 0,-1 0-1,1 0 1,0 0 0,-1 0-1,1 0 1,0-1-1,0 0 1,0 1 0,0-1-1,1 0 1,-1 0 0,0 0-1,0-1 1,1 1-1,-1-1 1,0 0 0,1 0-1,-1 0 1,0 0-1,1-1 1,-1 1 0,5-2-1,4-1-236,-1 0 0,1-1-1,-1 0 1,0-1-1,0 0 1,0-1 0,-1 0-1,19-15 1,83-85-5617,-74 69 3669</inkml:trace>
</inkml:ink>
</file>

<file path=ppt/ink/ink7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3.7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33 2816,'-29'-1'827,"17"4"-331,13 3 549,2-5-805,-1 0 1,1-1-1,0 0 1,0 1-1,0-1 1,0 0-1,0 0 1,0-1-1,0 1 1,0-1-1,-1 1 1,4-2-1,11-1 218,176-1 1331,-104 5-1767,-1-4 1,158-26-1,-243 28-158,-1 1 0,1 0 1,-1-1-1,1 1 0,-1 0 1,1 0-1,-1 1 0,0-1 0,1 0 1,-1 1-1,1 0 0,-1-1 1,0 1-1,1 0 0,-1 0 1,2 2-1,2-1-224,14 4-1069</inkml:trace>
</inkml:ink>
</file>

<file path=ppt/ink/ink7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4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1 397 3072,'20'-1'1700,"-1"0"1,1-1 0,35-9-1,-33 5-1099,0-2-1,41-19 1,-37 13-424,0-1-1,-2-2 1,0 0-1,-1-2 1,37-38 0,-52 49-75,-1 0 1,0-1 0,-1 1 0,0-1 0,0-1 0,7-18 0,-11 26-86,-1-1 0,0 0 0,0 0 0,-1 0 0,1 0 0,0 0 0,-1 0 0,0 0 1,0 0-1,0 0 0,0 0 0,0 0 0,-1 0 0,1 0 0,-1 0 0,0 0 0,0 0 0,0 0 1,0 0-1,0 1 0,-1-1 0,1 0 0,-1 1 0,0-1 0,0 1 0,0 0 0,0-1 0,-3-1 1,-2-1-15,0 0 1,0 1 0,-1 0 0,1 0-1,-1 1 1,0 0 0,0 0 0,-1 1-1,1 0 1,0 1 0,-1-1 0,1 2 0,-1-1-1,1 1 1,-1 0 0,-11 3 0,3-1 5,-1 1 0,1 1 0,0 1 0,0 1 0,0 0 0,-29 15 1,36-15 10,1 0 1,0 0 0,0 1 0,1 0 0,-1 1 0,2 0 0,-1 0 0,1 0 0,0 1-1,1 0 1,0 1 0,0-1 0,1 1 0,1 0 0,-6 15 0,8-18 14,0 1 1,0 0-1,1 0 1,0 0 0,1 0-1,-1 0 1,1 0-1,1 0 1,0 0-1,0 0 1,0-1-1,1 1 1,0 0 0,1-1-1,0 1 1,0-1-1,0 0 1,1 0-1,0 0 1,1 0-1,-1 0 1,6 5 0,2-1 37,0 0 0,0-1 0,1-1 0,0 0 1,1 0-1,0-2 0,0 0 0,1 0 0,29 8 1,0-2 16,1-2 0,56 5 0,-74-12-754,-6-1-679,0 0 0,33-2 0,-25-6-598</inkml:trace>
</inkml:ink>
</file>

<file path=ppt/ink/ink7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4.7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 2432,'0'-1'133,"0"0"-1,1 0 1,-1 0 0,0 0-1,0 0 1,1 0 0,-1 0 0,1 0-1,-1 0 1,1 0 0,-1 0-1,1 0 1,0 0 0,-1 1-1,1-1 1,0 0 0,0 0 0,-1 1-1,1-1 1,0 1 0,0-1-1,0 0 1,0 1 0,0 0 0,0-1-1,0 1 1,0 0 0,0-1-1,0 1 1,0 0 0,0 0-1,0 0 1,0 0 0,0 0 0,0 0-1,1 0 1,16-2 909,-11 1-904,0 0 0,0 1 0,-1 0 1,1 1-1,0-1 0,0 1 0,-1 0 1,1 1-1,-1 0 0,1 0 0,-1 0 1,1 1-1,-1 0 0,0 0 0,-1 1 1,1-1-1,0 1 0,-1 0 0,0 1 1,0-1-1,0 1 0,4 6 0,10 12 324,-2 1-1,0 0 0,21 43 0,-37-66-451,143 260 1825,-144-260-1826,14 21 151,-1 1 1,15 40 0,-27-62-152,-1 0 1,1 0-1,-1 0 1,1 0-1,-1 0 1,0 0-1,1 0 1,-1 0 0,0 1-1,0-1 1,0 0-1,0 0 1,0 0-1,0 0 1,0 0-1,0 0 1,0 1-1,-1-1 1,1 0 0,0 0-1,-1 0 1,1 0-1,-1 0 1,1 0-1,-1 0 1,1 0-1,-1 0 1,0-1 0,1 1-1,-1 0 1,0 0-1,0 0 1,0-1-1,0 1 1,0 0-1,0-1 1,0 1 0,0-1-1,0 1 1,0-1-1,0 0 1,0 1-1,0-1 1,0 0-1,0 0 1,0 1 0,0-1-1,0 0 1,-1 0-1,1 0 1,0-1-1,0 1 1,-2 0-1,-4-1-158,0 0-1,0-1 0,1 1 0,-1-1 0,0-1 1,1 1-1,-8-5 0,3 1-543,-32-24-3542,29 15 2166</inkml:trace>
</inkml:ink>
</file>

<file path=ppt/ink/ink7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5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865 29 3072,'-8'-17'453,"8"17"-368,0-1 0,0 1 0,0-1 0,0 1 0,0-1 0,0 1-1,0-1 1,-1 1 0,1 0 0,0-1 0,0 1 0,0-1 0,-1 1-1,1-1 1,0 1 0,0 0 0,-1-1 0,1 1 0,0 0 0,-1-1-1,1 1 1,-1 0 0,1-1 0,0 1 0,-1 0 0,1 0 0,-1-1-1,1 1 1,-1 0 0,1 0 0,-1 0 0,1 0 0,-1 0 0,1 0-1,-1 0 1,1 0 0,0 0 0,-1 0 0,1 0 0,-1 0 0,1 0 0,-1 0-1,1 0 1,-1 0 0,1 0 0,-1 1 0,1-1 0,-1 0 0,1 0-1,0 1 1,-1-1 0,1 0 0,-1 1 0,1-1 0,0 0 0,-1 1-1,-62 33 1764,-57 34-2053,-188 170 1896,29-19-737,213-172-911,81-47-1856,14-6 277</inkml:trace>
</inkml:ink>
</file>

<file path=ppt/ink/ink7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5.6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1 358 2816,'5'3'661,"0"0"-1,0 0 1,0-1 0,1 0 0,-1 1-1,1-2 1,9 3 0,5 2-123,2 1-232,-1-1 0,2-1 1,-1-1-1,0-2 0,1 0 0,0-1 1,-1-1-1,1-1 0,-1-1 1,1-1-1,-1-1 0,0-1 0,24-8 1,-30 6-159,-1 0 1,0-1 0,-1 0 0,0-2 0,0 1 0,-1-2-1,0 1 1,-1-2 0,13-15 0,-21 22-125,0 1-1,0-1 1,-1 0 0,1 0 0,-1 0 0,0-1-1,-1 1 1,0-1 0,1 1 0,-2-1 0,1 0-1,-1 0 1,0 0 0,0 0 0,0 0 0,-1 0-1,0 0 1,0 0 0,-1 0 0,0 0 0,0 0-1,0 0 1,-1 0 0,0 0 0,0 1 0,0-1-1,-6-10 1,2 7-18,0 1-1,-1 0 0,0 1 1,0-1-1,-1 2 1,0-1-1,0 1 0,0 0 1,-1 0-1,0 1 1,0 0-1,0 1 0,-1 0 1,1 0-1,-1 1 1,0 0-1,0 1 0,0 0 1,-21 0-1,22 1-3,1 1 0,-1 0-1,0 1 1,0 0 0,0 0 0,0 1-1,1 0 1,-1 0 0,1 1-1,-1 0 1,1 1 0,0 0 0,0 0-1,1 1 1,-1 0 0,1 0 0,0 1-1,0-1 1,1 2 0,0-1-1,0 1 1,0 0 0,-4 8 0,4-6 33,0 1 0,1 0 0,1 0 1,0 0-1,0 1 0,1-1 1,0 1-1,1 0 0,0 0 1,1 0-1,0 0 0,0 0 1,2 0-1,-1 0 0,1 0 0,1 0 1,0 0-1,0 0 0,1 0 1,1-1-1,0 1 0,0-1 1,1 0-1,0 0 0,1-1 1,0 1-1,0-1 0,15 15 1,-5-8 13,1 0 1,0-1 0,1-2 0,0 1-1,1-2 1,1-1 0,0 0 0,1-1-1,-1-1 1,2-1 0,-1-1 0,1-1 0,0-1-1,1-1 1,-1-1 0,1-1 0,34-1-1,-47-2-436,0 0 0,-1 0-1,1-2 1,-1 1 0,1-1-1,9-4 1,-10 4-101,32-12-1688</inkml:trace>
</inkml:ink>
</file>

<file path=ppt/ink/ink7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6.3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42 2688,'-2'70'4997,"0"-38"-4211,1-1 0,2 0 1,1 1-1,7 33 0,-7-56-651,0-1 0,0 0 0,1 0 0,0 0 0,1 0 0,0 0-1,0-1 1,1 1 0,0-1 0,0 0 0,0-1 0,1 1 0,0-1 0,0 0 0,1-1 0,0 1 0,0-1-1,0-1 1,14 7 0,-11-6-2,1-1 0,0 0 0,-1-1-1,1 0 1,0-1 0,1 0 0,-1-1 0,0 0-1,0-1 1,1 0 0,-1-1 0,16-2 0,-12-1-51,1 0 1,-1-1 0,0 0-1,0-1 1,-1-1 0,0 0-1,0-1 1,16-13 0,-13 8-57,0 0 0,-2-1 0,0-1 0,0-1 1,-1 0-1,-1-1 0,-1 0 0,-1-1 0,0-1 1,-1 0-1,-1 0 0,-1 0 0,10-35 0,-17 45-30,1 1 0,-2-1 0,1 0 0,-1 1-1,0-1 1,-1 0 0,-2-8 0,3 14-3,0 1 0,-1 0 0,1-1 0,-1 1 0,1 0 0,-1 0 0,0 0 0,0-1 0,0 1 0,0 0 0,0 0 0,0 0 0,-1 1 0,1-1 1,-1 0-1,0 0 0,1 1 0,-1-1 0,0 1 0,0-1 0,0 1 0,0 0 0,0 0 0,0 0 0,0 0 0,0 0 0,0 0 0,-1 1 0,1-1 0,0 1 0,-3-1 0,4 1 7,0 0 0,0 1 0,1-1 0,-1 0 0,0 1 0,1-1 0,-1 0 0,0 1 0,1-1 0,-1 1 0,0-1 0,1 1 0,-1 0 0,1-1 0,-1 1 0,1 0 0,-1-1 0,1 1 0,0 0 0,-1-1 0,1 1 0,0 0 0,-1 0 0,1-1 0,0 1 0,0 0 0,0 0 0,0-1 0,0 1 0,0 1 0,-2 32 0,3-27 0,3 74 205,24 131 0,0 2 431,-25-189-523,-1-1 1,-2 1-1,0-1 1,-2 1-1,-6 31 1,7-49-71,-1-1 1,0 1-1,-1-1 1,0 0 0,1 0-1,-2 0 1,1 0-1,-1-1 1,0 1 0,0-1-1,0 0 1,-1 0-1,0 0 1,0-1-1,0 0 1,-1 0 0,1 0-1,-1 0 1,0-1-1,0 0 1,0 0 0,0-1-1,-1 0 1,-8 2-1,-8 2 101,0-2-1,-1-1 0,1-1 1,-37-1-1,-3-7-2609,60 6 1014,3 0-536,21-3-1782,24-7 1210</inkml:trace>
</inkml:ink>
</file>

<file path=ppt/ink/ink7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0:26.7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7680,'23'-27'3840,"6"11"-3072,-24 13 8063,-5 3-8575,0 0 128,0 0-256,-9 3 0,-11 10-2560,-8 14 0</inkml:trace>
</inkml:ink>
</file>

<file path=ppt/ink/ink7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3T13:04:00.116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1007 4993,'-1'-154,"-6"0,-8 1,-65-292,-124-169,86 284,64 153,7-3,8-1,-15-193,-87-595,96 697,0-34,-25-142,61 411,-1 0,-3 1,-24-49,27 62,2 5</inkml:trace>
</inkml:ink>
</file>

<file path=ppt/ink/ink7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5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659 115 1280,'12'-19'1206,"-10"17"-1103,0 0-1,-1 0 1,1 0-1,-1 0 0,1 0 1,-1 0-1,0 0 1,0 0-1,0-1 1,0 1-1,-1 0 0,1-1 1,0 1-1,-1 0 1,0-1-1,0 1 1,1-1-1,-1 1 1,-1 0-1,1-1 0,0 1 1,-1-1-1,1 1 1,-1 0-1,1-1 1,-1 1-1,-1-3 1,0 3-43,1 0 0,-1 0 1,1 0-1,-1 0 0,0 0 1,0 0-1,0 0 1,0 0-1,0 1 0,-1-1 1,1 1-1,0 0 1,-1 0-1,1 0 0,-1 0 1,1 0-1,-1 0 1,1 0-1,-1 1 0,0 0 1,1-1-1,-1 1 1,0 0-1,1 0 0,-1 0 1,0 1-1,-2 0 1,-11 1 127,0 2 1,0 0 0,-21 8-1,19-6-31,0 0-48,-20 5 146,1 1 1,0 2 0,1 1-1,0 3 1,-57 36 0,65-34-167,0 2-1,1 1 1,2 1 0,0 2 0,-39 51 0,62-74-89,-1 1-1,1 0 1,0 0 0,0 0-1,0 0 1,0 0-1,1 0 1,0 0 0,0 0-1,0 1 1,0-1 0,1 0-1,-1 1 1,1-1 0,0 0-1,1 1 1,-1-1-1,1 1 1,-1-1 0,2 0-1,-1 0 1,0 0 0,1 1-1,-1-1 1,4 5-1,0-3-6,0-1-1,0 1 0,0-1 0,0 0 0,1 0 0,0 0 0,0-1 0,1 0 0,-1 0 1,1 0-1,0-1 0,0 0 0,0-1 0,12 4 0,145 29 179,-115-28-118,0 3 1,-1 2-1,85 34 0,-76-20-23,-2 3 1,-1 2-1,-1 2 1,-2 3-1,-1 2 1,82 81-1,-105-91 4,10 11 47,38 50 0,-66-77-32,-1 0-1,0 0 1,-1 1 0,-1 0 0,0 0-1,0 1 1,-1-1 0,-1 1-1,4 20 1,-8-27-8,0 0 1,-1 0-1,1 0 0,-1 0 1,0 1-1,-1-1 0,0 0 1,0-1-1,0 1 1,-1 0-1,0-1 0,-1 1 1,1-1-1,-1 0 0,0 0 1,-1 0-1,1-1 0,-1 0 1,0 0-1,-1 0 0,1 0 1,-12 7-1,-6 3 170,0-1 0,-1 0 0,0-2-1,-47 16 1,48-21-126,0-2-1,0 0 0,0-2 1,-1 0-1,1-2 0,-1 0 0,1-2 1,-1-1-1,1 0 0,0-2 1,-1-1-1,2 0 0,-1-2 1,1-1-1,0 0 0,0-2 1,1 0-1,1-2 0,-1 0 1,-28-24-1,44 32-108,-1-1 1,1 0 0,0 0-1,1-1 1,-1 1 0,1-1-1,0 0 1,0 0-1,1-1 1,0 1 0,0-1-1,-3-12 1,5 16 10,1 0-1,-1 0 1,1-1 0,0 1-1,0 0 1,0 0 0,1-1-1,-1 1 1,1 0 0,-1 0-1,1 0 1,0 0 0,1 0-1,-1 0 1,0 0 0,1 0-1,0 0 1,-1 0 0,1 1-1,0-1 1,1 1 0,-1-1-1,0 1 1,1 0 0,-1 0-1,1 0 1,-1 0 0,1 0-1,5-2 1,-1 1-162,1 0 1,-1 0-1,1 0 0,0 1 1,0 1-1,0-1 1,0 1-1,1 0 0,-1 1 1,16 1-1,5 2-1561,47 11 1,-69-13 1474,36 11-1531</inkml:trace>
</inkml:ink>
</file>

<file path=ppt/ink/ink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8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0 302 3072,'0'-1'96,"0"0"0,0 0 0,0 0 0,0 0 0,0 0 0,0 0 0,0 0 0,1 1 0,-1-1 1,0 0-1,1 0 0,-1 0 0,0 0 0,1 0 0,-1 0 0,1 0 0,-1 1 0,1-1 0,0 0 0,-1 0 0,1 1 0,0-1 0,-1 0 0,1 1 0,0-1 1,0 1-1,0-1 0,0 1 0,-1-1 0,2 0 0,1 1 125,0 0-1,-1-1 1,1 1 0,0 0-1,0 0 1,-1 1 0,1-1 0,0 0-1,-1 1 1,1 0 0,2 1-1,7 2 259,0 1 0,-1 1 0,0 0 0,11 7 0,-11-4-372,0-1-1,0-1 1,1 0 0,0 0-1,1-1 1,-1-1 0,1 0-1,0-1 1,0 0 0,0-1-1,1 0 1,21 0 0,-13-2 29,-1-1 0,0-1 0,0-1 0,0-1 0,0-1 0,0-1 0,0 0 0,-1-2 0,22-10 0,-26 10-84,-1-1 0,0-1 0,0 0 0,-1-1 0,0-1 0,-1 0 0,0-1 0,-1 0 0,0-1 0,-1 0 0,14-22 0,-21 30-35,-1 0 1,0 0 0,-1 0-1,1-1 1,-1 1 0,0-1 0,0 1-1,-1-1 1,0 0 0,0 0 0,0 0-1,-1 0 1,0 1 0,0-1-1,0 0 1,-1 0 0,1 0 0,-2 0-1,1 0 1,-1 1 0,-3-9-1,3 9-11,-1 1 0,0 0 0,-1 0-1,1 0 1,-1 0 0,1 0 0,-1 1-1,0 0 1,0 0 0,-1 0 0,1 0-1,-1 1 1,1-1 0,-1 1 0,0 0-1,0 1 1,0-1 0,0 1-1,0 0 1,0 0 0,0 0 0,0 1-1,-1 0 1,-8 1 0,2 0-21,0 1 0,1 1 0,-1 0 1,1 1-1,-1 0 0,1 0 0,0 1 0,1 1 0,-1 0 1,1 0-1,0 1 0,1 1 0,0-1 0,-11 13 0,14-15 2,1 0-1,0 1 0,0-1 0,0 1 0,0 1 0,1-1 1,0 0-1,1 1 0,0 0 0,0 0 0,0 0 0,1 0 0,0 1 1,0-1-1,0 1 0,1-1 0,1 1 0,-1-1 0,1 1 1,0-1-1,1 1 0,0 0 0,4 14 0,-1-13 2,0 0 0,1-1-1,0 1 1,0-1 0,1 0-1,0 0 1,1-1 0,-1 0 0,2 0-1,-1 0 1,1-1 0,0 0-1,0-1 1,0 0 0,1 0 0,0 0-1,0-1 1,12 3 0,9 3-142,0-2 0,0-2 0,0 0 0,50 1 1,-51-7-441,-1-1 0,1-1 0,-1-1 1,0-2-1,36-11 0,-5 0-1091</inkml:trace>
</inkml:ink>
</file>

<file path=ppt/ink/ink7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6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3072,'5'15'1536,"9"36"-1280,-8-38 2176,3 6-2304,0 11 128,5 2 128,-5 11 0,1-11-512,-1 4 0,0-6 256,5-2 128,1-12-896,4-9 0,10 1-512,-6-3 128</inkml:trace>
</inkml:ink>
</file>

<file path=ppt/ink/ink7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6.6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 5632,'-34'20'2816,"31"12"-4096,-3-25 5760,12-4-4608,-6 3 128,0 1-2816,14-4 0</inkml:trace>
</inkml:ink>
</file>

<file path=ppt/ink/ink7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7.3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82 324 1280,'-4'3'4744,"-10"33"-4112,11-26-540,0 0 1,1-1 0,1 1-1,0 0 1,0 0 0,1 0-1,0 0 1,0 0 0,1 0-1,1 0 1,0 0 0,0 0-1,1-1 1,0 1 0,0-1-1,1 0 1,1 0 0,-1 0-1,1 0 1,1-1 0,0 0-1,0 0 1,1-1 0,-1 1-1,2-1 1,-1-1 0,1 1-1,0-1 1,0-1 0,1 1-1,17 7 1,-10-6-11,1-1 0,0-1 0,0-1 0,1 0 0,-1-1 0,1-1 0,-1 0 0,1-2 0,0 0 0,0-1 0,-1 0 0,1-2 0,-1 0 0,1-1 0,-1-1 0,0 0 0,-1-1 0,1-1 0,-1-1 0,29-19 0,-30 18-6,-1-1 0,-1-1 0,0 0-1,0-1 1,-1 0 0,-1-1 0,0 0 0,0-1 0,-2-1 0,0 1 0,0-1 0,-1-1 0,-1 1 0,-1-1 0,0-1-1,-1 1 1,-1-1 0,-1 0 0,0 0 0,-1 0 0,0-27 0,-3 32-54,0 1 0,-1-1 0,0 0 0,-1 1 0,0-1 0,-1 1 0,0 0 0,-1 0 1,0 1-1,-1-1 0,0 1 0,0 0 0,-1 1 0,-1 0 0,1 0 0,-2 0 0,1 1 0,-1 0 0,0 1 0,-1 0 0,1 0 0,-1 1 1,-1 0-1,1 1 0,-1 0 0,0 1 0,0 0 0,-13-3 0,3 3-41,1 0 0,-1 2 1,0 0-1,0 1 0,0 1 1,0 1-1,0 1 0,1 1 0,-1 1 1,-34 10-1,33-7-33,0 1 0,1 1 0,0 0 0,0 2 0,1 0 0,0 2 0,2 0 0,-1 1 1,-25 25-1,37-32-7,1 1 1,0 0-1,0 0 1,1 0 0,0 1-1,0 0 1,1 0-1,0 0 1,1 0 0,0 1-1,0-1 1,1 1-1,0 0 1,1 0 0,-1 12-1,2-14-54,1-1 0,0 1 0,0-1 0,0 0 0,1 0 0,0 1 0,0-1 0,1 0 1,0-1-1,0 1 0,1 0 0,-1-1 0,1 0 0,1 0 0,-1 0 0,1 0 0,0-1 0,1 0 0,-1 0 0,12 8 0,0-3-363,-1 0-1,31 11 1,52 13-1060</inkml:trace>
</inkml:ink>
</file>

<file path=ppt/ink/ink7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8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447 41 2304,'-2'-3'168,"-1"0"1,0 0 0,1 0-1,-1 0 1,0 0-1,0 1 1,-1-1-1,1 1 1,0 0-1,-1 0 1,1 0-1,-1 0 1,0 1 0,0-1-1,0 1 1,0 0-1,1 0 1,-1 1-1,0-1 1,-1 1-1,1 0 1,0 0-1,0 0 1,0 1 0,-4 0-1,-14 2-132,-1 2 1,0 0-1,-26 11 0,32-11 87,-11 4 59,0 0-1,0 2 0,1 1 1,0 1-1,-45 30 0,72-43-178,-1 0-1,1 0 0,0 1 0,-1-1 0,1 0 0,-1 1 0,1-1 0,0 0 1,-1 0-1,1 1 0,0-1 0,0 1 0,-1-1 0,1 0 0,0 1 0,0-1 1,-1 1-1,1-1 0,0 0 0,0 1 0,0-1 0,0 1 0,0-1 0,0 1 1,0-1-1,0 1 0,0-1 0,0 1 0,0-1 0,0 1 0,0-1 0,0 1 1,16 7 103,36-2 96,-43-5-175,48 3 54,191 24 362,-223-23-381,1 1 1,-1 1-1,0 2 1,0 0-1,-1 2 1,0 0-1,29 20 1,-46-27-15,-1 1 0,0 0 0,0 0 0,0 0 0,-1 1 0,1 0 0,-1 0 0,-1 0 0,1 0 0,-1 1 0,0 0 0,-1 0 0,1 0 0,-2 0 0,5 14 0,-7-19-9,-1 1 0,1-1 0,-1 1 0,0-1 0,0 1 0,0-1 1,0 1-1,0-1 0,0 0 0,0 0 0,-1 1 0,1-1 0,-1 0 0,0 0 1,0-1-1,0 1 0,0 0 0,-2 1 0,-39 28 498,26-21-360,0-2 0,0 0 1,-1-1-1,0 0 0,-1-2 1,-36 7-1,19-7 49,0-2 0,-62-2 1,39-8-121,56 7-172,1 0 0,0-1 0,-1 1 0,1-1 0,-1 1 0,1-1 0,0 0 0,0 0 0,-1 0 0,1 0 0,0-1 0,0 1 0,0-1 0,0 1 0,0-1 0,1 0 0,-1 1 0,0-1 0,1 0 0,-3-4 0,4 5 16,0 1 1,-1 0-1,1-1 1,0 1-1,0-1 1,0 1 0,0 0-1,0-1 1,0 1-1,0-1 1,0 1-1,0 0 1,0-1 0,0 1-1,1-1 1,-1 1-1,0 0 1,0-1-1,0 1 1,0 0 0,1-1-1,-1 1 1,0 0-1,0-1 1,1 1-1,-1 0 1,0-1-1,0 1 1,1 0 0,-1 0-1,0-1 1,1 1-1,-1 0 1,0 0-1,1 0 1,-1 0 0,1-1-1,-1 1 1,0 0-1,1 0 1,-1 0-1,1 0 1,-1 0 0,0 0-1,1 0 1,-1 0-1,1 0 1,22 3-1604,-22-3 1583,26 7-1594</inkml:trace>
</inkml:ink>
</file>

<file path=ppt/ink/ink7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8.7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503 36 3072,'-6'-4'274,"0"0"0,0 0 1,0 0-1,0 1 0,-1 0 1,1 1-1,-1-1 0,0 1 0,0 0 1,0 1-1,0-1 0,0 2 1,-13-1-1,-17 2-24,1 2 1,-1 1 0,1 3-1,0 0 1,0 2 0,1 2-1,-62 28 1,93-37-252,-1 0 0,1 0 0,0 1 0,0-1 0,0 1 0,1 0 0,-1 0 0,1 0-1,-7 7 1,10-9 0,-1-1-1,1 1 0,0-1 0,0 1 1,-1 0-1,1-1 0,0 1 0,0-1 1,0 1-1,0 0 0,-1-1 0,1 1 0,0 0 1,0-1-1,0 1 0,0-1 0,1 1 1,-1 0-1,0-1 0,0 1 0,0-1 1,0 1-1,1 0 0,-1-1 0,0 1 1,1-1-1,-1 1 0,2 1 0,-1-1 0,1 1 0,0-1 0,0 0 0,0 0 0,-1 0 0,1 0 0,0 0 1,0 0-1,0 0 0,0-1 0,3 1 0,86 18 242,154 11 0,-166-24-72,-1 4 0,0 3 0,76 23 0,-144-33-133,-1 1 0,0 1 0,0-1 0,-1 2 0,1-1 0,13 12 0,-20-16-14,0 0 0,0 1 0,0 0 0,0-1 0,-1 1 0,1 0 0,0 0 0,-1 0 0,1 0 0,-1 0 0,0 0 0,0 1 0,1-1 0,-2 0 0,1 1 0,0-1 0,0 1 0,-1-1 0,1 1 0,-1-1 0,0 1 0,0-1 0,0 1 0,0-1 0,0 1 0,0-1 0,-1 1 0,1-1 0,-1 1 0,-2 4 0,0-3 39,-2 0 1,1 0 0,0 0 0,-1 0 0,0-1-1,0 1 1,0-1 0,0 0 0,0-1-1,-1 1 1,1-1 0,-9 2 0,-3 2 45,-16 8 148,-1-3 0,0 0 0,-64 10 0,76-18-221,1-2 0,-1 0 0,0-1 0,1-1 0,-1-1 0,1 0 0,-31-9 0,32 6-145,2 0-1742,19 4 1758,-1 0-1,1 0 0,-1 0 0,1 1 0,0-1 0,0 0 0,-1 1 1,1-1-1,0 0 0,0 1 0,0-1 0,0 1 0,-1-1 1,1 1-1,0 0 0,0-1 0,0 1 0,0 0 0,0 0 0,0 0 1,1-1-1,29-10-1567</inkml:trace>
</inkml:ink>
</file>

<file path=ppt/ink/ink7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29.8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115 341 2816,'44'-11'2287,"-36"10"-1992,-1-1 1,1 0-1,-1 0 1,1 0-1,-1-1 1,0 0-1,7-4 0,7-7-95,0-1 0,-1-1 0,-1-1 0,0 0 0,-1-2 0,-1 0 0,20-28 0,-35 44-183,0 1 1,0-1-1,-1 1 0,1-1 0,0 1 0,-1-1 0,0 0 0,1 0 0,-1 0 0,0 0 0,-1 0 1,1 0-1,0 0 0,-1 0 0,0 0 0,0-1 0,0 1 0,0 0 0,0 0 0,-1 0 0,1 0 0,-1 0 1,0 0-1,0 0 0,0 0 0,0 0 0,0 0 0,-1 0 0,1 1 0,-1-1 0,0 0 0,0 1 0,0-1 1,0 1-1,0 0 0,-1 0 0,1 0 0,-4-2 0,-1-1 22,-1 1 0,0-1 0,-1 2 0,1-1 0,-1 1 0,0 1 0,0-1 0,0 1 0,0 1 0,0 0 0,0 0 0,-10 1 0,6 0-47,1 1-1,0 1 1,0 0 0,0 0 0,0 1 0,1 1-1,-1 0 1,1 0 0,0 1 0,0 1 0,0 0 0,1 0-1,0 1 1,-14 12 0,17-12-1,-1 1 0,1 0 0,1 1 0,0 0 0,0 0-1,0 0 1,1 1 0,1 0 0,0 0 0,0 0 0,1 0 0,0 1 0,0-1 0,1 1 0,1 0-1,0 16 1,1-12 10,1-1-1,0 1 0,1-1 0,1 0 0,1 0 0,0 0 1,0 0-1,1 0 0,1-1 0,1 0 0,0 0 0,0-1 1,1 0-1,1 0 0,0 0 0,0-2 0,1 1 0,20 16 1,-17-17 32,1 1 0,0-2 0,1 0 0,0 0 0,0-2 0,0 0 1,1 0-1,0-2 0,1 0 0,-1 0 0,1-2 0,0 0 0,0-1 0,0-1 1,29-1-1,-30-1 14,-1-1 0,1-1 0,0 0 0,-1-1 0,0-1 0,0 0 0,18-10 0,-26 11-24,0 0 0,0-1 1,0 0-1,0 0 0,-1 0 0,0-1 0,0 0 0,0-1 0,-1 1 1,0-1-1,0 0 0,-1 0 0,0-1 0,0 1 0,3-11 0,-3 8-4,0-1-1,0 1 0,-2-1 0,1 0 1,-1 1-1,-1-1 0,0-1 1,0 1-1,-1 0 0,-1 0 0,0 0 1,0 0-1,-6-21 0,-1 0 6,8 28-40,-1-1-1,0 0 0,0 1 0,-1-1 0,1 0 0,-1 1 0,0 0 0,-4-7 0,18 15 3,-1-2 0,1 1 0,0-1-1,1-1 1,21 0 0,-13-2 94,1-1 0,-1-1 0,0 0 0,40-13 0,81-39 298,-27 10 81,-92 38-371,-12 4-32,0-1 1,0 0-1,-1 0 1,0-1-1,12-7 1,-50 35 106,1 0 1,1 2 0,2 1-1,0 1 1,-28 41-1,40-48-118,1 0 1,1 0-1,1 1 0,0 0 0,-8 33 0,16-50-36,0 1-1,1 0 0,-1-1 1,1 1-1,0-1 0,0 1 1,0 0-1,1-1 0,-1 1 1,1-1-1,1 1 0,-1-1 1,0 1-1,1-1 0,0 0 1,0 0-1,0 0 0,1 0 1,-1 0-1,1 0 0,0 0 1,0-1-1,0 0 0,1 1 1,-1-1-1,1-1 1,-1 1-1,1 0 0,0-1 1,0 0-1,0 0 0,1 0 1,6 2-1,10 3-183,1-1 0,-1-1 0,1-1 0,0-1 0,0 0 0,0-2 1,24-2-1,-13 0-676,0-3 0,-1 0 0,1-2 1,35-12-1,4-11-941</inkml:trace>
</inkml:ink>
</file>

<file path=ppt/ink/ink7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0.6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35 412 2944,'0'4'368,"-1"-1"0,1 0 0,0 1 0,1-1 0,-1 0 0,0 0 0,1 1 1,0-1-1,0 0 0,0 0 0,2 5 0,4 18 591,-3-10-845,1 0 1,0-1-1,0 1 1,2-2-1,0 1 1,0 0-1,2-1 1,-1-1-1,18 20 1,-21-26-63,1 0 1,0-1 0,1 0-1,0 0 1,-1 0 0,2-1-1,-1 0 1,1 0-1,-1-1 1,1 0 0,0-1-1,1 0 1,-1 0-1,1 0 1,-1-1 0,1-1-1,0 1 1,0-1-1,10-1 1,-10 0-19,1-1-1,-1 0 1,0-1 0,0 0 0,0-1-1,0 0 1,-1 0 0,1-1-1,-1 0 1,0 0 0,0-1 0,0 0-1,-1 0 1,1-1 0,-1 0-1,7-8 1,-5 2 9,0 0 0,0 0 0,-1-1 0,-1 0 0,0 0 0,-1-1 0,0 0 0,-1 0 0,4-20 0,-5 16-18,0-1 1,-2 1 0,0-1 0,-1 1 0,0-1-1,-2 1 1,0-1 0,-1 0 0,-1 1 0,-1 0-1,0 0 1,-2 0 0,-9-22 0,9 26-26,-1 1 0,-1 0 0,0 0 0,-1 1 0,0 0 0,-1 0 0,0 1 1,-1 0-1,0 1 0,-1 1 0,0-1 0,0 2 0,-1 0 0,0 0 0,-1 1 0,-24-9 0,7 5-41,0 2 0,-44-9-1,65 16 12,0 1-1,0 0 1,0 1-1,-1 0 1,1 0-1,0 1 0,0 1 1,0 0-1,0 0 1,0 1-1,-17 7 1,26-10 25,-1 1 0,1-1 0,0 1 0,0-1 1,0 1-1,0-1 0,0 1 0,0 0 0,0 0 1,0 0-1,0-1 0,0 1 0,1 0 0,-1 0 1,0 0-1,1 0 0,-1 0 0,0 1 0,0 0 1,1-1-2,0-1 1,0 1-1,1 0 0,-1 0 1,0-1-1,0 1 1,0 0-1,0 0 1,1-1-1,-1 1 0,0 0 1,1-1-1,-1 1 1,1 0-1,-1-1 1,1 1-1,-1 0 0,1-1 1,-1 1-1,1-1 1,-1 1-1,2 0 1,3 2-18,1 0 0,-1 0 0,1 0 0,-1-1 0,1 0 1,9 3-1,6 0 32,1-2 0,0 0 1,0-1-1,0-1 0,36-3 1,109-23 99,-25 1-40,-138 23-215,-1 1 0,1-1 0,0 1 0,-1 0 1,1 0-1,0 0 0,0 0 0,-1 0 0,1 1 0,0 0 0,-1 0 0,1 0 0,-1 0 0,1 0 0,-1 1 0,0 0 0,1-1 0,2 4 0,5 3-1155</inkml:trace>
</inkml:ink>
</file>

<file path=ppt/ink/ink7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1.0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3200,'0'35'1536,"18"20"-1408,-13-42 1920,4-2-2048,2 5 0,-2 0-1152,0-13 0,1 1 896,-10-4 0</inkml:trace>
</inkml:ink>
</file>

<file path=ppt/ink/ink7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1.3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56 6656,'-23'-27'3328,"23"22"-4992,0 5 7168,14 0-7424,9 0 0,6 0-1408,-12-23 0</inkml:trace>
</inkml:ink>
</file>

<file path=ppt/ink/ink7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1.8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486 29 1664,'-30'-20'3733,"14"17"-3562,0 0 1,-1 1-1,1 1 0,-1 1 0,1 0 1,-1 1-1,1 1 0,0 1 0,-1 0 1,-15 6-1,10-2 29,0 1 0,0 1 1,1 1-1,0 1 0,1 1 0,-29 21 0,42-27-172,0 0 0,0 0 0,1 1 0,0-1 0,0 1 0,1 1 0,-1-1 0,2 1 0,-1 0 0,1 0 0,0 0-1,1 1 1,0-1 0,0 1 0,1 0 0,-2 12 0,4-15-17,-1-1 0,2 1 0,-1-1-1,1 1 1,-1 0 0,2-1 0,-1 0 0,1 1 0,-1-1 0,1 0-1,1 0 1,-1 0 0,1 0 0,0 0 0,0 0 0,0-1 0,1 0-1,-1 1 1,1-1 0,0 0 0,1-1 0,-1 1 0,1-1-1,-1 0 1,1 0 0,0 0 0,0-1 0,5 2 0,9 3-30,-1 0 0,1-2 1,-1 0-1,1-2 0,1 0 1,-1-1-1,32 0 0,0-4-247,86-14-1,-70 1-821,-4-9-85</inkml:trace>
</inkml:ink>
</file>

<file path=ppt/ink/ink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18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5632,'-5'44'2816,"53"51"-2048,-20-72 4736,24 7-5376,17 6 128,2-8 128,24-8 0,13-29-2304,18-7 0</inkml:trace>
</inkml:ink>
</file>

<file path=ppt/ink/ink7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2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2048,'3'1'169,"-1"-1"1,1 1-1,-1 0 0,1-1 1,-1 1-1,0 0 0,1 0 1,-1 1-1,0-1 0,0 0 1,0 1-1,0-1 0,0 1 1,0 0-1,0-1 0,-1 1 0,1 0 1,2 4-1,25 46 902,0 16-372,-3 1 0,33 140 0,7 154 436,-36-178-442,-15-107-525,-4-22-18,-2 1 0,3 83 1,-15-97 156,3-43-302,0 0 1,0 0 0,0 0-1,0 0 1,0 1-1,0-1 1,0 0-1,0 0 1,0 0-1,0 1 1,0-1 0,0 0-1,0 0 1,0 0-1,0 0 1,-1 1-1,1-1 1,0 0 0,0 0-1,0 0 1,0 0-1,0 0 1,0 1-1,0-1 1,-1 0 0,1 0-1,0 0 1,0 0-1,0 0 1,0 0-1,0 0 1,-1 1 0,1-1-1,0 0 1,0 0-1,0 0 1,0 0-1,-1 0 1,1 0 0,0 0-1,0 0 1,0 0-1,-1 0 1,1 0-1,0 0 1,0 0 0,0 0-1,0 0 1,-1 0-1,1 0 1,-10-22 171,-1-14-120,2-1 0,-7-58 0,15 77-81,-1-1 0,2 0 0,1 0 0,0 0 0,2 1-1,0-1 1,6-21 0,-6 32 21,0 1 0,0 0 0,1 0-1,-1 0 1,2 0 0,-1 1 0,1 0-1,0-1 1,0 2 0,0-1 0,1 1-1,0-1 1,0 2 0,1-1 0,-1 1-1,1 0 1,0 0 0,0 1-1,0 0 1,1 0 0,-1 0 0,1 1-1,-1 0 1,1 1 0,0 0 0,-1 0-1,10 1 1,-6-1 36,0 1 0,0 1 0,1 0 0,-1 1 0,0 0-1,-1 0 1,1 1 0,0 1 0,-1 0 0,1 0 0,-1 1 0,0 0-1,-1 1 1,1 0 0,-1 0 0,-1 1 0,1 0 0,12 14 0,-11-8 29,0 0 0,-1 0 1,-1 1-1,0 0 0,0 0 0,-2 1 1,1 0-1,-2 0 0,0 1 1,-1-1-1,-1 1 0,0 0 0,-1 0 1,-1 0-1,0 1 0,-1-1 1,-1 0-1,-1 0 0,0 0 0,-1 0 1,-1 0-1,0-1 0,-1 1 1,-8 16-1,13-31-101,-1 1 0,1-1 0,-1 0-1,1 0 1,-1 1 0,1-1 0,-1 0 0,0 0 0,0 0 0,0 0 0,1 1-1,-1-1 1,0 0 0,0-1 0,-1 1 0,1 0 0,0 0 0,0 0-1,0-1 1,0 1 0,-1-1 0,-1 2 0,3-3-81,-1 0 1,0 0-1,1 0 1,-1 1-1,1-1 0,-1 0 1,1 0-1,0 0 0,-1 0 1,1 0-1,0 0 1,0 0-1,0 0 0,-1 0 1,1 0-1,0 0 1,0 0-1,0 0 0,1 0 1,-1 0-1,0 1 1,0-1-1,0 0 0,1 0 1,-1 0-1,1 0 0,-1 0 1,0 0-1,1 0 1,1-1-1,6-17-1565</inkml:trace>
</inkml:ink>
</file>

<file path=ppt/ink/ink7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2.8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28 221 3712,'2'2'113,"0"0"1,0-1-1,0 1 1,1 0-1,-1-1 1,0 1-1,1-1 1,-1 0-1,1 0 0,-1 0 1,1 0-1,-1 0 1,1-1-1,0 1 1,-1-1-1,1 1 1,0-1-1,-1 0 0,6-1 1,2 2 347,16 2 224,-1-1-1,1-1 0,0-2 0,0 0 0,50-9 1,-69 8-636,0 0 0,1 0 1,-1-1-1,0 0 0,0 0 1,-1 0-1,1-1 1,-1 0-1,1-1 0,-1 1 1,-1-1-1,1 0 1,-1-1-1,0 1 0,0-1 1,0 0-1,-1 0 1,0-1-1,0 1 0,0-1 1,-1 0-1,0 0 1,2-9-1,-4 13-30,0-1-1,0 1 1,-1 0-1,0 0 1,1 0-1,-1 0 1,0-1-1,-1 1 1,1 0 0,0 0-1,-1 0 1,0 0-1,0 0 1,0 0-1,0 0 1,0 0-1,0 0 1,-1 0 0,0 1-1,1-1 1,-1 0-1,0 1 1,0-1-1,-1 1 1,1 0-1,0 0 1,-1 0 0,1 0-1,-1 0 1,0 1-1,1-1 1,-5-1-1,0-1 24,-1 1-1,-1 0 0,1 0 1,0 1-1,-1 0 0,1 1 0,-1-1 1,0 1-1,1 1 0,-15 1 1,10 1 11,0 1 1,0 1 0,0 0 0,0 0 0,1 2 0,0-1 0,0 2-1,0-1 1,1 2 0,0 0 0,-19 16 0,19-13-6,-1 0 1,1 0-1,1 1 1,0 0-1,1 1 0,0 0 1,1 1-1,1 0 1,-10 25-1,14-31-32,0 0 0,1 0 0,1 0 1,-1 1-1,1-1 0,0 1 0,1-1 0,0 1 0,1-1 0,-1 1 0,1-1 0,1 1 0,0-1 0,0 0 0,1 0 1,0 0-1,6 12 0,-3-10-55,1-1 0,0 0 1,0-1-1,1 0 0,0 0 1,1 0-1,0-1 0,0 0 1,0-1-1,1 0 0,0-1 1,14 7-1,2-1-537,1-1 0,0-1 0,0-2 0,0 0 0,1-2 0,0-1 0,1-1 0,-1-1 0,51-4 0,-2-14-1109</inkml:trace>
</inkml:ink>
</file>

<file path=ppt/ink/ink7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3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1 313 2688,'1'-4'336,"0"0"1,1 0-1,-1 0 0,1 1 1,0-1-1,0 1 1,0-1-1,1 1 0,-1 0 1,6-5-1,43-48 1574,-23 31-1747,1 1-1,2 1 0,0 1 1,1 2-1,1 1 0,1 2 1,1 1-1,42-13 0,-60 24-77,0 1 0,1 1-1,-1 1 1,1 0 0,-1 1-1,1 1 1,-1 0 0,28 5-1,-31-2-64,-1 0-1,0 1 0,0 1 1,0 0-1,0 1 1,-1 0-1,0 1 0,0 0 1,-1 1-1,0 1 0,0-1 1,9 12-1,-15-15 1,0-1-1,-1 1 1,0 1-1,0-1 1,0 1-1,-1-1 1,0 1-1,0 0 1,0 0-1,-1 0 1,0 1-1,0-1 1,-1 1-1,1-1 1,-1 1-1,-1-1 1,1 1-1,-1 0 1,0-1-1,-1 1 1,0-1-1,0 1 1,0-1-1,-4 11 1,2-9 8,-1 0 0,0 0 1,0-1-1,0 1 0,-1-1 0,0 0 0,-1 0 1,1-1-1,-1 1 0,-1-2 0,1 1 0,-1 0 1,0-1-1,0 0 0,-1-1 0,1 0 1,-1 0-1,-11 4 0,-2-1 14,-1 0-1,-36 6 1,54-12-86,-1 0 1,1-1-1,-1 1 1,1-1-1,-1 0 1,1 0-1,0 0 1,-1-1-1,1 0 1,-1 0-1,1 0 0,0 0 1,-1 0-1,1-1 1,0 0-1,0 0 1,0 0-1,0 0 1,1-1-1,-7-5 1,10 7 11,-1 0 0,1 0 0,-1 0 0,1 0 0,-1 0 0,1 0 0,-1 0 0,1 0 0,0 0 0,0 0 1,0 0-1,0 0 0,0 0 0,0 0 0,0 0 0,0-1 0,0 1 0,0 0 0,0 0 0,1 0 0,-1 0 0,0 0 0,1 0 1,-1 0-1,1 0 0,-1 0 0,1 0 0,0 0 0,-1 1 0,1-1 0,0 0 0,0 0 0,0 0 0,-1 1 0,1-1 0,0 0 1,0 1-1,0-1 0,0 1 0,2-1 0,44-22-942,-11 11 747,0 1-1,0 2 0,1 1 1,0 2-1,1 1 1,0 2-1,-1 2 1,58 6-1,-10 8 901,-58-7-281,0-1-1,1-2 1,-1-1-1,1-1 0,-1-1 1,32-4-1,-40 0-217,0 0-1,1-1 0,-2-1 0,1-1 1,-1 0-1,18-11 0,-31 16-138,1-1 0,-1 0 1,-1-1-1,1 1 0,0-1 0,-1 0 0,0 0 0,1 0 0,-2 0 0,1-1 0,0 0 1,-1 0-1,0 0 0,0 0 0,-1 0 0,1-1 0,-1 1 0,0-1 0,-1 1 0,1-1 1,-1 0-1,0 0 0,-1 0 0,1-7 0,-1 11-14,0 0 0,-1-1 1,1 1-1,0 0 0,-1 0 0,1 0 0,-1 0 1,0 0-1,0-1 0,0 1 0,0 1 0,0-1 1,0 0-1,0 0 0,-1 0 0,1 1 0,-1-1 1,1 0-1,-1 1 0,0-1 0,0 1 0,1 0 1,-4-2-1,1 1 24,-1 1 0,0-1 1,0 1-1,0 0 0,0 0 0,0 0 1,0 1-1,0 0 0,-10 0 1,-3 2 69,0 1-1,0 1 1,0 0 0,-28 12 0,25-7-9,1 0 1,0 2-1,1 0 0,0 2 1,1 0-1,1 0 0,0 2 1,0 0-1,-14 19 0,24-25-74,1-1 0,0 1 0,1 0 0,-1 0 0,2 1 0,-1-1 1,2 1-1,-1 0 0,-2 14 0,5-17-25,0 1 0,0-1 1,1 1-1,0 0 0,1-1 0,0 1 1,0 0-1,0-1 0,1 1 1,0-1-1,1 0 0,-1 0 1,2 0-1,3 7 0,-1-2-22,0-1 1,1 0-1,0-1 0,0 0 0,1 0 0,1 0 0,0-1 0,0-1 1,1 1-1,0-1 0,0-1 0,1 0 0,0 0 0,0-1 1,1-1-1,-1 0 0,1 0 0,0-1 0,1-1 0,-1 0 1,0-1-1,26 2 0,-7-2-675,-1-2 0,1-1 1,0-1-1,-1-2 0,45-10 0,-65 11 311,0 1-1,0-2 0,0 1 0,17-10 1,35-36-1541</inkml:trace>
</inkml:ink>
</file>

<file path=ppt/ink/ink7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4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197 534 2560,'-1'0'65,"0"0"0,0 0 0,0 0 0,0 0-1,0 0 1,-1 0 0,1 0 0,0 1 0,0-1 0,0 0 0,0 1 0,0-1 0,0 1 0,0-1 0,0 1 0,0 0-1,0-1 1,0 1 0,0 0 0,1 0 0,-1-1 0,0 1 0,0 0 0,1 0 0,-1 0 0,0 0 0,1 0-1,-1 0 1,1 0 0,-1 1 0,-2 3 334,2-4-243,0 0 1,0 0 0,0 0-1,0 0 1,0-1 0,0 1 0,0 0-1,0-1 1,-1 1 0,1-1 0,0 1-1,0-1 1,-1 1 0,1-1 0,0 0-1,-2 1 1,-10 3 80,6 2-136,1 1 1,0-1 0,0 1-1,1 0 1,0 1-1,0-1 1,0 1 0,1 0-1,1 0 1,-1 0-1,1 1 1,1-1 0,-1 1-1,-1 13 1,1-2 28,1 0 0,1 0 0,1 0 0,0 0 0,5 29 0,0-24-18,1-1-1,1 0 1,1 0 0,1-1 0,1 0 0,1 0 0,1-2 0,1 1-1,0-1 1,2-1 0,31 33 0,-31-37-4,1-1 1,1-1-1,0 0 0,1-1 0,1-1 1,0-1-1,0 0 0,1-2 1,0 0-1,1-1 0,0-1 1,0-1-1,37 5 0,-30-7-4,0-2 0,1-1 0,-1-1-1,1-2 1,-1 0 0,0-2 0,0-1-1,0-2 1,-1 0 0,0-2 0,0-1-1,-1-1 1,0-1 0,-1-2 0,0 0-1,-2-1 1,1-2 0,-2 0 0,0-2-1,-1 0 1,29-36 0,-27 26-48,-2 0 1,-1-2-1,-1 0 1,-2-1-1,-1 0 1,-1-2-1,-2 1 1,-2-2-1,-1 0 1,-1 0-1,5-56 1,-11 66-43,-2 0 1,0 1-1,-2-1 1,-1 0-1,0 0 1,-2 1-1,-1-1 1,-1 1-1,-1 0 1,-1 1-1,-1 0 1,-1 0-1,-1 1 1,-1 0-1,-1 1 1,-1 0-1,-28-31 1,24 35-39,0 0 0,-2 1 1,0 1-1,-1 1 1,0 1-1,-1 1 0,0 1 1,-1 0-1,0 2 1,-1 1-1,0 1 0,0 0 1,-41-4-1,29 7-27,1 2 0,0 1 0,-1 2 0,1 1 0,0 2 0,0 1 0,0 2 0,-67 22 0,70-17-4,1 2 0,0 2 1,1 1-1,1 1 0,0 1 0,1 1 0,2 2 0,0 1 0,1 1 1,2 1-1,0 1 0,2 1 0,-24 38 0,39-55 25,1 0 0,1 0 0,-1 0 0,2 1 0,-1 0 0,2-1 0,-1 1 0,1 0 0,1 0 0,0 0-1,1 0 1,0 1 0,0-1 0,1 0 0,3 11 0,-1-9-48,1-1 0,0 1 1,1-1-1,1 0 0,0 0 0,1-1 0,0 1 0,0-1 0,1-1 1,1 0-1,0 0 0,14 12 0,0-4-271,1 0 0,0-2 0,2-1 0,0 0 0,0-3-1,1 0 1,1-1 0,0-2 0,1-1 0,37 6 0,58 2-1336</inkml:trace>
</inkml:ink>
</file>

<file path=ppt/ink/ink7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6.9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2560,'2'1'144,"0"-1"1,1 0-1,-1 0 1,1 0-1,-1 0 0,1 0 1,-1 0-1,1-1 1,-1 1-1,0-1 1,1 0-1,1-1 0,-2 1-39,0 1-1,-1-1 1,1 0-1,0 1 1,-1-1-1,1 1 1,0 0 0,0 0-1,0-1 1,-1 1-1,1 0 1,0 1-1,0-1 1,0 0-1,-1 0 1,1 1-1,0-1 1,0 1-1,3 1 1,41 28 705,57 47 1,-85-60-631,-1 1 0,-1 0-1,-1 1 1,0 1 0,-2 1 0,18 33 0,14 20-2420,-36-62 1088</inkml:trace>
</inkml:ink>
</file>

<file path=ppt/ink/ink7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7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526 23 2304,'-1'1'127,"0"-1"0,0 0 0,0 0 0,0-1 0,0 1 0,0 0 0,0 0 0,0 0 0,0-1 0,0 1 0,0 0 0,0-1 0,0 1 0,0-1 0,0 1 0,1-1 0,-1 1 0,0-1 0,0 1 0,1-1 0,-1 0 0,0 0 0,0 0 1,0-1-12,0 1 1,-1 0 0,1 0 0,0 0-1,-1 0 1,1 0 0,-1 0 0,1 0-1,-1 0 1,1 1 0,-1-1 0,0 1-1,1-1 1,-4 0 0,-9 2 178,0 0 1,0 1 0,1 0-1,-1 1 1,0 1 0,1 0-1,0 1 1,0 0-1,-21 12 1,-1 5 191,2 1-1,-34 28 1,48-35-302,1 1 0,1 1 1,0 0-1,2 1 0,0 1 0,1 0 1,1 1-1,-20 42 0,29-53-135,-1 0 0,2 1 0,-1-1 0,1 1 0,1-1 0,0 1 0,0 0 0,1 0 0,1 0-1,0 0 1,0 0 0,1 0 0,1 0 0,0 0 0,0-1 0,1 1 0,0 0 0,1-1 0,0 0 0,0 0 0,1 0 0,9 12 0,2-2 0,1 0 1,1-2 0,1 0 0,0 0 0,1-2 0,1-1 0,1 0 0,0-2-1,1 0 1,0-2 0,1 0 0,38 11 0,1 2-81,-43-16-913,1 0 0,22 5 0,-30-9-827,-11 1-150</inkml:trace>
</inkml:ink>
</file>

<file path=ppt/ink/ink7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7.8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3200,'12'-4'362,"0"1"0,0 0 0,0 1 0,1 0 0,-1 0 0,1 2 0,20 0 0,-27 1-144,5-1 162,0 1-1,-1 0 0,1 1 0,-1 0 0,0 1 0,0 0 0,0 1 0,0 0 0,14 8 0,-5 0-191,-1 1 0,31 27 0,0 1 23,-28-25-124,-1 0 0,-1 1 0,0 1 0,-1 0 0,-1 2 0,-1 0 0,0 1 1,-2 0-1,0 1 0,-2 1 0,13 31 0,-17-36-59,-6-15-188,-1 1 1,1 0-1,0 0 1,-1-1-1,0 1 1,0 0-1,0 0 1,0 5-1,-1-9 105,0 1 0,-1-1-1,1 0 1,1 0 0,-1 0 0,0 1 0,0-1 0,0 0-1,0 0 1,0 1 0,0-1 0,0 0 0,0 0 0,0 0-1,0 1 1,0-1 0,0 0 0,1 0 0,-1 0 0,0 0-1,0 1 1,0-1 0,0 0 0,1 0 0,-1 0 0,0 0-1,0 0 1,0 0 0,1 1 0,-1-1 0,0 0 0,0 0-1,0 0 1,1 0 0,-1 0 0,0 0 0,0 0-1,0 0 1,1 0 0,-1 0 0,0 0 0,0 0 0,1 0-1,-1 0 1,1 0-150,0 0-1224</inkml:trace>
</inkml:ink>
</file>

<file path=ppt/ink/ink7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8.2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626 1 3328,'-29'10'1664,"-40"19"-1536,55-18 2560,-11 1-2304,-12 8 128,-10 6 0,-15 3 128,-4 3-896,1-6 128,9 1 384,14-2 0,4-11-384,10 11 0,5-14-640,9-2 128,3 1-640,22-1 0</inkml:trace>
</inkml:ink>
</file>

<file path=ppt/ink/ink7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38.5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2816,'1'-2'92,"0"0"0,0 0 0,0 0 0,0 0 0,1 0 0,-1 0 0,1 0 0,-1 1 0,1-1 0,0 0 0,-1 1 0,1-1 0,0 1 0,0 0 0,0-1 0,0 1 0,0 0 0,0 0 0,0 0 0,5 0 0,-4 0 167,1 1 0,0 0 1,-1 0-1,1 0 1,0 1-1,-1-1 0,1 1 1,-1 0-1,1 0 0,-1 0 1,1 0-1,3 3 1,6 3 221,-1 1 0,1 0 1,-2 1-1,1 0 0,19 21 1,-10-5-83,-2 0 0,0 1 0,27 51 0,35 92 1461,-72-147-1693,-1 0 1,0 0-1,7 44 1,-13-57-180,-1 1 0,0-1-1,-1 1 1,0 0 0,0-1 0,-1 1 0,0-1-1,-1 1 1,0-1 0,0 0 0,-1 0 0,-6 12 0,2-11-409,0-1 0,-1 0 1,-1-1-1,1 0 1,-2 0-1,1-1 1,-1 0-1,0 0 1,0-1-1,0-1 0,-1 0 1,0 0-1,-21 5 1,-24-4-1500</inkml:trace>
</inkml:ink>
</file>

<file path=ppt/ink/ink7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0.5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595 1 1664,'-6'1'166,"0"0"-1,0 0 1,0-1 0,0 1-1,0-1 1,0-1 0,-8-1-1,10 2 1,-1-1-1,0 1 1,1-1-1,-1 1 1,0 0-1,1 1 1,-1-1 0,0 1-1,1 0 1,-1 0-1,1 1 1,-6 2-1,-12 8-32,1 1 1,1 1-1,1 0 0,0 2 0,1 0 0,-23 27 0,-12 10 87,28-30-66,2 1 0,1 2 0,1 0 0,1 1 0,1 2 0,2-1-1,0 2 1,3 0 0,0 1 0,2 1 0,1 0 0,2 0 0,-9 53 0,10-29-67,2 0 0,2 0 0,3 1 0,3-1 0,2 0 0,2 0 0,3 0 0,2-1-1,3 0 1,2-1 0,3 0 0,47 96 0,-43-102-41,-19-36-55,1-1-1,0-1 0,1 1 1,0-1-1,0 0 1,16 18-1,-21-27-101,1 0-1,-1-1 1,1 1-1,0 0 1,-1 0 0,1-1-1,0 1 1,-1-1-1,1 0 1,0 1 0,0-1-1,-1 0 1,1 0-1,0 0 1,0 0 0,0 0-1,-1-1 1,1 1-1,0 0 1,0-1 0,-1 1-1,1-1 1,0 0-1,-1 0 1,1 1 0,1-3-1,16-14-1061</inkml:trace>
</inkml:ink>
</file>

<file path=ppt/ink/ink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0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386 23 4352,'20'-23'2176,"12"50"-128,-27-11 2176,-5 16-3712,-23 7 128,-20 32-896,-37 23 0,-42 24-1536,-53 22 128</inkml:trace>
</inkml:ink>
</file>

<file path=ppt/ink/ink7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0.9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2560,'0'0'43,"0"-1"-1,0 0 1,0 1 0,-1-1 0,1 0-1,0 0 1,0 1 0,0-1-1,0 0 1,0 0 0,0 1 0,0-1-1,1 0 1,-1 1 0,0-1 0,0 0-1,0 1 1,1-1 0,-1 0-1,0 1 1,1-1 0,-1 0 0,1 1-1,-1-1 1,1 1 0,-1-1-1,1 1 1,0-2 0,13 18 1893,13 45 307,-14-10-1949,-2 0 0,-3 1-1,-1 0 1,-2 69 0,-1-46 136,9 82 246,5 108 97,-18-217-943,-2-1 0,-1 1-1,-15 68 1,-10-33-1771,14-50 533</inkml:trace>
</inkml:ink>
</file>

<file path=ppt/ink/ink7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1.3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2 273 2816,'-1'-4'108,"1"-1"1,0 1-1,0 0 0,0-1 1,1 1-1,-1 0 0,1 0 1,0-1-1,1 1 0,-1 0 1,1 0-1,-1 0 0,1 0 1,0 1-1,1-1 0,2-3 1,1-1 112,1 1 1,0-1-1,0 2 1,1-1 0,-1 1-1,16-9 1,9-2 370,1 1 0,63-21 0,-88 34-556,39-13 145,2 2 1,0 2-1,1 2 0,0 2 1,0 2-1,0 3 0,77 4 1,-113 0-117,0 1 1,0 1-1,0 1 0,0 0 1,-1 0-1,0 1 1,0 1-1,0 1 1,0-1-1,-1 2 0,20 15 1,-26-18-39,0 0 0,-1 1 0,0 0 0,1 0 0,-2 0 0,1 0 0,-1 1 0,0-1 1,0 1-1,-1 0 0,0 1 0,0-1 0,-1 0 0,1 1 0,-2-1 0,1 1 0,-1 0 0,0 0 0,-1-1 0,0 1 1,0 0-1,-2 12 0,-1-9 12,0 1 0,0-1 0,-1 0 0,-1 0 1,0 0-1,0-1 0,-1 1 0,0-1 0,-1 0 1,0-1-1,-1 0 0,0 0 0,0-1 0,-17 14 1,13-13-6,0-1 1,-1 0-1,0 0 1,0-1-1,-1-1 1,0 0-1,0-1 1,0-1 0,-1 0-1,0-1 1,-19 2-1,5-2 31,0-2-1,0-1 1,-50-6-1,69 5-141,1-1-1,0 0 1,0-1-1,0 1 1,1-2 0,-1 0-1,1 0 1,0 0-1,0-1 1,0 0-1,0-1 1,1 1-1,0-1 1,0-1-1,-11-13 1,16 18-72,1 1 41,0 0-1,0-1 0,0 1 1,0 0-1,0 0 0,0-1 0,1 1 1,-1-1-1,0 1 0,1-1 0,-1 1 1,1-1-1,-1 1 0,1-1 0,0 1 1,0-1-1,0 1 0,-1-1 1,1 0-1,1-1 0,6-5-1320</inkml:trace>
</inkml:ink>
</file>

<file path=ppt/ink/ink7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2.0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130 216 2048,'7'13'4132,"23"30"-2669,-15-23-1298,-6-9-59,0 0 1,1-1-1,0 0 0,0-1 1,2 0-1,-1-1 1,1 0-1,0 0 1,0-2-1,1 1 0,0-2 1,0 0-1,1 0 1,25 5-1,-14-5 31,1-1-1,-1-1 1,0-1-1,1-1 0,-1-2 1,1 0-1,36-8 1,-42 5-56,-1-1 1,1-1 0,-2-1 0,1-1-1,-1 0 1,28-18 0,-40 22-52,0 0 1,-1-1 0,1 1 0,-1-1-1,0 0 1,-1-1 0,1 1 0,-1-1-1,6-11 1,-8 13-14,0 0-1,-1 0 0,0 0 0,0 0 1,0 0-1,0-1 0,-1 1 1,1 0-1,-1 0 0,0-1 1,-1 1-1,1 0 0,-1 0 1,0-1-1,0 1 0,0 0 1,-2-6-1,-3 0 5,1 0 0,-1 0 0,-1 0 0,0 1 0,0 0 0,-1 0 0,0 1 0,0 0 0,-1 0 0,0 1 0,0 0 0,-1 0-1,-13-6 1,-1 1-2,0 0-1,-1 2 0,-1 0 0,-48-10 0,31 12-9,1 1 1,-1 3-1,-57 0 1,77 5-45,0 0 0,1 2 0,-1 0 0,1 2 0,0 0 0,0 2 0,1 0 0,-25 12 0,40-16-37,-1 0 0,1 1 0,0 0-1,1 0 1,-1 0 0,1 0 0,-1 1 0,1 0 0,0 0 0,1 1 0,0-1 0,0 1 0,0 0 0,0 0 0,1 1 0,-4 10 0,5-12-52,1 1 1,1 0-1,-1 0 1,1 0-1,0 0 1,0 0-1,1 0 1,0 0-1,0 0 1,0-1-1,1 1 1,-1 0-1,2-1 1,-1 1-1,0-1 1,1 0-1,0 0 1,0 0-1,1 0 1,4 5-1,47 49-1305</inkml:trace>
</inkml:ink>
</file>

<file path=ppt/ink/ink7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2.7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169 675 2816,'30'-5'667,"0"-1"1,-1-2-1,1-1 1,-2-1-1,1-2 0,31-17 1,15-10 20,-55 31-637,0-2 0,-1 0 0,1-2 0,-2 0 0,0-1 0,24-22 0,-33 25 33,0 0 1,-1 0-1,0-1 0,0 0 0,-1-1 1,-1 1-1,0-1 0,-1-1 1,7-21-1,-10 28-66,-1-1-1,0 0 1,0 0 0,-1 0 0,0 0-1,0 0 1,-1 0 0,1 1 0,-2-1 0,1 0-1,-1 0 1,0 1 0,0-1 0,0 1-1,-1-1 1,0 1 0,-1 0 0,1 0-1,-1 1 1,-6-7 0,-3-3-5,-1 2 1,0 0-1,-1 0 0,-1 2 1,0 0-1,0 0 0,-1 2 1,0 0-1,-27-10 0,11 8 8,-1 0-1,0 2 0,-1 2 0,-46-5 1,65 10-30,0 0 0,0 1 0,0 1 0,0 0 0,0 1 0,0 1 0,0 1 1,0 0-1,0 1 0,1 0 0,-30 14 0,41-15 5,0 0 0,-1 0 0,1 1-1,1-1 1,-1 1 0,0 0 0,1 0 0,0 0 0,0 0-1,0 1 1,0 0 0,1-1 0,0 1 0,0 0 0,0 0-1,0 0 1,1 0 0,-2 10 0,1 7-13,0 1 1,2-1-1,2 28 1,0-21 12,3 72 86,35 182 1,-29-231-50,3 0 0,2 0 0,3-2 0,1 0-1,31 53 1,-17-34-10,-26-49-187,2-1 0,20 33 0,-30-51 102,1 0-1,-1 0 1,0 0-1,1 0 1,-1-1-1,1 1 1,0 0 0,-1 0-1,1-1 1,-1 1-1,1 0 1,0-1-1,0 1 1,-1-1-1,1 1 1,0-1 0,0 1-1,0-1 1,-1 1-1,1-1 1,0 0-1,0 0 1,0 1 0,0-1-1,0 0 1,0 0-1,0 0 1,0 0-1,0 0 1,0 0-1,0 0 1,-1 0 0,1-1-1,0 1 1,0 0-1,0 0 1,0-1-1,0 1 1,0-1 0,1 0-1,11-3-1110</inkml:trace>
</inkml:ink>
</file>

<file path=ppt/ink/ink7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3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6 255 3456,'-6'42'1664,"21"10"-1792,-5-41 2688,5 8-2560,2 10 0,6-10 0,2-3 0,4-9-896,-11 2 0</inkml:trace>
  <inkml:trace contextRef="#ctx0" brushRef="#br0" timeOffset="1">223 11 6912,'-6'-11'3456,"15"19"-5888,-9-5 6912,14-3-7552,15 4 128</inkml:trace>
</inkml:ink>
</file>

<file path=ppt/ink/ink7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3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5 169 2176,'0'0'27,"0"0"0,-1 0 1,1-1-1,0 1 0,-1 0 0,1 0 1,0-1-1,0 1 0,-1 0 0,1-1 0,0 1 1,0 0-1,0-1 0,-1 1 0,1 0 1,0-1-1,0 1 0,0 0 0,0-1 0,0 1 1,0 0-1,0-1 0,0 1 0,0-1 1,0 1-1,0 0 0,0-1 0,0 1 0,0 0 1,0-1-1,0 1 0,0-1 0,0 1 1,0 0-1,1-1 0,-1 1 0,0 0 0,0-1 1,0 1-1,1 0 0,-1 0 0,0-1 1,0 1-1,1 0 0,-1-1 0,21 8 1673,26 26 105,-28-14-1494,-2 2 0,0 0 0,-1 1 0,-1 1-1,-2 0 1,21 47 0,-33-69-282,-1 1-1,0-1 1,1 1-1,-1-1 1,0 1 0,0-1-1,0 1 1,0 0 0,0-1-1,0 1 1,0-1-1,-1 1 1,1-1 0,-1 1-1,1-1 1,-1 1-1,1-1 1,-1 1 0,0-1-1,0 0 1,1 1-1,-1-1 1,0 0 0,-3 3-1,4-4-13,-1 1 0,0 0 0,0-1 0,0 1 0,0 0-1,0-1 1,0 1 0,0-1 0,0 0 0,0 1 0,0-1 0,0 0-1,0 1 1,0-1 0,0 0 0,0 0 0,0 0 0,0 0 0,0 0-1,0 0 1,0 0 0,0-1 0,0 1 0,0 0 0,0 0 0,0-1 0,0 1-1,0-1 1,0 1 0,0-1 0,0 1 0,0-1 0,0 0 0,0 1-1,0-1 1,1 0 0,-2 0 0,-2-5 6,0 0 0,0 0 0,1 0 0,0-1 0,0 1 0,0-1-1,1 1 1,0-1 0,0 0 0,1 0 0,0 0 0,-1-10 0,1 3 8,1-1 1,0 1-1,1 0 0,1 0 1,4-20-1,-3 22-39,1 1 1,0-1-1,1 1 0,0 0 1,1 0-1,0 1 0,1-1 0,0 1 1,1 1-1,8-10 0,-2 6-7,1 0-1,1 0 0,0 2 0,0 0 0,26-13 1,-35 21 23,1 0 1,-1 1 0,1-1-1,0 1 1,0 1-1,0-1 1,0 2 0,0-1-1,0 1 1,0 0-1,0 1 1,0-1 0,0 2-1,0-1 1,0 1-1,-1 0 1,1 1 0,0 0-1,-1 0 1,0 1 0,0-1-1,0 2 1,0-1-1,11 10 1,-5-3 11,0 0 0,-1 1 0,-1 0 0,0 0 0,0 2 0,-1-1 0,-1 1 0,0 1-1,-1-1 1,12 32 0,-12-24 29,-2 1 0,0 0 0,-1 0 0,2 28 0,-20 4-1668,16-54 362,9-1-42</inkml:trace>
</inkml:ink>
</file>

<file path=ppt/ink/ink7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4.1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14 192 2944,'-1'0'18,"1"0"1,0 0-1,0 0 1,0 0-1,0 0 0,0-1 1,0 1-1,0 0 1,0 0-1,0 0 1,0 0-1,0 0 0,0 0 1,0-1-1,0 1 1,0 0-1,0 0 0,0 0 1,0 0-1,0 0 1,0-1-1,0 1 1,0 0-1,0 0 0,0 0 1,0 0-1,0 0 1,0 0-1,0-1 1,0 1-1,0 0 0,0 0 1,0 0-1,0 0 1,0 0-1,1 0 0,-1 0 1,0-1-1,0 1 1,0 0-1,0 0 1,0 0-1,0 0 0,0 0 1,1 0-1,-1 0 1,0 0-1,0 0 0,0 0 1,0 0-1,0 0 1,0 0-1,1 0 1,-1 0-1,0 0 0,0 0 1,0 0-1,0 0 1,1 0-1,13 5 945,17 16 553,-23-13-1280,23 23 510,48 38 1,-67-61-629,0 1 0,0-2 1,1 0-1,0 0 1,1-1-1,-1-1 1,1 0-1,17 3 0,4 0 126,0-2 0,0-2 0,0-1 0,1-1-1,-1-2 1,61-8 0,-84 5-198,0 0 0,-1 0 0,1-2 0,-1 1 0,0-2 0,20-12 0,-27 16-34,-1-1 1,1 1-1,-1-1 0,1 0 1,-1 0-1,0 0 0,0 0 1,0-1-1,-1 1 0,1-1 1,-1 0-1,0 0 1,0 0-1,0 0 0,-1 0 1,1 0-1,-1 0 0,0 0 1,0-1-1,0 1 1,-1 0-1,0-1 0,0-4 1,-2-1-1,0-1 1,-1 1-1,0-1 1,-1 1-1,0 0 1,-1 0-1,0 1 1,-1-1 0,0 1-1,0 1 1,-1-1-1,0 1 1,0 0-1,-1 0 1,0 1-1,-13-9 1,5 4 3,-1 1 1,-1 0 0,0 1-1,0 1 1,0 1-1,-1 1 1,-1 1 0,-22-6-1,16 7-29,0 2-1,0 0 0,0 1 0,-1 2 1,1 1-1,0 1 0,0 1 1,0 1-1,0 1 0,1 1 0,0 2 1,0 1-1,-38 18 0,56-23-54,0 0 0,0 1 0,0-1 0,0 1-1,1 1 1,0-1 0,0 1 0,-8 11 0,12-14-20,0 0 0,1 1 1,-1-1-1,1 0 1,-1 1-1,1 0 0,0-1 1,1 1-1,-1 0 1,0-1-1,1 1 0,0 0 1,0-1-1,0 1 1,0 0-1,1 0 0,0-1 1,-1 1-1,1 0 1,3 5-1,21 42-1341</inkml:trace>
</inkml:ink>
</file>

<file path=ppt/ink/ink7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5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44 2432,'0'-1'95,"-1"0"-1,1 0 1,0 1-1,0-1 1,0 0 0,-1 0-1,1 0 1,0 0-1,0 1 1,0-1 0,0 0-1,1 0 1,-1 0-1,0 0 1,0 1 0,0-1-1,1 0 1,-1 0-1,0 0 1,1 1 0,-1-1-1,1 0 1,-1 1-1,1-1 1,-1 0 0,1 1-1,-1-1 1,1 0-1,0 1 1,-1-1 0,1 1-1,1-1 1,0 2 30,-1-1 1,1 1-1,-1 0 1,1 0-1,-1 0 1,0 1-1,1-1 1,-1 0-1,0 0 1,0 1-1,1-1 1,-1 1-1,1 2 1,32 56 712,-25-34-410,-1 1-1,-2 0 1,0 1-1,-2-1 1,2 42-1,-5-61-389,4 41 346,-9-61-348,1-1 1,0 0 0,1 0 0,1 0 0,0 0 0,1 0-1,0 0 1,1 0 0,0 0 0,1 0 0,1 0 0,6-19-1,-5 22-54,-1 0 0,2 1 0,-1-1-1,2 1 1,-1 0 0,1 0-1,0 0 1,1 1 0,0 0-1,0 1 1,1-1 0,0 1-1,0 1 1,1-1 0,0 2 0,0-1-1,11-4 1,-7 5 10,1 0-1,0 1 1,0 1 0,1 0-1,-1 1 1,0 1 0,1 0-1,-1 1 1,1 0-1,-1 1 1,1 1 0,-1 0-1,0 1 1,24 8 0,-26-7 13,0 1-1,0 0 1,0 0 0,-1 1 0,0 1 0,0 0 0,0 1 0,-1 0-1,0 0 1,-1 1 0,0 0 0,0 1 0,-1 0 0,0 0 0,-1 1-1,10 20 1,-13-22 24,-1 1 0,0 0 0,-1 0 0,0 0 0,-1 0 0,0 1 0,0-1-1,-1 0 1,0 1 0,-1-1 0,-3 14 0,3-19-16,0 0-1,0 0 1,0 0-1,-1 0 1,1 0-1,-1-1 1,0 1 0,-1 0-1,1-1 1,-1 0-1,0 1 1,0-1 0,-1 0-1,1-1 1,-1 1-1,1 0 1,-1-1 0,0 0-1,-1 0 1,1 0-1,0-1 1,-1 1-1,0-1 1,-6 2 0,10-4-14,0 1 0,-1-1 0,1 0 0,-1 0 0,1 0 0,0 0 0,-1-1 0,1 1 0,-1 0 1,1-1-1,0 1 0,-1 0 0,1-1 0,0 0 0,0 1 0,-1-1 0,1 0 0,0 1 0,0-1 0,0 0 1,0 0-1,0 0 0,0 0 0,0 0 0,0 0 0,0-1 0,0 1 0,1 0 0,-1 0 0,1 0 0,-1-1 1,1 1-1,-1 0 0,1-1 0,-1 1 0,1-1 0,0 1 0,0 0 0,0-1 0,0-1 0,-1-3-6,1 1 0,-1-1 1,1 1-1,0-1 0,1 0 0,0 1 0,-1-1 0,2 1 0,2-8 0,1 2-16,0 2 0,2-1 0,-1 1 1,1-1-1,0 2 0,1-1 0,0 1 0,1 0 1,15-10-1,6-3-76,56-28-1,-78 46 95,0 0 0,0 0 0,0 1 0,1 0 0,-1 1 0,1-1 0,-1 2 0,1-1 0,-1 1 0,1 0-1,-1 1 1,1 0 0,-1 0 0,1 1 0,-1 0 0,0 1 0,0 0 0,0 0 0,0 0 0,0 1 0,-1 0 0,0 1 0,0 0-1,0 0 1,0 0 0,-1 1 0,0 0 0,0 0 0,0 1 0,-1 0 0,0 0 0,0 0 0,-1 0 0,0 1 0,0-1-1,-1 1 1,0 0 0,0 0 0,-1 1 0,0-1 0,1 11 0,7 115 261,-11-134-379,1 1 0,1 0 0,-1 0 0,0 0 0,0-1 0,0 1 1,0 0-1,0 0 0,1 0 0,-1-1 0,0 1 0,1 0 0,-1-1 0,0 1 0,1 0 0,-1-1 0,1 1 0,-1 0 1,1-1-1,0 1 0,7 3-1285</inkml:trace>
</inkml:ink>
</file>

<file path=ppt/ink/ink7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5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3968,'6'20'1920,"17"10"-2304,-18-21 2688,4 5-2304,2 6 0,-2-1 128,-9 10 128,0-6-640,3-7 128,8-4-640,7 2 0</inkml:trace>
</inkml:ink>
</file>

<file path=ppt/ink/ink7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5.9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5888,'-6'4'2944,"68"5"-5248,-38-6 5632,4 1-5760,-5-4 0</inkml:trace>
</inkml:ink>
</file>

<file path=ppt/ink/ink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3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126 197 1280,'-1'0'174,"-1"1"0,1-1-1,0 1 1,-1 0 0,1-1 0,0 1-1,0 0 1,0 0 0,0 0 0,-1 0 0,1 0-1,0 0 1,1 0 0,-1 0 0,0 0-1,0 1 1,0-1 0,1 0 0,-1 1 0,1-1-1,-1 0 1,1 1 0,-1-1 0,1 0-1,0 1 1,0-1 0,0 1 0,0-1 0,0 3-1,-2 58 0,2-50 329,0 1-335,1-1 0,0 1 0,0 0 0,1-1 0,1 0 1,0 1-1,1-1 0,0 0 0,1-1 0,1 1 0,-1-1 0,11 14 1,-10-17-104,1 0 0,0 0 0,0-1 0,1 0 1,0 0-1,0-1 0,1 0 0,-1 0 0,1-1 1,0 0-1,1-1 0,-1 0 0,1 0 0,0-1 0,18 3 1,-12-3 22,-1-1 0,0-1 0,1 0-1,-1-1 1,0-1 0,1 0 0,-1-1 0,0-1 0,0 0 0,18-7 0,-23 6-33,0 0-1,0-1 1,0 0-1,0-1 1,-1 0-1,0-1 1,0 0 0,0 0-1,-1-1 1,-1 0-1,1 0 1,-1-1-1,0 0 1,-1 0-1,5-10 1,-4 6 8,-1 1 0,0-1 0,-1 0 0,-1-1 0,0 1 0,-1-1 0,0 0 0,-1 0 0,-1 0 0,0 0 0,-1 0 0,0 0 0,-4-24 0,1 27-34,0 0-1,0 0 1,-1 1-1,0-1 1,-1 1 0,-1 0-1,1 0 1,-2 1 0,1 0-1,-1 0 1,0 0-1,-1 1 1,0 0 0,-1 0-1,1 1 1,-1 0 0,-17-9-1,11 8-21,-1 1-1,1 0 0,-1 1 1,0 1-1,0 1 0,-1 0 0,0 1 1,1 1-1,-1 0 0,0 2 1,0-1-1,0 2 0,0 1 1,1 0-1,-1 1 0,-16 5 1,18-5-49,1 2 0,0 0 0,0 1 0,0 0 0,1 1 0,-1 0 0,2 1 0,-1 1 0,1 0 0,1 1 0,-1 0 0,2 0 1,-1 1-1,2 1 0,-1 0 0,2 0 0,-1 1 0,-7 16 0,13-22-129,1 1 0,-1 0 0,1 0 1,1 0-1,-1 0 0,2 0 0,-1 0 0,1 0 0,0 1 0,0-1 1,1 0-1,0 0 0,1 0 0,0 0 0,0 0 0,1 0 1,5 12-1,21 29-1492</inkml:trace>
</inkml:ink>
</file>

<file path=ppt/ink/ink7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6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268 221 2304,'-6'-13'2024,"1"13"-476,2 24 360,8 39-1116,-3-55-595,1 0 0,1 1 0,-1-1 1,1-1-1,1 1 0,-1 0 0,2-1 0,-1 0 1,1 0-1,0-1 0,0 1 0,0-1 0,9 6 1,-4-6-42,-1 1 0,2-1 0,-1-1 0,1 0 0,-1 0 0,1-1 0,0-1 0,17 3 0,11-2 112,1-1-1,0-2 1,-1-2 0,66-10 0,-86 9-139,-1-1 0,0-1 0,0-1 0,0 0 1,33-15-1,-44 16-98,-1 0 0,0-1 0,0 0 0,0 0 0,0 0-1,-1-1 1,0 1 0,0-2 0,-1 1 0,1-1 0,-1 1 0,-1-1 0,1-1 0,-1 1 0,-1-1 0,5-11 0,-6 12-19,0-1 1,0 1-1,-1 0 0,0-1 1,0 1-1,-1-1 0,0 1 1,0-1-1,-1 1 0,0-1 1,0 1-1,-1 0 0,0-1 1,0 1-1,0 0 0,-1 0 1,0 1-1,-1-1 0,0 0 1,0 1-1,0 0 0,-1 0 1,1 0-1,-1 1 0,-1-1 1,-9-6-1,1 0-9,-2 1-1,1 1 1,-1 0 0,-1 1-1,0 1 1,0 1 0,0 0-1,-1 1 1,0 1 0,-20-3 0,-2 4-18,-1 1 1,1 3 0,0 1 0,-1 1-1,1 3 1,0 1 0,1 2 0,-74 25 0,84-22-149,0 1 0,0 2 1,2 0-1,0 2 0,1 1 1,0 2-1,-32 29 0,56-46 94,0 0 0,0 0 0,0 0 0,0 0 0,1 0 1,-1 0-1,1 0 0,-1 1 0,1-1 0,0 0 0,0 1 0,0-1 0,0 1 0,0 0 0,0-1 0,1 1 0,0 0 0,-1-1 0,1 1 0,0 0 0,0 0 0,0-1 0,1 1 0,-1 0 0,1-1 0,-1 1 0,1 0 1,0-1-1,0 1 0,0-1 0,2 4 0,2 1-136,0-1 0,0 0 1,0 0-1,1 0 0,-1-1 0,1 0 1,1 0-1,-1-1 0,1 1 0,8 3 1,78 30-1716</inkml:trace>
</inkml:ink>
</file>

<file path=ppt/ink/ink7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7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4 219 1792,'-4'5'4607,"4"15"-2713,6 11-1377,-2-22-346,0 0-1,1 0 0,0 0 1,1 0-1,0-1 0,1 0 1,-1 0-1,1-1 0,1 0 1,0 0-1,0-1 0,0 0 1,0 0-1,11 5 0,6 2 87,1-1 0,-1-2 0,2 0 0,29 6 0,-21-8-102,0-2 1,1-1-1,-1-2 0,1-1 0,0-2 0,0-1 0,0-2 0,-1-2 1,1-1-1,50-16 0,-74 18-126,0 0 0,0-2 0,0 1 0,-1-1 0,0-1 0,0 0 0,0-1 0,18-17 0,-26 21-24,0 1-1,0-1 1,0 0-1,0 0 0,-1 0 1,0 0-1,0 0 0,0 0 1,0-1-1,-1 1 1,1-1-1,-1 0 0,0 1 1,-1-1-1,1 0 0,-1 1 1,0-1-1,0 0 1,0 1-1,-1-1 0,0 0 1,0 1-1,0-1 0,0 0 1,-1 1-1,0 0 1,-2-5-1,-4-5-6,0 0-1,-1 0 1,0 2 0,-1-1 0,-1 1 0,0 0 0,0 1-1,-1 1 1,-1 0 0,1 0 0,-2 1 0,1 1-1,-1 0 1,-25-9 0,4 3-25,-1 2 1,0 1-1,0 3 1,-1 0-1,-38-2 1,42 7-40,-1 1-1,1 2 1,-1 1-1,-41 7 1,65-7 24,1 0 0,0 1 0,0 0 0,1 1 0,-1 0-1,0 0 1,1 1 0,0 0 0,0 1 0,0 0 0,0 0 0,1 0 0,0 1 0,0 0 0,0 0-1,1 1 1,0 0 0,0 0 0,1 1 0,-7 10 0,11-14 16,0-1 0,-1 1 0,1-1-1,1 1 1,-1 0 0,0-1 0,1 1 0,0 0 0,0 0 0,0-1 0,0 1 0,1 0-1,-1-1 1,1 1 0,0 0 0,0-1 0,0 1 0,1-1 0,-1 1 0,1-1-1,0 0 1,0 0 0,0 1 0,0-1 0,0-1 0,1 1 0,5 5 0,4 2-63,1 1 1,0-2-1,1 1 1,29 13 0,-17-10 12,2 0 1,0-2 0,0-2-1,1 0 1,0-2-1,1-1 1,-1-2 0,1 0-1,0-2 1,0-2-1,0 0 1,0-2 0,0-1-1,50-13 1,-62 8 122,-6 4 266,-12 18 351,-1-8-540,-1 0 1,1 0-1,0 0 0,1 0 1,-1 0-1,1 0 1,1 0-1,-1 1 0,1-1 1,0 0-1,0 0 1,1-1-1,0 1 0,0 0 1,0 0-1,1-1 0,3 7 1,1-3 22,-1 0-1,1-1 1,1 0 0,-1 0 0,1-1 0,1 0-1,-1-1 1,1 1 0,10 4 0,15 6 135,1-1 1,1-2 0,0-2-1,51 12 1,-52-17-777,0-1 0,0-2 1,1-1-1,0-2 0,-1-1 1,62-9-1,-3-5-1575</inkml:trace>
</inkml:ink>
</file>

<file path=ppt/ink/ink7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8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455 174 1280,'0'-41'3712,"1"36"-3650,-1 0 1,0 0-1,-1-1 1,1 1-1,-1 0 0,0 0 1,0-1-1,-1 1 1,1 0-1,-1 0 1,0 0-1,0 1 1,-1-1-1,0 0 0,1 1 1,-2 0-1,1 0 1,0 0-1,-1 0 1,0 0-1,0 0 0,0 1 1,0 0-1,0 0 1,-1 0-1,1 1 1,-1-1-1,0 1 1,0 0-1,0 0 0,0 1 1,0-1-1,0 1 1,-1 0-1,1 1 1,0-1-1,0 1 0,-1 0 1,1 1-1,-8 0 1,-1 1-3,0 1 0,0 0 1,0 0-1,0 2 0,1 0 1,-1 0-1,1 1 0,1 1 1,-1 0-1,1 1 0,0 0 1,1 1-1,0 0 0,0 0 1,-12 15-1,13-12-28,0 0-1,0 1 1,2 0 0,-1 0-1,2 1 1,0 0-1,0 0 1,1 1 0,1-1-1,0 2 1,1-1-1,1 0 1,-2 32 0,4-31-5,2 0-1,0-1 1,1 1 0,0 0 0,1 0 0,1-1 0,1 1 0,0-1 0,1 0-1,0-1 1,1 1 0,1-1 0,0-1 0,11 14 0,-7-13-17,0-1 0,1 0 0,0-1 0,1-1 0,0 0 0,1-1 0,0 0 0,0-1 0,1-1 0,1-1 0,-1 0 0,27 7 0,-20-8 23,0-1 0,0-2 0,1 0 0,-1-1 0,1-1 0,-1-2 0,1 0 0,-1-1 0,1-2 0,36-9 0,-58 12-26,27-7 98,0 0-1,42-21 0,-64 26-72,1-1-1,-1 0 0,0 0 0,-1-1 1,1 0-1,-1 0 0,0-1 0,0 0 1,-1 0-1,1 0 0,-1-1 0,-1 1 1,1-1-1,4-10 0,-8 6 430,-2 12-452,1 0 0,0 0-1,-1 1 1,1-1 0,0 0 0,0 0-1,0 0 1,0 1 0,0-1 0,0 0-1,0 0 1,0 0 0,1 1 0,-1-1-1,0 0 1,1 0 0,0 2 0,1 1 4,1 0 1,0 0 0,0 0-1,0 0 1,0 0 0,1-1-1,-1 0 1,1 1-1,0-1 1,0-1 0,0 1-1,0 0 1,0-1 0,1 0-1,7 3 1,74 20 151,-83-25-164,24 6 81,1-1 0,-1-2 0,1 0 1,0-2-1,-1-1 0,31-4 1,-42 1-25,0 0 1,0 0 0,-1-1-1,0-1 1,1-1 0,-2 0-1,1-1 1,-1-1 0,0 0-1,0 0 1,19-18 0,-27 20-30,1 0 0,-1 0 0,-1-1 1,1 1-1,-1-2 0,-1 1 0,1 0 1,-1-1-1,0 0 0,-1 0 1,0 0-1,0 0 0,-1-1 0,0 1 1,0-1-1,-1 1 0,0-1 0,-1 0 1,1 1-1,-2-1 0,1 0 1,-1 1-1,-1-1 0,0 1 0,0-1 1,0 1-1,-1 0 0,0-1 0,-1 2 1,0-1-1,0 0 0,-1 1 1,0 0-1,0 0 0,0 0 0,-1 0 1,0 1-1,-1 0 0,1 1 0,-1-1 1,0 1-1,-8-4 0,-1 1-27,0 0 0,0 2 0,-1 0 0,1 1 1,-1 0-1,0 2 0,-1 0 0,1 1 0,0 0 0,-1 1 0,1 2 0,-1-1 0,-24 6 0,4 0-21,1 2 0,0 2 0,0 2 0,1 1 0,-39 20 0,62-27-3,0 1-1,0 1 1,1 1 0,0-1 0,1 2 0,0 0-1,0 0 1,-14 19 0,23-26-20,0 0 1,-1 0 0,1 0-1,1 0 1,-1 0-1,0 0 1,1 1 0,0-1-1,-1 1 1,1-1-1,1 1 1,-1 0 0,0-1-1,1 1 1,0 0-1,0-1 1,0 1 0,0 0-1,1-1 1,-1 1 0,1 0-1,0-1 1,0 1-1,0-1 1,1 1 0,-1-1-1,1 0 1,0 1-1,0-1 1,0 0 0,0 0-1,0 0 1,1-1-1,-1 1 1,1-1 0,0 1-1,0-1 1,0 0-1,6 4 1,0-1-231,0 1-1,1-2 1,0 1-1,0-1 1,0-1-1,1 0 1,-1 0 0,1-1-1,20 2 1,8-2-777,59-5 1,37-11-616</inkml:trace>
</inkml:ink>
</file>

<file path=ppt/ink/ink7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9.2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73 332 2048,'-5'-1'2335,"8"2"-854,21 5-296,-14-3-1055,-1-1 0,1-1 0,-1 0 0,1 0 0,10-1 0,-1-3 51,-1-2 1,0 0-1,0-2 0,0 1 1,0-2-1,-1-1 0,-1 0 1,1-1-1,-2 0 0,1-2 1,-1 0-1,-1 0 0,0-1 1,-1-1-1,16-22 0,-26 33-171,-1 0 0,0 0 0,0 0 0,0-1 0,-1 1 0,1 0 0,-1-1 0,0 1 0,0-1 0,0 0 0,0 1 0,0-1 0,-1 0 0,0 0 0,0 1-1,0-1 1,0 0 0,0 0 0,-1 1 0,0-1 0,0 0 0,0 1 0,0-1 0,0 1 0,-1-1 0,1 1 0,-1-1 0,0 1 0,0 0 0,0 0 0,-1 0 0,1 0 0,-4-2 0,0-1 1,0 1 1,0 0-1,-1 0 1,0 0-1,0 1 1,0 0 0,0 0-1,-1 1 1,1 0-1,-1 0 1,0 1 0,0 0-1,0 0 1,-12-1-1,2 3 4,0 1 1,-1 0-1,1 1 0,0 1 0,0 1 0,0 1 0,1 0 0,-24 10 0,33-12-21,0 1-1,1 0 1,-1 0-1,1 0 1,-1 1-1,1 0 1,1 0 0,-1 1-1,1 0 1,0 0-1,0 1 1,1-1-1,0 1 1,0 1-1,0-1 1,1 1-1,0-1 1,1 1-1,-1 0 1,-1 9-1,5-10-2,0 0-1,0 0 1,0 0-1,1 0 1,0 0-1,1 0 1,-1 0-1,1 0 1,1 0-1,-1-1 1,1 1-1,0-1 1,1 0-1,-1 0 1,1 0-1,1 0 1,-1-1-1,7 7 1,8 9-32,1-2 1,1 0 0,33 23 0,-36-31 27,-1 0-1,2-1 1,0-1 0,0-1-1,0 0 1,1-2 0,29 6 0,-8-5-855,1-1 0,74-1 1,-69-5-413</inkml:trace>
</inkml:ink>
</file>

<file path=ppt/ink/ink7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49.9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354 841 3072,'0'0'47,"0"-1"0,0 0 0,0 0 0,0 1 0,0-1 0,0 0 0,0 0 1,0 0-1,0 1 0,0-1 0,0 0 0,1 1 0,-1-1 0,0 0 0,1 0 0,-1 1 0,0-1 0,1 0 0,-1 1 0,1-1 0,-1 1 1,1-1-1,-1 1 0,1-1 0,-1 1 0,1-1 0,0 1 0,-1-1 0,1 1 0,0 0 0,-1-1 0,1 1 0,0 0 0,0-1 1,-1 1-1,1 0 0,1 0 0,46-19 1314,-24 11-906,45-16 171,-47 17-392,0 0-1,-1-2 0,0 0 0,35-22 0,-46 25-212,45-30 488,-1-2 0,83-78 0,-124 103-433,0 0 0,-1-1 0,-1-1 0,0 0 0,-1-1 0,0 0 0,-1 0 0,-1-1 0,-1 0 0,0 0 0,-1-1 0,-1 0 0,-1 0 0,3-30 0,-6 39-67,-1 1 0,0 0 1,0-1-1,-1 1 0,0 0 0,-1-1 0,0 1 1,0 0-1,0 0 0,-1 0 0,-1 1 1,1-1-1,-1 1 0,-1 0 0,1 0 0,-1 0 1,0 0-1,-1 1 0,1 0 0,-1 0 1,-1 0-1,1 1 0,-1 0 0,0 0 0,-9-4 1,-1 0-9,0 1 1,-1 1-1,0 1 1,0 1 0,-1 0-1,0 2 1,0 0 0,0 1-1,-36 0 1,29 3-15,0 1 0,0 1 0,1 2 0,-1 0 1,1 1-1,0 2 0,1 1 0,0 0 0,0 2 0,1 1 0,-28 18 0,35-18 6,0 0-1,1 0 0,1 2 1,0 0-1,1 0 0,0 1 1,1 1-1,1 0 0,1 0 1,0 1-1,1 1 0,1-1 1,0 2-1,2-1 0,-8 31 1,9-15 48,1 1 0,2 0 0,1 1 0,2-1 0,1 0 1,11 56-1,61 206 439,81 108 480,-8-27-150,-139-354-705,-2 1 0,0 0 1,-2 1-1,-1-1 0,0 43 0,-3-61-60,-1 1 0,0 0 0,0-1 0,-1 1 0,0-1 1,0 0-1,-1 1 0,0-1 0,0 0 0,-4 7 0,4-10-20,0-1 0,0 1 1,-1 0-1,1-1 0,-1 0 0,1 0 0,-1 0 0,0 0 0,0-1 0,0 1 0,-1-1 0,1 0 0,0 0 1,-1-1-1,0 1 0,1-1 0,-8 1 0,2-1 3,1-1 0,-1 0 1,0 0-1,0-1 0,1 0 0,-1-1 1,0 0-1,1-1 0,0 0 0,-18-8 1,7 2-16,0-2 0,1 0 0,-30-23 0,23 12-25,0-2 1,1 0-1,2-1 1,0-2-1,2 0 1,1-1-1,1-1 1,2-1-1,0-1 1,3 0-1,0-1 1,-15-56-1,26 77-5,1-1 1,0 1-1,1-1 0,0 0 0,1 0 1,1 1-1,-1-1 0,2 0 0,0 1 1,0-1-1,1 1 0,0 0 0,1 0 1,0 0-1,1 0 0,0 0 0,8-10 1,-5 10-7,1 0 0,1 1 1,0 0-1,0 0 0,1 1 1,0 0-1,1 1 0,-1 1 1,2-1-1,-1 2 1,1 0-1,0 0 0,24-6 1,95-21-874,199-25 0,-295 57-2283,-33 1 1366</inkml:trace>
</inkml:ink>
</file>

<file path=ppt/ink/ink7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0.7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319 550 3584,'7'8'1493,"6"-5"-1129,0 0 0,-1-1 1,1-1-1,0 0 0,0-1 0,0 0 0,0 0 0,0-2 0,0 0 0,-1 0 1,21-7-1,-11 2-309,-1 0 0,-1-2 1,1 0-1,-2-1 1,1-2-1,23-17 0,5-7 337,76-64 448,-111 88-767,-1 0-1,-1 0 1,0-1 0,-1-1 0,-1 0-1,0 0 1,9-19 0,-16 27-51,1 0 1,-1 0-1,0 1 1,0-1-1,-1 0 1,0 0-1,0-1 1,0 1-1,-1 0 1,0 0-1,0 0 1,0 0-1,-1-1 1,0 1-1,0 0 1,-1 0-1,0 0 1,0 0-1,-3-7 1,1 8-20,0-1 1,0 1-1,0 0 1,-1 0-1,0 0 0,1 0 1,-2 1-1,1 0 1,0 0-1,-1 1 1,0-1-1,0 1 0,0 0 1,0 1-1,0-1 1,-1 1-1,-7-1 1,-7-1 0,0 1 1,0 1-1,0 1 1,0 1-1,0 0 1,0 2 0,0 1-1,0 0 1,1 1-1,-1 2 1,1 0-1,0 1 1,-35 18 0,40-18-2,0 1 1,0 1-1,1 1 1,0 0-1,1 1 1,0 0 0,1 1-1,0 0 1,1 1-1,0 0 1,1 1-1,0 0 1,2 1-1,-1 0 1,2 0 0,0 1-1,-9 29 1,11-13 38,0 0 0,2 0-1,1 0 1,2 0 0,1 0 0,2 1 0,12 61 0,80 225 553,-37-139-373,-35-101-54,2-3 203,-5 2-1,20 138 1,-39-207-325,-1-1 1,0 1 0,0-1 0,0 1 0,-1-1 0,-1 0 0,1 1 0,-1-1-1,-1 0 1,1 0 0,-2 0 0,-6 13 0,7-17-21,0 0-1,0 0 1,-1 0 0,0 0-1,0-1 1,0 0-1,0 1 1,0-2 0,-1 1-1,1 0 1,-1-1 0,0 0-1,0 0 1,0 0-1,0-1 1,0 1 0,0-1-1,0 0 1,0-1 0,0 1-1,-11-2 1,-1 0 1,0 0 0,1-2 0,-1 0 0,1-1 0,-1-1 0,1 0 0,1-1 0,-1-1 0,1 0 0,0-1 0,0-1 0,1 0 0,1-1 0,-16-14 0,10 6-48,1 0 0,0-1-1,1 0 1,1-2 0,1 0-1,1 0 1,1-1 0,-16-39-1,24 48-68,2 0-1,0-1 1,0 1 0,2 0-1,-1-1 1,2 1-1,0-1 1,0 0-1,1 1 1,1-1 0,0 1-1,1 0 1,1 0-1,0 0 1,0 0 0,1 0-1,1 1 1,0 0-1,1 0 1,14-18 0,-16 23-170,1 0 1,1 1-1,-1 0 0,1 1 1,0-1-1,0 1 1,0 0-1,1 1 1,-1 0-1,14-5 1,-1 2-558,-1 1 0,1 1 0,28-4 0,4 4-996</inkml:trace>
</inkml:ink>
</file>

<file path=ppt/ink/ink7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1.0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 5504,'9'12'2688,"48"-19"-3712,-40 7 5504,3-5-4608,-2 1 0,-8-3-1920,-6-6 0,-8 13 1664,-6-3 0</inkml:trace>
</inkml:ink>
</file>

<file path=ppt/ink/ink7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2.5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1 625 2688,'16'-1'2539,"-2"-6"-1856,0-1 0,0 1 0,-1-2 0,-1 0 1,20-18-1,1 0-537,-23 19-78,-2-1 0,1 1 0,-1-2 0,-1 1 0,0-1 1,0 0-1,-1-1 0,0 1 0,-1-1 0,6-17 0,-3 5 68,-1 0 0,-1 0 0,-1 0 0,2-34 0,-6 44-88,-1 1 0,0-1 0,-1 1 0,0-1-1,-1 1 1,0 0 0,-1 0 0,0 0 0,-1 0 0,-10-21 0,10 25-28,-1 0 0,0 1 1,-1-1-1,0 1 1,0 0-1,0 1 1,-1-1-1,0 1 0,0 1 1,-1-1-1,1 1 1,-1 1-1,0-1 0,-1 1 1,-9-3-1,51 17 18,1-1 0,1-1 0,0-2-1,0-2 1,60 1 0,189-22 525,-266 15-493,-13 1-25,1 0 0,-1 1-1,1-1 1,0 1 0,-1 0 0,11 2 0,-16-2-41,0 0 1,1 1 0,-1-1-1,0 0 1,0 0 0,0 0-1,0 0 1,1 0 0,-1 1-1,0-1 1,0 0 0,0 0-1,0 0 1,0 1 0,1-1-1,-1 0 1,0 0 0,0 0-1,0 1 1,0-1 0,0 0-1,0 0 1,0 1 0,0-1-1,0 0 1,0 0 0,0 1-1,0-1 1,0 0 0,0 0-1,0 0 1,0 1 0,0-1-1,0 0 1,0 0 0,0 1-1,-1-1 1,1 0 0,0 0-1,0 0 1,0 1 0,0-1-1,0 0 1,-1 0 0,1 0-1,0 0 1,0 1 0,0-1-1,0 0 1,-1 0 0,1 0-1,0 0 1,0 0 0,-1 0-1,-14 14 91,11-10-62,-52 39 78,40-31-106,0 1-1,0 0 0,1 0 1,-13 17-1,24-24-6,-1 0 1,1 0-1,1 0 0,-1 1 1,1-1-1,0 1 0,1 0 1,0 0-1,0 0 0,0 0 1,1 0-1,0 0 0,0 0 1,1 1-1,0 9 0,1-8 1,1 0 0,0 0-1,0-1 1,0 1 0,1-1 0,0 0-1,1 0 1,0 0 0,0 0 0,1-1-1,0 0 1,0 0 0,0 0-1,1 0 1,0-1 0,1 0 0,0 0-1,-1 0 1,2-1 0,-1 0 0,0-1-1,1 0 1,9 4 0,3 1 18,0-2 1,0 0 0,1-1-1,0-1 1,0-1-1,0 0 1,1-2 0,32-1-1,-6-2 45,-1-2-1,79-16 0,-112 16-27,0-1 0,0 0 0,0 0 1,-1-2-1,1 1 0,-1-2 0,-1 0 0,1 0 0,-1-1 0,-1-1 0,0 0 0,0 0 0,14-16 1,-24 23-31,1 0 1,-1 0 0,1-1 0,-1 1 0,0 0 0,1-1 0,-1 1 0,-1-1 0,1 1 0,0-1 0,-1 1-1,1-1 1,-1 1 0,0-1 0,1 0 0,-1 1 0,-1-1 0,1 0 0,0 1 0,-2-6 0,1 4 9,-1 0 0,0 0 0,0 0 0,0 1 1,-1-1-1,0 0 0,1 1 0,-1-1 0,0 1 1,0 0-1,-7-5 0,2 3-4,1-1 0,-1 2 0,0-1 1,0 1-1,-1 0 0,1 1 0,-1 0 0,0 0 0,0 1 0,0 0 1,0 1-1,-15-1 0,16 2-22,1 1-1,-1 1 1,1-1 0,-1 1 0,1 1-1,0-1 1,0 1 0,0 0 0,0 1-1,1 0 1,0 0 0,-1 0 0,1 1-1,1 0 1,-1 0 0,1 0 0,0 1 0,0 0-1,0 0 1,1 0 0,0 0 0,0 1-1,0 0 1,1 0 0,-4 11 0,5-10 7,-1-1 1,1 1 0,1 0 0,-1-1 0,1 1 0,1 0-1,-1 0 1,1 0 0,1 0 0,-1 0 0,2-1 0,-1 1-1,1 0 1,0-1 0,0 1 0,1-1 0,0 1 0,0-1-1,1 0 1,0-1 0,0 1 0,1 0 0,0-1 0,0 0-1,6 6 1,0-4 19,1 1 0,0-1 0,0-1-1,1 0 1,-1-1 0,1-1 0,1 1-1,14 2 1,118 23 202,-125-27-161,-5-2-30,1 0 0,0-1 0,-1-1 0,1 0 0,0-2 1,-1 0-1,1 0 0,-1-2 0,1 0 0,27-11 1,-32 10-13,0 0 1,-1-1 0,0-1 0,0 0 0,0 0 0,-1-1 0,0 0 0,-1-1 0,1 0 0,-2-1 0,1 0 0,-2 0 0,1-1 0,8-15 0,-16 25-15,1 0 1,0 0 0,-1 0 0,1 0-1,-1 0 1,1 0 0,-1 0 0,1 0-1,-1 0 1,1 0 0,-1 0 0,0 0-1,0 0 1,0 0 0,0 0 0,0 0-1,0 0 1,0 0 0,0 0 0,0 0 0,0-1-1,0 1 1,-1 0 0,1 0 0,0 0-1,-1 0 1,1 0 0,-1 0 0,1 0-1,-1 0 1,1 1 0,-1-1 0,0 0-1,-1-1 1,1 2-1,0 0 0,0 0 0,0 0 0,0 0-1,1 0 1,-1 0 0,0 0 0,0 0 0,0 1 0,0-1 0,0 0-1,0 1 1,0-1 0,1 1 0,-1-1 0,0 1 0,0-1 0,1 1-1,-1 0 1,0-1 0,1 1 0,-1 0 0,0-1 0,1 1 0,-1 0-1,1 0 1,-1 0 0,1-1 0,0 1 0,-1 0 0,1 0 0,0 0-1,0 0 1,-1 0 0,1 0 0,0 1 0,-1 3-15,0 0 0,0 0 1,1 0-1,0 0 0,0 1 0,0-1 0,1 0 1,-1 0-1,1 0 0,0 0 0,1 0 1,-1 0-1,1 0 0,0 0 0,0-1 0,1 1 1,-1-1-1,1 1 0,0-1 0,0 0 1,0 0-1,1 0 0,6 5 0,-3-3 22,0 0-1,1 0 1,-1-1-1,1 0 0,1 0 1,-1-1-1,1 0 1,0 0-1,0-1 1,0 0-1,17 3 1,-10-5 34,1 1 1,0-2-1,-1 0 1,1-1 0,0-1-1,-1-1 1,1 0 0,-1-1-1,0 0 1,0-2 0,-1 0-1,1 0 1,-1-2 0,0 0-1,-1 0 1,0-1 0,-1-1-1,0-1 1,0 0 0,12-14-1,-21 20-33,0 1-1,-1-1 1,0 0 0,0 1-1,0-2 1,-1 1-1,1 0 1,-1 0 0,0-1-1,-1 1 1,0-1 0,1 0-1,-2 1 1,1-1-1,-1 0 1,0 1 0,0-1-1,0 0 1,-1 0-1,0 1 1,-2-10 0,0 8-2,1 1 1,-1-1-1,0 1 0,-1 0 1,0 0-1,0 0 1,0 0-1,0 0 1,-1 1-1,0 0 1,0 0-1,-1 0 1,1 1-1,-1 0 1,0 0-1,-10-5 1,-4 1-10,1 0 0,-1 2 0,-1 0 1,1 1-1,-1 1 0,0 1 0,0 1 1,0 0-1,0 2 0,-23 2 1,26 0-28,-1 0 1,0 1-1,1 1 1,0 1-1,0 0 1,0 2-1,1 0 1,0 1-1,0 0 1,1 1-1,-25 19 1,37-25 3,0 0 0,1 1 0,-1 0 0,0-1 1,1 1-1,0 1 0,0-1 0,0 0 0,0 1 1,-3 8-1,6-11 15,-1 0 0,1 0 0,0-1 1,0 1-1,0 0 0,0 0 0,0 0 1,0-1-1,0 1 0,0 0 0,1 0 0,-1 0 1,1-1-1,-1 1 0,1 0 0,0-1 0,0 1 1,0 0-1,0-1 0,0 1 0,0-1 0,0 0 1,0 1-1,1-1 0,-1 0 0,0 0 0,1 1 1,-1-1-1,1 0 0,-1 0 0,1-1 0,2 2 1,8 4-25,1-1 0,0-1 1,-1 0-1,1-1 1,1 0-1,-1-1 1,21 1-1,100-3-177,-108-1 146,55-3-263,-39 0 70,0 2 0,-1 2 0,76 10 0,-115-9 264,0-1 1,-1 1 0,1-1 0,0 1-1,-1 0 1,1-1 0,0 1 0,-1 0-1,1 0 1,-1 0 0,0 0 0,1 0 0,-1 1-1,0-1 1,1 0 0,-1 1 0,0-1-1,0 1 1,0-1 0,0 1 0,0-1-1,0 3 1,7 42 141,-8-41-131,0-1-1,0 0 1,1 1-1,-1-1 1,1 0-1,0 1 1,0-1-1,1 0 1,-1 0-1,1 0 1,0 0-1,0 0 1,0 0-1,5 5 1,0-3 40,0 0 1,1-1 0,0 0 0,0-1 0,0 1 0,0-2 0,1 1 0,-1-1 0,1 0 0,0-1 0,14 2-1,-9-2-349,0-1 0,0-1-1,0 0 1,0-1 0,0 0-1,0-1 1,14-4 0,-23 5 97,4-1-225,0 0 0,-1-1 0,1 0 0,-1 0 1,0-1-1,0 0 0,9-6 0,10-17-1392</inkml:trace>
</inkml:ink>
</file>

<file path=ppt/ink/ink7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3.3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234 1003 2432,'24'-15'1186,"0"-1"0,-1 0 0,-1-2 0,25-25 0,-3 3-861,-2-2-1,-2-2 0,-2-2 0,42-66 1,-70 95-234,-1 0 0,-1-1 0,0 0 0,-1-1 0,-1 1 0,-1-1 0,-1-1 0,0 1 0,-1-1 0,-2 1 0,0-1 0,-2-33 0,-1 39-67,-1 0 0,0 0 0,0 1 1,-2-1-1,0 1 0,0 0 0,-1 0 0,-1 0 0,0 1 1,0 0-1,-1 0 0,-1 1 0,0 0 0,-1 1 1,0 0-1,0 0 0,-1 1 0,-16-10 0,5 5-20,-1 1-1,0 1 0,-1 2 1,0 0-1,-1 1 0,1 2 1,-28-5-1,35 8-3,0 2-1,0 0 1,0 1-1,0 0 1,0 2-1,0 0 1,0 1-1,0 0 1,0 2 0,0 0-1,-25 9 1,37-10 1,-1 0 0,1 0 0,0 0 0,0 0 1,0 1-1,1 0 0,-1 0 0,1 0 0,0 0 1,0 1-1,0 0 0,1 0 0,0 0 0,-1 0 1,2 0-1,-1 1 0,1-1 0,0 1 0,-3 10 1,1 6 12,1-1 0,2 0 1,0 1-1,2 26 1,0-8 17,1 29 159,2 0 0,4-1 0,3 0 0,3 0 0,28 80 0,-13-64 29,5-2 0,3-2 0,75 122 0,-109-196-218,5 9-7,1-1-1,1 1 0,0-2 1,1 1-1,0-1 1,1-1-1,19 15 1,-29-26-54,1 0 1,-1-1-1,0 1 1,0 0-1,1-1 0,-1 0 1,0 0-1,1 0 1,-1 0-1,0 0 1,1 0-1,-1 0 1,0-1-1,0 0 1,1 1-1,-1-1 1,0 0-1,0 0 1,0 0-1,0 0 1,0 0-1,4-3 1,50-40-1340,-37 27 878,53-49-1050,-52 46 1183,0 1 0,28-20 0,-48 38 429,1 1 0,0-1 0,0 0 0,0 1 0,0-1 0,-1 1 0,1 0 0,0-1 0,0 1 0,0 0 0,0-1 0,0 1 0,0 0 0,0 0 0,0 0 0,0 0 0,0 0 0,0 0 0,0 0 0,0 0 0,0 0 0,0 1 0,0-1 0,0 0 0,0 1 0,0-1 0,0 0 0,0 1 0,0-1 0,-1 1 0,2 0 0,21 30 1469,-22-27-1447,1-1 0,0 0 1,-1 0-1,2 1 0,-1-1 1,0-1-1,1 1 0,-1 0 0,1 0 1,0-1-1,-1 0 0,1 1 0,5 1 1,0-2-127,0 0 0,0-1 0,1 0 1,-1-1-1,0 0 0,0 0 1,1 0-1,-1-1 0,0-1 0,0 1 1,0-1-1,0-1 0,8-3 1,-4 2-391,0-1 0,-1-1 0,0 0 0,0-1 0,0 0 0,-1 0 0,18-17 0,-3-10-956</inkml:trace>
</inkml:ink>
</file>

<file path=ppt/ink/ink7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3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5632,'-15'0'2816,"30"7"-4352,-7-7 5888,7 0-5632,-1 0 128,0-3-1664,-3 3 128</inkml:trace>
</inkml:ink>
</file>

<file path=ppt/ink/ink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4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56 410 1280,'0'0'52,"0"0"0,0 0 0,-1 0 0,1 0 0,0-1 0,0 1 0,0 0 0,0 0 0,-1 0 1,1 0-1,0 0 0,0 0 0,0 0 0,-1 0 0,1 0 0,0 0 0,0 0 0,0 0 0,-1 0 0,1 0 0,0 0 0,0 0 0,-1 0 0,1 0 0,0 0 0,0 0 0,0 0 0,-1 0 1,1 0-1,0 0 0,0 0 0,0 0 0,0 1 0,-1-1 0,1 0 0,0 0 0,0 0 0,0 0 0,0 0 0,-1 1 0,1-1 0,0 0 0,0 0 0,0 0 0,0 1 0,0-1 1,0 0-1,0 0 0,0 0 0,0 1 0,0-1 0,0 0 0,0 0 0,0 0 0,0 1 0,0-1 0,0 0 0,0 0 0,0 1 0,0-1 0,0 0 0,0 0 0,-6 31 1186,1 40-913,4-44 62,2 0-1,0-1 0,2 1 0,2 0 1,7 29-1,-9-48-321,-1 0 1,1-1-1,1 1 0,-1-1 1,1 0-1,1 0 0,-1 0 1,1-1-1,0 1 0,1-1 0,0 0 1,0-1-1,0 1 0,0-1 1,1-1-1,0 1 0,0-1 1,0 0-1,0-1 0,1 1 1,12 2-1,-11-3-16,0 0 0,1-1 0,0 0 1,-1-1-1,1 0 0,0-1 0,0 0 0,0 0 0,-1-1 0,1 0 0,0-1 1,-1 0-1,1-1 0,-1 0 0,0 0 0,0-1 0,0 0 0,0 0 1,-1-1-1,1-1 0,-1 1 0,0-1 0,-1-1 0,0 1 0,0-1 0,0 0 1,-1-1-1,0 0 0,0 0 0,-1 0 0,0 0 0,6-15 0,-2 0-15,-1-1 0,0 0 0,-2 0-1,-1-1 1,0 1 0,-2-1 0,-1-1 0,-1 1-1,-2 0 1,0 0 0,-1 0 0,-2 0-1,0 0 1,-9-24 0,8 31-14,-2 0 1,0 0 0,0 1-1,-2 0 1,0 1-1,-1 0 1,-1 0-1,0 1 1,-1 0-1,-1 1 1,0 1-1,-1 0 1,0 0-1,-1 2 1,0 0-1,-1 0 1,0 2 0,-1 0-1,-23-9 1,22 12-66,0 0 0,-1 1 0,0 1 0,-31-2 1,43 6 19,0 0 0,-1 0 1,1 1-1,0-1 1,-1 2-1,-11 3 1,16-4 17,0 0 1,1 0-1,-1 0 1,0 0-1,1 1 1,-1 0 0,1-1-1,0 1 1,-1 0-1,1 0 1,0 0-1,0 0 1,0 1-1,1-1 1,-1 0 0,1 1-1,-2 3 1,2-6 2,1 1 1,0-1-1,0 1 1,0-1-1,-1 1 1,1 0 0,0-1-1,0 1 1,0-1-1,0 1 1,0 0-1,0-1 1,0 1 0,1-1-1,-1 1 1,0 0-1,0-1 1,0 1-1,0-1 1,1 1 0,-1-1-1,0 1 1,1-1-1,-1 1 1,0-1-1,1 1 1,-1-1 0,1 1-1,-1-1 1,0 0-1,1 1 1,-1-1-1,1 0 1,-1 1-1,1-1 1,0 0 0,-1 0-1,1 1 1,27 6 26,-22-5-19,44 6 419,84 4 0,-85-9-160,-17-3 110,62-6 1,-62 3-383,60 1 0,-79 3-632,1 1 0,-1 0 1,-1 1-1,20 6 1,-14 1-1067,-2 6 22</inkml:trace>
</inkml:ink>
</file>

<file path=ppt/ink/ink7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4.1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3584,'5'-3'1822,"13"9"-915,28 17 1782,-6 6-2043,-1 2 0,-2 2-1,43 47 1,90 125 35,-140-163-351,-3 2 0,-1 1-1,-2 1 1,-3 1 0,-1 1-1,-3 0 1,-1 2 0,-3 0-1,-2 0 1,6 80 0,-16-114-264,0-1 0,-2 1 0,0 0 0,-1 0 0,0-1 0,-2 1 0,1-1 0,-2 0 0,0 0 1,-1 0-1,-13 23 0,12-25-399,0-1 1,-1-1-1,0 1 1,-1-2 0,0 1-1,-1-1 1,0 0-1,-1-1 1,0 0-1,0-1 1,-1 0-1,0-1 1,-19 9 0,-6-5-1844</inkml:trace>
</inkml:ink>
</file>

<file path=ppt/ink/ink7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8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 1 1280,'-8'16'1057,"7"-13"-851,0 0 0,-1-1-1,1 1 1,1 0-1,-1-1 1,0 1-1,1 0 1,-1 0-1,1 0 1,0 0-1,0-1 1,0 1-1,0 0 1,1 0 0,-1 0-1,1 0 1,0 2-1,43 195 1411,1 5 224,-45-183-1534,0-22-302,0 0 0,0 0-1,0 0 1,0 0 0,0 0 0,0 0 0,0 0 0,0 0 0,0 1 0,-1-1 0,1 0 0,0 0 0,0 0 0,0 0-1,0 0 1,0 0 0,0 0 0,-1 0 0,1 0 0,0 0 0,0 0 0,0 0 0,0 0 0,0 0 0,0 0 0,-1 0 0,1 0-1,0 0 1,0 0 0,0 0 0,0 0 0,0 0 0,-1 0 0,1 0 0,0 0 0,0 0 0,0 0 0,0 0 0,0-1 0,0 1-1,0 0 1,0 0 0,-1 0 0,1 0 0,0 0 0,0 0 0,0 0 0,0 0 0,0-1 0,0 1 0,0 0 0,0 0 0,0 0-1,0 0 1,0 0 0,0 0 0,0-1 0,0 1 0,0 0 0,-14-37 180,11 15-198,2 1-1,0-1 1,1 0-1,1 1 1,1-1 0,8-37-1,-7 49 4,0 0-1,1 0 1,-1 1 0,2 0-1,-1-1 1,2 2 0,7-12-1,-10 15 9,1 1 0,0 0 0,0 0 0,1 0 0,-1 0 0,1 1 0,0-1 0,0 1 0,0 0 0,0 1 0,0-1 0,1 1 0,8-2 0,-6 3 12,0 0 1,-1 1-1,1-1 0,0 2 1,-1-1-1,1 1 1,-1 0-1,1 1 0,-1 0 1,0 0-1,1 0 1,-1 1-1,0 0 0,0 1 1,-1-1-1,10 8 1,0 0 34,1 2 1,-2 0 0,0 0 0,27 32 0,-13-6 79,-1 0 1,-2 2-1,-2 1 0,-2 1 1,18 49-1,-26-64-86,-12-24-23,1 0 0,-1 0 0,0 0 1,0 0-1,0 1 0,-1-1 0,1 1 0,-1-1 0,0 1 1,-1-1-1,1 1 0,-1 9 0,0-14-33,0 1 0,0-1 0,0 1 0,-1-1 0,1 1 0,0-1 0,0 1 0,-1-1 0,1 1 0,-1-1-1,1 0 1,0 1 0,-1-1 0,1 0 0,-1 1 0,1-1 0,-1 0 0,1 1 0,-1-1 0,1 0 0,-1 0 0,1 1 0,-1-1 0,1 0 0,-1 0 0,1 0 0,-1 0 0,1 0 0,-1 0 0,1 0 0,-1 0-1,0 0 1,1 0 0,-1 0 0,1 0 0,-1 0 0,1-1 0,-1 1 0,1 0 0,-1 0 0,1-1 0,-1 1 0,1 0 0,-1 0 0,1-1 0,0 1 0,-1-1 0,1 1 0,-1 0 0,1-1 0,0 1 0,-1-1-1,1 0 1,-23-23-2143,19 13 860</inkml:trace>
</inkml:ink>
</file>

<file path=ppt/ink/ink7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9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188 387 4608,'0'0'93,"0"0"0,-1 0 0,1 0 0,-1 0 0,1 1 0,0-1 0,-1 0 0,1 0 0,0 1 0,0-1 0,-1 0 0,1 0 0,0 1 0,-1-1 0,1 0 0,0 1 0,0-1 0,0 0 0,-1 1 0,1-1 0,0 0 0,0 1 0,0-1 0,0 1 0,0-1 0,0 0 0,0 1-1,0-1 1,0 1 0,0-1 0,0 0 0,0 1 0,0-1 0,0 1 0,0-1 0,0 0 0,0 1 0,0-1 0,1 1 0,-1-1 0,0 0 0,0 1 0,0-1 0,1 0 0,-1 1 0,0-1 0,0 0 0,1 0 0,-1 1 0,0-1 0,1 0 0,0 1 0,10 17 739,-8-10-807,1-1 1,0 0 0,0-1-1,1 1 1,0-1-1,0 0 1,0 0 0,1-1-1,0 1 1,0-1 0,0 0-1,1-1 1,-1 0-1,1 0 1,0 0 0,0-1-1,1 0 1,8 3 0,-6-4 14,-1 0-1,1-1 1,0 0 0,0-1 0,0 0 0,0 0 0,0-1 0,0-1 0,0 1-1,-1-1 1,1-1 0,-1 0 0,17-8 0,-13 5 41,0-1 0,-1 0 0,0-1 0,0-1 0,-1 1 0,0-2 0,0 0 0,-1 0 1,-1-1-1,0 0 0,0 0 0,-1-1 0,-1-1 0,0 1 0,0-1 0,-1 0 0,-1 0 0,0-1 0,-1 0 0,-1 0 0,0 0 0,0 0 0,-2 0 1,1-24-1,-3 30-50,1 1 0,-1 0 1,-1 0-1,1 0 0,-1 1 1,0-1-1,-1 0 0,0 1 1,0-1-1,0 1 0,-1 0 1,0 0-1,-7-9 0,4 7-20,-1 0 1,-1 1-1,1-1 0,-1 2 0,0-1 0,-1 1 1,1 1-1,-14-6 0,9 5-15,-1 0 1,-1 1-1,1 1 0,-1 0 0,1 1 1,-1 1-1,0 0 0,0 1 0,0 1 1,0 1-1,0 0 0,-20 4 0,14 2-23,0 0-1,0 1 0,1 1 1,0 2-1,1 0 1,-26 18-1,34-21-39,0 1-1,1 0 1,0 1-1,0 1 1,1-1-1,1 1 1,0 1-1,0 0 1,1 0 0,1 1-1,-7 14 1,13-24 4,-1-1 1,1 1-1,0 0 1,0 0-1,1 0 1,-1 0-1,1 0 1,-1 1-1,1-1 1,0 0-1,0 0 1,0 0-1,1 0 1,-1 0-1,1 0 1,-1 0-1,1 0 1,0 0-1,0 0 1,1 0-1,-1 0 1,0 0-1,1-1 0,0 1 1,3 3-1,0-1-149,1-1-1,-1 0 0,1 0 0,0-1 0,0 1 0,0-1 0,0-1 0,0 1 0,1-1 0,11 2 0,46 9-1451</inkml:trace>
</inkml:ink>
</file>

<file path=ppt/ink/ink7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9.7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 3328,'73'97'4757,"-62"-77"-4509,-2 0 1,0 1-1,-1 1 0,-1-1 0,-1 1 0,-1 1 1,-2-1-1,0 1 0,-1-1 0,-1 32 1,-7-11 165,-3-30-148,8-14-255,0 1 0,1 0 1,-1 0-1,0-1 0,1 1 0,-1 0 0,0-1 1,1 1-1,-1-1 0,0 1 0,1-1 0,-1 1 0,1-1 1,-1 1-1,1-1 0,-1 0 0,1 1 0,-1-1 1,1 0-1,0 1 0,-1-1 0,1 0 0,0 1 0,-1-2 1,-3-9-4,0 0 1,1 0 0,0-1-1,0 1 1,1-1 0,1 1-1,0-1 1,1 0 0,0 1-1,0-1 1,1 0 0,1 1-1,3-14 1,4-8-39,0 1-1,2 0 1,20-39 0,-25 56 19,1 1 0,1 1 1,0-1-1,0 1 0,21-23 1,-24 32 6,0-1 1,-1 2 0,1-1-1,0 1 1,1-1-1,-1 1 1,1 1 0,-1-1-1,1 1 1,0 0 0,0 0-1,0 1 1,0 0-1,0 0 1,0 0 0,0 1-1,0-1 1,8 2 0,-3 0 33,-1 1-1,1-1 1,-1 2 0,0 0 0,0 0 0,0 1 0,0 0 0,0 0 0,-1 1 0,0 1 0,0-1 0,0 2 0,-1-1 0,1 1 0,-2 0-1,1 1 1,11 14 0,-6-4 18,-1 0-1,-1 1 0,-1 1 1,0-1-1,-1 2 0,-2-1 1,10 35-1,-17-52-264,0-1 1,1 1-1,0-1 0,0 1 0,0-1 1,0 0-1,0 0 0,0 1 1,0-1-1,1 0 0,-1 0 1,1 0-1,-1 0 0,1-1 1,0 1-1,0 0 0,0-1 0,3 3 1,9 3-1320</inkml:trace>
</inkml:ink>
</file>

<file path=ppt/ink/ink7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1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0 693 3328,'1'-2'185,"1"0"-1,-1 0 1,0 0 0,1 0 0,-1 1-1,1-1 1,-1 0 0,1 1-1,0-1 1,0 1 0,0 0 0,0-1-1,3-1 1,16-13 578,5-10-299,-8 9-274,-1-1-1,-1-1 1,0 0 0,-2-1 0,0-1-1,15-30 1,-19 26 80,-1 0 0,0 0-1,-3-1 1,0 1 0,4-48 0,-8 54-166,-1 0 1,-2 0 0,0 0-1,0 0 1,-2 0-1,0 0 1,-2 1-1,-11-33 1,-24-9 1154,64 70-1187,0-2 0,1-1 0,0-1 0,0-1 0,36 2 0,133-2 357,-141-5-266,-48-1-149,0 1 1,-1 1 0,1-1 0,0 1-1,0 0 1,0 0 0,-1 0 0,1 1 0,-1-1-1,5 4 1,-7-4-8,-1 0 0,0 0 0,1 0 0,-1 0 0,0 0 0,0 1-1,0-1 1,1 1 0,-1-1 0,-1 1 0,1-1 0,0 1 0,0-1 0,-1 1 0,1 0 0,-1 0 0,1-1 0,-1 1 0,0 0-1,1 0 1,-1-1 0,0 1 0,0 0 0,0 0 0,-1-1 0,1 1 0,0 0 0,-1 0 0,1-1 0,-1 1 0,-1 2 0,-39 92 326,30-75-291,1-1 0,1 1 1,1 0-1,1 1 0,-6 34 0,12-49-35,1-1-1,0 1 1,0-1 0,0 1-1,1 0 1,0-1 0,0 1 0,1-1-1,0 0 1,0 1 0,0-1-1,1 0 1,0 0 0,0 0-1,1-1 1,-1 1 0,1-1-1,0 0 1,1 0 0,-1 0-1,1 0 1,0-1 0,10 7-1,-5-5 0,1 0-1,0 0 1,0-1-1,0 0 1,1-1-1,0 0 1,0-1-1,0-1 0,0 1 1,0-2-1,25 1 1,8-3 89,84-13 0,-91 8-78,-2-2 0,47-15 0,-68 18-6,0-1 0,0 0 0,-1-1 0,0-1 0,0 0 0,-1-1 0,0 0 0,11-12 0,-22 20-11,0-1 0,0 1 0,-1-1 0,1 0 1,-1 0-1,1 0 0,-1 0 0,0 0 0,1 0 1,-1 0-1,0 0 0,-1 0 0,1-1 0,0 1 1,-1 0-1,1 0 0,-1-1 0,0 1 0,1 0 1,-1-1-1,0 1 0,-1-1 0,1 1 0,0 0 1,-1-1-1,1 1 0,-1 0 0,0 0 0,1-1 1,-1 1-1,0 0 0,-1 0 0,1 0 0,0 0 1,-1 0-1,1 0 0,-1 1 0,1-1 0,-1 0 1,-2-2-1,-2 0-9,1 0 0,-1 0 0,0 0 0,0 0 1,0 1-1,-1 0 0,1 0 0,-1 1 0,1 0 0,-1 0 1,0 0-1,-8 0 0,9 1-2,1 1 0,0 0 1,-1 0-1,1 1 0,0-1 0,-1 1 1,1 0-1,0 1 0,0-1 0,0 1 1,0 0-1,0 0 0,0 1 0,0-1 1,1 1-1,0 0 0,-1 1 0,-4 4 1,5-3 6,0 0 0,0 0 0,0 1 1,1-1-1,0 1 0,0 0 0,1 0 0,-1 0 0,1 0 1,1 0-1,-1 1 0,1-1 0,-1 10 0,2-5 16,-1-1 0,1 1 0,1 0 0,0 0 0,1 0 0,0-1 0,0 1 0,1-1 0,1 0 0,-1 1 0,2-2 0,-1 1 0,2 0-1,-1-1 1,1 0 0,0 0 0,14 14 0,-5-11 2,0-1-1,1 0 1,0-1-1,1-1 1,0 0-1,0-2 1,1 0-1,0 0 1,0-2-1,1 0 1,-1-2-1,1 0 1,0 0-1,0-2 1,0-1-1,0 0 1,0-1-1,0-1 1,0-1-1,-1 0 1,1-2-1,-1 0 1,0-1-1,0-1 1,-1-1-1,0 0 1,0-1 0,-1-1-1,23-17 1,-29 18-14,-1-1 0,0 0 0,-1 0 0,0-1 0,10-17 0,14-19 0,-32 47-1,0-1 0,0 1-1,0 0 1,0-1 0,0 1 0,1 0 0,-1 0 0,0-1 0,0 1 0,0 0 0,0-1 0,1 1 0,-1 0 0,0 0 0,0 0 0,1-1 0,-1 1 0,0 0 0,0 0 0,1 0 0,-1-1 0,0 1 0,1 0 0,-1 0 0,0 0 0,1 0 0,-1 0 0,0 0 0,1 0 0,-1 0 0,0 0 0,1 0 0,-1 0 0,0 0 0,1 0 0,-1 0 0,0 0 0,0 0 0,1 0 0,-1 0 0,0 0 0,1 1 0,-1-1 0,0 0 0,1 0 0,-1 0 0,0 0 0,0 1 0,1-1 0,-1 0 0,0 0 0,0 1 0,0-1 0,1 0 0,-1 0 0,0 1 0,0-1 0,0 0 0,0 1 0,0-1 0,1 0 0,-1 1 0,3 15-63,-3-11 63,0 0 1,0 0-1,1 0 1,0 0-1,0 0 1,0 0 0,1-1-1,-1 1 1,1 0-1,0 0 1,1-1 0,-1 0-1,1 1 1,0-1-1,0 0 1,5 5-1,-2-4 9,0 0 0,0 0 0,1 0-1,-1-1 1,1 0 0,0-1 0,0 0-1,0 0 1,15 4 0,-4-3 53,1-1 0,1 0 0,-1-2 0,0 0 0,0-1-1,0-1 1,1 0 0,19-6 0,-11 0 88,-1-1 1,35-16-1,-34 12-63,-23 10-75,0 0 1,1-1 0,-1 0-1,-1 0 1,1 0 0,0-1-1,-1 1 1,0-1 0,1 0-1,-2 0 1,1-1 0,0 1-1,-1-1 1,0 0 0,0 1-1,4-10 1,-4 5-3,-1 1 0,1 0 0,-2-1 0,1 1 0,-1-1 0,0 1-1,-1-1 1,0 0 0,0 1 0,-3-14 0,1 10-19,0 0 0,-1 1 0,-1-1 0,0 0 1,-1 1-1,0 0 0,0 0 0,-1 0 0,-1 1 0,1 0 0,-2 0 0,1 0 0,-2 1 0,1 0 0,-1 1 0,-12-9 1,8 10-38,0 0 1,0 1-1,0 1 1,-1 0 0,0 0-1,0 2 1,0 0-1,-1 0 1,1 1-1,-1 1 1,1 1 0,-23 1-1,24 0-31,1 0 1,-1 2-1,1-1 0,-1 1 0,1 1 0,0 0 1,0 1-1,0 0 0,1 1 0,0 0 0,0 1 0,0 0 1,1 1-1,-14 13 0,20-17 36,1-1 0,-1 1-1,1 0 1,0 0 0,1 0 0,-1 1 0,1-1 0,0 1 0,0-1 0,0 1-1,0 0 1,1 0 0,0-1 0,0 1 0,0 0 0,1 0 0,-1 0 0,1 0-1,1 0 1,-1 0 0,1 0 0,-1 0 0,1 0 0,1 0 0,-1 0-1,1-1 1,0 1 0,0 0 0,0-1 0,1 0 0,-1 1 0,1-1 0,0 0-1,0 0 1,1-1 0,-1 1 0,1-1 0,-1 1 0,9 4 0,13 3-50,0-2 0,1-1 0,-1 0 0,2-2 0,-1-1 0,45 2 0,-57-5 96,11 1 24,0-2 1,0 0-1,0-2 0,0 0 1,0-2-1,0 0 1,-1-2-1,37-12 1,-59 17 23,0 1 1,0 0 0,0 0-1,0 0 1,-1 0 0,1 0-1,0 0 1,-1 0 0,1 1-1,-1-1 1,1 0 0,-1 1-1,0-1 1,0 1 0,1 0-1,-1-1 1,0 1 0,1 2-1,23 24 505,8-5-195,-27-18-323,0 0 1,0 0-1,1-1 0,0 0 1,0 0-1,0 0 1,0-1-1,1 0 1,-1-1-1,1 0 1,0 0-1,11 1 1,-2-2-699,0-1 1,0-1 0,0 0-1,0-1 1,0-1 0,24-8 0,-40 11 530,1-1 0,-1 0 0,1 0 0,-1 1 0,0-1 0,1 0 0,-1 0 0,0 0 0,1 0 0,-1-1 0,0 1 0,0 0 0,1-3 0,13-28-1664</inkml:trace>
</inkml:ink>
</file>

<file path=ppt/ink/ink7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1.9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1113 1536,'5'-3'582,"-1"1"1,0-1-1,1 0 0,0 1 0,-1 0 1,1 0-1,0 1 0,10-3 1,1-1-192,3-3-219,0-2 0,0 1 1,-1-2-1,23-18 0,18-10 268,6-1-94,-2-2-1,-1-3 1,-3-3-1,68-69 1,-117 106-335,-1 0 1,0 0-1,0 0 1,-1-1-1,0-1 1,-2 1-1,1-1 0,-1-1 1,-1 1-1,0-1 1,-1 1-1,-1-1 1,0-1-1,-1 1 0,0 0 1,-1-1-1,-1 1 1,0-1-1,-1 1 1,-1 0-1,0-1 0,-1 1 1,0 0-1,-1 0 1,-1 1-1,0-1 1,-8-14-1,2 9-5,-1 0 0,0 0-1,-2 1 1,0 1 0,-1 1 0,-1 0-1,0 0 1,-1 2 0,0 0 0,-2 1 0,-29-16-1,20 14 0,0 2 0,-1 1-1,-1 1 1,0 2 0,0 0-1,-1 3 1,-54-6 0,79 11-1,0 1 0,0-1 0,1 1 0,-1 1 0,0-1 0,0 1 0,0 0 0,0 0 0,0 1 0,1 0 0,-1 0 0,1 0 0,-1 0 0,1 1 0,0 0 0,0 0 0,0 1 0,0-1 0,1 1 0,0 0 0,-1 0 0,1 1 0,1-1 0,-1 1 0,1 0 0,-1 0 0,1 0 0,1 0 0,-1 0 0,1 1 0,-3 11 0,-8 23 145,2 0 0,2 1 1,2 0-1,1 0 0,3 1 1,1 0-1,2 0 0,2-1 1,1 1-1,3-1 0,11 48 1,-9-57-42,109 396 1448,-73-270-1320,-30-98-408,28 74 1,-42-133 74,0-1 1,0 1-1,0-1 0,0 1 1,0-1-1,0 1 0,1 0 1,-1-1-1,0 1 0,0-1 1,0 1-1,1-1 0,-1 1 1,0-1-1,0 1 0,1-1 1,-1 0-1,0 1 1,1-1-1,-1 1 0,1-1 1,-1 0-1,1 1 0,-1-1 1,0 0-1,1 1 0,-1-1 1,1 0-1,-1 0 0,1 0 1,0 1-1,-1-1 0,1 0 1,-1 0-1,1 0 0,-1 0 1,1 0-1,-1 0 1,1 0-1,0 0 0,-1 0 1,1 0-1,-1 0 0,1 0 1,-1-1-1,1 1 0,-1 0 1,1-1-1,9-5-1588</inkml:trace>
</inkml:ink>
</file>

<file path=ppt/ink/ink7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2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37 271 2816,'19'-1'469,"0"0"1,0-2-1,0 0 0,-1-1 1,1-1-1,-1-1 0,30-13 1,-41 16-384,0 0 0,1-1 1,-2 0-1,1 0 0,0 0 1,-1-1-1,0 0 0,0 0 0,0-1 1,-1 0-1,0 0 0,0 0 1,0 0-1,-1-1 0,0 1 0,0-1 1,-1-1-1,1 1 0,-2 0 1,1-1-1,1-8 0,-4 13-38,0 0 1,0-1-1,0 1 0,0-1 0,-1 1 1,0 0-1,1-1 0,-1 1 0,0 0 1,-1-1-1,1 1 0,-1 0 0,1 0 1,-1 0-1,0 0 0,0 1 0,0-1 1,0 0-1,-1 1 0,1-1 1,-1 1-1,1 0 0,-1 0 0,0 0 1,0 0-1,0 1 0,0-1 0,0 1 1,0-1-1,-1 1 0,-3-1 0,-3-1 52,0 1-1,0-1 1,0 2-1,0-1 1,0 1-1,-1 1 0,1 0 1,0 1-1,-13 1 1,14 0 22,-1 0-1,1 0 1,0 1 0,0 0 0,0 1 0,0 0 0,1 0-1,0 1 1,0 0 0,0 1 0,-13 11 0,17-13-55,0 0 1,1 1-1,0-1 0,0 1 1,0 0-1,0 0 0,1 0 1,0 0-1,0 1 0,0-1 1,1 1-1,-1-1 0,1 1 1,1-1-1,-1 1 0,1-1 1,0 1-1,0 0 1,0-1-1,1 1 0,2 7 1,-1-6-80,0 1 0,0-1 0,1 0 0,0 0 0,1-1 1,-1 1-1,1-1 0,1 1 0,-1-1 0,1 0 0,0-1 1,0 1-1,1-1 0,-1 0 0,1-1 0,0 1 0,1-1 1,-1 0-1,1-1 0,0 1 0,0-1 0,0-1 0,0 1 1,9 1-1,5 1-639,-1-2 0,0 0 0,1-1 0,0-1 0,-1 0 0,1-2 0,38-6 0,-3-3-1141</inkml:trace>
</inkml:ink>
</file>

<file path=ppt/ink/ink7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3.0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677 39 2048,'0'-1'92,"0"-1"0,-1 0 1,1 0-1,-1 0 0,1 1 1,-1-1-1,0 0 0,0 0 0,0 1 1,1-1-1,-2 1 0,1-1 1,0 1-1,0-1 0,0 1 0,-1 0 1,1-1-1,-1 1 0,1 0 0,-1 0 1,1 0-1,-1 0 0,0 1 1,1-1-1,-1 0 0,0 1 0,0-1 1,1 1-1,-1-1 0,0 1 1,0 0-1,0 0 0,0 0 0,1 0 1,-1 0-1,0 0 0,0 0 0,0 1 1,0-1-1,1 1 0,-1-1 1,-3 2-1,-24 10 219,0 0 1,2 2-1,-1 1 1,2 1-1,0 1 1,1 1-1,-31 30 1,19-12 158,2 1 0,2 2 1,-50 75-1,56-68-244,2 1 1,2 0-1,3 2 1,1 1-1,3 0 1,2 1-1,2 1 1,2 0-1,3 0 1,2 1-1,2 0 0,5 58 1,3-68-91,3 1 1,1-1 0,2-1-1,1 0 1,3-1-1,1 0 1,2-1-1,2-1 1,30 44-1,-31-55-171,2 0-1,0-2 1,2 0-1,1-2 0,45 37 1,-67-59-86,0 0 0,0-1 0,0 1 0,0 0 0,0-1 1,1 0-1,-1 1 0,1-1 0,-1 0 0,1 0 0,-1 0 0,1-1 0,0 1 1,-1-1-1,1 1 0,0-1 0,-1 0 0,1 0 0,0 0 0,0 0 0,-1-1 0,1 1 1,0-1-1,-1 0 0,1 1 0,-1-1 0,1 0 0,-1-1 0,1 1 0,-1 0 0,0-1 1,1 1-1,-1-1 0,0 0 0,2-2 0,14-22-1692</inkml:trace>
</inkml:ink>
</file>

<file path=ppt/ink/ink7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3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54 285 3584,'5'1'325,"24"7"2453,54 6 0,-71-13-2696,-1-1 1,0 0-1,0-1 1,20-3-1,-16 0-29,-1-1 1,1 0-1,-1-1 1,0 0-1,0-1 1,-1-1-1,0 0 1,0 0-1,18-18 1,-27 22-25,1 0 0,-1-1 1,0 1-1,-1-1 0,1 0 1,-1 0-1,0-1 1,0 1-1,-1-1 0,1 1 1,2-11-1,-5 11-17,1 1-1,-1 0 1,0-1 0,0 1-1,0 0 1,-1 0 0,0-1 0,1 1-1,-1 0 1,-1 0 0,1 0-1,-1 0 1,1 0 0,-1 0 0,0 0-1,-1 1 1,1-1 0,-4-4-1,1 2 6,0 1 1,0-1-1,0 1 0,-1 0 0,1 0 0,-1 1 0,0 0 0,-1 0 1,1 0-1,-1 1 0,1-1 0,-1 2 0,0-1 0,0 1 0,0 0 0,-11-1 1,7 2 25,1 1 1,0 0 0,-1 0-1,1 1 1,0 1 0,0 0-1,0 0 1,0 1 0,0 0-1,0 1 1,-9 5 0,7-3 30,0 0-1,0 1 1,1 0 0,0 1 0,1 1 0,-1 0 0,2 0 0,-1 1-1,1 0 1,1 0 0,0 1 0,0 0 0,1 1 0,1 0 0,-1 0-1,2 0 1,0 1 0,-5 20 0,8-21-59,0 1 1,1-1-1,0 1 1,1-1 0,1 1-1,0-1 1,1 0-1,0 1 1,1-1-1,0 0 1,1 0-1,0-1 1,1 1-1,0-1 1,1 0-1,0 0 1,1 0-1,0-1 1,0 0-1,1-1 1,1 0-1,0 0 1,0 0-1,0-1 1,1-1-1,0 0 1,1 0-1,0-1 1,0 0-1,0-1 1,1 0-1,14 4 1,-12-5-408,1 0 1,0-1-1,0-1 1,0 0-1,0-1 1,0 0-1,0-1 1,0-1-1,0-1 1,0 0-1,-1-1 1,1 0-1,0-1 1,-1-1-1,0 0 1,21-12-1,10-16-1293</inkml:trace>
</inkml:ink>
</file>

<file path=ppt/ink/ink7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9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655 85 1664,'0'-3'145,"-1"-1"-1,1 1 1,-1-1-1,0 1 1,0 0 0,-1-1-1,1 1 1,0 0 0,-1 0-1,0 0 1,0 0-1,0 0 1,0 0 0,0 1-1,-1-1 1,1 1-1,-1 0 1,0-1 0,1 1-1,-1 0 1,0 0 0,0 1-1,0-1 1,-1 1-1,1-1 1,0 1 0,-1 0-1,1 0 1,-4 0 0,-9-3-54,1 1 0,-1 1 0,0 0 0,0 1 0,-18 1 0,4 3 153,1 0 1,0 2-1,0 0 1,0 3-1,1 0 0,0 2 1,0 1-1,1 1 0,1 1 1,-44 29-1,60-34-185,-1 0 1,2 0-1,-1 1 1,1 1-1,1-1 1,-1 1-1,2 1 0,-1-1 1,2 2-1,-1-1 1,-8 23-1,12-26-40,1-1 0,1 0 0,-1 0 0,1 1 0,0-1 0,1 1 0,-1-1 0,2 1 0,-1-1 0,1 1 0,0-1 0,1 1 0,-1-1 0,1 0 0,1 0 0,0 0 0,0 0 0,0 0 0,0 0 0,1-1 0,8 10 0,-1-4 16,0 0 0,1 0 0,1-1 0,0-1 0,0 0-1,1 0 1,1-2 0,-1 0 0,1 0 0,1-2 0,-1 0 0,1 0 0,26 4 0,12 1 22,1-3 1,95 1-1,-98-8-24,0-2 1,0-2-1,61-13 0,-87 11-21,-1-1-1,0-1 0,0-2 0,-1 0 1,0-1-1,0-2 0,-1 0 0,28-21 1,-39 21 16,-15 10 40,2 3-59,0 0-1,-1 0 1,1 0 0,0 0 0,0 0 0,0 1 0,0-1 0,0 0 0,0 1 0,0-1-1,0 1 1,1-1 0,-1 1 0,0-1 0,1 1 0,0-1 0,-1 4 0,0-1 14,1 0 0,0 0 1,0 0-1,0 0 0,1 0 1,-1 0-1,1 0 1,0 0-1,0 0 0,0 0 1,1 0-1,-1-1 0,1 1 1,0 0-1,0-1 0,0 0 1,1 1-1,-1-1 1,1 0-1,0 0 0,0 0 1,0-1-1,0 1 0,0-1 1,1 1-1,3 1 0,9 6 86,0-1-1,1-1 1,0 0-1,23 6 1,-11-5-4,0-2-1,0-1 1,1-2 0,0 0 0,0-2-1,0-2 1,0 0 0,30-5 0,-38 2-35,1-1 1,-1 0 0,0-2 0,-1 0-1,0-2 1,0 0 0,0-1 0,-1-1 0,0-1-1,-1-1 1,22-18 0,-37 27-56,-1 0 0,0 0 1,0 0-1,-1-1 0,1 1 0,-1-1 1,1 0-1,-1 0 0,0 0 0,-1 0 1,1 0-1,-1 0 0,0 0 1,0-1-1,0 1 0,0-6 0,0 2 1,-2 0 0,1-1 0,-1 1-1,0 0 1,-1-1 0,0 1 0,0 0 0,-4-9-1,-1 1-1,-1-1 0,0 2 0,-1-1 0,-1 2-1,0-1 1,-1 1 0,-21-21 0,15 21-30,-1 1 1,0 0-1,-1 2 1,0 0-1,0 1 0,-1 1 1,-1 0-1,1 2 1,-1 1-1,0 0 0,-1 2 1,0 0-1,1 1 1,-1 2-1,0 0 0,0 1 1,0 1-1,0 1 1,0 1-1,1 1 0,-1 1 1,1 1-1,0 1 1,1 1-1,-27 13 1,39-16-13,1 0 1,0 0-1,0 0 1,1 1-1,-1 0 1,1 0 0,0 1-1,1-1 1,-5 9-1,8-13-11,0 1-1,1 0 0,0-1 0,-1 1 1,1 0-1,0 0 0,0 0 1,1 0-1,-1 0 0,1 0 0,-1 0 1,1 0-1,0 0 0,0 0 0,0 0 1,1 1-1,-1-1 0,1 0 0,0 0 1,0 0-1,0 0 0,0-1 1,0 1-1,0 0 0,1 0 0,-1-1 1,4 5-1,0-2-105,0 0 1,0 0-1,0 0 1,1-1-1,0 0 1,0 0-1,0 0 1,0 0-1,1-1 1,-1-1-1,11 4 1,9 2-760,48 6 1,33-1-804,2-7 22</inkml:trace>
</inkml:ink>
</file>

<file path=ppt/ink/ink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5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0 208 2560,'4'32'935,"2"0"0,0-1 0,2 1 0,2-1 0,23 52 0,-22-56-768,1-1-1,1-1 1,1 0-1,1-1 0,1-1 1,1 0-1,1-1 1,1-1-1,34 29 0,-46-45-104,0 0-1,0-1 1,0 0-1,0 0 1,1-1-1,-1 0 1,1-1-1,0 1 1,0-1-1,0-1 1,0 0-1,1 0 1,-1 0-1,0-1 1,0 0-1,0-1 1,1 0-1,-1 0 0,0-1 1,0 0-1,0 0 1,-1-1-1,1 0 1,-1 0-1,1-1 1,-1 0-1,10-7 1,-6 3 6,0 0 1,-1-1-1,1 0 0,-2-1 1,0 0-1,0 0 1,0-1-1,-1 0 0,-1 0 1,0-1-1,-1 0 1,0-1-1,-1 1 0,0-1 1,6-25-1,-9 20-22,0-2 0,-1 1 0,-1 0 0,-1 0 0,0 0 0,-2 0 0,0 0 0,-1 0 0,-1 1 0,-11-28 0,6 23-11,0-1 1,-2 2-1,-1 0 1,-1 0-1,-1 1 1,0 1-1,-26-26 1,32 38-78,0 0 1,0 0-1,-1 0 1,0 2-1,0-1 1,-1 1-1,0 0 1,0 1-1,0 1 1,-1 0-1,0 0 1,1 1-1,-1 0 1,-1 1-1,1 1 1,0 0-1,-18 1 1,12 5-173,26 4 28,30 3 53,125 7 186,4 1 341,-142-15-1328,-1 0-1,1 2 1,-1 1 0,36 17 0,-41-11-602</inkml:trace>
</inkml:ink>
</file>

<file path=ppt/ink/ink7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0.1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2944,'16'0'2034,"-11"0"-1850,1-1 1,-1 1 0,0 0 0,0 0 0,1 1 0,-1 0 0,0 0 0,0 0 0,7 2-1,-3 3-46,0 1-1,-1 0 0,0 0 1,0 1-1,0 0 0,-1 0 0,10 15 1,41 72 174,-50-80-101,20 41 499,21 60 0,-37-87-466,-9-21-167,0 1 0,-1-1 1,0 0-1,0 1 0,0 0 1,-1-1-1,0 15 0,-1-22-70,0-1-1,0 1 1,0-1-1,0 0 0,0 1 1,0-1-1,0 1 1,0-1-1,0 1 0,0-1 1,0 0-1,0 1 1,0-1-1,0 1 0,0-1 1,-1 0-1,1 1 1,0-1-1,0 0 0,0 1 1,-1-1-1,1 0 1,0 1-1,0-1 0,-1 0 1,1 1-1,0-1 1,-1 0-1,1 0 0,0 1 1,-1-1-1,1 0 1,0 0-1,-1 0 0,1 1 1,-1-1-1,1 0 1,0 0-1,-1 0 0,1 0 1,-1 0-1,1 0 1,0 0-1,-1 0 0,1 0 1,-1 0-1,1 0 1,-1 0-1,0-1 5,0 1 0,-1-1 0,1 0 0,0 1 0,0-1 0,0 0 0,0 0 0,0 1 0,0-1 0,1 0 0,-1 0 0,0 0 0,0 0 0,1 0 0,-1-1 0,0 1 0,0-2 0,-5-13 0,1 0 0,1-1 0,0 1 0,1-1 0,1 0 1,1 0-1,0 0 0,1-1 0,1 1 0,1 0 0,0 0 0,1 0 0,6-18 0,-5 23-25,0 1 0,1 0-1,0 0 1,0 0 0,1 0 0,1 1 0,0 0 0,0 0 0,1 1 0,0 0-1,1 0 1,0 1 0,0 0 0,1 0 0,0 1 0,0 1 0,1 0 0,0 0-1,15-5 1,-11 5 14,0 2 0,0-1-1,1 2 1,-1 0-1,1 1 1,0 1 0,0 0-1,0 1 1,0 1 0,0 0-1,0 1 1,-1 1-1,20 6 1,-22-5 2,0 1-1,0 1 1,-1 0 0,0 1-1,0 0 1,-1 1 0,0 0-1,0 0 1,-1 1 0,0 1-1,-1 0 1,0 0 0,0 1-1,-1 0 1,11 21 0,-10-15-258,0 0 0,-2 0 0,0 1 0,-1 0 0,0 0 0,-2 0 0,0 1 0,-1 0 0,-1 0 0,-1 31 0,-1-46-1152</inkml:trace>
</inkml:ink>
</file>

<file path=ppt/ink/ink7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0.5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61 423 4736,'-18'55'2304,"18"-8"-2944,-5-28 3968,-9 13-3456,5 0 128,-2-5-640,7-8 128,4 1 128,9-8 128,0-15-896,11 3 0</inkml:trace>
  <inkml:trace contextRef="#ctx0" brushRef="#br0" timeOffset="1">47 0 6912,'-32'4'3456,"78"15"-7552,-37-19 7296,5 9-5504,14 2 0</inkml:trace>
</inkml:ink>
</file>

<file path=ppt/ink/ink7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1.2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58 3712,'1'23'1677,"0"0"0,6 26 0,-4-32-1415,1 0 0,1 0 0,9 20 1,-9-26-266,0 0 0,1-1 0,0 0-1,0 0 1,1-1 0,1 0 0,-1 0 0,1 0 0,1-1 0,0 0 0,0-1 0,0 0 0,16 8 0,-19-11 39,1 0-1,1 0 1,-1-1-1,0 0 1,1-1-1,-1 0 1,1 0-1,0 0 1,0-1 0,-1 0-1,1-1 1,0 1-1,0-2 1,0 1-1,0-1 1,0 0-1,0-1 1,-1 0 0,1 0-1,-1 0 1,1-1-1,-1-1 1,13-6-1,-5 1-6,0-1 1,-1 0-1,0 0 0,-1-1 0,0-1 0,-1-1 0,0 1 0,-1-2 0,0 0 0,-1 0 0,-1-1 0,0 0 1,-1 0-1,-1-1 0,0 0 0,-1-1 0,-1 1 0,0-1 0,-2 0 0,0 0 0,2-25 0,-9 10 56,-1 21 49,0 21 53,3 4-112,1 0 0,0 0 1,1 0-1,1 0 0,0-1 1,1 1-1,4 19 0,1-5 101,1-1 0,19 43 0,-20-57-231,1-1 0,-1 0 0,2-1 0,0 1 0,0-1 0,1-1 0,0 0-1,1 0 1,0-1 0,1-1 0,17 11 0,-27-18-185,1-1-1,-1 1 1,1 0 0,-1-1 0,1 0-1,-1 0 1,1 0 0,-1 0 0,1 0-1,-1 0 1,1 0 0,-1-1-1,1 1 1,-1-1 0,1 0 0,-1 0-1,0 0 1,4-2 0,9-14-1424</inkml:trace>
</inkml:ink>
</file>

<file path=ppt/ink/ink7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1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159 297 384,'-1'0'49,"1"1"0,-1-1 0,1 1-1,0-1 1,-1 1 0,1-1 0,-1 1 0,1-1 0,-1 1 0,0-1 0,1 0-1,-1 1 1,1-1 0,-1 0 0,0 0 0,1 1 0,-1-1 0,0 0-1,1 0 1,-1 0 0,0 0 0,1 0 0,-1 0 0,0 0 0,1 0 0,-1 0-1,-1 0 1,-23 5 1911,21-3-1696,0-1 1,1 1 0,-1 1-1,1-1 1,-1 1-1,1-1 1,0 1 0,0 0-1,0 0 1,0 0-1,1 1 1,-1-1 0,-2 5-1,5-5-188,0-1 0,0 0 1,0 1-1,0-1 0,0 0 0,0 1 0,0-1 0,1 0 0,-1 1 0,1-1 1,0 0-1,-1 0 0,1 1 0,0-1 0,0 0 0,1 0 0,-1 0 1,0 0-1,1 0 0,-1-1 0,1 1 0,0 0 0,-1-1 0,1 1 0,0-1 1,3 2-1,3 3 30,0 0 0,0-1 0,1 0 0,0 0 0,0-1 0,1 0 1,-1 0-1,1-1 0,0-1 0,-1 0 0,1 0 0,0-1 0,0 0 0,1 0 1,-1-1-1,0-1 0,0 0 0,0 0 0,16-5 0,-7 2-49,-1-1-1,0-1 1,-1-1-1,1-1 1,-1 0-1,-1-1 1,1-1 0,-2 0-1,28-23 1,-34 24-15,1-1 0,-2 0 1,1 0-1,-1 0 1,-1-1-1,0-1 0,10-20 1,-15 27-35,0-1 1,0 1-1,0 0 1,-1 0-1,0-1 1,0 1-1,-1 0 0,1-1 1,-1 1-1,0-1 1,-1 1-1,1-1 1,-1 1-1,0 0 0,-1-1 1,1 1-1,-1 0 1,0 0-1,0 0 1,-1 0-1,1 0 1,-5-5-1,-1-1 2,-1 1-1,-1 1 1,1-1-1,-1 2 1,-1-1 0,0 1-1,0 1 1,0 0 0,-1 1-1,0 0 1,0 0 0,-1 2-1,0-1 1,1 2-1,-1 0 1,-1 0 0,1 1-1,0 1 1,-14 0 0,4 0-84,0 2 0,0 1 0,0 1 1,0 1-1,0 0 0,1 2 0,0 1 1,0 1-1,1 0 0,-30 17 0,49-23 49,-33 23-693,35-25 685,-1 1 0,1 0 1,-1-1-1,1 1 0,-1 0 0,1-1 1,-1 1-1,1 0 0,0 0 0,-1 0 0,1-1 1,0 1-1,0 0 0,0 0 0,-1 0 0,1 0 1,0 0-1,0-1 0,0 1 0,0 0 1,1 0-1,-1 0 0,0 0 0,0-1 0,0 1 1,1 0-1,-1 0 0,0 0 0,1-1 0,-1 1 1,1 0-1,-1 0 0,1-1 0,-1 1 1,1-1-1,0 1 0,-1 0 0,1-1 0,0 1 1,-1-1-1,1 1 0,0-1 0,-1 0 0,2 1 1,7 4-316,1 0 1,0-1-1,0-1 1,0 0 0,0 0-1,16 2 1,26 3-1061</inkml:trace>
</inkml:ink>
</file>

<file path=ppt/ink/ink7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2.1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804 0 2944,'-4'13'451,"1"1"0,1-1-1,0 0 1,0 1 0,2-1 0,0 1 0,0-1 0,1 1-1,1-1 1,0 1 0,1-1 0,0 0 0,1 0 0,6 14-1,12 19-268,3-1 1,42 60-1,-5-9 338,-40-60-308,0-1 69,0 1 0,-3 0 0,-1 1 0,-2 1 0,14 47 1,-28-77-193,-1 0 0,0 0 0,0 0 1,-1 0-1,0 0 0,0 1 0,-1-1 1,0 0-1,0 0 0,-1 0 1,0 0-1,-1-1 0,-5 13 0,3-9 50,-1-1-1,-1 0 1,0-1 0,0 1-1,-1-1 1,0-1-1,0 0 1,-16 12-1,1-4 97,-1-1-1,0 0 1,-1-2 0,-1-2-1,0 0 1,-1-1-1,-32 6 1,20-6 24,-1-2 0,-1-2 1,1-2-1,-1-1 0,-78-5 1,95-1-178,0-1-1,1-1 1,-1 0 0,1-2 0,0-1 0,1-1 0,0-1 0,0-1 0,1 0 0,0-2 0,-25-20-1,27 18-45,2-2-1,0 0 0,0 0 1,2-2-1,0 0 0,1 0 1,1-1-1,1-1 0,1-1 1,1 1-1,-11-34 0,17 40-156,0 0 0,1-1 0,0 1 0,1 0 0,1-1 0,0 0 0,1 1-1,1-1 1,1 1 0,0-1 0,1 1 0,0 0 0,1 0 0,1 0 0,1 0-1,0 1 1,0 0 0,16-24 0,-2 14-1061,0 0-1,2 1 1,1 1 0,44-34-1,-53 45 525,38-27-1774</inkml:trace>
</inkml:ink>
</file>

<file path=ppt/ink/ink7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2.8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44 388 2816,'28'8'3096,"-13"-2"-2558,0-1 0,1-1 0,16 3 0,-16-6-325,1-1 0,0 0 1,-1-2-1,1 0 0,0-1 0,-1 0 1,0-1-1,0-1 0,0-1 1,25-12-1,-16 5 14,-1-2 1,0 0 0,-1-1-1,0-2 1,35-34 0,-54 47-209,1 0 1,-1 0 0,1-1 0,-1 0-1,-1 0 1,1 0 0,-1 0 0,0 0-1,-1-1 1,1 1 0,-1-1 0,-1 0 0,1 1-1,-1-1 1,1-10 0,-3 12-13,1 0 1,0 0 0,-1 0-1,0 0 1,0 0-1,-1 0 1,0 0-1,1 0 1,-1 1 0,-1-1-1,1 0 1,-1 1-1,0 0 1,0 0 0,0-1-1,0 2 1,-1-1-1,0 0 1,0 1 0,0 0-1,0 0 1,-5-3-1,-2 0-5,1 1 0,-2 0 0,1 0 0,0 2 0,-1-1 0,0 1-1,1 1 1,-1 0 0,0 1 0,0 0 0,0 1 0,0 0 0,0 1-1,-16 3 1,-10 3-30,1 2 0,1 1-1,-46 20 1,70-25 9,1 1 0,-1 0 0,1 1 1,0 0-1,0 1 0,1 0 0,0 1 0,-16 19 0,23-26-3,1 0 0,0 1-1,0-1 1,1 0 0,-1 1-1,0-1 1,1 1 0,0 0-1,-1 0 1,1 0 0,0-1-1,1 1 1,-1 0 0,0 0-1,1 0 1,0 0 0,-1 0-1,1 0 1,0 0 0,1 0-1,-1 0 1,0 0 0,1 0-1,0 0 1,0 0 0,0 0 0,0 0-1,0 0 1,0-1 0,1 1-1,-1 0 1,1-1 0,0 1-1,0-1 1,0 0 0,0 0-1,0 1 1,0-1 0,1-1-1,-1 1 1,1 0 0,-1-1-1,5 3 1,4 1-36,-1 0 0,1-1 0,0 0 0,0 0 0,0-1 0,1-1 0,-1 0 0,0-1 0,1 0-1,16 0 1,4-3-113,-1 0 0,52-12 0,3-10 32,-69 17 169,0 1 0,1 1-1,0 1 1,0 0-1,1 1 1,-1 1 0,1 1-1,35 2 1,-53-1-6,1 1 0,-1-1 0,0 1 0,0 0 0,1-1 0,-1 1 0,0 0 0,0 0 0,0-1 0,0 1 0,0 0 0,0 0 1,0 0-1,-1 0 0,1 0 0,0 1 0,0-1 0,-1 0 0,1 0 0,-1 0 0,1 1 0,-1-1 0,0 0 0,1 1 0,-1-1 0,0 0 0,0 3 0,1 44 533,-2-24-144,2-17-332,0 0 1,0 1 0,1-1-1,0-1 1,0 1-1,0 0 1,1 0 0,0-1-1,1 1 1,-1-1 0,1 0-1,1 0 1,-1-1 0,1 1-1,0-1 1,0 0-1,0 0 1,1-1 0,-1 1-1,1-1 1,0 0 0,1-1-1,-1 0 1,1 0 0,-1 0-1,1-1 1,0 0 0,0 0-1,10 1 1,1 0-268,0 0 0,0-2 0,0 0 1,0-1-1,0-1 0,0-1 0,-1 0 0,1-2 1,0 0-1,29-11 0,-35 11-351,0-2 0,0 0 0,-1-1 0,0 0 1,15-12-1,5-12-1255</inkml:trace>
</inkml:ink>
</file>

<file path=ppt/ink/ink7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3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16 3456,'0'-1'47,"0"0"0,0 1 1,0-1-1,-1 0 0,1 0 0,0 0 1,0 1-1,-1-1 0,1 0 0,-1 0 1,1 1-1,-1-1 0,1 0 0,-1 1 1,1-1-1,-1 0 0,0 1 0,1-1 1,-1 1-1,0-1 0,-1 0 0,-7 12 2544,-3 47 712,5 105-2243,7 0-1,26 199 1,-16-265-487,27 111 0,-29-172-514,2-1-1,2 0 1,1-1 0,1-1-1,2 0 1,27 41 0,-39-68-169,1 0 1,-1-1-1,1 0 1,0 0-1,0 0 1,0-1-1,8 6 1,-12-9-13,1 0 1,-1 0 0,0-1-1,1 1 1,-1 0-1,0-1 1,1 1-1,-1-1 1,1 1-1,-1-1 1,1 0 0,-1 1-1,1-1 1,-1 0-1,1 0 1,-1 0-1,1 0 1,-1-1 0,1 1-1,-1 0 1,1-1-1,-1 1 1,1-1-1,-1 1 1,1-1-1,-1 0 1,0 1 0,0-1-1,1 0 1,-1 0-1,0 0 1,0 0-1,0 0 1,0 0-1,1-2 1,12-12-1692</inkml:trace>
</inkml:ink>
</file>

<file path=ppt/ink/ink7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3.6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3968,'15'7'1920,"61"9"-2560,-44-16 2944,20 4-2304,-1-4 128,15 0 128,14 7 0,0-2-512,-4-5 0,-10 4-640,-20-1 0,2 10 0,-10-10 0</inkml:trace>
</inkml:ink>
</file>

<file path=ppt/ink/ink7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4.2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129 396 2816,'1'6'1195,"2"2"-627,0 1 1,0-1-1,0 1 1,1-1 0,0 0-1,1-1 1,0 1-1,11 13 1,-11-16-496,1 0 0,0 0 0,0-1 0,0 1 0,0-1 1,0-1-1,1 1 0,0-1 0,0 0 0,0-1 0,0 1 0,0-1 0,0-1 0,1 0 1,-1 0-1,1 0 0,-1-1 0,11 0 0,0-2 120,-1 0 1,1-1-1,0-1 1,-1-1-1,0 0 1,0-2-1,-1 0 1,30-17-1,-21 9-33,0-1-1,-1-2 1,-1 0-1,32-34 1,-47 44-125,-1 0 0,1-1 0,-1 0 1,-1 0-1,0-1 0,0 0 0,-1 0 0,0 0 1,-1-1-1,0 0 0,4-20 0,-7 23-44,0 0 0,-1 0 0,0 0-1,-1 0 1,0 0 0,0 1-1,0-1 1,-1 0 0,0 1 0,-1-1-1,1 1 1,-2-1 0,1 1 0,-1 0-1,0 1 1,0-1 0,-10-11 0,6 10-19,0 1 0,0 0 1,0 0-1,-1 1 1,0 0-1,-1 0 1,1 1-1,-1 0 0,0 1 1,0 0-1,-1 1 1,1 0-1,-1 0 1,1 1-1,-1 0 0,0 1 1,0 1-1,0-1 1,-12 3-1,-14 0-143,1 3-1,0 1 1,0 1 0,-44 16 0,60-18-30,1 2 0,-1 0 0,1 2 0,1 0 0,-1 1 0,2 0 0,-1 2 1,2 0-1,0 1 0,0 1 0,-21 23 0,36-36 170,0 0 0,0 0 0,0 1-1,0-1 1,0 0 0,0 0 0,1 1 0,-1-1 0,0 0 0,1 1-1,-1-1 1,1 1 0,0-1 0,-1 0 0,1 1 0,0-1-1,0 1 1,0-1 0,0 1 0,0-1 0,0 1 0,0-1 0,1 1-1,-1-1 1,0 1 0,2 1 0,-1-1-8,1 0 0,-1-1-1,1 1 1,0 0 0,0-1 0,0 1-1,0-1 1,0 0 0,0 0 0,0 0 0,0 0-1,0 0 1,1 0 0,3 1 0,5 0-64,0 0 0,0 0-1,1-1 1,-1-1 0,23-1 0,50-13 48,0-4-1,-1-3 1,-1-4-1,84-38 1,-133 43 567,-34 21-479,-1-1 0,1 1 1,0 0-1,-1 0 0,1 0 1,0 1-1,0-1 0,0 0 1,0 0-1,0 1 0,0-1 1,1 0-1,-1 1 0,0-1 1,1 1-1,-1-1 1,1 1-1,-1-1 0,1 1 1,-1-1-1,1 4 0,-7 44 609,6-39-481,-1 11 228,0 0 0,2 37 0,1-51-309,1 1 0,-1 0 0,1 0 0,0-1 0,1 1 0,-1-1 0,2 0 0,-1 0 1,1 0-1,7 10 0,-4-7-4,1-1 0,0 0 1,1 0-1,0-1 0,0 0 1,1 0-1,0-1 0,0 0 1,1-1-1,0 0 0,0-1 0,16 6 1,-8-6-71,-1-1 1,0 0 0,1-1-1,0-1 1,0-1 0,-1-1-1,28-2 1,-25 0-413,1-1 1,32-8-1,-48 9 209,-1 1 0,0-1-1,0 0 1,0 0 0,0-1 0,0 1-1,0-1 1,-1 0 0,1 0-1,-1-1 1,0 1 0,0-1 0,0 0-1,0 0 1,3-6 0,9-25-1339</inkml:trace>
</inkml:ink>
</file>

<file path=ppt/ink/ink7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4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3200,'8'2'289,"0"-1"0,-1 1 0,1 0 0,-1 1 0,0 0 0,0 0 0,0 0 0,0 1 0,0 0 0,-1 1 1,0-1-1,0 1 0,0 0 0,0 1 0,-1-1 0,0 1 0,0 0 0,0 1 0,3 6 0,34 48 1233,-2 2 0,44 97-1,45 155-561,-102-239-50,-3 2 1,15 94-1,-36-147-690,-1 0 0,-1 1-1,-1 0 1,-1-1 0,-1 1 0,-2-1 0,0 0 0,-2 0 0,-1 0 0,-1-1 0,0 0 0,-20 37-1,14-37-49,-1-1-1,-1-1 1,-1 0-1,-1-1 1,-28 25-1,32-32-76,-1 1-136,-2-1 0,1-1 1,-2 0-1,0-1 0,0-1 1,-1 0-1,-29 11 0,30-15-648,0-1 0,-1-1 0,0-1 0,-35 4-1,0-11-1867</inkml:trace>
</inkml:ink>
</file>

<file path=ppt/ink/ink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5.4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3712,'4'46'1792,"-4"22"-1664,0-52 3072,5 7-3200,1 0 0,3-4 0,5 1 128,4-4-128,1-4 0,4-5-384,-9 1 0,10-8-640,0-4 0</inkml:trace>
</inkml:ink>
</file>

<file path=ppt/ink/ink7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6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1536,'0'20'4736,"-3"69"-4130,0-53-284,2 0 0,2 0 0,1 0 0,1 0 0,14 54 0,-16-84-276,2 0 0,-1 0-1,1 0 1,-1-1 0,2 1-1,-1-1 1,0 0-1,1 0 1,0 0 0,0 0-1,1-1 1,0 1 0,-1-1-1,1-1 1,0 1-1,1-1 1,-1 1 0,1-1-1,-1-1 1,1 1 0,0-1-1,0 0 1,0-1 0,11 3-1,-7-3-19,0 0 0,-1-1 0,1 0 0,0-1 0,-1 0 0,1 0 0,-1-1 0,1 0 0,-1 0 0,0-1 1,0-1-1,0 0 0,0 0 0,-1 0 0,11-8 0,3-5-1,0-1 1,-2-1-1,0-1 1,-1 0-1,19-28 1,-27 33-3,-1 0 0,-1 0 1,0-1-1,-1 0 0,-1-1 0,0 0 1,-1 0-1,6-35 0,-10 45 5,-1 0 0,-1 0 0,1-1-1,-1 1 1,0 0 0,-1 0-1,0-1 1,0 1 0,-3-9 0,2 18-9,1 0 1,-1-1 0,1 1 0,0 0 0,0 0 0,0 0-1,0 0 1,0 0 0,0 0 0,0 1 0,1-1-1,-1 0 1,1 3 0,-3 8-2,1 0 0,0 0 0,1 0 0,1 0 0,0 0 0,0 0 0,2 0 0,0 0 0,0-1 0,1 1 1,0 0-1,1-1 0,1 0 0,0 0 0,1 0 0,0-1 0,0 0 0,1 0 0,1 0 0,0-1 0,0 0 0,1 0 0,0-1 0,1-1 0,17 13 0,-19-16-65,-4-1-111,1 0 1,1 0-1,-1-1 1,0 1-1,1-1 0,0-1 1,-1 1-1,1-1 1,0 0-1,0 0 1,1-1-1,-1 0 1,0 0-1,7 0 1,4-4-1251</inkml:trace>
</inkml:ink>
</file>

<file path=ppt/ink/ink7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7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 3072,'25'51'2098,"-18"-40"-1402,-1 1 1,-1-1 0,7 21 0,-9-22-474,10 27 321,-2 0 1,-2 1-1,-1 1 0,5 67 0,-15-89-24,-2-23 15,-4-33-97,6 28-387,-4-33 17,2-1 1,3-52-1,1 84-86,1-1 0,1 0 1,0 1-1,1 0 0,1-1 0,0 1 1,1 0-1,0 1 0,1-1 0,0 1 1,14-19-1,-17 28 8,1 0 1,0 0-1,0 0 1,0 0-1,0 0 1,1 1-1,-1 0 1,1 0-1,-1 0 1,1 1-1,0-1 1,5 0-1,64-8-122,-62 10 116,1 1 1,-1 0-1,0 1 0,0 1 1,0 0-1,0 0 0,0 1 1,13 7-1,89 50 97,-108-58-64,11 9 36,0-1-1,0 2 0,-1 0 1,-1 1-1,-1 1 1,0 0-1,20 28 0,-26-31-19,0 0 0,-1 1-1,0-1 1,-1 1 0,0 1-1,-1-1 1,-1 1-1,0 0 1,-1 0 0,0 0-1,1 25 1,-4-39-109,-1 1 1,1-1-1,0 1 1,0-1-1,0 1 1,0-1-1,0 1 0,1-1 1,-1 1-1,0-1 1,0 1-1,0-1 1,0 1-1,1-1 1,-1 1-1,0-1 0,0 1 1,1-1-1,-1 1 1,0-1-1,1 1 1,-1-1-1,0 0 0,1 1 1,-1-1-1,1 0 1,-1 1-1,1-1 1,-1 0-1,1 0 1,-1 1-1,1-1 0,-1 0 1,1 0-1,-1 0 1,1 0-1,-1 0 1,1 0-1,-1 0 1,1 0-1,0 0 0,1 0-156,0 0 0,-1-1 0,1 1 1,0-1-1,-1 1 0,1-1 0,-1 0 0,1 0 0,-1 0 0,1 1 0,-1-2 0,0 1 0,2-1 0,7-11-1432</inkml:trace>
</inkml:ink>
</file>

<file path=ppt/ink/ink7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7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1 250 3328,'3'3'137,"0"-1"-1,0 1 1,1-1-1,-1 0 1,1 0 0,0 0-1,0 0 1,0 0-1,0-1 1,0 0 0,0 0-1,5 1 1,-6-2 0,1 1 1,-1-1-1,0 1 1,1 0-1,-1 0 1,0 0-1,0 0 0,0 1 1,0-1-1,0 1 1,0 0-1,0 0 1,-1 0-1,1 0 1,-1 1-1,1-1 1,-1 0-1,0 1 0,0 0 1,0-1-1,3 7 1,-1 0-5,1 1 0,1-1 1,-1 0-1,1-1 0,1 0 0,0 0 1,0 0-1,0-1 0,1 0 0,0 0 1,0-1-1,1 0 0,0 0 0,0-1 1,0 0-1,1-1 0,0 0 0,-1 0 1,12 2-1,-3-2-37,1 0 0,0-1 0,0-1 1,0-1-1,0 0 0,0-2 0,1 0 0,-1-1 0,28-7 0,-38 7-83,-1-1-1,0-1 1,0 0-1,0 0 1,0 0-1,-1-1 1,0 0-1,0 0 1,0-1-1,0 0 1,-1 0-1,0-1 0,-1 1 1,1-1-1,-1-1 1,-1 1-1,1-1 1,-1 0-1,0 0 1,-1 0-1,4-15 1,-4 16-41,-1-1 1,0 0-1,-1 0 1,0 0 0,0 0-1,0 0 1,-1 0-1,-1 0 1,1 0-1,-1 0 1,-1 0 0,1 0-1,-1 0 1,-1 0-1,0 0 1,0 1-1,0 0 1,-1-1-1,0 1 1,0 0 0,-1 1-1,1-1 1,-9-7-1,0 3-62,-1 0-1,-1 1 1,0 0 0,0 2-1,0-1 1,-1 2-1,-1 0 1,1 1-1,-26-6 1,-14 1-343,-90-8 0,136 19 381,-1 0 1,1 0 0,-1 1-1,1 1 1,0 0 0,-1 0-1,1 1 1,0 0 0,0 1-1,1 0 1,-16 9 0,22-11 36,0-1 0,0 1 0,0 0 0,0 0 0,0 0 0,0 0 1,0 1-1,1-1 0,-1 1 0,1 0 0,0-1 0,0 1 0,0 0 0,0 0 0,0 1 1,1-1-1,-1 0 0,1 1 0,0-1 0,0 0 0,0 1 0,1-1 0,-1 1 0,1 0 1,0-1-1,0 1 0,0-1 0,0 1 0,0 0 0,1-1 0,0 1 0,0-1 0,0 0 1,0 1-1,2 4 0,2 0 1,0-1 0,0 0 1,1 0-1,0 0 0,0 0 1,1-1-1,0 0 0,0 0 1,0-1-1,1 0 0,-1 0 1,1-1-1,0 0 0,1 0 1,-1-1-1,1 0 0,-1 0 1,1-1-1,0 0 0,15 0 1,16 2 48,0-2 1,0-2 0,50-7 0,-77 6-20,158-23 880,-169 24-854,0-1 1,0 1-1,0 0 1,0 0 0,0 0-1,0 1 1,0-1-1,0 0 1,0 1 0,-1-1-1,1 1 1,0 0-1,0 0 1,0-1-1,-1 1 1,1 1 0,0-1-1,-1 0 1,1 0-1,-1 0 1,1 1 0,-1-1-1,0 1 1,1-1-1,-1 1 1,0 0 0,0-1-1,1 3 1,0 3 137,1 1 0,-1-1 0,-1 1 0,1-1 0,0 16 0,1 6 193,0-19-264,0 0 0,0 0 0,1 0 0,0-1 0,1 1 0,0-1 0,0 0 0,1-1 0,0 1 0,1-1 1,0 0-1,0 0 0,1-1 0,0 0 0,8 6 0,-7-7-307,0-1 0,0 1 0,0-1 0,1-1 0,-1 0 0,1 0 0,0-1 0,0 0 0,14 2 0,37-3-1359</inkml:trace>
</inkml:ink>
</file>

<file path=ppt/ink/ink7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9.4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1 588 2304,'14'-1'720,"1"0"0,-1 0 0,0-2 1,0 1-1,0-2 0,24-8 0,-25 6-610,1 0 0,-1-1-1,-1-1 1,0 0 0,0 0-1,0-1 1,-1-1 0,0 0-1,-1 0 1,0-1 0,-1 0-1,0-1 1,0 0 0,-2-1-1,1 1 1,-2-1 0,0-1-1,5-14 1,-8 16-73,0 1 0,-1-1 0,0 1-1,-1-1 1,-1 0 0,0 1 0,0-1 0,-1 0 0,-1 0 0,-3-13-1,3 16-16,0 0 0,-1 1 0,0 0 0,0 0-1,-1 0 1,0 0 0,-1 0 0,0 1 0,0-1-1,0 1 1,-1 1 0,0-1 0,-14-11 0,8 10-21,-1 0 0,-1 1 0,1 1 0,-1 0 0,-28-8 0,21 7-15,20 7 15,0 0 0,1 0-1,-1 0 1,0 0-1,0-1 1,1 1 0,-1 0-1,0 0 1,1-1-1,-1 1 1,1 0 0,-1-1-1,0 1 1,1-1 0,-1 1-1,1-1 1,-1 1-1,1-1 1,-1 1 0,1-1-1,0 1 1,-1-1-1,1 0 1,-1 0 0,12-8-34,29 1-2,401 0 442,-379 5-160,101 7 1,-158 0-34,-15 3-158,-20 5-55,29-11 13,-9 3 5,1 0 1,0 0-1,0 1 1,1 0-1,-1 1 0,1 0 1,0 0-1,0 1 1,1 0-1,0 0 1,1 1-1,-1 0 0,1 0 1,-6 11-1,9-14-22,1 0 1,0 1-1,0-1 0,0 0 0,1 0 1,0 1-1,0-1 0,0 1 0,0-1 1,1 1-1,0 0 0,0-1 0,1 1 1,-1-1-1,1 1 0,1-1 0,-1 1 1,1-1-1,0 0 0,0 0 0,0 0 1,1 0-1,-1 0 0,1 0 0,0-1 1,1 1-1,5 6 0,7 3 28,-1 0 1,2 0-1,0-2 0,0 0 0,1-1 1,1-1-1,0 0 0,0-2 0,1 0 1,0-1-1,0-1 0,1-1 1,-1-1-1,1 0 0,0-2 0,0 0 1,1-2-1,-1 0 0,0-1 0,0-2 1,35-7-1,-8-14 108,-43 20-96,1 1 0,-1-1 0,1 1 0,0 1 0,12-5 0,-16 9-33,-1 1-1,0-1 1,0 1-1,0-1 0,0 1 1,0-1-1,0 1 1,0-1-1,-1 1 0,0 0 1,1-1-1,-1 1 1,0 2-1,1 6 1,1-4 8,0 1 0,0 0 0,1-1 0,0 1 0,0-1 0,1 0 0,-1 0 0,2 0 0,-1 0 0,1-1 0,0 0 0,0 0 0,1 0 0,0-1 0,0 1 0,0-1-1,1-1 1,9 6 0,9 3 101,0-1 0,2-2 0,49 14 0,-60-19-83,10 1 66,0 0 0,0-2 0,0 0-1,0-2 1,1-1 0,-1-1 0,0-1 0,1-2 0,-1 0 0,0-2-1,0-1 1,-1-1 0,0-1 0,42-19 0,-61 24-78,0-1-1,0 1 1,0-1 0,0 0-1,0-1 1,-1 1 0,0-1 0,0 0-1,0 0 1,-1-1 0,1 1 0,-1-1-1,0 0 1,-1 0 0,0-1-1,0 1 1,0-1 0,-1 1 0,0-1-1,0 0 1,0 0 0,-1 0-1,0 0 1,-1 0 0,1 0 0,-1 0-1,-1 0 1,1 0 0,-1 0-1,-1 0 1,1 0 0,-1 0 0,0 0-1,-1 1 1,1-1 0,-1 1 0,-5-8-1,-1 0-15,0 0 0,-1 1 0,-1 0 0,0 1 0,0 0 0,-1 0 0,-1 1 0,0 1 0,-1 0 0,1 1 0,-2 1 0,1 0 1,-1 0-1,-1 2 0,1 0 0,-1 1 0,0 0 0,-28-4 0,8 4-46,-1 1 1,0 2-1,1 2 1,-1 1 0,0 1-1,1 3 1,-56 13 0,79-16 23,0 2 1,0 0 0,1 1-1,-1 0 1,1 0 0,0 2-1,1-1 1,-1 2 0,1-1-1,1 1 1,-1 1 0,-11 13-1,20-20 14,0 1 0,1-1 0,0 0 0,-1 1 0,1-1 0,0 1 0,0 0 0,0-1 0,1 1 0,-1 0 0,1-1 0,-1 1 0,1 0 0,0 0 0,0 0 0,0-1 0,1 1 0,-1 0 0,0 0 0,1-1 0,0 1 0,0 0 1,0-1-1,0 1 0,0-1 0,0 1 0,1-1 0,-1 1 0,1-1 0,0 0 0,2 2 0,1 2-18,1 0 0,0 0 1,0-1-1,1 0 0,-1 0 1,1-1-1,0 0 1,1 0-1,10 4 0,23 5-87,0-2 0,0-2 1,1-1-1,0-3 0,56 1 0,-8-6-178,131-18 1,-219 17 291,1 1-1,0-1 1,0 1 0,-1 0 0,1 0 0,0 0 0,0 0 0,0 1 0,-1-1 0,1 1-1,0-1 1,0 1 0,-1 0 0,1 0 0,-1 0 0,1 1 0,-1-1 0,1 1 0,3 2 0,-3 1 8,1-1 1,-1 1 0,0 0 0,0 0 0,-1 0 0,0 0 0,3 10 0,4 7 42,-5-14 8,1 0 0,0-1 0,0 1 0,1-1 0,-1 0 0,1-1 0,1 1 0,0-1 0,-1-1 0,2 1 1,-1-1-1,1 0 0,-1-1 0,1 0 0,1 0 0,9 3 0,-7-3-97,2 0 1,-1 0-1,0-2 1,1 1-1,0-1 0,-1-1 1,1-1-1,0 1 1,0-2-1,23-3 1,-23 1-502,0 0-1,-1-1 1,1-1 0,-1 0 0,0-1 0,-1 0 0,1 0 0,14-12 0,1-11-1147</inkml:trace>
</inkml:ink>
</file>

<file path=ppt/ink/ink7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0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200 378 2688,'-2'1'184,"0"-1"0,0 1-1,0 0 1,0 1 0,0-1 0,1 0 0,-1 0 0,0 1-1,1-1 1,-1 1 0,1 0 0,-1-1 0,1 1 0,0 0-1,0 0 1,-1 0 0,1 0 0,1 0 0,-1 0 0,0 0-1,0 0 1,1 0 0,-1 0 0,1 2 0,0 1-55,0 0 0,1-1 0,-1 1 0,1-1 0,0 0 0,0 1 0,1-1 0,-1 0 1,1 1-1,0-1 0,3 4 0,2 3-70,-1-1 0,2 0 0,-1-1 0,2 0 1,-1 0-1,1 0 0,0-1 0,13 8 0,-4-7 71,0 0 1,0-2-1,1 0 0,0-1 1,0-1-1,0-1 0,1-1 1,-1 0-1,1-1 1,0-2-1,0 0 0,0-1 1,-1 0-1,1-2 0,37-10 1,-43 10-87,1-2 1,-1 0 0,0 0 0,-1-1 0,1-1 0,-1 0-1,-1-1 1,1-1 0,-1 0 0,-1 0 0,0-1 0,0 0-1,-1-1 1,0-1 0,-1 1 0,0-1 0,-1-1 0,0 0-1,-1 0 1,-1 0 0,9-24 0,-13 29-18,0-1-1,-1 0 1,0 0-1,0 0 1,-1 0-1,0 0 1,0 0-1,-1 0 1,0 0 0,-1 0-1,0 1 1,0-1-1,-1 0 1,0 1-1,-1 0 1,0-1 0,0 2-1,0-1 1,-1 0-1,0 1 1,-10-11-1,3 5-1,-2 0 0,1 1 0,-1 0-1,-1 1 1,0 1 0,-1 0 0,0 1-1,0 1 1,-27-9 0,-1 1-58,0 3 0,-1 2 1,-87-10-1,107 19-16,-1 1-1,0 1 1,0 1-1,0 1 1,1 1-1,-1 2 1,1 0-1,-36 13 1,54-15 25,1 0 1,0 0 0,-1 0-1,1 0 1,0 1-1,1 0 1,-1 1-1,1-1 1,0 1-1,0 0 1,0 0-1,0 0 1,1 1-1,0 0 1,0 0-1,1 0 1,0 0 0,0 0-1,0 1 1,1-1-1,0 1 1,0 0-1,0 0 1,1 0-1,0 0 1,1 0-1,-1 0 1,1 0-1,1 0 1,-1 0-1,1 0 1,1-1 0,-1 1-1,1 0 1,0 0-1,0-1 1,1 1-1,0-1 1,7 11-1,1-4-56,0 0-1,1-1 0,1-1 1,0 0-1,0 0 0,1-1 1,1-1-1,0 0 0,0-1 1,0-1-1,1-1 0,0 0 1,19 4-1,7 1-419,1-2 1,0-2 0,1-2-1,44-1 1,11-4-845,-1-6-64</inkml:trace>
</inkml:ink>
</file>

<file path=ppt/ink/ink7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0.5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 3840,'-2'0'58,"1"0"0,-1 0 1,1 1-1,-1-1 0,1 1 1,0-1-1,-1 1 0,1 0 1,0-1-1,-1 1 0,1 0 0,0 0 1,0 0-1,-1 0 0,1 0 1,0 0-1,0 0 0,0 0 1,0 1-1,1-1 0,-1 0 0,0 1 1,0-1-1,1 0 0,-1 1 1,1-1-1,-1 1 0,1-1 1,0 1-1,-1-1 0,1 1 0,0-1 1,0 4-1,1 5 241,0 0-1,1 1 1,0-1-1,4 14 1,1 0-126,38 145 749,-25-102-533,-3 0 1,14 107-1,21 468 1403,-52-635-1812,6 39 64,-6-44-87,0 0 1,0-1-1,1 1 0,-1-1 0,0 1 1,1-1-1,0 1 0,-1-1 0,1 1 0,0-1 1,0 1-1,0-1 0,-1 0 0,2 1 1,-1-1-1,0 0 0,0 0 0,0 0 1,0 0-1,1 0 0,-1 0 0,0 0 0,3 0 1,-1-2-207,1 0 1,0-1 0,0 0 0,-1 0-1,1 0 1,-1 0 0,1-1 0,-1 0-1,0 1 1,0-1 0,0 0 0,4-6-1,-4 6-107,20-24-1052</inkml:trace>
</inkml:ink>
</file>

<file path=ppt/ink/ink7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0.9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4 479 4480,'-3'39'2176,"35"9"-3200,-18-37 4352,5 1-3328,5 4 0,-1-5-1536,0-6 0,2 2 1152,-13-14 128</inkml:trace>
  <inkml:trace contextRef="#ctx0" brushRef="#br0" timeOffset="1">198 20 6144,'-37'-20'3072,"37"36"-4480,0-16 6272,9 0-4992,-1 0 0,7 4-1920,-6 1 0,-4 2 1536,-10 6 128</inkml:trace>
</inkml:ink>
</file>

<file path=ppt/ink/ink7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1.3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556 82 2304,'0'0'196,"2"-2"-76,-1 1 0,0 0 0,0-1 0,1 1 0,-1-1 0,0 1 0,0-1 0,0 0-1,0 1 1,-1-1 0,1 0 0,0 0 0,-1 1 0,1-1 0,-1 0 0,0 0-1,0 0 1,1 0 0,-1 1 0,0-1 0,-1 0 0,1 0 0,0 0 0,0 0 0,-1 0-1,1 1 1,-1-1 0,0 0 0,1 0 0,-1 1 0,0-1 0,0 0 0,0 1-1,0-1 1,0 1 0,-1-1 0,1 1 0,0 0 0,-3-2 0,-1 1 8,1-1 1,-1 2 0,-1-1 0,1 0-1,0 1 1,0 0 0,0 0-1,-1 1 1,1-1 0,0 1-1,-1 1 1,-5 0 0,-72 11 649,70-10-669,-17 5 40,1 1 0,1 1 1,0 1-1,0 2 0,1 0 1,0 2-1,1 1 0,1 1 1,0 2-1,-36 33 0,56-47-133,0 1 0,1-1-1,0 2 1,0-1 0,0 0-1,1 1 1,-1-1 0,1 1-1,1 0 1,-1 0 0,1 0-1,0 1 1,0-1 0,1 0-1,-1 11 1,2-12-9,0 0 0,1 0 0,0 0 0,0 0 0,0 0 0,0-1 0,1 1 0,0 0 0,0-1 0,0 1 0,1-1 0,-1 0 0,1 0 0,0 0 0,0 0 0,0 0 0,1-1 1,-1 0-1,1 1 0,0-1 0,7 4 0,7 4-133,0-1 1,0-1-1,1 0 1,0-1-1,0-2 1,1 0 0,37 7-1,9-5-882,73 0 0,50 6-452,-137-3 52</inkml:trace>
</inkml:ink>
</file>

<file path=ppt/ink/ink7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1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116 298 2432,'15'-3'766,"1"0"-1,-1 2 1,1-1-1,0 2 1,-1 0 0,17 3-1,-11-2-414,1 0 0,0-1 0,21-4-1,-26 1-147,0 0-1,0-2 0,0 0 0,-1-1 0,0 0 0,23-13 1,-35 16-176,0 1 1,1-1 0,-1 0 0,0 0 0,0 0 0,0 0 0,-1-1 0,1 1 0,-1-1 0,0 0 0,0 0 0,0 0 0,-1-1 0,1 1 0,-1-1-1,0 1 1,0-1 0,-1 0 0,1 0 0,-1 0 0,0 0 0,-1 0 0,1 0 0,-1 0 0,0 0 0,0 0 0,-1-8 0,0 8-10,-1 0 0,1 0 0,-1 0 0,0 0 0,0 1 1,0-1-1,-1 0 0,0 1 0,0 0 0,0 0 0,0 0 1,0 0-1,-1 0 0,0 1 0,-5-5 0,2 3 15,-1 0-1,-1 0 1,1 1-1,-1 0 1,0 1 0,1 0-1,-19-4 1,8 3 23,0 2 1,1 0-1,-1 1 1,0 1-1,0 1 0,0 1 1,-35 7-1,39-5-11,1 2 0,-1-1-1,1 2 1,0 0 0,0 1 0,1 0-1,0 1 1,1 0 0,0 1 0,0 0-1,1 1 1,-19 23 0,25-27-22,0 0-1,1-1 1,-1 1 0,1 1 0,1-1-1,-1 1 1,1-1 0,1 1 0,-1 0-1,1 0 1,1 0 0,-1 0 0,1 1-1,1-1 1,0 0 0,0 0 0,0 1-1,1-1 1,0 0 0,1 0 0,0 0 0,0 0-1,1 0 1,0 0 0,7 13 0,1-5 5,0 0 0,0-1 0,2-1 0,0 0 0,1 0 0,0-1 0,0-1 0,2-1 0,16 11 0,-9-9-114,1 0 0,0-1 0,1-2 1,0 0-1,49 11 0,-55-18-426,0-2 0,0 0 0,0 0 0,0-2 0,0-1 0,0 0 0,0-1 0,0-1 0,-1-1 0,19-7 0,16-12-1173</inkml:trace>
</inkml:ink>
</file>

<file path=ppt/ink/ink7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2.8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557 47 2304,'-4'-4'345,"-1"0"-1,1 1 1,-1 0-1,1-1 1,-1 1-1,-1 1 1,1-1 0,0 1-1,0 0 1,-1 0-1,1 1 1,-1-1-1,-10 0 1,-10-1 38,-47 2 1,45 2-258,6-1 92,0 1 0,0 1 0,0 1 0,0 0 0,1 2-1,-40 14 1,50-14-163,0 0 0,1 0 0,-1 1-1,1 1 1,0 0 0,1 0 0,0 1-1,0 0 1,0 0 0,1 1 0,1 0-1,-1 1 1,1 0 0,-7 15 0,11-20-42,1 0 0,0 0 1,0 1-1,1-1 1,0 1-1,0-1 0,0 1 1,1 0-1,-1-1 0,1 1 1,1 0-1,-1-1 0,1 1 1,0-1-1,0 1 1,0-1-1,1 1 0,0-1 1,0 0-1,1 0 0,-1 0 1,1 0-1,0 0 0,0 0 1,1-1-1,-1 1 1,6 4-1,5 5 25,1 0 0,1-1 0,0 0 0,0-1 0,1-1 0,29 14 0,-20-13 20,0-2 0,1-1 0,0-1 0,0-1 0,45 5 0,146 3 240,-94-10-176,-112-4-97,-1-1 0,1-1 1,-1 1-1,0-2 1,1 0-1,-1 0 0,0-1 1,0 0-1,0-1 1,-1 0-1,1-1 0,-1 0 1,0 0-1,-1-1 1,1-1-1,-1 0 0,0 0 1,-1 0-1,1-1 1,12-17-1,-20 23-19,1 0 0,0 0 0,-1 0 0,1 0 0,0 0 0,0 0 0,0 0 0,0 1 0,0-1 0,1 1 0,-1-1 0,0 1 0,1 0 0,-1 0-1,1 0 1,-1 0 0,1 1 0,2-2 0,0 4-5,-1-1-1,0 0 0,1 1 1,-1 0-1,0 0 1,0 0-1,0 1 0,-1-1 1,7 7-1,-3-4 11,13 7 95,0 0 1,0-2-1,1 0 1,0-1-1,1-1 1,0-1-1,36 7 1,-1-5 235,111 4 0,-157-13-307,1 0 1,0-1-1,0 0 0,-1-1 1,1 0-1,0-1 0,-1-1 1,0 1-1,0-2 0,0 0 1,-1 0-1,1-1 0,-1 0 1,0 0-1,9-9 0,-13 9-22,0 0-1,-1 0 1,1 0-1,-1-1 1,-1 1-1,1-1 1,-1 0-1,0-1 1,-1 1-1,1-1 1,-1 0-1,-1 1 1,0-1 0,0 0-1,0-1 1,-1 1-1,-1 0 1,1 0-1,-1-1 1,-1 1-1,1 0 1,-3-12-1,0 10-3,0 0-1,-1 0 0,0 0 1,0 1-1,-1-1 0,0 1 1,-1 0-1,0 1 0,0-1 1,-1 1-1,0 0 0,0 1 1,-1 0-1,0 0 0,-14-9 1,0 2 7,1 1 1,-2 1 0,1 1 0,-2 1 0,-31-10 0,20 11-41,0 2 1,-1 1-1,0 2 1,0 1 0,0 2-1,0 1 1,0 2-1,0 2 1,-67 15-1,93-17 4,1 0-1,0 1 1,-1 1 0,1-1-1,1 2 1,-1-1-1,1 1 1,0 0-1,-10 9 1,15-12-6,1 0 1,0 0-1,0 1 1,1-1-1,-1 1 0,0-1 1,1 1-1,0 0 0,-1-1 1,1 1-1,0 0 1,1 0-1,-1 0 0,0 0 1,1 0-1,0 0 0,-1 0 1,1 0-1,0 0 1,1 0-1,-1 0 0,1 0 1,-1 0-1,1 0 1,0 0-1,0 0 0,0 0 1,0-1-1,1 1 0,-1 0 1,3 3-1,1 2-150,1 0 0,0 0 0,0-1 0,0 0-1,1 0 1,0 0 0,0-1 0,1 0 0,0 0-1,0-1 1,10 5 0,9 3-406,1-2-1,33 10 1,-57-20 518,115 33-1621</inkml:trace>
</inkml:ink>
</file>

<file path=ppt/ink/ink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5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 13 5120,'-52'-13'2560,"38"26"-3200,14-13 4608,0 0-3968,0 3 0,6 1-1024,-1 15 128,4 4 0,9-3 0</inkml:trace>
</inkml:ink>
</file>

<file path=ppt/ink/ink7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3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1792,'4'58'4739,"1"17"-3953,6 113 366,-11-181-1054,0 1-1,1-1 1,0 1-1,0-1 1,1 0-1,0 1 1,0-1-1,0 0 1,1 0-1,0-1 1,1 1-1,-1-1 1,1 1-1,1-1 1,-1 0-1,1-1 1,0 1-1,0-1 1,1 0-1,9 7 1,-15-12-89,1 0 0,-1 1 1,0-1-1,1 0 0,-1 0 0,1 0 0,-1 0 0,0-1 1,1 1-1,-1 0 0,1 0 0,-1 0 0,0 0 1,1 0-1,-1 0 0,0-1 0,1 1 0,-1 0 0,0 0 1,1 0-1,-1-1 0,0 1 0,0 0 0,1 0 0,-1-1 1,0 1-1,0 0 0,1-1 0,-1 1 0,0 0 1,0-1-1,0 1 0,0 0 0,1-1 0,-1 1 0,0-1 1,0 1-1,0 0 0,0-1 0,0 1 0,0-1 1,0 1-1,0 0 0,0-1 0,0 1 0,0 0 0,0-1 1,-1 1-1,1-1 0,1-28 18,-1 24-1,0-11 9,-2-3-30,2 0 0,0 0 0,2 0 0,0 1 0,1-1 0,0 1 0,2-1 0,0 1 0,13-29 0,-14 38-14,1 0 0,0 0-1,0 0 1,0 0-1,1 1 1,1 0 0,-1 0-1,1 1 1,1 0-1,-1 0 1,1 0 0,0 1-1,1 0 1,0 1 0,0 0-1,0 0 1,0 1-1,0 0 1,1 1 0,0 0-1,0 1 1,0-1-1,0 2 1,18-1 0,-13 3 61,0 0 0,0 2 0,0 0 0,0 1 0,-1 0 0,0 1 0,0 1 0,0 0 0,0 1 0,-1 0 0,0 1 0,-1 0 0,0 1 0,0 1 0,11 12 0,-9-9 28,-1 1 0,0 1 0,-1 0 0,0 1 0,-2 0 0,0 0 0,0 1 0,-2 1 0,0 0 0,-1 0 0,7 28 0,-15-19 263,-2-21-130,0-17-23,3 2-187,0 0-1,1 0 1,0 0 0,0 0-1,1 1 1,0-1-1,7-16 1,2-12-2,-7 22-6,1 0 0,0 0 0,1 1 0,0-1 1,1 1-1,1 1 0,0 0 0,1 0 1,0 0-1,17-16 0,-20 23-9,-1 1 0,1 0 1,0 0-1,1 0 0,-1 1 0,1 0 0,0 0 1,0 0-1,0 1 0,1 1 0,-1-1 0,1 1 1,-1 0-1,1 1 0,0-1 0,0 2 0,0-1 0,0 1 1,-1 0-1,1 1 0,0 0 0,0 0 0,8 2 1,8 6 21,1 0-1,-1 2 1,0 0 0,-1 1 0,-1 2 0,22 16 0,-15-7 138,0 1 0,-2 0 0,43 52 1,-54-57-56,-2 1 0,0 1 1,-1 0-1,-2 0 1,0 2-1,9 25 1,-20-48-141,0 0 1,0 0 0,0 0-1,0 0 1,0 0 0,0 0-1,0 0 1,0 0 0,0 0 0,0 0-1,0 0 1,0 0 0,-1 0-1,1 0 1,0 0 0,0 0 0,0 0-1,0 0 1,0 0 0,0 0-1,0 0 1,0 0 0,0 0-1,0 0 1,0 0 0,-1 0 0,1 0-1,0 0 1,0 0 0,0 0-1,0 0 1,0 0 0,0 0 0,0 0-1,0 0 1,0 0 0,0 0-1,0 0 1,0 1 0,0-1-1,0 0 1,0 0 0,0 0 0,-1 0-1,1 0 1,0 0 0,0 0-1,0 0 1,0 0 0,0 0-1,0 0 1,0 0 0,0 1 0,0-1-1,0 0 1,0 0 0,0 0-1,-10-9-2088,-1 0 804,-6-6-459</inkml:trace>
</inkml:ink>
</file>

<file path=ppt/ink/ink7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4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3072,'-2'3'88,"0"-1"1,1 1-1,-1-1 0,1 1 1,0 0-1,0-1 1,0 1-1,0 0 0,0 0 1,1 0-1,-1 0 0,1 0 1,0 4-1,0 16 266,1-1 0,2 1-1,8 38 1,-7-41 322,14 77-179,104 484 8,-115-556-508,-1 1-1,0 0 1,-2-1-1,-1 1 1,-1 45-1,-2-69-37,0 1 0,0-1 0,-1 0-1,1 0 1,-1 1 0,1-1 0,-1 0 0,0 0-1,0 0 1,0 0 0,0 0 0,0 0 0,0 0 0,0 0-1,-1-1 1,1 1 0,-1 0 0,1-1 0,-1 1-1,0-1 1,0 0 0,1 1 0,-5 1 0,1-2-184,0 1 1,0-1 0,0 0-1,0 0 1,0-1-1,0 0 1,0 0 0,-10-1-1,-9-2-692</inkml:trace>
</inkml:ink>
</file>

<file path=ppt/ink/ink7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4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3 206 3200,'-1'-7'102,"0"1"0,1-1 0,0 1-1,0-1 1,0 1 0,1-1 0,0 1 0,0-1 0,5-11 0,-5 14-25,1 1 0,0-1 0,0 1 0,0 0 0,0 0 0,0 0 0,1 0 0,-1 0 0,1 1 0,0-1 0,0 1 0,0-1 0,0 1 1,1 0-1,-1 0 0,0 1 0,1-1 0,-1 1 0,8-2 0,77-21 411,0 5-1,91-9 1,-143 25-307,-1 1 0,1 1 0,-1 3 1,1 0-1,-1 3 0,0 0 0,0 3 0,36 12 0,-54-14 26,0 1 0,0 1 1,29 18-1,-42-23-164,0 0 0,0 1 0,0-1 0,0 1 1,-1 0-1,0 0 0,1 0 0,2 5 0,-5-7-26,0 0 0,0 0 0,0 1-1,-1-1 1,1 0 0,0 0 0,-1 0-1,0 1 1,1-1 0,-1 0 0,0 1 0,0-1-1,0 0 1,-1 0 0,1 1 0,-1-1-1,1 0 1,-2 5 0,-2 0 16,0 0-1,0 0 1,-1-1-1,0 1 1,0-1 0,0 0-1,-1 0 1,0 0-1,0-1 1,-1 0 0,-10 6-1,-12 7 71,-43 17 0,64-31-81,-20 9 34,0-2 1,-1-2-1,-37 9 1,54-15-78,0-1 1,1 0-1,-1-1 0,0-1 1,0 1-1,0-2 1,0 0-1,0 0 1,0-1-1,-22-7 1,33 8-38,-1 1 1,1-1-1,-1 0 1,1 1-1,-1-1 0,1 0 1,-1 0-1,1 0 1,0 0-1,-1 0 1,1 0-1,0-1 1,0 1-1,0 0 1,0-1-1,0 1 1,0 0-1,0-3 1,1 3-49,0 0 0,-1-1 1,2 1-1,-1 0 0,0 0 1,0 0-1,0-1 0,0 1 0,1 0 1,-1 0-1,1 0 0,-1 0 1,1 0-1,-1-1 0,1 1 1,0 0-1,-1 0 0,1 0 1,0 1-1,0-1 0,0 0 1,-1 0-1,1 0 0,0 0 0,0 1 1,2-2-1,23-16-1195</inkml:trace>
</inkml:ink>
</file>

<file path=ppt/ink/ink7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5.1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50 699 3072,'1'-1'65,"1"-1"0,-1 1 0,1 0 1,0-1-1,-1 1 0,1 0 0,0 0 0,0 0 0,0 0 1,0 1-1,0-1 0,0 0 0,0 1 0,0 0 0,0-1 1,0 1-1,0 0 0,0 0 0,0 0 0,4 1 0,-3-1 81,1 0-1,-1 0 0,0 0 0,1 0 0,-1-1 0,0 1 1,1-1-1,-1 0 0,0 0 0,5-2 0,326-130 1284,-300 122-1229,-1-2 0,41-24 0,-61 31-125,-2-2-1,1 1 1,-1-2-1,0 1 0,-1-2 1,0 1-1,0-1 1,-1-1-1,8-11 0,-14 18-50,-1-1 0,1 1 1,-1-1-1,0 0 0,0 1 0,-1-1 0,0 0 0,1 0 0,-2 0 0,1 0 0,0-1 0,-1 1 0,0 0 0,-1 0 0,1 0 0,-2-9 0,-1 5 6,0 0-1,0 1 1,-1-1-1,0 1 1,-1 0-1,1 0 1,-1 0-1,-11-12 1,-2 2 53,0 0 0,-1 1 0,0 1 0,-1 1 1,-43-24-1,39 26-8,1 1 0,-1 2 0,-1 0 0,0 1-1,0 2 1,-1 0 0,0 2 0,-43-3 0,59 7-56,0 1-1,1 1 0,-1 0 1,0 0-1,0 1 0,0 0 1,1 1-1,-1 0 1,1 0-1,0 1 0,0 0 1,0 1-1,1 0 0,-1 0 1,1 1-1,1 0 0,-1 0 1,1 1-1,0 0 1,0 1-1,1-1 0,0 1 1,0 0-1,1 1 0,-8 15 1,4-1 25,0 0 0,2 0 0,0 1 0,2 0 0,1 0 0,1 1 0,-1 41 0,17 171 393,4-124 303,5-2-1,64 196 1,-64-266-893,-9-32-966,-12-10 1033,-1 1 1,1-1-1,-1 1 0,1-1 1,-1 1-1,1-1 0,-1 1 1,1-1-1,-1 0 1,1 1-1,-1-1 0,0 1 1,1-1-1,-1 0 0,0 0 1,0 1-1,1-1 0,-1 0 1,0 1-1,0-1 0,0 0 1,0 0-1,0 1 0,0-1 1,0-1-1,0-20-1599</inkml:trace>
</inkml:ink>
</file>

<file path=ppt/ink/ink7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5.6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0 239 2304,'2'2'109,"0"0"0,0-1 1,0 1-1,0-1 0,1 1 0,-1-1 0,0 0 1,1 0-1,-1 0 0,0 0 0,1-1 0,-1 1 1,1-1-1,0 1 0,-1-1 0,1 0 0,-1 0 1,1 0-1,-1 0 0,5-1 0,26 1 1459,-9 3-1395,0-1 0,0-2 0,0 0-1,-1-2 1,1-1 0,0 0 0,-1-2 0,0 0-1,34-14 1,-49 15-89,-1-1 1,0 0-1,-1 0 0,1-1 1,-1 1-1,0-1 0,-1-1 0,1 1 1,-1-1-1,0 0 0,6-12 1,-10 17-60,1-1 1,0 0 0,-1 0 0,0 0-1,1 0 1,-1 0 0,0 0-1,0 0 1,-1 0 0,1 0 0,-1 0-1,0-1 1,1 1 0,-1 0-1,-1 0 1,1-1 0,0 1 0,-1 0-1,0 0 1,0 0 0,0 0 0,0 0-1,0 0 1,0 0 0,-1 0-1,1 0 1,-1 0 0,0 1 0,0-1-1,0 1 1,-5-5 0,-4 1 21,0 0 0,0 1 0,0 0 1,-1 1-1,1 0 0,-1 1 0,0 0 1,-1 1-1,1 0 0,0 1 0,0 0 1,-1 1-1,-20 3 0,22-2-21,0 1-1,0 0 1,0 0-1,1 1 1,-1 1 0,1 0-1,0 0 1,0 1-1,0 0 1,1 1 0,0 0-1,0 0 1,0 1-1,1 0 1,0 1 0,0 0-1,1 0 1,0 0-1,1 1 1,-1 0 0,2 1-1,-1-1 1,1 1-1,1 0 1,0 0 0,0 1-1,1-1 1,0 1-1,-1 16 1,3-22-21,0-1 0,1 1 0,0-1 0,0 0 0,0 1 0,0-1 0,1 1 0,0-1 0,0 1 0,0-1 0,0 0 0,1 0 0,-1 1 0,1-1 0,0 0 0,1 0 0,4 6 0,-2-4-1,1-1 0,-1 1 0,1-1 0,0-1 0,1 1 1,-1-1-1,1 0 0,0-1 0,12 5 0,9 1-175,1-1-1,1-1 1,0-2 0,32 2 0,-40-5-800,0-1 0,0-1 1,36-4-1,-24-5-330</inkml:trace>
</inkml:ink>
</file>

<file path=ppt/ink/ink7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6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414 58 3200,'-2'-4'137,"-1"0"0,1 0 0,-1 0 0,0 1 0,0 0 0,-1-1 0,1 1 0,-1 0 0,1 1 0,-1-1 0,0 1 0,0-1 0,0 1 0,0 0 0,-1 1 0,1-1 0,0 1 0,-1 0 0,1 0 0,-1 0 0,-4 0 1,-14-1 16,0 1 0,-44 2 0,50 0 38,-1 0-157,-2 0 94,0 0 1,0 1-1,-25 6 1,40-7-83,1 0 1,0 1 0,0-1-1,0 1 1,0-1-1,1 1 1,-1 1 0,0-1-1,1 0 1,-1 1-1,1-1 1,0 1 0,0 0-1,0 0 1,0 1-1,0-1 1,1 1 0,0-1-1,-1 1 1,1 0-1,-1 4 1,2-7-38,1 1 0,0-1-1,0 0 1,0 1 0,0-1-1,0 0 1,0 1 0,0-1 0,1 0-1,-1 1 1,0-1 0,1 0-1,-1 0 1,1 1 0,-1-1 0,1 0-1,0 0 1,-1 0 0,1 0-1,0 0 1,0 0 0,0 0 0,0 0-1,0 0 1,0 0 0,0 0-1,2 0 1,34 21 69,-35-22-67,153 66 284,-79-36-50,112 61 1,-182-87-205,56 39 290,-61-42-309,1 1-1,0-1 1,-1 0-1,1 1 1,0-1-1,-1 1 1,0 0-1,1 0 0,-1-1 1,0 1-1,0 0 1,0 0-1,0 0 1,0 0-1,-1 0 0,1 0 1,-1 0-1,1 1 1,-1-1-1,0 0 1,0 0-1,0 0 1,0 1-1,0-1 0,0 0 1,0 0-1,-2 3 1,1-3 2,0 1 0,-1-1 0,0 0 0,0 0 0,1 0 0,-1 0 1,0 0-1,0-1 0,-1 1 0,1 0 0,0-1 0,-1 0 0,1 1 0,0-1 0,-1 0 1,1 0-1,-1-1 0,-5 2 0,-53 5 222,52-7-203,-47 1 62,1-3 1,-1-2 0,1-3-1,-107-26 1,128 17-493,27 5-394,7 11 724,1-1 0,-1 0 0,0 1 0,1-1 0,0 1 0,-1-1 0,1 1 0,-1-1 0,1 1 0,0-1 0,-1 1 0,1 0 0,0-1 0,-1 1 0,1 0 1,0 0-1,0-1 0,-1 1 0,1 0 0,0 0 0,0 0 0,0 0 0,18-2-873,0 1 0,36 3 0,-53-2 900,59 4-1507</inkml:trace>
</inkml:ink>
</file>

<file path=ppt/ink/ink7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6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264 4 2688,'-14'-2'410,"0"1"-1,0 0 1,0 1-1,0 1 1,1 0-1,-1 1 1,0 0 0,1 2-1,-21 6 1,22-7-236,6-1-140,-1-1-1,0 1 0,1 0 0,0 1 1,-1 0-1,1 0 0,0 0 0,0 1 1,0-1-1,1 1 0,0 1 0,-1-1 1,-7 10-1,13-12-12,-1-1 0,1 1 0,0 0 0,0 0 0,0 0-1,0 0 1,0-1 0,0 1 0,0 0 0,1 0 0,-1 0 0,1-1 0,-1 1 0,1 0 0,0-1 0,-1 1 0,1 0 0,0-1 0,0 1 0,0-1 0,0 1 0,1-1 0,-1 0 0,0 1 0,3 1-1,42 35 204,-23-23-178,-1-1 0,2-1 0,0-2 1,0 0-1,50 14 0,-29-13 37,75 32 0,-103-37 24,-1 1 1,0 1-1,-1 0 0,0 1 0,0 1 1,-1 1-1,20 20 0,-33-31-87,0 0 0,0-1 1,0 1-1,-1 0 0,1 0 0,0 0 0,0 0 0,0 0 0,-1 0 1,1 0-1,-1 1 0,1-1 0,-1 0 0,1 0 0,-1 0 1,0 1-1,1-1 0,-1 0 0,0 0 0,0 1 0,0-1 0,0 0 1,0 0-1,0 1 0,0-1 0,-1 0 0,1 0 0,0 0 1,-1 1-1,1-1 0,-1 0 0,1 0 0,-1 0 0,1 0 0,-1 0 1,0 0-1,0 0 0,0 0 0,1 0 0,-1 0 0,0 0 1,0 0-1,0-1 0,0 1 0,0 0 0,-1-1 0,-1 2 1,-6 2 52,1 0 0,-1-1 1,-1 0-1,1-1 1,-10 2-1,-14 2 145,0-2 0,-65-1 1,79-3-225,0-2 1,0 0 0,0-1 0,0-1 0,1 0 0,-29-12 0,17-6-919,27 9-228,4 13 1077,-1-1 1,1 0 0,0 1-1,-1-1 1,1 0 0,0 1-1,0-1 1,-1 1 0,1 0-1,0-1 1,0 1 0,0-1-1,0 1 1,-1 0 0,1 0-1,0-1 1,0 1 0,0 0-1,1 0 1,36-1-1355</inkml:trace>
</inkml:ink>
</file>

<file path=ppt/ink/ink7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06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33 149 3584,'-1'0'65,"-1"0"0,1 0 0,-1 1-1,1-1 1,-1 0 0,1 1 0,-1-1 0,1 1 0,0 0 0,-1-1 0,1 1 0,0 0-1,0 0 1,-1 0 0,1 0 0,0 0 0,0 0 0,0 0 0,0 0 0,0 0 0,0 0-1,0 1 1,1-1 0,-1 0 0,0 0 0,1 1 0,-1 1 0,1 0 43,1-1 1,-1 0 0,1 1-1,0-1 1,0 0-1,0 0 1,0 0 0,0 0-1,1 0 1,-1 0 0,1 0-1,-1 0 1,1-1-1,-1 1 1,1 0 0,0-1-1,0 0 1,0 1-1,4 1 1,32 27 833,-28-22-844,-1 0 1,1 0-1,0-1 0,1 0 0,0-1 1,0 0-1,20 6 0,-1-3 86,1-3 0,0 0 0,1-2 0,-1-1 0,1-2 0,0-1 0,51-7 0,-75 6-170,0-1-1,0-1 1,0 1-1,0-2 1,-1 1-1,1-1 1,-1 0-1,0 0 1,0-1-1,0 0 1,-1 0-1,0-1 1,0 0-1,0 0 1,0 0-1,-1 0 1,7-13-1,-9 14-31,-1 1 0,0-1 0,0 0 0,-1 1 0,1-1 0,-1 0 0,0 0 0,0 0 0,-1 0 0,1 0-1,-1 0 1,0 0 0,-1 0 0,1 0 0,-1 0 0,0 0 0,0 0 0,-1 0 0,1 0 0,-1 0 0,0 1 0,0-1 0,-1 1 0,0 0 0,1-1 0,-1 1 0,-1 0-1,1 1 1,-6-7 0,-2 1-29,-1-1 0,1 2 0,-1-1 0,-1 2-1,1 0 1,-1 0 0,-1 1 0,1 1 0,-1 0-1,0 1 1,0 0 0,0 1 0,-20-1 0,17 2-1,0 1-1,0 2 1,0-1 0,0 2 0,0 0 0,0 1 0,1 1 0,-1 0 0,1 1 0,0 1 0,-17 9 0,29-13 41,1 0 0,-1 0 0,1 1 0,0-1 0,0 1 0,0 0 0,0-1 0,1 1 0,-1 1 0,1-1 0,0 0 0,0 1 0,0-1 0,0 1 0,0 0 0,1-1 0,-1 1 0,1 0-1,0 0 1,1 0 0,-2 6 0,2-4-1,0 1 0,0-1 0,1 0 0,-1 0 0,2 0-1,-1 0 1,0 0 0,1 0 0,0 0 0,1-1-1,-1 1 1,1-1 0,0 1 0,5 5 0,2 0 23,0-1 1,2-1-1,-1 0 1,1-1-1,0 0 1,1 0-1,0-2 1,0 1-1,15 4 1,38 21 106,-23-4 305,0 1-1,-2 2 1,-2 2 0,62 66-1,-94-91-523,0-1 0,0-1 0,1 1 0,0-1-1,0 0 1,0-1 0,1 0 0,0 0 0,0-1-1,0 0 1,0-1 0,1 0 0,0 0 0,-1-1 0,1 0-1,0-1 1,18 1 0,-2-12-1332</inkml:trace>
</inkml:ink>
</file>

<file path=ppt/ink/ink7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4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2304,'4'10'3732,"6"42"-2920,72 471 1750,-47-330-1647,-5-41-489,-9-55-116,8 113-1,-29-205-306,1 2 28,0 0-1,-1 0 1,0-1-1,0 1 1,-1 0-1,1 0 1,-2-1-1,-2 11 1,-1-25 50,0 0 0,1-1 0,-1 0 0,-4-15 0,5 7-78,0 0 0,2 0 0,0 0 0,1-1 0,0 1 0,2-1 1,0 1-1,0 0 0,2-1 0,0 1 0,1 0 0,1 1 0,10-23 0,-10 26-12,1 1-1,1 0 1,0 0-1,1 1 1,0-1-1,1 2 1,0-1-1,0 1 1,1 1-1,1 0 1,-1 0-1,1 1 1,1 0-1,0 1 0,0 1 1,0-1-1,19-5 1,-14 7 57,0 1 1,0 0-1,0 2 0,0 0 1,0 1-1,1 0 0,-1 2 1,0 0-1,0 1 1,1 0-1,-1 1 0,-1 2 1,1-1-1,-1 2 0,1 0 1,26 15-1,-31-14 3,1 1 1,-1 0-1,-1 0 0,1 1 0,-2 1 1,1 0-1,-1 1 0,-1 0 0,0 0 1,0 1-1,-1 0 0,-1 0 0,0 1 1,0 0-1,-2 0 0,1 1 1,-2-1-1,0 1 0,0 0 0,1 21 1,-3-9 52,-1 0 0,-3 41 0,1-58-128,0 0 0,0 0-1,-1-1 1,0 1 0,-1-1 0,0 1-1,0-1 1,-1 0 0,0 0-1,0 0 1,-7 9 0,1-9-753,9-15-730,12-18-860,7 8 597,4-2-22</inkml:trace>
</inkml:ink>
</file>

<file path=ppt/ink/ink7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3:55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152 438 2688,'51'13'2453,"-46"-11"-2306,-1 1-1,0-1 1,0 1-1,-1 0 1,1 0-1,5 6 1,21 16 470,-20-20-454,0 0 1,0 0-1,0 0 1,0-2 0,1 1-1,-1-1 1,1-1-1,0 0 1,0 0-1,0-1 1,0-1-1,0 0 1,0 0 0,0-1-1,0 0 1,0-1-1,15-5 1,-9 2-87,0-2-1,-1 0 1,0-1 0,0-1 0,0 0 0,-1-1 0,-1 0-1,0-2 1,0 1 0,-1-2 0,14-17 0,-21 24-63,-1-1 0,0 1 0,-1-2 0,0 1 0,0 0 0,0-1 0,-1 0 0,0 1 0,0-1 0,-1-1 0,0 1 0,-1 0 0,1 0 0,-2-1 0,1 1 0,-1-1 1,0 1-1,-1 0 0,0-1 0,-1 1 0,1 0 0,-1 0 0,-1 0 0,0 0 0,0 0 0,-5-8 0,0 3-6,0 1 0,-1 0-1,-1 0 1,0 1 0,-1 0 0,0 1-1,0 0 1,-1 1 0,0 0 0,-1 1-1,0 0 1,0 1 0,-1 1 0,0 0 0,0 1-1,0 0 1,-1 1 0,-23-3 0,13 2-14,0 2 0,0 1 1,0 2-1,0 0 0,0 1 1,0 2-1,0 0 0,0 2 1,0 1-1,-31 11 0,44-12-9,-1 0 0,1 1-1,1 0 1,-1 0 0,1 2 0,0-1-1,-10 11 1,18-15 10,0 0-1,0 0 1,0 1 0,0-1-1,1 1 1,-1 0 0,1-1-1,0 1 1,0 0 0,1 0-1,-1 0 1,1 1 0,0-1-1,0 0 1,0 0-1,1 1 1,0-1 0,-1 1-1,1-1 1,1 0 0,-1 1-1,1-1 1,0 0 0,2 7-1,-1-4-1,0 1 0,1-1 0,1 0 0,-1-1 0,1 1 0,0-1 0,0 0 0,1 1 0,0-2 0,0 1 0,1-1-1,-1 0 1,10 7 0,-5-5 5,1-1 0,0 0-1,0-1 1,1 0 0,0-1-1,0 0 1,18 3-1,4-2 9,0-1-1,0-2 1,0-2-1,-1-1 1,41-6-1,-47 3 64,12-1-61,45-1 0,-75 6 31,1 0 0,-1 0-1,0 1 1,1 1 0,-1-1 0,0 1 0,0 1 0,0 0-1,0 0 1,12 7 0,-17-7 31,-1-1 0,1 1 1,-1 0-1,0 1 0,0-1 0,0 0 0,0 1 1,-1 0-1,1 0 0,-1 0 0,0 0 0,2 5 1,15 57 864,-6-19-351,-12-43-553,5 11 274,0 1 0,14 25 1,-17-36-291,0-1 1,0 1 0,0-1 0,1 0 0,0 0-1,0 0 1,0 0 0,0-1 0,1 1-1,-1-1 1,1 0 0,9 4 0,-1-2-369,1-1-1,0-1 1,0 0 0,0 0-1,0-2 1,0 1 0,0-2-1,1 0 1,-1-1 0,0 0-1,0-1 1,0-1 0,0 0-1,0-1 1,19-8 0,21-12-1567</inkml:trace>
</inkml:ink>
</file>

<file path=ppt/ink/ink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6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182 359 2304,'-1'4'202,"1"1"0,-1-1 0,0 0 0,1 0 0,0 0 0,0 1 0,0-1 0,1 0 0,-1 0 0,1 0 0,0 0 0,0 0-1,1 0 1,-1 0 0,1 0 0,0 0 0,0 0 0,0-1 0,0 1 0,1-1 0,0 1 0,-1-1 0,1 0 0,0 0 0,4 3 0,1 0-61,-1 0-1,1 0 0,1-1 1,-1 1-1,1-2 1,0 1-1,0-1 1,0-1-1,18 5 1,-9-6-22,1-1 1,0-1 0,0-1 0,0-1-1,-1 0 1,1-1 0,0-1-1,-1-1 1,0-1 0,0 0-1,-1-1 1,0-1 0,0-1 0,-1 0-1,0-1 1,0-1 0,25-23-1,-32 25-89,-1 0 0,-1 0-1,0-1 1,0 0 0,-1 0-1,0 0 1,-1-1-1,0 0 1,-1 0 0,0 0-1,0-1 1,-1 0 0,-1 1-1,0-1 1,0-13 0,-2 16-23,0 1 1,-1 0 0,0 0 0,0 0 0,-1 1-1,0-1 1,-1 0 0,1 0 0,-2 1 0,1 0-1,-1 0 1,0 0 0,0 0 0,-1 0 0,0 1-1,0 0 1,0 0 0,-1 0 0,0 0-1,0 1 1,0 0 0,-1 1 0,-11-7 0,2 3-14,-1 0 0,0 2 1,0 0-1,0 1 0,-1 0 1,0 2-1,0 0 0,0 1 0,0 0 1,0 2-1,0 0 0,0 1 1,-1 1-1,1 1 0,-23 6 1,17-3-34,0 2 1,1 0 0,0 2 0,1 0-1,0 2 1,1 0 0,0 2-1,1 0 1,0 1 0,-32 32 0,45-39 5,-1 0-1,2 0 1,-1 1 0,1 0 0,0 0 0,1 1 0,0-1 0,0 1 0,-5 16-1,10-22 14,-1-1 0,1 1-1,-1-1 1,1 1 0,0-1-1,0 1 1,1 0 0,-1-1-1,1 1 1,0-1 0,0 1-1,0-1 1,0 0 0,0 1-1,1-1 1,0 0 0,-1 0-1,1 0 1,0 0 0,1 0-1,-1 0 1,0-1-1,1 1 1,0-1 0,-1 1-1,1-1 1,0 0 0,0 0-1,0-1 1,1 1 0,-1 0-1,4 0 1,6 3-86,-1 0 0,1-2 1,0 1-1,1-2 0,-1 0 0,1 0 0,-1-1 1,1-1-1,-1 0 0,1-1 0,-1-1 1,0 0-1,21-5 0,11-6-474,-1-2 0,69-32 0,-75 29 12,66-42 1,-92 53 539,-1-2 1,0 1 0,0-2 0,-1 1-1,0-1 1,-1-1 0,0 0-1,-1 0 1,10-17 0,-11 13 290,-10 18 219,-8 27 202,11-18-522,0 1 0,0-1 0,1 0 0,0 0 0,1 1-1,1-1 1,0 0 0,0 0 0,1-1 0,1 1 0,0-1 0,0 0 0,1 0 0,13 17 0,-13-20-82,1 1 1,0-1 0,1-1 0,0 1-1,0-2 1,0 1 0,1-1 0,0 0 0,0 0-1,1-1 1,0-1 0,-1 0 0,1 0 0,1 0-1,-1-2 1,0 1 0,16 1 0,3-2 31,-7 1-821,0-1 1,1-1-1,-1-1 1,1 0 0,44-9-1,-36-5-592</inkml:trace>
</inkml:ink>
</file>

<file path=ppt/ink/ink7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4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87 145 2304,'-1'-1'73,"0"1"0,0 0 0,0-1 0,0 1 0,0 0 0,0 0 0,0 0 0,0-1 0,0 1 1,-1 0-1,1 1 0,0-1 0,0 0 0,0 0 0,0 0 0,0 1 0,0-1 0,0 0 0,0 1 0,0-1 0,0 1 0,0-1 0,1 1 0,-1-1 0,0 1 0,-1 1 1,-21 30 2266,18-23-2112,1 1 0,0 0 0,1 0 0,0 0 0,1 0 0,-2 11 0,4-10-126,0 1 0,0-1 0,1 0 0,0 1 0,1-1 0,1 0 0,-1 0 0,2 0 0,-1-1 0,2 1 0,-1-1 0,2 0 0,-1 0 0,1 0 0,1-1 1,-1 0-1,2 0 0,-1-1 0,1 0 0,0 0 0,1-1 0,13 10 0,2-5-1,1-1 0,0 0 0,1-2 0,-1-1 0,2-1 0,-1-1 0,35 2 0,-27-4-12,0-2 0,1-1 1,0-2-1,-1-1 0,52-11 1,-70 9-68,-1-1 0,1-1 1,-1 0-1,0-1 1,-1-1-1,1 0 1,-2-1-1,1-1 0,-1 0 1,-1 0-1,0-2 1,14-15-1,-18 18-2,-1 0-1,0 0 1,-1 0-1,0-1 0,0 0 1,-1 0-1,0 0 1,-1-1-1,0 0 1,-1 0-1,0 0 1,-1 0-1,0 0 1,-1 0-1,0-1 1,0 1-1,-2 0 0,-1-16 1,0 19-12,0-1 1,0 1-1,-1 0 0,0 0 1,-1 0-1,0 0 0,0 0 1,0 1-1,-1 0 1,-1 0-1,1 0 0,-9-8 1,3 5-13,-1 1 1,1 0-1,-2 1 1,1 0 0,-1 1-1,-24-10 1,6 6-22,0 1 0,-1 2 0,0 1 1,-1 2-1,-57-3 0,59 8-24,0 1 0,1 1 0,-1 1 0,1 2 0,0 2 0,-41 13 0,56-15 34,1 1-1,-1 0 0,1 1 1,0 0-1,1 1 1,-1 1-1,2 0 1,-1 1-1,1 0 1,1 1-1,0 1 1,1-1-1,0 2 1,-11 17-1,18-25 7,0 0 1,1 1-1,-1-1 1,2 0-1,-1 1 1,0 0-1,1 0 1,0-1-1,1 1 1,-1 0-1,1 0 1,0 0-1,0 0 0,1-1 1,0 1-1,0 0 1,0 0-1,1-1 1,0 1-1,0-1 1,0 1-1,1-1 1,-1 0-1,1 0 1,1 0-1,-1 0 1,1 0-1,0-1 0,8 8 1,-1-2-85,1 0 0,0 0 0,1-1 0,0-1 0,0 0-1,1-1 1,0 0 0,0-1 0,1-1 0,20 6 0,1-4-349,1-2 0,0-1 0,0-2 1,70-5-1,-49-3-664,0-3 1,77-22 0,-108 24 488,-1-1 0,27-13 0,-47 18 634,0 0 0,0 0-1,0 0 1,-1-1 0,1 0-1,-1 0 1,0-1 0,0 1 0,-1-1-1,1 0 1,-1 0 0,0 0-1,0-1 1,4-7 0,-8 13 16,-1 0 1,1 0 0,0 0-1,0 0 1,0 0-1,0 1 1,0-1-1,-1 0 1,1 0-1,0 0 1,0 0 0,0 0-1,-1 0 1,1 0-1,0 0 1,0 0-1,0 0 1,0 0 0,-1 0-1,1 0 1,0 0-1,0 0 1,0 0-1,-1 0 1,1 0-1,0 0 1,0 0 0,0 0-1,-1 0 1,1 0-1,0 0 1,0 0-1,0 0 1,0 0-1,-1 0 1,1-1 0,0 1-1,0 0 1,0 0-1,0 0 1,0 0-1,-1 0 1,1-1 0,0 1-1,0 0 1,0 0-1,0 0 1,0 0-1,0-1 1,0 1-1,0 0 1,0 0 0,0 0-1,0-1 1,0 1-1,0 0 1,0 0-1,0 0 1,0-1-1,0 1 1,0 0 0,0 0-1,0 0 1,0-1-1,0 1 1,0 0-1,0 0 1,-15 9 1289,9-2-1056,0 1-1,1 0 1,0 1-1,0-1 1,1 1-1,0 0 1,1 0-1,0 0 1,0 1 0,1-1-1,-1 12 1,-3 21 512,0 46 0,40 663 2865,-30-700-3576,-2-35-59,0 1-17,-1-1-1,0 1 0,-1-1 1,-1 1-1,-4 21 1,5-37-33,0 1 0,0-1 0,-1 0 1,1 0-1,0 0 0,0 0 1,-1 0-1,1 0 0,-1 0 1,1 0-1,-1 0 0,0 0 1,1-1-1,-1 1 0,0 0 0,1 0 1,-1 0-1,0-1 0,0 1 1,0 0-1,0-1 0,0 1 1,0-1-1,1 1 0,-1-1 0,-1 1 1,1-1-1,0 0 0,0 1 1,0-1-1,0 0 0,0 0 1,0 0-1,0 0 0,0 0 1,0 0-1,0 0 0,0 0 0,-1 0 1,1-1-1,0 1 0,-1-1 1,0 0-99,1 0 0,-1 0 0,0 0 0,1 0 0,0 0-1,-1 0 1,1 0 0,0 0 0,-1-1 0,1 1 0,0-1 0,0 1 0,0-1 0,0 1 0,0-1 0,1 0 0,-1 1 0,0-1 0,1 0 0,-1 1 0,1-1 0,0 0 0,0 0 0,-1 0 0,1 1 0,1-3 0,5-19-1717,5-3-64</inkml:trace>
</inkml:ink>
</file>

<file path=ppt/ink/ink7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5.3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2560,'1'13'4885,"6"91"-3020,-7-78-1649,1-1 0,2 0 1,0 0-1,13 46 1,-14-63-175,1-1 1,1 0-1,-1 0 1,1 0-1,1 0 1,-1 0-1,1-1 1,0 0-1,1 0 1,-1 0 0,1-1-1,0 0 1,0 0-1,1 0 1,0-1-1,0 0 1,0 0-1,0-1 1,15 5-1,-7-3-11,0-1-1,0-1 1,1 0-1,-1-1 1,0 0-1,1-2 1,-1 0-1,1 0 1,-1-1-1,1-1 1,-1-1-1,0 0 0,21-8 1,-24 7-19,-1-1 0,0 0-1,-1-1 1,1 0 0,-1-1 0,0 0 0,-1 0 0,0-1 0,0 0-1,0-1 1,-1 0 0,0 0 0,-1-1 0,0 0 0,-1 0 0,0-1-1,8-18 1,-10 18-10,1 0 1,-1 1-1,-1-1 0,0-1 0,-1 1 0,0 0 0,0-1 0,-1 1 1,-1-14-1,-3 20-22,-1 15-24,0 18-20,7-8 108,1-1 1,1 0-1,0-1 0,2 1 1,0-1-1,1 0 1,1 0-1,0-1 1,1-1-1,1 1 1,16 17-1,-22-29-180,-1-1 1,1 0-1,1 0 0,-1-1 0,0 1 1,1-1-1,0 0 0,0-1 1,0 1-1,0-1 0,0-1 0,0 1 1,0-1-1,1 0 0,-1 0 1,13-1-1,-4 2-373,23 3-920</inkml:trace>
</inkml:ink>
</file>

<file path=ppt/ink/ink7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5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3456,'0'19'1664,"14"56"-512,-10-47 1920,7-1-2944,3 12 128,4 4-128,1 5 128,4-2-384,6-17 0,-12-10-896,8-12 128,13-7-384,4-16 128</inkml:trace>
</inkml:ink>
</file>

<file path=ppt/ink/ink7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6.0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25 5248,'-62'-25'2560,"62"50"-4096,14-18 5120,5 0-4864,10 6 0,-3 3-1152,-1-9 128</inkml:trace>
</inkml:ink>
</file>

<file path=ppt/ink/ink7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6.4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13 210 3456,'-5'30'1766,"2"0"1,-1 35 0,4-52-1566,0-1 1,1 1-1,1 0 1,0-1-1,0 1 1,2-1-1,6 20 1,-2-27 256,-1-15-293,1-16-20,-6 4-96,1-17-45,1 0 1,3 0-1,0 1 1,20-54 0,-24 82-3,1 1 0,0 0 1,1 0-1,0 0 1,0 1-1,1 0 1,0 0-1,1 0 0,0 1 1,0-1-1,0 2 1,1-1-1,0 1 1,0 0-1,1 1 1,0 0-1,-1 0 0,2 1 1,-1 0-1,0 1 1,1 0-1,17-3 1,-20 5 34,0 1 0,0 0 1,1 0-1,-1 1 1,0 0-1,0 0 0,0 1 1,0-1-1,0 2 0,0-1 1,0 1-1,11 6 0,7 6 271,41 31-1,-59-40-255,10 8 78,0 1 1,-2 0 0,0 1 0,0 1 0,-2 1 0,0 0 0,-1 0-1,-1 1 1,-1 1 0,0 0 0,-2 0 0,0 1 0,-1 0-1,6 33 1,-17-12-596,4-41 406,0 0-1,0 0 0,0 0 0,0 0 1,0 0-1,-1 0 0,1 0 0,0 0 1,-1 0-1,1 0 0,-1 0 0,1 0 1,-1 0-1,1-1 0,-1 1 1,0 0-1,1 0 0,-1-1 0,0 1 1,0 0-1,0-1 0,1 1 0,-1 0 1,0-1-1,0 1 0,0-1 0,0 0 1,0 1-1,0-1 0,0 0 1,0 1-1,0-1 0,-2 0 0,3-1-100,-1 0-1,0 0 0,0 0 0,0 0 1,1 0-1,-1 0 0,0 0 1,1-1-1,-1 1 0,1 0 1,0 0-1,-1 0 0,1-1 0,0 1 1,0 0-1,0 0 0,0-1 1,0 1-1,0 0 0,0-1 0,0 1 1,0 0-1,0 0 0,1-1 1,-1 1-1,1 0 0,-1 0 1,1 0-1,0-2 0,12-8-1524</inkml:trace>
</inkml:ink>
</file>

<file path=ppt/ink/ink7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6.8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111 225 4352,'0'0'47,"-1"0"0,0-1 1,1 1-1,-1 0 0,1-1 1,-1 1-1,0 0 0,1-1 0,-1 1 1,0 0-1,1 0 0,-1 0 1,0 0-1,1 0 0,-1 0 0,0 0 1,1 0-1,-1 0 0,0 0 1,1 0-1,-1 0 0,0 0 0,1 0 1,-1 1-1,0-1 0,1 0 1,-1 1-1,0-1 0,1 0 0,-1 1 1,1-1-1,-1 1 0,1-1 1,-1 1-1,0 0 0,1 1 58,0-1-1,0 1 0,0 0 1,0 0-1,0-1 1,1 1-1,-1 0 1,0-1-1,1 1 1,0 0-1,-1-1 0,1 1 1,1 2-1,2 3 61,0 0-1,0-1 1,1 1-1,0-1 0,0 0 1,0-1-1,7 7 1,5-4 8,0 1 0,1-2 1,0-1-1,0 0 0,1-1 1,0-1-1,23 3 0,-31-6-87,1-1 0,0 0-1,-1 0 1,1-1 0,-1 0-1,1-1 1,-1 0 0,0-1-1,0-1 1,0 0 0,0 0-1,0-1 1,-1 0-1,20-13 1,-22 12-56,1-1 0,-1 1 0,0-1-1,0-1 1,-1 0 0,0 0 0,0 0 0,-1-1 0,0 1-1,-1-2 1,0 1 0,0-1 0,-1 1 0,0-1 0,-1 0-1,4-17 1,-7 22-28,0-1-1,0 1 0,0-1 1,-1 1-1,0-1 1,0 1-1,-1 0 0,1 0 1,-1-1-1,0 1 1,-1 0-1,1 0 0,-1 1 1,0-1-1,0 0 1,0 1-1,-5-5 0,3 4-2,1 0-1,-1 0 0,-1 0 0,1 1 0,-1 0 1,1 0-1,-1 0 0,0 0 0,-1 1 0,1 0 1,-1 1-1,1-1 0,-12-2 0,2 4-14,-1 0 0,1 2 0,0-1 0,0 2 0,0 0 0,0 1 0,1 1 1,-28 9-1,-1 4-51,-74 41 0,107-53-2,1 0-1,0 1 1,1 1 0,0-1-1,0 2 1,0-1 0,1 1-1,0 0 1,0 1 0,1 0-1,1 0 1,-1 1 0,1-1-1,1 1 1,-5 11 0,9-19 3,0-1 1,0 1 0,0 0 0,1-1-1,-1 1 1,1 0 0,-1 0-1,1-1 1,-1 1 0,1 0-1,0 0 1,0 0 0,0-1 0,0 1-1,0 0 1,0 0 0,0 0-1,1 0 1,-1-1 0,1 1 0,-1 0-1,1-1 1,0 1 0,0 0-1,0-1 1,-1 1 0,2-1 0,-1 1-1,0-1 1,0 1 0,0-1-1,2 2 1,35 17-1364</inkml:trace>
</inkml:ink>
</file>

<file path=ppt/ink/ink7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7.1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23 1152,'14'-21'1309,"-7"20"-13,-4 15-104,-11 309 2083,7 214-897,4-461-2247,-1-28-78,1 0-1,2 0 1,20 80 0,-25-126-146,0-1 0,1 1 0,-1-1 0,0 1 0,1-1 0,-1 1 0,1-1 0,-1 1 0,1-1 0,0 0 0,0 1 0,0-1 0,-1 0 0,1 0 0,0 0 0,0 0 1,1 0-1,-1 0 0,0 0 0,0 0 0,0 0 0,1 0 0,-1 0 0,0-1 0,1 1 0,-1-1 0,1 1 0,-1-1 0,1 1 0,-1-1 0,1 0 0,-1 0 0,1 0 0,-1 0 0,1 0 0,-1 0 1,1 0-1,-1 0 0,1 0 0,-1-1 0,3 0 0,9-3-1315</inkml:trace>
</inkml:ink>
</file>

<file path=ppt/ink/ink7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7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1 570 3840,'3'39'1920,"40"9"-2816,-29-45 3328,6 1-4224,-3 3 128</inkml:trace>
  <inkml:trace contextRef="#ctx0" brushRef="#br0" timeOffset="1">212 1 4992,'-9'12'2432,"4"20"-8448,0-21 4864</inkml:trace>
</inkml:ink>
</file>

<file path=ppt/ink/ink7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8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1664,'-1'2'186,"0"0"-1,0 1 1,0-1 0,1 1-1,-1-1 1,1 1 0,-1-1 0,1 0-1,0 1 1,0-1 0,0 1-1,1-1 1,-1 1 0,0-1 0,1 1-1,1 3 1,0 8 1243,24 311 1582,6 46-2096,-10-250-513,-4-30-70,6 97 0,-24-186-325,1 0-1,-1-1 1,0 1-1,0 0 0,0-1 1,0 1-1,0 0 1,0 0-1,-1-1 0,1 1 1,0-1-1,-1 1 1,0 0-1,1-1 1,-1 1-1,0-1 0,0 1 1,1-1-1,-1 1 1,0-1-1,-1 0 0,0 2 1,1-3-2,-1 0 0,1 0-1,0 0 1,0 0 0,-1 0 0,1 0 0,0-1 0,0 1 0,0 0 0,0-1-1,-1 1 1,1-1 0,0 0 0,0 1 0,0-1 0,0 0 0,0 1 0,0-1-1,0 0 1,1 0 0,-1 0 0,0 0 0,0 0 0,1 0 0,-1 0 0,0 0-1,1 0 1,-1 0 0,1 0 0,-1-2 0,-3-5-5,0 0 1,0-1-1,1 1 0,0-1 0,0 0 1,1 1-1,0-1 0,1 0 1,0 0-1,1 0 0,-1 0 0,2 0 1,-1 0-1,1 0 0,1 0 0,-1 0 1,2 0-1,4-14 0,-1 10-2,0-1-1,0 1 1,2 0 0,-1 1-1,2 0 1,0 0-1,0 0 1,1 1-1,0 1 1,18-14 0,-21 19 20,2 0 1,-1 0 0,0 1 0,1 0 0,0 1 0,-1 0-1,1 1 1,1-1 0,-1 2 0,0-1 0,0 1 0,1 1-1,-1-1 1,1 2 0,-1-1 0,17 4 0,-7 0 45,1 1 0,0 0 0,-1 1 0,0 2 0,-1 0 0,30 17 0,-31-14 21,-1 1 0,0 1 1,0 0-1,-1 1 0,-1 1 1,-1 0-1,0 1 0,0 0 1,-2 1-1,0 0 0,-1 1 1,-1 1-1,-1-1 0,0 1 1,-2 1-1,0-1 0,-1 1 1,-1 0-1,-1 0 0,1 22 1,-4-39-91,1-1-58,-1 0 1,0 1 0,0-1-1,0 0 1,0 1 0,-1-1-1,1 0 1,-1 1-1,1-1 1,-1 0 0,0 0-1,0 1 1,0-1 0,0 0-1,-2 3 1,2-6-101,1 0 1,-1-1-1,0 1 1,1 0-1,-1 0 1,1 0-1,-1-1 1,1 1-1,-1 0 1,1-1-1,0 1 1,0 0-1,0 0 0,0-1 1,0 1-1,0 0 1,0-1-1,0 1 1,1-2-1,-1 0-191,0-19-1438</inkml:trace>
</inkml:ink>
</file>

<file path=ppt/ink/ink7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8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123 370 4736,'-1'1'86,"1"0"1,-1 0 0,0 0-1,0 0 1,1 0-1,-1 0 1,1 0 0,-1 0-1,1 0 1,-1 0-1,1 0 1,0 0-1,-1 0 1,1 1 0,0-1-1,0 0 1,0 0-1,0 0 1,0 1 0,0-1-1,0 0 1,0 0-1,1 0 1,-1 0-1,0 1 1,1-1 0,-1 0-1,1 0 1,-1 0-1,1 0 1,0 0 0,-1 0-1,2 1 1,24 38 1705,-15-34-1771,0 0 0,1 0 1,0-1-1,0 0 0,0-1 1,0-1-1,1 0 0,-1 0 1,1-1-1,14 0 0,-11-1 12,0-1-1,0-1 1,1 0-1,-1-1 1,0-1-1,0-1 0,-1 0 1,1 0-1,-1-2 1,0 0-1,17-10 1,-22 11-13,0 0-1,-1-1 1,0 0 0,-1-1 0,1 1 0,-1-2 0,-1 1-1,1-1 1,-1 0 0,-1-1 0,1 0 0,-2 0 0,1 0 0,-1-1-1,0 1 1,-1-1 0,5-18 0,-6 16-25,-1-1 1,0 1-1,-1 0 0,0-1 1,-1 1-1,-1-1 0,-2-17 1,1 23-1,0 0 0,0 0 1,0 1-1,-1-1 1,0 1-1,0 0 0,-1-1 1,0 2-1,0-1 0,0 0 1,-1 1-1,1 0 1,-1 0-1,-11-8 0,2 3-7,-1 2 0,0 0 0,0 0 0,0 2 0,-1 0 0,0 0 0,0 2-1,-1 0 1,0 0 0,-21 0 0,-4 1-13,-1 2-1,1 1 1,-44 7 0,71-5-5,1 1 1,-1 0 0,1 1-1,0 1 1,-21 10 0,31-14 19,0 1 0,1-1-1,0 1 1,-1 0 0,1 0 0,0 0 0,0 1 0,0-1 0,0 1 0,0-1 0,1 1 0,-1 0 0,1 0 0,0 0 0,0 1 0,0-1-1,0 0 1,0 1 0,1-1 0,-1 1 0,1 0 0,0-1 0,0 1 0,1 0 0,-1 0 0,1 3 0,0-4-22,1 0 0,0 0 0,0 0 0,0 0 0,0 0 1,1-1-1,-1 1 0,1 0 0,-1-1 0,1 1 0,0-1 0,0 0 1,0 0-1,1 1 0,-1-1 0,0-1 0,1 1 0,-1 0 0,1-1 1,-1 1-1,1-1 0,0 0 0,5 2 0,5 1-88,-1 0 0,1-1 0,0 0 0,16 0-1,32 0-479,1-3 0,66-9-1,43 0-264,-169 9 911,1-1 0,-1 1 1,0 0-1,0 0 0,0 0 1,1 1-1,-1-1 0,0 0 1,0 1-1,1 0 0,-1-1 1,0 1-1,0 0 0,0 0 1,0 0-1,0 0 0,0 0 0,-1 1 1,1-1-1,0 1 0,2 2 1,-2 0 120,-1 0 1,1 0 0,-1 0 0,-1 0-1,1 0 1,0 0 0,-1 0 0,0 0-1,0 7 1,0 13 208,0-12-132,1-1 1,1 1-1,0 0 1,0-1-1,1 1 1,1-1 0,-1 0-1,2 0 1,10 19-1,-11-23-219,1-1-1,0 1 1,1-1-1,0 0 1,0 0-1,0-1 1,0 0-1,1 0 1,0 0-1,0-1 1,0 0-1,1-1 1,-1 1-1,1-1 0,10 2 1,25 6-1198,7-2-235</inkml:trace>
</inkml:ink>
</file>

<file path=ppt/ink/ink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5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51 391 5120,'-33'-23'2560,"16"88"-3328,23-57 4608,-2 11-3840,3 4 0,-1 8-128,4 7 128,1-7-512,5-2 0,1-10-768,0-2 0</inkml:trace>
  <inkml:trace contextRef="#ctx0" brushRef="#br0" timeOffset="1">172 36 6656,'-50'-36'3328,"33"53"-5120,23-11 6272,-6 3-6144,0-1 128,0 7-1536,-10-1 0</inkml:trace>
</inkml:ink>
</file>

<file path=ppt/ink/ink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7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 2432,'0'-1'45,"1"0"0,0 1-1,0-1 1,0 1 0,-1-1 0,1 1 0,0 0 0,0-1 0,0 1-1,0 0 1,0-1 0,0 1 0,0 0 0,0 0 0,0 0-1,0 0 1,0 0 0,0 0 0,0 0 0,0 0 0,-1 0-1,1 0 1,0 1 0,0-1 0,0 0 0,0 1 0,0-1-1,0 1 1,0-1 0,-1 1 0,1-1 0,0 1 0,0-1 0,-1 1-1,1 0 1,0 0 0,-1-1 0,1 1 0,-1 0 0,2 1-1,24 35 977,81 261 2193,-88-239-2354,-9-26-449,7 22 393,-15-50-624,-2-8-25,-5-29 44,-1-6-157,1-1 0,2 1-1,3-44 1,1 63-61,0 1 1,1-1-1,2 1 1,0 0-1,0 0 1,2 0-1,0 1 1,13-26-1,-16 38 16,-1 0-1,1 1 0,0 0 1,0-1-1,1 1 0,-1 0 1,1 1-1,0-1 0,0 1 1,0 0-1,0 0 1,1 0-1,-1 0 0,1 1 1,0-1-1,0 1 0,0 0 1,8-1-1,-8 2 2,0 1 0,0 0 0,0 0 1,0 1-1,0-1 0,0 1 0,0 0 0,0 0 0,-1 1 0,1 0 0,0-1 1,-1 2-1,1-1 0,-1 0 0,0 1 0,0 0 0,0 0 0,0 0 1,5 5-1,11 14 49,-1 1 1,0 1-1,-2 1 1,-1 0 0,-1 1-1,-1 1 1,-1 0-1,-2 0 1,0 2 0,-2-1-1,-1 1 1,6 51-1,-12-54 2,-2-26-46,0 0 1,-1 0 0,1 0 0,0 0-1,0 0 1,0 0 0,0 0-1,0 0 1,0 0 0,0 0-1,0 0 1,0 0 0,-1 0-1,1 0 1,0 0 0,0 0 0,0 0-1,0 0 1,0 0 0,0 0-1,0 0 1,0 0 0,0 0-1,-1 0 1,1 0 0,0 0 0,0 0-1,0 0 1,0 0 0,0 0-1,0 0 1,0 0 0,0 0-1,0 0 1,0 0 0,0 0 0,-1 0-1,1 1 1,0-1 0,0 0-1,0 0 1,0 0 0,0 0-1,0 0 1,0 0 0,0 0 0,0 0-1,0 0 1,0 1 0,0-1-1,0 0 1,0 0 0,0 0-1,0 0 1,0 0 0,0 0 0,0 0-1,0 0 1,0 1 0,-1-5 25,0 0 0,0 0 0,0-1 1,0 1-1,1 0 0,0 0 0,-1 0 0,2-7 1,1-17-49,2-1 1,0 1 0,2 0-1,1 1 1,2-1 0,17-39 0,-20 55 7,0 0 0,1 1 0,0 0 0,1 0 0,0 0 0,1 1 0,12-11 0,-15 16 8,0 0 0,1 1 0,-1-1 0,1 1 0,0 1 0,0-1 1,0 1-1,1 1 0,-1-1 0,1 1 0,0 0 0,0 1 0,8-1 1,-9 2 3,0 0 1,0 1-1,0-1 1,0 2 0,0-1-1,0 1 1,-1 0 0,1 0-1,-1 1 1,1 0-1,-1 0 1,0 0 0,0 1-1,0 0 1,0 0 0,-1 1-1,0 0 1,0-1-1,0 2 1,0-1 0,-1 0-1,5 8 1,3 6 10,-1 0-1,-1 0 1,-1 1-1,0 0 1,10 38-1,69 189 160,-88-246-278,0 0-1,1-1 1,-1 1 0,0-1 0,0 1-1,0 0 1,0-1 0,0 1 0,0 0-1,0-1 1,0 1 0,0 0 0,0-1-1,0 1 1,0 0 0,0-1 0,-1 1-1,1 0 1,0-1 0,0 1 0,-1-1-1,1 1 1,0-1 0,-1 1 0,1-1-1,-1 1 1,1-1 0,-1 1 0,1-1-1,-1 1 1,1-1 0,-1 0 0,1 1-1,-1-1 1,0 1 0,-4 2-1429</inkml:trace>
</inkml:ink>
</file>

<file path=ppt/ink/ink7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19.7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160 240 2944,'-11'-13'1387,"4"17"234,6 0-1402,0 0-1,1 0 1,0-1 0,-1 1-1,1 0 1,1 0-1,0 7 1,1-1-131,1 0 1,1-1-1,-1 1 1,1-1-1,1 1 0,0-1 1,0-1-1,1 1 0,0-1 1,1 0-1,-1 0 0,1-1 1,1 0-1,0 0 0,0 0 1,0-1-1,0-1 0,11 6 1,-2-2 25,-1 0-1,1-1 1,1-1 0,-1-1-1,1 0 1,0-2 0,1 0 0,-1 0-1,22 0 1,-15-4-39,0-1-1,1-1 1,-1-1-1,0-1 1,-1-1-1,29-10 1,-43 12-56,0 0 1,-1-1 0,0 0-1,1-1 1,-2 0-1,1-1 1,0 0 0,-1 0-1,0 0 1,-1-1-1,1 0 1,-1-1 0,-1 0-1,1 0 1,-1 0-1,-1-1 1,9-16 0,-13 20-16,1-1 0,0 0 1,-1 0-1,0 0 0,-1 0 1,1 0-1,-1 0 0,0 0 1,-1 0-1,1 0 0,-1 0 1,-1 0-1,1 0 1,-1 0-1,0 1 0,0-1 1,0 1-1,-1-1 0,0 1 1,0 0-1,0 0 0,-1 0 1,0 0-1,0 1 0,-5-5 1,-7-7-49,-1 1 0,-1 0 1,-1 2-1,1 0 0,-32-15 0,24 15-28,-1 2 0,-1 1 0,1 1 0,-2 1 1,-35-5-1,8 5-225,-102-1 1,128 10 142,1 1-1,-1 1 0,-34 9 1,60-11 128,0 0 0,0 0 1,0 0-1,1 1 1,-1-1-1,0 1 0,1 0 1,-1 0-1,1 1 0,0-1 1,0 1-1,0-1 0,0 1 1,0 0-1,0 0 1,1 1-1,0-1 0,-1 0 1,1 1-1,-1 3 0,2-5 15,1-1-1,-1 1 0,1 0 1,0 0-1,-1-1 0,1 1 1,0 0-1,0 0 0,0-1 1,1 1-1,-1 0 0,0 0 1,1-1-1,-1 1 0,1 0 1,-1-1-1,1 1 0,1 2 1,0-2 2,0 1 1,0-1 0,0 0 0,0 1 0,1-1 0,-1-1-1,1 1 1,-1 0 0,1 0 0,0-1 0,0 0-1,0 1 1,5 0 0,49 14 60,2-4 0,-1-1-1,2-4 1,-1-2 0,1-2 0,89-9 0,-127 4 120,0-2-1,35-9 1,-31 6 209,-34 43 920,6-27-1226,0 0-1,2 0 1,-1 0-1,1 1 1,0-1 0,1 0-1,0 1 1,0-1-1,1 0 1,1 0 0,-1 0-1,1 0 1,1-1-1,0 1 1,0-1 0,0 0-1,1 0 1,0 0-1,1-1 1,0 1 0,0-2-1,1 1 1,-1 0-1,14 8 1,-10-7-301,1-1 1,0-1-1,0 0 0,0-1 1,1 0-1,-1 0 0,1-1 1,1-1-1,-1 0 0,0-1 1,1 0-1,-1-1 0,1 0 0,-1-1 1,1 0-1,0-1 0,23-5 1,-6-3-1439</inkml:trace>
</inkml:ink>
</file>

<file path=ppt/ink/ink7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0.3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5120,'1'0'31,"-1"-1"1,0 1-1,0 0 1,0 0-1,0 0 1,1 0-1,-1 0 1,0 0 0,0 0-1,0 0 1,0-1-1,1 1 1,-1 0-1,0 0 1,0 0-1,0 0 1,1 0-1,-1 0 1,0 0-1,0 0 1,1 0-1,-1 0 1,0 0-1,0 0 1,0 0-1,0 0 1,1 1-1,-1-1 1,0 0 0,0 0-1,0 0 1,1 0-1,-1 0 1,0 0-1,0 0 1,0 1-1,0-1 1,0 0-1,1 0 1,-1 0-1,0 0 1,0 1-1,0-1 1,0 0-1,0 0 1,0 0-1,0 0 1,0 1-1,0-1 1,1 0-1,-1 0 1,0 0 0,0 1-1,0-1 1,0 0-1,0 0 1,0 0-1,0 1 1,0-1-1,-1 0 1,1 0-1,0 0 1,0 1-1,0-1 1,5 30 1767,-2 36-506,0-45-1167,0 1 0,1-1 0,1 1 0,0-1 0,2 0 0,1-1 0,1 0 0,0 0 1,1-1-1,21 29 0,27 26 1239,-63-83-1303,1 0 0,0 0 1,0 0-1,1 0 0,0-1 0,0 0 0,1 1 1,1-1-1,0 0 0,0 0 0,1 0 0,0 0 1,3-16-1,3-22-311,19-71 0,-20 98 196,-4 14 56,1 1-1,-1-1 1,2 1 0,-1-1-1,1 1 1,0 0 0,0 0-1,1 1 1,-1-1 0,1 0-1,1 1 1,-1 0 0,1 0-1,0 1 1,0-1 0,0 1-1,1 0 1,-1 0 0,1 1-1,0-1 1,0 1 0,0 1-1,1-1 1,-1 1 0,1 0-1,-1 1 1,1-1 0,0 1-1,-1 1 1,1-1 0,0 1-1,0 0 1,-1 1 0,1-1-1,0 1 1,-1 1 0,1-1-1,0 1 1,9 5 0,-1-3 100,-2 1 0,1 1 0,-1 0 0,0 1 0,0 1 0,0 0 0,-1 0 0,-1 1 1,1 1-1,-2 0 0,1 0 0,-1 1 0,-1 1 0,0-1 0,-1 1 0,0 1 0,11 24 1,-9-13-3,-1 0 1,-1 0 0,-2 1 0,0 0 0,-2 1 0,0-1 0,-2 1 0,-1 28 0,2-19-98,-3-35-48,1-1 1,-1 1-1,0 0 0,0-1 1,0 1-1,1 0 0,-1-1 1,0 1-1,0 0 0,1-1 1,-1 1-1,0 0 0,0 0 1,1-1-1,-1 1 0,0 0 1,1 0-1,-1-1 1,0 1-1,1 0 0,-1 0 1,1 0-1,-1 0 0,0 0 1,1 0-1,-1 0 0,1 0 1,-1 0-1,0 0 0,1 0 1,-1 0-1,1 0 0,-1 0 1,0 0-1,1 0 0,-1 0 1,1 0-1,-1 0 0,0 0 1,1 1-1,-1-1 1,0 0-1,1 0 0,-1 1 1,0-1-1,1 0 0,-1 0 1,0 1-1,0-1 0,1 0 1,-1 1-1,0-1 0,0 0 1,1 1-1,-1-1 0,0 0 1,0 1-1,0-1 0,0 1 1,0-1-1,0 0 0,0 1 1,0-1-1,0 1 1,0-1-1,0 0 0,0 1 1,0 0-1,1-10-1876,-4-1-21</inkml:trace>
</inkml:ink>
</file>

<file path=ppt/ink/ink7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0.7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394 0 1408,'-43'0'2081,"0"2"0,-46 8 0,72-7-1874,0 1-1,0 1 0,0 0 0,0 1 0,1 1 1,0 1-1,-29 18 0,40-23-126,1 1 0,-1-1 0,1 1 1,0 0-1,-1 1 0,2-1 0,-1 1 0,0 0 0,1-1 1,0 2-1,0-1 0,-3 9 0,5-11-64,0 0 0,1 0 0,-1 0 0,1 0 0,0 0 0,0 0-1,0 0 1,0 0 0,1 0 0,-1 0 0,1 0 0,-1 0 0,1 0 0,0 0 0,0-1 0,1 1 0,-1 0 0,0-1 0,1 1 0,0-1-1,0 1 1,-1-1 0,1 0 0,1 1 0,-1-1 0,4 3 0,5 2-5,0 0 1,0 0-1,1-1 1,0 0-1,0-1 1,0 0-1,1-1 1,0-1-1,0 0 1,0 0-1,16 0 0,24 1-421,75-4 0,-84-2-507,1-2 0,-1-3-1,77-20 1,-49 0-384</inkml:trace>
</inkml:ink>
</file>

<file path=ppt/ink/ink7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1.2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4736,'1'10'220,"1"-1"1,0 0 0,0 0-1,1-1 1,0 1-1,1 0 1,8 15-1,-6-14 172,-1 1 1,0-1-1,-1 1 0,0 0 0,4 22 0,74 302 353,25 128-103,-55-94 275,-52-271-533,1-122-340,0 0 0,1 1 1,2-1-1,0 1 0,1 0 0,2 0 0,16-38 0,-19 52-48,0 0 0,1 0 0,0 1 0,0 0 0,1 0 0,0 0 0,0 0 0,1 1 0,0 0 0,1 1 0,-1 0 0,1 0 0,0 0 0,1 1 0,-1 0-1,1 1 1,0 0 0,0 0 0,0 1 0,1 0 0,-1 1 0,1 0 0,10-1 0,-12 3 45,1 1 1,-1 0-1,1 0 0,-1 1 1,0 0-1,0 0 0,0 1 1,0 0-1,0 1 0,-1 0 1,1 0-1,-1 0 0,0 1 1,0 0-1,0 0 0,-1 1 1,0 0-1,0 0 0,-1 1 1,7 9-1,0 0 85,0 0 0,-2 1 1,0 0-1,-1 0 0,-1 1 0,0 1 0,8 32 0,3 68-339,-19-118 5,0 1-1,1-1 1,-1 1 0,1-1 0,-1 1-1,1-1 1,0 1 0,0-1 0,-1 1-1,1-1 1,0 0 0,0 0 0,0 1-1,0-1 1,1 0 0,-1 0 0,0 0-1,0 0 1,1 0 0,2 1 0,-3-2-1584</inkml:trace>
</inkml:ink>
</file>

<file path=ppt/ink/ink7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1.6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1 151 4736,'4'3'571,"0"-1"0,0 0 1,1-1-1,-1 1 0,1 0 0,-1-1 1,1 0-1,8 1 0,10-1-463,-1 0 1,0-2-1,1 0 0,-1-1 1,0-2-1,0 0 0,0-1 0,0-1 1,-1-2-1,0 0 0,-1-1 1,22-12-1,-41 20-101,1 1 0,-1-1 0,0 1 1,1-1-1,-1 0 0,0 0 0,0 0 0,0 0 0,1 0 0,-1 0 1,0 0-1,0 0 0,0 0 0,-1 0 0,1 0 0,0-1 0,0 1 1,-1 0-1,1-1 0,-1 1 0,1 0 0,-1-1 0,1 1 0,-1-1 1,0 1-1,0-1 0,0 1 0,0-1 0,0 1 0,0-1 1,0 1-1,0-1 0,-1 1 0,1 0 0,0-1 0,-1 1 0,1-1 1,-1 1-1,0 0 0,1-1 0,-1 1 0,0 0 0,0 0 0,0 0 1,0 0-1,0-1 0,0 1 0,0 0 0,-2-1 0,-3-2 22,0-1 0,0 1 0,-1 0 0,1 1 0,-1-1 1,0 1-1,0 1 0,-11-4 0,8 5-6,-1-1 0,1 2 0,0-1 0,-1 1 1,1 1-1,0 0 0,-1 0 0,1 1 1,0 0-1,0 1 0,0 0 0,0 1 0,1 0 1,0 1-1,-1-1 0,1 2 0,1-1 1,-1 1-1,1 1 0,0-1 0,1 1 0,-1 1 1,1 0-1,1 0 0,-1 0 0,2 0 0,-1 1 1,1 0-1,0 0 0,1 1 0,0-1 1,0 1-1,-3 18 0,4-9 105,0 0-1,1 1 1,1-1 0,1 1 0,1-1-1,0 1 1,9 37 0,-8-50-111,0 0 0,0-1 1,1 1-1,0-1 0,0 0 1,1 1-1,-1-2 0,1 1 1,1 0-1,-1-1 0,1 0 1,0 0-1,0 0 0,0 0 0,1-1 1,0 0-1,0 0 0,0 0 1,0-1-1,0 0 0,1 0 1,-1-1-1,1 0 0,0 0 1,7 1-1,2-1-325,-1 0-1,1-2 1,-1 1-1,1-2 1,-1 0 0,1-1-1,-1 0 1,0-2 0,0 0-1,25-9 1,28-10-1377</inkml:trace>
</inkml:ink>
</file>

<file path=ppt/ink/ink7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3.0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1 963 2816,'3'-3'174,"0"1"0,0 0 0,1 1 0,0-1 0,-1 1 0,1-1 0,0 1 0,-1 0 0,1 0 0,0 1 0,0-1-1,7 1 1,30-7 1853,161-44-21,-122 33-1846,101-36-1,-145 41-57,142-61 555,-154 62-567,-1-1 1,0-1-1,0 0 1,-2-2-1,21-19 0,-35 28-73,0-1 1,0 1-1,0-2 0,-1 1 0,0-1 0,-1 0 0,0 0 1,0 0-1,-1-1 0,-1 0 0,1 0 0,-1 0 0,-1 0 1,0 0-1,0-1 0,-1-11 0,-1 8-7,-1 1 1,0-1-1,-1 1 1,0 0-1,-1 0 0,-1 0 1,0 0-1,-1 1 0,0-1 1,-1 1-1,0 0 1,-10-12-1,0 1-18,-1 1 0,-1 1 0,-1 1 1,-1 1-1,-1 0 0,-1 1 0,0 2 0,-1 0 0,-1 1 0,0 2 1,-1 0-1,0 2 0,-1 0 0,-1 2 0,1 1 0,-1 1 0,-1 1 1,-53-3-1,72 8 12,1 0 0,0 1 0,-1 0 0,1 1 0,-1 0 0,1 0 0,0 1 0,0 0 0,0 1 0,0-1 0,0 1 0,0 1 0,1 0 0,0 0 0,0 0 0,0 1 0,0 0 0,0 0 0,1 1 0,0 0 0,0 0 0,1 0 0,0 1 0,0-1 0,0 1 0,1 1 0,0-1 0,0 1 0,1-1 0,0 1 0,-3 13 0,-3 15 67,1 0 0,1 1 0,3 0 1,-1 46-1,12 151 469,-1-170-386,2-1 1,3-1 0,3 1-1,2-2 1,4 0 0,1-2-1,38 73 1,-29-86-492,-30-44 261,1-1 1,-1 0 0,1 0 0,0 0 0,0 0 0,0 1 0,0-1 0,0 0 0,0 0-1,0-1 1,0 1 0,0 0 0,0 0 0,1 0 0,-1-1 0,0 1 0,0-1 0,1 1-1,-1-1 1,1 1 0,-1-1 0,0 0 0,1 0 0,-1 0 0,1 0 0,-1 0 0,0 0 0,1 0-1,-1 0 1,1 0 0,-1-1 0,3 0 0,9-7-679,0 0 0,1 0 0,0 1-1,0 1 1,0 1 0,25-7 0,-34 11 832,-1 0 1,0 0-1,1 0 0,-1 0 0,1 1 1,-1 0-1,1 0 0,-1 0 1,0 0-1,1 1 0,-1 0 1,1 0-1,-1 0 0,0 0 1,0 1-1,0-1 0,0 1 1,0 0-1,0 1 0,0-1 1,0 1-1,-1-1 0,1 1 1,-1 0-1,0 0 0,0 1 0,0-1 1,3 5-1,-2-3 95,0 0-1,0 0 1,1-1 0,0 0-1,0 1 1,0-2-1,0 1 1,1 0 0,-1-1-1,1 0 1,0-1-1,0 1 1,0-1 0,0 0-1,10 1 1,16 4 610,56 3-1,-80-9-693,18 1 67,0-2 1,0-1-1,0-1 0,0-1 1,36-9-1,-49 9-112,0-1 1,0 0-1,-1 0 0,1-2 1,-1 1-1,0-2 1,-1 1-1,1-2 0,-2 1 1,1-2-1,-1 1 0,14-16 1,-21 19-57,1 0 0,-1 0 0,0-1 0,0 1 1,0-1-1,-1 0 0,0 0 0,0 0 0,-1 0 1,1 0-1,-1-1 0,-1 1 0,1 0 0,-1 0 1,0-1-1,-1 1 0,1 0 0,-1 0 0,0-1 1,-1 1-1,0 0 0,0 0 0,0 0 0,-6-10 1,2 4-25,-1 0 1,0 1 0,-1 0 0,-1 1-1,1 0 1,-1 0 0,-1 0 0,0 1-1,0 1 1,-21-14 0,8 10-23,-1 1 0,0 1 0,-1 1-1,1 1 1,-2 1 0,1 1 0,-1 1 0,-35-2 0,37 5 18,0 2 1,0 0-1,0 2 1,0 0 0,0 2-1,0 0 1,0 2-1,1 1 1,-23 9 0,42-14 27,0 0 1,0 0 0,0 0 0,0 0 0,0 1-1,1-1 1,-1 1 0,1 0 0,0 1 0,-1-1-1,2 0 1,-1 1 0,0-1 0,1 1 0,-1 0-1,1 0 1,0 0 0,1 0 0,-1 1 0,-1 4-1,3-5-4,0-1 0,0 1 0,0-1 0,0 1 0,1-1 0,0 1 1,-1-1-1,1 0 0,0 1 0,1-1 0,-1 0 0,1 0 0,-1 0 0,1 0 0,0 0 0,0 0 0,0 0 0,1 0 0,-1-1 0,1 1 0,-1-1 0,1 0 0,0 0 0,0 0 0,0 0 0,0 0 0,5 2 0,7 3-87,0-1 0,0 0 0,0-1 0,1 0 0,0-2 0,0 0 0,0 0 0,0-2 0,17 1 0,26-4-428,68-9-1,-60 4 129,3-1 4,61-3-183,-131 11 602,1 0 1,-1-1-1,1 1 1,-1 0-1,1 0 1,0 0-1,-1 1 1,1-1-1,-1 0 1,1 0-1,-1 0 0,1 0 1,-1 0-1,1 1 1,0-1-1,-1 0 1,1 0-1,-1 1 1,0-1-1,1 0 1,-1 1-1,1-1 1,-1 1-1,1-1 1,-1 1-1,0-1 1,1 0-1,-1 1 1,0-1-1,0 1 1,1-1-1,-1 1 0,0 0 1,0-1-1,0 1 1,0-1-1,1 1 1,-1 0-1,-6 28 906,4-26-795,1 1 0,0 0 0,0 0 0,1-1 0,-1 1 1,1 0-1,-1 6 0,3-4 4,0 0-1,0 0 1,1-1-1,-1 1 1,1-1 0,0 0-1,1 1 1,-1-2-1,1 1 1,0 0-1,0-1 1,1 1 0,-1-1-1,10 6 1,-2-2-24,0 0 1,1 0-1,1-1 1,-1-1-1,16 5 1,-7-4-624,1-1 0,-1-1 0,1-1 0,1 0 0,-1-2 0,0-1 0,26-3 0,3 1-1173</inkml:trace>
</inkml:ink>
</file>

<file path=ppt/ink/ink7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4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443 5 2304,'-4'1'240,"-1"0"0,0 0 0,0-1 1,0 1-1,0-1 0,0 0 0,0-1 0,1 1 0,-1-1 1,-6-1-1,-26-2 979,18 3-1018,0 1-1,0 1 1,0 0-1,0 2 1,0 0-1,1 1 1,-1 1-1,1 0 1,-25 12-1,28-9 59,0 0 0,1 1 0,0 1 0,-22 20 0,32-27-202,0 1-1,1 0 0,-1 0 0,1 0 0,0 0 0,1 0 1,-1 0-1,1 1 0,0-1 0,0 1 0,0 0 0,0 0 1,1-1-1,0 1 0,0 0 0,0 0 0,1 0 0,-1 1 1,1-1-1,1 8 0,2-2-1,0-1-1,0 0 1,1 0 0,0-1 0,1 1-1,0-1 1,0 0 0,1 0-1,1-1 1,-1 1 0,1-1 0,0-1-1,1 1 1,0-1 0,0-1 0,1 0-1,0 0 1,15 8 0,16 6 59,2-1 1,0-2 0,47 11 0,-82-26-99,29 8 57,1-2 0,0-2 0,0-1 0,1-2 0,0-2 0,56-4 1,-89 2-60,0 1 1,0-1-1,0 0 1,-1-1-1,1 1 1,0-1-1,0 0 1,-1 0-1,0 0 1,1-1 0,-1 0-1,0 0 1,0 0-1,0 0 1,5-7-1,-1 1 68,-2 0 0,1-1 1,-1 1-1,0-2 0,6-16 0,18 60-295,-14-19 251,0-1 0,1 0 0,1-1 0,31 16 0,-14-8 49,-7-4 45,0-1 0,1-1 0,1-1 1,0-1-1,57 12 0,-77-22-98,1 0 1,0-1-1,-1-1 0,1 0 1,0 0-1,-1-1 1,1 0-1,0-1 0,13-4 1,-17 4-18,-1-1 0,1 0 0,-1 0-1,0-1 1,0 0 0,0 0 0,0 0 0,-1-1 0,0 1 0,1-2 0,-2 1 0,1 0 0,-1-1 0,0 0 0,5-8 0,-5 6-8,-1 0 0,0 1 1,-1-1-1,0 0 0,0 0 0,0 0 1,-1 0-1,0-1 0,-1 1 1,0 0-1,0 0 0,-1-1 0,0 1 1,0 0-1,-1 0 0,0 0 0,0 0 1,-7-13-1,3 8 4,0 0 0,-1 1 0,0 0 0,-1 0 0,0 1 0,-1 0 1,0 0-1,-1 1 0,0 0 0,-15-11 0,1 5-26,-1 1-1,-1 1 1,0 1 0,-1 1-1,0 2 1,0 0 0,-1 2-1,-1 1 1,1 1 0,-1 2-1,0 1 1,0 1 0,0 1-1,-1 2 1,-42 6 0,60-4-20,0 0-1,1 0 1,0 1 0,0 1 0,0 0 0,0 0 0,-13 10 0,21-13 9,0 0 0,0 0-1,-1 1 1,1-1 0,1 1-1,-1 0 1,0 0 0,1 0 0,-1 0-1,1 1 1,0-1 0,0 0-1,0 1 1,1 0 0,-1-1 0,1 1-1,0 0 1,0 0 0,0-1-1,0 1 1,1 0 0,0 0-1,0 0 1,0 0 0,1 7 0,1-4-47,1 0-1,0-1 1,0 1 0,0-1 0,1 0 0,0 0 0,0 0 0,1-1 0,-1 1 0,1-1 0,1 0 0,-1 0 0,0-1 0,1 0-1,0 0 1,0 0 0,1-1 0,-1 1 0,8 1 0,19 9-583,0-2 0,54 12 0,-77-22 454,228 39-3128,-115-23 1664</inkml:trace>
</inkml:ink>
</file>

<file path=ppt/ink/ink7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4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2688,'2'-1'1249,"2"7"84,10 19 1245,13 36-144,-16-20-1900,-1-1-1,-2 2 0,-2-1 1,1 52-1,-7-92-496,0 1-1,1 0 1,-1-1-1,0 1 1,0 0 0,0 0-1,-1-1 1,1 1 0,0 0-1,-1-1 1,1 1-1,-1-1 1,1 1 0,-1-1-1,0 1 1,0-1 0,-1 3-1,1-4-16,0 0 1,1 0-1,-1 0 0,0 0 0,1 0 1,-1 0-1,0 0 0,1-1 0,-1 1 0,0 0 1,1 0-1,-1-1 0,1 1 0,-1 0 1,0-1-1,1 1 0,-1 0 0,1-1 0,-1 1 1,1-1-1,-1 1 0,1-1 0,0 1 1,-1-1-1,1 0 0,-1 1 0,1-2 1,-5-5 30,0 0 1,1-1 0,0 0-1,0 0 1,-3-10 0,4 2-57,0 1 0,1-1 0,0 0 0,1 1 0,1-1 1,1 0-1,0 0 0,1 0 0,1 1 0,0-1 0,9-24 0,-10 33 2,1 0 0,0 1 0,0 0 0,0-1 0,1 1-1,0 0 1,0 1 0,0-1 0,1 1 0,0 0 0,0 0 0,0 0 0,1 1-1,-1 0 1,1 0 0,0 0 0,0 1 0,1-1 0,-1 2 0,1-1 0,-1 1-1,1 0 1,0 0 0,0 1 0,0-1 0,0 2 0,0-1 0,10 1 0,-8 2 28,0-1 1,0 2-1,0-1 1,0 1-1,-1 1 1,1-1-1,-1 2 1,1-1-1,-2 1 1,1 0 0,0 1-1,-1-1 1,0 2-1,0-1 1,-1 1-1,0 0 1,0 0-1,8 14 1,7 11 103,-1 1 1,-2 0-1,16 43 0,-33-72-106,1 0-1,0 0 1,-1 0 0,0 0-1,0 0 1,0 0-1,0 0 1,-1 0-1,1 0 1,-1 1 0,0-1-1,0 0 1,-1 0-1,1 0 1,-1 1 0,-2 6-1,3-11-21,0 0 0,0 0 0,0 0 0,1 0 1,-1 0-1,0 0 0,0 0 0,0 0 0,1 0 0,-1 0 0,0 0 0,0 0 0,1 0 0,-1 0 0,0 0 0,0 0 0,0 0 0,1 0 0,-1 0 1,0 0-1,0 0 0,0 0 0,1 0 0,-1 1 0,0-1 0,0 0 0,0 0 0,1 0 0,-1 0 0,0 0 0,0 1 0,0-1 0,0 0 0,0 0 1,0 0-1,1 0 0,-1 1 0,0-1 0,0 0 0,0-5-30,0-1 1,0 1 0,0-1-1,1 0 1,0 1-1,0-1 1,1 1-1,-1 0 1,1-1-1,0 1 1,1 0 0,-1 0-1,1 0 1,0 1-1,0-1 1,1 0-1,6-6 1,20-24-102,-23 25 61,1 0 0,0 0 0,1 1 0,0 1 0,20-15 0,-25 21 58,-1 0-1,1 0 1,1 0 0,-1 1 0,0-1 0,0 1 0,1 0 0,-1 1-1,0-1 1,1 1 0,-1 0 0,1 0 0,-1 0 0,0 0 0,1 1-1,-1 0 1,0 0 0,1 0 0,-1 0 0,0 1 0,6 3 0,24 11 141,0 2 0,-2 2 0,0 1 0,-2 1 0,0 2 0,-2 1 0,0 1 1,-2 1-1,30 40 0,-51-60-75,1 0 1,0-1-1,0 0 1,10 8-1,-29-40-3191,0 16 1238,0-8-150</inkml:trace>
</inkml:ink>
</file>

<file path=ppt/ink/ink7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5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 1664,'4'0'732,"-7"-1"-100,20 9 393,1-2-159,-10-4-637,1 1 0,-1 0 0,0 1-1,1 0 1,7 5 0,-13-7-132,1 1 1,-1 1 0,0-1-1,0 0 1,0 1 0,0-1-1,-1 1 1,1 0-1,-1 0 1,0 0 0,0 0-1,-1 0 1,2 5-1,21 78 870,-5 0 0,10 107 0,-21-136-753,28 261 623,-32-253-732,-4 1 0,-13 116 0,10-162-126,-2-1-1,-9 24 1,14-44 12,0 1 0,0-1 0,0 0 0,-1 1 0,1-1 0,0 0 0,0 1 0,-1-1 0,1 0 0,0 1 0,0-1 0,-1 0 0,1 1 0,0-1 0,-1 0 0,1 0 0,0 1 0,-1-1 0,1 0 0,-1 0 0,1 0 0,0 0 0,-1 1 0,1-1 0,-1 0 0,1 0 0,-1 0 0,1 0 0,0 0 0,-1 0 0,1 0 0,-2 0 0,-17-8-256,-17-22-197,25 13 274,0 0-1,1 0 1,1-1-1,0 0 1,2-1-1,0 0 1,1 0 0,-5-28-1,-19-163-739,27 164 821,2-1 1,2 1-1,1-1 0,3 1 1,2 0-1,24-85 0,-6 37 327,-14 47 198,3 0 1,24-56 0,-32 90-339,0 0 0,1 1 0,1-1 0,0 1 1,1 1-1,0-1 0,0 2 0,1-1 0,1 1 0,0 1 0,0 0 1,13-8-1,-10 10 20,0 0 0,0 0-1,0 1 1,1 1 0,0 1 0,0 0 0,0 1 0,0 0 0,0 1 0,1 1 0,-1 0 0,1 1 0,-1 1 0,1 1 0,-1 0 0,0 1-1,0 0 1,21 8 0,-7 0 31,-2 0 0,41 24 0,-61-32-99,-1 1 0,0 0 0,0 0 0,0 1 0,0 0 0,-1 0 1,1 0-1,-1 1 0,-1 0 0,1 0 0,-1 0 0,0 0 0,0 1 1,-1-1-1,0 1 0,3 7 0,-6-10-8,1-1 1,-1 1-1,0-1 0,0 0 1,0 1-1,0-1 0,0 1 1,-1-1-1,0 0 1,1 1-1,-1-1 0,0 0 1,-1 0-1,1 1 0,-1-1 1,1 0-1,-1 0 0,0-1 1,0 1-1,0 0 1,0 0-1,-1-1 0,1 0 1,-1 1-1,1-1 0,-1 0 1,0 0-1,0-1 0,0 1 1,0 0-1,0-1 1,0 0-1,-1 0 0,-3 1 1,-12 4 56,0-1 0,0-1 0,0-1 0,-27 2 1,-1-1 17,22 0-196,-1-2 1,1-1-1,0-1 0,-37-5 1,48-1-941,20 1-635,25-1-995,-8 6 875</inkml:trace>
</inkml:ink>
</file>

<file path=ppt/ink/ink7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6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97 730 2176,'0'0'24,"-1"-1"0,1 1 0,0-1 0,0 1 1,0-1-1,0 1 0,0 0 0,0-1 0,-1 1 0,1-1 0,0 1 1,0-1-1,0 1 0,0-1 0,1 1 0,-1 0 0,0-1 0,0 1 1,0-1-1,0 1 0,0-1 0,1 1 0,-1 0 0,0-1 0,0 1 1,0 0-1,1-1 0,-1 1 0,0-1 0,1 1 0,-1 0 0,0 0 1,1-1-1,-1 1 0,0 0 0,1 0 0,0-1 0,19-10 585,0 2-1,0 0 0,35-10 1,46-20 776,-57 17-1108,-1-1 0,-2-3 1,0-1-1,-2-1 0,-1-3 1,56-58-1,-88 83-239,-1-2 0,-1 1 1,0 0-1,0-1 0,0 0 0,-1 0 0,0 0 0,0 0 0,-1 0 1,0-1-1,0 1 0,-1-1 0,0 1 0,-1-1 0,0 1 0,0-1 1,-1 0-1,0 1 0,-3-12 0,1 10-1,1 0-1,-2 1 1,1 0 0,-1 0-1,-1 0 1,1 0 0,-1 0 0,-1 1-1,0 0 1,0 0 0,0 1-1,-1 0 1,0 0 0,-1 0-1,0 1 1,-13-9 0,2 5 27,-1 1 1,1 1-1,-1 0 1,-1 2-1,0 0 0,1 1 1,-2 2-1,1 0 1,0 1-1,-1 1 1,1 1-1,-38 4 1,46-2-29,0 0 1,0 1 0,1 0 0,-1 1 0,1 0 0,0 1-1,0 1 1,1 0 0,-1 0 0,1 1 0,1 0 0,-1 1 0,1 0-1,1 1 1,0 0 0,0 1 0,0-1 0,1 2 0,1-1-1,0 1 1,0 0 0,-7 17 0,5-2 54,1 1 0,1 0 0,1 0-1,1 0 1,2 1 0,1-1 0,2 57 0,8 9 270,22 95 0,-9-64-18,-20-113-338,2 13 202,13 44-1,-15-63-253,1-1 0,-1 1 0,1-1-1,0 0 1,0 1 0,1-1 0,-1 0 0,1 0-1,0 0 1,0-1 0,0 1 0,0-1 0,1 0-1,-1 1 1,1-2 0,5 5 0,-7-7-51,-1 0 0,1 0 0,-1 0 0,1 0 0,-1 0 0,1-1 0,-1 1-1,1 0 1,-1-1 0,0 1 0,1-1 0,-1 0 0,0 1 0,1-1 0,-1 0 0,0 0 0,0 1 0,0-1 0,1 0 0,-1 0 0,0 0 0,0-1 0,-1 1 0,1 0-1,0 0 1,0-1 0,1-2 0,4-3-740,8-5-847</inkml:trace>
</inkml:ink>
</file>

<file path=ppt/ink/ink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8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37 268 3712,'23'-8'1579,"3"6"-898,13-1 486,0-2-1,50-14 1,-70 13-1131,1-1 0,-1 0 1,0-2-1,29-18 0,-43 24-13,-1 0-1,1 0 0,-1-1 1,0 0-1,0 0 0,-1 0 1,1 0-1,-1-1 0,0 1 0,3-7 1,-5 8 8,0 0 1,0 0-1,0 0 0,0 0 1,-1 0-1,1-1 1,-1 1-1,0 0 1,0 0-1,0-1 0,0 1 1,-1 0-1,1 0 1,-1 0-1,0-1 0,0 1 1,0 0-1,-2-4 1,0 2 0,0 1 1,0 0-1,-1 0 1,1 0-1,-1 0 1,0 1-1,0-1 1,0 1-1,0 0 0,0 0 1,-1 1-1,0-1 1,1 1-1,-1 0 1,0 0-1,0 1 1,0-1-1,0 1 1,-9-1-1,2 0-14,0 1-1,0 0 1,0 1-1,0 0 1,0 1-1,0 1 1,-17 3-1,16 0-24,0 0 0,0 0-1,1 2 1,0 0 0,0 0 0,0 1-1,1 0 1,0 1 0,1 0 0,-1 1 0,2 0-1,0 1 1,0 0 0,1 0 0,0 1 0,-10 22-1,14-27 3,1 0 0,0 0 0,0 1 0,0-1 0,1 1 0,0 0 0,1-1 0,0 1 0,0 0 0,1 0 0,0 0 0,0 0 0,1 0 0,0 0 0,0 0 0,1-1 1,0 1-1,0 0 0,1-1 0,0 0 0,0 1 0,1-1 0,0 0 0,0-1 0,0 1 0,1-1 0,0 0 0,1 0 0,-1 0 0,11 8 0,-5-7 16,0 0 1,0 0 0,1 0-1,0-2 1,0 0-1,0 0 1,1-1 0,0 0-1,0-1 1,19 2 0,12-1-12,76-3 0,-86-5-741,0 0 1,0-2 0,44-14 0,-33 8-395,0-1-273</inkml:trace>
</inkml:ink>
</file>

<file path=ppt/ink/ink7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6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109 179 3200,'144'-4'5120,"-133"4"-4983,0 0 1,1 0-1,-1-2 1,0 1-1,0-1 1,-1-1 0,20-6-1,-26 7-89,-1 1 0,1-1-1,-1 0 1,1 0 0,-1 0 0,0 0-1,0 0 1,0-1 0,0 0-1,0 1 1,0-1 0,-1 0 0,1 0-1,-1-1 1,0 1 0,0 0 0,0-1-1,-1 0 1,1 1 0,-1-1 0,1 0-1,-1 1 1,-1-1 0,1 0 0,0 0-1,-1-6 1,0 7-41,-1 1-1,1-1 1,-1 0 0,0 1 0,0-1-1,0 1 1,0-1 0,0 1 0,-1-1-1,1 1 1,-1 0 0,0-1 0,1 1-1,-1 0 1,0 0 0,0 1-1,0-1 1,-1 0 0,1 1 0,0-1-1,-1 1 1,1 0 0,-5-2 0,0-1 12,-1 1 1,0 0-1,0 1 1,-1-1 0,1 2-1,-14-2 1,3 2 21,1 2 0,-1 1 0,0 0 0,0 1 0,1 1 0,-1 1 0,1 0 1,0 1-1,-24 13 0,34-15-16,0 0 1,1 1 0,-1 0 0,1 1-1,0-1 1,1 1 0,-1 1-1,1-1 1,-10 14 0,13-15-7,1 0 1,-1 0 0,1 0 0,0 0-1,0 0 1,1 0 0,0 1 0,0-1 0,0 0-1,0 1 1,1-1 0,0 1 0,0-1 0,0 0-1,1 1 1,0-1 0,2 8 0,0-2 10,1-1 1,1 0 0,0 0-1,0 0 1,1 0 0,0-1-1,0 0 1,1 0 0,0-1-1,1 0 1,0 0 0,1-1-1,-1 0 1,1 0 0,11 6-1,-4-3-198,0-2 0,1 0-1,0 0 1,0-2 0,0 0 0,1-1-1,0-1 1,26 4 0,-22-6-536,1-2 0,-1 0 0,28-3 0,3-8-832</inkml:trace>
</inkml:ink>
</file>

<file path=ppt/ink/ink7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7.2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561 35 2816,'0'0'24,"0"0"0,0 0 1,0-1-1,0 1 0,0 0 0,0-1 1,0 1-1,0 0 0,0-1 1,0 1-1,0 0 0,0-1 0,0 1 1,0 0-1,0-1 0,-1 1 0,1 0 1,0-1-1,0 1 0,0 0 0,0 0 1,-1-1-1,1 1 0,0 0 0,0 0 1,-1-1-1,1 1 0,0 0 0,0 0 1,-1 0-1,1-1 0,0 1 1,0 0-1,-1 0 0,1 0 0,0 0 1,-1 0-1,1 0 0,0 0 0,-1 0 1,1 0-1,0 0 0,-1 0 0,1 0 1,0 0-1,-1 0 0,1 0 0,0 0 1,-1 0-1,0 0 0,-44-9 1939,-90-5-1,79 11-1710,1 3 0,-1 2 0,1 3-1,-57 12 1,80-3 76,32-14-322,-1 0 0,1 1-1,0-1 1,0 0-1,-1 0 1,1 1-1,0-1 1,0 1-1,-1-1 1,1 0-1,0 1 1,0-1-1,0 0 1,0 1-1,0-1 1,0 1-1,-1-1 1,1 1-1,0-1 1,0 0 0,0 1-1,0-1 1,0 1-1,1-1 1,-1 1-1,0-1 1,0 0-1,0 1 1,0-1-1,0 1 1,1-1-1,-1 0 1,0 1-1,0-1 1,0 0-1,1 1 1,4 3 7,0 0 1,0-1-1,0 0 1,0 0-1,1 0 0,-1-1 1,12 4-1,52 15 76,92 15 0,41 11 109,-175-39-115,-1 1 0,0 2 0,0 0 0,-1 2 1,27 18-1,-50-30-65,-1 0 0,1-1 1,-1 1-1,1 1 0,0-1 0,-1 0 1,0 0-1,1 0 0,-1 1 1,0-1-1,0 1 0,1-1 1,-1 1-1,0-1 0,-1 1 0,1 0 1,0 0-1,0-1 0,-1 1 1,1 0-1,-1 0 0,0 0 1,1-1-1,-1 1 0,0 0 0,0 0 1,0 0-1,-1 3 0,0-2 32,-1 1 0,0-1 0,0 0 0,0 0 0,0-1 0,-1 1 0,1 0 0,-1-1 0,0 0 0,1 1 0,-1-1 0,0 0 0,0 0 0,-6 2 0,-6 3 79,-1-1 0,1-1 0,-1 0 0,0-1 0,-1 0 0,1-2 0,-31 2 1,-7-3-60,-55-6 0,102 4-82,3 1-35,0 0-1,0 0 1,0-1-1,0 1 1,0-1 0,0 0-1,0 0 1,0-1-1,0 1 1,-5-4 0,9 5 13,0-1 1,0 1-1,0 0 1,-1-1-1,1 1 1,0-1-1,0 1 1,0-1-1,0 1 0,0-1 1,0 1-1,1-1 1,-1 1-1,0-1 1,0 1-1,0-1 1,0 1-1,0-1 1,1 1-1,-1-1 1,0 1-1,0 0 1,1-1-1,-1 1 1,0-1-1,1 1 1,-1 0-1,0-1 1,1 1-1,-1 0 1,1 0-1,-1-1 1,1 1-1,-1 0 1,0 0-1,1 0 1,-1-1-1,1 1 1,-1 0-1,1 0 1,0 0-1,29-12-1353,16 6-149,7 0-21</inkml:trace>
</inkml:ink>
</file>

<file path=ppt/ink/ink7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7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503 117 2816,'-2'-6'184,"-1"0"-1,0 0 1,-1 0 0,1 0-1,-1 0 1,0 1-1,-1-1 1,1 1 0,-1 0-1,0 0 1,0 1 0,-1 0-1,0 0 1,1 0 0,-1 1-1,0-1 1,-1 1 0,1 1-1,0-1 1,-1 1-1,0 0 1,-9-1 0,-28-4 170,-1 2 0,1 2 0,-1 1 0,-54 6 0,89-3-233,1 1 0,-1 0 0,1 0 0,0 0 0,-16 8 0,23-10-102,0 1 1,0 1-1,0-1 1,0 0-1,0 1 0,0-1 1,0 1-1,0-1 1,1 1-1,-1 0 0,1-1 1,-3 5-1,3-5-15,1 0-1,0 1 1,-1-1-1,1 0 1,0 0-1,0 1 1,0-1 0,0 0-1,0 1 1,0-1-1,0 0 1,0 1-1,0-1 1,1 0-1,-1 1 1,0-1 0,1 0-1,-1 0 1,1 0-1,0 1 1,-1-1-1,1 0 1,0 0-1,1 2 1,6 4 12,-1-1-1,1 1 1,1-1 0,-1 0 0,1-1-1,0 0 1,0-1 0,1 0-1,16 5 1,15 8 62,25 14 128,83 55 1,-122-68-84,-1 0 0,-1 2 0,-2 2 0,0 0 1,35 42-1,-52-56-26,-1 1 1,0-1-1,0 1 1,0 0-1,4 14 1,-8-22-79,-1 0 0,1 1 0,0-1 0,-1 0 1,1 1-1,-1-1 0,0 1 0,1-1 0,-1 1 0,0-1 0,0 1 1,0-1-1,0 1 0,0-1 0,0 1 0,0-1 0,-1 0 0,1 1 0,0-1 1,-1 1-1,0-1 0,1 0 0,-1 1 0,0-1 0,1 0 0,-1 1 1,0-1-1,0 0 0,0 0 0,0 0 0,0 0 0,0 0 0,0 0 0,-1 0 1,1 0-1,0 0 0,0-1 0,-1 1 0,1 0 0,0-1 0,-1 1 0,-1-1 1,-14 3 84,0-2 1,0 0 0,0-1-1,1-1 1,-1-1 0,0 0-1,-17-5 1,-5-3-524,-68-27 1,105 36 298,0 0 1,-1 0 0,1 0 0,0 0 0,0 0-1,0-1 1,0 1 0,0-1 0,0 1-1,0-1 1,1 0 0,-3-2 0,5-6-1594,16 2 240,6 7-191</inkml:trace>
</inkml:ink>
</file>

<file path=ppt/ink/ink7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28.2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2 390 3328,'-2'-2'1844,"11"13"236,28 38 417,-31-41-2350,1-1 0,-1 0 0,1 0 0,0-1 1,1 0-1,0 0 0,0-1 0,0 0 0,0 0 0,17 6 0,-13-6 30,1 0-1,-1-1 0,1-1 1,-1 0-1,1-1 1,0-1-1,21 1 0,-21-3-153,-1-1-1,0 0 0,0-1 1,1 0-1,-2-1 0,1 0 0,0-1 1,-1 0-1,0-1 0,0 0 1,-1-1-1,0 0 0,0-1 1,0 0-1,-1 0 0,0-1 1,-1 0-1,0-1 0,13-20 0,-15 21-93,0-1-1,-1 0 0,0-1 1,-1 1-1,0-1 0,-1 0 1,0 1-1,0-2 0,-1 1 1,-1 0-1,0 0 0,0-1 1,-1 1-1,-1 0 0,0-1 1,0 1-1,-1 0 0,0 0 1,-1 0-1,-1 0 0,-9-20 1,7 20 13,0 1 1,-1 0-1,0 0 1,-1 1-1,0 0 1,0 0-1,-1 1 1,0 0-1,-1 0 1,1 1-1,-2 1 1,1-1-1,-1 2 1,0-1-1,0 2 0,0-1 1,0 1-1,-1 1 1,0 0-1,-17-1 1,14 2-6,0 1-1,0 1 1,1 0 0,-1 1 0,0 1 0,0 0-1,1 1 1,-1 0 0,1 1 0,0 1-1,0 0 1,0 1 0,1 1 0,0 0 0,0 1-1,-15 12 1,26-19 27,-1 1-1,1 0 1,0 0 0,-1 0-1,1 0 1,0 0 0,0 0-1,0 1 1,1-1 0,-1 1-1,1-1 1,-1 1 0,1 0-1,0 0 1,0-1 0,0 1-1,0 0 1,1 0 0,-1 0-1,1 0 1,0 0 0,-1 0-1,1 0 1,1 0 0,-1 0-1,0 0 1,1 0 0,-1 0-1,1 0 1,0-1 0,0 1-1,0 0 1,1 0 0,-1-1-1,1 1 1,-1-1 0,4 5-1,2 1-55,0 0 0,1 0-1,0-1 1,0 0 0,1-1-1,-1 0 1,1 0 0,1-1-1,11 6 1,101 32-514,-6-3 1084,-113-38-347,0-1-1,0 1 1,0 0 0,0 1 0,0-1-1,0 0 1,-1 1 0,1 0-1,-1-1 1,0 1 0,0 0-1,0 0 1,0 1 0,0-1-1,2 7 1,15 61 1859,-2-11-268,-12-48-1349,31 61 68,-9-36-3346,-26-40 1220</inkml:trace>
</inkml:ink>
</file>

<file path=ppt/ink/ink7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6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28 249 2944,'-23'102'5973,"21"-94"-5892,1 0 0,0 1-1,0-1 1,1 1 0,0-1 0,1 1 0,0-1-1,0 0 1,1 1 0,0-1 0,0 0-1,1 0 1,0 0 0,0 0 0,1-1 0,0 1-1,0-1 1,1 0 0,0 0 0,0 0 0,1-1-1,0 0 1,0 0 0,0 0 0,1-1-1,-1 0 1,1 0 0,13 6 0,-2-3 45,0 0 1,1-1-1,0-1 1,0-1 0,0-1-1,0 0 1,1-2-1,0 0 1,-1-1-1,1-1 1,29-3-1,-18-2-31,0 0 0,0-2 0,0-2 0,-1 0 0,0-2 0,37-20 0,-53 24-73,0-1 1,0 0-1,0-1 1,-1-1-1,-1 0 1,0-1 0,0 0-1,-1-1 1,0 0-1,-1-1 1,-1 0-1,0-1 1,-1 0-1,10-20 1,-15 26-44,-1 0 1,1 0-1,-1 0 0,-1-1 1,1 1-1,-1-1 1,-1 1-1,0-1 0,0 1 1,0-1-1,-1 1 0,-1-1 1,1 1-1,-1 0 1,-1 0-1,1 0 0,-1 0 1,-1 0-1,0 0 1,0 1-1,0 0 0,-1-1 1,0 2-1,0-1 0,-1 1 1,-11-11-1,2 4-54,-1 1-1,-1 0 1,0 1-1,0 0 1,-1 2 0,0 0-1,-1 1 1,0 1-1,0 1 1,-29-6-1,15 6-24,1 1-1,-2 2 0,1 1 1,0 2-1,-42 5 0,59-3 70,-1 0 1,0 1-1,0 1 1,1 1-1,0 0 0,0 2 1,0-1-1,1 2 0,0 0 1,0 1-1,1 0 0,-14 13 1,24-20 24,2 1 0,-1-1 1,0 1-1,0 0 0,1 0 1,0 0-1,-1 0 1,1 0-1,0 0 0,1 1 1,-1-1-1,1 1 0,-1-1 1,1 1-1,0 0 0,0 0 1,0-1-1,1 1 1,0 0-1,-1 0 0,2 5 1,0-5 0,0 1 0,1 0 0,0-1 0,0 1 0,0-1 0,1 0 0,-1 0 0,1 0 0,0 0 0,0 0 0,0 0 0,1-1 0,-1 0 0,7 5 0,7 4-19,0-1 1,0-1-1,1-1 1,1 0 0,-1-1-1,38 10 1,-9-9 80,-1-3 0,1-1 0,0-3 0,-1-1-1,1-3 1,0-2 0,0-1 0,79-21 0,-127 30 122,0 0 0,0 0 1,0 0-1,0 0 0,0 1 0,1-1 0,0 0 1,0 0-1,1 6 0,0 0-61,2 1 0,-1-1 0,2 0 0,-1 0 0,1 0 0,0-1 0,1 1 0,1-1 0,-1 0 0,1-1 0,1 1 0,12 12 0,-7-9-48,0 0-1,1-1 1,1-1-1,-1-1 1,2 1-1,-1-2 1,22 9 0,-24-12-150,0-1 0,0-1 0,0 0 1,1 0-1,0-1 0,-1-1 0,1 0 1,24-2-1,-7-3-1110,0-1 0,50-14 0,-24 0-730</inkml:trace>
</inkml:ink>
</file>

<file path=ppt/ink/ink7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7.4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0 893 2816,'3'-1'137,"0"0"0,-1 0 0,1 0 0,0 0 0,0 0-1,-1 0 1,1 1 0,0-1 0,0 1 0,0 0 0,0 0 0,0 0 0,0 0 0,-1 1 0,1-1 0,4 2 0,31 0 1140,-4-9-677,0-2 0,-1-1-1,58-26 1,87-57 462,-135 69-576,-6 4-332,-2-2 1,-1-2 0,0-1-1,-2-1 1,35-37 0,-54 49-112,-1 0 1,0-1-1,-1 0 0,0-1 1,-1-1-1,-1 1 1,-1-1-1,0-1 0,-1 0 1,-1 0-1,-1 0 1,0-1-1,3-29 1,-8 38-46,1 1 0,-1 0-1,-1 0 1,0 0 0,0 0 0,-1 0 0,0 0 0,0 0 0,-1 0 0,0 0 0,-1 1 0,0 0 0,0 0 0,-7-9 0,4 8-4,0 0-1,-1 0 1,0 1-1,-1 1 1,0-1-1,0 1 1,0 1 0,-1 0-1,0 0 1,-13-5-1,1 3-5,0 0 0,0 2 0,-1 0 0,0 1 0,0 2 0,-1 0-1,1 2 1,0 0 0,-1 2 0,-36 5 0,41-3-2,0 1 0,0 1 0,0 1 0,0 0 0,1 2 0,0 0 0,1 1 0,0 1 0,0 0 0,1 1 0,0 1 0,-24 24 0,29-24 9,0 1 1,0 0-1,2 1 1,0 0-1,0 1 0,1 0 1,1 0-1,1 0 0,0 1 1,1 0-1,0 0 0,2 1 1,0-1-1,0 1 1,1 21-1,3-8 22,1 0 1,1 0-1,1-1 1,2 0-1,1 0 1,2 0-1,0-1 1,2 0-1,1-1 1,2 0-1,0-1 0,1 0 1,2-1-1,1-1 1,0-1-1,2-1 1,1 0-1,0-2 1,2 0-1,0-1 1,40 24-1,-25-22 11,1-1 0,0-2 0,1-2-1,1-1 1,1-3 0,0-1 0,0-2 0,1-2 0,0-1 0,46-1-1,-58-6-16,-1 0-1,1-2 0,-1-1 0,0-1 0,0-2 1,0-1-1,-1-2 0,0 0 0,-1-2 0,-1-1 0,1-1 1,-2-2-1,0 0 0,-1-2 0,23-21 0,-17 10-59,-2-1-1,-1-2 1,-2 0 0,-1-2-1,-1-1 1,-2-1-1,17-39 1,-25 45 14,-1-1 0,-2 0-1,-1-1 1,-2 0 0,-1-1 0,-1 1 0,-2-1 0,-2 0 0,-1-46 0,-1 71 25,-1 0 1,0 0 0,-1 0 0,0 1-1,0-1 1,0 0 0,-1 1 0,0-1-1,-1 1 1,0 0 0,0 0-1,0 0 1,-6-7 0,6 10 9,-1 0 0,1 0 0,0 0 0,-1 1 0,0 0 0,0 0 1,0 0-1,0 0 0,0 1 0,-1-1 0,1 1 0,-1 1 0,0-1 0,1 1 0,-1 0 0,0 0 0,0 1 1,-9 0-1,0 2-8,0 0 0,0 1 1,0 0-1,0 1 0,0 1 1,1 1-1,-1 0 0,1 1 1,1 0-1,0 1 0,0 0 1,0 1-1,1 1 0,-13 12 1,7-4-8,0 1 0,0 1 0,2 0 0,1 1 0,0 1 0,2 0 0,-19 42 0,24-44 40,1 1 0,1 1 0,0-1 0,2 1-1,1 0 1,0 0 0,2 0 0,0 0 0,2 0 0,0 0 0,2 0 0,0 0 0,2 0-1,0 0 1,1-1 0,1 0 0,1-1 0,1 1 0,1-1 0,1-1 0,0 0 0,1-1-1,2 0 1,-1-1 0,2 0 0,0-1 0,1-1 0,1 0 0,30 20 0,-29-22 2,2-1 1,0-1 0,0 0 0,1-2-1,0 0 1,1-1 0,0-1-1,0-1 1,41 5 0,-60-11-26,37 4 87,60-3-1,-89-1-70,0-1 1,0-1 0,0 1-1,0-2 1,0 1 0,0-2-1,-1 1 1,0-2 0,1 1-1,15-11 1,-21 11 24,-1-1-1,1 0 1,-1 0 0,0 0-1,0 0 1,0-1 0,-1 0-1,6-11 1,7 36 682,-11-11-658,1-1 0,0 0 0,0 0-1,1-1 1,0 0 0,0 0 0,0-1 0,1 0-1,0 0 1,0-1 0,0 0 0,0 0 0,16 5-1,10 0 109,0-2 0,47 5-1,-33-6-54,-34-3-68,0-1-1,1-1 1,0-1-1,-1 0 1,1 0 0,-1-2-1,1 0 1,-1 0 0,0-1-1,0-1 1,0-1 0,0 0-1,-1 0 1,0-2 0,0 1-1,0-2 1,-1 0 0,16-13-1,-23 16-35,0-1 0,0 1 0,-1-1 1,0-1-1,0 1 0,0 0 0,-1-1 0,0 0 0,0 0 0,-1 0 0,0 0 0,0 0 0,-1 0 0,1 0 1,-2-1-1,1 1 0,-1 0 0,-1-11 0,0 6-5,0 0 0,-1 0 0,-1 0 0,0 1 0,-1-1 0,0 1 0,0 0 0,-1 0 0,-1 0 0,-12-17 0,8 16-12,0 1 0,-1 0 0,0 1 0,-1 0-1,-1 1 1,1 0 0,-1 1 0,-1 1 0,1 0 0,-1 0 0,0 2 0,-1 0 0,0 0 0,-17-3 0,-5 1-52,1 2 1,-2 1 0,1 2 0,-66 4 0,75 0 17,-1 2 0,1 0 0,-28 9 1,49-11-12,1-1 1,-1 1-1,1 1 1,0-1-1,0 1 1,0 0-1,0 1 1,1-1-1,-1 1 1,1 0 0,0 0-1,0 1 1,0 0-1,1-1 1,-1 2-1,1-1 1,1 0-1,-6 10 1,8-12-18,0-1 0,1 0 0,-1 1 1,1-1-1,0 1 0,-1-1 0,1 0 0,0 1 0,0-1 1,1 1-1,-1-1 0,0 0 0,1 1 0,0-1 1,-1 0-1,1 1 0,0-1 0,0 0 0,0 0 0,1 0 1,-1 0-1,0 0 0,1 0 0,0 0 0,-1 0 1,1 0-1,0-1 0,3 3 0,6 4-315,-1-1 0,1-1 0,1 0 0,14 6 0,17 4-866,0-2-1,65 14 1,7-5-676</inkml:trace>
</inkml:ink>
</file>

<file path=ppt/ink/ink7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38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 1280,'0'-2'179,"1"1"1,0 0 0,0 0-1,-1 0 1,1 0-1,0 0 1,0 0-1,0 0 1,0 0-1,0 1 1,1-1-1,-1 0 1,0 1-1,0-1 1,0 0-1,1 1 1,-1 0-1,0-1 1,0 1-1,3-1 1,38-11 1298,-10 14-453,-1 1 1,55 14 0,8 0 377,-83-15-1266,106 13 1565,224 0 0,-339-15-1683,1 0 0,-1-1 0,0 1 0,1 0 0,-1-1-1,1 1 1,-1-1 0,0 0 0,1 0 0,-1 0 0,0 0 0,3-1 0,-8-4 81,-18 2-19,6 4-76,0 0 0,-1 1 1,1 0-1,0 2 1,0 0-1,0 0 1,1 1-1,-1 1 0,1 1 1,0 0-1,0 0 1,1 2-1,0-1 1,-20 17-1,27-19-11,-1 0-1,1 1 1,1 0-1,-1 0 1,1 0-1,0 1 1,0 0-1,1 0 1,0 0-1,0 1 1,0-1-1,1 1 1,1 0-1,-1 0 1,1 0-1,1 0 1,-1 0-1,1 0 1,1 1-1,-1-1 1,1 0-1,1 1 1,0-1-1,0 0 1,0 0-1,1 0 1,1 0-1,3 10 1,-2-7 30,1 0 0,0-1 0,1 0 0,0 0 0,0 0 0,1-1 0,1 0 0,-1 0 0,1-1 0,1 0 0,11 9 0,-7-8-1,1-1-1,-1 0 1,2-1 0,-1-1-1,1 0 1,0-1 0,29 7-1,-3-4 41,0-1 0,1-2-1,69-1 1,-94-5-29,0 0 1,-1-1-1,1-1 0,0 0 0,-1-1 0,1-1 1,-1 0-1,-1-1 0,1-1 0,-1-1 0,26-17 1,-40 31-47,0 0 0,1 0 1,-1-1-1,1 1 0,0-1 1,1 0-1,0 1 0,-1-1 1,2 0-1,5 7 1,-3-4 24,0 0 0,1 0 1,0-1-1,1 0 1,0 0-1,0-1 1,0 0-1,1-1 1,-1 1-1,1-2 1,1 1-1,-1-1 1,1-1-1,-1 1 1,1-2-1,0 1 1,0-2-1,18 2 1,4-1 100,0-1 1,1-2-1,-1-1 1,42-9-1,-56 8-30,0-1-1,0-1 1,-1-1-1,0 0 1,0-1-1,0-1 1,-1 0-1,0-2 1,17-12-1,-27 16-55,0 0-1,-1 0 1,1-1-1,-1 0 0,0 0 1,-1 0-1,0-1 1,0 1-1,0-1 0,-1 0 1,0 0-1,-1 0 1,0 0-1,0-1 0,-1 1 1,0-1-1,0 1 1,-1-15-1,-1 12-36,0 0 0,0 0 0,-1 0 0,0 0 0,-1 1-1,0-1 1,-1 1 0,0 0 0,-1 0 0,0 0 0,0 1 0,-1 0 0,0 0 0,-9-10-1,1 6-28,1 0 0,-2 1 0,0 1 0,0 1 0,-1 0 0,0 0 0,-1 2 0,0 0 0,0 1 0,-1 1 0,0 0 0,0 2 0,0 0 0,-1 0 0,1 2 0,-1 1 0,0 0 0,0 1 0,1 1 0,-1 1 0,1 0 0,-23 7 0,16-3-37,0 2-1,0 0 1,1 2 0,-44 23 0,61-29 55,0 1 0,1-1 0,0 1 0,0 1 0,0-1 0,1 1 0,0 0 0,-9 13 0,12-15 6,-1 0 0,2 1 1,-1-1-1,0 0 0,1 1 0,0-1 1,0 1-1,0 0 0,1-1 1,-1 1-1,1 0 0,0-1 0,1 1 1,-1-1-1,1 1 0,1 6 1,1-4 1,0-1 0,0 0 0,0 0 0,0-1 1,1 1-1,0-1 0,0 1 0,1-1 1,0 0-1,-1-1 0,1 1 0,1-1 0,-1 0 1,1 0-1,0-1 0,-1 0 0,2 0 1,-1 0-1,0-1 0,0 1 0,12 1 1,7 2 11,0-1 1,0-1-1,0-1 1,35-1 0,-1-4 30,77-14 1,11-2 161,-144 18-194,-1 0 1,1 0 0,-1 1 0,1-1 0,-1 0 0,1 1 0,-1 0 0,1 0 0,-1 0 0,0 0 0,1 0 0,-1 0 0,0 0 0,0 1 0,0-1 0,4 4 0,27 34 98,-9-7 61,-4-11-193,-2-1 273,1-1 0,0-1 0,40 29 1,-53-44-404,0 1 0,0-1 0,1 0 0,-1 0 0,1-1 0,-1 0 1,1 0-1,10 1 0,-13-3-156,0 0-1,1 0 1,-1 0 0,0 0 0,1-1 0,-1 0-1,0 0 1,1 0 0,-1 0 0,0-1 0,0 1 0,0-1-1,0 0 1,5-4 0,15-13-1749</inkml:trace>
</inkml:ink>
</file>

<file path=ppt/ink/ink7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0.0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246 534 2560,'-1'-2'173,"1"1"0,-1 0 0,1 0 1,-1 0-1,1 0 0,-1 0 0,0 0 0,0 0 1,1 1-1,-1-1 0,0 0 0,0 0 0,0 0 1,0 1-1,0-1 0,0 1 0,0-1 0,0 1 0,0-1 1,0 1-1,0-1 0,-2 1 0,-9 23 2887,7-10-3831,-2 7 1077,1 0 1,1 0 0,1 1-1,1 0 1,1-1 0,1 1-1,0 0 1,2 0-1,0 0 1,2 0 0,0-1-1,1 1 1,12 34 0,-5-23-68,2 0 0,2 0 1,0-1-1,2-1 0,2-1 1,0-1-1,38 42 1,-39-52-174,0-2 0,1 0 0,0-1 0,1-1 0,1-1 0,0-1 0,1-1 0,0 0 0,1-2 0,0-1 1,0 0-1,1-2 0,0-1 0,0-1 0,26 2 0,-22-4-18,0-1 0,0-2 0,0 0 0,0-2-1,0-1 1,-1-2 0,0 0 0,0-2 0,0-1 0,-1-1 0,0-1 0,-1-1 0,25-17-1,-23 11-12,-1-1-1,-1-1 0,-1-2 0,0 0 0,-2-2 0,-1 0 1,-1-1-1,23-39 0,-31 43-21,0-1 1,-2 0-1,-1-1 1,-1 0-1,-1 0 1,-1-1-1,0 1 1,-2-2-1,-1 1 1,-1 0-1,-2-42 1,-2 38-42,-2-1-1,0 1 1,-2 1 0,-1-1-1,-1 1 1,-1 0 0,-2 1 0,-1 0-1,0 1 1,-2 0 0,-1 1 0,-27-34-1,19 32-26,0 2-1,-2 0 0,0 2 0,-1 1 0,-2 1 1,0 1-1,-1 2 0,0 0 0,-2 2 0,-43-14 0,28 13-27,0 3-1,-1 2 0,-1 2 0,1 2 0,-1 2 0,-69 2 0,83 4 28,-1 1-1,1 2 1,1 2-1,-1 0 1,1 3-1,0 1 1,0 1-1,2 1 1,-56 31 0,71-33 32,1 0 0,1 1 0,0 0 0,0 1 0,1 1 0,0 0 0,1 1 0,1 0 0,0 1 0,1 0 0,-8 18 0,13-24 8,2 0 1,-1 0 0,1 1-1,1-1 1,0 0 0,0 1-1,1 0 1,0-1 0,1 1-1,0 0 1,0-1 0,1 1 0,0 0-1,1-1 1,0 1 0,0-1-1,1 0 1,1 0 0,-1 0-1,1 0 1,1 0 0,8 12 0,3-1-66,0 0 1,0-1 0,2-1 0,32 26-1,91 60-577,-139-103 651,67 41-715,1-4 0,3-2 0,141 48 1,-34-14-1469,-165-64 1772,0 1 1,0 0-1,0 2 1,-1-1-1,-1 2 1,18 14-1,-30-24 375,-1 1 0,1-1 0,-1 0 0,1 1 0,-1-1 0,0 0 0,1 1 0,-1-1 0,1 1 0,-1-1 0,0 1 1,1-1-1,-1 1 0,0-1 0,0 1 0,1-1 0,-1 1 0,0-1 0,0 1 0,0-1 0,0 1 0,0-1 0,1 1 0,-1 0 0,0-1 0,0 1 0,-1-1 0,1 1 0,0 0 0,0-1 0,0 1 0,0-1 0,0 1 0,-1-1 0,1 1 0,0-1 0,0 1 0,-1 0 0,-24 12-711,-36-2 752,55-11 111,-19 2 663,21 1 187,16 0 614,15 3-831,-1 2-1,0 0 0,0 2 1,0 1-1,-1 1 0,-1 1 1,24 17-1,9 23 734,-46-41-1169,0-1 1,1 0 0,0 0-1,18 10 1,18 11 207,84 72 0,-111-85-859,-4-11-2063,-17-8 2258,0 0 0,0 0 0,0 0 0,0-1 0,0 1 0,0 0 0,0 0 0,0 0 0,0 0 0,0 0 0,0 0 0,0 0 0,0-1 0,0 1 0,0 0 0,1 0 0,-1 0 0,0 0 0,0 0 0,0 0 0,0 0 0,0 0 0,0-1 0,0 1 0,0 0 0,0 0 0,0 0 0,1 0 0,-1 0 0,0 0 0,0 0 0,0 0 0,0 0 0,0 0 0,1 0 0,-11-4-1898</inkml:trace>
</inkml:ink>
</file>

<file path=ppt/ink/ink7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0.5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582 20 3072,'0'-1'77,"0"0"0,0 1 1,1-1-1,-1 0 0,0 0 0,1 0 1,-1 0-1,0 0 0,1 0 0,-1 0 1,1 1-1,-1-1 0,1 0 0,0 0 0,-1 1 1,1-1-1,0 1 0,0-1 0,-1 0 1,1 1-1,0-1 0,0 1 0,0-1 1,0 1-1,0-1 0,1 1 919,-20 3-267,-19 4-376,0 1 0,0 1 0,1 2 0,0 2 0,1 1 0,1 2 0,0 1-1,-52 37 1,69-42-248,0 0-1,1 2 1,1 0-1,0 1 0,1 0 1,1 1-1,0 1 1,1 0-1,1 1 1,1 0-1,0 1 0,1 0 1,1 0-1,1 1 1,1 0-1,0 0 1,-2 23-1,7-27-69,1-1 0,0 1 0,1-1 1,1 1-1,0-1 0,1 0 0,1 1 0,0-1 0,1-1 1,1 1-1,0-1 0,1 0 0,0 0 0,1-1 0,1 0 1,0 0-1,19 19 0,-15-18-118,0-1-1,1-1 1,0 0-1,1-1 1,0 0-1,1-2 1,0 0-1,1 0 1,-1-1 0,2-1-1,-1-1 1,1-1-1,0 0 1,30 3-1,-45-7-149,0-1-1,1 0 1,-1 0-1,0 0 1,1 0-1,-1 0 1,0-1 0,1 1-1,-1-1 1,0 0-1,0 0 1,0 0-1,0-1 1,0 1-1,0-1 1,0 0-1,5-3 1,2-10-1431</inkml:trace>
</inkml:ink>
</file>

<file path=ppt/ink/ink7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0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5248,'41'16'2560,"68"82"-3712,-75-72 5248,3 10-4224,-3 7 128,12 12 0,-4-4 0,1-8 0,-6-11 0,-5 4 0,-7-13 0,-7-4-384,-4-8 0,-5-6-640,-12-5 0,-8 0-384,7-16 128</inkml:trace>
</inkml:ink>
</file>

<file path=ppt/ink/ink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8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4 145 3968,'4'19'910,"0"0"-1,10 27 1,-8-29 143,-1 0 0,5 33 0,-2 12-627,-3 0 1,-5 115 0,-7-152-8,7-24-406,0-1 0,-1 0 0,1 0 0,0 1 0,-1-1 0,1 0 0,0 0 0,0 0 0,-1 1 0,1-1 0,0 0 0,-1 0 0,1 0 0,-1 0 0,1 0 0,0 0 0,-1 0 0,1 0 0,0 1 0,-1-1 0,1 0 0,0-1 0,-1 1 0,1 0 0,-1 0 0,1 0 0,0 0 0,-1 0 0,1 0 0,0 0 0,-1 0 1,1-1-1,0 1 0,-1 0 0,-1-2 31,0 0 0,0-1 1,-1 1-1,2 0 1,-1-1-1,0 1 1,0-1-1,1 1 0,0-1 1,-1 0-1,0-3 1,-3-12 40,1 1 0,0-1 1,2 0-1,0 0 0,1 0 1,1 0-1,0 0 1,1-1-1,2 2 0,4-24 1,2 4-92,1 1 1,2 0-1,30-61 1,-34 81-15,1 0-1,0 0 1,1 1 0,1 1 0,24-26 0,-28 33 39,0 1 0,1-1 0,0 2 0,0-1 1,1 1-1,-1 0 0,1 1 0,0 0 0,1 0 0,-1 1 1,0 0-1,15-2 0,-18 5 19,-1 0 0,1 0 0,-1 0-1,1 1 1,-1 0 0,0 0 0,1 0 0,-1 1 0,0 0 0,0 0 0,0 0 0,0 0-1,0 1 1,0 0 0,-1 0 0,0 0 0,1 1 0,-1-1 0,0 1 0,-1 0-1,1 0 1,-1 1 0,1-1 0,-1 1 0,-1-1 0,4 7 0,5 11 116,0 0-1,-1 1 1,-2 0 0,10 37 0,-9-22-154,-1-1 0,-1 2 0,2 56 0,1-16-5632,-10-66 3691</inkml:trace>
</inkml:ink>
</file>

<file path=ppt/ink/ink7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1.2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848 25 4480,'-25'-25'2176,"-15"80"-3072,20-39 4480,-23 8-3584,-17 15 128,-16 9 0,-4 7 0,-15-2-256,6-1 128,-5-10 0,11-6 128,17-13-384,18-3 0,25-11-768,17-9 0,17 0-128,-2-9 0</inkml:trace>
</inkml:ink>
</file>

<file path=ppt/ink/ink7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1.6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3456,'5'-1'103,"0"1"-1,-1 0 1,1 0-1,0 0 1,-1 1 0,1-1-1,-1 1 1,1 0 0,-1 0-1,1 1 1,-1 0-1,0-1 1,0 1 0,0 1-1,0-1 1,0 1 0,0-1-1,0 1 1,4 5 0,0-2 169,-1 0 123,0 0 1,-1 0-1,1 1 0,-1 0 0,-1 0 0,1 0 0,7 15 1,11 15-102,-6-13-160,-2 1 1,-1 0-1,0 1 0,-2 1 1,-1 0-1,14 49 0,29 180 397,-53-247-466,-1 2-22,0-1 0,0 1 1,0-1-1,-2 1 0,1-1 0,-1 1 1,-1-1-1,0 1 0,0-1 0,-1 0 1,0 0-1,-1 0 0,-7 13 0,7-16-161,0 0 0,-1-1-1,1 1 1,-1-1 0,-1 0-1,1-1 1,-1 1 0,0-1 0,-1 0-1,1 0 1,-1-1 0,0 0-1,0 0 1,0-1 0,-1 0-1,1 0 1,-1 0 0,-8 1-1,-20 2-1203,6-2-86</inkml:trace>
</inkml:ink>
</file>

<file path=ppt/ink/ink7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2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1 261 5376,'6'0'159,"0"1"-1,0 1 1,-1-1 0,1 1-1,0 0 1,-1 0 0,1 1-1,-1 0 1,1 0 0,-1 0-1,0 0 1,8 8 0,-7-6 234,1 1-1,0-2 1,0 1 0,0-1 0,1 0-1,-1 0 1,12 3 0,-6-2-308,0-1 1,1 0-1,-1 0 0,1-2 1,0 1-1,0-2 0,0 0 1,0 0-1,0-2 0,0 0 1,0 0-1,0-1 0,16-5 1,-16 3-90,16-5 66,-1-1 1,0-1-1,31-18 1,-53 26-49,-1-1 1,0 0-1,-1 1 0,1-2 1,-1 1-1,1-1 0,-1 0 1,-1 0-1,1 0 0,-1-1 1,0 1-1,0-1 0,0 0 1,-1 0-1,0-1 1,0 1-1,-1-1 0,0 1 1,3-14-1,-5 14-9,0 0 0,0 1 0,0-1 1,-1 1-1,0-1 0,0 1 0,0-1 0,-1 1 1,1-1-1,-1 1 0,-1 0 0,1 0 0,-1 0 0,0 0 1,0 0-1,0 1 0,-1 0 0,1-1 0,-1 1 0,0 0 1,-1 1-1,1-1 0,-10-5 0,4 3-16,0 0 0,-1 0-1,1 1 1,-1 1 0,-1 0-1,1 1 1,0 0 0,-1 0 0,0 1-1,-14 0 1,17 1 0,1 1 1,-1 0-1,1 1 1,-1 0-1,1 0 1,-1 1-1,1 0 1,0 1-1,0 0 0,0 0 1,-12 7-1,15-7 10,1 0 0,0 1 0,0-1 0,0 1 0,1 0 0,0 0 0,-1 0 0,1 0 0,0 1 0,1-1 0,-1 1 0,1 0 0,0 0 0,0 0 0,1 0 0,-1 0 0,1 0 0,0 0 0,1 0 0,-1 0 0,1 7 0,1 5 1,2 0 0,0 0 0,0 0 0,2-1 0,0 1 0,0-1 0,10 17 0,-5-8 0,-6-15-11,1 0 0,1 0 0,-1 0 1,1 0-1,1-1 0,0 0 0,0 0 1,1-1-1,0 0 0,1 0 0,-1-1 1,1 0-1,1 0 0,-1-1 1,1-1-1,16 8 0,-14-9-318,0 0-1,0 0 1,0-1-1,1-1 1,-1 0-1,1-1 1,-1 0-1,1-1 1,13-1-1,10-7-1184,-11-9-22</inkml:trace>
</inkml:ink>
</file>

<file path=ppt/ink/ink7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2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 6656,'-23'23'3328,"107"84"-5248,-45-77 7168,12 6-5248,33-4 0,30-6-640,-6-6 0,4-11-128,-12-9 0,-20-6-896,-20-8 0</inkml:trace>
</inkml:ink>
</file>

<file path=ppt/ink/ink7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2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123 372 3200,'8'-9'1599,"-3"15"170,0 23 859,-4-19-2502,2-3-56,0 0 0,0-1-1,0 0 1,0 1-1,1-1 1,0 0 0,1-1-1,-1 1 1,1-1 0,0 0-1,1 0 1,-1 0-1,1-1 1,0 0 0,0 0-1,0 0 1,0-1 0,1 0-1,-1 0 1,1-1-1,0 1 1,0-2 0,0 1-1,10 0 1,5 1 68,0-1 1,0-1-1,0-1 0,0-1 1,0-1-1,41-9 1,-17 0 72,0-3 1,86-37 0,-114 43-186,0-1 0,-1-1 0,0 0 0,-1-2 0,0 0 0,0 0 0,-2-2 0,1 0 1,21-29-1,-33 39-28,0 0 0,0-1 0,0 1 1,-1-1-1,0 0 0,0 0 0,0 0 1,-1 0-1,1 0 0,-1-1 0,0 1 1,-1 0-1,1 0 0,-1-1 0,0 1 0,-1 0 1,1-1-1,-1 1 0,0 0 0,0 0 1,-1-1-1,0 1 0,1 0 0,-2 1 1,1-1-1,0 0 0,-1 0 0,0 1 1,0 0-1,-1 0 0,1 0 0,-1 0 1,0 0-1,-6-4 0,-5-5-36,-1 1 0,-1 1-1,0 1 1,0 0 0,-1 1 0,0 1 0,-1 1-1,-22-6 1,6 5-19,0 1 1,0 2-1,0 1 0,0 3 0,-1 0 0,1 2 0,-1 2 0,1 1 0,0 2 0,0 1 1,1 2-1,0 1 0,1 2 0,-62 31 0,86-38 21,0 0 1,1 1-1,-1 0 1,2 1-1,-1-1 1,1 2-1,0-1 1,0 1-1,-10 16 1,15-21 12,0 1 0,1-1 0,-1 0 0,1 1 0,0-1 0,0 1 0,0-1 0,1 1 0,-1 0 0,1-1 0,0 1 0,0 0 0,0-1 0,1 1 0,-1 0 0,1-1 0,0 1 0,0-1 0,0 1 0,0-1 0,1 1 0,-1-1 0,1 0 0,0 0 0,0 0 0,0 0 0,0 0 0,1 0 0,3 3 0,5 5-136,1 0 0,1-1 1,-1-1-1,2 0 0,-1 0 1,1-2-1,27 12 0,-7-6-484,1-3-1,51 11 1,10-5-637</inkml:trace>
</inkml:ink>
</file>

<file path=ppt/ink/ink7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3.3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38 3328,'-3'-4'194,"-23"-26"756,26 30-942,0 0 1,-1-1 0,1 1 0,0 0 0,-1-1 0,1 1 0,-1 0 0,1 0 0,-1 0 0,1-1 0,0 1 0,-1 0 0,1 0 0,-1 0 0,1 0 0,-1 0 0,1 0 0,-1 0 0,1 0 0,-1 0 0,1 0 0,-1 0 0,1 0 0,-1 0 0,1 0 0,-1 0 0,1 0 0,-1 0 0,1 1 0,-1-1 0,1 0 0,0 0 0,-1 1 0,1-1 0,-1 0-1,1 1 1,0-1 0,-1 0 0,1 1 0,0-1 0,0 0 0,-1 1 0,1-1 0,0 1 0,0-1 0,-1 1 0,1-1 0,0 1 0,0-1 0,0 1 0,0-1 0,0 1 0,0-1 0,0 0 0,0 1 0,0-1 0,0 2 0,-1 1 99,1 1 0,0-1-1,0 1 1,1 0 0,-1-1 0,1 1 0,-1 0 0,1-1 0,0 1 0,1-1-1,1 5 1,4 12 134,23 131 590,19 283 0,-46-312 65,-24 226 0,11-243-857,9-96-315,0 0-1,0 0 0,0 0 0,1 0 0,1 0 1,-1 1-1,1-1 0,1 0 0,0-1 0,0 1 1,1 0-1,0 0 0,6 11 0,-3-10-897</inkml:trace>
</inkml:ink>
</file>

<file path=ppt/ink/ink7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3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1 416 4736,'5'-3'2304,"-5"61"-3584,4-42 4736,-4 11-3584,-4 8 128,4-3-1408,4 2 0,5-9 1024,16-2 0</inkml:trace>
  <inkml:trace contextRef="#ctx0" brushRef="#br0" timeOffset="1">170 36 6144,'-46'-36'3072,"40"68"-4736,15-25 6272,5 2-6912,1 11 0,13 3-640,-5-11 0</inkml:trace>
</inkml:ink>
</file>

<file path=ppt/ink/ink7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4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11 505 3200,'1'1'189,"0"1"0,0-1 0,0 1 0,-1-1-1,1 1 1,-1 0 0,1-1 0,-1 1 0,1 0 0,-1-1 0,0 1 0,0 0 0,0-1 0,0 1-1,0 0 1,0-1 0,-1 4 0,-8 42 1692,4-22-1509,4-7-212,0 0 0,0 0 0,2 1 0,0-1 1,2 0-1,4 19 0,-6-33-120,0 0-1,0 0 1,0 0 0,0 0-1,1-1 1,0 1 0,0 0 0,0-1-1,0 1 1,1-1 0,-1 0 0,1 0-1,0 0 1,-1 0 0,1-1 0,1 1-1,-1-1 1,0 1 0,1-1-1,-1 0 1,1 0 0,0-1 0,-1 1-1,1-1 1,0 0 0,0 0 0,0 0-1,0 0 1,0-1 0,0 0 0,0 0-1,8 0 1,-5-1-13,0-1 0,0 1 0,0-1 0,0-1 1,-1 1-1,1-1 0,-1 0 0,0 0 0,0-1 0,0 0 0,0 0 0,-1-1 0,1 1 1,-1-1-1,0 0 0,0 0 0,-1-1 0,0 0 0,0 0 0,0 0 0,-1 0 1,0 0-1,0-1 0,2-6 0,2-5-5,-1-1 0,-1 1 0,-1-1 0,-1 0 0,-1 0-1,0 0 1,-2-36 0,-3 15-14,-2 0-1,-2 0 1,-1 1-1,-2-1 1,-19-44-1,20 59-52,-2 1 0,-1 1-1,-1 0 1,-1 0 0,-1 1 0,0 1-1,-2 1 1,-37-36 0,33 43-86,11 15-99,9 0 217,1-1 0,0 1 0,0 0 0,0-1 0,0 1 0,0 0 0,1-1 1,-1 1-1,0 0 0,1-1 0,-1 1 0,1 0 0,0-1 0,-1 1 0,1-1 1,0 0-1,0 1 0,0-1 0,2 3 0,4 4 10,0-1 0,0 0 0,1-1 0,0 1 0,0-1 0,0-1 0,1 0 0,13 6 0,79 31 115,-79-34-225,1-1-1,0-1 0,0-1 0,0 0 0,1-2 1,-1-1-1,1-1 0,42-4 0,-12 2-3704,-45-2 2410</inkml:trace>
</inkml:ink>
</file>

<file path=ppt/ink/ink7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4.7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2432,'-9'20'1152,"0"40"-384,9-40 2048,0 6-2688,0 6 128,-11 8 128,11-5 0,11-12-768,-8-3 128,-3-10-640,9 3 128</inkml:trace>
</inkml:ink>
</file>

<file path=ppt/ink/ink7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5.0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5248,'-20'5'2560,"40"-10"-8192,-12 5 4608,17 5 768,-2-10 128</inkml:trace>
</inkml:ink>
</file>

<file path=ppt/ink/ink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9.1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5248,'0'10'316,"1"-1"0,-1 1 0,2 0-1,-1-1 1,1 1 0,0-1 0,1 0 0,4 10 0,13 39 2942,-2 17-1944,15 133 0,-11 80-1086,-21-268-268,2 52 243,21 198 461,-20-242-621,2-1 1,1 1 0,1-1-1,1 0 1,1-1 0,2 0-1,18 31 1,-27-52-86,-1-1 0,1 0 1,0 1-1,1-1 0,-1 0 1,0-1-1,1 1 0,0-1 1,0 1-1,0-1 0,1 0 0,-1-1 1,0 1-1,1-1 0,0 0 1,8 3-1,-8-5-160,0 0-1,0 0 1,0 0-1,0 0 1,0-1 0,-1 0-1,1 0 1,0-1-1,0 1 1,-1-1 0,1 0-1,-1 0 1,1 0 0,-1-1-1,0 0 1,0 1-1,6-7 1,9-7-1000,-1-1 1,19-23-1,0-5-718</inkml:trace>
</inkml:ink>
</file>

<file path=ppt/ink/ink7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5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411 12 2688,'-1'-2'70,"-1"1"-1,1 0 1,-1 0 0,1 0-1,0 1 1,-1-1 0,0 0-1,1 1 1,-1-1 0,1 0-1,-1 1 1,0 0 0,1-1 0,-3 1-1,-46-1 833,1 2-1,0 2 0,-97 20 0,138-22-879,1 0-1,0 1 0,-1 1 1,1-1-1,0 1 0,0 0 1,0 1-1,0-1 0,1 2 1,-12 8-1,17-12-7,1-1-1,0 1 1,-1 0 0,1 0-1,0-1 1,0 1-1,-1 0 1,1 0 0,0 0-1,0 0 1,0-1 0,0 1-1,0 0 1,0 0-1,0 0 1,0 0 0,1-1-1,-1 1 1,0 0-1,0 0 1,1-1 0,-1 1-1,0 0 1,1 0 0,-1-1-1,1 1 1,-1 0-1,1-1 1,-1 1 0,1 0-1,0-1 1,-1 1-1,1-1 1,0 1 0,-1-1-1,1 1 1,0-1 0,1 1-1,34 19 153,-33-19-138,174 73 345,-122-54-286,-1 2 1,-1 2 0,-1 3-1,85 59 1,-131-82-36,-1 1-1,1 0 1,-1 0-1,-1 1 1,1 0 0,-1-1-1,0 2 1,0-1 0,-1 0-1,5 10 1,-8-14-29,1 0 0,-1 0 0,1 0 0,-1 0 0,1 0 0,-1 0 0,0 0 1,0 0-1,0 0 0,0 0 0,-1 0 0,1 0 0,0 0 0,-1 0 0,1 0 0,-1 0 0,0 0 0,0 0 1,0-1-1,0 1 0,0 0 0,0-1 0,0 1 0,0 0 0,-1-1 0,1 1 0,-1-1 0,1 0 1,-1 1-1,1-1 0,-1 0 0,0 0 0,0 0 0,0 0 0,1 0 0,-1-1 0,0 1 0,0-1 0,0 1 1,-3 0-1,-45 9 153,1-1 0,-2-3 0,-54 0 0,68-7-492,29-6-291,20-8-326,10 0-347,12-1-128</inkml:trace>
</inkml:ink>
</file>

<file path=ppt/ink/ink7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5.7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89 408 3712,'-57'-4'1792,"29"40"-2048,28-22 2688,-4 6-2432,4 8 128,4-1 0,10-2 128,9-11-512,16-2 128,2 4-768,2-9 0</inkml:trace>
  <inkml:trace contextRef="#ctx0" brushRef="#br0" timeOffset="1">146 43 6656,'-28'-42'3328,"56"52"-5376,-10-1 6528,10 2-7552,-5 1 0</inkml:trace>
</inkml:ink>
</file>

<file path=ppt/ink/ink7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6.4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2048,'0'4'140,"-1"0"0,1 0 1,0 1-1,0-1 0,0 0 0,0 0 0,1 0 1,0 0-1,0 0 0,0 0 0,0 0 0,4 7 1,6 33 1236,14 135-94,-5-60-1329,-8-16 569,-5 0-1,-4 1 1,-15 139 0,11-209-303,1-27-160,0 0 0,0-1 0,-1 1 0,0 0 0,0 0 0,-4 12 0,5-40 164,9-23-64,72-161-139,-80 201-21,1-1 0,-1 0-1,1 0 1,1 0 0,-1 1 0,1 0 0,-1-1-1,1 1 1,1 0 0,-1 0 0,0 0 0,1 1-1,0-1 1,0 1 0,0 0 0,0 0 0,0 0-1,7-2 1,-5 3 17,1 0 0,-1 0 0,1 1 0,0 0 0,0 0 0,-1 1 0,1 0 0,0 0 1,0 0-1,0 1 0,-1 0 0,1 1 0,8 2 0,11 3 86,1 2 1,-1 1-1,-1 1 1,0 2-1,-1 0 1,29 20-1,-39-22-40,1 1-1,-1 0 0,-1 1 0,0 0 0,-1 1 0,-1 0 0,0 1 0,0 0 0,-2 1 1,12 24-1,-21-38-51,1-1 1,0 1 0,0 0-1,-1 0 1,1 0 0,-1 0-1,0-1 1,1 1 0,-1 0-1,0 0 1,0 0 0,0 0-1,-1 0 1,1 0 0,0 0-1,-1 0 1,1 0 0,-1 0-1,1-1 1,-1 1 0,0 0-1,-1 1 1,0 0 5,-1 0-1,1-1 1,-1 1-1,1-1 1,-1 0-1,0 0 1,0 0 0,0 0-1,0 0 1,0-1-1,-6 2 1,-10 3 47,0-1 0,0-1 0,-33 3 0,34-5-19,-4 1-92,-4 1 131,-1-2 1,-46 0-1,68-2-196,0 0-1,0 0 1,-1-1 0,1 0-1,0 0 1,0 0-1,0-1 1,0 0-1,0 0 1,0 0-1,1 0 1,-1-1 0,1 0-1,-1 0 1,1 0-1,0 0 1,0-1-1,1 1 1,-1-1-1,-3-5 1,3-4-1317,15 5-107</inkml:trace>
</inkml:ink>
</file>

<file path=ppt/ink/ink7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6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15 4480,'-14'-15'2176,"20"65"-2816,2-30 3584,7-1-3712,-6 1 0,-1 5-384,3-15 128,-2-1 1024,0-2 0,2 1-1152,3 0 128</inkml:trace>
</inkml:ink>
</file>

<file path=ppt/ink/ink7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7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9 3584,'-9'-9'1792,"23"33"-3072,0-19 3712,-5-1-3968,-4-4 0,1 3-128,-6-3 128</inkml:trace>
</inkml:ink>
</file>

<file path=ppt/ink/ink7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7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0 906 3200,'31'-2'937,"46"5"-1,-53-1-119,-1-1 0,1-2 0,32-3 0,-15-3-532,-1-2-1,0-1 1,-1-3-1,59-26 1,-73 27-177,0-1-1,-1-1 0,-1-1 1,0-1-1,-1-1 1,-1-1-1,32-35 1,-46 44-91,0 0 1,-1-1 0,0 0 0,0 0 0,-1 0-1,-1-1 1,1 1 0,-2-1 0,0 0-1,0 0 1,-1 0 0,0-1 0,-1 1 0,0-1-1,-1 1 1,0-1 0,-4-21 0,-3-4 30,-2-1 0,-2 1 0,-30-70 0,29 80-90,0 1 1,-2 0 0,-20-27-1,28 43 24,-2 1 0,1-1 1,-1 2-1,0-1 0,-1 1 0,0 0 0,-1 1 0,1 0 0,-1 0 0,-18-8 0,25 14 17,0 0 0,1 0 0,-1 0 0,0 1 0,0-1 0,0 1 0,0 0 0,0-1 0,0 1 0,0 1 0,0-1 0,0 0 0,0 1 0,0-1 0,1 1 0,-1 0 0,0 0 0,-5 2 0,3 1 1,0-1-1,1 0 0,-1 1 1,1 0-1,0 0 0,0 0 1,0 1-1,0-1 1,-3 6-1,-4 10 7,1 0 0,0 1 1,-13 40-1,6 0 110,2 0-1,3 0 1,-5 64 0,8 189 317,24-125 124,1 32-3823,-16-220 1730</inkml:trace>
</inkml:ink>
</file>

<file path=ppt/ink/ink7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8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33 210 3200,'26'-3'1372,"0"1"1,45 3-1,-6 4-689,1-4-1,92-8 1,-155 7-665,0-1 0,0 0-1,1 0 1,-1 0 0,0 0 0,0 0-1,0 0 1,0-1 0,0 0 0,-1 1 0,1-1-1,0 0 1,-1 0 0,1-1 0,-1 1-1,0 0 1,0-1 0,0 1 0,0-1 0,0 0-1,0 0 1,-1 0 0,1 0 0,-1 0-1,0 0 1,0 0 0,0 0 0,0 0 0,-1-1-1,1 1 1,-1 0 0,0 0 0,0-1-1,0 1 1,0 0 0,-1 0 0,1-1 0,-1 1-1,0 0 1,0 0 0,0 0 0,0 0-1,-1 0 1,1 0 0,-1 0 0,0 0 0,-2-3-1,-4-2-7,0 0 0,-1 1 0,0 0-1,0 0 1,0 1 0,0 1-1,-1-1 1,0 1 0,-1 1 0,1 0-1,0 1 1,-1 0 0,0 0-1,0 1 1,0 0 0,-22 0 0,19 2 43,0 0 1,0 1 0,0 1 0,1 0-1,-1 1 1,1 0 0,-1 1-1,1 0 1,0 1 0,1 1 0,-1 0-1,1 1 1,-17 12 0,20-11 27,0 0 0,0 1 1,1 0-1,0 0 0,1 1 1,0 0-1,0 1 0,1 0 1,0 0-1,1 0 0,1 0 1,0 1-1,0 0 0,1 0 1,0 0-1,1 0 0,1 0 0,-1 18 1,2-17-21,1 1 0,0-1 0,1 1 0,0-1 0,1 0-1,0 0 1,1 0 0,1 0 0,0-1 0,0 1 0,2-1 0,-1-1 0,1 1 0,1-1 0,0 0 0,19 18 0,-9-14-337,1-1 1,1 0-1,0-2 0,1-1 0,0 0 1,1-1-1,0-2 0,0 0 1,1-1-1,0-1 0,0-2 1,34 4-1,-16-7-567,44-4 1</inkml:trace>
</inkml:ink>
</file>

<file path=ppt/ink/ink7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9.1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2048,'7'41'5664,"30"135"-5227,-10-76 65,24 80 410,37 258-1,-55 359-1586,-33-724-292,6-81-1593,-1-9 1152</inkml:trace>
</inkml:ink>
</file>

<file path=ppt/ink/ink7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49.6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1 280 1664,'0'-10'227,"0"0"1,0 1-1,1-1 0,0 1 0,1-1 1,5-16-1,-4 14 31,0 1 0,0-1 1,0-22-1,-3 29-176,0 0-1,0 0 1,1 0 0,-1 0-1,1 0 1,0 1 0,1-1-1,-1 0 1,1 1 0,0-1-1,0 1 1,0-1 0,0 1-1,1 0 1,0 0 0,0 0-1,0 1 1,0-1 0,1 0-1,-1 1 1,1 0 0,0 0-1,0 0 1,0 1 0,0-1-1,1 1 1,-1 0 0,1 0-1,-1 0 1,1 1 0,0 0-1,6-1 1,14-2 234,0 1 0,1 2 0,-1 1 0,50 5 0,-71-4-303,-1-1 5,252 32 1154,-225-26-1046,0 1-1,0 2 1,-1 1-1,0 1 1,-1 1-1,36 21 1,-57-28-88,0-1 0,0 1 0,-1 0 1,0 1-1,0-1 0,0 2 0,0-1 0,-1 0 0,9 14 1,-12-15-18,0-1 1,0 1-1,-1 0 0,1 0 1,-1 0-1,0 0 1,-1 0-1,1 0 1,-1 0-1,0 0 1,0 0-1,0 0 1,-1 0-1,0 0 1,0 0-1,0 0 1,-2 5-1,-1 1 27,-1 0 0,0-1 0,0 0 1,-1 0-1,0-1 0,-1 0 0,0 0 0,0 0 0,-1-1 0,0 0 0,-1 0 1,1-1-1,-2 0 0,1-1 0,-1 0 0,1-1 0,-20 9 0,-6-1 78,-1-2-1,0-1 1,-1-2-1,-39 4 0,55-8-56,1-2-1,-27-1 0,42 0-75,1-1-1,0-1 1,0 1 0,0-1-1,0 1 1,0-1-1,0 0 1,0 0-1,0-1 1,0 1 0,1-1-1,-1 0 1,0 0-1,1 0 1,0-1 0,-1 1-1,1-1 1,-4-4-1,6 5-69,0 0 0,0-1-1,0 1 1,0 0 0,1-1-1,-1 1 1,1-1-1,-1 1 1,1-1 0,0 1-1,0 0 1,0-1 0,0 1-1,1-1 1,-1 1 0,1-1-1,-1 1 1,1 0 0,0-1-1,0 1 1,0 0 0,0 0-1,0 0 1,1-1 0,-1 1-1,4-3 1,-2 0-212,1 0 0,0 1-1,1 0 1,-1-1 0,1 1 0,-1 1 0,1-1 0,0 1-1,1 0 1,6-3 0,28-6-1268</inkml:trace>
</inkml:ink>
</file>

<file path=ppt/ink/ink7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0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18 406 2176,'12'1'832,"1"-3"-850,70-16 2087,-76 15-1948,1 1 1,-1-1-1,0 0 0,0-1 0,0 0 1,-1 0-1,1 0 0,-1-1 1,9-8-1,12-16 168,-8 10-30,0 0 0,-2-1 0,0-1 0,21-37 0,-35 53-222,0-1 0,-1 1 0,1 0 0,-1-1 0,-1 1 0,1-1-1,-1 0 1,0 1 0,0-1 0,-1 0 0,1 0 0,-1 0 0,-1 0 0,1 1 0,-1-1 0,0 0 0,0 0 0,-1 1 0,1-1 0,-1 1-1,-1-1 1,1 1 0,-1 0 0,0 0 0,0 0 0,-6-7 0,7 10-20,-1 0 0,1 0-1,-1 0 1,1 1 0,-1-1-1,1 1 1,-1 0 0,0 0 0,1 0-1,-1 0 1,0 0 0,0 0-1,0 1 1,0-1 0,0 1 0,0 0-1,0 0 1,0 0 0,0 0 0,0 1-1,1-1 1,-1 1 0,0 0-1,0 0 1,-3 1 0,-7 2 29,-1 1 0,1 1 0,-21 12 0,20-8-29,0-1 0,1 1 0,1 1 1,-1 1-1,2 0 0,-1 0 0,2 1 1,0 0-1,0 1 0,1 0 0,1 1 0,-10 24 1,13-27-9,1-1-1,0 1 1,1 0 0,0 0 0,1 1 0,0-1 0,1 0 0,0 1 0,1-1 0,1 0-1,0 1 1,0-1 0,1 0 0,1 0 0,0 0 0,1 0 0,8 18 0,-6-16-4,1-1 1,1 0 0,0 0 0,1-1-1,0 0 1,1-1 0,0 0 0,0 0-1,2-1 1,-1-1 0,1 0 0,0 0-1,1-1 1,0-1 0,1 0 0,-1-1-1,1 0 1,0-1 0,1-1 0,-1 0-1,1-1 1,0 0 0,-1-1 0,1-1-1,26-1 1,-11-2 70,0-2-1,59-13 1,-75 13-59,0 0 1,0-1-1,-1-1 1,0 0-1,0-1 1,-1 0-1,0-1 1,15-12-1,-12 8 14,-1 0 0,0-1 0,-1-1 0,-1 0 0,0-1 0,-1 0 0,-1 0 0,0-2 0,-1 1 0,9-22 0,-11 16-15,14-32-5,-19 51-12,-1 1 1,1 0 0,0-1 0,0 1-1,0 0 1,0 0 0,0 0-1,0 0 1,0 1 0,1-1 0,-1 1-1,1-1 1,-1 1 0,1 0 0,-1 0-1,1 0 1,4-1 0,150-23 117,-91 16 16,85-23 1,-149 32-128,22-8 176,-1 2 0,1 1 1,0 1-1,30-2 0,-61 14-58,1 0-1,-1-1 1,0 0 0,-9 7 0,-33 25-24,35-29-29,0 0 0,1 1 1,0 1-1,-16 19 0,25-26-37,1 0-1,0 1 0,0-1 1,0 1-1,0 0 1,1 0-1,0 0 0,0 0 1,0 0-1,1 1 0,0-1 1,0 0-1,1 1 0,0-1 1,0 0-1,1 8 1,0-8 7,0 0 0,0 0 0,1 0 0,0 0 0,0-1 0,0 1 0,1-1 0,0 1 0,0-1 0,0 0 1,0 0-1,1 0 0,6 6 0,-3-4 26,1 0 1,1 0-1,-1-1 1,1 0-1,1-1 1,-1 0-1,11 5 1,5-1-108,1-1 0,0-1 0,0-1-1,1-1 1,30 1 0,109-1-5058,-114-5 3178</inkml:trace>
</inkml:ink>
</file>

<file path=ppt/ink/ink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9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39 3200,'9'-19'1536,"53"5"-768,-38 8 2944,4 6-3456,15 6 0,22-3 128,15 4 0,0-7-512,4 9 0,1-5 256,1-1 128,-21 1-768,-13-1 0,-11 6-768,-7 7 0</inkml:trace>
</inkml:ink>
</file>

<file path=ppt/ink/ink7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1.4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76 459 1536,'-1'-1'112,"0"-1"0,0 0 0,-1 0 0,1 0 0,1 0 0,-1 0 0,0 0-1,0 0 1,1 0 0,-1 0 0,1 0 0,-1 0 0,1-1 0,0 1 0,0 0 0,0 0 0,0 0 0,1-1 0,-1 1 0,0 0 0,1 0 0,0 0-1,-1 0 1,1 0 0,0 0 0,0 0 0,0 0 0,0 0 0,1 0 0,1-1 0,6-11 292,1 1 1,1 0-1,12-12 0,-12 13-606,18-19 528,1 0 0,2 2 0,1 2 0,0 0 1,3 3-1,59-33 0,-68 42-210,0 2 0,1 1 0,1 1 0,-1 1 0,2 1 1,-1 2-1,1 1 0,49-3 0,-75 9-99,-1 0 0,1 0 0,0 1 0,-1-1 0,1 1 1,0 0-1,-1 0 0,1 0 0,-1 0 0,0 1 0,1-1 0,-1 1 0,0 0 0,0 0 0,0 0 0,0 0 0,0 1 1,-1-1-1,4 4 0,-3-1 6,1 0 1,-1 0 0,0 1 0,-1-1-1,1 1 1,-1 0 0,0 0 0,-1 0-1,1 0 1,0 9 0,0 8 56,-2 0 0,0 1 0,-2-1 0,-8 45 0,-6-3 80,-2-1 0,-3 0 0,-46 95 0,57-140-120,-1 1 1,-1-2 0,0 0-1,-1 0 1,-1-1 0,-1-1-1,-1 0 1,0-1 0,0-1-1,-2-1 1,-26 17-1,17-15 41,0-1-1,-1-1 1,0-1-1,-1-2 0,0-1 1,-1-1-1,-52 6 0,51-10 9,19-1-53,-1-1 1,1 0 0,-1-1-1,0 0 1,1-1-1,-1-1 1,0 0-1,1-1 1,-1 0-1,-18-6 1,29 8-44,1-1-1,-1 0 1,0 1 0,0-1-1,0 0 1,1 0 0,-1 0 0,0 0-1,1 0 1,-1 0 0,1-1-1,-1 1 1,1 0 0,-1-1-1,1 1 1,0-1 0,0 0-1,0 1 1,0-1 0,0 0 0,0 0-1,1 1 1,-1-1 0,0 0-1,1 0 1,-1 0 0,1 0-1,0 0 1,0 0 0,0 0-1,0 0 1,0 0 0,0 0 0,0 0-1,1 0 1,-1 0 0,1 0-1,-1 1 1,1-1 0,0 0-1,0 0 1,0 0 0,0 1 0,0-1-1,0 0 1,0 1 0,0-1-1,4-2 1,2-3-36,0-1-1,0 1 1,1 0 0,0 1 0,1-1-1,-1 2 1,17-9 0,-9 8 52,0 0 1,0 1-1,0 1 0,1 1 1,-1 0-1,1 1 1,-1 1-1,1 1 0,0 0 1,0 1-1,-1 1 1,1 0-1,0 1 0,-1 1 1,0 1-1,0 0 1,0 1-1,-1 1 0,0 0 1,0 1-1,-1 1 0,0 0 1,0 1-1,12 12 1,-13-12 75,0 0 0,0 0 0,1-1 0,1-1 0,-1 0 0,1-1 0,0 0 0,18 4 0,-25-9-240,1 0 0,-1-1 0,1 0 0,-1-1-1,0 0 1,1 0 0,-1 0 0,1-1 0,-1-1 0,0 1 0,1-1 0,-1-1 0,0 1-1,0-1 1,-1-1 0,1 0 0,7-4 0,9-8-1381,-4 0-21</inkml:trace>
</inkml:ink>
</file>

<file path=ppt/ink/ink7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1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2048,'25'4'1024,"26"-4"384,-33 0 640,11 0-1536,4 3 0,8 1 128,16-4 128,5 9-1024,-1-6 0,-10-3 640,-3 4 0,-10-1-1152,-10 3 128,-10 4-512,-13-1 128</inkml:trace>
</inkml:ink>
</file>

<file path=ppt/ink/ink7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4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895 0 2816,'-23'11'1391,"0"0"-617,1 1-1,-32 22 1,40-25-648,-1-1 1,0-1-1,0 0 1,-1-1-1,1 0 1,-1-1-1,-18 2 1,9-1 175,1 1 1,-27 12 0,18-3-114,1 2 1,0 1-1,2 1 0,0 2 1,1 1-1,2 1 1,0 1-1,1 2 0,2 0 1,1 2-1,1 0 0,-22 42 1,19-25-71,3 2 0,1 0 0,3 1-1,1 1 1,3 1 0,2 0 0,-9 103 0,18-126-105,2 0 0,1 0 0,1 0 0,2 0 0,1 0-1,1-1 1,1 1 0,1-1 0,2-1 0,0 1 0,2-1 0,1-1 0,1 0 0,1-1 0,1 0 0,1-1-1,2-1 1,0-1 0,1 0 0,1-1 0,0-1 0,40 27 0,-31-28-41,0-1 1,1-1-1,1-2 1,0-1-1,59 16 0,-40-17-829,1-3 0,0-2 0,60 0 0,-31-6-573</inkml:trace>
</inkml:ink>
</file>

<file path=ppt/ink/ink7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2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59 3072,'-9'0'1536,"38"4"-1536,-15-8 2176,18 8-2176,10-4 128,1-4-128,5-6 128,7-3-256,7 1 128,-1 5-512,-4-6 128,-6 10-512,-8 3 128</inkml:trace>
</inkml:ink>
</file>

<file path=ppt/ink/ink7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2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260 123 2176,'-1'0'44,"1"0"1,-1-1-1,1 1 0,-1 0 1,1 0-1,-1-1 0,1 1 1,-1 0-1,1-1 0,-1 1 0,1 0 1,-1-1-1,1 1 0,0-1 1,-1 1-1,1 0 0,0-1 1,-1 1-1,1-1 0,0 1 1,0-1-1,-1 1 0,1-1 1,0 0-1,0 1 0,0-1 1,0 1-1,0-1 0,0 1 1,0-1-1,0 0 0,0 1 1,0-2-1,15-14 1252,33-7-387,-20 13-808,8-4 81,1 2-1,0 2 1,53-8 0,-81 16-135,-1 1 0,1 1 0,0-1 0,0 1 0,-1 1 0,1 0 0,0 0-1,0 1 1,-1 0 0,1 0 0,-1 1 0,0 0 0,0 0 0,0 1 0,0 0 0,-1 1 0,1-1-1,-1 2 1,0-1 0,10 11 0,-12-9-10,0 0 0,-1 0 0,0 1 1,0-1-1,0 1 0,-1 0 0,0 0 0,-1 0 0,0 0 0,0 1 0,-1-1 0,0 1 0,0-1 1,-1 1-1,-1 8 0,-1 17 99,-2-1 0,-11 45 1,7-46-34,-2 0 0,-1 0 0,-1-1 0,-1-1 0,-2 0 0,-24 36 0,-127 151 594,84-117-217,69-83-371,-2 0 0,0-2-1,0 1 1,-2-2-1,0 0 1,-31 19 0,40-28-76,-1 0 0,0-1 0,0 0 0,-1 0 0,1-1 0,-1-1 0,0 1 0,1-2 0,-1 1 0,0-1 0,0-1 1,0 0-1,0 0 0,0-1 0,0 0 0,-15-4 0,21 4-38,0 0 0,1-1-1,-1 1 1,0-1 0,1 0 0,-1 0-1,1-1 1,0 1 0,0-1 0,0 1-1,0-1 1,0 0 0,0 0 0,1 0-1,0 0 1,-1-1 0,1 1 0,0-1 0,1 1-1,-1-1 1,1 0 0,-1 0 0,1 1-1,0-1 1,0 0 0,1 0 0,-1 0-1,1 0 1,0 0 0,0 0 0,1 0 0,-1 0-1,1 0 1,-1 0 0,1 0 0,1 0-1,-1 0 1,0 0 0,1 1 0,0-1-1,0 1 1,0-1 0,0 1 0,1 0 0,-1 0-1,1 0 1,0 0 0,-1 0 0,2 0-1,-1 1 1,0-1 0,6-2 0,-3 2 6,1 0 0,0 0 0,-1 0 1,1 1-1,1 0 0,-1 1 0,0-1 0,0 1 1,0 1-1,1-1 0,-1 2 0,0-1 0,1 0 1,9 3-1,10 4 17,0 0 0,40 17 1,5 2 36,-37-16-50,-2 0-83,1-1 0,0-1 1,0-2-1,40 2 0,-71-8-36,-1 0 5,-1 1 1,0-1-1,0 0 1,1 0-1,-1 0 1,0 0-1,0-1 1,1 1-1,-1 0 1,0 0-1,0-1 0,0 1 1,1-1-1,-1 1 1,0-1-1,0 1 1,0-1-1,2-1 1,-2-8-1428</inkml:trace>
</inkml:ink>
</file>

<file path=ppt/ink/ink7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3.2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14 3840,'-8'-14'1920,"59"41"-2176,-33-27 2432,16 0-2176,12 3 0,20-3 0,14 0 0,5 0-128,4-3 128,-9 3 0,-14 0 0,-15 3-640,-17 6 128,-15 14-384,-10-7 0</inkml:trace>
</inkml:ink>
</file>

<file path=ppt/ink/ink7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3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0 173 1280,'13'10'1395,"-12"-10"-1254,0 1 1,1 0-1,-1-1 0,0 1 1,0 0-1,1 0 0,-1 0 0,0 0 1,0 0-1,0 0 0,0 0 1,0 0-1,0 0 0,-1 0 1,1 1-1,1 1 0,13 33 2053,-11-24-1984,2 1 0,-1 0-1,2-1 1,9 15 0,-10-19-73,1-1 0,-1 0 1,1 0-1,1 0 0,-1-1 1,1 0-1,0 0 0,1-1 0,-1 0 1,1-1-1,0 0 0,0 0 1,0-1-1,1 0 0,-1 0 1,1-1-1,-1 0 0,1-1 1,0 0-1,0-1 0,0 0 0,-1-1 1,1 1-1,0-2 0,16-4 1,-14 3-94,1-1 1,-1 0-1,0-1 0,-1 0 1,0-1-1,1 0 1,-2-1-1,1-1 1,-1 1-1,0-1 0,-1-1 1,0 0-1,0 0 1,-1-1-1,0 0 1,-1-1-1,0 1 0,0-2 1,7-18-1,-10 22-18,-1-1 0,-1 1-1,0-1 1,0 1 0,-1-1-1,0 0 1,0 1 0,-1-1-1,0 0 1,0 0 0,-1 1-1,0-1 1,-5-16 0,4 20-24,-1 0 1,1 0 0,-1 0 0,0 0-1,0 1 1,0-1 0,0 1-1,-1 0 1,0 0 0,0 0-1,0 1 1,0-1 0,-1 1-1,1 0 1,-1 0 0,0 0-1,0 1 1,0 0 0,0 0-1,0 0 1,-1 1 0,1-1 0,0 1-1,-8 0 1,-6-1-62,0 1 1,0 1-1,-1 1 0,1 0 0,0 2 1,0 0-1,-26 8 0,36-9-162,-1 1 0,1 1-1,-1-1 1,1 1 0,0 1 0,0 0-1,1 0 1,0 1 0,-1 0-1,2 0 1,-1 0 0,1 1-1,0 1 1,1-1 0,-10 15-1,8 7-1420,11-13-22</inkml:trace>
</inkml:ink>
</file>

<file path=ppt/ink/ink7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5.3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1664,'57'5'2298,"-48"-5"-2053,0 0-1,0 1 1,1 0 0,-1 1-1,0 0 1,13 4-1,18 11-50,-1 1 0,0 2-1,-1 1 1,-2 2 0,0 2-1,-2 1 1,0 2 0,-2 1-1,-2 1 1,0 2-1,-2 1 1,46 73 0,-42-49 48,-2 1 0,-3 2 0,36 117 1,-51-135-108,-3 0 1,-1 1 0,-2-1 0,-2 1 0,-2 0 0,-6 81 0,0-104-62,1 0 0,-2 0 0,-1 0 0,0-1 0,-2 0 0,0-1 0,-1 0 0,0 0 0,-2 0 0,0-2 0,-1 1 0,-1-1 0,0-1 0,-1 0 0,-1-1 0,-24 18 0,35-29-84,0-1 0,0 0 0,0 0 0,0 0 0,0-1 0,-1 0 0,1 1 0,-8 0 0,10-2-92,1 0-1,-1 1 1,0-1 0,1 0 0,-1 0 0,0-1-1,0 1 1,1 0 0,-1 0 0,0-1 0,1 1-1,-1-1 1,1 1 0,-1-1 0,0 0 0,1 0 0,-1 0-1,1 0 1,0 0 0,-1 0 0,1 0 0,0 0-1,0 0 1,-2-3 0,2 3 29,1 0 0,0 1-1,-1-1 1,1 0 0,0 0 0,0 0 0,0 1-1,0-1 1,0 0 0,0 0 0,0 0-1,0 0 1,0 1 0,0-1 0,0 0 0,0 0-1,1 0 1,-1 0 0,0 1 0,0-1-1,1 0 1,-1 0 0,1 1 0,-1-1-1,1 0 1,-1 1 0,1-1 0,-1 0 0,1 1-1,0-1 1,-1 1 0,1-1 0,0 1-1,-1-1 1,1 1 0,1-1 0,15-10-1335</inkml:trace>
</inkml:ink>
</file>

<file path=ppt/ink/ink7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5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716 1 1408,'-3'0'73,"1"0"-1,-1 0 1,1 0-1,0 1 1,-1-1 0,1 1-1,-1-1 1,1 1-1,0 0 1,-1 0 0,1 0-1,0 0 1,0 0 0,0 1-1,0-1 1,0 1-1,0-1 1,0 1 0,0 0-1,1 0 1,-3 2-1,-19 16 784,-31 17-318,2 2 0,1 3 0,2 2 1,3 2-1,-73 90 0,87-91-243,2 1 0,2 1 0,2 1 0,2 2 0,2 0 0,3 2 0,-18 70 0,19-42 115,-12 115-1,27-153-308,1 1-1,2 0 1,2-1 0,11 64 0,-5-75-58,2-2-1,1 1 1,1-1 0,2 0-1,1-2 1,1 1 0,1-2-1,24 28 1,-29-39 6,0 0 0,1-1 1,1-1-1,0 0 0,31 21 0,-35-27-54,0-2 0,0 1 0,1-1 0,0-1 0,-1 0 0,2 0 0,-1-1 0,0 0 0,1-1 0,-1-1 0,13 1 0,-16-3-267,-1 0 0,0 0 1,1-1-1,-1 0 0,0-1 1,0 1-1,0-1 1,-1 0-1,1-1 0,-1 0 1,1 0-1,-1 0 0,0-1 1,7-7-1,7-11-1157</inkml:trace>
</inkml:ink>
</file>

<file path=ppt/ink/ink7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6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275 185 1664,'5'-6'282,"-1"0"1,1 0-1,0 0 0,0 1 1,1 0-1,-1-1 0,1 2 1,0-1-1,1 1 0,10-6 1,78-33 1018,-62 29-1058,-2 1-76,0 1 0,0 2 0,1 1 0,63-10 0,-84 18-58,-1 0-1,1 1 1,0 1 0,0 0-1,0 0 1,-1 1 0,1 0-1,14 5 1,-19-4-56,0 0-1,0 0 1,0 0 0,0 1-1,0-1 1,-1 2 0,0-1-1,0 0 1,0 1 0,0 0-1,-1 0 1,0 1 0,0-1-1,5 11 1,-4-6-9,-1 1 0,-1-1 0,0 1 0,0 0 0,-1 1 0,-1-1 0,0 0 0,0 0 0,-1 1 0,0-1 0,-3 12 0,1-3 3,-1-1 0,-1 0 0,-1 0 0,-1 0 1,-11 25-1,5-22-12,-1 0-1,-1 0 1,0-2 0,-27 29 0,-75 66 67,114-113-101,-28 24 36,-2-1 1,0-2-1,-1-1 0,-2-2 1,0-1-1,-58 22 0,48-24 2,-2-2-1,0-3 0,0-1 0,-1-2 0,-49 2 1,95-11-43,1 0-1,0 1 1,-1-1 0,1 0 0,0 0 0,-1 0 0,1 0 0,0 0 0,-1 0-1,1 0 1,0 0 0,0-1 0,-1 1 0,1 0 0,0-1 0,0 1-1,-1-1 1,1 0 0,0 1 0,0-1 0,0 0 0,0 0 0,0 1 0,0-1-1,0 0 1,0 0 0,0 0 0,0 0 0,1 0 0,-2-2 0,2 1-1,1 1 0,-1-1 0,0 1 0,1-1 0,-1 1 0,1-1 0,-1 1 0,1-1 0,0 1 0,0-1 1,0 1-1,-1 0 0,1-1 0,1 1 0,-1 0 0,0 0 0,0 0 0,0 0 0,0 0 0,1 0 0,-1 0 0,1 0 0,-1 1 1,0-1-1,3 0 0,6-4 16,1 0 1,-1 1-1,1 1 1,0 0-1,0 0 1,1 1 0,-1 1-1,0 0 1,1 0-1,17 2 1,13 3 91,64 15-1,-23-4-50,-52-10-283,1-1-1,-1-2 1,1-1 0,-1-1 0,57-8 0,-46-10-2073,-27 10 1003</inkml:trace>
</inkml:ink>
</file>

<file path=ppt/ink/ink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29.9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0 467 3456,'38'8'1779,"-36"-7"-1670,1 0 1,0 0 0,-1-1 0,1 1-1,0 0 1,0-1 0,0 0 0,0 0 0,-1 0-1,1 0 1,0 0 0,0 0 0,0-1-1,-1 1 1,1-1 0,0 0 0,3-1-1,43-15 776,-2-2 0,82-45 0,-115 56-712,-1 0 0,0-1 0,0 0 0,-1-1 1,0-1-1,-1 0 0,0-1 0,-1 0 0,0 0 0,-1-1 0,0 0 0,-1-1 0,9-21 0,-14 29-151,-1 1 1,0-1 0,-1 0 0,0 0-1,0 0 1,0-1 0,0 1 0,-1 0-1,0 0 1,-1 0 0,1-1 0,-1 1-1,0 0 1,-1 0 0,1 0 0,-1 0-1,0 0 1,-1 1 0,1-1 0,-1 1-1,-1-1 1,1 1 0,-1 0 0,1 0 0,-1 0-1,-1 1 1,1 0 0,-1-1 0,1 2-1,-1-1 1,-1 0 0,1 1 0,0 0-1,-1 0 1,1 1 0,-1-1 0,0 1-1,0 0 1,0 1 0,0 0 0,0 0-1,0 0 1,0 0 0,-9 1 0,4 0-52,1 1 1,-1-1-1,1 2 1,-1-1 0,1 2-1,-1-1 1,1 1-1,0 1 1,0 0-1,1 0 1,-1 1 0,-10 7-1,10-4-17,1 0 0,0 0 0,0 1 0,1 0 1,0 0-1,1 1 0,0 0 0,0 1 0,1-1 0,-8 20 0,6-11 21,0-1-1,2 1 1,0 0 0,1 1 0,1 0-1,1-1 1,-1 27 0,4-38 22,0 1 1,1 0-1,0 0 0,0-1 0,1 1 1,0-1-1,1 1 0,-1-1 1,2 0-1,-1 0 0,1 0 1,1-1-1,-1 1 0,1-1 0,0 0 1,1-1-1,0 1 0,0-1 1,7 6-1,-1-3 16,1-1 0,-1 0 0,2-1-1,-1 0 1,1-1 0,0-1 0,0 0 0,0-1 0,1 0 0,20 2-1,-9-3-558,-1-1 0,1-2 0,0 0 0,0-2-1,29-4 1,-26-4-947,-8-8-43</inkml:trace>
</inkml:ink>
</file>

<file path=ppt/ink/ink7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7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2688,'43'7'1280,"51"-11"-1152,-67 4 1920,21 0-2048,12 4 0,6 5 0,0 3 0,-13-1-128,-12 1 128,-4-1-768,6 5 0</inkml:trace>
</inkml:ink>
</file>

<file path=ppt/ink/ink7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7.5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69 1408,'-6'0'640,"3"7"640,12-7 384,10-4-1536,13 1 128,16-3 0,4-1 0,13-5-384,10 1 128,0-9-640,-8 8 128</inkml:trace>
</inkml:ink>
</file>

<file path=ppt/ink/ink7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8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152 174 1408,'5'-7'229,"1"-1"0,-1 1 0,1 0 0,0 1-1,0-1 1,1 1 0,0 1 0,0-1 0,1 1 0,-1 0 0,1 1 0,11-5 0,21-10 267,45-13 0,-61 23-349,-1 2 0,1 0 0,0 1 0,1 2 1,48-3-1,-66 7-94,0 0 1,-1 1 0,1-1 0,-1 1 0,1 1-1,-1-1 1,1 1 0,-1 0 0,0 1 0,0-1-1,0 1 1,0 0 0,0 1 0,-1 0 0,0-1-1,1 2 1,-2-1 0,1 1 0,0-1 0,-1 1-1,0 1 1,0-1 0,0 0 0,-1 1 0,0 0-1,0 0 1,4 11 0,-4-6 14,0 1 1,0 0-1,-1 0 0,-1 0 1,0 1-1,-1-1 0,0 0 1,-1 0-1,0 0 0,-1 0 1,-1 0-1,0 0 0,-5 14 1,-5 10 138,-2-1 0,-34 58 1,20-41-47,-2-2 1,-2 0-1,-3-3 1,-44 47-1,68-81-92,-1 0 0,-1-1 0,0-1 0,0 0 0,-1 0 0,-1-2 0,1 0 0,-2-1 0,1 0-1,-1-2 1,0 0 0,-1 0 0,1-2 0,-1 0 0,0-1 0,0-1 0,-29 0 0,41-2-61,1-1 0,-1 0 0,0 0 1,1-1-1,-1 0 0,1 1 0,-1-2 1,1 1-1,0-1 0,0 0 0,0 0 1,0 0-1,0-1 0,1 1 0,-1-1 1,1 0-1,-4-6 0,6 8-11,1 0-1,-1 0 1,1-1 0,-1 1-1,1-1 1,0 1 0,0-1-1,0 1 1,1-1 0,-1 0-1,1 0 1,-1 1 0,1-1-1,0 0 1,0 0 0,0 1-1,0-1 1,1 0 0,-1 0-1,1 1 1,-1-1-1,1 0 1,0 1 0,0-1-1,0 1 1,1-1 0,-1 1-1,0 0 1,1-1 0,0 1-1,-1 0 1,1 0 0,0 0-1,0 0 1,0 0 0,1 1-1,1-2 1,2-2 12,0 1 1,0 1-1,1-1 1,-1 1-1,1 0 1,-1 0-1,1 1 1,0 0-1,0 0 1,0 1-1,0 0 1,0 0-1,1 0 1,-1 1-1,0 0 1,0 1-1,0 0 1,11 2-1,11 4 101,0 2 0,-1 0-1,34 18 1,-5-3 18,-2-2-93,57 20 348,-100-38-442,0-1-1,1-1 0,0 0 0,-1 0 0,1-1 0,24-2 1,-35 1-128,-1 0 1,1 0 0,0-1 0,0 1-1,0-1 1,-1 0 0,1 0 0,0 1-1,0-1 1,-1 0 0,1 0 0,-1-1-1,1 1 1,-1 0 0,0 0 0,1-1-1,-1 1 1,0-1 0,0 1 0,0-1-1,0 1 1,0-1 0,0 0 0,0 1-1,0-4 1,5-13-1371</inkml:trace>
</inkml:ink>
</file>

<file path=ppt/ink/ink7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8.7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1408,'5'-4'640,"19"1"128,-16 3 512,7 0-768,4 3 128,4 4 256,11 2 128,-7 2-1280,12 1 128,7 4 768,-3-5 0,-6-2-640,-8-2 0,-6 2-1024,-4-2 128</inkml:trace>
</inkml:ink>
</file>

<file path=ppt/ink/ink7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4:59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7 299 1536,'-6'-2'879,"12"11"642,22 12 1476,-11-14-2605,-6-2-160,0 0 0,0-1 0,1-1 0,0 0 0,-1 0 0,1-1 0,0 0 0,1-1 0,-1-1 0,14 0 0,15-4 255,0-2 0,70-18 0,-100 21-451,0-1 1,1 0-1,-2-1 0,1 0 0,-1-1 1,1 0-1,-2-1 0,1 0 1,-1 0-1,0-1 0,0 0 0,-1-1 1,0 1-1,10-17 0,-16 21-28,0 0-1,0 0 1,0 0-1,-1 0 1,1 0 0,-1 0-1,0 0 1,-1-1-1,1 1 1,-1 0-1,0-1 1,0 1-1,0-1 1,0 1-1,-1 0 1,0-1-1,0 1 1,0 0 0,0 0-1,-1 0 1,1 0-1,-1 0 1,0 0-1,-1 0 1,1 0-1,0 1 1,-1-1-1,-4-4 1,-1 0 9,0 0 0,0 1 0,0 0 0,-1 0 0,0 1 0,0 0 0,0 0 0,-1 1 0,0 1 0,-12-5 0,2 3-45,-1 2 1,1 0-1,-1 2 1,0 0-1,0 1 1,-33 3 0,7 3-197,-82 20 0,129-25 213,-38 13-775,37-13 718,0 1-1,0-1 1,0 1 0,0-1-1,0 1 1,0 0 0,0-1-1,1 1 1,-1 0 0,0 0 0,0-1-1,1 1 1,-1 0 0,1 0-1,-1 0 1,1 0 0,-1 0 0,1 0-1,-1 0 1,1 0 0,0 0-1,0 0 1,-1 0 0,1 0-1,0 0 1,0 0 0,0 0 0,0 0-1,0 0 1,0 0 0,1 0-1,-1 2 1,9 12-1361</inkml:trace>
</inkml:ink>
</file>

<file path=ppt/ink/ink7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00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0 896,'12'5'2421,"9"3"-1770,124-21 906,87 33-540,1-1-413,218-22-561,-450 3-114,0 0-1,1 0 1,-1 0-1,0 0 1,0 0-1,0 0 1,1 0-1,-1 0 1,0-1-1,0 1 1,0 0 0,0-1-1,0 1 1,1-1-1,-1 1 1,0-1-1,0 0 1,0 1-1,1-2 1,-2 2-825</inkml:trace>
</inkml:ink>
</file>

<file path=ppt/ink/ink7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01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2176,'48'51'3456,"-23"-31"-3146,-1 1 1,-2 1-1,23 27 1,-7-6-252,-9-12 150,-1 2-1,-2 1 1,-2 1-1,-1 1 1,-1 1 0,-3 1-1,-1 1 1,14 44-1,16 49 253,34 114-134,-76-216-293,0 0 0,-2-1-1,-1 1 1,-1 1 0,-2-1 0,-6 51-1,0-38-32,1 2 32,-17 61 1,18-92-13,-1 0 0,0 0 0,-1-1 0,0 1-1,-1-1 1,-1-1 0,0 1 0,-13 14 0,7-11 17,-1-1-1,-1 0 1,-29 21 0,36-30-15,1-1 0,-1 0 1,0 0-1,0-1 0,0 0 1,-1-1-1,0 0 1,1 0-1,-20 2 0,27-5-37,-1 0 0,1 0-1,-1-1 1,1 1 0,-1-1-1,1 1 1,-1-1 0,1 0 0,-1 1-1,1-1 1,0-1 0,-1 1-1,1 0 1,0 0 0,0-1-1,0 0 1,0 1 0,-2-4-1,3 4-34,0 1-1,0-1 0,1 0 0,-1 0 0,1 0 0,-1 0 0,1 0 0,-1 0 0,1-1 0,0 1 1,-1 0-1,1 0 0,0 0 0,0 0 0,0 0 0,0 0 0,0 0 0,0-1 0,0 1 0,0 0 0,1 0 1,-1 0-1,0 0 0,0 0 0,1 0 0,-1 0 0,1 0 0,-1 0 0,1 0 0,0 0 0,-1 0 0,1 0 1,0 0-1,0 0 0,-1 0 0,1 1 0,0-1 0,0 0 0,0 1 0,0-1 0,2 0 0,14-9-1144,5-4-86</inkml:trace>
</inkml:ink>
</file>

<file path=ppt/ink/ink7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4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 3840,'-14'3'1920,"10"-3"-512,4 0 2048,0 4-3328,0-4 128,9 3 0,-5-3 0,1 9-768,1-9 128,8 4-896,-5-1 0</inkml:trace>
</inkml:ink>
</file>

<file path=ppt/ink/ink7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5.4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47 1440 2176,'-1'1'108,"0"-1"0,0 1 0,-1-1 0,1 1 0,0-1 0,0 1 0,-1-1 0,1 0 0,0 1 0,-1-1 0,1 0 0,0 0 0,0 0 0,-1 0 0,1 0 0,0 0 0,-1 0 0,1-1 0,0 1 0,-1 0 0,1-1 0,0 1 0,0-1 0,0 1 0,-1-1 0,1 0 0,0 0 0,-1 0 0,0-2 9,1 0 0,0 0 0,-1-1-1,1 1 1,1 0 0,-1 0 0,0-1 0,1 1-1,-1 0 1,1-1 0,0 1 0,1-4-1,3-84 211,5 1-1,3 0 0,4 1 0,4 1 0,4 1 0,39-93 0,-42 127-201,3 1 0,2 2 0,2 1 0,2 0 0,2 3 0,44-50 0,-69 88-84,0 0 0,1 1 0,-1 0 0,1 0 1,1 1-1,-1 0 0,1 0 0,0 1 0,1 0 0,17-6 1,-23 10-24,-1 0 0,1 1 0,-1-1 0,1 1 1,-1 0-1,1 0 0,-1 0 0,0 0 0,1 1 1,-1-1-1,1 1 0,-1 0 0,0 0 0,7 3 1,-6-1 2,0-1 0,0 1 1,0 0-1,0 1 0,-1-1 0,1 1 1,-1 0-1,0-1 0,0 2 0,0-1 1,-1 0-1,5 9 0,8 28 68,-2 0 0,-2 1 0,-1 0 0,7 81 0,-6-45-22,35 211-31,29 196 206,-59-320-114,-15-139-103,-1 0 1,-1 1-1,-1-1 1,-7 28 0,9-54-25,0-1 0,0 1 0,0 0 0,-1-1 0,1 1 0,0 0 0,0-1 0,-1 1 1,1 0-1,0 0 0,0-1 0,-1 1 0,1 0 0,0 0 0,-1 0 0,1 0 0,0-1 0,-1 1 1,1 0-1,0 0 0,-1 0 0,1 0 0,0 0 0,-1 0 0,1 0 0,0 0 0,-1 0 1,1 0-1,0 0 0,-1 0 0,1 0 0,-1 0 0,1 0 0,0 0 0,-1 1 0,1-1 0,0 0 1,0 0-1,-1 0 0,1 0 0,0 1 0,-1-1 0,1 0 0,0 0 0,0 1 0,-1-1 0,1 0 1,0 0-1,0 1 0,0-1 0,-1 0 0,1 1 0,0-1 0,0 0 0,0 1 0,0-1 1,0 1-1,-12-33 63,6-14-88,2-1 1,2 0-1,2 1 1,8-64-1,-4 48 14,27-263 10,-19 249 0,3 1 0,33-95 0,-18 96-7,3 1-1,60-95 1,-85 152-14,1 1 0,0 1-1,1 0 1,0 0 0,1 1-1,1 0 1,0 1 0,1 0-1,25-17 1,-35 27 20,-1 0 0,1 1 1,0-1-1,0 1 0,0 0 0,0 0 1,0 0-1,1 0 0,-1 0 0,0 1 0,0-1 1,0 1-1,1 0 0,-1 0 0,0 0 1,1 0-1,-1 1 0,0-1 0,0 1 0,0 0 1,1 0-1,-1 0 0,0 1 0,0-1 1,-1 0-1,1 1 0,0 0 0,0 0 0,-1 0 1,1 0-1,4 5 0,0 2 4,0 0 0,0 0-1,0 1 1,-2 0 0,1 0 0,-1 1-1,0 0 1,3 14 0,3 15 19,-1 0 1,-3 1-1,-1-1 1,0 75-1,-18 168 8,5-189 41,-12 520 313,21-657-244,11-57 0,0-1-142,2-39-9,37-150 0,-36 224-57,3 1-1,3 1 1,2 0 0,49-87 0,-36 87 38,3 1 0,89-105 0,-106 142 11,1 1 1,1 2 0,1 0-1,1 1 1,1 2-1,0 1 1,2 1-1,44-19 1,-64 33 47,-1 0 1,1 1-1,0 0 1,0 1-1,1 0 1,18-1-1,-25 3-14,0 0-1,0 1 1,0-1 0,0 1-1,0 0 1,0 0-1,-1 0 1,1 1-1,0-1 1,-1 1-1,1 0 1,-1 0 0,1 0-1,-1 0 1,0 1-1,0-1 1,0 1-1,0 0 1,0 0-1,3 4 1,-1 2 30,0 1 1,0-1-1,0 1 0,-1 0 1,-1 0-1,1 0 1,-2 0-1,0 1 0,0-1 1,1 22-1,-3 10 179,-6 60 0,5-89-190,-20 143 431,-65 235 0,-2 12-200,79-352-230,-1 5 50,-3 62 0,12-103-95,1 0 0,0-1 1,1 1-1,1 0 0,0-1 0,1 1 0,1-1 0,0 0 0,9 19 1,-12-30-233,1 0 0,0 0 0,0-1-1,0 1 1,0-1 0,0 1 0,0-1 0,1 0 0,-1 0 0,1 0 0,-1 0 0,1 0 0,0 0 0,0-1 0,0 0 0,0 1 0,0-1 0,0 0 0,0 0 0,0-1 0,1 1 0,-1-1 0,0 1 0,0-1 0,1 0 0,-1 0 0,0-1 0,5 0 0,11-2-1571</inkml:trace>
</inkml:ink>
</file>

<file path=ppt/ink/ink7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5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13 375 4480,'-1'0'86,"1"0"0,-1 0 0,1 0 0,-1 0 0,1 0 1,-1 1-1,1-1 0,0 0 0,-1 0 0,1 1 0,-1-1 0,1 0 0,0 0 1,-1 1-1,1-1 0,0 0 0,-1 1 0,1-1 0,0 0 0,0 1 0,-1-1 0,1 1 1,0-1-1,0 0 0,0 1 0,0-1 0,-1 1 0,1-1 0,0 1 0,0-1 1,0 1-1,0-1 0,0 0 0,0 1 0,0 0 0,-3 34 2224,6 32-766,-2-55-1451,0-1 0,1 1 1,0-1-1,1 0 0,0 0 0,0 0 0,2 0 0,-1-1 0,1 0 0,1 0 0,0 0 0,0 0 0,1-1 0,0 0 0,1 0 0,10 9 0,-8-10 18,0-1 0,1 0-1,0 0 1,1-1 0,-1 0 0,1-1-1,0-1 1,0 1 0,1-2-1,-1 0 1,1 0 0,0-1-1,-1-1 1,22 0 0,-13-3-51,-1 0-1,1-1 1,0-1 0,-1-1 0,0 0 0,0-2 0,-1 0-1,0-2 1,0 0 0,-1-1 0,0 0 0,0-2-1,-1 0 1,-1-1 0,0-1 0,-1 0 0,-1-1-1,18-23 1,-21 24-43,-1-1-1,0-1 0,-1 0 1,-1 0-1,0-1 1,-1 0-1,-1 0 0,-1 0 1,5-26-1,-8 29-45,-1-1-1,0 1 1,-1-1-1,0 1 1,-1 0-1,-1-1 1,0 1-1,-1 0 1,-1 0 0,0 0-1,-1 1 1,-11-23-1,11 25-8,-1 1-1,0 0 1,-1 0 0,0 1-1,-1-1 1,0 1 0,0 1-1,-1 0 1,0 0-1,0 1 1,0 0 0,-1 0-1,-22-10 1,18 12-22,-1 0 0,-1 0 1,1 2-1,0 0 0,-1 1 0,0 0 1,1 1-1,-1 1 0,0 1 0,-18 2 1,7 1-157,-1 1 1,1 2 0,0 1 0,0 0-1,1 2 1,0 1 0,1 2-1,1 0 1,-1 1 0,-35 29 0,57-40 143,0 0 1,0 0 0,0 0-1,1 0 1,0 1-1,-1-1 1,1 1 0,1-1-1,-1 1 1,0 0-1,1-1 1,0 1 0,0 0-1,-2 8 1,3-10 21,0 0 0,0 0 0,0 0 0,0 0-1,0 0 1,1 0 0,-1 0 0,1 0 0,-1 0 0,1 0 0,0 0 0,-1 0 0,1 0 0,0-1-1,0 1 1,0 0 0,1 0 0,-1-1 0,0 1 0,1-1 0,-1 1 0,1-1 0,-1 0-1,1 1 1,0-1 0,-1 0 0,1 0 0,0 0 0,0-1 0,3 2 0,16 4-38,1-2 0,0-1 0,-1 0 0,1-2 1,0 0-1,41-5 0,-24 2 534,42 2 0,-74 2-295,0-1 0,1 1 0,-1 1 0,0-1 0,0 1 0,0 0 0,0 1 0,-1 0 0,0 0 0,1 0 0,-1 1 0,-1 0 0,1 0 0,-1 0 0,0 1 0,9 11 0,5 11 591,-1 0 1,21 43-1,-35-62-608,30 63 938,-21-40-464,2-2 0,0 0 0,2 0 0,1-2 0,24 29 0,-37-51-635,0-1-1,1 1 0,0-1 1,0 0-1,0 0 1,1-1-1,-1 1 0,1-2 1,0 1-1,0-1 0,1 0 1,-1 0-1,1-1 0,-1 0 1,1 0-1,0-1 0,0 0 1,0-1-1,-1 1 1,1-1-1,0-1 0,0 0 1,0 0-1,0 0 0,-1-1 1,1 0-1,8-4 0,-11 4-175,0 1-1,0-2 1,-1 1-1,1 0 0,0-1 1,-1 0-1,0 0 0,1 0 1,-1-1-1,-1 0 1,1 1-1,0-1 0,-1 0 1,0-1-1,0 1 0,0-1 1,0 1-1,-1-1 0,0 0 1,0 0-1,1-5 1,10-59-2357</inkml:trace>
</inkml:ink>
</file>

<file path=ppt/ink/ink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0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310 0 8448,'-61'114'4224,"-13"69"-13440,35-121 9216,-2 29-768,-53 10 0</inkml:trace>
</inkml:ink>
</file>

<file path=ppt/ink/ink7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7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25 343 1408,'0'-4'2973,"1"-20"-2469,3 7-390,2 0-1,-1 0 1,2 1-1,0 0 1,1 0-1,1 1 1,0 0 0,1 0-1,0 1 1,2 0-1,-1 1 1,2 1-1,16-14 1,-17 16-58,1 0 0,0 1 0,0 0 0,1 1 1,0 0-1,1 2 0,0-1 0,0 2 0,0 0 0,1 1 1,-1 0-1,1 2 0,0-1 0,26 1 0,-34 3-19,-1 0 0,0 0 0,0 1 0,0 0 0,0 0 0,0 1 0,0 0 0,-1 0 0,1 1 0,-1-1 0,0 1 0,0 1 0,0-1 0,-1 1 0,1 0 0,-1 0 0,0 1 0,-1-1 0,1 1 0,-1 0 0,6 12 0,-3-3 29,1 0 0,-2 1 0,0-1 0,-1 1 0,-1 0 0,0 1 0,-1-1 0,1 24 0,-4-16-13,-1-1-1,-1 0 0,-1 0 1,-1 0-1,-1-1 1,-13 37-1,-62 123 93,62-147-93,-2-1-1,0 0 1,-3-2-1,0 0 1,-2-2-1,-2-1 1,0-1-1,-2-1 1,-1-1 0,-1-2-1,-44 26 1,72-48-54,0 0 1,0-1 0,-1 1 0,1-1-1,0 1 1,-1-1 0,1 0-1,-1-1 1,1 1 0,-1-1 0,1 1-1,-1-1 1,1 0 0,-1 0-1,0-1 1,1 1 0,-1-1 0,1 0-1,-1 0 1,1 0 0,0 0-1,-1 0 1,1-1 0,0 0 0,0 1-1,0-1 1,0 0 0,-4-4-1,3 2-1,1 0-1,0-1 1,0 1-1,0-1 1,0 1 0,1-1-1,0 0 1,0 0-1,0 0 1,1 0-1,-1 0 1,1 0-1,0-1 1,1 1-1,-1 0 1,1-1-1,0 1 1,1 0-1,0-9 1,1 7 20,-2 1-48,1 0 1,0 1-1,0-1 0,1 1 0,-1 0 0,5-9 0,-5 13 24,0-1-1,0 1 0,0 0 0,0-1 0,0 1 0,0 0 0,0 0 1,1 0-1,-1 0 0,0 0 0,1 0 0,-1 0 0,1 1 0,-1-1 0,1 0 1,0 1-1,-1-1 0,1 1 0,-1 0 0,1-1 0,0 1 0,-1 0 1,1 0-1,0 0 0,-1 0 0,1 0 0,0 1 0,2 0 0,12 3-26,0 0 0,0 2-1,-1 0 1,0 1 0,0 0-1,22 15 1,38 18 61,-11-10 71,-38-16 86,1-2 1,34 10-1,-51-19-383,0-1 1,0 0-1,0-1 0,0 0 0,0 0 0,1-1 0,-1-1 1,0 0-1,0 0 0,13-4 0,1 0-974</inkml:trace>
</inkml:ink>
</file>

<file path=ppt/ink/ink7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8.2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 1536,'5'-3'768,"27"10"256,-12-7 128,-6 3-1152,4 1 128,10 1 0,6 2 0,-2 6-128,5-10 0,-3 1-640,0-4 128</inkml:trace>
</inkml:ink>
</file>

<file path=ppt/ink/ink7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1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510 2 1280,'-2'-1'201,"0"1"0,0-1 0,-1 1 0,1 0 0,0 0 0,-1 0 0,1 1 0,0-1 0,-1 0 1,1 1-1,0-1 0,0 1 0,0 0 0,-1 0 0,1 0 0,0 0 0,0 0 0,0 0 0,0 1 0,0-1 0,1 1 0,-1-1 0,0 1 0,-1 2 0,-45 55-401,32-37 728,-74 84-37,46-55-277,-51 73-1,64-77-33,3 0 1,-36 82-1,56-107-168,1-1 0,0 1 0,2 0 0,0 0 0,2 0 0,0 0 0,2 1 0,0 0 0,4 29 0,7 24-47,4 0 1,3-1-1,4-1 0,3-1 1,2-1-1,4-1 0,48 81 1,-73-142 77,1 0 1,0-1 0,0 1-1,1-2 1,1 1 0,-1-1-1,1 0 1,1 0 0,13 9-1,-14-12-104,0-1-1,1-1 1,-1 1-1,1-1 1,0-1-1,0 1 1,-1-2 0,1 1-1,1-1 1,-1 0-1,0-1 1,10-1-1,27-2-855</inkml:trace>
</inkml:ink>
</file>

<file path=ppt/ink/ink7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8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52 2048,'6'-4'1024,"-6"-12"-512,8 13 1408,1-6-1664,6 5 0,-7-6 0,7 4 128,4 6-512,1 0 0,3 6 256,5 1 128,1-4-768,-6 1 0,9 5-384,-4-9 128</inkml:trace>
</inkml:ink>
</file>

<file path=ppt/ink/ink7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9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127 160 1536,'4'-9'142,"0"0"0,1 1 0,0-1 0,1 1 0,0 0 0,0 1 1,1 0-1,0 0 0,0 0 0,0 1 0,1 0 0,0 0 0,0 1 0,1 0 0,-1 0 0,14-5 0,-5 3-28,0 1-1,1 0 0,-1 1 0,1 1 1,0 0-1,0 2 0,0 0 0,23 0 1,-32 3-72,0-1 1,-1 2 0,1-1 0,0 1 0,-1 0 0,1 1 0,-1 0 0,0 0 0,0 1 0,0 0 0,0 0 0,-1 1 0,0 0 0,0 0-1,0 1 1,0 0 0,-1 0 0,0 0 0,0 1 0,-1 0 0,0 0 0,0 0 0,-1 1 0,7 15 0,-6-10-36,-1-1 1,0 1 0,-1 0-1,0 0 1,-2 1-1,1-1 1,-1 0-1,-1 1 1,-1-1 0,1 0-1,-2 1 1,0-1-1,-1 0 1,0 0 0,-9 23-1,0-11 65,0-1 1,-2 0-1,0-1 0,-2-1 0,0 0 1,-27 27-1,3-10 136,0-2 0,-57 38 1,62-49 22,-2-3 0,-1 0 0,-1-3 0,-1-1 0,-57 18 0,96-36-223,0-1-1,0 1 0,0-1 0,0 0 0,-1 1 0,1-1 1,0 0-1,0 0 0,0 0 0,0 0 0,0 0 1,0 0-1,0 0 0,0 0 0,-1 0 0,1-1 0,0 1 1,0 0-1,0-1 0,0 1 0,0-1 0,0 1 1,0-1-1,0 1 0,-1-2 0,2 1-4,0 0-1,0 1 1,0-1 0,0 0-1,0 0 1,0 0 0,0 0-1,0 1 1,0-1 0,0 0-1,0 0 1,1 1 0,-1-1-1,0 0 1,1 0 0,-1 1-1,1-1 1,-1 0 0,0 1-1,1-1 1,-1 0 0,1 1-1,0-1 1,-1 1 0,1-1-1,0 1 1,-1-1 0,1 1-1,0-1 1,-1 1 0,1 0-1,0-1 1,1 1 0,7-4 24,0 0 1,0 0 0,1 1 0,-1 1-1,1 0 1,0 0 0,0 1 0,0 0-1,0 0 1,0 1 0,0 1 0,0-1-1,-1 2 1,15 3 0,12 3 132,0 2 0,50 21 0,-73-26-272,-1-1 0,1 1 1,0-2-1,0 0 0,1-1 1,-1 0-1,1-1 0,-1 0 1,1-1-1,-1-1 0,1 0 1,-1-1-1,0 0 0,0-1 0,1 0 1,21-10-1,-9 2-1061</inkml:trace>
</inkml:ink>
</file>

<file path=ppt/ink/ink7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19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 2560,'-14'-7'1280,"39"-5"-1280,-13 12 1280,8 5-1280,3-5 128,11 0 128,-6 0 128,10 0-512,-6 4 128,-4-4 128,6 3 128,-2-3-896,5 4 0</inkml:trace>
</inkml:ink>
</file>

<file path=ppt/ink/ink7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0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0 175 3328,'0'3'245,"0"0"0,0 1-1,0-1 1,0 1 0,1-1 0,-1 0 0,1 1 0,0-1-1,0 0 1,0 0 0,1 1 0,-1-1 0,1 0 0,-1 0-1,1-1 1,0 1 0,3 4 0,42 50 1854,-42-52-2052,-1-1-1,1 0 0,1 1 0,-1-2 1,1 1-1,0-1 0,-1 1 0,1-2 1,1 1-1,-1-1 0,0 0 0,1 0 1,-1 0-1,1-1 0,-1 0 0,1-1 1,0 1-1,-1-1 0,1 0 0,0-1 1,-1 0-1,1 0 0,-1 0 0,1-1 1,-1 0-1,0 0 0,1-1 0,-1 1 1,0-2-1,-1 1 0,1 0 0,0-1 1,-1 0-1,9-9 0,-8 8-16,0 0-1,-1 0 0,0-1 1,0 1-1,-1-1 1,1 0-1,-1 0 0,0-1 1,-1 1-1,0-1 1,0 0-1,0 0 1,-1 0-1,0 0 0,0-1 1,-1 1-1,0 0 1,0-1-1,-1 1 0,0-1 1,0 1-1,-1 0 1,0-1-1,0 1 0,0 0 1,-1-1-1,0 1 1,-1 0-1,0 0 0,0 0 1,-5-8-1,3 9-69,0 0-1,-1 0 1,1 1 0,-1 0-1,0 0 1,0 0-1,-1 1 1,0 0 0,1 0-1,-1 0 1,-1 1-1,1 0 1,0 1-1,-1 0 1,1 0 0,-1 0-1,0 1 1,1 0-1,-1 0 1,0 1-1,0 0 1,0 1 0,1 0-1,-1 0 1,0 0-1,1 1 1,-1 0 0,1 1-1,-1 0 1,1 0-1,0 0 1,0 1-1,1 0 1,-1 0 0,1 1-1,0 0 1,-8 7-1,11-9-132,1 0 0,-1 0-1,1 1 1,0-1 0,0 0-1,0 1 1,-2 7 0,0 17-1363</inkml:trace>
</inkml:ink>
</file>

<file path=ppt/ink/ink7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1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1536,'1'0'54,"0"1"0,0 0-1,-1-1 1,1 1 0,0-1 0,0 1-1,0-1 1,0 1 0,0-1 0,0 0-1,-1 1 1,1-1 0,0 0 0,0 0 0,0 1-1,0-1 1,0 0 0,0 0 0,0 0-1,0 0 1,0-1 0,0 1 0,0 0 0,2-1-1,-2 1 49,1 0 0,-1-1 0,1 1 0,-1 0 0,1 0 0,-1 0 0,1 0 0,-1 0-1,1 0 1,-1 1 0,1-1 0,-1 0 0,1 1 0,-1-1 0,1 1 0,-1 0 0,2 0 0,16 14 83,-1 0 1,0 2 0,-2 0 0,0 0 0,-1 2-1,0 0 1,19 35 0,-2-6-222,9 12 206,-4 3 0,-2 1 0,-2 1 0,-4 2 0,-3 1 0,33 129 0,-49-148-45,-1 0 0,-3 1-1,-2-1 1,-2 1-1,-2 0 1,-3 0-1,-1-1 1,-3 1-1,-2-1 1,-29 91-1,27-109-137,-37 91 389,43-112-581,0-1 0,0 1 0,-1-1 1,0 0-1,-1-1 0,0 1 0,-1-1 0,1-1 1,-13 10-1,9-14-947</inkml:trace>
</inkml:ink>
</file>

<file path=ppt/ink/ink7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2.2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23 4736,'-43'-7'2304,"38"14"-3328,5-7 4224,10 0-3328,-1 0 128,5-7-1408,1 2 0,-1-2 1024,-5 3 0</inkml:trace>
</inkml:ink>
</file>

<file path=ppt/ink/ink7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3.0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634 11 1408,'-3'-2'262,"0"1"0,-1-1 0,0 1 0,1 0 0,-1 0 0,0 0 0,0 1 0,1-1 0,-1 1 0,0 0 0,-5 0 0,4 2-128,0 0 0,1 0 0,-1 0 1,1 1-1,-1 0 0,1 0 0,0 0 1,-6 6-1,-34 24 61,27-21-11,0 1 1,1 0-1,0 2 0,1-1 1,-13 18-1,-21 43 577,-74 151 0,88-157-512,1 0-42,3 2 0,3 1 0,-24 99 0,41-129-164,3 1 1,1 0-1,3 1 0,1 0 0,2-1 0,3 1 0,8 60 0,-3-74 9,1-1 0,1 0 0,2 0 1,1-1-1,1-1 0,1 0 0,1-1 0,2-1 0,27 34 0,23 17 689,109 97 0,-145-143-461,-17-17-172,3 4 153,2 0 0,0-1 0,39 25 0,-61-68-2096,-7-19-2965,6 17 3115</inkml:trace>
</inkml:ink>
</file>

<file path=ppt/ink/ink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1.2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433 122 2304,'-2'-2'233,"0"1"-1,-1 0 1,1-1 0,0 0 0,0 0 0,0 1-1,0-1 1,1 0 0,-1 0 0,0-1-1,1 1 1,-1 0 0,1 0 0,0-1-1,0 1 1,-1-5 0,-20-26 823,16 28-978,0-1 0,0 2 0,0-1-1,-1 1 1,1 0 0,-1 0 0,0 1 0,-1 0 0,1 0 0,0 1-1,-1 0 1,1 0 0,-1 0 0,0 1 0,0 1 0,1-1-1,-1 1 1,0 0 0,0 1 0,1 0 0,-1 0 0,0 1-1,1 0 1,-14 5 0,9-2 6,1 1-1,0 1 1,0 0 0,0 0-1,1 1 1,0 0-1,0 1 1,1 0-1,0 1 1,1 0 0,0 0-1,1 1 1,0 0-1,-7 14 1,7-11-9,1 0 0,1 0 0,0 1-1,1-1 1,0 1 0,2 0 0,-1 0 0,2 0 0,0 27 0,1-33-41,1-1 1,1 1 0,-1 0-1,1 0 1,1-1 0,-1 1 0,1-1-1,1 0 1,0 0 0,0 0-1,0 0 1,1-1 0,0 1-1,1-1 1,0-1 0,0 1 0,0-1-1,9 7 1,6 1 54,-1-2-1,2 0 1,-1-1 0,2-1 0,-1-1 0,1-1-1,0-1 1,1-2 0,34 5 0,-29-6 18,0-2 1,0 0 0,1-2-1,-1-2 1,0 0 0,0-2 0,45-12-1,-47 7 10,0-1-1,42-22 1,-56 25-91,-1 0-1,0-1 1,0 0-1,-1-1 1,0-1 0,0 0-1,10-12 1,2-18 106,-22 38-128,0 1 0,0-1 1,0 1-1,-1-1 0,1 1 0,-1-1 1,1 0-1,-1 1 0,0-1 1,1 1-1,-1-1 0,0 0 0,0 0 1,0 1-1,-1-1 0,1 0 1,0 1-1,0-1 0,-1 1 0,1-1 1,-1 0-1,0 1 0,0-3 1,1 27-155,5-13 138,0 1 0,1-1 0,1-1 0,-1 1 0,1-1 0,1 0 0,0-1 0,0 0-1,0 0 1,1 0 0,0-1 0,1-1 0,0 0 0,0 0 0,0-1 0,0 0 0,21 6 0,-6-2 82,1-2 1,0-1 0,1 0 0,-1-3-1,1 0 1,42-1 0,-59-2-27,-1-1 1,1-1 0,0 1-1,-1-2 1,1 1 0,-1-1-1,0-1 1,1 1 0,-2-2-1,1 1 1,0-1 0,-1-1-1,0 1 1,0-1 0,-1-1-1,0 1 1,0-1 0,0-1 0,5-7-1,-7 8-11,-1 0 0,0 0 0,0 0 0,-1-1 0,0 1 0,0-1 0,0 1 0,-1-1 0,-1 0 0,1 0 0,-1 0 0,-1 0 0,1 0 0,-1 0 0,-1-1 0,0 1 0,0 0 0,0 0 0,-1 0 0,0 1 0,0-1 0,-1 0 0,-5-10 0,-2 1-18,-1 0 0,0 0 0,-1 1 0,-1 0 0,0 1 0,-1 0 0,0 2 0,-2-1 0,1 2 1,-2 0-1,1 1 0,-2 0 0,1 2 0,-1 0 0,-1 1 0,-24-7 0,23 9-47,0 0 0,-1 2 0,0 0 0,1 2 0,-1 0 0,0 2 0,-1 0 0,1 1 0,0 1 0,1 1 0,-1 1 0,0 0 0,1 2 0,0 1 0,-32 14 0,39-13-51,0 0 0,0 0 0,1 1 0,0 1 0,0 0 0,1 1 0,1 0 0,0 1 1,0 0-1,1 0 0,1 1 0,0 0 0,-8 18 0,13-25-87,0 1-1,1 0 1,-1-1-1,2 1 1,-1 0 0,1 0-1,0 0 1,0 0 0,1 1-1,-1-1 1,2 0-1,-1 0 1,1 0 0,0 0-1,1 0 1,0 0 0,0 0-1,0-1 1,1 1-1,0 0 1,0-1 0,0 0-1,1 0 1,0 0 0,0 0-1,1-1 1,0 1-1,0-1 1,0 0 0,8 5-1,42 21-1706,9-8 64</inkml:trace>
</inkml:ink>
</file>

<file path=ppt/ink/ink7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3.6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258 81 1536,'3'-5'221,"1"0"-1,-1 0 1,1 1 0,0-1-1,0 1 1,0 0 0,0 0-1,1 0 1,0 1 0,0-1-1,0 1 1,0 1 0,0-1-1,1 1 1,-1-1 0,11-1-1,0-1-100,0 1 0,1 1 1,-1 1-1,30-1 0,-38 3-93,1 1-1,0 0 1,-1 0 0,1 0 0,0 1 0,-1 0-1,0 1 1,1 0 0,-1 1 0,0-1 0,-1 1-1,1 1 1,-1 0 0,0 0 0,0 0 0,0 1-1,-1-1 1,0 2 0,0-1 0,0 1 0,-1 0-1,0 0 1,0 0 0,-1 1 0,0 0 0,0 0-1,-1 0 1,0 0 0,0 0 0,-1 1 0,0-1-1,-1 1 1,0 0 0,0-1 0,0 1 0,-2 0 0,1 0-1,-3 15 1,-1-4 77,0 1-1,-2-1 1,0 0-1,-2 0 1,0-1-1,-14 25 1,-74 105 651,74-117-614,-11 15 281,-76 84 0,94-115-336,-2 0 1,0-2 0,0 1-1,-2-2 1,0-1-1,0 0 1,-39 17-1,51-27-76,1 0-1,0 0 1,-1 0-1,1 0 1,-1-1-1,0 0 1,1-1-1,-1 0 1,0 0-1,1 0 1,-1-1-1,0 0 0,-11-3 1,15 3-10,0 0 0,-1-1-1,1 0 1,0 1 0,1-1 0,-1 0 0,0-1 0,1 1-1,-1 0 1,1-1 0,-1 1 0,1-1 0,0 0 0,0 0-1,1 0 1,-1 0 0,0 0 0,1 0 0,0 0 0,0-1-1,0 1 1,0 0 0,0-1 0,1 1 0,-1-1 0,1-5-1,0 6-3,-1-1-1,1 0 0,1 0 1,-1 0-1,0 0 0,1 1 1,0-1-1,0 0 0,0 0 0,0 1 1,0-1-1,1 1 0,0-1 1,-1 1-1,2 0 0,-1-1 1,0 1-1,0 0 0,1 1 0,0-1 1,-1 0-1,1 1 0,0-1 1,0 1-1,1 0 0,-1 0 1,0 0-1,1 0 0,-1 1 1,1-1-1,0 1 0,-1 0 0,1 0 1,0 1-1,0-1 0,-1 1 1,1-1-1,0 1 0,0 0 1,0 1-1,0-1 0,-1 1 1,1 0-1,0 0 0,0 0 0,-1 0 1,1 0-1,-1 1 0,6 3 1,49 35 24,-48-31-9,1 0-1,0-1 1,0-1 0,1 0 0,-1 0-1,2-1 1,-1-1 0,1 0 0,-1-1 0,1 0-1,27 4 1,-31-7-276,0-1 1,0 0-1,0 0 1,0-1-1,0 0 1,1 0-1,-2-1 1,1 0-1,0-1 1,0 0-1,-1 0 1,1-1-1,-1 0 1,12-8-1,-8-2-908</inkml:trace>
</inkml:ink>
</file>

<file path=ppt/ink/ink7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3.9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 3328,'9'-27'1664,"30"27"-2432,-24 0 3072,11 0-2304,17 0 0,9 0 0,4 4 128,-4 6-128,-4 3 0,-7 3-256,-7 3 0,3 5-512,-3-8 0</inkml:trace>
</inkml:ink>
</file>

<file path=ppt/ink/ink7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4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2688,'12'-8'1280,"41"24"-1536,-30-16 2048,6 3-1792,8 6 0,1 2 0,-10-2 0,4-2-128,2 2 128,-6-2-640,10-4 0</inkml:trace>
</inkml:ink>
</file>

<file path=ppt/ink/ink7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4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95 2560,'9'-1'167,"-1"-1"1,1-1-1,-1 0 0,0 0 1,0-1-1,0 1 0,-1-2 0,1 1 1,12-11-1,-13 9 1,1 1-1,-1 0 1,1 0 0,0 1-1,0 0 1,1 0-1,-1 1 1,1 0 0,13-3-1,-2 3-128,1 1 1,-1 1-1,0 0 0,1 2 0,-1 0 1,0 1-1,0 1 0,22 7 0,-34-8-4,0 0 0,0 1-1,-1 0 1,1 1 0,-1 0 0,1 0-1,-1 0 1,0 1 0,-1 0 0,1 0-1,-1 1 1,0 0 0,0 0 0,-1 0-1,0 1 1,0 0 0,0 0-1,-1 0 1,0 1 0,0-1 0,-1 1-1,3 11 1,-3-5 45,0 0 0,-2 0 0,1 1 0,-2-1 0,0 0 0,-1 0 0,0 1 0,-1-1 0,0 0 0,-2 0 0,1 0 0,-2-1 0,0 1 0,-12 23 0,-9 8 148,-1-2 0,-60 73-1,48-66-83,20-26-67,-1-1 1,-1-1-1,-1-1 0,-42 32 1,52-44-51,0-1 1,0-1 0,-1 0-1,1 0 1,-2-2 0,1 1-1,-1-2 1,1 0 0,-1 0-1,-1-2 1,1 1 0,-15-1-1,26-2-28,1 0 1,-1 0-1,1 0 0,-1 0 0,0 0 0,1-1 0,-1 1 0,0-1 0,1 0 0,-1 1 1,1-1-1,-1-1 0,1 1 0,0 0 0,0 0 0,-1-1 0,1 0 0,0 1 0,0-1 1,-3-4-1,4 4-3,0 0-1,0 0 1,0 0 0,0 0 0,1 0 0,-1 0 0,1-1 0,-1 1 0,1 0-1,0 0 1,0-1 0,0 1 0,0 0 0,0 0 0,1 0 0,-1-1-1,1 1 1,-1 0 0,2-3 0,-1 1 0,1 1-1,-1 0 1,1 0 0,-1 0 0,1 0-1,0 0 1,0 0 0,0 1-1,1-1 1,-1 1 0,1-1-1,-1 1 1,1 0 0,0 0 0,0 0-1,0 0 1,0 0 0,0 1-1,0 0 1,0-1 0,0 1-1,1 0 1,-1 0 0,1 1-1,-1-1 1,0 1 0,1 0 0,-1 0-1,1 0 1,4 1 0,18 7 127,-1 1 0,1 1 1,26 16-1,23 9 152,-65-31-317,11 5 125,1 0 0,0-2 0,27 5 0,-44-11-218,1 0 0,-1 0 0,1-1 0,-1 1 0,1-1 0,-1-1 0,1 1 0,-1-1 0,1 0 0,-1 0 0,0-1 0,1 1 0,-1-1-1,0-1 1,0 1 0,0 0 0,0-1 0,-1 0 0,5-4 0,6-9-1166</inkml:trace>
</inkml:ink>
</file>

<file path=ppt/ink/ink7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5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 4352,'0'-23'2176,"43"26"-2816,-24-3 3456,13 0-2944,11 7 128,8 2-128,1 2 0,-1 1 0,-8-1 0,-6 8-768,-3-3 0,-11-3-128,-14-6 0</inkml:trace>
</inkml:ink>
</file>

<file path=ppt/ink/ink7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5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20 244 2816,'0'6'240,"1"0"0,0 0-1,1 0 1,-1-1 0,1 1 0,0-1 0,0 1 0,1-1-1,-1 0 1,1 0 0,1 0 0,-1 0 0,1 0 0,-1-1-1,1 1 1,1-1 0,-1 0 0,1-1 0,6 6-1,-2-5-18,-1 1 0,1-1 0,0 0-1,0-1 1,0 0 0,1 0-1,-1-1 1,1 0 0,0-1 0,-1 0-1,12-1 1,-5 0-32,-1-2-1,1 0 1,0-1-1,-1 0 1,0-1-1,0-1 1,0 0-1,0-1 1,-1-1-1,0 0 1,24-18-1,-31 21-149,0-1-1,-1 0 1,0 0-1,0-1 1,-1 0-1,1 0 1,-1 0-1,0-1 1,-1 1-1,0-1 1,0 0-1,0-1 1,-1 1 0,0-1-1,-1 1 1,1-1-1,-1 0 1,-1 0-1,0 0 1,0 0-1,0 0 1,-1 0-1,0 0 1,-1 0-1,-1-8 1,1 11-30,0 0 1,-1 0-1,0 0 0,0 0 1,0 0-1,0 0 0,-1 1 1,0 0-1,0-1 1,0 1-1,0 0 0,-1 0 1,0 1-1,-6-6 0,2 3-6,0 1-1,0 0 0,-1 0 0,0 1 0,0 0 0,0 1 1,-14-4-1,4 3-65,-1 1 1,1 0 0,-1 2-1,0 0 1,0 1-1,1 1 1,-27 4 0,26 0-472,0 0 1,0 2 0,0 0-1,1 1 1,-35 20 0,27-11-1131</inkml:trace>
</inkml:ink>
</file>

<file path=ppt/ink/ink7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6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1536,'14'7'768,"10"-19"-256,-16 17-384,7-5 384,8 0 0,5 7 384</inkml:trace>
</inkml:ink>
</file>

<file path=ppt/ink/ink7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7.4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1408,'4'-2'3766,"18"-6"-3671,4 8 176,7-1 333,-16-2-417,-1 0 1,1 1 0,0 1-1,26 1 1,-27 0-102,32 9 155,-43-8-216,0 1 0,0-1 0,1 0 0,-1 0 0,0 0 0,0-1 0,1 0-1,-1 0 1,6-1 0,12-4 4,1 1-1,0 1 1,0 1-1,0 1 1,-1 2-1,1 0 1,0 1-1,39 10 0,-38-7-7,-1 0 0,1-2 0,42 1 0,-1-1 322,3 12-234,-63-12-96,1-1 1,0 0-1,-1 0 0,1 0 1,0-1-1,0 0 1,0 0-1,0-1 0,0 0 1,0 0-1,0-1 0,0 0 1,0 0-1,0-1 0,0 1 1,0-2-1,-1 1 0,8-4 1,-6 1-26,-5 3 3,0 0 0,0 0 0,0 0 0,0 0 1,0 1-1,1-1 0,-1 1 0,0 0 0,1 0 0,-1 0 0,1 0 0,5 0 0,-8 1-6,-1 1 1,1-1-1,-1 0 1,1 0 0,-1 1-1,1-1 1,-1 0-1,1 1 1,-1-1-1,0 1 1,1-1-1,-1 0 1,0 1 0,1-1-1,-1 1 1,0-1-1,0 1 1,0-1-1,1 1 1,-1-1 0,0 1-1,0-1 1,0 1-1,0 0 1,0-1-1,0 1 1,0-1-1,0 1 1,0-1 0,0 1-1,0-1 1,0 1-1,0-1 1,0 1-1,-1-1 1,1 1-1,0-1 1,0 1 0,-1-1-1,1 1 1,0-1-1,-1 1 1,-1 7-603,15-1-428,6 2 0</inkml:trace>
</inkml:ink>
</file>

<file path=ppt/ink/ink7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8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 1152,'52'-1'2325,"-41"0"-2038,-1 0 0,1 0 0,0 1-1,-1 0 1,17 3 0,-21-1-251,0 0 0,0 0 0,-1 0 1,1 1-1,-1 0 0,1 0 0,-1 0 0,0 1 0,0 0 1,-1 0-1,7 6 0,26 31 222,-1 1 1,-3 1 0,-1 2-1,-3 1 1,-1 2 0,-3 0-1,28 75 1,93 295 961,-129-353-982,-3 0 0,-2 1 0,-4 1 1,1 106-1,-11-110 0,-3-1 0,-2 1 0,-3-1 1,-3 0-1,-21 61 0,31-114-190,0-1-1,-1 1 1,-1-1-1,0 0 1,0 0-1,0-1 1,-1 1 0,-7 7-1,10-12-43,0 0 1,-1 0-1,1 0 1,-1 0-1,1-1 1,-1 1-1,0-1 0,0 0 1,0 0-1,0-1 1,-1 1-1,1-1 0,0 0 1,-1 0-1,1 0 1,-1 0-1,1-1 1,-6 0-1,9 0-26,0 0-1,0 0 1,0 0 0,0 0 0,0-1-1,0 1 1,0 0 0,0-1 0,0 1-1,0-1 1,0 1 0,0-1 0,0 1-1,1-1 1,-1 0 0,0 0 0,0 1-1,0-1 1,1 0 0,-1 0 0,1 0-1,-1 1 1,0-1 0,1 0-1,0 0 1,-1 0 0,1 0 0,-1 0-1,1 0 1,0 0 0,-1-3 0,1 2-120,0 0 0,0-1 1,1 1-1,-1 0 0,0-1 1,1 1-1,-1 0 0,1-1 1,0 1-1,0 0 0,0 0 1,0 0-1,0 0 0,2-3 1,19-21-1395</inkml:trace>
</inkml:ink>
</file>

<file path=ppt/ink/ink7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8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3584,'14'-13'1792,"55"3"-2048,-40 6 2304,8 4-2176,2 0 128,-1 0-128,-1 4 128,-5-1 0,-4 1 0,-8-1-512,-6 3 128,-5-3-512,0 1 128</inkml:trace>
</inkml:ink>
</file>

<file path=ppt/ink/ink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2.2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2816,'1'9'395,"1"0"-1,-1 0 1,1 0 0,1 0 0,0 0 0,0-1-1,1 1 1,8 14 0,9 21 809,3 17-434,10 27-269,50 91-1,-69-147-248,-13-26-211,1 0-1,-1 1 0,1-1 0,1 0 0,-1-1 1,1 1-1,0 0 0,0-1 0,0 0 0,1 0 1,0 0-1,0-1 0,0 1 0,0-1 0,10 5 1,-14-9-33,0 0 1,-1 0-1,1 0 1,0 0-1,-1 0 1,1 0-1,0 0 0,0 0 1,-1 0-1,1-1 1,0 1-1,-1 0 1,1 0-1,0-1 1,-1 1-1,1 0 1,-1-1-1,1 1 1,0-1-1,-1 1 1,1-1-1,-1 1 0,1-1 1,-1 1-1,0-1 1,1 0-1,-1 1 1,1-1-1,-1 0 1,0 1-1,0-1 1,1 0-1,-1 1 1,0-1-1,0 0 1,0 1-1,0-1 1,0 0-1,0 0 0,0 1 1,0-1-1,0-1 1,2-37 110,-2 35-90,-1-61 176,-1 31-137,1 0 1,3 0 0,0 0 0,2 0 0,11-43 0,-12 70-51,-1 0 0,1 0 0,1 0 0,-1 1 0,1-1-1,0 1 1,1 0 0,-1 0 0,1 0 0,1 0 0,-1 1 0,1 0-1,11-8 1,-13 11-3,0-1 0,-1 1 0,1 1 0,0-1 0,1 0 0,-1 1 0,0 0 0,0 0 0,0 0 0,1 1 0,-1-1 0,0 1 0,1 0 0,-1 0 0,0 1 0,1-1 0,-1 1 0,0 0 0,1 0 0,-1 0 0,0 1 0,0 0 0,0-1 0,0 1 0,3 3 0,9 6 49,-1 1 0,-1 0 0,0 1 0,-1 1 0,0 0 0,-1 1 0,-1 0 0,0 0 0,13 27 0,-7-6 197,0 0 1,-3 2-1,15 58 1,-27-92-227,-1-1 1,0 1-1,0 0 1,-1 0-1,1 0 1,-1 0-1,0 0 1,0 0 0,0 0-1,0 0 1,-1 0-1,0 0 1,0 0-1,0 0 1,0 0-1,-1-1 1,-1 6 0,2-9-34,1 0 1,0 0 0,-1 0 0,1 0-1,0 1 1,-1-1 0,1 0 0,0 0 0,-1 0-1,1 0 1,0 0 0,-1 0 0,1 0 0,0 0-1,-1 0 1,1 0 0,-1 0 0,1 0-1,0 0 1,-1 0 0,1 0 0,0 0 0,-1-1-1,1 1 1,0 0 0,-1 0 0,1 0 0,0 0-1,-1-1 1,1 1 0,0 0 0,0 0-1,-1-1 1,1 1 0,0 0 0,0-1 0,0 1-1,-1 0 1,1-1 0,0 1 0,0 0-1,0-1 1,0 1 0,0 0 0,-1-1 0,1 1-1,0 0 1,0-1 0,0 1 0,0 0 0,0-1-1,0 1 1,0-1 0,0 1 0,1 0-1,-1-1 1,-6-29 55,6 28-40,-4-28 11,1-1 0,2 1 0,1-1 0,2 1 0,4-32 0,-3 47-51,0 0 1,1 1-1,0 0 0,1-1 1,1 1-1,0 1 1,1-1-1,0 1 1,1 0-1,1 1 1,0 0-1,12-12 1,-17 19 12,2 1 0,-1-1 0,0 1 1,1 0-1,0 1 0,0-1 1,0 1-1,0 0 0,0 1 0,1-1 1,-1 1-1,1 1 0,0-1 1,-1 1-1,1 0 0,0 1 0,0 0 1,0 0-1,-1 0 0,1 1 1,0 0-1,0 0 0,-1 0 0,1 1 1,-1 0-1,1 1 0,-1-1 1,7 5-1,5 3 23,0 0 0,-1 1-1,-1 1 1,0 1 0,0 0 0,-1 1 0,-1 1 0,16 21 0,-10-7 57,0 1 0,-3 2 0,0 0 0,-2 0 0,-2 1 0,-1 1 0,-1 1 0,10 60 1,-11-55-23,-4-17-275,-1 0 0,-2 0 1,3 33-1,-6-56 132,0 1-1,0-1 0,0 1 1,0-1-1,1 1 1,-1-1-1,0 1 1,0-1-1,0 1 0,0-1 1,0 1-1,0 0 1,0-1-1,-1 1 0,1-1 1,0 1-1,0-1 1,0 1-1,0-1 0,-1 1 1,1-1-1,0 1 1,-1-1-1,1 0 1,0 1-1,-1-1 0,1 1 1,0-1-1,-1 0 1,1 1-1,-1-1 0,1 0 1,-1 1-1,1-1 1,0 0-1,-1 0 0,1 1 1,-1-1-1,0 0 1,1 0-1,-1 0 1,1 0-1,-1 0 0,1 0 1,-1 0-1,1 0 1,-1 0-1,1 0 0,-1 0 1,1 0-1,-1 0 1,0-1-1,-17-6-1718</inkml:trace>
</inkml:ink>
</file>

<file path=ppt/ink/ink7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8.9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62 5632,'-5'-19'2816,"93"35"-4352,-48-16 5888,-3-9-4352,14 2 128,10 0-128,15-2 0,-6 2-256,-14-2 128,-8 2-640,-10 3 0,-10 8-640,-10-4 0</inkml:trace>
</inkml:ink>
</file>

<file path=ppt/ink/ink7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9.5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296 226 1664,'6'-9'504,"1"0"-1,0 1 1,0 0-1,1 1 1,0 0 0,0 0-1,1 0 1,14-8-1,3-3-235,2-1-7,0 2 0,2 0 1,0 2-1,1 2 0,0 0 1,1 2-1,37-7 0,-64 16-207,1 0 0,0 1 0,0 0 0,0 0 0,0 1 0,1-1 0,-1 1 0,0 1 0,0-1 0,0 1 0,0 0 0,0 0-1,0 1 1,0 0 0,-1 0 0,1 0 0,-1 1 0,1 0 0,-1 0 0,8 5 0,-8-2-13,0-1 0,-1 1 1,1 0-1,-1 0 0,0 0 1,-1 1-1,1-1 0,-1 1 1,-1 0-1,1 0 0,-1 0 1,0 0-1,-1 0 0,0 1 0,0-1 1,0 12-1,-1 7 33,-1 0 1,-1 0-1,-1 0 1,-1-1-1,-2 1 1,0-1-1,-2 0 1,-11 25-1,-2-3 164,-3-1 0,-1-1 0,-36 48-1,35-60-55,-1 0 0,-1-3-1,-2 0 1,-37 28-1,-142 92 938,186-136-1009,-1 0 1,-51 21-1,65-31-87,-1 0-1,0-1 0,0 0 1,0-1-1,0 0 0,0-1 1,0 0-1,0-1 0,-22-2 1,30 2-23,1-1 0,0 1 0,-1-1 0,1 1 0,0-1 0,-1 0 0,1 0 0,0 0 0,0 0 0,-1 0 0,1 0 0,0 0 0,0-1 0,0 1 0,1-1 0,-4-3 0,5 4 0,-1 0 0,1 0 0,-1 0 0,1 0 0,0-1 0,-1 1 0,1 0 0,0 0 0,0-1 0,0 1 0,0 0 0,0 0 0,0-1 0,0 1 0,1 0 0,-1 0 0,0-1 0,1 1 0,-1 0 0,0 0 0,1 0 0,1-2 0,2-3 0,0 1 0,0-1 0,0 1 0,1 0 0,0 0 0,0 1 0,1 0 0,-1 0 0,1 0 0,6-3 0,-5 4 2,-1 0 0,0 1 0,1 0 0,0 1 0,-1 0 0,1 0 0,0 0 0,-1 1 0,1 0 0,12 1 0,75 15 128,-52-7-48,7 0 29,1-1 0,-1-3 0,1-2 0,70-5 0,15-2-166,-106 4-530,-28 0-247,-13-5-4117,10-6 3029</inkml:trace>
</inkml:ink>
</file>

<file path=ppt/ink/ink7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29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2304,'8'4'502,"0"-1"0,0-1 0,0 1 0,0-2 0,0 1 0,1-1 0,15 1 0,-5 0-38,94 18 259,64 7 836,-158-25-1538,-1-2 1,1 0-1,-1-1 0,1-1 1,-1 0-1,0-2 1,25-7-1,10-18-1557,-33 16 363</inkml:trace>
</inkml:ink>
</file>

<file path=ppt/ink/ink7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0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128 54 1408,'0'0'235,"1"-1"0,0 0 1,0 0-1,0 0 0,0 0 0,-1 0 0,1-1 1,-1 1-1,1 0 0,-1 0 0,1 0 0,-1 0 0,1-1 1,-1 1-1,0-2 0,0 2-224,0 0 0,0 0-1,1 0 1,-1 0 0,0 0-1,0 0 1,0 0 0,1 0 0,-1 0-1,1 0 1,-1 0 0,0 1-1,1-1 1,0 0 0,-1 0 0,1 0-1,-1 1 1,1-1 0,0 0 0,0 1-1,-1-1 1,1 1 0,0-1-1,0 1 1,0-1 0,-1 1 0,1-1-1,0 1 1,0 0 0,0-1-1,0 1 1,0 0 0,0 0 0,0 0-1,0 0 1,1 0 0,78-11 1951,-78 11-1902,0 0 0,0 0 0,0 0 0,0 0 0,0 0-1,0 0 1,0 1 0,0-1 0,0 1 0,0-1 0,0 1-1,0 0 1,-1 0 0,1 0 0,0 0 0,0 0 0,-1 0-1,3 3 1,-2-1-10,0 0 0,-1 0 0,1 0 0,-1 0 0,0 0-1,0 1 1,0-1 0,0 0 0,-1 1 0,1 6 0,2 19 69,-1 1 1,-1-1 0,-2 0-1,-8 59 1,7-78-97,0-1 1,0 1-1,-1-1 1,0 0 0,-1 1-1,0-1 1,0-1-1,-1 1 1,0-1-1,-1 0 1,1 0-1,-2 0 1,1-1-1,-1 0 1,0 0-1,0-1 1,-1 0-1,-14 9 1,6-6-5,-4 2 24,0-1 1,-1 0-1,0-2 0,-30 9 0,51-17-43,-1 1 0,0-1 0,0 0 0,0 1 0,1-1 0,-1 0 0,0 0 0,0 1 0,0-1 0,0 0 0,0 0 0,1 0 0,-1 0 0,0 0 0,0 0 0,0 0 0,0-1 0,0 1 0,1 0 0,-1 0 0,0-1 0,0 1 0,0 0 0,1-1 0,-1 1 0,0-1 0,0 1 0,1-1 0,-1 1 0,0-1 0,1 0 0,-1 1 0,1-1 0,-1 0 0,1 1 0,-1-1 0,1 0 0,-1 0 0,1 1 0,-1-2 0,2 0 0,-1 0 0,0 0 0,0 1 0,1-1 0,-1 0 0,1 0 0,-1 0 0,1 1 0,0-1 0,0 0 0,0 1 0,0-1 0,0 1 0,0-1 0,0 1 0,0-1 0,3-1 0,-1 0 14,-1 1 0,1-1 0,0 1 1,0 0-1,0 0 0,0 0 0,0 0 0,0 0 1,1 1-1,-1-1 0,0 1 0,1 0 1,-1 0-1,1 0 0,0 1 0,-1-1 0,7 1 1,-6 1 7,0 0 1,0 0-1,0 0 1,0 1 0,0 0-1,-1 0 1,1 0-1,-1 0 1,1 0 0,-1 0-1,0 1 1,0 0-1,0 0 1,0 0-1,0 0 1,2 4 0,19 26 314,-16-21-69,1 0 0,0-1 0,15 14 0,-21-22-207,0-1 1,0 1-1,0-1 1,1 0-1,-1 0 0,1 0 1,-1 0-1,1-1 1,0 1-1,0-1 0,0 0 1,-1 0-1,1-1 1,0 1-1,0-1 1,8 0-1,2-1 32,0-1 0,0-1 0,0-1-1,0 0 1,-1 0 0,1-1 0,-1-1 0,-1 0 0,18-12 0,-1-2-879,0-2 0,40-40 0,-25 16-1006</inkml:trace>
</inkml:ink>
</file>

<file path=ppt/ink/ink7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4.1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 1152,'34'-6'3605,"0"0"-3337,-1 2 0,2 1 1,-1 2-1,0 1 0,0 2 0,44 8 0,43 1-609,-42-6-960,-40-4 533</inkml:trace>
</inkml:ink>
</file>

<file path=ppt/ink/ink7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5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168 227 1664,'1'-3'238,"-1"0"0,1 0 0,-1 0 0,1 0 0,0 0 0,0 0 0,0 0 0,1 0 0,-1 0 0,1 0 0,0 0 0,-1 1 0,1-1 0,0 1 0,1-1 0,-1 1 0,0 0 0,4-3 0,57-34-158,-33 22 395,2-3-233,2 2 0,0 2-1,1 1 1,0 1 0,62-14 0,-90 26-163,0 1 0,0 0 0,1 1 0,-1-1 1,1 1-1,-1 1 0,0 0 0,15 2 0,-19-1-41,1-1-1,0 0 1,-1 1-1,1 0 1,-1 0-1,1 0 0,-1 0 1,0 0-1,0 1 1,0 0-1,0-1 1,0 1-1,-1 0 1,1 0-1,-1 1 0,0-1 1,3 6-1,2 2-9,-1 1-1,-1 0 0,0 0 0,-1 0 0,0 1 0,0-1 0,-2 1 1,1 0-1,-2 0 0,1 15 0,-2-8-3,0 1 0,-2 0 0,0 0 0,-1 0 0,-1-1 0,-1 1 0,-1-1 0,-1-1 0,0 1 0,-2-1 0,0 0 0,-1-1 0,-1 0 0,-1-1 0,-21 25 0,8-13 125,-2-2 1,-1-1-1,-1-1 0,-1-1 1,-1-2-1,-1-1 0,-1-1 1,-1-2-1,-1-2 0,-49 17 1,21-10 170,-76 17 0,115-32-320,24-8-1,0 0 0,0 0 0,0 0 1,-1 0-1,1 0 0,0 0 1,0 0-1,-1 0 0,1 0 0,0 0 1,0 0-1,0-1 0,0 1 1,-1 0-1,1 0 0,0 0 0,0 0 1,0 0-1,0-1 0,-1 1 1,1 0-1,0 0 0,0 0 0,0 0 1,0-1-1,0 1 0,0 0 1,0 0-1,0 0 0,0-1 0,0 1 1,0 0-1,0 0 0,0 0 1,0-1-1,0 1 0,0 0 0,0 0 1,0-1-1,0 1 0,0 0 1,0 0-1,0 0 0,0-1 0,0 1 1,0 0-1,0 0 0,0 0 0,0-1 1,1 1-1,-1 0 0,0 0 1,0 0-1,0 0 0,0 0 0,0-1 1,1 1-1,-1 0 0,0 0 1,1 0-1,4-15-62,2 5 54,0 1 0,0 0 0,1 1 0,0 0 0,1 0 0,0 0 0,0 1 0,1 1 0,-1-1 0,21-8 0,-21 11 42,-1 0-1,1 0 0,-1 1 0,1 1 0,0-1 0,0 1 1,0 1-1,1 0 0,-1 0 0,0 1 0,0 0 0,1 0 1,-1 1-1,9 2 0,-4 4 89,0-1 0,-1 2 0,0 0 0,0 0 1,-1 1-1,0 1 0,20 21 0,13 9 62,-36-34-171,1 0-1,0 0 1,0 0 0,0-2 0,1 1-1,0-1 1,-1-1 0,2 0 0,-1 0-1,0-1 1,0-1 0,1 0-1,-1 0 1,1-1 0,-1 0 0,0-1-1,1-1 1,-1 0 0,12-3 0,47-12-1911,-69 11-917,-1 5 1131</inkml:trace>
</inkml:ink>
</file>

<file path=ppt/ink/ink7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5.9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1920,'0'0'77,"0"1"0,0-1 0,1 1 0,-1 0-1,0-1 1,0 1 0,1-1 0,-1 1 0,0-1 0,1 0 0,-1 1 0,1-1 0,-1 1-1,0-1 1,1 0 0,-1 1 0,1-1 0,-1 0 0,1 1 0,-1-1 0,1 0 0,0 0-1,-1 0 1,1 1 0,-1-1 0,1 0 0,-1 0 0,1 0 0,0 0 0,-1 0 0,1 0 0,-1 0-1,1 0 1,-1 0 0,1 0 0,0 0 0,0-1 0,32-4 2011,-20 2-1701,-2 2-221,0 1-1,1 1 1,-1 0 0,0 0 0,19 6-1,20 1-135,211-5 2418,-56-4-3531,-176 5-154,-8 2-64</inkml:trace>
</inkml:ink>
</file>

<file path=ppt/ink/ink7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9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549 0 1280,'-3'0'231,"0"0"0,0 1 0,0-1-1,0 1 1,1 0 0,-1-1 0,0 1 0,0 0 0,1 1 0,-1-1 0,1 0-1,-1 1 1,1-1 0,0 1 0,-4 3 0,-26 16 171,19-16-274,1 1 0,0 1 0,0 0 0,1 0 0,0 1 0,0 1 0,1 0 0,0 0 0,1 1 0,0 0 0,0 1 0,1 0 0,-9 17 0,-114 159 1173,84-120-1074,34-51-146,0 1 0,1 1 0,1 0 0,1 1 0,1 0 0,0 1 0,-9 31 0,2 36 40,4 0-1,-1 138 1,11-174-81,1 1 0,3-1-1,3 1 1,1-1-1,3 0 1,24 81 0,-18-85 79,-8-21 14,1-1-1,1-1 0,1 1 0,1-1 1,1-1-1,24 34 0,-22-39-185,1 0-1,1-2 1,19 16 0,-33-29-1772,-8-6-755,4 2 2441,-6-5-1269</inkml:trace>
</inkml:ink>
</file>

<file path=ppt/ink/ink7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9.5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1 198 1664,'0'-3'134,"1"1"0,-1-1 0,1 1 0,0-1 0,0 1-1,0-1 1,1 1 0,-1 0 0,0 0 0,1-1 0,0 1 0,2-2 0,12-22 706,-13 20-783,0 0-1,1 0 0,0 1 0,0-1 1,0 1-1,1 0 0,-1 0 1,1 0-1,1 1 0,-1-1 1,0 1-1,1 1 0,0-1 1,0 1-1,6-3 0,16-6 286,0 2 1,32-9-1,-37 13-137,-18 3-147,0 1 0,0 0-1,1 1 1,-1-1-1,1 1 1,0 0 0,-1 0-1,1 1 1,0 0-1,-1 0 1,1 0 0,0 1-1,-1-1 1,1 2-1,0-1 1,-1 0 0,0 1-1,1 0 1,5 3-1,13 11 221</inkml:trace>
</inkml:ink>
</file>

<file path=ppt/ink/ink7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39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165 1 5760,'-11'1'2368,"-23"6"-1285,5-1-271,0 0 0,-32 0 1,102-21-941,6 11 160,-1 3 0,1 1 0,81 12 0,-96-8-683,-1-2 0,1-2 0,0 0 1,37-7-1,47 0-1450,-116 7 672</inkml:trace>
</inkml:ink>
</file>

<file path=ppt/ink/ink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3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77 2560,'0'-1'102,"-1"1"1,1-1 0,-1 0-1,1 0 1,0 0-1,-1 0 1,1 0-1,0 0 1,0 0 0,-1 0-1,1 1 1,0-1-1,0 0 1,0 0-1,0 0 1,0 0-1,1 0 1,-1 0 0,0 0-1,0 0 1,1 0-1,-1 0 1,0 0-1,1 0 1,-1 1 0,1-1-1,-1 0 1,1 0-1,-1 0 1,1 1-1,0-1 1,-1 0-1,2 0 1,-1 1-37,0 0 0,0 0 0,0 0 0,1 0-1,-1 0 1,0 0 0,0 0 0,0 1 0,0-1 0,0 0 0,0 1-1,0-1 1,0 1 0,0-1 0,0 1 0,0 0 0,0-1 0,0 1-1,0 0 1,0 0 0,-1-1 0,1 1 0,0 0 0,0 0 0,-1 0 0,1 0-1,-1 0 1,2 2 0,15 31 535,-1 0-1,23 71 1,-26-67 8,46 162 1567,-61-247-1390,1 14-655,-2-2-16,1-1 1,3-48-1,0 67-113,1 1 0,1 0 0,0 0 0,1 0 0,0 1 0,2-1 1,9-20-1,-11 29-29,-1 1 0,1 0 0,0 0 0,1 0 0,-1 1 0,1 0 0,0 0 0,1 0 0,-1 0 0,1 1 0,0 0 0,0 0 0,0 0 0,0 1 0,1 0 0,0 0 0,-1 0 0,1 1 0,0 0 0,0 1 0,0 0 0,0 0 0,1 0 0,13 1 0,-7 2-28,1 0 0,0 1 0,0 0 0,-1 1 0,0 1 0,0 0 0,0 1 0,-1 1 0,0 0 0,24 17 0,-18-9 101,-1 1 0,0 1 1,-1 0-1,-1 2 1,-1 0-1,0 0 1,-1 1-1,-2 1 0,0 1 1,-1 0-1,-1 0 1,-1 1-1,-1 0 1,-1 0-1,-1 1 0,3 26 1,-7-66 30,0 0-1,2-1 1,0 1-1,0 0 1,2 1 0,8-18-1,-5 12-108,0 0-1,2 1 1,0 0-1,1 1 1,24-29-1,-30 42 12,1 1 0,0 0-1,1 0 1,-1 1-1,1 0 1,0 0 0,0 1-1,0 0 1,0 0 0,1 1-1,-1 0 1,1 0 0,-1 1-1,1 0 1,0 1-1,0 0 1,-1 0 0,1 1-1,0 0 1,9 3 0,-3-2-6,1 2-1,-1 0 1,1 1 0,-1 1 0,-1 0 0,1 1 0,-1 1 0,0 0 0,-1 0 0,15 13 0,-16-10 68,0 0 1,-1 0-1,-1 1 1,0 0-1,0 0 1,-1 1-1,-1 1 1,0 0-1,-1 0 1,0 0 0,-2 1-1,1 0 1,-2 0-1,0 0 1,0 0-1,-2 1 1,0 0-1,0 27 1,-3-24-255,-1 0 0,-8 36-1,0-4-2410,10-34 1003,0-4-43</inkml:trace>
</inkml:ink>
</file>

<file path=ppt/ink/ink7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1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296 0 2176,'5'2'409,"0"-1"-1,1 1 1,-1-1-1,1-1 1,-1 1 0,1-1-1,-1 0 1,1 0-1,10-2 1,3 1-378,17 0 174,47 2 655,-76 0-762,0 0 1,-1 0-1,1 0 0,0 1 0,0 0 1,-1 0-1,0 1 0,1 0 1,7 5-1,26 13 114,-33-18-140,0 0 1,-1 0-1,1 1 1,-1 0 0,0 0-1,10 9 1,-14-11-63,-1-1-1,0 1 1,0 0 0,0 0 0,0 0-1,0 0 1,0 0 0,-1 0 0,1 0-1,0 0 1,-1 0 0,0 0 0,1 0-1,-1 0 1,0 0 0,0 0 0,0 0-1,-1 0 1,1 0 0,0 0 0,-1 0-1,1 0 1,-1 0 0,0 0 0,0 0-1,0 0 1,0 0 0,-2 3 0,-2 2 30,0 1 0,0-1 1,-1 0-1,-11 10 0,-19 25 164,8 21-85,24-52-100,0 0 0,0-1 1,-1 0-1,0 0 0,-10 13 1,-110 114 148,46-55-59,71-74-74,0 0-1,-1-1 1,0-1-1,0 1 1,-1-1-1,0-1 1,0 0-1,-21 7 1,-94 22 28,92-26-53,25-6-23,3-1 12,1-1 0,-1 2 1,1-1-1,-1 0 0,1 1 0,0 0 1,0 0-1,0 0 0,0 0 0,-6 5 1,7-3 21,17 0 112,-3-4-31,37-6-2257,-38 8 854</inkml:trace>
</inkml:ink>
</file>

<file path=ppt/ink/ink7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1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2176,'0'-1'134,"0"0"1,1 1-1,-1-1 0,0 0 1,1 1-1,-1-1 0,1 1 1,-1-1-1,1 1 1,-1-1-1,1 1 0,0-1 1,-1 1-1,1-1 0,-1 1 1,1-1-1,0 1 0,0 0 1,-1 0-1,1-1 1,0 1-1,-1 0 0,1 0 1,0 0-1,0 0 0,-1 0 1,1 0-1,0 0 0,0 0 1,-1 0-1,1 0 1,0 0-1,0 0 0,0 1 1,49 0 147,-18 0-403,29-7 808,47-2 25,-98 8-640,0 1 0,1 0 0,-1 0 0,0 1 0,0 0 0,0 1 1,-1 0-1,13 6 0,-21-9-116,0 1 1,0-1-1,-1 1 1,1 0-1,0-1 1,0 1-1,0 0 1,0-1-1,-1 1 1,1 0-1,0 0 1,-1 0 0,1 0-1,-1-1 1,1 1-1,-1 0 1,1 0-1,-1 0 1,0 0-1,1 0 1,-1 0-1,0 0 1,0 1-1,0-1 1,0 0-1,0 0 1,0 0-1,0 0 1,0 0-1,0 0 1,-1 2-1,0 6-612,5 7-496</inkml:trace>
</inkml:ink>
</file>

<file path=ppt/ink/ink7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2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14 131 1664,'0'1'128,"0"-1"0,0 0 0,0 0 0,0 0 0,0 1-1,0-1 1,0 0 0,0 0 0,0 1 0,0-1 0,1 0 0,-1 0 0,-1 1 0,1-1 0,0 0 0,0 0 0,0 1-1,0-1 1,0 0 0,0 0 0,0 1 0,0-1 0,0 0 0,0 0 0,0 0 0,-1 1 0,1-1 0,0 0 0,0 0-1,0 0 1,0 1 0,-1-1 0,1 0 0,0 0 0,0 0 0,0 0 0,-1 0 0,1 1 0,0-1 0,0 0 0,-1 0-1,1 0 1,0 0 0,0 0 0,-1 0 0,1 0 0,0 0 0,0 0 0,-1 0 0,1 0 0,0 0 0,0 0 0,-1 0 0,1 0-1,0 0 1,0 0 0,-1-1 0,4 14-891,2 10 1412,0-1 0,2 0 0,14 33 0,-17-45-573,1 0-1,0 0 0,1-1 0,0 1 1,1-2-1,0 1 0,0-1 0,0 0 1,15 12-1,-18-18-68,0-1-1,0 1 1,0-1 0,0 1 0,0-1-1,1 0 1,-1-1 0,0 1 0,1-1-1,-1 0 1,0 0 0,1 0 0,-1-1-1,0 1 1,1-1 0,-1 0 0,0-1-1,7-1 1,-4 0 5,0 1-1,-1-1 1,1-1 0,0 1-1,-1-1 1,0 0-1,0 0 1,0-1 0,0 0-1,6-7 1,-8 5 7,0 0 1,-1 0-1,0 0 0,0 0 1,-1 0-1,0 0 1,0-1-1,-1 1 0,0-1 1,0 1-1,-1-1 0,0 1 1,0-1-1,0 0 0,-1 1 1,-1-1-1,1 1 1,-1 0-1,0-1 0,-1 1 1,-5-12-1,3 7-4,-1 0 0,0 1-1,0-1 1,-1 1 0,-1 1 0,0-1 0,0 1 0,-1 1-1,0-1 1,-1 2 0,0-1 0,-12-7 0,16 13-19,-1 0 1,1 1 0,-1 0-1,1 0 1,-1 1 0,0 0 0,1 0-1,-1 1 1,0-1 0,0 1-1,0 1 1,1-1 0,-1 1 0,0 1-1,-7 1 1,10-2-112,1 0 0,0 0 0,0 0 0,-1 0 0,1 1 0,0-1 0,0 1 0,0 0 0,0-1 0,1 1 0,-1 1 0,0-1 0,1 0 0,0 1 0,-1-1 0,1 1 0,0 0 0,0 0 0,1-1 0,-1 1 0,0 1 0,1-1 0,0 0 0,0 0 0,0 0 0,0 1 0,0-1-1,1 0 1,-1 1 0,1-1 0,0 6 0,5 20-1399,4-4-22</inkml:trace>
</inkml:ink>
</file>

<file path=ppt/ink/ink7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2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1536,'3'-1'386,"-1"0"0,1 0 0,0 0 0,-1 0 0,1 1 0,0-1 0,0 1 0,0-1 0,-1 1 1,1 0-1,0 0 0,0 1 0,0-1 0,4 2 0,6-2-289,271-15 1311,-3 1-982,-242 11-2516,-33 3 938</inkml:trace>
</inkml:ink>
</file>

<file path=ppt/ink/ink7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3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8 2176,'4'-7'3516,"-5"21"-2254,0-6-1108,-1 0-1,1 0 1,0 0-1,1 0 1,0 0-1,0 1 1,3 14-1,-1 15-186,-1 47 771,-6 142 209,4-216-989,-1-1-1,0 0 0,0 0 1,-1 0-1,-1-1 0,1 1 1,-7 11-1,9-13-1514,1-7 405</inkml:trace>
</inkml:ink>
</file>

<file path=ppt/ink/ink7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4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1 222 2176,'0'-3'174,"0"-1"0,0 0 0,0 0 0,1 1 0,0-1 0,0 0 0,0 1 0,0-1 0,0 0 0,1 1 0,-1 0 0,1-1 0,4-5 0,1 2 299,0 0-1,0 0 1,1 1-1,8-6 1,-7 5-408,5-4-37,12-9 521,0 1 0,48-25-1,-66 40-440,1 0-1,-1 0 1,1 1-1,1 1 0,-1-1 1,0 1-1,0 1 1,1 0-1,-1 0 1,1 1-1,-1 0 0,1 0 1,16 4-1,-21-2-78,0-1 0,0 2-1,-1-1 1,1 0 0,-1 1-1,0 0 1,1 0-1,-1 0 1,-1 1 0,1-1-1,0 1 1,-1 0 0,0 0-1,0 0 1,0 1 0,0-1-1,-1 1 1,1-1-1,-1 1 1,0 0 0,2 9-1,0 3 2,1 0 1,-2 0-1,-1 1 0,0-1 0,0 20 0,-3-13 18,-1 0-1,-1 0 1,0 0 0,-2-1 0,-1 1-1,-1-1 1,-1-1 0,-1 1 0,0-1-1,-2-1 1,-1 0 0,-1 0 0,0-1-1,-1-1 1,-2 0 0,0-1 0,0-1-1,-2 0 1,0-2 0,-26 18 0,7-8 77,-36 21 209,66-42-216,1-1-1,-1 0 0,0 0 0,0-1 0,-1 0 1,1 0-1,0-1 0,-14 2 0,20-3-105,1 0-1,-1 0 0,0 1 1,0-1-1,1 0 1,-1 0-1,0 0 0,1 0 1,-1 0-1,0 0 1,1 0-1,-1-1 0,0 1 1,1 0-1,-1 0 1,0 0-1,1-1 0,-1 1 1,1 0-1,-1-1 1,0 1-1,1 0 0,-1-1 1,1 1-1,-1-1 1,1 1-1,-1-1 0,1 1 1,-1-1-1,1 0 1,0 1-1,-1-1 0,1 1 1,0-1-1,0 0 1,-1 1-1,1-1 0,0 0 1,0 1-1,0-1 1,0 0-1,0 1 0,0-1 1,0 0-1,0 1 1,0-2-1,0 1-12,1-1 0,0 1 0,-1 0 0,1 0 0,0 0 0,0 0 0,0-1 0,0 1 0,0 0 0,0 0 0,0 1 0,0-1 0,0 0 0,0 0 0,0 0 0,1 1 0,-1-1 0,0 1 0,1-1 0,-1 1 0,0-1 0,1 1 0,2 0 0,144-7 44,-109 4 31,55 4 1,12 0-480,-79-2 21,-20 2 67,0-1 1,-1 0 0,1-1 0,0 0 0,-1 0 0,1 0 0,-1-1 0,1 0 0,-1 0 0,9-4 0,5-7-1476</inkml:trace>
</inkml:ink>
</file>

<file path=ppt/ink/ink7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4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1664,'3'-8'768,"8"8"768,-11-4-128,9 0-1024,5-3 128,9 7 512,5 0 0,4 0-1280,-3 7 128,-1-3 640,1 0 128,8 1-256,-3-2 0,3 1-640,-5-8 0,7 1-896,-7 3 0</inkml:trace>
</inkml:ink>
</file>

<file path=ppt/ink/ink7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5.0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43 161 2048,'-1'0'216,"0"1"-1,1-1 1,-1 1 0,0 0-1,1 0 1,-1-1 0,0 1-1,1 0 1,-1 0 0,1 0 0,-1 0-1,1 0 1,0 0 0,-1-1-1,1 1 1,0 0 0,-1 0-1,1 0 1,0 0 0,0 0-1,0 0 1,0 0 0,0 0-1,1 2 1,11 30 1958,-6-24-1917,0 1 1,1-1-1,0-1 1,12 12-1,-12-14-189,1-1 0,0 0 0,1-1 0,-1 0 0,1-1 0,0 1 0,0-2 0,0 1 0,0-1 1,1 0-1,-1-1 0,0 0 0,1-1 0,-1 0 0,1 0 0,-1-1 0,0-1 0,0 1 0,1-1 0,-1-1 0,15-5 0,-16 5-30,0-1-1,0 1 1,-1-1 0,1-1-1,-1 1 1,0-1 0,0-1-1,0 1 1,-1-1 0,10-12-1,-13 14-10,0 0-1,0-1 1,0 0-1,-1 0 1,0 1 0,0-1-1,0-1 1,0 1-1,-1 0 1,0 0-1,0 0 1,0-1-1,-1 1 1,0-1 0,0 1-1,0 0 1,-2-11-1,0 11-9,0-1 0,0 0-1,0 0 1,-1 1 0,0-1-1,0 1 1,0 0 0,-1 0-1,0 0 1,0 0 0,0 1-1,0 0 1,-1-1 0,0 1-1,1 1 1,-1-1 0,-1 1-1,-9-5 1,2 2-20,-1 0 1,0 0-1,-1 2 1,1 0-1,-1 0 0,-21-2 1,19 5-116,0-1 1,1 2-1,-1 0 1,-17 3-1,27-2-103,0 1 1,0-1-1,1 1 1,-1 1-1,0-1 0,1 1 1,-1 0-1,1 1 0,0 0 1,0 0-1,1 0 1,-8 6-1,-11 16-1464</inkml:trace>
</inkml:ink>
</file>

<file path=ppt/ink/ink7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6.2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81 1280,'14'-7'2560,"-10"5"-2444,1 0-1,-1 0 1,1 0-1,-1 1 1,1 0 0,0 0-1,0 0 1,-1 0 0,1 1-1,0 0 1,0 0-1,5 0 1,-9 0-62,47 1 921,-12 0-489,0-2-1,59-8 1,-58 5-321,-1 0 1,1 3-1,65 5 0,2 0 49,-90-5-230,0-1 1,1 0 0,-1-1 0,0-1-1,-1 0 1,1-1 0,20-10-1,-16 7 11,-13 7 7,-1-1 1,0 1 0,1 0-1,-1 0 1,1 0 0,0 1-1,-1-1 1,1 1 0,7 1-1,-10-1-6,-1 0 1,0 0-1,1 1 0,-1-1 0,0 0 0,1 1 0,-1-1 0,0 0 0,0 1 0,1 0 0,-1-1 0,0 1 0,0 0 0,0 0 1,0-1-1,0 1 0,0 0 0,0 0 0,0 0 0,0 0 0,0 0 0,-1 0 0,1 1 0,0-1 0,-1 0 0,1 0 1,-1 1-1,1-1 0,-1 0 0,0 0 0,1 1 0,-1-1 0,0 3 0,4 11-2193,-8-13 1173</inkml:trace>
</inkml:ink>
</file>

<file path=ppt/ink/ink7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5:47.6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 1664,'0'0'26,"0"0"-1,0 0 1,0 0-1,1 0 1,-1 0 0,0 0-1,0 0 1,1 0 0,-1 0-1,0 0 1,0 0-1,0 0 1,1 0 0,-1 0-1,0 0 1,0 0-1,1 0 1,-1 0 0,0 0-1,0 0 1,0 0 0,1 0-1,-1 0 1,0-1-1,0 1 1,0 0 0,1 0-1,-1 0 1,0 0-1,0 0 1,0-1 0,0 1-1,0 0 1,1 0 0,-1 0-1,0-1 1,0 1-1,0 0 1,0 0 0,0 0-1,0-1 1,0 1-1,0 0 1,0 0 0,0-1-1,0 1 1,0 0 0,0 0-1,0 0 1,0-1-1,0 1 1,0 0 0,0-1 56,0 1 0,0 0 1,0 0-1,0-1 1,0 1-1,0 0 0,0-1 1,0 1-1,0 0 1,0 0-1,1-1 0,-1 1 1,0 0-1,0 0 1,0-1-1,0 1 0,0 0 1,0 0-1,1 0 1,-1-1-1,0 1 0,0 0 1,0 0-1,1 0 1,-1-1-1,0 1 0,0 0 1,1 0-1,-1 0 0,0 0 1,0 0-1,1 0 1,-1 0-1,0 0 0,0-1 1,1 1-1,-1 0 1,0 0-1,0 0 0,1 0 1,3 2 42,-1-1-1,0 0 1,1 1 0,-1 0-1,0 0 1,0 0 0,0 0 0,-1 0-1,1 0 1,0 1 0,-1-1-1,5 7 1,2 1 370,-1 1 0,0 1 0,0-1 0,6 15 0,4 6 311,38 50 0,-3-5 35,-35-47-717,0 0-1,-2 1 1,-2 0 0,20 61 0,-6-6-99,-18-58 2,-1 0 0,9 49 0,33 238 101,-50-299-139,0-1-1,-1 1 1,-1 0-1,-1-1 1,0 1-1,-4 15 0,-4 37-13,3-18 132,-2-1 0,-17 58 0,16-69 84,6-28-124,0 0 1,0 0 0,-1-1 0,-1 0 0,0 0 0,0 0 0,0-1 0,-1 0 0,-11 11 0,-14 17 234,-12 10-248,34-37-17,0 1 0,1 0 1,0 1-1,0 0 0,-8 14 0,5 0-2,10-19 0,0-1 0,0 1-1,0-1 1,-1 0-1,0 0 1,0 0 0,-1 0-1,1 0 1,-1-1 0,0 1-1,0-1 1,-1 0 0,1-1-1,-9 7 1,12-11-158,0 0 1,0 0-1,0 1 0,0-1 1,0 0-1,0 0 1,0 0-1,0 0 0,1 0 1,-1 0-1,0-1 0,1 1 1,-1 0-1,1 0 1,0 0-1,-1-1 0,1 1 1,0 0-1,-1 0 0,1-1 1,0 1-1,0 0 1,0 0-1,0-3 0,-1-4-779,-4-21-1039</inkml:trace>
</inkml:ink>
</file>

<file path=ppt/ink/ink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6.3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141 285 3200,'2'3'251,"0"0"0,-1-1 0,1 1 0,-1 0 0,1 0 0,-1 0-1,0 0 1,0 0 0,-1 0 0,1 0 0,0 0 0,-1 4 0,8 64 2217,-2-19-1734,-1-32-599,1 0 0,1 0 0,1 0 0,0-1 0,2 0 0,0-1 0,1 0 1,1 0-1,1-1 0,0-1 0,16 15 0,-19-22-47,0 0-1,1-1 1,-1 0-1,1 0 1,1-1-1,0-1 1,-1 0-1,2-1 1,-1 0-1,1-1 1,0 0-1,0-1 1,0 0 0,0-1-1,0-1 1,0 0-1,1-1 1,-1 0-1,17-3 1,-1 0 24,0-2-1,-1-1 1,0-1 0,0-1 0,-1-2 0,0 0-1,49-28 1,-62 30-81,-1-1 0,0 0 0,0 0-1,-1-2 1,0 1 0,-1-2 0,0 1 0,17-27-1,-23 31-11,-1-1 0,0 0 0,0 0 0,-1 0 0,0-1 0,-1 1 0,1-1 0,-2 0 0,1 0 0,-1 1 0,-1-1 0,1 0 0,-2 0 0,1 0 0,-1 0 0,0 0 0,-4-12 0,-2 1 8,-1 1 0,0 0 0,-1 0 1,-1 1-1,-1 0 0,-1 1 0,0 0 0,-1 1 1,-1 1-1,0 0 0,-1 0 0,-27-19 0,15 14 33,0 2 0,-2 0 0,0 2 0,0 1-1,-2 2 1,1 1 0,-41-10 0,35 13 22,-1 3-1,0 1 1,-70-1 0,81 7-59,1 0 0,-1 2 1,0 1-1,1 1 1,-1 1-1,-33 13 1,52-17-35,0 1 1,0 1 0,1-1 0,-1 1 0,1 0 0,0 0 0,0 1 0,1 0 0,-1 0 0,1 0-1,0 1 1,1-1 0,-1 1 0,1 1 0,0-1 0,1 0 0,-1 1 0,-2 9 0,4-10-3,1-1 1,1 1 0,-1-1-1,1 1 1,0 0 0,0-1-1,1 1 1,-1 0 0,1-1 0,1 1-1,-1-1 1,1 1 0,0-1-1,0 0 1,0 0 0,1 0-1,0 0 1,0 0 0,0 0-1,0-1 1,1 1 0,0-1-1,0 0 1,0 0 0,7 4 0,16 13-38,1-1 0,1-1 0,44 21 0,109 40-497,-134-61 231,2-2 0,0-3 0,55 9-1,-75-19-32,1 0-1,0-2 1,-1-1-1,1-2 0,0-1 1,44-8-1,-21-9-343,-34 1 535,-20 17 166,1 1 0,-1-1 0,0 0 0,0 0 0,0 1 0,1-1 0,-1 0 0,0 1 0,0-1 0,0 0 0,0 0-1,-1 1 1,1-1 0,0 0 0,0 0 0,0 1 0,0-1 0,-1 0 0,1 1 0,0-1 0,-1 0 0,1 1-1,-1-1 1,1 1 0,0-1 0,-1 0 0,1 1 0,-1-1 0,0 1 0,1-1 0,-2 1 0,2-1 33,-1 0 0,0 0 0,0 0 0,1 1 1,-1-1-1,0 0 0,0 1 0,0-1 0,0 1 0,0-1 0,0 1 1,0 0-1,0-1 0,0 1 0,0 0 0,0 0 0,0-1 1,0 1-1,0 0 0,-1 0 0,1 0 0,0 0 0,0 1 1,0-1-1,0 0 0,0 0 0,0 1 0,0-1 0,0 0 1,0 1-1,0-1 0,0 1 0,0 0 0,0-1 0,0 1 1,1 0-1,-1-1 0,0 1 0,0 0 0,1 0 0,-1 0 1,0-1-1,1 1 0,-1 0 0,1 0 0,-1 0 0,1 0 1,0 0-1,-1 0 0,1 2 0,-2 1 99,0 1 0,0 0 0,1 0 0,0 0 0,0 0 0,1 0-1,-1 0 1,1 0 0,0 7 0,3-4-48,0-1 0,1 0 0,-1 1 0,1-1 1,1-1-1,0 1 0,0 0 0,0-1 0,0 0 0,1-1 0,0 1 0,0-1 0,11 7 0,4 6 6,0 1-307,0-2 0,2 0 0,0-1 0,48 25 0,-49-30-820,-15-7 361,1 0 1,0-1-1,0 0 0,0 0 1,9 2-1,5-1-1145</inkml:trace>
</inkml:ink>
</file>

<file path=ppt/ink/ink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4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1 261 2688,'102'-72'4864,"-73"55"-4255,-12 5-391,1 2-1,0 0 1,1 1-1,0 0 1,30-7 0,-45 15-184,-1 0 1,1 0-1,0 1 1,0 0-1,0-1 1,0 1-1,0 1 1,0-1-1,0 1 1,-1-1-1,1 1 1,0 0-1,0 0 1,-1 1-1,1-1 1,0 1-1,-1 0 1,0 0-1,1 0 1,-1 0-1,0 0 1,0 1-1,0 0 1,0-1-1,-1 1 1,1 0-1,-1 0 1,0 1-1,0-1 1,0 0-1,0 1 1,0-1-1,-1 1 1,1 0 0,0 6-1,1 1 20,-1 1 0,0 0 0,-1 0 0,-1 0 0,1 0 0,-2 0 1,0 0-1,0 0 0,-5 15 0,4-16-21,-1-1 0,2 1 0,0-1 0,0 1 1,1 0-1,0 0 0,0-1 0,2 1 0,-1-1 0,1 1 0,5 12 1,-5-19-18,0 0 0,1 0 0,0-1 0,0 0 0,0 1 0,0-1 0,0 0 0,1-1 0,0 1 0,-1-1 1,1 1-1,0-1 0,0 0 0,0 0 0,0-1 0,1 1 0,-1-1 0,0 0 0,1 0 0,-1-1 0,0 1 0,1-1 1,-1 0-1,9-1 0,7 1 36,-1-2-1,1-1 1,-1 0 0,29-10 0,-22 4 25,0 0-1,-1-2 1,-1-1 0,1-2 0,-2 0-1,0-1 1,-1-1 0,0-1 0,-1-1-1,19-22 1,-27 25-26,-1 1 0,0-2 1,-1 0-1,0 0 0,-1-1 0,-1-1 1,-1 1-1,0-1 0,-2-1 0,0 1 1,-1-1-1,-1 0 0,0 0 0,-2-1 1,1-19-1,-3 39-51,0 1 0,0-1 0,-1 0 0,1 0 0,0 0 0,0 0 1,0 1-1,0-1 0,-1 0 0,1 0 0,0 0 0,0 0 0,0 0 0,-1 0 0,1 0 0,0 1 1,0-1-1,0 0 0,-1 0 0,1 0 0,0 0 0,0 0 0,-1 0 0,1 0 0,0 0 0,0 0 0,0 0 1,-1 0-1,1 0 0,0 0 0,0-1 0,-1 1 0,1 0 0,0 0 0,0 0 0,0 0 0,-1 0 1,1 0-1,0 0 0,0-1 0,0 1 0,0 0 0,-1 0 0,1 0 0,0 0 0,0-1 0,0 1 0,0 0 1,0 0-1,0 0 0,-1-1 0,1 1 0,0 0 0,0 0 0,0-1 0,-12 24-26,10-10 29,0 0 1,0 0 0,1 0-1,1 1 1,0-1 0,3 14-1,16 83 52,-10-63-29,-6-34 0,0-1 0,0 0-1,1 0 1,0 0 0,1-1 0,1 1-1,0-1 1,0 0 0,1-1 0,1 1-1,14 15 1,-10-14-1103,1 0 0,1-1-1,0-1 1,24 14 0,-23-13-608</inkml:trace>
</inkml:ink>
</file>

<file path=ppt/ink/ink7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1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6 150 1536,'0'-6'237,"0"5"-141,0-1-1,0 1 0,0-1 0,0 1 0,0-1 0,0 1 0,-1-1 0,1 1 0,0-1 0,-1 1 1,1-1-1,-1 1 0,1 0 0,-2-2 0,1 2 1078,1 1-810,0 0-214,26-25 512,14 16-188,-1 1-1,1 2 1,72-1-1,18-3 113,12-11-212,-57 7-111,142-5-1,-208 22-459,-19 6-1182,-3 3-434,3-8 769</inkml:trace>
</inkml:ink>
</file>

<file path=ppt/ink/ink7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2.2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2048,'0'0'42,"0"-1"0,1 1 0,-1-1 0,0 1 0,1-1 0,-1 1 0,1-1 0,-1 1 0,0 0 0,1-1 0,-1 1 0,1 0 0,-1-1 0,1 1 0,-1 0 0,1 0 0,-1 0 0,1-1 0,-1 1 0,1 0 0,0 0 0,-1 0 0,1 0 1,-1 0-1,1 0 0,-1 0 0,1 0 0,0 0 0,-1 0 0,1 0 0,-1 1 0,1-1 0,-1 0 0,1 0 0,-1 0 0,1 1 0,-1-1 0,1 0 0,-1 1 0,1 0 0,2-1 70,-1 1 1,0 0-1,0 0 1,0 0-1,0 1 0,0-1 1,0 0-1,0 1 1,0 0-1,0-1 0,2 4 1,1 8-2,-1 0 0,0 0 0,-1 1 0,-1 0 0,0-1 0,-1 1 0,0 0 0,-1 0 1,-3 19-1,3 3-177,-18 538 3117,17-562-2924,-6 46 222,6-55-327,1 0 1,-1 0-1,1 0 0,-1 0 1,0-1-1,0 1 0,-1 0 1,1 0-1,-1-1 1,1 1-1,-1-1 0,0 1 1,-3 3-1,4-5-49,1-1 1,-1 0-1,1 0 0,0 1 1,-1-1-1,1 0 0,-1 0 1,1 0-1,0 0 0,-1 0 1,1 1-1,-1-1 0,1 0 1,-1 0-1,1 0 0,-1 0 0,1 0 1,0 0-1,-1-1 0,1 1 1,-1 0-1,1 0 0,-1 0 1,1 0-1,0 0 0,-1-1 1,1 1-1,-1 0 0,1 0 1,0 0-1,-1-1 0,1 1 1,0 0-1,-1-1 0,1 1 1,0 0-1,0-1 0,-1 1 0,1 0 1,0-1-1,0 1 0,0-1 1,-1 1-1,1-1 0,0 1 1,0 0-1,0-1 0,0 1 1,0-1-1,0 1 0,0-1 1,0 0-1,-3-24-1631,3-1 485</inkml:trace>
</inkml:ink>
</file>

<file path=ppt/ink/ink7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2.8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0 154 2304,'4'-5'276,"0"-1"1,0 0-1,1 1 0,0 0 1,0 0-1,0 0 1,0 1-1,1-1 0,0 1 1,0 1-1,0-1 1,0 1-1,13-5 0,7-1 108,0 2-1,34-6 0,-31 7-240,189-24 245,-131 22 78,-67 5-342,96-6 476,-103 8-521,0 1 0,-1 1 1,1 0-1,0 1 1,-1 0-1,22 8 1,-29-8-55,0 0 0,-1 1-1,1 0 1,-1 0 0,0 0 0,0 1 0,0-1 0,0 1 0,-1 0 0,1 0 0,-1 0 0,0 0 0,0 1 0,-1-1 0,1 1 0,-1 0-1,0 0 1,0 0 0,-1 0 0,0 0 0,1 0 0,-2 0 0,1 0 0,0 1 0,-1-1 0,0 0 0,-1 6 0,0 13 65,-2-1 1,-1 1 0,0-1 0,-12 34 0,-2-11 57,-2-1 1,-2 0-1,-2-2 1,-58 80-1,48-74 6,-3 3 50,-2-1 0,-2-2 0,-3-2 0,-1-2 1,-3-2-1,-72 51 0,112-89-163,-1 1 0,1-1-1,-1-1 1,0 1 0,0-2 0,0 1 0,-1-1-1,1-1 1,-14 3 0,20-5-35,0 0 0,0 0 0,0 0 0,0 0 0,0-1 0,0 1 0,1-1 0,-1 1 0,0-1 0,0 0 0,0 0 0,0-1 0,1 1 0,-1 0 0,1-1 0,-1 0 0,1 0 0,-1 1 0,1-1 0,0-1 0,0 1 0,0 0 0,0 0 0,0-1 0,1 1 0,-1-1 0,1 0 0,-1 1 0,1-1 1,0 0-1,0 0 0,0 0 0,1 0 0,-2-5 0,1-1-36,0 0 1,0 0-1,1 0 1,0-1 0,1 1-1,0 0 1,0 0 0,1 0-1,0 1 1,1-1-1,0 0 1,7-16 0,-4 15-48,0-1 0,0 1 0,0 0 0,2 0 0,-1 1 0,1 0 0,0 0 0,1 1 0,14-11 0,-19 16 53,1 0 0,-1 1 0,1-1 0,-1 1 0,1 0 0,0 0 0,0 1 0,0 0 0,-1 0 0,2 0 0,-1 0 0,0 1 0,0-1 0,0 1 0,0 1 0,0-1 0,0 1 0,0 0 0,0 0 0,0 0 0,0 1 0,0 0 0,5 2 0,0 2-21,-1-1 0,1 1 0,-1 1 0,0 0 1,0 0-1,-1 1 0,0 0 0,-1 0 0,9 12 1,-7-8 29,0-1 1,1 0 0,0 0-1,1-1 1,0-1-1,1 0 1,0 0 0,0-1-1,0-1 1,1 0 0,1-1-1,16 6 1,-21-9-19,-1-1 0,1 0-1,-1 0 1,1-1 0,0 0 0,0-1 0,-1 0-1,1 0 1,0-1 0,0 0 0,-1-1-1,1 1 1,-1-2 0,1 1 0,-1-1 0,0 0-1,0-1 1,0 0 0,0-1 0,-1 1 0,13-11-1,12-14-1331,-3 4-64</inkml:trace>
</inkml:ink>
</file>

<file path=ppt/ink/ink7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3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 3200,'66'7'1536,"74"-14"-1152,-92 4 1664,9-10-2048,4 1 0,4 5 0,-4 0 128,-13 1-640,-16 6 128,-7 13-512,-16-1 128</inkml:trace>
</inkml:ink>
</file>

<file path=ppt/ink/ink7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4.0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163 258 2432,'0'-7'187,"-1"0"0,1 0 1,1 0-1,-1 0 0,1 0 0,1 0 1,-1 0-1,1 1 0,0-1 0,1 1 1,0-1-1,0 1 0,0 0 0,1 0 1,-1 0-1,2 0 0,-1 0 0,0 1 1,1 0-1,0 0 0,0 0 1,1 1-1,0 0 0,-1 0 0,1 0 1,12-5-1,20-9-11,0 1-1,1 2 1,53-13 0,-72 23-36,1 1 0,0 1 0,0 0 0,1 2 0,-1 0-1,0 1 1,1 2 0,27 4 0,-44-5-114,-1 0-1,1 0 1,-1 0-1,1 1 1,-1 0-1,0-1 1,0 2-1,1-1 0,-1 0 1,-1 1-1,1 0 1,0-1-1,-1 2 1,1-1-1,-1 0 1,0 1-1,0-1 0,3 5 1,-4-3-7,-1 0 0,1 0 0,-1 1 0,1-1 0,-2 0 1,1 1-1,0-1 0,-1 0 0,0 1 0,0-1 0,-1 1 0,0-1 0,0 0 0,0 1 1,-2 4-1,-7 24 48,-2-1 1,-1-1-1,-2 0 1,-1-1-1,-1-1 1,-2 0-1,-1-1 1,-24 27-1,-33 30 105,-96 82-1,110-110-76,54-50-75,0 0 0,-1-1 1,0-1-1,0 0 0,0 0 0,-1-1 0,0 0 1,0-1-1,0 0 0,0-1 0,-1 0 1,1-1-1,-1 0 0,0 0 0,0-2 0,1 1 1,-1-2-1,-13-1 0,21 1-21,1 0 0,-1 0 0,0-1 0,1 1 0,-1-1 0,1 0 0,-1 0 0,1 0 0,0 0 0,0-1 0,0 1 0,0-1 0,0 0 0,0 0 0,1 0 0,0 0 0,-1 0 0,-1-5 0,3 6-5,0 1 1,1-1-1,0 0 1,-1 1-1,1-1 1,0 0-1,0 1 1,-1-1-1,1 0 1,1 1-1,-1-1 1,0 0-1,0 1 1,1-1-1,-1 0 1,0 1-1,1-1 1,0 1-1,-1-1 1,1 1-1,0-1 1,0 1-1,0-1 1,0 1-1,0 0 1,0 0-1,0-1 1,1 1-1,-1 0 1,0 0-1,1 0 1,-1 0-1,0 0 1,1 1-1,-1-1 1,1 0-1,0 1 1,-1-1-1,1 1 1,-1-1-1,1 1 1,2 0-1,9-2-8,-1 0 0,1 2 0,-1-1 0,0 1 0,1 1 0,-1 1 0,1-1 0,15 6 0,23 1-9,-32-6 17,195 14-748,-187-16 573,-1-1 0,-1-2 0,1-1 0,0 0 0,-1-2 0,32-12 0,-12 5-2507,-33 6 1259</inkml:trace>
</inkml:ink>
</file>

<file path=ppt/ink/ink7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4.4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 2432,'3'-4'1152,"54"-8"-640,-34 12 2048,15 0-2304,4 5 0,15 6 256,-5 1 0,-6-5-640,2 2 128,3-2 0,-8 0 128,-6-1-1024,1-3 0</inkml:trace>
</inkml:ink>
</file>

<file path=ppt/ink/ink7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4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2 194 2432,'-1'4'452,"1"0"-1,-1 0 1,1 0 0,0 0 0,0 0-1,1 0 1,-1-1 0,1 1 0,0 0 0,0 0-1,0-1 1,3 7 0,22 62 331,-24-67-725,2 0 1,-1 0-1,0 0 1,1-1 0,0 1-1,0-1 1,1 0-1,-1 0 1,1 0 0,-1 0-1,1-1 1,1 0-1,-1 0 1,0-1-1,1 1 1,-1-1 0,1 0-1,0 0 1,-1-1-1,1 0 1,0 0 0,0 0-1,7-1 1,3 2 50,0-2 1,0 0-1,0-1 1,0 0 0,-1-2-1,1 1 1,26-10-1,-30 8-83,0-1 0,0-1-1,0 0 1,-1 0-1,0-1 1,-1-1 0,1 0-1,-1 0 1,-1-1-1,0 0 1,0-1 0,0 0-1,-2 0 1,1-1-1,-1 0 1,-1 0 0,0-1-1,0 1 1,-1-1-1,-1-1 1,0 1-1,-1-1 1,0 1 0,1-17-1,-4 24-26,0 1-1,0-1 0,0 1 0,-1 0 0,0-1 1,0 1-1,0 0 0,-1 0 0,1 0 1,-1 0-1,0 0 0,0 0 0,-1 0 1,1 1-1,-1-1 0,0 1 0,1 0 1,-1-1-1,-1 1 0,1 0 0,0 1 1,-1-1-1,0 1 0,1 0 0,-1-1 0,0 2 1,0-1-1,-5-1 0,-4-2-21,0 0 0,0 2 0,0-1 0,0 2 0,-1 0 1,1 0-1,-25 1 0,27 2-24,0 1 0,0 0 0,0 0-1,-21 8 1,30-9-21,0-1 0,-1 1 0,1 0-1,0 0 1,0-1 0,0 2 0,0-1-1,0 0 1,0 0 0,0 1 0,0-1-1,0 1 1,1-1 0,-1 1 0,1 0 0,-1-1-1,1 1 1,0 0 0,-1 0 0,1 0-1,0 0 1,0 1 0,0-1 0,1 0-1,-1 0 1,0 0 0,1 1 0,0-1-1,-1 4 1,15 17-1361</inkml:trace>
</inkml:ink>
</file>

<file path=ppt/ink/ink7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5.3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2176,'12'7'1024,"31"-37"256,-24 21 128,19 2-1152,13 0 128,20-5 0,0 12 0,22 0-512,-13 0 0,5-4 384,0 4 128,-10 0-512,-9 0 128,-6 4-896,-12 8 0</inkml:trace>
</inkml:ink>
</file>

<file path=ppt/ink/ink7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6.3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3712,'23'0'1792,"123"-14"-768,-95 5 1920,24 2-2944,15-5 128,5 5-768,2-6 128,-17 1-384,6 8 0</inkml:trace>
</inkml:ink>
</file>

<file path=ppt/ink/ink7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16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2816,'14'-23'1408,"109"55"-896,-81-36 1536,33-5-2048,19 6 128,20-1 0,7 1 128,-13-10-1280,-5 13 128</inkml:trace>
</inkml:ink>
</file>

<file path=ppt/ink/ink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4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1664,'4'14'3814,"11"66"-2124,32 375 699,29 102 86,-67-516-2215,2-1 0,2-1 0,1 0 1,24 45-1,-35-78-224,1 0 0,0 0 0,1 0 0,-1 0 0,1-1 0,0 1 0,0-1 0,1-1 0,0 1 0,-1-1 0,2 0 0,-1 0 0,10 4 0,-11-6-122,0 0 0,-1-1 1,1 0-1,0 0 0,0 0 0,0 0 0,0-1 0,0 0 0,0 0 0,0 0 0,0-1 0,0 1 0,0-1 0,0 0 0,0-1 0,-1 1 0,1-1 0,0 0 0,-1 0 0,5-3 0,15-12-1376,35-32 1,-21 11-224</inkml:trace>
</inkml:ink>
</file>

<file path=ppt/ink/ink7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0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0 454 1664,'8'-24'3450,"20"-9"-2678,-6 10-344,13-22-276,2 2 0,2 1 0,2 3 0,1 1 0,2 2 0,2 2 0,50-29 0,-89 58-133,1 1 0,0 0 0,0 0 0,0 1 0,1 0 0,-1 0 0,1 1 0,-1 0 0,1 0 0,0 1 0,0 1-1,0-1 1,16 2 0,-19 1-2,0-1 0,0 1 0,0 0 0,-1 0 0,1 1-1,0 0 1,-1 0 0,0 0 0,1 1 0,-1-1 0,-1 1-1,1 1 1,0-1 0,-1 0 0,0 1 0,0 0 0,-1 0 0,1 0-1,-1 1 1,3 6 0,3 7 28,-2 1 0,0 0 0,-1 0 0,-1 0 0,-1 1 0,-1 0 0,0 0 0,-2 0 0,0 0 0,-2 0 0,0 0 1,-1 0-1,-2-1 0,0 1 0,-1 0 0,0-1 0,-12 25 0,15-40-27,-1 0-1,1-1 1,-1 1 0,0 0 0,0-1-1,-1 0 1,1 0 0,-1 0 0,0 0-1,0 0 1,0-1 0,0 0 0,-1 0 0,1 0-1,-1 0 1,0-1 0,0 0 0,0 0-1,0 0 1,0 0 0,0-1 0,-1 0 0,1 0-1,0 0 1,-1-1 0,1 0 0,-1 0-1,1 0 1,0-1 0,-1 0 0,1 0 0,0 0-1,-1 0 1,1-1 0,0 0 0,0 0-1,0-1 1,1 1 0,-1-1 0,0 0 0,-5-5-1,8 6-19,0 1-1,0-1 1,0 0-1,0 0 1,1 0-1,-1 0 1,1 0-1,-1 0 1,1 0-1,0 0 0,0-1 1,-1 1-1,2 0 1,-1-1-1,0 1 1,0-1-1,1 1 1,0-1-1,-1 1 1,1-1-1,0-4 1,1 5-7,0-1 0,0 1 1,0-1-1,1 1 0,-1 0 0,1-1 1,-1 1-1,1 0 0,0 0 1,0 0-1,0 0 0,0 0 1,0 1-1,0-1 0,0 0 0,5-1 1,6-4-48,0 2-1,0-1 1,1 2 0,0 0 0,0 0-1,19-1 1,10 1 46,0 3-1,45 4 1,62-1 276,-104-5-109,-10 1-17,-1 0 0,0-3 0,61-15 0,-87 18-107,-1-1 0,0 0 0,1-1 0,-1 1 0,-1-2 0,1 1 0,-1-1-1,1 0 1,-1-1 0,-1 1 0,1-2 0,-1 1 0,0-1 0,0 1-1,-1-1 1,0-1 0,0 1 0,-1-1 0,0 0 0,4-11 0,-7 13-26,1 1 1,-1-1-1,0 1 1,-1-1-1,0 0 0,0 1 1,0-1-1,0 0 1,-1 1-1,0-1 1,0 1-1,-1-1 1,1 1-1,-1 0 1,0-1-1,-1 1 1,1 0-1,-1 0 1,0 0-1,0 1 0,-1-1 1,1 1-1,-1 0 1,0 0-1,0 0 1,-1 0-1,1 1 1,-1-1-1,-7-3 1,7 4-3,0 0 1,0 0-1,0 0 1,-1 1-1,1 0 1,0 0-1,-1 0 1,0 1-1,1 0 1,-1 0-1,0 0 1,0 1-1,0 0 1,1 0-1,-1 0 1,0 1-1,0 0 1,0 0-1,1 0 1,-1 1 0,1 0-1,-1 0 1,1 0-1,0 1 1,0-1-1,0 1 1,0 1-1,-7 5 1,5-2 16,1 0 0,0 0 1,0 0-1,1 1 1,0 0-1,0 0 0,1 0 1,0 1-1,0-1 1,1 1-1,0 0 0,1 0 1,0 0-1,0 1 1,1-1-1,0 0 0,1 0 1,0 1-1,2 14 1,0-10 21,1 0 0,1 0 1,0 0-1,1 0 0,0-1 0,1 0 1,1 0-1,0 0 0,0-1 1,1 0-1,1 0 0,12 12 1,-5-6 152,1-2 1,0 0 0,1 0-1,1-2 1,37 22 0,-48-32-205,-1 0 0,1 0 0,0-1 1,0-1-1,0 1 0,0-1 1,0-1-1,1 1 0,-1-2 1,1 1-1,-1-1 0,0 0 1,1-1-1,-1 0 0,1 0 0,-1 0 1,0-2-1,0 1 0,0-1 1,8-3-1,8-13-1529,-1-16-149</inkml:trace>
</inkml:ink>
</file>

<file path=ppt/ink/ink7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1.8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1 294 1536,'38'-55'3477,"-32"45"-3375,1 0 0,0 1 0,0-1 0,1 1 0,0 1-1,0-1 1,1 2 0,0-1 0,1 1 0,17-10 0,9-2 96,68-25 0,-54 24 184,-18 7-183,0 2-1,36-8 1,-57 16-133,0 1 1,0 0-1,1 1 0,-1 1 0,0 0 1,1 0-1,-1 1 0,0 0 0,22 6 0,-29-5-45,-1-1 0,1 1 0,-1 0 0,1 1 1,-1-1-1,0 0 0,0 1 0,0 0 0,0 0 0,0 0 0,-1 0 0,1 0 0,-1 1 0,0-1 0,0 1 0,0-1 0,0 1 0,-1 0 0,1-1 0,-1 1 0,0 0 0,0 0 0,-1 0 0,1 0 0,-1 0 0,0 0 0,0 5 0,-1 13 60,0-1-1,-1 0 1,-8 35-1,9-53-73,-6 31 66,-1-1 0,-2 0 0,-2 0 0,-1-1 0,-1-1 1,-1 0-1,-2-1 0,-1-1 0,-2 0 0,0-2 0,-2 0 0,-1-1 1,-41 35-1,40-43-5,-76 57 169,87-67-204,-1 0-1,1-1 1,-1-1-1,0 0 1,-1-1-1,-17 4 1,29-8-39,-1-1 0,1 0 0,0 1 0,0-1 1,-1 0-1,1-1 0,0 1 0,-1-1 0,1 1 0,0-1 0,0 0 0,0 0 1,0-1-1,0 1 0,0-1 0,0 1 0,0-1 0,0 0 0,1 0 0,-1 0 0,1 0 1,-1-1-1,1 1 0,0-1 0,0 1 0,0-1 0,0 0 0,-2-3 0,4 5 3,0 1-1,0 0 0,0-1 0,0 1 0,0 0 1,0-1-1,0 1 0,-1 0 0,1-1 0,0 1 1,0 0-1,0-1 0,0 1 0,1 0 0,-1-1 1,0 1-1,0 0 0,0-1 0,0 1 0,0 0 1,0-1-1,0 1 0,1 0 0,-1-1 0,0 1 1,0 0-1,0 0 0,1-1 0,-1 1 0,0 0 1,0 0-1,1-1 0,-1 1 0,0 0 0,0 0 1,1 0-1,0-1 0,19-4-76,26 3-16,-42 2 75,377 0 533,-376-1-644,1 0 0,0 0-1,-1 0 1,1-1 0,0 0 0,-1 0-1,0-1 1,1 1 0,-1-1 0,0 0 0,8-7-1,-5 5-349,15-11-798</inkml:trace>
</inkml:ink>
</file>

<file path=ppt/ink/ink7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2.1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 2304,'26'8'1152,"31"-24"-384,-37 8 768,3-4-1536,5 5 0,10 0 128,-1 7 128,6-6-384,-10 6 128,-6 0-640,-7 9 0</inkml:trace>
</inkml:ink>
</file>

<file path=ppt/ink/ink7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2.5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3 202 2816,'-1'3'161,"1"1"1,-1 0 0,1 0-1,0 0 1,0-1-1,0 1 1,1 0 0,-1 0-1,1 0 1,0-1-1,0 1 1,0 0-1,1-1 1,-1 1 0,1-1-1,0 1 1,0-1-1,0 0 1,0 0-1,1 0 1,-1 0 0,1 0-1,0 0 1,5 3-1,-3-2-68,0-1 0,0 0 0,0 0 0,1-1 0,-1 0-1,1 1 1,0-2 0,0 1 0,-1-1 0,1 0 0,0 0 0,0-1-1,0 1 1,0-1 0,10-2 0,-2 0-24,-1-1 1,0-1-1,0 0 0,0-1 1,0 0-1,-1-1 0,0-1 1,0 0-1,-1 0 0,0-1 1,0-1-1,15-15 0,-22 21-47,0-1 0,-1 0 0,1 0 0,-1-1-1,0 1 1,0-1 0,0 1 0,-1-1 0,1 0-1,-1 0 1,0 0 0,-1 0 0,1-1 0,-1 1-1,0 0 1,0-1 0,-1 1 0,0-1 0,0 1-1,0 0 1,-1-1 0,1 1 0,-1-1 0,0 1-1,-1 0 1,1 0 0,-1 0 0,0 0 0,-1 0-1,1 0 1,-1 0 0,0 1 0,-6-9 0,4 8-17,0 1 0,0-1 1,0 1-1,0 0 0,0 0 1,-1 1-1,0-1 0,0 1 1,0 1-1,0-1 0,0 1 1,0 0-1,-1 0 0,1 1 1,-1 0-1,1 0 0,-1 1 1,-6-1-1,-8 2 22,1 0-1,0 1 1,-1 1 0,-28 8-1,43-9-15,1-1-1,0 1 0,0 1 0,0-1 1,1 1-1,-1 0 0,0 0 0,1 0 1,-7 7-1,10-9-9,0 0 0,0-1 0,0 1 0,1 0 0,-1 0 0,0 0 0,1 0 0,-1 0 0,0 0 0,1 0 0,0 1 0,-1-1 0,1 0 0,-1 0-1,1 0 1,0 0 0,0 1 0,0-1 0,0 0 0,0 0 0,0 0 0,0 1 0,0-1 0,0 0 0,1 0 0,-1 0 0,0 0 0,1 1 0,-1-1 0,1 0 0,-1 0 0,1 0 0,0 0 0,-1 0 0,1 0 0,0 0 0,0 0 0,0-1 0,-1 1 0,1 0 0,0 0 0,0-1 0,0 1 0,0 0 0,0-1 0,1 1 0,1 0 0,13 6-250,1 0-1,0-2 1,0 0 0,1 0 0,-1-2 0,1 0 0,0-1 0,18-1 0,-25 0 59,72 5-1090</inkml:trace>
</inkml:ink>
</file>

<file path=ppt/ink/ink7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2.9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79 3200,'-14'-20'1536,"56"27"-1536,-22-10 2048,7-4-2048,12-2 0,2 2 0,1-2 128,-4 2-128,1-1 0,-13-4-896,8 8 128</inkml:trace>
</inkml:ink>
</file>

<file path=ppt/ink/ink7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3.2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3840,'66'20'1920,"80"-40"-2048,-109 12 3200,6-5-3840,-11-1 128,25 5-1408,-20 2 0</inkml:trace>
</inkml:ink>
</file>

<file path=ppt/ink/ink7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4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28 394 1152,'-1'-1'169,"0"1"1,0-1-1,0 1 1,0 0-1,0-1 0,0 1 1,0 0-1,0 0 1,0 0-1,0 0 1,0 0-1,0 0 0,0 0 1,0 0-1,0 0 1,0 0-1,0 0 0,0 1 1,0-1-1,0 1 1,0-1-1,0 0 1,-1 2-1,1 0-99,1 0 1,-1 0-1,1 0 0,0 0 0,0-1 1,0 1-1,0 0 0,0 0 0,1 0 1,-1 0-1,0 0 0,1 0 0,-1 0 1,3 3-1,0 5 38,0 0 0,1 0 0,1 0 0,-1-1 0,2 1-1,-1-1 1,1 0 0,1-1 0,0 0 0,0 0 0,0 0 0,1-1 0,0 0 0,12 8 0,-7-7 20,1-1 0,0 0 1,0-1-1,1 0 0,0-1 0,0-1 1,0 0-1,1-1 0,15 1 0,-2-2 18,0-2-1,1 0 1,-1-2-1,0-1 0,-1-2 1,1 0-1,-1-2 1,0-1-1,0-2 1,32-15-1,-44 17-86,-2-1 0,1-1-1,-1 0 1,0 0 0,-1-1 0,-1-1 0,0 0 0,0-1-1,-1 0 1,-1-1 0,10-17 0,-15 23-41,0 0 1,-1 0-1,-1-1 1,0 1-1,0-1 1,0 1-1,-1-1 1,0 0-1,-1 0 1,0 0-1,0 0 0,-1 0 1,0 0-1,-1-1 1,0 1-1,0 0 1,-1 1-1,0-1 1,-1 0-1,0 0 1,0 1-1,-7-13 1,1 9-12,0 0 1,0 1 0,-1 0-1,0 1 1,-1 0-1,-1 0 1,1 1 0,-1 1-1,-1 0 1,1 0-1,-1 1 1,-1 1 0,1 0-1,-16-4 1,-13-2-42,0 0 0,-1 3 0,-65-6 0,80 13-19,0 0-1,-1 2 1,-50 7 0,72-7 34,0 1 1,1 0-1,-1 0 1,0 1 0,1 0-1,-1 0 1,1 1-1,0 0 1,-1 0 0,1 0-1,1 1 1,-1 0-1,1 0 1,-1 0 0,1 1-1,0 0 1,1 0-1,-1 0 1,1 0-1,0 1 1,-6 10 0,9-12 6,0 1 1,0-1 0,1 1 0,-1-1 0,1 1-1,0 0 1,0-1 0,1 1 0,-1-1 0,1 1-1,0-1 1,0 1 0,1-1 0,-1 1 0,1-1-1,0 0 1,0 0 0,0 0 0,5 5 0,1 3-21,1 0 0,0-1 0,1 0 0,21 19 0,-16-19 36,1-1 0,1 0 0,-1-1 0,1 0 0,1-2 1,0 0-1,0-1 0,23 5 0,2-2 19,1-2 0,61 3 0,-95-10-25,32 2 84,58-5 1,-89 3-61,-1-2 0,1 1 0,-1-1 0,0-1 0,0 0 0,0 0 0,0-1 0,0 0 0,-1-1 0,0 0 0,10-7 0,-17 9-7,1 1 0,-1 0-1,1-1 1,-1 1 0,0-1 0,0 0 0,0 0 0,2-5-1,-3 7-12,-1 0 0,0 1 1,0-1-1,1 1 0,-1-1 0,0 0 0,0 1 0,0-1 0,0 0 0,0 1 0,0-1 0,0 0 0,0 1 0,0-1 0,0 0 0,0 1 0,-1-1 1,1 1-1,0-1 0,0 0 0,-1 1 0,1-1 0,0 1 0,-1-1 0,1 0 0,0 1 0,-1-1 0,1 1 0,-1 0 0,1-1 0,-1 1 0,1-1 1,-1 1-1,1 0 0,-1-1 0,0 1 0,1 0 0,-1-1 0,1 1 0,-1 0 0,0 0 0,1 0 0,-1 0 0,0 0 0,1 0 0,-1-1 1,0 2-1,0-1 0,-1 0 0,1 0 0,-1 0 0,1 1 0,-1-1 0,1 0 0,-1 1 0,1-1 0,0 1 0,-1 0 0,1-1 0,0 1 0,0 0 0,0 0 0,-1 0 0,1 0 0,0 0 0,0 0 0,0 0 0,0 0 0,1 1 0,-1-1 0,0 0 0,0 0 0,1 1 0,-1-1 0,1 0 0,-1 1 0,0 1 0,-9 44 89,10-27-8,1-1 0,1 0-1,1 0 1,1 0 0,0 0 0,2-1 0,0 0 0,1 0-1,0 0 1,2-1 0,0 0 0,1 0 0,1-1-1,0-1 1,1 1 0,17 15 0,-28-30-192,0 0 0,0 0 0,0 0 0,0 0 0,0 0 0,0-1 1,0 1-1,0 0 0,1-1 0,-1 1 0,0 0 0,0-1 0,1 0 0,-1 1 0,0-1 0,1 0 0,-1 0 1,3 1-1,18-4-1555</inkml:trace>
</inkml:ink>
</file>

<file path=ppt/ink/ink7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4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1 163 3328,'14'-9'1664,"38"18"-256,-20-13 1280,10 4-2560,6-5 0,4-2 0,3-6 128,-3 3-256,1-10 0,-1 4 128,-12-4 0,-6 1-384,-11 3 0,-9-4-1024,-8 8 128</inkml:trace>
</inkml:ink>
</file>

<file path=ppt/ink/ink7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4.7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2 2944,'0'0'27,"-1"-1"1,1 1-1,0 0 0,-1 0 1,1 0-1,0 0 0,-1 0 1,1 0-1,0-1 1,-1 1-1,1 0 0,-1 0 1,1 0-1,0 0 0,-1 0 1,1 0-1,0 1 0,-1-1 1,1 0-1,-1 0 1,1 0-1,0 0 0,-1 0 1,1 0-1,0 1 0,-1-1 1,1 0-1,0 0 0,0 0 1,-1 1-1,1-1 0,0 0 1,0 0-1,-1 1 1,1-1-1,0 0 0,0 1 1,0-1-1,-1 0 0,1 1 1,0-1-1,0 0 0,0 1 1,0-1-1,0 1 1,-4 13 381,1 0 1,1 0-1,0 0 1,1 0-1,0 0 1,1 1-1,4 23 1,19 113 945,-22-145-1357,24 92 239,-18-75 53,0 1-1,-2 0 1,-1 0 0,3 41-1,-1-14-1590,-3-57 21</inkml:trace>
</inkml:ink>
</file>

<file path=ppt/ink/ink7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5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 2560,'0'-11'1280,"19"18"-128,-10-3 640,2 8-1664,-8 8 128,8 10 384,-7 6 128,1 8-896,-2-1 128,17-13 384,-6 5 128,6-6-256,-6-6 128,9-7-256,0-9 0,0 2-1408,11-14 128</inkml:trace>
</inkml:ink>
</file>

<file path=ppt/ink/ink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5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2816,'19'-39'1408,"61"7"-1280,-48 29 1536,16-1-1408,13 0 0,15 1 128,-1-2 0,-1 5-512,6 0 0,-9 5 256,-5-5 0,-14 7-1024,-15 13 128</inkml:trace>
</inkml:ink>
</file>

<file path=ppt/ink/ink7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5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13 4608,'-23'-3'2304,"60"-3"-2560,-17 6 3200,-2-3-3584,1 3 0,-5 0-1664,-5 9 0</inkml:trace>
</inkml:ink>
</file>

<file path=ppt/ink/ink7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6.0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4 168 2048,'-2'-9'257,"1"-1"0,1 1 1,0-1-1,0 1 0,1-1 0,0 1 1,0 0-1,1-1 0,1 1 0,-1 0 1,1 0-1,1 1 0,0-1 0,0 0 1,1 1-1,9-14 0,-13 59 127,-14 260 1653,2 100-917,14-328-986,-1 4 255,3-1 1,18 83-1,-17-138-254,-1-15-17,9-25 63,-6 6-125,-5 9-52,8-14-19,0 0 0,1 0 0,1 1 1,1 1-1,27-30 0,-28 37-20,0 1-1,1 0 1,0 1 0,1 1-1,0 0 1,1 1 0,28-12-1,-35 17 20,1 1-1,0 0 0,0 1 0,0 0 1,0 1-1,0 0 0,0 1 1,1-1-1,-1 2 0,0 0 1,0 0-1,0 1 0,0 0 0,19 7 1,-18-4 39,1 1 1,-1 1 0,0-1 0,-1 2 0,0-1 0,0 2-1,-1-1 1,0 1 0,0 1 0,-1 0 0,0 0 0,-1 0-1,0 1 1,9 20 0,-12-25-9,-1 1 0,0 0 0,0 0 0,-1 0 0,0 1 0,0-1 0,0 1 0,-1-1 0,0 1 0,-1-1 0,0 1 0,0-1 0,-1 1 0,0 0 0,0-1 0,0 1 0,-1-1 0,0 0-1,-1 0 1,0 0 0,0 0 0,0 0 0,-1 0 0,0-1 0,-9 12 0,0-6 31,0 0 1,-1-1-1,0-1 0,0 0 0,-1-1 0,-1 0 0,1-1 0,-1-1 1,-1-1-1,-29 8 0,9-5 126,0-2-1,0-2 1,-74 1 0,94-6-317,-1-2 1,1 0-1,0-1 1,0 0-1,0-1 0,1-1 1,-1-1-1,-20-10 1,36 16 31,0-1 1,0 1 0,0 0 0,-1-1-1,1 1 1,0-1 0,0 0 0,0 1-1,0-1 1,0 0 0,0 0 0,0 0-1,0 0 1,0 1 0,0-1 0,1 0-1,-1-1 1,0 1 0,1 0 0,-1 0-1,0 0 1,0-3 0,-1-1-378,-15-20-1174</inkml:trace>
</inkml:ink>
</file>

<file path=ppt/ink/ink7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8.4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 2304,'19'-6'1152,"28"-13"-768,-28 12 1152,4 7-1408,11 0 128,7 0-128,12 3 128,8 1-384,-4-4 128,-2 0 128,2-4 0,-6 1-896,1 3 128</inkml:trace>
</inkml:ink>
</file>

<file path=ppt/ink/ink7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29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2816,'20'-7'1408,"46"3"-1280,-43-5 1920,11 6-2048,8 3 128,-1-11 0,2 11 128,-9 0-640,-6 0 0,-1 11-384,-2-18 0</inkml:trace>
</inkml:ink>
</file>

<file path=ppt/ink/ink7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30.3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119 230 2048,'-10'-5'709,"19"0"937,16-13-12,-21 15-1583,0 0 0,0 1-1,0-1 1,0 1 0,1 0 0,-1 0-1,1 0 1,-1 1 0,10-3-1,20-8 83,42-31 278,-42 22-171,2 1 0,51-19 0,-86 38-234,24-8 143,0 0 1,0 2-1,1 1 0,33-3 1,-53 8-109,1 1-1,-1 0 1,1 0 0,0 1 0,-1 0 0,1 0 0,-1 1-1,0-1 1,13 6 0,-15-5-21,-1 1-1,1-1 1,-1 0 0,0 1-1,1 0 1,-1 0 0,0 0-1,-1 0 1,1 0-1,-1 1 1,1-1 0,-1 1-1,0-1 1,0 1 0,0 0-1,-1 0 1,2 5-1,3 14 25,-2 1-1,0 1 0,-1-1 1,-2 0-1,-1 27 1,-14 124 122,12-151-131,-1 1 0,-1-1 0,-1 0 0,-1-1 0,-1 1 0,-1-1 0,-1-1 0,-1 1 0,-2-1 0,0-1 1,-1 0-1,0-1 0,-24 25 0,-17 13 91,-4-3 0,-68 51 0,102-88-71,0-1 0,-2-2 0,0 0 1,0-2-1,-1 0 0,-1-2 0,0-2 0,-54 13 0,76-21-45,-35 4 74,39-5-75,0 0 1,0 0-1,0 0 1,1 0 0,-1 0-1,0-1 1,0 1-1,0 0 1,0-1-1,0 0 1,0 1 0,1-1-1,-1 0 1,0 0-1,1 0 1,-3-2-1,3 3-8,1-1 0,0 0-1,-1 1 1,1-1-1,0 0 1,0 1 0,-1-1-1,1 0 1,0 0-1,0 1 1,0-1 0,0 0-1,0 0 1,0 0 0,0 1-1,0-1 1,1 0-1,-1 0 1,0 1 0,0-1-1,1 0 1,-1 1-1,0-1 1,1 0 0,-1 1-1,1-1 1,-1 0 0,1 1-1,-1-1 1,1 1-1,-1-1 1,1 1 0,-1-1-1,1 1 1,0 0-1,-1-1 1,2 0 0,30-18-5,-27 16 6,9-5 22,8-5-69,1 1 1,0 0 0,46-14-1,-61 24 21,0 0 1,1 1-1,-1 0 0,1 0 0,-1 1 1,0 0-1,1 0 0,-1 1 0,1 0 1,-1 1-1,0 0 0,0 0 1,0 1-1,0 0 0,14 7 0,16 10 42,61 24 0,-81-38 65,1-1 0,0-1 0,0 0 0,0-1 0,37 0 0,-39-3-339,0 0 0,0-2 0,0 0 0,-1-1 0,1 0 0,-1-1 0,21-9 0,-23 5-1152</inkml:trace>
</inkml:ink>
</file>

<file path=ppt/ink/ink7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30.7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71 2304,'-5'-9'1152,"14"9"-384,1-3 384,8-1-896,11-5 0,8-1 128,11 1 128,3 2-640,6-6 0,-2 10 384,2 3 128,-5 0-256,-4-4 0,-11 4-1024,-5 0 128</inkml:trace>
</inkml:ink>
</file>

<file path=ppt/ink/ink7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31.4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1 115 2176,'1'-2'159,"0"-1"-1,1 0 1,-1 0 0,1 0 0,0 1-1,0-1 1,0 1 0,0 0-1,0-1 1,1 1 0,-1 0 0,1 0-1,-1 1 1,1-1 0,0 0 0,4-1-1,59-25 1425,-40 19-1598,-5 0 77,1 2 0,0 1 0,30-6 0,-44 11 0,-1 0-1,1 0 1,-1 0-1,1 1 1,0 0 0,-1 1-1,1 0 1,-1 0-1,1 0 1,-1 1-1,0 0 1,1 1-1,10 5 1,-16-6-36,1-1 0,-1 1 1,0 0-1,0 0 1,0 1-1,0-1 0,0 0 1,0 1-1,-1-1 0,1 1 1,-1 0-1,1-1 0,-1 1 1,0 0-1,0 0 0,-1 0 1,1 0-1,0-1 0,-1 1 1,0 0-1,0 0 1,0 0-1,0 0 0,0 0 1,0 0-1,-1 0 0,0 0 1,-1 5-1,-3 8 55,0-1 0,-2 1-1,-15 27 1,17-33-16,-11 19 79,-1 0 0,-2-1 0,0-1 0,-2-1 0,-1 0 0,-1-2 0,-35 29 0,15-31 74,41-21-205,0 0 0,0-1 0,0 1 0,0-1 0,0 0 0,0 1 0,0-1 0,0 0 0,0 0 0,0 0 0,0 0 0,0-1 0,0 1 0,0-1 0,0 1-1,0-1 1,0 0 0,1 1 0,-1-1 0,-2-2 0,4 3-14,-1 0-1,1 0 0,0-1 0,0 1 1,0 0-1,0 0 0,0-1 0,0 1 1,0 0-1,0 0 0,0-1 0,0 1 0,0 0 1,0 0-1,0-1 0,0 1 0,0 0 1,0 0-1,1-1 0,-1 1 0,0 0 1,0 0-1,0 0 0,0-1 0,0 1 1,0 0-1,1 0 0,-1 0 0,0-1 1,0 1-1,0 0 0,1 0 0,-1 0 1,0 0-1,0 0 0,1-1 0,-1 1 1,0 0-1,0 0 0,0 0 0,1 0 0,-1 0 1,0 0-1,0 0 0,1 0 0,-1 0 1,0 0-1,0 0 0,1 0 0,-1 0 1,13-3-38,2 2 52,-1 1 0,1 1 0,0 0-1,-1 1 1,1 1 0,-1 0-1,0 1 1,0 1 0,20 9 0,-16-7 68,0-1 0,0 0 0,0-1 0,37 5 1,-41-10-187,-1 1 0,0-2 0,0 1 1,0-2-1,0 0 0,0-1 1,-1 0-1,1 0 0,-1-2 0,24-10 1,-9 4-1176</inkml:trace>
</inkml:ink>
</file>

<file path=ppt/ink/ink7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31.9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91 2688,'28'-4'1280,"1"-12"-256,-20 9 768,10 2-1536,13 5 0,11-4 0,8-3 0,1-5-256,-1 1 0,-3 2 256,-5 2 128,-6-2-1408,1 9 128</inkml:trace>
</inkml:ink>
</file>

<file path=ppt/ink/ink7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50.7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53 407 1408,'-14'21'4031,"-3"20"-2919,6-14-751,9-21-284,0 0 0,0 0 1,1 0-1,-1 1 1,1-1-1,1 0 0,-1 1 1,1-1-1,0 0 0,1 0 1,0 1-1,0-1 0,0 0 1,1 0-1,-1 0 0,1 0 1,1 0-1,-1 0 0,1 0 1,0-1-1,1 1 1,-1-1-1,7 7 0,-3-3 26,1 0 0,0 0 0,1-1 0,0 0 1,1 0-1,-1-1 0,1 0 0,1-1 0,-1 0 0,1-1 0,19 7 0,-8-7-14,-1 0-1,0-1 1,1-2-1,0 0 1,-1-1 0,1-1-1,0-2 1,-1 0-1,26-5 1,-10-2 7,0-1 0,-1-2 0,0-2-1,47-24 1,-72 33-81,-1-1-1,0-1 0,0 1 0,0-1 0,-1-1 1,0 0-1,-1 0 0,0-1 0,0 0 1,0-1-1,-2 1 0,1-1 0,-1-1 0,0 1 1,-1-1-1,-1 0 0,1 0 0,-2 0 1,0-1-1,0 1 0,-1-1 0,0 0 0,-1 0 1,0 0-1,-1 0 0,-1 0 0,0 1 1,0-1-1,-1 0 0,-1 0 0,0 1 0,0-1 1,-1 1-1,0 0 0,-7-11 0,0 2-13,0 0 0,-2 0 0,0 2-1,-1-1 1,0 2 0,-2 0-1,0 0 1,-1 2 0,-1 0 0,-34-22-1,35 26-18,-1 2-1,0-1 0,-1 2 1,0 0-1,0 2 0,-1 0 1,1 1-1,-1 1 0,-1 0 1,1 2-1,0 0 0,-30 2 1,41 1-3,0 0 0,1 0 1,-1 1-1,1 0 0,-1 1 1,1-1-1,0 2 0,0-1 1,-10 7-1,14-7 12,0-1-1,0 1 1,0 0 0,1 1-1,0-1 1,-1 1 0,1-1-1,1 1 1,-1 0 0,0 0-1,1 0 1,0 0 0,0 1-1,0-1 1,1 1 0,-1-1-1,1 1 1,-1 6 0,1 2-12,1 0-1,1 0 1,0 1 0,0-1 0,1 0 0,1-1 0,0 1-1,1 0 1,0-1 0,1 0 0,1 0 0,-1 0 0,2-1 0,0 1-1,0-1 1,1-1 0,0 0 0,19 18 0,-7-9 35,0-1-1,1-1 1,1-1 0,1 0 0,0-2 0,1-1 0,0-1-1,33 12 1,-22-13 50,1-2 0,1-1 0,-1-2 0,1-2 0,47 0 0,-60-6-62,-5 2 92,-18 1-90,0 1 0,-1-1-1,1 0 1,0 0 0,-1 0 0,1 0 0,-1 0 0,1 1 0,-1-1 0,0 0 0,1 0 0,-1 1 0,0-1 0,0 0 0,0 1 0,0-1 0,0 0 0,0 2 0,0 14 84,2 0 0,1 0 0,0 0 0,1 0 0,1-1 1,0 1-1,10 20 0,-9-25-18,0 0 0,0 0 1,1-1-1,0 0 0,1 0 1,1 0-1,-1-1 0,2-1 1,17 16-1,-24-24-120,-1 1-1,1-1 1,0 0-1,0 1 1,0-1 0,0 0-1,0-1 1,0 1 0,0-1-1,0 1 1,0-1 0,0 0-1,0 0 1,0 0 0,0 0-1,0-1 1,0 0-1,5-1 1,-1 0-233,-1 0 0,1-1 0,-1 0 0,0 0 0,0-1 0,-1 1 0,8-7 0,16-18-1381</inkml:trace>
</inkml:ink>
</file>

<file path=ppt/ink/ink7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51.6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1 226 1664,'5'-7'337,"0"1"0,0 0 1,1 0-1,0 0 0,0 0 0,1 1 0,-1 0 0,14-7 1,27-23 232,-33 23-423,1 2 1,0 0-1,0 0 0,1 2 1,0 0-1,0 1 0,1 0 1,0 1-1,0 1 0,19-3 0,42-15 409,-66 19-425,-1 1-1,1 0 1,0 0-1,0 1 1,0 1-1,0 0 1,23 1-1,-32 0-111,0 0-1,0 1 1,-1-1 0,1 1-1,0 0 1,0 0 0,-1 0-1,1 0 1,0 0-1,-1 0 1,1 1 0,-1 0-1,0-1 1,1 1 0,-1 0-1,0 0 1,0 0 0,0 0-1,0 0 1,-1 1-1,1-1 1,-1 1 0,1-1-1,-1 1 1,0-1 0,0 1-1,0 0 1,0-1-1,0 1 1,-1 0 0,1 0-1,-1 0 1,0 0 0,0-1-1,0 1 1,0 0-1,0 0 1,-2 4 0,-1 9 54,-1-1 0,0 1 1,-1-1-1,-1-1 0,-10 20 1,6-11-2,1-7-35,0-1 0,-1 0-1,-1 0 1,0-1 0,-1 0 0,0-1 0,-1 0 0,-17 12 0,-119 81 36,135-97-49,-43 25 106,54-32-124,0-1 0,-1 1-1,1-1 1,-1 1 0,0-1 0,0 0-1,1 0 1,-1-1 0,0 1 0,0-1-1,0 0 1,0 0 0,-4-1 0,8 1-5,0 0 1,-1-1-1,1 1 1,0-1-1,0 1 1,0-1-1,0 1 1,0-1-1,0 1 1,0-1-1,-1 1 1,1-1-1,1 1 1,-1 0 0,0-1-1,0 1 1,0-1-1,0 1 1,0-1-1,0 1 1,0-1-1,1 1 1,-1-1-1,0 1 1,0 0-1,1-1 1,-1 1-1,0 0 1,0-1-1,1 1 1,-1-1-1,1 1 1,-1 0-1,0 0 1,1-1 0,-1 1-1,1 0 1,-1 0-1,0 0 1,1-1-1,0 1 1,20-18 62,6-3-76,-20 15 0,1-1 0,0 1 0,0 1 0,1 0 0,0 0 1,-1 0-1,15-4 0,-23 9 12,0 0-1,1 0 1,-1 0-1,1 0 0,-1 0 1,0 0-1,1 0 1,-1 0-1,1 1 1,-1-1-1,0 0 1,1 0-1,-1 0 1,0 0-1,1 1 1,-1-1-1,0 0 1,1 0-1,-1 0 1,0 1-1,1-1 1,-1 0-1,0 1 1,0-1-1,0 0 1,1 1-1,-1-1 1,0 0-1,0 1 1,0-1-1,1 0 1,-1 1-1,0-1 1,0 1-1,0-1 1,0 0-1,0 1 1,0-1-1,0 0 1,0 1-1,0-1 1,0 1-1,0-1 1,0 0-1,0 1 1,-1-1-1,1 1 1,0-1-1,0 1 1,-7 32 1,2-12 2,5-15 21,0 1 0,0-1 1,0 1-1,1-1 0,0 1 1,0-1-1,1 1 0,0-1 1,0 0-1,1 0 0,-1 0 1,1 0-1,0 0 0,1-1 1,5 8-1,-6-9-4,0-1 0,1 0 1,-1 1-1,1-1 0,-1-1 0,1 1 1,0 0-1,0-1 0,0 0 0,1 0 0,-1 0 1,0 0-1,1-1 0,-1 0 0,1 0 1,-1 0-1,1 0 0,0-1 0,-1 0 0,1 0 1,0 0-1,-1 0 0,7-2 0,27-6-289,-1-2 0,0-1-1,-1-2 1,0-2 0,-1-1-1,-1-1 1,36-26 0,-30 15-1139</inkml:trace>
</inkml:ink>
</file>

<file path=ppt/ink/ink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5.6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0 444 1280,'20'55'4864,"-16"-50"-4775,-1 0 1,1-1-1,0 1 1,0-1-1,0 0 1,1 0 0,-1 0-1,1-1 1,0 0-1,0 1 1,0-2-1,1 1 1,-1-1-1,1 0 1,-1 0-1,1 0 1,8 1-1,-1-3 117,0 0 0,1-1-1,-1-1 1,0 0-1,1-1 1,20-6-1,-20 5-124,1 0 0,-1-1-1,0 0 1,0-1-1,-1-1 1,1 0 0,-1-1-1,-1 0 1,0-1-1,0-1 1,0 0-1,-2 0 1,1-1 0,-1 0-1,-1-1 1,0 0-1,11-20 1,-12 19-50,-2-1 1,1 0-1,-2 0 0,0 0 1,0 0-1,-2-1 1,0 0-1,0 0 0,-2 0 1,1-16-1,-2 23-36,-1 0 0,0 0-1,0 0 1,-1 0 0,0 0 0,-1 1-1,1-1 1,-1 1 0,-1 0 0,1 0-1,-1 0 1,-1 0 0,1 0-1,-1 1 1,0 0 0,-1 0 0,1 0-1,-1 1 1,0 0 0,-13-9 0,10 8-44,0 1 0,-1 0 0,1 0 0,-1 0 0,0 2 1,0-1-1,0 1 0,-1 0 0,1 1 0,-1 1 0,0-1 0,1 2 0,-1-1 1,0 1-1,0 1 0,1 0 0,-1 1 0,1 0 0,-1 0 0,1 1 1,0 1-1,0 0 0,0 0 0,0 1 0,1 0 0,-1 0 0,1 1 1,1 0-1,-1 1 0,-11 13 0,16-17-18,1 1 1,0 0-1,0 0 0,0 0 1,1 0-1,0 0 0,-1 0 1,2 1-1,-1-1 0,0 1 1,1 0-1,0-1 0,0 1 1,0 0-1,1 0 0,-1 0 1,1 0-1,0 0 0,1-1 1,-1 1-1,1 0 0,2 7 1,-2-8 16,1 0 1,0 0 0,0 0-1,0-1 1,0 1 0,1-1-1,-1 1 1,1-1 0,0 0-1,0 0 1,0 0 0,1-1-1,-1 1 1,1-1 0,-1 1-1,1-1 1,0 0 0,0-1-1,0 1 1,0-1 0,0 1-1,0-1 1,0 0 0,0-1-1,8 1 1,19 0 53,1-2-1,0-1 1,53-11-1,41-3 1263,-121 15-1152,0 1-1,0 0 1,1 0-1,-1 0 1,0 0-1,0 1 1,0 0-1,0 0 1,0 0 0,0 1-1,-1-1 1,1 1-1,0 0 1,-1 1-1,1-1 1,-1 1-1,0 0 1,0 0-1,0 0 1,0 1 0,-1-1-1,1 1 1,-1 0-1,0 0 1,0 0-1,0 1 1,-1-1-1,1 0 1,-1 1-1,2 5 1,9 17 87,-3-7 105,1-1 0,19 29 0,-25-41-429,1-1 0,0 0 0,0 0 0,1 0 0,-1-1-1,1 0 1,0 0 0,1 0 0,-1-1 0,10 3 0,7 4-1263,3-3-150</inkml:trace>
</inkml:ink>
</file>

<file path=ppt/ink/ink7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52.2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90 2432,'10'-4'736,"-1"1"0,1 0 0,-1 1 0,1 0 0,19-1 0,51 6 87,46-1-516,54-10 393,-74 5 38,113-17 0,-177 8-2428,-41 12 1637,0 0 1,-1 0 0,1-1 0,0 1 0,0 0-1,-1-1 1,1 1 0,0 0 0,0-1-1,-1 1 1,1-1 0,0 1 0,-1-1-1,1 0 1,-1 1 0,1-1 0,-1 0-1,1 1 1,-1-1 0,1 0 0,-1 0-1,0 1 1,1-1 0,-1 0 0,0 0-1,0 0 1,1 1 0,-1-1 0,0 0 0,0 0-1,0 0 1,0 0 0,0 1 0,0-1-1,0 0 1,-1 0 0,1 0 0,0 0-1,0 1 1,-1-1 0,1 0 0,0 0-1,-1 0 1,-4-4-1121</inkml:trace>
</inkml:ink>
</file>

<file path=ppt/ink/ink7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52.6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2304,'1'1'150,"0"0"-1,0-1 1,-1 1 0,1 0 0,0-1-1,-1 1 1,1 0 0,0 0 0,-1 0-1,1 0 1,-1-1 0,1 1 0,-1 0-1,0 0 1,1 0 0,-1 0 0,0 0-1,0 0 1,0 0 0,0 0-1,1 0 1,-1 0 0,-1 0 0,1 0-1,0 0 1,0 0 0,0 0 0,-1 2-1,-5 49 260,3-32 194,-2 40-108,3 1 0,3 0 0,3-1 0,20 116 0,-16-138-218,-3 1 1,-1-1-1,-2 64 0,-3-100-265,1 0 0,0-1-1,-1 1 1,1 0 0,-1 0-1,1-1 1,-1 1 0,0-1-1,0 1 1,1 0-1,-1-1 1,0 0 0,-1 1-1,1-1 1,0 0 0,0 1-1,0-1 1,-2 1 0,-9-2-297,5-19-654,7 12 591,0-1 1,0 0-1,1 0 1,0 1 0,1-1-1,4-12 1,6-21-1061</inkml:trace>
</inkml:ink>
</file>

<file path=ppt/ink/ink7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53.5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11 2304,'-16'-11'1183,"18"25"509,8 25-727,-9 293 396,-2-278-1058,-1 21-16,-38 628 1623,-2-367-886,41-333-1015,0 0 16,0 1 0,1 0 0,-1-1 0,1 1 0,0-1 0,0 1 0,0 0 0,0-1 0,1 1 0,-1 0 0,1-1 0,0 1 0,0-1 0,3 7 0,11-29 210,-12 13-212,0 0 0,0-1 0,-1 0 0,0 1 0,0-1 0,-1 0 0,1 0 0,-1 0 1,-1 0-1,0-10 0,5-22 0,1 16 0,2 0-1,1 0 1,17-31-1,0 1-5,-23 46-20,1 0 0,0 1 0,1-1 0,0 1 0,0 0 0,0 1 0,1-1 1,-1 1-1,1 0 0,1 0 0,-1 1 0,1 0 0,-1 0 0,1 0 0,0 1 0,1 0 1,-1 0-1,0 1 0,1 0 0,0 1 0,-1-1 0,1 1 0,8 0 0,13 0 21,0 1 1,0 1-1,0 1 0,54 12 0,-79-14 2,36 8 291,0 1 0,-1 2 0,44 20 0,-73-27-227,-1 0 0,1 1 0,-1 0-1,0 1 1,0 0 0,-1 1 0,0-1 0,0 2 0,-1-1-1,1 1 1,-2 0 0,1 1 0,-1-1 0,0 1 0,-1 0 0,0 1-1,6 16 1,-10-20-59,0-1 0,-1 1 0,1 0 0,-1 0 0,0 0 0,-1-1 0,1 1 0,-1 0-1,-1 0 1,1-1 0,-1 1 0,0-1 0,0 1 0,0-1 0,-1 0 0,0 0 0,0 0 0,-5 7 0,-4 4 33,-1-1 1,0 1 0,-1-2 0,-19 16 0,14-16-29,0-1 0,0 0-1,-1-2 1,0 0 0,-1-1-1,-35 11 1,18-10-7,0-2 0,-1-1-1,-40 3 1,74-10-12,0-1 1,-1 0-1,1 1 0,0-2 1,0 1-1,-1-1 1,1 1-1,0-2 0,0 1 1,0 0-1,0-1 1,0 0-1,1 0 1,-1 0-1,0-1 0,1 0 1,-1 0-1,-4-4 1,0-3-147,1 1 0,1-1 1,0 0-1,0-1 0,-10-21 1,4 6-832,11 23 584,2 3 331,0 0 1,0 0-1,0 0 0,0 0 0,1 0 0,-1 0 0,0 0 0,0 0 1,0 0-1,0 0 0,0 0 0,1 0 0,-1 0 0,0 0 0,0 0 1,0 0-1,0 0 0,0 0 0,1 0 0,-1 0 0,0-1 0,0 1 1,0 0-1,0 0 0,0 0 0,0 0 0,0 0 0,1 0 0,-1 0 1,0 0-1,0 0 0,0-1 0,0 1 0,0 0 0,0 0 0,0 0 0,0 0 1,0 0-1,0-1 0,0 1 0,0 0 0,0 0 0,0 0 0,0 0 1,0 0-1,0-1 0,0 1 0,0 0 0,0 0 0,0 0 0,0 0 1,0 0-1,0 0 0,0-1 0,17 4-1890</inkml:trace>
</inkml:ink>
</file>

<file path=ppt/ink/ink7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54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4 165 2688,'0'-2'123,"-1"0"0,0 0 0,1-1-1,-1 1 1,1 0 0,0-1 0,-1 1 0,1-1 0,0 1 0,1 0-1,-1-1 1,0 1 0,1 0 0,-1-1 0,1 1 0,0 0 0,0 0-1,0-1 1,0 1 0,0 0 0,0 0 0,1 0 0,-1 0 0,1 0-1,-1 1 1,1-1 0,0 0 0,-1 1 0,1-1 0,0 1 0,0 0 0,0-1-1,0 1 1,4-1 0,10-7-48,1 2 0,0 0 0,29-7 0,-18 5 573,0-1-374,-11 3-36,0 0-1,1 2 0,-1 0 1,1 0-1,0 2 0,0 1 1,0 0-1,32 1 0,-47 2-198,1-1-1,0 1 0,-1 0 0,1 1 0,0-1 1,-1 1-1,1-1 0,-1 1 0,0 0 1,0 0-1,0 1 0,0-1 0,0 0 1,0 1-1,0 0 0,-1 0 0,0 0 0,1 0 1,-1 0-1,2 6 0,0-3 31,-2 0-1,1 0 1,-1 1-1,0-1 1,0 1 0,0 0-1,-1-1 1,0 1-1,-1 0 1,0 13 0,-2-5 22,-1 1 1,0-1-1,-1 0 1,-1 0-1,0 0 1,-1-1-1,-1 0 1,0 0-1,-1-1 1,0 1-1,-11 11 1,-1-1 64,0 0 0,-2-2-1,-1-1 1,-40 31 0,-44 6 15,105-57-171,0 1 0,0-1 1,0-1-1,0 1 0,0 0 1,0 0-1,0-1 0,0 1 1,0-1-1,0 0 0,0 1 1,0-1-1,0 0 0,0 0 1,-3-1-1,5 1 0,0 0 0,0 0 0,0 0-1,0 0 1,0 0 0,0 0 0,0 0 0,0 0 0,0 0 0,0 0 0,0 0 0,0 0-1,0-1 1,0 1 0,0 0 0,0 0 0,0 0 0,0 0 0,0 0 0,0 0 0,0 0-1,0 0 1,0 0 0,0 0 0,0 0 0,0 0 0,0 0 0,0-1 0,0 1 0,0 0-1,0 0 1,0 0 0,0 0 0,0 0 0,0 0 0,0 0 0,0 0 0,0 0 0,-1 0-1,1 0 1,0 0 0,0 0 0,0 0 0,0 0 0,0 0 0,0 0 0,0 0 0,21 0-22,-7 3 3,0 0 0,0 1 0,0 1 0,-1 0 0,25 14 0,-20-10 28,1 0 1,25 7 0,-23-10 21,-1-1-1,1-2 1,0 0 0,0-1-1,0 0 1,1-2 0,-1-1-1,0-1 1,0 0 0,0-2-1,-1 0 1,1-1 0,-1-1-1,0-1 1,37-19 0,84-50-2442,-77 27 598</inkml:trace>
</inkml:ink>
</file>

<file path=ppt/ink/ink7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45.2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181 325 2304,'0'-4'193,"0"-1"1,0 1-1,1-1 1,0 1-1,0 0 0,0-1 1,0 1-1,1 0 0,0 0 1,0 0-1,0 0 1,0 0-1,0 0 0,1 1 1,0-1-1,0 1 1,0 0-1,3-3 0,11-14-113,-4 4 42,1 1 0,0 0-1,1 1 1,1 1-1,0 0 1,1 1 0,1 1-1,-1 1 1,30-13-1,8-3 277,-40 17-272,2 1 1,-1 0 0,1 1-1,1 1 1,-1 1 0,1 0-1,0 1 1,0 1 0,31-1-1,-38 5-82,-2-1-3,-1 0 0,1 1 0,-1 0 0,0 0 1,15 5-1,-21-5-35,1 0 0,-1 0 0,0 1-1,0-1 1,1 1 0,-1 0 0,0-1 0,0 1 0,0 0 0,-1 0 0,1 0 0,0 0 0,-1 1 0,0-1 0,1 0 0,-1 1 0,0-1-1,0 1 1,0-1 0,0 1 0,-1-1 0,1 4 0,1 8 36,0 0 0,-1 0 0,-1 0 0,0 0 0,-1 0 0,-3 16 0,-22 85 95,19-87-99,-3 7-4,-1 0 0,-2-2 0,-2 1-1,0-2 1,-3 0 0,0-1 0,-2 0 0,-1-2-1,-2-1 1,0 0 0,-33 28 0,20-23 7,0-1 0,-2-2 1,-64 38-1,80-55-19,-1-1 0,0-2 0,-1 0 0,0-1 0,0-1 0,-1-1-1,0-2 1,-38 4 0,61-8-21,0-1 1,0 0-1,-1 0 0,1 0 0,0 0 0,0 0 0,-1 0 0,1-1 1,0 1-1,0-1 0,0 1 0,-1-1 0,1 0 0,0 0 0,0 0 1,0 0-1,0 0 0,1-1 0,-1 1 0,0 0 0,-2-4 0,3 4-1,1-1-1,0 1 0,-1-1 0,1 1 1,0 0-1,0-1 0,0 1 0,0-1 1,0 1-1,0-1 0,1 1 0,-1-1 1,1 1-1,-1-1 0,1 1 0,-1 0 1,1-1-1,-1 1 0,1 0 0,0-1 0,0 1 1,0 0-1,0 0 0,0 0 0,0 0 1,0 0-1,0 0 0,0 0 0,1 0 1,-1 0-1,0 1 0,2-2 0,6-4 2,0 0-1,0 0 1,1 1-1,-1 0 1,1 0-1,0 1 1,1 1-1,-1-1 1,1 2-1,-1 0 1,1 0-1,0 0 1,19 1-1,-13 3 59,0 0-1,0 1 1,-1 0-1,1 1 1,-1 1-1,0 1 1,0 0-1,15 10 1,11 6 110,-21-10-72,0-1 1,28 10-1,-42-18-80,0-1-1,0 0 1,1-1 0,-1 0-1,0 0 1,0 0 0,1-1-1,-1 0 1,0 0 0,1-1-1,11-3 1,5-3-551,0-2 0,26-14 0,1 0-1192,-17 9 297</inkml:trace>
</inkml:ink>
</file>

<file path=ppt/ink/ink7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46.4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262 156 2432,'1'-5'229,"1"1"0,0-1-1,0 0 1,0 1 0,1-1 0,0 1-1,0 0 1,0-1 0,0 1 0,1 1 0,-1-1-1,1 1 1,0-1 0,0 1 0,0 0 0,0 0-1,8-3 1,9-4-148,1 0-1,36-10 1,-21 7 551,-20 7-445,0 1 0,1 0 0,0 1 0,0 1 0,0 0 0,30 1-1,-39 2-126,-1 0 0,1 1 0,-1 0 0,1 1-1,-1 0 1,0 0 0,0 1 0,0 0 0,0 0-1,0 1 1,-1 0 0,1 1 0,-1-1 0,0 1-1,0 1 1,7 7 0,-11-9-29,0 0-1,0 1 1,-1-1-1,0 1 1,0-1 0,0 1-1,0 0 1,-1-1-1,0 1 1,0 0 0,0 0-1,-1 0 1,0 0-1,1 0 1,-2 0 0,1 0-1,-1 0 1,1 0-1,-1 0 1,-2 5 0,-4 16 115,-1-1 0,-17 36 0,19-48-96,-8 17 45,-1-1 0,-1 0 0,-2-2 0,-1 0 0,-31 34 0,-123 108 252,110-112-245,19-15 18,-64 47-1,50-52 9,-91 43 0,147-81-106,8-8-17,12-7-10,6-1-4,0 1 0,41-18 0,-54 29 10,0 1-1,1 1 1,-1 0-1,1 0 1,0 1 0,0 0-1,0 1 1,23 1-1,220 5 801,-220-8-984,0-1 0,44-12 0,-51 8-1404,43-18 0,-52 19-77</inkml:trace>
</inkml:ink>
</file>

<file path=ppt/ink/ink7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46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62 640,'0'0'155,"-1"0"1,0 0-1,1 0 0,-1 0 1,1-1-1,-1 1 1,1 0-1,-1 0 0,0 0 1,1-1-1,-1 1 0,1 0 1,-1-1-1,1 1 0,-1 0 1,1-1-1,-1 1 1,1-1-1,0 1 0,-1-1 1,1 1-1,-1-1 0,1 1 1,0-1-1,0 1 0,-1-1 1,1 1-1,0-1 0,0 0 1,15-5 916,31 3-1173,97 1 2341,254-37 0,-375 40-3328,-22-1 1048,1 0 1,-1 1 0,0-1 0,0 1-1,0-1 1,0 0 0,0 1 0,0-1-1,0 1 1,0-1 0,0 0-1,0 1 1,0-1 0,0 1 0,0-1-1,0 0 1,0 1 0,-1-1 0,1 1-1,0-1 1,0 0 0,0 1-1,-1-1 1,1 0 0,0 1 0,0-1-1,-1 0 1,1 1 0,0-1 0,-1 0-1,1 0 1,0 1 0,-1-1-1,1 0 1,0 0 0,-1 1 0,1-1-1,0 0 1,-1 0 0,1 0 0,-1 0-1,1 0 1,-1 0 0,-12 8-1241</inkml:trace>
</inkml:ink>
</file>

<file path=ppt/ink/ink7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48.2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113 408 2176,'-4'1'292,"-1"0"1,1 1-1,0-1 0,0 1 0,0 0 1,0 0-1,0 0 0,0 0 1,0 1-1,1 0 0,-1-1 1,1 1-1,0 0 0,0 1 0,0-1 1,0 1-1,-2 4 0,-1-1-99,1 1 0,0 0 0,0 0 0,1 0 0,0 0 0,1 1 0,-5 15 0,6-15-72,1-1-1,0 0 1,1 1-1,0-1 1,0 0-1,1 1 1,0-1-1,0 0 1,1 0-1,0 1 1,0-1-1,1-1 1,0 1-1,0 0 1,1-1-1,0 1 1,1-1-1,9 13 1,-6-13-3,-1 0 0,1 0 0,0 0 1,0-1-1,1-1 0,0 1 0,0-1 0,1-1 1,-1 1-1,1-2 0,0 1 0,0-1 1,0-1-1,0 0 0,12 1 0,0-1-26,0-1 0,-1-1-1,1-1 1,0-1 0,0-1-1,-1-1 1,1-1 0,-1 0-1,0-2 1,0 0 0,-1-2-1,0 0 1,-1-1 0,20-14-1,-26 15-70,-2 1 0,1-2 0,-1 0 0,-1 0 0,0-1 0,0 0 0,-1 0-1,0-1 1,-1-1 0,-1 1 0,0-1 0,0-1 0,-2 1 0,1-1 0,-2 0 0,0 0-1,0-1 1,-2 1 0,0-1 0,0 1 0,-1-25 0,-2 20-7,-1 0 1,-1 0-1,0 0 0,-2 0 1,0 1-1,-1 0 0,0 0 1,-2 0-1,0 1 0,-1 0 1,-1 1-1,0-1 0,-20-21 1,20 26-29,-1 1 1,0 0-1,-1 1 1,-1 1-1,1 0 1,-2 0-1,1 1 0,-1 1 1,0 0-1,0 1 1,-1 1-1,0 0 1,0 1-1,0 0 1,0 1-1,-1 1 1,-17 0-1,15 1-14,1 1 0,-1 1 0,1 0-1,-1 1 1,1 1 0,0 1 0,-26 9-1,35-10 15,0 1 0,-1 1-1,1 0 1,1 0 0,-1 0 0,1 1-1,0 0 1,0 0 0,1 1-1,-1 0 1,2 0 0,-1 0-1,1 1 1,0 0 0,0 0-1,-3 10 1,0-1-12,1 1 1,1 0-1,1 0 1,0 1-1,2-1 1,0 1-1,-1 27 1,4-35 11,0 0 1,1-1 0,0 1-1,1 0 1,0 0-1,1-1 1,0 1-1,1-1 1,0 0 0,0 0-1,1 0 1,0-1-1,1 1 1,10 11 0,-10-12 19,0-1 0,1 0 0,0-1 1,0 0-1,1 0 0,-1 0 0,2-1 1,-1 0-1,1-1 0,-1 0 1,2 0-1,-1-1 0,0 0 0,1 0 1,0-1-1,19 3 0,11-3 32,0-2-1,0-2 1,-1-1-1,60-11 1,-70 7-22,0-1 0,-1-2-1,0 0 1,0-2 0,-1-1 0,43-25 0,-24 0 117,-43 35-126,-1 0-1,0 0 0,0-1 1,0 1-1,0-1 0,0 1 1,0-1-1,0 0 0,-1 0 1,0 0-1,1 0 0,-1 0 1,0 0-1,0 0 0,0-4 1,-1 7-7,0 0 0,0 0 0,0-1 0,0 1 0,0 0 0,0 0 0,0-1 0,0 1 0,0 0 0,0 0 0,0-1 0,0 1 0,0 0 0,0 0 0,0-1 0,0 1 0,0 0 0,0 0 0,0-1 0,-1 1 0,1 0 0,0 0 0,0 0 0,0-1 0,0 1 0,0 0 0,-1 0 0,1 0 0,0 0 0,0-1 0,0 1 0,-1 0 0,1 0 0,0 0 0,0 0 0,0 0 0,-1 0 0,1 0 0,0 0 0,0-1 0,-1 1 0,1 0 0,0 0 0,0 0 0,-1 0 0,1 0 0,0 0 0,0 0 0,-1 1 0,1-1 0,0 0 0,0 0 0,-1 0 0,1 0 0,0 0 0,0 0 0,0 0 0,-1 1 0,-9 11 0,8 2 45,0 0 0,1 1 1,2 22-1,-3 31 179,-4-24 65,-1 4 214,-2 88 0,9-124-413,1-1 1,-1 1-1,2-1 0,0 0 1,0 1-1,1-1 0,0 0 1,1 0-1,1-1 0,-1 1 1,2-1-1,-1 0 0,9 11 1,-12-18-58,1-1-1,-1 1 1,1-1 0,0 1 0,-1-1 0,1 0 0,0 0 0,0 0-1,0-1 1,1 1 0,-1-1 0,0 0 0,0 1 0,1-1-1,-1-1 1,1 1 0,-1-1 0,1 1 0,-1-1 0,1 0-1,-1 0 1,1 0 0,-1-1 0,1 1 0,-1-1 0,7-2-1,6-3 37,-1 0-1,-1-1 1,1-1-1,21-15 1,-15 9-104,229-173-3847,-164 113 1685</inkml:trace>
</inkml:ink>
</file>

<file path=ppt/ink/ink7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49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1664,'2'1'258,"-1"1"1,1-1 0,0 0-1,0 0 1,-1 0-1,1 0 1,0 0-1,0 0 1,0 0-1,0-1 1,0 1-1,0-1 1,0 1-1,1-1 1,-1 0-1,0 0 1,3 0-1,48 3-410,489-31 1283,-288 5-1259,-225 22-640,-10 1-128</inkml:trace>
</inkml:ink>
</file>

<file path=ppt/ink/ink7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7:49.8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2304,'1'-1'76,"0"1"0,0 0 0,0-1 0,-1 1 0,1 0 0,0 0 0,0 0 0,0 0 1,0 0-1,0 0 0,-1 0 0,1 0 0,0 0 0,0 0 0,0 1 0,0-1 0,-1 0 0,1 1 0,0-1 0,0 0 0,-1 1 0,1-1 0,0 1 0,-1-1 1,1 1-1,0-1 0,-1 1 0,1-1 0,-1 1 0,1 0 0,-1 0 0,1-1 0,0 2 0,25 29 943,-20-17-963,-1-1 1,-1 1-1,0 0 1,0 0-1,-1 0 0,-1 1 1,-1-1-1,0 16 0,-10 122 372,3-88-126,6-50-330,-1 10 307,1-24-301,0 1 0,0-1 0,0 1 1,0-1-1,0 1 0,0-1 0,0 1 0,0-1 0,0 1 1,-1-1-1,1 1 0,0-1 0,0 0 0,0 1 1,-1-1-1,1 1 0,0-1 0,-1 0 0,1 1 1,0-1-1,-1 0 0,1 1 0,-1-1 0,1 0 1,0 0-1,-1 1 0,1-1 0,-1 0 0,1 0 1,-1 0-1,1 0 0,-2 1 0,2-1-767</inkml:trace>
</inkml:ink>
</file>

<file path=ppt/ink/ink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6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27 4480,'-25'-25'1697,"25"24"-1672,0 1 0,-1 0 0,1 0 0,0 0 0,0 0 0,0 0 0,-1 0 0,1-1 0,0 1 0,0 0 0,-1 0 0,1 0 0,0 0 0,0 0 0,-1 0 0,1 0 0,0 0 0,0 0 0,-1 0 0,1 0 0,0 0 0,0 0 0,-1 0 0,1 1 0,0-1 0,0 0-1,-1 0 1,1 0 0,0 0 0,0 0 0,0 0 0,-1 1 0,1-1 0,0 0 0,0 0 0,0 0 0,-1 0 0,1 1 0,0-1 0,0 0 0,1 24 2139,29 125-1250,12 211 0,9 53-353,-46-384-518,2-1 1,0 0-1,2 0 0,16 33 0,-22-53-89,1 0 0,1 0 0,-1-1-1,1 0 1,0 0 0,1 0 0,0 0 0,0-1 0,0 0-1,1 0 1,0 0 0,0-1 0,0 0 0,1-1 0,-1 0-1,1 0 1,0 0 0,12 3 0,-12-7-270,0 1 0,-1-1 1,1 0-1,0 0 0,-1-1 0,1 0 1,-1-1-1,1 0 0,9-3 0,11-3-686,18-2-427</inkml:trace>
</inkml:ink>
</file>

<file path=ppt/ink/ink7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06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161 1 512,'1'19'1941,"-3"-17"-1883,0 0 0,0 0 0,0-1 0,0 1-1,0-1 1,0 1 0,0-1 0,0 0 0,-1 0 0,1 0-1,0 0 1,-1 0 0,1 0 0,-1-1 0,1 1 0,-1-1-1,1 0 1,-1 0 0,-3 0 0,2 0 45,0 0 1,0 1-1,1-1 1,-1 1-1,0 0 0,1 0 1,-8 3-1,3 0-89,1-1 92,1 1 1,-1 0-1,0 0 1,1 1-1,-9 8 1,13-11-68,0 1 0,0 0 1,0 0-1,0-1 1,1 1-1,-1 1 1,1-1-1,0 0 0,0 0 1,0 0-1,0 1 1,0-1-1,1 0 1,0 1-1,0-1 0,0 4 1,0-1-22,0 0 0,1 0 0,0 0 0,0 0 0,0 0 1,1 0-1,0 0 0,0-1 0,0 1 0,1-1 0,-1 1 0,2-1 1,-1 0-1,0 0 0,1 0 0,0-1 0,0 1 0,0-1 0,10 7 0,-11-9-11,1 1-1,0-1 0,0 0 0,0-1 1,0 1-1,0-1 0,0 1 0,0-1 0,0 0 1,1-1-1,-1 1 0,0-1 0,1 0 0,-1 0 1,1 0-1,-1-1 0,0 1 0,0-1 0,1 0 1,5-2-1,4-3 21,-1-1 1,1 0-1,-1-1 0,18-14 1,-8 5-18,-21 16-17,0 1 1,-1-1 0,1 0-1,-1 0 1,1 0-1,-1-1 1,0 1 0,1 0-1,-1 0 1,0-1-1,0 1 1,0-1 0,0 1-1,0-1 1,0 1-1,0-1 1,0 0 0,-1 1-1,1-4 1,-2 4-634,-6 4-128</inkml:trace>
</inkml:ink>
</file>

<file path=ppt/ink/ink7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2.4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77 437 1536,'0'-34'3605,"0"32"-3221,0 2 0,-14 1 619,5 14-846,1 0-1,0 0 1,2 0 0,-1 1 0,2 0 0,0 1-1,1-1 1,0 1 0,2 0 0,0 0-1,0 0 1,2 0 0,0 0 0,1 0 0,1 0-1,4 19 1,-3-19-119,1-1 0,0 0-1,1 0 1,1-1 0,0 0-1,2 0 1,-1 0 0,2-1 0,0 0-1,0 0 1,1-1 0,1 0-1,0-1 1,1 0 0,1-1 0,21 16-1,-16-19-3,1 0-1,-1-2 0,1 0 0,0-1 0,0 0 0,1-2 1,-1 0-1,38-1 0,-40-1-33,-4 0 36,-1-2-1,0 0 1,0 0-1,0-1 1,0-1-1,0 0 1,0 0-1,-1-1 1,1-1 0,-1 0-1,0 0 1,0-1-1,-1-1 1,0 0-1,0 0 1,-1-1-1,0 0 1,0-1 0,0 0-1,-1 0 1,-1 0-1,0-1 1,8-14-1,-3-1 2,0 0 0,-2-1 0,-1 0 0,-1-1 0,-1 0-1,-1 0 1,-2 0 0,-1-1 0,-1 0 0,-1-33 0,-3 24-16,-1 1 0,-14-70 1,12 89-15,0 0 0,0 0 0,-2 0 0,0 1 0,-1 0 0,-1 0 0,0 1 1,-13-16-1,5 12-14,0 0 1,0 2-1,-2 0 1,0 1-1,-1 1 1,-1 0-1,0 2 0,-35-17 1,47 26 2,-1-1 0,0 2 0,0-1 0,0 2 0,0-1 0,-1 1 0,1 1 0,0-1 0,-1 2 1,1 0-1,-1 0 0,1 1 0,-1 0 0,1 1 0,-1 0 0,1 0 0,0 1 0,0 1 0,0-1 0,1 2 0,-1-1 0,-14 11 0,15-7-12,0 0 0,1 0-1,-1 1 1,2 0 0,-1 1-1,1 0 1,1 0 0,0 0-1,0 1 1,1 0 0,1 0-1,-1 0 1,2 0 0,0 1-1,-4 20 1,4-4-22,0 0 0,2 1-1,1-1 1,1 0 0,8 45 0,-4-43-218,0-1 0,2 0 0,1 0 0,1-1 0,2 0 0,1-1 0,0 0 0,19 27 0,14 2-1152</inkml:trace>
</inkml:ink>
</file>

<file path=ppt/ink/ink7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3.3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1 316 1664,'0'0'128,"0"-1"1,0 0-1,0 0 0,0 1 0,0-1 1,1 0-1,-1 0 0,0 1 1,0-1-1,1 0 0,-1 1 1,0-1-1,1 0 0,-1 1 0,1-1 1,-1 0-1,1 1 0,-1-1 1,1 1-1,-1-1 0,1 1 1,0-1-1,-1 1 0,1-1 0,0 1 1,-1 0-1,2-1 0,7 20 915,1 53-1473,-9-59 854,2 15-217,2 0 0,0 0 0,2-1 0,1 0 0,1-1 1,20 42-1,-25-60-151,1 0 0,0 0 0,0-1 0,1 1 0,0-1 0,0 0 0,0-1 0,1 1 0,0-1 0,0-1 0,1 1 0,0-1 0,0-1 0,0 1 0,0-1 0,1-1 0,0 1 0,-1-1 0,1-1 1,0 0-1,0 0 0,1-1 0,16 0 0,-22-1-40,1 0 1,0-1-1,-1 0 0,1 0 1,0-1-1,-1 1 1,1-1-1,-1 0 1,0 0-1,0 0 0,0-1 1,0 1-1,0-1 1,0 0-1,-1 0 0,1 0 1,-1-1-1,0 1 1,0-1-1,0 0 1,0 0-1,-1 0 0,0 0 1,0 0-1,3-8 1,1-2 28,-1-1 1,-1 0 0,0-1-1,-1 1 1,0-1 0,0-20-1,-2-4-1,-1 0 0,-2 0 0,-2 0-1,-14-59 1,13 78-25,-1 0-1,-1 1 1,-1 0 0,0 0-1,-2 1 1,0 0 0,-2 0-1,0 1 1,-27-30 0,31 40-60,-1 0-1,1 1 1,-2 0 0,1 1 0,-1 0 0,-19-9 0,25 13 24,0 0 0,0 1 0,0-1 1,-1 1-1,1 0 0,0 0 0,0 0 1,-1 1-1,1-1 0,0 1 0,-1 0 1,1 0-1,0 1 0,-1-1 0,1 1 1,0 0-1,0 0 0,0 1 0,-1-1 0,-4 4 1,8-5 13,0 0 0,0 1 1,0-1-1,0 1 1,0 0-1,0-1 0,0 1 1,0 0-1,1 0 1,-1-1-1,0 1 0,1 0 1,-1 0-1,1 0 1,-1 0-1,0 0 0,1 0 1,0 0-1,-1 0 1,1 0-1,0 0 0,-1 0 1,1 0-1,0 0 1,0 0-1,0 0 0,0 2 1,1-2-3,0 1 0,0-1 0,0 1-1,0-1 1,0 0 0,0 1 0,0-1 0,0 0 0,1 0 0,-1 0 0,0 0 0,1 0 0,-1 0 0,1 0 0,1 0 0,10 5-21,0-2 1,0 0 0,15 3-1,-25-6 26,15 1 35,1 0 1,-1-1-1,1-1 0,-1-1 1,1 0-1,-1-1 1,20-6-1,-11 3 26,55-2 0,-81 7-144,0 0 0,0 0-1,0 1 1,-1-1 0,1 0-1,0 1 1,0-1 0,0 1 0,0-1-1,0 1 1,-1 0 0,1-1 0,0 1-1,0 0 1,-1-1 0,1 1 0,-1 0-1,1 0 1,0 0 0,-1 0 0,0 0-1,1-1 1,-1 1 0,1 0-1,-1 0 1,0 0 0,0 0 0,0 0-1,1 0 1,-1 2 0,6 12-941,7 2-256</inkml:trace>
</inkml:ink>
</file>

<file path=ppt/ink/ink7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4.1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1 347 1792,'-1'10'3197,"2"41"-2426,2-24-630,1 0 1,0 0 0,2 0-1,2-1 1,0 0-1,13 27 1,-14-37 22,2 1 0,0-1 0,1-1 0,0 0 0,2 0 0,-1-1 0,2-1 0,0 0-1,0 0 1,17 10 0,-23-19-98,-1 0-1,1 0 1,0-1-1,0 0 1,1-1-1,-1 0 0,1 0 1,-1 0-1,1-1 1,-1 0-1,1 0 0,0-1 1,0 0-1,-1-1 1,1 0-1,0 0 1,-1 0-1,1-1 0,-1 0 1,0 0-1,1-1 1,8-5-1,-7 4-24,1-1 0,-1 0-1,-1-1 1,1 0 0,-1 0 0,0-1-1,0 0 1,-1 0 0,0-1-1,-1 0 1,1 0 0,-1-1 0,-1 1-1,0-1 1,0-1 0,4-10 0,-4 0-10,0 0 1,-2-1-1,0 0 1,-2 0 0,0 0-1,-1 0 1,-1 0-1,-1 0 1,-1 0-1,-1 1 1,0-1 0,-2 1-1,0 0 1,-10-20-1,6 17-19,-1 0 1,-1 0-1,-1 1 0,-1 1 0,-1 0 0,-1 1 0,0 1 0,-2 0 0,0 1 0,-1 1 0,-28-19 0,33 27-48,-5-4-29,0 1 0,-38-18 0,54 29 50,-1-1 1,1 0-1,0 1 0,-1 0 0,1 0 0,-1 0 0,1 0 0,-1 1 0,1-1 0,-1 1 0,0 0 0,1 0 1,-1 0-1,0 1 0,1-1 0,-1 1 0,1 0 0,-1 0 0,1 0 0,0 0 0,-1 1 0,1-1 0,0 1 0,0 0 1,-4 3-1,6-5 7,1 1 0,-1-1 0,1 0-1,-1 1 1,1 0 0,0-1 0,-1 1 0,1-1 0,0 1 0,-1-1 0,1 1 0,0 0 0,0-1 0,-1 1 0,1-1 0,0 1 0,0 0 0,0-1 0,0 1 0,0 0 0,0-1 0,0 1 0,0 0 0,0-1 0,0 1-1,0 0 1,1-1 0,-1 1 0,1 1 0,17 14-119,30 3 5,-22-14 135,0-1-1,0-2 1,0 0-1,0-2 1,32-4-1,-21 3 41,49-11 136,-66 8-754,1 1 1,0 1-1,37 1 1,-38 4-716</inkml:trace>
</inkml:ink>
</file>

<file path=ppt/ink/ink7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4.6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1 298 2432,'1'2'124,"0"0"0,0 0 1,0 0-1,0 0 0,1 0 0,-1 0 0,1 0 1,-1-1-1,1 1 0,0-1 0,-1 1 1,1-1-1,0 1 0,0-1 0,4 2 1,-5-2 106,2 0-88,0 0 1,0 1 0,0-1-1,0 0 1,1-1 0,-1 1-1,0 0 1,1-1 0,-1 0-1,0 0 1,1 0 0,-1 0-1,0-1 1,4 0 0,6 0 132,0 0-118,0 0 0,0-1 0,0 0 0,-1-1 0,1-1 0,-1 0 0,1-1 0,-1 0 0,20-12 0,-5 0 135,-1 0 0,-1-2 0,23-22 0,-44 37-253,0 0 0,0-1-1,0 1 1,0-1 0,-1 0-1,0 1 1,0-2 0,0 1-1,0 0 1,-1 0 0,0-1-1,0 0 1,0 1 0,-1-1-1,1-6 1,-2 8-24,0 0 1,0 0-1,0 0 0,-1 0 0,0 0 0,0 0 1,0 0-1,0 0 0,0 0 0,-1 1 0,0-1 1,0 0-1,0 1 0,0 0 0,0-1 1,-1 1-1,1 0 0,-1 0 0,0 0 0,0 1 1,0-1-1,0 1 0,-6-4 0,2 3-14,1-1-1,-1 2 1,0-1-1,1 1 0,-1 0 1,0 0-1,-1 1 1,1 0-1,0 0 0,0 1 1,0 0-1,-1 0 1,1 0-1,0 1 0,0 0 1,0 1-1,0 0 1,-7 2-1,6-1-1,0 0-1,0 0 1,0 0 0,1 1-1,0 1 1,0-1 0,0 1-1,0 0 1,0 1-1,1-1 1,0 1 0,0 1-1,1-1 1,-9 15 0,8-9 30,1 0 0,0 0-1,1 1 1,0 0 0,1-1 0,1 1 0,0 1 0,0-1 0,2 0 0,0 0 0,0 1 0,1-1 0,0 0 0,2 0 0,-1 0-1,2 0 1,7 21 0,-7-23 1,1-1-1,0 1 0,1-1 0,0 0 0,1-1 1,0 1-1,0-1 0,1-1 0,0 1 1,0-1-1,1-1 0,0 1 0,0-2 0,1 1 1,0-1-1,0-1 0,1 0 0,0 0 1,-1-1-1,18 4 0,-4-2-121,-1-2 1,0 0-1,42-1 0,-57-3-145,-1 0 1,1-1-1,-1 0 0,0 0 0,0-1 0,1 0 0,-1 0 0,0 0 0,0-1 0,-1-1 0,1 1 0,-1-1 0,0 0 1,1 0-1,-2-1 0,7-5 0,9-16-1300</inkml:trace>
</inkml:ink>
</file>

<file path=ppt/ink/ink7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5.1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41 210 1664,'-1'1'80,"1"0"0,0-1 0,-1 1 0,1 0 0,0 0 0,0 0 0,-1 0 0,1 0 0,0 0 0,0 0 0,0 0 0,0 0-1,0 0 1,1 0 0,-1 0 0,0 0 0,0 0 0,0-1 0,1 1 0,-1 0 0,1 0 0,-1 0 0,1 0 0,-1-1 0,1 2 0,20 34 1893,-6-11-1631,28 73 695,29 57-133,-61-133-456,2-1 0,1 0 0,0-1 1,30 32-1,-36-37-40,-12-13-184,-6-10-88,-23-25-109,2-2 1,1-1 0,2-1 0,2-1-1,1-2 1,2-1 0,2 0 0,1-2-1,-16-55 1,33 89-48,1 0 0,0 0 0,0-1 0,1 1 1,1 0-1,-1-1 0,1 1 0,1-1 0,0 1 0,4-16 0,-4 20 11,1-1 0,0 1-1,1 0 1,0 0 0,-1 1-1,1-1 1,1 1 0,-1-1-1,1 1 1,0 0 0,0 0-1,0 1 1,0-1 0,0 1-1,1 0 1,0 0 0,0 0-1,0 1 1,6-3 0,26-7 73,1 1 0,0 2 0,0 2 0,1 2 0,-1 1 0,1 2 0,53 3 0,-83 0-109,60 6-17,-67-7-97,0 0 1,0 0 0,0 1-1,0-1 1,0 1 0,0 0-1,0 0 1,0-1 0,0 1-1,0 0 1,0 1 0,0-1-1,0 0 1,-1 1 0,1-1-1,-1 0 1,1 1 0,-1 0-1,1-1 1,-1 1-1,0 0 1,0 0 0,0 0-1,0 0 1,1 3 0,-1 8-1250</inkml:trace>
</inkml:ink>
</file>

<file path=ppt/ink/ink7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5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1 367 2816,'0'0'55,"0"0"1,0 0-1,0 0 0,1-1 0,-1 1 1,0 0-1,0 0 0,1 0 1,-1 0-1,0 0 0,0 0 1,0 0-1,0 0 0,1-1 0,-1 1 1,0 0-1,0 0 0,0 0 1,0 0-1,1-1 0,-1 1 1,0 0-1,0 0 0,0 0 1,0-1-1,0 1 0,0 0 0,0 0 1,0 0-1,0-1 0,0 1 1,0 0-1,0 0 0,0 0 1,0-1-1,0 1 0,0 0 1,0 0-1,0-1 0,0 1 0,0 0 1,0 0-1,0 0 0,0-1 1,0 1-1,0 0 0,0 0 1,0 0-1,-1-1 0,1 1 1,26 14 2797,2 15-1827,-19-18-820,1-1-1,0 1 1,0-2-1,1 0 0,0 0 1,1-1-1,-1 0 0,2-1 1,-1 0-1,20 7 1,-11-7 119,1-1 1,0-1-1,0-1 1,0-1-1,41 1 1,-54-4-264,-1-1 0,0 0 1,-1 0-1,1-1 0,0 0 1,0 0-1,-1-1 0,1 0 1,-1 0-1,0-1 0,0 0 1,0 0-1,0 0 0,-1-1 1,0 0-1,0-1 0,0 1 1,-1-1-1,10-13 1,-9 9-22,0 0 1,-1-1 0,0 1 0,0-1 0,-1 0-1,-1-1 1,0 1 0,-1-1 0,0 1 0,0-1-1,-1 0 1,-1 0 0,0 1 0,-1-1 0,-3-19-1,2 17-21,-1 0-1,0 1 0,-2-1 0,1 1 0,-2 0 0,0 0 0,0 0 0,-1 1 0,0 0 1,-1 0-1,-1 1 0,-14-15 0,14 18-29,0 0 1,-1 1-1,0 0 0,0 1 1,0 0-1,-1 1 0,1 0 1,-1 1-1,-1 0 1,1 0-1,0 1 0,-1 1 1,0 0-1,0 0 0,1 1 1,-1 1-1,0 0 0,0 1 1,0 0-1,0 1 1,1 0-1,-1 0 0,1 2 1,-1-1-1,1 1 0,0 1 1,1 0-1,-1 1 0,1 0 1,-10 7-1,14-9-10,1 1 1,0 0-1,-1-1 0,1 1 0,1 1 1,-1-1-1,1 1 0,0 0 0,0 0 1,1 0-1,0 0 0,0 1 0,0 0 1,1-1-1,0 1 0,0 0 0,1 0 1,0 0-1,0 0 0,0 12 0,2-10-98,0-1 0,0 0 0,1 1 0,0-1 0,0 0 0,1 0 0,0 0 0,1 0 1,0-1-1,0 1 0,0-1 0,1 0 0,0 0 0,1 0 0,-1-1 0,1 0 0,9 7 0,-3-4-208,1 0 0,0-1 0,1 0 0,-1-1 1,2 0-1,-1-2 0,1 1 0,0-2 0,0 0 1,27 3-1,62-2-1466</inkml:trace>
</inkml:ink>
</file>

<file path=ppt/ink/ink7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7.8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30 414 2176,'0'15'3432,"-9"30"-2877,3-20-126,0 14-209,1 0 1,3 1-1,0-1 1,3 1-1,1-1 0,2 1 1,2-1-1,18 66 1,-16-83-123,1-1 1,1 1-1,0-1 1,2-1-1,0 0 1,1-1 0,1 0-1,1-1 1,1-1-1,0 0 1,1-1-1,1-1 1,0 0-1,1-2 1,36 20 0,-38-24-39,0-1 1,1-1 0,-1-1 0,1 0 0,0-1 0,1-1 0,-1-1 0,1 0 0,0-2-1,0 0 1,0-1 0,0-1 0,-1 0 0,1-2 0,0 0 0,-1-1 0,0-1 0,0-1-1,29-13 1,-13 1 21,-1-1 0,-1-2-1,-1-1 1,-1-2-1,0-1 1,45-51 0,-55 54-24,-2-1 0,0-1 0,-1-1 0,-2 0 0,0-1 0,-2-1 0,-1 0 0,-1-1 0,9-36 0,-15 39-23,-1 0 0,-1 0 0,-2 0 0,0-1 0,-1 1-1,-2 0 1,-1 0 0,0-1 0,-2 2 0,-1-1 0,-1 1 0,-1-1 0,-1 2-1,-1 0 1,-2 0 0,-19-31 0,15 31-46,0 1 0,-2 0 0,0 2 0,-2 0 0,0 1 0,-1 1-1,-1 1 1,-1 0 0,0 2 0,-1 1 0,-1 1 0,0 1 0,0 1 0,-50-14 0,46 18-49,0 1 0,0 1 0,0 1 0,-1 2 0,0 1 0,1 1 0,-1 2 0,0 0 0,-53 14 0,70-13 31,0 1 0,0 1-1,0 0 1,0 1 0,1 0 0,0 1-1,0 0 1,1 1 0,0 0 0,1 1 0,-1 0-1,1 1 1,1 0 0,0 1 0,1 0-1,0 0 1,0 0 0,1 1 0,1 1 0,0-1-1,1 1 1,0 0 0,-4 19 0,4-7 15,1 1 1,1-1-1,1 1 1,1 0 0,2 0-1,1-1 1,0 1-1,2 0 1,1-1 0,2 0-1,0 0 1,1-1 0,1 0-1,2 0 1,0-1-1,2 0 1,0-1 0,20 24-1,-10-16-381,1-1 1,2-1-1,1-1 0,0-2 0,2 0 0,2-2 1,0-2-1,0 0 0,2-3 0,1 0 1,70 25-1,-27-19-1013</inkml:trace>
</inkml:ink>
</file>

<file path=ppt/ink/ink7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8.2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 2432,'0'-1'100,"1"-1"0,-1 1 0,1 0 0,-1-1 1,1 1-1,0 0 0,-1 0 0,1 0 0,0-1 0,0 1 0,0 0 0,0 0 1,0 0-1,0 1 0,0-1 0,0 0 0,0 0 0,0 0 0,1 1 0,-1-1 1,0 1-1,0-1 0,1 1 0,-1-1 0,0 1 0,1 0 0,-1 0 0,1-1 1,-1 1-1,0 0 0,1 0 0,-1 0 0,1 1 0,-1-1 0,0 0 0,1 1 1,-1-1-1,0 0 0,1 1 0,-1-1 0,2 2 0,6 2 156,-1 0-1,1 1 1,-1 0-1,0 0 1,6 7-1,66 54 727,125 134-1,-193-187-1107,24 28 1007,-23-31-1275,-12-10 360,-1 0 0,0 0-1,0 0 1,0 0 0,0 0-1,1 0 1,-1 0 0,0 0-1,0 0 1,0 0 0,0 0-1,0 0 1,1 0 0,-1 0-1,0 0 1,0 0 0,0 0-1,0 0 1,0 0 0,1 0-1,-1 0 1,0-1 0,0 1-1,0 0 1,0 0 0,0 0-1,0 0 1,1 0 0,-1 0 0,0 0-1,0-1 1,0 1 0,0 0-1,0 0 1,0 0 0,0 0-1,0 0 1,0-1 0,0 1-1,0 0 1,0 0 0,0 0-1,0 0 1,0 0 0,0-1-1,0 1 1,0 0 0,0 0-1,0 0 1,0 0 0,0-1-1,0 1 1,0 0 0,0 0-1,0 0 1,0 0 0,0 0-1,-1-1 1,-2-16-1267</inkml:trace>
</inkml:ink>
</file>

<file path=ppt/ink/ink7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8.6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448 1 1408,'-9'3'3340,"-21"20"-2538,-40 35-870,33-23 455,1 1 0,2 2-1,2 1 1,1 2 0,3 1-1,1 1 1,-30 63 0,46-79-278,1 0 0,2 1 0,0 0 0,2 0 0,1 1 0,1 0 0,1 0 1,2 0-1,1 0 0,5 37 0,-2-45-61,0 0 0,2 0 0,1-1 0,0 1 0,2-2 0,0 1 0,1-1 0,1 0 0,0-1 0,2 0 0,0-1 0,1 0 0,1-1 0,27 26 0,-35-37-68,21 18 60,49 34 0,-67-52-302,-1 0 1,1 0-1,1-1 1,-1 0-1,1 0 1,-1-1 0,1 0-1,0-1 1,0 0-1,18 0 1,4-2-1019</inkml:trace>
</inkml:ink>
</file>

<file path=ppt/ink/ink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6.4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16 3584,'-43'-16'1792,"86"29"-2432,-25-13 3456,10 3-2816,15 1 128,17 3 128,25 2 0,4-6-256,20 1 0,-15-4 128,-5-4 128,-4-3-384,-5-2 0,-9 2-896,-10 4 0</inkml:trace>
</inkml:ink>
</file>

<file path=ppt/ink/ink7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9.3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45 216 2432,'0'-4'117,"0"0"0,1 0 0,-1 0 0,1 0 0,-1 0 0,1 0 0,0 0 0,1 0 0,-1 0 0,1 0 0,0 1 0,0-1 0,0 0 0,0 1 0,0 0 0,1-1 0,0 1 0,-1 0 0,1 0 1,0 1-1,1-1 0,-1 1 0,5-4 0,10-5 322,1 1 1,0 1-1,28-11 0,-35 15-376,31-12 313,1 2-1,87-18 0,-112 29-233,1 2-1,-1 0 0,1 2 0,-1 0 1,1 1-1,-1 1 0,0 0 0,1 2 0,31 10 1,-47-13-124,-1 1 0,1 0 0,0 0 0,-1 0 0,1 1 0,-1-1 0,1 1 0,-1 0 0,0 0 0,0 0 0,-1 0 1,1 1-1,-1-1 0,1 1 0,-1-1 0,0 1 0,0 0 0,-1 0 0,1 0 0,-1 0 0,0 0 0,0 0 0,0 0 0,-1 1 0,1-1 0,-1 0 1,0 0-1,-1 7 0,-1 12 53,-1 0 1,0 0 0,-2-1 0,-8 22-1,11-35-57,-6 13 48,0-1-1,-1 1 1,-1-1 0,-1-1 0,-1 0 0,-1-1 0,-1 0 0,0-1-1,-1 0 1,-1-2 0,-1 1 0,0-2 0,-35 24 0,-1-5 100,-2-3 0,-1-2 0,-111 40 0,157-65-160,-63 19 29,72-23-34,-1 1-1,0 0 0,0-1 1,0 0-1,1 1 0,-1-1 0,0 0 1,0 0-1,0 0 0,0 0 1,0 0-1,0 0 0,1-1 1,-1 1-1,0-1 0,0 1 0,0-1 1,1 1-1,-1-1 0,0 0 1,1 0-1,-1 0 0,0 0 1,1 0-1,0-1 0,-1 1 0,1 0 1,0-1-1,-1 1 0,1-1 1,-1-2-1,1 3 0,1 0 0,0 0-1,0 0 1,0 0 0,0 0 0,0 0-1,1 0 1,-1 0 0,0 0 0,0 0-1,1 0 1,-1 0 0,0 0 0,1 1-1,-1-1 1,1 0 0,-1 0 0,1 0 0,0 0-1,-1 0 1,1 1 0,0-1 0,-1 0-1,1 1 1,0-1 0,0 0 0,0 1-1,0-1 1,0 1 0,1-1 0,34-15-85,-27 13 53,6-2 2,1 0 0,0 1 0,1 1 0,-1 1 0,0 0-1,1 1 1,25 1 0,8 5-43,57 12 0,-68-9 146,0-2 1,0-2-1,53 0 1,-64-4 29,-21 0-130,0 0 1,0 0 0,0 0-1,0-1 1,0 0 0,0 0-1,0-1 1,-1 1 0,1-2-1,9-3 1,-11-2-2018,-5 7 619</inkml:trace>
</inkml:ink>
</file>

<file path=ppt/ink/ink7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19.7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2560,'8'0'1280,"78"5"-512,-58-10 896,9 5-1408,20 0 128,4 0 256,5 0 0,-10-4-768,1 4 0,0 0 512,-5-7 0,-11 7-256,-8 0 0,-9 0-1152,-10 0 128,5 7-256,-10-7 128</inkml:trace>
</inkml:ink>
</file>

<file path=ppt/ink/ink7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0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45 1408,'-1'-1'74,"1"-1"0,0 1 1,0-1-1,0 1 0,0-1 0,0 1 1,0 0-1,0-1 0,1 1 0,-1-1 0,0 1 1,1-1-1,-1 1 0,1 0 0,0-1 1,-1 1-1,1 0 0,0 0 0,0-1 0,0 1 1,0 0-1,0 0 0,0 0 0,0 0 1,0 0-1,0 0 0,0 1 0,0-1 0,1 0 1,1 0-1,-1 0 25,0 0 0,0 0 0,0 0 0,1 0 0,-1 1 0,0-1 0,0 1 0,1 0 0,-1 0 0,0 0 0,0 0 0,1 0 0,-1 0 0,0 0 1,1 1-1,-1-1 0,0 1 0,0 0 0,0 0 0,0 0 0,3 1 0,11 9 74,-1 1 1,0 1 0,-1 0-1,0 1 1,-1 0-1,19 28 1,61 107 1247,-85-136-1241,140 271 1783,-135-254-1744,-2 0-1,0 1 1,-3 1-1,0 0 1,-2 0-1,-2 0 1,2 58 0,-6-78-122,-1-1 1,-1 0-1,1 1 1,-2-1-1,0 0 1,0 0-1,-1 0 1,0 0 0,-1 0-1,0-1 1,0 0-1,-1 0 1,-1-1-1,0 0 1,0 0-1,-1 0 1,-15 13-1,15-16-434,0 0 0,0-1 0,0-1-1,-1 1 1,1-1 0,-1-1-1,0 1 1,-13 2 0,-15-1-1455</inkml:trace>
</inkml:ink>
</file>

<file path=ppt/ink/ink7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5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0 200 2304,'72'42'4885,"-53"-34"-4708,1-1 0,0-1 0,1-1 0,-1-1 0,1 0 0,0-2 0,0 0 0,0-1 0,25-3 0,-10-1 75,1-2-1,-1-1 1,0-2 0,51-18 0,-79 22-215,-1 1 1,1-1-1,-1-1 0,1 0 0,-1 0 0,-1 0 0,1-1 0,-1 0 0,0 0 0,0 0 0,-1-1 0,0 0 0,7-12 1,-10 16-30,0 0 0,0 0 1,-1 0-1,0-1 0,1 1 1,-1 0-1,0-1 0,0 1 1,-1-1-1,1 1 0,-1-1 0,0 1 1,0-1-1,0 1 0,0-1 1,0 1-1,-1-1 0,0 1 1,0-1-1,0 1 0,0-1 1,0 1-1,-1 0 0,1 0 1,-1 0-1,0 0 0,0 0 1,0 0-1,0 0 0,-1 1 1,1-1-1,-1 1 0,1-1 1,-6-2-1,3 1-12,1 1 0,-1 0 0,0 0 0,0 0 0,0 1 0,0 0 0,0 0 0,-1 0 0,1 1 0,-1 0 0,1 0-1,-1 0 1,1 1 0,-1-1 0,0 1 0,1 1 0,-1-1 0,1 1 0,-1 0 0,1 0 0,-10 3 0,8 0-17,-1 0 0,1 1 0,1-1 0,-1 1 0,0 1 0,1-1-1,0 1 1,1 0 0,-1 0 0,1 1 0,0 0 0,1 0 0,0 0 0,-5 10 0,4-6 21,0 0 1,1 0-1,0 1 1,1 0-1,0 0 1,1 0-1,0 0 1,1 0-1,0 0 1,1 0-1,0 0 0,1 0 1,0 1-1,1-1 1,1 0-1,0-1 1,0 1-1,1 0 1,1-1-1,6 13 1,-4-12 51,1 1 0,0-2 0,1 1 0,0-1 0,1 0 0,0-1 1,1 0-1,0-1 0,0 0 0,1 0 0,0-1 0,0-1 0,1 0 0,0-1 0,1 0 1,23 6-1,-14-6-209,1-1 1,-1 0-1,1-2 1,0-1-1,0-1 1,0-1 0,-1-1-1,27-4 1,-1-9-1252</inkml:trace>
</inkml:ink>
</file>

<file path=ppt/ink/ink7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5.7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86 275 2176,'-13'54'4178,"11"-41"-3784,1 0 0,0 0 0,0 0 0,3 18 0,-2-24-341,1-1-1,1 1 1,-1 0-1,1-1 1,0 1-1,1-1 1,-1 0 0,1 1-1,0-1 1,1-1-1,-1 1 1,1 0-1,1-1 1,-1 0-1,1 0 1,0 0-1,0-1 1,8 7-1,-1-4 56,0-1 0,1 0 0,-1 0 0,1-2-1,1 1 1,-1-2 0,1 1 0,-1-2 0,1 0 0,0-1-1,15 0 1,4-1 54,0-2 0,0-1 0,45-11 0,-60 9-87,-1 0-1,0-1 1,0-1 0,-1-1 0,1 0 0,-2-1 0,1-1 0,-1 0-1,24-22 1,-31 25-27,0-1-1,0 0 1,-1-1 0,0 1-1,-1-1 1,1-1-1,-2 1 1,1-1-1,-2 0 1,1 0 0,-1-1-1,-1 1 1,0-1-1,0 0 1,-1 0-1,2-19 1,-5 21-22,0 1-1,-1-1 1,0 1 0,0 0-1,-1 0 1,0 0 0,0 0-1,-1 0 1,0 0 0,-1 1-1,1 0 1,-1 0 0,-1 0-1,1 0 1,-1 1 0,0 0-1,-13-9 1,0 0 21,-1 1 1,0 0-1,-1 2 1,0 1-1,-24-10 1,20 12-45,-1 1 1,0 1 0,0 1-1,0 1 1,-37-2 0,43 6-55,0 1 0,0 1 0,0 0 1,0 1-1,0 2 0,1 0 0,-32 11 1,41-11 17,1 0 0,-1 1 0,1 0 0,0 0 1,1 1-1,0 0 0,-1 1 0,2 0 0,-1 0 1,1 1-1,0-1 0,1 2 0,0-1 1,0 1-1,1 0 0,0 0 0,1 0 0,-1 1 1,2-1-1,0 1 0,0 0 0,0 0 0,1 1 1,1-1-1,0 0 0,0 1 0,1-1 0,2 16 1,-1-11 5,1-1 0,1 0 0,0 0 0,1 0 0,0-1 1,1 1-1,1-1 0,0 0 0,0 0 0,2-1 0,-1 0 1,2 0-1,0-1 0,0 0 0,1 0 0,0-1 0,0-1 1,2 1-1,-1-2 0,15 10 0,-6-9-181,0 0 0,0-1 0,1-1 0,0-1 0,0-1 0,1-1 0,-1-1 0,1 0 0,0-2 0,0 0 0,-1-2 0,1 0 0,0-2 0,0 0 0,38-12 0,38-20-1221</inkml:trace>
</inkml:ink>
</file>

<file path=ppt/ink/ink7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6.1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 1152,'0'-2'82,"0"1"1,1 0 0,-1 0-1,0 0 1,1 0-1,-1 0 1,1 0-1,-1 0 1,1 0-1,-1 0 1,1 0-1,0 0 1,0 0-1,-1 0 1,1 0-1,0 0 1,0 0-1,0 1 1,0-1-1,0 0 1,0 1-1,0-1 1,0 1-1,0-1 1,0 1-1,0 0 1,0-1-1,1 1 1,-1 0-1,0 0 1,0-1-1,0 1 1,0 0-1,1 0 1,-1 1-1,0-1 1,0 0-1,0 0 1,0 0-1,0 1 1,1-1 0,-1 1-1,0-1 1,0 1-1,0-1 1,0 1-1,0 0 1,0-1-1,0 1 1,-1 0-1,1 0 1,1 1-1,3 4 38,-1 0 0,0 0 0,-1 1 1,1-1-1,-1 1 0,0 0 0,-1 0 0,0 0 0,0 0 0,0 1 0,-1-1 0,0 9 0,1 16 470,-3 46-1,1-59-406,-6 114 782,-4 259 621,13-281-1070,24 167 1,-25-264-492,-2-9-10,0-1-1,1 1 1,-1-1-1,1 1 0,0-1 1,0 0-1,0 1 1,1-1-1,0 0 0,0 0 1,0 0-1,0 0 0,0 0 1,1 0-1,4 4 1,-6-8-65,-1 1 0,1-1 1,0 0-1,0 0 0,-1 0 1,1 0-1,0 0 0,0 0 1,0 0-1,-1 0 0,1 0 1,0 0-1,0 0 0,-1-1 1,1 1-1,0 0 0,0-1 1,-1 1-1,1 0 0,0-1 1,-1 1-1,1-1 0,0 1 1,-1-1-1,1 1 0,0-2 1,16-17-1366,-16 17 1227,18-24-1348</inkml:trace>
</inkml:ink>
</file>

<file path=ppt/ink/ink7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6.7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24 537 3456,'-23'50'1664,"42"17"-1408,-10-51 2048,0 8-2048,5 2 128,9 6-512,6-5 128,8 1-1024,6-12 0</inkml:trace>
  <inkml:trace contextRef="#ctx0" brushRef="#br0" timeOffset="1">235 59 6784,'-65'-52'3328,"122"52"-5504,-34-3 6528,10-1-6784,5 8 0,4-1-512,5-3 0</inkml:trace>
</inkml:ink>
</file>

<file path=ppt/ink/ink7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7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11 487 1664,'8'-37'2154,"-7"26"8,-6 25-1230,1 1-693,0 1 0,2-1 1,-1 1-1,2 0 1,0 0-1,2 22 0,-1-31-169,1 0 0,0 1 0,1-1 0,-1 0 0,2 1 0,-1-1 0,1 0 0,0-1 0,0 1 0,0 0 0,1-1 0,0 0 0,1 0-1,0 0 1,7 8 0,1-4 9,-1-1-1,1 0 1,1 0-1,-1-2 1,1 0 0,1 0-1,-1-1 1,1-1-1,0 0 1,0-1-1,1-1 1,-1-1-1,31 2 1,-38-4-52,0 0 1,-1-1-1,1 1 0,0-2 1,-1 1-1,1-1 0,-1 0 1,1-1-1,-1 1 0,0-2 1,0 1-1,0-1 0,-1 0 1,1 0-1,-1-1 0,0 1 1,0-2-1,0 1 0,-1 0 1,0-1-1,0 0 1,0-1-1,-1 1 0,0-1 1,0 1-1,-1-1 0,0 0 1,0-1-1,3-13 0,-2 3 3,-1-1-1,0 0 0,-2 0 1,-1 0-1,0 0 1,-1 0-1,-1 0 0,0 0 1,-2 1-1,-7-23 1,-7-14 25,-2 0 1,-29-55 0,41 92-99,-1-1 1,-1 2-1,0-1 0,-2 1 1,0 1-1,0 0 0,-2 0 1,0 1-1,0 1 0,-21-15 1,23 24-97,16 12-27,18 16-20,-3-14 179,0-1-1,0-1 1,1-1-1,0-1 1,0 0 0,0-2-1,0 0 1,27 0-1,21 4 75,19 2 82,109-2 1,-194-7-339,0-1 1,1 1-1,-1 1 1,0-1-1,1 0 1,-1 1 0,0-1-1,0 1 1,1-1-1,-1 1 1,0 0-1,0 0 1,0 0 0,0 0-1,0 0 1,0 1-1,2 1 1,6 12-1220</inkml:trace>
</inkml:ink>
</file>

<file path=ppt/ink/ink7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7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7 3072,'-10'-7'1536,"10"53"-1024,5-30 2048,0 4-2304,-1 12 128,1 4 0,1-3 0,3-1-512,-1 0 0,7-9 256,-1 1 0,5-12-1280,5-1 128</inkml:trace>
</inkml:ink>
</file>

<file path=ppt/ink/ink7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8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47 5120,'-48'-47'2560,"68"60"-3584,-11-13 4224,0 0-3200,1 3 128,-6-3-256,6 4 128,-1-1-1280,6 10 128</inkml:trace>
</inkml:ink>
</file>

<file path=ppt/ink/ink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6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6 397 5504,'-6'-3'2688,"30"46"-3840,-14-31 4992,-1 11-3840,0 4 0,2 1-896,-3 2 128,1-1-256,11 1 128</inkml:trace>
  <inkml:trace contextRef="#ctx0" brushRef="#br0" timeOffset="1">320 1 384,'0'32'128,"29"23"640,-35-39-1792</inkml:trace>
</inkml:ink>
</file>

<file path=ppt/ink/ink7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8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405 40 2560,'-6'-4'364,"0"-1"-1,-1 1 1,0 1-1,1-1 1,-1 1 0,0 1-1,-1-1 1,1 1 0,0 0-1,-1 1 1,-11-1 0,-5-1 144,1 2 0,-37 2 0,45 0-507,-10 1 179,-1 1 1,-26 6-1,47-8-153,0 0 0,0 1 0,0-1-1,1 1 1,-1 0 0,0 0 0,1 0-1,-1 1 1,1 0 0,0 0 0,0 0-1,0 0 1,0 1 0,1-1-1,-1 1 1,1 0 0,-3 5 0,5-7-30,0 0 0,0 0 0,0 0 0,1 0 1,-1 1-1,1-1 0,0 0 0,-1 0 0,1 0 1,0 1-1,0-1 0,0 0 0,1 0 0,-1 1 0,1-1 1,-1 0-1,1 0 0,0 0 0,-1 0 0,1 0 1,0 0-1,0 0 0,1 0 0,-1 0 0,0 0 1,1-1-1,-1 1 0,1 0 0,-1-1 0,1 0 0,0 1 1,0-1-1,-1 0 0,1 0 0,3 2 0,7 3-23,-1 0-1,2 0 0,-1-1 1,19 4-1,144 34 96,-120-33 143,0 3 0,-1 3 1,-1 1-1,93 45 1,-138-57-137,1 0 1,-1 0 0,0 1 0,-1 0 0,1 1-1,-1-1 1,0 2 0,-1-1 0,10 14 0,-16-20-63,1 0 0,0 0 1,-1 1-1,1-1 1,-1 0-1,0 0 0,1 0 1,-1 1-1,0-1 1,0 0-1,0 0 0,0 1 1,0-1-1,0 0 1,0 0-1,0 1 0,-1-1 1,1 0-1,0 0 1,-1 1-1,1-1 0,-1 0 1,1 0-1,-1 0 1,1 0-1,-1 0 0,0 0 1,0 0-1,0 0 1,1 0-1,-1 0 0,0 0 1,0 0-1,0-1 0,0 1 1,0 0-1,-1-1 1,1 1-1,0-1 0,-2 1 1,-5 3 46,0-1 0,0 0 0,0-1 0,-13 3 1,-31 4 312,-75 4 1,109-12-302,1-1 0,-1-1 0,0 0 0,1-1 1,-1-1-1,1-1 0,0-1 0,-16-6 1,31 11-80,0-1 0,0 0 0,1 0 0,-1 1 0,0-1 0,1 0 0,-1 0 0,1-1 0,-1 1 0,1 0 0,-1 0 0,1-1 0,0 1 0,0-1 0,0 1 0,0-1 0,0 1 0,-1-3 0,2 3-34,-1-1-1,1 1 1,0 0-1,1 0 0,-1 0 1,0 0-1,0 0 0,0-1 1,1 1-1,-1 0 0,0 0 1,1 0-1,-1 0 0,1 0 1,-1 0-1,1 0 0,0 0 1,-1 0-1,1 0 1,0 1-1,1-2 0,3-3-257,1 1 0,0 0 0,0 0 0,0 0 0,0 1 0,0 0 0,11-4 0,27-5-1302,11-3-64</inkml:trace>
</inkml:ink>
</file>

<file path=ppt/ink/ink7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8.7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29 534 4352,'-23'-5'2176,"17"49"-2688,6-33 3840,6 5-3200,-3 11 128,2 8 0,4 4 128,6 6-512,8-22 128,5 0 0,1 0 128,4-10-1280,-1-1 0,-3 2-256,-10-21 128</inkml:trace>
  <inkml:trace contextRef="#ctx0" brushRef="#br0" timeOffset="1">38 43 5632,'-29'-42'2816,"58"49"-4352,-10-4 5888,4 6-4480,0-2 0,0 9-2688,-3 8 128</inkml:trace>
</inkml:ink>
</file>

<file path=ppt/ink/ink7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29.6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4 2048,'0'-1'22,"0"1"0,-1 0 0,1 0-1,0-1 1,0 1 0,-1 0 0,1 0 0,-1-1 0,1 1 0,0 0 0,-1 0-1,1 0 1,-1 0 0,1-1 0,0 1 0,-1 0 0,1 0 0,-1 0 0,1 0-1,0 0 1,-1 0 0,1 0 0,-1 0 0,1 0 0,-1 0 0,1 1 0,0-1-1,-1 0 1,1 0 0,-1 1 0,1 13 1035,17 35 1056,-7-25-1609,15 71 4,14 107 1,-9-39 10,-8-61-179,-1-12 247,10 100 0,-30-184-122,0-21-281,0-1-187,0 0 0,7-30 0,-4 35-15,1 1-1,0 0 0,1 0 0,0 0 1,0 0-1,1 1 0,0 0 1,1 0-1,0 1 0,0 0 0,1 1 1,17-13-1,-11 11 8,-1 1 0,1 0 0,0 1 0,1 1 0,0 0 0,0 2 0,0-1 0,28-2 0,-27 5 27,-1 1 0,1 0 0,-1 2 1,1 0-1,-1 1 0,1 0 1,-1 2-1,29 8 0,-34-7 22,0-1 0,-1 1 0,0 1 0,1 0 1,-2 0-1,1 1 0,-1 0 0,0 1 0,0 0 0,-1 0 0,0 1 0,12 18 0,-14-18 6,-1 0 0,-1 0 0,1 1 0,-2-1 0,1 1 0,-1 0 0,-1 0 0,0 0 1,0 0-1,-1 0 0,0 0 0,-1 14 0,0-19-14,-1-1-1,0 1 1,1 0 0,-1 0 0,-1-1 0,1 1 0,-1 0-1,0-1 1,0 1 0,0-1 0,-1 0 0,1 0 0,-1 0-1,0 0 1,0 0 0,0-1 0,-1 1 0,1-1 0,-1 0-1,0 0 1,0 0 0,0-1 0,0 1 0,-1-1-1,1 0 1,-1 0 0,-6 2 0,-5 0 89,-1 0 0,0-1 0,1 0 0,-1-2 0,-33 0 0,41-2-101,0 0-1,0 0 0,-1 0 0,2-2 1,-1 1-1,0-1 0,0 0 0,1-1 1,-1 1-1,1-2 0,0 1 0,-11-10 1,17 13-66,1 1 1,0-1 0,0 0 0,-1 0 0,1 0 0,0 0-1,0 0 1,0 0 0,0 0 0,0 0 0,0 0 0,1-1-1,-1 1 1,0 0 0,0-1 0,1 1 0,-1 0 0,1-1-1,-1 1 1,1-1 0,0 1 0,0 0 0,-1-1 0,1 1-1,0-1 1,0 1 0,0-1 0,1 1 0,-1-1 0,0 1-1,1-1 1,-1 1 0,0 0 0,1-1 0,0 1-1,-1 0 1,1-1 0,0 1 0,1-2 0,2-1-245,0 1 1,0-1 0,1 1 0,0 0-1,-1 0 1,1 0 0,0 1-1,1 0 1,6-3 0,29-8-1373</inkml:trace>
</inkml:ink>
</file>

<file path=ppt/ink/ink7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0.0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15 479 3968,'-15'7'1920,"30"57"-2176,-10-44 3328,0 3-3072,-1 7 128,7 9 0,3-19 0,4-1-512,5 1 0</inkml:trace>
  <inkml:trace contextRef="#ctx0" brushRef="#br0" timeOffset="1">29 4 4992,'-9'-3'2432,"37"26"-2432,-19-14 3072,2-9-3072,1 3 0,3 1-896,-1-4 0,0 3 0,-3 1 128</inkml:trace>
</inkml:ink>
</file>

<file path=ppt/ink/ink7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0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57 856 2816,'0'-2'125,"0"0"1,0 0-1,1-1 0,-1 1 1,1 0-1,0 0 0,-1 0 1,1 0-1,0 0 0,0 0 1,0 0-1,1 0 0,-1 0 1,0 0-1,1 1 1,-1-1-1,1 1 0,0-1 1,-1 1-1,1-1 0,0 1 1,0 0-1,0 0 0,0 0 1,0 0-1,3-1 0,75-26 2817,-44 16-2420,0-1-303,0-2 0,-1-2 1,-1-1-1,-1-2 0,0-1 1,43-37-1,-65 49-149,-1-1 0,0 0 0,-1 0 0,0-1 0,0-1 1,-1 1-1,-1-1 0,0-1 0,0 1 0,-1-1 0,-1 0 0,0-1 1,-1 1-1,-1-1 0,0 0 0,-1 0 0,0 0 0,-1 0 0,0 0 0,-3-27 1,-1 24-44,-1 0-1,0-1 1,-1 2 0,-1-1 0,0 1 0,-2-1 0,1 2 0,-2-1 0,0 1 0,-22-27-1,22 32-43,1 1 0,-2-1 0,1 2 0,-1-1 0,0 1-1,-1 1 1,0 0 0,0 0 0,-1 1 0,0 0 0,0 1 0,0 1-1,0 0 1,-1 0 0,-17-1 0,19 3-20,-1 1 0,0 1 0,1 0-1,-1 1 1,0 0 0,1 1 0,-1 0 0,1 0 0,-15 7 0,18-6 16,0 1 0,0 0 1,0 1-1,1 0 0,0 0 1,0 1-1,0 0 0,0 0 1,1 0-1,0 1 0,1 0 1,-10 14-1,0 7 36,1 0 1,2 1-1,0 1 0,2-1 0,2 2 1,0-1-1,2 1 0,2 0 0,0 0 1,2 38-1,5 40 399,25 169-1,-21-226-277,2 10 102,-3-33-73,-2 0 1,-1 1 0,-1-1 0,-4 42-1,0-58-594,1-15-608,11-18-1358,7 12 582</inkml:trace>
</inkml:ink>
</file>

<file path=ppt/ink/ink7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0.9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1 244 3072,'3'2'181,"0"1"0,0-1 0,0 1 1,0-1-1,1 0 0,-1 0 0,0-1 0,1 1 0,0-1 1,-1 1-1,1-1 0,0 0 0,0-1 0,0 1 0,0-1 1,-1 0-1,1 1 0,8-2 0,12 2 1966,-10-1-1962,-1 0 0,0 0 0,0-1 0,1-1 0,-1-1 0,0 1 0,-1-2 1,1 0-1,-1 0 0,1-2 0,-1 1 0,12-8 0,-20 10-159,0 1 0,0-1 0,0 0 1,-1 0-1,1 0 0,-1 0 0,1-1 0,-1 0 1,0 1-1,0-1 0,-1 0 0,1 0 1,-1-1-1,0 1 0,0 0 0,-1-1 0,1 1 1,-1-1-1,0 0 0,0 1 0,0-1 0,-1 0 1,1 0-1,-1 0 0,0 1 0,-1-1 0,1 0 1,-1 0-1,0 1 0,0-1 0,-1 0 0,1 1 1,-1 0-1,0-1 0,-4-5 0,4 5-21,-1 0 0,0 1 0,0-1 0,0 1 0,-1 0-1,0-1 1,0 2 0,0-1 0,0 0 0,0 1 0,-1 0 0,1 0-1,-1 0 1,0 0 0,0 1 0,0 0 0,0 0 0,0 0-1,-1 1 1,1 0 0,-1 0 0,1 0 0,-1 1 0,1-1 0,-1 1-1,1 1 1,-1-1 0,1 1 0,-8 1 0,6 0 6,0 0 0,0 0 1,0 1-1,1 0 0,-1 0 1,1 0-1,-1 1 0,1 0 1,0 0-1,0 1 0,1-1 0,-1 1 1,1 1-1,0-1 0,1 1 1,-1 0-1,1 0 0,0 0 0,1 0 1,-1 1-1,1-1 0,-2 9 1,3-9 26,0 1 1,1 0 0,0 0 0,0 0-1,1-1 1,-1 1 0,1 0 0,1 0-1,-1 0 1,1 0 0,1 0-1,-1 0 1,1-1 0,0 1 0,1-1-1,0 1 1,0-1 0,5 9 0,-2-7 12,1 0 1,-1 0 0,1-1-1,0 0 1,1 0 0,0-1-1,0 0 1,0-1 0,1 1 0,-1-1-1,1-1 1,17 6 0,151 41-3914,-175-50 3703,1-1 0,0 1 0,-1-1 0,1 1 0,0-1 0,0 0 0,-1 0 0,1 0 0,0 0 0,4-2 0,21-16-1526</inkml:trace>
</inkml:ink>
</file>

<file path=ppt/ink/ink7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1.6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2304,'4'74'2132,"19"110"0,-4-42-1788,-11-75-325,-1-16 382,-3 0-1,-1 1 1,-6 67-1,3-118-413,1 0-1,-1 0 1,0-1-1,0 1 1,0 0-1,0 0 1,-1 0-1,1-1 1,0 1-1,0 0 1,0 0 0,-1-1-1,1 1 1,0 0-1,-1 0 1,1-1-1,0 1 1,-1 0-1,1-1 1,-1 1-1,1 0 1,-1-1 0,0 1-1,1-1 1,-1 1-1,0-1 1,1 1-1,-1-1 1,0 0-1,1 1 1,-1-1-1,0 0 1,0 1 0,1-1-1,-2 0 1,0 0-83,1-1 1,0 1 0,0-1 0,-1 0-1,1 0 1,0 0 0,0 1 0,0-1-1,0 0 1,0 0 0,0 0 0,0-1-1,0 1 1,0 0 0,0 0 0,0 0 0,1-1-1,-1 1 1,0-2 0,-8-19-929</inkml:trace>
</inkml:ink>
</file>

<file path=ppt/ink/ink7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2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5 113 2688,'-1'-1'52,"1"-1"0,-1 1 1,0 0-1,1 0 0,0-1 0,-1 1 0,1 0 1,0-1-1,0 1 0,0 0 0,0 0 1,0-1-1,0 1 0,0 0 0,0-1 0,0 1 1,0 0-1,1-1 0,-1 1 0,1 0 1,-1 0-1,1-1 0,-1 1 0,1 0 0,1-2 1,1 0 102,0-1 0,1 1 0,-1 0 0,1 0 0,-1 1 0,1-1 0,0 1 0,4-3 0,10-3 244,-1 1 1,1 1 0,20-5 0,-6 5-277,0 1 0,0 1 0,0 2 0,0 2 0,1 0 0,35 7 0,10 4 417,101 30 0,-145-31-375,0 1-1,-1 1 1,-1 2 0,35 20 0,-54-27-112,-1 1 0,0 0 0,0 1 0,0 0 0,-1 1 1,-1 0-1,0 1 0,0 0 0,-1 1 0,-1 0 0,0 0 1,10 20-1,-15-26-25,-1-1 1,0 1 0,-1 0 0,0 0 0,1 0-1,-2 0 1,1 0 0,-1 0 0,0 0 0,0 0 0,0 0-1,-1 0 1,0 0 0,-1 0 0,1-1 0,-1 1-1,0 0 1,0-1 0,-1 1 0,1-1 0,-1 0-1,-1 0 1,1 0 0,-1 0 0,0 0 0,0-1-1,0 1 1,0-1 0,-1 0 0,-9 5 0,-3 3 80,0-1 1,-1-1 0,-1-1-1,1-1 1,-2 0 0,1-1 0,-40 8-1,40-12-67,-1 0-1,1-1 1,0-1-1,-1-1 0,1-1 1,-1 0-1,1-2 1,0 0-1,0-1 0,0-1 1,0 0-1,1-2 1,0 0-1,0-1 0,1-1 1,-26-18-1,41 26-83,1 1 1,-1-1-1,1 0 0,0 0 0,0 0 0,0 0 0,-1 0 0,1 0 0,0-1 1,0 1-1,0 0 0,1 0 0,-1-1 0,0 1 0,0-1 0,1 1 0,-1 0 1,0-4-1,1 5-21,1-1 0,-1 0 0,0 1 0,1-1 0,-1 0 1,0 1-1,1-1 0,-1 0 0,1 1 0,-1-1 0,1 1 1,0-1-1,-1 1 0,1-1 0,-1 1 0,1-1 0,0 1 1,-1 0-1,1-1 0,0 1 0,0 0 0,-1 0 0,1-1 1,0 1-1,1 0 0,6-1-414,0-1 0,0 2 0,1-1 0,-1 1 1,10 1-1,26 3-1187</inkml:trace>
</inkml:ink>
</file>

<file path=ppt/ink/ink7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2.7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1 328 3072,'13'2'397,"1"1"164,-1 0 1,1-2 0,0 1 0,0-2 0,-1 0 0,1-1 0,0 0 0,-1-1 0,26-6 0,4-4-334,-20 6-124,1-2 0,39-17 0,-54 21-53,-1-1 0,0 0 0,-1 0 0,1-1 0,-1 0 0,0-1 0,0 1 0,-1-1 0,0 0 0,0-1 0,5-9 0,-9 14-44,1-1 1,-1 0-1,0 0 1,0-1-1,0 1 1,-1 0-1,1 0 1,-1-1-1,0 1 1,-1-1-1,1 1 1,-1-1-1,1 0 1,-1 1-1,-1-1 1,1 1-1,-1-1 1,1 1-1,-1-1 1,-1 1-1,1-1 1,-1 1-1,1 0 1,-1 0-1,-1 0 1,1 0-1,0 0 1,-1 0-1,0 0 1,0 1-1,0 0 1,0-1-1,0 1 1,-1 0-1,0 1 1,-6-5-1,2 2-3,0 0 0,-1 0 0,0 1 0,0 0 0,0 0 0,-1 1 1,1 1-1,-1 0 0,1 0 0,-1 0 0,0 1 0,0 1 0,0 0 0,0 0 0,1 1 0,-15 2 0,17-1-2,-1-1 0,1 2-1,-1-1 1,1 1 0,0 0 0,0 0-1,0 0 1,1 1 0,-1 0-1,1 1 1,0 0 0,0 0-1,1 0 1,-1 0 0,1 1-1,0 0 1,1 0 0,-1 0 0,1 1-1,0 0 1,-3 9 0,3-5 11,0 0 0,1 1-1,1-1 1,0 1 0,1 0 0,0-1 0,1 1 0,0 0 0,0 0 0,2 0 0,-1-1 0,5 15 0,-1-10 28,0 0 1,1 0 0,1-1 0,0 0 0,1 0-1,1 0 1,0-2 0,16 19 0,-14-19 1,1-1 1,1 0-1,0 0 1,0-1-1,1-1 1,0-1 0,1 0-1,18 8 1,-21-12-26,-1 0 0,1-1 0,0-1 0,0 0 0,0-1 0,0 0 0,1 0 0,-1-2 0,0 1 0,1-2 0,20-2 0,-24 0-2,0 1 0,0-1 0,-1-1 0,1 0 0,-1 0 0,0 0 0,0-1 0,0-1 0,-1 1 0,0-1 0,0 0-1,0-1 1,-1 0 0,0 0 0,0 0 0,-1-1 0,0 1 0,0-1 0,5-12 0,7-17 62,-2-1 0,-1-1 0,8-43 0,-14 55-69,-3 7-19,-1 4-32,0 1 0,1-1 0,1 1 0,11-21 0,-16 33 36,1 0-1,0 0 1,0 0 0,1 0-1,-1 0 1,0 1 0,1-1-1,0 1 1,-1 0 0,1-1-1,0 1 1,0 1 0,0-1-1,0 0 1,1 1 0,-1-1-1,0 1 1,1 0 0,-1 0 0,1 1-1,-1-1 1,1 1 0,-1-1-1,1 1 1,5 1 0,96 17 289,-69-10 23,45 4 0,-69-11-265,-1-1-1,1 0 0,-1 0 1,1-2-1,-1 1 0,0-1 1,0-1-1,13-4 0,-21 5 45,-5 2-34,-13 4-13,-21 9 66,24-5-80,1 1 0,0 0 0,1 1 0,0 0 0,1 0 0,0 1 0,0 0 0,1 0 0,1 1 0,0 0 0,1 1 0,0 0 0,-7 21 0,10-26 5,1 0 0,-1 1 0,2-1 0,-1 1 0,1-1 0,0 1 0,1-1 0,0 1 0,0 0 0,1-1 0,0 1-1,1-1 1,0 1 0,0-1 0,1 1 0,0-1 0,0 0 0,1-1 0,0 1 0,0 0 0,1-1 0,10 12 0,-6-10-32,0-1-1,1 0 0,-1-1 0,2 0 1,-1-1-1,1 0 0,0 0 1,21 7-1,-3-4-874,0-2 0,46 7 1,-3-5-915</inkml:trace>
</inkml:ink>
</file>

<file path=ppt/ink/ink7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3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 3200,'-4'-4'1536,"4"40"-512,4-24 896,1 11-1664,0 16 128,4 13 0,5-6 128,1 9-768,2-3 128,3 1 384,3-17 0,0-4-384,2-5 128,-2-8-1152,9-6 128</inkml:trace>
</inkml:ink>
</file>

<file path=ppt/ink/ink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7.5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0 410 4608,'4'8'1770,"40"110"1586,-30-76-3287,23 50 0,-30-79-23,0 0 0,0 0 0,2-1 0,-1 0 0,1-1 0,1 0 0,21 19 0,-24-25-14,0-1 0,0 1 1,0-1-1,1 0 0,-1-1 1,1 0-1,0 0 1,0-1-1,0 1 0,0-2 1,0 1-1,0-1 0,1-1 1,-1 1-1,0-1 0,0-1 1,1 0-1,-1 0 0,0 0 1,0-1-1,10-4 1,5-2 48,-1-1 0,0-1 0,-1-1 0,0-1 0,-1-1 0,20-16 1,-29 19-40,0 0-1,-1 0 1,0-1 0,-1-1 0,0 0 0,-1 0 0,-1-1 0,0 0 0,0 0 0,-1 0 0,-1-1 0,0 0 0,-1 0 0,-1 0 0,0-1-1,0 1 1,-2-1 0,0 0 0,-2-26 0,1 21 10,-2 0-1,0 0 0,-2 0 1,0 1-1,-1-1 0,-1 1 1,0 0-1,-2 0 0,0 1 1,-1 0-1,-1 0 0,-1 1 1,-25-30-1,22 33-13,0 0 1,-2 1-1,1 1 1,-2 0-1,0 1 1,0 1-1,-1 1 0,0 0 1,0 1-1,-39-10 1,43 14-52,0 2-1,0-1 1,0 1 0,0 1 0,0 1 0,-1 0 0,1 1 0,0 0 0,0 1 0,0 1 0,0 0 0,0 1 0,1 0-1,-1 1 1,-24 13 0,37-17 5,-1 0-1,0-1 0,1 1 0,-1 0 1,1 0-1,-1 0 0,1 0 0,-1 0 1,1 0-1,0 1 0,0-1 0,-1 0 1,1 1-1,0-1 0,0 1 0,0-1 1,1 1-1,-1-1 0,0 1 0,0 0 1,1-1-1,-1 1 0,1 3 0,0-4 3,1 1 0,-1-1 0,1 1 0,0-1 0,0 0 0,0 1 0,0-1 0,0 0 0,0 1 0,0-1 0,1 0 0,-1 0 0,0 0 0,1 0 0,-1 0 0,0 0 0,1-1 0,-1 1 0,4 1 0,12 4 30,0-1 0,0 0 0,25 3 0,7-1 210,1-2 0,93-3 0,102-22 527,-11 0-432,-214 18-237,17 1-2286,-33 5 242,-20 6-373,-3 2 512</inkml:trace>
</inkml:ink>
</file>

<file path=ppt/ink/ink7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3.6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4480,'-6'7'2176,"26"13"-2560,-11-17 3200,0 6-3968,-4 2 128,4 1-1152,-9 1 0</inkml:trace>
</inkml:ink>
</file>

<file path=ppt/ink/ink7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4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0 809 3072,'1'-2'76,"-1"1"0,1 0-1,0 0 1,-1-1 0,1 1 0,0 0 0,0 0 0,0 0 0,0 0-1,0 0 1,0 0 0,0 0 0,0 0 0,0 1 0,0-1-1,1 0 1,2 0 0,201-60 4340,-3-24-3284,-175 71-1038,1-1-1,-2-2 1,0-1-1,45-41 1,-62 50-68,0-1 0,-1 0 0,0 0 0,-1-1 0,0 0 0,-1 0 1,0-1-1,-1 1 0,0-1 0,-1-1 0,0 1 0,-1 0 0,0-1 0,-1 0 0,0 0 0,-1 0 0,-1-13 0,-1 10-1,0 1-1,-2 0 0,1 0 1,-2 0-1,0 0 1,-1 0-1,0 1 0,-1-1 1,-1 1-1,0 1 1,-1 0-1,-1 0 0,-18-23 1,20 29-36,0 0 0,-1 1 1,0-1-1,0 1 0,0 1 1,-1-1-1,1 2 0,-1-1 1,-1 1-1,1 0 0,0 1 1,-1 0-1,0 1 0,0 0 1,0 0-1,0 1 0,0 0 1,0 1-1,0 0 0,0 1 1,0 0-1,0 1 0,0 0 1,1 0-1,-1 1 0,0 0 1,1 1-1,0 0 0,0 0 1,0 1-1,0 0 0,1 1 1,0-1-1,0 2 0,-10 9 1,-1 5-15,0 0 1,1 1-1,1 1 1,1 1-1,2 0 1,0 1-1,1 0 1,2 1-1,1 0 1,-10 36-1,8-6 105,1 0-1,3 0 1,3 0-1,1 67 1,4-98 8,1 0-1,1 1 1,2-1 0,0-1 0,1 1 0,2-1 0,15 39 0,-16-50-19,0-1 0,1 1 1,1-1-1,0-1 1,0 0-1,1 0 0,1-1 1,-1 0-1,2 0 1,-1-1-1,2 0 0,-1-1 1,1-1-1,0 1 1,14 5-1,-12-7-229,-1 0 0,1 0 0,0-1 0,1-1 0,-1-1 0,1 0 0,-1 0 0,1-2 0,0 0 0,0 0 0,22-3 0,46-17-1269</inkml:trace>
</inkml:ink>
</file>

<file path=ppt/ink/ink7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4.5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2944,'-6'11'1408,"1"64"-384,5-56 768,0 20-1792,0 9 128,5 31 0,1-5 128,3-1-384,-1 2 128,7-8 256,4-4 0,-1-15-128,-4-6 128,-3-6-384,-11-6 0,0-5-896,-5-11 128</inkml:trace>
</inkml:ink>
</file>

<file path=ppt/ink/ink7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4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 2944,'19'-1'381,"-1"0"-1,0-2 1,0 0 0,36-10-1,14-5 789,-22 12-1027,0 2 0,0 1 0,0 3 1,0 2-1,0 1 0,-1 3 0,1 2 1,63 19-1,-87-21-68,-2 0 1,1 2-1,-1 1 0,-1 0 1,1 2-1,-2 0 1,1 1-1,16 14 0,-29-21-35,0 0-1,0 1 0,0-1 0,-1 1 1,0 0-1,0 1 0,0-1 0,-1 1 1,0 0-1,0 0 0,-1 0 0,0 1 1,0-1-1,-1 1 0,0 0 0,0-1 1,-1 1-1,0 0 0,0 0 0,-1 0 1,0 0-1,0 0 0,-1 0 0,0 0 0,-3 9 1,1-9-9,0 0 0,-1 0 0,0 0 0,0 0 0,-1-1 0,0 0 1,0 0-1,-1 0 0,0-1 0,0 0 0,-1 0 0,1 0 0,-1-1 0,0 0 0,-1 0 1,1-1-1,-1 0 0,0 0 0,0-1 0,0 0 0,-1 0 0,1-1 0,-1 0 1,1-1-1,-1 0 0,0 0 0,1-1 0,-1 0 0,0 0 0,1-1 0,-1 0 0,0-1 1,-15-4-1,-22-10-414,1-2 0,-67-37 0,98 45-747,12 8-42</inkml:trace>
</inkml:ink>
</file>

<file path=ppt/ink/ink7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5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9 265 2688,'-2'-8'448,"1"7"-361,0 0 0,0-1-1,1 1 1,-1 0 0,1 0 0,-1 0 0,1-1-1,0 1 1,-1 0 0,1-1 0,0 1 0,0 0-1,0-1 1,0 1 0,0 0 0,0-1 0,0 1-1,1 0 1,-1 0 0,0-1 0,1 1 0,-1 0-1,1-1 1,-1 1 0,1 0 0,-1 0 0,1 0-1,1-2 1,8 30 1662,1 14-1701,-9-28 134,0 0 0,1 0-1,1-1 1,0 1 0,1-1 0,1 0-1,-1-1 1,2 1 0,0-1 0,0-1 0,1 1-1,11 11 1,-10-14-81,0-1 0,0-1-1,1 0 1,-1 0 0,1-1 0,1 0-1,-1 0 1,1-1 0,-1-1 0,1 0-1,19 3 1,-14-4-20,-1-1 1,0 0-1,1-1 0,-1-1 1,1 0-1,-1-1 1,0 0-1,18-6 0,-27 6-57,1-1 0,-1 1 0,0-1 0,-1 0 0,1-1 0,0 1 0,-1-1 0,0 0 0,0 0 0,0-1 0,0 1 1,-1-1-1,1 0 0,-1-1 0,-1 1 0,1-1 0,-1 1 0,0-1 0,0 0 0,-1 0 0,1 0 0,-1-1 0,-1 1 0,1-1 0,0-7 0,-1 2 8,0-1 0,-1 1 1,-1-1-1,0 0 1,0 1-1,-1-1 0,-1 1 1,0 0-1,0 0 0,-2 0 1,1 0-1,-10-16 1,4 11-8,-1 1 1,0 0 0,-1 1 0,0 1 0,-1 0 0,-1 0 0,0 2-1,-1-1 1,-21-12 0,27 19-41,0 1-1,0 0 1,-1 0-1,0 1 0,0 0 1,-1 1-1,1 0 1,0 1-1,-1 0 1,0 0-1,0 1 1,1 0-1,-1 1 0,0 1 1,0-1-1,1 2 1,-21 4-1,26-4-24,0 0 1,-1 0-1,1 0 0,1 0 0,-1 1 1,0 0-1,1 0 0,-1 0 0,1 1 0,0-1 1,0 1-1,0 0 0,0 1 0,1-1 0,0 0 1,0 1-1,0 0 0,0-1 0,1 1 0,0 1 1,0-1-1,-3 10 0,4-6-119,0-1-1,0 0 1,1 1-1,0-1 1,0 0 0,1 1-1,0-1 1,0 0-1,1 0 1,0 0-1,1 0 1,0 0 0,0 0-1,7 11 1,32 43-1377</inkml:trace>
</inkml:ink>
</file>

<file path=ppt/ink/ink7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5.9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108 900 2432,'64'-16'4096,"-35"13"-3474,40-4-41,0-2-1,-1-4 0,98-31 1,-135 33-358,0-2 1,-1-1-1,-1-1 1,0-1-1,-1-2 1,-1-1 0,35-32-1,-52 42-195,-1 0 0,0-1 0,-1 1 0,0-2 0,0 1 0,-1-1 0,-1 0 0,0-1 0,0 1 0,-1-1 0,-1 0 0,0-1 0,0 1 0,-1-1 0,-1 1 0,0-1 0,-1 0 0,0 0 0,-1 0 0,-1 0 0,0 0 0,-3-13 0,-1 7-15,-1 0 0,0 0 0,-2 0 0,0 1 0,-1 1 0,-1-1 0,0 2 0,-2-1 0,0 1 1,0 1-1,-2 0 0,0 1 0,0 1 0,-1 0 0,-1 0 0,0 2 0,-1 0 0,-35-17 0,30 18-48,-1 0 0,0 2 0,0 0 0,-1 2 0,0 1 0,0 0 0,0 2 0,0 1 0,-1 0 0,1 2 0,-1 1 0,1 1-1,-1 1 1,-46 13 0,57-11 3,0 1 0,1 0 0,0 1 0,0 0 0,0 1 0,1 1 0,1 0 0,-1 1 0,1 0 0,1 1 0,0 0 0,1 0 0,0 1 0,0 0 0,1 1 0,-12 25 0,6-6-15,2 1 0,1 0 0,1 1-1,2 0 1,1 0 0,-3 42 0,8-30 20,2 0 0,2 0 1,1-1-1,11 49 0,51 175 54,-35-178 160,3-2-1,4-2 1,50 87 0,-75-148 86,-10-22-425,-1 0 0,1 0-1,-1 0 1,1 0 0,1-1 0,-1 1-1,0-1 1,5 6 0,-6-9 96,-1 0 0,1 0 1,-1 1-1,1-1 0,-1 0 1,1 0-1,-1 0 0,1 1 1,-1-1-1,1 0 0,-1 0 1,1 0-1,-1 0 0,1 0 1,-1 0-1,1 0 0,0 0 1,-1 0-1,1 0 0,-1-1 1,1 1-1,-1 0 0,1 0 1,-1 0-1,1-1 0,0 1 1,17-22-1932,-1-8 558</inkml:trace>
</inkml:ink>
</file>

<file path=ppt/ink/ink7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6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6 502 4864,'-6'-12'2432,"46"79"-3328,-32-52 4864,-2-3-3840,-3 11 0,3 2 0,-6-5 128,9-6-256,-1 2 0,7-4-768,-1-5 0,14-7-640,6-10 128</inkml:trace>
  <inkml:trace contextRef="#ctx0" brushRef="#br0" timeOffset="1">208 15 4992,'-14'-14'2432,"20"53"-3200,-3-28 4224,6 5-5376,2-7 0,6 10-512,3 4 0</inkml:trace>
</inkml:ink>
</file>

<file path=ppt/ink/ink7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6.8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3 138 2560,'0'0'36,"0"0"0,0 0 0,-1 0 0,1-1 1,0 1-1,0 0 0,0-1 0,-1 1 0,1 0 0,0-1 0,0 1 1,0 0-1,0-1 0,0 1 0,0 0 0,0-1 0,0 1 0,-1 0 1,1-1-1,0 1 0,0 0 0,1-1 0,-1 1 0,0 0 0,0-1 1,0 1-1,0 0 0,0-1 0,0 1 0,0 0 0,1-1 0,-1 1 1,0 0-1,0-1 0,0 1 0,1 0 0,-1 0 0,0-1 0,0 1 0,1 0 1,-1 0-1,0-1 0,0 1 0,1 0 0,-1 0 0,0 0 0,1 0 1,-1-1-1,0 1 0,1 0 0,0 0 0,8-4 2949,1 35-1044,70 245 1216,-78-261-2696,-9-18-27,-12-25-6,13 12-393,1 0 1,1-1-1,0 0 0,1 0 1,1 0-1,1 0 0,0 0 1,1 0-1,3-23 0,-2 26-53,1 0-1,1 0 0,0 0 0,1 0 0,1 0 1,0 1-1,1 0 0,0 0 0,1 1 0,0-1 1,15-17-1,-18 26-1,0 0-1,1 0 1,0 0 0,0 1 0,0 0 0,1 0-1,-1 0 1,1 1 0,-1 0 0,1 0 0,0 0-1,0 0 1,0 1 0,0 0 0,0 0 0,0 1-1,0 0 1,0 0 0,0 0 0,0 1 0,0 0-1,0 0 1,11 4 0,-2-1 15,-1 1-1,0 0 1,-1 1-1,1 1 1,-1 0 0,0 1-1,-1 0 1,21 19 0,-20-15 44,0 2 1,-2-1 0,1 2 0,-2-1 0,0 2 0,-1-1 0,0 1 0,9 27 0,-14-35-7,-1 1 0,-1-1 0,0 0 1,0 1-1,0 0 0,-1-1 0,-1 1 1,1 0-1,-2 0 0,1-1 0,-1 1 1,0 0-1,-1-1 0,0 1 0,0-1 1,-1 1-1,0-1 0,0 0 0,-9 13 1,10-17-98,-2 0 1,1-1-1,0 1 1,-1-1-1,0 1 1,0-1-1,0 0 1,0-1 0,-7 5-1,-23 6-3803,31-14 1990,1-11 64</inkml:trace>
</inkml:ink>
</file>

<file path=ppt/ink/ink7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7.2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0 335 4352,'6'-2'128,"-1"0"1,1 0 0,-1 0-1,1 1 1,0-1-1,-1 2 1,1-1 0,0 1-1,0-1 1,10 2-1,18 0 2426,-32 0-2504,-1-1 0,0 1 0,0-1 0,0 1 0,0 0 0,0 0 0,0-1 0,0 1 0,0 0 0,0 0 0,0 0 0,0 0 0,0 0 0,0 0 0,-1 0 0,1 0 0,0 1 1,-1-1-1,1 0 0,-1 0 0,0 0 0,1 1 0,-1-1 0,0 0 0,0 0 0,1 1 0,-1-1 0,0 0 0,0 1 0,-1-1 0,1 0 0,0 2 0,-4 55-90,3-50 71,-4 26 331,2-15-63,1 1 1,1-1-1,0 1 0,4 32 1,-2-48-243,-1 1-1,2 0 1,-1 0 0,0-1 0,1 1-1,0 0 1,0-1 0,1 0 0,-1 1 0,1-1-1,0 0 1,0 0 0,0-1 0,0 1 0,1-1-1,-1 1 1,1-1 0,0 0 0,0-1-1,0 1 1,1-1 0,-1 1 0,7 1 0,2 0 26,0 0 1,0-2-1,0 1 1,0-2-1,0 0 1,0 0 0,0-1-1,0-1 1,0 0-1,0-1 1,0 0 0,0-1-1,0-1 1,0 0-1,19-9 1,-16 5-37,0 0-1,-1 0 1,0-2 0,0 0 0,-1 0 0,-1-1-1,1-1 1,-2 0 0,0-1 0,0 0-1,11-19 1,-14 17-23,-1-1 0,0 0 0,-1-1 0,-1 1 0,-1-1-1,0 0 1,-1-1 0,-1 1 0,-1-1 0,0 0 0,-1 0 0,-2-23-1,0 27-26,-1 1 0,0-1 0,-1 1 0,0 0 0,-1 0 0,0 0 0,-1 0 0,-1 1 0,0 0 0,0 0 0,-1 0 0,-1 1 0,0 0 0,-1 1 0,0-1 0,0 2 0,-11-10 0,10 13-13,0-1-1,-1 1 0,1 1 1,-1 0-1,0 0 1,0 1-1,-1 1 0,1 0 1,-1 0-1,0 1 0,0 1 1,1 0-1,-1 0 1,0 1-1,0 1 0,0 0 1,0 1-1,0 0 0,1 1 1,-1 0-1,1 0 1,-18 9-1,21-8-5,-1 0 0,1 0 0,0 1 0,0 0-1,0 0 1,1 1 0,0 0 0,0 0 0,0 0 0,1 1 0,0 0 0,0 1 0,1 0 0,0-1-1,0 1 1,1 1 0,0-1 0,0 1 0,1 0 0,0-1 0,1 1 0,0 1 0,0-1 0,1 0-1,0 0 1,1 1 0,0-1 0,0 0 0,2 12 0,1-8-182,0-1 1,1 1-1,0-1 0,1 0 1,0-1-1,1 1 0,14 20 1,-4-10-563,1-1 1,36 34 0,19 9-1027</inkml:trace>
</inkml:ink>
</file>

<file path=ppt/ink/ink7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8.3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21 3200,'-17'-18'1474,"16"16"-309,3 6-236,5 7-615,22 41 188,-3 2-1,-1 1 0,-3 0 1,-3 2-1,23 110 0,-41-163-467,5 39 134,-6-42-154,1 1 1,-1-1-1,0 1 1,0 0-1,0-1 0,0 1 1,0-1-1,-1 1 1,1-1-1,0 1 1,-1-1-1,1 1 0,-1-1 1,1 1-1,-1-1 1,0 1-1,0-1 1,0 0-1,1 1 0,-1-1 1,-1 0-1,0 2 1,1-3-5,0 0 0,0 0 1,0 0-1,1 0 0,-1 0 0,0 0 1,0 0-1,0 0 0,0 0 1,0-1-1,1 1 0,-1 0 0,0-1 1,0 1-1,0 0 0,1-1 0,-1 1 1,0-1-1,0 1 0,1-1 1,-1 1-1,0-1 0,1 0 0,-1 1 1,1-1-1,-1 0 0,1 0 1,-1 1-1,1-1 0,-1-1 0,-16-29 146,15 28-140,-4-12-16,1 0 0,0 0 0,0 0 0,2 0 0,0-1 0,0 1 0,2-1 0,0 0 0,1 1 0,0-1 0,1 0 0,1 1 0,1-1 0,0 1 0,1-1 0,0 1 0,1 0 0,1 1 0,0-1 0,2 1 0,12-20 0,-16 29-12,-1 1 0,1 0 0,-1 0 0,1 0 0,1 0 0,-1 1 0,0 0-1,1 0 1,0 0 0,0 0 0,-1 1 0,2-1 0,-1 1 0,0 1 0,0-1-1,1 1 1,-1 0 0,0 0 0,1 0 0,-1 1 0,1 0 0,-1 0 0,1 0 0,-1 1-1,1 0 1,-1 0 0,1 0 0,8 4 0,-5-1 34,0-1 0,-1 2 0,0-1 0,0 1 0,0 1-1,-1-1 1,0 1 0,0 1 0,0-1 0,-1 1 0,0 0 0,0 1 0,-1-1 0,0 1 0,0 0 0,4 11 0,0 0 63,-2 0 0,0 0 1,-1 1-1,-1 0 0,-1 0 1,-1 1-1,0-1 0,-2 1 1,0-1-1,-2 1 0,0-1 1,-1 1-1,-1-1 0,-9 31 1,5-84 707,1-24-562,7 35-238,1 0 0,0 1 0,2-1 0,0 1 1,2 0-1,0 0 0,1 0 0,2 1 0,14-28 0,-18 40-31,1-1 0,-1 1 0,1 0 0,1 1 0,0-1 0,0 1-1,0 0 1,1 1 0,0 0 0,9-5 0,-11 7-2,1 1-1,-1 1 1,1-1 0,-1 1 0,1 1 0,0-1 0,0 1-1,0 0 1,0 0 0,0 1 0,0 0 0,-1 0 0,1 1-1,0 0 1,13 3 0,-11-1 42,0 0 0,1 1 1,-1 0-1,-1 1 0,1 0 0,-1 0 1,0 0-1,0 1 0,0 1 0,-1-1 1,0 1-1,0 0 0,0 1 0,-1 0 1,-1 0-1,1 0 0,-1 1 0,-1-1 1,1 1-1,3 14 0,0-2 166,-2 1-1,-1 0 0,0 0 1,-2 0-1,0 1 1,-2-1-1,-2 45 1,-1-55-67,1 0 0,-2 0 0,0 0-1,-5 16 1,6-25-78,1 1 0,0 0 0,-1 0 0,0-1 0,0 1 0,0-1 0,0 0 0,-1 0 0,1 0 0,-1 0 0,0 0-1,1 0 1,-2 0 0,1-1 0,0 0 0,0 1 0,-5 1 0,7-4-75,1 0 1,-1 0 0,1 0-1,-1 0 1,0 0-1,1 0 1,-1 0-1,1-1 1,-1 1-1,1 0 1,-1 0 0,1 0-1,-1-1 1,1 1-1,-1 0 1,1-1-1,-1 1 1,1 0-1,-1-1 1,1 1 0,0 0-1,-1-1 1,1 1-1,0-1 1,-1 1-1,1-1 1,0 1-1,0-1 1,-1 1-1,1-1 1,0 1 0,0-1-1,0 1 1,0-1-1,0 0 1,0 1-1,0-1 1,0 1-1,0-2 1,-1-25-4675,2 4 2913</inkml:trace>
</inkml:ink>
</file>

<file path=ppt/ink/ink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8.2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218 470 3712,'7'5'646,"-1"-1"-1,0 1 1,-1 1 0,1-1-1,-1 1 1,0 0 0,-1 0 0,6 10-1,12 12-376,-18-23-213,0 0 0,0 0 0,1 0 0,-1-1 0,1 1 0,0-1 0,0 0 0,1-1 0,-1 1 0,1-1 0,0 0 0,0-1 0,0 0 0,0 1 0,0-2 0,0 1 0,0-1 0,1 0 0,-1 0 0,1-1 0,-1 0 0,1 0 0,12-2 0,-6 0 82,1-1 0,-1 0 0,0-1 0,0 0 0,0-1 1,0-1-1,-1 0 0,0 0 0,0-2 0,-1 1 0,0-1 1,0-1-1,-1 0 0,0-1 0,10-12 0,-11 13-75,-1 0 1,-1-1-1,0 0 0,0-1 0,-1 0 1,-1 0-1,0 0 0,0 0 1,-1-1-1,0 0 0,-1 0 0,-1 0 1,1 0-1,-2 0 0,0-1 0,-1 1 1,0-15-1,-2 14-48,-1-1-1,0 1 1,-1 0 0,0 0 0,-1 0 0,-1 0 0,0 1-1,0 0 1,-2 0 0,1 1 0,-1 0 0,-1 0-1,0 1 1,0 0 0,-1 1 0,0-1 0,-1 2-1,0 0 1,0 0 0,-1 1 0,-21-10 0,14 9-22,0 1 1,-1 1-1,0 0 1,0 2-1,-1 0 1,1 1-1,-1 1 1,0 1-1,1 1 1,-1 1-1,0 1 1,1 0-1,-37 10 1,42-8-13,1-1 1,0 2 0,0 0-1,0 1 1,0 0 0,1 1 0,0 0-1,1 1 1,0 1 0,0 0-1,1 1 1,0 0 0,-17 20 0,26-28 12,1-1 0,0 1 0,-1-1 0,1 1 0,0 0 1,0-1-1,0 1 0,0 0 0,1 0 0,-1 0 0,0 0 1,1-1-1,0 1 0,-1 0 0,1 0 0,0 0 0,0 0 0,0 0 1,0 0-1,0 0 0,0 0 0,1 0 0,-1 0 0,1 0 1,-1 0-1,1 0 0,0 0 0,0 0 0,0-1 0,0 1 1,0 0-1,0-1 0,0 1 0,0 0 0,1-1 0,-1 0 1,1 1-1,-1-1 0,1 0 0,0 0 0,-1 0 0,1 0 1,3 2-1,7 2 22,0 0 1,0-1-1,1 0 1,0-1 0,14 2-1,-23-4-8,35 5-166,0-1 0,0-3 0,0 0-1,0-3 1,0-1 0,0-2 0,0-2-1,0-1 1,-1-2 0,-1-2 0,45-18 0,-79 27 93,-2 1 53,0 0-1,-1 1 1,1-1 0,0 0-1,0 1 1,0-1-1,0 1 1,0-1-1,0 1 1,0 0 0,0 0-1,0-1 1,0 1-1,0 0 1,1 0-1,-1 0 1,0 0 0,0 0-1,0 0 1,0 0-1,0 0 1,0 1-1,1-1 1,-10 36 396,5-14-11,1-1 0,0 1 0,2 0 0,3 30 1,-2-45-281,0 1 1,1-1-1,0 0 1,0 1-1,1-1 1,0 0-1,0-1 1,0 1 0,1-1-1,0 1 1,1-1-1,-1 0 1,1 0-1,0-1 1,1 0-1,8 8 1,-4-6-54,0-1 1,0 1-1,0-2 0,1 1 1,0-2-1,0 1 1,0-1-1,1-1 1,-1 0-1,16 2 0,-12-4-1037,0 0-1,1-1 0,-1-1 1,21-3-1,-30 0-1114,-10-12 43</inkml:trace>
</inkml:ink>
</file>

<file path=ppt/ink/ink7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8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34 443 3456,'18'4'1664,"-22"24"-1280,8-17 3200,-4 12-3328,-4 16 128,-7 9 0,8-2 128,-8 6-640,2-4 0,0-2 384,4-10 0,5-10-256,0-10 0,5-3-1024,-1-13 128,10-5-512,6-10 128</inkml:trace>
  <inkml:trace contextRef="#ctx0" brushRef="#br0" timeOffset="1">71 13 4608,'-10'-12'2304,"20"44"-3072,-6-29 4096,6 1-3328,-6 3 0,7 5-256,-2 4 128,-1 7-896,12 0 0</inkml:trace>
</inkml:ink>
</file>

<file path=ppt/ink/ink7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39.3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123 432 1664,'9'-46'5184,"-9"44"-4992,-7 24 1088,-1-3-926,1 0 1,1 0-1,1 1 0,0 0 1,-1 25-1,5-38-222,1 0-1,0 0 1,1 0-1,-1 0 1,1 0 0,1 0-1,-1 0 1,1 0-1,0-1 1,1 1-1,0 0 1,0-1-1,0 0 1,1 0-1,0 0 1,0 0-1,0-1 1,1 1-1,8 7 1,-4-6-26,0-1 0,0 0 0,0 0 0,1-1 0,0-1 0,0 1 0,0-2 0,1 1 0,-1-1 0,1-1 0,0 0 0,0 0 1,0-1-1,0-1 0,0 0 0,0 0 0,17-4 0,-17 3-71,1-1 0,-1-1 0,0 0 0,-1 0 0,1-1 0,0-1 0,-1 1 0,0-2 0,0 1 0,-1-2 0,1 1 0,-1-1 0,-1-1 0,1 1 0,-1-1 0,-1-1 0,7-9 0,-3 0-27,-2 0 0,-1-1 0,0 0 0,-1-1 0,-1 1 0,-1-1 1,-1 0-1,-1-1 0,-1 1 0,0-1 0,-1 1 0,-2-1 0,0 1 1,-1-1-1,-1 1 0,-9-32 0,8 36-24,-2-1 1,0 1-1,0 0 0,-2 0 0,0 1 0,-1 0 1,0 1-1,-23-27 0,23 32-10,0 0 1,0 0-1,-1 2 0,0-1 1,0 1-1,-1 1 0,0 0 1,0 0-1,-1 1 0,1 0 1,-1 1-1,0 1 1,-15-3-1,12 3-68,-1 2 0,1 0 0,0 0 0,-1 2-1,1 0 1,0 1 0,0 0 0,0 1 0,-26 9 0,33-9-60,-1 0 0,1 0 0,0 1 0,1 1 0,-1-1 0,0 1 0,1 1 0,0-1 0,1 1 1,-1 0-1,1 1 0,0 0 0,1 0 0,-1 0 0,2 0 0,-1 1 0,-5 12 0,6-8-208,0 1 1,1-1-1,1 1 0,-1 15 0,3-28 358</inkml:trace>
</inkml:ink>
</file>

<file path=ppt/ink/ink7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1.5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48 1792,'-1'-4'232,"0"0"1,0-1-1,0 1 0,0 0 0,1-1 1,-1 1-1,1-1 0,0-5 1,1 7 1345,-1 3-1002,0 0-213,14 168 2431,-28 405-1258,12-523-1455,1 0 0,3 1 1,2-2-1,17 83 0,-20-128-55,0 0 0,-1 0 0,1 0 1,-1 0-1,1 0 0,-1 0 0,-1 9 0,1-13-39,-1 1 0,1-1-1,0 1 1,0-1 0,0 1-1,-1-1 1,1 1 0,0-1-1,0 0 1,-1 1-1,1-1 1,0 1 0,-1-1-1,1 0 1,-1 1 0,1-1-1,0 0 1,-1 1-1,1-1 1,-1 0 0,1 0-1,-1 1 1,1-1 0,-2 0-1,-19-6-1013,-29-25-1512,24 15 1110</inkml:trace>
</inkml:ink>
</file>

<file path=ppt/ink/ink7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2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63 2560,'8'-1'360,"1"-1"0,-1 1-1,0 1 1,16 0 0,-15 1 23,-1-1-1,1 0 1,0-1-1,14-3 1,220-43 813,-209 43-1000,2 2 0,-1 1 0,0 1 0,68 11 0,-40 2 77,0 3 0,-1 2 1,84 38-1,-102-36-203,-1 2 1,-2 2-1,0 2 0,-1 1 0,43 41 0,-78-64-67,0 0 0,-1 1 0,0-1 0,1 1 0,-2 0-1,1 1 1,-1-1 0,0 1 0,0-1 0,0 1 0,-1 0-1,1 0 1,-2 0 0,3 11 0,-4-12 4,0 0-1,0 0 1,0 0 0,-1 0 0,0 0-1,0 0 1,0 0 0,0 0 0,-1-1-1,0 1 1,0 0 0,0-1 0,-1 0-1,0 1 1,0-1 0,0 0 0,0 0-1,-7 6 1,-12 10 16,-2-1 1,0-1-1,-1-2 0,-1 0 0,0-1 1,-1-2-1,-1-1 0,0-1 0,-1-1 1,-36 7-1,8-7 13,0-2-1,-1-3 1,0-2-1,0-3 1,-76-9-1,91 4-19,1-2 0,-72-20 0,96 21-2,0 0-1,0-2 1,1 0 0,1 0-1,-1-2 1,1 0 0,1 0-1,-24-23 1,35 29-131,0 0-1,0 0 1,1 0 0,-1-1-1,1 0 1,1 1 0,-4-7-1,6 5-1012,3 11-150</inkml:trace>
</inkml:ink>
</file>

<file path=ppt/ink/ink7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3.0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96 121 1408,'0'0'33,"-1"0"0,1 0 0,0 0-1,0 0 1,0 0 0,-1 0 0,1 0 0,0 0 0,0 0 0,0 0 0,-1 0 0,1 0-1,0 0 1,0 0 0,0 0 0,-1 0 0,1 0 0,0 0 0,0 0 0,0 0-1,0 0 1,-1-1 0,1 1 0,0 0 0,0 0 0,0 0 0,0 0 0,0 0-1,-1-1 1,1 1 0,0 0 0,0 0 0,0 0 0,0 0 0,0-1 0,0 1 0,0 0-1,0 0 1,0 0 0,0 0 0,0-1 0,0 1 0,0 0 0,0 0 0,0 0-1,0-1 1,0 1 0,0 0 0,0 0 0,0 0 0,0-1 0,0 1 0,0 0-1,0 0 1,11-15 1519,23-12-667,-3 12-757,-1 1 0,2 2 0,61-16 0,-91 27-107,0 1 0,0-1 0,0 1 1,0-1-1,0 1 0,1 0 0,-1 0 0,0 0 0,0 0 0,0 0 0,1 0 0,-1 1 0,0-1 1,0 1-1,0 0 0,0-1 0,0 1 0,0 0 0,0 0 0,0 0 0,0 0 0,0 1 0,-1-1 0,1 0 1,0 1-1,1 2 0,-1-1 12,-1 0 0,0 0 0,0 0 0,0 1 0,0-1 0,0 0 0,-1 1 0,1-1 0,-1 1 0,0-1 0,0 0 0,0 1 0,-1-1 0,1 1 0,-1-1 0,-1 4 0,-2 14 97,-2 0 0,0 0 0,-1-1 0,-1 0 0,-12 21 0,14-32-80,0 0 0,-1 0 0,0 0 0,0-1-1,-1 0 1,0-1 0,-1 1 0,0-2 0,0 1 0,0-1 0,-1-1 0,-10 5 0,5-3 15,0-1 1,-1 0-1,1-2 1,-21 4-1,29-6-49,0-1-1,-1-1 0,1 1 1,-1-1-1,1 0 1,-1-1-1,1 0 0,-1 0 1,1 0-1,0-1 1,-9-3-1,14 4-12,1 0 0,-1 0 0,1 0 0,0 1 0,0-1 0,-1 0 0,1-1 0,0 1 0,0 0 0,0 0 0,0 0 0,0-1 0,0 1 0,0 0 0,1-1 0,-1 1 0,0-1 0,1 1 0,-1-1 0,1 1 0,0-1 0,-1 1-1,1-1 1,0 0 0,0 1 0,0-1 0,0 1 0,0-1 0,1 0 0,-1 1 0,0-1 0,1 1 0,-1-1 0,1 1 0,-1-1 0,1 1 0,0-1 0,-1 1 0,1 0 0,1-2 0,1-1-13,0-1 0,-1 1 0,1 0-1,1 0 1,-1 0 0,0 1 0,1-1 0,0 1 0,0 0-1,0 0 1,8-4 0,-8 5-3,0 0 0,-1 1 0,1 0 0,1 0 0,-1 0 0,0 0 0,0 0 0,0 1 0,0 0 0,0 0 0,1 0 0,-1 0 0,0 1 0,0 0 0,0 0 0,0 0 0,0 0 0,0 0 0,0 1 0,0 0 1,-1 0-1,7 4 0,1 3 37,-1 1 0,0 0 0,-1 0 0,0 1 0,11 17 0,-9-12 114,1-1 0,24 25 0,-33-36-99,1-1 1,0 0 0,0 0 0,0-1-1,0 1 1,1-1 0,-1 0 0,1 0 0,-1 0-1,1 0 1,0-1 0,0 0 0,0 0-1,0 0 1,6 0 0,10-2-37,-1-1-1,0-1 1,0 0-1,0-2 1,-1 0-1,1-1 1,34-17-1,-37 15-599,0-1 0,0-1 0,-1-1 0,25-22 0,-24 16-683</inkml:trace>
</inkml:ink>
</file>

<file path=ppt/ink/ink7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3.5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580 42 1280,'1'0'89,"0"-1"-1,-1 1 1,1 0 0,-1-1 0,1 1-1,0-1 1,-1 1 0,1 0 0,-1-1-1,1 1 1,-1-1 0,1 0 0,-1 1-1,1-1 1,-1 1 0,1-1 0,-1 0-1,0 1 1,1-1 0,-1 0 0,0 1-1,0-1 1,0 0 0,1 0 0,-1 1-1,0-1 1,0 0 0,0 0-1,0 1 1,0-1 0,0 0 0,-1 0-1,1 1 1,0-1 0,0 0 0,0 1-1,-1-1 1,1 0 0,0 1 0,-1-1-1,1 0 1,-1 1 0,1-1 0,0 1-1,-1-1 1,1 1 0,-1-1 0,0 1-1,1-1 1,-1 1 0,1-1 0,-1 1-1,0 0 1,1-1 0,-1 1 0,0 0-1,1-1 1,-1 1 0,0 0-1,0 0 1,1 0 0,-1 0 0,-1 0-1,-51-9-178,35 11 218,-1 0-1,1 0 1,0 2 0,0 0-1,0 1 1,1 1 0,0 1-1,0 0 1,0 1 0,1 1-1,0 1 1,1 0 0,0 1-1,-16 15 1,7-4-26,1 1 0,1 0 0,2 2 0,0 0 0,1 2 0,2 0 0,-19 40 0,23-38-34,1 0-1,1 0 1,2 1 0,1 1 0,-4 33 0,9-47-33,2 0-1,0 0 1,1 1 0,1-1 0,0 0-1,1 0 1,1 0 0,1-1 0,1 1-1,12 31 1,-7-26 78,1 1 0,1-2 0,1 0 0,1 0 0,0-1 0,2-1 0,0 0 1,1-1-1,26 20 0,-39-36-104,0 1 0,0-1 0,0 1 0,0-1 0,1 0 0,-1-1 0,1 1 1,-1-1-1,1 0 0,0 0 0,-1-1 0,1 1 0,0-1 0,0 0 0,-1 0 0,1 0 0,0-1 1,-1 0-1,1 0 0,7-3 0,1-1-528,-1-1 0,-1 0 0,1-1 0,-1 0 0,19-17 0,-9 4-910</inkml:trace>
</inkml:ink>
</file>

<file path=ppt/ink/ink7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3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2816,'0'-1'68,"1"0"0,-1 0 0,1 0 0,0 0 1,0 0-1,-1 0 0,1 1 0,0-1 0,0 0 0,0 1 0,0-1 0,0 0 1,0 1-1,0-1 0,0 1 0,0-1 0,0 1 0,0 0 0,0-1 0,0 1 1,0 0-1,0 0 0,0 0 0,0 0 0,1 0 0,-1 0 0,0 0 0,0 0 1,2 1-1,1 0 131,0 1 0,0-1 0,0 1 0,0 1 0,-1-1 0,1 0 0,-1 1 0,6 5 0,9 10 441,-1 2 1,18 24 0,-28-33-638,36 40 523,2-2 0,96 83 0,-139-130-610,1 0 0,-1-1 0,0 1-1,0-1 1,1 1 0,-1-1 0,0 0-1,1 0 1,-1 0 0,1 0-1,0 0 1,-1-1 0,1 1 0,0-1-1,-1 1 1,1-1 0,0 0 0,0 0-1,2-1 1,9-2-1089</inkml:trace>
</inkml:ink>
</file>

<file path=ppt/ink/ink7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4.3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687 27 3328,'-32'-27'1664,"-2"66"-1664,30-35 1792,-15 5-1664,-13 1 0,-11 6 0,-8 0 128,-12 4-384,-6 12 128,-7-9 128,6-7 0,8 3-128,5-8 0,20 2-640,14-6 128,9 9-384,19 0 0</inkml:trace>
</inkml:ink>
</file>

<file path=ppt/ink/ink7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4.6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221 1 3968,'13'11'777,"-1"0"0,-1 1 0,0 0 0,-1 1 0,0 0 0,-1 1 0,9 18 0,-7-10-581,-2 0 1,9 30-1,-5-7-121,-2 0 1,-2 1-1,-1 0 1,1 69-1,-9-96-38,0 1 0,-1-1 0,-1 0 0,-1 1 1,-1-1-1,0 0 0,-2-1 0,0 1 0,-1-1 0,-1 0 0,0-1 0,-1 1 0,-18 23 0,17-30 19,1-1 0,-2 1 0,0-2 1,0 0-1,0 0 0,-1-1 0,-16 8 0,-93 38-604,68-33-633,13-1-248</inkml:trace>
</inkml:ink>
</file>

<file path=ppt/ink/ink7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5.7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510 0 1536,'-4'1'224,"0"0"-1,0 1 1,0-1-1,0 1 1,1-1-1,-1 1 1,1 0-1,-1 1 1,-4 3-1,-10 5 230,-4 3-311,0 1-1,1 1 1,0 1-1,2 1 1,0 1 0,1 0-1,-27 38 1,-4 2 5,29-32-86,2 0 0,1 1 0,1 0 0,1 2 0,-14 42 0,-12 20 85,31-68-94,1 0 0,1 1 1,1 0-1,1 1 0,1-1 1,-1 28-1,0 161 226,6-166-154,0-22 15,0 0 1,2-1 0,1 1-1,0-1 1,2 1 0,1-1-1,1-1 1,2 1-1,0-1 1,19 34 0,89 159 884,-78-144-749,-21-37-13,38 56-1,-48-80-193,2-1 0,-1 0-1,2-1 1,-1 0 0,1 0 0,1-1-1,0-1 1,18 11 0,-14-12 38,22 11 113,-37-17-197,0 0 1,1-1-1,-1 1 0,0 0 0,1 0 0,-1 0 0,0 0 0,0 0 0,0 0 0,0 0 1,0 0-1,0 0 0,0 0 0,0 0 0,-1 1 0,1-1 0,0 0 0,-1 1 1,1 1-1,-1-3-53,0 0 1,-1 0 0,1 0 0,-1 0-1,1 1 1,-1-1 0,1 0 0,0 0-1,-1 0 1,1 0 0,-1 0 0,1 0-1,-1 0 1,1 0 0,0-1 0,-1 1-1,1 0 1,-1 0 0,1 0 0,0 0-1,-1 0 1,1-1 0,-1 1 0,1 0-1,0 0 1,-1-1 0,1 1 0,0 0-1,0-1 1,-1 1 0,1 0 0,0-1-1,-1 1 1,1 0 0,0-1 0,0 1-1,0-1 1,0 1 0,-1 0-1,1-1 1,0 1 0,0-1 0,0 1-1,0 0 1,0-1 0,0 1 0,0-1-1,0 1 1,0-1 0,0 1 0,0 0-1,0-1 1,1 1 0,-1-1 0,4-11-1378</inkml:trace>
</inkml:ink>
</file>

<file path=ppt/ink/ink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8.6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414 1 9216,'-71'91'4608,"-37"76"-9344,62-112 10240,-40 43-9088,-17 8 0</inkml:trace>
</inkml:ink>
</file>

<file path=ppt/ink/ink7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7.1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160 0 2304,'22'15'3560,"1"1"-3289,-1 2 0,33 33 0,-45-36-143,0 1-1,-2 1 1,1 0-1,-2 0 1,0 0-1,-1 1 1,-1 0-1,5 36 0,-6-33-1,0-1 0,2 1-1,0-1 1,1 0 0,1-1-1,17 31 1,-18-41-118,0 0 0,-1 1 0,0 0 0,0 0 0,-1 1 0,0 0 0,-1 0 0,0 0 0,-1 0 0,0 1 0,-1-1 0,-1 1 0,1-1 0,-2 1 0,0 13 0,-13 74 48,7-63-25,2 0 0,0 61 0,6-45-36,-1 1-1,-4-1 1,-17 104 0,-8 21 30,-9 39 40,30-189-59,-1-1-1,-1 0 0,-2-1 1,0 0-1,-2-1 0,-17 26 1,-23 19 378,-3-3 0,-70 64 0,124-127-376,0-1 1,0 0-1,0 0 1,0 0-1,0 0 1,0-1-1,-1 1 1,1-1-1,-1 1 1,0-1 0,1 0-1,-1 0 1,0 0-1,-3 1 1,7 2-1673,8-3 384</inkml:trace>
</inkml:ink>
</file>

<file path=ppt/ink/ink7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3T13:05:10.762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4974,'7'-478,"67"-513,-29 561,-21 26,-5 51,64-1147,-84 1342,-29-203,4 81,26 268,-1 6</inkml:trace>
</inkml:ink>
</file>

<file path=ppt/ink/ink7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42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32 598 1280,'-2'0'274,"0"-1"1,0 1-1,0 0 1,0-1-1,0 1 1,0-1-1,1 0 0,-1 1 1,0-1-1,0 0 1,1 0-1,-1 0 1,0 0-1,1-1 0,-1 1 1,-1-2-1,4 1-163,-1 0-1,1 0 0,-1 1 1,1-1-1,0 0 0,0 0 1,0 0-1,0 1 1,0-1-1,0 0 0,1 1 1,-1-1-1,0 1 1,1-1-1,-1 1 0,1 0 1,0 0-1,2-2 0,17-15 74,-1 0-1,-1-2 0,-1 0 0,-1-1 0,-1-1 0,0 0 0,-2-1 0,0-1 0,-2 0 0,-1-1 1,12-36-1,-16 34-103,0 0 0,4-42 0,-10 61-62,-1 1 0,1-1 0,-2 0 0,1 0-1,-1 1 1,0-1 0,0 0 0,-1 1 0,0-1 0,0 1 0,-1 0 0,0 0-1,-8-14 1,11 21-17,0-1-1,0 0 1,-1 1 0,1-1-1,0 1 1,-1-1-1,1 1 1,0-1-1,-1 1 1,1-1-1,-1 1 1,1-1 0,-1 1-1,1-1 1,-1 1-1,1 0 1,-1-1-1,0 1 1,1 0-1,-1 0 1,1-1 0,-1 1-1,0 0 1,1 0-1,-1 0 1,0 0-1,1 0 1,-1 0-1,0 0 1,1 0 0,-1 0-1,0 0 1,1 0-1,-1 0 1,0 0-1,1 1 1,-1-1-1,1 0 1,-1 0 0,0 1-1,1-1 1,-1 1-1,1-1 1,-1 0-1,1 1 1,-1-1-1,0 1 1,0 1-1,1-1-1,-1 0 1,0 1 0,0-1 0,1 0-1,-1 1 1,1-1 0,-1 1 0,1-1-1,0 1 1,0-1 0,-1 1 0,1 0-1,0-1 1,0 1 0,0-1-1,1 1 1,-1-1 0,1 3 0,0-1 2,0 1 1,1-1 0,0 1 0,-1-1 0,1 1 0,1-1-1,-1 0 1,0 0 0,1 0 0,0 0 0,-1 0 0,1-1-1,0 1 1,0-1 0,1 0 0,3 2 0,-1-1 9,1 0 1,-1-1-1,1 0 0,-1 0 1,1-1-1,0 0 1,0 0-1,10 0 1,8-2 31,0-2 1,-1 0 0,1-1 0,23-8 0,247-63 723,-274 71-676,-14 7 74,-23 18 224,-8 10-185,16-16-241,0 1-1,1-1 1,1 1 0,1 0 0,0 1-1,1 0 1,0-1 0,2 1 0,-1 34-1,3-40 15,1 1-1,0 0 0,1 0 1,1 0-1,0-1 0,0 0 1,1 1-1,1-1 0,0 0 1,0-1-1,1 1 0,0-1 1,1 0-1,0-1 0,12 12 1,-11-12 16,0 0 0,1-1 1,0 0-1,1-1 1,0 0-1,0 0 0,1-1 1,-1 0-1,1-1 0,0 0 1,1-1-1,-1 0 1,1-1-1,0 0 0,0-1 1,0-1-1,0 1 1,23-2-1,0-4 124,-1-2 0,0-1 0,65-23-1,-85 25-56,-1 0 0,0-1-1,-1-1 1,0 0-1,0 0 1,0-2-1,-1 1 1,0-1-1,-1-1 1,0 0-1,0-1 1,13-18 0,-21 25-37,1 0 0,-1 0 0,0 0 0,0-1 0,-1 1 0,1-1 1,-1 1-1,0-1 0,0 1 0,0-1 0,-1 0 0,0 1 0,1-1 0,-2 0 1,1 0-1,-1 1 0,1-1 0,-1 1 0,-1-1 0,1 0 0,0 1 1,-1 0-1,0-1 0,0 1 0,-1 0 0,1 0 0,-1 0 0,0 0 0,-4-4 1,3 4-23,0 0 1,0 1-1,-1-1 1,1 1 0,-1 0-1,0 1 1,1-1-1,-1 1 1,0 0 0,-1 0-1,1 0 1,0 1 0,-1-1-1,1 1 1,0 1-1,-1-1 1,1 1 0,-1 0-1,1 0 1,-1 1-1,1-1 1,-1 1 0,1 0-1,-11 4 1,7-1-33,0 1 0,0 0 0,0 0 0,0 1 0,1 0 0,0 0 0,0 1 0,1 0 0,0 0 0,0 1 0,1 0 1,0 0-1,0 1 0,0 0 0,1 0 0,1 0 0,0 0 0,0 1 0,1-1 0,0 1 0,0 0 0,0 11 0,1-11-8,1 0 1,0 0-1,0 0 0,2 0 0,-1 0 1,1 0-1,0 0 0,1 0 0,0 0 1,1 0-1,0 0 0,1-1 0,0 0 0,0 0 1,1 0-1,0 0 0,0-1 0,1 1 1,0-1-1,1-1 0,0 1 0,10 8 1,-2-5 41,1 0 0,0-1 0,1-1 0,0-1 1,0 0-1,1-1 0,0-1 0,36 7 1,-41-11 35,-1 0 0,1 0 0,0-2 0,0 1 0,0-2 0,0 0 1,0 0-1,-1-1 0,1-1 0,0 0 0,-1-1 0,0 0 0,0-1 0,12-6 1,-6 1 67,0-2 1,30-24 0,-42 31-81,0-1 1,0 0-1,-1 0 1,0-1-1,-1 0 1,1 1-1,-1-2 1,0 1 0,-1 0-1,5-14 1,-6 13 10,0 0 1,0 0-1,0 0 1,-1 0 0,-1-1-1,1-10 1,-8 26-105,5 16-126,6-8 130,0-1 1,1 1-1,1-1 0,0-1 1,12 19-1,-13-24 80,0-1 1,1-1-1,0 1 1,1-1-1,-1 0 1,1 0 0,0-1-1,0 0 1,1 0-1,13 6 1,-11-7 18,0 1 1,1-2 0,-1 1-1,1-2 1,0 1 0,0-2-1,0 1 1,1-1 0,-1-1-1,0 0 1,0-1 0,0 0-1,13-3 1,-1-2 113,1-1 0,-1-1 0,-1-1 0,43-23 0,-59 28-124,0 1-1,0-1 1,0 0 0,0-1 0,-1 1 0,0-1-1,0 0 1,0 0 0,-1-1 0,0 0 0,0 1-1,0-1 1,-1-1 0,0 1 0,0 0-1,0-1 1,-1 0 0,0 1 0,0-1 0,-1 0-1,0 0 1,1-12 0,-2 10-8,-1 0 0,0 0 1,0 0-1,-1 0 0,0 0 0,0 1 0,-1-1 1,-1 0-1,1 1 0,-1 0 0,0 0 0,-1 0 1,0 0-1,0 1 0,-1 0 0,0 0 0,-8-8 1,-2 3-16,0 0 1,0 0 0,-1 2 0,-1 0-1,1 1 1,-2 1 0,1 0 0,-1 1-1,0 1 1,0 1 0,-1 1 0,-30-2 0,24 3-83,-1 2-1,0 1 1,0 1 0,1 1 0,-1 2 0,0 0 0,1 2 0,-49 17 0,61-17-5,0 1 1,0 1 0,0 0-1,1 0 1,0 2 0,1-1-1,0 2 1,-12 12-1,21-20 53,1-1 0,-1 1-1,1 0 1,0 0-1,-1 0 1,1 0-1,1 0 1,-1 0-1,0 1 1,1-1-1,0 0 1,0 1-1,0-1 1,0 1-1,0-1 1,1 1-1,-1 0 1,1-1-1,0 1 1,0 0-1,1-1 1,-1 1-1,1-1 1,0 1-1,0 0 1,0-1-1,0 0 1,0 1-1,1-1 1,-1 0-1,1 0 1,0 1-1,0-1 1,1-1 0,-1 1-1,0 0 1,1-1-1,0 1 1,-1-1-1,6 4 1,2 0-2,0 1 1,0-1-1,1-1 0,0 0 1,0-1-1,0 0 1,0 0-1,1-1 1,-1-1-1,1 0 1,0-1-1,20 1 1,14-3 48,86-13 0,-127 13-20,28-4 70,0-2 0,-1-1 1,55-21-1,-72 23-8,1-2 0,-1 0 0,0 0 1,0-1-1,-1-1 0,-1-1 0,1 0 0,-2 0 0,14-16 1,-26 26-51,1 1 0,0-1 0,-1 0 0,1 0 0,-1 1 0,1-1 1,-1 0-1,0 0 0,1 0 0,-1 0 0,0 1 0,1-1 0,-1 0 0,0 0 1,0 0-1,0 0 0,0 0 0,0 0 0,0 0 0,0 0 0,0 0 1,0-1-1,-5 1 115,-1 12-78,5-3-10,-1 0 0,1 0-1,1 0 1,0 0 0,0 0 0,0 0 0,1 0-1,0 0 1,1 0 0,0 0 0,0 0 0,5 11 0,-2-6 28,1-1 1,0 0-1,0 0 1,1-1-1,1 1 1,0-2-1,9 11 1,-7-11-125,0-1 1,1-1 0,0 1 0,0-2 0,1 0-1,-1 0 1,2-1 0,-1 0 0,1-1 0,0-1 0,0 0-1,0 0 1,0-2 0,1 1 0,-1-2 0,1 0-1,-1 0 1,1-2 0,0 1 0,-1-2 0,19-3 0,-14 1-579,-11 2 201,1 0 0,0 0-1,-1 0 1,1-1 0,-1 0-1,9-5 1,13-18-1505</inkml:trace>
</inkml:ink>
</file>

<file path=ppt/ink/ink7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42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28 668 3584,'1'0'85,"0"1"1,1-1-1,-1 1 0,0-1 1,0 1-1,1-1 0,-1 0 1,0 1-1,1-1 0,-1 0 1,0 0-1,1 0 0,-1 0 1,0 0-1,1 0 0,-1 0 1,0-1-1,3 0 0,29-7 595,-1-1 0,0-2 0,-1-1-1,0-1 1,-1-2 0,0-1 0,37-27-1,-25 12-580,-2-1-1,0-2 1,-3-2-1,43-52 1,-70 76-28,-1 0 1,0-1-1,-1 0 0,-1 0 1,0-1-1,-1 0 1,6-19-1,-10 29-39,-1-2 0,1 1 0,-1 0-1,-1 0 1,1 0 0,-1 0 0,0-1-1,0 1 1,0 0 0,-1 0 0,0 0-1,0 0 1,0-1 0,0 1 0,-1 0-1,0 1 1,0-1 0,0 0-1,-1 1 1,0-1 0,0 1 0,0 0-1,0 0 1,-8-7 0,0 2-4,-1 1-1,0 1 1,0 0 0,0 0 0,-1 2-1,0-1 1,-1 2 0,1 0-1,-1 0 1,0 1 0,0 1-1,0 0 1,0 1 0,0 1 0,-17 1-1,7 0-33,0 2-1,0 0 1,0 2-1,1 0 0,0 2 1,0 0-1,0 2 1,-25 13-1,37-16-39,1 1 0,-1-1 0,2 2 0,-1 0 0,1 0 0,0 0 0,0 1 0,1 0 0,1 1 0,-1 0 0,2 0 0,-1 1 0,1 0 0,1 0 0,-6 15 0,7-11 13,0 0 0,1 0 0,1 0 0,0 1 0,1-1 1,1 1-1,0-1 0,1 0 0,1 1 0,0-1 0,8 29 0,12 15 35,2-1-1,2-1 0,65 101 1,-64-112 35,-11-20 21,1 0 0,31 35 0,-42-53-108,1-1 0,0 0 0,0 0 0,1-1 0,-1 0 0,2 0 0,-1-1 0,0 0 0,1-1-1,0 0 1,19 6 0,-22-9-136,0-1 0,1 1-1,-1-2 1,0 1-1,1-1 1,-1 0 0,0 0-1,0 0 1,0-1 0,0 0-1,0 0 1,0-1-1,0 0 1,-1 0 0,1 0-1,-1-1 1,0 1-1,6-7 1,31-18-1243</inkml:trace>
</inkml:ink>
</file>

<file path=ppt/ink/ink7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43.0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58 255 3968,'0'0'47,"0"1"0,0 0 0,-1-1 1,1 1-1,0 0 0,0-1 0,0 1 0,0 0 0,-1-1 1,1 1-1,0 0 0,0-1 0,1 1 0,-1 0 0,0 0 1,0-1-1,0 1 0,0 0 0,0-1 0,1 1 0,-1 0 1,0-1-1,1 1 0,-1-1 0,0 1 0,1-1 0,-1 1 1,1 0-1,-1-1 0,1 0 0,-1 1 0,1-1 0,-1 1 1,1-1-1,0 1 0,-1-1 0,1 0 0,-1 0 0,1 1 1,0-1-1,-1 0 0,1 0 0,1 0 0,44 19 2123,-42-18-1573,37 11-238,0-3 1,1-1-1,0-2 0,0-1 0,57-3 0,-80-4-171,0 0 0,0-2 0,0 0 0,-1-1 1,1-1-1,-1 0 0,-1-2 0,1 0 0,-2-1 0,32-21 0,-41 25-115,1 0-1,-1-1 1,0 0-1,0 0 1,-1 0-1,0-1 1,0 1-1,-1-2 1,1 1-1,-2 0 1,6-10-1,-9 13-52,1 1 0,-1-1 0,0 0 0,0 0 0,0 1 0,0-1 0,0 0 0,-1 0 0,0 0 0,0 0 0,0 0 0,0 0 0,-1 0 0,0 1 0,1-1 0,-1 0 0,-1 0 0,1 0 0,0 1 0,-1-1 0,0 1 0,0-1 0,0 1 0,0 0 0,0 0 0,-1 0 0,-4-5 0,-1 1-9,0 1 1,-1 0-1,1 0 1,-1 0 0,-1 1-1,1 1 1,-1 0 0,1 0-1,-1 0 1,0 2-1,-1-1 1,1 1 0,0 0-1,-1 1 1,1 1 0,-1-1-1,1 2 1,-21 2 0,0 2 15,1 1 0,0 2 0,0 1 0,0 1 0,-34 18 1,36-15 3,2 1 1,0 2 0,1 0 0,1 2 0,0 1 0,1 1-1,-26 29 1,40-38-18,1-1 0,0 1 0,1 0 0,0 1 0,1 0 0,0 0 0,1 0 1,-6 19-1,9-23-1,1 0 0,0 1 0,0-1 0,0 0 0,1 1 0,0-1 0,1 1 0,0-1 0,0 0 0,1 1 0,0-1 0,1 0 0,-1 0 0,7 11 0,-5-12-51,0 0 1,0 0 0,1-1 0,0 1 0,1-1 0,-1 0 0,1 0 0,1-1-1,-1 0 1,1 0 0,14 8 0,-8-7-280,0 0 0,1 0 1,0-1-1,0-1 0,28 6 0,54-3-1496</inkml:trace>
</inkml:ink>
</file>

<file path=ppt/ink/ink7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9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434 4 2048,'0'0'59,"0"0"0,0 0 1,0 0-1,0 0 0,0 0 0,-1 0 0,1 0 1,0 0-1,0 0 0,0 1 0,0-1 0,0 0 1,0 0-1,-1 0 0,1 0 0,0 0 0,0 0 1,0 0-1,0 0 0,0 0 0,0 0 0,-1 0 1,1-1-1,0 1 0,0 0 0,0 0 0,0 0 1,0 0-1,0 0 0,0 0 0,-1 0 1,1 0-1,0 0 0,0 0 0,0 0 0,0 0 1,0-1-1,0 1 0,0 0 0,0 0 0,0 0 1,0 0-1,0 0 0,0 0 0,0 0 0,-1-1 1,1 1-1,0 0 0,0 0 0,0 0 0,0 0 1,0 0-1,0 0 0,0-1 0,0 1 0,0 0 1,0 0-1,0 0 0,1 0 0,-1 0 0,0 0 1,0-1-1,0 1 0,0 0 0,-22 4 626,15-2-719,0 0 0,0 0 1,1 1-1,-1-1 0,-9 7 0,-6 9 94,1 1-1,1 1 0,0 1 0,2 1 0,-19 29 0,-69 129 269,86-140-225,2 0 0,1 2-1,2 0 1,-14 65 0,24-78-40,0 1 1,2-1 0,2 1 0,0 0 0,2 0-1,1 0 1,11 53 0,1-29 52,2-1 0,2 0-1,3-1 1,2-2 0,57 94 0,-61-114-102,2 0 0,2-2 1,0-1-1,2 0 1,1-2-1,1-1 1,1-1-1,0-1 1,2-2-1,41 22 0,-59-37 44,0 1 0,0-1 0,1-1 0,23 5 0,-32-9-107,1 1-1,-1-1 1,1 1 0,-1-1 0,1 0-1,-1-1 1,1 1 0,-1-1 0,1 0-1,-1 0 1,0 0 0,1-1-1,-1 0 1,0 0 0,0 0 0,0 0-1,6-5 1,0 0-975,-1 2-21</inkml:trace>
</inkml:ink>
</file>

<file path=ppt/ink/ink7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8:59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2816,'5'22'3654,"8"43"-3498,-12-56 151,39 360 966,-29-217-690,23 154-690,-33-290-895,-1-6-150</inkml:trace>
</inkml:ink>
</file>

<file path=ppt/ink/ink7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0.1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1 245 2944,'1'-4'73,"0"-1"0,0 1 0,1 0 0,0 0 0,0 0 1,0 0-1,0 0 0,0 0 0,1 1 0,0-1 0,0 1 0,0 0 0,0 0 1,0 0-1,0 0 0,1 0 0,0 0 0,-1 1 0,1 0 0,5-2 0,7-6 184,4-4 108,2 1 1,0 1 0,0 1-1,1 1 1,26-7-1,7-4 258,-22 8-466,1 1 0,1 2 0,0 1 1,0 2-1,1 1 0,-1 2 0,1 2 0,0 1 1,66 8-1,-85-5-98,0 1-1,-1 1 1,1 1 0,-1 0-1,0 1 1,0 1 0,-1 0 0,0 1-1,0 1 1,-1 1 0,0 0-1,-1 1 1,0 0 0,-1 1 0,0 1-1,0 0 1,-2 1 0,0 0-1,0 1 1,-1 0 0,-1 0 0,8 19-1,-10-18-21,-1 1 0,0 0 0,-1 0 0,-1 0 0,0 1 0,-1-1-1,-1 1 1,-1 21 0,-1-31-10,-1 0-1,0 0 1,0 0 0,0-1-1,-1 1 1,-1 0-1,1-1 1,-1 0 0,-1 1-1,1-1 1,-1-1-1,0 1 1,-1 0 0,0-1-1,0 0 1,0 0 0,0 0-1,-1-1 1,0 0-1,0 0 1,-9 5 0,-13 6 24,0-2 1,-1-1-1,-1-1 1,0-1-1,0-1 1,-56 8 0,41-11-27,0-2 1,0-3 0,-1-1 0,-52-6 0,76 3-35,0 0-1,1-2 1,0-1-1,0 0 1,0-2-1,1 0 1,0-1-1,-29-16 1,38 11-192,18 6-318,26 4-1086,2 6 197</inkml:trace>
</inkml:ink>
</file>

<file path=ppt/ink/ink7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0.8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276 134 1664,'0'-4'184,"-1"-1"-1,1 0 1,0 1 0,1-1 0,-1 0 0,1 0-1,0 1 1,0-1 0,0 1 0,1-1-1,-1 1 1,1-1 0,0 1 0,1 0-1,-1 0 1,1 0 0,-1 0 0,1 0-1,0 1 1,1-1 0,-1 1 0,1 0-1,-1 0 1,1 0 0,0 1 0,0-1-1,0 1 1,8-3 0,-6 2-114,0 0 1,0 0-1,1 1 0,-1 0 0,1 1 1,-1-1-1,1 1 0,-1 1 1,1-1-1,0 1 0,-1 0 0,1 0 1,0 1-1,-1 0 0,1 0 1,-1 1-1,1 0 0,-1 0 0,0 0 1,8 5-1,-11-6-41,0 0-1,0 1 0,-1 0 1,1 0-1,0 0 1,-1 0-1,1 0 1,-1 0-1,0 1 1,0-1-1,0 1 0,0-1 1,0 1-1,0 0 1,-1 0-1,0 0 1,1 0-1,-1 0 0,0 0 1,0 0-1,-1 0 1,1 1-1,-1-1 1,1 0-1,-1 0 1,0 1-1,0-1 0,-1 0 1,1 0-1,-1 1 1,1-1-1,-1 0 1,0 0-1,0 0 1,0 0-1,-1 0 0,1 0 1,-3 3-1,-7 13 3,0-2 0,-1 1-1,-1-1 1,-1-1 0,0 0-1,-1-1 1,-1-1 0,0 0-1,-1-1 1,-33 19 0,16-13 44,0-1 0,-2-3 1,1 0-1,-2-2 0,-41 8 1,73-20-61,-37 5 138,41-6-149,-1-1-1,1 1 1,0 0-1,-1-1 0,1 1 1,-1-1-1,1 1 0,0-1 1,-1 1-1,1-1 0,0 0 1,0 0-1,0 0 0,-1 0 1,1 0-1,0 0 0,0 0 1,0 0-1,0 0 1,1 0-1,-1-1 0,0 1 1,0 0-1,1 0 0,-1-3 1,0 3-2,1 0 0,0 0 0,0-1 0,0 1 0,0 0 0,1 0 0,-1 0-1,0-1 1,0 1 0,1 0 0,-1 0 0,1 0 0,-1 0 0,1-1 0,-1 1 0,1 0 0,0 0 0,0 0 0,-1 0 0,1 0 0,0 1 0,0-1 0,0 0 0,0 0 0,0 0 0,0 1 0,0-1 0,0 1 0,0-1 0,1 1 0,1-1 0,40-17 63,-43 18-65,7-2 25,-1 0-1,1 1 1,0-1 0,-1 2 0,1-1 0,0 0 0,0 1 0,-1 1 0,1-1 0,0 1-1,-1 0 1,1 0 0,0 1 0,-1 0 0,0 0 0,1 1 0,9 5 0,-4 0 47,0 0 0,-1 1 0,0 1 0,-1 0 0,0 0 0,0 1 0,10 15 0,-18-21-28,1-1 1,0 0 0,0 0-1,0 0 1,1-1 0,-1 1-1,1-1 1,0 0 0,0 0-1,0 0 1,0 0 0,0-1-1,1 1 1,-1-1 0,1 0-1,0-1 1,0 1 0,-1-1-1,1 0 1,0 0 0,0 0-1,0-1 1,0 0 0,0 0-1,0 0 1,0-1 0,0 1-1,0-1 1,0 0 0,0-1-1,5-1 1,20-7-1266,-1-1-1,0-1 1,48-28 0,-45 8-443</inkml:trace>
</inkml:ink>
</file>

<file path=ppt/ink/ink7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1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464 1 3072,'-31'6'3315,"28"-6"-3168,0 0 0,0 1 1,0-1-1,0 1 1,0-1-1,0 1 0,0 0 1,1 0-1,-1 1 0,0-1 1,1 0-1,-1 1 0,0 0 1,-3 3-1,-52 45 107,31-29 98,2 2 1,0 1-1,-27 34 1,49-54-320,-33 42 460,2 2-1,-47 90 0,73-122-447,1 0-1,0 1 1,2 0-1,0 0 1,1 1-1,0-1 1,2 1-1,0 0 1,1 0-1,1 0 1,0 0-1,1-1 1,5 25-1,-2-29-38,0-1 0,0 1 0,1-1 0,0 0 0,1 0 1,1-1-1,0 0 0,0 0 0,1-1 0,1 0 0,-1 0 0,2 0 0,-1-2 0,18 14 0,-2-5 68,0-2-1,1 0 1,1-1 0,0-2 0,36 12 0,-46-20-107,0 0 0,1-1 1,-1-1-1,1 0 0,0-1 1,19-2-1,-8 0-1658,-20 4 27</inkml:trace>
</inkml:ink>
</file>

<file path=ppt/ink/ink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6.8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41 170 3200,'0'0'121,"-1"0"-1,1 0 1,0 0 0,-1 0-1,1 0 1,0 0 0,-1 0-1,1 0 1,0 0 0,-1 0-1,1 1 1,-1-1 0,1 0 0,0 0-1,-1 0 1,1 0 0,0 1-1,0-1 1,-1 0 0,1 1-1,0-1 1,0 0 0,-1 0-1,1 1 1,0-1 0,0 0-1,0 1 1,-1-1 0,1 0 0,0 1-1,0-1 1,0 0 0,0 1-1,0-1 1,0 1 0,0-1-1,0 0 1,0 1 0,0-1-1,0 0 1,0 1 0,0 0-1,-5 29 2256,3-13-2283,-10 62 1199,4 1 0,4 157-1,5-178-515,-2-124-862,4 1-1,2-1 1,20-93 0,-21 138 57,1 1 0,1 0 0,1 0 0,0 0-1,2 1 1,0 0 0,1 0 0,1 1 0,0 1 0,1 0 0,1 0 0,1 2 0,0-1-1,0 2 1,24-17 0,-28 24 19,-1 0 0,1 1 0,1 0 0,-1 1 0,0 0 0,1 1 0,0 0 0,0 0 0,0 1 0,12 0-1,-16 1 12,0 1-1,0 1 0,1-1 0,-1 1 1,0 0-1,0 1 0,0-1 0,0 2 1,0-1-1,0 1 0,-1 0 0,1 0 1,-1 1-1,0-1 0,0 1 0,8 7 1,0 1 51,-1 1 1,0 0 0,-1 0 0,0 2-1,-1-1 1,-1 1 0,0 1 0,-1 0-1,-1 0 1,0 1 0,-2 0 0,1 0 0,-2 1-1,-1-1 1,0 1 0,-1 0 0,-1 1-1,0 27 1,2 25 98,-2-53-520,-1 1 0,0 0 0,-1 0 0,-1 0 0,-1-1 0,-9 38 0,4-43-1508,-3-6-64</inkml:trace>
</inkml:ink>
</file>

<file path=ppt/ink/ink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39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9 319 2176,'0'-5'2250,"-1"9"249,-2 23-848,1-20-1494,1 1-1,0 0 1,1 1 0,-1-1 0,2 0 0,-1 0 0,1 0 0,0 0 0,1 0-1,0-1 1,0 1 0,0 0 0,1-1 0,1 1 0,-1-1 0,1 0-1,0 0 1,1 0 0,-1-1 0,10 10 0,-8-9-72,1 0 0,0-1-1,1 0 1,-1 0 0,1 0 0,0-1 0,1 0-1,-1-1 1,1 0 0,0 0 0,0-1 0,1 0-1,-1 0 1,0-1 0,1 0 0,19 0 0,-7-3 4,0-1 1,-1-1-1,1-1 1,-1-1-1,0-1 1,0-1-1,0-1 0,-1 0 1,0-2-1,21-13 1,-28 15-56,0 0 1,0-1-1,-1-1 1,0 0-1,-1 0 1,0-1-1,0-1 1,-1 0-1,-1 0 1,0-1-1,-1 0 1,0-1-1,-1 1 1,-1-2-1,7-18 1,-11 24-27,-1 0 1,1-1 0,-1 1 0,-1-1-1,0 1 1,0-1 0,-1 1 0,0-1-1,-1 1 1,0 0 0,-1 0 0,1-1 0,-2 2-1,1-1 1,-1 0 0,-1 1 0,1-1-1,-1 1 1,-1 1 0,-12-15 0,9 12-20,-1 0 0,0 1 0,-1 1 0,1 0 0,-2 0 1,1 1-1,-1 0 0,0 1 0,-1 0 0,1 1 0,-1 1 0,0 0 1,-1 0-1,-13-1 0,2 3-31,-1 0 0,1 2 1,-1 0-1,1 2 0,-30 6 1,40-6-13,0 2 0,0 0 0,0 1 0,1 0 0,-1 1 0,1 1 0,1 0 0,-1 1 0,-23 19 1,34-25 40,0 0 1,0 1 0,1-1 0,-1 1 0,1 0-1,0 0 1,0 0 0,0 0 0,0 0-1,1 0 1,-1 0 0,1 1 0,-1-1 0,1 1-1,0-1 1,1 1 0,-1-1 0,1 1 0,-1-1-1,1 5 1,1-5 2,0 0-1,0 1 0,0-1 1,0 0-1,0 0 0,1 0 1,-1 0-1,1 0 0,0 0 1,0 0-1,0 0 0,0-1 1,1 1-1,-1-1 0,1 0 1,0 1-1,-1-1 1,1 0-1,0-1 0,0 1 1,4 1-1,14 7 20,1-1 0,1-1 0,-1-1 0,1-1 0,0-1 0,1-1-1,-1-1 1,1-1 0,0-1 0,46-4 0,-14-4 84,-1-3 0,0-1-1,78-29 1,-112 31-66,-18 7-8,1 1 0,-1-1 1,0 0-1,0 1 0,1 0 1,-1 0-1,1 0 0,-1 0 0,1 1 1,-1-1-1,1 1 0,6 0 1,-9 1 0,0 0 0,-1 0 0,1-1 0,-1 1 1,1 0-1,-1 0 0,1 0 0,-1 0 0,0 0 1,1-1-1,-1 1 0,0 0 0,0 0 0,0 0 0,0 0 1,1 0-1,-1 0 0,-1 0 0,1 0 0,0 0 1,0 0-1,0 0 0,0 0 0,-1 2 0,-8 37 438,4-20-140,4-12-246,0 0 0,0 0 1,1 0-1,0 0 1,1 1-1,-1-1 0,2 0 1,-1-1-1,1 1 1,0 0-1,1 0 0,0-1 1,0 1-1,0-1 1,1 0-1,0 0 0,1 0 1,0-1-1,0 0 1,0 1-1,7 4 0,-5-4-264,1-1-1,1 0 0,-1-1 0,1 0 0,0 0 0,0-1 1,1 0-1,-1 0 0,1-1 0,0 0 0,0-1 0,0-1 1,0 1-1,0-1 0,0-1 0,14-1 0,-2-2-1833,-10-4-150</inkml:trace>
</inkml:ink>
</file>

<file path=ppt/ink/ink7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1.8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3328,'5'0'213,"0"0"0,0-1 1,0 2-1,0-1 0,0 0 1,-1 1-1,1 0 0,0 0 0,-1 1 1,1-1-1,0 1 0,-1 0 0,0 0 1,1 0-1,6 6 0,0 0 52,-1 0 0,0 0-1,-1 2 1,16 18 0,-2 4 77,-2 1 1,23 49 0,22 35 805,-38-75-1938,-28-40-319,0-2-64</inkml:trace>
</inkml:ink>
</file>

<file path=ppt/ink/ink7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2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691 0 4352,'-38'0'2176,"-17"75"-2688,41-68 3328,-29 12-2816,-14 13 0,-8 4-128,-10 7 128,-5-11 0,0 7 0,4 0-384,24-16 0,15 0-768,19-7 128</inkml:trace>
</inkml:ink>
</file>

<file path=ppt/ink/ink7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2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4480,'146'138'5525,"-130"-123"-5443,-1 0-1,-1 0 1,0 1-1,-1 1 1,-1 1 0,-1-1-1,0 2 1,-1 0 0,-1 0-1,-1 0 1,-1 1-1,6 27 1,-9-33-30,-1 1 1,-1 0-1,-1 0 1,0 1-1,0-1 1,-2 0-1,0 0 1,-1 0-1,0 0 1,-1 0-1,-1 0 1,0 0-1,-1-1 0,-1 0 1,0 0-1,0-1 1,-17 24-1,22-35-60,-7 10-220,0 0 0,-1 0 0,0-1 0,-1 0-1,-1-1 1,1 0 0,-2 0 0,1-1 0,-1-1 0,-14 7 0,8-7-1201</inkml:trace>
</inkml:ink>
</file>

<file path=ppt/ink/ink7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03.2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1664,'5'-1'273,"0"0"0,0 0-1,0 1 1,0 0 0,0 0 0,0 0 0,0 0 0,0 1-1,0 0 1,0 0 0,7 2 0,-3 0-86,-1 0-1,1 0 1,-1 1 0,0 0 0,15 9-1,35 31 316,-1 3-1,-3 3 0,-2 1 1,-2 3-1,58 82 0,-77-91-227,-3 1 0,43 92 0,-62-116-224,-1-1 0,-1 1 0,-1 1 0,-1-1 0,-1 1 1,-1 0-1,-1 0 0,0 1 0,-4 31 0,-3-20 34,-1 0-1,-2-1 1,-1 0-1,-2 0 1,-1-1-1,-2-1 1,-1 0-1,-2-1 1,-1 0 0,-1-1-1,-25 28 1,33-43-58,-18 24 37,-1-1-1,-3-2 1,-53 48 0,45-49-12,-7 5-23,-72 48 0,117-87-310,1 0 0,-1 1 1,1-1-1,-1 0 1,0 0-1,1-1 1,-1 1-1,0-1 0,-2 1 1,5-1-1127</inkml:trace>
</inkml:ink>
</file>

<file path=ppt/ink/ink7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7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0 3584,'-2'2'186,"0"0"1,0-1-1,0 1 0,0 0 1,0 0-1,1 0 0,-1 1 1,0-1-1,1 0 0,0 1 1,-1-1-1,1 1 0,0-1 1,0 1-1,1-1 0,-1 1 1,0 0-1,1 0 0,0-1 1,0 1-1,-1 0 0,2-1 1,-1 1-1,0 0 0,1 4 1,2 13 670,1 0-1,8 28 1,-6-29-870,-2-2 46,1-1 0,1 1 0,0-1 0,1 0 0,14 21 0,-16-29 48,1 0 0,0-1 1,0 0-1,1 0 0,-1-1 1,2 0-1,-1 0 0,1-1 1,0 0-1,0 0 0,14 6 1,-11-7-84,0 0 1,-1 0-1,1-1 1,1-1 0,-1 0-1,0 0 1,1-1-1,-1-1 1,0 0 0,17-1-1,-20-1-253,1 1 0,-1-1 0,1-1 1,-1 0-1,0 0 0,0 0 0,0-1 0,0 0 0,-1-1 0,1 0 0,-1 0 1,0 0-1,12-13 0,8-24-1281</inkml:trace>
</inkml:ink>
</file>

<file path=ppt/ink/ink7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8.3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5632,'0'0'2816,"42"7"-8192,-22-3 5376,3 5-768,-5-2 128</inkml:trace>
</inkml:ink>
</file>

<file path=ppt/ink/ink7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8.7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15 202 3328,'-1'0'121,"0"1"0,1 0-1,-1 0 1,0 0 0,1 0 0,-1 0 0,0-1 0,1 1-1,0 0 1,-1 0 0,1 1 0,-1-1 0,1 0-1,0 0 1,0 0 0,0 0 0,0 0 0,0 0 0,0 0-1,0 0 1,0 2 0,0 30 2597,8 227 1734,-8-259-4424,4 26 856,-2-27-327,-4-17-228,-5-28-243,1 0-1,2-1 0,3 0 1,7-91-1,-4 127-92,0 0 1,0 0-1,1 0 0,1 0 1,-1 1-1,2-1 1,-1 1-1,1 0 0,0 0 1,1 0-1,0 1 1,1 0-1,0 0 0,0 0 1,0 1-1,1 0 1,0 1-1,18-12 0,-14 12 23,0 1-1,0 0 1,1 1-1,0 0 1,0 1-1,0 0 1,0 1-1,1 0 1,-1 2-1,0-1 1,1 1-1,-1 1 1,0 1-1,16 3 1,-7 0 70,0 0 1,-1 2-1,1 0 1,-2 2-1,1 0 1,-1 2-1,-1 0 1,0 1-1,0 1 1,-2 0-1,1 1 1,-2 2-1,0-1 1,-1 2-1,0 0 1,-1 1-1,18 32 1,-22-34-190,0-3 41,-2 0-1,0 1 1,0 0-1,-1 1 1,-1-1 0,0 1-1,-1 0 1,-1 1-1,-1-1 1,3 23 0,-6-41-1356,0 2 1111,0-1-1,0 0 1,0 1 0,0-1 0,0 1-1,-1-1 1,1 1 0,-1-1 0,1 1-1,-1-1 1,1 1 0,-1 0 0,0-1-1,0 1 1,-1-3 0,1 3 113,-18-38-2110</inkml:trace>
</inkml:ink>
</file>

<file path=ppt/ink/ink7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2.4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3 167 2176,'0'-3'209,"-1"0"0,0 0-1,1 1 1,0-1 0,0 0 0,0 0 0,0 1 0,0-1-1,0 0 1,1 0 0,-1 1 0,1-1 0,0 0 0,0 1-1,0-1 1,0 0 0,0 1 0,2-3 0,-2 3-81,36-25 1045,-24 16-677,-11 10-435,-1 0 0,1 0 0,-1 0 1,0 0-1,1 0 0,-1 0 0,0 0 1,0-1-1,0 1 0,0-1 0,0 1 1,0 0-1,0-1 0,0 0 0,0 1 1,-1-1-1,1 0 0,-1 1 0,1-1 0,-1 0 1,0 1-1,0-1 0,0 0 0,0-3 1,-4-1 80,3 5-131,0 0 0,0 1 0,0-1 0,1 0 0,-1 0 0,0 0 0,1 0 0,-1 0 0,1 0 0,-1 1 0,1-1 0,0 0 0,-1 0 0,1-1 0,0 1 0,-1 0 0,1 0 0,0 0 0,0-1 0,0 2 10,0-1-1,0 1 0,0 0 0,0 0 1,1 0-1,-1-1 0,0 1 0,0 0 1,0 0-1,0-1 0,0 1 0,0 0 1,0 0-1,0 0 0,0-1 0,0 1 1,-1 0-1,1 0 0,0 0 0,0-1 1,0 1-1,0 0 0,0 0 0,0 0 1,0-1-1,0 1 0,0 0 0,-1 0 1,1 0-1,0 0 0,0 0 0,0-1 1,0 1-1,-1 0 0,1 0 0,0 0 1,0 0-1,0 0 0,-1 0 0,1 0 1,0 0-1,0 0 0,0 0 0,-1-1 1,1 1-1,0 0 0,0 0 0,0 0 1,-1 0-1,1 0 0,0 1 0,0-1 1,0 0-1,-1 0 0,1 0 0,-1 1 3,1 0-1,-1 0 0,1 1 0,0-1 1,0 0-1,-1 0 0,1 1 1,0-1-1,0 0 0,0 0 0,0 1 1,1-1-1,-1 0 0,0 0 1,0 1-1,1-1 0,-1 0 0,2 2 1,5 27 168,0 1 0,2 33 0,6 31 25,11 38 192,-7 1 1,6 254-1,-52 272-1014,21-612-1314,2-44 384,-2-14-128</inkml:trace>
</inkml:ink>
</file>

<file path=ppt/ink/ink7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2.8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0 201 3712,'1'-1'109,"-1"-1"1,1 1-1,-1-1 0,1 0 1,0 1-1,0 0 1,0-1-1,0 1 1,0-1-1,0 1 0,0 0 1,0 0-1,1 0 1,-1 0-1,0 0 0,1 0 1,-1 0-1,1 0 1,-1 0-1,1 1 0,2-2 1,43-16 1621,-39 16-1496,113-41 1046,158-45-457,-247 81-668,0 1 1,1 2-1,0 1 0,-1 1 1,1 2-1,60 7 1,-79-4-79,-1 0 1,1 1-1,0 0 1,-1 1-1,0 0 1,0 2-1,-1-1 1,0 1-1,0 1 0,0 0 1,-1 1-1,-1 0 1,1 1-1,-1 0 1,-1 0-1,0 1 1,0 1-1,-1-1 1,-1 1-1,0 1 0,0-1 1,-2 1-1,1 0 1,-2 0-1,1 1 1,-2 0-1,0-1 1,-1 1-1,0 0 0,0 20 1,-2-28-7,-1 0 0,1 0-1,-1 0 1,0 0 0,0 0 0,-1 0 0,0-1 0,0 1-1,0 0 1,-1-1 0,0 1 0,0-1 0,0 0 0,-1 0-1,-7 8 1,4-6 13,-1 0 0,0-1-1,0 0 1,-1 0 0,1-1-1,-1 0 1,0-1 0,-19 7 0,8-5-4,-1-1 1,0-1-1,1 0 1,-1-2-1,-1 0 1,1-2-1,0 0 1,-33-5-1,45 4-115,-1-1-1,1 0 1,0 0-1,1-1 1,-1 0-1,0-1 1,1 0-1,0 0 1,0-1 0,0 0-1,1 0 1,-9-8-1,15 12-39,0-1 0,0 1-1,0 0 1,0 0 0,1-1 0,-1 1-1,1-1 1,-1 1 0,1 0 0,-1-1-1,1 1 1,0-1 0,-1 1-1,1-1 1,0 1 0,0-1 0,0 1-1,0-1 1,1 0 0,-1 1 0,0 0-1,1-1 1,-1 1 0,1-1 0,-1 1-1,1-1 1,-1 1 0,1 0 0,0-1-1,0 1 1,0 0 0,0 0-1,0 0 1,2-2 0,2-2-417,0 0 0,0 1 0,1 0-1,-1 0 1,1 0 0,10-4 0,20-6-1450</inkml:trace>
</inkml:ink>
</file>

<file path=ppt/ink/ink7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3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314 357 4736,'-1'0'58,"1"0"1,-1 0-1,1 0 0,-1 0 1,0 0-1,1 1 0,-1-1 1,0 0-1,1 0 0,-1 0 1,1 1-1,-1-1 0,1 0 1,-1 0-1,1 1 0,-1-1 1,1 1-1,-1-1 0,1 0 1,-1 1-1,1-1 0,-1 1 1,1-1-1,0 1 0,-1 0 1,9 13 2085,-6-12-1968,0 1 0,0 0-1,0 0 1,0 0 0,0 0 0,0 0-1,-1 0 1,0 0 0,2 4-1,-1 1-105,0 0 0,0-1-1,1 0 1,0 0 0,1 0-1,0 0 1,0 0 0,0 0-1,1-1 1,0 0 0,0 0-1,0 0 1,1-1 0,0 0-1,0 0 1,0 0 0,1-1-1,0 0 1,-1 0 0,2-1-1,-1 1 1,0-2 0,14 5-1,-9-5 53,1 1 0,-1-2 0,0 1-1,1-2 1,-1 0 0,0 0 0,1-1 0,-1-1-1,0 0 1,0 0 0,0-1 0,0-1-1,0 0 1,17-9 0,-14 6 7,-1-1 0,0 0 0,0-2 0,-1 1 0,0-2 0,22-21 0,-30 26-99,-1 0 1,1-1-1,-2 1 0,1-1 1,-1 0-1,0 0 1,0 0-1,0 0 1,-1 0-1,0 0 0,-1-1 1,0 1-1,0-1 1,0 1-1,-1-1 1,0 0-1,-3-13 1,1 8-17,-2 0 1,0 0 0,0 1 0,-1-1 0,-1 1 0,0 0 0,-1 0 0,0 1 0,0 0 0,-1 0 0,-1 1 0,0 0 0,0 0 0,-14-10 0,7 7 2,0 0 1,0 2 0,-1 0 0,-1 0-1,0 2 1,0 0 0,-1 1 0,-37-10 0,32 13-40,-1 1 1,0 2 0,0 0-1,0 1 1,-1 2 0,1 0-1,0 2 1,-48 12 0,56-11-2,0 1 0,1 1 0,0 1 0,0 0 0,0 1 0,1 1 1,0 0-1,1 1 0,0 1 0,1 0 0,0 1 0,0 0 0,-15 21 1,25-30-16,2 0 1,-1-1-1,0 1 1,0 0 0,1 1-1,0-1 1,0 0 0,0 0-1,0 0 1,0 1-1,1-1 1,-1 0 0,1 1-1,0-1 1,0 1 0,0-1-1,0 0 1,1 1-1,-1-1 1,1 0 0,0 1-1,0-1 1,0 0 0,0 0-1,1 0 1,0 0 0,2 5-1,1-1-179,0-1 0,1 0 0,-1 0 0,1 0 0,0-1 0,1 0-1,-1 0 1,1 0 0,0-1 0,9 4 0,51 21-1596</inkml:trace>
</inkml:ink>
</file>

<file path=ppt/ink/ink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0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497 187 1920,'-1'-5'156,"0"1"1,-1-1-1,1 1 1,-1-1-1,0 1 1,0 0-1,0 0 0,0 0 1,-1 0-1,0 0 1,-4-5-1,6 7-63,-1-1 1,1 1-1,0 0 0,0-1 0,0 0 0,0 1 1,0-1-1,1 1 0,-1-1 0,1 0 0,-1-3 1,-4-17 366,3 19-393,0-1 1,-1 1 0,0-1-1,0 1 1,0 0 0,0 0-1,-1 0 1,0 1-1,0-1 1,0 1 0,0 0-1,0 0 1,0 0-1,-1 1 1,-9-4 0,5 3 62,1 0 0,-1 1 0,0 0 0,0 1-1,0 0 1,0 1 0,0 0 0,-15 1 0,5 2 61,-1 0 0,1 2-1,1 0 1,-1 1 0,1 1 0,0 0-1,0 2 1,-17 11 0,24-14-143,1 0 1,1 1-1,-1 0 1,1 1-1,0 0 1,1 0-1,0 1 1,0 0-1,1 0 1,-8 14-1,15-22-40,-1 0-1,1 0 1,-1 1-1,1-1 0,0 0 1,-1 0-1,1 0 1,0 0-1,0 1 1,0-1-1,0 0 1,0 0-1,0 0 1,0 0-1,1 1 1,-1-1-1,0 0 1,0 0-1,1 0 1,-1 0-1,1 0 1,-1 0-1,1 0 1,0 0-1,-1 0 1,1 0-1,0 0 1,0 0-1,-1 0 1,1 0-1,0-1 1,0 1-1,0 0 1,0-1-1,0 1 1,0 0-1,0-1 1,0 0-1,1 1 1,0 0-1,6 1 34,0 1 0,1-1 0,-1-1 0,13 2 0,422 54 1239,-430-54-1233,0-1 0,-1 2 0,1-1 0,-1 2 0,1 0 0,-1 0 0,0 1 1,-1 1-1,17 12 0,-22-15-28,-1 0 0,-1 1 0,1 0 1,-1 0-1,0 1 0,0-1 0,0 1 1,-1 0-1,1-1 0,-2 2 0,1-1 1,-1 0-1,0 0 0,0 1 0,0 0 0,-1-1 1,0 1-1,-1 0 0,1-1 0,-2 9 1,1-8 13,-1 1 0,0-1 1,0 0-1,-1 0 1,0 1-1,-1-1 0,1 0 1,-1-1-1,-1 1 1,1 0-1,-1-1 0,-9 12 1,5-9 8,0 0 1,-1-1 0,0 0-1,-1-1 1,0 1 0,0-2-1,-16 9 1,6-6-1,0 0 0,-1-2-1,0 0 1,-1-1 0,0-1 0,1-1 0,-1-1 0,-29 0 0,36-3-71,11 1 1,-1-1 0,0 0 0,0 0 0,0 0 1,0 0-1,1-1 0,-1 0 0,0 0 0,0 0 1,1-1-1,-9-3 0,12 5 3,1 0 0,0 0 0,0-1-1,0 1 1,-1 0 0,1 0 0,0 0 0,0 0 0,0-1 0,0 1 0,-1 0 0,1 0-1,0 0 1,0 0 0,0-1 0,0 1 0,0 0 0,0 0 0,0-1 0,0 1 0,0 0-1,0 0 1,-1 0 0,1-1 0,0 1 0,0 0 0,0 0 0,1-1 0,-1 1 0,0 0-1,0 0 1,0 0 0,0-1 0,0 1 0,0 0 0,0 0 0,0-1 0,0 1 0,0 0-1,1 0 1,-1 0 0,0 0 0,0-1 0,0 1 0,0 0 0,0 0 0,1 0-1,-1 0 1,0 0 0,0-1 0,0 1 0,1 0 0,-1 0 0,0 0 0,0 0 0,1 0-1,-1 0 1,0 0 0,0 0 0,0 0 0,1 0 0,-1 0 0,0 0 0,0 0 0,1 0-1,17 0-2689,-7 4 1051</inkml:trace>
</inkml:ink>
</file>

<file path=ppt/ink/ink7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3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1015 4864,'2'-2'80,"-1"0"1,1 1-1,-1-1 0,1 0 1,0 0-1,0 1 1,0-1-1,0 1 0,0 0 1,0-1-1,0 1 1,0 0-1,1 0 0,-1 0 1,0 1-1,1-1 1,-1 1-1,0-1 0,1 1 1,-1 0-1,1-1 1,-1 1-1,1 1 0,-1-1 1,0 0-1,1 1 1,-1-1-1,3 2 0,8-1 277,14-4-34,-1 0 0,1-1 0,-1-2 0,0-1 0,0-1 0,-1-1 0,41-20 0,-50 22-113,27-16-57,-1-1 0,-1-2 0,-2-1 0,0-3 0,63-62 0,-80 70 7,-1-1 0,-1-1 1,0-1-1,-2 0 1,23-44-1,-34 56-96,-1 0 0,-1 0 0,0 0-1,0-1 1,-2 0 0,1 1 0,-2-1 0,0-1 0,-1 1-1,0 0 1,-1 0 0,0-1 0,-1 1 0,-5-23 0,2 23-31,-1 1 1,0-1-1,0 1 1,-2 0-1,1 0 1,-2 1-1,1 0 1,-2 0-1,0 1 1,0 0-1,-18-16 1,13 15-15,-1 1 1,-1 0-1,1 1 1,-2 1-1,1 0 1,-1 1 0,-1 1-1,-22-6 1,11 6-15,-1 1 1,0 1-1,0 2 1,-1 1 0,1 1-1,0 2 1,-1 0 0,1 3-1,0 0 1,-57 17 0,74-17-8,0 1 0,1 1 1,0 0-1,0 0 1,0 1-1,0 1 1,1 0-1,1 0 1,-1 1-1,1 0 0,-15 19 1,14-12 28,0 0 0,1 1 0,1-1 1,0 2-1,1-1 0,2 1 0,-9 30 0,6-4 91,2 1 0,2 0 0,2 0 0,2 0 0,2 0 0,9 63 0,4-19 223,3-1 0,47 139 0,93 156 44,-154-375-492,1 0 0,1 0 0,-1-1 0,9 11 0,-13-17 52,1 0-1,0 0 0,-1 0 1,1 0-1,0-1 0,0 1 1,-1 0-1,1-1 1,0 1-1,0 0 0,0-1 1,0 1-1,0-1 0,0 1 1,0-1-1,0 0 1,0 1-1,0-1 0,0 0 1,0 0-1,0 1 0,1-1 1,-1 0-1,0 0 0,0 0 1,0-1-1,0 1 1,0 0-1,0 0 0,0-1 1,0 1-1,0 0 0,0-1 1,0 1-1,0-1 1,0 1-1,0-1 0,0 0 1,0 1-1,0-1 0,-1 0 1,1 0-1,0 1 1,0-1-1,0-2 0,24-34-2132,-20 29 1757,0 1 0,0-1 0,1 1 0,0-1 0,0 2 0,9-8 0,29-20-1382</inkml:trace>
</inkml:ink>
</file>

<file path=ppt/ink/ink7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4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28 326 3968,'-8'16'1920,"-3"35"-1280,7-35 3584,4 7-4096,-5-7 0,5 11 0,5-4 0,4 2-256,11-5 128,3-13-640,9-7 0,7-4-768,-2-19 0</inkml:trace>
  <inkml:trace contextRef="#ctx0" brushRef="#br0" timeOffset="1">380 0 5760,'-40'9'2816,"15"21"-3840,25-30 4992,0 6-4992,5 1 0,4 0-1792,-9 5 0</inkml:trace>
</inkml:ink>
</file>

<file path=ppt/ink/ink7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4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9 214 3328,'-1'0'27,"1"0"0,-1-1 0,1 1 0,-1 0 0,1-1 0,-1 1 0,1-1 0,-1 1 0,1-1 0,0 1 0,-1-1 0,1 1 0,0-1 0,-1 1 0,1-1 0,0 1 0,0-1 0,-1 0 0,1 1 0,0-1 0,0 1 0,0-1 0,0 0 0,0 1 0,0-1 0,0 1 0,0-1 0,0 0 0,0 1 0,0-1 0,1 0 0,-1 1 0,0-1 0,0 1 0,0-1 0,1 1 0,-1-1 0,0 1 0,1-1 0,-1 1 0,1-1 0,-1 1 0,0-1 0,1 1 0,-1-1 0,1 1 0,-1 0 0,1-1 0,-1 1 0,1 0 0,0 0 0,-1-1 0,1 1 0,-1 0 0,1 0 0,-1 0 0,2-1 0,11-6 839,-13 7-834,1 0 0,-1-1 0,0 1 0,1 0 0,-1 0 0,0 0 0,1 0 0,-1-1 1,1 1-1,-1 0 0,0 0 0,1 0 0,-1 0 0,1 0 0,-1 0 0,0 0 0,1 0 0,-1 0 0,0 0 0,1 0 0,-1 0 1,1 0-1,-1 0 0,0 1 0,1-1 0,-1 0 0,0 0 0,1 0 0,-1 0 0,0 1 0,1-1 0,-1 0 0,0 0 0,1 1 1,-1-1-1,0 0 0,0 1 0,1-1 0,-1 0 0,0 1 0,0-1 0,0 0 0,1 1 0,-1-1 0,0 0 0,0 1 1,0 0-1,4 20 856,-4-16-756,74 334 5521,-74-339-5628,0 1 0,0 0 0,0-1 1,0 1-1,1 0 0,-1 0 0,0-1 0,0 1 0,0 0 1,1-1-1,-1 1 0,0 0 0,1-1 0,-1 1 1,1-1-1,-1 1 0,0-1 0,1 1 0,-1-1 0,1 1 1,0-1-1,-1 1 0,1-1 0,-1 1 0,2-1 0,6-15 296,2-51-185,-8 48-95,7-35 0,2 0 0,19-56 0,-22 87-75,1 1 0,1-1 0,1 2 0,0-1 0,2 2 0,0-1 0,21-22 0,-29 36 28,0 0 1,1 1 0,0 0-1,0 0 1,0 1 0,0-1-1,0 1 1,1 1 0,0-1-1,0 1 1,0 0 0,0 1-1,1-1 1,-1 1 0,0 1-1,1 0 1,0 0 0,-1 0-1,1 1 1,0 0 0,-1 0-1,1 1 1,-1 0 0,1 1-1,-1-1 1,1 2 0,-1-1-1,14 7 1,-7-2 27,0 1 0,0 1-1,0 1 1,-1-1 0,-1 2-1,0 0 1,0 0 0,-1 1 0,-1 1-1,0 0 1,0 0 0,11 22 0,-7-4-8,-2 1 1,0 1 0,-3 0 0,0 0 0,-2 1 0,-2-1 0,-1 2 0,-1-1 0,-3 37 0,-3-65-2184,8-21-825,8 0 1096,4-4-22</inkml:trace>
</inkml:ink>
</file>

<file path=ppt/ink/ink7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5.3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151 305 5632,'-1'1'63,"1"-1"1,-1 0 0,1 0-1,-1 0 1,1 1 0,-1-1-1,1 0 1,-1 1-1,1-1 1,-1 0 0,1 1-1,-1-1 1,1 1 0,0-1-1,-1 0 1,1 1-1,-1-1 1,1 1 0,0-1-1,0 1 1,-1-1 0,1 1-1,0 0 1,0-1-1,0 1 1,0-1 0,-1 1-1,1-1 1,0 1-1,0 1 1,10 20 1755,37 28 209,-28-30-2450,-9-9 479,0 0 0,0-1-1,1 0 1,0-1 0,0 0 0,1-1 0,14 7-1,-18-11 3,0-1 0,0 0 0,1 0 0,-1-1 0,1 0 0,0 0 0,0-1 0,-1-1 0,1 1 0,0-1 0,0-1 0,0 0 0,9-2 0,4-2 159,0-2 0,-1-1 1,0 0-1,32-19 0,-23 12 35,-16 8-157,-2 0 0,1 0-1,-1-1 1,0-1 0,-1 0 0,0-1 0,19-21 0,-26 26-69,0 0 1,0-1 0,-1 0 0,1 1 0,-1-1-1,-1 0 1,1 0 0,-1-1 0,0 1 0,0-1-1,-1 1 1,0-1 0,0 1 0,-1-1 0,0 0-1,0 1 1,0-1 0,-1 1 0,-2-12 0,0 6-7,-1 1 1,0-1-1,-1 1 1,0 0 0,-1 1-1,0-1 1,-1 1 0,0 0-1,-1 1 1,0 0-1,0 0 1,-1 1 0,0 0-1,0 0 1,-1 1 0,0 0-1,0 1 1,-1 0-1,1 0 1,-1 1 0,-1 1-1,1 0 1,-16-3 0,4 2 7,0 0 1,0 2-1,0 1 1,0 1 0,-1 1-1,1 0 1,0 2 0,0 1-1,0 1 1,0 1 0,-25 8-1,24-4-22,0 1 0,1 2 0,0 0 0,-21 15 0,32-20-22,2 1 1,-1 0 0,1 1 0,0 0 0,1 1 0,0 0 0,1 0 0,0 1 0,-9 16 0,15-24-44,1 0 1,0 0 0,0 1 0,0-1-1,0 0 1,0 0 0,1 0-1,0 1 1,-1-1 0,1 0 0,0 1-1,1-1 1,-1 0 0,0 0 0,1 1-1,0-1 1,0 0 0,2 5 0,0-3-143,0 1 1,0-1-1,1 1 0,0-1 1,0 0-1,0 0 1,0-1-1,1 1 1,5 3-1,2 1-308,0-1 0,1 0 0,-1-1 1,1-1-1,1 0 0,-1 0 0,25 5 0,38 1-1433</inkml:trace>
</inkml:ink>
</file>

<file path=ppt/ink/ink7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6.3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78 2944,'0'0'45,"0"0"0,0 0 0,0 0 0,0 0 0,1 0 0,-1 0 0,0 0 0,0 0 0,0 0 0,0 0 0,0 0 0,0 0 0,0 0 0,1 0 0,-1 0 0,0 0 0,0-1 0,0 1 0,0 0 0,0 0 0,0 0 0,0 0 0,0 0 0,0 0 0,0 0 0,1 0 0,-1 0 0,0-1 0,0 1 0,0 0 0,0 0 0,0 0 0,0 0 0,0 0 0,0 0 0,0-1 0,0 1 0,0 0 0,0 0 0,0 0 0,0 0 0,0 0 0,0 0 0,0 0 0,0-1 0,0 1 0,0 0 0,0 0 0,0 0 0,0 0 0,-1 0 0,1 0 0,0 0 0,0-1 0,0 1 0,0 0 0,0 0 0,0 0 0,0 0 0,0 0 0,-1 0 0,12 12 3131,10 26-1441,28 100-940,14 48 693,-53-158-889,-10-28-590,0 0-1,0 0 1,0 0 0,1 0 0,-1 0 0,0 1 0,0-1 0,0 0 0,0 0 0,0 0-1,0 0 1,0 0 0,1 0 0,-1 0 0,0 0 0,0 1 0,0-1 0,0 0 0,0 0 0,1 0-1,-1 0 1,0 0 0,0 0 0,0 0 0,0 0 0,1 0 0,-1 0 0,0 0 0,0 0-1,0 0 1,0 0 0,0 0 0,1 0 0,-1 0 0,0 0 0,0 0 0,0 0 0,0-1 0,1 1-1,-1 0 1,0 0 0,0 0 0,0 0 0,0 0 0,0 0 0,0 0 0,0 0 0,1-1 0,-1 1-1,0 0 1,0 0 0,0 0 0,0 0 0,0 0 0,0-1 0,0 1 0,0 0 0,0 0-1,0 0 1,0-1 0,9-46 645,-6 25-657,0 3 48,3-20-38,1-1 1,2 2 0,1-1-1,17-38 1,-22 67-22,0 0 0,1 0 1,-1 1-1,2 0 0,-1 0 0,1 0 1,1 1-1,11-11 0,-13 15 8,0-1 1,0 1-1,1 1 0,-1-1 0,1 1 0,0 0 0,0 1 0,0 0 1,0 0-1,0 0 0,0 1 0,1 0 0,-1 0 0,8 1 1,-1 1 18,0 0 1,-1 1-1,1 1 1,0 0-1,-1 1 1,0 0-1,0 1 1,0 1-1,-1 0 1,1 1-1,-1 0 1,-1 0-1,16 14 1,-16-11 45,1 0 0,-1 1-1,-1 0 1,0 0 0,0 2 0,-2-1 0,1 1 0,-1 0 0,-1 1 0,-1-1 0,10 29 0,-14-33-4,0 1 1,0-1 0,-1 0 0,-1 13 0,1-20-48,-1-1 1,0 1-1,0 0 0,0 0 0,0 0 1,-1 0-1,1 0 0,0-1 1,-1 1-1,0 0 0,1 0 1,-1-1-1,0 1 0,0 0 1,0-1-1,0 1 0,0-1 0,0 1 1,0-1-1,0 1 0,-1-1 1,1 0-1,-1 0 0,1 1 1,-1-1-1,1 0 0,-3 1 1,3-2-8,0 0 0,1 0 0,-1 0 0,0 0 0,1 0 0,-1-1 0,0 1 0,1 0 0,-1 0 0,1 0 0,-1-1 0,0 1 0,1 0 1,-1-1-1,1 1 0,-1-1 0,1 1 0,-1 0 0,1-1 0,-1 1 0,1-1 0,-1 1 0,1-1 0,0 0 0,-1 1 0,1-1 0,0 1 1,0-1-1,-1 1 0,1-1 0,0 0 0,0 1 0,0-1 0,0 0 0,0 1 0,0-1 0,0 0 0,0 1 0,0-1 0,0 0 1,0 1-1,0-1 0,0 0 0,0 1 0,1-2 0,4-36-93,0 19 13,1 0 0,1 0 0,0 1 0,1 0 0,1 0 0,1 1-1,0 0 1,1 1 0,1 0 0,1 0 0,0 2 0,1-1 0,0 2 0,1 0 0,1 1 0,30-19 0,-39 27 68,0 1 0,-1 0-1,1 0 1,1 0 0,-1 1 0,0 0 0,1 1 0,-1-1 0,1 1-1,-1 1 1,1 0 0,0 0 0,-1 0 0,1 1 0,-1 0 0,1 0-1,-1 1 1,0 0 0,1 0 0,-1 1 0,0 0 0,0 0 0,-1 1-1,1 0 1,-1 0 0,0 0 0,0 1 0,0 0 0,0 0-1,4 6 1,4 4 19,-1 1 1,0 0-1,-2 0 0,0 1 0,0 1 0,-2 0 0,0 0 0,-1 1 1,-1 0-1,5 25 0,-3-9-237,-2 1-1,-2 0 1,1 38 0,-6-72-482,0-2-331,1-12-1429,4-6 679</inkml:trace>
</inkml:ink>
</file>

<file path=ppt/ink/ink7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6.7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10 580 5248,'-9'32'2560,"32"14"-3200,-23-37 4608,11 14-3968,-8 0 0,3 0 0,3 2 128,1-11-768,8-5 0,-4-9-768,9-9 128</inkml:trace>
  <inkml:trace contextRef="#ctx0" brushRef="#br0" timeOffset="1">218 20 7168,'-20'-20'3584,"20"52"-5632,11-25 6784,-2 9-8064,9 4 128</inkml:trace>
</inkml:ink>
</file>

<file path=ppt/ink/ink7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7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3072,'-9'0'1536,"0"32"-256,9-28 1664,0 8-2560,0 15 0,0 12 128,9-3 0,0 6-640,5 1 0,1-2 384,4-7 128,-1-15-384,1 1 0,5-15-768,-1-14 128,-4-7-768,4 6 128</inkml:trace>
</inkml:ink>
</file>

<file path=ppt/ink/ink7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7.6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4992,'-29'0'2432,"63"9"-3328,-25-6 4352,5 4-5376,0 2 0,6 11-512,-17-13 0</inkml:trace>
</inkml:ink>
</file>

<file path=ppt/ink/ink7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8.0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4480,'6'-1'235,"1"0"1,-1 1-1,1 0 1,-1 0 0,1 0-1,-1 1 1,9 2-1,-8-2 163,-1 0 1,1 0-1,0 0 0,0-1 0,0 0 1,11-2-1,112-4 942,-93 6-1254,-1-2 1,1-1-1,58-13 0,76-22 1450,-156 38-977,-16 7-178,-20 9 108,-28 9-147,2 2-1,-70 54 0,100-69-274,2 1 0,-1 1 1,2 1-1,0 0 0,0 1 0,2 0 0,0 1 0,1 0 0,0 1 0,2 1 1,-13 32-1,19-43-56,1-1-1,0 1 1,0 0 0,0 0 0,1 1 0,0-1 0,1 0-1,0 0 1,0 0 0,1 1 0,0-1 0,0 0-1,1 0 1,0 0 0,1 0 0,-1 0 0,1-1 0,1 1-1,0-1 1,0 0 0,0 0 0,1 0 0,0-1 0,0 1-1,1-1 1,-1 0 0,1-1 0,1 1 0,-1-1 0,1-1-1,10 7 1,-3-3-46,1-1 0,0 0 0,0-1 1,1-1-1,-1-1 0,1 0 0,0 0 0,0-2 0,32 2 0,-24-5-659,0 0 1,0-1-1,1-1 0,-2-2 0,1 0 1,25-10-1,2-9-1247</inkml:trace>
</inkml:ink>
</file>

<file path=ppt/ink/ink7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8.7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63 2432,'0'-1'55,"-1"1"0,1 0 0,0 0 0,0 0 0,0 0 0,-1 0 0,1-1 0,0 1 0,0 0 0,0 0 0,0 0 0,0 0 0,0-1 0,-1 1 0,1 0 0,0 0 0,0 0 0,0-1 0,0 1 0,0 0 0,0 0 0,0-1 0,0 1 0,0 0 0,0 0 0,0 0 0,0-1 0,0 1 0,0 0 0,0 0 0,0-1 0,0 1 0,0 0 0,0 0 0,1 0 0,-1-1 0,0 1 0,0 0 0,0 0 0,0 0 0,0 0 0,0-1 0,1 1 0,-1 0 0,0 0 0,0 0 0,0 0 0,0 0 0,1-1 0,-1 1 0,0 0 0,0 0 0,0 0 0,1 0 0,20-4 1727,24 6-296,31 9-518,118 4 0,-154-15-587,-1-2 0,0-2-1,0-1 1,71-20 0,-75 6 85,-25 6-109,-10 13-343,0-1 0,0 1 0,0 0-1,0-1 1,-1 1 0,1-1 0,0 1 0,0-1 0,-1 1-1,1 0 1,0-1 0,-1 1 0,1-1 0,0 1 0,-1 0 0,1 0-1,-1-1 1,1 1 0,0 0 0,-1 0 0,1-1 0,-1 1-1,1 0 1,-1 0 0,1 0 0,-1 0 0,1 0 0,-1 0 0,1-1-1,-1 1 1,1 0 0,-1 1 0,-10-1 81,1 1 0,0 0-1,0 1 1,0 0 0,0 0 0,0 1 0,0 0-1,-11 7 1,5-4-70,0 2 0,1 0 0,0 0 0,0 1 1,1 1-1,0 1 0,1 0 0,0 1 0,-17 20 0,25-26-18,0 1 0,0 1 0,1-1 0,0 0 0,0 1 0,0 0 0,1 0 0,1 0 0,-1 0 0,1 1 0,1-1 0,0 1 0,0-1 0,0 1 0,1-1 0,0 1 0,1 0 0,0-1 0,0 1 0,1-1 1,3 10-1,-3-11-9,1-1 0,0 1 0,0-1 0,0 0 0,0 0 0,1 0 0,0-1 0,1 1 0,-1-1 0,1 0 1,0 0-1,0-1 0,8 6 0,-3-3-7,-1-2-1,2 0 1,-1 0 0,1 0-1,-1-2 1,1 1 0,16 2-1,9-1-42,0-2 0,0-1-1,0-2 1,37-4 0,-71 4 46,151-17-977,-130 13 493,-1 0 1,0-2 0,-1-1 0,37-17 0,-51 21 344,-5 2 109,0 0 1,0 0 0,0-1-1,0 1 1,0-1 0,0 1 0,-1-1-1,1 0 1,-1 0 0,1 0-1,-1 0 1,1 0 0,1-4-1,-2 12 193,2-1 1,-1 1-1,0-1 0,1 1 0,0-1 0,0 0 0,1 0 0,-1-1 0,1 1 0,6 5 0,-2-6-148,0 0-1,1 0 1,-1 0-1,1-1 1,0 0-1,0-1 0,0 0 1,0-1-1,0 1 1,0-2-1,16 0 1,-17 0-402,0 0 0,0-1 0,0 0 0,0 0 0,0-1 0,0 0 1,0-1-1,10-4 0,5-10-1143</inkml:trace>
</inkml:ink>
</file>

<file path=ppt/ink/ink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1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247 4 3328,'-1'0'48,"0"-1"0,-1 0 0,1 1 0,0-1 0,-1 1 0,1 0 0,-1 0 0,1-1 0,0 1 0,-1 0 1,1 0-1,-1 0 0,1 0 0,-1 1 0,1-1 0,0 0 0,-1 1 0,1-1 0,-1 1 0,1-1 0,0 1 0,-1 0 0,1-1 0,0 1 0,0 0 0,0 0 0,0 0 0,0 0 0,0 0 1,0 0-1,0 0 0,0 0 0,0 0 0,-1 3 0,-29 21 1854,-2-9-1535,-44 22 361,71-34-671,0 0 0,0 0 0,1 0-1,-1 1 1,1 0 0,0 0 0,0 0 0,0 1 0,-4 6 0,9-11-36,-1 0 0,1-1 0,0 1 0,-1 0 0,1 0 0,0 0 0,0-1 1,0 1-1,0 0 0,-1 0 0,1 0 0,0-1 0,0 1 0,0 0 0,1 0 0,-1 0 0,0-1 0,0 1 1,0 0-1,1 0 0,-1 0 0,0-1 0,1 1 0,-1 0 0,0-1 0,1 1 0,-1 0 0,1-1 1,-1 1-1,1 0 0,0-1 0,-1 1 0,1-1 0,0 1 0,-1-1 0,1 1 0,0-1 0,-1 0 1,1 1-1,0-1 0,0 0 0,-1 0 0,2 1 0,41 9 220,-33-8-130,97 18 415,-12-3-96,167 53 0,-247-64-411,0 0-1,0 1 0,0 1 1,-1 0-1,-1 1 0,1 1 0,21 21 1,-30-27 2,-1 0 1,0 0-1,0 1 1,0 0-1,-1 0 0,0 0 1,0 0-1,0 0 1,0 1-1,-1 0 1,0-1-1,0 1 1,-1 0-1,1 0 0,-1 0 1,0 0-1,-1 0 1,0 0-1,0 0 1,0 0-1,0 0 1,-1 0-1,0 0 1,-3 7-1,1-6 49,0 0-1,-1-1 1,0 1-1,0-1 1,0 0-1,-1 0 1,0 0-1,0-1 1,-1 1-1,1-1 1,-1-1 0,0 1-1,-1-1 1,-10 5-1,-10 6 215,-2-3 0,-32 11-1,49-18-172,-9 2 80,-1 0 0,1-2 0,-37 5-1,48-9-162,0 0-1,0-1 1,0 0 0,0-1-1,0 0 1,0-1-1,0 0 1,0 0 0,0-1-1,-11-5 1,18 7-63,1-1 0,-1 1 0,1-1 0,-1 0-1,1 1 1,0-1 0,0 0 0,0-1 0,0 1 0,0 0 0,0 0 0,1-1 0,-1 1 0,1-1 0,-1 1 0,1-1 0,0 0-1,0 0 1,0 1 0,0-5 0,1 4-134,-1 1-1,1-1 1,0 1 0,1 0-1,-1-1 1,0 1-1,1-1 1,-1 1 0,1-1-1,0 1 1,0 0-1,-1 0 1,2-1 0,-1 1-1,0 0 1,0 0-1,1 0 1,-1 0 0,1 0-1,0 0 1,-1 1-1,1-1 1,0 0 0,0 1-1,3-2 1,21-9-1623</inkml:trace>
</inkml:ink>
</file>

<file path=ppt/ink/ink7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9.1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0 6656,'-25'20'3328,"22"-13"-5632,3-7 6400,3 9-5888,-3 11 128,11-1-1152,-25 8 0</inkml:trace>
</inkml:ink>
</file>

<file path=ppt/ink/ink7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9.5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157 349 1280,'-1'0'176,"1"0"0,-1 0 1,1 1-1,-1-1 0,0 0 0,1 1 1,-1-1-1,1 1 0,-1-1 0,1 0 1,-1 1-1,1-1 0,-1 1 0,1-1 0,0 1 1,-1 0-1,1-1 0,0 1 0,-1-1 1,1 1-1,0 0 0,0-1 0,0 1 1,0 0-1,-1-1 0,1 1 0,0 0 0,0-1 1,0 1-1,0 0 0,0-1 0,1 1 1,-1 0-1,0-1 0,1 2 0,4 31 621,-4-30-493,1 8-82,1 0 0,0 0 1,0-1-1,1 1 0,1-1 0,0 0 0,0 0 1,8 11-1,-7-15-164,-1 0-1,1-1 1,0 1 0,1-1 0,-1-1 0,1 1 0,0-1 0,0-1 0,0 1-1,0-1 1,1 0 0,14 3 0,3 0 16,0-1 0,1-2 0,0-1 0,-1 0 0,1-2 0,0-1 0,0-1 0,-1-2 0,1 0 0,27-9 0,-27 6 17,0-2 1,0 0-1,-1-2 0,-1-1 1,0-1-1,0-1 1,-1-1-1,-1-1 1,29-26-1,-47 37-65,1 1 1,-1-1-1,1 0 1,-2 0 0,1-1-1,0 1 1,-1-1-1,0 0 1,0 0-1,-1 0 1,0 0-1,0 0 1,0 0-1,-1-1 1,0 1-1,0-1 1,0 1-1,-1-1 1,0 1-1,0-1 1,-1 1-1,0-1 1,0 1-1,-1-1 1,1 1-1,-4-8 1,-1 2 1,1 1 1,-1 0 0,-1 0-1,0 1 1,-1-1 0,0 2-1,0-1 1,-1 1-1,0 0 1,-1 1 0,0 0-1,-16-9 1,-4 0-19,0 2 0,-2 1 0,0 1 1,0 2-1,-1 1 0,0 1 0,-1 2 0,-50-4 0,52 9-44,0 1-1,0 1 0,1 2 0,-1 1 1,0 1-1,1 2 0,0 1 0,0 2 1,-38 15-1,58-19-27,1 0 1,0 1 0,0 0-1,1 0 1,-17 15-1,23-19 32,1 0-1,0 1 0,-1-1 0,1 1 0,0 0 0,0 0 0,0 0 1,1 0-1,-1 0 0,1 0 0,-1 0 0,1 0 0,0 1 0,0-1 0,1 0 1,-1 1-1,1-1 0,0 1 0,0-1 0,0 1 0,0-1 0,0 0 0,2 6 1,0-4-47,0 1-1,0-1 1,1 1 0,0-1 0,0 0 0,0 0 0,1 0 0,-1 0 0,1-1 0,1 1 0,-1-1 0,0 0 0,1 0 0,0-1 0,0 1 0,0-1 0,0 0-1,1-1 1,6 3 0,13 5-311,1-2 1,0-1-1,29 4 0,-48-10 302,213 31-2474,-115-21 1131</inkml:trace>
</inkml:ink>
</file>

<file path=ppt/ink/ink7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0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129 23 3712,'-7'-6'490,"5"4"-418,1 1 0,-1-1 1,1 1-1,-1-1 0,0 1 0,0 0 1,1 0-1,-1 0 0,0 0 0,0 0 1,0 0-1,-2-1 0,-2 34 1741,-11 34-1461,2-9-7,2 2 0,-7 76 0,12-28 178,-9 183 873,16-209-766,15 126 0,-10-175-538,3-1 1,0 0-1,3 0 1,12 31-1,-16-47-51,1 0 1,0-1-1,1 0 0,1 0 1,0-1-1,1 0 1,0-1-1,1 0 0,0 0 1,14 10-1,-20-19-17,1 0-1,-1 0 1,1-1 0,0 0-1,-1 0 1,1 0 0,0-1-1,0 0 1,0 0 0,0 0-1,1-1 1,-1 0 0,0 0-1,0 0 1,0-1 0,0 0 0,0 0-1,0-1 1,0 1 0,0-1-1,-1-1 1,1 1 0,-1-1-1,10-6 1,1-1 47,0 0 0,0-2 0,-1 0-1,0-1 1,-1 0 0,19-23 0,-17 17-213,-1-1-1,0 0 1,-2-1 0,0-1 0,14-34 0,-18 93 154,-2-16 104,-1 2 6,2-1-1,0 0 1,2-1 0,0 0 0,1 0 0,21 27 0,-29-44-109,1 0 0,0 0 0,0 0 0,0-1 0,0 0-1,1 1 1,-1-1 0,1-1 0,0 1 0,0-1 0,0 0 0,0 0 0,1 0 0,-1-1 0,0 0 0,1 0 0,-1 0 0,0-1 0,1 1 0,-1-1-1,1-1 1,-1 1 0,1-1 0,-1 0 0,1 0 0,-1 0 0,0-1 0,0 0 0,0 0 0,0 0 0,0-1 0,5-3 0,1-3 5,-1 0 0,0 0 1,-1-1-1,1-1 1,-2 0-1,0 0 1,0 0-1,-1-1 0,-1 0 1,0-1-1,0 1 1,-1-1-1,-1 0 0,0-1 1,-1 1-1,0 0 1,-1-1-1,-1 0 1,0 0-1,-1 1 0,-1-18 1,0 25 10,-2-42 128,-1 37-64,-2 29 12,3 0-5,0 1 0,1 0 0,1 0 0,0 0 0,2 0 0,0-1 0,1 1 0,8 31 0,-7-41-194,0 1 1,0-1 0,1 1-1,0-1 1,1 0-1,0-1 1,1 1 0,0-1-1,0 0 1,0-1-1,1 1 1,0-1 0,1 0-1,-1-1 1,1 0-1,1 0 1,-1-1 0,10 5-1,0-4-1719,-3-4-128</inkml:trace>
</inkml:ink>
</file>

<file path=ppt/ink/ink7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0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446 52 3328,'-3'-3'251,"1"0"-1,-1 1 1,0-1 0,0 1-1,0 0 1,0 0 0,0 0-1,0 0 1,0 0 0,-1 1-1,1-1 1,-1 1 0,1 0-1,-1 0 1,1 0 0,-1 1-1,-5-1 1,-24-7 485,22 5-619,0 0 0,0 1 0,0 0-1,0 1 1,0 0 0,0 1 0,0 0 0,0 0 0,-1 2 0,1-1 0,0 1 0,-18 7 0,13-4 51,1 1-1,0 1 1,0 0 0,0 1-1,1 1 1,1 0 0,-1 1-1,-13 13 1,23-19-162,0 0 1,0 0-1,0 1 1,1-1-1,0 1 1,0 0-1,0 0 1,0 1-1,1-1 1,0 0-1,0 1 1,0-1-1,1 1 1,0 0-1,0-1 1,0 1-1,1 0 1,0 0-1,0-1 0,0 1 1,1 0-1,0 0 1,0-1-1,0 1 1,1 0-1,0-1 1,4 10-1,-1-5 2,0-1 0,0 1 0,1-1 0,1-1-1,-1 1 1,1-1 0,1 0 0,0-1 0,0 1 0,0-2-1,1 1 1,0-1 0,0-1 0,15 8 0,0-4 2,1-1 1,1 0 0,-1-2-1,1-1 1,32 2 0,5-3 21,66-5 0,-90-2-7,0-1-1,0-1 1,0-3 0,-1-1 0,72-28 0,-102 34-13,0 0-1,0-1 1,-1-1 0,1 1-1,-1-1 1,0-1-1,6-6 1,-11 11-9,-1 0 0,0 0 1,1-1-1,-1 1 0,0 0 0,0-1 0,0 1 0,0-1 1,0 1-1,0-1 0,-1 0 0,1 1 0,-1-1 0,1 0 1,-1 0-1,1 1 0,-1-1 0,0 0 0,0 0 0,0 1 1,0-1-1,0 0 0,0 0 0,0 0 0,-1 1 0,1-1 0,-1 0 1,1 1-1,-1-1 0,0 0 0,1 1 0,-1-1 0,0 1 1,0-1-1,0 1 0,0-1 0,-2-1 0,-6-9 71,5 8 20,-2 12 16,5-7-102,1 0 1,-1 0 0,1 0-1,-1 0 1,1 0 0,0 0 0,0 0-1,0 0 1,-1 1 0,1-1-1,0 0 1,0 0 0,0 0-1,1 0 1,-1 0 0,0 0-1,0 0 1,1 0 0,-1 0 0,0 0-1,1 0 1,-1 0 0,1 0-1,-1 0 1,1 0 0,1 2-1,23 22 110,-19-20-86,29 25 96,2-1 0,1-2 0,1-2 0,50 24 0,-81-45-410,0 0 0,1-1 1,-1 0-1,1 0 1,-1-1-1,1 0 0,0-1 1,0 0-1,12 0 1,-1-7-1383</inkml:trace>
</inkml:ink>
</file>

<file path=ppt/ink/ink7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1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12 6144,'-9'-11'3072,"29"18"-4224,-17-3 4992,11 8-4608,6 0 128,-2 8-2304,7-9 0</inkml:trace>
</inkml:ink>
</file>

<file path=ppt/ink/ink7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1.9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 2688,'-1'-1'65,"0"1"0,0 0 0,0-1 0,0 1 0,0 0-1,0 0 1,0-1 0,0 1 0,0 0 0,0 0 0,-1 0 0,1 1 0,0-1 0,0 0 0,0 0 0,0 0 0,0 1 0,0-1 0,0 1 0,0-1-1,0 0 1,0 1 0,0 0 0,1-1 0,-1 1 0,0 0 0,0-1 0,0 1 0,1 0 0,-1 0 0,0 0 0,1-1 0,-1 1 0,1 0-1,-1 0 1,1 0 0,-1 0 0,1 0 0,0 0 0,-1 2 0,-14 53 1018,13-43-1031,-7 42 387,2 1 0,3 0 0,2 0 0,7 78 0,42 223 817,-33-276-739,-3-7-248,43 204 550,-45-229-51,-9-70-698,1-1 1,0 1-1,2 0 0,1 0 0,1 0 1,10-30-1,-10 38-90,1 0 1,0 1-1,1 0 0,1 0 1,-1 1-1,2 0 0,0 0 1,0 1-1,1 0 0,0 0 1,15-10-1,-6 7 47,0 1-1,1 1 1,1 0-1,0 2 1,0 0-1,1 1 1,0 2-1,1 0 1,-1 1-1,31-2 1,-35 5 34,0 1 1,1 1-1,-1 1 1,0 1-1,-1 0 1,1 1-1,0 1 0,-1 1 1,1 0-1,-1 1 1,-1 1-1,1 1 0,26 17 1,-36-20-10,0 1 0,0 0 0,-1 0 0,0 1 0,0 0 0,-1 0 0,0 0 1,0 1-1,0 0 0,-1-1 0,-1 2 0,1-1 0,-1 0 0,-1 1 0,1-1 0,-1 1 0,-1 0 0,0 0 0,0 0 0,-1 0 1,0 0-1,0 0 0,-1 0 0,0-1 0,-1 1 0,0 0 0,0 0 0,-1-1 0,0 1 0,0-1 0,-1 0 0,0 0 0,-9 12 1,9-14-29,-1 0 1,0-1 0,0 0 0,0 0-1,0 0 1,-1-1 0,1 0 0,-1 0-1,0 0 1,0-1 0,-1 0 0,1 0 0,-1 0-1,0-1 1,1 0 0,-1-1 0,0 1-1,0-1 1,0 0 0,0-1 0,0 0 0,-1 0-1,1 0 1,0-1 0,0 0 0,0-1-1,1 1 1,-1-1 0,0-1 0,-11-4 0,5 1-55,1 1 1,-1-2 0,1 1 0,0-2 0,0 0 0,-12-11 0,21 17-25,1 0-1,-1 0 0,1 0 1,0 0-1,0-1 1,0 1-1,0-1 0,0 0 1,1 1-1,-1-1 1,1 0-1,-1 0 0,1 0 1,0 0-1,0 0 1,1 0-1,-1 0 0,1 0 1,-1-1-1,1 1 1,0 0-1,0 0 0,0 0 1,1 0-1,-1-1 0,1 1 1,0 0-1,0 0 1,0 0-1,0 0 0,0 0 1,4-5-1,2-2-347,1 0 0,0 0 0,1 1 1,0 0-1,1 1 0,-1 0 0,2 0 0,-1 1 0,1 0 0,0 1 0,15-6 0,6-1-1162,0 2 1,66-15-1,-42 14 284</inkml:trace>
</inkml:ink>
</file>

<file path=ppt/ink/ink7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2.3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71 345 3712,'0'13'1792,"-23"22"-1536,18-24 3968,-4 5-3968,-2 0 0,2 4 256,1 15 0,2 1-768,6 3 128,11 0 384,1-9 0,13-10-256,4 5 128,-3-18-896,8-4 0,-5-6-640,-12-13 0</inkml:trace>
  <inkml:trace contextRef="#ctx0" brushRef="#br0" timeOffset="1">198 16 6016,'-47'-16'2944,"42"22"-3072,5-6 5376,11-6-5376,3 12 128,-2 1-1408,8-4 128,-11 13 256,-9-12 0</inkml:trace>
</inkml:ink>
</file>

<file path=ppt/ink/ink7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2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1146 4352,'0'-1'77,"1"0"0,-1 0 0,0 1 0,1-1 0,-1 0 0,1 0-1,-1 0 1,1 1 0,-1-1 0,1 0 0,0 1 0,-1-1 0,1 1 0,0-1 0,-1 0 0,1 1 0,0-1 0,0 1 0,-1 0 0,1-1 0,0 1 0,0 0 0,0-1 0,0 1 0,0 0-1,0 0 1,-1 0 0,1 0 0,0 0 0,0 0 0,0 0 0,0 0 0,1 0 0,53-1 1290,-33 0-1233,12-1-95,0-2 0,-1-2 0,0-1 0,0-2 0,0 0 0,-1-3 0,-1 0 0,0-3 0,36-21 0,-31 14 152,-1-2 0,0-2 1,-3 0-1,0-3 0,-1 0 0,50-65 0,-72 82-146,-2 0 1,1 0-1,-2 0 1,1-1-1,-2 0 1,0 0-1,0-1 1,-1 0-1,-1 1 1,0-1-1,-1 0 0,-1-1 1,0 1-1,-1 0 1,0 0-1,-1 0 1,-1 0-1,0 0 1,-1 0-1,0 0 0,-1 0 1,-12-25-1,4 11-26,-2 0-1,-1 1 1,-1 1-1,-1 1 0,-1 0 1,-1 1-1,-1 1 1,-2 0-1,0 2 1,-1 1-1,-1 0 0,-1 2 1,0 1-1,-2 1 1,0 1-1,0 2 1,-1 0-1,-1 2 0,0 1 1,-1 2-1,-42-8 1,66 15-14,1 0 0,-1 0 0,0 1 0,0 0 0,1 0 0,-1 0-1,0 0 1,0 1 0,1 0 0,-1 0 0,0 1 0,1 0 0,0 0 0,-1 0 0,1 0 0,0 1 0,0 0 0,0 0 0,0 0 0,1 1 0,-1 0 0,1-1 0,0 2 0,0-1 0,0 0 0,1 1 0,0 0 0,0-1 0,-4 8 0,-1 9 80,0 0 0,1 0 0,1 1 0,1 0 0,1 1 0,1-1 1,1 1-1,1 37 0,5 7 236,20 105 0,39 94 385,-3-21-223,-52-200-332,-1 1 0,-3 1-1,-2 62 1,-3-85-87,-2 0 0,0-1 0,-9 30 0,12-53-97,0 1 0,0 0 0,0-1 0,0 1 0,-1 0 0,1-1 0,0 1 0,0 0 0,0-1 0,-1 1 0,1 0 0,0-1 0,-1 1 0,1-1 0,0 1 0,-1 0 0,1-1 0,-1 1 0,1-1 0,-1 1 0,1-1 0,-1 0 0,0 1 0,1-1 0,-1 0 0,1 1 0,-1-1 0,0 0 0,1 0 0,-1 1 0,0-1 0,1 0 0,-1 0 0,0 0 0,0 0-38,1-1 0,-1 0 1,1 1-1,-1-1 0,1 0 0,0 1 1,-1-1-1,1 0 0,0 0 0,0 1 0,-1-1 1,1 0-1,0 0 0,0 1 0,0-1 0,0 0 1,0 0-1,0 1 0,0-1 0,0 0 1,1 0-1,-1 0 0,0 1 0,0-1 0,1 0 1,-1 1-1,0-1 0,1 0 0,-1 1 0,1-2 1,13-23-1722,8-1-128</inkml:trace>
</inkml:ink>
</file>

<file path=ppt/ink/ink7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3.3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0 278 5376,'0'43'2688,"9"28"-3584,-14-55 4608,5 4-3840,5-1 128,1 1-1152,2-17 128,7-3 256,8-10 0</inkml:trace>
  <inkml:trace contextRef="#ctx0" brushRef="#br0" timeOffset="1">352 8 5120,'-23'-7'2560,"18"34"-2816,10-24 4352,-1 6-4352,6-2 0,-6 2-2560,1-5 0</inkml:trace>
</inkml:ink>
</file>

<file path=ppt/ink/ink7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4.0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0 196 2816,'43'-5'5343,"39"3"-4180,11 5-672,-1-4 0,0-4-1,0-4 1,93-22 0,-173 28-410,-1 1 22,-1 0-1,1-1 1,-1 0 0,0-1-1,10-5 1,-19 8-86,1 1-1,-1-1 1,0 0-1,1 0 1,-1 0-1,0 0 1,0 0-1,0 0 1,0 0-1,0 0 1,0 0-1,0-1 1,0 1-1,0 0 1,-1-1-1,1 1 1,-1 0 0,1-1-1,-1 1 1,1-1-1,-1 1 1,0-1-1,1 1 1,-1-1-1,0 1 1,0-1-1,0 0 1,0 1-1,-1-1 1,1 1-1,0-1 1,-1 1-1,1-1 1,-1 1-1,1 0 1,-1-1-1,0 1 1,1-1 0,-1 1-1,0 0 1,0 0-1,-2-2 1,-1-3 22,-1 1 1,0 0-1,0 0 1,0 1 0,-1-1-1,0 1 1,1 0 0,-1 1-1,-1-1 1,1 1-1,0 1 1,-1-1 0,0 1-1,1 0 1,-1 0 0,0 1-1,0 0 1,-10 0-1,-6 0-6,0 1 0,-1 2 0,1 0 0,-29 6 0,45-7-34,1 1 1,-1-1-1,1 1 1,-1 0-1,1 0 1,-1 1-1,1 0 1,0 0-1,0 0 1,1 1-1,-1 0 1,1 0-1,0 0 1,0 1-1,0-1 1,0 1-1,1 1 1,0-1-1,0 0 1,0 1-1,1 0 1,0 0-1,0 0 1,0 0 0,1 1-1,0-1 1,0 1-1,1-1 1,-1 1-1,1 0 1,1 0-1,0-1 1,0 1-1,0 0 1,0 0-1,1-1 1,0 1-1,1 0 1,0-1-1,0 1 1,0-1-1,5 10 1,-2-6-6,1 0 1,-1-1-1,2 1 1,-1-1-1,1-1 0,1 1 1,-1-1-1,1 0 1,1-1-1,0 0 1,0 0-1,0-1 1,0 0-1,1-1 1,0 0-1,1 0 1,-1-1-1,14 3 1,3 0-617,1-1 0,0-1 0,0-1 0,1-1 0,-1-2 0,31-3 0,-29-1-1063</inkml:trace>
</inkml:ink>
</file>

<file path=ppt/ink/ink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1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155 289 2944,'-1'0'176,"0"0"0,0 1 0,0-1 0,-1 0 1,1 0-1,0-1 0,0 1 0,0 0 0,0 0 0,0 0 1,0-1-1,0 1 0,0 0 0,0-1 0,-1 1 0,2-1 0,-3-1 1,-9-1 2776,11 4-2896,0-1 1,0 1-1,1 0 0,-1 0 0,0 0 0,1 0 0,-1 0 1,1 0-1,-1 0 0,1 0 0,0 0 0,-1 0 0,1 0 1,0 0-1,0 0 0,-1 0 0,1 0 0,0 2 0,0 1 5,-1 1 0,0-1-1,1 1 1,0-1 0,0 1-1,1-1 1,-1 1 0,1-1-1,0 1 1,0-1 0,0 1-1,1-1 1,-1 0 0,1 0-1,0 0 1,1 0 0,2 5-1,0-4 45,-1 0-1,1-1 0,0 1 1,0-1-1,0 0 1,1-1-1,-1 1 0,1-1 1,0 0-1,11 3 0,10 2 194,1-1 0,-1-2 0,1-1 0,41 1 0,-54-4-265,8-1 85,0 0 1,0-2 0,0 0 0,0-2 0,-1 0 0,1-2 0,29-11-1,-40 13-76,-1 0 0,1-1 0,-1-1-1,0 0 1,-1 0 0,1-1 0,-1 0-1,-1-1 1,1 0 0,-1-1 0,-1 0-1,0 0 1,0-1 0,0 0-1,5-11 1,-10 14-28,-1 1-1,0-1 1,0 0-1,-1 0 1,0 0 0,0 1-1,0-1 1,-1 0-1,0 0 1,0 0-1,-1 0 1,0 0 0,0 0-1,-1 0 1,0 0-1,0 1 1,-1-1-1,1 1 1,-1-1 0,-5-5-1,2 2-4,0 0 0,-1 0 0,0 1 0,-1 0 0,0 0 1,0 1-1,-1 0 0,0 1 0,-1 0 0,1 0 0,-14-6 0,4 5-13,-1 1 1,0 0-1,0 2 1,0 0-1,-1 2 0,1 0 1,-1 1-1,0 1 1,0 1-1,0 1 1,-38 7-1,30-3-28,1 1 0,0 1 1,0 2-1,0 1 0,1 1 0,1 1 0,-50 31 1,67-36-98,-1 0 1,1 0 0,1 1 0,-1 1 0,1-1 0,1 1-1,-9 13 1,14-19 9,0 0-1,0 0 0,1 0 0,-1 0 0,1 1 1,0-1-1,-1 1 0,1-1 0,1 1 1,-1-1-1,1 1 0,-1 0 0,1-1 1,0 1-1,0-1 0,1 1 0,-1 0 1,1-1-1,-1 1 0,1-1 0,0 1 0,1-1 1,-1 0-1,1 1 0,-1-1 0,4 5 1,0-3-202,-1 0 0,1-1 0,0 0 0,0 1 0,12 5 0</inkml:trace>
</inkml:ink>
</file>

<file path=ppt/ink/ink7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4.7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222 854 3456,'6'-3'1515,"134"-50"3242,-56 12-4295,120-80 0,-180 105-375,-1-1 0,-1-1-1,-1-1 1,0-1 0,-2 0 0,0-2-1,-1 0 1,-1-2 0,19-35 0,-32 52-70,-1-1 0,0 0 1,0 0-1,-1 0 0,0 0 0,0 0 1,-1 0-1,0-1 0,-1 1 1,1 0-1,-2-1 0,1 1 0,-1 0 1,-3-12-1,1 9-2,-1 0 0,0 0-1,-1 0 1,0 1 0,-1 0 0,0 0 0,0 0-1,-1 1 1,-12-13 0,4 7 3,-1 1-1,0 0 1,0 1-1,-1 1 1,-1 1 0,0 0-1,-1 2 1,0 0-1,0 1 1,-1 0 0,-23-4-1,19 7-24,-1 1 0,0 1 0,0 1 0,0 2-1,0 0 1,0 2 0,0 0 0,0 2 0,0 1 0,-42 14-1,51-13 21,0 0 0,1 1-1,0 1 1,0 1 0,1 0-1,0 0 1,1 2 0,0 0-1,1 0 1,0 1 0,0 0 0,1 1-1,1 1 1,1 0 0,-1 0-1,2 1 1,-7 15 0,6-6 67,1 0 1,0 0 0,2 1-1,1 0 1,1 1 0,2-1-1,0 0 1,1 1 0,2-1-1,1 1 1,0-1 0,2 1-1,8 27 1,-2-19 61,1 1 1,2-2-1,2 0 0,1 0 1,1-2-1,2 0 1,1-1-1,41 48 0,4 2 60,-35-42-36,61 60 0,-86-94-159,0 0 0,0-1 0,1 0 1,-1 0-1,1 0 0,-1-1 1,1 0-1,0 0 0,0 0 1,0-1-1,0 0 0,0 0 1,0-1-1,0 1 0,0-1 1,0 0-1,1-1 0,-1 0 1,0 0-1,0 0 0,0-1 0,5-2 1,15-4-24,-1-3 1,0 0 0,35-22-1,-37 21-25,88-57-207,-100 61 209,0 0 1,-1-1-1,0 0 1,0-1-1,-1 0 1,-1 0-1,11-16 1,-17 24 35,-1 0-1,0 0 1,1 0 0,-1 0-1,0 0 1,0 0 0,0 0-1,-1 0 1,1-1 0,0 1-1,-1 0 1,1-1 0,-1 1 0,0 0-1,0-1 1,0 1 0,0 0-1,0-1 1,0 1 0,-1 0-1,1-1 1,-1 1 0,0 0-1,0 0 1,1-1 0,-1 1 0,-1 0-1,1 0 1,0 0 0,0 0-1,-1 0 1,1 1 0,-1-1-1,0 0 1,1 1 0,-1-1-1,0 1 1,0-1 0,0 1-1,0 0 1,0 0 0,0 0 0,-5-1-1,-3-2 4,0 1-1,0 0 1,0 1 0,0 0-1,-1 1 1,1 0-1,-1 1 1,-12 1 0,6 0 10,0 1 1,0 0-1,0 2 1,1 0-1,0 1 1,-17 7-1,27-9 5,1-1 0,0 1-1,0 0 1,0 1 0,0-1 0,1 1 0,-1 0-1,1 0 1,0 0 0,0 1 0,1-1-1,-1 1 1,1 0 0,0 0 0,0 0 0,1 1-1,-1-1 1,1 1 0,0-1 0,-1 9 0,2-7 9,0 0 0,0 0 1,0 0-1,1 0 0,0 1 1,1-1-1,0 0 1,0 0-1,0 0 0,1 0 1,0 0-1,0 0 0,1-1 1,0 1-1,3 6 0,-1-5 4,1-1-1,-1 0 1,1 0-1,0-1 1,1 1-1,0-1 1,0 0-1,0-1 0,0 0 1,1 0-1,0-1 1,10 5-1,7 1-34,1 0 0,1-1 0,0-2 0,54 8 0,-70-13-303,1-1-1,-1 0 1,1-1-1,-1 0 1,1-1-1,-1 0 0,0-1 1,1 0-1,-1-1 1,0-1-1,0 1 1,-1-1-1,1-1 1,18-12-1,-4-5-1630</inkml:trace>
</inkml:ink>
</file>

<file path=ppt/ink/ink7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5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225 414 1664,'-2'43'5488,"-4"56"-4064,7-84-1146,1-1 0,0 1 1,1 0-1,0 0 0,1-1 0,1 0 1,1 0-1,0 0 0,11 19 0,-13-27-213,-1-1-1,1 0 1,0 0-1,1 0 1,-1-1-1,1 1 1,0-1-1,0 0 1,0-1-1,1 1 0,-1-1 1,1 0-1,0-1 1,0 1-1,0-1 1,0 0-1,0 0 1,0-1-1,1 0 1,-1 0-1,1-1 0,-1 1 1,0-1-1,1-1 1,6 0-1,-3-1-15,0 0-1,-1-1 1,1 0 0,0-1-1,-1 0 1,0 0 0,0-1-1,0 0 1,0 0-1,-1-1 1,0-1 0,0 1-1,-1-1 1,0 0-1,0-1 1,0 0 0,-1 0-1,0 0 1,-1-1-1,0 0 1,0 0 0,6-19-1,-5 14-19,-1-1 1,-1 0-1,0 0 0,-1 0 1,-1-1-1,0 1 0,-1-1 1,-1 1-1,0-1 0,-1 1 0,-1-1 1,0 1-1,-1 0 0,-8-25 1,0 18-6,0 0 0,-1 1 1,-1 0-1,-1 1 0,-1 1 1,-1 0-1,0 1 0,-1 1 1,-1 0-1,-40-27 0,30 24-39,-1 3 1,0 0-1,-1 1 0,-1 2 0,0 2 0,-1 0 1,-50-10-1,81 22 13,-7-2-23,0 0 0,-1 0 0,1 1 0,0 0 0,-1 1 0,1 0 0,0 0 0,-1 1 0,1 0 0,-15 4 0,22-5 21,1 0 0,0 0 0,-1 0 1,1 1-1,0-1 0,-1 0 0,1 0 1,0 0-1,0 0 0,-1 1 0,1-1 1,0 0-1,0 0 0,-1 1 0,1-1 1,0 0-1,0 0 0,0 1 0,-1-1 1,1 0-1,0 0 0,0 1 0,0-1 1,0 0-1,0 1 0,0-1 0,0 0 1,0 1-1,-1-1 0,1 0 1,0 1-1,1-1 0,-1 0 0,0 1 1,0-1-1,0 0 0,0 1 0,0-1 1,0 0-1,0 1 0,0-1 0,1 1 1,15 10-72,25 3 55,114 20 382,236 20 1,-199-41-278,-192-13-127,1 0-1,0 0 1,0-1 0,0 2-1,-1-1 1,1 0-1,0 0 1,0 0 0,0 0-1,0 0 1,-1 1-1,1-1 1,0 0 0,0 1-1,-1-1 1,1 0 0,0 1-1,-1-1 1,1 1-1,0-1 1,-1 1 0,1 0-1,0 0 1,-6 12-3205,0-5 1346,5-7 88</inkml:trace>
</inkml:ink>
</file>

<file path=ppt/ink/ink7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6.1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85 336 3328,'-2'6'342,"1"-1"0,0 1 1,0-1-1,0 1 0,1 0 0,-1 0 1,1-1-1,1 1 0,-1 0 0,1-1 1,0 1-1,1 0 0,-1-1 0,1 0 0,0 1 1,5 8-1,-4-7-192,0-1-1,0 1 1,1-1 0,0 0 0,1 0-1,-1 0 1,1-1 0,0 0 0,0 0-1,1 0 1,0 0 0,0-1 0,7 5-1,-1-5-4,-1 0-1,1-1 0,0 0 1,1 0-1,-1-2 0,0 1 1,1-1-1,-1-1 0,1-1 0,-1 1 1,0-2-1,1 0 0,-1 0 1,0-1-1,22-9 0,-12 3-32,0-1-1,-1 0 0,-1-2 1,0 0-1,0-1 1,-1-1-1,26-26 0,-37 32-88,0-1-1,0 0 0,0-1 0,-2 0 1,1 0-1,-1 0 0,0-1 0,-1 0 1,-1 0-1,0 0 0,0-1 1,-1 1-1,0-1 0,-1 0 0,0 0 1,-1-15-1,-1 19-12,-1 0 1,0 1-1,0-1 1,-1 1-1,1-1 1,-2 1-1,1 0 1,-1 0-1,0 0 1,-1 0-1,0 1 1,0-1-1,0 1 0,-1 0 1,1 0-1,-1 0 1,-1 1-1,1 0 1,-1 0-1,0 0 1,0 1-1,-1 0 1,1 0-1,-1 0 1,0 1-1,-14-5 1,-10-2-51,0 2 1,-1 1-1,0 1 1,0 2 0,0 1-1,0 1 1,0 2-1,-1 2 1,1 0 0,0 2-1,0 2 1,-57 17 0,85-21 24,-1 0 1,1 0-1,1 0 1,-1 0-1,0 1 1,0-1-1,1 1 1,0 0-1,-1 0 1,1 0-1,0 0 1,1 1-1,-1-1 1,0 1-1,-2 7 1,4-9 5,0 0 0,0 0 1,1 0-1,0 0 0,-1 0 0,1 1 1,0-1-1,0 0 0,0 0 0,0 1 1,0-1-1,1 0 0,-1 0 0,1 0 1,-1 0-1,1 1 0,0-1 0,0 0 0,0 0 1,0 0-1,0-1 0,0 1 0,0 0 1,1 0-1,-1 0 0,1-1 0,-1 1 1,1-1-1,0 1 0,0-1 0,3 2 1,21 11-10,0-1 0,0-2 0,1-1 0,1-1 1,41 9-1,-25-11 44,-1-1 0,2-2 0,51-2 0,-47-2 53,0 3 0,79 13 0,-127-16-70,0 0-1,0 0 0,0 0 0,0 0 1,0 0-1,0 0 0,-1 1 0,1-1 1,0 0-1,0 1 0,0-1 1,0 0-1,-1 1 0,1-1 0,0 1 1,0 0-1,-1-1 0,1 1 1,-1 0-1,1-1 0,0 1 0,-1 0 1,1-1-1,-1 1 0,1 0 0,-1 0 1,0 0-1,1 0 0,-1-1 1,0 1-1,1 2 0,-12 26 496,0-2-249,10-24-223,0 0 0,0 1 0,0 0 0,1-1 0,0 1-1,0-1 1,0 1 0,0-1 0,0 1 0,1-1 0,0 1 0,0-1 0,0 1-1,0-1 1,0 0 0,0 1 0,1-1 0,0 0 0,-1 0 0,4 3 0,-2-2-10,1-1 1,0 1 0,0-1 0,0-1-1,1 1 1,-1 0 0,0-1 0,1 0-1,0 0 1,-1 0 0,1-1 0,9 2-1,4 0-135,1-1-1,-1-1 1,1 0-1,0-2 1,0 0-1,28-6 1,-25 1-529,-1 0 0,0-1 0,-1-2-1,0 0 1,0-1 0,-1-1 0,0 0 0,-1-2 0,32-27 0,7-12-1406</inkml:trace>
</inkml:ink>
</file>

<file path=ppt/ink/ink7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6.4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 4864,'-4'-6'1064,"6"18"51,13 43 910,13 53-917,-15-15-664,-4 1 1,-4 115-1,-26 193 1055,2-93 42,18-285-1466,1 0 1,4 25-1,-4-43-114,1-1-1,0-1 0,0 1 1,0 0-1,0 0 0,1 0 1,0 0-1,0-1 0,0 1 1,0-1-1,1 0 0,0 1 1,0-1-1,0 0 0,0-1 1,7 7-1,-8-9-84,1 0 1,0 0-1,-1 0 1,1-1-1,-1 1 0,1 0 1,0-1-1,0 0 1,-1 0-1,1 0 1,0 0-1,0 0 0,-1 0 1,1-1-1,0 1 1,-1-1-1,1 0 0,-1 0 1,1 0-1,-1 0 1,1 0-1,-1-1 1,1 1-1,-1-1 0,0 1 1,0-1-1,0 0 1,2-3-1,23-24-1689</inkml:trace>
</inkml:ink>
</file>

<file path=ppt/ink/ink7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6.8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7040,'9'-23'3456,"142"35"-4864,-103-12 6272,21 0-4864,17 0 0,26-9-384,5 6 0,-17-4 0,-20 7 128,-20-6-1024,-12 6 0,-19 13-512,-29-13 128</inkml:trace>
</inkml:ink>
</file>

<file path=ppt/ink/ink7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17.1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0 361 5888,'6'62'2944,"17"29"-4224,-29-72 5632,17 5-4352,-11 2 128,0-1 0,4-11 0,4-14-1280,3 0 0,18-7-384,-3-19 128</inkml:trace>
  <inkml:trace contextRef="#ctx0" brushRef="#br0" timeOffset="1">221 16 10624,'-38'-16'5248,"47"27"-8704,-3-6 11391,-6-5-12542,0 0 127</inkml:trace>
</inkml:ink>
</file>

<file path=ppt/ink/ink7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1.5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34 247 3328,'-29'-1'3097,"28"1"-3005,1 1 0,-1 0 0,1-1 0,0 1 0,-1-1 1,1 1-1,0 0 0,-1-1 0,1 1 0,0 0 0,0 0 0,-1-1 1,1 1-1,0 0 0,0-1 0,0 1 0,0 0 0,0 0 1,0-1-1,0 1 0,0 0 0,1 0 0,-1-1 0,0 1 0,0 0 1,0-1-1,1 1 0,-1 0 0,0-1 0,1 1 0,-1 0 1,1-1-1,-1 1 0,1-1 0,-1 1 0,2 0 0,0 2-54,1 1 0,0-1 0,0 0-1,0 0 1,1 0 0,-1-1-1,1 1 1,-1-1 0,1 0 0,0 0-1,8 3 1,48 16 708,-58-21-750,31 8 162,0-1-1,1-2 1,0-1-1,0-2 1,1-1-1,-1-2 1,0-1-1,0-2 1,0-1-1,0-2 1,-1-1-1,35-14 1,-58 19-83,-1-1 0,-1-1 0,1 1 0,-1-1 0,0-1 0,0 0 0,0 0 0,-1 0 1,0-1-1,0 0 0,0-1 0,9-13 0,-14 16-41,1 1 0,-1-1 0,0 1 0,-1-1 1,1 0-1,-1 0 0,1 0 0,-1 0 0,-1 0 1,1 0-1,-1 0 0,0 0 0,0 0 0,0 0 0,-1 0 1,0 0-1,0 0 0,0 0 0,-1 0 0,1 1 0,-1-1 1,0 0-1,-1 1 0,1-1 0,-1 1 0,-3-5 1,2 3-2,-1-1 1,0 1 0,-1 0-1,1 1 1,-1-1 0,0 1-1,-1 0 1,1 0 0,-1 1-1,0 0 1,0 0 0,0 1 0,-1 0-1,1 0 1,-1 0 0,1 1-1,-1 0 1,0 1 0,0 0-1,0 0 1,0 1 0,0-1-1,0 2 1,0-1 0,0 1-1,0 1 1,0-1 0,-12 5 0,7-1-2,0 0 1,1 1 0,-1 0 0,1 1 0,0 1 0,1 0 0,0 0 0,0 1-1,1 0 1,0 1 0,0 1 0,1-1 0,1 1 0,-1 1 0,2-1 0,-7 14-1,7-9-22,0 0-1,1 0 0,1 0 0,0 0 0,2 1 0,0 0 0,0 0 0,2 0 0,0 0 0,1 0 0,0 0 0,2 0 0,0 0 0,1 0 0,1 0 0,0-1 0,1 0 0,1 0 0,0 0 0,1 0 0,1-1 0,1 0 0,0-1 0,0 0 0,23 24 0,-17-22-50,1 0 0,1-2 1,0 0-1,1-1 0,1-1 0,0 0 0,0-2 0,1 0 0,33 11 1,-38-17-166,-1 0 1,0-1 0,1-1 0,-1 0 0,1-1 0,0-1 0,0 0 0,-1-1-1,1 0 1,0-1 0,-1-1 0,0 0 0,1-1 0,-1-1 0,17-8 0,61-41-1843</inkml:trace>
</inkml:ink>
</file>

<file path=ppt/ink/ink7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3.8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65 124 3072,'-2'3'538,"-1"1"1,1-1 0,-1 1-1,1-1 1,0 1-1,0 0 1,0 0-1,1 0 1,0 0-1,-2 4 1,-16 56-319,17-47-144,0 0 0,0 0 0,2 0 0,0 0 0,1 0 0,1 0 0,0 0 0,1-1 0,1 1 0,1-1 0,0 1 0,1-1 0,1-1 0,1 1 0,0-1 0,0-1 0,20 25 0,-20-29-50,0-1 0,0 0 0,0-1 0,1 1 1,1-2-1,-1 0 0,1 0 0,1 0 0,-1-1 0,1-1 0,0 0 1,0 0-1,1-1 0,-1-1 0,1 0 0,0 0 0,0-1 0,0-1 1,0 0-1,0 0 0,0-2 0,0 1 0,0-1 0,0-1 1,17-5-1,-11 2 11,-1-1 0,0-1 1,-1-1-1,1-1 0,-1 0 1,-1-1-1,0 0 1,-1-2-1,0 1 0,0-2 1,-1 0-1,-1 0 0,0-2 1,-1 1-1,-1-1 0,0-1 1,8-16-1,-12 21-13,-1-1-1,0 0 1,-1 0-1,-1 0 0,1-1 1,-2 1-1,0-1 1,0 0-1,-1 1 1,-1-1-1,0 0 1,-1 0-1,0 1 0,-1-1 1,-1 0-1,0 1 1,0 0-1,-1-1 1,-1 1-1,0 1 1,0-1-1,-1 1 0,-1 0 1,-15-20-1,13 21-22,-1 0-1,0 1 0,-1 0 1,0 1-1,0 0 0,-1 0 1,0 1-1,0 1 0,-1 0 1,0 1-1,0 0 0,0 1 1,0 0-1,-1 1 0,1 1 1,-1 0-1,0 1 0,0 0 1,0 1-1,-22 3 0,15-1-38,0 1 0,0 1-1,1 1 1,-1 1 0,1 1 0,0 1-1,1 0 1,0 2 0,0 0-1,1 1 1,0 0 0,-31 28 0,43-33 21,1 0 0,-1 0-1,1 0 1,0 0 0,1 1 0,-1 0 0,1-1 0,1 2 0,-1-1 0,1 0 0,-2 11 0,4-15 11,0 1 0,1-1 0,0 1 0,-1 0 1,1-1-1,1 1 0,-1-1 0,1 1 0,-1 0 0,1-1 1,0 1-1,0-1 0,0 1 0,1-1 0,-1 0 0,1 0 0,0 0 1,0 0-1,0 0 0,0 0 0,1 0 0,-1 0 0,1-1 1,-1 1-1,1-1 0,4 3 0,4 1-3,-1 0 0,1 0 0,0-1 0,1 0-1,-1-1 1,1 0 0,0-1 0,0-1 0,0 0 0,0 0 0,1-1 0,-1 0 0,0-2 0,1 1-1,-1-1 1,17-4 0,12-4 16,-2-1 0,1-2-1,57-27 1,52-39 88,-13 4 194,-135 74-267,0 0-1,-1-1 1,1 1 0,0-1-1,0 1 1,-1 0 0,1-1-1,0 1 1,0 0-1,-1 0 1,1 0 0,0 0-1,0 0 1,0 0 0,-1 0-1,1 0 1,0 0 0,0 0-1,0 0 1,-1 0 0,1 0-1,0 1 1,0-1-1,-1 0 1,1 1 0,0-1-1,0 0 1,-1 1 0,1-1-1,-1 1 1,1-1 0,0 1-1,-1-1 1,1 1 0,-1 0-1,1-1 1,-1 1 0,1 0-1,-1-1 1,0 1-1,1 0 1,-1-1 0,0 1-1,1 0 1,-1 0 0,0 0-1,0-1 1,0 1 0,0 0-1,0 0 1,0 0 0,0 0-1,-4 60 810,1-26-548,3-26-260,1 1-1,1-1 1,-1 0-1,1 0 1,1 0 0,0 0-1,0 0 1,0 0-1,1 0 1,1-1-1,-1 0 1,2 0-1,-1 0 1,1-1 0,0 0-1,0 0 1,1 0-1,0-1 1,0 0-1,1 0 1,-1-1-1,1 1 1,0-2-1,1 1 1,-1-1 0,1-1-1,0 0 1,0 0-1,0 0 1,0-1-1,0-1 1,1 0-1,-1 0 1,19-1 0,-6-1-649,1-2 0,-1 0 0,0-2 1,0 0-1,0-1 0,-1-1 0,0-2 0,23-11 1,4-1-1295</inkml:trace>
</inkml:ink>
</file>

<file path=ppt/ink/ink7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4.3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3712,'11'36'1792,"16"90"-1664,-13-76 2816,-4 28-2688,-1 29 128,0 33 128,-9-3 128,-9 2-896,0 5 128,-1-11 384,-4-19 128,5-13-256,0-22 0,3-15-512,3-22 128,-8-22-1152,2-8 128</inkml:trace>
</inkml:ink>
</file>

<file path=ppt/ink/ink7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4.7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0 170 3712,'41'-29'1434,"71"-39"-1,-104 64-1228,13-8 399,1 2 0,0 1 0,0 0 0,41-9 0,-38 14-577,1 1 1,-1 0-1,1 2 0,-1 1 1,1 1-1,-1 2 1,0 0-1,1 1 1,-1 2-1,-1 1 1,28 10-1,-34-9 19,0 0 0,-1 1 0,0 1 0,-1 0 1,0 1-1,-1 1 0,0 0 0,-1 1 0,0 1 0,20 26 0,-24-27 32,0 1-1,-1 0 1,-1 0-1,0 1 1,-1-1-1,-1 2 1,0-1-1,-2 1 1,1 0-1,-2 0 1,0 0-1,1 31 1,-4-39-13,-1 1 1,-1-1-1,1 0 1,-1 0-1,-1 0 1,0 0-1,0 0 0,0-1 1,-1 1-1,0-1 1,0 0-1,-1 0 1,0 0-1,0-1 1,-1 1-1,0-1 1,0-1-1,0 1 1,-1-1-1,0 0 1,0-1-1,0 1 1,0-1-1,-15 5 1,14-5-33,0-1 1,0 0-1,0-1 1,0 0-1,0 0 1,-1-1-1,1 0 1,-1 0-1,1-1 1,0 0-1,-1 0 1,1-1-1,-1 0 1,1-1-1,0 0 1,0 0-1,0-1 1,0 1-1,0-2 1,0 1-1,1-1 1,0-1-1,-1 1 1,-9-10-1,14 11-118,0 0-1,1 0 1,-1 0-1,1 0 1,0-1-1,-1 1 1,2-1-1,-1 1 1,0-1-1,1 0 1,0 0-1,-1 0 1,2 0-1,-1 0 1,0 0-1,1 0 1,0 0-1,0 0 1,0 0-1,0 0 1,1 0-1,-1 0 1,1 0-1,0 0 1,0 0-1,1 0 1,-1 1-1,4-6 1,-2 1-307,2 1 0,-1 0 0,1 0 1,0 0-1,1 1 0,-1 0 0,1 0 0,1 0 0,-1 0 1,1 1-1,0 0 0,11-6 0,21-6-1293</inkml:trace>
</inkml:ink>
</file>

<file path=ppt/ink/ink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2.4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513 107 2816,'2'-29'1218,"-1"23"-884,0 0 0,-1 0 0,0 0 0,0-1 0,0 1 0,-1 0 0,0 0 0,-2-6 0,3 11-297,-1 0 0,1 0 1,-1 0-1,0 0 1,0 0-1,1 0 0,-1 0 1,0 0-1,0 1 0,0-1 1,0 0-1,0 1 0,0-1 1,0 0-1,0 1 0,0-1 1,0 1-1,0 0 0,0-1 1,0 1-1,0 0 0,-2 0 1,-28-2 449,25 2-425,-29 1 247,1 1 1,-1 2 0,-63 14-1,76-12-114,1 1-1,0 1 1,1 0-1,0 2 1,0 0-1,1 1 1,-21 16-1,34-22-147,0 0-1,0 0 0,0 1 0,1-1 1,0 1-1,0 0 0,1 1 0,0-1 1,0 1-1,0 0 0,-5 14 1,8-17-34,0 0 1,1 0 0,-1 0 0,1-1 0,0 1 0,0 0 0,0 0 0,0 0 0,0 0 0,1 0 0,0 0 0,0-1 0,0 1-1,0 0 1,1-1 0,-1 1 0,1-1 0,0 1 0,0-1 0,0 0 0,1 1 0,-1-1 0,1-1 0,-1 1 0,7 4 0,7 7 18,2-1 0,-1-1 0,2-1 0,0 0 0,0-2 0,1 0 0,0-1 0,0-1 0,1 0 0,0-2 0,23 3 0,23-1 175,1-3 1,80-4-1,-138-1-189,13 1-86,0-1 1,0-2 0,1 0 0,-1-2 0,-1 0-1,1-2 1,41-17 0,-56 20-115,0-1 1,0 1-1,0-1 1,-1-1-1,1 1 0,-1-1 1,-1 0-1,1-1 0,-1 0 1,0 0-1,-1 0 1,1-1-1,-2 0 0,1 0 1,-1 0-1,0 0 1,-1-1-1,1 1 0,-2-1 1,1 0-1,-1 0 1,1-16-1,-2 9 80,0-1-1,-2 1 1,0 0-1,-5-27 1,5 61 934,1 0 0,3 31 0,1-28-612,0 0 1,2 0-1,0-1 1,12 26-1,-14-38-180,0 0 0,1 0 0,0 0 0,0-1 0,1 0 0,0 0 0,0 0 0,0 0 0,1-1-1,0 0 1,0-1 0,13 8 0,-11-8-331,-1 0-1,1 0 1,0-1-1,0 0 1,0-1-1,1 0 0,-1-1 1,1 0-1,0 0 1,0-1-1,-1 0 1,1-1-1,0 0 1,19-3-1,-1-7-1137</inkml:trace>
</inkml:ink>
</file>

<file path=ppt/ink/ink7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5.0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0 155 2944,'2'9'823,"0"0"0,0 0 0,1 0 0,0 0 0,0 0 1,7 10-1,-3-6-452,1-1 0,0 0 0,17 19 0,-14-20-311,0 0 0,0 0 0,2-1 0,-1-1 0,1 0 0,0-1 0,1 0 0,17 7 0,-17-11 32,-1 0 0,1-1 0,0-1 0,-1-1 0,1 0 0,0 0 1,0-1-1,0-1 0,0-1 0,0 0 0,23-6 0,-21 3 19,0 0 1,0 0-1,-1-2 0,0 0 1,0 0-1,0-2 1,-1 0-1,0 0 1,17-17-1,-25 21-53,-1 0 1,0-1-1,0 0 1,-1 0 0,0 0-1,0 0 1,0-1-1,-1 1 1,0-1-1,0 0 1,-1 0-1,0 0 1,2-9-1,-4 11-36,1 0 0,-1 0 0,0-1 0,-1 1 0,1 0 0,-1 0 0,0 0 0,-1 0 0,1 0 0,-1 0 0,0 0 0,0 0 0,0 0 0,-1 1 0,0-1 0,0 1 0,0 0 0,0 0 0,-5-5 0,-5-2 2,-1 0 1,0 1 0,0 0 0,-1 1 0,0 1 0,0 0 0,-1 1 0,0 1 0,-1 0-1,1 2 1,-1 0 0,0 0 0,0 2 0,0 0 0,0 1 0,-1 0 0,1 1 0,0 2-1,0-1 1,0 2 0,0 0 0,0 2 0,-23 8 0,33-10-35,-1 1 0,1 0 1,0 1-1,0-1 0,0 2 1,1-1-1,0 1 0,0 0 1,0 0-1,1 0 0,-7 11 0,10-14-52,0 1 0,0-1 0,0 0 0,1 1 0,0-1 0,-1 1 0,1-1-1,1 1 1,-1 0 0,0 0 0,1-1 0,0 1 0,0 0 0,0-1 0,0 1-1,1 0 1,0 0 0,-1-1 0,1 1 0,0 0 0,1-1 0,-1 1 0,1-1-1,-1 0 1,1 1 0,0-1 0,5 5 0,0 0-279,0 0-1,1-1 1,0-1 0,0 1-1,0-1 1,1-1 0,0 1-1,16 6 1,38 12-1472</inkml:trace>
</inkml:ink>
</file>

<file path=ppt/ink/ink7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5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10 4608,'0'-1'47,"0"1"1,0 0 0,0 0-1,-1 0 1,1-1-1,0 1 1,0 0 0,0 0-1,0-1 1,0 1 0,0 0-1,0 0 1,0-1-1,0 1 1,0 0 0,0 0-1,0-1 1,0 1-1,0 0 1,0 0 0,0 0-1,0-1 1,0 1-1,0 0 1,0 0 0,1-1-1,-1 1 1,0 0-1,0 0 1,0 0 0,0-1-1,0 1 1,1 0-1,-1 0 1,0 0 0,0 0-1,0-1 1,1 1 0,-1 0-1,0 0 1,0 0-1,1 0 1,-1 0 0,0 0-1,0 0 1,0 0-1,1-1 1,-1 1 0,1 0-1,9 14 1940,9 31-957,-8 24-713,-2 1 1,-4 0-1,-4 81 0,0-36 291,1-36-351,10 213 945,-6-222-1041,4-1 0,21 81 0,-19-118-1102,-12-32 858,0 1 1,1 0-1,-1-1 1,1 1-1,-1 0 1,1-1-1,-1 1 1,1-1 0,-1 1-1,1-1 1,-1 1-1,1-1 1,0 1-1,-1-1 1,1 1-1,0-1 1,-1 0-1,1 1 1,0-1-1,0 0 1,-1 0-1,1 0 1,0 1 0,0-1-1,-1 0 1,1 0-1,0 0 1,0 0-1,-1 0 1,1 0-1,0-1 1,0 1-1,0 0 1,-1 0-1,1-1 1,0 1-1,0-1 1,9-9-1603</inkml:trace>
</inkml:ink>
</file>

<file path=ppt/ink/ink7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5.8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44 3456,'15'-23'1664,"65"30"-1408,-47-11 2176,14-3-2432,15 3 0,13 4 256,10-5 0,-16 5-256,-3-3 0,0-1 128,-15 4 0,-12 4-1024,-15-1 128,-7 10-256,3-1 0</inkml:trace>
</inkml:ink>
</file>

<file path=ppt/ink/ink7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6.2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6 355 3584,'3'4'171,"-1"0"1,1-1-1,0 1 1,0-1-1,0 0 1,0 0-1,0 0 1,1 0-1,-1-1 1,1 0-1,0 1 1,0-1-1,0 0 1,0-1-1,0 1 1,0-1-1,1 0 1,-1 0-1,0 0 1,1 0-1,-1-1 1,1 0-1,-1 0 1,6-1-1,9 0 141,1-1-1,-1 0 1,1-2-1,25-8 1,-33 8-258,0-1 0,0 0 0,-1 0-1,0-1 1,0-1 0,0 1 0,-1-2 0,0 0 0,12-12 0,-17 15-2,0 0 0,-1 0 0,1 0 0,-1-1 0,-1 0 0,1 0 0,-1 1 0,0-2 0,-1 1 0,1 0 0,-1-1 0,0 1 0,-1-1 0,1 0 0,-1 1 0,-1-1 0,1 0 0,-1 0 0,-2-10 0,1 7-6,-1 0 0,0 1 0,-1-1 0,0 0 0,-1 1 0,0 0 0,0 0 1,-1 0-1,0 0 0,0 1 0,-1 0 0,0 0 0,-15-14 0,16 18-17,0 0-1,0 1 1,-1-1-1,0 1 1,1 0-1,-1 1 1,0-1-1,0 1 1,-1 0-1,1 1 1,0-1-1,-1 1 1,1 1-1,-1-1 1,1 1-1,-1 0 1,1 0-1,0 1 1,-1 0-1,1 0 1,-1 1-1,-7 2 1,3 1 18,1 0-1,-1 0 1,1 1-1,1 0 1,-1 0 0,1 1-1,0 1 1,0 0 0,1 0-1,0 0 1,1 1-1,0 0 1,0 1 0,1-1-1,0 1 1,1 1 0,0-1-1,0 1 1,-4 17-1,5-16-6,0 1-1,1 0 0,1 0 0,0 1 1,0-1-1,2 0 0,-1 1 1,2-1-1,0 1 0,0-1 0,2 0 1,-1 0-1,2 0 0,-1 0 0,2 0 1,11 22-1,-8-23-80,0 1-1,1-1 1,1-1 0,0 0-1,0 0 1,2-1 0,-1 0-1,1-1 1,0 0 0,1-1 0,0 0-1,0-1 1,15 5 0,-13-6-324,0-1 1,1-1 0,-1 0 0,1-1 0,0-1 0,0 0 0,0-1 0,0-1 0,1-1-1,-1 0 1,0-1 0,18-4 0,32-16-1321</inkml:trace>
</inkml:ink>
</file>

<file path=ppt/ink/ink7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6.9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 3584,'2'-1'102,"-1"1"-1,0 0 1,0-1 0,1 1-1,-1 0 1,0 0 0,1 0-1,-1 0 1,0 0 0,1 0-1,-1 0 1,0 0 0,1 1-1,-1-1 1,0 0 0,0 1-1,1-1 1,-1 1 0,0 0-1,0-1 1,0 1 0,0 0-1,1-1 1,0 2 0,2 1 196,1 0 0,-1 0 0,0 0 0,0 1 1,0-1-1,5 7 0,7 18-44,-1 0-1,-1 2 1,-1 0-1,-2 0 1,-1 1-1,9 52 1,-7-33 640,28 75 0,-40-123-838,1-1 1,-1 0-1,0 0 1,1 0-1,-1 1 1,1-1-1,0 0 1,-1 0 0,1 0-1,0 0 1,-1 0-1,1 0 1,0 0-1,0 0 1,0-1-1,0 1 1,2 1-1,3-17 425,-6-53-227,0 52-129,-1-13-93,2-1 0,1 1 0,1 0 0,11-48 0,-11 67-26,1 0-1,0 0 1,0 1 0,1 0-1,0 0 1,0 0-1,1 0 1,1 1 0,-1 0-1,1 0 1,1 0 0,-1 1-1,1 1 1,0-1 0,1 1-1,17-9 1,-13 9 11,-1 0 1,1 1-1,1 1 1,-1 0-1,0 1 1,1 1-1,0 0 1,0 0-1,0 2 0,-1-1 1,1 2-1,0 0 1,0 1-1,0 0 1,-1 1-1,1 0 1,-1 1-1,0 1 1,0 0-1,-1 1 0,1 0 1,-1 1-1,0 0 1,-1 1-1,0 0 1,0 1-1,-1 1 1,0-1-1,0 1 1,-1 1-1,-1 0 0,11 17 1,-10-10 78,0 1-1,-2 1 1,0 0 0,-1-1-1,-1 2 1,4 30 0,-3 4-442,-2 68 1,0-117-2450,-8-11 982</inkml:trace>
</inkml:ink>
</file>

<file path=ppt/ink/ink7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7.8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12 196 3456,'0'0'56,"-1"-1"0,0 1 1,1-1-1,-1 1 0,0-1 0,1 1 0,-1-1 1,0 0-1,1 1 0,-1-1 0,1 0 0,0 1 1,-1-1-1,1 0 0,-1 0 0,1 1 1,0-1-1,0 0 0,-1 0 0,1 0 0,0 0 1,0 1-1,0-1 0,0 0 0,0 0 1,0 0-1,0 0 0,0 0 0,1-1 0,0 0 71,0-1 0,0 1 0,1-1 0,-1 1 0,1 0 0,0 0 0,-1 0 0,1 0 0,4-4 0,59-36 953,-59 38-1106,29-16 315,0 2-1,54-20 0,-72 33-204,0 0 0,0 1 0,0 0 0,0 1 0,1 2 1,-1-1-1,1 2 0,18 2 0,-30-2-33,0 1 0,0 0 0,0 1 0,0-1 0,0 1 0,-1 1 0,1-1 1,-1 1-1,1 0 0,-1 0 0,0 0 0,0 1 0,0 0 0,0 0 0,-1 0 0,6 7 0,-4-3 9,-1 0-1,0 0 0,-1 0 0,1 1 0,-2 0 1,1 0-1,-1 0 0,-1 0 0,4 17 0,-4-7 16,0-1 0,-1 1 0,-2-1-1,1 1 1,-2-1 0,0 1-1,-2-1 1,0 0 0,-1 0 0,-9 24-1,5-23-19,0-1 0,-1-1-1,0 0 1,-2 0 0,0-1 0,-1-1-1,0 0 1,-1-1 0,-1 0 0,0-1-1,-1-1 1,0 0 0,-1-1-1,0-1 1,-1 0 0,0-2 0,-1 0-1,1-1 1,-1-1 0,-1 0 0,1-2-1,-36 4 1,41-6-42,-56 1 104,66-3-116,0-1 0,0 1 1,0-1-1,0 0 0,1 0 0,-1 0 0,0-1 1,1 1-1,-1-1 0,1 0 0,0 0 0,-1 0 1,1 0-1,0 0 0,-4-5 0,6 5-11,0 0 1,-1 0-1,1 0 0,1 0 0,-1 0 0,0 0 0,0 0 0,1 0 0,-1 0 1,1 0-1,-1 0 0,1-1 0,0 1 0,0 0 0,0 0 0,0 0 0,1 0 0,-1-1 1,0 1-1,1 0 0,0 0 0,-1 0 0,1 0 0,0 0 0,0 0 0,0 0 1,0 0-1,1 0 0,-1 1 0,0-1 0,3-2 0,1-2-21,0 0 0,1 1-1,-1 0 1,1 0 0,0 0 0,0 1-1,0 0 1,8-4 0,-5 4 20,-1 1 0,1 0 0,0 0 0,0 1 1,0 0-1,0 1 0,0 0 0,0 1 0,1-1 0,-1 2 0,0-1 0,0 1 1,0 1-1,16 4 0,1 3 19,-1 1 1,0 2 0,36 22 0,22 10 98,-35-18-20,-34-18 85,-1 0 0,1-2 1,28 10-1,-36-14-541,1-1 0,-1 0 0,0 0 0,1 0 0,-1-1 0,1 0 0,10-2 0,-4-1-1295</inkml:trace>
</inkml:ink>
</file>

<file path=ppt/ink/ink7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8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4992,'4'-12'2432,"72"8"-3072,-48 4 3840,4 0-3328,20 0 128,5 0 0,0 4 0,-6 8 0,1 3 0,-9-3-128,-11 4 0,-9 7-384,-9-3 0,-3-1-640,3 4 0</inkml:trace>
</inkml:ink>
</file>

<file path=ppt/ink/ink7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8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206 408 3712,'0'0'54,"0"0"0,-1 0 0,1 0 0,0 0 0,-1 0-1,1 1 1,0-1 0,-1 0 0,1 0 0,0 0 0,-1 0 0,1 0 0,0 0 0,0 1 0,-1-1 0,1 0 0,0 0 0,0 0 0,-1 1 0,1-1-1,0 0 1,0 0 0,0 1 0,-1-1 0,1 0 0,0 1 0,0-1 0,0 0 0,0 0 0,0 1 0,0-1 0,0 0 0,0 1 0,-1-1 0,1 0-1,0 1 1,0-1 0,4 21 1934,19 31 706,-13-30-2620,2 20 382,-11-36-406,0-1-1,0 1 0,1-1 1,-1 0-1,1 1 1,0-1-1,1 0 0,-1 0 1,1 0-1,0-1 0,0 1 1,1 0-1,-1-1 1,1 0-1,0 0 0,0 0 1,0-1-1,1 1 1,-1-1-1,9 5 0,-4-5 43,1 0-1,-1-1 0,1 0 0,0 0 0,0-1 1,-1 0-1,1-1 0,0 0 0,0 0 0,0-1 1,-1-1-1,1 0 0,0 0 0,12-5 1,4-2 65,-1 0 0,0-2 0,-1-1 1,25-17-1,-34 19-98,0-1 1,-1 0-1,-1-1 1,0 0-1,-1-1 1,0-1-1,19-28 1,-26 35-48,-1-1 1,1 0 0,-1 0-1,-1 0 1,1-1 0,-1 1-1,-1-1 1,0 0 0,0 1-1,-1-1 1,0 0 0,0 0-1,-1 0 1,0-1 0,-1 1 0,0 0-1,-3-14 1,-2 6-6,-1 1 0,-1-1 1,0 2-1,0-1 0,-2 1 0,0 1 0,-1-1 1,0 2-1,-1 0 0,0 0 0,-1 1 0,-1 0 1,0 2-1,-1-1 0,1 2 0,-2 0 0,1 0 1,-2 2-1,1 0 0,-1 1 0,-27-7 1,20 7-28,0 1 1,0 1 0,-1 1 0,1 1-1,-1 2 1,0 0 0,1 1 0,-1 2-1,1 0 1,0 2 0,0 0 0,0 2-1,1 1 1,0 0 0,-26 15 0,44-20 0,-1 0 0,1 0 0,0 1 1,0 0-1,0 0 0,1 0 1,-1 1-1,1 0 0,0-1 1,0 1-1,1 1 0,0-1 0,-6 11 1,9-13 11,-1-1-1,1 1 1,-1-1 0,1 1 0,0-1 0,-1 1 0,1 0 0,1-1-1,-1 1 1,0-1 0,1 1 0,-1 0 0,1-1 0,0 1 0,0-1-1,0 0 1,0 1 0,0-1 0,0 0 0,1 1 0,-1-1-1,1 0 1,-1 0 0,1 0 0,0-1 0,0 1 0,0 0 0,0-1-1,0 1 1,0-1 0,1 1 0,-1-1 0,0 0 0,5 2 0,9 3-13,0 0 0,0-1 0,0 0 0,1-1 0,-1-1 0,21 2 0,107-2 44,-71-3-15,-67 0-6,33 0 100,0 3-1,53 9 0,-81-10-47,0 0 0,0 2 0,0-1 0,0 1-1,-1 1 1,1 0 0,-1 1 0,-1 0 0,1 0 0,-1 1 0,0 0 0,15 16 0,-1 7 231,-1 1-1,-1 1 1,17 37 0,-19-33-41,1-2-1,33 44 1,-50-76-282,-1 1 0,0-1 0,1 0 0,-1 0 0,1 0 0,0 0 0,0 0 0,-1 0 0,1-1 1,0 1-1,1-1 0,-1 0 0,0 0 0,0 0 0,0 0 0,1-1 0,-1 1 0,0-1 0,1 0 0,-1 0 0,0 0 0,1-1 0,4 0 0,2-1-452,-1-1 0,1 0 0,-1-1 1,0 0-1,0 0 0,15-10 0,10-16-1580</inkml:trace>
</inkml:ink>
</file>

<file path=ppt/ink/ink7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29.7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3712,'0'1'67,"-1"0"1,1-1-1,0 1 1,0-1-1,-1 1 0,1 0 1,0-1-1,0 1 1,0 0-1,0 0 0,0-1 1,0 1-1,0 0 1,0-1-1,0 1 0,0 0 1,0-1-1,1 1 1,-1 0-1,0-1 1,0 1-1,1-1 0,-1 1 1,1 1-1,5 11 92,1 1 921,-1 1 0,0 0 1,6 28-1,7 87-7,-14-81-699,3 0 0,1 0 0,3-1 1,19 51-1,-41-182 842,7 55-1198,0 0 0,2 0 1,1-1-1,2 1 0,8-49 1,-9 69-32,1 0 1,1 0 0,-1 0 0,1 0 0,0 1 0,1-1 0,0 1 0,0 0 0,1 0 0,-1 0 0,1 1 0,1 0 0,-1 0 0,1 0 0,0 1-1,1-1 1,-1 1 0,1 1 0,0 0 0,0 0 0,1 0 0,-1 0 0,1 1 0,14-3 0,-10 3 10,0 1 0,-1 1-1,1 0 1,0 1 0,0 0 0,0 1-1,-1 0 1,1 1 0,0 0 0,21 7 0,-7 1 66,0 1 1,0 2 0,35 22 0,-51-27-35,1 0 1,-1 1 0,-1 0 0,0 0 0,0 1 0,-1 0 0,0 1 0,-1-1 0,0 2 0,9 20-1,-13-26 11,0 0 0,-1-1 0,1 1 0,-1 0 1,-1 0-1,1 0 0,-1 1 0,0-1 0,-1 0 0,1 0 0,-1 1 0,0-1 0,-1 0 0,0 0 0,0 1 0,0-1 0,-1 0 0,1 0 0,-1 0 0,-1 0 0,1-1 0,-1 1 0,0-1 0,-6 9 0,9-14-38,-1 0-1,1 1 1,0-1 0,0 0 0,-1 1-1,1-1 1,0 0 0,0 1-1,-1-1 1,1 0 0,0 0 0,-1 1-1,1-1 1,0 0 0,-1 0 0,1 0-1,-1 1 1,1-1 0,0 0 0,-1 0-1,1 0 1,-1 0 0,1 0 0,0 0-1,-1 0 1,1 0 0,-1 0-1,1 0 1,0 0 0,-1 0 0,1 0-1,-1 0 1,1 0 0,0-1 0,-1 1-1,1 0 1,0 0 0,-1 0 0,1-1-1,-1 1 1,1 0 0,0 0 0,0-1-1,-1 1 1,1 0 0,0-1-1,-1 1 1,1 0 0,0-1 0,0 1-1,0 0 1,-1-1 0,1 1 0,0 0-1,0-1 1,0 1 0,0-1 0,0 1-1,0-1 1,-3-27 110,7 12-120,0 0 0,2 0-1,0 1 1,0 0 0,2 0 0,0 0 0,0 1-1,1 0 1,1 1 0,0 0 0,1 0-1,1 1 1,25-20 0,-22 20-3,0 1-1,0 1 1,1 1 0,1 0 0,0 1-1,0 0 1,0 2 0,1 0 0,0 1-1,0 1 1,0 0 0,21 0 0,-12 3 111,0 2 1,0 1 0,0 1 0,0 2 0,0 0 0,-1 2 0,0 1-1,-1 1 1,44 21 0,-38-13 61,0 1 1,-2 1-1,0 1 0,-1 2 1,-2 1-1,0 1 0,24 29 1,-38-38 95,0-1 1,-2 1-1,0 1 1,0 0-1,-2 0 1,0 1-1,11 33 0,-16-36-85,0-1 0,0 1 0,-2-1-1,0 1 1,0 0 0,-1 0-1,-1-1 1,0 1 0,-1 0-1,0-1 1,-6 17 0,-20 75-345,27-103-22,1-1 0,-1 1 1,1-1-1,-1 1 0,0-1 0,1 0 0,-1 1 0,0-1 1,0 0-1,0 0 0,0 1 0,0-1 0,0 0 1,0 0-1,-1 0 0,1 0 0,0-1 0,-1 1 1,1 0-1,0 0 0,-1-1 0,1 1 0,-1-1 0,1 1 1,-3-1-1,-14-1-2388</inkml:trace>
</inkml:ink>
</file>

<file path=ppt/ink/ink7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2.7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26 324 1024,'-2'-1'35,"0"0"1,0 1-1,0-1 0,0 0 0,0 0 1,1 0-1,-1-1 0,0 1 0,0 0 1,1-1-1,-1 1 0,1-1 1,-2-1-1,3 2-11,0 0-1,0 0 1,0 0 0,1 0 0,-1 1-1,0-1 1,0 0 0,1 0 0,-1 0-1,0 1 1,1-1 0,-1 0 0,1 0-1,-1 1 1,1-1 0,0 0 0,-1 1-1,1-1 1,-1 1 0,2-2 0,15-19 135,-11 10 36,0-1 1,-1 0-1,-1-1 0,5-14 1,-8 18-20,2 1 0,-1-1 1,1 1-1,1-1 0,-1 1 1,2 0-1,-1 0 1,1 0-1,0 1 0,0 0 1,11-11-1,-2 7-13,0 2 1,0 0-1,1 1 0,0 0 0,0 1 0,1 1 0,-1 0 1,1 1-1,1 1 0,-1 1 0,30-3 0,-4 3 105,1 2 0,0 2 0,62 10-1,-82-8-156,0 1 0,-1 2-1,1 0 1,-1 1-1,0 2 1,-1 0 0,21 12-1,-34-16-62,0-1 0,-1 1 0,0 0 0,0 1 0,0 0 0,-1 0 0,0 0 0,0 1 0,0 0 0,-1 0 0,0 0 0,0 1 1,-1-1-1,0 1 0,0 0 0,-1 1 0,0-1 0,-1 1 0,1-1 0,-2 1 0,2 12 0,-3-3 29,0 1 1,-1-1-1,-1 1 1,-1-1-1,0 0 1,-2 0-1,0 0 1,-1 0-1,0-1 1,-2 0 0,-16 29-1,10-25-10,-1-1 1,-1 0-1,0-2 0,-1 0 0,-2 0 1,1-2-1,-2 0 0,-25 15 1,-2 1-4,-1-3 0,-1-2 0,-2-2 0,-1-2 0,-108 32 0,159-55-64,1 0 0,-1 1-1,0-1 1,1 0 0,-1 0 0,0 1 0,1-1 0,-1 0 0,0 0 0,0 0 0,1 0 0,-1 0 0,0 0 0,1 0 0,-1 0 0,0 0 0,0 0 0,1 0 0,-1-1 0,0 1 0,1 0 0,-1 0 0,0-1 0,1 1 0,-1-1-1,8-12 4,27-15-26,-24 23 18,1 1-1,-1 0 0,0 0 0,1 1 1,0 0-1,0 1 0,0 0 0,0 1 0,0 1 1,12 0-1,10 2 66,-1 2 1,34 9-1,33 4 228,-74-15-142,3 2-982,0-2-1,0 0 0,35-4 1,-33 1-828</inkml:trace>
</inkml:ink>
</file>

<file path=ppt/ink/ink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2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4992,'-5'6'2432,"42"17"-4864,-26-23 4736,-8 16-4096,-3 3 128</inkml:trace>
</inkml:ink>
</file>

<file path=ppt/ink/ink7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3.4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74 400 2944,'-6'1'5409,"2"1"-5181,1 0 1,-1 0 0,1 1-1,0-1 1,-1 1-1,1 0 1,0 0 0,-2 3-1,0 3-124,0-1-1,0 1 1,1 0-1,1 0 1,0 0-1,0 0 1,1 1-1,0-1 1,0 1-1,1 0 1,0-1-1,2 18 1,0-7 223,2-1-1,0 0 1,1 0 0,1 0 0,10 26 0,-12-39-274,0 0 0,0 0 0,0 0 0,1 0 0,0-1 0,0 1 0,0-1 0,1 0 0,0 0 0,0-1 0,0 0 0,0 1-1,1-2 1,-1 1 0,1-1 0,0 0 0,0 0 0,0 0 0,1-1 0,-1 0 0,1 0 0,-1-1 0,1 1 0,0-2 0,-1 1 0,1-1 0,0 0 0,7-1 0,18-2 41,-1-1 0,0-1-1,0-2 1,47-17 0,-59 18-56,0-2 0,-1 0 0,0-1 0,0-1 0,-1-1 0,-1 0 0,0-1 0,0 0 0,-1-2 0,-1 0 0,0 0 0,-1-2 0,21-30 1,-26 34-20,-1-1 0,0 0 0,-1 0 1,-1-1-1,0 0 0,-1 0 0,0 0 0,-1-1 1,0 1-1,-2-1 0,1 0 0,-2 1 1,0-1-1,-1 0 0,0 1 0,-1-1 1,-1 0-1,0 1 0,-8-20 0,4 16 1,-1 1-1,-1-1 0,-1 2 1,-1-1-1,0 1 0,-1 1 1,0 0-1,-1 0 0,-1 2 1,0-1-1,-1 2 0,-17-11 1,21 15-33,0 1 0,0 1 1,-1 0-1,0 1 1,0 0-1,0 1 1,0 0-1,-1 1 1,1 0-1,-1 1 0,0 0 1,0 1-1,0 1 1,0 0-1,0 1 1,0 0-1,0 1 1,1 0-1,-14 5 0,20-5-5,1-1 0,0 2-1,0-1 1,1 0-1,-1 1 1,0 0-1,1 0 1,0 1 0,-1-1-1,1 1 1,1 0-1,-1 0 1,0 0-1,1 1 1,0-1-1,-3 6 1,5-7 4,-1 1 1,1-1-1,0 1 1,0 0-1,0-1 0,1 1 1,-1 0-1,1 0 1,0 0-1,0-1 0,0 1 1,0 0-1,1 0 1,0 0-1,-1-1 0,1 1 1,1 0-1,-1-1 1,0 1-1,1-1 0,0 0 1,0 1-1,3 3 1,9 10-10,0 0 1,1-1-1,1-1 1,1 0-1,0-1 1,1-1-1,1 0 1,0-2-1,0 0 1,1-1-1,26 9 1,5-1 84,1-2 0,1-2 0,80 10 0,-131-24-58,-1 0 0,0 0 0,1 0 1,-1 0-1,1 0 0,-1 0 0,0 0 0,1 0 0,-1 1 0,0-1 0,1 1 0,-1-1 0,0 1 1,0 0-1,1-1 0,-1 1 0,0 0 0,0 0 0,0 0 0,0 0 0,0 0 0,0 0 1,0 0-1,0 0 0,0 0 0,-1 0 0,1 0 0,0 3 0,-1-1 21,0 0 0,-1 0 0,1 0 0,-1-1-1,0 1 1,0 0 0,0 0 0,-1 0 0,1-1 0,-3 5 0,-8 17 243,5-8-78,2 1 0,-1 0 0,2 0 0,0 0 0,2 0-1,-1 0 1,2 1 0,1 24 0,0-34-112,1 1-1,1-1 1,0 0 0,0 0 0,0 0 0,1 0-1,0 0 1,1 0 0,-1-1 0,2 1-1,-1-1 1,1 0 0,0 0 0,0-1 0,1 0-1,0 0 1,0 0 0,0 0 0,14 8-1,-14-11-141,0 0 0,0 0-1,0-1 1,0 0 0,0 0-1,1 0 1,-1-1 0,1 0 0,-1 0-1,1 0 1,-1-1 0,12-1-1,-5 0-592,0-1 0,-1-1 0,1 0 0,0 0 0,17-9 0,11-7-1668</inkml:trace>
</inkml:ink>
</file>

<file path=ppt/ink/ink7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4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2 228 2560,'0'-2'118,"-1"0"-1,1 0 1,0 0-1,0 0 1,0 0-1,0 0 1,0 0 0,0 0-1,1 0 1,-1 0-1,1 0 1,-1 0-1,1 0 1,0 0 0,-1 1-1,1-1 1,0 0-1,0 0 1,1 1 0,-1-1-1,0 0 1,1 1-1,-1-1 1,0 1-1,1 0 1,0-1 0,-1 1-1,1 0 1,2-1-1,23-27 1369,-20 18-1340,2 0 1,-1 1-1,1 0 1,1 1-1,0-1 0,0 2 1,1-1-1,0 2 0,0-1 1,1 2-1,0-1 1,0 2-1,0-1 0,1 2 1,17-5-1,-14 5 17,0 0 0,0 1 0,0 1-1,0 1 1,0 0 0,1 1 0,-1 0 0,0 2-1,1 0 1,-1 0 0,0 2 0,18 6 0,-27-8-77,-1 1 0,0 0 0,0 0 0,0 1 0,0 0 0,-1 0 0,1 0 0,-1 1 0,0-1 1,0 1-1,-1 1 0,1-1 0,-1 0 0,0 1 0,3 7 0,-3-3 2,0 0 1,-1-1-1,0 1 1,0 1-1,-1-1 0,-1 0 1,0 0-1,0 1 0,-1 11 1,-3 13 69,-2 0 0,-1-1-1,-1 0 1,-23 61 0,14-54-48,-2-1 1,-1-1-1,-2-1 0,-2-1 0,-1 0 1,-2-2-1,-1-1 0,-2-1 0,-2-2 0,0 0 1,-45 31-1,72-59-96,0 0 0,-1 0 0,0-1 0,1 1 0,-1-1 0,0 0 0,0 0 0,0-1 0,0 0 0,0 0 0,-1 0 0,1 0 0,0-1 0,-10 0 0,13 0-13,0-1 0,-1 1-1,1-1 1,0 1 0,0-1 0,0 0-1,-1 0 1,1 0 0,0 0-1,0 0 1,0 0 0,1-1-1,-1 1 1,0-1 0,0 1-1,1-1 1,-1 0 0,1 0-1,0 0 1,-1 1 0,1-1 0,0 0-1,0-1 1,0 1 0,0 0-1,0 0 1,1 0 0,-1 0-1,1-1 1,0 1 0,-1 0-1,1-1 1,0 1 0,1-4 0,-2 4-10,1 0 1,0 0 0,0 1 0,0-1 0,0 0 0,0 0 0,1 0 0,-1 1 0,1-1 0,-1 0 0,1 1-1,-1-1 1,1 0 0,0 1 0,0-1 0,0 1 0,0-1 0,0 1 0,0-1 0,0 1 0,1 0 0,-1-1-1,0 1 1,1 0 0,-1 0 0,1 0 0,-1 0 0,4-1 0,-2 1-10,1 1-1,-1-1 1,1 1 0,-1 0-1,1 0 1,-1 0 0,1 1 0,0-1-1,-1 1 1,1 0 0,-1 0-1,0 0 1,6 2 0,29 10 0,0-2 0,71 11 0,-22-5-77,-58-10 99,0-1 1,1-1 0,0-2-1,0-1 1,0-1 0,0-1 0,0-2-1,50-9 1,-76 9-157,-1 1-1,1 0 1,-1-1-1,0 0 1,1 1-1,-1-2 1,0 1-1,0 0 1,0 0-1,0-1 1,-1 0-1,1 1 1,-1-1-1,0 0 0,1 0 1,1-4-1,11-13-2395,-5 8 607</inkml:trace>
</inkml:ink>
</file>

<file path=ppt/ink/ink7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4.9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 17 1664,'45'-8'7134,"48"0"-4924,-51 11-1570,0 2 0,0 1 0,-1 3 0,0 1 0,54 21 0,-93-31-623,0 1 0,0-1 1,0 1-1,0-1 0,-1 1 1,1 0-1,0 0 1,0 0-1,0 0 0,-1 0 1,1 0-1,0 1 1,-1-1-1,1 1 0,1 2 1,-3-4-11,0 1 1,0-1-1,0 1 1,-1 0 0,1-1-1,0 1 1,0-1-1,0 1 1,-1-1 0,1 1-1,0-1 1,-1 1-1,1-1 1,-1 1 0,1-1-1,0 1 1,-1-1-1,1 1 1,-1-1-1,1 0 1,-1 1 0,1-1-1,-1 0 1,0 0-1,1 1 1,-1-1 0,1 0-1,-1 0 1,1 0-1,-1 0 1,0 0 0,-7 3 22,1-2 1,0 1 0,-1-1 0,1 0 0,0-1 0,-1 0 0,-9-1 0,-72-17 188,-35-5-182,95 20-47,12 2-2,0 0 0,0-1 0,0-1 0,0-1-1,0 0 1,0-2 0,-24-10 0,41 16 8,-1 0 1,1 0-1,0 0 1,-1 0 0,1 0-1,0-1 1,0 1-1,-1 0 1,1 0-1,0 0 1,-1 0-1,1 0 1,0-1-1,0 1 1,-1 0 0,1 0-1,0-1 1,0 1-1,-1 0 1,1 0-1,0-1 1,0 1-1,0 0 1,0 0-1,-1-1 1,1 1 0,0 0-1,0-1 1,0 1-1,0 0 1,0-1-1,0 1 1,0 0-1,0-1 1,0 1-1,0 0 1,0-1-1,0 1 1,0 0 0,0-1-1,16-5-76,29 2 10,-42 3 63,58 2-32,0 1 0,0 4 0,0 2 0,-1 3 0,66 20 0,-119-29-461,0-1 1,0-1 0,0 1 0,1-1 0,-1 0-1,0-1 1,0 0 0,0 0 0,10-3 0,-12 1-1421</inkml:trace>
</inkml:ink>
</file>

<file path=ppt/ink/ink7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5.5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35 152 2048,'-3'0'-129,"-27"7"2243,28-4-430,19 2-1151,0-3-203,-1-2-1,1 0 0,0-1 0,0 0 0,-1-1 0,18-5 0,26-3 98,27-1 21,0-5 0,-2-3 0,0-3 0,84-36 0,-121 36-405,-57 34-2475,-5-5 1024</inkml:trace>
</inkml:ink>
</file>

<file path=ppt/ink/ink7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5.9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40 2304,'2'-28'1331,"-2"27"-1243,0 1-1,0-1 1,1 0-1,-1 1 1,0-1-1,1 0 1,-1 1-1,1-1 1,-1 1-1,1-1 0,-1 1 1,1-1-1,-1 1 1,1-1-1,0 1 1,-1-1-1,1 1 1,0 0-1,-1-1 1,1 1-1,0 0 0,-1 0 1,1 0-1,0-1 1,-1 1-1,1 0 1,0 0-1,0 0 1,-1 0-1,1 0 1,0 0-1,0 0 0,-1 0 1,1 1-1,1-1 1,-2 1-1,1-1 1,0 1 0,0-1 0,0 1-1,-1 0 1,1-1 0,0 1-1,-1 0 1,1-1 0,-1 1 0,1 0-1,-1 0 1,1 0 0,-1 0-1,1 0 1,-1 0 0,0-1 0,0 1-1,1 0 1,-1 0 0,0 0-1,0 0 1,0 0 0,0 0-1,0 1 1,0 32 462,-1-26-692,-4 373 3491,10-210-2048,-5-167-1247,1 6-1244,1-15-1045,4-11 977,5-10-427</inkml:trace>
</inkml:ink>
</file>

<file path=ppt/ink/ink7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6.5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45 214 3456,'-4'2'286,"1"1"1,0 0 0,0 0-1,0 0 1,0 1 0,0-1-1,0 1 1,1-1-1,0 1 1,0 0 0,0 0-1,0 0 1,0 0-1,1 0 1,0 1 0,0-1-1,0 0 1,0 1-1,1 7 1,-2 5 222,1 0 0,1 0 0,1 0 0,3 21 0,-1-27-413,0 1 1,1-1-1,0 0 0,1 0 1,0 0-1,1-1 0,0 1 1,1-2-1,0 1 0,0-1 1,1 0-1,0 0 0,1-1 1,0 0-1,0 0 0,1-1 1,0-1-1,0 0 0,0 0 1,1 0-1,0-2 0,0 1 1,0-2-1,1 1 1,0-1-1,-1-1 0,1 0 1,0-1-1,0 0 0,23-2 1,-5-2 25,0-1 0,0-2 0,0-1 1,-1-1-1,38-17 0,-52 19-76,0-1-1,-1-1 1,0-1-1,0 0 1,-1 0-1,0-1 1,-1-1-1,0 0 1,0-1-1,-2 0 1,17-23 0,-23 28-28,1-1 0,-1 1 0,-1-1 0,1 0 0,-1 0 0,-1-1 0,0 1 0,0 0 1,0-1-1,-1 0 0,0 1 0,-1-1 0,0 1 0,0-1 0,-3-12 0,0 10-3,0 0 0,0 0 0,-1 0 0,-1 1 0,0-1 0,0 1 0,-1 0 0,0 0 0,-1 1 0,-12-13 0,5 7-1,0 1 1,-2 0-1,0 2 0,0-1 0,-1 2 1,0 1-1,-1 0 0,0 1 0,-1 0 1,0 2-1,0 0 0,-34-6 0,31 9-46,1 2 0,-1 1 0,0 0 0,1 1 0,-1 2 1,1 0-1,-30 7 0,48-8 24,-1-1 1,1 1 0,0 0 0,0 0 0,0 1 0,0-1 0,0 0 0,0 1 0,0 0-1,0 0 1,1 0 0,-1 0 0,1 0 0,-1 0 0,1 1 0,0-1 0,0 1 0,-3 5 0,4-5-3,0-1 1,0 1 0,1 0 0,-1 0 0,1 0 0,0 0 0,0-1 0,0 1 0,0 0 0,0 0 0,1 0 0,-1 0 0,1-1 0,0 1 0,0 0 0,0 0 0,2 3 0,2 3-20,0 0 1,1-1-1,0 0 1,0 0-1,1-1 1,0 0-1,0 0 1,0 0-1,1-1 1,0 0-1,14 7 1,58 24-33,121 37 0,-102-39 55,-91-33 9,0 1 0,-1 0 0,1 0 0,-1 1 0,0 0 0,-1 0 0,11 8 1,-15-9 11,0-1 1,0 0 0,0 1 0,-1 0 0,1-1 0,-1 1-1,0 0 1,1 0 0,-1-1 0,-1 1 0,1 0 0,0 0 0,-1 0-1,0 0 1,1 0 0,-1 0 0,0 1 0,-1-1 0,1 0-1,0 0 1,-1 0 0,0 0 0,-1 3 0,-1 8 130,0 1 1,1 0-1,0 0 0,1 0 1,1 0-1,0 0 1,1 0-1,5 25 0,-4-33-86,0 0-1,0 0 0,0-1 0,1 1 0,0-1 0,0 0 1,1 0-1,0 0 0,0 0 0,0 0 0,1-1 0,0 0 0,0 0 1,0 0-1,1-1 0,-1 0 0,1 0 0,0 0 0,0 0 1,11 3-1,-13-6-138,0 1 0,0-1 0,0-1 0,0 1 0,1-1 0,-1 1 0,0-1 0,0 0 0,0-1 0,1 1 0,-1-1 0,0 0 0,0 0 0,0 0 0,0 0 0,0-1 0,5-2 0,2-2-665,0-1 0,0 0 0,-1-1 0,18-15 1,11-19-1561</inkml:trace>
</inkml:ink>
</file>

<file path=ppt/ink/ink7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7.0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1 120 2176,'12'-9'700,"0"1"-1,1 0 1,16-8-1,24-14 940,-41 23-1386,1 1 1,-1 0-1,1 0 0,0 1 1,0 1-1,1 0 0,-1 1 0,1 0 1,23 0-1,-27 2-35,0 0 0,-1 1 0,1 1 0,0 0 0,-1 0 0,1 1 0,-1 0 0,0 1 0,1 0 0,-1 0 0,0 1 0,-1 0 0,1 0 0,14 12 0,-20-15-154,-1 2 1,0-1-1,0 0 1,0 0-1,0 1 1,0-1-1,-1 1 1,1-1-1,-1 1 1,1 0 0,-1 0-1,0-1 1,0 1-1,0 0 1,-1 0-1,1 0 1,-1 0-1,1 5 1,-2-2 20,1 1-1,-1-1 1,0 0-1,-1 1 1,1-1 0,-1 0-1,-1 0 1,-3 8 0,-4 4 25,-1 0 0,0-1 0,-1-1 0,-24 26 0,-36 47 29,53-63-50,-1-1 0,-26 26 0,44-50-88,1 0 0,0 1 0,0-1 0,-1 0 0,1 1 0,0-1 0,0 1 0,0-1 1,0 1-1,0-1 0,1 1 0,-1 0 0,0-1 0,1 1 0,0 0 0,-1 2 1,1-2 1,0-1 0,0 0 1,0 0-1,1 0 0,-1 0 1,0 0-1,1 0 0,-1 0 1,1 0-1,-1 0 0,1 0 1,0 0-1,-1 0 0,1 0 1,0 0-1,0 0 0,-1-1 1,1 1-1,2 1 0,1 0 3,0 1-1,1-1 0,-1 0 0,1-1 1,-1 1-1,1-1 0,0 0 1,-1 0-1,1 0 0,0-1 1,5 1-1,222-11 255,-133 3-2696,-89 7 1967,-8 0 316,0 0 0,0 0-1,0 0 1,0 0 0,0-1 0,0 1-1,0 0 1,0-1 0,0 0 0,0 1-1,0-1 1,0 0 0,0 0 0,0 0 0,-1 0-1,1 0 1,0 0 0,-1-1 0,1 1-1,-1 0 1,2-3 0,12-15-1788</inkml:trace>
</inkml:ink>
</file>

<file path=ppt/ink/ink7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7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22 121 3328,'-21'-1'834,"22"4"429,39 5 1397,63-3-1929,1-3-1,-1-6 1,111-17 0,-192 18-809,0 0 1,-1-2 0,0 0-1,1-1 1,-2-2 0,1 0-1,35-20 1,-55 27 9,0 1 0,0-1 0,-1 0 0,1 1 0,0-1 0,-1 0 0,1 1 0,-1-1 0,1 0 0,-1 0 0,1 0 0,-1 1 0,0-1 0,1 0 0,-1 0 0,0 0 0,0 0 0,1 0 0,-1 0 0,0 0 0,0 0 0,0 0-1,0 1 1,0-1 0,-1 0 0,1 0 0,0 0 0,0 0 0,0 0 0,-1 0 0,1 0 0,-1 1 0,1-1 0,0 0 0,-1 0 0,0 0 0,1 1 0,-1-1 0,1 0 0,-1 1 0,0-1 0,1 0 0,-1 1 0,0-1 0,0 1 0,1-1 0,-1 1 0,0 0 0,0-1 0,0 1 0,0 0 0,-1-1 0,-19-7-1340</inkml:trace>
</inkml:ink>
</file>

<file path=ppt/ink/ink7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7.9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0 3200,'-1'2'83,"1"0"0,-1 0 1,1 0-1,0 1 0,0-1 1,0 0-1,0 0 0,0 0 0,0 0 1,0 1-1,0-1 0,1 0 1,0 0-1,-1 0 0,1 0 0,0 0 1,0 0-1,0 0 0,1 2 1,11 34 2346,6 82-203,-9-47-1704,3 0 1,40 127-1,-32-146-80,6 19-2486,-20-81 614</inkml:trace>
</inkml:ink>
</file>

<file path=ppt/ink/ink7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8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9 2944,'0'-1'43,"0"1"-1,0-1 1,0 1-1,0 0 1,-1-1 0,1 1-1,0-1 1,0 1 0,0 0-1,-1-1 1,1 1 0,0 0-1,-1-1 1,1 1 0,0 0-1,0 0 1,-1-1-1,1 1 1,-1 0 0,1 0-1,0 0 1,-1-1 0,1 1-1,0 0 1,-1 0 0,1 0-1,-1 0 1,1 0-1,-1 0 1,1 0 0,-1 0-1,-3 14 1409,5 47 948,1-20-1789,-7 187 1445,10 1 0,66 429 0,-50-558-1722,-10-55-118,-2 0 1,-2 1-1,1 50 1,-9-90-160,0 1 1,0-1 0,0 0 0,0 0 0,-1 0 0,0 1 0,-5 7 0,7-12-47,-1-1 0,1 0 0,-1 0 0,1 0 0,-1 0 0,1 1 0,-1-1 0,0 0 0,1 0 0,-1 0 0,0 0 0,0-1 0,0 1 0,0 0 0,0 0 1,0 0-1,0-1 0,0 1 0,0 0 0,0-1 0,-1 1 0,1-1 0,0 0 0,0 1 0,0-1 0,-1 0 0,1 0 0,0 1 0,-1-1 0,1 0 0,0 0 0,0-1 0,-1 1 0,1 0 0,0 0 0,0-1 0,-1 1 0,1 0 1,0-1-1,0 1 0,0-1 0,0 0 0,0 1 0,0-1 0,-2-1 0,2 0-5,-1 1 1,1-1-1,-1 0 0,1 0 1,-1 0-1,1 0 1,0 0-1,0 0 0,0 0 1,1 0-1,-1-1 0,0 1 1,1 0-1,-1 0 1,1-1-1,0 1 0,0 0 1,0-1-1,0 1 1,0-4-1,1 1-18,0-1 1,0 1-1,0 0 1,1-1-1,-1 1 1,1 0-1,1 0 0,2-6 1,5-3-4,0 1 1,1-1-1,1 2 0,0-1 1,0 2-1,1 0 1,1 0-1,0 1 1,0 1-1,1 0 0,0 1 1,0 1-1,1 0 1,0 1-1,0 1 0,1 1 1,-1 0-1,1 1 1,0 0-1,0 2 0,0 0 1,0 1-1,1 0 1,-1 2-1,31 6 0,-36-5 62,-1 1-1,1 1 0,-1 0 1,0 1-1,0 0 0,-1 1 0,0 0 1,0 0-1,0 1 0,-1 0 1,0 1-1,-1 0 0,0 0 0,0 1 1,-1 0-1,0 0 0,5 14 0,-5-13 55,-1 2 0,0-1 0,-1 1-1,-1 0 1,0 0 0,0 0 0,-2 0-1,1 1 1,-2-1 0,0 1-1,0 0 1,-2-1 0,1 1 0,-2-1-1,-3 18 1,2-25-77,0 0 0,0 0 0,0 0 0,-1-1 0,0 1 0,0-1 1,0 0-1,-1 0 0,1 0 0,-1-1 0,-1 0 0,1 0 0,0 0 0,-1-1 0,0 1 0,0-1 0,0-1 0,0 1 0,0-1 0,-1 0 0,-6 1 0,-20 5 60,1-2-1,-60 5 1,86-11-70,-18 2 1,-10 2-42,-46-3 0,71-1-38,0-1 0,0 0 0,0 0 0,0-1 0,1 0 0,-1-1 0,1 0 0,0 0 0,0-1 0,-10-6 0,15 9-53,1-1-1,-1 0 1,1 1 0,0-1 0,0 0-1,0 0 1,0 0 0,0-1-1,0 1 1,0 0 0,1-1-1,-1 1 1,1-1 0,0 1 0,0-1-1,0 0 1,0 1 0,0-1-1,1 0 1,-1 0 0,1 0-1,0 0 1,-1 0 0,1 1-1,1-1 1,-1 0 0,0 0 0,1 0-1,-1 0 1,1 0 0,2-4-1,0-1-402,1 1-1,1-1 0,-1 1 0,1 0 1,0 0-1,1 1 0,-1-1 0,2 1 1,11-10-1,31-21-1930</inkml:trace>
</inkml:ink>
</file>

<file path=ppt/ink/ink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3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126 378 3200,'13'-34'2185,"-4"26"-419,-1 25-832,-6-6-757,1-1 1,0-1-1,1 1 0,1 0 0,-1-1 1,1 0-1,1 0 0,0 0 1,0-1-1,0 0 0,1 0 0,9 8 1,-10-11-59,-1 0 1,1 0 0,0-1-1,0 0 1,1 0 0,-1 0-1,1-1 1,0 0 0,0 0-1,0-1 1,0 1 0,0-2-1,0 1 1,1-1 0,-1 0-1,1-1 1,13 0 0,14-6 214,-1-2 0,59-21 0,-82 24-279,0 0 0,0 0 0,-1-1 0,0-1 0,0 0 0,0 0 0,-1-1 0,0 0 0,0 0 0,-1-1 0,0 0 0,-1-1 0,0 0 0,0 0 0,8-18 0,-12 22-39,0-1 0,0 0 0,-1-1 1,0 1-1,0 0 0,-1-1 0,0 1 0,0-1 1,-1 1-1,0-1 0,0 0 0,0 1 1,-1-1-1,-1 1 0,1-1 0,-1 1 0,0 0 1,-1 0-1,0 0 0,0 0 0,0 0 1,-1 0-1,0 1 0,0 0 0,-11-11 1,0 2 8,0 1 0,-1 1 0,-1 0 0,0 1 0,-1 1 0,-1 1 1,1 0-1,-1 1 0,-1 2 0,0 0 0,0 0 0,0 2 0,-42-5 1,46 8-12,1 0 0,-1 1 1,1 1-1,-1 1 1,0 0-1,1 1 0,-1 0 1,1 2-1,0 0 1,0 0-1,0 1 0,1 1 1,-1 1-1,1 0 1,1 1-1,-1 0 0,1 1 1,1 0-1,-15 15 1,22-20-18,1 1 0,0-1 0,0 1 0,1-1 0,0 1 0,-1 0 0,2 1 0,-1-1 0,0 0 0,1 1 0,0-1 0,1 1 0,-1 0 0,1 0 0,0 0 0,0 0 0,1-1 0,0 1 0,0 0 0,0 0 0,1 0 0,0 0 0,0 0 0,0 0 0,1-1 0,0 1 0,0 0 0,0-1 0,1 0 0,-1 1 0,1-1 0,1 0 0,-1 0 0,1-1 0,0 1 0,0-1 0,0 0 0,1 0 0,-1 0 0,1-1 0,0 1 1,10 4-1,10 4 7,1-1 0,0-1 0,0-2 0,1 0 1,0-2-1,1-1 0,40 2 0,-17-5 47,1-2-1,-1-3 0,62-11 0,-82 9-25,0-2-1,0-1 0,-1-1 1,0-2-1,-1 0 0,50-29 1,-78 39-28,0 1 1,0 0-1,0-1 1,0 1-1,0-1 1,-1 1-1,1-1 1,0 0-1,0 1 1,0-1-1,-1 0 1,1 0-1,0 1 1,-1-1-1,1 0 1,0 0-1,-1 0 1,1 0-1,-1 0 1,0 0-1,1 0 1,-1 0-1,0 0 1,1 0-1,-1 0 1,0 0-1,0 0 1,0 0-1,0 0 1,0 0-1,0 0 1,0 0-1,0 0 1,-1 0-1,1 0 1,0 0-1,-1 0 0,1 0 1,0 0-1,-1 0 1,1 0-1,-1 1 1,1-1-1,-1 0 1,0 0-1,1 0 1,-1 1-1,0-1 1,0 0-1,-1 0 1,1 0-1,0 1 1,0 0-1,-1 0 1,1 0-1,0 0 1,0 0-1,0 0 1,0 0-1,0 0 1,-1 0-1,1 0 1,0 1-1,0-1 1,0 0-1,0 1 1,0-1-1,0 1 1,0-1-1,0 1 0,0 0 1,0-1-1,0 1 1,1 0-1,-1 0 1,0 0-1,0-1 1,1 1-1,-1 0 1,0 0-1,1 0 1,-1 0-1,1 0 1,-1 0-1,1 0 1,-1 2-1,-16 40-55,15-36 88,1 1 0,0-1 0,0 1 0,1-1 0,0 1 0,0-1 0,1 1 0,0-1 0,0 1 0,1-1 0,0 0 0,0 0 0,1 0 0,0 0 0,5 9 0,-2-5 38,1 0 0,1-1 0,-1 0 0,2 0 0,0 0 0,0-1-1,20 15 1,-13-13-146,0-1-1,0-1 1,1 0-1,0-1 0,29 9 1,-32-13-745,-1-1 0,1 0 0,0-1 0,23 1 0,-8-6-1246</inkml:trace>
</inkml:ink>
</file>

<file path=ppt/ink/ink7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9.0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9 132 2688,'-1'-1'145,"0"0"0,0 0 0,1 0 1,-1 0-1,0 0 0,1 0 0,-1 0 0,1 0 1,-1-1-1,1 1 0,-1 0 0,1 0 0,0-1 0,0 1 1,0 0-1,-1-1 0,1 1 0,1 0 0,-1 0 0,0-1 1,0 1-1,0 0 0,1-3 0,1 1 8,0 0 1,0 1-1,0-1 0,1 1 1,-1-1-1,0 1 0,1 0 0,5-4 1,8-4-12,1 0 0,0 1 0,1 1 1,0 0-1,0 2 0,0 0 0,1 1 1,24-3-1,-24 6 119,0 0-1,0 2 1,29 2 0,-43-1-181,1-1 0,0 1 1,-1 0-1,1 0 0,-1 1 0,0 0 0,1 0 0,-1 0 0,0 1 0,0-1 0,0 1 1,-1 0-1,1 1 0,-1-1 0,8 9 0,-10-10-31,-1 0 1,0 0-1,0 1 0,0-1 1,0 1-1,0-1 0,-1 1 1,1-1-1,-1 1 0,0-1 0,1 1 1,-1-1-1,0 1 0,-1-1 1,1 1-1,0-1 0,-1 1 1,1-1-1,-1 1 0,0-1 1,0 1-1,0-1 0,0 0 1,0 1-1,-1-1 0,1 0 1,-2 2-1,-7 9 97,1-1 0,-2 0 1,-14 14-1,10-11 21,-12 8-22,0-1 0,-1-1 0,-1-2-1,-1 0 1,-1-2 0,-59 23 0,53-23-113,28-11-30,13-3 1,13-2-18,-16-1 3,8-2 25,1 1 1,-1 0-1,1 0 0,-1 1 0,1 0 0,-1 1 1,0 0-1,1 0 0,-1 1 0,0 0 0,0 1 1,0 0-1,0 1 0,0-1 0,-1 2 1,1-1-1,-1 1 0,0 0 0,-1 1 0,8 6 1,-2 0 162,0-2 1,1 0-1,28 16 1,-35-23-117,0 0 0,1-1 1,-1 1-1,1-1 0,-1-1 0,1 1 1,0-2-1,0 1 0,-1-1 0,1 0 1,10-1-1,6-3-185,0-1 1,0-1-1,0-1 1,-1-1 0,0-2-1,39-20 1,-25 8-976,-1-2 1,-1 0-1,32-31 1,0-10-949</inkml:trace>
</inkml:ink>
</file>

<file path=ppt/ink/ink7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1.2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1 384 2560,'2'-1'179,"0"0"0,0 0 0,0 0 0,0 0 0,-1-1 0,1 1 0,0 0 0,-1-1 0,1 0 0,-1 1 0,1-1 1,-1 0-1,0 1 0,0-1 0,2-3 0,16-32 1372,-13 25-1373,0 0 1,0 0-1,1 1 1,1-1-1,0 2 1,0-1-1,1 1 0,0 0 1,1 1-1,0 0 1,21-13-1,9-3 365,84-40-1,-114 61-483,129-54 635,-120 51-582,1 2 0,-1 0 0,1 1 0,0 1-1,28-1 1,-44 4-79,1 0 0,-1 0-1,0 1 1,1 0 0,-1 0-1,0 0 1,0 0-1,0 0 1,1 1 0,-1 0-1,-1 0 1,1 0 0,0 0-1,0 1 1,-1-1 0,1 1-1,4 6 1,-3-4 17,0 2 1,-1-1 0,0 0-1,-1 1 1,1 0-1,-1 0 1,-1 0-1,1 0 1,2 12-1,-1 6 67,-1 0-1,-2-1 1,0 1-1,-1 0 1,-5 34-1,-3-1 17,-3 0 0,-2-1-1,-2 0 1,-3-1 0,-2-1 0,-3-1-1,-2-1 1,-44 69 0,49-95-84,-1-2 0,-1 0 1,0-1-1,-2-2 0,-1 0 0,-1-2 0,0 0 1,-2-2-1,0-1 0,-1-2 0,0 0 1,-32 10-1,52-23-36,1 0 0,-1 0 1,0-1-1,1 0 0,-1-1 1,0 0-1,0 0 0,-16-3 0,23 3-16,-1 0 0,1-1 0,0 1 0,0-1 0,-1 1-1,1-1 1,0 0 0,0 0 0,0 0 0,0 0 0,0 0 0,0 0-1,0-1 1,0 1 0,0 0 0,1-1 0,-1 0 0,1 1 0,-1-1-1,1 0 1,-1 0 0,1 0 0,0 0 0,0 0 0,0 0 0,0 0-1,0 0 1,1 0 0,-1-1 0,1 1 0,-1 0 0,1 0 0,0-1-1,0 1 1,0 0 0,0-1 0,0-2 0,1 0-10,0 0 0,0 0 1,0 0-1,1 0 0,0 0 0,0 0 1,0 0-1,0 1 0,1-1 0,0 1 1,0-1-1,0 1 0,0 0 0,1 0 1,-1 1-1,8-6 0,-5 5-1,0 1-1,0 0 1,1 0-1,-1 1 1,1 0-1,-1 0 1,1 0-1,0 1 1,0 0-1,0 0 1,0 1-1,7 0 1,3 1-5,1 0 1,-1 1 0,0 1-1,1 1 1,-1 0 0,17 8 0,93 46 19,-102-44 57,1-1 0,0-2-1,1 0 1,0-2 0,1 0-1,47 7 1,-69-15-87,1-1 0,-1 1 0,1-1 0,-1-1 0,1 1 0,-1-1 0,0 0 0,1 0-1,-1-1 1,0 0 0,7-3 0,-10 3-171,0 0 0,0 0 0,0-1 0,0 1 0,0-1-1,0 0 1,-1 0 0,1 0 0,-1 0 0,0 0 0,0 0-1,0 0 1,0-1 0,-1 1 0,1-1 0,-1 0 0,0 1-1,0-1 1,0-7 0,5-17-1613</inkml:trace>
</inkml:ink>
</file>

<file path=ppt/ink/ink7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1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4 3328,'-14'-4'1664,"48"20"-384,-20-12 1664,9-1-2560,14 6 0,6 2 256,9 5 0,-4-7-768,3-6 0,1-3 512,-6 0 0,-7-3-512,-7-3 0,-9 3-1280,-9 3 0,1 9-128,-6 1 128</inkml:trace>
</inkml:ink>
</file>

<file path=ppt/ink/ink7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31.9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0 111 3456,'13'-9'1664,"95"-14"-1152,-71 10 3072,11-1-3584,13 2 128,10 5 0,0-9 128,-11 7-384,-8 5 128,-15 1-1152,-8 10 128</inkml:trace>
</inkml:ink>
</file>

<file path=ppt/ink/ink7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40.3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966 35 2048,'0'-1'167,"0"0"1,0-1-1,0 1 1,0 0-1,0-1 1,0 1-1,-1 0 0,1-1 1,0 1-1,-1 0 1,1 0-1,-1-1 0,0 1 1,1 0-1,-1 0 1,0 0-1,1 0 1,-1 0-1,0 0 0,0 0 1,0 0-1,0 0 1,0 0-1,0 0 1,0 1-1,0-1 0,-1 0 1,1 1-1,0-1 1,-2 0-1,-1 1-3,-1-1 0,1 1-1,0-1 1,-1 1 0,1 1-1,0-1 1,0 1 0,0-1 0,-1 1-1,-3 2 1,-4 0-59,1 1 0,0 1-1,0 0 1,0 0 0,1 1 0,0 1-1,-11 8 1,-10 15 128,0 1-26,-1-2 0,-38 27-1,55-46-153,-13 9 72,1 1-1,-27 26 1,9-3 16,12-13-32,2 2 1,-51 65-1,45-44-2,4 3 0,1 0-1,3 2 1,-28 82 0,35-79 33,-48 154 613,59-172-565,2 0-1,2 1 0,-2 51 0,8-43-98,2-1 0,2 0 0,3 0 0,1 0 0,18 59 0,-18-88-24,2-1 0,1 0 0,0 0 0,2-1 0,0 0 0,1-1 0,1 0 0,1-1 0,1-1 0,0 0 0,28 21 0,19 9 364,2-3 1,77 40-1,60 39 553,-99-41-86,-84-69-694,-12-25-1768,-3-2 136,9-11-746</inkml:trace>
</inkml:ink>
</file>

<file path=ppt/ink/ink7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48.1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 1536,'0'-2'147,"0"1"-1,0 0 1,0 0-1,0 0 1,1 0 0,-1 0-1,0 0 1,0 0-1,1 0 1,-1 0 0,0-1-1,1 1 1,-1 0-1,1 0 1,0 1 0,-1-1-1,1 0 1,0 0 0,-1 0-1,1 0 1,0 0-1,0 1 1,0-1 0,0 0-1,0 1 1,1-2-1,1 2-28,-1-1-1,1 0 1,-1 1-1,1 0 0,0-1 1,-1 1-1,1 0 1,0 0-1,-1 1 0,6 0 1,4 2 184,-1 0 1,0 1-1,0 0 1,13 7-1,95 44 1490,-100-42-1680,0 1-1,-1 1 0,0 0 1,-1 1-1,17 22 0,-9-12-96,-7-9 54,-1 1-1,-1 1 1,0 1 0,-1 0 0,-1 0-1,-1 2 1,-1 0 0,18 45 0,-16-28 15,24 49 1,-2-9 2,-32-64-73,1 1 0,-2-1 1,0 1-1,-1 0 0,0 31 1,3 24 48,-1-40-42,-2-1 0,-2 0 0,0 1 0,-6 32 0,-26 121 282,12-81 441,15-83-550,-1 0 0,-1 0 0,-1-1 0,0 0 0,-2 0-1,-22 32 1,0 4 326,11-16-204,-2 0 0,-1-1-1,-2-1 1,-50 53 0,67-81-243,-184 198 1368,172-180-1286,7-8 50,0-2-1,-20 19 0,34-36-227,-1 0-1,1 1 1,0-1-1,-1 0 1,1 0-1,0 0 1,-1 0-1,1 1 0,0-1 1,-1 0-1,1 0 1,0 0-1,-1 0 1,1 0-1,0 0 0,-1 0 1,1 0-1,0 0 1,-1 0-1,1 0 1,-1 0-1,1 0 1,0 0-1,-1-1 0,1 1 1,0 0-1,-1 0 1,1 0-1,0 0 1,0-1-1,-1 1 0,1 0 1,0 0-1,-1 0 1,1-1-1,0 1 1,0 0-1,0-1 1,-1 1-1,1 0 0,0 0 1,0-1-1,0 1 1,0 0-1,-1-1 1,1 1-1,0-1 0,0 1 1,0-1-1,-4-22-1976,6 14 1315,0 0 1,1 0 0,0 1-1,7-15 1,-3 7-139,15-37-1481</inkml:trace>
</inkml:ink>
</file>

<file path=ppt/ink/ink7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49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1664,'0'7'4992,"3"43"-4227,3-1 0,2 1 0,2-1 1,31 91-1,-11-39-346,-29-99-395,7 33 234,-8-19-95,0-15-160,0-1 1,0 0-1,0 0 1,0 0 0,0 1-1,-1-1 1,1 0-1,0 0 1,0 1-1,0-1 1,0 0-1,-1 0 1,1 0-1,0 0 1,0 1 0,0-1-1,-1 0 1,1 0-1,0 0 1,0 0-1,0 0 1,-1 0-1,1 1 1,0-1-1,0 0 1,-1 0 0,1 0-1,0 0 1,0 0-1,-1 0 1,1 0-1,0 0 1,0 0-1,-1 0 1,1 0-1,0 0 1,0 0 0,-1-1-1,1 1 1,0 0-1,0 0 1,-1 0-1,0-2 8,0 0 0,1 0 0,-1 0 0,0 0 0,1 0 0,-1 0 0,1 0 0,0 0 1,0 0-1,0 0 0,0 0 0,0 0 0,0 0 0,1-2 0,-1-2-6,-1-27-17,2-1 1,1 1-1,2-1 0,12-49 0,-14 74 8,1 1 0,0 0 0,0-1 1,1 1-1,0 1 0,0-1 0,1 0 0,0 1 0,0 0 0,1 0 0,0 1 0,0 0 0,0 0 0,1 0 0,0 1 0,0 0 0,0 0 0,1 0 0,0 1 0,0 0 1,0 1-1,10-3 0,-7 2 10,-1 2 0,1-1 1,-1 1-1,21-1 1,-27 3 0,1 1-1,-1 0 1,1-1 0,-1 1 0,1 1 0,-1-1 0,1 1 0,-1-1-1,0 1 1,0 1 0,0-1 0,0 1 0,6 4 0,3 4 64,-1 0 0,-1 1 0,0 1 0,-1 0 0,0 0 0,-1 1 0,0 0 0,-1 0 1,9 25-1,-5-7 199,-1 0 0,-2 1 0,8 54 1,-17-85-258,1-1 0,-1 1 1,1-1-1,-1 0 0,0 1 1,0-1-1,0 1 0,0-1 1,0 1-1,0-1 0,0 1 1,0-1-1,0 1 0,-1-1 1,1 1-1,-1-1 0,1 1 0,-1-1 1,1 0-1,-1 1 0,0-1 1,0 0-1,0 1 0,0-1 1,0 0-1,0 0 0,0 0 1,0 0-1,0 0 0,0 0 1,0 0-1,-1-1 0,1 1 1,0 0-1,-1-1 0,-2 2 1,3-2-5,-1 0-1,0-1 1,0 1 0,1 0 0,-1-1 0,0 1 0,1-1 0,-1 0 0,1 1-1,-1-1 1,0 0 0,1 0 0,0 0 0,-1 0 0,1 0 0,0 0-1,-1-1 1,1 1 0,0 0 0,0-1 0,0 1 0,0 0 0,0-1 0,0 0-1,1 1 1,-1-1 0,1 1 0,-1-1 0,1 0 0,-1-2 0,0-2-9,0 1 0,0 0 0,1 0 0,0 0 0,0-1 0,0 1 0,1 0 0,0 0 0,0 0 0,0 0 0,0 0 0,1 0 0,0 0 0,3-6 0,4-5-1,1 0-1,19-24 0,-7 10-15,-18 23-6,1 1 0,0 0 1,0-1-1,1 2 0,-1-1 0,2 1 0,-1 0 0,0 0 0,1 0 0,0 1 0,0 0 0,0 0 1,1 1-1,-1 0 0,16-4 0,-14 6 3,1 0 0,-1 0-1,1 1 1,-1 0 0,1 1 0,-1 0 0,1 1 0,-1-1 0,0 2 0,1-1 0,16 9-1,-9-3 85,-1 1-1,0 0 0,0 2 0,-1 0 1,0 0-1,-1 1 0,-1 1 0,0 1 0,0 0 1,-2 0-1,0 1 0,0 0 0,9 21 1,-14-24 97,-1 0 1,0 0 0,-1 0 0,0 1 0,1 14 0,-4-24-99,0 1 1,-1-1-1,0 0 1,0 1-1,0-1 1,0 1 0,0-1-1,-1 1 1,1-1-1,-1 1 1,0-1-1,0 0 1,0 1-1,-1-1 1,1 0 0,-1 0-1,0 0 1,0 0-1,0 0 1,0-1-1,0 1 1,0 0-1,-1-1 1,-3 3-1,6-5-32,-1 1 0,0-1 0,0 1 0,0-1 0,0 0 0,1 1 0,-1-1 0,0 0 0,0 0 0,0 0 0,0 0 0,0 0-1,0 0 1,0 0 0,0 0 0,0 0 0,1 0 0,-1 0 0,0 0 0,0-1 0,0 1 0,0 0 0,0-1 0,0 1 0,1 0-1,-1-1 1,0 0 0,0 1 0,-1-2 0,-15-19-2729,10 14 629</inkml:trace>
</inkml:ink>
</file>

<file path=ppt/ink/ink7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18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279 397 768,'-54'-9'1871,"-11"-1"929,62 10-2763,-1 0 0,1 0 0,0 0-1,0 1 1,0-1 0,0 1 0,0 0-1,0 0 1,0 0 0,0 0 0,0 1 0,0-1-1,0 1 1,1 0 0,-1-1 0,1 1-1,-4 3 1,-5 7 62,0 0-1,1 1 0,0 1 1,1-1-1,1 1 0,0 1 1,0 0-1,2 0 1,-8 24-1,12-29-61,-1 1 0,2 0 0,0-1 1,0 1-1,0 0 0,2 0 0,-1 0 0,1 0 1,1-1-1,0 1 0,1 0 0,0-1 0,0 0 0,1 0 1,7 14-1,-6-14 7,0 0 0,1-1 1,0 1-1,1-1 0,0-1 1,0 1-1,1-1 0,0 0 1,1-1-1,-1 0 0,1 0 0,1-1 1,-1 0-1,1-1 0,0 0 1,0-1-1,1 0 0,0 0 1,-1-1-1,1 0 0,0-1 1,0 0-1,0-1 0,0 0 0,13-1 1,0-1 2,-1-1 0,0-1 1,0-1-1,0-1 0,0-1 0,-1-1 1,0-1-1,0-1 0,-1-1 1,0-1-1,0-1 0,-2 0 0,1-2 1,-2 0-1,19-18 0,-23 19-19,-1-1-1,0 0 1,-1 0 0,0-2-1,-2 1 1,0-1-1,0-1 1,-2 0-1,0 0 1,-1-1-1,0 0 1,-2 0-1,0 0 1,-1-1 0,-1 1-1,-1-1 1,0 0-1,-3-38 1,-1 38-9,-1-1 1,-1 1-1,0 0 1,-2 1-1,0-1 1,-1 1-1,-1 0 1,-1 1 0,0 0-1,-1 0 1,-1 1-1,-22-25 1,22 29-21,-1 0-1,-1 1 1,0 0 0,0 2 0,-1-1-1,0 1 1,-1 1 0,0 1 0,0 0 0,-1 1-1,0 1 1,0 0 0,0 1 0,0 1 0,-19-2-1,11 3-22,-1 2-1,1 0 0,0 1 1,-1 2-1,-39 9 0,55-10 2,1 0-1,-1 0 0,1 1 1,0 0-1,0 1 0,0 0 1,0 0-1,1 1 1,-1 0-1,1 0 0,0 1 1,1-1-1,-1 1 0,1 1 1,0 0-1,1-1 0,0 2 1,-9 14-1,12-17 17,0 0 0,1 0 0,-1 0 0,1 0 1,0 1-1,0-1 0,0 0 0,1 1 0,0-1 0,0 1 0,1-1 0,-1 0 0,1 1 0,0-1 1,0 0-1,4 8 0,-2-5-7,1-1 1,1 1 0,-1-1-1,1 0 1,0 0 0,1-1-1,0 0 1,0 0 0,11 9-1,3-1-8,1 0 0,1-1 0,0-2 0,0 0 0,1-1 0,32 8 0,-6-4 76,1-3 1,1-2-1,0-2 1,0-2-1,1-3 1,-1-1-1,1-3 1,81-14-1,-102 15-27,-30 8 6,-13 7 57,6-9-68,-9 8 76,-1 0 0,2 1 1,-1 1-1,-17 25 0,28-34-77,1 0 1,0 0-1,0 0 0,0 1 0,1-1 1,0 1-1,0 0 0,1-1 0,0 1 1,0 0-1,0 0 0,1 0 0,0 0 1,0 0-1,1 0 0,0 0 0,2 7 1,0-2 17,1-1-1,0 0 1,1 0 0,0 0 0,0-1 0,1 1 0,1-1 0,-1-1-1,2 1 1,-1-1 0,1 0 0,1-1 0,0 0 0,0 0 0,15 9 0,-17-12-201,1-1-1,-1 0 1,1 0 0,0 0 0,0-1 0,0 0 0,0-1 0,1 0 0,-1 0 0,1-1 0,0 0 0,-1 0 0,1-1-1,0 0 1,-1-1 0,1 0 0,0 0 0,-1-1 0,0 0 0,1 0 0,14-7 0,7-9-1246</inkml:trace>
</inkml:ink>
</file>

<file path=ppt/ink/ink7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19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272 0 3456,'0'25'1664,"-8"73"-1152,-3-75 2560,2 7-2944,-5 2 128,-15 11 0,-8 1 128,-6-5-896,-3 0 128,3-15-640,11-8 0</inkml:trace>
</inkml:ink>
</file>

<file path=ppt/ink/ink7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19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40 2816,'-2'-2'195,"0"-1"-1,0 0 1,0 1 0,1-1-1,-1 0 1,1 0 0,-1 0-1,1 0 1,0 0 0,-1-6 0,1 6 941,0 11-262,-2 14-546,-5 89 229,5 0 1,18 187-1,-1-93-53,0 370 285,-22-467-298,6-105-311,0-17-31,2-28 119,7 10-265,1-1 0,2 1 0,1 1 0,2 0 0,0 0 0,32-49 0,-40 72-24,0 1 0,0-1-1,1 1 1,0 0 0,0 0-1,1 1 1,0-1 0,0 2-1,1-1 1,-1 1 0,1 0-1,0 0 1,0 1 0,1 0-1,-1 1 1,1 0 0,0 0-1,0 1 1,0 0 0,0 1-1,0-1 1,1 2 0,-1 0-1,0 0 1,0 0 0,1 1-1,-1 0 1,16 5 0,-9-3 48,1 0 1,-1 2-1,0 0 0,0 0 1,0 2-1,-1 0 1,0 0-1,-1 2 1,1 0-1,-1 0 0,-1 2 1,0-1-1,19 22 1,-21-20 20,-1 1 0,0 0 0,-1 1 0,0 0 1,-1 0-1,-1 1 0,0 0 0,-1 0 0,-1 0 1,4 20-1,-7-28-14,-1 0 0,0 1 1,0-1-1,-1 1 0,0-1 0,-1 1 1,1-1-1,-1 1 0,-1-1 0,0 0 1,0 0-1,0 1 0,-1-1 0,0-1 1,0 1-1,0 0 0,-1-1 0,0 0 1,-1 0-1,1 0 0,-1 0 1,0-1-1,-1 1 0,-8 6 0,0-3 31,1 0 0,-1 0 0,-1-2 0,0 0 0,0 0 0,0-2 0,0 1 0,-1-2 0,0 0 0,-31 2 0,37-5-38,0 0-1,-1-1 0,1 0 1,0-1-1,0 0 0,-1-1 1,1 0-1,0-1 1,1 0-1,-1 0 0,0-1 1,1 0-1,0-1 0,0 0 1,0 0-1,0-1 1,1 0-1,-10-10 0,15 14-127,0-1 0,0 0 0,1-1 0,-1 1 0,1 0 0,-1-1 0,1 0-1,0 1 1,1-1 0,-1 0 0,0 0 0,1 0 0,0 0 0,0 0 0,0 0 0,1 0 0,0-1-1,-1 1 1,1 0 0,1 0 0,-1 0 0,2-8 0,14-16-1584</inkml:trace>
</inkml:ink>
</file>

<file path=ppt/ink/ink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3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3072,'2'-1'112,"0"-1"0,0 1 0,0 0 0,1 0 0,-1 0 0,0 0 0,1 0 0,-1 0 0,1 1 0,-1-1 0,1 1 0,-1-1 0,1 1 0,-1 0 0,1 0 0,-1 0 0,1 1 0,-1-1 0,1 0 0,-1 1 0,1 0 0,-1 0 0,1-1-1,-1 1 1,0 1 0,4 1 0,-3 0-11,0-1-1,0 1 1,0 1-1,0-1 0,-1 0 1,1 1-1,-1-1 0,0 1 1,0 0-1,0-1 0,-1 1 1,1 0-1,-1 0 0,0 0 1,1 7-1,5 56 993,-2 0 0,-6 95 0,0-19-41,25 233 612,-21-348-1581,1 0 1,2-1-1,18 52 1,-19-64-178,1-1 0,1 0 0,0-1 0,1 1 0,1-1 0,0-1 0,0 0 0,20 19 0,-26-29-66,0 1 1,1-1 0,-1 0 0,0-1 0,1 1 0,0 0 0,-1-1 0,1 0 0,0 0 0,0 0-1,0-1 1,0 1 0,0-1 0,0 0 0,-1 0 0,1 0 0,0 0 0,0-1 0,0 1-1,0-1 1,0 0 0,-1-1 0,7-1 0,26-12-1526</inkml:trace>
</inkml:ink>
</file>

<file path=ppt/ink/ink7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0.1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496 36 1664,'0'-1'143,"-1"1"0,1-1 0,0 0-1,-1 1 1,1-1 0,0 0 0,0 1 0,0-1 0,0 0 0,0 0-1,0 1 1,0-1 0,0 0 0,0 0 0,0 1 0,0-1-1,0 0 1,1 1 0,-1-1 0,1-1 0,-1-8 1328,-19 4-1185,-3 4-146,1 1 1,-1 1-1,0 1 1,0 1-1,0 0 0,1 2 1,-1 1-1,1 1 0,0 0 1,1 2-1,0 0 0,0 1 1,0 1-1,1 1 0,1 1 1,0 1-1,1 0 0,-27 27 1,37-33-114,0 1 0,1 0 0,1 0 0,-1 1 0,1 0 1,0 0-1,1 0 0,0 1 0,1-1 0,0 1 0,0 0 1,1 0-1,0 0 0,1 0 0,0 0 0,1 0 0,0 0 0,0 0 1,1 1-1,1-1 0,0 0 0,0 0 0,0-1 0,2 1 0,-1 0 1,1-1-1,0 0 0,1 0 0,0 0 0,1 0 0,0-1 1,8 9-1,-3-5 22,0-1 0,1-1 0,0 0 0,1-1 1,0 0-1,0-1 0,1 0 0,0-1 0,23 8 1,-12-8-98,1 0 1,0-2 0,0 0 0,51 1 0,12-6-1745,-54-3 512</inkml:trace>
</inkml:ink>
</file>

<file path=ppt/ink/ink7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0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56 1024,'37'-20'512,"34"13"1664,-39 4-768,16-3-1152,-7-1 0,7 0 0,-2 2 128,2 10-512,-1-10 128,-10 10-640,2-1 0</inkml:trace>
</inkml:ink>
</file>

<file path=ppt/ink/ink7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0.8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74 23 2176,'-6'-20'334,"1"17"341,1 34 905,0 3-969,-23 164 103,0 232 1,29-277-130,25 179-1,2 6 18,-28-259-2224,-2-74 577,-2-14 0</inkml:trace>
</inkml:ink>
</file>

<file path=ppt/ink/ink7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1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15 1664,'-4'-14'543,"13"18"369,-6-1-744,-1-1 0,1 1 0,-1 0-1,0 1 1,0-1 0,0 0 0,0 1-1,2 6 1,0 8 48,-1 1-1,-1 0 1,-1-1-1,-1 1 0,-2 22 1,0 9 6,-21 332 165,4-141 250,-14 240 536,32-469-1346,0 0 0,1 0 0,1 0 0,0 0 0,1 0 0,0 0 0,0 0 0,5 12 0,4 1-723</inkml:trace>
</inkml:ink>
</file>

<file path=ppt/ink/ink7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1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77 2176,'3'-4'68,"-1"1"0,1 0 0,0 0 0,0 0 0,0 0-1,0 1 1,1-1 0,-1 1 0,1 0 0,-1 0 0,1 0 0,0 0 0,0 1 0,0-1 0,0 1 0,0 0 0,0 0 0,0 1-1,0-1 1,0 1 0,6 0 0,11-3 251,42-13 1072,-50 12-1303,0 1 0,0 0 0,1 0 1,-1 2-1,17-1 0,5 3-19,1 3 1,-1 0-1,0 2 0,0 2 1,-1 1-1,0 2 0,-1 1 1,0 1-1,-1 2 0,0 2 1,-1 1-1,-1 1 0,-1 1 1,-1 2-1,42 41 0,-57-49-23,-2 0-1,0 1 1,-1 0-1,0 1 1,-1 0-1,-1 0 0,0 1 1,-2 0-1,0 0 1,0 1-1,-2 0 0,0 0 1,-1 0-1,-1 0 1,-1 1-1,0-1 1,-2 0-1,0 1 0,-1-1 1,0 0-1,-2 0 1,0 0-1,-1 0 0,-1-1 1,-1 0-1,0 0 1,-1 0-1,-1-1 1,0 0-1,-22 27 0,7-19 38,-1-1 0,-1-1-1,0-1 1,-2-1 0,0-2-1,-2-1 1,-55 24 0,50-26-11,-1-1 0,-1-3 0,-60 13 0,-120 7 74,171-26-90,33-3-59,-43 3 80,53-5-79,1 0 1,0 0-1,0 0 1,0 0-1,-1-1 1,1 1-1,0-1 1,0 1 0,0-1-1,0 0 1,0 0-1,0 1 1,0-2-1,0 1 1,0 0-1,0 0 1,1-1-1,-1 1 1,0-1 0,-1-1-1,3 3 1,0-1 1,0 1-1,0-1 0,0 1 1,0-1-1,-1 1 0,1 0 1,0-1-1,0 1 0,0-1 1,0 1-1,0-1 0,1 1 1,-1-1-1,0 1 0,0-1 1,0 1-1,0-1 1,0 1-1,1 0 0,-1-1 1,0 1-1,0-1 0,1 1 1,-1 0-1,0-1 0,1 1 1,-1 0-1,0-1 0,1 1 1,-1 0-1,0 0 0,1-1 1,0 1-1,19-9 24,-5 7 9,0 0 0,1 1 1,0 0-1,-1 2 0,1 0 0,-1 0 0,26 7 0,-15-2 96,-1 1 0,-1 1-1,48 22 1,-56-21-15,1 1 0,-1 1 1,-1 0-1,0 1 0,-1 1 0,0 0 0,-1 1 0,0 0 1,-1 1-1,-1 1 0,18 30 0,-13-12 226,-1 2-1,-1 0 1,-2 0-1,14 73 1,-23-90-196,-2-8-19,1-1 0,1 1 0,-1-1 0,9 19 0,-10-28-120,0 1 0,0 0-1,0 0 1,0-1-1,0 1 1,0 0-1,1-1 1,-1 1 0,0-1-1,1 0 1,0 1-1,-1-1 1,1 0-1,0 0 1,-1 0 0,1 0-1,0 0 1,0 0-1,0-1 1,0 1 0,0-1-1,0 1 1,0-1-1,0 0 1,0 0-1,0 0 1,0 0 0,0 0-1,0 0 1,4-1-1,10-2-658,0-1 0,-1 0 0,1-2-1,-1 1 1,0-2 0,24-14 0,-5-12-1137</inkml:trace>
</inkml:ink>
</file>

<file path=ppt/ink/ink7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2.1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526 0 4736,'-32'32'2304,"-33"78"-2560,45-79 3712,-12 11-3328,-25 17 128,-9 9-640,-14-6 128,-9 0-896,4 2 0</inkml:trace>
</inkml:ink>
</file>

<file path=ppt/ink/ink7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3.4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 2048,'1'-1'87,"-1"1"1,1-1-1,-1 1 0,1-1 1,-1 1-1,1 0 1,0-1-1,-1 1 0,1 0 1,0-1-1,-1 1 0,1 0 1,0 0-1,-1 0 1,1-1-1,0 1 0,-1 0 1,1 0-1,0 0 1,0 0-1,-1 0 0,1 1 1,0-1-1,-1 0 0,1 0 1,0 0-1,-1 0 1,1 1-1,1-1 0,-1 1 11,1-1 0,0 1-1,0-1 1,0 1 0,0-1 0,0 1-1,-1 0 1,1 0 0,0 0-1,-1 0 1,1 0 0,-1 0-1,3 3 1,3 9 51,0 0-1,-1 1 1,0-1 0,-1 1-1,-1 1 1,0-1-1,2 21 1,7 111 605,-10-84-308,7 189 706,-10-250-1142,0-1 0,0 0 0,0 1 0,1-1 0,-1 1-1,0-1 1,0 0 0,0 1 0,0-1 0,0 1 0,0-1-1,0 1 1,0-1 0,0 0 0,0 1 0,0-1 0,0 1-1,0-1 1,0 1 0,0-1 0,-1 0 0,1 1 0,0-1-1,0 1 1,0-1 0,-1 0 0,1 1 0,0-1 0,0 0-1,-1 1 1,1-1 0,0 0 0,-1 1 0,1-1 0,0 0-1,-1 0 1,1 0 0,0 1 0,-1-1 0,0 0 0,-8-19 226,2-19-168,1-1 0,2 1 0,1-71 0,4 91-78,1 0 1,0-1 0,1 1 0,1 0 0,1 1 0,0-1 0,2 1-1,0 0 1,0 1 0,14-22 0,-16 31-4,0-1 0,0 1 0,1 1 0,0-1 0,0 1 0,1 0-1,-1 0 1,1 1 0,0 0 0,1 0 0,-1 1 0,1-1 0,0 2 0,0-1 0,0 1 0,1 0 0,-1 1 0,1 0 0,-1 1 0,1-1-1,0 2 1,0-1 0,-1 1 0,1 0 0,0 1 0,0 0 0,-1 1 0,1 0 0,-1 0 0,13 5 0,-3 1 50,-1 2 0,0-1 1,0 2-1,-1 0 0,0 1 1,-1 1-1,-1 0 0,0 1 1,-1 1-1,22 31 0,-27-36-10,-2 1 0,0 0-1,0 0 1,0 1 0,-2-1-1,1 1 1,-2 0 0,0 0-1,0 1 1,-1-1 0,0 1-1,-1-1 1,-1 1 0,0-1-1,0 1 1,-1-1 0,-1 1-1,-4 14 1,6-26-18,0 1 1,-1-1-1,1 1 1,-1-1-1,1 1 1,-1-1-1,0 0 1,0 1-1,1-1 1,-1 0-1,0 0 1,0 0-1,0 0 1,0 0-1,-1 0 1,1 0-1,-2 1 1,2-1 1,1-1 0,-1 0 1,0 0-1,0 1 1,0-1-1,0 0 0,0 0 1,0 0-1,0 0 1,1 0-1,-1 0 0,0-1 1,0 1-1,0 0 1,0 0-1,0-1 0,0 1 1,1 0-1,-1-1 1,0 1-1,-1-1 0,0-1 10,0 0-1,-1 0 0,1 0 1,0 0-1,0-1 0,0 1 1,0 0-1,1-1 0,-1 1 1,1-1-1,-1 0 0,1 0 1,0 1-1,0-1 0,0-3 1,0-3-21,1 0 0,0 0 0,1 0 0,0 1 0,0-1 0,1 0 0,0 1 0,1-1 0,0 1 0,0 0 0,1 0 0,0 0 0,9-13 0,6-9 0,2 1 0,25-25 0,-33 40-20,0 1 0,1 1 1,1 0-1,0 1 0,1 1 0,0 0 1,0 1-1,1 1 0,0 0 1,1 1-1,-1 1 0,1 1 1,0 0-1,1 2 0,-1 0 1,1 1-1,0 1 0,-1 0 0,1 2 1,0 0-1,-1 1 0,1 1 1,-1 0-1,0 2 0,27 9 1,-35-9 47,0 0 1,-1 1-1,1 0 0,-1 0 1,0 1-1,-1 0 1,0 1-1,0 0 1,0 0-1,-1 1 1,0 0-1,-1 0 0,0 0 1,0 1-1,-1 0 1,0 0-1,4 14 1,2 8 99,-2 0 0,-1 1 0,-1 0 0,2 47 0,-6-19 409,-3 0 0,-8 68 1,8-125-508,-5 17 233,5-20-267,0-1 0,0 1 0,0-1 0,-1 1 1,1-1-1,0 1 0,0-1 0,0 0 0,0 1 1,-1-1-1,1 1 0,0-1 0,0 0 0,-1 1 1,1-1-1,0 0 0,0 1 0,-1-1 0,1 0 1,0 1-1,-1-1 0,1 0 0,-1 0 0,1 1 1,0-1-1,-1 0 0,1 0 0,-1 0 0,1 0 1,0 0-1,-1 1 0,1-1 0,-1 0 0,1 0 1,-1 0-1,1 0 0,-1 0 0,1 0 0,-1-1 1,0 1-1,-4-7-849,11-4-171</inkml:trace>
</inkml:ink>
</file>

<file path=ppt/ink/ink7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3.9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483 21 2048,'-4'-2'321,"1"-1"0,-1 1 1,1 0-1,-1 0 0,0 0 0,0 1 0,0-1 1,0 1-1,0 0 0,0 0 0,0 0 0,0 1 1,-6 0-1,-61 0-548,56 1 586,-1 1-233,0 0 0,1 0 0,-1 2 0,1 0 0,0 1 0,0 0 0,1 1 0,-1 1 0,1 0 0,1 1 0,0 1 0,0 0 0,0 0 0,1 2 0,0-1 0,-13 18 0,16-18-45,0 1 1,1 0-1,0 1 1,1 0-1,0 0 1,1 1-1,0-1 1,1 2-1,1-1 1,0 0-1,0 1 1,2-1 0,0 1-1,0 0 1,1 0-1,1 0 1,0 0-1,4 22 1,-2-21-9,2-1 1,-1 1 0,2-1-1,0 0 1,1 0 0,11 21-1,-11-27-28,1 1-1,-1-1 0,1 0 0,1 0 1,-1-1-1,1 0 0,1 0 1,-1-1-1,1 0 0,10 5 0,20 8 55,0-2 0,2-1-1,-1-2 1,2-2 0,-1-2-1,2-2 1,48 4 0,-77-12-467,1 0 0,-1-1 0,1 0 0,0-1 0,-1-1 0,0 0 0,26-10 0,2 1-1168</inkml:trace>
</inkml:ink>
</file>

<file path=ppt/ink/ink7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4.3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95 3328,'61'0'1664,"84"-27"-1280,-84 18 2048,24-2-2432,4-1 0,11-4 384,-20 5 0,-9 2-1536,-25 9 0</inkml:trace>
</inkml:ink>
</file>

<file path=ppt/ink/ink7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5.5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66 1664,'-1'-42'896,"1"41"-839,0 0 1,1 0 0,-1 0-1,0 0 1,1-1 0,-1 1 0,1 0-1,-1 0 1,1 0 0,0 0 0,-1 0-1,1 0 1,0 0 0,-1 1 0,1-1-1,0 0 1,0 0 0,0 0 0,0 1-1,0-1 1,0 1 0,0-1-1,0 1 1,0-1 0,0 1 0,0-1-1,1 1 1,-1 0 0,0 0 0,0-1-1,0 1 1,0 0 0,2 0 0,-2 0-18,-1 1 0,1-1 1,-1 0-1,1 0 0,-1 1 1,0-1-1,1 0 1,-1 1-1,1-1 0,-1 1 1,1-1-1,-1 0 1,0 1-1,1-1 0,-1 1 1,0-1-1,0 1 1,1-1-1,-1 1 0,0-1 1,0 1-1,0-1 1,0 1-1,1-1 0,-1 1 1,0 0-1,0-1 1,0 1-1,0-1 0,0 1 1,-1 0-1,0 26 60,1-19-127,10 391 2038,2-99-1057,-9-161-552,0-72-252,-2 1 0,-4 0 1,-15 97-1,18-165-178,-1 1-1,1 0 1,0 0 0,0 0 0,0 0 0,0 0 0,-1-1 0,1 1-1,0 0 1,-1 0 0,1-1 0,-1 1 0,1 0 0,-1 0 0,1-1-1,-1 1 1,1 0 0,-1-1 0,1 1 0,-1-1 0,0 1 0,0-1-1,1 1 1,-3 0 0,3-1-29,-1-1-1,0 1 1,1 0 0,-1-1-1,1 1 1,-1 0 0,1-1-1,-1 1 1,1-1 0,-1 1-1,1-1 1,-1 1 0,1-1-1,-1 1 1,1-1 0,0 0-1,-1 1 1,1-1 0,0 0-1,0 1 1,-1-1 0,1 0-1,0 1 1,0-1 0,0 0-1,0 1 1,0-1-1,0 0 1,0 1 0,0-1-1,0 0 1,0-24-1116</inkml:trace>
</inkml:ink>
</file>

<file path=ppt/ink/ink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4.3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89 3456,'23'-7'1664,"91"7"-896,-68-4 2304,17 4-3072,6-5 128,16-6-128,4-5 128,5 4-384,-8 1 0,-12-1-512,-17 1 0,-14 11-384,-15 11 128</inkml:trace>
</inkml:ink>
</file>

<file path=ppt/ink/ink7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5.9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1664,'18'13'3349,"-15"-4"-3238,-1 0 0,0 0 1,0 0-1,-1 0 0,0 1 0,0 13 0,1 12 135,80 408 1008,-24-168-375,-55-259-844,11 86 325,-13-92-327,-1 0 0,0 0 1,-1 0-1,0 0 1,0 0-1,-1-1 0,-6 20 1,8-29-65,-1 1 1,1 0 0,0-1-1,0 1 1,-1 0 0,1-1 0,0 1-1,-1 0 1,1-1 0,-1 1-1,1-1 1,-1 1 0,1 0-1,-1-1 1,1 1 0,-1-1-1,1 0 1,-1 1 0,0-1-1,1 1 1,-1-1 0,0 0 0,1 0-1,-1 1 1,0-1 0,0 0-1,1 0 1,-1 0 0,0 0-1,0 0 1,1 0 0,-1 0-1,0 0 1,0 0 0,1 0-1,-1 0 1,-1-1 0,-12-6-994</inkml:trace>
</inkml:ink>
</file>

<file path=ppt/ink/ink7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26.4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1 760 384,'26'36'851,"-1"0"0,-2 2 0,-2 1 0,26 66 0,-1-6-242,199 301 102,-221-363-633,20 20 120,1-2 1,4-1-1,90 78 0,-108-104-138,-9-9 33,1 0-1,0-2 1,1-1-1,1 0 1,52 22-1,-77-37-80,1-1-1,0 1 1,0-1 0,-1 1-1,1-1 1,0 1 0,0-1 0,-1 0-1,1 1 1,0-1 0,0 0-1,0 0 1,0 0 0,-1 1-1,1-1 1,0 0 0,0 0-1,0 0 1,0 0 0,0 0-1,-1-1 1,1 1 0,0 0-1,0 0 1,0-1 0,0 1-1,-1 0 1,1-1 0,0 1-1,0-1 1,-1 1 0,1-1-1,0 1 1,-1-1 0,1 1 0,0-1-1,-1 0 1,1 1 0,-1-1-1,1 0 1,-1 0 0,0 1-1,1-1 1,-1 0 0,0 0-1,1 0 1,-1 1 0,0-1-1,0 0 1,0 0 0,0 0-1,1 0 1,-1 0 0,0 1-1,-1-1 1,1 0 0,0 0-1,0 0 1,0 0 0,-1-1-1,-1-8 48,0 0-1,-1 1 0,0-1 0,-5-9 0,-42-93 198,-2-4 36,5-1-1,-37-143 0,67 171-180,4-2-1,4 1 0,4-1 0,3-1 0,20-158 1,-13 204-81,3-1 1,1 1-1,18-49 1,-19 70-17,2 1 0,1 1 0,0 0 0,2 0 0,1 1 0,1 1 0,21-24 0,-13 19 19,-2 0-17,50-43 1,-64 63-29,0 1 0,0 0 1,1 0-1,0 0 1,0 1-1,0 0 0,1 0 1,-1 1-1,1 1 1,0-1-1,0 1 1,9-1-1,-15 3-73,-1 0-1,0 0 1,1 0 0,-1 0-1,0 0 1,1 0 0,-1 1-1,0-1 1,1 1 0,-1-1-1,0 1 1,0 0 0,1 0-1,-1 0 1,0 0 0,0 1-1,2 1 1,15 15-1216</inkml:trace>
</inkml:ink>
</file>

<file path=ppt/ink/ink7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4.6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273 381 2432,'0'-1'118,"-1"0"1,1 0-1,-1 1 1,1-1-1,0 0 1,-1 0-1,1 1 1,-1-1-1,0 0 1,1 1-1,-1-1 1,0 1-1,1-1 1,-1 1-1,0-1 1,1 1-1,-1-1 1,0 1-1,0 0 1,0-1-1,1 1 1,-1 0-1,0 0 1,0 0-1,0 0 0,0 0 1,1-1-1,-1 1 1,0 1-1,0-1 1,0 0-1,0 0 1,1 0-1,-1 0 1,0 1-1,0-1 1,0 0-1,0 1 1,-2 0-1,0 1 0,0 0 0,0-1-1,0 1 1,1 0 0,-1 0 0,1 1 0,-1-1 0,1 0 0,0 1 0,0 0 0,0-1 0,-3 7 0,-8 13 216,2-2-182,0 1-1,-15 40 1,14-25-92,1-1 1,2 2-1,2 0 1,1 0-1,-2 64 1,8-64-24,2 0 0,1 0 1,2 0-1,11 39 0,-11-56-15,2-1 0,0 0 0,1 0 0,1-1 0,1 0 0,0 0-1,1-1 1,1 0 0,15 15 0,-11-16 1,0 0 0,1-1-1,1-1 1,0 0 0,1-2 0,0 0-1,1-1 1,0-1 0,1-1 0,0-1-1,0 0 1,1-2 0,0 0 0,32 3-1,-28-5 39,0-1 0,1-1 0,-1-1 0,0-1 0,43-6 0,-54 3-9,0 0 0,1-2 0,-1 1 1,-1-2-1,1 0 0,-1-1 0,0 0 0,-1-1 0,0-1 0,22-18 0,-16 11 22,-1-2 0,0 0 0,-2-1 0,0 0 0,-1-2 1,0 0-1,-2 0 0,-1-1 0,-1-1 0,0 0 0,-2-1 0,-1 0 0,-1 0 0,-1 0 1,0-1-1,-3 0 0,0 0 0,0-28 0,-5 15-3,-1 1 1,-1 0-1,-2 0 1,-20-65-1,-1 23 60,-40-80 0,55 134-142,-1 0 1,-1 0 0,-2 1 0,0 1-1,-1 1 1,-1 1 0,-1 0 0,-1 1-1,-1 1 1,0 1 0,-2 1 0,0 1-1,-1 0 1,0 2 0,-1 1 0,0 1 0,-2 2-1,1 0 1,-1 2 0,0 0 0,-1 2-1,1 1 1,-1 2 0,-28-1 0,37 4-22,1 1 0,0 1 0,-1 1 0,1 0 0,1 1 0,-1 1 0,1 1 0,-1 1 0,2 0 0,-1 1 0,1 0 0,0 2 0,1 0 0,0 1 0,0 0 0,2 1 0,-1 0 0,1 1 0,1 1 0,1 0 0,0 1 0,0 0 0,2 1 0,0 0 0,0 0 0,2 1 0,0 0 0,1 0 0,1 1 0,0-1 0,1 1 0,1 0 0,1 1 0,1-1 0,1 36 0,2-36 10,0-1-1,0 0 1,2 0 0,0 0 0,1-1 0,0 1 0,2-1 0,0 0 0,1-1 0,0 0 0,1 0-1,1 0 1,0-1 0,1-1 0,0 0 0,1 0 0,1-2 0,0 1 0,0-1 0,2-1 0,-1-1 0,1 0-1,0 0 1,1-2 0,-1 0 0,2-1 0,22 6 0,9 1-924,0-2 0,92 9 1,-68-15-591</inkml:trace>
</inkml:ink>
</file>

<file path=ppt/ink/ink7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5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3328,'0'0'84,"1"0"1,-1 1-1,1-1 1,-1 1-1,1-1 0,-1 1 1,1-1-1,-1 0 1,1 1-1,-1-1 0,1 0 1,0 0-1,-1 0 1,1 1-1,0-1 1,-1 0-1,1 0 0,-1 0 1,1 0-1,0 0 1,-1 0-1,1 0 0,0 0 1,-1 0-1,1 0 1,0-1-1,-1 1 1,1 0-1,-1 0 0,1-1 1,0 1-1,-1 0 1,1-1-1,-1 1 0,1 0 1,-1-1-1,1 1 1,-1-1-1,1 1 1,-1-1-1,0 1 0,1-1 1,-1 1-1,0-1 1,1 1-1,-1-1 0,0 0 1,0 1-1,1-1 1,-1 1-1,0-1 1,0 0-1,0 1 0,0-1 1,0 0-1,0 1 1,0-1-1,0 0 0,0 1 1,0-1-1,0 1 1,0-1-1,-1 0 1,1 1-1,0-1 0,0 1 1,-1-1-1,1 0 1,-1 0-1,15 16 164,0 1-1,-1 0 1,-1 1-1,-1 1 1,0-1-1,11 27 1,27 42 387,-22-49-470,1-1 1,2-1-1,38 33 0,-67-67-175,0-1 1,-1 0-1,1 1 0,0-1 0,-1 0 1,1 1-1,0-1 0,-1 1 0,1 0 0,-1-1 1,1 1-1,-1-1 0,1 1 0,-1 0 0,1-1 1,-1 1-1,0 0 0,1 0 0,-1-1 0,0 1 1,0 0-1,1 0 0,-1-1 0,0 1 0,0 0 1,0 0-1,0 0 0,0-1 0,0 1 0,0 0 1,-1 1-1,-20 5-2433,1-3 357,10 0 550</inkml:trace>
</inkml:ink>
</file>

<file path=ppt/ink/ink7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6.1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1 245 3072,'0'-2'112,"0"0"0,1 0 0,0 0 0,-1 0 0,1 0-1,0 0 1,0 0 0,0 0 0,0 0 0,0 0 0,1 1 0,-1-1 0,0 0 0,1 1 0,3-4 0,1-1 294,35-59 2908,12-16-2429,-48 75-767,0 0-1,1 0 1,-1 1 0,1-1-1,0 1 1,1 1 0,-1-1 0,1 1-1,9-4 1,-15 7-92,1 0 0,-1 1 0,1-1 0,-1 1 0,1 0 0,-1-1 0,1 1 0,-1 0 0,1 0 0,-1 0 0,1 0 0,-1 0 0,1 0 0,-1 1 0,1-1 0,-1 0 0,1 1 0,-1-1 0,1 1-1,-1 0 1,0-1 0,2 2 0,0 0 17,0 1-1,-1-1 1,1 1-1,-1 0 0,1 0 1,-1 0-1,0 0 0,0 0 1,2 4-1,2 9 53,0-1 0,-1 1 0,5 21 0,-9-31-88,15 98 288,-13-73-133,15 61 0,-16-87-140,0-1 0,0 1 0,1-1 1,-1 1-1,1-1 0,0 0 1,0 0-1,0 0 0,1-1 0,-1 1 1,1-1-1,0 0 0,0 0 1,0 0-1,0 0 0,0-1 0,1 1 1,0-1-1,9 3 0,-6-3 19,0 1 0,0-2 0,1 1 0,-1-1 0,0 0 0,1-1 0,-1 0 0,1 0 0,-1-1 0,15-3 0,-8 1-4,-1-2 0,1 0 0,-1 0 1,0-1-1,-1-1 0,0 0 0,0-1 1,23-19-1,-28 20-17,-1 0 0,0-1 1,0-1-1,-1 1 0,0-1 0,0 0 1,-1 0-1,0-1 0,-1 1 0,0-1 1,0 0-1,-1 0 0,3-17 0,-3 1 30,-1 1-1,-1-28 1,-1 41-71,2 39 8,2 0 1,2 0-1,0 0 0,2 0 0,0-1 0,2 0 1,1-1-1,1 0 0,30 45 0,-40-68-18,0 1 0,0 0-1,1-1 1,-1 1 0,1-1 0,-1 0-1,1 0 1,5 3 0,-5-4-260,0 1 0,-1-1 0,1-1 0,0 1 0,-1 0 0,1-1 1,0 1-1,0-1 0,-1 0 0,1 0 0,0 0 0,0 0 0,0-1 0,-1 1 1,1-1-1,5-1 0,10-5-1501</inkml:trace>
</inkml:ink>
</file>

<file path=ppt/ink/ink7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6.5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3712,'11'4'1792,"15"47"-1408,-15-35 2944,-2 8-3072,5 6 128,0 2 0,1 16 128,-1-6-768,4-6 128,-4 3 256,0-16 128,9-3-1280,5-4 0,6-16-384,-5-16 128</inkml:trace>
</inkml:ink>
</file>

<file path=ppt/ink/ink7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6.8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1 6784,'-48'12'3328,"63"-15"-4992,-1 3 6784,5 0-8192,5 7 128,4-4-384,-5-13 0</inkml:trace>
</inkml:ink>
</file>

<file path=ppt/ink/ink7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7.4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9 101 2304,'-2'-6'977,"2"9"261,12 34 963,-4 45-1028,-3 99 0,-4-180-1152,-1 0-1,0 1 1,0-1-1,0 0 1,0 1-1,0-1 1,0 0-1,0 1 1,-1-1 0,1 0-1,0 1 1,-1-1-1,1 0 1,-1 0-1,1 1 1,-1-1-1,0 0 1,0 0-1,1 0 1,-1 0-1,0 0 1,0 0-1,0 0 1,0 0-1,-2 1 1,-2-27 619,0-1-472,1 0 1,1 0-1,2-1 1,0 1-1,2-1 1,1 1-1,1-1 1,1 1-1,10-35 1,-11 54-104,0 1 0,0 0 1,0 0-1,1 0 0,-1 0 0,1 0 1,1 1-1,-1 0 0,1-1 0,0 2 1,0-1-1,1 1 0,-1 0 0,1 0 0,0 0 1,0 1-1,0 0 0,1 0 0,-1 0 1,1 1-1,0 0 0,-1 0 0,10 0 1,-8 1-9,-1 0 1,1 0-1,0 1 1,-1 0-1,1 1 1,0 0-1,-1 0 1,1 0-1,-1 1 1,1 0-1,-1 1 1,0-1-1,0 2 1,0-1-1,0 1 1,-1 0-1,1 0 1,-1 0-1,0 1 1,8 9-1,-1 2 27,-1 1 0,-1 0 0,-1 1 1,0 0-1,-1 1 0,-1-1 0,-1 2 0,-1-1 0,0 1 0,-2 0 0,0 0 0,-1 1 0,-1-1 0,-1 1 0,-1-1 0,-4 31 1,4-36 99,0-8-4571,3-18 2446</inkml:trace>
</inkml:ink>
</file>

<file path=ppt/ink/ink7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7.9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37 281 2432,'0'1'34,"0"-1"1,0 0-1,0 1 0,0-1 1,0 0-1,0 1 1,-1-1-1,1 0 0,0 0 1,0 1-1,0-1 1,0 0-1,0 1 0,0-1 1,0 0-1,-1 0 1,1 1-1,0-1 0,0 0 1,0 0-1,-1 0 0,1 1 1,0-1-1,0 0 1,-1 0-1,1 0 0,0 0 1,0 1-1,-1-1 1,1 0-1,0 0 0,-1 0 1,1 0-1,0 0 0,0 0 1,-1 0-1,1 0 1,0 0-1,-1 0 0,1 0 1,0 0-1,-1 0 1,1 0-1,0 0 0,0 0 1,-1 0-1,1 0 0,0 0 1,-1-1-1,1 1 1,0 0-1,0 0 0,-1 0 1,1 0-1,0-1 1,0 1-1,-1 0 0,1 0 1,0-1-1,0 1 1,0 0-1,0 0 0,-1-1 1,1 1-1,0 0 0,0-1 1,-1 4 967,1 3-833,0 1 0,1 0-1,-1-1 1,1 1-1,1 0 1,-1-1-1,1 0 1,0 1-1,1-1 1,-1 0-1,1 0 1,1 0-1,-1 0 1,1-1-1,0 1 1,0-1-1,0 0 1,1 0-1,0-1 1,0 1-1,0-1 1,0 0-1,1 0 1,0-1 0,8 4-1,5 1-23,0-1 0,1-1 0,0-1 0,0 0 0,1-2 1,39 2-1,-42-5-31,1-2 0,-1 0 0,0-1 0,0 0 0,0-2 0,0 0 1,-1-1-1,0-1 0,0 0 0,0-2 0,-1 0 0,-1 0 0,23-18 0,-30 20-37,0 0 0,0 0-1,-1-1 1,0 0-1,0 0 1,-1-1 0,0 1-1,0-2 1,-1 1-1,8-20 1,-11 23-45,0-1 0,-1 0 0,0 0 0,0 0 1,0 0-1,-1 0 0,0 0 0,-1 1 0,1-1 0,-1 0 0,-1 0 0,1 0 1,-1 0-1,0 1 0,-1-1 0,1 1 0,-1 0 0,-4-7 0,1 4-11,0 0 0,-1 0 0,0 0-1,0 1 1,-1 0 0,0 0 0,0 1-1,-1 0 1,1 0 0,-2 1 0,1 1 0,-19-9-1,14 8-10,-1 1-1,0 1 0,0 0 1,0 1-1,0 1 1,-1 0-1,1 1 0,-25 1 1,20 2-32,1 0-1,-1 1 1,1 1 0,0 0 0,0 2-1,0 0 1,0 1 0,1 1 0,1 1 0,-1 0-1,1 2 1,1 0 0,0 0 0,-24 24 0,36-31-10,0 0 1,0 1-1,0-1 1,1 1-1,-1 0 1,1 0-1,0 0 1,1 1-1,-1-1 1,1 1-1,0-1 1,1 1-1,-1 0 1,1-1-1,0 1 1,1 0-1,-1 0 1,1 0-1,0 0 1,1 0-1,-1 0 1,1 0 0,0 0-1,4 9 1,-2-7-111,1 0 0,1 0 0,-1-1 0,1 0 0,1 1 0,-1-2 0,1 1 0,0-1 0,1 0 0,-1 0 0,1-1 0,0 0 0,1 0 0,-1 0 1,1-1-1,9 3 0,47 14-1394,5-9-128</inkml:trace>
</inkml:ink>
</file>

<file path=ppt/ink/ink7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8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7 3328,'0'0'51,"0"-1"0,0 1-1,0 0 1,-1-1 0,1 1 0,0 0 0,0-1 0,-1 1-1,1 0 1,0-1 0,-1 1 0,1 0 0,0 0 0,-1-1-1,1 1 1,-1 0 0,1 0 0,0 0 0,-1-1 0,1 1-1,-1 0 1,1 0 0,0 0 0,-1 0 0,1 0 0,-1 0-1,1 0 1,-1 0 0,1 0 0,0 0 0,-1 0 0,1 0-1,-1 0 1,1 1 0,-1-1 0,1 0 0,0 0 0,-1 0-1,1 0 1,0 1 0,-1-1 0,1 0 0,0 1 0,-1-1-1,1 0 1,0 0 0,-1 1 0,1-1 0,0 0 0,0 1-1,-1-1 1,1 1 0,0-1 0,0 0 0,0 1 0,0-1-1,0 1 1,-1-1 0,1 1 0,0-1 0,0 0 0,0 1-1,0-1 1,0 1 0,0-1 0,0 1 0,1 0 0,-6 41 1747,4-33-1869,0 37 668,1 0 1,11 79 0,29 95 93,-9-55 366,5 80-148,60 300 593,-95-536-1322,-1-9-293,0 1-1,0 0 1,0-1-1,0 1 1,0-1-1,0 1 1,1 0-1,-1-1 1,0 1-1,0-1 1,0 1-1,0-1 1,1 1-1,-1 0 1,0-1-1,1 1 1,-1-1-1,0 0 1,1 1-1,-1-1 1,1 1-1,-1-1 1,1 1-1,-1-1 1,1 0-1,-1 1 1,1-1-1,-1 0 1,1 0-1,-1 1 1,1-1-1,-1 0 1,1 0-1,-1 0 1,1 0-1,0 0 1,-1 0-1,1 0 1,-1 0-1,1 0 1,1 0-1,12 0-1699</inkml:trace>
</inkml:ink>
</file>

<file path=ppt/ink/ink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5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0 484 5120,'11'20'2560,"12"47"-3712,-19-44 5120,6 0-4096,-6 1 0,1 11-1792,1 1 128,-6-4 1408,0-13 128</inkml:trace>
  <inkml:trace contextRef="#ctx0" brushRef="#br0" timeOffset="1">77 152 4992,'-20'7'2432,"15"18"-3456,16-22 4736,-8 4-4992,-6 9 0,6 7-1280,-3-7 128</inkml:trace>
  <inkml:trace contextRef="#ctx0" brushRef="#br0" timeOffset="2">386 465 2432,'1'3'212,"0"0"0,0 1 0,0-1 1,0 0-1,1 0 0,-1 0 0,1 1 0,0-2 1,0 1-1,0 0 0,4 4 0,15 27 1082,-1 29-699,-5-16-152,33 74 0,-43-110-302,2 1 1,-1-1-1,1 0 0,1 0 1,0-1-1,1 0 1,0 0-1,0-1 1,1 0-1,0-1 1,12 8-1,-18-14-94,0 0-1,0 0 1,0 0-1,0-1 0,0 0 1,0 1-1,0-1 1,1-1-1,-1 1 0,0-1 1,1 0-1,-1 1 1,0-2-1,1 1 1,-1-1-1,0 1 0,0-1 1,0 0-1,1-1 1,-1 1-1,0-1 0,0 0 1,-1 0-1,1 0 1,6-4-1,1-3 43,-1 1 0,0-2 1,-1 1-1,1-1 0,-2-1 0,0 0 0,9-14 0,-9 10-3,-1 0-1,0 0 0,-1-1 1,-1 1-1,0-2 0,-1 1 1,-1 0-1,0-1 0,-2 1 1,0-1-1,-2-31 0,-2 9 102,-3 0 0,-1 0-1,-23-72 1,22 89-190,-1 1 0,0 0 0,-2 0 0,-1 1 0,0 1 0,-2 0 1,0 0-1,-1 2 0,-1 0 0,0 0 0,-1 2 0,-1 0 0,0 1 0,-1 1 0,-1 0 0,0 2 0,-1 0 1,0 1-1,0 2 0,-1 0 0,-41-9 0,59 16-22,-1 1 1,0 0-1,1 1 0,-1-1 1,1 1-1,-1 0 0,1 0 1,-8 3-1,11-4 20,1 0 0,-1 0 0,0 0-1,1 0 1,-1 1 0,0-1 0,1 0 0,-1 0-1,0 1 1,1-1 0,-1 0 0,0 1 0,1-1-1,-1 1 1,1-1 0,-1 1 0,1-1 0,-1 1-1,1-1 1,-1 1 0,1-1 0,0 1 0,-1 0-1,1-1 1,0 1 0,-1 0 0,1-1 0,0 1 0,0 0-1,0-1 1,0 1 0,0 0 0,0-1 0,0 1-1,0 0 1,0 0 0,0-1 0,0 1 0,0 0-1,0-1 1,0 1 0,1 0 0,-1-1 0,0 1-1,0 0 1,1-1 0,-1 1 0,0-1 0,1 1 0,-1 0-1,1-1 1,-1 1 0,1-1 0,-1 1 0,1-1-1,-1 0 1,1 1 0,0-1 0,0 1 0,12 8 34,1 0 0,-1-1 0,1-1 0,1 0 0,-1-1 0,1-1 0,0 0 0,1-1 0,19 3 0,154 12 626,-137-16-470,-7-1-129,0-1-1,64-9 1,-26-5-3017,-83 12 2860,1 1 0,-1 0 0,1 0 0,-1 0 0,0 0 1,1 0-1,-1 0 0,0 0 0,1 0 0,-1 0 0,0 0 1,1 0-1,-1 0 0,1 0 0,-1 0 0,0 1 0,1-1 0,-1 0 1,0 0-1,1 0 0,-1 0 0,0 1 0,0-1 0,1 0 1,-1 0-1,0 1 0,1-1 0,-1 0 0,0 0 0,0 1 0,0-1 1,1 1-1,4 8-1691</inkml:trace>
</inkml:ink>
</file>

<file path=ppt/ink/ink7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39:58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0 495 4736,'11'55'2304,"17"23"-2944,-19-55 3712,5 2-4608,4-5 128,7-1-896,-2-5 0</inkml:trace>
  <inkml:trace contextRef="#ctx0" brushRef="#br0" timeOffset="1">100 16 7936,'-43'-16'3968,"57"22"-6016,-14-6 8448,6 3-7808,-6 1 0,0 8-2688,-6-12 128</inkml:trace>
</inkml:ink>
</file>

<file path=ppt/ink/ink7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07.27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1 209 3328,'10'44'5439,"-2"-16"-3006,-6-18-2296,1-1 1,1 0 0,-1 0 0,1 0-1,1 0 1,0 0 0,0-1-1,0 0 1,1 0 0,1-1-1,-1 0 1,1 0 0,0 0 0,1-1-1,0 0 1,0 0 0,0-1-1,0 0 1,14 6 0,-7-5 15,1 0 0,-1-1 0,1-1 0,0 0 0,1-2 0,-1 1 0,0-2 0,1 0 0,-1-1 0,33-4 0,-17-2 30,-1-1 0,0-1 0,-1-2 0,1 0 0,32-19 0,-48 22-94,0-1 1,-1 0 0,0-1 0,-1-1 0,0 0 0,0-1 0,-1 0-1,-1-1 1,0-1 0,0 1 0,14-26 0,-22 33-66,0 0 0,0 0 0,-1 0 0,0 0 0,0 0 0,-1-1 0,1 1 0,-1-1 0,0 1 0,-1-1 0,1 0 0,-1 1 0,0-1 0,0 1 0,-1-1 0,0 0 0,0 1 0,0-1 0,-1 1 0,0-1 0,0 1 0,0 0 0,0 0 0,-1 0 0,0 0 0,0 0 0,0 1 0,-1-1 1,0 1-1,0 0 0,0 0 0,0 0 0,0 1 0,-1 0 0,1-1 0,-8-2 0,-4-3-14,0 0 0,0 2 1,-1 0-1,0 1 0,-1 1 1,1 0-1,-1 1 0,0 1 1,0 1-1,-22-1 0,10 4-49,0 2-1,0 0 1,0 2-1,1 1 1,-55 19-1,68-19-13,0 0 0,1 1 0,0 1 0,0 0-1,1 1 1,0 0 0,1 1 0,0 1 0,0 0 0,1 1 0,-21 26 0,31-35-9,0-1 1,0 1 0,0 0-1,1 0 1,-1 0-1,1 0 1,0 0 0,0 0-1,0 1 1,0-1-1,0 0 1,1 1 0,-1-1-1,1 0 1,0 1-1,0-1 1,1 0 0,-1 1-1,0-1 1,2 5-1,0-4-66,0-1-1,0 1 1,0-1-1,1 1 1,-1-1-1,1 0 1,0 0-1,0 0 1,0-1-1,0 1 0,0-1 1,1 1-1,-1-1 1,6 2-1,8 4-490,1-1 0,0-1-1,0-1 1,0-1 0,35 4 0,36-2-1557</inkml:trace>
</inkml:ink>
</file>

<file path=ppt/ink/ink7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07.9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17 3456,'0'0'43,"0"0"-1,-1 0 1,1 0-1,0 0 1,0 0 0,-1 0-1,1-1 1,0 1 0,-1 0-1,1 0 1,0 0-1,0 0 1,-1-1 0,1 1-1,0 0 1,0 0 0,-1 0-1,1-1 1,0 1 0,0 0-1,0 0 1,-1-1-1,1 1 1,0 0 0,0 0-1,0-1 1,0 1 0,0 0-1,0-1 1,0 1-1,0 0 1,-1-1 0,1 1-1,0 0 1,0-1 0,0 1-1,0 0 1,1-1 0,-1 1-1,0 0 1,0-1-1,1 0 227,-1 1 0,1-1 0,0 1 0,-1-1 0,1 1 0,0-1-1,0 1 1,0-1 0,-1 1 0,1 0 0,0 0 0,0-1 0,0 1 0,0 0-1,0 0 1,-1 0 0,1 0 0,0 0 0,2 0 0,-2 1-97,0 1 1,1 0 0,-1-1-1,0 1 1,0 0-1,0-1 1,0 1 0,-1 0-1,1 0 1,0 0-1,-1 0 1,1 0 0,-1 0-1,0 0 1,0 0-1,1 3 1,-1-3-35,6 53 728,-2 103 1,-5-105-190,12 341 2659,-5-326-2895,3 0 0,2-1-1,36 112 1,-40-156-349,2-2 0,0 1 1,1-1-1,19 29 0,-26-45-70,1 0 0,0 0-1,0 0 1,0 0 0,0-1-1,1 0 1,0 1 0,0-2-1,0 1 1,1-1 0,-1 1 0,1-2-1,-1 1 1,1 0 0,0-1-1,0 0 1,0-1 0,1 1 0,-1-1-1,11 0 1,5-3-379,0 0-1,-1-2 1,1-1 0,-1 0-1,0-2 1,38-17-1,-10 4-2089,-41 17 1930,4-1-781,1 0 1,-1-1-1,-1-1 1,1 0-1,-1 0 1,19-16-1,-22 12-1027</inkml:trace>
</inkml:ink>
</file>

<file path=ppt/ink/ink7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08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4352,'14'9'2176,"23"-9"-2304,-22 7 4608,8-7-4224,0 0 0,0 4 0,5 1 128,1-5-512,5 0 128,-2-5-384,-4 10 128,0-5-1280,1 0 128</inkml:trace>
</inkml:ink>
</file>

<file path=ppt/ink/ink7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08.7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3840,'0'16'7486,"4"53"-4988,5 17-1924,2 35 1307,37 163 0,-39-249-1596,1 0 0,1 0 0,2-1 1,2-1-1,1 0 0,1-1 1,2-1-1,1-1 0,27 32 1,-42-56-292,1 0 0,-1 0 0,1-1 1,0 0-1,1 0 0,-1 0 0,1-1 1,0 0-1,0 0 0,0-1 0,0 0 1,1 0-1,-1 0 0,1-1 0,15 2 1,-15-4-280,0 0 1,0 0-1,0-1 1,0 0-1,0 0 1,0-1-1,-1 0 1,1-1-1,-1 0 1,10-4-1,1-1-719,-7 4 246,0-1 0,0 0-1,0-1 1,-1 0 0,0-1 0,0 0 0,0 0 0,-1-1 0,0 0 0,11-14 0,-2-17-1802</inkml:trace>
</inkml:ink>
</file>

<file path=ppt/ink/ink7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09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39 3584,'-17'-22'1449,"36"22"2482,17 2-2143,16 0 138,-24-1-1737,46-3 0,-41-2 16,31-4-81,2 2-1,66 4 1,-129 2-390,0 0 0,-1 0 1,1 1-1,0-1 1,0 1-1,0-1 0,0 1 1,0 0-1,-1 0 1,1 0-1,0 0 0,-1 1 1,1-1-1,-1 1 1,1 0-1,-1-1 1,0 1-1,0 0 0,2 3 1,-1 10-1655</inkml:trace>
</inkml:ink>
</file>

<file path=ppt/ink/ink7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09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50 293 3712,'0'2'122,"0"-1"-1,0 0 1,0 0 0,0 1 0,0-1-1,1 0 1,-1 0 0,0 0 0,1 1-1,-1-1 1,1 0 0,0 0 0,-1 0-1,1 0 1,0 0 0,-1 0 0,1 0-1,0 0 1,0 0 0,0 0 0,0 0-1,0-1 1,0 1 0,0 0 0,0-1-1,0 1 1,0-1 0,2 1 0,2 1 220,-1-1 1,1 0 0,-1-1-1,1 1 1,0-1 0,-1 0-1,1 0 1,5-1 0,10-2 574,1-2-1,30-9 1,-34 8-801,0-1-1,-1-1 1,0 0 0,0-1-1,-1-1 1,-1 0 0,19-17-1,-28 23-66,0 0-1,-1 0 0,1 0 1,-1-1-1,0 0 0,-1 0 1,1 0-1,-1 0 0,0-1 1,0 1-1,-1-1 0,0 0 0,0 1 1,0-1-1,0 0 0,-1 0 1,0 0-1,0 0 0,-1-1 1,0 1-1,0 0 0,0 0 1,-1 0-1,-2-11 0,1 13-37,0 0-1,0-1 1,0 1-1,0 0 1,-1 0-1,0 0 1,1 1 0,-1-1-1,-1 1 1,1-1-1,0 1 1,-1 0-1,0 0 1,0 1-1,0-1 1,0 1-1,0 0 1,0 0 0,-1 0-1,1 0 1,0 1-1,-1 0 1,0 0-1,1 0 1,-1 1-1,1-1 1,-1 1-1,0 0 1,0 0 0,-6 2-1,-5-1 51,0 2-1,0 0 1,0 0-1,0 2 0,0 0 1,1 1-1,-21 11 1,26-13 37,1 1-1,0 1 1,1 0 0,-1 0-1,1 0 1,1 1 0,-1 1 0,1-1-1,0 1 1,1 0 0,0 1-1,0-1 1,0 1 0,1 0 0,1 1-1,0-1 1,0 1 0,1 0-1,0 0 1,0 0 0,2 0 0,-1 1-1,1-1 1,0 0 0,1 1 0,0-1-1,1 1 1,0-1 0,1 0-1,5 20 1,-2-22 0,-1 0 0,1 0 0,0 0 1,1-1-1,0 0 0,0 0 0,0 0 0,1-1 0,0 0 0,0 0 0,1-1 0,-1 0 0,1 0 1,1-1-1,12 6 0,-2-2-48,-1-1 0,1-1 0,0-1 0,0 0 0,1-1 0,28 1 0,-33-5-787,0 0-1,-1 0 1,1-2-1,-1 0 1,1-1-1,-1 0 1,0-1-1,0 0 1,-1-1-1,1-1 1,-1 0-1,0-1 1,20-14-1,-9 0-1843</inkml:trace>
</inkml:ink>
</file>

<file path=ppt/ink/ink7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0.3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51 3200,'0'1'1146,"3"2"-631,-1 0-1,0-1 0,-1 1 1,1 0-1,0 0 1,-1 0-1,1 0 1,-1 0-1,0 0 1,1 4-1,5 18-33,2 1 0,13 28 0,-14-40-160,-2 1 0,0 0 0,0 0 0,-1 1-1,-1 0 1,-1 0 0,0 0 0,1 32 0,-4-46-295,0 0 0,0 0 0,0 0 0,-1 0 0,1 0 1,-1 0-1,1-1 0,-1 1 0,0 0 0,1 0 0,-1-1 0,0 1 1,0 0-1,0-1 0,0 1 0,-1-1 0,1 1 0,0-1 1,-1 0-1,1 1 0,-1-1 0,1 0 0,-1 0 0,-2 1 0,3-2-20,-1 0-1,1 0 1,0 0 0,0 0-1,0 0 1,0 0-1,-1 0 1,1-1-1,0 1 1,0-1-1,0 1 1,0-1-1,0 1 1,0-1-1,0 1 1,0-1-1,0 0 1,0 1-1,0-1 1,0 0-1,1 0 1,-1 0-1,0 0 1,0 0-1,1 0 1,-1 0-1,1 0 1,-1 0 0,1 0-1,-1 0 1,1 0-1,0 0 1,-1-1-1,1 1 1,0 0-1,0 0 1,0 0-1,0 0 1,0-2-1,-4-19 0,1 0-1,0 0 1,2 0 0,1-30-1,1 44-4,0 1 0,1-1 0,-1 1 0,1-1 0,1 1 0,-1 0 0,1 0 0,1 0-1,-1 0 1,1 1 0,0-1 0,1 1 0,-1 0 0,1 0 0,1 1 0,7-7 0,0-1 23,1 2 1,1 0 0,0 1 0,0 0 0,1 1 0,0 1-1,1 0 1,0 1 0,0 1 0,0 1 0,1 0 0,0 1-1,0 1 1,0 1 0,0 1 0,30 0 0,-33 2 20,-1 0 0,1 1 0,0 0 0,-1 2 0,16 4 0,-24-5-28,1 0 0,-1 0 0,0 1-1,1-1 1,-2 2 0,1-1 0,0 1-1,-1-1 1,0 2 0,0-1 0,0 0-1,6 11 1,-1 1 2,-1 0 1,0 0-1,-1 1 0,-2 0 1,1 0-1,-2 0 0,0 1 0,-2 0 1,0 0-1,-1 0 0,0 0 1,-2 1-1,-3 28 0,-5-11-198,5-21-3243,25-29-355,-5 3 1837</inkml:trace>
</inkml:ink>
</file>

<file path=ppt/ink/ink7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0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38 377 4736,'-28'4'2304,"28"31"-3072,0-28 4480,-6 13-3456,3 5 128,3 1 256,0 14 0,3-8-768,8 7 128,7-4 384,1-8 128,4-7-384,6-8 0,-1-1-1280,1-18 0,8 3-512,-5-12 0</inkml:trace>
  <inkml:trace contextRef="#ctx0" brushRef="#br0" timeOffset="1">198 0 7936,'0'13'3968,"20"-13"-11008,-20 0 7936,0 0-2304,-6-9 128</inkml:trace>
</inkml:ink>
</file>

<file path=ppt/ink/ink7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1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147 193 2304,'-4'-1'4072,"1"9"-1468,-3 27-454,2 47-651,4-77-1405,0 1 0,1-1 0,0 1 0,1-1 0,-1 1 0,1-1 0,0 1 0,0-1 0,1 0 0,-1 0 0,1 0 0,0-1 0,1 1 0,-1-1 0,8 8 0,-4-6-20,1 0-1,-1 0 1,2-1-1,-1 0 1,0 0-1,1-1 0,0 0 1,15 4-1,-4-2 16,-1-2 0,1 0 0,0-2 0,0 0 0,1-1 0,-1-1-1,0-1 1,28-5 0,-21 1 35,1-2 1,-1-2-1,0 0 0,-1-2 1,0 0-1,31-20 0,-45 23-53,-1 0 0,1-1 0,-1 0 1,-1-1-1,0 0 0,11-14 0,-16 17-43,0 0 0,-1 0 1,0 0-1,0 0 0,-1-1 0,0 1 1,0-1-1,-1 0 0,0 0 0,0 0 1,0-13-1,-2 15-23,-1-1 0,0 1 1,0 0-1,0 0 0,-1 0 0,0 0 1,0 0-1,-1 0 0,0 0 0,0 1 0,0 0 1,0-1-1,-1 1 0,0 0 0,0 1 1,0-1-1,-1 1 0,0-1 0,1 1 1,-11-6-1,-1 0-27,1 0 0,-2 1 0,0 0 0,0 2 0,-32-11 0,22 12-13,0 0-1,0 2 1,-1 1-1,0 1 0,-44 3 1,12 5-104,-88 19 1,134-23 107,1 1-1,0 0 1,0 1 0,0 1 0,1 0 0,-1 0 0,1 1-1,0 1 1,1 0 0,0 1 0,0 0 0,-15 15 0,25-22 25,-1 0 0,1 1 1,-1-1-1,1 1 1,-1 0-1,1 0 0,0-1 1,0 1-1,0 0 1,0 0-1,0 0 1,0 0-1,1 0 0,-1 0 1,1 1-1,-1-1 1,1 0-1,0 0 1,0 0-1,0 0 0,0 1 1,0-1-1,0 0 1,1 0-1,-1 0 0,1 0 1,-1 0-1,1 0 1,0 0-1,0 0 1,0 0-1,0 0 0,0 0 1,0 0-1,1-1 1,-1 1-1,0 0 1,1-1-1,0 1 0,-1-1 1,1 0-1,0 1 1,-1-1-1,1 0 0,0 0 1,0 0-1,3 1 1,8 4-15,1 0 1,1-1 0,-1 0-1,1-1 1,19 2 0,-6-2 15,1-2 1,-1 0 0,0-2 0,50-7-1,113-29-94,-41 6 85,-147 29 12,0 0 1,0 1 0,0-1 0,0 1-1,0 0 1,0 0 0,1 0 0,-1 0 0,0 0-1,0 0 1,0 1 0,0 0 0,4 1-1,-5 0 22,-1 0-1,0-1 1,0 1-1,0 0 1,0 0-1,-1 0 0,1 0 1,0 0-1,-1 0 1,0 1-1,1-1 0,-1 0 1,0 0-1,0 0 1,0 0-1,0 0 1,-1 1-1,1-1 0,-1 2 1,0 8 112,1-1 1,1 1 0,-1-1-1,2 1 1,0-1 0,0 0-1,1 0 1,0 0 0,1 0-1,0 0 1,1 0 0,0-1-1,1 0 1,0 0-1,1-1 1,0 1 0,0-2-1,1 1 1,0-1 0,0 0-1,1 0 1,0-1 0,0 0-1,1-1 1,0 0 0,0-1-1,0 0 1,1 0-1,0-1 1,0-1 0,0 0-1,0 0 1,13 1 0,0-1-594,1 0 0,-1-2 0,27-2 0,-41 0-478,0 0 0,-1-1 0,1 0 1,-1-1-1,0 0 0,14-7 0,-6 1-1750</inkml:trace>
</inkml:ink>
</file>

<file path=ppt/ink/ink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7.4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0 534 3328,'0'12'1091,"1"0"0,1 0 1,-1 0-1,2 0 0,0 0 0,8 22 1,-6-23-918,0-1 1,1 1 0,0-1 0,0 0 0,1-1 0,1 0 0,0 0-1,0 0 1,0-1 0,1 0 0,0-1 0,1 0 0,0 0-1,0-1 1,0-1 0,1 1 0,-1-2 0,1 1 0,20 4 0,0-2 67,1-1 1,-1-1 0,1-1 0,1-2 0,-1-2 0,0 0 0,0-3-1,0 0 1,0-2 0,0-2 0,-1 0 0,37-15 0,-40 11-153,-1-1 0,0-1 0,0-2 1,-1 0-1,26-21 0,-37 23-53,1-1 0,-2 0 0,0-1 0,0 0 0,-2-1 0,0-1 0,-1 0 0,14-28 0,-17 27-48,0-1-1,-1 0 0,-1-1 1,-1 1-1,-1-1 0,-1 0 0,0 0 1,-2 0-1,0 0 0,-1-1 0,-1 1 1,-1 0-1,-5-24 0,4 33-14,0 0-1,0 0 0,-1 0 0,-1 1 1,0-1-1,0 1 0,-1 0 1,0 1-1,0 0 0,-1 0 0,-1 0 1,1 1-1,-2 0 0,1 0 1,-1 1-1,0 0 0,0 0 0,-1 1 1,0 0-1,0 1 0,0 0 1,-1 1-1,1 0 0,-23-4 0,18 6-12,-1 0 0,0 1-1,0 1 1,0 1-1,1 0 1,-1 1 0,0 1-1,1 0 1,-1 1-1,1 1 1,0 0 0,1 1-1,-22 12 1,8-3 3,1 1 0,1 2 0,0 1 0,1 0 0,-41 44-1,55-51-78,1 0-1,1 1 0,0 0 1,0 0-1,1 1 0,1 0 1,0 0-1,-5 17 0,10-26-55,1 0 0,-1 1 1,1-1-1,0 0 0,1 1 0,-1-1 0,1 1 1,0-1-1,1 1 0,-1-1 0,1 1 0,0-1 1,0 1-1,1-1 0,-1 0 0,1 0 0,0 0 1,1 0-1,-1 0 0,1 0 0,0 0 0,0-1 1,1 0-1,-1 1 0,1-1 0,6 4 0,-7-5-82,1 0 0,1 0-1,-1-1 1,0 1 0,1-1-1,-1 0 1,7 1 0,24 4-1795</inkml:trace>
</inkml:ink>
</file>

<file path=ppt/ink/ink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6.2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203 414 2432,'-4'12'413,"1"0"0,1 1 0,0 0 0,0-1 0,1 1 0,1 0 0,0 0 1,1 0-1,0-1 0,6 23 0,-6-31-343,0 0 1,0 1 0,0-1-1,1 0 1,-1 0 0,1 0-1,0 0 1,0 0 0,1 0-1,-1-1 1,1 1-1,0-1 1,0 0 0,0 1-1,0-1 1,0-1 0,6 4-1,-3-2 17,0-1 1,0 0-1,1 0 0,0 0 0,-1-1 0,1 0 0,0-1 1,0 0-1,0 0 0,9 1 0,-5-2 18,0 0-1,-1-1 1,1 0-1,-1 0 0,1-1 1,-1-1-1,1 0 1,-1 0-1,0-1 1,-1 0-1,1 0 1,0-1-1,-1-1 1,15-11-1,-11 4-35,0-1 1,-1 0-1,-1-1 0,0 0 1,-1-1-1,-1 0 0,0 0 1,-1-1-1,-1 0 0,-1-1 1,0 1-1,4-28 0,-7 32-32,-2 1 0,1-1 1,-2 1-1,0-1 0,0 0 0,-1 1 0,0-1 0,-1 1 0,-1-1 0,0 1 0,-1 0 0,0 0 0,-1 0 0,0 1 0,-1-1 0,0 1 0,-1 0 0,0 1 1,-9-11-1,3 9-49,0 0 1,0 1 0,-1 0 0,-1 1 0,0 1 0,0 0 0,-1 1-1,0 1 1,0 0 0,-22-6 0,16 7-8,-1 1-1,0 1 1,0 0 0,-1 2-1,1 1 1,-1 1 0,-29 3-1,42-2-9,1 2 0,-1-1 0,1 1 0,0 1 0,0-1 0,-18 11 0,23-11 16,0 0 0,0 0 1,0 1-1,1-1 0,-1 1 0,1 0 0,0 0 0,1 0 0,-1 1 0,1-1 0,-1 1 0,1 0 0,-4 10 0,6-12 6,1 1 0,-1-1 0,1 0 1,0 1-1,0-1 0,0 1 0,0-1 0,1 1 0,-1-1 0,1 0 0,0 1 0,0-1 0,0 0 0,0 0 0,1 0 0,-1 0 0,1 0 0,0 0 0,0 0 0,0 0 1,0-1-1,1 1 0,3 3 0,3 3-12,0-1 1,1 0-1,0-1 1,0 0-1,16 8 1,4-2-196,1 0 0,0-2 0,1-2 0,0-1 1,59 8-1,-33-11-1001,-1-2 0,87-6 0,-99-9-705,-47 13 1952,1-1 0,0 1 0,0-1 1,0 1-1,0 0 0,0-1 0,0 1 0,0 0 0,0 0 0,0-1 0,1 1 0,-1 0 0,0 0 1,0 0-1,1 0 0,-1 0 0,0 0 0,1 0 0,0 1 0,-1-1 0,1 0 0,-1 0 0,1 0 1,0 0-1,0 1 0,0-1 0,0 2 0,-3 36 968,6 1-239,-2-18-298,1-1 0,6 27 1,-7-41-391,1 0 0,0 0 0,1-1 0,0 1 1,0-1-1,0 0 0,1 0 0,0 0 0,0-1 1,0 1-1,6 5 0,0-2-292,0 0 1,0 0-1,1-1 0,0 0 1,0-1-1,1 0 0,20 8 1,-14-7-934</inkml:trace>
</inkml:ink>
</file>

<file path=ppt/ink/ink7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2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2944,'-1'7'649,"0"0"1,0 0-1,1 0 1,0 0-1,0 0 1,0 0-1,1 0 1,0-1-1,4 15 1,-3-12-233,8 32 284,1-1 0,2-1 1,2 0-1,2-1 0,1-1 1,2-1-1,48 67 0,-72-112-543,-1 0 0,2-1 0,-1 0 0,1 0 0,-2-13 0,-6-18-82,7 29-76,0 0 1,2 0-1,-1 0 0,1-1 0,1 1 1,1 0-1,-1-1 0,2 1 0,0-1 0,0 1 1,1 0-1,1-1 0,6-17 0,-7 23 12,1 0-1,1 0 1,-1 0-1,1 1 0,0-1 1,0 1-1,1 0 1,0 1-1,0-1 1,0 1-1,1 0 0,0 0 1,0 0-1,0 1 1,0 0-1,1 0 1,0 1-1,-1 0 0,1 0 1,0 0-1,1 1 1,-1 0-1,11-1 0,-2 1 52,0 1 0,-1 1 0,1 0 0,0 1 0,0 1 0,-1 1 0,1 0 0,-1 0 0,1 2 0,-1 0 0,-1 1 0,1 0 0,-1 1 0,0 1 0,-1 0 0,1 1-1,15 14 1,-21-15-6,1-1 1,-1 1-1,-1 1 0,1 0 0,-2 0 0,1 0 0,-1 1 0,0 0 0,-1 0 0,-1 0 0,1 1 0,-1-1 0,-1 1 1,0 0-1,-1 0 0,0 0 0,-1 1 0,0-1 0,0 0 0,-1 1 0,-1-1 0,0 0 0,-1 1 0,-4 18 0,2-17 4,0-1 0,-1 0 0,-9 17-1,13-27-52,1 0 0,-1-1 0,0 1-1,0 0 1,0 0 0,0-1 0,0 1-1,-1-1 1,1 1 0,0-1 0,-1 1-1,1-1 1,-1 0 0,1 1-1,-1-1 1,0 0 0,0 0 0,1 0-1,-1-1 1,0 1 0,0 0 0,0-1-1,0 1 1,0-1 0,0 0 0,0 1-1,0-1 1,0 0 0,0 0 0,0 0-1,-3-1 1,5 0-4,-1 1 0,0-1 0,0 0 0,0 1 1,1-1-1,-1 0 0,0 0 0,1 0 0,-1 1 0,0-1 0,1 0 0,-1 0 0,1 0 0,0 0 1,-1 0-1,1 0 0,0 0 0,0 0 0,-1 0 0,1 0 0,0 0 0,0 0 0,0-1 0,0 1 1,0 0-1,1 0 0,-1 0 0,0 0 0,0 0 0,1 0 0,0-1 0,14-40 8,-12 36-27,5-14-8,2 1 1,0 1-1,1 0 1,1 0-1,1 1 1,0 1-1,1 0 0,1 1 1,1 0-1,0 1 1,0 1-1,1 0 0,1 2 1,0 0-1,1 1 1,23-9-1,-36 16 19,0 1 0,0 1-1,0-1 1,1 1 0,-1 0 0,0 1 0,1-1-1,-1 1 1,1 0 0,-1 1 0,0 0 0,1 0-1,-1 0 1,0 1 0,0 0 0,0 0-1,0 0 1,0 1 0,0 0 0,-1 0 0,1 0-1,-1 1 1,0 0 0,0 0 0,0 0 0,-1 0-1,7 9 1,-1-1 7,0 0 0,-1 1 0,-1 1 0,0-1 0,-1 1 0,0 1 0,-1-1 0,-1 1 0,0 0 0,3 20 0,-2-4 38,2 12 24,-1 0-1,1 46 0,16-139-5034,23-12-2091,-33 45 4629</inkml:trace>
</inkml:ink>
</file>

<file path=ppt/ink/ink7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3.2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132 170 4992,'-1'0'79,"0"0"0,0 0 1,0 0-1,0 0 0,0 1 1,0-1-1,0 0 0,0 0 0,0 1 1,0-1-1,1 0 0,-1 1 0,0-1 1,0 1-1,0-1 0,0 1 1,1-1-1,-1 1 0,0 0 0,1-1 1,-1 1-1,0 0 0,1 0 1,-1 1-1,2 24 3066,1-3-2256,-1-16-741,0 0 0,0-1 1,0 1-1,1 0 1,0 0-1,0-1 1,1 1-1,0-1 0,0 0 1,0 0-1,1 0 1,0 0-1,0 0 0,0-1 1,1 0-1,0 0 1,0 0-1,10 7 1,-4-5 125,0 0 1,1-1 0,0-1 0,1 0 0,-1-1-1,1 0 1,0 0 0,0-2 0,17 2-1,-4-1 23,0-1 0,0-1 0,0-2 0,0 0 1,0-2-1,41-10 0,-55 10-227,0 0 1,0-1 0,0 0 0,-1-1 0,0-1 0,0 0 0,0 0 0,-1-1 0,0-1 0,0 1 0,0-1 0,-1-1 0,-1 0 0,0 0 0,0-1 0,8-13 0,-13 19-56,-1 0 0,1-1 1,-1 0-1,0 1 0,-1-1 0,1 0 1,-1 0-1,0 0 0,0 0 1,0 0-1,-1 0 0,0 0 1,0 0-1,0 0 0,-1 0 0,1-1 1,-1 1-1,0 0 0,-1 1 1,1-1-1,-1 0 0,0 0 0,0 1 1,-1-1-1,1 1 0,-1-1 1,0 1-1,0 0 0,0 0 0,-1 1 1,-7-8-1,-3 0 11,0 1 0,0 0 1,-1 1-1,0 0 0,-1 1 0,0 1 1,0 0-1,-21-4 0,10 4-54,1 1 1,-2 2-1,1 1 1,0 1-1,-1 1 0,1 1 1,-1 2-1,1 1 1,0 0-1,0 3 0,0 0 1,1 1-1,0 2 1,0 1-1,1 1 0,-34 19 1,54-27-79,0 1 1,0-1-1,1 1 0,-1 0 1,1 0-1,0 0 1,0 1-1,1-1 0,-1 1 1,-4 9-1,7-12-7,0 1 0,0-1 1,1 1-1,-1 0 0,1-1 0,0 1 0,0-1 0,0 1 0,0 0 1,0-1-1,0 1 0,1-1 0,-1 1 0,1 0 0,-1-1 0,1 1 1,0-1-1,0 1 0,1-1 0,-1 0 0,0 0 0,1 1 0,-1-1 1,1 0-1,3 3 0,-1-1-178,1 1 1,-1-1-1,1 0 0,0 0 1,1 0-1,-1-1 0,12 5 1,58 15-2142</inkml:trace>
</inkml:ink>
</file>

<file path=ppt/ink/ink7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4.1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1 173 2816,'1'-2'113,"0"-1"0,0 0-1,1 1 1,-1-1 0,1 1 0,-1 0 0,1-1 0,0 1-1,0 0 1,0 0 0,0 0 0,0 0 0,1 1 0,-1-1-1,1 1 1,-1-1 0,4 0 0,6-6 395,16-10 1066,1 1 1,45-20-1,-27 15-388,-34 16-1111,0 1 0,1 0 0,-1 1 0,1 0 0,0 1 0,17-2 1,-25 5 52,-1 0-1,0 0 1,1 0 0,-1 0 0,0 1 0,1 0 0,-1 0 0,10 4 0,-13-4-57,1 0 0,-1 1 0,0-1 0,0 0 0,1 1 1,-1 0-1,0-1 0,0 1 0,-1 0 0,1 0 1,0 0-1,-1 0 0,1 1 0,-1-1 0,0 0 0,1 1 1,-1-1-1,1 5 0,1 8 44,-1 1 0,-1-1-1,-1 0 1,0 1 0,0-1 0,-2 1 0,0-1-1,0 0 1,-2 0 0,-5 16 0,-11 69 32,20-91-120,-1 0 1,1 0-1,0 0 1,1 0-1,0-1 1,0 1 0,1 0-1,0 0 1,4 8-1,-3-12-18,-1 0 0,2 0 0,-1 0-1,0 0 1,1 0 0,0-1 0,0 0 0,0 0 0,1 0-1,-1 0 1,1 0 0,0-1 0,0 0 0,0 0-1,1-1 1,-1 1 0,1-1 0,-1 0 0,1 0 0,0-1-1,0 0 1,-1 0 0,1 0 0,0-1 0,7 0-1,8 0 43,0-1 0,0 0-1,0-2 1,-1 0 0,36-11 0,-38 8-25,0 0 1,-1-1 0,0-1 0,0-1 0,0 0-1,-1-1 1,-1-1 0,0-1 0,19-17 0,-25 19-4,0 0 0,-1 0 1,0-1-1,-1 0 0,0 0 1,0 0-1,-2-1 1,1 0-1,-1-1 0,-1 1 1,0-1-1,-1 0 0,-1 0 1,2-15-1,-4 26-17,1 0 1,-1 0-1,0 0 0,0 0 1,0 0-1,-1 0 0,1 1 1,0-1-1,-1 0 0,1 0 1,-1 0-1,1 0 0,-1 0 1,0 1-1,0-1 0,0 0 1,0 1-1,0-1 0,0 0 1,-1 1-1,1 0 0,-2-2 1,2 2-4,0 1 1,-1 0-1,1-1 1,0 1-1,0 0 1,0 0-1,0 0 0,-1 0 1,1 0-1,0 0 1,0 0-1,0 1 1,0-1-1,0 0 1,-1 1-1,1-1 1,0 1-1,0-1 1,0 1-1,0-1 1,0 1-1,0 0 0,0-1 1,0 1-1,1 0 1,-1 0-1,0 0 1,0 0-1,1 0 1,-1 0-1,0 0 1,1 0-1,-1 0 1,1 0-1,-1 0 1,1 0-1,-1 1 0,-2 6 9,-1 0-1,1-1 0,1 1 0,0 0 0,0 0 0,0 1 0,1-1 0,0 0 0,0 1 0,1-1 1,1 0-1,-1 1 0,3 9 0,0 0 52,2-1 0,0 1 0,1-1 0,0 0 0,10 17 0,-12-27-44,1 0 0,0 0 1,0-1-1,1 0 0,0 0 1,0 0-1,0 0 0,0-1 0,1 0 1,0-1-1,0 0 0,1 0 1,-1 0-1,1-1 0,0 0 1,0 0-1,11 2 0,1-1-510,-1 0-1,1-1 1,0-1-1,1-1 1,-1-1-1,22-3 1,-39 3 253,0 1 0,0-2 0,0 1 1,1 0-1,-1-1 0,0 1 1,0-1-1,0 0 0,0 0 0,0 0 1,0 0-1,0-1 0,0 1 1,0-1-1,0 0 0,-1 0 1,1 0-1,-1 0 0,1 0 0,-1 0 1,0-1-1,0 1 0,0-1 1,0 1-1,0-1 0,-1 0 0,3-5 1,1-20-2067</inkml:trace>
</inkml:ink>
</file>

<file path=ppt/ink/ink7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4.7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0 4480,'0'3'541,"-1"1"0,1-1 0,0 0 1,0 0-1,0 1 0,1-1 0,-1 0 0,2 6 1,1 16 2011,-1 11-1987,1-1 1,2 1 0,1-1 0,1 0 0,3 0 0,22 57 0,-29-85-462,-1-2-13,0 0-1,0 0 1,0 1-1,-1-1 1,1 1 0,-1 8-1,-1-14-83,0 1 0,0-1 1,-1 0-1,1 0 0,0 0 0,0 0 0,-1 1 1,1-1-1,0 0 0,-1 0 0,1 0 0,0 0 0,-1 0 1,1 0-1,0 0 0,-1 0 0,1 0 0,0 0 0,-1 0 1,1 0-1,0 0 0,-1 0 0,1 0 0,0 0 0,-1-1 1,1 1-1,0 0 0,0 0 0,-1 0 0,1 0 0,0-1 1,-1 1-1,1 0 0,0 0 0,0 0 0,0-1 0,-1 1 1,1 0-1,0-1 0,0 1 0,0 0 0,0 0 0,-1-1 1,1 1-1,0-1 0,-16-19 128,8-2-119,1 0-1,1-1 1,1 0 0,0 1-1,2-2 1,1 1-1,1 0 1,3-39-1,-1 57-15,1 0 0,-1 1-1,1-1 1,0 0-1,0 0 1,1 1-1,-1 0 1,1-1-1,0 1 1,0 0 0,0 0-1,1 0 1,0 1-1,-1-1 1,1 1-1,0 0 1,1 0-1,-1 0 1,0 1 0,1 0-1,0-1 1,-1 2-1,1-1 1,0 0-1,0 1 1,7-1-1,4-1 33,0 1 0,0 0 0,1 1 0,-1 1-1,1 0 1,-1 2 0,18 3 0,-2 1 180,0 1 1,-1 2-1,-1 1 0,59 28 1,-74-30-102,-1 1 0,0 0 0,0 1 0,-1 0 0,0 1 0,-1 1 0,0 0 0,-1 0-1,0 1 1,-1 1 0,12 20 0,-17-24-73,0-1 0,0 1 0,-1 0 0,0 0-1,-1 0 1,0 0 0,0 1 0,-1-1-1,-1 1 1,0 0 0,0-1 0,-1 1 0,0 0-1,-1 0 1,0-1 0,-1 1 0,0-1 0,-1 1-1,0-1 1,-1 0 0,-8 17 0,-1 10-1582,7-20-3314,-4-20 2340,-3 11-43</inkml:trace>
</inkml:ink>
</file>

<file path=ppt/ink/ink7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5.7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4 682 3968,'-1'0'37,"1"0"0,0 0 0,0 0 1,0 1-1,-1-1 0,1 0 0,0 0 0,0 1 0,0-1 1,-1 0-1,1 0 0,0 1 0,0-1 0,0 0 1,0 0-1,0 1 0,0-1 0,0 0 0,0 0 0,0 1 1,-1-1-1,1 0 0,0 1 0,0-1 0,1 0 0,-1 0 1,0 1-1,0-1 0,0 0 0,0 1 0,0-1 1,0 0-1,0 0 0,0 1 0,0-1 0,1 0 0,-1 0 1,0 1-1,0-1 0,0 0 0,0 0 0,1 0 0,-1 1 1,0-1-1,0 0 0,1 0 0,-1 0 0,0 0 1,0 1-1,1-1 0,-1 0 0,24-1 2287,-17 0-1803,1-1 0,-1 0-1,1 0 1,-1-1-1,12-6 1,20-18 62,0-2 0,-2-1 0,-2-2 0,45-51 0,-65 66-451,-1-1 0,-1-1 0,0 0 0,-1-1 1,-1 0-1,-1-1 0,-1 0 0,-1-1 1,-1 1-1,-1-2 0,5-28 0,-10 42-113,-1 1 0,0-1 0,0 1 0,-1 0 0,0-1-1,0 1 1,-1 0 0,0-1 0,0 1 0,-1 0 0,0 0 0,-1 1 0,0-1 0,0 1-1,-9-13 1,9 15-7,-1 0 0,1 1 0,-1-1 0,0 1 0,0 0 0,0 0 0,0 0 1,-1 1-1,0 0 0,1 0 0,-1 0 0,0 1 0,-1 0 0,1 0 0,0 0 0,0 1 0,-1 0 0,1 0 0,-1 1 0,-12 0 0,18 0-7,0 0 0,0 0 0,0 0 0,0 0 0,0 0 0,0 0 0,1 0 0,-1 0 0,0 0 0,0 0 0,0 1 0,0-1 0,0 0 0,0 1 0,0-1 0,1 0 0,-1 1 0,0-1 0,0 1 0,0 0 0,1-1 0,-1 1 0,0-1 0,1 1 0,-1 0 0,1 0 0,-1-1 0,1 1 1,-1 0-1,1 0 0,-1 1 0,1-1 3,1 0 0,0 1 1,-1-1-1,1 0 1,0 0-1,0 0 0,0 0 1,0 0-1,0 0 1,0-1-1,0 1 1,0 0-1,1 0 0,-1-1 1,0 1-1,0-1 1,1 1-1,-1-1 0,0 1 1,1-1-1,-1 0 1,0 0-1,2 1 0,116 19 812,172 7-1,-226-23-559,48-1 158,22 2 209,-135-5-622,1 0-1,-1 0 1,0 0-1,1 0 0,-1 0 1,1 0-1,-1 0 0,0 0 1,1 0-1,-1 1 0,0-1 1,1 0-1,-1 0 1,0 0-1,1 0 0,-1 1 1,0-1-1,0 0 0,1 0 1,-1 1-1,0-1 0,0 0 1,1 0-1,-1 1 1,0-1-1,0 0 0,0 1 1,1-1-1,-1 0 0,0 1 1,0-1-1,0 0 1,0 1-1,0-1 0,0 0 1,0 1-1,0-1 0,0 1 1,0-1-1,0 0 0,0 1 1,0-1-1,0 0 1,0 1-1,0-1 0,0 0 1,0 1-1,0-1 0,-1 0 1,1 1-1,0-1 0,0 0 1,0 1-1,-1-1 1,1 0-1,-1 1 0,-16 20 114,14-18-101,-105 126 266,97-114-268,1 0-1,0 1 1,2 0-1,-1 1 1,2 0-1,-10 33 0,16-45-10,-1 1 0,1 0 0,0-1 1,1 1-1,-1 0 0,1 0 0,0 0 0,1-1 0,0 1 0,0 0 0,0 0 0,0-1 0,1 1 0,0-1 0,0 1 0,0-1 0,1 0 0,0 0 0,0 0 0,0 0 0,1 0 0,-1-1 0,1 1 0,0-1 0,0 0 0,1 0 0,-1-1 0,1 1 0,0-1 0,0 0 0,0 0 1,0-1-1,1 0 0,-1 1 0,1-2 0,5 2 0,15 2 37,0-2 0,0-1 1,0-1-1,34-3 0,-46 0-25,0 0 0,0-1-1,0 0 1,-1-1-1,1 0 1,-1-1 0,0-1-1,0 0 1,18-13-1,-20 12-3,0 0-1,-1-1 1,0 0-1,0-1 1,-1 0-1,0-1 1,-1 0-1,0 0 1,-1-1-1,0 0 1,0 0-1,8-22 1,-16 41 3,1 0 0,-1 1 0,2-1 0,-1 0 0,1 0 0,0 0 0,0 0 0,1 0 0,0 0 0,1-1 0,0 1 0,0-1 0,0 1 1,1-1-1,0 0 0,6 7 0,-3-7-106,1-1 1,0 0 0,0 0-1,1-1 1,0 0 0,0 0-1,0-1 1,0-1-1,1 1 1,-1-1 0,1-1-1,12 2 1,-13-2-446,-1-1 0,1-1 0,0 0 0,0 0 0,0 0 0,-1-1 0,1-1-1,-1 1 1,1-1 0,-1-1 0,1 0 0,-1 0 0,0 0 0,10-7 0,-13 7 97,0-1 0,0 0 0,-1 0 0,1-1-1,-1 1 1,0-1 0,0 0 0,0 0 0,-1 0 0,0-1 0,4-8 0,16-38-2249</inkml:trace>
</inkml:ink>
</file>

<file path=ppt/ink/ink7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16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82 8576,'-29'11'4224,"34"-5"-7040,-5-6 10239,9-6-7679,2-5 0,-11-5-3455,9 0 127,0 0 3328,-13-17 128</inkml:trace>
</inkml:ink>
</file>

<file path=ppt/ink/ink7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1.5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270 1 3072,'0'0'1387,"0"0"-342,0 0 555,0 0-1003,-24 0 1046,4 3-1399,-1 0 0,1 1 1,0 1-1,0 1 0,1 1 1,0 1-1,0 0 1,0 2-1,1 0 0,-19 15 1,36-25-238,0 0 1,0 1 0,1-1 0,-1 1-1,0-1 1,0 1 0,1-1 0,-1 1-1,0 0 1,1-1 0,-1 1 0,1 0-1,-1-1 1,1 1 0,-1 0 0,1 0-1,0-1 1,-1 1 0,1 0 0,0 0-1,-1 0 1,1 0 0,0 0 0,0-1-1,0 1 1,0 0 0,0 0-1,0 0 1,0 0 0,0 0 0,0 0-1,1-1 1,-1 2 0,1 0 10,1-1 0,-1 0-1,1 1 1,0-1 0,-1 0 0,1 0-1,0 0 1,0 0 0,0 0 0,0-1-1,-1 1 1,1 0 0,3 0 0,69 7 238,-14-7-89,1 3 1,-1 3-1,0 2 1,0 3 0,-1 3-1,108 41 1,-163-54-137,0-1 0,0 1 0,-1 0 0,1 0-1,-1 0 1,1 1 0,-1-1 0,0 1 0,0 0 0,0 0 0,0 0 0,0 0 0,-1 0 0,5 8 0,-6-8-4,0 0 0,0 0-1,-1 0 1,1 0 0,-1 1 0,0-1 0,0 0 0,0 0 0,0 1 0,-1-1 0,1 0 0,-1 0 0,0 0 0,0 0 0,0 0 0,0 0 0,0 0 0,-1 0 0,-2 4 0,-2 3 52,-1 0 0,0 0 1,-1-1-1,0 0 0,0-1 0,-1 0 1,0 0-1,0-1 0,-1 0 1,0 0-1,0-1 0,0-1 1,-1 0-1,0 0 0,-15 4 1,18-6-49,0-1 1,0 0-1,0-1 1,0 0-1,0 0 1,-1-1 0,1 0-1,0 0 1,0-1-1,0 0 1,0 0-1,0-1 1,0 0 0,0 0-1,0-1 1,1 0-1,-1-1 1,1 1-1,0-2 1,0 1-1,0-1 1,1 0 0,-7-6-1,2 1-31,7 7-30,0 0 1,0-1 0,1 1-1,-1-1 1,1 0 0,0 0-1,0 0 1,0 0 0,0-1 0,1 1-1,0-1 1,-1 1 0,2-1-1,-1 0 1,-1-5 0,4 9-32,-1 0 1,1 0 0,-1 0-1,1 0 1,-1 0-1,1 1 1,0-1-1,0 0 1,-1 0 0,1 1-1,0-1 1,0 1-1,-1-1 1,1 0-1,0 1 1,0 0-1,0-1 1,0 1 0,0-1-1,0 1 1,0 0-1,0 0 1,0 0-1,0-1 1,0 1 0,0 0-1,2 1 1,38-4-1777,-30 3 1014,72 1-3145,-40 2 2027</inkml:trace>
</inkml:ink>
</file>

<file path=ppt/ink/ink7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1.9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47 3712,'-10'-30'1812,"9"15"1645,1 14-3030,-8 15 1173,7 1-1363,1-1 1,1 0 0,0 0-1,1 0 1,0 0 0,1 0 0,0 0-1,2 0 1,-1-1 0,2 0-1,0 0 1,0 0 0,16 23 0,-20-33-214,1 0 0,-1-1 0,0 1 0,1 0 1,-1-1-1,1 1 0,0-1 0,-1 0 1,1 0-1,0 0 0,1 0 0,-1 0 1,0-1-1,0 1 0,1-1 0,-1 0 1,1 0-1,-1 0 0,1-1 0,-1 1 0,1-1 1,0 0-1,-1 0 0,1 0 0,4-1 1,7-2 40,-1 0 0,0-2 0,0 1 0,25-13 0,-21 9 4,-9 3-56,1 0 0,-1 0 0,0-1 0,-1-1 0,1 0 1,-1 0-1,-1 0 0,1-1 0,-1 0 0,8-12 0,-12 16 6,-1 1-1,1-1 0,-1 0 1,0 0-1,0 0 0,0-1 1,0 1-1,-1 0 0,1-1 1,-1 1-1,0-1 0,-1 1 1,1-1-1,-1 0 0,0 1 1,0-1-1,0 0 0,-1 1 1,0-1-1,0 1 1,0-1-1,0 1 0,-1-1 1,1 1-1,-1 0 0,-3-5 1,5 8-11,0 1 0,0 0 1,-1-1-1,1 1 1,0 0-1,0-1 1,0 1-1,0 0 1,-1-1-1,1 1 1,0 0-1,0-1 1,-1 1-1,1 0 1,0 0-1,0-1 1,-1 1-1,1 0 1,0 0-1,-1 0 1,1-1-1,0 1 1,-1 0-1,1 0 1,0 0-1,-1 0 1,1 0-1,0 0 1,-1 0-1,1 0 1,-1 0-1,1 0 0,0 0 1,-1 0-1,1 0 1,0 0-1,-1 0 1,1 0-1,-1 0 1,1 0-1,0 0 1,-1 0-1,1 1 1,-1-1-1,-7 21 220,7-13-170,0 0-1,1 0 0,0 0 0,1 15 0,2-14-22,0-1 0,0 0 0,1 0 0,0 0 0,0-1 0,1 0 0,0 1-1,0-1 1,1-1 0,0 1 0,0-1 0,1 0 0,0-1 0,-1 1-1,2-1 1,-1-1 0,1 1 0,-1-1 0,1-1 0,13 5 0,-9-4-208,1 0 0,0 0 0,0-2 0,0 0 1,23 2-1,-25-4-432,-1-1 1,1 1-1,-1-2 1,0 1-1,1-1 0,-1-1 1,13-4-1,1-9-1549,3-9-22</inkml:trace>
</inkml:ink>
</file>

<file path=ppt/ink/ink7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2.6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40 663 2816,'9'2'471,"0"0"-1,-1 0 1,1-1 0,0-1-1,0 1 1,0-2 0,0 1-1,0-1 1,-1 0 0,1-1-1,0 0 1,-1 0 0,9-4 0,23-9 248,51-27 1,-69 31-792,1 0 216,-1-1 0,0 0 0,-1-2 0,0-1 0,-1 0 0,0-2 0,-2 0 0,0-1 0,-1-1 0,-1 0 0,0-1 0,-2-1 0,0-1 0,-2 0 0,11-24 0,-20 39-110,-1 1 0,0 0 0,0-1 0,-1 0-1,1 1 1,-1-1 0,-1 0 0,0 0 0,1 1 0,-2-1 0,1 0 0,-1 0 0,0 1 0,-1-1 0,-3-11 0,1 10-8,0 1 1,0 0-1,0-1 1,-1 1-1,0 1 1,-1-1-1,0 1 1,0 0-1,0 0 1,0 1 0,-9-6-1,-5-1-10,0 1 0,0 1-1,-1 0 1,0 2 0,0 1-1,-1 0 1,0 2 0,-34-5 0,37 7-18,1 2 1,-1 0 0,0 0 0,1 2 0,-1 0-1,0 2 1,1 0 0,-20 6 0,30-7 7,0 1 0,1 1 1,-1-1-1,1 1 0,0 0 1,1 1-1,-1 0 0,1 0 1,-1 0-1,2 1 0,-1 0 1,1 0-1,-1 0 0,2 1 0,-1 0 1,1 0-1,0 0 0,0 0 1,1 1-1,0-1 0,-2 10 1,-1 8 67,1 0 1,1 0 0,2 0-1,0 0 1,2 0 0,1 0-1,1 0 1,1 0 0,10 42-1,10 19 480,49 115 0,-43-123-126,-10-27 41,47 92 1,-65-142-489,-1-1 0,0 1 0,0 0 0,0-1 0,0 1 0,1-1 0,-1 1 0,0 0 0,1-1 0,-1 1 0,0-1 0,1 1 0,-1-1 0,1 1 0,-1-1-1,1 1 1,-1-1 0,1 1 0,-1-1 0,1 1 0,-1-1 0,1 0 0,0 0 0,-1 1 0,1-1 0,-1 0 0,1 0 0,0 1 0,-1-1 0,1 0 0,0 0 0,-1 0 0,1 0 0,0 0 0,0 0 0,-1 0 0,1 0 0,0-1 0,-1 1 0,1 0 0,-1 0 0,2-1 0,15-26-2173,-3 4 189,7 1-173</inkml:trace>
</inkml:ink>
</file>

<file path=ppt/ink/ink7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2.9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53 0 4864,'-5'6'428,"0"0"0,0 0 0,1 1 0,-1 0 0,1 0 0,1 0 0,-1 0 0,1 0 0,1 1 0,-1-1 0,1 1 0,1 0 0,-1 0 0,0 12 1,-1 23 982,4 64-1,0-57-1116,-1-18-206,1 0 1,2 1 0,1-1 0,2 0 0,1-1 0,1 1 0,15 35-1,-18-55-157,0-2-1,0 1 0,1 0 0,0-1 0,1 0 0,0-1 0,1 0 1,0 0-1,0 0 0,1-1 0,0 0 0,0-1 0,1 0 0,0 0 0,0-1 1,0 0-1,1-1 0,0 0 0,0-1 0,1 0 0,-1-1 0,20 3 1,6-6-1659,-7-9-192</inkml:trace>
</inkml:ink>
</file>

<file path=ppt/ink/ink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6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564 1 6016,'-80'59'2944,"0"74"-3968,42-90 5504,-8 21-6400,-34 14 0,-19 7-1152,-42 2 0</inkml:trace>
</inkml:ink>
</file>

<file path=ppt/ink/ink7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3.3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83 5120,'3'-7'2560,"54"-6"-2944,-34 13 3584,20-3-3328,-1-8 0,10 2 0,5-2 128,3-1 0,-3 5 128,-5-2-896,-10 9 0,-10 12-512,-12-4 128</inkml:trace>
</inkml:ink>
</file>

<file path=ppt/ink/ink7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3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18 196 4224,'-1'0'77,"1"0"0,-1 0 0,0 0 0,0 1 0,0-1 0,0 0 0,0 1 0,1-1 0,-1 1 0,0-1 0,0 1 0,1-1 0,-1 1 0,0 0 0,1-1 0,-1 1 0,1 0 0,-1 0 0,1-1 0,-1 1-1,1 0 1,-1 0 0,1 0 0,0-1 0,-1 1 0,1 0 0,0 0 0,0 0 0,0 0 0,0 0 0,0 0 0,0 0 0,0-1 0,0 1 0,0 2 0,1 1 283,1 0-1,0 0 0,-1 0 1,1 0-1,0 0 0,1 0 1,-1-1-1,5 6 0,8 7 377,0 0 0,31 23 0,-37-33-664,0-1 0,1 0 0,-1 0 1,1-1-1,0-1 0,0 0 0,0 0 0,0-1 0,1 0 0,-1-1 1,12 1-1,8-1 180,1-2-1,44-6 1,-60 5-183,0-2 0,0 1 0,0-2 0,0 0 0,-1-1 0,0 0 0,0-1 0,-1 0 0,0-1-1,0-1 1,0 0 0,19-19 0,-30 25-60,1 0 1,-1 0-1,1 0 0,-1-1 0,0 1 1,0 0-1,0-1 0,0 1 0,-1-1 0,0 0 1,1 0-1,-1 0 0,-1 1 0,1-1 1,0 0-1,-1 0 0,0 0 0,0 0 1,0 0-1,-1 0 0,1 0 0,-1 0 0,0 0 1,0 1-1,0-1 0,0 0 0,-1 0 1,0 1-1,1-1 0,-1 1 0,-1 0 0,1-1 1,0 1-1,-4-3 0,-3-5 0,-1 1 0,0-1 1,-1 2-1,0 0 0,0 0 0,-1 1 0,0 0 0,-15-6 1,6 5-20,0 0 0,0 2 0,-1 1 0,0 0 0,0 2 0,0 1 1,-1 0-1,1 2 0,-1 0 0,1 2 0,-1 0 0,-23 6 1,40-7-17,0 1 0,0 1 1,1-1-1,-1 1 1,0 0-1,1 0 0,0 1 1,-1 0-1,1 0 1,0 0-1,0 0 0,1 1 1,-1 0-1,1 0 1,0 0-1,0 0 0,0 1 1,0 0-1,-5 9 1,8-13 17,1 0 1,0 0 0,-1 0 0,1 0 0,0 0 0,-1 1 0,1-1 0,0 0 0,0 0 0,0 0 0,0 0-1,0 0 1,0 0 0,0 0 0,0 1 0,1-1 0,-1 0 0,0 0 0,1 0 0,-1 0 0,1 0 0,-1 0-1,1 0 1,-1 0 0,1 0 0,0 0 0,1 1 0,1 1-8,0 0 0,1 0-1,-1-1 1,1 1 0,0-1 0,0 0-1,6 3 1,10 2-13,1-1 0,24 5 0,-44-11 27,68 11 3,105 3 0,-27-3 16,-121-10 40,17 4 229,-42-4-272,1 0-1,0-1 0,-1 1 1,1 0-1,0 0 0,-1 0 1,0 0-1,1 0 0,-1 1 1,1-1-1,-1 0 0,0 1 1,0-1-1,0 1 0,0-1 1,0 1-1,0-1 0,0 1 1,-1 0-1,1 0 1,0 1-1,0 0 32,0 4 97,1 1 0,0-1 0,1 1 0,0-1 0,0 0 0,1 0 0,-1 0 0,1-1 0,1 1 0,-1-1 0,1 0 0,1 0 0,8 8 0,-2-6-63,0-1 0,0 0-1,0-1 1,1-1 0,0 1 0,0-2 0,18 4 0,-10-4-797,0-1 1,0 0-1,1-2 0,24-1 1,2-5-1481</inkml:trace>
</inkml:ink>
</file>

<file path=ppt/ink/ink7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4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27 3456,'0'0'67,"-1"-1"1,1 1-1,0-1 0,-1 0 1,1 1-1,0-1 0,-1 1 1,1-1-1,0 1 0,0-1 1,0 0-1,-1 1 0,1-1 1,0 0-1,0 1 0,0-1 1,0 1-1,0-1 0,0 0 1,0 1-1,0-1 0,1 0 1,-1 1-1,0-1 0,0 1 1,0-1-1,1 0 0,-1 1 1,0-1-1,1 1 0,-1-1 1,0 1-1,1-1 0,-1 1 1,1-1-1,-1 1 0,1 0 1,-1-1-1,1 1 1,-1-1-1,1 1 0,-1 0 1,1 0-1,0-1 0,0 1 19,0-1-1,0 1 0,0 0 0,0-1 1,0 1-1,0 0 0,0 0 1,0 0-1,0 0 0,0 0 1,-1 0-1,1 0 0,0 0 0,0 0 1,0 0-1,0 1 0,0-1 1,0 0-1,0 1 0,0-1 1,0 0-1,0 1 0,-1-1 1,1 1-1,0 0 0,0-1 0,0 1 1,-1 0-1,1-1 0,0 1 1,-1 0-1,1 0 0,-1-1 1,1 1-1,-1 0 0,1 0 0,-1 0 1,0 0-1,1 0 0,-1 1 1,13 32 337,-3 0 0,0 1 0,5 42 0,8 28 637,121 349 1180,-130-417-2048,34 64 0,-47-101-286,0 1 1,0 0 0,0 0 0,1 0 0,-1-1 0,0 1 0,1-1-1,-1 1 1,0-1 0,1 1 0,-1-1 0,0 0 0,1 0 0,-1 0-1,1 0 1,-1 0 0,0 0 0,1 0 0,-1 0 0,1 0 0,-1-1-1,0 1 1,1-1 0,-1 1 0,0-1 0,1 1 0,-1-1 0,0 0-1,0 1 1,0-1 0,0 0 0,1 0 0,0-1 0,41-30-3140,-23 5 1313</inkml:trace>
</inkml:ink>
</file>

<file path=ppt/ink/ink7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4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3840,'9'3'1920,"71"4"-2560,-57-7 3328,5 0-2176,15-3 0,17 3 128,20 3 0,-3 3-896,-11 1 128,-6-4 0,2-3 0,-1-3-1024,-15 6 0</inkml:trace>
</inkml:ink>
</file>

<file path=ppt/ink/ink7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4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13 224 3456,'41'38'6194,"-6"-3"-5071,-25-27-984,1-1-1,1 0 1,-1-1-1,1 0 1,0-1-1,0-1 1,1 1 0,-1-2-1,1 0 1,0 0-1,0-1 1,0-1 0,0 0-1,15-2 1,-11 0 40,1 0 1,-1-2-1,0 0 1,0-1-1,0-1 1,-1 0-1,1-1 1,-1-1-1,-1-1 1,18-11-1,-28 16-149,0 0-1,0 0 1,-1-1-1,0 0 1,1 0-1,-1 0 1,0 0-1,-1-1 1,1 0-1,-1 1 1,0-1-1,0-1 1,-1 1-1,1 0 1,-1 0-1,0-1 1,-1 0-1,1 1 1,-1-1-1,0 0 1,-1 1-1,1-1 1,-1 0-1,-1-8 1,0 6-3,-1 1 0,0 0 0,0-1 0,-1 1 0,0 0 0,0 1 1,0-1-1,-1 1 0,0-1 0,0 1 0,-1 0 0,0 0 0,0 1 0,0 0 1,-1-1-1,0 2 0,1-1 0,-2 1 0,-7-5 0,1 3-2,-1 0 0,1 0 0,-1 1 0,0 1 0,-1 0 0,1 1 0,-1 1-1,1 0 1,-20 1 0,8 1-19,-1 1 0,1 2-1,0 0 1,-35 10 0,53-11-20,0 0 1,0 0-1,0 1 1,0 0-1,1 0 1,-1 1-1,1 0 1,0 0-1,0 1 1,0 0-1,1 0 1,0 1-1,0-1 1,0 1-1,1 1 1,0-1-1,0 1 1,-7 11 0,12-16-45,-1 0 0,0 1 0,1-1 0,-1 0 1,1 0-1,0 0 0,0 1 0,0-1 1,0 0-1,0 0 0,0 1 0,1-1 1,-1 0-1,1 0 0,-1 0 0,1 0 1,0 0-1,0 1 0,0-1 0,0-1 1,0 1-1,1 0 0,-1 0 0,0 0 1,1-1-1,-1 1 0,1 0 0,0-1 1,0 0-1,3 3 0,6 4-374,1-1 0,0 0 1,20 9-1,-31-15 408,83 29-1917,8 2 0</inkml:trace>
</inkml:ink>
</file>

<file path=ppt/ink/ink7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6.12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31 3328,'-9'-8'210,"7"6"-2,-1-1 1,1 1-1,-1 0 0,0-1 0,1 1 1,-1 0-1,0 1 0,0-1 0,-5-1 1,7 3-171,1 0 0,-1-1-1,1 2 1,-1-1 0,1 0 0,-1 0 0,1 0 0,0 0 0,-1 0 0,1 0 0,-1 0 0,1 1 0,-1-1 0,1 0 0,-1 0 0,1 1 0,0-1 0,-1 0 0,1 0 0,-1 1 0,1-1 0,0 1 0,0-1 0,-1 0 0,1 1 0,0-1 0,-1 1 0,-5 27 488,3 17-182,3 1-1,2 0 1,12 74-1,40 140 376,-33-173-294,56 306 543,-67-318-789,-3 1 1,-3-1-1,-8 99 0,2-155-88,2-10-38,0-1 0,-1 0 0,0 1-1,0-1 1,-1 0 0,0 0-1,-1 0 1,0 0 0,-6 13 0,8-20-42,1-1 0,0 1 1,0 0-1,-1-1 1,1 1-1,0 0 0,-1-1 1,1 1-1,-1-1 1,1 1-1,-1-1 0,1 1 1,-1-1-1,0 1 1,1-1-1,-1 1 0,1-1 1,-1 0-1,0 1 0,1-1 1,-1 0-1,0 0 1,0 1-1,1-1 0,-1 0 1,0 0-1,1 0 1,-1 0-1,0 0 0,0 0 1,1 0-1,-1 0 1,0 0-1,0-1 0,1 1 1,-1 0-1,0 0 1,1 0-1,-1-1 0,0 1 1,1 0-1,-1-1 1,0 1-1,1-1 0,-1 1 1,1-1-1,-1 1 0,1-1 1,-1 1-1,1-1 1,-1 0-1,1 1 0,0-1 1,-1 0-1,1 0 1,-2-3 28,0 1 1,0-1 0,1 0 0,-1 0-1,1 0 1,0 1 0,0-1-1,0 0 1,0-7 0,2-4-4,1-1 0,1 1 0,0 0 1,0-1-1,2 1 0,0 1 0,0-1 0,2 1 0,0 0 0,15-24 1,-9 19-30,1 0 1,1 1 0,0 1-1,1 0 1,1 1 0,32-23-1,-41 33 9,1 1-1,0 0 1,0 0-1,0 1 1,1 0-1,-1 1 1,1 0-1,0 1 1,0 0-1,0 0 1,0 1-1,11 0 1,-5 2 33,-1 0-1,0 1 1,0 0 0,0 2-1,0-1 1,-1 2 0,21 8 0,-10 0 29,0 0-1,-1 1 1,0 1 0,-2 2 0,0 0 0,0 2 0,-2 0 0,22 26 0,-37-40-52,-1 1 0,0 0 0,0 0 0,0 0 1,-1 1-1,0-1 0,0 1 0,-1-1 0,0 1 0,0 0 1,0 0-1,-1 0 0,0 0 0,-1 0 0,1 1 0,-1-1 1,-1 0-1,1 0 0,-1 0 0,0 0 0,-4 11 0,2-10 9,0 0-1,-1-1 1,1 1-1,-1-1 1,-1 0 0,0 0-1,0 0 1,0-1-1,-1 0 1,0 0-1,0 0 1,0 0-1,-1-1 1,0 0 0,0-1-1,0 0 1,-14 7-1,7-6 18,0-1-1,0 0 1,0-1 0,-1-1-1,1 0 1,-1 0 0,1-2-1,-1 0 1,1 0-1,-18-4 1,12 1-60,1-1 1,-1-1-1,1-1 1,0-1-1,0-1 1,-31-17-1,49 25-35,-1-1 0,1 1 0,0-1 0,-1 0-1,1 0 1,0 1 0,0-1 0,-1 0-1,1 0 1,0 0 0,0 0 0,0 0 0,0 0-1,0 0 1,1-1 0,-1 1 0,0 0-1,0 0 1,1-1 0,-1 1 0,1-1-1,-1 1 1,1 0 0,0-1 0,-1 1 0,1-1-1,0 1 1,0-1 0,0 1 0,0-1-1,0 1 1,1 0 0,-1-1 0,0 1 0,1-1-1,-1 1 1,1 0 0,-1-1 0,1 1-1,-1 0 1,1-1 0,0 1 0,0 0-1,0 0 1,2-2 0,0-1-237,0 1 1,1 0-1,0 0 0,0 1 1,0-1-1,0 1 0,0-1 1,0 1-1,0 1 0,1-1 1,-1 1-1,1-1 0,-1 1 1,6 0-1,43-3-1790</inkml:trace>
</inkml:ink>
</file>

<file path=ppt/ink/ink7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6.4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168 273 4864,'21'4'1186,"-16"-3"-822,0 0 1,0 0 0,0 0 0,1 0 0,-1-1-1,0 0 1,0 0 0,1-1 0,-1 0 0,0 1 0,0-2-1,0 1 1,9-4 0,1 0-185,-2-1 0,1-1 0,-1 0 0,0 0 0,21-17 0,-29 20-123,0 0 0,0 0 0,0-1 0,-1 1 0,1-1 0,-1 0 0,0-1 0,-1 1 0,1-1 0,-1 1-1,0-1 1,0 0 0,-1 0 0,0-1 0,0 1 0,1-7 0,-3 9-19,0-1 1,-1 1 0,0 0-1,0-1 1,0 1-1,0 0 1,-1 0-1,1 0 1,-1 0-1,0 0 1,0 0-1,-1 0 1,1 1-1,-1-1 1,1 1-1,-1 0 1,-1-1 0,1 1-1,0 1 1,-5-4-1,3 2 7,-1-1-1,0 2 0,0-1 1,0 1-1,0 0 1,-1 0-1,1 0 0,-1 1 1,0 0-1,0 0 1,0 1-1,-10-1 1,3 3 10,-1 1 1,1 0 0,-1 1 0,1 0 0,0 1 0,0 1 0,0 0 0,1 1-1,0 1 1,0 0 0,0 1 0,1 0 0,0 0 0,1 2 0,0-1-1,0 1 1,1 1 0,1 0 0,-1 0 0,-13 24 0,20-30-42,0 0 0,1 1-1,-1 0 1,1-1 0,0 1 0,1 0 0,0 0 0,-1 0 0,2 0 0,-1 0 0,1 0-1,0 0 1,0 0 0,0 0 0,3 10 0,-1-8 4,1 1-1,0-1 1,1 0 0,0 0-1,0 0 1,0 0 0,1 0-1,0-1 1,11 12 0,-3-6-24,1 0 0,0-2 1,0 1-1,1-2 0,1 0 0,0 0 0,0-2 1,1 0-1,31 11 0,-36-15-316,0-1 0,1 0 0,-1-1 0,0 0 1,1-1-1,-1 0 0,1-1 0,-1 0 0,1-1 0,16-4 0,22-7-1619</inkml:trace>
</inkml:ink>
</file>

<file path=ppt/ink/ink7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6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38 4352,'7'16'1606,"2"-1"1,0 1 0,18 23-1,-15-24-541,-1 1 0,16 32 0,-17-24-1209,1-1 777,-1 1 0,-1 1 1,12 50-1,-21-75-599,0 1-1,1 0 0,-1-1 1,0 1-1,0-1 0,0 1 1,0 0-1,0-1 0,0 1 1,0 0-1,0-1 0,0 1 1,0-1-1,0 1 0,0 0 1,0-1-1,-1 1 0,1-1 1,0 1-1,0 0 0,-1-1 1,1 1-1,0-1 0,-1 1 1,1-1-1,-1 1 0,0 0 1,-13-7 362,-14-24-147,21 20-229,2-1-1,-1 0 1,1 0 0,0 0 0,1-1 0,1 1 0,0-1-1,0 0 1,1 0 0,1 0 0,0 0 0,0 0 0,2 0 0,-1 0-1,1-1 1,6-21 0,-5 27-41,0 0 0,0-1-1,1 2 1,0-1 0,0 0 0,1 0 0,0 1-1,0 0 1,0 0 0,1 0 0,0 0 0,0 1 0,1 0-1,-1 0 1,1 0 0,0 1 0,0 0 0,1 0-1,-1 0 1,1 1 0,0 0 0,0 0 0,0 1-1,0 0 1,1 0 0,-1 1 0,0-1 0,13 1-1,-7 1 51,0 0 0,0 1-1,-1 1 1,1 0 0,0 1-1,-1 0 1,22 9 0,5 5 369,38 23 0,-35-17-16,-20-10-136,0 0 0,-1 0-1,0 2 1,-1 1-1,-1 1 1,0 0 0,24 31-1,-36-40-174,-2-1-1,1 1 0,-1 1 1,0-1-1,0 1 1,-1 0-1,-1 0 0,1 0 1,-1 0-1,-1 1 1,0-1-1,0 1 0,-1 0 1,0-1-1,-1 1 1,0 0-1,0 0 0,-1-1 1,0 1-1,-1 0 1,0-1-1,-5 14 0,-1-7 6,-1 1-1,0-1 1,-1 0-1,-1-1 1,0-1-1,-1 1 1,-1-2-1,0 0 1,-25 19-1,29-25-837,-1 0 0,1-2 0,-1 1-1,0-1 1,-18 7 0,0-12-1819</inkml:trace>
</inkml:ink>
</file>

<file path=ppt/ink/ink7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8.4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1 612 2944,'0'-6'451,"0"1"0,0 0 1,0 0-1,1 0 0,0 0 1,0-1-1,0 1 0,0 0 0,1 0 1,0 1-1,2-6 0,7-23 406,-9 22-890,48-194 1559,-40 174-1336,2 0-1,1 0 1,27-47 0,-34 68-150,1-1 0,0 2 1,0-1-1,1 1 0,1 0 0,-1 0 1,1 1-1,1 0 0,-1 1 1,1 0-1,0 1 0,1 0 0,15-6 1,-19 10-10,0 1 1,0 0 0,0 1 0,0 0-1,1 0 1,-1 0 0,0 1-1,0 0 1,0 1 0,0-1 0,0 1-1,-1 1 1,1-1 0,-1 1-1,1 0 1,-1 1 0,0 0 0,7 5-1,3 1 61,-1 2-1,1 0 1,-2 1 0,0 1-1,19 23 1,-19-18-28,-1 0 0,0 0 0,-1 2 0,-2-1 0,0 1 0,-1 1 0,-1 0 0,-1 0 0,-1 1 0,-1-1 0,-1 1 0,-1 1 0,0 43 0,-3 42 426,-1-100-470,-2-14 9,-2-19 50,5-20-67,-2 21-13,2-1 0,0 0-1,2 1 1,0-1 0,1 1 0,2 0 0,0 0 0,2 0-1,13-31 1,-13 40-10,5-11-79,0 1 0,29-41 0,-36 59 69,0 0 0,0 0 0,0 1 0,1-1-1,0 1 1,0 0 0,0 1 0,1 0 0,-1 0 0,1 0 0,0 1 0,0 0 0,0 0 0,15-3 0,-17 5 20,0 1 1,0 0-1,0 1 0,0-1 1,0 1-1,0 0 0,0 0 1,0 0-1,0 1 0,-1 0 1,1 0-1,0 0 0,-1 0 1,0 1-1,1-1 0,-1 1 1,0 1-1,0-1 1,3 4-1,2 2 32,-1 0 0,0 0 0,0 0 0,-1 1 0,-1 0 0,1 0 0,4 13 0,4 11 80,-2-1 0,-1 2 1,-2 0-1,-1 0 1,-2 1-1,-1 0 0,-2 1 1,-1 52-1,-13-28-18,9-57-152,0 1 0,0-1-1,-1 0 1,1 1 0,-1-1-1,0 0 1,0 0 0,-1 0-1,1-1 1,-1 1 0,-4 3 0,7-7-7,0 1 0,0-1 1,-1 0-1,1 1 1,0-1-1,0 0 1,-1 0-1,1 1 1,0-1-1,-1 0 0,1 0 1,-1 0-1,1 0 1,0 0-1,-1 1 1,1-1-1,0 0 0,-1 0 1,1 0-1,-1 0 1,1 0-1,0 0 1,-1 0-1,1 0 1,0 0-1,-1-1 0,1 1 1,-1 0-1,1 0 1,0 0-1,-1 0 1,1 0-1,0-1 1,-1 1-1,1 0 0,0 0 1,-1-1-1,1 1 1,0 0-1,-1-1 1,-4-8-1855</inkml:trace>
</inkml:ink>
</file>

<file path=ppt/ink/ink7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8.9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100 231 3712,'0'0'1400,"-2"11"3303,1 17-4108,3-15-398,2-1-1,-1 0 0,1-1 1,1 1-1,0 0 0,1-1 1,0 0-1,0-1 0,16 20 1,-16-25-118,-1 0 0,1 0 1,0 0-1,0-1 1,1 0-1,-1 0 0,1 0 1,0-1-1,0 0 0,0-1 1,0 1-1,0-1 0,1-1 1,-1 1-1,1-1 1,-1-1-1,12 1 0,0-3 54,0 1-1,0-2 1,0-1-1,-1 0 1,0-1-1,0-1 1,0-1 0,0 0-1,30-20 1,-34 19-50,0-1 0,-1 0 1,0-1-1,0-1 0,-1 0 1,-1 0-1,0-1 0,-1-1 1,0 0-1,0 0 0,13-28 1,-21 36-59,1-1 0,-1 1 1,-1 0-1,1 0 1,-1-1-1,0 1 1,0-1-1,0 1 1,-1-1-1,0 1 1,0-1-1,-1 1 1,1-1-1,-1 1 1,0-1-1,-1 1 1,1-1-1,-1 1 1,0 0-1,0 0 1,-1 0-1,1 0 1,-1 0-1,-1 1 1,1-1-1,0 1 1,-1 0-1,0 0 1,0 0-1,0 0 1,-6-3-1,-3-2-4,0 1 0,-1 1 0,0 0 0,0 0-1,-1 2 1,0-1 0,0 2 0,0 0 0,0 1 0,-21-1 0,11 2-19,0 2 0,0 1 0,0 1 0,1 1 0,-1 1 0,-42 12 0,50-11-33,1 1 1,0 1 0,0 0-1,1 1 1,-1 0 0,2 1-1,-1 1 1,2 1-1,-1 0 1,-20 22 0,30-29-20,0 1-1,0 0 1,1-1 0,0 1-1,0 0 1,0 1 0,1-1 0,0 1-1,0-1 1,0 1 0,0-1 0,1 1-1,0 0 1,0 0 0,1 0 0,0 0-1,0 0 1,0-1 0,1 1-1,0 0 1,0 0 0,2 5 0,-1-4-69,1-1 0,0 1 0,1-1 0,0 0 1,0-1-1,0 1 0,0-1 0,1 1 1,0-1-1,0-1 0,1 1 0,-1-1 0,1 0 1,0 0-1,0 0 0,0-1 0,0 0 0,13 4 1,-3-2-282,1 0 0,0-1 0,0-1 0,1 0 0,-1-2 0,0 0 0,32-2 0,56-15-1648</inkml:trace>
</inkml:ink>
</file>

<file path=ppt/ink/ink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7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2 313 1280,'-1'3'178,"1"0"-1,-1 0 1,1 0 0,0 0 0,0 0-1,1 0 1,-1 0 0,0 0-1,1 0 1,0 0 0,0 0-1,0 0 1,0 0 0,0-1 0,1 1-1,-1 0 1,1-1 0,-1 1-1,1-1 1,0 0 0,0 1 0,0-1-1,1 0 1,-1 0 0,5 3-1,0 0-34,0 1-1,1-1 1,0-1-1,0 1 1,0-1-1,1-1 0,14 5 1,-6-5 62,0-1 0,0 0-1,0-1 1,1-1 0,-1-1 0,0 0 0,0-2 0,0 0 0,0 0 0,0-2 0,-1 0 0,1-1 0,24-12-1,-17 5-82,0 0-1,-1-1 1,-1-2-1,0 0 0,-1-2 1,-1 0-1,35-41 1,-50 53-98,0-1 0,-1 0 0,0 0 0,0 0-1,0-1 1,-1 1 0,0-1 0,-1 0 0,0 0 0,0 0 0,-1 0 0,0 0 0,0 0 0,-1-9 0,0 13-14,0-1-1,0 1 1,-1-1-1,0 1 1,0-1 0,0 1-1,-1 0 1,1 0-1,-1 0 1,0 0 0,0 0-1,-1 0 1,1 0-1,-1 1 1,1-1 0,-1 1-1,0-1 1,-1 1 0,1 0-1,-1 1 1,1-1-1,-1 0 1,0 1 0,0 0-1,0 0 1,-4-2-1,2 3-1,1 0 0,-1 1 0,1-1 0,0 1 1,-1 0-1,1 1 0,-1-1 0,1 1 0,-1 0 0,1 1 0,0-1 0,0 1 0,-1 0 0,1 0 0,0 1 0,-7 4 0,-11 7 41,-40 31 0,52-36-51,-1 1-1,2 1 1,0 0 0,0 0-1,1 1 1,0 0 0,1 0 0,1 1-1,0 0 1,0 1 0,1 0-1,1 0 1,-6 23 0,9-28 9,1 0 1,0 0-1,0 0 1,1 0 0,0 0-1,0 0 1,1 0-1,0 0 1,1-1-1,0 1 1,0 0 0,1 0-1,0-1 1,1 0-1,-1 1 1,2-1-1,-1-1 1,1 1-1,0-1 1,1 0 0,0 0-1,0 0 1,12 10-1,-5-8 1,0 0 0,1-1 0,0-1 0,0 0 0,1-1 0,0 0 0,0-1 0,0-1 0,0-1 0,1 0 0,-1 0 0,28-1 0,13-2-1479,0-2 0,65-11 0,-73 5 42</inkml:trace>
</inkml:ink>
</file>

<file path=ppt/ink/ink7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9.3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46 2816,'-1'-3'138,"0"-1"129,0 1 0,0-1-1,0 0 1,0 0 0,1 0-1,0 0 1,0 0 0,0-8 0,-6 32 4627,-5 25-4370,7-6 71,3 1 0,1 0 1,7 46-1,26 123 1773,-17-114-1613,19 103 1037,77 248 0,-104-420-1733,0-1 0,2 1 1,1-2-1,1 1 0,1-2 0,1 1 1,1-2-1,19 22 0,-33-42-109,0-1 1,0 1-1,1-1 0,-1 0 0,0 0 1,1 0-1,-1 0 0,1 0 0,-1 0 1,1 0-1,-1 0 0,1-1 0,0 1 1,-1-1-1,1 1 0,0-1 0,0 0 1,-1 1-1,1-1 0,0 0 0,0 0 1,-1 0-1,1 0 0,0-1 0,0 1 1,-1 0-1,1-1 0,0 1 1,2-2-1,2-2-506,0 0 0,-1-1 0,0 1 0,0-1 0,0 0 0,6-8 0,11-10-1206,9-6-734,-2-11-64</inkml:trace>
</inkml:ink>
</file>

<file path=ppt/ink/ink7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29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75 5248,'-28'-11'2560,"65"18"-3712,-17-7 4736,3 4-3328,20 5 128,13-6 512,10-3 0,18-3-1152,10-10 128,0 1 640,-8-8 0,-21 6-256,-8 2 0,-11 5-1024,-8 1 128,-1 12-1152,-9 1 128</inkml:trace>
</inkml:ink>
</file>

<file path=ppt/ink/ink7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0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6 347 4992,'-1'1'101,"1"0"0,-1-1 0,1 1 1,-1 0-1,1 0 0,0-1 0,-1 1 0,1 0 1,0 0-1,0 0 0,0 0 0,0 0 0,0-1 1,0 1-1,0 0 0,0 0 0,0 0 0,0 0 1,0 0-1,0 0 0,0-1 0,1 1 1,-1 0-1,0 0 0,1 0 0,-1-1 0,1 1 1,-1 0-1,1 0 0,0 0 0,31 29 2968,-19-22-2548,0 0 0,0-1-1,0 0 1,17 5 0,-12-7-386,1-2-1,-1 0 1,1-1-1,0-1 1,0-1-1,0 0 1,-1-2-1,1 0 1,0-1-1,-1-1 1,1 0-1,-1-2 1,-1 0-1,1-1 1,-1-1-1,0 0 1,-1-1-1,0-1 1,0-1-1,-1 0 1,0-1-1,20-21 0,-29 27-73,-1 0 0,0-1 0,0 0 0,0 0 0,-1 0 0,0 0 0,0 0 0,0-1 0,-1 0 0,-1 0 0,1 0 0,-1 0-1,1-15 1,-2 18-36,-1-1 0,0 1 1,0-1-1,-1 1 0,0-1 0,0 1 0,0 0 0,0-1 0,-1 1 0,0 0 0,0 0 0,0 0 0,-1 0 0,0 0 0,0 1 0,0-1 0,0 1 0,-1 0 1,0 0-1,0 0 0,0 0 0,-6-4 0,-9-4 35,1 1 1,-2 1-1,1 1 1,-1 1-1,-1 1 1,1 0-1,-36-6 1,27 8-64,0 1 1,-1 2-1,1 0 1,-1 2 0,-31 4-1,46-2-28,-1 1-1,1 0 1,-18 7-1,28-8 4,0 0 0,0 0 0,0 0 0,1 1 0,-1 0 0,1 0 0,-1 0 0,1 0 0,0 1 0,0 0 0,0 0 0,-3 5-1,6-8 11,0 0 0,1 0-1,-1 0 1,1 0 0,-1 0-1,1 0 1,-1 0 0,1 0-1,0 0 1,-1 0 0,1 0-1,0 0 1,0 0 0,0 1-1,0-1 1,0 0 0,0 0-1,0 0 1,0 0 0,1 0-1,-1 0 1,0 1 0,1-1-1,0 1 1,1 1-35,-1-1-1,1 0 1,0 0 0,0 0 0,0 0-1,0-1 1,0 1 0,0 0 0,0-1-1,4 2 1,8 4-353,1-1-1,0-1 1,15 4 0,-19-6 4,151 48-3566,-78-25 1792</inkml:trace>
</inkml:ink>
</file>

<file path=ppt/ink/ink7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4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186 301 2688,'-18'-1'2030,"-6"2"2934,14 10-5046,6-4 250,1 1-1,1 0 1,0-1 0,0 1 0,0 0 0,1 0 0,0 1 0,0-1-1,1 0 1,0 0 0,1 0 0,0 0 0,0 0 0,0 0 0,1 0-1,1 0 1,-1 0 0,1 0 0,0-1 0,1 0 0,0 1 0,0-1-1,8 9 1,-5-7-120,1 0 0,0-1 0,1 0 0,-1 0 0,1-1 0,1 0-1,-1-1 1,1 0 0,1-1 0,-1 0 0,1 0 0,0-1 0,0 0 0,0-1-1,0 0 1,14 1 0,-7-3-17,-1-1 0,1-1-1,0 0 1,0-1 0,-1-1-1,1-1 1,-1 0 0,0-1-1,0-1 1,-1-1 0,1 0-1,-2-1 1,29-19 0,-25 14 15,0-1 0,-1-1 1,-1 0-1,-1-2 0,0 0 0,-1 0 1,0-1-1,-2-1 0,0-1 1,12-26-1,-21 37-20,0 1 1,-1 0-1,0-1 0,0 0 1,-1 0-1,-1 0 1,1 0-1,-1 0 0,-1 0 1,0 0-1,0 0 0,-1 0 1,0 0-1,0 0 1,-1 0-1,0 0 0,-1 0 1,0 0-1,0 1 1,-1 0-1,0-1 0,0 1 1,-1 1-1,0-1 0,-1 1 1,0 0-1,0 0 1,0 0-1,-1 1 0,0 0 1,0 1-1,0-1 1,-1 1-1,0 0 0,0 1 1,0 0-1,-17-5 0,2 2 10,0 1-1,0 1 0,0 1 1,-1 1-1,0 1 0,1 1 1,-1 1-1,0 1 0,1 2 0,-1 0 1,-36 10-1,28-4-8,1 1 0,-1 2 0,2 0 0,0 3 0,0 0 0,2 2 0,-47 36 0,69-49-31,1 0-1,0 1 0,1-1 1,-1 1-1,1 1 0,0-1 0,0 0 1,0 1-1,1 0 0,0 0 0,0 0 1,1 0-1,-4 12 0,6-15-9,-1 1 0,1-1 0,0 0 0,0 0 0,1 1-1,-1-1 1,0 0 0,1 1 0,0-1 0,0 0 0,0 0 0,0 0-1,0 0 1,1 0 0,0 0 0,-1 0 0,1-1 0,0 1-1,0 0 1,0-1 0,1 1 0,-1-1 0,1 0 0,-1 0 0,1 0-1,0 0 1,-1-1 0,1 1 0,4 1 0,4 2-110,1 0 0,0 0 0,1-2-1,-1 1 1,1-1 0,0-1 0,-1-1 0,14 1 0,111-6-1806,-75 0 860,155-11-2749,-113 3 1878</inkml:trace>
</inkml:ink>
</file>

<file path=ppt/ink/ink7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5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3 259 2944,'0'-1'51,"-1"1"0,1-1-1,0 0 1,0 1 0,0-1 0,0 0 0,-1 1 0,1-1-1,0 1 1,0-1 0,0 0 0,0 1 0,0-1 0,1 0-1,-1 1 1,0-1 0,0 1 0,0-1 0,0 0 0,1 1-1,-1-1 1,0 1 0,1-1 0,-1 1 0,0-1 0,1 1-1,-1-1 1,1 1 0,-1-1 0,0 1 0,1-1 0,-1 1-1,1 0 1,0-1 0,7-5 2052,-8 5-1249,2 2-684,-1-1 1,1 1 0,-1 0-1,0 0 1,1 0 0,-1 0-1,0 0 1,0 0 0,1 0-1,-1 0 1,0 0 0,0 0-1,1 3 1,6 20 318,-1 1 1,-2 0-1,0 0 0,1 27 1,-4-25-110,2-1 0,1 0 0,1 0 1,9 25-1,-12-43-321,0-1 1,1 0-1,0 0 1,0 0-1,1 0 1,0-1-1,0 1 1,0-1-1,1-1 1,0 1-1,0-1 1,0 0-1,1 0 1,-1-1-1,1 1 1,1-2-1,10 5 1,-13-5-38,1-1 0,0-1 1,0 1-1,0-1 0,0 0 1,0 0-1,0-1 1,0 0-1,0 0 0,0 0 1,0-1-1,0 0 1,0 0-1,0 0 0,6-3 1,-3 1 8,-1-1 0,0-1-1,1 0 1,-2 0 0,1 0 0,0-1 0,-1 0 0,0 0 0,6-8 0,0-2 22,0-1 1,-2 1 0,0-2 0,-1 1 0,-1-2 0,0 1 0,-1-1 0,8-32 0,-13 37-37,-1 0 1,0 0 0,-1 1 0,-1-1-1,0 0 1,0 0 0,-2 0 0,0 0-1,0 0 1,-1 1 0,-1-1 0,0 1 0,-1 0-1,-1 0 1,0 0 0,0 1 0,-1 0-1,-1 0 1,0 1 0,0 0 0,-1 0 0,-1 1-1,0 0 1,0 1 0,-1 0 0,0 1-1,-1 0 1,1 0 0,-26-10 0,17 9-8,-1 0-1,0 2 1,-1 1 0,1 0-1,-1 2 1,0 1 0,-1 0-1,1 2 1,0 0 0,-45 5-1,47 1-7,15 2-5,6-6 4,1 0 0,-1 0 1,0 0-1,1-1 0,-1 1 0,1 0 1,-1-1-1,1 1 0,-1-1 1,1 1-1,-1-1 0,1 0 0,0 0 1,-1 0-1,1 0 0,-1 0 1,4 0-1,69-1 198,109 3 590,-150 0-524,-1 2 0,1 1 0,46 13 0,-38 5-1457,-40-23 1035,0 0 0,0 1 0,0 0 0,0-1 0,0 1 0,0-1 0,0 1 0,-1 0 0,1 0 0,0 0-1,-1-1 1,1 1 0,0 0 0,-1 0 0,1 0 0,-1 0 0,0 0 0,1 0 0,-1 0 0,0 0 0,1 0 0,-1 0 0,0 0 0,0 0 0,0 0-1,0 0 1,0 0 0,0 0 0,0 0 0,0 1 0,0-1 0,-1 0 0,1 0 0,0 0 0,-1 0 0,1 0 0,-1 0 0,0 1 0,-9 3-2275</inkml:trace>
</inkml:ink>
</file>

<file path=ppt/ink/ink7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6.3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19 215 2944,'-7'21'6941,"-3"43"-6053,9-40-585,1 0 0,1 0 0,1-1 0,2 1 0,0 0 0,1-1 0,1 0 0,1 0 0,13 26 0,-16-40-240,0-1 1,1 1-1,0-1 0,1 0 0,-1 0 0,2-1 0,-1 0 0,1 0 0,0 0 0,0-1 0,1 0 1,0 0-1,0-1 0,0 0 0,1 0 0,0-1 0,-1 0 0,2-1 0,-1 0 0,0 0 0,1-1 1,-1 0-1,1-1 0,18 1 0,-12-3-27,0 0-1,-1-1 1,1-1 0,-1 0 0,0-1 0,1-1 0,-2 0-1,1-1 1,-1-1 0,0 0 0,0-1 0,-1 0-1,0-1 1,0-1 0,-1 0 0,-1-1 0,1 0-1,-2-1 1,0 0 0,0 0 0,-1-1 0,0 0-1,-1-1 1,-1 0 0,0 0 0,-1-1 0,4-16-1,-5 19-15,-1-1-1,-1 0 0,0 1 1,-1-1-1,0 0 0,-1 0 1,0 0-1,-1-1 0,-1 1 1,0 0-1,-1 0 0,0 0 1,-1 0-1,0 1 0,-1-1 1,-1 1-1,0 0 1,0 0-1,-1 0 0,-1 1 1,0 0-1,0 0 0,-1 1 1,-1 0-1,0 0 0,0 1 1,0 0-1,-2 0 0,1 1 1,-1 1-1,-13-8 0,2 5-26,-2 0-1,1 1 0,-1 1 1,0 2-1,-1 0 0,0 2 1,0 0-1,0 2 1,0 1-1,0 0 0,0 2 1,0 1-1,-44 10 0,39 1-126,30-13 132,0 0 0,0 1 0,0-1 0,0 0 0,0 0-1,-1 1 1,1-1 0,0 0 0,0 1 0,0-1 0,0 0 0,0 1 0,0-1-1,0 0 1,0 1 0,1-1 0,-1 0 0,0 1 0,0-1 0,0 0 0,0 0-1,0 1 1,0-1 0,1 0 0,-1 0 0,0 1 0,0-1 0,0 0 0,1 0 0,-1 1-1,0-1 1,0 0 0,1 0 0,-1 0 0,0 1 0,0-1 0,1 0 0,-1 0-1,0 0 1,1 0 0,-1 0 0,0 0 0,1 0 0,-1 0 0,8 3 1,0-1 0,1 1 0,-1-2 0,17 2 0,493 17 2283,-499-22-2872,4 2-4899,-14 1 3142,-12-4 22</inkml:trace>
</inkml:ink>
</file>

<file path=ppt/ink/ink7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6.7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46 311 3072,'8'2'1387,"5"4"-819,1-1 0,-1 0 0,1-1 0,0-1 1,0 0-1,0-1 0,1 0 0,-1-1 1,0-1-1,19-1 0,-21-2-416,0 0 0,0-1 1,-1 0-1,1 0 0,-1-1 0,0-1 0,0 0 1,-1-1-1,0 0 0,0 0 0,-1-1 0,0 0 1,0-1-1,9-11 0,-14 16-105,0-1 1,-1 0-1,0 0 1,1 0-1,-2-1 1,1 1-1,-1-1 1,1 1-1,-1-1 1,-1 0-1,1 0 1,-1 0-1,0 0 1,-1 0-1,1 0 1,-1 0-1,-1 0 0,1 0 1,-1 0-1,0 0 1,0 0-1,0 0 1,-1 0-1,0 0 1,0 1-1,-1-1 1,0 1-1,0 0 1,0-1-1,-6-6 1,3 6-22,0 0 0,-1 0 0,1 1 0,-1 0 0,0 1 0,-1 0 0,1 0 0,-1 0 1,0 1-1,1 0 0,-1 0 0,-1 1 0,1 0 0,0 1 0,-1-1 0,1 2 0,0-1 1,-15 2-1,13-1 8,-1 0 0,1 1 1,0 1-1,0 0 0,0 0 1,0 1-1,0 0 0,1 0 1,-1 1-1,1 1 0,0-1 1,0 2-1,0-1 0,1 1 1,-10 9-1,9-5 19,1 1-1,0 0 1,1 1 0,0-1-1,1 1 1,0 1 0,1-1-1,1 1 1,0 0 0,0 0 0,1 0-1,1 0 1,1 0 0,-1 1-1,2-1 1,1 24 0,1-29-26,0 1 1,1-1 0,-1-1-1,1 1 1,1 0 0,0-1-1,0 1 1,0-1 0,1 0-1,0-1 1,0 1 0,1-1-1,-1 0 1,1 0 0,1-1-1,-1 0 1,13 8 0,-15-10-14,17 12-29,2 0 0,-1-1 1,2-2-1,0 0 0,0-2 0,1 0 0,31 7 1,-36-12-489,1 0 1,0-2 0,0-1-1,0 0 1,1-1 0,-1-1 0,0-2-1,0 0 1,26-6 0,12-10-1674</inkml:trace>
</inkml:ink>
</file>

<file path=ppt/ink/ink7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7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1 343 3712,'0'1'137,"1"1"1,0 0-1,0-1 1,-1 1-1,1 0 1,0-1-1,0 1 1,1-1-1,-1 1 1,0-1-1,0 0 1,1 0-1,-1 1 1,1-1-1,-1 0 1,1 0-1,2 1 1,2 2 416,1 4-198,0 1-1,-1-1 0,0 1 1,-1 0-1,0 1 1,-1-1-1,0 1 1,6 18-1,2 7 222,13 16-9,39 62 0,-17-32 984,-44-75-1300,1 0-1,0 0 1,1 0 0,-1-1-1,10 9 1,-14-14-231,0 0 1,1 1-1,-1-1 1,0 0-1,1 1 0,-1-1 1,1 0-1,-1 1 1,0-1-1,1 0 0,-1 0 1,1 0-1,-1 1 1,1-1-1,-1 0 0,1 0 1,-1 0-1,0 0 1,1 0-1,-1 0 0,1 0 1,-1 0-1,1 0 1,-1 0-1,1 0 0,-1 0 1,1 0-1,-1 0 1,1-1-1,-1 1 0,1 0 1,0-2-1,-1 1 1,1-1-1,-1 1 1,1-1-1,-1 1 1,0-1-1,0 1 1,1-1-1,-1 1 1,0-1-1,0 1 1,-1-1-1,1 1 1,0-1-1,-1-2 1,-8-34 64,-1 0 0,-2 0 0,-2 1 1,-1 1-1,-2 1 0,-24-39 1,-34-75-73,69 137-33,2 0 0,-1-1-1,2 0 1,0 1 0,0-1 0,1 0-1,1 0 1,0-1 0,1 1 0,2-24-1,0 30 31,-1 0 1,1-1-1,1 1 0,-1 0 0,1 1 0,0-1 0,1 0 0,-1 1 0,2 0 0,-1 0 0,0 0 1,1 0-1,0 1 0,1 0 0,-1 0 0,1 0 0,0 1 0,0 0 0,0 0 0,12-6 0,-2 4 46,1 0 0,0 0 0,0 2 0,1 0 0,-1 1 0,1 1 0,34-1 0,127 15 371,-165-10-394,-4-1 229,31 5-1246,-37-5 594,-1 0 1,1 1-1,-1-1 0,0 1 1,0 0-1,1-1 1,-1 2-1,0-1 0,-1 0 1,1 0-1,0 1 1,-1 0-1,1-1 0,3 6 1,8 12-1788</inkml:trace>
</inkml:ink>
</file>

<file path=ppt/ink/ink7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38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54 283 3712,'-9'-6'1776,"16"9"573,18 17 822,-9 1-2402,1-2 1,0 0 0,1 0 0,25 18 0,-32-29-466,1 0 0,1 0 0,-1-1 0,1-1 0,1 0 1,-1-1-1,1 0 0,0-1 0,15 2 0,-4-2-144,-1-1 0,1 0 0,-1-2 0,1-1 0,0-1 0,0-2 0,-1 0 0,1-1 0,-1-1 0,0-2 0,-1 0 0,1-2 0,-2 0 0,1-2 0,30-19 0,-44 24-127,0 0 0,-1-1 0,0 0 0,0-1 0,-1 1 1,0-1-1,0-1 0,-1 0 0,7-11 0,-11 15-24,1 0 0,-1-1 0,0 1 0,0 0 0,-1-1 0,0 1 0,0-1 0,0 0 0,0 1 0,-1-1 0,0 0 1,0 1-1,-1-1 0,1 0 0,-1 1 0,-1-1 0,1 1 0,-1-1 0,-3-7 0,0 2 2,-1 1 0,0-1 0,-1 1 0,0 0 0,0 0-1,-1 1 1,-1 0 0,1 1 0,-2 0 0,-17-13 0,11 11-8,-1 1 0,0 0 0,0 2 0,-1 0 0,0 0 1,-26-4-1,6 4-36,-1 1 1,-1 3-1,1 1 1,-1 2 0,1 2-1,-43 7 1,63-7-194,0 1 0,0 2 0,1 0 1,0 0-1,0 2 0,0 0 0,1 1 1,0 1-1,0 1 0,1 0 0,-27 22 0,40-29 63,1 0-1,-1-1 0,1 1 0,-1 0 0,1 0 0,0 1 1,0-1-1,0 0 0,0 1 0,1-1 0,0 1 0,-1 0 1,1-1-1,1 1 0,-1 0 0,0 0 0,1-1 0,0 1 1,0 0-1,0 0 0,0 0 0,1-1 0,-1 1 0,3 7 1,13 36-2397</inkml:trace>
</inkml:ink>
</file>

<file path=ppt/ink/ink7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52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1 226 3328,'5'-16'1088,"-4"13"-876,-1 0-1,1 0 1,0 1-1,0-1 1,0 0-1,1 0 1,-1 1-1,1-1 1,-1 1 0,1-1-1,0 1 1,0 0-1,0 0 1,0 0-1,0 0 1,0 0-1,1 0 1,-1 1-1,1-1 1,-1 1-1,1-1 1,0 1 0,5-2-1,6-3-78,0-2 1,0 1-1,-1-2 0,0 0 1,23-21-1,-25 20-52,0 0 0,1 1-1,0 1 1,1 0 0,0 0 0,26-10-1,-29 14 5,0 1 1,0 1-1,0 0 0,1 0 0,-1 1 0,14 0 0,-22 1-54,1 0-1,0 0 1,-1 0 0,1 1 0,0-1-1,-1 1 1,1 0 0,-1 0-1,1 0 1,-1 0 0,1 0 0,-1 0-1,0 1 1,1-1 0,-1 1-1,0 0 1,0-1 0,0 1 0,0 0-1,-1 0 1,1 0 0,0 1-1,-1-1 1,0 0 0,1 1 0,-1-1-1,0 1 1,0-1 0,0 1 0,-1-1-1,2 6 1,-1 11 126,0 1 1,-2-1-1,0 1 1,-1 0-1,-9 34 1,-2 24 284,10-49-304,1 0 0,2 0 0,1 0 0,8 57 0,-7-78-123,-1-1 1,2 0-1,-1 0 1,1 0-1,0 0 1,0-1 0,1 1-1,0-1 1,0 0-1,0 0 1,6 6-1,-6-9-6,-1 0-1,1 0 1,0 0-1,0-1 0,0 0 1,0 0-1,1 0 1,-1 0-1,0 0 1,1-1-1,-1 0 0,1 0 1,0 0-1,-1-1 1,1 1-1,0-1 1,0 0-1,-1-1 0,6 0 1,7-2 21,-1 0 1,0-1-1,0-1 1,0 0-1,0-1 0,-1-1 1,0-1-1,-1 0 1,1-1-1,-2 0 1,24-21-1,3-8 54,-1-3 0,39-51 1,-55 64-63,-11 12 4,0 0 0,-1 0 1,-1-1-1,-1-1 0,0 0 0,-1 0 1,-1 0-1,0-1 0,-2 0 0,0 0 1,-1-1-1,1-20 0,-7 16 18,-6 18 115,6 7-143,1 0-1,0 0 1,-1 1 0,1-1-1,0 0 1,0 0 0,0 1 0,0-1-1,0 1 1,0-1 0,0 1 0,0-1-1,1 1 1,-1-1 0,1 1 0,-1 0-1,1-1 1,0 1 0,-1 0 0,1 3-1,-2 11 81,0 1-1,1-1 0,1 1 1,1-1-1,0 1 0,1-1 1,0 0-1,2 1 0,0-1 0,1-1 1,0 1-1,1-1 0,1 0 1,14 23-1,-13-23 90,2 0 1,0-1-1,0 0 1,2 0-1,0-1 0,0-1 1,1 0-1,0 0 1,1-1-1,1-1 1,-1-1-1,30 14 0,-41-21-201,0-1 0,-1 0 0,1 0 0,0-1 0,0 1 0,0 0 0,0-1 0,0 0 0,0 0 0,0 0 0,0 0 0,0 0 0,0 0 0,0-1 0,-1 1 0,1-1 0,0 0 0,4-2 0,-1-1-303,1 0 0,0-1 0,-1 1-1,0-2 1,0 1 0,6-8 0,29-31-1878</inkml:trace>
</inkml:ink>
</file>

<file path=ppt/ink/ink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8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12 3328,'0'-1'77,"-1"0"-1,1 1 1,-1-1-1,1 0 1,-1 1 0,1-1-1,-1 0 1,1 1-1,-1-1 1,0 1 0,1-1-1,-1 1 1,0-1 0,0 1-1,1-1 1,-1 1-1,0 0 1,0 0 0,0-1-1,1 1 1,-1 0 0,0 0-1,0 0 1,0 0-1,0 0 1,0 0 0,1 0-1,-1 0 1,-2 0-1,-27 17 1385,-23 35-326,52-51-1123,-26 29 132,7-10 105,2 1 1,-20 31-1,34-47-217,0 1-1,1 0 1,0 0-1,0 0 1,1 0 0,-1 1-1,1-1 1,1 1-1,-1-1 1,1 1-1,0 0 1,1 0 0,0-1-1,1 13 1,0-15-34,0 0 1,1 0 0,-1 0-1,1 0 1,0-1 0,0 1-1,1 0 1,-1-1 0,1 0-1,0 1 1,0-1 0,0 0-1,0 0 1,0-1 0,0 1-1,1-1 1,0 0 0,-1 0-1,1 0 1,0 0-1,0 0 1,6 1 0,12 4-20,1-1 1,43 6-1,-46-9 7,73 8-38,-62-9 123,-1 1 0,0 2 1,-1 1-1,1 1 0,36 14 0,-58-18-34,-1 1 1,0 0-1,0 0 0,-1 0 0,1 1 1,-1 0-1,0 0 0,0 1 0,-1 0 1,1 0-1,-1 0 0,-1 0 1,1 1-1,-1 0 0,0 0 0,-1 0 1,0 0-1,0 1 0,0-1 0,-1 1 1,0 0-1,-1 0 0,1 0 0,-2 0 1,1 8-1,0-2-3,-1 0-1,-1-1 1,0 1 0,-1 0 0,0-1-1,-1 1 1,0-1 0,-2 0-1,1 0 1,-1-1 0,-14 25 0,14-30-8,0 1 1,-1-1 0,1-1-1,-1 1 1,-1-1 0,1 0 0,-1 0-1,0-1 1,-1 0 0,1 0-1,-1 0 1,0-1 0,0 0-1,0-1 1,-1 0 0,1 0 0,-1-1-1,0 0 1,-13 1 0,14-2 0,-1-1 0,0 0 0,0 0 0,0-1 0,1 0 0,-1-1 0,0 0 0,1 0 0,-1-1 0,1 0 0,0 0 1,0-1-1,0 0 0,1 0 0,-1-1 0,1 0 0,0 0 0,0-1 0,1 0 0,-1 0 0,1-1 0,1 1 0,-1-1 0,1-1 1,-5-8-1,9 13-99,0 1 0,0 0 0,1-1 0,-1 1 0,0 0 0,1-1 0,0 1 0,-1-1 0,1 1 0,0-1 0,0 1 0,1-1 0,-1 1 0,0-1 0,1 1 0,-1 0 0,1-1 0,0 1 0,0 0 0,0-1 0,0 1 0,0 0 0,1 0 0,-1 0 0,1 0 0,-1 0 0,1 0 0,0 1 0,3-4 0,4-3-508,1 1 0,1-1 0,-1 2 0,17-8 0,-22 11 477,46-21-1454</inkml:trace>
</inkml:ink>
</file>

<file path=ppt/ink/ink7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0:53.5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2688,'8'17'6156,"30"99"-4398,-35-101-1507,29 154 1839,-30-151-1801,-1 0 0,-1 0 0,0 0-1,-1 0 1,-1 0 0,-1 0-1,-6 22 1,9-39-270,0 0 0,0-1 0,0 1 0,0-1 1,0 1-1,-1-1 0,1 1 0,0-1 0,0 1 0,0-1 0,-1 1 1,1-1-1,0 1 0,-1-1 0,1 1 0,-1-1 0,1 1 0,0-1 1,-1 0-1,1 1 0,-1-1 0,1 0 0,-1 1 0,1-1 0,-1 0 1,1 0-1,-1 1 0,1-1 0,-1 0 0,1 0 0,-1 0 0,0 0 1,0 0-10,0-1 0,0 1 0,1-1 0,-1 1 0,1-1 0,-1 1 0,0-1 1,1 0-1,-1 1 0,1-1 0,-1 0 0,1 1 0,0-1 0,-1 0 0,1 0 1,0 0-1,-1 1 0,1-1 0,0 0 0,0 0 0,0 0 0,0 1 0,0-3 1,0-21 21,0 0 0,2 0 0,1 0 0,1 0 0,2 1 0,0 0 0,9-24 0,-10 35-38,1 0 1,0 1 0,0 0 0,1 0 0,1 0 0,0 1 0,0 0 0,1 0 0,0 1 0,1 0 0,0 1 0,0 0 0,1 1 0,0 0 0,0 0 0,1 2 0,0-1 0,0 1 0,0 1 0,0 0 0,17-3 0,-19 5 34,1-1 0,-1 2-1,1-1 1,-1 1 0,1 1 0,0 0 0,-1 1 0,1 0 0,0 0 0,-1 1-1,1 1 1,-1-1 0,0 2 0,0-1 0,0 2 0,-1-1 0,1 1 0,-1 1-1,0-1 1,0 2 0,-1-1 0,0 1 0,0 0 0,0 1 0,11 15-1,-11-9 62,-1 0-1,0 0 1,0 1-1,-2 0 0,0 0 1,-1 0-1,0 1 0,-1-1 1,-1 1-1,0 0 1,-1 0-1,-2 18 0,-1 2 114,-2 1 0,-2-1 0,-1 0 0,-13 37-1,17-63-640,-1 0-1,0-1 0,0 0 0,-1 0 0,0 0 0,-11 15 1,11-16-1738</inkml:trace>
</inkml:ink>
</file>

<file path=ppt/ink/ink7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48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10 1408,'-1'-10'1548,"-1"17"353,1 19-486,58 393 1870,4 51-2732,-58-450-551,11 124-1417,-7 213 1,-8-244 787,1-112-653</inkml:trace>
</inkml:ink>
</file>

<file path=ppt/ink/ink7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48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2 351 1536,'-1'-3'100,"1"0"0,-1 0 0,1 0 0,0 0 0,0 0 0,0 0 0,1 1 0,-1-1 0,1 0 0,0 0 0,-1 0 0,1 0 0,0 1 0,1-1 0,-1 0 0,0 1 0,1-1 0,0 1 0,-1-1 0,1 1-1,0 0 1,0 0 0,3-3 0,18-27 1234,-12 14-1015,1 1-1,1 0 0,1 1 1,0 0-1,1 1 0,0 0 1,1 1-1,1 1 1,0 1-1,1 1 0,0 0 1,1 1-1,0 1 0,0 0 1,32-8-1,-24 9-72,0 1 0,0 1-1,1 2 1,-1 0 0,1 2-1,0 1 1,0 2 0,0 0 0,0 2-1,0 1 1,33 9 0,-47-9-197,0 2-1,0-1 1,-1 2 0,1 0 0,-2 0 0,1 2 0,-1-1 0,0 1 0,-1 1 0,0 0 0,-1 1 0,0 0 0,0 0 0,-1 1 0,-1 0 0,0 1 0,-1 0 0,0 0-1,-1 1 1,0 0 0,-1 0 0,-1 0 0,0 0 0,-1 1 0,0-1 0,-2 1 0,1 0 0,-2 0 0,0 0 0,-1 0 0,0-1 0,-1 1 0,-6 19 0,6-27 16,-1 0 0,0-1 0,-1 1 0,0-1 0,0 0 0,0 0 0,0 0 0,-1-1 0,0 1 0,0-1 0,-1 0 0,0 0 0,0-1 0,0 0 0,0 0 0,0-1 0,-1 1 0,1-1 0,-1 0 0,0-1 0,-14 3 0,4-1 84,0 0 0,0-1 1,-1-2-1,1 1 0,-1-2 0,1 0 0,0-1 1,-23-5-1,15 0-6,0-1 1,0-2-1,0 0 0,-34-19 1,-86-60 69,94 55-311,23 22-114,27 10 179,1 1 0,-1 0 0,1 0 0,-1 0 0,0-1 0,1 1 0,-1 0 0,1 0 0,-1 0 0,1 0 0,-1 0 0,1 0 0,-1 0 0,1 0 0,-1 0 0,0 0 0,1 0 0,-1 0 0,1 0 0,-1 0 0,1 1 0,-1-1 0,1 0 0,-1 0 0,1 1 0,-1-1 0,1 0 0,-1 1 0,1-1 0,0 0 0,-1 1 0,1-1 0,-1 1 0,1-1 0,0 1 0,0-1 0,-1 1 0,1-1 0,0 1 0,0-1 0,-1 1 0,1-1 0,0 2 0,2 0-234,-1 0 1,1 0-1,0 0 1,0 0 0,1 0-1,-1 0 1,0-1-1,0 1 1,1-1-1,-1 1 1,1-1-1,0 0 1,-1 0-1,1 0 1,0 0-1,5 0 1,-4 1-4,36 9-1842,1 1 43</inkml:trace>
</inkml:ink>
</file>

<file path=ppt/ink/ink7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49.2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101 261 2432,'-1'-1'149,"0"-1"1,0 0-1,1 0 1,-1 0-1,0-1 1,1 1-1,0 0 1,-1 0-1,1 0 1,0 0-1,0 0 1,0-5-1,1 3 2345,-1 17-2176,1 0 0,0-1 0,1 1 0,0-1 0,1 0 0,1 0 0,0 0 0,0 0 0,1 0 0,1-1 0,0 0 0,0 0 0,10 12 0,-11-17-187,1 1-1,0-1 1,0 0-1,0 0 1,1-1-1,0 0 0,0 0 1,1-1-1,-1 1 1,1-2-1,0 1 1,0-1-1,0 0 1,0-1-1,0 0 0,1 0 1,-1-1-1,1 0 1,17 0-1,-8-2 47,0-1 0,0-1-1,-1-1 1,1 0 0,-1-1-1,0-1 1,0-1 0,31-17-1,-37 18-125,0 0-1,-1-1 1,0-1-1,-1 0 0,0 0 1,0-1-1,-1 0 1,0 0-1,0-1 1,-1 0-1,0 0 1,-1-1-1,0 0 0,4-12 1,-7 16-35,-1-1 0,0 1 1,0-1-1,-1 0 0,0 0 0,0 0 1,-1 0-1,0 0 0,0 0 1,-1 0-1,0 1 0,-1-1 0,1 0 1,-2 0-1,1 1 0,-1-1 0,0 1 1,0 0-1,-1 0 0,0 0 0,0 0 1,-1 1-1,0 0 0,0 0 1,0 0-1,-1 0 0,0 1 0,-10-7 1,4 3-2,0 1 1,0 1 0,-1 0 0,0 1 0,0 0 0,-1 1 0,1 1-1,-1 0 1,0 0 0,0 2 0,-1 0 0,1 0 0,-1 2-1,1-1 1,-17 3 0,8 2-11,1 0 0,0 1 0,0 2 0,0 0 0,1 1-1,-36 19 1,45-20-16,0 0 1,0 1-1,1 0 0,0 1 0,0 1 0,1-1 0,0 1 1,1 1-1,0 0 0,1 0 0,0 1 0,-8 16 0,14-25-46,1-1 0,0 1 0,0 0-1,0-1 1,0 1 0,0 0-1,1 0 1,-1 0 0,1-1-1,0 1 1,-1 0 0,1 0-1,1 0 1,-1 0 0,0 0-1,1 0 1,-1-1 0,1 1-1,0 0 1,0 0 0,0-1-1,0 1 1,1 0 0,-1-1-1,1 1 1,0-1 0,-1 0-1,5 4 1,-1-2-188,0 0 1,0-1-1,1 1 1,0-1-1,-1 0 0,1-1 1,0 1-1,0-1 0,1-1 1,-1 1-1,0-1 1,9 1-1,61 1-1824</inkml:trace>
</inkml:ink>
</file>

<file path=ppt/ink/ink7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0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1151 2688,'6'-6'447,"1"1"0,-1 0 1,1 0-1,0 1 0,1 0 1,-1 0-1,0 1 0,1 0 0,14-4 1,-12 4-114,1-1 0,0 0 0,-1-1 1,15-9-1,46-40 775,114-109 0,-149 125-653,-1-1 1,-1-2 0,-3-2-1,35-61 1,-55 84-348,-1 0 1,-1-1-1,-1 0 0,-1 0 0,-1-1 1,-1 0-1,-1 0 0,-1 0 1,0 0-1,-2-25 0,-1 32-90,-1 1-1,-1 0 1,-1 0-1,0 1 1,0-1-1,-1 0 1,-1 1-1,0 0 1,-1 0 0,-1 1-1,0-1 1,0 1-1,-1 1 1,-1-1-1,0 2 1,0-1-1,-13-9 1,10 9-25,0 2 0,0-1 0,-1 2 0,0 0-1,-1 0 1,0 1 0,0 1 0,0 0 0,-1 1 0,0 1 0,0 0 0,0 1 0,-1 1 0,1 0-1,0 1 1,-1 1 0,0 0 0,1 1 0,0 1 0,-1 0 0,1 1 0,0 1 0,0 0 0,0 1-1,1 0 1,0 2 0,-15 8 0,13-7-4,0 1 0,1 1 0,0 1 0,1 0-1,0 0 1,0 2 0,1 0 0,1 0 0,1 1 0,-13 19 0,12-12 20,1 0 0,0 0 0,2 1 1,0 0-1,2 1 0,-9 46 0,8-2 131,3 0-1,3 1 0,3 0 0,15 104 1,60 271 767,-53-355-649,3-1 0,75 161 0,-97-239-271,21 38 169,-24-45-184,0-1 1,1 1-1,-1 0 1,0 0 0,1-1-1,-1 1 1,1 0-1,-1-1 1,1 0-1,0 1 1,0-1-1,0 0 1,0 0 0,-1 0-1,2 0 1,-1 0-1,0 0 1,0-1-1,2 1 1,-1-3-144,1 0 0,-1-1 0,0 1 0,0-1 1,0 0-1,0 0 0,-1 0 0,1 0 0,-1 0 0,0-1 1,0 1-1,0-1 0,2-6 0,0 2-268,38-76-3330,-33 61 2561,2 1 1,0 0-1,2 1 0,0 0 1,25-30-1,-36 49 1223,-1 1-1,1-1 1,0 0-1,-1 1 1,1-1-1,0 1 1,0 0-1,0-1 1,0 1 0,0 0-1,1 0 1,-1 0-1,4 0 1,-5 1 51,0 0 0,0 0 0,0 0 0,0 0 1,-1 0-1,1 0 0,0 1 0,0-1 0,0 0 0,0 1 1,0-1-1,-1 0 0,1 1 0,0-1 0,0 1 1,-1-1-1,1 1 0,0 0 0,-1-1 0,1 1 0,-1 0 1,1 0-1,0-1 0,0 2 0,2 7 712,1-1 0,-1 1-1,-1 0 1,1 0 0,1 17 0,7 21 843,-10-44-1597,1-1 1,0 1-1,0 0 0,0-1 1,0 1-1,0-1 0,1 0 0,-1 0 1,1 0-1,-1 0 0,1 0 1,0 0-1,0-1 0,0 0 1,0 1-1,0-1 0,0 0 1,0 0-1,0 0 0,0-1 0,1 1 1,-1-1-1,0 0 0,0 0 1,1 0-1,-1 0 0,0-1 1,4 0-1,6-2-450,0 0 1,0-1-1,-1 0 1,1-2-1,18-9 1,20-15-1112</inkml:trace>
</inkml:ink>
</file>

<file path=ppt/ink/ink7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0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43 7680,'-43'-16'3840,"43"23"-5376,4-7 7424,7-3-7040,3-4 128,4 3-2944,10-16 128</inkml:trace>
</inkml:ink>
</file>

<file path=ppt/ink/ink7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1.0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2304,'1'0'171,"-1"0"-1,1 0 1,0 0 0,0-1-1,0 1 1,-1 0 0,1 0-1,0 0 1,0 0 0,0 0-1,-1 0 1,1 1 0,0-1-1,0 0 1,0 0 0,-1 0-1,1 1 1,0-1-1,-1 0 1,1 1 0,0-1-1,0 1 1,-1-1 0,1 1-1,-1-1 1,1 1 0,0 0-1,-1-1 1,1 1 0,0 0-1,2 9 7,0 0-1,-1 0 0,0 0 1,-1 0-1,0 0 0,0 0 1,-2 12-1,3 20 291,4 13 163,-2-28-372,-1-1 1,-1 0-1,-4 49 1,3-73-244,-1-1 0,0 0 0,0 1 0,-1-1 0,1 0 0,0 0 0,0 1 0,-1-1 0,1 0 0,0 0-1,-1 1 1,1-1 0,-1 0 0,0 0 0,1 0 0,-1 0 0,0 0 0,0 0 0,-1 2 0,1-3-2,0-1 1,0 1-1,1 0 0,-1-1 0,0 1 0,1 0 0,-1-1 0,0 1 0,1-1 0,-1 1 0,1-1 0,-1 1 1,0-1-1,1 0 0,0 1 0,-1-1 0,1 0 0,-1 1 0,1-1 0,0 0 0,-1 1 0,1-2 1,-19-54 259,17 44-229,1-1 1,0 0-1,1 1 0,0-1 0,1 0 0,0 1 0,1-1 0,0 1 0,1-1 0,1 1 0,0 0 0,0 0 1,1 1-1,1-1 0,6-10 0,-7 15 16,0 0 1,0 0-1,0 1 0,0 0 1,1 0-1,0 0 1,0 1-1,1 0 0,0 0 1,0 1-1,0-1 0,0 2 1,1-1-1,-1 1 1,1 0-1,0 0 0,0 1 1,0 0-1,0 1 0,0 0 1,0 0-1,1 0 1,13 2-1,-2 1-7,-1 1 1,1 1-1,-1 1 0,0 1 1,0 0-1,-1 1 0,0 1 1,0 1-1,18 12 0,-26-14-27,0 0-1,0 1 0,0 0 1,-1 0-1,0 1 0,-1 0 1,0 0-1,-1 1 0,0 0 1,0 1-1,-1 0 0,0 0 1,-1 0-1,0 0 0,5 20 1,-12 8-804,1-35 602,0-1 0,0 1 0,1-1 0,0 1-1,0 0 1,0-1 0,0 1 0,0-1 0,2 8 0,-2-11 89,1 0 0,-1 1 1,0-1-1,1 0 0,-1 1 0,1-1 1,-1 0-1,0 0 0,1 1 0,-1-1 1,1 0-1,-1 0 0,1 0 0,-1 1 1,1-1-1,-1 0 0,1 0 0,-1 0 1,1 0-1,-1 0 0,1 0 0,-1 0 1,1 0-1,-1 0 0,1-1 0,-1 1 1,1 0-1,-1 0 0,1 0 0,-1-1 1,1 1-1,-1 0 0,1 0 0,0-1 1,2 0-355,19-6-1479</inkml:trace>
</inkml:ink>
</file>

<file path=ppt/ink/ink7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1.44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78 277 3712,'0'0'60,"-1"1"1,1 0-1,-1-1 0,1 1 1,-1 0-1,1 0 1,0-1-1,0 1 0,-1 0 1,1 0-1,0 0 1,0-1-1,0 1 0,0 0 1,0 0-1,0 0 0,0-1 1,0 1-1,0 0 1,0 0-1,1 0 0,-1-1 1,0 1-1,0 0 1,1 0-1,-1-1 0,1 2 1,16 32 1945,-4-9-647,-10-19-1262,1 0 1,-1-1-1,1 0 0,0 1 1,0-1-1,1 0 1,0-1-1,0 1 0,0-1 1,0 0-1,1 0 1,-1-1-1,1 0 0,0 0 1,0 0-1,0 0 1,0-1-1,1 0 0,6 1 1,10 2 139,0-1 1,0 0 0,1-2-1,23-1 1,-24-1-59,0-2 0,0 0 0,0-2 0,0 0 1,-1-2-1,41-15 0,-53 17-133,1 0-1,-1-1 0,0-1 1,-1 0-1,0 0 1,1 0-1,-2-1 0,1-1 1,-1 1-1,0-1 1,-1-1-1,0 0 1,0 0-1,-1 0 0,0 0 1,5-12-1,-10 15-29,1 0-1,-1-1 0,1 1 0,-2 0 1,1 0-1,-1-1 0,0 1 1,0 0-1,-1 0 0,1-1 0,-1 1 1,-1 0-1,1 0 0,-1 0 1,0 0-1,-1 0 0,1 0 0,-1 1 1,0-1-1,-1 1 0,1 0 1,-1 0-1,0 0 0,-1 0 1,-5-4-1,-2-3 28,0 1 1,-1 0-1,-1 1 1,0 0-1,0 1 1,-1 1-1,0 0 1,-20-6 0,8 5 26,0 2 1,0 1-1,-1 1 1,0 1-1,0 2 1,-47 1 0,57 2-27,-1 1 0,1 0 1,-1 1-1,1 1 0,0 1 0,1 1 1,-1 0-1,1 1 0,0 1 1,-29 19-1,42-25-63,1 0 0,-1 1 1,1 0-1,0 0 0,-1 0 1,1 0-1,1 1 0,-1-1 1,0 1-1,1-1 0,0 1 1,0 0-1,0 0 0,0 0 1,1 0-1,-1 1 0,1-1 0,0 0 1,0 0-1,1 1 0,-1-1 1,1 1-1,0-1 0,1 6 1,0-4-122,1 0 0,0 0 0,0-1 0,1 1 0,-1-1 0,1 1 0,0-1 0,1 0 0,-1 0 0,1 0 0,0-1 0,0 1 0,1-1 0,-1 0 0,1 0 0,0-1 0,9 6 0,7 2-471,-1-1-1,30 9 1,49 14-1309</inkml:trace>
</inkml:ink>
</file>

<file path=ppt/ink/ink7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2.5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2688,'9'33'4608,"19"48"-3062,52 108 1,-68-166-1264,-1 2-1,-1-1 1,8 33 0,-18-57-274,0-1 0,-1 1 0,1 0 0,0 0 1,-1-1-1,1 1 0,0 0 0,-1 0 0,1 0 1,0 0-1,-1 0 0,1 0 0,-1-1 0,1 1 1,0 0-1,-1 0 0,1 0 0,-1 0 1,1 0-1,0 1 0,-1-1 0,1 0 0,-1 0 1,1 0-1,0 0 0,-1 0 0,1 0 0,0 1 1,-1-1-1,1 0 0,0 0 0,-1 0 0,1 1 1,0-1-1,0 0 0,-1 1 0,1-1 0,0 0 1,0 0-1,-1 1 0,1-1 0,0 0 0,0 1 1,0-1-1,0 1 0,-1-1 0,1 0 0,0 1 1,0-1-1,0 1 0,0-1 0,0 0 0,0 1 1,0-1-1,0 0 0,0 1 0,0-1 0,0 1 1,1-1-1,-28-28 335,22 20-291,0-1 0,1-1 0,1 1 0,0-1 0,0 1 0,1-1 0,0 0 0,0 0 0,1 0 0,1 0 0,0 0 0,0 0 0,1 0 0,2-12 0,-1 9-19,2 0 0,-1 0 1,2 0-1,0 1 1,0-1-1,1 1 0,0 0 1,1 1-1,1-1 1,11-12-1,-12 17-26,1 0 0,0 0 1,0 1-1,1 0 0,-1 1 1,2 0-1,-1 0 0,0 1 0,1 0 1,0 0-1,0 1 0,0 1 1,0 0-1,0 0 0,0 1 0,1 0 1,19 1-1,-11 1 15,-1 0 1,0 2-1,0 0 1,-1 0-1,1 2 1,-1 0-1,0 1 1,0 1-1,24 13 1,-32-14 12,1 1-1,-1-1 1,-1 1 0,1 1 0,-1 0 0,-1 0-1,1 0 1,-1 1 0,11 18 0,-15-20-6,0-1 0,0 1 1,0-1-1,-1 1 1,0 0-1,0 0 1,-1 0-1,0 0 0,0 0 1,0 0-1,-1 1 1,0-1-1,-1 0 0,0 0 1,0 0-1,-3 10 1,3-14-17,0 1 1,-1-1-1,1-1 1,-1 1-1,0 0 1,1 0-1,-2 0 1,1-1-1,0 1 1,0-1-1,-1 0 1,1 0-1,-1 0 1,0 0-1,0 0 1,-2 1-1,4-3-9,0 1 0,0-1 0,1 0 0,-1 1 0,0-1 0,1 0 0,-1 0 0,0 0 0,0 0-1,1 0 1,-1 0 0,0 0 0,0 0 0,0 0 0,1 0 0,-1 0 0,0 0 0,0 0 0,1-1 0,-1 1-1,0 0 1,1-1 0,-1 1 0,0 0 0,0-1 0,0-1 1,0 1 1,0-1-1,0 1 1,1-1-1,-1 1 1,1-1-1,-1 1 1,1-1-1,-1 0 1,1 1-1,0-1 0,0 1 1,0-1-1,0 0 1,0 1-1,0-1 1,1-2-1,2-9-14,1 0 1,0 1-1,0-1 0,1 1 0,1 0 1,0 1-1,1-1 0,0 1 0,1 1 1,15-18-1,-10 16-16,0 1 1,0 1-1,1 0 1,0 1-1,1 1 1,0 0-1,1 1 0,-1 0 1,1 1-1,1 1 1,27-5-1,-36 9 15,0 0 0,0 0-1,1 1 1,-1 0 0,0 0 0,0 1-1,0 0 1,0 1 0,0 0-1,0 0 1,-1 1 0,1-1 0,0 2-1,-1-1 1,0 1 0,0 0-1,0 1 1,-1-1 0,1 1 0,-1 1-1,0-1 1,0 1 0,-1 0-1,0 1 1,0-1 0,6 11 0,-7-10 14,-1 1 1,1 0-1,-1 0 1,-1 0 0,1 1-1,-2-1 1,1 1 0,-1-1-1,0 1 1,-1-1 0,0 1-1,0 0 1,-1-1 0,0 1-1,0-1 1,-4 13 0,0-4-20,-1 0 0,-1-1 0,0 1 1,-1-1-1,-1-1 0,-21 29 1,22-31-250,0 0-3933,20-24 2383</inkml:trace>
</inkml:ink>
</file>

<file path=ppt/ink/ink7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2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4352,'0'0'2176,"14"29"-2688,-10-29 3200,1 16-2816,0 7 128,-1 9 0,1-2 0,0 9 0,-1 0 0,1-16-128,4-1 0,5-3-896,15-12 0</inkml:trace>
</inkml:ink>
</file>

<file path=ppt/ink/ink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8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 3584,'-13'8'1792,"22"42"-1408,-5-28 3328,-4 4-3584,5 17 0,-5 5 0,0 11 128,5-1-384,-1-3 0,1-8-384,4-8 0,5-11-768,11-17 128</inkml:trace>
</inkml:ink>
</file>

<file path=ppt/ink/ink7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3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6016,'-38'3'2944,"61"8"-4864,-14-6 5376,11-5-6016,-2 4 0,1-1 0,13 1 0</inkml:trace>
</inkml:ink>
</file>

<file path=ppt/ink/ink7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3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212 202 4352,'-3'3'136,"-1"1"1,2-1-1,-1 1 0,0-1 1,1 1-1,0 0 1,-1 0-1,2 0 0,-1 0 1,0 0-1,1 0 0,0 0 1,0 1-1,0-1 1,0 0-1,0 9 0,-4 26 2687,3-30-2699,1 0 0,0 1 0,1 0 0,0-1 0,0 1 0,1-1 0,0 1 0,1-1 0,0 0 0,0 1 0,1-1 0,0 0 0,1 0-1,0-1 1,0 1 0,1-1 0,0 0 0,0 0 0,1 0 0,0-1 0,1 0 0,-1 0 0,1 0 0,1-1 0,-1 0 0,1-1 0,0 0 0,0 0 0,1 0 0,-1-1 0,1-1 0,0 1 0,0-1 0,1-1 0,-1 0 0,14 2 0,0-2 79,-1-1 1,0-1 0,1-1 0,-1-1-1,1-1 1,-1-1 0,0-1 0,-1-1-1,24-10 1,-32 11-105,0-1 0,0 0-1,-1-2 1,0 1 0,0-1-1,19-18 1,-25 20-46,0-1 0,0 1-1,-1-1 1,0 0 0,-1 0-1,1 0 1,-1 0 0,-1-1-1,1 0 1,-1 0-1,-1 0 1,3-10 0,-4 7-38,-1 1 0,1 0 1,-2-1-1,1 1 0,-2 0 0,1-1 0,-1 1 1,-1 0-1,0 0 0,0 0 0,-1 1 1,0-1-1,-1 1 0,0 0 0,0 0 1,-1 0-1,0 1 0,-1 0 0,-13-14 1,5 7-29,-1 1 1,0 0-1,-1 2 0,-1-1 1,0 2-1,-1 1 1,1 0-1,-39-13 1,21 11-50,-1 3 1,0 0-1,-65-4 0,84 11-133,-1 2 0,1 0 0,0 1 0,-1 1 0,1 0 0,0 2 0,0 0 0,0 1 0,-30 13 0,42-16-5,1 1 1,0 0 0,-1 0 0,1 0 0,0 0 0,1 1 0,-1 0 0,0 0 0,1 0-1,0 1 1,0-1 0,1 1 0,-1 0 0,1 0 0,0 0 0,0 1 0,-3 8 0,2 27-1977</inkml:trace>
</inkml:ink>
</file>

<file path=ppt/ink/ink7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5.2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0 514 2944,'2'2'143,"-1"0"0,1 0 0,0 0 0,-1 0 0,1 0 0,0-1 0,0 1 0,0 0 0,0-1 1,1 0-1,-1 1 0,0-1 0,1 0 0,-1 0 0,0 0 0,1 0 0,-1-1 0,1 1 0,0-1 0,-1 1 0,1-1 0,-1 0 0,4 0 0,61-5 1842,-41-3-1764,0 0-1,-1-1 1,0-2-1,0 0 1,-1-2-1,-1 0 0,0-2 1,-1-1-1,-1 0 1,0-2-1,27-29 1,-33 31-92,-1-1 1,-1-1-1,0 0 0,-1-1 1,12-27-1,-20 38-104,0-1 0,-1 1 0,0-1 0,0 1-1,-1-1 1,0 0 0,-1 0 0,1 0-1,-2 0 1,0 0 0,0 0 0,0 0 0,-1 0-1,-1 0 1,-3-16 0,3 21-20,0 0 0,-1 0 0,1 1 0,-1-1 0,1 1 0,-1-1 0,0 1 0,0 0 0,0 0-1,-1 1 1,1-1 0,-1 1 0,-5-4 0,7 5-3,-1 0 0,1-1-1,-1 1 1,1 0 0,-1 0-1,0 0 1,1 1 0,-1-1 0,0 1-1,0-1 1,0 1 0,1 0-1,-1 0 1,0 0 0,0 0-1,0 1 1,1-1 0,-1 1 0,0 0-1,1 0 1,-5 1 0,7-2-2,0 0 0,-1 1 0,1-1 0,0 0 0,0 0 0,0 0 0,-1 0 1,1 0-1,0 0 0,0 1 0,0-1 0,0 0 0,-1 0 0,1 0 0,0 0 1,0 1-1,0-1 0,0 0 0,0 0 0,0 0 0,0 1 0,-1-1 0,1 0 1,0 0-1,0 0 0,0 1 0,0-1 0,0 0 0,0 0 0,0 1 0,0-1 1,0 0-1,0 0 0,0 1 0,0-1 0,0 0 0,1 0 0,-1 0 0,0 1 1,0-1-1,0 0 0,0 1 0,12 7 21,18 2 102,3-4 42,1-1 1,0-2-1,0-1 1,47-4-1,136-23 560,-16 1-250,-197 23-459,0 1 1,1 0 0,-1 0-1,1 0 1,-1 1 0,0 0-1,1 0 1,5 1 0,-10-1-15,1-1 1,-1 0 0,0 0-1,1 0 1,-1 1 0,1-1-1,-1 0 1,0 1 0,1-1-1,-1 0 1,0 1 0,1-1-1,-1 0 1,0 1 0,0-1-1,1 0 1,-1 1 0,0-1-1,0 1 1,0-1 0,0 1-1,1-1 1,-1 0-1,0 1 1,0-1 0,0 1-1,0-1 1,0 1 0,-13 18 47,-7-1 1,1 1 1,0 1-1,-30 44 1,44-56-59,-1 1 1,2-1-1,-1 1 0,1 1 1,0-1-1,1 1 1,0-1-1,1 1 0,0 0 1,0 0-1,1 0 0,0 0 1,1 0-1,1 12 1,0-16 5,1-1 1,0 1 0,0-1 0,1 0 0,-1 1 0,1-1 0,0 0 0,1-1 0,-1 1 0,1 0 0,0-1 0,0 0 0,0 0 0,0 0-1,1-1 1,0 1 0,0-1 0,0 0 0,0 0 0,6 2 0,17 7 5,0-1 0,47 12 0,-58-18 3,8 1 47,1 0 0,-1-2 1,1-1-1,0-1 0,43-2 0,-51-1-21,0-1 1,0-1-1,0-1 0,0 0 1,0-1-1,-1-1 0,1 0 1,26-16-1,-37 18-20,-1-1 0,0 0 0,0-1 0,0 1 0,-1-1 0,0 0 0,0 0 0,-1-1 0,1 1 0,-1-1 0,-1 0 0,1 0 0,-1 0-1,2-9 1,-1 5-11,-1 1-1,-1-1 1,0 0-1,-1 0 1,0 0 0,0 0-1,-1 0 1,-1 0-1,-2-16 1,3 25-7,0 0 1,-1 0-1,1 0 1,-1 0-1,0 0 1,0 0-1,0-1 1,0 2-1,0-1 1,0 0-1,0 0 1,-1 0 0,1 0-1,0 1 1,-1-1-1,0 1 1,1-1-1,-1 1 1,0 0-1,0 0 1,0-1-1,0 1 1,0 1 0,0-1-1,0 0 1,0 0-1,0 1 1,0-1-1,0 1 1,-1 0-1,1-1 1,0 1-1,0 0 1,0 0-1,-1 1 1,1-1 0,0 0-1,0 1 1,0-1-1,-3 2 1,-3 0-19,0 1 0,0 0-1,0 0 1,0 1 0,1 0 0,-1 0 0,1 1 0,0 0 0,-7 6 0,7-3 11,0-1-1,1 1 1,-1 0-1,2 0 1,-1 1 0,1-1-1,0 1 1,1 0 0,0 1-1,1-1 1,0 1 0,0 0-1,1 0 1,-2 14 0,4-16 19,-1 0-1,1 0 1,1 0 0,0 0 0,0-1 0,0 1 0,1 0-1,0 0 1,1-1 0,0 0 0,0 1 0,0-1 0,1 0-1,0-1 1,1 1 0,-1-1 0,1 1 0,10 9 0,-5-8 26,0 1 0,1-1 0,0-1 1,1 0-1,0 0 0,-1-2 1,2 1-1,-1-1 0,22 5 0,6-1 133,71 5 0,-88-11-97,1-2-30,1 0 0,-1-1 0,0-2 0,0-1-1,0 0 1,0-2 0,29-9 0,-34 8-16,-1-1-1,-1 0 1,1-2-1,-1 0 1,0 0-1,-1-2 1,0 0 0,-1-1-1,22-22 1,-33 30-14,0 0 0,0-1 0,-1 0 0,0 1 0,0-1 1,0 0-1,0 0 0,-1-1 0,3-9 0,-4 12-10,-1 0 1,1-1-1,-1 1 0,0 0 1,0-1-1,0 1 0,-1 0 0,1-1 1,-1 1-1,1 0 0,-1 0 1,0-1-1,-1 1 0,1 0 1,0 0-1,-1 0 0,-2-3 0,4 5-1,0 1 0,-1-1-1,1 0 1,0 1 0,-1-1-1,1 0 1,0 1 0,-1-1-1,1 1 1,-1-1 0,1 1-1,-1-1 1,1 1-1,-1-1 1,1 1 0,-1 0-1,1-1 1,-1 1 0,0 0-1,1-1 1,-1 1 0,0 0-1,1 0 1,-1-1-1,0 1 1,1 0 0,-1 0-1,0 0 1,1 0 0,-1 0-1,0 0 1,1 0 0,-1 0-1,0 0 1,0 0-1,1 1 1,-1-1 0,1 0-1,-1 0 1,0 1 0,1-1-1,-1 0 1,0 1 0,1-1-1,-1 1 1,1-1 0,-1 1-1,1-1 1,-1 1-1,1-1 1,0 1 0,-1-1-1,1 1 1,-1-1 0,1 1-1,-1 1 1,-1 1-15,1 1 0,-1 0 1,0 0-1,1-1 0,0 1 1,0 0-1,0 0 0,0 0 1,0 6-1,2-5 44,0 1 1,1 0-1,-1 0 1,1-1-1,0 1 1,1-1 0,-1 1-1,1-1 1,0 0-1,0 0 1,1 0-1,-1 0 1,1-1-1,0 0 1,1 1-1,-1-2 1,7 6-1,4 2 151,0 0 0,0-1 0,1-1 0,27 12 0,-21-13-25,0-1 1,1-1 0,-1-1-1,1-1 1,0-1 0,0-1-1,1-1 1,-1-1 0,0-1-1,0-1 1,34-7 0,-50 8-139,0-1 0,0 0 0,0-1 0,-1 1 0,1-1 1,-1-1-1,1 1 0,-1-1 0,0 0 0,-1-1 0,1 1 0,-1-1 0,1 0 1,-2-1-1,1 1 0,0-1 0,-1 0 0,0 0 0,-1 0 0,1-1 0,-1 1 1,0-1-1,-1 0 0,0 1 0,0-1 0,0-1 0,-1 1 0,0 0 1,0 0-1,-1 0 0,0-1 0,0 1 0,-1 0 0,0 0 0,0 0 0,0 0 1,-1 0-1,0 0 0,-1 0 0,-5-12 0,-3-1-39,0 1-1,-1 0 1,-1 0-1,-1 2 1,0-1 0,-1 2-1,-1 0 1,-1 1-1,0 0 1,-1 2 0,0 0-1,-1 1 1,-1 1-1,0 0 1,0 2 0,-1 0-1,0 2 1,-1 0-1,1 1 1,-1 1 0,0 1-1,-1 1 1,1 1-1,-1 2 1,1 0 0,0 1-1,-1 1 1,1 1 0,0 0-1,-25 9 1,41-10 4,0 0 0,0 1 0,0-1 0,0 1 0,0 1 0,1-1 0,-1 1 1,1 0-1,0 0 0,0 0 0,1 1 0,-1 0 0,1 0 0,0 0 0,0 0 0,0 1 1,1-1-1,0 1 0,-4 10 0,6-11-4,0 1 1,0 0-1,0 0 1,1-1-1,0 1 1,0 0-1,0 0 1,1 0-1,0-1 1,0 1-1,0 0 1,1-1-1,-1 1 0,1-1 1,1 1-1,-1-1 1,1 0-1,0 0 1,0 0-1,1 0 1,-1-1-1,6 6 1,4 2-109,0 0 0,1 0 0,0-2 0,1 1 0,0-2 0,1 0 0,0-1 0,0-1 0,0 0 0,1-1 0,0-1 0,1-1 0,20 4-1,-7-4-303,1 0-1,-1-2 0,1-2 0,-1-1 0,1-1 0,48-9 1,-64 6 202,-1 1 1,0-2 0,0 0 0,-1 0 0,1-2-1,-2 1 1,1-2 0,13-11 0,-23 18 188,-4 2 60,0-1 0,1 1 1,-1 0-1,0 0 0,0 0 0,1 0 0,-1 0 0,0 0 0,0 0 0,1 0 0,-1 0 0,0 0 0,0 0 0,1 1 0,-1-1 1,0 0-1,0 0 0,1 0 0,-1 0 0,0 0 0,0 0 0,1 1 0,-1-1 0,0 0 0,0 0 0,0 0 0,1 0 0,-1 1 1,0-1-1,0 0 0,0 0 0,0 1 0,0-1 0,0 0 0,1 0 0,-1 1 0,0-1 0,0 0 0,0 0 0,0 1 0,0-1 1,0 0-1,0 0 0,0 1 0,0-1 0,5 24 447,1 1 105,1-7-128,1-1 0,1 0 0,0-1 0,1 0 0,1 0 0,1-1 0,0 0 0,21 19 0,-25-27-332,-1-1 1,1 0-1,0 0 0,1 0 0,0-1 0,-1-1 0,1 0 1,1 0-1,-1 0 0,1-1 0,-1-1 0,1 1 1,0-2-1,0 1 0,0-1 0,0-1 0,0 0 1,11-1-1,-11-2-603,0-1 0,0 0 0,0 0 0,-1-1 0,0 0 0,0-1 0,0 0 0,-1 0 0,0-1 1,0 0-1,0 0 0,-1-1 0,0 0 0,8-13 0,17-25-1958</inkml:trace>
</inkml:ink>
</file>

<file path=ppt/ink/ink7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6.0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52 978 2432,'0'-1'71,"1"0"1,-1 0 0,0-1-1,1 1 1,-1 0-1,0 0 1,1 0-1,0 0 1,-1 0-1,1 0 1,0 0-1,-1 0 1,1 0-1,0 0 1,0 0 0,0 0-1,0 1 1,0-1-1,0 0 1,0 1-1,0-1 1,0 1-1,0-1 1,0 1-1,0-1 1,0 1-1,1 0 1,1-1 0,48-7 2647,-17 4-1881,19-11-185,-2-1-1,0-3 1,-1-2 0,61-35 0,-90 44-488,-1-1 1,-1-1 0,0 0 0,-1-1 0,-1-1-1,0-1 1,-1 0 0,-1-1 0,0-1-1,14-25 1,-21 31-125,-1-2 0,0 1 0,-1-1-1,-1 0 1,0 0 0,-1 0 0,-1-1 0,0 0-1,-2 1 1,1-1 0,-2 0 0,0 0 0,-1 0-1,0 0 1,-1 0 0,-5-15 0,2 12-33,0 0 0,-2 1 0,0 0 0,-1 1 0,-1 0 0,-1 0 0,0 1 0,-1 0 0,-1 1 0,0 0 0,-1 1 0,0 0 0,-2 1 0,1 0 0,-2 1 0,1 1 0,-1 1 0,-1 0 0,0 1 0,-1 1 0,1 1 0,-1 0 0,-1 1 0,1 1 0,-1 1 0,0 0 0,0 2 0,0 0 0,-1 1 0,1 1 0,-30 3 0,39-1 11,0 0 1,1 0-1,0 1 0,0 1 1,0-1-1,0 1 0,0 1 0,1-1 1,-1 2-1,1-1 0,0 1 1,1 0-1,0 1 0,0 0 1,0 0-1,1 0 0,0 1 1,0 0-1,1 0 0,0 0 1,-7 17-1,0 3 67,2-1-1,0 2 1,2-1-1,2 1 1,0 0-1,-1 31 1,4 33 345,3 1 0,5 0 0,20 108 0,-17-140-150,40 220 1012,-21-132-538,-26-144-699,-1 1 1,1 0-1,-1-1 0,0 1 0,-1 0 1,1-1-1,-4 11 0,4-15-125,0-1 0,0 0 0,-1 0 0,1 1 0,-1-1 0,1 0 0,-1 0 0,1 0 0,-1 0 0,0 0 0,0 0 0,0 0 0,1 0 0,-1 0 0,0 0 0,0 0 0,0 0 0,0 0 0,0-1-1,-1 1 1,1 0 0,0-1 0,0 1 0,0-1 0,0 1 0,-1-1 0,1 0 0,0 0 0,-1 1 0,1-1 0,0 0 0,0 0 0,-1 0 0,1 0 0,0-1 0,-1 1 0,1 0 0,0 0 0,0-1 0,-1 1 0,1-1 0,0 1 0,0-1 0,0 1 0,0-1 0,-2-1-1,3 2-28,0 0 0,-1 0 0,1 0-1,0 0 1,-1-1 0,1 1-1,0 0 1,0 0 0,-1-1-1,1 1 1,0 0 0,0 0-1,-1-1 1,1 1 0,0 0 0,0-1-1,0 1 1,-1 0 0,1-1-1,0 1 1,0 0 0,0-1-1,0 1 1,0 0 0,0-1-1,0 1 1,0 0 0,0-1 0,0 1-1,0 0 1,0-1 0,0 1-1,0 0 1,0-1 0,0 1-1,0-1 1,0 1 0,1 0-1,-1 0 1,0-1 0,0 1 0,0 0-1,1-1 1,-1 1 0,15-16-3439,-9 10 2687,13-13-1475</inkml:trace>
</inkml:ink>
</file>

<file path=ppt/ink/ink7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6.3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20 274 3072,'0'2'73,"0"0"1,1-1-1,-1 1 0,1 0 0,-1-1 1,1 1-1,-1-1 0,1 1 1,0-1-1,-1 0 0,1 1 1,0-1-1,0 0 0,0 1 0,0-1 1,1 0-1,-1 0 0,0 0 1,0 0-1,1 0 0,1 1 0,3 2 290,0-1 0,0-1 0,0 1 0,0-1 0,12 3-1,-4-2 169,1-1 0,0 0-1,1-1 1,22-1-1,-24-2-441,0-1-1,0 0 0,-1-1 0,0 0 0,1-1 1,-1 0-1,-1-2 0,1 1 0,-1-1 1,12-10-1,-19 14-7,-1 0 0,1-1 0,-1 0 0,0 0 1,0 0-1,0 0 0,0-1 0,-1 1 0,0-1 0,0 0 0,0 0 1,0 0-1,-1-1 0,0 1 0,0-1 0,0 1 0,-1-1 0,0 1 1,0-1-1,0 0 0,-1 0 0,0 1 0,0-1 0,0 0 0,-1 0 1,0 1-1,-2-8 0,1 6-35,0 1 0,-1-1 0,0 1 1,-1-1-1,1 1 0,-1 0 0,0 0 0,-1 1 0,1-1 1,-1 1-1,0 0 0,-1 0 0,1 1 0,-1 0 0,0 0 1,0 0-1,0 0 0,0 1 0,-1 0 0,-8-3 0,5 3 20,-1 0 0,-1 1 0,1 0 0,0 1 0,0 0 0,-1 1-1,1 0 1,-1 1 0,1 0 0,0 0 0,0 1 0,-12 4 0,15-3-11,0-1 1,0 1-1,0 1 0,0-1 1,0 1-1,1 1 1,0-1-1,0 1 1,0 1-1,0-1 1,1 1-1,0 0 1,0 1-1,1-1 0,-7 11 1,9-11-12,1 0 1,0-1-1,0 2 0,0-1 0,0 0 1,1 0-1,0 0 0,1 1 1,-1-1-1,1 0 0,0 1 0,1-1 1,0 1-1,0-1 0,0 0 1,0 0-1,1 0 0,0 0 0,1 0 1,-1 0-1,1 0 0,0-1 1,5 7-1,1 2 55,1 0 0,0-1 1,1 0-1,1 0 0,0-1 1,1-1-1,0 0 0,1-1 1,0 0-1,0-1 0,1-1 1,0 0-1,0-1 0,1 0 1,0-2-1,19 5 0,8-1-636,1-1-1,-1-3 1,1-2 0,0-1-1,44-5 1,-73 3-10,1-2 1,-1 0-1,0 0 0,0-2 1,0 0-1,0 0 0,22-11 1,25-22-1758</inkml:trace>
</inkml:ink>
</file>

<file path=ppt/ink/ink7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7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1 253 2560,'4'5'1060,"0"1"1,0-2 0,1 1-1,0 0 1,0-1-1,10 7 1,-5-4-871,-1 0 1,1-1-1,0 0 1,0 0 0,1-1-1,0-1 1,0 0-1,0 0 1,0-1-1,0 0 1,1-1 0,-1 0-1,1-1 1,18-1-1,0-1 144,1-1-1,0-1 0,-1-2 0,58-17 1,-71 17-266,0-1 0,0-1 0,-1-1 0,0 0 0,0-1 0,-1-1 0,0 0 0,-1-1 0,23-21 0,-34 29-64,1-1 0,-1 1 0,0-1 0,0 1 0,0-1 0,-1 0 0,1 0 0,-1 0 0,0 0 1,0-1-1,-1 1 0,1-1 0,-1 1 0,0-1 0,0 1 0,0-1 0,-1 1 0,0-1 0,0 0 0,0 0 0,0 1 0,-1-1 0,1 1 0,-1-1 0,0 0 1,-1 1-1,1-1 0,-1 1 0,0 0 0,0 0 0,0 0 0,-1 0 0,0 0 0,1 0 0,-1 0 0,0 1 0,-1 0 0,1-1 0,-1 1 0,1 0 0,-8-4 1,2 2-14,-1-1 0,0 2 0,0-1 0,0 1 0,0 1 0,-1 0 0,1 1 1,-1-1-1,0 2 0,1 0 0,-1 0 0,0 1 0,0 0 0,0 1 0,1 0 1,-1 1-1,0 0 0,1 1 0,-12 4 0,12-4-14,-1 1 0,1 0-1,-1 0 1,1 1 0,0 1 0,1 0 0,0 0-1,-1 1 1,2 0 0,-1 1 0,1-1-1,1 2 1,-1-1 0,1 1 0,1 0 0,0 1-1,0-1 1,-5 13 0,8-14 32,0 0-1,1-1 1,0 1 0,0 1-1,1-1 1,0 0 0,0 0-1,1 0 1,0 1 0,0-1-1,1 0 1,0 0 0,1 0-1,0 1 1,0-2 0,0 1-1,1 0 1,1 0 0,-1-1-1,1 0 1,0 0 0,1 0-1,6 8 1,0-4 11,0 0 0,0-1 0,1 0 0,1 0 0,0-2 0,0 0 0,0 0 0,1-1 0,0-1 0,1 0 0,25 7 0,-10-5-160,1-1-1,0-1 1,39 2 0,-56-7-211,-1-1 1,0-1-1,0 0 1,0-1 0,0 0-1,0-1 1,-1 0-1,1-1 1,-1 0-1,22-12 1,25-22-1463</inkml:trace>
</inkml:ink>
</file>

<file path=ppt/ink/ink7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7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1 184 7552,'37'35'3712,"146"-3"-4736,-126-24 6912,23 0-5888,0-8 128,23-8-256,6-12 0,-6-16-1664,-13-10 0,-6-13-256,-22-38 128</inkml:trace>
</inkml:ink>
</file>

<file path=ppt/ink/ink7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8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119 985 3072,'20'-1'3357,"102"-20"-2512,-85 10-612,0-2-1,-1-1 0,59-34 0,-73 35-54,0-2 0,-1 0 1,-1-1-1,-1 0 0,0-2 0,28-33 0,-9 1 228,-1-1 1,52-99-1,-80 133-365,-1 0 0,-1 0 0,-1-1 0,0-1 0,-1 1 0,-1-1 0,-1 1-1,-1-1 1,0 0 0,-2 0 0,0 0 0,-1 0 0,-6-32 0,5 40-29,-2 1 0,0 0 0,0 0 0,-1 0-1,0 0 1,0 1 0,-1 0 0,-1 0 0,1 0-1,-1 1 1,-1 0 0,0 1 0,0-1 0,0 1-1,-1 1 1,0 0 0,0 0 0,-1 1 0,1 0-1,-12-4 1,10 5 1,1 0 1,-1 1-1,0 0 0,-1 1 0,1 0 0,0 0 1,-1 2-1,1-1 0,0 1 0,-1 1 0,1 0 1,0 1-1,-1 0 0,1 1 0,0 0 0,0 1 1,1 0-1,-1 0 0,-11 8 0,10-5 0,1 1 0,0 0 0,0 1-1,1 0 1,0 1 0,1 0-1,0 0 1,1 1 0,0 0 0,0 1-1,-7 15 1,8-10 3,0 1 1,1-1-1,1 1 0,0 0 1,1 1-1,2-1 0,-2 28 0,5 5 65,3-1 0,1 0 0,3 0 0,2 0-1,21 64 1,63 171 392,-43-140 16,62 288 0,-100-355-329,-4 0 0,-3 0 1,-4 92-1,-3-143-103,-2 0 0,0 0 1,-2 0-1,-1-1 1,-1 0-1,-1 0 0,-1-1 1,-2 0-1,0 0 0,-2-1 1,0-1-1,-32 41 1,36-55-36,1-1 1,-2 0-1,1 0 1,-1-1 0,0 0-1,-1-1 1,0 0 0,0 0-1,0-1 1,0-1 0,-1 0-1,-13 3 1,16-5-35,0 0-1,0-1 1,-1 0 0,1 0-1,0-1 1,-1 0 0,1 0 0,0-1-1,0-1 1,-1 1 0,1-1-1,0-1 1,1 0 0,-1 0-1,0-1 1,-10-6 0,5 0-192,0-1 0,1-1 0,0 0 0,1-1 0,0-1 0,1 0 0,0 0 0,1-1 0,1 0 0,-13-29-1,12 20-489,1-1 0,1 0 0,1 0 0,1 0-1,1-1 1,-2-44 0,6 3-1119</inkml:trace>
</inkml:ink>
</file>

<file path=ppt/ink/ink7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9.0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70 4480,'0'-16'2176,"71"9"-2560,-48 0 3840,6-2-3456,13 2 128,10-2 0,5-2 0,-6 7-128,-4 4 0,-5 0 0,-4 0 128,-10 4-512,-8-1 0,-6-3-896,4 8 0</inkml:trace>
</inkml:ink>
</file>

<file path=ppt/ink/ink7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1:59.5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1 337 3328,'33'37'6016,"-26"-22"-5710,-4-9-247,0 1 0,0-1 0,0 0 0,1 0-1,-1 0 1,1 0 0,1-1 0,-1 0 0,1 1-1,0-2 1,0 1 0,1-1 0,-1 1 0,1-1 0,0-1-1,0 1 1,11 3 0,-5-4 56,1 0 0,0-1 0,-1-1 0,1 0 0,0 0 0,0-2 1,0 1-1,0-2 0,-1 0 0,22-5 0,-5-2 64,-1 0 1,1-2-1,38-21 1,-45 20-19,-1-1-1,0-1 1,-1-1 0,30-29-1,-43 38-121,1-2 0,-2 1 0,1-1 0,-1 0 0,-1-1 0,1 1 0,-1-1-1,-1 0 1,1 0 0,-2-1 0,1 1 0,-1-1 0,-1 0 0,2-14 0,-4 17-22,0 1 0,-1 0 0,0-1 0,0 1 0,-1-1 0,0 1 0,0 0 0,0 0 0,-1 0 1,0 0-1,0 1 0,-1-1 0,1 1 0,-1 0 0,0 0 0,-1 0 0,1 0 0,-1 1 0,0-1 1,0 1-1,0 1 0,-1-1 0,-7-4 0,0 1-18,0 0 1,-1 1-1,0 1 1,0 0-1,0 0 1,0 2-1,-1 0 1,0 0-1,-18 0 1,9 3-28,1 2 1,0 0-1,0 2 1,0 0 0,-38 13-1,47-12-34,0 0-1,0 1 1,1 0-1,0 1 1,0 0-1,1 1 1,0 1-1,0 0 1,-20 21 0,29-27 26,1 0 1,0 0 0,-1 0 0,1 1 0,0-1 0,1 1 0,-1-1 0,1 1 0,0-1-1,-1 1 1,1 0 0,1 0 0,-2 7 0,3-10 15,-1 1 0,0 0 0,0 0 0,1-1 0,-1 1 0,1-1 0,-1 1 0,1 0 0,0-1 0,0 1 0,-1-1 0,1 1 0,0-1 0,0 0 0,1 1 0,-1-1 0,0 0 0,0 0 0,1 0 0,-1 0 0,0 0 0,1 0 0,-1 0 0,1 0 0,-1 0 0,1-1 0,0 1 0,-1-1 0,1 1 0,0-1 0,-1 0 0,3 1 0,13 1-23,1 0 0,-1-2 1,1 1-1,-1-2 1,23-3-1,90-22-178,-71 13 186,-16 3 33,-27 6 4,0-1 1,1 2-1,0 0 1,0 1 0,-1 1-1,1 1 1,0 0-1,18 3 1,-30-1 21,-1-1 1,0 1-1,0 1 1,1-1-1,-1 0 1,-1 1-1,1 0 1,0 0-1,-1 0 0,1 1 1,-1-1-1,0 1 1,0-1-1,-1 1 1,1 0-1,-1 0 1,0 1-1,0-1 1,3 7-1,3 12 188,-1 1 0,7 38 1,-6-28 48,-6-26-186,0 0 0,1 0 0,0 0 1,0 0-1,1-1 0,0 1 1,0-1-1,1 0 0,0 0 0,0-1 1,0 1-1,1-1 0,0 0 1,1-1-1,-1 1 0,1-1 1,0-1-1,9 6 0,-6-6-65,-1 0 0,0-1 0,1 0 0,0-1-1,0 0 1,0 0 0,0-1 0,0 0 0,0-1 0,0 0 0,0-1 0,0 0-1,0 0 1,17-6 0,-1-1-837,-2-1-1,1-2 0,-1-1 0,32-21 1,-6-4-1093</inkml:trace>
</inkml:ink>
</file>

<file path=ppt/ink/ink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8.9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3712,'-5'5'1792,"28"6"-5760,-9-11 2688</inkml:trace>
</inkml:ink>
</file>

<file path=ppt/ink/ink7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0.0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3328,'17'59'5120,"-7"148"-2560,0 91-570,5 77-759,-10-323-1036,13 65 1,-15-102-171,1-2 0,0 1 0,1 0 0,0-1-1,1 0 1,0 0 0,1-1 0,1 1 0,15 18 0,-19-27-40,0 0-1,0-1 1,0 0 0,1 0 0,-1 0-1,1-1 1,0 1 0,0-1 0,0 0 0,0 0-1,0-1 1,0 0 0,0 0 0,0 0-1,1 0 1,-1-1 0,7 0 0,-3 0-353,0-1 0,1 0 0,-1-1 1,0 0-1,0 0 0,0-1 0,-1 0 1,17-9-1,0-6-1445</inkml:trace>
</inkml:ink>
</file>

<file path=ppt/ink/ink7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0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48 3456,'20'-39'1664,"40"36"-1408,-32-3 1536,10 6-1536,8 0 128,7 0 0,-1 6 128,-1-3-640,1 1 0,-6-4-256,-3 0 128,0 0-896,-11-4 128</inkml:trace>
</inkml:ink>
</file>

<file path=ppt/ink/ink7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0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13 5248,'0'0'41,"0"-1"0,0 1-1,0-1 1,0 1 0,0-1 0,0 1 0,0-1 0,-1 1 0,1-1-1,0 1 1,0-1 0,0 1 0,-1 0 0,1-1 0,0 1 0,0-1-1,-1 1 1,1 0 0,0-1 0,-1 1 0,1 0 0,-1-1 0,1 1 0,0 0-1,-1-1 1,1 1 0,-1 0 0,1 0 0,-1 0 0,1-1 0,-1 1-1,1 0 1,-1 0 0,1 0 0,-1 0 0,1 0 0,-1 0 0,1 0-1,-1 0 1,0 0 0,-6 25 2066,5 63 820,2-73-2916,-4 220 1365,4 177-128,2-372-1117,2 0 0,2-1 0,18 69 0,-21-96-139,1 1 1,1-1 0,0-1-1,0 1 1,1-1-1,0 0 1,1 0-1,0-1 1,1 0-1,0 0 1,1-1 0,0 0-1,0 0 1,1-1-1,20 13 1,-24-19-114,-1 1 0,0-1 0,0-1 1,1 1-1,-1-1 0,1 0 0,0 0 0,-1 0 1,1-1-1,0 0 0,-1 0 0,1-1 0,-1 1 0,1-1 1,0 0-1,-1-1 0,1 1 0,-1-1 0,7-4 1,6-3-714,0-1 1,-1-1 0,29-24 0,-41 31 694,43-38-1674</inkml:trace>
</inkml:ink>
</file>

<file path=ppt/ink/ink7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1.1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89 3968,'5'-20'1920,"61"13"-2432,-43 7 3200,14 0-2304,15-3 0,1-6 256,8 2 0,10 0-896,-2-2 128,-3 2 384,0 3 128,-15-1-1024,-3 1 128,-10 1-896,-10-1 128</inkml:trace>
</inkml:ink>
</file>

<file path=ppt/ink/ink7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1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231 518 3968,'0'4'389,"0"0"0,1-1 0,0 1 0,-1 0 0,1 0 0,1 0 0,-1-1 0,0 1 1,1 0-1,0-1 0,0 1 0,0-1 0,4 5 0,-1-2-171,1 0 0,-1-1 1,1 1-1,0-1 0,1-1 0,10 7 1,-3-4-161,1 0 0,-1-1 0,2 0 0,-1-1 0,0-1 0,21 3 0,-24-6 107,1-1-1,-1 0 1,0-1 0,0 0-1,0-1 1,0 0 0,0-1-1,0-1 1,0 1-1,-1-2 1,0 0 0,0 0-1,0-1 1,-1 0 0,1-1-1,11-10 1,-13 10-89,0-1-1,-1 0 1,0 0-1,0-1 1,-1 0 0,0 0-1,0-1 1,-1 0-1,0 0 1,-1 0 0,0-1-1,-1 0 1,0 0-1,-1 0 1,0 0 0,0 0-1,0-16 1,-2 11-57,-1 0-1,0 0 1,-2-1 0,0 1 0,0 0-1,-2 1 1,0-1 0,0 0 0,-2 1 0,0 0-1,0 0 1,-2 1 0,0 0 0,0 0-1,-1 1 1,-1 0 0,0 0 0,-1 1 0,0 1-1,-1 0 1,-1 0 0,1 1 0,-2 1-1,-17-10 1,19 11-33,0 2 1,-1 0-1,0 0 0,-1 1 0,1 1 0,-1 0 1,0 1-1,0 1 0,0 0 0,0 0 0,0 2 1,0 0-1,0 0 0,0 1 0,-1 1 0,-24 6 1,5 2-118,1 2 0,-57 28 0,79-35 4,1 0-1,0 1 1,0 1 0,0 0-1,1 0 1,0 1 0,1 0-1,-1 0 1,2 1 0,-1 0-1,1 1 1,-7 13 0,12-20 9,0 0 0,0 1 0,1-1 1,0 1-1,-1-1 0,2 1 0,-1-1 1,0 1-1,1 0 0,-1-1 0,1 1 1,0 0-1,0-1 0,0 1 0,1 0 0,-1-1 1,1 1-1,0 0 0,0-1 0,1 1 1,-1-1-1,1 1 0,-1-1 0,5 6 1,-1-5-203,0 1 0,1-1 0,0 0 0,0 0 0,11 5 0</inkml:trace>
</inkml:ink>
</file>

<file path=ppt/ink/ink7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2.2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3200,'115'13'6044,"-60"-5"-5667,26-1 316,1-3 1,0-4-1,126-15 0,-119 5 502,-96 17-669,-18 5-410,16-7-11,-26 13 52,1 1 1,0 2 0,2 1 0,-42 37 0,70-55-152,0 1-1,0-1 1,0 1 0,1 0 0,-1 0 0,1 1-1,0-1 1,1 1 0,-1-1 0,1 1-1,0 0 1,1 0 0,-1 0 0,1 0 0,1 0-1,-1 0 1,1 0 0,0 0 0,1 12-1,0-13-5,0-1 0,1 1-1,-1 0 1,1 0 0,0-1-1,0 1 1,1-1 0,-1 0-1,1 1 1,0-1 0,0-1-1,1 1 1,-1 0-1,1-1 1,-1 1 0,1-1-1,0 0 1,1-1 0,-1 1-1,0-1 1,1 1 0,-1-1-1,1-1 1,7 3 0,11 2-16,1 0 1,1-2 0,-1-1 0,0 0 0,1-2-1,0-1 1,-1-1 0,1-1 0,-1-1 0,0-1 0,37-12-1,-41 9-134,0 0 0,-1-1 0,0-2 0,0 0 0,-1-1 0,0 0 0,-1-2 0,0 0 0,-1-1 0,0 0 0,-2-2 0,1 0 0,19-29 0,13-38-831,-40 79 1088,-2 15 75,-2 25 292,-3-25-277,2 21 75,-1-16-45,0 1 1,1-1-1,1 0 1,9 31-1,-10-42-213,1 1 0,-1-1 0,1 0 1,1 1-1,-1-2 0,1 1 0,0 0 0,0-1 0,0 1 0,1-1 1,-1 0-1,1-1 0,0 1 0,0-1 0,0 0 0,1 0 0,8 3 1,-7-4-180,0 1 0,0-2 0,-1 1 0,1-1 1,1 0-1,-1 0 0,0-1 0,0 0 1,8-1-1,-10 0-46,-1 1 1,0-1-1,1 0 1,-1 0-1,0-1 1,0 1-1,0-1 1,0 0-1,0 0 1,0 0-1,0 0 1,-1-1-1,1 0 1,-1 1-1,1-1 1,2-4-1,11-26-1602</inkml:trace>
</inkml:ink>
</file>

<file path=ppt/ink/ink7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2.6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17 7808,'-5'5'3840,"19"-1"-6400,4-8 7808,7-5-8832,12-3 128</inkml:trace>
</inkml:ink>
</file>

<file path=ppt/ink/ink7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3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145 200 2048,'57'-66'4885,"-35"49"-4665,2 1-1,0 0 0,1 2 1,0 1-1,1 1 1,49-16-1,-63 24-103,1 1 1,-1 0-1,1 0 0,0 1 1,0 1-1,-1 0 0,1 1 0,21 2 1,-29-1-67,1 0 1,-1 0 0,0 0-1,0 1 1,0 0-1,0 0 1,0 1 0,0-1-1,-1 1 1,1 0-1,-1 1 1,0-1 0,1 0-1,-2 1 1,1 0-1,0 0 1,-1 1 0,0-1-1,0 0 1,0 1 0,0 0-1,-1 0 1,3 6-1,-1 2 41,-1 1 0,0 0 0,0 0-1,-2 0 1,0 0 0,0 0-1,-1 0 1,-1 0 0,0 0 0,-6 24-1,-4 8 307,-31 81 0,21-75-105,-2-1-1,-2-2 0,-57 86 1,61-106-131,-2-1 0,0 0 0,-2-2 0,-1-1 0,-1-1 0,-1-2 0,-33 21 0,54-38-124,-1-1 1,0 0 0,0 0-1,-1-1 1,1 0 0,-1 0 0,1-1-1,-1 0 1,0 0 0,0-1 0,0 0-1,0-1 1,-12-1 0,17 1-29,-1-1-1,0 0 1,1-1 0,-1 1 0,1-1 0,0 0 0,-1 0 0,1 0 0,0 0 0,0-1-1,0 0 1,1 0 0,-1 0 0,1 0 0,-1 0 0,1-1 0,0 1 0,0-1-1,1 0 1,-1 0 0,1 0 0,0 0 0,0-1 0,0 1 0,1-1 0,-3-7 0,3 6-27,0 1 0,0-1 1,1 0-1,0 1 1,0-1-1,0 0 0,0 1 1,1-1-1,0 0 1,0 1-1,1-1 1,0 1-1,3-8 0,-4 10-3,0 0 1,1 0-1,-1 1 0,1-1 0,0 0 0,0 1 0,0-1 0,0 1 0,0 0 1,1 0-1,-1 0 0,1 0 0,-1 0 0,1 0 0,0 1 0,-1-1 1,1 1-1,0-1 0,0 1 0,0 0 0,0 1 0,0-1 0,0 0 0,6 1 1,10 1-18,0 1 0,0 1 1,0 1-1,-1 1 1,0 1-1,0 0 1,0 1-1,30 17 0,21 8 227,-49-24-142,0-2-1,1 0 1,-1-2-1,1 0 1,0-1-1,0-1 1,1-1 0,-1-1-1,0-1 1,41-7-1,-57 7-94,1 0-1,-1-1 1,1 0 0,-1 0-1,1-1 1,-1 1 0,0-1-1,0 0 1,0-1 0,-1 1-1,1-1 1,-1 0 0,0 0-1,6-7 1,-10 11-30,0-1 0,0 0 0,0 1 0,0-1 0,0 1 0,0-1 0,0 0 0,0 1 0,0-1 0,0 1 0,-1-1 0,1 1 0,0-1 0,0 1 0,-1-1 0,1 0 0,0 1 0,0-1 0,-1 1 0,1 0 0,-1-1 0,1 1 0,0-1 0,-1 1 0,1-1 0,-1 1 0,1 0 0,-1 0 0,1-1 0,-1 1 0,1 0 0,-1-1 0,1 1 0,-1 0 0,1 0 0,-1 0 0,0 0 0,1 0 0,-1 0 0,1 0 0,-1 0-1,0 0 1,-3-1-428,-13-6-1414</inkml:trace>
</inkml:ink>
</file>

<file path=ppt/ink/ink7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4.1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25 3712,'-14'-20'1792,"37"15"-1792,-12 5 2176,3 0-1920,9 0 0,5 0 128,4 0 128,6 5-512,4-1 0,-4-1 256,4 1 128,1 5-256,-6-6 128,1-6-640,-10 3 128,1-13-1024,4 13 0</inkml:trace>
</inkml:ink>
</file>

<file path=ppt/ink/ink7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4.6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191 137 3840,'17'-15'635,"0"2"1,1 0-1,22-11 1,2 0 1728,-28 16-2056,1 1 0,0 1 0,1 0 0,25-6 0,-32 10-255,0 0 0,1 0 0,-1 1 0,1 0 0,-1 1 0,1 0 0,0 0 0,-1 1 0,13 3 0,-18-2 2,0-1 1,-1 1-1,0 0 0,1 1 1,-1-1-1,0 0 1,0 1-1,0 0 0,0 0 1,-1 0-1,1 0 1,-1 0-1,0 0 1,0 1-1,0-1 0,0 1 1,0-1-1,-1 1 1,0 0-1,1 0 0,-1 0 1,-1-1-1,1 6 1,2 9 171,-1-1 1,-1 1-1,-3 33 1,0-33-103,-1 0 1,-1-1 0,0 1 0,-1-1-1,-1 0 1,-13 27 0,-61 94 617,64-113-617,-3 2-11,0-1 0,-1 0 0,-2-2 1,-1-1-1,0 0 0,-2-2 0,0-1 0,-1-1 1,-53 29-1,69-43-107,0 0 1,0-1 0,-1 0-1,1-1 1,-20 4-1,26-6-1,0-1 0,-1 1-1,1-1 1,0 0 0,0 0-1,-1 0 1,1-1-1,0 0 1,-1 1 0,1-1-1,0-1 1,0 1-1,0-1 1,0 0 0,0 0-1,0 0 1,-4-3 0,7 3-15,0 1 0,-1-1 0,1 1 0,0-1 1,0 0-1,0 1 0,0-1 0,1 0 1,-1 0-1,0 0 0,1 0 0,-1 0 1,1 0-1,0 0 0,0 0 0,0 0 1,-1 0-1,2 0 0,-1 0 0,0 1 1,0-1-1,1 0 0,-1 0 0,1 0 0,0 0 1,-1 0-1,1 0 0,0 0 0,0 1 1,0-1-1,0 0 0,0 1 0,3-3 1,-1-1-12,0 1 0,1 0 0,-1-1 0,1 2 0,0-1 0,0 0 0,1 1 0,-1-1 1,1 1-1,-1 1 0,8-4 0,-7 4 4,0 1 0,0 1-1,0-1 1,1 1 0,-1 0 0,0 0 0,0 0-1,0 1 1,0 0 0,0 0 0,5 1 0,58 25-43,-23-9 170,-23-10-40,-3 0-9,1-1 0,-1-1 0,2-1 0,-1 0 0,0-2 0,1 0 1,0-2-1,21 0 0,-13-2-284,-21 1 195,1-1 1,-1 1-1,0-1 1,0-1-1,13-3 1,-17 3-555,0 0 1,-1 1 0,1-1 0,-1-1 0,0 1 0,1 0 0,-1-1 0,0 0 0,3-3 0,2-1-1469</inkml:trace>
</inkml:ink>
</file>

<file path=ppt/ink/ink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49.4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250 24 768,'0'0'146,"0"-1"-1,0 0 1,0 0 0,0 0-1,0 0 1,0 0 0,0 0 0,0 0-1,0 0 1,-1 0 0,1 0-1,0 0 1,-1 0 0,1 0-1,-1 0 1,1 0 0,-1 0-1,1 1 1,-1-1 0,1 0 0,-1 0-1,0 1 1,1-1 0,-2-1-1,-1 2-12,1 0 0,0-1-1,0 1 1,0 0-1,0 0 1,0 0 0,0 1-1,0-1 1,0 0 0,-1 1-1,1-1 1,0 1 0,0 0-1,-3 1 1,-11 6 142,-1 1 1,1 0 0,1 1 0,-1 0-1,2 1 1,0 1 0,0 1-1,1 0 1,0 0 0,2 1-1,-1 1 1,-12 22 0,23-35-267,-1-1 0,1 1-1,0 0 1,0 0 0,0 0 0,0 0 0,1 1 0,-1-1 0,0 0 0,1 0 0,0 0 0,-1 1 0,1-1-1,0 3 1,0-4-8,1 0 0,-1-1 0,0 1 0,1 0 0,-1 0-1,1 0 1,-1-1 0,1 1 0,-1 0 0,1 0 0,-1-1-1,1 1 1,0-1 0,-1 1 0,1 0 0,0-1 0,0 1-1,-1-1 1,1 0 0,0 1 0,0-1 0,0 0 0,1 1-1,7 1-18,-1-1-1,0-1 1,1 0-1,-1 0 1,17-2-1,-12 1-2,318-8 220,-303 9-163,-10 0 27,-1 1-1,1 0 1,-1 1 0,1 1 0,-1 1 0,0 0 0,-1 1 0,31 14-1,-41-16-19,-1 0-1,0 0 0,0 1 1,0-1-1,0 1 0,0 0 0,-1 1 1,0-1-1,0 1 0,0 0 1,0 0-1,-1 0 0,0 0 0,0 0 1,0 1-1,-1 0 0,0-1 1,0 1-1,0 0 0,-1 0 0,0 0 1,0 0-1,0 0 0,-1 0 0,0 0 1,0 1-1,0-1 0,-3 11 1,0-7 35,0 0 1,-1-1 0,0 1-1,0-1 1,-1 0 0,0 0 0,-1-1-1,0 0 1,0 0 0,-1 0-1,0 0 1,0-1 0,-1-1-1,0 1 1,0-1 0,-1 0-1,1-1 1,-12 5 0,-5 4 81,0-2-1,-2-1 1,1-1 0,-1-2-1,-41 8 1,45-12-59,0-1 1,-36 0 0,50-3-259,0 0 1,1-1 0,-1 0-1,0-1 1,1 0 0,-1 0-1,1-1 1,0 0 0,-16-8-1,24 11 34,-1-1 0,0 1 0,0-1 0,0 1 0,0-1 0,0 0 0,1 1 0,-1-1 0,0 0 0,1 0 0,-1 1 0,0-1 0,1 0 0,-1 0 0,1 0 0,-1 0 0,1 0 0,0 0 0,-1 0 0,1 0 0,0 0-1,0 0 1,0 0 0,-1 0 0,1 0 0,0 0 0,1 0 0,-1 0 0,0 0 0,0 0 0,0 0 0,0 0 0,1 0 0,-1 0 0,1 0 0,-1 0 0,0 0 0,1 0 0,0 0 0,-1 0 0,1 1 0,1-2 0,7-17-1669</inkml:trace>
</inkml:ink>
</file>

<file path=ppt/ink/ink7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4.9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63 3712,'-20'-23'1792,"12"23"-1408,8 0 2688,8 0-2944,7-4 128,4 1 256,4 3 128,0 0-640,20-6 0,0 3 256,3-1 128,2-3-128,-11 2 128,-5 1-768,-7 1 128,-2 3-1280,-5 3 128</inkml:trace>
</inkml:ink>
</file>

<file path=ppt/ink/ink7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5.8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148 302 2688,'-1'3'182,"0"0"0,1 0 0,-1 0-1,1 0 1,0-1 0,0 1 0,0 0 0,0 0 0,1 0 0,-1 0 0,1 0 0,-1-1-1,1 1 1,0 0 0,0 0 0,1-1 0,-1 1 0,2 2 0,28 49 2634,-26-48-2738,0 0 1,1 0-1,0-1 1,1 0-1,-1 0 1,1 0-1,0-1 1,0 0-1,0 0 1,1 0-1,0-1 1,-1-1-1,1 1 1,0-1-1,0 0 1,0-1-1,0 0 1,1 0-1,-1-1 1,14-1-1,14-2 423,0-1 0,0-2 0,44-13 0,-70 16-463,11-2 83,-1-1 0,-1 0 0,1-2 0,-1 0 0,-1-1 0,1-1-1,-2-1 1,1-1 0,-2 0 0,1-1 0,-2-1 0,0 0 0,0-1 0,12-17 0,-24 28-102,0 0 1,0-1 0,-1 1-1,1-1 1,-1 1 0,0-1-1,0 0 1,0 0 0,-1 0-1,0 0 1,0 0 0,0 0-1,0 0 1,-1-1 0,0 1-1,0 0 1,-1 0 0,1 0-1,-1 0 1,0 0 0,0-1-1,-1 2 1,-2-8 0,0 5-11,0 1 1,-1 0 0,0-1 0,0 1-1,0 1 1,0-1 0,-1 1 0,0 0 0,-1 0-1,1 1 1,-1 0 0,1 0 0,-1 0-1,-13-4 1,-20-6-40,1 1-1,-2 3 0,1 1 1,-2 2-1,1 2 0,-1 2 1,1 1-1,-1 2 0,0 2 1,1 2-1,0 2 0,0 1 1,0 3-1,1 1 0,-55 22 1,66-14-86,29-18 109,-1-1 0,1 1-1,-1 0 1,1-1 0,-1 1 0,1 0-1,-1 0 1,1-1 0,-1 1-1,1 0 1,0 0 0,0 0-1,-1 0 1,1-1 0,0 1 0,0 0-1,0 0 1,0 0 0,0 0-1,0 0 1,0 0 0,2 2-6,-1-1-1,1 1 1,-1-1 0,1 0 0,0 1 0,0-1 0,0 0 0,0 0 0,1-1 0,-1 1-1,1 0 1,-1-1 0,1 1 0,-1-1 0,1 0 0,-1 0 0,5 1 0,13 6-39,1-2 1,0 0-1,0-1 1,0-2-1,1 0 1,25 0 0,136-8-99,-79-1 41,-26 2 87,-33 1-31,47 3 0,-87 0 65,-1 1-1,1 0 1,0 0 0,0 0-1,-1 0 1,1 1 0,-1-1-1,1 1 1,-1 0-1,1 1 1,-1-1 0,0 1-1,0 0 1,0 0 0,-1 0-1,1 0 1,-1 1 0,0 0-1,0-1 1,5 9 0,0 4 162,0 0 1,-1 0-1,-1 1 1,6 25-1,-7-23 87,1-1-1,14 33 1,-14-41-178,0-1 1,1 1-1,-1-1 1,2 0-1,-1-1 0,1 0 1,1 0-1,-1-1 1,1 0-1,0 0 1,1-1-1,0 0 1,0-1-1,0 0 1,1-1-1,-1 0 1,1 0-1,0-1 1,0-1-1,0 1 1,13-1-1,-13-1-469,0-1-1,0-1 1,-1 0-1,1 0 0,0-1 1,0-1-1,0 1 1,13-7-1,-16 6-462,0 0 0,0-1 0,-1 0 0,12-7 0,-31 9-1327</inkml:trace>
</inkml:ink>
</file>

<file path=ppt/ink/ink7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6.9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35 2816,'1'-2'163,"-1"1"1,1-1-1,0 0 0,-1 0 1,1 1-1,0-1 0,0 1 1,0-1-1,0 1 0,0-1 1,1 1-1,-1-1 0,0 1 1,1 0-1,-1 0 0,1 0 1,-1 0-1,1 0 0,-1 0 1,1 0-1,3-1 0,-4 2-113,0-1-1,0 1 1,0-1-1,0 1 0,0 0 1,0-1-1,0 1 0,0 0 1,0 0-1,0 0 1,0 0-1,0 0 0,0 0 1,1 0-1,-1 0 1,0 0-1,0 1 0,0-1 1,0 0-1,0 1 1,0-1-1,0 1 0,0-1 1,0 1-1,-1-1 0,1 1 1,0-1-1,0 1 1,0 0-1,0 0 0,-1-1 1,1 1-1,0 0 1,-1 0-1,1 0 0,-1 0 1,1 0-1,-1 0 1,1 0-1,-1 0 0,0 0 1,1 1-1,12 66 1239,7 121-1,-10-75-918,70 409 703,-52-401-682,5-2-1,59 143 0,-85-247-338,-4-12-10,-1 0-1,0 0 1,0 0-1,0 1 1,-1-1-1,1 1 1,-1-1-1,0 1 1,0 0-1,-1-1 1,1 1-1,-1 0 1,-1 9 0,0-14-26,-1-1 1,1 1 0,0 0 0,0-1-1,0 1 1,0 0 0,0-1 0,-1 0-1,1 1 1,0-1 0,0 1 0,0-1 0,1 0-1,-1 0 1,0 0 0,0 0 0,0 0-1,0 1 1,1-1 0,-1-1 0,0 1-1,0-1 1,-3-5-11,0-1 0,1 0 1,0 0-1,0 0 0,1-1 0,0 1 0,0 0 0,1-1 0,0 1 0,1-1 1,-1 0-1,2 1 0,-1-1 0,1 1 0,1-1 0,-1 1 0,2-1 0,-1 1 0,1 0 1,0 0-1,0 0 0,1 0 0,1 1 0,8-13 0,1 0-30,1 0 0,1 1-1,29-26 1,-35 37 53,1 1 0,-1 0 0,1 0-1,1 1 1,-1 0 0,1 1 0,0 0 0,22-5 0,1 2 71,0 1 1,0 1 0,1 2 0,-1 2 0,65 4 0,-85-1-60,0 1 0,0 0 0,-1 1 0,1 1 0,-1 1 0,0 0 0,0 0 0,0 2 0,0-1 0,-1 2 0,-1 0 0,1 0 0,-1 1 0,-1 1 0,1 0 0,14 18 1,-22-24-20,-1 1 0,1 0 0,-1 0 0,0 0 0,0 0 0,-1 0 0,0 1 0,0-1 0,0 1 0,0 0 0,-1 0 0,0-1 0,0 1 1,-1 0-1,0 0 0,0 9 0,-1-7 41,-1-1 0,0 1 0,0-1 0,-1 0 0,0 0 0,0 0 0,0 0 0,-1-1 0,0 1 0,0-1 0,-9 9 0,2-3 40,0-1 1,0-1-1,-1 0 0,-1-1 0,0 0 1,0-1-1,-1 0 0,1-1 0,-2-1 1,1 0-1,-1-1 0,-17 4 0,-11-1 65,0-2-1,-50 1 0,75-7-151,1 0 1,-1-1 0,1-1 0,-1-1-1,1-1 1,0 0 0,0-1 0,-21-9-1,35 12-35,-1 0-1,1 0 1,-1 0 0,1 0-1,0-1 1,0 0-1,0 1 1,0-1-1,0 0 1,1-1-1,-1 1 1,1 0-1,0-1 1,0 1-1,0-1 1,0 0-1,1 0 1,-1 0 0,1 1-1,0-1 1,1 0-1,-1 0 1,0-1-1,1-6 1,0 8-124,1-1 1,-1 1 0,1 0-1,0 0 1,-1-1 0,1 1-1,1 0 1,-1 0 0,0 0-1,1 0 1,0 0 0,-1 1-1,1-1 1,0 0 0,1 1-1,-1-1 1,0 1 0,1 0-1,-1 0 1,1 0 0,0 0-1,0 0 1,-1 1 0,1-1-1,0 1 1,0-1 0,1 1-1,-1 0 1,0 1 0,0-1-1,4 0 1,1 1-359,0-1 0,0 2 0,0-1 0,0 1 0,9 3 0,4-1-710,17 1-985</inkml:trace>
</inkml:ink>
</file>

<file path=ppt/ink/ink7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7.3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2816,'-6'-3'1408,"26"19"-640,-15-9 1792,-1 6-2048,6-6 128,-6 16 256,5 5 0,2 8-1280,-3 3 128,1 0 768,2-9 0,3 6-640,0-17 0,4-3-1280,2-12 128</inkml:trace>
</inkml:ink>
</file>

<file path=ppt/ink/ink7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7.6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8 6272,'-19'-7'3072,"52"23"-5248,-24-16 5248,5-4-5632,-8 11 128</inkml:trace>
</inkml:ink>
</file>

<file path=ppt/ink/ink7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8.2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1 929 3200,'0'-1'100,"0"1"1,0-1-1,0 0 1,0 1-1,0-1 0,0 1 1,1-1-1,-1 0 1,0 1-1,0-1 1,1 1-1,-1-1 0,0 1 1,1-1-1,-1 1 1,0-1-1,1 1 1,-1-1-1,1 1 0,-1-1 1,1 1-1,-1 0 1,1-1-1,-1 1 1,1 0-1,0-1 0,-1 1 1,1 0-1,-1 0 1,1-1-1,0 1 0,-1 0 1,1 0-1,-1 0 1,1 0-1,0 0 1,-1 0-1,1 0 0,0 0 1,-1 0-1,2 1 1,37-3 1229,-33 2-1332,34-1 344,1-2-1,0-1 0,-1-2 1,0-2-1,0-2 0,-1-1 1,72-32-1,-72 25 14,-1-1 0,0-3 1,-2 0-1,61-51 0,-83 61-258,0 0 0,-1-1 1,-1-1-1,0 0 0,0 0 0,-2-1 0,0-1 0,-1 0 0,0 0 0,-1-1 1,-1 0-1,-1 0 0,8-31 0,-13 38-68,0-1 0,-1 0 0,0 0 0,-1 0 0,0 0 0,-1 1 0,0-1 0,0 0 0,-1 1 0,-1 0 0,0-1 0,0 1 0,-1 1 0,0-1 0,-1 1 0,0 0 0,-8-10 0,-2 0-15,-1 0-1,-1 1 1,-1 1 0,0 1 0,-1 1 0,-29-17 0,15 12 30,0 1 1,-51-20 0,73 34-15,-1 1-1,1 0 1,-1 1 0,0 0-1,0 1 1,0 1 0,0 0-1,0 1 1,0 0 0,0 1 0,-15 3-1,21-2-27,0-1 1,1 2-1,-1-1 0,1 1 0,-1 0 0,1 0 1,0 1-1,0 0 0,0 0 0,1 0 0,-1 1 1,1-1-1,0 1 0,1 1 0,-6 6 0,3-2 11,1 1-1,0 0 0,1 1 0,0 0 0,0 0 1,1 0-1,-4 22 0,3 9 61,1 0 1,2 0-1,7 76 1,5-15 248,34 151 0,46 92 634,-88-341-934,16 56 326,-3 0 0,7 67 0,-22-125-327,1 0 0,-1 0 0,0 0-1,-1-1 1,1 1 0,-1 0 0,0 0-1,0 0 1,0-1 0,0 1 0,0-1-1,-1 1 1,0-1 0,-4 7 0,5-8-139,-1-1 0,1 1 0,-1-1 1,0 1-1,1-1 0,-1 1 0,0-1 0,0 0 1,0 0-1,0 0 0,0 0 0,0-1 1,0 1-1,0 0 0,-1-1 0,1 1 0,0-1 1,0 0-1,0 0 0,-1 0 0,1 0 1,0 0-1,0 0 0,0-1 0,-1 1 0,1-1 1,-3-1-1,5 2-82,-1 0 1,0 0-1,1-1 1,-1 1-1,1-1 1,-1 1-1,1 0 1,-1-1-1,0 1 1,1-1-1,0 1 1,-1-1-1,1 0 1,-1 1-1,1-1 1,0 1-1,-1-1 1,1 0-1,0 1 1,0-1-1,-1 0 1,1 1-1,0-1 1,0 0-1,0 0 1,0 1-1,0-1 1,0 0-1,0 1 1,0-1 0,0 0-1,1 0 1,-1-2 190,0-16-2316</inkml:trace>
</inkml:ink>
</file>

<file path=ppt/ink/ink7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8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78 238 4352,'9'4'350,"-1"-1"1,1 0-1,0 0 1,1 0-1,-1-1 1,0-1-1,1 0 0,-1 0 1,1-1-1,-1 0 1,1 0-1,18-4 1,-1-1 200,-1 0 1,0-2 0,36-14-1,-46 14-528,0-1 0,-1 0 0,24-18 0,-32 21 113,0-1-1,-1 1 1,1-1 0,-1 0 0,0-1 0,-1 0 0,0 1 0,0-2 0,5-9 0,-9 16-108,0-1 0,-1 0 0,1 0 1,-1 1-1,0-1 0,0 0 0,1 0 0,-1 0 0,0 0 0,-1 1 1,1-1-1,0 0 0,0 0 0,-1 0 0,1 1 0,-1-1 0,0 0 0,1 1 1,-1-1-1,0 0 0,0 1 0,0-1 0,0 1 0,0-1 0,0 1 1,-1 0-1,1-1 0,0 1 0,-1 0 0,1 0 0,-1 0 0,1 0 1,-1 0-1,-2-1 0,-6-3 56,0 0 1,-1 1 0,1 0-1,-15-3 1,6 2 34,0 2 1,0 0-1,-1 1 0,1 1 1,0 1-1,-1 0 1,1 2-1,-32 6 0,35-5-37,1 1-1,1 1 0,-1 0 0,1 1 0,0 0 0,0 1 0,0 1 0,1 0 1,0 1-1,1 0 0,-15 14 0,24-20-62,0 0 1,0 0-1,1 0 1,-1 1-1,1-1 1,-1 1-1,1-1 1,0 1-1,1 0 1,-1 0-1,1-1 0,-1 1 1,1 0-1,0 1 1,1-1-1,-1 0 1,1 0-1,0 0 1,0 0-1,0 1 1,0-1-1,1 0 1,-1 0-1,1 0 1,0 0-1,1 0 1,-1 0-1,1 0 0,-1 0 1,1-1-1,0 1 1,1-1-1,-1 1 1,1-1-1,-1 0 1,1 0-1,4 4 1,8 7-1,-1-1 0,1-1 0,1 0 1,0-1-1,1-1 0,29 13 0,2-5-757,1-2 0,1-2 0,1-3 0,86 9 0,-80-16-1310,-9-14-21</inkml:trace>
</inkml:ink>
</file>

<file path=ppt/ink/ink7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9.7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25 5376,'-14'-25'2688,"37"29"-5504,-17-4 4736,8 5-3712,-5 2 128</inkml:trace>
</inkml:ink>
</file>

<file path=ppt/ink/ink7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09.3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2688,'4'-12'1753,"4"16"728,8 22 69,7 63-1844,-17-57-321,2-1-1,15 37 0,-19-60-340,-1 1 0,1-1 0,1-1 0,0 1 0,0-1 0,0 0 0,1 0 0,0 0 0,0-1 0,1 0 1,-1 0-1,14 8 0,-17-12-112,0 0 0,1 0 1,-1-1-1,1 0 0,0 1 1,-1-1-1,1 0 0,0-1 1,0 1-1,-1-1 1,1 0-1,0 0 0,0 0 1,0 0-1,0 0 0,0-1 1,-1 0-1,5-1 0,-1-1-156,0 0-1,-1 0 1,1 0-1,-1-1 0,0 0 1,0 0-1,0-1 1,8-9-1,24-27-1204</inkml:trace>
</inkml:ink>
</file>

<file path=ppt/ink/ink7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0.0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18 140 3968,'-2'2'261,"1"0"0,0 1 0,-1-1 0,1 0 0,0 1 0,1 0 0,-1-1 0,0 1 0,1-1 0,-1 1 0,1 0 0,0-1 0,0 1 0,1 3 0,3 48 2456,-1-33-2907,18 122 1372,-11-91 1263,-30-150-2002,13 71-418,1-1-1,1 0 1,1 0-1,1-30 1,3 49-26,1 1 0,-1 0 1,2 0-1,-1 0 1,1 0-1,1 0 0,-1 0 1,1 0-1,1 1 1,-1-1-1,1 1 1,1 0-1,-1 0 0,1 1 1,0-1-1,1 1 1,-1 0-1,11-8 1,-11 10 11,1 0 1,-1 0 0,1 1 0,0 0 0,0 0 0,0 0 0,0 1 0,0 0 0,1 0 0,-1 0 0,0 1 0,1 0 0,0 0 0,6 1 0,-2 0 30,0 1 1,0 1 0,-1 0 0,1 0 0,-1 1 0,0 0 0,19 9 0,0 4 108,0 1 1,-2 2-1,0 0 1,39 37 0,-46-37 41,-1 1 0,30 39 0,-42-50-87,-1 0 1,0 0-1,0 1 0,-1 0 1,-1 0-1,0 0 0,0 1 1,-1-1-1,4 21 0,-10 10 462,3-40-600,0 0 1,0-1-1,0 1 1,0 0-1,0 0 1,-1 0-1,1 0 1,0 0-1,-1 0 1,1 0-1,0-1 1,-1 1-1,1 0 1,-1 0-1,1 0 1,-1-1-1,0 1 1,1 0 0,-1-1-1,0 1 1,1-1-1,-1 1 1,0-1-1,0 1 1,0-1-1,0 1 1,1-1-1,-1 0 1,0 1-1,0-1 1,0 0-1,0 0 1,0 0-1,0 0 1,0 1-1,-1-2 1,1 1-19,1 0 0,0 0-1,0 0 1,0 0 0,0 0 0,-1 0 0,1 0 0,0 0-1,0 0 1,0 0 0,0 0 0,-1 0 0,1-1 0,0 1-1,0 0 1,0 0 0,0 0 0,0 0 0,0 0 0,-1-1 0,1 1-1,0 0 1,0 0 0,0 0 0,0 0 0,0-1 0,0 1-1,0 0 1,0 0 0,0 0 0,0 0 0,0-1 0,0 1-1,0 0 1,0 0 0,0 0 0,0 0 0,0-1 0,0 1 0,0 0-1,0 0 1,0 0 0,0-1 0,0 1 0,0 0 0,0 0-1,1 0 1,-1 0 0,0 0 0,0-1 0,0 1 0,0 0 0,0 0-1,0 0 1,1 0 0,-1 0 0,0 0 0,0 0 0,0-1-1,0 1 1,1 0 0,-1 0 0,0 0 0,0 0 0,1 0-39,8-14-2215</inkml:trace>
</inkml:ink>
</file>

<file path=ppt/ink/ink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0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4480,'0'0'23,"0"-1"1,0 1 0,0 0-1,0 0 1,0 0 0,0 0-1,0-1 1,0 1-1,0 0 1,0 0 0,0 0-1,0-1 1,0 1-1,0 0 1,0 0 0,0 0-1,0-1 1,0 1-1,0 0 1,0 0 0,0 0-1,0-1 1,0 1 0,0 0-1,0 0 1,1 0-1,-1 0 1,0-1 0,0 1-1,0 0 1,0 0-1,0 0 1,0 0 0,1 0-1,-1 0 1,0-1-1,0 1 1,0 0 0,0 0-1,1 0 1,-1 0 0,0 0-1,0 0 1,0 0-1,1 0 1,-1 0 0,0 0-1,0 0 1,0 0-1,1 0 1,-1 0 0,0 0-1,0 0 1,0 0-1,1 0 1,-1 0 0,0 0-1,0 0 1,0 0-1,0 0 1,1 1 0,14 14 1734,16 34 801,-8 0-2256,-3 1 0,-2 1 0,-2 1-1,12 68 1,-11-19 199,5 134-1,-18-93-66,-4-66-122,4 0-1,3 1 1,31 142 0,-35-209-264,0 1 0,1-1 1,0 0-1,0-1 0,1 1 1,1-1-1,10 15 0,-13-21-34,-1 0-1,1 0 0,0-1 1,1 1-1,-1-1 0,0 1 1,1-1-1,-1 0 1,1 0-1,0-1 0,0 1 1,-1-1-1,1 0 0,0 0 1,0 0-1,0 0 1,0-1-1,1 1 0,-1-1 1,0 0-1,0 0 0,8-2 1,2-1-418,0-1-1,0 0 1,-1-1 0,1-1 0,-1 0 0,0-1 0,-1 0-1,1-1 1,21-17 0,-2-3-1410</inkml:trace>
</inkml:ink>
</file>

<file path=ppt/ink/ink7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1.2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89 723 128,'-37'12'998,"36"-12"-871,1 1 0,-1-1 0,0 0 0,1 1 0,-1-1 0,0 0 0,1 0 0,-1 1-1,0-1 1,0 0 0,1 0 0,-1 0 0,0 0 0,0 0 0,1 0 0,-1 0 0,0 0 0,1-1-1,-1 1 1,0 0 0,0 0 0,1-1 0,-1 1 0,0 0 0,1-1 0,-1 1 0,1-1 0,-1 1-1,0 0 1,1-1 0,-1 1 0,1-1 0,-1 0 0,0 0 0,5-2 1110,-5 2-1156,-15-10 222,14 10-208,1-1-1,-1 1 0,1-1 1,0 1-1,0-1 1,0 0-1,0 0 0,0 0 1,0 0-1,1 0 1,-1 0-1,1 0 0,-1 0 1,1 0-1,0 0 1,0 0-1,-1 0 0,1 0 1,1 0-1,-1-3 1,8-39 375,13-18 613,3 2 0,2 1-1,50-81 1,-46 95-817,46-52 0,-43 57-201,-22 26-61,1 1 0,0 1 0,1-1 1,1 2-1,0 0 0,0 1 0,24-13 0,-34 20-8,0 1 0,1 0 1,-1 0-1,1 0 0,0 0 1,-1 1-1,1 0 0,0 0 1,0 0-1,0 0 0,0 1 1,0 0-1,-1 0 0,1 0 1,0 1-1,0 0 0,0 0 0,0 0 1,0 0-1,-1 1 0,1 0 1,-1 0-1,1 0 0,-1 0 1,0 1-1,0-1 0,0 1 1,0 0-1,0 1 0,-1-1 1,5 6-1,10 17 11,-1 1-1,-2 1 1,-1 0-1,-1 1 1,-1 1 0,10 39-1,6 12 76,5-5 22,-22-54 3,0 0 0,-2 1 0,-1 0 1,7 32-1,-15-55-93,1 1-1,-1 0 1,0 0-1,0-1 1,0 1 0,0 0-1,0 0 1,0 0 0,0-1-1,0 1 1,0 0 0,0 0-1,0 0 1,-1-1-1,1 1 1,0 0 0,0 0-1,-1-1 1,1 1 0,-1 0-1,0 0 1,-12-2 204,-17-22-11,23 15-199,1-2-1,-1 1 0,2-1 1,-1 1-1,1-2 0,1 1 1,0 0-1,0-1 0,1 0 1,0 0-1,1 0 1,0 0-1,1 0 0,0 0 1,1-1-1,0 1 0,1 0 1,0 0-1,3-13 1,-1 11-31,1 0 1,-1 0-1,2 0 1,0 1-1,1 0 1,0 0-1,0 1 1,1-1-1,1 1 1,0 1-1,1 0 1,-1 0-1,2 0 1,0 1-1,0 1 1,12-9 0,-16 13 12,0 1 0,0 0 0,0 0 0,0 0 0,0 0 0,1 1 0,-1 0 0,1 1 0,0-1 0,-1 1 0,1 1 0,0-1 0,0 1 0,-1 0 0,1 1 0,0 0 0,0 0 0,-1 0 0,1 1 0,-1 0 0,1 0 0,-1 0 0,0 1 0,0 0 0,7 4 0,-3 0 50,0 1 0,-1 0-1,1 0 1,-1 1 0,-1 0-1,0 0 1,0 1-1,-1 0 1,0 0 0,-1 1-1,0 0 1,8 22 0,-4-5 208,-1 0 1,-1 0 0,-1 1 0,-1 0 0,2 47 0,-8-74-217,0 0 0,0-1 1,-1 1-1,1 0 0,0 0 0,-1-1 1,1 1-1,0 0 0,-1-1 0,0 1 1,0-1-1,1 1 0,-1-1 0,0 1 1,0-1-1,0 1 0,0-1 0,-1 0 1,1 0-1,-2 3 0,2-4-20,0 0-1,0 0 1,0 0-1,0 0 1,1 1-1,-1-1 1,0 0-1,0 0 1,0 0 0,0-1-1,0 1 1,1 0-1,-1 0 1,0 0-1,0-1 1,0 1-1,1 0 1,-1-1-1,0 1 1,0-1-1,1 1 1,-1-1-1,0 1 1,1-1 0,-1 1-1,1-1 1,-1 0-1,0 1 1,1-1-1,-1 0 1,1 1-1,0-1 1,-1 0-1,1 0 1,0 0-1,-1 1 1,1-1-1,0 0 1,0 0-1,0 0 1,0 0 0,0-1-1,-2-6-8,1-1-1,0 0 1,0 1 0,1-1-1,0 0 1,1 0-1,0 1 1,0-1 0,4-13-1,0 4-35,0 1 0,1 0 0,14-27-1,-12 31-16,0 1-1,1 0 0,0 0 0,1 1 0,0 0 1,1 1-1,0 0 0,0 0 0,1 2 0,1-1 1,20-10-1,-24 15 21,1-1 0,-1 1-1,1 1 1,-1 0 0,1 0 0,0 1 0,0 0 0,0 1 0,0 0 0,1 1-1,-1 0 1,0 0 0,0 1 0,0 0 0,0 1 0,0 0 0,16 6-1,-20-4 10,1 0-1,-1 0 0,0 0 1,-1 0-1,1 1 0,-1 0 1,0 1-1,0-1 0,0 1 1,-1 0-1,0 0 0,0 0 1,0 0-1,4 13 0,4 9 6,-2 2 0,8 31 0,-16-52 27,6 31-21,-2-1 0,-1 1 1,-2 0-1,-3 42 0,0-73-69,19-64-6342,-12 37 4245</inkml:trace>
</inkml:ink>
</file>

<file path=ppt/ink/ink7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1.6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0 347 4480,'42'43'6528,"-37"-35"-6416,1-1 0,-1 1 0,1-1 0,1 0 0,-1 0 0,1-1 0,0 0 0,1 0 0,-1 0 0,1-1 0,0-1 0,1 1 0,-1-1 0,1 0 0,14 3 0,-3-1-87,22 6 551,59 9 0,-87-19-441,1-1-1,-1 0 1,1-1 0,0-1-1,-1 0 1,1-1 0,-1 0-1,15-6 1,-15 5-65,0-2 0,0 0 0,-1-1 0,0 0 0,-1 0 0,1-2 1,-1 0-1,0 0 0,-1-1 0,0 0 0,0-1 0,-1 0 0,-1-1 0,0 0 0,0 0 0,-1-1 0,0-1 1,-1 1-1,-1-1 0,6-14 0,-10 19-53,0 1 0,-1 0 1,0 0-1,-1 0 0,0-1 0,0 1 1,0 0-1,-1 0 0,0-1 1,0 1-1,-1 0 0,0 0 0,0 0 1,-1 0-1,0 1 0,-5-11 0,2 6-7,-1 0 0,0 0 1,0 1-1,-1 0 0,-1 0 0,0 0 0,0 1 0,-18-13 0,10 11-10,-1 1-1,0 1 1,0 1 0,0 0-1,-1 1 1,0 1 0,-1 1 0,1 1-1,-40-3 1,31 5-27,0 2 0,0 1 0,1 1 0,-1 1 0,0 2 0,-46 14 0,61-15-24,1 1 0,-1 0 0,1 1 1,0 1-1,0 0 0,-13 11 0,22-16 12,1-1-1,-1 1 0,1 0 0,0 0 1,0 0-1,0 0 0,0 0 0,0 0 1,0 1-1,1-1 0,-1 1 0,1-1 1,-1 1-1,1-1 0,0 1 1,0 0-1,0 0 0,1-1 0,-1 1 1,1 0-1,-1 0 0,1 0 0,0 0 1,0 0-1,0 0 0,1 0 0,-1 0 1,1-1-1,-1 1 0,1 0 0,0 0 1,0 0-1,2 3 0,4 2-286,0 0 0,0-1 0,0 0 1,1 0-1,0-1 0,1 0 0,-1 0 0,1-1 0,16 7 0,-20-9 172,11 6-507,0-2-1,29 10 1,46 1-1280</inkml:trace>
</inkml:ink>
</file>

<file path=ppt/ink/ink7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2.2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 3200,'1'2'211,"-1"-1"1,1 0 0,-1 0-1,1 1 1,-1-1-1,1 0 1,0 0-1,-1 0 1,1 1-1,0-1 1,0 0 0,0 0-1,0 0 1,0 0-1,0-1 1,2 3-1,16 19 1825,54 204-413,-25-73 615,-53-169-2050,1 1 0,1-1 1,1 1-1,0-1 0,1 0 0,1 1 0,0-1 1,1 0-1,1 0 0,4-17 0,-1 12-227,1-1-1,1 1 0,1 0 0,1 1 0,1-1 1,19-27-1,-25 42 30,0 0 0,1 1 0,0 0 0,0 0-1,0 0 1,1 0 0,-1 1 0,1 0 0,0 0 0,1 1 0,-1 0 0,1 0 0,-1 0 0,1 1-1,0 0 1,0 0 0,0 0 0,0 1 0,0 0 0,0 1 0,0 0 0,0 0 0,0 0 0,0 1 0,1 0-1,-1 0 1,7 3 0,4 1-18,0 0 1,0 2-1,0 0 0,0 1 0,-1 0 0,-1 2 0,0 0 0,29 23 1,-30-19 96,0 0 0,-2 0 1,1 2-1,-2-1 0,0 2 1,-1 0-1,12 24 0,-19-33-38,0 1 0,0 0 0,-1 0-1,0 0 1,-1 0 0,0 0 0,-1 1 0,1-1 0,-2 0-1,1 1 1,-2-1 0,1 1 0,-1-1 0,0 1-1,-1-1 1,0 0 0,-5 14 0,5-20-383,0 0 0,0 0 0,0-1 0,0 1-1,-1-1 1,1 1 0,-1-1 0,-3 3 0,3-3-1434,11-5 512,2-4-646</inkml:trace>
</inkml:ink>
</file>

<file path=ppt/ink/ink7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2.6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189 320 4864,'2'11'1015,"0"0"1,0 0-1,1 0 1,7 18-1,-8-23-931,0 0-1,1 0 1,-1 0 0,1-1 0,0 0-1,1 1 1,0-1 0,-1 0-1,2-1 1,-1 1 0,0-1-1,6 4 1,-1-2 28,1-1 1,-1-1-1,1 0 0,0 0 0,1-1 1,-1 0-1,0-1 0,1 0 0,-1-1 1,1 0-1,0-1 0,-1 0 1,1 0-1,0-1 0,-1 0 0,1-1 1,-1-1-1,21-6 0,-3-1 103,1-1 1,-1-1-1,-1-2 0,46-29 0,-64 36-186,1 0 0,-1-1-1,0 0 1,0 0 0,-1 0 0,0-1-1,-1-1 1,0 1 0,-1-1 0,0-1-1,0 1 1,-1-1 0,0 0 0,-1 0-1,4-15 1,-7 19-22,1 0 0,-2 0 1,1 0-1,-1 0 0,0 0 0,0 0 0,-1 0 0,0 0 0,-1 0 1,1 0-1,-1 0 0,0 1 0,-1-1 0,0 1 0,0-1 0,0 1 1,-1 0-1,0 0 0,0 0 0,0 1 0,-1 0 0,0-1 0,0 1 0,0 1 1,0-1-1,-1 1 0,0 0 0,-10-5 0,1 1-2,-1 1-1,0 0 1,-1 1-1,1 1 0,-1 1 1,0 0-1,-1 1 1,1 1-1,0 0 1,-31 2-1,18 2-23,0 2-1,1 1 0,-1 1 0,1 1 1,1 1-1,-1 2 0,1 1 1,1 1-1,0 2 0,1 0 1,0 2-1,-28 23 0,44-31 4,0 0 0,1 1 1,-1 0-1,-14 21 0,22-27-8,0 0 1,0 1-1,0-1 1,0 0-1,1 1 1,-1-1-1,1 1 1,0 0-1,0-1 0,0 1 1,1 0-1,-1 0 1,1-1-1,0 1 1,0 0-1,1 0 1,-1 0-1,1-1 1,-1 1-1,1 0 0,2 4 1,1 0-124,0-1 0,0 0-1,1 1 1,0-2 0,0 1 0,1-1 0,0 0-1,0 0 1,0 0 0,1-1 0,0 0 0,0 0-1,0-1 1,0 0 0,14 5 0,0-1-385,0-1 1,1 0-1,-1-2 0,41 4 1,42-2-1261</inkml:trace>
</inkml:ink>
</file>

<file path=ppt/ink/ink7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3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34 3712,'6'-18'1614,"-6"18"-887,9 25 1433,193 364 2533,-193-380-3799,-5-23-385,-6-45-171,0 26-244,2 10-70,0 1 0,2-1 0,0 0 0,2 1 1,9-34-1,-10 47-35,1 0 0,0 1 0,0 0 0,0 0 0,1 0 0,1 0 0,-1 0-1,1 1 1,0 0 0,1 1 0,0-1 0,0 1 0,0 0 0,1 1 0,-1 0 0,16-7 0,-12 7 1,1 0-1,-1 1 0,1 0 1,1 1-1,-1 0 0,0 1 1,1 1-1,-1 0 1,1 0-1,-1 1 0,25 4 1,-28-3 26,-1 1 0,1 0 1,0 1-1,-1 0 0,1 0 0,-1 1 1,0 0-1,0 0 0,0 1 1,-1 0-1,1 0 0,-1 1 0,0 0 1,-1 0-1,0 1 0,11 14 1,-8-6 43,-1 0 1,-1 0 0,0 1 0,-1 0-1,-1 1 1,6 31 0,7 105 559,-21-99-2,1-53-348,-2-10-170,-1-13-64,4 7-39,1 0-1,0 0 1,1 0 0,0-1-1,2 1 1,0 0 0,0 1 0,1-1-1,1 1 1,1 0 0,0 0-1,12-21 1,-4 13-54,0 1 0,2 0 0,1 1 0,0 1 0,36-31 0,-45 44 42,1 0-1,-1 0 1,1 1-1,0 0 1,0 1 0,1 0-1,-1 0 1,1 1 0,0 0-1,0 1 1,0 0 0,0 1-1,1 0 1,-1 0 0,0 1-1,0 1 1,15 1 0,-14 1-1,0 0 0,-1 0 0,1 1 0,-1 1 0,0 0 0,0 0 0,0 1 0,-1 0 0,0 0 0,0 1 0,-1 0 0,1 1 0,-2 0 0,1 0 0,-1 1 0,0 0 0,-1 0 0,0 1 0,-1-1 0,0 1 0,0 0 0,-1 1 0,6 20 0,-3-3 34,0 1 1,-2 0 0,-1-1-1,-1 1 1,-1 1 0,-2-1-1,-4 35 1,4-64-74,0-1 0,0 0 0,-1 0 0,1 0 0,0 0 0,0 0 1,-1 1-1,1-1 0,-1 0 0,1 0 0,0 0 0,-1 1 0,0-1 0,1 0 0,-1 1 0,1-1 1,-1 0-1,0 1 0,1-1 0,-1 1 0,0-1 0,0 1 0,0-1 0,1 1 0,-1 0 0,0-1 1,0 1-1,0 0 0,0 0 0,0-1 0,1 1 0,-1 0 0,0 0 0,0 0 0,0 0 0,0 0 1,0 0-1,0 1 0,0-1 0,1 0 0,-1 0 0,0 1 0,0-1 0,0 0 0,0 1 0,1-1 1,-1 1-1,0-1 0,0 1 0,1-1 0,-1 1 0,0 0 0,1-1 0,-1 1 0,1 0 0,-1-1 1,1 1-1,-1 0 0,1 0 0,-1 0 0,1-1 0,0 1 0,0 0 0,-1 0 0,1 0 0,0 0 1,0 1-1,0-19-1865,4-5-128</inkml:trace>
</inkml:ink>
</file>

<file path=ppt/ink/ink7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13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1 287 5248,'5'14'2560,"-5"30"-3456,0-37 4480,0 17-3584,0 4 0,0-8 0,0 10 0,6-14-512,2-4 128,10-8-896,7-4 0</inkml:trace>
  <inkml:trace contextRef="#ctx0" brushRef="#br0" timeOffset="1">72 4 7936,'-14'-4'3968,"74"31"-6016,-35-27 7680,2 4-9472,7-4 128</inkml:trace>
</inkml:ink>
</file>

<file path=ppt/ink/ink7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3.20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108 154 3072,'4'-9'313,"1"0"1,0 0 0,0 0-1,1 1 1,0 0-1,1 0 1,-1 1 0,2-1-1,-1 2 1,1-1-1,0 1 1,0 0 0,0 0-1,1 1 1,0 1-1,0-1 1,1 1 0,-1 1-1,14-4 1,-16 6-298,17-5 272,1 1-1,0 2 0,29-1 1,-46 4-208,0 0-1,0 1 1,0 0 0,0 1 0,0 0-1,0 0 1,-1 0 0,1 1 0,-1 0-1,1 1 1,-1 0 0,0 0 0,12 10-1,-11-8-10,0 2 0,0-1 0,-1 1 0,0 0 0,0 1 0,-1 0 1,0 0-1,0 0 0,-1 0 0,0 1 0,-1 0 0,0 0 0,-1 0 0,3 14 0,-4-8 55,0 0 1,-1 0 0,-1 1-1,0-1 1,-1 0 0,-1 0-1,-1 0 1,-7 27 0,-4-4 112,-1 0 0,-2-1 1,-2-1-1,-1-1 0,-2 0 1,-45 56-1,25-41-2,-1-2-1,-3-1 1,-86 69-1,124-111-209,-1 0-1,0-1 1,0 0-1,0 0 0,-1-1 1,0 0-1,0-1 1,-18 4-1,26-6-23,0-1 0,-1 0 0,1 0 0,0 0 0,-1 0 0,1 0 0,0 0 0,-1-1 0,1 1-1,0-1 1,-1 0 0,1 0 0,0 0 0,0 0 0,0 0 0,0 0 0,-3-2 0,3 0-8,0 1 0,1 0-1,-1-1 1,0 1 0,1-1 0,0 0-1,-1 1 1,1-1 0,0 0 0,0 0 0,1 0-1,-1 0 1,1 0 0,-1 0 0,1 0 0,0 0-1,0-4 1,1-4-11,0 0-1,1 0 1,0 0 0,0 1-1,1-1 1,1 0 0,8-17-1,-10 24 14,-1 1 1,1 0-1,0 0 0,0 0 0,1 0 0,-1 0 1,1 0-1,-1 1 0,1-1 0,0 1 0,6-4 1,-7 5 2,0 0 1,0 1 0,0-1-1,1 1 1,-1-1-1,0 1 1,0 0 0,0-1-1,0 1 1,1 1 0,-1-1-1,0 0 1,0 0-1,0 1 1,0-1 0,0 1-1,0 0 1,0-1 0,0 1-1,0 0 1,4 3-1,35 21 1,-16-9 23,1-1-1,0-1 1,1-1-1,0-1 1,41 12 0,-28-16 26,0-2 0,0-1 0,62-1-1,-92-2-437,-12 3-404,-20 8-1882,14-8 1481,-9 2-853</inkml:trace>
</inkml:ink>
</file>

<file path=ppt/ink/ink7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3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3072,'0'-22'1536,"33"28"-640,-18-6 1280,8 0-1664,9 3 0,5 10 384,2-3 0,2 3-1152,2 3 128,-9-6 640,-2 6 0,1-3-256,-4-3 0,-1-1-768,-10-5 0,5-4-1024,2 0 128</inkml:trace>
</inkml:ink>
</file>

<file path=ppt/ink/ink7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3.9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43 3328,'-11'-16'1664,"31"9"-640,-1 7 1792,4 0-2688,9 0 0,6-6 128,1 3 128,-7-1-512,2 1 128,-6-1 128,-5 4 0,0 0-384,-3 0 0,-6 4-1024,4 3 128</inkml:trace>
</inkml:ink>
</file>

<file path=ppt/ink/ink7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6.71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719 9 1408,'-12'-5'4672,"11"5"-4637,1 0 0,-1-1 0,0 1 0,1-1 0,-1 1 0,0 0 0,0 0 0,1-1 0,-1 1 0,0 0 0,0 0 0,0 0 0,1 0 0,-1 0 0,0 0 0,0 0 1,0 0-1,1 0 0,-1 0 0,0 0 0,0 1 0,0-1 0,1 0 0,-1 1 0,0-1 0,0 0 0,0 2 0,-35 15 474,1 2 0,1 2 0,1 1 0,1 2 0,1 1 0,-51 54 0,30-24-329,2 3 0,3 1 0,3 3 0,-44 80 0,69-105-65,1 1-1,2 0 1,1 1 0,2 1 0,2 0 0,2 0-1,2 1 1,1 1 0,0 53 0,6-54 35,1 0-1,3 0 1,1 0 0,17 61 0,-16-83-115,0 0 1,1-1-1,2 1 0,0-2 1,0 1-1,2-1 0,0 0 1,1-1-1,0-1 0,2 0 1,15 15-1,19 7 9,1-2 1,2-2-1,2-3 1,63 28-1,-18-8-693,-85-44 1,1-1 0,0 0 0,0-1 0,19 4 0,-22-6 70,26 9-1214</inkml:trace>
</inkml:ink>
</file>

<file path=ppt/ink/ink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0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6 103 1536,'-6'-39'768,"35"11"1024,-15 21-640,37-6-128,6 6 0,14 4 128,4-3 128,-4 6-1792,-16 0 0,2 0 1024,-5 0 128,-10 0-1152,-4 6 128,-4-3-896,-2 4 128</inkml:trace>
</inkml:ink>
</file>

<file path=ppt/ink/ink7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4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80 239 2816,'29'-33'1641,"-13"13"-631,2 1 0,29-26 1,-31 31-867,1 1 0,0 1 0,1 0 0,0 1 0,1 1 0,0 1 0,39-13 0,-44 18-15,0 0 0,0 1 0,1 0 0,-1 1 0,1 1 0,23 0 0,-33 1-85,0 1-1,1 0 0,-1 0 0,0 1 1,0 0-1,0-1 0,0 2 1,0-1-1,0 0 0,-1 1 0,1 0 1,-1 0-1,0 1 0,0-1 1,0 1-1,0 0 0,-1 0 1,1 0-1,-1 0 0,0 1 0,4 7 1,-1 0 1,-2 0 1,1 1-1,-2-1 1,1 1 0,-2 0-1,0-1 1,0 1-1,-1 0 1,-1 0 0,0 0-1,-1 0 1,0 0-1,-1 0 1,0 0-1,-6 15 1,-8 23 156,-2 0 0,-32 64 0,36-84-108,-7 16 103,-1-1-1,-3-2 1,-2 0 0,-1-1 0,-2-2-1,-3-1 1,0-2 0,-48 42 0,72-73-143,0 0 1,-1-1 0,0 0 0,0 0 0,0-1 0,-19 6 0,27-10-48,-1 0 1,0 0 0,1 0 0,-1-1-1,0 1 1,1-1 0,-1 0 0,0 1-1,0-1 1,0 0 0,1-1 0,-1 1-1,0-1 1,0 1 0,1-1 0,-1 0-1,0 0 1,1 0 0,-1 0 0,1 0-1,-1 0 1,1-1 0,0 0 0,-1 1 0,1-1-1,0 0 1,0 0 0,0 0 0,0 0-1,1 0 1,-1-1 0,-2-3 0,-3-8-30,1 0 1,0-1 0,0 1-1,2-1 1,0 0 0,1-1-1,0 1 1,1-1 0,1 1-1,0-1 1,2-17 0,0 31 15,-1 0 1,1 0 0,-1 0-1,1 0 1,0 0 0,0 0 0,0 0-1,0 0 1,0 0 0,0 1-1,0-1 1,1 0 0,-1 1-1,0-1 1,1 1 0,0 0 0,-1-1-1,1 1 1,0 0 0,-1 0-1,1 0 1,0 0 0,0 0-1,0 1 1,0-1 0,0 1 0,0-1-1,0 1 1,0 0 0,0-1-1,0 1 1,0 0 0,0 0 0,0 1-1,1-1 1,1 1 0,13 1 95,0 1 1,1 0 0,24 9 0,-8-2 19,15-2 75,0-2 0,1-1 0,-1-4-1,1-1 1,54-8 0,-95 7-199,-1 1 0,1-1 0,0 1-1,0 1 1,-1 0 0,1 0 0,0 0-1,15 6 1,-25-4-381,1 0-1,-1 0 1,0 0-1,0-1 1,0 1-1,0 0 1,0 0-1,0-1 1,-1 1-1,0-1 1,1 1-1,-3 2 1,-10 3-1589,-8-2 43</inkml:trace>
</inkml:ink>
</file>

<file path=ppt/ink/ink7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5.1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 2816,'15'-7'1408,"31"14"-896,-27-7 2176,4 3-2304,11-3 0,-2 6 256,11-3 0,8 10-896,-3-10 128,-1 1 512,-5-1 0,-10 1-640,-3 1 128,-10-1-1024,-1-1 0</inkml:trace>
</inkml:ink>
</file>

<file path=ppt/ink/ink7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27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2944,'5'0'449,"1"1"0,-1-1 0,0 1 0,1 0 0,-1 1 0,0-1 0,0 1 1,0 0-1,6 4 0,-6-4-460,15 7 147,-2 1-1,1 1 1,-1 0 0,-1 2 0,0 0-1,-1 1 1,-1 1 0,0 0 0,0 1-1,20 30 1,-1 2 192,-3 2 0,-1 1-1,-3 1 1,-2 1 0,-2 2 0,-3 0-1,-2 1 1,-3 1 0,-2 0 0,9 107-1,-21-135-145,-1-1 0,-2 1 0,-1-1-1,-1 0 1,-11 38 0,-53 130 910,61-175-992,-8 14-73,0-1 0,-2-1 0,-2 0 0,-1-1 1,-1-1-1,-2-1 0,-1-1 0,-1-1 0,-2-1 0,-43 34 1,68-59-156,-1 0 0,1 0 0,-1-1 0,0 1 1,1-1-1,-1 1 0,0-1 0,0 0 1,0 0-1,0 0 0,0-1 0,0 1 1,0-1-1,0 1 0,-4-1 0,6-1 0,-1 1 0,0-1 0,1 1 0,-1-1 0,1 0 0,-1 0-1,1 0 1,-1 0 0,1 0 0,0 0 0,-1 0 0,1 0 0,0-1-1,0 1 1,0 0 0,0-1 0,0 1 0,0-1 0,0 1 0,1-1 0,-1 1-1,0-1 1,1 0 0,-1 1 0,1-1 0,0 0 0,-1-3 0,-1-35-1792</inkml:trace>
</inkml:ink>
</file>

<file path=ppt/ink/ink7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3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3072,'-1'54'6037,"-15"45"-4496,11-77-1382,1 1 0,1 0 0,1 0 0,1 0 1,2 35-1,-1-56-132,0 1 1,1 0 0,-1-1-1,1 1 1,-1-1-1,1 1 1,0-1-1,0 1 1,0-1-1,0 1 1,1-1-1,-1 0 1,1 1-1,-1-1 1,1 0-1,0 0 1,-1 0-1,1 0 1,3 1-1,-2-2-57,-1 0 0,0 0-1,1-1 1,-1 1 0,1-1 0,-1 0-1,0 1 1,1-1 0,-1 0 0,1-1-1,-1 1 1,1 0 0,-1-1-1,1 1 1,-1-1 0,0 0 0,1 0-1,-1 0 1,0 0 0,4-2 0,50-32-2253,-18 8 854</inkml:trace>
</inkml:ink>
</file>

<file path=ppt/ink/ink7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3.7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 78 7808,'-51'-7'3840,"76"7"-5632,-16-9 7552,5 2-6016,0-2 128,-5 2-2560,-4 0 128,-1-2 2048,-13-14 0</inkml:trace>
</inkml:ink>
</file>

<file path=ppt/ink/ink7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4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 1664,'-7'32'5004,"8"25"-4376,1-40-10,5 84 92,-3 0-1,-6 0 0,-14 107 1,15-198-677,0 0 1,-1 1 0,0-1 0,-1 0 0,0 0-1,-1-1 1,0 1 0,0-1 0,-1 1-1,0-2 1,-12 16 0,7-18-755,10-18-763,10-18-2071,-5 18 2254</inkml:trace>
</inkml:ink>
</file>

<file path=ppt/ink/ink7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5.03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2 538 1536,'0'-2'126,"-1"-1"0,1 1 0,0 0 0,-1-1 0,1 1 0,0 0 0,0-1 0,1 1 0,-1 0 0,0-1 0,1 1 1,-1 0-1,1 0 0,0 0 0,0-1 0,0 1 0,0 0 0,0 0 0,0 0 0,3-3 0,37-45 2675,-26 33-2276,2-2-303,1 0-1,1 2 1,30-22 0,20-17 832,185-162 1933,-228 195-2692,-24 20-236,1 0-1,0 0 1,0 1-1,0-1 1,0 0-1,0 1 1,1 0-1,-1 0 1,1 0-1,5-2 1,-9 4-186,-1 0 1,0 1-1,1-1 0,-1 0 1,0 1-1,1-1 1,-1 0-1,1 1 1,-1-1-1,1 1 1,-1-1-1,1 1 1,-1-1-1,1 1 0,-1 0 1,1-1-1,-1 1 1,1-1-1,0 1 1,-1 0-1,1-1 1,0 1-1,0 0 1,0 0-1,-1-1 1,1 1-1,0 0 0,0 0 1,0-1-1,0 1 1,0 0-1,0-1 1,0 1-1,1 0 1,-1 0-1,0-1 1,0 1-1,1 0 0,-1-1 1,0 1-1,1 0 1,-1-1-1,1 2 1,3 3-1538</inkml:trace>
</inkml:ink>
</file>

<file path=ppt/ink/ink7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5.3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 2048,'2'-2'3237,"2"11"-1385,7 23-315,-3-7-78,2-7-1121,1-1 1,1 1-1,1-2 0,0 0 0,1 0 1,29 24-1,22 19 1130,100 104 1458,-162-160-2866,-1 1-1,1 0 0,-1 0 0,0 0 0,0 0 0,0 1 0,-1-1 1,0 0-1,1 1 0,-1-1 0,0 7 0,-1-9-93,1-1 0,-1 1 0,0 0 0,0-1 1,0 1-1,0-1 0,-1 1 0,1 0 0,0-1 0,-1 1 0,1-1 0,-1 1 0,1-1 0,-1 1 0,0-1 0,1 1 0,-1-1 0,0 1 0,0-1 0,0 0 1,0 0-1,0 0 0,-1 1 0,1-1 0,0 0 0,0 0 0,-1-1 0,1 1 0,-1 0 0,1 0 0,-1-1 0,1 1 0,-1-1 0,1 1 0,-2 0 1,-7-4-1866,6-10-170</inkml:trace>
</inkml:ink>
</file>

<file path=ppt/ink/ink7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7.3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645 125 2432,'-6'-16'5821,"-11"-28"-4858,14 39-832,0 1 0,0-1 0,-1 1 0,1 0 0,-1 0 0,0 0 0,0 0 0,0 1 0,-1-1 0,1 1 0,-1 0 0,0 1 0,0-1 0,0 1 0,0 0 0,0 0 0,0 1 1,-1-1-1,1 1 0,0 0 0,-1 0 0,1 1 0,-1 0 0,1 0 0,-1 0 0,1 1 0,-8 1 0,-18 6-47,1 1 0,1 1 0,0 2 0,0 1 0,1 1 0,1 1 0,0 2 1,2 0-1,0 2 0,0 1 0,2 1 0,1 1 0,0 1 0,2 0 0,1 2 0,-18 29 0,32-46-76,0 1-1,1 0 1,0 0-1,0 0 1,1 0-1,0 1 1,1-1-1,0 1 1,0 0-1,1-1 1,0 1-1,1 0 1,0 0-1,1 0 1,0 0-1,0-1 1,1 1-1,1 0 1,-1-1-1,2 1 1,-1-1-1,1 0 1,0 0-1,1-1 1,0 1-1,1-1 1,-1 0-1,2 0 1,-1-1-1,1 0 1,0 0-1,0 0 1,1-1-1,0 0 1,0-1-1,14 7 1,4 0 10,1-1 1,0-1-1,1-2 1,0 0-1,1-2 1,0-2-1,-1 0 1,1-2 0,0-1-1,35-3 1,-26-2 49,-1-1-1,0-1 1,0-3 0,-1-1 0,0-1 0,-1-2-1,50-26 1,-77 35-51,0 0-1,-1 0 1,0-1 0,0 0-1,0-1 1,-1 1-1,0-1 1,7-8 0,-12 13-23,1 0 0,-1 0 0,1 1 0,-1-1 0,1 0 0,0 1 0,-1 0 0,1-1 0,0 1 0,0 0 1,-1 0-1,1 0 0,0 0 0,0 0 0,-1 1 0,1-1 0,0 0 0,-1 1 0,1-1 0,0 1 1,-1 0-1,1-1 0,-1 1 0,1 0 0,-1 0 0,1 0 0,-1 0 0,2 2 0,15 5-57,186 46 206,-178-49-81,1-1-1,0-1 1,-1-2-1,1 0 0,50-7 1,-13-2 158,-37 5-83,-1 0 0,1-2 0,48-15 0,-70 18-115,0 0-1,-1 0 1,0 0 0,1-1 0,-1 1-1,0-1 1,0 0 0,0 0 0,-1-1 0,1 1-1,-1-1 1,0 1 0,0-1 0,0 0 0,0-1-1,-1 1 1,1 0 0,-1-1 0,3-8-1,-4 7-1,0 0-1,-1 0 1,1 0-1,-1-1 1,0 1-1,-1 0 0,1 0 1,-1 0-1,-1 0 1,1 0-1,-1 0 1,0 0-1,0 0 1,-1 1-1,-5-11 0,-2 1-8,0 1 0,-1 0-1,-1 0 1,0 1-1,-1 1 1,0 0-1,-1 1 1,-1 0-1,1 1 1,-2 0-1,1 2 1,-1 0-1,-1 0 1,1 2-1,-1 0 1,0 1 0,-1 0-1,1 2 1,-1 0-1,-22-1 1,23 3-37,0 1 0,0 1 0,0 0 0,0 1 0,1 1 0,-1 0 0,0 1 0,1 1 0,-24 11 0,28-10-17,0 1 0,1-1 0,-1 2 0,2 0 0,-1 0 0,1 1 0,1 0 0,-1 1 0,2 0 0,-1 0 0,1 1 0,-12 23 0,18-30-35,0 0-1,0 0 1,0 1 0,1-1-1,-1 1 1,1 0 0,0-1-1,1 1 1,-1 0 0,1 0-1,0-1 1,0 1 0,0 0-1,1 0 1,0-1 0,0 1-1,0-1 1,0 1 0,1 0-1,0-1 1,0 0 0,0 1-1,0-1 1,1 0-1,4 5 1,0-1-236,0 0 1,0-1-1,1 0 0,-1 0 0,2-1 0,-1 0 1,1-1-1,0 0 0,0 0 0,0-1 0,11 4 1,48 10-1735</inkml:trace>
</inkml:ink>
</file>

<file path=ppt/ink/ink7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7.91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28 190 4480,'1'12'1117,"1"0"0,0 0 1,0 0-1,7 18 0,-5-16-625,0 0-1,-1 0 0,2 17 1,-2 19 389,-1 0 1,-7 58 0,5-107-864,0-1 1,0 0 0,0 1-1,0-1 1,0 0-1,0 1 1,0-1-1,0 0 1,0 1-1,0-1 1,0 0-1,0 1 1,0-1-1,0 0 1,0 0 0,-1 1-1,1-1 1,0 0-1,0 1 1,0-1-1,0 0 1,-1 0-1,1 1 1,0-1-1,0 0 1,-1 0 0,1 1-1,0-1 1,0 0-1,-1 0 1,1 0-1,0 0 1,-1 1-1,1-1 1,0 0-1,-1 0 1,1 0-1,-10-10 320,-6-21-164,10 12-140,0 1 1,2-1-1,0 0 1,1 0-1,-1-24 1,4-94-29,1 121-30,1-1 1,1 1-1,0 0 0,0 1 1,2-1-1,0 1 0,12-25 1,-14 34 27,1 0 0,0-1 1,0 2-1,0-1 0,1 0 1,0 1-1,0 0 1,0 0-1,1 0 0,-1 1 1,1 0-1,0 0 0,1 0 1,-1 1-1,1 0 0,-1 0 1,1 0-1,13-2 1,-8 3 38,0 1 1,-1 1-1,1 0 1,0 0 0,-1 1-1,1 1 1,0 0-1,-1 1 1,0 0 0,1 0-1,10 6 1,18 9 316,59 36-1,-92-50-322,14 8 130,-1 0 0,-1 2 0,0 0 0,-1 1 0,0 1-1,25 29 1,-37-37-105,0 1 0,-1-1 0,1 1 0,-2 0 0,1 1 0,-1-1 0,-1 1 0,1 0 0,-2 0 0,1 0 0,-1 0-1,-1 0 1,0 0 0,-1 1 0,0-1 0,0 0 0,-3 17 0,-1 27-531,4-52-1768,0-7-238,0-8 126,0-9-83</inkml:trace>
</inkml:ink>
</file>

<file path=ppt/ink/ink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0.78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43 323 3328,'4'1'139,"0"1"0,0 0 1,1-1-1,-1 0 0,0 1 0,0-2 1,1 1-1,-1 0 0,0-1 0,1 0 1,-1 0-1,0 0 0,8-2 1,25 0 1771,-28 1-1744,0 0 1,1-1-1,-1 0 0,0-1 0,-1 1 0,1-2 1,0 1-1,-1-1 0,0 0 0,0-1 0,0 0 1,12-10-1,-2 0 79,1-1 0,-2-1-1,26-33 1,-38 43-137,0-1 1,-1 0-1,0 0 0,-1 0 0,1-1 0,-1 1 0,-1-1 0,0 0 0,0 0 1,0-11-1,-1 17-77,-1 0 0,1 1 1,-1-1-1,0 0 1,0 0-1,0 1 1,0-1-1,-1 0 0,1 0 1,-1 1-1,1-1 1,-1 1-1,0-1 0,0 0 1,0 1-1,-1 0 1,1-1-1,-1 1 0,1 0 1,-1-1-1,0 1 1,1 0-1,-1 0 1,0 1-1,0-1 0,-1 0 1,1 1-1,0-1 1,-1 1-1,1 0 0,-1-1 1,1 1-1,-1 0 1,1 1-1,-1-1 0,0 0 1,-3 0-1,-2 2 20,0-1 0,0 1-1,0 0 1,0 1 0,0-1-1,1 2 1,-1-1 0,1 1-1,-1 0 1,1 1 0,0-1-1,-11 10 1,-6 4 113,-43 40 1,51-42-136,0 1 0,2 0 0,0 1 0,1 0 0,0 1 0,2 1 0,0 0 0,-10 25 0,17-34-9,1 0-1,0 0 1,0 1-1,1-1 1,1 1 0,0-1-1,0 1 1,1 0-1,0-1 1,1 1 0,0 0-1,1-1 1,0 1-1,0-1 1,1 0-1,1 0 1,0 0 0,9 17-1,-5-15-25,0 1 0,1-1 0,1-1 0,0 0 0,1 0 0,0-1 0,1 0-1,0-1 1,0-1 0,1 0 0,0 0 0,0-1 0,1-1 0,-1 0 0,2-1 0,-1 0 0,0-2-1,17 3 1,5 0-874,0-2 0,1-1 0,-1-2 0,1-2 0,-1-1 0,49-9 0,-32-1-913</inkml:trace>
</inkml:ink>
</file>

<file path=ppt/ink/ink7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8.8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1 356 2816,'1'-7'279,"1"0"-1,0 0 1,0 1 0,0-1 0,1 1-1,0-1 1,0 1 0,1 0 0,0 0-1,0 1 1,0-1 0,1 1 0,8-8 0,10-8 851,45-32 0,-48 39-1128,14-12-39,-1 1 406,0 1 0,1 2 1,63-31-1,-87 49-246,0 0 0,0 1 1,0 0-1,0 0 0,0 1 0,0 0 0,1 1 1,-1 0-1,1 1 0,-1 0 0,1 0 0,-1 1 1,1 1-1,-1 0 0,0 0 0,0 1 0,0 0 1,0 1-1,16 8 0,-18-7-44,0 1 1,0 1-1,-1-1 1,0 1-1,0 1 1,0-1-1,-1 1 1,0 0-1,-1 0 1,0 1-1,0 0 1,-1 0-1,0 0 1,0 0-1,-1 1 1,0 0-1,-1-1 1,0 1-1,1 17 1,-1-2 49,-1 1 0,-1-1 1,-1 0-1,-2 0 1,0 0-1,-12 44 1,9-52-56,1 0 0,-2-1 1,0 0-1,-1-1 0,-1 0 1,0 0-1,-1-1 0,-1 0 1,0 0-1,0-1 0,-2-1 1,1 0-1,-28 19 0,16-16-1,0-1-1,-1-1 1,0-1 0,-1-1-1,-1-2 1,0 0 0,-52 9-1,55-14-57,-4 2-13,0-2 0,-33 1 0,33-1-24,6-1-59,21-5-26,10-5-67,5-1 142,1 0-1,-1 2 1,2-1-1,-1 2 1,1 0-1,-1 1 1,1 1-1,0 0 1,1 1-1,-1 1 1,0 0-1,22 2 1,17 5 82,0 3 1,69 19 0,-7-2 113,-109-25-137,0 0-1,0 0 1,0 0 0,-1-1 0,1-1 0,0 1-1,12-4 1,-18 4-142,0 0 0,0-1 0,0 0 0,0 1 0,0-1 0,0 0 0,0 0 1,0 0-1,0 0 0,0 0 0,-1-1 0,1 1 0,0-1 0,-1 1 0,1-1 0,-1 1 0,1-1 0,-1 0 0,0 0 0,0 1 0,0-1 0,0 0 0,0 0 0,0 0 0,-1 0 0,1-1 0,-1 1 0,1 0 1,-1 0-1,0-4 0,0 3-221,-1 1 0,0-1 0,0 1 0,0-1 1,-1 1-1,1 0 0,-1-1 0,1 1 0,-1 0 1,0 0-1,0 0 0,0 0 0,0 1 1,0-1-1,0 0 0,0 1 0,-5-3 0,6 4 258,-23-16-1991</inkml:trace>
</inkml:ink>
</file>

<file path=ppt/ink/ink7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9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 3584,'32'-11'1792,"53"22"-1792,-67-11 3712,15 0-3456,5 5 0,8-1 128,2-1 128,-5 13-640,-6-5 0,-5-2 256,-4-2 0,-5 5-768,-3-4 128,0-5-896,-6-3 128</inkml:trace>
</inkml:ink>
</file>

<file path=ppt/ink/ink7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39.5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6 310 4864,'-5'52'2432,"10"-42"-2432,-5 6 4096,0 27-3968,0-4 128,3-11-128,8-1 0,3-11-1152,4-12 128,16-8-512,-6-12 0</inkml:trace>
  <inkml:trace contextRef="#ctx0" brushRef="#br0" timeOffset="1">169 40 7680,'-51'-7'3840,"51"-6"-5888,9 13 7552,5 0-6144,0 0 0,0 0-2048,1 0 0,-1-7 2432,-9-5 128</inkml:trace>
</inkml:ink>
</file>

<file path=ppt/ink/ink7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0.05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648 95 3840,'0'-1'63,"0"0"0,0 0 0,0-1 1,0 1-1,0 0 0,1 0 0,-1 0 0,0 0 1,1 0-1,-1 0 0,1-1 0,-1 1 0,1 0 1,-1 0-1,1 0 0,0 1 0,0-1 0,0 0 1,-1 0-1,1 0 0,0 0 0,0 1 0,0-1 1,0 0-1,0 1 0,0-1 0,0 1 0,0-1 1,2 1-1,-1-1 106,0 0 0,0 0 0,0 0 1,0 0-1,0 0 0,0-1 0,-1 1 1,1-1-1,0 1 0,-1-1 0,1 1 1,0-3-1,-1 3-119,-1 0 1,0 0 0,0 0-1,0 0 1,-1 0 0,1 0-1,0 0 1,0 0-1,0 0 1,-1 0 0,1 0-1,0 0 1,-1 0 0,1 0-1,-1 0 1,1 0-1,-1 0 1,0 1 0,1-1-1,-1 0 1,0 0 0,0 1-1,1-1 1,-1 0 0,0 1-1,0-1 1,0 1-1,0-1 1,0 1 0,0 0-1,0-1 1,-1 1 0,-36-16 304,19 13-41,0 1 0,-1 1-1,1 0 1,-1 2-1,1 0 1,0 1 0,-28 7-1,0 3 353,-84 34-1,109-37-557,1 1-1,0 1 1,0 1-1,2 1 1,0 0 0,0 2-1,1 0 1,1 1-1,-23 28 1,33-37-90,1 1 1,1 0-1,-1 0 1,1 1-1,0 0 1,1-1-1,0 2 1,1-1-1,0 0 1,0 1 0,1-1-1,0 1 1,1 0-1,0 0 1,0 0-1,1 0 1,0 0-1,1-1 1,0 1-1,1 0 1,0 0-1,0-1 1,1 1-1,0-1 1,5 10 0,-1-7 6,1 0 0,0 0 1,1-1-1,0 0 0,1 0 1,0-1-1,0 0 0,1-1 1,0 0-1,21 12 0,10 2 92,81 34 0,-88-44-129,-1-2 1,1-1-1,1-2 1,52 6-1,70-6-5328,-134-9 3335,-19-3 64</inkml:trace>
</inkml:ink>
</file>

<file path=ppt/ink/ink7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0.3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9 3072,'15'-9'1536,"26"15"-384,-17-6 2560,5 3-3328,3-3 0,11 0 256,3 4 128,2 3-1024,-2 2 128,-3 7 384,-1-9 128,-10-7-896,-3 0 0,-6 0-1024,2-4 128</inkml:trace>
</inkml:ink>
</file>

<file path=ppt/ink/ink7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0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10 2816,'0'-1'109,"0"1"1,-1-1-1,1 1 0,0 0 1,0-1-1,0 1 1,0-1-1,-1 1 0,1 0 1,0-1-1,0 1 1,-1-1-1,1 1 0,0 0 1,-1-1-1,1 1 1,0 0-1,-1 0 0,1-1 1,-1 1-1,1 0 1,0 0-1,-1 0 0,1-1 1,-1 1-1,1 0 1,-1 0-1,1 0 0,-1 0 1,1 0-1,-1 0 1,1 0-1,0 0 0,-1 0 1,1 0-1,-1 0 1,1 0-1,-1 0 0,0 1 1,-8 19 1578,1 41-889,7-55-366,-12 134 377,7 0 1,5 1 0,6-1-1,25 145 1,-19-227-678,-2-16-119,-2 0 1,-2 1 0,-1 71 0,-11-75-564,6-38 473,1 0-1,0-1 1,0 1-1,0 0 1,0-1-1,-1 1 1,1 0-1,0 0 0,-1-1 1,1 1-1,0 0 1,-1-1-1,1 1 1,-1-1-1,1 1 1,-1-1-1,1 1 1,-1-1-1,0 1 0,1-1 1,-1 1-1,0-1 1,1 0-1,-1 1 1,0-1-1,1 0 1,-1 1-1,0-1 1,0 0-1,1 0 1,-1 0-1,0 0 0,0 0 1,1 0-1,-1 0 1,0 0-1,0 0 1,1 0-1,-1 0 1,0 0-1,0-1 1,0 1-1,-8-7-1736</inkml:trace>
</inkml:ink>
</file>

<file path=ppt/ink/ink7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1.1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 1 4224,'-1'0'59,"0"0"0,1 0 1,-1 0-1,0 0 0,0 1 0,0-1 0,0 0 1,0 1-1,0-1 0,1 1 0,-1-1 1,0 1-1,0-1 0,1 1 0,-1 0 1,0-1-1,1 1 0,-1 0 0,1-1 0,-1 1 1,1 0-1,-1 0 0,1-1 0,-1 1 1,1 0-1,0 0 0,-1 0 0,1 0 1,0 0-1,0 1 0,-3 29-215,3-25 374,-3 305 3908,5-171-4028,29 379 2626,-24-445-2610,-5-56-317,1 42-1818,-3-58 1944,0 0 1,0-1-1,-1 1 0,1 0 0,0 0 1,-1-1-1,1 1 0,-1 0 0,0-1 0,1 1 1,-1 0-1,0-1 0,0 1 0,0-1 1,0 1-1,0-1 0,0 0 0,-1 1 0,1-1 1,0 0-1,-1 0 0,1 0 0,-1 0 1,1 0-1,-1 0 0,1-1 0,-4 2 0,-9-3-1565,-4-13-22</inkml:trace>
</inkml:ink>
</file>

<file path=ppt/ink/ink7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1.7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1 269 2176,'1'-6'74,"1"0"0,-1 0 0,1 0 0,1 0 0,-1 1 0,1-1 0,0 1 0,0 0 0,1 0 0,-1 0 0,1 0 0,0 0 0,7-5 0,3 0 296,2 0 0,-1 1 1,30-13-1,-35 18-50,46-21 222,2 2 0,1 3-1,0 2 1,72-11 0,-87 22-399,-1 2 0,1 1 1,-1 3-1,1 1 0,0 3 1,75 14-1,-102-14 5,0 1 1,-1 1-1,0 1 1,0 1-1,0 0 0,-1 1 1,0 0-1,26 20 0,-33-22-77,-1 1 0,0 0 0,-1 1 0,1-1-1,-1 1 1,-1 1 0,1-1 0,-1 1-1,-1 0 1,0 0 0,0 0 0,-1 1 0,0-1-1,0 1 1,-1 0 0,1 12 0,-2-1 18,-1 0 0,-1 0 1,-1 0-1,-1 0 1,0-1-1,-2 1 0,0-1 1,-2 0-1,0-1 1,-1 1-1,-1-1 0,-11 18 1,-19 26 155,-3-2 1,-50 57-1,53-75-129,-1-2 1,-3-1-1,-1-3 0,-1-1 0,-2-3 0,-1-1 0,-2-3 0,-71 32 1,104-54-91,0-1 0,0 0 0,-1-1 0,-27 5-1,39-9-30,1-1 0,0 1-1,0-1 1,-1 0-1,1 0 1,0 0-1,0-1 1,-1 0 0,1 0-1,0 0 1,0 0-1,0-1 1,0 0-1,0 0 1,1-1 0,-1 1-1,1-1 1,-1 0-1,-7-7 1,10 8 0,1 0 0,-1-1 0,1 1 0,-1 0 0,1-1 0,0 0 0,0 1 0,0-1 0,0 0 0,1 1 0,-1-1 0,1 0 0,-1 0 1,1 0-1,0 1 0,0-1 0,0 0 0,1 0 0,-1 0 0,1 1 0,-1-1 0,1 0 0,0 0 0,0 1 0,0-1 0,3-3 0,-1-1 3,2 0 0,-1 0 0,1 0 0,0 0 0,0 1 0,1 0 1,12-10-1,-2 4 18,1 2 1,1 0-1,0 1 1,0 1 0,1 0-1,0 2 1,0 0-1,27-4 1,-37 8 41,1 1 0,0-1 1,-1 2-1,1-1 0,-1 2 1,1-1-1,0 1 0,-1 0 0,1 1 1,-1 0-1,0 1 0,0 0 1,1 1-1,-2-1 0,1 1 0,0 1 1,-1 0-1,0 0 0,0 1 1,-1 0-1,1 0 0,-1 1 0,8 10 1,8 12 349,-2 2 1,-1 1-1,-2 0 1,26 63-1,20 33 865,-54-112-1106,1-2 0,0 1 0,1-1-1,1-1 1,0-1 0,0 1-1,2-2 1,-1 0 0,1-1 0,29 15-1,-19-14 48,1 0-1,0-1 1,1-2-1,0 0 0,0-2 1,36 3-1,-61-8-233,0-1-1,1 1 0,-1-1 1,0 0-1,0 0 1,1 0-1,-1 0 0,0 0 1,0-1-1,0 1 1,1-1-1,-1 1 0,0-1 1,0 0-1,0 0 1,0 1-1,0-2 0,0 1 1,0 0-1,0 0 0,-1-1 1,1 1-1,0-1 1,-1 1-1,1-1 0,-1 0 1,0 1-1,1-1 1,-1 0-1,0 0 0,0 0 1,0 0-1,0 0 0,-1 0 1,1 0-1,0-4 1,0 0-384,-1 0-1,0 0 1,0 0 0,0-1 0,-1 1 0,0 0 0,0 0 0,0 0 0,-1 0 0,0 0 0,0 1 0,-4-8 0,-13-22-2284</inkml:trace>
</inkml:ink>
</file>

<file path=ppt/ink/ink7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2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0 300 3200,'72'5'4206,"-50"-3"-3635,1 0 0,-1-1 0,1-2 0,28-3 0,-13-3-272,-1-1-1,0-3 1,0 0 0,-1-3-1,-1-1 1,0-1 0,50-33-1,-78 43-202,0 1 1,0-1-1,-1 0 0,0-1 0,0 1 0,-1-1 1,1-1-1,6-12 0,-11 18-80,0 0 0,0 0-1,0 0 1,0 0 0,0-1 0,0 1 0,-1 0 0,1 0-1,-1-1 1,0 1 0,1-1 0,-1 1 0,0 0-1,-1-1 1,1 1 0,0 0 0,-1-1 0,1 1-1,-1 0 1,1 0 0,-1-1 0,0 1 0,0 0-1,0 0 1,-1 0 0,1 0 0,0 0 0,-1 0-1,1 0 1,-1 1 0,0-1 0,1 1 0,-1-1-1,0 1 1,0-1 0,-3 0 0,-3-3-4,-1 2 0,0-1 1,0 1-1,0 0 0,0 1 0,0 0 0,-1 1 1,1 0-1,-1 0 0,1 1 0,-1 0 0,1 1 1,-1 0-1,1 0 0,0 1 0,-14 4 0,3 1-5,1 0 0,0 1 0,0 0 0,1 2 0,0 0 0,-28 22 0,37-25 1,0 1 1,1 1 0,0 0-1,1 0 1,0 0-1,0 1 1,1 0-1,0 0 1,1 1-1,0-1 1,1 1-1,0 0 1,0 1-1,1-1 1,1 1 0,-2 15-1,3-17-4,1 0 1,0 0-1,0-1 0,1 1 0,0 0 1,0-1-1,1 1 0,1-1 0,0 1 1,0-1-1,1 0 0,0 0 0,0-1 1,1 1-1,0-1 0,0 0 1,1 0-1,0-1 0,1 1 0,10 8 1,2-1-93,1-2 0,1 0 1,0-1-1,1-1 1,0-1-1,46 13 1,-48-17-483,0-1 1,0-1-1,0 0 1,1-2-1,0-1 1,-1 0-1,1-1 1,31-5-1,3-12-1243</inkml:trace>
</inkml:ink>
</file>

<file path=ppt/ink/ink7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3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3200,'23'65'4117,"-17"-24"-3587,-2 1-1,-2 72 1,1 13-391,6 311 1789,-10-299-1509,1-135-396,1 0 0,-2 0 0,1 0 1,0 0-1,-1 0 0,0 0 1,0 0-1,0-1 0,0 1 0,-2 4 1,-3-7 167,2-12-130,0-13-36,2-8-14,1-1 0,2 0-1,1 1 1,1 0 0,2-1 0,2 1-1,0 1 1,15-36 0,-13 42 25,2 1-1,1 1 1,1 0 0,1 0 0,1 1 0,0 1-1,2 1 1,1 0 0,0 1 0,32-25 0,-11 15 175,1 3 0,1 1 0,1 2 0,80-32 0,-43 28 253,158-33 1,-66 15-2727,-159 43 620,-6 2-150</inkml:trace>
</inkml:ink>
</file>

<file path=ppt/ink/ink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8.7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205 458 1664,'0'-2'96,"-1"0"0,0 0 0,1 1 0,-1-1 1,0 0-1,0 1 0,0-1 0,0 1 0,-1-1 0,1 1 0,0 0 1,-2-2-1,2 2 26,0 0 0,0 1 1,0-1-1,0 0 0,0 0 1,0 0-1,1 0 0,-1 0 1,0 0-1,1 0 0,-1 0 1,1 0-1,-1-1 0,1 1 1,-1 0-1,1 0 0,0 0 1,0-1-1,-1 1 0,1-2 0,1 2-50,-1 0 0,0 0 0,0 0 0,0 0 0,1-1 0,-1 1 0,0 0 0,0 0 0,-1 0 0,1 0 0,0 0 0,0 0 0,0 0 0,-1-1 0,1 1 0,-1 0 0,1 0 0,-1 0 0,1 0 0,-1 0 0,1 1 0,-1-1 0,0 0 0,0 0 0,1 0 0,-1 0-1,0 1 1,0-1 0,0 0 0,0 1 0,0-1 0,0 1 0,0-1 0,0 1 0,0-1 0,0 1 0,0 0 0,0 0 0,0-1 0,0 1 0,-1 0 0,0 0 0,-1 1 86,0 0 0,1 0 0,-1 0 0,1 0 0,-1 0 0,1 0 0,-1 1 0,1 0 0,0-1 0,0 1 0,0 0 0,0 0 0,0 0 1,0 0-1,0 0 0,-2 5 0,-1 1 33,1 0 1,1 1-1,-1-1 1,1 1-1,1 0 1,0 0-1,0 0 1,0 0-1,1 0 1,1 0 0,-1 0-1,2 1 1,-1-1-1,4 15 1,0-4-56,1 0 0,1 0 0,1-1 1,1 0-1,15 28 0,-18-39-118,0 1 1,0-1-1,1-1 0,0 1 0,1-1 0,-1 0 0,1 0 1,0-1-1,1 0 0,0 0 0,0-1 0,0 0 1,0 0-1,11 3 0,-7-4-3,1 0 0,-1 0 0,1-2 0,0 0 0,0 0 1,0-1-1,0-1 0,0 0 0,20-3 0,-11 0 15,0-2 1,0 0-1,-1-2 1,0 0-1,0-1 1,0-1-1,-2-1 1,1-1-1,-1-1 1,-1 0-1,33-30 1,-36 27 6,0-1 1,-2 0 0,0-1 0,0 0 0,-2-1 0,0-1 0,-1 0-1,-1 0 1,-1-1 0,-1 0 0,9-37 0,-14 43-16,1 0 0,-2 0 0,0-1 0,-1 1 1,0 0-1,-1 0 0,-1 0 0,0 0 0,-1 0 0,0 0 0,-1 0 0,-1 1 0,0-1 1,-1 1-1,0 1 0,-1-1 0,0 1 0,-15-18 0,10 16-12,-1 0 0,0 1-1,-1 0 1,0 1 0,-1 1 0,0 0-1,-1 1 1,0 1 0,0 0 0,-1 1-1,0 1 1,-1 1 0,-23-6 0,21 8-31,-1 1 1,0 1 0,0 1 0,0 1-1,0 0 1,0 2 0,0 1 0,1 0-1,-1 1 1,1 1 0,-33 13-1,32-9-24,0 0-1,1 1 0,0 2 0,0-1 0,-35 30 0,48-35 27,0 0 0,1 1 0,-1 0 0,1 0 0,1 0-1,0 0 1,0 1 0,0 0 0,1 0 0,0 0 0,0 1 0,1-1 0,1 1 0,-1 0 0,1 0 0,1 0 0,-2 15 0,3-18 9,1 0 0,-1-1 0,1 1 0,0-1 0,0 1 0,1-1 0,-1 1 0,1-1 0,0 0 0,1 0 0,-1 0 0,1 0 0,0 0 0,0 0 0,7 6 0,-4-5-64,2 1 0,-1-1 0,0-1 0,1 1 0,0-1 0,1-1 0,-1 0 0,14 6 0,5-2-275,-1-1-1,1-1 1,0-1-1,1-2 1,35 1-1,-3-5-1479,0-3 0,0-3-1,102-24 1,-101 21 400</inkml:trace>
</inkml:ink>
</file>

<file path=ppt/ink/ink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1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3 563 2048,'0'0'44,"-1"1"-1,1-1 1,0 0-1,0 1 1,0-1-1,-1 1 1,1-1 0,0 0-1,0 1 1,0-1-1,0 1 1,0-1 0,0 0-1,0 1 1,-1-1-1,1 1 1,1-1-1,-1 1 1,0-1 0,0 0-1,0 1 1,0-1-1,0 1 1,0-1 0,0 0-1,0 1 1,1-1-1,-1 1 1,0-1 0,0 0-1,1 1 1,-1-1-1,0 0 1,0 1-1,1-1 1,-1 0 0,0 0-1,1 1 1,-1-1-1,0 0 1,1 0 0,0 1-1,25 5 2166,8 2-1364,-10 2-607,1 0 0,0-2 0,0-2 0,0 0-1,1-1 1,0-2 0,0 0 0,0-2 0,0-1 0,0-1 0,0-1 0,0-1 0,37-10 0,-42 8-137,-1-2 1,1 0-1,-1-1 1,0-1-1,-1-1 1,0-1-1,0-1 1,-1 0-1,-1-1 0,0-1 1,-1-1-1,-1 0 1,0-1-1,-1-1 1,0 0-1,16-30 1,-24 37-73,-1-1 1,-1 1-1,0-1 0,0 0 1,-1 0-1,-1-1 1,0 1-1,0 0 1,-1-1-1,-1 1 1,0-1-1,0 1 1,-1-1-1,0 1 1,-1-1-1,-1 1 0,0 0 1,0 0-1,-1 0 1,0 1-1,-1-1 1,-1 1-1,1 0 1,-1 0-1,-1 1 1,0-1-1,0 2 0,-1-1 1,0 1-1,-1 0 1,0 1-1,0 0 1,0 0-1,-1 1 1,0 0-1,0 1 1,0 0-1,-1 0 1,0 1-1,0 1 0,-19-4 1,18 5-58,-1 1 0,0 1 0,0 0 0,0 1-1,1 1 1,-1 0 0,0 0 0,1 1 0,-1 1 0,1 0 0,-20 10 0,22-9-4,2 0-1,-1 0 1,0 1 0,1 0 0,0 1-1,1 0 1,0 0 0,0 0-1,0 1 1,1 0 0,0 1 0,0-1-1,1 1 1,0 0 0,-4 13 0,3-3-3,1 1 1,0 0-1,2 0 1,0 0-1,2 1 1,0-1-1,1 0 1,1 1-1,1-1 1,1 0 0,0 0-1,9 27 1,7 9-46,2-1 0,3 0 0,30 51 0,-27-61-309,1-1 0,2-2 0,2-1 1,2-2-1,2-1 0,1-2 1,1-1-1,60 40 0,-65-53-976,-4-11-43</inkml:trace>
</inkml:ink>
</file>

<file path=ppt/ink/ink7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3.79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16 3328,'0'-1'37,"0"1"-1,0-1 1,0 1 0,0-1 0,0 1 0,0-1-1,0 1 1,0-1 0,0 1 0,0-1 0,1 1-1,-1-1 1,0 1 0,0-1 0,0 1 0,1-1-1,-1 1 1,0-1 0,0 1 0,1-1 0,-1 1-1,0 0 1,1-1 0,-1 1 0,1-1 0,-1 1-1,1 0 1,-1 0 0,0-1 0,1 1 0,-1 0-1,1 0 1,-1-1 0,1 1 0,-1 0 0,1 0-1,0 0 1,-1 0 0,1 0 0,15 0 515,-1 2 1,0-1-1,0 2 0,0 0 1,18 6-1,7 1 230,-23-5-551,0 1 0,0 0 0,0 1 0,-1 1 0,-1 1 0,1 0 1,21 17-1,94 91 897,-76-65-73,-53-49-1170,1 0 1,0-1-1,0 1 1,1-1-1,-1 1 0,0-1 1,1 0-1,-1 0 1,1 0-1,0-1 1,0 0-1,0 1 1,-1-1-1,1 0 1,0-1-1,0 1 1,0-1-1,8 0 1,3-3-1550</inkml:trace>
</inkml:ink>
</file>

<file path=ppt/ink/ink7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4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524 8 3328,'-44'-4'2052,"-18"0"397,34 8-2182,0 0-1,1 2 1,-1 1-1,1 1 1,1 2 0,-1 0-1,-27 16 1,41-19-177,1 0 1,0 1-1,1 0 0,0 0 1,0 1-1,1 1 1,0 0-1,1 0 0,0 1 1,0 0-1,1 1 0,1-1 1,0 2-1,0-1 1,2 1-1,-8 20 0,11-22-34,0 0-1,0 0 0,1 0 0,0 0 1,1 1-1,0-1 0,1 0 0,0 0 1,1 1-1,0-1 0,1 0 0,0-1 1,1 1-1,0 0 0,0-1 0,9 13 1,-6-11-7,1-1 0,0 0 0,1-1 0,0 1 1,0-2-1,1 1 0,1-1 0,-1-1 0,2 0 0,-1 0 1,1-1-1,24 10 0,-11-7-90,1-1-1,0-2 1,1 0-1,0-2 1,28 2 0,-32-5-703,0-2 1,-1-1 0,39-5 0,-14-4-921</inkml:trace>
</inkml:ink>
</file>

<file path=ppt/ink/ink7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44.6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3328,'23'-3'1664,"34"6"-512,-39-3 1792,7 6-2560,16 1 0,16 5 128,9-1 0,-1 5-640,-8-4 0,-11-4-128,-3-1 0,-9-2-1024,-16-5 0</inkml:trace>
</inkml:ink>
</file>

<file path=ppt/ink/ink7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4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0 253 1664,'0'0'89,"1"0"1,-1 1-1,0-1 0,0 1 0,1-1 1,-1 1-1,0-1 0,0 0 1,1 1-1,-1-1 0,0 0 0,1 1 1,-1-1-1,1 0 0,-1 0 1,1 1-1,-1-1 0,0 0 0,1 0 1,-1 0-1,1 1 0,-1-1 1,1 0-1,-1 0 0,1 0 1,-1 0-1,1 0 0,-1 0 0,1 0 1,-1 0-1,1 0 0,-1 0 1,1 0-1,-1-1 0,1 1 0,30-5 611,-6 1-369,14 9 521,-23-2-489,0 0 0,1-2 0,0 0 0,24-2 0,127-28 1295,-150 25-1545,0-1-1,0-1 1,-1-1 0,0 0-1,0-2 1,-1 0 0,17-11 0,-31 18-102,1 0 0,-1 0-1,1 0 1,-1 0 0,1 0 0,-1-1 0,0 1 0,0-1 0,0 0 0,-1 1 0,1-1 0,-1 0 0,1 0 0,-1 0 0,0 0 0,0-1 0,0 1 0,0 0 0,-1 0 0,0 0-1,1-1 1,-1 1 0,0 0 0,0 0 0,-1-1 0,1 1 0,-1 0 0,0 0 0,1 0 0,-1-1 0,-1 1 0,1 0 0,0 0 0,-1 1 0,0-1 0,-2-4 0,0 2 0,0 1 0,1-1 0,-1 1 0,0 0 1,-1 1-1,1-1 0,-1 1 0,0-1 0,0 2 0,0-1 1,0 0-1,0 1 0,0 0 0,-1 0 0,1 1 1,-1-1-1,0 1 0,1 0 0,-1 1 0,-9-1 1,6 3-7,0-1 0,0 1 0,0 0 0,0 1 0,1 0 0,-1 1 0,1-1 0,0 2 0,0-1 0,0 1 0,1 0 0,0 1 0,0-1 0,0 2 0,1-1 0,-1 1 0,1 0 0,1 0 0,0 0 1,0 1-1,-8 16 0,10-17 14,-1 0 1,2 1-1,-1-1 1,1 1-1,0 0 1,0-1-1,1 1 1,0 0-1,1 0 1,0 0-1,0 0 1,0 0-1,1 0 1,1 0 0,-1 0-1,1-1 1,0 1-1,1-1 1,0 1-1,0-1 1,1 0-1,-1 0 1,2 0-1,-1 0 1,8 8-1,-2-5 49,1-1-1,-1 0 0,2 0 0,0-1 0,0-1 1,0 0-1,1 0 0,0-1 0,0-1 0,21 6 1,-13-6-76,-1 0-1,1-2 1,0 0 0,0-1 0,0-1 0,29-3 0,-43 2-231,-1-1 0,0 0 1,0-1-1,0 1 0,0-1 1,0-1-1,0 1 0,0-1 0,-1 0 1,1 0-1,-1 0 0,0-1 1,0 0-1,0 0 0,-1 0 0,1-1 1,-1 0-1,0 1 0,0-1 0,5-11 1,-5-17-1426</inkml:trace>
</inkml:ink>
</file>

<file path=ppt/ink/ink7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5.4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183 849 1536,'3'-2'4740,"0"2"-4645,0 0 0,0-1-1,0 0 1,0 1-1,0-1 1,0 0 0,0 0-1,-1-1 1,1 1 0,4-3-1,8-6 102,1 1 0,1 0-1,0 1 1,20-6 0,34-17 468,-35 12-424,-1-2 0,-1-1 0,-1-2 0,-2-1 0,0-1 0,-1-2 0,28-35 0,-52 55-210,0 0 0,-1 0-1,0 0 1,-1-1 0,0 0 0,0 0 0,-1 0 0,0 0 0,-1 0 0,0-1 0,0 1 0,-1-1 0,0 0 0,-1 1 0,0-1 0,-1 0-1,0 1 1,-4-18 0,2 14-16,-1 0 0,-1 0-1,0 1 1,-1 0 0,0 0-1,-1 0 1,0 1 0,-1 0 0,0 0-1,-1 1 1,0 0 0,-20-17-1,2 7-31,-1 0 0,-1 2 0,-1 1 0,0 2 0,-1 0 0,-1 3 0,0 0 0,-1 2 0,0 1 0,0 2 0,-1 2 0,-46-3 0,75 8 17,-1 0 0,0 0 1,1 0-1,0 1 0,-1 0 1,1 0-1,-1 0 0,1 1 1,0 0-1,0 0 1,0 0-1,0 1 0,0 0 1,0-1-1,1 2 0,-8 6 1,6-4 6,0 1 0,1-1 1,0 1-1,0 1 1,1-1-1,0 0 0,0 1 1,1 0-1,-4 16 1,-1 9 86,3 0 1,1 0-1,1 1 1,2 43-1,1-74-80,2 62 322,3 0-1,25 117 1,50 126 489,-15-67-369,-57-208-444,4 13 210,-9-26-4677,-3-21 2664</inkml:trace>
</inkml:ink>
</file>

<file path=ppt/ink/ink7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5.8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76 235 2816,'2'0'93,"-1"0"0,0 0 0,1 0 0,-1 1 0,0-1 0,1 0 0,-1 0 0,0 1 0,0-1 1,0 1-1,1 0 0,-1-1 0,0 1 0,0 0 0,0-1 0,0 1 0,0 0 0,0 0 0,1 1 0,-1-1-7,-1 0 0,1 0 0,0-1 0,0 1 0,0 0 0,-1-1 0,1 1 0,0 0-1,0-1 1,0 1 0,0-1 0,0 0 0,0 1 0,0-1 0,0 0 0,1 1 0,-1-1 0,0 0 0,0 0 0,0 0 0,0 0-1,0 0 1,0 0 0,0 0 0,0-1 0,2 1 0,52-3 1422,-48 4-1422,-1-1 0,1 0 0,0 0 0,-1 0 0,1-1 0,-1 0 0,1 0 0,-1-1 0,12-4 0,-4-1 46,0 0 0,0 0 1,-1-1-1,0-1 0,-1 0 0,21-20 0,-31 26-96,0 1 0,0-1 0,0 0 0,0 0 0,0 0 0,0 0-1,-1 0 1,0-1 0,0 1 0,0 0 0,0-1 0,0 1 0,0 0 0,-1-1 0,0-3-1,0 3-26,-1-1 0,0 1 0,0 0 0,0 0 0,0 0 0,-1 0 0,0 0 0,0 0 0,0 1 0,0-1 0,0 1 0,-1-1 0,0 1 0,0 0 0,-4-5 0,1 3 12,0 0 0,0 1 0,-1 0 0,0-1 0,1 2 1,-1-1-1,-1 1 0,1 0 0,0 1 0,-1 0 0,1 0 1,-1 0-1,0 1 0,1 0 0,-1 1 0,0 0 0,0 0 1,1 0-1,-1 1 0,0 0 0,-9 3 0,4-1 15,0 1 0,0 0 0,1 1 0,-1 1 0,1-1-1,0 2 1,1 0 0,0 0 0,0 1 0,0 0 0,-13 15 0,20-19-26,1 0 1,-1 0-1,1 0 0,0 0 1,1 0-1,-1 1 1,1-1-1,-1 1 1,1 0-1,1 0 1,-1-1-1,1 1 0,0 0 1,0 0-1,0 1 1,1-1-1,-1 0 1,1 0-1,1 0 1,-1 0-1,2 6 0,0-3-7,1 0-1,1 0 0,-1 0 0,1 0 0,1 0 1,-1-1-1,1 0 0,0 0 0,1-1 0,0 1 0,12 10 1,0-3-342,0-1 0,1-1 0,1 0 0,-1-2 0,2 0 0,-1-1 0,1-1 0,24 5 0,-26-9-1090</inkml:trace>
</inkml:ink>
</file>

<file path=ppt/ink/ink7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6.4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38 449 3328,'-2'4'511,"1"1"0,0 0 0,1 0 0,-1 0 0,1 0 0,0 0 0,0 0 0,0 0 0,1 0 0,2 9 0,16 50 1036,-15-55-1478,0-1 0,1 1 0,0-1 0,0 0 0,1-1 0,0 0 0,0 1 0,1-2 0,-1 1 0,1-1 0,1 0 0,-1-1 0,16 9 1,-17-11-37,0-1 0,0 0 0,0 0 0,0 0 1,1-1-1,-1 1 0,1-2 0,-1 1 0,1-1 0,-1 0 1,1 0-1,-1-1 0,1 1 0,-1-2 0,0 1 1,1-1-1,-1 0 0,0 0 0,0 0 0,9-6 1,-7 4 3,0 0 0,-1-1 0,1 0 0,-1-1 0,0 1 0,-1-1 1,1-1-1,-1 1 0,0-1 0,-1 0 0,0 0 0,0-1 0,0 0 1,-1 0-1,0 0 0,-1 0 0,1-1 0,-2 1 0,1-1 0,-1 0 0,-1 1 1,1-1-1,-2 0 0,1 0 0,-1 0 0,-1-12 0,-2-3-21,0 0-1,-2-1 1,0 1-1,-2 1 0,-1-1 1,-1 1-1,0 1 1,-2 0-1,-1 0 1,0 1-1,-29-36 0,28 41-45,0 1 0,-1 0-1,-1 1 1,-1 1-1,0 0 1,-25-15 0,29 22-36,0-1 1,0 2 0,-1-1-1,0 2 1,0 0-1,0 0 1,0 1 0,-1 1-1,1 0 1,-17 1 0,54 11-159,23 4 64,132 1 482,-22-3-26,-76-8-957,-80-4 552,-1 0 1,1-1-1,-1 1 1,1 0 0,0 0-1,-1 0 1,1 0-1,-1 1 1,1-1-1,-1 0 1,1 0-1,-1 0 1,1 0-1,-1 0 1,1 1-1,-1-1 1,1 0-1,-1 1 1,1-1-1,-1 0 1,0 1-1,1-1 1,-1 0-1,1 1 1,-1-1-1,0 1 1,1-1-1,-1 0 1,0 1-1,0-1 1,1 1-1,-1-1 1,0 1-1,0 0 1,0 2-1428</inkml:trace>
</inkml:ink>
</file>

<file path=ppt/ink/ink7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7.1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125 338 3328,'-1'-1'86,"-1"1"1,1 0 0,-1 0-1,1 0 1,0 0-1,-1 0 1,1 0-1,0 0 1,-1 0-1,1 1 1,0-1-1,-1 0 1,1 1-1,0-1 1,0 1 0,-1-1-1,1 1 1,0 0-1,0 0 1,0-1-1,0 1 1,0 0-1,0 0 1,0 0-1,0 0 1,-1 2-1,2-1 46,1-1 0,-1 1 0,1-1 0,0 1 0,-1-1-1,1 1 1,0-1 0,0 0 0,0 1 0,0-1-1,0 0 1,0 0 0,0 1 0,0-1 0,1 0-1,-1 0 1,0 0 0,1-1 0,-1 1 0,1 0-1,-1 0 1,1-1 0,-1 1 0,3 0 0,8 3 15,-1 0 0,1 0 0,0-1 0,0-1 0,0 0 1,0 0-1,1-1 0,-1-1 0,0 0 0,0-1 0,1 0 0,-1-1 1,13-4-1,3-1 21,-1-2 0,1 0 0,-2-2 1,40-22-1,-62 31-157,1-1-1,0 1 1,-1-1 0,0 0-1,0-1 1,1 1 0,-2-1-1,1 0 1,0 0 0,-1 0-1,0 0 1,0 0 0,0-1-1,0 1 1,-1-1 0,0 0-1,0 0 1,0 0 0,-1 0-1,1 0 1,-1 0 0,0-1-1,-1 1 1,1 0 0,-1 0-1,0-1 1,0 1 0,-1 0-1,0 0 1,0-1 0,0 1-1,0 0 1,-1 0 0,0 0-1,0 0 1,0 0 0,-1 1-1,1-1 1,-1 1 0,0-1-1,-5-4 1,-3-3-17,0 0 0,-1 1 0,0 1 0,-1 0-1,0 1 1,0 0 0,-1 0 0,0 2 0,0 0 0,-1 1 0,0 0 0,0 1 0,-1 0 0,1 2 0,-1 0-1,0 0 1,0 2 0,0 0 0,0 0 0,0 2 0,0 0 0,0 1 0,0 1 0,1 0 0,-1 1-1,1 0 1,-28 13 0,37-14-11,1 0-1,-1 0 0,1 0 0,0 1 0,1-1 1,-1 1-1,0 0 0,1 1 0,0-1 1,0 1-1,1 0 0,-1 0 0,1 0 1,0 0-1,0 1 0,1-1 0,-3 8 1,4-10 10,0 1 1,1-1-1,-1 1 1,1-1-1,0 1 1,0-1 0,0 1-1,0-1 1,1 1-1,-1-1 1,1 1 0,0-1-1,0 0 1,0 1-1,1-1 1,-1 0 0,1 0-1,0 0 1,0 0-1,0 0 1,0 0 0,0 0-1,0-1 1,1 1-1,-1-1 1,1 0 0,0 0-1,0 0 1,5 3-1,7 3 6,0-1 0,0-1 0,0 0-1,0-1 1,1-1 0,23 4-1,100 5 30,-104-10-25,139 9 509,-171-10-437,-1-1-1,0 1 1,0 0 0,0 0 0,0 0 0,0 0 0,0 1 0,0-1 0,-1 0 0,1 1 0,-1-1 0,2 4-1,2 3 105,5 3 25,0 0 0,1-1 0,23 19 0,-29-25-240,0-1 0,1 0 0,-1-1 0,1 1 0,0-1 0,0-1 0,0 1 0,0-1 0,0 0 0,1 0 0,12 2 0,7-14-2396,-9 1 640</inkml:trace>
</inkml:ink>
</file>

<file path=ppt/ink/ink7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7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 3200,'-1'1'113,"0"1"0,0 0-1,0 0 1,1-1 0,-1 1 0,0 0 0,1 0 0,0 0-1,-1 0 1,1 0 0,0 0 0,0 0 0,0 0 0,0 0-1,0 0 1,0 0 0,1 3 0,0 0 202,9 206 3803,67 582-845,-75-780-3261,10 62 231,-6-38-34,4 72 0,-17-85-1055,1-20-653,1-15-401,4-1 215</inkml:trace>
</inkml:ink>
</file>

<file path=ppt/ink/ink7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7.8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4224,'23'0'2048,"66"16"-2432,-61-13 3200,1 4-2560,28-3 0,-1 1 256,19-1 0,10-1-640,4-3 0,-9 0 384,-10 0 128,-13 0-512,-9 0 128,-11 0-1024,-9 0 128,-10 0-512,-18 0 128</inkml:trace>
</inkml:ink>
</file>

<file path=ppt/ink/ink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2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3584,'-14'6'1792,"33"72"-2560,-6-52 3200,6 14-2432,1 22 128,-6 9-1152,-5 20 128,5-10 512,-14-2 0</inkml:trace>
</inkml:ink>
</file>

<file path=ppt/ink/ink7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8.1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4 424 3840,'-4'28'1920,"13"26"-1664,-9-49 3456,0 6-3456,5 12 128,-5 5 0,4 4 128,7-5-640,-11-1 0,3-1 384,11-10 0,6-7-768,-2-4 128,1-4-1024,10-7 0</inkml:trace>
  <inkml:trace contextRef="#ctx0" brushRef="#br0" timeOffset="1">174 24 6016,'-39'-11'2944,"64"15"-4096,-7-4 5248,-7 0-4096,-3 0 0,1-4-768,-9 4 0,6-5-384,8-2 128</inkml:trace>
</inkml:ink>
</file>

<file path=ppt/ink/ink7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2:59.4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61 247 1536,'0'-2'3621,"-1"4"-2826,-12 23 427,12-24-1161,-1 1-1,1-1 0,0 1 1,0-1-1,0 1 0,0 0 1,0 0-1,0 0 0,1-1 1,-1 1-1,1 0 0,-1 0 1,1 0-1,0 0 0,-1 0 1,1 0-1,0 0 0,0 0 0,0 0 1,1 0-1,-1 0 0,0 0 1,1 0-1,0 2 0,3 5 118,-1 0 0,1 0 0,1-1-1,-1 1 1,1-1 0,1-1 0,-1 1 0,2-1-1,-1 0 1,1 0 0,0 0 0,0-1-1,0 0 1,1-1 0,0 1 0,0-2 0,16 8-1,-1-3-44,0-1-1,1-1 1,0-1-1,0-1 1,0-2-1,50 3 1,-55-6-55,0-1 0,0-1 0,-1 0 0,1-2-1,-1 0 1,1 0 0,-1-2 0,-1-1 0,34-16 0,-45 19-62,1 0 0,-1-1 0,0 0 0,0 0 0,0-1 0,-1 1 0,0-1 0,0-1 0,0 1 0,-1 0 0,0-1 0,0 0 0,-1 0 0,0 0 0,0-1 0,0 1 0,-1-1 0,0 1 0,-1-1 0,0 0 0,0 0 0,0 1 0,-1-1 0,-2-14 0,1 10 2,-1 1 0,0 0 0,-1 0-1,0 0 1,0 0 0,-2 1 0,1-1 0,-1 1 0,0 0 0,-1 1 0,-1-1-1,1 1 1,-1 0 0,-1 1 0,0-1 0,-16-13 0,8 12-36,-1 0 1,0 0-1,0 2 1,-1 0-1,0 1 0,-1 0 1,1 2-1,-1 0 1,-35-3-1,26 5-21,0 2 0,0 1 0,0 1 0,1 1 1,-1 1-1,-36 10 0,54-10 10,0 0-1,0 0 1,1 1 0,-1 0 0,1 0-1,0 1 1,1 1 0,-1 0-1,1 0 1,0 0 0,-9 10 0,14-13 17,1 0-1,0 0 1,0 0 0,0 0 0,1 0 0,-1 0 0,1 0-1,-1 1 1,1-1 0,0 0 0,1 1 0,-1-1-1,0 1 1,1-1 0,0 1 0,0-1 0,0 1 0,0-1-1,1 1 1,-1-1 0,1 1 0,0-1 0,0 1 0,0-1-1,0 0 1,1 1 0,-1-1 0,1 0 0,0 0 0,0 0-1,0 0 1,0-1 0,1 1 0,-1-1 0,4 4 0,2 2 0,2-1 0,-1 1 1,1-2-1,0 1 0,0-1 0,1-1 1,0 1-1,0-2 0,0 0 1,0 0-1,17 3 0,16 1 29,76 6 0,-46-9 182,1-3 0,141-15 0,-214 13-183,-1 0-1,1-1 0,0 2 1,0-1-1,0 0 0,0 0 1,-1 1-1,1-1 0,0 1 1,0-1-1,0 1 0,-1 0 0,1-1 1,0 1-1,-1 0 0,1 0 1,-1 0-1,1 1 0,-1-1 1,0 0-1,1 0 0,-1 1 1,0-1-1,0 1 0,0-1 1,0 1-1,1 2 0,3 6 152,-1 0 0,0 1 0,4 19-1,4 9 253,-8-32-387,0 0 1,1 0 0,0 0-1,0-1 1,0 0-1,1 1 1,-1-2 0,2 1-1,-1-1 1,1 0-1,-1 0 1,1-1 0,0 0-1,1 0 1,-1 0-1,1-1 1,8 2-1,-4-1-422,0-1-1,1-1 0,-1 0 0,1 0 1,0-1-1,0-1 0,0 0 0,-1 0 1,1-2-1,18-3 0,-4-7-1593,-10-7 43</inkml:trace>
</inkml:ink>
</file>

<file path=ppt/ink/ink7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0.1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3072,'9'7'1654,"-7"-6"-1459,0-1 0,0 1 0,0 1 0,0-1 0,0 0 0,-1 0 0,1 1 0,0-1-1,-1 1 1,1-1 0,-1 1 0,0 0 0,1 0 0,-1-1 0,0 1 0,0 0 0,1 3-1,9 50 293,-2 0 0,2 72 0,-1 2-49,3-23 134,21 295 627,-32-374-1053,0-1 0,7 32 0,-8-53-94,-1-5-45,0 0-1,0 0 0,0 0 1,0 0-1,-1 0 1,1 0-1,0 0 0,0 0 1,0 0-1,0-1 1,0 1-1,0 0 0,0 0 1,0 0-1,0 0 0,0 0 1,0 0-1,-1 0 1,1 0-1,0 0 0,0 0 1,0 0-1,0 0 1,0 0-1,0 0 0,0 0 1,0 0-1,0 0 0,-1 0 1,1 0-1,0 0 1,0 0-1,0 0 0,0 1 1,0-1-1,0 0 1,0 0-1,0 0 0,0 0 1,0 0-1,0 0 0,0 0 1,-1 0-1,1 0 1,0 0-1,0 0 0,0 0 1,0 0-1,0 1 1,0-1-1,0 0 0,0 0 1,0 0-1,0 0 0,0 0 1,0 0-1,0 0 1,0 0-1,0 0 0,0 1 1,0-1-1,-11-11 163,-12-19 13,10 9-199,2 0-1,0-1 1,1 0-1,1-1 1,-6-24 0,12 35-21,1 0 0,0 0 0,0 0 0,1 0 0,1-1 0,0 1 0,1 0 0,0-1 0,1 1 0,1 0 0,0 0 1,4-12-1,0 5 14,1-1 0,1 1 0,1 0 0,0 1 0,1 0 0,1 1 0,1 0 0,1 1 0,0 0 0,1 1 0,0 1 0,1 0 0,1 1 0,0 1 0,20-10 0,70-29 443,136-44 0,-127 52 23,-73 25-261,-25 10-194,-1 1-1,1 0 1,27-5 0,-44 12-40,-1 0 0,0 0 0,1 0 0,-1 0 0,1 0 0,-1 0 0,0 0 0,1 0 0,-1 0 1,1 0-1,-1 0 0,0 1 0,1-1 0,-1 0 0,0 0 0,1 0 0,-1 0 0,0 1 0,1-1 0,-1 0 1,0 0-1,1 1 0,-1-1 0,0 0 0,0 1 0,1-1 0,-1 0 0,0 1 0,0-1 0,0 0 0,1 1 1,-1-1-1,0 0 0,0 1 0,0-1 0,0 1 0,0-1 0,0 0 0,0 1 0,0-1 0,0 1 0,0-1 1,0 0-1,0 1 0,0-1 0,0 1 0,0-1 0,0 0 0,-1 1 0,1-1 0,0 0 0,0 1 0,0-1 1,-1 0-1,1 1 0,0-1 0,-1 1 0,-13 22-2233,-11-4 601</inkml:trace>
</inkml:ink>
</file>

<file path=ppt/ink/ink7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00.5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 3840,'20'-4'1920,"35"40"-896,-27-17 3456,20 1-3712,13 12 128,10 7 384,-2 11 0,2-2-1664,0-6 128,-5-3 1024,0-15 127,-9-5-1406,-6-10-1,-8-18-1536,-11-18 0</inkml:trace>
</inkml:ink>
</file>

<file path=ppt/ink/ink7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58.00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90 2432,'-3'-5'217,"1"0"0,-1 0 1,1 0-1,0 0 0,0 0 0,1 0 0,-1-1 1,1 1-1,1-1 0,-1-8 0,1 12 210,10-8 857,1-2-104,-10 12-1138,-1 0 1,1 1-1,0-1 0,-1 0 1,1 0-1,-1 0 0,1 0 1,-1 1-1,1-1 0,-1 0 1,1 1-1,-1-1 0,1 0 1,-1 1-1,0-1 0,1 0 1,-1 1-1,1-1 0,-1 1 1,0-1-1,0 1 0,1-1 1,-1 1-1,0-1 0,0 1 1,1-1-1,-1 1 0,0-1 1,0 1-1,0-1 0,0 1 1,0 0-1,3 11 302,-1 0-1,0 0 1,-1 0-1,-1 0 1,0 1-1,0-1 1,-5 21-1,2-2-40,-7 98 643,-13 227 498,21-257-1178,18 159 0,20 9-308,-37-264-1249,-4-16 278,-5-22-822,10 26 1298,0 0 0,0 1 0,0-1 1,1 1-1,4-15 0,6-9-1255</inkml:trace>
</inkml:ink>
</file>

<file path=ppt/ink/ink7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58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57 135 768,'7'-41'916,"0"-24"2755,-12 40-1911,5 25-1726,-1 0 1,1-1-1,0 1 0,-1 0 1,1 0-1,0-1 0,0 1 0,-1 0 1,1 0-1,0 0 0,-1-1 0,1 1 1,-1 0-1,1 0 0,0 0 1,-1 0-1,1 0 0,0 0 0,-1 0 1,1 0-1,-1 0 0,1 0 0,0 0 1,-1 0-1,1 0 0,0 0 0,-1 0 1,1 0-1,-1 0 0,1 0 1,0 1-1,-1-1 0,1 0 0,-2 2 69,0 0 0,0-1 0,0 1 0,1 0 0,-1 0 0,1 0 0,0 0 0,-1 0 0,1 0 0,0 1 0,0-1-1,0 0 1,1 1 0,-1-1 0,0 0 0,1 1 0,-1 2 0,-7 86 1763,8 174 0,32 91-755,-28-311-1023,0 50 1,-4-83-88,-1-1 1,0 1-1,0-1 1,-1 0-1,0 0 1,-1 0-1,-1 0 1,0 0-1,-10 20 1,14-31-32,0 1 0,0-1 0,0 1 0,0-1 0,0 1 1,-1-1-1,1 1 0,0-1 0,0 1 0,-1-1 1,1 0-1,0 1 0,-1-1 0,1 1 0,0-1 0,-1 0 1,1 1-1,-1-1 0,1 0 0,-1 0 0,1 1 1,-1-1-1,1 0 0,0 0 0,-1 0 0,1 1 0,-1-1 1,0 0-1,1 0 0,-1 0 0,1 0 0,-1 0 1,1 0-1,-1 0 0,1 0 0,-1 0 0,1 0 0,-1 0 1,1-1-1,-1 1 0,1 0 0,-1 0 0,1 0 0,0-1 1,-1 1-1,1 0 0,-1-1 0,1 1 0,-1 0 1,1-1-1,0 1 0,-1 0 0,1-1 0,0 1 0,-1-1 1,1 1-1,0-1 0,0 1 0,0-1 0,-1 1 1,1 0-1,0-1 0,0 0 0,0 1 0,0-1 0,0 1 1,0-1-1,0 0 0,-8-39-2456,7 29 1958,1 1 1,1 0 0,0-1 0,0 1 0,1 0-1,4-14 1,12-26-1286</inkml:trace>
</inkml:ink>
</file>

<file path=ppt/ink/ink7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3:58.9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6 149 2304,'-1'-3'81,"-1"-1"0,2 0-1,-1 0 1,0 0 0,1 0 0,0 0 0,0 1-1,0-1 1,1-5 0,-1 7-5,1 1 0,0-1 1,-1 1-1,1-1 0,0 0 0,0 1 0,0-1 0,0 1 1,0 0-1,0-1 0,1 1 0,-1 0 0,0 0 0,1-1 1,-1 1-1,1 0 0,-1 0 0,1 1 0,-1-1 0,1 0 1,0 1-1,2-2 0,-2 4 92,0 1 1,0-1-1,0 0 1,-1 1-1,1 0 1,-1-1 0,0 1-1,0 0 1,1 3-1,57 154 1688,94 179 0,-139-312-1719,15 33 11,2-2-1,3-1 1,3-1-1,61 71 1,-65-91-44,2-2 0,63 48 0,-84-72-75,0-1 0,0 0 0,1-1 0,0 0 1,1-1-1,-1-1 0,1-1 0,1 0 0,-1-1 0,1 0 0,20 1 0,-32-5-13,0 0 0,0 0 0,0 0 0,0-1 0,0 0 0,-1 0 0,1 0 0,0 0 0,-1-1 0,1 0 0,0 0 0,5-3 0,-8 3-9,0 0 0,0 1 0,0-1 0,0 0 0,0 0 0,-1-1 0,1 1 0,0 0 0,-1 0 1,0-1-1,0 1 0,0-1 0,0 0 0,0 1 0,0-1 0,0 1 0,-1-1 0,0 0 0,1 0 0,-1 1 0,0-1 0,0 0 0,0 0 0,-1-2 0,-9-44 51,-1 2 1,-3-1-1,-2 2 0,-32-69 1,16 41 140,-7-19 50,-38-101 325,65 157-359,1 0 1,2-1-1,-5-53 1,13 78-136,0 0 0,2 0 0,-1 0 0,2 0 0,-1 0 0,2 0 0,0 1 0,0-1 0,2 1 0,-1-1 0,1 1-1,1 1 1,10-17 0,-12 22-201,1 0 0,-1 0-1,1 0 1,1 0 0,-1 1 0,1 0-1,0 0 1,0 1 0,0-1-1,1 1 1,-1 1 0,1-1-1,0 1 1,0 0 0,0 1-1,1 0 1,-1 0 0,1 0 0,-1 1-1,1 0 1,-1 1 0,1 0-1,12 1 1,23 2-1692</inkml:trace>
</inkml:ink>
</file>

<file path=ppt/ink/ink7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36.5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334 1 4864,'0'16'2432,"-42"88"-1920,13-68 2560,-17 26-3072,-20 22 0,-14 21-2688,9-2 128</inkml:trace>
</inkml:ink>
</file>

<file path=ppt/ink/ink7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4:37.5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99 1 5376,'-27'35'2688,"22"93"-2432,-4-92 2688,-16 15-5760,-7 24 128</inkml:trace>
</inkml:ink>
</file>

<file path=ppt/ink/ink7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9:58.3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3712,'0'-4'1813,"0"1"-1093,3-32 4593,-1 26-2121,-1 25-343,-2 24-1540,4 82 792,-3-110-2024,2-1-1,0 0 0,0 0 0,1 0 0,1 0 1,-1 0-1,2 0 0,6 11 0,-10-20-118,0 0-1,0 0 1,0-1-1,0 1 1,1 0-1,-1-1 0,0 0 1,1 1-1,0-1 1,-1 0-1,1 1 1,0-1-1,-1 0 1,1 0-1,0 0 1,0-1-1,0 1 0,0 0 1,0-1-1,0 1 1,0-1-1,0 0 1,0 0-1,0 1 1,0-1-1,0-1 1,0 1-1,0 0 0,0 0 1,0-1-1,0 1 1,0-1-1,0 0 1,3-1-1,4-3-675,-1 0 0,1 0 0,-1-1 0,0 0-1,10-10 1,-14 13 458,26-23-2449</inkml:trace>
</inkml:ink>
</file>

<file path=ppt/ink/ink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2.8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3 270 2304,'0'0'53,"0"0"0,-1 1 1,1-1-1,0 0 0,0 0 0,0 0 0,-1 1 1,1-1-1,0 0 0,0 0 0,0 1 1,0-1-1,0 0 0,-1 0 0,1 1 0,0-1 1,0 0-1,0 0 0,0 1 0,0-1 1,0 0-1,0 1 0,0-1 0,0 0 0,0 0 1,0 1-1,0-1 0,0 0 0,0 0 1,0 1-1,1-1 0,-1 0 0,0 0 0,0 1 1,0-1-1,0 0 0,0 0 0,1 1 1,-1-1-1,0 0 0,0 0 0,16 14 1886,23 7 144,-36-19-2068,7 2 87,-1 0 0,1-1 0,0 0 0,0-1 1,0 0-1,0 0 0,0-1 0,0-1 0,0 1 0,1-2 0,-1 1 1,0-1-1,0-1 0,0 0 0,0-1 0,0 0 0,-1 0 1,1-1-1,-1 0 0,0 0 0,15-11 0,-6 4 55,-1-1 0,0-1 1,-1 0-1,-1-1 0,0-1 0,-1-1 0,0 0 0,-2 0 0,20-33 0,-30 46-136,0 0-1,-1 0 1,1-1-1,-1 1 1,0 0-1,0-1 0,0 1 1,0-1-1,0 1 1,-1-1-1,0 1 1,0-1-1,0 1 1,0-1-1,0 1 0,-1-1 1,1 1-1,-1-1 1,0 1-1,0-1 1,0 1-1,-1 0 1,1 0-1,-1 0 1,0-1-1,-2-2 0,1 3-6,0 0 0,0 1 0,0 0-1,0-1 1,0 1 0,0 1 0,-1-1-1,1 0 1,-1 1 0,0-1 0,1 1-1,-1 0 1,0 0 0,1 1 0,-1-1-1,0 1 1,0 0 0,0 0 0,1 0-1,-1 0 1,0 1 0,0 0 0,0-1 0,-6 4-1,-5 1-23,0 0 0,1 2 0,0 0 1,0 0-1,0 1 0,1 1 0,1 1 0,-1-1 0,1 2 0,1 0 0,0 0 0,1 1 0,-17 23 0,21-25-14,0 0 0,0 1 0,0 0 0,2 0 0,-1 0 0,1 0 0,1 1 0,0-1 0,1 1 0,0 0 0,1 0 0,0 0 0,1 0 0,0 0 0,1 0 1,0 0-1,1 0 0,0 0 0,5 11 0,-1-5 30,2-1 0,0 0 0,1 0 0,1 0 0,1-1 0,0-1 0,1 0 0,0 0 1,2-1-1,-1-1 0,2 0 0,-1-1 0,23 14 0,-22-17-267,0-1-1,1 0 1,0 0 0,0-2-1,0 0 1,1-1 0,0 0-1,0-2 1,0 0 0,0-1-1,1 0 1,-1-1 0,0-2-1,1 1 1,17-5 0,1-1-1275</inkml:trace>
</inkml:ink>
</file>

<file path=ppt/ink/ink7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9:58.7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43 103 3712,'-20'-28'1792,"6"14"2048,14 8 1024,-4-1-4480,4-2 128,-5 6 0,5-4 0,0 7-896,0 0 0,5-9-640,-1 5 128,10-3-1024,-5-2 0</inkml:trace>
</inkml:ink>
</file>

<file path=ppt/ink/ink7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9:59.1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 5376,'-1'-1'145,"1"-1"1,0 1-1,0 0 1,0 0-1,0-1 1,1 1-1,-1 0 1,0 0-1,1-1 1,-1 1-1,0 0 1,1 0-1,-1 0 1,1 0-1,0 0 1,-1 0-1,1 0 1,0 0-1,0 0 1,0 0-1,0 0 1,-1 0-1,1 0 1,0 0-1,1 1 1,-1-1-1,0 0 1,0 1-1,1-1 1,2 1 526,0 0 0,0 0 1,0 0-1,0 1 0,-1-1 0,1 1 1,0 0-1,4 2 0,7 1-698,13 4 303,0-2 1,1-2-1,-1 0 0,1-2 0,-1-1 1,1-1-1,0-1 0,-1-2 1,1-1-1,39-11 0,-55 11-161,-6 1-80,-1 1 0,1 0 0,0 0 0,0 0 0,0 1 0,0 0 0,0 0 0,0 1 0,0 0 0,11 1 0,-18 0-30,1-1-1,0 0 1,-1 1 0,1-1-1,0 1 1,-1-1-1,1 1 1,-1-1-1,1 1 1,-1-1-1,1 1 1,-1-1-1,1 1 1,-1 0-1,0-1 1,1 1-1,-1 0 1,0-1-1,0 1 1,1 0 0,-1 0-1,0-1 1,0 1-1,0 0 1,0 0-1,0-1 1,0 1-1,0 0 1,0-1-1,0 1 1,0 0-1,-1 0 1,1-1-1,0 1 1,0 0 0,-1-1-1,1 1 1,0 0-1,-1-1 1,1 1-1,-1 0 1,1-1-1,-1 1 1,1-1-1,-1 1 1,0 0-1,-31 37 266,27-33-183,-22 28 175,1 1 0,-37 67 0,61-96-222,-1 0-1,1 0 1,0 1-1,0-1 0,1 1 1,0 0-1,0 0 0,0-1 1,0 1-1,1 8 1,0-10-28,1-1 1,-1 1 0,0 0-1,1-1 1,0 1 0,0-1-1,0 0 1,0 1 0,1-1-1,-1 0 1,1 0 0,0 1-1,0-1 1,0-1 0,0 1-1,0 0 1,1 0 0,4 3-1,0-1-124,1-1 1,0 1-1,1-1 0,-1-1 0,1 0 0,0 0 0,-1-1 0,1 0 1,0 0-1,11 0 0,57 0-3598,-42-3 1022</inkml:trace>
</inkml:ink>
</file>

<file path=ppt/ink/ink7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9:59.6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5248,'0'-1'167,"0"1"0,0 0 0,1 0 0,-1-1 0,0 1 0,0 0 0,0-1 0,0 1 0,1 0 0,-1 0 0,0-1 0,0 1 0,1 0-1,-1 0 1,0-1 0,0 1 0,1 0 0,-1 0 0,0 0 0,1 0 0,-1 0 0,0-1 0,1 1 0,-1 0 0,0 0 0,1 0 0,-1 0 0,0 0 0,1 0 0,-1 0 0,0 0 0,1 0 0,-1 0 0,0 0 0,1 0 0,-1 0 0,0 1 0,1-1 0,-1 0 0,0 0 0,0 0 0,1 0 0,-1 0 0,0 1 0,1-1 0,-1 0 0,0 0 0,0 1 0,1-1 0,-1 0 0,0 0 0,0 1 0,23 14 3899,-20-12-4609,5 1 692,1 0 1,-1 0-1,1-1 1,0 0-1,0 0 1,0-1-1,0 0 1,0-1-1,0 0 1,1-1-1,-1 1 1,0-2-1,0 1 1,1-1-1,-1-1 1,0 0-1,0 0 1,15-6-1,17-7 306,-1-2 0,62-35 1,-83 42-374,-19 9-77,1 1-1,-1-1 1,1 1 0,-1 0 0,1-1 0,-1 1 0,1-1-1,-1 1 1,1 0 0,0 0 0,-1-1 0,1 1 0,0 0-1,-1 0 1,1 0 0,-1 0 0,1 0 0,0-1 0,-1 1-1,1 0 1,0 1 0,-1-1 0,1 0 0,0 0 0,-1 0-1,1 0 1,-1 0 0,1 1 0,0-1 0,-1 0 0,1 1-1,-1-1 1,1 0 0,-1 1 0,1-1 0,-1 0 0,1 1-1,-1-1 1,1 1 0,-1-1 0,1 1 0,0 2 3,-1 0 1,0 0-1,1-1 0,-1 1 1,0 0-1,0 0 1,0-1-1,-1 1 0,1 0 1,-2 3-1,-20 61 187,-13-1-49,18-36-4,-20 48 0,34-69-119,-1 0 1,2 0-1,-1 1 0,2 0 0,-1-1 0,1 1 0,1 0 0,-1-1 0,3 19 1,-1-24-53,0 0 0,0 0 0,0-1 0,0 1 1,0 0-1,1-1 0,0 1 0,0-1 1,0 0-1,0 1 0,0-1 0,1 0 0,-1 0 1,1-1-1,0 1 0,0 0 0,0-1 0,0 0 1,0 0-1,1 0 0,4 3 0,-1-3-402,-1 1 0,1-1 0,-1-1 0,1 1 0,0-1-1,-1 0 1,1 0 0,0-1 0,0 0 0,13-2 0,15-2-2406</inkml:trace>
</inkml:ink>
</file>

<file path=ppt/ink/ink7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19:59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0 7296,'-20'7'3584,"1"9"-1280,19-16 4735,-9 16-6399,0-3 128,4 29 128,1-11 128,13 4-1408,0-12 0,19 9 384,-4-12 128,9-17-2304,-4 3 128,12-19-1023,-8 6 127</inkml:trace>
</inkml:ink>
</file>

<file path=ppt/ink/ink7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0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32 125 11648,'-32'-4'5759,"61"-22"-9470,-21 13 11134,1-6-12670,-3 3 127,13-11-128,-6 8 0</inkml:trace>
</inkml:ink>
</file>

<file path=ppt/ink/ink7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0.9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109 109 3840,'-2'1'589,"-1"1"-1,1-1 1,0 1 0,0 0-1,0 0 1,0 0 0,0 1 0,0-1-1,1 0 1,-1 1 0,1-1-1,0 1 1,-1-1 0,1 1 0,0 0-1,1-1 1,-2 5 0,-9 51 2504,10-51-3216,0-2 224,1 0-1,-1 1 1,1-1-1,0 0 1,1 1-1,-1-1 1,1 0-1,0 1 1,1-1 0,-1 0-1,1 0 1,0 0-1,0 0 1,0 0-1,1 0 1,0-1-1,0 1 1,0-1-1,0 0 1,1 0-1,0 0 1,-1 0-1,2-1 1,-1 1-1,7 3 1,-3-2-45,-1-1 0,1 0 0,0-1 0,1 0 0,-1 0 1,1-1-1,-1 0 0,1-1 0,0 1 0,-1-2 1,1 1-1,0-1 0,0-1 0,10-1 0,1-1-8,0-1-1,0-2 0,0 0 1,-1-1-1,1-1 0,27-16 1,-40 21-9,-1-1 0,1-1 0,-1 1 0,0-1 0,0 0 0,-1 0 0,1-1 0,-1 0 0,-1 0 1,1 0-1,-1 0 0,0-1 0,0 0 0,-1 1 0,0-1 0,0-1 0,0 1 0,-1 0 0,-1-1 0,3-12 0,-5 13-1,0 0 0,0 0-1,-1 0 1,0 0 0,0 0-1,0 1 1,-1-1-1,0 1 1,0-1 0,-1 1-1,0 0 1,0 0 0,0 1-1,-1-1 1,0 1 0,-8-8-1,6 7-29,0 1-1,-1-1 0,1 1 1,-1 0-1,0 0 1,0 1-1,0 0 0,-1 1 1,0 0-1,1 0 1,-1 1-1,-16-2 0,4 1 0,1 2-1,-1 1 1,1 0-1,-29 5 0,38-3-41,0 0-1,0 1 1,0 0-1,0 0 1,1 2-1,0-1 0,-1 1 1,1 0-1,1 1 1,-1 1-1,1-1 1,0 1-1,1 1 1,-1-1-1,2 2 0,-1-1 1,1 1-1,0 0 1,1 0-1,-9 17 1,14-23-54,-1 1 0,1-1 1,-1 0-1,1 0 1,0 1-1,1-1 1,-1 1-1,0-1 0,1 1 1,0-1-1,0 1 1,0-1-1,0 0 0,1 1 1,-1-1-1,1 1 1,0-1-1,0 1 1,0-1-1,0 0 0,1 0 1,-1 0-1,1 0 1,0 0-1,0 0 1,2 3-1,1-1-226,0 0 1,0-1 0,0 1-1,1-1 1,0 0-1,0-1 1,0 0-1,0 1 1,0-2-1,1 1 1,7 1 0,44 10-2502</inkml:trace>
</inkml:ink>
</file>

<file path=ppt/ink/ink7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1.9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6144,'2'21'3676,"0"0"0,9 30 0,-2-5-3185,82 438 1280,-81-415-1648,14 80 245,-19-127-313,1 0 1,0 0-1,2-1 1,14 29-1,-20-45-60,0-1 0,1 1 0,-1-1 0,1 0 0,0 0 1,0 0-1,0 0 0,0 0 0,1-1 0,0 1 0,-1-1 0,1 0 0,1 0 0,-1-1 0,0 1 0,1-1 0,-1 0 0,1 0 1,-1 0-1,1-1 0,0 0 0,0 0 0,0 0 0,0 0 0,9 0 0,-2-3-44,-1 0-1,0-1 0,1 0 1,-1 0-1,-1-1 1,1-1-1,0 1 1,-1-2-1,0 0 1,-1 0-1,1 0 1,-1-1-1,0-1 0,-1 0 1,9-10-1,-3 2 168,-2 0 0,0-1 0,-1-1-1,0 0 1,-2 0 0,0-1 0,11-35-1,-20 54-99,0 0 0,0 0 0,0 0 0,0 0 0,0 0 0,0 0 0,0 0 0,0 0 0,1 0 0,-1 0 0,0 0 0,0 0 0,0 1-1,0-1 1,0 0 0,0 0 0,0 0 0,0 0 0,0 0 0,0 0 0,0 0 0,0 0 0,0 0 0,0 0 0,0 0 0,0 0 0,0 0 0,1 0-1,-1 0 1,0 0 0,0 0 0,0 0 0,0 0 0,0 0 0,0 0 0,0 0 0,0 0 0,0 0 0,0 0 0,0 0 0,1 0 0,-1 0 0,0 0 0,0 0-1,0 0 1,0 0 0,0 0 0,0 0 0,0 0 0,0 0 0,0 0 0,0 0 0,0 0 0,4 16 421,4 40-353,-3-18 63,-4-29-157,0 0 1,1 0-1,0 0 0,1 0 1,0-1-1,7 14 0,-9-19 5,1-1 0,0 1 0,0 0 0,0-1 0,1 0 0,-1 1 0,0-1 0,1 0-1,-1 0 1,1 0 0,0 0 0,0-1 0,0 1 0,0-1 0,0 0 0,0 0 0,0 0 0,0 0-1,0 0 1,0-1 0,1 1 0,-1-1 0,5 0 0,0-1-15,0 0-1,-1 0 1,1-1-1,-1 1 1,1-2-1,-1 1 1,0-1-1,12-7 1,55-36-131,-66 40 123,-2 1 9,0 0 1,-1 0 0,1-1-1,-1 0 1,-1 0 0,1 0 0,-1-1-1,0 1 1,0-1 0,-1 0-1,0 0 1,2-8 0,-3 11 19,-1-1 1,1 1 0,-1 0 0,0-1 0,-1 1 0,1 0-1,-1-1 1,0 1 0,0-1 0,0 1 0,0-1-1,-1 1 1,0 0 0,0-1 0,0 1 0,-1 0 0,1 0-1,-1-1 1,0 1 0,0 0 0,-5-6 0,7 10 7,0-1 0,-1 1 0,1-1 0,0 0 0,-1 1 0,1-1 0,-1 1 0,1 0 0,-1-1 0,1 1 0,-1-1 1,1 1-1,-1 0 0,0-1 0,1 1 0,-1 0 0,1 0 0,-1-1 0,0 1 0,1 0 0,-1 0 0,0 0 0,1 0 0,-1 0 0,1 0 0,-1 0 1,0 0-1,1 0 0,-1 0 0,0 0 0,0 1 0,-9 18 354,9-14-311,0 1 0,1-1 0,-1 1 0,1 0 1,1-1-1,-1 1 0,2 6 0,2-3 10,0 1 0,1-1 0,0 0 1,0-1-1,1 1 0,0-1 1,1 0-1,0-1 0,12 11 0,11 8 260,36 23-1,-54-41-311,-3-2-516,0 1-1,1-1 1,0 0 0,0-1 0,1 0 0,-1-1-1,1 0 1,0-1 0,0 0 0,21 3-1,-17-6-2566</inkml:trace>
</inkml:ink>
</file>

<file path=ppt/ink/ink7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2.3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456 66 5632,'5'-16'9745,"-4"15"-9674,-1 0 1,1 0-1,-1 1 0,1-1 1,-1 0-1,0 0 1,1 0-1,-1 0 0,0 0 1,0 0-1,1 0 1,-1 0-1,0 0 0,0 0 1,0 0-1,0 0 1,0 0-1,-1 0 0,1 0 1,0 0-1,0 0 1,-1 0-1,1 0 0,0 1 1,-1-1-1,1 0 1,-1 0-1,1 0 0,-1 0 1,1 1-1,-1-1 1,0 0-1,1 0 0,-1 1 1,0-1-1,0 1 1,-1-2-1,-7-1 61,0 0 0,0 0 0,0 1 0,-1 1-1,1-1 1,-1 1 0,1 1 0,-1 0 0,0 0 0,-9 2 0,-3 2 28,0 1 0,0 0 0,1 2 0,0 1 0,0 0 0,0 1 0,1 2 0,1 0 0,0 1 0,0 1 0,1 0 0,1 2 0,-27 28 0,41-40-130,0 0-1,0 0 1,0 1 0,0 0 0,0-1 0,1 1 0,0 0 0,0 0-1,0 0 1,0 0 0,1 0 0,-1 1 0,1-1 0,0 1 0,1-1 0,-1 0-1,1 1 1,0-1 0,0 1 0,0-1 0,0 1 0,1-1 0,0 1-1,0-1 1,0 0 0,0 1 0,1-1 0,0 0 0,0 0 0,0 0 0,0 0-1,0 0 1,1-1 0,0 1 0,0-1 0,0 1 0,0-1 0,0 0-1,5 3 1,1-1-149,0 0 0,0 0-1,0-1 1,0 0 0,0-1 0,1 0-1,-1 0 1,1-1 0,0-1-1,0 1 1,0-2 0,0 1 0,13-2-1,3-1-1105,1-1 0,-1-2 0,46-13 0,-8-2-1740</inkml:trace>
</inkml:ink>
</file>

<file path=ppt/ink/ink7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2.7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7424,'5'11'3712,"1"21"-1920,-3-29 5375,-3 20-6655,0-7 0,9 4 128,2-4 128,6 16-1024,-2-13 0,8 4 256,-4-7 128,15-12-1536,-11 0 0,6-15-1408,-12 2 1</inkml:trace>
</inkml:ink>
</file>

<file path=ppt/ink/ink7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3.0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84 11648,'-34'11'5759,"68"-26"-9214,-25 10 10494,0-9-11902,2-2 127,-8-7-512,3 1 128</inkml:trace>
</inkml:ink>
</file>

<file path=ppt/ink/ink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8:59.8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140 1006 2176,'-4'-4'1433,"7"3"80,24-7-235,-15 2-1158,0 0 0,0 1 0,16-5 0,-17 6-24,-1 1 0,1-2 0,-1 1 0,0-1 0,-1-1 0,12-7 0,52-46 763,75-77 0,-121 107-694,0-1 0,-3-1 1,0-1-1,-2-2 0,25-48 0,-42 71-135,0 1-1,-1-2 1,0 1-1,-1 0 1,0-1-1,-1 1 1,-1-1-1,1 0 1,-2 1-1,1-1 1,-2 0-1,0 0 1,0 0 0,-1 1-1,0-1 1,-1 1-1,-1-1 1,1 1-1,-2 0 1,0 0-1,0 1 1,-1 0-1,0 0 1,-1 0-1,-15-18 1,3 7-16,-1 1 0,-1 1 0,-1 0-1,-48-30 1,56 41-10,-2 0 0,1 1 0,-1 0-1,0 1 1,-1 1 0,1 1-1,-1 0 1,0 1 0,-28-1 0,29 4-23,1 0 0,0 1 1,-1 0-1,1 1 0,0 1 1,0 1-1,0 0 0,1 1 1,-1 0-1,1 1 0,-24 14 1,29-14 2,1 0 0,-1 1 0,1 1 0,1-1 0,-1 1 0,1 0 0,1 1 0,-1-1 0,1 1 0,1 1 0,0-1 0,0 1 0,1 0 0,0 0 0,1 0 0,0 1 0,-3 20 0,2 10-4,2-1 1,1 1-1,3 0 0,1-1 1,2 1-1,15 61 1,10 10 98,47 113 0,143 326 561,-192-488-2091,-30-80 193,10-11-150</inkml:trace>
</inkml:ink>
</file>

<file path=ppt/ink/ink7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3.7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 6144,'-1'1'454,"1"0"0,0 0 1,0 0-1,0 0 0,-1 0 1,1 0-1,0 0 0,0 1 0,1-1 1,-1 0-1,0 0 0,0 0 1,0 0-1,1 0 0,-1 0 1,1 0-1,-1 0 0,1 0 0,0 2 1,13 31 2824,-12-29-3463,19 53 990,-3 1 0,20 114 0,-21-85-558,-1-1-29,-7-34-62,18 56 1,-27-108-145,0 0 1,1 0 0,-1 1 0,0-1 0,1 0-1,-1 0 1,1 0 0,-1 0 0,1 0 0,-1 0-1,1 0 1,0 0 0,0 0 0,-1 0-1,1 0 1,0 0 0,0-1 0,0 1 0,0 0-1,1 0 1,-1-1-10,0 0 0,-1 0 0,1 0 0,0-1 0,-1 1 0,1 0 0,0 0 0,-1-1 0,1 1 0,0 0 0,-1-1 0,1 1 0,0-1 0,-1 1-1,1-1 1,-1 1 0,1-1 0,-1 1 0,1-1 0,-1 1 0,1-1 0,-1 0 0,1 0 0,24-57-50,-19 40 70,-1 8 7,1 0 0,-1 0-1,2 0 1,-1 1 0,1 0-1,1 0 1,-1 0 0,2 1-1,8-7 1,-10 10 49,0 1 0,0 0 0,0 0 1,0 1-1,1-1 0,0 2 0,0-1 0,0 1 1,0 0-1,0 1 0,0 0 0,0 0 0,9 1 1,4 1 24,1 1 1,-2 0 0,1 2 0,0 0 0,-1 2-1,0 0 1,21 10 0,-11-3-131,0 3 0,-1 0 0,42 32 0,-68-46 32,-1 0-1,0 0 0,1 0 1,-1 1-1,0-1 0,0 1 1,0 0-1,-1-1 1,1 1-1,-1 0 0,1 0 1,-1 0-1,0 0 0,0 0 1,0 0-1,-1 0 0,1 0 1,-1 1-1,1-1 1,-1 0-1,0 0 0,0 1 1,-1-1-1,1 0 0,-1 0 1,0 0-1,1 0 0,-1 0 1,-1 1-1,1-2 1,-2 5-1,-2 2 23,1 0-1,-2-1 1,1 0 0,-1 0-1,0 0 1,-1 0 0,0-1 0,0 0-1,-12 8 1,4-5-6,-1 0 0,0-1 0,0-1 0,-1-1 0,0 0 1,-1-1-1,1-1 0,-1-1 0,0 0 0,0-2 0,-21 2 0,34-5-78,0 1-1,0-1 0,1 0 0,-1 0 1,0 0-1,0-1 0,1 0 1,-1 0-1,1 0 0,0-1 1,-1 1-1,1-1 0,0 0 0,0 0 1,1 0-1,-1-1 0,1 1 1,0-1-1,0 0 0,0 0 1,0 0-1,0 0 0,1 0 1,0-1-1,0 1 0,-2-7 0,1 3-465,0 0 0,1 0 0,0 0-1,1-1 1,-1 1 0,2-1 0,-1 1 0,1-1-1,0 1 1,1-1 0,0 1 0,0-1-1,1 1 1,5-15 0,2 0-2572</inkml:trace>
</inkml:ink>
</file>

<file path=ppt/ink/ink7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4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5760,'-5'16'2816,"-1"4"-896,6-17 3840,0 13-4993,0 4 1,0 3 512,0-4 0,11 13-1664,-2-12 0,5 10 1024,-5-10 128,28-4-1024,-8-4 128,13-21-2560,-8 2 1</inkml:trace>
</inkml:ink>
</file>

<file path=ppt/ink/ink7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4.3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91 9344,'-18'7'4608,"41"-37"-6528,-14 17 6911,6-3-7550,-5 6-1,-1-6-1664,-4 3 128</inkml:trace>
</inkml:ink>
</file>

<file path=ppt/ink/ink7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4.7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109 767 7296,'8'-3'1368,"1"0"1,0-1 0,-1 0-1,0 0 1,14-10 0,39-19 3282,-37 21-4391,-1-1-1,1 0 1,-2-2-1,0-1 1,-1-1-1,-1 0 1,27-30-1,-30 29-224,-2-1 0,0-1 0,-1 0 0,-1 0-1,-1-1 1,0-1 0,-2 0 0,12-38 0,-19 49-96,-1 1 0,-1-1 0,0 0 1,0 0-1,-1 0 0,-1 1 0,1-1 1,-2 0-1,1 1 0,-2-1 0,1 1 0,-1-1 1,-1 1-1,0 0 0,-1 0 0,1 1 1,-2-1-1,1 1 0,-2 0 0,1 0 1,-1 1-1,0 0 0,-1 0 0,-14-11 1,12 11 34,-1 0 1,1 1 0,-1 0 0,0 1 0,-1 0-1,0 0 1,0 2 0,0-1 0,0 2 0,-1 0 0,1 0-1,-1 1 1,0 0 0,1 1 0,-1 1 0,0 0-1,0 1 1,0 0 0,0 1 0,-19 5 0,20-3 116,1 0 0,0 0 0,1 1 0,-1 1 0,1 0 1,0 0-1,0 1 0,1 0 0,-1 0 0,2 1 0,-1 1 1,1-1-1,0 1 0,1 1 0,0 0 0,1 0 0,0 0 0,0 0 1,1 1-1,1 0 0,-5 15 0,4-4 104,0 1 0,2-1 0,1 1 0,0-1 0,2 1 0,0-1 0,2 1 0,1-1 0,0 1 0,2-1 0,9 29 0,11 22 540,69 134 1,-88-194-686,28 55-28,61 89-1,-88-146-63,8 10-1521,-14-21 1463,-1 1 1,0-1-1,0 0 1,1 0-1,-1 1 1,0-1 0,1 0-1,-1 0 1,0 0-1,0 1 1,1-1-1,-1 0 1,0 0-1,1 0 1,-1 0-1,0 0 1,1 0 0,-1 0-1,0 0 1,1 0-1,-1 0 1,1 0-1,-1 0 1,0 0-1,1 0 1,-1 0 0,0 0-1,1 0 1,-1 0-1,0 0 1,1 0-1,-1-1 1,0 1-1,1 0 1,-1 0-1,0 0 1,0-1 0,1 1-1,-1 0 1,0 0-1,0-1 1,1 1-1,-1 0 1,0-1-1,0 1 1,0 0 0,0-1-1,1 1 1,-1 0-1,0-1 1,5-14-3123</inkml:trace>
</inkml:ink>
</file>

<file path=ppt/ink/ink7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05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2 204 4864,'0'0'136,"0"0"0,0 1 0,0-1 0,0 0 0,-1 0 0,1 1 0,0-1 0,0 0 0,0 0 0,0 0 0,0 1 0,0-1 0,0 0-1,0 0 1,0 1 0,0-1 0,0 0 0,0 0 0,0 1 0,0-1 0,0 0 0,0 0 0,0 1 0,0-1 0,0 0 0,0 0 0,0 1 0,0-1 0,1 0 0,-1 0 0,0 0 0,0 1 0,0-1 0,0 0 0,0 0 0,1 0 0,-1 0 0,0 1 0,0-1 0,0 0 0,1 0 0,15 3 4436,27-6-31,-35 2-4582,88-20 967,-28 4 1028,-60 15-1804,-1 0 0,0-1 0,-1 0-1,1 0 1,0 0 0,-1-1-1,0 0 1,0-1 0,0 1 0,0-1-1,-1 0 1,1 0 0,-1-1 0,4-6-1,-7 10-129,-1 0-1,1 0 0,-1 0 0,1 0 0,-1 0 1,0 0-1,0 0 0,0 0 0,0-1 0,0 1 1,0 0-1,-1-1 0,1 1 0,-1 0 0,0-1 1,0 1-1,0-1 0,0 1 0,0-1 0,0 1 1,0 0-1,-1-1 0,0 1 0,1-1 0,-1 1 1,0 0-1,0 0 0,0 0 0,0-1 1,0 1-1,-1 0 0,1 0 0,-1 0 0,1 1 1,-1-1-1,0 0 0,0 1 0,0-1 0,0 1 1,0-1-1,0 1 0,-3-2 0,-2 0-13,0 0 0,0 1 0,-1 0 0,1 0 0,0 0 0,-1 1 0,1 0 0,-1 1 0,1 0 0,-1 0 0,1 0 0,-1 1 0,1 0 0,-1 1 0,1-1 0,-9 5 0,2-1 16,1 0 0,0 1 0,0 0 0,1 1 0,0 1 0,0 0 0,-16 14 0,25-19-7,0 0 1,0-1-1,1 1 1,-1 0-1,1 1 1,-1-1-1,1 0 1,0 1 0,0-1-1,1 1 1,-1-1-1,1 1 1,0 0-1,0 0 1,0 0-1,0 0 1,1 0-1,-1-1 1,1 1 0,0 0-1,1 5 1,0-4 22,0 1 0,1-1 0,0 0 0,-1 0 0,2 0 0,-1 0 0,1 0 0,-1-1 0,1 1 0,1-1 0,-1 0 0,1 0 0,6 6 0,8 6 207,1-1 0,36 22-1,-32-22-82,5 3 182,1-2 1,51 22-1,-68-33-288,1 0 0,0-1 0,1-1 0,-1-1-1,1 1 1,0-2 0,-1 0 0,23-1 0,-29-1-319,1-1-1,0 1 0,-1-1 1,1-1-1,-1 1 0,0-1 1,0-1-1,0 1 1,0-1-1,-1 0 0,1-1 1,-1 1-1,11-12 1,31-24-3215</inkml:trace>
</inkml:ink>
</file>

<file path=ppt/ink/ink7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5:35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1 374 1280,'4'-16'628,"-4"14"-518,1 0 1,-1 0-1,1 0 1,-1 0-1,1 0 1,0 0-1,-1 1 1,1-1-1,0 0 1,0 1-1,0-1 1,1 0-1,-1 1 0,0-1 1,1 1-1,-1 0 1,0-1-1,1 1 1,2-2-1,14-9 387,-16 10-448,0 1-1,0-1 1,0 1 0,0-1 0,0 1 0,0 0 0,1 0 0,-1 0 0,1 0 0,-1 0 0,1 0 0,-1 1-1,1-1 1,-1 1 0,1 0 0,0-1 0,-1 1 0,1 1 0,-1-1 0,1 0 0,-1 1 0,4 0-1,4 0 155,1 0-1,0-1 1,0 0-1,11-2 0,-12 0-46,1 2 0,-1-1 0,1 1 0,20 3 0,-13 0-62,1-1-1,-1-1 0,1-1 0,0-1 1,-1 0-1,29-6 0,-24 4 44,-6 1-86,1 1 0,-1 1 0,1 1 1,-1 0-1,1 1 0,-1 1 0,0 1 0,0 0 1,17 8-1,-17-8-19,-1-1 1,1-1-1,0 0 1,-1-1-1,1-1 1,0-1-1,29-4 1,-29 3-2,0 0 1,0 1-1,0 0 1,0 2-1,0 0 1,0 1-1,24 6 1,-18-3 0,-1 0 0,1-2 0,0 0 0,0-2 0,1 0 0,-1-2 0,37-5 0,31-3 10,0 4 1,108 8 0,-45-9-46,-78 1 27,-11 5-30,117 16 1,-96-7-5,-45-7 135,1-2 1,56-8 0,-9 1 30,-50 4-86,-22 1-29,0 1 0,1 1 1,20 2-1,62 14 14,87 8 124,-102-23-9,-40-1 12,65 8 0,-76-5-140,0-1 0,1-2 1,62-8-1,33-1 45,0 15-87,-77-2 0,0-2 0,54-6 0,171-9 268,-175 12-82,135-20 0,432-41-58,-156 25 490,-284 16-246,-58 4-189,103 12 118,-57 3-239,199-19-190,-397 20 128,24 1 0,0-3 0,-1-1 0,59-14 0,25-9 76,131-10 0,-187 28-100,-31 6 46,0 2-1,80 9 1,-78-4-1,1-1 0,66-5 0,-52-2-46,0 4 0,68 7 0,69 0-28,-180-8 34,278 0 38,-21 7 53,-47-4-16,-157-2-33,0-3 1,106-18 0,-95 10 4,105-3 1,-21 7-29,-155 7-2,0-1 1,-1 0 0,1 0-1,0-1 1,0 0-1,9-4 1,-10 3 18,0 1-1,1 0 1,-1 0-1,1 1 1,0-1 0,9 1-1,50-9-122,-29 8-5014,-19 4 3328</inkml:trace>
</inkml:ink>
</file>

<file path=ppt/ink/ink7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3.2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679 269 2688,'2'-2'137,"-1"0"0,1 1 1,-1-1-1,1 0 0,-1 1 1,0-1-1,0 0 0,0 0 0,0 0 1,0 0-1,0 0 0,-1-1 1,1 1-1,-1 0 0,1 0 0,-1 0 1,0-4-1,3-49 2468,-3 53-2519,0-5 22,0 0 0,-1 0-1,1 1 1,-1-1 0,-1 0-1,1 0 1,-1 0 0,0 1-1,-1-1 1,0 1 0,0 0-1,0 0 1,-1 0 0,0 0-1,0 0 1,0 1 0,-1 0-1,1 0 1,-1 0 0,-1 0-1,1 1 1,0 0 0,-1 0-1,0 1 1,0-1 0,0 1 0,-1 0-1,1 1 1,-13-4 0,5 3-21,0 0 1,0 1-1,0 1 1,0 0-1,0 1 1,-1 0 0,1 1-1,0 1 1,0 0-1,0 1 1,1 1 0,-1 0-1,1 1 1,-14 6-1,4 1 17,1 2 0,1 0 0,0 1-1,1 1 1,-32 32 0,24-17 44,1 1 0,-44 66 0,61-79-142,0 0 1,1 0-1,1 1 1,1 0-1,1 1 1,0-1-1,2 1 1,0 0-1,2 1 1,0-1-1,1 0 0,1 1 1,3 20-1,1-10-32,2-1-1,0 0 0,2 0 1,2-1-1,0 0 1,2 0-1,2-1 0,20 33 1,-24-47 2,1 0 0,1-1 0,0 0 0,1-1 0,1 0 1,0-1-1,0 0 0,1-1 0,1-1 0,0-1 0,0 0 1,1-1-1,0 0 0,0-2 0,1 0 0,-1-1 0,1-1 1,1 0-1,35 1 0,-36-3-112,0-2 0,0 0 1,-1-1-1,1-1 0,0-1 0,0 0 0,-1-2 1,1 0-1,-1 0 0,-1-2 0,1 0 1,-1-1-1,0-1 0,-1 0 0,0-1 1,0-1-1,-1 0 0,0-1 0,-1 0 0,17-22 1,-19 20-44,-8 8 151,1 1 0,-1 0 0,1 0-1,1 0 1,-1 1 0,1 0 0,6-5-1,-10 8 46,0 1-1,-1-1 0,1 1 0,0 0 0,0 0 0,0-1 1,0 1-1,0 0 0,0 0 0,0 0 0,-1 0 0,1 0 0,0 0 1,0 0-1,0 0 0,0 0 0,0 0 0,0 1 0,0-1 1,0 0-1,1 1 0,0 1 54,0-1 0,-1 1-1,1-1 1,0 1 0,0 0 0,-1 0 0,1 0 0,-1 0-1,1 0 1,-1 0 0,2 4 0,0-1 49,0 0 0,1-1 0,0 1 0,0-1 0,0 0 1,0 0-1,0 0 0,1-1 0,0 1 0,0-1 0,0 0 0,0-1 0,0 1 0,1-1 0,-1 0 0,11 2 0,10 2 210,0-1 0,35 2 0,-46-5-161,27 2 428,0-1 0,76-5 0,-108 1-540,0 0 0,-1 0-1,1-1 1,0-1 0,-1 1 0,0-1 0,0-1 0,1 0 0,-2 0 0,1-1 0,-1 0 0,1 0 0,-1-1 0,-1 0-1,1 0 1,-1-1 0,12-14 0,-16 16-32,-1 1 0,1-1 0,-1 0 0,0 0 0,-1 0 0,1-1 0,-1 1-1,0 0 1,0-1 0,0 1 0,-1 0 0,0-1 0,0 1 0,0-1 0,-1 1 0,0 0 0,0-1-1,0 1 1,-1 0 0,1 0 0,-1 0 0,-1 0 0,-3-7 0,1 4 2,1-1 1,-2 2-1,1-1 1,-1 0-1,-1 1 0,1 0 1,-1 1-1,0 0 1,-1 0-1,1 0 1,-1 1-1,-14-7 0,-7-1-27,0 2 0,-1 1 0,-1 1 0,0 2 0,0 1 0,0 2 0,-48-2 0,61 6-37,1 0 0,0 2-1,1 0 1,-1 0 0,0 2 0,0 0 0,1 1 0,0 0 0,0 2 0,1 0-1,-1 0 1,2 2 0,-1 0 0,1 0 0,-22 20 0,31-24 6,0 0 0,1-1 0,0 2 0,0-1 0,0 0 0,0 1 0,1 0 0,0-1 0,0 1 0,1 1 0,0-1 0,0 0 0,0 0 0,1 1 0,0-1 0,0 1 0,0 10 0,2-12-98,0 0-1,0-1 1,0 1-1,0 0 1,1-1-1,0 1 1,0-1-1,0 1 1,0-1-1,1 0 1,0 0 0,0 0-1,0 0 1,0-1-1,0 1 1,1-1-1,0 0 1,-1 0-1,1 0 1,1 0-1,-1-1 1,0 1-1,0-1 1,1 0-1,7 2 1,3 0-311,-1 0 0,1-1 0,0-1 0,-1 0 1,1 0-1,0-2 0,0 0 0,20-3 0,62-13-1500</inkml:trace>
</inkml:ink>
</file>

<file path=ppt/ink/ink7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4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291 6 3456,'-32'-5'6252,"19"4"-6065,0 1 1,0 1-1,0 0 1,-21 5-1,23-2-98,-1 0 0,1 1 0,1 1 0,-1 0-1,1 0 1,0 1 0,0 1 0,0-1 0,1 1 0,1 1 0,-1 0 0,1 0 0,1 1-1,0-1 1,0 2 0,1-1 0,-10 22 0,16-31-87,0 1-1,-1-1 1,1 0 0,0 1-1,0-1 1,0 0 0,0 1-1,0-1 1,0 0 0,1 1-1,-1-1 1,0 0 0,1 1-1,-1-1 1,0 0 0,1 0-1,0 1 1,-1-1 0,1 0-1,0 0 1,0 0 0,-1 0-1,1 0 1,0 0 0,0 0-1,0 0 1,0 0 0,0 0-1,0-1 1,1 1 0,1 1-1,2 0-2,0 1-1,0-1 1,1 0-1,-1 0 1,0-1-1,9 2 1,120 9 1,11 3 0,-126-12 0,0 2 0,0 0 0,-1 2 0,1 0 0,29 16 0,-36-16 63,-1 0 0,0 1 1,-1 1-1,1 0 0,-1 0 1,-1 1-1,14 18 0,-20-25-43,-1 0-1,0 0 1,0 0 0,0 0-1,0 1 1,0-1 0,-1 0-1,1 1 1,-1-1-1,0 1 1,0 0 0,-1-1-1,1 1 1,-1 0-1,0-1 1,1 1 0,-2 0-1,1-1 1,0 1-1,-1 0 1,0-1 0,1 1-1,-1 0 1,-1-1-1,1 1 1,-1-1 0,1 0-1,-1 1 1,0-1-1,0 0 1,0 0 0,-1 0-1,-2 3 1,-6 2 66,0 0 0,0 0 1,0-1-1,-1 0 0,0-1 0,-1-1 1,1 0-1,-1-1 0,0 0 0,0 0 0,-1-2 1,-17 2-1,21-2-80,0-1 1,0-1-1,0 0 1,0 0-1,1-1 1,-1 0-1,0 0 1,0-1-1,1-1 1,-1 1-1,1-2 0,0 1 1,0-1-1,0-1 1,1 0-1,-1 0 1,-13-11-1,20 14-17,1 0-1,-1 0 1,1 0-1,-1 0 1,1 0-1,0 0 1,0 0 0,0-1-1,0 1 1,0 0-1,1-1 1,-1 1-1,0-1 1,1 1-1,0 0 1,0-1-1,0 1 1,0-1 0,0 1-1,0-1 1,1 1-1,-1-1 1,1 1-1,0 0 1,-1-1-1,1 1 1,0 0-1,0 0 1,1-1 0,-1 1-1,0 0 1,1 0-1,-1 0 1,1 1-1,0-1 1,-1 0-1,4-1 1,6-8-184,0 1 1,1 1-1,0 0 1,23-14-1,8 2-658,0 2 0,1 2-1,83-21 1,-81 20 263,-39 14 555,1 0-1,-1 1 0,1 0 1,13-3-1,-20 6 139,1 0-1,-1 0 0,0 1 1,0-1-1,0 0 1,0 1-1,0-1 1,0 1-1,0-1 1,0 1-1,0-1 1,0 1-1,0 0 0,0 0 1,0-1-1,0 1 1,-1 0-1,1 0 1,0 0-1,-1 0 1,1 0-1,0 0 1,-1 0-1,1 0 0,-1 0 1,0 0-1,1 1 1,16 45 841,-7-18-554,-3-12-266,1-1 0,1 0 0,0-1 1,2 0-1,-1-1 0,22 22 1,-27-30-288,1-1 1,0 0 0,0 0 0,1-1 0,-1 0 0,1 0 0,0 0 0,0-1 0,0 0 0,0 0-1,1-1 1,-1 0 0,1 0 0,-1-1 0,1 0 0,0 0 0,14-1 0,0-6-1481,-2-11-42</inkml:trace>
</inkml:ink>
</file>

<file path=ppt/ink/ink7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5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 5888,'-28'43'2944,"62"51"-2432,-17-71 5248,7 13-5376,9-17 0,14 1 128,18-1-1,12-22-2302,3-17-1,3-35-128,-17-7 128</inkml:trace>
</inkml:ink>
</file>

<file path=ppt/ink/ink7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5.95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417 5 2816,'-13'-2'431,"-1"1"0,0 0 1,0 1-1,0 0 0,0 1 0,0 1 0,0 0 1,0 1-1,1 0 0,0 1 0,-1 0 1,1 2-1,-14 6 0,7-3-300,-1 1 0,2 0 0,-1 2 1,2 0-1,-1 1 0,2 0 0,-17 18 0,30-27-100,0 0-1,0 1 1,0-1-1,0 1 1,1 0-1,0 1 1,0-1-1,1 0 1,-1 1-1,1 0 1,1-1 0,-1 1-1,1 0 1,-1 0-1,2 0 1,-1 0-1,1 0 1,0 0-1,0 0 1,0 0 0,1 0-1,0 0 1,0 0-1,1-1 1,0 1-1,0 0 1,0-1-1,1 1 1,-1-1 0,1 0-1,5 7 1,-2-4-20,1-1 1,0 1-1,0-1 1,0-1-1,1 1 1,0-1-1,0-1 1,1 0 0,0 0-1,-1 0 1,2-1-1,-1 0 1,0-1-1,1 0 1,0-1-1,-1 0 1,1 0-1,18 0 1,-3-1-153,1 0 0,-1-2 0,1-1 0,-1-1 0,0-1 0,33-9 0,-35 5-294,-1 0-1,0-2 1,-1 0 0,37-25 0,11-13-973</inkml:trace>
</inkml:ink>
</file>

<file path=ppt/ink/ink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0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76 331 2560,'4'-1'337,"0"0"1,0 1-1,1-1 1,-1 1-1,0 0 0,1 0 1,-1 0-1,0 0 1,0 1-1,1 0 0,3 1 1,27 2-14,-24-6-210,1 0-1,-1-1 1,0 0-1,1-1 1,-1 0 0,-1-1-1,1 0 1,-1 0-1,0-2 1,0 1 0,0-1-1,12-12 1,-15 13 0,0-1 1,0-1-1,-1 1 0,1-1 1,-2-1-1,1 1 0,-2-1 1,1 1-1,-1-1 0,0-1 1,-1 1-1,0 0 1,0-1-1,-1 0 0,1-9 1,-3 14-84,0 0 1,0 0 0,0 0 0,-1 1-1,0-1 1,0 0 0,0 1 0,0-1-1,-1 1 1,0-1 0,0 1 0,0 0-1,0-1 1,-1 1 0,0 1 0,0-1-1,0 0 1,0 1 0,0-1-1,-1 1 1,1 0 0,-1 0 0,0 0-1,0 1 1,0-1 0,0 1 0,-1 0-1,1 0 1,-1 0 0,1 1 0,-1 0-1,1 0 1,-1 0 0,0 0 0,0 1-1,1 0 1,-1-1 0,0 2 0,0-1-1,-5 2 1,-3 0 5,0 0 0,0 2 1,1 0-1,-1 0 0,1 1 0,0 0 0,0 1 1,0 1-1,1 0 0,0 0 0,0 1 0,1 1 1,0 0-1,1 0 0,0 0 0,0 2 0,1-1 0,0 1 1,1 0-1,0 0 0,0 1 0,2 0 0,-1 0 1,2 1-1,0-1 0,0 1 0,1 0 0,1 0 1,0 0-1,0 0 0,2 1 0,-1-1 0,2 0 1,0 1-1,0-1 0,1 0 0,1 0 0,4 13 1,-1-7-60,1-1 0,1 1 0,0-1 0,1-1 0,1 0 0,1 0 0,0-1 0,2 0 0,-1-1 0,23 21 0,-26-29 19,0 1 0,1-1 0,0-1 0,0 0 0,0 0 1,1-1-1,0-1 0,0 0 0,0 0 0,0-1 0,1 0 1,0-1-1,-1 0 0,1-1 0,0-1 0,0 1 0,-1-2 1,1 0-1,13-2 0,-11-1-294,1 0 1,-1-1-1,-1 0 1,1-1-1,-1 0 1,0-1-1,0-1 1,-1 0-1,17-14 1,18-22-1368</inkml:trace>
</inkml:ink>
</file>

<file path=ppt/ink/ink7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6.4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0 4736,'0'0'33,"0"0"-1,-1 1 1,1-1 0,0 0-1,0 0 1,0 0 0,0 0-1,-1 0 1,1 0 0,0 0 0,0 0-1,0 0 1,0 1 0,0-1-1,0 0 1,-1 0 0,1 0-1,0 0 1,0 0 0,0 0 0,0 1-1,0-1 1,0 0 0,0 0-1,0 0 1,0 0 0,0 1-1,0-1 1,0 0 0,-1 0 0,1 0-1,0 1 1,0-1 0,0 0-1,1 0 1,-1 0 0,0 0-1,0 1 1,0-1 0,0 0-1,0 0 1,0 0 0,0 0 0,0 1-1,0-1 1,0 0 0,0 0-1,0 0 1,1 0 0,-1 0-1,0 1 1,0-1 0,0 0 0,0 0-1,0 0 1,1 0 0,16 8 90,-12-6 149,0 0 0,0 0 0,-1 0 1,1 1-1,-1-1 0,1 1 1,-1 0-1,4 4 0,9 16 20,-1 1-1,-2 0 1,0 1-1,-1 1 1,15 46-1,-13-35-35,37 98 560,-6 2 0,-7 2 0,40 258 0,-76-380-742,-1-4 13,1-1-1,-2 1 0,0-1 1,0 1-1,-1 0 0,-1 0 1,0-1-1,-1 1 0,0-1 1,-8 25-1,10-36-79,0-1 1,0 1-1,0-1 0,0 1 1,-1 0-1,1-1 0,0 1 0,-1-1 1,1 1-1,0-1 0,-1 1 1,1-1-1,0 1 0,-1-1 0,1 0 1,-1 1-1,1-1 0,-1 1 1,1-1-1,-1 0 0,1 0 0,-1 1 1,0-1-1,1 0 0,-1 0 0,1 1 1,-1-1-1,0 0 0,1 0 1,-1 0-1,-1 0 0,-10-16 74,-2-28-11,11 23-64,1 0-1,1 0 1,1 0-1,1 0 1,1-1-1,0 1 1,8-28 0,-7 36-26,0 1 0,1 0 0,1 0 0,0 0 0,0 0 0,1 1 0,0-1 0,1 2 0,1-1 0,0 1 0,0 0 0,1 1 0,13-12 1,-11 12-33,0 1 1,0 1 0,1 0 0,0 1-1,21-9 1,-30 14 53,1 0 0,0 0 1,0 0-1,0 1 0,-1 0 0,1-1 0,0 1 0,0 0 0,0 1 1,0-1-1,0 1 0,-1-1 0,1 1 0,0 1 0,0-1 0,-1 0 1,1 1-1,-1 0 0,1 0 0,-1 0 0,0 0 0,0 0 0,5 4 1,3 6 69,0 0 1,0 1-1,-1 0 1,-1 1-1,0 0 1,-1 0-1,0 1 1,-2-1 0,10 29-1,-8-17 67,-2 1-1,0-1 1,-2 1 0,-1 0-1,-1 30 1,-1-62-1131,0-1 0,1 1 0,-1 0 0,1 0 0,0 0 0,1 0 0,3-6 0,5-10-1077</inkml:trace>
</inkml:ink>
</file>

<file path=ppt/ink/ink7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6.8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106 224 5120,'15'6'900,"-1"-1"32,0 1 0,0-2 0,1 0 0,0 0 0,0-2 0,23 2 0,-14-3-680,1-1-1,0-1 1,0-2 0,0 0 0,-1-1 0,29-10 0,-42 11-165,1-1 0,-1-1 1,0 1-1,-1-2 0,1 0 0,-1 0 1,0-1-1,-1 0 0,0 0 0,0-1 1,0-1-1,-1 1 0,0-1 0,11-19 1,-17 26-60,0-1 0,-1 0 0,1 1 1,-1-1-1,0 0 0,0 0 0,0 0 1,0 0-1,-1 0 0,1 0 0,-1 0 1,0 0-1,1 0 0,-2 0 1,1 0-1,0 0 0,-1-3 0,0 4-14,0 0-1,0-1 0,0 1 0,0 0 0,-1 0 1,1 0-1,-1 0 0,0 0 0,1 0 0,-1 1 1,0-1-1,0 0 0,0 1 0,0-1 0,0 1 1,-3-1-1,-9-4 12,1 1 1,-1 1-1,0 1 0,0 0 1,-23-2-1,33 5-14,-14-3 28,0 2 0,1 0 0,-1 2 1,0 0-1,0 0 0,1 2 1,-1 0-1,1 1 0,0 1 0,0 0 1,0 2-1,1 0 0,0 0 1,0 2-1,1 0 0,0 1 1,0 0-1,-21 21 0,22-18 25,1 0-1,1 0 0,1 1 1,0 1-1,0 0 1,2 1-1,0 0 1,0 0-1,2 1 0,0 0 1,1 0-1,-7 34 1,11-43-26,1 1 0,0-1-1,1 1 1,0-1 0,0 1 0,1-1 0,0 1 0,0-1 0,1 1 0,0-1 0,0 0 0,1 0 0,0 0 0,1 0 0,0-1 0,0 1 0,0-1 0,1 0-1,0 0 1,1 0 0,-1-1 0,1 0 0,1 0 0,-1 0 0,1-1 0,0 0 0,0-1 0,0 1 0,16 6 0,8 0-541,1-1 1,-1-1 0,2-2 0,-1-1-1,1-2 1,0-1 0,0-1-1,0-2 1,0-1 0,39-7 0,29-14-1930</inkml:trace>
</inkml:ink>
</file>

<file path=ppt/ink/ink7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7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277 196 2432,'43'-66'1600,"-38"57"-1245,0 0 0,0 0 0,1 1 0,0 0-1,0 1 1,1-1 0,0 1 0,0 0 0,1 1 0,15-11 0,-16 13-258,0-1 0,1 1 1,-1 1-1,1-1 0,0 1 0,0 0 1,0 1-1,1 0 0,-1 1 1,0-1-1,1 1 0,-1 1 0,1 0 1,-1 0-1,1 1 0,14 2 1,-16-1-47,-1 1-1,1-1 1,-1 1 0,0 0 0,0 0 0,-1 1 0,1 0 0,-1 0 0,1 0-1,-1 0 1,0 1 0,-1 0 0,1 0 0,-1 0 0,0 1 0,-1 0 0,1-1-1,-1 1 1,0 0 0,0 1 0,3 10 0,0 3 116,-1 0-1,0 0 1,-1 0 0,-2 0 0,0 1-1,-1-1 1,0 1 0,-2-1 0,-1 1-1,0-1 1,-8 29 0,3-25 10,-2-1 1,0-1-1,-1 0 1,-1 0-1,-2-1 1,0 0-1,0-1 1,-2 0-1,-22 22 1,18-23-40,-2 0 1,1-1-1,-2 0 1,0-2-1,-1-1 1,-1-1-1,-29 13 1,35-19-102,-1-1 0,0 0 0,-1-2 0,0 0 0,0-1 0,0-1 0,0-1 0,0-1 0,0 0 0,-30-4 0,41 2-52,1-1 0,-1 0 0,1-1 1,0 0-1,-1 0 0,-8-6 0,16 9 10,0-1 0,-1 1-1,1 0 1,0-1-1,0 0 1,0 1 0,0-1-1,0 0 1,0 0-1,0 1 1,0-1 0,0 0-1,0 0 1,0 0-1,1 0 1,-1 0 0,0 0-1,1-1 1,-1 1-1,1 0 1,-1 0 0,1 0-1,-1-1 1,1 1-1,0 0 1,0 0 0,0-1-1,-1 1 1,1 0-1,0 0 1,1-1 0,-1 1-1,0 0 1,0-1-1,0 1 1,1 0 0,-1 0-1,1 0 1,-1-1-1,1 1 1,-1 0 0,1 0-1,0 0 1,0 0-1,-1 0 1,1 0 0,0 0-1,0 0 1,0 0-1,0 1 1,2-2 0,2-2-17,0 1 0,1 1 1,-1-1-1,1 1 1,0 0-1,0 0 1,0 0-1,0 1 0,0 0 1,0 0-1,9 0 1,2 1 22,1-1 0,32 6 0,-27 0 58,0 1 1,-1 1 0,0 2-1,0 0 1,-1 1 0,0 1-1,30 21 1,6 3 124,-38-25-107,0 0-1,31 10 1,-44-17-88,1-1-1,0 0 1,1-1 0,-1 0 0,0 0 0,0 0-1,0-1 1,1 0 0,-1 0 0,13-3 0,-18 2-97,0 0 1,0 1-1,0-1 1,0 0 0,0-1-1,-1 1 1,1 0 0,0 0-1,-1-1 1,1 1-1,-1-1 1,1 1 0,-1-1-1,0 0 1,0 0-1,0 1 1,0-1 0,0 0-1,0 0 1,0 0 0,-1 0-1,1 0 1,0-3-1,0 2-157,-1 1 0,0 0-1,0 0 1,0-1-1,0 1 1,0 0-1,0 0 1,0-1-1,-1 1 1,1 0 0,-1 0-1,1 0 1,-1 0-1,0 0 1,0-1-1,0 2 1,0-1-1,0 0 1,-1 0-1,1 0 1,0 0 0,-3-2-1,-13-7-1803</inkml:trace>
</inkml:ink>
</file>

<file path=ppt/ink/ink7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8.3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53 3968,'87'-3'6201,"-1"-3"-3388,168-25-1715,-225 25-768,-20 4-275,1 1 0,0-1 1,-1 1-1,1 1 0,17 1 0,-27-1-107,1 0 0,-1 0 0,0 0 0,1 0 0,-1 1 0,0-1 0,1 0 0,-1 0 0,0 0-1,0 1 1,1-1 0,-1 0 0,0 1 0,0-1 0,1 0 0,-1 0 0,0 1 0,0-1 0,0 0 0,0 1 0,0-1 0,0 1 0,1-1 0,-1 0 0,0 1 0,0-1 0,0 0 0,0 1 0,0-1 0,0 0 0,0 1 0,0-1 0,-1 1-1,1-1 1,0 0 0,0 1 0,0-1 0,0 0 0,0 1 0,-1-1 0,1 0 0,0 0 0,0 1 0,0-1 0,-1 0 0,1 1 0,0-1 0,-1 0 0,-17 20-2795,-2-9 927</inkml:trace>
</inkml:ink>
</file>

<file path=ppt/ink/ink7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9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280 13 2560,'0'0'67,"1"0"0,-1-1-1,0 1 1,0 0 0,0-1 0,0 1 0,0-1-1,0 1 1,0 0 0,0-1 0,0 1 0,0 0-1,0-1 1,0 1 0,0 0 0,0-1 0,0 1 0,0 0-1,0-1 1,0 1 0,0 0 0,-1-1 0,1 1-1,0 0 1,0-1 0,0 1 0,-1 0 0,1-1-1,0 1 1,0 0 0,-1 0 0,1 0 0,0-1 0,-1 1-1,1 0 1,0 0 0,-1 0 0,1-1 0,0 1-1,-1 0 1,1 0 0,0 0 0,-1 0 0,1 0 0,0 0-1,-1 0 1,1 0 0,0 0 0,-1 0 0,1 0-1,0 0 1,-1 0 0,1 0 0,-1 0 0,1 0-1,0 1 1,-1-1 0,1 0 0,0 0 0,0 0 0,-1 0-1,0 1 1,-25 22 786,8-8 58,3-7-746,0 0 0,0 1 0,1 1-1,0 0 1,1 1 0,0 0 0,1 1 0,0 1 0,1 0 0,0 0-1,1 1 1,0 1 0,2-1 0,-1 1 0,2 1 0,0 0-1,1 0 1,0 0 0,2 1 0,0-1 0,-3 26 0,7-38-141,0 1 1,1-1 0,-1 0 0,1 1-1,0-1 1,0 0 0,0 0 0,1 0-1,-1 0 1,1 0 0,0 0 0,0 0-1,1 0 1,-1-1 0,1 1 0,0-1-1,0 0 1,0 0 0,0 0 0,0 0-1,1 0 1,-1-1 0,1 1 0,0-1-1,0 0 1,0 0 0,6 2 0,12 4 94,1-1 1,0 0 0,43 5 0,-46-9-12,-2 1-118,0 0 1,0-2-1,0 0 1,0-2-1,0 1 1,0-2-1,0-1 1,21-4-1,-37 6-87,-1-1 0,0 1-1,0-1 1,0 0-1,0 1 1,0-1 0,0 0-1,0 0 1,0 1 0,0-1-1,0 0 1,0 0 0,-1 0-1,1 0 1,0 0 0,-1 0-1,1 0 1,0 0-1,-1-2 1,-4-7-4121,-9 2 2533</inkml:trace>
</inkml:ink>
</file>

<file path=ppt/ink/ink7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9.5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1 2560,'-6'12'4891,"-1"21"-3516,-3 36-1519,-32 229 2299,43-274-3478,0-24 1253,-1 1 0,0 0 0,1-1 0,-1 1 0,0-1 0,1 1 0,-1-1 0,1 1 0,-1-1-1,1 1 1,-1-1 0,1 1 0,0-1 0,-1 0 0,1 1 0,-1-1 0,1 0 0,0 0 0,-1 1 0,1-1-1,0 0 1,-1 0 0,1 0 0,0 0 0,0 0 0,-1 0 0,2 0 0,8-2-1210</inkml:trace>
</inkml:ink>
</file>

<file path=ppt/ink/ink7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09.9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52 4224,'1'-2'99,"1"0"1,0 0-1,1 0 1,-1 0 0,0 0-1,0 1 1,1-1-1,-1 1 1,1-1-1,-1 1 1,1 0-1,0 0 1,-1 0-1,1 1 1,0-1-1,0 1 1,0-1-1,-1 1 1,1 0 0,0 0-1,3 0 1,6 0 376,-5-1-131,135-17 3635,-82 13-3689,83 2 0,-123 5-118,0 1 1,-1 0-1,24 8 0,-26-6-358,0 0-1,0-2 0,1 0 1,18 0-1,-25-3-1243,-3-3-128</inkml:trace>
</inkml:ink>
</file>

<file path=ppt/ink/ink7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0.2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3072,'0'0'94,"0"-1"1,-1 0 0,1 0-1,0 1 1,0-1-1,0 0 1,0 0-1,0 1 1,0-1-1,0 0 1,0 0 0,1 1-1,-1-1 1,0 0-1,0 1 1,1-1-1,-1 0 1,0 1-1,1-1 1,-1 0 0,1 1-1,-1-1 1,0 1-1,1-1 1,0 0-1,-1 1 1,1 0-1,-1-1 1,1 1 0,0-1-1,-1 1 1,2-1-1,-2 2-2,1-1 0,0 1 0,0-1-1,-1 1 1,1-1 0,0 1 0,-1 0-1,1-1 1,-1 1 0,1 0 0,-1-1-1,1 1 1,-1 0 0,0 0 0,1 0-1,-1 0 1,0-1 0,1 1 0,-1 0-1,0 0 1,0 0 0,0 0 0,0 0-1,0 0 1,0-1 0,0 1 0,0 0-1,-1 1 1,0 72 698,-1-28-161,5 66 0,-2-105-608,13 159-319,-7-170-1878,-5-4 768</inkml:trace>
</inkml:ink>
</file>

<file path=ppt/ink/ink7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0.6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4736,'1'14'1141,"0"-1"1,1 0-1,1 0 1,6 19-1,5 19 1130,1 26-1524,-4 0 0,-2 0-1,-3 116 1,-8-175-607,0 0 0,0 0 0,-2 0 0,-6 18-1,9-30-258,-1-1 0,1 0-1,-2 1 1,1-1-1,0 0 1,-1 0-1,0-1 1,0 1-1,0 0 1,-1-1-1,0 0 1,0 0 0,0 0-1,0 0 1,0-1-1,-1 1 1,-5 2-1,9-6-1821,1-3-128</inkml:trace>
</inkml:ink>
</file>

<file path=ppt/ink/ink7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1.3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2816,'7'10'663,"-1"1"1,0-1-1,-1 1 1,0 1-1,-1-1 1,0 1-1,-1-1 0,0 1 1,1 15-1,57 348 2708,-60-355-2828,-7-22-27,-8-34-39,12 22-464,1 0 1,0-1-1,1 1 0,0 0 1,1-1-1,1 1 0,0 0 1,1 0-1,1 0 0,0 0 1,0 1-1,2-1 0,0 1 1,0 0-1,1 1 0,1 0 1,0 0-1,17-20 0,-14 20 1,0 1-1,0 0 0,1 1 0,0 0 0,1 1 0,0 1 1,0 0-1,1 0 0,0 1 0,0 1 0,1 1 1,0 0-1,0 0 0,0 2 0,0 0 0,1 1 0,21-1 1,-18 3 29,3-1 31,0 2 0,30 4 1,-46-4-55,1 1 1,-1-1-1,1 1 1,-1 1-1,0-1 1,0 1-1,0 0 1,0 1-1,0-1 1,-1 1-1,10 9 1,-5-3 8,0 0 1,-1 1-1,-1 1 1,0-1-1,0 1 1,-1 1-1,-1-1 1,0 1 0,-1 1-1,0-1 1,-1 1-1,3 16 1,-1 12 99,-2 0 1,-3 74 0,-1-71-7,1-36-105,-1-1 1,-1 1 0,1-1-1,-1 0 1,-1 1 0,0-1-1,-3 9 1,5-17-50,0 0 1,0 0-1,0 0 1,0 0 0,0 0-1,0 0 1,0 0-1,0-1 1,0 1-1,0 0 1,0 0-1,0 0 1,0 0 0,0 0-1,0 0 1,0 0-1,0 0 1,0 0-1,0 0 1,0 0-1,0-1 1,-1 1-1,1 0 1,0 0 0,0 0-1,0 0 1,0 0-1,0 0 1,0 0-1,0 0 1,0 0-1,0 0 1,0 0-1,-1 0 1,1 0 0,0 0-1,0 0 1,0 0-1,0 0 1,0 0-1,0 0 1,0 0-1,0 0 1,0 0-1,0 0 1,-1 0 0,1 0-1,0 0 1,0 0-1,0 0 1,0 0-1,0 1 1,-1-16-1561,0 4 167,-3-9-624</inkml:trace>
</inkml:ink>
</file>

<file path=ppt/ink/ink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1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21 1408,'20'0'2638,"-19"-1"-2568,0 1 0,0 0 0,0-1-1,0 1 1,0 0 0,0 0 0,0 0 0,0 0-1,0 0 1,0 0 0,0 0 0,0 0 0,0 0-1,0 0 1,0 1 0,0-1 0,0 0 0,-1 1-1,1-1 1,0 0 0,0 1 0,0-1 0,0 1-1,0-1 1,-1 1 0,1 0 0,0-1 0,-1 1-1,1 0 1,0 0 0,-1-1 0,1 1-1,-1 0 1,1 0 0,-1 0 0,1 0 0,0 1-1,149 327 3217,-138-305-3033,-13-37-15,-4-19-89,4 12-145,1 1 1,1-1-1,1 1 1,0-1 0,1 1-1,10-32 1,-8 38-8,-1 1 0,2 0 0,-1 0 0,2 0 0,-1 1 0,2 0 0,-1 1 0,2-1 0,-1 1 1,20-16-1,-22 22 8,0 0 0,0 0 1,1 1-1,0 0 0,0 1 1,0-1-1,0 1 0,0 1 1,0-1-1,0 1 0,13 0 1,7 0 26,48 5 0,-67-3-17,-1 1 1,0 0-1,1 0 0,-1 1 1,0 0-1,0 0 1,-1 1-1,1 0 1,-1 0-1,0 1 0,0-1 1,0 1-1,0 1 1,-1-1-1,0 1 1,0 0-1,0 0 1,4 8-1,-3-3 15,1-1-1,-2 1 1,1 0-1,-2 1 1,1-1-1,-2 1 1,1 0 0,-2 0-1,0 0 1,2 21-1,-4-32-21,0 1 0,0-1 0,0 1 0,0 0 0,0-1 0,-1 1 0,1-1 0,0 1 0,-1-1 0,1 0 0,-1 1 0,1-1 0,-1 1 0,0-1 0,0 0 0,0 1 0,1-1 0,-1 0 0,0 0 0,0 0 0,-2 1 0,-5-5 133,4-19-52,4 9-99,1 1 0,1-1 0,0 1 0,1-1 0,0 1 1,1 0-1,0 0 0,1 0 0,0 1 0,1-1 0,0 1 0,12-14 1,-14 19 3,1 0 1,0 0-1,0 1 0,0-1 1,1 1-1,0 0 1,0 1-1,0 0 1,1 0-1,-1 0 0,1 1 1,0-1-1,0 2 1,0-1-1,1 1 1,-1 0-1,0 1 0,1-1 1,-1 1-1,1 1 1,0 0-1,9 0 1,-4 2 33,0-1 1,-1 2-1,1-1 0,0 2 1,-1 0-1,1 0 1,-1 1-1,0 1 1,-1 0-1,1 0 1,-1 1-1,-1 1 0,1 0 1,-1 0-1,-1 1 1,1 0-1,8 12 1,-2-1 152,0 0 1,-2 2 0,0-1 0,-1 2 0,18 43 0,-27-54-332,0 0 1,-1 0-1,0 0 0,-1 1 1,0-1-1,-1 1 1,-1-1-1,0 1 1,0-1-1,-1 1 1,-1-1-1,0 0 1,-6 21-1,-2 3-3071,-6-20 1557</inkml:trace>
</inkml:ink>
</file>

<file path=ppt/ink/ink7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1.7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148 219 4224,'27'60'5888,"-24"-52"-5742,1 0 1,-1 0-1,1 0 0,0-1 1,1 0-1,0 1 1,0-1-1,1-1 0,-1 1 1,1-1-1,1 0 1,-1 0-1,1-1 1,0 0-1,1 0 0,-1-1 1,1 0-1,-1 0 1,1-1-1,1 0 1,13 4-1,-6-4-23,0-1 0,0-1 0,0 0-1,0-1 1,0 0 0,0-1 0,0-1 0,0-1 0,0 0 0,-1-2 0,1 1-1,-1-2 1,0 0 0,0 0 0,-1-2 0,0 0 0,0 0 0,-1-1 0,0-1-1,-1 0 1,0-1 0,0 0 0,-1-1 0,12-18 0,-20 26-104,0 0 0,0-1 1,-1 1-1,0-1 0,0 0 1,0 1-1,0-1 0,-1 0 1,0 0-1,0 0 0,0 0 1,-1 0-1,0 0 0,0-1 1,0 1-1,0 0 0,-2-7 1,0 6-6,0-1 0,-1 1 0,0 0 0,0 0 0,0 0 1,-1 0-1,1 0 0,-2 1 0,1 0 0,0 0 0,-10-8 1,2 3-6,0 0 0,-1 1 0,-1 1 0,1 0 0,-1 1 1,-1 1-1,1 0 0,-1 0 0,0 2 0,-24-5 0,-4 3-44,0 3 0,-65 1 0,86 4 0,1 0 0,0 1 0,0 1 1,0 1-1,1 0 0,0 2 0,-21 10 0,33-13 18,0 0-1,0 1 0,0 0 1,1 0-1,0 1 0,0 0 0,1 1 1,0-1-1,0 1 0,0 0 0,1 1 1,0-1-1,-7 15 0,10-18-34,1 0-1,-1 0 0,1 1 1,0-1-1,0 0 1,1 0-1,-1 1 1,1-1-1,0 0 1,0 1-1,0-1 1,1 0-1,0 1 0,-1-1 1,2 0-1,-1 0 1,0 0-1,1 0 1,0 0-1,0 0 1,0 0-1,0 0 1,0-1-1,1 1 0,0-1 1,0 0-1,0 1 1,0-1-1,0-1 1,7 5-1,2 1-372,1 0 0,0-1 0,1-1 0,0-1 0,0 0 0,0 0 0,0-1 0,1-1 0,-1-1 0,1 0 0,0-1 0,28-1 0,49 1-1516</inkml:trace>
</inkml:ink>
</file>

<file path=ppt/ink/ink7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2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85 4352,'-4'34'2202,"1"-21"-1388,1 0 0,1 1 0,1 0 0,1 20 0,8 26 5,3 0 0,3-1 0,2-1 0,38 87 1,-61-157-396,-6-15-181,0 0-1,-9-36 1,16 44-232,1 0 0,1-1 0,1 0 1,1 0-1,0 0 0,1 1 0,2-1 1,0 0-1,1 0 0,0 1 0,8-20 0,-7 27-24,1-1 0,0 2-1,1-1 1,0 0-1,1 1 1,1 0 0,-1 1-1,2 0 1,0 0-1,0 1 1,0 0-1,1 0 1,0 1 0,1 0-1,0 1 1,0 0-1,25-10 1,-24 13 21,2 0 0,-1 1 1,0 0-1,1 1 0,-1 0 0,1 1 0,0 1 1,-1 0-1,1 1 0,-1 1 0,22 4 1,-24-4 18,0 1 1,-1 0-1,1 1 1,0 0-1,-1 0 1,0 1-1,0 1 1,0 0 0,-1 0-1,0 1 1,0 0-1,-1 0 1,0 1-1,10 12 1,-3 1 73,-2 2 0,0 0 0,-2 0 0,16 48 0,19 101 581,-25-81-120,-16-76-498,-1 3 53,-3-11-3476,-1-18 1183</inkml:trace>
</inkml:ink>
</file>

<file path=ppt/ink/ink7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3.1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1 339 4608,'47'-10'2215,"-38"9"-1793,1 0-1,-1-1 0,0-1 0,1 1 0,-1-2 0,-1 1 0,1-1 0,0-1 0,-1 1 1,16-12-1,129-98 901,-139 104-1050,0-1 0,25-23 0,-35 30-204,0 0 0,-1 0 1,1 0-1,-1 0 0,0-1 0,0 1 0,0-1 1,-1 0-1,0 0 0,0 0 0,0 0 0,-1 0 1,2-9-1,-2 13-56,-1-1 0,0 0 1,0 1-1,-1-1 0,1 1 0,0-1 1,0 0-1,-1 1 0,1-1 0,-1 1 1,1-1-1,-1 1 0,0-1 0,0 1 1,1 0-1,-1-1 0,0 1 1,0 0-1,-1 0 0,1-1 0,0 1 1,0 0-1,0 0 0,-1 0 0,1 0 1,0 1-1,-1-1 0,1 0 0,-1 1 1,1-1-1,-1 1 0,1-1 0,-1 1 1,0-1-1,1 1 0,-1 0 0,1 0 1,-3 0-1,-8 0 45,1 0 0,0 1 0,0 0 0,-15 4 0,20-4-31,-6 1 4,1 1-1,-1 1 1,1 0-1,0 0 0,0 1 1,0 0-1,1 1 1,0 0-1,0 1 1,0 0-1,1 1 1,0 0-1,1 0 1,0 1-1,0 0 1,0 0-1,1 1 0,1 0 1,0 0-1,-6 12 1,3-3-7,1 0 0,1 0 0,0 1 0,2 0 0,0 0 1,1 1-1,-2 37 0,6-49-7,0 0 1,1 0 0,0 0-1,0 0 1,1 0-1,0 0 1,1 0 0,0 0-1,0-1 1,1 1-1,0-1 1,1 0-1,0 0 1,0-1 0,0 0-1,1 1 1,0-2-1,0 1 1,1-1 0,9 7-1,-7-6-35,0-2-1,1 1 1,-1-2 0,1 1-1,0-1 1,0 0 0,1-1-1,-1-1 1,1 1 0,0-2-1,-1 1 1,1-1 0,0-1-1,0 0 1,0-1 0,-1 0-1,1 0 1,0-1 0,-1-1-1,17-5 1,-18 5-298,0-1 0,-1 0-1,1 0 1,-1-1 0,1 0-1,-2-1 1,1 1 0,0-2-1,-1 1 1,0-1 0,-1 0 0,0 0-1,0-1 1,0 0 0,-1 0-1,0 0 1,-1 0 0,1-1 0,-2 0-1,1 0 1,-1 0 0,-1 0-1,3-17 1,-3-34-1752</inkml:trace>
</inkml:ink>
</file>

<file path=ppt/ink/ink7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3.5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13 5120,'-18'-12'2560,"65"35"-2688,-24-14 5248,5 10-4608,10 8 128,18 1 256,16 2 0,8-5-1152,-11-10 0,-7-7 640,-1-8 0,1-12-1408,-11-11 0,-4 3-1024,-14 4 128</inkml:trace>
</inkml:ink>
</file>

<file path=ppt/ink/ink7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3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20 3968,'-9'-20'1920,"-5"36"-768,14-5 1920,0 5-2816,-5 7 128,5 12 128,5 13 0,4 2-640,0 2 0,5-10 512,5-2 128,-1-1-256,-4-20 0,6-6-896,3-10 0,0-15-896,15-11 0</inkml:trace>
</inkml:ink>
</file>

<file path=ppt/ink/ink7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4.2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13 6656,'-5'-12'3328,"16"28"-4864,-2-13 5760,-1 6-4992,3 2 0,-2-2-2304,0 1 128,0-4 3200,1 1 128</inkml:trace>
</inkml:ink>
</file>

<file path=ppt/ink/ink7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4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4864,'77'3'3349,"-19"-3"86,290 3-1494,-234-5-1184,-66 0-363,-37 1-165,-12 1 34,-15 1-197,1 1 1,0 1-1,1 0 1,-1 1-1,0 1 1,1 0-1,-22 11 1,-90 55 425,111-61-415,1 1 0,1 1 1,0 0-1,0 0 0,1 2 0,1-1 1,0 2-1,1-1 0,1 1 1,0 1-1,1 0 0,0 0 1,2 0-1,0 1 0,-4 19 1,9-30-46,0-1 0,0 1 0,1 0 1,0 0-1,0 0 0,0 0 0,1-1 0,-1 1 1,2 0-1,-1 0 0,1-1 0,-1 1 0,2-1 1,-1 1-1,0-1 0,1 0 0,0 0 1,1 0-1,-1 0 0,1-1 0,-1 1 0,10 7 1,-5-5 15,1-1 1,-1 1-1,1-2 0,0 1 1,0-1-1,1-1 1,0 0-1,0 0 1,0-1-1,0 0 1,20 3-1,13-2-896,85-2-1,-102-4-245,1 0 0,-1-2 0,0-1 0,38-13 0,-12-4-1338</inkml:trace>
</inkml:ink>
</file>

<file path=ppt/ink/ink7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5.5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 3712,'10'-3'845,"1"0"-1,0 0 1,-1 1 0,1 1-1,0-1 1,1 2 0,14 0-1,80 12 541,-67-6-631,7 0-820,6 2 642,0-3 1,1-1-1,101-8 1,-119 0-171,-32 4-181,-16 1-88,3 1-109,-1 1 0,1 0 0,-1 0 0,1 1 0,0 0 0,0 1 0,1 0 0,-18 13 0,10-6-27,1 1 0,0 0 0,-24 28 0,33-33-1,1 1 0,-1 0 0,1 0 0,1 1 0,0 0 0,0 0 0,1 0 0,0 1 0,1-1 0,0 1 0,0 0 0,1 0 0,1 0 0,0 22 0,1-25 0,1 1 0,0-1 0,1 1 0,0-1 0,0 0 0,1 0 0,0 0 0,1 0 0,-1 0 0,1-1 0,1 1 0,0-1 0,0 0 0,0-1 0,1 1 0,0-1 0,0 0 0,0 0 0,1-1 0,9 6 0,-5-5 6,1 0 0,0 0 0,0-1 0,0-1 0,1 0 0,0-1 0,0 0 0,0-1 0,0 0 0,0-1 0,0-1 0,0 0 0,22-3 0,10-4-361,0-1 0,68-23-1,-89 23-121,-1-1-1,1 0 1,-2-2 0,1-1-1,-2 0 1,28-21-1,-36 22 24,0 0-1,-1-1 1,0 0-1,0-1 1,-2-1-1,1 1 1,-2-2 0,0 1-1,-1-1 1,8-19-1,-15 33 500,-1 0 1,1 0-1,0 0 0,-1 0 0,0 0 0,1 0 1,-1-1-1,0 1 0,1 0 0,-1 0 1,0-1-1,0 1 0,0 0 0,0 0 1,0 0-1,0-1 0,0 1 0,-1 0 0,1 0 1,0 0-1,-1-1 0,1 1 0,-1 0 1,0-2-1,-3 5 1030,4 7-406,4 13 232,-2-10-617,1 0-1,0 0 1,1 0-1,1 0 1,0 0-1,0-1 1,1 0-1,1 0 1,0-1-1,10 13 1,-10-16-363,0 0 1,0-1-1,1 0 1,0-1-1,0 0 1,0 0-1,0 0 1,1-1-1,0 0 1,0-1-1,0 0 1,0-1-1,0 1 1,16 0-1,20 1-1435,6-12-150</inkml:trace>
</inkml:ink>
</file>

<file path=ppt/ink/ink7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5.8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24 7296,'-15'-23'3584,"33"26"-5376,-9 1 6400,5 12-7936,15-4 0</inkml:trace>
</inkml:ink>
</file>

<file path=ppt/ink/ink7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6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88 280 1664,'-3'-1'303,"1"-1"0,-1 1 1,1 0-1,0 0 0,-1 0 1,0 0-1,1 1 0,-1-1 0,0 1 1,1-1-1,-1 1 0,0 0 1,1 0-1,-1 0 0,0 0 0,1 1 1,-1-1-1,0 1 0,1-1 0,-5 3 1,4-2-150,1 1 0,0 0 0,1-1 0,-1 1 1,0 0-1,0 0 0,1 0 0,-1 0 0,1 0 0,-1 1 1,1-1-1,0 0 0,0 1 0,0-1 0,0 1 0,1-1 1,-2 5-1,1 0-42,1-1-1,-1 0 1,1 0 0,0 0 0,1 0 0,-1 1 0,1-1 0,0 0-1,1 0 1,0 0 0,0 0 0,0 0 0,0-1 0,1 1-1,0-1 1,0 1 0,7 8 0,-1-6-35,0 0 1,1-1-1,-1 0 0,1-1 1,0 0-1,1 0 0,0-1 1,0 0-1,0-1 0,0-1 1,1 1-1,12 1 0,-7-3-3,1 0-1,0 0 0,0-2 1,0 0-1,0-2 0,0 1 1,34-10-1,-37 7-21,-1 0 0,0-1 0,-1-1 0,1 0 0,-1-1 1,0 0-1,-1-1 0,1-1 0,18-17 0,-24 19-1,-1 0-1,1 0 1,-1-1-1,-1 0 1,0 0 0,0 0-1,0-1 1,-1 0-1,0 1 1,-1-2 0,0 1-1,0 0 1,-1-1-1,-1 1 1,2-16 0,-4 16-21,1 0 0,-2 0 1,1 0-1,-1 1 1,-1-1-1,1 0 1,-2 1-1,1-1 0,-1 1 1,0 0-1,-1 0 1,0 1-1,-9-13 1,2 7-13,1-1-1,-2 1 1,0 1 0,0 0 0,-28-18 0,28 24-24,0-1-1,0 2 1,-1 0 0,0 0-1,0 1 1,0 1 0,0 0-1,-1 1 1,1 1 0,-26 1-1,28 0-32,0 0 0,-1 1 0,1 1 0,0 0 1,0 1-1,0 0 0,0 1 0,1 0 0,-1 1 0,1 0 0,0 1 0,-17 12 0,22-14-12,1 0 0,1 1 0,-1-1 0,0 1 0,1 0 0,0 0 0,0 0 0,1 1 0,0-1 0,0 1 0,0 0 0,0 0 0,1 0 0,0 0 0,0 0 0,1 1-1,-1-1 1,2 0 0,-1 1 0,1-1 0,0 1 0,0-1 0,0 1 0,1-1 0,0 1 0,0-1 0,1 0 0,0 1 0,4 9 0,1-3-154,-1-1-1,2 0 1,0-1-1,0 1 1,1-2-1,0 1 1,0-1-1,2-1 0,-1 1 1,1-2-1,0 0 1,24 13-1,-13-10-668,44 16-1,32-1-938</inkml:trace>
</inkml:ink>
</file>

<file path=ppt/ink/ink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2.2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1 204 1280,'23'2'3584,"-12"5"-3362,0-1 0,1-1-1,-1 1 1,1-2 0,0 0 0,0 0 0,1-1 0,-1-1 0,1 0-1,-1 0 1,1-2 0,0 1 0,-1-2 0,1 1 0,-1-2 0,1 0-1,-1 0 1,1-1 0,22-9 0,-29 9-144,0-1 0,-1 1 1,1-1-1,-1-1 0,0 1 0,0-1 0,0 1 1,0-1-1,-1-1 0,0 1 0,0-1 0,-1 1 0,1-1 1,-1 0-1,0 0 0,2-10 0,-3 12-52,-1 1-1,0-1 0,0 0 1,0 0-1,0 1 0,-1-1 1,1 0-1,-1 0 1,0 0-1,0 0 0,-1 1 1,1-1-1,-1 0 1,0 0-1,0 0 0,0 1 1,0-1-1,-1 1 0,1-1 1,-1 1-1,0-1 1,0 1-1,0 0 0,-1 0 1,1 0-1,-1 0 1,0 0-1,0 1 0,-5-5 1,0 3-18,1 0 1,0 1-1,-1-1 1,0 2-1,0-1 1,0 1-1,0 0 1,0 1-1,0 0 1,-1 0-1,1 0 1,0 1-1,0 1 1,-1 0-1,1 0 1,0 0-1,0 1 1,0 0-1,0 0 1,0 1-1,1 0 1,-1 1-1,1 0 1,-1 0-1,1 0 1,1 1-1,-13 11 1,12-11-23,1 2-1,0-1 1,0 1-1,0-1 1,1 1 0,0 1-1,0-1 1,1 1 0,0 0-1,0 0 1,1 0 0,0 1-1,0-1 1,1 1 0,0 0-1,1-1 1,-1 1-1,2 0 1,0 0 0,0 0-1,0 0 1,1 0 0,0-1-1,1 1 1,0 0 0,4 10-1,2-2 2,1 0-1,1-1 0,0 0 1,1 0-1,1-1 0,0-1 1,1 0-1,1-1 0,0 0 1,1-1-1,0-1 0,1 0 1,0-1-1,1 0 1,0-2-1,0 0 0,1-1 1,-1-1-1,2 0 0,-1-1 1,1-1-1,0-1 0,-1-1 1,25 0-1,-23-3-336,-1 0-1,0-1 1,0-1-1,0-1 1,0-1-1,20-8 1,5-4-1058</inkml:trace>
</inkml:ink>
</file>

<file path=ppt/ink/ink7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7.1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2432,'0'0'120,"1"-1"1,-1 1-1,0 0 0,1 0 0,-1 1 1,0-1-1,1 0 0,-1 0 1,0 0-1,1 0 0,-1 0 0,0 0 1,0 0-1,1 0 0,-1 0 1,0 1-1,0-1 0,1 0 1,-1 0-1,0 0 0,0 1 0,1-1 1,-1 0-1,0 0 0,0 1 1,0-1-1,0 0 0,1 0 0,-1 1 1,0-1-1,0 0 0,0 1 1,0-1-1,0 0 0,0 0 1,0 1-1,0-1 0,3 23 1842,-4 35-1599,1-52-326,-14 408 3037,34 1-943,-18-401-2065,1 0-1,0 0 1,1-1-1,1 1 1,0-1-1,1 0 1,0 0 0,1 0-1,0-1 1,1 0-1,0-1 1,14 15-1,-18-22-40,0 0 0,0 0 1,0 0-1,1 0 0,0-1 0,-1 0 0,1 0 0,0-1 0,0 1 1,1-1-1,-1 0 0,0 0 0,1-1 0,-1 1 0,1-1 0,-1-1 1,1 1-1,0-1 0,-1 0 0,1 0 0,0 0 0,-1-1 0,1 0 0,0 0 1,-1-1-1,0 1 0,1-1 0,-1 0 0,0-1 0,0 1 0,0-1 1,0 0-1,5-5 0,12-11 53,-1-1 0,-1-1 0,-1-1 1,-1 0-1,22-37 0,-38 55-76,1 0-1,-1 0 1,0 0 0,0 0-1,0 0 1,0 0 0,-1-1-1,1 1 1,-1 0 0,-1-1-1,1 1 1,0-9-1,-1 12-4,0 1 0,0 0 0,0-1 0,0 1 0,0 0 0,0-1 0,0 1 0,0 0 0,0-1 0,0 1 0,0 0 0,0 0 0,0-1 0,0 1 0,-1 0 0,1-1 0,0 1 0,0 0 0,0 0 0,0-1-1,-1 1 1,1 0 0,0 0 0,0-1 0,-1 1 0,1 0 0,0 0 0,0 0 0,-1-1 0,1 1 0,0 0 0,0 0 0,-1 0 0,1 0 0,0 0 0,-1 0 0,1 0 0,0-1 0,-1 1 0,1 0-1,0 0 1,-1 0 0,1 0 0,0 0 0,0 1 0,-1-1 0,1 0 0,0 0 0,-1 0 0,1 0 0,0 0 0,-1 0 0,1 0 0,0 1 0,0-1 0,-1 0 0,1 0 0,0 1 0,-16 15-180,15-12 173,0 0 0,0 0 1,0 0-1,1 1 0,-1-1 1,1 0-1,0 0 0,0 0 1,1 0-1,-1 0 0,1 0 0,0 1 1,0-1-1,0-1 0,0 1 1,1 0-1,0 0 0,0 0 0,0-1 1,0 1-1,0-1 0,1 0 1,0 1-1,-1-1 0,6 4 1,0 0 18,1 0 0,0 0 0,0-1 0,0 0 0,1-1 0,-1 0 0,1-1 0,20 7 0,-21-8 11,0-1 1,0 0-1,1-1 0,-1 0 0,1 0 1,-1-1-1,1 0 0,-1-1 1,1 0-1,-1-1 0,0 1 0,0-2 1,1 1-1,-1-1 0,-1-1 0,1 0 1,0 0-1,-1-1 0,14-10 0,-9 8 20,-1-2 0,-1 0 0,1 0 0,-2-1 0,1-1 0,-1 1 0,9-15 0,-15 20-29,-1-1 1,1 0 0,-1 0 0,-1 0 0,1 0 0,-1 0 0,0-1 0,0 1 0,-1-1 0,0 1-1,0-1 1,-1 0 0,1 1 0,-1-1 0,-1 0 0,1 1 0,-4-12 0,4 16-9,0 0 0,-1 0 0,1 1 0,-1-1 0,1 0-1,-1 0 1,0 1 0,0-1 0,1 1 0,-1-1 0,-1 1 0,1-1 0,0 1 0,0-1 0,0 1 0,-1 0 0,1 0 0,-1 0 0,1 0 0,-1 0 0,1 0 0,-1 0 0,1 0 0,-1 0-1,0 1 1,0-1 0,-2 0 0,2 1-5,0 0-1,0 1 0,1-1 0,-1 1 0,0-1 0,1 1 0,-1 0 1,0-1-1,1 1 0,-1 0 0,0 0 0,1 0 0,0 0 1,-1 0-1,1 1 0,0-1 0,-1 0 0,1 1 0,0-1 0,0 1 1,0-1-1,0 1 0,0-1 0,1 1 0,-1 0 0,0-1 1,1 1-1,-1 2 0,-2 5 33,1 0 1,0-1-1,1 1 1,0 0-1,0 0 0,1 0 1,0 0-1,0 0 1,1 0-1,0 0 1,1 0-1,4 13 0,4 4 176,0 0 0,26 41-1,-27-50-87,-6-11-89,1 0 0,0 0 0,1-1-1,-1 1 1,1-1 0,0 0 0,1 0-1,-1-1 1,1 1 0,0-1-1,0-1 1,0 1 0,0-1 0,1 0-1,-1 0 1,1-1 0,0 0 0,0 0-1,14 1 1,-10-2-631,1 0-1,0-1 0,-1 0 1,1-1-1,0-1 1,-1 1-1,1-2 1,-1 0-1,0 0 1,0-1-1,18-9 1,-5-2-1830</inkml:trace>
</inkml:ink>
</file>

<file path=ppt/ink/ink7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7.9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566 96 3328,'-12'-19'1797,"10"15"-1517,-1 0-1,1 0 1,0 0 0,-1 0-1,0 1 1,0 0 0,0-1-1,0 1 1,0 0 0,-1 0-1,1 1 1,-1-1 0,0 1-1,0 0 1,-6-3 0,-7-1-113,1 2-1,-1-1 1,0 2 0,0 0 0,-1 2 0,1-1 0,0 2-1,0 0 1,-1 2 0,1-1 0,-27 8 0,24-4 38,0 0 0,0 1 0,1 2 0,0 0 0,0 1 0,1 0 1,0 2-1,1 0 0,-25 21 0,37-27-188,0 0 1,0 0 0,1 0-1,0 0 1,0 1-1,0-1 1,1 1-1,-1 0 1,2 0-1,-1 1 1,1-1-1,0 0 1,0 1-1,0-1 1,1 1 0,0 0-1,0 0 1,1-1-1,0 1 1,0 0-1,1 0 1,0-1-1,0 1 1,0 0-1,1-1 1,0 1 0,0-1-1,1 0 1,0 0-1,0 0 1,0 0-1,1 0 1,-1 0-1,2-1 1,-1 0-1,0 0 1,1 0-1,0 0 1,0-1 0,1 0-1,-1 0 1,1 0-1,0-1 1,8 4-1,11 5 8,1-2 0,0-1 0,1-1 0,0-1-1,47 6 1,-25-8 61,0-3-1,69-4 1,-84-1-48,0-1 0,0-2 0,0-1 0,44-17 0,-66 21-59,0-2 0,0 0-1,0 0 1,-1-1 0,1-1 0,-2 0 0,1 0-1,-1-1 1,0-1 0,-1 1 0,0-1-1,0-1 1,-1 0 0,14-21 0,-21 29-5,-1 0 0,1 0 0,-1 0 0,1 0 0,-1 0 1,0 0-1,0 0 0,0 0 0,0 0 0,0 0 0,0 1 1,-1-1-1,1 0 0,-1 0 0,1 0 0,-1 0 1,0 0-1,-1-2 0,3 7 32,-1 0 1,1 1-1,0-1 1,0 0-1,0 0 0,0 0 1,1-1-1,-1 1 1,1 0-1,0 0 1,-1-1-1,5 5 0,-3-3 18,12 17 117,1 0 1,0-1 0,2 0-1,1-2 1,20 17-1,-29-27-250,0-1 0,0 0-1,1-1 1,0 0-1,0-1 1,0 0-1,0 0 1,1-1-1,0-1 1,0 0-1,0-1 1,0 0-1,16 0 1,-1-4-1640,-11-8-171</inkml:trace>
</inkml:ink>
</file>

<file path=ppt/ink/ink7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8.3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7 6144,'-14'-7'3072,"48"27"-3840,-26-20 4736,3 3-4736,-2-3 128,0-7-2432,0 4 128</inkml:trace>
</inkml:ink>
</file>

<file path=ppt/ink/ink7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8.73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0 4608,'-1'48'5768,"-2"10"-3370,-1 143-1988,13-57 272,6-1 1,56 236 0,-49-247-327,5 18 589,-32-160-346,-12-33-324,15 25-261,0 1-1,0-1 0,2 0 0,0 0 1,1 0-1,1 0 0,1 0 0,8-29 0,-8 38-31,0 1-1,0-1 0,1 1 0,0 0 1,0 0-1,1 0 0,0 1 0,1 0 1,0-1-1,0 2 0,0-1 0,1 1 1,0 0-1,0 0 0,0 1 0,1 0 1,0 1-1,0-1 0,11-3 0,-3 3-22,1 0-1,-1 1 0,1 1 0,0 0 0,0 1 0,0 1 0,1 1 0,-1 1 0,0 0 1,0 1-1,0 1 0,0 0 0,0 1 0,-1 1 0,0 1 0,19 9 0,-15-5 50,0 0-1,-1 2 0,-1 0 0,0 1 0,0 1 0,-1 1 1,-1 0-1,-1 1 0,0 1 0,-1 0 0,-1 1 1,13 23-1,-23-36 28,0 0 1,-1 0 0,0 0-1,0 0 1,0 1-1,0-1 1,-1 1-1,0-1 1,0 1 0,0-1-1,-1 1 1,0 0-1,0-1 1,-1 1-1,-1 8 1,1-10-1,0-1-1,-1 1 1,0 0-1,0-1 1,0 1 0,0-1-1,0 1 1,-1-1 0,1 0-1,-1 0 1,0 0-1,0 0 1,0-1 0,0 1-1,-1-1 1,1 0-1,-1 0 1,1 0 0,-1 0-1,0 0 1,1-1-1,-7 2 1,-14 3 46,0-1 0,0 0 0,0-2 0,-1-1 0,1-1 1,-1-1-1,1-1 0,0-1 0,-46-10 0,65 11-122,1-1 0,-1 0 1,0 1-1,1-1 0,-1-1 0,1 1 0,0-1 1,0 1-1,0-1 0,0 0 0,0-1 1,1 1-1,-1-1 0,1 0 0,0 1 1,0-1-1,-4-8 0,6 9-57,0-1 0,0 1 0,0-1 0,0 1-1,1-1 1,-1 1 0,1-1 0,0 1 0,0-1 0,0 1 0,1-1-1,-1 1 1,1-1 0,0 1 0,0-1 0,0 1 0,1 0 0,-1-1 0,1 1-1,-1 0 1,1 0 0,0 0 0,0 0 0,1 0 0,3-3 0,7-6-805,0 0 1,1 1 0,0 0 0,0 2 0,1-1 0,33-13 0,6 5-1295</inkml:trace>
</inkml:ink>
</file>

<file path=ppt/ink/ink7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9.1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6 369 4480,'-5'0'2176,"19"19"-2432,-10-15 3968,-4 0-3584,0 8 128,0 8 0,5 6 128,0 3-512,4-3 0,5-1-256,1-11 0,4-1-896,4-13 0</inkml:trace>
  <inkml:trace contextRef="#ctx0" brushRef="#br0" timeOffset="1">29 56 6272,'-28'-20'3072,"60"12"-4992,-13 0 5504,5 5-5888,4-2 0,6 5-384,-11-11 0</inkml:trace>
</inkml:ink>
</file>

<file path=ppt/ink/ink7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19.78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32 926 3712,'3'-2'169,"0"0"0,0 0 0,1 0 0,-1 0 0,1 1 0,-1-1 0,1 1 0,-1 0 0,1 0 0,0 1 0,0-1 0,-1 1 0,1-1 0,0 1 0,4 1 0,32-5 2737,65-18-1231,150-51 0,-229 63-1419,-1-2 0,-1 0 0,0-2 0,0 0 0,-2-2 0,33-27 0,-47 35-195,0 1 1,-1-1 0,0 0-1,0-1 1,-1 1 0,0-1-1,0-1 1,-1 1 0,0-1 0,-1 0-1,0 0 1,-1 0 0,4-15-1,-5 10-7,0 1-1,-1-1 1,-1 0-1,0 1 0,-1-1 1,-1 0-1,0 1 1,-1-1-1,-5-15 0,1 8-22,-2 0-1,0 1 0,-1-1 1,-2 2-1,0 0 0,-1 0 1,0 1-1,-2 1 0,0 0 1,-1 1-1,-1 1 0,-26-19 1,21 19-67,-1 2 0,-1 1 1,0 1-1,-1 1 1,0 1-1,-1 1 1,0 1-1,0 2 1,-1 0-1,0 2 0,0 1 1,0 1-1,0 1 1,-49 5-1,69-3 19,0 1 1,1 0-1,-1 0 0,1 1 1,0-1-1,0 1 0,0 1 0,0-1 1,0 1-1,1 0 0,-1 0 0,1 1 1,0-1-1,1 1 0,-1 0 1,1 1-1,0-1 0,0 1 0,0 0 1,1 0-1,0 0 0,0 0 0,1 0 1,0 1-1,0-1 0,-2 13 0,-2 13 32,2 0-1,2 1 0,1-1 0,3 42 1,-1-64 3,3 48 122,3 0 1,2 0 0,3 0 0,23 69 0,99 211 1100,-125-317-1139,-3-6-19,3 2 78,-2 0 1,1 1-1,-2 0 1,-1 0-1,0 1 1,-1 0-1,-1 0 1,1 25-1,-4-43-151,0 0 0,0 0 0,0 0 0,0 0 0,0 0 0,-1 0 0,1 0 0,0 0 1,-1-1-1,1 1 0,0 0 0,-1 0 0,0 0 0,1 0 0,-1 0 0,1-1 0,-1 1 0,0 0 0,1 0 0,-1-1 0,0 1 0,0-1 0,0 1 0,0-1 0,1 1 0,-1-1 0,0 1 0,0-1 0,0 0 0,0 1 0,0-1 0,0 0 0,0 0 0,0 0 0,0 0 0,0 0 0,0 0 0,0 0 0,0 0 0,0 0 0,0 0 0,0-1 0,0 1 0,0 0 0,0-1 0,0 1 0,0 0 0,0-1 0,1 1 0,-2-2 0,-2 0-174,-1 0 0,1 0 0,0 0-1,0-1 1,0 0 0,0 0 0,1 0 0,-1 0 0,-5-7 0,7 7-133,-1-1 0,1 1-1,0 0 1,0-1 0,1 1 0,-1-1 0,1 1 0,0-1 0,0 0-1,0 0 1,0 1 0,1-1 0,-1 0 0,1 0 0,0 0 0,0 0 0,0 0-1,1 0 1,0 1 0,-1-1 0,1 0 0,1 0 0,-1 1 0,0-1-1,1 1 1,0-1 0,2-4 0,18-13-2156</inkml:trace>
</inkml:ink>
</file>

<file path=ppt/ink/ink7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0.1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22 221 3968,'1'2'120,"0"-1"-1,0 1 1,0-1 0,1 0-1,-1 1 1,0-1 0,1 0-1,-1 1 1,0-1 0,1 0 0,-1 0-1,1 0 1,0 0 0,-1-1-1,1 1 1,0 0 0,0-1-1,1 1 1,0 0 230,4 2 126,1 0 1,0-1 0,0 0-1,0-1 1,0 0 0,0 0 0,1-1-1,-1 0 1,0 0 0,0 0-1,15-4 1,4-3-300,0-1 1,28-11-1,-24 7 163,-15 6-119,-1 0 0,0-1 0,0 0 0,-1-1 0,23-17 1,-35 23-208,0 1 0,0-1 1,1 0-1,-1 1 0,0-1 0,-1 0 1,1 0-1,0-1 0,0 1 0,-1 0 1,1 0-1,-1-1 0,0 1 1,0-1-1,0 1 0,0-1 0,0 0 1,-1 1-1,1-1 0,-1 0 1,1 0-1,-1 1 0,0-1 0,0 0 1,0 0-1,-1 1 0,1-1 1,-1 0-1,1 1 0,-1-1 0,0 0 1,0 1-1,0-1 0,-1 1 1,1-1-1,0 1 0,-1 0 0,0-1 1,1 1-1,-1 0 0,0 0 1,-2-2-1,-2 0-3,1-1 1,-1 1 0,0 0-1,0 0 1,-1 1-1,1 0 1,-1 0 0,1 0-1,-1 1 1,0 0-1,0 0 1,0 1-1,0 0 1,0 0 0,-1 0-1,1 1 1,-14 2-1,5-1 45,-1 2 0,1 0-1,-1 1 1,1 0-1,0 1 1,-27 14-1,32-13-2,0 0 0,1 1 1,0 0-1,0 1 0,1 0 0,0 0 0,1 1 0,-1 0 1,2 1-1,-1-1 0,1 2 0,1-1 0,0 1 0,0 0 0,-6 17 1,9-20 3,1 0 0,0 0 0,0 1 0,1-1 0,0 0 0,0 0 0,1 1 0,0-1 0,1 1 0,0-1 0,0 0 0,0 0 0,1 0 0,0 0 0,1 0 0,0 0 0,0 0 0,1-1 0,0 1 0,0-1 0,1 0 0,0 0 0,7 8 0,-3-7-44,0 0 1,0 0-1,0-1 1,1 0-1,1-1 1,-1 0 0,1 0-1,0-1 1,0-1-1,0 1 1,1-2-1,19 4 1,10-1-939,0-2 0,56-1 0,-58-2-60,49-4-1319,-6-13-21</inkml:trace>
</inkml:ink>
</file>

<file path=ppt/ink/ink7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2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4 545 1664,'-1'-2'314,"1"0"-1,-1 0 1,1 0 0,-1 0-1,1 0 1,0 0 0,-1 0-1,1 0 1,0 0 0,0 0-1,1 0 1,-1 0 0,0 0 0,1 0-1,-1 0 1,2-2 0,15-44 876,-6 15-183,1-11-281,2 1-1,1 0 0,3 1 1,1 1-1,34-55 0,-39 74-471,-8 10-87,2 0 1,-1 1-1,1 0 0,18-18 0,-24 27-149,1 0 1,0-1-1,0 1 1,0 1 0,0-1-1,0 0 1,0 1-1,0-1 1,1 1 0,-1 0-1,0 0 1,1 1 0,-1-1-1,1 1 1,-1-1-1,1 1 1,-1 0 0,1 0-1,-1 1 1,1-1-1,-1 1 1,0 0 0,5 1-1,-2 0-8,0 1 0,0-1-1,-1 1 1,1 0 0,-1 1-1,0-1 1,0 1 0,0 0 0,-1 0-1,1 1 1,-1-1 0,0 1-1,0 0 1,-1 0 0,1 0 0,-1 1-1,0-1 1,-1 1 0,1 0-1,1 8 1,3 12 34,-1 0-1,-1 1 1,2 41 0,-6-47-17,3 29 143,-2 0 1,-8 77 0,3-117-56,1 0 0,-2 0 0,-8 19 0,11-27-94,1 0 1,-1-1 0,0 1 0,0-1-1,0 1 1,0-1 0,0 0-1,0 1 1,0-1 0,-1 0-1,1 0 1,-1 0 0,-1 2-1,2-3-13,0 0-1,1 0 1,-1 0-1,0-1 1,0 1-1,1 0 0,-1 0 1,0-1-1,1 1 1,-1 0-1,0-1 1,1 1-1,-1 0 0,1-1 1,-1 1-1,0-1 1,1 1-1,-1-1 1,1 1-1,-1-1 0,1 1 1,0-1-1,-1 0 1,1 1-1,0-1 1,-1 0-1,1 1 0,0-1 1,0 0-1,-1 0 1,1 1-1,0-1 1,0 0-1,0-1 0,-1-8 22,-1 0 0,2 0-1,0 0 1,0-1 0,1 1-1,0 0 1,0 0-1,1 0 1,1 0 0,0 0-1,8-17 1,6-35 11,-12 35-75,0 1 0,2 0 1,1 0-1,0 1 0,18-33 0,-22 50 7,0 0 0,1 0 0,0 1 0,1-1 0,0 1 0,0 0 0,0 1 0,1-1 0,0 1 1,0 1-1,0-1 0,1 1 0,0 1 0,0-1 0,0 1 0,1 1 0,-1-1 0,1 2 0,11-3 0,-12 4 15,-1 0 0,1 1 0,-1 1 0,1-1-1,-1 1 1,1 0 0,-1 1 0,1 0-1,-1 0 1,0 1 0,0 0 0,0 0-1,0 0 1,-1 1 0,1 0 0,-1 0-1,0 1 1,0 0 0,-1 0 0,1 0-1,-1 1 1,0-1 0,-1 1 0,1 1-1,-1-1 1,0 0 0,-1 1 0,5 11 0,-2-2 43,-1-1 0,-1 0 0,0 1 0,-1 0 0,0 0 0,-2 0 0,0 0 0,-2 24 0,1-30 18,-1 0 1,0 0 0,-1 0 0,0 0 0,-1 0 0,0 0-1,0-1 1,-1 1 0,0-1 0,-1 0 0,0 0 0,-1-1-1,1 1 1,-14 12 0,18-19-25,-1 0 0,0 0-1,0 0 1,0 0 0,0-1 0,0 1-1,0-1 1,0 0 0,0 0 0,-1 1 0,1-1-1,-1-1 1,1 1 0,0 0 0,-1-1-1,1 1 1,-1-1 0,0 0 0,1 1-1,-1-1 1,1 0 0,-1-1 0,1 1-1,-1 0 1,1-1 0,-1 0 0,1 1-1,-1-1 1,1 0 0,0 0 0,-1-1 0,1 1-1,0 0 1,-3-3 0,2 1 5,0 0-1,0-1 1,0 1 0,0-1 0,1 0 0,-1 0 0,1 0-1,0 0 1,1 0 0,-1 0 0,1 0 0,-1-1-1,1 1 1,0-1 0,1 1 0,-1-1 0,1 1-1,0-1 1,1-7 0,2-7-38,0 0 1,2 1-1,0-1 0,1 1 0,1 0 1,1 1-1,1-1 0,0 1 1,13-18-1,-2 8-93,0 1 0,2 1 0,1 1 0,38-32 0,-55 51 61,1 1 1,0-1-1,0 2 1,0-1-1,0 1 1,0 0-1,1 0 1,0 1-1,-1 0 1,1 0-1,0 1 1,0 0-1,0 0 1,9 1-1,-12 0 16,1 0 1,-1 1-1,0 0 0,0 0 0,1 0 1,-1 0-1,0 1 0,0 0 0,0 0 1,-1 0-1,1 0 0,0 1 1,-1 0-1,1 0 0,-1 0 0,0 1 1,0-1-1,0 1 0,-1 0 0,0 0 1,5 7-1,0 4 64,-2 0 0,1 0 0,-2 0 0,0 1 0,-1 0 0,0 0 0,-2 0-1,0 1 1,0-1 0,-2 0 0,0 1 0,-1-1 0,0 1 0,-1-1 0,-1 0 0,-1 0 0,0 0 0,-1 0 0,-1-1 0,-1 0 0,0 0 0,-10 15 0,-31 69 878,35-117-3564,13 17 2388,-1 0 1,0 0-1,1-1 0,-1 1 1,1 0-1,0 0 1,-1-1-1,1 1 1,0 0-1,0 0 0,0-1 1,0 1-1,0 0 1,0-1-1,0 1 1,0 0-1,0-1 0,1 1 1,-1 0-1,1 0 1,-1-1-1,1 1 1,0-2-1,12-5-2066</inkml:trace>
</inkml:ink>
</file>

<file path=ppt/ink/ink7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2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32 250 3200,'13'13'5909,"-21"7"-5424,0 0 1,1 0-1,1 1 0,1 0 1,1 0-1,1 1 0,0 30 1,3-47-412,1-1 0,-1 0 0,1 0 0,0 0 0,0 0 0,0 0 0,1 0 1,-1-1-1,1 1 0,0 0 0,0-1 0,1 1 0,-1-1 0,1 0 0,-1 1 1,1-1-1,0-1 0,0 1 0,0 0 0,1-1 0,-1 1 0,1-1 0,-1 0 1,1 0-1,0-1 0,0 1 0,-1-1 0,7 2 0,12 3 139,0-1 0,1-1 0,42 2-1,-48-5-98,5 1 14,-1-1-1,0-1 1,0-1-1,0-1 1,0-1 0,0-1-1,38-12 1,-49 13-72,0-2 0,0 1-1,-1-1 1,1-1 0,-1 1 0,-1-2 0,1 1 0,-1-1 0,0 0 0,-1-1 0,1 0-1,-1 0 1,-1-1 0,0 0 0,0 0 0,-1 0 0,6-15 0,-6 11-36,0 0 0,-1 0 0,-1 0 1,0-1-1,-1 0 0,-1 1 0,0-1 0,-1 0 0,0 0 1,-1 0-1,-1 1 0,0-1 0,-1 0 0,-8-25 1,7 29-37,-1-1 0,1 1 0,-2 0 0,0 0 0,0 1 0,0-1 0,-1 2 0,-1-1 0,0 1 0,0 0 0,0 0 0,-1 1 0,0 0 0,0 1 1,-1 0-1,0 0 0,0 1 0,-16-6 0,8 6-63,1 0 0,-1 1 1,0 1-1,0 1 1,0 0-1,-1 1 0,1 1 1,0 1-1,-25 4 0,35-4 39,0 0 0,1 1 0,-1 0 0,0 1 0,1-1 0,-1 1-1,1 1 1,0-1 0,0 1 0,0 1 0,1-1 0,0 1 0,-1 0 0,1 1 0,1-1-1,-1 1 1,1 0 0,0 1 0,1-1 0,0 1 0,0 0 0,0 0 0,-4 10-1,7-13 16,0 1 0,1-1 0,-1 1-1,1-1 1,0 1 0,0-1-1,0 1 1,1-1 0,-1 0-1,1 1 1,0-1 0,0 0-1,1 1 1,-1-1 0,1 0 0,0 0-1,0 0 1,1 0 0,-1-1-1,1 1 1,0 0 0,-1-1-1,2 0 1,-1 0 0,0 0-1,1 0 1,4 3 0,10 7-38,0-2 0,1 0 0,0 0 0,23 7 0,-15-8 19,-1-2 0,1-1 0,0-2 0,1 0 0,48 1 0,17 3 286,-92-9-233,0 1 0,0-1 1,0 0-1,0 1 0,0-1 0,0 0 0,0 1 0,-1-1 0,1 1 0,0-1 1,0 1-1,0 0 0,-1-1 0,1 1 0,0 0 0,-1-1 0,1 1 0,-1 0 1,1 0-1,-1 0 0,1 0 0,-1-1 0,1 1 0,-1 0 0,0 0 0,0 0 1,1 0-1,-1 0 0,0 0 0,0 1 0,-1 39 631,1-3-6,2-32-503,0 0 0,1 0-1,0 0 1,0 0-1,1 0 1,0-1-1,8 10 1,11 16 616,-20-26-693,0-1-1,1 0 0,-1 0 0,1 0 0,0-1 0,0 1 0,0-1 1,1 0-1,-1 0 0,1 0 0,0-1 0,0 1 0,-1-1 1,2 0-1,-1-1 0,0 1 0,10 1 0,7-1-840,-1 0 0,1-2 0,24-1-1,-28 0-198,22-5-1339</inkml:trace>
</inkml:ink>
</file>

<file path=ppt/ink/ink7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3.15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621 1 5632,'-14'0'2816,"-20"64"-640,17-45 3200,-8 24-4737,-2 19 129,-35 13 128,-41 0 128,-48 3-3584,-36 0 129</inkml:trace>
</inkml:ink>
</file>

<file path=ppt/ink/ink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2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 2688,'0'2'255,"0"1"0,0-1 1,0 1-1,0-1 0,0 1 0,1-1 0,-1 1 1,1-1-1,0 1 0,0-1 0,0 0 0,1 3 1,10 35 266,-2 56 246,-2 127 0,-12-183-428,3-39-320,1 1-1,0-1 1,0 1-1,-1-1 0,1 1 1,-1-1-1,1 1 1,-1-1-1,0 0 1,1 1-1,-1-1 0,0 0 1,0 0-1,0 1 1,0-1-1,0 0 1,0 0-1,0 0 0,0 0 1,-1 0-1,-1 1 1,2-3-13,0 1 1,-1 0 0,1 0 0,0-1-1,0 1 1,0-1 0,0 1 0,0-1-1,0 1 1,-1-1 0,1 0-1,0 1 1,1-1 0,-1 0 0,0 0-1,0 0 1,0 1 0,0-1-1,1 0 1,-1 0 0,0 0 0,1-1-1,-1 1 1,1 0 0,-1 0 0,1 0-1,0 0 1,-1-2 0,-11-37 152,9 21-179,0 0-1,1 0 1,1 0 0,1 0 0,0-1 0,2 1-1,0 0 1,1 0 0,7-21 0,-7 28 7,1 0 0,0 1 0,1-1 0,1 1 0,0 0 0,0 1 0,1-1 0,0 1 0,1 1 0,0-1 0,0 1 0,1 0 0,0 1 0,1 0 0,14-9 0,-19 15 25,0-1 0,1 1 1,-1 0-1,1 0 1,-1 1-1,1-1 0,0 1 1,0 1-1,0-1 0,-1 1 1,1 0-1,6 0 1,73 17 267,-57-10-224,-19-5-22,0 1 0,0 0 0,-1 0 1,1 1-1,-1 0 0,1 1 0,-1-1 0,-1 2 1,1-1-1,-1 1 0,0 0 0,0 1 1,0-1-1,-1 2 0,0-1 0,-1 0 0,7 12 1,-6-7-15,-1 0 1,0-1 0,-1 2 0,0-1 0,-1 0-1,0 1 1,-1-1 0,0 1 0,-1 0 0,-1 0-1,0 0 1,-2 16 0,-2-5-589,-1 0-1,-1 0 1,0-1-1,-12 24 1,5-18-713</inkml:trace>
</inkml:ink>
</file>

<file path=ppt/ink/ink7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4.26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3200,'4'7'798,"-1"0"0,0 1 0,-1-1 0,1 0 0,-2 1 1,1-1-1,-1 1 0,1 13 0,1 82-347,-2-32-256,10 109 178,6 183 1131,-8 69-740,5-249-2957,-12-162 593,5-4-85</inkml:trace>
</inkml:ink>
</file>

<file path=ppt/ink/ink7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4.7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0 205 3328,'6'-7'258,"0"1"1,0-1-1,1 1 1,0 0-1,0 1 1,0 0-1,1 0 0,0 0 1,0 1-1,0 0 1,9-3-1,29-16 1249,-15 5-1205,1 2 0,1 1 0,0 2 0,1 1 0,0 2 0,1 1 0,0 2 0,60-5 0,-72 11-168,0 0 1,0 1-1,1 2 1,-1 0-1,0 2 1,0 0-1,-1 1 1,1 2-1,-1 0 1,-1 1 0,1 2-1,-1 0 1,-1 1-1,26 18 1,-35-20-35,-1 0 1,-1 1 0,0-1-1,0 2 1,-1-1 0,0 1-1,-1 1 1,0-1 0,-1 1 0,7 16-1,-11-23-53,0 1-1,0-1 1,-1 0-1,1 0 1,-1 1-1,0-1 1,-1 1 0,1-1-1,-1 1 1,0-1-1,0 1 1,-1-1-1,0 1 1,0-1-1,0 0 1,-1 1-1,1-1 1,-1 0-1,0 0 1,-1 0-1,1 0 1,-1 0 0,0-1-1,0 1 1,-1-1-1,1 0 1,-7 5-1,-1 0 9,0-2 1,0 0-1,-1 0 0,0-1 0,0 0 0,0-1 0,-1-1 1,0 0-1,0-1 0,0 0 0,0-1 0,-1 0 0,1-1 1,-15-1-1,-22-2-192,1-2 1,-71-16-1,102 17-3,17 3 86,0 0 1,1 0 0,-1 0 0,0 0 0,0 0 0,1 0 0,-1 0-1,0 0 1,1 0 0,-1-1 0,0 1 0,1 0 0,-1 0 0,0-1 0,1 1-1,-1 0 1,0-1 0,1 1 0,-1 0 0,1-1 0,-1 1 0,1-1 0,-1 1-1,1-1 1,-1 1 0,1-1 0,-1 0 0,1 1 0,0-1 0,-1 1-1,1-1 1,0 0 0,0 1 0,-1-2 0,2 1-124,0-1 0,0 1 1,0 0-1,0 0 0,1 0 1,-1 0-1,0 0 0,1 0 0,-1 0 1,0 0-1,1 1 0,-1-1 1,1 0-1,-1 1 0,1 0 0,1-1 1,29-7-1744</inkml:trace>
</inkml:ink>
</file>

<file path=ppt/ink/ink7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5.1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75 381 3584,'0'0'45,"0"0"0,0 0 1,0 0-1,0 0 0,0-1 0,0 1 1,1 0-1,-1 0 0,0 0 0,0 0 0,0-1 1,0 1-1,0 0 0,0 0 0,0 0 1,0 0-1,0-1 0,0 1 0,0 0 1,1 0-1,-1 0 0,0 0 0,0 0 1,0 0-1,0 0 0,0-1 0,0 1 1,1 0-1,-1 0 0,0 0 0,0 0 0,0 0 1,0 0-1,1 0 0,-1 0 0,0 0 1,0 0-1,0 0 0,0 0 0,1 0 1,-1 0-1,0 0 0,0 0 0,0 0 1,0 0-1,1 0 0,-1 0 0,0 0 0,0 0 1,0 0-1,0 1 0,1-1 0,-1 0 1,0 0-1,0 0 0,0 0 0,0 0 1,0 0-1,17 13 2753,21 25 173,-33-33-3217,2 2 344,1 0 1,-1-1 0,1 0-1,0 0 1,1-1 0,-1 0-1,1 0 1,0-1 0,0 0-1,1-1 1,-1 0 0,1-1-1,0 1 1,-1-2 0,1 0 0,0 0-1,13 0 1,-8-2 11,-1-1 0,1 0 1,-1-1-1,0 0 0,1-1 0,-1 0 1,-1-2-1,1 1 0,-1-2 0,0 0 1,14-10-1,-16 10-41,-1-1-1,0 0 1,-1 0 0,0-1-1,0 0 1,-1-1 0,0 0 0,0-1-1,-1 1 1,-1-1 0,0 0-1,8-21 1,-11 23-44,-1 1-1,0-1 0,-1 0 1,0 0-1,0 0 0,0 0 1,-2 1-1,1-1 0,-1 0 1,0 0-1,-1 0 1,0 0-1,0 1 0,-1-1 1,0 1-1,0 0 0,-1 0 1,0 0-1,-8-11 1,7 10-19,-2 1 1,1-1 0,-1 1 0,0 0 0,-1 1 0,0 0 0,0 0 0,-1 1 0,1 0 0,-2 0 0,1 1 0,0 0 0,-1 0 0,0 1 0,0 1 0,0 0 0,-1 0 0,1 1 0,-1 0 0,1 1 0,-1 0 0,1 1-1,-1 0 1,-15 2 0,10 0-35,-1 2 0,1 0 0,0 0 0,1 2-1,0 0 1,-1 1 0,2 0 0,-1 1 0,1 1-1,0 0 1,1 1 0,0 0 0,1 1 0,0 1-1,-12 14 1,9-8-64,2 0 0,0 0 0,1 2 0,1-1 0,-11 27 0,19-41-18,1 1 0,0-1 0,0 1-1,1 0 1,-1-1 0,1 1 0,0 0 0,1 0-1,0 0 1,0 0 0,0 0 0,0 0 0,1 0 0,0-1-1,1 1 1,-1 0 0,1 0 0,0-1 0,0 1 0,1-1-1,-1 0 1,1 0 0,1 0 0,5 8 0,-3-7-166,1 0 0,0 0 1,0-1-1,1 0 0,-1 0 1,1-1-1,0 0 0,0 0 0,0-1 1,1 0-1,-1 0 0,12 1 1,57 3-1645</inkml:trace>
</inkml:ink>
</file>

<file path=ppt/ink/ink7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5.5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 3200,'3'-21'3282,"4"35"22,6 41-781,-9-33-2331,0-1 1,2 0-1,0 0 1,1 0-1,1-1 0,14 25 1,-19-40-238,0 0 0,0 0 0,0-1 0,0 1 0,1-1 0,0 0 0,-1 0 1,2 0-1,-1-1 0,0 1 0,1-1 0,-1 0 0,1 0 0,0-1 0,0 0 0,0 1 1,1-2-1,-1 1 0,0 0 0,1-1 0,-1 0 0,1-1 0,-1 1 0,1-1 0,-1 0 1,1 0-1,-1-1 0,1 1 0,9-4 0,-4 1-415,0 0 0,-1-2-1,0 1 1,1-1 0,-2 0 0,14-10 0,20-19-1332</inkml:trace>
</inkml:ink>
</file>

<file path=ppt/ink/ink7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5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83 7936,'-43'-16'3968,"68"12"-6144,-25 4 8192,9-4-6400,9-4 0,2 0-2816,3 5 128,10-13 2816,-9-7 128</inkml:trace>
</inkml:ink>
</file>

<file path=ppt/ink/ink7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6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398 22 3840,'-1'-2'156,"0"0"1,-1 0-1,1 1 1,-1-1-1,0 1 0,0-1 1,1 1-1,-1 0 1,0 0-1,0 0 1,0 0-1,0 0 0,0 0 1,-1 0-1,1 1 1,0-1-1,0 1 1,0-1-1,-1 1 0,1 0 1,-3 0-1,-3 1 280,0-1 0,-1 2 0,1-1 0,0 1-1,0 0 1,-8 4 0,-13 6 173,1 2 0,-40 25 1,53-30-514,1 0 0,0 1 0,1 0 0,0 1 0,1 1 0,0 0 0,1 0 0,0 1 0,1 1 0,0 0 0,-11 22 0,19-32-84,1 0 1,0 0-1,0 0 0,1-1 1,-1 1-1,1 0 1,0 0-1,0 0 1,0 0-1,0 0 1,1 0-1,0 0 1,0 0-1,0 0 0,0 0 1,0 0-1,1-1 1,0 1-1,-1 0 1,1-1-1,1 0 1,-1 1-1,0-1 1,1 0-1,0 0 0,0 0 1,0-1-1,5 5 1,1-1-11,-1 0 0,2 0 1,-1 0-1,1-1 0,-1-1 0,2 0 1,-1 0-1,0-1 0,13 2 1,6-2-78,1-1 1,0-2-1,0-1 1,0-2-1,46-9 1,-70 11 30,30-7-500,-1-1 0,-1-2 0,37-17 0,10-6-1141</inkml:trace>
</inkml:ink>
</file>

<file path=ppt/ink/ink7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6.80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4864,'0'1'78,"0"0"-1,0 0 1,1 0-1,-1 0 1,0 0 0,0 0-1,0 0 1,1 0 0,-1 0-1,0 0 1,1 0 0,-1 0-1,1 0 1,-1 0 0,1-1-1,0 1 1,-1 0 0,1 0-1,0-1 1,-1 1 0,1 0-1,0-1 1,0 1-1,1 0 1,23 14 5,-12-9 369,-1 0 0,-1 1 0,1 1 0,-1 0 0,16 15 0,18 29-40,-3 2 1,-2 2 0,-2 2 0,-3 1-1,41 93 1,-34-48 489,-5 1 1,39 176 0,-34-102 334,-46-197-1165,1 1-1,1 0 1,1-1 0,0 1 0,2-1-1,0 1 1,0-1 0,2 1 0,0 0 0,6-19-1,-7 27-99,1 1-1,0-1 0,0 1 0,1 0 0,-1 0 1,2 0-1,-1 1 0,1-1 0,1 1 1,-1 0-1,1 0 0,0 1 0,1 0 1,-1 0-1,1 0 0,0 1 0,1 0 1,-1 0-1,1 1 0,0 0 0,0 1 1,14-5-1,-18 7 28,1 0 0,-1 1 0,1-1 0,-1 1 1,1 0-1,-1 0 0,1 1 0,0-1 0,-1 1 0,1 0 0,-1 0 1,0 1-1,1-1 0,-1 1 0,0 0 0,8 5 0,-6-2 27,1 0-1,-1 0 0,1 1 1,-2 1-1,1-1 1,-1 1-1,0-1 0,7 14 1,-1 2 105,0 1 1,-2 0-1,-1 0 1,0 1-1,5 36 0,-9-34 147,-1 1-1,0 29 0,-5-54-999,-3-13-183,1-21-1499,4 30 2155,1-1 1,0 1-1,0 0 1,0 0-1,0 0 1,0 0-1,0 0 1,0 0-1,1 0 1,-1 1-1,1-1 0,-1 0 1,1 1-1,0-1 1,0 1-1,2-2 1,-3 2 121,18-17-2177</inkml:trace>
</inkml:ink>
</file>

<file path=ppt/ink/ink7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7.1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1 227 5632,'10'6'524,"1"-2"1,1 0 0,-1 0-1,0-1 1,1 0-1,0-1 1,-1 0 0,1-1-1,0 0 1,0-1-1,21-2 1,-23 1-382,0-1 0,1 0 0,-1 0 0,0-1 0,0 0 0,0-1 1,0 0-1,-1-1 0,1 0 0,-1 0 0,-1-1 0,1 0 0,15-14 0,-16 12-60,21-29 532,-28 35-593,-1 0-1,1 0 1,0 1 0,-1-1-1,1 0 1,-1 0-1,1 0 1,-1 0 0,0 0-1,0 0 1,0 0-1,0 0 1,0 0 0,-1 0-1,1 0 1,-1 0-1,1 0 1,-1 0 0,1 0-1,-1 0 1,-1-1 0,-2-5 8,-1 1 1,0 1 0,0-1 0,0 1 0,-1 0 0,0 0 0,0 0 0,-1 1 0,1 0 0,-1 0 0,0 1 0,0 0 0,-1 0 0,1 1 0,-1-1 0,-12-2 0,15 5-27,0-1 1,-1 1-1,1 1 0,-1-1 1,1 1-1,-1-1 0,1 2 1,0-1-1,-1 1 1,1-1-1,-1 2 0,1-1 1,0 0-1,0 1 0,0 0 1,0 0-1,0 1 1,0-1-1,0 1 0,1 0 1,-1 1-1,1-1 0,0 1 1,0-1-1,-7 10 1,6-6 6,0 1 1,1 0-1,-1 0 1,1 0 0,1 0-1,0 1 1,0 0 0,1 0-1,0-1 1,0 1 0,1 0-1,0 1 1,0-1-1,1 0 1,1 0 0,0 0-1,0 0 1,0 0 0,1 0-1,1 0 1,-1 0 0,1-1-1,1 1 1,0-1-1,0 0 1,0 0 0,1 0-1,1-1 1,-1 1 0,1-1-1,0-1 1,8 8 0,3 0 53,1-1 0,1 0 0,-1-2 1,2 0-1,24 10 0,-34-16-157,0-1-1,1 0 1,0-1-1,0 0 1,0-1-1,0 0 1,0-1-1,0 0 1,0 0-1,1-1 1,-1-1-1,14-2 1,-18 0-289,1 0 0,-1-1 1,0 0-1,-1 0 0,1 0 1,-1-1-1,0 0 0,0 0 1,0-1-1,-1 1 0,0-1 0,9-13 1,10-23-1668</inkml:trace>
</inkml:ink>
</file>

<file path=ppt/ink/ink7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7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11 7424,'6'35'3712,"68"1"-5248,-54-32 7424,37 4-5888,23-4 0,14-4 128,-5-4 0,-18-4-128,-16 0 0,-3 0-768,-10-16 0,1 8-1152,-9-14 128</inkml:trace>
</inkml:ink>
</file>

<file path=ppt/ink/ink7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8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2816,'8'20'6201,"0"14"-4807,14 46-1032,58 132 3094,-66-187-3074,-1 3 217,-15-51-422,1 0 0,0-1-1,2 1 1,1 0 0,0 0 0,8-29 0,-3 22-267,1 0 0,1 1 1,2 1-1,23-48 1,-31 71 69,0 0 1,1 0-1,-1 1 1,1-1 0,0 1-1,0 0 1,0 0 0,1 0-1,-1 1 1,1-1-1,0 1 1,0 0 0,0 1-1,1-1 1,-1 1 0,0 0-1,1 0 1,0 1-1,-1 0 1,1 0 0,0 0-1,0 0 1,-1 1 0,1 0-1,0 0 1,0 1-1,0-1 1,7 3 0,0 0 35,1 1 0,-1 1 0,0-1 0,0 2 1,-1 0-1,0 1 0,0 0 0,0 0 0,-1 1 0,19 18 1,-11-7 75,0 0 1,-2 1 0,0 1 0,-1 1 0,15 28 0,-27-41-39,1-1 0,-1 2 1,-1-1-1,0 0 1,0 1-1,0-1 0,-1 1 1,-1 0-1,0 0 0,0-1 1,-1 1-1,0 0 1,-1 0-1,0 0 0,0 0 1,-1-1-1,-5 15 0,7-22-80,0-1 0,-1 1 0,1-1 0,-1 1-1,1-1 1,-1 1 0,0-1 0,0 1-1,1-1 1,-1 0 0,0 1 0,0-1-1,0 0 1,0 0 0,-1 0 0,1 0 0,0 0-1,0 0 1,-1 0 0,1 0 0,0 0-1,-1-1 1,1 1 0,-1-1 0,1 1 0,-1-1-1,1 1 1,-1-1 0,0 0 0,1 0-1,-1 0 1,1 1 0,-3-2 0,2 0-324,0 0 0,0 0 0,0 0 0,0 0 0,0 0 1,0-1-1,0 1 0,0-1 0,1 0 0,-1 1 0,0-1 0,1 0 1,0 0-1,-1 0 0,1 0 0,0 0 0,0 0 0,0 0 0,0 0 1,1-1-1,-1 1 0,0-4 0,-4-20-1719</inkml:trace>
</inkml:ink>
</file>

<file path=ppt/ink/ink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3.4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57 28 4608,'-8'-6'443,"-19"-13"644,27 19-1077,-1 0 1,1-1 0,-1 1 0,1 0 0,-1 0 0,1-1-1,-1 1 1,1 0 0,-1 0 0,0 0 0,1 0 0,-1 0-1,1 0 1,-1 0 0,0 0 0,1 0 0,-1 0-1,1 0 1,-1 0 0,1 0 0,-1 0 0,0 1 0,1-1-1,-1 0 1,1 0 0,-1 1 0,1-1 0,-1 0-1,1 1 1,-1-1 0,1 1 0,-1-1 0,1 0 0,0 1-1,-1-1 1,1 1 0,0-1 0,-1 1 0,1 0-1,-1 1 160,1 1 0,0-1 0,0 0 0,0 1 0,0-1 0,0 0 0,0 0 0,1 1-1,-1-1 1,1 0 0,-1 0 0,1 0 0,2 5 0,1 5-10,28 189 424,-8-43-144,42 223 959,55 258 765,-121-638-2160,3 15 43,1 1 1,1-1-1,0 0 1,1 0-1,0 0 1,2-1-1,12 21 1,-19-35-66,0 0 1,0 0 0,0 0 0,0 0-1,-1 0 1,2-1 0,-1 1 0,0 0-1,0-1 1,0 1 0,0-1-1,0 1 1,0-1 0,1 0 0,-1 1-1,0-1 1,0 0 0,1 0 0,-1 0-1,0 0 1,0 0 0,1 0 0,-1 0-1,0 0 1,0-1 0,0 1 0,1 0-1,-1-1 1,0 1 0,0-1 0,0 1-1,0-1 1,0 0 0,0 1 0,0-1-1,0 0 1,0 0 0,0 0 0,0 0-1,0 0 1,0 0 0,-1 0 0,2-2-1,7-7-387,-1-1-1,0 0 0,7-15 0,-9 15-134,32-56-2297,-15 25 1173</inkml:trace>
</inkml:ink>
</file>

<file path=ppt/ink/ink7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8.69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218 380 3712,'10'-3'1437,"-6"1"-1152,-1 0-1,0 0 0,0 0 1,1 1-1,-1 0 0,1 0 1,0 0-1,-1 0 1,1 0-1,0 1 0,-1 0 1,1 0-1,0 0 1,-1 0-1,1 0 0,4 1 1,6 6-82,0 0 1,0-2 0,1 0-1,0-1 1,0 0-1,0-1 1,0-1 0,0 0-1,1-1 1,-1 0 0,1-2-1,-1 0 1,0 0 0,1-2-1,-1 0 1,0 0-1,-1-2 1,1 0 0,-1 0-1,1-1 1,24-16 0,-29 16-133,-1 0 1,1-1 0,-1-1 0,-1 1 0,1-1 0,-1-1 0,0 0 0,-1 0 0,0 0 0,8-16 0,-12 20-56,-1-1 0,0 1 0,0-1-1,-1 1 1,1-1 0,-1 1 0,0-1 0,-1 0 0,0 0 0,0 0 0,0 1 0,0-1 0,-1 0 0,0 0 0,0 1 0,0-1-1,-1 1 1,0-1 0,0 1 0,0 0 0,-1-1 0,0 1 0,-4-6 0,0 3-10,0-1 1,-1 1 0,0 0-1,0 0 1,-1 1-1,1 0 1,-2 1 0,1 0-1,-1 0 1,0 1-1,0 0 1,0 1 0,-1 0-1,1 0 1,-1 2-1,0-1 1,-21-1 0,9 2-14,-1 1 0,1 1 0,-1 0 0,1 2 0,-1 1 1,1 1-1,-37 12 0,24-4-89,1 2 0,0 2 0,1 1 0,1 2 0,-52 38 0,79-52 73,1-1 1,0 1 0,0 0-1,0 0 1,1 1-1,-1-1 1,1 1-1,1 0 1,-1 0 0,1 0-1,0 1 1,0-1-1,-2 11 1,4-14-8,1 1 0,-1 0 0,1-1 0,0 1 0,0 0 0,0-1 0,0 1 0,1-1 0,0 1 1,-1 0-1,1-1 0,0 0 0,1 1 0,-1-1 0,1 0 0,-1 1 0,1-1 0,0 0 0,0 0 0,1 0 0,-1-1 0,0 1 1,1 0-1,0-1 0,-1 0 0,1 1 0,6 2 0,3 1-143,-1 0 1,1-1-1,0 0 1,0-1-1,0 0 1,0-1-1,1-1 1,22 2-1,114-3-1811,-77-3 785,42 2-486</inkml:trace>
</inkml:ink>
</file>

<file path=ppt/ink/ink7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29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0 4736,'-1'2'170,"1"-1"0,-1 1 1,0-1-1,0 1 0,1 0 1,-1-1-1,1 1 0,-1 0 1,1-1-1,0 1 0,0 0 0,0-1 1,0 1-1,0 0 0,0 0 1,0-1-1,0 1 0,1 0 0,-1-1 1,1 1-1,-1 0 0,2 2 1,21 57 2800,-6-18-2286,-9-7-160,1-1 0,2 1-1,1-2 1,33 63 0,-34-80-100,-7-18 10,-8-28 125,2 19-551,-2-8 14,2 0-1,0 0 0,1 0 1,1 0-1,0 0 1,2 0-1,0 0 0,8-31 1,-8 39-45,2 1 0,-1 1 0,1-1 0,1 0 1,-1 1-1,1 0 0,1 0 0,-1 0 0,2 1 0,-1 0 1,1 0-1,0 0 0,0 1 0,0 0 0,1 1 0,0 0 1,1 0-1,10-5 0,-11 7 21,0-1 1,1 1-1,-1 1 1,1 0 0,0 0-1,0 1 1,0 0-1,0 0 1,0 1-1,0 0 1,0 1-1,0 0 1,0 1-1,-1-1 1,1 2-1,0-1 1,11 6-1,7 5 107,0 1-1,-1 2 0,44 34 0,-57-40-27,0 1 58,1 1-1,-2 0 0,0 1 0,0 1 0,-1 0 1,-1 0-1,-1 1 0,0 0 0,12 28 0,-2 5 360,-2 1 1,11 53-1,-25-91-706,-5-14-2991,-7-9-446,-4-3 1216</inkml:trace>
</inkml:ink>
</file>

<file path=ppt/ink/ink7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0.1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0 3072,'-2'2'411,"1"0"1,0 1 0,0-1-1,0 0 1,0 1-1,1-1 1,-1 0-1,1 1 1,-1-1-1,1 1 1,0-1-1,0 0 1,0 1-1,0-1 1,1 3-1,4 60-317,-3-37 140,17 156 1248,61 265 1,-17-224-552,-33-125-475,6-7 32,-29-78-336,-34-84 765,22 60-914,1 0 0,0 0-1,0 0 1,1-1 0,1 0 0,-1 1 0,2-1 0,-1 0 0,1 0 0,1 0-1,0 0 1,0 0 0,1 0 0,0 0 0,1 0 0,0 0 0,1 1 0,0-1-1,7-17 1,-6 20-12,1-1 0,-1 1 0,1-1 0,0 1 0,1 1 0,0-1 0,0 1 0,0 0 0,1 0 0,0 1 0,0 0 0,0 0 0,1 1 0,0 0 0,0 0 0,0 0 0,0 1 0,0 1 0,1-1 0,-1 1 1,1 1-1,15-2 0,-2 3 56,0 1 0,0 0 0,0 2 0,0 0 1,-1 2-1,1 0 0,-1 1 0,0 2 1,-1 0-1,1 1 0,-2 1 0,1 1 1,25 19-1,-38-24 1,-1 0 0,-1 0-1,1 1 1,-1 0 0,0 0 0,0 0 0,-1 0 0,0 1-1,0 0 1,-1 0 0,0 0 0,0 0 0,-1 0 0,0 1 0,-1-1-1,0 1 1,0-1 0,0 11 0,-1-12-5,0 0 0,-1 0 0,1 0 0,-1 0 0,-1 0 0,1 0 0,-1 0 0,-1 0 0,1-1 0,-1 1 0,0-1 0,0 1 0,-1-1 0,0 0 0,0-1 0,-1 1 0,1-1 0,-1 1 0,0-1 0,-1-1 0,1 1 0,-7 3 0,9-6-132,1-1-1,0 0 0,-1 0 0,0 0 1,1 0-1,-1-1 0,1 1 0,-1-1 1,-4 1-1,-1-6-1337,13-9-216,10-2-533,8 0-128</inkml:trace>
</inkml:ink>
</file>

<file path=ppt/ink/ink7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0.8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181 305 4352,'4'2'246,"0"-1"1,0 1 0,0-1-1,-1 1 1,1 0 0,0 0-1,-1 1 1,0-1-1,0 1 1,1 0 0,-1 0-1,-1 0 1,1 0-1,0 0 1,-1 1 0,0-1-1,0 1 1,0-1-1,0 1 1,0 0 0,-1 0-1,1 0 1,-1 0-1,1 7 1,0-3-109,0 0 0,1 0 0,-1 0 0,2-1 0,-1 1 0,7 9 0,-7-13-68,0-1-1,0 0 0,1 0 0,-1 0 1,0-1-1,1 1 0,0-1 0,0 0 1,-1 0-1,1 0 0,0 0 0,1-1 1,-1 1-1,5 0 0,-1-1 35,1 1 1,-1-2-1,1 1 0,0-1 0,-1 0 0,1-1 1,-1 0-1,1 0 0,-1-1 0,1 0 0,-1-1 0,0 0 1,0 0-1,10-6 0,2-2 19,0-1-1,0-1 1,-1 0 0,19-19-1,-32 27-110,0 0 1,-1-1-1,1 1 0,-1-1 0,0 0 0,-1 0 1,1-1-1,-1 1 0,-1-1 0,1 0 0,-1 0 1,0 0-1,-1-1 0,0 1 0,0-1 0,0 1 0,-1-1 1,0 1-1,-1-1 0,0 0 0,0 0 0,0 1 1,-1-1-1,0 0 0,-1 1 0,0-1 0,0 1 1,0 0-1,-1-1 0,0 1 0,-1 0 0,0 1 0,0-1 1,-8-10-1,3 6-17,-1 0 1,0 0-1,0 1 1,-1 1-1,-1 0 1,1 0-1,-2 1 1,1 1-1,-1 0 0,0 0 1,0 1-1,-1 1 1,0 1-1,0 0 1,0 0-1,0 1 1,0 1-1,-1 1 1,1 0-1,-19 1 0,14 0-54,0 1 0,0 1-1,0 1 1,1 1 0,-1 0-1,1 1 1,0 1 0,0 1-1,1 1 1,0 0-1,0 1 1,1 1 0,0 0-1,1 1 1,-17 16 0,28-23-9,0 0 0,0 0 0,0 1 0,0 0 0,1 0 0,0 0 0,0 0 0,-3 8 0,5-11 34,1 0-1,-1 0 1,1 0 0,0 0 0,0 0-1,0 0 1,0 1 0,0-1 0,0 0 0,0 0-1,1 0 1,-1 0 0,1 0 0,-1 0-1,1 0 1,0 0 0,0 0 0,0 0-1,0 0 1,0-1 0,1 1 0,-1 0 0,0-1-1,1 1 1,-1-1 0,3 2 0,4 4-76,0-1-1,0 0 1,1 0 0,0-1 0,0-1 0,1 1 0,-1-1 0,1-1 0,0 0 0,0 0 0,14 2 0,15-1-340,66 1-1,-66-5 241,-3 1-23,1-3 0,60-9 0,-81 8 211,0-1 0,0 0 0,0-1 0,-1 0 1,0-2-1,0 1 0,0-2 0,17-12 0,-1-15 1707,-33 37-1570,1 0 0,-1 0 0,1 1 0,-1-1 0,1 1 0,0-1 0,0 1 0,0-1 0,0 1 0,1 0 0,-1 0 0,1-1 0,-1 1 0,1 0 0,0 0 0,0-1 0,1 6 0,-1 0 133,1 0-1,0 0 0,1 0 0,5 15 1,-2-12-79,0 0 0,2 0 0,-1-1 0,1 0 1,1 0-1,-1 0 0,2-1 0,-1-1 0,1 1 1,15 10-1,-8-8-71,1-1 1,0 0 0,0-1-1,1 0 1,36 11 0,-43-18-721,0 0 0,1-1 1,-1 0-1,0 0 0,1-1 1,20-3-1,-11-5-1447</inkml:trace>
</inkml:ink>
</file>

<file path=ppt/ink/ink7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2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1 556 3840,'5'-4'794,"1"0"1,0 0-1,0 1 1,1 0-1,-1 0 0,0 0 1,12-2-1,35-18 1363,40-45-1432,-77 58-511,-1-1-1,-1-1 1,0 0-1,0-1 1,-2 0-1,1-1 1,-2-1 0,0 0-1,15-26 1,-21 32-162,0-1 0,0 1 0,-1-1 0,-1 0 0,1-1 0,-2 1 0,1-1 0,-1 1 0,-1-1 0,0 0 0,-1 1 0,0-1 0,0 0 0,-1 0 0,-1 1 0,1-1 0,-7-18 0,5 22-34,-1 1 0,1-1 0,-1 1 0,0 0 0,-1 0 0,0 0 0,-6-6 0,10 10-20,0 1 1,-1-1-1,1 1 0,0 0 0,-1-1 1,1 1-1,-1 0 0,1 0 0,-1 0 1,1 0-1,-1 1 0,0-1 1,1 0-1,-1 1 0,0-1 0,0 1 1,1-1-1,-1 1 0,0 0 0,0 0 1,0 0-1,0 0 0,1 0 0,-1 0 1,0 0-1,0 1 0,0-1 1,1 1-1,-1-1 0,0 1 0,1 0 1,-1-1-1,-2 3 0,3-3-1,0 1-1,1-1 0,-1 1 1,0-1-1,1 1 0,-1 0 1,1-1-1,-1 1 1,1 0-1,-1-1 0,1 1 1,-1 0-1,1 0 0,0-1 1,-1 1-1,1 0 1,0 0-1,0 0 0,-1-1 1,1 1-1,0 0 1,0 0-1,0 0 0,0 0 1,0 0-1,0-1 0,0 1 1,1 0-1,-1 0 1,0 0-1,0 0 0,1-1 1,-1 1-1,0 0 0,1 0 1,-1-1-1,1 1 1,-1 0-1,1-1 0,-1 1 1,1 0-1,-1-1 0,1 1 1,0-1-1,-1 1 1,1-1-1,0 1 0,0-1 1,-1 1-1,1-1 0,0 0 1,0 1-1,0-1 1,-1 0-1,1 0 0,1 0 1,59 19-24,-49-16 47,35 7 105,1-2 1,1-2-1,-1-2 0,1-2 0,0-3 1,0-1-1,64-12 0,-109 16 68,-10 5-102,-10 6-12,5-5-86,0 0 1,0 1-1,1 0 0,0 0 1,1 1-1,0 0 0,1 1 1,0 0-1,0 0 0,1 1 1,1 0-1,0 0 0,0 1 1,2-1-1,-6 20 0,8-24-3,0 0 0,1 0 0,0 0 0,1 1 0,-1-1 0,1 0 0,1 1 0,0-1 0,0 0 0,0 0 0,1 0 0,1 0 0,3 9-1,-4-12 30,1 0 0,0 0 0,0-1 0,1 1 0,0-1 0,-1 0 0,1 0 0,1 0 0,-1 0 0,0-1-1,1 0 1,0 0 0,0 0 0,0 0 0,0-1 0,0 0 0,1 0 0,-1 0 0,0-1 0,7 1-1,4 1 74,1-1-1,0-1 1,0-1-1,0 0 0,-1-1 1,34-7-1,100-33 466,-82 21-260,-57 16-255,0 0 0,1-1 0,-2 0 0,1 0 0,-1-2 0,18-12 0,-3 2 197,-36 20-235,10-3-8,0 0 0,0 0 0,1 0 0,-1 0 0,0 0 0,0 1-1,0-1 1,0 0 0,1 1 0,-1-1 0,0 0 0,0 1 0,1-1-1,-1 1 1,0-1 0,1 1 0,-1-1 0,0 1 0,1 0 0,-1-1 0,1 1-1,-1 0 1,1 0 0,-1-1 0,1 1 0,-1 0 0,1 0 0,0-1-1,0 1 1,-1 0 0,1 1 0,-1 3-12,1-1 0,0 1 1,0 0-1,0-1 0,0 1 0,1 0 0,0-1 1,0 1-1,0-1 0,1 0 0,-1 1 0,1-1 1,0 0-1,0 0 0,0 0 0,1 0 0,0 0 1,-1 0-1,1-1 0,1 1 0,-1-1 0,0 0 1,5 3-1,3 4-3,2-1 1,-1 0-1,1-1 1,0 0-1,23 9 0,-10-9 87,0-1-1,0 0 0,1-3 1,0 0-1,0-1 0,0-2 0,0-1 1,0-1-1,0-1 0,0-1 0,0-2 1,39-11-1,-53 12-10,0-1 1,-1 0-1,1-1 1,-1 0-1,-1-1 0,18-12 1,-26 17-42,-1-1 1,1 1 0,0 0-1,-1-1 1,0 1 0,1-1-1,-1 0 1,0 0-1,-1 0 1,1 0 0,0 0-1,-1 0 1,0 0 0,1 0-1,-1-1 1,-1 1-1,1 0 1,0-1 0,-1 1-1,0-1 1,1 1 0,-2-1-1,1 1 1,0 0 0,-1-1-1,1 1 1,-1-1-1,0 1 1,0 0 0,-2-6-1,-5-4 10,0-1 1,-1 1-1,0 1 0,-1 0 0,0 0 0,-1 0 0,0 2 0,-1-1 0,0 1 0,-1 1 0,-14-8 0,7 5-37,-1 1 0,0 1 0,-1 0 0,0 2-1,0 1 1,-43-9 0,35 12-42,0 2-1,0 1 1,0 1 0,-54 7-1,67-5-1,0 2 0,1-1 0,-1 2-1,1 0 1,0 1 0,0 1-1,0 0 1,1 1 0,0 1 0,-14 10-1,28-18 44,-1 0-1,1 0 0,-1 1 0,0-1 1,1 0-1,0 0 0,-1 1 0,1-1 1,0 1-1,0 0 0,0-1 0,0 1 1,0 0-1,0-1 0,0 1 0,1 0 1,-1 0-1,1 0 0,-1 0 0,1 0 0,0 0 1,-1 0-1,1 0 0,0 0 0,0 0 1,1-1-1,-1 1 0,0 0 0,1 0 1,-1 0-1,1 0 0,-1 0 0,1 0 1,0-1-1,0 1 0,0 0 0,0 0 1,0-1-1,0 1 0,1-1 0,1 2 1,4 4-19,0 0 1,1-1 0,0 0 0,1-1 0,-1 0 0,18 8 0,-6-5 8,-1-1 0,1-1-1,1 0 1,-1-2 0,1 0 0,0-2 0,23 1 0,19-4-172,63-8 1,-54 2-33,-54 6 114,0 0 0,1-2 0,-1 0 0,0-2 0,0 0 0,-1 0 0,27-13 0,-45 18 110,0 0 1,1 0-1,-1 0 0,0 0 0,1 0 0,-1 0 0,1 0 0,-1 0 0,0 0 0,1 0 0,-1 0 0,0 0 0,1-1 0,-1 1 0,1 0 0,-1 0 0,0-1 0,1 1 0,-1 0 0,1-1 0,-1 1 0,1 0 0,-1-1 0,1 1 0,0-1 0,-1 1 0,1-1 0,-1 1 0,1-1 0,0 1 0,-1-1 0,1 0 0,0 1 1,0-1-1,-1 1 0,1-1 0,0 0 0,0 1 0,0-1 0,0 0 0,0 1 0,0-1 0,0 1 0,0-1 0,0 0 0,0 1 0,0-1 0,1 0 0,-1 1 0,0-1 0,0 1 0,0-1 0,1 0 0,-1 1 0,0-1 0,1 1 0,-1-1 0,1 1 0,-1-1 0,0 1 0,1 0 0,-1-1 0,1 1 0,0-1 0,-3 2 6,0-1-1,0 1 1,0 0-1,1 0 0,-1 0 1,0 0-1,0 0 0,1 0 1,-1 1-1,1-1 0,-1 1 1,1-1-1,-1 1 1,1-1-1,0 1 0,0 0 1,0 0-1,0-1 0,0 1 1,0 0-1,0 0 1,1 0-1,-1 0 0,0 3 1,1-2 28,1 0 1,-1 1-1,1-1 0,-1 0 1,1 0-1,0 1 1,0-1-1,1 0 1,-1 0-1,1 0 1,-1 0-1,1-1 1,3 5-1,3 3 92,0-1 0,1 0 1,0-1-1,0 0 0,0 0 0,21 12 0,1-5 160,-1-1 0,2-1 0,0-2 0,0-1 0,51 8 0,-61-15-930,1-1 0,39-2 0,-58 0 262,1 0 0,-1-1 0,0 1 0,1-1 0,-1 0 0,0-1 0,0 1 0,0-1 0,0 0 0,7-3 0,-2-9-2069</inkml:trace>
</inkml:ink>
</file>

<file path=ppt/ink/ink7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2.7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148 303 4608,'-1'0'91,"0"0"0,0 1 0,0-1 0,0 0 0,0 0 0,0 0 0,0 0 0,0 0 0,0 0 0,0 0 0,0 0 0,0-1 0,1 1 0,-1 0 0,0-1 0,0 1-1,0 0 1,0-1 0,0 1 0,1-1 0,-1 1 0,0-1 0,0 0 0,1 1 0,-1-1 0,0 0 0,1 1 0,-1-1 0,1 0 0,-1 0 0,1 1 0,-1-1 0,0-1 0,1 1-32,0 1 1,0-1-1,-1 1 0,1 0 0,0-1 0,-1 1 1,1 0-1,-1-1 0,1 1 0,0 0 0,-1 0 1,1-1-1,-1 1 0,1 0 0,0 0 0,-1 0 1,1 0-1,-1-1 0,1 1 0,-1 0 0,1 0 1,-1 0-1,1 0 0,-1 0 0,1 0 0,-1 0 1,1 0-1,-1 1 0,1-1 0,-1 0 0,1 0 1,0 0-1,-1 0 0,1 1 0,-1-1 0,1 0 1,0 0-1,-1 1 0,1-1 0,-1 0 0,1 1 1,0-1-1,-1 0 0,1 1 0,0-1 0,0 0 1,-1 1-1,1 0 0,-13 19 347,11-17-365,1 0-1,0 1 1,0-1 0,1 0 0,-1 0 0,1 1 0,-1-1-1,1 0 1,0 1 0,0-1 0,1 0 0,-1 0 0,1 1 0,-1-1-1,1 0 1,0 0 0,0 1 0,1-1 0,-1 0 0,4 5 0,-2-4 41,1 0 0,0 0 0,0 0 1,0 0-1,1-1 0,-1 1 1,1-1-1,0 0 0,0-1 1,0 1-1,8 2 0,2 0 71,-1-1 0,1 0 0,0-2 0,0 1 0,0-2-1,0 0 1,0-1 0,27-3 0,-1-4 114,1-3 1,-2-1 0,66-28-1,-86 30-175,0 0 0,-1-2 0,0 0 0,-1-1 0,0 0 0,-1-2 0,0 0 0,27-31 1,-41 41-78,0 1 0,0-1 0,-1 0 0,0 0 0,0 0 0,0-1 0,0 1 0,0 0 0,-1-1 0,0 1 0,0-1 0,0 1 0,-1-1 0,1 1 0,-1-1 0,0 0 0,0 1 1,-1-1-1,0 1 0,1-1 0,-1 0 0,-1 1 0,1 0 0,-1-1 0,0 1 0,0 0 0,0 0 0,0 0 0,-1 0 0,1 0 0,-6-5 0,1 1-3,-1 0-1,0 0 1,-1 0-1,0 1 0,0 1 1,0 0-1,-1 0 1,0 0-1,0 1 0,-1 1 1,-19-7-1,3 6-16,1 1 1,-1 1-1,1 1 0,-1 1 0,0 2 0,0 0 0,-51 11 1,47-6-58,0 2 1,0 2-1,1 0 0,0 2 1,1 1-1,-37 23 1,55-29 20,1 0 0,0 0 1,1 1-1,-1 0 0,2 1 1,-11 12-1,17-19 23,1-1 0,0 1 0,-1 0 0,1 0-1,0 0 1,0 0 0,0 0 0,1 0 0,-1 0 0,0 0 0,1 0 0,-1 0 0,1 1 0,0-1-1,0 0 1,0 0 0,0 0 0,0 1 0,0-1 0,0 0 0,1 0 0,-1 0 0,1 1-1,0-1 1,-1 0 0,1 0 0,0 0 0,0 0 0,0 0 0,1-1 0,-1 1 0,0 0-1,1 0 1,-1-1 0,1 1 0,0-1 0,-1 0 0,1 1 0,0-1 0,0 0 0,3 2 0,10 5-165,0-1 1,0 0 0,1-1-1,0-1 1,-1-1 0,2 0 0,-1-1-1,31 2 1,15-2-1046,65-6 1,123-20-2464,-151 7 1878</inkml:trace>
</inkml:ink>
</file>

<file path=ppt/ink/ink7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3.2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3456,'1'10'1472,"5"7"-276,0 0 0,-1 1 1,4 28-1,3 119 326,-8-80-533,38 376 70,38-6 847,-73-428-1790,0 0-1,2-1 1,1 0 0,1-1 0,1 0 0,21 32 0,-32-56-125,-1 0 1,1-1 0,-1 1-1,1-1 1,-1 1 0,1-1-1,0 1 1,-1-1 0,1 1-1,0-1 1,-1 1 0,1-1 0,0 0-1,0 1 1,-1-1 0,1 0-1,0 0 1,0 0 0,0 1-1,-1-1 1,1 0 0,0 0-1,0 0 1,0 0 0,-1-1 0,1 1-1,0 0 1,1 0 0,24-17-853,23-39-1730,-43 47 2017,9-10-697,0 1-1,1 0 1,1 1-1,33-26 1,-49 42 1296,0 1 1,-1 0 0,1-1-1,0 1 1,-1 0 0,1 0-1,0 0 1,-1-1 0,1 1-1,0 0 1,-1 0 0,1 0-1,0 0 1,0 0 0,-1 0-1,1 0 1,0 1-1,-1-1 1,1 0 0,0 0-1,-1 0 1,1 1 0,0-1-1,-1 0 1,1 1 0,0-1-1,-1 1 1,1-1 0,-1 0-1,1 1 1,-1-1 0,1 1-1,-1 0 1,1-1-1,-1 1 1,0-1 0,1 1-1,-1 0 1,0-1 0,1 1-1,-1 0 1,0-1 0,0 2-1,13 35 1924,-12-31-1613,2 4-56,0 0-1,1-1 1,0 0 0,0 0 0,1 0-1,0 0 1,1-1 0,0 0-1,11 12 1,-14-17-346,1 1 0,-1-1 0,1 0 0,0-1 1,0 1-1,-1-1 0,2 1 0,-1-1 0,0-1 0,0 1 0,1 0 1,-1-1-1,1 0 0,-1 0 0,1 0 0,0-1 0,-1 0 0,1 0 0,0 0 1,-1 0-1,1-1 0,-1 1 0,8-3 0,24-11-1363</inkml:trace>
</inkml:ink>
</file>

<file path=ppt/ink/ink7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3.6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29 7552,'-34'0'3712,"40"-29"-4992,-1 38 6656,4-5-5376,0 8 0,1-8-2048,-6 6 0,10-4 1152,-17-6 0</inkml:trace>
</inkml:ink>
</file>

<file path=ppt/ink/ink7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4.0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497 73 2688,'1'-1'115,"0"0"0,1 1 0,-1-1 1,1 0-1,-1 0 0,0 0 0,0 0 0,1 0 1,-1 0-1,0 0 0,0-1 0,0 1 0,0 0 0,-1-1 1,1 1-1,0-1 0,0 1 0,-1 0 0,1-1 1,-1 1-1,1-1 0,-1 0 0,0 1 0,0-1 0,1 1 1,-1-1-1,-1-1 0,-1 0 68,0 1-1,0-1 1,-1 1-1,0 0 1,1 0-1,-1 1 1,0-1 0,0 0-1,0 1 1,0 0-1,0-1 1,0 1-1,-5-1 1,-3 0 27,0-1 0,0 1 0,0 1 0,0 0-1,0 0 1,-1 1 0,-19 3 0,-80 17 1610,82-13-1577,1 0 1,0 2 0,1 1 0,0 2 0,0 0-1,-30 20 1,55-31-225,0 0-1,0 1 0,-1-1 1,1 1-1,0-1 0,1 1 1,-1 0-1,0 0 1,0 0-1,1 0 0,-1 0 1,1 0-1,0 0 0,0 0 1,-1 1-1,1-1 0,1 0 1,-1 1-1,0-1 1,1 1-1,-1-1 0,1 1 1,0-1-1,-1 1 0,2 3 1,0-2-8,0 0 0,1 1 1,-1-1-1,1 0 0,1 0 1,-1 0-1,0-1 0,1 1 1,0 0-1,0-1 0,0 0 1,0 0-1,4 4 0,9 5 15,-1-1-1,2 0 1,-1-1-1,2-1 1,26 11 0,-19-12 29,1-1 0,1-1 0,-1-1 0,1-1 0,52-1 0,-26-4 100,104-17 0,-132 14-122,-1-2 1,-1 0 0,1-2 0,23-10 0,-38 14-46,1-1 1,-1 0 0,0-1-1,-1 0 1,1 0-1,-1-1 1,-1 1 0,1-2-1,-1 1 1,0-1 0,-1 0-1,6-10 1,-7 10-29,33-65-432,-35 86 495,1 0 0,1 0-1,0 0 1,1-1 0,0 1 0,1-1 0,0-1-1,1 0 1,0 0 0,17 17 0,-18-21-100,-1-1 0,1-1 1,0 1-1,0-1 0,1 0 0,0-1 1,0 0-1,0 0 0,0 0 0,0-1 1,1-1-1,-1 1 0,1-1 0,0-1 1,0 0-1,0 0 0,16-1 0,9-6-1629,-2-6-214</inkml:trace>
</inkml:ink>
</file>

<file path=ppt/ink/ink7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4.4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8064,'3'0'3968,"59"3"-5504,-39-3 7168,-3 5-8960,3 6 128,0-7-768,-23 5 0</inkml:trace>
</inkml:ink>
</file>

<file path=ppt/ink/ink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3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31 3712,'-8'-23'1792,"31"19"-2048,-9 0 2944,14 4-2432,15 0 128,14 0 0,9 4 0,8 0-512,6-1 0,0 2 256,-14 3 128,-9-5-512,-14 1 0,-6 5-512,-9-6 0,-4 1-384,8-4 0</inkml:trace>
</inkml:ink>
</file>

<file path=ppt/ink/ink7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5.8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0 627 4864,'11'-1'5712,"7"-4"-4256,36-15 10,-39 15-1321,-1 0 1,0-1-1,26-15 1,-18 7-20,-1 0 0,-1-2 0,0-1 0,-1 0 1,-1-1-1,-1-1 0,0-1 0,-2 0 1,0-1-1,-1-1 0,11-25 0,-17 29-24,8-17 79,-2 0 0,10-40 0,-21 67-154,-1 0-1,0-1 1,-1 1 0,0-1-1,0 0 1,-1 1 0,0-1 0,-1 1-1,0-1 1,0 0 0,-1 1-1,0 0 1,0-1 0,-7-15-1,-8 11-79,12 13-26,9 7-23,8 5 112,0-1 0,1 0 0,0-1 0,1-1 0,0 0 0,0-1 0,1-1 0,28 11 0,-9-7 123,1-1 1,70 11-1,-48-17 2,-42-4-59,1 1-1,0 1 1,0 0-1,17 5 0,-33-7-69,1 0-1,-1 0 0,1 0 0,-1 1 0,1-1 0,-1 0 0,1 0 0,-1 0 0,1 0 0,-1 1 0,1-1 0,-1 0 0,1 0 0,-1 1 0,0-1 0,1 0 0,-1 1 0,1-1 0,-1 1 0,0-1 0,1 0 0,-1 1 0,0-1 0,0 1 0,1-1 0,-1 1 0,0-1 0,0 1 0,0-1 0,0 1 0,1-1 0,-1 1 1,0-1-1,0 1 0,0-1 0,0 1 0,0-1 0,0 1 0,0-1 0,-1 1 0,1-1 0,0 1 0,0-1 0,0 1 0,0-1 0,-1 1 0,1-1 0,0 1 0,0-1 0,-1 1 0,1-1 0,-1 1 0,-26 24 179,14-15-101,-25 23 137,25-23-237,0 0-1,1 1 1,0 1 0,1 0-1,0 0 1,1 1 0,0 1-1,-8 14 1,17-25-2,-1 1 0,1-1 0,0 1 0,0 0 0,0-1 0,0 1 0,0 0 0,1-1 1,0 1-1,0 0 0,0 0 0,0-1 0,0 1 0,1 0 0,0 0 0,-1-1 0,2 1 0,-1 0 0,0-1 0,1 1 0,-1-1 1,1 0-1,0 0 0,0 1 0,0-1 0,1 0 0,-1-1 0,1 1 0,0 0 0,-1-1 0,1 1 0,0-1 0,0 0 1,1 0-1,-1 0 0,0-1 0,1 1 0,4 1 0,16 6-6,0-2 1,0 0-1,0-2 1,42 5-1,-34-6 54,28 5 64,1-2 0,63-3 1,-90-5 23,0-1-1,-1-2 1,1-2 0,-1 0 0,38-15 0,-65 20-89,-1-1 0,-1 0 0,1 0 0,0 0 0,0-1 0,-1 1 0,1-1 0,-1 0 0,0-1 0,0 1 0,0-1 0,0 1 0,-1-1 0,0 0 0,0-1 0,0 1 0,0-1 0,3-6 0,-4 5 9,0-1 0,-1 0-1,0 1 1,0-1 0,-1 0-1,1 0 1,-2 0-1,1 1 1,-1-1 0,0 0-1,0 0 1,-1 1 0,-4-13-1,3 9-22,-1 0 0,0-1-1,-1 2 1,0-1-1,-1 0 1,0 1-1,0 0 1,-1 0 0,0 1-1,-1 0 1,0 0-1,0 1 1,-11-8-1,12 11-35,1 0 0,-2 0-1,1 1 1,0 0 0,-1 0 0,1 1-1,-1 0 1,0 0 0,0 0-1,0 1 1,1 1 0,-1-1 0,0 1-1,0 1 1,0 0 0,0 0-1,0 0 1,0 1 0,-8 3-1,6-2-27,1 1-1,-1 0 0,1 0 1,0 1-1,0 0 1,0 1-1,1 0 0,0 1 1,0-1-1,1 2 0,-10 10 1,13-13 23,0 1 1,1-1 0,-1 1 0,1-1 0,0 1 0,1 0 0,-1 0-1,1 0 1,1 1 0,-1-1 0,1 0 0,0 1 0,0-1 0,1 1 0,0-1-1,0 1 1,0-1 0,1 1 0,1 6 0,3 2 57,0 0 0,0-1 0,2 1 1,0-1-1,0-1 0,1 1 0,1-1 1,0-1-1,1 0 0,0 0 0,1-1 0,0 0 1,1 0-1,0-2 0,1 1 0,0-2 1,0 0-1,1 0 0,-1-1 0,2-1 0,28 9 1,-21-8 10,0-2 0,1 0 1,-1-1-1,1-1 1,0-1-1,0-2 0,0 0 1,0-1-1,0-1 0,0-1 1,-1-2-1,1 0 1,-1-1-1,27-11 0,-20 4-254,-16 9-78,0-1-1,0-1 1,-1 0 0,0-1 0,0 0 0,-1-1-1,0 0 1,0-1 0,18-19 0,-29 28 271,1-1 0,0 1 0,-1 0 0,1-1 0,0 1 0,0 0 0,-1 0 0,1 0 0,0-1 0,-1 1 0,1 0 0,0 0 0,0 0 1,-1 0-1,1 0 0,0 1 0,0-1 0,-1 0 0,1 0 0,0 0 0,-1 1 0,1-1 0,0 0 0,-1 1 0,1-1 0,0 0 0,-1 1 0,1-1 0,-1 1 0,1-1 0,0 1 0,-1-1 0,0 1 1,1-1-1,-1 1 0,1 0 0,-1-1 0,0 1 0,1 0 0,-1-1 0,1 2 0,28 43 404,-13-20-123,-10-19-180,1 1 0,0-2 0,0 1 0,1-1 0,0 0 0,0 0 0,0-1 0,0 0 0,15 4 0,-7-3 82,0-1 1,0 0-1,1-1 1,26 1-1,-15-5 5,0-2 0,0 0 0,0-2 0,-1-1 0,36-12 0,-14 4 97,-41 12-204,1-1 1,-1 0-1,0 0 0,1-1 0,-2 0 0,1 0 1,0-1-1,-1 0 0,0 0 0,11-11 0,-15 13-48,-1 0-1,0 0 0,1 0 0,-2 0 0,1 0 1,0-1-1,-1 1 0,1-1 0,-1 1 0,0-1 0,0 1 1,0-1-1,-1 1 0,1-1 0,-1 0 0,0 0 1,0 1-1,0-1 0,-1 0 0,1 1 0,-1-1 0,0 0 1,0 1-1,0-1 0,0 1 0,-1-1 0,1 1 1,-4-5-1,-2-3 0,1 1 0,-1 0 1,-1 0-1,0 1 0,0 0 1,-1 0-1,0 1 0,-1 0 1,0 1-1,-11-7 0,4 4-18,-1 1-1,0 1 1,0 1-1,0 1 1,-38-9-1,26 10-63,0 2-1,0 0 1,0 2-1,-1 1 1,1 2-1,0 0 1,0 2-1,-34 10 1,58-13 31,0 1 0,1 0 0,0 0 0,-1 1 0,1-1 0,0 1 0,0 1 0,0-1 0,1 0 0,-1 1 1,1 0-1,0 0 0,-6 7 0,9-8 19,0-1 1,0 0-1,0 0 1,0 0 0,0 1-1,0-1 1,0 0-1,1 1 1,0-1-1,-1 1 1,1-1 0,0 1-1,0-1 1,0 1-1,0-1 1,1 0-1,-1 1 1,1-1 0,-1 1-1,1-1 1,0 0-1,0 0 1,0 1-1,0-1 1,1 0-1,-1 0 1,0 0 0,1 0-1,-1 0 1,1 0-1,0-1 1,0 1-1,0-1 1,0 1 0,3 1-1,5 4-22,0 0 0,1-1 0,0 0 0,1-1 0,-1 0 0,1 0 0,0-2 0,0 1 0,0-2 0,14 2 0,24 2 28,56-1 1,-91-5 19,139-6 155,-22 0 188,-132 6-350,1 0 1,-1 0 0,1 0 0,-1 0-1,1 1 1,-1-1 0,0 0 0,1 0-1,-1 0 1,1 1 0,-1-1-1,0 0 1,1 0 0,-1 1 0,1-1-1,-1 0 1,0 1 0,1-1 0,-1 1-1,0-1 1,0 0 0,1 1-1,-1-1 1,0 1 0,0-1 0,0 1-1,0-1 1,1 1 0,-1-1 0,0 1-1,0-1 1,0 0 0,0 1-1,0 0 1,-1 25 64,0-6 101,3-14-110,-1 0 0,1 0 0,1 0 0,-1-1 0,1 1 0,0-1 0,0 1 0,1-1 0,0 0 0,0 0 0,0-1 0,0 1 0,1-1 0,-1 0 0,1 0 0,0 0 0,1-1 0,-1 0 0,9 4 0,-4-2-104,1-1 0,0-1 0,0 1 0,0-2 0,0 1 0,0-2 0,1 1 0,-1-2 0,22 0 0,-28-1-30,91-11-3386,-88 11 3010,-1-1-1,1-1 1,0 1 0,-1-1-1,1 0 1,-1-1 0,0 0-1,0 0 1,9-7 0,12-20-2106</inkml:trace>
</inkml:ink>
</file>

<file path=ppt/ink/ink7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6.5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1 841 2688,'11'0'1557,"8"0"82,0-2-1,0 0 0,-1-1 1,29-8-1,8-7-1233,-16 0-152,-1-1-1,0-2 1,-2-2-1,0-1 0,-2-2 1,-1-2-1,-1 0 1,-1-2-1,-2-2 1,-1 0-1,42-65 1,-63 86-199,-1 0 0,0 0 0,-1-1 0,0 0 0,-1 0 1,0 0-1,-1 0 0,0-1 0,-1 1 0,0-1 0,-1 0 1,-1 0-1,0 1 0,0-1 0,-1 0 0,-1 0 0,-6-23 1,4 26-41,0 0 1,-1-1-1,1 1 1,-2 1-1,0-1 1,0 1-1,0 0 1,-1 1-1,-1-1 1,1 1-1,-1 1 1,-1-1-1,0 1 1,0 1-1,0 0 1,0 0-1,-1 1 1,0 0-1,0 1 1,-22-7-1,16 7-23,0 0 0,-1 1-1,1 1 1,-1 1 0,1 0-1,-1 1 1,0 1-1,1 0 1,-1 2 0,1 0-1,-1 0 1,-25 10-1,32-9-3,-1 1 0,1 0 0,0 0 0,0 1 0,1 0 0,-1 0 0,1 1 0,1 1 0,0 0-1,0 0 1,0 0 0,1 1 0,0 0 0,1 0 0,0 1 0,0 0 0,1 0 0,0 0 0,-5 18-1,5-6 27,0-1 0,2 1 0,1-1 0,0 1 0,2 0 0,1 0-1,0-1 1,1 1 0,2 0 0,0-1 0,10 28 0,10 20 293,4-1 0,39 68 0,35 88 819,-48-70 69,-54-154-1225,0 1-1,0 0 1,0 0 0,1-1-1,-1 1 1,0 0-1,0-1 1,1 1-1,-1 0 1,1-1-1,-1 1 1,1 0-1,-1-1 1,1 1 0,-1-1-1,1 1 1,-1-1-1,1 1 1,0-1-1,-1 0 1,1 1-1,-1-1 1,1 0-1,0 1 1,0-1 0,-1 0-1,1 0 1,0 1-1,0-1 1,-1 0-1,1 0 1,0 0-1,0 0 1,21-16-3286,1-2 1240,51-9-2403,-29 12 2176</inkml:trace>
</inkml:ink>
</file>

<file path=ppt/ink/ink7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6.8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71 225 3840,'-3'3'1920,"-17"17"-1536,15-16 3200,-4 12-3584,-5 0 128,-1 0-128,10 7 0,5-7-256,11 0 0,7-2-896,-4-5 0</inkml:trace>
  <inkml:trace contextRef="#ctx0" brushRef="#br0" timeOffset="1">428 13 9472,'-80'-12'4736,"66"21"-6912,11-9 9599,-3 0-9215,-17 0 1,-25 3-3073,-18-15 128</inkml:trace>
</inkml:ink>
</file>

<file path=ppt/ink/ink7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7.9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163 245 1536,'-1'-2'130,"0"0"1,-1-1-1,2 1 1,-1-1-1,0 1 1,0-1-1,1 1 1,0-1 0,-1 0-1,1 1 1,0-1-1,0 0 1,0 1-1,1-1 1,-1 1-1,1-1 1,-1 0-1,1 1 1,0-1-1,0 1 1,0-1-1,0 1 1,1 0-1,-1 0 1,1-1-1,-1 1 1,1 0-1,0 0 1,-1 0-1,1 1 1,0-1-1,0 0 1,3-1-1,10-9 170,0 1 0,1 0 1,0 1-1,31-14 0,17-11 802,-49 26-957,1 1-1,-1 0 1,1 1 0,1 1 0,-1 1 0,1 0 0,0 1 0,0 1 0,0 1-1,1 0 1,-1 1 0,26 2 0,-35-1-100,0 1 1,0 1-1,1 0 1,-1 0-1,-1 0 0,1 1 1,0 0-1,-1 1 1,1-1-1,-1 1 0,0 1 1,0 0-1,-1 0 1,1 0-1,-1 0 0,0 1 1,-1 0-1,1 1 1,-1-1-1,0 1 0,-1 0 1,0 0-1,0 0 1,0 1-1,-1-1 0,0 1 1,-1 0-1,3 13 1,-1 0 72,-1 0 0,-2 0 0,0 0 0,-1 0 1,-1 0-1,-1 1 0,0-1 0,-2 0 0,-1-1 1,-12 36-1,-6 1 209,-2 0 1,-46 76-1,58-113-254,0-1 1,-1-1-1,0 0 0,-2-1 0,0-1 1,-1 0-1,0-1 0,-2-1 0,-25 16 0,12-11 36,-1-2 1,-1-2-1,0-1 0,-1-1 0,-39 8 0,63-19-99,0 0 0,-1 0 1,1-1-1,-1-1 0,0 0 0,1-1 1,-1 0-1,1 0 0,-15-5 0,22 5-17,0 0-1,0 0 0,0 0 1,0-1-1,0 1 0,1-1 1,-1 0-1,1 0 0,-1 0 1,1-1-1,0 1 0,0-1 0,0 0 1,0 0-1,0 0 0,1 0 1,-1 0-1,1-1 0,0 1 1,0-1-1,0 1 0,1-1 1,-1 0-1,1 1 0,0-1 1,0 0-1,0 0 0,0 0 1,1-7-1,0 9-9,0-1 0,0 1 1,1-1-1,0 1 0,-1-1 1,1 1-1,0-1 0,0 1 1,0 0-1,1-1 0,-1 1 0,0 0 1,1 0-1,-1 0 0,1 0 1,0 0-1,0 0 0,0 1 1,0-1-1,0 0 0,0 1 1,0 0-1,1-1 0,-1 1 0,0 0 1,1 0-1,-1 1 0,4-2 1,1 0-9,1 0 1,-1 1-1,1-1 1,-1 2 0,1-1-1,0 1 1,-1 0-1,11 2 1,34 9 140,-2 2 0,83 34-1,-104-36 7,14 4 113,0-2 0,70 12 0,-87-21-89,1-1-1,-1-2 1,1 0 0,0-2-1,43-6 1,-62 5-84,0 0 0,-1 0 1,1-1-1,-1 0 0,9-5 1,-10 5-75,-63 2-4425,28 4 2347,5-2-86</inkml:trace>
</inkml:ink>
</file>

<file path=ppt/ink/ink7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8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4864,'60'-3'2432,"34"-10"-3328,-74 10 4224,12-5-3200,11 8 128,8 0 128,1 8 0,-4-5-512,-11 1 128,0 1 256,-14-1 0,-3-1-896,-11 1 0,2-4-768,-17-7 0</inkml:trace>
</inkml:ink>
</file>

<file path=ppt/ink/ink7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8.66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346 2 3712,'-2'0'154,"0"-1"-1,0 1 1,0 0 0,0 0 0,0 0 0,1 0-1,-1 0 1,0 0 0,0 1 0,0-1 0,0 1-1,0-1 1,0 1 0,1 0 0,-1 0 0,0 0-1,1 0 1,-1 0 0,0 0 0,-2 2 0,-42 33 1621,35-27-1660,-19 17 187,1 1 0,1 1 0,-34 45 0,48-55-146,2 0 0,0 1-1,1 0 1,1 0-1,0 2 1,2-1-1,-10 35 1,17-47-108,-1 1 0,2-1 0,-1 1 0,1 0 0,0-1 0,3 18 0,-2-23-34,-1 0-1,1 0 1,0 0-1,0 1 0,0-1 1,0 0-1,0 0 1,1 0-1,-1-1 1,1 1-1,0 0 1,0 0-1,0-1 1,0 1-1,0-1 0,1 0 1,-1 0-1,1 0 1,0 0-1,4 3 1,12 0 39,0-1 1,1-1-1,-1 0 0,1-2 1,-1 0-1,1-1 1,22-3-1,-7 1 32,61-5 84,-61 3-389,-1 1 0,58 4 0,-92-1 171,0 0 1,1 0-1,-1 0 1,0-1-1,1 1 1,-1 0-1,1 0 1,-1 0-1,0 0 0,1 0 1,-1 0-1,0 0 1,1 0-1,-1 1 1,0-1-1,1 0 1,-1 0-1,0 0 0,1 0 1,-1 0-1,0 0 1,1 1-1,-1-1 1,0 0-1,1 0 1,-1 1-1,0-1 1,0 0-1,1 0 0,-1 1 1,0-1-1,0 0 1,1 1-1,-1-1 1,0 0-1,0 0 1,0 1-1,0-1 0,0 1 1,0-1-1,0 0 1,1 1-1,-1-1 1,0 0-1,0 1 1,0-1-1,0 0 0,0 1 1,-1-1-1,1 1 1,0-1-1,0 0 1,0 1-1,-14 14-1958,-8-2 471</inkml:trace>
</inkml:ink>
</file>

<file path=ppt/ink/ink7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9.06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4736,'-14'3'2304,"23"40"-3456,-4-27 4608,-5 12-3456,0 2 0,0 18 256,0 2 0,0 2-256,0 6 128,4-11 0,1 4 128,0-12-128,-1-7 0,1-8-1024,0-5 128,4-3-512,0-9 0</inkml:trace>
</inkml:ink>
</file>

<file path=ppt/ink/ink7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9.41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5376,'34'4'2688,"55"3"-3328,-55-14 4992,17 7-4352,15 7 128,-5-7 0,-4 5 0,-6-1-128,1-4 0,-1 3 128,-8 1 0,-9 5-384,-8-15 0,-6 3-1280,-15 6 0</inkml:trace>
</inkml:ink>
</file>

<file path=ppt/ink/ink7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39.80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4864,'5'7'2432,"27"45"-2688,-23-33 3328,1 4-2816,-6 22 128,1 5 128,1 8 0,-3-3-640,3 4 0,-1-11 384,-2-2 128,3-10-512,-3-13 0,3-7-1152,-1 0 0,9-12-256,0-24 0</inkml:trace>
</inkml:ink>
</file>

<file path=ppt/ink/ink7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0.26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0 596 4992,'0'-1'47,"0"1"0,0-1-1,0 1 1,1-1 0,-1 1 0,0 0 0,0-1-1,0 1 1,0-1 0,0 1 0,1-1 0,-1 1 0,0 0-1,0-1 1,1 1 0,-1 0 0,0-1 0,1 1 0,-1 0-1,0-1 1,1 1 0,-1 0 0,0-1 0,1 1 0,-1 0-1,1 0 1,-1 0 0,0 0 0,1-1 0,-1 1 0,1 0-1,-1 0 1,1 0 0,-1 0 0,1 0 0,-1 0-1,0 0 1,1 0 0,-1 0 0,2 0 0,17-2-375,-6 1 848,-1 0 0,1-1 0,-1 0 0,0-1 0,0 0 0,0-1 0,0-1 0,13-7 0,20-19 73,0-2 0,-3-3 0,-1-1 0,44-51 0,-71 72-282,0 0 1,-1-1-1,-1-1 1,18-36-1,-25 45-227,0-2-1,-1 1 1,-1 0 0,0-1-1,0 0 1,-1 0-1,0 0 1,-1 0-1,0 0 1,-1 0-1,-1-13 1,0 19-57,0 0 1,-1 1 0,1-1-1,-1 1 1,0 0 0,0 0 0,-5-7-1,6 9-26,0 1 1,1 0-1,-1-1 0,0 1 1,0 0-1,0 0 0,0 0 0,0 0 1,-1 0-1,1 0 0,0 0 1,0 0-1,-1 0 0,1 1 0,0-1 1,-1 0-1,1 1 0,-1-1 1,1 1-1,-1 0 0,1-1 0,-1 1 1,1 0-1,-1 0 0,1 0 1,-3 0-1,2 1 5,1 0 0,-1 0 1,1 0-1,0 0 0,-1 0 0,1 1 1,0-1-1,0 0 0,0 1 0,0-1 1,0 1-1,0-1 0,0 1 0,1-1 1,-1 1-1,1-1 0,-2 4 0,-6 31-13,7-35 8,-3 31 90,1 1-1,1 0 1,4 53-1,19 103 494,-17-156-484,0-7-189,11 79 629,2-36-3679,-17-68 2932,0 0-1,1 0 1,-1 0 0,0 0 0,1-1-1,-1 1 1,0 0 0,1 0 0,-1 0 0,1 0-1,0-1 1,-1 1 0,1 0 0,0-1-1,-1 1 1,1 0 0,0-1 0,-1 1-1,1-1 1,1 1 0,8-11-2118</inkml:trace>
</inkml:ink>
</file>

<file path=ppt/ink/ink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49.3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21 2816,'-11'-9'35,"-6"-3"3016,17 13-2960,0-1 0,-1 0 1,1 1-1,-1-1 0,1 1 0,0-1 0,-1 1 1,1-1-1,0 0 0,-1 1 0,1-1 0,0 1 0,0-1 1,-1 1-1,1 0 0,0-1 0,0 1 0,0-1 1,0 1-1,0-1 0,0 1 0,0-1 0,0 1 1,0 0-1,0-1 0,0 1 0,0-1 0,0 1 0,1-1 1,-1 1-1,0-1 0,0 1 0,1 0 0,5 34 916,18 57-1,-6-24-971,41 203 1615,-12 2 0,18 428 0,-58-562-1504,2 124 198,-7-227-292,0-34-63,1-20-51,4-132-759,-8 116 620,2 1 0,1 0 0,1 0 0,2 0 0,15-55 0,-7 50 46,2 1-1,1 0 1,2 1 0,2 1-1,1 0 1,31-38-1,-50 71 176,0 0-1,0-1 0,0 1 0,0 1 1,1-1-1,-1 0 0,1 0 1,-1 1-1,1-1 0,-1 1 1,1 0-1,0 0 0,-1 0 1,1 0-1,4 0 0,-5 1 9,0 0-1,-1 0 0,1 0 1,-1 0-1,1 1 1,-1-1-1,1 1 0,-1-1 1,0 1-1,1 0 0,-1-1 1,1 1-1,-1 0 1,0 0-1,0 0 0,0 0 1,1 0-1,-1 0 1,0 0-1,0 1 0,0-1 1,-1 0-1,1 0 1,0 1-1,0-1 0,-1 1 1,1-1-1,-1 1 0,1 2 1,24 74 932,18 47-1,-37-110-938,1-1 1,1 0-1,0 0 1,1 0-1,0-1 1,14 14-1,-22-26-70,1 1 0,-1-1-1,1 1 1,0-1 0,-1 0 0,1 1 0,0-1-1,0 0 1,-1 0 0,1 0 0,0-1-1,0 1 1,0 0 0,0-1 0,0 1 0,1-1-1,-1 0 1,0 0 0,0 1 0,0-1-1,0-1 1,0 1 0,3 0 0,2-3-305,0 1 1,0-1-1,0-1 1,0 1 0,9-7-1,-10 7 136,4-4-271,-1 1 1,0-2-1,0 1 0,0-1 0,-1-1 0,0 0 0,-1 0 0,0 0 0,0-1 1,-1 0-1,9-21 0,14-34-1559</inkml:trace>
</inkml:ink>
</file>

<file path=ppt/ink/ink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4.2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119 424 2688,'21'-2'1193,"-17"1"-987,-1 1 0,1-1 0,-1 1 0,1-1 0,-1 1-1,1 0 1,-1 0 0,1 1 0,-1-1 0,1 1 0,-1-1 0,0 1 0,1 0-1,-1 1 1,0-1 0,6 4 0,7 10 268,-1 1 1,15 18-1,-19-19-173,1-1 1,1 0-1,21 17 0,-28-27-220,0 0-1,-1 0 1,2-1-1,-1 1 1,0-2-1,1 1 0,-1-1 1,1 0-1,0 0 1,0-1-1,-1 0 1,1 0-1,10 0 1,1-3 15,1 0 0,-1 0 0,0-2 0,0-1 0,-1 0 0,1-1 0,-1-1 0,0 0 0,-1-1 0,0-1 0,0-1 0,-1 0 0,0-1 0,-1-1 0,15-14 0,-21 16-50,-1-1 1,0 1 0,0-1 0,-1-1 0,-1 1 0,0-1-1,0 0 1,-1 0 0,0 0 0,-2 0 0,1-1 0,-1 0 0,-1 1-1,0-1 1,-1 0 0,0 0 0,-1 1 0,-1-1 0,0 1-1,0-1 1,-2 1 0,1-1 0,-1 1 0,-1 1 0,0-1-1,-1 1 1,0-1 0,-1 2 0,0-1 0,-1 1 0,0 0-1,0 0 1,-1 1 0,0 0 0,-1 1 0,0 0 0,0 1 0,-1 0-1,0 0 1,0 1 0,-1 1 0,1 0 0,-1 0 0,0 1-1,-16-3 1,9 5-45,0 0-1,0 2 0,1 0 1,-1 1-1,0 1 0,1 0 1,-1 2-1,1 0 0,0 1 0,0 1 1,1 0-1,-1 2 0,1 0 1,-23 15-1,17-8-22,0 1 0,1 1 0,1 1-1,0 0 1,1 2 0,1 1 0,2 0 0,0 1-1,-16 27 1,28-40-99,0 1 1,0-1-1,1 1 0,0 1 0,1-1 0,0 0 0,0 1 1,1 0-1,1-1 0,0 1 0,0 0 0,1 0 0,3 21 0,-2-26-31,1-1 0,-1 1 0,1-1 0,0 1 0,0-1 0,1 0 0,0 0 0,0 0 0,0 0 0,0-1 0,1 1 0,0-1 0,0 0 0,0 0 0,0 0 0,1-1-1,-1 1 1,1-1 0,0 0 0,0 0 0,0-1 0,0 0 0,1 0 0,-1 0 0,1 0 0,-1-1 0,1 0 0,7 1 0,72 2-1641</inkml:trace>
</inkml:ink>
</file>

<file path=ppt/ink/ink7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0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11 419 3584,'-1'-1'75,"0"1"-1,1-1 1,-1 0 0,0 1 0,0-1-1,1 0 1,-1 0 0,0 0-1,1 1 1,-1-1 0,1 0 0,-1 0-1,1 0 1,-1 0 0,1 0 0,0 0-1,0 0 1,-1 0 0,1 0-1,0 0 1,0 0 0,0 0 0,0 0-1,0 0 1,0 0 0,1-2 0,14-35 1472,-3 21-1022,1 0 1,16-17-1,-1 5-224,1 2 0,1 0 0,2 2 0,1 2 0,0 1 0,2 1 0,0 2-1,1 2 1,1 1 0,44-13 0,-56 21-181,1 1 1,0 2-1,0 0 0,0 2 0,1 1 1,-1 1-1,1 1 0,-1 1 1,0 2-1,1 0 0,-1 2 0,0 1 1,-1 1-1,0 1 0,0 1 0,31 16 1,-46-19-91,0 1 1,-1 0-1,0 0 1,0 0 0,0 1-1,-1 1 1,0-1-1,-1 2 1,0-1-1,-1 1 1,0-1 0,0 2-1,5 12 1,-8-17 2,-1 0 0,0 1 0,0-1 1,-1 1-1,1-1 0,-2 1 0,1 0 1,-1 0-1,0-1 0,0 1 0,0 0 0,-1 0 1,0-1-1,-1 1 0,1-1 0,-1 1 0,-1-1 1,1 1-1,-1-1 0,0 0 0,0 0 1,-1-1-1,0 1 0,-5 6 0,1-6-2,1 1 0,-1-1 0,0 0-1,0-1 1,0 0 0,-1-1 0,0 1 0,0-1 0,0-1-1,-1 0 1,1 0 0,-1-1 0,-12 1 0,3 0-71,-1-1 0,0-1 0,0-1 0,0-1 0,-31-5 0,47 6-70,-1-1-1,1 0 1,0 0-1,0-1 1,0 1-1,-1-1 0,1 0 1,1 0-1,-1-1 1,0 1-1,1-1 1,-1 1-1,1-1 1,-6-6-1,8 7 24,0 1 1,1 0-1,-1-1 0,0 1 0,1 0 0,-1-1 0,1 1 1,-1-1-1,1 1 0,0-1 0,0 1 0,-1-1 1,1 1-1,0-1 0,1 1 0,-1-1 0,0 1 1,1-2-1,0 0-66,0 0 1,0 0-1,0 1 1,1-1-1,-1 0 1,1 1-1,0-1 0,0 1 1,0 0-1,0 0 1,0 0-1,3-2 1,12-10-1043,1 2 0,35-20 1,5 4-598</inkml:trace>
</inkml:ink>
</file>

<file path=ppt/ink/ink7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1.0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143 257 4608,'-1'0'87,"0"0"0,0 0 1,0 0-1,0 1 0,0-1 1,0 0-1,0 0 0,0 1 1,0-1-1,0 0 0,0 1 1,0-1-1,0 1 0,0-1 1,1 1-1,-1 0 0,0-1 1,0 1-1,1 0 0,-1-1 0,0 1 1,1 0-1,-1 0 0,1 0 1,-1 1-1,-5 29 2390,7-23-2183,0 1 0,0-1 0,1 0 0,0 0 0,0 0 0,5 9 0,-4-11-222,0 1-1,0-1 1,1 0 0,0 0 0,0-1-1,1 1 1,0-1 0,0 0-1,0-1 1,0 1 0,1-1 0,0 0-1,0 0 1,0 0 0,6 2 0,-2-3 63,-1 1 0,1-2 0,-1 1 0,1-2 0,0 1 0,0-1 0,0-1 0,0 1 0,18-3 0,-12-1-16,0 0 1,0 0 0,0-2-1,0 0 1,-1 0 0,1-2-1,-1 0 1,-1-1 0,0 0-1,0-1 1,0 0 0,17-18-1,-20 16-56,0-1 0,0-1 1,-2 1-1,1-2 0,-2 0 0,8-16 0,-13 25-46,-1 0-1,1-1 1,-2 1-1,1-1 1,0 1-1,-1-1 1,0 0-1,-1 1 1,1-1-1,-1 0 1,0 0 0,0 0-1,-1 0 1,0 1-1,0-1 1,0 0-1,-1 1 1,0-1-1,0 1 1,-3-7 0,-1 3-7,0 0 0,0 1 0,-1 0 0,0 0 0,0 1 0,-1 0 0,1 0 0,-2 0 0,1 1 0,-17-9 0,10 8-17,-1 0 1,0 1-1,0 0 1,-1 2-1,1 0 1,-20-3 0,9 5-49,-1 0 0,1 1 1,0 2-1,0 1 0,0 1 1,0 1-1,0 1 0,-28 11 1,47-15-10,1 1 0,0 1 0,-1 0 0,1 0 0,0 0 0,0 1 0,1 0 0,-1 0 0,1 1 0,0 0 0,0 0 0,0 0 0,1 1 0,0-1 0,0 1 0,-6 11 0,10-16 33,0 0 1,1 1-1,-1-1 1,1 0-1,0 1 1,-1-1 0,1 0-1,0 1 1,0-1-1,0 1 1,0-1-1,0 1 1,0-1-1,0 0 1,0 1-1,0-1 1,1 1-1,-1-1 1,1 0-1,-1 1 1,1-1-1,0 0 1,-1 0-1,2 2 1,0-1-22,0 0-1,1 1 1,-1-1-1,1 0 1,-1 0-1,1-1 1,0 1 0,0 0-1,-1-1 1,6 2-1,6 1-156,1 0 0,0 0-1,22 1 1,23-1-260,0-3 1,0-3-1,97-15 0,-54 4 168,-97 13 322,0-1 1,0 1-1,0 0 0,0 0 1,0 1-1,0-1 0,9 3 1,-13-2 12,0 0 0,-1 0 0,1 0 0,0 0 0,0 0 0,0 0 0,0 0 1,-1 0-1,1 1 0,-1-1 0,1 1 0,-1 0 0,1-1 0,-1 1 1,0 0-1,0 0 0,0-1 0,0 1 0,0 0 0,0 0 0,-1 0 1,1 0-1,-1 0 0,1 5 0,2 6 139,0 13 230,2 0 0,0-1 0,2 1 0,11 25 0,-15-44-336,1 0-1,-1 0 1,2 0 0,-1-1 0,1 1-1,0-1 1,0 0 0,0 0 0,1-1-1,0 0 1,0 0 0,1 0-1,-1-1 1,1 0 0,0 0 0,0 0-1,0-1 1,9 3 0,0-2-547,0 0 0,0 0 0,0-2 0,1 0 0,-1 0 0,1-2 0,23-2 0,-20-5-1333</inkml:trace>
</inkml:ink>
</file>

<file path=ppt/ink/ink7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2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12 3840,'-1'-11'1227,"8"14"449,22 8 626,111 13-31,-93-15-1606,0-1 0,69 2 1,-40-14 213,101-17 0,-121 13-504,-17-2-8,-39 10-361,0 0-1,0 0 0,0 0 0,-1 0 0,1 0 1,0 0-1,0 0 0,0 0 0,0 0 0,0 0 0,0 0 1,0 0-1,0 0 0,0 0 0,0 0 0,0 0 0,0 0 1,0 0-1,0-1 0,0 1 0,0 0 0,0 0 1,0 0-1,0 0 0,0 0 0,0 0 0,0 0 0,0 0 1,0 0-1,0 0 0,0 0 0,0 0 0,0-1 0,0 1 1,0 0-1,0 0 0,0 0 0,0 0 0,0 0 1,0 0-1,0 0 0,0 0 0,0 0 0,0 0 0,0 0 1,0 0-1,0 0 0,0-1 0,-23 3 78,11-1-75,0 2 0,0 0 0,1 0 0,-1 1 0,1 0 0,0 1 0,0 0 1,1 1-1,-1 0 0,1 1 0,1 0 0,-1 1 0,1 0 0,0 0 0,1 1 0,0 0 0,0 0 0,1 1 1,1 0-1,-1 0 0,1 1 0,1-1 0,0 1 0,1 1 0,0-1 0,0 1 0,2-1 0,-4 21 1,6-27-10,0 1 1,0 0-1,0 0 1,1 0 0,-1-1-1,1 1 1,1 0-1,-1-1 1,1 1-1,0-1 1,0 1 0,1-1-1,-1 0 1,7 9-1,-3-7 12,0 0-1,1 0 0,-1-1 1,1 0-1,1 0 0,-1 0 1,1-1-1,12 6 0,5 1 44,1-2-1,0-1 0,1-1 0,0-1 0,30 3 0,-13-3 73,-1-3 1,1-2-1,55-4 1,-73 0-35,1-1 0,0-2 1,-1 0-1,1-2 0,-2 0 0,37-17 1,-48 17 3,-1 0 0,1-1 0,-2-1 0,1 0 0,-1-1 0,0 0 0,17-20 0,-22 16 130,-11 10-161,3 4-69,0 1 0,0-1-1,0 1 1,0 0 0,0-1 0,0 1 0,0 0 0,0-1 0,1 1 0,-1 0-1,0 0 1,0 0 0,1 0 0,-1-1 0,1 1 0,-1 0 0,1 0 0,-1 0-1,1 0 1,0 0 0,-1 1 0,1-1 0,0 1 0,-1 3-32,0 0 1,0 0 0,1 0 0,0 0-1,0 0 1,0 1 0,1-1 0,0 0-1,-1 0 1,2 0 0,-1 0-1,1 0 1,0-1 0,0 1 0,5 8-1,-3-6 20,1-1 1,1 0-1,-1 1 0,1-2 0,0 1 0,1-1 0,-1 0 1,1 0-1,8 4 0,5 1 55,1-1 0,0 0 1,1-2-1,-1-1 0,2 0 1,29 3-1,-26-5 64,-1-2 1,1-1-1,0-1 1,0-1-1,0-1 1,0-1-1,34-10 1,-46 9-48,0 0-1,-1-1 1,0-1 0,0-1-1,0 0 1,-1 0 0,0-1 0,0 0-1,-1-1 1,0-1 0,-1 0 0,0 0-1,-1-1 1,15-21 0,-21 27-43,0-1 0,0 0 0,-1 0 0,0 0 0,0 0 1,0-1-1,-1 1 0,0 0 0,0-1 0,0 1 0,-1-1 0,0 1 0,0-1 1,-1 1-1,0-1 0,0 1 0,0 0 0,-1-1 0,0 1 0,0 0 0,-1 0 1,0 0-1,0 1 0,0-1 0,-5-5 0,-1-2-13,0 0 0,-1 1 0,0 0 0,-1 1 0,0 0 0,-1 1 0,0 0 0,-1 1 0,-19-11 0,11 10-35,0 1 0,-1 1 0,0 1-1,0 1 1,0 1 0,-35-4 0,20 6-90,0 1 0,1 3 0,-52 5-1,72-3 54,0 0 0,0 1 0,1 1 0,-1 0 0,-16 9 0,25-11 26,0 1 1,0 0-1,0 0 1,1 0-1,-1 1 1,1 0-1,1 0 1,-1 0-1,1 1 1,-1 0-1,2 0 1,-6 8-1,9-11 29,0 0 0,0 0-1,0 0 1,1-1 0,0 1-1,-1 0 1,1 0-1,0 0 1,1 0 0,-1 0-1,0-1 1,1 1-1,-1 0 1,1 0 0,0 0-1,0-1 1,0 1 0,0-1-1,1 1 1,-1-1-1,1 1 1,-1-1 0,1 0-1,0 1 1,0-1-1,0 0 1,0 0 0,0-1-1,1 1 1,3 2 0,4 3-16,-1 0 0,1-1 0,1 0 1,-1-1-1,1 0 0,16 5 0,0-4 0,0-1-1,0-1 0,1-1 0,-1-1 1,44-3-1,141-24 178,-176 20-64,-31 4-57,1 1 0,0-1 0,0 1 0,0 1 0,0-1 0,-1 1 0,1 0 0,0 0 0,-1 1 0,1 0 0,0 0 0,-1 0 0,0 0 0,0 1 0,0 0 0,0 0 0,0 1 0,5 3 0,5 9 174,1-1-1,-2 2 1,21 30-1,-25-33-44,0 0 0,1 0-1,1-1 1,0 0-1,25 20 1,-24-25-162,1-1 0,-1 0 0,1 0 0,1-2-1,-1 0 1,1 0 0,0-2 0,24 4 0,-26-6-520,-1 0 1,1-1 0,-1 0-1,0-1 1,1-1-1,19-4 1,-2-5-1796</inkml:trace>
</inkml:ink>
</file>

<file path=ppt/ink/ink7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2.6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4 5376,'-11'-4'2688,"45"24"-1152,-17-4 2432,12 19-3584,-1 8 0,10 19 128,19-3 128,3-11-896,20-34 128,28-21-1152,1-28 0,28-24-640,17-35 128</inkml:trace>
</inkml:ink>
</file>

<file path=ppt/ink/ink7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3.1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20 2816,'14'-20'1408,"15"20"0,-21 0 1536,-2 8-2304,-3-5 0,-3 17 640,6 12 128,-6 3-1792,0 4 128,5 0 1024,-1-3 0,4-13-512,7 0 128,4-14-1280,13-18 128,2-10-1024,3-17 0</inkml:trace>
</inkml:ink>
</file>

<file path=ppt/ink/ink7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3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7 5376,'-33'-7'2688,"75"39"-3200,-28-28 4096,1-4-5120,2 3 0,8-3-1152,-7 0 0</inkml:trace>
</inkml:ink>
</file>

<file path=ppt/ink/ink7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3.8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260 915 3328,'24'0'736,"0"0"0,-1-2 0,1-1 0,0 0 0,-1-2 0,0-1 0,0-1 0,0 0 0,38-20 0,-25 8-417,-2-1 0,0-2 1,-1-2-1,-2-1 0,0-1 1,50-56-1,-70 69-245,-1-1 1,-1 0-1,0 0 1,-1-1-1,0 0 1,-1-1-1,-1 0 0,5-20 1,-8 23 3,-1 1 1,-1 0-1,0-1 1,0 0-1,-2 1 1,1-1-1,-2 1 1,1 0-1,-2-1 1,0 1-1,0 0 0,-7-16 1,0 8-65,0 0 0,-1 1-1,-1 0 1,-1 1 0,0 1 0,-2 0 0,0 0 0,-1 2 0,0 0-1,-1 1 1,-1 0 0,0 2 0,-1 0 0,0 1 0,-1 1 0,0 0-1,-31-9 1,33 13-27,0 1 0,-1 0 1,0 1-1,0 1 0,0 1 0,0 0 0,0 2 0,0 0 0,0 1 0,0 1 0,0 1 1,0 0-1,0 2 0,1 0 0,-1 1 0,1 1 0,1 0 0,0 1 0,0 2 0,-23 15 1,28-14 27,-1 1 0,2 0 0,-1 1 0,2 0 0,0 1 1,0 0-1,2 0 0,0 1 0,0 1 0,1-1 0,1 1 1,1 0-1,-6 27 0,3-4 147,2 1 1,2 0-1,1 1 0,5 66 1,3-53 206,2-1 0,3 1 1,32 96-1,79 145 1353,-118-290-1705,7 19 27,2 0-1,0-1 0,2-1 1,0 0-1,29 33 1,-41-54-187,0 1-1,0 0 1,0-1 0,0 1 0,1-1-1,-1 0 1,0 0 0,1 0 0,-1 0 0,1 0-1,-1-1 1,1 1 0,-1-1 0,1 1 0,0-1-1,-1 0 1,1 0 0,-1 0 0,1 0-1,0-1 1,4 0 0,0-1-324,0-1 0,0 1-1,-1-1 1,1-1 0,-1 1 0,8-6 0,21-21-1965</inkml:trace>
</inkml:ink>
</file>

<file path=ppt/ink/ink7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4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0 5248,'8'18'819,"-2"0"1,0 1 0,-1-1-1,0 1 1,-2 0 0,3 35-1,-6 126 519,-2-116-989,-1 231 306,-7 283 652,9-546-1334,2-13-191,-1-1 0,-1 1 0,-1-1 0,0 1 0,-2-1 0,0 0 1,-7 18-1,2-24-1489,0-6-106</inkml:trace>
</inkml:ink>
</file>

<file path=ppt/ink/ink7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4.5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62 5504,'2'-3'109,"1"-1"0,-1 1 0,1 0 0,0 0 0,0 0 0,0 1 0,0-1 0,1 1 0,-1 0 0,1 0 0,0 0 0,-1 0 0,1 1 0,0-1-1,0 1 1,0 0 0,0 0 0,0 0 0,0 1 0,0 0 0,0-1 0,7 2 0,6-2 243,72-10 1025,0 4 0,91 6-1,-137 4-1303,0 1-1,-1 3 1,1 2 0,-1 1-1,80 31 1,-107-34 40,0 0 1,-1 1 0,1 1 0,-2 0 0,1 0-1,14 15 1,-25-22-82,0 1 0,0-1 1,-1 1-1,1 0 0,0 0 0,-1 0 0,0 0 0,0 1 0,0-1 0,0 0 0,0 1 0,-1 0 1,1-1-1,-1 1 0,0 0 0,0 0 0,0 0 0,-1-1 0,1 1 0,-1 0 0,0 0 1,0 0-1,-1 0 0,1 0 0,-1 0 0,0 0 0,0 0 0,0-1 0,0 1 0,-4 6 1,-2 0 47,0-1 1,0 0-1,-1 0 1,-1-1-1,0 0 1,0 0-1,0-1 1,-1 0-1,0 0 1,0-2-1,-1 1 1,1-1 0,-1 0-1,-14 3 1,-19 5 142,0-3 1,-58 7 0,98-16-205,-56 7 66,-79 1 1,138-9-151,0 0-1,-1 0 1,1 0 0,0 0 0,-1 0-1,1-1 1,0 1 0,-1 0 0,1-1-1,0 1 1,-1 0 0,1-1 0,0 0-1,0 1 1,0-1 0,0 0 0,-1 0-1,1 1 1,-1-2 0,2 1-8,0 0 1,0 0-1,0 1 1,0-1-1,0 0 1,1 0-1,-1 1 0,0-1 1,0 0-1,0 0 1,1 1-1,-1-1 1,0 0-1,1 1 1,-1-1-1,1 0 1,-1 1-1,1-1 0,-1 1 1,1-1-1,-1 1 1,1-1-1,-1 1 1,1-1-1,0 1 1,-1 0-1,1-1 1,0 1-1,0 0 0,-1-1 1,1 1-1,0 0 1,-1 0-1,1 0 1,0 0-1,1 0 1,35-11-1955,8 2-42</inkml:trace>
</inkml:ink>
</file>

<file path=ppt/ink/ink7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4.99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86 420 5760,'30'17'2858,"19"2"717,-42-17-3536,-1 0 0,1 0 0,-1 1 0,0 0 0,0 0 0,0 0 0,0 1 0,5 4 0,8 7 131,0 1 1,-2 1 0,0 1-1,0 0 1,-2 2 0,0-1-1,-1 2 1,17 35 0,-30-56-158,-1 1 1,1 0-1,-1 0 1,1 0 0,-1 0-1,1 0 1,-1 0-1,1-1 1,-1 1 0,0 0-1,0 0 1,1 0-1,-1 0 1,0 0 0,0 0-1,0 0 1,0 0-1,0 0 1,0 0-1,-1 0 1,1 0 0,0 0-1,0 0 1,-1 0-1,1 0 1,-1 0 0,1 0-1,-1 0 1,1 0-1,-1 0 1,1-1 0,-1 1-1,0 0 1,1 0-1,-1-1 1,0 1 0,0 0-1,0-1 1,1 1-1,-1-1 1,0 1 0,0-1-1,0 1 1,0-1-1,0 0 1,0 0 0,0 1-1,0-1 1,-2 0-1,-2 0 23,0 0 0,-1 0 0,1-1 0,0 0 0,0 0 0,0 0-1,0-1 1,-8-3 0,3 0 6,-1-1 0,2 0 0,-1-1 0,0 0 0,1-1 0,1 0 0,-10-10 0,-53-72 101,46 58-88,5 6-21,1-2 1,1 0 0,1 0 0,-23-58 0,35 72-49,0 1 0,1 0 0,1-1 0,1 0 0,0 0 0,0 1 0,1-1 0,1 0 0,1 0 0,0 0 0,0 0 0,2 0 0,7-27 0,-8 35 3,1-1-1,0 1 1,1 0 0,-1 0-1,1 0 1,0 0 0,1 0-1,-1 1 1,1 0 0,0 0-1,0 0 1,1 1-1,0-1 1,-1 1 0,2 1-1,-1-1 1,0 1 0,0 0-1,1 0 1,0 1-1,0 0 1,-1 0 0,1 1-1,13-2 1,0 2 17,1 0 0,-1 1 1,1 1-1,-1 1 0,0 1 0,0 1 0,27 8 1,-38-9-81,0 1 1,0 0 0,0 0 0,15 11 0,-22-14-93,0 0-1,0 1 0,0-1 1,0 1-1,-1 0 0,1-1 1,-1 1-1,1 0 0,-1 0 1,0 0-1,2 4 0,-3-5 8,0 0 1,1 0-1,-1 0 0,0 0 0,0 0 0,0 0 0,0 0 0,0 0 0,0 0 0,-1 0 0,1 1 0,0-1 0,0 0 1,-1 0-1,1 0 0,-1-1 0,1 1 0,-1 0 0,1 0 0,-1 0 0,0 0 0,1 0 0,-1 0 0,0-1 1,0 1-1,-1 1 0,-7 2-1761</inkml:trace>
</inkml:ink>
</file>

<file path=ppt/ink/ink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5.1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1 146 2944,'21'26'2247,"-16"-21"-1942,-1 0 0,0 0 0,0 0 0,-1 0 0,1 1 0,-1 0 0,0-1 0,2 9 0,24 102 439,-23-86-355,1 1-1,2-2 1,0 1 0,26 51 0,-40-101-229,2 0 0,-1-29-1,1 23-105,3 22-42,-5-37 2,2 1-1,2 0 1,7-73 0,-5 104-12,1-1-1,0 1 1,0-1 0,0 1 0,2 0 0,-1 0 0,1 0-1,0 0 1,1 1 0,0 0 0,0 0 0,0 0-1,1 0 1,1 1 0,-1 0 0,1 0 0,0 1-1,1 0 1,0 0 0,0 1 0,16-9 0,-19 12 20,0 0 1,0 1-1,1-1 1,-1 1-1,0 0 0,0 0 1,1 1-1,-1 0 1,0 0-1,1 0 1,-1 1-1,0-1 1,1 1-1,-1 0 1,0 1-1,0-1 1,10 5-1,1 3 51,0 0 1,0 1-1,25 22 0,-21-17-2,-6-2-1,1 0 1,-2 1-1,1 1 1,-2 0-1,0 1 1,-1 0 0,-1 1-1,0 0 1,-2 0-1,11 28 1,-3 2 55,-2 0 0,-2 1 0,5 48 0,-16-88-299,0-4-62,0-1 1,0 1-1,0 0 1,-1 0-1,0 0 1,1-1-1,-1 1 1,-1 0-1,1 0 1,0 0-1,-1 0 1,0 0-1,-2 5 1,-2-8-1430</inkml:trace>
</inkml:ink>
</file>

<file path=ppt/ink/ink7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5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85 329 4736,'6'2'694,"-1"0"0,1 0 1,-1 0-1,1 1 0,-1 0 1,0 0-1,0 0 0,0 1 0,-1 0 1,6 5-1,11 18 706,-19-23-1341,1 1 0,-1-1 0,1 0 1,1 0-1,-1-1 0,0 1 0,1 0 0,0-1 0,0 0 1,0 0-1,0 0 0,0-1 0,1 1 0,-1-1 0,8 2 1,2-1 73,0 0 1,1-2 0,-1 1-1,1-2 1,-1 0 0,1-1-1,-1 0 1,1-1 0,-1-1-1,0 0 1,0-1 0,0-1-1,-1 0 1,1-1 0,-1 0-1,15-10 1,-15 9-77,-1-2-1,0 1 1,0-2 0,-1 1-1,0-1 1,-1-1-1,0 0 1,0-1 0,-1 0-1,-1 0 1,0 0 0,-1-1-1,0-1 1,-1 1-1,8-25 1,-13 32-37,0 1 0,1-1 0,-2 0 0,1 1 0,-1-1 0,1 0 0,-2 1 0,1-1 0,-1 0 0,1 0 0,-2 1 0,1-1 0,-1 1 0,1-1 0,-1 1 1,-1 0-1,-4-8 0,3 7-17,-1 0 1,0 0 0,-1 1 0,1 0 0,-1 0 0,0 0 0,0 1 0,0 0-1,-1 0 1,0 0 0,-12-4 0,-6 0-28,0 1-1,0 1 0,-1 1 1,0 1-1,0 2 0,-43 1 1,45 2-34,0 2 1,0 1-1,0 1 0,0 1 1,1 0-1,0 2 1,1 1-1,-1 1 0,-20 13 1,37-19 40,0-1 0,0 1 0,0 0 0,1 1 1,0-1-1,0 1 0,0 0 0,1 1 0,-1-1 0,1 1 0,0-1 1,-3 8-1,6-10-18,0 0 0,0-1 0,0 1 0,0 0 0,1 0 0,-1 0 0,1 0 0,0 0 1,0 0-1,0 0 0,0 0 0,0-1 0,0 1 0,1 0 0,0 0 0,-1 0 0,1 0 0,0-1 0,0 1 1,1 0-1,-1-1 0,1 1 0,-1-1 0,1 1 0,0-1 0,0 0 0,0 1 0,0-1 0,0 0 0,3 2 0,3 1-175,0 1 0,0-1 0,1 0 0,0-1 0,0 0 0,0-1-1,0 1 1,0-2 0,11 3 0,91 8-1982,-79-10 1579,78 5-1499,-5-3 43</inkml:trace>
</inkml:ink>
</file>

<file path=ppt/ink/ink7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5.9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137 291 3200,'-10'0'651,"1"0"-1,-1 1 1,1 0-1,-1 0 1,1 1 0,-1 0-1,1 1 1,0 0 0,0 0-1,0 1 1,-13 8 0,20-11-616,1 0 0,0 0 1,0 1-1,0-1 1,1 0-1,-1 1 0,0-1 1,0 1-1,1-1 1,-1 1-1,1 0 1,-1-1-1,1 1 0,0-1 1,0 1-1,0 0 1,-1-1-1,2 1 0,-1 0 1,0-1-1,0 1 1,0 0-1,1-1 0,-1 1 1,1-1-1,-1 1 1,1-1-1,0 1 0,1 2 1,2 3 171,0-1 0,0 0 0,0 1 0,1-2 0,9 10 0,-6-7-79,1 0 0,0 0 0,0-1 0,1 0 0,0-1 0,0 0 0,1-1 0,-1 0 0,1 0 0,0-1 0,1-1 0,-1 0 1,21 3-1,-15-5-43,1-1 0,-1-1 0,0-1 0,0 0 1,0-1-1,0-1 0,0 0 0,30-13 1,-21 7 5,0-1 1,0 0 0,-1-3-1,-1 0 1,0-1 0,-1-1 0,-1-1-1,0-1 1,37-42 0,-56 57-78,0-1 1,-1 0-1,1 0 0,-1-1 1,1 1-1,-1 0 0,-1-1 1,1 1-1,-1-1 0,1 0 1,-1 0-1,0 1 0,-1-1 1,1 0-1,-1 0 0,0 0 1,-1 0-1,1 0 0,-1 1 1,0-1-1,0 0 0,0 0 1,0 1-1,-1-1 0,0 1 1,0-1-1,0 1 0,-1 0 1,0 0-1,1 0 0,-5-4 1,-3-3-2,0 0 0,0 0 0,-1 1 0,-1 1 0,0 0 0,0 1 0,-1 0 0,-25-12 0,18 12-32,1 2-1,-1 0 1,-1 1 0,1 1 0,-1 1 0,1 1 0,-31 0-1,14 3-64,0 2 0,0 1-1,-45 12 1,70-13 35,0 0-1,0 2 1,1-1-1,-1 1 1,1 1-1,0 0 1,-17 13-1,25-17 4,0 0-1,1 0 1,-1 1 0,0-1-1,1 1 1,0-1-1,-1 1 1,1 0 0,0 0-1,0 0 1,1 0-1,-1 0 1,1 0-1,-1 0 1,1 1 0,0-1-1,0 0 1,1 1-1,-1-1 1,1 1 0,-1-1-1,1 1 1,0-1-1,0 1 1,1-1 0,-1 1-1,1-1 1,0 1-1,0-1 1,2 6 0,2-1-132,-1-1 1,2 0 0,-1 0 0,1 0 0,0-1 0,0 0-1,1 0 1,-1 0 0,2-1 0,-1 0 0,0 0 0,1-1-1,11 5 1,9 3-781,0-2 0,50 13 0,17-7-919,8-3-43</inkml:trace>
</inkml:ink>
</file>

<file path=ppt/ink/ink7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6.3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 17 4480,'-21'-16'726,"21"16"-704,0 0 1,0 0-1,-1 0 0,1 0 1,0 0-1,-1 1 1,1-1-1,0 0 1,0 0-1,-1 0 1,1 0-1,0 1 1,0-1-1,0 0 0,-1 0 1,1 0-1,0 1 1,0-1-1,0 0 1,-1 0-1,1 1 1,0-1-1,0 0 0,0 0 1,0 1-1,0-1 1,0 0-1,0 1 1,0-1-1,0 0 1,0 0-1,0 1 1,0-1-1,0 0 0,0 1 1,0-1-1,0 0 1,0 0-1,0 1 1,0-1-1,0 0 1,0 1-1,18 63 2060,1 0-799,26 357 32,-39-337-1009,26 500 1742,-33-546-1931,-1-31-223,2 0 1,-1 0-1,1 1 0,0-1 1,0 0-1,1 0 0,0 0 1,0 0-1,1 0 0,4 11 1,-6-18 40,1 1 0,-1-1 0,1 1 0,-1-1 0,1 0 0,0 0 1,-1 1-1,1-1 0,-1 0 0,1 0 0,0 0 0,-1 0 0,1 0 1,0 0-1,-1 0 0,1 0 0,0 0 0,-1 0 0,1 0 0,-1 0 1,1 0-1,0 0 0,-1 0 0,1-1 0,0 1 0,-1 0 0,1-1 1,-1 1-1,1 0 0,-1-1 0,1 1 0,-1-1 0,1 1 0,-1 0 1,1-1-1,0 0 0,0 0-95,18-14-1504</inkml:trace>
</inkml:ink>
</file>

<file path=ppt/ink/ink7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6.74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3 258 5248,'0'2'98,"-1"-1"1,1 0-1,-1 1 1,1-1 0,0 1-1,-1-1 1,1 1-1,0-1 1,0 1-1,0-1 1,0 1-1,1-1 1,-1 1-1,0-1 1,0 1-1,1-1 1,-1 1-1,1-1 1,0 1 0,0 1-1,8 10 495,0 0 0,0 0 0,1-1 0,1-1 0,13 13 0,-17-18-310,1 1 0,-1-1 0,1 0 0,1-1 0,-1 0 0,1 0 0,0-1 0,0 0 0,0 0 0,0-1 1,11 2-1,-3-4-197,1 0 1,-1-2-1,1 0 1,-1-1-1,1-1 1,-1 0-1,0-1 1,0-1-1,-1-1 1,0 0-1,0-1 1,0-1-1,-1-1 1,0 0-1,0 0 1,-1-2-1,23-21 1,-31 27-59,-1 0 0,1-1 0,-1 1 0,-1-1 0,1 0 1,-1-1-1,0 1 0,0-1 0,-1 1 0,0-1 0,0 0 0,-1 0 0,0-1 1,0 1-1,0 0 0,0-10 0,-2 11-17,-1-1-1,1 1 1,-1-1 0,-1 1 0,1 0 0,-1-1-1,0 1 1,0 0 0,-1 0 0,0 0-1,0 0 1,0 1 0,-1-1 0,1 1-1,-1 0 1,-1 0 0,1 0 0,-11-8-1,3 3-24,-2 1-1,1 0 0,-1 1 0,0 0 0,-1 2 0,0-1 0,0 2 0,0 0 0,-1 0 0,-30-3 0,35 6-21,0 1 1,0 0-1,-1 0 1,1 2-1,0-1 1,0 2-1,0-1 1,0 1-1,0 1 1,0 0-1,0 1 1,1 0-1,0 0 1,0 1-1,0 0 1,-17 13 0,23-15 18,1 0 1,-1 0 0,1 1 0,-1 0-1,1 0 1,0 0 0,0 0-1,1 0 1,-1 1 0,1-1 0,0 1-1,0-1 1,1 1 0,-3 9 0,4-11-18,0 0 0,0-1 0,0 1 0,0 0 1,1-1-1,-1 1 0,1-1 0,0 1 0,0-1 0,0 1 1,0-1-1,0 1 0,0-1 0,0 0 0,1 1 0,-1-1 1,1 0-1,0 0 0,0 0 0,0 0 0,0-1 1,0 1-1,0 0 0,0-1 0,0 0 0,1 1 0,-1-1 1,0 0-1,3 1 0,19 6-807,1-1 0,-1-1 0,1-1-1,0-1 1,0-1 0,49-1 0,-15-4-972</inkml:trace>
</inkml:ink>
</file>

<file path=ppt/ink/ink7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7.1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32 19 5376,'-19'-16'1851,"9"14"-134,10 5-1523,-1 0-1,0 0 1,1 0-1,0 0 1,0 0-1,0 0 1,0 0-1,0 0 1,1 6 0,1 16-344,4 652 3901,-7-192-1848,1-448-1746,2 0 1,1 0 0,1 0 0,15 51 0,-19-86-161,0 0 1,1 0-1,-1 0 0,1 0 1,0 0-1,0 0 1,0-1-1,0 1 1,0 0-1,0 0 0,0-1 1,0 1-1,1-1 1,-1 1-1,0-1 0,1 1 1,0-1-1,-1 0 1,1 0-1,0 0 0,-1 0 1,4 2-1,-3-3-92,0-1 0,0 1 0,0 0-1,1-1 1,-1 1 0,0-1 0,-1 0-1,1 0 1,0 0 0,0 0 0,0 0 0,0 0-1,-1 0 1,1 0 0,0-1 0,-1 1-1,1-1 1,-1 1 0,0-1 0,0 0-1,3-3 1,9-12-1478,0-1 0,-1 0-1,15-29 1,-7-4-624</inkml:trace>
</inkml:ink>
</file>

<file path=ppt/ink/ink7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7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5888,'18'19'2944,"119"-15"-4352,-95 3 6272,1 2-4480,23-2 0,0-4 128,3-6 0,16-1-768,1-8 128,-3 1 0,-6 2 0,-22-1-1408,-13 4 0,-19-4-256,-17-3 128</inkml:trace>
</inkml:ink>
</file>

<file path=ppt/ink/ink7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7.84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 5248,'2'-1'132,"-1"1"1,1 0 0,0 0-1,0 0 1,-1 0 0,1 0-1,0 0 1,0 0 0,-1 0-1,1 1 1,0-1 0,-1 1-1,1-1 1,0 1 0,-1 0-1,1 0 1,-1 0 0,1-1-1,-1 1 1,1 1 0,-1-1-1,0 0 1,1 0 0,-1 0-1,0 1 1,0-1 0,0 1-1,0-1 1,0 1 0,0-1-1,-1 1 1,1 0 0,0-1-1,-1 1 1,1 3 0,3 7 509,-2 1 0,1 0 0,0 23 0,-2-29-754,13 221 1550,12 128-412,-16-269-582,5-1 1,28 92-1,-25-112-271,20 59 144,-37-122-322,0 1-1,0-1 1,1 0-1,-1 0 0,1 0 1,-1 0-1,1 0 1,0 0-1,0-1 0,0 1 1,1-1-1,-1 1 0,1-1 1,-1 0-1,1 0 1,0 0-1,0 0 0,0 0 1,0-1-1,0 1 0,0-1 1,0 0-1,7 2 1,-6-4-127,1 1 1,0 0 0,0-1-1,-1 0 1,1 0-1,-1 0 1,1-1 0,-1 0-1,1 1 1,-1-2 0,0 1-1,0 0 1,0-1 0,0 0-1,0 0 1,6-6 0,11-10-856,-3 4-281,-1-1 0,0 0 0,26-35 0,-9-5-801</inkml:trace>
</inkml:ink>
</file>

<file path=ppt/ink/ink7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8.1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35 24 4864,'-34'-4'2432,"77"20"-3584,-20-12 4864,19 1-3456,15-1 0,4-1 256,10 1 128,9-8-640,9-8 0,0 5 384,0-6 128,-9 3-384,-18 1 128,-16 9-896,-18 0 0,-22 3-1024,-12 17 0</inkml:trace>
</inkml:ink>
</file>

<file path=ppt/ink/ink7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8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48 318 4736,'-1'0'127,"0"1"1,-1 0 0,1 0-1,0 0 1,0 0-1,0 0 1,0 1 0,0-1-1,0 0 1,0 0-1,1 1 1,-1-1-1,0 0 1,1 1 0,-1-1-1,0 1 1,1-1-1,0 1 1,-1-1 0,1 1-1,0-1 1,0 1-1,0-1 1,0 1 0,0 1-1,1 2 229,0-1 0,0 1 1,1-1-1,-1 1 0,1-1 0,0 1 0,1-1 1,3 6-1,2 1 132,0 0 0,0-1-1,1 0 1,1-1 0,17 15 0,-17-18-384,1 0 0,-1-1-1,1 1 1,0-2 0,1 0-1,-1 0 1,1-1 0,-1-1-1,1 0 1,0 0 0,0-1 0,0-1-1,0 0 1,0 0 0,0-1-1,19-5 1,9-3 357,-1-2-1,-1-2 1,56-27-1,-68 29-288,-1-1 0,-1-1 0,0-1 0,38-30 0,-56 38-135,0 0 0,0 0 0,-1 0 0,0 0-1,0-1 1,0 0 0,-1 0 0,7-14 0,-9 16-16,-1 0-1,0 0 0,1 0 0,-2-1 0,1 1 0,0 0 1,-1-1-1,0 1 0,0 0 0,-1 0 0,0-1 0,0 1 1,0 0-1,0 0 0,-3-6 0,0 1-2,0 1-1,-1-1 1,0 1 0,0 0-1,-1 0 1,0 1-1,-1-1 1,0 1 0,0 1-1,-1-1 1,-14-9 0,9 8-22,0 1 0,0 1 0,-1 0 0,0 1 0,-1 0 0,1 1 1,-21-4-1,1 4-43,0 0-1,0 3 1,0 0 0,-1 3 0,1 0 0,-48 9 0,-44 17-385,114-24 236,0 1-1,0 1 0,1 0 0,-1 1 1,1 0-1,0 0 0,-16 14 0,26-19 118,-1 0-1,1 0 0,-1 1 0,1-1 0,-1 0 1,1 1-1,0-1 0,0 1 0,0-1 0,0 1 1,0 0-1,0 0 0,0-1 0,1 1 0,-1 0 1,1 0-1,-1 0 0,1 0 0,0-1 0,-1 1 1,1 0-1,0 0 0,0 0 0,0 0 0,1 0 1,-1 0-1,0 0 0,1-1 0,-1 1 0,1 0 1,0 0-1,-1 0 0,1-1 0,0 1 0,2 2 1,2 2-245,0 0 1,0-1 0,1 1 0,0-1 0,0 0 0,0 0 0,0-1-1,9 4 1,3 2-438,0-2 1,36 12-1,75 14-1543</inkml:trace>
</inkml:ink>
</file>

<file path=ppt/ink/ink7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8.9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69 288 2176,'-16'3'-192,"12"-2"826,-1-1-1,0 1 1,1 0 0,-1 1 0,1-1-1,-9 5 1,12-6-503,0 1 1,0 0-1,1 0 0,-1 0 1,0 0-1,0 0 1,0 0-1,0 0 0,1 0 1,-1 0-1,1 0 0,-1 0 1,1 0-1,-1 0 0,1 1 1,-1-1-1,1 0 1,0 0-1,0 1 0,0-1 1,0 0-1,0 0 0,0 1 1,0-1-1,0 0 0,0 0 1,0 1-1,1-1 1,-1 0-1,1 0 0,0 2 1,3 7 37,0 0 0,1-1 0,0 1 1,0-1-1,1 0 0,0 0 0,1-1 0,0 1 1,1-2-1,-1 1 0,1-1 0,1 0 1,-1-1-1,1 0 0,1 0 0,10 5 1,-7-5-37,0 0 1,0-1-1,0 0 1,1-1-1,0-1 1,-1 0 0,2-1-1,-1 0 1,0-1-1,0 0 1,27-4 0,-19-2-52,1-2 1,-2 0-1,1-1 0,-1-2 1,0 0-1,-1-1 1,0-1-1,-1-1 1,0 0-1,-1-2 1,0 0-1,-2-1 1,1-1-1,17-24 1,-30 36-77,0-1 1,-1 1-1,1-1 0,-1 0 1,0 0-1,-1 0 1,1-1-1,-1 1 0,0 0 1,-1-1-1,0 0 1,0 1-1,0-1 0,-1 0 1,0 0-1,-1-13 0,-1 13-10,0-1 0,-1 1-1,0-1 1,0 1-1,0 0 1,-1 0-1,0 0 1,-1 1-1,1-1 1,-1 1-1,0 0 1,-11-9-1,3 4-23,0 1-1,-1 0 1,-1 1-1,1 0 1,-1 1-1,-1 1 1,0 0-1,0 1 1,0 1-1,0 1 1,-1 0-1,-27-2 1,20 5-49,-1 1 1,1 1-1,0 1 1,0 1 0,1 1-1,-28 9 1,42-11 2,0 1 1,1 0-1,0 1 1,-1-1-1,1 2 1,0-1-1,1 1 1,-1 0-1,1 1 1,0 0-1,1 0 1,-1 0-1,1 1 1,0 0-1,1 0 1,0 1-1,0-1 1,0 1-1,-5 14 1,9-18-4,-1 1 1,1 0-1,0 0 1,1 0 0,-1 0-1,1 0 1,0-1-1,0 1 1,0 0 0,1 0-1,0 0 1,0 0-1,0 0 1,0-1 0,4 9-1,0-5-60,-1 0 1,1 0-1,0-1 0,1 0 0,-1 0 0,1 0 1,1 0-1,7 5 0,1 0-156,1-1-1,0-1 1,0 0 0,1-1 0,0-1-1,0 0 1,28 7 0,-20-9-88,-1-1 0,1-2 0,0 0 0,0-2 0,0-1 0,27-2 0,68-15-920</inkml:trace>
</inkml:ink>
</file>

<file path=ppt/ink/ink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5.6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18 350 3840,'68'-10'3149,"-54"10"-2572,-1-2 1,0 0 0,1 0-1,15-6 1,-4-2-435,0 0 0,-1-2 1,0 0-1,-1-2 0,0-1 0,21-18 1,-41 30-115,0 1 0,1-1 0,-1-1 0,0 1 0,0 0-1,0-1 1,-1 1 0,0-1 0,1 0 0,-1 0 0,0 0 0,-1 0 0,1 0 0,-1 0 0,0 0 0,0-1 0,0 1 0,0-1 0,-1 1 0,0 0 0,0-1 0,0 1 0,0-1 0,-1 1 0,1 0 0,-1-1 0,0 1 0,-1 0 0,-2-7 0,1 5 29,0 0 1,-1 0-1,0 0 0,0 0 1,-1 1-1,1-1 0,-1 1 1,0 0-1,-1 0 1,1 1-1,-1 0 0,0 0 1,0 0-1,0 1 0,0 0 1,-1 0-1,-12-4 1,10 5-5,0 0 1,-1 1-1,1 0 0,-1 0 1,1 1-1,-1 1 1,1-1-1,-1 1 1,1 1-1,-1 0 1,1 0-1,0 1 1,0 0-1,0 0 0,1 1 1,-1 1-1,1-1 1,0 1-1,0 1 1,0-1-1,1 1 1,0 1-1,0-1 1,0 1-1,1 0 0,0 1 1,-7 11-1,8-11-52,-1 1-1,1 0 0,1 0 0,0 0 1,0 1-1,1-1 0,0 1 0,0 0 1,1 0-1,0 0 0,1 0 0,1 1 1,-1-1-1,2 0 0,-1 0 0,1 0 1,1 0-1,0 0 0,0 0 0,1 0 1,0 0-1,1-1 0,0 1 0,0-1 1,9 13-1,-2-7-25,2 1 0,0-2 0,0 1 0,1-2 0,1 0 0,0-1 0,1 0 0,0-1 0,1-1 0,0-1 0,0 0 0,1-1 0,30 9 0,-29-12-988,1-1-1,0 0 1,0-2 0,31 1 0,-40-3-780</inkml:trace>
</inkml:ink>
</file>

<file path=ppt/ink/ink7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9.3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0 4480,'-1'1'56,"0"-1"-1,0 1 1,0 0 0,0-1 0,1 1-1,-1 0 1,0-1 0,0 1 0,1 0-1,-1 0 1,0 0 0,1 0-1,-1-1 1,1 1 0,-1 0 0,1 0-1,0 0 1,-1 0 0,1 0 0,0 0-1,0 0 1,0 0 0,0 0 0,-1 0-1,1 1 1,1-1 0,-1 0 0,0 0-1,0 0 1,1 1 0,0 17 150,2-1 0,9 33 0,3 13 2141,38 298-230,-46-297-1866,35 436 550,-13-123 446,-19-166-1375,-10-212 104,-1 0 0,1 0 0,0 1 0,0-1 0,0 0 0,0 0 0,0 0 1,0 1-1,-1-1 0,1 0 0,0 0 0,0 1 0,0-1 0,0 0 0,0 0 0,0 1 0,0-1 0,0 0 0,0 0 1,0 1-1,0-1 0,0 0 0,0 0 0,0 0 0,0 1 0,1-1 0,-1 0 0,0 0 0,0 1 0,0-1 0,0 0 0,0 0 1,0 0-1,1 0 0,-1 1 0,0-1 0,0 0 0,0 0 0,0 0 0,1 0 0,-1 1 0,0-1 0,0 0 0,0 0 1,1 0-1,-1 0 0,0 0 0,0 0 0,1 0 0,-1 0 0,8-11-1473,-3 2 865,16-18-1160</inkml:trace>
</inkml:ink>
</file>

<file path=ppt/ink/ink7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49.6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40 352 5632,'-39'20'2816,"63"67"-3584,-15-68 4864,0 4-4096,5 4 0,10-7-256,-10-4 0,5-16-1024,4-4 0</inkml:trace>
  <inkml:trace contextRef="#ctx0" brushRef="#br0" timeOffset="1">326 0 6144,'-34'0'3072,"34"30"-4096,11-21 4992,3 2-6912,14-2 0</inkml:trace>
</inkml:ink>
</file>

<file path=ppt/ink/ink7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0.2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19 269 3840,'-6'-16'4566,"2"28"492,0 10-5872,2-14 916,1 1-1,0-1 1,1 1-1,0-1 1,0 1-1,0 0 1,1-1-1,1 1 1,0-1-1,0 1 1,0-1-1,1 0 0,0 0 1,1 0-1,0 0 1,0-1-1,0 0 1,1 1-1,0-1 1,1-1-1,-1 1 1,1-1-1,1 0 1,-1-1-1,1 1 1,0-1-1,0 0 1,1-1-1,-1 0 1,1 0-1,0-1 0,0 0 1,0 0-1,0-1 1,1 0-1,11 2 1,3-1-8,0-1-1,1-1 1,0-1 0,-1-1-1,1-1 1,-1-2 0,0 0-1,0-1 1,0-1 0,0-1-1,-1-1 1,0-1 0,-1-1-1,0-1 1,-1-1 0,0-1-1,-1 0 1,0-1 0,-1-2-1,0 0 1,-2 0 0,25-32-1,-36 41-58,-1 1 0,0-1-1,0 1 1,-1-1-1,0 0 1,0-1-1,0 1 1,-1 0 0,0-1-1,0-8 1,-1 11-27,-1 0 0,-1-1 0,1 1 1,-1 0-1,0-1 0,0 1 0,0 0 1,-1 0-1,0 0 0,0 0 0,0 0 0,-1 0 1,1 0-1,-1 1 0,-6-7 0,-1-2-14,0 2 0,-1-1 0,-1 1-1,0 1 1,-1 0 0,1 1 0,-2 1-1,1-1 1,-1 2 0,-1 0 0,1 1-1,-1 0 1,0 1 0,0 1 0,-30-4-1,10 4-103,0 2-1,0 1 0,0 2 1,0 2-1,0 1 0,-37 9 1,58-10 18,0 0 0,0 1-1,0 1 1,1 0 0,-1 0 0,-15 10 0,26-13 37,1 0 0,-1 0 1,0-1-1,1 2 0,-1-1 0,1 0 0,-1 0 1,1 1-1,0-1 0,0 1 0,0 0 0,1 0 1,-1 0-1,1-1 0,-1 1 0,1 1 0,0-1 1,0 0-1,0 0 0,1 0 0,-1 1 0,1-1 1,0 0-1,0 0 0,0 1 0,0-1 0,0 0 1,1 0-1,-1 1 0,1-1 0,0 0 0,2 3 1,0 2-127,1-2 0,0 1 0,0 0 0,0-1 0,1 0 0,0 0 0,1 0 0,-1 0 0,1-1 1,0 0-1,0-1 0,1 1 0,-1-1 0,1 0 0,11 4 0,7 3-535,1-1-1,1-1 1,28 5 0,50 7-1332</inkml:trace>
</inkml:ink>
</file>

<file path=ppt/ink/ink7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1.0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72 1 3200,'-2'4'577,"-1"0"1,1 0-1,1 0 1,-1 0-1,0 0 1,1 0-1,-1 8 1,-6 67 1581,6-52-1898,-10 109 129,-20 324 1739,29-335-1149,24 214 1,-15-283-822,-3-18-1,2-2-1,2 1 0,14 47 1,-19-79-117,0 1 0,1-1-1,-1 1 1,1-1 0,1 0 0,-1 0 0,1 0-1,-1 0 1,1-1 0,1 1 0,-1-1 0,8 5 0,-11-8-29,1 0 0,0 0 1,0 0-1,0 0 1,0-1-1,0 1 0,0-1 1,0 1-1,0-1 1,1 0-1,-1 0 1,0 0-1,0 0 0,0 0 1,0 0-1,0-1 1,0 1-1,0-1 1,0 1-1,0-1 0,0 0 1,0 0-1,0 0 1,0 0-1,0 0 0,-1 0 1,1 0-1,0-1 1,-1 1-1,1-1 1,-1 1-1,0-1 0,1 1 1,-1-1-1,0 0 1,0 0-1,1-2 1,9-14 49,-1 0 0,14-35 0,-18 38-104,1-1 1,0 1-1,1 1 1,19-28-1,-27 43 37,0-1-1,0 1 1,0-1 0,0 0-1,0 1 1,0-1 0,0 0-1,0 1 1,0-1 0,0 0-1,0 1 1,0-1 0,0 0-1,0 1 1,0-1 0,0 1-1,0-1 1,1 0 0,-1 0-1,0 1 1,0-1 0,0 0-1,1 1 1,-1-1 0,0 0-1,0 0 1,1 1 0,-1-1-1,0 0 1,1 0 0,-1 0-1,0 1 1,1-1 0,-1 0-1,0 0 1,1 0 0,-1 0 0,0 0-1,1 0 1,-1 0 0,0 1-1,1-1 1,-1 0 0,0 0-1,1 0 1,-1-1 0,0 1-1,1 0 1,-1 0 0,1 0-1,-1 0 1,0 0 0,1 0-1,-1 0 1,0-1 0,1 1-1,-1 0 1,0 0 0,0 0-1,1-1 1,-1 1 0,0 0-1,1-1 1,-2 30-6,1-10 8,0 0-1,1 0 1,4 25-1,-3-38 6,-1 0 0,1 1-1,1-1 1,-1 0 0,1 0 0,0 0-1,0-1 1,1 1 0,-1-1 0,1 0 0,1 0-1,-1 0 1,9 7 0,-4-6 25,-1 0-1,2-1 1,-1 0 0,1-1 0,0 0-1,-1 0 1,2-1 0,-1 0 0,0-1-1,1 0 1,18 1 0,-15-2 10,1-1 0,0 0 0,-1-1 1,1-1-1,0 0 0,-1-1 0,28-9 0,-34 8-5,0 0 0,0 0 0,0-1 0,0 0 0,-1-1 0,0 1 0,0-1 0,0-1 0,-1 1 0,0-1 0,0 0 0,-1-1 0,8-14 0,-5 9-8,-2-2 0,0 1 0,-1-1 0,0 1 0,-1-2 0,-1 1 0,2-18 0,-3 54-126,2 0 0,1-1-1,0 1 1,9 20-1,-6-27 208,0-2 0,0 1 0,2-1 0,-1 0 0,2-1 0,11 11 0,-19-19-149,0 0-1,1 0 1,-1-1-1,0 1 0,1-1 1,-1 0-1,1 0 1,0 0-1,0-1 0,0 1 1,0-1-1,0 0 1,0 0-1,0 0 0,0-1 1,1 1-1,-1-1 1,0 0-1,0 0 0,0 0 1,1-1-1,-1 0 1,0 0-1,0 0 0,0 0 1,6-3-1,9-7-1657,0-1-1,22-19 0,-22 16 518,20-10-1140</inkml:trace>
</inkml:ink>
</file>

<file path=ppt/ink/ink7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1.5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153 248 3200,'-1'5'423,"1"-1"0,0 1 0,0 0 0,0-1 0,1 1 0,-1-1 1,1 1-1,0-1 0,0 0 0,1 1 0,2 5 0,-2-8-342,-1-1 1,1 1-1,0 0 0,0-1 0,0 0 1,0 1-1,0-1 0,0 0 1,0 0-1,0 0 0,1 0 0,-1 0 1,0-1-1,1 1 0,-1-1 1,0 1-1,1-1 0,-1 0 0,1 0 1,-1 0-1,0 0 0,1-1 1,-1 1-1,0-1 0,1 1 0,3-3 1,9-1 54,-1-2 0,0 0 1,15-9-1,-15 7 431,5-1-256,-1-1-1,0-1 1,0-1 0,29-26 0,-42 33-249,0 0 0,-1 0 0,1-1 0,-1 1 0,0-1 0,0 0-1,-1 0 1,1 0 0,-2-1 0,1 1 0,-1-1 0,1 1 0,-2-1 0,1 0 0,-1 0 0,0 0-1,-1 0 1,1-7 0,-2 11-33,-1-1 0,1 1-1,0 0 1,-1 0 0,1-1-1,-1 1 1,0 0-1,0 1 1,0-1 0,-1 0-1,1 1 1,-1-1 0,1 1-1,-1 0 1,0 0 0,0 0-1,0 0 1,0 0 0,0 0-1,0 1 1,-1 0 0,1 0-1,0 0 1,-6-1 0,-7-3 32,0 1 1,0 1-1,-1 0 1,-19 0-1,17 3-14,-1 1-1,1 1 1,-1 1 0,1 0-1,0 2 1,0 0 0,1 1-1,-20 10 1,29-13-23,2 0-1,-1 1 1,0 0 0,1 1-1,-1 0 1,1 0 0,1 0 0,-1 1-1,1 0 1,0 0 0,0 1-1,1-1 1,0 1 0,0 1-1,0-1 1,1 1 0,0-1-1,1 1 1,0 0 0,-4 15 0,6-16-10,1 0 1,0 1-1,0-1 1,1 0 0,0 1-1,0-1 1,1 0 0,0 0-1,0 0 1,1 0-1,0 0 1,0 0 0,0-1-1,1 1 1,0-1 0,0 0-1,0 0 1,1-1 0,0 1-1,0-1 1,1 0-1,0 0 1,6 4 0,4 3-17,1-1 1,1-1 0,0-1 0,0 0 0,1-1-1,0-1 1,25 6 0,23 1-1180,0-3 1,128 4 0,-99-20-868</inkml:trace>
</inkml:ink>
</file>

<file path=ppt/ink/ink7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2.8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0 3584,'0'0'94,"-1"0"0,0 0 0,0 1 1,0-1-1,0 0 0,1 0 0,-1 0 0,0 0 0,0 1 1,1-1-1,-1 0 0,0 1 0,0-1 0,1 1 0,-1-1 1,0 1-1,1-1 0,-1 1 0,0-1 0,1 1 1,-1-1-1,1 1 0,-1 0 0,1-1 0,-1 1 0,1 0 1,0 0-1,-1-1 0,1 1 0,0 0 0,0 0 0,-1 0 1,1-1-1,0 1 0,0 0 0,0 0 0,0 0 0,0-1 1,0 1-1,1 2 0,8 44 2006,-3-28-2259,44 227 1845,31 413-1,-67-368-889,-14-216-586,-18 139 0,17-207-320,-13 59-374,14-62 284,-1-1 0,0 1 0,0-1-1,-1 0 1,1 1 0,-1-1 0,0 0-1,0 0 1,0 0 0,0 0 0,0-1 0,0 1-1,-1 0 1,1-1 0,-5 3 0,3-6-1507,3-13 22</inkml:trace>
</inkml:ink>
</file>

<file path=ppt/ink/ink7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3.2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85 3840,'13'-11'288,"1"2"0,0 0 0,1 1 0,0 0 0,0 1 0,1 1 0,0 0 0,0 1 0,0 1 0,0 1 0,1 0 0,25-1 0,-3 3 269,0 1-1,0 3 1,0 1 0,43 10 0,-59-10-484,0 1 0,-1 1 1,0 1-1,0 1 0,-1 1 1,0 1-1,-1 0 0,0 2 1,-1 0-1,0 2 0,0 0 1,-2 1-1,0 0 0,-1 2 1,19 22-1,-22-20 62,-1 0 0,0 0 0,-1 1 0,-1 0 0,-1 1 0,-1 0 0,-1 1 0,7 31 0,-13-45-65,0 1 1,0-1-1,-1 0 1,0 1-1,0-1 1,-1 1-1,0-1 1,-1 0-1,0 0 1,0 1-1,-4 8 1,3-11-11,0-1 1,-1 1-1,1 0 1,-1-1-1,-1 0 1,1 0 0,-1 0-1,1 0 1,-2-1-1,1 0 1,0 0-1,-1 0 1,1-1-1,-1 0 1,-12 5-1,3-3 6,-1 0 0,0-1 0,0-1-1,0-1 1,0 0 0,0-1 0,0 0-1,-1-2 1,-22-2 0,11-1-44,0-1 0,1-2 0,0 0 0,-44-19 0,64 22-133,-1 1 0,1-1 0,0 0 0,0 0 1,0-1-1,0 0 0,1 0 0,0-1 0,-7-7 0,12 12 61,1 1 0,0 0 1,-1-1-1,1 1 0,0-1 0,0 1 0,-1-1 1,1 1-1,0-1 0,0 1 0,0-1 1,-1 1-1,1-1 0,0 1 0,0-1 0,0 1 1,0-1-1,0 1 0,0-1 0,0 1 1,0-1-1,0 0 0,1 1 0,-1-1 1,0 1-1,0-1 0,0 1 0,0-1 0,1 1 1,-1 0-1,0-1 0,1 1 0,-1-1 1,0 1-1,1-1 0,-1 1 0,0 0 0,1-1 1,-1 1-1,1 0 0,-1-1 0,1 1 1,-1 0-1,1 0 0,-1 0 0,1-1 0,-1 1 1,1 0-1,-1 0 0,1 0 0,-1 0 1,1 0-1,0 0 0,22-12-1763</inkml:trace>
</inkml:ink>
</file>

<file path=ppt/ink/ink7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3.6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11 330 3840,'24'16'4087,"67"46"-1604,-78-53-2370,0 0 1,1-1-1,0-1 0,1 0 0,-1-1 0,1-1 0,1 0 0,-1-1 0,0-1 0,1 0 0,0-1 0,0 0 1,-1-2-1,1 0 0,0 0 0,0-2 0,17-3 0,-20 3-26,-1-1 0,1-1 0,-1 0-1,0-1 1,0 0 0,0-1 0,-1 0 0,0 0 0,0-2 0,0 1-1,-1-1 1,-1-1 0,1 0 0,-1 0 0,-1-1 0,1 0 0,-2 0-1,1-1 1,-2 0 0,1 0 0,5-15 0,-10 19-62,0 0 1,0-1-1,-1 0 0,1 1 1,-2-1-1,1 0 0,-1 0 1,0 0-1,-1 1 1,0-1-1,0 0 0,0 0 1,-1 1-1,-1-1 0,1 1 1,-1 0-1,0 0 1,-1 0-1,0 0 0,0 0 1,0 1-1,-1-1 0,-5-5 1,1 2-24,0 0 1,-1 1-1,0 0 0,0 0 1,-1 1-1,0 1 1,0 0-1,-1 0 0,0 1 1,0 1-1,0 0 0,-24-6 1,15 8-19,-1 1 0,0 1 0,1 1 0,-1 1 0,1 1 0,-1 1 0,1 1 0,0 1 0,0 0 0,0 2 0,1 0 0,0 1 0,0 2 0,1 0 0,-22 15 0,33-20-16,1 1 0,1 0-1,-1 0 1,1 0 0,0 1 0,0 0 0,1 0-1,0 1 1,0-1 0,1 1 0,0 0 0,-5 14 0,8-19-11,1 0 1,-1 0 0,1 0-1,0 0 1,-1 0 0,1 0-1,1 0 1,-1 0 0,0 0-1,1 0 1,-1 0 0,1 0-1,0 0 1,0 0 0,0 0-1,3 4 1,-1-3-62,0-1-1,0 1 0,0-1 1,1 1-1,-1-1 0,1 0 1,0 0-1,0-1 0,0 1 1,0-1-1,0 0 1,1 0-1,8 3 0,4 0-442,0 0-1,33 4 1,51-5-1245</inkml:trace>
</inkml:ink>
</file>

<file path=ppt/ink/ink7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4.2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119 869 4736,'5'1'337,"1"0"0,-1 0 0,0-1 0,1 0 0,-1 0 0,0 0 0,1 0 0,-1-1 0,0 0 0,0 0 0,1-1 0,6-3 0,88-27 274,-57 15-478,-2-3 0,0-1-1,-1-2 1,-1-2 0,39-32 0,-49 33 28,0-2-1,-2 0 0,-1-2 1,-1-1-1,-1-1 0,28-49 1,-43 65-82,-2-1 1,0 1 0,-1-1-1,0-1 1,-1 1 0,-1-1 0,-1 0-1,0 0 1,1-23 0,-4 29-59,0 1 0,-1-1-1,0 1 1,-1-1 0,0 1 0,0-1 0,-1 1 0,-1 0 0,1 0 0,-1 1 0,-1-1 0,1 1-1,-1 0 1,-1 0 0,0 0 0,0 1 0,-8-8 0,3 6-17,-1 0 1,1 0-1,-2 1 1,1 1-1,-1 0 0,-1 1 1,1 0-1,-1 1 1,0 1-1,0 0 0,0 1 1,-1 0-1,1 2 1,-27-1-1,12 1-56,1 2 0,0 2 0,0 0 0,0 2-1,0 1 1,-48 17 0,56-15 17,0 0-1,0 2 0,1 0 0,0 2 1,1 0-1,0 1 0,1 0 0,1 2 1,-28 30-1,33-31 16,1 0 0,0 1 0,1 0 0,1 1-1,0 0 1,1 0 0,1 0 0,0 1 0,1 0 0,1 0 0,0 1 0,-1 32 0,5-14 65,1-1 0,2 1 0,2-1 0,1 1 0,1-1 0,2-1 1,2 0-1,20 46 0,20 27 245,75 116 0,-102-183-252,144 232 986,-165-268-1237,-3-3 103,0 0 0,1 0 0,-1 0 0,0 0 0,1 0 0,-1-1 0,1 1 0,0 0 0,-1 0 0,1 0 1,0 0-1,-1-1 0,1 1 0,0 0 0,0-1 0,0 1 0,0 0 0,0-1 0,-1 1 0,1-1 0,0 0 0,0 1 0,0-1 0,0 0 0,2 1 0,13-14-1682</inkml:trace>
</inkml:ink>
</file>

<file path=ppt/ink/ink7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4.6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11 280 5376,'-11'30'2688,"22"68"-2944,-8-73 3968,8-2-3712,3 0 128,-1 9-384,6-5 128,1-19-1152,3 0 0,0-21-128,6-14 0</inkml:trace>
  <inkml:trace contextRef="#ctx0" brushRef="#br0" timeOffset="1">137 1 6016,'-18'8'2944,"59"-4"-5120,-27-8 6144,6 4-6656,8 0 128</inkml:trace>
</inkml:ink>
</file>

<file path=ppt/ink/ink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6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53 2560,'-4'-4'1637,"8"14"-32,11 27-303,-8 3-970,1-1-1,3 0 1,1 0 0,1-1 0,3-1 0,1 0 0,1-1 0,31 42-1,-46-73-299,1 0-1,-1-1 1,2 1-1,-1-1 1,0 0-1,1 0 0,0 0 1,-1-1-1,1 0 1,1 0-1,-1 0 1,0-1-1,1 1 0,0-1 1,-1-1-1,1 1 1,0-1-1,0 0 1,0 0-1,9 0 0,-1-2 4,0-1 0,1 0 0,-1-1 0,0 0 0,-1-1-1,1 0 1,22-12 0,-22 9-7,0 0 0,-1-1 0,0-1 0,0 0-1,-1-1 1,0 0 0,-1-1 0,0 0 0,-1-1 0,0 0 0,-1-1 0,0 0 0,-1 0 0,10-23-1,-9 15 4,-1-1 0,-1 0 0,-1 0-1,-1 0 1,0-1 0,-2 1-1,-1-1 1,-1 0 0,-2-31-1,0 49-20,-3-32 1,4 35-10,0 1 0,0-1 0,0 1 1,-1-1-1,1 1 0,-1-1 0,1 1 1,-1-1-1,0 1 0,0-1 0,1 1 0,-1 0 1,0-1-1,0 1 0,0 0 0,0 0 1,-3-3-1,3 5 3,1-1 0,-1 0 0,0 0 0,1 0 0,-1 0 0,0 1 0,1-1 0,-1 0 0,1 1 0,-1-1 0,0 0 0,1 1 0,-1-1 0,1 1 0,-1-1 0,1 1 0,0-1 0,-1 1 0,1-1 0,-1 1 0,1 0 0,0-1 0,-1 1 0,1 0 0,0-1 0,0 1 0,0-1 0,-1 1 0,1 0 0,0 0 0,0-1 0,0 1 0,0 1 0,-5 28 89,5-28-66,-3 33 157,2 0 0,1 1 1,2-1-1,2 0 0,1 0 0,1-1 1,2 1-1,1-2 0,2 1 0,28 57 1,-32-78-170,1-1 0,0-1 1,17 20-1,-22-28-165,-1 0-1,1-1 1,-1 1 0,1 0 0,0-1-1,0 1 1,0-1 0,0 0 0,0 0-1,1-1 1,-1 1 0,1 0 0,-1-1-1,1 0 1,-1 0 0,1 0-1,0 0 1,0-1 0,5 1 0,6-10-1642</inkml:trace>
</inkml:ink>
</file>

<file path=ppt/ink/ink7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5.2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22 896,'-10'-13'182,"4"4"-125,17 12 365,-8 1-55,0-1 0,0 0 0,-1 1 0,1 0 0,-1 0-1,0 0 1,0 0 0,0 0 0,0 0 0,1 5 0,8 16-286,27 49 1806,-4 3-1,44 139 0,-65-175-1315,-20-63-408,1-1 1,1 0-1,1 0 1,1 0 0,1 0-1,1-1 1,1 1-1,2-1 1,5-36 0,-5 51-182,0-1 1,0 1 0,1-1 0,0 1 0,1 0 0,0 0 0,1 1 0,-1-1-1,1 1 1,1 0 0,0 0 0,0 1 0,1 0 0,-1 0 0,2 0-1,-1 1 1,1 0 0,0 1 0,0-1 0,0 1 0,1 1 0,-1 0-1,1 0 1,0 1 0,1 0 0,18-4 0,-15 6 60,-1 0 1,1 0 0,0 2-1,-1-1 1,1 2-1,-1-1 1,1 2-1,16 5 1,-8-2 74,0 2 0,0 1-1,-1 0 1,20 14 0,-30-16-82,0 0-1,0 2 1,-1-1-1,0 1 1,0 0 0,-1 1-1,0 0 1,-1 0-1,0 1 1,0 0-1,-1 0 1,-1 1-1,0 0 1,-1-1 0,0 2-1,0-1 1,1 17-1,-5-27-225,1 0-1,-1 0 0,0 0 1,-1 0-1,1 0 0,0 0 1,-1 0-1,1 0 0,-1 0 1,1 0-1,-1 0 0,0 0 1,0 0-1,0-1 0,-2 4 1,2-14-1602</inkml:trace>
</inkml:ink>
</file>

<file path=ppt/ink/ink7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5.6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68 327 4992,'1'5'175,"0"0"0,1-1 1,0 1-1,0-1 0,0 1 0,0-1 0,1 0 1,0 0-1,0 0 0,0 0 0,0 0 1,0-1-1,1 1 0,0-1 0,0 0 1,0 0-1,0 0 0,0-1 0,0 1 1,7 1-1,4 5 318,1-2-1,0 0 1,0-1 0,31 8 0,-33-12-389,-1-1 1,1 0-1,0 0 0,-1-1 1,1-1-1,0-1 1,-1 0-1,0 0 1,1-1-1,-1-1 1,24-10-1,-14 3 132,-1-1-1,0-2 1,0 0-1,-1-1 1,25-24-1,-40 34-201,-1 0-1,1-1 0,-1 1 1,0-1-1,-1-1 0,1 1 1,-1 0-1,0-1 0,-1 0 1,0 0-1,0 0 0,0 0 1,-1 0-1,0-1 0,-1 1 1,1-1-1,-2 1 0,1-1 1,-1 0-1,0 1 0,0-1 1,-1 0-1,-2-9 0,1 9-23,-1 1 1,0 0-1,0-1 0,0 1 0,-1 1 1,0-1-1,-1 0 0,0 1 0,1 0 0,-2 0 1,1 1-1,-1-1 0,0 1 0,0 0 1,0 1-1,-1 0 0,0 0 0,0 0 0,0 0 1,0 1-1,0 1 0,-1-1 0,-7-1 1,-4-1-23,-1 0 1,0 1 0,-1 2 0,1 0 0,0 1 0,-1 1 0,1 0 0,0 2-1,-1 0 1,1 2 0,0 0 0,1 1 0,-1 1 0,1 1 0,0 1-1,0 0 1,1 1 0,0 1 0,1 1 0,0 1 0,1 0 0,-19 19 0,30-26-172,0 1 1,0 0 0,0 0 0,1 0 0,0 0 0,0 1 0,1 0-1,-1-1 1,1 1 0,1 0 0,0 1 0,0-1 0,0 0-1,1 1 1,0-1 0,0 1 0,1-1 0,0 1 0,0 0 0,1-1-1,0 1 1,0-1 0,1 0 0,0 1 0,5 11 0,14 15-1610</inkml:trace>
</inkml:ink>
</file>

<file path=ppt/ink/ink7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6.5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 3712,'3'-3'2874,"3"13"-896,5 15-1156,7 40-257,104 331 3030,-126-413-3552,0-1 0,2 1-1,0-1 1,0 0 0,2 1-1,0-1 1,1 0 0,1 1-1,1-1 1,0 1 0,1-1-1,1 1 1,1 0 0,0 1-1,1 0 1,1 0 0,1 0-1,10-15 1,2 6-116,0 1 0,33-28 0,-46 45 58,0 1-1,0 0 1,1 1-1,0 0 0,0 0 1,0 1-1,1 0 1,-1 0-1,1 1 1,0 0-1,19-2 1,-25 5 21,0 0 0,0 0 1,0 0-1,0 0 0,0 1 1,0-1-1,0 1 0,0 0 1,0 1-1,0-1 0,0 0 1,0 1-1,-1 0 1,1 0-1,-1 0 0,7 5 1,-5-1 20,0-1 0,0 1 0,0-1 0,0 1 0,-1 1 0,0-1 0,-1 1 0,6 11 1,-2 4 55,0 1 0,-1 0 0,-1 0 0,3 42 1,3 86 1068,-11-153-1144,5-43-29,1 0 1,22-72-1,-25 106-21,0 0 0,1 1 0,1-1 0,0 1 0,0 0 0,1 0 0,0 1 0,1 0 0,-1 0 0,2 0 0,0 1 0,0 0 0,0 1 0,1 0 0,0 0 0,15-8 0,-18 13 17,0 0 0,1 1 1,-1 0-1,0 0 1,1 0-1,-1 1 0,1 0 1,-1 0-1,0 1 1,1-1-1,-1 1 0,0 1 1,1-1-1,-1 1 1,0 1-1,0-1 1,0 1-1,-1 0 0,9 5 1,-3-2 9,-1 1 0,0-1 0,-1 2 0,0-1 1,0 2-1,-1-1 0,1 1 0,-2 0 0,13 19 1,-10-6 49,0 1 1,-2 0-1,0 0 1,-2 1-1,-1 0 1,0 0-1,-2 0 1,-1 0 0,-1 1-1,0 0 1,-6 36-1,5-60-94,-1 0 1,1 0-1,0 0 0,0 0 0,-1 0 1,1 1-1,0-1 0,0 0 0,0 0 1,0 0-1,1 0 0,-1 0 1,0 0-1,0 1 0,1-1 0,-1 0 1,0 0-1,1 0 0,-1 0 0,1 0 1,0 0-1,-1 0 0,1 0 0,0 0 1,1 1-1,0-2-151,0 0 0,-1 0 0,1 0 0,0 0 0,0 0 1,0-1-1,-1 1 0,1-1 0,0 1 0,0-1 0,-1 1 0,1-1 1,0 0-1,-1 0 0,3-2 0,19-12-1603</inkml:trace>
</inkml:ink>
</file>

<file path=ppt/ink/ink7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6.91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0 5632,'-5'78'2816,"24"10"-3712,-10-69 4992,0 20-4096,0-5 0,5 5-896,6-10 0,-2-10-128,-4-6 0</inkml:trace>
</inkml:ink>
</file>

<file path=ppt/ink/ink7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7.2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29 6912,'-3'-13'3456,"26"17"-8576,-5 1 6272,15-10-2688,-18-15 0</inkml:trace>
</inkml:ink>
</file>

<file path=ppt/ink/ink7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7.6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56 188 3584,'-3'1'183,"0"0"0,0 0 0,0 1 0,0-1 0,0 1 0,0-1 0,0 1 0,1 0 0,-1 0 0,1 0 0,-1 0 0,1 1 0,0-1 0,0 1 0,0-1 0,0 1 0,0 0 0,1-1 0,-1 1 0,1 0 0,0 0 0,0 0 0,0 0 0,0 1 0,0-1 0,1 0 0,-1 0 0,1 0 0,0 1 0,0-1 0,0 0 0,1 4 0,-1 2-87,1 0 0,0 0 0,1-1-1,-1 1 1,2-1 0,-1 1 0,1-1 0,0 0 0,1 1-1,0-2 1,6 10 0,-1-6-31,0 0-1,1 0 1,0-2 0,0 1 0,1-1-1,1-1 1,0 0 0,0 0 0,0-1-1,1-1 1,18 7 0,-12-7 31,-1-1-1,2-1 1,-1 0-1,0-2 1,0 0 0,1-1-1,31-3 1,-17-2 16,-1-1 1,0-2-1,0-2 1,-1 0-1,0-2 1,-1-2-1,0-1 1,-1-1-1,35-24 1,-49 29-49,-1-1 0,0 0 0,-1-2 0,0 0-1,-1 0 1,0-1 0,13-19 0,-23 29-46,0-1-1,-1 1 0,1-1 0,-1 0 0,0 0 0,0 0 0,0 0 0,-1 0 0,0 0 0,0-1 0,0 1 0,-1 0 0,0-1 0,0 1 1,0 0-1,0-1 0,-1 1 0,0 0 0,0 0 0,0-1 0,-1 1 0,0 0 0,0 0 0,0 1 0,-1-1 0,1 0 0,-1 1 0,0-1 0,-6-5 1,-1-1-6,-1 1 1,0 0-1,-1 1 1,0 0 0,0 1-1,-1 0 1,0 1 0,0 0-1,-1 1 1,0 1-1,0 0 1,0 1 0,-1 0-1,-26-2 1,3 2-30,-1 1 1,0 2-1,1 2 1,-57 9-1,63-6-49,1 2 0,-56 18 1,81-22 3,-1 0 1,0 0-1,1 1 1,0 0-1,0 1 1,-1-1-1,2 1 1,-1 0-1,0 0 1,1 1 0,0 0-1,0 0 1,0 0-1,1 0 1,0 1-1,0 0 1,0 0-1,-4 10 1,7-13-21,1 0 0,0 0 0,-1 0-1,1 0 1,0 0 0,1 0 0,-1 0 0,0 0 0,1 0 0,0 0 0,0 0-1,0-1 1,0 1 0,0 0 0,0 0 0,1-1 0,-1 1 0,1-1 0,0 1-1,0-1 1,0 0 0,0 1 0,3 1 0,4 4-292,0 0 0,0-1 1,1 0-1,20 10 0,57 19-1311</inkml:trace>
</inkml:ink>
</file>

<file path=ppt/ink/ink7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7.9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 0 3072,'-2'5'148,"0"0"0,0 0 0,1 0 0,0 1 0,-1-1 0,2 0 0,-1 0 0,1 1 0,-1-1 0,1 0 0,1 1 0,0 6 0,1 7 275,9 173 1704,49 271 0,88 169-899,-130-566-983,52 127 1,-66-185-249,9 14-196,-13-21 156,1-1 0,-1 1 0,1-1 0,0 1 0,-1-1 0,1 1-1,0-1 1,-1 1 0,1-1 0,0 0 0,0 0 0,0 1 0,-1-1 0,1 0 0,0 0 0,0 0 0,0 0 0,-1 0-1,1 0 1,0 0 0,0 0 0,0 0 0,-1 0 0,1 0 0,0-1 0,0 1 0,1-1 0,18-12-1365</inkml:trace>
</inkml:ink>
</file>

<file path=ppt/ink/ink7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8.3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4 376 5248,'-4'28'2560,"22"26"-3072,-8-42 3712,3 17-3200,-2-10 0,3 1-2176,0-6 128,9-14 1792,0-14 128</inkml:trace>
  <inkml:trace contextRef="#ctx0" brushRef="#br0" timeOffset="1">146 1 6016,'-29'3'2944,"29"28"-4736,4-19 5888,1-5-6912,9 6 128</inkml:trace>
</inkml:ink>
</file>

<file path=ppt/ink/ink7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8.8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151 293 3712,'-12'-22'1047,"12"20"-549,7 14 1050,-6-8-1441,0 0-1,0 0 1,0 1-1,-1-1 1,1 0-1,-1 0 1,0 0 0,0 0-1,-1 1 1,1-1-1,-1 0 1,-1 5-1,-3 35 685,5-36-702,1-1 1,0 0-1,0 0 0,0 0 0,1 0 1,0-1-1,0 1 0,1 0 0,0-1 1,0 1-1,1-1 0,-1 0 0,1 0 1,1 0-1,-1-1 0,1 1 0,0-1 1,0 0-1,0-1 0,1 1 1,0-1-1,0 0 0,0-1 0,0 1 1,0-1-1,1 0 0,0-1 0,-1 1 1,1-1-1,0-1 0,0 1 0,0-1 1,0-1-1,0 1 0,1-1 0,-1 0 1,13-3-1,-2-1-24,0-2 1,0 0-1,-1-1 1,0-1-1,0 0 1,-1-1-1,27-20 1,-22 12 42,0 0 1,-1-1 0,-1-1-1,30-40 1,-42 50-72,-1 0 0,-1-1 0,1 1 0,-2-1 0,1-1 1,-1 1-1,-1-1 0,0 1 0,3-21 0,-5 25-28,-1-1 0,0 0 0,0 0 0,0 0 0,-1 1 0,0-1 0,0 0 0,-1 1 0,0-1 0,0 1 0,0 0 0,-1-1 0,0 1 0,0 0 0,-1 1 0,1-1 0,-9-9 0,3 6-5,-1 0 0,0 1-1,0 0 1,-1 0 0,0 1 0,0 1 0,-1 0 0,0 0 0,0 1-1,0 0 1,-1 1 0,1 1 0,-1 0 0,0 1 0,0 0-1,0 1 1,-22 1 0,4 1-69,1 2 1,0 1-1,0 1 0,0 2 0,0 1 1,-43 18-1,57-19-3,0 0 1,1 1-1,0 1 1,1 0-1,0 1 0,-13 13 1,23-20 9,1 0 1,-1 1 0,1-1-1,0 1 1,1 0-1,-1 0 1,1 0-1,-1 1 1,1-1-1,0 0 1,-2 9-1,4-10-6,0 0-1,0 0 1,0 0-1,0 0 1,0 0-1,0 0 1,1 0-1,-1-1 1,1 1 0,0 0-1,0 0 1,0 0-1,0-1 1,1 1-1,-1-1 1,1 1-1,-1-1 1,1 1-1,0-1 1,0 0-1,2 2 1,11 8-496,-1-1 0,2-1 0,-1 0 0,1-1 0,1-1 0,0 0 0,30 9 0,18-3-976</inkml:trace>
</inkml:ink>
</file>

<file path=ppt/ink/ink7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9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706 0 3584,'21'23'4685,"-13"-12"-4417,-1 0 0,0 0 0,-1 0 0,0 1 0,4 12 0,51 178 537,-26-75-95,-31-115-654,160 622 1189,-160-612-1130,-1 0-1,-1 0 1,-1 0 0,0 1-1,-6 37 1,4-51-29,-1 0 0,-1 0 1,1 0-1,-2 0 0,1 0 1,-1-1-1,0 1 0,-1-1 0,0 0 1,0-1-1,-1 1 0,1-1 0,-2 0 1,1 0-1,-1-1 0,-11 8 1,4-5 51,-1 0 1,0-1-1,0-1 0,-1 0 1,0-1-1,0-1 1,0-1-1,-1 0 1,0-1-1,1-1 1,-1 0-1,0-1 1,0-1-1,0-1 1,0 0-1,0-1 1,-21-6-1,-3-2 80,1-2-1,0-2 1,1-2-1,0-1 0,-67-42 1,70 37-126,2-2-1,1-1 1,0-2 0,2-1 0,-35-42 0,55 58-117,0-1 0,1 0 0,1-1 0,0 0 0,1-1 1,0 0-1,2 0 0,0 0 0,0-1 0,1 0 0,1 0 0,1 0 0,0-1 0,1 1 1,1-1-1,1-18 0,1 27-21,0 1 0,0-1 0,1 1 0,0 0 0,1-1 0,0 1 0,0 0 0,0 1 0,1-1 0,0 0-1,0 1 1,8-9 0,-3 5-139,0 2 1,1-1-1,0 1 0,0 1 0,0 0 0,23-11 0,0 4-717,0 1 1,1 2 0,0 2-1,51-8 1,4 6-1211,-3 10 43</inkml:trace>
</inkml:ink>
</file>

<file path=ppt/ink/ink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6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4736,'-1'28'2026,"31"233"2860,-13-51-4455,19 162-206,-25-303-75,3-1 1,3-1 0,33 87-1,-44-138-147,1 0 0,1 0-1,19 27 1,-25-39-53,1-1-1,0 1 0,0-1 1,0 0-1,1 0 0,-1-1 1,0 1-1,1-1 0,6 4 1,-8-5-27,0 0 1,0-1 0,0 1-1,0-1 1,0 0-1,0 1 1,0-1 0,0 0-1,0 0 1,0 0-1,1 0 1,-1-1 0,0 1-1,0-1 1,0 1 0,0-1-1,0 1 1,0-1-1,-1 0 1,1 0 0,2-1-1,19-18-1416,2 0-64</inkml:trace>
</inkml:ink>
</file>

<file path=ppt/ink/ink7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5:59.8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5 236 4224,'0'0'34,"0"0"1,0 0 0,0 0-1,0-1 1,1 1-1,-1 0 1,0 0-1,0 0 1,0 0 0,0 0-1,0 0 1,0 0-1,0 0 1,0 0-1,0 0 1,0 0 0,0 0-1,0 0 1,0 0-1,0 0 1,0 0-1,0 0 1,0 0 0,0 0-1,0 0 1,0-1-1,0 1 1,0 0-1,0 0 1,0 0 0,0 0-1,0 0 1,0 0-1,0 0 1,0 0-1,0 0 1,0 0 0,0 0-1,0 0 1,0 0-1,14 5 1071,20 17 874,-12 6-1809,-1 1 0,-2 1 0,0 0 0,-3 2 0,0 0 0,12 37 0,27 56 795,-45-108-554,-14-29 9,-18-34 7,-58-68 14,-16-27-149,87 125-253,0-1 0,2 0 0,0 0 0,0 0 0,2-1 0,0 0 0,-2-20 1,6 31-21,1 1 0,-1-1 0,1 0 0,0 1 0,1-1 0,0 1 0,0-1 0,0 1 0,1-1 0,0 1 0,0 0 0,0 0 0,1 0 0,0 0 1,0 0-1,1 0 0,-1 1 0,1 0 0,7-7 0,-5 7-3,0-1 0,1 2 0,-1-1 1,1 1-1,1 0 0,-1 0 0,0 0 0,1 1 0,0 1 1,0-1-1,0 1 0,0 1 0,0-1 0,0 1 0,10 0 1,17 1-3,0 0 0,49 8 1,-67-6-84,-1 2-1,1 0 1,-1 1-1,0 0 1,0 2-1,-1 0 1,16 9 0,-28-14-99,0 0 1,-1 0 0,0 0 0,1 1-1,-1-1 1,0 0 0,0 1 0,0-1 0,0 1-1,1 3 1,8 11-1300,6 0-218</inkml:trace>
</inkml:ink>
</file>

<file path=ppt/ink/ink7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0.4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144 229 3456,'0'10'1020,"1"0"0,0 1 0,0-1 0,1 0 0,1 0 0,3 10 0,-3-12-772,0-1 1,0 0-1,1 0 0,0 0 0,1-1 1,-1 1-1,9 8 0,-7-10-192,-1 0 0,1 0-1,0-1 1,0 0 0,0 0-1,0 0 1,1-1 0,0 0-1,0 0 1,-1-1 0,1 0-1,1 0 1,-1-1 0,0 0-1,0 0 1,1 0 0,-1-1-1,0 0 1,12-2 0,4-3 29,-1 0 0,0-2 1,-1-1-1,1 0 0,-2-2 1,1 0-1,-1-1 0,-1-2 1,0 0-1,-1 0 0,29-29 1,-43 38-75,0 0 0,0 0 0,0 0 0,-1 0 0,1-1-1,-1 0 1,0 0 0,0 0 0,-1 0 0,0 0 0,1 0 0,-2-1 0,1 1 0,-1-1 0,0 1 0,0-1 0,0 1 0,-1-1 0,0 0 0,0 0 0,0 1 0,-1-1 0,0 1 0,0-1 0,0 0 0,-1 1 0,1 0 0,-2-1 0,1 1 0,0 0 0,-1 0 0,-5-8 0,-1 4-8,-1 0-1,0 0 0,0 1 1,0 0-1,-1 1 1,0 0-1,-1 1 1,0 0-1,0 1 0,0 0 1,0 1-1,-1 0 1,1 1-1,-1 1 0,0 0 1,-22-1-1,4 2-33,0 1-1,0 1 0,0 2 0,0 1 1,-59 16-1,77-17-12,0 1-1,0 0 1,1 1 0,-1 1-1,1 0 1,1 0 0,-1 1-1,1 1 1,0 0 0,1 0 0,0 1-1,-9 10 1,17-18 30,1 0 0,0 0-1,0 1 1,0-1 0,0 0 0,0 1 0,0-1 0,0 0 0,0 1 0,1-1-1,-1 1 1,0 0 0,1-1 0,-1 1 0,1-1 0,0 1 0,0 0 0,-1-1-1,1 1 1,0 0 0,0-1 0,1 1 0,-1 0 0,0-1 0,0 1-1,1-1 1,-1 1 0,1 0 0,0-1 0,-1 1 0,1-1 0,0 0 0,0 1-1,0-1 1,0 1 0,0-1 0,0 0 0,0 0 0,0 0 0,1 0-1,-1 0 1,2 2 0,6 2-77,0 0 1,1-1-1,-1 0 0,1 0 1,17 4-1,5-1-48,0-2 1,0-1-1,0-2 0,1-1 1,-1-1-1,1-2 0,-1-1 1,0-2-1,0-1 0,-1-1 1,37-14-1,-31 3 109,-30 14 53,-1 1 0,0-1 0,1 2-1,-1-1 1,12-2 0,-17 6 20,1 0 0,-1 1 0,0-1 0,0 0-1,0 1 1,1-1 0,-1 1 0,-1 0 0,1-1 0,0 1 0,0 0 0,-1-1 0,1 1 0,0 0 0,-1 0 0,0 0 0,1 2 0,12 30 613,-5-26-522,0-1 1,1 0-1,-1-1 1,1 0-1,0 0 1,1-1-1,-1 0 1,1-1-1,0 0 1,16 4-1,10 2 289,57 7 0,-74-15-550,-1-1 0,1-1 0,-1 0 0,1-1 0,24-6 0,-30 5-569,0-1-1,-1-1 0,1 0 1,18-10-1,-2-4-1244</inkml:trace>
</inkml:ink>
</file>

<file path=ppt/ink/ink7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1.04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 99 3968,'1'-20'2267,"-1"18"-861,-1 9-986,1-6-439,-12 53 1320,-3 22-511,14-68-668,1-1 1,0 0-1,0 0 0,1 0 1,0 0-1,0 0 0,1 0 1,0 0-1,0 0 0,0-1 1,1 1-1,0-1 0,1 0 0,-1 1 1,1-1-1,0-1 0,9 11 1,-6-10-52,0 0 0,0-1 1,0 0-1,0 0 0,1-1 1,0 0-1,0 0 0,0-1 0,0 0 1,0 0-1,1-1 0,-1 0 1,18 2-1,-9-3 7,1-1 1,-1-1-1,1 0 1,-1-1-1,0-1 1,0 0-1,0-1 1,0-1-1,-1-1 1,26-12-1,-18 5-18,0 0-1,-2-2 1,1-1-1,-2 0 1,0-2-1,18-20 1,-32 31-30,0 1 0,-1-2 1,0 1-1,0-1 0,-1 1 0,0-2 0,-1 1 1,0 0-1,0-1 0,0 0 0,2-10 1,-6 17-28,1 0 0,-1-1 0,0 1 1,1-1-1,-1 1 0,0 0 1,-1-1-1,1 1 0,0-1 1,-1 1-1,1 0 0,-1-1 1,0 1-1,0 0 0,0 0 1,0-1-1,0 1 0,0 0 1,0 0-1,-1 0 0,1 0 1,-1 0-1,0 1 0,1-1 1,-1 0-1,-3-1 0,-3-2 3,-1 0 1,1 1-1,-1 0 0,0 0 0,-12-2 0,8 1-4,-15-3-32,0 1 0,-1 1 1,1 1-1,-1 2 1,0 1-1,0 1 1,0 2-1,0 0 1,0 2-1,0 1 1,1 2-1,-33 10 1,52-13-88,0 0 0,0 1 1,0 0-1,0 0 0,1 1 0,0 0 1,0 1-1,0-1 0,-12 14 1,17-17 7,1 1-1,-1 0 1,1 0 0,0 0 0,0 0 0,1 0-1,-1 0 1,0 0 0,1 1 0,0-1 0,0 0 0,0 1-1,0-1 1,1 1 0,-1 0 0,1-1 0,0 1-1,0-1 1,0 1 0,0 0 0,1-1 0,0 1 0,-1-1-1,1 1 1,0-1 0,1 0 0,2 6 0,0-2-190,0-1 0,1 0 1,-1 0-1,1 0 0,7 5 1</inkml:trace>
</inkml:ink>
</file>

<file path=ppt/ink/ink7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1.42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0 4608,'-4'6'133,"0"-1"1,1 1-1,-1 0 1,1 0-1,0 1 1,1-1-1,0 0 1,0 1-1,0 0 1,1-1-1,0 1 1,0 0-1,0 0 1,1 0 0,0 0-1,1 0 1,-1-1-1,1 1 1,4 12-1,2 40 2061,2 337-828,-6-119-1303,0-209 137,19 108 1,-16-147-142,1 0-1,2-1 1,0 1-1,2-2 1,1 1-1,17 27 1,-27-53-104,0 2-73,1 0 1,-1 0 0,1 0 0,-1 0 0,0 0 0,0 0 0,-1 0 0,1 1-1,-1-1 1,0 1 0,1 8 0,-11-23-2208,1 3 917</inkml:trace>
</inkml:ink>
</file>

<file path=ppt/ink/ink7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1.81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24 261 5376,'-1'0'68,"1"1"1,0-1-1,0 1 1,-1-1-1,1 1 1,0-1 0,0 1-1,0-1 1,0 1-1,0-1 1,-1 1-1,1-1 1,0 1-1,0 0 1,1-1-1,-1 1 1,0-1-1,0 1 1,0-1-1,0 1 1,0-1-1,1 1 1,-1-1-1,0 1 1,0-1-1,1 1 1,-1-1 0,0 1-1,1-1 1,-1 1-1,18 23 1903,1 3 78,-12-13-1891,0 1 1,1-2 0,0 1-1,2-1 1,-1 0 0,2-1-1,-1 0 1,21 17 0,-24-24-76,0-1 0,0 1 0,0-1 0,1-1 1,-1 1-1,1-1 0,0 0 0,0-1 0,0 0 0,0 0 0,1-1 1,-1 0-1,0 0 0,1-1 0,-1 0 0,0-1 0,1 0 0,12-3 1,-11 3-50,0-1 0,0-1 0,-1 0 0,1 0 0,0-1 0,-1 0 0,0-1 1,0 0-1,0 0 0,-1-1 0,0 0 0,0 0 0,0-1 0,-1 0 1,0-1-1,0 1 0,-1-1 0,0-1 0,0 1 0,-1-1 0,0 0 0,0 0 1,-1 0-1,5-19 0,-6 17-21,0 0-1,-1 0 1,0 0 0,-1 0 0,0 0 0,-1-1-1,0 1 1,-1 0 0,0 0 0,-1 0-1,0 0 1,0 0 0,-1 0 0,-1 0 0,0 1-1,0-1 1,-1 1 0,-9-13 0,9 15-15,-1 0 1,0 0 0,0 1-1,-1 0 1,0 0 0,-1 0-1,1 1 1,-1 0 0,0 1-1,-1 0 1,1 0 0,-1 0-1,0 1 1,0 1 0,0-1-1,-1 2 1,1-1 0,-1 1-1,0 1 1,1-1 0,-12 1-1,0 2-24,0 0 0,-1 1-1,1 1 1,1 1 0,-37 11 0,48-12 5,0 1 0,0 0 0,0 0 0,1 0 1,0 1-1,0 1 0,0-1 0,0 1 0,1 1 0,0-1 1,0 1-1,1 0 0,0 1 0,0 0 0,-5 10 1,9-14-40,0-1 1,1 1 0,-1 0 0,1 0 0,0 0-1,0 0 1,1 1 0,-1-1 0,1 0 0,0 0-1,0 0 1,0 1 0,0-1 0,1 0 0,0 0 0,0 0-1,0 0 1,0 0 0,1 0 0,-1 0 0,5 7-1,3 2-441,0 0 0,1-1 0,0 1 0,17 13 0,-24-22 341,41 37-1760</inkml:trace>
</inkml:ink>
</file>

<file path=ppt/ink/ink7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2.5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70 285 4352,'-3'1'179,"-1"-1"1,1 1-1,-1 0 1,1 0-1,0 1 0,-1-1 1,1 1-1,0 0 1,0-1-1,0 1 1,1 1-1,-1-1 0,0 0 1,1 1-1,-1-1 1,1 1-1,0 0 1,0 0-1,0 0 0,0 0 1,0 0-1,1 0 1,0 0-1,-1 1 1,1-1-1,0 0 0,1 1 1,-1-1-1,0 1 1,1-1-1,0 1 1,0-1-1,1 7 0,-1 0-56,1 1 0,0-1 0,1 0-1,0 0 1,0 0 0,1 0-1,0-1 1,1 1 0,0-1 0,1 1-1,6 9 1,-4-10-44,0-1 1,0 1 0,1-1-1,0 0 1,0-1-1,0 0 1,1 0-1,1-1 1,-1 0-1,1 0 1,0-1-1,0-1 1,0 1-1,12 2 1,-7-4-2,1 0 0,0-1 0,0 0 0,0-1 0,0-1 0,-1-1 1,1 0-1,0-1 0,16-4 0,0-3 11,0-1 0,0-2-1,-1 0 1,0-3 0,-1 0 0,-1-2 0,0-1-1,44-37 1,-57 41-50,0 0 0,-1-1 0,-1-1 0,0 0 0,16-26-1,-26 36-30,-1 0 0,1-1-1,-1 1 1,-1-1-1,1 0 1,-1 0-1,0 0 1,-1 0-1,0 0 1,0-1-1,0 1 1,-1 0-1,0 0 1,0-1 0,-1 1-1,0 0 1,0 0-1,-1 0 1,-2-8-1,-1 4-11,0 0 1,-1 1-1,1 0 0,-2 0 0,0 0 0,0 1 0,-1 0 1,0 1-1,0-1 0,-1 1 0,0 1 0,0 0 0,-1 0 1,0 1-1,0 0 0,0 1 0,-1 0 0,0 0 0,0 1 1,-19-4-1,8 3-14,-1 2 1,1 0-1,0 1 1,-1 1-1,0 1 0,1 1 1,-1 1-1,1 1 1,-43 11-1,46-8-40,0 1-1,0 1 0,1 0 1,0 2-1,0 0 1,1 1-1,1 1 0,0 0 1,0 1-1,1 1 1,-22 26-1,32-34-30,0 1 1,0-1-1,1 1 0,0 0 0,0 0 1,1 0-1,0 1 0,0-1 1,1 1-1,-1 0 0,2-1 1,-1 1-1,1 0 0,0 0 1,1 0-1,0 0 0,0 0 1,1 0-1,0 0 0,0 0 1,1 0-1,0 0 0,0 0 0,1-1 1,0 1-1,1-1 0,-1 0 1,1 0-1,1 0 0,-1-1 1,9 11-1,-7-12-87,0 1 0,0-1 0,0 0 0,1 0 0,-1 0 0,1-1 0,0 0 0,1-1 0,-1 0 0,0 0 0,1 0 0,0-1 0,0 0 0,0 0 0,8 0 0,68 8-1509</inkml:trace>
</inkml:ink>
</file>

<file path=ppt/ink/ink7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2.9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3840,'3'5'234,"1"0"0,-1-1 1,1 1-1,-1 1 0,-1-1 0,1 0 1,-1 1-1,0-1 0,0 1 0,-1 0 1,2 9-1,5 75 1831,-5-44-1693,41 342 1473,100 406 0,-140-774-1817,1 1-1,1-1 1,0 0-1,2-1 0,1 0 1,17 30-1,-16-67-3248,-10 10 1536</inkml:trace>
</inkml:ink>
</file>

<file path=ppt/ink/ink7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3.4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19 3712,'2'20'1381,"1"0"0,0-1 1,1 1-1,9 22 0,15 35-117,-25-69-1197,0 0 0,1 0 0,-1 0 0,2-1 1,-1 1-1,1-1 0,0-1 0,1 1 0,0-1 0,0 1 0,0-2 0,1 1 0,-1-1 0,1 0 0,1 0 0,-1-1 0,1 0 0,-1 0 0,1-1 0,0 0 0,1 0 0,-1-1 0,0 0 0,1-1 0,-1 1 0,1-2 1,-1 1-1,1-1 0,0 0 0,-1-1 0,1 0 0,-1-1 0,1 0 0,10-3 0,-9 1-24,-1 1 1,1-1-1,-1 0 1,0-1-1,-1 0 0,1-1 1,-1 0-1,0 0 1,0 0-1,-1-1 0,0-1 1,0 1-1,-1-1 1,0 0-1,6-11 0,-2-1 9,0 0-1,-2-1 0,0 0 1,-1 0-1,6-39 1,-11 48-20,9-41-254,-6 47 79,-3 32 92,-3 14 84,3 59 358,-2-91-344,1 1 1,1-1-1,0 0 0,0 0 0,0 0 0,1 0 0,0-1 0,1 1 0,6 10 1,3 0 155,1 0 0,1 0 1,1-2-1,33 30 1,-42-41-294,0 0 0,0 0 0,0 0 0,1-1 0,0 0 0,0-1 0,0 0 0,0 0 0,0 0 0,0-1 0,1 0 0,-1-1 0,1 0 0,-1 0 0,1-1 0,12-1 1,-19 1-116,1-1-1,-1 0 1,0 1 0,1-1 0,-1 0 0,0 0 0,1-1 0,-1 1 0,0 0 0,0-1 0,0 1 0,0-1 0,-1 0 0,1 0 0,0 0 0,-1 0 0,3-3 0,15-22-1864</inkml:trace>
</inkml:ink>
</file>

<file path=ppt/ink/ink7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4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45 331 5376,'13'5'368,"-1"-2"1,1 1-1,-1-2 0,1 0 1,0 0-1,0-1 0,0-1 1,0 0-1,0 0 0,0-2 1,-1 0-1,1 0 0,0-1 1,12-5-1,11-4-217,0-3 1,57-30-1,-80 37-70,0 0-1,0-1 1,-1 0-1,0-1 0,-1 0 1,0-1-1,-1-1 1,0 1-1,13-21 1,-22 30-48,1-1 0,0 1 1,-1-1-1,0 0 0,1 0 1,-1 0-1,0 1 1,-1-1-1,1 0 0,0 0 1,-1 0-1,0 0 0,1 0 1,-1 0-1,0 0 1,-1-1-1,1 1 0,0 0 1,-1 0-1,0 1 0,0-1 1,-2-6-1,0 6 14,1-1-1,-1 0 0,-1 1 1,1-1-1,0 1 0,-1 0 1,0 0-1,0 0 0,0 1 1,0 0-1,0-1 0,0 1 1,-6-2-1,-9-2 63,0 1 0,-1 0 0,1 1-1,-1 2 1,-36-2 0,34 5-73,0 1 0,0 0 0,1 2 0,0 1 1,-1 0-1,1 2 0,-27 12 0,39-16-26,0 1-1,0 1 1,0 0-1,0 0 0,1 1 1,0 0-1,0 0 1,1 1-1,0 0 1,0 0-1,0 0 1,1 1-1,0 0 1,1 1-1,0-1 1,0 1-1,1 0 1,-5 13-1,8-15-8,0 0 0,0-1 0,1 1 0,0 0-1,0-1 1,0 1 0,1 0 0,0 0 0,1-1 0,-1 1 0,1-1-1,1 1 1,-1-1 0,1 0 0,0 0 0,0 0 0,1 0 0,0-1-1,0 0 1,0 1 0,1-1 0,-1 0 0,1-1 0,7 6 0,8 5 2,0 0 1,1-2-1,1 0 1,0-1-1,33 12 1,-20-11-95,1-2-1,1-2 1,0-1 0,51 5 0,156-1-3429,-232-11 3208,56-5-1544,-18-6 43</inkml:trace>
</inkml:ink>
</file>

<file path=ppt/ink/ink7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4.3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13 128,'51'-4'0,"26"-1"9728,-40 2-9728,-74 58 896,26-7 0,-1 25 384,-2-9 128,3 1-1920,11-6 128,14-16 1024,6-8 128,-3-15-1152,3-8 0,14-19-1152,7-12 0,10-17-384,-8-12 128</inkml:trace>
</inkml:ink>
</file>

<file path=ppt/ink/ink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7.2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 56 5120,'-24'-31'2560,"63"15"-3712,-16 7 4224,5 9-3200,24 9 128,13-2 0,1 6 128,20-2-128,6 1 0,-1 0 0,-11-1 0,-15-7-512,-8 5 0,-10-6-640,-10 1 0</inkml:trace>
</inkml:ink>
</file>

<file path=ppt/ink/ink7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4.7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10 6656,'-28'-9'3328,"13"34"-4864,21-18 6656,3 9-5504,1 0 0,5 3-2688,-12 4 0,2-3 3072,1-16 128</inkml:trace>
</inkml:ink>
</file>

<file path=ppt/ink/ink7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5.1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3328,'55'14'6549,"229"49"-3600,-223-53-2225,0-3-1,106-1 1,-122-13-322,-39 5-194,-30 5-71,-5 2-98,-1 1 0,2 2 1,-1 1-1,1 1 1,0 2-1,-48 27 1,62-30-45,0 1 0,1 0 0,0 0 0,1 1 1,0 1-1,-12 15 0,18-19 8,1 0 0,-1 0 0,2 0-1,-1 1 1,1 0 0,0 0 0,1 0 0,0 0 0,1 0 0,-1 1 0,0 12 0,2-13 3,1-1 0,0 0 1,0 0-1,1 1 0,0-1 0,0 0 1,1 0-1,0 0 0,0 0 0,1 0 1,0 0-1,1 0 0,0-1 0,0 0 1,7 10-1,-4-8 20,1-1 0,0 0 0,1 0 0,0-1 0,0-1 0,0 1 0,1-1 0,0-1 0,0 0 0,12 5-1,8 0-158,-1-2-1,1-1 1,0-1-1,1-2 1,-1-1-1,1-1 1,39-3-1,-68 1 99,17 0-634,0-1 1,1-1-1,-1-1 1,0 0 0,0-2-1,27-9 1,-15-4-1380</inkml:trace>
</inkml:ink>
</file>

<file path=ppt/ink/ink7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5.55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31 2816,'2'-1'334,"0"-1"0,0 1 0,0 0 0,0 0 0,0 0 0,1 0 0,-1 1 0,0-1 0,0 0 1,1 1-1,-1 0 0,0 0 0,1-1 0,-1 1 0,5 1 0,7-2-175,135-12 1613,153 7 1,-262 6-1116,-13 1-191,-27 0-459,0-1 0,0 0 0,0 0 0,0 0 0,-1 0 0,1 0 0,0 0 0,0 0 0,0 0 0,0 0 0,0 0 0,0 0 0,0 0 0,0 1 0,0-1 0,0 0 0,0 0 0,0 0 0,0 0 0,0 0 0,0 0 0,0 0 0,0 0 0,0 0 0,0 1 0,0-1 0,0 0 0,0 0 0,0 0 0,0 0 0,0 0 0,0 0 0,0 0 0,0 0 0,0 1 0,0-1 0,0 0 0,0 0 0,0 0 0,0 0 0,0 0 0,0 0 0,0 0 0,1 0 0,-1 0 0,0 0 0,0 0 0,0 0 0,0 1 0,0-1-1,0 0 1,0 0 0,0 0 0,0 0 0,1 0 0,-1 0 0,0 0 0,0 0 0,0 0 0,0 0 0,0 0 0,-40 13 602,6-3-538,18-3-32,1 0-1,0 2 1,1-1 0,0 2 0,0 0 0,1 1-1,0 0 1,1 1 0,1 0 0,-1 1 0,2 0-1,0 1 1,1 0 0,0 1 0,1-1-1,0 2 1,2-1 0,-1 1 0,2 0 0,0 1-1,-2 19 1,6-31-38,0-1-1,1 1 0,0 0 1,0 0-1,0 0 1,1-1-1,-1 1 0,1 0 1,0 0-1,1-1 1,-1 1-1,1-1 0,0 1 1,0-1-1,0 0 1,0 0-1,4 5 0,-1-3 15,1-1-1,-1 1 0,1-1 0,0 0 0,1-1 1,-1 1-1,1-1 0,-1 0 0,14 4 0,5 1-99,0-2 0,0 0-1,1-2 1,0-1 0,32 1 0,-33-2-592,2-2 0,-1-1 1,0-1-1,0-1 1,-1-1-1,39-10 1,-8-7-1244</inkml:trace>
</inkml:ink>
</file>

<file path=ppt/ink/ink7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5.8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18 439 5632,'-17'16'2816,"20"62"-3584,2-58 4992,4 0-4224,6-1 0,4 1 0,4-4 128,6-6-1024,-1-1 0,1-18-640,-6-1 128</inkml:trace>
  <inkml:trace contextRef="#ctx0" brushRef="#br0" timeOffset="1">47 7 2048,'-46'-7'1024,"54"37"-2560,-13-30 384</inkml:trace>
</inkml:ink>
</file>

<file path=ppt/ink/ink7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6.5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6 193 3584,'-4'-10'1740,"3"14"747,4 25 1946,-1-5-4539,-1-17 203,0 0-1,0 1 1,0-1-1,1 0 0,0 0 1,0 0-1,1-1 1,0 1-1,0 0 1,1-1-1,0 0 1,0 0-1,0 0 0,1 0 1,6 6-1,-2-4-26,1 0 1,-1-1-1,1-1 0,0 0 0,0 0 0,1-1 0,0 0 0,21 6 0,-9-5-10,0-1-1,1-1 1,-1-1-1,1-1 1,0-1-1,0-1 1,0-1-1,46-9 1,-34 1 21,0-1 0,60-27 0,-78 28-42,-1 0-1,0 0 0,0-2 1,-1 0-1,0-1 0,26-26 1,-39 35-30,1-1 1,-1 0-1,0 0 1,0-1 0,0 1-1,-1-1 1,1 1 0,-1-1-1,0 0 1,0 0 0,-1 0-1,0 0 1,0 0 0,0 0-1,0-1 1,-1 1 0,0 0-1,0 0 1,0 0 0,-1-1-1,0 1 1,0 0-1,0 0 1,0 0 0,-1 0-1,0 0 1,0 0 0,0 1-1,-1-1 1,1 1 0,-1-1-1,0 1 1,-1 0 0,1 0-1,-1 0 1,1 1 0,-1-1-1,0 1 1,0 0 0,-1 0-1,-8-4 1,-14-7-24,0 2-1,-1 2 1,-1 0 0,1 2 0,-2 1 0,1 1-1,-1 2 1,1 1 0,-1 1 0,0 1-1,0 2 1,0 1 0,0 1 0,-53 14 0,74-14-84,0 0 0,1 0 1,-1 1-1,1 0 1,0 1-1,0 0 0,0 0 1,1 1-1,-11 10 1,16-14 21,0 0 0,0 0 1,1 0-1,-1 1 0,0-1 0,1 1 1,0-1-1,0 1 0,0-1 0,0 1 1,0 0-1,0-1 0,1 1 0,-1 0 1,1 0-1,0 0 0,0 0 0,0-1 1,0 1-1,0 0 0,1 0 1,-1 0-1,1-1 0,-1 1 0,1 0 1,0-1-1,1 1 0,-1 0 0,0-1 1,1 1-1,-1-1 0,1 0 0,0 0 1,2 3-1,49 43-1737,16 2-107</inkml:trace>
</inkml:ink>
</file>

<file path=ppt/ink/ink7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7.4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18 2176,'-12'-17'1289,"13"35"1200,2 16-870,-7 289 784,3 202 783,2-487-3033,-1 18 171,2-1 1,3 1-1,21 96 1,-25-147-293,1 1 1,0-1-1,0 1 1,0-1-1,1 0 1,-1 0-1,1 0 1,0 0 0,1 0-1,-1-1 1,1 1-1,0-1 1,0 0-1,1 0 1,-1-1-1,1 1 1,0-1-1,-1 0 1,2 0-1,-1 0 1,0-1-1,0 0 1,1 0-1,-1 0 1,1-1-1,0 0 1,9 1-1,-2-2-13,-1 0-1,1-1 0,-1-1 1,1 0-1,-1 0 0,0-1 1,0-1-1,0 0 0,0-1 1,0 0-1,17-12 1,-15 7-35,0 0 1,-1-1 0,0-1 0,-1 0-1,0-1 1,-1 0 0,0-1 0,-2 0 0,17-31-1,-19 34 19,-3 11-158,-2 13 54,2 35 10,1 10 76,-3-47 28,1 0 0,0 0 0,0 0 1,1 0-1,0-1 0,11 20 1,-11-25 5,1 0 0,-1 0 0,0 0 1,1-1-1,0 0 0,0 0 0,1 0 1,-1-1-1,1 0 0,0 0 0,-1 0 1,1 0-1,11 2 0,-8-3-1,0 0 0,1-1 0,-1 1 0,1-2 1,0 0-1,-1 0 0,1 0 0,-1-2 0,11-1 0,81-25 185,-85 22-181,1-1-1,-1-1 0,-1 0 1,0-1-1,0-1 1,0 0-1,-1-1 1,24-25-1,-30 28-14,-1-1-1,1 1 1,-2-1 0,1-1-1,-1 1 1,-1-1-1,0 0 1,0 0 0,-1 0-1,0-1 1,-1 0-1,0 0 1,-1 0 0,0 0-1,0-12 1,-1 21-14,-2-1 1,1 1 0,0-1-1,0 1 1,-1 0 0,1-1-1,-1 1 1,0-1-1,0 1 1,0 0 0,0-1-1,0 1 1,-1 0 0,1 0-1,0 0 1,-1 0-1,0 0 1,1 0 0,-1 1-1,0-1 1,0 0 0,0 1-1,0 0 1,0-1-1,0 1 1,-4-1 0,4 1 3,1 1 0,-1-1 0,0 1 0,0 0 0,0 0 0,0 0 0,0 0 0,0 0 0,0 0 0,0 0 0,1 1 0,-1-1 0,0 1 0,0-1 0,0 1 0,0 0 0,1-1 0,-1 1 0,0 0 0,1 0 0,-1 1 0,1-1 0,-1 0 0,1 0 0,0 1 0,-1-1 0,1 1 0,0-1 0,0 1 0,0-1 0,0 1 0,0 0 0,0 0 0,0 2 0,-1 2 17,0-1 0,0 1 1,0 0-1,1 0 0,0 0 0,0 0 1,1 0-1,0 0 0,0 1 1,0-1-1,1 0 0,0 0 1,0 0-1,0 0 0,1 0 1,0 0-1,0-1 0,1 1 1,-1-1-1,1 1 0,0-1 1,1 0-1,-1 0 0,1 0 1,6 5-1,6 7 180,1-1 0,0 0 0,2-1 0,0-2 0,28 17-1,-34-23-111,0 1 0,1-2 0,0 0-1,26 7 1,-34-12-364,0 1 1,0-1-1,1 0 0,-1-1 0,0 0 0,1 0 0,-1 0 1,0 0-1,1-1 0,-1 0 0,0-1 0,0 1 1,0-1-1,8-4 0,4-7-1915</inkml:trace>
</inkml:ink>
</file>

<file path=ppt/ink/ink7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8.1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569 82 3584,'-2'-5'254,"0"1"0,0-1 0,0 1 0,0 0 0,0 0 0,-1 0 0,0 0 0,0 0-1,0 0 1,0 1 0,-1 0 0,1-1 0,-1 1 0,0 1 0,0-1 0,0 0 0,0 1 0,0 0 0,-1 0 0,1 0 0,-1 1 0,1-1 0,-1 1 0,0 0 0,-6 0 0,-7-1-146,-1 0 0,1 2 1,-1 0-1,0 1 1,-27 6-1,13-1 243,-1 1 0,1 1 0,-53 22 0,76-25-274,0-1 0,-1 1 0,1 1 0,1 0 0,-1 0 0,1 1 0,0 0 0,1 1 0,0 0 1,0 0-1,1 1 0,0 0 0,0 0 0,-8 16 0,13-21-58,1 1 0,-1-1-1,1 0 1,0 1 0,1-1 0,-1 1 0,1-1-1,0 1 1,0-1 0,0 1 0,1-1 0,-1 1-1,1-1 1,0 1 0,1-1 0,-1 0 0,1 1-1,-1-1 1,1 0 0,1 0 0,-1 0-1,0-1 1,1 1 0,0-1 0,0 1 0,0-1-1,5 5 1,7 5 11,0-1-1,0 0 1,1-1 0,0-1-1,22 10 1,-10-7 4,0-2 0,0-1 0,1-1 0,0-1 0,1-2 0,0-1 0,35 1-1,-8-4 40,0-2 1,106-15-1,-144 12-105,0-1 1,0 0 0,0-1-1,0-2 1,-1 1 0,20-12-1,-26 11-17,-1 0-1,0 0 0,-1-1 0,0 0 0,0-1 0,-1 0 0,0-1 0,0 0 0,-1 0 0,7-13 1,38-75-719,-53 99 767,0-1 0,0 1 0,0-1 0,0 0 0,0 1 0,1-1 0,-1 0 0,0 1 0,0-1 0,0 0 0,0 1 1,0-1-1,1 0 0,-1 1 0,0-1 0,0 0 0,1 1 0,-1-1 0,0 0 0,0 0 0,1 1 0,-1-1 0,0 0 0,1 0 1,-1 1-1,0-1 0,1 0 0,-1 0 0,0 0 0,1 0 0,-1 0 0,0 0 0,1 0 0,-1 0 0,1 0 0,-1 0 0,0 0 1,1 0-1,-1 0 0,0 0 0,1 0 0,-1 0 0,1 0 0,-1 0 0,0 0 0,1 0 0,-1-1 0,0 1 0,1 0 0,-1 0 1,0 0-1,1-1 0,-1 1 0,0 0 0,0 0 0,1-1 0,-1 1 0,0 0 0,0-1 0,0 1 0,1 0 0,-1-1 0,0 1 1,0 0-1,0-1 0,0 1 0,0 0 0,0-1 0,1 0 0,5 41 217,-3-19-90,1-12-38,0 0-1,1-1 1,0 1 0,0-1-1,1-1 1,0 1 0,0-1 0,1 0-1,0 0 1,0-1 0,1 0-1,8 5 1,-10-6-121,1-1-1,0 1 1,0-1 0,1-1-1,-1 1 1,1-1 0,-1-1-1,1 1 1,0-1 0,0-1-1,0 1 1,0-2 0,0 1-1,14-1 1,-19-1-223,1 0 0,0 0 0,-1 0 0,1 0 0,-1-1 0,1 1 0,-1-1 0,0 0 0,0 0 0,0-1 0,0 1 0,0 0 0,0-1 0,0 0 0,-1 1 0,0-1 0,1 0 0,1-4 0,11-17-1557</inkml:trace>
</inkml:ink>
</file>

<file path=ppt/ink/ink7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8.5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15 6016,'-14'-14'2944,"74"56"-5760,-37-38 5888,6 3-5376,-10 2 128</inkml:trace>
</inkml:ink>
</file>

<file path=ppt/ink/ink7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9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183 35 3840,'0'-2'103,"-1"0"1,1 1-1,0-1 1,-1 0-1,0 1 1,1-1-1,-1 1 1,0-1-1,0 0 1,0 1 0,0 0-1,0-1 1,0 1-1,0 0 1,0-1-1,0 1 1,-1 0-1,1 0 1,-1 0-1,1 0 1,-1 0-1,1 0 1,-1 1-1,1-1 1,-1 0-1,-2 0 1,1 2 63,0 0-1,0 0 1,0 1 0,0-1 0,1 0 0,-1 1 0,0 0 0,1 0 0,-1 0 0,1 0-1,-1 0 1,1 0 0,0 1 0,0-1 0,0 1 0,-2 3 0,-8 11-59,1 1 1,0 0 0,1 1-1,1 0 1,1 0 0,1 1-1,0 0 1,2 1 0,-7 39-1,4 16 448,3 110-1,4-101-214,1 184 950,41 318 0,-39-539-849,-2-41 80,3-37-208,-3 29-312,3-27-14,1 1 0,1-1 0,1 1 0,2 0 0,0 0 0,2 1 1,1 0-1,26-43 0,-32 63-1,0-1 0,1 0 0,0 1-1,0 0 1,0 1 0,1-1 0,0 1 0,0 1 0,0-1 0,1 1 0,-1 0 0,1 1 0,0 0 0,0 0-1,16-3 1,-10 3-20,1 2-1,0 0 1,0 0-1,0 1 0,0 1 1,0 1-1,0 0 0,17 5 1,-11-1 32,0 1 0,0 1 0,0 1 0,-1 0 0,-1 2 0,1 0 0,-2 2 0,26 20 0,-35-25 15,1 0 1,-2 1-1,1 0 0,-1 0 1,-1 1-1,0 0 0,0 0 1,-1 1-1,0 0 0,-1 0 1,0 0-1,0 1 0,-2 0 1,1 0-1,-2 0 0,3 22 1,-5-26 8,0-1 0,-1 1 1,0 0-1,0-1 1,-1 1-1,0-1 1,-1 0-1,1 1 1,-2-1-1,1 0 1,-1-1-1,1 1 1,-2-1-1,1 1 1,-1-1-1,0-1 1,0 1-1,-1-1 1,1 0-1,-1 0 1,-1 0-1,1-1 1,0 0-1,-1 0 1,-10 4-1,5-3 16,1 0 0,0-1 1,-1 0-1,0-1 0,0-1 0,0 0 0,0 0 0,-1-1 1,1-1-1,0 0 0,0 0 0,-1-2 0,1 1 0,0-1 1,-15-5-1,18 3-73,-1 0 0,1-1 0,0 0-1,1 0 1,-1-1 0,1 0 0,0-1 0,1 1 0,-1-2 0,1 1 0,1-1 0,-1 0 0,-9-16 0,13 19-94,1 1 0,0 0 0,0-1 1,0 0-1,0 1 0,1-1 0,0 0 1,0 0-1,0 1 0,1-1 1,-1 0-1,1 0 0,0 0 0,1 0 1,-1 0-1,1 0 0,0 0 0,0 1 1,0-1-1,1 0 0,0 1 0,0-1 1,0 1-1,0-1 0,1 1 1,0 0-1,-1 0 0,2 0 0,4-5 1,-1 2-353,0 0 0,1 1 0,0 0 0,1 0 0,-1 0 0,1 1 0,18-7 0,36-14-1568</inkml:trace>
</inkml:ink>
</file>

<file path=ppt/ink/ink7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09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15 372 4352,'-9'0'2176,"4"64"-2816,5-49 4096,5 9-3328,-1 7 0,10 1 128,0 0 0,6-9-512,3 3 0,-4-10-896,5-3 0</inkml:trace>
  <inkml:trace contextRef="#ctx0" brushRef="#br0" timeOffset="1">138 8 5888,'-6'-7'2944,"21"39"-6912,-1-29 4992,0 8-2432,6-6 0</inkml:trace>
</inkml:ink>
</file>

<file path=ppt/ink/ink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7.6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1 414 4480,'0'-1'43,"0"1"1,0-1 0,0 0-1,-1 0 1,1 1-1,0-1 1,0 0 0,0 1-1,0-1 1,0 0-1,0 0 1,0 1-1,1-1 1,-1 0 0,0 1-1,0-1 1,1 0-1,-1 1 1,0-1-1,1 0 1,-1 1 0,0-1-1,1 1 1,-1-1-1,1 0 1,-1 1 0,1-1-1,-1 1 1,1 0-1,0-1 1,1 0 64,0 0 0,-1 1 0,1-1 1,0 1-1,0 0 0,0-1 0,0 1 0,0 0 1,0 0-1,-1 0 0,1 0 0,2 1 0,2 0 75,-1 0 0,1 0 0,-1 1 0,0 0 0,1 0 0,-1 0 0,0 1 0,0 0-1,8 5 1,-3 3-127,0-1-1,-1 2 1,0-1-1,0 1 1,-1 0-1,10 23 1,33 86 430,-49-115-422,17 55 398,-18-56-376,0-1 0,-1 1 0,1 0 0,-1-1 0,0 1 0,0-1 0,0 1 0,-1 0 0,0-1-1,0 1 1,-3 7 0,4-11-70,0-1 0,0 1-1,0-1 1,0 0 0,-1 1-1,1-1 1,0 1 0,0-1-1,-1 0 1,1 1 0,0-1-1,0 0 1,-1 1 0,1-1-1,0 0 1,-1 0 0,1 1-1,0-1 1,-1 0 0,1 0-1,-1 0 1,1 0 0,0 1-1,-1-1 1,1 0 0,-1 0-1,1 0 1,-1 0 0,1 0-1,0 0 1,-1 0-1,1 0 1,-1 0 0,1 0-1,-1 0 1,1 0 0,0-1-1,-1 1 1,-17-14 313,-8-27-74,13 17-184,2-1 0,1-1 0,1 0 0,1 0-1,1 0 1,2-1 0,0 0 0,0-42 0,4 29 54,2 0 0,3 1-1,0-1 1,3 1 0,15-52 0,-19 80-69,0 0 0,2 0 0,-1 0 1,1 0-1,1 1 0,0 0 0,0 0 0,1 1 1,0-1-1,11-9 0,-14 15-37,0 1 0,0-1 0,0 2 0,1-1 0,-1 0-1,1 1 1,-1-1 0,1 2 0,0-1 0,0 0 0,0 1 0,0 0 0,0 0-1,1 0 1,-1 1 0,0-1 0,0 1 0,0 1 0,1-1 0,-1 1 0,0 0-1,0 0 1,0 0 0,0 1 0,5 2 0,0 0-339,0 1 0,-1 1 0,1 0 0,-1 0 0,-1 1 0,1 0 0,-1 0 0,0 1 0,-1 0 0,9 12 0,-2-2-1493</inkml:trace>
</inkml:ink>
</file>

<file path=ppt/ink/ink7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10.12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5 975 3712,'3'-1'298,"1"-1"0,-1 0 0,1 1 0,0-1-1,0 1 1,-1 0 0,1 0 0,5 0 0,24-8 2418,16-15-1650,-25 11-824,0 2 0,27-9 0,19-3 139,134-62 1,-180 72-256,-1 0 0,0-1 0,-1-1 1,-1-1-1,0-1 0,-1-1 0,-1-1 0,32-40 1,-43 47-88,-1 0 0,1-1 0,-2 0 0,0 0 0,-1-1 0,0 0 0,-1 0 0,0 0-1,-1 0 1,-1-1 0,0 1 0,-1-1 0,-1 1 0,0-1 0,-1 0 0,-1 1 0,0-1 0,-1 1 0,0 0 0,-1 0 0,-1 0 0,0 0 0,-1 1 0,0 0 0,-1 0 0,-1 1 0,0-1 0,-14-15 0,3 9-43,-1 1-1,0 1 1,-1 1-1,-1 1 1,0 1-1,-1 1 1,-1 1-1,-42-16 1,47 21-21,0 2 0,-1 0 0,1 0 0,-1 2 1,0 1-1,0 0 0,0 1 0,0 1 1,0 1-1,0 1 0,0 1 0,-27 7 1,38-7 14,1 0 1,-1 1 0,1-1 0,0 2-1,0-1 1,1 1 0,-1 0 0,1 1 0,0 0-1,1 0 1,-1 0 0,1 1 0,-6 9-1,4-4 18,0 1-1,1 0 0,1 0 0,0 1 0,1 0 0,0 0 1,-3 20-1,0 16 80,3 1 0,1 0 1,7 83-1,0-38 325,4-1 1,36 175-1,-19-183-131,22 96 465,-42-161-597,0 1 0,-2-1 0,-1 1 0,-1 0 0,-1-1-1,-4 24 1,5-44-122,0 1 0,-1-1-1,1 0 1,-1 0 0,0 0-1,0 0 1,0 1 0,0-1-1,0 0 1,0 0 0,0-1-1,0 1 1,-1 0 0,1 0-1,-1-1 1,0 1 0,1-1-1,-1 1 1,-3 1 0,23-22-1456,47-31-1750,-18 11 982</inkml:trace>
</inkml:ink>
</file>

<file path=ppt/ink/ink7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10.49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6 471 5376,'-5'-9'2688,"19"34"-2816,-9-18 3584,-1 1-3456,6 0 128,-1 8 0,6-1 0,-1-6-256,0-6 0,-5-3-1280,10 4 0</inkml:trace>
  <inkml:trace contextRef="#ctx0" brushRef="#br0" timeOffset="1">340 4 6144,'0'-4'3072,"-14"13"-6400,14-9 4864,0 0-3328,9 4 0</inkml:trace>
</inkml:ink>
</file>

<file path=ppt/ink/ink7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6:10.8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 8448,'-5'-4'4224,"30"31"-6400,-25-24 8447,-6-6-8702,-8-1-1</inkml:trace>
</inkml:ink>
</file>

<file path=ppt/ink/ink7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1.1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47 191 1408,'-2'-4'143,"0"-1"0,0 1 0,0 0 0,1-1 0,0 0-1,0 1 1,0-1 0,1 0 0,-1 1 0,1-7 0,2-11 5513,-2 21-3690,2 29-1560,1 0-1,10 40 1,3 24 169,0 128 475,-9-93-540,41 216 0,-46-330-476,-1 1 1,0-1 0,-1 1 0,-2 17 0,1-19-42,0-1 0,1 0 1,0 0-1,1 1 1,1-1-1,3 17 1,-5-27 12,1 0-3,-1 0 1,0-1-1,0 1 0,1 0 0,-1 0 0,0-1 1,1 1-1,-1 0 0,1-1 0,-1 1 0,1-1 1,-1 1-1,1 0 0,-1-1 0,1 1 0,-1-1 1,1 1-1,0-1 0,-1 0 0,1 1 0,0-1 0,0 0 1,-1 1-1,1-1 0,0 0 0,0 0 0,-1 0 1,1 0-1,0 0 0,0 0 0,-1 0 0,1 0 1,0 0-1,0 0 0,0 0 0,-1 0 0,2-1 1,-1 1 0,0 0 1,-1 0-1,1 0 1,0 0-1,0 0 1,-1-1-1,1 1 1,0 0-1,0-1 1,-1 1-1,1 0 1,0-1-1,-1 1 1,1-1-1,0 1 1,-1-1-1,1 1 1,-1-1 0,1 0-1,-1 1 1,1-1-1,-1 0 1,1 1-1,-1-1 1,0 0-1,1 1 1,-1-1-1,0 0 1,0 0-1,1-1 1,1-19-26,-3 20 30,0-30-6,-2 1 0,-1-1 0,-2 1 0,0 0 0,-3 0 0,-19-48 0,-24-15-899,41 66 512,7 18 271,0 0-1,0 0 0,1 0 0,0-1 0,1 0 0,0 1 1,1-1-1,-1-14 0,-9-478-163,11 498 285,-1 0 1,1 0-1,-1 0 1,0 0-1,0 0 0,-1 0 1,1 0-1,-1 0 1,-3-5-1,-7-20 36,8 19-45,1 10-1,1 19-1,5 35 30,4-39 38,0 0 0,1-1-1,1 0 1,1-1 0,-1 0 0,2 0 0,0-1-1,1 0 1,19 15 0,10 13 34,133 163-13,-84-94-23,-18-24 9,-8-7 32,3-4 0,95 82 0,-113-115-45,17 15 157,86 55 0,-114-84-113,-31-20-63,0-2 0,1 1 0,0-1 0,0 0 0,1-1 0,14 7 1,-22-11-32,0 0 0,0 1 1,0-1-1,0 0 0,0 0 1,0 1-1,0-1 0,0 0 1,0 0-1,0 0 0,0 0 0,0 0 1,0 0-1,0-1 0,0 1 1,0 0-1,0 0 0,-1-1 1,1 1-1,0-1 0,0 1 1,0-1-1,0 1 0,0-1 1,-1 1-1,2-2 0,-1 0 3,0 1 0,0-1 0,0 0 0,-1 0-1,1 1 1,0-1 0,-1 0 0,0 0 0,1 0-1,-1 0 1,0 0 0,0 1 0,0-4-1,-2-9 36,0-1 0,-1 1 0,-5-15 0,5 18-11,-60-211 275,19 74-116,6-1 0,-22-185 0,39-8 188,21 340-431,1 0-1,-1 1 1,0-1-1,1 0 1,-1 0-1,1 0 1,-1 0-1,1 1 0,0-1 1,0 0-1,0 1 1,0-1-1,0 1 1,0-1-1,0 1 1,0-1-1,1 1 0,-1 0 1,1-1-1,-1 1 1,1 0-1,-1 0 1,1 0-1,0 0 0,-1 1 1,1-1-1,0 0 1,0 1-1,-1-1 1,1 1-1,0-1 1,0 1-1,0 0 0,0 0 1,0 0-1,-1 0 1,3 0-1,5 1-461,-1-1-1,1 1 1,-1 0-1,0 0 1,0 1-1,15 5 1,19 19-1474,-4 8 43</inkml:trace>
</inkml:ink>
</file>

<file path=ppt/ink/ink7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1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18 117 6272,'-17'-23'3072,"26"0"-4736,-4 16 6400,4-5-4864,-9-1 128,0 2-1536,0-5 128,0 8 640,0 4 0</inkml:trace>
</inkml:ink>
</file>

<file path=ppt/ink/ink7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1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0 4736,'0'0'53,"-1"1"1,0-1-1,1 0 0,-1 1 1,0-1-1,1 1 0,-1-1 1,1 1-1,-1-1 0,0 1 1,1-1-1,-1 1 0,1-1 1,0 1-1,-1 0 0,1-1 0,-1 1 1,1 0-1,0-1 0,0 1 1,-1 0-1,1 0 0,0-1 1,0 1-1,0 0 0,0 0 1,0-1-1,0 1 0,0 0 1,0 0-1,0 0 0,0-1 1,1 2-1,61 182 2998,6 232-2447,13 50-1336,-80-461 529,-1-4 87,0 1-1,0-1 1,0 1 0,1-1 0,-1 1 0,1-1 0,-1 1 0,1-1 0,-1 0 0,1 1 0,0-1 0,0 0 0,0 1 0,0-1 0,-1 0 0,3 2 0,-4-8-1164</inkml:trace>
</inkml:ink>
</file>

<file path=ppt/ink/ink7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2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0 246 3968,'1'-4'121,"-1"0"0,0 0 1,1 0-1,0 0 0,0 1 0,0-1 0,0 0 1,0 0-1,1 1 0,0-1 0,0 1 1,0-1-1,0 1 0,0 0 0,4-4 1,4-3 329,1 0 1,0 1 0,13-9 0,1 0 686,-6 4-985,1 2-1,1 0 1,0 1-1,0 1 1,1 1-1,0 2 1,27-7-1,-7 4-41,-1 3 0,1 1 0,47 0 0,-75 6-54,-1 0 1,0 1-1,1 0 0,-1 1 0,0 1 1,0 0-1,0 0 0,0 2 0,-1 0 1,0 0-1,0 1 0,0 0 0,-1 1 1,1 0-1,-2 1 0,1 1 0,-1-1 1,10 12-1,-10-8-29,-1 1 1,0-1-1,0 2 1,-1-1-1,-1 1 1,-1 1-1,0-1 0,0 1 1,-1 0-1,-1 0 1,-1 1-1,0-1 1,-1 1-1,0 29 1,-3-29 7,0-1 1,-2 1-1,1-1 1,-2 1-1,0-1 0,-1-1 1,0 1-1,-1-1 1,-1 1-1,0-2 1,-1 1-1,-1-1 1,0 0-1,0-1 1,-1 0-1,-1-1 1,0 0-1,-1 0 1,0-1-1,0-1 1,-1 0-1,0-1 0,-1 0 1,0-1-1,0 0 1,0-1-1,-1-1 1,0 0-1,0-2 1,-18 4-1,27-6-13,-25 2-35,31-3 14,1 0 0,-1 0 0,0 0 0,0 0 0,1 0 0,-1-1 0,0 1 0,0 0 1,1 0-1,-1 0 0,0-1 0,0 1 0,0 0 0,1 0 0,-1-1 0,0 1 0,0 0 0,0-1 0,0 1 0,0 0 0,0 0 0,1-1 0,-1 1 0,0 0 0,0-1 0,0 1 0,0 0 0,0-1 0,0 1 0,0 0 0,0-1 0,-1 1 0,1 0 0,0-1 0,0 1 0,0 0 0,0 0 1,0-1-1,0 1 0,0 0 0,-1 0 0,1-1 0,0 1 0,0 0 0,0 0 0,-1-1 0,1 1 0,0 0 0,0 0 0,-1 0 0,1-1 0,0 1 0,-1 0 0,1 0 0,0 0 0,0 0 0,-1 0 0,1 0 0,0 0 0,-1 0 0,1 0 0,0 0 0,-1 0 0,1 0 0,0 0 1,-1 0-1,1 0 0,3-3 20,1 0 0,0 0 0,-1 1 0,1-1 0,0 1 0,0 0 0,1 0 0,-1 1 0,0-1 0,1 1 0,-1 0 0,6-1 0,65-5 207,-51 6-83,14-1-26,0 2 0,1 2 0,-1 1 0,0 2 0,0 1 0,-1 3 0,0 1 1,0 1-1,69 33 0,-84-32-77,1 0 0,-2 2 0,0 1 0,-1 0 0,0 2 0,34 36 0,-42-38 25,0 0-1,-1 1 0,-1 1 1,0 0-1,-2 0 0,0 0 1,0 1-1,-2 0 0,9 38 1,-13-44 21,0-1 1,-1 1-1,0 0 1,-1-1-1,-1 1 0,0 0 1,0 0-1,-1-1 1,0 1-1,-1-1 1,-1 0-1,1 0 0,-2 0 1,0 0-1,0-1 1,-1 1-1,0-1 1,0-1-1,-2 1 0,-10 11 1,4-7 59,0-2 0,-1 0 1,0-1-1,-1 0 0,0-1 1,-1-1-1,0 0 0,0-2 0,0 0 1,-1-1-1,-1 0 0,-19 3 0,4-3 16,0-2 1,0 0-1,-52-3 0,71-2-156,0 0 1,0-1 0,0 0 0,1-1 0,-1-1-1,1-1 1,0 0 0,0 0 0,0-1 0,-19-13-1,32 19-60,-1-1-1,1 0 0,-1 0 1,0 0-1,1 0 0,-1 0 1,1 0-1,0 0 0,-1 0 1,1-1-1,0 1 0,0-1 1,0 1-1,0-1 0,0 1 1,0-1-1,0 1 0,0-1 1,1 0-1,-1 0 0,1 1 1,-1-1-1,1 0 0,0 0 1,0 0-1,0 1 0,0-1 1,0 0-1,0 0 0,0 0 1,0 1-1,1-1 0,-1 0 1,1 0-1,-1 1 0,1-1 1,0 0-1,0 1 0,-1-1 1,1 0-1,0 1 0,1-1 1,-1 1-1,0 0 0,0-1 1,1 1-1,-1 0 0,3-2 1,2-1-404,0-1 1,0 1 0,0 0-1,1 1 1,0-1-1,0 1 1,0 1-1,0-1 1,0 1-1,14-2 1,-5 4-767,1 0-1,0 1 1,31 5 0,-2 2-1211</inkml:trace>
</inkml:ink>
</file>

<file path=ppt/ink/ink7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2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84 8832,'-14'-16'4352,"48"-12"-6656,-25 21 9983,-6 7-8959,-3 0 129,-3-4-3329,-11 4 0,-15-9 4992,-17-10 0</inkml:trace>
</inkml:ink>
</file>

<file path=ppt/ink/ink7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4.5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360 643 2560,'-1'-1'118,"1"0"1,-1 0-1,1-1 0,-1 1 1,1 0-1,-1 0 0,0 0 1,1 0-1,-1 0 0,0 0 1,0 0-1,0 0 0,1 1 1,-1-1-1,0 0 0,0 0 1,-1 1-1,1-1 0,0 1 1,0-1-1,0 1 0,0-1 1,0 1-1,-1 0 0,1-1 1,0 1-1,0 0 0,0 0 1,-1 0-1,1 0 0,0 0 1,0 0-1,-1 0 0,1 0 1,0 1-1,-2 0 0,0 1 31,0 0 0,1 1 0,-1 0 0,0 0 0,1-1 0,0 1 0,0 0-1,0 1 1,0-1 0,0 0 0,-1 5 0,-18 41 672,1 1 0,-17 72 0,30-90-531,1 1 0,2-1 0,2 1 0,0-1 0,5 41 0,-1-37-74,3 0 1,1 0 0,1-1-1,2 1 1,17 40 0,-19-58-143,2-1 1,0 1 0,1-2 0,1 1 0,0-1-1,1-1 1,1 0 0,1-1 0,0-1-1,0 0 1,22 15 0,-19-17-31,0-1 0,1-1 0,0 0 0,0-1 0,1-1 1,0-1-1,0 0 0,1-2 0,0 0 0,0-1 0,0-1 0,0-1 0,0-1 0,0-1 1,0 0-1,0-1 0,0-2 0,19-5 0,-11 1 14,1-2 0,-2-1 0,0-1 1,0-1-1,-1-1 0,-1-1 0,0-2 0,-1 0 0,-1-2 1,-1 0-1,33-38 0,-31 29-6,-1-1 1,-2-1-1,0-1 0,-3-1 1,0 0-1,-2-2 0,-2 0 1,-1 0-1,-1-1 0,-2-1 1,-2 0-1,-1 0 1,-2 0-1,-1-1 0,-2 0 1,-2 0-1,-1 0 0,-2 1 1,-1-1-1,-2 0 0,-15-51 1,8 49-22,-1 0 1,-2 1-1,-1 1 1,-2 0-1,-2 2 1,-1 0-1,-2 2 1,-1 0-1,-55-55 1,57 67-55,-1 1 1,0 1-1,-2 1 1,0 1-1,-1 1 1,0 1-1,-1 2 1,-1 1-1,0 1 1,-1 1-1,0 2 1,0 1-1,-53-5 1,53 10-20,-1 1 0,1 2 0,-1 2 0,1 0 0,0 2 0,0 1 0,1 1 0,-1 2 0,2 1 0,-1 1 0,2 2 0,-32 18 0,43-21 17,1 0 0,-1 1 0,2 1 1,0 0-1,0 1 0,2 0 0,-1 1 0,2 1 1,0 0-1,0 0 0,1 1 0,1 0 0,1 1 1,1 0-1,0 0 0,1 1 0,1 0 1,0 0-1,1 0 0,-2 37 0,6-33-8,2 0 1,0-1-1,1 1 0,1 0 1,1-1-1,1 0 0,1 0 0,1-1 1,0 1-1,2-2 0,0 1 0,1-1 1,1-1-1,1 0 0,27 29 1,-4-11 16,0-1 0,2-2 0,2-1 0,1-2 0,75 41 1,-28-26-780,152 55 1,-14-26-6684,-191-62 5537</inkml:trace>
</inkml:ink>
</file>

<file path=ppt/ink/ink7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4.9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3840,'-1'-1'2517,"13"2"501,19 13-681,185 172 1183,-207-179-3369,-1 1 0,0 0 1,-1 1-1,0-1 1,0 1-1,-1 1 1,0-1-1,-1 1 1,7 17-1,-12-27-157,0 0 0,0 0-1,0 0 1,-1-1 0,1 1 0,0 0-1,0 0 1,0 0 0,-1 0 0,1-1 0,0 1-1,0 0 1,-1 0 0,1 0 0,0 0-1,0 0 1,-1 0 0,1 0 0,0 0-1,0 0 1,-1 0 0,1 0 0,0 0-1,0 0 1,-1 0 0,1 0 0,0 0-1,0 0 1,-1 0 0,1 0 0,0 0-1,0 0 1,-1 0 0,1 0 0,0 1 0,0-1-1,-1 0 1,1 0 0,0 0 0,0 0-1,0 1 1,-1-1 0,1 0 0,0 0-1,0 0 1,0 1 0,0-1 0,0 0-1,-1 0 1,1 1 0,0-1 0,0 0-1,0 0 1,0 1 0,0-1 0,0 0-1,0 0 1,0 1 0,0-1 0,0 0 0,0 1-1,0-1 1,0 0 0,0 0 0,0 1-1,0-1 1,0 0-123,-1-1 0,0 1 0,1-1 0,-1 1 0,0-1 0,1 0 0,-1 1 0,1-1 0,-1 0 0,1 1 0,-1-1 0,1 0 0,0 0 0,-1 1 0,1-1 0,0 0 0,0 0 0,-1 0 0,1 1 0,0-1 0,0 0 0,0 0 0,0 0 0,0 0 0,0 1 0,0-1 0,0 0 0,0 0 0,1-1 0,-1-2-1940,-3-9 0</inkml:trace>
</inkml:ink>
</file>

<file path=ppt/ink/ink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8.1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4 212 4480,'17'16'3496,"-1"0"-2727,0 0-1,1 0 1,31 20-1,-34-29-681,1 0 0,0-1 0,0-1 0,1 0 0,-1-1 0,1 0 0,0-2 0,0 0 0,0 0 1,0-2-1,24-1 0,-28-1 34,-1 0 1,1 0 0,0-1 0,-1-1-1,1 0 1,-1 0 0,0-1 0,-1-1 0,1 1-1,-1-2 1,0 1 0,0-2 0,-1 1 0,0-1-1,-1-1 1,9-10 0,-13 15-86,-1-1 1,-1 0-1,1 0 0,-1 0 1,1 0-1,-2 0 0,1 0 0,0 0 1,-1-1-1,0 1 0,-1-1 1,1 1-1,-1-1 0,0 1 1,0-1-1,0 1 0,-1-1 1,0 1-1,0-1 0,-1 1 1,1 0-1,-1 0 0,0-1 1,0 1-1,-1 1 0,0-1 1,-4-6-1,2 3-16,0 0 1,-1 1-1,0-1 1,0 1-1,-1 0 1,0 1-1,0 0 0,-1 0 1,0 0-1,0 1 1,0 0-1,0 0 1,-1 1-1,0 1 0,-11-4 1,6 5 11,0 0 1,-1 2-1,1 0 0,0 0 1,-1 2-1,1-1 0,0 2 1,0 0-1,0 1 1,0 0-1,1 1 0,0 0 1,0 1-1,0 1 0,0 0 1,1 1-1,0 0 0,1 1 1,0 0-1,-17 18 1,18-16-66,1 0 0,0 0 0,0 0 0,1 1 1,1 1-1,0-1 0,1 1 0,0 0 0,-6 21 1,10-24-149,0 0 0,0 1 1,1-1-1,0 1 1,0-1-1,1 0 1,1 1-1,0-1 1,0 1-1,1-1 1,1 0-1,-1 0 0,8 17 1,-7-22-32,-1 0 0,1 0 0,0 0 0,0-1 0,1 1-1,-1-1 1,1 0 0,0 0 0,0 0 0,0 0 0,1-1 0,-1 0 0,1 0 0,0 0 0,0 0 0,7 2 0,39 13-1708</inkml:trace>
</inkml:ink>
</file>

<file path=ppt/ink/ink7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5.4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481 3 2816,'-6'-1'393,"0"0"0,0 1 0,0 0 0,0 0 0,-1 0 0,1 1 0,0 0 0,0 0 0,0 0 0,0 1 0,0 0 0,1 0 0,-1 1-1,0-1 1,1 1 0,-9 6 0,-4 5-140,0 1 0,1 1 0,-18 20 0,10-9-116,-2 2 175,1 2 1,1 1-1,2 1 1,1 1-1,1 1 1,3 1-1,0 1 1,3 0-1,1 1 1,2 1-1,1 0 1,2 0-1,2 1 0,2 0 1,1 0-1,3 63 1,3-74-247,2-1 0,0 0 0,3 0 0,0 0 0,14 34 0,-14-43-61,2-1 1,0 0 0,1 0 0,0-1 0,2 0-1,0-1 1,1 0 0,18 17 0,-23-27-95,-1 0 1,1-1-1,0 0 1,0 0 0,1-1-1,-1 0 1,1-1-1,0 0 1,0 0-1,0-1 1,12 2-1,-9-3-425,0 0-1,-1 0 0,1-1 0,0 0 0,0-1 0,-1-1 0,1 0 0,17-5 0,-2-8-1597,-10-4 43</inkml:trace>
</inkml:ink>
</file>

<file path=ppt/ink/ink7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6.0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105 150 3840,'2'-5'210,"1"0"0,-1 0 1,1 0-1,0 0 0,1 0 1,-1 1-1,1-1 0,0 1 1,0 0-1,0 0 0,1 1 0,0-1 1,-1 1-1,1 0 0,0 0 1,0 0-1,6-1 0,27-19 2170,-27 16-2229,-1 1-1,1-1 1,0 2-1,0 0 1,1 0 0,-1 1-1,1 0 1,0 1 0,0 1-1,15-2 1,-21 4-96,0-1 0,-1 2-1,1-1 1,0 1 0,-1-1 0,1 1 0,0 1 0,-1-1 0,0 1 0,1 0 0,-1 1 0,0-1-1,0 1 1,0 0 0,0 0 0,-1 0 0,1 1 0,-1 0 0,0 0 0,0 0 0,0 0 0,0 0-1,-1 1 1,4 7 0,-2-2 14,-1 0 0,0 0 0,0 1-1,-1 0 1,-1 0 0,0-1 0,0 1-1,-1 1 1,-1-1 0,0 0 0,0 0-1,-1 0 1,0 0 0,-1 0 0,-1 0-1,0 0 1,0-1 0,-7 16 0,0-2 58,0-1 0,-2 0 0,-1-1 1,-1 0-1,0-1 0,-36 38 1,31-39-11,-1-1 1,0-1 0,-2-1 0,0-1 0,-40 22 0,54-33-102,0-1 0,-1-1 0,1 1 0,-1-1 0,1-1 0,-1 0 0,0 0 0,0 0 1,0-1-1,0-1 0,0 1 0,0-2 0,0 1 0,0-1 0,0 0 0,0-1 0,0 0 1,1-1-1,-1 0 0,-14-6 0,23 9-18,0 0-1,0 0 1,0 0 0,0-1 0,-1 1 0,1 0 0,0 0-1,0 0 1,0 0 0,0 0 0,0 0 0,0 0-1,0 0 1,0 0 0,-1-1 0,1 1 0,0 0-1,0 0 1,0 0 0,0 0 0,0 0 0,0 0 0,0-1-1,0 1 1,0 0 0,0 0 0,0 0 0,0 0-1,0 0 1,0 0 0,0-1 0,0 1 0,0 0-1,0 0 1,0 0 0,0 0 0,0 0 0,0-1 0,0 1-1,0 0 1,0 0 0,1 0 0,-1 0 0,0 0-1,0 0 1,0 0 0,0-1 0,0 1 0,0 0 0,0 0-1,0 0 1,1 0 0,-1 0 0,0 0 0,0 0-1,0 0 1,0 0 0,0 0 0,0 0 0,1 0-1,14-7-22,21 0 35,-18 6 46,1 1 0,-1 0 0,0 1 0,1 1 1,-1 1-1,0 1 0,0 0 0,-1 1 1,1 1-1,16 9 0,-14-6-2,0 0 0,1-1 0,29 6 0,-43-12-40,0 0 0,0-1 0,0 0 0,0-1 0,-1 1 0,1-1 0,0-1 0,0 1 0,0-1 1,0 0-1,0-1 0,0 0 0,0 0 0,10-5 0,-15 6-96,0-1-1,1 1 1,-1-1 0,0 0 0,0 1 0,-1-1-1,1 0 1,0 0 0,-1 0 0,1-1 0,1-2-1,2-18-4327,-5 17 2234</inkml:trace>
</inkml:ink>
</file>

<file path=ppt/ink/ink7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6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4864,'23'-7'2432,"48"7"-2176,-43 0 3584,4 0-3456,6 0 128,4 0 128,10 0 128,0-5-1024,-4 5 128,-6 0 512,-4 0 128,-10-4-512,-10 4 0,1 0-768,-10 4 0,-3 1-1024,-6-1 0</inkml:trace>
</inkml:ink>
</file>

<file path=ppt/ink/ink7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6.8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0 5888,'7'2'386,"1"0"0,-1 1 0,0 0 0,0 0 0,0 0 1,-1 1-1,1 0 0,-1 0 0,0 0 0,11 11 0,-15-13-260,1 0 444,0 1-1,0 1 1,0-1 0,0 0-1,-1 1 1,0-1 0,4 8 0,-3-4-453,-1 0 0,0 1 0,0-1 0,-1 0 0,1 10 0,2 6 426,6 44 128,-2 1 1,-3 1 0,-6 120 0,-1-171-762,-1 1 0,0-1 0,-1-1 0,-1 1 0,-1-1 0,0 1 0,-17 31 0,16-37-570,-1 0 0,0 0 0,0-1 0,-1 0 0,-1-1 0,1 0 0,-2 0 0,1-1 0,-2 0 1,1-1-1,-15 8 0,-27 11-1772</inkml:trace>
</inkml:ink>
</file>

<file path=ppt/ink/ink7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7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0 288 3328,'1'0'95,"-1"-1"1,1 1 0,0 0-1,0-1 1,-1 1-1,1 0 1,0-1-1,0 1 1,-1 0-1,1 0 1,0 0-1,0 0 1,0 0-1,-1 0 1,1 0-1,0 0 1,0 0 0,0 0-1,-1 0 1,1 0-1,0 1 1,0-1-1,0 0 1,-1 0-1,1 1 1,0-1-1,0 1 1,41 14 2513,-26-9-1728,23 7-362,0-1 1,1-2-1,1-2 1,0-1-1,55 1 1,-74-8-359,0-1 1,0 0-1,0-2 1,-1-1 0,1 0-1,-1-2 1,0 0-1,-1-2 1,0 0 0,0-1-1,32-20 1,-42 23-111,0-1-1,-1-1 1,0 1 0,0-1 0,0-1 0,-1 0-1,0 0 1,-1 0 0,0-1 0,9-18 0,-14 24-37,-1 0 1,1 0 0,-1 0 0,0 0-1,0 0 1,-1 0 0,1 0 0,-1 0-1,0 0 1,0-1 0,0 1 0,-1 0-1,1 0 1,-1 0 0,0 0 0,0 0-1,0 0 1,-1 0 0,0 0 0,1 0-1,-1 0 1,-1 1 0,1-1 0,0 1-1,-1 0 1,0-1 0,0 1-1,0 0 1,0 1 0,0-1 0,0 1-1,-8-5 1,0 0-3,0 0 1,0 1-1,-1 1 0,0 0 0,0 0 0,-1 1 1,1 1-1,-1 0 0,0 1 0,0 0 0,0 1 1,0 0-1,0 1 0,1 0 0,-20 4 0,24-3-14,0 1-1,0 0 1,1 0-1,-1 1 1,1 0-1,0 0 1,-1 0-1,2 1 1,-1 0 0,0 1-1,1-1 1,0 1-1,0 1 1,0-1-1,0 1 1,1 0-1,0 0 1,1 0-1,-1 1 1,1 0-1,0 0 1,1 0-1,0 0 1,0 1-1,0-1 1,-1 12-1,2-5-6,0 0-1,1 0 1,1 0-1,1 0 1,0 1-1,0-1 1,1 0-1,1-1 1,6 17-1,-4-12 30,2 0-1,0-1 1,1 0 0,1 0-1,1 0 1,15 20 0,-16-26 25,1-1 1,0 0 0,1 0-1,0-1 1,1-1-1,0 0 1,0 0-1,0-1 1,1-1 0,0 0-1,0-1 1,18 5-1,-21-7-115,-1-1-1,0 0 1,1-1-1,0 0 1,-1 0-1,1-1 1,-1 0 0,1-1-1,0 0 1,-1 0-1,1-1 1,-1 0-1,0-1 1,0 0-1,0 0 1,0-1-1,0-1 1,14-8-1,0-4-809,-13 10 456,1 0 0,-2 0 0,1-1-1,-1-1 1,0 1 0,-1-1 0,0-1-1,0 1 1,-1-1 0,10-18 0,8-48-1624</inkml:trace>
</inkml:ink>
</file>

<file path=ppt/ink/ink7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7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52 100 7296,'-51'-16'3584,"136"39"-5632,-56-23 7680,22 0-5632,29 0 0,-5-3 128,15-1 0,-10-5-128,-10 2 128,-13-5 0,-11-4 0,-7 5-640,-7-5 0,-9 4-1408,-3-4 128</inkml:trace>
</inkml:ink>
</file>

<file path=ppt/ink/ink7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8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5 771 4352,'-1'-8'861,"0"1"1,0-1-1,0 0 1,1 1-1,0-1 0,0 0 1,2-8-1,0-15-371,0 1-104,0 1 0,2 0 0,1-1 0,1 2 0,15-41 1,63-134 806,-81 196-1119,9-19 17,1 0 0,1 1 0,1 1 1,2 0-1,24-27 0,-35 43-48,2 1 0,-1 1 1,1-1-1,0 1 0,0 1 0,1-1 0,0 1 1,11-4-1,-14 7-10,0 0 0,0 0 0,0 1-1,1 0 1,-1 0 0,0 1 0,0-1 0,1 1 0,-1 1 0,0-1 0,0 1 0,0 0-1,0 1 1,9 2 0,-5 1 9,-1 0 0,1 0 0,-2 1 0,1 0 0,0 1 0,-1 0 0,-1 0 0,1 1 0,-1 0 0,0 0 0,10 17 0,6 12 107,26 57 0,-47-91-140,17 37 185,-2 1-1,17 62 1,-29-83-80,0 1 0,-2 0 0,0 0 0,-1 0 0,-1 0 0,-1 1 0,-3 23 0,3-43-96,-1 0 0,1 0-1,0 0 1,-1 0 0,1 0-1,-1 0 1,1 0 0,-1 0 0,0 0-1,0 0 1,0 0 0,0 0 0,0-1-1,0 1 1,-1 0 0,1-1-1,-1 1 1,1-1 0,-2 2 0,1-2-5,1-1 0,0 0 1,-1 1-1,1-1 0,0 0 1,0 0-1,-1 0 1,1 0-1,0 0 0,-1 0 1,1 0-1,0-1 0,-1 1 1,1 0-1,0-1 1,0 1-1,-1-1 0,1 1 1,0-1-1,0 0 0,0 1 1,-1-2-1,-4-3 13,0 0-1,0 0 1,1 0-1,0-1 1,0 0-1,0 0 1,1 0-1,0-1 1,-4-8-1,3 3-34,1 0 0,0 0 0,1-1 0,1 1 0,0-1 0,0 0 0,1 1 0,1-1-1,0 0 1,1 0 0,1 1 0,0-1 0,0 0 0,1 1 0,1 0 0,7-20-1,-7 24-13,-1 0-1,2 0 0,-1 0 1,1 0-1,0 1 0,0 0 1,1 0-1,0 0 0,0 1 1,0 0-1,1 0 0,0 0 1,1 1-1,-1 0 0,1 0 1,0 1-1,0 0 0,0 1 1,0 0-1,1 0 0,-1 1 1,1-1-1,0 2 0,13-2 1,-8 3 4,-1 1 0,1 0 0,0 1 0,0 0 0,0 1 1,-1 0-1,0 2 0,1-1 0,-2 2 0,1-1 0,-1 2 0,1 0 0,-2 0 1,1 1-1,15 14 0,-19-15 31,-1 0 0,0 0 0,-1 1 1,0 0-1,0 0 0,0 0 0,-1 1 0,0 0 1,-1 0-1,0 0 0,-1 1 0,0-1 0,0 1 1,-1 0-1,0-1 0,-1 1 0,0 0 0,0 0 1,-1 0-1,0 0 0,-1 0 0,-2 11 0,-3 4 112,-1 0 0,-1 0 0,-1-1-1,-16 32 1,24-55-119,1 0 0,0 0 0,-1 0-1,1 0 1,-1 0 0,1-1 0,-1 1 0,1 0 0,-1 0-1,1 0 1,-1-1 0,0 1 0,1 0 0,-1-1 0,0 1-1,0-1 1,0 1 0,0-1 0,1 1 0,-1-1 0,-1 1-1,-5-14 93,6-32-23,4 27-70,0 0 0,1 0 1,1 0-1,0 1 0,1 0 0,1 0 0,19-32 0,2 5-148,49-58-1,-71 95 137,-1 1-1,1 0 0,0 0 1,1 0-1,0 1 0,-1 0 1,2 0-1,-1 1 0,0-1 1,1 2-1,0-1 0,0 1 0,0 0 1,0 1-1,1 0 0,8-1 1,-4 2 21,-1 1 1,1 0-1,0 1 0,-1 0 1,0 1-1,1 0 1,-1 1-1,0 0 1,0 1-1,15 8 0,-12-6 38,0 2 0,-1 0 0,-1 1-1,1 0 1,-1 1 0,-1 0 0,0 1-1,0 1 1,-1 0 0,-1 0 0,0 1-1,-1 0 1,0 1 0,11 24 0,-11-17 31,-1-1 0,-2 1 0,0 1 0,-1-1 0,-1 1 0,0 0 0,-2 0 0,-1 0 0,-1 0 0,-3 28 0,0-20 89,-2 0 0,-16 55-1,15-74-29,0-17-517,1-19-1053,5 22 1012,1 0 0,-1 1-1,1-1 1,0 1-1,0-1 1,0 1 0,0-1-1,0 1 1,1-1-1,-1 1 1,1 0-1,-1 0 1,1 0 0,0 0-1,0 0 1,0 0-1,0 0 1,0 1 0,0-1-1,0 1 1,1 0-1,-1-1 1,1 1 0,-1 0-1,1 0 1,-1 1-1,1-1 1,-1 0 0,4 0-1,18 9-2291</inkml:trace>
</inkml:ink>
</file>

<file path=ppt/ink/ink7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39.3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86 269 3712,'-1'-1'147,"1"1"0,-1 0 1,0 0-1,0 0 0,0 0 0,1 0 0,-1 1 1,0-1-1,0 0 0,1 0 0,-1 0 1,0 1-1,0-1 0,1 0 0,-1 1 0,0-1 1,1 0-1,-1 1 0,1-1 0,-1 1 1,0-1-1,1 1 0,-1 0 0,1-1 0,-1 1 1,1-1-1,-1 1 0,1 0 0,0-1 1,-1 1-1,1 0 0,0 0 0,0-1 0,-1 1 1,1 0-1,0 0 0,0-1 0,0 1 0,0 0 1,0 0-1,0 0 0,0-1 0,1 3 1,-1 47 293,1-34 320,-2-5-634,1 0 0,0 0 0,1 1 0,0-1 0,0 0 0,2 0 0,-1 0 1,1 0-1,1-1 0,0 1 0,1-1 0,0 0 0,0 0 0,1 0 0,0-1 0,1 0 0,0 0 1,0-1-1,1 1 0,0-2 0,0 1 0,1-1 0,16 10 0,-11-9 16,0-1-1,0 0 1,1 0 0,0-2-1,0 0 1,1 0-1,-1-2 1,1 0 0,0 0-1,0-2 1,0 0-1,0-1 1,0 0 0,0-1-1,0-1 1,0-1-1,0 0 1,-1-1 0,1-1-1,27-12 1,-27 10-37,-1 0 0,0-1 1,-1-1-1,0 0 0,0-1 0,-1-1 1,0 0-1,-1-1 0,0 0 1,-1-1-1,0 0 0,-1-1 0,-1 0 1,0 0-1,-1-1 0,0 0 1,-2-1-1,1 1 0,-2-1 0,4-18 1,-7 23-80,-1 1 1,-1-1 0,0 0-1,0 0 1,-1 0-1,0 0 1,-1 1-1,0-1 1,-1 0 0,0 1-1,-1 0 1,0 0-1,-1 0 1,1 0 0,-2 1-1,0-1 1,0 1-1,-8-8 1,4 4-4,-1 2 0,0-1 0,-1 1-1,-1 1 1,0 0 0,0 1 0,0 0 0,-1 1 0,-1 1 0,1 0 0,-23-7-1,13 8-17,0 1-1,-1 1 0,1 1 0,-1 1 1,1 1-1,-1 1 0,0 1 0,1 2 0,-32 6 1,39-5-63,-1 0 0,0 2-1,1 0 1,0 0 0,1 2 0,-1 0 0,2 1 0,-1 1 0,1 0 0,0 1 0,1 0 0,1 1 0,-15 17 0,25-26-42,0 1 0,0 0 0,1-1 0,-1 1 0,1 0 0,0 0 0,0 0 0,1 0 1,-1 1-1,1-1 0,0 0 0,0 1 0,0-1 0,1 1 0,-1-1 0,1 1 0,0-1 0,1 1 1,-1-1-1,1 1 0,0-1 0,0 1 0,0-1 0,3 6 0,-1-3-172,1 0-1,0-1 1,0 0 0,1 1-1,0-2 1,0 1-1,0-1 1,1 1 0,0-2-1,-1 1 1,2-1 0,-1 1-1,11 4 1,29 12-1892,50 15-1,-70-27 1499,64 22-1788</inkml:trace>
</inkml:ink>
</file>

<file path=ppt/ink/ink7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0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2688,'0'2'302,"-1"0"0,1 0 0,0 0 0,0 0 0,0 0 0,0 1 1,0-1-1,0 0 0,0 0 0,1 0 0,-1 0 0,1 0 0,0 0 0,0 0 0,1 4 0,17 52 2075,21 33-2114,8 23 1245,-26-55-789,-13-38-290,-1 1-1,9 37 1,-17-58-395,1-1 0,-1 1 1,0 0-1,1 0 0,-1 0 0,0 0 0,0 0 0,0 0 0,0 0 0,0 0 0,0 0 0,0 0 1,0 0-1,0 0 0,-1 0 0,1 0 0,0 0 0,-1 0 0,1 0 0,-1 1 0,-13-9 329,-12-33-162,22 26-197,0 0-1,0-1 1,2 0-1,0 1 1,0-1-1,2 0 0,0 0 1,0 0-1,2 0 1,-1 0-1,2 1 1,0-1-1,1 0 1,6-13-1,-6 17-19,1 0 0,0 0 0,1 1-1,0 0 1,1 0 0,0 1 0,1 0 0,-1 0-1,2 1 1,-1 0 0,1 0 0,0 1-1,1 0 1,0 1 0,0 0 0,0 0 0,1 1-1,13-4 1,-11 4 6,1 1-1,0 1 0,1 0 0,-1 1 1,0 0-1,1 2 0,25 0 1,-33 1 23,0 0 0,0 0 0,-1 1 0,1 0 0,0 0 0,0 0 0,-1 1 0,1 0 0,-1 0 0,0 1 0,0 0 0,0 0 0,-1 0 0,1 1 0,-1-1 0,0 2 1,6 7-1,-1 1 32,-1 1 1,-1 1 0,0 0 0,-1 0 0,-1 0 0,-1 1 0,0 0-1,-1 0 1,0 0 0,-2 1 0,0-1 0,-1 1 0,-1-1 0,0 1 0,-2-1-1,0 1 1,-1-1 0,0 0 0,-9 23 0,13-40-91,-1 0-1,0 0 1,0 0 0,0 0-1,0 0 1,0-1 0,0 1-1,0 0 1,0 0 0,0 0-1,1 0 1,-1 0 0,0 0-1,0 0 1,0 0 0,0 0-1,0 0 1,0 0 0,0 0-1,1 0 1,-1 0 0,0 0-1,0 0 1,0 0 0,0 0-1,0 0 1,0 0 0,0 0-1,1 0 1,-1 0 0,0 1-1,0-1 1,0 0 0,0 0-1,0 0 1,0 0 0,0 0-1,0 0 1,0 0 0,1 0-1,-1 0 1,0 0 0,0 0 0,0 1-1,0-1 1,0 0 0,0 0-1,0 0 1,0 0 0,0 0-1,0 0 1,0 0 0,0 1-1,0-1 1,16-13-1710,2-1-13,4 2-173</inkml:trace>
</inkml:ink>
</file>

<file path=ppt/ink/ink7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0.4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4608,'0'16'2304,"4"24"-2944,1-33 3840,-5 18-3072,5 1 128,4 3 0,0 1 0,0-10-384,-4-4 0,10-9-1024,8-11 0</inkml:trace>
</inkml:ink>
</file>

<file path=ppt/ink/ink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9.3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1 460 3200,'20'3'4962,"-3"-3"-4603,0-2 1,0 0-1,26-6 1,-26 1-249,0 0 1,-1-1 0,0-1-1,-1-1 1,0 0 0,0-1-1,-1 0 1,0-1 0,-1-1 0,-1 0-1,0-1 1,0 0 0,-2-1-1,0 0 1,0-1 0,10-23-1,-18 31-81,1 0 1,-1 0-1,-1 0 0,1 0 0,-1 0 0,-1 0 0,1 0 1,-2-1-1,1 1 0,-1 0 0,0 0 0,-1 0 0,1 0 1,-2 0-1,1 0 0,-1 0 0,0 1 0,-1 0 0,0-1 1,0 1-1,0 0 0,-1 1 0,0-1 0,-1 1 0,1 0 0,-1 0 1,0 1-1,-9-6 0,15 10-32,-1 1-1,0-1 1,1 1-1,-1-1 1,0 1 0,0-1-1,0 1 1,1-1 0,-1 1-1,0 0 1,0 0 0,0-1-1,0 1 1,1 0-1,-1 0 1,0 0 0,0 0-1,0 0 1,0 0 0,0 0-1,0 0 1,1 0-1,-1 1 1,0-1 0,0 0-1,0 0 1,0 1 0,1-1-1,-1 1 1,0-1-1,0 1 1,1-1 0,-1 1-1,0-1 1,1 1 0,-1 0-1,0-1 1,1 1 0,-1 0-1,1-1 1,-1 1-1,1 0 1,0 0 0,-1 0-1,1 1-1,-1-1 0,1 1 0,0-1 0,0 1 1,0-1-1,0 1 0,0-1 0,0 1 0,1-1 0,-1 1 0,0-1 0,1 1 0,-1-1 0,1 1 0,-1-1 0,1 0 0,0 1 0,0-1 0,0 0 0,0 1 0,0-1 0,0 0 0,0 0 0,0 0 1,0 0-1,2 1 0,7 4 3,-1-1 1,1 0 0,0-1 0,0 0 0,0-1-1,0 0 1,20 3 0,82 4 97,-47-6 64,211 13 863,-278-15-996,0 0 1,0 1 0,0-1-1,0 1 1,0-1 0,0 1-1,1 0 1,-1 0 0,1 0-1,-2 5 1,1-2 18,0-2-37,-62 141 229,57-124-234,1 0-1,0 0 1,2 1 0,0 0 0,0 25 0,3-31-7,1-1 1,1 1 0,0-1 0,1 1 0,0-1 0,1 1-1,7 17 1,-8-28 6,0 0 0,0 0 0,1 0 0,0 0-1,0-1 1,0 1 0,1-1 0,-1 0 0,1 0 0,0 0-1,0 0 1,1-1 0,-1 1 0,1-1 0,0-1 0,-1 1-1,1 0 1,0-1 0,1 0 0,-1 0 0,0-1 0,1 0-1,6 2 1,-1-2-27,-1-1-1,1 0 0,0 0 1,0-1-1,-1 0 0,1-1 1,0 0-1,-1-1 1,0 0-1,0-1 0,0 0 1,0 0-1,0-1 0,-1-1 1,0 1-1,0-1 0,11-10 1,12-13-348,0-1 1,52-66-1,-60 67 116,-12 11 41,0 2 150,-10 16 148,-3 11 106,-3 10-38,0 0 1,2 0 0,0 1 0,2-1 0,0 1 0,2-1-1,0 0 1,1 1 0,9 29 0,-9-42-229,0 0 0,0 0 1,1 0-1,0-1 0,1 1 0,0-1 1,0 0-1,1 0 0,0-1 0,0 1 1,1-2-1,0 1 0,0-1 0,1 0 0,0 0 1,0-1-1,0 0 0,0 0 0,1-1 1,0 0-1,0 0 0,0-1 0,11 2 1,-17-4-109,0-1 0,0 1 1,0-1-1,0 0 0,1 1 1,-1-2-1,0 1 0,0 0 1,0-1-1,0 1 0,0-1 1,1 0-1,-1 0 0,0 0 1,4-2-1,28-15-1502</inkml:trace>
</inkml:ink>
</file>

<file path=ppt/ink/ink7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0.8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8 5632,'-32'-7'2816,"73"14"-6784,-27-11 4480,11 1-1664,-7 3 0</inkml:trace>
</inkml:ink>
</file>

<file path=ppt/ink/ink7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1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439 93 1024,'0'-2'33,"2"-3"378,-1 1-1,0-1 1,0 0 0,0 0 0,-1 0 0,0-10 0,-1 13-334,1 0 0,-1 0 0,1 0 0,-1 1 0,0-1 0,0 0 0,0 1 0,0-1 0,0 1 0,0-1 0,0 1 0,0-1 0,-1 1 0,1 0 0,-1 0 0,1-1 0,-1 1 0,1 0 0,-1 0 0,0 1 0,1-1 0,-1 0 0,-2 0 0,-7-3 35,-1 1 1,0 1-1,1 0 0,-1 1 0,0 0 0,0 0 1,0 1-1,-21 4 0,1 0 362,1 2 0,-34 11 0,55-14-341,0 0 0,1 1 0,0 0-1,0 1 1,0 0 0,1 1 0,-1-1 0,1 2 0,0-1-1,1 1 1,0 0 0,0 1 0,1-1 0,-1 1-1,2 1 1,-7 11 0,9-14-55,0 0 0,0 0-1,1 1 1,0-1 0,1 0 0,-1 1 0,1 0-1,1-1 1,-1 1 0,1-1 0,0 1-1,1 0 1,-1-1 0,1 1 0,0-1 0,1 1-1,0-1 1,0 1 0,0-1 0,1 0 0,0 0-1,0 0 1,0-1 0,9 11 0,-2-4 9,0-1 0,1-1 0,1 0 0,0 0 0,0-1 0,1-1 0,0 0 0,0-1 1,1 0-1,0-1 0,22 7 0,14 1 200,102 14-1,-119-23-219,-1 0 31,1-2 0,-1-1 0,1-2-1,46-5 1,-59 2-23,1-1 0,-1 0 0,0-2 0,0 0-1,-1-2 1,0 0 0,35-21 0,-46 23-51,0 0 0,-1-1 1,0 0-1,-1-1 0,1 1 0,-1-1 1,5-10-1,3-2 59,-11 16-69,9-7-80,-2 29-95,-7-10 141,-1-1 1,1 1-1,1-1 1,-1 0-1,1-1 1,1 1-1,-1-1 1,1 0-1,0 0 1,0 0 0,1 0-1,0-1 1,0 0-1,12 7 1,-1-3 47,1 0 1,0-2-1,0 0 1,35 7 0,-26-7 66,1-2 0,-1-1 0,1-1 0,-1-1 0,1-1 0,47-5 0,-64 2-55,-1 1 1,0-1 0,0 0-1,0-1 1,0 0-1,0-1 1,0 0-1,-1-1 1,0 0-1,0 0 1,0-1-1,-1 0 1,1 0-1,-2-1 1,1 0 0,-1-1-1,0 0 1,0 0-1,-1 0 1,0-1-1,6-11 1,-10 14-19,0 0 1,-1 0-1,0 0 1,0 0-1,0 0 1,-1 0-1,1 0 1,-1 0-1,-1 0 1,1 0 0,-1 0-1,0 0 1,-1 0-1,1 0 1,-1 0-1,-1 1 1,1-1-1,-1 1 1,-3-6-1,1 0 8,-2 1-1,1 0 1,-1 1 0,-1-1-1,0 1 1,0 1 0,-1-1-1,0 1 1,-12-8-1,5 7-13,-1 1-1,0 0 1,0 1-1,-1 1 0,0 1 1,0 0-1,-1 1 0,1 1 1,-1 1-1,1 0 0,-37 3 1,15 2-32,1 2 1,1 1-1,-1 2 1,-63 22-1,84-24-23,0 1-1,1 1 1,0 0 0,0 2 0,-23 17-1,34-23-90,1 0 0,0 1-1,0 0 1,0 0 0,0 0-1,1 0 1,0 1 0,0 0 0,1 0-1,0 0 1,0 0 0,0 1-1,0-1 1,1 1 0,0-1-1,1 1 1,-2 13 0,3-16-52,0 0-1,0 0 1,0 0 0,1 0-1,-1 0 1,1 0 0,0-1 0,0 1-1,1 0 1,2 5 0,30 35-1994</inkml:trace>
</inkml:ink>
</file>

<file path=ppt/ink/ink7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2.3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395 1 5760,'-80'51'2816,"-14"95"-2688,74-112 2816,-12 21-4224,-19 0 128,-6 4-1792,-4-11 128</inkml:trace>
</inkml:ink>
</file>

<file path=ppt/ink/ink7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0.9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16 381 3200,'-1'1'148,"0"-1"0,0 1 0,0 0 1,0-1-1,0 1 0,1 0 0,-1 0 0,0 0 1,0 0-1,0 0 0,1 0 0,-1 0 0,0 0 0,1 0 1,-1 0-1,1 0 0,-1 0 0,1 0 0,0 0 0,0 1 1,-1-1-1,1 0 0,0 0 0,0 0 0,0 0 1,0 2-1,1 2 79,-1 0 1,1 0 0,0 1-1,1-1 1,-1 0-1,4 8 1,2 1-101,1 0-1,0 0 1,18 24 0,-21-33-37,1 0 0,-1 0 0,1 0 0,-1-1 0,1 0 0,1-1 0,-1 1 0,0-1 0,1 0 0,0-1 0,13 4 0,1-1 147,0-1 1,39 1-1,-27-4-114,1-3 0,-1 0 0,1-2 0,-1-2 0,0-1 0,-1-1 0,0-2 0,0-1 0,-1-2 0,-1-1 0,0-1 0,-1-2 0,0 0 0,-2-2 0,0-2 0,26-24 0,-42 35-59,-1 0 0,0-1 0,0-1 0,-1 1 0,0-1 0,-1-1 0,-1 0 0,12-26 0,-17 33-45,0 0-1,0 0 1,-1-1 0,1 1-1,-1 0 1,-1 0-1,1-1 1,-1 1 0,0 0-1,-1-1 1,1 1 0,-1 0-1,-1 0 1,1-1 0,-1 1-1,0 0 1,0 0 0,-1 1-1,0-1 1,0 0 0,0 1-1,0 0 1,-8-9 0,0 4-3,-1 0 0,1 0 0,-2 2 1,1-1-1,-1 1 0,0 1 0,-1 1 1,1 0-1,-1 0 0,-1 1 0,1 1 1,-1 1-1,0 0 0,1 1 1,-28-1-1,4 1-35,-1 3 1,1 1-1,0 2 1,-1 1-1,-39 12 1,39-7-15,-67 27 0,91-30 1,0 0 0,1 1 1,1 0-1,-1 1 0,1 1 0,1 0 1,-16 15-1,25-21-5,0-1 0,0 0 0,0 1 0,0-1 0,1 1 0,0 0 0,0-1 0,0 1 0,0 0 0,0 0 0,1 1 0,0-1 0,0 0 0,0 1 0,0-1 0,1 0 0,-1 1 0,1-1 0,0 0 0,1 1 0,-1-1 0,1 1 0,0-1 0,0 0 0,0 0 0,0 1 0,1-1 0,3 6 0,0-3-68,-1 0 0,1-1 1,0 1-1,1-1 0,0 0 0,-1-1 0,2 1 0,-1-1 1,1-1-1,0 1 0,0-1 0,0 0 0,0-1 0,11 4 1,5 0-408,2-1 0,-1-1 0,1-1 0,48 1 0,37-6-1152</inkml:trace>
</inkml:ink>
</file>

<file path=ppt/ink/ink7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1.3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4224,'-1'1'87,"1"0"0,-1-1 0,1 1 0,-1-1-1,1 1 1,0 0 0,-1-1 0,1 1 0,-1 0 0,1 0 0,0-1 0,0 1 0,-1 0 0,1 0 0,0-1-1,0 1 1,0 0 0,0 0 0,0-1 0,0 1 0,0 0 0,0 0 0,0 0 0,1-1 0,-1 1 0,0 1-1,6 39 2080,-3-21-1281,61 610 2763,-50-358-2527,-10-131-620,6-1 0,34 170 0,-43-305-618,0 0 0,0 0 1,1 0-1,-1 0 0,1 0 0,4 9 0,-5-14 76,-1 0 0,0 0 0,0 0-1,1 0 1,-1 0 0,0 0 0,0 0-1,1 0 1,-1 0 0,0 0 0,0 0-1,1 0 1,-1 0 0,0 0 0,0 0-1,1 0 1,-1 0 0,0 0 0,0 0-1,0 0 1,1 0 0,-1 0 0,0 0-1,0-1 1,1 1 0,-1 0 0,0 0-1,0 0 1,0 0 0,0-1 0,1 1-1,-1 0 1,0 0 0,0 0 0,0-1-1,0 1 1,0 0 0,1 0 0,-1-1 0,12-23-1439,1-8-354,0-10-86</inkml:trace>
</inkml:ink>
</file>

<file path=ppt/ink/ink7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1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1 421 5888,'0'78'2944,"55"-14"-4096,-44-45 5376,3 4-4352,0 4 128,4-2-1280,1-11 0,-1 2 512,7-7 0</inkml:trace>
  <inkml:trace contextRef="#ctx0" brushRef="#br0" timeOffset="1">33 6 7424,'-14'11'3712,"76"-22"-10240,-36 15 6912,3-4-1664,-18-9 128</inkml:trace>
</inkml:ink>
</file>

<file path=ppt/ink/ink7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2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579 233 2688,'2'-4'141,"1"1"0,-1-1 0,1 1 0,0-1 0,0 1 0,0 0 0,1 0 0,-1 0 0,8-4 0,-8 5 16,0 0 0,0 0 1,0 0-1,0-1 1,-1 1-1,1-1 0,-1 0 1,1 0-1,-1 0 1,0 0-1,0 0 0,2-6 1,3-2 55,0 0 1,1 0-1,0 1 0,1 0 1,0 0-1,0 1 0,1 0 1,1 1-1,17-12 0,-18 14-115,-1 0 0,1 0 0,1 1-1,-1 1 1,1 0 0,0 0 0,0 1-1,0 0 1,0 1 0,0 0 0,19 0-1,-24 2-29,-1 1 0,1-1-1,-1 1 1,1 1-1,-1-1 1,0 1-1,1 0 1,-1 0 0,0 0-1,0 1 1,0 0-1,-1 0 1,1 0-1,-1 0 1,1 1 0,-1 0-1,0 0 1,-1 0-1,1 0 1,-1 0-1,1 1 1,-1 0 0,-1 0-1,1-1 1,-1 2-1,4 8 1,-3-2 39,1 0 1,-2 1-1,0-1 1,0 1-1,-1 0 1,-1 0-1,0-1 1,-1 1-1,0 0 1,-1-1-1,-4 14 1,-1 0 56,-2-2 1,-1 1-1,-1-1 0,-1-1 1,-19 28-1,-86 106 642,78-114-575,-2-2 0,-2-1 0,-2-3 0,-1-1 0,-90 52 1,100-68-93,0-1 1,-67 24 0,86-37-107,1-1-1,-1-1 1,0-1 0,-1 0 0,1-1-1,0-1 1,-1-1 0,1 0-1,-19-3 1,29 1-31,0 1-1,1-1 1,-1-1 0,1 1-1,0-1 1,0-1-1,0 1 1,0-1 0,0 0-1,1 0 1,0 0-1,0-1 1,-6-6 0,8 8-8,1 0 0,-1 0 0,1 0 0,0 0 0,0 0 0,0-1 0,1 1 0,-1-1-1,1 0 1,-1 1 0,1-1 0,0 0 0,1 0 0,-1 0 0,1 0 0,-1 1 0,1-1 0,1 0 0,-1 0 0,0 0 0,1 0 0,0 0 0,0 0 0,1-4 0,1 5-13,-1-1 0,0 1 0,1 0 0,0-1 1,0 1-1,0 1 0,0-1 0,0 0 0,0 1 0,1-1 0,0 1 0,-1 0 0,1 1 0,0-1 0,0 0 0,0 1 0,0 0 0,0 0 1,0 0-1,0 0 0,0 1 0,7 0 0,10-1-27,-1 1 0,0 1 0,31 4 1,18 7 130,-1 2 0,77 27 1,-99-25 26,1-2 1,1-3 0,0-1 0,1-3-1,0-1 1,75-2 0,-117-5-178,-1 0 0,1 0 0,-1 0 0,1-1 0,-1 0 0,0 0 0,1 0 0,6-5 0,-11 6-74,-1 1 0,1-1 0,-1 0 0,0 0 0,1 0 0,-1 0 0,0 0 0,0 0 0,0 0 0,0 0 0,0-1 0,0 1 0,0 0 0,0-1 0,0 1 0,0 0 0,-1-1 0,1 1 1,-1-1-1,1 1 0,-1-1 0,0 0 0,1 1 0,-1-1 0,0 1 0,0-1 0,0 1 0,0-1 0,0 0 0,-1 1 0,1-1 0,0 1 0,-1-1 0,1 1 0,-1-1 0,0 1 0,1-1 0,-1 1 0,-2-3 0,-9-11-1930</inkml:trace>
</inkml:ink>
</file>

<file path=ppt/ink/ink7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2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3200,'109'10'6532,"11"0"-4595,-26-7-1551,-38-1-397,82-6-1,-114-4-2676,-22 6 1024</inkml:trace>
</inkml:ink>
</file>

<file path=ppt/ink/ink7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3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3328,'0'-4'1606,"5"10"280,4 19 318,-8 52-256,3 1 0,19 102 1,-34-206-892,-1-29-1005,12 44-88,0 1-1,1-1 1,0 0-1,0 1 1,1-1 0,1 1-1,4-12 1,-5 18 26,0-1 1,0 1 0,1 0-1,0 0 1,0 0 0,0 0-1,0 1 1,1-1-1,-1 1 1,1 0 0,0 0-1,0 0 1,0 0 0,0 1-1,1-1 1,-1 1 0,1 0-1,4-1 1,3-1 139,-1 1-1,1 0 1,0 0 0,0 1-1,0 1 1,1 0 0,-1 1 0,0 0-1,0 1 1,0 0 0,0 1 0,0 0-1,0 1 1,0 0 0,0 1-1,-1 1 1,0-1 0,0 2 0,0 0-1,0 0 1,-1 1 0,0 0 0,-1 0-1,0 1 1,0 1 0,0 0-1,-1 0 1,0 0 0,-1 1 0,0 0-1,-1 1 1,0-1 0,0 1 0,-1 0-1,-1 1 1,6 20 0,-6-5 103,-2 1 0,0-1 0,-2 0 0,-1 1 0,-5 30 1,5-53-204,1 2 36,0 0-1,1 0 1,0 0-1,0 0 1,2 9 0,0-6-2593,-8-12 201,-3-1-233</inkml:trace>
</inkml:ink>
</file>

<file path=ppt/ink/ink7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4.0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1 437 3328,'5'-6'259,"-1"0"0,2 0 1,-1 1-1,1-1 0,-1 1 0,1 1 0,1-1 1,-1 1-1,1 0 0,0 0 0,0 1 1,0 0-1,8-2 0,17-5 1645,61-10 0,9-2-637,-84 15-953,0-1 0,-1-1 0,0 0 0,0-1 0,-1-1 1,0-1-1,-1 0 0,0-1 0,-1 0 0,19-24 1,-31 35-289,-1-1 0,1 1 0,0-1 1,-1 0-1,0 0 0,1 1 0,-1-1 1,-1 0-1,1 0 0,0 0 0,-1-1 1,1 1-1,-1 0 0,0 0 0,0 0 1,0 0-1,0 0 0,-1 0 0,1 0 1,-2-6-1,-1 4 0,1 0 0,-1 0 0,1 0 0,-2 0 0,1 0 0,0 1 0,-1-1 0,0 1-1,0 0 1,-8-7 0,4 5-12,0 0-1,0 1 0,-1 0 1,0 0-1,0 1 1,0 0-1,0 0 0,0 1 1,-1 0-1,1 1 0,-1 0 1,0 1-1,-13-1 0,16 2-20,0 1 0,-1 0 0,1 1 0,0 0-1,-1 0 1,1 0 0,0 1 0,0 0 0,1 0-1,-1 1 1,1-1 0,-1 2 0,1-1-1,1 1 1,-10 8 0,9-5 4,0 0 1,0 0-1,1 0 1,0 1-1,0 0 0,1 0 1,0 0-1,1 1 0,0-1 1,-3 17-1,3-6 30,1 1 0,1 1-1,0-1 1,2 0 0,0 0-1,2 0 1,0 0 0,1 0-1,1-1 1,11 28 0,-9-33 32,1-1-1,0 1 1,0-2 0,2 1-1,0-1 1,0-1 0,1 1 0,1-2-1,0 0 1,0 0 0,1-1-1,0-1 1,1 0 0,24 12 0,-29-17-139,-1 0 1,1-1 0,0 1 0,0-2-1,0 1 1,0-1 0,0-1 0,1 0-1,-1 0 1,0-1 0,1 0 0,-1 0-1,0-1 1,1-1 0,-1 1 0,0-1 0,0-1-1,0 0 1,0 0 0,-1-1 0,1 0-1,-1 0 1,0-1 0,0 0 0,0-1-1,9-8 1,-12 9-220,-1 0-1,0 1 0,0-1 1,-1-1-1,1 1 0,-1 0 0,-1-1 1,1 0-1,-1 0 0,1 0 1,-2 0-1,1 0 0,-1 0 1,0 0-1,0 0 0,0 0 1,-1-1-1,0 1 0,-1 0 1,0-7-1,-7-49-1897</inkml:trace>
</inkml:ink>
</file>

<file path=ppt/ink/ink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09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5760,'-53'0'2816,"44"7"-3456,9-7 5120,14 0-4608,0 0 128,0 4-1536,1 5 128,-6 2 640,-13-11 0</inkml:trace>
</inkml:ink>
</file>

<file path=ppt/ink/ink7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4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5888,'23'27'2944,"53"47"-3328,-44-54 6016,20 7-5376,19-11 0,-5-8 128,8-8 0,6-12-640,-3-11 128,-17-9-1152,-12 12 0,-7-3-512,-30 0 0</inkml:trace>
</inkml:ink>
</file>

<file path=ppt/ink/ink7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5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0 625 2432,'11'-1'742,"-1"-1"-1,0 0 1,0 0 0,1-1-1,-2-1 1,1 0 0,11-6-1,26-9 259,-11 5-680,0-2 0,0-1 0,-2-2 0,-1-1 0,0-2 0,30-26 0,-34 23-40,0-1 0,-2-2 0,-1 0 0,-1-2 0,-1 0 0,-2-2 0,23-43 0,-40 64-152,0-1 0,0 1 0,5-25 0,-10 33-91,1 0 1,0 0-1,-1 0 0,0 0 1,1-1-1,-1 1 0,-1 0 1,1 0-1,0 0 0,-1-1 1,1 1-1,-1 0 0,0 0 1,0 0-1,0 0 0,-1 0 1,1 0-1,-1 1 0,-3-6 1,3 7-16,0-1 1,0 1-1,0 0 1,0 0-1,0 0 1,0 0-1,0 0 1,0 0-1,-1 1 1,1-1-1,0 1 1,0 0-1,-1-1 1,1 1-1,0 0 1,-1 0-1,1 1 1,0-1-1,0 0 1,-1 1 0,1 0-1,0-1 1,0 1-1,0 0 1,-1 0-1,-2 2 1,-1 0 11,0 1 0,0-1 1,1 1-1,-1 0 0,1 0 1,0 1-1,0 0 0,-5 6 1,-5 12 28,2 0 0,0 1 0,2 0 0,0 0 0,2 2 1,0-1-1,2 1 0,-5 35 0,3-3-39,3 0 0,3 104 0,10-81 105,20 104 0,0-15 125,-27-168-246,1 0 0,-1 0 0,0 0 0,0 0 1,0 0-1,0 0 0,0 0 0,0 0 0,-1 0 0,1 0 0,-1 0 1,1 0-1,-1 0 0,0 0 0,0 0 0,1 0 0,-1-1 1,-1 1-1,1 0 0,0-1 0,0 1 0,-1-1 0,1 1 0,0-1 1,-1 1-1,0-1 0,1 0 0,-1 0 0,0 0 0,1 0 1,-1 0-1,0 0 0,0-1 0,0 1 0,0 0 0,0-1 0,0 0 1,0 1-1,0-1 0,0 0 0,0 0 0,0 0 0,0 0 1,0-1-1,-2 1 0,-10-2-56,0 0-1,1 0 1,-1-2 0,1 1-1,-15-7 1,-7-4-235,0-2 1,1-1-1,-43-29 1,60 27 115,17 19 161,0-1 1,0 1-1,0-1 1,0 1-1,0-1 0,0 1 1,0-1-1,0 1 1,0 0-1,0-1 1,0 1-1,0-1 0,0 1 1,1-1-1,-1 1 1,0-1-1,0 1 1,1 0-1,-1-1 0,0 1 1,0 0-1,1-1 1,-1 1-1,0 0 1,1-1-1,-1 1 1,1 0-1,-1-1 0,1 1 1,4-3-29,1 1-1,0 0 1,0 0 0,0 1 0,10-2 0,6-1 61,-4 0-9,-1 1 0,1 0 0,0 1 0,0 1 0,1 1 1,22 3-1,110 23 391,-114-19-284,-7 0-165,-23-4 146,0-1-1,0-1 0,0 0 0,0 0 0,0 0 0,9-1 1,-14 0-233,0 0 1,0-1 0,0 1 0,0-1 0,0 0 0,0 1 0,0-1-1,0 0 1,-1 0 0,1 0 0,0-1 0,-1 1 0,1 0 0,-1-1-1,1 1 1,-1-1 0,0 1 0,1-1 0,-1 1 0,0-1-1,0 0 1,0 0 0,-1 0 0,1 1 0,0-1 0,0-3 0,0 2-1794</inkml:trace>
</inkml:ink>
</file>

<file path=ppt/ink/ink7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5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27 7680,'14'-12'3840,"13"17"-2816,-27-5 5887,0 0-6399,0 7 0,0-7 128,-4 4 0,-10-8-2304,0-8 0,9 12-767,-33-14 127</inkml:trace>
</inkml:ink>
</file>

<file path=ppt/ink/ink7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0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1131 357 1408,'1'-37'2760,"0"9"-1603,-2-1 0,0 1 0,-9-48 0,8 68-1019,0 0 1,-1 0-1,0 0 0,0 0 0,-1 0 1,0 1-1,0 0 0,0 0 1,-1 0-1,0 0 0,-1 1 0,0-1 1,0 2-1,0-1 0,0 0 0,-1 1 1,-8-4-1,5 3 25,-1 2 0,1-1 0,-1 2 0,0-1 0,0 1 0,-1 1 0,1 0 0,-1 1 0,1 0 0,-1 1 1,1 0-1,-20 3 0,-2 1 133,1 3 1,0 1 0,-42 15 0,18-2 46,1 2 1,-85 49-1,107-51-255,0 1 0,2 2 0,1 1-1,1 1 1,-32 37 0,36-33-35,1 0 1,1 1-1,2 2 0,1 0 1,2 1-1,1 1 0,2 0 1,2 1-1,1 1 0,1 0 0,2 1 1,2-1-1,-4 72 0,11-91-9,1 1-1,1 0 0,1 0 1,0-1-1,2 1 0,0-1 1,1 0-1,0-1 0,2 1 1,0-1-1,1-1 0,1 0 0,0 0 1,1-1-1,1 0 0,0 0 1,28 24-1,-23-25 24,0 0 1,1-1-1,1-1 1,0 0-1,1-2 1,0 0-1,0-1 1,1-1-1,0-1 1,0-1-1,1-1 1,0-1-1,0-1 1,44 1-1,-20-5 178,79-12-1,-107 10-206,-1-1-1,0-1 1,0 0-1,-1-1 1,0-1 0,0-1-1,27-16 1,-40 21-27,0 0 0,1 0-1,-1 0 1,0 0 0,0 0 0,-1-1 0,1 1 0,-1-1 0,1 0 0,-1 0 0,-1 0 0,1 0 0,2-8 0,-3 10-5,-1 0 1,1 0-1,-1 0 1,0 0-1,0 0 1,0 0-1,0 0 1,0 0 0,0 0-1,-1 0 1,1 0-1,0 0 1,-1 0-1,0 1 1,1-1-1,-1 0 1,0 0 0,0 0-1,0 1 1,0-1-1,0 1 1,-1-1-1,1 1 1,0-1-1,-1 1 1,1 0 0,-1-1-1,1 1 1,-1 0-1,0 0 1,-3-2-1,5 4-5,0-1-1,0 0 0,0 0 0,0 0 1,0 1-1,0-1 0,0 0 0,0 0 0,0 0 1,0 1-1,0-1 0,0 0 0,0 0 1,0 0-1,0 0 0,0 1 0,0-1 0,0 0 1,0 0-1,0 0 0,0 1 0,0-1 1,0 0-1,0 0 0,0 0 0,-1 0 0,1 1 1,0-1-1,0 0 0,0 0 0,0 0 1,0 0-1,-1 0 0,1 0 0,0 0 0,0 1 1,0-1-1,0 0 0,-1 0 0,1 0 1,0 0-1,0 0 0,0 0 0,-1 0 0,1 0 1,0 0-1,0 0 0,0 0 0,-1 0 1,1 0-1,0 0 0,0 0 0,0 0 0,-1 0 1,1 0-1,0-1 0,0 1 0,0 0 1,0 0-1,-1 0 0,1 0 0,0 0 0,0 0 1,0 0-1,0-1 0,0 1 0,0 0 1,-1 0-1,1 0 0,10 16 91,2-6-55,1-1 0,0 0 1,0-1-1,0 0 0,1-1 0,0 0 1,1-1-1,-1-1 0,1 0 0,26 4 0,1-1 137,0-2 0,77 0 0,-84-6-94,-1-2 0,0-1 0,-1-2 0,40-10 0,-58 10-37,0 1 0,0-2-1,0 0 1,-1-1 0,0 0 0,0-1-1,0 0 1,-1-2 0,-1 1 0,0-2 0,12-12-1,-21 21-32,-1-1-1,0 0 0,0 0 0,0 0 0,0 0 1,0 0-1,-1 0 0,1-1 0,-1 1 1,0 0-1,0-1 0,0 1 0,-1-1 0,1 1 1,-1-1-1,0 0 0,0 1 0,-1-6 1,0 2-6,0 1 0,-1 0 0,0-1 0,-1 1 0,1 0 0,-1 1 0,-1-1 0,1 0 1,-7-7-1,-5-5-20,0 2 1,-2 0 0,0 0 0,-31-20 0,29 22-11,-1 2 1,-1 0-1,0 2 0,-1 0 0,0 1 1,0 2-1,-1 0 0,0 1 1,0 1-1,-25-2 0,34 6-50,-1 0 0,0 1-1,1 1 1,-1 0 0,1 1-1,-1 0 1,1 1 0,0 1-1,0 0 1,0 1 0,0 1 0,1 0-1,0 1 1,0 0 0,1 1-1,0 0 1,-15 13 0,23-17-82,0-1 1,1 1-1,-1-1 1,1 1 0,0 0-1,0 1 1,0-1-1,1 0 1,-1 1 0,1-1-1,0 1 1,1 0-1,-1 0 1,1 0-1,0 0 1,0 0 0,0 0-1,1 0 1,-1 0-1,1 0 1,1 0 0,-1 0-1,1 0 1,-1 0-1,2 0 1,-1 0 0,4 9-1,-1-6-251,1 1 0,0-1 0,0 1 0,1-1 0,0-1 0,1 1 0,-1-1 0,1-1 0,1 1 0,-1-1 0,1 0 0,1-1 0,11 7 0,55 21-2171</inkml:trace>
</inkml:ink>
</file>

<file path=ppt/ink/ink7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1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 1536,'2'-3'352,"1"0"0,0 1-1,0-1 1,0 1 0,0-1 0,1 1 0,-1 0 0,1 0-1,-1 1 1,8-3 0,-10 3-255,0 1 1,0-1-1,1 1 0,-1-1 1,1 1-1,-1 0 0,0 0 1,1 0-1,-1-1 1,1 1-1,-1 0 0,0 1 1,1-1-1,-1 0 0,1 0 1,-1 1-1,0-1 0,1 0 1,-1 1-1,0-1 0,0 1 1,1 0-1,-1 0 0,0-1 1,0 1-1,0 0 0,0 0 1,0 0-1,0 0 0,0 0 1,0 0-1,1 2 0,13 37 1073,-2 1 0,-2 0-1,-2 0 1,8 84 0,-6-43-427,-4-49-372,-5-34-109,-1-19-127,-1-7-54,-1 5-48,1-1 1,1 1 0,1-1 0,10-41 0,-10 58-21,0-1 0,0 1-1,1 0 1,0 0 0,0 1 0,1-1 0,-1 0 0,1 1 0,0 0 0,1 0 0,-1 0 0,1 1-1,0 0 1,0-1 0,1 2 0,-1-1 0,1 0 0,0 1 0,0 0 0,0 1 0,10-4 0,-1 2 49,0 1 1,0 0 0,0 1 0,0 0 0,0 1 0,1 1 0,-1 1 0,0 0 0,0 1 0,0 0-1,28 9 1,-32-7 10,0 0 0,1 0 0,-1 1 0,-1 1-1,1 0 1,-1 0 0,0 1 0,-1 0 0,1 1 0,-1 0-1,-1 1 1,0 0 0,0 0 0,0 0 0,9 18-1,-15-22-31,1 1 0,0 1-1,-1-1 1,-1 0-1,1 1 1,-1-1 0,0 1-1,0-1 1,-1 1-1,1-1 1,-2 1 0,0 9-1,-2-1 64,0-1-1,-1 0 1,0 0-1,-9 19 1,13-34-41,0-3-48,-1 1-1,1-1 0,0 0 0,0 1 1,1-1-1,-1 0 0,1 1 0,0-1 1,0 1-1,0-1 0,2-3 0,14-21-56,2 2-1,1 0 0,1 1 1,1 1-1,51-41 0,-64 58 56,0 1 0,1 0 0,0 1 0,0 0-1,0 1 1,1 0 0,0 0 0,0 1 0,0 1-1,0 0 1,0 0 0,0 1 0,0 0 0,1 1-1,-1 1 1,0 0 0,0 0 0,1 1 0,-1 0-1,-1 1 1,1 0 0,0 1 0,-1 0 0,1 1-1,-1 0 1,0 1 0,-1 0 0,0 0 0,14 12-1,-8-3 80,-1 0-1,-1 1 0,0 1 0,-1 0 0,-1 0 0,-1 1 0,0 1 1,-2 0-1,0 0 0,7 24 0,-6-17-62,-6-19-20,0 0 0,-1 0 0,1 0 0,-2 0 0,1 0 0,-1 1 0,0-1 0,0 1 0,-1-1 0,0 12 0,0-19-120,-1 0 1,1 1-1,0-1 0,0 1 1,-1-1-1,1 0 0,0 0 1,-1 1-1,1-1 0,0 0 1,-1 1-1,1-1 0,-1 0 1,1 0-1,0 0 1,-1 1-1,1-1 0,-1 0 1,1 0-1,-1 0 0,1 0 1,0 0-1,-1 0 0,1 0 1,-1 0-1,1 0 0,-1 0 1,1 0-1,-1 0 0,1 0 1,0 0-1,-1 0 0,1-1 1,-1 1-1,1 0 0,-1 0 1,1-1-1,0 1 0,-1 0 1,1 0-1,0-1 0,-1 1 1,1 0-1,0-1 0,-1 1 1,1 0-1,0-1 0,-19-15-3622,1-3 1152</inkml:trace>
</inkml:ink>
</file>

<file path=ppt/ink/ink7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2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0 156 2560,'3'-4'184,"-1"0"1,1 0-1,0 0 1,0 0-1,0 1 1,0-1-1,1 1 1,0 0-1,-1 0 1,1 1-1,0-1 1,0 1-1,1 0 1,-1 0-1,8-3 1,33-22 1343,25-24-199,-64 47-1117,0 1 1,0 0 0,1 0-1,0 0 1,-1 1 0,1 0 0,0 0-1,0 1 1,14-2 0,-19 3-163,-1 1 1,0-1 0,1 0-1,-1 0 1,1 1 0,-1-1-1,0 1 1,1-1 0,-1 1-1,0-1 1,1 1 0,-1 0-1,0 0 1,0-1 0,0 1-1,0 0 1,0 0 0,0 0-1,0 0 1,0 1 0,0-1 0,0 0-1,-1 0 1,1 0 0,0 1-1,-1-1 1,1 0 0,-1 1-1,1-1 1,-1 0 0,0 1-1,0-1 1,1 1 0,-1-1-1,0 1 1,0-1 0,-1 2-1,1 9 168,-1 1 0,0-1 0,-4 19-1,1-10 59,2-6-125,-3 11 88,2 0-1,1 0 1,1 0 0,1 0-1,4 28 1,-3-48-205,0 0 0,0 0 0,1 0 0,0 0 1,0 0-1,0-1 0,1 1 0,0-1 0,0 0 0,0 1 0,1-1 0,-1-1 0,1 1 1,0 0-1,1-1 0,-1 0 0,1 0 0,0 0 0,0-1 0,0 0 0,0 0 0,1 0 1,-1 0-1,1-1 0,0 0 0,0 0 0,10 2 0,1-2 10,1 0 0,-1-2 0,0 0 0,1 0-1,-1-2 1,0 0 0,1-1 0,-1-1 0,-1 0 0,1-1-1,30-15 1,-31 13-20,0-1 0,0 0-1,-1-2 1,-1 0 0,0 0 0,0-1-1,-1-1 1,0 0 0,-1-1-1,-1 0 1,20-29 0,-29 37-15,1 1 1,-1 0-1,0-1 0,0 1 1,-1-1-1,1 0 1,-1 0-1,0 0 0,-1 0 1,1 1-1,-1-1 0,0 0 1,0 0-1,0 0 1,-1 0-1,0 0 0,0 0 1,0 0-1,0 0 1,-1 1-1,0-1 0,0 1 1,0-1-1,-5-7 0,-4 4-3,6 12-63,7 17-20,15 15 110,-2 1-1,-1 1 0,9 39 0,-12-39 117,-9-31-126,0 0-1,0-1 1,1 1 0,0-1 0,0 0-1,0 1 1,1-2 0,0 1 0,0 0-1,0-1 1,1 0 0,0 0 0,0 0-1,0 0 1,1-1 0,-1 0 0,1 0-1,10 5 1,-9-7-237,0 0 1,1 0-1,-1 0 0,1-1 1,-1 0-1,1 0 0,-1-1 1,1 0-1,-1-1 0,1 1 1,-1-1-1,1-1 1,-1 1-1,1-1 0,-1-1 1,10-4-1,21-14-1983,-8-9-107</inkml:trace>
</inkml:ink>
</file>

<file path=ppt/ink/ink7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3.1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2688,'5'0'674,"0"0"-1,1 0 1,-1 0-1,0 1 1,1 0 0,-1 0-1,0 0 1,0 0-1,8 5 1,-10-5-537,-1 1 0,0 0-1,0 0 1,0 0 0,0 0 0,0 0-1,0 1 1,-1-1 0,1 0 0,-1 1 0,1 0-1,-1-1 1,0 1 0,0 0 0,0-1-1,-1 1 1,1 0 0,-1 0 0,1 4 0,5 34 1084,-1 2 0,-2-1 1,-4 69-1,1-110-1200,1-1 0,-1 1 0,0-1 1,0 1-1,0-1 0,0 1 0,0-1 1,0 1-1,0 0 0,0-1 0,0 1 1,0-1-1,0 1 0,0-1 0,0 1 0,-1 0 1,1-1-1,0 1 0,0-1 0,-1 1 1,1-1-1,0 1 0,-1-1 0,1 0 0,0 1 1,-1-1-1,1 1 0,-1-1 0,1 0 1,-1 1-1,1-1 0,0 0 0,-1 1 0,0-1 1,1 0-1,-1 0 0,1 1 0,-1-1 1,1 0-1,-1 0 0,1 0 0,-1 0 0,1 0 1,-1 0-1,0 0 0,1 0 0,-1 0 1,1 0-1,-1 0 0,1 0 0,-2-1 0,0 0 6,1 0 1,-1-1-1,1 1 0,-1-1 0,1 1 0,-1-1 0,1 0 0,0 1 0,0-1 0,0 0 0,0 0 0,0 0 0,0 0 0,1 0 0,-2-2 0,0-9-22,0 1 0,1-1 0,0 1 0,1-1 0,0 0 0,1 1 0,1-1 0,0 1 1,0-1-1,1 1 0,8-20 0,-9 26-13,0 1 0,1-1 0,-1 1 1,1-1-1,0 1 0,1 0 0,-1 0 0,1 1 1,0-1-1,0 1 0,0 0 0,1 0 1,-1 0-1,1 0 0,0 1 0,0 0 0,1 0 1,-1 0-1,0 1 0,1-1 0,0 1 0,-1 1 1,1-1-1,0 1 0,0 0 0,7 0 0,1 2 25,0 1 0,-1 0 0,1 1 0,0 0 0,-1 1-1,1 1 1,-1 0 0,-1 1 0,1 1 0,-1-1 0,0 2-1,20 15 1,-18-11 53,0 0 0,0 1 0,-2 0 0,1 1-1,-2 0 1,0 1 0,0 1 0,-2-1 0,11 22 0,-17-28 3,0-1 1,-1 0 0,1 1-1,-2 0 1,1-1 0,-1 1-1,0 16 1,-1-22-215,0 1 1,-1-1-1,1 0 0,-1 1 1,1-1-1,-1 0 0,0 0 1,0 1-1,0-1 1,-1 0-1,1 0 0,-1 0 1,0 0-1,0-1 0,0 1 1,0 0-1,0-1 1,0 1-1,-1-1 0,1 0 1,-1 0-1,-3 2 0,1-1-2098,9-9-193</inkml:trace>
</inkml:ink>
</file>

<file path=ppt/ink/ink7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4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24 253 3200,'-1'21'4118,"7"38"-918,-5-50-2995,0-1 0,1 0 0,0 1 1,1-1-1,0 0 0,0 0 0,8 14 1,-6-15-29,1-1 0,-1 0 1,1 0-1,0 0 0,1-1 1,-1 0-1,1 0 0,0 0 0,0-1 1,1 0-1,-1-1 0,13 5 1,-7-5-27,0 0 0,0 0 0,0-1 0,0-1 1,1 0-1,-1-1 0,18-2 0,-8-1-29,-1 0-1,1-2 1,-1-1-1,0-1 1,0-1-1,-1 0 1,0-2-1,35-21 0,-43 22-70,-1 0-1,1-1 0,-1-1 1,-1 0-1,0 0 0,0-1 1,-1 0-1,-1-1 0,15-27 1,-21 34-41,0 0 1,-1 0 0,0 0-1,0 0 1,0-1-1,-1 1 1,0-1 0,0 1-1,-1-1 1,0 1-1,0-1 1,0 1 0,-1-1-1,0 1 1,0-1-1,0 1 1,-1 0-1,0 0 1,-1-1 0,1 1-1,-1 1 1,0-1-1,-1 0 1,1 1 0,-1-1-1,-7-7 1,1 4-5,-1-1 1,0 1-1,-1 1 1,0 0 0,0 1-1,-1 0 1,1 1-1,-2 0 1,1 1-1,0 0 1,-1 1 0,0 1-1,-19-2 1,4 1-33,-1 1 0,0 1 0,0 2 0,0 1 0,-39 7 0,53-5-43,0 0 0,0 1 0,1 1-1,0 0 1,0 2 0,0-1 0,1 2 0,-16 10 0,27-16 12,-1 0 0,1 1 0,0-1-1,0 1 1,0 0 0,1 0 0,-1 0 0,1 0-1,-1 0 1,1 1 0,0-1 0,0 1 0,0 0 0,1-1-1,0 1 1,-1 0 0,1 0 0,0 0 0,1 0-1,-1 0 1,1 0 0,0 0 0,0 0 0,0 0 0,0 0-1,1 0 1,-1 0 0,1 0 0,0 0 0,1-1-1,-1 1 1,0 0 0,1 0 0,0-1 0,0 1 0,0-1-1,4 5 1,1 0-101,0 0-1,0 0 1,1-1-1,0 0 1,0-1 0,0 0-1,1 0 1,0 0-1,0-1 1,0-1-1,1 0 1,17 6 0,6-1-550,-1-1 1,57 7 0,-49-10-352,68-2 0,-94-4 859,-1 1 0,0-2 0,0 0 0,0 0 0,-1-2 0,1 1 0,-1-1 1,1-1-1,12-7 0,-24 12 209,0-1-1,-1 1 1,1-1 0,0 1 0,0-1 0,-1 1 0,1-1 0,0 1-1,-1-1 1,1 0 0,-1 1 0,1-1 0,-1 0 0,1 0-1,-1 1 1,1-1 0,-1 0 0,0 0 0,1 0 0,-1 1-1,0-1 1,0 0 0,0 0 0,1 0 0,-1 0 0,0 0-1,0-1 1,-6 0 920,-4 12 71,4 5-539,1-1 1,0 1-1,1 0 1,0 0-1,1 1 1,1-1-1,0 1 0,2-1 1,1 27-1,-2 1 194,-8 540 3569,10-475-3662,2-72-346,-2 1 0,-2-1 0,-2 0 0,-13 71 0,16-106-267,0-1 0,-1 1 0,1-1 0,0 1 0,0-1 0,0 1 0,0 0 0,0-1-1,-1 1 1,1-1 0,0 1 0,-1-1 0,1 0 0,0 1 0,-1-1 0,1 1 0,0-1-1,-1 1 1,1-1 0,-1 0 0,1 1 0,-1-1 0,1 0 0,-1 0 0,1 1 0,-1-1-1,1 0 1,-1 0 0,1 0 0,-1 1 0,1-1 0,-1 0 0,1 0 0,-1 0 0,0 0 0,1 0-1,-1 0 1,1 0 0,-1 0 0,1-1 0,-1 1 0,1 0 0,-1 0 0,1 0 0,-1 0-1,1-1 1,-1 1 0,1 0 0,-1-1 0,1 1 0,-1 0 0,1-1 0,-1 1 0,0-1-1,-24-29-4176,8-2 1796</inkml:trace>
</inkml:ink>
</file>

<file path=ppt/ink/ink7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5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 2688,'0'-1'66,"0"1"0,0 0 0,0-1 0,0 1 0,0 0 0,0 0 0,1-1 0,-1 1 0,0 0 0,0 0 0,0-1 0,1 1 1,-1 0-1,0 0 0,0 0 0,0 0 0,1-1 0,-1 1 0,0 0 0,0 0 0,1 0 0,-1 0 0,0 0 0,1 0 0,-1 0 0,0-1 0,0 1 0,1 0 0,-1 0 0,0 0 0,1 0 0,-1 0 0,0 0 1,1 0-1,-1 1 0,0-1 0,0 0 0,1 0 0,-1 0 0,1 0 0,21 8 2417,19 16 539,-31-10-2754,-1 0 1,-1 1-1,0 0 1,-1 0-1,-1 1 0,8 26 1,11 27 1201,-10-42-911,1 0 0,1-1 0,31 38-1,-41-56-446,-5-5-81,1 1-1,0-1 1,0 0 0,0-1-1,0 1 1,0 0 0,1-1 0,-1 0-1,1 0 1,0 0 0,0 0-1,-1-1 1,1 1 0,0-1 0,0 0-1,0 0 1,1 0 0,4 0-1,-2-1 1,0-1 0,0 1 0,0-1 0,0-1 0,-1 1 0,1-1 0,0 0 0,-1-1 0,1 1 0,7-5 0,-3 1 2,-1-1-1,1 0 0,-1 0 0,-1-1 1,0 0-1,0-1 0,0 0 0,-1 0 1,0-1-1,-1 0 0,0 0 1,6-14-1,12-73 352,-25 96-380,1 1 0,-1 0 1,0 0-1,0 0 0,0 0 0,0-1 1,1 1-1,-1 0 0,0 0 1,0 0-1,0 0 0,1 0 0,-1 0 1,0 0-1,0 0 0,0 0 1,1 0-1,-1 0 0,0-1 0,0 1 1,1 0-1,-1 1 0,0-1 1,0 0-1,1 0 0,-1 0 0,0 0 1,0 0-1,0 0 0,1 0 1,-1 0-1,0 0 0,0 0 0,0 0 1,1 1-1,-1-1 0,0 0 1,0 0-1,0 0 0,1 0 0,-1 1 1,0-1-1,0 0 0,0 0 1,0 0-1,0 1 0,0-1 0,0 0 1,1 0-1,-1 0 0,0 1 0,0-1 1,0 0-1,0 0 0,0 1 1,0-1-1,0 0 0,0 0 1,11 22 28,-6-12 43,1-3-46,1 0 0,-1 0 0,1 0 0,1-1-1,-1-1 1,1 1 0,0-1 0,12 6-1,78 30 68,-63-28-56,8 4 33,6 4 29,0-3 1,52 11-1,-64-21-4,0-2 1,0-2 0,0-1 0,74-4-1,-99 0-82,0-1-1,0 0 1,0-1-1,-1-1 1,1 0-1,-1 0 1,0-1-1,15-9 1,-20 10-12,0-1 0,0 0 0,0 0 1,0 0-1,-1-1 0,0 0 0,0 0 1,-1 0-1,0-1 0,0 1 0,0-1 0,-1 0 1,0 0-1,3-10 0,-3 5-5,-1 1 0,-1-1 0,0 1 0,-1-1 0,0 0 1,-1 0-1,0 1 0,-1-1 0,0 1 0,0-1 0,-2 1 0,1 0 0,-2 0 0,1 0 0,-1 1 0,-12-19 0,13 22-9,-1 0 1,1 0-1,-1 0 0,0 0 0,-1 1 0,0 0 0,0 0 0,0 1 0,0 0 0,-1 0 0,0 0 0,0 1 0,-1 0 0,1 0 0,-1 1 0,1 0 0,-1 0 0,0 1 0,0 0 1,-1 0-1,1 1 0,0 0 0,-17 1 0,17 1 1,0 1-1,0 1 1,1-1 0,-1 1 0,1 1 0,-1-1 0,1 1-1,1 0 1,-1 1 0,0 0 0,1 0 0,0 0-1,0 1 1,1 0 0,-1 0 0,-7 12 0,4-5 9,1 0 0,1 0 0,0 1 1,0 0-1,2 1 0,0-1 0,0 1 1,-2 16-1,5-20 32,0 1 0,0 0 0,2 0 0,-1 0 0,1 0 0,3 14 0,-2-20-23,0-1-1,1 0 1,0 0-1,0 0 1,1 0 0,-1 0-1,1 0 1,0-1-1,0 1 1,0-1-1,1 0 1,0 0-1,0 0 1,0 0-1,6 4 1,7 4-376,0-1 0,1 0 0,0-1 0,1-1 0,0-1 0,0-1 0,1 0 0,0-2 0,0 0 0,1-1 0,-1-1 0,34 0 1,0-12-2067</inkml:trace>
</inkml:ink>
</file>

<file path=ppt/ink/ink7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2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141 146 3200,'0'0'44,"0"0"0,0-1 0,0 1 0,-1 0 0,1 0 0,0 0 0,0 0 0,0-1 0,-1 1 0,1 0 0,0 0 0,0 0 1,-1 0-1,1 0 0,0 0 0,0 0 0,-1 0 0,1 0 0,0 0 0,-1 0 0,1 0 0,0 0 0,0 0 0,-1 0 0,1 0 0,0 0 0,0 0 0,-1 0 0,1 0 0,0 0 0,0 0 0,-1 1 0,1-1 0,0 0 1,0 0-1,-1 0 0,1 0 0,0 1 0,0-1 0,0 0 0,-1 0 0,1 1 0,0-1 0,0 0 0,-12 21 1825,-8 35 403,17-45-2230,0-1 49,0 1 0,1 0 0,0 0 1,1-1-1,0 1 0,1 0 0,0 0 0,1 0 0,0 0 1,1 0-1,0-1 0,1 1 0,0-1 0,5 14 0,-4-16 17,0 0 0,0-1-1,0 1 1,1-1 0,0 0-1,0 0 1,0-1 0,1 1-1,0-1 1,1-1 0,0 1 0,-1-1-1,1 0 1,1 0 0,-1-1-1,1 0 1,0-1 0,16 6-1,1-4 28,1-1 0,-1-1 1,1-2-1,0 0 0,0-2 0,-1-1 0,1-1 0,-1-1 0,1-1 0,-1-1 0,-1-1 1,1-2-1,-1 0 0,-1-1 0,1-2 0,-2 0 0,35-26 0,-46 29-83,-1 0 1,0 0-1,-1-1 0,0 0 0,-1-1 1,0 0-1,0-1 0,-1 1 0,-1-1 0,9-23 1,-12 28-31,-1 0 0,0-1 1,-1 1-1,0 0 0,0-1 1,0 1-1,-1 0 1,0-1-1,-1 1 0,1-1 1,-1 1-1,-1 0 0,1-1 1,-1 1-1,-1 0 1,1 0-1,-1 0 0,-1 1 1,1-1-1,-1 1 0,-7-9 1,2 5 5,0 0 0,-1 1 0,-1 0 0,1 1 1,-2 0-1,1 1 0,-1 0 0,0 1 0,0 0 0,-1 1 0,1 1 0,-1 0 1,-23-5-1,0 3-5,1 1 1,-1 2 0,0 1-1,-37 4 1,43 0-3,1 2 0,-1 1 1,1 2-1,0 0 0,1 2 1,0 1-1,0 2 0,-50 28 1,71-36-39,1 1 0,-1 0 0,1 0 1,0 1-1,1 0 0,-1 0 0,1 0 0,0 1 1,1-1-1,-1 1 0,1 0 0,1 0 0,-4 9 1,6-13-34,0 1 0,0 0 0,0-1 1,0 1-1,1 0 0,0-1 0,-1 1 1,1 0-1,1-1 0,-1 1 0,0 0 1,1-1-1,0 1 0,0 0 0,0-1 1,0 1-1,1-1 0,-1 0 0,1 1 0,0-1 1,0 0-1,0 0 0,0 0 0,0 0 1,1 0-1,0-1 0,-1 1 0,1-1 1,4 3-1,13 7-570,0-2-1,2 0 1,-1-1-1,1-1 1,40 9 0,-59-16 566,110 22-2058,3-13 43</inkml:trace>
</inkml:ink>
</file>

<file path=ppt/ink/ink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1:59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470 87 3456,'2'-12'515,"-1"8"-153,0-1 0,0 1-1,0-1 1,-1 1 0,0-1-1,0 1 1,0-1 0,-1-6-1,0 9-285,0 0-1,0 0 0,0 1 0,0-1 1,0 1-1,0-1 0,-1 1 1,1-1-1,0 1 0,-1 0 1,1 0-1,-1-1 0,0 1 1,1 0-1,-1 1 0,0-1 1,1 0-1,-1 0 0,0 1 0,0-1 1,0 1-1,0-1 0,0 1 1,-2 0-1,-12-1-52,0 1 0,0 1 0,0 0 1,0 1-1,1 1 0,-28 9 0,0-2 199,28-8-189,1 2-1,-1 0 1,0 1-1,1 0 1,0 1-1,0 0 1,1 1 0,-1 1-1,2 0 1,-1 1-1,1 1 1,0 0-1,1 0 1,1 1-1,-1 0 1,2 1 0,-1 0-1,-8 16 1,17-25-27,-1 0 0,1 0 1,0-1-1,1 1 0,-1 0 1,0 0-1,1 0 0,0 0 1,-1 0-1,1 0 0,1 0 1,-1 0-1,0 0 0,1 0 1,-1 0-1,1 0 0,0 0 1,0 0-1,0-1 0,0 1 1,1 0-1,-1-1 0,1 1 1,-1-1-1,1 1 0,0-1 1,0 0-1,0 1 1,0-1-1,0 0 0,1-1 1,2 3-1,10 7 66,1 0 1,0-1 0,31 14-1,-40-21-59,246 101 776,-176-84-320,-47-13-82,52 18 0,-76-23-309,0 1-1,-1-1 1,1 1 0,0 1 0,-1-1 0,0 1 0,0 0 0,0 0-1,0 0 1,0 1 0,-1 0 0,0 0 0,0 0 0,3 6 0,-5-9-28,-1 0 1,0 0 0,-1 0-1,1 0 1,0 0-1,-1 1 1,1-1 0,-1 0-1,1 0 1,-1 1 0,0-1-1,0 0 1,0 1 0,-1-1-1,1 0 1,0 0 0,-1 1-1,1-1 1,-1 0-1,-1 3 1,0-1 11,-1-1 0,1 1 0,-1-1 0,0 0 0,1 0 0,-1 0 0,-1 0 0,1 0 0,0-1 0,-6 4 0,-3 1 74,-1-1-1,0 0 1,0-1 0,-1 0 0,-22 4 0,11-4-39,0-1 0,-1-2 0,1 0 1,-1-2-1,1-1 0,-36-5 1,46 3-118,0 0 1,1-1-1,-1-1 0,1 0 1,0-1-1,0 0 1,1-1-1,-1-1 0,2 0 1,-1-1-1,1 0 1,-13-12-1,20 15-150,1 1 1,-1-1-1,1 0 0,0 0 1,1 0-1,-6-12 1,8 16 23,1 0 0,-1 1 0,0-1 0,0 0 1,1 0-1,-1 0 0,1 0 0,0 0 1,-1-1-1,1 1 0,0 0 0,0 0 1,0 0-1,1 0 0,-1 0 0,0 0 0,1 0 1,-1 0-1,1 0 0,0 0 0,0 0 1,0 0-1,0 1 0,0-1 0,0 0 1,0 0-1,3-2 0,17-9-1923</inkml:trace>
</inkml:ink>
</file>

<file path=ppt/ink/ink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0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44 0 5760,'-37'15'2816,"31"-15"-3328,6 0 6144,0 0-5760,0 4 128,0 0-384,0 7 0,0-7-896,0 4 0,0 3-384,16 3 0</inkml:trace>
  <inkml:trace contextRef="#ctx0" brushRef="#br0" timeOffset="1">2198 608 3072,'-1'-6'170,"0"0"367,-1 0 1,1 1-1,-1-1 0,0 0 0,0 1 1,-1-1-1,1 1 0,-5-7 0,5 11-433,0-1 0,-1 0 1,1 1-1,0-1 0,0 1 0,-1 0 0,1 0 0,-1 0 0,1 0 0,-1 0 0,0 1 1,1-1-1,-1 1 0,1 0 0,-1-1 0,0 1 0,1 0 0,-1 1 0,0-1 0,1 0 1,-5 2-1,-8 0 41,0 1 0,0 0-1,1 1 1,-1 1 0,1 0 0,0 1 0,0 0 0,1 1 0,0 1 0,0 0 0,1 1 0,0 0 0,1 1 0,-1 0-1,2 1 1,0 0 0,0 1 0,1 0 0,0 0 0,1 1 0,1 0 0,0 0 0,1 1 0,0 0 0,1 0-1,0 1 1,1-1 0,-1 16 0,3-11-84,1-1-1,1 1 0,1 0 1,1-1-1,0 1 0,1-1 1,1 0-1,1 0 0,1 0 1,8 19-1,-3-13-24,2 0 0,0-1 1,2 0-1,0-1 0,1-1 0,28 29 1,-30-38-5,0-1 0,0 0 1,1-1-1,0 0 0,0-2 1,1 1-1,1-2 1,-1 0-1,1-1 0,0-1 1,1 0-1,-1-2 0,1 0 1,0 0-1,0-2 1,0 0-1,0-1 0,28-4 1,-23 1-124,0-1 0,0 0 0,-1-2 1,0-1-1,0 0 0,0-2 0,-1 0 0,0-1 1,-1-2-1,0 0 0,-1-1 0,0 0 0,-1-2 1,17-17-1,-13 0-1063,4 0-2364,-24 30 1534,-2 2 43</inkml:trace>
  <inkml:trace contextRef="#ctx0" brushRef="#br0" timeOffset="2">2999 833 3200,'-1'1'163,"-1"0"1,0 0 0,1 0-1,-1 0 1,1 1-1,0-1 1,-1 0-1,1 1 1,0-1-1,0 1 1,-1-1 0,1 1-1,0-1 1,1 1-1,-1 0 1,0 0-1,0-1 1,1 1-1,-1 0 1,1 0-1,0 0 1,-1 0 0,1 0-1,0 0 1,0-1-1,0 4 1,-2 57 3484,3-44-3500,1-1-1,0 1 1,1-1 0,1 1 0,1-1 0,0 0 0,1-1 0,1 1 0,1-1-1,11 19 1,-12-25-40,1 0 0,0-1-1,0 1 1,1-2 0,0 1-1,0-1 1,1 0 0,0-1-1,1-1 1,0 1 0,0-1-1,0-1 1,0 0 0,1-1-1,17 4 1,-12-4-56,1-2-1,-1-1 1,1 0-1,-1-1 1,1 0 0,0-2-1,-1 0 1,0-1 0,0-1-1,0 0 1,0-1 0,0-1-1,-1-1 1,0 0-1,0-2 1,-1 1 0,21-17-1,-19 13 4,0-1 0,-1-1-1,0-1 1,-1 0 0,-1-1-1,-1 0 1,0-1 0,-1-1-1,-1 0 1,0-1 0,-1 0-1,-2 0 1,0-1 0,7-27-1,-12 35-38,-1-1-1,-1 1 0,0-1 1,-1 0-1,0 0 0,-1 1 1,0-1-1,-1 0 0,0 1 1,-1 0-1,-1-1 0,0 1 1,0 0-1,-1 1 1,-1-1-1,0 1 0,-1 0 1,0 1-1,0-1 0,-1 1 1,0 1-1,-1-1 0,-17-13 1,8 8-4,-1 2 1,0-1 0,-1 2-1,0 1 1,-1 0 0,0 2-1,-1 0 1,0 2 0,0 0-1,-1 1 1,1 1 0,-30-1-1,27 4-18,1 2-1,-1 0 0,1 2 1,-1 1-1,1 1 0,0 1 1,-36 12-1,51-14-40,1 1 0,0 0 0,0 0 0,1 0 0,-1 1 0,1 0 1,0 1-1,0 0 0,1 0 0,-10 11 0,12-12-53,1 1 0,0-1 0,0 0 0,1 1 0,-1 0 0,1-1 1,0 1-1,1 0 0,0 0 0,0 0 0,0 0 0,0 0 0,1 0 0,0 0 0,1 1 0,-1-1 0,2 7 1,0-6-169,0 0 1,0 0 0,0 0 0,1 0 0,0-1 0,1 1 0,-1-1 0,1 0 0,9 12 0,50 44-2037,-46-47 1732,40 37-1369</inkml:trace>
</inkml:ink>
</file>

<file path=ppt/ink/ink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0.1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330 35 4224,'1'-4'376,"2"-17"550,-4 21-900,1-1 0,0 1 0,0-1-1,1 1 1,-1 0 0,0-1 0,0 1 0,0-1-1,0 1 1,0 0 0,0-1 0,0 1 0,1 0-1,-1-1 1,0 1 0,0 0 0,1-1 0,-1 1-1,0 0 1,0-1 0,1 1 0,-1 0 0,0 0-1,1 0 1,-1-1 0,0 1 0,1 0 0,-1 0-1,0 0 1,1 0 0,-1-1 0,0 1-1,1 0 1,-1 0 0,1 0 0,-1 0 0,1 0-1,-1 1 73,0 1 1,0-1-1,0 0 0,0 0 0,0 1 0,0-1 0,0 0 0,0 0 0,-1 0 0,1 1 0,0-1 0,-1 0 0,1 0 0,-1 0 0,1 0 0,-1 0 0,0 0 0,1 0 0,-1 0 0,0 0 0,0 0 0,-1 1 0,2-2-6,-19 23 40,-1-2 1,-1 0-1,-1-1 1,-30 21-1,22-18 67,2 0 0,-27 31 0,53-52-181,-8 8 67,0 0 1,1 1 0,1 0-1,0 1 1,0-1 0,1 2 0,0-1-1,-8 26 1,14-37-76,1 0 0,0 1-1,0-1 1,-1 0 0,1 1 0,0-1 0,0 1-1,1-1 1,-1 0 0,0 1 0,0-1 0,1 0 0,-1 1-1,1-1 1,-1 0 0,1 0 0,-1 1 0,1-1-1,0 0 1,0 0 0,0 0 0,-1 0 0,2 1-1,1 0 1,0 0 0,-1 0 0,1-1 0,0 1 0,0-1 0,0 0 0,0 0 0,0 0 0,0 0 0,3 0 0,12 2 10,0-1 1,0-2 0,19 0-1,-19-1 22,174-7-26,65 0 29,-224 9-6,0 2 1,0 1 0,0 2 0,0 1-1,47 17 1,-71-21 9,-1 0 0,0 1 1,0 0-1,0 1 0,-1 0 0,1 0 1,-1 0-1,0 1 0,-1 0 0,1 0 1,-1 1-1,7 10 0,-11-14-8,0 1-1,0 0 0,0 0 1,-1 0-1,0 0 0,1 0 1,-1 0-1,-1 0 1,1 0-1,-1 1 0,1-1 1,-1 0-1,0 0 0,-1 0 1,1 1-1,-1-1 1,0 0-1,0 0 0,0 0 1,0 0-1,-1 0 0,0 0 1,0-1-1,0 1 0,0 0 1,0-1-1,-6 6 1,-2 3 82,-1 0 0,0-1 0,-1-1 0,0 0 0,0-1 0,-1 0 0,-1-1 0,-16 9 0,7-7 61,0 0 0,-1-2-1,1 0 1,-39 6 0,31-11-63,0-1-1,-1-1 1,1-2 0,-1-2-1,-37-7 1,-4 1-461,70 8 181,1 1 0,-1-1 0,0 1 0,0 0 0,0 0 0,0 0-1,0 1 1,0-1 0,0 1 0,0-1 0,1 1 0,-1 0 0,0 0 0,0 0 0,1 1-1,-1-1 1,1 1 0,-1-1 0,1 1 0,0 0 0,-1 0 0,1 0 0,-3 3 0,-6 4-1889</inkml:trace>
</inkml:ink>
</file>

<file path=ppt/ink/ink8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3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170 359 2944,'0'0'37,"0"0"-1,-1-1 1,1 1 0,0 0 0,0 0-1,0 0 1,0 0 0,0 0 0,0 0-1,0 0 1,-1 0 0,1 0 0,0 0-1,0 0 1,0 0 0,0 0 0,0 0-1,0 0 1,-1 0 0,1 0 0,0 0-1,0 0 1,0 0 0,0 0 0,0 0-1,-1 0 1,1 0 0,0 0 0,0 0-1,0 0 1,0 0 0,0 0 0,0 0-1,-1 0 1,1 0 0,0 0 0,0 0-1,0 0 1,0 1 0,0-1 0,0 0-1,0 0 1,0 0 0,0 0 0,0 0-1,-1 0 1,1 0 0,0 1 0,0-1-1,0 0 1,0 0 0,0 0 0,0 0-1,0 0 1,0 1 0,0-1 0,0 0-1,0 0 1,0 0 0,0 0 0,0 0-1,0 1 1,0-1 0,0 0 0,0 0-1,1 0 1,-4 21 1968,2 29 49,1-48-2026,0 15 132,1 0 0,1 0 0,1-1 0,0 0 1,1 1-1,1-1 0,0 0 0,1-1 0,1 0 0,1 0 0,14 23 0,-17-31-63,1 1 0,0-1 0,0 1 0,1-2 0,-1 1 0,2-1 0,-1 0 0,1 0-1,0-1 1,0 0 0,0-1 0,1 1 0,-1-2 0,1 1 0,0-1 0,0 0 0,1-1 0,-1 0 0,0-1-1,1 0 1,18 0 0,-17-2-37,1 0 1,-1-1-1,0 0 0,1-1 0,-1 0 1,0 0-1,0-1 0,-1-1 0,1 0 0,-1 0 1,0-1-1,0-1 0,-1 1 0,0-2 0,0 1 1,-1-1-1,0 0 0,0-1 0,13-18 0,-16 18-34,0 0 0,-1-1-1,1 1 1,-2-1-1,0 0 1,0 0-1,0 0 1,-1 0-1,-1-1 1,0 1 0,0 0-1,-1-1 1,0 1-1,-1-1 1,0 1-1,-1 0 1,0 0-1,-1 0 1,0 0 0,0 0-1,-1 0 1,-9-15-1,-1-1-5,-2 1-1,0 1 1,-2 1-1,0 0 1,-2 1-1,-1 1 1,0 1-1,-1 1 1,-1 1-1,-50-29 1,36 27-60,-1 2-1,-1 2 1,-1 1 0,0 2 0,0 2 0,-1 2 0,-46-5 0,75 13-92,11 4 48,19 9 14,35 11-7,-1-8 168,0-2-1,101 13 1,111-8 314,-73-8 49,-150-2-1528,-41-8 1035,0 0-1,0 0 1,0 0-1,0 0 1,0 0-1,1 0 1,-1 0-1,0 1 1,0-1 0,0 0-1,0 0 1,0 0-1,1 0 1,-1 0-1,0 0 1,0 0-1,0 0 1,0 0-1,0 1 1,0-1-1,0 0 1,0 0-1,0 0 1,1 0-1,-1 0 1,0 1-1,0-1 1,0 0-1,0 0 1,0 0 0,0 0-1,0 0 1,0 1-1,0-1 1,0 0-1,0 0 1,0 0-1,0 0 1,0 0-1,0 1 1,0-1-1,0 0 1,0 0-1,-1 0 1,1 0-1,0 0 1,0 1-1,0-1 1,0 0-1,0 0 1,0 0 0,0 0-1,0 0 1,-1 0-1,-20 8-2966,7-6 1065</inkml:trace>
</inkml:ink>
</file>

<file path=ppt/ink/ink8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4.4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16 340 3072,'-13'-7'1582,"11"15"146,13 31 983,-4-15-2460,-3 1-8,2 1 0,1-1 1,1 0-1,20 44 0,-22-58-93,0 0-1,1-1 0,0 0 0,1 0 1,0 0-1,0-1 0,1 0 1,0-1-1,1 0 0,0 0 0,0-1 1,16 8-1,-12-8-44,0 0 1,1-1-1,-1-1 1,1 0-1,1-2 1,-1 1-1,0-2 1,1 0-1,-1-1 1,1 0-1,0-1 1,-1-1-1,25-4 1,-28 2-62,-1 0 1,0-1 0,0 0-1,0 0 1,0-1 0,0-1-1,-1 0 1,0 0 0,0-1-1,-1-1 1,0 1 0,0-1-1,-1-1 1,0 1 0,0-2-1,-1 1 1,-1-1 0,10-16-1,-11 17-25,-1-1-1,0 1 1,-1-1-1,1 0 1,-2 0-1,0 0 1,0 0-1,0 0 1,-1 0-1,-1-1 1,0 1-1,0 0 1,-3-14-1,0 9-3,-1 1 0,0 0-1,-1 0 1,-1 0 0,0 0 0,-1 1-1,0 0 1,-14-17 0,0 3 3,-2 2-1,0 0 1,-2 1 0,-1 1-1,-1 2 1,0 1 0,-37-20 0,39 25-59,0 1 1,-2 2 0,1 1-1,-2 1 1,1 1 0,-1 1-1,0 2 1,-30-4 0,20 11-15,37-1 50,0 0-1,1 0 0,-1 0 1,0 0-1,0 0 0,1 1 0,-1-1 1,0 0-1,0 0 0,1 1 1,-1-1-1,0 0 0,1 1 0,-1-1 1,0 0-1,1 1 0,-1-1 1,0 1-1,1-1 0,-1 1 0,1 0 1,-1-1-1,1 1 0,0 0 1,-1-1-1,1 1 0,-1 0 0,1-1 1,0 1-1,0 0 0,-1-1 1,1 1-1,0 0 0,0 0 0,0 0 1,0-1-1,0 1 0,0 1 1,1 0-6,0-1 1,0 0 0,0 1 0,1-1 0,-1 0 0,0 0 0,1 1 0,-1-1 0,1 0 0,-1-1 0,1 1 0,-1 0-1,1 0 1,0-1 0,-1 1 0,1-1 0,0 1 0,-1-1 0,1 0 0,3 1 0,2 0-13,56 11 125,1-2 0,0-4 0,125-3 0,59 5-638,-246-8 455,-1 0-23,0 0 0,0 0-1,-1 0 1,1 0 0,0 0-1,0 0 1,0 0 0,0 1 0,0-1-1,0 0 1,-1 1 0,1-1-1,0 0 1,0 1 0,0-1 0,-1 1-1,1-1 1,0 1 0,-1-1-1,1 1 1,0-1 0,-1 1 0,1 0-1,0 0 1,-3 7-1709</inkml:trace>
</inkml:ink>
</file>

<file path=ppt/ink/ink8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4.8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1 306 2816,'3'2'155,"1"1"0,0-1 0,0 1 0,1-1 0,-1-1 0,0 1 0,1 0-1,-1-1 1,0 0 0,1 0 0,0-1 0,-1 1 0,9-1 0,33 5 2177,-32-2-2106,0-2-1,-1 0 0,1-1 1,0 0-1,0-1 1,0-1-1,-1 0 0,1 0 1,-1-2-1,1 0 1,15-7-1,-6 2-71,-1-2-1,0 0 1,-1-1-1,0-2 1,25-21 0,-39 30-78,-1-1 1,0 1 0,0-2 0,0 1-1,-1-1 1,0 1 0,7-13 0,-10 16-64,-1 0 1,0 0-1,0 0 1,-1 0-1,1 0 1,0-1-1,-1 1 1,0 0-1,0 0 1,0 0-1,0 0 1,0 0 0,-1-1-1,1 1 1,-1 0-1,0 0 1,0 0-1,0 0 1,0 0-1,-1 0 1,1 1-1,-1-1 1,-2-4-1,-3 0 3,1 0-1,-1 0 1,0 1 0,0 0-1,-1 0 1,0 1-1,0-1 1,0 2-1,0-1 1,-1 1-1,0 1 1,0 0 0,0 0-1,0 0 1,0 1-1,-1 1 1,1 0-1,-1 0 1,1 0 0,-1 2-1,-13 0 1,10 0 30,-1 0 1,1 1 0,0 1 0,0 0 0,0 1 0,0 0 0,0 1 0,1 0-1,0 1 1,0 0 0,0 1 0,1 1 0,0 0 0,-18 17 0,20-16 15,1 2 1,0-1 0,1 1-1,0 0 1,1 0-1,0 1 1,0 0 0,2 0-1,-1 0 1,1 1 0,1-1-1,-3 24 1,6-27-22,-1 1 0,1 0 1,1 0-1,0-1 0,0 1 1,1 0-1,0-1 0,1 0 0,0 1 1,0-1-1,1 0 0,1 0 1,-1-1-1,1 1 0,0-1 0,1 0 1,12 12-1,-7-9 7,1 0 0,0-1 0,0 0 0,1-1 0,0-1 0,1 0-1,0-1 1,0 0 0,1-1 0,26 7 0,-9-6-435,0-1 0,0-2 0,1-1 0,36-1 0,-60-2 31,-1 0 1,1-1-1,0 1 1,-1-2-1,0 1 1,1-1-1,-1-1 1,15-6-1,17-16-1457</inkml:trace>
</inkml:ink>
</file>

<file path=ppt/ink/ink8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5.2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22 376 5632,'-2'2'112,"0"0"0,1 0 0,-1 1 0,1-1 0,0 0 0,0 1 0,0-1 0,0 1 0,0-1 0,0 1 0,1-1 0,-1 1 0,1 0 0,0-1 0,0 1-1,0 0 1,0-1 0,0 1 0,1 0 0,0 4 0,2 0-109,-1-1 0,1 0 0,0 1 0,0-1-1,6 7 1,-7-10 125,3 5 445,0-1 0,0 0 0,1 0 0,12 10 1,-14-13-548,1 0 0,-1 0 1,0 1-1,0 0 1,0 0-1,3 7 0,5 9 211,0-1 0,2-1 0,0 0 0,1-1 0,0-1 1,2 0-1,0-1 0,31 22 0,-48-38-218,0 0 1,1 0 0,-1 0 0,0 0 0,1 0 0,-1 0 0,0 0-1,1 1 1,-1-1 0,0 0 0,1 0 0,-1 0 0,0 1-1,1-1 1,-1 0 0,0 0 0,0 0 0,1 1 0,-1-1 0,0 0-1,0 1 1,0-1 0,1 0 0,-1 1 0,0-1 0,0 0-1,0 1 1,0-1 0,0 0 0,0 1 0,0-1 0,1 0 0,-1 1-1,0-1 1,0 0 0,0 1 0,-1-1 0,1 0 0,0 1 0,0-1-1,0 0 1,0 1 0,0-1 0,0 0 0,0 1 0,-1-1-1,1 0 1,0 1 0,-1 0 3,0-1 0,0 0 0,0 0-1,0 0 1,0 0 0,0 0 0,0 0 0,0 0 0,0 0 0,0 0-1,0 0 1,0 0 0,1 0 0,-1-1 0,0 1 0,0 0-1,0-1 1,0 1 0,-1-1 0,-11-9 37,-1 1 0,2-2 0,-1 1 0,2-2-1,-1 0 1,1 0 0,1-1 0,-16-26 0,7 6-26,1-1-1,-23-62 1,28 59-1,1-1 0,-12-67 1,22 94-45,0-1 1,1 0 0,0 0 0,1 0 0,1 0 0,0 1-1,0-1 1,1 0 0,1 0 0,0 1 0,0 0 0,1-1-1,9-17 1,-8 21-12,0 1-1,0-1 1,1 1 0,0 0-1,1 0 1,-1 1 0,1-1-1,0 2 1,1-1-1,0 1 1,0 0 0,0 1-1,0-1 1,14-3 0,-6 3 2,0 2 1,0 0-1,0 1 1,1 1 0,-1 0-1,1 1 1,20 3 0,10 0 52,-19-2-457,0 2 1,47 9-1,-73-11 281,0-1-1,0 0 1,0 1 0,0-1-1,0 1 1,0-1-1,-1 1 1,1 0 0,0 0-1,0 0 1,-1 0-1,1 0 1,0 0 0,-1 1-1,1-1 1,-1 0-1,0 1 1,1-1 0,-1 1-1,0 0 1,0-1-1,0 1 1,0 0 0,0 0-1,0-1 1,-1 1-1,1 0 1,0 0 0,-1 0-1,0 0 1,1 0-1,-1 0 1,0 0 0,0 0-1,-1 3 1,-3 18-1649</inkml:trace>
</inkml:ink>
</file>

<file path=ppt/ink/ink8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5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19 362 4352,'6'23'2799,"-6"-21"-2594,0 0 1,0 0 0,1 0-1,-1-1 1,1 1 0,-1 0-1,1 0 1,0 0-1,0 0 1,0-1 0,0 1-1,0 0 1,0-1 0,0 1-1,0 0 1,1-1 0,-1 0-1,1 1 1,1 1 0,75 51 1820,-69-49-1925,-1 0-1,1-1 0,-1 0 0,1 0 1,0-1-1,1 0 0,-1-1 1,1 0-1,-1 0 0,1-1 0,-1 0 1,1-1-1,18-2 0,8-1 407,0-1-1,45-13 0,-65 13-406,-1-1 1,1-1-1,-1 0 0,0-1 1,-1-1-1,1 0 1,-1-1-1,-1-1 0,0 0 1,0 0-1,21-25 1,-28 29-75,-1-1 0,1 0 0,-1 0 0,0-1 0,-1 1 0,0-1 0,0 0 0,-1-1 0,0 1 0,0 0 0,-1-1 0,0 1 0,-1-1 0,0 0 0,0 0 0,-1 0 0,0 1 0,0-1 1,-1 0-1,0 0 0,-1 1 0,0-1 0,0 0 0,-4-7 0,2 6-10,-1 1 0,0-1 0,-1 1 0,0 1 0,0-1 0,-1 1 0,0 0 0,0 1-1,-1-1 1,0 2 0,0-1 0,-1 1 0,0 0 0,0 1 0,0 0 0,-1 0 0,1 1 0,-16-4 0,10 4-33,0 0 1,0 1-1,0 1 0,-1 0 0,1 1 1,0 1-1,-1 1 0,1 0 0,0 1 0,0 0 1,-1 1-1,-19 7 0,14-2-24,1 0 1,0 1-1,1 1 0,0 1 0,0 1 1,1 1-1,1 0 0,-17 17 0,25-21-68,0 0 0,0 1 0,1 1-1,1-1 1,0 1 0,0 1 0,1-1 0,0 1-1,1 0 1,0 0 0,1 1 0,1-1-1,0 1 1,-2 20 0,4-26-59,1-1 1,0 0-1,1 1 1,-1-1 0,1 1-1,0-1 1,1 0-1,-1 0 1,1 1-1,1-1 1,-1 0-1,1-1 1,0 1-1,0 0 1,1-1-1,-1 0 1,1 0 0,0 0-1,9 8 1,50 44-2009</inkml:trace>
</inkml:ink>
</file>

<file path=ppt/ink/ink8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6.3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3712,'-11'19'1792,"31"134"-768,-11-114 1792,-4 0-2688,9 1 128,18-1 0,2-7 0,3-9-512,-5-16 0,-3-11-896,-1-3 0</inkml:trace>
</inkml:ink>
</file>

<file path=ppt/ink/ink8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6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31 5632,'-14'-30'2816,"19"49"-3840,0-15 4736,-1 3-4864,-4 2 0,0-6-1536,-4 5 0</inkml:trace>
</inkml:ink>
</file>

<file path=ppt/ink/ink8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7.0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1191 3200,'1'1'77,"1"0"1,-1 1-1,1-1 1,-1 0-1,1 1 1,0-1-1,-1 0 1,1 0-1,0-1 1,0 1-1,0 0 1,-1 0-1,1-1 1,0 1-1,0-1 1,0 0-1,0 0 1,0 1-1,0-1 1,0-1-1,0 1 1,3 0-1,36-18 799,-30 12-420,90-45 2693,97-67-2223,-177 103-875,-1-1 0,-1-1 0,0 0 0,-1-2 0,-1 0 0,0-1 0,-2 0 0,-1-2 0,0 1 0,-1-2 0,-2 0 0,0 0 0,9-33 0,-13 35-5,-2 0 0,0 0 0,-2 0 0,0-1-1,-2 1 1,0-1 0,-1 1 0,-2-1 0,0 1 0,-1-1-1,-1 1 1,-1 0 0,0 0 0,-2 1 0,-1 0-1,-11-22 1,5 16-25,-2 1 0,-1 1 0,-1 0 1,-1 1-1,0 1 0,-2 1 0,-1 0 0,-1 2 0,0 1 0,-46-28 0,53 38 7,0 0 0,0 1 0,0 1 0,-1 0-1,0 2 1,0-1 0,0 2 0,-28-2 0,31 5 7,1 0 0,0 1 0,-1 1 0,1 0 0,0 0 0,0 2 1,0 0-1,1 0 0,-1 1 0,1 0 0,0 1 0,-14 10 0,13-7 34,0 2 0,1 0-1,1 0 1,0 1 0,0 0 0,1 1 0,1 0 0,0 0 0,1 1-1,0 1 1,1-1 0,1 1 0,0 0 0,-6 26 0,3-3 79,2 0-1,1 1 1,3-1 0,0 1 0,4 41 0,11 39 734,5-1-1,51 182 1,-13-65 526,-32-147-748,-13-53-520,7 42-1,-14-66-916,-2-20-677,6-26-1947,6 7 948</inkml:trace>
</inkml:ink>
</file>

<file path=ppt/ink/ink8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7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418 48 2944,'-11'-16'3703,"10"14"-3502,0-1-1,0 1 1,0 0-1,-1 0 1,1-1-1,-1 1 1,1 0-1,-1 0 1,0 0 0,-2-2-1,-9 2-108,0 0-1,0 1 1,1 0 0,-1 1-1,0 1 1,0 0 0,0 1-1,-21 5 1,17-4 214,2 0-123,-1 1 0,0 1 0,1 0 0,0 1 1,0 1-1,1 0 0,0 1 0,0 0 0,1 1 0,-21 19 1,29-24-143,0 0 1,1 0 0,0 1-1,0-1 1,0 1 0,1 0-1,-1 0 1,1 0 0,1 1 0,-1-1-1,1 1 1,-1 0 0,2-1-1,-1 1 1,1 0 0,0 0-1,0 0 1,0 0 0,1 0 0,0 1-1,0-1 1,1 0 0,-1 0-1,1 0 1,1 0 0,-1 0-1,1-1 1,0 1 0,0 0 0,1-1-1,4 8 1,0-3-4,1 1 0,0-2 0,1 1 0,0-1 0,1 0 0,-1-1 0,2 0 0,-1-1 0,1 0 0,0-1 0,18 8 0,9 2 59,0-2 0,52 13 0,-32-13 77,97 11 0,-123-22-90,0-2 0,0-1 0,1-2 0,50-8 0,-74 8-53,-1 0 0,0-1 0,0 1 1,0-2-1,0 1 0,8-6 1,-13 8-16,0-1 0,0 0 0,0 0 1,-1-1-1,1 1 0,-1-1 1,1 1-1,-1-1 0,0 0 0,0 0 1,0 1-1,0-2 0,0 1 0,-1 0 1,0 0-1,1 0 0,0-5 1,-2 8-17,0 0 0,0 0 0,1-1 0,-1 1 0,0 0 0,0 0 0,0 0 0,1 0 0,-1 0 0,0 0 0,0 0 0,0 0 0,1 0 0,-1 0 0,0-1 0,0 1 0,0 0 0,1 0 0,-1 0 0,0 0 0,0 1 0,1-1 0,-1 0 0,0 0 0,0 0 0,0 0 0,1 0 0,-1 0 0,0 0 0,0 0 0,0 0 0,1 0 0,-1 1 0,0-1 0,0 0 0,0 0 0,0 0 0,1 0 0,-1 1 0,0-1 0,0 0 0,0 0 0,0 0 0,0 1 0,0-1 0,0 0 0,0 0 0,0 0 0,1 1 0,12 15 0,-7-10 0,9 6 27,1-2 1,1 1-1,0-2 1,0 0 0,27 8-1,-8-2 85,-16-7-13,0-1 0,1-1 0,0 0 1,0-2-1,1-1 0,41 1 0,128-14 486,-191 10-584,20-2 109,0 0 0,-1-2 0,0 0-1,27-10 1,-42 13-84,-1 0-1,1-1 0,0 1 0,-1-1 0,1 0 1,-1 0-1,1 0 0,-1 0 0,0 0 0,0-1 0,0 0 1,0 1-1,0-1 0,-1 0 0,1 0 0,-1-1 1,0 1-1,0 0 0,0-1 0,-1 0 0,1 1 0,-1-1 1,1 0-1,-1 1 0,-1-1 0,1 0 0,0 0 1,-1-7-1,-1 3 9,-1 1-1,0 0 1,0-1 0,0 1 0,-1 0-1,0 0 1,-1 1 0,0-1 0,0 1-1,0 0 1,0 0 0,-1 0 0,-10-9-1,-3-2 52,-1 1-1,-40-25 0,35 26-55,-1 2-1,-1 0 0,0 2 1,-1 1-1,0 1 1,-1 2-1,-55-9 1,38 11-92,-1 3 1,1 1-1,-1 2 0,-50 8 1,84-8 13,1 0 0,0 1 0,0 0 1,-1 0-1,2 1 0,-1 1 0,0 0 1,1 0-1,-1 1 0,1 0 0,1 1 1,-1 0-1,-16 15 0,25-20 30,0 0 1,0 0-1,1 0 0,-1 0 1,0 0-1,0 0 0,1 1 1,-1-1-1,1 0 0,-1 0 1,1 1-1,0-1 0,-1 0 1,1 1-1,0-1 0,0 1 1,0-1-1,0 0 1,0 1-1,0-1 0,0 0 1,1 1-1,-1-1 0,0 0 1,1 1-1,-1-1 0,1 0 1,-1 0-1,1 1 0,0-1 1,0 0-1,-1 0 0,1 0 1,0 0-1,0 0 0,0 0 1,0 0-1,0 0 0,0 0 1,0-1-1,1 1 0,-1 0 1,0-1-1,0 1 0,2 0 1,7 4-205,0 0 0,0 0 1,21 6-1,360 95-6561,-281-82 4715</inkml:trace>
</inkml:ink>
</file>

<file path=ppt/ink/ink8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8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146 361 4352,'8'5'449,"0"-2"0,1 1 0,-1-1 0,1 0 0,-1-1 0,1 0 0,0-1 0,0 0 0,0 0 0,0-1 0,0 0 0,0 0 0,0-1 0,0 0-1,9-3 1,14-2 144,0-2-1,59-24 0,-80 27-438,1 0 1,-1-1 0,0 0 0,-1 0-1,0-2 1,0 1 0,0-1-1,9-10 1,-16 15-116,0 0-1,0-1 1,-1 1-1,1-1 1,-1 0-1,0 1 1,0-1-1,0 0 1,-1 0-1,0 0 1,1-1-1,-1 1 1,0 0-1,-1 0 1,1-1-1,-1 1 1,0 0-1,0-1 1,0 1-1,-1 0 1,1-1-1,-1 1 1,0 0-1,-1 0 1,1 0-1,-3-6 1,-1 1-3,-1 0 0,1 0 1,-2 0-1,1 1 1,-1 0-1,-1 0 1,0 0-1,0 1 0,0 1 1,-15-10-1,11 8-19,-1 0-1,0 2 1,-1 0 0,0 0-1,0 1 1,0 1-1,-17-4 1,18 7-5,1 0 0,-1 0 1,0 1-1,0 1 0,0 0 1,1 1-1,-1 1 0,1 0 1,-1 0-1,1 1 0,0 1 1,0 0-1,1 0 0,-1 1 1,-13 10-1,13-7 9,0 0 0,1 1 0,0 0 0,0 0 0,1 1 0,1 0 0,0 1 0,0 0 0,1 1 0,1 0 0,0 0 0,0 0 0,-4 16-1,8-19 17,1-1-1,0 1 0,0 0 1,1-1-1,0 1 0,1 0 0,0 0 1,0 0-1,1-1 0,0 1 1,1 0-1,0-1 0,1 1 0,0-1 1,0 1-1,1-1 0,0 0 1,1-1-1,0 1 0,0-1 0,1 0 1,12 14-1,-7-10-1,1-2 0,0 0 0,1 0-1,-1-1 1,2 0 0,-1-1 0,1-1 0,1-1 0,-1 1 0,1-2 0,0 0-1,0-1 1,29 4 0,-4-5-833,1-2 0,-1-1 1,0-3-1,51-8 0,-28 0-1399</inkml:trace>
</inkml:ink>
</file>

<file path=ppt/ink/ink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0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3072,'0'0'100,"0"0"1,0 1-1,0-1 1,0 0-1,0 0 1,0 0-1,0 0 0,0 0 1,0 0-1,1 0 1,-1 0-1,0 0 1,0 0-1,0 0 1,0 0-1,0 0 1,0 0-1,0 0 0,0 0 1,1 0-1,-1 0 1,0 0-1,0 0 1,0 0-1,0 0 1,0 0-1,0 0 0,0 0 1,1 0-1,-1 0 1,0 0-1,0 0 1,0 0-1,3 28 1334,0 60-964,-3-58 99,6 175-301,13 308 908,36-2-338,-12-321-702,-2-19-890,-37-127-1294,-4-41 640</inkml:trace>
</inkml:ink>
</file>

<file path=ppt/ink/ink8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9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505 973 3328,'8'3'405,"1"0"-1,0-1 1,0 0 0,-1 0 0,1-1-1,0 0 1,0-1 0,0 0-1,0 0 1,1-1 0,-2 0 0,1-1-1,15-4 1,17-6 650,61-27-1,-85 32-1043,29-13 67,-1-2 0,83-56 0,-101 58 121,0-1 1,-1-1-1,-2-1 0,0-1 0,28-37 1,-45 49-143,0 0-1,0 0 1,-2-1 0,1 0 0,-2 0 0,0 0 0,0-1 0,-1 0 0,-1 1 0,0-1 0,-1 0 0,0 0 0,-2-15 0,0 11-24,-1-1 0,-1 0 1,0 1-1,-1 0 1,-2-1-1,1 2 0,-2-1 1,0 1-1,-12-19 0,5 16-23,-1 0 0,-1 2 0,0 0 0,-2 0-1,0 2 1,-1 0 0,0 1 0,-1 1 0,-1 1 0,-1 1 0,1 0-1,-29-9 1,43 18-24,0 0-1,0 1 1,-1 0 0,1 0-1,0 1 1,-1 0-1,1 0 1,0 1-1,-1 0 1,1 0-1,-1 1 1,1 0 0,0 0-1,-1 1 1,1 0-1,0 0 1,0 0-1,0 1 1,-10 6 0,9-4 10,0 1 1,0 0-1,1 1 1,0-1-1,0 2 1,0-1-1,1 1 0,0 0 1,1 0-1,0 0 1,0 1-1,1 0 1,0 0-1,-5 18 1,2-2 39,1 0 1,2 1 0,1 0-1,0 0 1,3 36-1,17 137 301,-4-71 3,89 494 1074,-22-188-567,-72-378-676,0 59 1,-8-100-82,0 0 0,-1 0 0,-1 0-1,0 0 1,-1 0 0,-1 0 0,0-1 0,-11 26 0,13-36-59,-1 1-1,1-1 1,-1-1 0,0 1-1,0 0 1,-1-1-1,1 1 1,0-1 0,-1 0-1,0 0 1,0 0-1,0-1 1,0 0 0,0 1-1,-1-1 1,1-1-1,-1 1 1,1-1 0,-1 1-1,0-1 1,1-1-1,-1 1 1,0-1 0,0 1-1,1-2 1,-1 1-1,0 0 1,-5-2 0,-14-2 63,1-2 0,-1 0 0,1-2 0,-29-13 0,26 10-23,-28-11 3,1-2 0,1-3 0,2-2 0,-62-47 0,91 60-83,-1-1-1,2-2 1,0 0-1,2-1 1,0-1-1,1 0 1,1-1-1,1-1 1,1-1-1,1 0 1,-13-36-1,22 49-23,0-1 0,1 0 0,1-1-1,0 1 1,1 0 0,0-1 0,1 1-1,0-1 1,1 1 0,4-21 0,-3 24-3,1 0 1,0 1 0,0-1-1,1 0 1,0 1 0,1 0-1,0 0 1,0 0 0,0 1-1,1-1 1,1 1-1,-1 1 1,1-1 0,11-7-1,3 0-44,0 1 0,0 1 0,2 2 0,-1 0 0,1 1 0,1 1 0,-1 1 0,1 2 0,27-4 0,-10 4 61,0 2 0,1 1 0,-1 3 0,67 9-1,-107-10 4,35 7 129,-36-7-171,1 0 0,-1 0 0,1 0 1,-1 0-1,1 1 0,-1-1 0,1 0 0,-1 0 1,1 0-1,-1 1 0,1-1 0,-1 0 0,1 0 1,-1 1-1,0-1 0,1 0 0,-1 1 0,0-1 1,1 1-1,-1-1 0,0 0 0,1 1 0,-1-1 1,0 1-1,0-1 0,1 1 0,-1-1 0,0 1 1,0-1-1,0 1 0,0-1 0,0 1 0,0-1 0,0 1 1,0-1-1,0 1 0,0-1 0,0 1 0,0-1 1,0 1-1,0-1 0,-1 2 0,1-2-73,0 0-1,0 1 1,1-1-1,-1 0 0,0 1 1,0-1-1,0 0 1,0 1-1,0-1 1,0 0-1,1 0 1,-1 1-1,0-1 0,0 0 1,1 1-1,-1-1 1,0 0-1,0 0 1,1 0-1,-1 1 1,0-1-1,0 0 1,1 0-1,-1 0 0,0 0 1,1 1-1,-1-1 1,0 0-1,1 0 1,-1 0-1,0 0 1,1 0-1,-1 0 0,0 0 1,1 0-1,-1 0 1,0 0-1,1 0 1,-1 0-1,1 0 1,-1 0-1,0 0 0,0-1 1,1 1-1,-1 0 1,0 0-1,1-1 1,7-2-2173</inkml:trace>
</inkml:ink>
</file>

<file path=ppt/ink/ink8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49.7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399 805 4864,'50'-2'2253,"-8"-1"-1724,-5-13 2619,57-28-1877,-56 28-776,67-40 1,-82 40-444,-1 0 1,0-2-1,-2 0 1,0-1-1,-1-2 1,32-43 0,-41 49 19,0-1 1,-1-1-1,0 0 0,-2 0 1,0-1-1,-1 0 1,0 0-1,-2 0 1,0-1-1,-1 1 0,1-23 1,-4 31-64,-1 0 1,0 1-1,0-1 1,-1 0-1,0 1 1,0-1-1,-1 1 1,-1 0-1,1-1 1,-2 2-1,1-1 0,-1 0 1,0 1-1,-12-14 1,8 13-10,0-1 1,0 1 0,-1 1-1,-1 0 1,1 1 0,-1 0-1,-1 0 1,1 1-1,-1 0 1,0 1 0,-16-4-1,7 3-18,1 1-1,-1 2 0,0 0 1,0 1-1,0 1 0,0 0 1,0 2-1,0 1 0,0 0 1,-24 7-1,31-5 25,1 0 0,0 0-1,0 2 1,0-1 0,1 2 0,0 0 0,0 0-1,1 1 1,0 0 0,0 1 0,0 0 0,2 1-1,-1 0 1,1 1 0,0 0 0,-12 22 0,12-15 37,0 1 1,1-1 0,1 2 0,1-1 0,1 1 0,1 0-1,0 0 1,0 32 0,3 13 247,11 90-1,-9-139-241,5 44 214,2-1 0,24 91 0,21 37 697,36 230 0,-84-384-814,-1 0-1,-2 0 1,-1 0 0,-1 0 0,-6 41 0,5-66-111,-1 0 1,0 0 0,0-1 0,0 1 0,-1-1-1,0 1 1,0-1 0,-1 0 0,0 0 0,0-1-1,0 1 1,-1-1 0,0 0 0,-1 0 0,1 0-1,-1-1 1,0 0 0,0 0 0,-1 0 0,1-1-1,-1 0 1,0-1 0,0 1 0,-1-1 0,1 0-1,-1-1 1,-10 2 0,3-2-68,-1-1 0,1-1-1,0-1 1,-1 0 0,1-1-1,0-1 1,0 0 0,0-1 0,1 0-1,-1-1 1,1-1 0,0-1-1,1 0 1,-1 0 0,1-1 0,1-1-1,-23-20 1,27 22-115,0 0 1,1-1-1,0-1 0,0 1 1,1-1-1,0 0 1,0 0-1,1-1 0,1 0 1,-1 0-1,-4-17 0,8 20-20,-1-1-1,1 0 1,1 1 0,0-1-1,0 0 1,0 1-1,1-1 1,0 0-1,1 1 1,-1-1 0,1 1-1,1-1 1,0 1-1,0 0 1,0 0-1,1 0 1,7-10 0,-2 4-311,0 1 0,1 0 0,1 0 0,0 1 0,0 0 0,1 1 1,1 0-1,0 1 0,0 1 0,0 0 0,1 1 0,1 0 0,-1 1 1,27-7-1,20-3-1442</inkml:trace>
</inkml:ink>
</file>

<file path=ppt/ink/ink8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7:50.0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79 7808,'11'11'3840,"26"-11"-5760,-19-8 8448,7-4-6784,-8-2 0,-2-18-3456,-10 9 128</inkml:trace>
</inkml:ink>
</file>

<file path=ppt/ink/ink8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5.7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493 75 3072,'1'-4'233,"0"1"1,0 0-1,0 0 1,0-1-1,-1 1 1,1-1-1,-1 1 1,0 0-1,0-1 1,-1-4-1,1 6-108,-1 1-1,1-1 0,-1 1 1,0-1-1,0 1 1,0 0-1,0-1 0,0 1 1,0 0-1,0 0 0,0 0 1,0 0-1,-1 0 1,1 0-1,0 0 0,-1 0 1,1 0-1,0 1 1,-1-1-1,1 0 0,-1 1 1,0-1-1,1 1 1,-1 0-1,-2-1 0,-15-2 160,-1 1 0,1 1 0,0 1 0,0 0 0,-1 1 0,1 1 0,0 1 0,0 1 0,0 1 0,1 0 0,0 1 0,-34 17 0,39-16-150,0 0 0,1 0 0,0 2-1,0-1 1,1 2 0,0-1 0,0 2 0,1-1 0,1 1 0,0 1-1,0 0 1,1 0 0,1 1 0,0-1 0,0 2 0,1-1 0,-6 24 0,10-31-110,1 1 1,0 0-1,0 0 1,0 0-1,1 0 1,0 0-1,1 0 1,-1 0-1,1 0 1,1 0-1,-1 0 1,1 0-1,0 0 1,1-1-1,5 11 1,-3-8-8,1 0 1,1-1 0,-1 0 0,1 0 0,1 0 0,0-1-1,0 0 1,0 0 0,14 7 0,2 0-9,0-2-1,1-1 1,0-1 0,1-1-1,0-1 1,0-1 0,34 3 0,-23-7 5,0-1 0,1-2 0,-1-2 0,0-2 1,0-1-1,0-1 0,-1-3 0,57-19 1,-81 23-30,0 0 0,0 0 0,0-1 0,-1 0 0,0-1 0,0-1 0,10-9 0,-17 14 5,-1 1 1,0-1 0,-1 0-1,1-1 1,0 1 0,-1 0-1,0-1 1,0 1 0,0-1-1,0 0 1,0 1 0,-1-1-1,0 0 1,0 0 0,0 0-1,0 0 1,0 0 0,-1 0-1,0-1 1,0 1 0,0 0-1,0 0 1,-1 0 0,1 0-1,-3-6 1,2 7 10,0 1 0,0 0 0,0 0-1,0 0 1,0 1 0,0-1 0,-1 0 0,1 0 0,-1 1 0,1-1 0,-1 1 0,0-1-1,0 1 1,-2-2 0,-5 4 97,10 15 26,3-6-71,0 0 0,1-1 0,1 0 0,0 0 0,0 0 0,0-1 0,1 0 0,1 0 0,-1 0 0,1-1 0,0 0 0,1-1 0,0 0 0,17 9 0,-5-3-395,1-2-1,0 0 1,1-2 0,-1 0-1,38 6 1,-57-13 117,-1-1 84,-1 1 1,0-1 0,1 1 0,-1-1-1,0 0 1,1 0 0,-1 1-1,1-1 1,-1 0 0,0 0-1,1-1 1,-1 1 0,1 0-1,-1 0 1,0-1 0,1 1-1,-1-1 1,0 1 0,1-1-1,-1 1 1,0-1 0,0 0-1,0 0 1,2-1 0,4-15-1908</inkml:trace>
</inkml:ink>
</file>

<file path=ppt/ink/ink8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6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40 8576,'-32'-39'4224,"64"71"-6784,-21-29 8576,3 13-9856,12 0 128,3-1-256,-43-15 0</inkml:trace>
</inkml:ink>
</file>

<file path=ppt/ink/ink8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6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442 42 1664,'-1'-2'172,"0"0"0,0-1 0,0 1 1,0 0-1,-1-1 0,1 1 0,0 0 0,-1 0 0,0 0 0,0 0 0,1 0 1,-1 1-1,0-1 0,0 1 0,0-1 0,-1 1 0,1-1 0,0 1 1,-1 0-1,1 0 0,0 0 0,-1 1 0,1-1 0,-1 0 0,1 1 1,-1 0-1,0-1 0,1 1 0,-1 0 0,1 1 0,-5-1 0,-10 1 19,0 1 0,0 0 0,-24 7 0,11-2 388,-1-1-67,2 1-1,-1 2 1,1 1-1,0 1 1,1 1-1,-32 19 1,59-30-504,1-1 1,-1 0-1,0 1 1,0-1 0,0 1-1,0-1 1,1 1-1,-1-1 1,0 1 0,0 0-1,1-1 1,-1 1-1,0 0 1,1 0 0,-1 0-1,1-1 1,-1 1-1,1 0 1,0 0 0,-1 0-1,1 0 1,0 0-1,-1 0 1,1 0 0,0 0-1,0 0 1,0 0-1,0 0 1,0-1 0,0 1-1,0 0 1,1 1-1,0 0-3,0 0 0,1-1-1,-1 1 1,1-1-1,0 1 1,-1-1 0,1 0-1,0 0 1,0 0-1,0 0 1,0 0 0,0 0-1,4 1 1,14 3 30,0 0 0,26 2 0,-44-7-19,95 13 363,-1 5-1,-1 3 1,184 69 0,-266-84-331,0 0 1,0 1 0,-1 0-1,0 1 1,0 1 0,0 0-1,-2 0 1,1 1 0,10 13-1,-18-19-22,0-1 0,0 1-1,0 0 1,-1 0-1,0 0 1,1 1-1,-2-1 1,1 0 0,0 1-1,-1-1 1,0 1-1,0 0 1,0-1 0,-1 1-1,1 0 1,-1 0-1,0-1 1,-1 1-1,1 0 1,-1 0 0,0-1-1,0 1 1,0-1-1,-1 1 1,1-1 0,-1 1-1,0-1 1,-1 0-1,1 0 1,-6 7 0,2-3 17,0-1 1,-1 0-1,0 0 1,0-1-1,-1 0 1,1 0-1,-1-1 0,-1 0 1,1 0-1,-1-1 1,1 0-1,-1 0 1,-1-1-1,-16 4 1,3-4 22,-1 0 0,0-2-1,0 0 1,-43-5 0,58 2-127,0 1 0,1-2 0,-1 1-1,0-1 1,1 0 0,0-1 0,-1 0 0,2 0 0,-1-1 0,0 0 0,1 0 0,0-1 0,-8-7-1,13 11-59,-1 0 0,1-1 0,0 1 0,0-1 0,0 0 0,0 1 0,1-1 0,-1 0 0,1 0 0,0 0 0,0 0 0,0 0 0,0-1 0,0 1 0,0 0 0,1 0 0,0-1 0,0 1 0,0 0 0,0 0 0,0-1 0,0 1 0,1 0 0,0 0 0,0-1 0,0 1 0,0 0 0,0 0 0,0 0 0,1 0 0,-1 1 0,1-1 0,0 0 0,0 0 0,0 1 0,0-1 0,1 1 0,-1 0 0,4-3 0,1 0-435,1 0-1,0 0 1,-1 1 0,2 0 0,-1 1-1,0-1 1,1 1 0,12-2-1,-18 4 444,44-12-1316</inkml:trace>
</inkml:ink>
</file>

<file path=ppt/ink/ink8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7.1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61 509 5376,'-37'5'2688,"14"80"-4096,23-69 5888,0 4-4480,3 7 128,12 1-256,-1-8 0,11-4-896,-2-9 128,-5-4-512,-4-10 128</inkml:trace>
  <inkml:trace contextRef="#ctx0" brushRef="#br0" timeOffset="1">147 0 7552,'-15'16'3712,"44"20"-12928,-34-29 7808</inkml:trace>
</inkml:ink>
</file>

<file path=ppt/ink/ink8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7.6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 0 2688,'-1'2'167,"0"0"0,0 0-1,0 0 1,1 0 0,-1 0 0,1 0 0,-1 0 0,1 0 0,0 0-1,0 0 1,0 0 0,0 0 0,0 0 0,0 0 0,2 4 0,-2 0 469,21 514 5102,-2 73-5545,-19-564-479,-2 1 0,-1 0 0,-1-1 1,-10 35-1,14-62 175,-1 1 1,0-1-1,0 1 1,0-1-1,0 0 1,0 0-1,0 0 0,0 0 1,-1 0-1,1 0 1,-1 0-1,1 0 1,-5 3-1,5-5 13,0 1-1,-1-1 1,1 1 0,0-1-1,-1 1 1,1-1 0,0 0-1,-1 0 1,1 0-1,-1 0 1,1 0 0,0 0-1,-1 0 1,1 0-1,-1-1 1,1 1 0,0-1-1,-1 1 1,1-1 0,0 1-1,-2-2 1,-20-6-1310</inkml:trace>
</inkml:ink>
</file>

<file path=ppt/ink/ink8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7.9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79 4864,'4'-5'125,"1"0"1,1 0 0,-1 0-1,1 1 1,0 0-1,0 0 1,0 1 0,0-1-1,1 1 1,-1 0-1,1 1 1,0 0 0,0 0-1,0 0 1,0 1-1,0 0 1,0 0 0,0 1-1,0 0 1,8 1 0,66-8 3465,-10-1-2942,-1 2-1,1 3 1,0 4-1,80 10 1,-126-7-632,0 0 1,0 2 0,-1 0-1,28 12 1,-44-15 48,0 1 1,0-1-1,0 1 1,-1 0-1,1 1 1,-1 0-1,0 0 1,-1 1-1,1 0 1,-1 0-1,0 0 1,-1 1-1,1-1 1,-1 2-1,7 12 1,-11-15-32,1 1 1,-1-1-1,0 1 1,-1 0-1,1-1 1,-1 1 0,0-1-1,-1 1 1,1-1-1,-1 1 1,0 0 0,-1-1-1,1 0 1,-1 1-1,0-1 1,-1 0 0,1 0-1,-1 0 1,0 0-1,-5 6 1,-3 4 53,0-1 0,-1 1-1,-1-2 1,-1 0 0,-15 11-1,3-4 39,-1-2 0,0-1 0,-2-2 0,0 0 0,-51 17 0,56-24-120,0-1-1,-1-1 0,0-1 0,0-2 0,0 0 0,0-1 0,-47-4 0,70 2-65,-1 0-1,1 0 1,0 0 0,0-1-1,0 1 1,-1-1-1,1 1 1,0-1 0,0 0-1,0 0 1,0 0 0,0 0-1,0 0 1,0 0-1,0-1 1,1 1 0,-1 0-1,0-1 1,1 0-1,-1 1 1,1-1 0,0 0-1,-1 0 1,0-2 0,2 2-76,0 1 1,0-1 0,0 0-1,0 1 1,1-1 0,-1 0 0,1 1-1,-1-1 1,1 0 0,-1 1 0,1-1-1,0 1 1,0-1 0,0 1 0,0 0-1,0-1 1,0 1 0,0 0-1,0 0 1,1-1 0,-1 1 0,0 0-1,1 0 1,-1 0 0,1 1 0,-1-1-1,1 0 1,-1 1 0,1-1 0,0 1-1,1-1 1,8-4-922,1 1 0,-1 1 0,21-4 0,10 5-1013</inkml:trace>
</inkml:ink>
</file>

<file path=ppt/ink/ink8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8.9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2 112 2432,'0'-1'148,"0"1"-1,-1-1 1,1 1 0,0-1 0,0 1-1,0-1 1,0 1 0,0-1 0,0 1-1,0-1 1,0 1 0,0-1 0,0 1-1,0-1 1,0 1 0,0-1 0,1 1-1,-1-1 1,0 1 0,0-1 0,0 1-1,1 0 1,-1-1 0,0 1 0,1-1-1,-1 1 1,0 0 0,1-1 0,-1 1-1,0 0 1,1-1 0,-1 1 0,1 0 0,0-1-1,0 2 21,-1 0 1,1 0-1,-1-1 0,1 1 0,-1 0 1,0 0-1,1 0 0,-1 0 0,0 0 0,0 0 1,1 0-1,-1 0 0,0 0 0,0 0 0,0 0 1,0 0-1,0 0 0,0-1 0,-1 1 0,1 2 1,-4 24 211,2 0 0,1 1 0,2-1 0,0 0 0,8 40 0,-7-58-278,0 1 1,0-1 0,1 0-1,0 0 1,1 0-1,-1-1 1,2 1-1,0-1 1,0 0-1,0 0 1,1 0-1,0-1 1,0 0-1,1 0 1,0-1-1,0 1 1,1-2-1,-1 1 1,14 7-1,-14-11-80,-1 0 0,0 0 0,1 0 1,-1-1-1,1 0 0,-1 0 0,1-1 0,-1 1 0,1-1 0,0-1 0,-1 1 0,1-1 0,-1-1 0,1 1 0,-1-1 0,0 0 1,1 0-1,-1-1 0,0 0 0,0 0 0,-1 0 0,1-1 0,-1 0 0,0 0 0,8-8 0,-3 3 7,-1 0-1,0-1 1,-1 0 0,0 0-1,0-1 1,-1 0-1,-1-1 1,0 1 0,0-1-1,-1 0 1,6-25 0,-8 29-29,-2-1 0,1 1 0,-1 0 0,-1-1 0,1 1 0,-2-1 0,1 1 0,-1 0 0,0-1 0,-3-9 0,-2 11 2,4 19-7,6 25 114,4-25-51,0-2-1,1 1 0,0-1 1,0 0-1,18 13 1,-12-10-19,-5-4-20,1 0 0,0-1-1,1 0 1,-1 0 0,2-2 0,-1 1 0,1-2-1,0 0 1,0 0 0,23 4 0,-27-7-15,-1-1 0,1 0-1,0-1 1,-1 1 0,1-2 0,0 1 0,0-2 0,-1 1 0,1-1 0,-1 0 0,1-1 0,-1 0 0,0 0 0,0-1 0,0 0 0,-1 0 0,13-9-1,-5 0 15,-9 7-32,1 1 1,-1-1 0,1 2 0,14-9-1,-20 12 9,0 1 0,1-1 1,-1 1-1,0 0 0,0-1 0,1 1 0,-1 0 0,0 0 0,0-1 0,1 1 1,-1 0-1,0 0 0,1 1 0,-1-1 0,0 0 0,0 0 0,1 1 0,-1-1 1,0 0-1,0 1 0,0-1 0,1 1 0,-1 0 0,0-1 0,0 1 0,0 0 0,0 0 1,0-1-1,0 1 0,0 0 0,-1 0 0,1 0 0,0 0 0,0 0 0,-1 1 1,1-1-1,0 2 0,12 22-9,-10-16 21,1-1 1,1 1 0,0 0-1,0-1 1,0 0 0,1 0-1,0-1 1,1 0 0,-1 0-1,2 0 1,-1-1-1,15 10 1,9 1 78,1-1-1,1-2 1,0-1-1,1-2 1,1-1-1,36 5 1,-48-11 20,1-1 1,0-1-1,0-2 1,0 0 0,0-1-1,0-2 1,0 0-1,0-2 1,43-14-1,-59 16-87,0 0 1,-1 0-1,1-1 1,-1-1-1,1 1 0,-1-1 1,-1-1-1,1 1 1,-1-1-1,0 0 0,0-1 1,0 1-1,-1-1 0,0 0 1,-1 0-1,1-1 1,-1 0-1,-1 1 0,5-13 1,-6 9-53,1-1 0,-1 1 0,-1-1 0,0 1 0,0-1 0,-2 0 0,1 1 0,-1-1 0,-1 1 0,0-1 0,-1 1 0,0 0 0,0 0 0,-7-12 0,4 8-20,-1 1 0,0 0-1,-1 0 1,-1 1 0,0 0-1,0 0 1,-2 1 0,1 1-1,-2 0 1,0 0 0,0 1-1,0 0 1,-1 1 0,-1 1-1,0 0 1,0 1 0,0 0-1,-1 1 1,0 1 0,0 0-1,0 1 1,-1 1 0,0 0-1,1 1 1,-27 0 0,20 2-16,0 1 1,0 0-1,1 2 1,-1 1-1,-41 12 1,54-13 10,0 0-1,0 1 1,0 0 0,1 0-1,0 1 1,-1 1 0,2-1-1,-1 1 1,1 0 0,-1 1-1,2 0 1,-1 0 0,1 0-1,0 1 1,-9 15 0,14-19-16,-1 1 0,0-1 0,1 0 0,0 0 0,0 1 0,0-1 1,1 0-1,-1 1 0,1-1 0,0 1 0,0-1 0,1 1 0,-1-1 0,1 0 0,0 1 1,0-1-1,1 0 0,-1 0 0,1 0 0,0 0 0,0 0 0,0 0 0,1 0 0,-1 0 1,1-1-1,0 1 0,0-1 0,0 0 0,6 5 0,9 6-566,0 0 1,0-1-1,1-1 0,28 12 1,-43-22 486,14 7-564,-1-2 0,2 0 1,-1-1-1,28 6 0,16-1-968</inkml:trace>
</inkml:ink>
</file>

<file path=ppt/ink/ink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1.01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0 169 3712,'8'-11'270,"0"-1"1,1 2 0,1-1-1,-1 1 1,1 1-1,1-1 1,0 2 0,0 0-1,1 0 1,0 1-1,0 0 1,0 1 0,1 1-1,0 0 1,0 0-1,1 1 1,-1 1-1,20-2 1,15-4-185,0 2 0,50-1 0,-79 8-58,0 0 0,0 2 1,0 0-1,0 1 0,0 1 0,-1 1 1,1 0-1,22 11 0,-26-9 40,-1 1-1,1 0 1,-2 1-1,1 0 1,-2 1-1,1 1 1,-1 0-1,-1 0 1,0 1-1,17 24 1,-23-28-9,0 0-1,-1 1 1,1 0 0,-2 0 0,1 0 0,-1 0 0,-1 0 0,0 1-1,0-1 1,-1 1 0,0-1 0,0 1 0,-1 0 0,-1-1 0,0 1 0,0 0-1,0-1 1,-1 1 0,-6 15 0,4-16-18,0 0 1,0 0-1,-1 0 0,0 0 1,0-1-1,-1 0 0,0 0 1,0-1-1,-1 1 0,0-1 1,-1-1-1,1 1 0,-1-1 1,0-1-1,-1 0 0,0 0 1,1 0-1,-1-1 0,-1 0 1,1-1-1,-1 0 0,1-1 1,-1 0-1,0 0 0,0-1 1,1 0-1,-1-1 0,0 0 1,0 0-1,0-1 0,-17-4 1,23 4-128,0 0 0,0 0 0,0 0 0,0 0 0,1-1 0,-1 1 0,0-1 0,1 0 1,0 0-1,-1 0 0,1-1 0,0 1 0,0-1 0,0 0 0,1 0 0,-1 0 0,1 0 1,-1 0-1,1 0 0,0-1 0,0 1 0,1-1 0,-1 0 0,1 1 0,-1-1 0,1 0 1,0 0-1,1 0 0,-1 0 0,1 0 0,0 0 0,-1 1 0,2-1 0,-1 0 0,0 0 1,1 0-1,2-7 0,9-27-1578</inkml:trace>
</inkml:ink>
</file>

<file path=ppt/ink/ink8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09.4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7168,'-14'7'3584,"46"107"-4736,-27-87 8063,42 17-6783,-5-5 0,24 1 0,14-17 0,9-7-895,-4-16 127,-14-16-1280,-19-7 0,-20-6-128,-7 2 0</inkml:trace>
</inkml:ink>
</file>

<file path=ppt/ink/ink8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0.4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3 423 2304,'0'-3'166,"-1"0"0,1 0 0,-1 1 0,1-1 1,0 0-1,0 0 0,0 1 0,0-1 0,1 0 0,-1 0 0,1 1 0,0-1 1,0 0-1,0 1 0,0-1 0,0 1 0,0-1 0,1 1 0,-1 0 0,1-1 1,0 1-1,-1 0 0,4-2 0,14-27 156,-8 8-87,1 0-1,2 1 1,0 1 0,1 0-1,1 1 1,1 1 0,1 1-1,1 0 1,0 1 0,1 1-1,1 1 1,0 1 0,1 0-1,1 2 1,0 1 0,0 0-1,31-8 1,-41 16-160,0-1 0,1 2 1,-1 0-1,1 1 0,0 0 0,-1 1 0,1 0 1,0 1-1,-1 1 0,1 0 0,-1 1 0,1 0 0,12 6 1,-17-6-35,-1 0 0,-1 1 1,1 0-1,0 1 0,-1 0 1,0 0-1,0 0 1,-1 1-1,1 0 0,-1 0 1,-1 1-1,1-1 0,-1 1 1,0 1-1,-1-1 0,1 1 1,-1 0-1,-1-1 1,0 2-1,0-1 0,3 13 1,-5-9-3,0 0 0,0 1 0,-1-1 0,0 0 0,-1 0-1,-1 0 1,0 1 0,0-1 0,-1-1 0,-6 15 0,0-3 33,-1 0 1,-1 0-1,-1-2 0,-17 24 0,23-36-109,-1-2 0,0 1 0,0-1 0,0 0-1,-16 11 1,21-16-74,0-1-1,0 1 1,0-1-1,0 1 1,-1-1-1,1 0 1,0 0-1,-1 0 1,1 0-1,-1 0 1,1-1-1,-1 1 1,1-1-1,-1 1 1,1-1-1,-1 0 1,0 0-1,1 0 1,-1-1-1,1 1 1,-1 0-1,1-1 1,-1 0-1,1 0 1,-1 0-1,1 0 1,0 0 0,-5-3-1,6 3-43,0 0 1,0 0-1,0 0 0,1 0 1,-1 0-1,0 0 0,0-1 1,1 1-1,-1 0 0,1 0 1,-1-1-1,1 1 0,0 0 1,0-1-1,-1 1 0,1-1 1,0 1-1,0 0 0,0-3 1,0-10-1510</inkml:trace>
</inkml:ink>
</file>

<file path=ppt/ink/ink8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0.7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1 327 3328,'0'-1'44,"0"1"0,0-1 0,1 0 0,-1 1 1,0-1-1,1 1 0,-1-1 0,0 1 0,1-1 0,-1 1 0,0-1 1,1 1-1,-1-1 0,1 1 0,-1 0 0,1-1 0,-1 1 0,1-1 1,0 1-1,-1 0 0,1 0 0,-1-1 0,1 1 0,0 0 0,-1 0 1,1 0-1,0 0 0,-1 0 0,1 0 0,-1 0 0,2 0 0,21 10-72,-20-7 285,1-1-1,0 1 0,1-1 1,-1 0-1,0-1 0,9 3 0,11 0-41,-1-1-1,1-2 1,0 0-1,-1-1 1,39-6-1,-52 4-131,0 0-1,0-1 0,-1 0 0,1 0 0,-1-1 1,0 0-1,0-1 0,-1 0 0,1 0 1,-1-1-1,0 0 0,0-1 0,-1 0 1,0 0-1,12-16 0,-15 18-45,0-1 0,-1 0 0,0 0 1,0 0-1,-1-1 0,1 1 0,-1-1 0,-1 1 0,1-1 0,-1 0 1,-1 1-1,1-1 0,-1 0 0,0 0 0,0 1 0,-1-1 0,0 0 0,0 0 1,-1 1-1,0-1 0,0 1 0,0-1 0,-1 1 0,0 0 0,0 0 1,-8-11-1,3 10-5,1 0-1,-1 1 1,-1 0 0,1 0 0,-1 1 0,0 0 0,-1 0 0,1 1 0,-1 0-1,0 1 1,0 0 0,0 1 0,0 0 0,0 0 0,-16 0 0,18 2 4,0 0 1,0 0 0,-1 1-1,1 0 1,0 1 0,1-1-1,-1 2 1,0-1 0,0 1-1,1 0 1,-1 0 0,1 1-1,0 0 1,0 1 0,1 0-1,-1 0 1,1 0 0,0 0-1,1 1 1,-9 10 0,9-9-13,-1 1 0,1 0 1,0 0-1,1 1 0,0-1 0,0 1 1,1 0-1,0 0 0,1 0 1,0 1-1,0-1 0,1 0 0,0 1 1,1-1-1,0 1 0,1-1 1,-1 1-1,2-1 0,-1 0 1,1 1-1,1-1 0,0 0 0,0 0 1,1-1-1,0 1 0,0-1 1,1 1-1,0-1 0,1-1 1,-1 1-1,2-1 0,-1 0 0,1 0 1,0-1-1,12 9 0,3 3-303,1-2-1,1 0 1,0-1-1,1-1 1,0-2 0,1-1-1,1 0 1,0-2-1,29 6 1,-3-10-1257</inkml:trace>
</inkml:ink>
</file>

<file path=ppt/ink/ink8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1.5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54 3456,'-1'22'723,"2"0"-1,0 0 1,1 0 0,2-1 0,6 25 0,6 34 1510,-14-69-1798,-1 2-244,0-1 0,1 0 1,1 0-1,0-1 0,0 1 0,1 0 0,1-1 1,0 0-1,12 20 0,-16-40 78,-1 1 0,0-1-1,-1 0 1,-2-15 0,2 15-227,-4-20-1,1 0 1,2 0-1,1 0 0,5-44 0,-3 65-53,0 1 1,1-1-1,0 1 0,0-1 1,0 1-1,1 0 0,0 0 0,1 1 1,0-1-1,0 1 0,0-1 1,0 1-1,1 0 0,0 1 0,1-1 1,-1 1-1,1 0 0,0 0 0,0 1 1,1 0-1,-1 0 0,13-5 1,-12 6 36,0 0 1,1 1 0,-1-1 0,1 2-1,0-1 1,-1 1 0,1 0 0,0 0-1,0 1 1,0 0 0,0 1 0,-1 0-1,1 0 1,0 1 0,0-1 0,-1 2-1,1-1 1,-1 1 0,0 0 0,0 1-1,0-1 1,0 1 0,-1 1 0,1 0 0,-1-1-1,0 2 1,-1-1 0,1 1 0,-1 0-1,0 0 1,0 0 0,6 13 0,-4-8 73,-2-1 1,1 1 0,-1 1-1,-1-1 1,0 1 0,0 0 0,-2-1-1,1 1 1,-1 1 0,-1-1-1,0 0 1,-1 0 0,0 0 0,-1 1-1,0-1 1,-1 0 0,-1 0-1,0 0 1,0 0 0,-9 19-1,-24 28 136,36-53-99,8-9-111,10-10-37,-9-2-14,-1 0-1,0-1 0,-1 0 0,-1 0 0,0-1 0,-1 1 1,3-25-1,-5 22-52,2 1 0,0 0 0,1 0 0,0 1 0,1-1 0,11-16 0,-8 18-31,1-1 0,1 1 0,0 1 1,1 0-1,19-16 0,-29 28 108,0 1-1,0-1 0,1 1 1,-1 0-1,1-1 0,-1 2 1,1-1-1,0 0 0,-1 1 0,1 0 1,0-1-1,0 2 0,0-1 1,0 0-1,0 1 0,0 0 1,1 0-1,-1 0 0,0 0 1,0 1-1,0-1 0,0 1 1,0 0-1,0 0 0,-1 1 1,1-1-1,0 1 0,0 0 1,-1 0-1,1 0 0,-1 0 1,6 6-1,13 12 310,0 1 1,-2 2 0,0 0-1,-2 1 1,0 0-1,-2 2 1,-1 0-1,-1 1 1,-1 0-1,-1 1 1,8 29-1,-20-53-244,1 1-1,0-1 0,-1 0 1,0 0-1,0 1 0,0-1 0,0 0 1,-1 0-1,0 1 0,0-1 1,0 0-1,0 0 0,-3 6 0,3-8-81,0 0-1,0 0 1,-1 1-1,1-1 1,0 0-1,-1 0 1,0 0-1,1-1 1,-1 1-1,0 0 1,0 0-1,0-1 1,0 0-1,0 1 1,0-1-1,-1 0 1,1 0-1,0 0 1,0 0-1,-1 0 0,1-1 1,-1 1-1,1-1 1,-5 1-1,-4-3-2097,16-6-1141,9-9 826</inkml:trace>
</inkml:ink>
</file>

<file path=ppt/ink/ink8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1.9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14 3328,'0'0'31,"-1"-1"0,1 1-1,0-1 1,0 1 0,0 0 0,0-1 0,0 1 0,0-1 0,0 1-1,0 0 1,0-1 0,0 1 0,0-1 0,0 1 0,0 0 0,0-1 0,0 1-1,0 0 1,1-1 0,-1 1 0,0-1 0,0 1 0,0 0 0,1-1-1,-1 1 1,0 0 0,0 0 0,1-1 0,-1 1 0,0 0 0,1-1-1,-1 1 1,0 0 0,1 0 0,-1 0 0,0 0 0,1-1 0,-1 1-1,0 0 1,1 0 0,0 0 0,15 13 982,-12-8-837,0 1-1,-1 0 0,1-1 0,-1 1 1,0 0-1,-1 1 0,3 7 1,2 28 256,-2-1 0,-2 1 0,-3 65 0,-21 130-174,1-32 209,3 228 907,-1 26-4028,13-418 1353</inkml:trace>
</inkml:ink>
</file>

<file path=ppt/ink/ink8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2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74 3584,'0'-2'50,"0"1"0,1 0 0,-1 0 0,1 0 0,-1 0 0,1 1 0,-1-1 0,1 0 0,0 0 0,-1 0 0,1 0 0,0 1 0,0-1 0,0 0 0,0 1 0,0-1 0,-1 0 0,1 1 0,0-1 0,0 1 0,0 0 0,0-1 0,1 1 0,-1 0 0,0-1 0,0 1 0,0 0 0,2 0 1,34-6 145,-20 5 178,-1-2 1,0 0 0,0-1-1,17-6 1,-7 2-179,1 2 1,0 1-1,0 1 1,0 1 0,0 2-1,1 1 1,-1 1-1,0 1 1,0 1-1,0 1 1,0 2 0,0 1-1,25 10 1,-44-13-56,1 0 1,0 1 0,-1 0-1,0 0 1,0 1-1,-1 0 1,1 0 0,-2 1-1,1 0 1,11 16 0,-16-20-93,0 0 0,0 0 0,0 0 0,-1 0 0,0 1 0,1-1 0,-1 1 0,0-1 1,-1 1-1,1-1 0,0 1 0,-1-1 0,0 1 0,0 0 0,0-1 0,-1 1 0,1-1 1,-1 1-1,0-1 0,1 1 0,-2-1 0,1 1 0,0-1 0,-1 0 0,1 0 0,-1 1 1,0-1-1,0 0 0,0-1 0,-1 1 0,1 0 0,-4 2 0,-22 18 159,-1-1-1,-1-2 0,-1-1 0,-1-1 1,-50 20-1,36-17-128,36-15-164,0-1-1,-1-1 1,0 0 0,0 0-1,0-1 1,0-1 0,0 0-1,-18 1 1,28-3-4,0 0 0,0 0 0,0 0-1,0 0 1,0 0 0,0 0 0,0-1 0,0 1 0,0 0 0,0-1 0,0 1 0,0 0-1,0-1 1,1 1 0,-1-1 0,0 0 0,0 1 0,0-1 0,1 0 0,-1 1-1,0-1 1,1 0 0,-1 0 0,1 0 0,-1 1 0,1-1 0,-1 0 0,1 0 0,0 0-1,-1 0 1,1 0 0,0 0 0,0 0 0,-1 0 0,1 0 0,0 0 0,0 0 0,0 0-1,1 0 1,-1 0 0,0 0 0,0 0 0,0 0 0,1 0 0,-1 0 0,0 0-1,1 0 1,-1 0 0,1 1 0,-1-1 0,1 0 0,-1 0 0,1 0 0,0 1 0,-1-1-1,1 0 1,0 1 0,0-1 0,0 0 0,-1 1 0,2-1 0,22-6-1703,4-4 0</inkml:trace>
</inkml:ink>
</file>

<file path=ppt/ink/ink8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2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1 441 3584,'1'1'67,"0"0"0,0-1 1,0 1-1,-1 0 0,1 0 0,0 0 1,0 0-1,-1 0 0,1 0 0,0 0 1,-1 0-1,1 0 0,-1 0 0,1 0 1,-1 0-1,0 1 0,1-1 0,-1 0 1,0 0-1,0 0 0,0 2 0,0-2 54,0 1-1,0-1 1,0 1-1,1-1 1,-1 0-1,0 1 1,1-1 0,-1 0-1,1 1 1,-1-1-1,1 0 1,0 0-1,-1 0 1,1 0-1,0 1 1,0-1-1,0 0 1,0 0-1,0 0 1,2 1-1,16 13 376,0 2-1,-1 0 0,0 2 0,20 27 1,-32-37-403,1 1 0,-1-1 1,-1 1-1,0 1 1,0-1-1,-1 1 1,0 0-1,-1 0 0,0 0 1,-1 0-1,0 0 1,0 15-1,-2-25-80,0 0 0,1 1 1,-1-1-1,0 0 0,0 0 0,0 1 0,0-1 0,0 0 1,0 0-1,-1 1 0,1-1 0,0 0 0,-1 0 1,1 0-1,-1 1 0,1-1 0,-1 0 0,1 0 0,-1 0 1,0 0-1,0 0 0,1 0 0,-1 0 0,0 0 1,0-1-1,0 1 0,0 0 0,0 0 0,0-1 0,0 1 1,0 0-1,0-1 0,-1 1 0,1-1 0,0 0 0,0 1 1,0-1-1,-1 0 0,1 0 0,0 0 0,0 0 1,-1 0-1,1 0 0,0 0 0,-3 0 0,1-1 3,0 0-1,-1-1 1,1 1-1,0 0 0,0-1 1,0 0-1,0 0 1,0 0-1,0 0 1,1 0-1,-1 0 1,1-1-1,-1 1 0,1-1 1,-4-5-1,-2-9-1,0-1 0,1 0-1,0 0 1,2 0 0,0-1-1,1 0 1,-1-21 0,-3-140 99,8 120-101,-1 42-29,1-1-1,0 1 1,2-1-1,0 1 1,1 0-1,1 0 1,0 0-1,2 0 1,0 0-1,15-29 1,-13 31-8,-2 3 36,1 1-1,0 0 1,1 0-1,0 0 0,14-14 1,-20 25-9,-1-1 0,1 0 1,0 1-1,0-1 0,0 1 0,0 0 1,0 0-1,0 0 0,0 0 0,0 0 1,0 0-1,1 0 0,-1 1 0,0-1 1,1 1-1,-1 0 0,0 0 0,1-1 1,-1 1-1,0 1 0,1-1 0,-1 0 1,0 1-1,1-1 0,-1 1 0,0 0 1,0-1-1,1 1 0,-1 0 0,0 1 1,0-1-1,0 0 0,0 0 0,0 1 1,-1-1-1,1 1 0,0 0 0,-1 0 1,2 1-1,126 151-4503,-101-126 2965</inkml:trace>
</inkml:ink>
</file>

<file path=ppt/ink/ink8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3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1 187 2560,'9'-1'390,"-1"0"0,1 1 1,0 0-1,0 1 0,-1 0 1,15 3-1,43 2 2019,-41-7-1777,13-1 44,66-10 0,-92 9-576,0 0 0,0-1 0,0 0 1,0-1-1,-1 0 0,0-1 1,0 0-1,0-1 0,12-10 1,-21 16-66,1-1 0,-1 0 0,1-1 0,-1 1 0,0 0 1,0-1-1,0 1 0,0-1 0,0 0 0,-1 1 0,1-1 0,-1 0 0,0 0 1,0 0-1,0 0 0,1-5 0,-2 6-3,0-1-1,0 1 1,0 0-1,-1 0 1,1 0-1,-1 0 1,1 0-1,-1 0 1,0 0-1,0 0 1,0 0-1,0 0 1,0 1 0,0-1-1,0 0 1,-1 1-1,1-1 1,-1 1-1,-1-2 1,-3-2 49,1 1 1,-1 1-1,0-1 0,-1 1 1,1 0-1,0 1 1,-1-1-1,0 1 1,1 1-1,-1-1 0,0 1 1,0 0-1,-13 0 1,-1 3 80,0 1 1,0 0 0,0 1 0,1 2-1,0 0 1,0 1 0,-23 11 0,32-13-45,0 0 0,1 1 0,-1 0 0,2 1 0,-1 0 0,1 1 0,0 0 0,0 0 0,1 0 0,0 1 0,0 1 0,1-1 0,1 1 0,-7 13 0,11-16-48,0 0 0,1-1 0,-1 1 1,2 0-1,-1 0 0,1 0 1,0 0-1,0 0 0,1 0 1,0 0-1,0 0 0,1-1 0,0 1 1,0 0-1,0-1 0,1 1 1,0-1-1,1 0 0,-1 0 1,1 0-1,0-1 0,7 9 0,-1-2 11,1 0 1,0-1-1,1 0 0,0-1 0,1 0 0,0-1 0,0 0 0,27 12 0,-20-14-404,-1-1-1,2-1 0,-1-1 1,0-1-1,1 0 1,0-2-1,-1 0 1,1-2-1,0 0 1,-1-1-1,29-7 1,38-12-1981</inkml:trace>
</inkml:ink>
</file>

<file path=ppt/ink/ink8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4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1 569 2688,'38'9'5266,"-29"-6"-5013,0 0 1,0-1-1,1 0 0,-1-1 1,0 0-1,11 0 1,-12-2-158,1-1 0,-1 1 0,0-2 1,0 1-1,0-1 0,0-1 1,0 0-1,-1 0 0,1 0 0,-1-1 1,0 0-1,-1 0 0,1-1 0,-1 1 1,0-1-1,6-9 0,6-7 194,-2-1-1,0 0 1,23-49-1,-30 49-200,-1 1 0,-2-1-1,0 0 1,-1-1-1,-1 1 1,-1-1 0,-2 0-1,0 0 1,-1 0-1,-2 0 1,0 0 0,-8-33-1,-4 29 140,5 20-72,9 8-153,-1 0 1,1 0 0,0 0-1,0 0 1,0 0 0,-1 0-1,1 0 1,0 0 0,0 0-1,0 0 1,-1 0 0,1 0-1,0 1 1,0-1-1,0 0 1,0 0 0,0 0-1,-1 0 1,1 0 0,0 1-1,0-1 1,0 0 0,0 0-1,0 0 1,0 0-1,0 1 1,-1-1 0,1 0-1,0 0 1,0 0 0,0 1-1,0-1 1,0 0 0,0 0-1,0 0 1,0 1 0,0-1-1,0 0 1,0 0-1,0 0 1,0 1 0,0-1-1,1 0 1,-1 0 0,0 0-1,0 1 1,0 2 5,1-1 0,0 1 1,0 0-1,0 0 0,0-1 0,0 1 0,1 0 0,-1-1 1,1 0-1,0 1 0,-1-1 0,1 0 0,0 0 1,0 0-1,1 0 0,-1 0 0,0 0 0,1-1 1,-1 1-1,1-1 0,-1 1 0,1-1 0,5 1 1,6 4-7,0-1 1,1-1-1,17 3 1,16 3 42,1-3 0,84 1 0,-112-8-22,-1-1 1,1-2-1,-1 0 1,0-1 0,0 0-1,0-2 1,0 0-1,-1-2 1,23-11 0,33-18 252,-68 37-70,-12 9-93,-20 16 12,21-21-82,-4 5-9,0-1 0,1 1 0,0 1 1,1-1-1,0 1 0,1 0 1,0 1-1,0-1 0,1 1 1,0 0-1,1 0 0,0 0 0,1 1 1,1-1-1,-1 22 0,1-22-4,2-1 0,0 0 0,0 0 0,0 0 0,2 0 0,-1 0 0,1 0 0,0 0-1,1-1 1,0 1 0,1-1 0,0 0 0,1-1 0,-1 1 0,1-1 0,1 0 0,0 0 0,11 9-1,-12-13-14,-1-1-1,1 0 0,0 0 0,1-1 0,-1 1 0,0-1 0,1 0 0,0-1 0,-1 0 0,1 0 0,0 0 0,-1-1 0,1 0 0,0 0 0,-1-1 0,1 0 0,0 0 0,-1 0 0,13-5 0,-1 0-193,0 0 0,0-2 0,-1 0 0,0-1 0,30-20 0,-30 16-324,-1 0 0,0-1 0,22-25 0,-35 36 355,0 0 1,0 0-1,-1-1 0,1 1 1,-1-1-1,0 0 0,1 1 0,-2-1 1,1 0-1,0 0 0,-1 0 1,0 0-1,0-1 0,0 1 1,0 0-1,-1 0 0,1-1 1,-1 1-1,0 0 0,-1-1 1,1 1-1,-1 0 0,0 0 1,-1-7-1,1 11 145,1-1-1,0 1 1,0-1 0,0 1 0,0-1-1,-1 1 1,1-1 0,0 1-1,0 0 1,-1-1 0,1 1 0,0-1-1,-1 1 1,1 0 0,0-1-1,-1 1 1,1 0 0,-1-1 0,1 1-1,0 0 1,-1-1 0,1 1-1,-1 0 1,1 0 0,-1 0 0,1-1-1,-1 1 1,1 0 0,-1 0-1,1 0 1,-1 0 0,1 0 0,-1 0-1,1 0 1,-1 0 0,0 0-1,1 0 1,-1 1 0,1-1 0,-1 0-1,1 0 1,-1 0 0,1 0-1,0 1 1,-1-1 0,1 0-1,-1 1 1,1-1 0,-1 0 0,1 1-1,0-1 1,-1 0 0,1 1-1,0-1 1,-1 1 0,1-1 0,0 1-1,0-1 1,0 1 0,-1-1-1,1 1 1,0 0 0,-2 2 76,0 1 0,0-1 0,1 1 0,0 0 0,-1 0 0,1 0 0,-1 7 0,2 2 137,1 0 0,0 1-1,1-1 1,1 0 0,0-1 0,0 1 0,10 22 0,-2-11 2,0-1 0,2 0 0,15 22 0,-21-37-318,0 1 0,0-1 0,1 0 0,0-1 1,0 0-1,1 0 0,0 0 0,15 7 0,-18-11-102,1 1 0,-1-2 1,1 1-1,0-1 0,0 1 0,0-2 0,0 1 0,0-1 0,1 0 0,-1-1 0,0 0 1,0 0-1,11-1 0,27-16-1457</inkml:trace>
</inkml:ink>
</file>

<file path=ppt/ink/ink8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4.9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26 8064,'-76'-20'3968,"99"27"-5760,-3-3 7936,8-4-6272,1 0 0,-6 0-2176,-4-4 128,4 1 1280,-5-6 128</inkml:trace>
</inkml:ink>
</file>

<file path=ppt/ink/ink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1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78 299 3712,'2'4'220,"1"1"1,0-1 0,1 0-1,-1 0 1,1 0-1,-1-1 1,1 1-1,0-1 1,0 0 0,1 0-1,-1 0 1,1 0-1,-1-1 1,1 0-1,0 0 1,0 0 0,0-1-1,0 1 1,0-1-1,0-1 1,8 2-1,-4-2-168,-1 1 0,1-1 0,0 0-1,0-1 1,0 0 0,-1 0 0,1-1-1,0 0 1,-1 0 0,0-1 0,1 0-1,7-5 1,-1-1-12,-2 0 1,1-1-1,-1 0 0,-1-1 1,0-1-1,0 0 0,-2-1 0,19-25 1,-26 33 1,0-1 0,0 1-1,0 0 1,-1-1 0,1 0 0,-1 1 0,-1-1 0,1 0 0,-1 0 0,0 0 0,0 0 0,-1 0-1,0-1 1,0 1 0,0 0 0,-1 0 0,0 0 0,0 0 0,-1 0 0,1 0 0,-1 0 0,0 1-1,-1-1 1,0 1 0,1-1 0,-2 1 0,-3-6 0,4 8 18,0-1 0,-1 0-1,0 1 1,1-1 0,-1 1 0,0 0 0,-1 0-1,1 1 1,0-1 0,-1 1 0,1 0 0,-1 0-1,0 0 1,-8-1 0,4 2 26,0-1 1,0 2-1,0 0 0,0 0 0,1 0 1,-1 1-1,-16 4 0,7-1 32,1 2-1,1 0 1,-1 0-1,1 2 1,0 0 0,1 1-1,0 1 1,-14 11-1,19-12-81,0 0 1,1 1-1,0 0 0,1 1 0,0 0 1,1 0-1,0 0 0,1 1 0,0 0 0,1 1 1,0-1-1,1 1 0,0 0 0,-2 17 1,5-21-32,0 0 0,0 0 1,1 0-1,0 0 0,0 0 1,1 0-1,0 0 0,1 0 1,0-1-1,0 1 1,1 0-1,0-1 0,0 0 1,1 1-1,1-1 0,-1-1 1,1 1-1,0-1 0,1 0 1,0 0-1,12 12 1,1-5-106,0-1 0,1-1 0,0 0-1,0-2 1,2 0 0,30 9 0,1-3-1651,87 14 0,-70-21 66</inkml:trace>
</inkml:ink>
</file>

<file path=ppt/ink/ink8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5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589 79 2688,'0'-1'67,"0"0"0,0 0 1,0 0-1,0 0 0,0 0 0,-1 1 1,1-1-1,0 0 0,-1 0 0,1 0 1,0 1-1,-1-1 0,1 0 0,-1 0 1,1 1-1,-1-1 0,0 0 1,1 1-1,-1-1 0,-1 0 0,-3-7 2361,-28-8-231,20 9-2072,-2 1 1,1 1-1,0 0 1,-1 1-1,0 1 0,0 0 1,0 1-1,0 0 1,0 1-1,-29 3 0,9 1 133,0 2 0,0 1 0,-50 16 0,74-19-189,1 1 1,-1 0 0,1 0-1,-1 1 1,1 1-1,1 0 1,-1 0 0,1 1-1,0 0 1,1 1 0,0 0-1,-8 9 1,12-12-16,1 1 0,-1-1-1,1 0 1,1 1 0,-1 0 0,1 0 0,0-1 0,0 1-1,1 0 1,0 1 0,0-1 0,0 0 0,1 0 0,-1 0-1,2 1 1,-1-1 0,1 0 0,0 0 0,0 0 0,0 0-1,1 0 1,0 0 0,5 9 0,0 0 39,2-1-1,-1 0 1,2-1 0,0 0 0,1 0 0,0-1-1,1 0 1,0-1 0,1 0 0,0-1-1,0-1 1,1 0 0,22 10 0,-3-4 28,1 0 0,0-2 1,1-2-1,1-1 0,37 5 1,-43-11-69,1-1 0,-1-1 1,1-2-1,-1-1 0,1-1 1,-1-2-1,1-1 0,-1-1 1,-1-2-1,1-1 0,-1-1 1,-1-2-1,50-27 0,-73 36-42,0 0 0,0 0-1,0-1 1,-1 0 0,1 0-1,-1 0 1,0 0 0,0-1-1,-1 1 1,1-1 0,-1 0-1,0 0 1,0 0 0,-1-1-1,3-7 1,-5 13-12,1 0 1,-1 0-1,0 0 0,1-1 1,-1 1-1,0 0 1,1 0-1,-1 0 0,0-1 1,1 1-1,-1 0 0,0 0 1,1 0-1,-1 0 1,0 0-1,1 0 0,-1 0 1,1 0-1,-1 0 1,0 0-1,1 0 0,-1 0 1,0 0-1,1 0 0,-1 0 1,0 1-1,1-1 1,-1 0-1,0 0 0,1 0 1,-1 0-1,0 1 1,1-1-1,-1 0 0,0 0 1,0 1-1,1-1 0,13 10 5,-14-9-5,18 14 6,1-1 0,0-1 1,0-1-1,1-1 1,37 15-1,-47-22 27,0 0 0,1-1 0,-1 0 0,1-1 0,0 0 0,-1-1 0,1 0 0,0-1 0,0 0 0,0-1 0,0 0 0,0-1 0,-1 0 0,14-4-1,-4-1 45,-2 0-1,1-2 1,-1 0-1,0-1 0,-1-1 1,0 0-1,18-18 1,-31 25-48,1 0 0,-1 0 0,0-1 0,0 0 0,0 0 0,-1 0 0,0 0 0,0-1-1,0 1 1,0-1 0,-1 0 0,0 0 0,0 1 0,-1-1 0,0-1 0,0 1 0,0 0 0,-1 0 0,1 0 0,-2 0 0,1-1 0,-1 1 0,0 0 0,0 0 0,0 0 0,-1 0 0,-4-10 0,1 5 2,0 1 0,-1 0 0,0 0 0,0 0 0,-1 1 0,0 0 0,-1 0 0,0 0 0,0 1 0,-1 1 0,0-1 0,-13-7 0,8 7-16,-1 0-1,-1 1 0,1 1 1,-1 0-1,0 1 1,0 1-1,-30-5 0,12 7-54,1 0 1,0 2-1,0 1 0,-1 2 0,1 2 0,0 0 1,-62 21-1,74-19-5,0 2 0,1 0 0,0 1-1,1 1 1,0 0 0,-19 16 0,33-23-11,-1 1-1,0-1 1,1 1 0,0 0-1,0 1 1,1-1-1,-1 1 1,1 0 0,0 0-1,1 0 1,0 0-1,0 1 1,0 0 0,1-1-1,-1 1 1,2 0 0,-1 0-1,1 0 1,0 0-1,0 0 1,1 1 0,1 9-1,0-13-18,-1-1-1,1 0 1,1 1-1,-1-1 1,1 0-1,-1 0 1,1 0-1,0 0 1,0 0-1,0 0 1,0 0-1,1 0 1,-1-1-1,1 0 1,0 1-1,-1-1 1,1 0-1,0 0 1,0 0 0,1-1-1,3 2 1,8 3-393,0-1 0,0 0 0,24 3 0,-28-6 145,42 7-1778,96 3 1,-40-9 32</inkml:trace>
</inkml:ink>
</file>

<file path=ppt/ink/ink8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6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22 2432,'13'39'6578,"29"59"-6372,-1-25 947,9 16 322,-46-80-1260,0 0 1,-1 1-1,0-1 1,0 1-1,-1 0 1,0 0-1,0 17 1,-2-26-182,0 0 0,0 0 1,1 0-1,-1 0 0,0 0 0,-1 0 1,1 1-1,0-1 0,0 0 1,0 0-1,-1 0 0,1 0 1,0 0-1,-1 0 0,1 0 0,-1-1 1,1 1-1,-1 0 0,0 0 1,1 0-1,-1 0 0,0-1 1,1 1-1,-1 0 0,0-1 1,0 1-1,0 0 0,0-1 0,0 1 1,0-1-1,1 1 0,-1-1 1,0 0-1,0 1 0,-1-1 1,1 0-1,0 0 0,-1 0 1,-1 0 8,1 0 0,0 0 0,-1-1 0,1 1 0,0-1 0,0 0 0,-1 0 0,1 0 0,0 0 0,0 0 0,0 0 0,0-1 0,0 1 0,0 0 0,-2-3 0,-4-5-9,1 0-1,1 0 0,0-1 1,0 0-1,1 0 0,0 0 1,0-1-1,1 1 0,1-1 0,0 0 1,0 0-1,1-1 0,1 1 1,0 0-1,0-18 0,1 19-33,1 1 0,-1-1 0,2 1 0,-1 0 0,2-1 0,-1 1 0,1 0 0,0 0 0,1 0 0,0 1 0,0-1 0,1 1 0,0 0 0,1 0 0,0 1 0,0 0 0,0 0 0,15-12 1,-6 9 16,0 2 0,0-1 0,1 2 0,0 0 1,0 1-1,0 0 0,1 2 0,0 0 1,0 1-1,0 0 0,1 1 0,-1 1 1,0 1-1,1 1 0,-1 0 0,0 1 1,32 8-1,-32-6 30,1 1-1,-1 1 1,-1 1 0,1 0 0,-1 1-1,0 1 1,-1 0 0,0 1 0,0 1-1,-1 0 1,-1 1 0,0 0 0,0 1-1,-1 1 1,-1 0 0,0 1 0,9 17-1,-15-22-32,-1 0-1,0 0 0,-1 0 0,0 1 1,0 0-1,-1-1 0,-1 1 0,0 0 0,0 0 1,-1 0-1,-1 0 0,1 0 0,-2 0 0,0-1 1,0 1-1,-1 0 0,0-1 0,0 0 0,-1 1 1,-11 18-1,13-27-149,0 0 0,1 0 0,-1 0 0,0 0 1,0 0-1,-1 0 0,1-1 0,0 1 0,-1 0 0,1-1 0,0 0 1,-1 0-1,0 0 0,1 0 0,-1 0 0,0 0 0,-4 0 0,6-1-14,0 0 0,0 0 0,0 0 1,0 0-1,0 0 0,0-1 0,0 1 0,0 0 0,0-1 0,0 1 0,0 0 0,0-1 0,0 1 0,0-1 0,0 0 0,0 1 0,1-1 0,-1 0 0,0 1 0,0-1 0,1 0 0,-1 0 0,0 0 0,1 0 0,-1 1 0,1-1 0,-1 0 0,1 0 0,-1 0 0,1 0 1,0 0-1,0 0 0,-1 0 0,1 0 0,0-1 0,0 1 0,0 0 0,0 0 0,0 0 0,0 0 0,1 0 0,-1 0 0,0 0 0,0 0 0,1-1 0,4-13-2047</inkml:trace>
</inkml:ink>
</file>

<file path=ppt/ink/ink8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6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199 302 3456,'4'1'409,"0"1"0,0 0 0,0 0 1,0 0-1,0 0 0,-1 1 0,1-1 0,-1 1 1,0 0-1,5 5 0,-6-7 103,2 4-241,0 0 1,0-1-1,0 1 0,-1 1 0,0-1 1,0 0-1,3 7 0,-4-7-228,0 0 0,0-1 1,1 1-1,0 0 0,0-1 0,0 0 0,1 0 0,-1 0 1,1 0-1,0 0 0,5 3 0,0-2 101,0-1 0,0-1 1,0 1-1,0-1 0,1-1 0,-1 0 0,1 0 1,0-1-1,0 0 0,-1-1 0,1 0 1,0 0-1,0-1 0,0-1 0,-1 1 0,1-2 1,-1 1-1,1-1 0,-1-1 0,13-6 0,-3 2-15,-1-2-1,0 0 0,0-1 0,-1-1 0,0 0 0,-2-2 0,1 1 0,24-30 0,-35 37-107,-1 0 0,0 0 1,0 0-1,0 0 0,-1 0 0,0-1 0,0 0 0,-1 1 0,0-1 0,0 0 0,0 0 0,-1 0 1,0-1-1,0 1 0,-1 0 0,0 0 0,-1-8 0,-1 8-12,1 1-1,-1-1 1,-1 0-1,1 1 1,-1 0-1,0-1 1,-1 1-1,0 0 1,1 1-1,-2-1 1,1 1-1,-1 0 1,0 0-1,0 0 1,0 1-1,-1-1 1,-7-4 0,-5-1-21,-1 0 1,0 1 0,-1 1-1,1 1 1,-2 1 0,1 1 0,-1 0-1,1 2 1,-1 0 0,0 1-1,-30 2 1,17 1-94,1 2-1,-1 1 0,1 1 1,0 2-1,1 1 0,-47 19 1,65-21-88,0 0 1,0 1-1,-21 15 0,31-19 40,0 0 0,0 0-1,0 0 1,1 1-1,0 0 1,-1-1-1,1 1 1,1 1 0,-1-1-1,1 0 1,-1 1-1,1-1 1,1 1-1,-3 8 1,3-12 46,1 1 1,-1-1-1,1 1 0,0-1 1,0 1-1,0 0 0,0-1 1,0 1-1,0-1 0,0 1 1,1-1-1,-1 1 0,0-1 1,1 1-1,0-1 0,0 2 1,23 18-1814</inkml:trace>
</inkml:ink>
</file>

<file path=ppt/ink/ink8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7.8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43 2560,'-2'-6'274,"-2"-22"409,5 28-636,-1-1 0,0 0 0,1 1 0,-1-1-1,0 1 1,1-1 0,-1 1 0,1-1 0,-1 1-1,1 0 1,-1-1 0,1 1 0,-1 0-1,1-1 1,-1 1 0,1 0 0,-1 0 0,1-1-1,0 1 1,-1 0 0,1 0 0,0 0 0,-1 0-1,1 0 1,-1 0 0,1 0 0,0 0-1,-1 0 1,1 0 0,0 0 0,-1 0 0,1 0-1,-1 1 1,1-1 0,0 0 0,-1 0 0,1 1-1,-1-1 1,1 0 0,-1 1 0,2 0-1,0 1-14,1 1 0,-1-1 0,0 1 0,0 0 0,0-1 0,0 1 0,0 0 0,-1 0 0,1 0 0,-1 1-1,0-1 1,0 0 0,0 1 0,0-1 0,-1 0 0,1 1 0,-1 5 0,2 0 55,17 122 530,3 188 0,-16-184-38,-4-83-360,23 265 1266,-17-255-1143,4-1 0,2 0 0,24 65 0,-31-106-225,6 16 170,30 62 0,-38-90-218,-1 0 1,1 0-1,0 0 1,1-1-1,0 0 1,0 0-1,1 0 1,-1-1-1,2 0 1,-1 0-1,0-1 1,1 0-1,9 4 1,-14-8-45,0 0 0,0 0-1,0-1 1,0 1 0,0-1 0,0 0 0,1 0-1,-1 0 1,0 0 0,0-1 0,0 1-1,0-1 1,0 0 0,0 0 0,0 0 0,0 0-1,0 0 1,0-1 0,0 1 0,0-1 0,-1 0-1,1 0 1,-1 0 0,0 0 0,1 0 0,-1-1-1,3-3 1,7-9 52,-1 1 1,-1-2-1,13-23 0,-22 36-77,22-45-8,-2-1 1,21-77 0,-19 55-227,-20 93 207,2 0 0,0 0 1,16 40-1,-17-51 78,1-1 1,0 0-1,0-1 1,1 1 0,0-1-1,1 0 1,0-1-1,0 1 1,10 7-1,-13-12-28,0-1 1,1 0-1,-1 0 0,1 0 0,0 0 0,0-1 1,0 1-1,0-1 0,1-1 0,-1 1 0,0-1 1,1 0-1,-1 0 0,1 0 0,-1-1 1,1 0-1,-1 0 0,1 0 0,-1-1 0,6-1 1,4-1 8,-1-1 0,-1-1 0,1 0 0,-1 0 0,0-1 0,0-1 0,0-1 0,-1 1 0,0-2 0,-1 0 0,0 0 0,18-20 0,-22 21-14,-1-1 1,-1 1-1,1-1 1,-1 0-1,-1-1 1,1 1-1,-2-1 1,1 0-1,-1 0 1,-1 0-1,0 0 1,0 0-1,-1-1 1,0 1-1,-1-1 1,0 1-1,-1 0 1,-3-15 0,3 15-32,-1 0 0,-1 1 0,0-1 0,-6-13 1,9 22 10,-1 0 1,1 0 0,-1 0-1,1 0 1,-1-1 0,1 1-1,-1 0 1,1 0 0,-1 0-1,0 1 1,0-1 0,1 0-1,-1 0 1,0 0 0,0 1-1,0-1 1,0 0 0,0 1-1,0-1 1,0 0 0,0 1-1,0 0 1,0-1 0,0 1-1,0 0 1,-1-1 0,1 1-1,0 0 1,0 0 0,0 0-1,0 0 1,-1 0 0,1 0-1,0 0 1,0 0 0,0 1-1,0-1 1,0 0 0,-1 1-1,1-1 1,0 1 0,0-1-1,0 1 1,0 0 0,0-1-1,0 1 1,-1 1 0,0 1 1,0-1 0,1 1 0,-1-1 0,1 1 0,0 0 0,-1 0 0,1-1 0,0 1 0,0 0 0,1 0 0,-1 0 0,1 0 0,0 0 0,-1 1 0,1-1 0,1 5 0,8 56 128,-2-40-38,2 0 0,1-1 0,22 39 1,-4-7 166,-17-35-267,1-1-1,0-1 0,1 0 1,1-1-1,31 30 0,-36-36-1257,7 6-2349,-3-10 1676</inkml:trace>
</inkml:ink>
</file>

<file path=ppt/ink/ink8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8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29 1664,'4'-3'311,"0"0"1,0 0-1,0 1 0,0-1 1,0 1-1,1 0 1,-1 0-1,0 0 0,1 1 1,0-1-1,-1 1 0,1 0 1,0 1-1,0-1 0,6 1 1,80 4 3130,-84-3-3376,110 13 143,-49-4 560,0-3 1,96-3 0,-144-7-582,-7 1 27,-18 5 406,-52 10-219,46-11-352,1-1 0,-1 2 0,1-1 0,0 1 0,0 1 0,0 0 0,1 0 0,-1 1 0,1 1 0,0-1 0,-16 14 0,14-7-1,1-1 0,0 2-1,1-1 1,0 1 0,1 0 0,1 1 0,0 0-1,1 0 1,0 1 0,1 0 0,1-1-1,0 2 1,1-1 0,1 0 0,0 1-1,1-1 1,1 1 0,0-1 0,1 1-1,4 17 1,-4-25-32,1-1 1,0 1-1,0-1 0,1 0 1,0 0-1,0 0 0,0 0 1,1-1-1,0 1 0,0-1 0,1 0 1,0 0-1,0 0 0,0-1 1,9 7-1,-5-6-22,0 0-1,0 0 1,1-1 0,0-1-1,0 0 1,0 0-1,0-1 1,0 0 0,1-1-1,12 2 1,-7-2-269,-1-1 0,1-1 0,-1-1 0,0 0 0,1-1 1,28-7-1,-33 6-315,0-1 0,0 0 1,0-1-1,0 0 1,-1 0-1,0-1 0,0 0 1,17-16-1,2-10-1352</inkml:trace>
</inkml:ink>
</file>

<file path=ppt/ink/ink8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8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 3968,'0'-3'245,"0"-2"1474,1 7 496,13 15-165,-4-9-1830,0-1 0,0 0 0,1-1 1,-1 0-1,1 0 0,1-2 0,-1 1 0,19 4 0,6-2 492,54 5 0,-46-7-21,-32-4-582,0 0-1,1 0 1,-1-1 0,0-1 0,0 0 0,0-1-1,0 0 1,0-1 0,15-5 0,-45 15 59,0-1-89,1 1-1,0 0 1,1 1-1,0 1 1,0 1-1,1 0 1,0 1-1,-21 19 1,23-14 26,0 0 0,1 0 0,1 1 0,1 1 1,1-1-1,0 2 0,1-1 0,-9 34 0,14-42-26,1 0-1,0 0 0,1 0 1,0 1-1,1-1 0,0 0 1,1 0-1,2 16 0,-2-20-30,1 0-1,0-1 0,0 1 1,1 0-1,-1-1 1,1 1-1,0-1 1,1 0-1,-1 0 1,1 0-1,0 0 0,0-1 1,1 1-1,-1-1 1,6 4-1,0-2-53,-1 0 1,2-1-1,-1 1 0,0-2 0,1 0 1,0 0-1,0-1 0,0 0 1,1-1-1,-1 0 0,1-1 0,-1 0 1,1-1-1,-1 0 0,1-1 1,13-2-1,2-2-913,-1-2 0,0 0 0,0-2 0,-1-1 0,46-24 1,-19 5-1514</inkml:trace>
</inkml:ink>
</file>

<file path=ppt/ink/ink8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19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26 143 3712,'4'7'474,"1"-1"1,0 0 0,1 0-1,-1-1 1,1 1-1,0-1 1,1-1 0,-1 1-1,1-1 1,0 0-1,11 4 1,-6-4-207,0-1 0,0 0 1,0 0-1,0-2 0,1 0 1,18 0-1,-21-1-216,-1 0 1,1-1-1,-1 0 1,1-1-1,-1 0 0,0 0 1,0-1-1,0 0 1,0-1-1,10-5 0,-14 6 11,-1 0 0,0 0 0,0 0 0,0 0 0,-1-1 0,1 0 0,-1 1 0,0-1 0,0-1 0,0 1 0,0 0 0,-1-1 0,1 1 0,-1-1 0,-1 0 0,1 1 0,-1-1 0,1 0 0,-1 0 0,0-7 0,-1 9-45,0 1 1,0-1 0,0 0 0,0 1 0,-1-1 0,1 1-1,-1-1 1,0 1 0,0 0 0,0-1 0,0 1 0,0 0-1,0-1 1,0 1 0,-1 0 0,1 0 0,-1 0 0,-2-2-1,0 0-1,-1 0 0,0 0 0,-1 0 0,1 0 0,-1 1 0,1 0 0,-8-3-1,0 1-12,-1 0-1,-1 1 0,1 1 0,0 0 0,-28-2 1,32 5-4,0 0 1,0 1 0,0 0 0,0 1 0,0 0 0,0 0-1,1 1 1,-1 1 0,1-1 0,0 1 0,0 1-1,-13 8 1,17-9 11,0 0 0,0 0-1,0 0 1,1 1 0,-1-1-1,1 1 1,0 0 0,1 1-1,-1-1 1,1 0 0,0 1-1,0 0 1,1 0 0,0 0-1,0 0 1,0 0 0,1 1 0,0-1-1,0 0 1,0 10 0,1-3 12,1 0 0,0 0 1,1-1-1,0 1 0,1-1 1,1 0-1,0 0 0,0 0 1,1 0-1,1 0 1,0-1-1,10 14 0,-5-11 55,0 0 0,1-1 0,1-1-1,0 0 1,0-1 0,1 0 0,1-1 0,18 10 0,-3-5-284,0-2 0,0 0 0,1-3 0,1 0 0,0-2 0,0-2 0,1 0 0,0-3 0,36 1 0,-48-4-905,0-1 1,26-4 0,-17-2-811</inkml:trace>
</inkml:ink>
</file>

<file path=ppt/ink/ink8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0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29 442 3328,'2'9'1621,"29"54"4459,-23-45-5424,1-2 0,1 1 0,0-1 0,16 18 0,-21-28-531,0-1 0,1 0 1,-1-1-1,1 1 0,1-1 1,-1 0-1,1-1 0,-1 1 1,1-1-1,0-1 0,0 1 1,0-1-1,13 2 1,-10-3 16,1 0 1,0 0 0,-1-1 0,1-1 0,0 0 0,-1 0 0,1-1 0,-1 0 0,1-1 0,-1 0 0,10-5 0,12-6 102,-1-2 0,29-21 0,-50 31-200,5-3-6,-1-2-1,0 1 0,-1-2 0,0 0 0,0-1 0,-1 0 0,-1-1 0,0 0 0,-1 0 0,-1-2 1,0 1-1,-1-1 0,11-30 0,-16 36-51,0-1 1,0 0-1,-1 0 1,-1 0 0,0 1-1,0-1 1,-1 0-1,0 0 1,-1 0-1,-1 0 1,1 0-1,-2 0 1,1 0 0,-2 1-1,1-1 1,-1 1-1,-1 0 1,0 0-1,0 1 1,-1-1-1,0 1 1,-1 1 0,-10-12-1,6 10-32,0 0 0,-1 0-1,0 1 1,0 1 0,-1 0-1,0 0 1,0 1 0,-1 1 0,0 1-1,0 0 1,-1 0 0,1 2-1,-1 0 1,0 0 0,-24 0 0,8 2-87,1 2 1,-1 1 0,0 2 0,0 0 0,1 2 0,-47 16-1,68-19 91,1 1 0,-1-1 0,1 2 0,0-1-1,0 1 1,0 0 0,1 1 0,-1-1 0,-6 8-1,12-10 30,0-1 0,0 0 0,0 1-1,0 0 1,0-1 0,0 1 0,1 0-1,-1 0 1,1 0 0,0 0-1,0 0 1,0 1 0,0-1 0,0 0-1,1 0 1,-1 1 0,1-1 0,0 0-1,0 1 1,1-1 0,-1 0-1,1 0 1,-1 1 0,1-1 0,0 0-1,0 0 1,0 0 0,3 4-1,1 2 5,0-1 0,1 0 0,0 0 0,0-1 0,1 0 0,0 0 0,0 0 0,1-1-1,0 0 1,0-1 0,0 0 0,1 0 0,0-1 0,0 1 0,0-2 0,0 0 0,0 0-1,1 0 1,-1-1 0,12 0 0,14 2-90,-1-2 0,1-2 0,0-1-1,43-7 1,-51 4-72,-2 0 0,1-1-1,28-11 1,-48 14 85,0 0-1,1 0 1,-1-1-1,0 0 1,-1 0 0,1-1-1,0 1 1,-1-1-1,0-1 1,0 1-1,0-1 1,0 0 0,-1 0-1,0 0 1,0 0-1,0-1 1,3-7 0,-5 1 690,-3 14-548,1 0 0,0 0-1,-1 0 1,1 0 0,0-1 0,0 1 0,0 0-1,0 0 1,1 0 0,-1 0 0,1 0 0,0 2 0,7 16 329,1-1 1,1 0-1,1-1 1,0-1 0,18 22-1,9 15 388,-19-25-206,1-1 1,1-1 0,44 43 0,-50-56-368,1-1 0,0 0-1,1-1 1,0-1 0,1-1 0,0-1 0,31 12 0,-46-20-371,-1 0-1,0 0 0,0-1 1,1 1-1,-1-1 0,0 0 1,0 0-1,1 0 0,-1 0 1,0 0-1,1 0 0,-1-1 1,0 1-1,0-1 0,1 1 1,-1-1-1,0 0 0,0 0 1,0 0-1,0 0 0,0 0 1,0-1-1,0 1 0,0 0 1,0-1-1,-1 0 0,1 1 1,-1-1-1,1 0 1,1-4-1,-3-24-2410</inkml:trace>
</inkml:ink>
</file>

<file path=ppt/ink/ink8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1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50 250 3328,'-5'-27'1294,"6"26"-1250,-1 0 1,0 0 0,0 0-1,1 1 1,-1-1-1,0 0 1,1 0 0,-1 1-1,1-1 1,-1 0-1,1 1 1,-1-1-1,1 0 1,-1 1 0,1-1-1,0 1 1,-1-1-1,1 1 1,0-1 0,-1 1-1,1 0 1,0-1-1,0 1 1,-1 0 0,2-1-1,-1 1 57,0 0 1,0 1-1,0-1 0,0 0 1,0 0-1,0 1 0,0-1 1,0 0-1,-1 1 0,1-1 1,0 1-1,0-1 0,0 1 0,0-1 1,-1 1-1,1 0 0,0-1 1,-1 1-1,1 0 0,0 0 1,-1-1-1,1 1 0,-1 0 1,1 0-1,-1 0 0,0 0 0,1 0 1,-1 0-1,0 0 0,1 0 1,-1-1-1,0 1 0,0 0 1,0 0-1,0 2 0,1 0 348,5 16-229,0-1 0,2 0 0,0 0 0,1-1 0,0 0 0,2-1 0,0 0 0,1-1 0,0 0 1,24 22-1,-25-28-120,1 0 0,0-1 1,1 0-1,0-1 0,0 0 0,0-1 1,1-1-1,0 0 0,0-1 1,0 0-1,1-1 0,-1-1 1,1 0-1,24 0 0,-14-3-34,-1-2-1,0 0 0,0-1 1,0-1-1,0-2 0,-1 0 1,0-2-1,0 0 0,-1-1 1,0-2-1,-1 0 0,-1-1 1,1-1-1,-2-1 0,31-31 1,-45 41-56,0 0 0,0 0 0,0 0 0,-1-1 0,0 0 0,0 0 0,-1 0 0,0 0 0,0-1 0,0 0 0,-1 1 0,1-1 0,-2 0 0,1 0 0,0-14 0,-2 15-5,-1 0 0,1-1 0,-2 1 0,1 0 0,-1 0 0,0 0 0,0 0 0,-1 0 0,1 0 0,-1 1 0,-1-1 0,1 1 0,-1 0 0,0 0 0,0 0 0,0 1 0,-1-1 0,-6-4 1,-9-7-30,-2 2 0,0 0 0,0 1 0,-1 1 1,-1 2-1,0 0 0,0 1 0,-1 1 0,0 2 1,0 1-1,-1 0 0,-49-1 0,37 5-31,0 1-1,0 2 0,0 2 0,0 1 1,0 2-1,1 1 0,0 3 1,-44 17-1,76-26 4,0 0 1,1 0 0,-1 1-1,0 0 1,1-1-1,-1 1 1,1 1 0,0-1-1,0 1 1,0 0-1,1 0 1,-1 0 0,1 0-1,0 0 1,0 1-1,0-1 1,1 1 0,0 0-1,0 0 1,0 0-1,0 0 1,1 0 0,0 0-1,0 1 1,-1 5-1,3-4-28,-1-1-1,1 0 1,0 1-1,0-1 0,1 0 1,0 0-1,0 0 1,0 0-1,1 0 0,0 0 1,0-1-1,1 1 0,-1-1 1,1 0-1,0 0 1,0 0-1,1-1 0,0 1 1,-1-1-1,7 4 1,7 3-207,0 0 1,0-2-1,1 0 1,0 0-1,1-2 1,0-1-1,29 6 1,148 14-2158,-178-24 2166,66 4-959,-4-2 64</inkml:trace>
</inkml:ink>
</file>

<file path=ppt/ink/ink8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1.6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3968,'7'28'2444,"0"-6"488,2 28-2392,-3-1 0,-2 1 0,-2 1 0,-3-1 0,-6 53 0,0 35 188,25 720 3111,-8-767-5609,-5-105 931,0 0 0,0 0 0,-2 0 0,0-1-1,0 1 1,-2-1 0,1 0 0,-2-21 0,0-33-1230</inkml:trace>
</inkml:ink>
</file>

<file path=ppt/ink/ink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2.0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46 2688,'-9'-46'3712,"13"71"-2723,0 1-1,-1 43 1,0-10-115,8 112 929,15 164 234,-16-256-1676,1 16 18,26 101 0,-29-167-340,0 0 0,2-1-1,1-1 1,1 0 0,2 0-1,0-1 1,34 44 0,-44-65-25,1 1 0,-1-1-1,1 0 1,1 0 0,-1-1 0,0 0 0,1 1 0,0-2-1,0 1 1,0-1 0,1 0 0,-1 0 0,1-1-1,0 0 1,-1 0 0,12 2 0,-9-4-103,0 0 1,-1 0-1,1-1 0,0 0 1,0-1-1,0 0 0,0 0 1,-1-1-1,1 0 0,-1-1 1,0 0-1,11-6 1,4-4-1313,-1-1 0,42-34 0,-28 17-540</inkml:trace>
</inkml:ink>
</file>

<file path=ppt/ink/ink8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2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 2048,'0'0'28,"0"0"0,0-1 0,0 1 0,0 0 0,0 0 0,0 0 0,0-1 0,0 1 0,0 0 1,0 0-1,0 0 0,0-1 0,0 1 0,0 0 0,0 0 0,0 0 0,0-1 0,0 1 0,0 0 0,0 0 0,0 0 0,0 0 0,1-1 0,-1 1 0,0 0 0,0 0 0,0 0 1,0 0-1,0 0 0,1-1 0,-1 1 0,0 0 0,0 0 0,0 0 0,1 0 0,-1 0 0,0 0 0,0 0 0,0 0 0,1 0 0,-1 0 0,0 0 0,0 0 0,0 0 1,1 0-1,-1 0 0,0 0 0,0 0 0,0 0 0,1 0 0,-1 0 0,0 0 0,0 0 0,0 0 0,1 0 0,-1 0 0,0 0 0,0 1 0,0-1 0,0 0 0,1 0 0,-1 0 1,0 0-1,0 0 0,0 1 0,0-1 0,0 0 0,1 0 0,25 12 2437,-5-3-296,-18-7-2114,-1 1-1,0-1 0,0 0 0,0 1 0,0 0 1,0-1-1,-1 1 0,1 0 0,-1 0 1,0 0-1,0 0 0,0 0 0,0 0 0,0 0 1,-1 0-1,1 6 0,2 2 390,4 19 365,40 134 2106,-41-148-2714,0 0 0,2-1 0,-1 1 0,2-1 0,0-1 1,1 0-1,19 21 0,-24-30-169,0-1 1,0 0-1,1 0 1,-1-1-1,1 1 0,0-1 1,0 0-1,0-1 1,1 0-1,-1 0 0,1 0 1,-1-1-1,1 0 1,-1 0-1,1 0 0,0-1 1,-1 0-1,1 0 1,0-1-1,-1 0 0,1 0 1,0-1-1,-1 0 1,0 0-1,11-5 0,-5 2-4,-1 0-1,0-1 0,0 0 0,0-1 0,-1 0 0,0-1 0,0 0 0,-1-1 0,0 0 0,-1 0 0,0-1 0,12-18 0,-8-1 6,-2 0 0,0-1 0,7-44 0,-16 71-186,-2 12 160,1-1 0,0 1 0,0 0 0,1 0 0,0-1 0,1 1-1,0-1 1,0 1 0,1-1 0,0 0 0,0 0 0,1 0 0,0 0 0,0-1 0,1 0-1,0 1 1,1-2 0,-1 1 0,1-1 0,0 1 0,1-2 0,13 11 0,1-2 98,1 0 0,0-1 1,1-1-1,0-1 0,1-1 1,41 11-1,-24-9-17,1-3 1,0-1-1,47 2 0,-66-9-49,0-1-1,0-1 1,0-1-1,0-1 1,0-1-1,-1-1 1,35-12-1,-39 11 8,-1-2 0,1 1-1,-2-2 1,1 0-1,27-22 1,-37 25-21,-1 0 1,0 0 0,0-1 0,0 0 0,-1 0 0,0-1 0,-1 1 0,1-1-1,-2 0 1,1 0 0,-1-1 0,0 1 0,-1-1 0,3-12 0,-4 10-9,1 0 1,-1 1-1,-1-1 1,0 0 0,0 1-1,-1-1 1,-1 0-1,0 1 1,0-1-1,-1 1 1,-8-20 0,8 24-25,0 1 0,0-1 1,0 1-1,-1 0 0,0 0 1,0 1-1,0-1 0,-1 1 1,0 0-1,1 0 0,-1 0 1,-1 0-1,1 1 0,0 0 0,-1 0 1,0 1-1,0-1 0,0 1 1,0 1-1,0-1 0,-11-1 1,8 2 1,0 1 1,1 0-1,-1 0 1,0 1-1,0 0 1,0 0 0,0 1-1,1 0 1,-1 1-1,1 0 1,-1 0-1,1 1 1,0 0-1,1 0 1,-1 1-1,1 0 1,0 0-1,0 1 1,0 0-1,1 0 1,-1 0 0,2 1-1,-1 0 1,1 0-1,0 1 1,1-1-1,-1 1 1,1 0-1,1 0 1,0 1-1,0-1 1,1 1-1,-1-1 1,2 1-1,0 0 1,0 0 0,0 0-1,1 0 1,0 0-1,1-1 1,0 1-1,4 17 1,1-10 65,0-1-1,1 1 1,1-1 0,0-1 0,1 1 0,0-2-1,2 1 1,-1-1 0,2-1 0,-1 0 0,2 0 0,-1-1-1,2-1 1,26 17 0,-11-11 4,0-1-1,0-2 1,2-1 0,-1-1 0,1-1-1,59 9 1,-70-16-359,0-1-1,0-1 1,27-1-1,-41 0-9,0 0 1,0-1-1,0 0 0,-1 0 1,1-1-1,0 1 0,0-1 0,-1 0 1,1-1-1,-1 1 0,1-1 1,-1 0-1,0-1 0,0 1 1,4-6-1,6-20-2192,-8-15 43</inkml:trace>
</inkml:ink>
</file>

<file path=ppt/ink/ink8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3.1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266 3 2432,'-7'-1'634,"0"0"1,0 1-1,0 0 0,0 0 1,0 0-1,-14 4 0,1 1-222,0 2 0,-30 13 0,1 0 77,43-18-345,0 1-1,1-1 1,-1 1-1,0 1 1,1-1-1,-1 1 1,-6 6-1,11-9-127,0 0 0,0 0 0,0-1 0,0 1 0,1 0-1,-1 0 1,0 0 0,1 0 0,-1 0 0,1 0 0,-1 1-1,1-1 1,-1 0 0,1 0 0,0 0 0,-1 0 0,1 0 0,0 1-1,0-1 1,0 0 0,0 0 0,0 1 0,0-1 0,0 0 0,0 0-1,1 0 1,-1 0 0,0 1 0,1-1 0,-1 0 0,1 0-1,-1 0 1,1 0 0,0 0 0,-1 0 0,1 0 0,0 0 0,0 0-1,0 0 1,0-1 0,-1 1 0,1 0 0,0 0 0,0-1-1,2 1 1,8 7 53,0-1 0,1-1 0,0 0 0,0-1 0,0-1 0,0 1-1,14 1 1,97 14 137,-7-2 61,-100-14-249,35 8 181,0 2 0,56 24 1,-94-33-106,0 1 1,-1 1 0,0 0-1,0 0 1,-1 1 0,1 1 0,-2 0-1,1 0 1,-1 1 0,-1 0-1,0 1 1,0 0 0,9 17 0,-16-23-51,0-1 1,0 0 0,-1 1 0,0 0 0,0-1 0,0 1 0,-1 0 0,1-1 0,-1 1 0,0 0-1,-1-1 1,1 1 0,-1 0 0,0-1 0,0 1 0,0 0 0,0-1 0,-1 1 0,0-1-1,0 0 1,0 0 0,-1 0 0,1 0 0,-1 0 0,0 0 0,0-1 0,0 1 0,-1-1-1,-7 6 1,0 1 59,-1-1 0,0 0 0,-1-1 0,0-1 0,0 1 0,-1-2 0,0 0 0,-16 4 0,3-2 45,0-2 1,-1-1-1,-45 2 0,62-6-118,1-1 1,-1-1-1,0 0 0,0 0 0,1-1 0,-1-1 1,1 1-1,-1-2 0,1 1 0,0-1 0,0-1 1,-12-8-1,20 13-83,0-1-1,0 0 1,1 0 0,-1 0-1,0-1 1,1 1 0,-1 0-1,1-1 1,0 1 0,-1-1 0,1 1-1,0-1 1,0 1 0,0-1-1,0 0 1,0 0 0,0 0 0,0 1-1,1-1 1,-1 0 0,1 0-1,-1 0 1,1 0 0,0 0-1,-1 0 1,1 0 0,1 0 0,-1 0-1,0 0 1,0 0 0,1 0-1,-1 0 1,1 0 0,-1 0-1,1 0 1,0 0 0,0 0 0,0 1-1,0-1 1,0 0 0,0 1-1,0-1 1,1 1 0,-1-1 0,2-1-1,4-3-585,1-1 0,0 1 0,0 0 0,0 1 1,1 0-1,-1 0 0,17-5 0,9-2-1410</inkml:trace>
</inkml:ink>
</file>

<file path=ppt/ink/ink8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3.5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38 3456,'-4'-11'262,"-8"-15"1726,4 26-523,-2 15 153,4 4-1326,0-1 1,2 1-1,0 0 0,2 0 1,0 1-1,1 36 0,-1-12-98,-3 64 641,-8 446 1951,17-441-2670,5 0-1,44 212 1,-53-323-236,0 0 1,1 0-1,-1 0 0,1 0 1,0 0-1,0 0 1,0-1-1,0 1 0,0 0 1,0 0-1,0-1 1,0 1-1,3 2 0,5-6-1726,0-16 119,-5-12-214</inkml:trace>
</inkml:ink>
</file>

<file path=ppt/ink/ink8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3.8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5376,'29'14'2688,"140"26"-3712,-112-32 4992,28 3-3840,13 5 0,10-3 256,10 3 0,-10-6-512,-8-1 0,-20-9 256,-6 0 128,-17 4-896,-25-4 128,-9 0-1024,-9 3 128</inkml:trace>
</inkml:ink>
</file>

<file path=ppt/ink/ink8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4.2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110 390 3840,'-1'0'129,"0"0"-1,0 1 1,0-1-1,0 1 1,-1 0 0,1-1-1,0 1 1,0 0 0,0-1-1,1 1 1,-1 0 0,0 0-1,0 0 1,0 0 0,1 0-1,-1 0 1,0 0-1,1 0 1,-1 0 0,1 0-1,-1 1 1,1-1 0,0 0-1,-1 0 1,1 2 0,0 1 183,0-1 1,0 0-1,1 1 1,-1-1-1,1 0 1,0 0-1,0 0 1,0 1-1,3 4 1,0 1 122,1-1 0,0 0-1,0 0 1,1-1 0,0 1 0,13 11 0,-12-14-399,1 0-1,0 0 0,0-1 0,1 0 1,-1-1-1,1 0 0,0 0 1,12 2-1,78 10 1063,-88-14-956,11 1 6,0-1 0,0-1 0,0-1 0,0-1 0,0-1 0,-1 0 0,1-2 1,-1-1-1,0 0 0,0-2 0,20-10 0,-32 14-122,0-1 0,0 0 0,-1-1-1,1 0 1,-2 0 0,1-1 0,-1 1 0,0-2-1,0 1 1,0-1 0,-1 0 0,-1 0 0,1-1 0,-1 0-1,-1 0 1,0 0 0,0 0 0,-1-1 0,0 0-1,0 1 1,-1-1 0,-1 0 0,0 0 0,0 0-1,0-1 1,-2-9 0,0 10-19,-1 0 0,1 0 0,-2 0 0,1 0 0,-1 0 0,-1 1 0,0 0 0,0 0 0,-1 0 0,0 0 0,0 0 0,-8-8 0,2 5-13,0 1-1,0 0 1,-1 0 0,0 1 0,-1 1 0,0 0 0,-18-8 0,5 4-15,-1 2-1,0 1 1,-1 1 0,0 1 0,0 1 0,-1 2-1,1 1 1,-37-1 0,42 5-88,1 0 0,0 2 0,-1 0 1,1 1-1,0 2 0,0 0 0,1 1 0,0 1 1,-40 19-1,58-24-8,0 0 1,0 0-1,0 0 1,0 0-1,0 0 1,0 1-1,0-1 1,1 1-1,-1 0 0,1 0 1,0 0-1,0 0 1,0 0-1,0 0 1,1 1-1,-1-1 1,1 1-1,0-1 1,0 1-1,0-1 1,0 1-1,1 0 0,-1 4 1,1-3-119,1 0 1,0 1-1,0-1 1,0 0-1,1 0 1,-1 0-1,1 0 1,1 0-1,-1 0 1,1-1-1,-1 1 1,1-1-1,1 1 1,-1-1-1,6 5 1,39 37-1814</inkml:trace>
</inkml:ink>
</file>

<file path=ppt/ink/ink8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5.4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642 23 2048,'-2'-3'279,"-1"1"-1,0 0 1,1 0 0,-1 0-1,0 0 1,0 1 0,0-1-1,0 1 1,0 0 0,0 0-1,-1 0 1,1 0 0,0 0-1,0 1 1,-1-1 0,-3 1-1,-65 3 366,17 0 12,23-4-505,0 1-1,0 2 1,0 1-1,0 1 0,0 2 1,-51 16-1,72-18-36,0 0-1,0 1 0,1 0 0,0 1 0,0 0 0,0 0 0,1 1 0,0 0 0,0 1 0,0 0 0,1 1 0,1 0 1,-1 0-1,1 0 0,1 1 0,0 0 0,0 0 0,1 1 0,1-1 0,-1 1 0,-4 21 0,7-24-33,1-1 0,0 1 0,1 0 0,-1 0 0,1 0 0,1 0 0,-1 0 0,2 0-1,-1-1 1,1 1 0,0 0 0,0-1 0,5 10 0,-1-5 20,0-1 1,1 0-1,1-1 1,-1 0-1,1 0 0,1-1 1,15 14-1,3-2 71,0-1-1,2-2 0,0-1 1,1-1-1,45 17 0,-28-17-39,0-3-1,1-1 0,0-3 1,0-2-1,1-2 0,0-2 1,0-2-1,60-7 1,-95 6-99,0-1 0,0 0 0,0-1 0,0-1 0,-1 0 0,1-1 0,-1 0 0,0-1 0,0-1 0,-1 0 0,21-13 0,-32 17-30,0 1 0,1-1 0,-1 1 1,0-1-1,0 0 0,0 1 0,0-1 1,0 0-1,-1 0 0,1 0 0,0 0 1,-1 0-1,1 0 0,-1 0 1,0 0-1,0 0 0,0 0 0,0 0 1,0 0-1,0 0 0,0 0 0,-1 1 1,1-1-1,-1 0 0,1 0 1,-1 0-1,0 0 0,0 0 0,0 0 1,0 1-1,0-1 0,0 0 0,0 1 1,-1-1-1,1 1 0,-1 0 0,1-1 1,-1 1-1,1 0 0,-1 0 1,0 0-1,1 0 0,-1 0 0,0 0 1,0 0-1,-3 0 0,-4 2-162,13 11 40,18 15 15,-20-24 106,8 8-10,2-1 0,-1 0 0,1-1 0,1 0 0,-1-1 0,1 0 0,1-1 0,0-1 0,0 0 0,0-1-1,0 0 1,19 3 0,0-1 16,-1-2-1,1-1 1,0-2-1,53-3 1,-69 0 27,-1 0 1,1-2 0,-1 0-1,0-1 1,0-1-1,0 0 1,0-1-1,28-16 1,-40 19-29,1 0-1,0 0 1,-1 0-1,0 0 1,0-1 0,0 0-1,0 0 1,-1 0-1,0 0 1,1 0 0,-2-1-1,1 1 1,0-1 0,-1 0-1,0 0 1,0 0-1,0 0 1,-1 0 0,1 0-1,-1-1 1,-1 1-1,1 0 1,-1-1 0,0 1-1,0-1 1,0 1-1,-1 0 1,0-1 0,0 1-1,0 0 1,-3-6 0,-3-6-25,0 0 0,-1 1 0,-1-1 0,-1 2 1,0 0-1,-1 0 0,-1 0 0,0 2 0,-1-1 1,0 2-1,-1 0 0,0 0 0,-32-18 0,18 14-34,-1 0-1,-1 2 0,0 1 0,-1 2 0,0 1 0,-63-11 1,63 16-15,0 2 0,-62 1 0,79 3 36,1 0 0,-1 1 0,0 0 0,1 1 0,-1 1 1,1 0-1,0 1 0,-23 12 0,34-17 27,1 1-1,-1 0 1,0 0 0,1-1 0,-1 1-1,0 0 1,1 1 0,-1-1 0,1 0-1,0 0 1,-1 1 0,1-1 0,0 1-1,0-1 1,0 1 0,0-1 0,0 1 0,0 0-1,0-1 1,1 1 0,-1 0 0,1 0-1,-1 0 1,1-1 0,-1 1 0,1 0-1,0 0 1,0 0 0,0 0 0,0 0-1,0-1 1,1 1 0,-1 0 0,1 0-1,-1 0 1,1 0 0,-1-1 0,1 1-1,0 0 1,0-1 0,0 1 0,0 0-1,0-1 1,0 1 0,0-1 0,1 0-1,1 2 1,8 7-47,0 0 0,1 0 0,0-2-1,23 14 1,-24-16 32,13 7-86,1 0 1,0-2 0,0-1 0,1-2 0,1 0 0,-1-1 0,31 2 0,195 8-1602,-170-15 1076,-72-2 553,-1 0-13,-1 1 1,1-1 0,0 1 0,-1 1 0,10 2 0,-16-3 102,0-1-1,-1 1 1,1 0 0,0 0 0,-1 0-1,1 0 1,-1 0 0,1 0 0,-1 0 0,1 0-1,-1 1 1,0-1 0,0 1 0,1-1 0,-1 1-1,0-1 1,0 1 0,-1-1 0,1 1 0,0 0-1,-1 0 1,1-1 0,0 1 0,-1 0-1,0 0 1,0 0 0,1 0 0,-1 3 0,-1 12 421,2 0 1,0 0 0,8 32-1,-8-43-330,0-1 0,1 0 0,0 0-1,0 0 1,0-1 0,1 1 0,-1 0-1,1-1 1,0 0 0,1 1-1,-1-1 1,1-1 0,-1 1 0,1 0-1,0-1 1,1 0 0,4 3 0,12 5 155,1-1 0,0-1 1,1-1-1,-1 0 0,26 3 1,-35-9-675,-1 0 1,0 0 0,0-2-1,1 1 1,-1-2-1,1 1 1,-1-2 0,0 0-1,0 0 1,0-1-1,18-7 1,-3-7-1654</inkml:trace>
</inkml:ink>
</file>

<file path=ppt/ink/ink8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5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527 14 4864,'-11'-3'336,"-1"-1"-1,0 2 1,0 0 0,0 0 0,0 2-1,0-1 1,-19 2 0,11 0 135,-26 1 1527,-48 9 0,-91 32-1087,179-42-881,0 1 0,0 0 0,0 1 0,0-1 0,0 1 0,0 1 0,1-1 0,-7 5 0,12-7-8,-1 0 0,0 0 0,0-1 0,1 1 0,-1 0 0,1 0 0,-1 0 1,1 0-1,-1-1 0,1 1 0,-1 0 0,1 0 0,0 0 0,-1 0 0,1 0 0,0 0 0,0 0 0,0 0 0,0 0 0,0 0 0,0 0 0,0 2 0,1-1 0,0 0 0,0 0 0,0 0 0,0-1 1,0 1-1,1 0 0,-1 0 0,1-1 0,-1 1 0,1-1 0,-1 1 0,1-1 0,0 0 0,0 0 0,2 2 0,32 16 112,1-2 0,1-1 0,47 14 0,13 4-8,-47-13 2,-1 1 0,-1 3 0,62 40 0,-73-39-62,-15-11 55,0 1-1,39 36 1,-56-47-76,-1 1 1,0 0-1,0 0 0,-1 0 0,1 1 0,-1-1 1,-1 1-1,0 0 0,1 0 0,-2 1 0,1-1 1,-1 1-1,-1-1 0,1 1 0,0 8 1,-2-13-26,0 0 0,-1 0 0,1 0 1,-1 0-1,1 0 0,-1 0 1,0 0-1,0 0 0,0 0 1,-1 0-1,1-1 0,0 1 0,-1 0 1,0-1-1,0 1 0,0-1 1,0 0-1,0 1 0,0-1 1,-1 0-1,1 0 0,-1-1 1,1 1-1,-1 0 0,0-1 0,1 0 1,-1 0-1,0 1 0,0-2 1,0 1-1,-4 1 0,-5 1 52,-1-1 0,1 0 0,-1-1-1,0 0 1,0-1 0,-12-2-1,14 1-16,0 0-1,0-1 0,0 0 0,1-1 0,-1-1 0,1 1 1,0-2-1,0 1 0,0-1 0,0-1 0,1 0 0,-13-11 0,21 17-124,1 0 0,-1 0-1,0-1 1,1 1-1,-1-1 1,1 1-1,-1 0 1,1-1-1,-1 1 1,1-1-1,-1 1 1,1-1-1,-1 1 1,1-1 0,0 0-1,-1 1 1,1-1-1,0 0 1,-1 1-1,1-1 1,0 1-1,0-1 1,0 0-1,0 0 1,-1 1 0,1-1-1,0 0 1,0 1-1,0-1 1,1 0-1,-1 1 1,0-1-1,0 0 1,0 1-1,0-1 1,1 0-1,-1 1 1,0-1 0,1 1-1,-1-1 1,0 0-1,1 1 1,-1-1-1,1 1 1,-1-1-1,1 1 1,-1-1-1,1 1 1,-1-1-1,1 1 1,-1 0 0,1-1-1,0 1 1,0-1-1,43-12-5440,-9 12 3314</inkml:trace>
</inkml:ink>
</file>

<file path=ppt/ink/ink8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26.3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81 4480,'5'-2'3090,"-1"2"845,-8 16-3131,2-6-649,0 0 1,0 1-1,1-1 1,1 1-1,-1-1 1,2 1-1,-1-1 1,2 0-1,-1 1 1,1-1-1,1 0 0,0 0 1,0 0-1,1 0 1,9 16-1,-4-10 36,1 0-1,1-1 1,0 0 0,0-1-1,2 0 1,0-1-1,0 0 1,19 12-1,-27-21-144,1-1-1,0 1 0,0-2 0,1 1 0,-1-1 0,0 0 1,1 0-1,-1 0 0,1-1 0,0 0 0,0-1 0,-1 1 0,1-1 1,11-2-1,2-1 68,0 0 0,1-2 1,24-9-1,-32 10-46,0 0 0,-1-1 0,0-1 0,0 0 0,0 0-1,-1-2 1,0 1 0,0-1 0,-1-1 0,10-10 0,-17 15-42,1 0-1,-1-1 1,0 1 0,-1-1 0,1 0 0,-1 0-1,0 0 1,0 0 0,0 0 0,-1 0-1,0-1 1,0 1 0,0 0 0,0-1-1,-1 1 1,0 0 0,0-1 0,-1 1 0,0-1-1,1 1 1,-2 0 0,1 0 0,-1-1-1,1 1 1,-2 0 0,1 0 0,-4-6-1,-2-2-16,0 0 1,-1 0-1,-1 1 0,0 1 0,0-1 0,-1 2 0,0-1 0,-1 2 0,0-1 0,-1 2 0,0-1 0,0 2 0,-1 0 0,0 1 0,0 0 0,0 1 0,-21-5 1,18 6-85,0 1 0,0 0 0,0 1 1,-1 1-1,1 1 0,0 0 0,-1 2 1,1 0-1,0 0 0,0 2 0,0 0 1,0 1-1,1 0 0,-1 2 1,-15 8-1,23-10-371,1 1 0,0 0 0,0 0 0,-14 15 0,20-19 257,0 0 0,0 0 0,0 0-1,0 1 1,0-1 0,1 1 0,-1-1 0,1 1-1,0 0 1,0-1 0,-1 1 0,2 0-1,-1 0 1,0 0 0,1 0 0,-1 0 0,1 0-1,0 0 1,0 0 0,0 5 0,2-5-66,0 0 0,0 1 0,0-1 0,0 0 0,0 0 0,0 0 0,1 0 0,2 2 0</inkml:trace>
</inkml:ink>
</file>

<file path=ppt/ink/ink8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0:37.88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311 0 10112,'5'36'4992,"-44"39"-3712,36-65 4991,-45 70-6527,10-17 128,-65 70-5504,18-35 129</inkml:trace>
</inkml:ink>
</file>

<file path=ppt/ink/ink8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33.3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63 128,'29'-62'0</inkml:trace>
</inkml:ink>
</file>

<file path=ppt/ink/ink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2.3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63 4352,'-38'-46'2176,"52"33"-2688,1 10 3200,45 3-2688,11 0 128,-1 3 0,-5 6 0,12-2-256,-11 2 128,-6-5-896,-8 3 0,-4 2-128,-11-6 0</inkml:trace>
</inkml:ink>
</file>

<file path=ppt/ink/ink8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33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506 30 2816,'1'-1'138,"-1"0"-1,0-1 1,0 1 0,0 0-1,1 0 1,-1-1 0,0 1-1,0 0 1,-1-1 0,1 1-1,0 0 1,0 0 0,-1-1-1,1 1 1,-1 0 0,1 0 0,-2-2-1,2 2-26,-1 1 0,1-1 0,-1 1 0,0-1 0,1 1 0,-1 0-1,0-1 1,0 1 0,1 0 0,-1-1 0,0 1 0,0 0 0,1 0 0,-1 0 0,0 0-1,0 0 1,0 0 0,1 0 0,-1 0 0,0 0 0,-1 0 0,-6 3 495,-1-1 0,1 1 1,0 1-1,-12 6 0,-2 1-875,4-2 535,1 1 1,0 1 0,1 0-1,0 1 1,1 1 0,-21 22-1,-17 14 257,24-26-337,0 0-6,0 2 1,2 0-1,1 2 0,-35 45 1,59-69-159,-1 0 0,1 1 1,0-1-1,0 1 0,0-1 1,0 1-1,1 0 0,0 0 0,-1 0 1,1 0-1,1 0 0,-1 0 1,1 0-1,-1 0 0,1 0 0,0 0 1,0 0-1,1 0 0,0 0 1,-1 0-1,1 0 0,0 0 0,1 0 1,-1 0-1,1 0 0,0-1 0,0 1 1,0-1-1,0 1 0,0-1 1,1 0-1,0 0 0,-1 0 0,1 0 1,0 0-1,1-1 0,-1 1 1,0-1-1,1 0 0,-1 0 0,1 0 1,0 0-1,0-1 0,7 3 1,231 44 1455,-177-39-1073,0 3 1,0 3-1,73 27 1,-120-35-320,0 1 0,-1 0 1,1 2-1,-2 0 0,0 1 0,0 0 0,-1 2 1,0-1-1,-1 2 0,0 0 0,-2 1 1,1 0-1,-2 1 0,0 0 0,10 21 0,-13-21 35,0 1-1,-1 0 0,-1 0 0,-1 0 0,-1 0 0,0 1 1,-1 0-1,-1 0 0,0 0 0,-2 0 0,0 0 1,-1 0-1,-1 0 0,0 0 0,-1 0 0,-1-1 0,-1 1 1,-1-1-1,0 0 0,-1 0 0,-1-1 0,-1 0 0,0-1 1,-1 1-1,0-2 0,-1 0 0,-1 0 0,0-1 0,-28 23 1,24-24 32,-1 0 0,0-2 0,0 0 0,-1-1 0,0-1 0,-1 0 0,0-1 0,0-2 0,0 0 0,-1-1 0,0 0 0,0-2 0,0 0 0,0-2 0,0 0 0,0-1 0,0-1 0,1-1 0,-1-1 0,0 0 0,1-2 0,-35-14 1,24 7-10,-34-17 105,61 28-235,-1-1 0,0 1 0,1-1 0,-1 1 0,1-1 0,0 0 0,0 0 0,0 0 0,1 0 0,-1-1 0,1 1 0,-4-7 1,6 9-13,0 0 1,0 0 0,0 0 0,0-1 0,0 1 0,0 0 0,0 0 0,0 0 0,1-1 0,-1 1 0,0 0 0,1 0 0,-1 0 0,1 0 0,-1 0 0,1 0 0,0 0-1,-1 0 1,1 0 0,0 0 0,0 0 0,0 0 0,-1 0 0,1 0 0,0 1 0,0-1 0,0 0 0,0 1 0,0-1 0,1 1 0,-1-1 0,0 1 0,0-1 0,2 1-1,50-18-494,-38 14 135,75-21-4128,1 3-1,1 5 1,97-6 0,-121 16 1392</inkml:trace>
</inkml:ink>
</file>

<file path=ppt/ink/ink8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34.2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1 325 3840,'11'-3'1621,"130"-22"5026,-85 18-5599,0-3 1,60-20-1,-100 25-568,0-2 0,0 0-1,0 0 1,-1-2 0,20-13 0,-30 18-364,1 0 0,-2 0 0,1-1 1,0 0-1,-1 1 0,0-1 0,0-1 0,-1 1 1,1 0-1,-1-1 0,0 0 0,-1 0 0,1 0 1,-1 0-1,0 0 0,-1 0 0,2-10 0,-3 12-69,0 1-1,-1 0 1,1 0-1,-1-1 1,1 1-1,-1 0 1,0 0-1,0 0 1,-1 0-1,1 0 1,-1 0-1,1 0 1,-1 1-1,0-1 1,0 0-1,0 1 1,-1 0-1,1-1 1,0 1 0,-1 0-1,0 0 1,1 0-1,-1 1 1,0-1-1,0 1 1,0-1-1,0 1 1,0 0-1,-5-1 1,-2-1 25,0 0 1,0 1-1,0 0 1,0 0-1,-1 2 1,1-1-1,0 1 1,-13 1-1,4 3 42,0 1 0,1 0-1,0 2 1,0 0 0,1 0 0,0 2-1,0 0 1,1 1 0,0 1-1,1 0 1,0 1 0,0 1 0,-20 23-1,27-26-35,1 0 1,-1 0-1,2 0 0,-1 1 0,2 0 0,-1 1 0,2-1 0,-1 1 0,-4 20 0,8-23-22,0 0 0,0 1 0,0-1 0,2 0 0,-1 1 0,1-1 0,0 0 1,1 1-1,0-1 0,0 0 0,1 0 0,0 0 0,9 15 0,-3-10-19,0 0 0,1-1-1,0 0 1,1-1 0,1 0 0,0-1 0,0 0 0,1-1 0,1 0 0,-1-1 0,2 0 0,-1-2 0,1 1 0,0-2 0,30 9 0,-30-11-352,0 0-1,0-1 0,1-1 1,0 0-1,-1-1 1,1-1-1,0 0 0,-1-2 1,1 1-1,20-6 1,-16 1-816,0-2 0,0 0 1,-1-1-1,31-18 0,14-15-2068</inkml:trace>
</inkml:ink>
</file>

<file path=ppt/ink/ink8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35.2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350 597 3072,'-21'-11'529,"16"8"-381,1 0 0,-1 1 0,1-1 0,-1 1 0,0 0 0,0 1 0,0-1 0,0 1 0,-1 0 0,1 0 0,0 0 0,-10 1 0,9 2 206,1 0 0,0 0 1,-1 1-1,1 0 0,0 0 0,0 0 0,1 0 0,-1 1 1,1 0-1,0 0 0,-8 8 0,-2 2 431,5-5-672,1 1 1,0 0 0,1 0 0,0 0-1,1 1 1,0 0 0,0 0-1,1 1 1,1-1 0,0 1 0,0 0-1,2 1 1,-3 13 0,1 0 221,2 1 1,1-1-1,0 1 1,2-1-1,6 36 1,-3-41-223,1 1 1,1-1-1,1 0 1,1 0-1,1 0 1,0-1-1,2-1 1,0 0-1,1 0 1,1-1-1,1-1 1,0 0-1,1-1 1,1 0-1,1-1 1,0-1-1,0-1 1,2 0-1,0-2 1,0 0-1,1-1 1,0-1-1,0 0 1,30 7-1,-23-10 24,1-2 0,0 0 1,0-2-1,0-1 0,0-1 0,1-1 0,-1-1 0,0-2 1,-1-1-1,1-1 0,28-11 0,-23 4 64,-1-1 0,-1-2 0,0 0 0,-1-3 1,-1 0-1,-1-2 0,-1-1 0,43-44 0,-40 34 15,0-2 0,-3-1 0,0-1 0,32-61 0,-46 73-111,-2-1 0,-1 0 0,0-1 1,-2 0-1,-1-1 0,-2 0 0,0 1 0,1-51 1,-6 51-69,-1 0-1,-1 0 1,-2 0 0,0 0 0,-2 1 0,-1 0 0,-1 0 0,-1 0 0,-1 1 0,-1 1-1,-1 0 1,-1 0 0,-1 1 0,-1 1 0,-1 0 0,-1 1 0,-1 1 0,0 1 0,-38-29-1,27 26-46,-1 2-1,0 1 0,-2 1 0,0 2 1,0 1-1,-1 2 0,-1 1 0,0 2 0,-1 1 1,0 1-1,0 2 0,0 2 0,0 1 0,-37 3 1,40 1-19,1 2 1,-1 2 0,1 0-1,0 2 1,0 2-1,1 0 1,1 2 0,0 1-1,0 2 1,-51 34 0,61-35-9,1 1 1,0 1-1,1 0 1,0 1-1,2 1 1,0 0-1,1 1 1,0 1-1,2 0 1,1 0-1,0 2 1,1-1-1,2 1 1,0 1-1,-7 35 1,12-44 11,1 1 0,1-1 1,1 1-1,0 0 0,0-1 1,2 1-1,0-1 1,0 1-1,2-1 0,-1 0 1,11 25-1,-5-21 5,1 0 1,0 0-1,1-1 1,1-1-1,1 0 1,0 0-1,27 23 1,-10-14-33,1-1 0,1-2 1,1-1-1,1-2 0,1-1 0,0-2 1,1-1-1,53 13 0,241 39-3359,-109-47-3801,-187-18 4673,-12 4 86</inkml:trace>
</inkml:ink>
</file>

<file path=ppt/ink/ink8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35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59 3200,'-9'-27'910,"3"8"753,1 6 2420,24 36-883,-8-7-2141,19 33 203,51 59 0,153 205 3602,-238-316-7465,-4-12 189,8-31-5502,3 21 5226</inkml:trace>
</inkml:ink>
</file>

<file path=ppt/ink/ink8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36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44 5760,'-1'-1'42,"1"1"-1,0 0 1,0-1 0,0 1-1,0 0 1,0-1 0,0 1 0,0 0-1,0-1 1,0 1 0,0-1-1,0 1 1,0 0 0,0-1 0,0 1-1,0 0 1,0-1 0,0 1-1,0-1 1,0 1 0,1 0 0,-1-1-1,0 1 1,0 0 0,0-1-1,1 1 1,-1 0 0,0 0-1,0-1 1,1 1 0,-1 0 0,0 0-1,1-1 1,-1 1 0,0 0-1,1 0 1,-1 0 0,1-1 0,20 1 2721,-17 1-2330,0 0 0,0 0 0,0 0-1,0 0 1,0 1 0,0 0 0,-1 0 0,1 0 0,0 0 0,5 6 0,-3 1-236,0 1 0,-1 0 0,0 0 0,0 0 1,-1 1-1,-1 0 0,0-1 0,0 1 1,1 19-1,4 9 348,1-3 386,-1 1 1,3 65-1,-30-170-312,15 45-592,0 0 1,2-1-1,0 0 0,4-40 0,-2 57-20,1 0 0,-1 0 0,2-1-1,-1 1 1,1 0 0,0 0-1,1 1 1,0-1 0,0 0 0,0 1-1,1 0 1,-1 0 0,2 0-1,-1 0 1,1 0 0,0 1-1,0 0 1,0 0 0,1 0 0,6-3-1,-2 3 68,1 0-1,-1 1 0,1 0 1,0 1-1,1 1 0,-1-1 1,0 2-1,1 0 1,-1 0-1,1 1 0,-1 0 1,1 1-1,15 3 0,-11-1 91,0 1 0,0 0 0,-1 1 0,0 0 0,0 2 0,0 0 0,-1 0 0,0 1 0,14 12 0,-15-9-45,-1 1-1,0 0 1,-1 1-1,0 0 1,-1 1 0,-1 0-1,0 1 1,-1 0-1,0 0 1,-2 0 0,0 1-1,0 0 1,-1 1-1,-1-1 1,-1 1 0,-1 0-1,0 0 1,-1 0 0,-1 0-1,0 0 1,-1 0-1,-1 0 1,-1 0 0,-6 23-1,1-15-284,2 1-1,0-1 1,2 1 0,-1 31-1,12-70-5878,-1 4 4090,-5-7-1372</inkml:trace>
</inkml:ink>
</file>

<file path=ppt/ink/ink8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0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2304,'0'-2'365,"0"-1"0,0 0 0,0 1-1,0-1 1,0 1 0,1-1 0,0 1 0,-1-1 0,1 1 0,0-1 0,0 1-1,0 0 1,1-1 0,1-2 0,-2 4-288,1 0 0,-1 0 0,0 0-1,1 0 1,-1 0 0,1 0 0,0 1 0,-1-1 0,1 1-1,0-1 1,-1 1 0,1-1 0,0 1 0,-1 0 0,1 0-1,0 0 1,0 0 0,-1 0 0,1 0 0,0 0 0,0 1-1,-1-1 1,3 1 0,54 14 1402,-42-10-1415,-1 0-1,1-1 0,0-1 1,-1-1-1,1 0 0,1-1 1,-1 0-1,0-2 0,0 0 1,20-4-1,-26 3-333,-7 1 79,0 0 1,0 0-1,0 0 1,1 1-1,-1-1 0,0 1 1,0 0-1,1 0 1,3 1-1,13 6-1238</inkml:trace>
</inkml:ink>
</file>

<file path=ppt/ink/ink8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0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4608,'66'0'2304,"39"-8"-2176,-82 5 3456,0-6-3584,6 5 128,-1 4-128,-10 4 128,2-4-512,-12 5 128,-8 2-1024,6-3 0</inkml:trace>
</inkml:ink>
</file>

<file path=ppt/ink/ink8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1.4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8 435 3584,'-1'2'403,"0"0"1,0 0 0,0 0-1,1 0 1,-1 0-1,0 0 1,1 0-1,-1 0 1,1 0-1,0 1 1,-1-1-1,1 0 1,0 0-1,1 3 1,0 46 1552,0-33-1389,0-5-425,0-1 0,0 1 1,1-1-1,1 1 1,0-1-1,1 0 1,0 0-1,1 0 0,0 0 1,1-1-1,0 0 1,1 0-1,0-1 1,1 0-1,0 0 0,1 0 1,-1-1-1,2-1 1,-1 1-1,1-2 1,1 1-1,-1-1 0,1-1 1,1 0-1,-1 0 1,1-1-1,0-1 1,0 0-1,0-1 0,1 0 1,-1-1-1,1 0 1,19 0-1,-6-3-19,1-2-1,-1-1 1,0-1 0,0-1-1,-1-1 1,1-1 0,-2-1-1,1-2 1,-1 0 0,-1-2-1,0 0 1,-1-2 0,0 0-1,-1-2 1,-1 0 0,-1-1-1,0-1 1,-1-1 0,-1 0-1,-1-1 1,-1-1 0,-1-1-1,12-27 1,-20 37-104,-2 0 0,0 0 0,-1 0-1,0 0 1,-1-1 0,0 1 0,-1-1 0,-1 1 0,0-1-1,-1 0 1,0 1 0,-1-1 0,-1 1 0,0 0 0,0 0 0,-2 0-1,1 0 1,-2 1 0,0-1 0,0 1 0,-1 1 0,-9-13-1,5 10-27,0 1 0,-1 0 0,-1 0 0,0 1 0,-1 1-1,0 0 1,0 1 0,-1 1 0,-1 0 0,1 1-1,-2 0 1,1 1 0,-1 1 0,0 1 0,0 1 0,-31-5-1,19 6-55,-1 2-1,0 1 0,0 2 1,0 0-1,1 2 0,-55 14 1,71-14 28,1-1-1,-1 2 1,0 0 0,1 0-1,0 1 1,1 1 0,-1 0 0,1 0-1,0 1 1,1 0 0,0 1-1,0 1 1,1-1 0,0 1 0,1 1-1,0 0 1,-10 18 0,15-23 19,1 0 1,-1 0-1,1 0 1,1 0 0,-1 0-1,1 0 1,0 0-1,1 0 1,-1 1-1,1-1 1,0 0 0,1 0-1,0 1 1,0-1-1,0 0 1,0 0-1,1 0 1,0 0-1,4 8 1,-2-8 7,0 0 0,0-1-1,0 1 1,1-1 0,0 0-1,0 0 1,0-1 0,1 1 0,-1-1-1,1 0 1,0-1 0,0 1 0,0-1-1,1 0 1,-1-1 0,1 1 0,9 1-1,7 1 25,0-1 0,1-2 0,-1 0 0,0-1 0,1-1-1,-1-1 1,0-2 0,38-7 0,-25 1 17,-1-2-1,-1-1 1,0-2-1,60-34 1,-82 41-10,-1 0 0,1-1 1,-1 0-1,-1-1 0,0-1 1,0 1-1,-1-1 0,0-1 1,0 0-1,7-13 0,-16 24-22,-1 1 0,1-1 0,0 0 0,0 0-1,0 0 1,0 0 0,0 0 0,0 0 0,0 0-1,0 0 1,0 0 0,0 1 0,0-1 0,0 0-1,0 0 1,0 0 0,0 0 0,0 0 0,0 0-1,0 0 1,0 0 0,0 1 0,0-1 0,1 0-1,-1 0 1,0 0 0,0 0 0,0 0 0,0 0-1,0 0 1,0 0 0,0 0 0,0 0 0,0 0-1,0 0 1,0 1 0,0-1 0,1 0 0,-1 0-1,0 0 1,0 0 0,0 0 0,0 0 0,0 0-1,0 0 1,0 0 0,0 0 0,0 0 0,1 0-1,-1 0 1,0 0 0,0 0 0,0 0 0,0 0-1,0 0 1,0 0 0,0 0 0,0 0 0,0 0-1,1 0 1,-1-1 0,0 1 0,2 18 61,-2 23 105,1-11 78,1-1 0,1 0 0,2 0 1,1 0-1,1 0 0,1-1 0,2 0 0,1 0 0,0-1 1,3-1-1,0 0 0,1-1 0,2 0 0,34 39 1,-47-60-337,0 0 1,1 0 0,0-1 0,0 1 0,0-1-1,0 0 1,0 0 0,1 0 0,-1-1 0,1 0-1,0 0 1,-1-1 0,1 1 0,12 0 0,-13-2-491,-1 0 1,0 0 0,1-1-1,-1 1 1,1-1 0,-1 0-1,0 0 1,0 0 0,0-1-1,1 0 1,-1 0 0,-1 0-1,5-2 1,4-7-2383</inkml:trace>
</inkml:ink>
</file>

<file path=ppt/ink/ink8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2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3072,'0'-3'179,"0"0"0,0 1 0,0-1 1,0 1-1,1-1 0,-1 1 0,1-1 0,0 1 1,0 0-1,0-1 0,0 1 0,0 0 0,0-1 1,1 1-1,-1 0 0,1 0 0,-1 0 0,1 0 1,0 0-1,0 1 0,0-1 0,0 1 0,0-1 1,0 1-1,0-1 0,1 1 0,-1 0 0,0 0 1,1 0-1,-1 1 0,1-1 0,-1 0 0,1 1 1,4-1-1,-5 2-32,0 0-1,-1-1 1,1 1 0,0 0 0,0 0 0,0 0 0,-1 0-1,1 0 1,-1 1 0,1-1 0,-1 0 0,1 1 0,-1-1 0,0 1-1,1 0 1,-1-1 0,0 1 0,0 0 0,0 0 0,0 2 0,19 44 1242,-20-47-1190,10 37 378,-2 0 0,-2 1 0,-2-1 0,-1 1 0,-5 74 1,2-45 374,14-118-162,-11 29-731,-1 0-29,1 1 1,2 0-1,0-1 1,9-21-1,-12 37-23,0 0 0,0 1 0,1-1 0,-1 1 0,1-1-1,0 1 1,1 0 0,-1 0 0,1 0 0,0 1 0,0-1 0,0 1 0,0 0-1,0 0 1,1 0 0,-1 1 0,1 0 0,0 0 0,0 0 0,0 0 0,9-1-1,-5 1 38,0 1-1,0 0 1,0 1-1,0 0 0,0 0 1,0 1-1,0 0 1,0 0-1,0 1 0,0 1 1,-1-1-1,1 2 0,-1-1 1,0 1-1,10 5 1,0 4 98,0 1 1,-1 1 0,0 0 0,29 35-1,-45-48-127,0 0-1,1 1 0,-1-1 0,0 0 0,0 1 0,0-1 0,-1 1 1,1-1-1,0 1 0,-1-1 0,0 1 0,1 0 0,-1-1 1,0 1-1,-1-1 0,1 1 0,0 0 0,-1-1 0,1 1 1,-1-1-1,0 1 0,0-1 0,-1 4 0,-5 27-1847,28-51-3356,-13 13 4064,43-41-4102,-23 9 2646</inkml:trace>
</inkml:ink>
</file>

<file path=ppt/ink/ink8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2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127 269 4608,'18'-8'1792,"15"-18"295,38-39 0,-43 37-1217,2 1 0,64-45 0,-84 66-698,1 0 0,-1 1 1,1 0-1,1 1 1,-1 0-1,1 1 1,-1 0-1,1 1 0,23-2 1,-30 4-117,1 0 0,-1 0 0,1 1 0,0 0 1,-1 0-1,1 0 0,-1 1 0,0 0 0,0 0 0,1 0 0,-1 0 1,0 1-1,-1 0 0,1 0 0,-1 1 0,1-1 0,-1 1 1,0 0-1,0 0 0,0 0 0,-1 0 0,0 1 0,5 8 1,-2-2 19,-1 1 0,0 0 1,-1 0-1,-1 1 0,0-1 1,0 1-1,-1-1 0,-1 1 1,0 0-1,-1 0 1,0 0-1,-1 0 0,0-1 1,-1 1-1,-1 0 0,-6 20 1,-6 9 179,-1-1 1,-2-1 0,-36 59 0,30-60-61,-2-1 0,-2-1-1,-1-2 1,-2-1 0,-1-1 0,-2-1 0,-1-3 0,-1 0 0,-1-2-1,-80 42 1,110-66-169,1 0-1,-1-1 0,0 0 0,1 0 1,-1 0-1,0-1 0,0 0 0,0 0 1,0-1-1,0 0 0,-8 0 0,13-1-23,0 1 0,0 0-1,-1-1 1,1 1-1,0-1 1,0 0-1,0 0 1,0 0 0,0 0-1,0 0 1,0 0-1,0-1 1,0 1 0,0 0-1,1-1 1,-1 0-1,1 1 1,-1-1-1,1 0 1,-1 0 0,1 0-1,0 0 1,0 0-1,0 0 1,0 0-1,0 0 1,1 0 0,-1-1-1,1 1 1,-1 0-1,1 0 1,0-1 0,0 1-1,0-3 1,0-1-8,0 0 0,0 1 0,1-1 0,-1 1 0,1-1 0,1 1 0,-1-1 0,1 1 0,0 0 0,0-1 0,1 1 0,-1 0 0,1 1 0,0-1 0,1 0 0,-1 1 0,1 0 0,0 0 0,0 0 0,0 0-1,0 0 1,1 1 0,-1 0 0,8-4 0,-3 3 4,0 0-1,1 1 0,0 0 0,-1 1 0,1 0 0,0 0 0,0 1 1,0 1-1,0-1 0,0 1 0,0 1 0,20 4 0,72 16 80,-40-7 202,1-3 0,112 6 0,-125-21-759,-20-4-3224,-28 0-516,-12-19 823,2 10 708</inkml:trace>
</inkml:ink>
</file>

<file path=ppt/ink/ink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2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18 3584,'-3'-17'1575,"8"28"-33,6 39-371,-2 243 370,-3-38-501,-3-126-505,-3-62-270,3 0 1,14 82-1,-13-128-275,1-1 1,1 0-1,0 0 1,1 0-1,2-1 0,0 0 1,1-1-1,0 0 1,2 0-1,0-1 1,22 23-1,-30-35-144,1 0 1,1 0-1,-1-1 1,1 1-1,-1-1 0,1-1 1,1 1-1,-1-1 1,0 0-1,1 0 0,-1-1 1,1 1-1,0-1 1,0-1-1,0 0 0,0 0 1,0 0-1,0-1 1,12 0-1,21-8-1275</inkml:trace>
</inkml:ink>
</file>

<file path=ppt/ink/ink8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3.2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5632,'52'-9'2816,"28"-1"-2688,-52 6 5632,15 4-5248,8 4 0,-8-1 128,-9 4 127,-2 6-1023,-9-1 1,-4-1 510,-4-2 1,-1-2-1279,-5-4 127,5-6-1280,6-4 128,-12-9 0,-22-20 0</inkml:trace>
</inkml:ink>
</file>

<file path=ppt/ink/ink8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4.0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1536,'3'22'5029,"7"22"-2900,2 7-1991,2 12 1014,3-1 0,36 87 0,-53-147-1125,1-1 1,0 1 0,-1 0-1,1-1 1,0 1 0,0-1 0,0 1-1,0-1 1,0 1 0,0-1-1,1 0 1,-1 1 0,2 0 0,-3-2-15,1 1 0,-1-1 0,0 0 1,1 0-1,-1 0 0,1 0 0,-1 0 1,1 0-1,-1 0 0,0 0 0,1 0 1,-1 0-1,1 0 0,-1 0 0,0-1 1,1 1-1,-1 0 0,0 0 0,1 0 1,-1 0-1,1-1 0,-1 1 0,0 0 1,0 0-1,1-1 0,-1 1 1,0 0-1,1 0 0,-1-1 0,0 1 1,0 0-1,1-1 0,-1 0 0,2-2 26,-1 0-1,0-1 1,1 1 0,-1 0-1,0-1 1,-1 1-1,1-1 1,-1 1-1,1-1 1,-1 0-1,-1-3 1,-5-46 240,2 32-167,2-1-1,0 1 1,1-1 0,1 0-1,4-24 1,-3 41-61,0 0 0,0 0 0,0 1 0,1-1 0,0 1 1,0-1-1,0 1 0,0 0 0,1-1 0,-1 1 0,1 0 0,0 1 1,0-1-1,1 1 0,-1-1 0,1 1 0,0 0 0,0 0 0,0 0 1,0 1-1,0 0 0,0-1 0,1 1 0,-1 1 0,1-1 0,0 1 1,-1 0-1,8-1 0,-2 0 87,-1 1 1,1 1-1,-1-1 0,1 2 1,0-1-1,-1 1 0,1 1 1,-1 0-1,1 0 0,-1 1 1,0 0-1,0 0 0,0 1 1,-1 0-1,1 1 0,-1 0 1,0 0-1,0 1 0,-1 0 1,0 0-1,0 1 0,0 0 1,-1 0-1,0 1 0,0-1 1,-1 1-1,0 1 0,0-1 1,-1 1-1,0-1 0,0 1 1,4 18-1,-1 1-10,-1 1 0,0-1 0,1 58 0,-4-64 742,-3-22-1155,1 1-1,-1 0 1,0 0-1,1-1 1,-1 1-1,1 0 1,-1-1-1,1 1 1,0-1-1,-1 1 1,1 0-1,-1-1 1,1 1-1,0-1 1,0 0 0,-1 1-1,1-1 1,0 0-1,1 1 1,17 11-5734,-6-1 3459</inkml:trace>
</inkml:ink>
</file>

<file path=ppt/ink/ink8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4.4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52 5632,'59'-13'4278,"51"-9"2524,-40 14-6405,4 4-542,-37 1 240,0 1 0,1 2 0,40 6-1,-76-5-899,0 0 0,0 1 0,0-1-1,0 1 1,0-1 0,0 1-1,0 0 1,0 0 0,-1 0-1,1 0 1,1 3 0,-18 2-1499</inkml:trace>
</inkml:ink>
</file>

<file path=ppt/ink/ink8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4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41 1 4352,'-1'0'138,"-1"0"0,1 0-1,0 0 1,0 0 0,-1 0 0,1 0 0,0 0 0,0 0-1,0 1 1,-1-1 0,1 0 0,0 1 0,0-1 0,0 1 0,0 0-1,0-1 1,0 1 0,0 0 0,-2 1 0,-5 25 3499,7-21-3610,-2 26 602,0 1 1,3 0-1,0 0 0,2-1 1,12 63-1,5-44 306,4 10-579,-23-58-619,1 0 0,-1 0 0,0 0 0,0 0 1,0 0-1,0 0 0,0 0 0,-1 0 1,1 0-1,-3 5 0,3-7 115,-1 0 0,1 0 1,-1 0-1,0 0 0,0 0 0,1 0 0,-1 0 1,0-1-1,0 1 0,0 0 0,0 0 1,0-1-1,0 1 0,0-1 0,0 1 0,0-1 1,0 1-1,-2 0 0,-5 2-1012,-10 8-781</inkml:trace>
</inkml:ink>
</file>

<file path=ppt/ink/ink8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5.9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397 292 2816,'-1'0'107,"1"-1"1,-1 1-1,1-1 1,-1 1-1,0 0 1,1 0-1,-1-1 1,1 1-1,-1 0 1,0 0-1,1 0 1,-1 0-1,1-1 1,-1 1-1,0 0 1,1 0-1,-1 0 1,0 0 0,1 1-1,-1-1 1,0 0-1,1 0 1,-1 0-1,1 0 1,-1 1-1,0-1 1,1 0-1,-1 1 1,1-1-1,-1 0 1,1 1-1,-1-1 1,1 1-1,-1 0 1,-24 27 2020,-14 43-574,34-59-1363,0 0 0,1 0 0,1 1 0,0 0 0,0 0 0,2 0 0,-1 0 0,1 0 0,1 0 0,1 0 0,0 0 0,0 0 0,1 0 0,1 0 0,0-1 0,1 1 0,0-1 0,1 1 0,1-1 0,8 15 0,-8-18-119,0 0 0,0 0 0,1-1 0,0 0 1,0 0-1,0-1 0,1 0 0,1 0 0,-1-1 1,1 0-1,0 0 0,0-1 0,1 0 0,-1-1 1,1 0-1,0 0 0,1-1 0,-1-1 0,0 1 1,1-2-1,-1 1 0,1-2 0,0 1 0,-1-1 1,15-3-1,5-1 98,-1-2 0,1-2 0,-2-1 0,1 0 0,-1-3 0,-1 0 1,0-1-1,27-19 0,-37 21-65,0-1 1,-1-1-1,-1 0 0,0-1 1,0-1-1,-1 0 1,-1-1-1,-1 0 0,0-1 1,-2 0-1,1-1 1,11-31-1,-18 38-73,-1-1 1,0 0-1,-1 0 0,-1-1 0,0 1 1,0 0-1,-1-1 0,-1 1 0,0 0 1,0 0-1,-2 0 0,1-1 0,-1 2 1,-1-1-1,0 0 0,-1 1 1,0 0-1,-1 0 0,0 0 0,-1 1 1,0 0-1,-14-16 0,6 9-30,-1 2 0,0-1 1,-1 2-1,0 0 0,-1 1 0,0 1 0,-1 1 0,-1 0 1,0 2-1,0 0 0,-43-11 0,29 13-49,0 2 1,-1 1-1,0 2 0,1 1 1,-1 2-1,0 1 0,0 2 1,1 1-1,0 2 0,0 1 1,0 2-1,1 1 0,1 2 1,0 1-1,-52 32 0,72-38-9,0 0-1,1 2 0,0-1 0,0 2 0,1-1 0,1 1 1,0 1-1,0 0 0,1 0 0,-10 20 0,16-28 30,0 1-1,1-1 1,-1 1 0,1-1-1,0 1 1,0-1-1,1 1 1,-1 0-1,1-1 1,0 1 0,0 0-1,1-1 1,-1 1-1,1 0 1,2 5-1,-1-5 9,0-1 0,1 0 0,-1 0 0,1 0 0,0 0 0,0 0 0,0-1 0,1 1-1,-1-1 1,1 0 0,0 0 0,0 0 0,0-1 0,0 1 0,1-1 0,-1 0 0,9 3-1,19 5-3,0 0 0,1-2 1,0-2-1,1-1 0,38 1 0,-11-5 26,0-2 0,61-9 0,-44-2 33,1-3 0,94-32-1,-128 25-117,-24 12 54,-42 28 31,14-13 23,-1 1 0,1 0 0,1 0-1,-1 0 1,1 1 0,0 0 0,0 1-1,1-1 1,0 1 0,1 0 0,-1 0-1,1 0 1,1 1 0,0 0 0,0-1-1,1 1 1,0 0 0,0 0 0,1 1-1,0-1 1,1 0 0,0 0 0,0 0-1,1 1 1,0-1 0,1 0 0,0 0-1,4 12 1,0-5 96,1 0 0,0 0 1,1-1-1,1 0 0,0-1 0,1 0 0,16 17 0,10 8 399,44 34 0,-51-48-321,-28-24-270,-1 0 0,1 0 1,0-1-1,-1 1 1,1 0-1,0-1 0,0 1 1,-1 0-1,1-1 0,0 1 1,0-1-1,0 0 1,0 1-1,0-1 0,0 0 1,0 1-1,0-1 0,0 0 1,0 0-1,0 0 1,0 0-1,0 0 0,0 0 1,0 0-1,0 0 0,0 0 1,0 0-1,0-1 1,0 1-1,0 0 0,-1-1 1,1 1-1,0-1 0,0 1 1,0-1-1,0 1 1,0-1-1,-1 1 0,1-1 1,0 0-1,1-1 0,-1 1-178,-1-1 0,1 1 0,0-1-1,-1 1 1,1-1 0,-1 1 0,1-1-1,-1 1 1,0-1 0,0 1 0,0-1 0,0 1-1,0-1 1,0 1 0,0-1 0,0 0-1,0 1 1,-1-1 0,1 1 0,-1-1-1,1 1 1,-1-1 0,0 1 0,-1-3-1,-4-1-2289,9 1-22</inkml:trace>
</inkml:ink>
</file>

<file path=ppt/ink/ink8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6.5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 3840,'1'10'7265,"2"17"-4281,4 71-2716,-5-53 534,11 145 2321,-18-207-2213,-2-9-844,1 0 0,2 0 0,-3-33-1,7 47-79,1 0 0,0 0 0,1 0 0,0 0 0,1 0 0,1 1 0,0-1 0,7-14 0,-9 22 10,0 1 1,0 0-1,0-1 0,1 1 0,0 0 1,0 0-1,-1 0 0,2 1 0,-1-1 1,0 1-1,0 0 0,1 0 1,-1 0-1,1 0 0,0 0 0,0 1 1,-1-1-1,1 1 0,0 0 0,0 1 1,0-1-1,0 1 0,0-1 0,0 1 1,0 0-1,1 1 0,-1-1 0,5 2 1,3 0 60,1 1 0,-1 1 1,0 0-1,-1 0 1,1 1-1,-1 1 0,0 0 1,0 0-1,0 1 0,-1 1 1,0 0-1,-1 0 1,14 15-1,-16-15 7,0 1 1,-1-1-1,0 1 1,0 0-1,-1 0 1,0 1-1,-1 0 0,0 0 1,0 0-1,-1 0 1,-1 0-1,0 1 1,0-1-1,-1 1 0,0 0 1,-1 14-1,0-20-65,-1-1 0,0 1-1,0-1 1,0 1 0,-1-1-1,1 0 1,-1 1 0,0-1-1,-1 0 1,1 0 0,0 0-1,-6 5 1,-11 12-2926,21-19-3712,4-10 3700,0-6 358</inkml:trace>
</inkml:ink>
</file>

<file path=ppt/ink/ink8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6.8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64 5632,'28'-16'2816,"52"7"-2816,-62 2 6016,5 0-5760,2 2 0,-2 5 128,0 0 0,0-4-640,2 0 128,-7 1-256,-4-1 0,-5-1-1408,2 10 0,-2-1-256,-4-1 128</inkml:trace>
</inkml:ink>
</file>

<file path=ppt/ink/ink8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7.2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0 359 6016,'14'-4'1295,"0"-1"1,-1 0-1,0-1 0,0-1 1,-1 0-1,0-1 0,16-13 1,19-10-524,-35 22-656,0 1-1,-1-1 0,0-1 0,0 0 0,-1-1 1,0 1-1,-1-2 0,-1 0 0,0 0 0,0 0 1,-1-1-1,-1 0 0,0 0 0,0-1 0,-2 0 1,0 0-1,0 0 0,-1 0 0,1-26 0,-5 59 180,-1 0-1,-1 0 1,-1 0-1,-7 20 1,4-14 302,-7 48 0,9-19 292,2 0 0,6 73 0,-6-82-1023,-2-37-2141,-1-32-3210,2 0 2542</inkml:trace>
</inkml:ink>
</file>

<file path=ppt/ink/ink8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7.9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252 156 3200,'3'-4'524,"-1"0"0,1 1 0,0-1 0,-1 0-1,2 1 1,-1 0 0,0 0 0,1 0 0,-1 0 0,1 0 0,0 1 0,8-5 0,0-1-509,15-9 417,1 1 0,0 1 0,54-20 0,-70 31-256,0 1 0,0-1 0,1 2 0,-1 0-1,1 0 1,-1 1 0,1 1 0,0 0 0,0 1-1,-1 0 1,1 1 0,-1 0 0,18 6-1,-23-6-98,0 0-1,0 1 1,-1 0-1,1 0 1,-1 1-1,0 0 1,0 0-1,0 0 1,-1 0-1,1 1 1,-1 0-1,0 1 1,-1-1-1,1 1 1,-1-1-1,0 1 1,-1 1-1,1-1 1,-1 0-1,0 1 1,-1 0-1,1 0 1,-2-1-1,3 15 1,-3-3 6,-1-1 0,0 0 0,-2 1 0,0-1 1,-1 0-1,-1 0 0,0-1 0,-10 23 1,-7 14 117,-34 59 0,19-44 48,-4-2-1,-94 117 0,107-151-152,-2-1 0,-1-1 1,-1-2-1,-2-2 0,-1 0 1,0-3-1,-41 22 0,58-37-8,0-1 1,-32 10-1,44-16-74,1 1-1,0-1 1,-1 0 0,1-1 0,0 1-1,-1-1 1,1 0 0,-1 0 0,1 0-1,0 0 1,-1-1 0,1 0-1,0 0 1,-1 0 0,1 0 0,0-1-1,-4-2 1,6 3-10,1 0 0,-1-1 0,1 1 0,0-1 0,-1 0 0,1 1 0,0-1 0,0 0 0,0 0 0,0 1 0,0-1 0,1 0 0,-1 0 0,1 0 0,-1 0 0,1 0 0,0 0 0,-1 0 0,1 0 0,0 0 0,0 0 0,0 0 0,1 0 0,-1 0 0,1 0 0,-1 0 0,1 0 0,-1 0 0,1 0 0,0 0 0,0 1 0,0-1 0,0 0 0,0 0 0,2-2 0,2-3-16,0 1-1,0-1 0,1 1 0,0 0 1,0 0-1,0 0 0,13-7 1,-9 7 11,1 1 0,-1 0-1,1 0 1,0 1 0,0 1 0,0 0 0,0 1 0,1 0 0,-1 0 0,1 1 0,-1 1 0,20 1 0,7 4 180,0 1 0,55 18 1,-13-3 448,-55-15-436,2-1 0,-1-1 0,0-1 0,1-2 0,-1 0 0,1-2 0,47-7 0,-59 6-230,23-3 15,-37 5-57,0 0 1,0 0-1,0 0 1,0 0 0,0 0-1,0-1 1,0 1-1,0 0 1,0-1-1,0 1 1,-1 0-1,1-1 1,0 1-1,0-1 1,0 0-1,0 1 1,-1-1-1,1 0 1,0 1-1,-1-1 1,1 0-1,-1 0 1,1 1-1,0-3 1,-6 0-1238,0-1 1,0 1-1,0 0 1,-1 0-1,1 0 1,-12-3-1,-18-5-1392</inkml:trace>
</inkml:ink>
</file>

<file path=ppt/ink/ink8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8.3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5888,'6'-3'2944,"74"6"-3968,-57-3 5888,20 0-4352,8-3 0,1 3 256,-1 0 128,1 0-1152,-4 3 0,-11-6 640,-3 3 0,-16 0-1024,-4 3 0,-9 2-1152,-5-5 0,9 0-256,0-16 128</inkml:trace>
</inkml:ink>
</file>

<file path=ppt/ink/ink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3.0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23 3840,'28'-3'1920,"89"15"-1664,-71-21 2688,17 6-2944,2-1 128,24 1-128,-9 3 0,9-6-256,-9 6 0,-14-3-896,-4-1 128</inkml:trace>
</inkml:ink>
</file>

<file path=ppt/ink/ink8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8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0 4352,'-3'2'289,"1"-1"0,-1 0 0,1 1-1,0-1 1,0 1 0,-1 0 0,1 0 0,0 0 0,1 0 0,-1 0 0,0 0 0,1 0 0,-1 1 0,1-1-1,-1 1 1,1-1 0,0 1 0,0-1 0,0 1 0,1 0 0,-1-1 0,1 1 0,-1 3 0,-7 76 2991,8-68-3126,1 124 60,0-118 93,1 0 0,1 1 0,1-1 0,12 35 0,8-9 110,-13-32-151,-10-14-260,-1-1 1,0 1-1,1 0 0,-1 0 1,0 0-1,0-1 1,1 1-1,-1 0 1,0 0-1,0-1 1,0 1-1,1 0 0,-1 0 1,0-1-1,0 1 1,0 0-1,0-1 1,0 1-1,1 0 1,-1-1-1,0 1 0,0 0 1,0-1-1,0 1 1,0 0-1,0-1 1,0 1-1,0 0 1,0-1-1,0 1 0,-1 0 1,1-1-1,0 1 1,0 0-1,0-1 1,0 1-1,0 0 1,-1-1-1,1 1 0,0 0 1,0 0-1,-1-1 1,-1-15-7,1 0 0,0-1 0,1 1 0,0 0 0,1 0 0,1 0 0,1-1 0,0 2 0,2-1 0,-1 0 0,2 1 0,0 0 0,1 0 0,0 0 0,1 1 0,1 0 0,0 1 0,21-24 0,-25 33 57,0-1 0,0 1 0,0 0 0,1 0 0,-1 0 0,1 1 0,0 0 1,0 0-1,0 0 0,0 1 0,1 0 0,-1 0 0,1 1 0,-1-1 0,1 2 0,0-1 0,0 1 0,-1 0 1,1 0-1,0 0 0,-1 1 0,1 0 0,-1 1 0,1-1 0,-1 1 0,1 1 0,-1-1 0,0 1 0,0 0 1,0 1-1,10 7 0,-8-6 55,0 1 0,-1 1 0,1 0 0,-1 0 0,-1 0 0,1 1 1,-1 0-1,0 0 0,-1 0 0,0 1 0,0 0 0,-1 0 0,0 0 0,-1 0 0,0 1 0,-1-1 1,1 1-1,-2 0 0,1 0 0,-1 19 0,-2-8-14,1-7-65,-1-1 0,0 0 0,0 0 0,-1 0-1,-1 0 1,0 0 0,-1 0 0,0-1 0,-8 14 0,12-25-6868,6-7 3021,7-7-406,-5 0 1660</inkml:trace>
</inkml:ink>
</file>

<file path=ppt/ink/ink8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9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4864,'14'0'2432,"34"4"-2944,-25-4 5632,6 0-4480,3 8 128,-4-4 128,1 0 0,-1-1-1280,-5-3 128,-3 0 512,-3 0 0,3-3-1408,-11 3 128,0 0-896,5 0 0</inkml:trace>
</inkml:ink>
</file>

<file path=ppt/ink/ink8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9.5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1 405 5504,'9'2'460,"0"-1"1,0 0-1,0-1 1,1 0-1,-1 0 1,0-1-1,0 0 1,0-1-1,0 0 1,0 0-1,0-1 1,-1 0-1,1-1 1,-1 1-1,1-2 0,-1 1 1,-1-1-1,15-12 1,2-2-69,-2-1 0,0-1 0,-1-1 0,29-40 0,-43 53-348,0-1 0,-1 0 0,0 0 0,-1 0 0,0-1 0,-1 0 0,0 0 0,0 0 0,-1 0 0,-1-1 0,0 1 0,0-1 0,-1 1 0,-1-1 0,-1-20 0,1 31-23,0 0 1,0 0 0,0 1-1,0-1 1,0 0 0,-1 0-1,1 0 1,0 0 0,0 1-1,0-1 1,-1 0 0,1 0-1,-1 1 1,1-1-1,0 0 1,-1 1 0,1-1-1,-1 0 1,1 1 0,-1-1-1,0 1 1,1-1 0,-1 1-1,0-1 1,0 0-1,-12 12 670,-6 31 104,12-15-427,2 1 0,0-1 0,2 0 0,1 32 1,9 112 1178,-3-116-1095,-7-8-742,-3-19-5777,2-25 3208,-6-9 22</inkml:trace>
</inkml:ink>
</file>

<file path=ppt/ink/ink8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8:59.9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6016,'57'0'2944,"71"-9"-2304,-91 6 2944,18-1-3456,16-3 128,6 2-128,-8 5 128,-3-4-384,-9 4 128,-11 0 128,-7 0 0,-12 0-896,-3 0 128,-9 0-1024,-12 9 0,-6-2-128,-8-3 128</inkml:trace>
</inkml:ink>
</file>

<file path=ppt/ink/ink8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0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0 6144,'-5'36'3072,"5"3"-3840,5-29 6656,-5 19-5504,0 1 0,0 22 384,0 3-1,-5 0-895,2-5 128,-3 1 512,6-8 128,-5 0-640,5-11 128,0 0-1535,0-13-1,0-8-896,0 14 0</inkml:trace>
</inkml:ink>
</file>

<file path=ppt/ink/ink8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1.0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 3712,'43'-12'1792,"57"-8"-256,-74 13 1920,17-2-3200,9 2 0,4 7 0,7 4 0,2-1-384,-13 1 0,-6 1 0,-8 2 128,-14 6-896,-6-10 0,-9 1-512,-9-1 0</inkml:trace>
</inkml:ink>
</file>

<file path=ppt/ink/ink8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1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7 3456,'-9'-7'1664,"13"34"-896,-4-23 2432,0 12-2944,0 12 0,0 6 256,0 10 128,0-1-768,0 3 128,0 13 384,0-15 0,0-14-256,0-5 0,0-14-1024,0-7 0,11-4-640,6-8 128</inkml:trace>
</inkml:ink>
</file>

<file path=ppt/ink/ink8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2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38 414 4736,'-3'1'217,"0"1"0,1 0 0,-1 0 1,1 0-1,0 1 0,-1-1 0,1 0 0,0 1 1,0 0-1,0-1 0,1 1 0,-1 0 0,1 0 1,-1 0-1,1 0 0,0 0 0,0 0 0,1 0 1,-1 0-1,0 1 0,1-1 0,0 0 0,0 0 1,0 1-1,0-1 0,0 0 0,1 0 0,0 0 1,-1 1-1,1-1 0,0 0 0,1 0 1,-1 0-1,3 4 0,0 3 328,1-1 0,0 0 0,1 0 0,0 0 0,12 12 1,18 12-1179,-23-25 720,0 0 0,1-1 1,0-1-1,1 0 0,0 0 1,-1-2-1,1 0 0,1 0 1,-1-2-1,0 0 0,1-1 1,0 0-1,-1-1 1,1-1-1,20-3 0,7-4 120,0-2 0,0-2 0,-1-1 0,49-24-1,-65 26-127,-1-1 0,-1-2-1,-1 0 1,1-1 0,-2-1-1,-1-2 1,24-23 0,-38 34-69,0 0 1,0-1 0,-1 0-1,0 0 1,0-1 0,-1 0-1,0 0 1,0 0 0,-1 0-1,-1-1 1,1 0 0,-2 0-1,1 0 1,-1 0 0,-1 0-1,0 0 1,0 0 0,-1-1-1,0 1 1,-1 0 0,0 0-1,-4-15 1,2 14-29,-1 0 0,0 0 0,-1 0-1,0 0 1,0 1 0,-1 0 0,-1 0 0,0 0-1,0 1 1,-1 0 0,0 0 0,0 1 0,-1 0-1,-15-11 1,9 11-29,0-1-1,-1 2 1,1 0 0,-1 1-1,-1 0 1,1 1 0,-1 1-1,0 1 1,-27-2-1,14 3-21,0 1-1,1 1 0,-1 2 0,1 1 0,-1 2 1,1 0-1,0 2 0,1 1 0,0 2 0,-53 24 0,77-31 59,0-1 0,1 0 0,-1 1 0,1 0-1,0 0 1,-1 0 0,1 0 0,1 1-1,-1-1 1,0 1 0,1 0 0,-4 7-1,5-9 6,1 0-1,0-1 1,-1 1-1,1 0 0,0-1 1,0 1-1,0 0 0,0-1 1,0 1-1,0 0 1,0-1-1,1 1 0,-1 0 1,1-1-1,-1 1 1,1 0-1,0-1 0,-1 1 1,1-1-1,0 1 1,0-1-1,0 0 0,0 1 1,0-1-1,1 0 1,-1 0-1,0 0 0,0 0 1,1 0-1,-1 0 1,1 0-1,-1 0 0,1 0 1,-1-1-1,3 2 1,22 9-6,0-1 0,1-2 0,0 0 0,1-2 1,42 5-1,145-1 104,-150-14-3,-44 2-41,-1 1 1,42 3-1,-61-2-51,-1 1 0,1-1 0,-1 0 0,1 0 0,-1 0-1,1 1 1,-1-1 0,1 0 0,-1 1 0,0-1-1,1 0 1,-1 1 0,1-1 0,-1 0 0,0 1-1,1-1 1,-1 1 0,0-1 0,0 0 0,1 1-1,-1-1 1,0 1 0,0-1 0,0 1 0,0-1-1,0 1 1,1-1 0,-1 1 0,0-1 0,0 1-1,0-1 1,0 1 0,-1 0 0,1-1 0,0 1-1,0-1 1,0 1 0,0-1 0,0 1 0,-1-1-1,1 1 1,-14 32 58,4-9 46,0 22 297,1 0 0,2 0 0,2 1 1,2-1-1,4 57 0,-1-88-315,1 1 1,1-1-1,0 0 1,0 0-1,2 0 0,0-1 1,1 1-1,0-1 1,1 0-1,9 16 0,-13-27-281,1 0-1,0-1 0,0 1 0,0-1 0,0 1 0,0-1 0,1 0 0,-1 0 0,1 0 1,-1-1-1,1 1 0,0-1 0,-1 0 0,1 0 0,0 0 0,8 0 0,-5 0-520,0-1 0,0 0-1,0 0 1,0 0-1,0-1 1,0 0 0,0 0-1,8-3 1,5-2-1841</inkml:trace>
</inkml:ink>
</file>

<file path=ppt/ink/ink8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2.7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0 388 3712,'31'-26'2239,"-28"22"-1764,1 0 0,-1 1-1,1 0 1,-1 0 0,1 0 0,0 0-1,7-4 1,10-5-136,-1 0-1,-1-2 0,0-1 1,-1 0-1,0-1 1,-2-1-1,0-1 1,0 0-1,-2-1 1,-1 0-1,0-1 1,-1-1-1,-1 0 1,10-29-1,-18 13 515,-7 30-262,-3 23-72,-5 36 406,2 0 0,-4 97 0,8-76-628,5-22-1343,17-64-2644,-3 2 2331,24-28-2146,-8-14 1052</inkml:trace>
</inkml:ink>
</file>

<file path=ppt/ink/ink8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3.4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104 134 3200,'-1'0'88,"1"0"1,-1 1 0,1-1-1,-1 0 1,1 0-1,-1 0 1,0 0-1,1 0 1,-1 0-1,1 0 1,-1 0-1,1 0 1,-1 0-1,0 0 1,1 0-1,-1 0 1,1 0 0,-1 0-1,1-1 1,-1 1-1,1 0 1,-1 0-1,1-1 1,-1 1-1,1 0 1,-1-1-1,1 1 1,0-1-1,-1 1 1,1 0-1,-1-1 1,1 1 0,0-1-1,-1 1 1,1-1-1,0 1 1,0-1-1,-1 0 1,2 0 100,-1 0 1,1 0 0,-1 0-1,1 0 1,0 0 0,0 0-1,-1 0 1,1 1 0,0-1-1,0 0 1,0 1 0,0-1-1,0 0 1,0 1 0,0-1-1,1 0 1,77-37 1071,-59 26-928,0 2 0,1 0 0,0 1 0,1 1 0,0 2 0,0 0 0,37-5 0,-48 10-166,0 1-1,1 0 0,-1 0 1,1 1-1,-1 1 0,0 0 1,0 1-1,12 4 0,-20-6-114,1 0 0,-1 1-1,1 0 1,-1 0 0,0 0-1,0 0 1,1 0 0,-2 1-1,1-1 1,0 1 0,0 0-1,-1-1 1,0 1 0,1 1-1,-1-1 1,0 0 0,0 0-1,-1 1 1,1-1 0,-1 1-1,0 0 1,0-1 0,0 1-1,0 0 1,-1 0 0,1-1-1,-1 6 1,-1 8 61,0 0 1,-1 0-1,-1 0 0,-1 0 0,0-1 1,-2 0-1,-8 21 0,-62 107 490,20-44-277,44-77-226,-2-1-1,0 0 1,-1-1 0,-32 34 0,35-42-40,-1 0 1,-1-2-1,0 0 0,0 0 0,-1-1 1,-1-1-1,-30 14 0,40-21-47,-1 0-1,1-1 1,-1 1 0,1-1-1,-1-1 1,1 1 0,-1-1-1,0 0 1,1-1 0,-13-2-1,15 3-12,1-1-1,0 0 1,0 0-1,0 0 1,0 0-1,0-1 1,0 1 0,1-1-1,-1 1 1,0-1-1,1 0 1,-1 0-1,1-1 1,0 1 0,-1 0-1,1-1 1,0 1-1,1-1 1,-1 0-1,0 1 1,1-1-1,-1 0 1,1 0 0,-1-5-1,1 7-4,1 0-1,0 0 0,0 0 1,0 0-1,0 0 1,0 0-1,0 0 1,0 0-1,0 0 1,0 0-1,0 0 0,0 0 1,1 0-1,-1 0 1,0 0-1,1 0 1,-1 0-1,1 0 1,-1 1-1,1-1 0,-1 0 1,1 0-1,0 0 1,-1 1-1,1-1 1,0 0-1,0 1 1,0-1-1,-1 0 0,1 1 1,0-1-1,0 1 1,0-1-1,0 1 1,0 0-1,0-1 1,0 1-1,0 0 0,0 0 1,0 0-1,0 0 1,2 0-1,51 2-116,-43-1 120,279 15-83,-239-18-1129,-8-1-6340,-41 1 5165,7-10 64</inkml:trace>
</inkml:ink>
</file>

<file path=ppt/ink/ink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3.4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105 384 4608,'0'-1'80,"0"0"-1,0 0 1,0 1 0,0-1-1,0 0 1,0 0 0,0 1 0,1-1-1,-1 0 1,0 0 0,1 1 0,-1-1-1,0 0 1,1 1 0,-1-1 0,1 0-1,-1 1 1,1-1 0,-1 1-1,1-1 1,-1 1 0,1-1 0,0 1-1,-1-1 1,1 1 0,0 0 0,-1-1-1,1 1 1,0 0 0,0-1-1,-1 1 1,1 0 0,0 0 0,0 0-1,-1 0 1,1 0 0,0 0 0,0 0-1,0 0 1,-1 0 0,1 0-1,0 0 1,0 0 0,-1 1 0,1-1-1,0 0 1,0 1 0,-1-1 0,1 0-1,0 1 1,-1-1 0,1 1-1,-1-1 1,1 1 0,0-1 0,-1 1-1,1-1 1,0 2 0,1 0 139,0 0 0,1 0 0,-1 0 0,0 0 0,0 1 0,0-1 0,-1 1 0,1-1 0,0 1-1,-1 0 1,0 0 0,0 0 0,0 0 0,0 0 0,0 0 0,0 4 0,-1-5-213,1 0 0,-1 0 0,0 0 0,1 0 0,-1 0 0,1 0 0,0 0 0,-1 0 0,1-1 0,0 1 0,0 0 0,1 0 0,-1-1 0,0 1 0,0 0 0,1-1 0,-1 1 0,4 1 0,0 1 92,0-1 0,0 1 0,1-2 0,-1 1 0,1 0 0,9 2 0,-4-2 68,0 0 0,1-1 0,0 0 0,0-1 1,-1 0-1,23-1 0,-18-3-88,0-1 0,-1 0 0,1-1-1,-1 0 1,0-1 0,-1-1 0,1 0 0,12-10 0,-17 11-45,-2 0 0,1-1 0,-1 1 0,0-2 0,0 1 0,-1-1 0,0 0 0,0-1 0,-1 1 0,0-1 0,-1-1 0,8-16 1,-10 16-13,-1 1 0,0 0 0,-1 0 0,0 0 0,0-1 1,-1 1-1,-1-1 0,1 1 0,-1 0 0,-1-1 1,0 1-1,0 0 0,0 0 0,-1 0 0,-1 1 1,0-1-1,0 1 0,0-1 0,-1 1 0,-1 1 0,-9-13 1,7 10-26,-1 1 0,0 0 0,-1 0 0,0 1 1,0 0-1,-1 1 0,0 0 0,0 0 0,0 2 1,-1-1-1,0 1 0,0 1 0,0 0 0,-1 1 1,-16-3-1,10 5-21,-1 0 1,0 2 0,1 0-1,-1 1 1,1 1-1,-1 0 1,1 2 0,0 0-1,-26 12 1,37-14-7,0 0-1,0 1 1,1 0 0,-1 0 0,1 1 0,0 0-1,0 0 1,1 1 0,0 0 0,0 0 0,0 0-1,0 1 1,1 0 0,0 0 0,1 0 0,0 0-1,0 1 1,0 0 0,1 0 0,0 0 0,1 0-1,0 0 1,0 1 0,-1 10 0,3-11-87,0-1 1,1 1-1,0 0 0,0-1 1,1 1-1,0 0 0,0-1 1,1 0-1,0 0 1,0 1-1,0-2 0,1 1 1,0 0-1,10 11 0,-5-9-200,-1 1 0,1-2 0,1 1-1,0-1 1,0-1 0,1 0-1,0 0 1,16 7 0,61 20-1602</inkml:trace>
</inkml:ink>
</file>

<file path=ppt/ink/ink8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3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 4608,'0'0'2304,"69"-5"-2432,-44 5 4992,-7 0-4096,10 0 0,15-4 256,14 1 0,9 3-1408,3-4 0,-7 4 768,-10 0 128,-9-4-1024,-11 4 128,-13 0-1152,-10 0 128,-9 4-512,-9 3 0</inkml:trace>
</inkml:ink>
</file>

<file path=ppt/ink/ink8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4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16 159 2816,'-1'0'66,"0"0"-1,1 0 1,-1 0 0,1 0-1,-1 0 1,1 0 0,-1 0 0,0-1-1,1 1 1,-1 0 0,1 0-1,-1 0 1,1-1 0,-1 1-1,1 0 1,-1-1 0,1 1 0,-1 0-1,1-1 1,-1 1 0,1-1-1,0 1 1,-1-1 0,1 1-1,0-1 1,-1 1 0,1-1-1,0 1 1,0-1 0,-1 1 0,1-1-1,0 1 1,0-1 0,0 0-1,0 1 1,0-1 0,0 1-1,0-1 1,0 0 0,0 1 0,0-1-1,0 1 1,0-2 0,0 1 157,0-3 2273,36-13 2091,250-26-1993,13-3-879,-237 26-2437,-40 10-1451,-35 10-3166,-5 6 3163</inkml:trace>
</inkml:ink>
</file>

<file path=ppt/ink/ink8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4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4864,'-1'0'69,"0"0"1,0 1 0,1-1-1,-1 0 1,0 0-1,0 1 1,1-1 0,-1 0-1,0 1 1,1-1 0,-1 1-1,0-1 1,1 1-1,-1-1 1,1 1 0,-1 0-1,1-1 1,-1 1-1,1-1 1,-1 1 0,1 0-1,0 0 1,-1-1-1,1 1 1,0 0 0,0-1-1,-1 1 1,1 0-1,0 0 1,0 0 0,1 34 1821,0 10 1761,-7-7-3122,2 0 0,2 0 1,2 0-1,1 0 0,2 0 1,15 74-1,-18-110-569,0 1 0,0-1 0,1 1 1,0-1-1,-1 1 0,1-1 0,0 1 0,0-1 0,0 0 1,0 0-1,1 1 0,-1-1 0,0 0 0,1 0 1,0 0-1,0 0 0,-1-1 0,1 1 0,3 2 0,-2-4-206,-1 0-1,0 0 0,0 0 0,0 0 0,0-1 0,1 1 0,-1-1 0,0 1 0,0-1 0,0 0 0,0 0 1,0 0-1,0 0 0,-1 0 0,1 0 0,0-1 0,0 1 0,-1 0 0,1-1 0,-1 0 0,3-2 0,9-12-1887,-3-7 64</inkml:trace>
</inkml:ink>
</file>

<file path=ppt/ink/ink8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5.1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1 492 4352,'0'0'77,"0"1"0,0 0 0,0-1 1,0 1-1,0-1 0,0 1 0,0 0 0,0-1 0,1 1 1,-1 0-1,0-1 0,0 1 0,1-1 0,-1 1 1,0 0-1,1-1 0,-1 1 0,0-1 0,1 1 0,-1-1 1,1 1-1,-1-1 0,1 0 0,-1 1 0,1-1 1,-1 1-1,1-1 0,0 0 0,-1 0 0,1 1 0,0-1 1,-1 0-1,1 0 0,-1 0 0,1 0 0,0 0 1,-1 0-1,1 0 0,1 0 0,-1 0 122,1 1 1,-1-1-1,0 0 0,1 0 1,-1 1-1,0-1 0,1 1 1,-1-1-1,0 1 0,1-1 1,-1 1-1,0 0 0,0 0 1,0 0-1,0 0 0,0 0 1,0 0-1,0 0 0,0 0 1,0 0-1,0 0 0,-1 0 1,1 0-1,0 1 0,-1-1 1,2 3-1,23 71 2359,-16-42-1701,3-1 0,29 61-1,-35-83-623,0-1-1,0 1 0,2-1 1,-1 0-1,1-1 0,0 1 1,0-2-1,1 1 1,0-1-1,1-1 0,-1 1 1,21 8-1,-22-10-87,1-1 1,-1-1-1,1 0 0,0 0 1,0 0-1,0-1 0,1-1 1,-1 1-1,0-1 0,1-1 1,-1 0-1,0 0 0,1-1 1,-1 0-1,11-3 0,6-3 21,0-2-1,-1 0 1,0-2-1,-1-1 0,0-1 1,0 0-1,-1-2 1,-1-1-1,23-22 1,-29 22-112,0 0 0,-1-2 0,-1 1 0,-1-2 0,-1 0 0,0-1 1,-1 0-1,-1-1 0,-1 0 0,-1 0 0,7-30 0,-12 35-38,-1 0-1,0-1 0,-1 1 1,0-1-1,-2 1 0,0-1 1,-1 1-1,0-1 0,-1 1 1,-1 0-1,-1 0 1,-7-17-1,3 11-49,-2 1 0,0 0 0,-1 0 0,-1 1 0,-1 1 0,0 0 0,-2 1 0,-17-17 0,25 28-22,0 0 0,-1 0 1,0 1-1,0 0 1,0 0-1,0 1 1,-1 0-1,0 1 0,0 0 1,-1 0-1,1 1 1,-1 1-1,1-1 0,-1 2 1,0 0-1,0 0 1,1 1-1,-1 0 1,0 1-1,0 0 0,0 1 1,1 0-1,-1 0 1,1 1-1,-1 1 1,1 0-1,0 0 0,1 1 1,-1 0-1,1 1 1,0 0-1,0 0 1,1 1-1,0 0 0,0 1 1,0 0-1,-10 15 1,11-15-125,2 1 0,0 1 0,0-1 0,0 1 1,1 0-1,1 0 0,-1 0 0,2 0 0,0 1 1,0-1-1,0 1 0,2 0 0,-1-1 0,1 1 1,1 0-1,0-1 0,0 1 0,1-1 0,0 1 1,5 10-1,-5-15-92,1-1 0,-1 0-1,1 0 1,1 1 0,-1-2 0,1 1 0,-1 0 0,1-1 0,1 0 0,-1 0-1,1 0 1,-1 0 0,1-1 0,0 0 0,0 0 0,1 0 0,-1 0 0,0-1-1,1 0 1,6 2 0,-3-2-207,0 0 0,0 0-1,0 0 1,0-1-1,0 0 1,0-1 0,0 0-1,0-1 1,0 0 0,0 0-1,0-1 1,13-3-1,0-5-39,-1 0 0,1-1 0,-2-1 0,22-16-1,-28 17 1207,0-1-1,-1 0 0,15-17 1,-30 32-245,0 1 0,1-1 0,0 1 0,0-1 0,0 1 1,0-1-1,0 1 0,0 6 0,-1 4 336,-7 27 317,3 0 0,1 0 0,1 0 0,3 1 0,1-1 0,3 1 0,1-1 1,10 42-1,-12-70-915,2 0 1,0-1 0,0 0-1,1 0 1,1 0-1,0 0 1,1-1 0,0 0-1,0 0 1,10 9 0,-12-15-312,-1 0 0,1-1 1,0 0-1,1 0 0,-1 0 1,1 0-1,0-1 0,-1 0 1,9 3-1,-9-5-231,-1 0-1,1 0 1,-1 0-1,1 0 1,0-1-1,-1 0 1,1 0-1,-1 0 1,1 0-1,0-1 1,-1 0-1,1 0 0,-1 0 1,6-2-1,-6 1-168,-1 1 0,1-1-1,-1 0 1,0 0 0,1 0-1,-1 0 1,0 0 0,4-4-1,5-5-701,25-19-1839</inkml:trace>
</inkml:ink>
</file>

<file path=ppt/ink/ink8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6.3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38 143 3456,'-7'0'-214,"5"0"560,1-1 0,0 1 0,-1 0-1,1 0 1,0 0 0,-1 0 0,1 0 0,0 0-1,-1 1 1,1-1 0,0 0 0,-1 1-1,1-1 1,0 1 0,0-1 0,-1 1 0,1 0-1,0 0 1,0-1 0,0 1 0,0 0-1,0 0 1,-1 1 0,3 1-262,0 0 0,1 0-1,-1 0 1,1-1 0,-1 1 0,1 0 0,0-1-1,0 1 1,0-1 0,0 0 0,1 0 0,-1 0-1,4 3 1,3 4 188,0-1-1,1 0 0,0 0 0,0-1 0,1-1 1,0 1-1,0-2 0,0 0 0,1 0 1,-1-1-1,1 0 0,0-1 0,14 2 0,1-5-55,0-2-1,0 0 1,0-2-1,-1-1 1,0-1-1,0-1 1,0-1-1,-1-2 1,25-13-1,-47 22-195,1 0 0,-1 0-1,0-1 1,0 1 0,0-1-1,0 0 1,-1 0 0,1 0 0,0 0-1,-1 0 1,0-1 0,1 1 0,-1-1-1,0 0 1,0 0 0,0 1 0,-1-1-1,1 0 1,-1 0 0,1-1-1,-1 1 1,0 0 0,0 0 0,-1-1-1,1 1 1,-1 0 0,0-1 0,1 1-1,-1-1 1,-1-3 0,-1 1-11,1 1 0,-1 0 1,0 0-1,-1 0 1,1 1-1,-1-1 0,0 1 1,0-1-1,-1 1 0,1 0 1,-1 0-1,0 0 0,0 1 1,0-1-1,-1 1 0,1 0 1,-1 0-1,-5-2 0,-6-3-22,-1 2-1,1-1 0,-1 2 1,-1 0-1,1 1 0,-1 1 1,1 1-1,-1 0 0,-34 2 1,38 0-110,1 2 0,-1-1 0,0 2 1,1 0-1,0 1 0,0 0 0,0 1 0,0 0 1,1 1-1,0 0 0,0 1 0,0 1 0,-14 12 0,24-19 34,1 0-1,-1 0 0,1 0 0,0 1 0,0-1 0,-1 0 0,1 1 0,0-1 1,0 1-1,1-1 0,-1 1 0,0-1 0,0 1 0,1 0 0,-1 0 0,1-1 1,-1 1-1,1 0 0,0 0 0,0-1 0,0 1 0,0 0 0,0 0 0,0-1 0,0 1 1,1 0-1,-1 0 0,2 3 0,-1-2-118,1 0 0,1 1 0,-1-1 0,0 0-1,1 0 1,0-1 0,-1 1 0,1 0 0,0-1 0,1 0 0,-1 0 0,5 3 0,45 20-2096</inkml:trace>
</inkml:ink>
</file>

<file path=ppt/ink/ink8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7.8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74 421 2560,'-13'-9'1198,"7"19"121,5-7 473,1-3-981,1 1-700,0-1-1,0 1 1,-1 0 0,1 0 0,0 0 0,-1 0 0,1 0-1,-1 0 1,1 0 0,-1 0 0,0 0 0,1 0 0,-1 0-1,0 0 1,0 0 0,1 0 0,-1 0 0,0 2 0,1 5-169,2-2 161,1 1 0,-1-1 0,1 0 1,0 0-1,0-1 0,1 1 0,0-1 1,0 0-1,0 0 0,0-1 0,1 1 0,0-1 1,-1 0-1,2-1 0,-1 1 0,0-1 1,1 0-1,-1-1 0,1 0 0,0 0 0,14 2 1,-8-2 60,1 0 0,-1-1 0,1 0-1,0-2 1,-1 1 0,1-1 0,0-1 0,-1-1 0,0 0 0,22-8 0,-14 1-34,1-1-1,-1-1 1,-1-1-1,0-1 1,-1-1-1,-1-1 1,0 0-1,-1-1 1,-1-1-1,0-1 1,-2 0-1,0-1 1,11-22 0,-22 36-108,0-1 1,0 0 0,-1 0-1,0-1 1,0 1 0,-1 0 0,0-1-1,0 1 1,-1-1 0,0 1 0,0-1-1,-1 1 1,0 0 0,0-1 0,-1 1-1,0 0 1,0 0 0,0 0 0,-1 0-1,0 0 1,-1 0 0,1 1 0,-1-1-1,-1 1 1,1 0 0,-1 1-1,0-1 1,-11-9 0,5 6-17,0 0 0,-1 1-1,0 0 1,-1 1 0,1 0 0,-1 1 0,-1 0-1,1 1 1,-1 0 0,0 2 0,0-1 0,0 2 0,0 0-1,-18 0 1,7 2-52,1 1 1,0 1-1,-1 2 0,1 0 0,0 2 1,-44 16-1,58-18 17,0 0-1,1 1 1,-1 0 0,1 1 0,0 0 0,1 0 0,-1 1-1,1 0 1,1 0 0,-1 1 0,1 0 0,1 0 0,-1 1-1,1 0 1,1 0 0,0 0 0,0 1 0,-4 13 0,7-17 15,0 1 0,1-1 0,0 1 0,1-1 0,-1 1 0,1-1 0,1 1 0,-1 0 0,1-1 0,0 1 1,1-1-1,-1 0 0,1 1 0,0-1 0,1 0 0,0 0 0,0 0 0,0 0 0,0-1 0,1 1 0,0-1 1,0 0-1,1 0 0,-1-1 0,1 1 0,0-1 0,0 0 0,11 6 0,-6-3 8,1-1 1,0 0-1,0 0 0,0-2 0,1 1 0,0-1 0,0-1 1,0 0-1,0-1 0,0 0 0,1-1 0,-1 0 1,1-1-1,17-2 0,1-4 55,0-2 0,-1-1 1,0-2-1,50-25 0,-31 10 84,84-60 0,-131 84-124,10-6 28,0-1 1,-1 0 0,-1 0-1,1-1 1,15-20 0,-22 19 67,-8 9 8,-12 16 74,12-7-127,1-1 0,0 1 0,0 0 0,0 0 0,1 0 0,0 0 0,1 1 0,0-1 0,0 0 0,0 1 0,1-1 0,0 1 0,0-1 0,1 1 0,0-1 0,1 0 0,-1 0 0,1 1 0,1-1 0,2 7 0,2 2 113,0-1 0,1 0 0,1 0 0,0-1 1,1 0-1,0 0 0,24 23 0,-24-29-108,0 0-1,0-1 1,1 0-1,0-1 1,0 0-1,1-1 1,-1 0-1,1 0 1,0-2-1,1 1 1,-1-2-1,0 1 1,1-2-1,0 0 1,-1 0-1,1-1 1,0 0-1,-1-2 1,14-2-1,-15 2-429,1 0 0,-1-1 1,-1-1-1,1 0 0,0 0 0,-1-1 0,0 0 0,0-1 0,0 0 0,-1-1 0,0 0 0,0 0 0,11-14 1,-13 14-194,-4 2 116,1 0 1,0 1 0,0 0 0,0 0-1,1 0 1,-1 0 0,1 1 0,0 0-1,10-6 1,26-4-2012</inkml:trace>
</inkml:ink>
</file>

<file path=ppt/ink/ink8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8.5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1176 3072,'6'-3'529,"1"0"0,-1 0 0,1 0 0,0 1 0,8-2 0,-9 3-244,0-1 0,0 0 0,0 0 0,0 0 0,0-1 0,0 1-1,-1-1 1,9-7 0,195-139 2318,-133 86-1273,128-136 0,-175 165-1125,-1-1 0,-2-1 1,-1-1-1,-2-1 0,-2-2 0,26-66 0,-42 95-190,-2-1-1,1 1 1,-2-1 0,1 0-1,-2 0 1,1 0 0,-2-1-1,1 1 1,-2 0 0,0 0-1,0 0 1,-1 0 0,-1 0-1,0 0 1,0 0 0,-1 1-1,-1 0 1,0 0 0,0 0-1,-1 0 1,-1 1 0,1 0-1,-2 0 1,0 0 0,0 1-1,0 1 1,-1-1 0,0 1-1,-1 1 1,0 0-1,-16-9 1,9 8-14,-1 1 0,1 0 0,-2 2 0,1 0 0,0 1 0,-1 1 0,0 0 0,0 2 0,0 0 0,0 1-1,0 1 1,1 1 0,-21 4 0,7 0 19,0 2-1,1 1 1,0 2-1,1 1 1,0 1-1,-52 31 1,68-35 27,1 1 1,-1 0 0,2 0 0,-1 2 0,2-1 0,0 2 0,0-1-1,1 2 1,0-1 0,1 1 0,1 1 0,-12 27 0,13-20 75,0 0 0,2 0 0,1 0 0,0 1 0,2-1 0,0 1 0,2 0 0,3 32 0,2-8 227,3 1 0,2-1 0,19 58 0,60 119 1150,-67-176-1183,2-1 0,3-1 1,1-1-1,2-2 0,2-1 1,2-2-1,59 56 0,-84-88-224,-1-1 0,1 0 0,1 0 0,-1-1 0,1 0 0,12 5 0,-20-10-132,0 0 0,0-1 0,0 1 0,0-1 0,0 1 0,0-1 0,0 1 0,0-1-1,1 0 1,-1 0 0,0 0 0,0-1 0,0 1 0,0 0 0,0-1 0,1 1-1,-1-1 1,0 0 0,0 0 0,0 1 0,0-2 0,-1 1 0,1 0 0,0 0-1,0 0 1,-1-1 0,1 1 0,-1-1 0,1 1 0,-1-1 0,1 0 0,-1 0-1,0 1 1,0-1 0,0 0 0,0 0 0,0 0 0,0-3 0,15-29-2489,0 0 0,3 2 0,25-37 0,-6 16-437</inkml:trace>
</inkml:ink>
</file>

<file path=ppt/ink/ink8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09.3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1046 3712,'-6'5'1395,"19"-2"439,29-7 1486,-9-5-2930,0-2 0,0-2-1,-1-1 1,-1-1 0,0-2 0,-1-1 0,-1-1-1,-1-2 1,-1 0 0,25-26 0,-24 16-77,-1-2 1,-2 0-1,-1-2 1,23-44-1,-32 50-202,-1 0 1,-2 0-1,-1-1 0,-2 0 1,0-1-1,4-37 0,-11 51-34,-1-1 0,0 0 0,-1 1 0,-1-1 0,-1 1 0,-1-1 0,0 1 0,-1 0-1,-1 0 1,0 0 0,-10-19 0,10 25-16,-1 1 1,-1-1-1,1 1 0,-2 1 1,1-1-1,-1 1 0,-1 1 1,0-1-1,0 2 0,-1-1 1,1 1-1,-2 0 0,1 1 1,-1 1-1,0-1 0,0 2 1,-14-5-1,12 5 2,1 1 0,0 0 0,-1 1 0,1 1 0,-1 0 0,1 0 0,-1 1 0,0 1 0,1 0 0,-1 1 0,1 0 0,0 1 0,0 1 0,0 0 0,0 0 0,0 1 0,1 0 0,0 1 0,0 1 0,-16 11 0,14-6 39,0 0 1,1 0-1,0 1 0,1 1 1,0 0-1,1 0 1,1 1-1,1 0 0,0 1 1,0 0-1,2 0 0,0 0 1,1 1-1,-5 25 1,5-11 98,1 0-1,2 1 1,0 0 0,3-1 0,0 1 0,2 0 0,2-1 0,0 0 0,3 0-1,0-1 1,16 39 0,14 21 356,56 97 0,-73-152-466,1-1 1,2 0 0,1-2 0,1-1-1,43 40 1,-55-59-38,1-1-1,-1 0 1,19 10 0,-28-19-44,-1 1 1,1-1 0,-1-1-1,1 1 1,0-1 0,-1 0 0,10 1-1,-12-1-6,0-1 0,0 0 0,0-1 0,0 1 0,0 0 0,0-1 0,0 1 0,-1-1 0,1 1 0,0-1 0,0 0 0,0 0 0,-1 0 0,1 0 0,0 0 0,-1 0 0,1 0 0,-1 0 0,1-1 0,0-1 0,26-33-63,-19 23-5,1 0-1,0 1 0,1-1 0,1 2 1,-1 0-1,15-10 0,-26 21 58,1-1-1,0 1 0,-1 0 1,1 0-1,-1-1 1,1 1-1,-1 0 0,1 0 1,0 0-1,-1-1 1,1 1-1,0 0 0,-1 0 1,1 0-1,0 0 1,-1 0-1,1 0 0,-1 1 1,1-1-1,0 0 1,-1 0-1,1 0 0,-1 1 1,1-1-1,0 0 1,-1 0-1,1 1 0,-1-1 1,1 0-1,-1 1 1,1-1-1,-1 1 0,1-1 1,0 2-1,9 18 33,-7-15-40,1 2 17,1 0-1,1 0 1,-1-1-1,1 1 1,0-1-1,0-1 1,1 1-1,0-1 1,0 0-1,0-1 0,0 0 1,1 0-1,0 0 1,0-1-1,0 0 1,0-1-1,0 0 1,0 0-1,1-1 1,-1 0-1,1 0 1,13-1-1,1-2 43,0-1 0,0-1-1,-1-1 1,1-1 0,-1-1 0,-1-1-1,26-12 1,-33 12-17,-1 0 1,1 0-1,-1-1 0,-1-1 0,0 0 1,0-1-1,-1 0 0,0-1 0,-1 0 1,0-1-1,14-25 0,-19 29-6,0 1 0,-1-1 0,0 0 0,0-1 0,-1 1 0,0-1 0,-1 1 0,0-1 0,0 0 0,-1 0 0,-1 0 0,1 0 0,-2 0 0,1 0 0,-1 0 0,-1 1 0,0-1 0,0 0 0,-7-17 0,5 19-14,0 0 0,0 1 0,-1-1 0,0 1 0,0 0 0,-1 0 0,0 1 0,0-1 0,0 1 0,-1 1 1,0-1-1,0 1 0,-1 0 0,1 1 0,-1 0 0,0 0 0,0 0 0,-1 1 0,-14-3 0,9 4-15,-1 0 0,1 1-1,-1 0 1,1 2 0,-1-1 0,1 2 0,-1 0-1,1 1 1,0 0 0,0 1 0,-19 8 0,1 1-24,1 2 0,-51 31 0,68-37-68,1 0 0,0 2 0,0-1 0,1 2 0,0 0 0,1 0 0,-17 25 0,26-33-51,-1 1 0,0-1 1,1 1-1,0 0 0,0 0 1,1 0-1,-1 0 1,1 1-1,0-1 0,1 0 1,-1 1-1,1-1 0,0 0 1,0 1-1,2 9 1,-1-11-81,0-1 1,1 1 0,-1-1 0,1 1 0,-1-1 0,1 0 0,0 0 0,1 1 0,-1-1 0,0-1 0,1 1 0,0 0 0,-1-1 0,1 1 0,0-1 0,0 0 0,1 0 0,-1 0 0,0 0 0,1-1 0,-1 1-1,7 1 1,45 7-2841</inkml:trace>
</inkml:ink>
</file>

<file path=ppt/ink/ink8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0.1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8 306 3840,'1'-2'153,"0"1"0,0-1 1,0 1-1,1-1 0,-1 1 0,0 0 1,0-1-1,1 1 0,-1 0 0,1 0 1,-1 0-1,1 0 0,0 0 0,-1 0 0,1 1 1,0-1-1,-1 1 0,1-1 0,0 1 1,0-1-1,0 1 0,0 0 0,-1 0 1,1 0-1,0 0 0,0 0 0,0 0 1,0 1-1,-1-1 0,4 2 0,-1-1 132,0 0-1,0 1 1,0 0-1,0 0 0,0 0 1,-1 0-1,1 1 1,-1-1-1,1 1 0,-1 0 1,0 0-1,4 6 1,12 22 246,-2 0 1,-1 2-1,-2 0 1,-1 1-1,-2 0 1,9 45-1,12 31 719,-33-118-738,-13-21-256,-38-41 120,13 20-239,-54-95-1,85 129-156,0 1 0,1-1-1,1-1 1,0 1 0,1-1-1,1 0 1,1 0 0,0 0-1,1-1 1,1 1 0,1-20-1,0 30-7,1 1-1,1-1 1,-1 1-1,1 0 1,0-1-1,0 1 1,1 0-1,0 0 0,0 0 1,0 1-1,1-1 1,0 1-1,0-1 1,8-7-1,-3 6 4,-1-1 0,2 2 0,-1-1 0,1 1 0,0 1 0,0 0 0,22-8-1,-5 5 43,1 1 0,0 2 0,1 0-1,-1 2 1,1 1 0,29 2-1,-32 1 34,-1 2-1,39 7 1,-55-8-525,-1 0 1,1 1-1,-1 0 0,0 0 1,0 1-1,-1 0 1,1 0-1,-1 1 1,0 0-1,0 0 1,6 7-1,7 7-1786,-1-3-43</inkml:trace>
</inkml:ink>
</file>

<file path=ppt/ink/ink8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0.7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45 277 4864,'-2'3'295,"1"0"1,0 0-1,0 0 1,1 1-1,-1-1 0,0 0 1,1 0-1,0 0 1,0 1-1,0-1 1,0 0-1,1 0 1,-1 0-1,1 1 0,0-1 1,-1 0-1,2 0 1,-1 0-1,0 0 1,0 0-1,1 0 0,0-1 1,0 1-1,-1 0 1,2-1-1,-1 1 1,0-1-1,0 0 0,5 3 1,1 3-15,0-2 0,1 1 0,-1-1 0,1-1 0,1 1 0,-1-2 0,1 1 0,10 2 0,-3-2-95,0-1 1,1-1 0,-1-1 0,1-1 0,-1 0 0,1-1 0,-1-1 0,1-1 0,0 0 0,-1-1 0,18-6 0,-6 0 115,-1-2 0,1 0-1,-2-2 1,0-1-1,39-28 1,-58 36-252,1 0 1,-2 0 0,1-1-1,-1 0 1,0-1 0,0 0 0,-1 0-1,0 0 1,6-13 0,-9 16-37,-1 0 1,0 0 0,0-1 0,0 1 0,-1-1 0,0 1 0,0-1 0,0 0-1,-1 1 1,1-1 0,-2 0 0,1 0 0,0 1 0,-1-1 0,0 1-1,-1-1 1,1 0 0,-3-5 0,1 3-18,-1 1-1,1-1 1,-1 1 0,-1 0-1,1 0 1,-1 0 0,-1 1-1,1 0 1,-1 0 0,0 0-1,0 1 1,-1-1 0,0 2-1,0-1 1,0 1 0,0 0-1,0 0 1,-1 1 0,0 0-1,0 0 1,0 1 0,0 0-1,0 0 1,0 1 0,-10 0-1,-4 0-30,0 2-1,-1 1 1,1 0-1,0 2 1,1 1-1,-1 0 1,-36 15-1,57-20 34,-146 63-323,132-56 269,1 1 0,0 1-1,0 0 1,1 1 0,0 0-1,1 1 1,-13 15-1,22-24 39,1 1 0,0-1 0,0 1 0,0 0 0,1 0-1,-1-1 1,0 1 0,1 0 0,0 0 0,0 1-1,0-1 1,0 0 0,0 0 0,1 1 0,-1-1 0,1 0-1,0 0 1,0 1 0,0-1 0,1 0 0,0 5 0,1-4-1,-1 0 0,1 0 0,1 0 0,-1 0 1,1 0-1,0 0 0,-1 0 0,2-1 1,-1 0-1,0 1 0,1-1 0,-1 0 0,6 3 1,9 4-49,-1 0-1,1-2 1,1 0 0,0 0 0,30 6-1,-13-5-91,0-2 0,1-2 0,0-1 0,-1-2-1,1-1 1,0-2 0,0-1 0,0-2-1,0-2 1,-1-2 0,43-13 0,-77 20 147,1 0-1,-1 0 1,0-1 0,1 1 0,-1 0 0,0-1 0,0 1-1,0-1 1,0 0 0,0 1 0,-1-1 0,1 0-1,0 0 1,2-5 0,-4 6 24,0 1-1,1-1 1,-1 0-1,0 0 1,0 0-1,0 0 1,0 0-1,0 0 1,0 1 0,0-1-1,-1 0 1,1 0-1,0 0 1,0 0-1,-1 0 1,1 1-1,0-1 1,-1 0-1,1 0 1,-1 0-1,1 1 1,-1-1 0,0 0-1,1 1 1,-1-1-1,1 1 1,-1-1-1,0 0 1,0 1-1,1-1 1,-1 1-1,0 0 1,0-1-1,0 1 1,1 0 0,-1-1-1,0 1 1,0 0-1,0 0 1,0 0-1,0 0 1,0 0-1,-1 0 1,2-1 21,-1 1 0,0 0-1,0-1 1,1 1 0,-1 0 0,0 0 0,0 0 0,1-1 0,-1 1-1,0 0 1,0 0 0,1 0 0,-1 0 0,0 0 0,0 0 0,0 1-1,1-1 1,-1 0 0,0 0 0,0 0 0,1 1 0,-1-1-1,0 0 1,1 1 0,-1-1 0,0 1 0,1-1 0,-1 1 0,1-1-1,-1 1 1,0-1 0,1 1 0,-1 0 0,1-1 0,0 1 0,-1-1-1,1 1 1,-1 0 0,1 0 0,0-1 0,0 1 0,-1 0 0,1 0-1,0-1 1,0 1 0,0 0 0,0 0 0,0 0 0,0-1 0,0 1-1,0 0 1,0 0 0,0-1 0,1 1 0,-1 0 0,0 0 0,0-1-1,1 1 1,0 1 0,0 4 221,1-1 1,0 1-1,1-1 0,0 1 1,-1-1-1,7 8 0,8 6 280,0-1 0,1 0 0,1-1 0,0-2 0,1 0-1,1-1 1,31 17 0,-33-22-621,0-1 1,0-1-1,35 9 0,-39-14-652,0 1 1,0-1-1,0-1 0,1-1 0,22-2 1,-10-6-2229</inkml:trace>
</inkml:ink>
</file>

<file path=ppt/ink/ink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4.3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102 273 3200,'1'0'119,"-1"0"0,1-1 1,-1 1-1,1 0 0,-1 0 0,1 0 0,-1-1 1,1 1-1,0 0 0,-1 0 0,1 0 0,-1 0 1,1 0-1,-1 0 0,1 0 0,0 0 0,-1 0 1,1 0-1,-1 0 0,1 0 0,-1 1 0,1-1 1,-1 0-1,1 0 0,-1 1 0,1-1 0,-1 0 1,1 1-1,-1-1 0,1 0 0,-1 1 1,1-1-1,-1 1 0,0-1 0,1 1 0,0 0 1,22 19 1250,-10 3-1089,2 0 0,1-1 0,0 0 0,29 28 0,-39-44-225,0 0 1,0-1 0,0 0-1,1-1 1,0 1 0,-1-1 0,1 0-1,1-1 1,-1 0 0,1 0-1,-1-1 1,1 1 0,0-2-1,0 1 1,0-1 0,-1 0 0,1-1-1,1 0 1,12-1 0,-9-2 2,1 0 1,-1-1 0,-1 0-1,1 0 1,-1-1-1,0-1 1,0 0 0,0-1-1,-1 0 1,0 0-1,0-1 1,-1-1 0,0 1-1,0-1 1,7-11 0,-11 13-22,1-1 1,-1 0 0,0 0 0,-1 0 0,0-1 0,-1 0 0,1 1 0,-2-1 0,1-1-1,-1 1 1,0 0 0,-1 0 0,0-1 0,-1 1 0,0 0 0,0-1 0,-1 1 0,-1 0-1,1-1 1,-5-14 0,1 15-25,0-1 0,0 0 0,0 1 0,-1 0-1,-1 1 1,1-1 0,-1 1 0,-1 0 0,0 1 0,0 0-1,0 0 1,-1 0 0,0 1 0,-11-5 0,3 1-41,-1 2 1,0 0-1,0 1 0,0 0 1,-1 2-1,-38-6 1,36 9-34,-1 1 0,0 1 0,0 1 0,1 1 0,-41 9 0,48-7 4,1 0 0,-1 0 0,0 1 1,1 1-1,0 0 0,0 1 0,1 0 1,0 1-1,-21 17 0,32-24 44,-1 1 0,0 0 0,1 0 0,-1 0-1,1-1 1,-1 1 0,1 1 0,0-1 0,0 0 0,0 0-1,0 0 1,0 1 0,0-1 0,1 0 0,-1 1 0,1-1-1,0 0 1,-1 1 0,1-1 0,0 1 0,1-1 0,-1 0-1,0 1 1,1-1 0,-1 1 0,1-1 0,0 0 0,-1 0-1,1 1 1,0-1 0,1 0 0,-1 0 0,0 0-1,1 0 1,-1 0 0,1 0 0,-1 0 0,1-1 0,0 1-1,0-1 1,4 3 0,4 5-40,1-2 0,0 1 0,0-2 0,1 1 0,0-2 1,14 6-1,0-3-60,0-1 0,1-2 1,-1-1-1,1 0 1,0-2-1,44-2 0,162-28-402,-133 13 530,-97 14 20,1 0 0,-1 1 1,1-1-1,-1 1 0,1 0 1,0 0-1,-1 1 0,1-1 1,-1 1-1,6 1 1,-8-1-12,0 0 1,0 0 0,0 0 0,0 0 0,0 0 0,0 0 0,0 0 0,-1 0 0,1 1 0,-1-1 0,1 0 0,-1 0 0,1 1 0,-1-1 0,0 0-1,1 1 1,-1-1 0,0 1 0,0-1 0,0 0 0,0 1 0,0-1 0,0 0 0,-1 1 0,1-1 0,0 0 0,-1 1 0,0 1 0,-2 11 112,1 0 0,0 1 1,1-1-1,0 1 0,1-1 0,4 28 1,-2-34-110,0-1 0,1 1 1,0-1-1,0 0 0,0 0 1,1 0-1,0 0 0,1-1 1,-1 1-1,1-1 0,0 0 1,1-1-1,-1 1 0,12 7 1,-3-3-39,0-1 0,0-1 0,21 9 0,23 13-1747,-37-12 220</inkml:trace>
</inkml:ink>
</file>

<file path=ppt/ink/ink8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1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481 555 1408,'0'-5'163,"0"-11"156,0 16-296,0-1 0,0 1 0,0 0 1,0 0-1,0 0 0,0 0 0,0-1 1,0 1-1,0 0 0,0 0 0,0 0 1,0 0-1,0-1 0,1 1 0,-1 0 0,0 0 1,0 0-1,0 0 0,0 0 0,0-1 1,0 1-1,0 0 0,0 0 0,1 0 0,-1 0 1,0 0-1,0 0 0,0 0 0,0 0 1,0-1-1,0 1 0,1 0 0,-1 0 0,0 0 1,0 0-1,0 0 0,0 0 0,1 0 1,-1 0-1,0 0 0,0 0 0,0 0 1,0 0-1,1 0 0,-1 0 0,0 0 0,0 0 1,0 0-1,0 0 0,1 0 0,-1 0 1,0 1-1,0-1 0,0 0 0,0 0 0,0 0 1,1 0-1,-1 0 0,0 0 0,0 1 1,1 0 1448,-4 31 1045,-20 52 590,-21 160 1,40-194-2623,1-1 0,3 1 0,2 0 0,15 84 0,-12-101-333,3 1 0,1-1 1,1 0-1,17 38 1,-22-61-114,0-1 0,1 1 1,0-1-1,0 0 1,1 0-1,0-1 1,0 1-1,1-2 1,0 1-1,1-1 0,0 0 1,0-1-1,0 0 1,1-1-1,-1 0 1,1 0-1,12 3 0,-5-3 22,0-2-1,0 0 0,0 0 0,0-2 0,1 0 0,-1-1 0,0-1 0,1-1 0,-1 0 0,0-1 0,0-1 1,-1 0-1,1-2 0,-1 0 0,0 0 0,0-2 0,-1 0 0,26-18 0,-9 3 64,-2 0 0,-1-2 0,-1-2 0,-1 0 0,-1-2 0,-2-1 0,31-48 0,-37 48-94,-2-2 0,0 0 0,-2-1 0,-2 0 0,-1-1 0,-1 0 0,-2-1 0,-2 0 0,-1 0 0,-2-1 0,-1 1 0,-1-1 0,-3 1 0,0-1 0,-3 1 0,-1 0 0,-1 0 0,-2 0 0,-1 1 0,-2 1 0,-2 0 0,0 0 0,-3 2 0,0 0 0,-2 0 0,-38-45 0,35 49-50,-2 2-1,-1 0 0,-1 1 1,-1 2-1,-1 1 0,-1 1 0,-1 1 1,0 1-1,-2 2 0,1 2 1,-52-17-1,57 24-28,1 0 1,-1 2-1,0 1 1,-1 1 0,1 1-1,-1 1 1,1 2-1,0 1 1,-1 0-1,1 2 1,0 1-1,1 2 1,-1 0-1,1 1 1,-46 23-1,47-17-28,0 0-1,2 1 0,0 2 1,0 0-1,2 1 0,0 1 0,2 1 1,0 1-1,1 1 0,1 0 0,1 1 1,0 0-1,-11 29 0,19-35 47,0-1 0,1 1 0,1 0 0,1 0 0,0 0 0,1 1 0,1-1 0,1 1 0,0 0 0,2-1 0,0 1 0,0 0 0,2-1 0,0 1 0,1-1 0,1 0 0,1 0 0,0-1 0,1 1 0,0-1 0,12 16 0,-6-13 35,2-1 0,0-1 0,1 0 0,0-1 0,2 0 0,0-2 0,0 0 0,1-1 0,1-1 0,0-1 0,28 12 0,16 2-653,0-3 0,102 22 0,59 17-5388,-171-39 3840</inkml:trace>
</inkml:ink>
</file>

<file path=ppt/ink/ink8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2.0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4864,'5'-1'343,"0"0"0,-1 1 0,1-1 0,0 1-1,-1 0 1,1 0 0,0 1 0,-1-1 0,1 1 0,-1 0 0,1 0 0,-1 1 0,1-1 0,-1 1 0,0 0 0,0 0-1,0 0 1,0 1 0,0-1 0,0 1 0,0 0 0,-1 0 0,5 6 0,5 6 189,-1 1 0,0 1-1,-1 0 1,10 21 0,-15-26-669,21 41 665,-3 1-1,-3 1 1,15 58 0,-33-104-528,14 64 549,-16-68-576,0 0 1,0 0 0,-1 0 0,0 0 0,0-1 0,0 1 0,0 0 0,-1 0-1,0 0 1,0 0 0,-3 9 0,-14-4-3588,18-9 3470,0-1 1,-1 0 0,1 0-1,0 0 1,-1 1-1,1-1 1,0 0 0,-1 0-1,1 0 1,-1 0-1,1 0 1,0 0 0,-1 0-1,1 0 1,-1 0 0,1 0-1,0 0 1,-1 0-1,1 0 1,0 0 0,-1 0-1,1 0 1,-1 0 0,1-1-1,0 1 1,-1 0-1,1 0 1,0 0 0,-1-1-1,1 1 1,0 0-1,-1 0 1,1-1 0,0 1-1,0 0 1,-1-1 0,1 1-1,0 0 1,0-1-1,-1 1 1,4-9-2182</inkml:trace>
</inkml:ink>
</file>

<file path=ppt/ink/ink8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2.7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10 124 2816,'14'45'6385,"-8"-28"-5624,13 43 1766,-12-42-2108,-1 0 0,-1 0 0,4 24 0,-5-14 322,-2-18-558,0 0 0,0 0-1,-1 1 1,-1-1-1,1 0 1,-2 1-1,1-1 1,-2 0-1,1 0 1,-1 0-1,-1 0 1,-5 13-1,8-22-168,0 0-1,0 0 0,-1 0 0,1 0 1,0 0-1,-1-1 0,1 1 0,-1 0 0,1 0 1,-1 0-1,1-1 0,-1 1 0,0 0 1,1-1-1,-1 1 0,0-1 0,0 1 0,1-1 1,-1 1-1,0-1 0,0 1 0,0-1 1,0 0-1,0 1 0,0-1 0,1 0 0,-1 0 1,0 0-1,0 1 0,0-1 0,0 0 1,0 0-1,0-1 0,0 1 0,0 0 0,0 0 1,0 0-1,0-1 0,1 1 0,-1 0 1,0-1-1,0 1 0,0 0 0,0-1 0,1 0 1,-1 1-1,0-1 0,0 1 0,1-1 0,-1 0 1,0 1-1,1-1 0,-1 0 0,1 0 1,-1 0-1,1 1 0,0-1 0,-1 0 0,1 0 1,-1-1-1,-3-5 36,1 0 1,-1 0-1,2 0 0,-1-1 1,1 1-1,-3-12 0,2-2-20,2 0-1,0 0 1,1 0-1,0 0 0,2 0 1,9-41-1,-7 47-46,1 0 0,1 0 0,0 1 0,1 0 0,1 0 0,0 1 0,1 0 0,0 1 0,1-1 0,14-13-1,-12 14 58,-1 2-1,1-1 1,1 2-1,0-1 0,1 2 1,-1 0-1,2 0 1,25-9-1,-34 15 16,0 0-1,0 1 1,0 0-1,0 0 1,0 0 0,0 1-1,0 0 1,0 0-1,0 0 1,0 1-1,0 0 1,-1 0-1,1 0 1,0 1 0,0 0-1,-1 0 1,1 1-1,-1-1 1,1 1-1,-1 0 1,0 1 0,0-1-1,-1 1 1,1 0-1,-1 0 1,5 5-1,4 8 45,-1 0 0,-1 0-1,0 1 1,-1 1 0,-1 0-1,0 0 1,-2 1 0,8 30-1,0 14 221,8 90 0,-21-136-311,-1 0 0,-1 0 0,-1 0 0,0 0 1,-5 20-1,6-38-53,0 1-1,0-1 1,0 1 0,0-1 0,0 0 0,0 1 0,0-1 0,0 0 0,0 1 0,-1-1-1,1 1 1,0-1 0,0 0 0,0 1 0,-1-1 0,1 0 0,0 1 0,0-1 0,-1 0-1,1 0 1,0 1 0,-1-1 0,1 0 0,0 0 0,-1 1 0,1-1 0,0 0 0,-1 0-1,1 0 1,0 0 0,-1 0 0,1 0 0,-1 0 0,1 1 0,0-1 0,-1 0 0,1 0-1,-1 0 1,1 0 0,0-1 0,-1 1 0,1 0 0,-1 0 0,1 0 0,0 0 0,-1 0 0,1 0-1,0-1 1,-1 1 0,1 0 0,0 0 0,-1-1 0,0 1 0,1-1-147,-1 0 0,0 0 0,1 0 0,-1 1 0,0-1-1,1 0 1,-1 0 0,1 0 0,-1 0 0,1 0 0,0 0 0,-1 0 0,1 0 0,0 0 0,0 0 0,0 0 0,0-1 0,0 1 0,0 0 0,0 0 0,0 0 0,0 0 0,0 0 0,1 0 0,0-2 0,7-22-2538,1-6 22</inkml:trace>
</inkml:ink>
</file>

<file path=ppt/ink/ink8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3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5376,'32'-16'2688,"31"5"-2944,-40 11 4864,0 0-4096,5 0 128,-5-3 0,1 3 0,-5-6-1024,1 6 128,-11 6 0,-9-3 0,-6 17-1408,-3-4 0,-10 3-256,-4-4 128</inkml:trace>
</inkml:ink>
</file>

<file path=ppt/ink/ink8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3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0 157 6656,'18'8'3328,"62"-43"-3328,-51 19 6911,13 3-6015,1-6 0,-2 8 384,-2-8 0,-7 3-1792,-9 3 128,2 3 768,-11 1 0,-1 5-2176,-8 17 128,-14-6-1023,-11 9-1</inkml:trace>
</inkml:ink>
</file>

<file path=ppt/ink/ink8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4.1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309 580 3072,'11'-3'1804,"-9"6"-280,-15 13 743,-11 15-673,20-19-1154,-1 1 1,2 0-1,0 1 1,1-1-1,0 0 0,1 1 1,0-1-1,1 1 0,1-1 1,3 19-1,-3-21-195,1 1-1,1 0 0,0 0 1,0-1-1,2 0 0,-1 0 1,1 0-1,1 0 1,0-1-1,0 0 0,1 0 1,9 10-1,-10-15-132,0 0 0,0-1 0,1 0 0,0 0 0,-1-1 0,1 0 0,1 0 0,-1 0 0,0-1 0,1 0 0,-1-1 0,1 1 0,-1-2 0,1 1 0,0-1 0,-1 0 0,1 0 0,0-1 0,-1 0 0,11-3 0,7-2 113,0-1 0,-1-1 0,0 0 0,43-24 0,-40 16-116,0 0-1,-2-2 0,0-1 0,-1-1 0,-1-1 0,-1 0 1,0-2-1,-2-1 0,-1-1 0,-1 0 0,-1-1 1,-1-1-1,13-32 0,-25 49-69,1-1-1,-2 0 1,1-1 0,-2 1-1,1 0 1,-2-1 0,0 0-1,0 1 1,-1-1 0,0 0 0,-1 1-1,0-1 1,-5-18 0,1 15-7,0 0 0,-1 1 0,0 0 0,-1 0 1,-1 1-1,0 0 0,-1 0 0,0 1 1,-1 0-1,-12-11 0,-7-3-19,0 1 0,-2 2 0,-1 1 0,-1 2 0,0 0 0,-2 3 0,0 1 0,-1 1 0,0 2 0,-1 2 0,0 1 0,-1 2 0,0 2 0,0 1 0,-1 2 1,1 1-1,-42 5 0,65-1-45,1 0 0,-1 1 0,0 1 0,1 0 0,0 2 0,0-1 0,0 1 0,1 1 0,-18 12 0,26-15 37,0-1 0,0 1 0,1 0 0,-1 1 0,1-1 0,0 1 0,0 0-1,1 0 1,-1 0 0,1 0 0,0 1 0,1-1 0,-1 1 0,1 0 0,0 0 0,0 0 0,1 0-1,0 0 1,0 0 0,0 0 0,1 0 0,0 0 0,0 0 0,1 0 0,1 11 0,3-2 50,0 1 1,1-1-1,1 0 1,0 0-1,1-1 1,1 0-1,0-1 1,0 0 0,2 0-1,0-1 1,0 0-1,1-1 1,17 13-1,-5-5 72,1-1 0,0-2-1,1 0 1,1-2-1,1-1 1,37 13 0,-18-13-10,0-1 0,1-2 1,51 3-1,-67-10-67,1-2 0,1-2-1,-1 0 1,-1-2 0,45-11 0,-64 11-33,-1-1 1,0 0-1,0-1 1,0 0 0,-1-1-1,0-1 1,0 0-1,0 0 1,14-14 0,-20 17-11,0-1 1,0 0-1,-1 0 1,0-1-1,0 1 1,0-1 0,0 0-1,-1 0 1,0 0-1,-1-1 1,1 1-1,-1 0 1,0-1 0,-1 0-1,0 0 1,0 1-1,0-1 1,-1-14 0,0 21-9,0-1 0,0 0 0,0 0 0,0 0 0,0 0 1,0 1-1,0-1 0,-1 0 0,1 0 0,0 0 0,0 1 1,-1-1-1,1 0 0,-1 0 0,1 1 0,-1-1 1,1 0-1,-1 1 0,1-1 0,-1 0 0,1 1 0,-1-1 1,0 1-1,1-1 0,-1 1 0,0-1 0,0 1 1,1 0-1,-1-1 0,0 1 0,0 0 0,0 0 0,1-1 1,-1 1-1,0 0 0,0 0 0,0 0 0,0 0 1,1 0-1,-1 0 0,0 0 0,0 0 0,0 1 0,0-1 1,1 0-1,-1 0 0,0 1 0,0-1 0,0 1 0,1-1 1,-2 1-1,-1 1-3,-1 0 0,0 0 0,1 0 0,-1 0 0,1 1 1,0-1-1,0 1 0,0 0 0,0 0 0,-2 4 0,0 3 32,0-1-1,0 2 1,1-1-1,0 1 0,1-1 1,1 1-1,-1 0 1,2 0-1,-1 0 1,1 0-1,1 0 1,0 0-1,1 1 0,0-1 1,3 13-1,6 18 203,2 0-1,26 64 1,-13-40-99,-15-37 22,1 0 1,1-1 0,1 0-1,35 51 1,-48-78-169,1-1 0,-1 1 0,0-1 0,1 1 0,-1-1 0,1 1 0,-1-1 0,1 1 0,0-1 0,-1 1 0,1-1 0,-1 1 0,1-1-1,0 0 1,-1 1 0,1-1 0,0 0 0,0 0 0,-1 0 0,1 0 0,0 1 0,-1-1 0,1 0 0,0 0 0,0 0 0,-1 0 0,1-1 0,0 1 0,0 0 0,-1 0 0,1 0 0,0 0 0,-1-1 0,2 0 0,20-19-2623,-10 8 597,7-4-1053</inkml:trace>
</inkml:ink>
</file>

<file path=ppt/ink/ink8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4.7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104 192 5248,'4'6'1188,"0"1"-1,0-1 1,-1 1 0,1 0 0,-1 0-1,-1 0 1,2 7 0,0 7-389,0-1 0,-1 41 0,0-17-475,-5 22 1403,2-61-1494,0 0 0,-1 0 0,0 0 0,0 0-1,0 1 1,-1-2 0,0 1 0,0 0 0,0 0 0,-4 6-1,5-11-181,1 0 0,-1 1 0,0-1 0,0 0 0,0 0 0,0 0 0,0 0 0,0 0 0,0 0 0,1 0 0,-1 0 0,0 0 0,0 0 0,0 0 0,0-1 0,0 1 0,0 0 0,1 0 0,-1-1 0,0 1 0,0-1 0,0 1 0,1-1 0,-1 1 0,0-1 0,1 0 0,-2 0 0,-20-19 569,12 7-525,1-1 0,0 1-1,1-2 1,1 1 0,0-1-1,1-1 1,1 1 0,0-1-1,1 0 1,1 0 0,-2-30-1,3 31-74,2 0-1,0 0 0,1 1 1,0-1-1,2 0 1,-1 1-1,2-1 1,0 1-1,0 0 0,2 0 1,0 0-1,0 1 1,10-15-1,-11 21 28,0 1 0,0 0 0,0 1 0,1 0 0,-1-1 0,2 2 0,-1-1 0,0 1-1,1 0 1,0 0 0,0 1 0,0 0 0,0 0 0,0 0 0,1 1 0,-1 0 0,1 1 0,-1 0 0,1 0 0,0 1-1,14 0 1,-12 1 45,1 0 0,0 1 0,0 0 0,-1 1 0,1 0 0,-1 0 0,0 1 0,0 1-1,0 0 1,-1 0 0,1 1 0,-1 0 0,0 0 0,13 14 0,-15-13-31,0 0 1,-1 1-1,0-1 1,0 1-1,0 0 1,-1 1-1,-1-1 1,0 1-1,0 0 1,0 0-1,-1 0 1,0 1-1,-1-1 1,0 1-1,-1-1 1,1 16-1,0-4-353,1 43 1167,-3-61-1108,0-1 0,0 1 0,0-1 0,-1 1 0,1-1 1,-1 1-1,1-1 0,-1 0 0,0 1 0,0-1 0,0 0 0,-1 1 1,1-1-1,0 0 0,-1 0 0,1 0 0,-1 0 0,0 0 0,-3 2 1,18-14-2862,4-11-234</inkml:trace>
</inkml:ink>
</file>

<file path=ppt/ink/ink8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5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95 7296,'14'-19'3584,"6"-5"-1024,-17 16 3583,3 4-5887,-6 4 0,5-7 0,-5 7 128,-5-9-1408,-4-2 128,-5 6-1408,3-2 129</inkml:trace>
</inkml:ink>
</file>

<file path=ppt/ink/ink8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6.1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849 33 1408,'-8'-18'1621,"1"4"628,6 14-2202,0 0 1,0 0-1,0 0 0,0 0 1,0 0-1,0 0 0,0 0 1,0 0-1,0 0 0,0 0 1,0 1-1,0-1 0,0 0 1,0 1-1,0-1 0,0 1 0,0-1 1,0 1-1,1-1 0,-3 2 1,-37 24 1432,0 2-1,-38 35 1,18-7-297,-84 100 0,98-95-751,2 1 0,2 3 0,4 1 1,2 2-1,-40 107 0,36-61-73,5 2-1,-34 206 1,58-251-210,4 0-1,2 1 1,4-1-1,3 1 0,20 128 1,-15-162 9,2-1 0,1 0 0,2 0 0,1-1 0,3-1-1,0 0 1,2-1 0,2-1 0,1-1 0,1 0 0,2-2 0,39 39 0,-36-39-97,-1 0 1,-1 1-1,-1 2 0,-2 0 1,-2 2-1,0 0 0,14 41 1,-33-76-251,-1-1 1,1 1-1,-1 0 1,1 0-1,0 0 1,-1-1-1,1 1 1,-1 0-1,1-1 1,0 1-1,-1 0 1,1-1-1,-1 1 1,1-1-1,-1 1 1,1 0-1,-1-1 1,0 0-1,1 1 1,-1-1-1,0 1 1,1-1-1,-1 1 1,0-1 0,0 0-1,1 1 1,-1-2-1,20-30-2463,-14 20 1537,17-28-1445</inkml:trace>
</inkml:ink>
</file>

<file path=ppt/ink/ink8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6.8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295 200 3584,'62'-54'5224,"-31"26"-3936,63-43 0,-84 65-1141,0-1-1,1 2 0,0 0 1,0 0-1,0 1 1,0 0-1,0 1 0,1 1 1,0 0-1,-1 0 1,13 0-1,-18 2-49,0 0 1,-1 1-1,1 0 1,0 0-1,-1 0 1,1 0-1,-1 1 0,1 0 1,-1 0-1,0 1 1,0-1-1,0 1 1,0 0-1,0 0 0,-1 1 1,1 0-1,-1-1 1,0 2-1,0-1 1,0 0-1,-1 1 1,1-1-1,-1 1 0,0 0 1,2 5-1,-2-1 4,1 0-1,-2 0 0,1 0 1,-1 0-1,0 0 0,-1 0 1,0 1-1,-1-1 0,0 0 1,0 1-1,-1-1 0,0 0 1,-1 1-1,1-1 0,-5 9 0,-2 3 16,-1 0 0,-1 0 0,-1-1-1,0-1 1,-26 33 0,20-29-21,-179 222 943,166-213-912,-2 0 0,-1-3-1,-2 0 1,0-2-1,-40 22 1,60-42-62,0 0 0,0 0 0,-1-1 0,0-1 1,0-1-1,-21 4 0,33-8-49,-1 1 0,1-1 0,0 0 0,-1 0 0,1-1 0,0 1 0,-1-1 1,1 0-1,0 0 0,0 0 0,-1 0 0,-5-4 0,8 4-11,0-1 1,0 0-1,0 0 1,0 1-1,0-1 0,0 0 1,1-1-1,-1 1 1,1 0-1,0 0 0,-1-1 1,1 1-1,0 0 1,0-1-1,1 1 0,-1-1 1,0 0-1,1 1 1,0-1-1,-1 1 1,1-1-1,1-4 0,-1 0 1,1 1-1,1 0 1,-1 0-1,1-1 1,0 1 0,1 0-1,-1 1 1,1-1-1,0 0 1,1 1-1,-1 0 1,1-1-1,0 1 1,0 1-1,1-1 1,-1 1-1,1-1 1,0 2-1,0-1 1,1 0-1,-1 1 1,1 0-1,0 0 1,0 1 0,0-1-1,0 1 1,0 1-1,0-1 1,0 1-1,1 0 1,-1 0-1,7 1 1,-5 3 77,0 1 0,0 0 0,0 0 1,-1 0-1,0 1 0,0 1 0,0-1 1,-1 1-1,0 0 0,10 12 0,0-1 166,4 3-19,0-1 0,1-1 1,1-1-1,1-1 0,0-1 1,1-1-1,1-1 0,0-1 1,1-1-1,0-1 0,54 12 1,-71-20-261,38 7-178,92 5 1,-149-16-802,1-1 1,0 0 0,0-1 0,0 0 0,1 0 0,-1-1 0,1 0 0,-10-8 0,5 4-448,-21-14-1593,-3-5-22</inkml:trace>
</inkml:ink>
</file>

<file path=ppt/ink/ink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1.4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119 337 768,'-4'-3'344,"1"0"0,0-1 0,-1 1 0,0 0 0,0 1 0,0-1 0,0 1 1,0 0-1,-6-3 0,10 5-251,-1 0 0,0 0 1,1 0-1,-1 0 0,0 0 1,1 0-1,-1 0 0,0 0 1,1 0-1,-1 0 0,0 0 0,1 0 1,-1 1-1,0-1 0,1 0 1,-1 0-1,1 1 0,-1-1 1,0 0-1,1 1 0,-1-1 1,1 0-1,-1 1 0,1-1 1,-1 1-1,1 0 0,-2 1 31,1 0 0,0 0 0,1 0 0,-1 0 1,0 1-1,1-1 0,-1 0 0,1 0 0,0 1 0,0-1 0,0 0 0,0 3 0,1 14 76,1 1-1,1-1 1,1 0 0,1 0-1,0 0 1,1-1-1,1 0 1,1 0 0,1 0-1,0-1 1,1-1-1,1 1 1,1-2 0,0 0-1,1 0 1,0-1 0,1 0-1,1-2 1,0 1-1,1-2 1,0 0 0,1-1-1,0-1 1,0 0-1,1-1 1,0-1 0,21 5-1,-27-10-147,1-1 0,-1 0-1,0-1 1,1 0 0,-1-1 0,0 0-1,16-4 1,83-27 217,-91 24-215,-1-1 0,0 0 0,0-2 0,-1 0 0,-1-1 0,0-1 0,0 0 0,-1-1 0,-1-1 0,0-1 0,17-25 0,-23 29-7,-1-1 0,0 0 0,-1-1 0,0 1 0,-1-1 0,-1-1 0,6-21 0,-9 26-8,-1 0 1,0 0-1,0 0 0,-1 0 0,0-1 0,0 1 0,-2 0 0,1 0 0,-1 0 0,0 0 0,-8-18 0,2 11-7,0 0 0,-2 1 0,0 0 0,-1 0 0,0 1 0,-1 1 0,0 0-1,-2 1 1,1 0 0,-2 1 0,0 1 0,0 0 0,-1 1 0,0 0 0,-1 1 0,0 1 0,-19-6-1,5 4 6,0 1-1,0 2 1,-1 0-1,0 3 1,0 0-1,0 2 1,0 2-1,-1 1 0,-37 6 1,55-5-24,1 1-1,-1 0 1,1 1 0,0 1 0,1 0 0,-1 1 0,1 0-1,0 1 1,0 1 0,1 0 0,0 1 0,1 0 0,-1 0-1,2 1 1,-18 22 0,22-24-54,1 0 1,0 0-1,0 1 0,1 0 1,0 0-1,0 0 1,1 0-1,0 1 0,1-1 1,0 1-1,0 0 0,1 0 1,1-1-1,0 1 0,0 0 1,0 0-1,2 0 1,-1 0-1,1-1 0,0 1 1,1-1-1,0 1 0,1-1 1,5 11-1,3-1-403,0 1 1,2-2-1,0 0 0,1 0 1,0-1-1,2-1 0,0-1 0,0 0 1,38 23-1,43 16-1625</inkml:trace>
</inkml:ink>
</file>

<file path=ppt/ink/ink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5.79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1048 3712,'1'-3'258,"0"1"1,1-1-1,-1 0 1,1 1-1,-1-1 1,1 1-1,0-1 1,0 1-1,0 0 1,0 0-1,0 0 1,1 0-1,-1 0 1,1 0-1,-1 1 1,4-2-1,54-25 1521,-29 15-1936,14-13 258,-2-1 1,-1-3-1,51-46 0,-91 74-101,26-22 96,-2-1 0,-1-1 0,-1-1-1,-1-1 1,-1-1 0,-2-1 0,-1-1 0,26-58 0,-38 70-49,-1 1-1,0-1 1,-1 0 0,-1 0 0,-1 0 0,-1-1-1,0-34 1,-3 39-33,0 1 1,-2 0-1,1 0 0,-2 0 0,0 0 1,0 0-1,-2 1 0,1 0 0,-2 0 1,0 0-1,-13-18 0,13 21-11,-1 0 0,0 0 0,0 1 0,-1 0 0,0 0 0,-1 1 0,0 1 0,0-1 0,-1 2 0,1-1 1,-2 2-1,1-1 0,0 1 0,-1 1 0,0 0 0,0 1 0,0 0 0,-1 1 0,1 0 0,-1 1 0,1 1 0,-1 0 0,1 0 0,-1 1 0,1 1 0,0 0 0,-1 1 0,1 0 0,0 1 0,1 0 0,-1 1 1,1 0-1,0 1 0,-12 7 0,8-1 13,0 1 0,1 0 0,1 1 0,0 1 0,1-1 0,0 2 0,2 0 0,-1 0 0,2 1 0,0 0 0,-9 29 0,7-14 37,1 1 0,1 0 1,2 0-1,1 1 0,-1 62 1,7-54 81,2 1 0,2-1 0,1 0 1,3 0-1,1-1 0,2 0 1,2 0-1,2-1 0,33 64 1,-34-80-61,0 0 0,2 0 1,0-1-1,2-1 1,0-1-1,2-1 1,0 0-1,1-1 0,1-2 1,1 0-1,0-1 1,1-1-1,1-2 1,0 0-1,43 14 1,-57-24-56,0 0 0,0-1 0,0 0 0,0-1 0,0 0 0,0-1 0,0 0 0,0-1 0,0 0 0,0 0 0,0-1 0,0-1 0,0 0 0,11-5 0,-5 0 5,-1 0 1,-1-1 0,1 0 0,-2-1 0,1-1 0,-1-1 0,-1 0 0,14-15 0,-2-3-21,-1-1 0,-2-1 0,0-1 0,-3-1 0,0-1 0,22-62 0,-19 34-120,-3-1-1,-3-1 1,9-71-1,-12-22-306,-13 135 306,-1 1 0,-1-1 0,-1 0 0,-10-40 0,10 54 88,0 1 0,-1 0 0,0 1 0,0-1 1,-1 1-1,0 0 0,-1 0 0,1 0 0,-1 1 0,0 0 1,-1 0-1,1 0 0,-1 1 0,0 0 0,-1 0 1,1 1-1,-14-6 0,15 7 11,-1 0 0,0 1 0,0 0 0,0 0 0,0 1 0,0 0 0,0 0 0,0 0 0,-1 1 0,1 0 0,0 1 0,0 0 0,0 0 0,0 0 0,0 1 0,0 0 0,0 0 0,0 1 0,0-1 0,1 2 0,-9 4 0,-1 4-19,1 1-1,1 1 1,0 0 0,1 0-1,0 1 1,2 1-1,-1 0 1,2 1 0,0 0-1,-14 37 1,11-21 60,2 2 0,1-1 0,2 1 0,2 1 0,-4 42 0,10-47 62,0 0 0,2 1 0,2-1 0,1 0 0,1 0 0,16 48 0,80 174 592,-94-236-663,0 0 0,1-1 0,1 0 0,0 0 0,1-1 0,1-1 0,1 0 0,0 0 0,0-1 0,1-1 1,1 0-1,0-1 0,1-1 0,0 0 0,0-1 0,19 7 0,-29-14-82,0-1 1,1-1-1,-1 1 0,0-1 1,1 0-1,-1 0 0,0-1 1,0 1-1,1-1 0,-1-1 1,0 1-1,0-1 0,0-1 1,0 1-1,-1-1 0,1 0 1,5-3-1,14-10-480,-1-1 1,29-25 0,-46 36 398,59-52-1622,-65 57 1771,-1 0 1,1 1 0,0-1-1,0 1 1,-1-1-1,1 0 1,0 1 0,-1-1-1,1 0 1,0 0-1,-1 0 1,1 1 0,-1-1-1,0 0 1,1 0 0,-1 0-1,0 0 1,1 0-1,-1 0 1,0 0 0,0 0-1,0 0 1,0 0-1,0 0 1,0 0 0,0-1-1,-7-1 698,-5 17-289,10-10-347,0-1-1,1 1 1,-1 0 0,1-1 0,-1 1 0,1 0 0,0 0 0,1 0-1,-1 0 1,1 0 0,-1 0 0,1 0 0,0 0 0,1 0 0,-1 0 0,1 0-1,0 0 1,-1 0 0,4 6 0,-1-4 25,0-1 0,0 1 0,1-1 0,0 0-1,0 0 1,0 0 0,1-1 0,0 1 0,-1-1 0,1 0 0,8 4 0,2 1 105,0-1 1,1-1-1,0 0 1,0-1-1,0-1 1,1 0-1,-1-1 0,29 2 1,-33-5-131,0 0 0,0-1 0,0-1 0,0 0 0,0 0-1,0-1 1,0-1 0,0 0 0,0-1 0,19-8 0,-24 7-33,0 1-1,0-1 1,-1 0-1,0 0 1,1-1-1,-2 0 1,1 0 0,-1-1-1,0 1 1,0-1-1,-1 0 1,0 0-1,0-1 1,0 1-1,-1-1 1,4-15 0,-5 16-30,-1-1 0,1 0 0,-1 0 0,0 0 0,-1 0 0,0 0 0,0 0 0,-1 0 0,0 0 0,-1 0 0,-3-13 1,-2 4-23,0 0 0,-1 0 1,0 1-1,-13-17 1,16 26 0,-2 0 0,1 0 1,-1 0-1,0 1 0,-1 0 0,0 0 1,1 1-1,-2 0 0,1 0 0,-1 1 1,1 0-1,-1 1 0,0 0 0,0 0 0,-1 1 1,1 0-1,0 0 0,-1 1 0,0 1 1,-11 0-1,10-1-25,-1 2 0,0-1 0,0 2 0,0-1 1,1 2-1,-1-1 0,1 2 0,-1-1 0,1 2 0,0-1 0,1 1 0,-1 1 0,1 0 1,0 1-1,1 0 0,-10 9 0,16-14 0,0 2 0,0-1 0,0 0 0,1 0 0,-1 1 0,1 0 0,0-1 0,0 1 0,1 0 0,-1 0 0,1 0 0,0 0 0,0 0 0,0 0 0,0 0 0,1 1 0,0-1 0,0 0 0,0 7 0,2-5-18,-1 0 0,1 1 0,1-1 1,-1 0-1,1-1 0,0 1 0,0 0 0,0-1 0,1 1 0,0-1 0,8 8 0,1-1-54,0 0 0,1 0-1,1-2 1,-1 0-1,2 0 1,0-1 0,0-1-1,26 9 1,-11-9 83,1-2 0,0 0 0,38 0 0,-42-4 391,1 0 1,-1 2-1,1 2 1,49 15 0,-74-19-240,-1 0 1,1 0 0,0 0 0,-1 0 0,1 1 0,-1 0-1,0 0 1,0-1 0,0 2 0,0-1 0,0 0 0,-1 1-1,0-1 1,1 1 0,2 6 0,0 5 344,1 0-1,-2 0 1,3 16-1,13 36 671,-10-43-861,2-2 0,0 1 0,20 25 0,-25-38-591,1-1 1,0 1-1,1-1 1,0-1-1,0 1 1,1-2-1,0 1 1,19 10 0,-8-12-1857</inkml:trace>
</inkml:ink>
</file>

<file path=ppt/ink/ink8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7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17 5888,'23'-4'2944,"66"-5"-2432,-60 6 5888,8 3-5633,6 0 129,-6 3 128,6 1 0,-6 1-1408,0-1 0,-8-1 896,-6-3 128,-9 0-1152,-3 0 128,-16 0-1536,-4 0 129,3 0-769,-13-3 128</inkml:trace>
</inkml:ink>
</file>

<file path=ppt/ink/ink8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7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3072,'0'0'942,"2"0"-691,-1 1 0,0-1-1,0 0 1,0 1 0,0-1 0,0 1-1,0-1 1,0 1 0,0-1-1,0 1 1,0 0 0,0 0 0,0-1-1,0 1 1,-1 0 0,1 0-1,0 0 1,0 0 0,-1 0 0,1 0-1,-1 0 1,1 0 0,-1 0-1,1 0 1,-1 0 0,0 0 0,1 1-1,-1 1 1,29 167 4400,-1-52-1558,-34-140-2749,4 14-316,-1 1 0,2-1 0,-1 1 0,1-1 0,0-11 0,0 14-33,1-1 1,0 1 0,0-1 0,0 1-1,0 0 1,1-1 0,0 1 0,0 0-1,1 0 1,-1-1 0,1 1 0,0 0-1,1 1 1,-1-1 0,1 0-1,0 1 1,0-1 0,0 1 0,1 0-1,0 0 1,-1 0 0,1 1 0,1-1-1,4-3 1,5 0-70,-6 1 103,0 2 0,1-1 1,-1 1-1,1 0 0,0 1 1,-1 0-1,2 0 0,-1 1 0,0 1 1,0-1-1,17 1 0,-8 1 165,1 1-1,0 1 0,0 1 0,24 7 0,-38-8-118,1 0-1,-1 0 0,0 1 1,1 0-1,-1 0 0,-1 0 1,1 1-1,0-1 0,-1 1 1,0 0-1,0 1 0,0-1 1,0 1-1,-1 0 0,1 0 1,-1 0-1,4 9 0,-1 3 142,-1 0-1,0 0 1,-1 1-1,-1 0 1,-1 0 0,-1 0-1,0 0 1,-2 20-1,1-16-57,0 0 0,1-1 1,2 1-1,5 24 0,-8-46-214,0 0 0,0 0 0,0 0 0,0 0 0,0 0 0,0 0 0,0 0 1,0 0-1,0 0 0,1 0 0,-1 0 0,0 0 0,0 0 0,0 0 0,0 0 0,0 0 0,0 0 0,0 0 0,0 0 0,0 0 1,0 0-1,1 0 0,-1 0 0,0 0 0,0 0 0,0 0 0,0 0 0,0 0 0,0 0 0,0 0 0,0 0 0,0 0 0,0 0 1,0 0-1,0 0 0,1 0 0,-1 0 0,0 0 0,0 0 0,0 0 0,0 1 0,0-1 0,0 0 0,0 0 0,0 0 0,0 0 0,0 0 1,0 0-1,0 0 0,0 0 0,0 0 0,0 0 0,0 0 0,0 1 0,0-1 0,0 0 0,2-8-1513,-1-7-1141</inkml:trace>
</inkml:ink>
</file>

<file path=ppt/ink/ink8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8.3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 4352,'9'2'1459,"0"-1"0,0-1 0,0 0-1,16-1 1,107-17 223,5-1-226,-93 16-1172,193-10 1500,-194 13-2376,1 2 0,-1 2 1,60 13-1,-78-9-2992,-23-7 1515</inkml:trace>
</inkml:ink>
</file>

<file path=ppt/ink/ink8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8.7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4352,'2'0'448,"1"0"0,-1 0 0,0 0 0,0 1 0,0-1 0,1 1 0,-1 0 0,0 0 0,0-1 0,0 1 0,0 0 0,0 1 0,0-1 0,0 0 0,-1 1 0,1-1 0,0 1 0,-1-1 0,3 4 0,0 6-302,0 0 0,0 0-1,-1 0 1,-1 0 0,0 1 0,-1-1 0,0 1 0,-1 22 0,-4 11 495,-10 45-1,1-6-461,10-61-382,2-17-242,0 1 0,0 0 0,0 0 0,1 0 0,0 0 0,0 0 0,0 0 0,1 0-1,0-1 1,3 11 0,1-10-1560,-4-12 64</inkml:trace>
</inkml:ink>
</file>

<file path=ppt/ink/ink8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19.6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180 290 3456,'-7'-1'4547,"7"1"-4465,0 0 0,-1 0 0,1 0 0,0-1-1,-1 1 1,1 0 0,-1 0 0,1 0-1,0 0 1,-1 0 0,1 0 0,-1 0-1,1 0 1,0 0 0,-1 0 0,1 0 0,0 0-1,-1 0 1,1 0 0,-1 0 0,1 1-1,0-1 1,-1 0 0,1 0 0,0 0 0,-1 1-1,1-1 1,0 0 0,-1 0 0,1 1-1,0-1 1,-1 0 0,1 1 0,0-1-1,0 0 1,0 1 0,-1-1 0,1 0 0,0 1-1,0-1 1,0 0 0,0 1 0,-10 14 154,1 1 0,0-1 1,1 1-1,1 1 0,1 0 0,0 0 1,1 0-1,1 0 0,1 1 1,0-1-1,1 1 0,1 20 1,1-30-169,1 0 1,0 0 0,0 0 0,1 0 0,0 0-1,0 0 1,1 0 0,0-1 0,0 1 0,1-1-1,0 0 1,0 0 0,1-1 0,0 1-1,0-1 1,0 0 0,1 0 0,0-1 0,0 1-1,0-1 1,1-1 0,0 1 0,0-1 0,0 0-1,0-1 1,9 3 0,-4-1-34,1 0-1,0-2 1,0 1-1,0-2 1,0 0-1,1 0 1,-1-1 0,1-1-1,-1 0 1,0-1-1,1-1 1,-1 0-1,0 0 1,0-1 0,16-7-1,-10 2-4,1-2 0,-2 0 0,1-1-1,-2-1 1,1-1 0,-2-1 0,0 0 0,0-1-1,-2 0 1,0-2 0,0 1 0,-2-2 0,17-29 0,-23 36-30,0 0 0,-1-1 1,0 0-1,-1 0 0,0 0 1,-1 0-1,-1 0 1,0-1-1,0 1 0,-2-1 1,1 0-1,-1 1 0,-1-1 1,0 1-1,-1-1 0,-1 1 1,0-1-1,0 1 1,-1 0-1,-1 1 0,0-1 1,0 1-1,-1-1 0,-9-11 1,3 8-44,-2 0 0,1 1 1,-2 0-1,0 1 0,0 1 1,-2 0-1,1 1 0,-1 1 1,-1 0-1,0 1 0,0 1 1,0 1-1,-1 1 0,0 1 1,-1 0-1,1 1 0,-1 1 1,0 1-1,0 1 1,1 0-1,-1 2 0,0 0 1,-37 8-1,46-6 22,0 0 0,0 1 1,0 0-1,0 1 0,0 0 0,1 1 1,0 0-1,0 0 0,1 1 0,0 1 1,0 0-1,0 0 0,1 0 0,1 1 1,-1 0-1,1 1 0,1-1 0,-11 21 1,13-20 8,0-1 1,1 1 0,0 0 0,0 0 0,1 0 0,0 0-1,1 0 1,0 0 0,1 1 0,0-1 0,1 0 0,0 1-1,0-1 1,1 0 0,1 0 0,-1 0 0,2 0 0,-1-1-1,1 1 1,1-1 0,8 14 0,-4-11 14,0-1-1,0 0 1,1-1 0,1 0-1,-1-1 1,2 0 0,-1-1 0,1 0-1,0-1 1,1 0 0,0-1-1,0 0 1,0-1 0,1 0 0,27 4-1,-29-6 15,0-1 0,0-1 0,0 0-1,1 0 1,-1-1 0,0-1 0,1 0 0,-1-1-1,0 0 1,0-1 0,0 0 0,-1-1 0,1 0 0,-1-1-1,0-1 1,0 1 0,0-2 0,19-14 0,-16 8 45,48-45 103,-58 53-152,0 1 0,-1-1 0,1 0 0,-1 0 0,0 0 0,0 0 0,-1-1 0,1 1 0,-1-1 0,0 1 0,1-10 0,-2 3 152,-4 18-73,-2 24 78,3 0 103,2 0-1,1 0 0,1 0 1,10 46-1,-10-65-234,0 0 0,1 0 0,1-1 0,0 1-1,0-1 1,1 0 0,0 0 0,1 0 0,0-1 0,1 0-1,-1 0 1,2 0 0,-1-1 0,1 0 0,1-1 0,8 7-1,-14-12-373,-1-1-1,1 1 1,-1-1 0,1 0-1,0 0 1,-1 0-1,1 0 1,0 0-1,0 0 1,0-1-1,0 0 1,-1 1-1,1-1 1,0 0-1,0 0 1,0-1-1,0 1 1,0-1-1,0 1 1,-1-1-1,6-2 1,6-8-1989</inkml:trace>
</inkml:ink>
</file>

<file path=ppt/ink/ink8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0.2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44 4736,'2'1'532,"0"0"0,0 1 0,-1 0 0,1-1 0,-1 1 1,0 0-1,1 0 0,-1 0 0,0 0 0,0 0 0,0 0 0,1 4 0,6 38 2251,-10 58-2552,1-57 910,-1-12-549,1 2 360,2-34-528,1-20-131,3-18 20,-3 8-258,1 1-1,2-1 1,1 1-1,1 0 0,21-53 1,-26 78-47,0-1 1,0 1-1,0 0 1,0 0-1,1 0 0,-1 0 1,1 0-1,-1 0 1,1 1-1,0-1 1,0 1-1,0 0 0,1 0 1,-1 0-1,1 0 1,-1 0-1,1 1 1,-1 0-1,1 0 0,0 0 1,-1 0-1,1 0 1,0 1-1,0-1 1,7 2-1,-5-1 34,-1 1 1,1 1-1,-1-1 1,0 1-1,1 0 0,-1 0 1,0 0-1,0 1 0,-1-1 1,1 1-1,0 1 0,-1-1 1,0 1-1,1-1 0,-2 1 1,1 0-1,0 1 0,3 4 1,-1 2 68,1-1-1,-2 1 1,1 1 0,-2-1 0,1 1-1,-2 0 1,1-1 0,-2 2 0,0-1 0,0 0-1,0 21 1,-3-12-45,0-1 0,-1 0 0,-1 1 1,-1-1-1,-1-1 0,-9 26 0,0-18-704,20-45-3738,21-24-3282,-18 31 4949</inkml:trace>
</inkml:ink>
</file>

<file path=ppt/ink/ink8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0.6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3840,'84'-1'7717,"1"-2"-4832,-19 0-3057,-43 0 599,-1 2 0,31 2 1,-39 0-573,-13-1-70,-1 0-1,1 0 1,-1-1 0,1 1-1,0 0 1,-1 0-1,1-1 1,-1 1 0,1 0-1,-1 0 1,1-1 0,-1 1-1,1-1 1,-1 1 0,1 0-1,-1-1 1,0 1 0,1-1-1,-1 1 1,1-1 0,-1 1-1,0-1 1,0 0 0,1 1-1,-1-1 1,0 1 0,0-1-1,0 0 1,0 1-1,1-1 1,-1 1 0,0-1-1,0-1 1,6-16-1726</inkml:trace>
</inkml:ink>
</file>

<file path=ppt/ink/ink8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1.0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1 269 4480,'17'-6'7711,"34"-23"-4629,-1 2-2846,-28 16 17,-1 0 0,0-1 0,36-28 0,-49 34-168,-1-1-1,1 0 1,-1 0-1,-1-1 1,1 1-1,-2-2 1,1 1-1,-1-1 1,0 0-1,-1 0 1,7-19-1,-10 28-72,-1-1 0,0 0-1,0 0 1,0 1-1,0-1 1,1 0-1,-1 1 1,0-1-1,0 0 1,0 0-1,0 1 1,-1-1-1,1 0 1,0 0-1,0 1 1,0-1 0,-1 0-1,1 1 1,0-1-1,0 0 1,-1 1-1,1-1 1,-2 0-1,2 0 4,-1 1 0,1 0-1,-1 0 1,1 0 0,-1 0-1,1 0 1,-1 0-1,1 0 1,-1 0 0,1 0-1,-1 0 1,1 0 0,-1 0-1,1 0 1,-1 0 0,1 1-1,-1-1 1,1 0 0,-1 0-1,1 0 1,-1 1-1,1-1 1,-1 0 0,1 1-1,0-1 1,-1 0 0,1 1-1,0-1 1,-1 1 0,1-1-1,0 1 1,-1-1-1,1 0 1,0 2 0,-9 10 236,0 1 1,1 0-1,1 0 1,0 1-1,1 0 1,-6 21-1,-15 89 924,0-1-270,17-103-1799,10-19 789,0-1-1,-1 0 1,1 0 0,0 0 0,-1 1-1,1-1 1,0 0 0,-1 0 0,1 0 0,0 0-1,-1 1 1,1-1 0,0 0 0,-1 0-1,1 0 1,0 0 0,-1 0 0,1 0-1,0 0 1,-1 0 0,1 0 0,0 0 0,-1 0-1,1-1 1,-1 1 0,1 0 0,0 0-1,-1 0 1,1 0 0,0 0 0,0-1 0,-1 1-1,1 0 1,0 0 0,-1-1 0,1 1-1,0 0 1,0 0 0,0-1 0,-1 1-1,1 0 1,0-1 0,0 1 0,0 0 0,-1-1-1,1 1 1,0 0 0,0-1 0,0 1-1,0 0 1,0-1 0,0 1 0,0 0-1,0-1 1,0 1 0,0 0 0,0-1 0,-1-7-2647</inkml:trace>
</inkml:ink>
</file>

<file path=ppt/ink/ink8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1.9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2688,'3'-2'411,"-1"1"1,1-1-1,-1 1 1,1 0-1,-1 0 0,1 0 1,0 0-1,-1 1 1,1-1-1,0 1 0,0-1 1,-1 1-1,1 0 1,0 0-1,0 0 0,0 0 1,5 2-1,16-2 760,115-1 621,0 6 0,177 28-1,146-10 897,-376-22-2254,-1 5 0,91 17 0,-128-17-258,-1-3 0,1-1 0,0-3 0,71-10 0,-54 5-40,91 2 0,70 20 354,-137-15-495,-53-2 6,1 2 1,60 10 0,25 13 126,-110-23-127,0 0-1,-1-1 0,1 0 1,0 0-1,14-4 0,52-1-23,-76 5-190,-12 0-1451,-33 10-2438,36-7 3447,-1-1 0,1 0-1,-1 0 1,1-1 0,-1 0 0,0-1-1,-12 0 1,-23-7-2054</inkml:trace>
</inkml:ink>
</file>

<file path=ppt/ink/ink8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2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0 476 3456,'1'0'383,"1"1"-1,-1-1 1,0 0 0,0 1-1,0-1 1,1 0 0,-1 1-1,0 0 1,0-1 0,0 1-1,0 0 1,0-1 0,0 1-1,0 0 1,0 0 0,0 0-1,-1 0 1,1 0 0,0 0-1,0 1 1,10 16 413,-6-8-606,1 0 0,0 0 0,0-1 0,1 1 1,0-2-1,1 1 0,0-1 0,0 0 1,1 0-1,0-1 0,0 0 0,1-1 0,0 0 1,0-1-1,0 0 0,1 0 0,0-1 1,0 0-1,0-1 0,0-1 0,0 0 0,1 0 1,12 0-1,-9-1-17,1-1 1,-1-1-1,0-1 1,0 0-1,0 0 1,0-2-1,-1 0 0,23-9 1,12-8 250,46-27 1,-87 43-382,13-7 59,0-1 0,-1-1 0,-1-1 0,0 0 0,-1-2 0,-1 0 0,-1-1 0,19-25 1,-28 33-67,-1-1 0,1 0 0,-2 0 0,0-1 0,0 0 0,-1 1 0,5-23 0,-8 26-20,0 0-1,0 0 1,-1 0-1,0 0 0,0 0 1,-1 0-1,0 0 1,-1 0-1,0 0 1,0 0-1,0 0 1,-8-14-1,5 12-13,-1-1 0,-1 0 0,0 1 0,0 1 0,-1-1 1,0 1-1,-1 0 0,0 1 0,0 0 0,-1 1 0,1-1 0,-2 2 0,1 0 0,-1 0 0,-12-4 0,7 4-13,-1 1 0,0 1 0,0 0 0,-1 1-1,1 1 1,-1 1 0,1 0 0,-1 1 0,-31 5-1,25-1-21,0 0-1,0 2 0,1 1 0,0 1 1,0 0-1,1 2 0,0 1 0,0 1 1,1 0-1,1 2 0,0 0 0,1 1 1,1 1-1,0 1 0,-19 24 0,33-37 23,1 1 0,0 0-1,0-1 1,0 1 0,1 0-1,0 0 1,0 1 0,0-1-1,0 0 1,1 1-1,0-1 1,0 1 0,0-1-1,1 1 1,0-1 0,0 1-1,0 0 1,1-1 0,0 1-1,3 10 1,-2-11 10,1 1 0,0 0 0,0-1 0,1 0 0,0 0 0,0 0 0,0 0 1,0 0-1,1-1 0,-1 0 0,1 0 0,0 0 0,1 0 0,-1-1 0,1 0 0,-1 0 0,1-1 0,8 3 0,9 2 22,0-1 0,1-1 0,0-2 0,0 0-1,0-1 1,0-2 0,31-2 0,-13-2 54,0-2 1,-1-2 0,54-16 0,-83 19-112,-1 1 0,1-1 0,-1-1 0,0 0 0,-1-1 0,15-11 0,-21 15 9,-1 1 0,0-1 0,0 0 0,0 0 0,0 0 0,0 0-1,-1-1 1,1 1 0,-1 0 0,0-1 0,0 0 0,0 0 0,-1 1 0,1-1 0,-1 0 0,0 0 0,0 0-1,0-1 1,-1 1 0,0 0 0,1 0 0,-2-6 0,-4-1-228,0 15 221,-3 18 216,8-12-55,1-1-1,-1 1 0,1-1 1,1 1-1,0-1 0,0 1 1,1-1-1,7 15 0,38 71 1155,-38-77-1011,108 182 2184,-117-198-2531,0 0 0,0 0 0,0 0 1,0-1-1,1 1 0,-1 0 1,0-1-1,1 1 0,0-1 1,-1 0-1,1 1 0,0-1 0,0 0 1,-1 0-1,1 0 0,0 0 1,0 0-1,0-1 0,0 1 0,0-1 1,1 1-1,-1-1 0,2 1 1,2-2-866,0 0 1,-1 0-1,1 0 1,0-1-1,-1 1 1,10-5-1,25-7-5111,-25 15 2981</inkml:trace>
</inkml:ink>
</file>

<file path=ppt/ink/ink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6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39 715 2304,'-2'-1'122,"-1"0"1,1 0 0,0-1-1,0 1 1,0 0-1,0-1 1,0 1-1,0-1 1,0 0-1,0 0 1,1 0-1,-1 0 1,1 0-1,-1 0 1,1 0-1,0 0 1,-2-4-1,2 0 200,0 0 1,0-1-1,0 1 0,1 0 0,0-12 0,0 2-471,3-11 384,1 0-1,2 0 1,0 0 0,2 1-1,0 0 1,20-38 0,-16 36-129,2 1 1,1 1 0,1 0-1,1 1 1,1 1 0,2 1-1,0 0 1,1 1 0,1 2-1,1 0 1,1 1 0,1 2-1,0 0 1,1 2 0,1 1-1,36-14 1,-52 24-62,0 0 0,1 1 0,0 1 0,-1 0 0,1 1 0,0 0 0,0 0 0,20 3 0,-24-1-23,-1 0-1,0 1 0,0 0 1,0 0-1,-1 1 0,1 0 1,0 0-1,-1 0 0,0 1 1,0 0-1,0 1 0,0-1 1,-1 1-1,1 0 0,7 10 1,-4-2 25,1 0-1,-2 1 1,0 1 0,-1-1 0,0 1 0,-1 1 0,6 24 0,-3-1 128,8 78 0,-16-95-141,0 0-1,-1 0 1,-2 0 0,0 0-1,-1 0 1,-1 0 0,-1-1-1,-1 0 1,-1 0 0,-1 0 0,0-1-1,-2 0 1,0-1 0,-2 0-1,0 0 1,0-2 0,-2 1-1,-20 19 1,16-26-149,16-22-175,17-27-500,63-72-2452,-48 60 1834</inkml:trace>
</inkml:ink>
</file>

<file path=ppt/ink/ink8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3.2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17 7296,'17'111'10517,"-16"92"-7742,-2-107-1348,-2-78-1087,-5-16-121,7-4-210,0 1 0,0 0 0,1-1 0,-1 1 0,0 0 0,1-1 0,-1 1 0,0-1 0,1 1 0,0-1 0,-1 0-1,1 1 1,0-1 0,0 1 0,0-1 0,0 1 0,0-1 0,0 0 0,1 1 0,0-4 0,10-79 20,-11 65-41,2-1-1,0 1 1,1 1 0,1-1-1,1 0 1,1 1 0,0 0-1,1 0 1,1 1 0,14-22-1,-16 30 40,1 1 0,0 0-1,0 0 1,0 1-1,1 0 1,0 0 0,1 0-1,0 1 1,0 1 0,0 0-1,0 0 1,1 1-1,0 0 1,0 0 0,12-2-1,-14 5 81,1 0 0,0 0-1,-1 1 1,1 0 0,0 0-1,-1 1 1,1 1 0,0-1 0,-1 1-1,0 1 1,1-1 0,-1 1-1,0 1 1,0 0 0,-1 0-1,1 0 1,-1 1 0,0 0 0,8 7-1,0 5 200,-1-1 0,0 2 1,-2 0-1,0 1 0,0 0 0,11 30 0,3 1-17,-2-13-6283,-21-49 2900</inkml:trace>
</inkml:ink>
</file>

<file path=ppt/ink/ink8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4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120 225 2688,'0'-1'64,"0"0"1,-1 0-1,1 0 1,0 0-1,0 0 1,0 0-1,0 0 0,0 0 1,0 0-1,0-1 1,1 1-1,-1 0 1,0 1-1,0-1 1,1 0-1,-1 0 1,1 0-1,-1 0 0,1 0 1,-1 0-1,1 0 1,-1 0-1,1 1 1,0-1-1,0 0 1,-1 1-1,1-1 0,0 0 1,0 1-1,0-1 1,1 0-1,40-27 1215,-25 17-951,20-17 802,77-42 0,-94 60-785,0 1-1,0 0 1,0 2-1,1 0 1,0 2-1,27-4 1,-42 8-192,1 0-1,-1 1 1,1 0-1,-1 0 1,1 1-1,-1 0 1,1 0-1,-1 0 1,0 1-1,1 0 1,-1 0-1,0 1 1,0-1-1,-1 2 1,1-1-1,0 0 1,4 5-1,-6-5-72,-1 1 0,0 0 0,1-1 0,-1 1 0,-1 0 0,1 0 0,-1 1 1,1-1-1,-1 1 0,-1-1 0,1 1 0,0-1 0,-1 1 0,0 0 0,0 0 0,-1 0 0,1 0 0,-1 0 0,0-1 0,0 1 0,-1 0 0,-1 7 1,-3 8 70,0 1 1,-2-1-1,0 1 1,-18 31 0,-47 73 244,66-117-377,-52 75 301,-5-2 0,-3-3 0,-88 81 0,140-145-217,-1 0 1,0-1-1,-27 16 1,38-26-81,-1 0 0,0-1 0,0 0-1,0 0 1,0 0 0,0-1 0,0 1 0,-8 0 0,11-2-15,0 0-1,0 0 0,-1 0 1,1-1-1,0 1 0,-1 0 1,1-1-1,0 0 1,0 1-1,0-1 0,0 0 1,-1 0-1,1 0 1,0 0-1,1-1 0,-1 1 1,0 0-1,0-1 0,-3-3 1,4 2-2,-1 0 1,0-1 0,1 1-1,-1 0 1,1-1 0,0 0-1,0 1 1,0-1 0,1 0-1,-1 1 1,1-1 0,0 0-1,1-6 1,5-47-122,-5 56 116,-1 0 0,0 0-1,1 0 1,-1 0-1,0 0 1,1 1 0,-1-1-1,1 0 1,-1 0-1,1 0 1,0 1 0,-1-1-1,1 0 1,0 1-1,0-1 1,-1 1-1,1-1 1,0 0 0,0 1-1,0 0 1,0-1-1,0 1 1,0 0 0,0-1-1,-1 1 1,1 0-1,0 0 1,0 0 0,0 0-1,0 0 1,0 0-1,0 0 1,0 0-1,0 0 1,0 0 0,0 1-1,0-1 1,0 0-1,0 1 1,0-1 0,0 0-1,-1 1 1,3 0-1,45 25 254,-41-22-150,25 13 112,1-2-1,0-1 0,1-2 0,1-1 0,0-2 0,0-1 0,1-2 0,0-1 0,0-2 0,0-2 1,64-5-1,-75 3-853,-29 1-2686,-40 0-2207,35-1 4766,0-1 0,-1 0 0,1 0 0,0-1 0,1 0 0,-15-7 0,-12-15-1816</inkml:trace>
</inkml:ink>
</file>

<file path=ppt/ink/ink8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4.5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4224,'72'-4'8352,"61"-1"-5498,-117 6-2620,0 0-1,0 0 1,0 2 0,0 0 0,0 0-1,16 8 1,-20-6-145,-1-1 0,1 0 0,22 4 0,-31-8-341,-1 1 1,1-1-1,-1 0 0,1 0 1,0 0-1,-1 0 1,1 0-1,-1 0 0,1-1 1,-1 1-1,1-1 0,-1 0 1,1 0-1,-1 0 1,1 0-1,-1 0 0,0 0 1,0-1-1,1 1 0,-1-1 1,0 1-1,0-1 1,-1 0-1,1 0 0,1-2 1,7-15-2053</inkml:trace>
</inkml:ink>
</file>

<file path=ppt/ink/ink8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5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1 2816,'-5'16'6279,"-4"7"-4315,-2 8-1610,8-12 40,1 1 0,0-1 0,2 1-1,0-1 1,1 1 0,4 19 0,1 44 390,-8-76-472,-3-21-169,-2-25-43,7 30-95,1 0 0,0 0 0,1 0 0,0 0 0,0 1 0,1-1-1,0 1 1,1-1 0,-1 1 0,2 0 0,-1 1 0,1-1 0,0 1 0,1 0 0,0 0 0,0 0 0,0 1 0,15-11 0,-6 5 63,2 1 0,0 1 1,0 0-1,1 1 0,0 1 0,0 1 1,30-7-1,-45 13-26,0 0-1,0 0 1,0 0 0,0 0 0,0 1 0,0-1-1,0 1 1,0 0 0,0 0 0,0 0 0,0 1-1,0-1 1,0 1 0,0-1 0,0 1 0,-1 0 0,1 0-1,0 0 1,0 1 0,-1-1 0,1 1 0,0-1-1,-1 1 1,0 0 0,1 0 0,-1 0 0,0 0-1,0 0 1,0 1 0,0-1 0,-1 1 0,1-1-1,0 1 1,-1 0 0,0-1 0,0 1 0,0 0-1,0 0 1,0 0 0,0 0 0,-1 4 0,2 6 85,0 1 0,-2 0 0,0 0 0,0 0 1,-1 0-1,-1 0 0,-5 21 0,3-19-14,1 0-47,-1 0 1,-1 0-1,0 0 1,-1-1-1,-15 27 1,20-40-95,-1-1 0,1 1 0,-1-1 1,0 1-1,0-1 0,0 0 0,0 1 0,0-1 0,0 0 0,0 0 0,-1-1 0,-3 2 1,5-2-139,0 1 0,0-1 1,0 0-1,0 0 1,0 0-1,0 0 0,0 0 1,1 0-1,-1 0 1,0 0-1,0 0 0,0-1 1,0 1-1,0 0 1,0-1-1,0 1 1,0 0-1,1-1 0,-1 1 1,-1-2-1,3-5-4121,5-8 2419,-5 14 1133,4-12-1697</inkml:trace>
</inkml:ink>
</file>

<file path=ppt/ink/ink8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5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40 4608,'-9'-16'2304,"60"13"-2560,-28 3 4864,1 0-3968,4-6 128,-3 3 256,-2 3 0,0-4-1408,0 1 128,-3 3 640,-2-4 0,-4 4-1280,-4 0 128,-1 4-1152,6 3 128</inkml:trace>
</inkml:ink>
</file>

<file path=ppt/ink/ink8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5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 5760,'0'12'2816,"0"56"-1024,0-49 4351,-3-5-6015,-3 15 128,-2 6 0,2 5 0,-3-1-384,-1-9 0,6-2 384,-5-8 0,-5-4-640,3-2 128,8 2-1535,3 0-1,0-3-384,-6 1 0</inkml:trace>
</inkml:ink>
</file>

<file path=ppt/ink/ink8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6.2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36 5632,'32'4'2816,"96"-27"-2688,-105 17 4864,11-1-4736,6 4 0,14 3 128,-8 0 0,0 0-640,-3 3 128,-9 4-128,-6-1 128,1 1-1280,-17 0 0,-7 5-512,-5-5 128</inkml:trace>
</inkml:ink>
</file>

<file path=ppt/ink/ink8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6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1 6272,'-4'7'3072,"-1"51"-3072,10-42 6016,-5 20-5504,-11 7 0,2 8 255,-5 11 1,5-6-1024,-1-1 128,10-4 512,10-8 128,-1-13-1280,-3-1 128,8-13-1663,9-9 127</inkml:trace>
</inkml:ink>
</file>

<file path=ppt/ink/ink8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7.6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3840,'8'4'1834,"120"16"5036,-71-13-6230,-1-3 0,1-3 0,90-8 0,-129 4-584,61-4 7,-74 7-318,1 0 0,0 0 0,0 0-1,0 1 1,0 0 0,-1 0 0,1 1-1,0 0 1,-1 0 0,8 3 0,-5 5-1537,-6 2-128</inkml:trace>
</inkml:ink>
</file>

<file path=ppt/ink/ink8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8.0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 4480,'-1'0'96,"1"0"0,-1 0 0,1 0 1,-1 0-1,0 0 0,1 0 0,-1 0 0,1 0 0,-1 0 1,1 1-1,-1-1 0,1 0 0,-1 0 0,1 1 0,0-1 1,-1 0-1,1 1 0,-1-1 0,1 0 0,0 1 0,-1-1 1,1 1-1,0-1 0,-1 1 0,1-1 0,0 1 0,0-1 0,-1 1 1,1-1-1,0 1 0,0-1 0,0 1 0,0-1 0,0 1 1,-1-1-1,1 1 0,0-1 0,0 1 0,1-1 0,-1 1 1,0-1-1,0 1 0,0 0 0,0-1 0,0 1 0,1-1 1,-1 1-1,0-1 0,0 0 0,1 1 0,-1-1 0,0 1 1,1-1-1,-1 1 0,1 0 0,7 22 2092,-7 1-1590,-1-1 1,0 0 0,-8 44-1,1-10-731,-17 115 1647,16-118-2132,8-53 482,-1 0-1,1 0 1,1 0-1,-1 0 1,0 0-1,0 0 0,0 1 1,0-1-1,1 0 1,-1 0-1,1-1 1,-1 1-1,0 0 1,1 0-1,0 0 1,-1 0-1,1 0 1,-1 0-1,1-1 1,0 1-1,0 0 1,-1 0-1,1-1 1,0 1-1,0-1 0,0 1 1,0-1-1,0 1 1,0-1-1,0 1 1,0-1-1,0 0 1,0 0-1,0 1 1,0-1-1,0 0 1,0 0-1,0 0 1,2 0-1,17-5-1804</inkml:trace>
</inkml:ink>
</file>

<file path=ppt/ink/ink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7.3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134 293 2688,'34'108'4923,"-23"-80"-4391,2 1-1,16 26 1,-22-42-484,2 0 0,0-1-1,0 1 1,1-2 0,21 19 0,-25-25 36,1 1-1,0-2 1,0 1-1,1-1 1,0 0-1,-1 0 1,1-1-1,1 0 1,-1-1 0,0 1-1,11 0 1,-11-2-43,0-1 1,1-1 0,-1 1-1,0-1 1,0-1 0,0 1-1,0-1 1,0-1 0,0 0-1,-1 0 1,1 0 0,-1-1-1,0 0 1,0 0 0,0-1-1,10-9 1,-2 1 28,-1 0 1,-1-1-1,0-1 1,-1 0-1,18-30 0,-23 33-18,0-1-1,-1 0 0,0 0 0,-1 0 1,0 0-1,-2-1 0,1 0 1,-2 0-1,1 0 0,-2 0 0,0-24 1,-3 21 14,0 0 1,-1 1-1,-1-1 0,-1 1 1,0-1-1,-1 1 1,-1 1-1,0-1 1,-12-17-1,14 24-33,-1 0-1,-1 0 1,0 1-1,0 0 1,0 0-1,-1 1 1,0 0-1,-1 0 1,1 1-1,-1 0 1,-1 1-1,1 0 1,-1 0-1,0 1 1,0 0-1,0 1 1,0 0-1,-1 0 1,1 1-1,-1 1 1,-17-1 0,11 2-2,1 1 0,0 0 0,0 1 0,0 1 0,0 1 1,0 0-1,1 1 0,0 0 0,0 1 0,0 1 1,1 1-1,0 0 0,-23 17 0,18-9-28,1 0-1,0 2 0,1-1 1,2 2-1,-1 0 0,-18 33 1,29-43-37,-1 1 0,1-1-1,1 1 1,0 0 0,0 0 0,1 1 0,0-1 0,1 1 0,0 0 0,1-1 0,0 1 0,1 0-1,0 0 1,1 0 0,0-1 0,0 1 0,4 12 0,-2-15-115,1-1 0,0 0-1,0 0 1,0 0 0,1-1 0,0 0 0,0 0-1,1 0 1,0 0 0,0-1 0,0 0 0,0 0-1,1-1 1,0 1 0,0-1 0,12 4 0,-4-1-225,0-1 0,0-1 1,1-1-1,0 0 1,0-1-1,0-1 0,17 1 1,52-8-1291</inkml:trace>
</inkml:ink>
</file>

<file path=ppt/ink/ink8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0.7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57 367 1536,'1'0'120,"0"0"-1,-1 0 1,1 1 0,0-1-1,0 0 1,-1 0 0,1 0-1,0 0 1,-1 0 0,1 0-1,0 0 1,0 0 0,-1 0-1,1 0 1,0-1-1,-1 1 1,1 0 0,0 0-1,-1-1 1,1 1 0,0 0-1,-1-1 1,1 1 0,-1-1-1,1 1 1,0-1 0,-1 1-1,1-1 1,-1 1 0,0-1-1,1 1 1,-1-1 0,1 0-1,-1 1 1,0-1 0,1-1-1,-2 2 29,0-1 0,1 1-1,-1 0 1,0-1 0,0 1-1,0 0 1,1 0 0,-1-1-1,0 1 1,0 0 0,0 0 0,0 0-1,0 0 1,0 0 0,1 0-1,-1 1 1,0-1 0,0 0-1,0 0 1,0 1 0,1-1-1,-1 0 1,0 1 0,0-1-1,1 1 1,-1-1 0,0 1 0,1-1-1,-1 1 1,0-1 0,1 1-1,-2 1 1,-2 1-47,1 1-1,-1 1 1,0-1-1,1 0 1,0 1 0,0 0-1,0 0 1,1 0-1,0 0 1,0 0-1,0 0 1,-1 7 0,-2 5 721,2-1 1,-3 32 0,6-41-669,0 0 0,0 0 0,0 0 0,1 0 1,0 0-1,0 0 0,1 0 0,0-1 0,0 1 0,1 0 1,-1-1-1,1 0 0,1 1 0,-1-1 0,1 0 0,0-1 0,1 1 1,-1-1-1,1 0 0,7 6 0,-4-5-21,0 0-1,0-1 1,1-1 0,0 0-1,-1 0 1,1 0-1,1-1 1,-1 0 0,0-1-1,1 0 1,-1-1 0,1 0-1,-1 0 1,18-2-1,9-3 70,0-1-1,-1-2 1,1-2-1,-1-1 1,-1-2-1,0-1 1,-1-1-1,49-30 1,-65 34-137,0 0-1,-1-1 1,-1 0 0,1-1 0,-2-1 0,0-1 0,-1 0 0,0 0 0,-1-1-1,18-29 1,-25 35-56,-1-1-1,0 1 0,0-1 0,-1 0 1,0 0-1,-1 0 0,0 0 1,-1 0-1,0-1 0,0 1 0,-1-1 1,0 1-1,-1 0 0,-1-1 1,1 1-1,-1 0 0,-1 0 1,0 0-1,-1 0 0,1 1 0,-8-12 1,5 9-23,-1 1 1,-1-1-1,1 2 0,-2-1 1,0 1-1,0 0 1,-1 1-1,0 0 1,-1 0-1,1 1 0,-2 1 1,-21-11-1,17 10-27,-1 1-1,0 1 0,0 1 1,-1 1-1,1 0 1,-1 1-1,0 1 0,0 1 1,-22 0-1,22 2-15,-1 1 1,0 1-1,1 0 1,-1 1-1,1 1 0,0 1 1,0 1-1,-30 15 1,36-15 18,0 1 0,0 0 0,0 1 0,1 0 0,1 1 0,-1 0 0,1 1 0,1-1 0,0 2 0,1 0 0,-14 25 0,20-32 35,0 1 0,1 0-1,0-1 1,0 1 0,0 0-1,0 0 1,1 0-1,0 0 1,1 0 0,-1 0-1,1 0 1,0-1 0,0 1-1,1 0 1,0 0-1,0-1 1,0 1 0,0-1-1,1 0 1,0 0 0,0 0-1,1 0 1,-1 0 0,1-1-1,0 1 1,0-1-1,1 0 1,-1 0 0,1-1-1,0 1 1,0-1 0,0 0-1,0-1 1,1 1-1,-1-1 1,1 0 0,5 1-1,18 2 13,-1-3 1,0 0-1,1-2 0,44-4 0,121-25-33,-176 25 37,-1 0-1,1 0 1,-1-2 0,0 0 0,0-1-1,-1-1 1,0 0 0,0-1 0,15-12 0,-31 21-14,1-1 0,0 1 0,-1-1 0,1 1 1,0-1-1,-1 1 0,1-1 0,0 1 0,-1-1 0,1 1 1,-1-1-1,1 0 0,-1 1 0,0-1 0,1 0 0,-1 0 1,0 1-1,1-1 0,-1 0 0,0 0 0,0 1 1,1-1-1,-1 0 0,0 0 0,0 0 0,0 0 0,0 1 1,0-1-1,-1-1 0,1 1 2,-1 1-1,0 0 1,1 0 0,-1 0-1,0 0 1,1 0 0,-1 0 0,1 0-1,-1 0 1,0 0 0,1 0-1,-1 0 1,0 0 0,1 0 0,-1 0-1,0 1 1,1-1 0,-1 0-1,1 1 1,-1-1 0,1 0-1,-1 1 1,1-1 0,-1 0 0,1 1-1,-1-1 1,1 1 0,-1-1-1,1 1 1,-1-1 0,1 1 0,0 0-1,0-1 1,-1 1 0,-5 8 54,1-1 0,0 1 1,0 0-1,0 0 0,1 0 0,1 1 1,0-1-1,0 1 0,1 0 1,0 0-1,-1 17 0,2 10 425,6 67 0,-4-92-375,0-2-6,1 1 0,1 0-1,-1-1 1,2 0 0,-1 1 0,1-1 0,1-1 0,0 1 0,0-1 0,9 12 0,-11-16-221,0-1 0,1 0-1,0 0 1,-1 0 0,1 0 0,1 0 0,-1-1-1,0 0 1,1 0 0,0 0 0,-1 0 0,1-1-1,1 0 1,-1 0 0,0 0 0,0 0 0,1-1-1,-1 0 1,0 0 0,1-1 0,9 0 0,-11 0-443,1-1 0,0 0 0,-1 0 0,1-1 1,-1 1-1,1-1 0,-1 0 0,0-1 1,0 1-1,5-4 0,23-11-3974,-12 10 1574</inkml:trace>
</inkml:ink>
</file>

<file path=ppt/ink/ink8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1.2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52 189 5888,'-1'4'372,"-1"0"1,1-1-1,0 1 0,1 0 1,-1 0-1,1 0 1,-1 0-1,1 0 0,0 0 1,1 0-1,-1 0 1,1 0-1,-1 0 0,1-1 1,0 1-1,2 4 1,-1-1 459,0 0 1,0 1 0,-1-1 0,0 1 0,-1 13-1,0-21-799,0 21 495,-2 0 0,0 0-1,-2 0 1,0 0 0,-11 29 0,-2-26 356,17-24-875,0 0 0,0 1 0,-1-1 0,1 0 0,0 0 0,-1 1 0,1-1 0,0 0 0,-1 0 0,1 0 1,0 1-1,-1-1 0,1 0 0,-1 0 0,1 0 0,0 0 0,-1 0 0,1 0 0,0 0 0,-1 0 0,1 0 0,-1 0 0,1 0 0,0 0 0,-1 0 0,1 0 0,-1 0 0,1-1 0,0 1 1,-1 0-1,1 0 0,0 0 0,-1-1 0,1 1 0,0 0 0,-1 0 0,1-1 0,0 1 0,0 0 0,-1 0 0,1-1 0,0 1 0,0 0 0,0-1 0,-1 1 0,1 0 0,0-1 0,0 1 1,0-1-1,0 1 0,0 0 0,0-1 0,0 1 0,0 0 0,0-1 0,0 1 0,0-1 0,0 1 0,0 0 0,0-1 0,0 1 0,0-1 0,0 1 0,1-1 0,-1-19 10,1-1-1,0 1 0,2-1 0,1 1 1,0 0-1,12-32 0,-8 30-42,1 2 0,1-1 0,0 1 0,1 1 0,2 0 0,0 0 0,1 1 0,0 1 0,1 1 0,1 0 0,1 0 0,1 2 0,0 0 0,0 1 0,38-19 0,-48 29 72,-1 0-1,1 1 0,-1 0 0,1 0 0,0 1 0,0-1 1,0 2-1,0-1 0,0 1 0,0 1 0,0-1 0,0 1 1,0 1-1,-1-1 0,1 1 0,0 1 0,-1-1 0,1 1 1,-1 1-1,0-1 0,0 1 0,11 9 0,-1-1 212,0 1 0,-2 1 0,1 1 0,-2 0 0,0 1 0,-1 1 1,15 23-1,-21-31-124,-1 2 0,0-1 0,-1 0 0,7 22 0,-10-27-133,-2 1 0,1-1 0,0 0 0,-1 0 0,0 0 0,0 0 0,-1 1 0,0-1 0,1 0 0,-2 0 0,1 0 1,0 0-1,-4 6 0,4-10-264,1 1 0,-1-1 1,1 1-1,-1-1 1,1 1-1,-1 0 1,1-1-1,0 1 0,0-1 1,-1 1-1,1 0 1,0-1-1,1 1 1,-1-1-1,0 1 1,0 0-1,1-1 0,0 2 1,2-5-3849,-4-15 1926,-5-3-909</inkml:trace>
</inkml:ink>
</file>

<file path=ppt/ink/ink8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8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150 495 2816,'-7'-2'406,"1"1"0,-1 0 0,1 1 0,-1 0 0,0 0 0,1 0 0,-1 1 1,0 0-1,1 0 0,-1 0 0,1 1 0,0 0 0,-1 1 0,-8 4 0,12-5-224,-1 1 0,1 0-1,0 0 1,0 0 0,0 0 0,0 1-1,1-1 1,-1 1 0,1-1 0,0 1-1,0 0 1,0 0 0,0 0-1,1 1 1,0-1 0,0 0 0,0 0-1,0 1 1,0-1 0,1 0 0,0 1-1,0-1 1,1 8 0,0-3-14,1 1-1,0-1 1,1 1 0,0-1 0,0 0 0,1 0-1,0 0 1,0 0 0,1-1 0,0 0-1,1 0 1,-1 0 0,2 0 0,-1-1-1,1 0 1,0-1 0,1 1 0,-1-1-1,1-1 1,1 1 0,-1-1 0,1-1 0,11 5-1,-6-3-55,0 0-1,0-1 0,1-1 0,0 0 1,0-1-1,0 0 0,1-2 1,-1 0-1,0 0 0,1-1 1,-1-1-1,0-1 0,1 0 0,20-6 1,-8-2-7,0 0 1,0-2 0,-1-1-1,-1-2 1,0 0-1,-1-2 1,33-27 0,-48 34-77,1 0-1,-1 0 1,-1-1 0,0 0 0,0 0 0,-1-1 0,0-1 0,-1 1 0,-1-1 0,0 0 0,-1 0 0,0-1-1,-1 0 1,-1 0 0,0 0 0,-1 0 0,1-24 0,-3 17-28,-1 0 1,-1 0-1,-1 0 0,-1 0 0,-1 0 0,-1 0 1,-1 1-1,0 0 0,-2 1 0,-12-22 1,13 28-29,0 0 1,-2 0-1,1 1 1,-1 0-1,-1 1 1,0 0-1,-1 1 1,0 0-1,0 1 1,-1 1-1,-1 0 1,1 0-1,-1 1 1,-25-8-1,19 9-29,0 1 0,-1 1 0,0 1 0,1 1 0,-1 0 0,0 2 0,0 0 0,1 2 0,-1 0 0,-33 9 0,44-9 30,0 0-1,0 2 0,0-1 0,0 1 0,1 0 1,0 1-1,0 0 0,0 1 0,0 0 0,1 0 1,0 1-1,1 0 0,-1 0 0,1 1 1,1 0-1,-1 0 0,1 1 0,1-1 0,0 1 1,0 1-1,0-1 0,2 0 0,-5 14 0,7-15 22,-1 1 0,2 0 0,-1-1 0,1 1 0,0 0 0,1 0 0,0-1 0,1 1 0,-1-1 0,2 1 0,-1-1-1,1 0 1,0 1 0,1-1 0,0-1 0,0 1 0,1-1 0,0 0 0,0 0 0,1 0 0,7 7 0,4 3 36,1 0 0,1-2 0,0 0 0,1-1 1,0-1-1,33 16 0,-35-21-18,1-1 0,-1 0 0,1-1 0,0-1 0,36 5 0,-43-9-28,0 0 0,0-1 0,1 0 1,-1-1-1,0 0 0,0-1 0,0 0 0,0-1 0,-1-1 1,20-8-1,-19 6 1,13-7-501,-24 13 503,-1 0 0,1 0-1,-1 0 1,1 0-1,-1 0 1,1 1 0,-1-1-1,1 0 1,-1 0-1,0 0 1,1 0-1,-1 0 1,1 1 0,-1-1-1,0 0 1,1 0-1,-1 1 1,1-1 0,-1 0-1,0 1 1,1-1-1,-1 0 1,0 1 0,0-1-1,1 0 1,-1 1-1,0-1 1,0 1 0,0-1-1,1 1 1,-1-1-1,0 0 1,0 1 0,0-1-1,0 1 1,0-1-1,0 1 1,0-1 0,0 1-1,0-1 1,0 1-1,0-1 1,0 0 0,0 1-1,0-1 1,0 1-1,-1-1 1,1 1 0,0-1-1,0 0 1,-1 1-1,-7 52-385,4-33 393,0 0 0,2 1 0,0 0 0,1-1 0,1 1 0,1 0 0,1-1 0,1 1 0,5 20 0,-7-38-120,0-1-1,0 1 1,0 0-1,0-1 1,0 1-1,1-1 1,0 0-1,-1 1 1,1-1-1,0 0 1,0 0-1,0 0 1,0 0-1,0 0 1,1-1-1,-1 1 1,1-1-1,-1 1 1,1-1-1,-1 0 1,1 0-1,0 0 1,0 0-1,-1 0 1,1-1-1,0 1 1,0-1-1,0 0 1,5 0-1,-2-1-283,-1 1 0,1-1 0,-1 0 1,1-1-1,-1 1 0,0-1 0,0 0 0,1 0 0,-1-1 0,-1 0 1,1 1-1,0-2 0,-1 1 0,9-8 0,15-25-1660</inkml:trace>
</inkml:ink>
</file>

<file path=ppt/ink/ink8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9.2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0 405 5888,'9'0'529,"-1"-2"0,0 1 0,0-2 0,0 1 0,0-1 0,0 0 0,-1 0 0,1-1 0,-1 0 0,0 0 0,0-1 0,0 0 0,-1 0 0,11-11 0,-1 0-171,0-1 1,-2 0-1,0-1 1,15-26 0,-25 38-373,9-17 159,0 0 0,14-37 0,-24 53-84,-1 0 0,0 0 1,0 0-1,-1-1 0,0 1 1,-1 0-1,1-1 0,-1 1 1,0 0-1,-1-1 0,0 1 1,0 0-1,-4-13 0,4 19-47,1 1 0,0-1 0,0 1 0,0 0 0,0-1 0,-1 1 1,1 0-1,0-1 0,0 1 0,-1 0 0,1 0 0,0-1 0,-1 1 0,1 0 0,0 0 0,-1-1 0,1 1 0,0 0 0,-1 0 0,1 0 0,0-1 0,-1 1 0,1 0 0,-1 0 0,1 0 0,0 0 0,-1 0 0,1 0 0,-1 0 0,1 0 0,0 0 0,-1 0 0,1 0 0,-1 0 0,1 0 0,-1 1 0,-19 10 380,-13 24 101,20-11-376,1 0-1,1 1 0,1 0 1,1 1-1,1 0 0,2 0 1,0 0-1,2 1 0,1 0 0,1 54 1,3-62-266,0 23-407,-1-40 226,0 0 0,0-1 0,-1 1 0,1-1 0,0 1 0,-1 0 0,1-1 0,-1 1 0,1-1 0,-1 1 0,0-1 0,1 1 0,-1-1 0,0 0 0,0 1 0,0-1 0,0 0 0,-2 2 0,-6 2-2104</inkml:trace>
</inkml:ink>
</file>

<file path=ppt/ink/ink8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29.9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2688,'0'0'61,"0"1"-1,0-1 1,1 1-1,-1 0 1,0-1 0,0 1-1,1-1 1,-1 1-1,1-1 1,-1 1 0,0-1-1,1 1 1,-1-1-1,1 1 1,-1-1 0,1 1-1,-1-1 1,1 0-1,-1 1 1,1-1 0,0 0-1,-1 0 1,1 1-1,0-1 1,-1 0 0,1 0-1,-1 0 1,1 0-1,0 0 1,-1 0 0,1 0-1,0 0 1,-1 0-1,1 0 1,0 0 0,-1 0-1,1 0 1,0-1-1,-1 1 1,1 0 0,-1 0-1,1-1 1,0 0 0,1 3 244,-1-1 1,1 1 0,-1-1 0,1 1-1,-1-1 1,1 0 0,0 0 0,-1 0-1,1 0 1,0 0 0,0 0 0,0 0-1,0 0 1,2 0 0,335 31 4240,170-8-2716,-496-24-1763,358 4 423,-162 0-344,122 7-143,-90-13-3,-164-2 0,102 7 0,-178-3 1,0 0 0,0-1 0,-1 1 0,1 0 0,0 0 0,0 0 0,0 0 0,0 0 0,0 0 0,-1 1 0,1-1 0,0 0 0,0 0 0,0 1 0,0-1 0,-1 0 0,1 1 0,0-1 0,0 1 0,-1-1 0,1 1 0,0-1 0,-1 1 0,1-1 0,-1 1 0,1 0 0,-1-1 0,2 2 0,-3 0-130,0-1 1,1 0-1,-1 0 0,0 0 1,0 0-1,0 0 0,0 0 1,0 0-1,0 0 1,0-1-1,0 1 0,0 0 1,-1-1-1,1 1 0,-2 0 1,-53 20-4136,16-20 2131,-3-5 64</inkml:trace>
</inkml:ink>
</file>

<file path=ppt/ink/ink8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2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90 259 2816,'9'-62'5708,"-8"53"-5311,1 1 0,1 0 0,-1-1-1,1 1 1,1 0 0,0 0 0,0 1 0,7-11 0,42-21 843,-26 20-859,-12 11-215,0 0 1,1 0-1,0 2 0,1 0 1,0 1-1,-1 1 1,1 0-1,1 1 0,22-1 1,-32 4-95,0 0-1,0 1 1,0 0 0,0 0 0,-1 0 0,1 1-1,-1 0 1,1 1 0,-1-1 0,1 2 0,-1-1-1,0 1 1,-1 0 0,1 0 0,-1 1 0,0 0 0,0 0-1,0 0 1,0 1 0,-1 0 0,0 0 0,-1 0-1,1 1 1,-1-1 0,0 1 0,-1 0 0,1 0-1,-2 1 1,1-1 0,-1 1 0,0-1 0,0 1-1,-1 0 1,0 0 0,0-1 0,-1 1 0,0 0-1,-1 0 1,0 0 0,-3 13 0,-6 14 110,-1-2 0,-2 0 0,-1 0 0,-2-1 0,-26 39 0,12-19-122,8-15 14,-2-1-1,-1-2 1,-1 0 0,-36 34 0,40-46-57,-1-1 0,-1-1 1,-1-1-1,-1-2 1,0 0-1,-42 19 0,17-21-17,50-15 0,0 0 0,0 0 0,0 0 0,0 0 0,0 0 0,0 0 0,0 0 0,0 0 0,0 0 0,0 0 0,0-1 0,0 1 0,0 0 0,0-1 0,0 1 0,0-1 0,0 1 0,0-1 0,-1 0 0,2 0 0,0 0 0,-1 0 0,1 0 0,0 0 0,-1 0 0,1-1 0,0 1 0,0 0 0,0 0 0,0 0 0,0 0 0,0 0 0,0 0 0,0 0 0,0 0 0,1-1 0,-1 1 0,0 0 0,1 0 0,-1 0 0,1 0 0,0-1 0,1-3-6,1 1 0,-1 0 0,0 0 0,1 0-1,0 0 1,0 0 0,0 0 0,1 1 0,-1 0-1,1-1 1,0 1 0,0 1 0,0-1 0,0 0-1,7-2 1,-2 2 0,-1 0 0,1 0-1,0 1 1,1 1 0,-1-1 0,0 2-1,13-1 1,5 3 20,0 1 1,0 1-1,0 2 0,31 10 0,-38-9-304,0-2 0,0 0 0,0-1 0,1 0 0,-1-2 0,1-1 0,0 0 0,22-3 0,-31 1-444,-12 1 547,1 0 1,0 0-1,0 1 1,0-1-1,0 0 1,0 0 0,-1 0-1,1 0 1,0 0-1,0 0 1,0 0-1,0 0 1,0-1-1,-1 1 1,1 0 0,0 0-1,0-1 1,0 1-1,-1-1 1,1 1-1,0 0 1,0-1-1,-1 0 1,1 1 0,0-1-1,-1 1 1,1-1-1,-1 0 1,1 1-1,-1-1 1,1 0-1,-1 0 1,1 1 0,-1-1-1,0 0 1,1 0-1,-1 0 1,0 1-1,0-1 1,1 0-1,-1 0 1,0 0 0,0-1-1,-5-16-2266</inkml:trace>
</inkml:ink>
</file>

<file path=ppt/ink/ink8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2.4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5248,'29'9'2560,"74"-29"-2432,-83 8 5632,22 5-5504,10 3 128,8-1 0,6 1 0,-4-3-768,-10 2 128,-10 1-640,-15 4 128,-7 0-1152,-11 9 128</inkml:trace>
</inkml:ink>
</file>

<file path=ppt/ink/ink8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2.8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66 5632,'-14'19'2816,"53"-26"-2176,-21 7 4352,10-3-4480,18-6 0,11 5 128,9-6 0,19-3-896,-19 6 0,0-2 512,0 6 0,-9-6-768,-6 5 0,-14 1-768,-8-1 0,-11 4-768,-8 0 0</inkml:trace>
</inkml:ink>
</file>

<file path=ppt/ink/ink8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3.1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 5248,'-17'16'2560,"17"20"-2304,0-29 4224,0 9-3840,0 0 128,-6 16 256,1 7 128,5 0-1536,-4-4 128,4-1 896,-5 2-1,5-8-767,0-5 0,5-3-1791,-1 3-1,16-7-256,3-20 128</inkml:trace>
</inkml:ink>
</file>

<file path=ppt/ink/ink8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3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64 383 3712,'-1'-1'152,"0"1"1,0 0 0,0 0-1,0-1 1,0 1-1,0 0 1,0 0-1,0 0 1,0 0 0,0 0-1,0 0 1,0 0-1,0 1 1,0-1-1,0 0 1,0 0-1,0 1 1,0-1 0,0 1-1,0-1 1,0 1-1,0-1 1,0 1-1,0 0 1,1-1-1,-1 1 1,-1 1 0,-13 30 4220,8-15-4016,4-11-254,1-1 1,0 1-1,0-1 0,1 1 0,-1 0 1,2 0-1,-1-1 0,0 1 0,1 0 0,0 0 1,0 0-1,1 0 0,0 0 0,0 0 0,0-1 1,1 1-1,0 0 0,0-1 0,0 1 0,0-1 1,1 0-1,0 0 0,0 0 0,1 0 0,-1 0 1,1-1-1,0 1 0,1-1 0,-1 0 0,0 0 1,1-1-1,0 0 0,0 1 0,0-1 0,0-1 1,11 4-1,6 1 70,0-2-1,1-1 1,-1-1 0,1-1 0,0-1 0,0-1-1,0-1 1,0 0 0,0-2 0,0-1 0,42-13-1,-45 11-122,-1-1 0,0 0 0,-1-1 0,0-1 0,0-1 0,-1-1 0,0 0 0,-1-1 0,0-1 0,-1-1 0,0 0 0,-2 0 0,23-30 0,-31 34-46,1-1-1,-2 1 1,1-1 0,-2 0-1,1 0 1,-1 0-1,-1 0 1,0 0 0,-1-1-1,0 1 1,0-1 0,-1 1-1,-1-1 1,0 1-1,-1-1 1,0 1 0,0 0-1,-6-14 1,4 13-16,-1 0-1,0 0 1,-1 0 0,0 1-1,-1-1 1,0 2 0,-1-1-1,0 1 1,0 0 0,-1 1 0,-1 0-1,0 0 1,0 1 0,0 0-1,-22-11 1,16 11-40,-1 1 0,-1 1-1,1 0 1,-1 2 0,0 0-1,0 1 1,0 0 0,0 2 0,-1 0-1,1 1 1,0 1 0,-27 5-1,32-4 3,1 1-1,-1 0 0,1 1 1,0 1-1,0 0 0,0 0 1,1 1-1,0 1 0,0 0 1,0 0-1,1 1 0,0 0 1,1 1-1,0 0 0,0 1 0,1 0 1,0 0-1,-10 18 0,15-23 33,0 1 0,1-1 0,-1 1 0,1-1 0,1 1 0,-1 0 0,1-1 0,0 1 0,-1 10 0,2-12 14,1-1 0,-1 1 0,1-1 0,-1 0 0,1 1 0,0-1 0,1 0 0,-1 1 0,0-1 0,1 0 0,0 0 0,0 0 0,0 0 0,0 0 0,0-1 0,0 1 0,1-1 0,4 4 0,12 8 36,0-1-1,0-1 1,2-1-1,-1-1 0,1 0 1,1-2-1,0 0 1,0-2-1,29 5 0,-27-6 46,1-2-1,1 0 1,-1-2 0,0-1-1,0-1 1,0-1-1,1-1 1,33-9-1,-11-11 139,-25 9-131,-53 15 278,25 0-321,0 1 0,0 1-1,0-1 1,0 1 0,0 0-1,1 0 1,-1 0 0,1 0-1,0 1 1,0 0-1,0 0 1,0 0 0,1 0-1,0 1 1,0-1 0,0 1-1,0 0 1,1 0 0,-1 0-1,1 0 1,1 0 0,-1 1-1,1-1 1,-1 7 0,1-4 34,0 1 1,1 0 0,0-1 0,0 1 0,1 0 0,1-1 0,-1 1 0,1-1 0,1 0 0,-1 1-1,1-1 1,1 0 0,0 0 0,7 10 0,4 6 3,-9-13 17,1 0 0,0-1 0,1 0 0,17 17 0,-21-24-403,-1-1 0,1 1 0,0 0-1,0-1 1,0 0 0,1 0 0,-1 0 0,0-1-1,1 0 1,-1 1 0,1-2 0,0 1 0,-1 0-1,1-1 1,0 0 0,-1 0 0,7-1 0,52-2-5048,-35 11 2646</inkml:trace>
</inkml:ink>
</file>

<file path=ppt/ink/ink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8.3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99 2432,'7'4'1003,"-3"-5"-860,0 1 0,0 0 1,0 1-1,1-1 1,-1 1-1,0 0 0,0 0 1,0 0-1,0 0 1,0 1-1,-1 0 0,1 0 1,0 0-1,-1 0 1,1 0-1,-1 1 0,4 3 1,11 10 45,-2 1 0,0 1 1,0 1-1,-2 0 0,-1 1 0,15 29 1,56 139 536,-8-17 423,-73-164-1105,1-1 0,0 0 1,0 0-1,1 0 0,0-1 1,0 0-1,0 0 0,7 5 1,-11-9-32,0 0 1,0 0-1,1 0 0,-1 0 1,1-1-1,-1 1 1,1 0-1,-1-1 0,1 1 1,-1-1-1,1 0 1,-1 1-1,1-1 1,-1 0-1,1 0 0,-1 0 1,1 0-1,0 0 1,-1-1-1,1 1 0,-1 0 1,1-1-1,-1 1 1,1-1-1,-1 0 0,1 1 1,-1-1-1,0 0 1,1 0-1,-1 0 1,0 0-1,0 0 0,0 0 1,1 0-1,-1 0 1,0 0-1,0 0 0,-1-1 1,1 1-1,0-1 1,0 1-1,-1 0 1,1-1-1,0-1 0,6-13 49,0 0-1,-1-1 1,-1 1-1,-1-1 1,0 0 0,1-18-1,3-111 293,1-5-93,-6 125-235,2 1 1,0-1 0,2 1-1,1 0 1,13-30 0,-18 50-22,0 0 0,0 0 0,0 0 1,0 0-1,1 0 0,0 1 0,0-1 0,0 1 1,1 0-1,0 1 0,-1-1 0,9-4 1,-8 6-5,-1 1 1,1-1-1,-1 1 1,1 0-1,0 0 0,-1 1 1,1 0-1,0-1 1,0 1-1,-1 1 1,1-1-1,0 1 1,-1 0-1,1 0 1,-1 0-1,1 1 1,-1-1-1,6 4 1,3 1 23,-1 1-1,0 1 1,0 1 0,0-1 0,-1 2 0,-1-1 0,0 2 0,11 12 0,3 7 119,37 61 0,-36-43 42,33 86 0,-8-15 210,-50-119-384,0 0 0,1-1-1,-1 1 1,0 0 0,0 0 0,0 0 0,0 0 0,0-1 0,0 1 0,1 0 0,-1 0 0,0 0 0,0 0 0,0-1 0,0 1 0,1 0 0,-1 0 0,0 0 0,0 0 0,0 0 0,1 0 0,-1 0 0,0 0 0,0 0 0,1 0-1,-1-1 1,0 1 0,0 0 0,0 0 0,1 0 0,-1 0 0,0 1 0,0-1 0,1 0 0,-1 0 0,0 0 0,0 0 0,0 0 0,1 0 0,-1 0 0,0 0 0,0 0 0,0 0 0,1 1 0,-1-1 0,0 0 0,0 0 0,0 0-1,0 0 1,0 1 0,1-1 0,-1 0 0,0 0 0,0 0 0,0 1 0,0-1 0,4-39 279,-4-56-133,-2 66-179,2 0 0,1 0 0,2 0 0,0 1 0,2-1 0,11-36-1,-13 56-5,0 1 0,0 0 0,1 0 0,0 1 0,0-1 0,1 1 0,0 0-1,0 0 1,1 0 0,0 1 0,0 0 0,0 0 0,1 1 0,0-1-1,0 1 1,0 1 0,1-1 0,0 2 0,0-1 0,0 1 0,0 0-1,0 0 1,0 1 0,1 0 0,16-1 0,-12 2 38,0 0-1,1 1 1,-1 0-1,0 1 1,0 1 0,0 0-1,0 1 1,0 0-1,0 1 1,-1 1 0,1 0-1,-1 0 1,15 10-1,-12-4 55,0 0 1,0 1-1,-2 0 0,1 1 0,-2 1 0,0 0 0,0 1 0,14 25 1,-1 7 128,-3 0 0,-1 1 0,-3 2 0,-2 0 0,17 91 0,-33-139-168,8 55-646,-13-33-1207,5-23 1725,-1-1 1,1 1 0,0-1-1,-1 0 1,1 1 0,-1-1-1,1 0 1,-1 1 0,1-1-1,-1 0 1,1 1 0,-1-1-1,1 0 1,-1 0 0,1 0-1,-1 1 1,1-1 0,-1 0-1,1 0 1,-1 0 0,0 0-1,1 0 1,-1 0 0,1 0-1,-1 0 1,1 0-1,-1-1 1,1 1 0,-1 0-1,0 0 1,1 0 0,-1-1-1,0 1 1,-21-11-1712</inkml:trace>
</inkml:ink>
</file>

<file path=ppt/ink/ink8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4.1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48 126 5248,'-1'-1'95,"1"1"0,0 0 0,-1 0 1,1 0-1,0-1 0,-1 1 0,1 0 0,-1 0 0,1 0 1,0 0-1,-1 0 0,1 0 0,0 0 0,-1 0 1,1 0-1,-1 0 0,1 0 0,0 0 0,-1 0 0,1 0 1,0 0-1,-1 0 0,1 0 0,-1 0 0,1 1 1,0-1-1,-1 0 0,1 0 0,0 0 0,-1 1 0,1-1 1,0 0-1,0 0 0,-1 1 0,1-1 0,0 0 1,0 1-1,-1-1 0,1 0 0,0 1 0,0-1 0,0 0 1,0 1-1,0-1 0,-1 0 0,1 1 0,0-1 0,0 1 1,0-1-1,0 0 0,0 1 0,11 25 5051,-6-17-5300,-1-1 300,1 0 0,-1-1 0,2 0 1,-1 0-1,1-1 0,0 1 0,0-1 0,1 0 1,-1-1-1,1 0 0,1 0 0,-1 0 0,1-1 1,0 0-1,0 0 0,0-1 0,0 0 0,0-1 0,1 0 1,-1 0-1,1-1 0,0 0 0,0 0 0,10-1 1,-3 0-58,-1-1 0,0-1 1,0 0-1,0-1 1,-1-1-1,1 0 1,-1-1-1,0-1 0,0 0 1,0-1-1,-1 0 1,0-1-1,13-10 0,-23 15-80,1 0 0,-1 0 0,1 0 0,-1 0 0,0-1-1,0 1 1,-1-1 0,1 0 0,-1 0 0,0 0-1,0 0 1,0 0 0,0 0 0,-1 0 0,1-1 0,-1 1-1,0-1 1,-1 1 0,1-1 0,-1 1 0,0-1 0,0 0-1,0 1 1,-1-1 0,-1-6 0,0 5-8,0 1 0,0 1 0,0-1 1,-1 0-1,0 1 0,0-1 0,0 1 0,-1 0 1,1 0-1,-1 0 0,0 0 0,0 1 1,0-1-1,-1 1 0,1 0 0,-1 0 0,0 1 1,1 0-1,-1 0 0,0 0 0,-9-2 0,-3 0-16,1 1-1,-1 1 1,0 1-1,0 0 1,0 1-1,0 1 0,-19 4 1,1 1-150,1 1 0,-46 17 1,69-20 7,1 0 0,-1 0 1,1 1-1,1 1 0,-14 8 0,21-13 44,1 0 0,-1 0 0,0 1 0,1-1 0,-1 0 0,1 1-1,0-1 1,-1 1 0,1 0 0,0-1 0,0 1 0,0 0 0,0 0-1,0-1 1,1 1 0,-1 0 0,0 0 0,1 0 0,-1 0 0,1 0 0,0 0-1,0 0 1,0 0 0,0 0 0,0 0 0,0 0 0,0 0 0,1 0-1,-1 0 1,1 0 0,-1 0 0,1 0 0,0 0 0,0 0 0,1 2 0,2 1-318,0 0 0,0 0 1,0 0-1,0 0 1,1-1-1,0 0 1,0 0-1,0 0 1,1 0-1,6 3 1,39 18-2002</inkml:trace>
</inkml:ink>
</file>

<file path=ppt/ink/ink8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4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63 2816,'38'-8'2124,"1"-1"296,226-6 2559,139 29-2910,-167-3-840,-133-7-982,187-1 210,45-31-340,-134 9-703,-156 12 128,27-1-905,-69 8 1100,0 0 0,0 0 0,0 0 0,0 0 0,0 1 0,0 0-1,-1 0 1,1 0 0,0 0 0,0 0 0,-1 1 0,1 0 0,5 3 0,-6 3-1785</inkml:trace>
</inkml:ink>
</file>

<file path=ppt/ink/ink8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5.44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128 354 3840,'-7'2'376,"0"1"0,0 0 1,0 0-1,0 1 0,0 0 1,1 0-1,0 0 0,-1 1 0,2 0 1,-1 0-1,1 1 0,-1 0 0,2-1 1,-1 2-1,1-1 0,-1 0 0,2 1 1,-1 0-1,-3 9 0,5-10-229,0-1 1,0 1-1,0-1 0,1 1 0,0 0 0,0 0 0,0 0 0,1 0 1,-1 0-1,1 0 0,1 0 0,-1-1 0,1 1 0,0 0 0,1 0 1,0 0-1,-1-1 0,2 1 0,-1-1 0,1 1 0,-1-1 0,1 0 1,1 0-1,-1 0 0,1-1 0,7 8 0,-1-5 1,-1-1 0,2 0 0,-1-1 0,1 0 0,-1-1 0,1 0 0,1 0 0,-1-1 0,0-1 0,1 0 0,0 0 0,-1-1 0,20-1 0,-1 0 82,0-2 0,0-1 0,0-1-1,32-9 1,-31 4-76,-1-1 0,0-2-1,0-1 1,-2-1-1,0-2 1,0 0 0,-2-2-1,0-1 1,37-35-1,-53 43-129,-1 0-1,0-1 0,-1 0 1,0 0-1,-1 0 0,0-1 1,-1 0-1,-1-1 0,0 1 1,-1-1-1,0 0 0,-1 0 1,0 0-1,0-22 0,-2 26-20,-1 0-1,-1 0 1,1 0-1,-1 0 1,-1 0-1,0 0 1,-1 1-1,1-1 1,-2 0-1,1 1 1,-2 0-1,1 0 1,-1 0 0,0 0-1,-1 1 1,0 0-1,0 0 1,-1 1-1,0-1 1,0 1-1,-13-8 1,10 8-18,-1 1 0,-1 0 1,1 1-1,-1 1 1,0 0-1,0 0 0,0 1 1,-1 0-1,1 1 1,-1 1-1,1 0 0,-1 1 1,1 0-1,-1 1 1,0 0-1,1 1 0,0 0 1,-1 1-1,1 1 0,0 0 1,-15 7-1,5-1-27,0 0-1,1 2 1,0 1-1,1 0 1,1 2-1,0 0 1,1 1-1,0 0 0,1 2 1,-16 22-1,29-35 31,0 1-1,0 1 0,0-1 0,1 0 0,0 1 0,0 0 0,0 0 0,1 0 1,0 0-1,1 0 0,0 0 0,-1 12 0,2-15 9,0 1 0,1-1 0,0 0 0,0 1 0,0-1 0,0 0 0,0 0 0,1 0 0,0 0 0,0 0 0,0 0 0,0 0 0,1-1 0,-1 1 0,1-1 0,0 1 0,0-1 0,0 0 0,1 0-1,-1-1 1,6 4 0,3 1 4,1-1 0,-1 0 0,1 0 0,0-2 0,1 0 0,-1 0 0,1-1 0,-1-1 0,1 0 0,15-1 0,13 0 0,0-3 0,43-6 0,-72 7 9,-1-1-1,1 0 1,-1 0 0,1-1-1,-1-1 1,0 0-1,0-1 1,-1 0-1,1-1 1,-1 0-1,0-1 1,-1 0-1,0-1 1,15-13-1,-31 23 16,1 0 7,0 0 1,0 0 0,0 1 0,0 0-1,0-1 1,1 1 0,-7 6 0,8-4 14,0 0 0,0 0-1,0 0 1,0 1 0,1-1 0,0 1 0,0-1 0,1 1 0,-1 0 0,1 0 0,1 0 0,-1-1 0,1 1-1,0 0 1,0 0 0,0 0 0,1 0 0,0 0 0,4 11 0,1 7 172,2-1 1,0 0-1,19 35 1,-22-49-347,0 0 0,0-1 0,1 0 0,0 0 1,0 0-1,1-1 0,0 0 0,0 0 0,1-1 1,0 0-1,0 0 0,0-1 0,14 7 0,-15-9-642,0-1 1,0 1-1,0-2 0,0 1 0,0-1 0,0 0 1,1 0-1,-1-1 0,0 0 0,0 0 0,1 0 1,8-3-1,4-4-2046</inkml:trace>
</inkml:ink>
</file>

<file path=ppt/ink/ink8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5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1 168 7040,'9'43'5397,"28"75"0,-23-90-4110,-11-23-1126,0 0 1,-1 0 0,1 1 0,-1-1 0,0 1 0,0-1 0,1 11-1,-27-91 565,23 61-721,1 0 1,0 0 0,1 0 0,0 0-1,1 0 1,1 1 0,0-1-1,1 0 1,0 1 0,1 0-1,1 0 1,0 1 0,0-1 0,1 1-1,1 0 1,0 1 0,15-16-1,-16 19 27,0 1 0,0 0 0,1 0-1,0 1 1,0 0 0,0 0 0,1 1-1,0 0 1,0 0 0,1 1-1,-1 0 1,1 1 0,0 0 0,0 1-1,0 0 1,0 0 0,0 1 0,0 1-1,0-1 1,0 2 0,1-1-1,-1 1 1,0 1 0,15 4 0,-15-3 96,-1 1 1,0 1 0,-1-1 0,1 2 0,-1-1-1,0 1 1,0 0 0,-1 0 0,0 1-1,0 0 1,0 1 0,-1-1 0,0 1 0,-1 0-1,0 1 1,0-1 0,6 16 0,-4-6 109,0 1 0,-1 0 0,-1 0 1,-1 1-1,0 0 0,-2 0 0,1 27 1,-4-21 129,0-17-330,1-1 1,0 1 0,0-1 0,1 1 0,0-1 0,3 15 0,10-48-7357,0 3 4119</inkml:trace>
</inkml:ink>
</file>

<file path=ppt/ink/ink8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7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2688,'24'4'4888,"43"8"-3760,-11 5-217,0 3 0,-2 3 0,0 2 1,-1 2-1,-2 2 0,80 61 0,-51-18-168,8 7-78,-53-53-505,-1 2 0,-1 2 0,-1 1 0,-2 1 0,-2 2 0,-1 0 0,-1 2 0,-2 1 0,-2 1 0,-1 1 0,-2 1 0,-2 1 0,-2 0 0,-1 1 0,10 53 0,-16-45 100,-2 0 1,-2 0-1,-2 0 0,-9 88 0,2-85-182,-2-1-1,-3 0 0,-2-1 1,-2 0-1,-2-1 0,-3-1 1,-40 77-1,15-48-60,-71 107 222,58-98-211,41-60-3,-1 0-1,-1-2 0,-1 0 0,-24 23 0,-18 11-25,17-15 80,-2-3-1,-55 40 1,100-81-85,-73 43 89,69-40-314,1-1-1,0 0 1,-1-1-1,1 1 1,-1-1-1,0 0 1,1 0-1,-1 0 1,0-1-1,0 0 1,1 0-1,-1 0 1,0 0-1,0-1 1,-5-1-1,10 1 63,-1 1-1,1-1 0,-1 1 1,1-1-1,0 0 0,-1 0 1,1 1-1,0-1 0,0 0 0,-1 0 1,1 1-1,0-1 0,0 0 1,0 0-1,0 1 0,0-1 0,0 0 1,0 0-1,0 0 0,0 1 1,0-1-1,1 0 0,-1 0 1,0 1-1,0-1 0,1 0 0,-1 1 1,0-1-1,1 0 0,-1 1 1,1-1-1,0 0 0,18-33-3062,-16 28 2465,23-31-1473,18-7 64</inkml:trace>
</inkml:ink>
</file>

<file path=ppt/ink/ink8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7.5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56 4864,'-6'0'2432,"63"-16"-2688,-34 7 5632,-3 5-4736,3-3 128,14-2 256,10 6 0,10-1-1408,-1 0 0,-4 4 768,-15 0 128,-14 0-1536,-23 8 0,-8 8-1024,-10 3 0</inkml:trace>
</inkml:ink>
</file>

<file path=ppt/ink/ink8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7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9856,'29'16'4864,"88"39"-7168,-69-51 9599,-5-1-10367,-1-3 1,10 0-1793,-6-3 0</inkml:trace>
</inkml:ink>
</file>

<file path=ppt/ink/ink8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8.5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3840,'0'0'1920,"9"-20"-640,-3 20 2048,-1-3-2816,4 6 0,0-3 512,5 0 128,5 0-1408,-1 6 128,11-6 768,4 0 0,5 0-256,-1-6 0,6 6-1280,-1-3 128,1 3-1152,-2-7 0</inkml:trace>
</inkml:ink>
</file>

<file path=ppt/ink/ink8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8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79 6144,'6'-13'3072,"77"-13"-2560,-49 17 4736,12 2-4992,11-2 0,0-2 128,-5 8 128,-1 3-640,-14 0 0,-13 10 0,-10 3 128,-18-3-1792,-10 10 0,-9 5-256,-11-15 0</inkml:trace>
</inkml:ink>
</file>

<file path=ppt/ink/ink8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39.3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74 877 1536,'-18'-3'482,"32"0"-815,-14 3 384,0 0-1,1 0 1,-1 0-1,0 1 1,1-1-1,-1 0 0,0 0 1,0 0-1,1 1 1,-1-1-1,0 0 1,0 0-1,1 1 1,-1-1-1,0 0 0,0 1 1,0-1-1,1 0 1,-1 0-1,0 1 1,0-1-1,0 0 1,0 1-1,0-1 0,0 1 1,0-1-1,0 0 1,0 1-1,0-1 1,0 0-1,0 1 1,0-1-1,0 0 0,0 1 1,0-1-1,0 0 1,0 1-1,0-1 1,0 0-1,-1 1 1,1-1-1,0 1 0,-6 19 1611,5-18-1331,-1 10 27,1 1 1,0-1-1,1 1 0,0-1 1,1 1-1,0-1 0,3 13 1,3 4 1455,17 50 0,-22-73-1670,1-1-1,-1 0 0,1 0 0,0 0 0,0 0 1,1 0-1,-1-1 0,1 1 0,0-1 0,0 0 1,1 0-1,-1 0 0,1-1 0,0 0 1,9 5-1,-5-4 22,1 0 0,0-1 0,0 0 0,0 0 0,0-1 0,1-1 0,-1 0 0,14 0 0,-1-1 47,0-2 0,0-1 0,0-1 0,0 0 0,-1-2 0,1-1 0,23-10 0,-1-7 105,-1-2 0,-1-1 0,-1-3 0,41-37 0,-53 42-189,2-1 14,-2-1 0,-2-2 0,0-1 1,-2-1-1,34-52 0,-49 66-111,-1 0 0,0-1 0,-1-1 0,-1 1 0,-1-2 0,-1 1 0,-1-1 0,0 0 0,-1 0 0,-2 0 0,0 0 0,-1-38 0,-3 38-37,-1-1 0,-1 1 0,-1 1 0,0-1 1,-2 1-1,0 0 0,-1 0 0,-1 1 0,0 0 0,-2 0 0,0 1 0,-1 1 0,0 0 1,-2 0-1,0 2 0,0-1 0,-1 2 0,-24-17 0,13 13-44,-1 2-1,-1 0 1,0 2 0,-1 1 0,0 2-1,0 1 1,-1 1 0,-1 1-1,1 1 1,-1 2 0,-45 0-1,45 4-37,0 1-1,0 1 1,1 2-1,-1 1 1,-55 16-1,72-16 32,0 0 0,0 1 0,1 1 0,-1 0 0,1 0 0,1 1 0,0 1 0,0 0 0,0 1 0,1 0 0,1 1 0,0 0 0,0 1-1,-11 18 1,17-22 28,0 1 0,1-1-1,0 1 1,1 0 0,0 0-1,1 0 1,0 0-1,0 0 1,0 0 0,1 1-1,1-1 1,0 0 0,0 0-1,1 0 1,0 0-1,0 0 1,6 12 0,-2-4 5,1 0 0,1-1 1,0 0-1,1 0 1,1 0-1,0-2 1,2 1-1,12 13 0,53 41 217,128 91 0,-169-134-818,59 32 0,-85-53 163,0 0 0,0 0 1,0-1-1,0-1 0,1 1 1,-1-2-1,1 0 0,0 0 0,0-1 1,0 0-1,21-1 0,4-12-1819,-6-10-22</inkml:trace>
</inkml:ink>
</file>

<file path=ppt/ink/ink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9.4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96 3840,'-13'-2'2421,"25"13"-103,17 18-1809,56 107-255,28 38 132,-72-113-83,-30-41-115,1 0 0,1-2 1,1 1-1,0-2 0,2 0 1,30 26-1,-46-43-177,1 1-1,-1-1 1,1 0 0,-1 0-1,1 1 1,-1-1-1,1 0 1,0 0 0,-1 0-1,1 0 1,-1 0 0,1 0-1,0 0 1,-1 0-1,1 0 1,-1 0 0,1 0-1,0 0 1,-1 0 0,1 0-1,-1-1 1,1 1-1,-1 0 1,1 0 0,-1-1-1,1 1 1,-1 0 0,1-1-1,-1 1 1,1 0 0,-1-1-1,1 1 1,-1-1-1,0 1 1,1-1 0,-1 1-1,0-1 1,1 1 0,-1-1-1,0 1 1,0-1-1,0 1 1,1-1 0,-1 0-1,0 1 1,0-1 0,0 1-1,0-1 1,0 0 0,0 1-1,0-2 1,4-38 439,-14-124-379,0-24-66,10 163-7,2 0 0,0 0 0,2 0 0,1 0 0,10-32 0,-13 52 5,0-1-1,0 1 1,0 0 0,0 0 0,1 1 0,0-1 0,0 0 0,0 1 0,1 0 0,6-7 0,-8 9 1,0 1 0,1 0 0,-1-1 0,1 1 0,-1 0 0,1 0 0,-1 1 0,1-1 0,0 1 0,-1-1 0,1 1 0,0 0 0,-1 0 0,1 0 0,0 0 0,-1 0 0,1 0 0,0 1 0,-1 0 0,1-1 0,-1 1 0,1 0 0,3 2 0,10 4 52,0 1 0,-1 1 0,0 0 0,0 1 0,-1 0 0,0 1 0,-1 1 0,0 0 0,-1 1 0,0 0 0,-1 1 1,10 17-1,9 20 96,-3 1 1,29 73-1,28 53 91,-81-171-215,15 24 127,-10-26 7,-4-19 90,-5-43-127,-1 21-123,1 0 1,2 0-1,2 0 1,10-50-1,-12 79-20,1 0-1,0-1 1,1 1-1,-1 0 1,1 0-1,1 0 1,-1 1-1,1-1 1,0 1-1,1 0 1,0 0-1,0 0 1,0 0-1,0 1 1,1 0-1,0 0 1,0 1-1,0 0 1,1 0-1,-1 0 1,1 0-1,0 1 1,0 1-1,0-1 1,0 1-1,15-3 1,-12 5-6,0-1 1,-1 1 0,1 1 0,0 0 0,0 0-1,-1 0 1,1 2 0,-1-1 0,0 1-1,1 0 1,15 9 0,6 5-26,54 40 1,-74-48 40,13 9 63,-2 1 1,-1 2 0,0 0 0,-1 1 0,-2 1 0,22 34 0,-17-21-399,-2 2-1,-2 1 1,25 70 0,-41-93-874,-3-15 1059,0 0-1,0 0 1,0 0 0,0 0 0,0 0 0,0 0 0,0 0 0,0 0-1,1 1 1,-1-1 0,0 0 0,1 0 0,-1-1 0,1 1-1,-1 0 1,1 0 0,0 0 0,-1 0 0,1 0 0,0 0 0,0-1-1,-1 1 1,2 0 0,-1-1-1527</inkml:trace>
</inkml:ink>
</file>

<file path=ppt/ink/ink8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40.2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96 2944,'-1'-1'205,"-1"-1"1,1 0-1,0 1 0,0-1 1,0 0-1,0 0 1,0 1-1,0-1 0,1 0 1,-1 0-1,0 0 1,1 0-1,0 0 0,-1 0 1,1 0-1,0 0 0,0 0 1,0 0-1,0 0 1,1 0-1,-1 0 0,0 0 1,1 0-1,0-2 0,1 0 137,0 1 0,0-1 0,0 1 0,0-1 0,0 1 0,1 0 0,0 0-1,0 0 1,-1 0 0,2 0 0,4-3 0,-7 5-292,0 1 1,0-1-1,0 1 0,0 0 0,0-1 1,0 1-1,0 0 0,0-1 1,0 1-1,0 0 0,0 0 0,0 0 1,0 0-1,0 0 0,0 0 1,0 0-1,0 0 0,0 0 0,0 1 1,0-1-1,0 0 0,0 1 1,0-1-1,0 1 0,0-1 0,0 1 1,-1-1-1,1 1 0,0-1 1,0 1-1,0 0 0,-1 0 1,1-1-1,0 1 0,-1 0 0,1 0 1,-1 0-1,1 0 0,-1 0 1,1 0-1,-1-1 0,0 1 0,1 2 1,1 2 208,0 0 0,0 1 1,0-1-1,-1 1 1,1 0-1,-2-1 0,2 11 1,-5 16 453,-1-1-1,-1 0 1,-19 60 0,0 5 297,-30 199 1360,45-218-1326,-1 147 1,10-218-1008,0 0 0,0 0 0,1 0 0,0-1 1,0 1-1,0 0 0,1 0 0,0-1 0,0 1 1,0-1-1,1 0 0,0 0 0,0 0 0,0 0 1,1 0-1,-1 0 0,1-1 0,0 0 1,0 0-1,1 0 0,-1 0 0,1-1 0,0 1 1,0-1-1,0-1 0,0 1 0,1-1 0,-1 1 1,1-2-1,-1 1 0,1-1 0,0 1 0,0-1 1,0-1-1,-1 1 0,1-1 0,0 0 0,0-1 1,0 1-1,0-1 0,-1 0 0,11-4 1,-2 0-120,-1 0 1,1-1-1,-1-1 1,-1 0-1,1 0 1,-1-1-1,-1-1 1,1 0-1,13-15 1,-16 15-513,-1 1 1,-1-1-1,0 0 1,0-1 0,-1 0-1,0 0 1,0 0-1,-1-1 1,-1 1 0,0-1-1,5-22 1,-9 31 314,1 1-1,-1-1 1,0 0 0,0 0 0,0 0 0,0 0 0,0 0-1,0 0 1,-1 0 0,1 0 0,-1 0 0,1 1-1,-1-1 1,0 0 0,1 0 0,-1 1 0,0-1 0,0 0-1,0 1 1,-1-1 0,1 1 0,-3-3 0,-14-10-3049</inkml:trace>
</inkml:ink>
</file>

<file path=ppt/ink/ink8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41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59 51 384,'17'2'408,"-18"4"52,-22 6 194,14-7-747,46-16 221,-36 11-100,-1 0-1,0 0 1,0 0-1,1 0 0,-1 0 1,0 0-1,0 0 1,1 0-1,-1 0 0,0 0 1,0 0-1,1 0 1,-1 0-1,0 0 0,0 1 1,1-1-1,-1 0 1,0 0-1,0 0 0,0 0 1,1 0-1,-1 1 1,0-1-1,0 0 1,0 0-1,0 0 0,1 1 1,-1-1-1,0 0 1,0 0-1,0 0 0,0 1 1,0-1-1,0 0 1,0 0-1,0 1 0,0-1 1,0 0-1,0 0 1,0 1-1,0-1 1,0 0-1,0 0 0,0 1 1,0-1-1,0 0 1,0 0-1,0 1 0,0-1 1,0 0-1,0 0 1,0 0-1,0 1 0,-1-1 1,1 0-1,0 0 1,0 1-1,0-1 1,0 0-1,-1 0 0,1 0 1,0 0-1,0 0 1,0 1-1,-1-1 0,1 0 1,-14 25 1937,8-15-775,3 1-411,-1 0 1,1 0-1,1 0 0,0 0 0,1 1 0,0-1 1,1 0-1,1 17 0,3 9 955,11 46-1,0-8 971,-15-45-1327,-1-29-1356,1-1 0,0 0 0,0 0 0,0 1 0,0-1 0,-1 0 0,1 0 0,0 1 1,0-1-1,-1 0 0,1 0 0,0 0 0,0 1 0,-1-1 0,1 0 0,0 0 0,0 0 0,-1 0 0,1 0 0,0 0 0,-1 0 1,1 0-1,0 1 0,-1-1 0,1 0 0,0 0 0,0 0 0,-1 0 0,1-1 0,0 1 0,-1 0 0,1 0 0,0 0 0,-1 0 0,1 0 1,0 0-1,0 0 0,-1 0 0,1-1 0,0 1 0,-1 0 0,-2-3 43,0 0 0,0 0 0,0 0 0,0 0-1,0 0 1,1-1 0,-1 1 0,1-1 0,-3-6 0,-2-5-32,0-2-1,1 1 1,1-1 0,0 0-1,2 0 1,0 0 0,-2-28-1,5 36-39,0-1 1,1 1-1,0 0 0,1-1 0,-1 1 0,2 0 0,-1 0 1,1 0-1,1 0 0,0 0 0,0 1 0,0 0 0,1 0 1,0 0-1,11-13 0,-6 11 47,0 1 1,1 0-1,0 0 1,0 1-1,1 0 1,0 1-1,0 0 0,1 1 1,0 1-1,0 0 1,0 1-1,0 0 1,1 1-1,0 0 0,24-1 1,-29 3 31,1 1 1,0 1-1,-1 0 1,1 0-1,-1 0 1,1 2-1,-1-1 1,1 1-1,-1 0 1,0 1-1,0 0 1,-1 0-1,1 1 1,-1 0-1,0 1 1,-1 0-1,1 0 1,-1 1-1,0-1 1,0 2-1,-1-1 1,0 1-1,7 12 1,-7-9-17,-2 0 0,1 0 0,-1 1 0,-1-1 0,0 1 0,0 0 0,-2 0 0,1 0 0,-1 0 0,-1 15 0,-2 10 80,-13 74-1,14-106-316,0-1 0,0 0-1,-1 0 1,1 0 0,-1 0-1,0 0 1,0 0 0,0-1 0,-1 1-1,-3 5 1,7-13-4457,17-47-4332,-15 16 5643</inkml:trace>
</inkml:ink>
</file>

<file path=ppt/ink/ink8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49:41.3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75 51 8832,'-14'8'4352,"33"-8"-4992,-15-8 9727,-4 8-8831,0 0 128,0-8 0,-9-4 128,-5 1-1664,-4-1 0,4 5-1408,-15 7 129</inkml:trace>
</inkml:ink>
</file>

<file path=ppt/ink/ink8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18.4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382 462 3584,'-4'-34'533,"2"-1"1,1 0-1,1 1 0,3-1 0,7-41 1,-1 32-495,5-37 128,-13 75-116,0 1 0,-1-1 0,0 0 0,0 0 0,-1 0 0,1 0 0,-1 0 1,-1 1-1,1-1 0,-4-7 0,5 12-27,0 0-1,-1 0 1,1 0 0,-1 0 0,1 0 0,-1 0-1,1 1 1,-1-1 0,0 0 0,1 0 0,-1 0-1,0 1 1,0-1 0,0 0 0,1 1 0,-1-1-1,0 1 1,0-1 0,0 1 0,0 0 0,0-1-1,0 1 1,0 0 0,0-1 0,0 1 0,0 0-1,0 0 1,0 0 0,0 0 0,0 0 0,0 0-1,0 0 1,0 1 0,0-1 0,0 0 0,0 0-1,0 1 1,0-1 0,0 1 0,0-1 0,0 1-1,0-1 1,0 1 0,0 0 0,1-1 0,-1 1-1,0 0 1,0-1 0,0 3 0,-7 5 144,1 0 0,0 0 1,-10 17-1,14-20-90,-40 61 207,2 2 1,4 1-1,3 2 0,3 1 1,3 2-1,3 0 0,-24 127 1,37-128-232,2 1 1,1 77-1,10-110-56,1 0-1,2 0 1,2-1 0,1 0-1,18 55 1,-14-61-2,1 0 0,2-1 1,1 0-1,1-1 0,2-1 0,28 36 0,-39-57 5,1-1-1,1 0 0,0 0 0,0-1 1,0 0-1,1-1 0,1 0 0,-1 0 0,1-1 1,0-1-1,0 0 0,1 0 0,-1-1 1,1 0-1,0-1 0,0-1 0,1 0 1,-1 0-1,0-2 0,1 1 0,19-3 1,-14 0 11,-1-2 1,0 0-1,0-1 0,0-1 1,0 0-1,-1-1 1,0-1-1,-1 0 1,0-2-1,0 1 1,-1-2-1,0 0 0,-1 0 1,0-2-1,-1 1 1,0-2-1,18-26 1,-8 6 28,-1 0 0,-2-2 0,-1 0 0,-2-1 0,-2 0 0,17-70 1,-8 6 137,18-204 1,-38 248-137,-3 1 0,-2-1 1,-3 1-1,-2 0 0,-17-68 0,16 95-43,-1 1-1,-2 0 1,-1 1-1,0 0 1,-2 1-1,-2 0 1,-24-32-1,31 47-79,0-1 0,-1 2 0,-1-1 0,1 1 0,-2 1 0,1 0 0,-1 0 0,-1 2 0,1-1-1,-1 1 1,-1 1 0,1 1 0,-1 0 0,0 0 0,0 1 0,-26-3 0,33 6-72,0 1 0,0 0 0,0 0 0,0 0 0,0 1 0,0 0 0,1 0 0,-1 0 0,0 1 0,0 1 0,1-1 0,-1 1 0,1 0 0,0 0 0,-8 6 0,-18 27-1405</inkml:trace>
</inkml:ink>
</file>

<file path=ppt/ink/ink8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19.1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 1664,'0'-1'61,"-1"0"0,1 0 0,0 1 0,0-1 0,0 0 0,0 0 1,0 0-1,0 0 0,1 0 0,-1 0 0,0 0 0,0 0 0,1 0 0,-1 0 0,0 0 0,1 0 0,-1 1 0,1-1 0,-1 0 1,1 0-1,0 0 0,-1 1 0,1-1 0,0 0 0,-1 1 0,1-1 0,0 1 0,0-1 0,1 0 0,0 1 57,0 0 0,-1 0 0,1 0 1,0 0-1,0 0 0,0 1 0,-1-1 0,1 1 0,0-1 0,0 1 0,-1-1 0,1 1 0,-1 0 0,3 1 0,50 41 1164,-40-29-1178,-1 2-1,0 0 1,-1 0 0,-1 1-1,-1 1 1,0-1-1,-1 2 1,-1-1 0,-1 1-1,8 34 1,1 20 352,11 117 0,-19-116-652,-7-57-764,-1-9-85</inkml:trace>
</inkml:ink>
</file>

<file path=ppt/ink/ink8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19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3 432 1152,'0'-1'120,"-1"0"-1,1 1 1,0-1 0,0 1-1,-1-1 1,1 0 0,0 1-1,0-1 1,0 0 0,0 1-1,0-1 1,0 0 0,0 1-1,0-1 1,0 0 0,0 1-1,0-1 1,0 0 0,1 1-1,-1-1 1,0 1-1,0-1 1,1 0 0,-1 1-1,0-1 1,1 1 0,-1-1-1,1 1 1,-1-1 0,1 1-1,-1-1 1,1 1 0,-1-1-1,1 1 1,-1 0 0,1-1-1,0 1 1,31-12 439,-4 1 628,8-7-306,-25 13-648,-1-1 1,1 1-1,-1-2 1,15-11-1,156-149 1282,-172 157-1410,0 0 0,-1-1 0,-1 0 0,11-20 0,-15 26-55,-1 1 1,0-1 0,1-1 0,-2 1 0,1 0 0,-1 0 0,1-1 0,-1 1 0,-1-1-1,1 1 1,-1-1 0,0 1 0,-1-10 0,1 15-48,0 0 0,0-1-1,0 1 1,-1 0 0,1 0 0,0 0 0,0-1 0,0 1 0,0 0-1,0 0 1,0-1 0,0 1 0,0 0 0,-1 0 0,1 0-1,0 0 1,0-1 0,0 1 0,-1 0 0,1 0 0,0 0 0,0 0-1,0 0 1,-1-1 0,1 1 0,0 0 0,0 0 0,0 0-1,-1 0 1,1 0 0,0 0 0,0 0 0,-1 0 0,1 0 0,0 0-1,0 0 1,-1 0 0,1 0 0,0 0 0,0 0 0,-1 0-1,1 0 1,0 0 0,0 1 0,0-1 0,-1 0 0,1 0 0,0 0-1,0 0 1,-15 14 157,-8 24 93,18-15-205,1 0 1,1 0 0,1 0 0,2 1-1,3 39 1,-2 25 64,-3-39-246,-6 75 713,7-114-815,-1 1 1,0-1-1,-1 1 1,0-1-1,0 0 1,-1 0-1,-1-1 1,-9 17-1,10-17-2858,-10-1 1429</inkml:trace>
</inkml:ink>
</file>

<file path=ppt/ink/ink8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0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1 2688,'1'1'317,"1"0"1,-1 0-1,0 0 1,1 0-1,-1 0 1,0 0-1,0 1 1,0-1-1,0 1 1,0-1-1,-1 1 1,1-1-1,0 1 1,0-1-1,-1 1 1,1 2-1,2 51 478,-3 0-1,-3 0 1,-10 63 0,7-93-549,0-20-8,0-16-82,1-3-53,1-1 0,0 0 0,2-1 0,0 1 1,0 0-1,1-1 0,1 1 0,3-25 0,-2 34-84,0 0-1,0 0 1,0 0-1,1 1 1,0-1-1,0 0 0,1 1 1,-1 0-1,1 0 1,0 0-1,0 0 1,1 0-1,0 0 0,0 1 1,0-1-1,0 1 1,1 1-1,-1-1 1,1 0-1,0 1 0,0 0 1,0 0-1,1 1 1,-1-1-1,7-1 1,8-2 93,-5 1-40,0 0 1,0 1 0,1 1-1,15-1 1,-27 4-60,0-1 1,0 1 0,-1 1-1,1-1 1,0 0 0,-1 1-1,1 0 1,-1 0 0,1 0-1,-1 0 1,1 1 0,-1-1-1,1 1 1,-1 0 0,0 0-1,0 0 1,0 0 0,0 0-1,-1 1 1,1-1 0,0 1-1,3 5 1,0 1 26,-1 1-1,0-1 1,0 1 0,-1 0 0,-1 0-1,1 0 1,-2 0 0,1 1-1,-1-1 1,0 15 0,-1-2 32,-2 1 0,-1 0 0,-8 38 0,6-37-641,2 0 0,-1 26 1,8-56-3009,10-3 2801,-11 6 73,15-11-1089</inkml:trace>
</inkml:ink>
</file>

<file path=ppt/ink/ink8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1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425 103 2304,'-2'-2'100,"1"0"-1,-1 0 1,1 1 0,-1-1 0,1 0-1,0 0 1,0 0 0,-1-1 0,2 1-1,-1 0 1,0 0 0,0 0 0,1-1-1,-1 1 1,1 0 0,0-1 0,-1 1-1,1-1 1,0 1 0,1-4 0,-1 2 86,0 1 1,0-1 0,0 0 0,-1 0 0,0 0-1,1 1 1,-1-1 0,-2-5 0,2 8-142,1 0 0,-1 0 0,0 0 0,1 0 0,-1 0 1,0 0-1,0 1 0,0-1 0,1 0 0,-1 0 0,0 1 0,0-1 1,0 0-1,0 1 0,0-1 0,0 1 0,0 0 0,-1-1 0,1 1 0,0 0 1,0-1-1,0 1 0,0 0 0,-2 0 0,-35 7 789,24-2-471,0 1 0,0 1-1,-14 9 1,13-4-144,-1 1 0,2 0 1,0 1-1,0 1 0,2 0 0,0 0 0,0 2 0,2-1 1,0 1-1,-15 34 0,2 6 165,3 1 0,-16 72 0,24-72-148,2 1 1,3 0-1,0 82 1,25 178 203,-16-289-396,2 0 0,1-1 0,1 1 1,2-1-1,1-1 0,1 1 0,1-1 0,2-1 0,1 0 0,1-1 0,1-1 0,1 0 0,1-1 0,23 22 1,-29-34 16,-8-9-96,-1 0 0,-1-1-1,1 1 1,0 0 0,-1 0-1,1 0 1,-1 1 0,2 3 0,-20-13-3400,6 0 1622</inkml:trace>
</inkml:ink>
</file>

<file path=ppt/ink/ink8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2.1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244 153 3712,'1'-6'462,"0"0"0,0 1 0,1-1 0,0 0 0,0 1 0,0 0 0,1-1 1,-1 1-1,1 0 0,6-7 0,-3 5-240,0 0 1,0 1-1,0 0 1,1 0-1,0 0 1,13-7-1,-11 8-165,0 0 0,0 1 0,1 0 0,0 0 0,-1 1 0,1 0 0,1 1 0,-1 0 0,0 1 0,0 0 0,1 0 0,19 2 0,-25 0-36,-1 0 0,0 1 1,1-1-1,-1 1 0,1 0 0,-1 0 0,0 0 0,0 0 1,0 1-1,-1 0 0,1 0 0,0 0 0,-1 0 0,0 0 1,0 1-1,0-1 0,0 1 0,0 0 0,-1 0 0,0 0 1,0 0-1,0 0 0,0 1 0,-1-1 0,1 0 0,-1 1 1,1 7-1,0 2 9,0 0 0,-1 0-1,-1 0 1,0 0 0,0 0 0,-2 0 0,-4 23 0,-9 13 159,-3 0 1,-1-1-1,-2-2 0,-3 0 1,-1-1-1,-3-1 0,-53 66 1,59-85-92,-1-1 1,-2-1 0,0-1-1,-2-1 1,0-2 0,-1 0-1,-33 16 1,57-34-90,1 0 0,-1-1 1,1 1-1,-1-1 0,1 0 0,-1 0 0,0 0 1,0 0-1,0-1 0,1 1 0,-1-1 0,0 0 1,0 0-1,-5-1 0,7 0-2,0 0-1,0 0 1,0 1-1,0-1 1,1 0-1,-1 0 1,0-1 0,1 1-1,-1 0 1,1-1-1,-1 1 1,1-1-1,0 1 1,0-1-1,-1 1 1,1-1-1,0 0 1,1 0 0,-1 1-1,0-1 1,0 0-1,1 0 1,-1 0-1,1 0 1,-1 0-1,1 0 1,0 0 0,0 0-1,0 0 1,1-4-1,-2 3-5,1 1 1,0-1-1,1 0 0,-1 1 0,0-1 0,1 0 0,0 1 1,-1-1-1,1 0 0,0 1 0,0-1 0,1 1 1,-1 0-1,0-1 0,1 1 0,-1 0 0,1 0 0,0 0 1,0 0-1,3-3 0,-2 3 10,1 0-1,0 0 1,-1 1-1,1-1 1,0 1-1,0 0 1,0 0 0,0 0-1,0 0 1,0 1-1,1-1 1,4 2 0,11 0 83,1 2 1,-1 0 0,0 1-1,25 9 1,-40-12-69,34 12 55,-21-7-11,1 0 0,0-1 0,0 0-1,1-2 1,-1 0 0,1-2 0,26 0 0,-35-1-56,0-1 1,-1-1 0,1 0 0,-1 0 0,1-1 0,-1 0 0,0-1 0,0 0 0,10-6 0,-19 9-199,0-1 1,0 1-1,0-1 1,0 1-1,0-1 1,0 1-1,-1-1 1,1 0-1,-1 1 1,1-1-1,-1 0 1,1 0-1,-1 1 1,0-1-1,0 0 0,0 0 1,0 0-1,0 1 1,0-1-1,0 0 1,-1 0-1,1 1 1,-1-1-1,1 0 1,-1 0-1,0 1 1,0-1-1,1 1 1,-3-3-1,2 0-475,-5-11-1389</inkml:trace>
</inkml:ink>
</file>

<file path=ppt/ink/ink8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2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 3712,'8'-3'439,"-1"2"-1,1-1 1,0 1 0,0 0 0,0 1-1,1 0 1,-1 0 0,10 2 0,17 0 1777,261 16 600,-292-18-3032,0 0 1,0 0-1,0 0 0,0-1 0,0 0 1,0 1-1,0-1 0,7-3 1,-2 0-1321</inkml:trace>
</inkml:ink>
</file>

<file path=ppt/ink/ink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19.9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245 598 3840,'56'16'5504,"-51"-15"-5413,0 1 0,0 0 0,-1 0 0,1 0 0,0 0 0,-1 1 0,0 0 1,1 0-1,-1 0 0,0 0 0,0 0 0,3 5 0,18 13-102,-11-11 134,1-1 1,0-1-1,0 0 0,1-1 0,23 7 1,-32-12-35,0 0 1,1 0 0,-1-1 0,0 0-1,1 0 1,-1-1 0,0 0 0,1 0 0,-1-1-1,0 0 1,1 0 0,-1 0 0,0-1-1,0 0 1,8-4 0,-4-1 8,-1 0 0,0 0 0,0-1 0,-1 0 0,0-1 0,0 0 0,-1 0 0,0-1 0,-1 0 0,0 0 0,-1 0 0,0-1 0,0 0 0,-1-1 0,-1 1 0,0-1 0,-1 0 0,0 0 0,2-15 0,-2 5-38,0 0 0,-1-1 0,-2 0 0,0 1 0,-2-1 0,0 1 0,-2 0 0,0-1 0,-12-35 0,9 42-51,0 0 1,-1 1-1,-1 0 1,0 1-1,-1 0 1,0 0-1,-1 1 1,0 1-1,-1-1 1,-1 2-1,0 0 1,-1 0-1,0 2 1,0-1-1,-1 2 1,0 0-1,0 1 1,-1 0-1,0 1 0,-1 1 1,1 1-1,-1 0 1,0 1-1,1 1 1,-2 0-1,1 1 1,0 1-1,0 1 1,0 1-1,0 0 1,0 1-1,1 0 1,-1 2-1,1 0 1,-24 11-1,23-7-29,0 1 0,1 1 0,0 0 0,1 1 0,0 0 0,0 2 0,2 0 0,0 0 0,-18 27 0,25-34-4,1 1 0,0 0 0,1 0 1,-1 0-1,2 0 0,-1 1 0,1 0 1,1 0-1,-1 0 0,1 0 0,1 0 1,0 0-1,0 0 0,1 1 0,0-1 1,1 0-1,0 0 0,0 0 1,1 1-1,0-1 0,0-1 0,5 11 1,-3-11 16,1-1 1,-1 0 0,1 0 0,1 0 0,-1-1 0,1 0 0,0 0-1,1 0 1,-1-1 0,1 0 0,0 0 0,0-1 0,1 1 0,-1-2 0,1 1-1,0-1 1,0 0 0,0-1 0,0 0 0,1 0 0,-1-1 0,17 1-1,0-1 12,1-1 0,0-2 0,-1 0 0,1-2 0,-1 0 0,32-11 0,0-6 144,0-1 1,-2-4-1,72-42 0,-115 60-60,1 1-1,0 1 1,0 0-1,0 1 1,1 0-1,19-3 1,-30 7-54,0 1 0,0-1 0,0 1 0,0 0 0,0 0 1,0 1-1,0-1 0,0 0 0,0 1 0,0 0 0,0 0 0,0 0 1,-1 0-1,1 0 0,0 0 0,-1 1 0,1 0 0,0-1 0,-1 1 1,0 0-1,1 0 0,-1 0 0,0 0 0,0 1 0,0-1 0,-1 1 1,1-1-1,0 1 0,-1 0 0,0-1 0,1 1 0,-1 0 1,0 0-1,-1 0 0,1 0 0,0 4 0,10 38 142,-1 0 150,2 1 0,2-1 0,34 72 0,-43-106-387,1 0-1,1 0 1,-1-1 0,2 0-1,0 0 1,0-1-1,0 0 1,1 0 0,1-1-1,-1 0 1,1-1-1,1 0 1,-1 0 0,1-1-1,1-1 1,-1 1 0,1-2-1,-1 0 1,14 3-1,-20-6-129,-1 1-1,1-1 0,0 0 0,-1-1 0,1 1 0,0-1 0,0 0 0,0 0 0,-1 0 0,1-1 0,0 1 0,-1-1 0,1 0 0,0-1 1,-1 1-1,1-1 0,-1 0 0,0 0 0,5-3 0,30-37-2134</inkml:trace>
</inkml:ink>
</file>

<file path=ppt/ink/ink8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2.8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4736,'21'23'868,"-7"-9"-94,-1 1-1,0 0 1,-1 1-1,0 0 0,-2 1 1,0 0-1,0 1 1,7 23-1,14 45 166,-4 1-1,31 172 1,-55-228-656,0-1-1,-2 1 1,-1 0 0,-2 0-1,-5 35 1,3-48-721,0 0-1,0-1 1,-2 1-1,0-1 1,-1 0 0,-1 0-1,-1-1 1,0 0-1,-21 27 1,3-17-1631</inkml:trace>
</inkml:ink>
</file>

<file path=ppt/ink/ink8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3.6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219 811 2816,'-3'3'261,"-1"0"1,0 0-1,0 0 1,0 0-1,-1-1 1,1 0-1,-1 1 1,-6 1-1,8-3-75,0 2 31,0-1 0,0 1 0,1 0 1,-1 0-1,1 0 0,0 1 1,0-1-1,0 0 0,0 1 0,1 0 1,0-1-1,-2 7 0,-1-1 116,-7 23 18,1 1-1,1 0 1,2 0 0,1 0 0,-2 69 0,8-48 8,2 1 0,2-1 0,12 54 0,-8-66-162,1-1 1,3-1-1,1 1 0,3-2 1,0 0-1,3-1 0,1-1 1,2-1-1,1-1 0,2 0 1,43 45-1,-54-67-150,0-1 1,0-1-1,1 0 1,0-1-1,1-1 1,0 0-1,1-2 1,0 1 0,0-2-1,0 0 1,1-1-1,0-1 1,0-1-1,0 0 1,0-2-1,1 0 1,-1-1-1,0 0 1,0-2-1,30-5 1,-16 0 47,0-1 1,0-2-1,0-1 1,-2-1-1,1-2 0,-2 0 1,0-3-1,0 0 1,-2-2-1,40-35 1,-19 10 60,-2-2 0,-2-3 0,-3-1 0,67-106 0,-81 110-42,-3-2 0,-2 0 0,-2-2 0,-2 0 0,-2-1 0,13-77 0,-24 79-40,-1 1-1,-2-1 1,-3 0-1,-2 0 1,-2 1-1,-2-1 1,-2 1-1,-29-89 1,26 102-55,-1 1 1,-2 0-1,-1 1 1,-1 1-1,-2 1 1,-2 0-1,0 1 0,-2 2 1,-1 0-1,-2 1 1,-47-38-1,48 46-63,0 1 0,-2 0 0,0 3 0,-1 0 0,0 1 0,-2 2 0,1 1-1,-1 2 1,-1 0 0,1 2 0,-1 2 0,-1 1 0,-59-1 0,55 6-35,0 2-1,1 2 1,-1 1 0,1 1 0,0 2 0,1 2 0,0 1-1,1 1 1,0 2 0,-49 31 0,56-29 18,1 2 0,1 0 0,1 1 0,1 2 0,0 0 0,2 2 0,1 0 0,0 1 0,2 0 0,1 2 0,1 0 0,-18 48 0,21-43 4,3-1 1,0 1-1,2 1 1,1 0-1,2 0 0,1 0 1,2 0-1,1 0 1,2 0-1,1 0 0,1 0 1,2 0-1,2-1 1,0 0-1,2 0 1,2-1-1,1 0 0,1-1 1,1-1-1,2 0 1,1-1-1,23 27 1,-11-19-573,2-2 1,2-1-1,1-1 1,1-2-1,1-1 1,2-3-1,1-1 1,1-1-1,1-3 1,0-1-1,2-2 1,55 14-1,-8-7-1184</inkml:trace>
</inkml:ink>
</file>

<file path=ppt/ink/ink8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4.1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40 2944,'-1'-1'111,"1"0"0,-1 0 0,1 0 0,0-1 0,-1 1 0,1 0 0,0-1 0,0 1 0,0 0 0,0 0 1,0-1-1,0 1 0,0 0 0,0-1 0,0 1 0,1 0 0,-1 0 0,1-1 0,-1 1 0,1 0 0,-1 0 0,1 0 0,0 0 0,-1-1 0,1 1 0,0 0 0,0 0 0,0 0 1,0 1-1,1-2 0,-1 1-18,1 1 0,-1 0 1,0-1-1,1 1 0,-1 0 1,1 0-1,-1 0 0,0 0 1,1 0-1,-1 0 0,1 0 1,-1 1-1,0-1 0,1 1 1,-1-1-1,0 1 0,1-1 1,-1 1-1,0-1 0,0 1 0,0 0 1,0 0-1,1 0 0,-1 0 1,0 0-1,0 0 0,-1 0 1,1 0-1,0 0 0,1 2 1,49 64 999,52 87 1,-79-112-484,-1 2 1,-2 0-1,22 72 1,-29-54-98,-14-59-548,1 0 1,-1-1-1,0 1 0,0 0 0,0 0 0,0 0 0,0 0 0,-1-1 0,1 1 1,-1 0-1,0 0 0,0-1 0,0 1 0,0 0 0,0-1 0,0 1 0,-1-1 0,-2 4 1,3-6-74,1 0 0,-1 1 0,0-1 1,0 0-1,1 0 0,-1 0 1,0 0-1,0 0 0,1 0 1,-1 0-1,0 0 0,1 0 0,-1-1 1,0 1-1,0 0 0,1 0 1,-1-1-1,0 1 0,1 0 1,-1-1-1,1 1 0,-1-1 0,0 1 1,1-1-1,-1 1 0,1-1 1,-1 1-1,1-1 0,-1 1 0,1-1 1,0 0-1,-1 1 0,1-1 1,0 0-1,-1 1 0,1-1 1,0 0-1,0 1 0,0-1 0,-1-1 1,-7-20-1685</inkml:trace>
</inkml:ink>
</file>

<file path=ppt/ink/ink8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5.1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0 452 1792,'1'1'103,"0"0"0,0-1 0,0 1 0,0 0-1,0-1 1,0 1 0,0-1 0,0 0 0,0 1 0,0-1 0,0 0 0,0 1 0,1-1 0,-1 0-1,0 0 1,0 0 0,0 0 0,0 0 0,0 0 0,0 0 0,1-1 0,-1 1 0,0 0 0,0-1-1,0 1 1,0-1 0,0 1 0,0-1 0,1 0 0,47-21 1625,-33 14-1423,13-6 2,-1-2 0,-1 0 1,36-29-1,-22 15 341,-17 12-388,-1-1 0,0-2 0,-2 0 0,20-25 0,68-101 588,-101 136-777,7-8 171,-18 31-54,-8 29-85,7 58 12,10 128 0,-4-181-110,6 73-102,3 67 386,-11-185-366,0 0 1,0 0-1,0 0 1,0 0-1,0-1 1,-1 1 0,1 0-1,0 0 1,0 0-1,0 0 1,-1 0-1,1 0 1,0-1-1,-1 1 1,1 0 0,-1 0-1,1-1 1,-1 1-1,0 0 1,1-1-1,-1 1 1,1 0-1,-2 0 1,-2 2-1353</inkml:trace>
</inkml:ink>
</file>

<file path=ppt/ink/ink8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6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16 1792,'14'-16'3741,"-13"17"-3669,0 1 0,0-1 0,0 1 0,0-1 0,0 1 0,-1-1 0,1 1 0,0-1 0,-1 1 0,1 0 0,-1-1 0,1 1 0,-1 0 0,0 2 0,9 44 765,-2 0 1,-2 0-1,-2 64 0,-3-111-815,0 1 0,1-1 0,-1 0 0,0 0 0,0 1 0,0-1 0,0 0 0,0 0 0,0 0 0,0 1 0,-1-1 0,1 0 0,0 0 0,-1 0 0,1 1 0,0-1 0,-1 0 0,0 0 0,1 0 0,-1 0 0,0 0 0,1 0 1,-1 0-1,0 0 0,0 0 0,0 0 0,0-1 0,0 1 0,-2 1 0,1-2-4,1-1 0,-1 1 0,0-1 0,1 0 0,-1 1 1,1-1-1,-1 0 0,1 0 0,-1 0 0,1 0 1,-1 0-1,1 0 0,0 0 0,0-1 0,-1 1 1,1 0-1,0-1 0,0 1 0,0-2 0,-1 0-19,0-1-1,1 1 0,0 0 0,0-1 0,0 1 1,0 0-1,1-1 0,-1 1 0,1-1 1,0 0-1,0 1 0,0-1 0,0 1 0,1-1 1,-1 1-1,1-1 0,0 1 0,0 0 1,0-1-1,4-5 0,0-3-12,1 1 0,0 0 0,1 0 1,12-16-1,-8 15 46,0 0 1,1 1-1,1 0 1,0 1-1,0 0 1,1 1-1,0 1 1,0 0-1,1 1 0,26-9 1,-36 14-21,1 0 0,0 0-1,0 1 1,0 0 0,0 0 0,0 0 0,0 1-1,0-1 1,0 2 0,0-1 0,0 1 0,-1-1-1,1 2 1,0-1 0,0 1 0,0 0 0,-1 0-1,1 0 1,-1 1 0,0 0 0,1 0 0,-1 0-1,-1 1 1,1 0 0,0-1 0,-1 2 0,0-1-1,0 0 1,0 1 0,-1 0 0,1 0 0,2 6-1,0 3 22,-1 0-1,0 0 0,-1 0 1,-1 1-1,0-1 0,1 28 0,9 38-66,-8-73-2419,0-13 1024</inkml:trace>
</inkml:ink>
</file>

<file path=ppt/ink/ink8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7.5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587 147 896,'-3'-25'906,"2"11"-344,-1 1 0,-1-1 1,0 1-1,-9-24 0,12 35-513,-1 0-1,0 1 0,0-1 0,0 0 0,0 1 0,0-1 0,0 1 0,0-1 1,0 1-1,-1-1 0,1 1 0,-1 0 0,1 0 0,-1-1 0,1 1 0,-1 0 0,1 1 1,-1-1-1,0 0 0,0 0 0,0 1 0,1-1 0,-1 1 0,0-1 0,0 1 1,0 0-1,0 0 0,0 0 0,0 0 0,1 0 0,-1 0 0,0 0 0,0 1 1,0-1-1,0 1 0,0 0 0,1-1 0,-1 1 0,0 0 0,1 0 0,-4 2 0,-15 9 323,0 0-1,0 2 1,2 1-1,-26 23 1,-63 78 350,71-75-436,10-10-134,2 1-1,1 1 1,2 1-1,1 1 1,1 0-1,3 2 1,0 0 0,3 1-1,1 0 1,2 1-1,-10 78 1,14-56 2,3 1-1,3-1 1,2 0 0,3 1 0,3-2 0,2 1-1,21 68 1,-20-90-38,2 0 1,2-1-1,1-1 0,2 0 0,1-1 0,2-1 1,2-1-1,0-1 0,51 53 0,20 25 312,-107-147-3883,7 14 1771</inkml:trace>
</inkml:ink>
</file>

<file path=ppt/ink/ink8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7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164 147 2304,'9'-12'522,"0"0"0,0 1-1,1 0 1,0 0 0,1 1 0,13-9 0,-11 8 177,-1 4-521,-1 0-1,1 1 1,0 1 0,0 0 0,1 0-1,-1 2 1,1-1 0,0 1 0,0 1 0,0 1-1,1 0 1,-1 0 0,0 1 0,22 3-1,-29-1-99,-1-1-1,0 0 0,-1 1 1,1 0-1,0 0 0,0 1 1,-1-1-1,1 1 0,-1 0 1,0 0-1,0 1 0,0-1 1,0 1-1,-1 0 0,1 0 1,-1 0-1,0 0 0,0 1 1,-1-1-1,1 1 0,-1-1 1,0 1-1,0 0 0,-1 0 1,1 0-1,-1 0 0,0 0 1,-1 1-1,1 6 0,0 12 202,0 1-1,-2-1 0,-1 0 1,-9 47-1,3-40-124,-2-1 0,0 0 0,-2 0 0,-1-2 0,-1 1 0,-2-1 0,-1-2 0,-1 1 0,-1-2 0,-29 30 0,5-10-2,-2-2 0,-2-2 0,-1-3 0,-70 44 0,82-61-46,4-6-84</inkml:trace>
</inkml:ink>
</file>

<file path=ppt/ink/ink8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8.3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7552,'14'-1'3157,"-8"1"-3073,14-3 642,1 2-1,-1 0 1,1 1-1,-1 1 1,0 1-1,37 8 1,-5 12-598,0 1 0,77 48 0,-107-55-44,-18-13-45,-1 0 0,1 0 0,-1-1 0,1 0 0,0 0 0,0 0 0,0 0 0,5 2 0,-7-4-70,-1-1 1,0 1-1,1 0 0,-1 0 1,0 0-1,0-1 0,1 1 1,-1-1-1,0 1 0,0-1 1,1 1-1,-1-1 0,0 0 1,0 0-1,0 1 0,0-1 1,0 0-1,0 0 1,0 0-1,-1 0 0,1 0 1,0 0-1,0 0 0,-1-1 1,1 1-1,-1 0 0,1 0 1,-1-1-1,1 1 0,-1 0 1,0 0-1,1-2 1,0 0-158,1-2-196,0 0-1,0 0 1,-1 0 0,0 0-1,0 0 1,0 0 0,0-1-1,-1 1 1,0 0-1,0 0 1,0-6 0,-9-17-1664</inkml:trace>
</inkml:ink>
</file>

<file path=ppt/ink/ink8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8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4736,'21'0'1010,"23"0"561,54-7-1,-83 6-857,-5 0-563,246-13 1799,-226 14-1700,0 2 0,0 1-1,-1 2 1,1 0-1,-1 2 1,45 17 0,-57-8-1076,-16-15 671,-1 0 0,1 0 0,0 0 0,0 0 0,-1 0 0,1 0 0,0 0 0,0 0 0,0-1 0,0 1 0,0 0 0,0-1 0,0 1 0,0-1 0,0 1 0,0-1 0,0 1 0,0-1 0,3 1 0,5-5-1529</inkml:trace>
</inkml:ink>
</file>

<file path=ppt/ink/ink8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9.1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3840,'1'-1'143,"0"0"0,0-1 1,1 1-1,-1 0 0,0 0 0,0 0 1,0 0-1,1 0 0,-1 0 1,1 1-1,-1-1 0,1 0 0,-1 1 1,1-1-1,-1 1 0,1-1 0,-1 1 1,1 0-1,-1 0 0,1 0 1,3 0-1,-2 0 162,1 1 0,0 0 0,0 0 0,0 0 1,0 0-1,-1 1 0,1-1 0,6 5 0,-1 0 102,1 1 1,-1 0-1,-1 1 0,1 0 0,10 14 0,14 26 126,-3 2 1,-2 1-1,-3 1 0,-1 2 1,18 62-1,-29-74-328,-1 0 1,-3 1-1,-1 0 1,-2 0-1,0 51 1,-6-25-20,-3 0 1,-19 104-1,13-116-103,1-8 237,-15 55 0,19-89-424,-1-1 0,-1 1 1,0-1-1,-1 0 0,-1-1 1,0 1-1,-19 22 0,18-25-549,8-9 421,0 0 0,0 1 0,-1-1 1,1 0-1,-1-1 0,1 1 0,-1 0 0,0 0 0,0-1 0,0 1 0,0-1 1,0 1-1,0-1 0,0 0 0,0 0 0,-1 0 0,1 0 0,0 0 1,-4 0-1,-8-6-2072</inkml:trace>
</inkml:ink>
</file>

<file path=ppt/ink/ink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5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411 41 4352,'-1'-3'338,"0"1"1,0 0-1,0 0 0,0 0 1,0 0-1,0 0 0,0 0 0,-1 0 1,1 0-1,-1 0 0,1 1 1,-1-1-1,0 1 0,1-1 1,-1 1-1,0 0 0,0-1 1,0 1-1,0 0 0,0 0 1,-1 1-1,-2-2 0,0 1-50,-1 0 0,1 1-1,0 0 1,0 0 0,-1 0 0,1 1-1,0 0 1,0 0 0,-9 2-1,-7 5 78,1 0 0,-1 1-1,-29 19 1,30-15-200,0 0 0,1 1 1,1 1-1,-25 27 0,34-33-102,0 2-1,1-1 0,0 1 1,1 0-1,0 1 1,1-1-1,0 1 1,1 1-1,-5 16 0,8-23-40,2 0-1,-1-1 0,1 1 0,0 0 0,0-1 0,0 1 0,1-1 1,0 1-1,0 0 0,0-1 0,1 1 0,0-1 0,0 0 0,0 0 1,1 0-1,-1 0 0,1 0 0,0 0 0,1-1 0,-1 1 0,1-1 0,0 0 1,0 0-1,0 0 0,7 4 0,0 0-12,1-1 0,-1 0 0,1 0 0,0-1 0,0-1 0,1 0 0,0 0 0,0-2 0,19 4 0,5-4-27,-1-3 0,1 0 0,-1-3-1,0-1 1,0-1 0,51-16-1,-64 15-243,0-2-1,29-12 1,-44 16-307,-1 1 1,1-1-1,-1-1 1,0 1 0,0-1-1,-1 0 1,1-1 0,-1 0-1,0 0 1,7-9 0,-7 3-1736</inkml:trace>
</inkml:ink>
</file>

<file path=ppt/ink/ink8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9.4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 3200,'0'0'54,"0"-1"1,0 0-1,0 0 1,-1 0-1,1 0 1,0 0-1,0 0 0,0 0 1,1 0-1,-1 0 1,0 0-1,0 0 1,0 0-1,1 0 1,-1 0-1,1 0 0,-1 0 1,0 0-1,1 1 1,-1-1-1,1 0 1,0 0-1,-1 0 1,1 1-1,0-1 0,-1 0 1,3 0-1,32-16 1054,-22 13-620,1 1 1,-1 1 0,26-2-1,19 8 155,0 2 0,0 3-1,111 32 1,-128-30-2040,-22-7-11</inkml:trace>
</inkml:ink>
</file>

<file path=ppt/ink/ink8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29.7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5120,'23'-16'2560,"71"16"-2944,-66-9 4096,10 9-3584,10-4 0,3 8 0,1 5 128,-6 1-384,-9-4 128,-3-3-768,0 1 0,7-8-640,1-15 0</inkml:trace>
</inkml:ink>
</file>

<file path=ppt/ink/ink8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0.4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252 225 3072,'0'-5'210,"2"0"0,-1 0 0,1 0 0,-1 0 1,1 0-1,1 0 0,-1 0 0,1 1 0,0-1 0,0 1 0,0 0 1,0 0-1,1 0 0,-1 0 0,1 0 0,0 1 0,1 0 0,5-4 1,16-11 790,51-26 0,-59 34-1215,3-1 366,0 0 0,1 2 0,0 0 0,1 2-1,44-10 1,-61 16-100,1 0-1,-1 1 1,1 0-1,0 0 0,-1 0 1,1 1-1,-1 0 1,1 1-1,-1-1 1,0 1-1,10 4 0,-12-4-23,0 1 0,0-1 0,0 1-1,-1 0 1,1 1 0,0-1-1,-1 1 1,0-1 0,0 1-1,0 0 1,-1 0 0,1 0-1,-1 0 1,0 1 0,0-1-1,0 1 1,1 7 0,2 8 66,-1 1 0,-1 0 1,-1 0-1,-1 0 0,-1 0 1,-1 0-1,-4 26 0,-1-8 117,-2 0 0,-25 73-1,18-75-68,-1-1 0,-2-1 0,-2 0 0,-27 37 0,-110 122 599,139-174-646,-1 0 0,-1-2 1,-1 0-1,-1-1 0,-27 16 1,35-25-67,0 0 1,0-1-1,-1 0 1,0-1-1,0-1 0,-1 0 1,0-2-1,1 1 1,-1-2-1,-19 1 1,28-3-32,1 0 1,-1 0 0,1-1-1,-1 0 1,1 0-1,0-1 1,-1 1 0,1-1-1,0-1 1,0 1-1,1-1 1,-1 0-1,0-1 1,-7-5 0,13 8-3,-1 0 0,1 0 0,-1-1 0,1 1 1,0 0-1,-1-1 0,1 1 0,0 0 0,0-1 1,0 1-1,0 0 0,0-1 0,0 1 0,0 0 1,1-1-1,-1 1 0,0 0 0,1 0 0,-1-1 1,1 1-1,0 0 0,-1 0 0,1-1 0,0 1 1,-1 0-1,1 0 0,0 0 0,0 0 1,0 0-1,0 0 0,2-1 0,1-2-12,1 0 0,0 1 0,-1-1-1,1 1 1,0 0 0,8-4 0,0 3 37,0 0 1,0 1-1,1 1 1,-1 0-1,1 1 1,-1 0-1,1 1 1,0 0-1,-1 1 1,16 4-1,21 5 222,66 23 0,-93-26-197,4 2 68,20 6 313,88 16 1,-119-29-412,0 0 0,0-1 0,0-1 0,1-1 1,-1 0-1,0-1 0,0-1 0,-1 0 0,26-9 1,-39 11-155,0 0 0,-1 0 0,1 0 0,0 0 0,0-1 0,-1 1 1,1 0-1,-1-1 0,0 1 0,1-1 0,-1 1 0,0-1 1,0 0-1,0 0 0,0 1 0,0-1 0,0 0 0,0 0 0,-1 0 1,1 0-1,-1 0 0,1 0 0,-1 0 0,0 0 0,0 0 1,0 0-1,0 0 0,0 0 0,0 0 0,-1 0 0,1 0 1,-1 0-1,1 0 0,-1 0 0,0 0 0,0 0 0,1 0 0,-3-2 1,-7-19-1911</inkml:trace>
</inkml:ink>
</file>

<file path=ppt/ink/ink8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0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4352,'32'11'2176,"25"-2"-1792,-34-14 3200,20 5-3200,14 0 128,8 0 128,-4 0 128,-4-4-1024,0 0 128,-1-3 512,-15 2 128,-7-2-768,-11 7 128,-9-4-1024,-14 4 128,15-3-640,-21 3 0</inkml:trace>
</inkml:ink>
</file>

<file path=ppt/ink/ink8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1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 3200,'-2'3'487,"1"0"1,-1-1-1,1 1 1,0 0 0,0 0-1,0 1 1,0-1-1,0 0 1,1 0-1,0 0 1,-1 6-1,-1 44 1279,-3 255 1732,17-363-2990,-4 27-461,-5 14-56,0 1 1,1-1-1,1 1 1,1 0-1,-1 1 1,2 0-1,0-1 1,0 2-1,1-1 1,1 1-1,0 1 0,0-1 1,1 2-1,20-17 1,-24 22 17,0 0 0,1 0 0,-1 1 0,1 0 0,-1 0 0,1 1 0,0-1 0,0 2 0,0-1 0,0 1 0,0 0 0,0 0 0,1 1 0,-1 0 0,0 0 0,0 1 0,0 0 0,1 0 0,-1 1 0,10 3 0,-5-1 59,-1 0 0,1 1-1,-1 1 1,0 0 0,0 0 0,-1 1 0,0 0-1,0 1 1,0 0 0,-1 1 0,9 11 0,-6-3 60,-1 1 0,0 1 0,-2-1 0,0 2 0,-1-1 0,-1 1-1,-1 1 1,-1-1 0,-1 1 0,0 0 0,-2 0 0,0 0 0,-2 22 0,-4-15 312,4-28-538,0 1 0,0 0 0,-1 0-1,1 0 1,0 0 0,-1-1-1,1 1 1,-1 0 0,1 0-1,-1-1 1,1 1 0,-1 0 0,1-1-1,-1 1 1,0-1 0,1 1-1,-1-1 1,0 1 0,0-1 0,1 1-1,-1-1 1,0 0 0,0 1-1,0-1 1,0 0 0,1 0-1,-1 1 1,-1-1 0,-4 0-1843</inkml:trace>
</inkml:ink>
</file>

<file path=ppt/ink/ink8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1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1 177 2048,'1'-1'114,"0"0"0,0 0 0,-1 0 0,1 0 0,0 0 0,0 0 0,1 1 0,-1-1 0,0 1 1,0-1-1,0 1 0,0-1 0,1 1 0,-1-1 0,0 1 0,0 0 0,1 0 0,-1 0 0,0 0 0,0 0 0,2 0 0,22-5 1025,-1 0-662,1 1 0,-1 1 1,0 1-1,1 1 0,31 4 1,-1-2 306,72-7 368,161-29 0,-273 33-1156,24-4 182,53-14 0,-83 18-248,0-1 0,0 0 0,-1 0-1,1-1 1,-1 0 0,0-1-1,0 0 1,-1 0 0,1-1 0,-1 0-1,11-11 1,-18 16 25,1 1 1,-1 0-1,0 0 1,1 0-1,-1-1 1,0 1-1,1 0 1,-1-1-1,0 1 1,0 0-1,1-1 1,-1 1-1,0 0 1,0-1-1,0 1 1,1 0-1,-1-1 1,0 1-1,0-1 1,0 1-1,0 0 1,0-1-1,0 1 1,0-1-1,0 1 0,0 0 1,0-1-1,0 1 1,0-1-1,0 1 1,0 0-1,0-1 1,-1 1-1,1-1 1,0 1-1,0 0 1,0-1-1,-1 1 1,1 0-1,0-1 1,0 1-1,-1 0 1,1 0-1,0-1 1,-1 1-1,-7-2-1384</inkml:trace>
</inkml:ink>
</file>

<file path=ppt/ink/ink8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2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12 2816,'0'0'46,"0"0"-1,-1 0 1,1-1 0,0 1 0,0 0 0,0 0-1,0-1 1,-1 1 0,1 0 0,0 0 0,0-1-1,0 1 1,0 0 0,0-1 0,0 1-1,0 0 1,0-1 0,0 1 0,0 0 0,0 0-1,0-1 1,0 1 0,0 0 0,0-1-1,0 1 1,0 0 0,0-1 0,1 1 0,-1 0-1,0 0 1,0-1 0,0 1 0,0 0 0,1 0-1,-1-1 1,0 1 0,0 0 0,1 0-1,-1 0 1,0-1 0,0 1 0,1 0 0,-1 0-1,0 0 1,0 0 0,1 0 0,-1 0 0,0 0-1,1-1 1,-1 1 0,0 0 0,0 0-1,1 0 1,-1 0 0,0 0 0,1 0 0,-1 1-1,1-1 106,0 1 0,0-1 0,0 1 0,0 0 0,0 0 0,0-1-1,0 1 1,0 0 0,-1 0 0,1 0 0,0 0 0,-1 0 0,1 0 0,-1 0-1,1 0 1,-1 0 0,0 0 0,1 1 0,-1-1 0,0 2 0,14 81 1114,-4 1 1,-1 87 0,6 107 633,-13-263-3612,-1-14 494,-1-11-201,-3-14-372</inkml:trace>
</inkml:ink>
</file>

<file path=ppt/ink/ink8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3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156 504 2816,'1'-2'250,"-1"0"0,0 0 1,0 1-1,0-1 0,0 0 0,0 0 1,0 0-1,0 0 0,-1 0 0,1 0 1,-1 1-1,1-1 0,-1 0 0,0 0 0,0 1 1,0-1-1,-1-1 0,1 3-164,-1 0 0,1 1 1,-1 0-1,1-1 0,-1 1 0,1 0 0,0 0 0,-1 0 1,1 0-1,0 0 0,0 0 0,0 0 0,0 0 0,0 0 1,0 1-1,0-1 0,0 0 0,0 1 0,0-1 0,1 0 1,-2 3-1,-5 10 52,0 0 0,0 0-1,1 1 1,1-1 0,1 1 0,0 1 0,1-1 0,0 0 0,1 1 0,1 0 0,1-1 0,0 1 0,1-1 0,1 1 0,0 0 0,1-1-1,0 0 1,2 0 0,0 0 0,0 0 0,15 27 0,-13-31-80,0 1 0,0-1-1,1 0 1,0-1 0,1 0 0,0 0 0,1-1-1,0 0 1,1-1 0,-1 0 0,19 10-1,-19-13-10,0-1 0,1 0 0,-1 0 0,1-1 0,0 0 0,0-1 0,0 0 0,0-1 1,1-1-1,-1 1 0,0-2 0,0 1 0,0-2 0,0 1 0,12-4 0,-6 0 7,0-1 0,0-1 0,0 0 0,-1-1 1,0 0-1,-1-2 0,0 0 0,0 0 1,-1-2-1,0 1 0,-1-2 0,0 0 1,-1 0-1,-1-1 0,17-28 0,-17 25-18,-2-1 0,0 0 0,-1-1 0,-1 0 0,-1 0 0,-1 0 0,0-1 0,-1 0 0,-2 0 0,0 0 0,-1 0 0,0 0 1,-2 0-1,-3-21 0,-2 9-8,-1 0 0,-2 1 0,-1-1 0,-1 2 0,-2-1 0,-1 2 0,-33-52 1,36 65-34,0 0-1,-1 0 1,-1 2 0,0-1 0,-1 1 0,-1 1 0,0 1 0,-1 0 0,0 1 0,-1 1 0,0 0 0,0 1 0,-1 1 0,-25-8 0,30 13-18,-1 0 0,1 1 1,-1 1-1,0 0 0,1 1 0,-1 0 1,0 1-1,1 0 0,-1 2 0,1-1 1,0 2-1,-1-1 0,1 2 0,1 0 1,-1 0-1,1 1 0,0 1 0,0 0 1,1 1-1,-12 10 0,14-10-6,0 0 0,1 0 0,0 1 0,1 0 0,0 1 0,1-1 0,0 1 0,0 0 0,1 1 0,0 0 0,1-1 0,0 1 0,1 1 0,0-1 0,1 0 0,0 1 0,1 0 0,0-1 0,0 1 0,2 0 0,-1-1 1,2 1-1,4 21 0,0-14 15,1 1 0,1-1 1,1 0-1,1 0 1,0-1-1,2 0 1,-1-1-1,2-1 0,1 0 1,0 0-1,1-1 1,0-1-1,1-1 1,0 0-1,2-1 0,20 11 1,-22-14 44,0 0 0,1-1 1,0-1-1,0 0 0,1-1 0,0-1 0,0-1 1,0-1-1,0 0 0,1-1 0,-1-1 1,1-1-1,-1-1 0,1 0 0,-1-1 1,0-1-1,1-1 0,24-9 0,-32 8 2,-1 1 0,0-2 0,0 0 0,-1 0 0,14-11 0,-20 14-24,0 1 0,0-1 0,0 0 0,0 0 0,0-1 1,-1 1-1,1-1 0,-1 1 0,0-1 0,0 0 1,0 1-1,-1-1 0,1 0 0,-1 0 0,0 0 1,0-1-1,0-3 0,-3 6-134,-2 11 30,-3 12-26,7-2 88,2 1 0,0-1 1,1 1-1,1-1 1,1 0-1,0-1 1,10 21-1,-3-3 59,4 13 70,33 66 0,-48-115-189,-1 1 0,0 0-1,1-1 1,-1 1 0,0-1 0,1 1 0,-1-1-1,1 1 1,-1-1 0,1 1 0,-1-1 0,1 1-1,-1-1 1,1 1 0,-1-1 0,1 0 0,0 1-1,-1-1 1,1 0 0,0 1 0,-1-1 0,1 0 0,0 0-1,-1 0 1,1 0 0,0 0 0,-1 0 0,1 0-1,0 0 1,0 0 0,-1 0 0,1 0 0,0 0-1,-1 0 1,1-1 0,0 1 0,1-1 0,15-9-1699</inkml:trace>
</inkml:ink>
</file>

<file path=ppt/ink/ink8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3.7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95 2816,'5'0'624,"1"0"-1,-1 0 1,0 0 0,0 1-1,1 0 1,-1 0 0,0 0-1,9 4 1,-12-3-483,0-1-1,0 1 1,0-1 0,0 1-1,0 0 1,0 0 0,0 0-1,-1 0 1,1 0 0,-1 0-1,1 1 1,-1-1 0,0 0-1,0 1 1,0-1 0,0 1-1,0-1 1,-1 1 0,1 3-1,3 11 190,0 0 0,-2 0-1,0 0 1,-1 1 0,-1-1-1,-1 1 1,0-1 0,-1 0 0,-1 0-1,-8 28 1,8-39 21,2-7-129,2-20-47,8-32-70,-1 15-102,2 0 0,16-39 0,-22 66-32,1 0 1,0 1-1,0 0 1,1 0-1,1 1 0,-1-1 1,1 1-1,1 1 1,0 0-1,0 0 1,1 0-1,10-7 1,-16 13 14,1 0 0,0 0 0,-1 0 0,1 0 0,0 0 0,0 1 0,0 0 0,0 0 0,0 0 0,0 0 0,0 1 0,0 0 0,1-1 0,-1 1 0,0 1 1,0-1-1,0 1 0,0 0 0,7 1 0,-5 1 7,0 0 0,0 0 0,0 1 0,-1 0 0,1 0 0,-1 0 0,0 1 0,0-1 0,-1 1 0,1 0 0,3 6 0,6 11 46,-1 0 0,0 0 0,-2 1 1,-1 1-1,8 27 0,-11-25 161,-1 1 1,-1-1-1,-2 1 1,1 49-1,-7-70 67,-2-19-586,-1-27-1335,20 2-1955,-5 16 1287,-4-1 253</inkml:trace>
</inkml:ink>
</file>

<file path=ppt/ink/ink8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4.1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82 3840,'6'0'1920,"31"4"-1664,-26-4 3584,3-4-3584,4 0 128,5-4 0,2-3 128,-2-2-768,0 1 128,0-8-256,-3 13 128,-6 4-1152,4-1 128</inkml:trace>
</inkml:ink>
</file>

<file path=ppt/ink/ink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5.8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54 41 4736,'-6'-3'797,"-22"-13"189,14-1 2991,9 13-2824,4 12-512,4 13-409,68 204 2302,-16-65-1953,78 297 1040,-60-210-298,-71-225-949,-13-30 2,-11-35 239,20 39-593,1-1-1,0 1 1,0-1-1,1 1 1,-1-1-1,1 0 1,0 1-1,1-1 1,-1 1-1,1-1 1,0 1-1,0-1 1,0 1-1,0-1 1,1 1-1,3-8 1,-1 6-24,0 0 0,1 0 0,-1 1 0,1 0-1,1-1 1,-1 1 0,0 1 0,1-1 0,12-6 0,-3 3-17,2 0-1,-1 1 1,1 0 0,0 2-1,0 0 1,1 1 0,-1 0-1,19 0 1,-27 4 49,0 0 0,-1 1 0,1-1 0,-1 2-1,1-1 1,-1 1 0,1 1 0,-1 0 0,0 0 0,0 0 0,0 1 0,-1 0 0,1 0 0,-1 1 0,0 0 0,0 1 0,-1-1 0,1 1 0,-1 1 0,-1-1 0,1 1 0,5 9 0,-4-5 9,0 0 0,-1 0 1,0 1-1,-1 0 1,0 0-1,-1 1 0,0-1 1,-1 1-1,-1 0 1,0-1-1,0 1 0,-1 0 1,-1 1-1,-2 13 1,-6-3 166,8-23-223,0-1-1,0 0 0,-1 1 0,1-1 1,0 0-1,-1 0 0,1 1 1,-1-1-1,1 0 0,0 0 0,-1 1 1,1-1-1,-1 0 0,1 0 1,0 0-1,-1 0 0,1 0 0,-1 1 1,1-1-1,-1 0 0,1 0 1,-1 0-1,1 0 0,-1 0 1,1 0-1,0-1 0,-1 1 0,0 0 1,0-1-94,0 0 0,-1 0 0,1 0 1,0 0-1,0 0 0,0-1 0,0 1 1,0 0-1,0-1 0,0 1 0,1 0 1,-1-1-1,0 1 0,1-1 0,-1 1 1,1-1-1,-1 0 0,1 1 0,0-1 0,0 1 1,0-1-1,0 0 0,0-1 0,0-1-251,1 1-1,-1-1 0,1 1 0,0-1 0,0 1 0,0-1 1,1 1-1,-1 0 0,1 0 0,0-1 0,0 1 0,0 0 1,0 1-1,0-1 0,1 0 0,-1 1 0,1-1 0,0 1 1,0 0-1,0 0 0,0 0 0,0 0 0,6-3 0,4-3-763,6-9-943</inkml:trace>
</inkml:ink>
</file>

<file path=ppt/ink/ink8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4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1 533 3456,'8'-6'1600,"-2"4"-1420,11-5 821,0 0-1,-1-1 1,0-1 0,22-16 0,14-14-393,-35 28-589,-1-1 0,0-1 0,0-1 1,17-19-1,-7-1 201,-1-1 0,25-46 0,-41 64-134,-1 0-1,0-1 0,-2 0 1,0 0-1,-1 0 1,-1-1-1,3-28 1,-6 46-60,-1-1 1,0 1 0,1 0 0,-1-1 0,0 1 0,0-1 0,0 1-1,0 0 1,0-1 0,-1 1 0,1 0 0,0-1 0,-1 1 0,1 0-1,0-1 1,-2-1 0,-8 16 491,-9 44 278,5 310 1519,14-350-2177,0-12-139,0-1 0,-1 1-1,1 0 1,-1-1-1,0 1 1,0-1-1,-1 1 1,1-1-1,-1 0 1,-3 6 0,4-8-163,0 0 1,0-1 0,-1 1 0,1 0 0,-1-1-1,1 1 1,-1-1 0,0 0 0,1 1 0,-1-1-1,0 0 1,0 0 0,0 0 0,0 0 0,0 0-1,0-1 1,0 1 0,0-1 0,0 1 0,0-1-1,0 0 1,-1 0 0,1 0 0,-3 0 0,-18-8-1885</inkml:trace>
</inkml:ink>
</file>

<file path=ppt/ink/ink8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5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1 152 1280,'13'-20'1547,"-12"18"-1450,0 0 0,0 0 0,0 0 1,1 0-1,-1 0 0,1 0 0,-1 0 0,1 0 0,-1 1 0,1-1 0,0 1 1,0-1-1,0 1 0,0 0 0,0 0 0,0 0 0,0 0 0,1 0 0,-1 0 1,0 0-1,0 1 0,1-1 0,-1 1 0,0 0 0,1-1 0,-1 1 0,5 1 0,33-1 503,362 14 2982,-333-9-3490,101-8 0,5 0-20,-111 5-72,-21-2 0,67 9 0,-59-1 0,1-3 0,0-2 0,0-2 0,90-11 0,303-11 886,-206 15-514,-83 4-114,-100 4-101,0-2 1,0-4-1,0-1 1,63-15 0,164-43 994,-276 61-1152,0 1 1,1 0 0,-1 1 0,0-1 0,1 1 0,-1 1 0,1-1-1,-1 1 1,0 1 0,1-1 0,6 3 0,4 1-1654,-16-5 1421,0 0 0,0 0 1,1 0-1,-1 0 0,0 0 0,0-1 0,0 1 0,1-1 1,-1 0-1,0 1 0,0-1 0,0 0 0,0 0 1,2-2-1,3-7-1560</inkml:trace>
</inkml:ink>
</file>

<file path=ppt/ink/ink8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6.5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113 606 1664,'-5'-2'898,"-1"0"1,1 0-1,-1 1 0,0-1 1,0 1-1,-11 0 0,15 1-847,0 0 0,0 0 0,0 1-1,0-1 1,0 1 0,0-1 0,0 1-1,0 0 1,0 0 0,1 0 0,-1 0-1,0 0 1,1 0 0,-1 0 0,0 1-1,1-1 1,0 1 0,-1-1-1,1 1 1,0-1 0,0 1 0,0 0-1,0-1 1,0 1 0,0 0 0,-1 2-1,-1 6 110,-1-1 0,1 1 0,1 0 0,0 0 0,0 0 0,1 0 0,0 0 0,1 0 0,0 0 0,1 0 0,0 1 0,0-1 0,1 0 0,0-1 0,1 1 0,7 16 0,-7-18-93,1-1 1,0 1 0,1-1-1,0 0 1,0-1-1,0 1 1,1-1-1,0 0 1,0 0 0,0 0-1,1-1 1,0 0-1,0-1 1,0 0-1,1 0 1,-1 0 0,1-1-1,0 0 1,0 0-1,11 1 1,-3-1 1,1-2 1,-1 0-1,1-1 0,-1 0 1,1-1-1,-1-1 0,0-1 1,1 0-1,-1-2 0,-1 1 0,1-2 1,-1 0-1,0-1 0,0 0 1,0-1-1,-1-1 0,-1-1 1,15-11-1,-6 1 0,0 0 0,-1-1 0,-1-1-1,-1-1 1,0-1 0,-2-1 0,-2 0 0,0-1-1,14-34 1,-22 41-32,0 0-1,-2-1 1,0 0-1,-1 0 1,-1 0-1,-1 0 1,-1-1-1,-1 1 1,-3-30-1,0 23-12,-2 0 0,-1 0 0,-1 1 0,-1 0 0,-1 0 0,-19-35 1,24 52-32,-1 1 0,1 0 0,-1 1 1,-1-1-1,0 1 0,0 0 1,0 0-1,-1 1 0,0 0 1,0 0-1,-1 1 0,1 0 1,-1 0-1,0 0 0,-1 1 1,1 0-1,-1 1 0,1 0 1,-1 1-1,0-1 0,-13 0 1,11 2-21,0 1 1,0 0 0,0 1 0,0 0 0,0 1-1,0 0 1,0 1 0,0 0 0,1 1-1,0 0 1,-1 1 0,1-1 0,1 2 0,-1 0-1,1 0 1,0 1 0,-11 10 0,11-8-8,0 0 0,1 1-1,0 0 1,1 0 0,0 1 0,0-1 0,1 2 0,1-1 0,0 1 0,1 0-1,0 0 1,0 0 0,1 0 0,1 1 0,0-1 0,1 1 0,0-1-1,1 1 1,0 0 0,1-1 0,1 1 0,0-1 0,1 1 0,0-1 0,0 0-1,2 0 1,-1 0 0,1-1 0,13 21 0,-10-19 46,0 0-1,1-1 1,1 0 0,-1 0 0,2-1-1,0 0 1,0-1 0,1-1-1,0 0 1,1 0 0,0-1 0,0 0-1,1-2 1,-1 1 0,2-2 0,-1 0-1,1 0 1,-1-1 0,21 2 0,-11-4 30,-1-1 0,1 0 1,0-2-1,0-1 0,-1-1 1,34-8-1,-45 8-10,1-1 0,-2 0 0,1-1 1,0 0-1,-1-1 0,0 0 0,-1-1 0,1 0 0,-1-1 1,0 0-1,-1-1 0,0 1 0,13-18 0,-13 12 5,10-13-3,-12 26-116,-4 15-120,-2 12 245,1-1-1,1 0 1,1-1 0,2 1-1,0-1 1,2 0 0,19 43-1,-25-61-104,1-1 1,0 1-1,0-1 0,0 0 0,1 0 0,0-1 1,-1 1-1,2-1 0,-1 0 0,0 0 0,1 0 1,0-1-1,0 1 0,0-1 0,0 0 1,1-1-1,-1 1 0,1-1 0,0 0 0,-1 0 1,1-1-1,0 0 0,0 0 0,0 0 0,0-1 1,0 0-1,0 0 0,8-1 0,18-6-1708,6 0-150</inkml:trace>
</inkml:ink>
</file>

<file path=ppt/ink/ink8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7.1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11 153 3840,'0'1'193,"0"0"-1,-1 1 1,1-1 0,0 0 0,0 0-1,0 0 1,0 1 0,0-1 0,0 0 0,0 0-1,0 0 1,0 0 0,1 1 0,-1-1-1,0 0 1,1 0 0,-1 0 0,1 0-1,-1 0 1,1 0 0,0 0 0,-1 0 0,2 1-1,0 2 198,0 0 0,0 0-1,-1 1 1,1-1 0,-1 0-1,0 1 1,0 4 0,-10 178 3748,0-197-3412,-1-18-428,11 4-277,0-1-1,2 1 0,1 0 1,1 1-1,16-47 1,-15 55-59,0-1 0,1 1 0,1 1 0,0-1 0,1 2 1,1-1-1,0 1 0,0 0 0,22-19 0,-29 30 23,0 0 0,0 0 0,1 0 0,-1 0 0,0 1 0,1-1 0,-1 1 0,1 0 0,0 0 0,-1 0 0,1 0 0,0 1-1,0 0 1,-1-1 0,1 1 0,0 1 0,0-1 0,-1 0 0,1 1 0,0 0 0,-1 0 0,1 0 0,0 0 0,5 4 0,7 3 38,-1 0-1,0 2 1,-1 0 0,14 12 0,-17-14 5,13 12 353,-1 0 0,-1 2 0,0 0 1,-2 2-1,-1 0 0,-1 1 1,30 53-1,-45-69-216,0 0-1,0 0 0,0 0 1,-1 0-1,1 14 1,-3-21-133,1 0 1,-1 0-1,0 1 1,0-1 0,0 0-1,0 0 1,0 0-1,0 0 1,0 0-1,-1 0 1,1 0-1,-1 0 1,0 0-1,1 0 1,-1 0-1,0-1 1,0 1-1,0 0 1,0 0-1,-1-1 1,1 1-1,0-1 1,-1 1 0,1-1-1,-1 1 1,1-1-1,-1 0 1,0 0-1,-3 2 1,5-3-107,-1 0 1,0 1 0,0-1-1,0 0 1,0 0 0,0 0 0,0 0-1,0 0 1,1 0 0,-1 0-1,0 0 1,0 0 0,0-1-1,0 1 1,0 0 0,0-1 0,1 1-1,-1 0 1,0-1 0,0 1-1,1-1 1,-1 1 0,0-1-1,1 0 1,-1 1 0,0-1 0,1 0-1,-1 1 1,1-1 0,-2-1-1,-9-28-4503,9 25 4003,-6-24-2007</inkml:trace>
</inkml:ink>
</file>

<file path=ppt/ink/ink8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8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85 324 1152,'-13'0'1003,"0"1"-1,1-1 1,-1 2 0,-15 4-1,28-6-990,-1 0 0,1 0 1,0 0-1,0 0 0,0 0 0,0 0 0,-1 0 1,1 0-1,0 0 0,0 0 0,0 0 0,0 0 0,-1 0 1,1-1-1,0 1 0,0 0 0,0 0 0,0 0 0,-1 0 1,1 0-1,0 0 0,0 0 0,0 0 0,0 0 1,0-1-1,0 1 0,-1 0 0,1 0 0,0 0 0,0 0 1,0 0-1,0-1 0,0 1 0,0 0 0,0 0 0,0 0 1,0 0-1,0-1 0,0 1 0,0 0 0,0 0 1,0 0-1,0 0 0,0-1 0,0 1 0,0 0 0,0 0 1,0-1-1,3-14 410,8-11 74,-4 15-311,0 0 1,0 1-1,1 0 1,1 0-1,0 1 1,18-15-1,70-44 495,-29 22-226,-52 34-369,54-37 449,-64 45-457,0 1 0,0 0-1,1 0 1,-1 0 0,1 1-1,0 0 1,-1 0 0,1 1 0,12-1-1,-16 2-51,-1 0-1,1 1 0,-1-1 0,1 1 1,-1 0-1,1 0 0,-1 0 1,0 0-1,1 0 0,-1 0 0,0 1 1,0-1-1,0 1 0,0 0 0,0-1 1,0 1-1,0 0 0,0 0 1,-1 0-1,1 0 0,-1 1 0,0-1 1,0 0-1,1 1 0,-1-1 1,-1 0-1,1 1 0,1 4 0,1 7 94,0 0-1,-1-1 0,1 27 1,-2 66 298,-5-1 0,-4 0 0,-22 110 0,20-171-262,-1 1-1,-2-1 1,-21 45 0,25-67-84,-2 0 0,0-1-1,-2-1 1,0 0 0,-1 0-1,-1-1 1,-29 28 0,40-43-48,-1 0 1,1 0 0,-1 0-1,1-1 1,-1 0-1,0 0 1,0 0 0,-1 0-1,1-1 1,-1 0-1,1 0 1,-1 0-1,1-1 1,-1 0 0,0 0-1,0 0 1,0-1-1,1 0 1,-1 0 0,0 0-1,0-1 1,0 0-1,0 0 1,1 0 0,-1-1-1,1 0 1,-1 0-1,1 0 1,0-1-1,-1 0 1,1 0 0,1 0-1,-6-4 1,6 3-29,0 0-1,0 0 1,0 0 0,0 0 0,1-1 0,0 1-1,0-1 1,0 0 0,1 0 0,-1 0-1,1 0 1,0 0 0,0 0 0,1-1-1,0 1 1,0-1 0,0 1 0,1-1 0,-1 1-1,1-1 1,1 1 0,-1-1 0,3-9 0,-3 14-5,1 0 1,0 0 0,0 0 0,0 0 0,-1 0 0,1 0 0,0 1 0,0-1-1,0 0 1,0 1 0,0-1 0,0 1 0,0-1 0,1 1 0,-1-1 0,0 1 0,0 0-1,0-1 1,0 1 0,1 0 0,-1 0 0,0 0 0,0 0 0,0 0 0,1 0 0,-1 1-1,0-1 1,0 0 0,0 0 0,0 1 0,1-1 0,-1 1 0,0-1 0,0 1 0,1 1-1,56 25-179,-37-16 105,54 24-106,99 40 293,-157-69-27,1-1 0,0-1 0,0 0 0,1-2 0,-1 0 0,1-1 0,36-2 1,-50 1-131,-1-1 1,1 1 0,0-1-1,0-1 1,0 1 0,-1-1-1,1 1 1,-1-1 0,1 0-1,-1-1 1,0 1 0,0-1 0,0 0-1,0 0 1,-1 0 0,1-1-1,-1 1 1,4-5 0,-4 3-344,0-1-1,-1 1 1,0 0 0,0-1 0,0 1 0,-1-1 0,1 0-1,-2 1 1,1-1 0,0 0 0,-1 0 0,0 0 0,-1 1-1,1-1 1,-2-6 0,-3-26-1543</inkml:trace>
</inkml:ink>
</file>

<file path=ppt/ink/ink8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8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94 3456,'-9'-14'1664,"84"9"-1920,-46 5 3072,8 0-2304,0-7 0,11 3 256,4-12 128,5 12-1152,-2-4 128,-4 0 640,-12 0 0,-7 4-384,-12-3 0,-11 3-768,-14 4 0,1 0-768,-7-5 0</inkml:trace>
</inkml:ink>
</file>

<file path=ppt/ink/ink8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9.1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9 1664,'-13'4'5553,"12"-4"-5536,1 0 1,-1 0-1,0 0 0,1 0 0,-1 0 0,1 0 1,-1 0-1,1 0 0,-1 0 0,1 0 0,-1 1 1,1-1-1,-1 0 0,0 0 0,1 1 0,0-1 1,-1 0-1,1 1 0,-1-1 0,1 0 0,-1 1 1,1-1-1,0 1 0,-1-1 0,1 1 1,0-1-1,-1 0 0,1 1 0,0 0 0,0-1 1,-1 1-1,1-1 0,0 1 0,0-1 0,0 1 1,0-1-1,0 1 0,0 0 0,0-1 0,0 1 1,0-1-1,0 2 0,-1 14 265,1 1 0,0 0-1,1 0 1,1 0 0,1-1-1,8 28 1,-6-23 78,-1 0 1,0 1-1,0 26 0,-8-55 40,2 4-385,0 0 1,0-1-1,0 1 1,1-1-1,-1 1 1,1-1-1,0 1 1,0-1-1,0-5 1,1-11-15,1 0 0,1 0 0,1 0 0,8-27 0,-10 40-2,1 0-1,0 1 1,1-1-1,0 1 0,0 0 1,0 0-1,1 0 1,0 0-1,0 0 1,0 1-1,0 0 0,1 0 1,0 0-1,0 1 1,1-1-1,8-5 1,-7 8 56,0 0 1,-1 1 0,1-1-1,0 1 1,0 1 0,0-1-1,1 1 1,-1 0-1,0 1 1,0 0 0,0 0-1,0 0 1,-1 1 0,1 0-1,0 0 1,-1 1 0,1 0-1,-1 0 1,0 0 0,0 1-1,0 0 1,11 9 0,-9-3 27,1 0 0,-2 0 0,1 0 0,-1 1 0,-1 1 0,0-1 0,-1 1 1,0 0-1,0 0 0,3 18 0,-3-8 38,-1 0 1,-1 0-1,-1 0 0,-1 0 1,-2 28-1,1-45-71,-1-1 0,1 0 0,-1 0-1,0 0 1,0 0 0,-1 0 0,1 0-1,-1 0 1,0 0 0,0 0 0,-2 3 0,1-12-349,0 1 0,1 0 1,0-1-1,0 0 0,0 1 1,0-1-1,-1-9 0,4-5-1450,8-9-64</inkml:trace>
</inkml:ink>
</file>

<file path=ppt/ink/ink8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9.5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14 167 3200,'-14'-10'1536,"71"6"-1152,-34-1 1408,6-2-1280,-1-6 0,9 3 128,1-6 128,4 0-1024,-4-4 0,-4 4 640,-11 0 0,-6 5-640,3-5 128,-6 9-1024,-5 7 0</inkml:trace>
</inkml:ink>
</file>

<file path=ppt/ink/ink8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39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12 356 3328,'-1'0'59,"1"0"0,-1 1 1,0-1-1,1 0 0,-1 1 1,1-1-1,-1 0 0,1 1 1,-1-1-1,1 0 0,-1 1 0,1-1 1,-1 1-1,1-1 0,0 1 1,-1-1-1,1 1 0,0-1 0,-1 1 1,1-1-1,0 1 0,0 0 1,-1-1-1,1 1 0,0-1 0,0 1 1,0 0-1,0-1 0,0 1 1,0 0-1,0-1 0,0 1 0,0 0 1,0-1-1,0 1 0,0-1 1,1 1-1,-1 0 0,0-1 0,0 1 1,1-1-1,-1 1 0,0-1 1,1 1-1,-1-1 0,0 1 1,1-1-1,-1 1 0,1-1 0,-1 1 1,1-1-1,0 1 0,1 0 82,-1 0-1,0 0 0,1-1 1,-1 1-1,1-1 1,-1 1-1,0-1 0,1 1 1,0-1-1,-1 0 1,1 1-1,-1-1 0,1 0 1,-1 0-1,1 0 1,-1 0-1,1-1 0,0 1 1,-1 0-1,1-1 1,-1 1-1,1-1 0,-1 1 1,0-1-1,1 0 1,1-1-1,46-31 457,76-38 1,-109 62-522,0 0 1,-1-2 0,0 0 0,0 0-1,-1-1 1,21-25 0,-26 28-2,-1-2 1,0 1-1,0-1 0,-2 0 0,1 0 1,-1-1-1,-1 0 0,0 0 0,-1 0 1,5-19-1,-9 29-42,0 1 1,1-1 0,-1 1-1,0-1 1,0 0-1,0 1 1,0-1-1,0 1 1,0-1-1,-1 0 1,1 1 0,-1-1-1,1 1 1,-1-1-1,1 1 1,-1-1-1,0 1 1,0-1-1,1 1 1,-1 0-1,-2-3 1,2 4-16,0 0 1,0 0-1,0-1 0,1 1 1,-1 0-1,0 0 0,0 0 1,0 0-1,0 0 0,0 0 1,1 0-1,-1 1 1,0-1-1,0 0 0,0 0 1,0 1-1,1-1 0,-1 0 1,0 1-1,0-1 0,1 1 1,-1-1-1,0 1 0,1-1 1,-1 1-1,0-1 0,1 1 1,-1 0-1,1-1 0,-1 1 1,1 0-1,-1 0 0,1-1 1,0 1-1,-1 0 1,1 0-1,0 0 0,0-1 1,-1 2-1,-4 11 64,0-1 1,0 1-1,1 0 0,1 0 1,0 0-1,1 0 0,-1 22 1,6 98 208,0-87-153,-3-36-99,4 73 571,-8 91-1,3-170-743,1 1-1,-1-1 1,0 1-1,0-1 0,0 1 1,0-1-1,-1 1 0,0-1 1,0 0-1,0 0 0,-1 0 1,1 0-1,-1 0 0,0-1 1,-6 7-1,-10 3-1678</inkml:trace>
</inkml:ink>
</file>

<file path=ppt/ink/ink8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0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6 119 2304,'-1'0'57,"1"0"-1,0 0 1,-1-1 0,1 1-1,0 0 1,-1 0 0,1-1-1,0 1 1,0 0 0,-1 0 0,1-1-1,0 1 1,0 0 0,-1-1-1,1 1 1,0 0 0,0-1-1,0 1 1,0-1 0,0 1 0,-1 0-1,1-1 1,0 1 0,0-1-1,0 1 1,0 0 0,0-1-1,0 1 1,0-1 0,1 1-1,-1 0 1,0-1 0,0 1 0,0-1-1,0 1 1,0 0 0,0-1-1,1 1 1,-1 0 0,0-1-1,0 1 1,1 0 0,-1-1 0,0 1-1,1 0 1,-1 0 0,0-1-1,1 1 1,26-3 3149,-8 2-2918,167-11 994,99-11 252,-238 18-1464,-34 5-109,0 0 0,-1-1 0,1-1 0,-1 0 0,1-1 0,-1-1 0,0 0 0,0 0 0,14-8 0,-13-2-1177,-7 1-192</inkml:trace>
</inkml:ink>
</file>

<file path=ppt/ink/ink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6.2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1 322 5760,'5'4'587,"1"0"1,0-1-1,-1 1 1,1-1-1,1-1 0,-1 1 1,0-1-1,1 0 1,-1 0-1,1-1 1,0 0-1,-1 0 0,13-1 1,-11 0-373,0-2-1,1 1 1,-1-1 0,-1 0 0,1-1 0,14-6 0,-5 1 2,0-1 1,-1 0 0,-1-1 0,1-1-1,-2 0 1,0-1 0,0-1 0,17-20 0,-27 28-113,0 0 0,0-1 0,0 0 0,-1 0 0,0 0 0,0 0 0,0 0 1,-1-1-1,0 1 0,0-1 0,0 0 0,-1 1 0,0-1 0,-1 0 0,1 0 1,-1 0-1,-1 1 0,1-1 0,-1 0 0,-1 0 0,1 1 0,-1-1 0,0 0 0,0 1 1,-6-11-1,7 14-87,0 1-1,0 0 1,0-1 0,0 1 0,-1 0 0,1 0 0,-1 0 0,1 0 0,-1 0-1,0 0 1,0 0 0,0 0 0,0 1 0,0-1 0,0 1 0,0 0-1,0-1 1,-1 1 0,1 0 0,0 0 0,-1 0 0,1 1 0,-1-1 0,1 1-1,-1-1 1,1 1 0,-1 0 0,0 0 0,1 0 0,-1 0 0,1 0 0,-1 1-1,1-1 1,-1 1 0,1-1 0,-1 1 0,1 0 0,0 0 0,-1 0-1,1 1 1,0-1 0,0 0 0,0 1 0,-3 2 0,-2 2-5,0 0 0,0 0 0,1 0 0,0 1 0,0 0 0,1 1 0,0-1 0,0 1 0,0 0 0,1 0 0,-5 15 0,6-8 7,0 0 0,1 0 0,1 0 0,1 0 0,0 0 0,0 0 0,2 1 0,0-1 0,1-1 0,0 1 0,1 0 0,1-1 0,0 0 0,1 0 0,0 0 0,1-1 0,1 1 0,0-2 0,1 1 0,0-1 0,1-1 0,13 12 0,-14-13-41,1-1 0,1-1 0,0 0 0,0 0 1,1-1-1,0 0 0,0-1 0,0-1 0,1 0 0,-1 0 1,16 2-1,-18-5-140,1-1 1,0 0-1,0 0 1,0-1-1,0 0 1,0-1-1,-1-1 1,1 1-1,0-2 1,-1 1-1,1-2 1,-1 1-1,0-1 1,18-11-1,-22 12-448,-1 0 0,1-1 0,-1 0 0,0 0 0,0 0 0,8-10 0,-11 12 336,0 0 0,-1-1 0,1 0 0,-1 1 0,0-1 0,0 1 0,0-1 0,0 0 0,0 0 0,-1 0 0,1 0 0,-1 1 0,0-1 0,1 0 0,-2 0 0,1 0 0,0 0 0,-1-4 0,-13-34-2436</inkml:trace>
</inkml:ink>
</file>

<file path=ppt/ink/ink8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1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0 3200,'0'1'51,"-1"-1"1,1 1-1,0-1 1,0 0-1,-1 1 1,1-1-1,0 1 1,0-1-1,0 1 1,0-1-1,0 0 1,0 1-1,0-1 1,0 1-1,0-1 1,0 1-1,0-1 1,0 1-1,0-1 1,0 1-1,0-1 1,0 1-1,0-1 1,1 0-1,-1 1 1,0-1-1,0 1 1,1 0-1,7 16 718,1 2 11,0 0 1,-2 0 0,0 1-1,3 20 1,-2 24-367,-3 1 0,-3 0 0,-3 0-1,-16 118 1,17-162-2114,0-21 1638,1 1 0,-1-1 0,0 1 0,0-1 0,1 0 0,-1 1 0,0-1 0,1 1 0,-1-1 0,0 0 0,1 1 0,-1-1 0,1 0 0,-1 0 0,0 1 0,1-1 0,-1 0 0,1 0 0,-1 0 0,1 1 0,-1-1 0,1 0 0,-1 0 0,1 0 0,-1 0 0,1 0 0,-1 0 0,1 0 0,9-2-1346</inkml:trace>
</inkml:ink>
</file>

<file path=ppt/ink/ink8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1.4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0 141 2944,'2'-1'244,"0"0"1,0 0-1,-1 1 1,1-1-1,0 1 1,0-1-1,0 1 1,0 0-1,0-1 1,0 1-1,0 0 1,0 0-1,0 0 1,0 1-1,3 0 1,42 7 1934,-23-3-2233,43 0 430,0-2-1,0-4 0,0-2 1,98-18-1,-149 18-318,0-1 0,0-1 0,-1 0 0,21-11-1,-33 15-122,0 0-1,0 0 1,0-1-1,0 1 0,0-1 1,0 0-1,0 0 0,-1 0 1,1 0-1,-1-1 1,1 1-1,-1-1 0,0 1 1,0-1-1,0 0 1,-1 1-1,1-1 0,0 0 1,-1 0-1,0-1 0,0 1 1,0 0-1,0 0 1,0 0-1,-1-1 0,1-5 1,-8-6-1214,-10 3-128</inkml:trace>
</inkml:ink>
</file>

<file path=ppt/ink/ink8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1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3584,'14'7'1792,"28"13"-1280,-33-1 2560,0 5-2688,-3 11 128,-1 8 0,-5 5 128,0 2-896,-5 1 128,5-12 512,-6-7 0,3-1-256,-3-3 128,1-8-256,1-10 0,4-1-1536,4 7 128</inkml:trace>
</inkml:ink>
</file>

<file path=ppt/ink/ink8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4.5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54 551 3328,'-2'0'191,"-1"1"1,1-1-1,-1 1 0,1 0 1,-1 0-1,1 0 0,0 0 1,-1 0-1,1 0 0,0 1 1,0-1-1,0 1 0,0-1 1,0 1-1,0 0 1,0 0-1,1 0 0,-1 0 1,1 0-1,-1 0 0,1 1 1,0-1-1,0 0 0,0 1 1,0-1-1,0 1 0,1-1 1,-1 1-1,1-1 0,-1 1 1,1-1-1,0 5 0,-1 0-80,1 0-1,0 0 0,0 0 0,0 0 1,1-1-1,0 1 0,0 0 0,0 0 0,1 0 1,0-1-1,6 12 0,-4-11-8,1-1 1,0 1-1,1-1 0,-1 0 1,1-1-1,0 1 0,0-1 1,1 0-1,0-1 0,-1 0 1,2 0-1,-1 0 0,0-1 1,1 0-1,-1 0 0,1-1 0,0 0 1,0 0-1,0-1 0,0 0 1,0-1-1,15 0 0,7-2 170,0-2 0,1 0-1,-1-2 1,49-17 0,-60 16-205,0 0 1,0-2-1,-1 0 0,0-1 1,-1 0-1,0-2 0,0 0 1,-2-1-1,1 0 0,-2-1 1,1-1-1,-2-1 0,0 0 1,-1 0-1,-1-1 0,9-19 1,-13 22-49,0 0 1,-1 0 0,-1-1 0,-1 0-1,0 0 1,-1 0 0,0 0-1,-1 0 1,-1-1 0,-1 1 0,0-1-1,-1 1 1,0-1 0,-1 1-1,-1 0 1,-1 0 0,0 0 0,0 0-1,-2 0 1,0 1 0,-15-25 0,12 26-37,-1 0 0,0 0 0,-1 1 1,-1 1-1,0 0 0,0 0 1,-1 2-1,-1-1 0,1 2 1,-1-1-1,-1 2 0,0 0 0,0 1 1,-19-6-1,23 9-15,0 0 1,-1 0-1,1 1 0,-1 0 0,1 1 1,-1 0-1,1 1 0,-1 0 0,0 1 1,1 0-1,-1 1 0,1 1 0,0-1 0,0 2 1,0 0-1,0 0 0,0 1 0,1 0 1,0 0-1,-16 13 0,20-12 8,0 0 0,0 1-1,1-1 1,0 1 0,0 1 0,1-1-1,0 1 1,0-1 0,1 1 0,0 0-1,0 1 1,1-1 0,0 0 0,0 1-1,1-1 1,0 1 0,1 0 0,0-1-1,0 1 1,1-1 0,0 1 0,0-1-1,4 11 1,-1-2 11,0 0 0,2 0 0,0-1 0,1 0 0,0 0 0,2 0 0,0-1 0,0-1 0,1 1 0,20 19 0,-17-21 45,0-2 0,1 1-1,1-2 1,-1 0 0,2-1 0,-1 0 0,1-1 0,1-1 0,-1-1 0,24 6-1,-31-9-2,0-1 0,-1-1-1,1 0 1,0 0 0,0 0-1,0-1 1,0-1 0,0 1-1,0-2 1,-1 1 0,1-1-1,0 0 1,-1-1 0,1 0 0,-1-1-1,0 1 1,0-1 0,0-1-1,-1 0 1,0 0 0,14-12-1,-5 6-25,-8 15-134,-7 32-197,-1-19 294,-1 20-166,0-14 266,1 1 1,0-1 0,2 0 0,7 32-1,-8-49-89,1-1 0,-1 0-1,1 1 1,0-1-1,1 0 1,-1 0 0,1 0-1,0-1 1,0 1 0,1-1-1,-1 1 1,1-1 0,0 0-1,0 0 1,1-1 0,-1 1-1,1-1 1,-1 0 0,1 0-1,0-1 1,0 0 0,0 1-1,10 1 1,-9-3-444,0 0 0,0 0-1,0-1 1,0 0 0,0 0 0,0-1 0,0 1-1,0-1 1,10-3 0,11-4-1474</inkml:trace>
</inkml:ink>
</file>

<file path=ppt/ink/ink8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5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4 180 3584,'-2'10'1459,"1"0"0,1 1 0,0-1 0,2 14 1,-1-1-543,0 7-128,3-1 1,0 0-1,2 1 0,16 48 1,-25-96-628,0-1 1,1 1-1,1-1 1,0 0 0,2 0-1,0 1 1,1-1-1,1 1 1,1-1 0,0 1-1,2 0 1,7-19-1,-6 20-217,0 1 0,1 0-1,1 0 1,0 0-1,2 1 1,14-17 0,-18 24 17,0 1 1,0 0 0,1 1 0,0-1 0,0 1 0,1 1-1,-1-1 1,1 2 0,1-1 0,-1 1 0,19-5-1,-20 8 45,1 0 0,0 0 0,-1 1-1,1 0 1,0 1 0,-1 0-1,1 0 1,0 1 0,-1 0-1,0 1 1,1 0 0,-1 0-1,0 0 1,0 1 0,13 10 0,-8-6 137,-1 1 1,0 0-1,0 1 1,-1 0-1,-1 1 1,0 0-1,0 0 1,12 22-1,-7-7 149,-2 1-1,-1 1 0,-1 1 0,-2-1 1,-1 1-1,-1 1 0,-1 0 0,-2 0 1,2 50-1,-6-78-286,0-1-1,0 1 1,0 0-1,0 0 1,0 0 0,0 0-1,-1-1 1,1 1 0,0 0-1,-1 0 1,0-1-1,1 1 1,-1 0 0,0-1-1,0 1 1,0-1-1,0 1 1,0-1 0,0 1-1,-2 1 1,3-3-55,-1 0 1,1 0-1,-1 0 1,1 0-1,-1 0 0,1 1 1,-1-1-1,1 0 1,0 0-1,-1-1 1,1 1-1,-1 0 0,1 0 1,-1 0-1,1 0 1,-1 0-1,1 0 1,0-1-1,-1 1 0,1 0 1,-1 0-1,1-1 1,0 1-1,-1 0 1,1 0-1,0-1 0,-1 1 1,1-1-1,-13-23-3375,8 6 865</inkml:trace>
</inkml:ink>
</file>

<file path=ppt/ink/ink8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2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170 463 2176,'-4'-2'344,"1"1"0,-1 0 1,0 0-1,0 0 0,0 0 0,0 1 1,0-1-1,0 1 0,1 0 1,-1 0-1,0 1 0,0-1 0,-6 2 1,7-1-284,1 0 0,0 0 0,0 0 1,0 1-1,-1-1 0,1 1 1,1-1-1,-1 1 0,0-1 0,0 1 1,0 0-1,1 0 0,-1 0 1,1 0-1,0 0 0,0 0 0,-1 0 1,1 1-1,0-1 0,1 0 1,-1 1-1,0 2 0,-2 17 197,1 0 0,1 0 0,0 0 1,2 0-1,1 0 0,1 0 0,0-1 0,2 1 0,12 34 0,-15-50-216,1 0 0,-1 0 0,1-1 0,0 1 0,1-1 0,-1 1 1,1-1-1,0 0 0,0-1 0,1 1 0,-1-1 0,1 0 0,0 0 0,1 0 0,5 3 0,-3-3 13,0-1 0,0 0 0,1 0 0,-1-1 0,1 0 0,0 0 0,-1-1 0,1 0 0,17-1 0,-5-2 37,1 0 0,-1-2-1,0-1 1,0 0 0,0-2-1,-1 0 1,0-1 0,22-12-1,-23 8-32,0 0-1,0-1 1,-1-1-1,-1-1 1,0 0-1,-1-1 0,-1-1 1,-1-1-1,0 0 1,21-36-1,-27 39-31,0-1 0,-1 0 0,0-1 0,-1 0-1,-1 0 1,-1 0 0,0 0 0,-2-1 0,0 0-1,0 1 1,-2-1 0,0 0 0,-1 0 0,-5-25 0,2 24-16,-1 1 1,-1-1 0,-1 1 0,0 0-1,-1 0 1,-1 1 0,-1 0 0,0 1-1,-25-30 1,26 36-21,-1 1 0,0 0-1,0 0 1,-1 1 0,-1 0 0,1 1-1,-1 0 1,0 1 0,-1 0 0,1 1-1,-1 1 1,0 0 0,-1 0-1,-26-2 1,19 4-26,-1 0 0,1 2 0,-1 1 0,0 1 0,1 0-1,0 2 1,-1 0 0,1 1 0,1 2 0,-1 0 0,1 1 0,0 1-1,1 1 1,0 0 0,1 2 0,-25 19 0,38-27 23,1 1 0,-1 0 0,1-1 0,0 2 0,1-1 0,-1 0 0,1 1 0,0 0 0,0-1 0,1 1 0,-1 0 0,1 1 1,1-1-1,-1 0 0,1 0 0,0 1 0,1-1 0,-1 1 0,1-1 0,1 1 0,-1-1 0,1 0 0,0 1 0,0-1 0,1 0 0,0 1 0,0-1 0,5 10 0,-1-4-10,1 0-1,0 0 1,0 0-1,1-1 1,0 0-1,1-1 1,0 0-1,1 0 1,0-1 0,1 0-1,0-1 1,0 0-1,12 6 1,2-3 53,-1-1 0,1-1 1,1-1-1,-1-1 0,1-2 1,0 0-1,1-2 1,-1-1-1,1-1 0,-1-1 1,1-1-1,-1-2 0,0-1 1,1 0-1,-2-2 1,32-12-1,-48 15 14,0-1 1,0 0-1,-1 0 1,12-9 0,-18 12-41,0-1 1,0 1-1,0 0 1,0-1 0,0 0-1,0 1 1,-1-1 0,1 0-1,-1 0 1,1 0-1,-1 0 1,0 0 0,0 0-1,0 0 1,0 0 0,0 0-1,0-1 1,0 1-1,-1 0 1,1 0 0,-1-1-1,0 1 1,0-3 0,0 4-5,0 0 1,0 0-1,0 0 1,0 1-1,0-1 1,-1 0-1,1 0 1,0 1-1,-1-1 1,1 0 0,-1 0-1,1 1 1,-1-1-1,1 0 1,-1 1-1,1-1 1,-1 1-1,0-1 1,1 1-1,-1-1 1,0 1 0,1-1-1,-1 1 1,0-1-1,0 1 1,1 0-1,-1 0 1,0-1-1,0 1 1,0 0-1,1 0 1,-1 0-1,0 0 1,0 0 0,0 0-1,0 0 1,1 0-1,-1 0 1,0 0-1,0 0 1,0 1-1,1-1 1,-1 0-1,0 1 1,0-1 0,1 0-1,-1 1 1,0-1-1,1 1 1,-1-1-1,0 1 1,0 0-1,-2 1 3,0 1 0,-1-1 0,2 1 0,-1-1 0,0 1-1,0 0 1,1 0 0,-1 0 0,1 0 0,0 0 0,-2 5 0,-1 8 19,2 0 1,0 0 0,0 0-1,2 0 1,0 0 0,0 0 0,2 1-1,0-1 1,5 24 0,1-5 108,1 0 1,2-1 0,20 45 0,-27-72-145,0 1 0,1-1 1,0 0-1,0-1 0,7 9 1,-10-13-178,1 0 1,0-1 0,0 1 0,0 0 0,0-1 0,0 1 0,1-1 0,-1 1 0,0-1-1,1 0 1,-1 0 0,1 0 0,-1 0 0,1-1 0,-1 1 0,1-1 0,5 1 0,7-6-1604</inkml:trace>
</inkml:ink>
</file>

<file path=ppt/ink/ink8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3.1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0 388 3456,'16'-2'527,"0"1"1,0-2-1,-1 0 1,1-1-1,-1 0 0,0-2 1,0 0-1,0 0 1,-1-1-1,14-9 0,-11 5-372,-1 0 0,0-1 0,0-1 0,-1 0-1,0-1 1,-2-1 0,22-28 0,-26 26-75,-2 1 0,1-1 0,-2 0 0,0 0 0,-1-1 0,-1 0 0,3-33 0,-7 26 77,0 25-154,0 0-1,0 0 1,0-1 0,0 1-1,0 0 1,0 0 0,-1 0-1,1 0 1,0 0 0,0 0-1,0-1 1,0 1-1,-1 0 1,1 0 0,0 0-1,0 0 1,0 0 0,0 0-1,-1 0 1,1 0 0,0 0-1,0 0 1,0 0-1,-1 0 1,1 0 0,0 0-1,0 0 1,0 0 0,-1 0-1,1 0 1,0 0 0,0 0-1,0 1 1,0-1-1,-1 0 1,1 0 0,0 0-1,0 0 1,0 0 0,0 0-1,0 0 1,-1 1 0,1-1-1,0 0 1,0 0-1,0 0 1,0 0 0,0 1-1,0-1 1,0 0 0,0 0-1,-3 5 29,0-1 0,0 0 0,1 1 1,-1 0-1,1-1 0,-2 9 0,-8 31 166,2-1 0,-4 55 1,11-76-85,2 1 1,1 0-1,1 0 1,1 0-1,1 0 1,7 25-1,-10-47-245,0 0-1,1 0 0,-1 1 1,0-1-1,0 0 0,0 0 1,0 0-1,0 0 1,0 0-1,0 0 0,0 0 1,0 0-1,-1 0 0,1 0 1,0 0-1,-1 0 0,1 0 1,-1 0-1,1 0 1,-1 0-1,0 0 0,0 1 1,-7 10-1532</inkml:trace>
</inkml:ink>
</file>

<file path=ppt/ink/ink8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3.6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57 172 896,'-4'1'126,"0"-1"0,0-1 1,-1 1-1,1 0 0,0-1 0,0 0 0,-6-2 1,9 2-31,0 1 0,-1-1 0,1 0 0,0 0 0,0 0 0,0 0 1,0 1-1,0-1 0,0-1 0,0 1 0,1 0 0,-1 0 0,0 0 0,1 0 1,-1 0-1,0-1 0,1 1 0,0 0 0,-1-1 0,1 1 0,0 0 1,-1-1-1,1 1 0,0 0 0,0-1 0,0-1 0,0 1 288,86-2 2261,391-28 978,-124 3-2766,-188 21-502,319-8 741,-434 16-797,94-12-1,-106-4-1044,-37 16-193,0-3-661,3-10-85</inkml:trace>
</inkml:ink>
</file>

<file path=ppt/ink/ink8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6.1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3 163 2176,'-1'-21'1620,"1"19"-1513,0 0 1,-1 1 0,1-1 0,0 0 0,0 0 0,0 0-1,0 0 1,0 1 0,0-1 0,1 0 0,-1 0 0,1 0-1,-1 0 1,1 1 0,-1-1 0,1 0 0,0 1 0,0-1-1,0 1 1,0-1 0,0 1 0,0-1 0,1 1-1,-1-1 1,0 1 0,1 0 0,-1 0 0,1 0 0,-1 0-1,1 0 1,0 0 0,-1 0 0,1 1 0,0-1 0,-1 0-1,1 1 1,2-1 0,154-58 1611,-134 52-1513,1 1 1,-1 0 0,1 2-1,41-1 1,-62 5-164,0-1-1,0 2 1,-1-1 0,1 0-1,0 1 1,-1 0 0,1 0-1,0 0 1,-1 0-1,1 0 1,-1 1 0,1-1-1,-1 1 1,0 0 0,0 0-1,0 1 1,0-1 0,0 0-1,0 1 1,3 4 0,-3-2-4,0 0 1,0 1-1,-1-1 0,0 0 1,0 1-1,-1-1 1,1 1-1,-1 0 1,0 0-1,-1-1 1,1 1-1,-1 6 0,-2 12 47,-1 0-1,0 1 0,-2-2 0,-1 1 1,-9 24-1,-15 40 262,-3-1-1,-4-2 1,-94 155 0,118-219-266,-29 41 138,39-59-197,1 0 1,-1 1 0,0-2-1,0 1 1,0 0 0,-1-1-1,1 1 1,-1-1 0,1 0-1,-1 0 1,0 0 0,0-1-1,0 1 1,-6 1 0,8-3-13,0-1 0,0 1 1,-1 0-1,1-1 1,0 0-1,0 1 0,0-1 1,0 0-1,0 0 1,0 0-1,0 0 0,0 0 1,1-1-1,-1 1 1,0 0-1,1-1 1,-1 0-1,1 1 0,-1-1 1,1 0-1,0 0 1,-1 1-1,1-1 0,0 0 1,1 0-1,-1 0 1,0 0-1,0-1 0,0-3 1,-2-3-17,0-1 0,1 0 0,0 0 1,1 0-1,0-12 0,0 21-4,1-1 1,0 0-1,0 1 1,0-1-1,0 0 1,1 1-1,-1-1 1,0 1-1,1-1 1,-1 0-1,1 1 1,-1-1-1,1 1 1,0-1-1,0 1 1,-1-1-1,1 1 1,0 0-1,0 0 1,1-1-1,-1 1 1,0 0-1,0 0 1,1 0-1,-1 0 0,0 0 1,1 0-1,-1 0 1,1 1-1,-1-1 1,1 1-1,-1-1 1,1 1-1,-1-1 1,1 1-1,0 0 1,-1 0-1,1-1 1,0 1-1,-1 1 1,1-1-1,0 0 1,2 1-1,9 1-86,0 1 0,-1 0-1,1 1 1,18 9 0,-19-8 79,28 9 170,1-1 1,1-3-1,0-1 1,75 6 0,-111-15-153,0 1 0,0-1 0,0 0 1,0-1-1,0 1 0,0-1 1,0 0-1,0-1 0,0 0 0,-1 0 1,1 0-1,-1 0 0,1-1 1,-1 0-1,0 0 0,5-4 0,-4 2-386,-1-1-1,0 1 0,-1-1 1,1 0-1,-1 0 0,0 0 1,-1 0-1,0-1 0,0 1 1,0-1-1,0 0 0,1-12 1,2-1-1535</inkml:trace>
</inkml:ink>
</file>

<file path=ppt/ink/ink8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6.5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3328,'1'-1'79,"-1"0"-1,1 0 1,-1 0 0,0 0 0,1 0 0,-1 1-1,1-1 1,0 0 0,-1 0 0,1 0 0,0 0-1,0 1 1,-1-1 0,1 0 0,0 1-1,0-1 1,0 0 0,0 1 0,0-1 0,0 1-1,0 0 1,0-1 0,0 1 0,0 0 0,0-1-1,2 1 1,41-4 2550,-11 2-1113,132-14-246,48-7-471,-201 21-799,-6 0-211,0 1-1,1 0 0,-1 0 0,1 0 1,-1 1-1,1-1 0,-1 2 1,1-1-1,0 1 0,-1 0 0,0 0 1,11 4-1,-4 0-1260,-3-11 43</inkml:trace>
</inkml:ink>
</file>

<file path=ppt/ink/ink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6.9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8 316 4736,'-8'-2'1287,"16"1"384,-6 0-1393,1 1 0,-1 0 0,0 0 0,1 0 0,-1 1 0,1-1 0,-1 1 0,0-1 0,1 1 0,3 1 0,6 4-56,1-1 1,0 0 0,0-1 0,0 0 0,1-1-1,-1-1 1,1 0 0,0-1 0,-1 0 0,1-1-1,0-1 1,0 0 0,-1-1 0,1 0 0,-1-1-1,26-9 1,-29 9-45,-1-1 1,1 1-1,-1-2 0,0 1 0,0-1 0,0-1 0,-1 1 1,0-1-1,0-1 0,0 0 0,-1 0 0,0 0 0,0-1 1,-1 0-1,0 0 0,0-1 0,-1 0 0,0 0 1,-1 0-1,0 0 0,0-1 0,-1 1 0,3-16 0,-5 21-117,-1-1-1,1 1 0,-1 0 1,-1-1-1,1 1 0,0 0 1,-1-1-1,0 1 0,0 0 1,-1-1-1,1 1 0,-1 0 0,0 0 1,0 0-1,0 1 0,0-1 1,-1 0-1,1 1 0,-1-1 1,0 1-1,0 0 0,-6-5 1,0 2 24,-1-1 0,0 2 0,0-1 1,0 1-1,-1 1 0,0 0 0,-15-4 1,22 7-72,0 0 0,0 0 0,-1 0 0,1 0 0,0 1 0,-1 0 0,1 0 0,0 0 0,-1 1 0,1-1 0,0 1 0,0 0 0,0 0 0,-1 1 0,1-1 0,0 1 0,0 0 0,-3 2 0,2 0-7,0-1-1,1 1 1,-1 1-1,1-1 1,0 1-1,0-1 1,1 1 0,0 0-1,-1 0 1,2 1-1,-5 10 1,3-6-16,0 0 0,2 0 0,-1 1 1,1-1-1,1 1 0,0 0 0,0-1 0,1 1 1,0 0-1,1 0 0,0-1 0,1 1 1,0 0-1,5 12 0,-2-12 7,1 0 0,0 0 0,1 0 0,1-1-1,-1 0 1,1-1 0,1 1 0,0-1 0,0-1 0,1 0 0,0 0-1,0-1 1,1 0 0,0-1 0,0 0 0,0-1 0,15 4 0,-5-2-75,0-1 1,1 0 0,0-2-1,0-1 1,0-1 0,0-1-1,0 0 1,41-6 0,-53 4-172,-1-1 0,0-1-1,0 1 1,-1-2 0,1 1 0,-1-1 0,1 0 0,-1-1 0,12-9 0,-14 10-227,-1-1 1,0 1-1,0-1 0,0 0 1,-1 0-1,0 0 1,0-1-1,0 0 1,-1 0-1,0 0 0,0 0 1,0 0-1,-1 0 1,3-9-1,-1-19-1978</inkml:trace>
</inkml:ink>
</file>

<file path=ppt/ink/ink8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6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1 128 3072,'0'0'19,"0"0"0,0 0 0,0-1 0,0 1 0,0 0 0,0 0 0,0 0 0,-1-1 0,1 1 0,0 0 0,0 0 0,0 0 0,0-1 0,0 1 0,0 0 0,0 0 0,0-1 0,0 1 0,0 0 0,0 0 0,0 0 0,0-1 0,1 1 0,-1 0 0,0 0 0,0 0 0,0-1 0,0 1 0,0 0 0,0 0 0,0 0 0,1 0 0,-1-1 0,0 1 0,0 0 0,0 0 0,0 0 0,0 0 0,1 0 0,-1-1 0,0 1 0,0 0 0,0 0 0,1 0 0,-1 0 0,0 0 0,0 0 0,1 0 0,-1 0 0,0 0 0,0 0 0,0 0 0,1 0 0,-1 0 0,0 0 0,0 0 0,0 0 0,1 0 0,-1 0 0,0 0 0,0 0 0,0 0 0,1 1 0,15-4-185,-7 2 603,1-1 0,-1 0-1,1-1 1,-1 0 0,0 0-1,0-1 1,12-6 0,-9 4-248,0 0 1,1 1-1,0 1 0,-1 0 1,2 1-1,-1 0 0,0 1 1,25 0-1,6-3 368,33-8 228,0 0-185,87-3-1,20 8-3095,-166 8 1067</inkml:trace>
</inkml:ink>
</file>

<file path=ppt/ink/ink8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7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3200,'1'2'341,"0"-1"0,0 1 0,0 0 0,0-1 0,0 1 0,0 0 0,-1 0 0,1-1 0,-1 1 0,1 0 0,-1 0-1,0 0 1,1 0 0,-1 0 0,0 0 0,-1 3 0,3 40 1180,-2-30-1359,2-1 0,0 1 1,0-1-1,1 0 0,1 0 0,10 25 1,44 78 1240,-18-40-251,-37-71-1002,-2-6-174,-1 0 0,0 0 0,0 0 0,0 1 0,1-1 0,-1 0 0,0 0 0,0 0 0,0 0 0,1 1-1,-1-1 1,0 0 0,0 0 0,0 1 0,0-1 0,1 0 0,-1 0 0,0 1 0,0-1 0,0 0 0,0 0 0,0 1 0,0-1 0,0 0 0,0 0 0,0 1 0,0-1 0,0 0 0,0 1 0,0-1 0,0 0 0,0 0 0,0 1 0,0-1 0,0 0 0,-1 0 0,1 1 0,0-1 0,0 0 0,0 0 0,0 1 0,0-1-1,-1 0 1,1 0 0,0 0 0,0 1 0,0-1 0,-1 0 0,1 0 0,0 0 0,0 0 0,-1 0 0,1 1 0,-7 2-1815,7-4 90,0-10-43</inkml:trace>
</inkml:ink>
</file>

<file path=ppt/ink/ink8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8.1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28 239 2432,'0'-1'90,"0"1"1,0-1-1,0 1 1,-1-1-1,1 1 1,0 0-1,0-1 0,-1 1 1,1-1-1,0 1 1,-1 0-1,1-1 1,-1 1-1,1 0 0,0-1 1,-1 1-1,1 0 1,-1-1-1,1 1 1,-1 0-1,1 0 0,-1 0 1,1 0-1,-1-1 1,1 1-1,-1 0 1,1 0-1,-1 0 0,1 0 1,-1 0-1,1 0 1,-1 0-1,1 0 1,-2 1-1,-4 22 2995,4-7-3703,0 0 753,0 0 1,2 1-1,0-1 1,0 0-1,2 0 1,0 0-1,0 0 1,2 0-1,0-1 1,1 1 0,0-1-1,2 0 1,-1 0-1,2-1 1,0 0-1,1 0 1,0-1-1,1 0 1,0-1-1,1 0 1,0 0-1,1-1 1,1-1-1,0 0 1,0-1-1,0 0 1,1-1-1,1 0 1,-1-1 0,1-1-1,1-1 1,-1 0-1,18 3 1,-14-4-5,1 0 1,0-2-1,0-1 1,0 0 0,0-1-1,36-6 1,-45 4-84,0 0 0,0-1 0,-1-1 0,1 0 0,-1 0 0,0-1 1,0 0-1,0-1 0,-1 0 0,0 0 0,0-1 0,0 0 0,-1-1 0,8-8 0,-8 5-20,0 0-1,0-1 1,-1 0-1,0 0 0,-1 0 1,-1-1-1,0 1 1,0-1-1,-2-1 1,1 1-1,-2-1 1,0 1-1,0-1 0,-1 0 1,-1 1-1,0-1 1,-1 0-1,-1 0 1,0 1-1,0-1 1,-2 1-1,-6-19 1,3 15-35,0 0-1,-1 1 1,0 0 0,-2 0 0,0 0 0,0 1 0,-2 1 0,0 0 0,0 1 0,-1 0 0,-1 0 0,0 2 0,-1 0 0,0 0 0,-1 2 0,-23-12 0,17 12-35,0 0-1,0 1 0,-1 2 1,0 0-1,0 1 0,0 2 1,-1 0-1,0 1 0,1 2 1,-1 0-1,-29 5 0,48-4 26,0 0-1,0 0 1,0 0-1,1 0 1,-1 1 0,0 0-1,1 0 1,-1 0-1,1 1 1,0-1-1,0 1 1,0 0-1,0 0 1,0 1-1,1-1 1,-1 1 0,1 0-1,0 0 1,0 0-1,1 0 1,-1 0-1,1 1 1,0-1-1,0 1 1,0-1-1,-1 9 1,2-6 4,0 0-1,0 0 1,1 0 0,1 0-1,-1 0 1,1 0-1,0 1 1,1-2 0,-1 1-1,1 0 1,1 0 0,-1 0-1,1-1 1,1 0-1,-1 1 1,1-1 0,0-1-1,5 7 1,13 13 16,0-1 0,1-1-1,1-1 1,2-1 0,30 20 0,-44-33 22,1 0-1,0-1 1,0-1 0,0 0-1,1 0 1,0-1 0,0-1-1,0-1 1,1 0 0,-1 0-1,1-2 1,-1 0 0,28-1 0,-35-1-8,0-1 1,0 0-1,0 0 1,0 0 0,0-1-1,-1 0 1,1 0 0,-1 0-1,0-1 1,0 0-1,0-1 1,0 1 0,-1-1-1,0 0 1,0 0 0,0-1-1,0 0 1,-1 1-1,0-1 1,0-1 0,-1 1-1,4-9 1,-7 15-16,0 0 0,-1 0 0,1 0 0,0 1 0,0-1 1,0 0-1,0 0 0,0 0 0,-1 0 0,1 0 0,0 0 0,0 0 0,0 0 0,0 0 1,0 0-1,-1 0 0,1 0 0,0 0 0,0 0 0,0 0 0,0 0 0,-1 0 0,1 0 1,0 0-1,0 0 0,0 0 0,0 0 0,0 0 0,-1 0 0,1 0 0,0 0 0,0 0 1,0-1-1,0 1 0,0 0 0,0 0 0,-1 0 0,1 0 0,0 0 0,0 0 0,0-1 1,0 1-1,0 0 0,0 0 0,0 0 0,0 0 0,0 0 0,0-1 0,0 1 0,0 0 1,-1 0-1,1 0 0,-12 16-7,8-1 30,0 0 0,1 0 0,1 1 1,0-1-1,1 1 0,1-1 1,0 0-1,1 1 0,1-1 1,6 29-1,-1-18 121,1 0-1,0 0 1,2-1-1,2 0 1,19 33 0,1-18 220,-31-39-427,0 0 0,0 0-1,0 0 1,0 0-1,0 0 1,0 0-1,0 0 1,0-1-1,1 1 1,-1 0-1,0-1 1,0 1-1,1-1 1,-1 1-1,0-1 1,1 1 0,-1-1-1,0 0 1,1 0-1,-1 0 1,0 0-1,1 0 1,-1 0-1,1 0 1,-1 0-1,0 0 1,1-1-1,-1 1 1,0 0 0,1-1-1,1-1 1,40-16-5635,-23-5 3648</inkml:trace>
</inkml:ink>
</file>

<file path=ppt/ink/ink8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8.5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50 139 3328,'0'0'46,"0"0"0,0-1 0,0 1 0,0 0 0,0-1 0,0 1-1,0 0 1,1 0 0,-1-1 0,0 1 0,0 0 0,0 0 0,1-1 0,-1 1 0,0 0 0,0 0 0,1 0 0,-1 0 0,0-1 0,0 1 0,1 0 0,-1 0 0,0 0 0,1 0-1,-1 0 1,0 0 0,1 0 0,-1 0 0,0 0 0,1 0 0,-1 0 0,0 0 0,0 0 0,1 0 0,-1 0 0,0 0 0,1 0 0,-1 0 0,0 0 0,1 0 0,-1 0-1,0 1 1,0-1 0,1 0 0,-1 0 0,0 0 0,0 0 0,1 1 0,-1-1 0,20 21 2676,13 34-83,-31-51-2567,0 1 0,1 0-1,-1 0 1,1-1 0,0 0-1,0 1 1,0-1 0,1 0 0,-1 0-1,1-1 1,0 1 0,0-1-1,0 0 1,1 0 0,-1 0-1,1-1 1,0 1 0,-1-1-1,1 0 1,0-1 0,8 3 0,-5-3 24,1-1 0,-1 1 0,0-1 0,0-1 0,1 1 0,-1-2 0,0 1 0,0-1 0,0 0 1,0-1-1,0 1 0,-1-2 0,10-4 0,-8 3-40,1-1 1,-1 0-1,0 0 0,-1-1 0,1 0 1,-1 0-1,-1-1 0,12-14 1,-17 19-47,0-1 0,1 1 0,-2 0 0,1-1 0,0 1 0,-1-1 0,1 0 0,-1 1 1,0-1-1,0 0 0,-1 0 0,1 0 0,-1 0 0,0 0 0,0 0 0,0 0 0,0 1 0,-1-1 0,0 0 1,1 0-1,-2 0 0,1 0 0,0 1 0,-1-1 0,1 1 0,-1-1 0,-3-4 0,0 1-14,-1 0-1,0 1 0,0 0 1,0 0-1,-1 0 1,1 1-1,-1-1 1,-1 2-1,1-1 0,-1 1 1,0 0-1,1 1 1,-2 0-1,1 0 0,0 1 1,-1 0-1,1 0 1,-1 1-1,1 0 1,-1 0-1,-10 1 0,-8 2-56,0 0 0,0 2-1,0 1 1,1 1-1,-37 13 1,60-18 40,1 0 0,-1-1 0,1 1 0,-1 0 0,1 1 0,0-1 0,-1 0 0,1 1 0,0-1 0,0 1 0,0 0 0,0 0 0,0 0 0,0 0 0,1 0 1,-1 0-1,1 0 0,-1 0 0,1 1 0,0-1 0,0 0 0,-1 4 0,1-2-113,1 0 1,-1 1-1,1-1 0,1 0 1,-1 0-1,0 1 1,1-1-1,0 0 0,0 0 1,0 0-1,0 0 1,4 6-1,4 7-702,0-1 0,1 0-1,1 0 1,25 27 0,2 1-849</inkml:trace>
</inkml:ink>
</file>

<file path=ppt/ink/ink8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9.2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71 2560,'0'0'97,"1"0"0,-1 0 0,1-1 0,-1 1 1,0 0-1,1 0 0,-1-1 0,0 1 0,1 0 0,-1 0 0,0-1 1,1 1-1,-1 0 0,0-1 0,0 1 0,1-1 0,-1 1 0,0 0 1,0-1-1,0 1 0,1-1 0,-1 1 0,0 0 0,0-1 0,0 1 1,0-1-1,0 1 0,0-1 0,0 1 0,0-1 0,0 1 0,0 0 1,0-1-1,0 1 0,0-1 0,-1 1 0,1-1 0,0 1 0,0 0 1,0-1-1,-1 1 0,1-1 0,0 1 0,0 0 0,-1-1 0,1 1 1,0 0-1,-1-1 0,1 1 0,0 0 0,-1 0 0,1-1 0,0 1 0,-1 0 1,0 0-1,186 10 1759,692-5 1216,-548-39-2488,-113 9-166,-199 22-439,23-1 110,-39 3-118,1 1-1,-1 0 1,1 0 0,-1 0-1,1 0 1,0 0-1,-1 1 1,1-1 0,-1 0-1,1 1 1,-1-1-1,1 1 1,-1 0 0,1-1-1,-1 1 1,0 0-1,1 0 1,0 1 0,-2 0-281,1-1 0,-1 1 1,0-1-1,0 1 1,0 0-1,0-1 0,-1 1 1,1-1-1,0 1 1,-1 0-1,1-1 1,-1 1-1,0-1 0,0 3 1,0-3-274,-2 0-1102</inkml:trace>
</inkml:ink>
</file>

<file path=ppt/ink/ink8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49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72 490 2688,'-1'-1'126,"-1"1"-1,0 0 1,1-1 0,-1 1 0,1-1-1,-1 0 1,1 1 0,-1-1 0,1 0-1,-1 0 1,1 0 0,0 0 0,-1 0-1,1 0 1,0-1 0,0 1 0,0 0-1,-1-2 1,1 3-11,1 0 0,-1 0 0,1 0 0,-1 0 0,1 0 1,-1 0-1,0 0 0,1 0 0,-1 0 0,1 0 0,-1 0 0,1 1 0,-1-1 0,1 0 0,-1 0 0,1 1 0,-1-1 0,1 0 0,-1 1 0,1-1 0,0 0 0,-1 1 0,1-1 1,-1 0-1,1 1 0,0-1 0,-1 1 0,1-1 0,0 1 0,0-1 0,-1 1 0,1 0 0,-13 17 461,10-14-501,1 1 1,0-1-1,0 0 0,0 1 0,1-1 0,0 1 0,0 0 0,0 0 0,0-1 1,1 1-1,-1 0 0,1 0 0,0 0 0,1 0 0,-1-1 0,1 1 0,0 0 0,2 6 1,0-5 40,0 0-1,1 1 1,-1-1 0,1-1 0,0 1 0,1-1 0,-1 1 0,1-1 0,0-1 0,1 1 0,8 6 0,1-2 99,0 0 0,0-1 1,1-1-1,0 0 0,0-1 0,0-1 0,1 0 1,0-2-1,31 4 0,-23-8-92,0-1 0,0 0 0,0-2 0,0-2 0,-1 0 0,0-1 0,0-1 0,-1-1 1,0-2-1,-1 0 0,0-1 0,33-24 0,-44 26-109,1 0 1,-2 0-1,1-1 1,-1-1 0,-1 0-1,0 0 1,-1-1-1,0 0 1,-1 0-1,-1-1 1,0 0-1,0 0 1,-2 0-1,1-1 1,-2 1 0,0-1-1,-1 0 1,0 0-1,-2 0 1,1 0-1,-2 0 1,0 0-1,-1 0 1,0 0-1,-1 0 1,-1 0 0,0 1-1,-1-1 1,-1 1-1,0 1 1,-1-1-1,0 1 1,-1 0-1,-1 1 1,0 0-1,0 0 1,-2 1 0,1 0-1,-1 0 1,-1 2-1,1-1 1,-2 1-1,-18-10 1,15 12-39,0 1-1,-1 0 1,0 1 0,0 1 0,0 0-1,0 1 1,0 1 0,-1 1 0,1 1-1,-1 0 1,1 1 0,-28 5 0,35-4-7,0 1 0,0 0 1,1 0-1,-1 1 0,1 0 0,0 1 1,0 0-1,1 0 0,-1 1 0,-8 7 1,12-8 5,0 1 1,0-1-1,0 1 1,1 0-1,0 0 1,0 0-1,1 1 1,-1-1-1,2 1 1,-1 0-1,1 0 1,0 0-1,0 0 1,1 0-1,-1 10 1,1-7 4,2 0 0,-1 0 0,1-1 1,1 1-1,0 0 0,0 0 0,1-1 1,1 1-1,-1-1 0,1 0 0,1 0 1,0 0-1,0 0 0,0-1 0,1 0 1,1 0-1,7 7 0,1 1 19,1-1 0,0-1 0,1-1 0,0-1 0,1 0 0,38 18 0,-34-20 57,1-1 0,1-1 0,-1-1 0,1-1 0,37 4 0,-48-9-14,0 0-1,0-1 0,0 0 1,0-1-1,0 0 1,0-1-1,-1-1 0,1 0 1,-1-1-1,0 0 1,1 0-1,12-9 1,-23 12-30,1-1 1,-1 1-1,1-1 1,-1 0-1,0 0 1,0 0-1,0-1 1,0 1-1,0 0 1,0-1 0,-1 1-1,1-1 1,-1 0-1,1 1 1,-1-1-1,1-5 1,-8 17-56,0 0 1,0 1-1,1-1 0,-4 12 1,6-10 77,1 0 0,0 1 0,0 0 1,1-1-1,1 1 0,0 0 1,0-1-1,2 1 0,-1 0 1,1-1-1,1 1 0,0-1 1,6 16-1,-5-17 21,0 0 0,0 0-1,1-1 1,0 0 0,1 0 0,0-1-1,0 1 1,1-1 0,0 0 0,0-1-1,1 0 1,0 0 0,0-1 0,1 0-1,13 8 1,-13-10-412,26 12-708,-34-15 912,0-1 0,0 1 0,0-1 0,0 0 0,0 1 0,0-1-1,0 0 1,0 0 0,0 1 0,-1-1 0,1 0 0,0 0 0,0 0 0,0 0 0,0 0 0,0 0 0,0-1 0,0 1 0,0 0 0,0 0 0,0-1 0,0 1 0,0 0 0,0-1 0,0 1 0,1-2 0,-1-4-2088,-1 14 43</inkml:trace>
</inkml:ink>
</file>

<file path=ppt/ink/ink8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0.4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18 137 3712,'-2'5'398,"1"1"0,0 0 0,0 0 1,0 0-1,0 0 0,1 0 0,0 0 0,1 10 1,0-9 122,0 0 0,-1 0 0,-1 0 0,1 0 0,-1 0 0,-2 9 1,1-7-263,0 0 1,0 1 0,1-1 0,0 1-1,0 0 1,1-1 0,1 1 0,-1-1-1,2 1 1,-1 0 0,1-1 0,1 0 0,-1 1-1,2-1 1,-1 0 0,8 11 0,-11-20-242,0 1 0,1-1 0,-1 0 0,1 1 0,-1-1 0,1 0 0,-1 0 1,0 1-1,1-1 0,-1 0 0,1 0 0,-1 0 0,1 0 0,0 0 0,-1 0 1,1 0-1,-1 0 0,1 0 0,-1 0 0,1 0 0,-1 0 0,1 0 0,-1 0 1,1 0-1,-1 0 0,1-1 0,-1 1 0,0 0 0,1 0 0,-1-1 1,1 1-1,-1 0 0,1-1 0,-1 1 0,0 0 0,1-1 0,-1 1 0,0-1 1,1 1-1,-1 0 0,0-1 0,0 1 0,1-1 0,-1 1 0,0-1 0,0 1 1,0-1-1,0 1 0,0-1 0,1 1 0,-1-2 0,12-30 298,-2-20-286,2 1 0,3 0 0,2 1 0,37-78-1,-53 125-52,1-1 0,0 1 0,0-1-1,0 1 1,0 0 0,0 0 0,1 0-1,-1 0 1,1 0 0,0 1 0,-1-1-1,1 1 1,1 0 0,-1 0 0,0 0-1,0 0 1,1 0 0,-1 1-1,1-1 1,-1 1 0,1 0 0,6-1-1,-5 3 33,0-1 0,0 1 0,-1 0 0,1 0 0,0 1 0,0-1 0,0 1 0,-1 0-1,1 0 1,-1 1 0,0-1 0,0 1 0,0 0 0,0 0 0,0 1 0,5 5 0,29 33 746,-2 2 0,-2 2 0,-2 1 0,39 76 0,-71-122-764,22 48 615,-21-25-1337,-2-23 627,1 0 1,0-1-1,-1 1 1,1 0-1,-1-1 1,1 1-1,-1 0 1,1-1-1,-1 1 1,1-1-1,-1 1 1,0-1-1,1 0 1,-1 1-1,1-1 1,-1 1-1,0-1 1,0 0-1,1 0 1,-1 1-1,0-1 1,0 0-1,1 0 1,-1 0-1,0 0 1,0 0-1,1 0 1,-2 0-1,-15-6-2327</inkml:trace>
</inkml:ink>
</file>

<file path=ppt/ink/ink8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1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1 372 2688,'29'-16'4629,"-20"11"-4413,1-1-1,-1 1 1,-1-1-1,16-14 1,24-15 114,18-5 622,79-62 0,22-14-19,-151 97-4815,-16 18 2474</inkml:trace>
</inkml:ink>
</file>

<file path=ppt/ink/ink8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1.9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1 345 2432,'10'-16'3980,"28"-16"-2507,-29 25-1017,109-75 455,-53 40-115,161-100-220,-189 123-2347,-23 14 470</inkml:trace>
</inkml:ink>
</file>

<file path=ppt/ink/ink8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3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1664,'4'16'4852,"8"39"-3980,0 4-431,-2-26 18,1-1 0,2 0-1,18 31 1,-17-35-251,-1-1 0,-1 2 0,15 55 0,-27-70 12,-5-13 52,-17-29 25,27 48-30,-5-18-252,0 0 1,0-1 0,0 1 0,0 0-1,1 0 1,-1 0 0,1 0 0,-1-1-1,1 1 1,0 0 0,0-1 0,0 1-1,0 0 1,0-1 0,0 1 0,0-1-1,0 1 1,0-1 0,1 0 0,2 2-1,6 5 39,0 1-1,0 0 0,-1 1 1,0-1-1,-1 2 1,0-1-1,10 17 0,0 8 35,17 42 0,0 1 355,-23-49-446,-1 1 1,-1 1 0,8 46-1,6 17 247,-17-69-242,0-8 108,-2 1 1,0 0 0,-2 0-1,3 28 1,-5-45-105,-1-1-1,0 0 1,0 0 0,0 0-1,0 0 1,0 1 0,0-1 0,0 0-1,0 0 1,0 1 0,0-1-1,0 0 1,0 0 0,0 0 0,0 1-1,0-1 1,0 0 0,0 0-1,0 0 1,0 1 0,0-1 0,0 0-1,0 0 1,0 0 0,0 1-1,-1-1 1,1 0 0,0 0 0,0 0-1,0 0 1,0 1 0,0-1-1,-1 0 1,1 0 0,0 0-1,0 0 1,0 0 0,0 0 0,-1 0-1,1 1 1,0-1 0,0 0-1,0 0 1,-1 0 0,1 0 0,0 0-1,-1 0 1,-8-10 136,-6-17-46,2-2-70,2 0 0,0 0-1,-10-55 1,20 75-32,0 1 0,0 0 0,0 0-1,1-1 1,1 1 0,-1 0 0,1-1-1,1 1 1,-1 0 0,1 0 0,1 0-1,0 0 1,0 0 0,0 1 0,1-1-1,0 1 1,0 0 0,1 0 0,10-10 0,6-4 65,2 0 0,0 2 0,1 1 0,1 1 0,1 1 0,0 2 0,1 0 0,38-13 0,-49 21-22,1 0 1,-1 1-1,1 1 1,0 1-1,1 1 1,-1 0-1,0 1 0,1 0 1,-1 2-1,1 0 1,-1 1-1,0 1 1,0 0-1,0 2 1,30 10-1,-33-8-1,-1 0-1,0 1 1,0 0 0,-1 1-1,0 0 1,0 1-1,-1 0 1,0 1 0,-1 1-1,17 23 1,-23-28-7,0-1 0,-1 0 1,0 1-1,0 0 0,-1 0 0,0-1 0,0 1 1,-1 1-1,1-1 0,-2 0 0,1 0 1,-1 0-1,0 0 0,0 1 0,-1-1 1,0 0-1,0 0 0,-1 0 0,0 0 1,0 0-1,-1 0 0,0-1 0,0 1 1,0-1-1,-6 9 0,-1-2 38,0 0 0,0-1 1,-1 0-1,0-1 0,-1 0 0,-26 17 0,-90 46 636,113-68-689,0 0-1,0 0 1,0-1-1,0-1 1,-1-1-1,0 0 1,0-1-1,0-1 1,0 0-1,0-1 1,0-1-1,0-1 1,0 0-1,1-1 1,-1 0-1,1-1 1,-1-1-1,-16-8 0,31 13-82,0-1-1,0 1 0,0-1 1,0 1-1,0-1 0,0 1 0,0-1 1,0 1-1,0-1 0,0 0 0,0 0 1,1 1-1,-1-1 0,0 0 0,0 0 1,1 0-1,-1 0 0,1 0 0,-2-2 1,3 3-18,-1-1 1,1 1 0,-1-1-1,0 1 1,1-1-1,-1 1 1,1 0 0,-1-1-1,1 1 1,-1 0-1,1-1 1,-1 1 0,1 0-1,0-1 1,-1 1-1,1 0 1,-1 0 0,1 0-1,0 0 1,-1 0-1,1-1 1,0 1 0,0 0-1,49 1-3100,-31 1 1779,0 0 0,35-2 0,-5-1-640</inkml:trace>
</inkml:ink>
</file>

<file path=ppt/ink/ink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2.1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0 416 3072,'1'2'251,"0"0"1,0 0-1,0-1 1,1 1-1,-1 0 0,0 0 1,1-1-1,-1 1 1,1-1-1,0 1 0,-1-1 1,1 0-1,0 0 1,0 1-1,0-1 0,2 0 1,26 22 999,1 25-719,-2 1 1,-2 1-1,29 78 1,24 44 1028,-58-137-837,-15-31-180,-13-25-255,-5-11-92,-9-24-63,-2 1-1,-41-75 0,56 119-118,-33-57 38,-53-124 0,85 172-60,0 0 1,2 0-1,0-1 1,2 0-1,0 0 1,1 0-1,1 0 1,1 0-1,1 0 1,1-1-1,6-34 1,-5 50 14,-1 1 1,0 0-1,1 0 0,0 0 1,0 1-1,1-1 0,-1 0 1,1 1-1,0-1 0,0 1 1,1 0-1,-1 0 0,1 0 1,0 1-1,0-1 1,0 1-1,0 0 0,1 0 1,-1 1-1,1-1 0,0 1 1,0 0-1,10-3 0,-6 3 5,0 1-1,1-1 1,0 2-1,-1 0 1,1 0-1,-1 0 1,1 1-1,-1 1 1,1 0-1,-1 0 1,0 0-1,12 6 1,8 4-44,-2 1 1,1 1 0,-2 2 0,0 1-1,-1 0 1,0 2 0,-2 1 0,0 1 0,-1 1-1,-2 1 1,21 28 0,-17-18-1463,-1 2-1,18 38 1,-29-53-320</inkml:trace>
</inkml:ink>
</file>

<file path=ppt/ink/ink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7.3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50 8192,'23'29'4096,"80"26"-5632,-74-39 8319,19-2-6783,12 2 128,1-7 128,6-9 128,3-13-1024,1-13 0,-6-3-1151,-13-6-1,-15-8-512,-14 0 128</inkml:trace>
</inkml:ink>
</file>

<file path=ppt/ink/ink8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4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28 168 3968,'-4'-17'1762,"6"14"64,5 9 879,-3 0-2478,0 1 1,-1 0-1,0 0 1,-1 1-1,1-1 0,-1 0 1,-1 1-1,1 0 0,-1 10 1,8 27 293,-7-38-374,4 15 323,2 0 0,0-1-1,14 24 1,-16-29-103,-14-19-28,-19-26 1,26 28-337,-14-23 22,1 0 1,2-1-1,0-1 1,-9-30-1,19 49-48,0 0-1,1-1 1,0 1-1,0-1 1,0 1-1,1-1 1,0 1-1,0-1 1,1 1-1,0-1 1,1 1-1,-1-1 1,1 1-1,1 0 1,-1 0-1,1 0 1,1 0-1,-1 1 1,1-1-1,8-9 1,-8 11 35,0 0-1,1 0 1,-1 1 0,1-1 0,0 1-1,1 1 1,-1-1 0,1 1-1,-1 0 1,1 0 0,0 0 0,0 1-1,0 0 1,1 0 0,-1 1 0,0-1-1,1 1 1,-1 1 0,11-1 0,26-3 170,-29 3-68,-1-1 0,1 2 0,-1 0 0,16 1 0,-25 0-76,1 0-1,-1 0 0,1 1 1,-1-1-1,1 1 0,-1 0 0,0 0 1,0 0-1,0 1 0,0 0 0,0-1 1,-1 1-1,1 0 0,-1 1 1,0-1-1,3 5 0,4 8 108,-1 1 0,0 0 0,-1 0 0,-2 1 0,1 0 1,-2 0-1,0 0 0,2 28 0,17 52 384,-28-111-1620,1 2-946,-1 0 1,0 0-1,-9-19 1,4 17-396</inkml:trace>
</inkml:ink>
</file>

<file path=ppt/ink/ink8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4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0 186 3840,'3'-3'387,"1"1"-1,-1 0 1,0 0 0,0 0-1,1 0 1,0 0-1,4-1 1,46-21 4779,-41 17-4993,-1 0 1,0-1-1,-1-1 0,0 0 0,0 0 0,11-14 1,-12 13-12,-1 1 1,2 0 0,-1 1 0,19-12 0,6 6-4433,-22 13 2478</inkml:trace>
</inkml:ink>
</file>

<file path=ppt/ink/ink8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4.9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39 3328,'5'-12'1457,"9"-14"3251,-14 26-4647,0 0 0,1-1 1,-1 1-1,0 0 0,1 0 0,-1 0 0,0 0 0,1 0 0,-1 0 1,0 0-1,1 0 0,-1 0 0,0 0 0,1 0 0,-1 0 1,0 1-1,1-1 0,-1 0 0,0 0 0,1 0 0,-1 0 1,0 0-1,1 1 0,-1-1 0,0 0 0,0 0 0,1 1 1,-1-1-1,0 0 0,0 0 0,1 1 0,-1-1 0,0 0 0,0 1 1,0-1-1,0 0 0,1 0 0,-1 1 0,0-1 0,0 0 1,0 1-1,0 0 0,8 14-24,39 133 3440,-27-98-2672,-16-40-579,1 0 1,-1 1-1,-1-1 0,0 0 1,0 1-1,1 17 0,-4-27-343,0 0-1,-1-1 1,1 1 0,-1 0-1,1-1 1,-1 1 0,1 0-1,-1-1 1,0 1 0,1-1-1,-1 1 1,0-1 0,1 1-1,-1-1 1,0 0 0,0 1 0,1-1-1,-1 0 1,0 1 0,0-1-1,0 0 1,0 0 0,1 0-1,-1 0 1,0 0 0,0 0-1,-1 0 1,-24-6-1952</inkml:trace>
</inkml:ink>
</file>

<file path=ppt/ink/ink8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5.7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0 274 2688,'3'1'245,"0"0"0,0 0 0,-1 0 0,1 0 0,0 0 0,0 0 1,0-1-1,0 1 0,0-1 0,0 0 0,0 0 0,0 0 0,0 0 0,0 0 0,0-1 0,5-1 0,59-12 1477,-17-5-986,95-49 0,-40 17-438,-89 42-278,0-1 0,0 0-1,-1-1 1,18-16 0,-18 14-3,1 1 0,31-19 0,-35 27-657,-12 4 621,0 1 1,0-1-1,0 0 0,-1 0 1,1 0-1,0 0 1,0 0-1,0 0 1,0 0-1,0 0 1,0 0-1,0 0 1,-1 0-1,1 0 0,0 0 1,0 0-1,0 1 1,0-1-1,0 0 1,0 0-1,0 0 1,0 0-1,0 0 0,0 0 1,0 1-1,-1-1 1,1 0-1,0 0 1,0 0-1,0 0 1,0 0-1,0 0 1,0 1-1,0-1 0,0 0 1,0 0-1,0 0 1,0 0-1,0 0 1,1 0-1,-1 1 1,0-1-1,0 0 0,0 0 1,0 0-1,0 0 1,0 0-1,0 0 1,0 1-1,0-1 1,0 0-1,0 0 1,0 0-1,1 0 0,-1 0 1,0 0-1,0 0 1,0 0-1,0 0 1,0 0-1,0 0 1,1 0-1,-1 0 0,0 1 1,0-1-1,0 0 1,0 0-1,1 0 1,-9 3-1262</inkml:trace>
</inkml:ink>
</file>

<file path=ppt/ink/ink8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6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1 268 3456,'5'12'1664,"47"-12"-768,-34-5 1920,6-6-2560,5-1 0,8-8 128,9 0 128,6 1-640,0-4 0,-10-9 384,-4-4 0,-5 10-256,-4-3 0,-11 10-768,-8 4 0,-1 3-512,-9 15 0</inkml:trace>
</inkml:ink>
</file>

<file path=ppt/ink/ink8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6.9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4 2432,'0'-1'73,"-1"1"0,1 0 0,-1-1 0,1 1 0,-1 0 0,1-1 0,-1 1 0,1 0 1,-1 0-1,1 0 0,-1-1 0,0 1 0,1 0 0,-1 0 0,1 0 0,-1 0 0,1 0 0,-1 0 0,0 0 0,1 0 0,-1 0 0,1 0 0,-1 0 1,1 1-1,-1-1 0,0 0 0,1 0 0,-1 1 0,1-1 0,-1 0 0,1 0 0,-1 1 0,1-1 0,0 1 0,-1-1 0,1 0 0,-1 1 1,1-1-1,-1 2 0,9 24 3396,1-1-3973,38 148 1837,33 234 0,-62-290-1175,24 213 173,-38-269-192,-2 0 0,-3 0 0,-13 86 1,14-146-137,0 3 52,-1 0 0,1 0-1,-1 0 1,0 0-1,0-1 1,0 1 0,-1 0-1,1 0 1,-1-1-1,0 1 1,0-1-1,0 0 1,-5 6 0,7-9-47,-1 0 1,1 0-1,0 0 0,-1 1 1,1-1-1,0 0 1,0 0-1,-1 0 1,1 0-1,0 0 1,-1 0-1,1 0 1,0 0-1,-1 0 1,1-1-1,0 1 1,0 0-1,-1 0 1,1 0-1,0 0 0,0 0 1,-1 0-1,1-1 1,0 1-1,0 0 1,-1 0-1,1 0 1,0-1-1,0 1 1,0 0-1,-1 0 1,1 0-1,0-1 1,0 1-1,0 0 1,0-1-1,0 1 0,-1 0 1,1 0-1,0-1 1,0 1-1,0 0 1,0-1-1,0 1 1,0 0-1,0-1 1,-3-16 105,2-1-91,0-1 0,2 0 0,0 1 0,2-1 0,0 1 0,0 0 0,9-24 0,-8 32-59,0 0-1,0 0 1,0 1-1,1 0 1,1 0-1,0 0 1,0 0-1,0 1 1,1 0-1,0 1 1,1-1-1,0 1 1,0 1-1,15-10 1,-4 6 86,0 1 0,1 1 0,1 1 0,-1 0 1,1 2-1,0 0 0,0 2 0,1 0 0,-1 1 0,1 1 0,-1 2 1,1 0-1,-1 1 0,0 1 0,1 0 0,-1 2 0,-1 1 0,1 0 0,32 16 1,-41-16 6,1-1 1,-2 2 0,1 0-1,-1 0 1,20 18 0,-28-23-44,-1 1 1,0 0-1,0 0 1,0 0-1,0 0 1,0 0 0,-1 0-1,1 0 1,-1 0-1,0 1 1,0-1-1,0 0 1,0 1-1,-1-1 1,0 1-1,1-1 1,-1 1 0,0-1-1,-1 1 1,1-1-1,-1 1 1,1-1-1,-1 1 1,0-1-1,0 0 1,-1 1-1,1-1 1,-2 3 0,-3 4 27,0 0 0,0-1 0,-1 1 0,0-2 1,-1 1-1,0-1 0,0 0 0,-1 0 0,0-1 1,0 0-1,-1-1 0,0 0 0,0-1 0,0 0 0,0 0 1,-1-1-1,0-1 0,-16 4 0,-6 1-8,0-3-1,0 0 1,-1-2-1,1-2 1,-35-2-1,57 0-402,1-1 1,-1 0-1,1 0 0,-1-1 0,1 0 1,-12-6-1,23 7-1487,11-4-85</inkml:trace>
</inkml:ink>
</file>

<file path=ppt/ink/ink8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7.4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1 556 4864,'30'-20'3472,"16"-11"-1315,53-44 0,-88 65-2180,25-20 409,-2-2 0,51-62-1,-77 84-286,0 0-1,-1-1 1,0 0-1,-1 0 1,-1 0-1,1-1 1,-2 0-1,0 0 0,0-1 1,-1 1-1,-1-1 1,0 1-1,0-1 1,-1 0-1,-2-13 1,-8-15 221,9 40-303,0 0-1,0 0 1,-1 0-1,1 0 0,0 0 1,-1 0-1,1 0 1,-1 0-1,0 0 1,1 0-1,-1 0 1,1 0-1,-1 1 0,0-1 1,0 0-1,0 1 1,1-1-1,-1 0 1,0 1-1,0-1 0,0 1 1,0-1-1,0 1 1,0-1-1,0 1 1,0 0-1,0 0 0,0-1 1,0 1-1,0 0 1,0 0-1,0 0 1,0 0-1,-2 1 1,1 0 9,1 1 0,-1 0 0,1 0 0,-1 0 0,1 0 0,0 0 1,0 0-1,0 0 0,0 1 0,0-1 0,0 0 0,0 1 0,1-1 1,-1 0-1,1 1 0,0-1 0,0 1 0,0 4 0,-2 5 96,1 7 20,0 1 0,0 0 0,2-1 1,1 1-1,0 0 0,1-1 0,11 36 0,-7-29 198,-1 0 0,-1 1-1,1 43 1,-6-67-451,0-1 13,1-1 1,-1 1-1,0 0 1,0-1-1,0 1 0,0 0 1,0 0-1,0-1 1,-1 1-1,1 0 0,-1-1 1,1 1-1,-1-1 1,1 1-1,-1 0 1,0-1-1,0 0 0,0 1 1,0-1-1,0 1 1,0-1-1,0 0 0,-2 1 1,2-1-1972</inkml:trace>
</inkml:ink>
</file>

<file path=ppt/ink/ink8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8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6 287 2432,'-6'-7'1935,"16"-2"-190,27-6 474,-25 11-2081,137-54 1121,-45 16-184,-67 29-772,38-19 0,-64 26-287,0 0 1,0-1-1,-1 0 1,0-1-1,0 0 1,-1 0-1,13-16 1,-21 24-75,-1 0 0,1-1 0,0 1 0,-1-1 0,1 1 0,-1-1 0,1 1 0,-1-1 0,1 1 0,-1-1 0,1 0 0,-1 1 0,0-1 1,1 1-1,-1-1 0,0 0 0,1 0 0,-1 1 0,0-1 0,0 0 0,0 1 0,0-1 0,0 0 0,0 0 0,0 1 0,0-1 0,0 0 0,0 0 0,0 1 0,0-1 0,0 0 0,-1 0 0,1 1 0,0-1 0,0 0 0,-1 1 0,1-1 0,-1 0 1,1 1-1,-1-1 0,1 1 0,-1-1 0,1 1 0,-1-1 0,1 1 0,-1-1 0,1 1 0,-1-1 0,0 1 0,1 0 0,-1-1 0,-1 1 0,-4-1-1371</inkml:trace>
</inkml:ink>
</file>

<file path=ppt/ink/ink8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8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1 296 2816,'0'-9'1408,"57"-18"128,-39 18 1664,5-5-2816,5 2 0,6 5 128,-6-2 128,10-2-768,-6-5 0,7 0 384,-2-7 128,1-9-512,-10 9 128,-5 0-896,0-6 0,6 10-512,-1 3 0</inkml:trace>
</inkml:ink>
</file>

<file path=ppt/ink/ink8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0:59.4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2432,'-1'0'49,"1"0"1,-1 0-1,1 0 1,-1 0-1,0 0 1,1 0-1,-1 1 1,1-1-1,-1 0 0,1 0 1,-1 0-1,1 1 1,-1-1-1,1 0 1,-1 1-1,1-1 1,-1 0-1,1 1 1,-1-1-1,1 0 0,-1 1 1,1-1-1,0 1 1,-1-1-1,1 1 1,0-1-1,0 1 1,-1-1-1,1 1 1,0-1-1,0 1 1,0 0-1,-1-1 0,1 1 1,0-1-1,0 1 1,0-1-1,0 1 1,0 0-1,0-1 1,0 1-1,1-1 1,-1 2-1,17 29 1744,0-3-1261,31 101 436,-6 1 0,44 237-1,-5 282 866,-78-619-1644,0-16-44,-2 0 1,1 0-1,-2 0 0,0 0 1,0 0-1,-1 0 1,-1 1-1,-1-1 0,-6 21 1,9-35-126,0 1 1,0 0 0,-1-1-1,1 1 1,0-1 0,-1 1 0,1-1-1,-1 1 1,1-1 0,0 1 0,-1-1-1,1 1 1,-1-1 0,1 1-1,-1-1 1,0 0 0,1 1 0,-1-1-1,1 0 1,-1 0 0,1 1-1,-1-1 1,0 0 0,1 0 0,-1 0-1,0 0 1,1 0 0,-1 0 0,0 0-1,1 0 1,-2 0 0,-21-14 200,18 9-204,1 0 0,-1 0 0,1 0 0,0-1 0,0 0-1,-3-7 1,3 2-20,0-1-1,1 0 0,0 0 1,0-1-1,2 1 0,0 0 1,0-1-1,1 1 0,0-1 1,1 1-1,1-1 0,4-18 1,-4 23-12,1 0 0,0 0 1,0 0-1,1 0 0,0 1 1,0 0-1,1-1 0,0 2 0,0-1 1,1 0-1,-1 1 0,1 0 1,1 1-1,-1-1 0,1 1 1,0 0-1,0 1 0,0 0 1,11-4-1,3-1 34,1 2 1,1 1-1,0 0 1,-1 2-1,2 1 1,-1 0-1,0 2 1,33 2-1,-16 3 44,-1 1 0,0 2 0,0 2 0,40 15 1,-71-22-43,0 1 1,0 1 0,0-1 0,-1 1 0,0 1 0,0-1 0,0 1 0,0 0 0,-1 1 0,0 0-1,0 0 1,0 0 0,-1 1 0,0-1 0,5 9 0,-8-10-7,0 0 1,0-1-1,0 1 1,-1 0-1,0 0 1,0 0-1,0 0 1,0 0-1,-1 1 1,0-1-1,0 0 1,0 0-1,-1 0 0,1 0 1,-1 0-1,-1 0 1,1 0-1,-1 0 1,0 0-1,0 0 1,0-1-1,0 1 1,-1-1-1,0 1 1,0-1-1,-4 4 1,-19 19 133,0-2 0,-2 0 1,-1-2-1,-1-1 0,-55 30 1,76-47-123,-1-1 1,0 0 0,1-1 0,-1 0 0,0 0 0,0-1 0,-1 0 0,-12 0 0,18-2-88,-1 1 0,0-1 0,1 0 0,-1 0 0,0-1 0,1 0 0,-1 0 0,1 0 0,-1-1 0,1 1 0,0-1 0,0-1 0,0 1 0,0-1 0,0 0 0,-5-4 1,9 7-33,1 0 1,-1-1 0,1 1-1,-1-1 1,1 1 0,-1-1-1,1 1 1,-1-1 0,1 1-1,0-1 1,0 1 0,-1-1-1,1 1 1,0-1 0,0 0-1,-1 1 1,1-1 0,0 0-1,0 1 1,0-1 0,0 1-1,0-1 1,0 0 0,0 1-1,0-1 1,0 0 0,0 1-1,0-1 1,1 1 0,-1-1-1,1-1 1,10-2-1850</inkml:trace>
</inkml:ink>
</file>

<file path=ppt/ink/ink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8.0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658 2 4608,'-3'0'253,"-3"0"210,0-1 0,0 1 1,1 0-1,-1 0 0,0 1 0,0 0 0,0 0 1,1 0-1,-1 1 0,1 0 0,-1 0 1,1 0-1,-1 1 0,1 0 0,0 0 0,-6 5 1,-68 50 386,47-35-158,1 0-1,0 2 1,2 2 0,-26 30 0,6 3 236,-62 101 0,92-129-747,1 1 1,2 1-1,2 0 0,0 1 0,-11 51 1,14-28-41,2 0-1,3 0 1,2 1 0,3 0 0,2 0 0,3-1-1,3 1 1,2-1 0,18 62 0,-19-95-88,1 0 0,1 0 0,1-2 0,1 1 0,1-1 0,2-1 1,0 0-1,1-1 0,1-1 0,0-1 0,2 0 0,29 23 0,-33-31 19,0-1-1,1 0 1,0-1-1,1-1 0,-1 0 1,2-1-1,-1-1 1,1-1-1,0 0 1,0-1-1,0-1 1,0-1-1,1-1 0,-1 0 1,1-1-1,-1-1 1,1-1-1,24-6 1,-34 5 36,1 0 0,-1 0 1,0-1-1,0-1 1,-1 1-1,10-8 0,-6 5 72,-2-3-771,-14 5 110,-10 2-559,-68-18-9221,76 23 7360,-4 2 64</inkml:trace>
</inkml:ink>
</file>

<file path=ppt/ink/ink8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00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54 251 1664,'3'-9'4743,"6"6"-1785,-7 3-2510,-2 22 783,-1-2-728,1 0 0,1-1 0,3 22 0,-3-38-464,1-1 0,-1 1-1,0 0 1,1-1 0,-1 1 0,1-1 0,0 1 0,-1-1 0,1 0 0,0 1 0,1-1 0,-1 0 0,0-1 0,1 1 0,-1 0 0,1-1 0,-1 1 0,1-1 0,0 0 0,0 0 0,-1 0 0,1 0 0,0 0 0,0-1 0,0 1 0,0-1-1,0 0 1,0 0 0,5 0 0,10-1 81,0 0 0,0-1 0,26-6-1,-42 7-102,16-3 49,0-1 0,-1-1 0,1-1 0,-1 0 0,0-1 0,-1-1 0,0-1 0,27-21 1,-39 27-45,1 0 1,0-1-1,-1 1 0,0-1 1,0 0-1,-1-1 1,1 1-1,-1-1 1,0 1-1,0-1 1,-1 0-1,3-9 1,-4 10-10,-1 0-1,0 0 1,1 0 0,-2 0 0,1 0 0,0 0-1,-1 0 1,0 0 0,0 0 0,-1 0 0,1 0 0,-1 1-1,0-1 1,-1 1 0,1-1 0,-1 1 0,1 0-1,-5-4 1,-2-3-5,-1 0-1,0 1 0,0 0 1,-1 1-1,-1 0 1,1 0-1,-1 2 1,-1-1-1,-26-10 0,22 11-32,-2 0-1,1 2 0,-1 0 0,1 1 0,-1 1 0,-39-2 1,52 5-82,0 1 1,-1 0 0,1 0 0,0 0 0,0 0 0,0 1 0,0 0 0,0 0 0,0 1 0,1 0 0,-1 0 0,1 0 0,0 1 0,0-1 0,0 1 0,0 0 0,0 1 0,1-1-1,0 1 1,0 0 0,0 0 0,1 0 0,0 1 0,0-1 0,0 1 0,0 0 0,1 0 0,0 0 0,0 0 0,1 0 0,0 0 0,0 0 0,0 0 0,1 11 0,5 46-1814</inkml:trace>
</inkml:ink>
</file>

<file path=ppt/ink/ink8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01.8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443 259 640,'32'-71'1143,"-9"16"807,-21 51-1838,0 1-1,-1 0 1,1-1-1,-1 1 0,0-1 1,0 0-1,0 1 1,0-1-1,-1 0 1,1 0-1,-1 1 1,0-1-1,0 0 1,0 0-1,-1 1 0,0-1 1,1 0-1,-1 0 1,0 1-1,-1-1 1,1 1-1,-1-1 1,1 1-1,-1 0 1,0-1-1,0 1 0,-1 0 1,1 0-1,-1 1 1,1-1-1,-1 0 1,0 1-1,0 0 1,0-1-1,0 1 0,-1 0 1,1 1-1,0-1 1,-1 0-1,1 1 1,-1 0-1,0 0 1,1 0-1,-1 0 1,0 1-1,0 0 0,1-1 1,-6 2-1,-13 0 5,0 1-1,1 2 1,-1 0-1,1 1 1,0 2-1,0 0 1,1 1-1,0 0 0,0 2 1,1 1-1,0 0 1,1 1-1,1 1 1,0 1-1,0 0 1,-15 19-1,25-26-110,1 0 1,-1 0-1,1 1 0,1 0 1,-1 1-1,2-1 1,-1 1-1,1 0 0,0 0 1,1 0-1,0 0 0,0 1 1,1-1-1,1 1 1,-1 0-1,1-1 0,1 1 1,0 0-1,0 0 0,1 0 1,1-1-1,-1 1 1,1 0-1,5 10 0,-3-8 15,2 0 0,-1-1 0,2 0 0,-1 0 0,1 0 0,1-1-1,0 0 1,1-1 0,0 1 0,0-2 0,1 1 0,0-1 0,0-1 0,1 0-1,0 0 1,0-1 0,0-1 0,23 8 0,1-2 95,1-1 1,0-2-1,58 5 0,-71-11-12,1-1-1,-1-1 0,1-2 1,-1 0-1,0-1 0,0-1 1,30-10-1,-25 5 90,-13 5-79,0-1 0,-1 0-1,0-1 1,0-1 0,0 0 0,24-18-1,-37 24-121,0 0 0,0 1 0,0-1 0,0 0 0,0 0 0,0 0 0,0 1 0,0-1 0,0 0 0,1 1 0,-1-1 0,0 1-1,0-1 1,1 1 0,-1 0 0,0 0 0,1 0 0,-1-1 0,0 1 0,1 0 0,-1 0 0,0 1 0,2-1 0,21 19-703,-5-1 532,-1-6 204,0 0 0,0-1-1,1-1 1,0-1 0,1-1 0,0 0 0,0-2-1,1 0 1,0-1 0,0-1 0,0-1 0,33 0-1,-29-3 77,0-1 0,0-2 0,0 0 0,0-2 0,-1-1 0,0 0-1,0-2 1,-1-1 0,0-1 0,32-18 0,-48 24-57,0 0 1,-1-1-1,1 0 1,-1 0-1,0 0 0,0-1 1,0 0-1,-1 0 1,0-1-1,5-8 0,-8 11-24,0 0 0,0-1 0,-1 1 0,1 0 0,-1-1 0,0 1 0,0-1 0,-1 1 0,1-1 0,-1 1-1,0-1 1,-1 1 0,1-1 0,-1 1 0,1-1 0,-1 1 0,-1-1 0,1 1 0,-1 0 0,-2-5 0,-4-6 3,0 0 1,-2 1-1,0 1 0,0-1 1,-1 2-1,-1-1 1,0 2-1,0-1 1,-1 2-1,-1 0 1,0 0-1,0 1 1,-1 1-1,0 0 1,-1 1-1,-27-8 1,21 8-43,0 1 1,0 1-1,0 1 1,0 1-1,-1 1 0,0 1 1,1 1-1,-1 1 1,1 1-1,-1 1 1,1 1-1,-24 7 1,36-7-9,-1 0 0,1 0 0,-1 1 0,1 1 0,1 0 0,-1 0 0,1 1 0,0 0 1,0 1-1,1-1 0,0 2 0,1-1 0,-11 15 0,15-18-19,0 0 1,1 0-1,0 0 0,0 0 0,0 0 1,0 0-1,1 1 0,0-1 1,0 1-1,0-1 0,1 1 0,-1-1 1,1 1-1,1-1 0,-1 1 1,1-1-1,0 0 0,0 1 0,1-1 1,-1 0-1,1 1 0,0-1 1,1 0-1,-1 0 0,1-1 0,0 1 1,0-1-1,1 1 0,7 7 1,6 4-375,1-1 1,0-1 0,1 0 0,1-1-1,0-2 1,1 0 0,0-1 0,1 0-1,36 9 1,66 14-1265</inkml:trace>
</inkml:ink>
</file>

<file path=ppt/ink/ink8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02.4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3584,'1'1'189,"0"0"0,0 1 0,0-1 1,0 0-1,0 0 0,1 0 0,-1 0 0,1-1 0,-1 1 1,0 0-1,1-1 0,-1 1 0,1-1 0,0 1 0,-1-1 1,1 1-1,2-1 0,-1 0 102,1 1 0,-1 0 0,0 0 0,0 0 0,0 0 0,0 1 0,0-1-1,0 1 1,3 2 0,1 3-150,1 1 0,-1-1 0,-1 2 0,0-1 0,0 1 0,0 0 0,-1 0-1,5 14 1,26 82 1144,-35-102-1171,-1-1-51,1 1 0,0-1 0,-1 0-1,1 0 1,-1 1 0,0-1 0,1 0 0,-1 0 0,0 1 0,-1-1 0,1 0 0,0 1-1,-1-1 1,1 0 0,-1 0 0,0 1 0,1-1 0,-1 0 0,0 0 0,0 0 0,-1 0-1,1 0 1,0 0 0,-1-1 0,1 1 0,-1 0 0,-1 1 0,0-2-24,1 1 0,0-1 0,0 0 0,-1-1-1,1 1 1,-1 0 0,1-1 0,-1 1 0,1-1 0,-1 0 0,1 0 0,-1 0 0,1 0 0,-1 0 0,1 0 0,-1-1 0,1 1 0,0-1 0,-1 0 0,1 0-1,0 0 1,-1 0 0,1 0 0,0 0 0,-2-2 0,-2-1-27,1 0 0,0 0 0,1 0 0,-1-1 1,1 1-1,0-1 0,0 0 0,0-1 0,1 1 0,-1 0 0,1-1 0,1 0 0,-1 0 0,1 0 0,0 0 0,0 0 0,1 0 0,0-1 0,0 1 0,0 0 0,1-1 1,0 1-1,0 0 0,1-1 0,0 1 0,0 0 0,0-1 0,5-10 0,-3 6-45,0 1 0,1-1 0,1 1 0,-1 0-1,2 0 1,-1 1 0,2-1 0,-1 1 0,1 0 0,0 1 0,1 0 0,0 0-1,0 1 1,1 0 0,0 0 0,10-5 0,-8 6 26,0 1 0,1 0 0,-1 1-1,1 0 1,0 1 0,0 1 0,0 0 0,0 0 0,0 1 0,0 1 0,1 0 0,-1 0-1,0 1 1,0 1 0,0 0 0,0 1 0,14 5 0,5 3 181,-1 2-1,0 0 1,-1 3 0,-1 0-1,0 2 1,28 23 0,-36-23-68,59 56 278,-72-66-346,0-1 0,-1 1 0,0 1 0,0-1 0,-1 1 0,0 0 0,0 0 0,3 11 0,-7-17-7,-1-1 0,1 0 0,0 0 0,-1 1 0,0-1 0,1 0-1,-1 1 1,0-1 0,0 0 0,0 1 0,-1-1 0,1 0 0,-1 0 0,1 1 0,-1-1 0,0 0 0,0 0 0,1 0 0,-4 4 0,1-2-7,0-1 1,0 0-1,-1 0 0,0 0 1,1 0-1,-1 0 0,-6 2 1,-24 21-2375,28-11 409</inkml:trace>
</inkml:ink>
</file>

<file path=ppt/ink/ink8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03.4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40 3712,'-11'-6'495,"7"4"-327,0 1 1,1-1-1,-1 0 0,1-1 1,-1 1-1,1-1 0,0 1 1,0-1-1,0 0 0,-3-5 0,4 6 1283,2 2-875,6 6 299,4 15-766,-1 0-1,-1 0 1,0 1 0,4 24 0,-3-14 136,147 585 1528,-88-336-1370,-50-204 290,16 146 1,-37-185-253,3-37-422,0-1 0,1 1 0,-1 0 0,0 0 0,-1-1-1,1 1 1,0 0 0,0 0 0,0-1 0,0 1 0,0 0 0,-1 0-1,1-1 1,0 1 0,-1 0 0,1-1 0,0 1 0,-1 0-1,1-1 1,-1 1 0,1-1 0,-1 1 0,1-1 0,-1 1 0,0-1-1,1 1 1,-1-1 0,0 0 0,1 1 0,-1-1 0,0 0 0,1 1-1,-1-1 1,0 0 0,1 0 0,-1 0 0,0 0 0,0 0-1,1 1 1,-1-1 0,0-1 0,0 1 0,1 0 0,-1 0 0,0 0-1,0 0 1,1 0 0,-2-1 0,0-1 7,0-1 0,0 1 0,0-1 0,1 1 0,-1-1-1,1 0 1,0 1 0,0-1 0,0 0 0,0 0 0,0 0 0,1 0 0,-1 0 0,1 0 0,0-6 0,0-48-36,2 47-21,1-1 0,0 1 0,1 0 0,0 0 0,1 1 1,0-1-1,0 1 0,1 0 0,0 0 0,0 1 0,1 0 0,0 0 0,1 0 0,0 1 0,0 0 0,0 1 0,1 0 0,0 0 0,0 1 0,12-5 0,-2 1-30,0 1 1,0 1-1,1 0 0,0 2 0,0 0 0,1 1 0,-1 2 0,1 0 0,28 1 1,-23 3 85,0 1 0,-1 1 1,1 1-1,-1 1 1,-1 1-1,1 2 0,-1 0 1,-1 2-1,1 0 1,-2 2-1,0 0 0,0 2 1,-2 0-1,0 2 1,0 0-1,-2 1 0,0 0 1,-1 2-1,-1 0 0,22 37 1,-34-52 6,-1 1 0,0-1 0,-1 1 0,1 0 0,-1 0 0,0 0 1,-1 0-1,0 0 0,1 0 0,-2 0 0,1 0 0,-1 1 0,0-1 0,0 0 0,-1 1 0,0-1 1,0 0-1,0 0 0,-1 0 0,0 0 0,0 0 0,0 0 0,-1-1 0,0 1 0,0-1 0,0 1 0,-1-1 1,0 0-1,0 0 0,-5 4 0,-3 2 34,0-1 1,-1-1-1,0 0 0,-1-1 1,1 0-1,-2-1 1,1 0-1,-1-1 1,0-1-1,0-1 0,-16 3 1,2-1 94,-1-1 0,1-2 0,-57-1 0,76-3-144,1 1 0,-1-1 0,0-1 0,1 0 0,-1 0 0,1-1 0,-1 0 0,1 0 0,0-1 1,1 0-1,-1-1 0,1 0 0,-1-1 0,1 1 0,-10-11 0,16 14-80,0 0-1,0 0 0,1 0 1,-1 0-1,0 0 1,1 0-1,-1-1 0,1 1 1,0-1-1,0 1 1,0-1-1,0 1 0,0-1 1,1 0-1,-1 1 1,1-1-1,0 0 1,0 1-1,0-1 0,0 0 1,0 0-1,0 1 1,1-1-1,-1 0 0,1 1 1,0-1-1,0 1 1,0-1-1,0 1 0,0-1 1,0 1-1,1 0 1,-1-1-1,1 1 1,0 0-1,0 0 0,0 0 1,2-2-1,4-3-461,1 0-1,-1 1 0,1 0 1,0 1-1,1 0 1,-1 0-1,1 1 0,13-4 1,23-6-1523,8 2 0</inkml:trace>
</inkml:ink>
</file>

<file path=ppt/ink/ink8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0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13 3584,'-9'-13'1792,"18"26"-1664,-5-1 3456,1-1-3072,1 8 0,-3 10 384,-3-6 0,0 9-1024,5 7 0,1 4 768,3-8 0,0 4-256,5-15 128,0-5-896,6-12 128,3-1-1408,5-15 0</inkml:trace>
</inkml:ink>
</file>

<file path=ppt/ink/ink8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1.3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14 141 6272,'-14'4'3072,"34"-15"-1920,-20 11 4863,5-16-5247,4 4 0,0 1 0,0-5 128,-4-4-1280,0 11 0,-5 2-512,-10 7 0</inkml:trace>
  <inkml:trace contextRef="#ctx0" brushRef="#br0" timeOffset="1">2348 474 2688,'11'-7'865,"-1"-1"1,0 1-1,0-1 0,11-13 1,-15 14 204,-5 7-1026,-1 0-1,0 0 1,0 0-1,1 0 1,-1 0 0,0 0-1,1-1 1,-1 1-1,0 0 1,1 0 0,-1 0-1,0 0 1,0 0-1,1 0 1,-1 0 0,0 0-1,1 0 1,-1 0-1,0 1 1,1-1 0,-1 0-1,0 0 1,0 0-1,1 0 1,-1 0 0,0 1-1,0-1 1,1 0-1,-1 0 1,0 0 0,0 1-1,1-1 1,-1 0-1,0 0 1,0 0 0,0 1-1,1-1 1,-1 0-1,0 1 1,0-1 0,0 0-1,0 0 1,0 1-1,0-1 1,0 0 0,0 1-1,0-1 1,0 0-1,0 1 1,0-1 0,0 1-1,4 19-134,1 59 750,-4-27 30,2-1-1,3 0 1,23 94-1,-28-140-671,1 0 0,0 1 0,0-1 0,0 0 1,1 0-1,0-1 0,0 1 0,0 0 0,1-1 0,-1 0 0,1 0 0,0 0 0,0 0 0,0-1 0,1 1 0,-1-1 0,1 0 0,0 0 0,7 2 0,-7-3-194,0-1-1,0 0 1,0 0 0,0-1-1,0 0 1,0 1-1,0-2 1,0 1-1,1 0 1,-1-1 0,0 0-1,0 0 1,0-1-1,0 0 1,-1 1-1,1-2 1,0 1-1,-1 0 1,1-1 0,-1 0-1,4-3 1,26-29-1615</inkml:trace>
  <inkml:trace contextRef="#ctx0" brushRef="#br0" timeOffset="2">2615 1 4736,'-3'7'2304,"40"5"-2560,-28-12 3712,0-3-3456,5 3 0,5 0 128,-4 0 0,4 3-1408,4 4 128,-8 6-128,-7-6 128</inkml:trace>
  <inkml:trace contextRef="#ctx0" brushRef="#br0" timeOffset="3">3467 659 4352,'23'-4'2176,"76"0"-2432,-70-4 4096,-1 0-3840,4-11 128,6 6 0,1 6 0,-2-2-896,-9 6 128,1 6-640,-20 6 128</inkml:trace>
  <inkml:trace contextRef="#ctx0" brushRef="#br0" timeOffset="4">3481 893 3712,'37'6'1792,"77"-15"-896,-86 5 2688,19-8-3584,1 5 0,-2-6 0,-9 6 128,-3-2-1152,3 2 128,-8 3-384,-15 4 128</inkml:trace>
  <inkml:trace contextRef="#ctx0" brushRef="#br0" timeOffset="5">4672 760 3328,'-1'0'137,"0"0"0,0 0-1,-1 0 1,1 0 0,0 0 0,0 0 0,0 0 0,0 1 0,0-1-1,0 0 1,0 1 0,-1-1 0,1 1 0,0-1 0,1 1 0,-1 0-1,0-1 1,0 1 0,0 0 0,0 0 0,0 0 0,1-1 0,-1 1-1,0 0 1,0 2 0,0-1 35,0 0-1,1 0 1,-1 0-1,1 1 1,0-1-1,-1 0 1,1 1-1,0-1 1,0 0-1,1 1 1,-1-1 0,1 3-1,1 2 34,0 0-1,0 1 0,1-1 1,-1 0-1,2 0 1,-1-1-1,8 11 1,-4-9-152,0 0 0,1-1 0,1 0 0,-1 0 1,1 0-1,0-1 0,1-1 0,-1 1 0,1-2 1,0 1-1,0-1 0,1-1 0,-1 0 1,1 0-1,14 1 0,13 0 299,0-1 1,0-2-1,43-4 1,-54 1-199,1-2 0,0 0 0,-1-2-1,0-1 1,-1-1 0,1-1 0,-2-2 0,40-21 0,-54 26-104,-1 0 1,-1 0 0,1-1 0,-1 0-1,-1-1 1,1 0 0,-1 0 0,0-1-1,-1 0 1,0 0 0,-1 0 0,0-1-1,0 0 1,-1-1 0,0 1 0,-1-1-1,0 0 1,-1 0 0,0-1 0,-1 1-1,0 0 1,0-1 0,-1-16 0,-3 16-22,1 1 0,-1 0 0,-1 0 0,0 0 1,-1 0-1,0 0 0,0 0 0,-1 1 0,-1 0 1,0 0-1,0 1 0,-1-1 0,0 1 1,0 1-1,-13-12 0,-6-3 19,-1 0 1,0 2-1,-55-31 1,43 31-100,-1 1 1,-1 2-1,0 2 0,-2 2 1,1 2-1,-2 1 0,-48-5 1,87 15 22,0 0 0,-1 1 1,1 0-1,-1 0 0,0 0 1,1 0-1,-1 1 0,1 0 1,0 0-1,-1 0 0,1 1 1,0 0-1,0 0 0,-8 4 1,11-5 12,1 1 1,0-1 0,-1 0 0,1 1 0,0-1 0,-1 1 0,1-1-1,0 1 1,0-1 0,0 1 0,0 0 0,1 0 0,-1-1-1,0 1 1,1 0 0,-1 0 0,1 2 0,0 0-14,0 0 0,0-1 1,0 1-1,1 0 0,-1-1 0,1 1 1,0 0-1,0-1 0,1 1 0,-1-1 1,3 6-1,6 8-197,1 0-1,1-1 1,0 0-1,1-1 1,1 0 0,20 17-1,103 74-1997,-105-82 1651,67 44-1220</inkml:trace>
  <inkml:trace contextRef="#ctx0" brushRef="#br0" timeOffset="6">5936 1203 5760,'-29'32'2816,"-31"69"-2304,37-81 4736,-20 12-5120,-8 10 0,-20 10-896,-18-17 128,0 1-896,3 3 128</inkml:trace>
  <inkml:trace contextRef="#ctx0" brushRef="#br0" timeOffset="7">6661 808 2688,'28'9'4227,"-26"-8"-4125,1 0-1,-1 1 1,0-1-1,0 0 1,1 0-1,-1-1 0,0 1 1,1-1-1,-1 1 1,1-1-1,-1 0 1,1 0-1,-1 0 0,1 0 1,-1 0-1,3-1 1,25-5 862,-11 3-834,-1-1 1,1-1 0,-1 0 0,0-2 0,30-14 0,-4-6 564,-1-2-1,60-52 1,-85 65-545,-1 0 0,-1-1 0,-1-1 0,-1 0 0,0-1 0,-1-1 0,-1 0 1,9-22-1,-19 37-117,0-1 0,0 0-1,0 0 1,-1 1 0,0-1 0,0 0 0,-1-1 0,1 1 0,-1 0 0,-2-11 0,2 15-24,-1 1 0,1-1-1,0 1 1,-1 0 0,0-1-1,1 1 1,-1-1 0,0 1 0,0 0-1,0 0 1,0-1 0,0 1-1,0 0 1,0 0 0,0 0-1,0 0 1,0 0 0,-3-1 0,2 1-5,0 0 0,-1 1 1,1-1-1,-1 1 0,1 0 1,0-1-1,-1 1 0,1 0 1,-1 0-1,1 1 0,0-1 1,-1 1-1,1-1 0,0 1 1,-5 1-1,1 1-13,0 0-1,1 1 1,-1 0 0,1 0 0,0 0-1,0 0 1,0 1 0,1 0 0,-1 0-1,1 0 1,0 1 0,1-1 0,-1 1-1,1 0 1,0 0 0,1 0 0,0 0-1,-1 0 1,2 1 0,-3 11 0,-2 15 1,1 1 1,-1 54-1,6-79 12,1 42 31,2 0 0,3 0 0,2-1 0,23 84 0,-15-71 174,-15-57-169,1-1-1,-1 1 1,0-1 0,0 1 0,-1 0 0,0 0 0,0-1 0,0 1 0,0 0 0,-3 11 0,1-13-1,0-1 0,-1 1 0,1 0 0,0 0 0,-1-1 0,0 0 0,0 1 0,0-1 0,0 0 0,-1-1 0,1 1 0,-1 0 0,1-1 0,-7 3 0,-9 4-36,0 0 1,-1-2 0,0 0 0,-1-1-1,-32 5 1,-29 9-666,82-20 646,0 0 0,0 0 1,0 0-1,0 0 1,0 0-1,1 0 0,-1 0 1,0 0-1,0 0 0,0 0 1,0 0-1,0 0 1,0 0-1,0 0 0,0 0 1,0 0-1,0 1 1,0-1-1,1 0 0,-1 0 1,0 0-1,0 0 1,0 0-1,0 0 0,0 0 1,0 0-1,0 0 1,0 0-1,0 0 0,0 1 1,0-1-1,0 0 0,0 0 1,0 0-1,0 0 1,0 0-1,0 0 0,0 0 1,0 0-1,0 0 1,0 1-1,0-1 0,0 0 1,0 0-1,0 0 1,20 2-249,30-3 94,270-49-769,-290 47-11,-16 4-17,-11 4-1041,-10 0 344</inkml:trace>
  <inkml:trace contextRef="#ctx0" brushRef="#br0" timeOffset="8">7728 1436 6784,'-14'46'3328,"-10"12"-3968,5-38 6528,-22 0-6784,-21 3 0,-22 25-2944,8-18 128</inkml:trace>
  <inkml:trace contextRef="#ctx0" brushRef="#br0" timeOffset="9">9934 1548 3456,'0'-43'1664,"0"23"0,-5 13 1024,5 4-2304,-9 3 128,-14 3 128,-11 8 0,-12 17-896,-11-1 0,-9 5 512,-5 4 0,5 6-1664,25-6 128</inkml:trace>
  <inkml:trace contextRef="#ctx0" brushRef="#br0" timeOffset="10">10183 463 3456,'-11'-2'844,"7"2"1089,5 2 297,12 24-432,68 355 847,-66-324-2203,-3-16 190,8 56 1,-20-96-609,1 0 0,-1 0 0,0 0 0,0 0 0,1 0 0,-1 0 0,0 0 0,0 0 0,0 0 0,0 0 0,0 0 0,0 0 0,0 0 0,-1 0 0,1 0 0,0 0 0,-1 0 0,1 0 0,0 0 0,-1 0 0,1-1 0,-1 1 0,1 0 0,-1 0 0,-1 1 0,1-2-6,0 0 1,0 0-1,0 0 0,0-1 1,-1 1-1,1 0 1,0-1-1,0 1 1,0 0-1,0-1 0,0 1 1,0-1-1,0 0 1,1 1-1,-1-1 0,0 0 1,0 1-1,-1-2 1,-38-46 266,34 38-297,0 0 1,1 0 0,1-1-1,0 0 1,0 0 0,1 0 0,0 0-1,1-1 1,0 1 0,1 0 0,0-1-1,1 0 1,1 1 0,-1-1 0,2 1-1,0 0 1,0-1 0,1 1 0,0 0-1,1 0 1,0 0 0,1 1 0,0-1-1,1 1 1,0 1 0,0-1 0,1 1-1,0 0 1,1 0 0,0 1-1,0 0 1,1 0 0,0 1 0,1 0-1,15-8 1,-8 5-84,1 1 0,0 1 0,0 0 1,30-7-1,-38 13 58,0 0 1,0 1 0,0 0-1,0 0 1,0 1-1,0 1 1,0 0 0,0 0-1,0 1 1,19 5 0,-17-3 75,1 1 0,-1 0 0,0 0 0,-1 1 0,0 0 0,0 1 0,0 1 0,-1 0 1,0 0-1,0 1 0,-1 0 0,0 1 0,0 0 0,-2 0 0,1 1 0,-1 0 0,0 0 1,-1 0-1,-1 1 0,0 0 0,0 0 0,-1 1 0,-1-1 0,0 1 0,-1 0 0,0 0 1,-1 0-1,0 0 0,-2 13 0,-2 3 180,-2-1-1,0 0 1,-2 0-1,-1-1 1,-1 0 0,-2 0-1,-19 36 1,8-42 1,22-21-262,0-1 0,0 1 0,0 0 0,1-1 1,-1 1-1,0 0 0,0-1 0,0 1 0,0 0 0,0-1 1,0 1-1,0 0 0,0-1 0,0 1 0,0-1 0,0 1 1,0 0-1,0-1 0,0 1 0,0 0 0,0-1 0,0 1 1,0 0-1,0-1 0,-1 1 0,1 0 0,0-1 0,0 1 1,0 0-1,-1 0 0,1-1 0,0 1 0,0 0 1,-1 0-1,1-1 0,0 1 0,-1 0 0,1 0 0,0 0 1,-1-1-1,1 1 0,0 0 0,-1 0 0,1 0 0,0 0 1,-1 0-1,1 0 0,0 0 0,-1 0 0,1 0 0,0 0 1,-1 0-1,1 0 0,-1 0 0,1 0 0,0 0 1,-1 0-1,1 0 0,0 0 0,-1 1 0,1-1 0,0 0 1,-1 0-1,1 0 0,0 0 0,0 1 0,-1-1 0,1 1 1,0-3-171,1 1 0,0 0 1,0 0-1,0-1 0,0 1 1,0 0-1,0 0 0,0 0 1,0 0-1,1 0 0,-1 0 1,0 1-1,0-1 1,1 0-1,1 0 0,4-3-604,16-11-1381</inkml:trace>
  <inkml:trace contextRef="#ctx0" brushRef="#br0" timeOffset="11">11086 1039 4864,'11'-9'2432,"54"9"-2560,-42 0 4224,9-3-4096,-3-5 128,5 0 0,-2-3 128,1 7-1024,-1-1 0,6 10-640,-10-1 0</inkml:trace>
  <inkml:trace contextRef="#ctx0" brushRef="#br0" timeOffset="12">11989 1098 3072,'2'-2'165,"1"0"1,-1 1-1,0-1 1,1 1-1,0-1 1,-1 1-1,1 0 1,0 0-1,-1 1 1,1-1-1,0 0 1,3 1-1,-4-1-25,0 1-1,1 0 0,-1-1 1,0 1-1,0-1 0,0 1 1,0-1-1,0 0 0,-1 0 0,1 0 1,0 0-1,0 0 0,0-1 1,-1 1-1,1 0 0,-1-1 1,1 1-1,-1-1 0,0 0 1,3-2-1,3-5 23,1 1 0,1 0 1,-1 1-1,1 0 0,1 1 0,-1-1 0,1 2 1,0-1-1,0 2 0,1-1 0,12-3 0,31-15-145,-23 7 127,-1 0 1,-1-2 0,-1-2-1,35-30 1,-53 41-78,0-1 0,-1 0 1,0 0-1,0-1 0,-1 0 0,-1-1 0,0 0 0,-1 0 1,0-1-1,0 1 0,-2-1 0,0-1 0,5-22 1,-7 26-23,-1-1 0,0 1 1,0-1-1,-1 1 0,0-1 1,-1 1-1,-2-12 0,3 22-43,0 1 1,-1-1-1,1 1 0,0-1 0,0 0 0,0 1 0,-1-1 0,1 0 1,0 1-1,0-1 0,0 0 0,-1 1 0,1-1 0,0 0 0,-1 0 1,1 1-1,0-1 0,-1 0 0,1 0 0,0 1 0,-1-1 0,1 0 1,-1 0-1,1 0 0,0 0 0,-1 0 0,1 0 0,-1 0 1,1 0-1,0 0 0,-1 0 0,1 0 0,-1 0 0,1 0 0,0 0 1,-1 0-1,1 0 0,-1 0 0,1 0 0,0 0 0,-1-1 0,1 1 1,0 0-1,-1 0 0,1 0 0,0-1 0,-1 1 0,1 0 0,0-1 1,-1 1-1,1 0 0,0 0 0,0-1 0,-1 1 0,1-1 0,0 1 1,0 0-1,0-1 0,0 1 0,-1 0 0,1-1 0,0 1 0,0-1 1,0 1-1,0-1 0,-14 32 27,3 16 199,1 1 0,3 0 0,-2 57 0,7 148 957,4-126-487,-6-96-104,3-30-656,1-1-1,-1 1 1,0-1-1,1 1 1,-1-1-1,0 1 1,0-1-1,1 1 1,-1-1-1,0 0 1,0 1-1,0-1 1,0 0-1,1 0 1,-1 0-1,0 0 1,0 0-1,0 0 1,0 0-1,0 0 1,1 0-1,-1 0 1,0 0-1,0-1 1,0 1 0,0 0-1,1 0 1,-1-1-1,-1 0 1,-12-3-1730</inkml:trace>
</inkml:ink>
</file>

<file path=ppt/ink/ink8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3.2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36 452 1152,'8'-25'901,"-2"-11"1867,-6 34-2213,0 0 510,-1 0-359,-3 7-600,-2 4 128,0 0 0,1 1 0,0 0 0,1 0-1,0 0 1,1 0 0,0 1 0,0-1 0,1 1 0,0 0 0,1 0 0,0 0 0,1 0-1,1 0 1,2 18 0,-2-22-195,1 0 0,0 0-1,1 0 1,-1 0 0,1 0 0,1-1-1,-1 1 1,1-1 0,0 0 0,1 0-1,0 0 1,0-1 0,0 0 0,0 0-1,1 0 1,0 0 0,0-1 0,0 0-1,0 0 1,1-1 0,-1 0-1,1 0 1,12 4 0,-1-3 52,0 0 0,0-1 0,0-1-1,1 0 1,-1-2 0,1 0 0,-1-1 0,0-1 0,1 0 0,-1-2 0,0 0-1,0-1 1,-1-1 0,20-9 0,-25 11-45,-1-2-1,0 0 1,-1 0 0,1-1-1,-1 0 1,0 0 0,-1-1-1,0-1 1,0 0 0,-1 0-1,0 0 1,0-1 0,-1 0-1,-1-1 1,0 0 0,0 0 0,-1 0-1,0 0 1,-1-1 0,0 0-1,3-22 1,-6 15-33,-1 0 1,0 0 0,-2 0-1,0 0 1,-1 0-1,-1 0 1,-1 1 0,-1-1-1,0 1 1,-2 0-1,0 1 1,0 0 0,-2 0-1,0 1 1,-1 0-1,-20-22 1,19 25-20,0 0-1,-1 0 1,-1 1-1,0 1 1,-1 1 0,0 0-1,-30-15 1,33 20-7,0 0-1,0 1 1,0 1 0,-1 0 0,1 0 0,-1 1-1,0 1 1,0 0 0,1 0 0,-1 2-1,-19 2 1,26-2-9,0-1 0,0 2 0,1-1-1,-1 1 1,0 0 0,1 0 0,0 0 0,-1 1 0,1-1-1,0 2 1,0-1 0,1 0 0,-1 1 0,1 0-1,-1 0 1,1 0 0,0 1 0,1-1 0,-1 1-1,1 0 1,0 0 0,0 0 0,1 0 0,-1 1-1,1-1 1,0 1 0,1-1 0,-3 10 0,4-6-11,-1 0 1,1 0 0,0 0-1,1 0 1,0 0-1,0 0 1,1-1 0,1 1-1,-1-1 1,1 1 0,0-1-1,1 0 1,0 0-1,0 0 1,1 0 0,0-1-1,1 0 1,6 8 0,13 10 15,0-2 1,2 0-1,0-2 1,2 0-1,0-2 1,38 17-1,-45-25 106,0-1-1,1-1 0,0-1 1,0-2-1,0 0 0,1-1 1,0-1-1,0-2 0,42 0 1,-61-3-71,-1 0 0,0 0 1,0 0-1,0 0 1,0-1-1,0 0 0,-1 0 1,7-4-1,-10 6-15,0-1-1,1 1 1,-1 0-1,0-1 1,1 1 0,-1-1-1,0 1 1,1 0-1,-1-1 1,1 1-1,-1 0 1,1-1 0,-1 1-1,1 0 1,-1 0-1,1-1 1,-1 1 0,1 0-1,0 0 1,-1 0-1,1 0 1,-1 0 0,1 0-1,-1 0 1,1 0-1,0 0 1,-1 0-1,1 0 1,-1 0 0,1 0-1,-1 0 1,1 1-1,-1-1 1,1 0 0,3 13 22,1 0 0,0-1 0,0 0 0,1 0 0,1 0 0,0-1 1,0 0-1,1 0 0,1-1 0,0 0 0,0 0 0,16 11 0,-12-10-117,1 0 0,1-1-1,-1-1 1,2 0-1,-1-1 1,1-1 0,0-1-1,1 0 1,17 4-1,-31-9-117,0-1 1,0 1-1,0 0 0,0-1 0,-1 0 1,1 1-1,0-1 0,0 0 0,0-1 1,0 1-1,0 0 0,0-1 0,0 0 0,0 1 1,-1-1-1,1 0 0,0-1 0,-1 1 1,1 0-1,0-1 0,-1 1 0,0-1 1,4-3-1,5-14-1582</inkml:trace>
</inkml:ink>
</file>

<file path=ppt/ink/ink8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3.7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0 167 4352,'3'-2'218,"0"0"0,0 1 0,0 0 1,0 0-1,0 0 0,1 0 0,-1 0 0,0 1 0,0-1 1,1 1-1,-1 0 0,0 0 0,1 0 0,-1 0 0,0 1 1,0-1-1,1 1 0,-1 0 0,0 0 0,0 0 1,0 0-1,0 0 0,4 3 0,-2 1-64,0-1 0,-1 1 0,0 0-1,0 0 1,0 0 0,0 1 0,-1-1 0,0 1 0,0 0 0,0 0-1,2 7 1,13 48 550,-2 1 0,-3 1-1,9 126 1,-21-183-639,-2 17 830,-3-58-467,6-46-332,3 0 0,4 0 0,19-80 0,-25 148-129,0-1 1,2 1 0,-1-1-1,2 1 1,-1 1-1,2-1 1,0 1-1,0 0 1,1 0 0,10-10-1,-13 16 2,0 2 0,0-1-1,1 1 1,0-1 0,0 1-1,0 1 1,0-1 0,0 1-1,1 1 1,-1-1 0,1 1 0,0 0-1,0 0 1,0 1 0,0 0-1,0 0 1,0 1 0,0 0-1,0 0 1,0 0 0,11 3 0,-7-1 23,-1 1 0,0 0 1,1 1-1,-1 0 0,-1 1 1,1 0-1,-1 0 0,0 1 1,0 0-1,0 1 0,-1 0 1,0 0-1,0 0 1,-1 1-1,0 1 0,0-1 1,-1 1-1,0 0 0,4 11 1,3 6 139,-1 0 0,-2 1 0,0 1 0,-2-1 0,8 53 1,-6 12 462,-10-85-549,0 0 1,0-1-1,0 1 0,-1-1 1,0 1-1,0-1 1,-1 0-1,0 1 0,0-1 1,0 0-1,-6 10 0,-4-6-1157,2-4-3537,9-6 2472</inkml:trace>
</inkml:ink>
</file>

<file path=ppt/ink/ink8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4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445 93 3584,'1'-1'70,"-1"0"-1,1 0 1,-1 0 0,1 0 0,-1 0-1,1 0 1,-1 0 0,1 0 0,-1 0-1,0 0 1,1 0 0,-1 0 0,0 0-1,0-1 1,0 1 0,0 0 0,0 0 0,0 0-1,0 0 1,-1 0 0,1 0 0,0-1-1,-1 1 1,0-1 0,0-1 197,-1 0 0,0 1 0,0-1 1,0 1-1,0 0 0,0-1 0,0 1 0,-1 0 1,-2-1-1,-5-4 613,0 1 0,-1 0 0,-19-6 0,22 9-804,-1 1 1,1 1-1,-1 0 1,0 0 0,1 0-1,-1 1 1,0 0-1,1 1 1,-1 0 0,-9 2-1,-6 3 269,-1 1 0,-27 11 0,42-13-275,0-1 0,0 2 0,0-1 1,0 1-1,1 1 0,0 0 0,0 0 0,1 1 1,0 0-1,1 0 0,-1 1 0,1 0 0,1 0 0,0 1 1,0 0-1,-7 19 0,10-22-41,1 0-1,0 0 1,0 1 0,1-1 0,0 0 0,0 1-1,1 0 1,0-1 0,0 1 0,0-1-1,1 1 1,1-1 0,-1 1 0,1-1 0,0 0-1,1 0 1,0 0 0,0 0 0,0 0 0,1 0-1,0-1 1,0 0 0,1 0 0,0 0-1,10 10 1,-1-4 36,1 0 1,0 0-1,0-2 0,1 0 0,1 0 1,0-2-1,0 0 0,0-1 0,1-1 1,0 0-1,1-1 0,-1-1 0,1-1 0,30 1 1,-28-4 12,0 0-1,-1-2 1,1 0 0,-1-1 0,1-1 0,-1-1 0,0-1 0,0-1 0,-1 0 0,0-1 0,0-2 0,-1 0 0,22-16-1,-21 7 33,-9 11-167,-3 29-124,-5-11 169,0 1 0,2-1-1,-1 0 1,1 1-1,0-1 1,1-1-1,0 1 1,1-1-1,0 0 1,0 0-1,1-1 1,0 0-1,1 0 1,0 0-1,0-1 1,0 0-1,1-1 1,0 0 0,1 0-1,-1-1 1,1 0-1,0-1 1,13 4-1,-10-3 66,1 0 1,0-2-1,0 0 1,1 0-1,-1-1 0,1-1 1,-1 0-1,1-2 0,-1 1 1,1-2-1,-1 1 1,0-2-1,0 0 0,0-1 1,0 0-1,0-2 0,13-6 1,-16 6-10,-1-1 0,0 0 0,0 0 0,0-1 1,-1-1-1,-1 0 0,1 0 0,-1 0 0,-1-1 0,0 0 0,0-1 1,-1 1-1,-1-1 0,1-1 0,-2 1 0,0-1 0,0 1 1,-1-1-1,0 0 0,-1-1 0,0 1 0,-1 0 0,-1-1 0,0 1 1,-1 0-1,0-1 0,0 1 0,-2 0 0,1 0 0,-2 0 1,1 0-1,-2 1 0,1-1 0,-2 1 0,1 0 0,-2 1 0,1-1 1,-1 1-1,-1 0 0,0 1 0,0 0 0,-11-9 0,7 9-59,-1 1 0,0 1-1,-1 0 1,1 0 0,-1 1-1,0 1 1,-1 0 0,1 1-1,-1 1 1,0 0-1,0 1 1,0 1 0,0 0-1,0 1 1,-1 0 0,1 2-1,0-1 1,0 2 0,1 0-1,-1 1 1,0 0 0,1 2-1,0-1 1,-16 10-1,23-11-78,0 1-1,1 0 0,-1 0 1,1 0-1,0 1 0,1 0 1,-1 0-1,1 0 0,1 1 0,-1 0 1,1 0-1,0 0 0,0 0 1,1 1-1,0 0 0,1-1 1,-1 1-1,1 0 0,1 0 0,0 0 1,0 0-1,0 1 0,1-1 1,0 0-1,1 0 0,0 0 1,0 0-1,1 0 0,0 0 1,0 0-1,1 0 0,0-1 0,0 1 1,1-1-1,0 0 0,0 0 1,0 0-1,1 0 0,0-1 1,12 11-1,2-1-748,1-1 1,1-1-1,0-1 0,0-1 1,1-1-1,1-1 0,36 11 1,29-2-1462</inkml:trace>
</inkml:ink>
</file>

<file path=ppt/ink/ink8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5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3968,'1'-1'248,"1"-1"0,-1 1 0,0-1 0,1 1 0,-1-1 0,1 1 0,0 0 0,-1 0 0,1 0 0,0 0 0,0 0 0,-1 0 0,1 1 0,0-1 0,0 0-1,0 1 1,0 0 0,0-1 0,0 1 0,0 0 0,0 0 0,0 0 0,0 0 0,0 0 0,3 1 0,65 7 2004,-57-6-2269,29 4-35,6 3 427,-1-3 0,1-2 0,0-2 0,0-2 0,59-8 0,-75 4-199,34-6 56,-61 9-200,0 0 1,-1 0 0,1-1-1,-1 1 1,1-1 0,-1 0 0,0-1-1,1 1 1,-1-1 0,4-3 0,-57 22 223,33-7-237,1 0 0,0 1 0,0 1 0,1 0 0,0 1 0,1 0 0,0 1 0,1 1 1,1 0-1,0 1 0,1 0 0,1 0 0,0 1 0,-7 19 0,11-26 8,2 1 1,-1-1-1,2 1 0,-1-1 1,1 1-1,0 0 0,1 0 1,1 0-1,-1 0 0,1 0 1,1 0-1,0 0 0,0 0 0,1 0 1,1 0-1,-1 0 0,2-1 1,-1 0-1,1 1 0,1-1 1,-1 0-1,1-1 0,1 1 1,0-1-1,0 0 0,13 12 0,-12-14 18,1 0 0,0 0-1,0 0 1,1-1-1,0-1 1,-1 1-1,2-1 1,-1-1-1,0 0 1,1 0-1,-1 0 1,1-2-1,0 1 1,0-1-1,0 0 1,0-1-1,0-1 1,11-1-1,17-3 126,-1-3 0,1-1 0,48-18 0,-32 9 75,-45 16-200,0-1 1,0-1-1,0 0 0,0 0 1,-1-1-1,0 0 0,14-10 1,-24 18-76,0 0 0,1 1 0,-1 0 0,0 0 1,1-1-1,0 1 0,0 0 0,0 0 0,0 0 0,1 0 0,0 0 1,-1 0-1,2 0 0,-1 0 0,0 0 0,1 0 0,0 0 1,-1 0-1,2 0 0,-1 0 0,0 0 0,4 6 0,-1 0 28,0-1 0,0 0 0,1 0 1,1 0-1,-1 0 0,1-1 0,1 0 0,10 11 0,-8-12 38,0 0 0,0-1 0,0 0-1,1-1 1,0 0 0,0-1 0,1 0 0,-1 0 0,1-1 0,0 0 0,0-1 0,0-1 0,0 1 0,0-2 0,0 1 0,0-2-1,0 1 1,1-2 0,-1 1 0,0-1 0,-1-1 0,1 0 0,0-1 0,-1 0 0,0 0 0,0-1 0,0-1 0,10-7 0,-9 6-11,0 0 0,-1-2 0,0 1 0,0-1 0,-1 0 0,-1-1 0,1 0 0,-1-1 0,-1 0 0,0 0 0,-1 0 0,0-1 0,0 0 0,-1 0 0,-1 0 0,0-1 0,-1 0 0,0 0 0,-1 1 0,0-1 0,-1-1 0,-1 1 0,-2-23 0,0 22-42,-1-1-1,-1 1 0,0 0 0,-1 1 0,-1-1 0,0 1 0,-1 0 0,0 1 0,0-1 1,-2 1-1,-11-13 0,13 17-12,-1 0 1,0 1 0,0-1 0,-1 2-1,0-1 1,0 1 0,0 0 0,-1 1-1,0 0 1,0 1 0,0 0 0,-1 1 0,1 0-1,-1 0 1,-20-2 0,13 5-57,0 0 0,0 1 0,-1 0 0,1 2 0,0 0 1,1 1-1,-1 1 0,1 1 0,-23 10 0,32-12 34,1 0 0,0 0 0,0 1 0,0 0 0,0 0 0,1 1 0,-1 0 0,2 0 0,-11 14-1,12-15 22,1 0 0,1 0 0,-1 1 0,1 0 0,0-1 0,0 1 0,1 0-1,0 0 1,0 0 0,0 0 0,0 0 0,1 0 0,0 0 0,1 0 0,1 9-1,0-5 18,0 1-1,1-1 0,0 0 0,1 0 0,0 0 0,1 0 0,0-1 0,0 0 0,1 0 0,0 0 0,0-1 0,1 0 0,1 0 0,-1-1 0,1 1 1,0-2-1,1 1 0,0-1 0,0-1 0,0 1 0,0-2 0,1 1 0,0-1 0,0-1 0,16 4 0,3 0 46,0-2 1,0-1-1,0-1 0,1-2 1,-1-1-1,1-1 0,-1-1 1,32-7-1,-11-4 44,-39 9-53,0 0 1,0 1 0,1 1-1,-1 0 1,1 1 0,-1 0-1,13 1 1,-23 0-9,-1 0 1,0 1-1,1-1 0,-1 1 1,1-1-1,-1 1 1,0-1-1,1 0 0,-1 1 1,0-1-1,0 1 1,1 0-1,-1-1 1,0 1-1,0-1 0,0 1 1,0-1-1,0 1 1,0-1-1,0 1 0,0 0 1,0-1-1,0 1 1,0-1-1,0 1 0,0-1 1,0 1-1,0 0 1,0-1-1,-1 1 0,1-1 1,0 1-1,-1 0 1,-8 24 195,7-22-164,-1 6 27,-1 0-1,1 1 1,1-1-1,0 1 0,0 0 1,1-1-1,0 1 1,1 0-1,0 0 0,0 0 1,1 0-1,4 18 0,2-5-947,1-1 0,0 0 0,2-1 0,15 26 0,-9-12-1322</inkml:trace>
</inkml:ink>
</file>

<file path=ppt/ink/ink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8.6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37 111 5632,'0'0'261,"-1"1"1,0-1 0,1 0-1,-1 0 1,1 0-1,-1 0 1,0 1 0,1-1-1,-1 0 1,1 0-1,-1 1 1,1-1-1,-1 0 1,1 1 0,-1-1-1,1 1 1,0-1-1,-1 1 1,1-1 0,-1 1-1,1-1 1,0 1-1,0-1 1,-1 1-1,1-1 1,0 1 0,0 0-1,-1 0 1,-2 27 2115,10 29-2072,-7-56-184,4 18 114,0-1 1,1 1-1,0-1 0,2-1 1,0 1-1,1-1 0,1-1 1,0 1-1,2-2 0,-1 1 1,21 20-1,-24-28-151,2 0 0,-1 0 0,1-2 0,0 1 0,0-1 0,1 0 0,0-1-1,0 0 1,0 0 0,1-1 0,-1-1 0,1 0 0,0 0 0,0-1 0,0 0 0,0-1 0,0-1 0,0 1 0,1-2-1,17-2 1,-19 1 7,1-1-1,0 0 1,-1 0-1,1-1 1,-1 0-1,0-1 1,-1-1-1,1 1 1,-1-1-1,0-1 1,0 0-1,-1 0 1,0 0-1,0-1 1,-1-1-1,0 1 1,0-1-1,8-15 1,-11 16 4,1-1 1,-1 0-1,-1 0 1,1 0-1,-2 0 0,1 0 1,-1-1-1,-1 1 1,1-1-1,-2 0 0,1 1 1,-1-1-1,-1 0 1,0 1-1,0-1 0,-1 1 1,0-1-1,-1 1 1,0 0-1,0 0 1,-7-14-1,3 11-80,0 1 1,-1-1-1,0 1 1,-1 0-1,0 1 0,0 0 1,-1 1-1,-1 0 1,1 0-1,-2 1 0,1 0 1,-1 1-1,0 1 1,0 0-1,-1 0 0,0 1 1,0 1-1,0 0 1,0 1-1,-1 0 0,0 1 1,1 1-1,-1 0 1,0 0-1,0 2 0,1 0 1,-1 0-1,0 1 1,1 1-1,0 1 1,-1-1-1,1 2 0,1 0 1,-1 0-1,-14 10 1,18-9-59,0 1 1,1 0 0,0 0 0,0 1-1,1 0 1,0 0 0,1 1 0,0-1-1,0 2 1,0-1 0,1 1 0,1-1-1,0 1 1,0 0 0,1 1-1,0-1 1,-1 15 0,2-17-81,1-1 1,1 1-1,0-1 1,0 1-1,0-1 1,1 1-1,0 0 1,1-1-1,-1 0 1,2 1-1,-1-1 1,1 0-1,0 0 0,0 0 1,1 0-1,0-1 1,0 0-1,0 1 1,1-1-1,0-1 1,0 1-1,1-1 1,-1 0-1,1 0 1,8 5-1,5 0-644,0 0 0,1-2 0,0 0 0,0-1 0,0-1 1,1-1-1,30 4 0,152 4-5535,-113-13 3721</inkml:trace>
</inkml:ink>
</file>

<file path=ppt/ink/ink8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7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84 3072,'-13'-13'1600,"18"6"999,34 2 835,-25 4-3985,356-7 3086,-142 6-1251,-200 1-1028,0-2 0,0 0 0,-1-2 0,0-1 0,0-2 0,37-14 0,-136 30 235,60-4-464,0 1 0,0 1 0,0 0 0,0 0 0,1 1 0,0 0 0,0 1 0,1 1 0,0-1 0,1 2 1,-1-1-1,2 1 0,0 0 0,0 1 0,0 0 0,2 1 0,-1-1 0,2 1 0,-1 0 0,2 1 1,-1-1-1,2 1 0,0 0 0,0 0 0,1 0 0,1 0 0,0 0 0,1 0 0,0 1 0,1-1 1,1 0-1,0 0 0,0 0 0,1 0 0,1 0 0,6 14 0,-5-18 29,1 0-1,0-1 0,0 1 1,1-1-1,0 0 1,0-1-1,0 0 0,1 0 1,0-1-1,1 0 0,0 0 1,0-1-1,0 0 1,0 0-1,1-1 0,-1 0 1,1-1-1,0 0 1,21 3-1,-8-3 33,1 0 0,0-2 1,1 0-1,-1-1 0,0-2 0,0-1 0,38-8 0,-37 4-32,-1-1-1,0 0 0,-1-2 0,0-1 0,42-26 1,-51 27-15,0 0 1,0-1-1,-1-1 1,-1 0-1,0-1 1,0-1-1,-1 1 1,-1-2 0,13-23-1,-21 35-40,0-1 0,0 0 0,0 0 1,-1 1-1,1-1 0,-1 0 0,0 0 0,0 0 0,-1 0 0,1-1 1,-1 1-1,0 0 0,0 0 0,0 0 0,-1 0 0,1 0 0,-1 0 1,0 0-1,0 0 0,0 0 0,-4-8 0,1 7-3,0 0 1,0 0-1,0 1 0,-1-1 0,0 1 0,1 0 1,-2 0-1,1 1 0,0 0 0,-1-1 0,1 2 1,-1-1-1,-11-3 0,9 4-20,0 0 0,0 0 1,0 1-1,0 0 0,-1 0 0,1 1 0,0 0 1,-1 0-1,1 1 0,0 0 0,0 1 1,0-1-1,0 2 0,0-1 0,0 1 0,0 0 1,1 1-1,-1 0 0,1 0 0,0 1 0,1 0 1,-1 0-1,1 0 0,0 1 0,0 0 0,0 0 1,1 0-1,0 1 0,0 0 0,1 0 0,0 0 1,0 0-1,1 1 0,0 0 0,0 0 0,0-1 1,1 2-1,1-1 0,-1 0 0,1 0 0,1 0 1,-1 1-1,1-1 0,1 0 0,2 15 0,0-12 35,1 1 0,0-1 0,1 0 0,0 0 0,0-1-1,1 1 1,1-1 0,0 0 0,0-1 0,1 0-1,0 0 1,1-1 0,0 0 0,0 0 0,0-1 0,1 0-1,0-1 1,17 9 0,-9-6 56,0-1 0,1 0 0,-1-1 0,2-1 0,-1-1 0,0-1 0,1-1 0,0 0 0,0-1 0,30-2 0,-36-2-40,0 0-1,0-1 1,-1 0 0,1-1 0,-1-1-1,0 0 1,0-1 0,0 0-1,22-16 1,1-6-41,58-54 0,-57 47 26,-32 31-19,-2 1-3,0 1-1,0-1 1,0 0 0,0 0-1,0 0 1,-1 0-1,1-1 1,-1 1-1,0-1 1,0 1-1,1-5 1,-12 15-15,-4 10 24,10-10 2,0 0 0,1 0-1,0 0 1,0 0-1,0 1 1,1-1-1,1 0 1,-1 1 0,1-1-1,0 1 1,1-1-1,-1 0 1,1 1-1,1-1 1,0 0 0,0 0-1,0 1 1,1-2-1,0 1 1,0 0-1,1-1 1,0 1 0,0-1-1,0 0 1,1 0-1,0-1 1,0 1 0,7 5-1,0-1 15,1 1 0,0-2 0,1 1 0,0-2 0,1 0-1,-1-1 1,1 0 0,1-1 0,-1-1 0,1 0 0,31 4 0,-20-6 38,0-1 0,1-1 1,-1-1-1,47-7 1,-65 5-39,0 1 1,0-1 0,1-1 0,-2 1 0,1-1-1,0-1 1,0 0 0,-1 0 0,0-1 0,0 0-1,0 0 1,-1-1 0,0 0 0,0 0 0,0-1-1,-1 0 1,9-12 0,-8 7-2,-1 0 0,0-1 0,-1 1 0,-1-1 0,0 0 0,0 0 1,-2-1-1,1 1 0,-2-1 0,0 1 0,0-1 0,-2 1 0,1-1 0,-6-26 0,3 28-20,0 1 1,0 0-1,-1 0 0,0 0 1,-1 1-1,0 0 0,-1 0 0,0 0 1,-1 0-1,0 1 0,0 0 1,-1 0-1,0 1 0,-1 0 1,1 1-1,-2 0 0,1 0 0,-12-6 1,0 2-30,-1 1 0,0 1 0,0 2 0,0 0 0,-1 1 0,0 1 0,-1 1 0,-31-2 0,46 6 8,0-1 0,0 1 0,0 1 0,0 0 1,1 0-1,-1 1 0,0 0 0,0 0 0,1 1 1,-1 0-1,1 0 0,0 1 0,0 1 0,0-1 1,1 1-1,0 0 0,-1 1 0,2 0 0,-1 0 0,1 0 1,0 1-1,0 0 0,1 0 0,-9 15 0,11-17 18,1-1-1,1 0 0,-1 1 0,1 0 1,-1-1-1,1 1 0,0 0 1,1-1-1,-1 1 0,1 0 0,0 0 1,1-1-1,-1 1 0,1 0 0,-1 0 1,4 7-1,-1-5-11,0 1-1,0-1 1,1 0-1,0 0 1,1-1 0,0 0-1,0 1 1,0-1-1,8 7 1,5 1-122,0 1-1,1-2 1,1-1 0,0 0-1,43 17 1,-31-18-183,0-1 0,1-1-1,0-2 1,36 3 0,-59-9 223,0-1-1,0 0 1,-1 0 0,1-1 0,0-1 0,0 0 0,-1 0 0,1-1-1,-1 0 1,0 0 0,16-9 0,-1-2-49,0-1 0,37-33 0,-57 46 150,0-1 0,-1 0 0,0 0 0,1 0 0,-1 0 0,0 0 0,-1-1 0,1 1 0,-1-1 0,1 0 0,-1 0 0,0 0 0,0 0 0,2-7 0,-7 5 121,-4 13-8,-6 17 165,9-14-133,1 0 0,1 0 1,-1 1-1,2-1 0,-1 1 1,2-1-1,-1 1 0,2-1 1,-1 1-1,1 0 0,1-1 0,0 0 1,3 12-1,-2-15-59,0 0 0,0 0 0,0-1 0,1 1 0,0-1 0,0 0 0,0 0 0,1 0 0,0 0 0,0-1 0,1 0 0,-1 0 0,1-1 0,0 1 0,1-1 0,-1-1 0,1 1 0,-1-1 0,13 4 0,-1-1-272,1-2 0,0 0 0,0-1 0,26 0-1,-32-2-454,0-1 0,-1-1 1,1 0-1,0 0 0,-1-2 0,0 1 0,21-8 0,11-15-1684</inkml:trace>
</inkml:ink>
</file>

<file path=ppt/ink/ink8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7.8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1 837 3072,'4'-3'522,"1"-1"0,0 1 0,0-1 1,0 1-1,1 1 0,-1-1 0,1 1 0,-1 0 0,1 0 1,11-2-1,-5 3-139,1 1 0,-1 0 0,1 0-1,16 4 1,73 7 477,164-4-1,-210-9-460,0-3-1,0-2 1,0-2 0,80-26-1,-117 29-285,0-1-1,-1-1 0,0-1 0,0 0 1,-1-1-1,0-1 0,-1-1 1,21-19-1,-29 23-74,0-1 0,0-1-1,0 1 1,-2-1 0,1-1 0,-1 1 0,-1-1 0,0 0 0,0-1 0,-1 1-1,0-1 1,-1 1 0,-1-1 0,3-23 0,-5 16-17,0 0 0,-1 0 0,-1-1 0,0 1 0,-2 0 0,0 1 0,-1-1-1,-1 1 1,-1 0 0,-1 0 0,0 1 0,-1 0 0,-1 0 0,-12-16 0,9 16-45,-1 0 0,0 2 0,-1-1-1,0 2 1,-1 0 0,-1 1 0,0 0 0,-1 2 0,0 0-1,-1 1 1,0 0 0,-34-10 0,41 17-4,0 0 0,-1 1 0,0 0 1,0 1-1,0 1 0,1 0 0,-1 0 0,0 1 0,0 1 1,1 0-1,-1 1 0,1 1 0,-1 0 0,1 0 1,1 1-1,-1 0 0,1 1 0,-1 1 0,2 0 0,-1 0 1,1 1-1,-12 11 0,4-1-9,1 0 0,0 1 0,2 0 1,0 1-1,1 1 0,1 1 0,1 0 0,1 0 0,1 1 0,-12 38 1,13-24 49,2 0 1,1 0 0,2 1-1,1-1 1,2 1-1,2-1 1,6 44 0,2-23 188,2-1 0,3 0 0,40 104 0,-37-118 15,26 61 421,-38-95-506,0 1 1,1-2-1,0 1 1,0-1 0,1 1-1,0-2 1,0 1-1,12 8 1,-18-15-105,0-1 0,0 1 0,1 0 0,-1-1 0,0 1 0,1-1 0,-1 1 0,1-1 0,-1 1 0,0-1 0,1 0 0,-1 0 0,1 0 0,-1 0 0,1 0 0,-1 0 0,1 0 0,-1-1 0,1 1 0,-1-1 0,0 1 0,1-1 0,-1 1 0,1-1 0,-1 0 0,0 1 0,0-1 1,3-2-1,37-37-1493,-37 35 845,1-1 0,-1 1 0,1 1 0,0-1 0,1 1 0,6-5 0,-5 6-169,1 1-1,0-1 1,-1 2 0,1-1-1,14 0 1,15-4-1536</inkml:trace>
</inkml:ink>
</file>

<file path=ppt/ink/ink8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8.2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90 0 5248,'0'0'2560,"-20"27"-2304,11-18 5632,0 5-5504,-5 11 128,0 1 128,3-10 128,2 8-1024,6-5 128,6-3 512,6 0 127,11-5-511,3-6 0,5-1-1151,6-4 127,-2-4-1024,-4-5 0</inkml:trace>
</inkml:ink>
</file>

<file path=ppt/ink/ink8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5:51:18.5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6656,'0'3'3328,"14"4"-3584,-8-7 5504,3 4-5248,0 1 128,-1 2 0,3 6 128,-11-2-1664,0 5 128,-5 19-512,-4-8 0</inkml:trace>
  <inkml:trace contextRef="#ctx0" brushRef="#br0" timeOffset="1">489 756 12416,'109'20'6143,"-81"-59"-8574,-23 26 12798,-15-1-14207,-19 5 0</inkml:trace>
</inkml:ink>
</file>

<file path=ppt/ink/ink8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49.6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103 1332 2944,'-13'-6'6769,"-2"0"-4450,13 1-1960,-1 0 0,1 0 1,0 0-1,0 0 0,1-1 1,-1 1-1,1-1 1,0 1-1,1-1 0,-1 1 1,1-1-1,1-8 0,-2-6 367,-22-140 2241,11 94-2040,-5-130 0,14 90-431,1 31 344,7-80 0,13 42-307,-15 89-356,1 0-1,1 0 1,13-35-1,-14 48-167,1 0-1,1 0 0,0 1 1,0-1-1,1 2 0,1-1 1,-1 1-1,1 0 0,14-11 1,-13 10 72,1 2 0,1-1 1,-1 1-1,1 1 1,1 0-1,-1 1 1,1 0-1,1 0 1,-1 2-1,22-7 1,15 0 237,-38 8-315,0 0-1,0 0 0,1 1 1,-1 0-1,1 1 0,-1 0 0,1 1 1,0 0-1,-1 1 0,1 1 1,-1-1-1,15 5 0,-13 2 3,-1 0 1,1 0-1,14 14 0,-17-13-9,-4-3 9,0 0 0,0 1 1,0 0-1,-1 1 0,0-1 1,-1 1-1,5 10 0,26 62-30,-32-73 62,7 20-89,0-5 46,0 1 1,-2 1 0,-1-1-1,-1 1 1,-1 1 0,-1-1-1,1 28 1,-1 13 9,-2-46-42,-1 0 0,-2 28 0,-1 40-207,2-60 105,-1 0 0,-5 36-1,-9 24-110,9-42 117,-3-1-1,-1 1 1,-2-1-1,-22 50 1,32-89 77,-9 19-165,0-1 0,-1 0 1,-17 22-1,29-45 158,0 0-1,0 0 0,0 0 0,0 1 1,0-1-1,0 0 0,0 0 0,-1 0 1,1 0-1,0 0 0,0 0 0,0 0 1,0 1-1,0-1 0,0 0 1,-1 0-1,1 0 0,0 0 0,0 0 1,0 0-1,0 0 0,-1 0 0,1 0 1,0 0-1,0 0 0,0 0 0,0 0 1,-1 0-1,1 0 0,0 0 0,0 0 1,0 0-1,0 0 0,0 0 1,-1 0-1,1 0 0,0 0 0,0 0 1,0 0-1,0-1 0,0 1 0,-1 0 1,1 0-1,0 0 0,0 0 0,0 0 1,0 0-1,0 0 0,0-1 1,0 1-1,-1 0 0,1 0 0,0 0 1,0-1-1,-6-13-4032,4 9 2951,-3-11-1948</inkml:trace>
</inkml:ink>
</file>

<file path=ppt/ink/ink8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0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 4608,'5'1'8792,"6"2"-4849,24 8-2343,-11-11-1044,0-1 0,0-1-1,0-1 1,-1-1-1,0-1 1,37-12-1,-35 8-1405,0 2 0,1 2-1,0 0 1,42-2 0,-15 7-4547,-34 0 2581</inkml:trace>
</inkml:ink>
</file>

<file path=ppt/ink/ink8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0.8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113 669 6016,'1'-8'10642,"12"-4"-6425,31-15-5035,-20 12 2008,39-28 504,-42 30-1423,-1 0 0,0-2 1,-1-1-1,20-20 1,-28 23-208,0 0 0,-1 0 1,0-1-1,-1 0 0,0 0 0,-2-1 1,1 0-1,-2-1 0,9-29 1,-13 35-66,-1 0 1,0 0 0,0-1 0,-1 1 0,0 0 0,0 0-1,-2 0 1,1 0 0,-1 0 0,0 0 0,-1 0 0,0 0 0,-1 1-1,0-1 1,-1 1 0,0 0 0,-9-13 0,7 13 15,1 0-1,-2 1 1,1 0-1,-1 0 1,-1 1 0,1 0-1,-1 1 1,0-1-1,-1 2 1,1-1 0,-1 1-1,0 1 1,-1 0 0,1 0-1,-1 1 1,1 0-1,-1 1 1,0 0 0,-14 0-1,16 2-10,0 1 0,0-1-1,0 1 1,1 1 0,-1 0-1,0 0 1,1 1 0,-1 0-1,1 0 1,0 1 0,0 0-1,0 0 1,1 1 0,0 0-1,0 0 1,0 1 0,0 0-1,1 0 1,0 1 0,0 0-1,1 0 1,-1 0 0,2 0-1,-8 16 1,4-4-10,0 1 0,2 0 1,0 0-1,2 0 0,0 1 0,1 0 0,1 0 1,1 0-1,1 0 0,1 0 0,4 24 1,4 18-8,4-1 1,30 89-1,86 165 397,-125-307-342,1-1-1,-1 1 0,2-1 1,-1 0-1,1 0 0,7 7 1,-11-13-75,0-1 0,0 1 0,-1 0 1,2-1-1,-1 1 0,0-1 0,0 1 1,0-1-1,1 0 0,-1 0 0,0 0 0,1 0 1,-1-1-1,1 1 0,-1-1 0,1 1 0,0-1 1,-1 0-1,1 0 0,-1 0 0,1 0 0,-1-1 1,1 1-1,-1-1 0,1 1 0,-1-1 0,1 0 1,3-2-1,2-2-541,0-1-1,-1 0 1,0-1 0,0 0 0,0 0 0,-1 0-1,0-1 1,0 0 0,-1 0 0,0 0 0,6-15-1,13-25-2624</inkml:trace>
</inkml:ink>
</file>

<file path=ppt/ink/ink8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1.4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98 5760,'0'-3'532,"-1"0"0,1-1-1,0 1 1,0-1 0,1 1 0,-1 0 0,1-1 0,0 1-1,-1 0 1,2-1 0,-1 1 0,0 0 0,3-5 0,-1 3 228,-2 1 1,1 0 0,0-1 0,-1 1 0,0-1-1,0 1 1,0-1 0,0-4 0,-1 8-825,2 6 315,-1 0 1,0 0 0,0 0-1,0 0 1,-1 1 0,1-1-1,-1 0 1,-2 10 0,2-13-213,13 238 2031,-2-57-1388,-10-154-674,3 79-108,20 119 0,-23-214 86,2 0 0,0 0 0,0 0 0,2-1 1,-1 1-1,2-1 0,8 16 0,-12-25-112,1 0-1,-1 0 1,1 0 0,0 0-1,0 0 1,0-1-1,0 1 1,1-1 0,-1 0-1,1 0 1,-1 0-1,1-1 1,-1 1 0,1-1-1,0 0 1,0 0-1,0 0 1,0 0 0,0-1-1,0 1 1,0-1-1,0 0 1,0 0 0,0-1-1,0 1 1,0-1-1,0 0 1,4-2 0,27-10-2648,-5-1-297</inkml:trace>
</inkml:ink>
</file>

<file path=ppt/ink/ink8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1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 7808,'4'-8'3840,"10"8"-3072,-14 0 5375,14 0-5631,-5 0 128,16-7 128,-2 2 0,9 5-1152,-3 0 0,4 0 0,-4 0 128,3 0-2432,-4 0 129</inkml:trace>
</inkml:ink>
</file>

<file path=ppt/ink/ink8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2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38 216 7040,'0'0'262,"0"0"-1,0 0 1,0 0 0,0 0 0,0 1 0,0-1-1,0 0 1,0 0 0,0 0 0,0 0-1,0 1 1,0-1 0,0 0 0,-1 0 0,1 0-1,0 0 1,0 0 0,0 1 0,0-1 0,0 0-1,0 0 1,0 0 0,0 0 0,0 0 0,-1 0-1,1 1 1,0-1 0,0 0 0,0 0-1,0 0 1,0 0 0,-1 0 0,1 0 0,0 0-1,0 0 1,0 0 0,0 0 0,0 0 0,-1 0-1,1 0 1,0 0 0,0 0 0,0 0 0,0 0-1,-1 0 1,13 33 1984,26 40-2817,-21-51 1013,5 10-205,1-2-1,38 38 1,-60-67-262,1 0 1,0 1-1,0-1 1,-1 1-1,1 0 1,-1-1-1,0 1 1,1 0-1,-1 0 0,0 0 1,0 0-1,0 0 1,0 2-1,-1-3 5,0-1-1,0 1 0,-1-1 1,1 0-1,0 1 0,0-1 0,-1 0 1,1 0-1,0 1 0,-1-1 1,1 0-1,-1 0 0,1 1 0,0-1 1,-1 0-1,1 0 0,-1 0 0,1 0 1,-1 1-1,1-1 0,0 0 1,-1 0-1,1 0 0,-1 0 0,1 0 1,-1 0-1,1 0 0,-1-1 1,1 1-1,0 0 0,-1 0 0,1 0 1,-1 0-1,1 0 0,0-1 1,-1 1-1,-5-2-88,1 1 0,0-1 1,0 0-1,-1-1 0,1 1 0,1-1 1,-1 0-1,0 0 0,-4-5 0,-20-24-235,-41-58-1,63 79 391,-1-1-1,2 0 1,-1 0-1,2 0 1,0-1-1,0 0 0,1 0 1,1 0-1,-3-16 1,6 21 17,0 1 1,0 0-1,1 0 0,0 0 1,0 0-1,0 0 1,1 0-1,0 0 1,1 1-1,-1-1 0,1 1 1,1-1-1,-1 1 1,1 0-1,0 0 1,0 0-1,1 1 0,0 0 1,0 0-1,0 0 1,0 0-1,1 1 1,0 0-1,12-7 0,0 2-258,0 0-1,1 1 1,1 1-1,-1 0 1,1 2-1,0 0 1,27-2-1,-10 6-2151,-3 1-340</inkml:trace>
</inkml:ink>
</file>

<file path=ppt/ink/ink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9.0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392 1 8064,'-23'28'3968,"-11"42"-5632,20-38 9087,-15 16-7295,-8 10 128,-6 12-2815,-8 24 127,-10-12 1408,-38-11 0</inkml:trace>
</inkml:ink>
</file>

<file path=ppt/ink/ink8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2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0 296 8320,'4'1'459,"-1"1"0,1-1 0,0 1 0,-1-1 0,1 0 0,0-1 0,0 1 0,-1-1 0,1 1 0,0-1 0,0 0-1,0 0 1,0-1 0,0 1 0,-1-1 0,1 0 0,0 0 0,-1 0 0,1-1 0,0 1 0,-1-1 0,6-3 0,35-24 2896,-10-3-3571,-8 4 385,-14 16-17,0 0 1,-1-1-1,-1-1 1,0 1-1,10-19 1,-19 29-146,0 0 0,1 1 0,-1-1 0,0 0 0,-1 0 0,1 0 0,0 0 0,-1 0 0,0-1 0,1 1 0,-1 0 0,-1 0 0,1 0 0,0 0 0,-1 0 0,1 0 1,-1 0-1,0 0 0,0 0 0,0 0 0,-1 0 0,1 0 0,0 1 0,-1-1 0,0 0 0,0 1 0,0 0 0,0-1 0,0 1 0,0 0 0,-1 0 0,1 0 0,-6-3 0,6 4 18,0 0-1,0 0 1,0 0-1,0 0 1,0 0-1,0 0 1,0 1-1,0-1 1,-1 1 0,1 0-1,0 0 1,0 0-1,-1 0 1,1 0-1,0 0 1,0 0 0,-1 1-1,1-1 1,0 1-1,-4 1 1,-44 25 338,38-19-261,5-5-71,1 2-1,-1-1 0,1 1 1,0 0-1,1 0 0,-1 1 0,1 0 1,0 0-1,0 0 0,1 0 1,0 1-1,0 0 0,0 0 1,1 0-1,0 0 0,0 0 1,1 1-1,0-1 0,1 1 1,-1 0-1,1 0 0,1-1 1,0 1-1,0 0 0,0 0 0,1-1 1,0 1-1,0 0 0,1-1 1,0 1-1,0-1 0,1 1 1,0-1-1,1 0 0,-1 0 1,1-1-1,9 13 0,-8-13-19,6 10 69,1 0-1,0-1 0,20 18 0,-26-28-121,0-1 1,0 1-1,1-1 1,-1-1-1,1 1 1,0-1-1,0 0 1,1 0-1,-1-1 1,0 0-1,16 2 1,-8-3-708,0 0 0,0-1 0,0-1 0,0 0 0,-1-1-1,1-1 1,0 0 0,17-6 0,12-8-2450</inkml:trace>
</inkml:ink>
</file>

<file path=ppt/ink/ink8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3.8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91 5376,'0'3'667,"0"-1"0,0 1 0,0 0 0,1-1 0,-1 1 0,1-1 0,-1 1-1,1-1 1,0 1 0,0-1 0,0 1 0,3 3 0,17 35 1308,103 161 691,-120-196-2487,0-1 0,-1 1-1,1 0 1,-1 0 0,0 1-1,-1-1 1,4 12 0,-8-19-142,0 0 1,0 0-1,0-1 0,0 1 1,0-1-1,0 1 0,0-1 1,0 1-1,1-1 1,-1 0-1,1 0 0,0 0 1,-1 0-1,1 0 1,0 0-1,0 0 0,0 0 1,-1-4-1,0 1 21,-5-5 9,1-1-1,0-1 1,1 1 0,1-1 0,-1 0 0,2 0 0,0 0 0,0 0 0,-1-19-1,4 22-42,0 0 0,1 1-1,0-1 1,0 1 0,1 0 0,0-1-1,1 1 1,0 0 0,0 0-1,0 0 1,1 1 0,1-1-1,-1 1 1,9-10 0,-2 5 110,1 0 0,0 1-1,1 1 1,0 0 0,1 1 0,0 1 0,0 0 0,0 0 0,1 2 0,0 0 0,1 0 0,0 2 0,-1 0 0,1 1-1,1 0 1,-1 1 0,18 1 0,-28 1-101,-1 0 0,1 1 0,-1 0 0,0 0 0,1 1 0,-1 0 0,0 0 0,0 0 0,0 0 0,0 1 0,0-1 0,-1 1 0,1 1 0,4 3 0,5 6 97,-1 1-1,19 23 0,-23-25-116,0 2-80,-1 0-1,0 1 0,-1 1 1,-1-1-1,-1 1 0,0 0 1,-1 0-1,0 0 0,1 28 1,11 37-323,-15-41-2404,-6-28-1282,-1-9 1005</inkml:trace>
</inkml:ink>
</file>

<file path=ppt/ink/ink8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4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0 281 6784,'6'4'9251,"5"5"-5413,23 18-2848,-18-20-783,0 0-1,0-1 0,1 0 0,0-1 0,0-1 1,0-1-1,0 0 0,0-1 0,1-1 1,-1-1-1,1-1 0,-1 0 0,0-1 0,1-1 1,-1 0-1,0-1 0,0-1 0,-1-1 0,0 0 1,30-17-1,-33 15-146,0 0 0,0 0-1,0-2 1,-1 1 0,-1-2 0,0 1 0,0-2 0,12-16 0,-20 24-49,-1 0 0,1 1 0,-1-1 0,0 0 0,0-1 0,-1 1 0,1 0 1,-1 0-1,0-1 0,0 1 0,0-1 0,-1 1 0,1-1 0,-1 1 1,0-1-1,0 1 0,-1-1 0,0 1 0,1-1 0,-1 1 0,-1 0 1,1-1-1,-1 1 0,0 0 0,1 0 0,-2 0 0,1 0 0,0 0 0,-1 1 1,0-1-1,0 1 0,0-1 0,-6-4 0,0 1-19,0 0-1,-1 1 1,0 0 0,0 0-1,-1 1 1,1 1-1,-1 0 1,0 0-1,-1 1 1,1 0 0,0 1-1,-1 0 1,1 1-1,-1 0 1,0 1-1,1 0 1,-1 1 0,-16 3-1,11-1-28,1 0 0,0 1 0,0 0 1,0 2-1,0 0 0,1 0 0,0 1 0,0 1 0,1 1 0,0 0 0,0 1 0,-16 15 0,27-22-95,0 0-1,0 0 0,0 1 1,1-1-1,-1 1 0,1-1 1,0 1-1,0 0 0,0 0 1,0 0-1,1 0 0,-1 0 1,1 0-1,0 0 0,0 0 1,1 1-1,0-1 0,-1 0 1,1 1-1,0-1 0,1 0 1,-1 1-1,1-1 0,0 0 1,0 0-1,0 0 0,1 0 1,0 0-1,-1 0 0,1 0 1,4 5-1,-1-3-428,1-1 1,0 1-1,0-1 1,12 7-1,-14-10 335,40 29-2995</inkml:trace>
</inkml:ink>
</file>

<file path=ppt/ink/ink8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5.0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1 107 3456,'3'-4'662,"1"-1"-1,-1 1 1,0-1 0,0 0-1,0 0 1,-1 0 0,0 0-1,0 0 1,0-1 0,1-6-1,14-32 6162,-16 42-6717,-2 63 2984,0-22-2385,1-1 1,7 45-1,29 148-114,21 167-1012,-57-382 396,2 0-1,0 0 0,1-1 1,0 1-1,1-1 1,1 0-1,0 0 1,2-1-1,12 25 0,-17-38 27,-1 0 0,1 0-1,-1 0 1,1 0 0,0 0-1,-1 0 1,1 0 0,0-1-1,-1 1 1,1-1-1,0 1 1,0-1 0,0 0-1,-1 1 1,1-1 0,0 0-1,0 0 1,0 0 0,0-1-1,-1 1 1,1 0 0,0-1-1,2 0 1,46-16-50,-43 15 18,59-17-644,2 0-2490,-28-1-3170,-26 12 3519</inkml:trace>
</inkml:ink>
</file>

<file path=ppt/ink/ink8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5.4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4736,'9'-7'2304,"20"-9"-896,-19 12 3584,8 1-4224,2-3 0,8 15 128,-5-5-1,6 12-1406,-6-9 127,0 5-128,-4-5 128,4-1-1664,-3-3 0</inkml:trace>
</inkml:ink>
</file>

<file path=ppt/ink/ink8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6.2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34 294 5760,'0'-1'186,"0"1"-1,-1 0 1,1 0 0,0 0 0,0 0-1,-1 0 1,1 0 0,0-1 0,-1 1-1,1 0 1,0 0 0,0 0 0,-1 0-1,1 0 1,0 0 0,-1 0 0,1 0 0,0 0-1,-1 1 1,1-1 0,0 0 0,0 0-1,-1 0 1,1 0 0,0 0 0,0 0-1,-1 1 1,1-1 0,0 0 0,0 0-1,-1 0 1,1 1 0,0-1 0,0 0-1,0 0 1,-1 0 0,1 1 0,0-1-1,0 0 1,0 1 0,0-1 0,0 0 0,0 0-1,-1 1 1,1-1 0,0 0 0,0 1-1,0-1 1,0 0 0,0 1 0,6 24 2333,17 21-1969,-18-39-384,1-1 0,0 0 0,0 0 0,0-1 0,1 0 0,0 0 0,0 0 0,0-1 1,0 0-1,1 0 0,0-1 0,0 0 0,0 0 0,0-1 0,0 0 0,0 0 0,0-1 0,1 0 0,-1-1 0,1 0 0,14-1 0,-2-3 65,0 0 1,-1-1-1,1-1 0,-1 0 1,-1-2-1,1-1 1,26-16-1,-34 17-158,-1 0 1,0-1-1,-1-1 0,0 0 0,0 0 0,-1-1 0,-1 0 0,0-1 1,0 1-1,-1-2 0,-1 1 0,0-1 0,6-19 0,-9 26-104,-1 0 0,-1-1 0,1 1-1,-1-1 1,0 0 0,0 1 0,-1-1-1,0 0 1,0 1 0,-1-1 0,0 0-1,0 1 1,0-1 0,-1 1 0,0-1-1,0 1 1,0 0 0,-1 0 0,0 0-1,-1 0 1,1 0 0,-1 1 0,0 0 0,0-1-1,-1 2 1,1-1 0,-10-7 0,9 9-8,0-1 0,0 1 0,0 0 0,0 1 0,0-1 0,-1 1 0,0 0 0,1 1 0,-1-1 1,0 1-1,0 0 0,1 0 0,-1 1 0,0 0 0,0 0 0,0 0 0,-7 2 0,0-1-50,0 0-28,0 0 0,0 1 0,0 1 0,0 0 0,1 1 0,-1 1 0,1 0 0,0 0 0,-15 10 0,16-10 29,-13 8-304,1 1 0,0 2 1,-39 33-1,52-41 172,1 1-1,1 0 1,0 0 0,0 1 0,1 0 0,0 0-1,1 1 1,0 0 0,0 0 0,-6 20-1,11-30 185,1 1-1,-1 0 0,0-1 0,1 1 1,0 0-1,-1-1 0,1 1 0,0 0 0,0 0 1,0 0-1,0-1 0,0 1 0,0 0 1,0 0-1,1-1 0,-1 1 0,1 0 1,-1 0-1,1-1 0,-1 1 0,1-1 0,0 1 1,0 0-1,0-1 0,0 0 0,0 1 1,0-1-1,1 1 0,-1-1 0,0 0 0,1 0 1,-1 0-1,1 0 0,-1 0 0,1 0 1,-1 0-1,1-1 0,0 1 0,-1 0 0,1-1 1,0 1-1,-1-1 0,1 0 0,0 0 1,0 0-1,0 0 0,-1 0 0,3 0 1,10 0-61,0-1 1,-1-1 0,1 0 0,23-7 0,66-11 100,-72 15 58,48-14 0,-53 10 75,37-12-166,-60 21 135,0-1-1,-1 0 0,1 1 1,0-1-1,0 1 0,0 0 0,0 0 1,0 0-1,0 1 0,0-1 1,-1 0-1,1 1 0,0 0 1,0 0-1,0 0 0,4 2 0,-7-3-85,0 0-1,1 0 0,-1 1 0,0-1 1,0 0-1,0 0 0,1 0 0,-1 0 1,0 0-1,0 0 0,0 0 0,0 1 0,0-1 1,1 0-1,-1 0 0,0 0 0,0 0 1,0 0-1,0 1 0,0-1 0,0 0 1,0 0-1,0 0 0,1 1 0,-1-1 1,0 0-1,0 0 0,0 0 0,0 1 0,0-1 1,0 0-1,0 0 0,0 0 0,0 1 1,0-1-1,0 0 0,-1 0 0,1 0 1,0 1-1,0-1 0,0 0 0,0 0 1,0 0-1,0 0 0,0 1 0,0-1 0,-1 0 1,1 0-1,0 0 0,0 0 0,0 0 1,0 1-1,0-1 0,-1 0 0,1 0 1,-2 5 993,20 12-36,1-1 1,0 0-1,1-2 1,24 14-1,-31-21-1193,1 0 0,-1-1 0,1 0 1,0-1-1,1-1 0,-1 0 0,1-1 0,18 2 0,-1-7-2621,-4-1-257</inkml:trace>
</inkml:ink>
</file>

<file path=ppt/ink/ink8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6.9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1 165 5376,'4'-4'7023,"6"-4"-3829,37-23-2210,-37 24 764,15-10-1829,112-69 2700,-134 84-2584,1 1 0,-1-1 0,1 1-1,0-1 1,0 1 0,-1 0-1,1 1 1,0-1 0,0 0 0,0 1-1,0 0 1,0 0 0,0 0 0,0 1-1,0-1 1,0 1 0,0 0-1,-1 0 1,1 1 0,0-1 0,-1 1-1,1-1 1,-1 1 0,1 0 0,-1 0-1,0 1 1,0-1 0,0 1-1,0 0 1,0-1 0,0 1 0,-1 0-1,1 1 1,-1-1 0,0 0 0,0 1-1,-1-1 1,1 1 0,0 0-1,-1-1 1,0 1 0,1 5 0,0 4-61,-1 1 0,0-1 0,0 1 0,-2-1 0,1 1 0,-2-1 0,-3 17 0,-27 93-214,28-110 202,-1 0 1,-1-1 0,0 0 0,0 0 0,-1 0-1,-1-1 1,0 0 0,0 0 0,-16 14 0,6-8 4,-2-1 1,0-1 0,-1-1 0,-24 12-1,30-18 12,1 2 0,-1-1-1,2 2 1,-1 0 0,2 1-1,-21 22 1,34-34 19,-1 0 0,0 0 0,0 0-1,1 0 1,-1 0 0,0 0 0,0 0 0,1 0 0,-1 0 0,0 0 0,0 0-1,1 0 1,-1 0 0,0 1 0,0-1 0,1 0 0,-1 0 0,0 0-1,0 0 1,0 1 0,1-1 0,-1 0 0,0 0 0,0 0 0,0 0 0,0 1-1,1-1 1,-1 0 0,0 0 0,0 1 0,0-1 0,0 0 0,0 0 0,0 1-1,0-1 1,0 0 0,0 0 0,0 1 0,0-1 0,0 0 0,0 0-1,0 1 1,0-1 0,0 0 0,0 0 0,0 1 0,0-1 0,0 0 0,0 0-1,0 1 1,-1-1 0,1 0 0,0 0 0,0 1 0,0-1 0,0 0-1,-1 0 1,1 0 0,0 0 0,0 1 0,0-1 0,-1 0 0,1 0 0,0 0-1,19-5-67,-18 5 66,75-31 34,-53 21 207,1 0-1,30-7 0,-45 15-94,1 0-1,-1 1 1,1 0-1,0 0 1,0 1-1,-1 1 1,1-1-1,0 2 1,13 2-1,-6 1-406,1-2-1,-1 0 0,1-1 1,0 0-1,0-2 0,0 0 0,0-1 1,0-1-1,0-1 0,34-9 1,5-5-2445</inkml:trace>
</inkml:ink>
</file>

<file path=ppt/ink/ink8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7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2048,'0'4'1024,"9"-24"2816,-9 20-3072,5-7 128,-5 7 0,9-4 640,-9 4 0,5 4-1792,-5 3 0,9 2 1408,-5-2 128,15 0-512,-5-2 0,24-13-1920,-10 4 128,24-8-896,-10-3 0</inkml:trace>
</inkml:ink>
</file>

<file path=ppt/ink/ink8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8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9600,'5'28'4736,"9"42"-6528,-10-58 9343,10 20-7551,-5-9 0,16 20-256,-11-11 0,15 4-384,-6-17 128,14-19-2047,-8 0 127</inkml:trace>
</inkml:ink>
</file>

<file path=ppt/ink/ink8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8.5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5888,'0'-7'2944,"14"-5"-8832,-14 12 3200</inkml:trace>
</inkml:ink>
</file>

<file path=ppt/ink/ink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49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257 291 5504,'4'57'8426,"-2"-45"-7743,1 1 0,0-1 0,1 0 0,9 22 0,-9-26-608,0-1-1,0 0 1,1 0-1,0 0 1,0 0-1,0-1 1,1 0 0,0 0-1,1 0 1,-1-1-1,1 0 1,0 0-1,0-1 1,0 0 0,16 6-1,-12-6 51,-1-1 0,1-1 0,0 1 0,0-2-1,0 0 1,0 0 0,0-1 0,0 0 0,0-1 0,0 0 0,0-1 0,0 0-1,-1-1 1,1 0 0,-1-1 0,1 0 0,-1 0 0,0-1 0,-1 0 0,13-10-1,-15 10-4,0 0 0,0-1 0,0 0 0,-1-1 0,0 1 0,-1-1-1,1 0 1,-1-1 0,-1 1 0,1-1 0,-1 0 0,-1 0 0,1 0-1,-1-1 1,-1 1 0,0-1 0,0 1 0,0-1 0,-1 0-1,-1 0 1,1 0 0,-2 0 0,1 0 0,-1 1 0,-3-16 0,-1 9-48,0 0 0,-1 0 1,0 1-1,-1-1 0,-1 1 1,-1 1-1,0 0 0,0 0 1,-1 1-1,-1 0 1,0 0-1,0 1 0,-1 1 1,-1 0-1,0 1 0,0 0 1,-1 1-1,0 0 0,0 1 1,-30-10-1,26 11-83,0 0 0,-1 2 0,0 0 0,0 0 0,0 2 0,0 0 1,0 2-1,-1 0 0,1 1 0,0 1 0,0 0 0,0 2 0,0 0 0,1 1 0,-1 1 0,1 1 0,-20 10 0,29-11-28,0 0 0,0 0 0,0 1 0,1 0 0,0 0 0,0 1 0,1 0 0,0 1 0,0-1 0,-5 12 0,10-17 16,-1 1-1,2 0 1,-1 0 0,0 0-1,1 0 1,-1 0-1,1 0 1,0 0-1,1 1 1,-1-1-1,1 0 1,0 0-1,0 1 1,0-1-1,0 0 1,1 1-1,0-1 1,0 0 0,0 0-1,0 0 1,1 0-1,-1 0 1,1 0-1,0 0 1,0 0-1,1-1 1,-1 1-1,4 3 1,2 0-134,0 1-1,0-1 1,1 0-1,-1-1 1,2 0 0,-1 0-1,1-1 1,0 0-1,0-1 1,17 5 0,11 1-1324,65 8 1,-54-11-143,86 15-3752,-72-18 2431</inkml:trace>
</inkml:ink>
</file>

<file path=ppt/ink/ink8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8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67 289 5632,'1'2'967,"1"0"-1,-1-1 1,0 1 0,1 0 0,-1-1-1,0 0 1,1 1 0,0-1 0,-1 0-1,1 0 1,0 0 0,0 0 0,0 0-1,3 1 1,2 2-1623,5 2 864,0 0 0,0 0 0,0-1 0,1-1 0,0 0 0,0-1 0,0-1 0,0 1 0,0-2 0,0 0 0,1-1 0,-1 0 0,0-1 0,1 0 0,-1-1 0,0-1 0,0 0 0,0-1 0,19-8 0,-20 7-36,1-1 0,-1 0 0,-1-1 0,1 0 0,-1-1 1,0 0-1,-1-1 0,0 0 0,16-20 0,-22 25-147,-1 0 0,0-1 0,0 0 0,0 0-1,0 0 1,-1 0 0,0 0 0,0 0 0,0 0 0,-1-1 0,0 1-1,0-1 1,0 1 0,0-1 0,-1 1 0,0-1 0,0 0 0,-1 1 0,0-1-1,0 1 1,0-1 0,0 1 0,-1-1 0,0 1 0,-3-7 0,0 6-26,1-1 0,-1 1 1,1 0-1,-2 0 1,1 1-1,-1 0 0,0 0 1,0 0-1,0 1 1,0-1-1,-1 2 0,0-1 1,0 1-1,0 0 1,0 0-1,0 1 1,-1 0-1,-11-2 0,2 1-40,0 1 0,0 1 0,-1 0-1,1 1 1,-1 1 0,1 1-1,-25 5 1,18-1-166,0 1-1,0 1 1,-42 21-1,59-26 43,1 0-1,0 0 1,0 0-1,0 1 1,1 0 0,0 1-1,-1-1 1,1 1-1,0 0 1,1 0-1,0 0 1,-1 1 0,2 0-1,-1 0 1,1 0-1,0 0 1,0 0 0,0 0-1,-2 11 1,5-15-34,-1 1 1,1 0 0,0 0 0,0 0 0,1 0-1,-1 0 1,0 0 0,1 0 0,0-1 0,-1 1-1,1 0 1,1 0 0,-1-1 0,0 1-1,0-1 1,1 1 0,0-1 0,-1 1 0,1-1-1,0 0 1,0 0 0,0 0 0,4 3-1,19 24-2872</inkml:trace>
</inkml:ink>
</file>

<file path=ppt/ink/ink8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9.5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4864,'6'7'8168,"-1"-3"-4915,7 14-1469,7 32-875,-9-23-444,-1 0 0,9 44 0,-13-21-138,-4-38-290,-1 1-1,2-1 1,0 1-1,0-1 0,1 0 1,0 0-1,9 18 0,-40-128-1316,25 89 1295,1-1-1,0 0 1,1 1-1,-1-1 1,2 0 0,0 0-1,0 0 1,0 0-1,1 1 1,1-1-1,0 0 1,0 0-1,1 1 1,0 0-1,0-1 1,1 1-1,1 0 1,-1 1-1,1-1 1,10-10-1,-11 13 133,0 1-1,1 0 0,0 0 0,0 0 1,1 1-1,-1 0 0,1 0 1,0 0-1,0 1 0,0 0 0,1 0 1,-1 0-1,1 1 0,-1 0 0,1 0 1,0 1-1,0 0 0,0 0 1,-1 1-1,1-1 0,0 2 0,0-1 1,0 1-1,0 0 0,0 0 0,0 1 1,-1 0-1,1 0 0,9 4 1,-10-3-129,1-1 0,-1 1 0,0 0 0,0 1 0,0-1 0,-1 1 1,1 0-1,-1 0 0,0 1 0,0 0 0,0 0 0,-1 0 0,0 0 0,0 1 1,0-1-1,-1 1 0,1 0 0,-1 0 0,4 13 0,-4 1-332,-1-1 0,-1 0-1,-2 28 1,0-29-294,1 0 0,1 1-1,0-1 1,1-1 0,7 26 0,-8-40 186,0 0 0,1 0-1,-1-1 1,1 1 0,0 0 0,0-1 0,0 1 0,0-1 0,0 0 0,1 1 0,-1-1 0,1 0 0,3 2 0,4 3-2138</inkml:trace>
</inkml:ink>
</file>

<file path=ppt/ink/ink8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5:59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8320,'14'7'4096,"-10"22"-4096,-4-26 7295,0 24-7167,0-8 0,14 13-128,0-12 128,-5 15-1280,2-8 128,3 9-1407,-5-17 127</inkml:trace>
</inkml:ink>
</file>

<file path=ppt/ink/ink8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00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0 9984,'-14'16'4992,"17"-3"-16384,-3-13 8448</inkml:trace>
</inkml:ink>
</file>

<file path=ppt/ink/ink8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6:09.72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 1,'61'0,"-53"0,-37 0,13506 0,-13468 0</inkml:trace>
</inkml:ink>
</file>

<file path=ppt/ink/ink8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6:17.365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0 3,'0'-3,"0"25,0 6818,0-6859</inkml:trace>
</inkml:ink>
</file>

<file path=ppt/ink/ink8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1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 7296,'0'8'1107,"0"-13"1097,0-13-331,0 17-1553,0 1 42,0 0 449,0 31 3519,0-28-4115,0-1 0,0 1 0,0 0 0,0 0 0,0-1 0,1 1 0,-1 0 0,1-1 0,0 1 0,0 0 0,0-1 0,0 1 0,0-1 0,0 1 0,3 2 0,-4-5-171,1 1 0,0-1 0,-1 0 0,1 1-1,-1-1 1,1 0 0,0 1 0,-1-1-1,1 0 1,0 0 0,-1 0 0,1 0 0,0 0-1,-1 1 1,1-1 0,0-1 0,-1 1-1,1 0 1,0 0 0,-1 0 0,1 0 0,1-1-1,22-16 97,-24 17-135,1-1-1,0 0 1,0 0 0,-1 0-1,1 0 1,-1 0 0,1 0-1,0 0 1,-1 0 0,0 0-1,1 0 1,-1 0 0,0 0-1,0 0 1,1 0 0,-1 0 0,0 0-1,0 0 1,0 0 0,0-1-1,0 1 1,-1 0 0,1 0-1,0 0 1,0 0 0,-1 0-1,1 0 1,-1 0 0,1 0-1,-1 0 1,1 0 0,-1 0-1,1 0 1,-1 0 0,0 0-1,0 1 1,1-1 0,-1 0-1,0 0 1,0 1 0,0-1 0,0 1-1,0-1 1,0 1 0,-1-1-1,1 0-60,0 1 0,0-1 0,0 1 0,0-1 0,-1 1 0,1 0 0,0-1-1,0 1 1,0 0 0,0 0 0,0 0 0,-1 0 0,1 0 0,0 0 0,0 0 0,0 1 0,0-1 0,-2 1-1,3-1-111,-1 1 0,0-1-1,0 1 1,0-1 0,1 1 0,-1 0-1,0 0 1,1-1 0,-1 1-1,0 0 1,1 0 0,-1 0-1,1-1 1,0 1 0,-1 0 0,1 0-1,0 0 1,-1 0 0,1 0-1,0 0 1,0 0 0,0 0-1,0 0 1,0 0 0,0 2-1,0 12-2646</inkml:trace>
</inkml:ink>
</file>

<file path=ppt/ink/ink8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1.6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74 10112,'16'1'9274,"15"8"-6517,-30-9-2722,1 1-1,-1-1 0,0 0 0,1 0 1,-1 0-1,1 0 0,-1 0 0,0 0 0,1-1 1,-1 1-1,0 0 0,1-1 0,-1 1 1,0 0-1,1-1 0,-1 0 0,0 1 1,0-1-1,1 0 0,-1 0 0,0 0 1,0 0-1,0 0 0,0 0 0,0 0 0,0 0 1,-1 0-1,1 0 0,0 0 0,0 0 1,-1-1-1,1 1 0,-1 0 0,1-1 1,-1 1-1,0 0 0,1-3 0,0 0-6,0 1-1,0 0 1,0-1-1,0 0 1,-1 1-1,1-1 0,-1 1 1,0-1-1,0 0 1,0 1-1,-1-1 1,1 1-1,-3-6 1,0 9 77,0 1 0,-1 0 0,1 1 0,0-1 0,0 0 0,0 1 0,0 0 0,0-1 0,0 1 0,0 1 0,1-1 0,-4 3 0,3-2-89,0 0 1,0 0-1,1 0 0,-1 0 0,1 0 1,0 0-1,0 1 0,0-1 1,0 1-1,0-1 0,1 1 1,0 0-1,-1 0 0,1-1 1,1 1-1,-1 6 0,1-9-89,0 0-1,0 0 0,0 0 0,0-1 1,1 1-1,-1 0 0,0 0 1,1 0-1,-1-1 0,1 1 1,-1 0-1,1 0 0,-1-1 0,1 1 1,-1 0-1,1-1 0,0 1 1,-1-1-1,1 1 0,0-1 1,0 1-1,-1-1 0,1 1 0,0-1 1,0 0-1,0 1 0,0-1 1,-1 0-1,1 0 0,0 0 1,0 0-1,0 0 0,0 0 1,0 0-1,0 0 0,-1 0 0,1 0 1,0 0-1,0 0 0,0-1 1,1 0-1,5 1-671,23 0-2455</inkml:trace>
</inkml:ink>
</file>

<file path=ppt/ink/ink8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2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1 398 4608,'11'-29'8883,"19"-16"-7697,6 16 1276,0 1-956,30-37 310,-34 35-1167,47-57 0,-27 5-9,-51 81-512,-1 1-119,1-1 0,0 1-1,0 0 1,-1 0-1,1 0 1,0-1 0,0 1-1,0 0 1,-1 0-1,1 0 1,0 0 0,0 1-1,-1-1 1,1 0-1,0 0 1,0 0 0,-1 1-1,1-1 1,0 0-1,0 1 1,0 0 0,14 2 697,-13 50 532,3-36-1432,0 0 0,2-1 0,0 1 0,1-1 0,1-1 0,0 1 0,1-2 0,0 1 0,2-1 0,18 17 0,-26-27-46,-1 0 0,1 0 0,-1 0 0,1 1-1,-1-1 1,0 1 0,-1 0 0,4 7 0,-6-11 1,1 1 0,-1 0 1,1 0-1,-1-1 0,0 1 0,0 0 1,0 0-1,0-1 0,0 1 1,0 0-1,-1 0 0,1-1 1,-1 1-1,1 0 0,-1-1 1,1 1-1,-1 0 0,0-1 1,0 1-1,0-1 0,0 1 0,0-1 1,0 0-1,0 1 0,0-1 1,-1 0-1,1 0 0,0 0 1,-3 2-1,-2 1-2214</inkml:trace>
</inkml:ink>
</file>

<file path=ppt/ink/ink8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5.0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3584,'2'1'9950,"6"1"-4778,50 2-3313,-26-5-1582,-18 0-154,-1 1 1,1 0 0,22 4-1,-32-3-112,0 0-1,1 0 0,-1 1 1,0 0-1,0-1 1,0 1-1,-1 0 1,1 1-1,0-1 1,-1 1-1,1 0 1,-1 0-1,0 0 0,0 0 1,4 6-1,14 22 136,-17-22-186,1-1 0,1 0 0,-1 0 0,1-1 1,8 7-1,-12-12-2,1 0 1,-1 0 0,1 0 0,-1-1 0,1 1 0,0-1-1,0 0 1,0 0 0,0 0 0,0 0 0,0 0-1,0-1 1,0 1 0,0-1 0,0 0 0,0 0 0,0 0-1,0 0 1,6-2 0,82-9-1068,-72 10 904,-21 12 130,-3-1 77,-5 6-1,-5 11 125,14-27-134,1 1 1,0-1-1,-1 1 0,1-1 0,0 1 1,-1 0-1,1-1 0,0 1 0,0-1 0,0 1 1,0 0-1,-1-1 0,1 1 0,0 0 1,0-1-1,0 1 0,0-1 0,1 1 0,-1 0 1,0-1-1,0 1 0,0 0 0,0-1 0,1 1 1,-1-1-1,0 1 0,0 0 0,1-1 1,0 1-1,-1 0-38,1 0 0,-1-1 0,0 1 0,1 0 0,-1 0 0,0-1 1,1 1-1,-1 0 0,0 0 0,0-1 0,0 1 0,0 0 0,0 0 0,0 0 0,0-1 0,0 1 1,0 0-1,0 0 0,0 0 0,-1-1 0,1 1 0,0 0 0,0 0 0,-1-1 0,1 1 1,-1 1-1,-13 25-297,9-19 367,-4 9 245,-1 0-1,-1 0 1,0-1-1,-1-1 1,-1 0-1,-1 0 1,0-1-1,-28 20 1,-8 3 485,-78 42 1,83-57-609,44-21-319,0 0 0,-1 0 0,1 0 0,-1-1 0,1 1 0,0 0 0,-1-1-1,0 0 1,1 1 0,-1-1 0,1 0 0,-1 1 0,1-1 0,-1 0 0,0 0 0,1-1-1,-1 1 1,1 0 0,-1 0 0,1-1 0,-1 1 0,1-1 0,-1 1 0,-1-2-1,-2-7-2513</inkml:trace>
</inkml:ink>
</file>

<file path=ppt/ink/ink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0.3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 6144,'0'0'102,"0"-1"0,1 0 0,-1 1 0,0-1 1,1 0-1,-1 1 0,1-1 0,-1 1 0,0-1 0,1 1 1,0-1-1,-1 1 0,1-1 0,-1 1 0,1-1 0,0 1 0,-1 0 1,1-1-1,0 1 0,-1 0 0,1 0 0,0-1 0,-1 1 1,1 0-1,0 0 0,0 0 0,-1 0 0,1 0 0,0 0 0,0 0 1,0 0-1,25 7 537,-19-5 189,4 1 310,0 1 0,0 0 0,-1 0 0,0 1 0,17 10 0,-13-5-738,0 2 0,-1 0 0,-1 0 0,18 23 0,-8-9 478,29 37-234,-3 2 1,-3 2-1,-3 2 0,-3 1 0,-3 3 1,-4 1-1,-2 1 0,-4 1 0,30 148 1,-49-183-529,-1 0 0,-2 0 1,-2 1-1,-2-1 0,-2 1 1,-1-1-1,-3 0 0,-1 0 1,-1 0-1,-26 70 0,26-93-206,-1 0 0,0-1 0,-2 0 0,1 0 0,-2-1 0,0-1 0,-1 0 0,-1 0 0,-21 17 0,10-13-1061,0 0 0,-2-2 0,0-1 0,-58 25 0,23-18-1687</inkml:trace>
</inkml:ink>
</file>

<file path=ppt/ink/ink8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5.5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8576,'35'2'7659,"-11"13"-3611,-19-9-3755,0 1 1,-1 0 0,1-1 0,-2 2-1,7 12 1,-7-12-109,1 0 0,0 0-1,1 0 1,0 0 0,0 0-1,9 9 1,4-1-142,0 0-1,2-1 1,-1-2 0,2 1-1,0-2 1,1-1 0,41 16-1,-60-27-358,0 1 1,-1 0-1,1 1 0,0-1 0,0 1 0,-1-1 0,1 1 0,-1 0 0,3 2 0,-5-4 160,1 1-1,-1-1 0,0 1 1,0-1-1,1 1 0,-1 0 0,0-1 1,0 1-1,0-1 0,0 1 1,0-1-1,0 1 0,0 0 0,0-1 1,0 1-1,0-1 0,0 1 1,0 0-1,0-1 0,0 1 0,0-1 1,0 1-1,-1-1 0,1 1 1,0 0-1,-1-1 0,1 1 0,0-1 1,-1 1-1,1-1 0,0 0 1,-1 1-1,1-1 0,-1 1 0,1-1 1,-1 0-1,1 1 0,-1-1 1,1 0-1,-1 0 0,1 1 0,-1-1 1,0 0-1,1 0 0,-2 0 1,-12 5-2916</inkml:trace>
</inkml:ink>
</file>

<file path=ppt/ink/ink8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6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415 1 12672,'0'4'384,"0"-4"8063,-4 10-8191,-1-1 0,-15 14 512,6-7 128,-23 27-1024,8-15 0,-12 19 128,8-8 128,-39 9-1024,17-6 128,-2 8-2304,9-11 129</inkml:trace>
</inkml:ink>
</file>

<file path=ppt/ink/ink8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27.6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0 123 8448,'2'0'562,"0"1"0,-1-1 0,1 1 0,0 0 0,-1 0 0,1 0 0,-1 0 0,1 0 0,-1 0 0,0 0 0,1 1 0,1 1 0,18 37 1575,-13-23-1831,4 18 1188,-11-30-1365,-1 0 0,2-1 1,-1 1-1,0 0 0,1-1 1,0 0-1,0 1 1,0-1-1,1 0 0,-1 0 1,1 0-1,0 0 1,0 0-1,7 5 0,-8-9-118,1 1 1,-1-1-1,1 0 0,-1 0 0,0-1 0,1 1 0,-1 0 0,1-1 0,-1 0 0,0 1 1,1-1-1,-1 0 0,0 0 0,0 0 0,0 0 0,0-1 0,0 1 0,0-1 1,0 1-1,0-1 0,0 0 0,-1 1 0,3-3 0,39-47 106,-37 41-101,-1 1-1,0-1 1,-1 0 0,0 0-1,0 0 1,-1-1-1,0 1 1,1-15-1,-1-8 340,-1-45-1,-2 71-285,0 7-67,0 0 1,0 0-1,1 0 1,-1 0 0,0 0-1,0 0 1,0 0 0,0 0-1,0 0 1,0 0-1,0 0 1,0 0 0,0 0-1,0 0 1,1 0-1,-1 0 1,0 0 0,0 0-1,0 0 1,0 0-1,0 0 1,0 0 0,0 0-1,0 0 1,0 0 0,1 0-1,-1 0 1,0 0-1,0 0 1,0 0 0,0 0-1,0 0 1,0 0-1,0 0 1,0 0 0,0 0-1,0 0 1,0 0-1,0-1 1,1 1 0,-1 0-1,0 0 1,0 0 0,0 0-1,0 0 1,0 0-1,0 0 1,0 0 0,0 0-1,0 0 1,0 0-1,0-1 1,0 1 0,0 0-1,0 0 1,0 0-1,0 0 1,0 0 0,0 0-1,0 0 1,0 0 0,0 0-1,0-1 1,7 13 60,6 24-59,-4 25 70,4 29-879,42 154 0,-48-221 753,3 7-7,-1 0-1,-2 0 1,8 63 0,-15-85 129,0 0-1,0 0 1,0 1 0,-1-1-1,0 0 1,-1 0 0,0 0-1,0 0 1,-1 0 0,0 0-1,0-1 1,-1 1-1,0-1 1,0 0 0,0 0-1,-1 0 1,0-1 0,-1 1-1,1-1 1,-9 6 0,6-5 189,-1 0 1,0 0-1,0-1 1,-1 0-1,1-1 1,-1 0 0,-12 5-1,19-9-186,-1-1-1,1 1 0,-1-1 1,1 1-1,-1-1 1,1 0-1,-1 0 1,1 0-1,-1-1 0,1 1 1,-1-1-1,1 0 1,-1 0-1,1 0 1,0-1-1,-1 1 0,1-1 1,0 1-1,0-1 1,0 0-1,1 0 0,-1-1 1,0 1-1,1 0 1,-1-1-1,-2-3 1,-35-47 308,25 29-2768,15 24 2359,0 0-62,0 0 0,0 0 0,0 0 0,1 0 0,-1 0 0,0 0 0,0 0 0,0 0 0,0 0 0,1 0 0,-1 0-1,0 0 1,0 0 0,0 0 0,1 0 0,-1 0 0,0-1 0,0 1 0,0 0 0,0 0 0,1 0 0,-1 0 0,0 0 0,0 0 0,0 0 0,0-1 0,0 1 0,0 0 0,1 0 0,-1 0 0,0 0 0,0 0 0,0-1 0,0 1 0,0 0 0,0 0 0,0 0 0,0 0 0,0-1 0,0 1-1,0 0 1,0 0 0,0 0 0,0-1 0,0 1 0,0 0 0,0 0 0,0 0 0,0-1 0,0 1 0,0 0 0,0 0 0,0 0 0,0 0 0,0-1 0,0 1 0,0 0 0,-1 0 0,1 0 0,0 0 0,0-1 0,10 1-3259</inkml:trace>
</inkml:ink>
</file>

<file path=ppt/ink/ink8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2.9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 7040,'-2'2'7535,"1"2"-4273,4 20-4701,-2-13 2320,39 162 933,-25-119-2006,12 89 0,-15-45-568,1 19-1135,-9-37-4559,-4-73 4534</inkml:trace>
</inkml:ink>
</file>

<file path=ppt/ink/ink8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3.6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0 267 7808,'1'-3'609,"-1"1"1,1-1-1,-1 1 0,1 0 1,0-1-1,0 1 0,0 0 1,0 0-1,0 0 1,2-4-1,35-38 613,-21 25-678,-7 9-180,0 1 1,0 0-1,1 0 0,1 1 1,0 0-1,21-10 0,3-2 414,-15 8-184,0 2 1,1 0-1,0 1 0,30-6 1,-2-1 251,-36 12-676,1 1-1,-1 1 0,1 0 1,-1 1-1,1 1 1,0 0-1,-1 1 0,1 1 1,-1 0-1,20 6 0,46 4-90,-61-11-51,1 1 1,-1 1 0,0 1 0,38 12 0,-51-13-30,1 0 0,-1 0 0,1 0 0,-1 1 0,0 0 0,0 0 0,-1 0 0,1 1 0,-1 0 0,0 0 0,-1 1 0,1-1 0,-1 1 0,0 0 0,0 0 0,3 8 1,1 5-248,-2 1 0,0 1 0,-2-1 0,0 1 1,-1 0-1,-1 0 0,-1 0 0,0 0 0,-2 0 1,-1 0-1,0 0 0,-8 30 0,6-42 219,0 1 0,0-1 0,0 0-1,-1 0 1,-1 0 0,1-1 0,-1 0 0,-1 0-1,0-1 1,0 1 0,0-1 0,-1-1-1,-9 7 1,5-4 160,-2 1 1,1-2-1,-1 0 0,-1 0 0,0-2 0,0 0 0,-21 6 0,18-9 116,0-1 0,-1-1 0,0 0 1,1-1-1,-1-2 0,1 1 0,-1-2 0,-26-8 0,0-2 363,0-2 0,-50-25 0,55 16-351,34 20-306,0-1 0,0 1 0,0 1 0,0-1 0,-1 1 1,0 0-1,1 1 0,-1 0 0,0 0 0,-14-2 1,12 7-3130,9-4 341,2-3 1614,3-4-2128</inkml:trace>
</inkml:ink>
</file>

<file path=ppt/ink/ink8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4.1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91 8192,'20'-6'2432,"-20"6"2432,17-10-4096,-2 6 127,10-1 385,-8 1 0,12-3-1664,-6-2 0,20-1 896,-10 1 128,-1-2-1280,-3 6 0,-6-2-1919,-4 3-1</inkml:trace>
</inkml:ink>
</file>

<file path=ppt/ink/ink8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4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 15488,'37'0'-768,"-26"0"8703,12-3-7807,-3 3 0,20-6-640,-6 3 0,-2-4-1792,-3 3 0,-4 4-511,-8 0-1</inkml:trace>
</inkml:ink>
</file>

<file path=ppt/ink/ink8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5.1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28 8192,'0'-1'247,"0"1"0,0 0 0,-1-1 0,1 1 0,0-1 0,0 1 0,-1-1 0,1 1 0,0-1 0,0 1 0,0 0 0,0-1 0,0 1 0,-1-1 0,1 1 0,0-1 0,0 1 0,0-1 0,1 1 0,-1-1 1,0 1-1,0-1 0,0 1 0,0-1 0,0 1 0,0-1 0,1 1 0,-1-1 0,0 1 0,0 0 0,1-1 0,-1 1 0,0-1 0,1 1 0,-1 0 0,0-1 0,1 1 0,-1 0 0,1-1 0,-1 1 0,0 0 0,1 0 0,-1 0 0,1-1 0,-1 1 0,1 0 1,-1 0-1,1 0 0,-1 0 0,1 0 0,-1 0 0,1 0 0,0 0 0,8-2 2089,1-3-3805,-8 5 1516,-1 0-1,0-1 0,1 1 1,-1 0-1,1 0 1,-1 0-1,1 0 0,-1 0 1,0 0-1,1 0 1,-1 0-1,1 1 0,-1-1 1,1 0-1,-1 1 0,0-1 1,1 1-1,-1 0 1,0-1-1,2 2 0,31 21 1611,-24-16-1578,96 69 1132,-63-43-1422,72 40 0,-70-43-581,-11-6-1201,-11-12-2347,-21-12 1460,-2 0-85</inkml:trace>
</inkml:ink>
</file>

<file path=ppt/ink/ink8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5.5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763 1 5760,'0'4'615,"0"1"-1,-1 0 1,0 0 0,0-1 0,0 1 0,0-1-1,-1 1 1,-3 6 0,-26 33 945,16-29-1194,-1 0 0,-30 22 1,-345 233 5521,222-158-6145,155-103-354,10-6 224,1-1 1,-1 1-1,-1-1 0,1 1 0,0-1 0,0 0 0,-1-1 0,1 1 0,-7 0 1,-9 2-2302</inkml:trace>
</inkml:ink>
</file>

<file path=ppt/ink/ink8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6.0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66 8448,'9'-6'9287,"11"5"-7208,21 4-3496,-37-2 2497,21-1-699,1 0 0,-1-2-1,1-1 1,-1-1 0,0-1 0,37-12 0,27-5-2531,-70 19-113,0 0 1,31-1-1,-35 4-446</inkml:trace>
</inkml:ink>
</file>

<file path=ppt/ink/ink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2.5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33 332 3072,'-12'-4'1743,"-7"-7"3298,18 10-5041,1 1-22,18 20 2113,-10-16-1923,0 0 1,1 0-1,-1 0 0,1-1 1,0 0-1,-1-1 1,1 0-1,0 0 0,0-1 1,1 0-1,-1-1 0,0 0 1,0 0-1,0-1 0,0 0 1,0-1-1,15-4 1,7-3 188,-1-2 0,-1 0 0,51-29 0,-62 29-159,0 0 1,-1-1-1,0-1 1,22-23-1,-34 32-122,0 0 0,-1-1 0,1 0-1,-1 0 1,0 0 0,-1-1 0,1 1-1,-1-1 1,0 0 0,-1 0 0,0 0-1,1 0 1,-2-1 0,1 1-1,-1 0 1,0-1 0,0 1 0,-1-11-1,-1 13-31,0-1 0,-1 1 0,0 0 0,0 0 0,0-1 0,0 1-1,-1 1 1,1-1 0,-1 0 0,0 1 0,0-1 0,-1 1-1,1 0 1,-1 0 0,1 0 0,-1 0 0,0 1 0,0-1 0,0 1-1,0 0 1,-1 1 0,1-1 0,0 1 0,-1-1 0,0 2 0,1-1-1,-1 0 1,-5 1 0,2-2-9,-1 2-1,1-1 1,-1 1 0,1 0 0,-1 1-1,1 0 1,-1 0 0,1 1-1,-1 0 1,1 1 0,0 0-1,0 0 1,0 0 0,-14 10-1,17-9-25,-1 1 0,1 0 0,0 0 0,0 1 0,0-1 0,1 1 0,0 0 0,0 0 0,0 1 0,1-1 0,0 1-1,0 0 1,1 0 0,-1 0 0,2 0 0,-1 0 0,1 0 0,0 0 0,0 1 0,1-1 0,0 0 0,1 1 0,-1-1-1,1 0 1,3 11 0,1-2 4,0 0 0,1 0 1,1 0-1,0-1 0,2 0 0,-1 0 0,2-1 0,0 0 0,21 22 0,-15-19 30,1-1 1,1-1-1,0 0 0,1-1 1,1-1-1,0-1 0,43 19 1,-50-26-257,0 0 1,1-1 0,0-1 0,0 0-1,0-1 1,0 0 0,0-1 0,0-1-1,0 0 1,0-1 0,1 0 0,-1-1-1,0-1 1,17-5 0,-18 4-679,0-1 1,0 0-1,0 0 0,-1-1 1,0-1-1,0 0 0,20-16 1,0-21-1798</inkml:trace>
</inkml:ink>
</file>

<file path=ppt/ink/ink8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6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12032,'16'30'6915,"-4"-9"-2425,-6-6-5101,3 14 702,-1 1-1,-1-1 1,-2 1 0,-1 1-1,-2-1 1,-1 0 0,-4 56-1,2-84-171,0 26-778,1-27 721,0-1 1,0 1 0,0 0-1,0-1 1,0 1 0,0-1-1,0 1 1,0 0-1,0-1 1,0 1 0,0-1-1,0 1 1,1-1 0,-1 1-1,0-1 1,1 1 0,-1-1-1,0 1 1,1-1 0,-1 1-1,0-1 1,1 1 0,-1-1-1,1 1 1,-1-1 0,1 0-1,-1 1 1,1-1 0,-1 0-1,1 0 1,-1 1 0,1-1-1,0 0 1,4 0-2828</inkml:trace>
</inkml:ink>
</file>

<file path=ppt/ink/ink8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6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13952,'0'25'512,"0"-22"7167,0 24-7167,0-11 0,0 20 0,0-10 128,4 6-1152,1-9 128,4 0-256,0-7 0,16-12-2304,-8 1 1,12-1-129,-6-4 128</inkml:trace>
</inkml:ink>
</file>

<file path=ppt/ink/ink8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7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 20351,'29'-7'-3840,"-20"2"14848,-4-2-11136,0 3 128,-1-5-640,-4 9 0,5-7-768,-5 7 128,6 0-2176,-6 0 128</inkml:trace>
</inkml:ink>
</file>

<file path=ppt/ink/ink8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7.7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37 10880,'17'42'8935,"-6"5"-6063,-8-32-2695,0-1 0,1 0 0,1 0 1,8 19-1,-7-22 247,-6-9-351,1 0 0,0 0 0,0-1-1,-1 1 1,1 0 0,0 0-1,1 0 1,-1-1 0,0 1 0,0-1-1,1 1 1,-1-1 0,1 1 0,-1-1-1,1 0 1,0 0 0,-1 0-1,1 0 1,0 0 0,0 0 0,0 0-1,0-1 1,0 1 0,0-1-1,0 1 1,0-1 0,0 0 0,0 1-1,0-1 1,0 0 0,3-1 0,4 0-47,0 0 0,0 0 1,0-1-1,0 0 0,0-1 1,0 0-1,-1-1 1,0 1-1,1-2 0,-1 1 1,-1-1-1,1 0 0,-1-1 1,0 1-1,0-2 0,11-11 1,-14 13-22,0 1 0,0-1 0,0 0-1,-1-1 1,0 1 0,0 0 0,0-1 0,-1 0 0,1 0 0,-1 0 0,-1 0 0,1 0 0,-1 0 0,0 0 0,-1 0-1,1 0 1,-1-1 0,0 1 0,-1 0 0,1 0 0,-1-1 0,-1 1 0,1 0 0,-1 0 0,-4-10 0,5 15 17,1 0 1,0-1-1,-1 1 1,1 0-1,-1-1 1,0 1 0,1 0-1,-1 0 1,0 0-1,0 0 1,0 0-1,0 0 1,0 0 0,0 0-1,0 0 1,0 0-1,0 0 1,0 1-1,0-1 1,-1 0 0,1 1-1,0-1 1,0 1-1,-1-1 1,1 1 0,0 0-1,-1 0 1,1-1-1,-3 1 1,3 1-4,0 0 1,0 0-1,1 0 0,-1 1 1,0-1-1,0 0 0,0 0 1,1 0-1,-1 1 1,1-1-1,-1 0 0,1 1 1,0-1-1,-1 0 0,1 1 1,0-1-1,0 1 1,0-1-1,0 0 0,0 1 1,0-1-1,0 1 0,0-1 1,1 0-1,-1 1 1,1-1-1,-1 0 0,1 1 1,0 1-1,61 190-144,8 31-175,-60-184 251,-2 0 1,-2 0 0,2 71 0,-8-80-12,-1-1 0,-1 1 0,-2 0 0,-1-1 1,-10 33-1,11-51 113,0 1 0,-2 0 0,0-1 0,0 0 0,-1-1 0,0 1 0,-1-1 0,0-1 0,-1 1 0,0-1 0,-1-1 0,0 0 0,-23 16 0,16-14 231,-2 0-1,1-1 0,-1-1 0,-1-1 1,0-1-1,0 0 0,-32 5 0,41-10-153,0 0 1,1-1-1,-1-1 0,0 0 0,0 0 1,0-1-1,0-1 0,0 0 0,1 0 1,-1-1-1,1 0 0,0-1 0,0 0 1,0-1-1,0 0 0,-16-12 0,23 15-191,0-1 0,0 0 0,0 0-1,0 0 1,1 0 0,-1 0 0,1-1-1,0 1 1,0-1 0,0 0 0,0 1-1,1-1 1,-1 0 0,0-7 0,-3-60-6237,5 62 4939,0-12-2631</inkml:trace>
</inkml:ink>
</file>

<file path=ppt/ink/ink8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0.1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4736,'2'15'9876,"9"36"-8615,1 4-1732,8 57 1371,25 116 589,-38-201-1301,0 1-1,3 41 0,-9-59-564,-1-1 0,0 1 0,0 0 0,-1-1 1,0 1-1,0-1 0,-1 1 0,-1-1 0,1 0 0,-8 17 1,0-10-1928</inkml:trace>
</inkml:ink>
</file>

<file path=ppt/ink/ink8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0.6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0 211 7680,'181'-134'9237,"-162"123"-8892,-1 1 1,2 1 0,-1 0-1,1 2 1,0 0-1,1 1 1,0 1 0,0 1-1,26-2 1,-24 4-61,1 1 0,-1 2 0,0 0 0,1 1 0,-1 2 0,0 0 0,0 2 0,36 13 1,179 87 1987,-195-84-2184,1 0-111,62 44 1,-86-52 14,-1 1 0,0 1 0,-1 1-1,0 1 1,16 22 0,-30-35 21,-1 1-1,0-1 1,-1 1 0,1-1-1,-1 1 1,0 0 0,-1 0-1,1 0 1,-1 0 0,0 0-1,-1 1 1,0-1-1,0 0 1,0 0 0,0 0-1,-1 1 1,0-1 0,0 0-1,-1 0 1,0 0-1,0-1 1,0 1 0,-1 0-1,0-1 1,0 1 0,0-1-1,-1 0 1,0 0-1,0 0 1,0-1 0,0 1-1,-1-1 1,1 0 0,-1 0-1,-10 5 1,-12 8 60,-1-2-1,-1-1 1,0-1-1,0-1 1,-2-2 0,1-1-1,-51 8 1,24-9 13,1-2 1,-2-3-1,-77-6 1,114 3-219,0-2 1,0 0-1,1-1 1,-1-1 0,1-1-1,0 0 1,0-2 0,-36-17-1,54 22-33,0 1 0,0-1-1,0 0 1,0 1 0,0-1-1,0 0 1,1 0 0,-1 0-1,1-1 1,-1 1-1,1 0 1,-1-3 0,1 4-15,1 0 1,0 0 0,0 1-1,-1-1 1,1 0-1,0 0 1,0 0 0,0 1-1,0-1 1,0 0 0,0 0-1,0 0 1,0 1-1,0-1 1,0 0 0,1 0-1,-1 0 1,0 1-1,1-1 1,-1 0 0,0 0-1,1 1 1,-1-1-1,1 0 1,-1 1 0,1-1-1,-1 1 1,1-1 0,-1 0-1,1 1 1,0-1-1,-1 1 1,1 0 0,0-1-1,-1 1 1,1-1-1,0 1 1,0 0 0,-1 0-1,3-1 1,11-3-3171</inkml:trace>
</inkml:ink>
</file>

<file path=ppt/ink/ink8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0.9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14592,'37'-28'-1280,"-28"21"8831,16-6-7551,-8 3 0,12 1-1408,-6 2 128,2 7-639,-7 0-1</inkml:trace>
</inkml:ink>
</file>

<file path=ppt/ink/ink8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1.2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10752,'48'-19'768,"-39"12"4479,20-9-5375,-6 8 128,11 5-383,-11-2 127,0 5-1152,-4 0 128,-19 12-768,0-5 0</inkml:trace>
</inkml:ink>
</file>

<file path=ppt/ink/ink8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1.6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 15488,'32'11'-1664,"-21"-11"10495,7 0-8959,1 0 0,24-11-2560,-11-5 0,28 4 1281,-6 1-1</inkml:trace>
</inkml:ink>
</file>

<file path=ppt/ink/ink8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2.0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537 0 8064,'-53'17'6055,"39"-13"-5546,0 0 0,0 1 0,0 1 0,1 0 0,-17 11 0,-144 108 1027,159-112-1226,2-1 0,0 2 1,0 0-1,1 0 0,1 1 0,0 1 1,1 0-1,-8 18 0,-1 7 295,2 0 0,-11 45 1,20-57-325,1 1 1,1 0-1,2 0 1,-1 31 0,5-45-226,0-1 0,1 1 0,1-1 0,0 0 0,1 0 0,1 0 0,1 0 0,0 0 0,0-1 0,1 0 0,1 0 0,1 0 0,0-1 0,1 0 0,16 19 0,-8-12-209,2-1 0,1 0 0,0-1 0,1-1 0,1-1 0,0-1 0,1-1 0,42 19 0,-40-22-1264,0-1 0,1-1 1,0-2-1,0 0 0,28 3 1,-28-7-1784</inkml:trace>
</inkml:ink>
</file>

<file path=ppt/ink/ink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4.20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61 770 2560,'-4'0'383,"1"0"-1,-1 0 1,0 0 0,0 0-1,1-1 1,-1 1 0,0-1-1,1 0 1,-1 0-1,1-1 1,-1 1 0,1-1-1,-1 1 1,1-1 0,-3-2-1,27 10 4042,2 0-3851,-1-1 1,35 3-1,-36-9-418,0-1 0,-1-1-1,1-1 1,-1-1 0,0 0-1,0-2 1,0 0 0,-1-1-1,0-1 1,-1 0 0,0-2-1,25-18 1,-23 13-24,-1 0 1,0-1-1,-2-1 0,0 0 1,0-2-1,-2 0 1,-1 0-1,0-2 0,-1 0 1,9-23-1,-17 31-65,-1-1 0,-1 1 0,0-1-1,-1 1 1,0-1 0,-1 0 0,-1 0 0,0 0-1,-1 0 1,-1 1 0,0-1 0,-1 0 0,-1 1-1,0 0 1,-1 0 0,0 0 0,-1 0 0,-11-16 0,12 20-60,-1-1 1,-1 1-1,1 0 1,-2 1-1,1-1 1,-2 2 0,1-1-1,-1 1 1,0 0-1,-1 1 1,0 0-1,0 1 1,0 0-1,-1 0 1,0 1 0,0 1-1,0-1 1,0 2-1,-1 0 1,0 0-1,0 1 1,1 1 0,-15-1-1,17 3-16,0 0 0,0 1 0,0 0 0,0 0 0,0 1 0,0 0 0,1 0 0,-1 1 0,1 0 0,0 1 0,0 0-1,1 0 1,-1 1 0,1 0 0,0 0 0,1 0 0,0 1 0,-7 9 0,2-1-9,1 0 0,0 1 0,2 0 0,-1 0 0,2 1 0,0 0 0,1 0-1,-5 26 1,2 6 19,3 0 0,1 0 0,3 0 0,1 0 0,3 1 0,2-1 0,3 0 0,1 0 0,2-1 0,3 0 0,35 88 0,-37-114 67,0 0-1,2-1 0,0 0 1,20 22-1,-27-35-71,1-1-1,-1 0 1,1 0-1,0 0 1,1-1 0,0 0-1,0-1 1,0 0-1,0 0 1,1-1 0,0 0-1,0 0 1,15 3-1,-22-7-81,0 1 0,0-1 0,0 0-1,0 0 1,0 0 0,1 0-1,-1 0 1,0-1 0,0 1 0,0-1-1,0 1 1,0-1 0,0 0-1,-1 0 1,1 0 0,0 0 0,0 0-1,0 0 1,-1 0 0,1-1 0,-1 1-1,3-3 1,24-42-2868,-10 13 515,8-7-13</inkml:trace>
</inkml:ink>
</file>

<file path=ppt/ink/ink8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2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12672,'60'15'896,"-46"-15"7295,24 28-7423,-5-5 0,14 25 128,-10-9 128,11 8-1408,-11-15 0,9 10 384,-12-10 0,18-5-1024,-15-4 128,-8-11-1536,-6-1 0,-9-14-767,-3-1 127</inkml:trace>
</inkml:ink>
</file>

<file path=ppt/ink/ink8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2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612 1 15104,'-65'48'-2304,"56"-34"9855,-37 22-7679,12-4 128,-52 33-1024,21-13 128,-24 10-256,23-14 1,-19 11-1281,19-13 0</inkml:trace>
</inkml:ink>
</file>

<file path=ppt/ink/ink8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3.0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180 1 15488,'-34'64'-2560,"30"-54"9855,-19 15-9983,4-2 129,-38 13-2433,14-9 128</inkml:trace>
</inkml:ink>
</file>

<file path=ppt/ink/ink8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3.6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69 5888,'1'10'12583,"4"28"-10330,-1-1-1474,-2-29-537,0 0-1,0-1 0,1 1 1,0-1-1,0 0 0,1 0 1,0 0-1,0 0 0,1-1 1,0 0-1,0 0 0,9 9 1,-10-11-208,0 0 0,0-1 0,1 1 0,-1-1 0,1 0 0,0 0 0,-1 0 0,1-1 0,0 0 0,1 0 0,-1 0 0,0 0 0,1-1 0,-1 0 1,1 0-1,-1 0 0,1-1 0,-1 0 0,7-1 0,2-2 2,0-2 0,-1 0 0,0 0-1,0-1 1,0-1 0,0 0 0,-1-1 0,-1 0 0,1-1 0,-1 0 0,-1 0-1,0-2 1,0 1 0,-1-1 0,0 0 0,-1-1 0,0 0 0,-1-1 0,0 1-1,-1-1 1,7-23 0,-12 32 29,0 1 1,0-1-1,-1 0 0,0 0 0,1 0 1,-1 1-1,0-1 0,-1 0 0,1 0 1,-1 0-1,1 1 0,-1-1 1,0 0-1,-1 0 0,1 1 0,-4-7 1,0 11 273,2 12-181,2 8-101,2 70-89,5-1 0,3 0 0,28 115 0,-12-123 186,-17-61-18,-1 1 1,-1 0-1,0 0 0,-2 1 1,2 26-1,-7-41-101,1 0-1,-1 0 1,0 0-1,0-1 1,-1 1 0,0 0-1,0-1 1,-1 0-1,0 1 1,-1-1 0,1 0-1,-1 0 1,0-1 0,-1 1-1,0-1 1,0 0-1,0-1 1,-1 1 0,-10 7-1,2-1 144,-1 0 0,-1-2 0,0 0 0,0-1 0,-1 0 0,0-1 0,0-1 0,-1-1 0,-25 5-1,35-9-126,-1-1 0,1 0-1,-1 0 1,1-1 0,-1 0-1,1-1 1,-1 1 0,1-2-1,-1 1 1,1-1-1,0-1 1,0 0 0,0 0-1,0 0 1,0-1 0,1 0-1,-1 0 1,1-1-1,0 0 1,0 0 0,1-1-1,-10-10 1,1 0-248,7 9 224,0-1-1,0 0 0,1-1 1,-8-12-1,14 19-192,0 0 0,0 0 0,0 0 0,0 0 0,1 0 0,-1 0 0,1 0 0,-1 0 1,1 0-1,0 0 0,0 0 0,0-3 0,0 4-120,1-1 0,-1 1-1,0-1 1,1 1 0,0-1 0,-1 1 0,1 0 0,0-1 0,0 1 0,0 0 0,0-1-1,0 1 1,0 0 0,0 0 0,0 0 0,0 0 0,0 0 0,2-1 0,18-10-3554,-2-3-150</inkml:trace>
</inkml:ink>
</file>

<file path=ppt/ink/ink8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54.0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18943,'51'91'-1408,"-37"-75"11392,18 62-9984,-3-25 0,14 31-512,-11-18 0,-4 12 128,-8-23 0,-17 32-512,-3-28 128,-23 10-640,5-14 0,-24 16-1024,8-16 1,-9 1-385,11-23 0</inkml:trace>
</inkml:ink>
</file>

<file path=ppt/ink/ink8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02.926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0 3,'0'-2,"0"24,0 521,0-519</inkml:trace>
</inkml:ink>
</file>

<file path=ppt/ink/ink8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04.014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0 99,'0'-98,"0"606,0-491</inkml:trace>
</inkml:ink>
</file>

<file path=ppt/ink/ink8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04.894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0 21,'0'-21,"0"29,0 32,0 427,0-440</inkml:trace>
</inkml:ink>
</file>

<file path=ppt/ink/ink8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05.819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0 1,'0'462,"0"-448</inkml:trace>
</inkml:ink>
</file>

<file path=ppt/ink/ink8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15.281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1 0,'265'0,"212"0,-500 0,13 0</inkml:trace>
</inkml:ink>
</file>

<file path=ppt/ink/ink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4.58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175 44 6144,'0'-43'3072,"6"82"-3328,2-3 5376,-8 6-4992,-3 13 128,-11 20 0,-6 3 128,-12 0-896,-2 13 0,-3-9-1280,-11-4 128</inkml:trace>
</inkml:ink>
</file>

<file path=ppt/ink/ink8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16.131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45 0,'-42'0,"39"0,26 0,729 0,-747 0</inkml:trace>
</inkml:ink>
</file>

<file path=ppt/ink/ink8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17.056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27 0,'-27'0,"45"0,39 0,577 0,-624 0</inkml:trace>
</inkml:ink>
</file>

<file path=ppt/ink/ink8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7:17.858"/>
    </inkml:context>
    <inkml:brush xml:id="br0">
      <inkml:brushProperty name="width" value="0.025" units="cm"/>
      <inkml:brushProperty name="height" value="0.025" units="cm"/>
      <inkml:brushProperty name="color" value="#E71224"/>
      <inkml:brushProperty name="ignorePressure" value="1"/>
    </inkml:brush>
  </inkml:definitions>
  <inkml:trace contextRef="#ctx0" brushRef="#br0">1 0,'596'0,"-575"0</inkml:trace>
</inkml:ink>
</file>

<file path=ppt/ink/ink8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6:35.993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17 0,'-17'11</inkml:trace>
</inkml:ink>
</file>

<file path=ppt/ink/ink8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</inkml:traceFormat>
        <inkml:channelProperties>
          <inkml:channelProperty channel="X" name="resolution" value="1000" units="1/cm"/>
          <inkml:channelProperty channel="Y" name="resolution" value="1000" units="1/cm"/>
        </inkml:channelProperties>
      </inkml:inkSource>
      <inkml:timestamp xml:id="ts0" timeString="2020-07-11T12:26:38.300"/>
    </inkml:context>
    <inkml:brush xml:id="br0">
      <inkml:brushProperty name="width" value="0.05" units="cm"/>
      <inkml:brushProperty name="height" value="0.05" units="cm"/>
      <inkml:brushProperty name="color" value="#004F8B"/>
      <inkml:brushProperty name="ignorePressure" value="1"/>
    </inkml:brush>
  </inkml:definitions>
  <inkml:trace contextRef="#ctx0" brushRef="#br0">68 3256,'-58'39,"48"-32,43-30,4828-3255,-4867 3282</inkml:trace>
</inkml:ink>
</file>

<file path=ppt/ink/ink8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0.9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278 100 9344,'-3'0'616,"1"0"0,-1 1 1,0-1-1,1 1 0,-1 0 1,0-1-1,1 1 0,-1 0 1,1 0-1,-3 2 0,0 1-291,0-1 0,0 1 0,0 0 0,1 0 0,-1 1 0,1-1 0,-4 7-1,-2 4 4,1 0-1,0 1 0,-9 24 0,5-10 93,2 1-1,1 0 1,1 1-1,2 0 1,-7 60-1,14-80-427,-1-1 0,2 0 0,0 1 0,0-1 0,1 1-1,0-1 1,1 0 0,0 0 0,0 0 0,2-1 0,-1 1 0,1-1 0,1 0 0,0 0 0,0-1-1,1 0 1,0 0 0,1 0 0,0-1 0,15 13 0,-15-15-96,1 0 0,-1 0 0,1-1 0,0 0 0,1-1 0,-1 0 0,1 0 0,0-1 0,0-1 0,0 1 0,0-1 0,0-1 0,0 0 0,16-1 0,-13-1 4,1-1 0,0 0 1,-1-1-1,0 0 0,0-1 0,0-1 1,0 0-1,0-1 0,-1 0 0,13-9 1,-9 4 175,-1 0 0,0-1 0,-1-1 0,0 0 0,-1-1 0,0 0 0,-1-1 0,-1 0 0,0-1 0,-1 0 0,-1-1 0,-1 0 0,0-1 0,-1 0 0,-1 0 0,5-23 0,-9 28 88,0 0 0,-1 0 0,0-1 1,-1 1-1,0 0 0,-1 0 1,-1 0-1,0 0 0,-4-14 0,-3 4 92,-2 1 0,0 1 0,-1 0 0,-2 0 0,0 1 0,0 1 0,-2 0 0,-1 1 0,-36-30 0,46 42-192,-1 0 0,0 0 0,-1 1 0,1 0 0,-1 1 0,0 0 0,-1 0 0,1 1 0,0 0 0,-1 0 0,0 1 0,1 1 0,-1-1 0,0 2 0,0-1 0,0 1 0,-14 2 0,9-1-62,0 0 0,0 1 0,0 1-1,1 0 1,-1 1 0,1 1 0,-1 0-1,2 1 1,-1 0 0,1 1 0,-16 11 0,18-11-280,0 0 1,0 0 0,1 1-1,1 1 1,-1 0 0,1 0-1,1 1 1,0 0 0,0 1-1,1-1 1,0 1 0,-8 19-1,-21 45-3050</inkml:trace>
</inkml:ink>
</file>

<file path=ppt/ink/ink8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6:42.1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46 6912,'1'3'7971,"3"8"-3549,6 11-3645,-10-21-781,1 0-1,-1 0 1,1 0-1,-1 0 1,1 0-1,0 0 1,-1 0-1,1 0 1,0 0-1,0 0 0,0-1 1,0 1-1,0 0 1,-1 0-1,1-1 1,0 1-1,1-1 1,-1 1-1,0-1 1,0 1-1,0-1 0,0 0 1,0 1-1,0-1 1,1 0-1,-1 0 1,0 0-1,0 0 1,2 0-1,1-2 26,0 0-1,0 0 1,0 0 0,-1-1-1,1 1 1,0-1 0,-1 0-1,0 0 1,0 0 0,0-1-1,0 1 1,0-1 0,3-6 0,-6 9 12,1 0 1,0 0-1,0 0 1,-1-1-1,1 1 1,0 0 0,-1 0-1,0-1 1,1 1-1,-1 0 1,0-1 0,1 1-1,-1-1 1,0 1-1,0 0 1,0-1 0,0 1-1,-1-1 1,1 1-1,0 0 1,-1-1-1,1 1 1,0 0 0,-1-1-1,0 1 1,1 0-1,-1 0 1,0-1 0,1 1-1,-1 0 1,0 0-1,0 0 1,0 0 0,0 0-1,0 0 1,0 0-1,0 1 1,-1-1-1,1 0 1,0 0 0,0 1-1,-1-1 1,1 1-1,0-1 1,-3 1 0,3-1 5,-1 1 1,1-1-1,-1 1 0,1 0 1,-1 0-1,1 0 1,-1 0-1,1 0 0,-1 0 1,1 0-1,-1 0 1,1 1-1,-1-1 1,1 1-1,-1-1 0,1 1 1,-1-1-1,1 1 1,0 0-1,-1 0 0,1-1 1,0 1-1,0 0 1,0 0-1,0 1 1,0-1-1,0 0 0,0 0 1,0 0-1,-1 3 1,-19 47 295,15-32-506,5-19 118,1 0-1,0 1 1,0-1-1,-1 1 1,1-1 0,0 1-1,0-1 1,-1 1-1,1-1 1,0 1-1,0-1 1,0 0-1,0 1 1,0-1-1,0 1 1,0 0-1,0-1 1,0 1-1,0-1 1,0 1 0,0-1-1,0 1 1,0-1-1,0 0 1,0 1-1,1-1 1,-1 1-1,0-1 1,0 1-1,1-1 1,-1 1-1,0-1 1,1 0 0,-1 1-1,0-1 1,1 0-1,-1 1 1,1-1-1,-1 0 1,0 1-1,1-1 1,-1 0-1,1 0 1,0 1-1,21-4-4195,-7-2 1433</inkml:trace>
</inkml:ink>
</file>

<file path=ppt/ink/ink8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28.7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378 626 7296,'7'-11'9026,"15"-3"-5269,31-14-2778,-42 23 0,9-6-525,-1-1 1,0 0-1,-1-2 0,-1 0 1,0-1-1,16-18 1,76-106 658,-79 97-949,-23 33-157,-1 0-1,0-1 0,-1 0 1,0 0-1,0 0 1,-1 0-1,-1-1 0,0 0 1,0 1-1,-1-1 1,0 0-1,-1-1 0,0 1 1,-1 0-1,0 0 1,-1 0-1,0 0 0,0 0 1,-6-19-1,6 27-8,-1 1 0,1-1 0,0 1 0,-1 0 0,1-1-1,-1 1 1,0 0 0,0 0 0,0 0 0,0 0 0,0 0 0,0 1 0,0-1-1,0 1 1,-1-1 0,1 1 0,-6-2 0,2 1-9,0 0 1,-1 1-1,1 0 0,-1 0 1,1 0-1,-1 1 1,-8 0-1,-11 3-33,1 1 0,-48 13 0,69-16 43,-25 5-30,-36 10-107,62-15 133,-1 0 0,2 1 0,-1-1-1,0 0 1,0 1 0,0 0 0,1 0 0,-1-1 0,0 2 0,1-1 0,0 0 0,0 0 0,-1 1 0,1-1-1,1 1 1,-4 4 0,-6 23-4,1 1 0,2-1 0,1 1 0,1 1-1,2-1 1,-1 57 0,7-29-12,2-1 0,22 106-1,-20-123 22,-2 1 0,-2 0 0,-4 52 0,1-18 22,1-54-13,-1 0 1,0-1 0,-2 1 0,0-1 0,-2 0 0,0 0-1,-1 0 1,-2 0 0,0-1 0,-1 0 0,0-1 0,-25 36 0,30-52 55,-1 1 0,1 0 0,-1-1 0,0 0 0,0 0 0,0-1 0,0 1 0,-1-1 0,1 0 0,-1 0 0,1-1 1,-1 0-1,0 0 0,1 0 0,-1-1 0,0 1 0,0-2 0,-5 1 0,-4-1 152,1 0-1,0-1 1,0-1-1,0 0 1,0-1-1,-17-6 0,20 4-139,1-1 0,0 1 0,0-2 0,1 1-1,0-1 1,0-1 0,1 1 0,0-2 0,-11-15-1,18 23-1057,6 6-3989,-1 0 1236</inkml:trace>
</inkml:ink>
</file>

<file path=ppt/ink/ink8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30.5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1 5120,'0'0'198,"0"1"0,0-1 0,0 1-1,0-1 1,-1 1 0,1-1 0,0 1 0,0-1 0,0 1 0,0-1 0,0 1 0,-1-1-1,1 0 1,0 1 0,0-1 0,-1 1 0,1-1 0,0 0 0,-1 1 0,1-1-1,0 0 1,-1 1 0,1-1 0,-1 0 0,1 1 0,-1-1 0,1 0 0,0 0 0,-1 0-1,1 0 1,-1 1 0,1-1 0,-1 0 0,1 0 0,-1 0 0,1 0 0,-1 0 0,1 0-1,-1 0 1,1 0 0,-1 0 0,1 0 0,-1-1 0,0 1 0,-11-2 902,11 2-33,1 0-236,20 12 1793,-7 8-2351,-2 0 0,-1 0 0,16 43 0,-15-34-191,13 27 79,-5-10 345,26 90 0,-42-117-453,-1 0 1,-1 1-1,0-1 1,-3 20-1,1-18-109,1-1 0,1 1 0,3 20 0,-2-20 60,0-1 1,-1 1-1,-4 37 1,1-34 25,1-1-1,4 40 0,0-36-14,-1 0-1,-2 40 0,0-54-16,-2-1-1,0 1 0,0-1 1,-1 0-1,0 0 0,-1 0 0,-9 19 1,3 0 113,-4 4-94,6-20-18,0 0-1,0 0 1,2 1 0,-7 21 0,-20 44 135,21-56 33,9-17-25,-1 0 1,0-1-1,0 1 1,0-1 0,-1 0-1,0-1 1,0 1 0,-9 8-1,4-12-909,-3 4-5036,12-4 2838</inkml:trace>
</inkml:ink>
</file>

<file path=ppt/ink/ink8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31.6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241 40 4224,'4'-10'2991,"-6"11"1908,-8 8-1013,-28 23 1489,-34 77-3737,22-27-865,-22 25 656,176-323-1429,-99 204 44,1 1 1,0-1-1,1 2 0,0-1 0,0 1 0,1 0 1,1 0-1,-1 1 0,2 0 0,-1 1 0,1 0 1,1 1-1,14-9 0,-23 14-12,1 1 1,0 0-1,0-1 1,0 1-1,0 0 0,0 0 1,1 1-1,-1-1 1,0 1-1,0 0 1,0-1-1,1 1 0,-1 1 1,0-1-1,0 0 1,0 1-1,1 0 1,-1-1-1,0 1 0,0 1 1,0-1-1,0 0 1,0 1-1,3 1 1,-2 0-14,0 0 1,0-1 0,1 0-1,-1 0 1,1 0 0,0-1-1,-1 0 1,1 1 0,0-2-1,0 1 1,6 0 0,32 7-43,-36-4-16,1 0 1,-1 0-1,1 1 1,-1 0-1,0 0 0,-1 1 1,0 0-1,1 0 1,-2 0-1,1 1 0,-1 0 1,0 0-1,0 1 1,6 14-1,5 5-1,-7-18 143,-2 0-1546,-8-7-5899,-3-2 4121</inkml:trace>
</inkml:ink>
</file>

<file path=ppt/ink/ink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5.22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29 411 4480,'-6'-8'1625,"3"16"4067,3 1-5351,1-1 1,0 1-1,1 0 0,0-1 1,0 0-1,0 1 0,1-1 1,1 0-1,-1 0 0,1-1 0,1 1 1,-1-1-1,1 0 0,1 0 1,9 10-1,-9-10-249,1-1-1,0 0 1,1 0-1,-1 0 1,1-1-1,0-1 1,0 1 0,1-1-1,-1 0 1,1-1-1,0 0 1,0-1-1,0 0 1,0 0-1,1 0 1,-1-2 0,0 1-1,1-1 1,-1 0-1,0-1 1,0 0-1,1-1 1,13-3-1,-3-2 41,0-1 1,0-1-1,-1-1 0,0 0 0,-1-2 0,0 0 0,0-1 0,-2 0 0,30-32 0,-39 37-69,0 0 0,0 0 0,-1-1 1,-1 0-1,1 0 0,-1-1 0,-1 1 0,0-1 0,0 0 0,-1-1 0,0 1 0,-1 0 1,0-1-1,0 1 0,-1-1 0,-1 0 0,0 1 0,0-1 0,-1 0 0,-1 1 1,-5-21-1,2 16 7,0 1-1,-2 0 1,1 0 0,-2 1 0,0 0 0,-1 0 0,0 1 0,0 0 0,-2 1 0,1 0 0,-1 0 0,-1 1 0,-13-9 0,17 13-43,-1 0 1,-1 1 0,1 0 0,-1 0 0,0 1 0,0 0 0,0 1-1,0 0 1,-1 1 0,1 0 0,-1 0 0,1 1 0,-1 1-1,0 0 1,0 0 0,1 1 0,-1 0 0,1 1 0,-15 4 0,11-1-24,0 2 0,0-1 1,0 2-1,1 0 0,1 0 1,-1 2-1,1-1 0,1 1 1,0 1-1,0 0 0,1 1 1,0 0-1,-15 25 0,21-29-77,-1 0-1,1-1 0,0 1 1,1 1-1,0-1 0,0 0 0,1 1 1,0 0-1,1-1 0,-1 1 0,2 0 1,-1 0-1,1 0 0,1-1 1,-1 1-1,2 0 0,-1 0 0,1-1 1,0 1-1,1-1 0,0 1 1,0-1-1,1 0 0,0 0 0,8 11 1,-3-8-356,1 0 1,0-1 0,1 0 0,0 0-1,0-1 1,1-1 0,0 0 0,0 0-1,1-2 1,22 10 0,-10-7-611,-1-1 0,1-2 0,0 0 1,1-2-1,33 2 0,17-7-1670</inkml:trace>
</inkml:ink>
</file>

<file path=ppt/ink/ink8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32.8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150 236 8832,'4'8'9507,"1"9"-6327,4 8-2918,-8-21-70,0 0 1,0 0-1,-1 0 0,1 1 1,-1-1-1,0 0 1,0 0-1,-1 1 0,1-1 1,-1 0-1,0 0 1,0 0-1,0 0 1,-3 7-1,-5 28 548,9-34-704,-2 12 62,0-1 1,1 1-1,1 0 1,1 0-1,0 0 1,7 28 0,-3-39-48,2 0 1,-1-1-1,1 0 1,-1 0-1,1-1 1,1 1-1,-1-1 1,0-1 0,1 0-1,0 0 1,12 3-1,-14-4-51,0-1 0,0 0 0,0 0 0,0 0 0,0-1 0,0 1 0,0-2 0,0 1 0,0-1 0,0 1 0,0-2 0,0 1 0,0-1 0,0 0 0,0 0 0,-1 0 0,9-6 0,19-13 43,-25 17-14,0 0-1,-1-1 0,1 0 1,-1-1-1,0 0 1,0 0-1,-1 0 0,0-1 1,0 0-1,0 0 1,8-15-1,-9 9 13,1-1 0,-2 0-1,0 0 1,-1 0 0,0 0 0,-1 0-1,-1-1 1,0 1 0,-1-1 0,-1 1-1,0-1 1,-1 1 0,0-1-1,-5-14 1,3 13 13,-1-1 0,-1 1 0,0 0 0,-2 0 0,1 0 0,-2 1 0,0 1 0,-1-1 0,0 2 0,-1-1 0,-24-22 0,28 31-34,-1 0 0,1 0-1,-1 1 1,0 0 0,0 1 0,-1 0 0,1 0 0,-1 0 0,-11-1 0,-3 1-72,-1 0 0,-28 1-1,42 3 52,0 0 0,0 0 0,0 1 0,0 0 0,1 1 0,-1 0 0,1 1 0,0 0 0,0 0 0,0 1 0,0 0 0,1 1 0,0 0 0,0 0 0,1 0 0,-1 1 0,1 0 0,1 1 0,-1 0 0,-9 16 0,14-20 3,1-1 1,0 1-1,0-1 0,0 1 1,0-1-1,1 1 0,-1 0 0,1-1 1,0 1-1,0 0 0,0-1 1,0 1-1,1 0 0,0-1 0,0 1 1,0 0-1,0-1 0,0 1 1,1-1-1,-1 0 0,1 0 0,0 1 1,0-1-1,0 0 0,1 0 1,-1-1-1,4 5 0,1 0 19,0 1 1,1-1-1,0 0 0,0-1 1,0 1-1,1-2 0,0 1 1,13 5-1,-10-7 123,0-1 0,0-1 0,1 0 1,-1 0-1,1-1 0,-1-1 0,1 0 0,-1-1 0,0 0 0,1-1 0,-1 0 0,0-1 1,16-5-1,17-9 296,0-2 1,45-26-1,-56 27-344,12-4 170,85-30 1,-128 51-267,0 0 0,1 0 0,-1-1 0,0 1 0,0-1 0,0 0 0,0 0 0,-1 0 0,4-3 0,-34 11-1861,26-5 1240,0-1 0,0 0 0,0 1 1,0-1-1,0 0 0,0 0 0,-1-1 0,1 1 0,0 0 0,0-1 1,0 1-1,0-1 0,0 0 0,0 1 0,0-1 0,-2-2 0,-2-1-3474</inkml:trace>
</inkml:ink>
</file>

<file path=ppt/ink/ink8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6.1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18 126 4480,'-6'-31'7304,"3"-45"-4262,3 58-973,-9 71 1345,16 79-2262,31 179 0,5 55-1110,-47-253-42,1-84 0,2 1 0,3 42 0,5-27 0</inkml:trace>
</inkml:ink>
</file>

<file path=ppt/ink/ink8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6.4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6912,'0'0'3456,"0"-7"-10240,0 7 3456</inkml:trace>
</inkml:ink>
</file>

<file path=ppt/ink/ink8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6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16 328 6144,'-1'0'351,"1"0"0,-1 0 1,0 1-1,1-1 0,-1 0 0,0 0 1,1 1-1,-1-1 0,1 0 0,-1 1 1,0-1-1,1 1 0,-1-1 0,1 1 1,-1-1-1,1 1 0,0-1 0,-1 1 1,1-1-1,-1 1 0,1 0 0,0-1 1,0 1-1,-1 0 0,1-1 0,0 1 1,0 0-1,0-1 0,-1 1 0,1 1 1,-1 34 3083,10 27-2784,-6-51-501,1 0-1,0-1 1,1 1 0,0-1-1,1 0 1,0 0-1,1-1 1,0 0-1,0 0 1,1 0-1,0-1 1,1 0-1,0-1 1,1 0-1,-1 0 1,1-1 0,1 0-1,0-1 1,0 0-1,0-1 1,0 0-1,1-1 1,18 5-1,-14-5-84,-1-1 0,1-1 0,-1 0 0,1-1 0,0 0 0,0-1 0,0-1 0,-1-1-1,1 0 1,-1-1 0,1 0 0,-1-2 0,0 0 0,0 0 0,-1-1 0,1-1 0,25-17 0,-29 14 8,-1 0 0,0-1 0,-1 0 0,0 0 0,0-1 0,-1 0 1,-1 0-1,0-1 0,-1 0 0,0 0 0,-1-1 0,0 0 0,4-23 1,-6 23-42,-1 0 0,0 1 0,-1-1 0,0 0 0,-1 0 0,-1 0 0,-2-14 0,2 18-32,0 0 1,-2 0 0,1 1 0,-1-1 0,0 1-1,-1 0 1,0 0 0,-1 0 0,0 1 0,0-1-1,-1 1 1,-8-9 0,6 6-12,-2-3-5,-2 1-1,0 0 1,0 1-1,-1 0 1,0 1-1,-1 1 0,0 0 1,-21-10-1,25 15-26,0 0-1,0 0 1,-1 2 0,1-1-1,-1 1 1,0 1-1,0 0 1,0 0 0,0 1-1,-1 1 1,1 0-1,0 0 1,0 1 0,0 0-1,0 1 1,0 1-1,0 0 1,0 0-1,1 1 1,0 0 0,-1 1-1,1 0 1,1 0-1,-1 1 1,-11 10 0,13-10-167,1 1 0,0-1 0,0 1 0,1 0 0,0 1 1,0-1-1,0 1 0,1 0 0,1 1 0,-1-1 0,1 1 1,1 0-1,0 0 0,0 0 0,0 1 0,1-1 0,1 1 1,0-1-1,0 1 0,1-1 0,0 1 0,0 0 0,1-1 0,1 1 1,0-1-1,0 1 0,0-1 0,1 0 0,9 17 0,19 21-2734,-1-7-255</inkml:trace>
</inkml:ink>
</file>

<file path=ppt/ink/ink8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7.2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6656,'2'5'10436,"6"5"-6873,6 8-3077,-8-2-244,-1 1 0,-1-1 0,0 1 1,-1 0-1,-1 0 0,0 0 0,-2 23 1,2 2 123,3 180 919,-5-172-1290,3-30 51,0 0-5234,-3-17 2116</inkml:trace>
</inkml:ink>
</file>

<file path=ppt/ink/ink8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7.8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0 225 4992,'0'-4'640,"1"-1"1,-1 1-1,1-1 0,0 1 1,0 0-1,0-1 0,1 1 1,0 0-1,-1 0 1,2 0-1,-1 0 0,0 0 1,1 0-1,-1 1 0,1-1 1,0 1-1,1 0 1,3-4-1,7-4 297,0 1-1,0 1 1,24-11-1,-4 1-594,-12 8 302,-1 2-1,2 0 1,-1 1-1,39-7 1,-22 5-256,-18 5-331,1 1 1,0 1-1,-1 1 1,1 1 0,0 1-1,0 1 1,0 1-1,0 1 1,-1 1 0,1 0-1,-1 2 1,0 0-1,0 2 1,-1 0 0,0 1-1,-1 1 1,0 1-1,0 1 1,26 22 0,-43-33-56,0 0 1,0 1 0,-1-1 0,1 0 0,0 1 0,-1 0 0,0-1-1,1 1 1,-1 0 0,0-1 0,0 1 0,0 0 0,0 0 0,0 0 0,0 0-1,0 0 1,-1 0 0,1 1 0,-1-1 0,1 0 0,-1 0 0,0 0-1,0 0 1,0 0 0,0 1 0,-1 2 0,-1-2 12,1 1 1,-1-1-1,0 0 1,-1 1-1,1-1 1,0 0-1,-1 0 0,0-1 1,1 1-1,-1-1 1,0 1-1,-1-1 0,-4 3 1,-11 6 129,-1-1-1,0-2 1,-36 12 0,54-19-121,-51 16 274,-1-2 1,0-2-1,-1-2 1,-88 5 0,131-17-1387,1 0-1,-1-1 1,1-1 0,-16-5 0,20 6-340,-12-3-2306</inkml:trace>
</inkml:ink>
</file>

<file path=ppt/ink/ink8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8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 5888,'0'0'364,"1"0"1,-1-1 0,0 1-1,0 0 1,1-1 0,-1 1-1,0 0 1,1 0 0,-1-1-1,0 1 1,1 0 0,-1 0-1,1 0 1,-1-1-1,0 1 1,1 0 0,-1 0-1,1 0 1,-1 0 0,0 0-1,1 0 1,-1 0 0,1 0-1,-1 0 1,0 0 0,1 0-1,-1 0 1,1 0-1,-1 0 1,1 1 0,-1-1-1,0 0 1,1 0 0,-1 0-1,0 0 1,1 1 0,6 3 1346,-2 1-3304,-1 9 1834,1-1 0,-2 1 0,0-1 0,0 1 0,-1 0 1,0 17-1,1 2-52,36 274 814,-25-205-818,4 27 400,-5 2 1,-5 140-1,-9-255-1027,0 48 1278,6-35-2873,9-8-4362,-9-17 3434</inkml:trace>
</inkml:ink>
</file>

<file path=ppt/ink/ink8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9.0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60 5632,'14'-7'2816,"-10"-6"-256,-4 13 3455,5-7-5247,0-2 0,13-2 256,2 6 128,8 2-1664,-5-1 128,11 4 896,-11 0 128,6 4-896,-6-1 128,-6 2-1408,3-5 0,-11 0-1151,2 0 127</inkml:trace>
</inkml:ink>
</file>

<file path=ppt/ink/ink8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49.3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 8192,'0'-9'4096,"23"9"-3328,-18 0 6783,9 9-7167,1-2 0,13-3 0,-10 1 128,19-1-896,-8-1 0,4-6-1536,-4-1 128</inkml:trace>
</inkml:ink>
</file>

<file path=ppt/ink/ink8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0.3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691 493 8448,'-8'1'3655,"17"2"2115,13 5-1222,-19-7-4503,-1-1 0,1 1 0,-1-1 0,1 1 0,-1-1 0,1 0 1,-1 0-1,1 0 0,-1 0 0,1 0 0,-1-1 0,1 1 0,-1-1 1,5-1-1,34-16 31,-31 13 195,9-4-158,0-2 0,0 0 1,-1-1-1,0 0 1,-1-2-1,-1 0 0,0-1 1,-1-1-1,-1 0 1,0-1-1,-1 0 0,-1-1 1,-1-1-1,0 0 1,-1 0-1,-2-1 0,0 0 1,7-29-1,-13 44-103,0 0 0,-1-1 0,0 1 0,-1-1 0,1 0 0,-1 1 0,0-1 0,0 0 0,-1 1 0,1-1 0,-1 1 0,-1-1 0,1 1 0,-1-1 0,-2-5 0,1 7-5,1 0 0,0 0 0,-1 1-1,0-1 1,0 1 0,0 0 0,-1-1 0,1 1-1,-1 1 1,1-1 0,-1 0 0,0 1 0,0 0-1,0 0 1,-1 0 0,1 1 0,0-1 0,-1 1-1,-6-1 1,4 0-10,0 1 0,0 0 0,0 1 1,0 0-1,0 0 0,0 0 0,0 1 0,0 0 0,0 1 0,0-1 0,0 1 0,1 0 0,-1 1 1,1 0-1,-1 0 0,1 0 0,0 1 0,0 0 0,0 0 0,1 0 0,0 1 0,-1 0 0,1 0 0,-8 12 1,5-5-9,0 1 0,1 0 0,0 0 0,1 1 0,0 0 0,1 0 0,1 0 0,0 1 1,1-1-1,1 1 0,-1 20 0,3 57-270,4 0 1,17 97-1,4 44-277,-10 98-293,-13-236 1237,-4-1 0,-4 1 0,-34 176 0,35-249-136,0-1 0,-2 1 1,0-1-1,-1 0 1,-1-1-1,-1 0 1,-1-1-1,-21 28 1,27-40-169,-1 0 0,0 0 0,0 0 0,0-1 0,-1 0 1,0-1-1,0 1 0,-1-1 0,0-1 0,0 1 0,0-1 1,0-1-1,0 0 0,-1 0 0,1 0 0,-1-1 0,0 0 0,0-1 1,0 0-1,0 0 0,0-1 0,0 0 0,-16-3 0,5-3 14,-1 0 0,1-2 0,0 0 0,1-1 0,0-1 0,1 0-1,0-2 1,0 0 0,-27-26 0,19 12-14,1-2-1,1 0 1,1-1 0,1-2-1,-23-45 1,6 12-25,36 60-49,-5-8-161,0 0 1,1 0 0,0 0 0,1-1 0,0 0 0,1 0 0,0 0 0,1-1 0,-3-23-1,7 36-45,1-1-1,-1 1 0,0 0 0,1 0 1,0-1-1,-1 1 0,1 0 1,0 0-1,0 0 0,-1-1 0,1 1 1,0 0-1,0 0 0,0 0 0,0 1 1,1-1-1,-1 0 0,0 0 0,0 0 1,0 1-1,1-1 0,-1 1 0,0-1 1,1 1-1,-1 0 0,2-1 0,39-7-5140,-39 7 4817,21-2-3059</inkml:trace>
</inkml:ink>
</file>

<file path=ppt/ink/ink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2.6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151 456 2688,'1'0'117,"-1"-1"-1,0 1 1,1 0-1,-1-1 1,0 1 0,1 0-1,-1-1 1,0 1-1,0-1 1,1 1 0,-1-1-1,0 1 1,0 0-1,0-1 1,0 1 0,0-1-1,0 1 1,0-1-1,1 1 1,-1-1 0,-1 1-1,1-1 1,0 1-1,0-1 1,0 1 0,0-1-1,-4 19 3285,5-9-3300,-1 0 0,1 0 0,1 1 0,0-1 1,0 0-1,1-1 0,0 1 0,0 0 0,1-1 0,0 0 0,0 0 0,1 0 0,0 0 0,1-1 1,0 0-1,0 0 0,0 0 0,1-1 0,0 0 0,0 0 0,0-1 0,1 0 0,15 7 1,-10-5 0,1-1 1,0-1 0,0 0 0,1-1-1,-1 0 1,1-1 0,0-1 0,0-1-1,0 0 1,0-1 0,0 0 0,0-1-1,0-1 1,15-3 0,-1-2 60,-1-2 0,0 0 0,0-2 0,39-22 0,-52 24-114,0 0 1,-1-1-1,0-1 0,-1 0 1,0-1-1,-1 0 0,0-1 0,18-27 1,-26 34-37,9-14 47,0-1 0,15-33 0,-26 47-53,1 0 0,-1-1 0,0 1 0,0-1 0,-1 0 0,0 1 0,0-1 0,-1 0 0,0 0 0,-1 0 0,-1-12 0,-1 8 13,0 0 0,-1 1 1,0-1-1,-1 0 0,0 1 1,0 0-1,-1 1 0,-1-1 0,0 1 1,-1 0-1,-12-13 0,7 10-2,-1 1 0,0 1 0,0 1 0,-1 0 0,-1 1 0,1 0 0,-25-9 0,14 9-22,0 0 0,0 2-1,0 1 1,-1 2 0,0 0 0,0 1 0,0 2 0,0 1 0,0 1-1,-43 7 1,46-3-34,-1 1 0,1 1-1,0 1 1,1 1 0,0 1-1,0 1 1,1 1 0,-23 17 0,36-23-62,0 1 0,1 0 0,0 0 1,1 1-1,0 0 0,0 0 0,0 1 1,1 0-1,1 0 0,-1 1 1,2-1-1,-1 1 0,1 0 0,1 0 1,0 1-1,0-1 0,1 1 1,0 0-1,1-1 0,0 1 0,1 14 1,1-13-197,0-1 0,1 1 0,0-1 0,1 1 0,1-1 0,-1 0 0,2 0 0,0 0 0,0-1 0,1 1 0,0-1 0,0-1 0,1 1 0,1-1 0,12 12 0,43 42-1496</inkml:trace>
</inkml:ink>
</file>

<file path=ppt/ink/ink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5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237 16 5376,'-1'-16'1367,"6"22"638,9 33 1812,-3 97-2624,-8 178 0,-4-272-912,-6 111 351,-6 0 1,-50 223 0,61-365-649,-21 73 199,22-81-176,0 1-1,-1-1 1,1 1-1,-1-1 1,0 1 0,0-1-1,0 0 1,0 0-1,0 0 1,-1 0 0,0 0-1,1-1 1,-1 1-1,0-1 1,0 0-1,0 0 1,-1 0 0,1 0-1,-4 1 1,5-3-70,1 0 1,-1 0 0,1 0-1,-1 0 1,0 0-1,1-1 1,-1 1 0,1-1-1,-1 1 1,1-1-1,-1 0 1,1 0 0,-1 1-1,1-1 1,0 0-1,-1 0 1,1 0 0,0-1-1,0 1 1,0 0-1,0 0 1,0-1 0,0 1-1,0 0 1,0-1-1,1 1 1,-2-4 0,-18-44-2308,-12-63-1982,13 46 2048</inkml:trace>
</inkml:ink>
</file>

<file path=ppt/ink/ink8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0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 8704,'34'-4'4352,"12"8"-4864,-37-4 7167,16 9-6783,-7-6 128,5 10-768,-4-6 0,1 0-895,-6 6 127,-1-13-896,1 0 128</inkml:trace>
</inkml:ink>
</file>

<file path=ppt/ink/ink8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1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10240,'32'13'5120,"2"6"-7424,-25-15 10367,10 3-9727,-1-2 128,7-5-3583,-7 0-1</inkml:trace>
</inkml:ink>
</file>

<file path=ppt/ink/ink8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3.6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28 402 5120,'-1'-3'768,"-14"-20"8032,3 11-6422,17 29 651,0-9-2854,0 0 0,0 0 0,0 1 0,-1-1-1,0 1 1,-1 0 0,0 0 0,3 15 0,-1-4-85,64 230 38,151 344-2410,-206-556 2146,11 44 0,-4-13 2,-17-59-213,-5-19 85,-1-12 359,-35-689 3893,20 564-2988,-37-150 1,50 281-970,0 2-12,1-1 1,0 0-1,0-16 1,3 25-9,0 1-1,0-1 1,0 0 0,1 0 0,0 0 0,0 0 0,0 1 0,0-1-1,1 0 1,0 1 0,0 0 0,0-1 0,6-7 0,-8 7 43,0 5-55,0 0 0,-1-1 1,1 1-1,0 0 0,0-1 0,0 1 0,-1 0 0,1 0 0,0-1 0,0 1 0,0-1 1,0 1-1,0 0 0,-1-1 0,1 1 0,0 0 0,0-1 0,0 1 0,0 0 0,0-1 1,0 1-1,0-1 0,0 1 0,0 0 0,0-1 0,1 1 0,-1 0 0,0-1 0,0 1 1,0 0-1,0-1 0,1 1 0,-1 0 0,0-1 0,0 1 0,0 0 0,1-1 0,-1 1 1,0 0-1,1 0 0,-1-1 0,0 1 0,1 0 0,-1 0 0,3-3-6,0 0 0,0 1-1,1-1 1,-1 1 0,0 0-1,1 0 1,0 0 0,-1 1-1,1-1 1,0 1 0,0 0-1,0 0 1,-1 0 0,1 1-1,0-1 1,0 1 0,0 0-1,0 0 1,5 1 0,-2 1 5,1-1-1,-1 0 1,0-1 0,0 1 0,1-1 0,-1-1 0,0 0 0,1 0 0,10-3 0,32-2 86,40 13-23,-67-4-48,0-1-1,0-1 0,1-1 1,-1-1-1,24-4 0,-10-3 5,-28 5-8,1 0 0,0 1 0,0 0 0,0 1 0,0 0 0,0 0 0,0 1-1,1 1 1,12 1 0,7 3-27,1-2-1,52-1 1,16 2-41,-79-3 63,0-1 0,0-1 0,-1-1 1,33-7-1,-36 5 5,1 1-1,0 1 1,0 1 0,1 0 0,-1 1-1,29 3 1,-9 3-36,1-3-1,-1-1 1,1-2-1,42-5 0,-74 5 26,122-2 251,-82 3-90,0-2 1,0-2-1,58-12 0,-76 11-84,1 0-1,47 1 0,26-2 79,29-4 201,-63 6 35,-63 3-345,34-3 336,61-10 0,-70 9-288,1 1 0,-1 1 0,0 2 0,43 5 0,-35 0-41,-30-3-54,1 0 0,-1-1 0,1 0 1,-1-1-1,1 0 0,-1 0 1,1-1-1,-1 0 0,1 0 0,-1-1 1,1 0-1,-1 0 0,14-7 0,-18 7 17,0 0 0,1 0-1,0 0 1,-1 0-1,1 1 1,0 0 0,0 0-1,0 0 1,-1 1-1,1-1 1,0 1 0,9 1-1,-4 1 36,1 1 0,-1 0 0,0 1 0,12 5 0,6 2-18,-20-8-33,1-1 0,0-1 0,0 0 0,0 0 0,0-1 0,0 0 0,1-1 0,-1 1 0,0-2 0,-1 1 0,1-1 0,0-1 0,0 0 0,11-5 0,-7 4 0,-9 2-5,1 2 1,-1-1-1,1 1 0,0-1 1,-1 1-1,1 0 0,0 1 1,-1-1-1,1 1 0,-1 0 0,1 0 1,-1 1-1,5 1 0,-4-1 0,1 0-1,-1-1 0,0 0 1,1 0-1,-1 0 0,0 0 1,1-1-1,-1 0 0,1 0 1,10-2-1,77-35 6,-77 34 91,0 1 1,0 1-1,0 1 0,0 0 0,26 4 1,-21-2 27,0 0 0,-1-2 0,23-2 0,-13-1 159,-14 2-310,-1-1 0,0 0 0,19-6-1,-25-2-991,-9 10 912,0 0-1,0-1 0,0 1 1,0 0-1,0 0 0,0-1 1,0 1-1,0 0 0,0 0 1,0-1-1,0 1 0,0 0 1,0 0-1,0 0 1,0-1-1,-1 1 0,1 0 1,0 0-1,0-1 0,0 1 1,0 0-1,0 0 0,0 0 1,-1 0-1,1-1 0,0 1 1,0 0-1,0 0 0,-1 0 1,1 0-1,0 0 1,0-1-1,0 1 0,-1 0 1,1 0-1,0 0 0,0 0 1,-1 0-1,1 0 0,0 0 1,0 0-1,-1 0 0,1 0 1,0 0-1,0 0 0,-1 0 1,1 0-1,0 0 0,0 0 1,0 0-1,-1 0 1,1 1-1,0-1 0,0 0 1,-1 0-1,1 0 0,-12 3-3471,1 1-127</inkml:trace>
</inkml:ink>
</file>

<file path=ppt/ink/ink8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4.2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 7296,'2'-2'535,"0"1"0,0-1 0,0 1 0,0-1 0,0 1 0,0 0 0,1 0 0,-1 0 0,0 0 0,1 1 0,-1-1 0,0 0 0,1 1 0,-1 0 0,1-1 0,-1 1 0,0 0 0,1 0 0,-1 1 0,1-1 0,2 1 0,3 0 127,1 0 1,-1 1-1,0 0 0,0 0 0,14 7 0,-8 0-500,1 2-1,-2-1 1,1 2 0,-2 0-1,1 0 1,-2 1-1,19 27 1,23 24 657,-4-15-712,81 62 0,-124-107-235,-1 1 1,1-1 0,-1 1 0,0 0 0,0 0 0,0 1 0,6 9 0,-10-13-46,-1-1-1,1 1 1,-1 0-1,0 0 1,1-1 0,-1 1-1,0 0 1,0 0 0,0-1-1,-1 1 1,1 0-1,0 0 1,-1-1 0,1 1-1,-1 0 1,1-1-1,-1 1 1,0-1 0,0 1-1,0 0 1,0-1-1,0 0 1,0 1 0,0-1-1,0 0 1,-1 1-1,1-1 1,0 0 0,-1 0-1,1 0 1,-1 0 0,1 0-1,-3 0 1,-11 12-2920</inkml:trace>
</inkml:ink>
</file>

<file path=ppt/ink/ink8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4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560 2 7040,'-13'-1'10276,"-1"9"-6745,-13 19-4374,21-20 1958,-42 40-346,-45 48-108,50-47-28,-1-2 1,-101 80 0,38-48-5458,96-69 1987,2-1-128</inkml:trace>
</inkml:ink>
</file>

<file path=ppt/ink/ink8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5.2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93 5504,'0'0'396,"0"-1"1,0 1-1,0-1 1,0 0-1,0 1 1,0-1-1,0 1 1,0-1-1,0 0 1,0 1-1,0-1 0,1 1 1,-1-1-1,0 1 1,0-1-1,1 0 1,-1 1-1,0-1 1,1 1-1,-1 0 1,0-1-1,1 1 1,-1-1-1,1 0 1,19-13 3221,23-8-3033,-41 21-365,9-4-151,3-2 332,1 1-1,-1 0 0,1 1 1,0 1-1,20-4 0,-32 8-345,0-1 0,0 1 0,1 0-1,-1 0 1,0 0 0,0 1-1,0-1 1,0 1 0,0-1-1,0 1 1,0 0 0,0 0-1,0 1 1,-1-1 0,1 0-1,0 1 1,-1 0 0,1-1 0,-1 1-1,1 0 1,-1 1 0,0-1-1,0 0 1,0 0 0,0 1-1,0 0 1,-1-1 0,1 1-1,-1 0 1,0-1 0,1 1 0,-1 0-1,1 6 1,1 3-5,0 0 1,-1 0-1,-1 0 1,0 1-1,-1-1 0,0 0 1,-3 21-1,3-27-38,-1-1-1,0 0 0,-1 0 0,1 1 1,-1-1-1,0 0 0,0 0 0,0-1 1,-1 1-1,0 0 0,0-1 1,0 0-1,-1 1 0,1-1 0,-1-1 1,0 1-1,0 0 0,0-1 0,-1 0 1,-7 5-1,-174 73 522,186-81-528,1 0-1,-1 0 0,0 0 1,0 0-1,0 0 0,0 0 1,0 0-1,0 1 0,0-1 1,0 0-1,1 0 0,-1 0 1,0 0-1,0 0 0,0 0 1,0 0-1,0 0 1,0 0-1,0 1 0,0-1 1,0 0-1,0 0 0,0 0 1,0 0-1,0 0 0,0 0 1,0 0-1,0 1 0,0-1 1,0 0-1,0 0 0,0 0 1,0 0-1,0 0 0,0 0 1,0 1-1,0-1 1,0 0-1,0 0 0,0 0 1,0 0-1,0 0 0,0 0 1,0 0-1,0 0 0,-1 1 1,1-1-1,0 0 0,0 0 1,0 0-1,0 0 0,0 0 1,0 0-1,0 0 0,0 0 1,-1 0-1,1 0 0,0 0 1,0 0-1,0 0 1,0 0-1,0 0 0,0 0 1,0 0-1,-1 0 0,1 0 1,17 3 166,26-3-15,-33-1-125,1 0-15,-1 0 0,1 1 0,0 0-1,0 1 1,17 3 0,-24-3 2,1 1-1,0 0 0,-1 0 1,0 1-1,1-1 1,-1 1-1,0 0 1,0 0-1,-1 0 1,1 0-1,-1 1 0,1 0 1,-1 0-1,0 0 1,3 6-1,-1-2 5,1 1 1,0-2-1,0 1 0,1-1 0,-1 0 1,14 10-1,-17-15-170,0 0 0,0 0 0,0-1 1,0 1-1,0-1 0,0 0 0,1 1 0,-1-2 1,0 1-1,1 0 0,-1-1 0,1 1 0,-1-1 0,1 0 1,-1 0-1,1-1 0,-1 1 0,1-1 0,-1 1 1,1-1-1,-1 0 0,0 0 0,5-3 0,30-21-2966,-3 4-236</inkml:trace>
</inkml:ink>
</file>

<file path=ppt/ink/ink8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5.6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 9856,'4'-3'4864,"10"-1"-4608,-14 4 7551,25 0-7167,-7 0 0,33-3 0,-13-1 128,15-5-1024,-16 2 0,18-2 640,-7 2 0,-1 4-896,-8 3 128,-2 0-896,-14 0 0,-5 3-1920,-4 1 1</inkml:trace>
</inkml:ink>
</file>

<file path=ppt/ink/ink8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6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7936,'2'5'9518,"0"6"-4304,1 10-3010,1 13-3021,-1-3 1209,15 200 1301,-16-130-4260,-2-101 2479,0 0 0,0 0 1,0 1-1,0-1 0,0 0 0,0 0 1,-1 0-1,1 1 0,0-1 1,0 0-1,0 0 0,0 0 1,0 1-1,0-1 0,1 0 0,-1 0 1,0 0-1,0 1 0,0-1 1,0 0-1,0 0 0,0 0 1,0 1-1,0-1 0,0 0 0,1 0 1,-1 0-1,0 0 0,0 1 1,0-1-1,0 0 0,0 0 1,1 0-1,-1 0 0,0 0 0,0 0 1,0 0-1,0 0 0,1 1 1,-1-1-1,0 0 0,0 0 1,0 0-1,1 0 0,-1 0 0,0 0 1,0 0-1,1 0 0,-1 0 1,0 0-1,0 0 0,0 0 0,1 0 1,-1 0-1,0-1 0,0 1 1,0 0-1,0 0 0,1 0 1,-1 0-1,0 0 0,0-1 0,2 1-3239</inkml:trace>
</inkml:ink>
</file>

<file path=ppt/ink/ink8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7.1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166 20 6144,'-1'-10'1384,"1"1"130,5 12 7619,-10 34-4887,1 1-4492,2-28 555,0 1 0,1-1 1,0 1-1,1 0 1,0-1-1,1 1 0,0-1 1,3 12-1,0-10-143,-1 0 0,2 0 0,0 0 0,0 0 0,11 15 0,-15-24-157,0-1-1,1 0 1,0 0 0,-1-1-1,1 1 1,0 0-1,0-1 1,0 1 0,0-1-1,0 1 1,0-1-1,0 0 1,1 0 0,-1 0-1,0 0 1,1 0-1,-1-1 1,1 1 0,-1-1-1,0 1 1,1-1 0,-1 0-1,1 0 1,-1 0-1,1 0 1,-1-1 0,1 1-1,-1-1 1,1 1-1,-1-1 1,1 0 0,3-2-1,12-5-6,-3 2-3,-1 0 0,0-1 0,14-10 0,-23 14 3,0-1 0,0 0 0,-1-1 0,1 1 0,-1-1 0,0 0 0,-1 0 0,1 0 0,-1-1 0,0 1 0,3-8 0,-3 5 37,0-1 0,0 0 0,-1 1 1,0-1-1,-1 0 0,0 0 0,0-15 1,-1 19 15,0 1 1,-1-1-1,1 0 1,-1 1-1,0-1 1,-1 0 0,1 1-1,-1 0 1,0-1-1,0 1 1,0 0-1,0 0 1,-1 0-1,1 0 1,-1 0 0,-6-6-1,1 9 218,8 13-162,8 17-26,3 8-126,-1-1 0,-1 2-1,5 64 1,-4 115 11,-5-77 289,26 189 461,-5-54-309,-24-254-420,-1 1 0,-2-1 0,0 0-1,-1 1 1,-1-1 0,-1 0 0,-1 0 0,-11 30 0,13-43 53,-1 0 1,0 1-1,-1-1 1,1-1-1,-1 1 1,-1-1-1,0 0 0,0 0 1,0-1-1,-1 1 1,1-2-1,-1 1 1,-1-1-1,1 0 1,-1 0-1,0-1 1,0 0-1,-1 0 1,1-1-1,-1 0 1,-14 3-1,16-5 5,1 0-1,-1-1 0,1 0 1,-1 0-1,0 0 1,1-1-1,-1 0 1,1 0-1,0-1 0,-1 0 1,1 0-1,0 0 1,0-1-1,0 0 1,-9-6-1,2 0 15,1 0 0,1-1 0,0 0-1,0-1 1,-12-16 0,9 8-37,0-1 0,1 0 0,2-1 0,0 0 0,1-1 0,1 0 1,1 0-1,-10-46 0,10 37 10,1-1 0,2 0 1,-2-41-1,7 64-57,-1-1 0,1 0 0,1 1 0,0-1 0,0 0 0,1 1 0,0-1-1,0 1 1,1 0 0,1-1 0,-1 1 0,2 1 0,-1-1 0,1 1 0,9-13 0,-12 20-37,0-1 1,0 0-1,0 1 1,0-1-1,0 1 1,0 0-1,1 0 1,-1-1-1,0 2 1,1-1-1,-1 0 1,1 0-1,-1 1 1,1-1-1,-1 1 1,1 0-1,2 0 1,45 8-2543,-20-2-1594,-10-6 332</inkml:trace>
</inkml:ink>
</file>

<file path=ppt/ink/ink8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7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80 5376,'0'-2'607,"0"1"0,1-1 1,-1 0-1,1 1 0,-1-1 1,1 1-1,0-1 0,-1 1 0,1-1 1,0 1-1,0-1 0,0 1 1,0 0-1,0-1 0,1 1 0,-1 0 1,2-2-1,36-20 2445,-26 17-2713,0 1 0,0 1 1,1 0-1,20-3 0,11 5 172,-43 2-492,0 0 1,0 0-1,0 0 1,0 0-1,0 0 1,0 1-1,0-1 1,0 1-1,-1-1 0,1 1 1,0 0-1,0-1 1,0 1-1,-1 0 1,1 0-1,0 0 1,-1 1-1,1-1 1,-1 0-1,1 1 1,1 1-1,-1 7 24,0 0 0,-1 0 0,0-1 0,0 1 0,-1 0 0,0 0 0,-1 0 0,0 0 0,-1 0 0,0-1 0,-4 13 0,3-11 7,0 0 0,-1-1 0,-1 1 0,1-1 0,-2 0 0,1 0 0,-1-1 0,-1 0 1,0 0-1,-11 11 0,14-15 16,-1 0 0,0 0 0,0-1 1,0 1-1,-1-1 0,0-1 0,0 1 1,0-1-1,0 0 0,0 0 0,-1-1 1,1 1-1,-1-2 0,1 1 0,-1-1 1,0 0-1,0 0 0,-10 0 0,25 0 26,1 0-1,-1 1 1,0 0-1,-1 0 1,1 1-1,0 0 1,-1 0-1,1 1 0,-1 0 1,0 0-1,0 1 1,-1 0-1,1 0 1,-1 1-1,6 6 1,-2-2 80,1-1 0,1 0 1,-1-1-1,21 11 1,-30-19-217,0 1 0,0 0 0,0-1 0,1 1 0,-1-1 0,0 0 1,0 1-1,0-1 0,1 0 0,-1-1 0,0 1 0,0 0 0,0-1 1,1 1-1,-1-1 0,0 1 0,0-1 0,0 0 0,0 0 0,2-2 0,35-27-3203,-33 24 2530,20-15-2611</inkml:trace>
</inkml:ink>
</file>

<file path=ppt/ink/ink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6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95 5760,'1'-3'134,"1"0"-1,0 0 1,0 0 0,0 0 0,0 1 0,1-1-1,-1 1 1,1 0 0,0 0 0,-1 0-1,1 0 1,0 0 0,0 0 0,0 1 0,0 0-1,0-1 1,1 1 0,5-1 0,-2 0 559,0 0-1,-1 0 1,0-1 0,1 0 0,8-6-1,-5 4-546,-1 0-1,1 1 0,0 0 0,1 1 0,-1 0 1,0 0-1,1 1 0,0 0 0,-1 1 1,1 1-1,17 0 0,-6 1-135,1 1 0,-1 2 0,0 0-1,35 11 1,-38-8 90,0 1 0,0 0 0,-1 2 0,0 0 0,-1 1 0,0 1 0,-1 0 0,29 29 0,-38-34 20,-1 0 0,1 1-1,-1-1 1,-1 1 0,0 0-1,0 1 1,0-1 0,-1 1-1,0 0 1,-1 0 0,0 1-1,-1-1 1,0 0 0,0 1-1,-1 0 1,0-1 0,0 1-1,-1 0 1,-1 0 0,-2 18-1,2-23-28,-1-1 0,1 0 0,0 0 0,-1 0 0,0 0-1,0 0 1,0 0 0,0-1 0,-1 1 0,0-1 0,1 1-1,-1-1 1,0 0 0,-1 0 0,1 0 0,-6 3 0,3-2-7,0-1 0,-1 0 0,1-1 0,-1 1 0,0-1 0,1-1 1,-1 1-1,0-1 0,-10 0 0,-4-1 29,1 0 1,-1-2-1,1-1 0,0 0 0,0-1 1,-22-9-1,-14-8 29,-57-31-1,57 25-552,45 25-1740,17 12 492,18 14-632,12 6-269,1 5-21</inkml:trace>
</inkml:ink>
</file>

<file path=ppt/ink/ink8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7:58.7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0 289 7936,'4'10'9260,"5"-5"-5317,19-6-3784,-8 0 793,0 0-776,-1 0-1,1-1 1,0-1-1,-1-1 1,1 0-1,-1-2 1,0 0 0,-1-1-1,1-1 1,-2-1-1,1-1 1,19-13 0,-22 14-70,4-3 93,1 0 0,-2-1 0,28-25 0,-42 34-155,-1 1 0,0-1 0,0 0 0,0 0 0,0 0 0,-1 0 0,0-1 0,0 1 0,3-10 0,-4 12-25,-1-1 0,1 1 1,-1-1-1,0 1 0,0-1 0,0 1 1,0-1-1,-1 1 0,1-1 1,-1 0-1,1 1 0,-1 0 0,0-1 1,0 1-1,0-1 0,0 1 1,-1 0-1,1 0 0,-4-4 1,3 3 11,-1 0 0,0 1 0,0-1 0,0 1 0,0 0 0,0 0 0,0 0 1,-1 0-1,1 0 0,-1 1 0,1-1 0,-1 1 0,0 0 0,1 0 0,-1 0 1,0 1-1,-4-1 0,-4 1 36,0 0 0,0 1 0,0 0 0,-12 3 0,18-3-43,-1 1-1,0 0 1,0 1-1,0 0 0,1 0 1,0 0-1,-1 1 1,1-1-1,1 2 0,-1-1 1,0 1-1,1-1 1,0 1-1,0 1 0,1-1 1,-1 1-1,1 0 1,0 0-1,1 0 0,0 0 1,0 1-1,0-1 1,0 1-1,1 0 0,0 0 1,1 0-1,0 0 1,0 0-1,0 0 0,1 10 1,2 1-25,0 1 1,2-1-1,0 1 0,1-1 1,1 0-1,14 28 0,-5-14-246,1-2 0,39 54-1,-48-75 95,-1-1 0,1 0 1,1-1-1,0 0 0,0 0 0,0 0 0,1-1 0,0-1 1,0 1-1,17 6 0,-21-10-129,0 0 0,0-1-1,0 1 1,0-1 0,0-1 0,1 1 0,-1-1 0,0 1 0,0-2 0,0 1-1,1 0 1,-1-1 0,0 0 0,0 0 0,0-1 0,0 0 0,0 1-1,0-2 1,-1 1 0,1 0 0,-1-1 0,7-4 0,18-15-2939</inkml:trace>
</inkml:ink>
</file>

<file path=ppt/ink/ink8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0.0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9344,'-10'28'4608,"29"15"-3584,-13-36 6783,34 16-7167,-11-7 128,37-7-384,-15-2 128,43-26-3328,-22 3 128,-7-20-128,-13 13 1</inkml:trace>
</inkml:ink>
</file>

<file path=ppt/ink/ink8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1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1188 5888,'11'0'10259,"12"-4"-5792,54-15-3322,-43 9-846,-1-2 0,0-1-1,-1-2 1,0-1 0,-1-2-1,-1-1 1,42-33 0,-45 30-240,-1-2 0,-1-1 0,-1 0 1,-1-2-1,-2 0 0,0-2 0,-2 0 1,24-52-1,-34 62-93,-1-1 0,-1-1 0,-1 1-1,-1-1 1,0 0 0,-2-1 0,-1 1 0,0-1 0,-2 1 0,0-1-1,-1 1 1,-2-1 0,0 1 0,-8-28 0,3 25-25,0 1 0,-1 1 0,-2-1 0,0 2 0,-2-1-1,0 2 1,-1 0 0,-1 0 0,-1 1 0,0 1 0,-2 1 0,-33-26 0,33 29-1,-2 1-1,1 1 1,-2 1-1,1 1 1,-43-15-1,61 25 62,-1 0 0,0-1 0,0 1 0,0 0 0,1 1 0,-1-1 0,0 0 0,0 1 0,1 0 0,-1-1 0,0 1 0,1 0 0,-1 0 0,1 1 0,-1-1 0,1 1 0,-1-1 0,1 1 0,0-1 0,0 1 0,0 0 0,0 0 0,0 0 0,0 1 0,1-1-1,-1 0 1,1 1 0,-1-1 0,1 1 0,0-1 0,0 1 0,-1 3 0,-4 9 18,1 0 1,0 1-1,1-1 0,-2 18 0,-10 86 301,-2 190 0,28 83 299,0-257-697,6 0-1,37 149 1,-51-272-305,-1-10 160,-1 1 0,0-1 1,1 0-1,-1 0 0,1 1 1,0-1-1,0 0 0,0 0 1,0 0-1,0 0 0,0 0 0,0 0 1,1 0-1,-1 0 0,3 2 1,5 3-2872</inkml:trace>
</inkml:ink>
</file>

<file path=ppt/ink/ink8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1.8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1 316 6144,'1'2'8201,"2"4"-3661,-2-1-4116,1 0-1,1 0 0,-1-1 0,1 1 1,0-1-1,0 1 0,6 6 0,-2-4-351,1 0 0,-1-1-1,1-1 1,0 1-1,0-1 1,1 0 0,0-1-1,0 0 1,0-1-1,0 1 1,0-2 0,1 1-1,-1-1 1,1-1 0,0 0-1,0 0 1,-1-1-1,1 0 1,0-1 0,0 0-1,-1 0 1,1-1 0,-1-1-1,1 1 1,-1-2-1,0 1 1,13-8 0,-5 2-44,0 0 0,-1-2 0,-1 0 0,0 0 0,0-2 0,18-19 0,-29 27-24,1 0-1,-1 0 1,0-1-1,-1 1 1,1-1-1,-1 0 1,0 0-1,0 0 1,-1 0-1,0-1 1,0 1-1,0-1 1,-1 1-1,0-1 1,0 0-1,-1 1 1,0-1-1,0 0 1,0 1-1,-1-1 1,0 0-1,-3-9 1,1 6-21,-1 1 0,-1 0 0,0 0 0,0 0 0,0 0 1,-1 1-1,0 0 0,-1 0 0,0 0 0,0 1 0,-1 0 0,0 1 0,0 0 0,0 0 1,-1 0-1,0 1 0,0 0 0,0 1 0,-1 0 0,1 1 0,-1 0 0,0 0 1,-18-2-1,12 4-61,1 1 0,-1 1 1,0 0-1,1 1 1,-1 1-1,1 0 1,0 1-1,0 1 0,0 0 1,-22 12-1,33-16-2,1 1-1,0 0 1,0-1-1,0 2 0,0-1 1,0 0-1,1 0 1,-1 1-1,0 0 0,1-1 1,0 1-1,0 0 1,0 0-1,0 0 0,0 1 1,1-1-1,-1 0 1,1 1-1,0-1 1,0 0-1,0 1 0,0 0 1,1-1-1,-1 1 1,1-1-1,0 1 0,0 0 1,0-1-1,1 1 1,-1 0-1,1-1 0,0 1 1,0-1-1,0 1 1,1-1-1,-1 0 0,1 0 1,0 1-1,0-1 1,0 0-1,0 0 1,0-1-1,0 1 0,1 0 1,0-1-1,-1 1 1,1-1-1,0 0 0,0 0 1,0 0-1,1 0 1,-1-1-1,6 3 0,1 0-135,1-1 0,0 1-1,0-2 1,0 1-1,0-2 1,1 1-1,-1-1 1,21-2 0,94-14-415,-91 10 543,-6 0 98,47-6 469,-72 11-359,0-1-1,0 1 1,0 0 0,0 1-1,-1-1 1,1 1-1,0-1 1,0 1-1,0 1 1,0-1-1,-1 0 1,1 1-1,-1 0 1,5 2-1,-6-2 2,-1 0 0,1 0 0,-1 0 0,0 0 0,0 1 0,0-1 0,0 0 0,0 0 0,-1 1 0,1-1 0,-1 1 0,1-1 0,-1 1 0,0-1 0,0 0 0,0 1 0,0 3 0,-8 52 1713,4-33-982,3-17-672,1 0 0,0 0 0,0 0 0,1 0 0,0 0 0,0-1 0,1 1 0,0 0 0,0-1 0,1 0 0,0 1 0,1-1 0,-1 0 0,1 0 0,0-1 0,1 1 0,0-1 0,0 0 0,0 0 0,1-1 0,10 9 0,-9-9-222,0 0 0,0-1 0,1 0 0,-1 0 0,1-1 0,0 0 0,0 0 0,0-1 0,1 0 0,-1-1 0,0 0 0,17 1 0,28-6-2838,-3 0-470</inkml:trace>
</inkml:ink>
</file>

<file path=ppt/ink/ink8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2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52 193 9344,'-2'1'728,"-1"1"0,1-1 1,0 1-1,0 0 0,1 0 0,-1 0 1,0 0-1,1 0 0,-1 1 1,1-1-1,-1 0 0,1 1 0,0-1 1,0 1-1,0-1 0,0 6 1,-15 43 2015,15-45-2694,1-1 1,-1 1 0,1 0 0,0-1 0,0 1 0,0 0 0,1-1 0,0 1-1,0-1 1,0 1 0,1-1 0,0 0 0,0 0 0,0 1 0,1-1 0,0-1-1,0 1 1,0 0 0,0-1 0,1 1 0,-1-1 0,1 0 0,0 0-1,1-1 1,-1 1 0,1-1 0,-1 0 0,1 0 0,0 0 0,0-1 0,0 0-1,1 0 1,-1 0 0,0 0 0,1-1 0,-1 0 0,1 0 0,5 0 0,5 0-14,0-1 1,0-1 0,-1 0 0,1-1 0,-1 0-1,1-1 1,-1-1 0,0 0 0,0-2 0,-1 1 0,1-2-1,-1 0 1,0-1 0,-1 0 0,0-1 0,0 0-1,-1-1 1,0 0 0,-1-1 0,0-1 0,17-24 0,-24 31-20,0 0 1,-1 0 0,0-1 0,0 0 0,0 0 0,-1 0 0,0 0 0,0 0 0,0 0 0,-1 0 0,0-1 0,0 1 0,0 0 0,-1-1 0,0 1 0,0-1 0,-1 1 0,0-1 0,0 1 0,-1 0 0,1 0 0,-1 0 0,-1 0 0,1 0 0,-1 0 0,-7-11-1,6 10-17,-1-1 0,-1 1-1,1 0 1,-1 0 0,0 1-1,-1 0 1,1 0-1,-1 0 1,-1 1 0,1 0-1,-1 1 1,0-1-1,-10-3 1,5 3-18,-1 0 0,1 1 0,-1 1 0,0 0 0,0 1 0,-1 0 0,-15 1-1,19 1-105,0 0 0,0 1 0,0 0 0,1 1 0,-1 1 0,0-1-1,1 2 1,-1-1 0,1 2 0,0-1 0,0 1 0,1 1 0,0 0-1,0 0 1,0 1 0,0 0 0,1 0 0,0 1 0,1 0 0,0 0-1,-9 14 1,14-18-79,0-1-1,0 1 0,0 0 1,1-1-1,-1 1 0,1 0 1,0 0-1,0 0 0,1 0 1,-1 0-1,1 0 0,0 0 1,0 0-1,0 0 0,0 0 1,1 0-1,0 0 0,-1 0 1,2-1-1,-1 1 0,0 0 1,1 0-1,2 4 0,12 34-3253</inkml:trace>
</inkml:ink>
</file>

<file path=ppt/ink/ink8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2.9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5376,'-1'3'666,"0"0"1,0 0-1,0 0 0,1 0 1,-1 0-1,1 0 0,0 0 1,0 0-1,0 0 0,0 0 1,0 0-1,1 0 0,-1 0 1,1 0-1,1 5 0,2 12 320,16 231 2470,-17-186-2011,-10 103-1,1-76-621,5-84-791,-11 285 983,12-209-1336,18 133 1,-7-185-1479,-11-31 1705,0-1 0,0 1-1,0-1 1,0 0 0,0 1-1,0-1 1,0 1 0,0-1-1,0 0 1,1 1 0,-1-1-1,0 0 1,0 1 0,0-1-1,1 0 1,-1 0 0,0 1-1,0-1 1,1 0 0,-1 1-1,0-1 1,0 0 0,1 0-1,-1 0 1,0 1 0,1-1-1,-1 0 1,1 0 0,-1 0-1,0 0 1,1 0 0,-1 0-1,0 0 1,1 1 0,-1-1-1,1 0 1,-1 0 0,0-1-1,1 1 1,-1 0 0,0 0-1,1 0 1,-1 0 0,1 0-1,-1 0 1,0 0 0,1-1-1,-1 1 1,0 0 0,1 0-1,-1 0 1,0-1 0,0 1-1,1 0 1,-1 0 0,0-1-1,0 1 1,1 0-1,-1-1 1,0 1 0,0 0-1,0-1 1,1 1 0,-1 0-1,0-1 1,0 1 0,0-1 0,5-11-2978</inkml:trace>
</inkml:ink>
</file>

<file path=ppt/ink/ink8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3.2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1 277 10624,'0'20'5248,"10"23"-7040,-6-34 9727,1 10-8063,1-3 128,8 14-896,0-5 128,9 5-1536,-5-6 129</inkml:trace>
  <inkml:trace contextRef="#ctx0" brushRef="#br0" timeOffset="1">223 4 13440,'-37'-4'6655,"51"4"-9727,-14 0 11776,9 4-15104,0-1 129</inkml:trace>
</inkml:ink>
</file>

<file path=ppt/ink/ink8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3.7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17 5504,'0'-13'2688,"-6"10"-1536,6 3 5376,-14 3-6272,5 1 0,-19 8 767,5-5 129,-15 6-1152</inkml:trace>
</inkml:ink>
</file>

<file path=ppt/ink/ink8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4.0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1 12160,'8'1'5013,"30"8"-3822,0 1 0,0 2 0,-2 1 0,1 2 0,48 28 0,-43-21-1115,-28-16-5,0 0 1,-1 2-1,16 10 0,-27-17-59,0 1 1,0 0-1,1-1 1,-2 1-1,1 0 1,0 0-1,0 0 1,-1 0 0,1 1-1,-1-1 1,1 0-1,-1 1 1,0-1-1,0 1 1,0-1-1,0 1 1,-1-1-1,1 1 1,-1 0-1,0-1 1,1 1-1,-1 0 1,-1 3 0,1-4 42,-1 1 0,0-1 0,1 0 0,-1 0 0,0 0 0,0 0 0,-1 0 0,1 0 0,0-1 0,-1 1 0,1 0 0,-1-1 0,1 1 0,-1-1 0,0 1 0,1-1 1,-1 0-1,-4 2 0,-46 19 904,13-11-786,0-1 0,-1-2 0,0-2 0,-1-1 0,1-2 0,0-2 0,-1-2 0,-55-7 0,81 7-1046,15 1 757,1 0 0,-1 0 0,0 0 0,0 0 0,0 0 0,1 0 0,-1 0 0,0 0 0,0 0 0,0 0 0,0 0 0,0 0 0,1 1 0,-1-1 0,0 0 0,0 0 0,0 0 0,0 0 0,0 0 0,0 1 0,0-1 0,1 0 0,-1 0 0,0 0 0,0 0 0,0 1 0,0-1 0,0 0 0,0 0 0,0 0 0,0 0 0,0 1 0,0-1-1,0 0 1,0 0 0,0 0 0,0 1 0,0-1 0,0 0 0,0 0 0,0 0 0,0 0 0,-1 1 0,1-1 0,0 0 0,0 0 0,0 0 0,0 0 0,0 0 0,0 1 0,0-1 0,-1 0 0,1 0 0,0 0 0,0 0 0,0 0 0,0 0 0,0 0 0,-1 0 0,1 0 0,0 1 0,0-1 0,0 0 0,5 3-3618</inkml:trace>
</inkml:ink>
</file>

<file path=ppt/ink/ink8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4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337 66 6912,'-3'-2'639,"1"0"0,-1 0 0,1-1 1,-1 1-1,1-1 0,0 1 0,0-1 0,0 0 0,0 1 1,-1-5-1,2 5-278,0 0 0,0-1 1,-1 1-1,1 0 0,0 0 0,-1 1 1,1-1-1,-1 0 0,1 0 0,-1 1 0,0-1 1,0 1-1,0-1 0,0 1 0,0 0 1,0 0-1,0 0 0,0 0 0,0 0 1,-1 0-1,1 1 0,0-1 0,-5 0 1,-4 1-174,-1 1-1,1 0 1,-1 0 0,1 1 0,0 0 0,0 1 0,0 0 0,0 1-1,0 0 1,1 1 0,-1 0 0,1 1 0,1 0 0,-1 0 0,1 1 0,0 1-1,0-1 1,1 1 0,0 1 0,-10 13 0,14-16-160,-1-1-1,1 1 1,0 0 0,1 1-1,-1-1 1,1 1-1,1-1 1,-1 1 0,1 0-1,0 0 1,1 0 0,0 0-1,0 1 1,0-1 0,1 0-1,0 0 1,0 1 0,1-1-1,0 0 1,0 0-1,1 0 1,0 0 0,0 0-1,0 0 1,1-1 0,0 1-1,1-1 1,-1 1 0,1-1-1,0 0 1,1-1 0,-1 1-1,8 6 1,0-1-235,-1 0 1,2-1 0,-1-1-1,1 0 1,1 0 0,-1-2-1,2 1 1,-1-2 0,1 0-1,23 6 1,-24-9-756,0-1 1,0 0-1,1-1 1,-1 0-1,0-2 1,1 1-1,18-5 0,7-3-2493</inkml:trace>
</inkml:ink>
</file>

<file path=ppt/ink/ink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6.7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127 0 3968,'18'15'1642,"-17"-14"-1448,1 0 0,0 0 0,-1 0 0,1 1 0,-1-1 1,1 0-1,-1 1 0,0-1 0,1 1 0,-1-1 1,0 1-1,0-1 0,0 1 0,0 0 0,-1 0 0,1-1 1,0 1-1,-1 0 0,2 4 0,17 242 1939,12 408 1644,-30-585-3500,-23 467 1045,12-475-1258,9-63-76,1 1 1,0-1-1,0 0 0,0 1 0,0-1 1,0 1-1,0-1 0,-1 0 0,1 1 1,0-1-1,0 0 0,-1 1 0,1-1 1,0 0-1,0 1 0,-1-1 0,1 0 1,0 1-1,-1-1 0,1 0 0,-1 0 1,1 1-1,0-1 0,-1 0 0,1 0 1,-1 0-1,1 0 0,0 0 0,-1 0 0,1 0 1,-1 1-1,1-1 0,-1 0 0,1 0 1,0-1-1,-1 1 0,1 0 0,-1 0 1,1 0-1,-1 0 0,1 0 0,0 0 1,-1 0-1,1-1 0,0 1 0,-1 0 1,1 0-1,-1-1 0,1 1 0,0 0 1,0-1-1,-1 1 0,1 0 0,0-1 1,-1 1-1,1 0 0,0-1 0,-19-23-628,-83-194-4903,91 191 4835,-25-57-1361</inkml:trace>
</inkml:ink>
</file>

<file path=ppt/ink/ink8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5.3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10 6656,'-10'-10'11662,"5"21"-7160,1 35-4990,4-29 1601,-5 41-301,5 68-1,1-67-514,-1 229 791,12 330-1280,-13-562-257,0-43-124,0-1 0,2 0 1,-1 0-1,1 1 0,1-1 0,4 16 0,2-19-2392,2 0-256</inkml:trace>
</inkml:ink>
</file>

<file path=ppt/ink/ink8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5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 6784,'18'-11'3328,"24"6"-1536,-33 5 3839,39 0-5119,-10 0 128,4 0-256,1 0 0,-2 5-2176,-7-1 129,-2-4-513,-8 0 0</inkml:trace>
</inkml:ink>
</file>

<file path=ppt/ink/ink8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6.5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54 2688,'21'-10'6414,"5"-5"-2951,-20 10-3556,-4 2 239,0 1 1,1-1-1,-1 1 1,1 0-1,0 0 1,-1 0-1,1 0 1,6-3-1,-7 5-8,0 0-1,0 0 1,0-1-1,0 1 1,0 1 0,0-1-1,0 0 1,0 0 0,0 1-1,0-1 1,0 1-1,0-1 1,0 1 0,0 0-1,0 0 1,-1 0 0,1 0-1,2 2 1,9 5 32,-1 0 1,1 1 0,-2 0-1,0 1 1,0 0 0,0 1-1,-1 0 1,-1 1 0,0 0-1,-1 0 1,11 21 0,-13-23-842,-1 1-1,0 0 1,0 0 0,-1 0 0,-1 1 0,0 0 0,0-1-1,-1 1 1,-1 0 0,0 0 0,-1 0 0,-1 14 0,-2 15-1633</inkml:trace>
</inkml:ink>
</file>

<file path=ppt/ink/ink8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7.2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4352,'14'-12'2593,"-9"12"1181,-6 27 2971,-2-1-6908,2 2 1258,0-4-105,2 1 0,0 0 0,9 48 0,-9-67-908,1-1 0,-1 0 0,1 1-1,0-1 1,0 0 0,0 0 0,1 0 0,0 0-1,0-1 1,0 1 0,1-1 0,-1 0 0,1 1-1,0-2 1,1 1 0,-1 0 0,0-1 0,1 0-1,0 0 1,0 0 0,0-1 0,0 0-1,9 3 1,-3-2-254,-1-1-1,1-1 0,0 0 1,0 0-1,0-1 1,0-1-1,0 0 0,0 0 1,0-1-1,12-4 1,69-32-2538,-9 1-362</inkml:trace>
</inkml:ink>
</file>

<file path=ppt/ink/ink8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8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215 14 2176,'-1'-3'8404,"-7"-7"-7379,-22 27 1172,7-10-1522,13-5-558,0 1 0,1 0 0,-1 1 0,1 0 0,0 0 1,0 1-1,1 0 0,-1 1 0,1 0 0,-8 7 0,0 2 33,14-14-306,0 0 0,-1 1-1,1 0 1,0 0 0,0-1 0,1 1 0,-1 0 0,0 0 0,1 1 0,-1-1 0,1 0 0,-1 1 0,1-1-1,0 0 1,0 1 0,0-1 0,1 1 0,-2 5 0,2-1-1785</inkml:trace>
</inkml:ink>
</file>

<file path=ppt/ink/ink8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09.9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1 138 6144,'11'-22'5084,"-11"22"-4942,0 0-1,0 0 1,0 1 0,0-1-1,0 0 1,0 0 0,1 1-1,-1-1 1,0 0 0,0 0 0,0 0-1,0 1 1,0-1 0,0 0-1,1 0 1,-1 0 0,0 1-1,0-1 1,0 0 0,1 0-1,-1 0 1,0 0 0,0 0 0,0 1-1,1-1 1,-1 0 0,0 0-1,0 0 1,1 0 0,-1 0-1,0 0 1,0 0 0,0 0 0,1 0-1,-1 0 1,0 0 0,0 0-1,1 0 1,-1 0 0,0 0-1,0 0 1,1 0 0,-1 0-1,0 0 1,0-1 0,1 1 0,-1 0-1,0 0 1,0 0 0,0 0-1,1 0 1,-1-1 0,0 1-1,-7 18 2738,6-16-2904,0 0 0,0 0 1,0 0-1,0 0 0,0 0 0,1 1 1,-1-1-1,0 0 0,1 0 0,0 0 0,-1 5 1,3 10 384,1 0 0,0 0 1,1-1-1,1 1 0,0-1 1,1 0-1,1 0 0,12 19 0,-8-12-296,0-1 0,-2 2 0,8 28 0,-16-52-64,-1 1-1,0-1 1,0 1-1,1-1 1,-1 1 0,0-1-1,0 1 1,0-1-1,0 0 1,0 1-1,0-1 1,1 1 0,-1-1-1,0 1 1,-1-1-1,1 1 1,0-1-1,0 1 1,0-1-1,0 1 1,0-1 0,0 1-1,0-1 1,-1 1-1,1-1 1,0 1-1,0-1 1,-1 0 0,1 1-1,0-1 1,-1 1-1,1-1 1,0 0-1,-1 1 1,0-1-1,-17-7 49,-16-24-58,32 26 14,-1-1 0,1 1-1,1 0 1,-1-1 0,1 1 0,0-1 0,0 1 0,0-1 0,1 1 0,0-1 0,0 0 0,0 1 0,1-1 0,0 1 0,0-1 0,0 1 0,1-1 0,2-6 0,6-13-24,0-1-1,17-27 1,-26 50 6,11-19 25,0 0 1,1 1 0,2 0 0,0 2 0,1-1 0,27-24-1,-38 39 20,0 1 0,0-1 0,0 1 0,1 1 0,0-1 0,0 1 0,0 0 0,0 0 0,0 1 0,1-1 0,-1 1 0,1 1 0,0 0 0,-1-1 0,1 2 0,0-1 0,0 1 0,-1 0 0,1 1 0,0-1 0,0 1 0,-1 1 0,1-1 0,-1 1 0,1 0 0,-1 1 0,0 0 0,10 5 0,-4 0 20,-1 0 0,-1 0 1,1 1-1,-1 1 0,-1-1 0,0 2 1,0-1-1,-1 1 0,12 22 0,1 8-88,24 66 0,-42-100 26,3 8-85,0 0 0,-1 0 0,0 1 0,-1-1 0,-1 1 0,-1 0 0,0 0 0,-1 0 0,0 1 0,-2-1 0,-4 30 0,5-44-77,-1 0 1,0 0 0,1 0 0,-1 0 0,0 0 0,0 0 0,-1 0 0,1 0 0,0 0 0,-1-1 0,1 1 0,-1 0-1,1-1 1,-3 2 0,-11 8-1748</inkml:trace>
</inkml:ink>
</file>

<file path=ppt/ink/ink8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0.5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0 110 8192,'2'-3'653,"-1"0"0,1-1 0,0 1 0,0 0 1,1 0-1,-1 1 0,1-1 0,-1 0 0,1 1 1,0 0-1,0-1 0,0 1 0,0 0 0,0 0 1,0 1-1,7-3 0,69-31 2706,-61 28-3199,1 2 0,-1 0-1,1 1 1,0 1 0,0 0 0,30 1-1,-45 2-106,1 0-1,-1 0 0,0 0 0,0 1 0,1-1 1,-1 1-1,0 0 0,0 1 0,0-1 1,0 1-1,0 0 0,0-1 0,-1 2 1,1-1-1,0 0 0,-1 1 0,0 0 0,0-1 1,0 1-1,0 1 0,0-1 0,0 0 1,-1 1-1,0-1 0,1 1 0,-1 0 1,-1 0-1,1 0 0,0 0 0,-1 0 1,0 0-1,0 0 0,0 0 0,-1 0 0,1 1 1,-1 5-1,-1 10 21,0 0 1,-2 0-1,0 0 0,-1-1 1,-1 1-1,-14 33 0,-59 115 203,65-141-247,4-7 67,-1-1-1,-1 0 1,-23 30-1,30-44-96,0-1-1,0 0 1,0 0 0,0 0-1,-1 0 1,0-1-1,0 0 1,0 0-1,0 0 1,0 0 0,-1-1-1,1 0 1,-1 0-1,1-1 1,-1 1-1,0-1 1,0 0 0,-9 0-1,13-2-26,1 0 0,0 1 0,0-1-1,-1 0 1,1 0 0,0 0 0,0 0-1,0 0 1,0 0 0,0 0 0,0 0 0,0-1-1,0 1 1,0 0 0,1-1 0,-1 1-1,0 0 1,1-1 0,-1 1 0,1-1 0,0 1-1,-1-1 1,1 1 0,0-1 0,0 1-1,0-1 1,0 1 0,0-1 0,0 1 0,1-3-1,-1-2-44,0 1-1,1 0 1,-1 0-1,1-1 1,0 1 0,0 0-1,1 0 1,2-6-1,-2 7 52,0 1 0,0-1 0,1 1 0,-1 0 0,1 0-1,0 0 1,-1 1 0,1-1 0,1 0 0,-1 1 0,0 0 0,6-3-1,-4 4 65,0 0 0,0 0-1,1 1 1,-1-1-1,0 1 1,1 0-1,-1 1 1,0-1 0,8 3-1,71 8 401,-42-7-447,1 3 0,82 22 0,-117-25-147,0 0 1,-1 0-1,1 0 0,-1 1 1,10 8-1,31 19-5893,-38-28 2846</inkml:trace>
</inkml:ink>
</file>

<file path=ppt/ink/ink8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0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7424,'9'0'3712,"1"3"-1408,-10-3 4735,9 4-6399,-3 3 128,8 2 256,-5-2 0,19-3-1408,-10 1 0,16-14 256,-6 2 128,1-2-2944,-6-2 128</inkml:trace>
</inkml:ink>
</file>

<file path=ppt/ink/ink8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1.3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2 288 7936,'-2'11'8506,"4"3"-3465,12 19-2167,-9-24-3008,0-1-1,0 0 1,1 0 0,0 0 0,9 8-1,-5-10 308,0-1-1,1 0 0,0 0 0,-1-2 1,1 1-1,0-1 0,1-1 1,20 2-1,-29-3-165,13 0 66,0 0 0,0-1 0,0-1-1,0 0 1,0-1 0,-1-1 0,1-1 0,-1 0 0,1-1 0,-1 0 0,-1-1 0,1-1 0,-1-1 0,0 0 0,-1 0 0,0-1 0,0-1 0,16-17 0,-24 22-115,0 0 0,0-1 0,-1 1 0,1-1 0,-2 0 0,1 0 0,-1-1 0,0 1 0,0-1 0,0 0 0,-1 0 0,0 0 0,-1 0 0,1 0 0,-2 0 0,1 0 0,-1 0 0,0 0-1,0-1 1,0 1 0,-1 0 0,-1 0 0,1 0 0,-1 0 0,0 0 0,-1 0 0,1 1 0,-1-1 0,-1 1 0,1-1 0,-1 1 0,0 0 0,-9-8 0,3 3-59,-2 1 1,0 1-1,0 0 1,0 1-1,-1 0 1,-1 0-1,1 2 1,-1 0-1,0 0 1,0 2 0,-1-1-1,1 2 1,-25-3-1,30 4-12,-1 1 0,0 0-1,0 1 1,0 0 0,1 0 0,-1 1 0,0 1-1,0 0 1,1 0 0,-1 0 0,1 1 0,0 1-1,0 0 1,0 0 0,0 1 0,1 0 0,0 0-1,0 1 1,0 0 0,1 0 0,-1 1 0,-7 9-1,12-12-34,1 0-1,-1 1 0,1-1 0,0 0 0,0 1 0,0-1 1,1 1-1,-1 0 0,1 0 0,-1 9 0,2-12 31,0 1-1,0 0 1,0 0-1,0-1 1,1 1-1,-1 0 1,1 0-1,0-1 0,-1 1 1,1 0-1,1-1 1,-1 1-1,0-1 1,0 0-1,1 1 1,0-1-1,-1 0 0,1 0 1,0 0-1,0 0 1,4 3-1,3 1-100,0-1 0,0 0 0,1-1 0,0 0 0,0 0-1,0-1 1,1 0 0,-1-1 0,21 2 0,109 0-41,-95-5 621,-22 1-62,41 1 2003,-62 0-2096,1-1-1,-1 1 0,0-1 0,1 1 1,-1 0-1,0-1 0,1 1 0,-1 1 1,0-1-1,0 0 0,0 0 0,0 1 0,0-1 1,0 1-1,0 0 0,-1-1 0,1 1 1,0 0-1,-1 0 0,3 4 0,15 40 2162,-12-28-1507,1 1 1,1-1 0,16 25-1,-20-37-1019,-1 0 0,1-1 0,1 0 0,-1 0 1,1 0-1,-1 0 0,2-1 0,-1 0 0,0 0 0,1 0 0,-1-1 0,1 0 0,9 2 0,53 16-5729,-34-11 2433</inkml:trace>
</inkml:ink>
</file>

<file path=ppt/ink/ink8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2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63 280 5376,'-1'0'158,"1"-1"1,-1 1 0,1 0-1,-1 0 1,1-1 0,-1 1-1,1 0 1,-1-1 0,1 1-1,-1-1 1,1 1 0,-1-1-1,1 1 1,0-1-1,-1 1 1,1-1 0,0 1-1,-1-1 1,1 1 0,0-1-1,0 0 1,0 1 0,-1-1-1,1 0 1,0 1 0,0-1-1,0 0 1,-1-8 6428,-5 14-2956,-9 13-2503,14-16-1279,-2 3 255,1 0 1,-1 0-1,2 0 1,-1 0 0,0 1-1,1-1 1,0 0-1,0 1 1,1-1-1,-1 1 1,1-1 0,1 1-1,-1-1 1,1 1-1,0-1 1,0 1-1,0-1 1,1 0 0,0 0-1,0 0 1,0 0-1,0 0 1,1 0-1,0 0 1,0-1 0,0 1-1,1-1 1,-1 0-1,1 0 1,0 0-1,0-1 1,1 1 0,-1-1-1,1 0 1,0 0-1,-1-1 1,1 0-1,0 1 1,1-1 0,-1-1-1,0 1 1,0-1-1,1 0 1,-1 0-1,1-1 1,-1 1 0,1-1-1,-1-1 1,1 1-1,5-2 1,20-5-97,0-2 1,-1-2-1,0 0 1,46-26 0,-65 31-9,0-1 0,0 0 0,-1-1 0,1 0 0,-2-1 0,1 0 0,-1 0 0,-1-1 0,0 0 0,0 0 0,-1-1 0,0 0 0,-1-1 0,0 1 0,-1-1 0,0 0 0,-1 0 0,3-14 0,-6 21-6,-1 0 0,1 0 1,-1 0-1,0 0 1,-1 1-1,1-1 1,-1 0-1,0 0 0,0 0 1,-1 1-1,1-1 1,-1 0-1,0 1 0,0 0 1,-1-1-1,1 1 1,-1 0-1,0 0 1,0 0-1,0 1 0,-1-1 1,-7-5-1,0 0-15,-1 0 0,0 1-1,0 1 1,-1 0 0,0 1 0,-19-7-1,16 8-72,-1 0 0,0 0 0,1 2 1,-1 0-1,0 1 0,-1 1 0,1 0 0,0 2 0,-26 2 0,34-1-211,1-1 0,-1 2 0,1-1 0,0 1 0,0 0 0,0 1 0,0 0 0,0 0 0,1 0 0,-1 1 0,1 0 0,1 1 0,-1 0 0,1 0 0,0 0 0,0 1 0,1 0-1,0 0 1,-8 13 0,-7 18-2894</inkml:trace>
</inkml:ink>
</file>

<file path=ppt/ink/ink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7.0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1 137 5120,'3'-10'507,"1"0"0,0 0 0,1 1 1,0-1-1,0 1 0,1 0 0,1 1 0,10-13 1,-11 17-339,0-1 0,0 1 0,0 0 0,0 1 0,0 0 1,1 0-1,-1 0 0,1 1 0,0 0 0,0 0 0,0 0 1,0 1-1,14-1 0,2 2-145,0 0 1,-1 1-1,1 2 1,0 0-1,-1 1 0,0 2 1,0 0-1,22 10 1,-6 0 80,0 1 0,-1 3 0,51 36 0,-81-52-55,0 1 0,-1 0 1,0 0-1,0 0 0,0 1 0,-1 0 0,0 0 1,0 0-1,0 1 0,-1 0 0,0 0 0,0 0 1,-1 0-1,0 0 0,3 10 0,-6-12 17,1 1-1,-1 0 0,0 0 0,0 0 1,0 0-1,-1-1 0,0 1 0,0 0 1,-1 0-1,1-1 0,-1 1 1,0-1-1,-1 0 0,1 1 0,-1-1 1,0 0-1,-1 0 0,1-1 0,-1 1 1,0-1-1,-5 6 0,-1-2 27,0 0 1,-1 0-1,1-1 0,-1-1 0,-1 1 1,1-2-1,-1 0 0,0 0 0,0-1 1,0 0-1,-1-1 0,0-1 0,1 0 0,-1-1 1,0 0-1,0-1 0,0 0 0,-20-3 1,15 1-204,1-1 0,-1-1 0,1 0 0,0-1 0,0-1 0,0 0 0,1-2 0,0 0 0,0 0 0,1-2 0,0 0 0,-26-23 0,41 33 62,0 1 0,1-1 0,-1 0 1,0 0-1,0 0 0,0 0 0,1 0 1,-1 0-1,0 0 0,0 0 1,1 0-1,-1 0 0,0-1 0,0 1 1,0 0-1,1 0 0,-1 0 0,0 0 1,0 0-1,0 0 0,0 0 1,1 0-1,-1-1 0,0 1 0,0 0 1,0 0-1,0 0 0,1 0 1,-1-1-1,0 1 0,0 0 0,0 0 1,0 0-1,0-1 0,0 1 0,0 0 1,0 0-1,0 0 0,0-1 1,0 1-1,0 0 0,0 0 0,0-1 1,0 1-1,0 0 0,0 0 0,0 0 1,0-1-1,0 1 0,0 0 1,0 0-1,0 0 0,0-1 0,0 1 1,0 0-1,0 0 0,-1 0 1,1-1-1,0 1 0,0 0 0,0 0 1,-1 0-1,25 3-2022,-21-3 1728,25 5-1727</inkml:trace>
</inkml:ink>
</file>

<file path=ppt/ink/ink8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2.4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24 6784,'-12'-20'970,"4"16"3369,7 9-3434,-1-1-1,1 1 0,0-1 0,0 1 1,0-1-1,1 1 0,-1 9 0,-8 75 2168,19 183-2560,-6-225-62,14 244 1191,-21-86-1322,-1-102-617,12 145 0,1-206-1545,-9-41 1593,1 0 1,-1 0-1,1 0 0,-1 1 1,1-1-1,0 0 1,-1 0-1,1 0 0,0 0 1,0 0-1,0 0 1,0 0-1,0 0 0,0 0 1,0-1-1,0 1 0,0 0 1,0-1-1,0 1 1,0 0-1,1-1 0,-1 0 1,0 1-1,1-1 1,-1 0-1,0 1 0,2-1 1,7 0-2844</inkml:trace>
</inkml:ink>
</file>

<file path=ppt/ink/ink8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2.8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20 300 10496,'-19'14'5248,"19"53"-7424,0-56 9983,5 28-8063,1-14 0,11 5-2816,-2-5 1,8-11 2047,-4-5 128</inkml:trace>
  <inkml:trace contextRef="#ctx0" brushRef="#br0" timeOffset="1">175 1 13952,'-43'27'6911,"72"-8"-11646,-18-13 13822,12-12-15359,-6 3 129</inkml:trace>
</inkml:ink>
</file>

<file path=ppt/ink/ink8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3.3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 8064,'0'0'94,"-1"0"0,1 0 1,-1 0-1,1 0 0,0 0 1,-1 0-1,1 0 0,-1 0 0,1 0 1,-1 0-1,1 0 0,-1 0 1,1 0-1,0 0 0,-1 0 0,1 0 1,-1 0-1,1 1 0,0-1 1,-1 0-1,1 0 0,0 1 0,-1-1 1,1 0-1,0 0 0,-1 1 1,1-1-1,0 0 0,-1 1 1,1-1-1,0 0 0,0 1 0,-1-1 1,1 1-1,0-1 0,0 0 1,0 1-1,0-1 0,0 1 0,0-1 1,-1 1-1,1-1 0,0 0 1,0 1-1,0-1 0,0 1 1,1-1-1,-1 1 0,0 0 0,15 27 4956,2 5-1759,-3 15-2754,-3 1-1,9 73 0,-2 109-377,-10-112 420,2 28-1251,-8 157 0,-2-300 439,-4 27-1919,4-30 2040,-1-1 0,1 1 0,0 0-1,0-1 1,0 1 0,0-1 0,-1 1 0,1-1 0,0 1 0,0-1 0,-1 0 0,1 1 0,0-1-1,-1 1 1,1-1 0,-1 1 0,1-1 0,0 0 0,-1 1 0,1-1 0,-1 0 0,1 0 0,-1 1-1,1-1 1,-1 0 0,1 0 0,-1 0 0,1 0 0,-1 1 0,0-1 0,1 0 0,-1 0 0,1 0-1,-1 0 1,1 0 0,-1 0 0,1-1 0,-1 1 0,0 0 0,-9-4-2725</inkml:trace>
</inkml:ink>
</file>

<file path=ppt/ink/ink8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3.7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1 137 6656,'18'-10'2539,"0"1"1,34-12-1,7-3 1896,-22 9-3843,0 2 1,0 2 0,1 1-1,1 2 1,-1 1 0,1 3 0,52-1-1,-43 5-298,0 3 1,1 1-1,-2 2 0,1 3 0,71 22 0,-77-17 74,-2 2 0,61 32 0,-82-37-304,-1 1 1,0 1 0,-1 0 0,0 1-1,-1 1 1,-1 0 0,17 22 0,-19-18-54,-1 0 0,0 1 0,-1 1 1,-1 0-1,-1 0 0,-1 1 1,-1 0-1,-1 0 0,-1 0 0,-1 1 1,-1 0-1,-1 0 0,-1 0 1,-1 0-1,0 0 0,-5 25 1,3-40 28,0-1 1,-1 1 0,1 0 0,-2-1 0,1 1 0,-1-1 0,0 0 0,0 0 0,-1 0 0,0-1 0,0 1 0,-1-1 0,1-1 0,-1 1 0,-9 6 0,-4 0 84,0-1 0,0 0 0,-1-1 0,-22 7-1,10-4 68,0-1 0,0-2 0,-2-1 0,1-2 0,-1-1 0,-62 3 0,41-6 27,-1-3 0,-64-8 0,98 6-399,0-2 0,1 0 1,0-1-1,0-1 1,0-1-1,1-1 1,0-1-1,-33-21 0,49 28-104,0 0 0,0 0-1,1-1 1,-1 1-1,1-1 1,-1 0-1,1 0 1,0-1 0,1 1-1,-1-1 1,0 1-1,1-1 1,0 0-1,0 0 1,0 0-1,0 0 1,-2-8 0,-2-21-3450</inkml:trace>
</inkml:ink>
</file>

<file path=ppt/ink/ink8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4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73 242 3840,'-4'-27'2167,"1"8"1146,1 17 3132,-21 35-3859,19-29-2228,0 1 1,0 0-1,0 1 0,1-1 1,0 0-1,0 1 0,0 0 1,0 0-1,1 0 0,0 0 1,1 0-1,-1 0 1,1 1-1,0-1 0,0 8 1,2-6-255,0-1 0,1 0 0,0 1 0,0-1 0,0 0 0,1 0 0,0 0 0,1 0 0,-1-1 0,1 1 0,0-1 0,1 0 0,0 0 0,0-1 0,0 1 1,0-1-1,1 0 0,0-1 0,0 1 0,0-1 0,1 0 0,13 5 0,-8-4-123,0-1 1,-1 0-1,2-1 1,-1-1-1,0 0 0,1 0 1,-1-1-1,1-1 1,-1 0-1,0-1 1,1 0-1,-1-1 0,22-5 1,-17 1-47,0 0 0,-1 0 1,0-2-1,0 0 0,-1 0 1,0-2-1,0 0 0,-1 0 1,21-22-1,-28 25 59,0-1 1,0 0-1,-1 0 1,0 0-1,-1-1 1,1 0-1,-2 0 1,1-1-1,-1 1 1,-1-1-1,0 0 0,0 0 1,-1 0-1,0 0 1,-1 0-1,0-1 1,-1-18-1,-1 22 22,0 0 1,-1 0-1,1 0 0,-1 0 0,-1 0 0,0 0 1,1 0-1,-2 1 0,1 0 0,-1-1 0,0 1 0,0 1 1,-1-1-1,0 1 0,0-1 0,0 1 0,-7-5 1,0 1 14,-1 1 1,0 0-1,0 1 1,0 0-1,-1 1 1,-27-8-1,26 10-19,1 1-1,-1 0 0,1 1 1,-1 1-1,0 0 0,1 1 0,-1 0 1,0 2-1,1-1 0,-1 2 1,-18 5-1,27-6-139,0 0-1,0 0 1,0 1 0,0 0 0,0 0-1,1 0 1,-1 1 0,1-1-1,0 2 1,0-1 0,0 0-1,0 1 1,1 0 0,0 0 0,0 0-1,1 1 1,-1-1 0,1 1-1,0 0 1,0 0 0,1 0-1,0 0 1,0 1 0,0-1 0,0 12-1,1-13-136,1 0 0,0 0-1,0 0 1,0-1-1,1 1 1,-1 0 0,1 0-1,1 0 1,-1 0-1,0-1 1,1 1 0,0-1-1,0 1 1,1-1-1,-1 0 1,1 0 0,0 0-1,4 4 1,-5-4 59,27 37-2993</inkml:trace>
</inkml:ink>
</file>

<file path=ppt/ink/ink8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5.4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9 5120,'-10'-9'2318,"7"11"1829,12 21 3910,1 3-8180,13 55 1137,20 135-1,6 164 1014,-37-233-1468,42 302 674,-53-442-1258,1 0 1,0-1 0,0 1 0,0-1-1,1 0 1,0 0 0,0 0 0,1 0 0,0 0-1,5 6 1,-8-11-112,1 1-1,-1-1 1,1 0 0,0 1-1,0-1 1,0 0 0,0 0-1,0 0 1,0 0-1,0 0 1,0-1 0,0 1-1,0-1 1,0 1 0,0-1-1,0 0 1,1 0 0,-1 0-1,0 0 1,0 0 0,0 0-1,0-1 1,0 1-1,1-1 1,-1 1 0,0-1-1,0 0 1,0 0 0,0 0-1,0 0 1,-1 0 0,1 0-1,0 0 1,0-1-1,-1 1 1,3-3 0,19-23-2894,-5-1-169</inkml:trace>
</inkml:ink>
</file>

<file path=ppt/ink/ink8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6.0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79 328 9984,'-1'5'508,"0"-1"0,1 0 0,0 0 1,0 1-1,0-1 0,0 0 0,1 0 0,0 1 1,0-1-1,0 0 0,0 0 0,1 0 0,-1 0 1,1 0-1,0-1 0,0 1 0,0 0 0,1-1 1,-1 1-1,1-1 0,0 0 0,0 0 1,0 0-1,5 3 0,-1 0 161,0 0 0,1-1 1,0 0-1,-1-1 0,10 5 0,-10-7-845,0 1 0,0-1 0,0 0 0,0 0-1,0-1 1,10 1 0,-2-2 291,0-1 1,-1 0-1,1-1 0,0-1 0,-1 0 0,0-1 1,1 0-1,-2-2 0,22-10 0,-14 6-57,-1-2 0,0-1-1,-1 0 1,0-1 0,29-29 0,-42 36-64,-1 0 1,1-1 0,-1 1-1,0-1 1,-1 0 0,0 0-1,0-1 1,-1 1 0,0-1-1,-1 0 1,1 1 0,-2-1-1,1 0 1,-1-1 0,-1 1-1,0-15 1,-1 18-18,0 0 0,-1-1 0,1 1 0,-1 0 0,-1 0-1,1 0 1,-1 1 0,0-1 0,0 1 0,-1-1 0,1 1 0,-1 0 0,0 0-1,-1 1 1,1-1 0,-1 1 0,0 0 0,0 0 0,-10-5 0,-1-1-60,-2 1 1,1 0-1,-1 2 1,-37-12 0,41 16 40,0 1 0,0 0 0,-1 0 1,1 2-1,0 0 0,0 0 0,0 1 1,0 1-1,0 1 0,0 0 1,-22 7-1,16-2-42,1 0 0,0 1 0,0 1 0,1 1 0,0 0 0,-30 26 1,43-32 7,1-1 1,-1 1-1,1 0 1,0 1 0,0-1-1,1 1 1,0 0 0,-5 11-1,7-15 40,0-1-1,0 1 1,1 0-1,-1 0 1,1 0-1,-1 0 1,1 0-1,0 0 1,0 0-1,0 0 1,0 0-1,0 0 1,0 0-1,1 0 1,-1 0-1,1 0 0,-1 0 1,1 0-1,0 0 1,0 0-1,0-1 1,0 1-1,0 0 1,0-1-1,0 1 1,0 0-1,1-1 1,-1 0-1,1 1 1,-1-1-1,1 0 1,0 0-1,1 2 1,7 1-161,0 0 0,0 0 1,0-1-1,1 0 1,-1-1-1,1 0 1,-1-1-1,1 0 0,0 0 1,-1-1-1,1-1 1,12-1-1,11-3-643,0-2-1,52-17 0,-47 8 167,-31 12 609,0 0 0,0 0 0,1 1 0,-1 0 0,1 1 0,-1 0 1,1 0-1,12 0 0,-20 3 198,1-1 1,0 1 0,-1 0-1,1 0 1,-1-1 0,0 1-1,1 0 1,-1 1-1,0-1 1,0 0 0,1 0-1,-1 1 1,0-1 0,0 0-1,-1 1 1,1-1-1,0 1 1,0-1 0,-1 1-1,1-1 1,0 1-1,-1 0 1,0-1 0,1 1-1,-1 0 1,0 2 0,6 16 1378,-1-5-903,1-2 1,1 1-1,0-1 1,1 0-1,0 0 1,0-1 0,20 21-1,-22-27-534,0-1-1,1 0 1,-1 0-1,1-1 1,0 1-1,0-1 1,0-1 0,1 0-1,-1 0 1,1 0-1,0-1 1,0 0-1,0 0 1,0-1-1,0 0 1,11 0-1,71-9-3551,-51 3 21</inkml:trace>
</inkml:ink>
</file>

<file path=ppt/ink/ink8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7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0 861 9344,'2'-3'784,"0"1"0,0 0 1,0-1-1,1 1 0,-1 0 0,1 0 1,-1 0-1,1 0 0,0 1 1,3-2-1,35-15 3920,-10 5-4596,-8-2 20,0-2 0,-1-1-1,0-1 1,-2-1-1,0-1 1,32-44-1,-41 52 26,39-48 296,-30 39-274,-1-1-1,-2 0 1,0-2 0,19-39-1,-26 43-112,-1-2 0,-1 1 0,0-1 0,-2-1 0,-1 1 0,-1-1 0,1-43 0,-5 58-40,0 0-1,-1-1 1,0 1-1,0 1 0,-1-1 1,-1 0-1,1 0 1,-1 1-1,-1-1 1,-6-11-1,7 15-15,-1 0-1,1 1 1,-1-1-1,0 1 1,-1 0 0,1 0-1,-1 0 1,0 1-1,0 0 1,0 0-1,0 0 1,0 0-1,-1 1 1,1 0 0,-1 0-1,0 0 1,-8-1-1,6 2-14,0 0 0,0 0 0,0 1-1,0 0 1,0 1 0,0 0 0,0 0 0,0 1-1,0 0 1,-13 4 0,4 1-24,1 1-1,-1 1 1,-21 14 0,32-18 31,-1 0 0,1 1 1,1-1-1,-1 1 1,1 0-1,0 1 1,0-1-1,0 1 1,1 0-1,0 0 1,1 1-1,0-1 0,0 1 1,-3 10-1,1 6 3,0 0-1,2 1 1,-1 25-1,3-21-13,1-1-1,2 0 0,1 1 1,1-1-1,2 0 0,0-1 1,2 1-1,12 27 1,-3-15 12,2 0-1,2-2 1,1 0 0,37 45 0,-45-65 21,1 0 1,1-1-1,1-1 0,0 0 0,1-1 1,1-1-1,21 12 0,-26-19 8,0 1-1,0-2 0,1 0 1,0-1-1,0 0 0,1-1 1,-1-1-1,1 0 1,0-1-1,0-1 0,21-1 1,-6-4-7,-1-1 1,0-2-1,0-1 0,0-1 1,-1-1-1,36-19 0,-32 13-24,-2-1-1,0-1 1,-1-1-1,-1-2 0,38-36 1,-38 26-142,-1-2 0,-2 0 0,-1-2 0,31-58 0,-46 76 1,-1-1 1,-1 1-1,-1-2 1,0 1-1,-1-1 0,-1 1 1,0-2-1,-2 1 1,0 0-1,-1-32 1,-2 33-3,-2 1 0,0 0 1,-2-1-1,0 1 0,0 1 1,-2-1-1,0 1 0,-13-27 0,16 37 139,-1 0 0,0-1 0,0 1 0,0 1 0,0-1 0,-1 1 0,0 0 0,0 0 0,-1 0 0,1 0 0,-1 1 0,0 0 0,0 0 0,-1 1 0,1 0 1,-1 0-1,1 0 0,-1 1 0,0 0 0,0 0 0,0 1 0,0 0 0,0 0 0,-1 1 0,-6 0 0,-6 3 135,1 1 0,0 1 0,0 0 0,1 2 0,-1 0 0,2 1 0,-20 12 0,27-14-30,0 1 1,1 1 0,0-1-1,0 1 1,1 1 0,0 0 0,0 0-1,1 1 1,0 0 0,1 0 0,0 0-1,1 1 1,0 0 0,0 0-1,1 0 1,1 0 0,-3 13 0,1 4 70,2 0 1,0 0-1,2 0 1,1 0 0,6 53-1,-3-61-87,1 1 0,1-1 0,0 0-1,2 0 1,0-1 0,1 0 0,1 0-1,1-1 1,1 0 0,0-1 0,24 28 0,-11-15-50,2 0 0,1-2 0,1-1 0,2-2 0,34 24 0,-37-31-499,0 1 0,-1 1 1,-1 2-1,0 0 0,-2 2 1,-1 0-1,31 45 0,-52-67 205,-1-1-1,1 1 0,1 0 0,-1-1 1,0 1-1,0-1 0,1 1 0,-1-1 1,0 1-1,1-1 0,0 0 1,-1 0-1,1 0 0,0 0 0,-1 0 1,1 0-1,0 0 0,2 0 0,10 3-2936</inkml:trace>
</inkml:ink>
</file>

<file path=ppt/ink/ink8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7.3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 10368,'-15'30'5120,"21"70"-4608,-6-86 8319,0 50-8575,0-18 128,-11 41-640,8-21 128,-12 25-3072,5-29 0</inkml:trace>
</inkml:ink>
</file>

<file path=ppt/ink/ink8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7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1 359 8576,'6'38'9756,"9"1"-4870,-10-31-4811,0 0-1,0 0 1,1 0 0,0 0 0,0-1 0,1 0 0,0 0-1,0-1 1,0 0 0,1 0 0,0-1 0,0 0-1,0 0 1,1-1 0,0 0 0,0 0 0,0-1-1,18 4 1,-14-6 0,1-1 0,-1 0-1,0 0 1,1-2 0,-1 1-1,0-2 1,0 0 0,0 0-1,-1-1 1,1-1 0,-1 0-1,0-1 1,0 0 0,0-1-1,20-15 1,-16 8 0,0-1 0,0 0 0,-1-1 0,16-24 0,-24 30-26,0 0 0,-1 0 1,-1 0-1,1-1 0,-2 0 1,0 0-1,0 0 0,-1-1 1,0 1-1,1-16 0,-3 17-26,-1 1 0,0-1 0,0 0 0,-1 0 0,-1 1 0,0-1 0,0 1 0,-1-1 0,0 1 0,0 0 0,-1 0 0,0 0 0,-1 0 0,0 1 0,-1 0 0,1 0 0,-1 0 0,-1 1 0,1 0 0,-2 0 0,1 1 0,0-1 0,-1 2 0,0-1 0,-15-7 0,7 7-159,0 1 1,-1 0 0,0 1-1,0 0 1,0 2 0,0 0 0,0 1-1,-1 0 1,1 2 0,-21 2 0,28-1-16,-1 0 0,0 0 1,1 1-1,0 0 0,0 1 1,0 0-1,0 1 0,-10 7 1,14-9 62,1 1 0,0 0 0,0 0 1,1 1-1,-1-1 0,1 1 0,0 0 1,0 0-1,1 1 0,0-1 1,0 1-1,0 0 0,0 0 0,-2 10 1,3-9-352,2 0 0,-1 0 0,1 0 0,0 0 0,0 0 1,2 7-1,3 36-2911</inkml:trace>
</inkml:ink>
</file>

<file path=ppt/ink/ink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7.5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0 247 5120,'3'2'1558,"28"28"4219,-16-15-5552,0-2-1,2 0 1,0-1-1,0 0 1,19 9-1,-20-15 21,-1 1 0,1-2-1,0 0 1,25 5 0,-32-9-166,-1-1 0,1 0-1,-1 0 1,1 0 0,-1-1 0,1 0 0,-1-1-1,0 0 1,1 0 0,14-7 0,-1 0 193,-1-2 1,0 0-1,37-27 0,-54 36-222,0-1 0,0 0-1,0 0 1,-1-1 0,0 1 0,1-1-1,-1 0 1,0 0 0,-1 0-1,1 0 1,-1 0 0,0 0 0,0-1-1,0 1 1,0-1 0,-1 0 0,0 1-1,0-1 1,0 0 0,0 0-1,-1 0 1,0 0 0,0 0 0,0 1-1,-1-1 1,-1-6 0,-1 2 29,0 0 0,-1-1 0,-1 1 0,1 0 1,-2 1-1,1-1 0,-1 1 0,0 0 0,-1 1 0,0-1 1,-14-11-1,8 9-22,1 1-1,-1 1 1,-1 0 0,0 1-1,0 1 1,0 0 0,-24-7 0,23 9-46,0 1 1,-1 1-1,1 0 1,-1 0 0,1 2-1,-1 0 1,-23 3 0,29-1-23,0 0 0,1 0 0,-1 1 0,1 0 0,0 1 0,0 0 0,0 0 0,0 1 0,1 0 0,-1 1 0,-13 12 0,17-14-66,0 0 0,1 1 0,0-1 0,0 1-1,0 0 1,0 0 0,1 1 0,0-1 0,0 1 0,0 0 0,1 0 0,0-1-1,0 2 1,1-1 0,-1 0 0,1 0 0,1 0 0,-1 1 0,1-1 0,0 0-1,0 0 1,3 12 0,-1-10-189,1-1-1,0 1 1,1-1-1,-1 0 1,1 1-1,1-2 1,-1 1-1,1 0 1,1-1-1,-1 0 1,1 0-1,0-1 1,0 1-1,1-1 1,-1-1 0,1 1-1,8 3 1,60 25-2081,2-1 22</inkml:trace>
</inkml:ink>
</file>

<file path=ppt/ink/ink8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8.3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19 142 10496,'0'8'401,"-1"0"1,1 0-1,0 0 0,1 0 1,0 0-1,0 0 1,1 0-1,0 0 1,0 0-1,1-1 1,0 1-1,0-1 1,1 0-1,0 0 0,5 8 1,12 13 1558,0-1 1,33 32-1,-19-21-1294,-12-9-417,-1 1 0,31 57 0,-49-78-63,-8-7-13,-23-17 172,1-3-310,1-1 0,1-1 0,1-1 0,0-2 0,2 0 0,-26-38 0,38 49-24,1 0-1,1-1 1,0 0 0,1 0-1,0-1 1,1 1 0,1-1-1,0 0 1,1-1 0,0 1-1,1-1 1,1 1 0,0-1-1,1 0 1,1 1 0,3-21-1,-2 28-120,0 0-1,1 1 0,0-1 1,0 0-1,0 1 0,1 0 1,-1 0-1,2 0 0,-1 1 1,1-1-1,-1 1 0,2 0 1,-1 0-1,0 1 0,1-1 1,0 1-1,0 0 0,0 1 1,8-4-1,-9 5-61,1-1 0,0 1 0,0 0 0,0 0 1,0 0-1,1 1 0,-1 0 0,0 1 0,1-1 0,-1 1 0,0 0 0,1 1 1,-1-1-1,0 1 0,0 1 0,1-1 0,-1 1 0,0 0 0,0 0 0,0 1 1,9 6-1,9 7-2921</inkml:trace>
</inkml:ink>
</file>

<file path=ppt/ink/ink8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8.7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8704,'9'32'4352,"5"11"-3584,-10-36 6015,7 5-6911,-3-5 0,7 13-4479,-1-8-1,4-5 4352,-4 2 128</inkml:trace>
</inkml:ink>
</file>

<file path=ppt/ink/ink8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9.0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0 10624,'-37'0'5248,"69"4"-13184,-21-4 10496,-11 7-5120,0 2 0</inkml:trace>
</inkml:ink>
</file>

<file path=ppt/ink/ink8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19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40 321 7808,'-1'0'339,"1"0"0,0-1 0,-1 1-1,1 0 1,0 0 0,-1-1 0,1 1 0,0 0 0,-1 0 0,1 0 0,-1 0 0,1-1 0,-1 1 0,1 0 0,0 0 0,-1 0 0,1 0 0,-1 0-1,1 0 1,-1 0 0,1 0 0,0 0 0,-1 0 0,1 1 0,-1-1 0,1 0 0,0 0 0,-1 0 0,1 0 0,-1 1 0,1-1 0,-1 0-1,-4 15 2756,6 21-2119,2-29-916,0 0 1,-1 0 0,2-1 0,-1 1 0,1-1 0,0 0 0,0 0 0,1-1-1,0 1 1,0-1 0,0 0 0,1 0 0,-1 0 0,1-1 0,0 0-1,1 0 1,-1-1 0,1 0 0,-1 0 0,1 0 0,12 3 0,-9-4 0,1 1 0,-1-2 1,1 1-1,-1-1 0,1-1 1,-1 0-1,1 0 0,-1-1 1,1-1-1,-1 0 0,1 0 1,-1-1-1,0 0 1,0-1-1,13-6 0,-8 1-20,1-2-1,-2 1 0,1-2 1,-2 0-1,1-1 1,-2 0-1,0-1 0,0 0 1,-1-1-1,16-30 1,-20 34-12,-2-1 1,1 1-1,-2-1 1,1 0-1,-2 0 0,1 0 1,-2 0-1,0-1 1,0 1-1,-1-1 1,-1 1-1,0-1 1,0 0-1,-2 1 1,1-1-1,-6-17 1,6 27-30,0-1 1,-1 1 0,1-1 0,-1 1 0,0-1 0,0 1 0,0 0 0,-1 0 0,1 0 0,-1 1 0,1-1 0,-1 0 0,0 1-1,0 0 1,0 0 0,-1 0 0,1 0 0,0 0 0,-1 0 0,1 1 0,-1 0 0,1 0 0,-1 0 0,0 0 0,-5 0 0,-2-2-20,0 0-37,0 1 0,-1 0 0,0 1 0,1 0 0,-1 1-1,0 0 1,1 1 0,-1 1 0,1-1 0,-17 6 0,7-3-61,0 1-95,1 0 0,0 1 0,0 1 0,0 1 0,-27 15 0,37-17-120,1 0 1,-1 1-1,1 0 1,0 0-1,1 1 0,0 0 1,0 1-1,1 0 0,0 0 1,0 0-1,-5 12 0,10-19 168,1 0 0,0 0 0,0 0 0,0 0 0,0 0 0,0 0 0,0 0 0,1 0 0,-1 0 0,1 0 0,-1 0 0,1 1 0,0-1 0,0 0 0,0 0 0,0 0 0,0 1 0,0-1 0,1 0 0,-1 0 0,1 0 0,0 1 0,-1-1 0,1 0 0,0 0 0,0 0 0,0 0 0,0-1 0,1 1 0,-1 0 0,1 0 0,-1-1 0,3 3 0,20 21-2928</inkml:trace>
</inkml:ink>
</file>

<file path=ppt/ink/ink8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0.0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745 8 5120,'-4'3'1561,"13"-9"443,-8 5-1825,0 1 0,0-1 1,0 1-1,0-1 0,0 1 0,0 0 1,0-1-1,0 1 0,0 0 0,0 0 1,0 0-1,0 0 0,1 0 0,-1 0 1,0 0-1,0 0 0,0 1 0,0-1 1,0 0-1,0 1 0,0-1 0,0 0 1,0 1-1,0-1 0,0 1 0,0 0 1,0-1-1,0 1 0,0 0 0,-1 0 1,3 1-1,6 12 402,0 1 1,-1 0-1,0 1 1,-1 0-1,-1 0 1,7 30-1,-9-34-491,138 467 4240,-128-435-4146,-2 0-1,-2 1 1,-2 1-1,4 85 1,-12-124-102,0 0 1,-1 0-1,0 0 0,0 1 1,0-2-1,-1 1 1,0 0-1,0 0 1,-1 0-1,0-1 1,0 1-1,-1-1 1,1 0-1,-1 0 1,-9 9-1,6-8 60,-1 0 1,0-1-1,0 0 1,-1 0-1,0-1 1,0 0-1,0-1 1,0 0-1,-1-1 1,1 1-1,-17 2 1,-45 6 383,-1-3 0,-91 1 0,120-11-403,0-3 0,0-1-1,-76-19 1,94 18-103,1-1-1,-1-1 1,1-2-1,1 0 1,-1-1-1,-39-28 1,53 32-36,1 0 0,0 0 0,0-1 0,1-1 0,0 1 0,1-1 1,-1-1-1,2 1 0,-1-1 0,2 0 0,-1-1 0,1 1 0,1-1 0,0 0 0,0-1 1,1 1-1,-2-15 0,4 16-28,0 0 0,1 0 1,0-1-1,0 1 0,1 0 0,0 0 1,1 0-1,0 0 0,1 0 0,0 0 1,0 1-1,1-1 0,0 1 1,1 0-1,0 0 0,0 1 0,1-1 1,0 1-1,14-13 0,-1 5-174,1 1 0,1 1 0,0 1 0,0 1 0,2 1-1,-1 1 1,1 0 0,25-5 0,-4 3-1526,1 2 0,0 2 1,58-3-1,-49 8-1605</inkml:trace>
</inkml:ink>
</file>

<file path=ppt/ink/ink8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0.3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9472,'-10'14'4736,"15"41"-3840,0-46 7423,-1 34-8063,1-8 128,9 24-128,-5-13 128,29 2-1024,-10-9 128,15-19-1536,-10-1 0,5-38-1023,-10 6-1</inkml:trace>
</inkml:ink>
</file>

<file path=ppt/ink/ink8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0.6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1 12800,'-60'0'6399,"55"12"-9470,5-12 12414,14 7-12671,-4 6 128,5 3-3071,-6-4-1</inkml:trace>
</inkml:ink>
</file>

<file path=ppt/ink/ink8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1.1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1 162 7936,'25'26'11782,"-6"2"-10594,-5 14-433,13 49 0,-22-64-437,2-2 0,0 1 0,2-1 0,1 0 0,1-1 0,1 0-1,21 32 1,-16-43 155,-14-15-257,-9-8-115,-11-17 82,-24-47 0,15 24-59,14 30-92,1-1-1,1 0 0,1-1 1,1 0-1,1 0 0,-6-37 1,11 51-20,1-1 1,1 1 0,0-1 0,0 0 0,0 1 0,1-1 0,0 1 0,1-1 0,0 1 0,1 0 0,-1-1 0,1 1-1,1 0 1,0 1 0,0-1 0,0 1 0,1 0 0,0 0 0,0 0 0,13-12 0,-11 13 6,0-1 0,1 1 1,0 1-1,0-1 0,0 1 1,1 1-1,0-1 0,0 1 1,0 1-1,0 0 0,0 0 0,1 1 1,0 0-1,-1 1 0,1 0 1,0 0-1,-1 1 0,1 0 1,0 1-1,12 2 0,-12 0-1,1 0-1,-1 0 1,0 1 0,1 0-1,-2 0 1,1 2-1,-1-1 1,0 1 0,0 0-1,0 1 1,-1 0-1,0 0 1,13 15-1,-10-6-2,0 0 0,-1 0-1,-1 1 1,0 0-1,-2 0 1,0 1-1,8 29 1,31 217-463,-46-264 377,1 0 1,-1 0 0,0 1-1,0-1 1,0 0-1,0 1 1,0-1-1,1 0 1,-1 0 0,0 1-1,0-1 1,0 0-1,0 1 1,0-1-1,0 0 1,0 1 0,0-1-1,0 0 1,0 1-1,0-1 1,-1 0 0,1 1-1,0-1 1,0 0-1,0 0 1,0 1-1,0-1 1,-1 0 0,1 1-1,0-1 1,0 0-1,0 0 1,-1 0-1,1 1 1,0-1 0,0 0-1,-1 0 1,1 0-1,0 1 1,0-1-1,-1 0 1,1 0 0,0 0-1,-1 0 1,1 0-1,0 0 1,-1 0 0,1 0-1,0 0 1,-1 0-1,1 0 1,-14-7-3924,13 6 3693,-9-7-3048</inkml:trace>
</inkml:ink>
</file>

<file path=ppt/ink/ink8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1.6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1 390 7296,'4'2'642,"0"1"1,1-1 0,-1 1-1,1-1 1,0 0-1,-1-1 1,1 1 0,0-1-1,0 0 1,0 0 0,0-1-1,9 1 1,65-5 4559,-64 3-5063,8-3 176,0-1 1,-1 0-1,1-2 0,-1 0 0,-1-2 0,1 0 0,-1-1 0,-1-2 0,0 0 0,-1-1 0,0-1 0,20-19 0,-34 29-283,-1 0 0,0-1 0,0 1 0,0-1 0,-1 0 0,1 0 0,-1 0 0,-1-1 0,1 1 0,-1-1 0,0 0 0,0 1 0,0-1 0,-1 0 0,0 0 0,0 0 0,0 0 0,-1 0 0,0 0 0,0 0 0,-1 0 0,0 0 0,0 0 0,0 0 0,-1 0 0,1 0 0,-1 0 0,-1 1 0,1-1 0,-1 1 0,0-1 0,0 1 0,-1 0 0,0 0 0,-7-7 0,4 6-26,1 0 0,-1 0 0,-1 1 0,1 0 0,-1 0 0,0 0 0,0 1 0,0 1 0,0-1 0,-1 2-1,0-1 1,1 1 0,-1 0 0,0 1 0,0 0 0,0 0 0,0 1 0,0 0 0,0 1 0,0-1 0,0 2 0,0 0 0,0 0 0,1 0-1,-1 1 1,1 0 0,-1 1 0,-8 5 0,4-2-1,1 0 0,0 1-1,0 0 1,1 1 0,0 1-1,0-1 1,1 2 0,1-1-1,0 2 1,0-1 0,1 1-1,0 0 1,1 1 0,1 0-1,0 0 1,0 0 0,-4 18-1,8-22 0,1 0 0,0 0 0,0 0 0,1-1-1,0 1 1,1 0 0,-1 0 0,2 0 0,-1 0 0,1-1 0,1 1-1,0-1 1,0 0 0,0 1 0,1-1 0,0-1 0,1 1-1,0 0 1,0-1 0,0 0 0,9 8 0,2 1-156,1-1 0,1 0 0,1-2 0,0 0 0,0 0 0,2-2 0,22 9 1,85 32-6505,-98-44 3435</inkml:trace>
</inkml:ink>
</file>

<file path=ppt/ink/ink8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1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52 13056,'3'-28'6527,"8"12"-10878,-11 16 11902,-5-4-13183,5 1 129</inkml:trace>
</inkml:ink>
</file>

<file path=ppt/ink/ink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8.3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305 41 5248,'-1'-2'192,"0"-1"0,1 0 0,-1 1-1,1-1 1,0 0 0,0 0 0,0 1 0,0-1 0,0 0 0,0 0 0,2-3 0,-2 4-21,0 2-112,0 0 0,0 0 0,0 0 0,0-1 0,0 1 0,-1 0-1,1 0 1,0 0 0,0 0 0,0-1 0,0 1 0,0 0 0,-1 0-1,1 0 1,0 0 0,0 0 0,0 0 0,-1 0 0,1 0 0,0 0-1,0-1 1,0 1 0,0 0 0,-1 0 0,1 0 0,0 0 0,0 0-1,0 0 1,-1 0 0,1 0 0,0 0 0,0 0 0,0 1 0,-1-1-1,1 0 1,0 0 0,0 0 0,0 0 0,-1 0 0,1 0 0,0 0-1,0 0 1,0 0 0,0 1 0,-1-1 0,1 0 0,0 0 0,0 0-1,0 0 1,0 1 0,0-1 0,0 0 0,0 0 0,-1 0 0,1 0-1,0 1 1,-13 9-505,12-9 695,-38 24 121,0-1 1,-54 22-1,2-1 929,90-44-1264,0-1-1,0 1 1,0-1 0,-1 1-1,1-1 1,0 1-1,0 0 1,0 0-1,0 0 1,0-1-1,0 1 1,0 0 0,1 0-1,-1 0 1,0 0-1,0 1 1,1-1-1,-1 0 1,0 2 0,1-3-24,0 1 1,1 0-1,-1-1 0,0 1 1,1-1-1,-1 1 1,1 0-1,-1-1 1,1 1-1,-1-1 1,1 1-1,-1-1 1,1 1-1,-1-1 1,1 0-1,-1 1 1,1-1-1,0 0 1,-1 1-1,1-1 1,0 0-1,-1 0 0,1 1 1,1-1-1,62 9 41,-51-8-15,106 11 75,143 17 273,-205-19-210,0 2 1,82 28 0,-138-39-168,19 6 108,0 1 0,26 15 0,-42-20-66,0 0 0,1 0 0,-1 0 0,0 1 0,-1-1 0,7 8 0,-9-10-23,0 1 0,0-1 1,0 1-1,-1-1 0,1 1 1,0-1-1,-1 1 0,1-1 1,-1 1-1,1 0 0,-1-1 1,0 1-1,0 0 0,0-1 1,0 1-1,0 0 0,0-1 1,0 1-1,0 0 0,-1 1 1,-3 6 68,1-1 0,-2 0 0,1-1-1,-1 1 1,0-1 0,-1 0 0,1 0 0,-2 0 0,1-1 0,-1 0 0,1 0 0,-2-1 0,1 0 0,-1 0-1,1-1 1,-1 1 0,-16 4 0,-6 3 145,-1-2-1,0-2 0,-52 8 1,21-9 77,-80-1 1,17-2-850,123-4 429,1 0-1,0 0 1,-1 0-1,1 0 1,0 1-1,-1-1 0,1 0 1,0 1-1,-1-1 1,1 0-1,0 1 1,0 0-1,0-1 0,-1 1 1,1 0-1,0 0 1,0-1-1,0 1 1,0 0-1,-1 2 1,2-3-44,0 1 1,0 0 0,0 0 0,0 0 0,0-1 0,0 1 0,0 0 0,0 0 0,0 0 0,0 0 0,0-1-1,0 1 1,1 0 0,-1 0 0,0-1 0,1 1 0,-1 0 0,0 0 0,1-1 0,-1 1 0,1 0 0,-1-1 0,1 1-1,-1-1 1,1 1 0,0 0 0,-1-1 0,1 0 0,1 2 0,7 3-2308</inkml:trace>
</inkml:ink>
</file>

<file path=ppt/ink/ink8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2.3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13 8192,'-6'-13'7354,"5"20"783,0 3-5790,0 1-3524,-7 38 1772,-3 61 0,6-43 135,-4 9 117,-14 188 545,18-155-976,9 121 0,-2-211-422,1 0 0,1 1 0,1-2 0,0 1 0,1 0 0,17 33-1,-18-43-25,-1-1-1,2 0 1,-1 0-1,1 0 0,0-1 1,1 1-1,-1-1 1,1-1-1,1 1 0,-1-2 1,1 1-1,0-1 1,1 0-1,-1 0 0,1-1 1,10 4-1,0-4-184,1 0-1,-1-1 1,1-1-1,0-1 1,-1-1 0,1 0-1,34-6 1,-9-2-1778,-1-1 1,57-21 0,-37 9-1612</inkml:trace>
</inkml:ink>
</file>

<file path=ppt/ink/ink8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2.7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76 5376,'4'-4'2688,"35"-5"512,-30 6 1408,23-4-3969,-7-2 129,16-6 384,-7-1 0,26 7-1536,-12 6 0,4 15 384,-10-1 128,-4 14-1792,-10-11 129,-10 6-1025,-4-8 128</inkml:trace>
</inkml:ink>
</file>

<file path=ppt/ink/ink8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3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8704,'0'7'4352,"39"-10"-4096,-30 3 8063,23-9-8191,-4 5 128,24-12-512,-9 9 128,-6 0-896,-9 2 0,6 1-1664,-16 1 1</inkml:trace>
</inkml:ink>
</file>

<file path=ppt/ink/ink8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3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9472,'-5'23'4736,"24"9"-3584,-14-29 7679,4 17-8319,0-4 0,11 20 128,-6-10 0,23 10-1024,-8-13 0,13-11-640,-10 4 128,6-21-2432,-4 1 128</inkml:trace>
</inkml:ink>
</file>

<file path=ppt/ink/ink8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2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0 195 8448,'21'12'11418,"3"-3"-5964,5 0-4171,41 6-4049,-47-11 4528,8-1-1525,1-2 1,-1-1-1,0-1 0,1-1 1,41-10-1,-35 7-103,-27 4-121,0 0 1,0-1 0,0 0 0,-1-1 0,0 0-1,1-1 1,-1 0 0,0-1 0,0 1 0,-1-2-1,0 0 1,0 0 0,0 0 0,-1-1 0,1 0-1,9-13 1,-17 18-12,1 1 0,-1-1 0,0 0 0,0 0 0,0 0 1,0 0-1,0-1 0,-1 1 0,1 0 0,-1 0 0,1 0 0,-1-1 0,0 1 0,0 0 0,0 0 0,0-1 0,0 1 0,-1 0 0,1 0 0,-1 0 1,1-1-1,-1 1 0,0 0 0,0 0 0,1 0 0,-2 0 0,1 0 0,0 0 0,0 1 0,-3-4 0,-2-2 7,0 1 0,-1 0 1,0 1-1,1 0 0,-2 0 0,-12-7 0,11 7 5,0 1 0,0 0 0,0 1 0,-1 0-1,1 0 1,-1 1 0,0 1 0,0-1 0,0 2 0,0-1 0,0 1 0,0 1-1,0 0 1,0 0 0,1 1 0,-1 0 0,0 0 0,1 1 0,-14 7-1,19-8-2,0-1 0,1 2 0,-1-1-1,1 0 1,-1 1 0,1-1-1,0 1 1,0 0 0,0 0-1,1 1 1,-1-1 0,1 0 0,0 1-1,0 0 1,0-1 0,0 1-1,0 0 1,1 0 0,-2 5-1,2-2 6,1 0-1,-1-1 0,1 1 0,1 0 0,-1 0 0,1 0 0,0-1 0,1 1 0,-1 0 0,1-1 0,4 8 0,1 2-16,1 1 0,1-1-1,1-1 1,0 0 0,1 0 0,1-1 0,0 0 0,22 19-1,-18-20-342,1-1 0,0-1 1,0 0-1,37 15 0,-37-20-1178,1 1 0,1-2 0,19 3 0,-14-3-1956</inkml:trace>
</inkml:ink>
</file>

<file path=ppt/ink/ink8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2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417 9 9856,'-2'-1'620,"1"0"0,0 0 1,-1 1-1,1-1 0,0 0 1,-1 1-1,1-1 0,-1 0 1,1 1-1,-1 0 0,1-1 1,-1 1-1,1 0 0,-1 0 1,0 0-1,1 0 0,-1 0 1,1 0-1,-3 1 0,-27 3 413,-22 9-798,0 1 0,1 4-1,-54 25 1,48-19 256,55-23-484,1 0 1,-1 0 0,1 0 0,0 0-1,-1 0 1,1 1 0,0-1 0,0 1 0,-1-1-1,1 1 1,0 0 0,-1 2 0,3-3-8,0 0 0,0 0 0,0-1 0,0 1 0,0 0 1,0 0-1,0-1 0,0 1 0,1 0 0,-1 0 0,0-1 0,1 1 1,-1 0-1,0-1 0,1 1 0,-1 0 0,1-1 0,-1 1 0,1-1 1,0 1-1,-1 0 0,1-1 0,-1 0 0,1 1 0,0-1 0,-1 1 1,1-1-1,0 0 0,0 1 0,-1-1 0,1 0 0,0 0 1,0 0-1,-1 0 0,1 1 0,0-1 0,1 0 0,31 9-15,1 0 0,0-3-1,0 0 1,41 0 0,-41-4 51,0 1 1,0 2 0,0 1-1,64 22 1,-79-21-9,0 2-1,-1 0 1,1 1 0,-2 1-1,0 1 1,18 15 0,-28-21 4,-1 0 0,0 0-1,0 1 1,-1 0 0,0 0 0,0 0 0,-1 0 0,0 1 0,0 0 0,0 0 0,-1 0 0,-1 0-1,1 1 1,-1-1 0,-1 1 0,1-1 0,-1 15 0,-1-12 32,-1-1 0,0 1 0,0-1 0,-6 19 0,6-25-38,0-1 0,0 1 0,-1 0 0,1-1 0,-1 1 0,0-1 0,0 0 1,0 0-1,-1 1 0,1-1 0,-1-1 0,0 1 0,0 0 0,0-1 0,0 1 0,0-1 0,-4 2 0,0-2-2,0 0 0,1 0 0,-1-1 0,0 0 0,0-1 0,-1 1 0,1-2 0,0 1 0,0-1 0,0 1 0,0-2 0,0 1 0,1-1 0,-1 0 0,0-1 0,1 0 0,-1 0 0,1 0 0,0 0 0,-7-6 0,5 4-347,1-1-1,0 1 1,0-1 0,1 0-1,0-1 1,0 0 0,-6-7-1,10 10-165,-1 0-1,1 0 0,0 0 1,0 0-1,0 0 0,1-1 1,-1 1-1,1 0 0,0-1 1,0 1-1,1-1 0,-1 1 0,1-8 1,1-15-2860</inkml:trace>
</inkml:ink>
</file>

<file path=ppt/ink/ink8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3.2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15 537 10752,'-9'11'5376,"13"-2"-6016,-4-9 9983,0 23-9343,0 0 0,-4 0 0,-1 2 0,10 14-512,-5-5 128,15-6-1024,-7-4 0,26-8-1664,-11-9 1</inkml:trace>
  <inkml:trace contextRef="#ctx0" brushRef="#br0" timeOffset="1">63 0 15616,'-28'7'7807,"51"9"-13055,-14-16 15104,0 4-16896,-4 0 129</inkml:trace>
</inkml:ink>
</file>

<file path=ppt/ink/ink8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4.3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58 120 7424,'-6'11'2160,"1"1"1,0-1-1,1 1 1,0 0 0,1 0-1,-3 14 1,-3 13-1798,7-32-288,0 1 0,0-1 0,1 0 0,-1 0 0,2 1 0,-1-1 0,1 1 0,0-1 0,1 1 0,0-1-1,0 0 1,0 1 0,1-1 0,0 0 0,1 0 0,-1 0 0,1 0 0,1-1 0,-1 1 0,1-1 0,0 0 0,1 0 0,-1 0 0,1 0-1,0-1 1,1 0 0,-1 0 0,1 0 0,0-1 0,0 0 0,1 0 0,-1-1 0,1 1 0,0-1 0,0-1 0,0 1 0,0-1-1,0 0 1,0-1 0,11 1 0,-6 0-75,1 0 0,0 0 0,0-2 0,0 1 0,1-2 0,-1 0 0,0 0 0,-1-1 0,1-1 0,0 0 0,-1-1 0,1 0 0,-1-1 0,0-1 0,13-7 0,-11 4 5,0-2 0,0 1-1,-1-2 1,0 0 0,-1 0-1,0-1 1,16-24 0,-24 31-2,1-1 0,-1 0 0,-1 0 1,1 0-1,-1 0 0,-1-1 1,1 1-1,-1-1 0,0 0 1,-1 0-1,0 1 0,0-1 0,-1 0 1,0 0-1,0 0 0,-1 0 1,0 0-1,0 1 0,-1-1 1,-4-12-1,1 9 6,-1 1-1,0 0 1,0 0 0,-1 1 0,-1 0 0,1 0-1,-1 1 1,-1-1 0,0 2 0,0-1 0,0 2-1,-1-1 1,0 1 0,0 0 0,-1 1-1,-11-4 1,10 5-9,1 0 0,-1 0 0,0 1 0,1 1 0,-1 0 0,0 1 0,0 0 0,0 1 0,-1 0 0,1 1 0,-14 2 0,15-1-130,1 0 0,0 1 0,0 0 0,0 1 0,0 0 0,0 1 0,1 0 0,0 0 0,0 1 0,0 0 0,1 0 0,-1 1 0,2 0 0,-1 1 0,1-1 0,0 2 0,1-1 0,0 1 0,0 0 0,-8 17 0,9-18-365,1 1 1,0-1 0,1 0 0,0 1 0,0 0-1,0 0 1,1 0 0,1 0 0,0 0 0,0 0-1,0 0 1,1 0 0,1 0 0,0 1 0,0-1-1,0 0 1,5 14 0,10 12-2727</inkml:trace>
</inkml:ink>
</file>

<file path=ppt/ink/ink8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4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8576,'14'156'13845,"51"99"-10972,-34-143-3058,64 283 846,-60-212-324,43 185-333,-66-333-497,-3-17-1148,-9-18 1540,0 0 1,0 0-1,0 0 0,0 1 1,1-1-1,-1 0 1,0 0-1,0 0 0,0 1 1,0-1-1,0 0 1,0 0-1,1 0 0,-1 0 1,0 0-1,0 1 0,0-1 1,0 0-1,1 0 1,-1 0-1,0 0 0,0 0 1,0 0-1,0 0 1,1 0-1,-1 0 0,0 1 1,0-1-1,1 0 1,-1 0-1,0 0 0,0 0 1,0 0-1,1 0 0,-1 0 1,0-1-1,0 1 1,0 0-1,1 0 0,-1 0 1,0 0-1,0 0 1,0 0-1,0 0 0,1 0 1,4-5-3121</inkml:trace>
</inkml:ink>
</file>

<file path=ppt/ink/ink8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5.1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34 333 12416,'-34'36'6143,"54"3"-7551,-16-27 10752,10 24-9344,-9-6 0,4-5-512,0-6 0,16 4-1024,-7-7 128,10-8-1920,-5-5 129</inkml:trace>
  <inkml:trace contextRef="#ctx0" brushRef="#br0" timeOffset="1">203 1 13952,'-62'0'6911,"67"0"-12158,-5 0 12798,9 0-13311,-9 0 1</inkml:trace>
</inkml:ink>
</file>

<file path=ppt/ink/ink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8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 28 5888,'-13'-18'1301,"7"9"2710,8 14-3778,1 1 1,-1-1 0,1 1 0,-2 0 0,1 0 0,-1 0 0,1 0-1,-2 0 1,1 0 0,-1 9 0,2 3 159,20 244 1267,8 60 547,-19-249-1768,3 0 0,30 94 0,-32-133-330,1 0 1,2-1 0,0 0 0,3-2-1,1 0 1,37 48 0,-51-73-192,0 0 1,1-1-1,0 1 1,0-1 0,8 5-1,-13-9-93,1 0 0,-1 0 0,1 0 0,-1 0 0,1-1-1,-1 1 1,1-1 0,-1 1 0,1-1 0,-1 0 0,1 0 0,-1 1 0,1-1 0,0 0-1,-1 0 1,1 0 0,-1-1 0,1 1 0,-1 0 0,1-1 0,-1 1 0,1-1 0,-1 1-1,1-1 1,-1 0 0,1 1 0,-1-1 0,0 0 0,1 0 0,-1 0 0,0 0-1,0 0 1,2-2 0,10-14-2214,-2 0-64</inkml:trace>
</inkml:ink>
</file>

<file path=ppt/ink/ink8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5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404 38 8320,'0'-1'323,"1"-1"0,-1 1 0,0-1 1,0 1-1,-1 0 0,1-1 0,0 1 1,0 0-1,-1-1 0,1 1 0,0 0 0,-1 0 1,0-1-1,1 1 0,-1 0 0,0 0 1,1 0-1,-1-1 0,0 1 0,0 0 1,0 0-1,0 1 0,0-1 0,0 0 0,0 0 1,0 0-1,0 1 0,-1-1 0,1 0 1,0 1-1,-2-1 0,-21-1 3033,-7 5-3936,11 1 800,1 1 0,-1 2 1,1 0-1,1 1 0,-1 0 0,1 2 0,1 0 0,0 1 0,0 1 0,1 0 0,0 1 0,1 1 0,1 1 0,0 0 0,1 0 0,1 2 0,1-1 0,-11 20 1,21-33-209,-1 1 1,1 0 0,0 0 0,0 0 0,0 0 0,0 0 0,0 0 0,1 0-1,0 0 1,0 0 0,0 0 0,0 0 0,1 0 0,0 0 0,-1 0-1,2 0 1,1 6 0,0-4-23,0-1-1,1 1 1,-1 0 0,1-1-1,1 0 1,-1 0-1,1 0 1,0 0 0,0-1-1,6 4 1,4 2-341,0 0 1,1-2-1,0 0 0,1 0 1,0-2-1,0 0 0,30 6 1,18-4-2594,-6 1-278</inkml:trace>
</inkml:ink>
</file>

<file path=ppt/ink/ink8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6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59 364 10240,'6'3'923,"-1"0"0,1 0 0,0 0 0,0-1 1,0 0-1,0 0 0,1 0 0,-1-1 0,0 0 0,1 0 1,-1-1-1,1 0 0,8 0 0,-1-2-698,-1 0 0,-1-1-1,20-7 1,-17 5-198,-1-1 0,1-1-1,-1-1 1,-1 0 0,0 0-1,0-1 1,0-1 0,-1 0-1,-1-1 1,0 0 0,0-1-1,-1 0 1,-1-1 0,0 0-1,0 0 1,-2-1 0,1 0-1,-2 0 1,9-27 0,-14 37-14,0 1 0,0-1 0,-1 1 1,1-1-1,-1 0 0,0 1 1,0-1-1,0 0 0,0 1 1,-1-1-1,0 0 0,1 1 0,-1-1 1,0 1-1,-1-1 0,1 1 1,-1 0-1,1 0 0,-1-1 1,0 1-1,0 0 0,-1 1 0,1-1 1,0 0-1,-5-3 0,2 2 7,-1-1-1,1 1 1,-1 1-1,0-1 1,0 1-1,0 0 1,-1 0-1,1 1 1,-1-1-1,1 2 1,-1-1-1,0 1 1,-7-1-1,-1 2 36,1 1 0,0 1 1,-1 0-1,1 1 0,0 1 0,1 0 0,-1 0 0,1 2 0,0-1 0,0 2 0,-18 11 1,19-10 31,-1 1 1,1 0 0,1 0-1,0 2 1,0-1 0,1 2 0,0-1-1,1 1 1,-11 18 0,16-22-29,-1 0 0,2 1-1,-1-1 1,1 1 0,0-1 0,1 1 0,0 0-1,0 0 1,1 0 0,0 0 0,1 0 0,0 0 0,0 0-1,1 1 1,0-1 0,5 16 0,-3-14-41,1 0 1,0 0-1,1 0 1,0 0-1,1-1 0,1 0 1,-1 0-1,1-1 1,1 0-1,0 0 0,0 0 1,1-1-1,0-1 1,0 1-1,1-1 1,-1-1-1,2 0 0,-1 0 1,1-1-1,0-1 1,18 6-1,6-6-1503,-1-2 1,0-2-1,0-1 0,58-9 0,-23 1-2099</inkml:trace>
</inkml:ink>
</file>

<file path=ppt/ink/ink8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7.2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9 610 5504,'1'0'418,"0"0"0,-1 0 1,1-1-1,0 1 0,0-1 1,-1 1-1,1 0 0,0-1 0,-1 0 1,1 1-1,-1-1 0,1 1 1,-1-1-1,1 1 0,-1-1 0,1 0 1,-1 0-1,0 1 0,1-1 0,-1-1 1,1-18 4195,-14-27-2337,5 23-1313,8 6-524,0 1 0,1-1 0,0 1-1,2 0 1,0-1 0,10-30 0,-1 15-187,0 0 1,22-38 0,-17 37-122,38-63 177,-49 88-268,0 1 0,0 0 0,1 0 0,0 0-1,1 1 1,-1 0 0,18-11 0,-23 16-31,0 1 0,0 0 1,0 0-1,1-1 0,-1 1 0,0 0 0,1 1 0,-1-1 0,1 0 0,-1 1 1,1-1-1,-1 1 0,1 0 0,-1 0 0,1 0 0,-1 0 0,1 0 1,0 1-1,-1-1 0,1 1 0,-1 0 0,0-1 0,1 1 0,-1 0 0,0 0 1,1 1-1,-1-1 0,0 0 0,0 1 0,3 2 0,1 3 18,0 0 0,0 0 0,-1 1 0,0-1 0,0 1 0,4 12 0,-8-19-26,24 55 42,24 79 1,5 13-390,-29-102 181,-18-34 95,-1 0-1,0-1 0,-1 2 1,6 16-1,-11-28 68,1-1 1,-1 1-1,0-1 0,0 0 0,1 1 1,-1-1-1,0 1 0,0-1 1,0 1-1,0-1 0,1 1 0,-1-1 1,0 1-1,0-1 0,0 1 0,0-1 1,0 1-1,0-1 0,0 1 0,-1-1 1,1 1-1,0-1 0,0 1 0,0-1 1,0 1-1,-1-1 0,1 1 0,0-1 1,0 0-1,-1 1 0,1-1 0,0 1 1,-1-1-1,1 0 0,0 1 0,-1-1 1,1 0-1,-1 1 0,1-1 0,0 0 1,-1 0-1,1 0 0,-1 1 0,1-1 1,-1 0-1,0 0-1,0-1 0,0 1 0,0-1 0,0 1 1,0-1-1,0 0 0,1 1 0,-1-1 0,0 0 0,0 0 0,1 1 0,-1-1 1,0 0-1,1 0 0,-1 0 0,1 0 0,-1 0 0,1 0 0,0 0 0,-1 0 1,1 0-1,0 0 0,0-1 0,-2-9-27,2 0 0,-1 1 1,1-1-1,1 0 0,0 1 0,1-1 0,0 1 1,3-11-1,2-11-65,26-98-81,-28 112 141,2 1 1,0 0-1,1 0 0,0 1 1,19-26-1,-26 40 43,1 0 1,-1 0-1,1 0 0,-1 0 1,1 1-1,0-1 0,0 1 0,0-1 1,0 1-1,0-1 0,0 1 0,0 0 1,0 0-1,0 0 0,0 0 0,1 1 1,-1-1-1,0 1 0,1-1 1,-1 1-1,1 0 0,-1 0 0,5 0 1,-3 1 15,0 0 0,0 1 0,0-1 0,0 1 0,-1 0 0,1 0 0,-1 0 1,1 1-1,-1-1 0,0 1 0,1 0 0,3 5 0,13 15 66,-2 0-1,-1 1 1,25 47-1,13 19-63,61 100-4,-106-167 24,-5-13-4,-6-34-24,-4-26-27,1 15-27,1 0 1,1 0 0,7-69 0,-3 94 30,-1 1-1,1 0 1,1-1 0,0 1-1,0 0 1,1 0 0,0 1 0,0-1-1,1 1 1,0 0 0,0 0-1,1 0 1,0 1 0,1 0 0,0 0-1,0 1 1,0 0 0,0 0-1,16-9 1,-17 12 6,-1 0 1,0 1-1,0-1 0,1 1 0,0 0 1,-1 1-1,1 0 0,0-1 1,0 2-1,6-1 0,-9 1 14,0 0 0,0 1 1,0 0-1,0-1 0,0 1 0,0 0 0,0 1 0,0-1 1,0 0-1,0 1 0,-1 0 0,1 0 0,0-1 0,-1 1 1,0 1-1,1-1 0,-1 0 0,0 1 0,0-1 0,0 1 1,0-1-1,1 5 0,13 24 151,-2 2 0,-1-1 0,-1 2-1,11 51 1,-15-49-71,2 0-1,2-1 0,1 0 1,21 39-1,-8-40-206,-25-33-4,0 0-1,0 0 0,1 0 1,-1 0-1,0 0 0,1 0 1,-1-1-1,1 1 0,-1 0 1,0-1-1,1 1 1,0-1-1,-1 1 0,1-1 1,-1 0-1,1 0 0,-1 0 1,1 0-1,0 0 0,-1 0 1,1 0-1,2-1 1,-4 1-23,1-1 1,0 1-1,-1 0 0,1-1 1,0 1-1,-1-1 1,1 1-1,-1-1 1,1 1-1,-1-1 1,1 1-1,-1-1 1,1 1-1,-1-1 1,0 0-1,1 1 1,-1-1-1,0 0 1,1 0-1,-1 1 1,0-1-1,0 0 0,0 1 1,0-1-1,0 0 1,0 0-1,0 1 1,0-1-1,0 0 1,0 0-1,0 1 1,0-2-1,-1-2-687,1-14-2629</inkml:trace>
</inkml:ink>
</file>

<file path=ppt/ink/ink8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7.6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80 353 10880,'-1'3'529,"0"-1"1,0 1 0,1-1-1,-1 1 1,0 0-1,1-1 1,0 1 0,-1 0-1,1 0 1,0-1 0,1 1-1,-1 0 1,0-1-1,1 1 1,-1 0 0,1-1-1,0 1 1,0 0 0,0-1-1,0 0 1,1 1 0,-1-1-1,1 0 1,1 3-1,26 27 3135,6-11-3971,-20-17 297,0 0 1,0-2-1,0 1 1,1-2-1,-1 0 1,1-1-1,-1 0 1,18-4 0,3-1 179,-1-2 1,48-16-1,-69 19-162,0-1 0,-1 0 0,1-1 0,-1 0 0,-1-2 0,1 1 0,-1-1 0,-1-1 0,0 0 0,0-1 0,0 0 0,-1 0 0,-1-1 0,0-1 0,9-14 0,-15 21-8,-1 0 0,0 0 0,0 0 0,0-1 0,0 1 0,-1-1 0,0 1 0,0-1 0,-1 0 0,0 1 0,0-1 0,0 1 0,0-1 0,-1 0 0,0 1 0,0-1 0,0 1 0,-1-1 0,0 1 0,-4-8 0,1 3 0,-1 0 0,-1 0 0,1 1 0,-2 0 0,1 0 0,-1 1 0,0 0 0,-15-11 0,8 8 9,-1 0 0,-1 2 0,0-1 1,0 2-1,-1 1 0,0 0 0,0 1 0,-1 1 0,0 0 0,1 2 0,-1 0 0,-1 1 1,-18 1-1,21 1-42,0 1 0,0 0 1,0 2-1,1 0 0,-1 1 1,1 0-1,-1 2 0,2 0 1,-1 0-1,1 2 0,0 0 1,0 0-1,1 1 0,-22 20 0,31-26-199,1 1 0,0 0 0,0 1-1,0-1 1,0 1 0,1-1-1,0 1 1,0 0 0,0 0 0,0 1-1,1-1 1,0 0 0,0 1-1,1 0 1,0-1 0,-1 1 0,2 0-1,-1 0 1,1-1 0,0 1-1,0 0 1,0 0 0,1 0 0,0-1-1,0 1 1,3 8 0,11 34-3246</inkml:trace>
</inkml:ink>
</file>

<file path=ppt/ink/ink8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8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152 174 8448,'0'-1'170,"0"1"0,0-1 0,0 1 0,0-1 0,0 1 0,-1 0 0,1-1 0,0 1 0,0 0 0,0-1 0,-1 1 0,1-1 0,0 1 1,0 0-1,-1-1 0,1 1 0,0 0 0,-1 0 0,1-1 0,0 1 0,-1 0 0,1 0 0,-1-1 0,1 1 0,0 0 0,-1 0 0,1 0 0,-1 0 0,1 0 0,0 0 1,-1 0-1,1 0 0,-1 0 0,1 0 0,-1 0 0,1 0 0,-1 0 0,1 0 0,-4 20 6649,1 7-6319,0-13-305,1 0-1,1 0 1,1 0-1,0 1 1,1-1-1,0 0 1,4 18-1,-3-24-55,0 0 0,0 0-1,1-1 1,0 1 0,0-1 0,1 0-1,0 0 1,0 0 0,1 0 0,0-1-1,0 1 1,0-1 0,1-1 0,0 1-1,6 4 1,-1-3-61,1-1 0,-1 0 0,1-1 0,0 0 0,0-1-1,0 0 1,1-1 0,0 0 0,-1-1 0,1 0 0,0-2 0,0 1-1,0-1 1,0-1 0,0 0 0,-1-1 0,1-1 0,0 0 0,17-6-1,-5 0-17,0-1 0,-1 0-1,-1-2 1,0-1-1,37-27 1,-49 32-25,0-1 0,0-1 0,-1 0-1,0 0 1,-1-1 0,0 0 0,-1 0 0,0-1 0,-1 0 0,0-1-1,-1 0 1,7-21 0,-11 28-29,-1 1 0,0 0 0,0-1 0,-1 0 0,1 1 0,-1-1 0,0 1 0,-1-1 0,1 1 0,-1-1 0,0 1 0,-1-1-1,1 1 1,-1-1 0,0 1 0,0 0 0,-1 0 0,0 0 0,1 0 0,-2 1 0,-3-6 0,-2 1-20,0 0 1,-1 0-1,1 1 0,-2 1 1,1-1-1,-1 2 0,-22-11 0,19 11-13,1 0-1,-1 2 0,0-1 1,-1 2-1,1 0 0,-1 0 0,0 2 1,1 0-1,-25 1 0,15 1-71,1 0-1,0 2 0,0 0 1,0 2-1,1 0 1,0 2-1,0 0 1,0 2-1,1 0 1,0 2-1,-25 16 1,27-16-79,1 1 0,1 1 0,0 0 1,0 2-1,-23 26 0,34-34 16,0 0 0,0 1 0,1-1 1,0 1-1,1 0 0,0 1 0,0-1 0,0 1 0,1-1 0,1 1 0,-1 0 0,2 0 1,-1 0-1,1 1 0,0-1 0,1 13 0,2-11-227,1-1 1,0 0 0,0 0-1,1 0 1,0 0-1,0-1 1,1 1-1,1-1 1,0-1-1,0 1 1,0-1-1,1 0 1,1 0-1,-1-1 1,1 0-1,0 0 1,1-1-1,16 10 1,40 22-2705</inkml:trace>
</inkml:ink>
</file>

<file path=ppt/ink/ink8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9.1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0 7680,'-2'2'371,"0"0"0,0 1 0,0-1 1,1 0-1,-1 1 0,1-1 0,-1 1 1,1 0-1,0-1 0,0 1 0,0 0 1,-1 5-1,3-4 363,0-1 1,0 0-1,0 1 0,1-1 1,-1 0-1,1 0 1,-1 0-1,1 0 0,4 5 1,2 5-362,9 17 107,-1 0 0,-2 1 0,-1 1 0,-2 1 0,11 47 0,30 185 1653,-40-198-1770,-1-6 7,59 256 540,-67-307-881,0-1 0,0 0-1,1 0 1,1 0 0,-1 0-1,2-1 1,-1 0 0,1 0-1,0 0 1,1-1 0,14 14 0,-18-19-19,0 0 0,0 0 0,0 0 0,1 0 1,-1 0-1,1-1 0,-1 1 0,1-1 1,0 0-1,-1 0 0,1-1 0,0 1 0,0-1 1,0 0-1,0 0 0,-1 0 0,1 0 1,0 0-1,0-1 0,-1 0 0,1 0 0,0 0 1,-1 0-1,1-1 0,-1 1 0,1-1 1,-1 0-1,0 0 0,1 0 0,4-5 0,12-9-30,-1-1 0,0-1 0,-2-1 0,25-33 0,-34 41-9,0-1 1,-1-1 0,0 0-1,-1 0 1,-1 0 0,0 0-1,-1-1 1,0 0 0,3-27-1,-9 14 10,-2 18 179,-3 21 297,6-6-430,-1 0 0,1 1 1,1-1-1,0 1 0,0-1 1,0 0-1,0 1 0,1-1 1,0 1-1,1-1 0,-1 0 1,1 0-1,0 0 0,1 0 1,-1 0-1,1 0 0,0-1 1,1 1-1,0-1 0,-1 0 1,2 0-1,-1 0 0,0-1 1,1 1-1,0-1 0,0 0 1,0 0-1,1-1 0,-1 0 1,1 0-1,6 3 0,5 0-171,1 0-1,-1-1 0,1-1 1,1-1-1,-1 0 0,0-2 1,1 0-1,-1-1 0,23-2 1,-29 0 22,-1 0 0,0-1 0,0 0 0,-1 0 0,1-1 0,-1-1 0,1 0 0,-1 0 0,-1-1 0,1 0 0,-1-1 0,0 0 0,-1 0 0,1-1 0,-1 0 1,9-13-1,-15 18 105,0 0 0,0 0 0,0 0 1,0 0-1,-1 0 0,0 0 0,0 0 1,0-1-1,0 1 0,0 0 0,0-1 1,-1 1-1,0-1 0,0 1 0,0-1 1,0 1-1,0-1 0,-1 1 0,1 0 1,-1-1-1,0 1 0,0 0 0,0-1 1,-3-4-1,-3-4 90,0 0 0,-1 1-1,0 0 1,-16-17 0,22 26-40,-3-2 344,5 7-61,5 15 159,12 22 43,0-6-156,1 0 1,2 0-1,2-2 1,0-1 0,53 55-1,-56-74-1164,-15-11 196,-1-1 1,0 1-1,1-1 0,-1 0 1,0 0-1,1 0 1,-1-1-1,0 1 0,1-1 1,-1 0-1,0 0 0,5-2 1,0 1-85,17-3-2893</inkml:trace>
</inkml:ink>
</file>

<file path=ppt/ink/ink8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9.8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137 1073 10240,'179'-148'12905,"-93"66"-10239,-11 6-3390,-59 58 746,0 0-1,-2-1 0,0-1 1,-1 0-1,-1-1 0,-1 0 1,-1-1-1,-1 0 0,-1 0 1,-1-1-1,6-32 0,-10 37-43,-1 0 0,-1-1 0,-1 1 0,-1 0-1,0 0 1,-1-1 0,-1 1 0,-1 0 0,-1 1 0,0-1 0,-1 1-1,-9-18 1,6 15-13,-2 1 0,0 0 0,-1 0-1,-1 1 1,-1 0 0,0 2 0,-2-1 0,0 2-1,-20-17 1,27 27 31,0-1 0,0 2 0,0-1 0,-1 1 0,1 0 0,-1 1 0,0 0 0,0 1 0,0 0 0,-1 0 0,1 1 0,0 1 0,-1 0 0,1 0 0,0 1 0,-1 0 0,1 1 0,0 0 0,0 0 0,0 1 0,0 1 0,0-1 0,1 2 0,0-1 0,0 1 0,0 1 0,0 0 0,1 0 0,0 0 0,0 1 0,-8 10 0,2 0 64,2 0 0,0 0 1,1 1-1,1 1 0,0-1 0,2 2 0,0-1 0,1 1 0,1 0 0,-5 31 1,7-24 55,1 0 0,1 1 0,2 0 0,0-1 0,6 33 1,-5-43-68,6 30 139,1 0 0,3 0 0,1-1-1,35 82 1,97 164-104,-90-190-723,-44-81 277,-6-12-233,0 0 1,1-1 0,0 1 0,0-1-1,1 0 1,12 13 0,-8-18-2542,-1-3-213</inkml:trace>
</inkml:ink>
</file>

<file path=ppt/ink/ink8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0.2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43 228 10368,'-2'0'252,"1"1"-1,0 0 1,0-1 0,0 1 0,0 0 0,0-1-1,-1 1 1,1 0 0,0 0 0,1 0 0,-1 0-1,0 0 1,0 0 0,0 0 0,1 0 0,-1 1 0,0-1-1,1 0 1,-1 0 0,1 1 0,0-1 0,-1 0-1,1 0 1,0 1 0,0-1 0,0 3 0,0-1 257,1 0 0,0 0 0,0 0 0,0 0 0,0 0 1,0 0-1,1 0 0,-1 0 0,1 0 0,0-1 0,2 4 0,31 30 2960,-2-11-4593,-24-20 1184,1-1 1,0 0 0,0 0-1,0-1 1,1 0 0,-1-1-1,1 0 1,0-1 0,-1 0 0,1 0-1,0-1 1,17-2 0,9-3 145,0-2 0,41-12 1,-61 14-167,-1 0 1,1-1 0,-1-1 0,-1-1 0,1 0 0,-1-1 0,-1 0 0,0-1 0,0-1-1,-1-1 1,19-19 0,-29 27-46,0 0-1,0 0 1,0 0 0,-1 0-1,1 0 1,-1-1 0,0 1-1,0-1 1,0 1 0,-1-1-1,0 0 1,0 0 0,0 0-1,0 0 1,-1 0 0,0 1-1,0-1 1,0 0 0,-1 0-1,1 0 1,-1 0 0,0 0-1,-2-4 1,0 2-2,0 1-1,0 0 1,0 0-1,-1 0 1,0 0-1,0 0 0,0 1 1,-1 0-1,0 0 1,0 0-1,0 0 1,0 1-1,-1 0 1,0 0-1,0 1 1,-12-6-1,6 4 8,0 0 0,-1 1 0,1 1 0,-1 0 0,0 1 0,1 0 0,-1 1 0,0 0 0,0 1 0,-14 2 0,-3 4 22,1 1 0,0 2-1,1 1 1,0 1 0,-34 19-1,45-21-430,-1 1-1,1 1 0,0 0 0,1 1 0,1 1 1,0 1-1,0 0 0,2 1 0,-15 19 0,26-32 207,0 0 0,1 0-1,0 0 1,-1 0 0,1 0-1,0 0 1,0 1 0,0-1-1,0 0 1,0 1 0,1-1-1,-1 0 1,1 1 0,0-1-1,-1 1 1,1-1 0,0 1-1,0-1 1,1 1 0,-1-1-1,0 1 1,1-1 0,0 0-1,-1 1 1,1-1 0,0 0-1,0 1 1,0-1 0,1 0-1,-1 0 1,2 2 0,16 25-3146</inkml:trace>
</inkml:ink>
</file>

<file path=ppt/ink/ink8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0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126 291 9856,'0'1'341,"-1"0"1,0 0 0,1 0 0,-1 0 0,0 1-1,1-1 1,0 0 0,-1 0 0,1 0-1,0 1 1,-1-1 0,1 0 0,0 0-1,0 1 1,0-1 0,0 0 0,0 1 0,1-1-1,-1 0 1,0 0 0,0 1 0,1-1-1,-1 0 1,1 2 0,18 38 5504,-6-14-5645,-11-22-167,0 0 0,0 0 0,0 0 0,1 0-1,0-1 1,0 1 0,0-1 0,1 0 0,-1 0 0,1 0-1,0 0 1,0-1 0,0 1 0,8 4 0,-1-2-8,1-1 1,-1 0-1,1 0 1,21 4-1,-18-6 35,1-1-1,-1 0 0,0-1 1,0-1-1,1-1 1,-1 0-1,0-1 0,0 0 1,0-1-1,0-1 1,0-1-1,-1 0 0,1 0 1,25-16-1,-27 14-36,-1 0-1,1-1 0,-1-1 1,-1 0-1,0-1 0,0 0 1,-1 0-1,0-1 1,-1-1-1,0 0 0,-1 0 1,0 0-1,-1-1 0,0 0 1,7-23-1,-12 30-23,-1-1 0,1 0 0,-1 0 0,-1 1 0,1-1 0,-1 0 0,0 0 0,-1 0 0,0 0 0,0 0 0,0 1 0,-1-1 0,0 0 0,0 1 0,-1 0 0,1-1 0,-1 1 0,-8-11 0,4 7 0,-1 1 0,0 0 0,-1 0 0,0 1 0,0 0 0,-1 0 0,0 1 0,-21-11 0,18 12 0,0 0-1,0 1 1,0 1 0,-1 0-1,1 1 1,-1 1 0,0 0-1,0 0 1,0 2 0,0 0-1,-17 1 1,5 3-97,0 0-1,1 2 1,-1 0 0,-43 19 0,50-17-45,0 1 0,1 0 0,0 2 0,1 0 0,0 1 0,-16 15 0,24-19-72,0 1 0,1 0-1,0 0 1,0 1 0,1 0 0,1 0 0,0 1 0,0 0 0,1 0-1,-7 22 1,11-29 56,0 1 0,0 0 0,0 0 0,1-1-1,0 1 1,0 0 0,0 0 0,0 0 0,1-1 0,0 1-1,0 0 1,0 0 0,1-1 0,-1 1 0,1-1 0,0 0-1,0 1 1,1-1 0,-1 0 0,5 4 0,-1 0-317,1-2 1,0 1 0,0-1 0,0 0 0,1 0-1,0-1 1,0 0 0,0 0 0,12 4 0,32 14-2470</inkml:trace>
</inkml:ink>
</file>

<file path=ppt/ink/ink8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1.2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5 7808,'-9'-1'1042,"7"0"-852,0 0 1,-1 1 0,1-1 0,0 1 0,0 0-1,0 0 1,-1 0 0,1 0 0,0 0 0,0 0-1,0 1 1,-1-1 0,1 1 0,-4 1 0,-6 20 6362,8 7-3561,8 30-2339,-3-45-548,8 51 1182,25 91-1,-16-82-637,39 225 823,-36-164-1323,5 194 0,-27-314-390,1 0 0,0 0 0,1 0 0,1 0 0,0 0 0,1 0 0,1 0 0,0 0 0,9 19 0,-13-33 122,1 0-1,-1 0 1,0 0 0,1-1 0,-1 1 0,1 0 0,0 0 0,-1-1 0,1 1 0,-1-1 0,1 1 0,0 0 0,0-1 0,-1 1 0,1-1 0,0 0 0,0 1-1,0-1 1,-1 0 0,1 1 0,0-1 0,0 0 0,0 0 0,0 0 0,0 0 0,0 1 0,-1-1 0,1-1 0,0 1 0,0 0 0,0 0 0,0 0 0,0 0 0,0-1-1,-1 1 1,1 0 0,0-1 0,0 1 0,0 0 0,0-2 0,-1 2 115,16-7-3323</inkml:trace>
</inkml:ink>
</file>

<file path=ppt/ink/ink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9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8 5248,'32'-7'2560,"57"7"-2688,-64 0 4096,7 0-3840,16 0 0,17 3 0,5-3 128,1 4-256,-5-4 128,-15 0 0,-3 0 0,-7 0-640,-7 0 128,-11-4-1152,-4 4 128</inkml:trace>
</inkml:ink>
</file>

<file path=ppt/ink/ink8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1.5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24 420 11904,'-23'43'5887,"41"3"-7167,-13-37 10112,9 27-8960,1-13 0,2 16-1536,3-12 128,8 12-768,-5-7 0</inkml:trace>
  <inkml:trace contextRef="#ctx0" brushRef="#br0" timeOffset="1">278 1 13312,'-37'16'6655,"46"-25"-12926,-9 9 11262,9 0-9598,-9 0-1</inkml:trace>
</inkml:ink>
</file>

<file path=ppt/ink/ink8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4.0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19 427 5760,'-2'-3'455,"0"0"1,0 0 0,0-1-1,0 1 1,0-1 0,1 1-1,0-1 1,0 1 0,0-1-1,0 0 1,0 0-1,1 0 1,-1 1 0,1-1-1,0 0 1,0 0 0,1 0-1,-1 0 1,1 1 0,0-1-1,2-6 1,3-10 885,1 1 1,15-32-1,-17 41-1928,2-2 823,0 0 1,1 0 0,0 1 0,0 0-1,1 1 1,0 0 0,22-17 0,-2 5 288,50-30 0,-62 43-392,0 0 0,0 1 0,1 1 0,0 0 1,0 2-1,0 0 0,30-4 0,-38 8-86,1 0 0,-1 0-1,0 1 1,0 1 0,0 0 0,1 0-1,-1 1 1,-1 0 0,1 1 0,0 0-1,0 1 1,-1 0 0,0 0-1,0 1 1,13 8 0,-6 2-135,0 0 1,-1 1-1,-1 1 0,0 0 0,-1 1 1,-1 1-1,-1 0 0,-1 0 1,0 1-1,-2 0 0,0 1 1,-1 0-1,-1 0 0,-1 0 0,-1 1 1,-1 0-1,1 42 0,-5-56 117,0-1-1,-1 0 1,0 0-1,0 1 1,0-1 0,-1-1-1,0 1 1,0 0-1,-1-1 1,0 0-1,0 1 1,-1-2-1,1 1 1,-1 0-1,0-1 1,-1 0-1,1 0 1,-10 5-1,4-2-169,-1 0-1,0-2 0,-1 1 1,1-2-1,-1 1 0,0-2 1,-1 0-1,1 0 0,-15 1 1,26-4-58,0-1 0,0 0 0,1 1 1,-1-1-1,0 0 0,0 0 0,0 0 0,0 0 1,0 0-1,1-1 0,-1 1 0,0 0 1,0-1-1,0 1 0,1-1 0,-1 0 0,0 0 1,1 0-1,-1 0 0,0 0 0,-1-2 0,-12-15-2744</inkml:trace>
</inkml:ink>
</file>

<file path=ppt/ink/ink8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4.4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165 234 9600,'69'-12'11049,"-57"9"-10594,-1-1 0,1 0 0,-1 0 0,13-7 0,-21 9-467,1 1 0,0-2-1,-1 1 1,0 0 0,1-1 0,-1 1-1,0-1 1,0 0 0,0 0-1,-1 0 1,1 0 0,-1-1-1,1 1 1,-1-1 0,0 1 0,-1-1-1,1 0 1,-1 0 0,1 0-1,-1 0 1,0 0 0,-1 0-1,1 0 1,-1 0 0,0 0-1,0 0 1,0-1 0,0 1 0,-1 0-1,1 0 1,-1 0 0,0 0-1,-2-4 1,2 4 14,0 0 0,0 0 0,-1 0 1,1 0-1,-1 1 0,0-1 0,0 1 0,-1-1 0,1 1 0,-1 0 0,1-1 1,-1 1-1,0 1 0,0-1 0,0 0 0,-1 1 0,1-1 0,-1 1 1,1 0-1,-1 0 0,0 1 0,1-1 0,-1 1 0,0 0 0,0 0 0,0 0 1,0 0-1,-1 1 0,-7-1 0,1 3 50,-1 0 0,1 1 0,0 0 1,0 1-1,0 0 0,0 1 0,1 0 0,0 0 0,0 2 0,0-1 1,0 1-1,1 0 0,1 1 0,-1 0 0,1 0 0,0 1 0,-9 14 1,7-9-67,2 0 1,-1 1 0,2 0-1,0 0 1,1 1 0,0 0 0,2 0-1,-1 0 1,2 0 0,-2 20-1,5-30-70,-1 1-1,1 0 0,0 0 1,1-1-1,0 1 0,0 0 1,0-1-1,1 1 0,0 0 1,0-1-1,1 0 0,0 0 1,0 0-1,0 0 0,1 0 1,-1 0-1,1-1 0,1 0 0,-1 0 1,1 0-1,0 0 0,0-1 1,0 1-1,1-2 0,0 1 1,0 0-1,11 4 0,-10-5-216,-1-1-1,1 0 0,0 0 1,1 0-1,-1-1 1,0 0-1,0 0 0,1-1 1,-1 0-1,0-1 0,10-1 1,-9 2-48,46-4-2466</inkml:trace>
</inkml:ink>
</file>

<file path=ppt/ink/ink8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5.4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8320,'0'0'240,"0"0"1,0 0 0,0 0 0,0 1-1,0-1 1,1 0 0,-1 0 0,0 0-1,0 1 1,0-1 0,0 0 0,0 0-1,0 0 1,0 1 0,0-1 0,0 0-1,-1 0 1,1 0 0,0 1 0,0-1-1,0 0 1,0 0 0,0 0 0,0 1-1,0-1 1,0 0 0,0 0-1,-1 0 1,1 0 0,0 1 0,0-1-1,0 0 1,0 0 0,0 0 0,-1 0-1,1 0 1,0 0 0,0 0 0,0 1-1,-1-1 1,1 0 0,0 0 0,0 0-1,0 0 1,-1 0 0,1 0 0,0 0-1,0 0 1,0 0 0,-1 0 0,11 22 750,66 260 1441,-63-237-1835,14 81 0,-27-173-309,-2 20-233,2 0 1,0 0 0,2 1 0,1-1-1,2 1 1,0-1 0,1 1 0,13-30 0,-16 48-43,0 1 0,1-1 0,0 1 0,1-1 0,0 1 0,0 0 0,0 1 1,1 0-1,0-1 0,0 2 0,0-1 0,1 1 0,12-8 0,-14 11 0,-1 0 1,1 0-1,-1 0 0,1 1 0,0 0 0,0 0 0,0 0 0,0 0 0,0 1 1,0 0-1,-1 0 0,1 0 0,0 1 0,0-1 0,0 1 0,0 0 0,0 1 1,-1-1-1,1 1 0,0 0 0,-1 0 0,0 1 0,1-1 0,3 4 1,1 1-10,-1 1 1,-1 0 0,1 0 0,-1 0 0,-1 1 0,1 0 0,-2 1 0,1-1 0,-1 1 0,-1 0 0,0 0 0,0 1 0,-1-1-1,0 1 1,-1-1 0,0 1 0,-1 0 0,0 0 0,0 0 0,-1 0 0,-1 0 0,0 0 0,-1 0 0,0 0 0,-4 13 0,-9 7 64,15-30-68,-1 0 1,0 0 0,1 0-1,-1 0 1,0 0 0,1-1-1,-1 1 1,0 0-1,0 0 1,0 0 0,0-1-1,0 1 1,0 0 0,0-1-1,0 1 1,0-1-1,0 1 1,0-1 0,0 0-1,0 1 1,0-1 0,-2 0-1,2 0-5,0-1 0,0 0 0,0 0 0,0 0-1,0 0 1,0 1 0,0-1 0,0 0 0,1 0 0,-1 0-1,0-1 1,1 1 0,-1 0 0,1 0 0,0 0 0,-1 0-1,1-1 1,0 1 0,-1 0 0,1 0 0,0 0 0,0-1-1,0 1 1,0 0 0,0 0 0,0-1 0,1 1 0,-1 0-1,0 0 1,1 0 0,0-3 0,13-41-225,-4 22 116,1 1 0,1 1 0,1 0 0,1 1 0,19-22 1,-23 32 115,0-1 1,1 2 0,0 0-1,0 0 1,1 1 0,0 0-1,1 1 1,0 0 0,26-9 0,-34 15 36,1 0 1,-1 0-1,1 1 0,-1-1 1,1 1-1,0 0 1,-1 1-1,1 0 1,-1-1-1,1 2 1,-1-1-1,0 0 1,0 1-1,1 0 1,-1 1-1,0-1 1,0 1-1,-1 0 1,1 0-1,-1 0 1,1 1-1,3 3 1,2 3 34,1 0 1,-2 1 0,0 0-1,0 0 1,-1 1-1,0 0 1,7 15 0,58 159 287,-46-109-215,-16-55-55,-10-19-192,1 0 0,0 0 0,-1 0 1,0 1-1,1-1 0,-1 0 0,-1 1 0,1-1 0,0 7 1,-8-7-3503,5-3 2828,-6 0-2683</inkml:trace>
</inkml:ink>
</file>

<file path=ppt/ink/ink8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5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66 1 4992,'-3'52'9421,"-11"30"-3910,3-15-3804,0 73-747,9 195 0,36 74 853,-7-126-2986,-25-259 770,1 60-978,-3-79 987,-1 0-1,1 0 1,-1 0-1,0 0 1,0 0-1,-1 0 1,0-1 0,1 1-1,-2 0 1,1-1-1,0 1 1,-7 7-1,9-11 281,-1-1-1,1 1 1,-1 0-1,1 0 0,-1-1 1,0 1-1,0-1 0,1 1 1,-1 0-1,0-1 0,0 0 1,0 1-1,1-1 0,-1 1 1,0-1-1,0 0 1,0 0-1,0 1 0,0-1 1,0 0-1,0 0 0,0 0 1,0 0-1,0 0 0,1 0 1,-1 0-1,0-1 0,0 1 1,0 0-1,0 0 1,0-1-1,0 1 0,0 0 1,1-1-1,-1 1 0,0-1 1,0 1-1,0-1 0,1 0 1,-1 1-1,0-1 0,1 0 1,-1 1-1,1-1 0,-2-1 1,-1-1-223,-22-14-2500</inkml:trace>
</inkml:ink>
</file>

<file path=ppt/ink/ink8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6.2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0 141 7040,'4'-8'733,"-1"0"-1,1 0 1,0 0 0,0 1 0,1-1 0,0 1 0,1 0 0,-1 1 0,1-1-1,1 1 1,-1 0 0,1 1 0,0-1 0,0 2 0,10-6 0,-6 5-418,0 0 0,0 1 0,1 0 0,0 1 0,0 0 0,0 1 1,0 0-1,0 1 0,0 0 0,15 2 0,-13-1-236,-1 1 0,1 1-1,-1 0 1,1 1 0,-1 0 0,0 1-1,0 1 1,-1 0 0,1 1 0,-1 0-1,0 1 1,-1 0 0,0 1 0,0 0-1,0 1 1,-1 0 0,-1 1 0,1 0 0,13 19-1,-20-23-50,0-1-1,-1 1 1,1 0-1,-1 0 1,-1 0-1,1 0 1,-1 0-1,0 1 1,0-1-1,-1 0 1,0 0-1,0 1 1,0-1-1,-1 0 1,0 1-1,0-1 1,-1 0-1,1 0 1,-2 0-1,1 0 1,0 0-1,-1-1 1,-6 10-1,5-8-4,-1-1-1,-1 1 1,1 0 0,-1-1 0,0 0-1,0-1 1,-1 1 0,0-1-1,0 0 1,0-1 0,-1 0-1,1 0 1,-1-1 0,0 1-1,0-2 1,-15 4 0,13-4-189,0 0 0,0-1 1,0-1-1,0 0 0,0 0 1,0-1-1,0 0 0,0-1 1,0 0-1,0 0 1,0-1-1,1 0 0,-1-1 1,1 0-1,0-1 0,-11-7 1,12 1-2651,3 3-277</inkml:trace>
</inkml:ink>
</file>

<file path=ppt/ink/ink8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6.6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2 286 4480,'0'0'260,"1"0"1,-1 0-1,1 0 1,-1 0-1,0 0 1,1-1-1,-1 1 1,1 0-1,-1 0 1,0 0-1,1 0 1,-1 0-1,1 1 1,-1-1-1,0 0 1,1 0-1,-1 0 1,0 0-1,1 0 1,-1 0 0,0 1-1,1-1 1,-1 0-1,0 0 1,1 1-1,-1-1 1,0 0-1,1 0 1,-1 1-1,0-1 1,0 0-1,1 1 1,-1-1-1,0 0 1,0 1-1,0-1 1,0 0-1,1 1 1,-1-1-1,0 1 1,18 19 3684,-17-19-4086,19 22 695,-2 0 1,-1 1 0,-1 1-1,-1 0 1,-1 1 0,18 47-1,-31-69-483,0 1-1,0 0 0,0 0 0,-1 1 0,1-1 1,-1 0-1,0 0 0,-1 6 0,0-10-55,1 0-1,0 0 1,0 0 0,0 0-1,0 0 1,-1 0-1,1 0 1,0 0 0,-1 0-1,1 0 1,-1 0-1,0 0 1,1 0 0,-1 0-1,1 0 1,-1 0-1,0 0 1,0-1 0,0 1-1,1 0 1,-1-1-1,0 1 1,0-1 0,0 1-1,0-1 1,0 1-1,0-1 1,0 1 0,0-1-1,0 0 1,0 0-1,0 1 1,-1-1 0,1 0-1,0 0 1,0 0 0,0 0-1,0 0 1,-1-1-1,-2-1-6,0 1 1,1-1-1,-1-1 0,1 1 0,0 0 0,0-1 1,-1 0-1,2 0 0,-1 0 0,0 0 0,1 0 1,-1 0-1,1-1 0,0 1 0,0-1 0,-2-5 1,-29-70-31,27 64 32,-3-8-17,0-1 0,1 0 0,2 0 0,0-1 0,2 0 0,1 0-1,0 0 1,2-1 0,1 1 0,1 0 0,2-1 0,0 1 0,1 0 0,10-28 0,-14 50-25,1-1 1,0 1-1,0 0 1,0 0-1,1 0 1,-1 0-1,1 0 0,0 1 1,0-1-1,-1 0 1,2 1-1,-1-1 1,0 1-1,0 0 1,1 0-1,0 0 1,-1 0-1,1 0 1,0 1-1,0-1 1,0 1-1,0-1 1,0 1-1,0 0 1,0 0-1,0 1 1,0-1-1,1 1 1,-1-1-1,0 1 1,0 0-1,1 0 1,-1 1-1,0-1 1,0 0-1,1 1 1,-1 0-1,0 0 1,0 0-1,0 0 0,0 1 1,0-1-1,3 3 1,72 34-6006,-59-30 3072</inkml:trace>
</inkml:ink>
</file>

<file path=ppt/ink/ink8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7.0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33 331 6656,'0'-2'290,"1"0"0,0 0 0,0 1 1,0-1-1,0 0 0,0 1 0,0-1 1,0 1-1,1-1 0,-1 1 0,0 0 0,1-1 1,-1 1-1,1 0 0,0 0 0,-1 0 0,1 0 1,0 1-1,-1-1 0,1 0 0,0 1 1,0-1-1,0 1 0,2-1 0,5 1 891,0 0 0,0 0 0,0 0 0,13 4 0,35-1-70,-42-4-1042,-1-2-1,1 0 0,-1 0 0,0-2 1,0 1-1,0-2 0,-1 0 0,1-1 1,-2 0-1,1-1 0,-1 0 1,0-1-1,0 0 0,-1-1 0,-1 0 1,0-1-1,0 0 0,-1-1 0,13-20 1,-19 26-56,1 0 0,-1 0 0,0-1 0,-1 1 0,0 0 0,3-11 0,-5 15-10,1-1-1,-1 1 1,0-1 0,1 1 0,-1-1-1,0 0 1,-1 1 0,1-1 0,0 1 0,-1-1-1,0 1 1,1-1 0,-1 1 0,0-1-1,0 1 1,-1 0 0,1-1 0,0 1-1,-1 0 1,-3-4 0,1 2 36,0 1-1,0 0 1,-1 0 0,0 0-1,1 0 1,-1 1 0,0-1-1,0 1 1,-1 1 0,1-1-1,0 1 1,-1 0 0,1 0-1,0 0 1,-8 1 0,-7 3 100,0 1 1,0 1 0,0 1-1,1 0 1,-1 2-1,2 0 1,-1 1 0,1 1-1,1 1 1,-28 21 0,31-20 0,1 0 1,0 0-1,1 1 1,0 1 0,1 0-1,1 0 1,0 1-1,-7 16 1,14-25-104,0 0-1,1-1 1,0 1 0,0 0-1,0 1 1,1-1 0,0 0-1,0 0 1,1 0 0,-1 1-1,1-1 1,1 0 0,-1 1-1,1-1 1,0 0 0,1 0-1,-1 0 1,1 0 0,0 0-1,1 0 1,0 0 0,0-1-1,0 1 1,0-1 0,6 7-1,1-2-85,0-1-1,0 0 0,1-1 1,0 0-1,0-1 1,1 0-1,0-1 0,0 0 1,26 8-1,6-1-2422,72 13 0,-68-18-856</inkml:trace>
</inkml:ink>
</file>

<file path=ppt/ink/ink8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7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7424,'0'0'394,"-1"1"0,0 0 0,1-1 0,-1 1 0,1 0 0,-1-1 0,1 1 1,0 0-1,-1 0 0,1 0 0,0 0 0,-1-1 0,1 1 0,0 0 0,0 0 0,0 0 0,0 0 0,0 0 1,0-1-1,0 1 0,0 0 0,0 0 0,0 0 0,1 0 0,-1 0 0,0-1 0,0 1 0,1 0 1,-1 0-1,1 0 0,-1-1 0,1 2 0,6 24 40,13 101 1508,29 227-1452,-37-238 140,-4 160-1,-8-201-1000,1 96-544,12-58-3900,-11-105 3757,0 1-1003,-6-16-836,-1-3-68</inkml:trace>
</inkml:ink>
</file>

<file path=ppt/ink/ink8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7.9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0 129 8448,'13'-10'658,"0"0"1,1 1-1,0 1 1,0 0-1,1 1 1,0 0-1,1 1 1,19-5-1,6-2 3677,-32 10-3963,23-8 577,47-9 0,-67 18-819,1 0-1,-1 1 1,1 1-1,-1 0 1,1 0-1,0 1 1,22 5-1,-21-2-81,0 1 0,-1 0 0,1 0 0,-1 2 0,23 13 0,-29-15 65,0 1 0,0-1 0,0 1-1,-1 0 1,0 1 0,0-1 0,0 1 0,-1 0 0,0 1 0,-1-1 0,7 14 0,-8-11 7,0 0-1,0 0 1,-1 0 0,-1 0-1,1 0 1,-2 0-1,1 0 1,-1 0 0,-1 0-1,0 1 1,0-1 0,-1 0-1,-1 0 1,1-1 0,-7 16-1,6-18-86,-1 0 0,1 0-1,-1-1 1,0 1 0,0-1-1,-1 0 1,0-1 0,0 1 0,-1-1-1,1 0 1,-1 0 0,0 0-1,0-1 1,-1 0 0,1 0 0,-1-1-1,0 0 1,0 0 0,0 0-1,0-1 1,0 0 0,-9 1 0,-2-2-500,0-1 1,1 0 0,-1-1-1,0-1 1,0-1 0,-32-9 0,49 11 164,-1 1 1,1-1 0,-1 1 0,1-1 0,-1 1 0,0 0-1,1 0 1,-1 0 0,1 0 0,-1 0 0,1 0 0,-1 0-1,1 0 1,-1 1 0,1-1 0,-3 1 0,-1 4-2920</inkml:trace>
</inkml:ink>
</file>

<file path=ppt/ink/ink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9.5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71 363 3072,'-1'7'885,"0"0"0,0 0-1,0 0 1,1 1 0,0-1 0,1 9 0,0-7-537,0 0 0,1-1 1,0 1-1,6 15 1,-5-18-227,0 0 0,1 0 0,0-1 0,1 0 1,-1 1-1,1-2 0,0 1 0,0 0 1,1-1-1,-1 0 0,1 0 0,0-1 0,0 1 1,0-1-1,0-1 0,1 1 0,-1-1 0,1 0 1,0 0-1,-1-1 0,1 0 0,0 0 0,12-1 1,3 0 116,-1-1 0,1 0 0,-1-2 1,1 0-1,-1-2 0,28-9 1,-11-2 48,1-1 0,-2-2-1,37-25 1,-65 40-224,-1-1 0,0 0 0,-1-1 0,1 0 0,-1 0 0,0 0 0,-1-1 0,0 0 0,0-1 0,0 1 0,-1-1 0,0 0 0,0 0 0,-1-1 0,0 1 0,-1-1 0,0 0 0,0 0 0,-1 0 0,0-1 0,0 1 0,-1 0 0,-1-1 0,0 1 0,0-1 0,0 1 0,-1 0 0,-1-1 0,1 1 0,-2 0 0,-2-10 0,1 9-19,1 1 0,-1-1 0,-1 1-1,0-1 1,0 1 0,-1 1 0,0-1-1,0 1 1,-1 0 0,0 0 0,0 1-1,-1 0 1,0 0 0,-1 1 0,1 0-1,-13-6 1,8 6-24,-1 1 1,1 0-1,-1 1 0,0 0 1,-1 1-1,1 1 0,-1 0 1,1 1-1,-1 1 1,-25 2-1,15 1-53,0 1 1,0 1-1,1 1 1,-1 2-1,1 0 1,1 1-1,-1 2 1,2 0 0,0 2-1,0 0 1,1 1-1,1 1 1,-23 22-1,38-32-88,0 0-1,0 0 1,1 1-1,0-1 1,0 1-1,0 0 1,1 0-1,0 0 1,0 0-1,0 1 0,1 0 1,0-1-1,0 1 1,1 0-1,0 0 1,0-1-1,0 1 1,1 10-1,2-8-229,0 0 0,0-1 1,1 1-1,0-1 0,0 1 0,1-1 0,0 0 0,0 0 0,1 0 0,0-1 0,1 0 0,0 0 0,7 8 0,30 32-1975</inkml:trace>
</inkml:ink>
</file>

<file path=ppt/ink/ink8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8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122 251 3456,'-5'-4'5579,"2"16"1519,2 10-881,2-9-5912,0-6-431,-1 5 298,1-1 1,1 1-1,0-1 1,0 0-1,1 0 1,1 0-1,-1 0 1,2-1-1,0 1 0,9 14 1,-9-20-72,0 1 1,1 0-1,-1-1 0,1 0 1,1-1-1,-1 1 0,1-1 1,-1 0-1,1-1 0,0 0 1,15 5-1,6-7-49,0-1 0,0-1-1,0-1 1,0-2 0,0-1 0,40-12 0,-58 14-54,-1 0 1,0 0-1,0-1 1,0 0 0,0-1-1,0 0 1,-1 0 0,0-1-1,0 0 1,0 0-1,-1-1 1,0 0 0,0 0-1,-1-1 1,0 0 0,0 0-1,-1 0 1,0-1-1,-1 0 1,1 0 0,-2 0-1,1 0 1,-1-1-1,-1 1 1,0-1 0,0 0-1,-1 1 1,0-1 0,-1 0-1,-1-18 1,-1 16-5,0 1-1,-1-1 1,-1 1 0,0-1 0,-1 1-1,0 1 1,0-1 0,-1 1-1,0 0 1,-1 0 0,0 0 0,-1 1-1,0 0 1,-1 1 0,1 0-1,-16-11 1,15 14-3,0-1 0,-1 2 1,1-1-1,-1 1 0,0 1 0,0-1 0,-1 2 0,1 0 0,0 0 0,-1 0 0,0 2 1,1-1-1,-1 1 0,-13 2 0,-5 2-80,1 1-1,0 1 1,-50 19 0,61-19-205,0 1 1,1 1-1,0 0 1,0 1-1,1 1 1,-18 15-1,26-19-108,1 0 0,0 0 0,0 0 0,0 1 0,1 0 0,0 0 0,0 1 0,1-1 0,-1 1 0,2 0 0,-1 0 0,1 0 0,1 1 0,-2 8-1,-5 31-2796</inkml:trace>
</inkml:ink>
</file>

<file path=ppt/ink/ink8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9.0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357 19 8448,'-1'-1'262,"0"-1"1,-1 1-1,1-1 0,0 1 1,-1 0-1,1 0 1,-1 0-1,1-1 1,-1 1-1,1 1 0,-1-1 1,0 0-1,0 0 1,1 1-1,-1-1 1,0 1-1,0-1 0,0 1 1,0 0-1,0 0 1,1 0-1,-1 0 1,0 0-1,0 0 0,0 0 1,0 0-1,0 1 1,1-1-1,-4 2 1,-9 3 663,1 0 1,-1 0-1,-12 9 1,7-5-1755,-190 101 1852,209-110-1015,-1 0 1,1 0-1,0 0 0,-1 1 0,1-1 0,-1 0 0,1 0 0,-1 0 0,1 1 0,0-1 0,-1 0 0,1 1 1,0-1-1,-1 0 0,1 1 0,0-1 0,0 1 0,-1-1 0,1 0 0,0 1 0,0-1 0,0 1 0,-1-1 1,1 1-1,0-1 0,0 1 0,0-1 0,0 1 0,0-1 0,0 1 0,0-1 0,0 1 0,0-1 0,1 2 10,1-1-1,-1 0 0,0-1 0,1 1 0,-1 0 1,1 0-1,-1-1 0,1 1 0,-1 0 1,1-1-1,-1 0 0,1 1 0,-1-1 0,1 0 1,0 0-1,1 0 0,116 5 388,35 1 212,-112-1-350,-1 3 1,75 22-1,-93-22-142,-1 1 0,1 1 0,-2 1-1,1 1 1,-2 0 0,29 24-1,-43-31-84,0 0-1,-1 0 1,0 0-1,0 1 0,0 0 1,-1 0-1,0 0 1,0 0-1,-1 1 0,1-1 1,-1 1-1,-1 0 1,1 0-1,-1 0 1,-1 0-1,1 1 0,-1-1 1,0 0-1,-1 1 1,0-1-1,0 1 1,-1-1-1,1 0 0,-2 1 1,1-1-1,-1 0 1,0 0-1,0 0 0,-1 0 1,0 0-1,0 0 1,-1-1-1,0 0 1,0 1-1,0-2 0,-1 1 1,-9 9-1,9-11 6,0-1-1,0 1 1,0-1-1,-1 0 1,1 0-1,-1 0 1,0-1-1,1 0 1,-1 0-1,0 0 1,-1-1-1,1 0 1,0 0 0,0-1-1,0 0 1,-1 0-1,1 0 1,0-1-1,0 1 1,0-1-1,-12-4 1,4 1-98,0-1 0,1-1 0,-1 1 0,1-2 0,0 0 0,1-1 0,0 0 0,-15-13 0,26 21 1,1-1 1,-1 1 0,1 0 0,-1-1-1,1 1 1,-1 0 0,1-1 0,-1 1-1,1-1 1,0 1 0,-1-1 0,1 1 0,-1-1-1,1 1 1,0-1 0,0 1 0,-1-1-1,1 1 1,0-1 0,0 1 0,0-1-1,0 0 1,0 1 0,-1-1 0,1 1 0,0-1-1,0 0 1,0 1 0,1-1 0,-1 1-1,0-1 1,0 0 0,0 1 0,0-1-1,1 1 1,-1-1 0,0 1 0,0-1 0,1 1-1,-1-1 1,0 1 0,1-1 0,-1 1-1,1-1 1,-1 1 0,0-1 0,1 1-1,-1 0 1,1-1 0,0 1 0,32-13-3563,-26 11 3132,22-7-2740</inkml:trace>
</inkml:ink>
</file>

<file path=ppt/ink/ink8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9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75 456 10240,'-19'20'5120,"15"-1"-5760,4-15 8319,0 28-7295,0-13 0,0 11 128,0-6 0,9 0-896,0 0 128,25-8-1408,-11-6 128,14-17-1408,-9 4 1</inkml:trace>
  <inkml:trace contextRef="#ctx0" brushRef="#br0" timeOffset="1">66 17 12032,'-66'-16'6015,"75"55"-12798,-3-32 11007,3-2-8064,-1-1 0</inkml:trace>
</inkml:ink>
</file>

<file path=ppt/ink/ink8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29.9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 7680,'0'0'142,"0"0"1,0-1-1,1 1 1,-1 0-1,0-1 1,0 1-1,1 0 1,-1-1-1,0 1 1,1 0-1,-1 0 1,1-1-1,-1 1 1,0 0 0,1 0-1,-1 0 1,1 0-1,-1-1 1,0 1-1,1 0 1,-1 0-1,1 0 1,-1 0-1,1 0 1,-1 0-1,0 0 1,1 0-1,-1 0 1,1 0-1,-1 1 1,1-1-1,-1 0 1,0 0-1,1 0 1,-1 0-1,1 1 1,-1-1-1,1 0 1,18 20 4357,-13-12-3855,-1 0 0,-1 0 1,0 1-1,0-1 1,5 18-1,25 211 331,-32-224-779,5 53 552,18 197 1254,-19-148-1376,14 145 197,-16-229-773,1 5 28,11 43 0,-14-71-167,1 0-1,-1 0 1,1-1-1,1 1 1,-1-1-1,1 0 0,0 0 1,1 0-1,0-1 1,0 1-1,8 7 1,-10-12-118,0 0 1,0 0 0,0 0 0,0 0-1,0-1 1,0 1 0,0-1 0,1 0-1,-1 0 1,1 0 0,-1-1 0,0 1-1,1-1 1,-1 0 0,1 0 0,-1 0-1,1 0 1,-1 0 0,6-2 0,-2 0-402,0 0 0,0-1 0,0 0 0,0 0 0,-1 0 1,1-1-1,9-7 0,23-19-2742</inkml:trace>
</inkml:ink>
</file>

<file path=ppt/ink/ink8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0.3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60 7168,'20'5'3584,"40"-5"-1536,-45 0 5375,36-9-6783,-13 6 0,42-5 128,-18 3 0,12-2-1280,-17 0 0,4-2-128,-15 2 0,-7 3-2176,-12-1 1</inkml:trace>
</inkml:ink>
</file>

<file path=ppt/ink/ink8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0.6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23 404 8704,'6'78'4352,"8"20"-3712,-11-82 6271,12 23-7039,-1-8 0,20 4-1152,-11-12 128,5-14-767,-5 2 127</inkml:trace>
  <inkml:trace contextRef="#ctx0" brushRef="#br0" timeOffset="1">23 54 12672,'-23'-14'6271,"57"8"-8703,-25 3 11264,9-1-9472,-4 1 0,5 3-2944,-4 0 128,-1-13 2433,0 3-1</inkml:trace>
</inkml:ink>
</file>

<file path=ppt/ink/ink8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1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1 633 10624,'5'12'1656,"1"-1"1,1 1-1,-1-1 1,2 0-1,9 11 1,16 22 1203,-25-33-2744,0 0-1,1-1 0,0 0 1,1-1-1,0 0 0,0 0 1,1-1-1,15 9 0,-20-13-81,0-1 0,1 0 0,-1 0 1,0-1-1,1 0 0,0 0 0,0-1 0,-1 1 0,1-1 0,0-1 0,0 1 0,0-1 0,0-1 0,0 1 0,0-1 0,-1 0 0,1-1 1,9-2-1,-13 2-9,1 1 1,-1-1-1,0 0 1,0 0-1,0 0 1,0-1-1,0 1 1,0-1-1,-1 1 1,1-1-1,-1 0 1,0 0-1,0 0 1,0 0-1,0 0 1,0-1 0,-1 1-1,3-7 1,-1-2 12,0-1 1,-1 0 0,2-22 0,-4-11-4,-1-1 0,-3 1 0,-2 0 1,-13-52-1,-7-69 93,23 142-116,2 0-1,1-1 1,1 1 0,6-39-1,13-5-811,-19 65 706,0 1 0,1 0 0,-1-1 0,1 1 0,0 0 0,0 0 0,0 0 0,1 0 0,-1 0 0,1 0 0,-1 1 0,1-1 0,0 1 0,0 0 0,6-4 0,-8 6-72,0-1-1,1 1 1,-1 0-1,0 0 1,0 0-1,1-1 1,-1 1-1,0 0 1,0 0-1,1 0 1,-1 1-1,0-1 1,0 0-1,0 0 1,1 1-1,-1-1 1,0 1-1,0-1 1,0 1-1,0-1 1,0 1-1,0 0 1,1 0-1,1 1-445,12 6-2587</inkml:trace>
</inkml:ink>
</file>

<file path=ppt/ink/ink8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31.6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15 297 8448,'-6'-4'8497,"2"7"-3375,0 15-1838,5 22-2396,-1-34-842,1 0-1,0 0 0,0 0 1,0 0-1,1-1 0,0 1 1,0 0-1,0-1 0,1 1 1,0-1-1,0 0 0,1 0 1,-1 0-1,1-1 1,0 1-1,0-1 0,0 0 1,1 0-1,0 0 0,-1 0 1,1-1-1,1 0 0,-1 0 1,0 0-1,1-1 1,-1 0-1,9 2 0,-5-2-23,1 0 0,-1-1 0,1 0 0,-1-1 0,1 0 0,0 0 0,-1-1 0,1 0-1,-1-1 1,1 0 0,-1 0 0,0-1 0,0 0 0,0-1 0,0 0 0,10-7 0,-8 4-62,-1 0 0,0 0 1,-1-2-1,0 1 0,0-1 0,-1 0 1,0-1-1,0 0 0,-1 0 0,0 0 1,-1-1-1,0 0 0,-1-1 0,-1 1 0,1-1 1,-2 0-1,1 0 0,-2 0 0,0-1 1,0 1-1,-1-19 0,-1 22 3,-1 1 0,0 0-1,0 0 1,-1-1 0,0 1-1,-1 0 1,0 1 0,0-1 0,0 0-1,-1 1 1,0 0 0,-1 0-1,0 0 1,0 0 0,0 1 0,-1-1-1,0 2 1,0-1 0,0 0-1,-1 1 1,0 1 0,0-1 0,-13-6-1,7 5-64,-1 0 1,0 1-1,0 0 0,0 1 0,0 0 0,-1 1 1,1 1-1,-1 0 0,0 2 0,0-1 0,0 2 0,-22 2 1,32-2 7,1 0 0,-1 1 0,1-1 1,-1 1-1,1 0 0,0 0 1,-1 0-1,1 1 0,0-1 0,-6 6 1,9-7 41,0 0 0,-1 1 0,1-1 0,0 0 0,0 0 0,0 1 1,1-1-1,-1 1 0,0-1 0,0 1 0,1-1 0,-1 1 0,1-1 0,-1 1 1,1-1-1,0 1 0,0 0 0,-1-1 0,1 1 0,0 0 0,1-1 0,-1 1 1,0-1-1,0 1 0,1 0 0,-1-1 0,1 1 0,-1-1 0,1 1 0,0-1 1,-1 1-1,1-1 0,1 2 0,3 3-157,1 0 0,0 0 1,-1-1-1,2 0 0,-1 0 0,0 0 1,1-1-1,11 5 0,69 30-509,-55-26 648,-18-6 389,0 0 0,0 1 0,-1 0 0,-1 1 0,1 0 0,-1 1-1,-1 1 1,0 0 0,0 0 0,15 23 0,-16-22 13,3 3 156,0 0-1,1-1 1,1-1-1,0 0 1,0-1-1,2-1 1,23 13-1,-27-17-582,1-1 0,0-1 0,28 7 0,-26-9-876,1 0 1,-1-2-1,29 0 1,0-2-2380</inkml:trace>
</inkml:ink>
</file>

<file path=ppt/ink/ink8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2.3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13 173 7296,'8'-13'1787,"1"1"0,0 0 0,0 0 0,1 1 0,1 0-1,18-15 1,-16 17-1272,0 0 1,0 0-1,1 1 0,0 1 0,0 0 0,22-6 0,-27 10-468,0 0 0,1 1 1,-1 0-1,0 0 0,1 1 0,-1 0 1,1 1-1,0 0 0,-1 1 1,1 0-1,-1 0 0,0 1 0,1 0 1,-1 1-1,0 0 0,0 0 1,-1 1-1,1 0 0,-1 1 0,1 0 1,-2 0-1,1 0 0,0 1 1,-1 1-1,10 10 0,-11-10-30,0 1-1,0 0 0,-1 0 1,0 1-1,0 0 1,-1 0-1,0 0 0,0 0 1,-1 1-1,0-1 1,-1 1-1,1 12 0,-2-7 11,0 0-1,-2-1 1,1 1-1,-2 0 0,0-1 1,-1 1-1,-7 22 1,-4-3 105,0 0-1,-2-1 1,-2-1 0,-1 0 0,-45 56 0,48-69-73,0-1 0,-1 0 0,-1-2 1,-1 0-1,0-1 0,-1 0 0,-1-2 0,0-1 0,-1 0 0,0-2 0,-1 0 0,-45 12 0,66-21-66,1 0-1,-1-1 1,1 1-1,-1-1 1,1 1-1,-1-1 1,0 0-1,1 0 1,-1 0 0,0 0-1,1 0 1,-1 0-1,1 0 1,-1 0-1,0-1 1,1 1-1,-1-1 1,1 1-1,-1-1 1,1 1-1,-1-1 1,1 0-1,-1 0 1,1 0 0,0 0-1,-1 0 1,1 0-1,0 0 1,-2-2-1,3 1-4,0-1-1,0 1 1,0 0-1,0-1 1,0 1-1,1 0 1,-1-1-1,1 1 1,-1 0-1,1 0 0,0-1 1,0 1-1,0 0 1,0 0-1,0 0 1,0 0-1,1 0 1,-1 0-1,1 0 1,-1 1-1,1-1 1,2-1-1,-4 2 10,13-13-64,0 0 1,0 0-1,2 1 1,26-18-1,-37 28 81,0 1 0,0 0-1,0 0 1,0 0 0,1 0 0,-1 1-1,1-1 1,-1 1 0,1 0 0,-1 1-1,1-1 1,0 1 0,-1 0 0,1 0-1,0 0 1,-1 1 0,1-1 0,-1 1-1,1 0 1,0 1 0,-1-1 0,0 1-1,1 0 1,-1 0 0,6 4 0,5 5 153,1 1 1,23 25-1,-32-29-115,1 0 1,0 0-1,1-1 0,0 0 0,0 0 0,0-1 0,1 0 0,0-1 0,15 7 1,-15-9-184,-1-1 0,1 1 0,0-1 1,0-1-1,0 0 0,0 0 0,17-2 1,37-14-6014,-48 11 2816</inkml:trace>
</inkml:ink>
</file>

<file path=ppt/ink/ink8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2.7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6144,'0'11'3072,"20"-27"384,-20 16 2943,12-4-5631,-1 1 0,17-1 640,-5 1 0,29 3-1792,-15 0 0,20 3 768,-11-3 128,2 4-1920,-10-4 128,-6 3-1792,-8 1 1</inkml:trace>
</inkml:ink>
</file>

<file path=ppt/ink/ink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09:59.9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361 1 7040,'-46'62'3456,"-5"36"-4736,36-66 6272,-18 23-5120,-23 14 0,-20 10-3328,-8 24 0</inkml:trace>
</inkml:ink>
</file>

<file path=ppt/ink/ink8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3.1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4 8064,'-20'-4'3968,"6"31"-1280,14-23 3967,-18 28-5631,8-13 0,-5 33 384,1-17 0,14 31-1920,0-14 0,25 6 1280,-2-11 0,15-15-1152,-5-6 0,8-29-2176,-7 3 128,-6-39-1024,-4 12 129</inkml:trace>
</inkml:ink>
</file>

<file path=ppt/ink/ink8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3.5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9728,'0'7'4864,"23"9"-13952,-18-13 8576,4 1-640,0 1 128</inkml:trace>
</inkml:ink>
</file>

<file path=ppt/ink/ink8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3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11392,'2'10'12593,"1"14"-9450,6 35-3882,29 149 995,-41-222-209,-6-24-70,1-1 0,2-1 0,0-43 0,6 69 7,0 1 1,2 0 0,-1 0 0,2 0-1,0 0 1,5-14 0,-6 21 24,1 0 1,-1 0-1,2 0 0,-1 0 0,1 1 1,0-1-1,0 1 0,0 0 1,1 0-1,-1 0 0,1 1 1,1 0-1,6-5 0,-8 6 19,1 1 0,0 0 0,0 0 0,0 0 0,1 0 1,-1 1-1,0 0 0,1 0 0,-1 0 0,0 1 0,1-1 0,-1 2 0,1-1 0,-1 0 0,1 1 0,-1 0 0,0 0 0,1 1 0,-1-1 0,0 1 0,0 1 0,0-1 0,0 0 1,-1 1-1,8 6 0,1 0 90,0 1 0,-1 1 0,-1 0 0,0 1 0,0 0 0,-1 1 0,-1 0 0,9 16 0,63 136 906,12 21-2027,-65-136-7338,-23-45 4630</inkml:trace>
</inkml:ink>
</file>

<file path=ppt/ink/ink8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4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169 216 5760,'-23'9'8919,"-9"-6"-4498,26-3-4129,0 1 1,0-1-1,0 1 0,0 0 0,0 1 0,-9 2 0,14-3-210,-1 0 0,1 0-1,0 0 1,-1 0-1,1 0 1,0 0 0,0 0-1,0 0 1,0 0 0,0 1-1,0-1 1,0 0-1,0 1 1,0-1 0,1 1-1,-1-1 1,1 1-1,-1-1 1,1 1 0,-1-1-1,1 1 1,0-1 0,0 1-1,0 0 1,0-1-1,0 1 1,0-1 0,0 1-1,1 2 1,0 1 69,0 0 0,0 0 1,0 0-1,1 0 0,0 0 0,0-1 0,0 1 1,0 0-1,1-1 0,0 0 0,0 1 0,0-1 1,0-1-1,1 1 0,6 5 0,-2-3-28,0 0 0,1 0 1,0-1-1,0-1 0,0 0 0,0 0 0,17 4 0,-6-3-76,0-1-1,0-1 1,0-1-1,0-1 1,1 0-1,-1-2 0,38-5 1,-46 3-36,0 0 0,-1 0 1,1-1-1,0 0 0,-1-1 0,0 0 1,0-1-1,-1 0 0,0-1 0,0 0 1,0-1-1,-1 0 0,9-10 0,-11 11-10,-1-2 0,-1 1 0,1 0 0,-1-1-1,-1 0 1,1 0 0,-2-1 0,1 1 0,-1-1 0,-1 0-1,0 0 1,0 0 0,-1 0 0,0 0 0,-1-19-1,0 23-8,-1-1-1,0 1 1,0 0-1,0 0 0,-1 0 1,0 1-1,0-1 1,0 0-1,-1 1 0,0-1 1,0 1-1,0 0 1,-1 0-1,1 0 0,-1 0 1,0 1-1,-1-1 0,1 1 1,-1 0-1,-6-4 1,1 3-25,1-1-1,-1 1 1,-1 1 0,1 0 0,-1 0 0,1 1 0,-1 1 0,0 0 0,-21-2 0,19 4-20,0 0 0,0 1 1,0 0-1,0 1 1,0 0-1,0 1 1,1 1-1,-1 0 1,1 0-1,0 1 1,-16 10-1,22-12 22,-14 7-220,2 0 0,-1 1 0,1 2 0,1-1 0,-29 28 0,38-31-178,0 0 0,0 0 0,1 1 0,0 0 0,1 0-1,0 0 1,0 1 0,1 0 0,1 0 0,0 0 0,-4 16-1,-1 27-2897</inkml:trace>
</inkml:ink>
</file>

<file path=ppt/ink/ink8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4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6272,'0'0'208,"0"1"-1,-1-1 1,1 0 0,0 0 0,-1 0-1,1 1 1,0-1 0,-1 0 0,1 0 0,0 1-1,-1-1 1,1 0 0,0 1 0,0-1-1,0 0 1,-1 1 0,1-1 0,0 0-1,0 1 1,0-1 0,0 0 0,0 1 0,0-1-1,-1 1 1,1-1 0,0 0 0,0 1-1,0-1 1,0 1 0,0-1 0,1 0 0,-1 1-1,0-1 1,0 1 0,4 24 4966,-2-9-4330,24 196 2589,0-4-1810,6 157-2,-25-227-1429,-18 218 0,10-344-688,1 1 0,0-1 0,2 21 0,-2-32 411,0 0 1,0 1-1,1-1 0,-1 0 0,0 1 0,0-1 0,1 0 1,-1 1-1,0-1 0,1 0 0,-1 1 0,1-1 0,0 0 1,-1 0-1,1 0 0,0 1 0,0-1 0,0 0 0,0 0 1,0 0-1,0-1 0,0 1 0,0 0 0,0 0 0,0 0 1,1-1-1,-1 1 0,0-1 0,0 1 0,1-1 0,-1 1 1,0-1-1,1 0 0,-1 0 0,1 1 0,-1-1 0,0 0 1,1 0-1,-1 0 0,0-1 0,1 1 0,1-1 0,15-5-3243</inkml:trace>
</inkml:ink>
</file>

<file path=ppt/ink/ink8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5.2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9 397 11392,'-9'16'5631,"23"17"-6015,-10-27 8832,1 13-8448,1 1 0,3 7-128,-1-8 128,7 4-1152,-6-7 128,15-12-2176,-6 1 128</inkml:trace>
  <inkml:trace contextRef="#ctx0" brushRef="#br0" timeOffset="1">178 20 13440,'-69'-20'6655,"72"29"-9855,-3-9 11776,11 4-14976,-2-1 129</inkml:trace>
</inkml:ink>
</file>

<file path=ppt/ink/ink8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6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421 112 8448,'-2'-5'1170,"0"0"1,-1 1-1,1-1 1,1 0-1,-1 0 1,0-8-1,-11-23 4197,12 33-5282,0 1 1,-1 0 0,1 1 0,-1-1 0,0 0 0,0 0-1,1 1 1,-1-1 0,0 1 0,0-1 0,0 1-1,-1 0 1,1 0 0,0 0 0,-4-1 0,-4 0 31,0 0 1,0 0 0,-1 1 0,1 1 0,0-1-1,-1 2 1,1 0 0,0 0 0,0 1-1,-1 0 1,1 0 0,-18 8 0,7-2 128,2 1 0,-1 1 0,2 0 0,-1 1 0,-19 17 1,31-23-197,1 2 0,-1-1 0,1 0 0,1 1 0,-1 0 0,1 1 0,0-1 0,1 1 0,0 0 0,0 0 0,-4 14 0,6-16-36,0 0 1,1 0-1,0 0 1,0 0-1,1 0 1,0 0-1,0 0 0,0 0 1,1 0-1,0 0 1,0 0-1,0 0 1,1 0-1,0 0 0,0 0 1,0-1-1,1 1 1,4 6-1,1-1 9,1 0-1,0 0 0,1 0 1,0-1-1,0-1 1,1 0-1,1 0 0,-1-1 1,2-1-1,-1 0 1,1 0-1,0-1 0,0-1 1,0 0-1,19 4 1,-11-5-23,1 0 1,-1-1-1,1-2 0,0 0 1,-1-1-1,1-1 1,0-1-1,-1-1 0,30-8 1,-26 3-78,-1-1 0,38-20 1,-22 10-164,-40 25 247,1 1 0,-1-1-1,1 0 1,0 0-1,1 0 1,0 0-1,0 0 1,0-1 0,1 1-1,-1 0 1,1-1-1,6 8 1,-1-7 25,1 1 1,0-2-1,1 1 0,0-1 1,-1-1-1,1 0 1,19 5-1,-7-2 66,0-2 1,36 4-1,-39-9-46,-1-1-1,1-1 0,-1-1 0,0-1 0,1 0 1,-1-1-1,-1-1 0,1-1 0,20-10 0,-29 13-35,-1 0-1,1-1 0,-1 0 0,0 0 1,-1-1-1,1 0 0,-1 0 0,0-1 0,0 1 1,-1-2-1,0 1 0,0-1 0,-1 0 1,5-9-1,-7 9-14,0 0 1,0 1 0,-1-1-1,0 0 1,0 0 0,-1 0-1,0 0 1,-1 0-1,0 0 1,0 0 0,-1 0-1,0-1 1,0 1 0,0 1-1,-1-1 1,-4-9-1,4 12-6,1 1-1,-2-1 0,1 1 0,0-1 0,-1 1 0,0 0 0,0 0 0,0 0 0,0 0 0,-1 1 0,1-1 0,-1 1 0,0 0 1,0 0-1,0 0 0,-1 1 0,1 0 0,-6-3 0,-1-1-10,1 1 7,1 0 0,-1 1-1,1 1 1,-1 0-1,0 0 1,-1 0 0,1 2-1,0-1 1,-1 1-1,1 1 1,-1-1 0,1 2-1,-11 1 1,7-1-9,-4 0-30,1 0-1,-1 1 0,1 1 1,0 1-1,0 1 1,1 0-1,-1 1 0,1 1 1,0 0-1,1 1 1,0 1-1,0 0 0,0 1 1,2 1-1,-1 0 1,1 1-1,-14 16 1,24-24-19,0 0 0,0 0 0,0 0 0,1 0 0,-1 0 0,1 1 0,0-1 0,0 1 0,0-1 0,-1 10 1,3-11-10,-1-1 0,1 1 1,1-1-1,-1 1 1,0-1-1,1 1 1,-1 0-1,1-1 1,0 1-1,-1-1 1,1 0-1,0 1 1,1-1-1,-1 0 1,0 1-1,1-1 1,-1 0-1,1 0 1,0 0-1,0 0 1,0-1-1,0 1 1,0 0-1,4 2 1,3 1-344,1 0 0,-1-1 1,1 0-1,0 0 1,1-1-1,-1 0 1,20 2-1,75 2-2440,-55-6 1531,0-3 0,-1-1 0,1-3 0,-1-2 0,0-2 0,-1-2 0,56-22 0,-101 33 1527,0 0 0,-1-1 0,1 1 0,0-1 0,-1 1 0,1-1 0,-1 0 0,0 0 0,0 0 0,0 0 0,3-4 0,-5 6-139,0 0 0,0 0 0,0 0 0,1 0 1,-1-1-1,0 1 0,0 0 0,0 0 0,0 0 0,0 0 0,0-1 0,0 1 0,0 0 0,0 0 0,0 0 0,0 0 0,0-1 0,0 1 0,0 0 0,0 0 0,0 0 0,0 0 0,0-1 0,0 1 1,0 0-1,0 0 0,0 0 0,0 0 0,0-1 0,-1 1 0,1 0 0,0 0 0,0 0 0,0 0 0,0 0 0,0 0 0,0-1 0,0 1 0,-1 0 0,1 0 0,0 0 0,0 0 0,0 0 0,0 0 1,-1 0-1,1 0 0,0 0 0,0 0 0,0 0 0,0 0 0,-1-1 0,-22 7 3943,20-6-3599,1 1 0,-1 0 0,0 0-1,1 0 1,0 1 0,-1-1-1,1 1 1,0-1 0,-1 1 0,1 0-1,0 0 1,0 0 0,-3 3-1,5-4-276,0 0-1,-1 0 0,1 0 0,0 0 0,-1 0 0,1 1 1,0-1-1,0 0 0,0 0 0,0 0 0,0 0 0,0 0 1,0 0-1,0 0 0,1 0 0,-1 0 0,0 0 0,1 0 1,-1 0-1,0 0 0,1 0 0,-1 0 0,1 0 0,0 1 1,6 6 172,1-1 0,-1 1 0,1-1 0,1-1 1,17 11-1,-12-7-256,17 11 2,0-2 0,47 22 0,-67-36-647,1 0 0,0-1 1,0 0-1,1-1 0,-1 0 0,1-1 1,0 0-1,0-1 0,-1-1 0,21-1 0,6-5-2854</inkml:trace>
</inkml:ink>
</file>

<file path=ppt/ink/ink8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6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1 10112,'-13'7'3145,"12"-7"-2607,0 0 1,0 1-1,0-1 1,0 1-1,1-1 1,-1 1-1,0-1 1,0 1-1,0 0 1,0-1-1,1 1 1,-1 0-1,0 0 1,1 0-1,-1 0 1,0-1 0,1 1-1,-1 0 1,0 2-1,1 13 2477,2 13-4287,18 98 2723,43 220-1004,-30-65 471,-22-165-620,-6-61-228,0 5-205,3 1 1,2-1-1,30 101 0,-37-156-150,0 0 1,0-1-1,0 1 0,0-1 1,1 0-1,0 0 0,0 0 0,1 0 1,0-1-1,-1 0 0,1 0 1,0 0-1,1 0 0,-1-1 0,1 0 1,0 0-1,-1-1 0,1 1 1,0-1-1,1 0 0,-1-1 1,0 0-1,0 0 0,1 0 0,6 0 1,26-1-3322</inkml:trace>
</inkml:ink>
</file>

<file path=ppt/ink/ink8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7.1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8704,'46'-19'4352,"63"6"-3328,-86 10 5887,43 6-6655,-15 1 128,40 5-896,-25-9 128,3-13-2176,-12 10 129,-14 3-257,-11 0 128</inkml:trace>
</inkml:ink>
</file>

<file path=ppt/ink/ink8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7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127 400 8832,'-7'27'1744,"6"-24"-990,1 0 0,0 0 0,0 0-1,0 0 1,0 0 0,0 0 0,1 0 0,-1 0 0,2 5 0,-1-5 24,1 0 1,-1 0-1,1 0 1,-1 0-1,1-1 1,0 1-1,1 0 1,3 4-1,20 13 20,-15-12-726,0-1-1,1 0 1,0-1-1,1 0 1,-1-1-1,1-1 0,0 1 1,0-2-1,0 0 1,1-1-1,-1 0 1,1-1-1,-1 0 1,1-1-1,0-1 1,-1 0-1,1-1 1,-1 0-1,18-6 1,-19 5-37,27-7 101,50-19 0,-77 24-111,0 0 0,-1-1 0,0 0 0,0-1 0,0 0 0,-1-1 1,0 0-1,16-17 0,-20 18-20,-1 1 0,1-1 0,-1 0 0,-1 0 1,0-1-1,0 1 0,0-1 0,-1 0 0,0 0 0,0 0 0,-1-1 1,0 1-1,-1 0 0,0-1 0,0 1 0,0-1 0,-1 0 1,-1 1-1,0-1 0,0 1 0,0-1 0,-1 1 0,0 0 0,-1 0 1,0-1-1,0 2 0,-1-1 0,-7-12 0,2 5 7,0 1 0,-1 0 0,0 0 0,-2 1-1,1 0 1,-2 1 0,1 0 0,-22-14 0,13 15 11,-1 2 0,0 0 0,0 1 0,-1 2 0,0 0 0,0 1 1,-1 2-1,1 0 0,-1 1 0,0 2 0,-34 3 0,45-2-71,-1 1 1,0 0-1,0 2 1,1-1-1,-1 2 0,1-1 1,0 2-1,1 0 0,-1 0 1,1 2-1,1-1 0,-1 1 1,-11 11-1,14-10-418,0 0-1,0 1 1,1 1 0,0-1 0,1 1-1,0 0 1,1 1 0,-7 17-1,-11 32-3117</inkml:trace>
</inkml:ink>
</file>

<file path=ppt/ink/ink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3.14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11 3072,'-2'-10'948,"9"15"1027,12 20 1246,-6 14-2949,-1 1 0,-2 0 0,-2 0 0,-1 1 1,1 53-1,4 17 292,29 311 1375,12 73-614,-37-362-1223,-11-78-57,24 108 0,-28-159-90,0 0-1,0 0 1,1 0 0,-1-1 0,1 1-1,0 0 1,0-1 0,1 1 0,4 5 0,-6-8-12,0 0 1,0 0 0,1 0-1,-1 0 1,0-1 0,1 1 0,-1 0-1,1-1 1,-1 1 0,1-1-1,-1 0 1,1 1 0,-1-1 0,1 0-1,-1 0 1,1 0 0,-1 0-1,1 0 1,-1 0 0,1-1 0,-1 1-1,1 0 1,-1-1 0,1 1-1,-1-1 1,0 1 0,1-1-1,-1 0 1,0 0 0,2-1 0,12-9-753,0 0-1,-2-2 1,1 0 0,-2 0 0,1-1 0,15-24 0,-16 22 222,30-37-1098</inkml:trace>
</inkml:ink>
</file>

<file path=ppt/ink/ink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1.1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13 684 3712,'-7'-13'2670,"7"13"-2601,0 0 0,-1 0 1,1 0-1,0 0 0,0 0 1,-1 1-1,1-1 0,0 0 0,0 0 1,0 0-1,-1 0 0,1 0 0,0 0 1,0 0-1,0 0 0,0 0 0,-1 0 1,1 1-1,0-1 0,0 0 1,0 0-1,0 0 0,-1 0 0,1 1 1,0-1-1,0 0 0,0 0 0,0 0 1,0 1-1,0-1 0,0 0 1,0 0-1,0 0 0,0 1 0,0-1 1,0 0-1,-1 0 0,1 0 0,0 1 1,1-1-1,-1 0 0,0 0 1,0 0-1,0 1 0,0-1 0,0 0 1,0 0-1,0 0 0,0 1 0,0-1 1,0 0-1,0 0 0,1 0 0,-1 1 1,0-1-1,0 0-49,1 1-1,-1-1 1,0 0-1,1 0 1,-1 1-1,0-1 1,1 0-1,-1 0 1,0 1 0,1-1-1,-1 0 1,0 0-1,1 0 1,-1 0-1,1 0 1,-1 0-1,0 0 1,1 1 0,-1-1-1,1 0 1,-1 0-1,0-1 1,1 1-1,-1 0 1,1 0-1,-1 0 1,0 0 0,1 0-1,-1 0 1,1 0-1,-1-1 1,0 1-1,1 0 1,-1 0-1,0-1 1,1 1 0,-1 0-1,0 0 1,1-1-1,-1 1 1,0-1-1,19-11 909,0-27 203,-4 7-448,10-16-257,-3-1 1,-1-1 0,-3-1-1,-1 0 1,-3-1 0,-3-1-1,9-84 1,-19 33-235,22 124-107,-14-12-85,0 0 0,0 0 0,1-1-1,0-1 1,1 0 0,-1 0 0,1-1 0,0 0-1,0-1 1,1 0 0,-1-1 0,1 0 0,0-1-1,0-1 1,21 1 0,-2-1 86,0-2 0,0-1 0,0-1-1,-1-2 1,31-8 0,-27 1-69,-28 9 11,1 0 0,-1 1 1,0 0-1,1 0 0,-1 0 0,1 1 0,0 0 0,-1 0 1,14 1-1,-47 31 78,-8 11-34,21-25-84,0 0 0,0 1 0,2 0 0,0 1 0,-16 36 0,24-42-24,0 1 0,1-1-1,0 1 1,1 0-1,1 0 1,0 0-1,1 0 1,0 0 0,1 0-1,1 0 1,0 0-1,5 17 1,-5-23 43,0-1 1,1-1 0,-1 1-1,1 0 1,1-1-1,-1 1 1,1-1-1,0 0 1,0 0-1,1 0 1,0-1-1,0 0 1,0 0 0,1 0-1,-1 0 1,1-1-1,0 0 1,1 0-1,-1-1 1,1 0-1,-1 0 1,1 0-1,0-1 1,0 0 0,10 2-1,-6-3 25,1-1-1,-1 0 1,0 0-1,0-1 1,0 0 0,0-1-1,0 0 1,-1-1-1,1 0 1,0-1-1,-1 0 1,0-1 0,0 0-1,0 0 1,-1-1-1,0 0 1,0-1-1,0 0 1,-1 0 0,0-1-1,-1 0 1,1-1-1,-2 1 1,12-19-1,-10 12-33,-2 6-14,-1 1-1,0-1 1,-1 0 0,0 0-1,0-1 1,-1 1 0,-1-1-1,4-17 1,-6 62-260,1 1-1,9 48 1,-8-73 263,1 0 0,-1 0 1,2 0-1,0-1 0,0 1 1,1-1-1,0 0 0,1 0 1,0 0-1,0-1 0,13 13 1,-13-17-284,1 0 1,0-1-1,0 0 0,1 0 1,-1-1-1,1 0 1,0 0-1,-1-1 0,1 0 1,0 0-1,0-1 0,1 0 1,9 0-1,-17-2 177,0 1-1,0 0 0,0 0 0,0-1 1,0 1-1,0 0 0,0-1 1,0 1-1,0-1 0,0 1 1,0-1-1,0 0 0,0 1 0,-1-1 1,1 0-1,0 0 0,1-1 1,13-24-2185</inkml:trace>
</inkml:ink>
</file>

<file path=ppt/ink/ink8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8.4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448 122 7552,'-2'-4'1203,"1"0"1,-1 0-1,0 0 1,0 1 0,-1-1-1,1 0 1,-4-3-1,-1 1-483,1 0-1,-1 0 1,0 1 0,0-1-1,-11-5 1,-3 0-121,-1 1 0,-31-9 0,45 17-462,1 0 0,-1 1 0,0 0 0,0 0 0,0 1 0,0 0 0,0 0 0,0 1 0,0 0 0,0 0 1,0 1-1,1 0 0,-1 0 0,0 1 0,1 0 0,0 0 0,0 1 0,0 0 0,-12 9 0,10-6-50,0 0 1,0 1 0,0 0-1,1 1 1,1 0 0,0 0-1,0 1 1,0-1 0,1 1-1,1 1 1,0-1 0,0 1-1,-4 16 1,6-16-52,0 0-1,1 1 1,0-1-1,1 1 1,0-1-1,1 1 1,0-1 0,1 1-1,0-1 1,1 1-1,0-1 1,1 0-1,0 0 1,7 16-1,-5-18-23,0 0 0,1-1-1,0 1 1,0-1 0,1 0-1,0-1 1,1 0 0,-1 0-1,1 0 1,1-1-1,-1 0 1,14 6 0,0-1 4,0-1 1,0-1 0,1-2-1,26 7 1,-31-11-17,-1 0 0,1-1 0,0 0 0,0-2 0,-1 0 0,1-1 0,0-1 0,34-8 0,-16 0 0,-1-2 0,0-2 0,39-20 0,-72 33 0,0 1 0,-1-1 0,1 1 0,0-1 0,-1 1 0,1 0 0,0 0 0,0 0 0,-1 0 0,1 0 0,0 1 0,0-1 0,-1 0 0,1 1 0,0-1 0,-1 1 0,1 0 0,0 0 0,-1-1 0,1 1 0,-1 0 0,0 0 0,1 0 0,-1 1 0,0-1 0,1 0 0,0 2 0,0-1 0,24 16-27,0-1 0,1-1 0,42 18-1,-52-27 44,0-1-1,1 0 1,0-2-1,0 0 1,0 0 0,37 1-1,-41-6 11,1-1 0,0-1 0,-1 0 0,0 0 0,0-1 0,0-1 0,0-1 0,14-7 0,4-2 17,-26 13-37,-1-1 0,0 1 0,0-1 0,0-1 0,0 1-1,0-1 1,-1 0 0,0 0 0,0 0 0,0 0-1,0-1 1,-1 0 0,1 0 0,-1 0 0,0 0-1,-1 0 1,1 0 0,-1-1 0,0 1 0,-1-1-1,1 0 1,-1 0 0,0 1 0,-1-1 0,1 0-1,-1-9 1,-1 0-23,0 0-1,-2 0 1,1-1 0,-2 2-1,0-1 1,0 0-1,-2 1 1,-12-26-1,15 35 18,0 0 0,0 0 0,-1 0 0,1 0 0,-1 1 0,0 0 0,0-1 0,-1 2 0,1-1 0,-1 0 0,0 1-1,0 0 1,0 0 0,0 0 0,-1 1 0,1-1 0,-1 1 0,0 1 0,1-1 0,-1 1 0,0 0 0,0 0 0,-6 1-1,8-1 3,-14-1-9,0 1 0,-1 1 0,1 0 0,0 1 0,0 1 0,0 1 0,1 1 0,-1 0-1,1 1 1,0 1 0,0 0 0,0 2 0,1 0 0,0 1 0,1 0 0,0 1 0,0 1-1,1 0 1,0 1 0,-17 20 0,27-26-116,-1-1-1,1 1 1,0 0 0,0 1-1,1-1 1,0 1 0,0 0-1,0-1 1,-2 12-1,5-14-241,-1 0 1,1 0-1,-1 1 0,1-1 0,0 0 0,1 1 0,-1-1 0,1 0 0,0 0 0,2 7 0,7 21-3219</inkml:trace>
</inkml:ink>
</file>

<file path=ppt/ink/ink8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9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7936,'0'-6'10229,"2"14"-4743,3 32-3457,2 11-2472,9 43 784,16 68 1081,-27-144-1278,0 0 0,2 0 1,0 0-1,1-1 0,1 0 1,14 21-1,-31-67 34,1 0-1,-5-38 1,10 52-179,0 0 0,1 0-1,0 0 1,1 0 0,1 0-1,0 0 1,2 1 0,-1-1-1,2 0 1,7-21 0,-7 27-4,0 1 0,0-1-1,1 1 1,0 0 0,1 1 0,0-1 0,0 1 0,0 0 0,1 1-1,0-1 1,0 1 0,1 1 0,0-1 0,0 1 0,0 1 0,0-1 0,14-4-1,-17 8 39,0 0 1,0 0-1,0 1 0,0 0 0,1 0 0,-1 0 0,0 0 0,0 1 0,0-1 0,0 1 0,0 1 0,0-1 0,0 1 0,-1 0 0,1 0 0,0 0 0,-1 0 0,1 1 0,-1 0 0,0 0 0,0 0 0,0 1 0,6 6 0,1 2 91,0 0 1,0 1-1,-1 0 1,-1 0-1,0 1 1,8 19-1,-5-6-89,-2 0-1,0 1 0,-2 0 0,-1 0 0,-2 1 0,-1 0 0,-1 0 0,-1 0 1,-3 43-1,1-71-233,0 1 0,0 0-1,-1-1 1,1 1 0,0-1 0,-1 1 0,1 0 0,-1-1 0,0 1 0,1-1 0,-1 0-1,0 1 1,0-1 0,0 0 0,0 1 0,0-1 0,0 0 0,-1 0 0,1 0 0,0 0 0,0 0-1,-1 0 1,1 0 0,-1 0 0,1-1 0,-1 1 0,1 0 0,-1-1 0,-2 1 0,-16 7-3663</inkml:trace>
</inkml:ink>
</file>

<file path=ppt/ink/ink8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49.9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16 8192,'0'-1'299,"0"1"0,0-1 0,0 1 0,0-1 0,0 1 0,0-1 0,0 1 0,0-1 1,0 1-1,0-1 0,0 1 0,0-1 0,0 1 0,0-1 0,0 1 0,0-1 0,-1 1 0,1-1 0,0 1 0,0-1 1,-1 1-1,1 0 0,0-1 0,-1 1 0,1-1 0,0 1 0,-1 0 0,1-1 0,0 1 0,-1 0 0,1 0 1,-1-1-1,1 1 0,-1 0 0,1 0 0,-1-1 0,-12 5 5154,1 3-6527,11-5 1103,-1-1 0,1 1 0,0 0 1,0-1-1,-1 1 0,1 0 1,0 0-1,1 0 0,-1 0 0,0 0 1,0 0-1,1 0 0,-1 0 0,1 1 1,0-1-1,0 0 0,0 0 0,0 0 1,0 0-1,0 0 0,0 1 1,1-1-1,-1 0 0,1 2 0,18 61 1129,-13-50-1063,12 51 158,-2 2 1,-3 0-1,-3 0 1,-3 1 0,-3 0-1,-3 0 1,-3 0 0,-16 105-1,11-142-259,5-23-5,0 0 0,0 1 0,0-1 0,1 0-1,1 0 1,0 1 0,0-1 0,2 12 0,-2-20-63,0-1 0,0 1 1,1-1-1,-1 1 0,0-1 1,0 1-1,1-1 0,-1 0 1,0 1-1,1-1 1,-1 1-1,1-1 0,-1 0 1,0 1-1,1-1 0,-1 0 1,1 0-1,-1 1 0,1-1 1,-1 0-1,1 0 1,-1 0-1,1 1 0,-1-1 1,1 0-1,-1 0 0,1 0 1,-1 0-1,1 0 1,0 0-1,13-8-5729,-8 0 2348</inkml:trace>
</inkml:ink>
</file>

<file path=ppt/ink/ink8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0.7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45 301 3840,'0'-5'1275,"1"0"0,0 1 1,0-1-1,0 0 0,0 1 1,1-1-1,3-7 0,36-56 2438,-24 42-3293,-8 13-80,1 0 0,0 1 0,1 0-1,0 1 1,1 0 0,0 0-1,0 1 1,1 1 0,21-11 0,-24 14-99,1 0 1,-1 1 0,1 1 0,0 0 0,0 0 0,0 1 0,1 1 0,-1 0 0,0 0 0,1 1 0,0 1-1,-1-1 1,19 4 0,-26-3-201,-1 1 0,1 1 0,0-1 0,-1 0 0,1 1 0,-1-1 0,0 1 0,0 0 0,1 0 0,-1 1 0,-1-1 0,1 1 0,0-1 0,-1 1 0,1 0 0,-1 0 0,3 4 0,-1-1 1,-1 1 0,0 0 0,0 0 0,-1 0-1,0 0 1,0 0 0,0 1 0,0 8 0,-1 5-11,-1 0 0,0 0 0,-2 0 0,0 0 0,-6 21 1,-1-2 61,-2-1 1,-2 0 0,-1-1 0,-2-1 0,-2 0 0,-37 57-1,40-72 103,-1-1 0,-1-1 0,-1 0 0,-1-1 0,0-1 0,-2-1 0,0 0 0,0-2 0,-2 0 0,0-2 0,-25 11-1,43-21-138,-1 0 0,0-1 0,0 0 0,0-1 0,0 1 0,0-1 0,-1 0 0,1 0-1,0-1 1,-1 0 0,-9-1 0,16 1-54,-1 0 1,1 0-1,-1 0 1,1 0-1,-1 0 0,0 0 1,1-1-1,-1 1 1,1 0-1,-1 0 0,1-1 1,-1 1-1,1 0 0,-1-1 1,1 1-1,-1 0 1,1-1-1,0 1 0,-1 0 1,1-1-1,0 1 0,-1-1 1,1 1-1,0-1 1,-1 1-1,1-1 0,0 1 1,0-1-1,0 0 1,-1 1-1,1-1 0,0 1 1,0-1-1,0 1 0,0-2 1,12-20 64,28-13-130,-22 24 24,0 1-1,1 1 1,29-11-1,-40 17 10,0 1-1,0 1 0,0 0 0,0 0 0,1 0 0,-1 1 0,0 0 1,0 1-1,0 0 0,0 0 0,14 4 0,-18-3 16,-1 0 0,1 0 0,-1 1 0,1-1 1,-1 1-1,0-1 0,0 1 0,0 0 0,-1 0 0,1 1 0,-1-1 0,1 0 0,-1 1 0,0 0 0,0-1 1,-1 1-1,1 0 0,1 5 0,22 38-218,-23-45 220,0 0 0,0 0-1,0 0 1,1 0 0,-1 0 0,0 0 0,1-1-1,-1 1 1,1-1 0,0 1 0,-1-1-1,1 0 1,0 0 0,0 0 0,0-1-1,4 1 1,1 0-94,0-1 0,0 0-1,0 0 1,0-1 0,0 0 0,0-1 0,0 1-1,0-2 1,0 1 0,0-1 0,-1 0-1,12-7 1,33-25-2869,-3-8-3719,-35 32 3217</inkml:trace>
</inkml:ink>
</file>

<file path=ppt/ink/ink8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1.0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 5120,'0'-2'933,"0"1"1,0 0 0,0 0-1,1 0 1,-1-1-1,0 1 1,0 0-1,1 0 1,-1 0 0,1 0-1,-1 0 1,1-1-1,-1 1 1,1 0-1,0 0 1,1-1 0,18-8 4568,36 8-6625,-36 3 2824,304-14-1253,-298 17-1678,-26-4 1077,1 0 0,-1 0 0,1 0 0,-1 0 0,0 1 0,1-1 0,-1 0 0,1 0 0,-1 1 0,1-1 0,-1 0 0,0 1 0,1-1-1,-1 0 1,0 1 0,1-1 0,-1 1 0,0-1 0,0 0 0,1 1 0,-1-1 0,0 1 0,0-1 0,0 1 0,1-1 0,-1 1 0,0-1 0,0 1 0,0-1-1,0 1 1,0-1 0,0 1 0,0-1 0,0 1 0,0-1 0,0 1 0,-1-1 0,1 1 0,0-1 0,0 1 0,-1 0 0,1 3-3324</inkml:trace>
</inkml:ink>
</file>

<file path=ppt/ink/ink8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1.5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6784,'-3'32'15107,"2"0"-12657,24 271-294,0 16 18,-23-313-2044,0-1 0,0 1 1,-1 0-1,0 0 0,0-1 0,-1 1 0,1 0 0,-1-1 0,-3 6 0,4-11-296,1 1 0,-1-1-1,0 0 1,0 0-1,1 0 1,-1 0 0,0 0-1,0-1 1,1 1-1,-1 0 1,0 0 0,0 0-1,1-1 1,-1 1-1,0 0 1,1-1 0,-1 1-1,1 0 1,-1-1 0,0 1-1,1-1 1,-1 1-1,1-1 1,-1 1 0,1-1-1,-1 0 1,1 1-1,0-1 1,-1-1 0,-4-7-3696</inkml:trace>
</inkml:ink>
</file>

<file path=ppt/ink/ink8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3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116 211 7936,'-3'0'1220,"0"0"0,-1 0 1,1 0-1,0 1 0,0-1 0,0 1 1,-1 0-1,1 0 0,-3 2 1,-34 15 2341,37-16-3495,0 0 1,0 0-1,0 1 0,0-1 1,1 1-1,-1 0 1,1 0-1,0 0 1,0 0-1,0 0 1,0 0-1,0 0 1,1 1-1,-1-1 0,1 1 1,0-1-1,0 1 1,0-1-1,0 1 1,1 0-1,0 0 1,0-1-1,0 1 1,0 0-1,0-1 0,1 1 1,-1 0-1,1-1 1,0 1-1,0 0 1,1-1-1,-1 0 1,1 1-1,-1-1 1,1 0-1,3 5 1,3 1-21,0 0 0,1-1 1,0 1-1,0-1 1,1-1-1,0 0 0,0-1 1,1 0-1,-1 0 1,1-1-1,1 0 0,-1-1 1,1 0-1,-1-1 1,14 2-1,9 0-157,1 0 1,-1-3-1,69-2 1,-89-2 36,1 0 1,-1-1 0,0-1 0,0 0-1,-1-1 1,1 0 0,-1-1 0,0-1 0,-1 0-1,21-15 1,-26 17 11,-1-1-1,1 0 1,-1 0 0,0-1 0,0 1-1,-1-2 1,0 1 0,6-11-1,-9 13 14,1 0 0,-2 0 0,1 0-1,-1 0 1,1 0 0,-1 0 0,-1-1 0,1 1-1,-1 0 1,0 0 0,0-1 0,0 1 0,-1 0-1,-2-10 1,-2 1-42,0 0 0,-1 1 0,0-1 0,-2 1-1,1 1 1,-1-1 0,-1 1 0,0 1 0,-1 0 0,0 0 0,-1 1-1,0 0 1,0 1 0,-1 0 0,0 1 0,-1 0 0,-17-8-1,15 9 89,0 0-1,-1 1 1,0 1-1,0 0 1,0 1-1,-1 1 0,1 1 1,-1 0-1,1 1 1,-1 0-1,0 2 1,0 0-1,1 1 0,-1 0 1,-18 7-1,31-8 58,0 0-1,0 1 0,0-1 0,0 1 1,0 0-1,1 1 0,-1-1 0,1 1 1,-1-1-1,1 1 0,0 0 0,0 0 1,0 0-1,1 1 0,-1-1 0,-3 8 1,5-9-23,1-1 0,-1 1 1,1-1-1,-1 1 0,1 0 1,0-1-1,0 1 0,0 0 1,0-1-1,0 1 0,0 0 1,0-1-1,0 1 0,1 0 1,-1-1-1,1 1 0,-1-1 0,2 3 1,0-1 16,0 0 0,0-1 0,0 1 1,0-1-1,1 0 0,-1 1 0,1-1 0,-1 0 0,1 0 1,0-1-1,0 1 0,5 2 0,9 2 75,0-1 1,0 0-1,1-1 0,-1-1 0,1 0 1,0-2-1,0 0 0,-1-1 0,1 0 1,0-2-1,32-6 0,20-8 342,108-40 1,-141 43-203,17-9 166,27-8 655,-72 29-458,-10 3-1630,-15 7-3600,12-6 2073,-2 3-1204</inkml:trace>
</inkml:ink>
</file>

<file path=ppt/ink/ink8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3.8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62 5376,'-11'-62'14101,"21"74"-12651,-4 16-428,-2 0 1,1 30-1,0 2-227,18 188 783,10-43-1251,-10-73-632,-12-78-1168,-5-47-1937,-4-36-1691,-2 5 2008</inkml:trace>
</inkml:ink>
</file>

<file path=ppt/ink/ink8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4.3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36 3968,'-1'-9'787,"0"7"-410,1 0 0,0 0 0,0 0 0,-1 0 0,1 0 0,-1 0 0,0 1 0,1-1 1,-1 0-1,0 0 0,-2-2 0,2 3 3164,1 1-2261,2 6 1877,4 7-2764,0 1 0,0 0 0,-2 0 0,0 0 0,0 0 0,2 25 0,-2-14-285,6 51 1008,2 151 0,-12-163-1098,2-1 0,3 0 0,24 109 0,-6-120-1874,-9-25-2453,-9-16 1493</inkml:trace>
</inkml:ink>
</file>

<file path=ppt/ink/ink8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4.9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102 135 7680,'5'-5'1670,"0"-1"-1,0 1 1,1 0 0,-1 1 0,1-1 0,11-5 0,52-35 102,-57 38-1713,0 0 0,1 1 0,0 0-1,0 1 1,1 1 0,-1 0 0,1 1 0,0 0 0,15 0 0,-24 2-32,0 1-1,-1 0 1,1 0-1,0 0 1,0 1 0,0-1-1,0 1 1,0 1-1,0-1 1,-1 1-1,1-1 1,0 1 0,-1 1-1,0-1 1,1 1-1,-1-1 1,0 1-1,0 0 1,-1 1 0,1-1-1,-1 1 1,1-1-1,-1 1 1,0 0-1,-1 0 1,1 1 0,-1-1-1,0 0 1,3 8-1,0 5 91,-2 1 0,0-1 0,0 0 0,-2 1 0,0 0 0,-1-1 0,-1 1 0,-1-1 0,0 1 0,-1-1 0,-1 0 0,-1 0 0,-12 31 0,0-8 213,-2 0-1,-1 0 1,-2-2-1,-40 52 1,48-72-207,0 0 0,-1-1 0,-1-1 1,0-1-1,-1 0 0,-24 15 0,35-25-100,-1-1 0,0-1 0,0 1 0,0-1 0,0 0 0,-1-1 0,1 0 0,-1 0-1,0 0 1,1-1 0,-1 0 0,0-1 0,0 0 0,0 0 0,1-1 0,-1 1 0,0-2 0,0 1 0,1-1 0,-15-6-1,21 8-22,0 0-1,-1 0 0,1-1 0,0 1 1,0-1-1,-1 1 0,1-1 0,0 1 0,0-1 1,0 0-1,0 1 0,0-1 0,0 0 1,0 0-1,0 0 0,0 0 0,0 0 0,0 0 1,1 0-1,-1 0 0,0 0 0,1 0 0,-1-1 1,1 1-1,-1 0 0,1 0 0,0-1 1,-1 1-1,1 0 0,0 0 0,0-1 0,0 1 1,0 0-1,0-1 0,0 1 0,0 0 1,0-1-1,1 0 0,1-1-7,-1 0 0,1 1 0,0-1 0,0 1 0,0 0 0,0 0 1,0-1-1,1 2 0,-1-1 0,1 0 0,-1 0 0,1 1 0,0-1 0,5-1 0,2-1 12,1 1-1,-1 0 1,1 1-1,0 0 1,0 1 0,0 0-1,0 1 1,0 0-1,17 2 1,9 4 125,55 17 1,-65-15-40,0-1 1,1-1-1,-1-2 0,32 2 1,-55-6-127,0 0 0,0 0 1,0 0-1,0 1 0,0-1 0,0 1 0,0 0 1,-1 0-1,1 0 0,0 1 0,0-1 1,-1 1-1,6 3 0,13 16-3367,-14-16 288,-7-14-341</inkml:trace>
</inkml:ink>
</file>

<file path=ppt/ink/ink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1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32 6016,'0'-16'2944,"10"4"-3840,-1 8 5248,0 4-5120,5 0 128,10 7-2432,-5 2 128</inkml:trace>
</inkml:ink>
</file>

<file path=ppt/ink/ink8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5.2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6784,'19'5'9638,"5"3"-3552,17 6-2151,33 6-4386,-60-17 380,1 0 0,0-1-1,0-1 1,-1 0-1,1-1 1,25-3 0,20-12-2009,-23 3-3158,-34 11 2039</inkml:trace>
</inkml:ink>
</file>

<file path=ppt/ink/ink8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5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7936,'6'37'9550,"-2"-5"-5533,64 336-740,-1 0-2052,-62-352-1625,-1 0 1,-1 1 0,-1 0 0,-1 0-1,0-1 1,-3 33 0,-2-39-2438,-2-5-257</inkml:trace>
</inkml:ink>
</file>

<file path=ppt/ink/ink8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5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11008,'-2'9'1031,"0"1"0,0-1 1,1 0-1,0 1 0,1-1 0,0 1 1,0-1-1,4 17 0,23 78 4896,-3-14-6224,14 180 1251,-26-159-1250,28 115 1,-36-214-2820,1-5-469</inkml:trace>
</inkml:ink>
</file>

<file path=ppt/ink/ink8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8:57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0 6784,'-13'25'4065,"9"-20"-2865,1 0-1,0 1 0,0-1 1,0 1-1,1 0 0,-2 9 1,3-14-1160,1 0 1,0 1 0,0-1 0,0 1 0,0-1-1,1 0 1,-1 1 0,0-1 0,1 0 0,-1 1 0,0-1-1,1 0 1,0 1 0,-1-1 0,1 0 0,0 0-1,-1 0 1,1 0 0,0 1 0,0-1 0,0 0 0,0-1-1,0 1 1,0 0 0,1 0 0,-1 0 0,0-1-1,0 1 1,0 0 0,1-1 0,-1 1 0,0-1 0,1 0-1,-1 1 1,2-1 0,2 1 26,-1 0 1,1 0-1,0-1 1,0 1-1,-1-1 1,1 0-1,0-1 0,0 1 1,0-1-1,-1 0 1,1 0-1,-1-1 0,1 1 1,0-1-1,-1 0 1,0 0-1,0-1 0,0 1 1,0-1-1,0 0 1,0 0-1,0 0 1,-1 0-1,6-8 0,-21 19-1523,0 0 0,1 1 0,-16 14 0,2 8-1295,4-6-65</inkml:trace>
</inkml:ink>
</file>

<file path=ppt/ink/ink8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0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682 26 5504,'-4'-3'454,"0"0"0,0 1 1,0-1-1,0 1 0,0 0 0,0 0 1,0 0-1,-1 1 0,1-1 0,-1 1 1,1 0-1,-1 0 0,1 1 1,-1 0-1,0-1 0,1 1 0,-1 1 1,0-1-1,1 1 0,-9 2 0,-10 2 626,0 1 0,-40 15-1,-105 57-608,76-33 701,70-34-861,1 0 0,1 2-1,0 0 1,-35 31 0,48-38-272,1-1 0,0 2 0,0-1 1,0 0-1,1 1 0,0 0 0,0 1 0,1-1 0,0 1 0,0 0 0,1 0 0,0 0 0,0 0 0,1 0 0,0 1 0,-1 11 0,3-17-39,1 1 0,-1 0 0,1 0 0,0 0 0,0-1 0,1 1 0,-1-1 0,1 1 0,0-1 0,0 1 0,0-1 0,0 0 0,1 0 0,-1 0 0,1 0 0,0-1 0,-1 1 0,1-1 0,1 1 0,-1-1 0,0 0 0,6 3 0,10 4 0,0-1 0,0 0 0,21 5 0,-15-5 0,237 89 0,-225-82 1,0 3-1,-2 0 1,0 3 0,-1 1-1,-1 1 1,-1 2-1,35 36 1,6 14 253,99 134-1,-169-205-228,49 70 422,-47-66-296,0 0 1,-1 0 0,0 1 0,-1-1-1,0 1 1,0 0 0,2 13 0,-5-20-97,0 1 0,0-1 0,-1 0 0,1 0 1,0 0-1,-1 0 0,1-1 0,-1 1 0,0 0 0,0 0 1,1 0-1,-1 0 0,0-1 0,-1 1 0,1 0 1,0-1-1,0 1 0,-1-1 0,1 1 0,-1-1 0,1 0 1,-1 1-1,0-1 0,1 0 0,-1 0 0,0 0 1,0-1-1,0 1 0,-2 0 0,-8 4 139,1-2 0,-1 0 0,-19 3 1,-26 1-1,0-3 1,0-2 0,0-2-1,0-3 1,0-2-1,0-3 1,-73-20 0,124 26-308,0 1 0,0-1 1,0 0-1,1 0 0,-1-1 0,1 0 1,-11-7-1,16 10 52,-1-1 1,0 0 0,1 1-1,-1-1 1,1 0-1,-1 1 1,1-1 0,-1 0-1,1 0 1,-1 0-1,1 1 1,0-1 0,0 0-1,-1 0 1,1 0-1,0 0 1,0 0 0,0 1-1,0-1 1,0 0-1,0 0 1,0-1-1,1-1-107,0 1 0,0 0-1,0 0 1,0 0 0,0 0-1,0 0 1,1 1 0,-1-1-1,1 0 1,-1 1 0,1-1-1,3-2 1,26-21-3053,2-8-257</inkml:trace>
</inkml:ink>
</file>

<file path=ppt/ink/ink8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0.9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136 379 7552,'-4'-3'3712,"8"11"-2304,1-4 4351,1 7-5631,-3 14 128,8 5-128,-2 2 0,9 0-768,-4-13 0,5 8-1663,-10-11-1</inkml:trace>
  <inkml:trace contextRef="#ctx0" brushRef="#br0" timeOffset="1">61 7 11264,'-60'-7'5631,"87"38"-12414,-17-19 9983,-1 11-6528,5 0 0</inkml:trace>
</inkml:ink>
</file>

<file path=ppt/ink/ink8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1.3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34 4736,'0'-2'412,"1"0"0,-1 0 0,1 0 0,0 0 0,0 0 0,-1 0 0,1 0 0,0 0 0,1 0 0,-1 1 0,0-1-1,0 0 1,1 1 0,-1-1 0,1 1 0,-1 0 0,3-2 0,-3 3-263,0 0 0,0 0 0,0-1 0,-1 1 0,1 0 0,0 0 0,0 0 0,0 1 0,0-1 1,0 0-1,0 0 0,-1 0 0,1 1 0,0-1 0,0 0 0,0 1 0,-1-1 0,1 1 0,0-1 0,0 1 0,-1-1 0,1 1 0,0-1 0,-1 1 0,1 0 0,-1 0 0,1-1 0,-1 1 0,1 0 0,-1 0 0,1-1 0,-1 1 0,0 0 0,1 0 0,-1 0 0,0 0 0,0-1 0,0 1 0,0 0 0,0 0 0,0 1 0,9 38 851,-1 0-1,3 70 1,-5-43-266,68 459 2489,-46-339-2968,-28-187-250,0 0 0,0 0 1,0-1-1,0 1 1,-1 0-1,1 0 1,0 0-1,0 0 0,0 0 1,0 0-1,-1 0 1,1 0-1,0 0 1,0 0-1,0 0 0,0 0 1,-1 0-1,1 0 1,0 0-1,0 0 1,0 0-1,-1 0 0,1 0 1,0 0-1,0 0 1,0 0-1,0 0 1,-1 0-1,1 0 0,0 0 1,0 0-1,0 0 1,0 0-1,-1 1 1,1-1-1,0 0 0,0 0 1,0 0-1,0 0 1,0 0-1,0 1 1,-1-1-1,1 0 0,0 0 1,0 0-1,0 0 1,0 1-1,0-1 1,0 0-1,0 0 0,0 0 1,0 0-1,0 1 1,0-1-1,0 0 1,0 0-1,0 0 0,0 1 1,0-1-1,0 0 1,0 0-1,0 0 0,0 0 1,0 1-1,0-1 1,0 0-1,1 0 1,-1 0-1,0 1 0,-19-18 153,-16-26-55,32 38-100,0 0 0,0 0 0,1-1 1,-1 1-1,1-1 0,1 1 1,-1-1-1,1 0 0,0 0 0,0 0 1,1 0-1,0 0 0,0 0 1,0 0-1,0 0 0,1 1 1,0-1-1,1 0 0,2-7 0,3-7-23,2 1-1,0 1 0,1-1 0,13-17 0,-13 20 38,1 3-25,0-1 0,0 2 0,1-1 0,1 2 0,0-1 0,1 2 0,0 0 0,0 0 0,1 2 0,0 0 0,1 0 0,0 2 0,0 0 0,0 0 0,22-3 0,-34 8 11,0 0 0,0 1 0,0 0-1,0-1 1,0 1 0,0 1 0,0-1 0,0 1-1,0-1 1,0 1 0,-1 0 0,1 0 0,0 1-1,0-1 1,-1 1 0,1 0 0,-1 0-1,0 0 1,1 0 0,3 4 0,-3-1 3,0-1 1,-1 0-1,1 1 1,-1 0-1,0 0 1,-1 0-1,1 0 1,-1 0-1,0 0 1,0 1-1,-1-1 1,1 1-1,0 5 1,19 159 142,14 78 64,-35-248-213,2 5-115,-1 0 0,0 1 1,0-1-1,0 0 0,-1 1 0,0-1 0,0 1 0,0-1 0,-1 0 0,0 1 1,0-1-1,-2 9 0,2-14-48,1 0-1,-1 0 1,1 1-1,0-1 1,-1 0 0,1 0-1,-1 0 1,1 0 0,0 0-1,-1 0 1,1 0-1,-1 0 1,1 0 0,0 0-1,-1 0 1,1 0-1,-1 0 1,1 0 0,0-1-1,-1 1 1,1 0 0,0 0-1,-1 0 1,1-1-1,0 1 1,-1 0 0,1 0-1,0-1 1,-1 1 0,1 0-1,0 0 1,-1-1-1,1 1 1,0 0 0,0-1-1,0 1 1,-1-1 0,1 1-1,0 0 1,0-1-1,-5-8-3163</inkml:trace>
</inkml:ink>
</file>

<file path=ppt/ink/ink8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1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67 306 7424,'7'-11'6236,"-11"14"-348,-6 7-2120,3 0-3895,4-4 228,1-1 1,-1 1 0,1 0-1,0 0 1,1 0 0,0 0-1,0 1 1,0-1 0,1 0 0,-1 0-1,1 1 1,1-1 0,0 0-1,-1 0 1,2 1 0,-1-1-1,1 0 1,0 0 0,0 0 0,1-1-1,-1 1 1,1 0 0,1-1-1,-1 0 1,1 0 0,0 0-1,0 0 1,0 0 0,9 6-1,-7-6-66,-1-1 0,1-1-1,-1 1 1,1-1-1,0 0 1,0 0-1,0-1 1,1 1 0,-1-1-1,1-1 1,-1 0-1,1 1 1,-1-2-1,1 1 1,0-1-1,-1 0 1,1 0 0,0-1-1,-1 0 1,1 0-1,-1-1 1,1 0-1,-1 0 1,0 0 0,1-1-1,-1 0 1,0 0-1,6-5 1,0 0-32,0-1 1,-1 0 0,0-1-1,0 0 1,-1-1 0,0 0-1,-1 0 1,0-1-1,-1-1 1,0 1 0,8-20-1,-12 20-20,0 0 0,-1 1 0,0-2 0,-1 1 0,-1 0 0,1 0-1,-2-1 1,0 1 0,-1 0 0,0-1 0,0 1 0,-1 0 0,-1 0 0,-5-15 0,5 18-8,0 0 0,-1 0 0,0 0 0,-1 0 0,0 1 0,0 0 0,0 0 0,-1 0 0,-1 1 0,1 0 0,-1 0 0,0 1 0,-1-1 0,1 1 0,-1 1 1,0 0-1,-14-7 0,11 8-55,-1 0 1,1 0 0,-1 1 0,0 0 0,0 1 0,0 1-1,-1 0 1,1 1 0,0 0 0,0 0 0,0 2 0,0-1-1,-20 6 1,26-5 15,0 0-1,0 1 0,1 0 1,-1 0-1,1 0 0,-1 0 1,1 1-1,0 0 0,0 0 1,1 1-1,-1-1 0,1 1 1,0 0-1,0 0 0,1 0 1,-1 1-1,-4 11 0,6-14 21,1 1 0,-1-1-1,1 1 1,0 0 0,0-1-1,0 1 1,1 0 0,-1 0-1,1 0 1,0-1 0,0 1-1,0 0 1,1 0 0,-1 0-1,1 0 1,0-1-1,0 1 1,0 0 0,1-1-1,-1 1 1,1-1 0,0 1-1,0-1 1,0 0 0,0 0-1,1 0 1,-1 0 0,1 0-1,0 0 1,3 2 0,8 4-108,1 0 1,0-1 0,1 0-1,0-2 1,0 1 0,0-2-1,1 0 1,-1-1 0,20 2-1,34 9 492,-68-15-269,0 1 0,-1 0 0,1 0 0,-1 0 0,1 0 0,-1 0-1,1 0 1,-1 1 0,0-1 0,1 0 0,-1 1 0,0-1 0,0 1 0,0-1-1,0 1 1,0-1 0,1 4 0,11 36 975,-6-18-530,-3-12-260,1 0 0,1 0 0,-1-1 0,2 0 1,-1 0-1,1 0 0,1-1 0,11 11 0,-14-15-217,1-1-1,-1 0 1,1 0 0,0 0-1,0 0 1,1-1-1,-1 0 1,0-1-1,1 0 1,0 0-1,0 0 1,-1 0 0,1-1-1,0-1 1,9 1-1,73-9-3600,-47 2 212</inkml:trace>
</inkml:ink>
</file>

<file path=ppt/ink/ink8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2.2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459 48 5376,'-2'-4'566,"-1"1"0,0-1 0,-1 1 0,1 0 0,-1 0 0,1 0 0,-1 0 0,0 1 0,0 0 0,0-1 0,0 1 0,0 1 0,-1-1 1,1 1-1,0-1 0,-1 1 0,1 0 0,-1 1 0,-6-1 0,-46-3 3001,9 8-3458,28 2 310,0-1 0,0 2-1,0 1 1,1 0 0,1 2 0,-1 0 0,1 1 0,1 0 0,0 2 0,-27 26 0,40-37-391,1 1 1,0 0 0,0 1 0,0-1 0,1 1 0,-1-1 0,1 1-1,0 0 1,0-1 0,0 1 0,0 0 0,1 1 0,-1-1 0,1 0-1,0 0 1,0 1 0,1-1 0,0 0 0,-1 1 0,1-1 0,1 0-1,-1 1 1,0-1 0,1 0 0,0 1 0,0-1 0,1 0 0,-1 0-1,1 0 1,0 0 0,0 0 0,0 0 0,0-1 0,1 1 0,5 6-1,0-2-94,1 0-1,0 0 0,0-1 0,0 0 0,1 0 1,0-1-1,0-1 0,1 0 0,0 0 1,0-1-1,0 0 0,16 3 0,-1-2-783,1-1 0,-1-1-1,0-1 1,1-2 0,-1 0 0,45-8-1,4-9-2348</inkml:trace>
</inkml:ink>
</file>

<file path=ppt/ink/ink8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2.8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 8448,'-4'1'383,"1"1"1,0 0 0,0 0 0,0 0-1,0 1 1,0-1 0,1 1-1,-1-1 1,1 1 0,0 0-1,-1 0 1,1 0 0,0 0 0,1 1-1,-1-1 1,1 0 0,-1 1-1,1-1 1,0 1 0,0-1 0,1 1-1,-1 0 1,1-1 0,0 1-1,-1 0 1,2-1 0,-1 1-1,1 4 1,1 17 764,2 0 0,1 0 0,8 27 0,-7-30-1700,62 209 704,17 69 1146,-73-240-1004,-1 0-1,-4 0 1,1 72-1,-8-97-152,1-10 112,-1 0 0,-1 1-1,-6 31 1,22-98-381,2 1 0,44-72 0,-55 104 79,0-1-22,1 0-1,0 0 1,1 0 0,0 1 0,0 1 0,1-1 0,14-9 0,-22 17 74,0-1 0,0 1 0,0-1 0,0 1 0,0 0 0,0-1 0,0 1 0,0 0 0,0 0 0,0 0 0,0 0 1,0 0-1,0 0 0,0 0 0,0 0 0,0 0 0,0 0 0,1 0 0,-1 1 0,0-1 0,0 0 0,-1 1 0,1-1 1,0 1-1,0-1 0,0 1 0,0 0 0,0-1 0,0 1 0,-1 0 0,1-1 0,0 1 0,-1 0 0,1 0 0,0 0 0,-1 0 1,1 0-1,-1 0 0,1 0 0,-1 0 0,0 0 0,1 0 0,-1 0 0,0 1 0,11 56 392,-10-50-310,10 71 384,4-1 1,42 127-1,-53-178-1077,-3-27 582,-1 1 0,0-1-1,0 1 1,1-1 0,-1 1-1,0-1 1,0 1 0,0-1-1,0 1 1,0-1 0,0 1-1,0-1 1,0 1 0,0-1 0,0 1-1,0-1 1,0 1 0,0-1-1,0 1 1,0-1 0,0 1-1,0-1 1,-1 1 0,1-1-1,0 1 1,0-1 0,-1 1-1,1-1 1,0 0 0,-1 1 0,1-1-1,0 1 1,-1-1 0,1 0-1,-1 0 1,1 1 0,-1-1-1,1 0 1,0 0 0,-1 1-1,1-1 1,-1 0 0,1 0 0,-1 0-1,0 0-197,0-1-1,1 0 1,-1 0-1,1 1 1,-1-1-1,1 0 1,0 0-1,-1 0 1,1 0-1,0 0 1,-1 1-1,1-1 1,0 0-1,0 0 1,0 0-1,0 0 1,0 0-1,0 0 1,0 0-1,1-1 1,-1-19-3254</inkml:trace>
</inkml:ink>
</file>

<file path=ppt/ink/ink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2.11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276 3 3840,'-1'0'226,"0"-1"-1,0 1 1,0 0 0,0-1 0,0 1 0,-1 0-1,1 0 1,0 0 0,0 0 0,0 0 0,0 0-1,0 0 1,0 0 0,0 1 0,0-1 0,0 0 0,0 1-1,0-1 1,0 0 0,-2 2 0,-38 12 561,30-10-194,-9 4-266,1 0 1,0 2-1,1 0 0,0 1 0,1 1 0,0 1 0,1 0 0,-26 28 0,41-40-297,0 0 1,0 0-1,-1 0 0,2 0 0,-1 0 1,0 1-1,0-1 0,0 0 0,0 1 0,1-1 1,-1 0-1,1 1 0,-1-1 0,1 1 1,-1-1-1,1 1 0,0-1 0,0 1 0,0-1 1,0 1-1,0 0 0,0-1 0,0 1 1,1 2-1,0-2-12,0-1 0,1 1 1,-1 0-1,1 0 0,-1-1 1,1 1-1,-1-1 0,1 1 0,0-1 1,0 0-1,0 1 0,0-1 1,0 0-1,4 1 0,8 3-12,0-1 0,1 0 0,27 3 0,-38-7 7,55 8 63,-8-3-14,0 2-1,-1 3 1,0 2-1,70 25 1,-109-32-19,9 3 53,-1 1 0,1 0 0,-2 2 0,1 0 0,20 17 0,-35-25-63,0 1 0,-1 0-1,1-1 1,-1 1 0,0 1 0,0-1-1,0 0 1,0 1 0,-1-1 0,0 1-1,0 0 1,0 0 0,0 0-1,-1 0 1,0 0 0,0 0 0,-1 1-1,1-1 1,-1 0 0,0 0 0,0 0-1,-1 1 1,1-1 0,-1 0 0,0 0-1,-1 0 1,-2 6 0,1-2 68,-1-1 0,-1 0-1,1 0 1,-1-1 0,-1 1 0,1-1 0,-1 0 0,0 0 0,-1-1-1,-10 9 1,-11 6 319,-41 23-1,45-29-191,3-2-56,0 0 1,-2-1 0,1-2-1,-2 0 1,1-1-1,-1-2 1,0 0 0,-1-2-1,1 0 1,-37 1-1,52-6-324,0-1 0,1 0 0,-1-1 0,1 0 0,0 0-1,-1-1 1,1 0 0,0 0 0,1-1 0,-1 0-1,0-1 1,1 1 0,0-1 0,-7-7 0,13 12 26,1 0 0,0 1-1,0-1 1,-1 1 0,1-1 0,0 1 0,0-1 0,0 1 0,0-1-1,0 1 1,-1-1 0,1 1 0,0-1 0,0 1 0,0-1 0,0 1-1,0-1 1,1 1 0,-1-1 0,0 1 0,0-1 0,0 1 0,0-1-1,1 1 1,-1-1 0,0 1 0,0-1 0,1 1 0,-1-1 0,0 1-1,1-1 1,-1 0 0,0 1 0,1-1 0,-1 0 0,1 1 0,-1-1-1,0 0 1,1 0 0,-1 1 0,1-1 0,-1 0 0,1 0 0,-1 0-1,1 1 1,12 8-2284,4 0-22</inkml:trace>
</inkml:ink>
</file>

<file path=ppt/ink/ink8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3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1 320 7552,'0'2'279,"0"0"0,0-1 1,1 1-1,-1-1 0,1 1 0,-1-1 1,1 1-1,0-1 0,-1 1 0,1-1 1,0 1-1,0-1 0,0 0 0,0 0 1,0 1-1,0-1 0,1 0 0,-1 0 1,0 0-1,1 0 0,2 1 0,2 1 679,0 0-1,0 0 1,0-1-1,1 0 1,12 3-1,40 0 2657,-11-13-3863,-25-2 419,-1-1 0,23-16 0,-13 8 280,-24 14-387,0-1 1,0 1 0,0-1 0,-1-1 0,0 0 0,0 0 0,0 0 0,-1-1-1,0 0 1,-1 0 0,0 0 0,0-1 0,-1 1 0,5-15 0,-7 18-55,-1 0 0,1 0 0,-1-1 0,-1 1 1,1-1-1,-1 1 0,0 0 0,0-1 1,-1 1-1,1-1 0,-1 1 0,0 0 0,-1 0 1,1-1-1,-1 1 0,0 0 0,-1 0 0,1 1 1,-1-1-1,0 0 0,0 1 0,0 0 0,-1 0 1,1 0-1,-1 0 0,0 0 0,-6-4 1,5 4 37,0 0 0,0 1 0,-1-1 0,1 1 0,-1 0 1,0 0-1,0 1 0,0 0 0,0 0 0,0 0 0,0 1 0,-1 0 1,1 0-1,-1 1 0,1-1 0,0 2 0,-1-1 0,1 0 1,-1 1-1,1 1 0,0-1 0,0 1 0,0 0 0,0 0 1,0 0-1,0 1 0,0 0 0,1 0 0,-9 7 0,5-3 46,0 1 0,0 0 0,0 1 0,1 0 0,1 0 0,0 1 0,0 0 0,0 0-1,2 0 1,-1 1 0,1 0 0,1 0 0,0 1 0,0-1 0,-2 15 0,4 3 49,1 0 0,2 0 0,0 0 1,2 0-1,2-1 0,0 1 0,2-1 1,11 30-1,-12-39-92,1-1 1,1 0-1,0 0 1,20 28-1,-22-37-499,0 0-1,1 0 0,0-1 1,1 0-1,0-1 1,0 0-1,1 0 0,-1 0 1,2-1-1,9 5 1,20 3-3285</inkml:trace>
</inkml:ink>
</file>

<file path=ppt/ink/ink8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3.8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1 120 3200,'0'-6'585,"0"0"1,1 1-1,-1-1 0,1 0 0,1 1 1,-1-1-1,1 1 0,0 0 1,0 0-1,1-1 0,-1 1 1,1 0-1,0 1 0,0-1 1,5-5-1,3-18 3188,-11 26-2310,-2 21-1665,-8 55 3858,4-39-2508,-1 59 0,24 215 778,-7-204-1743,-5 1 0,-14 185 0,9-290-263,0 0 0,0 0 0,0 0 1,-1 0-1,1 0 0,0 0 0,0 0 0,-1 0 0,1 0 1,0 0-1,-1 0 0,1 0 0,-1-1 0,1 1 0,-1 0 0,0 0 1,1 0-1,-1-1 0,0 1 0,0 0 0,-1 0 0,1-1-91,1 0 0,-1 0 0,0 0 0,1 0 0,-1 0 0,0 0 0,1-1-1,-1 1 1,0 0 0,1 0 0,-1-1 0,0 1 0,1 0 0,-1-1 0,1 1 0,-1-1-1,1 1 1,-1-1 0,1 1 0,-1-1 0,1 1 0,-1-1 0,1 0 0,0 1-1,-1-1 1,1 0 0,0 1 0,0-1 0,-1 0 0,1-1 0,-5-16-3050</inkml:trace>
</inkml:ink>
</file>

<file path=ppt/ink/ink8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4.5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49 159 6016,'1'-3'382,"-1"1"1,0 0 0,0 0-1,1 0 1,-1 0-1,1-1 1,0 1-1,0 0 1,0 0 0,0 0-1,0 1 1,0-1-1,0 0 1,1 0-1,-1 1 1,1-1 0,-1 0-1,1 1 1,-1-1-1,1 1 1,0 0-1,0 0 1,0 0 0,2-1-1,59-29 4967,-51 26-5820,122-44 642,-123 44 13,0 0 1,0 1 0,1 1-1,-1-1 1,1 2 0,21-3-1,-31 5-152,1 0 0,-1 0-1,1 0 1,0 0 0,-1 0-1,1 1 1,0-1 0,-1 1-1,1 0 1,-1-1-1,1 1 1,-1 0 0,1 1-1,-1-1 1,0 0 0,0 1-1,0-1 1,1 1 0,-1 0-1,-1 0 1,1-1 0,0 1-1,0 0 1,-1 1 0,1-1-1,-1 0 1,0 0-1,1 1 1,-1-1 0,0 1-1,0-1 1,-1 1 0,1-1-1,-1 1 1,1 4 0,2 23 162,-1 1 0,-2 0 1,-1-1-1,-1 1 1,-2-1-1,-1 1 0,-1-1 1,-14 39-1,-3-7 69,-2 0 0,-58 100 0,70-142-135,-1 0 0,-1-2 0,0 0 0,-1 0 0,-1-2 0,-1 0 0,-1-1 0,0 0 0,-41 22 0,57-35-111,-1 0 0,1 0-1,-1-1 1,0 0 0,1 0-1,-1 0 1,0 0 0,0 0-1,0-1 1,0 1 0,0-1-1,0 0 1,0 0 0,0-1-1,-4 0 1,7 0-10,0 1 1,-1-1-1,1 1 1,0-1-1,0 1 0,0-1 1,0 0-1,-1 0 1,1 1-1,0-1 1,0 0-1,1 0 1,-1 0-1,0 0 0,0 0 1,0 0-1,1 0 1,-2-3-1,1 2-3,1-1 0,-1 1 0,1 0 1,-1-1-1,1 1 0,0-1 0,0 1 0,1-1 0,-1 1 0,0 0 0,1-1 0,-1 1 0,1 0 0,1-3 0,2-5-18,0-1 0,1 1 0,0 1 0,0-1-1,2 1 1,-1 0 0,1 0 0,0 1-1,1 0 1,-1 0 0,17-12 0,-20 17 9,-1 1-1,1-1 1,-1 1 0,1 0 0,0 0 0,0 1 0,0-1-1,0 1 1,0 0 0,0 0 0,0 0 0,0 0 0,1 1-1,-1-1 1,0 1 0,0 0 0,1 1 0,-1-1 0,0 1-1,0 0 1,0 0 0,1 0 0,-1 0 0,0 1 0,-1 0-1,1 0 1,0 0 0,0 0 0,-1 0 0,1 1 0,-1-1-1,6 7 1,1 2 23,1-2-1,0 1 1,1-1-1,-1-1 1,2 0-1,22 11 1,-28-16-5,0-1 0,0 1 0,0-1 1,1-1-1,-1 1 0,1-1 0,0 0 0,-1-1 0,1 0 0,0 0 1,-1-1-1,1 0 0,-1 0 0,13-4 0,6-3-605,0-2 0,0 0 0,45-26 0,-57 30-590,-12 5 864,-1 1-1,1 0 1,-1-1-1,1 1 1,-1-1-1,1 0 1,-1 0-1,1 1 1,-1-1-1,0 0 1,0 0-1,1 0 1,-1 0-1,0 0 1,0-1-1,0 1 1,0 0-1,0-1 1,1 0-1,-5 0-3008</inkml:trace>
</inkml:ink>
</file>

<file path=ppt/ink/ink8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4.8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 4480,'0'0'2176,"34"0"1024,-17-4 1792,12-3-4608,8-2 0,2 2 895,-1-5 1,-1 5-1408,0 7 128,-3 3 768,-2 10 0,-9 1-768,0-5 128,-3-2-2048,-1-3 1,-4-4-641,8-4 0</inkml:trace>
</inkml:ink>
</file>

<file path=ppt/ink/ink8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5.1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 7424,'0'3'9496,"2"3"-3890,3 12-2531,4 20-5795,-7-23 4052,-1 63-841,-4 1 0,-14 91 0,7-105-65,4 0 1,2 1-1,10 125 0,-3-162-609,-4-25 48,1 1 0,0-1 1,1 0-1,-1 0 0,1 0 1,-1 0-1,1 0 0,0 0 0,1 0 1,-1 0-1,1 0 0,0 0 1,3 5-1,-3-8-9166,-2-2 5952</inkml:trace>
</inkml:ink>
</file>

<file path=ppt/ink/ink8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5.6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56 5504,'-5'-23'2688,"42"19"-128,-22 4 3967,9-4-5759,8 4 0,2-5 256,-7 5 0,1 0-1408,6 5 128,-2-5 640,2 0 0,-6 0-1536,4-5 128,-7 2-1663,-7-13 127</inkml:trace>
</inkml:ink>
</file>

<file path=ppt/ink/ink8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6.0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9984,'11'4'4992,"17"5"-4608,-14-2 8447,10 2-8703,8-9 0,1 3-768,-1 1 0,7-8-2176,-7 1 128,2 6-383,-2 4 127</inkml:trace>
</inkml:ink>
</file>

<file path=ppt/ink/ink8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8.7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26 503 3712,'5'-12'-176,"-2"-2"5537,-7 10-301,-10 13-3892,13-7-963,-1 0 0,1 0 0,-1 0 0,1 0 0,0 0 0,0 0 0,-1 1 0,2-1 0,-1 0 0,0 1 0,0-1 0,1 1 0,-1-1 0,1 1 0,0-1 0,0 1 0,0-1 0,0 1 0,1 3 0,12 53 765,-8-41-536,160 597 1720,-148-547-1943,-3 0 0,7 102 0,-3-21-182,-7-36 99,0-239-421,0 26 202,-12-43-15,-2 38 62,-12-710-468,18 739 306,4 0 0,16-79 0,-20 126 330,-3 26-131,0 1 1,0-1-1,0 0 0,0 0 1,1 1-1,-1-1 1,1 0-1,0 0 0,0 1 1,0-1-1,0 1 1,0-1-1,0 1 0,1-1 1,-1 1-1,1 0 0,0 0 1,-1 0-1,1 0 1,0 0-1,4-3 0,-1 1 30,17-23 210,22 21 301,-32 4-488,-1-1 1,1-1-1,-1 0 1,17-9-1,-20 9 137,1-1 0,0 2 0,1-1-1,-1 1 1,0 0 0,1 1-1,0 0 1,12 0 0,168-12 709,-147 9-867,-36 5-23,0 1 0,0-1 0,0 1 0,0 0 0,0 1 0,0-1-1,-1 2 1,1-1 0,0 1 0,-1 0 0,0 0 0,0 0 0,9 8 0,-7-6 23,-1-1 0,1 1 0,0-1 0,0-1 0,0 1 0,0-1 0,1-1 0,-1 0 0,12 2 1,41-2 74,-42-2-120,1 0-1,-1 2 1,0 0 0,1 1 0,33 10-1,-43-10 31,0-2 0,0 0 0,0 0 0,0 0 0,0-2 0,0 1 0,0-1 0,0 0 0,16-5 0,24-2 18,-14 6-53,1 1-1,0 3 0,0 0 1,55 12-1,-41-6 95,52 0-1,49 8-55,-100-5 226,-36-6-163,1-1-1,0-1 1,0-1-1,0 0 1,0-1-1,19-2 1,40-9-35,-43 4-17,0 2 0,0 1 0,0 1 0,0 2 1,0 1-1,0 2 0,40 8 0,-21 1 4,1-3-1,103 6 1,110-17 107,-97-1-97,-95 3-46,-4-2-52,87 11 0,-112-3 41,299 51 166,-301-39-1213,-37-16 850,-1-1 0,0 0 0,1-1 0,-1 1 0,1-1 0,-1 0 1,1 0-1,-1-1 0,1 0 0,-1 0 0,10-3 0,-8 2 189,1 0 0,0 1 0,0 0 1,-1 0-1,12 1 0,-1 1 261,0 0 1,0-2 0,-1 0-1,1-1 1,24-5 0,-20 4-188,0 2 0,0 1 0,0 0 0,-1 2 0,1 0 0,24 7 0,-16-4 161,59 4 1,-73-8-205,0 0 0,0 2 0,30 7 0,-34-6 13,0-1-1,0 0 1,1-1 0,-1-1-1,0 0 1,1 0 0,20-3 0,-17 0 39,20-4-31,57-2 0,-76 6-25,10 3 107,-18 1-70,1 0 0,0-1 0,-1 0 0,1-1 0,16-1 0,16 0 146,46 10-55,-154 1-5738,30 4 2388</inkml:trace>
</inkml:ink>
</file>

<file path=ppt/ink/ink8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09.7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119 270 5632,'40'-78'4970,"-39"76"-4676,0 0 0,1 0 0,-1 0 0,1 0 0,-1 0 0,1 0 0,0 1 0,0-1 0,0 0 0,0 1 0,0 0 0,0-1 0,0 1 0,3-1 0,7-5 75,30-27 1743,67-46-63,-98 74-1628,-1 0 1,1 0 0,0 1 0,0 0 0,0 1 0,1 1-1,-1 0 1,21-3 0,-27 6-361,-1 0 0,0 0 0,0 1 0,1 0 0,-1 0 0,0 0 0,0 0 0,0 0 0,0 1 0,0 0 0,-1 0 0,1 0 0,0 0 0,-1 1 0,0-1 0,1 1 0,-1 0 0,0 0 0,0 0 0,-1 0 0,1 1 0,-1-1 0,1 1 0,-1-1 0,0 1 0,0 0 0,-1 0 0,2 4 0,3 7 17,-1 1 1,-1 0-1,0 0 1,-1 0-1,1 28 1,-4-20 17,-1 0 0,-1 0 1,-1 0-1,-1-1 0,-1 1 0,-1-1 1,-1 0-1,-1-1 0,-1 0 0,-1 0 1,-19 30-1,-15 14 359,-2-2 1,-60 63 0,95-114-376,-9 9 59,0-1-1,-2-1 0,-26 19 1,35-29-40,-1-1-1,0 0 1,-1-1 0,0-1 0,0 0 0,0-1 0,-18 4-1,-8-8-60,40-2-41,1 0 0,-1 0 0,0 0 0,1 0 0,-1 0 0,1 0 0,-1 0 0,0 0 0,1 0 0,-1 0 0,1-1 0,-1 1 0,0 0 0,1 0 0,-1-1 0,1 1 0,-1 0 0,1-1 0,-1 1 0,1-1 0,-1 1 0,1-1 0,0 1 0,-1-1 0,1 1 0,0-1 0,-1 1 0,1-1 0,0 1 0,0-1 0,-1 0 0,1 1 0,0-1 0,0 1 0,0-1 0,0 0 0,0 1 0,0-1 0,0 1 0,0-1 0,0 0 0,0 1 0,0-1-1,0 0 1,0 1 0,1-1 0,-1 1 0,0-1 0,0 1 0,1-1 0,-1 1 0,0-1 0,1 0 0,-1 1 0,0 0 0,1-1 0,-1 1 0,1-1 0,-1 1 0,1-1 0,0 1 0,13-15-269,1 0 0,0 2 0,33-24 0,-45 36 246,0-1 0,0 0 0,1 1 0,-1 0 0,1 0 0,-1 0 0,1 0 0,-1 1 0,1-1 0,-1 1 0,1 0 0,-1 0 0,1 0 0,0 0 0,-1 1 0,1 0 1,3 0-1,65 25-20,-30-9 47,-5-9-417,1-1 1,-1-2-1,2-1 0,-1-2 0,53-4 0,-21 1-3851,-62 0 1173,-9-2-233</inkml:trace>
</inkml:ink>
</file>

<file path=ppt/ink/ink8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0.0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56 7552,'25'-11'3712,"26"-24"-2048,-22 31 5375,12-1-6655,10 10 0,6-1 128,-5-1 128,-10 10-896,-8-3 0,-2 6-512,-9-3 128,6-6-2048,-10 0 1</inkml:trace>
</inkml:ink>
</file>

<file path=ppt/ink/ink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2.5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63 0 3840,'1'183'8091,"7"243"-6456,-7-396-1143,19 304 815,2 55-566,-22-376-756,-4 81 153,3-85-232,0-1-1,0 1 1,-1-1 0,-1 0 0,1 1 0,-1-1-1,-1 0 1,-5 10 0,9-17 34,-1 0 0,0 0 0,1 0 0,-1 0 0,0 0 0,0-1 0,0 1 0,0 0 1,0 0-1,0 0 0,0-1 0,0 1 0,0-1 0,0 1 0,0-1 0,0 1 0,0-1 0,-1 1 0,1-1 0,0 0 1,0 0-1,0 0 0,-1 1 0,1-1 0,0-1 0,0 1 0,-1 0 0,1 0 0,0 0 0,0 0 0,0-1 0,-3 0 0,1-1-180,1 1-1,-1-1 1,0 0-1,0 1 1,1-1-1,-1-1 1,1 1-1,0 0 1,-1-1-1,1 1 1,-2-4-1,-11-24-1700</inkml:trace>
</inkml:ink>
</file>

<file path=ppt/ink/ink8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0.7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119 180 4864,'35'-29'4927,"39"-24"1,4 9-2112,-50 30-2194,-17 7-354,1 1-1,0 0 1,0 1 0,0 1 0,1 0-1,13-3 1,-23 7-141,0 0 0,1 0 1,-1 0-1,0 0 0,1 0 1,-1 1-1,0 0 0,0-1 0,1 1 1,-1 0-1,0 1 0,0-1 1,0 1-1,0-1 0,0 1 0,-1 0 1,1 0-1,0 0 0,-1 0 0,1 0 1,-1 1-1,0-1 0,0 1 1,0 0-1,0-1 0,0 1 0,-1 0 1,3 5-1,1 5 131,0-1 0,-1 1 1,0 0-1,-1 0 0,-1 0 0,0 0 1,1 19-1,-6 97 641,3-117-856,-2 9 22,0 0 1,-1 1-1,-1-1 1,-11 34-1,11-44-25,-1 0 0,0-1 0,0 1 0,-1-2 1,-1 1-1,1 0 0,-1-1 0,-1-1 0,0 1 0,-10 8 0,-44 31 190,-2-3 1,-2-3-1,-1-3 0,-98 41 1,157-77-278,11-6-26,27-16-116,52-22-142,-55 32 212,0 1 0,32-4-1,-52 11 100,1-1 0,0 2 0,0-1 0,-1 1 0,1 0 0,0 1 0,0 0 0,-1 0 0,1 1-1,0-1 1,-1 2 0,12 4 0,-13-2 38,1 0-1,-2 1 1,1-1-1,-1 1 1,0 0-1,0 1 1,0 0-1,-1-1 1,0 1-1,4 10 1,-4-7 22,1-1 0,1 0 0,0 0 1,0 0-1,9 9 0,-12-16-35,-1 1 0,1-1-1,0 0 1,0 0 0,0-1-1,0 1 1,0 0 0,0-1 0,1 0-1,-1 0 1,0 0 0,1 0 0,-1-1-1,1 1 1,-1-1 0,1 0 0,-1 0-1,1 0 1,-1 0 0,5-1-1,17-4-202,-1 0 0,0-2-1,27-10 1,-41 13-442,1-1 1,-1 0-1,0 0 1,-1-1-1,0 0 1,1-1-1,-2 0 0,1 0 1,10-13-1,-3-6-2816</inkml:trace>
</inkml:ink>
</file>

<file path=ppt/ink/ink8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1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26 6144,'-25'-9'11564,"34"5"-6719,50 5-4457,-48-1-247,158-6 1485,-128 1-2007,1 3 1,0 1-1,-1 3 0,58 8 1,-97-10 195,-1 0 1,1 0 0,-1 0-1,1 0 1,-1 1 0,0-1-1,1 0 1,-1 1 0,1-1-1,-1 1 1,0 0 0,1-1 0,-1 1-1,0 0 1,0 0 0,1 0-1,-1 0 1,0 0 0,0 0-1,0 0 1,0 0 0,0 0-1,-1 1 1,2 1 0,-4 11-2909</inkml:trace>
</inkml:ink>
</file>

<file path=ppt/ink/ink8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1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27 8448,'-15'9'4224,"15"-2"-1664,0-4 6271,0 1-8447,0 1 128,0-5 0,0 0 128,0 0-1280,11-9 0,-2-1-1664,5-6 128,0 0-1024,9 12 1</inkml:trace>
</inkml:ink>
</file>

<file path=ppt/ink/ink8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2.5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70 5248,'0'1'851,"2"4"6113,18-9-3844,-13 3-3581,98-14 3604,177-4-1,-149 14-3262,73 4 248,-183 3 321,-20-1-564,1-1 0,-1 1 0,1-1 1,-1 0-1,1 0 0,0 0 0,-1-1 1,1 1-1,4-2 0,-6 1-204,0 0 0,-1 0 0,1 0 1,0 0-1,-1 0 0,0 0 0,1 0 0,-1 0 0,1-1 0,-1 1 0,0-1 0,0 1 1,0-1-1,1-2 0,0-6-2518</inkml:trace>
</inkml:ink>
</file>

<file path=ppt/ink/ink8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9:19.0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0 510 2048,'5'-9'1517,"-3"6"-1128,0-1-1,0 1 1,0-1-1,1 1 1,-1 0 0,1 0-1,0 0 1,5-5-1,-6 8-342,-1-1 1,1 1-1,0-1 0,0 1 0,-1-1 0,1 1 0,0 0 1,0 0-1,0 0 0,-1 0 0,1 0 0,0 0 1,0 1-1,0-1 0,-1 0 0,1 1 0,0 0 0,0-1 1,-1 1-1,1 0 0,-1 0 0,1 0 0,1 1 0,6 3 34,0 0 0,1-1 0,-1-1 0,1 0 0,-1 0 0,1 0 0,0-1 0,0-1 0,0 0 0,0 0 0,1-1 0,-1 0 0,0-1 0,0 0 0,16-4 0,-1-1 1,0 2-1,0 1 1,49 1-1,-42 1 26,58-7 0,-50-1-81,0 2 1,1 3-1,0 0 1,80 5 0,-40 10 41,-47-6 7,-1-1 0,1-1 0,0-2 0,0-1 1,41-6-1,481-42 677,-524 47-713,659-12 581,-648 9-465,67-15 1,-81 12-61,1 2 0,0 0 0,0 2 1,1 2-1,39 2 0,28 5 43,0-5 0,111-11-1,-194 9-140,206-5 5,-144 7 68,1-3 0,-1-3 0,129-27 0,-144 20-38,0 3 1,119-3-1,-106 9 103,108-17 1,-96 5 18,1 4 1,0 4-1,1 4 1,140 13 0,-141-6 31,0-4 1,113-13 0,-33 0 25,13 13 268,27-1-446,199-13 351,-127 24-257,-252-9-127,0-2 0,1-1 0,-1-2-1,-1 0 1,34-10 0,26-5 108,356-41 404,-309 51-412,-1 5-1,202 21 1,-271-13-73,0-4-1,0-2 1,78-13 0,38-1-28,-119 13-4,-1 2 85,0-4 0,64-12 0,-71 6-55,0 3 0,0 3 0,1 1 0,0 3 0,62 7-1,-86-5-39,0-1 0,0-2 0,58-10 0,-50 6 226,63-3 1,-92 9 541,10 1-4070,-19 0 3133,1-1 1,-1 1-1,0-1 0,1 1 0,-1-1 1,0 1-1,0 0 0,0-1 1,1 1-1,-1 0 0,0-1 0,0 1 1,0 0-1,0-1 0,0 1 1,0-1-1,0 1 0,0 0 0,0-1 1,0 1-1,-1 0 0,1-1 1,0 1-1,0-1 0,-1 1 0,1 0 1,0-1-1,-1 1 0,1-1 1,0 1-1,-1-1 0,1 1 0,-1 0 1,-6 6-2121</inkml:trace>
</inkml:ink>
</file>

<file path=ppt/ink/ink8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9:21.8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0 546 2816,'5'-2'326,"0"0"-1,0 0 1,-1-1 0,0 0 0,1 1 0,-1-2-1,0 1 1,0 0 0,-1-1 0,6-6 0,25-19 1210,-30 27-1433,0-1 1,0 1-1,0 0 0,0 0 1,0 1-1,1-1 0,-1 1 1,1 0-1,-1 0 1,1 1-1,0-1 0,-1 1 1,1 0-1,-1 0 0,1 0 1,0 1-1,-1 0 1,1 0-1,-1 0 0,1 0 1,-1 1-1,0-1 1,1 1-1,-1 0 0,6 4 1,3 0-24,0-1 1,0-1 0,1 0 0,0-1-1,0-1 1,0 0 0,0 0 0,0-2 0,0 1-1,1-2 1,-1 0 0,0-1 0,26-7-1,137-32 454,-142 34-173,1 2-1,55-2 1,41-5 477,-88 7-690,0 2 1,0 2 0,61 6-1,15 0-102,-79-5-42,107-1 122,199 25 0,-16-1 226,-134-15-192,276-6 96,-331-6-257,74-7 23,-171 6 59,0 0 49,57-14 0,-66 13-59,0 0 0,0 3 0,59 1 0,-10 1 29,13-3-79,-29 3-21,111-17 1,-55 2 25,234 0 1,18 0 47,71 1 556,-164 12-257,-146-10-217,39 0-291,24 6 71,231-38 0,-144 19-64,-134 10 320,163 3 0,-227 10-256,108-17 0,22-11 299,-151 23-269,0 3 0,111 7 0,12 0-333,11-7 566,191-12-142,-269-6 4,-91 15 14,0 1 1,0 2-1,41-1 0,51 9-20,-50 0-18,94-8-1,34-3-292,34 1 601,-175 8-732,-61-1 133,0 0 1,-1 0-1,1 0 1,0-1-1,0 1 0,0 0 1,-1-1-1,1 1 1,0-1-1,0 0 1,-1 1-1,3-3 0,-3 3 91,-1-1-1,1 1 0,-1-1 1,1 1-1,-1-1 1,0 0-1,1 1 0,-1-1 1,0 0-1,1 1 0,-1-1 1,0 0-1,0 1 0,0-1 1,0 0-1,0 0 0,0 1 1,0-1-1,0 0 0,0 1 1,0-1-1,0 0 1,0 0-1,0 1 0,-1-1 1,1 0-1,0 1 0,0-1 1,-1 0-1,1 1 0,-1-2 1,-8-18-2141</inkml:trace>
</inkml:ink>
</file>

<file path=ppt/ink/ink8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9:24.4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0 648 1280,'3'0'217,"0"0"0,-1 1-1,1-1 1,0 0 0,-1 1 0,1 0 0,0-1-1,-1 1 1,1 0 0,-1 0 0,0 1 0,1-1 0,-1 0-1,0 1 1,0-1 0,0 1 0,0 0 0,3 3-1,0-1-239,-2-2 60,1 0 0,-1 0 0,1-1 0,-1 1 0,1-1 1,-1 0-1,1 0 0,0-1 0,7 2 0,13 2 360,-9 0-113,0-2-1,0 0 1,0 0 0,-1-1 0,23-2 0,28 2 551,7 6-547,0-3 0,0-2 0,75-10 0,-119 6-240,1 2 0,-1 0-1,33 6 1,38 1 39,-45-5-64,-33 0 5,0-1 0,24-3-1,159-15 251,-150 13-91,63 4 1,42-2 205,53-3 7,26-1-11,57-14 707,-6 1-187,139 8-237,-274 13-320,559-2 54,-708 0-406,1004-28 1151,-874 18-988,110-11-48,-233 20-98,472-50 200,-262 15-113,-54 6 27,-38 13 8,144 2-1,-145 8 44,182-31 0,-131 12 329,25-4-222,228-19-301,-133 15 170,-207 19-109,148-4 0,-200 19-39,31 1 38,141-17 1,-102 2-38,121 2-1,-226 12-10,20-1 4,89-2 69,167-26 0,-86-1 280,-88 16-39,158-43 0,-231 44-252,21-8 84,-53 20-131,1 0 1,-1 1 0,0-1-1,0 1 1,0-1 0,1 1-1,-1 0 1,0 0 0,0 1-1,1-1 1,-1 1-1,0-1 1,6 3 0,-9-2-57,1-1-1,-1 1 1,0-1 0,1 1 0,-1 0 0,0-1 0,1 1 0,-1 0 0,0-1-1,0 1 1,0 0 0,0-1 0,1 1 0,-1 0 0,0-1 0,0 1-1,0 0 1,-1-1 0,1 1 0,0 0 0,0-1 0,0 1 0,0 0 0,-1-1-1,1 1 1,0 0 0,0-1 0,-1 1 0,1-1 0,-1 2 0,-7 6-6385,-10-15 3994</inkml:trace>
</inkml:ink>
</file>

<file path=ppt/ink/ink8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9:27.9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1 497 1280,'6'4'303,"-4"-2"-194,0-1 0,0 1 0,0-1 0,0 0 0,0 1 0,0-1 0,0 0 0,0 0 0,1 0 0,-1-1 0,0 1 0,1 0 0,-1-1 0,1 0 0,-1 1-1,0-1 1,1 0 0,-1 0 0,1-1 0,-1 1 0,1 0 0,-1-1 0,0 0 0,1 1 0,2-2 0,13-1 58,0 1 0,1 1 1,-1 0-1,0 2 0,1 0 0,-1 1 0,0 1 1,0 0-1,0 1 0,19 8 0,-11-4-29,0-2-1,0-1 1,53 4-1,12-8 103,112-4-111,-169 1 49,0-2 0,0-2 0,0-1 0,31-12 0,-53 14-84,0 1 0,-1 1 0,1 0 1,1 0-1,-1 1 0,0 1 0,0 0 1,1 1-1,-1 0 0,1 1 0,22 4 0,90 20 77,-107-22-103,0 0 0,1-1 0,-1-1 1,24-2-1,33 2 103,276 18 448,54-31 170,-47 20-373,82-4-64,-204-40 437,-20 2-106,-12 10-557,137-9 196,-290 32-243,168-1 183,-213 2-266,705 22 158,-554-21-48,311-6 300,19-32-147,-325 22-113,191-20 110,10-11-128,-75 10 125,136-8-16,-83 18-228,-113 5 4,0-12-37,-147 18 25,96-5 1,-54 16 37,210-15 71,-192 4 137,134-20-132,-233 28-79,72-1-1,-80 8 11,0-2 1,-1-2-1,56-13 0,-82 16-46,-1 0 0,1 0 0,0 0 0,0 0 0,0 1 0,-1 0 0,1 1 0,0 0 0,0 0 0,-1 0 0,10 3 0,18 4 0,-10-5-23,-20-4 29,-1 1 1,1 0 0,-1 0-1,1 1 1,-1-1-1,1 1 1,-1 0 0,1 0-1,-1 0 1,0 0-1,1 0 1,-1 1-1,0 0 1,0-1 0,0 1-1,0 0 1,0 0-1,-1 1 1,1-1 0,-1 1-1,1-1 1,1 4-1,4 13-1277,-9-10-6289,8-24 5640</inkml:trace>
</inkml:ink>
</file>

<file path=ppt/ink/ink8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7.3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220 417 5760,'0'-5'1028,"1"1"1,-1-1-1,1 0 1,0 0 0,1 0-1,-1 1 1,1-1-1,0 0 1,0 1-1,0 0 1,1-1-1,0 1 1,5-6-1,-8 9-1070,-1 2 219,0 0 1,-1 0 0,1 0-1,0 0 1,0 0 0,0 1 0,0-1-1,0 0 1,0 1 0,0-1-1,0 0 1,0 1 0,1-1-1,-1 1 1,0 2 0,-1 0 51,-17 34 556,2 2 0,2 0 0,1 1 0,2 0 1,-7 44-1,16-68-762,1-1 0,0 1 0,1 0-1,1 0 1,1-1 0,0 1 0,1 0 0,1-1 0,1 0 0,0 1-1,1-1 1,0-1 0,2 1 0,0-1 0,17 27 0,-21-38-31,0-1 1,0 1-1,0-1 0,1 0 1,-1-1-1,1 1 0,0-1 1,0 1-1,0-1 1,0 0-1,0-1 0,0 1 1,1-1-1,-1 1 0,1-2 1,-1 1-1,6 0 0,-4 0-1,0 0-1,-1 1 0,1-1 1,0 1-1,0 0 0,-1 0 0,1 1 1,-1 0-1,8 5 0,-11-7 6,0 0 1,1 0-1,-1-1 0,1 1 1,0 0-1,-1-1 0,1 0 0,-1 1 1,1-1-1,0 0 0,-1 0 1,1-1-1,0 1 0,-1 0 1,1-1-1,-1 0 0,1 1 0,-1-1 1,1 0-1,-1 0 0,0-1 1,1 1-1,-1 0 0,0-1 0,0 0 1,0 1-1,2-3 0,15-11-7,-2 0 0,18-19 0,-24 23 20,24-23-9,-2-1 0,-1-2 0,-2-1 0,27-46 0,-51 70 0,-1-1 0,0 0 0,-1 0 0,0 0 0,-2 0 0,0-1 0,0 1 0,-1-1 0,-3-24 0,2 25 0,0-11 8,-1-1 1,-2 1-1,0-1 1,-2 1-1,-1 0 0,-1 0 1,-12-26-1,13 38 103,-1-1 0,0 1 0,-1 0 0,-1 1 0,0 0 0,-1 0 0,-1 1 0,0 0 0,0 1 0,-1 1 0,0-1 0,-1 2 0,-16-10 0,-2 3 17,-1 1 0,0 1 0,-1 2 0,-62-14 0,88 25-127,1 1 0,0-1 1,-1 1-1,1 0 0,-1 0 0,1 1 0,-1 0 0,1 0 0,0 0 0,0 1 0,-1 0 0,1 0 0,0 0 0,1 1 0,-1 0 0,0 0 0,1 1 0,0 0 0,0 0 0,-9 8 0,-4 7 150,0 1 0,2 1-1,-26 41 1,17-22 56,22-37-194,1 0-1,0 0 1,0 0-1,0 1 0,1-1 1,-1 0-1,1 1 1,0 0-1,0-1 1,0 1-1,1 0 0,-1-1 1,1 1-1,0 0 1,0-1-1,0 1 1,0 0-1,1 0 0,-1-1 1,1 1-1,0 0 1,0-1-1,0 1 0,1-1 1,-1 1-1,1-1 1,0 0-1,0 0 1,0 0-1,0 0 0,1 0 1,-1 0-1,1 0 1,0-1-1,0 1 0,3 1 1,2 2 13,0-1 0,0 0 1,0 0-1,1-1 0,0 0 0,0-1 1,0 0-1,0 0 0,0-1 0,0 0 1,1-1-1,-1 0 0,1 0 0,9-2 1,131-20 301,-104 13-210,0 1 0,50 0 0,23 0-11,-117 7-106,0 0-1,0 0 1,0-1 0,0 1-1,-1 0 1,1-1 0,0 1 0,0-1-1,0 1 1,0-1 0,-1 0-1,1 0 1,0 0 0,0 0-1,-1 0 1,1 0 0,-1-1-1,1 1 1,-1 0 0,0-1-1,1 1 1,-1-1 0,0 1 0,0-1-1,0 0 1,0 1 0,0-1-1,-1 0 1,1 0 0,0-2-1,-1 4-105,0 0-1,0 0 0,0 0 0,0 1 0,-1-1 1,1 0-1,0 0 0,0 0 0,0 0 0,0 0 1,0 0-1,0 0 0,0 0 0,0 0 0,0 0 1,-1 0-1,1-1 0,0 1 0,0 0 0,0 0 1,0 0-1,0 0 0,0 0 0,0 0 0,0 0 1,0 0-1,0 0 0,0 0 0,-1 0 0,1 0 1,0 0-1,0 0 0,0 0 0,0 0 0,0-1 1,0 1-1,0 0 0,0 0 0,0 0 0,0 0-163,-5 4-3827</inkml:trace>
</inkml:ink>
</file>

<file path=ppt/ink/ink8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8.3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1 482 7808,'6'-2'5565,"15"-6"3581,7-1-4752,17-7-3771,59-30 0,-52 19-71,-19 10-184,0-2-1,54-40 0,-79 53-306,0-1-1,-1 0 1,0 0-1,0-1 0,-1 0 1,0 0-1,0-1 0,0 1 1,-2-1-1,1-1 1,-1 1-1,0 0 0,-1-1 1,4-19-1,-6 26-45,-1-1 0,0 1-1,0-1 1,0 0 0,-1 1 0,1-1 0,-1 1-1,0-1 1,1 1 0,-2 0 0,1-1-1,0 1 1,-1 0 0,0 0 0,1 0 0,-1 0-1,0 0 1,-1 0 0,-4-5 0,0 1-1,0 1 1,-1 0 0,0 0 0,0 1-1,-15-8 1,16 10-19,1 0-1,-1 0 0,0 1 1,0-1-1,0 1 1,0 1-1,-1-1 1,1 1-1,0 1 1,-1-1-1,1 1 1,0 1-1,-1-1 1,1 1-1,0 0 1,0 1-1,0 0 1,0 0-1,0 1 1,0-1-1,0 1 1,1 1-1,-1-1 0,1 1 1,0 1-1,0-1 1,0 1-1,1 0 1,0 0-1,0 0 1,0 1-1,-5 8 1,4-3 0,0 0 1,1 0 0,0 1-1,1 0 1,0 0 0,1 0-1,1 0 1,0 0 0,0 1-1,1-1 1,1 1 0,0-1-1,0 1 1,2-1 0,-1 1-1,2-1 1,-1 0 0,2 1-1,0-2 1,8 19 0,-4-13 0,0-1 0,1 0 1,1 0-1,1-1 1,0 0-1,1-1 0,0 0 1,1-1-1,1-1 1,0 0-1,0 0 0,2-2 1,25 15-1,-33-22-196,-1 0 0,1 0 0,-1 0-1,1-1 1,0-1 0,0 0 0,0 0 0,0 0 0,0-1-1,0 0 1,0 0 0,0-1 0,0 0 0,0 0 0,-1-1 0,14-5-1,-14 5-463,-1-1 0,0 0-1,0 0 1,0-1-1,-1 0 1,1 0-1,-1 0 1,0-1 0,0 1-1,0-1 1,-1 0-1,6-8 1,5-11-3198</inkml:trace>
</inkml:ink>
</file>

<file path=ppt/ink/ink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2.9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1 271 4608,'3'-14'518,"1"0"0,1-1 0,0 2 0,1-1 0,0 0 0,1 1 0,1 0 0,0 1 0,1 0 0,18-20 0,-17 21-387,1 0 0,1 1-1,0 1 1,0-1 0,1 2-1,19-10 1,-20 13 6,1 0 0,0 1 0,0 0 0,0 1 0,0 0 0,1 2 0,-1-1 0,1 2 0,0-1 0,-1 2 0,1 0 0,-1 1 0,1 0 0,-1 1 0,0 0 0,0 1 0,17 8 0,-14-5-63,-1 0 0,0 1-1,0 1 1,-1 0 0,0 2 0,0-1-1,-1 1 1,-1 1 0,0 1 0,0-1-1,-1 2 1,-1 0 0,14 23 0,-21-30-47,0 0 0,-1-1 1,1 1-1,-1 0 0,-1 0 1,1 0-1,-1 0 0,0 1 1,-1-1-1,0 0 1,0 0-1,0 1 0,-1-1 1,0 0-1,-1 0 0,1 0 1,-1 0-1,-1 0 0,1 0 1,-7 11-1,4-9 32,0-1 0,-1 0-1,0 0 1,0 0 0,-1-1 0,0 0-1,0 0 1,-1-1 0,0 0 0,0 0-1,0 0 1,-1-1 0,0-1 0,0 0-1,-11 4 1,10-4-3,0-2 1,0 0-1,0 0 0,-1 0 0,1-2 0,0 1 1,-1-1-1,1-1 0,-19-2 0,23 1-73,-1 1 1,1-1-1,-1 0 0,1-1 0,0 0 1,0 1-1,0-2 0,1 1 1,-1-1-1,1 0 0,0 0 0,0 0 1,0-1-1,0 0 0,1 0 0,-6-8 0,9 11-141,-1 1 0,1-1 0,0 0-1,-1-1 1,1 1 0,0 0-1,0 0 1,0 0 0,1-1-1,-1 1 1,0 0 0,1-1-1,0 1 1,-1 0 0,1-1-1,0 1 1,1-5 0,0 4-50,1 1 0,-1 0 1,1-1-1,0 1 1,-1 0-1,1 0 1,0 0-1,0 0 0,0 1 1,1-1-1,-1 0 1,0 1-1,1 0 1,-1-1-1,1 1 1,3-1-1,31-12-1861</inkml:trace>
</inkml:ink>
</file>

<file path=ppt/ink/ink8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18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0 12672,'-26'23'6271,"29"29"-7423,2-45 12160,19 5-10496,-5 4 128,18-9 0,-5-3 0,34-18-2560,-14-2 128,10-16-1792,-16 5 0</inkml:trace>
</inkml:ink>
</file>

<file path=ppt/ink/ink8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0.0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5 127 7168,'-1'-6'8577,"1"13"-3393,-3 35-1822,2 65-2480,1-94-749,1 0-1,0 1 1,0-1 0,2 0 0,-1-1 0,2 1 0,-1 0 0,2-1 0,0 0 0,0 0 0,1 0 0,8 11 0,-12-21-128,0 0 1,0 0-1,0 0 1,0-1 0,0 1-1,0-1 1,1 0 0,-1 1-1,0-1 1,1 0-1,-1 0 1,1-1 0,-1 1-1,1 0 1,-1-1 0,1 0-1,-1 1 1,1-1 0,0 0-1,-1 0 1,1-1-1,-1 1 1,1 0 0,0-1-1,2-1 1,8-2 15,-1 0 0,1-1 0,20-12 0,-18 9-17,2-2-4,0 0 0,0-1-1,-1-1 1,0 0 0,-1-1 0,-1-1 0,18-21-1,-8 3 9,-1 0 0,29-57 0,-47 79 26,0 0 1,-1-1 0,0 0 0,-1 0 0,4-21 0,-6 29-22,-1 1 0,1-1 1,-1 0-1,0 1 0,1-1 0,-1 0 0,0 1 1,-1-1-1,1 0 0,0 1 0,-1-1 0,0 0 1,1 1-1,-1-1 0,0 1 0,0-1 0,0 1 1,-1-1-1,1 1 0,-1 0 0,1 0 0,-1 0 1,0 0-1,0 0 0,0 0 0,0 0 0,0 0 1,0 1-1,0-1 0,-3 0 0,4 1-4,-1 1 0,1-1 0,0 1 0,-1 0 0,1 0 0,-1 0 0,1 0 0,-1 0 0,1 0 0,-1 0 0,1 0 0,-1 1 0,1-1 0,0 0 0,-1 1 0,1-1 0,0 1 0,-1 0 0,1-1 0,0 1 0,0 0 0,-1 0 0,1 0 0,0 0 0,0 0 0,0 0 0,0 0 0,0 0 0,1 0 0,-1 0 0,0 1 0,0-1 0,0 2 0,-2 3 17,0 0 1,1 0-1,-1 1 1,1 0-1,1-1 0,-2 11 1,1-7-16,2 0 1,-1 0-1,1-1 1,1 1-1,0 0 1,0 0-1,1 0 1,0-1-1,1 1 1,0 0-1,0-1 1,1 0-1,0 0 0,1 0 1,0-1-1,0 1 1,1-1-1,0-1 1,12 13-1,2-2-699,0-1 0,0-1 0,2-1 0,0-1 0,1 0 0,35 14 0,-53-26 208,-4-1 323,-1-1-1,1 0 0,-1 1 1,1-1-1,0 1 1,-1-1-1,1 0 1,0 0-1,-1 1 1,1-1-1,0 0 1,0 0-1,-1 0 0,1 0 1,0 0-1,0 0 1,-1 0-1,1 0 1,0 0-1,0 0 1,-1 0-1,1 0 0,0 0 1,-1-1-1,1 1 1,0 0-1,-1 0 1,1-1-1,0 1 1,-1-1-1,1 1 0,0-1 1,-1 1-1,1-2 1,8-3-3192</inkml:trace>
</inkml:ink>
</file>

<file path=ppt/ink/ink8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0.6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1 114 5248,'0'-1'245,"0"0"-1,0 0 1,0 0 0,0 1 0,0-1-1,0 0 1,0 0 0,0 0 0,1 1 0,-1-1-1,0 0 1,0 0 0,1 1 0,-1-1-1,0 0 1,1 1 0,-1-1 0,1 0-1,-1 1 1,1-1 0,-1 0 0,1 1 0,0-1-1,-1 1 1,1-1 0,-1 1 0,1 0-1,0-1 1,0 1 0,-1 0 0,1-1-1,0 1 1,0 0 0,-1 0 0,1-1 0,1 1-1,4-2 1473,-5 2-1562,-1 0 0,0 0 1,1 0-1,-1 0 0,1 0 0,-1 0 1,0 0-1,1 0 0,-1 0 1,1 1-1,-1-1 0,0 0 0,1 0 1,-1 0-1,0 1 0,0-1 0,1 0 1,-1 0-1,0 1 0,1-1 1,-1 0-1,0 1 0,0-1 0,0 0 1,1 1-1,-1-1 0,0 1 0,0-1 1,0 0-1,0 1 0,0-1 1,1 0-1,-1 1 0,0-1 0,0 1 1,0-1-1,0 0 0,0 1 0,0-1 1,-1 1-1,3 15-377,7 104 3806,-6-72-2441,11 53 0,-8-57-272,-13-149-741,3 77-157,2 0 1,1 0 0,1 0 0,5-38-1,-4 58 61,1 0 1,0 0-1,1 1 0,0-1 0,0 0 1,0 1-1,1 0 0,0 0 0,1 0 0,-1 0 1,1 1-1,0 0 0,1 0 0,0 0 0,0 0 1,0 1-1,0 0 0,1 1 0,10-6 0,-11 7 14,0 2 0,0-1 0,0 1 0,0 0 0,0 0 0,0 0 0,0 1 0,0 0 0,0 0 0,0 1 0,0-1 0,0 1 0,0 1 0,0-1 0,0 1 0,0 0 0,-1 0 0,1 1 0,-1 0 0,0 0 0,8 5 0,5 4 74,-1 0 0,0 1-1,0 1 1,27 30-1,-31-27-97,-1 2 0,-1 0 0,0 0 0,-1 1 0,-2 0-1,0 0 1,-1 1 0,0 0 0,3 27 0,3 5 79,3-19 225,-4-22-1262,-12-12 766,1 0 0,-1 0 0,1 1 1,-1-1-1,1 0 0,-1 0 0,1 0 0,-1 0 0,1 0 0,-1 0 0,1 0 1,-1 0-1,1 0 0,-1 0 0,1 0 0,-1 0 0,1 0 0,-1 0 0,1-1 0,-1 1 1,1 0-1,-1 0 0,1 0 0,-1-1 0,1 1 0,4-7-3800</inkml:trace>
</inkml:ink>
</file>

<file path=ppt/ink/ink8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1.5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85 265 8192,'-2'0'548,"0"1"1,0 0-1,0 0 0,0 1 1,0-1-1,0 0 1,0 1-1,0-1 0,0 1 1,1 0-1,-1-1 1,1 1-1,-1 0 1,1 0-1,0 0 0,0 0 1,0 0-1,0 0 1,0 0-1,0 1 0,0-1 1,0 4-1,-9 29 3231,5-6-4300,4-23 613,1 1 0,1 0 0,-1-1-1,1 1 1,1-1 0,-1 1-1,1-1 1,0 0 0,0 1 0,1-1-1,0 0 1,0 0 0,0-1 0,1 1-1,0-1 1,0 0 0,0 0 0,1 0-1,-1 0 1,1-1 0,0 1 0,1-1-1,8 5 1,-5-4-25,-1 0-1,1 0 1,0 0-1,1-1 1,-1-1-1,1 0 1,0 0-1,0-1 1,0 0-1,0 0 1,0-1 0,0-1-1,0 0 1,12-1-1,-5-2-26,0-1-1,-1-1 0,0-1 1,0 0-1,0-1 0,-1-1 1,0 0-1,0-1 1,-1-1-1,0 0 0,-1-1 1,0-1-1,-1 1 1,0-2-1,-1 0 0,0 0 1,-1-1-1,-1-1 0,0 1 1,-1-1-1,0-1 1,-1 0-1,-1 0 0,-1 0 1,6-27-1,-10 36-34,0 1 0,-1 0 0,1-1-1,-1 1 1,0-1 0,-1 1 0,0-1 0,0 1-1,0-1 1,-1 1 0,0 0 0,0 0 0,-1 0-1,1 0 1,-1 0 0,-1 1 0,1-1 0,-1 1-1,-5-7 1,-1 2-1,-1 0 0,0 0 0,0 1 0,-1 0 0,-1 1 0,1 0 0,-15-5 0,13 7-27,0 0 0,0 2 1,-1 0-1,0 1 0,1 0 0,-1 1 0,0 0 0,0 2 0,0 0 1,-1 0-1,1 2 0,0-1 0,1 2 0,-1 0 0,0 1 0,1 0 1,0 2-1,0-1 0,0 2 0,1-1 0,0 2 0,0 0 0,1 1 1,0 0-1,0 0 0,1 1 0,-18 21 0,25-26-20,1-1-1,-1 1 0,1 1 1,0-1-1,0 0 1,0 1-1,1-1 0,0 1 1,0 0-1,0 0 1,1 0-1,0 0 0,0 0 1,1 0-1,-1 0 1,2 9-1,0-10 11,0 1 0,0-1 1,1 0-1,0-1 0,0 1 0,0 0 1,1 0-1,-1-1 0,1 0 0,0 1 1,0-1-1,1 0 0,-1 0 0,1-1 0,0 1 1,0-1-1,0 0 0,1 0 0,-1 0 1,6 2-1,7 3-94,-1-1 0,2 0 0,-1-2 0,0 0 0,1-1-1,0-1 1,0 0 0,0-1 0,0-2 0,0 1 0,0-2 0,19-3 0,-26 3 128,0-1 1,0 0-1,0 0 1,-1-1-1,1-1 1,-1 0-1,0 0 1,0-1-1,0 0 1,0-1-1,-1 0 0,0 0 1,0-1-1,-1 0 1,0-1-1,0 0 1,-1 0-1,1-1 1,-2 0-1,11-18 1,-11 13 2293,-5 38-1391,5-8-776,0-1 0,1 0 0,1 0 0,0-1 0,1 0 0,0 0 0,1-1 0,1-1 0,0 1 0,0-2 0,2 1 0,18 12 0,-24-19-118,0-1 0,1 0 0,0 0 0,0-1 0,0 0 0,0-1 0,0 1 0,0-2 0,1 1 0,-1-1 0,1 0 0,-1-1 0,1 0 0,-1 0 0,10-2 0,27-12-2933,-6-13-3679,-21 7 2763</inkml:trace>
</inkml:ink>
</file>

<file path=ppt/ink/ink8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2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49 5504,'5'-1'10675,"1"10"-5399,-3 3-6486,25 174 6842,-26-151-5196,-1-17-260,0 0 0,1 0 0,1 0 1,0 0-1,9 25 0,-12-44-172,0 1 0,0 0 0,0 0 1,0 0-1,0 0 0,0-1 0,0 1 0,0 0 1,0 0-1,0 0 0,0-1 0,0 1 0,0 0 1,0 0-1,1 0 0,-1 0 0,0-1 0,0 1 1,0 0-1,0 0 0,0 0 0,0 0 0,1 0 1,-1 0-1,0-1 0,0 1 0,0 0 0,0 0 1,0 0-1,1 0 0,-1 0 0,0 0 0,0 0 1,0 0-1,1 0 0,-1 0 0,0 0 0,0 0 1,0 0-1,0 0 0,1 0 0,-1 0 0,0 0 1,0 0-1,0 0 0,1 0 0,-1 0 0,0 0 1,0 0-1,0 0 0,0 0 0,1 0 0,-1 1 1,0-1-1,0 0 0,0 0 0,0 0 0,0 0 1,1 0-1,-1 0 0,0 1 0,0-1 0,0 0 1,0 0-1,0 1 0,3-29 197,-1 0-1,-4-42 0,1 51-150,0-1-1,0 1 0,2-1 1,1 1-1,0 0 0,1 0 1,1 0-1,13-36 0,-13 49-1,0 0-1,0 0 0,1 1 0,-1-1 1,2 1-1,-1 0 0,0 1 0,1-1 1,0 1-1,0 0 0,0 1 0,0-1 1,1 1-1,0 1 0,-1-1 0,1 1 0,0 0 1,0 0-1,8 0 0,2-1 67,0 1 0,0 1 0,0 0 0,0 1 0,0 1 0,0 1 0,19 3-1,-28-3-93,1 0-1,-1 1 0,0-1 0,0 2 0,-1-1 1,1 1-1,-1 0 0,1 0 0,-1 1 0,0 0 1,-1 1-1,1-1 0,-1 1 0,0 0 0,-1 1 1,0 0-1,0 0 0,0 0 0,-1 0 0,1 0 1,-2 1-1,1 0 0,-1 0 0,-1 0 0,1 0 1,-1 0-1,-1 1 0,0-1 0,1 10 0,-7 116-19,7-131-891,2-9-618,7-12-2334,-10 15 2919,4-8-2938</inkml:trace>
</inkml:ink>
</file>

<file path=ppt/ink/ink8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3.0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126 278 6784,'-2'0'545,"1"1"1,0-1-1,0 1 0,0-1 1,0 1-1,0-1 1,0 1-1,0 0 0,0-1 1,1 1-1,-1 0 1,0 0-1,0 0 0,0 0 1,1-1-1,-1 1 1,0 0-1,1 0 0,-1 0 1,1 1-1,0-1 1,-1 0-1,1 0 0,0 0 1,-1 2-1,1 0-131,0 0 0,0 0 0,1 0 0,-1 0 0,1 0 0,0-1-1,0 1 1,0 0 0,0 0 0,1 2 0,7 11-803,0-2 1,21 26-1,-21-27 1659,-6-9-1155,0-1 1,1 1 0,-1-1 0,1 1 0,0-1-1,0 0 1,0 0 0,0-1 0,1 1-1,-1-1 1,0 0 0,1 0 0,0-1 0,-1 1-1,8 0 1,-1 0 41,0-1 0,-1 0 0,1-1 0,0 0 0,18-3 0,-17 0-29,1 0 1,-1-1-1,0 0 0,0-1 0,0 0 1,0-1-1,-1 0 0,0-1 0,0 0 1,-1-1-1,0 0 0,13-14 0,-11 10 0,-1-1 0,-1 0-1,0 0 1,0-1-1,-2 0 1,1 0 0,-2-1-1,11-29 1,-17 38-114,0 0-1,0 0 1,0 0-1,0 0 1,-1-1-1,0 1 1,-1 0-1,1 0 1,-1 0-1,0 0 1,-1 0-1,1 0 1,-1 0-1,0 0 1,-1 1-1,1-1 1,-1 1-1,0 0 1,-1-1-1,-4-5 1,1 3-31,1 1 0,-1 0 0,-1 0 0,1 0 0,-1 1 0,-1 1 0,1-1 0,-1 1 1,1 0-1,-1 1 0,-1 0 0,-14-4 0,5 4-105,-1 0 1,0 2-1,0 0 1,0 1-1,0 1 0,0 1 1,0 0-1,0 2 1,-21 5-1,8 0-378,-46 19-1,71-23 301,0-1 0,0 1 0,0 1 0,1 0 1,0 0-1,0 0 0,0 1 0,0 0 0,1 0 0,-10 13 0,14-17 76,1 0 0,0 0 0,-1 1 0,1-1 0,0 0 0,0 1 0,1-1 0,-1 1 0,0-1-1,1 1 1,-1 0 0,1-1 0,0 1 0,0-1 0,0 1 0,0 0 0,1-1 0,-1 1 0,0-1 0,1 1 0,0-1 0,0 1-1,0-1 1,2 5 0,1-1-399,0-1 1,0 1-1,0-1 0,1 0 0,-1 0 0,1-1 0,1 1 0,7 4 0,21 17-2804</inkml:trace>
</inkml:ink>
</file>

<file path=ppt/ink/ink8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3.5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748 0 11264,'-11'25'3679,"-3"11"-1013,10-10 6092,5-22-8695,0 1 0,0-1 0,0 1 0,1-1 0,0 0 0,0 1 0,0-1 0,0 0 0,0 0 1,1-1-1,4 5 0,35 41-9,11 4 373,-11-11-232,-1 1 0,38 54 0,-67-81-128,-2 1 0,0 0 0,0 0 0,-2 1 0,0 0 0,-2 1 0,0-1 0,-1 1 0,0 1 0,2 31 0,-5-32 63,-1 0 0,0 0 0,-2 1 0,0-1 0,-1 0 0,-2 0 0,1 0 0,-2-1 0,-1 1-1,-13 32 1,9-35-5,0-1 0,-1 0 0,0-1-1,-1 0 1,-1-1 0,0 0-1,-1-1 1,0-1 0,-1 0 0,0-1-1,-1 0 1,-30 13 0,20-13-43,1-1 1,-2-1 0,1-2-1,-1 0 1,0-2 0,0-1-1,-40 0 1,34-6-51,1-1 0,0-2 0,-50-15-1,70 18-30,-26-9-17,0-1 0,1-1 0,0-2 0,-38-24 0,59 30-8,-1-1 0,2 0 0,-1-1 0,2-1 0,0 0 0,0-1 0,1-1 0,1 0 0,-21-33 0,30 42-49,0-1 1,0 1-1,1-1 0,-1 0 0,2 0 1,-1 0-1,1 0 0,0 0 0,0 0 1,1-12-1,1 15-30,-1 0 0,1 0 0,-1 0 0,1 0-1,0 0 1,1 0 0,-1 1 0,1-1 0,-1 0 0,1 1 0,0-1 0,0 1 0,1-1 0,-1 1-1,1 0 1,0 0 0,-1 0 0,1 1 0,1-1 0,3-2 0,10-2-1087,0 1 1,0 1 0,0 0 0,1 1-1,0 1 1,0 1 0,22 0-1,14-2-2777</inkml:trace>
</inkml:ink>
</file>

<file path=ppt/ink/ink8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4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86 344 5504,'-7'-6'8563,"2"7"-3549,-1 18-2246,5 26-2602,2-39-14,0 0-1,1 0 1,0 0 0,0 0-1,0 0 1,1-1-1,0 1 1,0-1 0,0 1-1,1-1 1,0 0-1,0-1 1,0 1-1,0 0 1,1-1 0,0 0-1,0 0 1,0-1-1,0 1 1,1-1-1,-1 0 1,1-1 0,0 1-1,0-1 1,0 0-1,0-1 1,0 1 0,0-1-1,12 0 1,-3 0-64,0-1 1,1-1-1,-1 0 1,0-1 0,0-1-1,-1 0 1,1-1-1,-1-1 1,1 0 0,-1-1-1,20-12 1,-15 7 56,-2-1 1,1 0-1,29-29 1,-39 33-74,-1 0 0,0-1 0,0 0 0,-1 0-1,0-1 1,0 1 0,-1-1 0,0 0 0,6-21 0,-9 20-21,1 1 0,-2 0 0,1-1 0,-2 1 0,1-1 0,-1 1 0,-1-1 0,0 1 0,-1 0 0,1-1 0,-2 1 0,0 0 0,0 0 0,-1 0 0,0 0-1,0 1 1,-7-10 0,6 12-33,0 0-1,-1 0 0,0 1 0,0-1 1,-1 2-1,0-1 0,0 0 0,0 1 0,0 1 1,-1-1-1,0 1 0,0 0 0,0 1 1,-1 0-1,1 0 0,-10-1 0,0 1-4,0 0 0,0 1 0,-1 1 0,1 1 0,0 1 0,-27 3 0,27-1-19,0 1-1,0 1 1,1 0-1,-1 1 1,1 1-1,-17 9 1,25-11-65,0 1 0,0-1 0,1 2 0,-1-1 1,2 1-1,-1 0 0,1 1 0,0 0 0,0 0 0,1 0 0,-7 13 0,10-17-46,1-1 0,0 1-1,0 0 1,0 0 0,0 0-1,1 1 1,-1-1 0,1 0-1,0 0 1,1 1 0,-1-1-1,1 0 1,0 1 0,0-1-1,0 1 1,0-1 0,1 0-1,0 1 1,0-1 0,0 0-1,0 0 1,1 1 0,0-1 0,0 0-1,0-1 1,0 1 0,0 0-1,1-1 1,3 4 0,40 26-3275,-1-8-342</inkml:trace>
</inkml:ink>
</file>

<file path=ppt/ink/ink8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4.9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122 729 7168,'5'-4'1460,"-1"1"1,1 0 0,0 0 0,0 0-1,0 0 1,0 1 0,10-3-1,7-4 572,-1-1-897,1 2 1,37-10-1,20-8-595,-52 12-292,0-2 0,0 0 0,-2-2-1,0-1 1,-1-1 0,-1-1 0,0 0 0,-2-2-1,-1-1 1,-1-1 0,-1 0 0,24-45-1,-33 54-191,-1-1-1,10-32 1,-16 44-64,0-1 1,-1 1 0,0-1-1,0 1 1,-1-1 0,1 0-1,-1 0 1,0 1 0,-1-1 0,1 0-1,-1 1 1,0-1 0,-3-6-1,1 6-19,-1-1 0,0 1 0,0 0 0,0 0 0,-1 0 0,0 1-1,0-1 1,-1 1 0,1 0 0,-12-7 0,2 2-30,-1 1 0,-34-15 0,29 16 33,-1 0-1,1 2 1,-1 1 0,0 0-1,0 2 1,-1 0 0,1 2-1,-1 0 1,1 2-1,-1 0 1,1 2 0,0 0-1,0 2 1,0 0-1,0 1 1,1 1 0,0 2-1,1 0 1,-1 1 0,-20 13-1,32-15 37,0 0-1,0 0 1,0 0-1,1 1 1,1 0 0,-1 1-1,2 0 1,-1 0-1,1 1 1,1-1 0,0 1-1,0 0 1,1 1-1,1-1 1,0 1-1,0-1 1,1 1 0,1 0-1,-1 21 1,2-8 54,1 0 1,1-1-1,1 0 1,1 1-1,2-1 0,0-1 1,1 1-1,1-1 1,13 24-1,28 39 294,3-3 0,110 134 1,-18-27-802,-139-183 312,18 21-1421,-22-27 1316,0 0-1,-1-1 0,1 1 0,0 0 0,0-1 0,0 1 0,0-1 0,1 1 0,-1-1 0,0 0 0,0 1 0,0-1 1,0 0-1,0 0 0,0 1 0,1-1 0,-1 0 0,0 0 0,0-1 0,0 1 0,0 0 0,0 0 0,1 0 1,-1-1-1,1 0 0,13-3-3499</inkml:trace>
</inkml:ink>
</file>

<file path=ppt/ink/ink8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25.4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114 319 7808,'0'9'11789,"-2"9"-6500,2 21-4101,10 2-1558,5-19 2889,-9-17-2375,0 0 1,0 0-1,1-1 0,-1 0 0,1-1 0,0 1 1,0-1-1,0-1 0,0 1 0,0-1 1,1 0-1,-1-1 0,12 1 0,0 0 28,0-2 1,0 0-1,0-1 0,22-5 0,-20 1-108,0 0 0,-1-2 0,0-1 0,0 0 0,0-2 0,-1 0 0,-1-1 0,1-1 0,-2 0 0,0-2 0,0 0 0,-2-1 0,0 0 0,0-1 0,-1-1 0,-1 0 0,12-23 0,-21 35-69,-2-1 1,1 1-1,0 0 1,-1-1-1,0 1 1,-1-1-1,1 0 0,-1 1 1,0-1-1,0 0 1,-1 0-1,0 0 1,0 0-1,0 0 0,-1 0 1,1 0-1,-1 1 1,-1-1-1,1 0 1,-4-7-1,1 5-8,-1 0-1,0 0 1,0 0 0,0 1-1,-1 0 1,0 0 0,-1 0-1,0 1 1,0 0 0,0 0-1,-11-6 1,9 7-2,1 0 1,-1 1-1,0 0 0,0 1 0,0 0 1,0 0-1,-1 1 0,1 0 1,-1 0-1,0 1 0,1 1 0,-1 0 1,0 0-1,1 1 0,-20 3 1,11-2-7,-8 0-47,0 1 0,0 1 0,1 1 1,0 1-1,0 2 0,1 0 0,0 2 0,0 0 0,1 2 0,-43 28 0,51-30-228,0 2 0,1 0 0,1 0 0,-15 17 0,25-25 30,0 0-1,-1 0 0,1 0 0,1 1 0,-1-1 1,1 1-1,0 0 0,0 0 0,0 0 0,1 0 1,-1 0-1,1 0 0,1 0 0,-1 0 0,1 0 1,-1 1-1,2-1 0,0 8 0,8 32-3573</inkml:trace>
</inkml:ink>
</file>

<file path=ppt/ink/ink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3.3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159 289 4352,'2'0'133,"-1"1"-1,0-1 1,1 0 0,-1 1-1,0-1 1,0 0 0,1 0-1,-1 1 1,1-1 0,-1 0 0,0-1-1,1 1 1,-1 0 0,0 0-1,1-1 1,-1 1 0,0 0-1,0-1 1,1 1 0,-1-1 0,2-1-1,33-25 2872,-25 16-2463,-1 0-1,-1 0 1,16-25-1,-21 28-389,0-1-1,-1 1 1,0-1-1,0 0 1,-1 0-1,0 0 1,-1 0-1,1-1 1,-2 1 0,0 0-1,-1-17 1,1 23-104,-1 0 0,1 0 0,-1 0 1,0 0-1,0 0 0,0 0 0,0 1 0,0-1 1,-1 0-1,1 0 0,-1 1 0,0-1 0,1 1 1,-1-1-1,-1 1 0,1 0 0,0 0 0,0 0 1,-1 0-1,1 0 0,-1 1 0,0-1 0,1 1 1,-1-1-1,0 1 0,0 0 0,0 0 1,0 0-1,0 1 0,0-1 0,0 1 0,0-1 1,0 1-1,0 0 0,0 0 0,0 1 0,0-1 1,-5 1-1,-1 1-8,0 1 0,0 0 0,0 0 1,0 1-1,0 0 0,1 0 0,0 1 0,-1 0 1,2 1-1,-1 0 0,1 0 0,0 0 0,-8 9 0,5-3 17,-1 1 0,2-1 0,-1 1-1,2 1 1,0 0 0,-12 28-1,16-31-40,1 0 0,1 0 0,-1 1-1,2-1 1,0 0 0,0 1-1,1-1 1,0 0 0,1 1 0,0-1-1,1 0 1,4 17 0,0-12 49,0 0-1,0 0 1,2 0 0,0-1 0,0 0 0,2-1 0,20 25 0,-16-23-41,1 0 0,1-1 0,0-1 0,1 0-1,0-1 1,2-1 0,-1-1 0,1 0 0,1-2 0,0 0 0,0-1 0,0-1 0,31 6 0,-42-11-367,-1-1 0,0 0 0,1-1 0,-1 0 0,1 0 0,-1-1 0,0 0 0,0 0 0,1-1-1,-1 0 1,0 0 0,0-1 0,-1 0 0,1-1 0,0 0 0,-1 0 0,0 0 0,0-1-1,0 0 1,-1-1 0,0 1 0,7-8 0,19-30-1981</inkml:trace>
</inkml:ink>
</file>

<file path=ppt/ink/ink8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36.7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442 90 3712,'12'-5'2792,"-12"5"-2616,1 0 0,-1 0 0,0 0 0,1 0 0,-1-1 0,1 1 1,-1 0-1,0 0 0,1 0 0,-1 0 0,0-1 0,1 1 0,-1 0 0,0 0 0,1-1 0,-1 1 0,0 0 0,0-1 0,1 1 0,-1 0 0,0-1 0,0 1 0,0 0 0,1-1 0,-1 1 0,0-1 0,0 1 0,0 0 1,0-1-1,0 1 0,0-1 0,0 1 0,0 0 0,0-1 0,0 1 0,0-1 0,0 1 0,0 0 0,0-1 0,0 1 0,0-1 0,0 1 0,-1-1 0,1 0-197,-1-31 3413,0 30-3260,0-1 1,0 1-1,-1 0 1,0-1 0,1 1-1,-1 0 1,0 0-1,0 0 1,0 0-1,0 0 1,0 1-1,0-1 1,-1 1 0,1-1-1,-1 1 1,1 0-1,-1 0 1,1 0-1,-1 0 1,0 0 0,1 1-1,-1-1 1,0 1-1,1 0 1,-1 0-1,-3 0 1,-7-1 103,1 2 0,-1 0-1,-21 4 1,16-1-18,1 2-1,0 0 0,0 0 0,0 2 1,1 0-1,-26 18 0,18-10 43,2 1 0,0 1-1,-29 31 1,45-44-206,0 1-1,0 1 0,1-1 1,0 1-1,0-1 0,1 1 1,-1 1-1,2-1 0,-1 1 1,1-1-1,0 1 0,0 0 1,-2 16-1,6-18-32,-1-1-1,1 1 1,0 0 0,1 0 0,-1 0 0,1-1-1,0 1 1,0-1 0,1 1 0,0-1 0,0 0-1,0 0 1,1 0 0,-1-1 0,1 1-1,0-1 1,0 0 0,1 0 0,0 0 0,-1-1-1,1 1 1,0-1 0,0 0 0,1-1 0,-1 1-1,8 2 1,13 4-167,1-1-1,0-1 1,0-1 0,40 3-1,-40-6-345,1-2 0,-1 0 0,1-2 0,29-5 0,-32 2-1226,-1-2-1,35-11 0,-17 3-1480</inkml:trace>
</inkml:ink>
</file>

<file path=ppt/ink/ink8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37.5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8576,'1'5'1252,"-1"0"1,1-1-1,0 1 1,1-1-1,-1 0 0,1 1 1,3 6-1,5 13 888,10 63-851,10 35-914,159 407 799,-183-516-1027,-1 0 0,0 0 0,-1 0 0,0 0 1,-1 1-1,-1-1 0,0 1 0,-1 0 0,0 16 1,-1-29-138,0-1 1,0 1 0,0 0-1,0 0 1,-1-1 0,1 1-1,0 0 1,0-1 0,0 1-1,-1 0 1,1 0 0,0-1-1,-1 1 1,1-1 0,-1 1-1,1 0 1,0-1 0,-1 1-1,1-1 1,-1 1 0,0-1-1,1 1 1,-1-1 0,1 1-1,-1-1 1,0 0 0,1 1-1,-1-1 1,0 0 0,1 0-1,-1 1 1,0-1 0,0 0-1,1 0 1,-1 0 0,0 0-1,1 0 1,-1 0 0,0 0-1,0 0 1,0 0 0,-1-1 4,1 1 0,-1-1 0,1 0 1,-1 1-1,1-1 0,0 0 0,0 0 0,-1 0 1,1 0-1,0 0 0,0 0 0,0 0 1,0-1-1,0 1 0,0 0 0,0-1 1,0 1-1,1 0 0,-1-1 0,0-1 1,-2-8-15,1 0 1,1 0-1,-1 0 1,2 0-1,0-1 1,0 1-1,1 0 1,0 0-1,1 0 1,1 0-1,-1 0 1,2 1-1,8-20 1,-7 18 9,0 0 1,1 1-1,1-1 1,0 1-1,0 1 1,1-1-1,1 1 1,-1 1-1,2 0 1,-1 0-1,1 1 1,12-8-1,-19 14 20,1 0 0,0 0 0,0 0 1,-1 1-1,1-1 0,0 1 0,0 0 0,0 0 0,0 1 0,0-1 0,1 1 0,-1 0 0,0 0 0,0 0 0,0 1 1,0-1-1,5 2 0,-3 0 10,0 1 0,0 0 0,0 0 1,0 0-1,0 0 0,0 1 0,-1 0 1,0 1-1,8 7 0,6 10 59,-1 1 1,-1 0-1,26 51 0,-31-54-86,16 34-89,32 85 1,-59-125-393,-11-15-537,-12-13-1707,2-21-3027,11 19 2389</inkml:trace>
</inkml:ink>
</file>

<file path=ppt/ink/ink8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37.9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1 278 8192,'14'3'1330,"0"-1"-1,0 0 1,0 0 0,0-2 0,0 0 0,0 0-1,1-2 1,-1 1 0,24-8 0,49-18 2534,-72 20-4202,1 0 0,24-17 1,-30 17 492,-2 1 1,1-2 0,-1 1 0,0-1 0,0 0-1,-1-1 1,11-17 0,-16 24-141,-1-1 0,1 0 1,-1 0-1,1 0 0,-1 0 0,0 0 1,0 0-1,-1 0 0,1 0 0,-1 0 1,1 0-1,-1 0 0,0 0 0,0 0 0,0-1 1,-1 1-1,1 0 0,-1 0 0,1 0 1,-1 0-1,0 0 0,-1 0 0,1 0 1,0 0-1,-1 1 0,1-1 0,-1 0 1,0 1-1,0-1 0,0 1 0,0 0 1,-5-4-1,-1 1 10,1 1 1,-1 0-1,0 0 0,0 1 1,0 0-1,-1 1 0,1 0 1,-1 0-1,1 0 0,-1 1 1,0 1-1,0-1 0,1 2 1,-1-1-1,-12 3 0,12-2 20,1 0 0,0 1 0,0 0 0,0 0 0,0 1 0,0 0 0,0 0 0,1 1 0,0 0 0,0 1 0,0-1 0,0 1 1,0 0-1,1 1 0,0 0 0,0 0 0,1 0 0,0 1 0,0 0 0,0 0 0,-6 13 0,7-11 8,1 0 1,0 0-1,0 1 0,1-1 1,0 1-1,1-1 1,0 1-1,0 0 0,1 0 1,1-1-1,-1 1 1,2 0-1,-1 0 0,1-1 1,1 1-1,0-1 1,0 0-1,8 16 0,-3-10-25,0 0 0,1-1 0,0 0 0,1-1 0,1 0 0,0 0 0,1-1 0,0-1 0,1 0 0,27 18 0,-28-22-404,0-1 0,1 0 0,-1-1 0,1-1 0,0 0 0,0 0 0,1-1 0,-1-1 0,1 0 0,-1-1 0,1-1-1,0 0 1,-1 0 0,17-4 0,18-3-3208</inkml:trace>
</inkml:ink>
</file>

<file path=ppt/ink/ink8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38.6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442 64 6656,'-5'-16'1758,"4"12"-740,0 0-1,-1 0 1,1 0-1,-1 0 0,1 0 1,-1 0-1,0 0 1,-4-5-1,-9 2 377,3 8-1235,0 0 1,0 0-1,1 1 1,-1 1-1,1 0 1,0 0 0,0 1-1,-20 11 1,7-5-210,-11 5 413,0 2 0,0 1-1,2 1 1,1 3 0,-32 25-1,63-46-338,-18 20 170,19-21-189,0 1 1,-1-1 0,1 1-1,0-1 1,0 1 0,-1-1-1,1 1 1,0 0 0,0-1-1,0 1 1,0-1 0,0 1-1,0-1 1,0 1 0,0-1-1,0 1 1,0 0 0,0-1-1,0 1 1,0-1 0,0 1-1,0-1 1,1 1 0,-1-1-1,0 1 1,0-1 0,1 1-1,-1-1 1,0 1 0,1-1-1,-1 1 1,0-1 0,1 0-1,-1 1 1,1-1 0,-1 0-1,1 1 1,-1-1 0,1 0-1,-1 1 1,1-1 0,-1 0-1,1 0 1,-1 0 0,1 1-1,-1-1 1,1 0 0,0 0-1,-1 0 1,1 0 0,0 0-1,26 4 122,-1-1 0,1-2-1,43-2 1,10 0 6,-31 2 38,-1 2 0,86 16-1,-93-9-72,77 31 0,-107-36-91,0 0 0,0 1 0,-1 0 0,1 1-1,-1 1 1,-1-1 0,0 1 0,0 1-1,0 0 1,-1 0 0,8 13 0,-14-20 5,0 1 0,0 0 0,0 1 1,0-1-1,-1 0 0,0 0 0,1 1 1,-1-1-1,-1 1 0,1-1 1,0 1-1,-1-1 0,0 1 0,1 0 1,-2-1-1,1 1 0,0-1 0,-1 1 1,1-1-1,-1 1 0,0-1 0,0 1 1,-1-1-1,1 0 0,-1 1 0,1-1 1,-1 0-1,0 0 0,0 0 1,0 0-1,-1-1 0,1 1 0,-1 0 1,0-1-1,1 0 0,-1 0 0,0 0 1,0 0-1,-5 2 0,-24 8 138,0-1-1,-1-2 0,0-1 1,0-1-1,-1-2 0,-65 1 1,95-6-212,1 0 0,-1 0 0,1 0 0,-1 0 1,1-1-1,0 0 0,-1 0 0,1 1 0,0-2 1,-1 1-1,1 0 0,0-1 0,0 0 0,-4-2 1,5 2-128,1 1 1,0-1 0,-1 1 0,1-1 0,0 1 0,0-1 0,0 1 0,0-1 0,0 0-1,1 0 1,-1 0 0,0 1 0,1-1 0,-1 0 0,1 0 0,0 0 0,0 0-1,0 0 1,0 0 0,0 0 0,0 0 0,0 0 0,1 1 0,-1-1 0,1 0 0,-1 0-1,1 0 1,0 0 0,0-1 0,15-23-2969,-1 5-64</inkml:trace>
</inkml:ink>
</file>

<file path=ppt/ink/ink8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38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9856,'14'15'4864,"-9"29"-5888,-5-37 9087,4 13-7807,1-1 0,10 17-128,-7-4 128,12 2-512,-6-6 0,15-8-1024,-6-4 128,-5-16-1664,1 0 129</inkml:trace>
</inkml:ink>
</file>

<file path=ppt/ink/ink8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39.3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1 12928,'-48'12'6399,"72"22"-16894,-14-29 12031,-1 22-4096,0-11 128</inkml:trace>
</inkml:ink>
</file>

<file path=ppt/ink/ink8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0.0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448 1 7424,'-48'3'9652,"-27"8"-7442,16-2-1529,-78 14 1901,125-22-2301,1 1 0,-1 0 0,1 1 1,-18 7-1,25-9-231,1 1-1,-1-1 1,1 1 0,0 0 0,-1 0 0,1 0 0,0 0 0,0 1 0,1-1 0,-1 1-1,0 0 1,1 0 0,0 0 0,0 0 0,0 0 0,0 0 0,-2 6 0,3-7-47,1 0 1,0 0 0,0 0 0,0 0 0,0 0 0,0 0 0,0 1 0,1-1 0,-1 0 0,1 0 0,-1 0 0,1 0 0,0 0-1,0 0 1,0 0 0,0-1 0,0 1 0,0 0 0,0 0 0,1-1 0,-1 1 0,1-1 0,-1 1 0,1-1 0,-1 0 0,1 1-1,0-1 1,0 0 0,0 0 0,0 0 0,0 0 0,0-1 0,3 2 0,8 3 21,1 0 1,-1-1-1,20 4 0,15 1-17,-8-3 16,-1 2 0,-1 2 0,1 2 0,68 30 0,-65-22-10,-29-15 4,0 1-1,-1 1 1,0 0 0,0 0 0,15 13 0,-24-17-12,-1-1 0,1 1 1,-1 0-1,0 0 0,0 0 1,0 0-1,0 0 0,0 1 0,-1-1 1,0 0-1,1 1 0,-1 0 0,0-1 1,-1 1-1,1-1 0,-1 1 0,0 0 1,1-1-1,-2 1 0,1 0 1,0-1-1,-1 1 0,1 0 0,-3 6 1,1-7 26,0 1 0,0-1 1,0 0-1,-1 1 1,1-1-1,-1 0 0,0-1 1,0 1-1,0 0 0,0-1 1,0 1-1,0-1 1,-1 0-1,1 0 0,-1 0 1,1-1-1,-7 2 1,-74 23 435,68-22-387,-46 9 104,-1-2 1,0-3 0,-127 0-1,183-8-320,6 0 44,0 1 0,1-1 0,-1 0 0,0 0 0,0 1 0,0-1 1,0 0-1,0 0 0,1 0 0,-1 0 0,0 0 0,0 0 1,0 0-1,0-1 0,0 1 0,0 0 0,1 0 0,-1-1 0,0 1 1,0 0-1,0-1 0,1 1 0,-1-1 0,0 1 0,1-1 0,-1 1 1,0-1-1,1 1 0,-1-1 0,0 0 0,1 0 0,-1 1 0,1-1 1,0 0-1,-1 0 0,1 1 0,-1-1 0,1 0 0,0 0 0,-1-1 1,1-10-3261</inkml:trace>
</inkml:ink>
</file>

<file path=ppt/ink/ink8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0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6 8192,'-1'6'9656,"4"7"-5894,9 28-4303,-11-40 1253,47 113 269,-34-87-572,-2 1 1,-1 1 0,-1 0-1,7 34 1,-16-62-386,-1 0-1,1 0 1,-1 0 0,0 0 0,1 0-1,-1 0 1,0 0 0,0 0 0,0 0-1,1 0 1,-1 0 0,0 0 0,-1 0-1,1 0 1,0 0 0,0 0 0,0 0-1,-1 0 1,1 0 0,0 0 0,-1 0-1,1 0 1,-1 0 0,1 0-1,-1 0 1,1-1 0,-1 1 0,-1 1-1,1-2 6,-1-1 0,1 1-1,-1-1 1,1 1 0,0-1-1,-1 1 1,1-1-1,-1 0 1,1 0 0,0 0-1,0 0 1,0 0-1,0 0 1,-1 0 0,0-2-1,-41-53 383,38 46-373,1 0 0,0 0-1,1 0 1,0 0 0,0-1-1,1 1 1,1-1 0,-1 1 0,2-1-1,0 0 1,0 0 0,1 1-1,0-1 1,0 0 0,7-19 0,-6 22 8,1 1 1,0 0 0,0 1-1,0-1 1,1 0 0,0 1-1,0 0 1,0 0 0,1 0-1,0 1 1,0-1 0,1 1 0,0 0-1,-1 1 1,2-1 0,-1 1-1,0 0 1,1 1 0,0-1-1,0 2 1,0-1 0,0 1-1,0 0 1,8-2 0,3 2 74,0 0 0,1 1 0,-1 1 0,24 3 0,-34-2-76,0 0 0,0 1 1,0-1-1,0 1 0,-1 1 1,1 0-1,-1 0 1,0 0-1,1 1 0,-2 0 1,1 0-1,12 11 0,-8-3 3,0 1-1,-1 0 1,0 1-1,-1 0 0,0 1 1,-1 0-1,6 19 1,-10-25-104,-1 0 0,0 1 0,-1-1 0,0 1-1,0 0 1,-1-1 0,0 1 0,-1 0 0,0 0 0,-1 0 0,0-1 0,0 1 0,-5 14 0,6-24-91,0-1-1,0 1 1,0 0 0,0 0 0,0 0-1,0-1 1,-1 1 0,1 0-1,0 0 1,0 0 0,0 0-1,0-1 1,-1 1 0,1 0-1,0 0 1,0 0 0,0 0-1,-1 0 1,1 0 0,0 0-1,0 0 1,-1 0 0,1 0 0,0 0-1,0 0 1,-1 0 0,1 0-1,0 0 1,0 0 0,0 0-1,-1 0 1,1 0 0,0 0-1,0 0 1,-1 0 0,1 0-1,0 0 1,0 0 0,0 0-1,-1 0 1,1 1 0,0-1 0,0 0-1,0 0 1,0 0 0,-1 0-1,1 1 1,0-1 0,0 0-1,0 0 1,0 0 0,0 1-1,0-10-3564</inkml:trace>
</inkml:ink>
</file>

<file path=ppt/ink/ink8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1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14 296 7680,'0'1'190,"0"-1"1,0 0 0,0 0-1,0 1 1,-1-1 0,1 0-1,0 0 1,0 1 0,0-1-1,0 0 1,0 0 0,0 1-1,0-1 1,0 0 0,0 0-1,0 1 1,0-1-1,0 0 1,1 0 0,-1 1-1,0-1 1,0 0 0,0 0-1,0 0 1,0 1 0,0-1-1,0 0 1,1 0 0,-1 0-1,0 1 1,0-1 0,0 0-1,1 0 1,-1 0-1,0 0 1,0 1 0,0-1-1,1 0 1,-1 0 0,1 0-1,15 3 6933,0 0-4273,-1 3-4106,30 25 2752,-36-24-1367,-1 0 1,1-1 0,0 0-1,1-1 1,-1 0 0,1 0-1,0-1 1,1 0 0,-1-1 0,13 2-1,-2-3-28,-1-1 0,1 0 0,-1-2 0,1-1 0,-1 0 0,1-2 1,-1 0-1,0-1 0,0-1 0,-1-1 0,0 0 0,0-2 0,0 0 0,-2-1 0,1-1 0,-1-1 0,0 0 0,21-22 0,-35 30-96,1 0 0,-1 0-1,0 0 1,0 0 0,-1 0-1,1-1 1,-1 1 0,0-1 0,0 0-1,-1 0 1,1 0 0,-1 1-1,0-1 1,0 0 0,-1-1-1,1 1 1,-1 0 0,0 0 0,-1 0-1,1 0 1,-1 0 0,0 0-1,0 0 1,-4-9 0,1 6-20,1 1-1,-1-1 1,0 1-1,0 0 1,-1 0 0,0 1-1,0-1 1,-1 1 0,0 0-1,0 1 1,0-1 0,-1 1-1,0 0 1,0 1-1,-14-7 1,-2 2-21,0 1 0,-1 1-1,0 2 1,-1 0 0,1 1 0,-1 2-1,0 1 1,1 0 0,-35 5-1,28 0-190,1 2 0,-52 17-1,73-20-25,1 0 1,-1 1-1,1 0 0,0 0 1,0 1-1,0 0 0,0 0 0,1 1 1,0 0-1,0 1 0,1-1 0,-11 15 1,15-19 121,1-1 0,0 1 0,0 0 0,0 0 0,0 0 0,0-1 0,1 1 0,-1 0 0,1 0 0,-1 0 0,1 0 0,0 0 0,-1 0 0,1 0 0,0 0 0,0 0 0,1 3 0,0-2-221,1 0 0,-1 0 0,1 0 0,0 0 0,0 0 0,0 0 0,1 0 0,3 3 0,20 26-3231</inkml:trace>
</inkml:ink>
</file>

<file path=ppt/ink/ink8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1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144 221 4736,'10'-6'95,"-5"-1"4712,-5 22 2664,3 0-6909,1 0 0,1 0 1,0-1-1,1 0 0,0 0 1,11 16-1,-13-23-406,0 0-1,0-1 1,1 0 0,0 0 0,1 0-1,-1-1 1,1 0 0,0 0-1,0 0 1,1 0 0,-1-1 0,1 0-1,0-1 1,13 5 0,-3-3 130,1-1 0,0-1 0,36 1 0,-44-4-181,-1 0 0,1-1 1,0 0-1,0 0 0,-1-1 1,1-1-1,-1 1 0,0-2 1,15-6-1,-14 3-25,-1 0 1,0-1-1,0 0 1,0-1-1,-1 0 0,-1 0 1,1 0-1,-2-1 1,1-1-1,-1 1 0,-1-1 1,5-13-1,-7 16-58,0 1 1,-1-1-1,0 0 0,-1 0 1,1 0-1,-2 0 0,1 0 1,-1 0-1,0 0 0,-1 0 1,0 0-1,0 0 0,-1 1 0,0-1 1,0 0-1,-1 1 0,1-1 1,-2 1-1,1 0 0,-1 0 1,-9-13-1,2 10-43,0 1-1,0-1 1,-1 2 0,0 0-1,-1 0 1,0 1 0,0 0-1,0 1 1,-1 1 0,0 0-1,0 1 1,0 1 0,-1 0-1,1 1 1,-25-1 0,18 2-116,0 1 0,0 1 0,1 1 0,-1 1 0,1 1 0,-1 0 0,1 2 0,1 0 1,-1 1-1,1 1 0,-18 11 0,27-13-88,0 0 0,1 1 0,0 0 0,0 1 0,1-1 1,0 2-1,-11 14 0,16-19 70,0 0 0,1 0 0,-1 0 0,1 0 1,0 1-1,0-1 0,1 1 0,-1-1 0,1 1 1,0 0-1,0-1 0,1 1 0,-1 0 0,1 0 0,0 0 1,0 0-1,1-1 0,0 1 0,-1 0 0,2 0 1,0 4-1,5 3-505,1 0 1,0 0 0,0 0-1,1-1 1,0-1-1,1 1 1,1-2 0,-1 1-1,2-1 1,23 14 0,13 8-2029</inkml:trace>
</inkml:ink>
</file>

<file path=ppt/ink/ink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3.7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5248,'0'142'7650,"0"31"-4513,9 228-1381,-4-295-1080,10 124 413,-10-190-922,2 0 0,2-1 0,22 64-1,-29-96-141,1-1 0,0 1 0,0-1 0,1 0 0,0 0 0,0 0 0,1 0 0,-1-1 0,1 1 0,0-1 0,11 8 0,-14-12-64,1 1 0,0-1-1,-1 1 1,1-1 0,0 0 0,0 0 0,0 0 0,0-1 0,0 1 0,0-1-1,0 1 1,0-1 0,0 0 0,0 0 0,1-1 0,-1 1 0,0-1-1,0 1 1,0-1 0,0 0 0,-1 0 0,1 0 0,0 0 0,0-1-1,0 1 1,-1-1 0,1 0 0,-1 0 0,3-2 0,20-17-2105,-1-1 0,-1-1 0,36-45 0,-36 38-309</inkml:trace>
</inkml:ink>
</file>

<file path=ppt/ink/ink8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2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7936,'0'4'1124,"1"0"1,0 0-1,-1 0 1,2 0-1,-1 0 1,0-1-1,1 1 1,0 0-1,0-1 1,2 4-1,11 25-438,19 96 967,35 252 1,-55-280-1163,-5-27-132,-5-32-1907,-2-35-3365,-2-16 1842</inkml:trace>
</inkml:ink>
</file>

<file path=ppt/ink/ink8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2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8 327 10240,'21'25'9158,"-19"-21"-8710,0-1-1,0 0 0,1 0 0,-1 0 1,1 0-1,0 0 0,0-1 1,0 1-1,6 4 0,5 0-266,0-1 0,0 0-1,1-1 1,-1-1 0,1 0-1,0-1 1,0 0 0,1-1 0,-1-1-1,0 0 1,1-2 0,-1 1-1,16-4 1,-16 2-127,-1-1 0,0 0 0,0-1 0,0 0 0,-1-1 0,1-1 0,-1 0 0,0-1 0,-1-1 0,0 0 0,0 0 0,0-1 0,16-17 0,-24 21-54,-1 1 0,0 0 1,0-1-1,0 0 1,-1 0-1,1 0 1,-1 0-1,0 0 0,-1 0 1,1 0-1,-1-1 1,0 1-1,-1-1 1,1 1-1,-1-1 0,0 1 1,-1-9-1,-1 1-26,-1 0 0,0 0 0,0 0 0,-2 1-1,-10-24 1,10 27 1,0 1 0,0 0 0,-1 0 0,0 0 0,0 1 0,-1 0 0,1 0-1,-2 1 1,1 0 0,-1 0 0,0 0 0,0 1 0,0 0 0,-1 1 0,0 0 0,0 0 0,0 1 0,0 0-1,-1 1 1,-12-2 0,10 2-36,0 1-1,-1 0 0,1 1 0,-1 0 1,1 1-1,0 1 0,0 0 0,0 0 1,0 1-1,0 1 0,0 0 0,1 0 1,-1 1-1,1 1 0,-10 7 1,10-6-49,1 0 0,1 1 0,0 1 1,0 0-1,0 0 0,1 0 1,0 1-1,1 1 0,-8 14 1,12-20 27,0 1 0,1-1 0,0 1 0,0 0 0,1 0 1,-1 0-1,1 0 0,1 0 0,-1 0 0,1 0 0,0 0 0,0 1 1,1-1-1,0 0 0,0 0 0,0 0 0,1 0 0,-1 0 0,2-1 1,2 8-1,-1-8-32,0 0 1,0 0-1,0 0 1,0-1-1,1 0 0,-1 0 1,1 0-1,0 0 1,1-1-1,-1 0 1,1 0-1,-1 0 1,1-1-1,0 1 1,0-1-1,10 1 1,4 2-397,0-2 1,1 0-1,33 0 1,-45-4 322,1 0 1,0 0 0,-1-1-1,1-1 1,-1 1-1,0-2 1,0 1-1,0-1 1,13-8 0,-9 5 614,-1 1 1,1 1 0,19-6-1,-30 11-241,0 0 0,0 1 0,-1-1 0,1 1 0,0 0 0,-1-1 0,1 1 0,0 0 0,-1 0 0,1 0 0,-1 0 0,0 0 0,1 1-1,-1-1 1,0 0 0,0 1 0,0-1 0,1 1 0,-2-1 0,1 1 0,0-1 0,0 1 0,0 0 0,0 3 0,23 52 2930,-22-51-3078,1 0 17,0 1 1,1-1 0,0 0-1,0 0 1,1 0 0,0-1-1,0 1 1,0-1 0,0 0-1,1-1 1,0 1 0,0-1 0,0-1-1,0 1 1,1-1 0,-1 0-1,1 0 1,0-1 0,0 1-1,10 0 1,3 2-705,-1-2-1,1 0 1,0-2-1,0 0 0,0-1 1,22-3-1,17-4-2807</inkml:trace>
</inkml:ink>
</file>

<file path=ppt/ink/ink8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3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6 378 6016,'0'0'136,"-1"0"0,1-1 1,0 1-1,0 0 0,-1 0 1,1 0-1,0-1 0,-1 1 1,1 0-1,0 0 0,0 0 0,-1-1 1,1 1-1,0 0 0,0-1 1,0 1-1,0 0 0,-1-1 1,1 1-1,0 0 0,0-1 1,0 1-1,0 0 0,0-1 0,0 1 1,0 0-1,0-1 0,0 1 1,0 0-1,0-1 0,0 1 1,0 0-1,0-1 0,0 1 1,0 0-1,0-1 0,1 1 0,-1 0 1,0-1-1,0 1 0,0 0 1,0 0-1,1-1 0,-1 1 1,1-1-1,14-29 4337,22-24-1627,-17 33-2632,1 2 0,0 0 1,2 1-1,29-17 1,-12 7 505,-15 8-339,0 2 0,1 1 1,1 1-1,1 1 0,0 1 1,1 2-1,34-11 0,-56 22-343,0 0 0,0 0 0,0 0 0,0 1 0,0 0 0,0 0 0,0 1 0,0 0 0,0 0 0,-1 0 0,1 1 0,0 0 0,-1 1 0,1-1 0,-1 1 0,0 0 0,0 1 0,0 0 0,0 0-1,-1 0 1,1 0 0,-1 1 0,0 0 0,0 0 0,-1 0 0,0 1 0,0 0 0,0 0 0,0 0 0,2 7 0,0-2-47,-1 0 0,-1 1 0,0 0 0,0 0 0,-1 0 0,-1 0 0,0 0 0,0 1 0,-1-1 0,-1 1 0,0-1 0,-1 1 0,-1-1 0,1 0 0,-2 1 0,-4 14 0,4-21 5,1 1 0,-1 0 0,-1-1 0,1 0 0,-1 0 0,0 0 0,0 0 0,-1 0 0,0-1 0,0 0 0,0 0 0,-1 0 0,-9 6 0,5-6-18,1 0 0,-1-1 0,0 0-1,0-1 1,-1 0 0,1-1 0,-1 0-1,-13 1 1,15-2-154,1 0 0,0-1 0,0 0 0,0 0 0,0-1-1,-15-3 1,20 3-152,0 0-1,0-1 1,0 1-1,0 0 1,1-1-1,-1 1 1,0-1-1,1 0 1,-1 0-1,1 0 0,-1 0 1,-1-3-1,-10-12-2871</inkml:trace>
</inkml:ink>
</file>

<file path=ppt/ink/ink8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3.9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61 323 8064,'40'3'7998,"3"-1"-790,-14-7-6927,-13 1-89,-1-2-1,0 0 0,0 0 1,0-2-1,-1 0 1,26-19-1,-36 24-161,0 0 0,0-1 0,0 1 1,-1-1-1,1 0 0,-1 0 0,0 0 0,0-1 1,-1 1-1,1 0 0,-1-1 0,0 0 0,0 0 0,-1 0 1,1 1-1,-1-1 0,0-1 0,-1 1 0,1 0 1,-1 0-1,0 0 0,0 0 0,0 0 0,-1 0 1,0 0-1,-2-7 0,0 2-14,-1 1 0,0-1 1,0 1-1,-1 0 0,0 0 1,-1 1-1,-7-9 0,10 12 6,-1 1 1,0 1-1,1-1 1,-1 0-1,0 1 0,-1 0 1,1 0-1,-1 0 1,1 1-1,-1-1 0,0 1 1,0 0-1,0 0 1,0 1-1,0 0 0,0 0 1,-6-1-1,2 3 29,-1 0-1,0 0 0,0 1 1,1 0-1,-1 1 1,1 0-1,0 0 1,0 1-1,0 0 0,0 1 1,1 0-1,0 0 1,0 1-1,0 0 1,1 0-1,-1 1 0,2 0 1,-1 0-1,1 1 1,0-1-1,-9 17 1,10-13-16,1-1 0,0 1 0,1 0 1,0 1-1,0-1 0,2 0 1,-1 1-1,1 0 0,1-1 1,0 1-1,1-1 0,0 1 1,0-1-1,1 1 0,1-1 1,0 0-1,1 0 0,0 0 1,9 17-1,-7-17-49,0 0-1,1 0 1,0 0 0,1-1-1,0 0 1,0-1 0,1 0-1,1 0 1,-1-1-1,2 0 1,-1 0 0,1-2-1,0 1 1,0-1 0,0-1-1,1 0 1,24 7-1,-26-10-246,0 0-1,0-1 1,0 0-1,0-1 1,19-2-1,-21 1-357,0 0-1,-1-1 0,1 0 0,0 0 0,-1-1 0,1 0 1,10-6-1,12-11-2858</inkml:trace>
</inkml:ink>
</file>

<file path=ppt/ink/ink8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4.9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65 5248,'10'34'11702,"-1"0"-7422,15 49-5833,-9-48 3699,-12-28-1979,3 3 78,-1 0 1,-1 0 0,0 0 0,0 0 0,-1 1 0,0 0 0,2 13 0,-6-25 259,-7-14-290,1-1 0,1 1 0,-5-19 0,9 23-200,1 0 0,0-1 1,0 1-1,1-1 0,1 1 0,0 0 1,0 0-1,1-1 0,1 1 0,0 0 1,0 0-1,1 1 0,1-1 0,0 1 1,11-18-1,-12 22 5,0 0 0,0 0 1,1 1-1,0 0 0,0 0 0,0 0 0,1 0 0,-1 1 1,1 0-1,0 0 0,1 1 0,-1-1 0,0 1 1,1 1-1,0-1 0,0 1 0,0 0 0,0 1 1,0 0-1,0 0 0,0 0 0,0 1 0,0 0 1,0 0-1,1 1 0,10 2 0,-11-1 17,0-1 0,0 1 0,-1 0 0,1 1 0,0 0-1,-1 0 1,0 0 0,1 1 0,-1 0 0,-1 0 0,1 1 0,-1 0 0,1 0-1,5 7 1,-3 0 9,0 0 0,-1 0 0,-1 1 0,0 0 0,0 0 0,4 20 0,-7-24-38,1 2 22,0-1 0,-1 1 0,0 0-1,-1-1 1,0 1 0,-1 0 0,0 0 0,-1 22 0,0-33-35,0 1-1,0 0 0,0 0 1,0-1-1,-1 1 0,1 0 1,0 0-1,0-1 1,-1 1-1,1 0 0,-1-1 1,1 1-1,0 0 1,-1-1-1,1 1 0,-1-1 1,1 1-1,-1-1 0,0 1 1,1-1-1,-1 1 1,1-1-1,-1 1 0,-1 0 1,-7-14-244,1-27-108,9 30 340,0 0 0,0 0 1,1 0-1,0 1 0,1-1 1,0 0-1,0 1 0,1 0 1,1 0-1,-1 0 0,1 0 1,1 0-1,-1 1 0,2 0 1,-1 1-1,1-1 0,0 1 1,1 0-1,-1 1 1,1 0-1,1 0 0,-1 1 1,1 0-1,0 0 0,0 1 1,0 0-1,1 1 0,-1 0 1,1 0-1,0 1 0,0 0 1,0 1-1,0 0 0,0 1 1,0 0-1,0 0 0,0 1 1,0 0-1,0 1 1,14 4-1,-13-1 85,0 1 1,0 0-1,0 0 0,-1 1 1,0 1-1,0-1 1,13 15-1,59 67 558,-65-65-461,-1 0 0,-1 1 0,-1 1 0,11 28 0,0-3-1395,-25-49-1799,0-2-449</inkml:trace>
</inkml:ink>
</file>

<file path=ppt/ink/ink8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5.5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 8192,'-9'4'436,"-2"4"8637,11 3-4296,3 3-4429,60 359 1807,-15-76-992,-38-237-982,22 90 102,16 100-1014,-48-246 770,1 2-399,0 0 0,-1 0 0,0 0 0,0 0 0,-2 12 0,2-17 230,0-1 1,-1 1-1,1 0 1,-1 0 0,1 0-1,-1 0 1,1 0-1,-1-1 1,1 1 0,-1 0-1,0 0 1,1-1-1,-1 1 1,0 0 0,0-1-1,0 1 1,0-1-1,1 1 1,-1-1-1,0 0 1,0 1 0,0-1-1,0 0 1,0 0-1,0 1 1,0-1 0,0 0-1,0 0 1,0 0-1,0 0 1,0 0 0,0 0-1,0-1 1,0 1-1,0 0 1,0 0 0,0-1-1,-1 0 1,-23-4-3092</inkml:trace>
</inkml:ink>
</file>

<file path=ppt/ink/ink8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5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2 154 8576,'0'0'178,"-1"-1"1,1 1 0,0-1 0,0 1-1,0-1 1,0 1 0,0 0-1,0-1 1,0 1 0,0-1 0,0 1-1,0-1 1,0 1 0,0-1-1,1 1 1,-1 0 0,0-1 0,0 1-1,0-1 1,1 1 0,-1 0-1,0-1 1,0 1 0,1-1-1,-1 1 1,0 0 0,1 0 0,-1-1-1,0 1 1,1-1 0,21-10 4006,37-8-28,-38 12-4344,43-19 1192,-37 14-889,51-14 1,-73 24-92,29-8 336,-1 2 0,1 1-1,0 1 1,49-1 0,-73 8-261,0-1 0,0 1 0,0 1 0,-1-1 1,1 2-1,-1-1 0,1 1 0,17 9 1,-21-8-83,0-1 1,0 1-1,-1 1 0,0-1 1,0 1-1,0 0 1,0 0-1,0 0 1,-1 1-1,0 0 1,-1 0-1,1 0 1,-1 0-1,3 8 1,0 2 9,-2 1 0,0-1 1,0 1-1,-2 0 1,0 0-1,-1 0 1,-1 0-1,-2 26 1,1-39-14,1 0 1,-1 0 0,0 0 0,0 0 0,-1 0 0,1 0 0,-1 0 0,0-1 0,0 1 0,0-1 0,0 1 0,-1-1 0,1 0 0,-1 0 0,0 0 0,0 0 0,0 0 0,0-1 0,0 1-1,-1-1 1,1 0 0,-1 0 0,0 0 0,1-1 0,-8 3 0,2-1 14,1-1 1,-1 0-1,-1 0 0,1-1 0,0 0 0,0-1 0,0 1 1,-1-2-1,1 0 0,-14-2 0,-33-9 5,27 7-985,-1-2 0,-54-20-1,84 27 867,-1 0 0,1 0 0,-1 0-1,1 0 1,0 0 0,-1-1 0,1 1-1,-1 0 1,1 0 0,-1 0 0,1-1-1,0 1 1,-1 0 0,1 0 0,0-1-1,-1 1 1,1 0 0,0 0 0,-1-1-1,1 1 1,0-1 0,-1 1 0,1 0-1,0-1 1,0 1 0,0-1 0,-1 1-1,1 0 1,0-1 0,0 1 0,0-1-1,0 1 1,0-1 0,0 1 0,0-1-1,0 1 1,0 0 0,0-1 0,0 1-1,0-1 1,0 1 0,0-1 0,0 1-1,1 0 1,-1-1 0,0 1 0,0-1-1,0 1 1,1 0 0,-1-1 0,0 1-1,1-1 1,-1 1 0,0 0 0,1 0 0,-1-1-1,0 1 1,1-1 0,10-10-3265</inkml:trace>
</inkml:ink>
</file>

<file path=ppt/ink/ink8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6.2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1 10240,'-14'8'5120,"19"19"-5760</inkml:trace>
</inkml:ink>
</file>

<file path=ppt/ink/ink8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6.5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275 644 12416,'3'2'5119,"9"4"-2766,-8-9 1029,-13-8-1019,-5 1-3549,-1 2 1119,8 5 34,1 0 0,1-1 0,-1 1 0,0-1 0,1 0 0,-10-9 0,-6-9-74,0-1 0,2-1 1,1-1-1,0-1 0,2 0 1,1-1-1,1-1 0,2 0 1,0-1-1,2-1 0,1 1 1,2-1-1,-4-32 0,10 53 137,0 0-1,1-1 1,0 1 0,0 0-1,1 0 1,1-1-1,-1 1 1,5-12-1,-4 17 13,-1-1 1,1 1-1,0 0 0,0 0 0,0 1 0,1-1 1,-1 0-1,1 1 0,0-1 0,0 1 0,0 0 1,0 0-1,1 0 0,-1 1 0,1-1 0,0 1 1,0 0-1,0 0 0,0 0 0,5-2 0,6 0 57,1 1 0,0 0-1,0 1 1,0 1-1,0 0 1,1 1 0,-1 1-1,0 1 1,19 3 0,-25-2-794,0-1 1,-1 2 0,1-1 0,-1 1 0,16 9 0,-5 2-2400</inkml:trace>
</inkml:ink>
</file>

<file path=ppt/ink/ink8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6.8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0 278 8704,'4'4'960,"-1"0"1,1 0 0,0-1 0,0 1-1,0-1 1,1 0 0,-1 0-1,1 0 1,-1-1 0,1 0-1,0 1 1,0-2 0,10 3-1,-12-3-783,1-1-1,-1 1 1,1-1-1,0 0 1,-1-1-1,1 1 1,-1 0-1,1-1 0,0 0 1,-1 0-1,0 0 1,6-3-1,11-5-39,-1 0 72,0 0 1,-1-1-1,0 0 0,29-25 0,-43 32-173,0-1 0,-1 0 0,1 0 0,-1 0 0,0 0 0,0 0 0,0-1 0,-1 1 1,0-1-1,0 0 0,0 0 0,0 0 0,-1 0 0,0 0 0,0 0 0,0 0 0,0-1 0,-1 1 0,0 0 0,0 0 0,-1-1 0,1 1 0,-3-9 0,-18-46 148,20 57-170,-1-1 1,0 1-1,0-1 0,0 1 1,-1 0-1,1 0 0,-1 0 0,1 0 1,-1 0-1,0 0 0,0 1 1,0 0-1,-5-3 0,4 4 6,0-1-1,0 2 1,-1-1-1,1 0 0,-1 1 1,1 0-1,0 0 1,-1 0-1,1 0 1,0 1-1,-1 0 0,1 0 1,0 0-1,0 0 1,-1 1-1,1-1 1,0 1-1,0 0 1,1 0-1,-1 1 0,0-1 1,1 1-1,0 0 1,-1 0-1,1 0 1,-4 5-1,-4 4 52,1 0 1,1 0-1,0 1 0,0 1 1,1-1-1,-6 16 0,10-19-28,1 1 0,1-1 0,-1 0-1,2 1 1,0-1 0,0 1 0,1 0 0,0-1 0,0 1 0,2-1-1,-1 1 1,1-1 0,1 0 0,0 1 0,0-1 0,1 0-1,0-1 1,1 1 0,0-1 0,0 0 0,8 9 0,-5-6-116,1 0 0,0-1 0,0 0 0,1-1 1,1 0-1,0 0 0,0-1 0,1-1 1,0 0-1,1-1 0,-1 0 0,1 0 0,1-2 1,26 9-1,-27-13-795,-1 0-1,1 0 1,0-1 0,-1-1 0,1 0-1,-1-1 1,1 0 0,-1-1 0,18-6-1,14-5-2714</inkml:trace>
</inkml:ink>
</file>

<file path=ppt/ink/ink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4.1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 5632,'38'-11'2816,"19"3"-3200,-40 8 4992,78 5-4096,-1-2 128,-9 1-128,-1 0 128,1-1-1024,-24 3 128,-13-3 128,-11 1 0,-5-4-1664,-7 3 128,-7 10-256,-8 6 128</inkml:trace>
</inkml:ink>
</file>

<file path=ppt/ink/ink8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7.3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44 3200,'2'-16'-601,"5"-7"8895,-2 19-478,-5 28-6472,-5 15 725,3 76 1,3-105-2068,0 0-1,0 1 1,1-1-1,0 0 1,0 0 0,1 0-1,1 0 1,0-1-1,0 1 1,1-1-1,0 0 1,9 13 0,-12-20-123,-1-1 1,1 1-1,0 0 1,0-1 0,0 0-1,0 1 1,0-1-1,0 0 1,0 0 0,0 0-1,0 0 1,0 0-1,0 0 1,1-1 0,-1 1-1,0-1 1,1 0-1,-1 0 1,0 1 0,1-2-1,-1 1 1,0 0 0,1 0-1,-1-1 1,4 0-1,5-1-588,33-2-2385</inkml:trace>
</inkml:ink>
</file>

<file path=ppt/ink/ink8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7.7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7168,'14'3'3584,"20"-6"-3328,-25 3 3584,0-4-4224,2 0 0,-11 4-1408,0 0 0,-6 0 1024,1 0 0</inkml:trace>
</inkml:ink>
</file>

<file path=ppt/ink/ink8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8.0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78 9856,'-3'12'4293,"9"9"-4260,-5-19 718,8 35 5761,-2 17-4147,2 11-2282,-3-17 882,-9-39-328,-9-28-511,8 6-119,1 1 0,0-1 0,0 0 0,1 0 0,1 0 0,0 0 0,1 0 0,1-1 1,0 1-1,0 0 0,1 0 0,1 1 0,0-1 0,6-14 0,-6 21 2,0-1 0,1 1 0,0 0 0,0 0 0,0 0 0,1 1 0,0-1 0,0 1 0,0 0 0,1 1 0,0-1 0,-1 1 0,2 0 0,-1 1 0,0-1 0,1 1 0,-1 1 0,1-1 0,0 1 0,0 0-1,0 1 1,0-1 0,1 1 0,-1 1 0,0-1 0,0 1 0,11 2 0,-3-1 67,-1 1 0,1 0 0,-1 2 0,1-1 0,-1 2-1,0 0 1,0 0 0,-1 2 0,0-1 0,0 2 0,0 0 0,16 13 0,-8-2 2,-1 0 1,-1 1-1,25 33 1,-36-40-68,1 0 1,-2 0-1,0 1 0,-1 0 1,0 0-1,-1 1 0,6 28 1,-8-31-263,4 24 236,-7-35-196,0 0 0,0 0 0,0 1 0,0-1-1,0 0 1,0 0 0,0 0 0,0 0 0,0 1 0,-1-1 0,1 0-1,0 0 1,-1 0 0,1 0 0,-1 0 0,1 0 0,-1 0 0,1 0-1,-1 0 1,0 0 0,0 0 0,1 0 0,-2 0 0,-3 3-3139</inkml:trace>
</inkml:ink>
</file>

<file path=ppt/ink/ink8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8.8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439 21 7808,'-3'-2'791,"-1"1"1,1-1-1,-1 1 1,1 0-1,-1 0 1,0 0-1,1 0 0,-1 1 1,0 0-1,-4 0 1,-22-5 2427,17 3-3104,0 0 1,0 1-1,0 1 1,0 0 0,-1 1-1,1 0 1,0 1-1,-14 3 1,-14 2-132,18-5 138,-1 2 0,-29 9-1,45-11-63,1 0 0,-1 1 0,1 0 0,0 0 0,0 1 0,1 0 0,-1 0 0,1 1 0,0-1-1,-9 10 1,14-13-48,0-1 0,1 1-1,-1 0 1,1-1 0,-1 1-1,1 0 1,-1 0-1,1 0 1,-1 0 0,1 0-1,0-1 1,0 1 0,-1 0-1,1 0 1,0 0 0,0 0-1,0 0 1,0 0-1,0 0 1,0 0 0,0 0-1,0 0 1,0 0 0,1 0-1,-1-1 1,0 1 0,1 0-1,-1 0 1,0 0-1,1 0 1,-1 0 0,1-1-1,-1 1 1,1 0 0,0 0-1,-1-1 1,1 1 0,0-1-1,-1 1 1,1 0-1,0-1 1,0 1 0,1 0-1,50 22 441,-39-18-300,118 37 700,47 19-127,-158-52-677,0 0 1,0 2 0,-1 0-1,0 1 1,-1 1-1,19 17 1,-31-25-40,-1 1 1,1 0-1,-1 0 1,-1 0-1,8 12 0,-11-16 3,0 0 0,0 1-1,0-1 1,0 0 0,0 1-1,-1-1 1,1 1-1,-1-1 1,0 1 0,1-1-1,-1 1 1,0-1-1,0 1 1,-1 0 0,1-1-1,-1 1 1,1-1-1,-1 0 1,0 1 0,0-1-1,-1 4 1,-1-2 6,0 1 1,-1-1-1,0 0 1,1 1-1,-1-2 1,-1 1-1,1 0 1,0-1-1,-1 0 1,0 0-1,0 0 1,0 0-1,0-1 1,0 0-1,0 0 1,-9 1-1,-2 1 35,-1-1-1,0-1 1,0 0 0,-17-1-1,-30-1-341,1-2-1,-99-17 1,130 11-1168,31 8 1212,-1-1 0,1 1 0,0 0 0,0-1 0,0 1 0,-1 0 0,1-1 0,0 0 0,0 1 0,0-1-1,0 0 1,0 1 0,0-1 0,0 0 0,0 0 0,0 0 0,0 0 0,1 0 0,-2-1 0,2-5-2846</inkml:trace>
</inkml:ink>
</file>

<file path=ppt/ink/ink8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9.1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117 336 7168,'3'-3'746,"-1"1"0,0-1-1,0 1 1,1-1 0,0 1 0,-1 0 0,1 0 0,0 0 0,0 0 0,0 0 0,0 1 0,5-2-1,47-19 4501,-47 19-5447,3-1 393,-1-1 0,1 0 0,-1 0 0,0-1 0,0 0 0,-1-1 0,0 0 0,0-1 0,0 0 0,-1 0 0,-1 0 0,1-1 0,-1-1 0,-1 1 0,11-20 0,-16 25-161,0 1 0,0-1 0,-1 0 0,1 0 0,-1 0 0,0 0 1,0 1-1,0-1 0,-1 0 0,1 0 0,-1 0 0,0 1 0,0-1 1,0 0-1,-1 1 0,1-1 0,-1 1 0,0-1 0,0 1 0,0 0 1,0 0-1,-5-5 0,2 2-20,0 1 1,0-1-1,0 1 1,-1 1-1,0-1 0,0 1 1,0 0-1,0 0 1,-1 1-1,0 0 0,-10-4 1,7 5-9,-1 1 0,0 1 1,0-1-1,1 2 0,-1 0 1,0 0-1,1 0 0,-1 2 0,1-1 1,0 1-1,-1 1 0,-11 6 1,14-7 2,1 0 1,-1 1 0,1 0 0,0 1 0,1-1-1,-1 1 1,1 1 0,0-1 0,0 1 0,0 0 0,1 1-1,0-1 1,1 1 0,-1 0 0,1 0 0,0 0-1,1 1 1,0-1 0,0 1 0,1 0 0,0 0 0,0 0-1,0 0 1,1 0 0,1 0 0,-1 0 0,1 1 0,1-1-1,0 0 1,0 0 0,3 13 0,-1-6-82,1-1 1,1 0 0,0 1-1,1-2 1,0 1 0,1-1-1,1 0 1,0 0 0,0-1 0,1 0-1,1 0 1,0-1 0,1-1-1,0 1 1,0-2 0,18 12-1,-24-18-198,0 0 0,0-1 0,0 1 0,1-1 0,-1 0 0,1 0 0,0-1 0,-1 0 0,1 0 0,0 0 0,0-1 0,0 1-1,0-2 1,6 1 0,32-1-2927</inkml:trace>
</inkml:ink>
</file>

<file path=ppt/ink/ink8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49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25 9856,'-1'2'439,"-1"0"0,1 0 0,0-1 0,0 1 0,0 0 0,0 0 1,0 1-1,1-1 0,-1 0 0,0 0 0,1 0 0,0 1 0,-1-1 0,1 0 1,0 0-1,0 0 0,1 1 0,-1-1 0,0 0 0,1 0 0,-1 1 0,2 2 0,18 67 4242,-14-52-5190,1 7 578,2-1-1,0 0 0,2-1 0,18 32 1,-10-19 48,-18-37-113,-1 0-1,0 0 1,1 0 0,-1-1 0,1 1 0,-1 0 0,0 0 0,0 0-1,0 0 1,0 0 0,1 0 0,-1 0 0,0 0 0,-1-1 0,1 1-1,0 0 1,0 0 0,0 0 0,0 0 0,-1 0 0,1 0 0,0-1-1,-1 1 1,1 0 0,-1 0 0,1 0 0,-1-1 0,1 1 0,-1 0-1,1-1 1,-1 1 0,0 0 0,1-1 0,-1 1 0,-1 0 0,0-1 3,0 0 1,0 0 0,1 0-1,-1-1 1,0 1 0,0-1-1,1 1 1,-1-1 0,0 1-1,1-1 1,-1 0 0,1 0-1,-1 0 1,1 0 0,-1 0-1,1 0 1,0 0 0,-1-1-1,1 1 1,0 0 0,0-1-1,0 1 1,0-1 0,0 1-1,0-1 1,0 1 0,1-1-1,-1-1 1,-21-50 4,20 40-13,0 0 0,1 1-1,0-1 1,1 0 0,1 0 0,0 0-1,0 1 1,1-1 0,1 1 0,0-1-1,1 1 1,8-18 0,-8 20 50,1 1 0,0-1 0,1 1 0,0 1 0,0-1 0,1 1 0,0 0 0,1 1 0,0 0 0,0 0 0,0 0 0,1 1 0,0 0 0,0 1 0,13-6 0,-15 9 16,-1 1 0,0-1-1,1 1 1,-1 1 0,1-1-1,-1 1 1,1 0 0,-1 1-1,1-1 1,-1 1 0,1 1-1,-1-1 1,0 1 0,1 0 0,-1 1-1,0-1 1,0 1 0,-1 0-1,1 1 1,-1-1 0,1 1-1,6 7 1,7 5 115,-1 1 1,0 1-1,-2 1 0,24 33 0,-30-38-169,-1 0-1,-1 1 0,0 0 0,-1 1 0,0-1 0,-1 2 0,-1-1 0,-1 0 0,0 1 0,-1 0 0,-1 0 0,-1 0 0,0 0 0,-1 0 0,-1 0 0,-6 34 0,1-31-832,3-17-1116,2-14-784,1-2-756</inkml:trace>
</inkml:ink>
</file>

<file path=ppt/ink/ink8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0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394 42 5632,'-1'-6'9073,"-3"-7"-7629,3 11-1330,-1 1 0,1-1 0,-1 0 0,1 1 0,-1-1 0,1 1 1,-1 0-1,0-1 0,0 1 0,0 0 0,0 0 0,0 0 0,0 0 0,0 0 0,0 1 0,0-1 0,0 1 1,0-1-1,0 1 0,0 0 0,-1 0 0,1 0 0,0 0 0,0 0 0,0 0 0,0 1 0,-1-1 0,1 1 1,0-1-1,-3 2 0,-9 3 68,0-1 0,-27 14 0,38-17 65,-62 28 1000,44-21-1067,0 1 0,1 1 0,1 0 0,-1 2 1,2 0-1,0 1 0,-21 19 0,38-31-180,0-1 1,0 1-1,0 0 0,1 0 0,-1 0 0,0 0 0,0 0 0,1 0 0,-1 0 1,0 0-1,1 0 0,-1 0 0,1 0 0,-1 0 0,1 1 0,0-1 0,-1 0 1,1 0-1,0 0 0,0 1 0,0-1 0,0 0 0,0 0 0,0 1 1,0-1-1,0 0 0,1 0 0,-1 0 0,0 1 0,1-1 0,-1 0 0,1 0 1,-1 0-1,1 0 0,0 0 0,-1 0 0,1 0 0,0 0 0,0 0 0,0 0 1,1 1-1,3 2 15,0-1 0,1 1 1,-1-1-1,1-1 0,-1 1 1,1-1-1,6 2 0,133 34 512,31 9 213,-153-39-588,0 1-1,-1 1 1,0 1-1,0 1 1,25 19-1,-40-25-107,0 1 0,0 0 0,-1 0 1,0 0-1,0 1 0,-1 0 0,0 0 0,0 0 0,0 0 0,-1 1 0,-1 0 0,0 0 0,0 0 0,2 11 1,-4-18-29,-1 0 1,1 0 0,-1 0 0,0 1 0,1-1 0,-1 0-1,0 0 1,0 1 0,0-1 0,-1 0 0,1 0 0,-1 1-1,1-1 1,-1 0 0,0 0 0,1 0 0,-1 0 0,0 0-1,0 0 1,-1 0 0,1 0 0,-2 2 0,0-1 1,0-1 0,0 0 0,0 0-1,-1 0 1,1 0 0,0-1 0,-1 1 0,1-1 0,-1 0 0,1 0 0,-1 0 0,-5 0 0,-9 1 30,0-1 1,-1-1-1,1-1 1,-21-4-1,35 5-36,-29-4-5,-1-2 0,1-2 1,0 0-1,1-2 0,-61-29 0,91 39-90,0-1 1,1 1-1,-1-1 0,1 0 1,-1 1-1,1-1 0,-1 0 1,1 0-1,0 0 0,-1 0 1,1 0-1,0 0 0,0-1 1,-1 1-1,1 0 0,0-1 1,1 1-1,-1 0 0,0-1 1,0 1-1,0-1 0,1 0 1,-1 1-1,1-1 0,-1 1 1,1-3-1,1 2-166,0 1 0,0-1-1,0 1 1,0-1 0,1 1-1,-1-1 1,0 1 0,1 0 0,-1 0-1,1 0 1,-1 0 0,1 0 0,0 0-1,-1 0 1,1 1 0,0-1 0,0 1-1,-1-1 1,1 1 0,4-1-1,27-7-3205</inkml:trace>
</inkml:ink>
</file>

<file path=ppt/ink/ink8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1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81 246 7424,'-2'-4'1269,"3"5"5814,1 8 1160,-3-1-7409,-1-4-740,0 0 1,1 0-1,-1 0 1,1 0 0,0 0-1,1 0 1,-1 0-1,1 1 1,-1-1 0,1 0-1,0 0 1,1 1-1,-1-1 1,1 0 0,0 0-1,0 0 1,0 0-1,1 0 1,-1 0 0,1 0-1,0 0 1,4 5-1,-2-4-10,1 0 0,0-1 0,0 1 0,0-1 0,1 0 0,-1-1 0,1 1 0,0-1 0,0 0 0,0-1-1,0 1 1,1-1 0,-1-1 0,8 2 0,15 3 57,1-1-1,-1-2 0,1-1 1,0-2-1,0 0 1,31-6-1,-43 4-115,0-2 0,0 0-1,0-1 1,-1 0 0,0-2 0,0 0-1,0-1 1,-1-1 0,0 0 0,-1-1-1,18-15 1,-29 22-58,0-1 0,0 0-1,0 0 1,-1 0 0,0 0 0,1 0-1,-2-1 1,1 0 0,0 1 0,-1-1-1,0 0 1,0 0 0,0 0 0,-1 0-1,0-1 1,0 1 0,0 0 0,0-1-1,-1 1 1,0-7 0,-1 4-25,-1 0 1,0-1 0,0 1-1,-1 0 1,0 0 0,0 0-1,-1 0 1,0 1 0,0-1-1,-1 1 1,-5-7-1,4 6 2,-1 0 0,0 0 0,-1 1 0,0 0 0,0 1 0,0 0 0,-1 0 0,0 0 0,0 1 0,0 1 0,0 0 0,-1 0 0,-19-5 1,7 2-57,4 1-93,-1 1 0,0 1 0,0 1 0,0 0 1,0 1-1,-1 1 0,1 1 0,0 1 0,-39 7 1,38-6-391,-1 2 0,1 1 1,0 0-1,1 1 0,-1 1 1,1 1-1,-28 17 0,-22 12-2733</inkml:trace>
</inkml:ink>
</file>

<file path=ppt/ink/ink8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2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180 380 5120,'-1'0'472,"0"0"1,0 0-1,0 1 1,0-1-1,0 0 1,0 1 0,0-1-1,0 0 1,0 1-1,0-1 1,0 1-1,0 0 1,0-1-1,0 1 1,0 0-1,0-1 1,1 1-1,-1 0 1,0 0-1,1 0 1,-1 0 0,0 0-1,1 0 1,-1 2-1,-8 36 2329,8-30-2546,1 0 1,0 0 0,1 1 0,0-1 0,1 0 0,3 13 0,-3-17-149,0 0 1,0-1 0,0 1-1,1 0 1,0-1 0,0 0-1,0 0 1,1 0 0,0 0-1,-1 0 1,1 0-1,0-1 1,1 0 0,-1 0-1,8 4 1,-4-4-13,-1 0 0,1-1 0,-1 0 0,1 0 1,0-1-1,-1 0 0,1 0 0,0-1 0,12 0 0,8-4 78,1-1-1,-1-1 1,0-1-1,37-16 0,-61 22-145,8-4 10,-1 0-1,0 0 0,-1-1 0,0 0 1,0-1-1,0 0 0,0-1 1,-1 0-1,-1 0 0,1-1 1,-2 0-1,1-1 0,-1 1 1,10-19-1,-13 20-14,0-1 0,0 1-1,-1-1 1,0 1 0,-1-1 0,0 0 0,0 0-1,-1-1 1,0 1 0,0 0 0,-1 0 0,-1 0-1,1-1 1,-1 1 0,-1 0 0,0 0 0,0 0-1,-1 0 1,0 1 0,-4-10 0,0 5-9,-1-1 1,0 1-1,0 0 0,-1 0 1,-1 1-1,0 0 0,-22-19 1,14 17-38,0 2 1,-1 0 0,-1 1 0,0 0 0,-33-11 0,40 18 6,0-1 0,0 2 0,-1 0 0,0 1 0,1 0 1,-1 1-1,0 0 0,0 2 0,0-1 0,1 2 0,-16 2 0,15 0-31,0 1 0,1 0 0,-1 1 0,1 0 0,1 1 0,-1 1 0,1 0 0,0 0 0,1 2 0,0-1 0,0 1 0,1 1 0,1 0 0,-1 0 0,-9 16 0,16-21-1,-1-1 0,1 1-1,0 0 1,1 0 0,-1 1-1,1-1 1,0 0 0,1 1-1,-1 0 1,2-1 0,-2 10-1,3-4-52,1 0 1,0 0-1,0-1 0,7 19 0,-7-21 51,5 15-250,1 0 0,21 41 0,-25-57 203,0 0 1,1-1 0,0 1 0,1-1 0,0 0 0,0-1 0,0 1 0,1-1-1,0 0 1,0-1 0,10 7 0,-7-8-25,1 0 1,-1 0-1,1-1 0,0 0 1,-1-1-1,1 0 0,0-1 1,1 0-1,-1-1 0,0 0 1,0-1-1,0 0 0,11-3 1,1-1-46,1 0 0,-1-2 0,0-1-1,40-20 1,-44 18 183,0-2-1,0 0 1,-1-1-1,-1-1 1,0-1-1,-1 0 1,-1-1 0,0-1-1,-1-1 1,13-21-1,-19 20 452,-11 13 596,2 6-967,-1 1-1,1 0 1,-1-1 0,1 1 0,0 0-1,0 0 1,-1 0 0,1 0 0,0 0-1,0 0 1,0 0 0,0 0-1,0 1 1,0-1 0,0 0 0,-1 3-1,0 3 31,-1-1 0,1 1-1,1-1 1,-1 1-1,1 0 1,0 0 0,1 0-1,-1 0 1,1 0-1,1 0 1,-1-1 0,1 1-1,0 0 1,1 0-1,0 0 1,0-1 0,0 1-1,1-1 1,0 0 0,6 10-1,0-1 10,0 0 0,1 0 1,1-1-1,0 0 0,1-1 0,25 21 0,-32-30-129,-1-1 0,0 0 0,1 0 0,0 0 0,-1-1 0,1 1 0,0-1 0,0-1 0,1 1 0,-1-1 0,0 1 0,0-2 1,1 1-1,-1 0 0,1-1 0,-1 0 0,0-1 0,11-1 0,-9 0-256,0 0 1,0-1-1,0 0 1,0 0 0,-1 0-1,1-1 1,-1 0-1,0 0 1,-1-1 0,1 0-1,-1 0 1,1 0-1,-2-1 1,6-5 0,10-20-2759,-1 6-213</inkml:trace>
</inkml:ink>
</file>

<file path=ppt/ink/ink8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3.0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57 9472,'1'-1'323,"1"0"0,0 0 1,-1 0-1,1 1 0,0-1 1,-1 0-1,1 1 1,0 0-1,0-1 0,0 1 1,-1 0-1,1 0 0,0 0 1,0 0-1,0 0 0,-1 1 1,1-1-1,0 0 0,0 1 1,-1-1-1,3 2 1,0 0 175,0 0 0,1 1 0,-2 0 0,1 0 0,0 0 0,-1 0 0,1 0 0,3 5 0,4 7 194,0 0 0,-1 1 1,11 23-1,-3 1-337,19 67 1,-7-18 957,-33-98-953,-31-72-232,24 64-148,1 0-1,1-2 1,0 1-1,1-1 0,-4-21 1,9 33 18,0-1 0,1 0 1,0 0-1,1 0 0,-1 0 1,2 0-1,-1 0 0,1 0 0,0 0 1,1 1-1,0-1 0,0 0 1,0 1-1,8-15 0,-7 17 9,1 1 0,0 0 0,0 0 0,1 0 0,-1 0 1,1 1-1,-1-1 0,1 1 0,0 0 0,1 1 0,-1-1 0,0 1 0,1 0 0,-1 1 0,1-1 0,0 1 0,-1 0 0,1 0 0,11 1 0,1-1 51,-1 1-1,1 1 1,-1 1-1,1 0 1,23 7-1,-29-6 1,0 1 0,0 0 1,0 1-1,-1 1 0,0 0 0,0 0 0,0 1 0,-1 1 1,0-1-1,0 2 0,-1-1 0,0 1 0,0 1 0,-1 0 0,-1 0 1,1 0-1,-2 1 0,1 0 0,-2 0 0,8 20 0,-8-16-479,-1 0 0,0 1-1,-1-1 1,-1 1 0,1 30-1,-3-46-2779,0 0-384</inkml:trace>
</inkml:ink>
</file>

<file path=ppt/ink/ink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4.4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37 5888,'34'-20'2944,"31"11"-2816,-47 6 5888,5 3-5888,-8-4 128,4 4 0,4 0 0,0 0-512,-8 0 0,-5 0-1280,-6 4 0,-13-1-384,-25-3 0</inkml:trace>
</inkml:ink>
</file>

<file path=ppt/ink/ink8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3.7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7 5376,'-9'-6'2368,"6"7"2200,7 17 3415,0-2-9463,67 208 6259,-25 30-2774,-12 40-874,-24-226-832,2-1-1,3 0 1,26 67-1,-39-130-281,-1 0-1,1 0 1,0 0-1,0 0 1,1 0-1,-1-1 1,1 1-1,0-1 1,0 0-1,0 0 1,0 0 0,1 0-1,-1 0 1,1-1-1,-1 0 1,1 0-1,0 0 1,0 0-1,0 0 1,0-1-1,0 1 1,1-1-1,-1 0 1,0-1-1,0 1 1,1-1-1,8 0 1,5-2-592,1 0 0,-1-1 0,0-2 0,0 0 1,20-8-1,-6-1-2604,-6 1-405</inkml:trace>
</inkml:ink>
</file>

<file path=ppt/ink/ink8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4.0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47 8704,'5'-13'4352,"23"-1"-3456,-19 9 5375,14-6-5759,-3 7 128,26 4 512,-7 0 128,22 0-1536,-10 0 0,6 0 512,-14 0 0,-11 15-640,-4-3 0,-13 4-1920,-1-5 128,-9 1-1023,-1 1 127</inkml:trace>
</inkml:ink>
</file>

<file path=ppt/ink/ink8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4.4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9600,'-3'12'4736,"31"12"-5120,-19-21 8575,-4 17-7423,-1-4 128,1 30 0,-1-7 0,10 9-1536,-3-18 0,17-5-256,-10-2 0,5-26-2304,-3-1 129</inkml:trace>
</inkml:ink>
</file>

<file path=ppt/ink/ink8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4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4 107 13056,'-3'-23'6527,"72"-5"-17406,-55 21 11519,29-22-2944,-9 10 128</inkml:trace>
</inkml:ink>
</file>

<file path=ppt/ink/ink8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5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56 241 8448,'14'79'12928,"-11"-67"-12193,1 1 0,0-1 0,11 21 0,-11-26-700,0 0 1,1 0-1,0 0 0,0-1 1,0 0-1,1 0 0,0 0 1,0-1-1,1 0 0,0 0 1,-1-1-1,2 0 0,-1 0 1,0 0-1,1-1 0,14 4 1,-6-3 75,0-1-1,0 0 1,0-1 0,1-1 0,-1-1 0,1 0 0,-1-1 0,1-1 0,-1-1 0,0 0 0,0-1-1,0 0 1,0-2 0,-1 0 0,21-11 0,-22 10-77,0-1-1,-1 0 1,0-1 0,-1-1-1,0 0 1,0 0 0,-1-1-1,-1-1 1,0 0 0,0 0-1,-1-1 1,-1 0 0,0-1-1,-1 0 1,0 0 0,7-24-1,-13 33-27,1-1 0,-1 0 0,-1 0 0,1 0 0,-1 0 0,0 0 0,0 0 0,-1 0 0,0 0 0,0 0 0,0 0 0,-1 1 0,0-1 0,0 0 0,0 1 0,-1-1 0,1 1 0,-1 0 0,-1 0 0,1 0 0,-6-6 0,-1 1-20,0 1 0,0-1 0,-1 2 1,0-1-1,0 2 0,-1-1 0,-24-10 1,24 13 3,0 0 0,-1 1 0,1 1 0,-1 0 0,0 1 0,0 0 1,0 1-1,0 0 0,0 1 0,0 0 0,0 2 0,-15 2 1,11-2-16,0 1 0,0 1 0,0 1 0,0 1 0,1 0 1,-1 1-1,2 0 0,-1 2 0,-21 14 0,33-20 18,-14 8-88,0 1 0,1 1 1,0 1-1,1 0 1,-19 23-1,31-32-55,0 0 1,0 0-1,0 1 0,0-1 0,1 1 1,0 0-1,0 0 0,0 0 1,1 0-1,0 0 0,1 1 0,-1-1 1,1 1-1,0-1 0,0 1 0,1 0 1,0-1-1,0 1 0,1 0 0,1 8 1,-1-12 4,0 0 1,0-1 0,0 1 0,0 0 0,0 0 0,1 0 0,-1-1-1,1 1 1,0-1 0,0 1 0,0-1 0,0 0 0,0 0 0,0 0-1,0 0 1,5 3 0,-1-2-250,0-1 0,0 1 0,0-1 0,1 0 0,11 1 0,-8-1-61,56 14-2872</inkml:trace>
</inkml:ink>
</file>

<file path=ppt/ink/ink8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5.8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92 8192,'38'-5'8554,"7"-1"-2197,32 7-5257,171-9 950,-221 5-1937,0-1 0,0-1 0,-1-2 0,1-1 0,-2-1 0,1-1 0,24-13 0,-40 19-37,-16 13-14,-33 27 21,11-8-49,-19 22 120,3 2 0,3 2-1,1 1 1,-38 74-1,57-73 105,20-53-240,0-1 0,1 1 0,0 0 0,-1 0 0,1-1-1,0 1 1,0 0 0,0-1 0,1 1 0,-1 0 0,1 0 0,-1-1 0,1 1-1,0-1 1,0 1 0,0-1 0,1 1 0,2 4 0,-1-4-4,1-1 1,0 1-1,0 0 1,0-1-1,0 0 1,0 0-1,1 0 1,-1-1-1,1 1 1,-1-1-1,8 1 1,54 7-403,-40-9-862,0 0-1,0-2 1,0-1-1,0-1 0,0-1 1,-1-1-1,34-13 0,-2-2-2332</inkml:trace>
</inkml:ink>
</file>

<file path=ppt/ink/ink8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6.5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44 287 4352,'-3'2'10008,"2"3"-4678,0 5-3255,1 19-2977,0-26 962,1 2 108,-1 0-1,0 0 1,1 0 0,0-1-1,0 1 1,1 0 0,-1 0-1,1-1 1,0 1 0,1-1-1,-1 1 1,1-1 0,-1 0-1,1 0 1,0 0 0,1 0 0,-1-1-1,1 1 1,4 2 0,-1 0-75,1-1 0,0 0 0,0 0 0,1-1 1,0 0-1,-1 0 0,1-1 0,1 0 0,15 2 1,-5-2 3,1-1 1,-1 0 0,32-4-1,-43 2-78,1-2 0,-1 0-1,0 0 1,0 0 0,0-1-1,0-1 1,0 1 0,-1-2-1,0 1 1,0-1 0,0 0-1,0-1 1,-1 1 0,1-2-1,-2 1 1,1-1 0,-1 0-1,10-13 1,-4 0 22,0 1-1,-1-2 1,-1 0 0,0 0 0,-2 0-1,8-33 1,-14 48-47,-1 0 0,0-1 0,0 1 0,0-1 0,0 1 0,-1-1 0,0 1 0,-1-1 0,1 0 0,-1 1 1,-1-1-1,1 1 0,-1 0 0,0 0 0,-1-1 0,1 1 0,-1 0 0,0 1 0,-1-1 0,1 1 0,-1-1 0,0 1 0,-1 0 0,-8-8 0,3 7-52,-1 0 0,0 1 1,0 0-1,-1 1 0,1 0 1,-1 1-1,0 0 0,0 0 0,0 2 1,0-1-1,0 2 0,-1 0 0,1 0 1,0 1-1,0 0 0,-15 4 1,11-1-129,-1 0-1,1 1 1,0 1 0,0 0 0,0 1 0,1 1 0,0 1 0,1 0 0,0 1 0,0 0 0,1 1 0,0 0 0,1 1 0,0 1 0,1 0-1,1 0 1,-17 29 0,25-38 115,0 0 0,0 0-1,1 0 1,-1 0 0,1 1-1,0-1 1,0 1 0,1-1-1,-1 0 1,1 1 0,0-1-1,0 1 1,0-1 0,1 1-1,1 4 1,-1-6 33,0 0-1,0 0 1,1 0 0,-1 0-1,1 0 1,0 0 0,-1-1 0,2 1-1,-1-1 1,0 1 0,0-1-1,1 0 1,-1 0 0,1 0-1,-1 0 1,1 0 0,0-1 0,0 1-1,0-1 1,0 0 0,5 2-1,3-1 33,0 0 0,0-1 0,1 0 0,-1 0 0,0-1 0,0-1 0,1 0-1,18-4 1,94-29 129,-98 26-105,39-15 156,-46 15 103,0 1-1,0 1 0,30-6 1,-47 12-212,0 0 0,0-1 0,0 1 1,0 0-1,0 0 0,0 1 0,1-1 0,-1 0 1,0 1-1,0-1 0,-1 1 0,1-1 1,0 1-1,0 0 0,0 0 0,0 0 0,-1 0 1,1 0-1,0 0 0,-1 0 0,1 1 1,-1-1-1,1 1 0,-1-1 0,0 1 0,1 0 1,-1-1-1,1 3 0,2 5 192,0 0-1,-1 1 1,0-1 0,3 20-1,9 26 730,-13-49-1002,1-1 1,-1 0 0,1 0 0,1 0-1,-1 0 1,1 0 0,-1-1 0,1 0-1,0 0 1,1 0 0,-1 0 0,1 0-1,0-1 1,0 0 0,0 0 0,0 0 0,0-1-1,1 0 1,-1 0 0,1 0 0,0-1-1,-1 1 1,1-1 0,0-1 0,0 1-1,0-1 1,8-1 0,26-1-2822,-7-2-385</inkml:trace>
</inkml:ink>
</file>

<file path=ppt/ink/ink8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7.0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73 11520,'28'10'4986,"-1"-4"-4356,-10-2 409,16 0 4857,2-9-4814,1-2-593,315-48 1367,-308 41-1558,8-1-63,-43 18-209,-13 6 48,-19 13 73,19-18-138,-14 16 93,1 1-1,1 0 1,1 2 0,-25 45-1,25-40 31,4-9-65,1 1-1,1 0 1,1 0 0,1 1-1,0 0 1,2 1 0,-7 36-1,13-55-72,0 0 0,-1 0-1,1 0 1,0 0 0,0 0-1,1 0 1,-1-1-1,1 1 1,-1 0 0,1 0-1,0 0 1,0-1 0,0 1-1,0 0 1,1-1 0,-1 1-1,1-1 1,-1 0-1,1 1 1,2 2 0,0-2-80,0 0 0,0-1 0,0 1 0,0-1 0,0 0 0,1 0 0,-1 0-1,1 0 1,0-1 0,-1 1 0,7 0 0,6 0-820,-1-1 0,0-1 0,0 0 0,1-1 0,-1-1-1,29-6 1,3-8-2592,-3-1-107</inkml:trace>
</inkml:ink>
</file>

<file path=ppt/ink/ink8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7.3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10496,'-5'43'5248,"19"15"-6656,-8-45 9215,-1 13-7679,-2-3 0,8 9 384,-2-8 0,5-8-1024,0 0 128,4-13-1280,2 1 0,-6-17-1151,-5 3-1</inkml:trace>
</inkml:ink>
</file>

<file path=ppt/ink/ink8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7.7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0 13696,'-56'9'6783,"75"-5"-12670,-15-4 13438,10 0-10623,-5 0 1,1 0-2433,-1 0 128</inkml:trace>
</inkml:ink>
</file>

<file path=ppt/ink/ink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4.8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7680,'37'13'3840,"-5"6"-6528,-12-15 7552,8-1-8192,-24-3 0</inkml:trace>
</inkml:ink>
</file>

<file path=ppt/ink/ink8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29:58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11 287 8064,'2'0'772,"-1"0"0,1 0 0,0 0-1,-1 1 1,1-1 0,-1 1 0,1-1 0,-1 1 0,1 0 0,-1 0 0,1-1 0,-1 1 0,0 0 0,3 2 0,16 23 3285,6 34-4156,-23-53 561,0 1-347,1 0 0,0 0-1,1 0 1,0 0 0,0-1-1,1 0 1,-1 0 0,2 0-1,-1-1 1,1 0 0,0 0-1,0-1 1,0 0 0,1 0-1,0 0 1,0-1 0,0 0-1,0-1 1,1 0 0,-1 0-1,1-1 1,0 0 0,14 1-1,-6-1-48,0 0 0,0-1 0,0-1 0,0-1 0,0 0 0,0-2 0,0 0 0,0 0 0,-1-2 0,17-6-1,-8 0 4,-1-1-1,-1-1 1,0-1-1,-1-1 1,21-19-1,-35 27-64,-1 0 0,1-1-1,-1 1 1,-1-2 0,1 1-1,-1-1 1,-1 0 0,0 0-1,0 0 1,-1-1-1,0 0 1,0 0 0,-1 0-1,-1 0 1,3-18 0,-4 18-21,0 0 0,-1 1 1,0-1-1,-1 0 0,0 0 0,0 1 0,-1-1 1,-1 1-1,1 0 0,-2-1 0,1 1 1,-1 0-1,-6-10 0,2 11-3,0 1 0,0-1 0,-1 1 0,1 0 0,-2 1 0,1 0 0,-1 1 0,0 0 0,0 0 0,-19-5 0,9 4-34,0 1 0,0 1 0,0 1 0,-41-1-1,43 5-49,-1 0-1,0 1 1,1 1-1,-1 1 1,1 0-1,0 2 1,1 0-1,-1 1 1,-22 12-1,23-11-364,0 0 0,1 1-1,0 1 1,1 1 0,0 0-1,0 1 1,1 1 0,-22 25-1,-18 28-2858</inkml:trace>
</inkml:ink>
</file>

<file path=ppt/ink/ink8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5.8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58 298 2944,'-3'8'-485,"3"-6"3930,-3 12 4944,-6 40-3679,9 34-3451,1-40-764,-1-44-469,1 1 0,-1-1 0,1 1 0,0-1 0,0 0 0,0 1 0,1-1 0,0 0 0,0 0 0,0 0 0,0 0 0,0 0 1,1-1-1,0 1 0,-1-1 0,1 1 0,1-1 0,-1 0 0,0 0 0,1-1 0,0 1 0,5 2 0,9 5-23,0-1 1,1-1-1,34 9 0,-33-11 3,2 2-2,1-2 0,1-1 0,-1 0 0,1-2-1,0-1 1,29-1 0,-43-1 32,1-1 0,-1 0 0,0-1 0,0 0 0,-1 0 0,1-1 1,0-1-1,-1 1 0,0-2 0,1 1 0,-2-1 0,1 0 0,-1-1 0,1 0 0,-2-1 0,13-12 0,-15 12 8,0-1 0,-1 0 0,1 0 0,-2 0 0,1-1-1,-1 1 1,0-1 0,-1 0 0,0 0 0,-1 0 0,0 0 0,0 0-1,-1 0 1,0 0 0,0 0 0,-1-1 0,-3-13 0,2 12 30,0 1-1,-1-1 1,0 1 0,-1-1 0,0 1 0,-1 0 0,0 1 0,-11-17 0,-4-2 139,-32-33-1,34 41-150,-16-15 92,-2 1 1,-1 1 0,-74-49-1,104 77-150,0 1-1,0 0 0,0 1 0,-1-1 1,0 1-1,1 1 0,-1-1 0,0 2 1,-1-1-1,1 1 0,-13-1 1,16 2-6,-1 1 0,1-1 0,0 1 0,0 0 0,-1 0 0,1 1 0,0-1 0,0 1 0,0 0 0,1 1 0,-1-1 0,0 1 0,1 0 0,0 0 0,-1 0 0,1 0 0,0 1 0,1 0 0,-6 6 0,0 3-40,1 1 0,0 0-1,1 0 1,1 0 0,0 1-1,1 0 1,0 0 0,2 1-1,-1-1 1,2 1 0,0-1-1,1 1 1,1 0 0,0 0-1,1 0 1,1-1 0,0 1-1,9 30 1,-8-34-174,1 1 0,1-1-1,0 0 1,1 0 0,0 0-1,1-1 1,0 1 0,0-2 0,1 1-1,1-1 1,0-1 0,0 1 0,1-1-1,0-1 1,1 0 0,-1 0 0,2-1-1,-1-1 1,1 0 0,0 0 0,0-1-1,0-1 1,20 5 0,-24-8 63,0 0 0,0-1 1,0 0-1,0 0 0,0-1 1,1 0-1,-1 0 0,0-1 1,-1 0-1,1 0 1,0-1-1,7-3 0,12-8-370,49-32 0,-24 13 781,-40 25 8,-11 7-194,0 0-1,0 0 0,0 0 1,0 0-1,1 0 0,-1 0 0,0 0 1,1 0-1,-1 1 0,0-1 1,1 1-1,-1-1 0,1 1 0,-1-1 1,1 1-1,-1 0 0,1 0 1,2-1-1,-16 46 3534,15-37-3524,0-1 1,0 1-1,1-1 0,1 0 1,-1 0-1,1 0 0,0-1 1,1 0-1,-1 0 0,1 0 1,0 0-1,1-1 1,-1 0-1,1-1 0,14 8 1,-8-5-87,-1-2 0,1 1 0,-1-1 0,2-1 1,-1-1-1,0 0 0,1 0 0,26 1 1,-32-4-364,0-1 1,-1 1 0,1-1 0,0 0 0,-1-1-1,1 0 1,-1 0 0,1 0 0,-1-1-1,0 0 1,0-1 0,-1 0 0,13-8-1,14-14-2447</inkml:trace>
</inkml:ink>
</file>

<file path=ppt/ink/ink8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6.4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37 3200,'0'-1'213,"-1"0"0,1 1 0,-1-1 0,1 1 0,-1-1-1,1 0 1,-1 1 0,1-1 0,-1 0 0,1 1 0,0-1 0,0 0 0,-1 0 0,1 1 0,0-1 0,0 0 0,0 0 0,0 0 0,0 1-1,0-1 1,0 0 0,0 0 0,0 0 0,0 1 0,0-1 0,0 0 0,1 0 0,-1 1 0,0-1 0,1 0 0,-1 0 0,0 1-1,1-1 1,-1 0 0,1 1 0,-1-1 0,2 0 0,9-8 3511,-11 9-3690,1 1 0,0-1 1,-1 1-1,1-1 0,0 1 0,-1-1 1,1 1-1,-1 0 0,1-1 1,-1 1-1,1 0 0,-1-1 0,1 1 1,-1 0-1,0 0 0,0-1 0,1 1 1,-1 0-1,0 0 0,0-1 0,0 1 1,0 0-1,1 0 0,-1 1 1,26 130 2439,53 398 171,7 19-2042,-68-447-1056,-15-84 164,7 49-1050,-10-63 989,0 0 0,0 0 0,0 0 0,0 0 0,-1 0 0,1 0 0,-1 0 0,0 0 0,-1 0 0,1 0 0,0-1 0,-1 1 0,-2 3 0,-5 5-2231</inkml:trace>
</inkml:ink>
</file>

<file path=ppt/ink/ink8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6.9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1 248 4608,'16'-33'1409,"-12"25"-681,-1 0 1,1 0-1,0 0 1,1 0-1,0 1 1,0 0-1,1 0 1,-1 0-1,2 1 1,-1 0 0,1 0-1,10-7 1,15-6 910,3-3-981,48-21 0,-69 37-449,0 1 1,0 0-1,0 1 0,1 0 0,0 1 0,0 1 1,22 0-1,-17 3-130,1 1 0,-1 1 0,0 1 0,0 0 0,0 2 0,-1 0 0,0 2 1,0 0-1,-1 0 0,0 2 0,0 1 0,-1 0 0,0 1 0,-1 0 0,-1 2 0,0 0 1,0 0-1,-2 2 0,0 0 0,-1 0 0,0 1 0,-1 0 0,11 27 0,-19-39-53,0 1 0,0 0-1,0-1 1,-1 1-1,0 1 1,0-1 0,-1 0-1,0 0 1,0 1-1,0-1 1,-1 0 0,0 1-1,0-1 1,-1 1-1,0-1 1,0 0 0,0 0-1,-1 1 1,0-1-1,0 0 1,0 0 0,-1 0-1,0-1 1,-6 9-1,-2-2 99,0-2 1,-1 1-1,0-2 0,-1 1 0,0-2 0,-1 0 0,0-1 0,0 0 0,-27 9 1,15-7 77,-1-2 0,0 0 0,0-2 0,-1-1 0,-29 1 0,43-5-310,0-1 0,1 0 1,-1 0-1,0-2 1,1 1-1,-1-2 0,1 0 1,0-1-1,0 0 1,1 0-1,0-2 1,-15-9-1,17 10-791,1-2 0,0 0 0,0 0 0,1 0 0,0-1 0,0 0 0,1-1 0,0 0 0,-7-14 0,0 0-2301</inkml:trace>
</inkml:ink>
</file>

<file path=ppt/ink/ink8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7.7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182 252 4864,'-10'0'325,"3"-7"5211,9 10 211,3 14-5046,-2-6-467,1-1 0,0 0 0,0 0 0,1 0 0,0 0 1,1-1-1,0 0 0,1 0 0,0 0 0,0-1 0,1 0 0,0 0 0,0-1 1,14 9-1,-16-11-177,1-1 0,0 0 1,0 0-1,0-1 0,1 0 0,-1 0 1,1-1-1,0 0 0,0 0 0,-1-1 1,1 0-1,0 0 0,0-1 0,0 0 1,0-1-1,0 1 0,0-1 1,0-1-1,0 0 0,12-4 0,-7 0 45,0-2 0,0 1 0,0-2 0,-1 0 0,-1 0 0,1-1 0,-1 0 0,14-19 0,-21 24-74,-1 0 0,0 0 0,0 0 0,-1-1 0,1 1 1,-1-1-1,0 0 0,0 1 0,-1-1 0,0 0 0,0 0 0,-1 0 1,1 0-1,-1 0 0,0 0 0,-1 0 0,1 0 0,-1 0 1,-3-9-1,0 0 1,-1 1 0,0 0 1,-1 1-1,-1-1 0,0 1 0,-16-22 1,17 27-34,-1 0 0,0 1 1,0-1-1,-1 2 0,0-1 1,0 1-1,0 0 0,-1 1 0,1 0 1,-1 0-1,-1 1 0,1 0 1,-1 1-1,1 0 0,-1 1 1,0-1-1,0 2 0,0-1 1,0 2-1,-18 0 0,7 1-72,0 1-1,0 2 0,1 0 0,-1 1 1,1 1-1,0 0 0,0 2 0,-33 18 1,43-20 18,0 1 1,1 0 0,0 0 0,0 1 0,0 0 0,1 0 0,0 1 0,1 0-1,-7 12 1,11-17 13,0 1 1,0 0-1,0 0 0,1 0 0,0 0 0,0 0 0,0 0 0,1 1 1,0-1-1,0 0 0,0 1 0,0-1 0,1 1 0,0 0 1,0-1-1,1 1 0,-1-1 0,1 1 0,1-1 0,-1 0 1,3 7-1,-1-6 0,1 1-1,-1-1 1,1 0 0,1-1 0,-1 1 0,1-1 0,0 0-1,0 0 1,1 0 0,-1-1 0,1 0 0,10 6 0,-5-4 0,0-2 1,0 1 0,0-2 0,1 1-1,-1-2 1,1 1 0,12 0-1,4-2-16,1-1 1,0-1-1,-1-1 0,1-2 0,40-10 0,-45 8 59,0-2 1,0 0 0,-1-2 0,41-23-1,-52 26 78,0 0 0,-1-2 0,0 1 0,0-1 0,-1-1 0,0 0 0,-1 0 0,0-1 0,14-23 0,-23 34-56,0 0 0,0 0 1,0 0-1,0 0 0,0-1 0,0 1 1,0 0-1,0 0 0,0 0 1,0 0-1,0-1 0,-1 1 0,1 0 1,0 0-1,0 0 0,0 0 0,0-1 1,0 1-1,0 0 0,0 0 1,0 0-1,-1 0 0,1 0 0,0 0 1,0 0-1,0-1 0,0 1 1,0 0-1,-1 0 0,1 0 0,0 0 1,0 0-1,0 0 0,0 0 1,-1 0-1,1 0 0,0 0 0,0 0 1,0 0-1,0 0 0,-1 0 0,1 0 1,0 0-1,0 0 0,0 0 1,0 0-1,-1 0 0,1 0 0,0 0 1,0 0-1,0 1 0,0-1 1,-1 0-1,1 0 0,0 0 0,0 0 1,-12 7 514,11-4-447,1 1 0,-1-1 0,1 0 0,0 1 0,0-1 1,0 0-1,0 1 0,0-1 0,1 0 0,-1 1 0,1-1 0,2 6 0,17 43 270,-16-43-297,13 33 20,-6-12 193,2 1 0,22 37 0,-32-62-405,0-1 0,0 0 1,1 0-1,-1 0 0,1-1 0,1 1 1,-1-1-1,0 0 0,1 0 1,0 0-1,0-1 0,0 0 1,0 0-1,0 0 0,1 0 0,0-1 1,-1 0-1,12 2 0,-13-3-139,1-1 0,-1 0 0,0 0 0,1-1 0,-1 1 0,0-1 0,1 0 0,-1 0 0,0-1 0,0 1 0,0-1 0,0 0 0,0 0-1,0 0 1,4-3 0,4-3-524,33-16-2300</inkml:trace>
</inkml:ink>
</file>

<file path=ppt/ink/ink8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8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6016,'54'6'11192,"0"8"-7997,-33-8-3234,1 0 1,39 3-1,98-6 1898,-136-4-1536,-1-1 0,0-1 0,0-2 0,-1 0 1,28-10-1,-68 23 229,9-5-497,1 0 1,-1 1 0,1 1 0,0-1-1,1 1 1,-1 1 0,1 0-1,0 0 1,-9 9 0,3 0-45,2-1-1,-1 1 1,2 1 0,0 0 0,1 1-1,0 0 1,2 0 0,-12 31-1,18-41-12,0 0 0,0 1 0,1-1 0,0 0 0,0 0 0,0 1 0,1-1 0,0 1 0,1-1 0,0 0 0,0 0 0,0 1 0,1-1-1,0 0 1,0 0 0,1 0 0,0 0 0,0-1 0,1 1 0,-1-1 0,2 0 0,-1 0 0,1 0 0,-1-1 0,10 8 0,-6-5-109,1-1 0,1 0 0,0-1 1,0 0-1,0-1 0,0 0 0,1 0 1,0-1-1,0-1 0,0 1 1,0-2-1,17 2 0,-14-2-591,1-2 0,-1 0-1,1-1 1,-1 0 0,21-5-1,18-7-2369</inkml:trace>
</inkml:ink>
</file>

<file path=ppt/ink/ink8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8.9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37 5120,'-1'-1'196,"1"0"0,0 0 0,-1 0 0,1 0 0,-1 0 0,1 0 0,0 0 0,0 0 0,0 0 0,-1 0 0,1 0 0,0 0 0,0 0 0,1 0 0,-1 0 0,0 0 0,0 0 0,0 0 0,1 0 0,-1 0 0,0 0 0,1 0 1,-1 0-1,1 0 0,-1 0 0,1 0 0,0 0 0,-1 0 0,1 1 0,0-1 0,0 0 0,-1 1 0,1-1 0,0 0 0,0 1 0,0-1 0,0 1 0,0-1 0,0 1 0,0-1 0,0 1 0,0 0 0,0 0 0,0-1 0,0 1 0,0 0 0,0 0 0,0 0 0,0 0 0,2 0 0,-1 1 114,1-1 1,-1 1-1,1 0 0,-1-1 0,1 1 0,-1 0 0,0 0 0,0 1 0,0-1 0,1 0 0,-1 1 0,0-1 1,1 3-1,13 20-1274,-6 16 2271,-3 0-1,3 41 0,-8-66-1193,19 220 1914,-18-179-1664,10 127 117,43 223 0,-54-399-524,-1 0 1,1-1 0,0 1 0,0-1-1,1 1 1,0-1 0,0 0 0,1 0-1,-1 0 1,8 8 0,-9-12-179,0 0 1,1 0-1,-1 0 0,1-1 1,0 1-1,0 0 1,-1-1-1,1 0 0,0 0 1,0 0-1,0 0 1,0 0-1,1-1 0,-1 1 1,0-1-1,0 0 1,0 0-1,0 0 0,0 0 1,0-1-1,1 1 1,-1-1-1,0 0 0,5-2 1,-2 1-478,-1 0-1,0 0 1,0-1 0,0 1 0,0-1-1,-1-1 1,1 1 0,6-7 0,8-10-2501</inkml:trace>
</inkml:ink>
</file>

<file path=ppt/ink/ink8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9.2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1 114 9472,'53'-7'4736,"27"-9"-6400,-62 13 9471,42-6-7807,-12 2 128,23-13-1152,-19 4 128,17-3-1152,-12 3 1</inkml:trace>
</inkml:ink>
</file>

<file path=ppt/ink/ink8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9.5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5888,'0'40'2944,"38"-17"-1152,-28-16 2816,-1 5-4352,0-5 128,11 9 0,-6-3-1,0 3-1278,0-9 127</inkml:trace>
</inkml:ink>
</file>

<file path=ppt/ink/ink8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49.9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11136,'-29'16'5503,"63"-5"-10110,-25-11 8319,-4 0-7552,-5 0 0</inkml:trace>
</inkml:ink>
</file>

<file path=ppt/ink/ink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3.47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0 3712,'-16'19'1792,"-1"54"-1536,13-54 3712,4 16-3840,0 3 128,4 8 0,2-4 128,5-1-512,5-1 0,1-11-384,0-12 128,-7-11-896,3-2 0</inkml:trace>
</inkml:ink>
</file>

<file path=ppt/ink/ink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6.87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55 4608,'18'-41'4583,"-11"27"-249,-9 21-3859,0 0 0,1-1 0,0 1 1,0 0-1,1 0 0,-1 0 0,2 0 0,0 8 0,0 7 113,15 359 2474,-9-261-2626,0-19-235,4-1-1,5-1 1,4 0-1,35 102 1,-54-197-199,0 0 0,1 0 0,-1 0 0,1 0 0,0 0 0,0 0 0,0-1 0,1 1 0,-1-1 0,1 0 0,0 0 0,0 0 0,0 0 0,0 0 0,0 0 0,1-1 0,-1 0 0,1 1 0,0-1 0,0-1 0,4 3 0,-1-3 15,1 0 1,-1 0 0,0-1-1,0 0 1,1 0 0,-1-1-1,0 0 1,0 0 0,0-1 0,0 0-1,13-5 1,40-16-33,-38 14-464,-1 0 0,1 2-1,1 0 1,-1 1-1,1 2 1,40-4-1,-62 8 304,0 0-1,0 0 1,0-1 0,0 1-1,0 1 1,0-1-1,0 0 1,0 0-1,0 0 1,0 0-1,0 1 1,0-1 0,0 1-1,0-1 1,0 1-1,0-1 1,0 1-1,0-1 1,0 1-1,-1 0 1,1-1-1,0 1 1,0 0 0,-1 0-1,1-1 1,0 1-1,-1 0 1,1 0-1,-1 0 1,1 2-1,-1-1-303,1 0 0,-1 0 0,0 0 0,0 0 0,0 0 0,-1 0-1,1 0 1,0 0 0,-1 0 0,0 0 0,1 0 0,-3 4 0,-4-1-1952</inkml:trace>
</inkml:ink>
</file>

<file path=ppt/ink/ink8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0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95 5120,'20'4'10158,"14"-9"-6521,47-18-4701,-43 12 2540,36-15-947,-60 20-458,-1 0 0,1 1-1,1 1 1,-1 0 0,0 1 0,26-2-1,-40 5-65,1 0 1,-1 0-1,0 0 0,1 0 0,-1 0 0,0 0 0,1 0 0,-1 0 0,1 0 0,-1 0 0,0 0 0,1 1 0,-1-1 1,1 0-1,-1 0 0,0 0 0,1 0 0,-1 1 0,0-1 0,0 0 0,1 0 0,-1 1 0,0-1 0,1 0 0,-1 1 1,0-1-1,0 0 0,0 1 0,1-1 0,-1 0 0,0 1 0,0-1 0,0 0 0,0 1 0,0-1 0,0 1 0,0-1 1,0 1-1,-5 20 209,-26 30 241,30-51-448,-22 34 125,2-7 0,2 0-1,1 2 0,2 0 1,-24 56-1,39-78-106,-1-1-1,1 0 0,1 1 1,-1-1-1,1 1 0,0-1 1,1 1-1,-1-1 0,1 1 1,1-1-1,-1 0 0,1 1 1,0-1-1,5 9 0,-5-11-58,-1-1 0,2 1 0,-1-1-1,0 0 1,1 1 0,0-1 0,-1 0-1,1 0 1,0-1 0,1 1 0,-1-1 0,0 1-1,1-1 1,-1 0 0,1 0 0,0-1-1,0 1 1,0-1 0,0 0 0,-1 0 0,2 0-1,-1 0 1,0-1 0,5 1 0,11-2-1796,1 0 1,-1-2 0,28-6 0,-18-3-987</inkml:trace>
</inkml:ink>
</file>

<file path=ppt/ink/ink8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0.8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61 263 5504,'6'-3'926,"0"0"1,-1 0-1,1 0 1,0 1-1,0 0 1,0 0-1,1 1 0,-1 0 1,0 0-1,1 0 1,7 0-1,36-7 1290,-45 6-2131,26-9 500,42-22 0,-67 30-491,1-1-1,-1 1 1,0-1 0,0-1 0,0 1 0,-1-1-1,0 0 1,0 0 0,0-1 0,0 1 0,-1-1 0,7-12-1,-10 16-90,0-1 0,0 0 0,0 1 1,-1-1-1,1 0 0,-1 0 0,0 1 0,0-1 0,0 0 0,0 0 0,0 1 0,-1-1 0,1 0 0,-1 0 0,0 1 0,1-1 0,-1 1 0,-1-1 0,1 1 0,0-1 0,-1 1 0,1-1 0,-1 1 0,1 0 0,-1 0 0,0 0 0,0 0 0,0 0 0,0 0 0,-1 1 1,1-1-1,-4-1 0,-1-2-7,-1 1 0,0 0 1,0 1-1,0 0 0,-1 0 1,1 1-1,0 0 1,-1 0-1,-15 0 0,15 1 46,-1 0 0,1 1-1,0 1 1,-1-1 0,1 2 0,0-1-1,0 1 1,0 0 0,0 1-1,0 0 1,0 1 0,1 0-1,-1 0 1,1 1 0,0 0-1,0 0 1,1 1 0,0-1 0,0 2-1,0-1 1,-6 9 0,5-3 111,1 1 1,0 0-1,0 1 1,1-1 0,1 1-1,0 0 1,1 1-1,1-1 1,-3 25 0,6-32-70,0 1 1,0-1 0,0 0-1,1 0 1,1 1 0,-1-1-1,1 0 1,0 0 0,1 0 0,-1-1-1,1 1 1,1-1 0,5 9-1,5 5 233,1-1 0,27 27-1,-40-44-297,9 7-90,0 0 0,1 0 0,0-2 0,1 1-1,0-2 1,0 0 0,0 0 0,1-1 0,-1-1 0,1 0 0,1-1-1,14 2 1,-16-3-262,-5 0-73,0 0 1,1-1 0,-1-1-1,0 1 1,1-1 0,-1-1-1,0 0 1,0 0 0,1 0-1,-1-1 1,10-4 0,32-7-2945</inkml:trace>
</inkml:ink>
</file>

<file path=ppt/ink/ink8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1.6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101 267 4352,'0'-4'420,"0"-11"800,0 16-1182,0-1-1,0 0 0,0 0 1,0 0-1,0 0 0,0 0 1,0 0-1,-1 0 1,1 0-1,0 0 0,0 0 1,0 1-1,0-1 0,0 0 1,0 0-1,0 0 1,0 0-1,0 0 0,0 0 1,0 0-1,0 0 0,-1 0 1,1 0-1,0 0 1,0 0-1,0 0 0,0 0 1,0 0-1,0 0 0,0 0 1,0 0-1,-1 0 1,1 0-1,0 0 0,0 0 1,0 0-1,0 0 0,0 0 1,0 0-1,0 0 1,0 0-1,0 0 0,-1 0 1,1 0-1,0 0 0,0 0 1,0 0-1,0 0 1,0 0-1,0-1 0,0 1 1,-1 2 2458,1-2-1387,0 0-298,0 0 298,-9 25 2027,7-20-2943,1 0 0,0 0 0,0 1 1,1-1-1,0 0 0,-1 1 0,2-1 0,-1 1 0,1-1 1,0 0-1,0 0 0,0 1 0,1-1 0,-1 0 0,1 0 1,1 0-1,-1-1 0,1 1 0,4 6 0,-1-2-103,0 0 0,1-1 0,1 1 0,-1-1-1,1-1 1,1 0 0,-1 0 0,16 10 0,-12-11-31,1-1 0,-1 0 0,1-1 0,0 0 0,0-1 0,1 0 0,-1-1 0,1-1 0,-1 0 0,1-1 0,-1 0 0,1-1 0,-1 0 0,0-2 0,1 1 0,-1-2 0,0 1 0,16-8 0,-14 5 20,1-1 0,-2 0 0,1-1 0,-1-1-1,0 0 1,-1-1 0,0 0 0,-1-1 0,0 0 0,0-1-1,-1-1 1,-1 0 0,0 0 0,9-18 0,-16 25-79,0-1 0,0 0 0,0 0 0,-1 0 0,0 0 0,-1 0 0,0-1 0,0 1 0,0 0 0,-1-1 0,0 1 1,0-1-1,-1 1 0,0 0 0,-4-14 0,2 11-28,-1 0 0,-1 1 0,1 0 0,-1 0 1,-1 0-1,1 0 0,-2 1 0,1 0 0,-16-14 0,14 15-28,0 0 1,0 1-1,-1 0 0,0 0 0,0 1 0,-1 0 0,0 0 1,0 1-1,0 1 0,0 0 0,0 0 0,-19-2 1,25 4 34,-12-2-69,0 1 0,0 0 1,0 2-1,0-1 1,0 2-1,0 0 0,0 1 1,0 1-1,-18 5 1,17-5-140,1 2 0,0 0 0,1 1 1,-1 1-1,1 0 0,1 1 1,-1 0-1,1 2 0,1-1 0,0 2 1,0 0-1,1 0 0,0 1 0,1 0 1,0 1-1,1 1 0,-10 18 0,16-26-68,1-1 0,0 1 0,0 0 0,0 0-1,1 0 1,0 0 0,0 1 0,1-1-1,0 0 1,0 1 0,0-1 0,1 1-1,0-1 1,1 7 0,0 34-2284</inkml:trace>
</inkml:ink>
</file>

<file path=ppt/ink/ink8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2.2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 3072,'0'0'138,"1"0"0,-1 0 0,0 0 0,0 0 0,0 0 0,0 0 0,0 0 0,0 0 0,0 0 0,1 0 0,-1-1 0,0 1 0,0 0 0,0 0 0,0 0 0,0 0 0,0 0 1,0 0-1,0 0 0,0 0 0,0 0 0,0-1 0,0 1 0,0 0 0,1 0 0,-1 0 0,0 0 0,0 0 0,0 0 0,0 0 0,0-1 0,0 1 0,0 0 0,0 0 0,0 0 0,0 0 0,0 0 0,0 0 0,0-1 0,-1 1 0,1 0 0,0 0 0,0 0 0,0 0 0,0 0 0,0 0 0,0 0 1,0 0-1,0-1 0,0 1 0,0 0 0,0 0 0,0 0 0,-1 0 0,1 0 0,0 0 0,0 0 0,0 0 0,0 0 0,0 0 0,0 0 0,0 0 0,0 0 0,-1 0 0,1 0 0,0 0 0,0 0 0,0 0 0,8 0 4501,-1 6-5533,-1 4 1157,0-1 0,-1 2 1,0-1-1,-1 0 0,0 1 1,-1 0-1,0 0 0,2 17 0,3 9 205,15 91 218,-5 0 0,2 185 1,-13-162-421,-5-114-209,1 0 0,2 0 0,2-1 0,1 1 0,19 52 0,-26-85-107,1-1 1,-1 0-1,1 0 1,-1 0-1,1-1 1,0 1-1,0 0 0,1 0 1,-1-1-1,0 0 1,1 1-1,-1-1 1,1 0-1,3 2 1,-4-3-145,0-1 0,0 1 0,0-1 0,0 1 1,0-1-1,0 0 0,0 1 0,0-1 0,0 0 0,0-1 0,0 1 1,0 0-1,0 0 0,0-1 0,0 1 0,0-1 0,0 0 0,-1 0 1,1 1-1,0-1 0,0 0 0,0-1 0,-1 1 0,3-2 1,11-9-2495</inkml:trace>
</inkml:ink>
</file>

<file path=ppt/ink/ink8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2.8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92 244 4992,'-4'-6'3988,"5"11"745,2 15-2681,-3-13-1879,0 1 0,0-1 1,1 0-1,0 0 0,0 0 0,1 0 1,0 0-1,0 0 0,5 10 0,-4-12-45,0-1 0,0 0-1,0 0 1,1 0 0,0-1 0,-1 1-1,1-1 1,0 0 0,1 0-1,-1 0 1,0 0 0,1-1-1,0 1 1,8 1 0,4 3 66,0-1 0,1 0 1,0-2-1,0 0 0,0-1 1,0-1-1,25 0 0,-32-3-120,0 0-1,1-1 0,-1 0 1,0-1-1,-1 0 0,1 0 1,0-2-1,-1 1 0,0-1 1,0-1-1,0 0 0,-1 0 1,13-11-1,-14 10-46,0 0 1,-1 0-1,0 0 0,-1-1 1,1 0-1,-2 0 0,1 0 0,-1-1 1,0 0-1,-1 0 0,0 0 1,0-1-1,-1 0 0,0 1 1,-1-1-1,0 0 0,-1 0 1,0 0-1,0 0 0,-1 0 0,0-1 1,-1 1-1,0 0 0,-5-17 1,5 21-45,-1 1-1,0-1 1,-1 0 0,1 1 0,-1-1 0,0 1 0,0 0 0,-1 0-1,1 0 1,-1 0 0,0 1 0,-1 0 0,1 0 0,-1 0 0,1 0 0,-1 0-1,0 1 1,-1 0 0,1 0 0,-1 1 0,-9-4 0,-3 0-70,1 2 1,-1 0-1,0 1 1,0 0-1,-31 1 1,28 2-33,0 1 1,0 1-1,0 1 1,1 1 0,-1 0-1,1 2 1,-38 15-1,47-16-39,1 0 0,-1 1 0,1 0 0,0 0 0,0 1 0,1 0 0,0 1-1,1 0 1,-1 1 0,1 0 0,1 0 0,0 0 0,0 1 0,1 0 0,-6 12-1,12-19 63,-1 1 0,0-1-1,1 1 1,0-1-1,0 1 1,0-1-1,0 1 1,1-1 0,-1 1-1,1-1 1,0 1-1,0-1 1,0 1-1,0-1 1,1 0 0,-1 0-1,1 0 1,0 0-1,0 0 1,0 0-1,0 0 1,1-1-1,-1 1 1,1-1 0,3 3-1,7 8-556,1-2 0,1 1 0,22 12 0,-22-15 31,1-1 1,0-1-1,0-1 1,0 0 0,30 5-1,-43-10 532,65 16-1851</inkml:trace>
</inkml:ink>
</file>

<file path=ppt/ink/ink8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3.2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0 7040,'-1'0'452,"0"1"1,0-1-1,0 0 0,0 0 1,0 1-1,0-1 1,0 0-1,0 1 1,0-1-1,0 1 0,0-1 1,0 1-1,0 0 1,0-1-1,0 1 0,1 0 1,-1 0-1,0-1 1,1 1-1,-1 0 0,0 1 1,-11 30 2742,11-24-3169,0 0 0,0 0-1,1 0 1,0 0 0,0 0 0,1 0-1,2 10 1,-1-10 152,0-1-1,0 0 0,1 1 1,0-1-1,1-1 1,0 1-1,0 0 1,0-1-1,1 0 1,0 0-1,0 0 1,0 0-1,1-1 0,0 0 1,0 0-1,0-1 1,1 0-1,11 6 1,-6-5-196,0 0 1,1-2-1,-1 1 1,1-1-1,0-1 0,0 0 1,1-1-1,-1-1 1,0 0-1,22-3 1,25-5-2565,-6 2-490</inkml:trace>
</inkml:ink>
</file>

<file path=ppt/ink/ink8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3.9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1118 3072,'4'-1'435,"-1"-1"0,1 1 0,0-1 0,0 1 0,-1 0 0,1 1 0,0-1 0,6 0 0,30-8 2967,18-21-199,-18 9-2038,-1 0 0,64-49 0,-77 49-798,0-2 0,-2-1 0,0-1 0,-2-1 0,-1 0 0,-1-2 0,23-42 0,-33 51-317,0 0-1,-2-1 0,-1-1 1,0 1-1,-1-1 0,-2 0 1,0-1-1,-1 1 0,-1-1 1,-1 1-1,-1-1 0,-1 0 1,-4-26-1,2 27-40,-2 0-1,0 0 1,-1 0-1,-1 0 1,-1 1-1,-1 0 1,0 1-1,-2 0 1,0 0-1,-1 1 1,-1 1-1,0 0 1,-2 1-1,-30-28 1,30 33-29,-1 0-1,0 1 1,-1 0 0,-35-14 0,43 21 18,0 0-1,-1 1 1,1 0 0,0 0 0,-1 1 0,1 0 0,-1 0 0,1 1 0,-1 0 0,1 1 0,-1 0 0,-15 5 0,16-3-2,-1 1-1,2 0 1,-1 0-1,0 1 1,1 0-1,0 1 1,0 0-1,0 0 1,1 1-1,0 0 1,0 0-1,1 0 1,0 1-1,0 0 1,1 0-1,0 1 1,0 0-1,-3 9 1,-2 8 54,1-1 1,1 1 0,1 1-1,2-1 1,-4 38-1,3 129 355,6-167-345,0 100 420,18 131 0,-12-207-340,4 0-1,16 54 1,-18-78-114,1 0 0,2 0 0,0-1 1,2-1-1,24 36 0,-35-56-107,1 0 0,0 0-1,0 0 1,0 0 0,0-1 0,1 1 0,-1-1 0,1 0 0,0 0 0,0 0 0,0-1 0,0 1 0,1-1 0,-1 0 0,1 0 0,-1-1 0,1 1-1,-1-1 1,1 0 0,0 0 0,0-1 0,0 1 0,0-1 0,5 0 0,44-5-2394,-6-4-340</inkml:trace>
</inkml:ink>
</file>

<file path=ppt/ink/ink8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4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2 370 5760,'-1'-33'10797,"0"-3"-7605,1 28-3147,1 0 1,0-1 0,0 1-1,0 0 1,1 0 0,0 0-1,1 0 1,6-14-1,1 5 99,1-1 0,1 2 0,0 0 0,1 0 0,1 1 0,0 1 0,1 0 0,1 1 0,0 1 0,0 0 0,24-12 0,-30 20-101,0-1-1,0 2 0,0-1 0,0 1 1,1 1-1,-1 0 0,1 1 1,0 0-1,0 0 0,-1 1 0,1 0 1,0 1-1,0 0 0,-1 1 1,1 1-1,-1-1 0,11 5 0,-2 0-43,-1 1-1,-1 0 1,1 1-1,-2 1 0,1 1 1,-1 0-1,-1 1 1,22 21-1,-18-13-117,31 40 1,-46-54 107,0 1 1,0-1-1,0 1 1,-1 0-1,0 0 1,0 0 0,-1 0-1,1 1 1,-2-1-1,1 1 1,0 11-1,-2-14 20,-1-1 1,0 0-1,0 0 0,-1 1 0,1-1 0,-1 0 0,0 0 1,0 0-1,0 0 0,0-1 0,-1 1 0,1-1 0,-1 1 1,0-1-1,0 0 0,-5 4 0,-3 3 22,-1-1-1,-1 0 0,-15 9 1,17-11-33,-2-1 0,1 0 0,-1-1 0,1 0 0,-2 0 0,1-2 0,0 0 0,-1 0 0,1-1 0,-19 0 0,29-2-203,0 0-1,0 0 1,0-1-1,0 1 0,0-1 1,1 0-1,-1 1 1,0-1-1,1-1 1,-1 1-1,0 0 0,1-1 1,0 1-1,-1-1 1,1 0-1,0 1 1,0-1-1,0 0 0,0-1 1,0 1-1,0 0 1,1-1-1,-1 1 1,1 0-1,-1-1 0,1 0 1,0 1-1,0-1 1,0 0-1,0 0 1,1 1-1,-1-6 1,-4-13-2611</inkml:trace>
</inkml:ink>
</file>

<file path=ppt/ink/ink8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4.9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1 343 6912,'35'-2'2650,"-24"1"-1143,1 1-1,-1-2 1,0 1 0,1-1-1,17-6 1,-7 0-730,13-4-189,50-25 0,-74 31-494,-1 0-1,0-1 1,0 0-1,0 0 1,-1-1-1,0 0 1,-1-1-1,13-15 1,-19 19-102,1 0 1,-1 1-1,0-1 1,-1 0-1,1 0 1,-1 0-1,0 0 1,0 0-1,-1 0 1,1 0-1,-1 0 1,0-1-1,0 1 1,-1 0-1,0 0 1,0 0-1,0 0 1,0 0-1,-1 0 1,0 0-1,0 1 1,0-1-1,0 1 1,-1-1-1,0 1 1,0 0-1,0 0 1,-1 0-1,1 0 1,-1 0-1,0 1 1,0 0-1,0 0 1,0 0-1,0 0 1,-9-3-1,5 2 19,-1 1 0,0 0 0,0 0 0,-1 1 0,1 0 0,0 1 0,-1 0 0,1 1 0,-1-1 0,1 2 0,-1-1 0,1 2 0,0-1 0,-1 1 0,1 0 0,0 1 0,0 0 0,0 1-1,1 0 1,-1 0 0,1 1 0,-15 11 0,16-11 44,0 1 1,1 0-1,0 0 0,0 1 0,0-1 0,1 1 0,0 1 0,0-1 0,1 1 1,0-1-1,0 1 0,1 0 0,0 1 0,1-1 0,0 1 0,0-1 0,0 1 1,1-1-1,1 1 0,-1 0 0,1 0 0,1-1 0,0 1 0,0 0 1,3 10-1,0-7-5,0 0 1,1-1-1,0 1 1,1-1 0,0 0-1,1-1 1,0 1-1,0-1 1,1-1 0,1 1-1,-1-1 1,2-1-1,-1 0 1,1 0 0,0-1-1,21 12 1,-17-12-579,0-1 0,0 0 1,1 0-1,-1-1 0,1-1 1,0-1-1,1 0 0,-1-1 0,0-1 1,1 0-1,-1-1 0,1 0 1,18-4-1,20-6-2565</inkml:trace>
</inkml:ink>
</file>

<file path=ppt/ink/ink8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5.9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12 4480,'-7'-12'1745,"3"14"812,0 23 2701,1 2-3554,2-19-1589,0 0 0,1 0 0,0 0 1,0 0-1,1 0 0,0 0 1,0-1-1,1 1 0,4 12 1,-1 2 544,-1-8-317,-2 2-160,1 0 0,0-1 1,2 1-1,0-1 0,1 0 1,0-1-1,1 1 0,0-1 0,19 25 1,-25-38-178,0 0 0,-1 0 1,1 0-1,0 0 0,-1 0 1,1 0-1,0 0 0,-1 0 1,0 0-1,1 0 0,-1 0 0,1 0 1,-1 0-1,0 0 0,0 0 1,0 0-1,0 3 0,0-4-1,0 1 0,0-1 0,0 1 0,-1-1 0,1 1-1,0-1 1,0 0 0,-1 1 0,1-1 0,0 1 0,-1-1 0,1 0-1,-1 1 1,1-1 0,0 0 0,-1 0 0,1 1 0,-1-1 0,1 0-1,-1 0 1,1 1 0,0-1 0,-1 0 0,1 0 0,-1 0 0,1 0-1,-1 0 1,0 0 0,-1 0-1,0 0 0,0 0 1,1-1-1,-1 1 0,0-1 0,0 1 0,1-1 0,-1 0 1,0 1-1,1-1 0,-1 0 0,0 0 0,1 0 0,-1-1 1,1 1-1,0 0 0,-1 0 0,1-1 0,0 1 0,0-1 1,0 1-1,0-1 0,0 1 0,0-1 0,0-2 0,-3-3 20,2 0-1,-1-1 0,1 0 0,0 1 1,1-1-1,-1 0 0,2 0 1,-1 0-1,1 0 0,0 0 0,1 0 1,0 0-1,0 0 0,1 0 0,0 1 1,0-1-1,0 0 0,1 1 1,1 0-1,-1 0 0,1 0 0,0 0 1,1 0-1,0 1 0,0 0 0,0 0 1,0 0-1,1 0 0,0 1 1,1 0-1,-1 1 0,11-7 0,-5 5 60,1 1-1,0 0 1,0 0-1,0 1 0,1 1 1,-1 0-1,1 1 1,0 1-1,-1 0 1,1 1-1,0 0 0,0 1 1,0 0-1,-1 1 1,1 1-1,-1 0 1,1 1-1,-1 1 0,0 0 1,-1 0-1,23 14 1,-26-12-84,0-1 0,0 2 0,-1-1 1,0 1-1,-1 1 0,1 0 1,-1 0-1,-1 0 0,8 14 0,-12-19 1,0 0-1,0-1 1,0 2-1,0-1 1,0 0-1,-1 0 1,0 0-1,0 1 1,0-1-1,0 1 0,-1-1 1,0 1-1,0-1 1,0 1-1,0-1 1,-1 0-1,1 1 1,-1-1-1,0 1 1,-1-1-1,1 0 0,-1 0 1,0 0-1,0 0 1,-4 7-1,5-10-3,0 0-1,0 0 1,0-1-1,0 1 1,0 0-1,0 0 0,0 0 1,0-1-1,0 1 1,0 0-1,0-1 1,0 1-1,-1-1 1,1 0-1,0 1 1,0-1-1,-1 0 0,1 0 1,0 0-1,0 0 1,-1 0-1,1 0 1,0 0-1,0 0 1,-1 0-1,1 0 1,0-1-1,0 1 0,-1-1 1,1 1-1,0-1 1,0 1-1,0-1 1,0 0-1,0 1 1,0-1-1,0 0 1,0 0-1,0 0 0,0 0 1,0 0-1,0 0 1,1 0-1,-1 0 1,0 0-1,1 0 1,-1 0-1,1-1 1,-1 1-1,1 0 0,0 0 1,-1 0-1,1-1 1,0 1-1,0 0 1,0-1-1,0 1 1,0 0-1,0 0 1,1-3-1,2-7-36,0 1 0,2-1 0,-1 1-1,1 0 1,1 0 0,-1 1 0,10-12 0,53-58-321,-59 70 328,-4 4 24,1 0 1,0 1 0,0 0 0,1 0 0,-1 0 0,1 1-1,0 0 1,-1 1 0,2-1 0,-1 1 0,0 0 0,0 1-1,0 0 1,1 0 0,-1 1 0,1-1 0,11 3 0,-6-2 25,-1 2 1,1-1-1,-1 2 1,0 0-1,0 0 1,0 1-1,0 1 1,-1 0-1,18 10 1,-24-11 0,0 0 1,0 0-1,-1 1 1,0-1 0,1 1-1,-1 0 1,-1 0-1,1 1 1,-1-1-1,0 1 1,0 0 0,-1-1-1,0 1 1,0 0-1,0 0 1,-1 1 0,1-1-1,-1 11 1,0 6 48,0 1-1,-2-1 1,-6 37 0,6-19-1020,1-28-4534,0-12 2736,0-1-64</inkml:trace>
</inkml:ink>
</file>

<file path=ppt/ink/ink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7.2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33 168 3584,'-7'-19'892,"-8"-20"-635,5-1 6082,11 43-6140,1-1-1,-1 1 1,1-1 0,0 1 0,0-1 0,0 0 0,0 0 0,0 0 0,0 0 0,1 0-1,-1-1 1,1 1 0,-1-1 0,1 1 0,0-1 0,-1 0 0,4 1 0,1 1 18,0-1 1,0 1-1,0-2 1,1 1-1,14 1 1,11-6-35,1-1 1,-1-2-1,-1-1 1,1-1 0,47-20-1,67-16-1241,-124 38 774,46-6-1997,-65 11 2036,0 1-1,0 0 0,0 0 0,0 1 1,0-1-1,0 1 0,0 0 0,0 0 1,-1 0-1,1 0 0,0 1 0,0 0 1,-1-1-1,5 4 0,12 17-1823</inkml:trace>
</inkml:ink>
</file>

<file path=ppt/ink/ink8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6.3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26 489 8448,'-25'9'4224,"30"18"-6272,-5-24 8191,0 20-6143,0-3 128,5 1-128,-1-10 0,10 5-128,-3 0 0,7-6-1151,-4-4-1,5-6-896,-1 0 128</inkml:trace>
  <inkml:trace contextRef="#ctx0" brushRef="#br0" timeOffset="1">115 7 7040,'-20'-7'3456,"40"43"-11648,-15-33 6016</inkml:trace>
</inkml:ink>
</file>

<file path=ppt/ink/ink8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7.4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117 221 3840,'0'-2'7542,"-1"0"-4204,-1 5-3133,0 0 1,0 0 0,0 0-1,0 0 1,0 1 0,1-1 0,-1 0-1,1 1 1,0-1 0,0 1 0,0 0-1,1-1 1,-1 1 0,1 5-1,1 50 1445,1-52-1563,-1 0-1,2 0 0,-1 0 1,1-1-1,0 1 0,0-1 1,0 0-1,1 0 0,0 0 1,1 0-1,-1-1 0,1 1 1,0-1-1,0-1 0,1 1 1,-1-1-1,1 0 1,0 0-1,0 0 0,0-1 1,1 0-1,13 5 0,-6-4-28,0 0-1,0 0 0,1-1 1,-1-1-1,1-1 1,-1 0-1,1-1 1,0 0-1,26-5 0,-27 2 0,0-1-1,0 0 0,-1-1 1,0 0-1,0-2 1,0 1-1,0-2 0,-1 1 1,-1-2-1,1 1 1,-1-2-1,-1 1 0,12-14 1,-17 16-28,-1 1 1,1-1-1,-1 0 1,0 0-1,-1 0 1,0 0-1,0 0 0,-1-1 1,1 0-1,-2 1 1,1-1-1,0-13 1,-1 7-30,-1-1 0,0 1 0,-2-1 0,1 1 0,-8-26 1,7 33-17,0 0 0,-1 0 0,0 0 0,0 1 0,-1-1 0,1 1 0,-1 0 0,-1 0 0,1 0 0,-1 1 0,0-1 0,-1 1 0,1 0 0,-1 1 0,0-1 0,0 1 0,-11-6 0,2 4-19,1 0-1,-1 1 1,0 0 0,0 1 0,0 1 0,-29-2 0,27 4-3,1 1 0,-1 0 0,0 1 0,1 1 0,-1 1 0,1 0 0,0 1 0,0 1-1,0 1 1,1 0 0,0 1 0,0 0 0,-22 16 0,24-15-48,0 1 0,1 0 0,0 1 0,1 0 0,0 1 1,0 0-1,-16 24 0,25-31 48,-1 0 0,1 0 1,0 0-1,0 0 0,1 0 0,-1 0 1,1 1-1,0-1 0,0 1 0,0-1 1,1 0-1,0 1 0,0 7 0,0-9 10,1 1-1,0-1 0,1 1 0,-1-1 0,0 0 0,1 1 1,0-1-1,0 0 0,0 0 0,0 0 0,0-1 1,1 1-1,-1 0 0,1-1 0,0 0 0,0 1 0,-1-1 1,2 0-1,4 2 0,8 4-32,1-1 1,-1-1-1,1 0 0,1-1 1,-1-1-1,1-1 0,0 0 1,-1-2-1,1 0 0,0 0 1,0-2-1,0 0 0,0-2 1,30-6-1,6-5 145,-1-2-1,0-2 1,81-41-1,-90 29 685,-41 28-171,-12 22 705,3-9-972,1 1 0,0 0 0,1 0 0,0 0 0,0 1 0,-2 20 0,6-29-307,-1 0-1,1 1 1,0-1 0,1 0 0,-1 0-1,1 0 1,0 0 0,0 0-1,0 0 1,0 0 0,1-1 0,0 1-1,-1 0 1,1-1 0,1 1 0,-1-1-1,0 1 1,1-1 0,0 0-1,-1 0 1,1-1 0,1 1 0,-1 0-1,0-1 1,5 3 0,8 2-27,1 0 1,0-1-1,25 5 1,-9-2-324,-25-7 141,-1 0 0,0-1 0,1 0 0,-1 0 1,1-1-1,-1 0 0,1 0 0,-1-1 1,12-2-1,-12 2-445,-1-1 1,1 0-1,-1-1 1,0 1-1,0-1 0,8-6 1,6-4-2463</inkml:trace>
</inkml:ink>
</file>

<file path=ppt/ink/ink8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8.0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310 68 5632,'-2'-4'555,"0"-1"1,-1 1-1,0 0 0,0 1 1,0-1-1,0 0 1,0 1-1,-1 0 0,-6-5 1,5 5-309,-1-1 1,-1 1-1,1 0 1,0 1-1,-1-1 0,1 1 1,-1 1-1,0-1 1,1 1-1,-9 0 1,2 0-33,0 2 1,0-1 0,-1 1 0,1 1 0,1 1 0,-1 0-1,0 0 1,-22 10 0,30-11-59,1 1-1,0-1 1,0 1-1,-1 0 1,2 0-1,-1 0 1,0 1 0,1-1-1,-1 1 1,1 0-1,-4 6 1,6-8-126,0-1-1,0 1 1,1-1 0,-1 1 0,1-1 0,-1 1 0,1 0-1,-1-1 1,1 1 0,0 0 0,0-1 0,0 1 0,0 0 0,0 0-1,0-1 1,0 1 0,0 0 0,1-1 0,-1 1 0,1 0-1,-1-1 1,1 1 0,0-1 0,0 1 0,0-1 0,0 1-1,0-1 1,0 1 0,0-1 0,0 0 0,0 0 0,0 0 0,1 1-1,-1-1 1,0 0 0,1-1 0,2 3 0,15 7 98,-1 0 0,2-2 0,-1 0 0,1-1 0,20 5 0,113 16 775,-93-18-367,74 21 0,-95-19-156,40 20 0,-67-27-259,-1 0-1,0 1 1,0 1-1,-1 0 1,0 0-1,0 1 1,0 0-1,10 13 1,-18-19-87,0 1 1,0 0 0,-1 0 0,1 0 0,0 0-1,-1 0 1,0 0 0,0 0 0,0 1-1,0-1 1,-1 0 0,1 0 0,-1 1 0,0-1-1,0 0 1,0 1 0,0-1 0,0 0-1,-1 1 1,0-1 0,1 0 0,-1 1 0,0-1-1,-1 0 1,1 0 0,-1 0 0,1 0-1,-1 0 1,0-1 0,0 1 0,-4 4 0,-2 2 24,0-1 0,-1 0 0,0 0 0,0-1 0,-1 0 0,0-1 0,0 0 0,-13 5 0,-10 3 76,0-1 1,-1-1-1,-1-2 1,-42 7-1,65-15-201,1 0 0,-1-1 0,0 0 0,1-1-1,-1 0 1,0-1 0,1 0 0,-1-1 0,1 0 0,-1-1-1,1 0 1,0-1 0,0 0 0,0 0 0,1-2 0,-1 1-1,-10-9 1,19 12-225,0 1 0,0-1 0,0-1 0,0 1 0,0 0 0,0 0-1,1-1 1,-1 1 0,1-1 0,-1 1 0,1-1 0,0 0 0,0 1 0,0-4-1,-5-11-2909</inkml:trace>
</inkml:ink>
</file>

<file path=ppt/ink/ink8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8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365 0 5376,'-6'4'566,"0"0"-1,0-1 1,0 0 0,0 0-1,0-1 1,-1 0 0,1 0 0,-1 0-1,1-1 1,-1 0 0,0 0 0,0-1-1,1 1 1,-14-3 0,10 2-297,1 0-1,-1 0 1,0 1 0,1 1 0,-1-1 0,-11 5 0,-124 60 1138,143-65-1339,0 0-1,0 0 1,-1 0-1,1 1 1,0-1-1,0 0 1,1 1-1,-1 0 1,0-1-1,0 1 0,1 0 1,-1 0-1,1 0 1,0 0-1,-3 4 1,4-6-45,0 1 0,0-1 0,0 1 1,0-1-1,0 1 0,0-1 0,0 1 0,0-1 0,0 1 1,0 0-1,0-1 0,0 1 0,1-1 0,-1 1 1,0-1-1,0 0 0,0 1 0,1-1 0,-1 1 1,0-1-1,1 1 0,-1-1 0,0 0 0,1 1 1,-1-1-1,1 0 0,-1 1 0,1-1 0,29 8 508,-15-8-433,44 2 241,-1 3 0,0 2-1,0 2 1,71 22 0,-127-30-334,20 5 77,-1 0 0,0 2 0,0 1 0,-1 0 0,0 1 0,0 2 0,27 20 0,-28-16-2,-9-8-35,0 1-1,-1 0 0,0 1 0,12 14 1,-20-22-22,1 0 0,-1 1 1,0-1-1,0 0 0,0 0 1,0 1-1,0-1 1,0 0-1,-1 1 0,1-1 1,-1 1-1,1-1 0,-1 1 1,0-1-1,0 1 1,0-1-1,0 1 0,-1-1 1,1 0-1,-1 1 1,1-1-1,-1 1 0,0-1 1,0 0-1,0 1 0,0-1 1,0 0-1,-1 0 1,-1 2-1,-2 1 38,0 0 0,0 0 0,0 0 0,-1-1 0,0 0-1,0 0 1,0 0 0,0-1 0,-1 0 0,1 0 0,-1-1 0,0 0 0,0 0 0,0 0 0,0-1 0,-9 1-1,-10 0 114,0-2 0,-49-4 0,32 0-128,9 2-759,0-1 0,0-2 0,1-1-1,-40-13 1,57 11-2039,7 1-319</inkml:trace>
</inkml:ink>
</file>

<file path=ppt/ink/ink8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9.1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192 347 6656,'7'3'1079,"0"-1"1,0 0 0,0 0-1,0-1 1,0 0 0,0 0-1,1-1 1,-1 0 0,10-1-1,-7 0-693,0-1 0,0-1-1,0 1 1,0-2-1,-1 1 1,10-6 0,-1-1-245,0-1 0,-1-1 1,0 0-1,-1-1 0,-1-1 0,15-17 1,-25 25-99,0 0 1,-1 0 0,0 0 0,0-1-1,-1 1 1,1-1 0,-1 0 0,-1 0-1,0 0 1,0-1 0,0 1-1,-1 0 1,1-1 0,-2 1 0,1-1-1,-1 0 1,-1 1 0,1-1 0,-3-11-1,1 15-17,1 0-1,-1 0 1,0 0-1,0 0 1,0 0-1,-1 0 1,1 1-1,-1-1 1,0 1-1,0 0 1,0 0-1,0 0 1,-1 0-1,1 1 1,-1-1-1,0 1 1,1 0-1,-1 0 1,0 0-1,0 0 1,0 1-1,-1 0 1,1 0-1,-9-1 1,-3-1 84,0 0 1,0 2 0,-1 0-1,1 1 1,-20 2 0,15 0 51,0 2 0,0 1 0,0 1 0,1 0 0,0 2 0,0 0 1,1 1-1,0 1 0,-30 21 0,42-26-89,0 0 1,1 0 0,-1 1-1,1 0 1,0 1-1,0-1 1,1 1 0,0 0-1,0 0 1,1 1-1,0-1 1,0 1 0,0 0-1,-3 16 1,6-19-60,0-1 0,0 1 0,1 0-1,0-1 1,0 1 0,0 0 0,1-1 0,-1 1 0,1 0 0,0-1 0,1 1 0,-1-1 0,1 0 0,-1 1 0,2-1 0,-1 0 0,0 0 0,1 0 0,-1 0 0,1 0-1,0-1 1,1 0 0,-1 1 0,0-1 0,1 0 0,0 0 0,0-1 0,0 1 0,0-1 0,7 3 0,29 14-75,0-3 0,2-1 0,56 13 1,140 16-5820,-184-37 2552</inkml:trace>
</inkml:ink>
</file>

<file path=ppt/ink/ink8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4:59.6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5760,'0'0'69,"0"0"0,-1 0 0,1 0 0,0 0 0,0 0 0,0 0 0,0 0 0,0 0 0,0 1 0,-1-1-1,1 0 1,0 0 0,0 0 0,0 0 0,0 0 0,0 0 0,0 0 0,0 0 0,-1 1 0,1-1 0,0 0 0,0 0 0,0 0 0,0 0 0,0 0 0,0 0 0,0 1 0,0-1 0,0 0 0,0 0 0,0 0 0,0 0 0,0 0 0,0 1 0,0-1 0,0 0 0,0 0 0,0 0 0,0 0 0,0 0 0,0 1 0,0-1-1,0 0 1,0 0 0,0 0 0,0 0 0,0 0 0,1 1 0,-1-1 0,0 0 0,0 0 0,0 0 0,0 0 0,0 0 0,0 0 0,0 0 0,1 0 0,-1 0 0,0 0 0,0 1 0,0-1 0,0 0 0,14 16 3847,15 23-956,-22-16-2221,0-1 1,3 33-1,22 234-333,-22 28 762,-10-298-1163,-2 110-1351,5 163-4412,0-277 3220,2-4-22</inkml:trace>
</inkml:ink>
</file>

<file path=ppt/ink/ink8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0.0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0 110 8192,'8'-4'706,"0"0"0,0 1 1,0 0-1,0 0 1,1 1-1,-1 0 0,1 1 1,-1 0-1,9-1 0,27-4 1980,70-23-896,-73 16-1612,0 2 0,1 3 0,0 1 0,1 2 0,44 0 0,-54 6 106,0 3-1,0 0 1,0 2-1,-1 2 0,0 1 1,42 17-1,-66-23-237,-1 0 0,1 1-1,-1-1 1,0 2 0,0-1 0,-1 0-1,1 1 1,-1 1 0,0-1-1,0 1 1,-1 0 0,0 0 0,6 9-1,-8-11-24,-1 0 0,0 0-1,0 0 1,0 0 0,0 1-1,-1-1 1,0 0 0,0 1-1,0-1 1,0 1 0,-1-1-1,0 1 1,0-1 0,0 1-1,0 0 1,-2 8 0,0-6-3,-1 0 1,1 0 0,-1 0 0,-1 0-1,1 0 1,-1-1 0,0 0-1,-1 0 1,-9 11 0,4-7 11,-1 0 1,0 0 0,-1-1-1,0 0 1,-1-1-1,0-1 1,0 0-1,0-1 1,-1 0-1,-27 7 1,8-6-41,-1-1 0,1-2 0,-36-1-1,59-2-205,0-1 0,0-1 0,0 1 0,0-2 0,0 1 0,0-1 0,0-1-1,1 0 1,-1 0 0,1-1 0,-1 0 0,1 0 0,1-1 0,-1-1 0,-8-6-1,4-10-2535,4 2-319</inkml:trace>
</inkml:ink>
</file>

<file path=ppt/ink/ink8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0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129 217 5632,'12'15'10183,"2"25"-7145,-3-9-2798,-8-26-159,1 1 0,0-1 0,1 0 0,-1-1 0,1 1 0,0-1 1,1 1-1,-1-2 0,1 1 0,-1 0 0,1-1 0,0 0 0,0-1 0,0 1 0,1-1 0,-1 0 1,9 1-1,7 1 162,1 0 0,-1-1 0,35-1 0,-40-2-166,-1-2 0,1 0 0,0-1 0,-1-1 0,0 0 0,0-1 1,0-1-1,0 0 0,-1-1 0,0-1 0,-1 0 0,26-20 0,-34 23-72,0 0 0,0 0 0,0 0-1,-1-1 1,0 0 0,0 0-1,0 0 1,-1-1 0,0 1 0,0-1-1,0 0 1,-1-1 0,0 1 0,-1 0-1,0-1 1,0 1 0,0-1 0,-1 0-1,0 0 1,-1 0 0,0 1 0,0-1-1,0 0 1,-1 0 0,0 0 0,-4-13-1,3 17-4,0 0 0,1 0 0,-1-1 0,0 2 0,-1-1 0,1 0 0,-1 0 0,0 1 0,0-1 0,0 1 0,0 0 0,0 0 0,-1 0 0,0 0 0,1 1 0,-1-1 0,0 1 0,0 0 0,0 0 0,-8-2 0,-4-3 0,6 2-7,-1 1 0,1 1 0,-1 0-1,0 0 1,0 1 0,0 0 0,0 0 0,0 2-1,0-1 1,0 2 0,0-1 0,-19 4 0,8-1-6,-7-1-85,0 2 0,1 2 0,-1 0 1,1 2-1,0 0 0,1 2 0,0 2 0,1 0 1,0 2-1,1 0 0,-38 30 0,59-42 13,0 1 0,0 0-1,0 0 1,0 0 0,0 1-1,0-1 1,1 1 0,0 0-1,0 0 1,0 0 0,0 1-1,1-1 1,-1 1 0,1-1-1,0 1 1,1 0 0,-1-1-1,1 1 1,0 0 0,-1 6-1,2-8-16,0-1-1,0 0 1,0 1-1,0-1 1,0 1-1,0-1 0,0 0 1,1 1-1,-1-1 1,1 0-1,0 0 1,0 1-1,-1-1 0,2 0 1,-1 0-1,0 0 1,0 0-1,1 0 1,-1 0-1,1 0 0,-1-1 1,1 1-1,0 0 1,0-1-1,-1 0 1,1 1-1,0-1 0,1 0 1,-1 0-1,0 0 1,0 0-1,3 1 0,6 4-458,32 22-2148</inkml:trace>
</inkml:ink>
</file>

<file path=ppt/ink/ink8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1.1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392 70 896,'2'-1'107,"0"1"0,-1-1-1,1 0 1,-1 0 0,1 0 0,-1 0 0,1 0-1,-1-1 1,1 1 0,-1 0 0,0-1 0,0 1-1,0-1 1,0 1 0,0-1 0,0 1 0,0-1 0,-1 0-1,2-2 1,9-17 2322,-10 20-1341,-2 0-749,1 0-1,0-1 1,-1 1 0,1 0-1,-1 0 1,1 0 0,-1 0-1,0-1 1,1 1 0,-1 0-1,0 0 1,0 0 0,0 1-1,0-1 1,-1-1 0,-7 1 10,0 0 1,0 1-1,0 1 0,0-1 1,0 2-1,0-1 1,0 1-1,0 0 1,-14 6-1,-14 2 573,7-2-133,0 0 0,-49 23 0,15-6-63,1 1-86,63-26-634,-1 0 0,1 0 1,0 0-1,-1 0 0,1 0 1,-1 0-1,1 0 1,-1 0-1,1 1 0,0-1 1,-1 0-1,1 0 0,-1 0 1,1 1-1,0-1 0,-1 0 1,1 0-1,0 1 0,-1-1 1,1 0-1,0 0 1,-1 1-1,1-1 0,0 0 1,0 1-1,-1-1 0,1 1 1,0-1-1,0 0 0,0 1 1,0-1-1,-1 1 0,1-1 1,0 0-1,0 1 1,0-1-1,0 1 0,0-1 1,0 1-1,0-1 0,0 1 1,0-1-1,31 9 211,63 4 108,156 28 396,-210-29-469,0 1 1,-1 2-1,0 2 0,-1 1 1,35 24-1,-62-36-138,0 1 0,0 1 0,-1 0 0,0 0 0,0 1 0,-1 0 0,11 13 0,-19-20-93,1 0-1,0 0 1,-1 0-1,1 0 1,-1 1-1,0-1 0,0 0 1,0 1-1,0-1 1,0 0-1,0 1 1,-1 0-1,1-1 1,-1 1-1,0-1 0,0 1 1,0-1-1,0 1 1,0 0-1,0-1 1,-1 1-1,1-1 1,-1 1-1,0-1 0,0 1 1,0-1-1,0 0 1,0 1-1,0-1 1,0 0-1,-1 0 1,0 0-1,1 0 0,-1 0 1,0 0-1,0 0 1,0-1-1,0 1 1,0-1-1,0 1 0,-5 1 1,1 1-7,-1-1 1,0 0-1,0 0 1,0 0 0,-1-1-1,1-1 1,-1 1-1,1-1 1,-1 0-1,1-1 1,-12 0-1,-9-2 36,-50-11-1,41 7-66,26 4-14,-17-3-314,0 0 0,-29-11-1,56 16 297,1 0 0,-1 0-1,1 0 1,-1-1 0,0 1-1,1 0 1,-1 0 0,0 0-1,1-1 1,-1 1 0,1 0-1,-1-1 1,1 1 0,-1-1-1,1 1 1,-1 0 0,1-1 0,-1 1-1,1-1 1,0 0 0,-1 1-1,1-1 1,0 1 0,-1-1-1,1 1 1,0-1 0,0 0-1,0 1 1,-1-1 0,1 0-1,15-13-1786,42-6-1830,-48 17 2847,89-21-4834,-48 12 2965</inkml:trace>
</inkml:ink>
</file>

<file path=ppt/ink/ink8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1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171 475 7552,'-40'1'5162,"28"2"2145,4 10-5539,3 14-2096,7-20 471,0-1 1,1 1 0,0 0 0,0-1 0,0 0-1,1 0 1,0 0 0,0 0 0,1 0 0,0-1-1,0 0 1,6 6 0,-6-6-484,1 0-1,0-1 1,0 0 0,0 1-1,1-2 1,0 1 0,8 3-1,-14-7 170,0 0 0,-1 1-1,1-1 1,0 0-1,0 0 1,0 1 0,0-1-1,0 0 1,0 0-1,1 0 1,-1 0 0,0 0-1,0-1 1,0 1-1,0 0 1,0 0 0,-1-1-1,1 1 1,0 0-1,0-1 1,0 1 0,0-1-1,0 1 1,0-1-1,0 0 1,-1 1 0,1-1-1,1-1 1,7-3-2794</inkml:trace>
  <inkml:trace contextRef="#ctx0" brushRef="#br0" timeOffset="1">0 0 3456,'25'6'1664,"30"-6"-4352,-40 0 896</inkml:trace>
</inkml:ink>
</file>

<file path=ppt/ink/ink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7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80 294 4864,'0'0'171,"0"-1"1,-1 0-1,1 1 1,0-1-1,0 0 1,-1 1-1,1-1 1,0 1-1,-1-1 0,1 1 1,-1-1-1,1 1 1,-1-1-1,1 1 1,-1-1-1,1 1 1,-1 0-1,1-1 1,-1 1-1,0 0 1,1-1-1,-1 1 1,0 0-1,1 0 0,-1 0 1,0-1-1,-1 20 4648,3-4-5457,-1-4 743,1-1-1,0 1 1,0 0 0,1-1-1,1 1 1,0-1-1,0 0 1,1 0 0,0 0-1,1 0 1,0-1-1,0 0 1,1 0 0,12 14-1,-9-13 48,1 0-1,0-1 0,1-1 1,0 1-1,0-2 1,1 1-1,-1-2 0,2 1 1,-1-2-1,24 8 1,-23-9 6,-1 0 0,1-1 0,0-1 0,0 0 1,1-1-1,-1 0 0,0-1 0,0-1 0,1 0 0,-1 0 1,0-2-1,0 1 0,0-2 0,-1 0 0,1 0 1,-1-1-1,0 0 0,0-2 0,-1 1 0,1-1 1,-2-1-1,1 0 0,-1 0 0,16-17 0,-15 11 84,0 0 1,-1-1-1,-1 0 0,-1 0 0,0-1 0,-1 1 0,0-2 0,-2 1 1,0-1-1,0 0 0,2-24 0,-6 31-161,-1 0 0,0 0 0,0 0 0,-1 0 0,0 0 0,-1 0 0,0 0 0,0 0 0,-1 0 1,0 1-1,-1 0 0,0-1 0,-1 1 0,0 1 0,0-1 0,-1 1 0,0 0 0,0 0 0,-1 0 0,-13-11 0,9 11-60,0 0 0,-1 0 0,0 1 0,0 1-1,0 0 1,-1 0 0,0 1 0,0 1 0,0 0 0,0 1-1,-1 1 1,-25-3 0,19 5 8,1 0 1,0 1-1,-1 1 1,1 1-1,0 1 0,0 0 1,1 1-1,-35 16 1,37-14-138,1 1 1,0 0-1,0 1 1,1 1 0,0 1-1,1 0 1,0 0-1,1 1 1,0 1 0,-10 15-1,15-18-163,1 0 0,-1 1-1,2-1 1,0 1 0,0 1 0,1-1 0,0 1-1,1 0 1,1-1 0,0 1 0,0 0-1,1 1 1,1-1 0,1 23 0,0-27-113,1 0 0,0 0 0,0-1 0,0 1 0,1 0 0,0-1 0,0 0 0,1 0 0,0 0 0,0 0 0,1-1 0,-1 1 0,1-1 0,1 0 0,-1-1 0,1 1 0,0-1 0,1 0 0,-1-1 0,1 1 0,0-1 0,0-1 0,0 1 0,1-1 0,-1-1 0,1 1 0,7 1 0,59 2-2581</inkml:trace>
</inkml:ink>
</file>

<file path=ppt/ink/ink8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1.8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23 8192,'6'9'4096,"31"-5"-5632,-28-4 8063,19 0-6527,-5 0 128,20-7-640,-9 1 128,21-8-1535,-12 5-1</inkml:trace>
</inkml:ink>
</file>

<file path=ppt/ink/ink8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2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10880,'37'23'5376,"43"-14"-7808,-60-9 9599,23-5-12414,-11 1 127</inkml:trace>
</inkml:ink>
</file>

<file path=ppt/ink/ink8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3.2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 24 5888,'-1'-2'369,"0"1"-1,0-1 1,1 1 0,-1-1-1,0 1 1,-1 0 0,1-1 0,0 1-1,0 0 1,-1 0 0,1 0-1,0 0 1,-1 0 0,1 0 0,-1 0-1,1 0 1,-1 0 0,0 1-1,-2-1 1,-14 7 3768,4 7-4385,6-6 759,3 0 1112,14 9-706,4 9-657,-1 1-1,-1 0 1,-1 1-1,-2 0 1,10 52-1,0 32-214,-4 0 0,-2 122-1,-3-48-50,-7-155 6,2 1 0,1-1 0,1 0 0,14 39 0,-19-65-21,1-1 0,-1 0 0,1 0 0,0-1-1,-1 1 1,2 0 0,-1-1 0,0 1 0,0-1-1,1 1 1,-1-1 0,1 0 0,0 0 0,0 0-1,0-1 1,-1 1 0,2-1 0,-1 1 0,0-1 0,0 0-1,0 0 1,1-1 0,-1 1 0,0 0 0,1-1-1,-1 0 1,0 0 0,1 0 0,-1 0 0,0-1-1,5 0 1,5-2-796,0 1-1,0-2 1,0 0 0,-1 0-1,1-1 1,20-12 0,-9 3-1871</inkml:trace>
</inkml:ink>
</file>

<file path=ppt/ink/ink8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3.5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6144,'0'-9'3072,"39"-14"-2688,-30 16 4224,23 11-4480,-7-4 128,26 7 0,-8-2 0,3 9-1152,-8-1 128,4-1-1024,-4-5 128</inkml:trace>
</inkml:ink>
</file>

<file path=ppt/ink/ink8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3.9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6016,'-15'7'2944,"15"2"-1536,0-9 4480,6 23-5377,-6-3 129,9 12-384,1-6 128,8 10-896,-4-6 0,15-1-895,-6-3 127,5-13-1024,-5-6 0</inkml:trace>
</inkml:ink>
</file>

<file path=ppt/ink/ink8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4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24 10112,'-23'-16'4992,"32"16"-10240,-9 0 10112,9-4-8448,-4 1 0</inkml:trace>
</inkml:ink>
</file>

<file path=ppt/ink/ink8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4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0 291 5504,'2'13'8090,"5"17"-6196,-5-22-1810,0 0 1,1 1 0,0-1 0,0 0-1,0 0 1,1 0 0,1-1 0,-1 1-1,1-1 1,0 0 0,1-1 0,-1 1 0,1-1-1,1 0 1,-1 0 0,1-1 0,0 0-1,0 0 1,1-1 0,-1 0 0,1 0-1,0 0 1,0-1 0,1-1 0,-1 1 0,0-1-1,1-1 1,-1 1 0,1-2 0,0 1-1,-1-1 1,1 0 0,0-1 0,-1 0-1,1 0 1,-1-1 0,9-3 0,-4 0-50,0-2 0,-1 0-1,0 0 1,0-1 0,-1-1 0,0 0 0,0-1 0,-1 0 0,0 0 0,12-19 0,-16 21-28,0 0 0,-1 0 0,-1-1 0,1 1 0,-1-1 0,-1-1 0,0 1 0,0 0 0,-1-1 0,0 1 0,-1-1 0,1 0 0,-2 1 0,0-1 0,0 0 0,-1 0-1,0 1 1,0-1 0,-1 0 0,-4-12 0,3 14 9,1-1 0,-1 1 0,-1 0 0,0 0 0,0 0 0,0 1 0,-1-1-1,0 1 1,0 0 0,-1 0 0,0 1 0,0 0 0,-1 0 0,1 0 0,-1 1 0,-1 0-1,1 0 1,-1 0 0,0 1 0,0 1 0,0-1 0,-12-2 0,7 3 40,1 1 0,-1 0 0,0 1 0,0 1 0,0 0 0,0 1 0,0 0 0,0 1 0,1 0 0,-1 1 0,1 1 0,-1 0 0,1 0 0,0 1 0,-11 7 0,22-10 64,7-1-22,18-4 44,24-5 10,50-11 251,101-5 0,-71 23-4153,-99 2 1169</inkml:trace>
</inkml:ink>
</file>

<file path=ppt/ink/ink8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5.2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0 285 4864,'9'-1'8425,"0"10"-4585,5 21-3044,-9-20-268,0-2-336,1 0 0,0-1 0,0 0 0,1 0 1,-1 0-1,2-1 0,-1 0 0,1-1 0,-1 1 1,1-1-1,1-1 0,-1 0 0,1 0 0,0 0 0,0-1 1,0-1-1,0 0 0,0 0 0,0 0 0,1-1 1,18-1-1,-6 0-36,-1-2 0,1 0 0,-1-2 0,1 0 0,-1-2 0,-1 0 0,1-1 0,28-15 0,-25 11-18,-1-2 1,-1 0-1,0-2 1,32-27-1,-47 37-155,-1-1 0,0 0 0,-1-1 0,1 1 0,-1-1-1,0 0 1,-1 0 0,0-1 0,0 1 0,-1-1 0,0 0-1,0 0 1,0 0 0,-1-1 0,-1 1 0,1 0 0,-1-12 0,-1 16-16,0 0 0,-1 0 0,1-1 0,-1 1 1,0 0-1,0 0 0,-1 0 0,1 0 0,-1 1 0,0-1 1,0 0-1,0 0 0,0 1 0,-1 0 0,0-1 1,1 1-1,-1 0 0,0 0 0,0 1 0,-5-4 0,-1-2-45,2 2 14,0 0 0,-1 1 1,1 0-1,-1 0 0,-1 1 1,1-1-1,-1 2 0,1-1 0,-1 2 1,0-1-1,0 1 0,0 0 1,-14-1-1,6 3-46,0 0-1,1 1 1,-1 0 0,0 1-1,1 1 1,-20 6 0,23-5-120,0 0-1,0 1 1,1 0 0,-1 1 0,1 0 0,0 1-1,1 1 1,0 0 0,0 0 0,1 1 0,0 0 0,0 1-1,1 0 1,0 0 0,1 1 0,0 0 0,1 1 0,-6 13-1,11-23 51,0 1-1,1 0 0,-1-1 0,1 1 0,0 0 0,0 0 0,0-1 0,1 1 0,-1 0 0,1 0 0,-1 0 0,1 0 0,0 0 0,0 0 0,0 0 0,0 0 0,1 0 0,-1 0 0,1 0 0,0 0 0,0 0 0,0-1 0,0 1 0,0 0 0,1-1 1,-1 1-1,1-1 0,2 4 0,16 26-2507</inkml:trace>
</inkml:ink>
</file>

<file path=ppt/ink/ink8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5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1 235 5248,'0'8'837,"0"-1"-1,1 0 1,0 0 0,0 0 0,1 1-1,0-2 1,0 1 0,1 0 0,-1 0-1,2-1 1,-1 1 0,1-1-1,0 0 1,7 9 0,-4-7-507,1-1 0,0 0 0,0 0 1,0-1-1,1 0 0,0-1 0,0 0 0,0 0 0,15 5 0,-10-5-301,-1-1-1,1 0 0,0-1 0,0-1 1,0 0-1,1-1 0,-1 0 1,0-1-1,0-1 0,1 0 1,-1-1-1,0-1 0,0 0 0,24-9 1,-22 5 25,-1-1 0,0 0 0,0-1 0,-1-1 0,-1 0 0,0-1 0,0 0 0,-1-1 0,0 0 0,18-26 0,-26 31-72,0 1-1,0-1 0,-1 0 0,0 0 1,0 0-1,-1 0 0,0-1 0,0 1 0,0 0 1,-1-1-1,-1 0 0,1 1 0,-1-1 1,0 1-1,-1-1 0,0 0 0,0 1 0,0 0 1,-1-1-1,-1 1 0,1 0 0,-1 0 1,0 0-1,0 0 0,-8-11 0,8 13-15,-1 0 0,0 0 0,0 1 0,0-1 0,0 1 0,-1 0 0,0 0 0,0 1 0,0-1 0,0 1 0,0 0 0,-1 0 0,1 1 0,-1-1 0,0 1 0,-6-1 0,4 0-6,-4 0-20,0 0 1,-1 1 0,1 0-1,0 1 1,-1 1-1,1 0 1,-1 0 0,1 1-1,-1 1 1,1 0 0,0 0-1,0 2 1,0-1-1,0 1 1,-13 7 0,10-3-115,-1 0 0,1 0 0,0 2 0,1 0 1,0 0-1,0 2 0,1-1 0,1 2 1,-21 26-1,30-35 0,0 0-1,0 0 1,1 0 0,0 0 0,-1 0-1,2 1 1,-1-1 0,0 0 0,1 1 0,0 0-1,0-1 1,0 1 0,1 0 0,-1 0 0,1-1-1,0 1 1,0 0 0,1-1 0,0 1-1,0 0 1,0-1 0,0 1 0,1 0 0,-1-1-1,1 0 1,0 1 0,0-1 0,1 0-1,0 0 1,-1 0 0,1-1 0,0 1 0,1-1-1,-1 1 1,5 2 0,25 20-2151</inkml:trace>
</inkml:ink>
</file>

<file path=ppt/ink/ink8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6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10 3712,'-4'-9'948,"7"8"1089,-2 2-1835,0 0-1,-1-1 1,1 1 0,-1 0 0,1 0 0,-1-1 0,1 1-1,-1 0 1,0 0 0,1 0 0,-1 0 0,0-1 0,0 1 0,1 0-1,-1 0 1,0 0 0,0 0 0,0 0 0,0 0 0,0 0-1,-1 0 1,1-1 0,0 3 0,-7 51 3715,7-29-3616,1-1-1,1 0 1,6 25 0,50 196 3304,-47-192-3259,17 84 356,77 223-1,-91-316-811,-12-36-27,-1 0 0,2 0 0,-1 0 1,1-1-1,0 1 0,0-1 0,1 0 0,0 0 0,1 0 0,-1 0 0,1-1 0,0 1 1,8 6-1,-12-13-33,-1 0 1,1 1 0,0-1-1,-1 1 1,1-1 0,0 0-1,0 0 1,-1 1 0,1-1-1,0 0 1,0 0 0,-1 0-1,1 0 1,0 0 0,0 0 0,0 0-1,-1 0 1,1 0 0,0 0-1,0 0 1,0-1 0,-1 1-1,1 0 1,1-1 0,-2 1 157,9-4-2676</inkml:trace>
</inkml:ink>
</file>

<file path=ppt/ink/ink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0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1145 3840,'42'-8'5580,"23"-14"-3749,68-29-1285,-61 18 193,-2-4 0,80-56 0,-42 26 73,-68 43-528,-1-2 0,-2-1-1,0-2 1,-2-2 0,-1-1 0,-1-2-1,-3-1 1,0-2 0,32-52-1,-55 77-224,-1 1-1,-1-1 0,1 0 0,-2 0 1,0-1-1,0 1 0,-1-1 0,-1 0 0,0 0 1,-1 0-1,0 0 0,-2-15 0,0 18-28,0 0 0,-2 0 0,1 0 0,-1 0 0,0 0 0,-1 1 0,0-1 0,-1 1 1,0 0-1,0 0 0,-1 1 0,0-1 0,0 1 0,-1 1 0,-13-13 0,1 5-20,0 0 1,-1 1 0,-1 1-1,0 1 1,-1 1-1,0 0 1,-1 2-1,-37-10 1,44 15-32,0 0 1,0 1-1,0 1 1,-1 0-1,1 2 1,-1 0-1,1 0 1,0 2-1,-1 0 1,1 0-1,0 2 1,0 0-1,-26 11 1,33-10 1,1 1 0,-1-1 0,1 1 0,1 1 0,-1 0 0,1 0-1,0 0 1,1 1 0,0 0 0,0 0 0,1 0 0,0 1 0,0 0 0,1 0 0,0 0 0,1 1 0,0-1 0,-3 15 0,-1 11 35,1 0 0,2 0-1,2 71 1,7-15 121,5-1-1,3 0 1,5-1-1,43 133 1,-48-183-137,2-1 0,1-1 0,2-1 0,2 0 0,1-2 0,1 0 0,2-1 0,2-2 0,0 0 0,53 45 0,-77-74-123,0 0 1,0 0-1,0-1 1,0 1-1,0-1 1,1 0-1,-1 0 0,0 0 1,1 0-1,-1 0 1,1 0-1,-1-1 1,1 1-1,-1-1 1,1 1-1,0-1 1,3 0-1,-5-1-34,0 0-1,1 1 0,-1-1 1,0 0-1,0 0 1,0 0-1,1 0 0,-1 0 1,0 0-1,0 0 1,0 0-1,-1-1 1,1 1-1,0 0 0,0-1 1,-1 1-1,1 0 1,-1-1-1,1 1 0,-1-1 1,1 1-1,-1-1 1,0 1-1,0-1 1,0 1-1,0-1 0,0 1 1,0-1-1,-1-2 1,-2-89-4195,3 35 2176</inkml:trace>
</inkml:ink>
</file>

<file path=ppt/ink/ink8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6.8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14 218 8064,'24'0'4466,"-11"1"-2222,-1-1 0,1 0 0,19-4 1,-27 3-2217,-1 0 0,1-1 0,-1 1 0,1-1 0,-1 0 0,0 0 0,1-1 0,3-2 0,-8 5-31,14-11 20,0 1 0,-1-2 1,17-18-1,-27 26-19,0 1 0,0-1-1,-1 1 1,1-1-1,-1 0 1,0 0 0,0 0-1,-1 0 1,1-1 0,-1 1-1,0 0 1,0-1 0,0 1-1,-1-1 1,1 1 0,-1-1-1,0 1 1,-2-8 0,1 9-21,0 0-1,0 1 1,0-1 0,-1 1 0,1-1 0,-1 1 0,0-1 0,0 1 0,0 0 0,0 0 0,0 0-1,0 0 1,0 0 0,-1 1 0,1-1 0,-1 1 0,1-1 0,-1 1 0,0 0 0,1 0 0,-1 0-1,0 0 1,0 1 0,0-1 0,0 1 0,1 0 0,-6 0 0,-1-1-27,-1 0 0,1 1 0,0 1 1,-1-1-1,1 2 0,0-1 0,-13 4 0,17-2 45,0-1-1,-1 1 1,1 0-1,1 0 1,-1 0-1,0 1 1,1-1-1,0 1 1,0 1-1,0-1 1,0 0-1,0 1 1,1 0-1,0-1 1,0 2-1,0-1 1,1 0-1,-3 9 1,0 0 47,2 1 1,-1-1-1,2 1 0,0-1 0,0 28 1,3-28-3,0 0 1,1-1-1,0 1 0,1-1 1,0 1-1,2-1 1,-1 0-1,1 0 0,1-1 1,8 13-1,-9-15-27,1-2-1,0 1 1,1-1-1,0 0 0,0 0 1,1 0-1,-1-1 1,2-1-1,-1 1 1,1-1-1,0-1 0,0 0 1,18 8-1,-15-9-244,-1-1 0,1 0 0,0-1 0,1 0 0,-1-1 0,0 0 0,0-1 0,1-1 0,-1 0 0,0 0 0,0-1 0,0-1 0,0 0 0,0 0 0,11-6 0,41-16-2455</inkml:trace>
</inkml:ink>
</file>

<file path=ppt/ink/ink8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8.1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0 823 4992,'4'1'2282,"2"1"-1665,-1-1-1,1 1 0,-1-1 0,1 0 1,-1-1-1,1 1 0,0-1 0,-1 0 1,7-1-1,-1-1-200,-1 0 0,1 0 0,-1-1 0,13-6 0,6-5-272,-1-1-1,31-21 0,-45 26 315,20-13-125,-2-1-1,0-2 1,-2-2 0,-1 0 0,-1-2 0,-1-1-1,-2-1 1,-2-1 0,24-43 0,-42 65-318,1-1 0,-2 0 0,0 0 0,0-1 0,-1 1 0,-1-1 0,0 1 0,-1-1 0,0 0 0,-1 0 0,0 0 1,-1 1-1,0-1 0,-1 0 0,-1 1 0,-5-17 0,6 22-28,-1 0 0,1 1 0,-1-1 1,-1 1-1,1 0 0,-1 0 0,-1 0 0,1 0 1,-1 1-1,1 0 0,-2 0 0,1 0 0,0 0 1,-1 1-1,0 0 0,0 0 0,0 1 0,-1 0 1,1 0-1,-1 0 0,0 1 0,1 0 0,-1 0 1,0 0-1,0 1 0,0 0 0,-1 1 0,1-1 1,-12 2-1,7 0-3,0 1-1,-1-1 1,1 2 0,0 0 0,1 0 0,-1 1 0,1 1-1,-1 0 1,1 0 0,1 1 0,-1 1 0,-16 12 0,20-12 4,0 0 1,0 0-1,1 1 1,0 0-1,0 0 1,0 0-1,1 1 1,1-1-1,0 2 1,0-1-1,0 0 1,1 1-1,1-1 1,-1 1-1,2 0 1,-2 13-1,2 9 64,1-1-1,1 1 0,2-1 0,1 0 0,2 0 1,1 0-1,1-1 0,1 0 0,2-1 0,1 0 1,2 0-1,0-1 0,2-1 0,23 30 0,-29-45-2,1 0 0,1 0-1,0-1 1,1-1-1,0 0 1,0-1-1,1 0 1,0-1 0,1-1-1,-1 0 1,1-1-1,1-1 1,-1 0-1,1-1 1,0-1-1,0 0 1,0-1 0,0-1-1,23-1 1,0-2 28,1-1 1,-1-3 0,0-1-1,0-2 1,-1-1-1,63-27 1,173-98 71,-238 114-165,0-3 0,-2 0 0,-1-2 0,-1-2 0,-1-1 0,-1-1 0,30-41 0,-52 61-28,-1 0-1,0-1 1,0 0-1,-1 0 0,-1-1 1,0 0-1,0 0 1,-1 0-1,-1 0 0,3-17 1,-5 22 7,-1 1 0,1-1 0,-2 0 0,1 1 0,0-1 0,-1 0 0,-1 1 0,1-1 0,-1 0 0,0 1 0,0 0 0,-1-1 0,0 1 0,0 0 0,0 1 1,-1-1-1,0 0 0,0 1 0,0 0 0,-1 0 0,-6-5 0,1-2-46,-1-1 2,-1 1 1,0 0-1,-1 0 0,0 1 1,-1 1-1,0 0 1,-1 1-1,0 0 0,0 2 1,-1-1-1,0 2 1,0 0-1,-1 1 0,1 1 1,-1 0-1,0 2 1,0-1-1,0 2 1,-1 1-1,1 0 0,0 1 1,0 0-1,0 2 1,0 0-1,0 1 0,-16 6 1,23-6 117,1 0 0,0 1 0,0 1 0,1-1-1,0 1 1,0 1 0,0-1 0,1 2 0,0-1 0,0 1 0,0 0 0,1 0 0,1 0 0,-1 1 0,1 0 0,1 0 0,0 1 0,0-1 0,1 1 0,0 0-1,-3 19 1,3-11 75,1 0 0,0 0 0,1 1 0,2-1 0,-1 0-1,2 0 1,1 0 0,0 0 0,1 0 0,1-1 0,14 34-1,-9-31 7,0-1-1,2 0 0,1-1 1,0 0-1,1-1 0,1 0 1,0-1-1,1-1 0,30 22 1,-7-14 29,1-1 0,1-1 1,1-3-1,0-2 1,1-1-1,1-2 0,0-2 1,1-2-1,0-2 1,91 2-1,-112-10-85,0-1 0,0 0 0,0-2-1,-1-1 1,0-1 0,38-14 0,-50 16-47,-1 0-1,0-1 1,0-1 0,0 1-1,0-2 1,-1 1 0,0-1 0,0-1-1,-1 1 1,0-2 0,0 1-1,-1-1 1,0 0 0,-1 0-1,0-1 1,7-13 0,-11 16-19,0 1 1,0-1-1,0 1 0,-1-1 1,0 0-1,0-10 1,-1 14 4,0 0 0,0 0 1,-1 0-1,1 1 0,-1-1 1,1 0-1,-1 0 0,0 1 1,0-1-1,0 0 0,0 1 0,-1-1 1,1 1-1,-1-1 0,1 1 1,-1 0-1,0 0 0,-2-3 1,1 3 10,-1-1 0,0 1 0,1 0 0,-1-1 0,0 2 0,0-1 0,0 0 0,0 1 0,0 0 0,0 0 0,0 0 0,-1 0 0,1 1 0,0-1 0,-6 1 1,2 1 7,0 0 0,0 1 0,0-1 1,0 1-1,1 1 0,-1 0 0,-12 6 1,-1 3 57,0 2 0,1 0 1,0 1-1,-24 25 0,39-36-67,1 0 0,0 1-1,0-1 1,0 1 0,1 0-1,-1 0 1,1 0 0,0 1-1,1-1 1,-1 1 0,1-1-1,0 1 1,1 0-1,-1 0 1,1 0 0,0 0-1,1 0 1,0 0 0,0 0-1,0 0 1,0 0 0,1 0-1,0 0 1,0 0 0,1 0-1,0 0 1,0-1 0,4 10-1,-1-6 16,0 0 0,1-1 0,0 0-1,0 0 1,0 0 0,1-1 0,1 0-1,-1 0 1,1-1 0,0 0-1,0-1 1,1 1 0,-1-2 0,1 1-1,0-1 1,18 5 0,-6-4-766,0-2 1,1 0-1,-1-1 1,0-2-1,34-2 1,-12-3-2355</inkml:trace>
</inkml:ink>
</file>

<file path=ppt/ink/ink8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8.6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9216,'8'5'1127,"-1"0"0,0 1 0,0 0 0,0 0 0,-1 1 0,6 8 0,28 25 3293,339 297-3469,-368-327-900,-2-2-144,0 1 0,1-1-1,0-1 1,0 1 0,1-2-1,0 0 1,22 10 0,-26-14-636,0 0 0,0 0 0,0-1 0,0 0 0,10 0 0,-7-1-2086</inkml:trace>
</inkml:ink>
</file>

<file path=ppt/ink/ink8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09.0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757 8 8192,'-28'-7'4096,"39"26"-5120,-8-15 5760,-12 3-4480,0 2 127,-24 21 897,4-10 128,-51 44-1280,20-15 128,-35 35 768,24-22 0,-23 20-512,25-20 0,3-10-2304,14-13 0,10-27-1279,8-4 127</inkml:trace>
</inkml:ink>
</file>

<file path=ppt/ink/ink8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1.1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619 37 2304,'1'2'1168,"-4"-6"-511,-1-14 2787,4 17-3354,0 0 0,0 0 1,0 1-1,0-1 0,-1 0 0,1 1 0,0-1 0,0 0 1,-1 0-1,1 1 0,-1-1 0,1 1 0,0-1 0,-1 0 1,1 1-1,-1-1 0,1 1 0,-1-1 0,0 1 0,1-1 1,-1 1-1,1-1 0,-1 1 0,0 0 0,1-1 0,-1 1 1,0 0-1,0 0 0,1 0 0,-1-1 0,0 1 1,0 0-1,1 0 0,-1 0 0,0 0 0,0 0 0,1 0 1,-1 0-1,0 1 0,0-1 0,-1 0 0,-34 7 1350,14 7-206,1 1 0,-33 28 0,-82 91 42,76-71-857,34-36-269,1 2 0,1 1-1,2 1 1,1 1 0,2 1 0,1 0 0,1 2 0,2 0 0,-12 43-1,15-36 32,1 1 0,3 0-1,1 1 1,3-1 0,1 1-1,2 0 1,7 67 0,-1-76 56,2 1 0,1-2 0,2 1 0,1-1 0,1-1 0,2 0 0,2-1 0,29 46 0,-29-52-56,2-2 0,1 0 1,0-1-1,2-1 0,35 29 0,-41-39-241,0-2 0,1 1 0,1-2 0,0 0 0,0-1 0,0 0 0,1-2 0,0 0 0,0-1 0,22 3 0,5 2-1091,-34-7-390,-1-1-1,1 0 0,19 2 1,-18-4-1531</inkml:trace>
</inkml:ink>
</file>

<file path=ppt/ink/ink8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1.4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12 5760,'-14'-7'2816,"28"3"-1920,-14 4 3456,5 4-3584,1-1 0,-3 13 767,3-3 129,-6 22-2048,0-8 128,0 19 1152,0-7 0,0 6-512,0-6 128,8-16-1152,1 0 128,11-14-2048,-1-2 1</inkml:trace>
</inkml:ink>
</file>

<file path=ppt/ink/ink8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1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17 10496,'-39'-8'5248,"64"3"-10496,-22 2 8576,8 3-6784,-7 0 128</inkml:trace>
</inkml:ink>
</file>

<file path=ppt/ink/ink8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2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107 764 7168,'9'-2'1695,"0"0"0,0-1 0,-1 0 1,16-8-1,32-25 1707,43-55-3168,-69 62 347,-14 12-478,0 0 1,-1-1-1,-1 0 0,0-1 1,19-39-1,-28 50-41,8-14 53,-2-1 0,15-39-1,-23 52-118,0 0 0,0 0 0,-1 0 0,-1 0 0,1 0 0,-2-1 0,1 1-1,-2 0 1,1 0 0,-3-11 0,1 10-8,-1 1 1,1 0-1,-2 0 0,0 0 1,0 0-1,-1 1 1,0-1-1,0 1 0,-1 0 1,0 1-1,-1 0 0,0 0 1,0 0-1,-1 1 0,0 0 1,0 0-1,-1 1 1,1 0-1,-1 0 0,-1 1 1,-17-7-1,13 8 15,0 0-1,0 1 1,0 1-1,0 0 1,-1 1-1,1 0 1,-1 1-1,1 1 1,0 0-1,-1 1 1,-19 6 0,25-6 40,0 1 0,0 0 0,0 0 1,1 1-1,-1 1 0,1-1 0,0 1 1,0 1-1,1-1 0,-1 1 1,1 0-1,1 1 0,-1 0 0,1 0 1,0 0-1,1 1 0,0 0 0,0 0 1,-5 13-1,2 6 88,1 0-1,1 1 1,2 0 0,1-1-1,1 2 1,2-1 0,3 41-1,6 7 339,3 1-1,26 91 1,-38-168-467,4 17 46,9 37 398,3 0-1,33 79 0,-44-120-418,1 0 0,1-1 0,0 0-1,0 0 1,1 0 0,1-1 0,0 0 0,1-1 0,0 0-1,0 0 1,1-1 0,0-1 0,1 1 0,0-2 0,23 11 0,-30-16-187,-1-1 1,1 1 0,-1-2 0,1 1-1,-1 0 1,1-1 0,0 0 0,0 0 0,-1 0-1,1-1 1,0 1 0,-1-1 0,1 0 0,-1-1-1,9-2 1,-1-2-790,-1 0-1,1-1 0,-1 0 0,10-10 1,14-8-2272</inkml:trace>
</inkml:ink>
</file>

<file path=ppt/ink/ink8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2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0 363 4864,'2'-6'1580,"1"0"0,0 0 1,0 0-1,0 1 0,8-10 1,29-27 2128,47-24-2809,-80 62-656,48-36 37,78-49 1681,-112 78-1685,0 0 0,0 2 0,1 0 0,1 1-1,23-4 1,-24 7-129,1 0 0,-1 2-1,1 1 1,0 0 0,1 2-1,-1 1 1,0 0 0,0 2-1,-1 1 1,1 0 0,-1 2 0,32 12-1,-41-12-145,0 1-1,0 1 1,-1 0 0,0 1-1,-1 0 1,1 1 0,12 14-1,-21-20-3,0-1-1,0 0 1,0 1-1,0 0 0,-1 0 1,0-1-1,1 1 1,-2 1-1,1-1 1,0 0-1,-1 0 0,0 1 1,0-1-1,0 1 1,0-1-1,-1 1 1,0-1-1,0 1 0,0-1 1,0 1-1,-1 0 1,0-1-1,0 0 1,0 1-1,0-1 0,-1 0 1,1 1-1,-1-1 1,-4 5-1,-2 3 16,-2 0 0,0-1 0,0-1-1,-1 0 1,0 0 0,-1-1 0,0 0 0,0-1-1,-17 8 1,2-2 19,-1-2 0,1-1 0,-50 13 0,62-20-93,-43 8-716,56-11 718,-1-1 0,1 0 0,-1 1 0,1-1 0,-1 0 1,1 0-1,-1 0 0,1-1 0,-1 1 0,1-1 0,-1 1 0,1-1 0,0 0 0,-1 0 0,1 0 0,0 0 1,-3-2-1,4 2-87,1 0 0,-1 0 0,0 1 0,1-1 0,-1 0 0,1 0 0,-1 0 0,1 0 0,0 0 0,-1-1 0,1 1 0,0 0 0,0 0 0,0 0 1,0 0-1,0 0 0,0 0 0,0 0 0,0 0 0,0 0 0,0 0 0,1 0 0,-1 0 0,1-2 0,15-27-3603,-11 21 2827,10-17-2171</inkml:trace>
</inkml:ink>
</file>

<file path=ppt/ink/ink8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3.4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94 5504,'-4'-5'313,"-2"-1"4878,5 9 2006,1 6-3683,-3 4-5394,2-8 2003,1 0-1,0 0 0,0-1 0,0 1 1,0 0-1,1 0 0,0 0 1,0-1-1,0 1 0,1-1 0,0 1 1,0-1-1,0 1 0,0-1 0,0 0 1,6 7-1,10 24 701,-10-12-417,-7-17-332,0-1 0,0 0 0,1 0 0,0-1 0,0 1 0,0 0 0,1 0 0,-1-1 0,1 0 1,0 1-1,0-1 0,1 0 0,-1 0 0,1-1 0,0 1 0,0-1 0,0 0 0,5 3 0,-1-3-40,0-1 0,1 0 0,-1 0 1,1-1-1,-1 0 0,1 0 0,0-1 0,-1-1 0,1 1 0,0-1 1,-1-1-1,0 1 0,1-1 0,-1-1 0,0 0 0,0 0 1,0 0-1,0-1 0,10-7 0,-1 1-50,0-1 0,0 0 0,-2-1 0,1-1 0,-1-1 0,-1 0 0,19-25 0,-26 28 0,-1 0 1,0 0-1,-1-1 1,0 0 0,-1 0-1,0 0 1,-1-1 0,0 1-1,1-21 1,5-16 147,-12 64-59,1 0 1,1 1-1,0-1 0,1 0 0,1 1 1,0-1-1,1 0 0,8 28 0,-7-32-45,0 0 0,1-1-1,0 0 1,1 1-1,0-2 1,1 1 0,-1-1-1,2 1 1,0-2-1,0 1 1,0-1-1,1 0 1,12 10 0,2-2-134,-8-6 87,-1 0 0,2-1 0,17 8 0,-28-15-268,-1 0 0,1-1 0,0 0 0,0 0 1,0 0-1,0 0 0,0 0 0,0-1 0,0 0 0,0 0 0,0 0 1,0 0-1,0-1 0,0 1 0,0-1 0,0 0 0,0 0 1,4-3-1,7-4-2935</inkml:trace>
</inkml:ink>
</file>

<file path=ppt/ink/ink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0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217 0 6016,'0'20'2944,"-5"94"-3840,5-91 6400,-4 25-5376,-10 14 0,-5 9-128,-13 11 0,-7-7-1408,-2 3 0,7-7-256,5-5 0</inkml:trace>
</inkml:ink>
</file>

<file path=ppt/ink/ink8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4.8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136 230 2944,'-1'0'403,"0"0"0,0 0 0,1 0 0,-1 1 0,0-1 0,0 0 0,1 0 0,-1 1 0,0-1 0,1 0 0,-1 1 0,0-1 1,1 1-1,-1-1 0,1 1 0,-1-1 0,1 1 0,-1-1 0,1 1 0,-1 0 0,1-1 0,-1 1 0,1 0 0,0-1 0,-1 1 0,1 0 0,0 0 0,0-1 0,0 1 0,-1 0 0,1 1 0,0 38 3358,17 37-2884,-15-68-814,1-1-1,0 1 0,0-1 0,1 0 1,0 0-1,0 0 0,1 0 0,0-1 1,1 0-1,-1 0 0,1 0 0,1-1 1,-1 0-1,1 0 0,0 0 0,0-1 1,1 0-1,0-1 0,0 1 0,0-1 1,0-1-1,0 0 0,1 0 1,0-1-1,-1 0 0,1 0 0,0-1 1,0 0-1,11 0 0,-3-2-26,0 0 0,0-1 1,1 0-1,-2-1 0,1-2 0,0 1 0,-1-2 1,0 0-1,0-1 0,0-1 0,-1 0 0,-1-1 1,1 0-1,16-15 0,-22 15-23,0 0 0,0-1 1,-1 0-1,-1 0 0,1 0 0,-2-1 0,11-21 0,-14 25-2,0 0-1,-1-1 0,1 1 0,-1-1 0,-1 1 0,1-1 0,-2 0 0,1 0 0,-1 0 0,0 1 0,0-1 0,-1 0 0,0 0 0,-4-13 0,-1 8-7,0 1-1,-1 0 1,0 0 0,-1 0-1,0 1 1,-1 1 0,0-1-1,-1 1 1,0 1 0,-1 0-1,0 0 1,0 1 0,0 1-1,-1-1 1,-18-6 0,16 8 8,0 0 1,0 2 0,-1 0-1,0 0 1,1 1-1,-1 1 1,-1 0 0,1 1-1,0 1 1,-20 2 0,20-1-67,1 0-1,-1 2 1,1-1 0,-1 2 0,1 0 0,0 0 0,0 1 0,1 1 0,0 0 0,0 1-1,-13 9 1,15-9-280,0 0-1,0 0 1,1 1-1,-1 0 1,2 1-1,0 0 1,0 1-1,0 0 1,1 0-1,-13 23 1,-13 29-2502</inkml:trace>
</inkml:ink>
</file>

<file path=ppt/ink/ink8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5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5248,'0'9'2560,"0"-2"640,0-7 1536,4 7-3713,-4 2 1,5 27 384,0-6 0,-1 5-1920,1-6 0,4 5 1280,2 1 0,7-6-1152,1-3 0,10-17-1792,-12-5 1,17-20-513,-5 3 0</inkml:trace>
</inkml:ink>
</file>

<file path=ppt/ink/ink8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5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7680,'-14'13'3840,"42"13"-11904,-19-20 7168,14 4 256,-3-4 128</inkml:trace>
</inkml:ink>
</file>

<file path=ppt/ink/ink8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6.1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40 306 7040,'-1'2'611,"1"0"-1,0 0 1,0 0 0,0 1 0,0-1 0,0 0 0,0 0-1,0 0 1,1 0 0,-1 0 0,1 0 0,-1 0 0,2 2-1,15 27 3690,-14-27-4077,-1 0 1,1 0-1,-1 1 1,0-1-1,0 0 0,0 1 1,-1-1-1,2 9 1,-3-11-162,0 0-1,0 0 1,-1 0 0,1 0 0,-1 0 0,1 0-1,-1 0 1,0 0 0,0 0 0,0-1 0,0 1-1,0 0 1,0 0 0,0-1 0,-1 1 0,1-1-1,-1 1 1,1-1 0,-1 0 0,1 1 0,-1-1-1,0 0 1,0 0 0,1 0 0,-5 1 0,5-1-53,0-1 0,0 1 0,0 0 1,0-1-1,0 1 0,0-1 0,0 0 0,0 1 1,0-1-1,-1 0 0,1 0 0,0 0 1,0 1-1,0-1 0,0 0 0,0-1 0,-1 1 1,1 0-1,0 0 0,0 0 0,0-1 1,0 1-1,0 0 0,0-1 0,0 1 1,0-1-1,0 0 0,0 1 0,0-1 0,0 0 1,0 1-1,0-1 0,0 0 0,1 0 1,-1 0-1,0 0 0,1 0 0,-1 0 0,0 0 1,1 0-1,-1 0 0,1 0 0,-1-1 1,0-3-41,0 0 1,0 1 0,0-1-1,0 0 1,1 0 0,0 0 0,0 0-1,0 1 1,0-1 0,1 0 0,1-5-1,7-24-102,1 1 0,1 0 0,31-61 0,-33 77 192,1 0 0,1 1 1,1 0-1,0 1 0,1 0 0,0 1 0,1 0 0,28-20 0,-36 30-2,-1 1 0,0 0 0,1 0 0,0 0-1,0 0 1,0 1 0,0 0 0,0 1 0,0-1 0,1 1-1,-1 0 1,0 1 0,1-1 0,-1 1 0,0 0 0,1 1-1,-1 0 1,0 0 0,1 0 0,-1 1 0,0 0 0,0 0 0,0 0-1,0 1 1,-1 0 0,1 0 0,-1 0 0,10 8 0,-1 1 1,-1 1 1,1 0-1,-2 0 1,0 1 0,-1 1-1,0 0 1,-2 1 0,14 27-1,3 5-69,-18-36-14,-1 0 0,0 1 0,-1 0 0,0 0 1,-1 0-1,-1 1 0,0 0 0,3 25 1,-7-38-41,0 0 1,0 1 0,0-1-1,0 0 1,0 0 0,-1 1-1,1-1 1,0 0 0,-1 0-1,1 1 1,-1-1 0,0 0-1,1 0 1,-1 0 0,0 0-1,0 0 1,0 0 0,1 0-1,-1 0 1,0-1 0,0 1-1,-2 1 1,-16 3-7310,15-5 4175</inkml:trace>
</inkml:ink>
</file>

<file path=ppt/ink/ink8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6.5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8320,'14'6'4040,"2"11"-3433,-12-13 356,-2-2-409,-1 0-1,1-1 1,0 1 0,-1 0-1,1 0 1,-1 0-1,0 0 1,0 0-1,1 1 1,0 2-1,3 44-585,-5-25 588,1 265 660,-3-164-1261,5 131 988,0-222-840,1 0 0,1 0-1,3-1 1,0 1 0,17 39 0,-22-65-146,1-1-1,-1 1 1,1-1 0,1 0-1,-1 0 1,1-1 0,0 1 0,1-1-1,0 0 1,0-1 0,11 9-1,-12-11-257,-1 0-1,1-1 1,0 1-1,1-1 0,-1 0 1,0-1-1,9 2 1,-8-2-418,1 0 0,-1-1 0,0 0 1,1 0-1,-1-1 0,1 0 0,6-1 1,12-4-2098</inkml:trace>
</inkml:ink>
</file>

<file path=ppt/ink/ink8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6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5504,'3'-12'2688,"40"8"-1280,-34 1 3840,25-1-4224,-11 0-1,20-1 385,-11 2 0,44 3-1920,-16 0 0,12-4 640,-12 4 128,2 0-2432,-10 0 129,-15-4-513,-5 4 128</inkml:trace>
</inkml:ink>
</file>

<file path=ppt/ink/ink8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7.4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0 265 5120,'22'-17'1574,"-14"13"-13,0 1-1,1 1 1,-1-1-1,1 1 0,14-1 1,29-8-851,6-3 1104,-32 8-1389,-1 0-1,1-2 1,38-17 0,-60 23-416,1 0 0,-1-1 0,1 1 0,-1-1-1,0 0 1,0 0 0,-1 0 0,1-1 0,0 1-1,-1-1 1,0 0 0,0 0 0,0 0 0,0 0 0,-1-1-1,0 1 1,0-1 0,0 1 0,0-1 0,-1 0-1,0 0 1,0 0 0,0 1 0,0-9 0,-1 11-4,0-1 1,0 1-1,-1 0 0,1-1 1,-1 1-1,0 0 1,1 0-1,-1 0 0,0-1 1,0 1-1,-1 0 1,1 0-1,0 0 1,-1 1-1,1-1 0,-1 0 1,1 0-1,-1 1 1,0-1-1,0 1 1,0 0-1,0-1 0,0 1 1,0 0-1,0 0 1,0 0-1,0 0 0,-1 1 1,1-1-1,-3 0 1,-4-1 6,0 1 1,1 0-1,-1 0 1,0 1 0,0 0-1,-12 1 1,6 2 31,1-1 0,-1 2 0,0 0 0,1 1 0,0 0 0,0 1 0,1 1 0,-1 0 0,1 1 0,1 0 0,0 1 0,0 0 0,0 1 0,1 1 0,1 0 0,-11 13 0,15-16-25,1 0 0,0 0-1,0 1 1,1-1 0,0 1 0,0 0 0,1 1-1,0-1 1,1 0 0,0 1 0,0 0 0,1-1-1,0 1 1,1 0 0,0 0 0,1-1 0,0 1 0,0 0-1,1-1 1,0 1 0,1-1 0,0 0 0,0 1-1,1-1 1,8 12 0,-7-11-45,2 0 1,-1-1-1,1 0 1,1 0-1,0-1 1,0 0 0,1 0-1,-1-1 1,2 0-1,-1-1 1,1 0-1,0 0 1,0-1-1,1 0 1,-1-1-1,1 0 1,16 3-1,-16-5-371,0 0-1,0-1 1,0 0 0,0-1 0,-1 0-1,1-1 1,0-1 0,0 1-1,0-1 1,-1-1 0,19-7-1,12-7-2289</inkml:trace>
</inkml:ink>
</file>

<file path=ppt/ink/ink8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7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 8576,'0'-1'256,"1"-1"0,0 1 0,0 0 0,1 0-1,-1 0 1,0 1 0,0-1 0,0 0 0,1 0 0,-1 1 0,0-1 0,0 0 0,1 1 0,2-1 0,29 1 79,-25 0 397,54-1 4600,33 3-5203,-69-1-63,0-1 0,1-1 0,29-6 0,26 0 310,26-6 1054,-139 28-611,-14 5-636,31-12-59,0 0-1,0 1 1,1 1 0,0 0-1,0 1 1,1 1-1,1 0 1,0 0-1,0 1 1,2 0-1,-1 1 1,2 0 0,0 1-1,0 0 1,2 0-1,0 0 1,0 1-1,2 0 1,0 0-1,0 0 1,2 0-1,0 1 1,1 20 0,1-31-87,1 0 1,0-1 0,0 1 0,1 0-1,0-1 1,0 1 0,0-1 0,0 1-1,1-1 1,0 0 0,0 0 0,1 0 0,-1-1-1,1 1 1,0-1 0,0 0 0,1 0-1,-1 0 1,1-1 0,0 1 0,-1-1-1,2 0 1,-1-1 0,0 1 0,6 1-1,0 1-360,-1-2 0,1 1-1,0-1 1,0-1 0,0 0 0,0 0-1,1-1 1,-1 0 0,0-1-1,1-1 1,-1 0 0,22-4-1,22-17-2748,-6 6-255</inkml:trace>
</inkml:ink>
</file>

<file path=ppt/ink/ink8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8.6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13 495 6656,'0'0'13,"-12"18"2861,12-17-2680,0-1 1,0 1-1,0 0 0,0-1 0,0 1 1,0-1-1,0 1 0,0-1 1,0 1-1,0 0 0,0-1 0,0 1 1,0-1-1,0 1 0,0-1 1,0 1-1,1-1 0,-1 1 0,0-1 1,0 1-1,1-1 0,-1 1 1,0-1-1,1 1 0,-1-1 1,1 1-1,-1-1 0,0 0 0,1 1 1,-1-1-1,1 0 0,-1 1 1,2-1-1,0 4 74,1 0 0,-1 0 0,0 0 0,0 0 1,0 0-1,0 0 0,-1 0 0,1 1 0,-1-1 0,1 7 0,0-2-423,1-1 240,0 0 0,0-1 0,1 1 0,0-1-1,0 0 1,1 0 0,0-1 0,0 1-1,0-1 1,1 0 0,0-1 0,0 1-1,0-1 1,1 0 0,0-1 0,0 0-1,0 0 1,1 0 0,-1-1 0,9 3 0,-7-3-45,1-1 1,0 0 0,0 0 0,0-1-1,0 0 1,0 0 0,0-1-1,0-1 1,0 1 0,0-2 0,0 0-1,-1 0 1,1 0 0,0-1 0,17-9-1,-11 4-3,0-1-1,0-1 0,-1-1 0,0 0 0,-1-1 1,22-25-1,-30 31-37,0-1 0,-1 0 0,0 0 0,-1 0 0,0-1-1,0 1 1,0-1 0,-1 0 0,0 0 0,-1-1 0,1 1 0,-2 0 0,1-1 0,-1 0 0,-1 1 0,1-1 0,-3-14 0,-6-7-38,-1 0 0,-1 1 0,-2 0 0,-1 1-1,-21-34 1,23 45-4,-1 0-1,-1 1 0,0 0 1,-1 1-1,0 1 1,-2 0-1,1 1 0,-32-20 1,25 19-14,-1 1 0,-1 2 1,1 0-1,-2 1 0,1 2 1,-33-7-1,21 12-63,36 3 128,-1 0-1,0 0 1,0 0 0,0 0 0,0 0 0,0 0 0,0 1 0,0-1 0,0 0 0,1 0 0,-1 1 0,0-1 0,0 0 0,0 1 0,0-1 0,1 1-1,-1-1 1,0 1 0,1 0 0,-1-1 0,0 1 0,1 0 0,-1-1 0,1 1 0,-1 0 0,1 0 0,-1-1 0,1 1 0,-1 0 0,1 0 0,0 0-1,-1 0 1,1 0 0,0 1 9,1-1-1,0 0 1,-1 1 0,1-1-1,0 0 1,-1 0-1,1 1 1,0-1-1,0 0 1,0 0-1,0 0 1,0 0 0,0 0-1,0 0 1,0-1-1,1 1 1,-1 0-1,0 0 1,0-1-1,1 1 1,-1-1 0,0 1-1,3-1 1,36 11 320,-36-10-304,29 3 126,-1-2 0,2 0 0,-1-3 0,38-4 0,21-1-698,-45 6-123,96 0-6334,-118 0 4287</inkml:trace>
</inkml:ink>
</file>

<file path=ppt/ink/ink8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9.2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66 268 4992,'0'0'29,"15"14"4208,-16 0 1084,-4 3-3815,4-10-1408,0 0 1,0-1-1,1 1 1,0 1-1,0-1 1,0 0-1,1 0 1,0-1-1,1 1 1,-1 0-1,1 0 1,1-1-1,-1 1 1,1-1-1,0 1 1,1-1-1,-1 0 1,1 0-1,1-1 1,-1 1-1,1-1 1,0 0-1,0 0 1,0-1-1,1 1 1,-1-1-1,1 0 1,0-1-1,0 1 1,1-1-1,-1-1 1,1 1-1,-1-1 1,1 0-1,0 0 1,0-1-1,0 0 1,0 0-1,0-1 1,0 0-1,0 0 1,0 0-1,0-1 1,0 0-1,0-1 1,6-2-1,13-5-94,-2-2-1,1-1 1,-2-1-1,1-1 1,-2-2-1,0 0 1,-1-1-1,0 0 1,-2-2 0,0-1-1,16-21 1,-31 36-24,-1 0 0,0 1 0,0-2 1,0 1-1,0 0 0,-1 0 0,0-1 1,0 1-1,0-1 0,-1 0 0,0 1 1,0-1-1,0 0 0,-1 0 0,0 0 1,0 0-1,0 1 0,-1-1 0,0 0 1,0 0-1,0 0 0,-1 1 0,0-1 1,0 1-1,0-1 0,-6-8 0,0 3-26,-1 0 0,0 1 0,-1 0 0,0 0 0,0 1 0,-1 0 0,0 1 0,-1 0 0,1 1 0,-2 1 0,1-1 0,-1 2 0,0 0 0,0 0 0,0 1 0,-1 1 0,1 0 0,-26-1 0,13 3-21,1 2-1,-1 0 1,1 2 0,0 1 0,-45 13 0,59-14-76,1 1 0,1 0 0,-1 1 0,1 0 1,0 0-1,0 1 0,-14 11 0,19-13-58,0 0 1,1 0-1,-1 0 0,1 1 0,0-1 1,0 1-1,0 0 0,0 0 1,1 0-1,0 0 0,0 0 0,1 0 1,-1 1-1,1-1 0,-1 9 1,2-11 62,0-1 0,0 0 0,0 1 0,0-1 0,1 0 1,-1 1-1,1-1 0,0 0 0,-1 1 0,1-1 0,0 0 1,0 0-1,0 0 0,1 0 0,-1 0 0,0 0 0,1 0 1,-1 0-1,1-1 0,0 1 0,0-1 0,-1 1 1,1-1-1,0 1 0,0-1 0,3 1 0,3 4-343,26 22-1844</inkml:trace>
</inkml:ink>
</file>

<file path=ppt/ink/ink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1.5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6 433 3072,'-1'0'53,"1"0"0,0 0 0,0 0-1,0 0 1,-1 0 0,1 0 0,0 0 0,0 0 0,0 0 0,0 0 0,-1 0 0,1 0-1,0-1 1,0 1 0,0 0 0,0 0 0,-1 0 0,1 0 0,0 0 0,0 0 0,0-1-1,0 1 1,0 0 0,-1 0 0,1 0 0,0 0 0,0-1 0,0 1 0,0 0 0,0 0-1,0 0 1,0-1 0,0 1 0,0 0 0,0 0 0,0 0 0,0-1 0,0 1 0,0 0-1,0 0 1,0 0 0,0-1 0,0 1 0,0 0 0,0 0 0,0 0 0,0 0 0,0-1-1,0 1 1,1 0 0,-1 0 0,0 0 0,0 0 0,0-1 0,0 1 0,0 0 0,0 0-1,1 0 1,-1 0 0,0 0 0,1 0 52,-1 0 0,1 0 0,-1 0 0,1 0 0,-1 1 0,0-1 0,1 0 0,-1 0 0,1 1 0,-1-1-1,0 0 1,1 1 0,-1-1 0,0 0 0,1 1 0,-1-1 0,0 0 0,1 1 0,-1-1 0,0 1 0,0-1 0,0 1 0,1-1 0,-1 1 0,0-1 0,0 1-1,0-1 1,0 1 0,0-1 0,0 1 0,0-1 0,0 1 0,0-1 0,0 1 0,0-1 0,0 0 0,0 1 0,-1-1 0,1 1 0,1 3 93,-1 0 1,1-1-1,0 1 1,0-1-1,1 1 1,-1-1-1,1 0 1,0 0-1,0 1 1,0-1-1,0 0 1,0-1-1,1 1 1,-1 0-1,1-1 1,0 1-1,0-1 1,0 0-1,0 0 1,0 0-1,0 0 1,7 2-1,5 3 42,0-1 0,0 0 0,27 5 0,-21-7-61,0-2 0,0 0 0,1-1 0,-1-1 0,0-1 0,0-1 0,39-9 0,-32 4-12,0-1-1,-1-1 1,0-2 0,-1 0-1,33-20 1,-43 21-40,1-2 1,-1 1-1,-1-2 1,0 0-1,-1-1 1,0-1-1,-1 0 1,12-20-1,-19 27-75,-1 0 0,0-1 0,-1 0 0,0 0 0,0 0 0,-1-1 0,0 1-1,-1-1 1,0 0 0,0 0 0,-1 0 0,0 0 0,-1 0 0,0 1 0,-1-1-1,0 0 1,-1 0 0,-2-10 0,1 14-37,0-1-1,0 1 1,0 0 0,-1 0-1,0 0 1,0 0 0,-1 1-1,0 0 1,0 0 0,0 0-1,0 0 1,-1 1-1,0 0 1,0 0 0,0 1-1,0-1 1,-9-2 0,0-1-13,-1 1 0,0 1 0,0 0 0,0 2-1,-1-1 1,-21 0 0,17 4-36,0 0-1,0 2 0,0 1 1,0 0-1,0 1 0,1 2 1,0 0-1,0 1 0,0 1 1,1 0-1,0 2 0,0 0 1,1 1-1,1 1 0,0 1 1,1 0-1,0 2 0,1-1 1,0 2-1,2 0 0,0 1 1,0 0-1,-12 24 0,21-34-58,0 1-1,0 1 1,0-1-1,1 0 1,1 1 0,-1 0-1,1-1 1,1 1-1,0 0 1,0 0-1,1 0 1,0 0-1,0 0 1,1 0-1,2 12 1,-1-14-110,1-1 1,-1 1-1,1 0 1,1-1-1,-1 0 1,1 0-1,0 0 0,0 0 1,1-1-1,-1 0 1,1 1-1,1-2 1,-1 1-1,1-1 1,-1 1-1,1-2 1,1 1-1,-1-1 0,10 5 1,0-3-358,0 0 0,1-1 0,0-1 0,-1-1 0,1 0 0,0-1 0,32-2 0,42-5-1765</inkml:trace>
</inkml:ink>
</file>

<file path=ppt/ink/ink8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19.5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43 4 8320,'-28'-4'4096,"14"44"-3840,14-32 8447,0 19-8575,0 0 0,14 21 128,0-9 128,23 7-512,-8-14 128,31 0-256,-12-12 128,18-24-2560,-14-1 1</inkml:trace>
</inkml:ink>
</file>

<file path=ppt/ink/ink8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0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40 626 5888,'21'-7'8147,"18"0"-3790,-21 4-4168,2-1-6,1-2-1,-2 0 1,1-1 0,-1-1 0,0-1 0,28-18 0,26-20 694,-52 36-768,-1-1 0,0-1 0,-1-1 0,0-1 0,-1-1 0,-1 0 0,25-32 0,-33 34-104,0 0-1,-1 0 1,-1-1 0,-1 0 0,0 0-1,-1 0 1,0-1 0,3-22 0,-8 32-15,1 0 0,-1 0 0,-1 0 0,1-1 0,-1 1 1,0 0-1,0 0 0,-1 0 0,1 0 0,-1 0 0,-1 0 0,1 1 1,-1-1-1,0 1 0,0 0 0,-1-1 0,0 2 0,0-1 0,0 0 0,0 1 1,-5-5-1,0 2-15,1 0 1,-1 1-1,0 0 0,-1 0 1,1 1-1,-1 0 1,0 0-1,-1 2 0,1-1 1,-1 1-1,-21-3 1,17 4 19,-1 1 0,1 1 0,0 0 1,0 1-1,-1 1 0,1 1 1,0 0-1,1 0 0,-1 2 0,1 0 1,-1 0-1,1 1 0,1 1 0,-1 1 1,1 0-1,1 0 0,-1 1 0,2 1 1,-1 0-1,1 1 0,1 0 0,0 0 1,0 1-1,1 0 0,1 1 0,-11 20 1,10-12 51,1 0 0,1 1 0,1-1 1,1 1-1,1 1 0,0-1 1,2 1-1,1-1 0,1 1 0,3 33 1,-1-41 48,1 0 0,0 0 0,1 0 0,0 0 0,1-1 1,1 1-1,1-1 0,0-1 0,0 1 0,1-1 0,1 0 0,0-1 1,1 0-1,0-1 0,1 0 0,12 10 0,5-2 92,1-1-1,1-2 0,0 0 0,1-3 1,1 0-1,0-2 0,1-1 0,54 9 1,-67-16-160,1 0 0,0-2 1,0 0-1,-1-1 1,1-1-1,0-1 1,-1-1-1,1 0 1,-1-2-1,0 0 0,29-13 1,-40 15-40,10-3-9,-1 0 0,0-1 0,0-2 0,0 0 0,-1 0 0,-1-2 0,24-18 0,-5-5-150,-2-1-1,-1-2 0,-1-1 1,-2-2-1,-2-1 0,22-45 1,-42 71 72,-1 1 1,0-1 0,-1 1-1,0-2 1,-1 1 0,-1 0-1,2-28 1,-5 34 14,0-1 0,-1 1 0,0 0 0,0 0 0,-1 0 0,0 0 0,-1 0 0,0 1 0,0-1 0,-1 1-1,0-1 1,-1 1 0,-8-12 0,8 14 43,0 1-1,-1-1 1,1 1-1,-1 0 1,0 0-1,0 1 1,-1 0-1,1 0 1,-1 1-1,0-1 0,0 1 1,0 1-1,-1-1 1,1 1-1,0 1 1,-1-1-1,1 1 1,-1 1-1,0-1 1,1 1-1,-1 1 1,-8 0-1,0 2 31,-1-1 0,1 2-1,0 0 1,0 1 0,0 0 0,0 2 0,1 0 0,-26 16-1,34-18 23,0 0-1,1 1 1,0 0-1,0 0 1,1 0-1,0 1 1,0 0-1,0-1 1,1 2-1,0-1 1,0 1-1,1-1 1,-5 16-1,2 2 71,0 1-1,-3 49 1,7-58-29,1 1-1,0 0 1,1-1 0,1 1 0,1 0 0,1-1-1,0 1 1,1-1 0,1 0 0,0 0 0,1-1 0,1 1-1,1-2 1,0 1 0,1-1 0,1 0 0,0 0 0,1-2-1,1 1 1,25 23 0,-5-9 51,59 40 1,-75-58-129,0 0 0,1-1 0,0-1 1,0-1-1,1 0 0,24 5 1,-8-3 19,-21-6-71,0 0 0,-1 0 0,1-1 0,19 1 0,-28-3 24,-1 0 0,0-1-1,1 1 1,-1-1 0,0 0 0,0 1-1,1-1 1,-1-1 0,0 1 0,0 0-1,0-1 1,0 0 0,-1 1 0,1-1-1,0 0 1,-1-1 0,1 1 0,-1 0-1,0-1 1,0 1 0,0-1 0,2-3-1,18-39-614,-19 37 682,1-1 0,0 1 0,1-1 0,0 1 0,0 0 0,8-9 0,-13 17 25,1-1 0,-1 1 0,0 0 0,1 0 0,-1-1 0,0 1 1,1 0-1,-1 0 0,0-1 0,1 1 0,-1 0 0,0 0 0,1 0 0,-1-1 1,1 1-1,-1 0 0,0 0 0,1 0 0,-1 0 0,1 0 0,-1 0 0,1 0 1,-1 0-1,0 0 0,1 0 0,-1 0 0,1 0 0,-1 0 0,0 1 0,1-1 1,-1 0-1,1 0 0,-1 0 0,0 1 0,1-1 0,-1 0 0,0 0 0,1 1 1,-1-1-1,0 0 0,1 1 0,-1-1 0,0 0 0,0 1 0,1-1 0,-1 0 1,0 1-1,0-1 0,0 0 0,0 1 0,1-1 0,-1 1 0,0-1 0,0 0 1,0 1-1,0-1 0,0 1 0,0-1 0,0 1 0,7 43 1344,-1-9-523,-4-30-793,1 1 0,0 0 0,0-1 0,1 1 0,0-1 0,0 0 0,0 0 0,0 0 0,1-1 0,-1 0 0,1 1 0,11 5 0,-6-4-3,0-1 0,0 0 0,1-1 1,0 0-1,0-1 0,20 4 0,-1-4 33,0-1 1,-1-1-1,1-1 0,59-9 0,-65 5-30,1 0 1,44-15-1,-60 15-58,0 1 0,0-2 0,-1 1 0,1-1 1,-1 0-1,0-1 0,-1 0 0,1 0 0,-1-1 0,0 0 0,6-9 1,-6 5-51,0 0 0,-1 0 1,0-1-1,-1 0 1,-1 0-1,0-1 1,0 1-1,-1-1 1,-1 1-1,2-26 1,-3 32 5,-1-1 1,0 1-1,0-1 1,0 0-1,-1 1 0,0-1 1,0 1-1,-1-1 1,0 1-1,0 0 1,0 0-1,-1 0 1,0 0-1,0 0 1,-1 0-1,1 1 1,-1 0-1,0-1 0,-1 1 1,1 1-1,-1-1 1,0 1-1,0 0 1,-7-4-1,5 4-6,-1 0-1,0 1 1,0 0 0,-1 0-1,1 1 1,0 0 0,-1 0-1,0 1 1,1 0-1,-1 1 1,1 0 0,-10 1-1,-4 4-79,1 1-1,0 1 1,0 1 0,0 0-1,1 2 1,1 1-1,-36 24 1,39-23-575,0 1 0,0 1 0,1 0 0,1 0-1,-16 23 1,-5 12-2378</inkml:trace>
</inkml:ink>
</file>

<file path=ppt/ink/ink8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3.3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40 221 5120,'-7'-4'1896,"-14"-6"675,21 10-2469,-1 0-1,1 0 1,0-1-1,0 1 1,-1 0-1,1 0 0,0 0 1,-1 0-1,1 0 1,0 0-1,-1 0 1,1 0-1,0 0 1,-1 0-1,1 0 1,0 0-1,-1 0 1,1 0-1,0 0 1,-1 1-1,1-1 1,0 0-1,-1 0 1,1 0-1,0 0 0,0 0 1,-1 1-1,1-1 1,0 0-1,0 0 1,-1 1-1,1-1 1,0 0-1,0 0 1,0 1-1,0-1 1,-1 0-1,1 1 1,0-1-1,0 0 1,0 0-1,0 1 0,0-1 1,0 0-1,0 1 1,0-1-1,0 0 1,0 1-1,0-1 1,0 1-1,26 42 4742,-20-34-4726,1-1 0,0 0 1,0 0-1,0-1 0,1 0 1,0 0-1,1-1 0,-1 0 1,1-1-1,0 1 0,1-2 1,-1 1-1,1-1 0,0-1 0,0 0 1,0 0-1,19 1 0,5 1-40,0-2 0,0-1 0,0-2 0,50-6 0,-52 1-65,-1 0 1,1-3 0,-1 0 0,41-17 0,-66 22-33,1 0 1,0 0-1,-1 0 1,1-1-1,-1 0 1,0 0 0,-1-1-1,1 0 1,-1 0-1,0 0 1,0 0-1,0-1 1,-1 0-1,1 0 1,-2 0-1,1-1 1,-1 1 0,0-1-1,0 0 1,-1 0-1,1 0 1,-2 0-1,1 0 1,-1 0-1,0 0 1,-1-1-1,1 1 1,-1 0 0,-1-1-1,1 1 1,-2 0-1,1 0 1,-3-9-1,3 12-3,-23-45-181,22 45 182,0 1 1,-1-1-1,1 1 0,-1 0 0,0 0 0,0 1 1,0-1-1,0 1 0,0-1 0,-1 1 0,1 0 1,-1 0-1,1 0 0,-1 1 0,-4-2 0,-16-1-148,0 1-1,0 1 1,-1 1-1,-40 4 0,10 2-383,-67 15-1,101-16 267,1 1 0,0 0 0,1 1 0,-1 1 0,1 1 0,0 1 0,1 1 0,0 0 0,-31 25 0,47-33 193,-1-1 1,1 1-1,0 0 0,0 0 0,1 0 1,-1 0-1,0 0 0,0 0 1,1 1-1,0-1 0,-1 0 1,1 1-1,0-1 0,0 1 1,0 0-1,0-1 0,1 1 1,-1 0-1,1-1 0,0 1 1,0 0-1,0 0 0,0-1 1,0 1-1,0 0 0,1-1 1,-1 1-1,1 0 0,0-1 1,0 1-1,0 0 0,0-1 1,0 0-1,0 1 0,1-1 1,-1 0-1,1 1 0,3 2 1,2 2-237,-1-2 1,1 1-1,1-1 1,-1 0-1,1 0 1,-1-1-1,1 0 1,0 0-1,14 3 1,33 10-1590</inkml:trace>
</inkml:ink>
</file>

<file path=ppt/ink/ink8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3.6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 1 2816,'-8'272'12944,"-10"-10"-8861,-8 268-2913,32-473-1170,-6-55-188,1 1 1,-1-1-1,1 1 1,0-1-1,-1 1 1,1-1-1,0 1 1,1-1-1,-1 0 1,0 1-1,1-1 1,-1 0-1,1 0 1,0 0-1,-1 0 1,1-1-1,0 1 1,5 3-1,-4-7-2265,-2 1-128</inkml:trace>
</inkml:ink>
</file>

<file path=ppt/ink/ink8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4.0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32 265 6144,'2'3'245,"0"1"1,0-1 0,1 0-1,-1 1 1,1-1-1,-1 0 1,1-1 0,0 1-1,0 0 1,0-1-1,1 0 1,-1 0 0,0 0-1,1 0 1,0 0-1,3 1 1,1-1 326,0 0 1,0 0-1,1-1 1,-1 0-1,0 0 1,1-1-1,10-1 1,7-2 57,-1-1-1,0-2 1,0 0 0,29-13-1,-50 18-566,0-1 0,0 0-1,0 0 1,0-1-1,-1 1 1,1-1-1,-1 0 1,0 0-1,1 0 1,-1 0-1,0-1 1,-1 1 0,1-1-1,-1 0 1,0 0-1,0 0 1,0 0-1,0 0 1,-1 0-1,1 0 1,-1-1-1,0 1 1,0 0-1,0-8 1,-1 0-38,1 1 1,-2-1-1,1 1 1,-2-1-1,0 0 0,0 1 1,-1 0-1,-4-13 0,5 20-16,0-1 0,0 1-1,0 0 1,-1 0-1,1 0 1,-1 0 0,0 0-1,0 0 1,0 1 0,-1 0-1,1-1 1,-1 1-1,0 1 1,0-1 0,0 0-1,0 1 1,0 0-1,-1 0 1,1 0 0,-1 1-1,1-1 1,-1 1-1,0 0 1,-7-1 0,4 2 28,0 0-1,0 0 1,0 0 0,-1 1 0,1 1 0,0-1 0,0 1-1,0 1 1,1-1 0,-1 1 0,0 1 0,1-1 0,0 1 0,-9 7-1,4-2 22,0 1 0,1 0-1,0 0 1,1 2-1,0-1 1,1 1-1,0 1 1,1-1 0,0 1-1,1 1 1,0 0-1,2 0 1,-1 0 0,2 0-1,0 1 1,-4 27-1,7-32-74,0 0 0,1 0-1,0 0 1,0-1 0,1 1 0,1 0-1,0 0 1,0 0 0,0-1-1,2 0 1,-1 1 0,1-1-1,0 0 1,1-1 0,0 1 0,0-1-1,1 0 1,0 0 0,1 0-1,-1-1 1,1 0 0,1-1 0,0 1-1,-1-1 1,2-1 0,11 7-1,-10-7-414,1 1 0,0-2 0,1 0 0,-1 0 0,1-1 0,-1 0 0,24 1 0,23 1-2255</inkml:trace>
</inkml:ink>
</file>

<file path=ppt/ink/ink8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5.6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6784,'29'-11'3328,"8"11"-2176,-26 0 3328,7 0-4352,1 0 0,10 4-256,-12-4 128,8 3-1792,-7-3 128,2-3-256,-6 3 0</inkml:trace>
</inkml:ink>
</file>

<file path=ppt/ink/ink8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6.0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7808,'18'16'3840,"30"7"-4992,-34-19 7423,18 1-9086,-7-1 127,7-4-1408,-9 0 128</inkml:trace>
</inkml:ink>
</file>

<file path=ppt/ink/ink8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7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0 864 5632,'11'-5'7972,"22"-12"-5337,5-3-1701,85-22 496,-85 30-869,0-1 1,66-33-1,132-102 1039,-217 136-1598,0 0 0,-1-1 0,-1 0-1,0-2 1,-1 0 0,0-1 0,-2-1 0,0 0-1,0-1 1,-2 0 0,17-33 0,-26 43-75,1 0 0,-2 0 1,1 0-1,-1 0 0,0-1 1,-1 1-1,0-1 0,-1 1 1,1-1-1,-1 0 0,-1 1 1,0-1-1,0 1 0,-1-1 1,0 1-1,0 0 0,-1 0 1,0 0-1,0 0 0,-1 0 1,0 0-1,-1 1 0,1 0 1,-1 0-1,-1 0 0,1 1 1,-1-1-1,-1 1 0,1 1 1,-1-1-1,-12-7 0,-8-2-115,-1 1 0,-1 1-1,0 2 1,0 1-1,-54-12 1,67 20 187,-1 0 0,1 1 0,-1 1 1,1 0-1,-1 1 0,1 1 0,-1 1 0,-16 5 1,29-8 7,-13 4 73,1 0 0,-1 1 0,1 1 0,0 0 0,0 1 0,1 1 0,-22 14 0,27-15-5,1-1 1,1 1-1,0 1 0,0 0 1,0 0-1,1 0 0,0 1 1,0 0-1,1 1 1,1-1-1,-1 1 0,-3 12 1,7-18-54,-8 17 116,2 0-1,0 0 0,2 1 0,0-1 0,1 2 0,-2 30 0,4-35-51,-5 45 171,3 0 0,3 1 0,2-1 0,10 70 0,-8-104-177,56 492 837,5-174-495,-45-256-332,36 136 64,-26-123-39,26 203 0,-53-288-582,0 0 0,-2 0 0,0-1 0,-5 29-1,5-42 293,0 0 0,0 0 0,0 0-1,-1 0 1,0 0 0,0 0 0,0-1-1,0 1 1,-1-1 0,1 0 0,-1 0 0,0 0-1,-1 0 1,1 0 0,-1-1 0,1 1-1,-1-1 1,0 0 0,0 0 0,-9 4-1,11-6-48,0 0 0,0-1 0,0 1 0,0-1 0,0 0 0,0 0 0,0 0 0,0 0 0,0 0 0,0 0 0,0 0 0,0-1 0,0 1 0,0-1 0,0 1 0,1-1 0,-1 0 0,0 0 0,0 0 0,1 0 0,-1 0 0,-3-2 0,1 0-255,-21-14-2465</inkml:trace>
</inkml:ink>
</file>

<file path=ppt/ink/ink8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7.5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75 6656,'-5'0'3328,"33"0"-4352,-19 0 6272,14-7-4480,-3 1 0,22-1 383,-10-5 1,30 5-1536,-15-1 0,10 3 384,-11 2 128,2-5-1791,-11 5-1,6-2-768,-15 1 128</inkml:trace>
</inkml:ink>
</file>

<file path=ppt/ink/ink8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7.9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0 411 8320,'6'13'4096,"8"22"-5760,-10-28 8191,1 22-6527,0-10 0,-1 12-640,1-6 129,4-11-1153,-4 2 128,4-23-640,0 3 128</inkml:trace>
  <inkml:trace contextRef="#ctx0" brushRef="#br0" timeOffset="1">89 1 9728,'-17'0'4864,"25"12"-9600,-8-12 10112,6 4-7552,-3-1 128,3-3-1792,-6 0 128</inkml:trace>
</inkml:ink>
</file>

<file path=ppt/ink/ink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2.17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101 1 4608,'-6'1'2432,"6"13"30,7 30 903,-3-21-3518,59 727 3230,-51-3-1951,-12-726-1116,-2 49-54,2-67-1,0-1-1,0 1 1,-1 0 0,1 0-1,-1-1 1,1 1-1,-1-1 1,0 1 0,0 0-1,0-1 1,-1 0-1,1 1 1,0-1 0,-1 0-1,0 0 1,0 0 0,1 0-1,-4 2 1,4-3-4,0-1 0,-1 0 0,1 0 1,0 0-1,-1 0 0,1-1 0,0 1 0,-1 0 0,1-1 1,0 1-1,0 0 0,-1-1 0,1 0 0,0 1 0,0-1 1,0 0-1,0 1 0,0-1 0,0 0 0,0 0 0,0 0 1,0 0-1,0 0 0,0 0 0,0 0 0,1 0 0,-1 0 1,0-1-1,0 0 0,-4-5-278,-8-9-325,1-2 1,0 0-1,2 0 0,0-1 1,1 0-1,1-1 1,0 0-1,2 0 0,0-1 1,-3-26-1,-6-49-1161</inkml:trace>
</inkml:ink>
</file>

<file path=ppt/ink/ink8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8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92 7168,'0'1'188,"0"-1"0,-1 1 0,1 0 0,0 0 0,0-1 0,0 1 0,0 0 0,0 0 1,-1 0-1,2-1 0,-1 1 0,0 0 0,0 0 0,0-1 0,0 1 0,0 0 0,1 0 0,-1-1 0,0 1 1,1 0-1,-1-1 0,0 1 0,1 0 0,-1-1 0,1 1 0,-1 0 0,1-1 0,-1 1 0,1-1 0,0 1 1,-1-1-1,1 1 0,0-1 0,-1 0 0,1 1 0,1-1 0,13 17 3156,82 218 646,-79-196-3601,-11-31-352,-9-24-165,-1-6 2,2 0 0,0 0 0,1 0-1,1 0 1,1 0 0,1 1 0,1-1 0,0 0-1,2 1 1,1 0 0,11-23 0,-17 40 109,3-7-13,1 0-1,0 0 1,10-16-1,-12 23 58,0 0 0,0 1-1,0 0 1,1-1 0,-1 1-1,1 0 1,0 1 0,0-1-1,0 1 1,0-1-1,0 1 1,0 0 0,6-1-1,-1 0 33,1 1 0,0 0-1,0 0 1,0 1-1,0 1 1,0 0 0,0 0-1,0 0 1,0 2 0,0-1-1,0 1 1,0 0-1,-1 1 1,1 1 0,-1-1-1,1 1 1,-1 1 0,-1 0-1,1 0 1,-1 0-1,11 10 1,-7-4-49,0-1 0,-1 2 0,-1 0 0,0 0 0,0 1 0,-1 0 0,-1 0 0,0 1 0,-1 0 0,-1 1 0,0-1 0,-1 1 0,4 19 0,0 30-587,-8-24-2793,-1-37 896,0-3-214</inkml:trace>
</inkml:ink>
</file>

<file path=ppt/ink/ink8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8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8448,'-3'25'4224,"12"5"-5504,-4-24 7039,4 13-5887,0 1 128,0 6 0,1-3 0,-1 17-128,-4-8 0,4-9-895,-3-7 127,8-9-1152,-5 2 0</inkml:trace>
</inkml:ink>
</file>

<file path=ppt/ink/ink8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9.3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10752,'-15'0'5376,"24"4"-10624,-9-4 10368,15 0-9088,-7 0 128,3-4 0,-11 4 0</inkml:trace>
</inkml:ink>
</file>

<file path=ppt/ink/ink8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29.7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85 113 2816,'89'-67'7701,"-83"62"-7500,1 0 0,-1 0 1,1 1-1,1 0 0,-1 0 0,0 1 1,1 0-1,0 0 0,0 0 0,0 1 1,0 1-1,0-1 0,0 1 0,0 0 1,1 1-1,14 1 0,-16 0-67,0-1 0,0 2-1,-1-1 1,1 1 0,-1 0-1,1 0 1,-1 0 0,0 1 0,0 0-1,0 0 1,0 1 0,0 0-1,-1 0 1,1 0 0,-1 1 0,0-1-1,-1 1 1,1 0 0,-1 1-1,7 10 1,-6-5 40,1 1-1,-2 0 1,0 0 0,0 1-1,-1-1 1,-1 1 0,0 0-1,0-1 1,-2 1 0,1 0-1,-2 0 1,0 0 0,0-1-1,-1 1 1,-6 21 0,-3-1 68,-1 0 0,-2 0 0,-2-1 0,-24 39 0,29-55-215,0 0 0,0-1-1,-2 0 1,0 0 0,0-2-1,-1 0 1,-1 0 0,-19 12-1,22-17-38,-1-1-1,1 0 0,-1-1 0,-1 0 0,1-1 0,-1 0 0,0-2 0,0 1 0,0-2 0,0 1 1,-19-1-1,30-2-8,1 0 0,-1 0 1,1 0-1,-1 0 1,1 0-1,-1 0 0,1-1 1,0 1-1,-1-1 0,1 0 1,0 0-1,-1 0 1,1 0-1,0 0 0,0 0 1,0-1-1,0 1 0,0 0 1,0-1-1,-3-3 1,4 3-2,0 0 0,0 0 1,0 0-1,1 0 0,-1-1 1,1 1-1,-1 0 1,1 0-1,0 0 0,0-1 1,0 1-1,0 0 0,0 0 1,1-1-1,-1 1 0,0 0 1,1 0-1,1-3 0,1-3-2,0 1 0,1-1 0,0 1 0,0 0 0,0 0 0,1 0 0,0 1 0,1 0 0,-1 0 0,12-9-1,-9 9 77,0 0-1,1 1 0,0 0 0,0 1 0,0 0 0,1 0 0,-1 1 0,1 0 1,14-2-1,-18 5 13,1 0 0,0 0 0,0 0 0,0 1 0,0-1 0,-1 2 0,1-1 0,0 1 0,-1 0 0,1 0 0,-1 1 0,0 0 0,11 7 0,17 9-166,2-2 0,0-1-1,0-1 1,69 17-1,-102-31-77,-1-1-1,1 1 0,0 0 0,-1-1 1,1 0-1,0 1 0,-1-1 0,1 0 0,0-1 1,-1 1-1,1 0 0,0-1 0,-1 1 1,1-1-1,0 0 0,-1 0 0,1 0 1,2-2-1,19-12-2400</inkml:trace>
</inkml:ink>
</file>

<file path=ppt/ink/ink8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0.0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39 8064,'-9'-12'3968,"46"12"-4864,-28 0 5376,14 0-4608,-3 0 128,26 0-128,-8 0 128,33-4-256,-20 1 0,6-10-1664,-14 6 0</inkml:trace>
</inkml:ink>
</file>

<file path=ppt/ink/ink8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0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1 408 8192,'23'32'4096,"-23"14"-5248,0-33 6783,11 13-5759,-3-6 0,12-1-1023,-6-3-1,-1 0-384,-3-3 128</inkml:trace>
  <inkml:trace contextRef="#ctx0" brushRef="#br0" timeOffset="1">29 13 10496,'-5'-12'5248,"5"19"-12160,0-7 9728,11 0-5760,-3 0 128</inkml:trace>
</inkml:ink>
</file>

<file path=ppt/ink/ink8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1.0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187 252 5632,'-2'5'7087,"-2"10"-3415,2-8-3473,0 0 0,1 1 0,0-1 0,0 1 0,1 0 0,0-1 0,1 10 0,0-9-49,1 0-1,0-1 0,0 1 1,0-1-1,1 0 0,1 1 1,-1-1-1,1-1 0,0 1 1,1-1-1,-1 1 0,1-1 1,0 0-1,1-1 0,0 0 1,0 0-1,0 0 0,0 0 1,1-1-1,-1 0 0,1 0 1,0-1-1,0 0 0,14 4 1,-5-5-120,0-1 0,-1-1 1,1 0-1,0-1 0,0 0 0,-1-2 1,1 0-1,-1 0 0,0-2 0,0 0 1,0 0-1,0-2 0,-1 0 1,0 0-1,-1-1 0,1-1 0,-2 0 1,1-1-1,-1 0 0,-1-1 1,0-1-1,0 1 0,-1-2 0,-1 1 1,0-1-1,-1-1 0,0 0 0,-1 0 1,-1 0-1,6-18 0,-11 26-35,0 0-1,0 0 1,0 0-1,-1 0 1,0 0-1,0 0 0,-1 0 1,0 0-1,0 0 1,0 1-1,-1-1 1,1 0-1,-2 0 1,1 1-1,0-1 1,-1 1-1,0 0 0,-6-8 1,0 1 2,0 1-1,0 1 1,-1 0 0,0 0 0,-1 1 0,-18-12-1,21 16 5,-1 0 0,0 0 1,-1 1-1,1 0 0,-1 1 0,0 0 0,0 0 0,0 1 0,0 0 0,0 1 0,-1 0 0,-13 1 0,11 0 7,-13 0-8,1 0 0,-1 2 0,0 1 0,1 1 0,-29 9 0,39-9-122,1 1 0,-1 1 1,1 0-1,0 0 1,1 2-1,0 0 0,0 0 1,1 1-1,0 1 1,0 0-1,1 1 0,0 0 1,1 0-1,1 1 1,0 0-1,0 1 1,1 0-1,1 1 0,-6 13 1,9-18-242,1 0 0,0 0 1,0 0-1,1 0 0,0 0 1,1 1-1,0-1 0,1 1 1,0-1-1,0 0 1,2 15-1,4 29-2474</inkml:trace>
</inkml:ink>
</file>

<file path=ppt/ink/ink8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1.6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72 5632,'-1'0'75,"1"0"-1,0 1 1,-1-1 0,1 0 0,0 0 0,-1 0-1,1 1 1,0-1 0,0 0 0,-1 0 0,1 1 0,0-1-1,0 0 1,-1 1 0,1-1 0,0 0 0,0 1-1,0-1 1,-1 1 0,1-1 0,0 0 0,0 1-1,0-1 1,0 0 0,0 1 0,0-1 0,0 1 0,0-1-1,0 0 1,0 1 0,0-1 0,0 1 0,0-1-1,0 1 1,12 14 3995,-9-12-3474,0 0 0,-1 0 0,1 0 0,-1 1 0,1-1 0,-1 1 0,2 6-1,16 46 422,2 0 0,38 68 0,-43-87-661,-14-29-309,-1-1 1,1 0-1,1 0 0,-1 0 0,1 0 0,0-1 0,1 0 0,0 1 0,-1-2 1,8 7-1,-12-12-45,0 0-1,0 1 1,0-1 0,0 0 0,0 0 0,0 0 0,1 0 0,-1 0 0,0 0 0,0 0-1,0 0 1,0 0 0,0 0 0,0 0 0,0 0 0,0 0 0,0 0 0,1 0 0,-1 0-1,0 0 1,0 0 0,0 0 0,0 0 0,0 0 0,0 0 0,0 0 0,0 0 0,0 0-1,1 0 1,-1 0 0,0 0 0,0 0 0,0 0 0,0 0 0,0 0 0,0 0-1,0 0 1,0 0 0,0-1 0,0 1 0,1 0 0,-1 0 0,0 0 0,0 0 0,0 0-1,0 0 1,0 0 0,0 0 0,0 0 0,0 0 0,0-1 0,0 1 0,0 0 0,0 0-1,0 0 1,0 0 0,0 0 0,0 0 0,0 0 0,0 0 0,0 0 0,0-1 0,0 1-1,0 0 1,0 0 0,0 0 0,0 0 0,-3-13 48,-7-9-122,0-3-137,2 0-1,0 0 0,1-1 0,2 1 1,-3-31-1,7 41 66,0 0 1,1 1 0,1-1-1,0 0 1,1 0 0,1 1-1,6-22 1,-6 27 121,0 0 0,1-1 1,-1 1-1,2 1 0,-1-1 0,1 1 1,1 0-1,0 0 0,0 0 0,0 1 1,13-11-1,-16 15 64,1 2-1,0-1 1,0 0 0,-1 1 0,1-1 0,0 1 0,0 0-1,0 1 1,1-1 0,-1 1 0,0-1 0,0 1 0,0 1-1,0-1 1,0 0 0,0 1 0,6 1 0,8 3 240,-1 0 0,25 11 0,-39-14-239,9 3 48,-2 1 0,1 0 0,-1 1 0,1 0 0,-2 1 0,1 0 0,-1 0-1,-1 1 1,1 0 0,-2 1 0,1 0 0,-1 0 0,-1 1 0,1-1 0,3 13-1,8 20-320,-1 2 0,16 75 0,-7-24-2070,-26-96 2294,0 3-241,1-1 0,-1 0 0,1 0 0,0 0 1,0 1-1,0-1 0,0 0 0,0 0 0,0 0 1,0 0-1,1-1 0,-1 1 0,1 0 0,-1 0 1,1-1-1,3 3 0,5 1-2334</inkml:trace>
</inkml:ink>
</file>

<file path=ppt/ink/ink8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2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165 335 8192,'84'3'10081,"-68"-4"-9195,0 0 1,31-8 0,-35 6-861,0-1 0,-1-1 0,1 0 0,-1 0 1,0-1-1,0 0 0,-1-1 0,0 0 1,0-1-1,-1 0 0,11-11 0,-17 15 2,1 0 0,-1-1 0,0 0 0,0 1 0,-1-1 0,1 0 0,-1 0 0,0 0 0,0-1 0,-1 1-1,0 0 1,0-1 0,0 1 0,0-1 0,-1 1 0,0-1 0,0 1 0,-1-1 0,1 1 0,-1-1 0,0 1 0,-1-1 0,1 1-1,-1 0 1,0 0 0,-3-6 0,1 4-40,1 1 0,-1-1 0,-1 1 0,1 0 0,-1 0 0,0 0 0,0 1-1,-1-1 1,1 1 0,-1 1 0,0-1 0,-1 1 0,1 0 0,-1 0 0,0 1 0,0 0 0,0 0 0,0 1-1,-12-3 1,6 4-6,-1 0 0,0 1 0,0 1 0,0 0 0,0 1 0,0 0 0,1 2 0,-1-1 0,1 1 0,0 1 0,0 1 0,-15 8 0,16-7 23,0 1 1,0 0-1,0 1 1,1 1 0,1 0-1,0 0 1,0 1-1,1 0 1,0 1-1,1 0 1,1 0 0,0 0-1,0 1 1,1 1-1,-5 14 1,8-18 5,0 1 1,1-1-1,-1 0 1,2 1-1,0-1 1,0 1-1,1-1 1,0 1-1,1-1 0,0 1 1,0-1-1,1 1 1,1-1-1,0 0 1,0 0-1,1 0 1,0 0-1,1-1 1,0 0-1,0 1 1,10 10-1,-7-11-42,1 0 1,0 0-1,1 0 0,0-2 1,0 1-1,0-1 0,1-1 1,0 0-1,1 0 0,19 6 0,-13-6-521,1-1 0,0-1 0,1-1 0,-1 0 0,1-2 0,24 0-1,15-2-2134</inkml:trace>
</inkml:ink>
</file>

<file path=ppt/ink/ink8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2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3456,'-1'2'279,"1"0"0,0 0 0,-1-1 0,1 1 0,0 0 0,0 0 1,1-1-1,-1 1 0,0 0 0,0 0 0,1-1 0,-1 1 0,1 0 0,0-1 0,-1 1 0,1 0 0,0-1 0,0 1 1,0-1-1,1 2 0,15 27 3609,22 68 421,46 220-3498,-21 13 1206,-55-274-1922,0-7-319,37 242-1956,-33-101-3245,-16-157 3078,-2-8 22</inkml:trace>
</inkml:ink>
</file>

<file path=ppt/ink/ink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2.5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1 158 5376,'122'-102'3520,"-113"95"-2610,0 1 0,1 0 1,0 0-1,12-4 1,39-7 227,-37 15-959,0 0 1,47 5 0,-51-2-134,0 2-1,-1 0 1,1 2 0,-1 0 0,0 1-1,0 0 1,-1 2 0,0 0-1,0 2 1,-1-1 0,0 2 0,24 20-1,-35-25 10,1 0-1,-1 0 1,0 0-1,0 1 1,-1 0-1,0 0 1,0 0-1,-1 1 1,0 0-1,0 0 0,-1 0 1,0 0-1,0 1 1,-1-1-1,0 1 1,0-1-1,-1 1 1,0 0-1,-1-1 0,0 1 1,0 0-1,-1 0 1,0-1-1,-1 1 1,1 0-1,-2-1 1,1 1-1,-1-1 1,-1 0-1,-5 10 0,3-7 50,-1 0 0,-1-1 0,0 0-1,0 0 1,-1-1 0,0 0 0,0-1-1,-1 0 1,0 0 0,-1-1-1,1-1 1,-1 1 0,-1-2 0,1 1-1,-1-2 1,0 0 0,0 0 0,0-1-1,-1 0 1,-12 0 0,10-1-58,0 0 0,0-1 1,-1-1-1,1 0 0,0-1 1,0-1-1,0-1 0,1 0 0,-1 0 1,0-2-1,1 0 0,0 0 1,0-2-1,1 1 0,0-2 0,-19-13 1,26 16-114,0-1 0,1 0 1,0 0-1,0 0 0,0 0 1,1-1-1,-4-8 0,9 9-1941,9 11 341,15 13-2593,-1-1 1828</inkml:trace>
</inkml:ink>
</file>

<file path=ppt/ink/ink8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2.97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2 296 7680,'0'-1'100,"0"0"1,-1 0-1,1 0 1,0 0 0,0 0-1,0-1 1,0 1-1,0 0 1,0 0-1,0 0 1,0 0 0,1 0-1,-1 0 1,0-1-1,1 1 1,-1 0-1,1 0 1,-1 0 0,1 0-1,-1 0 1,1 0-1,0 0 1,0 1-1,-1-1 1,1 0 0,0 0-1,1 0 1,47-32 398,26-16 3226,-48 31-3222,0 2 1,1 1-1,1 2 1,1 0-1,48-13 1,-27 9-560,-13 3 390,0 1 0,0 3 0,1 1 1,0 1-1,59-3 0,-82 10-185,1 0 1,-1 1-1,1 1 0,-1 1 1,0 0-1,1 1 0,-1 0 1,0 2-1,-1 0 0,1 0 1,-1 2-1,0 0 0,21 13 1,-29-15-118,-1 1 0,0-1 1,0 1-1,0 0 0,-1 0 1,0 1-1,0 0 0,-1 0 0,0 0 1,0 0-1,-1 0 0,0 1 1,0 0-1,2 10 0,-2-6 0,-1 1-1,-1-1 0,0 1 1,-1-1-1,-1 1 1,1-1-1,-2 1 0,-5 23 1,3-20 2,-1 0 0,-1-1 0,0 0 1,-1 0-1,0 0 0,-2-1 0,1 0 0,-2-1 1,0 0-1,0 0 0,-1-1 0,-1 0 0,0-1 0,-25 18 1,29-25-27,-1 0 0,1 0 1,0 0-1,-1-1 0,0-1 1,0 0-1,0 0 0,0 0 1,0-1-1,0-1 0,0 0 1,-1 0-1,1 0 0,0-1 1,0-1-1,0 1 0,0-2 1,0 1-1,-10-5 0,-1-1-625,0-1-1,-28-17 0,-31-26-5896,76 50 6075,-8-5-2441,6 3 43</inkml:trace>
</inkml:ink>
</file>

<file path=ppt/ink/ink8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3.7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10 246 7936,'-1'-1'181,"0"-1"1,0 1-1,0 0 0,0-1 1,0 1-1,1-1 1,-1 1-1,0-1 1,1 1-1,0-1 0,-1 1 1,1-1-1,0 0 1,-1 1-1,1-1 1,0 1-1,0-1 0,1 0 1,-1 1-1,0-1 1,0 1-1,1-1 1,-1 1-1,1-1 0,-1 1 1,1-1-1,0 1 1,0-1-1,-1 1 1,1-1-1,0 1 0,2-2 1,5-6 506,0 0 0,0 1 0,17-13 0,-9 7-1214,27-37 1363,-35 40-490,1 0-1,0 0 1,20-17-1,-26 26-220,1-1-1,-1 1 0,0 0 1,1 0-1,0 0 1,-1 1-1,1-1 0,0 1 1,0 0-1,0 0 0,0 0 1,0 1-1,0-1 0,0 1 1,0 0-1,0 0 0,7 1 1,-8 1-41,1-1 1,-1 1 0,0-1-1,0 1 1,-1 0 0,1 0-1,0 1 1,-1-1 0,1 0-1,-1 1 1,0 0 0,0-1-1,0 1 1,0 0 0,0 0-1,-1 0 1,1 0-1,-1 1 1,2 4 0,20 69 586,-22-73-625,12 63 395,-7-34-176,1-1-1,17 49 0,-20-73-228,-1 0 0,1 0 0,0-1 0,0 1 0,1-1-1,0 0 1,0 0 0,1 0 0,0-1 0,0 0 0,1 0 0,0-1 0,-1 1 0,12 5 0,-14-10-41,1 1 1,0-1 0,0 0 0,0 0-1,-1-1 1,1 1 0,0-1 0,0 0-1,0-1 1,0 1 0,0-1 0,0 0 0,-1 0-1,1 0 1,0-1 0,-1 0 0,1 0-1,-1 0 1,0 0 0,1-1 0,-1 1-1,6-7 1,7-3-48,-2-1 1,0 0-1,27-30 0,-34 31-13,0 0 0,0 0 0,-1-1 0,-1 0 0,0 0 0,0 0 0,-1-1 0,-1 0 0,-1 0 0,0 0 0,0 0 0,-2 0 0,0-1 0,0 1 0,-3-27 0,2 40 61,0 0 0,0 0-1,0 0 1,0 0-1,0-1 1,0 1 0,-1 0-1,1 0 1,0 0 0,0 0-1,-1-1 1,1 1-1,-1 0 1,1 0 0,-1 0-1,0 0 1,1 0 0,-1 0-1,0 0 1,0 1-1,1-1 1,-1 0 0,0 0-1,0 0 1,0 1 0,-1-2-1,1 3 11,-1-1 0,1 0 1,0 0-1,-1 1 0,1-1 0,0 1 0,0-1 0,0 1 1,0-1-1,-1 1 0,1 0 0,0 0 0,0 0 0,0-1 0,0 1 1,0 0-1,1 0 0,-1 0 0,-1 2 0,-3 3 51,1 1-1,-1-1 1,1 1-1,0 1 1,1-1-1,0 1 1,-3 8-1,4-6 20,1-1 0,0 1 0,0 0-1,1-1 1,1 1 0,-1 0 0,2-1-1,-1 1 1,1-1 0,1 1 0,0-1 0,0 0-1,0 0 1,2 0 0,6 12 0,-3-9-19,1 0 1,0-1-1,0-1 1,1 1-1,0-1 1,1-1-1,0 0 1,1-1-1,24 14 1,-30-19-342,0 0 0,0 0 1,1 0-1,-1-1 0,1 0 1,0-1-1,-1 1 0,1-1 1,0 0-1,0-1 0,0 0 1,0 0-1,0 0 0,0-1 1,0 0-1,-1-1 0,1 1 1,0-1-1,6-3 0,17-11-3045</inkml:trace>
</inkml:ink>
</file>

<file path=ppt/ink/ink8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4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89 222 6656,'0'0'103,"0"0"0,0 0 0,-1 0 0,1 0-1,0-1 1,0 1 0,-1 0 0,1 0 0,0 0 0,0-1 0,-1 1 0,1 0 0,0 0 0,0 0 0,0-1 0,0 1 0,-1 0-1,1 0 1,0-1 0,0 1 0,0 0 0,0 0 0,0-1 0,0 1 0,0 0 0,0-1 0,0 1 0,0 0 0,0-1 0,0 1 0,0 0-1,0 0 1,0-1 0,0 1 0,0 0 0,0-1 0,0 1 0,0 0 0,0 0 0,1-1 0,-1 1 0,0 0 0,0 0 0,0-1-1,0 1 1,1 0 0,-1 0 0,0 0 0,0-1 0,0 1 0,1 0 0,-1 0 0,0 0 0,0 0 0,1 0 0,-1-1 0,0 1 0,1 0-1,-1 0 1,0 0 0,0 0 0,1 0 0,-1 0 0,0 0 0,1 0 0,-1 0 0,1 0 0,0 0 59,0-1-1,0 1 1,1 0 0,-1 0-1,0 0 1,1 0 0,-1-1-1,0 2 1,0-1 0,1 0-1,-1 0 1,0 0 0,1 1 0,-1-1-1,0 0 1,0 1 0,0-1-1,1 1 1,-1 0 0,0-1-1,0 1 1,0 0 0,2 1-1,1 4 26,1 0-1,-1 0 1,0 0-1,0 1 1,-1-1-1,5 13 1,13 25 1387,-12-29-1314,0-1 0,1 0 0,1 0 0,0-1-1,1 0 1,19 15 0,-23-22-169,0 0 0,0 0 0,0-1 0,1 0 0,0-1 0,0 0 0,0 0 0,0-1 0,1 0 0,-1-1 0,1 0 1,0 0-1,16 0 0,-14-2-86,-1-1 0,0-1 1,0 0-1,0 0 0,0-1 1,0 0-1,-1-1 0,1 0 1,-1-1-1,0 0 0,0-1 1,-1 0-1,1 0 0,-1-1 1,-1 0-1,1-1 0,-1 0 1,-1 0-1,1-1 0,-2 0 1,12-17-1,-13 17 3,0 0-1,-1 0 1,0-1-1,0 1 1,-1-1-1,0 0 1,-1 0-1,0 0 1,0 0 0,-1 0-1,-1-1 1,0 1-1,0 0 1,-1 0-1,0-1 1,0 1-1,-2 0 1,1 0 0,-1 0-1,0 1 1,-1-1-1,0 1 1,-10-17-1,9 20 9,0-1-1,0 1 1,0 1-1,0-1 1,-1 1-1,0-1 0,0 2 1,0-1-1,-1 1 1,0 0-1,0 0 1,0 1-1,0 0 1,0 0-1,-15-3 0,16 4-6,-10-3 5,0 1-1,0 1 0,0 0 0,-1 1 1,1 1-1,-1 1 0,1 0 1,0 1-1,-20 4 0,8 0-61,1 2 0,-1 1 0,2 1 1,-31 15-1,42-17-48,1 1 0,0 0 0,0 1 0,0 0 0,1 1 0,1 0 0,-13 14 0,20-19-34,0 0-1,0 1 1,0 0 0,1 0 0,0 0 0,-6 12 0,9-15 4,0 0 0,0 0 0,0 0 0,1 0 0,-1 1-1,1-1 1,0 0 0,-1 0 0,1 1 0,1-1 0,-1 0 0,0 0 0,1 1 0,0-1-1,0 0 1,0 0 0,0 0 0,3 5 0,-1-3-227,0-1 0,0 1 0,1-1-1,-1 1 1,1-1 0,0 0 0,1-1 0,-1 1 0,1-1-1,-1 0 1,9 5 0,56 20-2982,-14-11 626</inkml:trace>
</inkml:ink>
</file>

<file path=ppt/ink/ink8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4.7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4 8064,'-18'11'3968,"27"21"-3456,-5-29 7679,15 26-7807,-5-10 128,20 20 384,-11-12 128,23-4-1280,-8-3 0,24-34 0,-10 5 0,13-34-1920,-13 7 0,-6-22-895,-7 12 127</inkml:trace>
</inkml:ink>
</file>

<file path=ppt/ink/ink8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5.6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234 421 7296,'-1'1'309,"0"1"0,1-1 0,-1 0 0,1 1 0,-1-1 0,1 1 0,-1-1 0,1 1 0,0-1 0,0 1 0,0-1 0,0 1 0,0-1 0,0 1 0,0-1 0,0 1 0,1-1 0,-1 1 0,1 1 0,0 0 201,0 0 1,-1 0-1,1 0 1,-1 0-1,0 0 1,0 0-1,0 0 1,0 0-1,-2 5 1,1-1-418,0 1-1,0-1 1,0 1 0,1-1 0,0 1 0,0-1 0,1 1-1,0-1 1,0 1 0,1-1 0,0 1 0,0-1 0,1 0-1,0 0 1,0 0 0,0-1 0,1 1 0,0-1-1,1 0 1,-1 0 0,1 0 0,0 0 0,1-1 0,-1 0-1,1 0 1,0 0 0,0-1 0,1 0 0,-1 0 0,1-1-1,0 0 1,0 0 0,0 0 0,0-1 0,0 0-1,10 1 1,-6-1-91,0-1 0,-1-1-1,1 0 1,-1 0 0,1-1-1,0-1 1,-1 0 0,1 0-1,-1-1 1,0 0 0,0-1-1,0 0 1,0 0 0,-1-1-1,0 0 1,0-1 0,0 0-1,-1-1 1,1 0-1,-2 0 1,1 0 0,-1-1-1,0 0 1,6-10 0,-5 6-34,-1-1 0,0 0 0,-1 0 0,0 0 0,-1 0 0,0-1 0,-2 0 0,1 0 0,-2 0 0,0 0 1,0 0-1,-1-1 0,-1 1 0,-1-1 0,0 1 0,-1 0 0,-4-21 0,0 18-23,-1-1 1,0 1-1,-1 0 1,-1 1-1,0 0 1,-1 1-1,-22-26 1,15 21 6,0 2-1,-2 0 1,0 1 0,-1 0 0,-23-13 0,31 23 33,-1 0 0,1 1 1,-1 1-1,0 0 0,0 0 1,-1 2-1,1 0 0,-1 0 1,0 1-1,0 1 0,-15 0 1,1 3-7,0 0 1,1 2 0,-1 1 0,-37 12-1,58-15 21,0 1 0,0 0 0,0 0 0,1 0 0,-1 1 0,1 0 0,-1 0 0,1 1 0,1 0 0,-1 0 0,1 0 0,-9 11 0,14-15 1,-1-1-1,1 1 0,0-1 0,0 0 1,-1 1-1,1-1 0,0 1 0,0-1 1,0 1-1,0-1 0,0 1 0,0-1 1,0 0-1,0 1 0,0-1 0,0 1 0,0-1 1,0 1-1,0-1 0,0 1 0,0-1 1,0 1-1,1-1 0,-1 0 0,0 1 1,0-1-1,0 1 0,1-1 0,-1 0 1,0 1-1,1-1 0,-1 1 0,0-1 1,1 0-1,-1 0 0,0 1 0,1-1 1,-1 0-1,1 0 0,-1 1 0,0-1 1,1 0-1,0 0 0,2 2 11,0-1-1,0 0 1,0 0 0,0-1-1,0 1 1,0 0 0,0-1-1,6 0 1,83-13 138,-67 10-231,205-20 594,-186 21-1515,1 1-1,-1 3 1,61 11-1,-70-6-1555</inkml:trace>
</inkml:ink>
</file>

<file path=ppt/ink/ink8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6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181 292 3840,'0'-16'2005,"0"12"384,0-8 3350,0 32-4718,0 0-1,1 0 1,2 0 0,0 0 0,8 28-1,-9-43-949,0 1-1,0 0 0,0-1 1,1 0-1,0 0 1,0 0-1,1 0 1,-1 0-1,1 0 0,0-1 1,0 0-1,1 0 1,-1 0-1,1 0 0,0-1 1,0 0-1,0 0 1,0 0-1,1 0 0,-1-1 1,1 0-1,10 3 1,3-4-47,-1 0 0,1-1 1,-1 0-1,1-2 1,-1 0-1,30-8 0,-37 7-24,-1 0 0,0-1 0,-1 0 0,1 0 0,-1-1 0,0-1 0,0 1 0,0-2 0,-1 1 0,15-14 0,-9 4 0,-1 1 0,0-2 0,-1 0 0,14-25 0,-22 34-26,-1 1 0,0-1 0,0 0 0,-1 0-1,0 0 1,0 0 0,-1-1 0,0 1-1,0 0 1,-1 0 0,0-1 0,-1 1 0,0 0-1,0-1 1,0 1 0,-1 0 0,-1 0 0,1 0-1,-1 0 1,-1 1 0,1-1 0,-1 1 0,-1 0-1,1 0 1,-1 0 0,0 1 0,-1-1 0,0 1-1,0 1 1,0-1 0,0 1 0,-1 0-1,0 0 1,-11-5 0,-8-1-145,0 2 1,-1 0-1,0 1 0,-1 2 1,0 1-1,0 1 0,-41 0 1,36 3-195,0 1 0,-64 9 0,85-7 232,1 0 1,-1 1-1,1 0 0,-1 1 0,1 0 0,0 1 1,0 0-1,1 1 0,0 0 0,0 0 1,-10 10-1,19-16 114,0 1 0,1-1 1,-1 1-1,0 0 0,1-1 0,-1 1 1,1 0-1,-1 0 0,1-1 1,-1 1-1,1 0 0,0 0 0,-1 0 1,1 0-1,0 0 0,0-1 0,0 1 1,0 0-1,-1 0 0,1 0 1,0 0-1,0 0 0,1 0 0,-1 0 1,0-1-1,0 1 0,0 0 0,1 0 1,-1 0-1,0 0 0,1-1 1,-1 1-1,1 0 0,-1 0 0,1-1 1,-1 1-1,1 0 0,-1 0 0,2 0 1,25 17-257,-8-11 231,0-2-1,1-1 1,0 0 0,0-1-1,0-2 1,0 0 0,0-1 0,26-3-1,-14 2 60,271-18 668,-301 19-622,0-1 0,0 1 0,0 0 0,-1 0 0,1 0 0,0 0 0,0 0 0,0 1 0,0-1 0,-1 0 0,1 1 0,0 0 0,0-1 0,-1 1 0,1 0 0,0 0 0,-1 0 0,1 0 0,-1 0 0,1 0 0,1 2 0,-3-1 82,1 0-1,-1 0 0,0 0 0,0 0 1,0 1-1,0-1 0,0 0 0,0 0 0,-1 0 1,1 1-1,0-1 0,-1 0 0,-1 3 0,-5 25 876,5-20-890,1 1 0,-1-1 0,2 0 0,-1 1 0,1-1 0,1 0 0,0 1 0,1-1 0,-1 0 0,2 0 0,0 0 0,0 0 0,8 17 0,-4-17-169,0 0 0,1 0 0,-1 0-1,2-1 1,-1-1 0,2 0 0,-1 0-1,1 0 1,0-1 0,0-1 0,1 0-1,0 0 1,0-1 0,0 0 0,18 4-1,-19-6-409,0-1-1,1-1 0,-1 1 1,1-2-1,0 1 0,-1-2 1,1 1-1,0-1 0,-1-1 1,1 0-1,14-5 1,15-9-2365</inkml:trace>
</inkml:ink>
</file>

<file path=ppt/ink/ink8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7.5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0 114 6016,'7'-7'9265,"10"6"-6416,17 5-2628,-31-4 499,32 4-331,-1-2-1,1-2 1,0-1-1,-1-2 1,1-1 0,50-13-1,3-7 108,101-41 0,-185 63-368,-9 4 0,-15 8-114,0 1-1,1 1 1,1 0-1,0 1 1,0 1-1,2 1 1,0 1-1,0 0 1,2 1-1,0 0 1,1 1-1,0 1 0,2 0 1,0 0-1,2 2 1,0-1-1,1 1 1,-10 38-1,17-54-2,0 1 0,1 0-1,-1-1 1,1 1-1,0-1 1,1 1 0,-1 0-1,1-1 1,0 1-1,0-1 1,1 1 0,0-1-1,0 0 1,0 0 0,0 1-1,6 6 1,-4-7 2,1 0 1,-1 0 0,1-1-1,0 0 1,0 0-1,1 0 1,-1 0-1,1-1 1,0 0-1,0 0 1,0-1 0,0 0-1,0 0 1,9 2-1,6 0 9,1 0-1,0-2 0,0 0 1,0-1-1,0-1 0,40-6 1,-22-2-160,-1 2-304,0-3 1,47-15-1,-76 20 218,1-1 0,-1 0 1,0 0-1,0-1 0,0 0 0,-1 0 0,0-1 0,0-1 0,-1 1 0,0-2 0,0 1 0,8-12 0,-13 14 129,0-1 0,0 0 1,0 1-1,-1-1 0,0 0 0,0 0 0,0-1 0,0-9 0,8-28 971,-10 44-364,0 1 128,0 23 874,0 4-715,3 66 908,-2-85-1699,0 1 1,0-1-1,1 0 0,0 1 1,1-1-1,0 0 1,0-1-1,6 11 1,-7-16-112,-1 0 0,0-1 0,1 1 0,-1-1 0,1 1 1,-1-1-1,1 0 0,0 0 0,-1 0 0,1 1 1,0-2-1,0 1 0,0 0 0,0 0 0,0-1 0,0 1 1,0-1-1,0 1 0,0-1 0,0 0 0,0 0 0,4 0 1,1 0-635,0-1 1,-1 0-1,1-1 1,0 0-1,8-2 1,9-6-2357</inkml:trace>
</inkml:ink>
</file>

<file path=ppt/ink/ink8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7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8320,'-3'16'4096,"49"-19"-13184,-37 3 6144</inkml:trace>
</inkml:ink>
</file>

<file path=ppt/ink/ink8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8.6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132 262 3712,'-1'2'921,"0"7"2754,1-9-3460,1 1-1,-1-1 1,1 1 0,-1-1-1,1 1 1,-1-1 0,1 1 0,0-1-1,-1 0 1,1 1 0,0-1-1,-1 0 1,1 0 0,0 0 0,-1 1-1,1-1 1,0 0 0,-1 0-1,1 0 1,0 0 0,-1 0 0,1 0-1,1-1 1,-1 3-90,1-1-1,-1 1 1,0-1 0,0 1 0,0-1-1,0 1 1,0 0 0,0 0-1,0-1 1,-1 1 0,1 0 0,-1 0-1,1 0 1,-1 0 0,0 0-1,1 3 1,7 23 1872,-2-17-1802,1-1 1,1 0-1,0 0 1,0-1-1,1 0 0,0-1 1,1 0-1,-1 0 0,2-1 1,-1 0-1,1-1 0,0 0 1,0-1-1,1 0 1,-1 0-1,1-2 0,0 1 1,0-2-1,1 1 0,22 0 1,-21-2-187,1-1 1,-1 0 0,1-1 0,-1-1-1,1 0 1,-1-1 0,0-1 0,0 0-1,0-1 1,-1 0 0,1-1 0,-1 0-1,0-2 1,-1 1 0,0-1 0,0-1-1,-1 0 1,11-12 0,-13 11 2,0-1 1,-1-1-1,0 0 1,0 0-1,-2-1 1,1 0-1,-2 0 1,0 0-1,0 0 0,-1-1 1,2-18-1,-5 26-12,0 0 0,-1 0 0,0 1 0,0-1 0,-1 0 0,1 0-1,-1 0 1,-1 1 0,1-1 0,-1 0 0,0 1 0,0 0 0,0-1 0,-1 1-1,0 0 1,0 0 0,0 0 0,-1 1 0,0-1 0,0 1 0,-7-7 0,1 3-14,-1 0 0,0 1 0,-1 0 0,0 0 0,0 1 0,0 1 0,0 0 0,-15-4 0,-7 2-121,0 0-1,1 2 0,-2 2 1,1 1-1,0 2 1,0 1-1,0 1 0,0 2 1,0 2-1,0 1 1,1 1-1,0 2 0,-57 26 1,85-34 68,1 0-1,-1 1 1,0-1 0,1 1 0,0 0 0,-1 1 0,-6 6 0,10-9 53,0 0 1,0 0-1,0 1 1,0-1-1,1 0 1,-1 1-1,0-1 0,1 0 1,-1 1-1,1-1 1,0 1-1,-1-1 1,1 1-1,0-1 1,0 1-1,0-1 1,0 1-1,0-1 1,0 1-1,0-1 1,0 1-1,1-1 1,-1 1-1,1-1 1,-1 1-1,1-1 1,-1 0-1,1 1 0,0-1 1,0 0-1,0 0 1,0 1-1,0-1 1,0 0-1,2 2 1,6 4-19,1 0 0,0-1 0,1 0 0,0-1 0,-1 0 0,1-1 0,1 0 0,-1-1 0,1 0 0,-1 0 0,24 1 0,50 2-70,-1-4 1,1-3 0,122-17-1,-196 17 44,-1-1 0,1 1 0,-1-1 0,0-1 0,0 0-1,0-1 1,0 1 0,0-2 0,-1 0 0,15-9-1,-24 14 73,-1 0-1,1 0 0,0 0 0,-1 0 1,1 0-1,0 0 0,0-1 0,-1 1 1,1 0-1,0 0 0,0 0 0,-1 0 1,1 0-1,0-1 0,0 1 0,-1 0 1,1 0-1,0 0 0,0-1 0,0 1 1,-1 0-1,1 0 0,0-1 0,0 1 1,0 0-1,0 0 0,0-1 0,0 1 1,0 0-1,-1 0 0,1-1 0,0 1 1,0 0-1,0-1 0,0 1 0,0 0 1,0 0-1,0-1 0,0 1 0,0 0 1,1-1-1,-1 1 0,0 0 0,0 0 1,0-1-1,0 1 0,0 0 0,0 0 1,1-1-1,-1 1 0,0 0 0,0 0 1,0-1-1,1 1 0,-1 0 0,0 0 1,0 0-1,0 0 0,1-1 0,-1 1 1,0 0-1,1 0 0,-26 4 966,22-3-890,0 1 1,0-1-1,0 1 1,0 0-1,1 0 0,-1 0 1,1 0-1,-1 0 1,1 0-1,0 1 1,0-1-1,0 1 0,0 0 1,0-1-1,1 1 1,-1 0-1,1 0 1,-1 0-1,1 0 1,0 0-1,1 0 0,-2 6 1,2 1-25,0-1 1,1 1-1,0-1 1,1 0-1,0 0 1,0 1-1,5 10 1,10 29 937,43 87-1,-58-133-1002,0 0-1,0 0 1,1 0-1,-1 0 1,1 0-1,-1 0 1,1-1-1,0 1 1,0-1-1,0 0 1,1 0-1,-1 0 1,0 0-1,1-1 1,-1 1-1,1-1 1,-1 0-1,1 0 1,7 1-1,-3-1-395,0-1 0,1 0 0,-1 0 0,1-1 0,-1 0 0,0 0 0,11-3 0,26-9-2570</inkml:trace>
</inkml:ink>
</file>

<file path=ppt/ink/ink8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39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43 5632,'24'8'7730,"8"5"-5604,5-8-1323,0-2 1,1-2 0,53-4 0,120-21 1033,-138 14-980,-47 7-607,-1-1 1,-1-2 0,29-8-1,-53 14-248,0 0-1,0-1 1,0 1-1,0 0 0,0 0 1,0 0-1,0 0 1,0 0-1,0 0 0,-1 0 1,1 0-1,0-1 1,0 1-1,0 0 1,0 0-1,0 0 0,0 0 1,0 0-1,0 0 1,0 0-1,0-1 0,0 1 1,0 0-1,0 0 1,0 0-1,0 0 0,0 0 1,0 0-1,0-1 1,0 1-1,0 0 1,0 0-1,0 0 0,1 0 1,-1 0-1,0 0 1,0 0-1,0-1 0,0 1 1,0 0-1,0 0 1,0 0-1,0 0 0,0 0 1,0 0-1,1 0 1,-1 0-1,0 0 1,0 0-1,0 0 0,0 0 1,0 0-1,0 0 1,1 0-1,-1 0 0,0 0 1,0 0-1,0 0 1,0 0-1,0 0 0,0 0 1,0 0-1,1 0 1,-1 0-1,0 0 1,0 0-1,0 0 0,-14-3 127,-19 2 32,17 4-160,0 1 0,0 0 0,0 1 0,1 1 0,-1 0 0,-19 12 0,2 1 0,-48 38 0,73-50 36,1 0-1,-1 0 0,1 0 0,1 1 1,0-1-1,0 2 0,0-1 1,1 1-1,0 0 0,1 0 0,0 0 1,-4 15-1,7-20-19,0 0 1,0 1-1,0-1 0,1 0 1,0 1-1,0-1 0,0 0 1,0 1-1,1-1 0,-1 1 1,1-1-1,0 0 0,1 0 1,-1 0-1,1 1 0,0-1 1,0 0-1,0-1 0,0 1 1,1 0-1,-1-1 0,1 1 1,0-1-1,0 0 0,0 0 1,1 0-1,-1 0 0,1-1 1,-1 1-1,1-1 0,5 2 1,25 10-167,0-2 1,1-2 0,36 7-1,-51-14-746,1-1 0,0-1 0,-1 0 0,1-2 0,0-1 0,-1 0 0,1-1 1,37-12-1,-16 3-2176</inkml:trace>
</inkml:ink>
</file>

<file path=ppt/ink/ink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3.10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118 9 5376,'0'1'120,"1"-1"1,-1 1 0,1-1-1,-1 1 1,0-1 0,1 1-1,-1-1 1,1 1 0,0-1-1,-1 0 1,1 1 0,-1-1-1,1 0 1,0 1-1,-1-1 1,1 0 0,-1 0-1,1 0 1,0 0 0,-1 0-1,1 1 1,0-1 0,-1 0-1,1-1 1,0 1-1,-1 0 1,1 0 0,0 0-1,-1 0 1,1 0 0,0-1-1,-1 1 1,1 0 0,-1 0-1,1-1 1,0 1 0,-1-1-1,1 1 1,-1 0-1,1-1 1,-1 1 0,1-1-1,-1 1 1,0-1 0,1 1-1,-1-1 1,1 0 0,-1 1-1,0-1 1,0 1-1,1-1 1,-1 0 0,0 1-1,0-1 1,0 0 0,0 1-1,0-2 1,12 42 192,-2 0 0,-2 1 1,-2 0-1,1 42 0,2 9 233,13 191 856,-14 297 0,-10-351-1177,3-172-196,-4 0-1,-9 62 0,11-116-79,1 0-1,-1-1 0,0 1 0,1 0 1,-1-1-1,0 1 0,-1-1 0,1 1 0,0-1 1,-1 0-1,1 1 0,-1-1 0,-2 2 1,3-4 2,1 1 0,-1-1 0,0 1 0,0-1 1,0 1-1,-1-1 0,1 0 0,0 0 1,0 0-1,0 1 0,0-1 0,0 0 1,0 0-1,0-1 0,0 1 0,0 0 0,0 0 1,0 0-1,0-1 0,0 1 0,0 0 1,0-1-1,0 1 0,0-1 0,0 1 1,0-1-1,0 0 0,0 1 0,0-1 0,1 0 1,-1 0-1,0 0 0,1 1 0,-2-3 1,-11-11-522,0-1 0,2-1 0,0 0 0,0-1 0,2 0 0,-9-18 0,2-6-1233,-21-69 1,17 21-11</inkml:trace>
</inkml:ink>
</file>

<file path=ppt/ink/ink8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40.0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58 271 4480,'6'-5'1406,"0"0"0,1 1 0,0 0-1,0 0 1,1 0 0,-1 1 0,14-4 0,1-2-1261,51-21 1238,-49 22-868,-1-1 1,0-1-1,-1-1 1,-1-1-1,0-1 1,27-21-1,-47 33-511,0 0-1,1 0 0,-1-1 0,0 1 0,0 0 0,0-1 1,0 1-1,0-1 0,0 1 0,-1-1 0,1 1 1,0-1-1,-1 0 0,1 1 0,-1-1 0,1 0 0,-1 1 1,0-1-1,0 0 0,0 0 0,0 1 0,0-1 1,0 0-1,-1 0 0,1 1 0,0-1 0,-1 0 0,1 1 1,-1-1-1,0 1 0,1-1 0,-1 1 0,-2-3 0,1 1-10,-1-1 0,0 1 0,1 1 0,-2-1-1,1 0 1,0 1 0,0-1 0,-1 1 0,1 0-1,-1 0 1,0 0 0,0 1 0,1-1 0,-6 0-1,-17-2 13,0 2-1,0 1 0,0 1 0,-40 4 1,56-2 17,0-1 1,0 1 0,0 1 0,0-1-1,0 2 1,1-1 0,0 1 0,0 1 0,0 0-1,0 0 1,-14 12 0,17-12-6,1-1 0,0 1 0,1 1 0,-1-1 0,1 1 0,0-1 0,0 1 0,1 1 0,0-1 0,0 0 0,0 1 1,1-1-1,0 1 0,0 0 0,1 0 0,0 0 0,0 0 0,0 8 0,2 0 10,0-1 0,1 1 0,0-1 0,1 0 0,1 0 0,0 0 0,1 0 0,0-1 0,1 0 0,1 0 0,0 0 0,1-1 0,0 0 0,14 16 0,-9-16-9,0 0 0,1-1 0,0 0-1,1-1 1,0-1 0,1-1 0,-1 0 0,2 0-1,-1-2 1,1 0 0,22 4 0,-28-6-408,0-1 0,1-1 0,-1 0 0,1-1 1,0 0-1,-1 0 0,1-2 0,0 1 0,-1-1 1,13-3-1,14-7-2319</inkml:trace>
</inkml:ink>
</file>

<file path=ppt/ink/ink8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40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7552,'11'15'2181,"35"44"3309,-32-43-2388,53 63-1503,132 170-616,-177-217-932,-1 1 1,-2 2 0,-1 0-1,-2 1 1,-1 0 0,11 46 0,-17-45 140,-2 1 0,-1-1 0,-2 1 0,-2 0 0,-1 0 0,-2 1 0,-2-1 0,-1 0 0,-3-1 0,0 1 0,-2-1 0,-2-1 0,-2 0 0,-1 0 0,-28 51 0,8-42-713,32-42 240,0-1 0,0 0 0,0-1 1,-1 1-1,1 0 0,-1-1 0,1 1 1,-1-1-1,0 0 0,1 0 0,-1 0 0,0 0 1,0 0-1,0 0 0,-5 0 0,-7-1-2790</inkml:trace>
</inkml:ink>
</file>

<file path=ppt/ink/ink8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40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13056,'14'16'6527,"9"-7"-15742,-14-9 11263,-18-9-5120,6 6 128,3 3 2944</inkml:trace>
</inkml:ink>
</file>

<file path=ppt/ink/ink8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48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74 5504,'14'-49'8712,"0"25"-4049,1 420-1527,-27 161-2740,10-532-386,1-12-28,0 1 0,1 0 0,1 0 0,0-1 0,0 1 0,5 17 0,-5-27-9,1-1 1,-1 0 0,0 0-1,1 0 1,-1 0 0,1 0-1,0-1 1,0 1-1,0 0 1,0-1 0,1 1-1,-1-1 1,1 0-1,-1 0 1,1 0 0,0 0-1,0 0 1,0-1 0,0 1-1,0-1 1,0 0-1,0 0 1,1 0 0,-1 0-1,0 0 1,1-1-1,-1 0 1,0 1 0,7-2-1,220 11-911,-144-6 174,8 1-3549,-62-4 1753</inkml:trace>
</inkml:ink>
</file>

<file path=ppt/ink/ink8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49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161 31 5248,'0'-27'2560,"0"24"-384,0 3 2688,-4 10-4480,-1 6 128,-15 20 511,6-4 1,-13 14-1280,3-7 128,0 20 0,7-16 128,2-8-2047,5-3-1</inkml:trace>
</inkml:ink>
</file>

<file path=ppt/ink/ink8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0.2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70 345 4608,'-15'1'7403,"-10"20"-4007,23-18-3290,0-1-1,0 0 0,0 0 0,1 1 0,-1-1 0,1 1 0,0 0 0,0-1 0,0 1 0,0 0 1,0 0-1,0-1 0,1 1 0,-1 0 0,1 0 0,0 6 0,2-2 19,0 1-1,1 0 0,0-1 1,0 0-1,1 0 0,-1 0 1,2 0-1,-1 0 1,1-1-1,0 0 0,0 0 1,1 0-1,0-1 0,0 1 1,9 5-1,-5-5-73,1 0 1,0-1-1,0 0 0,1-1 0,0 0 0,-1 0 0,1-1 1,0-1-1,17 1 0,-4-2 22,-1 0-1,1-2 1,-1-1 0,0-2-1,0 0 1,0-1 0,0-1-1,-1-1 1,0-1-1,23-12 1,-10 1 218,45-30 0,-70 42-222,-1-1 0,0 0-1,-1-1 1,1 1 0,-2-2 0,1 1 0,-2-1 0,1-1 0,8-15 0,-12 15-46,1 0 0,-2 0 0,0 0 0,0 0 1,-1-1-1,0 1 0,-1-1 0,0 1 0,-1-1 0,-1 0 1,0 1-1,0-1 0,-1 1 0,-6-20 0,6 22-36,-1 1 0,-1 0 0,1 0 0,-1 0 0,-1 0-1,0 1 1,0 0 0,0 0 0,-1 0 0,0 0 0,0 1 0,0 0-1,-1 0 1,0 1 0,-1 0 0,1 0 0,-1 1 0,1 0-1,-1 0 1,-1 1 0,-13-5 0,0 4-52,1 1 0,-1 0 0,0 2 0,0 0 0,0 2 0,1 0 0,-1 2 1,0 0-1,1 1 0,-32 11 0,18-3-109,1 2 1,-52 28-1,70-32 27,-1 0 1,2 1-1,0 1 0,0 0 1,1 1-1,-19 23 0,28-29 3,0 0-1,0-1 0,1 2 1,0-1-1,-5 14 0,8-18 85,0 0-1,0 0 0,0 0 0,1 0 0,-1 0 1,1 0-1,0 0 0,0 0 0,0 0 1,0 0-1,1 0 0,-1 0 0,1 0 0,-1 0 1,1 0-1,0 0 0,0-1 0,3 6 0,1-3-43,-1 0-1,1 0 0,0 0 1,0 0-1,0-1 0,1 0 0,0 0 1,0-1-1,0 1 0,0-1 0,9 3 1,4 1-191,0-1-1,1-1 1,21 3 0,-2-2-386,1-2 0,-1-2 0,1-1 0,0-2 0,43-8 0,-56 5 325,-1-2 1,0-1-1,-1-1 1,34-15-1,-40 14 866,-1-1 0,0 0 0,23-19-1,-25 19 1636,-9 11 225,-10 24 1578,-1 1-3127,3-20-714,0-1-1,1 1 1,0 0-1,0-1 1,1 1 0,-1-1-1,1 1 1,0-1-1,1 1 1,-1-1 0,1 0-1,0 0 1,0 0-1,1 0 1,0 0 0,0 0-1,0 0 1,0-1-1,7 7 1,-1-4-104,0 0 0,0-1 0,1 0 0,-1-1 0,1 0 0,1-1 1,18 6-1,-17-7-641,0-1 0,0 0-1,0 0 1,13-1 0,14-1-2177</inkml:trace>
</inkml:ink>
</file>

<file path=ppt/ink/ink8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0.9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31 108 7168,'-1'65'10831,"-1"1"-8746,-1 70-2308,-3-147 340,4 9-107,0 0-1,1 0 1,-1-1-1,0 1 1,1 0 0,0-1-1,0 0 1,0 1-1,-1-4 1,0-6-1,1 0 0,0 0 0,1 0 0,1 0 0,0 0 0,0 0 0,1 1 0,1-1 0,0 0 0,0 1 0,1 0 0,9-18 0,-6 16 40,0 0 1,0 1-1,1 0 1,1 0-1,0 0 1,1 1-1,0 1 1,1 0-1,0 0 1,14-10-1,-18 16 9,0 0 0,1 0-1,-1 0 1,1 1-1,-1 0 1,1 1 0,0 0-1,0 0 1,0 1-1,0-1 1,1 2 0,-1-1-1,0 1 1,0 1-1,0-1 1,0 1 0,13 4-1,-8-1 44,1 1 1,-1 0-1,1 2 0,-2-1 0,1 1 0,-1 1 0,0 1 0,0-1 0,13 15 0,134 142 155,-154-159-317,0 0 0,-1 0 0,1 0 0,-1 1 0,-1 0 0,1-1 0,-1 1 0,2 9 0,-4-13 19,0-1 0,0 1 0,-1 1 0,1-1 0,-1 0 0,0 0 0,0 0 0,0 0 0,0 0 0,0 0 0,-1 0 0,0 0 0,1 0 0,-1 0 0,0 0 0,0 0 1,-1 0-1,1-1 0,0 1 0,-1 0 0,0-1 0,-2 4 0,3-6-142,1 1 0,-1 0 0,1 0 0,-1-1 0,0 1 0,1-1 0,-1 1 0,0 0 0,0-1 0,1 1 0,-1-1 0,0 0 0,0 1 0,0-1 0,0 1 0,0-1 0,1 0 0,-1 0 0,0 0 0,0 0 0,0 0 0,0 1 0,0-2 0,0 1 0,0 0 0,0 0 0,0 0 0,0 0 0,0 0 0,1-1 0,-1 1 0,0 0 0,0-1 0,0 1 0,0-1 0,1 1 0,-1-1 0,0 1 0,0-1 0,1 0 0,-1 1 0,1-1 0,-1 0 0,0 0 0,1 1 0,-1-1 0,0-1 0,-4-11-2525</inkml:trace>
</inkml:ink>
</file>

<file path=ppt/ink/ink8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1.4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43 326 6912,'0'-10'13055,"32"65"-11903,-24-49-1027,0 1 0,1-1-1,0-1 1,0 1 0,0-2-1,1 1 1,-1-1-1,1-1 1,0 0 0,0 0-1,16 2 1,-18-3-63,11 1 39,0 0 1,0-1-1,1-1 1,-1 0 0,0-2-1,1 0 1,-1-1 0,0-1-1,0-1 1,0-1-1,23-9 1,-28 9-55,1-1-1,-1-1 1,0 0 0,-1-1-1,0-1 1,0 0 0,0-1 0,-2 0-1,1-1 1,-1 0 0,-1 0-1,0-2 1,0 1 0,8-16 0,-15 22-60,1 1 0,-1-1 0,-1 1 0,1-1 1,-1 0-1,0 0 0,-1 0 0,1 0 0,-1 0 1,0 0-1,-1-1 0,1 1 0,-1 0 0,-1 0 1,1-1-1,-1 1 0,0 0 0,0 0 0,-1 0 1,0 0-1,0 0 0,0 0 0,-1 0 0,-6-9 1,4 8-38,0 1 1,-1-1 0,0 2 0,0-1 0,-1 1-1,0 0 1,0 0 0,0 0 0,0 1 0,0 0 0,-9-2-1,0 0-79,0 1 0,0 1-1,0 0 1,-28-2-1,17 4-81,-1 0 0,0 2 0,1 2 0,-1 0 0,0 2 0,-41 10 0,51-8-83,0 0-1,0 1 1,1 1 0,0 1 0,0 1-1,1 0 1,0 1 0,1 0-1,0 1 1,-13 15 0,25-25 101,0 1 0,1-1 0,-1 1 0,1 0-1,0 0 1,0 0 0,0 0 0,0 0 0,1 0 0,-1 0 0,1 1 0,0-1 0,0 1 0,0-1 0,0 1 0,0-1 0,1 1 0,0-1 0,0 6 0,0 22-2367</inkml:trace>
</inkml:ink>
</file>

<file path=ppt/ink/ink8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1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813 13 5120,'0'-1'125,"0"1"0,0 0 0,0-1 0,0 1 0,0-1 0,0 1 0,0-1 0,0 1 0,0-1 0,0 1 0,0 0 0,0-1 0,1 1 0,-1-1 0,0 1 0,0-1-1,0 1 1,1 0 0,-1-1 0,0 1 0,1 0 0,-1-1 0,0 1 0,1 0 0,-1-1 0,0 1 0,1 0 0,-1 0 0,0-1 0,1 1 0,-1 0 0,1 0 0,-1 0 0,1 0 0,-1 0 0,1-1 0,-1 1 0,0 0 0,1 0 0,-1 0 0,1 0 0,-1 0 0,1 0 0,-1 1 0,1-1 0,-1 0 0,1 0 0,-1 0 0,0 0 0,1 0 0,-1 1 0,1-1 0,0 1 0,0-1 176,1 1 1,-1 0 0,1 0 0,-1 0 0,0 0-1,1 0 1,-1 0 0,0 1 0,0-1 0,0 0-1,0 1 1,0-1 0,0 1 0,0-1-1,-1 1 1,1-1 0,0 3 0,21 91 1338,-9-32-178,40 112 1,75 204-418,-124-365-963,-1 0-1,0 1 1,-1 0-1,-1-1 1,0 1-1,-1 0 0,0 0 1,-1-1-1,-1 1 1,-1 0-1,0-1 1,-1 0-1,0 0 1,-1 0-1,0 0 1,-2 0-1,1-1 0,-2 0 1,0-1-1,0 0 1,-11 12-1,6-9 37,-1 0-1,-1-1 0,0-1 1,-1-1-1,0 0 0,-1-1 1,0 0-1,-1-2 0,-25 11 1,28-15-64,0 0 1,-1-1-1,1-1 1,-1 0-1,0-1 1,0-1-1,1 0 1,-31-3-1,26 0-36,0 0 0,0-2 0,0 0 0,1-1 0,0 0 0,0-2 1,0-1-1,1 0 0,0-1 0,1-1 0,0 0 0,-26-22 0,-20-21-231,3-2-1,2-4 1,-78-100 0,135 157 166,-41-58-1181,40 57 929,0 0 0,1 0 0,-1 0 0,1 0 0,0 0 0,0 0 0,0 0 0,0-1 0,1 1 0,-1 0 0,1-1 0,0 1 0,0 0 1,0-1-1,0 1 0,1 0 0,0-4 0,5-9-2922</inkml:trace>
</inkml:ink>
</file>

<file path=ppt/ink/ink8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2.3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16 4864,'5'-12'2432,"-10"16"-768,5-4 1408,-4-4-2432,-1 0 128,10 8 384,-1 0 128,-4 12-1280</inkml:trace>
</inkml:ink>
</file>

<file path=ppt/ink/ink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3.4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1 199 5376,'4'-11'258,"0"1"1,1 1-1,1-1 1,0 1-1,0-1 1,1 2-1,0-1 1,0 1-1,1 0 1,0 0-1,10-6 1,-16 12-161,6-5 659,1 1 1,0 0-1,0 0 1,0 1-1,11-5 1,-3 4-684,-1 1 1,1 1 0,26-4-1,-16 3 459,5-1-438,0 2 0,1 1 1,-1 2-1,1 0 0,-1 3 1,0 0-1,34 8 0,-53-7-21,-1 0-1,1 0 0,-1 1 1,1 1-1,-1 0 1,-1 0-1,1 1 0,-1 1 1,0 0-1,-1 1 1,1 0-1,-1 0 0,-1 1 1,0 0-1,0 1 1,-1 0-1,0 0 0,-1 1 1,0 0-1,8 16 1,-13-21-17,0 0 0,0 0 0,-1 0 0,1 0 0,-1 0 0,-1 0 0,1 1 0,-1-1 0,0 0 0,0 0 0,-1 0 0,0 1 0,0-1 0,0 0 0,-1 0 0,0 0 0,0 0 0,0-1 0,-1 1 0,0-1 0,0 1 0,-1-1 0,1 0 1,-1 0-1,0 0 0,-6 5 0,2-3 23,0 0 1,-1 0 0,1 0 0,-1-1 0,0-1-1,-1 0 1,1 0 0,-1-1 0,0 0-1,0 0 1,-1-1 0,1-1 0,-1 0 0,-18 2-1,9-5-103,0 0 0,-1-1 0,1-1-1,1-1 1,-1-1 0,0-1 0,1-1-1,0 0 1,1-1 0,-23-14-1,20 8-895,21 14 875,0 0 0,0 0 0,0-1-1,0 1 1,0 0 0,0 0 0,0 0 0,0 0 0,0 0 0,0-1 0,0 1 0,0 0-1,0 0 1,0 0 0,0 0 0,1-1 0,-1 1 0,0 0 0,0 0 0,0 0 0,0 0-1,0 0 1,0 0 0,0 0 0,1-1 0,-1 1 0,0 0 0,0 0 0,0 0-1,0 0 1,0 0 0,1 0 0,-1 0 0,0 0 0,0 0 0,0 0 0,0 0 0,1 0-1,-1 0 1,0 0 0,0 0 0,0 0 0,0 0 0,1 0 0,-1 0 0,0 0 0,0 0-1,0 0 1,0 0 0,0 0 0,1 0 0,-1 0 0,0 0 0,0 0 0,0 1 0,0-1 0,45 8-4344,-41-7 4316,35 7-2082,3 0-22</inkml:trace>
</inkml:ink>
</file>

<file path=ppt/ink/ink8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2.7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1 128,'0'0'0</inkml:trace>
</inkml:ink>
</file>

<file path=ppt/ink/ink8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3.6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73 133 2560,'0'0'79,"0"0"1,0 0-1,0 0 0,0 0 1,0-1-1,0 1 0,0 0 1,0 0-1,0 0 0,0 0 1,0-1-1,0 1 1,0 0-1,0 0 0,0 0 1,0 0-1,0 0 0,-1 0 1,1-1-1,0 1 0,0 0 1,0 0-1,0 0 0,0 0 1,0 0-1,-1 0 1,1 0-1,0 0 0,0-1 1,0 1-1,0 0 0,0 0 1,-1 0-1,1 0 0,0 0 1,0 0-1,0 0 0,0 0 1,0 0-1,-1 0 1,1 0-1,0 0 0,0 0 1,0 0-1,0 0 0,-1 0 1,1 0-1,0 0 0,0 1 1,0-1-1,0 0 0,0 0 1,-1 0-1,1 0 1,0 0-1,0 0 0,0 0 1,0 0-1,0 1 0,0-1 1,-16 13 7512,-4 11-1439,12-9-7588,4-7 1511,0 0 0,1 0-1,0 1 1,1-1 0,0 1-1,0-1 1,1 1-1,0 0 1,0 0 0,1 0-1,1-1 1,-1 1 0,1 0-1,1 0 1,-1-1 0,2 1-1,-1-1 1,1 1-1,0-1 1,1 0 0,7 12-1,-7-14-65,1 0-1,0 0 1,1 0 0,-1-1-1,1 0 1,0 0-1,1-1 1,-1 1-1,1-1 1,0-1-1,0 1 1,0-1 0,0-1-1,0 1 1,15 2-1,11 2 61,1-1 0,36 1 0,-60-7-27,12 1 51,1-2 0,0 0 0,-1-2 1,0 0-1,1-2 0,-2 0 0,1-1 0,0-2 1,-1 0-1,-1-1 0,21-12 0,-32 16-68,0 0 0,-1-1 0,0 1 0,0-2 0,0 1 0,-1-1-1,1 0 1,-2-1 0,1 0 0,-1 0 0,0 0 0,-1-1 0,0 1 0,0-1-1,-1-1 1,5-14 0,-7 16-5,0 0 0,-1 0-1,0 0 1,0 0 0,-1 0 0,0 0-1,-1 0 1,1 0 0,-1 0-1,-1 0 1,0 0 0,0 1 0,0-1-1,-1 0 1,0 1 0,0 0 0,-1-1-1,0 2 1,-1-1 0,1 0 0,-7-7-1,2 6 22,0-1 1,0 1-1,0 1 0,-1-1 0,-1 2 0,1 0 1,-1 0-1,0 0 0,0 1 0,0 1 0,-1 0 0,1 1 1,-1 0-1,0 1 0,0 0 0,0 1 0,-1 0 1,1 1-1,0 0 0,-14 3 0,8-1-79,0 0-1,0 2 1,0 0 0,1 2-1,0-1 1,0 2 0,1 0-1,-1 2 1,2-1-1,-1 2 1,1 0 0,1 1-1,-15 13 1,24-19-290,0 0 1,0 1-1,0-1 0,1 1 1,0 0-1,0 1 0,0-1 1,1 1-1,0-1 0,0 1 1,1 0-1,0 0 0,0 1 1,0-1-1,0 12 0,2 8-2744</inkml:trace>
</inkml:ink>
</file>

<file path=ppt/ink/ink8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4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185 661 5504,'-1'0'78,"1"0"-1,0 1 1,0-1 0,0 0-1,0 0 1,0 0 0,0 0-1,0 0 1,-1 0 0,1 0-1,0 0 1,0 0 0,0 0-1,0 0 1,-1 0 0,1 1-1,0-1 1,0 0 0,0 0-1,0 0 1,0 0 0,-1 0-1,1-1 1,0 1 0,0 0 0,0 0-1,0 0 1,0 0 0,-1 0-1,1 0 1,0 0 0,0 0-1,0 0 1,0 0 0,0 0-1,-1 0 1,1 0 0,0-1-1,0 1 1,0 0 0,0 0-1,0 0 1,0 0 0,0 0-1,0 0 1,0-1 0,0 1 0,-1 0-1,1 0 1,0 0 0,0 0-1,0-1 1,0 1 0,0 0-1,0 0 1,0 0 0,0 0-1,0 0 1,0-1 0,0 1-1,0 0 1,0 0 0,1 0-1,-1-1 1,13-8 3599,23-7-877,-34 15-2913,82-41 1777,112-75 0,-176 104-1459,0-1 1,-1-1 0,-1 0 0,20-22 0,-33 32-182,-1-1 0,1 0 1,-1 0-1,0 0 1,-1 0-1,0-1 1,0 1-1,0-1 1,-1 0-1,0 0 0,0 0 1,0 0-1,-1 0 1,0 0-1,-1-1 1,0 1-1,0 0 1,-1-8-1,-1 4-15,-1 0 0,0 1-1,0-1 1,-1 1 0,-1 0 0,1-1-1,-2 2 1,0-1 0,0 1 0,0 0 0,-1 0-1,0 1 1,-1-1 0,-14-11 0,10 11-18,-1 0-1,1 0 1,-1 1 0,-1 1 0,1 0 0,-1 0-1,-1 2 1,1 0 0,-1 0 0,0 2 0,-18-3-1,10 3 8,-1 1-1,1 1 1,-35 3-1,47-1-7,1 1 1,-1 0-1,1 1 0,0 0 0,0 0 0,0 1 1,0 1-1,0-1 0,1 2 0,0-1 0,-11 10 0,8-5 36,0 0 0,1 1-1,1 1 1,0 0-1,0 0 1,1 1 0,1 0-1,0 0 1,1 1-1,0 0 1,1 1 0,1-1-1,0 1 1,-5 30-1,8-18 59,0 1-1,2 0 0,1-1 0,8 53 0,2-19 40,23 67 0,-29-111-216,1-1 1,0-1-1,2 1 1,-1-1-1,2 0 1,0-1 0,1 0-1,0 0 1,1-1-1,1 0 1,0-1-1,0-1 1,2 0-1,-1 0 1,1-1 0,0-1-1,1 0 1,0-2-1,1 1 1,30 9-1,-43-16-256,1 0 0,-1 0 0,1 0 0,0-1 0,0 1 0,-1-1 0,1 0 0,0 0 0,0 0 0,6-2-1,10-2-2465</inkml:trace>
</inkml:ink>
</file>

<file path=ppt/ink/ink8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5:54.7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86 280 8064,'0'1'117,"1"-1"1,-1 0 0,0 0-1,0 1 1,1-1-1,-1 0 1,0 0 0,0 0-1,1 1 1,-1-1 0,0 0-1,1 0 1,-1 0-1,0 0 1,1 0 0,-1 0-1,0 0 1,1 1-1,-1-1 1,0 0 0,1 0-1,-1 0 1,1-1-1,-1 1 1,0 0 0,1 0-1,-1 0 1,0 0 0,1 0-1,-1 0 1,0 0-1,0-1 1,1 1 0,-1 0-1,0 0 1,1 0-1,-1-1 1,0 1 0,0 0-1,1 0 1,-1-1 0,0 1-1,0 0 1,0 0-1,1-1 1,-1 1 0,0 0-1,0-1 1,0 1-1,0 0 1,0-1 0,0 1-1,0 0 1,0-1 0,1 1-1,-1 0 1,0-1-1,0 1 1,-1-1 0,1 1-1,0 0 1,0-1-1,0 1 1,0 0 0,0-1-1,0 1 1,-1-1-1,34 21 3043,-28-16-2985,-1 0 1,1 1-1,-1 0 1,0 0-1,-1 0 0,1 0 1,-1 0-1,0 1 1,3 9-1,-3-9 51,-1 0 0,2 0 0,-1 0 0,0-1 0,1 1 0,0-1 0,8 9 0,-5-9-122,0 0-1,0 0 1,0-1-1,1 0 1,-1 0-1,1-1 1,0 0-1,0 0 1,0-1-1,0 0 1,1 0-1,-1-1 1,1 0-1,-1 0 1,1-1-1,-1 0 1,0-1-1,1 0 1,-1 0-1,13-4 1,0-2-64,0-1 0,0 0 0,-1-2 0,0-1 0,-1 0 0,25-19 0,-35 23-61,0 1 1,-1-2 0,0 1-1,0-1 1,-1 0 0,0 0 0,-1-1-1,1 0 1,-1 0 0,-1-1 0,0 0-1,-1 0 1,1 0 0,-2 0 0,0 0-1,0-1 1,0 0 0,-2 0-1,2-17 1,-3 22-4,0 1-1,-1 0 1,0-1 0,1 1-1,-2 0 1,1 0 0,-1-1-1,1 1 1,-1 1-1,-1-1 1,1 0 0,-1 0-1,0 1 1,0-1 0,0 1-1,0 0 1,-1 0-1,0 0 1,0 1 0,-8-7-1,6 5 11,-1 0 0,1 0 0,-1 0 0,0 1 0,0 0 0,0 1 0,-1 0 0,1 0 0,-1 0 0,0 1 0,0 0 0,0 0 0,0 1 0,0 0 0,-16 1 0,10-1 4,-4 0 6,0 1 0,-1 1 1,1 0-1,-1 1 1,-34 10-1,15 0-6,-56 27-1,80-33-87,1 0 1,-1 0-1,1 2 1,1 0-1,0 0 1,0 1-1,0 0 1,1 1-1,1 0 1,0 1-1,0 0 1,1 1-1,-8 13 1,15-22-89,0 1 0,0-1 1,0 1-1,1 0 1,-1-1-1,1 1 1,0 0-1,0 0 0,0 0 1,1 0-1,-1 0 1,1 0-1,0 0 1,0 0-1,1 0 0,-1 0 1,1 0-1,0 0 1,0 0-1,0 0 0,1 0 1,-1 0-1,5 6 1,-2-4-244,1 0 0,0-1 0,0 0 0,0 0 1,0 0-1,1-1 0,0 0 0,0 0 0,0 0 1,1-1-1,12 5 0,40 18-2536</inkml:trace>
</inkml:ink>
</file>

<file path=ppt/ink/ink8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0.8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226 194 4864,'-2'-12'2733,"-2"18"1242,-10 12-443,12-15-3378,0-1 0,1 1 1,-1-1-1,1 1 1,-1 0-1,1-1 1,0 1-1,0 0 1,0 0-1,1 0 1,-1 0-1,1 0 1,-1 0-1,1 0 1,0 0-1,0 0 1,1 0-1,0 4 1,-2 17 685,-4 36 105,3 77 0,3-117-904,1 0 0,1 0 1,1-1-1,0 0 0,2 0 1,0 0-1,1 0 0,10 18 1,-13-31-29,0 0 0,0-1 0,1 1 0,0-1 1,0 0-1,0 0 0,0-1 0,1 0 0,0 0 0,0 0 1,0 0-1,0-1 0,1 0 0,-1-1 0,1 1 0,0-1 1,7 1-1,-4-1 5,0 0 0,-1-1-1,1 0 1,0 0 0,0-1 0,0-1 0,0 0 0,0 0 0,0-1-1,-1 0 1,1 0 0,10-5 0,-8 2-7,1 0-1,-1-1 1,-1 0 0,1-1-1,-1 0 1,0-1 0,-1 0-1,0-1 1,0 0 0,-1-1-1,0 0 1,0 0 0,7-13-1,-5 6-14,-1 1-1,-1-2 1,0 1 0,-2-1-1,0 0 1,-1-1-1,-1 0 1,0 0-1,-1 0 1,-2 0-1,0-1 1,-1 1 0,0-1-1,-2 1 1,0-1-1,-2 1 1,0 0-1,-1 0 1,-1 0-1,0 0 1,-2 1 0,0 0-1,-13-23 1,15 33-6,-1-1 0,-1 1 0,0 0 0,0 1 1,0 0-1,-1 0 0,0 0 0,0 1 0,0 1 1,-1-1-1,0 1 0,-11-4 0,-4-1-54,-1 0 0,0 2 0,-35-7 0,17 9-14,0 1 1,0 2 0,-55 3 0,39 1 2,57-1 74,-13 0-25,0 0 1,-1 1-1,-22 5 0,35-5 22,0 0 0,0 0-1,0 0 1,1 0 0,-1 0 0,0 1 0,1-1-1,-1 1 1,1-1 0,-1 1 0,-2 3-1,4-4 6,1 0-1,-1 0 0,0 1 0,0-1 0,1 0 1,-1 0-1,1 1 0,-1-1 0,1 1 0,0-1 1,-1 0-1,1 1 0,0-1 0,0 1 0,0-1 1,0 1-1,0-1 0,0 1 0,0-1 0,1 0 1,-1 1-1,1-1 0,-1 1 0,1 1 0,5 7 18,1 0-1,-1 0 0,2 0 1,-1-1-1,1 0 0,1 0 1,0-1-1,0 0 1,10 6-1,12 13 65,-8-7-24,1-1-1,1-1 0,0-1 0,1-1 1,1-2-1,50 21 0,-53-27-142,0-1 0,0-1 1,1-2-1,0 0 0,0-1 0,0-2 0,0 0 1,46-6-1,-3-7-2731,93-27 0,-101 22 235</inkml:trace>
</inkml:ink>
</file>

<file path=ppt/ink/ink8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1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1 262 6016,'2'2'664,"1"0"1,-1 0-1,1-1 1,0 1-1,0-1 0,0 1 1,-1-1-1,1 0 1,1 0-1,-1 0 1,0-1-1,0 1 0,4 0 1,55-4 1469,-31-2-1836,55-18-1,-58 14 134,0-1 0,-1-1-1,45-26 1,-66 34-368,0-2 1,0 1-1,0-1 0,-1 0 1,0 0-1,0 0 1,0-1-1,7-11 0,-10 13-47,0 1 0,-1-1-1,1 0 1,-1 0 0,0 0 0,0 0-1,0 0 1,0 0 0,-1-1-1,0 1 1,0 0 0,0 0 0,0 0-1,-1 0 1,1-1 0,-3-5-1,2 7-7,0 1 0,0-1-1,0 0 1,-1 0-1,1 1 1,-1-1 0,0 0-1,0 1 1,0 0-1,0-1 1,0 1 0,0 0-1,-1 0 1,1 0-1,-1 1 1,1-1 0,-1 1-1,0-1 1,1 1-1,-1 0 1,0 0 0,0 0-1,0 0 1,0 0-1,-5 0 1,-2 0 19,0 1-1,0-1 1,0 2-1,1-1 1,-1 1 0,-12 3-1,10-1-10,1 1 0,0 0 0,0 0 0,0 1 0,1 1 0,0 0 0,0 0 0,0 1 0,1 0 0,0 1 0,0 0 0,1 0 0,0 1 0,0 0 0,1 0 0,0 1 0,1 0 0,0 0 0,0 1 0,1-1 0,1 1 0,0 0 0,-4 17 0,7-22-15,1-1-1,-1 1 0,1 0 0,0 0 0,0 0 0,1 0 0,0 0 1,0 0-1,0 0 0,1-1 0,0 1 0,0 0 0,0-1 1,1 0-1,-1 1 0,2-1 0,-1 0 0,0 0 0,1-1 1,0 1-1,0-1 0,9 8 0,7 4-9,0 0 0,1-1-1,1-1 1,24 11 0,-27-15-316,1 0 0,29 9 0,-41-17-147,0 0 0,0 0 0,0-1 0,0 1 0,0-2-1,0 1 1,0-1 0,1-1 0,12-1 0,13-6-2109</inkml:trace>
</inkml:ink>
</file>

<file path=ppt/ink/ink8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2.0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10112,'9'32'4992,"19"-2"-5632,-19-25 8831,20 25-8191,-10-5 0,28 2-512,-10-11 0,48-36-2048,-19 1 128</inkml:trace>
</inkml:ink>
</file>

<file path=ppt/ink/ink8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3.4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93 199 5120,'1'0'249,"-1"0"0,0 1-1,0-1 1,1 1 0,-1-1 0,0 0 0,0 1 0,0-1 0,0 1 0,1-1 0,-1 1-1,0-1 1,0 1 0,0-1 0,0 1 0,0-1 0,0 1 0,0-1 0,0 1-1,-1-1 1,1 1 0,0-1 0,0 0 0,0 1 0,0-1 0,-1 1 0,1-1 0,0 1-1,0-1 1,-1 0 0,1 1 0,0-1 0,-1 0 0,1 1 0,0-1 0,-1 0-1,1 1 1,0-1 0,-1 0 0,1 0 0,-1 1 0,1-1 0,-1 0 0,0 0 0,-5 6 221,0 0 0,1-1 1,-1 2-1,1-1 1,1 1-1,-1 0 1,1 0-1,0 0 1,-5 12-1,2 1 60,0 0-1,-7 37 1,12-49-507,1 0 1,0 0 0,1 0 0,-1 0-1,1 0 1,1 0 0,0-1-1,0 1 1,0 0 0,1 0 0,4 11-1,-3-13-43,0-1-1,0 0 1,0 0-1,0-1 0,1 1 1,-1-1-1,1 0 1,1 1-1,-1-2 0,0 1 1,1 0-1,0-1 1,0 0-1,0 0 0,0-1 1,0 1-1,1-1 1,5 2-1,5-1-36,0 1 1,0-2 0,1 0-1,-1-1 1,1-1-1,-1 0 1,1-1-1,-1-1 1,0 0-1,0-2 1,0 0-1,0 0 1,0-1-1,-1-1 1,0-1-1,0 0 1,-1-1-1,15-11 1,-10 7 61,-1-1 0,0 0 0,-1-2 0,-1 0 0,0 0 0,-1-2 0,-1 0 0,-1 0 0,0-2 0,-1 1 0,-1-2 0,-1 1 0,9-24 0,-17 35 1,-1 0-1,0 1 0,0-1 0,-1 0 0,0 0 0,0 0 1,-1 0-1,0 1 0,0-1 0,-1 0 0,0 1 0,0-1 1,-1 1-1,0 0 0,0-1 0,-1 1 0,0 1 1,0-1-1,0 0 0,-1 1 0,0 0 0,0 0 0,-1 1 1,-7-6-1,5 3 7,0 0-1,-1 1 1,0 1 0,-1-1 0,0 2-1,1-1 1,-2 1 0,1 1 0,-1 0-1,1 0 1,-1 1 0,0 0 0,0 1 0,0 1-1,-1-1 1,1 2 0,-12 0 0,8 2-27,0 2 0,0-1 0,1 2 1,-1 0-1,1 1 0,0 0 0,1 1 1,0 0-1,0 1 0,0 1 0,1 0 0,-22 22 1,17-13-244,0 2 1,2 0 0,0 1-1,-23 44 1,33-55-201,0 0 0,1 0 0,0 0-1,1 1 1,0 0 0,1 0 0,0 0 0,0 0-1,1 0 1,1 0 0,0 0 0,0 0 0,3 14 0,6 10-2230</inkml:trace>
</inkml:ink>
</file>

<file path=ppt/ink/ink8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3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6784,'0'0'73,"0"0"0,-1 0 0,1 0 1,0 0-1,-1 1 0,1-1 0,0 0 0,-1 0 1,1 0-1,0 0 0,-1 0 0,1 1 1,0-1-1,0 0 0,-1 0 0,1 0 0,0 1 1,0-1-1,-1 0 0,1 1 0,0-1 0,0 0 1,0 0-1,-1 1 0,1-1 0,0 0 1,0 1-1,0-1 0,0 0 0,0 1 0,0-1 1,0 0-1,0 1 0,0 0 0,11 5 2750,-9-5-2433,-1-1 0,1 1 0,0 0 0,-1 0 0,1 0 0,-1 0 1,1 0-1,-1 0 0,1 0 0,-1 0 0,0 0 0,1 1 0,-1-1 0,0 0 0,1 4 0,7 23 409,-2 2 0,5 51 0,-7-42-81,11 134 621,-7 226 0,-9-308-1223,0-82-123,3 64-382,-3-69 342,1 1 0,0-1 1,0 1-1,0 0 1,0-1-1,1 0 0,-1 1 1,1-1-1,0 0 0,1 0 1,-1 0-1,4 4 1,-5-7-63,0 0 1,1 0-1,-1 0 1,0 0 0,0 0-1,0-1 1,1 1-1,-1-1 1,0 1 0,0-1-1,1 1 1,-1-1-1,1 1 1,-1-1-1,0 0 1,1 0 0,-1 0-1,1 0 1,-1 0-1,0 0 1,1 0 0,-1-1-1,1 1 1,-1 0-1,0-1 1,1 1 0,-1-1-1,0 0 1,0 1-1,1-1 1,-1 0 0,2-1-1,32-32-4372,-35 34 4476,20-22-2960</inkml:trace>
</inkml:ink>
</file>

<file path=ppt/ink/ink8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4.5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31 333 3072,'-23'11'1147,"16"-8"1640,12-6 6335,8-3-8746,1 1 1,-1 0 0,1 1 0,17-4 0,-12 4 545,0-1 0,31-12 0,-32 9-763,0-1 0,-1-1 0,-1 0 0,1-1 0,-1-1 0,26-25 0,-39 34-151,1-1 0,-1 1-1,0-1 1,0 0 0,0 0-1,-1 0 1,1 0 0,-1-1-1,0 1 1,0-1-1,0 1 1,-1-1 0,0 0-1,0 0 1,0 1 0,0-1-1,-1 0 1,0 0-1,0 0 1,0 0 0,0 0-1,-1 0 1,0 0 0,0 1-1,0-1 1,-1 0 0,1 1-1,-1-1 1,0 1-1,-1-1 1,1 1 0,-5-5-1,5 5 10,-1 1-1,0 0 0,0 0 0,0 0 1,0 0-1,0 1 0,-1-1 0,1 1 0,-1 0 1,0 0-1,0 0 0,1 1 0,-1-1 1,0 1-1,0 0 0,-1 0 0,1 0 1,0 0-1,0 1 0,0 0 0,0 0 1,-1 0-1,-5 1 0,2 0 31,0 1 0,0 0 0,1 0 1,-1 1-1,1 0 0,-1 0 0,1 1 0,0 0 0,0 0 1,0 0-1,1 1 0,-7 6 0,2 0 5,-1 1 0,2 1 1,-1 0-1,2 0 0,0 1 0,1 0 1,0 1-1,1-1 0,0 2 0,2-1 1,-1 1-1,2 0 0,0 0 1,1 0-1,-1 32 0,3-34-93,1 0 1,1 1-1,1-1 0,0 0 0,0 0 1,2-1-1,-1 1 0,2-1 0,0 1 1,0-1-1,2 0 0,-1-1 0,2 0 1,-1 0-1,2 0 0,-1-1 1,2-1-1,-1 1 0,13 9 0,-15-14-21,1-1 0,0 0-1,0 0 1,1-1 0,-1 1-1,1-2 1,0 1 0,0-2-1,0 1 1,14 1 0,5 0-577,1-2 0,30-2 0,-28 0-577,-22 0 539,1-1 1,-1 0-1,0 0 1,0-1-1,1 0 0,8-3 1,7-5-2033</inkml:trace>
</inkml:ink>
</file>

<file path=ppt/ink/ink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4.20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0 142 2048,'0'0'73,"0"0"1,1 0-1,-1 0 0,0 0 1,0 0-1,0-1 0,0 1 0,0 0 1,0 0-1,0 0 0,0 0 1,0 0-1,0 0 0,0 0 1,0 0-1,0 0 0,0 0 1,1 0-1,-1-1 0,0 1 1,0 0-1,0 0 0,0 0 1,0 0-1,0 0 0,0 0 1,0 0-1,0 0 0,0-1 0,0 1 1,0 0-1,13 12 2039,-1 8-282,-6-12-1756,-2 1-1,1-1 1,-1 1-1,5 16 1,54 167 2337,-51-162-2228,1-1 1,2 0-1,1-1 0,24 33 1,-37-57-138,0 0 1,0-1-1,0 1 0,1 0 1,-1-1-1,1 0 1,0 0-1,0 0 1,0 0-1,0-1 1,1 1-1,6 2 0,-10-5-30,0 0 0,0 0 0,1 0-1,-1 0 1,0 0 0,0 0-1,0 0 1,0 0 0,0 0 0,0 0-1,0-1 1,0 1 0,0 0-1,0-1 1,0 1 0,0-1 0,0 1-1,0-1 1,0 1 0,0-1-1,1-1 1,0 0 10,0-1 0,-1 1-1,1 0 1,-1-1 0,1 0 0,-1 1-1,0-1 1,0 0 0,0 1 0,0-1 0,0-5-1,4-29 94,-2-1 0,-3-64 0,-1 66-107,1-1 0,2 1 0,7-39 1,-6 59 30,1 1 1,0-1 0,1 1 0,1 1 0,0-1 0,2 1 0,-1 0 0,2 0 0,19-24-1,-23 32-8,1 0 0,0 0 0,1 0 0,-1 1 0,1 0 0,0 1 0,0-1 0,1 1 0,-1 1 0,1 0 0,0 0 0,0 0 0,0 1 0,0 0 0,0 0 0,1 1 0,-1 0 0,0 1 0,1 0 0,11 1 0,-4 1 1,-1 1 1,1 1-1,-1 0 1,1 1 0,-1 1-1,-1 0 1,1 1-1,-1 0 1,0 1-1,-1 1 1,0 0-1,0 1 1,-1 1-1,0-1 1,-1 2-1,0 0 1,14 21-1,-2 2 40,-1 0-1,-2 2 0,-2 1 1,-1 0-1,19 65 0,35 106-2208,-55-178-1195,-9-18 1387</inkml:trace>
</inkml:ink>
</file>

<file path=ppt/ink/ink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3.9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366 449 3840,'-8'-5'1373,"10"13"2030,5 23 34,-5-11-3136,1 0 0,0 0 1,2 0-1,9 25 0,-12-40-221,0 0 1,0-1-1,0 1 0,0-1 1,1 0-1,0 0 0,0 1 1,0-2-1,0 1 0,1 0 1,-1-1-1,1 1 1,0-1-1,0 0 0,0 0 1,1-1-1,-1 1 0,0-1 1,1 0-1,0 0 0,-1-1 1,1 1-1,7 0 1,4-1 54,0-1 0,0 0 0,0-1 0,-1-1 0,1-1 0,0 0 1,-1-1-1,0 0 0,0-2 0,0 0 0,-1 0 0,1-1 1,-2-1-1,1 0 0,-1-1 0,0-1 0,-1 0 0,0 0 0,-1-1 1,0-1-1,0 0 0,15-24 0,-19 26-77,0-1 0,0 0 0,-1-1 1,0 0-1,-1 0 0,0 0 0,-1 0 0,-1-1 0,0 0 0,0 0 0,-2 0 1,1 0-1,-2 0 0,1 0 0,-2 0 0,0 0 0,0 0 0,-2 0 0,1 1 0,-2-1 1,1 0-1,-2 1 0,0 0 0,0 0 0,-1 0 0,0 1 0,-15-20 0,9 17-58,-1 0-1,-1 1 1,0 1-1,0 0 1,-1 1-1,-1 0 1,0 1-1,0 1 1,-1 0-1,0 2 1,-1 0-1,1 1 1,-1 0-1,-1 2 1,1 0-1,-1 1 1,1 0-1,-1 2 1,0 1-1,0 0 1,1 1-1,-1 1 1,-33 7-1,31-4-119,0 0 0,0 2-1,0 0 1,1 1 0,0 1-1,0 1 1,1 1 0,1 1 0,0 0-1,0 1 1,1 1 0,1 1-1,0 0 1,1 1 0,1 1-1,1 0 1,0 1 0,1 0-1,1 1 1,-10 23 0,18-33-132,0-1 1,0 1-1,1 0 1,0-1-1,1 1 1,0 0-1,0 0 1,1 0-1,0 0 1,1 0-1,2 15 1,-2-18 11,1-1 1,-1 1-1,1-1 1,0 0-1,1 0 1,0 0-1,-1 0 1,1 0-1,1 0 1,-1-1-1,1 1 1,0-1 0,0 0-1,0 0 1,0-1-1,1 1 1,-1-1-1,1 0 1,7 3-1,48 14-2085</inkml:trace>
</inkml:ink>
</file>

<file path=ppt/ink/ink8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5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6144,'0'16'4906,"0"12"2382,5 0-6320,20 116 1144,-5 1 0,0 212 0,-22-255-1992,0-14-97,3 0 0,4-1 1,17 90-1,-21-172-91,0-1 1,0 1-1,0-1 0,0 0 0,1 1 0,0-1 1,0 0-1,0 0 0,0 0 0,1 0 0,0 0 1,0-1-1,5 7 0,-4-8-37,-1 0 0,1 0 1,0 0-1,0-1 0,0 1 0,0-1 0,0 0 1,0 0-1,0-1 0,0 1 0,0-1 1,0 0-1,0 0 0,1 0 0,-1 0 0,7-2 1,5-1-883,-1 0 0,-1 0 1,1-2-1,0 0 0,-1 0 1,0-1-1,24-15 1,6-8-2214</inkml:trace>
</inkml:ink>
</file>

<file path=ppt/ink/ink8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5.4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5888,'-10'8'2944,"29"15"-1280,-15-23 4351,15 9-5247,-4-6 0,17 6 128,-4-5 0,20-1-1408,-11 1 128,20-4 128,-11 0 128,6-7-2303,-4-2-1</inkml:trace>
</inkml:ink>
</file>

<file path=ppt/ink/ink8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6.0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16 3712,'-9'-12'2195,"27"8"3055,-17 5-4969,0 0 0,-1 0 0,1 0 0,0 0-1,0 0 1,0 0 0,-1 0 0,1 0 0,0 0 0,-1 0 0,1 1 0,-1-1-1,0 0 1,1 0 0,-1 1 0,0-1 0,0 2 0,27 197 1904,-17-108-1234,8 184 354,-17-235-1160,1 60-69,5 123 92,-3-188-123,1 0 0,2 0 0,1 0 1,15 39-1,-20-68-26,0 0 0,0 1 1,1-1-1,0 0 1,1-1-1,0 1 0,0-1 1,0 0-1,0 0 1,1 0-1,0-1 0,1 0 1,-1 0-1,1-1 0,0 1 1,13 5-1,-10-6-351,0-1 0,0 0 0,0-1-1,1 0 1,-1 0 0,0-1 0,1-1 0,-1 1-1,1-2 1,-1 1 0,1-2 0,13-2-1,15-7-2354</inkml:trace>
</inkml:ink>
</file>

<file path=ppt/ink/ink8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6.3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27 5760,'-4'-4'2816,"27"-3"-1280,-14 2 2816,11 1-3968,-3 1 128,26-1 0,-6 4 0,20 0-896,-14 0 0,9 4-1280,-15-1 128,0 1-512,-8-4 0</inkml:trace>
</inkml:ink>
</file>

<file path=ppt/ink/ink8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6.9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29 394 4864,'-1'0'329,"0"0"-1,1 0 1,-1 1 0,0-1-1,0 0 1,0 0 0,0 1 0,1-1-1,-1 1 1,0-1 0,0 0-1,1 1 1,-1 0 0,0-1-1,1 1 1,-1-1 0,0 1 0,1 0-1,-1-1 1,1 1 0,-1 0-1,1 0 1,0-1 0,-1 1 0,1 0-1,0 0 1,-1 0 0,1 0-1,0 2-52,0-1 0,0 1 0,0-1 0,0 1 0,1-1 0,-1 1 0,1-1-1,0 1 1,-1-1 0,3 3 0,33 55 278,-32-54 404,4 5-777,1-2-1,0 1 1,1-1-1,-1 0 1,2-1 0,-1 0-1,1-1 1,1 0-1,-1-1 1,1 0-1,24 8 1,-22-9-119,1 0 1,1-2 0,-1 1 0,0-2 0,1 0 0,0-1-1,-1 0 1,1-1 0,29-5 0,-32 2-29,0-1-1,0-1 1,0 0-1,0-1 1,-1 0-1,0-1 1,0-1-1,-1 1 1,0-2-1,12-11 1,-5 2 50,0 0 0,-2-1 0,0 0 0,21-35 0,-31 43-56,0 0-1,-1-1 0,0 1 0,-1-1 1,0 0-1,-1 0 0,0 0 0,-1-1 1,-1 1-1,0-1 0,0 1 0,-1-1 1,-1 1-1,0-1 0,-1 1 0,0-1 1,-6-19-1,4 22-26,0-1 0,0 1 0,-1 0 0,0 0 0,-1 1 0,0-1 0,-1 1 0,0 1 0,0-1 0,-1 1 0,0 0 0,0 1 0,-1 0 0,0 0 0,0 1 0,-1 0 0,0 1 0,0 0 0,0 0 0,-20-5 0,17 6-26,0 2 0,-1-1 0,0 2 0,1 0 0,-1 1 0,1 0 0,-1 1 0,0 0 0,1 1 0,-1 1 0,1 0 0,-24 9 0,14-2-109,1 0 0,1 2-1,-1 0 1,2 1 0,-36 31 0,46-36-177,0 1-1,0 0 1,1 1 0,1 0 0,-1 0 0,2 1 0,-1 0 0,1 0 0,1 1 0,0 0 0,-5 16-1,-14 39-2503</inkml:trace>
</inkml:ink>
</file>

<file path=ppt/ink/ink8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8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30 300 5120,'-1'0'442,"-1"1"0,0-1 0,1 1 0,-1-1 0,1 1 0,-1 0 0,1-1 0,0 1 0,-1 0 0,1 0 0,0 0 0,-1 0 0,1 0 0,0 0 0,0 1 0,0-1 0,0 0 0,-1 3 0,-1 16 4182,6 0-4420,-2-15-195,0 5 140,0-1 0,1 1-1,1-1 1,0 1-1,0-1 1,1 0 0,0 0-1,0 0 1,1-1 0,0 1-1,1-1 1,11 13-1,-6-10 12,1 0 0,1-1 0,-1-1 0,1 0 0,1 0-1,0-1 1,0-1 0,0-1 0,1 0 0,0 0-1,23 4 1,-15-6-133,-1-2 0,1 0 0,0-1 0,0-1 0,-1-2 0,1 0 0,30-7 0,-40 6-15,-1 0 0,-1-1 0,1-1 0,0 0-1,-1 0 1,0-1 0,-1 0 0,1-1 0,9-8 0,-7 5-3,3-2-1,0 0 1,-1-1-1,-1-1 1,0 0-1,-1-1 1,0 0-1,-1-1 1,-1 0-1,-1-1 1,0-1 0,-1 0-1,-1 0 1,-1 0-1,7-25 1,-12 35-9,-1 1 1,0 0 0,0-1 0,-1 1-1,0-1 1,0 1 0,0-1 0,-1 1 0,0-1-1,-1 1 1,0 0 0,0 0 0,0 0-1,-1 0 1,0 0 0,-7-12 0,3 9-18,0 0 1,-1 1 0,0 0 0,-1 0-1,1 1 1,-2 0 0,1 0 0,-1 1 0,-13-7-1,11 8-22,-2 0 1,1 1-1,0 1 0,-1 0 0,0 1 0,0 0 0,0 1 0,0 0 0,-1 2 0,1-1 1,0 2-1,0 0 0,-1 1 0,1 0 0,-24 7 0,9 0-164,1 0-1,0 2 0,0 1 0,1 2 1,0 0-1,-31 24 0,51-33 74,0 0 0,1 0 0,0 1 0,0 0 0,0 0-1,1 0 1,0 1 0,0 0 0,0 0 0,-5 12 0,9-16 63,0 0 0,0 0 1,0 0-1,1 1 1,-1-1-1,1 0 0,0 0 1,0 1-1,0-1 1,0 0-1,1 0 1,-1 0-1,1 1 0,0-1 1,0 0-1,0 0 1,0 0-1,1 0 0,-1 0 1,1 0-1,-1-1 1,1 1-1,0-1 1,0 1-1,1-1 0,-1 1 1,0-1-1,1 0 1,-1 0-1,1 0 0,3 1 1,8 6-67,-1-2 0,2 0 0,-1 0 0,1-2 0,-1 0 0,2 0 0,-1-1 0,0-1 0,1-1 0,24 1 0,20-2-106,81-8 0,-117 5 220,0-1 1,0-1-1,29-9 1,-41 9 154,-1 0 0,1-1 0,-1 0 1,-1-1-1,1-1 0,-1 0 0,0 0 0,10-9 1,-15 11-95,-3 3 103,-1 0 1,1 0-1,0 1 0,-1-1 0,1 1 0,0-1 1,0 1-1,0 0 0,0 0 0,0 0 0,1 0 1,3-2-1,-4 4-32,-1 0 0,0 0 1,1 0-1,-1 0 0,0 0 1,0 0-1,0 1 1,0-1-1,0 0 0,0 1 1,0-1-1,0 0 0,0 1 1,-1-1-1,1 1 0,-1-1 1,1 1-1,-1 0 0,1-1 1,-1 1-1,0-1 0,0 1 1,0 3-1,1-2-50,9 48 492,2 0 0,3-1 0,25 57 0,-37-100-771,1 0 0,0-1 1,0 1-1,1-1 1,-1 0-1,1 0 0,0-1 1,1 0-1,0 0 1,-1 0-1,2 0 0,-1-1 1,0 0-1,1 0 0,0-1 1,0 0-1,0 0 1,0-1-1,0 0 0,1 0 1,-1 0-1,1-1 1,-1 0-1,1-1 0,-1 1 1,1-2-1,9 0 0,33-8-2599</inkml:trace>
</inkml:ink>
</file>

<file path=ppt/ink/ink8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8.7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51 3456,'3'1'698,"0"0"0,0 0 0,1 0 1,-1 1-1,0-1 0,0 1 0,0 0 0,0 0 0,0 0 0,3 3 1,2 5-80,-1-1 0,1 2 0,-2-1 1,0 1-1,0 0 0,0 0 0,-2 1 1,7 22-1,6 11 1103,52 144 894,-58-155-2416,-10-32-72,-6-26 22,0 3-118,-2-12 10,1-1 0,1 1-1,1-52 1,4 74-32,1 0-1,0 1 0,1-1 1,1 0-1,0 1 1,0-1-1,1 1 1,0 0-1,0 0 1,2 0-1,-1 1 1,1 0-1,0 0 1,14-15-1,-14 18-2,1 0 0,0 0 0,0 0 0,1 1 0,-1 0 0,1 1 0,0 0 0,0 0 0,1 0 0,-1 1 0,1 1 0,0-1 0,0 1 0,0 1 0,0 0 0,0 0 0,0 1 0,0 0 0,0 0 0,0 1 0,0 0 0,0 1 0,0 0 0,0 0 0,14 6 0,-8-2 7,0 0-1,-1 1 1,0 1-1,0 0 1,0 1-1,-1 1 0,0 0 1,-1 1-1,0 0 1,-1 0-1,0 1 1,-1 1-1,0 0 1,8 15-1,-9-9-110,-1 0 0,0 0 1,-1 1-1,-2-1 0,0 1 0,-1 1 0,-1-1 0,-1 1 1,0-1-1,-2 1 0,0 0 0,-5 25 0,5 15-3807,0-58 1409</inkml:trace>
</inkml:ink>
</file>

<file path=ppt/ink/ink8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09.2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178 354 4992,'1'-3'4387,"8"11"-377,9 15-738,-10-8-2687,1 0-1,0 0 1,0-1 0,2 0 0,0-1 0,15 16 0,-21-25-518,0 0 0,0-1 0,0 1 0,0-1 0,1 0 0,-1-1 1,1 1-1,0-1 0,-1 0 0,1 0 0,0-1 0,0 1 0,1-1 1,-1-1-1,0 1 0,0-1 0,0 0 0,0-1 0,0 0 1,8-1-1,5-2-44,-1-2 1,1 0-1,-1 0 1,0-2 0,-1 0-1,0-1 1,0-1-1,-1-1 1,0 0-1,-1-1 1,24-25 0,-32 30-32,-1 0 0,0 0 1,0-1-1,-1 1 1,0-1-1,0-1 0,-1 1 1,0-1-1,0 1 1,-1-1-1,0 0 0,-1-1 1,0 1-1,0 0 1,-1-1-1,-1 1 0,1 0 1,-1-1-1,-1 1 1,0-1-1,0 1 0,-1 0 1,0-1-1,-1 1 1,-5-13-1,4 11-7,-2 1 1,1 0-1,-1 0 1,0 1-1,-1-1 1,0 1-1,-1 1 1,0 0-1,0 0 1,-1 0-1,0 1 1,0 0-1,-1 1 1,1 0-1,-2 0 1,1 1-1,0 1 1,-1 0-1,0 0 1,0 1-1,0 0 1,0 1-1,-1 0 1,-12 0-1,1 2 47,-1 1 0,1 1 0,-1 2 0,1 0 0,0 1 0,0 1 0,1 1 0,0 1 0,0 1 0,1 1 0,-26 16 0,30-14 5,1 0-1,0 1 0,0 0 0,1 2 1,-18 22-1,27-30-125,0 1 0,1 0 1,0 0-1,1 0 0,-1 1 1,2-1-1,-1 1 0,1 0 1,1 0-1,-1 1 0,2-1 1,-1 0-1,1 12 0,1-17-37,0-1-1,0 0 0,0 1 0,1-1 1,-1 0-1,1 0 0,0 0 1,0 1-1,0-1 0,0 0 0,1 0 1,-1 0-1,1-1 0,0 1 1,0 0-1,0 0 0,0-1 0,0 0 1,0 1-1,1-1 0,0 0 0,-1 0 1,1 0-1,0 0 0,0-1 1,0 1-1,4 1 0,1 2-271,42 27-2439</inkml:trace>
</inkml:ink>
</file>

<file path=ppt/ink/ink8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0.2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 6400,'1'22'7152,"1"1"-3604,8 44-3733,-4-30 784,2 18 117,-7-30-251,2-1 0,1 0 1,1 0-1,1 0 0,1-1 0,1 0 0,14 28 0,-22-51-453,0 1-1,0-1 0,0 1 0,1-1 1,-1 0-1,0 1 0,0-1 0,0 0 1,0 1-1,1-1 0,-1 0 0,0 0 1,0 1-1,1-1 0,-1 0 1,0 0-1,1 1 0,-1-1 0,0 0 1,1 0-1,-1 0 0,0 1 0,1-1 1,-1 0-1,0 0 0,1 0 0,-1 0 1,0 0-1,1 0 0,-1 0 0,0 0 1,1 0-1,-1 0 0,1 0 0,5-13 151,-2-36-155,-3 37 6,2-24 16,-2 3-57,2-1 0,1 1 0,2 0 0,12-39 0,-17 66 51,1-1 0,1 1 0,-1 0 0,1 0 0,0 0 0,1 0 0,-1 0 0,1 1 0,0-1 0,1 1 0,-1 0 0,1 0 0,0 1 0,0-1 0,1 1 0,-1 0 0,1 1 0,0-1 0,0 1 0,0 1 0,0-1 0,1 1 0,-1 0 1,1 0-1,-1 0 0,1 1 0,7 0 0,-4 1 14,0 1 0,0 0 0,0 0 0,0 1 0,0 1 0,0 0 0,-1 0 0,1 1 0,-1 0 0,0 0 0,0 1 0,0 0 0,-1 1 1,0 0-1,0 0 0,0 1 0,-1 0 0,0 0 0,7 11 0,-1-2 35,0 0-1,-2 1 1,0 1 0,-1 0-1,-1 0 1,-1 1 0,0 0 0,6 28-1,-11-39-76,-1 1-1,-1-1 0,1 0 1,-1 1-1,-1-1 1,1 0-1,-1 1 0,-1-1 1,0 1-1,0-1 1,-1 0-1,1 0 0,-2 0 1,1 0-1,-1 0 0,-1 0 1,1 0-1,-7 8 1,10-16-2,0 1 1,0-1 0,0 0 0,0 0-1,0 0 1,-1 0 0,1 1 0,0-1-1,0 0 1,0 0 0,0 0 0,0 0-1,-1 0 1,1 0 0,0 1 0,0-1-1,0 0 1,0 0 0,-1 0 0,1 0-1,0 0 1,0 0 0,0 0 0,-1 0-1,1 0 1,0 0 0,0 0-1,0 0 1,-1 0 0,1 0 0,0 0-1,0 0 1,0 0 0,-1 0 0,1 0-1,0 0 1,0 0 0,0-1 0,0 1-1,-1 0 1,1 0 0,0 0 0,0 0-1,0 0 1,0 0 0,0-1 0,-1 1-1,1 0 1,0 0 0,0 0 0,-7-17-305,-1-29-254,7 30 438,1-1-1,1 1 1,1 0 0,0-1-1,1 1 1,0 0 0,1 1-1,1-1 1,1 1-1,9-19 1,-10 24 129,1 0 0,0 1 0,0 0 0,1 1 1,0-1-1,0 1 0,1 1 0,0-1 0,1 2 0,-1-1 0,1 1 0,1 0 0,-1 1 0,1 0 0,0 0 1,15-4-1,-19 8 46,0 0 0,0 1 1,0 0-1,0 0 0,0 1 0,0 0 1,-1 0-1,1 0 0,0 0 1,0 1-1,-1 0 0,1 0 0,-1 1 1,1 0-1,-1 0 0,0 0 1,0 0-1,-1 1 0,7 5 0,15 13 190,-1 2 1,24 28-1,-30-31-126,7 8 11,-1 2 1,-1 0 0,-2 2 0,31 62-1,-51-92-201,-1-1 0,0 1-1,0-1 1,0 1 0,0-1-1,0 1 1,-1 0 0,1-1-1,-1 1 1,1 0 0,-1 0-1,0-1 1,0 1 0,-1 0-1,1 0 1,0-1 0,-1 1-1,0 0 1,0-1 0,1 1-1,-2 0 1,1-1 0,0 0-1,0 1 1,-1-1 0,1 0-1,-1 1 1,0-1 0,0 0-1,0 0 1,-2 2 0,1-2-406,1-1 0,-1 1 0,0-1 1,0 1-1,0-1 0,0 0 0,-1 0 1,1 0-1,0 0 0,0-1 0,0 1 1,-1-1-1,1 0 0,0 0 0,-1 0 1,-5-1-1,-11-3-2481</inkml:trace>
</inkml:ink>
</file>

<file path=ppt/ink/ink8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1.0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97 205 5632,'-2'4'7441,"1"12"-3540,7 46-1996,-4-53-1744,2-1 1,-1 1-1,1-1 0,1 0 0,-1 0 0,2-1 0,-1 1 0,1-1 0,0 0 0,0 0 0,1-1 0,-1 0 0,2 0 0,-1 0 0,1-1 0,-1 0 0,1-1 0,1 0 0,-1 0 0,1-1 0,-1 0 0,1 0 0,15 2 1,-9-1-161,1-2 0,0 0 0,0 0 1,0-2-1,0 0 0,1 0 0,-1-2 1,0 0-1,-1-1 0,1 0 0,0-1 0,-1-1 1,18-8-1,-16 4-11,-1 0 0,0-1 0,-1-1 0,0-1 0,-1 0 0,0 0 0,21-26 0,-31 33 8,0 0 1,0 0-1,-1 0 0,0 0 1,0-1-1,0 1 0,0-1 1,-1 0-1,0 0 0,0 1 1,-1-1-1,0-1 0,0 1 1,0 0-1,0 0 0,-1 0 1,0 0-1,-1-1 0,1 1 1,-1 0-1,0 0 1,-1 0-1,0 0 0,0 0 1,0 0-1,0 1 0,-1-1 1,-6-9-1,0 5-15,0 0 0,-1 0 1,0 1-1,-1 0 0,0 0 0,0 1 1,-1 1-1,0 0 0,-1 1 0,1 0 1,-1 1-1,0 0 0,-27-5 0,19 6-30,-1 1-1,0 1 0,0 1 0,1 1 1,-1 1-1,0 1 0,0 1 0,1 1 1,-1 0-1,1 2 0,1 0 0,-1 2 1,1 0-1,0 1 0,1 2 0,0-1 1,0 2-1,2 1 0,-1 0 0,-24 25 1,40-36 25,0 0 1,0 0-1,0 1 1,0-1-1,0 1 0,0-1 1,1 1-1,-1 0 1,1-1-1,0 1 1,0 0-1,0 0 1,0 0-1,1 0 1,-1 0-1,1 0 0,0 0 1,-1 0-1,2 0 1,-1 0-1,0 0 1,0 0-1,1 0 1,0 0-1,-1 0 1,2 3-1,1-2-15,-1 0 0,1 0 0,0 0 0,0 0 0,0-1 0,1 0 0,-1 1 0,1-1 0,0 0 0,0-1 0,0 1 0,0-1 0,0 0 0,0 0 0,5 2 0,14 3-95,0 0 0,0-2 0,1-1 0,-1-1 0,1-1 0,0-1 0,0 0 0,-1-2 0,41-7 0,16-7-221,110-35 0,-167 42 341,8 0 1065,-30 9-975,0-1 1,-1 1 0,1-1 0,0 1 0,0-1-1,-1 1 1,1 0 0,0-1 0,-1 1 0,1 0 0,0 0-1,-1-1 1,1 1 0,-1 0 0,1 0 0,-1 0-1,0 0 1,1 0 0,-1 0 0,0 0 0,0-1-1,1 1 1,-1 0 0,0 0 0,0 0 0,0 0-1,0 0 1,0 0 0,-1 0 0,1 0 0,0 1-1,1 7 134,1-1-1,1 1 1,-1-1-1,1 1 0,1-1 1,-1 0-1,1 0 0,1-1 1,0 1-1,8 10 1,-7-12-125,-1 0 1,1-1 0,1 0 0,-1 0 0,1 0-1,-1 0 1,1-1 0,1 0 0,-1-1-1,1 0 1,-1 0 0,9 2 0,0 0-700,0-1-1,1-1 1,0-1 0,27 1 0,-41-2 274,0-1 1,1 0 0,-1-1-1,0 1 1,0-1 0,1 1-1,-1-1 1,0 0 0,0 0-1,0 0 1,0-1 0,0 1-1,0-1 1,0 0 0,2-2-1,15-12-2861</inkml:trace>
</inkml:ink>
</file>

<file path=ppt/ink/ink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4.6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208 3 4864,'0'0'97,"0"-1"0,-1 1 0,1 0 0,0 0 0,-1 0 1,1-1-1,0 1 0,-1 0 0,1 0 0,0 0 0,-1 0 0,1 0 0,0 0 0,-1-1 1,1 1-1,0 0 0,-1 0 0,1 0 0,-1 0 0,1 0 0,0 0 0,-1 1 0,1-1 1,0 0-1,-1 0 0,1 0 0,0 0 0,-1 0 0,1 0 0,0 1 0,-1-1 0,1 0 1,0 0-1,-1 1 0,-24 13 1766,-22 26-704,46-38-1174,-31 36 824,3 2-1,-26 44 1,54-83-785,0 0 0,1 0 0,-1 0-1,1 0 1,-1 0 0,1 0 0,-1 0 0,1 0 0,0 0 0,-1 0 0,1 0 0,0 0 0,0 0 0,0 0 0,0 0 0,0 0 0,0 0 0,0 0 0,0 0 0,0 1 0,1-1 0,-1 0 0,0 0 0,1 0 0,-1 0 0,0 0 0,1 0 0,0-1 0,-1 1 0,1 0 0,-1 0 0,1 0 0,0 0 0,0-1 0,-1 1 0,1 0 0,0 0 0,0-1 0,0 1 0,0-1 0,0 1-1,0-1 1,0 1 0,0-1 0,0 0 0,0 0 0,0 1 0,0-1 0,0 0 0,0 0 0,0 0 0,2 0 0,8 1 74,0 0 1,0-1-1,21-2 0,-27 1-76,52-5 170,0 3 0,0 2 0,62 6 0,-68 1-38,-7-1-1,85 20 0,-117-22-97,0 1-1,0 0 1,-1 1 0,0 1 0,0-1 0,0 2 0,0-1 0,-1 2 0,0-1 0,-1 1 0,16 17-1,-22-22-6,0 1 0,0 0-1,0 0 1,-1 0-1,1 1 1,-1-1-1,0 0 1,0 1 0,0 0-1,-1-1 1,0 1-1,0 0 1,0 0-1,0 0 1,-1 0 0,1-1-1,-1 1 1,-1 0-1,1 0 1,-1 0-1,0 0 1,0 0 0,0 0-1,-1-1 1,-2 7-1,0-4 53,0 1-1,-1-1 0,0 0 0,0-1 1,-1 1-1,0-1 0,0 0 0,-1 0 1,1-1-1,-1 0 0,0 0 1,-1 0-1,-11 4 0,-6 2 45,-1-2 0,0-1 0,0-1 0,-1-1 0,0-1 0,0-2 0,-1-1 1,1-1-1,0-1 0,-1-1 0,1-2 0,0 0 0,0-2 0,-27-9 0,11 5-78,6 0-725,28 7-1408,11 1-1911,40 2-1122,-22-6 2390</inkml:trace>
</inkml:ink>
</file>

<file path=ppt/ink/ink8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1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186 942 8064,'16'-1'1572,"0"-1"1,0-1-1,0 0 1,0-2-1,-1 0 1,24-10-1,-32 12-1517,-1 0 0,1 0 0,-1-1 0,0 1 0,-1-1 0,1-1 0,-1 1 0,0-1 0,0 0 0,5-5 0,34-34 279,-16 23-317,-3 2-66,0-2 1,27-30 0,-24 17 121,-1-1-1,-2-2 1,-1-1-1,33-72 1,-51 96-75,0 0 1,-1-1-1,0 1 1,-1-1 0,-1 0-1,-1 0 1,0 0-1,-1-1 1,0 1-1,-1 0 1,-1 0 0,-1 0-1,0-1 1,-4-15-1,1 19-5,1 0 0,-2 0 0,0 1 0,0 0 0,-1 0 0,0 1 0,0 0-1,-2 0 1,1 0 0,-1 1 0,0 1 0,-1-1 0,0 2 0,0-1 0,-1 1 0,0 1-1,-18-8 1,12 7-19,-1 1 0,0 1 0,0 1 0,-1 0 0,1 2-1,-1 0 1,0 1 0,-20 1 0,10 2-6,-1 1 0,0 2 1,-57 17-1,72-17 46,1 0 0,-1 1 0,1 1 1,0 0-1,0 1 0,1 0 0,0 1 1,-18 16-1,24-18 18,1-1 1,0 1-1,0 0 1,1 0-1,0 1 1,0-1-1,1 1 1,-1 0-1,2 1 1,-4 8-1,2 1 104,1-1-1,0 1 1,1 0 0,-1 28 0,5 11 363,2 0 1,12 67 0,-8-75-241,14 107 602,8-1-1,84 265 1,-108-405-832,0-1 0,1 1 0,1-1 0,1-1 1,0 1-1,16 19 0,-22-30-137,0 0 1,0-1-1,1 1 0,-1-1 1,1 0-1,-1 0 1,1 0-1,0 0 0,0 0 1,0-1-1,0 1 1,0-1-1,0 0 1,1 0-1,-1 0 0,0 0 1,1 0-1,-1-1 1,0 0-1,1 1 0,-1-1 1,1 0-1,-1-1 1,0 1-1,1-1 0,-1 1 1,0-1-1,1 0 1,-1 0-1,0-1 0,0 1 1,0-1-1,0 1 1,0-1-1,3-3 0,21-19-2750,-3 0-235</inkml:trace>
</inkml:ink>
</file>

<file path=ppt/ink/ink8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2.0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58 335 7936,'0'27'3968,"-29"8"-2432,24-31 5375,0 23-6655,-4-8 128,5 10 0,-1-3 128,14 10-768,0-8 128,24-21-896,-4 0 128,13-21-1792,-4 2 1</inkml:trace>
  <inkml:trace contextRef="#ctx0" brushRef="#br0" timeOffset="1">235 1 11008,'-51'9'5503,"51"5"-10110,0-14 9598,9 5-9214,1-1 127</inkml:trace>
</inkml:ink>
</file>

<file path=ppt/ink/ink8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2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233 520 8448,'-1'1'306,"0"-1"1,1 0-1,-1 0 1,1 0-1,-1 1 0,0-1 1,1 0-1,-1 1 1,1-1-1,-1 1 1,1-1-1,-1 0 1,1 1-1,-1-1 0,1 1 1,0-1-1,-1 1 1,1-1-1,-1 1 1,1 0-1,0-1 1,0 1-1,-1-1 0,1 1 1,0 0-1,0-1 1,0 1-1,0 0 1,0-1-1,0 1 1,0 0-1,0-1 0,0 2 1,9 32 2888,-5-25-3160,0 0 0,1 0 0,0 0 0,1-1-1,12 15 1,-12-18 93,0 1-1,0-1 1,1-1-1,0 1 0,0-1 1,0 0-1,1 0 1,-1-1-1,1 0 0,0-1 1,0 0-1,0 0 0,0 0 1,9 0-1,-5-2-63,0 0 0,0-1 0,0 0 0,0 0 0,0-2 0,0 1 0,0-2 0,-1 1 0,12-7 0,-6 3-47,-1-1 1,-1-1-1,1-1 1,-1 0-1,-1-1 1,0-1-1,0 0 0,-1-1 1,-1 0-1,0-1 1,-1 0-1,-1-1 0,10-17 1,-13 19-8,-1-1 0,0 0 0,-2 0 0,1 0 0,-2-1 0,1 1 0,-2-1 0,0 0 0,-1 0-1,-1 0 1,0 0 0,-1 0 0,0 1 0,-5-22 0,2 24-19,0 0 0,0 0 1,-1 0-1,-1 0 0,0 1 0,-1 0 0,0 0 0,0 1 0,-1 0 0,0 0 0,-18-15 1,16 15-2,0 1 0,-1 0 0,0 1 0,0 1 0,0 0 0,-1 0 0,0 1 0,-24-9 0,13 9-6,0 1 0,0 1-1,-1 1 1,-31-1 0,26 3-32,0 2-1,1 0 1,-1 2-1,0 1 1,-41 12 0,60-13-17,0 0 1,0 1-1,0-1 1,0 2-1,1 0 1,-1 0-1,1 0 1,1 1 0,-1 1-1,1-1 1,0 1-1,0 1 1,1-1-1,0 1 1,1 1 0,-1-1-1,2 1 1,-9 15-1,13-19 2,-1 1 0,1-1-1,0 0 1,0 1-1,0-1 1,1 0 0,0 1-1,0-1 1,0 1-1,1-1 1,0 1 0,0-1-1,0 0 1,1 1 0,0-1-1,0 0 1,0 0-1,0 0 1,1-1 0,3 6-1,1 0-103,1 1 0,0-1 0,0-1 0,1 1 1,1-2-1,-1 1 0,12 6 0,-1-2-235,0-1 0,1-1 0,0-1 0,0-2 0,1 1 0,1-2 0,38 7 0,-11-7-1726,0-1 0,67-2 0,-62-4-325</inkml:trace>
</inkml:ink>
</file>

<file path=ppt/ink/ink8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2.9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29 7040,'-28'-29'3456,"13"38"-2560,15-9 6655,0 11-7039,0-2 0,4 26 384,1-11 0,9 22-1280,1-11 128,8 1 640,-4-4 0,4-5-384,-5-1 0,11-1-896,-4-9 0,-2-9-1920,-6 6 129</inkml:trace>
</inkml:ink>
</file>

<file path=ppt/ink/ink8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3.3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14080,'11'7'7039,"7"1"-9727,-13-8 13184,4 8-12032,-4 0 0,-19-5-5632,0 2 1</inkml:trace>
</inkml:ink>
</file>

<file path=ppt/ink/ink8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6.6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987 292 4608,'-4'-40'10156,"0"11"-9048,-21-33 678,8 22-479,14 34-1163,1 0 1,-1 0 0,0 0-1,0 1 1,-1 0-1,0-1 1,1 1 0,-2 1-1,1-1 1,-1 1-1,1-1 1,-1 1-1,-1 1 1,1-1 0,0 1-1,-1 0 1,-11-5-1,-4 1 145,0 0 0,0 2 0,-38-5 0,49 9-229,1-1-18,-1 2-1,1-1 0,0 2 0,0-1 0,-1 1 1,1 0-1,0 1 0,0 0 0,0 0 0,0 1 1,-11 6-1,5-4-2,-6 4 28,-1 1 1,2 0 0,0 2-1,0 0 1,1 1 0,-25 23-1,37-31-50,-25 22 75,2 3 0,0 0 0,-29 41 0,40-47-54,-9 10 13,3 1 0,1 2 0,1 0 0,-22 53 1,28-51-27,2 1 0,2 1 0,2 0 0,-9 65 0,18-95-22,-5 34 18,2-1 0,2 0 1,2 1-1,6 59 0,-1-69-21,1-1 0,2 1 0,1-1 0,2-1 0,20 48 0,-21-60 0,0 0 0,2-1 0,0 0 0,1 0 0,1-1 0,1-1 0,1 0 0,25 24 0,-25-28-12,1-1 1,1 0-1,0-2 0,0 0 0,1 0 0,0-2 0,1 0 0,37 12 1,-27-12 7,1 0 0,-1-2 1,1-2-1,1 0 1,54 0-1,-58-4-45,-1-2 1,1 0-1,-1-2 0,46-11 0,96-44-731,-114 36-281,74-42 1,-110 53 143,0 0 1,-1-1 0,0 0 0,-1-2 0,-1 0 0,0 0 0,23-31 0,-14 11-2049</inkml:trace>
</inkml:ink>
</file>

<file path=ppt/ink/ink8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7.4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5248,'-1'1'500,"0"0"-1,0 0 1,0 1 0,1-1 0,-1 0-1,0 0 1,0 0 0,1 1 0,-1-1-1,0 0 1,1 1 0,0-1 0,-1 0-1,1 1 1,0-1 0,-1 1 0,1-1-1,0 1 1,0-1 0,0 1 0,1-1-1,-1 2 1,1 17 1881,0-6-2987,19 168 2192,81 339 0,-21-150-1516,-76-351-70,9 68 0,-12-80 0,0 0 0,-1 0 0,0 0 0,-1 0 0,0 0 0,0 1 0,0-1 0,-4 8 0,5-16 0,0 0 0,0-1 0,0 1 0,0 0 0,-1 0 0,1-1 0,0 1 0,0 0 0,0-1 0,0 1 0,-1 0 0,1 0 0,0 0 0,0-1 0,0 1 0,-1 0 0,1 0 0,0 0 0,0-1 0,-1 1 0,1 0 0,0 0 0,-1 0 0,1 0 0,0 0 0,0 0 0,-1-1 0,1 1 0,0 0 0,-1 0 0,1 0 0,0 0 0,-1 0 0,1 0 0,0 0 0,-1 1 0,1-1 0,0 0 0,-1 0 0,1 0 0,0 0 0,0 0 0,-1 0 0,1 0 0,0 1 0,0-1 0,-1 0 0,1 0 0,0 0 0,0 1 0,-1-1 0,1 0 0,0 0 0,0 1 0,0-1 0,0 0 0,-1 0 0,1 1 0,0-1 0,0 0 0,0 1 0,0-1 0,0 0 0,0 1 0,-8-32 0,7 13-2,1 0 0,1 1 0,0-1 0,2 1 0,0 0 0,1-1 0,0 1-1,2 1 1,0-1 0,0 1 0,12-20 0,-11 23 95,1 0 0,0 1 1,0 0-1,1 0 0,1 1 0,0 0 1,0 1-1,1 0 0,0 0 0,1 1 1,0 1-1,1 0 0,25-12 0,-33 20-35,-1-1 0,0 1 1,1 0-1,-1 0 0,0 1 0,1-1 0,-1 1 0,0 0 0,1 0 0,-1 0 0,0 1 0,0 0 0,0-1 0,0 1 1,-1 1-1,1-1 0,0 0 0,-1 1 0,5 4 0,7 5 25,-1 1 0,0 1 0,14 17 0,-21-21-162,0-1 0,-1 1 1,-1 0-1,0 0 1,0 1-1,-1 0 1,0 0-1,-1 0 1,4 19-1,-3 4-1302,-1-1 0,-2 35 1,-1-67 1298,-5 18-4081,1-12 1347</inkml:trace>
</inkml:ink>
</file>

<file path=ppt/ink/ink8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7.8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9984,'-5'19'4992,"5"20"-6400,0-35 9087,0 19-7679,0-4 0,11 21-1152,-8-5 128,11-3 256,1-2 128,8-7-1407,-4 2-1,10-21-512,-6-1 0</inkml:trace>
</inkml:ink>
</file>

<file path=ppt/ink/ink8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8.1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0 13056,'-56'4'6527,"50"-4"-13566,6 0 14334,6 0-12158,-6 0-1</inkml:trace>
</inkml:ink>
</file>

<file path=ppt/ink/ink8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8.7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69 454 7680,'3'29'9506,"6"1"-4949,-7-23-4533,1-1 0,0 0 1,0 0-1,0 0 0,1-1 1,0 1-1,0-1 0,0 0 0,1 0 1,-1 0-1,1-1 0,0 1 1,1-1-1,-1-1 0,1 1 0,0-1 1,0 0-1,0 0 0,11 4 1,-7-5 15,-1-1 0,1 0 0,0 0 0,-1-1 0,1 0 0,0-1 0,-1 0 0,1-1 1,-1 1-1,1-2 0,-1 1 0,17-9 0,-12 5 25,0-2 0,-1 0 0,0 0 0,-1-2 0,1 1 1,-2-1-1,19-21 0,-17 17 10,-1-1 0,-1-1-1,-1 0 1,0 0 0,0-1 0,-2 0 0,0-1 0,-1 0 0,-1 0 0,-1 0 0,0-1-1,-2 0 1,3-33 0,-6 42-49,-1-1 0,0 1 0,0-1 0,-1 1 0,-1 0 0,0 0 0,0 0 0,-1 0 0,0 0 0,-1 1 0,0 0 0,0 0 0,-1 0 0,0 0 0,-1 1 0,0 0 0,0 1 0,-1-1 0,0 1 0,0 1 0,0 0 0,-16-9 0,13 11-42,-1 0 0,1 1 0,-1 0 0,0 1 0,0 0 0,1 1 0,-1 1 1,0 0-1,0 0 0,0 1 0,0 1 0,0 0 0,1 0 0,-13 5 0,0 1-104,0 1 0,1 1 0,0 1-1,0 1 1,-35 25 0,52-33 76,1-1-1,0 1 1,0 0 0,1 0 0,-1 1 0,1-1 0,0 1 0,0 0 0,1 0 0,-1 1 0,1-1 0,0 0-1,0 1 1,-3 11 0,5-14 17,1-1 0,-1 1 0,1-1-1,-1 1 1,1-1 0,0 1-1,0-1 1,0 1 0,0 0 0,0-1-1,1 1 1,-1-1 0,1 1 0,-1-1-1,1 1 1,0-1 0,0 0 0,0 1-1,1-1 1,-1 0 0,0 0 0,1 0-1,-1 0 1,1 0 0,0 0 0,0 0-1,0 0 1,0-1 0,0 1-1,2 1 1,4 1-27,-1 0-1,1-1 1,0 0 0,-1 0-1,1-1 1,1 0 0,11 2-1,5-2-58,-1-2 0,0 0 0,0-2 0,0 0 0,45-11-1,-5 1-81,76-19-132,-26 4 803,-113 26-427,0 1 0,0 0 1,0-1-1,0 1 0,0 0 0,0-1 0,0 1 1,0 0-1,0 0 0,0 0 0,0 0 1,0 0-1,1 0 0,-1 1 0,0-1 0,0 0 1,0 0-1,0 1 0,0-1 0,0 1 0,0-1 1,0 1-1,0-1 0,0 1 0,-1-1 1,1 1-1,0 0 0,1 1 0,-2 0 124,1 1-1,-1-1 1,0 0 0,0 1 0,0-1-1,0 0 1,-1 1 0,1-1-1,-1 1 1,0 3 0,-1-1-57,1 0 0,0 1 0,0-1 0,1 1 0,-1 0 0,2 8 0,2 0-76,0 0 0,1 0 1,1 0-1,0-1 0,1 1 0,0-1 1,1-1-1,1 0 0,0 0 1,1 0-1,0-1 0,0 0 1,22 19-1,-22-23-691,1 1 1,0-2-1,0 1 1,0-1-1,1-1 1,0 0-1,0 0 0,0-1 1,1 0-1,22 3 1,-10-3-2571</inkml:trace>
</inkml:ink>
</file>

<file path=ppt/ink/ink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5.2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31 5888,'0'-1'120,"-1"0"1,1 0-1,0-1 0,-1 1 1,1 0-1,0 0 0,0 0 1,0 0-1,0 0 1,0 0-1,0 0 0,0 0 1,0 0-1,0-1 0,1 1 1,-1 0-1,0 0 1,1 0-1,-1 0 0,0 0 1,1 0-1,0 0 0,-1 0 1,1 1-1,0-1 1,-1 0-1,3-1 0,1 1 3683,2 9-2325,0 8-1020,5 36 262,-2 0 1,-2 0-1,-3 1 0,-4 91 1,4 34 519,3-41-429,32 273 832,-34-385-1523,0-1 0,2-1 0,17 40 0,-19-52-91,0 0-1,1 0 1,1 0 0,0-1 0,0 0 0,1 0-1,0-1 1,1 0 0,10 8 0,-14-14-45,0-1-1,0 1 1,0-1 0,1 0 0,-1 0 0,1-1 0,-1 1 0,1-1 0,0-1 0,-1 1 0,1-1 0,0 0-1,-1 0 1,1 0 0,0-1 0,9-2 0,4-1-913,-1-1 0,1-1 0,28-14 0,-36 15 138,-1-1 0,0-1 0,0 0-1,0 0 1,-1-1 0,0 0 0,-1-1-1,0 0 1,0 0 0,7-13 0,5-5-1641</inkml:trace>
</inkml:ink>
</file>

<file path=ppt/ink/ink8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19.2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54 6400,'53'19'8460,"9"-8"-3292,-23-8-3392,65-4 0,183-36-183,-261 31-1327,-1-1 1,0-1 0,34-15-1,-53 19 208,-12 5-326,-19 11-23,2 7-140,1 0 0,1 1 0,1 2 0,0 0 0,2 0 0,-19 32 0,27-38 17,0 1 0,2 1 0,0-1-1,1 2 1,0-1 0,2 1 0,0-1-1,1 1 1,1 1 0,-1 30 0,4-45 4,0 0 0,0 0 0,0 0 0,1 0 0,0 0 0,0 0 0,0 0 0,0 0 0,1 0 0,0-1 0,0 1 0,0 0 0,1-1 0,-1 0 0,1 1 0,0-1 0,0 0 0,1 0 0,-1-1 0,1 1 0,0-1 0,0 0 0,0 0 0,0 0 0,1 0 0,-1-1 0,6 3 0,0-2-201,0 0 0,0-1 0,0 0 0,0-1-1,0 0 1,0-1 0,0 0 0,0 0 0,0-1 0,0 0 0,0-1 0,18-5 0,12-7-2835,-6 2-426</inkml:trace>
</inkml:ink>
</file>

<file path=ppt/ink/ink8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0.0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35 253 3072,'1'2'489,"-1"-1"0,0 1 1,0 0-1,0-1 0,0 1 0,0 0 1,0 0-1,-1-1 0,1 1 0,0 0 1,-1-1-1,1 1 0,-1-1 0,0 1 1,0 0-1,-1 2 0,-9 17 1562,9-18-1685,0 0 0,0 0 1,0 0-1,1 0 0,-1 1 1,1-1-1,0 1 0,-1-1 1,2 1-1,-1-1 0,0 1 1,1 0-1,0-1 0,0 1 1,0 0-1,0-1 0,0 1 1,1 0-1,0-1 0,0 1 1,0-1-1,0 1 0,2 3 1,2 7 192,1 0 0,0-1 0,16 25 1,-17-29-509,0-1 0,1 0 1,0 0-1,0-1 0,1 0 1,0 0-1,0 0 0,1-1 1,0 0-1,0-1 1,0 1-1,1-2 0,-1 1 1,1-1-1,0 0 0,1-1 1,-1 0-1,1-1 0,-1 0 1,1 0-1,-1-1 0,1 0 1,0-1-1,0 0 0,0 0 1,16-4-1,-8 0-23,-1-2-1,1 0 0,-2 0 1,1-2-1,-1 0 0,0 0 1,0-2-1,-1 0 1,-1-1-1,0 0 0,0-1 1,-1-1-1,0 0 0,16-24 1,-20 26-9,-1-1 0,-1 0 0,0 0 0,0 0 0,-2-1-1,1 0 1,-2-1 0,0 1 0,0-1 0,-1 0 0,-1 0 0,0 0 0,-1 0 0,-1 0 0,0 0 0,0 0 0,-2 0 0,0 0 0,-4-14 0,4 21-35,-1 0 1,0 1-1,-1-1 1,1 1-1,-1 0 1,0 0-1,-1 0 1,0 1-1,0 0 1,0-1-1,0 2 1,-1-1-1,0 1 1,1 0 0,-2 0-1,1 0 1,0 1-1,-9-3 1,-5-2-55,1 1 1,-1 1 0,0 1 0,-39-4 0,41 7-5,0 1 1,1 1 0,-1 1-1,0 0 1,0 1 0,0 1-1,1 1 1,-1 1 0,1 0-1,0 1 1,1 1 0,-1 0-1,1 1 1,1 1 0,-17 12-1,26-17-10,0 1 0,0-1 0,1 1-1,0 1 1,0-1 0,-8 11 0,12-13 33,-1 0 0,0 0 0,1 0 0,0 0 0,0 0 0,0 0 0,0 0 0,0 1 0,0-1 0,1 0 1,0 0-1,0 1 0,0-1 0,0 0 0,0 0 0,0 1 0,1-1 0,1 5 0,1-2-46,0 1 1,0-1-1,0 0 0,1 0 1,0 0-1,0-1 1,1 1-1,-1-1 0,1 0 1,1-1-1,-1 1 0,0-1 1,1 0-1,0 0 0,0-1 1,0 1-1,1-1 0,7 2 1,8 3-198,1-1 0,-1-1 0,1-1-1,28 3 1,-11-7 5,-1-1 0,1-2-1,0-2 1,-1-2 0,0-1-1,44-14 1,-26 8 160,-31 4 232,-22 7 34,-1 0 1,1 1-1,0-1 0,0 1 1,0 0-1,1 0 1,-1 0-1,0 1 0,0-1 1,0 1-1,1 0 1,-1 0-1,7 2 0,-9 1 151,-1 0-1,1 0 0,-1 0 0,0 0 0,0 0 0,0 1 0,0-1 1,-1 0-1,1 6 0,3 12 681,1-11-750,0 1 1,0-1-1,1 0 0,1-1 0,0 1 0,0-1 1,1-1-1,0 0 0,0 0 0,1 0 0,0-1 1,11 7-1,-5-5-714,0-1 0,1 0 0,0-2 0,0 0 0,1 0 0,0-2 1,20 4-1,7 0-2726</inkml:trace>
</inkml:ink>
</file>

<file path=ppt/ink/ink8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1.0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1 119 7040,'1'18'8545,"3"-1"-3842,13 34-3735,-3-14-721,-3 5-217,18 52 650,-27-88-549,1 1 0,0-1 1,0 0-1,0 0 1,1 0-1,0-1 0,0 1 1,1-1-1,-1 0 1,11 8-1,-15-12-116,1-1-1,-1 0 1,0 1 0,1-1 0,-1 0 0,0 1-1,1-1 1,-1 0 0,0 0 0,1 0-1,-1 1 1,1-1 0,-1 0 0,1 0-1,-1 0 1,0 0 0,1 0 0,-1 0-1,1 0 1,-1 0 0,1 0 0,-1 0 0,1 0-1,-1 0 1,0 0 0,1 0 0,-1 0-1,1-1 1,-1 1 0,0 0 0,1 0-1,-1 0 1,1-1 0,-1 1 0,0 0 0,1 0-1,-1-1 1,0 1 0,1 0 0,-1-1-1,0 0 1,6-23 365,-9-30-190,3 52-207,-10-69 19,5 40-3,1 0 0,-1-50-1,6 73 4,-1-1-1,1 1 1,0 0 0,1 0-1,0 0 1,0 0-1,1 0 1,-1 0-1,2 1 1,-1-1-1,1 1 1,1 0-1,-1 0 1,9-10 0,-10 14 6,0 1 1,1-1 0,-1 1-1,1-1 1,-1 1 0,1 0 0,0 0-1,0 1 1,0-1 0,0 1 0,0 0-1,0 0 1,0 0 0,0 0-1,1 1 1,-1-1 0,0 1 0,0 0-1,1 1 1,-1-1 0,0 1-1,0 0 1,0 0 0,0 0 0,0 0-1,0 1 1,0 0 0,0 0 0,5 3-1,6 3 40,-1 1 0,1 1 0,-1 0 0,-1 1 0,0 1 0,15 17 0,-4-2-45,-2 1-1,-1 0 1,-1 2 0,-2 0-1,-1 2 1,-1-1 0,12 37-1,-25-61-2,6 17 0,-9-24 0,0 1 0,0-1 0,1 1 0,-1 0 0,0-1 0,0 1 0,0-1 0,0 1 0,0-1 0,0 1 0,0 0 0,0-1 0,0 1 0,0-1 0,0 1 0,0 0 0,0-1 0,0 1 0,0-1 0,-1 1 0,1-1 0,0 1 0,0-1 0,-1 1 0,1-1 0,0 1 0,-1-1 0,1 1 0,-1 0 0,0-1-1,0 0 0,0 0 0,0 0 0,1 0 0,-1 0 0,0 0 0,0 0-1,0-1 1,0 1 0,0 0 0,1 0 0,-1-1 0,0 1 0,0 0 0,0-1 0,1 1-1,-1-1 1,0 1 0,1-1 0,-1 0 0,0 1 0,1-1 0,-1 0 0,1 1 0,-1-1 0,1 0-1,-1 1 1,1-1 0,0 0 0,-1 0 0,1 0 0,0 0 0,-1 1 0,1-2 0,-9-35-259,9 17 87,0 1 1,2 0 0,0 0-1,1 0 1,1 0 0,1 1-1,0-1 1,2 1 0,0 0 0,1 1-1,0 0 1,20-28 0,-25 40 214,1 0 1,0 1-1,1-1 1,-1 1 0,1 0-1,-1 0 1,1 1 0,0-1-1,1 1 1,-1 0-1,0 1 1,1-1 0,0 1-1,0 0 1,-1 1-1,1-1 1,0 1 0,0 0-1,0 1 1,0-1 0,1 1-1,-1 1 1,0-1-1,0 1 1,0 0 0,10 3-1,-5-1 48,0 1 0,0 0 0,0 1 0,-1 0 0,1 1 0,-2 0 0,1 0 0,0 1 0,-1 0 0,-1 1 0,1 0 0,-1 0 0,9 13 0,91 152 177,2 3-512,-102-152-944,-7-20-3499,-1-4 4677,0 0-3082</inkml:trace>
</inkml:ink>
</file>

<file path=ppt/ink/ink8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1.5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22 372 8320,'4'3'643,"0"0"0,0-1-1,0 1 1,0-1 0,1 0 0,-1 0 0,1-1 0,-1 1 0,1-1 0,0 0 0,0-1-1,-1 1 1,10-1 0,-7 0-230,0-1 0,0 0 0,0-1 0,0 1 1,0-2-1,-1 1 0,1-1 0,9-5 0,-3 0-288,0 0 0,0-1-1,-1-1 1,-1 0 0,1-1 0,-2 0 0,13-16 0,-14 15 22,1 0 1,-2 0 0,0-1-1,0 0 1,-1-1 0,-1 1-1,0-1 1,-1 0 0,0-1 0,-1 1-1,-1-1 1,3-29 0,-6 41-115,0 0 0,-1-1 0,1 1 0,-1 0 0,0 0 1,0 0-1,0 0 0,0 0 0,0 0 0,-1 0 0,1 0 1,-1 1-1,0-1 0,0 0 0,0 1 0,0-1 0,0 1 1,0 0-1,-1 0 0,1 0 0,-1 0 0,1 0 0,-1 1 1,0-1-1,0 1 0,0-1 0,0 1 0,0 0 0,0 0 1,0 1-1,0-1 0,0 1 0,-7-1 0,0 0 0,0 0 1,-1 1-1,1 1 0,-1 0 0,1 0 1,0 1-1,-1 0 0,1 0 0,0 1 1,-11 6-1,10-4-14,1 1 0,0 1 1,0 0-1,1 0 0,0 1 1,0 0-1,1 1 0,0 0 0,0 0 1,1 1-1,0-1 0,1 2 1,0-1-1,0 1 0,1-1 0,-4 15 1,5-12 13,0 1 0,0-1 0,2 1 0,-1 0 0,2 0 0,0 0-1,0 0 1,2 0 0,-1 0 0,2 0 0,0 0 0,1 0 0,6 21 0,-5-27-26,0 0 1,1 0-1,0 0 0,0 0 0,1-1 0,0 0 0,0 0 1,0 0-1,1-1 0,0 0 0,1 0 0,-1-1 0,1 0 1,12 6-1,1 0-716,0-2 1,0-1-1,1-1 1,38 8 0,-48-13-274,-1-1 1,1 0 0,0-1-1,-1 0 1,16-2 0,12-2-2240</inkml:trace>
</inkml:ink>
</file>

<file path=ppt/ink/ink8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2.2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 7936,'8'98'12330,"3"-29"-10965,-7-39-1336,12 58 738,-14-81-595,0 0 0,0 0 1,1-1-1,-1 1 0,2-1 0,-1 1 0,1-1 0,-1 0 0,8 8 1,-10-13-160,-1-1 0,1 1-1,-1-1 1,1 1 0,-1-1 0,1 1 0,0-1 0,-1 1 0,1-1 0,-1 1 0,1-1 0,0 0 0,0 1 0,-1-1 0,1 0 0,0 0 0,-1 0 0,1 1 0,0-1 0,0 0 0,0 0 0,-1 0 0,1 0 0,0 0 0,0 0 0,-1-1 0,1 1 0,0 0 0,0 0 0,-1 0 0,1-1 0,0 1-1,-1 0 1,1-1 0,0 1 0,-1-1 0,1 1 0,-1-1 0,1 1 0,0-1 0,-1 1 0,1-1 0,-1 1 0,0-1 0,1 0 0,-1 1 0,1-1 0,-1 0 0,0 1 0,1-2 0,9-35 392,-17-53-432,3 60-6,1-61-1,4 83 33,-1 0 0,1-1 0,1 1 0,0 0 0,0 0 0,0 0 0,1 1 0,0-1 0,1 0 0,0 1 0,9-13 0,-10 16 15,1 0 0,0 1 0,1-1 0,-1 1 0,1 0 0,-1 0 0,1 1 0,0 0 0,0 0 0,0 0 0,0 0 0,0 1 0,1-1 0,-1 1 0,0 1 0,1-1 0,-1 1 0,1 0 0,-1 0 0,0 0 0,1 1 0,7 2 0,7 0 32,-1 2 0,0 0 0,0 2-1,-1 0 1,22 11 0,-23-9-22,0 0 0,0 1-1,-1 1 1,-1 1 0,0 0 0,0 1 0,-1 0 0,-1 1-1,0 1 1,-1 0 0,-1 1 0,0 0 0,-1 1 0,-1 0 0,-1 0-1,12 33 1,-17-39-22,-1-6-21,0 0-1,0 0 0,-1 0 0,0 0 0,0 0 0,-1 0 0,1 1 1,-1-1-1,0 0 0,0 0 0,-1 0 0,-1 8 0,1-6-342,1-7 285,0 0-1,0 0 1,0 0 0,0 0 0,0 0-1,0 0 1,-1 0 0,1-1 0,0 1-1,0 0 1,0 0 0,0 0 0,0 0-1,0 0 1,-1 0 0,1 0 0,0 0-1,0 0 1,0 1 0,0-1 0,0 0-1,0 0 1,0 0 0,-1 0 0,1 0 0,0 0-1,0 0 1,0 0 0,0 0 0,0 0-1,0 0 1,0 0 0,0 0 0,-1 0-1,1 1 1,0-1 0,0 0 0,0 0-1,0 0 1,0 0 0,0 0 0,0 0-1,0 0 1,0 1 0,0-1 0,0 0-1,0 0 1,0 0 0,0 0 0,0 0-1,0 0 1,0 1 0,0-1 0,0 0-1,0 0 1,0 0 0,0 0 0,-5-5-3145</inkml:trace>
</inkml:ink>
</file>

<file path=ppt/ink/ink8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2.6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1 9344,'-2'1'573,"0"1"0,0-1-1,1 1 1,-1 0 0,0-1 0,1 1 0,-1 0 0,1 0 0,-1 0 0,1 0 0,0 0 0,0 0 0,0 0 0,0 1-1,0-1 1,1 0 0,-1 1 0,0 4 0,-2 46 2410,3-47-3262,3 73 1047,23 131 0,34 85 810,-25-61-1247,-20-113-464,48 182-1,-62-298 44,1 0-1,-1 1 1,1-2 0,0 1-1,1 0 1,-1 0-1,1-1 1,0 1 0,3 4-1,-4-8-5,0 0 0,0 1 0,0-1 0,0 0 0,0 0 0,0 0 0,0 0-1,0 0 1,0-1 0,1 1 0,-1-1 0,0 1 0,0-1 0,1 0 0,-1 0 0,0 0-1,1 0 1,-1 0 0,0 0 0,0-1 0,1 1 0,-1-1 0,0 0 0,3-1 0,14-6-1389,0-1 0,-1-1 0,0-1 1,21-17-1,-4 3-1608</inkml:trace>
</inkml:ink>
</file>

<file path=ppt/ink/ink8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3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4992,'-10'0'2432,"47"7"896,-26-7 2943,17 0-5503,-5 0 128,34 4 256,-16-1 0,25-3-1536,-15 0 0,29-7 512,-23 4 128,6-1-2048,-12 4 128,-14 0-1023,-8 0-1</inkml:trace>
</inkml:ink>
</file>

<file path=ppt/ink/ink8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3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0 378 9216,'2'2'394,"-1"0"-1,1 0 1,-1 0 0,1 0 0,0 0 0,0-1 0,0 1 0,0 0-1,0-1 1,0 0 0,0 1 0,1-1 0,-1 0 0,0 0 0,1 0-1,-1-1 1,1 1 0,-1-1 0,1 1 0,-1-1 0,1 0 0,-1 1 0,1-2-1,-1 1 1,1 0 0,3-1 0,9-1 249,0 0-1,0-1 1,22-7 0,-12 0-477,-1-1 0,-1-1 1,0-1-1,0-1 1,-1-1-1,-1-1 0,-1-1 1,0-1-1,21-26 1,-34 36-91,-1-1 0,0 0 0,0 0 1,-1-1-1,0 1 0,-1-1 1,0 0-1,2-11 0,-5 17-64,0 0 0,0 0 0,0 0-1,0 0 1,-1 0 0,0 0 0,0 1 0,0-1-1,0 0 1,-1 0 0,1 0 0,-1 0-1,0 0 1,0 0 0,0 0 0,-1 1 0,0-1-1,1 1 1,-1-1 0,0 1 0,-1 0 0,1-1-1,-1 1 1,-4-4 0,3 4-9,-1 0 0,1 0 0,-1 1 0,0-1 0,0 1 0,0 1 0,0-1 0,0 1 0,0-1 0,-1 1 0,-8 0 0,0 1 25,1 0 1,0 0-1,-20 4 0,22-1-1,1 0 0,0 1 0,-1 0 0,1 0-1,0 1 1,1 0 0,0 1 0,-1 0 0,2 1-1,-1 0 1,1 0 0,0 0 0,0 1 0,1 1 0,0-1-1,1 1 1,0 0 0,0 0 0,1 1 0,0 0-1,1 0 1,0 0 0,-4 15 0,4-11-44,0 0 0,1 1 1,0-1-1,1 1 0,1-1 0,0 1 0,1 0 1,1 0-1,0-1 0,1 1 0,0-1 0,2 1 1,-1-1-1,2 0 0,0 0 0,0-1 0,11 19 1,-10-23-120,1 0-1,0 0 1,0 0 0,1-1 0,0 0 0,1-1 0,0 0 0,0 0 0,19 11 0,-20-15-431,0 1 0,0-1 0,0 0 0,0-1 0,0 0 0,1 0 0,-1-1 0,17 1 0,8-2-2526</inkml:trace>
</inkml:ink>
</file>

<file path=ppt/ink/ink8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3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11008,'0'4'5503,"19"-1"-8446,-19-3 8830,0 0-10238,0 0-1,-10 0-384,1 0 0</inkml:trace>
</inkml:ink>
</file>

<file path=ppt/ink/ink8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4.1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20 13824,'0'-11'6911,"10"11"-15102,-10 0 14718,-14-5-11262,5 1 127</inkml:trace>
</inkml:ink>
</file>

<file path=ppt/ink/ink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5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79 4736,'-1'-1'104,"1"1"1,-1-1 0,0 0-1,1 0 1,-1 1-1,1-1 1,-1 0-1,1 0 1,-1 0-1,1 0 1,-1 0 0,1 0-1,0 0 1,0 0-1,-1 0 1,1 0-1,0 0 1,0 0-1,0 0 1,0 0-1,0 0 1,0 0 0,0 0-1,1 0 1,-1 0-1,0 0 1,1-1-1,1 0 76,-1 1 1,0 0-1,0 0 0,1 1 0,-1-1 0,1 0 0,-1 0 0,1 1 0,-1-1 0,1 1 1,-1-1-1,1 1 0,0-1 0,-1 1 0,3 0 0,8-1 325,0 1 0,0 1 0,21 2 0,27 6-108,1-4 0,0-2-1,-1-2 1,87-11 0,-131 7-676,-1-1-1,0 0 1,25-11-1,-27 10-635,-1 0-1,1 1 0,0 1 1,25-5-1,-14 8-897</inkml:trace>
</inkml:ink>
</file>

<file path=ppt/ink/ink8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4.5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5632,'1'7'9854,"7"16"-5539,17 67-3381,12 244 1242,-13-13-1877,-20-231-741,5 117-1250,-13-75-2169,0-109 1366,-2-3-193</inkml:trace>
</inkml:ink>
</file>

<file path=ppt/ink/ink8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5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1 426 3840,'-1'-5'338,"1"0"0,0 0 0,0 0 0,1 1-1,-1-1 1,1 0 0,0 0 0,0 0 0,1 1 0,-1-1 0,1 1 0,0-1 0,0 1 0,1 0-1,-1 0 1,6-7 0,64-82 3529,-44 60-3708,-14 12 390,-7 11-155,-1 1-1,1-1 1,1 2 0,8-9 0,1 3 89,0 2 1,0 0 0,1 2 0,1-1-1,0 2 1,0 1 0,23-7 0,2 2 153,0 1 0,54-5 0,-72 14-523,1 0 0,-1 2 1,1 2-1,-1 0 0,1 2 0,-1 0 1,1 2-1,-2 1 0,1 1 0,0 1 1,-2 2-1,38 18 0,-43-17-137,1 1-1,-2 1 1,0 0-1,0 1 1,-1 1-1,-1 1 1,-1 1-1,0 0 1,-1 1-1,-1 0 1,0 1-1,-2 0 1,0 1-1,-1 0 0,8 26 1,-13-29 16,-1 1 1,0 0-1,-1 0 1,-1 0-1,-1 1 0,-1-1 1,0 0-1,-1 1 1,-1-1-1,-1 0 0,-1 0 1,0 0-1,-1-1 1,-14 33-1,3-16 94,-1-1 1,-2 0-1,-1-1 0,-2-2 0,-1 0 1,-34 35-1,38-46 15,-1-1 0,0-1 0,-42 26 0,53-37-42,-1 0 1,0-1-1,0 0 1,0-1-1,0 0 1,-1 0-1,1-1 1,-1-1-1,0 0 1,0 0 0,0-1-1,-12 0 1,20-1-45,0-1 0,0 1 0,0-1 0,0 1-1,0-1 1,0 0 0,1 0 0,-1 0 0,0 0 0,0 0 0,1-1 0,-1 1 0,1-1 0,0 0 0,-1 0 0,1 0 0,0 0 0,0 0 0,0 0 0,0 0 0,0-1 0,1 1 0,-1-1 0,-1-4 0,1 3-17,1 0 0,0-1 0,1 1 0,-1-1 0,1 1 0,0-1 0,0 0 0,0 1 0,0-1 0,1 1 0,0-1 0,0 1 0,0 0 0,4-9 0,-5 12 11,0 1 1,0-1 0,0 0 0,1 1 0,-1-1 0,0 1 0,0-1-1,1 0 1,-1 1 0,0-1 0,1 1 0,-1-1 0,1 1 0,-1-1-1,1 1 1,-1 0 0,1-1 0,-1 1 0,1-1 0,-1 1-1,1 0 1,-1-1 0,1 1 0,0 0 0,-1 0 0,1 0 0,-1-1-1,1 1 1,0 0 0,0 0 0,17 13 293,13 42 314,10 46 70,-17-39-338,37 68-1,-31-92-374,-23-30 89,0 0 0,0 0 0,0 1 0,9 18 0,-15-25-143,0-1 0,-1 1 1,1 0-1,0-1 0,-1 1 1,0-1-1,1 1 0,-1 0 0,0 0 1,0-1-1,0 1 0,0 0 1,0-1-1,0 1 0,-1 0 0,1-1 1,-1 1-1,1 0 0,-1-1 1,1 1-1,-1-1 0,0 1 0,0-1 1,0 1-1,0-1 0,0 1 1,0-1-1,0 0 0,0 0 0,0 1 1,-1-1-1,1 0 0,0 0 1,-1 0-1,-2 1 0,-19 5-4891,13-7 1492</inkml:trace>
</inkml:ink>
</file>

<file path=ppt/ink/ink8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5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0 313 7296,'27'0'3935,"1"-2"0,27-5 0,-36 3-3120,1-1 0,-1 0 0,27-12 0,-35 12-706,0 0 0,-1 0 0,0-1 0,0-1 0,-1 1-1,0-2 1,0 1 0,0-1 0,-1 0 0,0-1 0,-1 0 0,0 0 0,0-1 0,-1 0 0,-1 0 0,7-14 0,-11 19-85,-1 0 0,1 1 0,-1-1 0,0 0 0,0 0 0,-1 0 0,1 1 0,-1-1 0,0 0 0,-1 1 0,1-1 0,-1 0 0,1 1 0,-2 0 0,1-1 0,0 1 0,-1 0 0,1 0 0,-1 1 0,-1-1 0,1 0 0,0 1 0,-1 0 0,1 0 0,-1 0 0,0 0 0,0 0 0,0 1 0,-1 0 0,1 0 0,-6-2 0,4 4 25,1-1 0,-1 1 0,0 0 1,0 1-1,0-1 0,0 1 1,0 0-1,0 1 0,1-1 0,-1 1 1,0 1-1,1-1 0,0 1 0,-1 0 1,1 0-1,0 0 0,1 0 1,-1 1-1,-5 6 0,-3 2 64,1 1 0,0 1 0,1 0 0,1 0 0,-10 19 1,13-22-46,1-1 1,0 2-1,1-1 1,0 1-1,1 0 1,0 0 0,1 0-1,1 0 1,0 0-1,0 1 1,1-1-1,0 1 1,3 21-1,3-13-22,2-1 0,0 0 0,1 0-1,0-1 1,2 0 0,17 25-1,-20-35-30,0-1 0,0 0 0,1-1-1,0 1 1,0-2 0,1 1-1,0-1 1,0 0 0,0-1 0,1 0-1,0 0 1,18 5 0,-17-7-315,0 0 0,-1-1 0,1 0 0,0-1-1,16 1 1,-20-2-294,-1-1 0,1 1 0,-1-1-1,0-1 1,0 1 0,1-1 0,-1 0-1,0 0 1,9-5 0,5-4-2884</inkml:trace>
</inkml:ink>
</file>

<file path=ppt/ink/ink8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6.4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86 119 8064,'5'-12'1924,"2"1"0,-1 1 0,2-1 0,15-17 1,-18 24-1733,1-1 0,-1 1 0,1 0 0,0 0 0,0 1 0,0-1 0,1 1 0,-1 1 0,1-1 0,-1 1 0,9-1 0,-9 1-155,1 1 0,0 0-1,0 0 1,-1 0 0,1 1 0,0 0 0,0 0 0,0 1 0,-1 0 0,1 0 0,0 1 0,-1 0-1,1 0 1,-1 0 0,1 1 0,-1 0 0,0 0 0,0 1 0,-1 0 0,8 5 0,-8-4 32,0 1 0,0 0 0,-1 0 0,0 0 0,0 0 0,0 1 0,-1-1 0,0 1 0,0 0-1,-1 0 1,0 0 0,0 0 0,0 0 0,-1 1 0,0-1 0,-1 0 0,0 1 0,0-1 0,-1 11 0,-3 8 144,-1-1 0,-1 0 0,-1-1 0,-1 1 0,-1-1 0,-1-1 0,-25 42 0,15-31 27,-2-2-1,-2 0 1,0-2-1,-45 42 1,65-68-230,-11 10 27,0 0 0,-22 13 0,34-25-35,0 1 1,-1-1-1,1 0 1,0 0-1,-1-1 1,1 1-1,-1-1 1,0 0-1,0 0 1,1 0-1,-1 0 0,0-1 1,0 0-1,0 1 1,0-1-1,0-1 1,1 1-1,-1 0 1,-4-2-1,7 2-2,0-1 0,0 1 0,0-1 0,0 1 0,0-1 0,0 0 0,0 1 0,1-1 0,-1 0 0,0 0 0,0 0 0,1 1 0,-1-1 0,0 0 0,1 0 0,-1 0 0,1 0 0,-1 0 0,1 0 0,0 0 0,-1 0 0,1 0 0,0 0 0,0-2 0,4-31 0,26-30 0,-29 62 1,2-4 24,0 0 1,1 0-1,0 1 1,0 0 0,0-1-1,0 1 1,1 1-1,0-1 1,9-6-1,-13 11-6,0 0-1,0 0 0,1 0 1,-1 0-1,0 0 1,0 0-1,0 1 1,1-1-1,-1 1 0,0-1 1,0 0-1,0 1 1,0 0-1,0-1 1,0 1-1,0 0 0,0 0 1,0-1-1,0 1 1,-1 0-1,1 0 0,0 0 1,0 0-1,-1 0 1,1 0-1,-1 0 1,1 0-1,-1 0 0,1 2 1,28 51 541,-16-28-371,-9-20-163,1-1 1,0 0 0,0 0 0,0 0-1,1-1 1,-1 1 0,1-1 0,0-1-1,0 1 1,1-1 0,-1 0 0,1 0 0,-1-1-1,1 0 1,0 0 0,0-1 0,0 0-1,0 0 1,10 0 0,18 0-300,0-2 1,57-7-1,-85 7 172,6-1-343,36-2-778,-20 9-3768,-27-1-342,-3-2 4115,1 2-1983</inkml:trace>
</inkml:ink>
</file>

<file path=ppt/ink/ink8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6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36 7424,'-5'16'3712,"24"-12"-3456,-19-4 7295,18 5-7295,-4-1 128,15-4 0,-6 0 128,20-9-768,-15 5 128,9-7-512,-8 3 0,5-12-1919,-8 8 127</inkml:trace>
</inkml:ink>
</file>

<file path=ppt/ink/ink8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7.1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 8192,'15'-16'4096,"13"25"-3200,-19-9 5887,5 7-6783,0-3 0,4 8-1024,-4-4 0,1 0-639,-5-4-1,-1 0-768,0-1 0</inkml:trace>
</inkml:ink>
</file>

<file path=ppt/ink/ink8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7.5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5760,'23'-5'2816,"23"5"-2432,-35 0 4736,17-4-5248,-4 4 128,-1-3-3200,-4 3 128,-5 0 2944,1 0 0</inkml:trace>
</inkml:ink>
</file>

<file path=ppt/ink/ink8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7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5888,'-1'2'558,"0"1"1,1-1 0,-1 1-1,1-1 1,-1 1-1,1-1 1,0 1 0,0-1-1,0 1 1,1 0-1,-1-1 1,1 1 0,-1-1-1,2 5 1,3 20 2709,0 344 832,12 186-3592,-15-407-4218,-3-91-2563,1-45 3457</inkml:trace>
</inkml:ink>
</file>

<file path=ppt/ink/ink8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8.3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0 372 5248,'1'-3'245,"1"0"0,-1 0-1,1 0 1,0 0 0,-1 0 0,1 0 0,0 1 0,1-1 0,-1 1 0,0-1-1,1 1 1,0 0 0,-1 0 0,5-2 0,19-21 1458,-9 4-680,1 0 0,21-18 0,0-1-231,-19 18-152,2 1 0,0 1 0,1 1 0,1 0 0,1 2 0,0 2 0,32-16 0,-46 27-478,0 0 0,1 1 0,-1 0 0,1 1 0,-1 0 0,1 1 0,0 0 0,0 1 0,0 0 0,0 1 0,0 0 0,-1 1 0,1 0 0,-1 1 0,1 0 0,-1 1 0,0 0 0,0 1 0,15 9 0,3 3-168,0 2-1,-2 1 0,0 1 0,-1 2 0,36 40 1,-60-61 29,0 0 1,-1-1-1,1 1 1,-1 0 0,1 1-1,-1-1 1,1 0 0,-1 0-1,0 1 1,0-1-1,0 0 1,-1 1 0,1-1-1,0 1 1,-1-1-1,0 1 1,1-1 0,-1 1-1,0-1 1,0 1-1,-1 0 1,0 3 0,0-2 27,-1 0 0,0 0 1,0 0-1,-1 0 1,1-1-1,-1 1 0,1-1 1,-1 1-1,0-1 1,-1 0-1,1 0 0,-5 3 1,-13 7 240,-1 0 0,0-1 0,-42 15 1,42-18-135,-61 30 458,-42 16-442,123-54-243,-1 0 0,0 0 1,0 0-1,1-1 1,-1 1-1,0 0 1,0-1-1,0 0 0,0 0 1,0 0-1,0 0 1,0 0-1,0-1 1,0 1-1,1-1 0,-1 0 1,0 1-1,0-1 1,0-1-1,1 1 1,-1 0-1,1-1 1,-1 1-1,1-1 0,-1 0 1,1 0-1,-4-4 1,3 1-501,0 1 1,0-1 0,1 0-1,-1 0 1,1 0-1,0 0 1,1 0 0,-1-1-1,1 1 1,0 0 0,1-1-1,-1 1 1,1-8 0,0-12-2760</inkml:trace>
</inkml:ink>
</file>

<file path=ppt/ink/ink8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9.0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136 190 6912,'-13'12'1933,"6"-2"3370,14 14-2726,7 16-1325,-7-18-821,1-1 1,19 35 0,-24-50-336,0-1-1,1 0 1,-1 0-1,1 0 1,0-1-1,1 1 0,-1-1 1,1 0-1,0 0 1,0-1-1,0 1 1,0-1-1,1 0 0,-1-1 1,7 3-1,0-2-14,0-1-1,-1-1 0,1 0 1,0 0-1,0-1 0,0-1 1,-1 0-1,1-1 0,0 0 1,-1 0-1,1-2 0,-1 1 1,0-1-1,0-1 0,0 0 0,-1-1 1,0 0-1,11-8 0,-13 9-21,-1 0-1,0 0 0,-1-1 0,0 0 0,0 0 0,0 0 0,0-1 0,-1 0 0,0 0 0,-1-1 0,0 1 0,0-1 0,0 0 0,-1 0 0,0 0 0,-1-1 0,1 1 0,-2 0 0,1-1 0,-1 0 0,-1 1 0,1-1 0,-2 0 1,1 1-1,-1-1 0,-3-13 0,1 12-53,-1 0 1,0 0-1,0 0 1,-1 1-1,0-1 1,-1 1 0,0 0-1,0 1 1,-1 0-1,0 0 1,-1 0-1,0 1 1,0 0 0,0 0-1,-1 1 1,0 0-1,0 0 1,-1 1-1,0 1 1,1 0-1,-1 0 1,-16-4 0,11 6-56,0 0 1,0 0-1,0 2 1,0 0-1,0 0 1,0 1 0,0 1-1,0 1 1,0 0-1,-14 6 1,10-3-86,1 1 1,1 0-1,-1 2 0,1 0 0,1 1 1,-1 1-1,-19 17 0,31-24 23,0 1 0,0 0-1,0 0 1,1 1 0,0 0-1,0-1 1,0 1 0,1 0-1,0 1 1,0-1-1,-3 12 1,6-16 49,-1 1 1,1-1-1,0 0 0,0 1 0,0-1 1,0 0-1,0 1 0,0-1 0,1 0 0,-1 1 1,1-1-1,-1 0 0,1 0 0,0 1 1,0-1-1,0 0 0,1 0 0,-1 0 1,0 0-1,1 0 0,-1-1 0,1 1 1,-1 0-1,1-1 0,0 1 0,0-1 0,0 1 1,0-1-1,0 0 0,0 0 0,0 0 1,0 0-1,0 0 0,1-1 0,-1 1 1,0-1-1,4 1 0,6 2-203,0-1 0,1 0 1,-1-1-1,0-1 0,1 0 0,-1 0 0,1-2 0,-1 1 0,17-5 0,14-6-332,53-23 0,-68 25 421,2-4 187,44-25-1,-10 4 1849,-64 34-1779,1 1-1,0 0 0,-1 0 0,1-1 0,-1 1 0,1 0 0,-1 0 0,1-1 1,0 1-1,-1 0 0,1 0 0,0 0 0,-1 0 0,1 0 0,-1 0 0,1 0 0,0 0 1,-1 0-1,1 0 0,0 0 0,-1 1 0,1-1 0,-1 0 0,1 0 0,0 1 1,-1-1-1,1 0 0,-1 1 0,1-1 0,-1 0 0,1 1 0,-1-1 0,1 1 0,-1-1 1,0 1-1,1-1 0,-1 1 0,0-1 0,1 1 0,-1 0 0,0-1 0,0 1 1,1-1-1,-1 1 0,0 1 0,4 35 2963,-3-24-3126,0 1 303,1-1 0,0 1 1,1-1-1,0 0 0,1 0 0,0 0 1,2 0-1,10 19 0,-12-25-204,1 0-1,0-1 0,0 0 0,1 0 0,0 0 1,0-1-1,0 1 0,1-2 0,-1 1 0,1-1 1,1 0-1,-1 0 0,0-1 0,1 0 0,13 4 1,40 6-1287,-55-12 664,0-1 0,0 1 0,0-1 0,0-1 1,0 1-1,0-1 0,10-2 0,8-3-2484</inkml:trace>
</inkml:ink>
</file>

<file path=ppt/ink/ink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6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208 361 5632,'18'31'2688,"-15"-26"-2157,0 0 0,0 0 0,0-1 0,0 1 0,1-1 0,0 1-1,-1-1 1,10 7 0,25 24 300,-30-26-784,0 0 0,1-1 1,0-1-1,13 9 0,-10-10 135,-1 0 0,1-1 0,0 0 0,1-1 1,-1 0-1,1-1 0,-1-1 0,1 0 0,0-1 0,0 0 1,0-1-1,0 0 0,0-1 0,0-1 0,-1 0 0,1 0 0,0-1 1,-1-1-1,0 0 0,0-1 0,0 0 0,0-1 0,-1 0 0,0-1 1,19-15-1,-17 11-89,-1 0 0,0-2 1,-1 1-1,0-1 0,-1-1 1,-1 0-1,0 0 0,0-1 0,-2 0 1,0 0-1,0-1 0,-2 0 1,0 0-1,-1 0 0,3-21 0,-5 28-81,-1 0 0,0 0 0,-1 0-1,0 0 1,0 1 0,-1-1-1,0 0 1,-1 0 0,0 0 0,0 1-1,0-1 1,-2 1 0,1 0 0,-1 0-1,0 0 1,0 0 0,-1 0-1,0 1 1,0 0 0,-1 0 0,0 1-1,0-1 1,-1 1 0,0 1-1,0-1 1,0 1 0,-1 0 0,1 1-1,-1 0 1,-15-6 0,11 7-24,-1 0 0,1 1 1,0 0-1,-1 1 0,0 0 1,1 1-1,-1 0 1,1 1-1,-1 1 0,1 0 1,-1 0-1,1 2 0,0-1 1,-12 6-1,-24 11-65,2 2 0,-47 29 0,44-23-186,-69 54 0,101-68-55,1 0-1,0 0 1,1 2 0,1 0 0,0 0 0,2 1 0,-15 25-1,24-38 134,1 0 0,0 0 0,0 0 0,0 1-1,0-1 1,1 1 0,-1-1 0,1 1 0,0 0-1,1 0 1,-1-1 0,1 1 0,0 0 0,0 0-1,0-1 1,1 1 0,0 0 0,-1 0 0,2-1-1,-1 1 1,4 6 0,-1-6-186,0 0 0,0 0 0,1-1 1,0 0-1,8 6 0,-11-8 271</inkml:trace>
</inkml:ink>
</file>

<file path=ppt/ink/ink8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29.7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5 158 5376,'-1'-3'429,"0"1"0,1-1 0,-1 1 0,1-1 0,-1 1-1,1-1 1,0 1 0,0-1 0,0 1 0,0-1 0,1 0 0,-1 1 0,1-1 0,-1 1 0,1 0 0,0-1 0,0 1 0,0 0 0,0-1 0,1 1 0,-1 0 0,2-2-1,-2 2-138,1 1 0,-1 0-1,1 0 1,-1 0-1,1 0 1,0 0 0,-1 0-1,1 1 1,0-1-1,0 0 1,-1 1 0,1-1-1,0 1 1,0 0-1,2-1 1,23 5-432,-6 1 398,0-2 0,1-1 0,0 0 0,0-1 0,-1-2 0,1 0 0,0-1 0,-1-2 0,32-8 0,-31 6-228,0-1 1,-1-1-1,25-13 0,-31 13-32,1 1-1,0 1 0,0 0 0,0 1 1,24-4-1,-21 11-82,-17 10 18,-20 22-7,11-23 73,-168 245 1283,172-252-1226,0 1 1,0 0-1,0 1 0,1-1 0,0 0 0,0 1 0,0 0 0,1-1 0,0 1 1,0 0-1,0 0 0,1-1 0,-1 1 0,2 0 0,-1 0 0,1 0 0,-1-1 0,2 1 1,-1 0-1,1-1 0,-1 1 0,1-1 0,1 1 0,-1-1 0,1 0 0,0 0 1,0 0-1,1 0 0,-1-1 0,7 7 0,-5-6-192,1-1-1,-1 1 1,1-1 0,0 0-1,0 0 1,1-1-1,-1 0 1,1 0 0,0 0-1,10 2 1,-9-3-355,-1-1 0,0 0 0,1-1 0,-1 1 0,0-1 0,1-1 0,-1 1 0,0-1 0,1-1 0,-1 1 0,8-4 0,15-7-2578</inkml:trace>
</inkml:ink>
</file>

<file path=ppt/ink/ink8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0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 7936,'3'-2'1995,"3"0"5651,-3 12-3473,1 5-4804,5 32 1464,-2 0 0,1 81-1,-5-62-130,2 124 810,-4-84-912,0-44-461,6 164 443,-3-188-501,1 1 0,1-2 0,23 70 0,-27-99-404,1-1 0,0 0 0,1 0 0,-1 0 0,1-1-1,1 1 1,-1-1 0,1 0 0,0-1 0,1 1-1,-1-1 1,1 0 0,0 0 0,9 6 0,-11-9 73,0-1 1,0 1 0,1 0 0,-1-1 0,0 0-1,0 0 1,1 0 0,-1-1 0,1 1-1,-1-1 1,1 0 0,-1-1 0,1 1 0,-1-1-1,0 1 1,1-1 0,-1-1 0,0 1-1,0 0 1,1-1 0,-1 0 0,0 0 0,-1 0-1,1-1 1,4-3 0,18-14-2972</inkml:trace>
</inkml:ink>
</file>

<file path=ppt/ink/ink8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0.5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9856,'15'20'4864,"33"-13"-5760,-40-7 8959,21 9-7935,-6-6 0,29 5 0</inkml:trace>
</inkml:ink>
</file>

<file path=ppt/ink/ink8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0.9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77 295 7296,'4'-1'821,"0"0"0,-1 1 1,1 0-1,0-1 0,0 1 1,0 1-1,-1-1 0,1 1 0,0-1 1,0 1-1,-1 0 0,1 0 1,4 3-1,26 3 651,-29-8-1437,1 0 1,0 0-1,0 0 0,-1-1 1,1 1-1,-1-1 0,1-1 1,-1 1-1,0-1 1,9-6-1,42-37 1069,-52 42-1067,0 0-1,0-1 1,0 1 0,-1-1-1,1 1 1,-1-1-1,0 0 1,-1-1-1,1 1 1,-1 0 0,0-1-1,0 1 1,-1-1-1,0 0 1,0 1-1,0-1 1,0 0 0,-1 0-1,0 0 1,0 1-1,-1-1 1,0 0-1,0 0 1,0 1 0,-1-1-1,1 0 1,-1 1-1,-1 0 1,1-1-1,-1 1 1,0 0 0,0 0-1,0 0 1,-1 1-1,1-1 1,-1 1-1,-1 0 1,1 0 0,0 0-1,-1 1 1,0-1-1,0 1 1,0 0-1,0 1 1,0-1 0,-1 1-1,1 0 1,-12-2-1,10 2 15,-1 1-1,1 0 1,-1 1-1,1-1 0,-1 1 1,1 1-1,-1 0 1,1 0-1,-1 0 1,1 1-1,0 0 0,-1 0 1,1 1-1,0 0 1,1 0-1,-1 1 0,1 0 1,-1 0-1,1 0 1,0 1-1,0 0 1,1 0-1,0 1 0,0-1 1,0 1-1,0 0 1,1 0-1,0 1 1,0-1-1,1 1 0,0 0 1,-4 14-1,1-2 125,0 0 0,2 0 0,1 0 0,0 0 0,1 1 0,1-1 0,1 1 0,1-1 0,5 32 0,-4-36-69,1-1 1,1 0 0,1 0-1,0 0 1,0 0-1,1-1 1,1 0 0,1 0-1,-1 0 1,2-1 0,0 0-1,0-1 1,18 16 0,-23-24-285,0 0 1,0 0 0,0 0-1,1-1 1,-1 0 0,1 0-1,0 0 1,0 0 0,-1-1 0,1 0-1,0 0 1,0 0 0,0 0-1,1-1 1,8 0 0,-2-2-595,1 1 0,0-2 1,-1 1-1,0-2 1,13-5-1,5-1-2812</inkml:trace>
</inkml:ink>
</file>

<file path=ppt/ink/ink8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2.8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0 504 8064,'7'-2'1416,"-1"0"0,1-1 0,-1 0 0,1 0 0,8-5 0,21-26 3675,-30 25-4700,1 0-1,-2 0 1,0 0 0,0-1-1,0 0 1,-1 0-1,4-16 1,-3 2-380,-1 0 0,-1 0 0,-1 0 0,-1-1 0,-2 1 0,-4-43 0,2 54 59,0-1 0,0 0 0,-1 1 0,-1-1 0,-7-14 1,10 24-52,0 0 1,-1 0 0,1 0 0,-1 1-1,0-1 1,0 1 0,0-1 0,-6-3-1,8 5-11,-1 1-1,1 0 0,-1 1 0,0-1 0,0 0 0,1 0 0,-1 1 0,0-1 0,0 1 0,0-1 0,0 1 0,1 0 0,-1 0 0,0 0 0,0 0 0,0 0 0,0 0 0,0 1 0,0-1 0,-2 1 0,2-1-1,1 1 0,0-1-1,-1 0 1,1 1-1,0-1 1,0 0 0,-1 1-1,1-1 1,0 1 0,0 0-1,0 0 1,0-1 0,-1 1-1,1 0 1,0 0 0,1 0-1,-1 0 1,0 0 0,0 0-1,0 0 1,0 2 0,1-3 3,0 1 1,1 0-1,-1 0 1,1 0-1,-1-1 1,1 1-1,0 0 1,-1-1-1,1 1 1,0 0-1,-1-1 1,1 1-1,0-1 1,-1 1-1,1-1 1,0 0-1,0 1 1,0-1-1,0 0 1,-1 1-1,1-1 1,1 0-1,9 3 55,-1 0-1,1-1 1,-1-1 0,12 1 0,35-4 312,73-13 0,1 0 2,145 3 795,-284 12-1176,0 1 0,0 0-1,0 1 1,0-1-1,0 2 1,0-1-1,0 1 1,1 0-1,-1 1 1,1 0-1,0 0 1,0 0-1,1 1 1,-1 0-1,1 0 1,0 1-1,0 0 1,1 0 0,-1 0-1,1 1 1,1-1-1,-6 10 1,4-5 5,0 1 1,1-1 0,0 1-1,1 0 1,0 0 0,1 0-1,0 0 1,1 1 0,1 0-1,0-1 1,0 1-1,1-1 1,3 22 0,-1-24 4,0-1 0,0 0 0,0 0 0,1 0 0,1 0 0,0 0 1,0 0-1,0-1 0,1 0 0,0 0 0,1 0 0,0-1 0,0 1 0,1-1 0,-1-1 1,2 0-1,13 10 0,-11-11 4,1 0 0,0-1 0,0 0 0,0-1-1,1-1 1,-1 0 0,1 0 0,-1-1 0,1 0 0,-1-1 0,1-1 0,12-1 0,18-5-85,0-2 0,41-14 0,-41 10-81,-31 10 46,0 0 0,0-1 1,0-1-1,-1 0 0,1 0 0,-1-1 0,-1 0 0,1-1 0,-1 0 1,0 0-1,11-13 0,-16 15 43,0 0 0,0-1 0,-1 0 1,1 1-1,-1-1 0,-1 0 0,1-1 0,-1 1 1,0 0-1,0-1 0,-1 1 0,0-1 1,0 1-1,-1-1 0,0 0 0,0 1 0,0-1 1,-1 0-1,0 1 0,-3-13 0,2 10 20,-1 0 0,0 0 0,0 0-1,-1 1 1,0 0 0,-1-1 0,0 2 0,0-1-1,-1 0 1,-7-7 0,11 13 48,0 0-1,0 0 1,0 1 0,0-1 0,-1 1-1,1 0 1,0 0 0,-1 0 0,1 0-1,-1 0 1,1 0 0,-1 0-1,1 1 1,-1 0 0,0-1 0,-3 1-1,2 1 21,0-1 0,1 1 0,-1 0 0,1 1 0,-1-1 0,1 0 0,-1 1 0,1 0 0,0 0 0,0 0 0,0 0 0,0 1-1,0-1 1,1 1 0,-3 2 0,-6 6 66,1 0 1,1 0-1,0 1 0,0 0 0,1 0 1,1 1-1,0 0 0,1 1 0,0-1 1,1 1-1,0 0 0,1 1 0,1-1 1,1 1-1,0 0 0,0-1 0,2 1 1,0 0-1,0 0 0,2 0 0,3 17 0,-3-25-52,1 0 0,-1 0 0,2 0 0,-1 0 0,1 0 0,0-1 0,0 0 0,1 0 0,0 0 0,0 0 0,0 0 0,1-1 0,-1 0 0,1-1 0,1 1 0,12 6 0,10 4-23,1-1 1,52 17-1,-36-15-281,-41-14-28,0 0-1,0 0 0,0 0 0,0-1 1,0 0-1,0 0 0,0-1 0,1 1 1,-1-1-1,0 0 0,0 0 0,1-1 1,-1 0-1,5-1 0,-5 0-67,0 0-1,-1-1 0,0 1 1,0-1-1,0 0 1,0-1-1,0 1 1,-1 0-1,1-1 1,-1 0-1,0 0 0,0 0 1,0 0-1,4-10 1,10-19-902,-12 21 1425,1 0 1,0 0-1,1 1 1,0 0-1,1 0 1,10-9-1,-16 17 929,1 12 3341,3 25-2458,-6-33-1923,0 0 0,1 0 0,-1 0-1,0 0 1,1 0 0,-1 0 0,1 0 0,-1 0-1,1 0 1,0 0 0,-1 0 0,1 0-1,0 0 1,0 0 0,0 0 0,0-1 0,-1 1-1,1 0 1,0-1 0,0 1 0,2 1 0,29 11 351,-16-7-292,2 3 96,1-1 1,0-1 0,0-1 0,36 8 0,-47-13-164,1 0 0,-1 0 0,1-1 0,-1 0 1,1-1-1,-1 0 0,0 0 0,1 0 0,-1-1 0,0-1 0,0 1 0,0-1 1,0 0-1,9-6 0,-7 3-40,0 0 0,0 0 0,-1-1 0,0 0 0,0-1 0,-1 0 0,0 0 0,-1-1 0,1 0 0,-2 0 0,1-1 0,8-18 0,-12 17-33,-1-1 0,0 1 0,0-1 1,-1 1-1,-1-1 0,0 1 0,0-1 0,-2 1 0,1-1 1,-1 1-1,-6-17 0,3 11-27,-1 1 0,0 0 0,-1 1 0,-1-1-1,-1 2 1,0-1 0,-14-16 0,17 24 18,-1 0 0,0 0 0,0 0 0,-1 1 0,0 0 0,0 0 0,-1 1 1,1 0-1,-1 1 0,0 0 0,0 0 0,-1 1 0,1 0 0,-1 1 0,1-1 0,-1 2 0,0 0 0,0 0 0,0 1 0,0 0 0,1 0 0,-1 1 0,0 1 0,0 0 0,1 0 0,-1 0 0,1 2 0,-1-1 0,-13 8 1,12-5 4,-1 0 1,1 1 0,1 1-1,-1-1 1,1 2 0,1-1-1,-1 2 1,2-1 0,-1 1-1,1 0 1,-13 23 0,16-24-58,1 1-1,0 0 1,0 1 0,1-1 0,1 1 0,-1-1 0,2 1 0,0 0 0,0 0 0,0 0 0,2-1 0,-1 1 0,1 0-1,1 0 1,3 12 0,-4-20 38,-1-1-1,1 0 1,0 1-1,0-1 1,0 0-1,0 0 1,1 0-1,-1 0 1,0 0-1,1 0 1,0 0-1,-1 0 1,1-1-1,0 1 1,0 0-1,0-1 1,0 0 0,0 1-1,0-1 1,0 0-1,4 1 1,0 0-184,1-1-1,-1 1 1,1-1 0,-1-1 0,1 1 0,-1-1 0,1 0 0,7-2 0,14-2-1650,1-2 0,50-17 0,-77 22 1748,120-33-4924,-80 27 6140,-1 4 3963,-44 13 1430,6 36-3761,2-33-2431,2 1 0,-1-1 0,2-1 0,0 1 0,0-1 0,1-1 0,1 1 0,17 15 0,-19-20-252,0 0 0,0 0 0,1-1 0,1 0 0,-1 0 0,1-1 0,0-1 0,0 1 0,0-1-1,0-1 1,1 0 0,15 2 0,-18-6-451,0 1 0,-1-2-1,1 1 1,-1-1 0,1 0-1,-1 0 1,0-1 0,1 0-1,-1-1 1,-1 1 0,1-2 0,8-5-1,13-7-3155</inkml:trace>
</inkml:ink>
</file>

<file path=ppt/ink/ink8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3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212 1001 8320,'7'-24'9285,"12"5"-5770,34-12-4088,-25 16 1913,7-11-538,-2-1 0,0-2 0,50-58 0,-71 74-660,3-4-62,-1-1 1,0 0 0,-2 0 0,0-2 0,-1 1 0,-1-1-1,-1-1 1,0 0 0,-2 0 0,-1-1 0,7-40 0,-10 46-114,-2 1 0,0-1 1,-1 0-1,-1 1 1,0-1-1,-1 1 1,-1-1-1,0 1 1,-1 0-1,-1 0 0,0 0 1,-1 1-1,0 0 1,-2 0-1,1 0 1,-2 1-1,-16-21 1,11 18-31,-2 0 0,1 1 0,-2 0 0,0 1 0,0 1 0,-1 1 1,-1 1-1,0 0 0,-39-15 0,47 22 61,1 1 1,-1 1-1,0-1 1,0 2-1,0-1 1,0 2-1,0-1 1,0 1-1,0 1 0,0 0 1,0 1-1,0 0 1,1 0-1,-1 1 1,1 1-1,-1 0 1,1 0-1,0 1 0,1 0 1,-19 13-1,23-13 18,-1-1 1,1 1-1,0 0 0,0 0 0,0 1 0,1-1 0,0 1 0,0 0 0,1 1 1,-1-1-1,1 0 0,1 1 0,-1 0 0,-1 7 0,-1 1 20,-6 21 120,1 1 1,2 0-1,-6 69 1,8 102 342,6-205-494,1 112 294,19 136 0,-18-234-300,28 173 167,-25-165-208,1-1 0,1 1 1,2-1-1,0-1 0,21 36 0,-3-27-1113,-4-20-3642,-21-11 1661,-2-1-191</inkml:trace>
</inkml:ink>
</file>

<file path=ppt/ink/ink8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4.0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0 305 7040,'4'5'535,"0"0"0,0 0 0,0 0 0,0 0 0,1-1 0,-1 0 0,1 0 0,0 0 1,1-1-1,-1 0 0,1 0 0,-1 0 0,1 0 0,0-1 0,0 0 0,0 0 0,0-1 0,0 0 0,0 0 0,12 0 0,-6 0-396,-1-1-1,1 0 0,0-1 0,-1 0 1,1-1-1,-1 0 0,1-1 0,-1 0 0,0-1 1,18-9-1,-4-1 307,-2-1 1,1-2 0,-2 0-1,0-2 1,-1 0-1,-1-1 1,-1-1 0,23-33-1,-38 47-351,-1 1-1,1-1 0,-1 0 0,-1 0 1,5-14-1,-7 19-68,1-1 0,-1 0 0,1 1 0,-1-1 1,0 0-1,0 1 0,0-1 0,-1 0 0,1 1 0,-1-1 1,1 1-1,-1-1 0,0 0 0,0 1 0,0-1 0,0 1 1,0 0-1,-1-1 0,1 1 0,-3-3 0,0 1-11,0 1 0,0-1 0,-1 1 0,1 0 0,-1 1 0,0-1 0,0 1 0,0-1 0,0 2 0,0-1 0,0 0 0,-1 1 0,1 0 0,0 0 0,-1 1 0,1 0 0,-1 0 0,1 0 0,0 0 0,-1 1 0,-8 2 0,-5 1 65,1 1 1,0 1-1,0 1 0,-32 16 0,37-16-4,0 1-1,1 0 1,0 1-1,0 0 1,1 1-1,0 0 0,-16 19 1,23-24-45,1 0 0,-1 0 0,1 0 0,0 0 1,0 0-1,0 1 0,1-1 0,0 1 0,0 0 0,1 0 0,-1 0 1,1-1-1,1 1 0,-1 0 0,1 1 0,0-1 0,0 0 0,1 0 0,-1 0 1,2 0-1,2 10 0,1-5 0,0 0 1,1 0-1,1-1 1,0 0-1,0 0 0,1-1 1,0 1-1,1-2 1,0 1-1,0-1 1,1 0-1,0-1 0,0-1 1,0 1-1,1-1 1,0-1-1,1 0 1,17 5-1,22 5-1094,0-2 0,102 12 0,-141-24 627,59 6-5451,-47-7 2433</inkml:trace>
</inkml:ink>
</file>

<file path=ppt/ink/ink8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4.7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43 256 6272,'3'1'410,"-1"0"1,0-1 0,0 1-1,0 0 1,0 0 0,0 0-1,0 0 1,0 0-1,0 1 1,0-1 0,-1 1-1,1-1 1,-1 1 0,1-1-1,-1 1 1,1 0-1,-1 0 1,0 0 0,0 0-1,0 0 1,0 0 0,0 0-1,0 0 1,-1 0 0,1 0-1,-1 1 1,1-1-1,-1 0 1,0 5 0,10 32 923,-8-34-1023,1 1 1,-1-1-1,1 0 1,1 0-1,-1 0 1,1 0-1,0 0 1,0-1-1,0 0 1,0 1-1,1-2 1,0 1-1,0 0 1,8 4-1,-4-4-144,0-1-1,0 0 0,0 0 1,0 0-1,0-1 1,1-1-1,-1 1 1,17-1-1,-8-2-128,0 0 0,0-1 0,0-1 0,0 0-1,0-2 1,-1 0 0,1-1 0,-1-1 0,24-12 0,-29 12-24,0 0 0,-1-1-1,0 0 1,0 0 0,0-2 0,-1 1 0,-1-1 0,0 0 0,0-1 0,-1 0-1,0-1 1,-1 0 0,0 0 0,-1 0 0,0-1 0,-1 1 0,-1-2-1,0 1 1,4-23 0,-8 31-22,0 0-1,0 0 0,0 0 1,-1 0-1,1 1 1,-1-1-1,-1 0 1,1 0-1,-1 1 0,1-1 1,-1 0-1,0 1 1,-1 0-1,1 0 0,-1-1 1,0 1-1,0 1 1,0-1-1,-1 0 1,1 1-1,-1 0 0,-8-6 1,2 2-29,-1 1 1,-1 0-1,1 1 0,-1 0 1,0 0-1,0 2 0,-16-4 1,5 4-73,-1 1 1,1 0 0,-1 2-1,1 1 1,-1 1 0,1 1-1,0 1 1,0 1 0,0 1-1,1 1 1,-1 1 0,-25 13 0,36-16-47,1 1 0,0 0 0,1 1 1,-1 0-1,1 1 0,0 0 1,-13 14-1,19-17-11,-1 1-1,1-1 1,0 1-1,1-1 1,0 1 0,-1 0-1,2 0 1,-1 0 0,1 1-1,0-1 1,0 1-1,1-1 1,-1 1 0,1 12-1,1-15 27,0-1 1,1 1-1,-1-1 0,1 0 0,0 1 0,0-1 0,1 0 0,-1 0 0,0 1 0,1-1 0,0 0 0,0 0 0,0-1 1,0 1-1,0 0 0,1-1 0,-1 1 0,1-1 0,0 0 0,-1 0 0,1 0 0,0 0 0,0 0 0,0-1 0,7 3 1,5 2-516,0-1 0,0-1 0,0-1 0,18 2 1,-13-2-239,1-2-1,0 0 1,0-2 0,37-4 0,-53 4 772,69-7-2076</inkml:trace>
</inkml:ink>
</file>

<file path=ppt/ink/ink8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5.1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5 7936,'-27'-5'3157,"25"12"1996,8 22-3714,4 4-324,-1 1 0,-2-1 0,-1 2 1,3 66-1,-3-27-291,14 340 1262,10 79-1740,-26-468-799,1-1 1,1 0 0,2-1 0,13 33-1,-21-55 227,0 0-1,1 0 1,-1-1-1,1 1 0,-1 0 1,1 0-1,0 0 1,-1 0-1,1 0 0,0-1 1,-1 1-1,1 0 1,0-1-1,0 1 0,0 0 1,0-1-1,0 1 1,-1-1-1,1 1 1,0-1-1,0 0 0,0 1 1,0-1-1,0 0 1,0 0-1,1 0 0,-1 0 1,0 0-1,0 0 1,0 0-1,0 0 0,0 0 1,0 0-1,0 0 1,0-1-1,2 0 1,6-3-3102</inkml:trace>
</inkml:ink>
</file>

<file path=ppt/ink/ink8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5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19 326 10880,'-15'25'5376,"12"14"-6400,3-32 10495,3 19-9471,-3-6 0,11 24 0,-7-13 128,15 8-512,-5-11 128,15-12-1152,-6-1 0,5-19-1664,-5 0 1</inkml:trace>
  <inkml:trace contextRef="#ctx0" brushRef="#br0" timeOffset="1">118 25 13056,'-34'0'6527,"54"-9"-11774,-20 9 11902,18-7-11902,-4-2 127</inkml:trace>
</inkml:ink>
</file>

<file path=ppt/ink/ink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6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333 258 4864,'-1'0'114,"1"-1"1,-1 1-1,1 0 1,-1 0 0,1 0-1,-1 0 1,1 0-1,-1 1 1,1-1-1,-1 0 1,1 0-1,-1 0 1,1 0-1,-1 0 1,1 1 0,-1-1-1,1 0 1,0 1-1,-1-1 1,1 0-1,-1 0 1,1 1-1,0-1 1,-1 1-1,1-1 1,0 0-1,-1 1 1,1-1 0,0 1-1,0-1 1,-1 1-1,1-1 1,0 1-1,0-1 1,0 1-1,0-1 1,0 1-1,0-1 1,0 1-1,0 0 1,-11 19 565,8-15-534,-1 1-1,1-1 1,0 0 0,1 1 0,-1 0 0,1-1-1,0 1 1,0 0 0,1 0 0,0 0 0,0 0-1,0 0 1,1 1 0,0-1 0,0 0 0,0 0 0,1 0-1,0 0 1,0 0 0,1 0 0,-1 0 0,1 0-1,1 0 1,3 6 0,-2-2 96,1 0-1,1 0 0,0-1 1,0 0-1,1 0 1,0 0-1,1-1 0,0 0 1,0 0-1,0-1 1,1 0-1,17 9 0,-13-9-111,1-1-1,0 0 0,1-2 0,-1 1 1,1-2-1,0 0 0,0-1 0,0 0 1,0-1-1,1-1 0,17-2 0,-12 0-32,0-2 0,0 0 0,-1-2-1,1 0 1,-2-1 0,1-1 0,29-17 0,-39 19-58,0 0 0,-1-1 1,0 0-1,0 0 1,-1-1-1,0 0 0,0-1 1,-1 0-1,0 0 0,-1 0 1,0-1-1,0 0 0,-1-1 1,0 1-1,5-18 1,-7 19-15,-1-1 0,0 1 0,-1 0 0,0-1 0,0 1 0,-1-1 0,0 1 0,-1-1 0,0 1 0,-1 0 0,0-1 0,0 1 0,-1 0 0,0 0 0,0 0 0,-1 1 0,0-1 0,-1 1 0,-7-10 0,-2 1-9,0 2 0,-1 0 0,0 0 0,-1 1-1,-1 1 1,0 1 0,-1 1 0,0 0 0,-1 1-1,0 1 1,-38-12 0,35 14-32,0 1 0,0 1 1,0 1-1,0 0 0,-1 2 0,1 1 0,-1 1 1,1 1-1,-1 1 0,1 0 0,-24 7 0,19 0-48,0 0 0,1 2 0,1 0 0,-1 2 0,2 1 0,0 1 0,1 1 0,1 1 0,0 1 0,1 1 0,-24 28 0,41-41 7,-1-1-1,1 0 0,1 1 0,-1 0 1,1-1-1,0 1 0,1 1 1,-1-1-1,1 0 0,0 1 0,1-1 1,0 1-1,0-1 0,0 1 0,1 0 1,-1-1-1,2 1 0,-1 0 0,1-1 1,0 1-1,4 11 0,-2-9-96,0-1 0,1 0 0,0 0 1,1 0-1,0-1 0,0 0 0,1 0 0,-1 0 0,2 0 0,-1-1 0,1 0 0,0 0 0,0-1 0,0 0 0,15 8 0,-2-4-432,0-1-1,0-1 0,0-1 1,1-1-1,0 0 0,0-2 1,1 0-1,-1-2 0,42-1 1,36-11-1718</inkml:trace>
</inkml:ink>
</file>

<file path=ppt/ink/ink8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6.5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133 148 7040,'0'-1'361,"0"0"0,-1 0 1,1 0-1,0 0 0,0 1 1,0-1-1,0 0 0,0 0 1,0 0-1,1 0 0,-1 0 0,0 0 1,0 1-1,0-1 0,1 0 1,-1 0-1,1 0 0,-1 0 1,0 1-1,1-1 0,0 0 0,-1 1 1,1-2-1,24-17 2938,36-10-3226,-49 24 449,33-22-403,-38 22 21,-1 1 0,1 0 0,0 0-1,-1 0 1,2 1 0,-1 0-1,8-2 1,-2 2 64,-1-1 0,1 2 0,0 0-1,0 0 1,0 1 0,0 1 0,0 0 0,20 3 0,-30-3-158,-1 1 1,1 0 0,0 1-1,0-1 1,-1 0 0,1 1-1,0-1 1,-1 1 0,0 0 0,1 0-1,-1 0 1,0 0 0,0 0-1,0 1 1,0-1 0,0 1-1,-1-1 1,1 1 0,-1 0-1,0-1 1,0 1 0,0 0-1,0 0 1,0 0 0,0 0-1,-1 0 1,1 0 0,-1 3 0,0 5 65,1 0 0,-2 1 0,0-1 0,0 0 0,-5 21 0,-12 31 145,-47 118-1,49-148-205,0 0 0,-2-1 0,-1-2 0,-43 53 0,45-63 28,0 0 0,-2-1 0,0-1 0,-1 0 0,-1-2 0,-1 0 0,0-1 0,-1-2 0,-35 16 0,55-27-79,0-1 1,0-1-1,0 1 1,0 0-1,0-1 1,0 0-1,0 1 1,0-1-1,-1 0 1,1-1-1,0 1 1,0 0-1,0-1 1,0 0-1,0 0 1,-4-2-1,6 3-4,0-1 0,-1 0 0,1 1 0,1-1 0,-1 0 0,0 0 0,0 0 0,0 0 0,0 0 0,1 0-1,-1 0 1,0 0 0,1 0 0,-1 0 0,1-1 0,-1 1 0,1 0 0,0 0 0,-1 0 0,1-1 0,0 1 0,0 0-1,0-1 1,0 1 0,0 0 0,0 0 0,0-1 0,1 1 0,-1 0 0,0 0 0,1 0 0,-1-1 0,1 1 0,-1 0 0,1 0-1,-1 0 1,1 0 0,0 0 0,0 0 0,-1 0 0,1 0 0,0 0 0,2-1 0,3-5 8,1 0 1,0 0-1,0 1 0,1 0 1,0 1-1,0-1 1,0 2-1,0-1 1,1 1-1,0 0 0,0 1 1,0 0-1,0 0 1,0 1-1,16-2 0,-6 2 41,0 0-1,0 1 1,0 1-1,0 1 1,-1 1-1,1 1 1,19 4 0,44 23-311,-62-22 343,0 0 1,1-1 0,0 0 0,42 5 0,-57-11-416,0-1 0,0 0 1,-1-1-1,1 1 0,0-1 0,0 0 0,0-1 1,-1 1-1,9-5 0,-9 4-351,0-1 1,0 0-1,0 0 0,0-1 0,-1 0 0,0 0 1,1 0-1,-1 0 0,-1 0 0,1-1 1,3-5-1,3-7-2532</inkml:trace>
</inkml:ink>
</file>

<file path=ppt/ink/ink8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6.9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8576,'37'-10'4224,"6"6"-3712,-34-1 7807,14 5-8191,-3 0 128,21 5-128,-8-1 128,5-1-1024,-10 1 128,1-4-2048,-6 0 1</inkml:trace>
</inkml:ink>
</file>

<file path=ppt/ink/ink8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7.3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69 9344,'-9'9'4608,"35"-18"-4608,-15 6 6783,12-4-6783,-3 1 0,17-4 0,-8 1 128,8 2-640,-9 0 0,4-2-1536,-9 2 129,-12 3-769,-11 4 128</inkml:trace>
</inkml:ink>
</file>

<file path=ppt/ink/ink8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7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10880,'14'7'5376,"32"-3"-7552,-35-4 11007,21 5-8959,-4-1 0,15-1-2048,-6 1 0,6-11 384,-11 3 129</inkml:trace>
</inkml:ink>
</file>

<file path=ppt/ink/ink8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8.2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4 3712,'-3'8'1102,"6"-13"4720,-3 5-5505,1-1 0,0 1 0,-1-1 0,1 0 0,-1 1 0,1-1 0,0 1 0,-1 0 0,1-1-1,0 1 1,0 0 0,-1-1 0,1 1 0,0 0 0,0 0 0,0 0 0,-1-1 0,1 1 0,0 0 0,0 0 0,0 0 0,0 0 0,-1 1 0,1-1-1,0 0 1,0 0 0,0 0 0,-1 1 0,1-1 0,0 0 0,1 1 0,8 5-165,-1 1 1,1 0-1,-1 0 0,0 1 0,12 14 1,27 24 1728,10 2-601,87 55 0,167 121-1126,-272-193-564,-36-27 241,0-1 0,0 1 0,0-1 0,-1 1 1,1 0-1,-1 1 0,0-1 0,0 1 1,-1-1-1,1 1 0,-1 0 0,0 0 0,2 6 1,-3-8-187,-1 0 0,0 0 0,1 0 0,-1 1 0,0-1 0,0 0 1,-1 0-1,1 0 0,-1 0 0,1 0 0,-1 0 0,0 0 0,0 0 1,-1 0-1,1 0 0,-1 0 0,1-1 0,-1 1 0,0 0 0,0-1 0,0 0 1,0 1-1,-5 3 0,-7 7-2738</inkml:trace>
</inkml:ink>
</file>

<file path=ppt/ink/ink8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8.5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987 0 8192,'-18'25'4096,"-25"-2"-4096,38-19 7167,-41 19-6783,12 2 128,-32 9 384,15-2 0,-58 30-896,29-14 0,-28 26 640,28-18 0,-14 2-640,24-12 0,8-3-1024,16-11 0,3-9-2048,11-10 1</inkml:trace>
</inkml:ink>
</file>

<file path=ppt/ink/ink8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8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59 8064,'34'0'3968,"18"-5"-4224,-38 1 5631,18 1-5375,-7 3 128,26-4-384,-13 0 128,13-8-1279,-13 5-1,10-6-640,-16 6 0</inkml:trace>
</inkml:ink>
</file>

<file path=ppt/ink/ink8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39.3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8064,'17'-19'3968,"21"19"-3584,-28 0 7423,22 0-7679,-3 0 0,31 0 0,-12 0 0,9 0-1664,-11 0 0,6 0-1023,-15 0 127</inkml:trace>
</inkml:ink>
</file>

<file path=ppt/ink/ink8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0.4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361 612 9344,'6'-2'1738,"-1"1"0,1-1 0,0 1 0,-1 1 0,1-1 0,10 1 0,27-5-571,-9-3-964,0-2 1,0-2-1,39-19 0,-46 19 114,-3 1-194,-1-1 0,0-2 0,-1 0-1,0-1 1,-1-1 0,-1-1 0,0-1 0,22-27 0,-32 35-141,-2-1 0,0 0 1,0 0-1,-1-1 1,0 0-1,-1 0 1,0-1-1,-1 0 1,-1 1-1,0-2 0,-1 1 1,0 0-1,-1-1 1,0 0-1,-1 1 1,-1-1-1,-1-20 1,0 29-6,0 0 1,-1 0-1,1 0 1,-1 0-1,0 1 1,0-1 0,0 0-1,-1 1 1,1-1-1,-1 1 1,0 0-1,-1 0 1,1 0 0,-1 1-1,1-1 1,-1 1-1,0-1 1,0 1 0,-1 1-1,-6-5 1,-2 2-60,1 0 0,-1 0-1,0 2 1,0-1 0,0 2 0,-23-3 0,30 5 67,-1 0 0,0 1 0,1-1 1,-1 1-1,0 1 0,1-1 0,0 1 0,-1 0 0,1 0 0,0 1 0,0 0 0,0 0 0,0 0 0,1 1 0,-1 0 0,1 0 0,0 1 0,0-1 0,1 1 1,-1 0-1,1 0 0,0 0 0,0 1 0,-5 10 0,-2 5-5,0 2 1,1-1-1,1 1 1,2 0-1,-7 31 1,6-9-2,1 0 1,3 0-1,2 1 1,6 83-1,39 174 158,-37-270-86,17 83-69,14 105 330,-35-195-169,-1 1 1,-2-1 0,0 0 0,-2 0 0,0 0 0,-13 41 0,9-42-22,-1 0 0,-2 0-1,-1-1 1,-15 26 0,23-44-93,-1 0 1,1-1 0,-1 1-1,-1-1 1,1 0-1,-1 0 1,0 0-1,0-1 1,0 1-1,-1-1 1,1-1-1,-1 1 1,0-1 0,0 0-1,0 0 1,-1 0-1,1-1 1,-1 0-1,1-1 1,-1 1-1,-12 0 1,10-3 30,-1 1 0,1-2 1,-1 1-1,1-2 0,0 1 0,0-1 0,0 0 1,0-1-1,0 0 0,-11-7 0,-6-7 232,-42-36 0,53 42-215,-11-12 84,0-1 0,2-1 0,-27-37 1,2 1 88,42 54-223,2 1 0,-1-2 0,1 1 0,1-1 0,-1 0-1,2 0 1,-1 0 0,1 0 0,0-1 0,1 1 0,0-1-1,1 1 1,0-1 0,0 0 0,2-13 0,-1 16-125,1 0 0,0 0 0,1 0 0,-1 1 0,1-1 0,1 0 1,-1 1-1,1 0 0,0-1 0,1 1 0,-1 0 0,1 1 0,0-1 0,1 1 0,0-1 1,-1 1-1,1 1 0,1-1 0,-1 1 0,1 0 0,0 0 0,0 0 0,7-2 1,69-26-7455,-58 24 4075</inkml:trace>
</inkml:ink>
</file>

<file path=ppt/ink/ink8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1.4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328 130 2688,'23'-51'5632,"-22"49"-5434,0 0 0,0 0 0,0 0 0,-1 0 1,1 0-1,-1 0 0,0 0 0,1 0 0,-1 0 0,0 0 1,0 0-1,0 0 0,-1 0 0,1 0 0,0 0 0,-1 0 1,1 0-1,-1 0 0,0 0 0,0 0 0,0 0 0,0 0 1,0 1-1,0-1 0,0 0 0,0 1 0,-1-1 0,-2-2 1,2 2-8,-1 0 1,1 0-1,-1 0 1,1 0-1,-1 1 1,0-1 0,0 1-1,0 0 1,0-1-1,0 1 1,0 1-1,0-1 1,0 0-1,0 1 1,0-1-1,0 1 1,-1 0 0,-5 1-1,-8 4 338,0 0-1,0 1 1,0 1-1,1 0 1,0 2 0,0 0-1,1 0 1,-25 21-1,28-18-345,0 1-1,1 0 0,1 1 1,0 0-1,1 0 0,0 1 1,-6 16-1,11-23-122,1 0 0,0 0-1,1 0 1,0 0 0,0 1 0,1-1-1,0 1 1,0-1 0,1 1 0,0-1-1,0 1 1,1-1 0,1 1 0,-1-1-1,1 1 1,6 14 0,-1-10-27,0 0 1,2 0 0,-1-1-1,2 0 1,-1-1-1,2 0 1,-1-1-1,1 0 1,1 0 0,0-1-1,0-1 1,1 0-1,0-1 1,0 0-1,1-1 1,16 6 0,-3-3 25,-1-1 0,2-1 1,-1-2-1,0 0 0,1-2 1,0-1-1,56-3 0,-76 0-79,0-1-1,0 0 1,-1 0-1,1 0 1,0-1-1,-1 0 1,0-1-1,1 1 1,-1-1-1,-1-1 1,1 0-1,-1 0 1,1 0-1,-1 0 1,-1-1 0,1 0-1,-1 0 1,0-1-1,-1 1 1,1-1-1,-1 0 1,-1-1-1,1 1 1,4-16-1,-8 23 20,0 0-1,0 0 1,0 0-1,0-1 1,0 1-1,0 0 1,0 0 0,0-1-1,0 1 1,0 0-1,0 0 1,0-1-1,0 1 1,0 0-1,0 0 1,0-1-1,0 1 1,0 0 0,1 0-1,-1 0 1,0-1-1,0 1 1,0 0-1,0 0 1,0 0-1,1-1 1,-1 1-1,0 0 1,0 0 0,0 0-1,1 0 1,-1 0-1,0 0 1,0-1-1,1 1 1,-1 0-1,0 0 1,0 0-1,0 0 1,1 0 0,-1 0-1,0 0 1,0 0-1,1 0 1,-1 0-1,0 0 1,0 0-1,1 0 1,-1 0-1,0 0 1,0 1 0,1-1-1,-1 0 1,0 0-1,0 0 1,0 0-1,1 0 1,-1 0-1,0 1 1,0-1-1,0 0 1,1 0 0,-1 0-1,0 0 1,0 1-1,0-1 1,0 0-1,11 25-99,1 3 45,0-15 104,1 0 0,0-1-1,0-1 1,1 0 0,1-1 0,0 0-1,0-1 1,1-1 0,0-1 0,0 0-1,1-1 1,0 0 0,0-2 0,1 0-1,-1-1 1,1 0 0,-1-2 0,1 0-1,0-1 1,19-2 0,-21 1-24,-1 0 0,1-1-1,-1-1 1,1 0 0,-1-1 0,0 0 0,0-2 0,0 0-1,-1 0 1,0-1 0,0-1 0,-1 0 0,0-1 0,0-1 0,-1 0-1,19-20 1,-27 25-29,-1 1 1,0-1-1,0 0 0,0 0 0,-1 0 0,0 0 0,0 0 1,0 0-1,0-1 0,-1 1 0,0-1 0,0 1 0,0-1 1,-1 0-1,0 1 0,0-1 0,0 0 0,-1 1 1,0-1-1,-2-7 0,0 3-8,-1-1-1,1 1 1,-2 1 0,0-1-1,0 1 1,0 0 0,-1 0-1,-1 0 1,-8-9 0,5 9 10,1 1 1,-1 0 0,0 1 0,-1 0 0,1 0 0,-1 1-1,-1 0 1,1 1 0,-1 1 0,0 0 0,0 0 0,-17-2-1,-4 1-22,0 1 0,0 2 1,-41 3-1,44 0-3,1 2 0,-1 1 0,1 1 1,0 1-1,1 2 0,-1 1 0,2 1 1,-1 1-1,-34 21 0,58-30-22,0 0 0,0 1 0,0-1 1,0 1-1,1 0 0,-1 0 0,1 0 0,0 1 0,-1-1 0,2 1 0,-1-1 0,0 1 0,1 0 0,0 0 0,0 0 1,0 1-1,0-1 0,1 0 0,-1 1 0,0 6 0,2-7-97,0 1-1,1 0 1,-1-1 0,1 1 0,0 0-1,1-1 1,-1 1 0,1-1 0,-1 0-1,1 0 1,1 1 0,-1-1 0,0 0-1,1-1 1,0 1 0,0 0 0,0-1-1,1 0 1,-1 0 0,1 0 0,5 4-1,48 28-2732,-3-2-319</inkml:trace>
</inkml:ink>
</file>

<file path=ppt/ink/ink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7.2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17 5760,'-14'-16'3015,"19"35"-126,7 28-2351,65 1103 4155,-77-1049-4319,19 151-1,-1-198-287,-18-53-98,0 0-1,1 1 1,-1-1-1,1 0 1,-1 1-1,1-1 1,0 0 0,0 0-1,-1 0 1,1 1-1,0-1 1,0 0-1,0 0 1,0 0-1,0-1 1,0 1-1,0 0 1,1 0-1,-1-1 1,0 1-1,0 0 1,1-1 0,-1 1-1,0-1 1,1 0-1,-1 1 1,0-1-1,1 0 1,-1 0-1,1 0 1,-1 0-1,0 0 1,1 0-1,-1 0 1,2-1-1,4-3-314,0 0-1,0 0 0,-1-1 0,1 0 0,-1 0 0,0-1 0,-1 0 1,10-12-1,36-63-2894,-9 13 691,-32 54 2111,1-3 213,1 1-1,1 0 1,0 1-1,1 1 1,26-21 0,-39 34 270,0 0 1,0 1 0,1-1-1,-1 0 1,1 1-1,-1 0 1,0-1 0,1 1-1,-1 0 1,1-1-1,-1 1 1,1 0 0,-1 0-1,1 0 1,-1 1-1,1-1 1,-1 0 0,0 0-1,1 1 1,-1-1-1,1 1 1,-1-1-1,0 1 1,1 0 0,-1 0-1,0-1 1,0 1-1,0 0 1,0 0 0,1 0-1,-1 0 1,0 0-1,-1 0 1,1 1 0,0-1-1,0 0 1,0 0-1,-1 1 1,1-1 0,0 3-1,7 11 805,0 1-1,9 31 1,-6-17-190,-7-22-523,0 0 0,1 0 0,0 0 0,0 0 0,1-1 0,-1 0 0,13 12 0,-13-15-378,-1-1 0,1 1 0,0-1-1,1 0 1,-1 0 0,0 0 0,1-1 0,6 2 0,10-4-1441,1-10-128</inkml:trace>
</inkml:ink>
</file>

<file path=ppt/ink/ink8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2.0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302 27 8448,'-3'-10'2217,"3"9"-1825,0 0 1,0 0-1,0 1 1,0-1-1,0 0 0,-1 0 1,1 1-1,0-1 1,0 0-1,-1 0 0,1 1 1,-1-1-1,1 0 1,-1 1-1,1-1 0,-1 0 1,1 1-1,-1-1 0,1 1 1,-1-1-1,0 1 1,0-1-1,-28 10 2523,24-7-3291,-59 23 700,22-9 687,-44 23 0,81-37-952,1 0 0,0 1-1,0 0 1,0 0 0,0 0-1,0 0 1,1 1 0,-1-1-1,1 1 1,0 0 0,0 0-1,0 0 1,1 0 0,-1 0-1,1 1 1,0 0 0,0-1-1,1 1 1,-3 9 0,5-12-56,-1-1 1,1 0 0,0 1 0,0-1 0,0 1-1,0-1 1,0 0 0,0 0 0,0 1-1,0-1 1,0 0 0,1 0 0,-1 0 0,0 0-1,1 0 1,-1-1 0,0 1 0,1 0 0,-1-1-1,1 1 1,0-1 0,-1 1 0,1-1 0,-1 0-1,1 0 1,2 1 0,1 0 0,33 8 57,0-1 0,68 4-1,-76-11-5,-1 2 0,1 2 0,-1 0 0,1 2 0,49 18 0,-56-13 26,0 1 0,-1 0 0,-1 2 0,32 27 1,-50-39-58,1 0 0,-1 0 1,0 0-1,-1 1 1,1 0-1,0-1 1,-1 1-1,0 0 1,0 0-1,0 0 1,-1 1-1,1-1 0,-1 0 1,0 1-1,0-1 1,0 0-1,-1 1 1,1-1-1,-1 1 1,0 0-1,-1-1 1,1 1-1,-1-1 0,0 0 1,0 1-1,0-1 1,-1 0-1,1 1 1,-1-1-1,0 0 1,0 0-1,-1 0 1,1-1-1,-1 1 0,0-1 1,0 1-1,0-1 1,0 0-1,-1 0 1,-4 3-1,-12 6 159,-1-1 0,0 0 0,-1-2 1,-1-1-1,1-1 0,-1 0 0,0-2 0,0-1 0,-1-1 0,1 0 0,-37-2 0,56-1-154,1 0-1,-1-1 0,0 1 0,0-1 0,0 0 0,0 0 1,1 0-1,-1 0 0,0-1 0,1 1 0,-1-1 1,1 0-1,-5-4 0,4 2-353,0 0 0,1-1 0,-1 0 0,1 0-1,1 0 1,-1 0 0,-2-7 0,0 0-946,4 11 1071,1 0-1,0 1 1,-1-1-1,1 0 1,0 0-1,0 0 0,0 0 1,-1 0-1,1 1 1,0-1-1,0 0 1,0 0-1,1 0 1,-1 0-1,0 0 1,0 0-1,0 1 1,1-1-1,-1 0 1,0 0-1,1 0 1,-1 1-1,1-1 1,-1 0-1,1 0 0,-1 1 1,1-1-1,-1 0 1,2 0-1,7-13-3639</inkml:trace>
</inkml:ink>
</file>

<file path=ppt/ink/ink8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2.7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365 504 10112,'-3'2'670,"0"0"0,1 1 0,-1 0 0,1-1 0,0 1 0,0 0 0,0 0 0,0 0 0,1 1 0,-1-1 0,1 0 0,0 1 0,0-1 0,-1 6 0,-8 16 2591,2-4-2907,1 0 0,0 1-1,2 0 1,0 0-1,1 0 1,2 0 0,0 1-1,2 22 1,-1-38-209,1 10 87,0-1 1,1 1-1,0-1 0,2 1 0,7 27 0,-7-35-149,0 0 0,0-1 0,1 1 0,1-1 0,-1 0 0,1 0 0,1 0 0,-1-1 0,1 0 0,1 0 0,13 11 0,0-3 44,1-1-1,1-1 1,0-1-1,0-2 1,1 0-1,42 12 1,-45-16-50,0-1 0,0-1 0,0-1 0,0-1 0,1-1 0,-1-1 0,1 0 0,36-7 0,-47 5-88,0-1 0,0 0 0,0-1 0,0 0 0,-1 0 0,1-1 0,-1-1-1,0 1 1,-1-1 0,1-1 0,-1 0 0,10-11 0,-8 6-31,0-1 0,-1 1 0,-1-2 0,0 1 0,0-1 0,-2-1 0,8-21 0,-4 1-54,-2 1 0,-1-1 0,-2 0 0,-2-1 0,-1 1 0,-3-42 0,-1 46-29,-2 0 0,-1 0 0,-2 1 0,-1 0 0,-1 0 0,-14-31 0,14 39 38,0 1-1,-2 0 0,0 1 1,-2 0-1,0 0 0,-1 2 1,0 0-1,-32-30 0,26 29 42,-1 0-1,0 2 1,-1 0-1,-1 1 0,-1 1 1,0 1-1,-1 2 1,-1 0-1,0 2 1,-48-13-1,31 12 47,0 3 0,-1 1 0,0 3 0,-1 1 0,-46 4 0,79-1 40,-1 2 1,1 0-1,0 0 0,0 1 0,-1 1 1,2 0-1,-1 0 0,0 1 0,1 1 1,-16 10-1,22-13-12,0 0 0,1 1 0,0 0 0,0 0 0,0 0 0,0 0 1,0 1-1,1-1 0,0 1 0,0 0 0,0 0 0,1 0 0,-1 0 0,1 1 0,0-1 0,1 1 1,0-1-1,-1 1 0,2-1 0,-1 1 0,1 0 0,0-1 0,0 1 0,0 0 0,2 7 0,0-4 68,0 0-1,0 0 0,1-1 0,0 1 0,1-1 1,0 1-1,0-1 0,1 0 0,0-1 0,0 1 0,1-1 1,6 7-1,7 2 97,1 0 0,1-1 0,0-1 0,1-2 0,45 20 0,48 12 522,212 51 1,146-9-331,-456-84-563,1 0 0,0-1-1,0-1 1,30-4 0,-17-5-990,-30 8 997,0 0-1,0 0 0,0 1 0,-1-1 0,1 0 0,0 0 1,0 0-1,-1 0 0,1-1 0,-1 1 0,1 0 1,-1 0-1,0 0 0,1 0 0,-1-1 0,0 1 1,0 0-1,0 0 0,0 0 0,0-1 0,0-1 1,0-21-3818</inkml:trace>
</inkml:ink>
</file>

<file path=ppt/ink/ink8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4.0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27 875 7296,'-1'0'337,"0"0"0,0 0 0,0 0 0,0 0 0,0 0 1,0 1-1,0-1 0,0 0 0,0 0 0,0 1 0,0-1 0,0 0 0,0 1 1,0-1-1,0 1 0,0 0 0,1-1 0,-1 1 0,0-1 0,0 1 1,1 0-1,-1 0 0,0-1 0,1 1 0,-1 0 0,1 0 0,-1 0 0,1 0 1,-1 0-1,1 0 0,-1 0 0,1 0 0,0 0 0,0 0 0,0 0 1,0 0-1,-1 1 0,8 17 547,-6-18-817,1 0-1,-1-1 1,0 1-1,0 0 0,0-1 1,0 0-1,0 1 0,1-1 1,-1 0-1,0 1 1,0-1-1,1 0 0,-1 0 1,0 0-1,1 0 1,-1 0-1,0 0 0,0-1 1,1 1-1,-1 0 1,0-1-1,2 0 0,36-13 1432,-29 11-1429,3-2 147,-1 0 1,1-1-1,-1 0 1,-1-1 0,1 0-1,17-16 1,58-57 230,-60 53-362,4-3-4,-1-1 1,-2-1 0,-1-2 0,-2 0-1,28-49 1,48-110 149,-90 170-206,-1-1 0,-1-1 0,-1 0 0,-2 0 0,0 0 0,3-38 0,-14 10 21,5 51-49,-1 1 0,1-1 1,-1 0-1,1 0 0,-1 0 1,0 0-1,1 1 0,-1-1 1,0 0-1,0 1 0,-1-1 0,1 1 1,0-1-1,0 1 0,-1 0 1,1-1-1,-1 1 0,1 0 0,-1 0 1,0 0-1,1 0 0,-1 0 1,0 0-1,-2 0 0,0 0 3,0 1 0,0 0-1,0 0 1,0 0 0,0 0-1,0 1 1,0-1 0,0 1 0,0 0-1,0 1 1,0-1 0,0 1-1,0-1 1,1 1 0,-1 0 0,0 1-1,1-1 1,0 0 0,0 1-1,0 0 1,0 0 0,0 0 0,0 0-1,-2 5 1,0-2 8,1 0 0,0 1 0,0 0 1,1 0-1,0 0 0,0 0 0,1 0 0,0 0 0,0 1 0,1-1 0,-1 1 1,2 0-1,-1 11 0,6 12 22,0 0 0,2-1-1,1 0 1,22 51 0,8 17-14,-4 2 0,-5 2 0,21 137 0,3 303 48,-54-234 346,-3-130-52,4-158-205,0 0 1,-2 0-1,0 0 0,-2-1 1,0 1-1,-11 30 0,13-44-103,0 0 0,0-1 1,-1 0-1,0 1 0,0-1 0,-1 0 0,1-1 0,-1 1 0,0-1 0,0 1 0,-1-1 0,1 0 0,-1-1 0,0 1 1,0-1-1,0 0 0,0 0 0,-1-1 0,1 1 0,-1-1 0,0 0 0,1-1 0,-1 1 0,-9 0 0,-4-2-18,-1 0 0,1-2 0,-1 0 0,1-1 0,0-1 0,0 0 0,0-2 0,0 0-1,1-1 1,-22-13 0,-14-8-15,-91-67-1,126 81 15,0-1 0,2 0 0,-32-35-1,43 42-20,0 0-1,0 0 0,1-1 1,0 0-1,0 0 0,1 0 1,0 0-1,0-1 0,1 1 0,1-1 1,-3-12-1,5 17-81,-1 1 0,1-1 0,0 1 0,0-1 0,1 0 0,-1 1 0,1-1 0,0 1 0,0-1 0,0 1 0,1 0 0,0-1 0,0 1 1,0 0-1,0 0 0,0 0 0,1 0 0,0 1 0,0-1 0,0 1 0,6-6 0,5-1-973,0 0 1,1 2-1,0-1 0,29-10 1,-35 15 512,69-26-3244,-8 2-85</inkml:trace>
</inkml:ink>
</file>

<file path=ppt/ink/ink8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5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1 149 7168,'6'5'9661,"3"11"-5322,17 46-2958,-13-22-566,-2 1-1,-2 1 1,-1-1 0,2 67 0,-12-92-462,-2-20-81,-8-31-22,7 10-240,0 0 0,2 0 0,0 0 0,2 0 0,1 0 0,1-1 0,1 1-1,1 0 1,2 0 0,0 1 0,2-1 0,0 1 0,2 0 0,12-24 0,-16 37-8,-2 2 5,1 1-1,1-1 1,0 1 0,0 0 0,11-14 0,-15 21-5,0 0-1,0 1 1,0-1-1,0 0 1,0 0-1,0 1 0,0-1 1,0 1-1,0-1 1,0 1-1,0-1 1,0 1-1,1 0 1,-1-1-1,0 1 1,0 0-1,0 0 0,1 0 1,-1 0-1,0 0 1,2 0-1,0 1 1,-1 0 0,0 0 0,0 1 0,0-1 0,0 0 0,0 1 0,0-1 0,-1 1 0,1 0 0,0 0 0,-1 0 0,0 0 0,1 0 0,-1 0 0,2 3 0,17 34 5,-2 1 1,13 44-1,18 40-8,26 28 1,-79-165-7,0 1 0,1-1 0,0 1 0,0-1 0,2 0-1,0 0 1,0 0 0,1 0 0,0 0 0,1 0 0,1 0 0,0 0 0,1 0 0,0 1-1,1-1 1,1 1 0,6-13 0,-4 9-3,1 2 0,0-1 1,1 1-1,0 0 0,1 1 0,1 0 0,0 1 0,1 0 1,0 0-1,1 1 0,0 1 0,25-15 0,-35 23 24,1 0 0,-1 0 0,1 1 0,-1-1 0,1 1 0,-1 0 0,1 0 0,-1 0 0,1 0 0,0 1 0,0-1 0,0 1 0,-1 0 0,1 0 0,0 1 0,0-1 0,-1 1 0,1 0 0,0 0 0,-1 0 0,1 0 0,-1 0 0,1 1 0,-1 0 0,0-1 0,1 2 0,-1-1 0,0 0 0,4 4 0,3 6 94,0 1 0,0 0-1,-2 0 1,1 1 0,10 26-1,0-3 0,-5-12-74,-1 1 0,-2 1 0,0 0 0,-2 1 0,-1 0-1,-1 0 1,-2 1 0,0-1 0,-2 1 0,-2 0-1,0 1 1,-5 43 0,-2-54-2584,4-13 341,4-9-1285,-1 1-217</inkml:trace>
</inkml:ink>
</file>

<file path=ppt/ink/ink8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5.8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45 184 5248,'33'-28'5355,"-30"25"-4847,1 1-1,0 0 0,-1-1 1,0 0-1,0 0 0,0 0 1,0 0-1,0-1 0,-1 1 1,1-1-1,-1 1 0,0-1 1,2-5-1,-1 1-129,1 1 0,0 0 0,0 0-1,1 0 1,-1 0 0,2 1 0,-1-1 0,1 1 0,0 1 0,0-1-1,0 1 1,1 0 0,12-7 0,-16 10-304,-1 1 0,1 0 0,-1-1 0,1 1 0,0 0 0,-1 0-1,1 0 1,0 1 0,0-1 0,0 1 0,0-1 0,0 1 0,0 0 0,-1 0 0,1 0 0,0 1 0,0-1 0,0 1 0,0 0 0,0-1 0,-1 1-1,1 0 1,0 1 0,-1-1 0,1 0 0,-1 1 0,1-1 0,-1 1 0,0 0 0,0 0 0,1 0 0,-1 0 0,-1 0 0,1 1 0,0-1 0,0 0 0,-1 1-1,0-1 1,1 1 0,-1 0 0,0-1 0,1 4 0,4 15-33,0 0 0,-2 1 0,0-1 0,-1 1 0,-1 0 0,-1 0 0,-2 0-1,0 0 1,-1-1 0,-6 30 0,-2-3 55,-2 0-1,-2-1 1,-31 72-1,38-104-21,0 0 0,-2-1-1,1 0 1,-2-1 0,0 0 0,-15 17-1,17-23-39,1-1-1,-1 1 1,0-1-1,0-1 0,0 1 1,-1-2-1,0 1 1,0-1-1,0 0 1,0-1-1,-17 4 0,25-7-40,-1 1 0,1-1-1,0 0 1,-1 0-1,1 0 1,0 0-1,0 0 1,-1 0-1,1-1 1,0 1-1,-1 0 1,1-1-1,0 1 1,0 0 0,0-1-1,-1 0 1,1 1-1,0-1 1,0 0-1,0 1 1,0-1-1,0 0 1,0 0-1,0 0 1,-1-1 0,0-1-23,1 0 0,-1-1 0,1 1 1,-1 0-1,1 0 0,0-1 0,0 1 1,0-1-1,0-5 0,0-1-64,1 0-1,0 0 1,0 0 0,1 0-1,0 0 1,4-13 0,-4 19 90,0 1 1,0-1 0,1 0 0,-1 1 0,1-1-1,0 1 1,0-1 0,0 1 0,1 0 0,-1 0-1,1 0 1,0 0 0,0 0 0,0 1 0,0-1-1,0 1 1,6-3 0,-7 4 27,0 1-1,0-1 1,1 1 0,-1 0 0,0 0-1,0 0 1,1 0 0,-1 0-1,0 0 1,0 1 0,1-1 0,-1 1-1,0-1 1,0 1 0,0 0 0,0 0-1,0 0 1,0 0 0,0 0-1,0 0 1,0 1 0,-1-1 0,1 1-1,0-1 1,-1 1 0,1 0-1,-1 0 1,0-1 0,0 1 0,1 0-1,-1 0 1,1 3 0,3 3 24,-1 0-20,1 0 0,0 0 0,0-1 0,1 1 0,0-2 0,0 1 0,1 0 0,0-1 0,0 0 0,0-1 0,10 6 0,-6-5-21,1-1 0,0 0 0,0 0 0,0-1 0,1-1 0,-1 0 0,1-1 1,0 0-1,16 0 0,9-3-949,73-12 0,-81 10-1088,-8 2-2532,-12 1 1213</inkml:trace>
</inkml:ink>
</file>

<file path=ppt/ink/ink8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6.1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39 3840,'-14'13'1920,"20"-6"896,-6-7 128,8 0-1792,-8 0 128,11 0 1152,-2 0-1,19-4-2687,-4 1 128,32-10 1792,-9 1 128,10 1-1024,-15 2 0,-4 6-1408,-10-1 128,-10 8-2560,-4-4 1</inkml:trace>
</inkml:ink>
</file>

<file path=ppt/ink/ink8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7.1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91 6016,'-3'9'2944,"17"-48"-768,-10 30 3072,10 2-4737,-3-2 1,12-1 384,-6-3 128,12 13-1280,-4 0 0,12-7 768,-5 2 0,5 10-1152,-8 2 128,-1 6-2047,-5-6 127</inkml:trace>
</inkml:ink>
</file>

<file path=ppt/ink/ink8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7.4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7424,'8'-16'3712,"21"-3"-1664,-18 15 4991,6 4-6655,-2 0 128,13 7 0,-5-3 0,11 8-1408,-11-3 128,0-2-1792,-3 0 129</inkml:trace>
</inkml:ink>
</file>

<file path=ppt/ink/ink8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7.9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1 5888,'-5'18'9255,"3"1"-4185,9 43-3380,-1-14-340,22 235-1436,0 74 940,-19-262-985,3 44-1318,-5 155-1,-7-282 393,-1-1-1,0 1 1,-1 0-1,0-1 1,-1 0-1,-6 19 1,0-13-1780</inkml:trace>
</inkml:ink>
</file>

<file path=ppt/ink/ink8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8.4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1 182 5888,'4'-4'2602,"10"-8"-657,-7 6-606,-1 0 0,1 0 0,0 1 0,11-6 0,24-16 1181,-33 20-2410,0 0 0,1 1-1,0 0 1,1 0 0,10-4 0,22-4 665,1 1 0,-1 2 0,2 2 0,-1 2 0,75-2 0,-97 10-711,0 1 0,-1 1 0,1 1 0,-1 1 0,0 0 0,0 2 0,0 0 0,-1 2 0,0 0 0,-1 1 0,35 24 0,-47-28-65,1-1 1,-2 1-1,1 1 0,-1-1 1,0 1-1,0 0 0,-1 0 0,0 1 1,0-1-1,0 1 0,-1 0 1,-1 1-1,1-1 0,-2 1 0,1-1 1,1 12-1,-3-14 12,0 1-1,0-1 1,-1 0 0,0 0 0,0 0-1,-1 1 1,0-1 0,0 0 0,0 0-1,-1 0 1,0 0 0,0 0-1,0-1 1,-1 1 0,0-1 0,0 1-1,-1-1 1,1 0 0,-1 0 0,0 0-1,0-1 1,-1 1 0,1-1-1,-9 6 1,2-3 23,-1-1-1,0 0 1,1 0-1,-2-1 1,1 0-1,-1-1 1,1-1-1,-1 0 1,0-1-1,0 0 1,-22-1-1,12-1-118,0-1 1,1-2-1,-1 0 0,0-1 0,-40-14 1,-11-4-1458,25 12-3316,34 9 1637</inkml:trace>
</inkml:ink>
</file>

<file path=ppt/ink/ink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7.6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95 13 6784,'-28'-12'3328,"22"44"-4608,6-22 6016,0 22-4736,-5 4 128,1-4-2304,-4 11 128,-12-4 1408,-3-9 0</inkml:trace>
</inkml:ink>
</file>

<file path=ppt/ink/ink8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9.1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199 293 7424,'-2'1'483,"-1"0"1,1 0-1,0 0 0,0 0 1,0 0-1,-1 0 1,1 0-1,0 1 0,0-1 1,1 1-1,-1 0 1,0-1-1,0 1 1,1 0-1,-1 0 0,1 0 1,0 0-1,-2 4 1,-2 26 3647,8-6-4392,-1-20 319,0 0 0,0-1 0,0 1 0,1 0 0,-1-1 0,1 0 0,1 1 0,-1-1 0,1-1 0,0 1 0,0 0 0,0-1 0,1 0 0,-1 0 0,1 0 0,0 0 0,0-1 0,0 0 0,1 0 0,-1 0 0,1-1 0,0 0 0,0 0 0,-1 0 0,1-1 0,11 1 0,-6 0 54,1-2 0,-1 1 0,1-1 0,-1-1 1,1 0-1,-1-1 0,0 0 0,0-1 0,0 0 1,0-1-1,0 0 0,0 0 0,18-12 0,-19 9-135,1 0 1,-1 0-1,-1-1 0,1-1 0,-1 1 0,-1-2 0,1 1 0,-2-1 1,1 0-1,-1-1 0,-1 0 0,0 0 0,6-16 0,-9 17-8,-1 0 0,0 0 0,-1-1 1,0 1-1,-1-1 0,0 1 0,-1-1 0,0 1 0,0-1 0,-1 1 0,0 0 0,-1 0 0,0 0 0,-1 0 0,0 0 0,-1 0 0,0 1 1,0 0-1,-13-16 0,12 17 16,0 1 0,0 0 1,-1 0-1,0 1 1,0-1-1,-1 1 0,1 1 1,-1 0-1,-1 0 1,1 0-1,-1 1 0,1 1 1,-1-1-1,-1 1 1,1 1-1,0 0 1,0 0-1,-14-1 0,3 4-12,0 1-1,0 0 1,0 1 0,1 2-1,-1 0 1,1 0-1,0 2 1,1 1-1,0 0 1,0 1 0,1 1-1,0 0 1,-20 17-1,25-18-15,1-1-1,1 1 0,0 1 1,-9 10-1,16-16 15,0 0-1,0 0 0,0 0 1,1 0-1,0 1 1,0-1-1,0 0 1,0 1-1,1 0 1,-1-1-1,1 1 1,0 0-1,1 0 1,-1 7-1,2-7-1,-1 1 0,1-1 0,0 0 1,1 0-1,-1 0 0,1 0 0,0 0 0,0-1 0,1 1 0,0-1 1,-1 1-1,1-1 0,1 0 0,-1 0 0,1 0 0,-1 0 0,1-1 1,0 1-1,0-1 0,1 0 0,-1-1 0,1 1 0,-1-1 0,1 1 0,0-1 1,0-1-1,0 1 0,7 1 0,8 1-18,-1 0 0,1-1 0,0-1 0,1-1 1,-1-1-1,31-3 0,-21-1 45,1 0 1,-1-3-1,-1 0 0,1-2 1,43-20-1,129-86 1668,-198 113-1002,-24 11 1599,17-6-2146,1 1 1,-1-1 0,1 1-1,-1-1 1,1 1-1,1 0 1,-1 0-1,0 0 1,1 0 0,0 0-1,0 0 1,0 0-1,0 0 1,1 0-1,-1 8 1,2-4-45,0 0-1,0-1 1,0 1 0,1 0 0,0 0-1,1-1 1,6 14 0,1-2-79,1-1 0,1 0 0,1-1 1,0 0-1,20 19 0,-21-25-575,1 0 0,0-1-1,14 8 1,43 21-6471,-46-29 3727</inkml:trace>
</inkml:ink>
</file>

<file path=ppt/ink/ink8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49.8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66 5504,'8'2'10079,"15"-1"-5520,57-3-3048,3 0-499,-49 2-571,0 0-1,-1-2 1,1-2-1,0-1 1,-1-2-1,49-16 1,-47 2-61,-33 18-54,-24 17-30,-5 5-106,1 0-1,1 2 0,1 1 0,1 1 1,1 0-1,1 2 0,-32 49 1,40-55-116,1 1 1,1 0-1,-14 38 0,23-51-51,0 0 0,0 0 0,0 0-1,1 1 1,0-1 0,1 0-1,0 1 1,0-1 0,0 1 0,1-1-1,0 0 1,1 0 0,-1 1 0,1-1-1,5 11 1,-4-13-17,-1-1-1,1 0 0,0 0 1,0 0-1,0-1 1,0 1-1,1-1 0,-1 0 1,1 0-1,0 0 1,0 0-1,0-1 0,0 1 1,1-1-1,-1 0 1,1 0-1,-1-1 1,1 1-1,0-1 0,-1 0 1,1 0-1,0-1 1,0 0-1,7 0 0,14 0-370,1-2 0,-1-1 0,38-10 0,-15 4-1552,-9 5-1347,-5 0-342</inkml:trace>
</inkml:ink>
</file>

<file path=ppt/ink/ink8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0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44 8192,'-1'0'155,"0"-1"-1,0 0 1,1 1 0,-1-1 0,0 0-1,1 0 1,-1 1 0,0-1 0,1 0-1,-1 0 1,1 0 0,-1 0 0,1 1-1,0-1 1,-1 0 0,1 0 0,0 0-1,-1 0 1,1 0 0,0 0 0,0 0-1,0 0 1,0 0 0,0 0 0,0 0-1,0 0 1,1 0 0,-1 0 0,0 0-1,0 0 1,1 0 0,-1 0 0,1 0-1,-1 0 1,1 0 0,-1 1 0,1-1-1,-1 0 1,1 0 0,0 0 0,-1 1-1,1-1 1,0 0 0,0 1 0,0-1-1,-1 1 1,1-1 0,0 1 0,0-1-1,0 1 1,0 0 0,0-1 0,0 1-1,0 0 1,0 0 0,0 0 0,0 0-1,2 0 1,-2-1-62,-1 1 0,1 0 1,0 0-1,0 0 0,0 0 0,0 0 0,0 0 0,0 0 1,0 0-1,-1 0 0,1 1 0,0-1 0,0 0 0,0 1 1,0-1-1,-1 0 0,1 1 0,0-1 0,0 1 0,-1-1 1,1 1-1,0-1 0,-1 1 0,1 0 0,0-1 0,-1 1 1,1 0-1,-1-1 0,1 1 0,-1 0 0,1 0 0,-1 0 1,0-1-1,0 1 0,1 0 0,-1 0 0,0 0 0,0 0 1,0 0-1,0 1 0,4 46 1573,-5-40-816,-3 289 3950,17 36-3286,-10-142-1247,-3-107-149,2 1-1,16 90 0,-17-168-148,1 0 0,-1 0 0,1 0 0,0-1 0,1 1 0,0-1 0,0 1 0,0-1 0,0 0 0,1 0 0,0-1 0,1 1 0,-1-1 0,1 0 0,6 6 0,-7-9-11,-1 0-1,1 0 1,0 0-1,0 0 1,0-1-1,0 1 1,0-1-1,1 0 1,-1-1-1,0 1 1,1-1 0,-1 1-1,0-1 1,0 0-1,1-1 1,-1 1-1,0-1 1,1 0-1,-1 0 1,0 0-1,0-1 1,0 1 0,0-1-1,0 0 1,4-3-1,27-16-1557,-5 5-192</inkml:trace>
</inkml:ink>
</file>

<file path=ppt/ink/ink8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0.7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0 111 8704,'18'3'4352,"30"-10"-1024,-39 2 2047,33-2-4863,-10 0 0,31-2 0,-12 2 128,15-16-1152,-15 7 0,12 3-256,-17 6 0,-9-2-1408,-8 6 128,-10 6-1023,-5 1 127</inkml:trace>
</inkml:ink>
</file>

<file path=ppt/ink/ink8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1.1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25 344 7680,'3'7'48,"22"33"7121,-23-38-6798,0 0-1,0 0 1,0-1 0,0 1-1,0-1 1,1 0-1,-1 1 1,0-1-1,1 0 1,-1 0-1,0 0 1,1-1 0,-1 1-1,1-1 1,0 1-1,-1-1 1,5 0-1,4-1-180,0 0 0,0-1 0,-1-1 0,1 1 0,0-2 0,-1 1 0,0-2 0,0 1 0,0-1 0,-1-1 0,1 0 0,-1 0 0,14-13 0,-11 9-89,-1-1 0,0 0 0,0-1 0,-1-1 0,-1 0 0,0 0 0,0 0 0,-2-1 0,8-18 0,-13 25-79,0 0 0,0 0 1,-1 0-1,0-1 0,0 1 1,-1-1-1,0 1 1,0 0-1,-1-1 0,0 1 1,0 0-1,-1-1 1,-3-10-1,3 12 12,0 1 1,0 0-1,-1 0 1,1 0-1,-1 1 1,0-1-1,0 0 1,-1 1-1,1 0 1,-1 0-1,0 0 0,0 0 1,-1 1-1,1 0 1,-1 0-1,1 0 1,-1 0-1,0 1 1,-7-3-1,2 3 58,0 0-1,0 1 1,0 1 0,0 0-1,0 0 1,0 1-1,0 0 1,0 1 0,0 0-1,1 0 1,-1 1-1,1 1 1,-1-1 0,1 2-1,0-1 1,-11 8-1,12-7-9,1 0-1,0 0 1,0 1-1,0 0 1,1 0-1,-1 1 1,2-1-1,-1 1 0,1 1 1,0-1-1,0 1 1,1 0-1,0 0 1,0 0-1,1 0 1,0 1-1,1-1 0,0 1 1,0 0-1,1 0 1,0 0-1,0-1 1,1 1-1,0 0 1,1 0-1,0 0 0,0 0 1,1 0-1,3 9 1,0 0-10,1-1 0,1 0 1,0 0-1,1-1 0,1 0 1,0 0-1,1-1 0,1 0 1,1-1-1,0 0 0,0-1 1,1-1-1,18 14 0,-17-16-94,0-2 0,0 0 0,1 0-1,0-1 1,0-1 0,1-1 0,0 0 0,31 5-1,-35-8-342,1-1 0,0-1-1,-1 0 1,25-3 0,-27 1-391,0 0 0,0-1 0,0 0 1,-1 0-1,1-1 0,13-8 0,7-8-3212</inkml:trace>
</inkml:ink>
</file>

<file path=ppt/ink/ink8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5.3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0 8704,'-23'9'4352,"32"14"-2304,-6-19 4351,3 12-5759,-1-5 0,4 24 128,0-10 0,10 14-1152,-4-9 128,2 18 512,-2-8 128,4-10-768,-5 5 128,4-15-768,-4-4 128,6-23-2176,-6 1 1</inkml:trace>
</inkml:ink>
</file>

<file path=ppt/ink/ink8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5.6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23 5632,'-5'-7'2816,"42"-5"-8064,-28 8 2304</inkml:trace>
</inkml:ink>
</file>

<file path=ppt/ink/ink8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6.3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65 8448,'0'-1'66,"0"1"0,0 0 0,0 0 0,0 0 0,0 0 0,0 0 0,0 0 1,0 0-1,0 0 0,0 0 0,0-1 0,-1 1 0,1 0 0,0 0 0,0 0 0,0 0 1,0 0-1,0 0 0,0 0 0,0 0 0,-1 0 0,1 0 0,0 0 0,0 0 0,0 0 1,0 0-1,0 0 0,0 0 0,0 0 0,-1 0 0,1 0 0,0 0 0,0 0 0,0 0 1,0 0-1,0 0 0,0 0 0,0 0 0,-1 0 0,1 0 0,0 0 0,0 0 0,0 0 0,0 0 1,0 1-1,0-1 0,0 0 0,0 0 0,0 0 0,-1 0 0,1 0 0,0 0 0,0 0 1,0 0-1,0 1 0,0-1 0,0 0 0,0 0 0,0 0 0,0 0 0,1 14 4239,11 27 1646,-7-22-6650,6 31 1403,2-1 0,2-1 0,30 68 0,-46-130-564,0-1 1,1 0 0,0 1 0,3-20 0,-2 22-99,1-14-28,1-14-37,8-46 0,-8 74 15,-1 0-1,2 1 1,0-1 0,0 1 0,1 0-1,0 0 1,1 1 0,10-15 0,-14 22 21,-1 1 0,1 0 1,0-1-1,0 1 1,0 0-1,0 1 1,0-1-1,1 0 0,-1 1 1,0-1-1,1 1 1,0-1-1,-1 1 1,1 0-1,-1 0 0,1 1 1,0-1-1,0 0 1,0 1-1,-1 0 1,5-1-1,-2 2 17,-1 0-1,0 0 1,0 0-1,1 1 1,-1-1 0,0 1-1,-1 0 1,1 0-1,0 0 1,0 1 0,-1-1-1,6 6 1,5 7 64,0 0 1,-1 0-1,-1 2 0,19 31 1,-14-20-99,-2 0 0,-1 1 1,-2 0-1,0 1 1,12 55-1,-24-85 3,0 0 0,0 0 1,1 0-1,-1 1 0,0-1 0,0 0 0,0 0 0,0 1 1,1-1-1,-1 0 0,0 0 0,0 1 0,0-1 0,0 0 0,0 1 1,0-1-1,0 0 0,0 1 0,0-1 0,0 0 0,0 0 0,0 1 1,0-1-1,0 0 0,0 1 0,0-1 0,0 0 0,0 0 1,-1 1-1,1-1 0,0 0 0,0 1 0,0-1 0,0 0 0,0 0 1,-1 0-1,1 1 0,0-1 0,0 0 0,-1 0 0,1 0 1,0 1-1,0-1 0,-1 0 0,1 0 0,0 0 0,0 0 0,-1 0 1,1 0-1,0 0 0,-1 1 0,1-1 0,0 0 0,0 0 0,-1 0 1,1 0-1,0 0 0,-1 0 0,1 0 0,0-1 0,-1 1 1,1 0-1,0 0 0,0 0 0,-1 0 0,1 0 0,0 0 0,-1-1 1,0 1-5,0-1 0,0 0 1,0 0-1,1 1 1,-1-1-1,0 0 1,0 0-1,1 0 1,-1 0-1,0 0 1,1 0-1,-1 0 1,1 0-1,0 0 1,-1 0-1,1 0 0,0 0 1,-1-1-1,1 0 1,1-15-42,1 0-1,1 0 1,1 0 0,0 0 0,1 1 0,1-1-1,0 1 1,1 1 0,1-1 0,1 1-1,0 0 1,0 1 0,2 0 0,0 1 0,0 0-1,1 1 1,1 0 0,0 1 0,1 0-1,0 1 1,0 1 0,1 0 0,21-9 0,-32 16 104,0 1 0,1 0 1,-1-1-1,1 1 1,-1 1-1,1-1 0,-1 1 1,1 0-1,0 0 1,-1 0-1,1 1 1,-1-1-1,1 1 0,-1 0 1,6 2-1,-1 1 51,-1 0-1,0 0 1,0 1-1,0 0 1,-1 0-1,1 0 1,7 9-1,5 7 108,-1 0 0,-2 1 0,30 47 0,51 104 189,-94-166-380,0 0 0,-1 1-1,0-1 1,0 1-1,2 11 1,-4-16-153,0 1 0,0-1 0,-1 0 0,0 1 0,1-1 0,-1 0 1,0 1-1,-1-1 0,1 0 0,0 1 0,-1-1 0,0 0 0,0 0 1,0 1-1,-2 2 0,-5-3-2965,-1-3-385</inkml:trace>
</inkml:ink>
</file>

<file path=ppt/ink/ink8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7.4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0 8320,'-1'0'235,"0"0"-1,-1 0 1,1 1 0,0-1 0,0 0 0,0 0-1,0 1 1,0-1 0,0 1 0,0-1-1,0 1 1,0-1 0,0 1 0,0-1 0,0 1-1,0 0 1,0 0 0,1-1 0,-1 1 0,0 0-1,0 0 1,1 0 0,-1 0 0,1 0 0,-1 0-1,1 0 1,-1 0 0,1 0 0,0 0 0,-1 0-1,1 0 1,0 1 0,0-1 0,0 0 0,0 0-1,0 0 1,0 0 0,0 0 0,0 0 0,0 0-1,0 1 1,1 0 0,17 67 3964,-11-47-4884,6 18 1149,1-1 0,2 0 0,29 50 0,-43-86-348,0 1 1,-1 0-1,1 0 1,-1 0-1,0 0 1,0 0-1,0 6 0,3 8 766,-29-82-626,22 51-261,-1 0 0,2 1 0,0-1 0,0 0 0,1-1 0,1 1 0,0 0 0,1 0-1,0 0 1,1 0 0,1 0 0,0 0 0,0 1 0,1-1 0,1 1 0,0 0 0,1 0 0,0 0 0,1 1 0,13-17 0,-18 26 14,1 0 1,-1 0 0,0 0-1,1 0 1,-1 0 0,1 1-1,0-1 1,-1 1 0,1 0 0,0 0-1,0 0 1,0 0 0,0 0-1,0 1 1,0-1 0,0 1 0,0 0-1,0 0 1,0 0 0,0 0-1,0 0 1,0 1 0,0-1 0,0 1-1,0 0 1,0 0 0,0 0-1,0 0 1,0 1 0,-1-1-1,1 1 1,-1 0 0,4 2 0,3 3 19,1 0 1,-2 1 0,1 0-1,-1 1 1,-1 0 0,0 0-1,0 0 1,9 17 0,9 28-20,26 82 0,-29-72-9,-18-43 83,-6-44-40,2 6-103,1 1 0,0-1 0,2 1 0,0 0 0,0-1 0,2 1 0,0 1 0,1-1 0,0 1-1,2 0 1,-1 0 0,17-21 0,-17 25 28,0 1-1,1 0 1,0 0 0,1 1-1,0 0 1,0 1 0,13-9-1,-17 14 60,0 0 0,1 0 1,-1 1-1,1 0 0,0 0 0,0 0 0,0 1 0,0 0 1,0 0-1,0 0 0,0 1 0,0 0 0,0 0 1,0 1-1,0-1 0,0 1 0,12 4 0,-9-1 38,1 0 1,0 1-1,-1 0 0,0 0 0,0 1 0,0 0 0,-1 1 0,0 0 1,0 0-1,0 1 0,-1 0 0,-1 0 0,1 1 0,-1-1 1,-1 1-1,1 1 0,-2-1 0,7 18 0,0 2 70,-1 1-1,-1 1 0,-2 0 1,-1 0-1,2 41 0,-6-59-302,0 41 24,-9-26-4560,3-27 802,3-10 1592,1 8 1757,0-9-2925</inkml:trace>
</inkml:ink>
</file>

<file path=ppt/ink/ink8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8.1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33 315 7168,'0'0'248,"-1"0"0,1 0 1,-1 0-1,1-1 0,-1 1 0,1 0 1,0 0-1,-1 0 0,1 0 1,-1 0-1,1 0 0,-1 0 0,1 0 1,-1 0-1,1 0 0,-1 0 0,1 0 1,-1 0-1,1 0 0,0 0 1,-1 1-1,1-1 0,-1 0 0,1 0 1,-1 0-1,1 1 0,0-1 0,-1 0 1,1 1-1,0-1 0,-1 0 1,1 1-1,0-1 0,-1 0 0,1 1 1,0-1-1,0 0 0,-1 1 1,1-1-1,0 1 0,0-1 0,0 1 1,0-1-1,0 1 0,-1-1 0,1 0 1,0 1-1,0 0 0,4 37 2585,18 35-2472,-19-63-8,1 0-1,1 0 0,0 0 0,0-1 0,12 15 1,-14-20-286,0-1 1,0 0 0,1 0-1,-1-1 1,1 1 0,0-1-1,0 1 1,0-1 0,0 0-1,0-1 1,1 1 0,-1-1 0,0 0-1,1 0 1,-1 0 0,7 0-1,0 0-29,0-1 0,0 0 0,0 0 0,-1-1 1,1-1-1,0 0 0,-1-1 0,1 0 0,-1 0 0,0-1 0,0 0 0,0-1 0,0 0 0,-1-1 0,0 0 0,0 0 0,0-1 0,-1 0 0,0 0 0,-1-1 0,8-9 0,-5 3-36,-1 1-1,0-1 0,-1-1 0,0 0 0,-1 0 0,-1-1 0,-1 1 1,0-1-1,-1 0 0,0-1 0,-2 1 0,0-1 0,0-23 1,-2 31-12,-1-1 1,-1 0 0,1 0 0,-1 1-1,-1-1 1,0 1 0,0 0 0,-1 0-1,0 0 1,-1 0 0,0 1 0,0-1-1,-12-13 1,12 16-7,-1 0-1,1 0 1,-1 1-1,0 0 1,-1 0-1,1 1 1,-1-1-1,0 1 0,0 1 1,0-1-1,-1 1 1,1 1-1,-1-1 1,1 1-1,-1 1 1,0-1-1,-15 0 1,8 3-31,1 0-1,-1 1 1,1 1 0,-1 0-1,1 1 1,0 0 0,0 1 0,-14 8-1,19-8-6,0-1 0,0 1 0,0 1-1,1 0 1,0 0 0,0 1 0,1-1-1,0 2 1,0-1 0,1 1 0,0 0-1,-10 17 1,14-21-6,0 0-1,1 0 1,-1 0-1,1 0 1,0 1-1,1-1 1,-1 0-1,1 0 0,-1 1 1,1-1-1,1 0 1,-1 1-1,1-1 1,-1 0-1,1 1 1,0-1-1,1 0 1,-1 0-1,1 0 1,0 0-1,0 0 1,0-1-1,0 1 0,1 0 1,-1-1-1,1 0 1,0 1-1,0-1 1,0 0-1,6 3 1,-1 1-68,0-1 0,1-1 0,0 0-1,0 0 1,0-1 0,1 0 0,0 0 0,-1-1 0,1-1 0,0 1 0,1-2 0,13 2 0,15-5-47,0-1 0,-1-2-1,61-16 1,-18 4 1089,-79 17-848,0 0 0,-1 0 0,1 0 0,0 0 0,-1 0 0,1 1 0,-1-1-1,1 1 1,-1-1 0,1 1 0,-1 0 0,1-1 0,-1 1 0,1 0 0,-1 0 0,0 0-1,1 0 1,-1 0 0,0 0 0,0 0 0,0 1 0,0-1 0,0 0 0,0 1 0,0-1-1,0 1 1,-1-1 0,1 1 0,0-1 0,-1 1 0,0-1 0,1 1 0,-1 1-1,13 69 1482,-10-50-1110,-1-12-346,0-1-1,0 0 1,1 0-1,0 0 1,1 0 0,0 0-1,0-1 1,1 1-1,0-1 1,1 0-1,0-1 1,0 0-1,0 1 1,11 8 0,-9-10-524,0-1 0,0 0 0,1 0 0,-1-1 0,1 0 0,0 0 0,0-1 0,16 4 0,15 1-2917</inkml:trace>
</inkml:ink>
</file>

<file path=ppt/ink/ink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8.16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673 21 3200,'-5'-2'-91,"-1"-1"772,-2 0 0,1 0 1,0 1-1,-1 0 0,1 0 1,-1 1-1,1-1 1,-1 2-1,0-1 0,0 1 1,-9 1-1,5 1-480,0 1 0,0 0 0,0 1 0,1 0-1,-1 0 1,1 2 0,0-1 0,0 1 0,1 1 0,0 0 0,-12 10 0,-15 16 699,1 1 0,2 2 0,1 1 1,-51 78-1,62-82-454,3 0 0,0 2 1,2 1-1,-19 57 0,-27 159 1291,54-206-1483,3 0 1,2 0-1,1 0 1,3 0-1,1 0 0,3 0 1,2 0-1,1 0 1,3-1-1,1 0 1,3-1-1,1-1 1,35 68-1,-33-76-160,1-1 1,2-1-1,1 0 0,1-2 0,2 0 1,2-2-1,0-1 0,2-1 0,1-1 0,1-1 1,56 34-1,-80-55-99,0-1 0,0 0 1,1 0-1,-1-1 0,1 0 1,0 0-1,-1 0 0,1-1 0,0 0 1,0-1-1,8 1 0,-12-1-115,0-1-1,-1 1 0,1-1 1,0 0-1,-1 0 0,1 1 1,-1-2-1,1 1 0,-1 0 1,1 0-1,-1-1 0,0 0 1,0 1-1,0-1 0,1 0 1,-2 0-1,1 0 0,0 0 1,0 0-1,-1-1 0,1 1 1,-1 0-1,0-1 0,0 1 1,0-1-1,0 1 0,0-1 1,0 0-1,-1 1 0,1-4 1,1-62-7133,3 48 4245,-1-2-64</inkml:trace>
</inkml:ink>
</file>

<file path=ppt/ink/ink8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8.8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158 284 6400,'0'1'161,"0"-1"0,0 1 0,0-1 0,-1 1 1,1-1-1,0 1 0,0-1 0,-1 1 0,1-1 0,0 0 0,-1 1 1,1-1-1,0 1 0,-1-1 0,1 0 0,0 1 0,-1-1 0,1 0 1,-1 0-1,1 1 0,-1-1 0,1 0 0,-1 0 0,1 0 1,-1 1-1,1-1 0,-1 0 0,1 0 0,-1 0 0,1 0 0,-1 0 1,1 0-1,-1 0 0,1 0 0,-1 0 0,1 0 0,-1-1 0,1 1 1,-1 0-1,1 0 0,-1 0 0,1-1 0,-1 1 0,1 0 0,0 0 1,-1-1-1,1 1 0,-1 0 0,1-1 0,0 1 0,-1-1 1,1 1-1,0 0 0,-1-1 0,1 1 0,-1-2 0,1 2-41,0-1 0,-1 0-1,1 1 1,-1-1 0,1 0-1,-1 1 1,1-1 0,-1 1-1,0-1 1,1 0 0,-1 1 0,0 0-1,1-1 1,-1 1 0,0-1-1,0 1 1,0 0 0,1 0-1,-1-1 1,0 1 0,0 0-1,0 0 1,1 0 0,-1 0-1,0 0 1,0 0 0,0 0-1,0 0 1,1 0 0,-1 0 0,0 1-1,0-1 1,0 0 0,1 0-1,-1 1 1,0-1 0,0 1-1,1-1 1,-2 1 0,0 1-15,1-1 1,-1 1-1,0-1 1,1 1-1,0 0 1,-1 0-1,1 0 1,0 0-1,0 0 1,0 0-1,0 0 1,0 0 0,0 1-1,0-1 1,1 0-1,-1 0 1,1 1-1,0-1 1,0 0-1,0 1 1,0-1-1,0 0 1,0 1-1,1-1 1,-1 0-1,1 1 1,-1-1-1,2 3 1,1 4 170,0 0-1,0-1 1,0 1 0,1-1 0,10 15-1,-11-19-227,0 1 0,1-1 0,0 0 0,0 0 0,0 0 0,0-1 0,1 1 0,-1-1 0,1 0 0,0 0 0,0-1 0,0 0 0,0 0 0,1 0 0,-1 0 0,9 1 0,-6-2-24,0-1 0,0 1 0,0-2 0,0 1 0,0-1 0,0 0 0,0-1 0,0 0 0,0 0 0,11-5 0,-5 0-18,-1 1 0,0-2 0,0 0 0,0 0 0,-1-1 0,0-1 0,-1 0 0,0 0 0,-1-2 0,0 1 0,16-25 0,-19 23-19,0-1 1,-1-1-1,-1 1 0,0-1 0,-1 0 0,0 0 1,-2-1-1,0 1 0,1-18 0,-3 27-3,-1 0 1,1 0-1,-1 0 0,0 0 1,0 0-1,-1 0 0,0 0 1,0 0-1,0 0 0,-1 1 0,1-1 1,-2 1-1,1 0 0,0 0 1,-1 0-1,0 0 0,0 1 0,0-1 1,-1 1-1,-7-6 0,5 6-23,-1 0 0,1 0-1,-1 1 1,1-1-1,-1 2 1,0-1 0,0 1-1,0 1 1,0-1 0,0 1-1,-1 0 1,1 1-1,0 0 1,0 1 0,-14 2-1,1 1-167,0 1-1,0 1 0,1 1 1,0 1-1,1 1 0,0 0 1,0 2-1,1 0 1,0 1-1,1 1 0,0 0 1,1 1-1,1 1 0,-17 21 1,31-34 127,-1-1-1,1 1 1,0-1 0,0 1 0,0 0 0,0-1 0,0 1 0,0 0 0,1 0 0,-1-1 0,0 1 0,1 0 0,0 0-1,-1 0 1,1 0 0,0 0 0,0 0 0,0 0 0,0 0 0,0 0 0,1-1 0,-1 1 0,1 0 0,-1 0 0,1 0-1,-1 0 1,1-1 0,0 1 0,0 0 0,0 0 0,0-1 0,0 1 0,0-1 0,3 3 0,2 1-357,-1-1 1,1 0 0,1 0 0,-1 0-1,0-1 1,1 0 0,11 4 0,-7-3-275,0-1 1,0 0 0,1 0 0,0-1 0,-1 0 0,24-1 0,19-1-1871</inkml:trace>
</inkml:ink>
</file>

<file path=ppt/ink/ink8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9.3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538 0 4992,'-21'10'12380,"10"2"-9009,11-9-3266,0-1-1,0 1 1,0 0 0,0 0 0,0-1-1,1 1 1,-1 0 0,1-1 0,0 1-1,-1 0 1,1-1 0,0 1 0,1-1-1,1 5 1,23 49 366,-3 1 0,-3 1 1,-2 0-1,-2 2 0,-4 0 1,-2 1-1,-2 0 0,-3 0 0,-3 0 1,-9 99-1,6-157-458,-26 166 631,23-150-497,-2 0 0,0 0 0,-1 0-1,-1-1 1,0 0 0,-21 31 0,23-42-96,0 1-1,-1-1 1,1-1-1,-1 1 1,-1-1 0,1 0-1,-1-1 1,0 0-1,0 0 1,-1-1-1,1 0 1,-1 0-1,0-1 1,0 0 0,0-1-1,-1 0 1,1 0-1,-1-1 1,1 0-1,-1 0 1,1-1 0,-1-1-1,1 0 1,-1 0-1,1-1 1,-12-3-1,-1-5-58,0-1 0,1-1 0,0-1 0,1-1 0,1 0 0,0-2 0,-28-30 0,33 28-77,0 0 0,2-2-1,0 1 1,1-2 0,1 1-1,1-1 1,1-1 0,1 1-1,0-2 1,2 1 0,1 0-1,0-1 1,2 0 0,0-25-1,2 19-39,0 1-1,2-1 1,1 1-1,1 0 1,11-40-1,-10 54 70,-1 0 0,2 0-1,-1 0 1,2 0 0,0 1-1,1 0 1,0 1 0,1 0-1,0 0 1,1 0-1,19-16 1,-24 24-14,0 0-1,1 0 1,0 1-1,-1 0 1,1 0 0,1 0-1,-1 1 1,0 0-1,1 0 1,-1 0-1,1 1 1,-1 0-1,1 1 1,11-1 0,2 3-611,0 0 1,0 2-1,28 8 1,-32-7-716,-1-1 1,1-1 0,-1 0-1,1-1 1,0-1-1,23 0 1,-11-5-1698</inkml:trace>
</inkml:ink>
</file>

<file path=ppt/ink/ink8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6:59.6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11 9856,'-20'-10'4864,"17"13"-5504,3-3 9471,-5 11-8575,5-2 128,0 17 0,0-6 128,8 12-768,-2-12 128,13 22 128,-6-10 0,12 4-1792,-8-9 128,7-11-1408,-5 0 129</inkml:trace>
</inkml:ink>
</file>

<file path=ppt/ink/ink8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0.0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0 10368,'-29'0'5120,"68"9"-14336,-21-5 8832,2-4-1024,-17 7 0</inkml:trace>
</inkml:ink>
</file>

<file path=ppt/ink/ink8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0.6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9 111 3712,'-4'-7'1755,"0"-6"-896,7 5 7919,-1 9-8562,1 0 1,-1 0-1,0 0 1,0 0 0,0 0-1,0 0 1,0 1-1,0-1 1,0 1 0,0-1-1,0 1 1,1 2-1,2 14 1107,4 39-143,10 122 669,-13-114-1529,-5-52-184,-3-46-80,-1-2-43,1 0 0,2 0 0,1-1 0,10-52-1,-9 76-2,1 1 0,1-1 0,-1 1 0,2-1 0,0 1 0,0 1 0,11-17 0,-12 22-2,0 0-1,1 0 1,-1 0-1,1 0 1,0 1-1,1 0 1,-1 0-1,1 0 1,-1 0-1,1 1 0,0 0 1,1 1-1,-1-1 1,10-2-1,-8 4 58,0-1 0,0 1-1,0 1 1,0-1 0,0 2-1,1-1 1,-1 1 0,0 0-1,-1 1 1,1-1 0,0 2-1,0-1 1,-1 1 0,1 0-1,-1 1 1,0-1 0,0 2-1,0-1 1,-1 1 0,11 8-1,-8-4 11,0 0-1,-1 1 1,1 0-1,-2 0 0,0 1 1,0-1-1,-1 2 1,0-1-1,-1 1 0,0 0 1,-1 0-1,4 15 1,-1 15-22,-2 0 0,-2 0-1,-3 53 1,0-51-136,5-19 111,-5-25-91,0 1 0,0-1-1,1 0 1,-1 0 0,0 1 0,0-1 0,1 0 0,-1 0-1,0 0 1,1 1 0,-1-1 0,0 0 0,1 0 0,-1 0 0,0 0-1,0 0 1,1 1 0,-1-1 0,1 0 0,-1 0 0,0 0-1,1 0 1,-1 0 0,0 0 0,1 0 0,-1 0 0,0 0-1,1-1 1,-1 1 0,0 0 0,1 0 0,-1 0 0,0 0-1,1-1 1,1 0-320,0 0-1,-1-1 1,1 0-1,0 1 0,-1-1 1,1 0-1,-1 0 1,0 0-1,0 0 0,0 0 1,0 0-1,0 0 1,0-1-1,0 1 0,0-3 1,3-13-2710</inkml:trace>
</inkml:ink>
</file>

<file path=ppt/ink/ink8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1.2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51 266 8448,'-2'-3'186,"-6"-7"1600,10 14 652,3 2-1104,-1 1 1,-1-1-1,1 1 0,-1 0 0,4 12 0,-7-2-840,2 1 0,0-1-1,1 0 1,1 1 0,1-1 0,12 31-1,-15-46-430,-1 1-1,0 0 0,1-1 0,-1 1 1,1-1-1,0 1 0,-1-1 1,1 0-1,1 0 0,-1 0 1,0 0-1,0 0 0,1 0 0,-1-1 1,1 1-1,-1-1 0,1 1 1,0-1-1,5 2 0,-3-3-39,-1 1 0,1-1-1,-1 0 1,1 0 0,0 0 0,-1-1-1,1 1 1,-1-1 0,1-1 0,-1 1-1,7-3 1,2-2-37,-1 0 0,0 0 1,-1-2-1,1 1 0,-1-1 0,-1-1 0,12-12 0,-9 7-58,0-1 0,-1 0 0,-1-1-1,0 0 1,10-22 0,-17 29 7,0 0 0,-1 0 0,0 0-1,-1 0 1,0-1 0,-1 1 0,1-1 0,-2 1 0,1-1 0,-1 1 0,-1-1-1,-2-15 1,0 10-26,-1 1 0,0 0 0,0 0 0,-2 1 0,-9-20 1,12 28 72,0 0 1,0 0 0,-1 0-1,1 1 1,-1-1 0,0 1-1,0 0 1,-1 0 0,1 1-1,-1-1 1,0 1 0,0 0-1,0 0 1,0 1 0,0-1 0,-1 1-1,1 1 1,-6-2 0,2 2 33,0 0 0,0 1 1,0 1-1,0 0 0,0 0 1,0 0-1,0 1 0,1 0 1,-1 1-1,1 0 0,-1 1 1,1 0-1,-13 7 0,2 1 114,1 0-1,0 1 0,0 1 0,-24 25 0,38-35-109,1 1 1,-1-1-1,1 1 0,0 0 0,0 0 0,0 0 0,1 0 1,0 0-1,0 0 0,0 1 0,1-1 0,-1 1 0,1-1 1,1 1-1,-1 6 0,1-8-19,0 0-1,1-1 1,-1 1 0,1 0 0,0-1-1,0 1 1,0 0 0,0-1-1,1 0 1,0 1 0,-1-1 0,1 0-1,0 0 1,1 0 0,-1 0-1,0 0 1,1 0 0,0-1 0,0 1-1,0-1 1,0 0 0,0 0-1,0 0 1,0 0 0,5 1 0,2 1-71,0-1 0,0 0 0,0 0 1,0-2-1,1 1 0,-1-1 0,1 0 1,13-2-1,91-12-676,-79 8 498,137-30-349,-170 35 1066,-11 31 1859,6-28-2195,1 1 0,-1 0 0,1 0 0,0 1 0,0-1 0,0 0 0,0 8 0,2-3-31,0 1 0,0 0 0,1-1 0,0 1 0,0-1 0,1 0 0,1 1 0,-1-1 0,2-1 0,-1 1 0,1 0 0,0-1 0,1 0 0,0-1 0,0 1 0,1-1 0,8 7 0,-8-7-531,1-1 0,0 0-1,1-1 1,12 7 0,-13-9-618,1 1 0,0-1 0,0 0 0,0-1 0,9 1 0,9-5-2408,-3-14-1</inkml:trace>
</inkml:ink>
</file>

<file path=ppt/ink/ink8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1.9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 3456,'6'-2'855,"-1"0"-1,0 1 1,0 0 0,1 0-1,-1 0 1,1 1-1,-1-1 1,1 1 0,-1 1-1,0-1 1,8 2 0,36 7 4583,-24-2-6007,2 1 1123,1 0 0,1-3 0,-1 0 0,1-2 0,39 0 0,-52-3-353,0 0 0,-1-2 1,1 0-1,-1 0 0,0-2 0,0 0 0,0-1 1,0 0-1,-1-1 0,0-1 0,18-10 0,-32 17-185,1 0-1,-1 0 0,1-1 0,-1 1 0,0 0 1,1 0-1,-1 0 0,1 0 0,-1 0 1,0-1-1,1 1 0,-1 0 0,0 0 0,1 0 1,-1-1-1,0 1 0,1 0 0,-1-1 1,0 1-1,0 0 0,1-1 0,-1 1 1,0 0-1,0-1 0,0 1 0,1 0 0,-1-1 1,0 1-1,0-1 0,0 1 0,0-1 1,0 1-1,0 0 0,0-1 0,0 1 1,0-1-1,0 1 0,0 0 0,0-1 0,0 1 1,0-1-1,-22 9 625,8 2-509,0 1 0,1 1 0,0 0 0,1 0 0,0 1 0,1 1 0,1 0-1,0 1 1,1 0 0,-11 22 0,15-26-61,1-1-1,0 1 0,1 0 0,0 0 1,1 0-1,0 0 0,1 0 1,0 0-1,0 1 0,1-1 1,1 0-1,0 1 0,1-1 1,0 0-1,0 0 0,1 0 1,6 13-1,-7-19-105,0-1 0,0 1 0,1-1 0,0 1 0,-1-1 0,2 0 0,-1 0 0,0 0 0,1-1 0,0 1 0,0-1 0,0 0 0,0 0 0,0 0 0,1 0 0,0-1 0,6 3 0,-3-3-97,-1 0 0,1 0 0,0-1 0,0 0 0,0-1 0,0 0 0,0 0-1,0-1 1,-1 0 0,12-2 0,6-4-283,-1-1 0,0-1 0,0-1 0,-1-1 0,42-27 0,-57 32 236,0 0 1,-1-1-1,0 1 0,-1-2 0,1 1 0,-1-1 1,-1 1-1,0-1 0,0-1 0,0 1 0,-1-1 1,6-18-1,3-2 725,-13 29-501,0 0 1,1-1-1,-1 1 0,0 0 0,0-1 0,1 1 0,-1 0 0,0-1 1,0 1-1,0-1 0,0 1 0,0-1 0,1 1 0,-1 0 0,0-1 1,0 1-1,0-1 0,0 1 0,0-1 0,0 1 0,0 0 0,-1-1 1,1 1-1,0-1 0,0 1 0,0 0 0,0-1 0,0 1 0,-1-1 1,1 1-1,0 0 0,0-1 0,-1 1 0,1 0 0,0-1 0,-1 1 1,1 0-1,0-1 0,-1 1 0,1 0 0,-1-1 0,0 1 6,1 1 0,-1-1-1,1 0 1,-1 1-1,1-1 1,-1 0 0,1 1-1,-1-1 1,1 1 0,-1-1-1,1 0 1,-1 1-1,1-1 1,-1 1 0,1 0-1,0-1 1,0 1 0,-1-1-1,1 1 1,0-1-1,0 1 1,-1 0 0,1-1-1,0 1 1,0 0 0,0-1-1,0 1 1,0-1-1,0 1 1,0 0 0,0-1-1,0 1 1,1 0 0,-1 10 166,1-1 1,0 0 0,1 0 0,0 0-1,0 0 1,1 0 0,1 0 0,0 0-1,5 9 1,-6-13-851,1 0-1,0 0 1,0 0 0,1 0 0,0-1-1,0 0 1,0 0 0,10 7-1,-1 0-2821</inkml:trace>
</inkml:ink>
</file>

<file path=ppt/ink/ink8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2.3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 11264,'19'-4'5631,"33"0"-9342,-43 1 8318,1 3-8446,5-5 127,-6 1-768,-1 8 128</inkml:trace>
</inkml:ink>
</file>

<file path=ppt/ink/ink8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3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113 261 4992,'4'-5'9578,"-2"10"-4106,-2 26-2523,2 27-1685,-1-54-1233,0 0-1,1 0 1,0 0-1,0-1 1,0 1-1,0 0 1,1-1-1,-1 0 1,1 1-1,0-1 1,0 0-1,0 0 1,1-1-1,-1 1 1,4 1-1,1 1 47,0-1 0,0 0 0,0-1 0,0 0 0,1 0 0,0-1 0,9 2 0,-5-2-8,0-1-1,0 0 0,-1 0 1,1-2-1,0 1 0,0-2 1,0 0-1,-1 0 0,1-1 1,22-9-1,-14 1-46,0-1-1,-2-2 0,1 1 1,-2-2-1,20-19 0,-33 29-34,-1-1-1,1 0 0,-1 0 0,-1 0 1,1-1-1,-1 1 0,0-1 1,-1 1-1,1-1 0,-1 0 1,-1 0-1,1 0 0,-1 0 0,0-1 1,-1 1-1,0 0 0,0 0 1,0-1-1,-1 1 0,0 0 1,-1 0-1,1 0 0,-1 0 0,-5-11 1,3 9-16,1 1 0,-2 0 1,1 0-1,-1 0 0,0 0 0,-1 1 1,1 0-1,-2 0 0,1 0 0,-1 1 1,0 0-1,0 0 0,0 1 0,-1 0 1,0 0-1,0 1 0,0-1 0,-1 2 1,-14-5-1,8 5-4,0 1-1,0 1 1,-1 0 0,1 1 0,0 1-1,0 0 1,0 1 0,-1 1 0,2 0-1,-1 1 1,-16 7 0,2 0-58,-1 2 0,2 1 0,0 2 0,-37 26 1,61-40 68,1 0 1,0 1 0,0-1-1,-1 0 1,1 1 0,1 0-1,-1 0 1,0 0 0,1 0-1,-1 0 1,1 0 0,0 0-1,0 1 1,0 0 0,1-1-1,-1 1 1,1 0 0,0-1-1,0 1 1,0 0 0,1 0-1,-1 0 1,1 0 0,0 5-1,0-5-2,1-1 0,-1 1-1,1 0 1,0 0 0,0-1-1,0 1 1,0-1 0,0 1-1,1-1 1,0 0 0,0 1-1,0-1 1,0 0 0,0 0 0,1 0-1,-1-1 1,1 1 0,-1-1-1,1 1 1,0-1 0,0 0-1,1 0 1,-1 0 0,4 1-1,4 3-62,1-1 0,0-1 0,1 0 0,-1-1 0,19 3 0,-7-4 6,0 0 1,-1-1-1,1-2 0,0 0 1,37-7-1,112-36-187,-102 24 102,-17 0 21,-30 4 231,-24 15-71,1 1 0,-1 0 0,1-1 0,-1 1 0,1-1 0,-1 1 0,0-1 0,1 1 0,-1-1 0,0 1 0,0-1 0,1 0 0,-1 1 0,0-1 0,0 1 0,0-1 0,0 0 0,0 1 0,0-1 0,0 1 0,0-1 0,0 0 0,0 1 0,0-1 0,0 1 0,0-1 0,0 0 0,0 1 0,-1-1 0,1 0 0,-2 0 55,0 0 1,1 0-1,-1 0 1,0 0 0,1 1-1,-1-1 1,0 1 0,0-1-1,1 1 1,-1 0-1,0-1 1,0 1 0,0 0-1,0 0 1,1 1-1,-1-1 1,-2 1 0,-32 4 962,34-4-983,1-1 0,-1 0 0,1 1 0,-1-1 1,1 1-1,-1 0 0,1 0 0,0-1 0,-1 1 1,1 0-1,0 0 0,0 0 0,-1 0 1,1 0-1,0 1 0,0-1 0,0 0 0,1 0 1,-1 1-1,0-1 0,0 1 0,1-1 0,-1 1 1,0 1-1,0 1 17,1 0-1,0 0 1,0-1 0,0 1-1,0 0 1,1-1 0,-1 1-1,1 0 1,0-1 0,1 5 0,3 4 24,0 0 1,0-1-1,1 0 1,1 0 0,7 10-1,13 11-251,1-2 0,1-1 0,62 46 0,-88-72-247,1 0 0,0 0-1,0-1 1,0 1 0,1-1 0,-1 0-1,0-1 1,1 1 0,0-1 0,4 2-1,15 1-3048</inkml:trace>
</inkml:ink>
</file>

<file path=ppt/ink/ink8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3.8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189 300 9728,'-1'0'457,"-1"0"1,0 0-1,0 0 1,1 1-1,-1-1 0,0 0 1,0 1-1,1-1 1,-1 1-1,1 0 1,-1 0-1,0-1 1,1 1-1,-1 0 1,1 0-1,0 0 1,-1 1-1,1-1 0,0 0 1,0 0-1,0 1 1,-2 1-1,-6 17 2985,4 3-3944,5-21 552,0 1 1,0-1 0,0 1 0,0-1 0,1 1 0,-1-1 0,1 1-1,-1-1 1,1 0 0,0 1 0,0-1 0,0 0 0,1 0 0,-1 0-1,0 1 1,1-1 0,-1 0 0,1-1 0,0 1 0,0 0 0,0 0-1,0-1 1,0 1 0,0-1 0,0 0 0,0 0 0,0 0 0,1 0-1,-1 0 1,4 1 0,2 1 69,0 0 1,0 0-1,1-1 0,-1-1 0,1 1 1,-1-1-1,10 0 0,-5-2-68,1-1-1,-1 0 1,1 0-1,-1-2 1,0 1-1,0-2 1,-1 0-1,1 0 0,19-13 1,-9 3-21,0-2 1,-2 0-1,31-32 0,-44 40-38,0 0-1,0 0 1,-1 0-1,-1-1 1,0 0-1,0 0 0,0-1 1,-2 1-1,1-1 1,-1-1-1,-1 1 1,0 0-1,-1-1 1,0 1-1,0-1 1,-1-13-1,-1 21-6,-1 0-1,1 1 0,-1-1 1,0 0-1,0 0 0,0 1 1,0-1-1,-1 0 0,0 1 1,1-1-1,-1 1 0,-1 0 1,1 0-1,0 0 0,-1 0 1,1 0-1,-1 0 0,0 1 1,0-1-1,0 1 0,0 0 1,-1 0-1,1 0 0,-1 0 1,1 0-1,-8-2 0,-1 0-35,-1 1 0,1 0 0,-1 0 0,0 1 0,0 1 0,-23 0 0,14 2-37,0 1 0,0 1 1,0 2-1,0 0 0,-23 9 0,42-13 74,-16 5-142,0 1-1,0 1 1,1 1 0,1 0-1,0 2 1,0 0-1,1 0 1,0 2-1,1 0 1,0 0 0,1 2-1,1 0 1,-19 26-1,29-36 20,-1 0-1,1 1 1,1-1-1,-1 1 1,1 0 0,0 0-1,0 0 1,0 0-1,0 6 1,1-9 30,1 0 0,0 0 1,0 0-1,0 0 0,0 0 1,0 0-1,1 0 0,0 0 1,-1 0-1,1 0 0,0 0 1,0-1-1,0 1 0,1 0 1,-1 0-1,1-1 0,0 1 0,-1-1 1,1 0-1,4 4 0,0-1-208,0-2 0,0 1 0,1-1 0,-1 0 0,1 0 0,0-1 0,0 0-1,0 0 1,11 1 0,69 6-3179,-28-5 912</inkml:trace>
</inkml:ink>
</file>

<file path=ppt/ink/ink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8.9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240 281 4608,'-4'10'1116,"1"1"1,1 1-1,0-1 1,1 0-1,0 0 1,1 1 0,1 17-1,1-17-799,0 0 0,0-1 0,1 1 0,0-1 1,1 0-1,1 0 0,6 13 0,-7-16-264,1 0 0,0-1 0,0 0 1,1 1-1,0-2 0,0 1 0,1-1 1,0 0-1,0 0 0,0-1 0,0 0 0,1 0 1,0-1-1,0 0 0,0 0 0,1-1 0,-1 0 1,1 0-1,0-1 0,0 0 0,0-1 1,11 1-1,7-3 88,0-2 0,0-1 1,-1-1-1,0-1 0,0-1 1,0-2-1,31-14 0,-47 19-86,-1-1-1,1 0 0,-1-1 0,0 0 0,-1 0 0,1-1 0,-1 0 0,-1 0 0,1-1 0,-1 0 0,-1 0 0,1-1 0,-1 1 0,-1-2 1,8-15-1,-10 17-27,0 0-1,0-1 1,-1 1 0,0 0 0,-1-1 0,0 1 0,0-1 0,0 0-1,-1 1 1,-1-1 0,0 1 0,0-1 0,0 1 0,-1-1 0,0 1-1,-1 0 1,0 0 0,0 0 0,-1 0 0,-5-8 0,-3-1-1,0 0-1,-2 0 1,0 1 0,-1 1 0,0 0-1,-1 1 1,-1 1 0,-1 0 0,1 1 0,-2 1-1,0 1 1,0 1 0,-31-11 0,26 12-48,0 1 1,-1 1 0,0 1 0,0 1 0,0 1 0,-1 2-1,1 0 1,-1 2 0,1 0 0,0 2 0,-26 6-1,36-5-8,0 1 0,1 0 0,0 1 0,0 1 0,0 0-1,0 1 1,1 0 0,1 1 0,-1 1 0,-19 20 0,27-26 16,2 0 0,-1 0 1,0 1-1,1-1 0,0 1 1,0 0-1,0 0 1,0 0-1,1 0 0,0 0 1,0 1-1,0-1 0,1 1 1,0-1-1,0 1 1,0 0-1,1-1 0,0 1 1,0 0-1,0 0 0,1-1 1,0 1-1,0-1 0,0 1 1,1-1-1,-1 1 1,2-1-1,-1 0 0,0 1 1,1-1-1,5 7 0,0-2-30,1-1 1,0 0-1,0 0 0,1-1 0,1 0 0,-1 0 0,1-1 0,0-1 0,0 0 0,1 0 0,0-1 0,0-1 0,22 5 0,11 2-256,0-3 1,64 3-1,-55-7-53,0-3 0,63-7 1,-90 3 207,0-1 1,-1-1-1,0-1 1,0-2-1,0-1 1,31-15 0,-42 15 199,-1 0 0,0-1 0,13-13 1,-13 11 384,-19 16-345,0 0 0,0 1 0,1-1 1,-1 1-1,1 0 0,0 0 0,0 1 1,1-1-1,-1 1 0,1-1 0,0 1 0,1 0 1,0 1-1,-1-1 0,2 0 0,-1 1 1,0 10-1,1-5 51,0-1 1,1 1-1,1-1 1,0 1-1,1-1 1,0 1-1,0-1 0,1 0 1,6 14-1,-5-14-75,0-1-1,1 0 1,0 0-1,1-1 0,0 1 1,1-1-1,0 0 1,0-1-1,1 0 0,0 0 1,0-1-1,1 0 1,0 0-1,0-1 0,1 0 1,-1 0-1,1-1 1,0-1-1,21 7 0,-7-4-1342,-1 1-1,28 13 0,-51-21 1201,0 0 0,1 0 1,-1 0-1,0 0 0,1 1 0,-1-1 1,0 0-1,1 0 0,-1 0 0,0 0 1,0 0-1,1 1 0,-1-1 0,0 0 0,1 0 1,-1 0-1,0 1 0,0-1 0,0 0 1,1 0-1,-1 1 0,0-1 0,0 0 1,0 1-1,0-1 0,0 0 0,1 1 1,-1-1-1,0 0 0,0 1 0,0-1 1,0 0-1,0 1 0,0-1 0,0 0 1,0 0-1,0 1 0,0-1 0,0 0 1,0 1-1,0-1 0,-1 0 0,1 1 1,0-1-1,0 0 0,0 1 0,0-1 1,0 0-1,-1 0 0,1 1 0,0-1 1,0 0-1,-1 0 0,1 1 0,0-1 1,0 0-1,-1 0 0,1 0 0,0 1 0,0-1 1,-1 0-1,1 0 0,0 0 0,-1 0 1,0 0-1,-12 5-2509</inkml:trace>
</inkml:ink>
</file>

<file path=ppt/ink/ink8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4.1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15 7680,'8'-14'2805,"-2"18"-272,-1 5 2774,-5-6-5064,0-1-1,1 1 1,-1-1 0,0 1 0,0-1 0,-1 1 0,1-1 0,-1 1 0,1-1-1,-1 1 1,0-1 0,-1 3 0,-3 13 696,-2 75 191,4 0 1,13 152 0,-5-161-1067,22 225 714,-7-78-788,-18-152-663,-3-48-3284,3-31 554,5-2 1196,2-2-1014</inkml:trace>
</inkml:ink>
</file>

<file path=ppt/ink/ink8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4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10496,'0'36'5248,"20"15"-7040,-17-44 9599,8 20-7935,-8-8 128,8 26-512,-7-15 0,1 6-640,-1-13 128,1 2-1791,-5-6 127</inkml:trace>
</inkml:ink>
</file>

<file path=ppt/ink/ink8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4.8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49 12544,'-37'-16'6271,"54"19"-8958,-11-3 11902,3-3-10239,0 3 128,1-7-2048,4-2 128,4 5 1537,-4-8-1</inkml:trace>
</inkml:ink>
</file>

<file path=ppt/ink/ink8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5.2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0 163 5504,'12'-18'1874,"1"1"0,0 1 0,2 0 0,23-21 0,-28 30-947,-1 0 0,1 0 1,19-9-1,-19 12-945,0 0 1,0 1-1,0 0 1,19-3-1,-20 5 210,-1 1 0,1 0-1,-1 0 1,1 1 0,-1 0-1,1 0 1,-1 1 0,0 0-1,1 0 1,-1 1-1,0 0 1,-1 1 0,1 0-1,-1 0 1,1 0 0,-1 1-1,-1 0 1,1 1-1,-1-1 1,1 1 0,-2 1-1,1-1 1,-1 1 0,7 10-1,-5-5-54,0 0 1,0 1-1,-1 0 0,-1 0 0,0 0 0,-1 1 0,0-1 0,-1 1 0,-1 0 1,0 0-1,0 1 0,-2-1 0,0 0 0,-2 15 0,0-17-22,-1-1 0,0 1 1,-1-1-1,0 0 0,-1-1 0,0 1 0,-1-1 0,-7 10 0,-61 76 869,67-88-870,-19 22 254,-51 44 1,62-61-272,0 0 1,-1-2-1,-1 0 1,0-1 0,-30 14-1,21-20-89,19-7-101,17-7-227,14-8 143,-16 11 74,-1 1 0,1 0 0,0 1 0,1 0 0,-1 0 0,1 0 1,0 1-1,0 1 0,1 0 0,-1 0 0,0 0 0,19-1 0,-13 4 114,-1 2 0,1 0-1,-1 0 1,1 1 0,-1 1-1,0 0 1,-1 1 0,1 1-1,-1 0 1,0 1 0,14 9-1,-12-8-268,0-1-1,0 0 1,1-1-1,23 5 1,-26-8-1307,0-1 0,0 0 0,18 0 0,-12-2-1762</inkml:trace>
</inkml:ink>
</file>

<file path=ppt/ink/ink8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5.6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 7424,'9'0'3712,"1"4"-1408,-10-4 4607,23 0-6399,-3 0 0,21 0 384,-2 0 128,-2 0-1280,-8 0 0,8 0 384,-5 0 128,5-4-1792,-8 1 128,-1-3-1664,1 6 129</inkml:trace>
</inkml:ink>
</file>

<file path=ppt/ink/ink8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6.0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84 7424,'0'3'3712,"20"-15"-2560,-20 12 3839,18 0-4351,10-4 128,9 1-128,11-6 128,4 2-1664,-1-6 0,-8 6-384,-6-5 1,-8 1-1281,-6 2 128</inkml:trace>
</inkml:ink>
</file>

<file path=ppt/ink/ink8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6.5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 8320,'20'0'4096,"60"12"-3968,-48-19 7423,10 2-7295,6 1 0,-1 1-128,-5-1 128,-4 4-1024,-5-3 128,-6-3-1792,-2 6 129,-11-3-257,0 6 0</inkml:trace>
</inkml:ink>
</file>

<file path=ppt/ink/ink8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7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303 22 5376,'2'-18'1595,"4"17"-112,-6 2-1285,0-1 1,1 0-1,-1 0 1,0 0-1,1 0 0,-1 0 1,1 0-1,-1 0 1,0 0-1,1 0 1,-1 0-1,0 0 1,1 0-1,-1 0 1,1 0-1,-1 0 1,0 0-1,1 0 1,-1-1-1,0 1 1,1 0-1,-1 0 1,0 0-1,1 0 1,-1-1-1,0 1 0,0 0 1,1-1-1,-1 1 1,0 0-1,1-1 1,3 41 5902,-4-24-5795,1 0 0,1 0-1,0-1 1,1 1 0,1-1 0,0 0-1,1 0 1,12 26 0,-14-35-202,0-1 0,0 0 1,0 0-1,0 0 0,1 0 0,0 0 0,0-1 1,1 0-1,-1 0 0,1 0 0,0 0 0,0-1 1,0 0-1,0 0 0,0 0 0,1 0 0,0-1 1,-1 0-1,1 0 0,0-1 0,0 1 0,0-1 1,0-1-1,0 1 0,11-1 0,-9-2-66,0 1 0,0-1 0,0 0 0,-1-1 0,1 0 0,-1 0 0,0 0 0,1-1 0,-2 0 0,1-1-1,10-8 1,5-6-20,35-39 0,-50 49-30,0 1 1,0-2-1,-1 1 1,-1-1-1,7-16 1,-10 23 9,0 0 0,-1-1 0,0 1 0,1-1 1,-1 1-1,-1-1 0,1 1 0,-1-1 1,1 0-1,-1 1 0,0-1 0,0 0 0,0 1 1,-1-1-1,0 0 0,1 1 0,-1-1 1,0 1-1,-1-1 0,-1-4 0,2 7 6,1 1-1,-1-1 1,1 0 0,-1 1-1,0-1 1,1 0-1,-1 1 1,0-1 0,0 1-1,1-1 1,-1 1-1,0 0 1,0-1-1,0 1 1,1 0 0,-1-1-1,0 1 1,0 0-1,0 0 1,0 0 0,0 0-1,0 0 1,1 0-1,-1 0 1,0 0 0,0 0-1,0 0 1,0 1-1,0-1 1,0 0 0,1 1-1,-1-1 1,0 0-1,0 1 1,1-1 0,-1 1-1,0-1 1,0 1-1,1-1 1,-1 1 0,1 0-1,-1-1 1,0 1-1,1 0 1,-1 0 0,-2 3 13,0-1 1,1 1 0,0-1 0,-1 1 0,1 0 0,0 0 0,1 0 0,-1 0 0,1 0 0,-1 5 0,-6 60 55,4 0 0,6 97 0,-1-28-15,-11 649-186,10-761 221,-2 0 0,0 0 0,-2 0 0,-1-1-1,0 1 1,-2-1 0,-11 25 0,15-43-52,0-1 1,-1 1-1,1-1 1,-1 0-1,0-1 0,-1 1 1,1-1-1,-1 0 1,0 0-1,-1 0 0,1-1 1,-1 1-1,0-1 1,0-1-1,0 1 1,-1-1-1,1 0 0,-1-1 1,1 1-1,-1-1 1,0-1-1,0 1 0,0-1 1,0 0-1,0-1 1,0 0-1,0 0 1,0 0-1,-1-1 0,-8-2 1,-2 0-33,1 0 0,-1-2 0,1 0 0,0 0 0,0-2 1,1 0-1,0-1 0,0 0 0,1-2 0,0 0 0,1 0 0,0-1 1,-17-18-1,14 11-47,0 0 0,2-1 0,0-1 0,1 0 0,1-2 0,1 1 0,1-1 0,-14-41 0,16 36 17,2 0-1,0 0 0,2-1 0,2 0 0,-1-31 1,3 52 5,1-1 1,1 0 0,-1 1 0,1-1-1,1 1 1,-1-1 0,1 1 0,1 0-1,-1-1 1,1 1 0,0 0 0,1 1-1,0-1 1,0 1 0,0-1 0,1 1-1,0 0 1,0 1 0,0-1 0,1 1-1,0 0 1,0 1 0,0-1 0,9-3-1,15-6-4,1 1 0,0 2-1,1 2 1,0 0-1,0 2 1,34-2-1,69 1-1995,-2 12-5574,-97 1 4135</inkml:trace>
</inkml:ink>
</file>

<file path=ppt/ink/ink8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7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34 5120,'-14'-4'1239,"12"0"-76,24-7 1717,-3 3-397,18 2 2199,27 12-2371,-42-3-1432,95 5-1029,-96-8-1802,0 0 0,0-2 0,33-7 1,-30 4-865</inkml:trace>
</inkml:ink>
</file>

<file path=ppt/ink/ink8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8.1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9856,'39'3'4864,"21"17"-7168,-40-15 9983,3 2-7679,5-3 0,-4 1-3072,4-10 129,0-11 1919,1 21 0</inkml:trace>
</inkml:ink>
</file>

<file path=ppt/ink/ink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5.13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5 236 2304,'-3'-22'927,"3"21"-868,-1 1-1,1-1 1,0 0 0,0 1-1,0-1 1,0 0 0,0 1 0,0-1-1,0 0 1,0 1 0,0-1-1,0 0 1,0 1 0,1-1-1,-1 1 1,0-1 0,0 0-1,1 1 1,-1-1 0,0 1 0,1-1-1,-1 0 1,0 1 0,1-1-1,-1 1 1,1 0 0,-1-1-1,1 1 1,-1-1 0,1 1-1,-1 0 1,1-1 0,0 1 0,0 0-10,-1 0 1,1 0 0,0 0 0,-1 1 0,1-1 0,0 0-1,-1 0 1,1 1 0,-1-1 0,1 1 0,-1-1 0,1 0-1,-1 1 1,1-1 0,-1 1 0,1-1 0,-1 1 0,0-1-1,1 1 1,-1 0 0,0-1 0,1 1 0,-1-1 0,0 1-1,0 0 1,1-1 0,-1 1 0,0 0 0,0 0 0,3 27 1290,-2-18-933,4 17-87,1 0 0,2-1 0,1 0 0,0-1 0,2 0 0,1 0 0,22 33 0,-26-46-198,0-1 0,1 1 0,0-1 0,1-1 0,0 0 0,1 0 0,0-1 0,1 0 0,0-1 0,0-1 0,0 0 0,1 0 0,0-1 0,1-1 0,-1 0-1,1-1 1,21 4 0,-11-4-25,1-1-1,-1-1 0,1-1 0,0-1 0,-1-1 1,1-1-1,-1-1 0,0-2 0,37-11 0,-39 9-58,0-1 0,-1-2 1,0 0-1,-1-1 0,0-1 0,0-1 0,-1-1 0,-1 0 0,-1-1 0,0-2 0,-1 1 0,0-2 0,24-36 1,-34 45-20,-1 0 0,-1-1 0,0 1 0,0-1 1,-1 1-1,0-1 0,0 0 0,-1-1 0,-1 1 1,0 0-1,0 0 0,-1-1 0,0 1 0,-1 0 1,0-1-1,0 1 0,-1 0 0,-1 0 0,-5-14 1,5 14-10,-1 1 1,-1-1-1,0 1 1,0-1-1,-1 1 1,0 1-1,-1-1 1,0 1-1,0 0 1,-1 1-1,1 0 1,-2 0-1,1 0 1,-1 1-1,0 1 1,0-1-1,-1 2 1,-15-7-1,4 3-37,1 1 0,-1 1 1,-1 1-1,1 0 0,-1 2 0,1 1 0,-1 0 0,-29 3 0,23 1-121,0 2 0,0 1 0,0 1 0,-36 14 0,52-16 22,0 0 1,1 1 0,-1 1 0,1 0 0,0 0-1,1 1 1,-1 1 0,2 0 0,-1 0 0,1 1-1,0 0 1,-11 15 0,18-21 83,0 0 0,1 0-1,-1 0 1,1 0 0,-1 0 0,1 0 0,0 1 0,0-1-1,0 0 1,1 1 0,-1-1 0,1 1 0,0-1 0,0 1-1,0-1 1,0 1 0,1-1 0,-1 1 0,1-1 0,0 0-1,0 1 1,0-1 0,1 0 0,-1 0 0,1 0 0,-1 0-1,1 0 1,0 0 0,0 0 0,1 0 0,-1-1 0,0 1-1,1-1 1,0 0 0,-1 0 0,1 0 0,0 0-1,0 0 1,0 0 0,0-1 0,1 0 0,5 2 0,6 2-40,0-1 0,1 0 0,-1-1 0,1-1 0,-1-1 0,26 0 0,101-14-226,-2 1 315,-120 12 57,1 1 0,-1 0 0,0 2 0,0 1 0,0 0 0,-1 1 0,1 1 0,22 11 1,-30-11 66,0 1 0,-1 0 0,1 0 0,-1 2 0,-1-1 0,0 1 0,0 1 0,0 0 0,-2 0 0,1 0 0,-1 1 0,-1 1 0,8 13 0,15 44 572,-22-48-447,1 0 0,1-1 0,18 27 1,-21-39-508,1 0 0,-1-1 0,1 1 0,1-2 0,-1 1 0,1-1 0,0-1 0,1 0 0,-1 0 0,1 0 0,0-1 0,0-1 0,1 0 0,-1 0 0,0-1 0,14 1 0,21-2-1562</inkml:trace>
</inkml:ink>
</file>

<file path=ppt/ink/ink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29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340 1 7808,'-14'32'3840,"14"66"-5248,0-70 7552,-9 15-6017,-5 7 1,-15 14-128,-8 10 128,-6 1-511,-5-6-1,2-1-1024,9-18 0,8-2-768,-5-25 128</inkml:trace>
</inkml:ink>
</file>

<file path=ppt/ink/ink8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8.9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350 483 7424,'0'0'326,"-1"0"0,0 0 0,1 0 1,-1 0-1,0 0 0,1 0 0,-1 0 1,0 0-1,1-1 0,-1 1 0,1 0 0,-1 0 1,0-1-1,1 1 0,-1 0 0,1-1 1,-1 1-1,1-1 0,-1 1 0,1-1 1,-1 1-1,1-1 0,-1 1 0,1-1 0,0 1 1,-1-1-1,1 0 0,-1 0 0,13-15 3727,41-16-2882,-38 24 59,29-19-153,-17 12-815,-2-1 1,1-2-1,-2 0 1,28-28-1,-35 28-235,0 0 0,-2-1 1,20-32-1,-31 44-35,0-1 0,-1 1 0,1-1 1,-1 0-1,-1 0 0,0 0 0,0 0 1,0 0-1,-1-1 0,0 1 0,-1 0 1,0-1-1,-2-14 0,2 21 2,-1 0 0,0-1 0,0 1 0,0-1 0,0 1 0,-1 0 0,1 0 0,0 0 0,-1 0 0,0 0 0,1 0 0,-1 0 0,0 0 0,0 1 0,0-1 0,0 1 0,0-1 0,-1 1 0,1 0 0,0 0 0,-1 0 0,1 0 0,0 0 0,-1 1 0,1-1 0,-1 1 0,1-1 0,-1 1 0,0 0 0,1 0 0,-4 1 0,-1-1-11,-1 0-1,1 1 1,-1 0-1,1 0 1,-1 1 0,1-1-1,0 2 1,-1-1-1,1 1 1,-12 7-1,1 4 21,1 0 0,0 0 0,1 2 0,1 0 0,0 1 1,-14 21-1,20-23 10,0 0 0,1 0 1,0 0-1,2 1 0,0 0 1,0 0-1,-2 19 1,5-26-15,-4 23 16,1 1 1,1-1-1,2 1 0,1 0 0,2 0 1,6 60-1,40 241-76,-26-222 230,10 214 0,-31-309-93,0-1 0,-1 1 0,0 0 0,-1-1 0,-1 0 0,-1 0 0,0 0-1,-2 0 1,1-1 0,-17 27 0,18-33-8,-2-1-1,1 1 0,-1-1 1,0 0-1,0 0 1,-1-1-1,0 0 0,-1-1 1,1 0-1,-1 0 0,-1 0 1,1-1-1,-1-1 1,0 0-1,1 0 0,-2-1 1,-18 4-1,23-6-20,0 0 0,0-1 0,0 0 0,0 0 0,0-1 0,0 1 0,0-1 0,0 0 0,0-1 0,1 0 0,-1 0 0,0 0 0,1 0 0,0-1 0,-9-5 0,7 2 24,-1 0 1,1-1-1,0 0 0,0 0 0,1 0 0,0-1 1,1 0-1,-9-16 0,4 4-37,1-2 0,1 1 0,1-1 0,0 0-1,2 0 1,1-1 0,-2-25 0,5 27-184,0 0 0,2 0 0,0-1 0,1 1-1,1 1 1,7-25 0,-7 36-223,0 0-1,1-1 1,0 2-1,1-1 1,0 0-1,8-10 1,-8 13-334,0 0 1,0 1-1,1 0 1,0 0-1,0 0 1,0 0-1,0 1 1,1 0-1,7-3 1,5-2-2643</inkml:trace>
</inkml:ink>
</file>

<file path=ppt/ink/ink8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9.5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367 46 6144,'16'-29'5503,"-8"20"385,-8 9-5831,0-1 0,0 1 0,0 0 0,0 0 0,0-1-1,0 1 1,0 0 0,0 0 0,0-1 0,0 1 0,0 0-1,-1 0 1,1-1 0,0 1 0,0 0 0,0 0-1,0 0 1,0-1 0,0 1 0,0 0 0,-1 0 0,1 0-1,0-1 1,0 1 0,0 0 0,-1 0 0,1 0 0,0 0-1,0 0 1,0-1 0,-1 1 0,1 0 0,0 0 0,0 0-1,-1 0 1,1 0 0,0 0 0,0 0 0,-1 0-1,1 0 1,0 0 0,0 0 0,-1 0 0,1 0 0,0 0-1,0 0 1,0 0 0,-1 0 0,1 0 0,0 0 0,0 1-1,-1-1 1,1 0 0,-17 1-274,16-1 203,-93 22 518,-41 12 105,119-29-567,0 1 0,1 0 0,0 2 0,0-1 1,1 2-1,-15 10 0,28-18-37,0-1 0,0 1 0,0 0 0,1-1 0,-1 1 1,0 0-1,0-1 0,0 1 0,1 0 0,-1 0 0,0 0 0,1 0 0,-1-1 1,1 1-1,-1 0 0,1 0 0,-1 0 0,1 0 0,0 0 0,-1 0 1,1 1-1,0-1 0,0 0 0,0 0 0,0 0 0,0 0 0,0 0 1,0 0-1,0 2 0,1-2-1,1 1 1,-1-1 0,0 1-1,1-1 1,-1 1-1,1-1 1,-1 0 0,1 0-1,0 1 1,-1-1-1,1 0 1,0-1-1,0 1 1,3 1 0,12 3-1,1 0-1,31 3 1,-40-7-4,70 13 50,92 26 0,-142-31-25,-1 2 1,0 0-1,-1 1 1,0 2-1,-1 1 0,34 26 1,-52-35-12,-1 0 0,-1 0 0,1 1 1,-1 0-1,0 0 0,-1 1 0,0-1 0,7 13 1,-11-18 3,1 1-1,-1 0 1,0 0 0,0 0 0,0 0 0,0 0 0,-1 0 0,1 0 0,-1 0 0,1 0-1,-1 0 1,0 0 0,0 1 0,-1-1 0,1 0 0,-1 0 0,1 0 0,-1 0 0,0 0-1,-2 4 1,0-2 49,0 0-1,-1 1 0,1-1 1,-1-1-1,0 1 1,-1 0-1,1-1 0,-1 0 1,-10 7-1,1-2 119,-1-1-1,0 0 1,-1-1 0,0 0 0,0-1-1,0-1 1,-23 4 0,29-8-137,-1 0 0,1 0 1,-1-1-1,1 0 0,0 0 1,-1-2-1,1 1 0,0-1 0,0-1 1,0 0-1,0 0 0,0-1 1,0 0-1,1 0 0,0-1 0,0-1 1,0 0-1,-12-10 0,20 15-133,-1-1-1,1 0 0,-1 0 1,1 0-1,-1 0 1,1 0-1,0 0 0,0 0 1,0 0-1,0-1 1,1 1-1,-1 0 0,0-1 1,1 1-1,0 0 1,-1-1-1,1 1 0,0 0 1,0-1-1,1 1 1,0-5-1,1 0-727,0 0 0,1 0-1,0 0 1,1 0 0,7-11 0,7-7-2408</inkml:trace>
</inkml:ink>
</file>

<file path=ppt/ink/ink8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09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4 9856,'-37'-3'4864,"42"13"-5632,-5-1 7807,0 7-6783,0 7 128,9 0 256,-4 4 0,13-2-896,10-5 128,1 3-640,-1-11 128,1-8-2176,-6-8 1</inkml:trace>
</inkml:ink>
</file>

<file path=ppt/ink/ink8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0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56 11520,'-43'-23'5759,"43"7"-7806,9 7 9726,11 9-8063,-2-7 0,1 7-2688,4 0 129,0 0 1791,6 7 0</inkml:trace>
</inkml:ink>
</file>

<file path=ppt/ink/ink8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0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30 9088,'0'0'130,"0"0"0,-1 0 0,1 0-1,0 1 1,0-1 0,0 0 0,0 0 0,0 0 0,0 0 0,-1 0 0,1 0 0,0 0 0,0 0 0,0 0 0,0 0 0,0 0 0,0 0 0,-1 0 0,1 0-1,0 0 1,0 0 0,0 0 0,0 0 0,0 0 0,0 0 0,-1 0 0,1 0 0,0 0 0,0 0 0,0-1 0,0 1 0,0 0 0,0 0 0,0 0-1,-1 0 1,1 0 0,0 0 0,0 0 0,0 0 0,0 0 0,0-1 0,0 1 0,0 0 0,0 0 0,0 0 0,0 0 0,0 0 0,0 0 0,0-1 0,0 1-1,0 0 1,0 0 0,0 0 0,0 0 0,0 0 0,0-1 0,-4 12 6692,4-11-6821,-5 19 518,1 0 1,0 0-1,2 0 1,0 26-1,1-39-457,1-1-1,1 1 0,-1 0 0,1-1 0,-1 1 0,2-1 0,-1 0 0,0 1 0,1-1 0,0 0 0,1 0 0,-1 0 0,1 0 0,0 0 0,0 0 0,0-1 0,1 0 0,-1 1 0,8 4 0,-11-8-64,1 0 0,0 0-1,0 0 1,0 0-1,0 0 1,1-1 0,-1 1-1,0 0 1,0-1 0,0 1-1,1-1 1,-1 1 0,0-1-1,0 0 1,1 1 0,-1-1-1,0 0 1,1 0 0,-1 0-1,0 0 1,1 0 0,-1 0-1,0-1 1,3 1 0,-4-2-10,1 1 1,-1 0-1,0 0 1,1 0-1,-1-1 1,0 1-1,0 0 1,0-1-1,0 1 1,0 0-1,0 0 0,0-1 1,0 1-1,0 0 1,0-1-1,-1 1 1,1 0-1,-1 0 1,1 0-1,-1-1 1,1 1-1,-1 0 1,-1-1-1,-5-12-70,1 0 0,1 0 0,0 0 0,0 0 0,2-1 0,-1 0 0,0-16 0,4 26 67,0 1 0,1-1 1,-1 1-1,1 0 1,0 0-1,0-1 1,0 1-1,1 0 1,-1 0-1,1 0 1,0 0-1,1 1 1,-1-1-1,0 0 1,1 1-1,0 0 0,0-1 1,0 1-1,0 0 1,0 1-1,1-1 1,-1 0-1,1 1 1,0 0-1,0 0 1,0 0-1,0 0 1,0 1-1,6-2 1,3-1 95,0 1 1,0 1-1,0 0 1,0 0-1,0 1 1,0 1 0,0 0-1,0 1 1,0 1-1,0 0 1,0 0 0,0 1-1,-1 1 1,1 0-1,-1 1 1,0 1 0,0-1-1,-1 2 1,1 0-1,-2 0 1,1 1 0,-1 0-1,0 1 1,0 0-1,-1 0 1,15 22-1,-17-18 7,0 1 0,0-1-1,-2 2 1,1-1 0,-2 1-1,0 0 1,3 22-1,-3 7-56,-2 57 0,-3-71-292,4-38-4552,10-18-590,5-1 1799</inkml:trace>
</inkml:ink>
</file>

<file path=ppt/ink/ink8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1.8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115 291 3840,'4'4'886,"-1"-2"177,-13-6 1761,3 2 3155,7 9-1940,0 21-3855,0-8 836,-1 20 923,10 70-1,-8-97-1851,2-1 0,0 0 1,0 0-1,1 0 1,1 0-1,0-1 0,1 0 1,0 0-1,0 0 0,9 10 1,-8-11-61,1-1 1,0 0 0,0-1 0,16 13 0,-20-19-21,-1 0-1,1 0 1,0 0 0,0 0-1,0-1 1,0 1 0,0-1 0,0 0-1,1-1 1,-1 1 0,0-1-1,0 1 1,1-1 0,-1 0-1,0-1 1,7-1 0,9-1 6,-1-2 1,0 0-1,0-1 0,0-1 1,-1-1-1,0 0 0,-1-2 1,1 0-1,-2-1 1,21-17-1,-27 20-27,-1-1 0,0 0 0,0-1 0,-1 0 0,-1-1 0,1 0 0,-2 0 0,1 0 0,-2-1 0,1 0 0,-2 0 0,0 0 0,0-1 0,-1 1 0,-1-1 0,3-25 0,-6 24-14,0 0-1,-1 0 1,0 0-1,-1 0 1,-1 0 0,0 1-1,-1-1 1,-1 1-1,0 0 1,0 0-1,-1 1 1,-1 0-1,0 0 1,-18-19 0,10 13 7,0 1 1,-1 1 0,-1 1 0,0 0 0,-1 2 0,0 0 0,-1 1-1,-33-15 1,36 21 23,0 1 0,-1 1 1,1 0-1,-1 1 0,0 1 0,0 0 0,0 1 0,0 2 0,-1 0 0,1 0 0,0 2 1,1 0-1,-1 1 0,-24 9 0,39-11 11,-1-1 1,1 1-1,0 0 1,0 0-1,0 0 1,0 0-1,1 1 1,-1-1-1,1 1 1,-1-1-1,1 1 1,0 0-1,0 0 1,0 0-1,0 0 1,1 1-1,-1-1 1,1 0-1,0 1 1,0-1-1,0 1 1,0-1-1,1 1 1,-1-1-1,1 1 1,0-1-1,0 1 1,0 0-1,1-1 1,-1 1-1,1-1 1,2 7-1,1 7 101,1 0 0,1-1-1,1 1 1,1-1 0,10 17 0,-13-24-53,1-1 1,0 0 0,1 0 0,0-1 0,0 0 0,1 0 0,0-1 0,0 0 0,0 0 0,1-1 0,0 0 0,0 0 0,0-1 0,0 0 0,20 5 0,-2-3 26,0-1 0,0-1 0,1-1 0,35-1-1,-6-5-9,-1-2 0,0-3-1,65-16 1,-57 10-51,-31 6-37,39-16 1,13-3-861,-71 23-76,-21 7-2236,-3 0-279</inkml:trace>
</inkml:ink>
</file>

<file path=ppt/ink/ink8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4.2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319 89 4864,'2'-24'4353,"-1"19"-3551,0 0 0,-1 1 0,0-1-1,1 1 1,-2-1 0,1 0 0,-1-5-1,0 8-724,0 1 0,1 0-1,-1 0 1,0-1-1,1 1 1,-1 0-1,0 0 1,0 0-1,0 0 1,0 0 0,0 0-1,0 0 1,0 1-1,0-1 1,0 0-1,-1 0 1,1 1-1,0-1 1,0 1 0,-1-1-1,1 1 1,0 0-1,-1-1 1,1 1-1,-1 0 1,1 0 0,0 0-1,-1 0 1,1 0-1,-2 0 1,-3 1 39,0-1 0,0 1 0,0 0 0,1 1 0,-1 0 0,0-1 0,1 2 0,-1-1-1,1 1 1,-1-1 0,1 2 0,-8 5 0,-6 7 162,-32 33 0,12-10 240,27-28-355,1 0 1,0 1-1,1 0 0,0 0 1,-11 19-1,18-25-107,0-1 0,1 0 1,0 1-1,-1-1 0,2 1 0,-1 0 0,1-1 1,0 1-1,0 0 0,0 0 0,1 0 0,0 0 1,0 0-1,1 0 0,-1 0 0,1-1 1,1 1-1,3 11 0,3-1 62,2-1 0,0 0 0,1 0 0,17 18 0,-9-10-25,6 3 29,0-1 1,2-1 0,0-2 0,54 34-1,-63-44-223,-10-7-69,1 0 0,0-1 0,0 0 0,0 0 0,0-1 0,0 0 0,1-1 0,15 3 0,77-2-3981,-71-3 2259,13 0-1052</inkml:trace>
</inkml:ink>
</file>

<file path=ppt/ink/ink8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4.6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0 5376,'-9'4'2688,"9"8"-256,0-12 2944,-6 4-4992,3-1 127,6 5 385,3 0 128,17-4-1280,0 0 128,20-12 512,-10 5 0,42-10-2176,-18 1 1,9 5-641,-15 3 0</inkml:trace>
</inkml:ink>
</file>

<file path=ppt/ink/ink8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5.3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1 220 1280,'24'-46'2880,"46"-68"0,-70 113-2398,1-1 0,0 0 1,-1 0-1,0 0 0,1 0 0,-1 0 1,0 0-1,0 1 0,0-1 0,0 0 1,-1 0-1,1 0 0,0 0 0,-1 0 0,1 0 1,-1 0-1,0 1 0,-1-4 0,-4-16 3838,22 203-2686,-1-23-1391,-15 119-8,-5-152-170,0-39-194,8 122 1,-1-196-100,0 0-1,1 0 1,1-1-1,6 19 1,-7-25-529,-1-1-1,1 1 1,0-1 0,1 1 0,-1-1 0,8 8 0,-5-6-2059</inkml:trace>
</inkml:ink>
</file>

<file path=ppt/ink/ink8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5.8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9 4864,'1'-1'127,"0"1"0,0-1 1,0 0-1,0 1 0,0-1 1,0 0-1,0 1 0,0 0 1,0-1-1,0 1 0,0 0 1,0-1-1,0 1 0,1 0 0,-1 0 1,0 0-1,0 0 0,0 0 1,0 0-1,1 0 0,-1 0 1,0 1-1,0-1 0,0 0 1,0 1-1,0-1 0,0 1 0,0-1 1,0 1-1,1 0 0,3-4 4909,-5 3-4984,0-1 0,-1 1 0,1 0 0,0 0 0,0-1-1,-1 1 1,1 0 0,0 0 0,-1 0 0,1-1 0,0 1 0,-1 0-1,1 0 1,-1 0 0,1 0 0,0 0 0,-1 0 0,1 0 0,0 0-1,-1 0 1,1 0 0,-1 0 0,1 0 0,0 0 0,-1 0-1,1 0 1,0 0 0,-1 0 0,1 0 0,0 1 0,-1-1 0,1 0-1,0 0 1,-1 0 0,1 1 0,-1-1 0,-2 2 2,0-1 0,0 1 0,0-1 0,0 1 0,1 0 0,-1 0 1,0 1-1,1-1 0,0 0 0,-1 1 0,1-1 0,0 1 0,0 0 0,0 0 0,1 0 0,-1 0 0,1 0 1,0 0-1,-1 0 0,0 5 0,-2 9 482,0 0-1,-2 30 1,4-31-463,1 10 149,2 1-1,0 0 1,2 0 0,1 0 0,1-1 0,12 37 0,0 7-111,-7-24-497,-3 2-1,-1-1 1,-2 1 0,-3 0 0,-1 0 0,-3-1 0,-2 1 0,-1-1 0,-26 90 0,26-121 110,-13 54-1622,19-66 1699,-1-1 0,1 0-1,0 0 1,0 1 0,0-1 0,0 0-1,1 0 1,-1 1 0,1-1 0,0 0-1,0 0 1,0 0 0,0 0 0,0 0-1,1 0 1,-1 0 0,4 4 0,10 10-1721</inkml:trace>
</inkml:ink>
</file>

<file path=ppt/ink/ink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0.2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5248,'0'8'1242,"1"1"1,1-1-1,0 1 1,4 12-1,7 38 546,-5 81-612,53 506 2959,-42-545-3608,18 120 461,-36-215-932,0 1 1,-1-1-1,0 1 1,0 0-1,-1-1 1,-1 10-1,2-15-48,0-1 0,0 1 0,0-1 0,-1 1 0,1-1 0,0 0 0,0 1 0,0-1 1,0 0-1,-1 1 0,1-1 0,0 0 0,0 1 0,-1-1 0,1 0 0,0 1 0,-1-1 0,1 0 0,0 0 0,-1 1 0,1-1 0,0 0 0,-1 0 0,1 0 0,-1 1 0,1-1 0,0 0 1,-1 0-1,1 0 0,-1 0 0,1 0 0,0 0 0,-1 0 0,1 0 0,-1 0 0,0 0 0,-1-1 9,0 0 0,0-1 0,0 1 0,1 0 0,-1-1 0,0 0-1,0 1 1,1-1 0,-1 0 0,1 0 0,-3-3 0,1 1-4,0-1 1,0 0-1,1 0 0,0 0 0,-1 0 1,2 0-1,-1 0 0,0-1 0,1 1 1,0 0-1,0-1 0,1 0 0,0 1 1,0-1-1,1-8 0,0 5-12,1 0 0,1 0-1,-1 0 1,2 0 0,-1 1 0,1 0-1,0 0 1,1 0 0,5-8 0,-2 5-7,0 1 1,1 0 0,0 0 0,0 1 0,1 0 0,1 0 0,-1 2 0,1-1 0,0 1 0,1 1 0,0 0 0,0 0 0,17-4 0,2 2 51,0 3-1,0 0 0,1 2 1,0 2-1,-1 1 0,1 1 1,56 9-1,-77-7-11,1 0-1,-2 1 1,1 0-1,0 1 1,-1 0-1,0 1 1,0 0-1,-1 0 1,1 1 0,-1 0-1,-1 1 1,1 0-1,-2 0 1,8 10-1,-9-11-3,-1 0 0,0 1-1,-1-1 1,0 1 0,0 0-1,0 0 1,-1 0 0,0 1-1,-1-1 1,0 1-1,0 0 1,-1 0 0,0-1-1,-1 1 1,0 0 0,0 0-1,-1 0 1,-2 13 0,1-13 79,-1 1 0,1-1 1,-1 1-1,-1-1 0,-7 13 0,9-19-79,0 0 1,0 0-1,-1 0 0,1-1 0,-1 1 0,1-1 0,-1 0 1,0 0-1,0 0 0,0 0 0,0 0 0,-1 0 0,1-1 0,0 0 1,-1 0-1,1 0 0,0 0 0,-1 0 0,-4 0 0,-14-1 57,0 0-1,0-2 0,0 0 1,0-2-1,0 0 0,-40-15 1,26 9-52,-244-91-1617,254 90 1394,25 11 65,0-1 0,0 0 0,-1 1 0,1-1 0,0 0 0,0 1 0,0 0 0,0-1 0,0 1 0,-1 0 0,1-1 0,0 1 0,0 0 0,0 0 0,-1 0 0,1 0 0,0 0 0,0 0 0,0 1 0,-1-1 0,1 0 0,-2 1 0,3 1-245,0 0-1,0-1 1,0 1-1,0 0 1,0-1-1,0 1 0,1 0 1,-1-1-1,1 1 1,-1 0-1,1-1 1,0 1-1,-1-1 1,1 1-1,2 1 1,7 19-2576</inkml:trace>
</inkml:ink>
</file>

<file path=ppt/ink/ink8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6.5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1 156 4352,'61'-33'11915,"-47"26"-13057,24-9 1420,1 1 0,1 2 0,42-8 0,-44 12-259,10-3 262,1 2 1,0 2-1,0 2 1,92 1-1,-87 6 133,0 2 0,-1 2 0,1 3 0,89 25 0,-133-30-329,0 0 0,0 1 1,0 0-1,-1 1 0,1 0 1,-1 1-1,-1 0 0,1 0 1,-1 0-1,0 1 0,0 1 1,-1-1-1,0 1 0,11 16 1,-12-15-37,-1 0 1,0 1 0,0-1 0,-1 1-1,0 0 1,0 0 0,-1 0 0,-1 1-1,0-1 1,0 1 0,-1-1 0,0 1-1,-1 0 1,-1 13 0,1-24-50,-1 21 3,0-1 0,-1 0-1,-1 1 1,-1-1 0,-1 0-1,-1 0 1,-12 27 0,11-30-16,-1 0 0,-1-1 0,0 0 0,-1-1 0,-1 0 0,0 0 0,-1-1 0,-25 22 0,7-11-34,-1-2 1,-65 38 0,60-43 55,-1-2 1,-1-1 0,-1-2-1,0-1 1,0-3 0,-1-1-1,-77 6 1,-288-15 746,386 1-693,-3 0 22,19 1-63,-1-1-1,1 0 0,0 0 1,0 0-1,0 0 0,0-1 0,0 1 1,0-1-1,0 0 0,0 0 1,0 0-1,0 0 0,-5-3 1,8 4-19,0 0-1,0 0 1,0 0 0,0 0 0,0 0 0,0-1 0,0 1 0,0 0 0,0 0 0,-1 0-1,1 0 1,0-1 0,0 1 0,0 0 0,0 0 0,0 0 0,0 0 0,0-1-1,0 1 1,0 0 0,0 0 0,0 0 0,0 0 0,0 0 0,0-1 0,1 1 0,-1 0-1,0 0 1,0 0 0,0 0 0,0-1 0,0 1 0,0 0 0,0 0 0,0 0 0,0 0-1,1 0 1,-1 0 0,0 0 0,0-1 0,0 1 0,0 0 0,0 0 0,0 0 0,1 0-1,-1 0 1,0 0 0,0 0 0,0 0 0,0 0 0,1 0 0,-1 0 0,0 0 0,0 0-1,0 0 1,0 0 0,1 0 0,21-8-10,47-2-25,212 25 522,-251-12-384,0 2 0,0 1-1,-1 1 1,0 1-1,0 1 1,0 2 0,40 22-1,-51-23-5,0 2 0,0 0-1,-1 1 1,-1 0 0,0 1-1,-1 1 1,0 1 0,-2 0-1,1 1 1,20 36 0,3 24 278,-25-51-220,1 0 1,26 39-1,-20-38-84,2 0 1,24 25-1,-36-43-154,0-1 1,1 0-1,0 0 0,0-1 0,1 0 0,0-1 0,0 0 0,1 0 0,20 6 0,-3-5-1013,-1-2-1,1 0 1,0-2 0,0-1-1,1-2 1,-1-1 0,38-5-1,22-8-2233</inkml:trace>
</inkml:ink>
</file>

<file path=ppt/ink/ink8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7.4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607 94 4352,'2'-4'528,"0"-1"0,0 1 0,1 1 0,-1-1 0,1 0 0,0 0 0,6-6 0,-7 10-201,-1-1 1,0 0-1,0 0 1,0 0 0,0 0-1,0 0 1,0-1-1,0 1 1,0 0-1,0 0 1,0-1-1,-1 1 1,1 0 0,-1-1-1,2-2 1,-2 3-226,0 0 0,0 0 0,0 0 0,0 0 1,0 0-1,0 0 0,-1 0 0,1 0 0,0 0 0,-1 1 1,1-1-1,0 0 0,-1 0 0,1 0 0,-1 0 1,1 0-1,-1 0 0,0 0 0,-1-1 0,0 0 1,0 1-1,0-1 0,0 1 1,0 0-1,0 0 0,0-1 0,0 1 1,-1 1-1,1-1 0,0 0 1,-1 0-1,1 1 0,0 0 1,-1-1-1,1 1 0,-5 0 0,-25 5 434,0 1 0,0 2-1,0 1 1,-35 15-1,42-14-333,-17 5 28,1 2-1,1 2 0,-40 26 0,63-35-146,1 2 0,0 0 0,0 1 0,1 0 0,1 2 0,1-1 0,0 2 0,-18 27 0,27-37-68,1 0 0,0 0 0,0 0 0,1 0 0,0 0 0,0 1 0,0-1 0,1 1 0,0-1 0,0 1 1,1 0-1,-1-1 0,2 1 0,-1-1 0,1 1 0,1 7 0,1-4 0,0-1 1,1 0-1,0 0 1,0 0-1,1-1 1,0 1 0,0-1-1,1 0 1,1 0-1,6 6 1,9 6-13,0-1 0,1-1 0,1-1 0,0-1 0,2-1 0,47 20 0,-17-13-752,90 24 0,-6-19-4323,-100-21 2363</inkml:trace>
</inkml:ink>
</file>

<file path=ppt/ink/ink8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7.8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5248,'5'0'2560,"15"5"384,-20-5 2815,14-5-5119,0 1 128,9 1 0,-5 3 128,25 0-1280,-15 0 128,24-4 512,-15 4 0,15 0-1408,-10 0 0,6 4-1279,-10-1-1</inkml:trace>
</inkml:ink>
</file>

<file path=ppt/ink/ink8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8.3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0 7168,'-1'1'347,"0"-1"1,0 0-1,0 0 0,-1 0 1,1 0-1,0 1 1,0-1-1,0 1 1,0-1-1,0 1 0,-1-1 1,1 1-1,0 0 1,0-1-1,0 1 0,1 0 1,-1 0-1,0 0 1,0 0-1,0 0 1,1 0-1,-1 0 0,0 0 1,1 0-1,-1 0 1,1 0-1,-1 0 0,0 3 1,2 19 3975,3-5-5410,75 227 1983,-45-123-736,-5 0 0,-5 2 0,7 136 0,-4 110-2720,-26-308-1386,-1-44 1365</inkml:trace>
</inkml:ink>
</file>

<file path=ppt/ink/ink8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8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9 2944,'0'0'113,"0"0"-1,-1 0 1,1 0 0,0 0-1,0 0 1,-1 0 0,1 0-1,0 0 1,0 0 0,0 0 0,-1 0-1,1 0 1,0 0 0,0 0-1,0 0 1,-1-1 0,1 1-1,0 0 1,0 0 0,0 0-1,0 0 1,-1 0 0,1-1 0,0 1-1,0 0 1,0 0 0,0 0-1,0-1 1,0 1 0,0 0-1,-1 0 1,1 0 0,0-1-1,0 1 1,0 0 0,0 0 0,0-1-1,0 1 1,0 0 0,0 0-1,0 0 1,0-1 0,0 1-1,0 0 1,0 0 0,1-1-1,-1 1 1,0 0 0,0 0 0,0 0-1,0-1 1,0 1 0,0 0-1,0 0 1,1 0 0,-1 0-1,0-1 1,1 1-14,-1 0 0,1 0 0,0 0 0,-1 0 1,1 1-1,-1-1 0,1 0 0,-1 0 0,1 0 0,-1 1 0,1-1 0,-1 0 0,1 1 1,-1-1-1,1 0 0,-1 1 0,0-1 0,1 0 0,-1 1 0,1-1 0,-1 1 0,0-1 1,1 1-1,-1-1 0,0 1 0,0-1 0,0 1 0,1-1 0,-1 1 0,0-1 0,0 1 1,0 0-1,0-1 0,0 2 0,14 55 731,-3 1 0,-3 1 0,-2 0 0,-3 83 0,4 22-522,3-68-962,4-1 0,44 155 0,-52-230 94,-2-9-13,0 0 0,-1 0 0,-1 0 0,0 0 0,0 0 0,-1 0 0,-1 0 0,0 13 0,-9-8-1603</inkml:trace>
</inkml:ink>
</file>

<file path=ppt/ink/ink8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37:19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0 135 4480,'2'0'167,"0"-1"0,0 1 0,0 0 1,0 0-1,0-1 0,0 1 0,0-1 0,0 0 0,0 0 0,0 1 1,-1-1-1,1 0 0,0 0 0,-1-1 0,1 1 0,-1 0 1,1-1-1,-1 1 0,3-3 0,7-6 2250,7 0-2062,0 0 1,1 0 0,0 2 0,1 1 0,-1 0 0,27-5-1,125-17-81,-144 26-222,48-3 517,0 3 1,0 3 0,0 4 0,0 3 0,0 4 0,111 29 0,-155-32-392,-1 1 1,-1 2-1,0 0 1,-1 2 0,0 1-1,-1 2 1,0 0-1,-1 2 1,32 29-1,-47-37-179,-1-1-1,-1 1 1,0 1-1,0 0 0,-1 0 1,0 1-1,-1 0 1,0 0-1,-1 0 1,-1 1-1,0 0 0,0 0 1,-1 1-1,-1-1 1,-1 1-1,0 0 1,0 0-1,-1 0 0,-1 0 1,-1-1-1,0 1 1,-5 25-1,2-25-66,-1 0 0,0 0 0,-1 0 1,-1-1-1,0 0 0,-1 0 0,-1-1 0,0 0 0,0 0 0,-1-1 0,-1 0 1,1-1-1,-2 0 0,1-1 0,-23 13 0,-12 6-117,-2-3-1,-93 36 0,62-32 296,-2-3 0,-106 20 0,138-37 198,-1-3 0,0-1-1,-1-3 1,1-2 0,-57-7-1,58-6 149,30 1-132,19 12-311,0-1 0,0 1 1,-1 0-1,1-1 0,0 1 0,0-1 1,0 1-1,0 0 0,0-1 0,0 1 1,0-1-1,0 1 0,0-1 0,0 1 1,0 0-1,0-1 0,1 1 0,-1-1 1,0 1-1,0 0 0,0-1 0,0 1 1,1 0-1,-1-1 0,0 1 0,0-1 1,1 1-1,-1 0 0,0 0 0,1-1 1,-1 1-1,0 0 0,1 0 0,-1-1 1,0 1-1,1 0 0,-1 0 0,0 0 1,1-1-1,0 1 0,26-12-13,0 0 0,0 2 0,1 1 0,1 1 0,0 1 0,0 2 0,47-3 0,-45 5 136,0 2 0,0 1 0,-1 2 0,1 1 0,58 13 0,-78-13-32,0 1 1,0 0-1,-1 1 0,0 0 0,0 1 1,0 0-1,0 1 0,-1-1 0,0 2 1,-1-1-1,0 2 0,0-1 0,-1 1 1,1 0-1,-2 0 0,0 1 0,0 0 1,0 0-1,4 14 0,25 69 904,-21-54-587,1 0-1,2 0 1,27 45-1,-38-73-396,1-1 0,1 0 0,0-1 0,0 0 0,1 0 0,0-1-1,0 0 1,1 0 0,0-1 0,1 0 0,-1-1 0,1 0 0,0-1-1,1 0 1,18 5 0,-12-6-222,0-1-1,-1-1 1,1 0-1,0-1 1,0-1-1,0-1 1,0 0 0,0-2-1,0 0 1,25-8-1,-6-1-946,-1-2 0,-1-1 1,63-39-1,34-30-2205</inkml:trace>
</inkml:ink>
</file>

<file path=ppt/ink/ink8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9:58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166 181 1536,'-12'10'3235,"-16"35"-2886,-1-2 69,25-37-346,-1 0 0,1-1 0,0 2 1,0-1-1,1 0 0,0 1 0,0-1 1,1 1-1,-1 0 0,1 0 0,1 0 1,-1 0-1,0 13 0,5-3-36,0 0 1,0 0-1,2-1 0,0 0 0,1 0 1,0 0-1,2 0 0,0-1 1,16 23-1,-22-36-26,0 0 1,0 0-1,1 0 0,-1-1 1,1 1-1,-1-1 0,1 1 1,0-1-1,-1 0 0,1 0 1,0 0-1,0 0 0,0-1 1,0 1-1,0-1 1,0 0-1,0 0 0,0 0 1,-1 0-1,1 0 0,0-1 1,6-1-1,65-18 29,-52 12 1,0-2 1,-1-1-1,0 0 0,-1-2 1,0 0-1,-1-1 0,-1-1 0,31-32 1,-45 42-37,0 1 0,0-1 0,-1 0 0,1 0 0,-1 0 0,0 0 0,0-1 0,-1 1 0,0-1 0,0 0 0,0 0 0,-1 1 0,0-1 0,1-12 0,-2 9 9,0 0 0,-1 0 0,0 0 1,-1 0-1,0 0 0,0 0 0,-1 1 0,0-1 1,-5-8-1,-7-9 25,0 1 1,-2 0-1,-1 1 0,-41-42 1,55 61-39,-3-2-6,0-1 0,0 1 1,-1 0-1,0 0 1,0 1-1,-12-7 1,16 12 2,1 0 0,0 0 0,-1 0 0,1 0 0,-1 0 0,0 1 0,1-1 0,-1 1 0,1 0 0,-1 0 0,0 1 0,1-1 0,-1 1 1,1 0-1,-1 0 0,1 0 0,-1 0 0,1 0 0,0 1 0,0 0 0,0-1 0,-4 4 0,-15 10-30,0 1 0,1 1 0,1 1-1,0 1 1,2 1 0,0 1 0,1 0 0,-22 37-1,36-54-15,0 1 0,0 0 0,1 0 0,-1 0 0,1 1-1,0-1 1,1 0 0,-1 1 0,1-1 0,0 1 0,0 0 0,1-1-1,0 1 1,0 0 0,0-1 0,1 1 0,-1 0 0,1-1-1,1 1 1,-1-1 0,1 1 0,3 7 0,24 25-847</inkml:trace>
</inkml:ink>
</file>

<file path=ppt/ink/ink8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09:59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1024,'9'3'3349,"9"12"-2837,-14-2-348,0 0 1,-1 0-1,0 1 0,-1-1 1,0 1-1,-1 0 0,-1-1 0,0 1 1,-4 20-1,2 14-143,16 165 175,-1-1 77,-11-170-177,7 41 0,-4-41 64,1 42 0,-11 107-10,5-190-149,0 1-1,-1-1 1,1 1 0,0-1 0,1 1 0,-1-1-1,0 0 1,0 1 0,1-1 0,-1 0 0,1 1-1,-1-1 1,1 0 0,-1 1 0,1-1 0,0 0-1,0 0 1,-1 0 0,1 0 0,0 0 0,0 0 0,0 0-1,0 0 1,0 0 0,2 1 0,-1-1 11,0-1 1,1 1-1,-1-1 1,0 0 0,0 1-1,1-1 1,-1 0-1,0 0 1,1-1 0,-1 1-1,0 0 1,0-1-1,1 1 1,1-2 0,11-4 92,0 0 1,0-2-1,20-13 1,-25 16-77,2-4 60,0-1-1,0 0 1,-1 0-1,0-1 1,-1 0 0,12-18-1,17-17-217,-26 29-200,-12 15 173,0 0-1,0 0 0,0 1 0,0-1 1,1 0-1,-1 1 0,0-1 0,1 0 1,-1 1-1,1 0 0,0-1 0,0 1 1,-1 0-1,1 0 0,0 0 0,0 0 1,0 0-1,3-1 0,13 2-888</inkml:trace>
</inkml:ink>
</file>

<file path=ppt/ink/ink8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0:00.4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1 2432,'-14'36'5238,"9"-19"-5100,-6 17 498,1 0-1,-9 65 1,17-82-584,0 1 1,1-1-1,1 0 0,1 1 0,0-1 1,2 0-1,8 33 0,-11-47-45,1 0 0,0 0 0,0 0 0,1 0 0,-1 0 0,1-1-1,-1 1 1,1 0 0,0-1 0,0 1 0,0-1 0,0 0 0,1 0 0,-1 0 0,1 0 0,-1 0 0,1 0 0,0 0 0,-1-1-1,1 0 1,3 2 0,-1-2-18,-1-1-1,0 1 1,1-1-1,-1 0 0,1 0 1,-1-1-1,0 1 1,1-1-1,-1 0 1,0 0-1,0 0 0,0-1 1,1 1-1,6-5 1,75-51-2549,-43 34 1280</inkml:trace>
</inkml:ink>
</file>

<file path=ppt/ink/ink8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0:00.8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 4864,'-5'8'2432,"2"17"-1536,3-16 4352,0-3-4992,0 1 0,-5-2-768,-4-10 128,-1-8-1280,-3-29 128</inkml:trace>
</inkml:ink>
</file>

<file path=ppt/ink/ink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0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5632,'41'8'3222,"-25"-3"-2540,-8-3-206,0 0-1,-1 1 1,0 0 0,1 0 0,-1 1 0,0 0-1,0 0 1,-1 1 0,1 0 0,8 8 0,2 5-273,-1 0-1,13 21 1,-3-6 525,40 49 37,60 98-1,-99-134-229,-2 0 0,-2 2-1,-2 1 1,17 61 0,-20-45 51,-3 0 1,-3 2 0,7 124-1,-18-148-396,-3 1-1,-1-1 0,-2 0 1,-2 0-1,-2 0 0,-1-1 1,-18 43-1,-3-8 48,-44 79 0,57-123-686,-3 0 0,0-1 0,-2-1 0,-45 46 0,64-72 146,-1-1-1,1 0 1,-1 0-1,0 0 0,0 0 1,0-1-1,0 0 1,0 0-1,-1-1 1,1 1-1,-1-1 0,-8 2 1,-40 3-2150</inkml:trace>
</inkml:ink>
</file>

<file path=ppt/ink/ink8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0:16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0 188 1024,'2'-2'122,"-1"1"1,0-1-1,1 1 0,-1-1 1,1 1-1,-1 0 0,1 0 0,0 0 1,-1-1-1,1 2 0,0-1 1,0 0-1,0 0 0,0 0 1,0 1-1,0-1 0,0 1 1,0 0-1,0 0 0,0-1 0,0 1 1,0 0-1,0 1 0,0-1 1,0 0-1,0 1 0,0-1 1,0 1-1,0-1 0,0 1 0,0 0 1,-1 0-1,1 0 0,0 0 1,0 0-1,-1 0 0,1 1 1,-1-1-1,1 0 0,-1 1 1,0-1-1,1 1 0,-1 0 0,2 3 1,-2-4 5,-1-1 0,43 1 362,-17 13-440,-24-12-47,0-1 0,-1 1 1,1-1-1,0 0 0,0 0 1,-1 0-1,1 0 0,0 0 1,0 0-1,0 0 0,0-1 1,0 1-1,1-1 0,-1 1 1,0-1-1,0 0 0,0 0 1,0 0-1,0 0 0,1 0 1,-1 0-1,0-1 0,0 1 1,0-1-1,0 1 0,0-1 1,0 0-1,0 0 0,3-2 1,2-2-3,0 0 0,1 1 0,-1 0 0,1 0 0,0 0 0,0 1 0,0 0 0,0 1 0,1-1-1,-1 2 1,1-1 0,-1 1 0,1 1 0,0-1 0,-1 2 0,1-1 0,0 1 0,-1 0 0,1 1 0,-1 0 0,11 4 0,-13-5 2,-1 0 0,1-1-1,0 0 1,-1 0 0,1 0 0,0 0 0,0-1-1,-1 0 1,7-2 0,31-2-74,-6 5 50,-1 2 0,46 7-1,-75-8 144,0-1-1,-1 0 0,1 0 0,0-1 0,-1 1 0,1-2 1,0 1-1,9-4 0,38-5 794,140 2 2,-152 6-705,32 2 45,40-4-1,-94 5-205,1 0 0,34-5-1,-35 2-18,0 1-1,-1 0 0,21 3 1,21 16-32,-53-15 0,1 1 0,0-2 0,0 1 0,0-1 0,0 0 0,15 0 0,2-3 0,-1-1 0,28-7 0,-35 5 0,1 1 0,0 0 0,0 2 0,0 0 0,33 3 0,-9 5-2,17 3 14,100 4-1,-103-16 200,-40 0-104,-1 1 0,1 1 0,-1 1 0,31 4 1,71 17 20,-93-19-130,-1-1 0,1 0 0,32-4 0,22 2 116,-66 0-103,61 5 291,0-3 0,128-14 1,-175 10-143,0 1 0,-1 2 0,50 6 0,-1-1-11,-25-5-61,63-9 0,16 0-29,-6 14-23,-78-2-13,0-3 0,-1-1 0,53-7 0,-11-5 99,0 4 1,1 4 0,91 7-1,-118-2-54,-1-3 0,69-11 0,69-2 112,-84 22-3,-80-4-125,-1-1-1,1-1 1,58-7 0,48-5-8,-61 7 168,151-2 66,-192 5-211,65 5 1,-66-1-72,55-3 1,18 2-98,-40 1 95,66 6 123,-95-4-121,-1-2 1,66-3 0,-25-10 97,-45 5 9,0 1 1,58 1 0,234 10 145,-308-7-242,131-6 245,77 3 8,-179 5-227,48-5 0,-1-1-121,-11 3 104,169 7 224,-3-1-147,-147-7-186,213-6 840,-301 7-720,-1-1 1,1 0-1,-1-1 0,0-1 1,21-7-1,-25 7-28,0 0-1,0 0 1,1 2 0,-1-1 0,1 1 0,-1 1-1,1 0 1,0 0 0,-1 1 0,1 0 0,21 4-1,4 4 92,1-3-1,0-1 1,73-2-1,49 5-63,-113-4-11,-1-3 0,0-1-1,1-2 1,76-16 0,76-5 146,3 4-116,44 0 209,-143 26-120,-60-3-83,50-2 0,-79-2-48,1 0-1,-1-1 1,0 0-1,0-2 1,0 1-1,0-1 0,22-12 1,-25 13 17,-1 0-1,1 1 1,0 0 0,0 0 0,0 1 0,0 0 0,0 1 0,0 0 0,0 1-1,0 0 1,12 3 0,33 0-24,70-14 4,-50 2 0,-41 8 58,66 5 1,0 2-48,-76-8 15,0 0 0,-1-2-1,1 0 1,40-12-1,-62 14-59,0 1-1,0 0 0,0-1 1,0 1-1,0 0 1,0 0-1,0 0 0,0 0 1,0 0-1,0 0 0,0 1 1,0-1-1,0 1 0,0-1 1,0 1-1,0 0 1,-1 0-1,1 0 0,0 0 1,0 0-1,-1 0 0,1 0 1,2 4-1,10 5-5981,-13-10 5958,-1 0 0,0 0-1,0 0 1,0 0 0,1 0 0,-1 0 0,0 0 0,0 1 0,0-1 0,1 0 0,-1 0 0,0 0 0,0 0 0,0 0 0,0 1 0,1-1 0,-1 0 0,0 0 0,0 0 0,0 1 0,0-1 0,0 0 0,0 0 0,0 0-1,0 1 1,1-1 0,-1 0 0,0 0 0,0 1 0,0-1 0,0 0 0,0 0 0,0 0 0,0 1 0,0-1 0,0 0 0,-1 0 0,1 1 0,0-1 0,0 0 0,0 0 0,0 1 0,-21 12-2502</inkml:trace>
</inkml:ink>
</file>

<file path=ppt/ink/ink8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3:10:31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1 187 1536,'42'-8'5623,"32"-5"-4313,58 12-158,-126-1-1126,-1 1 1,0-1-1,0 1 0,0-2 1,0 1-1,0 0 0,-1-1 1,1 0-1,-1 0 0,1 0 1,3-5-1,-4 4-6,0 1 0,0 0 1,0 0-1,0 0 0,0 0 0,1 1 0,-1 0 0,1 0 1,-1 0-1,1 0 0,0 1 0,0 0 0,0 0 1,5-1-1,30 4 181,40 7 0,-40-4-29,42 1 0,-31-4-255,58 11-1,-34-3 17,-55-9 12,0-1 1,0 0 0,32-5 0,-39 3 36,28 0-32,-1 1 0,73 9 0,-71-4 264,0-1-1,57-4 1,-91 0-187,128-13 2071,264 7 1,124 29-1054,-426-20-811,-39 0-184,0-2 0,79-10 0,-82 4-17,1 3 1,104 7-1,-28 0 80,261-9-220,-84 10 491,-143 6-141,-3 0-230,302 1 137,-399-11-45,78-3-82,-6-6 290,187 16 1,-319-8-323,104 8-1,-40-2 143,110-6 0,536-16 175,-348 14-104,746 20 180,-824 12-428,-29 0-40,-230-30 111,46-5 0,8-1 69,301 23 345,-363-16-413,39 4-10,-22-1-17,0-1 0,0-3 0,65-7-1,6-6 64,170 1 0,-182 11 42,328 7-62,2-8 190,-344 0-223,93 9 0,-103-2 96,150-9-1,-75-15-89,132-10 115,-240 26-41,0 3 0,0 1-1,72 11 1,-88-9-87,0-1-1,0-2 1,0 0-1,0-2 1,43-9-1,13 0-109,346-8 212,-324 22-109,61-1 113,-86-5-61,-55 3-38,-1-1 1,1-1-1,-1 0 0,1-2 0,-1-1 1,26-9-1,-25 6-27,0 1 0,0 2 0,1 0 0,0 2 0,32-1 0,-16 1 5,28-3 21,-23 1 51,0 2 1,0 2 0,49 5-1,343 12-178,-351-17 106,12-8 11,-73 5 7,-1 1 0,46 1 1,-66 3-3,44 2 46,93-4-1,-95-11-50,-41 9 0,0 0 0,0 1 0,1 1 0,-1-1 0,1 1 0,8 0 0,26 2 0,0-2 0,0-2 0,1-2 0,56-13 0,-49 10 0,-42 8 0,0-1 0,-1 0 0,1 0 0,0-1 0,-1 0 0,14-5 0,-6 2 2,1 0 1,-1 1-1,1 0 0,0 2 0,0-1 0,1 2 0,-1 0 0,0 1 1,22 3-1,-34-2 4,-1-1 1,1 1-1,0 0 1,-1 0 0,1 0-1,-1 1 1,1-1-1,-1 1 1,0 0 0,1 0-1,-1 0 1,0 0-1,0 1 1,-1-1 0,1 1-1,0 0 1,-1 0-1,0-1 1,4 7 0,3 2-33,-6-8 26,0-1 0,0 1 0,0-1 0,0 0 0,1 0 0,-1 0 0,0-1 0,1 1 0,-1-1 0,1 0 0,0 0 0,-1 0 0,1 0 0,6 0 0,59 1 0,-49-3 0,7 0-4,0-1 0,-1-1 0,0-1-1,36-11 1,-48 12 9,0 1 1,-1 0-1,20 1 1,-20 1-2,0-1 0,1 0 0,-1-1 0,16-4 1,-19 2 74,38-9-16,-47 13-52,0-1-1,0 1 1,0 0 0,0 0-1,0 0 1,0 0-1,0 0 1,0 0-1,0 0 1,0 0 0,0 1-1,0-1 1,0 0-1,0 0 1,0 1 0,0-1-1,0 1 1,0-1-1,0 1 1,0-1-1,0 1 1,-1 0 0,1-1-1,0 1 1,-1 0-1,1 0 1,0-1-1,-1 1 1,1 0 0,-1 0-1,1 0 1,-1 0-1,1 0 1,-1 0-1,0 0 1,1 0 0,-1 0-1,0 0 1,0 0-1,0 0 1,0 0-1,0 1 1,0-1-60,-1-1 0,1 0 1,0 1-1,-1-1 0,1 0 0,-1 1 1,1-1-1,-1 0 0,1 0 0,-1 0 1,1 1-1,-1-1 0,1 0 0,-1 0 1,1 0-1,-1 0 0,1 0 0,-1 0 1,1 0-1,-1 0 0,1 0 0,-1 0 0,1 0 1,-1 0-1,1 0 0,-1 0 0,1 0 1,-1-1-1,1 1 0,-1 0 0,1 0 1,-1-1-1,1 1 0,-1 0 0,1-1 1,0 1-1,-1 0 0,1-1 0,-1 1 1,1-1-1,0 1 0,-1 0 0,1-1 1,0 1-1,0-1 0,0 1 0,-1-1 0,1 0 1,0-9-2150,3-4-233</inkml:trace>
</inkml:ink>
</file>

<file path=ppt/ink/ink8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1.2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614 154 3328,'0'0'112,"0"0"0,-1 0-1,1 0 1,-1 0 0,1 0 0,0 0 0,-1 0-1,1 0 1,-1 0 0,1 0 0,0-1 0,-1 1-1,1 0 1,0 0 0,-1-1 0,1 1 0,0 0-1,-1 0 1,1-1 0,0 1 0,0 0 0,-1-1-1,1 1 1,0 0 0,0-1 0,-1 1 0,1 0-1,0-1 1,0 1 0,0-1 0,0 1 0,0 0-1,0-1 1,0 1 0,0-1 0,1-21 3572,-2-9-2177,-1 23-1127,-1 0 1,-1 1 0,1-1 0,-1 1 0,0 0 0,-1 0 0,-9-11-1,11 15-270,0 1 0,0 0 0,0 0 0,-1 0 0,1 0 0,0 1 0,-1-1 0,1 1-1,-1 0 1,1 0 0,-1 0 0,0 0 0,0 1 0,1 0 0,-1-1 0,0 1 0,0 1-1,1-1 1,-1 0 0,-5 2 0,-16 4 71,0 1-1,0 0 1,0 2-1,1 1 1,0 1-1,1 1 1,1 1 0,0 1-1,0 0 1,-24 24-1,22-17-71,2 0 0,0 2 0,1 1-1,2 0 1,0 2 0,2 0 0,1 0 0,-18 42-1,32-63-84,0 0 0,1 0 0,-1 1-1,1-1 1,1 1 0,-1-1 0,1 1-1,0-1 1,0 1 0,0-1 0,1 0-1,0 1 1,0-1 0,1 1 0,-1-1-1,1 0 1,0 0 0,0 0 0,1 0-1,0 0 1,0-1 0,0 1 0,0-1-1,0 0 1,1 0 0,0 0 0,0 0-1,8 6 1,1 0-15,0-1 0,0 0 0,1-1-1,0 0 1,1-2 0,0 1 0,0-2 0,30 8-1,158 37 124,-168-39-128,0 2 1,-1 1-1,50 29 1,-47-21 28,173 115 1127,-184-118-808,-1 3 0,-1 0 1,-1 1-1,-1 1 0,30 43 0,-47-59-300,0 0-1,0 0 0,-1 1 1,0 0-1,0 0 0,-1 0 1,0 0-1,-1 0 0,0 1 1,0-1-1,0 12 0,-2-14-33,0-1 0,-1 0-1,0 1 1,0-1 0,0 0 0,-1 1-1,0-1 1,0 0 0,-1 0 0,1 0-1,-1-1 1,-1 1 0,1-1-1,-1 1 1,0-1 0,-6 7 0,-9 7 136,0-1 1,-38 29 0,48-41-118,1-1 1,-1 0-1,0-1 0,-1 0 1,1 0-1,-1-1 0,0 0 0,1 0 1,-1-1-1,-18 1 0,0-3 43,0-2 1,0 0-1,1-2 0,-1-1 1,1-1-1,0-2 0,1 0 1,-1-2-1,2-1 0,0-1 1,0-1-1,1-1 0,0-1 1,2-2-1,0 0 0,-22-22 0,39 34-192,0 1-1,0-1 0,1-1 0,0 1 0,-6-9 0,10 13 86,-1 0 1,1 0-1,-1 0 0,1 0 1,0 0-1,-1 0 1,1-1-1,0 1 0,0 0 1,-1 0-1,1 0 0,0 0 1,0 0-1,1-1 0,-1 1 1,0 0-1,0 0 0,0 0 1,1 0-1,-1 0 0,1 0 1,-1 0-1,1 0 0,-1 0 1,1 0-1,-1 0 0,1 0 1,0 0-1,0 0 0,-1 0 1,1 0-1,0 1 0,0-1 1,0 0-1,0 1 0,0-1 1,0 0-1,0 1 0,0-1 1,2 0-1,72-26-5690,-49 19 2367</inkml:trace>
</inkml:ink>
</file>

<file path=ppt/ink/ink8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1.6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10 7168,'0'-1'281,"0"1"1,-1-1-1,1 1 0,0 0 1,0-1-1,0 1 1,0-1-1,-1 1 1,1-1-1,0 1 0,0 0 1,-1-1-1,1 1 1,0 0-1,-1-1 0,1 1 1,0 0-1,-1-1 1,1 1-1,-1 0 0,1 0 1,0-1-1,-1 1 1,1 0-1,-1 0 1,1 0-1,-1 0 0,1-1 1,-1 1-1,1 0 1,-1 0-1,1 0 0,-1 0 1,1 0-1,-1 1 1,-5 16 3092,6 28-3056,2-26-90,1 1 1,1-1-1,7 22 0,-8-33-311,0 0 0,0 0 1,1 0-1,0 0 0,0-1 1,1 1-1,0-1 0,0 0 0,7 6 1,-10-11-383,1 0 0,-1-1 0,1 0-1,0 1 1,-1-1 0,1 0 0,0 0 0,0-1 0,0 1 0,-1-1 0,1 1 0,0-1 0,0 0 0,4 0 0,7 0-2244</inkml:trace>
</inkml:ink>
</file>

<file path=ppt/ink/ink8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1.9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12032,'-14'9'6015,"19"-2"-11134,-5-7 12158,9 4-12030,0 5 127</inkml:trace>
</inkml:ink>
</file>

<file path=ppt/ink/ink8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2.5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24 184 3712,'-1'0'172,"1"0"1,0 0-1,0 0 0,-1 0 1,1 0-1,0 0 0,0 0 1,-1 0-1,1 0 0,0 0 1,0 0-1,-1 0 0,1 0 1,0 0-1,0 0 0,-1-1 1,1 1-1,0 0 0,0 0 1,0 0-1,-1 0 0,1 0 1,0-1-1,0 1 0,0 0 1,0 0-1,-1 0 0,1 0 1,0-1-1,0 1 0,0 0 1,0 0-1,0-1 0,0 1 1,-1 0-1,1 0 0,0 0 1,0-1-1,0 1 0,0-1 1,-1 3 4691,1 14-4784,0 0 307,1 0-1,1-1 1,1 1 0,0-1-1,1 1 1,0-1 0,2-1-1,0 1 1,0-1 0,1 0-1,1 0 1,15 21-1,-16-26-392,0 0-1,1-1 1,0 1-1,0-2 0,1 1 1,0-1-1,1 0 0,-1-1 1,1 0-1,0-1 0,1 0 1,-1 0-1,1-1 0,0-1 1,0 0-1,0 0 0,21 2 1,-16-5 78,1 0 1,-1 0-1,0-2 1,0 0-1,0-1 1,0 0-1,-1-1 1,1-1-1,-1-1 1,0 0 0,-1-1-1,1 0 1,-1-1-1,-1-1 1,1 0-1,-2-1 1,1 0-1,-1-1 1,-1-1-1,0 0 1,0 0-1,-2-1 1,1 0-1,-2-1 1,0 0 0,0 0-1,-1-1 1,-1 0-1,7-24 1,-12 34-28,0-1 0,0 0 0,0 1 0,-1-1 0,0 0 0,0 0 0,-1 1 1,1-1-1,-1 0 0,0 1 0,-1-1 0,0 0 0,1 1 0,-2 0 0,1-1 0,0 1 1,-1 0-1,0 0 0,-1 1 0,1-1 0,-1 0 0,-5-4 0,-2-3 23,-1 1 1,-1 1-1,0 0 0,0 0 0,-1 2 0,-21-11 0,18 11-53,-1 2 0,-1 0 0,1 1 0,-1 1 1,0 1-1,0 1 0,0 0 0,0 1 0,0 1 0,0 1 0,0 1 0,0 1 0,0 0 0,0 1 0,0 1 0,-33 14 0,40-14-60,0 1-1,0 0 1,1 1-1,0 0 1,0 1-1,0 0 1,1 1-1,0 0 1,-16 20-1,22-24-61,0 0 0,0 1-1,1-1 1,-1 1 0,1 0 0,1 0-1,-1 0 1,1 0 0,0 1-1,1-1 1,-1 1 0,1-1 0,0 1-1,1-1 1,0 1 0,0 0-1,0-1 1,1 1 0,0-1 0,0 1-1,1-1 1,3 9 0,-1-5-357,1-1 0,0 0 0,1 0 0,0 0 0,0-1 0,1 0 0,0 0 0,0-1 0,1 0 0,0 0 0,0-1 0,1 0 0,0 0 0,0-1 0,19 8 0,30 16-2501</inkml:trace>
</inkml:ink>
</file>

<file path=ppt/ink/ink8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3.3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255 63 3584,'0'-26'2998,"0"24"-2489,1-1 1,-1 1-1,0-1 1,0 1-1,0-1 1,0 0-1,0 1 1,-1-1-1,1 1 1,-1-1-1,0 1 0,-1-3 1,1 4-459,0 1 0,0 0-1,-1 0 1,1 0 0,0 0 0,0 0 0,-1 0-1,1 0 1,0 0 0,0 1 0,-1-1 0,1 0-1,0 1 1,0-1 0,0 1 0,0-1 0,0 1 0,0-1-1,0 1 1,0 0 0,0 0 0,-2 1 0,-25 18 807,-27 23 1091,38-32-1592,1 1-1,0 1 0,1 0 0,0 1 1,1 1-1,1 0 0,-12 18 0,24-32-346,0-1 0,0 1 0,1 0 0,-1 0 0,0 0 0,1-1 0,-1 1 0,1 0 0,-1 0 0,1 0 0,-1 0 0,1 0 0,0 0 0,0 0 0,-1 0 0,1 0 0,0 0 0,0 0 0,0 0 0,0 0 0,0 0 0,0 0 0,0 0 0,1 0 0,-1 0 0,0 0 0,0 0 0,1 0 0,-1 0 0,1 0 0,-1 0 0,1 0 0,-1 0 0,1 0-1,-1-1 1,1 1 0,0 0 0,0 0 0,-1-1 0,1 1 0,0 0 0,0-1 0,0 1 0,0-1 0,0 1 0,0-1 0,1 1 0,5 1 18,0-1 1,1 0-1,-1 0 0,1-1 1,10-1-1,-5 1 27,22 1-5,1 1-1,-1 2 1,1 1 0,-1 2-1,-1 2 1,35 12-1,-46-12-73,0 0 0,-1 2 0,0 1 0,-1 0 0,0 2 0,-1 0 0,0 1 0,-2 1 0,24 25 0,-41-39 22,1 0 0,-1-1 0,1 1 1,-1 0-1,1 0 0,-1 0 0,0 0 0,0 0 0,0 0 0,0 1 1,-1-1-1,1 0 0,-1 0 0,1 1 0,-1-1 0,0 0 0,1 1 1,-1-1-1,-1 0 0,1 0 0,0 1 0,-1 2 0,0-2 46,-1 1 0,0-1 0,0 1 0,0-1 0,0 0-1,0 0 1,-1 0 0,1 0 0,-1 0 0,0 0 0,0-1 0,-3 3 0,-11 6 208,0-1 1,0-1 0,0 0 0,-21 6-1,34-13-230,-41 13 646,0-2 0,-80 13 0,100-22-496,-45 4 259,65-8-499,0 0 0,0 0 0,0 0 0,1-1 0,-1 1 0,0-1 1,0-1-1,1 1 0,-1-1 0,1 1 0,-8-5 0,11 5-91,0 0 0,-1 0 0,1 0 0,0 0 0,0 0 0,0 0 0,0 0 0,0-1 0,1 1 0,-1 0 0,0-1-1,1 1 1,-1 0 0,0-1 0,1 1 0,0-1 0,-1 1 0,1-1 0,0 1 0,0-1 0,0 1 0,0-1 0,0 1 0,0-1 0,1-2 0,-1 0-411,1 1 0,1-1 0,-1 1 0,0 0 0,1-1 0,-1 1 0,1 0 1,0 0-1,5-5 0,8-12-2523</inkml:trace>
</inkml:ink>
</file>

<file path=ppt/ink/ink8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3.9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377 63 5888,'-1'-11'-149,"1"8"751,0-1-1,0 1 1,-1-1 0,1 1 0,-1-1 0,0 1 0,0-1 0,0 1 0,-2-4 0,1 6-343,1-1-1,0 1 1,-1 0-1,1 0 1,0 0-1,-1 0 1,1 0-1,-1 0 1,0 1-1,1-1 1,-1 0-1,0 1 1,1-1-1,-1 1 1,0 0-1,0-1 1,1 1-1,-1 0 1,0 0-1,0 0 1,0 0-1,1 1 1,-3-1-1,-24 4 88,1 0 0,0 2 0,0 1 0,0 2 0,1 0 1,0 1-1,0 2 0,-46 29 0,40-10-227,32-30-118,-1-1-1,0 1 1,0 0 0,0 0 0,1 0 0,-1 0 0,1 0 0,-1 0 0,1 0-1,-1 0 1,1 0 0,-1 0 0,1 0 0,0 0 0,-1 1 0,1-1-1,0 0 1,0 0 0,0 0 0,0 0 0,0 0 0,0 1 0,1-1 0,-1 0-1,0 0 1,0 0 0,1 0 0,-1 0 0,1 0 0,-1 0 0,1 0-1,-1 0 1,1 0 0,1 2 0,4 0-9,0 0 0,0 0 0,1 0 0,-1-1-1,1 0 1,0 0 0,-1-1 0,1 0 0,0 0 0,0 0 0,0-1 0,9 0 0,41 4-15,2 7-42,149 33 17,-185-38 49,0 2 0,-1 0 0,0 1 0,-1 2 0,0 0-1,33 24 1,-47-29 0,-1 0 0,1 1 0,-1-1-1,-1 1 1,1 1 0,-1-1 0,0 1 0,-1 0-1,0 0 1,0 0 0,-1 0 0,3 10-1,-5-14 34,0 0 0,0-1 0,0 1 0,0 0-1,-1 0 1,0 0 0,0 0 0,0-1 0,0 1-1,0 0 1,-1 0 0,0 0 0,0-1 0,0 1-1,0 0 1,0-1 0,-1 1 0,0-1 0,0 1-1,0-1 1,0 0 0,0 0 0,0 0 0,-1 0-1,0 0 1,1 0 0,-1-1 0,0 1 0,-6 2-1,-10 5 172,-2 0-1,0-2 1,0 0-1,0-2 1,-1 0-1,0-1 0,0-1 1,0-2-1,0 0 1,-1-1-1,-31-3 1,19-7-1718,35 9 1364,-1 0 1,0 0 0,1 0-1,-1 0 1,0 0 0,1-1 0,-1 1-1,0 0 1,1 0 0,-1-1-1,1 1 1,-1 0 0,0-1-1,1 1 1,-1-1 0,1 1-1,-1-1 1,1 1 0,-1-1 0,1 1-1,0-1 1,-1 1 0,1-1-1,0 0 1,-1 1 0,1-1-1,0 1 1,0-1 0,-1 0 0,1 1-1,0-1 1,0 0 0,0 1-1,0-1 1,0 0 0,0 1-1,0-1 1,0 0 0,1 0-1,4-10-2922</inkml:trace>
</inkml:ink>
</file>

<file path=ppt/ink/ink8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4.2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45 5760,'-6'3'2816,"21"1"-1024,-15-4 3328,19-7-4224,-5 1-1,6-4 385,-8 1 128,8-11-1920</inkml:trace>
</inkml:ink>
</file>

<file path=ppt/ink/ink8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4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230 0 10752,'-9'2'4501,"-7"3"-2755,1 1 0,-1 0 0,-26 14 0,5 9-2245,27-20 491,2 0 0,-1 1 0,1 0 0,0 0 0,1 1 0,1-1 0,-1 2 0,2-1 0,0 1 0,0 0 0,1 0 0,0 0 0,1 0 0,1 1 0,-2 12 0,4-12-6,1 0 1,0-1-1,1 1 0,1-1 0,-1 0 1,2 1-1,0-1 0,0-1 1,1 1-1,1-1 0,0 0 1,0 0-1,1 0 0,1-1 0,-1 0 1,2-1-1,-1 1 0,14 9 1,-10-9-4,1-1 0,0 0 0,0-2 1,1 1-1,0-1 0,1-1 0,-1-1 0,1 0 1,0-1-1,0 0 0,1-1 0,-1-1 1,1 0-1,24-2 0,-21-1 10,0-1 1,0 0-1,0-2 1,0 0-1,-1-2 1,1 0-1,-2 0 1,1-2-1,-1 0 1,0-1-1,0-1 1,24-19-1,-29 19 15,0-1 0,0 0 0,-1 0 0,-1-1 0,0 0 0,0-1 0,-1-1 0,-1 1 0,0-1 0,-1-1 0,-1 1 0,0-1 0,-1 0 0,0-1 0,3-20 0,-4-27 196,-4 59-121,0 1 0,0-1-1,-1 0 1,1 1 0,-1-1 0,0 1 0,0-1 0,0 1 0,0-1 0,-1 1 0,1 0 0,-1-1 0,-4-5 0,17 24 813,-9-12-849,0-1-1,0 1 1,0-1-1,0 1 1,0-1-1,0 0 1,1 1-1,-1-1 1,1 0-1,5 2 1,1 0 43,1 0 0,0-1-1,0 0 1,0-1 0,0 0 0,1-1 0,-1 0-1,0-1 1,1 0 0,-1 0 0,0-1 0,20-4-1,10-5 219,71-25-1,-96 29-276,10-3 25,-1-1-1,0-2 1,0 0-1,37-27 1,-51 32 207,-14 14-90,-27 28 10,1-1-34,23-25-96,0 1 0,0 0 1,1 1-1,1 0 0,-1 0 1,2 0-1,0 1 0,0-1 1,1 1-1,0 0 0,1 0 1,0 0-1,1 0 0,1 0 1,-1 1-1,2-1 0,0 0 1,1 0-1,0 0 0,0 0 1,1 0-1,1-1 0,0 1 1,1-1-1,0 0 0,1 0 1,0 0-1,0-1 0,1 0 0,1 0 1,-1-1-1,2 0 0,-1 0 1,1-1-1,17 12 0,-20-16-157,0 0 0,0 0 0,0-1 0,0 0-1,1 0 1,-1-1 0,1 0 0,0 0 0,0 0-1,0-1 1,12 1 0,-8-2-562,0 0 1,0-1-1,0 0 1,0 0-1,0-1 1,15-5-1,15-9-2918</inkml:trace>
</inkml:ink>
</file>

<file path=ppt/ink/ink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1.8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1 423 3840,'12'-8'6576,"14"2"-3662,38-2-2490,-43 6-205,17-3 336,0-1-1,0-2 1,0-1 0,-2-3-1,37-15 1,-54 17-363,-1-1 0,0 0 0,-1-2 0,-1 0 0,0-1 0,0 0 0,-2-2 0,0 1 0,0-2 0,21-35 0,-32 47-155,0-1 0,0 0 1,-1 1-1,0-1 0,0-1 0,0 1 1,-1 0-1,1 0 0,-2-1 0,1 1 1,-1 0-1,0-1 0,-1-10 0,1 14-25,-1 0 0,0 1-1,0-1 1,0 1 0,0 0-1,0-1 1,-1 1-1,1 0 1,-1 0 0,1-1-1,-1 1 1,0 0 0,0 1-1,0-1 1,0 0 0,0 0-1,0 1 1,0-1-1,0 1 1,-1 0 0,1 0-1,-1 0 1,1 0 0,-1 0-1,1 0 1,-1 1 0,0-1-1,1 1 1,-1 0-1,1 0 1,-1 0 0,0 0-1,-4 1 1,-1-1-10,1 1 1,0 0-1,-1 0 0,1 1 0,0 0 1,-1 0-1,1 1 0,0 0 0,1 0 1,-1 0-1,1 1 0,-1 0 0,1 1 1,0-1-1,0 1 0,1 0 0,0 1 1,0-1-1,0 1 0,0 0 0,1 0 1,-7 13-1,6-9-4,1 0 0,1 0 0,-1 0 0,1 0 0,1 1 0,0 0 1,1-1-1,0 1 0,0 0 0,1 0 0,1 0 0,-1-1 0,2 1 0,0 0 0,4 14 0,1-5 15,0-1-1,2 0 1,0 0-1,2-1 0,-1 0 1,2-1-1,1 0 0,0-1 1,1 0-1,0-1 1,1-1-1,1 0 0,0-1 1,1-1-1,1-1 0,20 11 1,-22-14-127,0-1 0,0 0 0,0-1 0,1-1 0,0 0 0,0-2 0,0 0 0,0 0 0,0-2 0,1 0 0,-1-1 0,1-1 0,-1-1 0,0 0 0,0-1 0,0-1 0,0 0 0,0-2 0,26-12 0,-36 15-166,-1-1-1,1-1 0,-1 1 1,0-1-1,-1 0 1,1-1-1,-1 1 1,0-1-1,0 0 0,-1-1 1,0 1-1,0-1 1,0 1-1,-1-1 1,4-10-1,-4 8-164,0-1-1,-1 0 1,0 0-1,0 0 1,-1-1-1,0 1 1,-1 0 0,0 0-1,-1-1 1,0 1-1,-4-15 1,-19-47-1859</inkml:trace>
</inkml:ink>
</file>

<file path=ppt/ink/ink8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5.5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80 405 4992,'4'-10'3496,"5"17"218,6 21-428,-5 40-1942,-10-56-1065,1 0 0,1 0 0,0-1 0,0 1 0,1-1 0,1 1 0,0-1 0,0 0 0,1-1 1,1 1-1,6 9 0,-9-15-215,1-1 0,0 1 1,0-1-1,0 0 0,0-1 1,1 1-1,0-1 0,-1 0 1,1 0-1,0 0 0,0-1 1,1 1-1,-1-1 0,0-1 1,1 1-1,0-1 0,-1 0 0,1 0 1,0 0-1,-1-1 0,1 0 1,0 0-1,-1-1 0,1 1 1,7-3-1,3-1 39,1-1 0,0-1 0,-1 0 0,0-1 0,-1-1 0,0 0 0,17-13 0,-25 16-49,1-1 1,-1 0-1,0-1 1,-1 0 0,1 0-1,-2 0 1,1 0 0,-1-1-1,0 0 1,0-1-1,-1 1 1,0-1 0,-1 1-1,1-1 1,-2 0-1,1 0 1,-2-1 0,1 1-1,-1 0 1,0-1-1,-1 1 1,0-1 0,-1 1-1,-2-14 1,-3 5-10,0 0 1,-1 0-1,-1 0 1,-1 1-1,-1 1 1,0-1-1,-1 1 1,-1 1-1,-22-24 1,4 10-26,0 1-1,-2 1 1,-57-37-1,75 55-34,-1 0 0,0 0 0,0 2 1,0-1-1,-1 2 0,0 0 0,0 2 0,-1-1 0,-31-3 0,43 9 3,1-1 0,-1 1 1,0 0-1,1 0 0,-1 1 0,1-1 1,0 1-1,-9 5 0,10-6 11,6 2 25,1-1-1,0 0 0,-1-1 0,1 1 1,0 0-1,0-1 0,1 0 0,-1 0 1,0 0-1,5 0 0,98 11 198,0-4-1,174-10 1,-235-2-858,-2 1-1638,-16 2-3155,-27 1 2231</inkml:trace>
</inkml:ink>
</file>

<file path=ppt/ink/ink8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5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9728,'6'48'4864,"3"-18"-6528,-4-24 8447,4 8-6911,1-2 128,5 4-2048,-6 0 129,14-12 511,-4-1 0</inkml:trace>
</inkml:ink>
</file>

<file path=ppt/ink/ink8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6.2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7 13312,'-56'-7'6655,"37"23"-12030,14-12 12798,19 12-12927,-4-9 129</inkml:trace>
</inkml:ink>
</file>

<file path=ppt/ink/ink8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6.7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395 44 5760,'0'-2'558,"-1"0"0,0-1-1,0 1 1,-1 0 0,1 0 0,0 0 0,-1 0 0,1 0 0,-1 0-1,0 0 1,1 0 0,-1 1 0,0-1 0,0 1 0,0-1 0,0 1 0,-5-2-1,3 1-275,-1 1-1,0-1 0,0 1 1,0 0-1,0 1 1,0-1-1,0 1 0,-7 0 1,-10 3-104,1 0 0,-1 1 0,-26 10 0,41-12 445,-3 0-476,0 1 1,0 1 0,0 0-1,0 0 1,1 1 0,0 0 0,0 0-1,0 1 1,1 0 0,0 1-1,0 0 1,1 0 0,-1 1-1,2-1 1,-1 2 0,1-1-1,0 1 1,1 0 0,0 0 0,0 0-1,1 1 1,0 0 0,1 0-1,0 0 1,-3 18 0,4-12-73,0-1 1,0 1 0,1 0 0,1 0 0,1 0 0,0 0 0,1-1-1,8 31 1,-8-40-129,1 1-1,0-1 1,0 1 0,1-1-1,0 0 1,0-1-1,0 1 1,1-1 0,-1 1-1,1-2 1,1 1-1,-1 0 1,1-1 0,-1 0-1,1 0 1,1-1-1,-1 1 1,0-1 0,11 3-1,-4-2-237,-1-1 1,1 0-1,0-1 0,0 0 0,0-1 1,0-1-1,0 0 0,0 0 0,0-2 0,15-2 1,-9 0-561,-1-1-1,0 0 1,0-1 0,0-1 0,-1-1 0,0-1 0,0 0-1,-1-1 1,23-18 0,6-13-1858</inkml:trace>
</inkml:ink>
</file>

<file path=ppt/ink/ink8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7.2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0 7040,'-1'0'160,"-1"1"1,1-1 0,-1 0-1,1 0 1,-1 0-1,1 1 1,-1-1-1,1 1 1,-1-1 0,1 1-1,0 0 1,-1 0-1,1-1 1,-2 3 0,2-3-53,1 1 0,0 0 1,-1-1-1,1 1 0,0-1 1,0 1-1,0 0 0,-1-1 1,1 1-1,0-1 0,0 1 1,0 0-1,0-1 0,0 1 1,0 0-1,0-1 0,0 1 1,0-1-1,1 1 0,-1 0 1,0-1-1,0 1 0,0 0 1,1 0-1,4 6 851,0 0 1,0 0-1,0 0 1,12 10-1,10 12 540,-15-15-1301,32 47 52,-23-20 630,-2 2 0,-2 0 0,18 68 0,40 234 1594,-9 81-1642,-61-383-874,3 1-1,21 69 0,-29-114 43,0 1 0,0-1 0,0 1 0,0 0 0,1-1 0,-1 1 0,0 0 0,0-1 0,1 1 0,-1 0 0,0-1 0,1 1 0,-1 0 0,0 0 0,0-1 0,1 1 0,-1 0 0,1 0 0,-1 0 0,0 0 0,1-1 0,-1 1 0,0 0 0,1 0 0,-1 0 0,1 0 0,-1 0 0,0 0 0,1 0 0,-1 0 0,1 0 0,-1 0 0,0 0 0,1 0 0,-1 0 0,1 0 0,-1 1 0,0-1 0,1 0 0,-1 0 0,0 0 0,1 0 0,-1 1 0,0-1 0,1 0 0,-1 0 0,0 1 0,0-1 0,1 0 0,-1 1 0,0-1 0,0 0 0,1 1 0,-1-1 0,0 0 0,0 1 0,0-1 0,1 1 0,9-34 0,2-25 4,-2 8 2,27-85 0,-31 120 31,0 1 0,0 0 0,2 0 0,0 0-1,0 1 1,1 0 0,1 1 0,0 0-1,23-21 1,-29 30-17,-1 0-1,1 0 1,0 1 0,0-1-1,0 1 1,0 0 0,0 0-1,0 1 1,1-1 0,-1 1-1,1 0 1,-1 0 0,1 0-1,-1 1 1,1-1-1,0 1 1,-1 0 0,1 1-1,-1-1 1,1 1 0,0 0-1,-1 0 1,0 0 0,1 0-1,-1 1 1,0 0 0,6 3-1,-2 0 6,0 1 0,0 0 0,0 0 0,-1 1 0,0 0 0,0 0 0,-1 1 0,0-1 0,0 1 0,-1 1 0,0-1 0,6 17 0,3 12-4,-3 1 1,-1 0-1,-2 1 0,-2-1 1,3 68-1,-6-71-128</inkml:trace>
</inkml:ink>
</file>

<file path=ppt/ink/ink8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7.7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0 295 7552,'6'2'478,"-1"0"0,1 0 1,0-1-1,-1 0 1,1 0-1,0-1 0,0 0 1,-1 0-1,1 0 0,0 0 1,0-1-1,0 0 0,7-2 1,53-4 2914,-41 9-2393,-14 0-848,1-1-1,0-1 1,0 1 0,-1-2 0,1 0-1,0 0 1,-1-1 0,1-1 0,12-4-1,-5-1 385,0-2-1,-1 0 1,0-1-1,20-17 1,-34 25-455,1 0 0,-1-1 0,0 0 0,0 1 0,-1-1 1,1-1-1,-1 1 0,0 0 0,0-1 0,0 0 0,0 0 1,-1 0-1,0 0 0,0 0 0,-1 0 0,1 0 0,-1-1 0,0 1 1,0-1-1,-1 1 0,0 0 0,0-6 0,-1 5-62,-1 1-1,0 0 1,0 1 0,0-1-1,-1 0 1,1 1 0,-1-1-1,0 1 1,-1 0 0,1 0-1,-1 0 1,0 0-1,0 1 1,0 0 0,0-1-1,0 1 1,-1 1 0,1-1-1,-7-2 1,4 2 21,-1-1 0,0 1 1,0 0-1,0 1 0,0 0 0,-1 1 1,1-1-1,0 1 0,-1 1 0,1 0 1,-1 0-1,-9 2 0,8-1 18,1 1 0,-1 0 0,1 1-1,-1 0 1,1 1 0,0 0 0,0 0-1,0 1 1,1 0 0,0 1 0,0-1 0,0 2-1,0-1 1,1 1 0,0 0 0,1 1-1,0-1 1,0 1 0,0 0 0,1 1 0,0 0-1,1-1 1,-6 16 0,7-12-1,-1 1 1,2 0-1,0-1 1,0 1-1,1 0 1,1 0-1,0 0 1,1 0-1,0 0 1,1-1-1,0 1 1,1 0-1,0-1 1,1 0-1,1 0 1,11 21-1,-11-24-121,0 0-1,0-1 0,1 0 0,1 0 1,-1-1-1,1 1 0,1-1 0,-1-1 1,1 0-1,0 0 0,1 0 0,-1-1 0,1 0 1,0-1-1,0 0 0,1 0 0,-1-1 1,1 0-1,0-1 0,0 0 0,0 0 1,11-1-1,-5-3-1000,0 0 0,0-1 1,0-1-1,0-1 0,-1 0 0,28-14 1,-43 18 986,36-14-3377</inkml:trace>
</inkml:ink>
</file>

<file path=ppt/ink/ink8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8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0 312 8064,'18'-17'2452,"-2"-1"0,0 0 0,25-36 0,-28 34-1498,2 1 1,28-29-1,-25 32-771,0 1 1,2 0-1,-1 2 0,2 0 0,22-10 0,-35 19-76,1 0 1,0 1-1,0 0 0,0 1 1,0 0-1,0 0 0,1 1 1,-1 0-1,1 1 0,-1 0 1,0 0-1,1 1 0,-1 0 1,0 1-1,13 3 0,-17-2-53,1-1-1,-1 1 0,1 0 0,-1 0 1,0 0-1,0 1 0,0 0 0,-1 0 1,1 0-1,-1 0 0,0 1 0,6 9 1,1 3 12,-1 1 1,11 27-1,-15-31-40,0 0-26,0 0 1,-2 1 0,0-1-1,0 1 1,-2 0 0,1 1-1,-1 22 1,-2-31-2,0-1-1,0 0 1,-1 0 0,1 0 0,-1 0-1,-1 0 1,1 0 0,-1 0 0,0 0-1,-1 0 1,1 0 0,-1-1-1,0 0 1,0 1 0,-1-1 0,0 0-1,0 0 1,0-1 0,0 1 0,-10 6-1,0-3-75,1 0 0,-1-2-1,-1 1 1,1-2 0,-25 6-1,31-8 1,0-2-1,-1 1 1,1-1-1,-1-1 1,1 1-1,0-1 1,-1-1-1,1 0 0,-1 0 1,1 0-1,0-1 1,-12-5-1,18 7-91,1-1 1,-1 0-1,0 1 0,1-1 0,-1 0 0,0 0 0,1 0 0,-1-1 0,1 1 0,0 0 1,-1-1-1,1 1 0,0 0 0,0-1 0,0 0 0,0 1 0,0-1 0,0 1 1,0-1-1,1 0 0,-1 0 0,0 0 0,1 1 0,0-1 0,-1 0 0,1 0 0,0 0 1,0 0-1,0 0 0,0 1 0,0-1 0,1 0 0,-1 0 0,0 0 0,2-2 0,3-19-2902</inkml:trace>
</inkml:ink>
</file>

<file path=ppt/ink/ink8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8.8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8 325 6656,'-1'0'264,"0"0"0,1 1 0,-1-1 0,1 1 0,0-1 1,-1 1-1,1-1 0,-1 1 0,1-1 0,0 1 0,-1 0 0,1-1 1,0 1-1,-1-1 0,1 1 0,0 0 0,0-1 0,0 1 0,0 0 1,0-1-1,0 1 0,0 0 0,0-1 0,0 1 0,0 0 0,0-1 1,0 1-1,0 0 0,0-1 0,0 1 0,1 0 0,-1-1 0,0 1 1,1 0-1,1 0-64,-1 0 1,1 0 0,-1 0-1,1 0 1,0 0 0,-1 0-1,1-1 1,0 1 0,0-1-1,-1 1 1,1-1 0,3 1 0,5-1-172,-1 1 1,0-1-1,0-1 1,1 1 0,16-5-1,-2-3 463,-1 0-1,1-2 1,-1-1-1,34-21 0,80-65 898,-134 94-1373,1 0 13,0 0 0,0-1 1,0 0-1,0 0 1,-1 0-1,1-1 1,-1 1-1,0-1 0,-1 1 1,1-1-1,-1 0 1,0 0-1,0 0 0,1-6 1,-2 7-23,-1 1 1,1 0-1,-1 0 0,0 0 1,0-1-1,-1 1 0,1 0 1,0 0-1,-1 0 0,0 0 1,0-1-1,0 1 1,0 0-1,0 1 0,-1-1 1,1 0-1,-1 0 0,0 0 1,0 1-1,0-1 0,0 1 1,0 0-1,0-1 1,-1 1-1,1 0 0,-4-1 1,-1-2 47,-1 1 1,0 0-1,0 0 0,0 1 1,0 0-1,0 1 1,-1-1-1,1 2 1,-1-1-1,1 1 1,-1 0-1,0 1 1,1 0-1,-1 1 1,0 0-1,1 0 1,-1 0-1,1 1 0,-1 1 1,1-1-1,0 2 1,0-1-1,0 1 1,-8 5-1,2 1 62,1 0-1,0 1 0,1 0 0,1 1 1,-1 1-1,2 0 0,0 0 0,0 1 1,2 0-1,-1 1 0,2-1 0,-9 25 0,11-24-48,0 0-1,0 0 0,2 0 1,0 1-1,1-1 0,0 1 1,1-1-1,1 1 0,1 0 0,0 0 1,1-1-1,1 1 0,5 19 1,-3-23-53,0 0 1,1 0-1,0-1 1,1 0-1,0 0 1,1-1-1,0 0 0,1 0 1,0-1-1,0 0 1,1-1-1,0 0 1,0 0-1,1-1 1,0 0-1,1-1 1,-1-1-1,23 8 1,-16-6-367,1-2-1,0 0 1,0-2-1,1 0 1,20 1-1,-21-4-629,0 0 0,0-2 0,0 0 0,0 0 0,19-7-1,10-4-2473</inkml:trace>
</inkml:ink>
</file>

<file path=ppt/ink/ink8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09.9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70 228 4992,'3'-10'1319,"1"-1"0,0 1 0,1 0 0,0 0 1,1 0-1,0 1 0,12-16 0,-8 14-709,1 0-1,0 1 1,0 0-1,1 1 0,17-12 1,-13 12-480,-1 1-1,1 0 1,1 2 0,-1-1-1,1 2 1,0 0 0,1 1 0,-1 1-1,1 0 1,22 1 0,-33 2-105,0 0 0,0 1 0,-1 0-1,1 0 1,-1 1 0,1 0 0,-1 0 0,1 0 0,-1 1 0,0 0 0,0 0 0,0 0 0,-1 1 0,1 0 0,-1 0 0,0 1 0,0-1 0,0 1-1,-1 0 1,0 1 0,0-1 0,0 1 0,0-1 0,-1 1 0,0 0 0,0 1 0,-1-1 0,0 0 0,2 9 0,1 4-13,-1 0 1,-1 0 0,0 1-1,-2-1 1,0 1 0,-1-1-1,-1 1 1,-1-1 0,-5 24-1,-1-14 61,0-1 0,-1 0 0,-2-1-1,-1 0 1,-1 0 0,-1-2-1,-20 28 1,20-34-14,-1 0 0,0-1 1,-2 0-1,0-2 0,-1 0 0,-1 0 0,0-2 0,-1-1 1,-24 13-1,33-21 29,0-1 1,-1 0-1,1-1 1,-1 0-1,0-1 1,0 0-1,0-1 1,0 0-1,0-1 1,0 0-1,0-1 1,0 0 0,0-1-1,0-1 1,0 0-1,0 0 1,1-1-1,0-1 1,-17-8-1,28 13-81,-1-1 0,0 1-1,0 0 1,1-1 0,-1 1-1,1 0 1,-1-1-1,0 1 1,1-1 0,-1 1-1,1-1 1,-1 1 0,1-1-1,-1 1 1,1-1 0,-1 1-1,1-1 1,0 0 0,-1 1-1,1-1 1,0 0 0,0 0-1,-1 1 1,1-1 0,0 0-1,0 1 1,0-1 0,0 0-1,0 0 1,0 1-1,0-1 1,0 0 0,0 0-1,0 1 1,1-1 0,-1 0-1,0 1 1,0-1 0,1 0-1,-1 1 1,0-1 0,1 0-1,-1 1 1,1-1 0,-1 1-1,1-1 1,-1 1 0,1-1-1,-1 1 1,1-1 0,-1 1-1,1-1 1,0 1-1,-1 0 1,1-1 0,0 1-1,-1 0 1,1-1 0,0 1-1,0 0 1,5-3 5,0 0 0,0 0 0,0 1 1,0 0-1,1 0 0,10-1 0,13-1 2,1 2-1,0 1 1,0 1 0,0 2-1,0 1 1,-1 2 0,1 1 0,-1 1-1,-1 1 1,1 2 0,-1 1-1,-1 2 1,46 26 0,-69-36-225,0 0-1,0-1 1,0 0-1,0 0 1,0 0 0,1 0-1,-1-1 1,1 0-1,-1 0 1,8 0 0,6-1-1091</inkml:trace>
</inkml:ink>
</file>

<file path=ppt/ink/ink8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0.3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5376,'0'0'2688,"19"-23"1792,-15 19-896,15 4-2561,-5 0 129,18 0 128,-8 0 128,18 7-1920,-8 6 0,9-6 1024,-11 0 128,5-2-1536,-9-1 0,10-8-1664,-10-1 1</inkml:trace>
</inkml:ink>
</file>

<file path=ppt/ink/ink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2.2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8064,'9'20'3968,"113"15"-4864,-79-28 8703,3 6-7679,20-3 128,19 6 0,-1-3 0,10-6-384,0-7 0,-14-7-256,-19 1 128,-13-1-768,-16 0 128,-4-5-1151,-14-4 127,1 0-512,-19 9 0</inkml:trace>
</inkml:ink>
</file>

<file path=ppt/ink/ink8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0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11 327 7040,'-1'0'211,"0"1"1,0-1-1,1 1 1,-1 0-1,0-1 0,1 1 1,-1 0-1,0-1 1,1 1-1,-1 0 1,1 0-1,-1 0 0,1 0 1,0-1-1,-1 1 1,1 0-1,0 0 1,0 0-1,-1 0 0,1 0 1,0 0-1,0 2 1,1-3 17,-1 1-1,1-1 1,-1 1 0,1-1 0,0 1 0,-1-1-1,1 1 1,-1-1 0,1 0 0,0 1 0,-1-1-1,1 0 1,0 0 0,0 1 0,-1-1 0,1 0-1,0 0 1,-1 0 0,1 0 0,0 0 0,1 0-1,24-3 2994,-7-4-3797,10-10 1050,-2-1 0,0-2-1,-2 0 1,0-2 0,-1-1-1,-1 0 1,23-32 0,-39 46-398,31-55 578,-36 60-602,0 1 0,-1-1 0,0 0-1,1 0 1,-2 0 0,1 0 0,0 1 0,-1-1 0,1 0 0,-1 0 0,0 0 0,-1 0 0,1 0-1,-1 0 1,-1-8 0,-3 10 173,0 11-172,-3 18 29,7 25-110,3 1 1,2 0 0,2-1-1,15 55 1,-16-80-55,5 9-560,3-20-3198,-8-13 745</inkml:trace>
</inkml:ink>
</file>

<file path=ppt/ink/ink8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1.1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88 8320,'38'-13'4096,"19"-1"-3584,-43 9 4863,18-2-5631,-9 3 128,16-8-1280,-12 5 129,7-6-257,-11 1 0</inkml:trace>
</inkml:ink>
</file>

<file path=ppt/ink/ink8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1.4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9984,'19'-16'4992,"33"21"-6144,-38-5 8703,23-5-7679,-8 5 128,19-4-2944,-11 1 129,-5-4 1535,-7-2 128</inkml:trace>
</inkml:ink>
</file>

<file path=ppt/ink/ink8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2.1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301 602 7296,'-5'-1'2775,"16"10"334,-9-7-2889,0-1 1,0 0-1,0 0 0,0 0 0,0 0 1,0 0-1,1 0 0,-1-1 0,0 1 1,1-1-1,-1 1 0,0-1 0,1 0 1,-1 0-1,1 0 0,-1 0 0,0 0 1,3-1-1,34-16 384,-1-2 1,-1-1-1,-1-2 1,-1-1-1,61-53 0,-85 65-497,0 1-1,-1-1 1,0-1-1,-1 0 1,0 0 0,-1-1-1,-1 0 1,0 0-1,0-1 1,-1 0-1,-1 0 1,-1-1-1,0 1 1,-1-1-1,3-26 1,-5 33-104,-1 0 1,1 0-1,-2 0 1,1 0-1,-1 0 1,0 0-1,-1 1 1,0-1-1,0 0 1,0 1-1,-1-1 1,0 1-1,-1 0 1,0 0-1,0 0 1,0 0-1,-1 1 1,0 0-1,0 0 1,-1 0 0,0 0-1,0 1 1,0 0-1,0 0 1,-1 1-1,0 0 1,0 0-1,0 0 1,0 1-1,-9-2 1,11 3-5,-1 0 0,1 0 1,-1 1-1,1 0 0,-1 0 0,0 0 1,0 1-1,1 0 0,-1 0 1,0 0-1,0 1 0,1 0 0,-1 0 1,1 1-1,-1-1 0,1 1 1,-1 0-1,1 1 0,0-1 0,0 1 1,0 0-1,0 0 0,0 1 1,1-1-1,0 1 0,0 0 0,0 0 1,0 1-1,-6 8 0,1 6 1,0 1-1,1 1 0,1 0 1,1 0-1,1 0 0,1 1 1,-2 28-1,-1 159 18,7-173-7,10 186 164,53 296 0,-62-511-160,4 30 125,-1 1-1,-2 0 0,-5 54 1,1-70-1,-1-1 1,-1 1 0,-1-1 0,-1 1 0,-1-2 0,-1 1-1,-10 19 1,15-33-99,0-1-1,-1 0 0,1 0 1,-1 0-1,0-1 0,-1 1 1,0-1-1,1 0 0,-2 0 1,1-1-1,0 0 0,-1 0 1,0 0-1,0 0 0,0-1 1,-1 0-1,1 0 0,-1-1 1,1 0-1,-1 0 0,0 0 1,0-1-1,0 0 0,1 0 1,-1-1-1,0 0 0,0 0 1,0-1-1,0 0 0,0 0 1,-12-4-1,5-1 12,0-1 0,0 0 0,1-1 0,0-1 0,1 0 1,0-1-1,0 0 0,1-1 0,0 0 0,1-1 0,0 0 0,1 0 0,0-1 0,1 0 0,1-1 1,-11-27-1,11 25-47,0 0 1,2-1 0,0 0-1,1 0 1,1 0 0,0 0-1,1-1 1,1 1 0,1-1-1,1 1 1,0 0 0,1-1-1,1 1 1,9-32-1,-11 46-106,0 0-1,0 0 0,0 0 0,1 0 1,-1 0-1,1 1 0,-1-1 1,1 0-1,0 1 0,0 0 0,1-1 1,-1 1-1,0 0 0,1 0 0,-1 0 1,1 1-1,0-1 0,-1 1 0,1-1 1,0 1-1,0 0 0,4-1 0,1 1-777,1 0-1,-1 1 0,0 0 1,1 1-1,-1-1 0,14 4 1,-11-2 64,24 3-2533</inkml:trace>
</inkml:ink>
</file>

<file path=ppt/ink/ink8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2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1 349 6016,'0'0'334,"1"1"0,-1-1 0,0 1 1,1-1-1,-1 1 0,1-1 0,-1 0 0,0 1 0,1-1 1,-1 0-1,1 1 0,-1-1 0,1 0 0,-1 1 1,1-1-1,0 0 0,-1 0 0,1 0 0,-1 0 1,1 0-1,-1 0 0,1 1 0,0-1 0,-1 0 0,1-1 1,-1 1-1,2 0 0,23-7 2527,-17 4-2807,-1-1 0,1 0 1,-1 0-1,0-1 0,6-5 0,10-14 589,-2-2 0,-1 0 1,0-1-1,-2-1 0,-2-1 0,15-33 0,-12 18-125,-18 41-451,0 1-1,0-1 1,-1 0-1,1 0 0,-1 1 1,1-1-1,-1 0 1,0 0-1,0 0 0,-1 0 1,1 1-1,0-1 0,-1 0 1,-1-3-1,2 6-54,0 0 0,0-1-1,0 1 1,0 0 0,0-1 0,0 1-1,0 0 1,-1 0 0,1-1 0,0 1-1,0 0 1,0 0 0,-1-1-1,1 1 1,0 0 0,0 0 0,0-1-1,-1 1 1,1 0 0,0 0 0,-1 0-1,1 0 1,0-1 0,0 1 0,-1 0-1,1 0 1,0 0 0,-1 0-1,1 0 1,0 0 0,-1 0 0,1 0-1,0 0 1,-1 0 0,1 0 0,0 0-1,0 0 1,-1 0 0,-9 12 209,-3 29-25,12 12-43,3-1 1,2 0-1,15 73 1,-2-11 256,-17-111-550,1 0 0,-1 0 1,0 1-1,0-1 0,0 0 0,0 1 1,0-1-1,-1 0 0,1 0 1,-1 1-1,0-1 0,0 0 0,0 0 1,-1 0-1,1 0 0,-1 0 0,1 0 1,-1 0-1,-4 4 0,6-7 65,0 0-1,0 0 0,-1 1 0,1-1 0,0 0 1,0 0-1,0 0 0,-1 0 0,1 0 1,0 0-1,0 0 0,-1 0 0,1 0 0,0 0 1,0 0-1,0 0 0,-1 0 0,1 0 1,0 0-1,0 0 0,-1 0 0,1 0 0,0 0 1,0 0-1,-1 0 0,1 0 0,0 0 1,0 0-1,0 0 0,-1 0 0,1 0 0,0-1 1,0 1-1,0 0 0,0 0 0,-1 0 1,1 0-1,0-1 0,0 1 0,0 0 0,0 0 1,0 0-1,-1-1 0,1 1 0,0 0 1,0 0-1,0 0 0,0-1 0,0 1 0,0 0 1,0 0-1,0-1 0,0 1 0,0 0 1,0 0-1,0-1 0,-1-2-831,-4-8-2314</inkml:trace>
</inkml:ink>
</file>

<file path=ppt/ink/ink8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3.9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487 126 4992,'0'-3'723,"0"-1"0,-1 0 0,1 0-1,-1 1 1,0-1 0,0 0 0,-1 1 0,1-1 0,-1 1 0,1 0 0,-1-1 0,-3-2 0,1 0-299,-1 0 0,0 1 0,0 0 0,0 0 0,-1 1 0,-6-6 0,4 6-185,1-1 0,-1 1 1,0 0-1,-1 0 0,1 1 0,0 0 0,-1 1 0,0-1 0,0 2 1,-13-2-1,13 4-71,1 0 1,-1 1-1,0 0 1,1 0 0,0 0-1,0 1 1,0 1-1,-12 6 1,-56 37 362,63-37-439,0 0 1,0 1-1,1 1 0,1 0 1,0 0-1,0 1 1,1 1-1,1 0 1,0 0-1,1 1 1,1 0-1,0 0 0,1 0 1,-5 21-1,8-27-68,2 0-1,-1 0 1,1 1 0,0-1-1,1 0 1,0 0-1,0 0 1,1 1-1,1-1 1,-1 0 0,1 0-1,1 0 1,0 0-1,0-1 1,1 1 0,0-1-1,0 0 1,1 0-1,0 0 1,0-1-1,1 1 1,0-1 0,0-1-1,1 1 1,0-1-1,0 0 1,0-1-1,1 1 1,0-1 0,0-1-1,0 0 1,0 0-1,1 0 1,-1-1-1,1-1 1,0 1 0,15 1-1,-1-2-16,-1 0 0,1-2-1,-1 0 1,1-2 0,-1 0 0,0-2-1,1 0 1,-2-2 0,1 0 0,-1-1-1,0-2 1,0 0 0,-1-1 0,0-1-1,-1 0 1,0-2 0,-1 0 0,20-20-1,-19 10-27,-19 23 16,1-1-1,-1 1 1,0 0-1,0 0 1,1-1 0,-1 1-1,0 0 1,1 0 0,-1 0-1,0-1 1,1 1 0,-1 0-1,0 0 1,1 0 0,-1 0-1,0 0 1,1 0-1,-1 0 1,1 0 0,-1 0-1,0 0 1,1 0 0,-1 0-1,0 0 1,1 0 0,-1 0-1,1 0 1,-1 0-1,0 0 1,1 0 0,-1 0-1,0 1 1,1-1 0,-1 0-1,0 0 1,1 1 0,-1-1-1,0 0 1,1 1 0,10 11-21,-10-11 10,10 12 12,2 0 1,-1-2-1,1 1 1,1-2 0,0 1-1,0-2 1,1 0-1,0-1 1,1 0-1,0-2 1,0 0-1,1 0 1,-1-1-1,1-1 1,31 3-1,-27-5 51,0-1 0,0-1 0,0-1 0,0 0 0,0-2 0,0-1 0,0 0 0,-1-1 0,0-1 0,0-1 0,0-1 0,26-15 0,-37 17-15,1 0 1,-1 0-1,0-1 1,-1 0 0,0-1-1,0 0 1,0 0-1,10-15 1,-15 18-25,-1 1 1,1 0 0,-1-1-1,-1 1 1,1-1-1,0 1 1,-1-1 0,0 0-1,0 1 1,0-1-1,-1 0 1,0 0-1,0 0 1,0 0 0,0 0-1,-1 1 1,0-1-1,0 0 1,0 0-1,-1 1 1,1-1 0,-3-5-1,0 4-2,0-1 0,0 1 0,-1 0 0,0 0 0,0 1-1,0-1 1,-1 1 0,0 0 0,-7-5 0,-4-1 24,0 1 0,-24-11 1,30 16-9,0 1 1,0 0-1,0 1 1,-1 0-1,1 1 1,-1 0-1,1 1 1,-1 0-1,-16 2 1,22-1-14,-11 1-24,1 0-1,-1 2 0,1 0 1,0 1-1,0 0 0,1 1 1,-1 1-1,1 1 0,0 0 1,0 1-1,1 0 0,0 1 1,1 1-1,-24 22 1,34-29-88,-1 0 1,0 0 0,0 1 0,1-1 0,0 1 0,0 0 0,0 0 0,0 0 0,1 1 0,-1-1 0,1 1-1,0-1 1,-2 8 0,4-11 10,0 0 0,-1 0 0,1 0 0,0 1 0,0-1 0,0 0 0,0 0-1,0 0 1,0 0 0,0 1 0,0-1 0,1 0 0,-1 0 0,0 0 0,1 0 0,-1 0 0,1 0-1,-1 0 1,1 1 0,-1-1 0,1-1 0,0 1 0,-1 0 0,1 0 0,0 0 0,0 0 0,0 0 0,0-1-1,0 1 1,0 0 0,0-1 0,0 1 0,0-1 0,0 1 0,0-1 0,0 0 0,0 1 0,0-1-1,1 0 1,-1 0 0,0 0 0,2 0 0,1 2-300,26 6-2807</inkml:trace>
</inkml:ink>
</file>

<file path=ppt/ink/ink8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4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310 21 6784,'-2'-8'1017,"-3"-2"4953,-15 8-2270,6 2-3481,0-1-1,1 2 0,-1 0 0,0 0 1,1 1-1,0 1 0,-1 0 0,1 1 1,0 1-1,0-1 0,1 2 0,-23 13 1,27-13-106,-4 1 83,0 1-1,1 1 0,0 0 1,-10 11-1,20-19-182,0 0 1,0-1-1,0 1 0,0 0 1,0 0-1,0 1 1,1-1-1,-1 0 0,0 0 1,1 0-1,-1 0 1,0 1-1,1-1 0,-1 0 1,1 1-1,0-1 1,-1 0-1,1 1 0,0-1 1,0 0-1,0 1 0,0-1 1,0 1-1,0-1 1,1 0-1,-1 1 0,0-1 1,1 0-1,-1 1 1,0-1-1,1 0 0,0 0 1,-1 1-1,1-1 1,0 0-1,0 0 0,-1 0 1,1 0-1,0 0 1,0 0-1,0 0 0,0 0 1,1 0-1,-1 0 0,0-1 1,0 1-1,0 0 1,1-1-1,-1 1 0,0-1 1,1 0-1,-1 1 1,3-1-1,22 8 19,1-2 0,34 3 0,-29-4-85,85 7 33,-79-10 19,0 2 0,41 10-1,-67-11 4,0 1 1,0 0-1,-1 0 0,1 1 0,-1 1 0,-1 0 0,1 1 0,-1 0 0,0 0 1,14 14-1,-21-18 31,1 1 0,0 0 0,-1 0 0,0 0 0,0 0 0,0 1 1,-1-1-1,1 1 0,-1 0 0,0-1 0,0 1 0,-1 0 0,1 0 0,-1 0 0,0 0 1,-1 1-1,1-1 0,-1 0 0,0 0 0,0 0 0,-1 0 0,0 1 0,1-1 1,-2 0-1,1 0 0,0 0 0,-1 0 0,0-1 0,0 1 0,-1 0 0,1-1 1,-1 1-1,0-1 0,0 0 0,-1 0 0,1 0 0,-8 5 0,-1 2 141,-1-2 0,-1 1-1,1-2 1,-2 0 0,1-1-1,-1 0 1,0-1 0,0 0-1,-1-2 1,1 0 0,-1 0-1,-25 1 1,20-3-189,0-2 0,0 0 0,-39-5 1,42 1-729,0 0 0,1 0 1,-1-2-1,-25-11 1,28 8-2480</inkml:trace>
</inkml:ink>
</file>

<file path=ppt/ink/ink8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5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569 469 4864,'-12'6'8839,"-6"22"-5138,0 26-2226,15-38-1266,1 1 1,0-1-1,1 1 0,0 0 0,2-1 0,0 1 0,1 0 0,0-1 0,1 1 0,1-1 0,1 0 0,0 0 0,2-1 0,9 20 0,-14-31-196,0 0-1,0 0 0,0-1 1,0 1-1,1 0 0,0-1 1,0 0-1,0 1 0,0-1 0,0-1 1,1 1-1,-1 0 0,1-1 1,-1 1-1,1-1 0,0 0 1,0-1-1,0 1 0,6 1 1,-4-2 5,0-1 1,0 1-1,-1-1 1,1-1-1,0 1 1,0-1-1,0 0 1,-1 0 0,1-1-1,0 1 1,-1-1-1,11-5 1,-3-1 11,1 0 0,-1-1 0,0 0 1,-1-1-1,0 0 0,-1-1 0,0-1 0,0 1 0,16-27 1,-21 27-17,-1 0 1,-1 0 0,0 0-1,0-1 1,-1 0 0,0 0-1,-1 0 1,-1 0 0,0 0-1,0 0 1,-2 0 0,1-1-1,-1 1 1,-1 0 0,-6-22-1,1 7-34,-1 1 0,-2-1 0,0 2 0,-2-1 0,-1 1 0,-22-31 0,26 40 11,-13-18-38,-1 1 0,-2 0 0,0 2 0,-57-51 0,69 71 11,0 2-1,-2-1 1,1 2 0,-1 0-1,0 1 1,-1 0-1,1 1 1,-1 1 0,-1 0-1,1 1 1,0 1-1,-1 1 1,0 0 0,0 1-1,-29 3 1,27-1-13,0 2 1,0 0 0,0 1 0,1 2-1,0-1 1,0 2 0,0 0-1,1 2 1,0-1 0,0 2 0,1 0-1,0 1 1,-21 21 0,33-28 58,0 0 0,0 0 0,0 0 0,1 1 0,-1-1 0,1 1 0,0 0 0,1 0 0,-1 0 0,1 0 0,0 1 0,-1 6 0,2-8 12,1-1 1,-1 1-1,1 0 0,1 0 0,-1-1 1,0 1-1,1 0 0,0-1 0,0 1 0,0 0 1,0-1-1,0 1 0,1-1 0,0 0 1,0 1-1,0-1 0,0 0 0,0 0 1,0 0-1,6 5 0,5 4 77,1 0-1,0-1 1,1-1 0,0 0-1,1 0 1,0-2 0,22 9-1,-3-3-28,0-1 0,1-2 1,0-2-1,1-1 0,0-2 0,73 2 0,-66-8-294,1-3 0,-1-2 0,0-1 0,0-3 0,43-13 0,66-26-3765,-147 46 3618,-5 1 181,1 1-1,-1-1 0,1 1 0,-1-1 1,1 1-1,0-1 0,-1 1 0,1 0 1,-1 0-1,1 0 0,0 0 1,-1 0-1,1 0 0,0 0 0,-1 0 1,1 1-1,-1-1 0,1 1 0,-1-1 1,1 1-1,-1 0 0,2 0 1,7 6-2498</inkml:trace>
</inkml:ink>
</file>

<file path=ppt/ink/ink8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6.0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1 421 7808,'0'0'171,"0"0"-1,0 0 1,0 0 0,0 0 0,0 0-1,0 0 1,0 0 0,0 0 0,0 0 0,0 0-1,0 0 1,0-1 0,0 1 0,0 0 0,0 0-1,0 0 1,0 0 0,0 0 0,0 0 0,0 0-1,0 0 1,0 0 0,0 0 0,0 0-1,0-1 1,2 2 430,1-1-1,-1 0 1,0 0 0,1-1-1,-1 1 1,0 0-1,1-1 1,-1 1 0,0-1-1,0 0 1,4-2-1,33-19 402,-27 17-947,-1-1 0,0-1 0,0 0 0,-1-1 0,0 0 0,11-11 0,3-7 435,0-1 1,39-59-1,-58 78-386,0 0 0,0-1 0,-1 1 1,-1-1-1,1 0 0,-1 0 0,-1-1 1,1 1-1,-2 0 0,1-1 0,-1 1 0,-1-1 1,0 0-1,0 1 0,-1-1 0,-3-15 1,4 24-80,0 0 0,0 0 0,0 0 0,0 0 0,-1 0 0,1 0 1,0 0-1,-1 0 0,1 1 0,0-1 0,-1 0 0,1 0 0,-1 0 1,0 0-1,1 1 0,-1-1 0,1 0 0,-1 0 0,0 1 0,0-1 0,1 0 1,-3 0-1,2 1-7,1 1 0,-1-1 1,0 1-1,0-1 0,1 1 1,-1-1-1,1 1 0,-1-1 0,0 1 1,1-1-1,-1 1 0,1 0 1,0-1-1,-1 1 0,1 0 1,-1 0-1,1-1 0,0 1 0,0 0 1,-1 1-1,-10 50 172,24 169 74,-7-159-166,-5 55-98,-6-109-2930,9-15-1670,2 3 1379</inkml:trace>
</inkml:ink>
</file>

<file path=ppt/ink/ink8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6.5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8192,'0'0'4096,"13"0"-6528,-13 0 4224,10 0-3456,-6 0 0,-4 0-1280,0 0 128</inkml:trace>
</inkml:ink>
</file>

<file path=ppt/ink/ink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08.79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213 294 3584,'-21'-18'1476,"1"2"-37,4 8 2686,21 12-3560,0 1-1,0 0 1,-1 0 0,0 1 0,0-1 0,5 11 0,23 30 345,-18-33-729,1 0 1,1-1 0,0-1 0,0-1 0,1 0 0,1-1 0,-1-1 0,1 0 0,1-1-1,-1-2 1,1 1 0,0-2 0,1-1 0,-1 0 0,1-2 0,-1 0 0,1-1 0,30-4-1,-29 0-30,-1-1 0,1 0 0,-1-2 0,0-1 0,-1 0 0,0-2 0,34-21 0,-46 27-90,0-1 1,0 0-1,0-1 1,0 0-1,-1 0 1,0 0-1,0-1 0,-1 0 1,1 0-1,-2 0 1,1-1-1,-1 1 1,0-1-1,-1 0 1,1 0-1,-2-1 1,1 1-1,-1-1 1,0 1-1,-1-1 1,1-13-1,-4 15-15,1 0-1,-1 0 1,1 0-1,-2 0 1,1 1-1,-1-1 1,0 1-1,0 0 1,-1 0-1,0 0 1,0 0-1,-1 1 0,1-1 1,-1 1-1,0 0 1,0 1-1,-1-1 1,0 1-1,1 0 1,-11-5-1,-7-4 37,-1 2 0,0 1 0,0 0 1,-30-7-1,20 9-91,-1 0 0,0 3 0,-1 1 0,1 1 0,-1 2 0,1 1 0,-42 7 0,55-4-32,0 1-1,1 2 1,0 0 0,0 1-1,-30 14 1,39-14 2,0 0 1,0 0-1,1 1 1,0 1 0,0 0-1,1 0 1,0 1-1,1 0 1,-12 17 0,14-17 8,1 0 0,0 1 0,1 0 1,0 0-1,1 1 0,0-1 0,1 1 1,-3 15-1,5-20 16,0-1 1,1 0-1,-1 1 1,1-1-1,1 1 0,-1-1 1,1 0-1,0 1 1,1-1-1,-1 0 1,1 0-1,0 0 1,1 0-1,0 0 0,0 0 1,0-1-1,4 7 1,0-4 4,0-1 0,1 1 0,-1-1 0,1-1 1,0 1-1,1-1 0,0-1 0,0 1 1,0-2-1,1 1 0,-1-1 0,1-1 0,14 4 1,-8-4-45,0-1 0,0 0 1,0-1-1,0-1 0,0-1 0,0 0 1,30-7-1,2-5-149,0-3-1,-1-1 0,0-3 1,62-36-1,-64 31-82,64-47-1,-91 59 277,-2-1-1,1-1 0,-2 0 0,0-1 0,-1-1 0,15-22 0,-16 9 155,-15 25-18,-7 16 113,4-3-148,1 0-1,1 0 1,0 0-1,0 1 1,1-1-1,-1 1 1,2 0-1,0-1 1,0 1-1,0 0 1,1 0-1,0 0 1,1 0-1,0 0 1,0-1-1,1 1 1,4 11-1,-3-6 16,2-1-1,0 1 0,0-1 0,2 0 1,-1 0-1,2-1 0,-1 0 0,2 0 0,19 21 1,-20-25-40,2-1 1,-1 1-1,1-2 1,0 0-1,0 0 1,1 0-1,0-1 0,20 6 1,-6-5-257,0-1 0,1 0-1,25-1 1,-44-3-187,0-1 1,0 0-1,0-1 0,-1 1 0,12-4 0,-16 4 106,0-1 0,0 1 0,0-1 1,0 0-1,0 0 0,0 0 0,0 0 0,0 0 0,-1 0 1,1 0-1,0-1 0,-1 1 0,1 0 0,-1-1 0,1 0 1,-1 1-1,0-1 0,0 0 0,1 0 0,-1 1 0,0-4 1,1-8-2547</inkml:trace>
</inkml:ink>
</file>

<file path=ppt/ink/ink8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6.9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17 6656,'0'-1'140,"-7"-13"2043,7 14-2158,0 0 0,0 0 0,-1 0 0,1-1 1,0 1-1,0 0 0,0 0 0,0 0 1,-1 0-1,1 0 0,0 0 0,0 0 0,0 0 1,0 0-1,-1 0 0,1 0 0,0 0 1,0 0-1,0 0 0,0 0 0,-1 0 0,1 0 1,0 0-1,0 0 0,0 0 0,0 0 1,0 0-1,-1 0 0,1 0 0,0 0 0,0 1 1,0-1-1,0 0 0,0 0 0,-1 0 1,1 0-1,0 0 0,0 0 0,0 0 0,0 1 1,0-1-1,0 0 0,0 0 0,0 0 0,0 0 1,0 1-1,-1-1 0,1 0 0,0 0 1,0 0-1,0 0 0,0 1 0,0-1 0,0 0 1,0 0-1,0 0 0,0 0 0,0 1 1,0-1-1,1 0 0,-8 3 5252,-3 1-5157,5 3 9,0 1 0,0 1 0,1-1 0,0 0 0,1 1 0,0 0 0,0 0 0,1 0 0,0 0 0,0 1 0,1-1 0,1 0 0,-1 1 0,2-1 0,1 14 0,3 17 186,3-1 0,16 54-1,-3-17-1807,-20-64-2603,-2-16 1643</inkml:trace>
</inkml:ink>
</file>

<file path=ppt/ink/ink8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17.6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0 120 1408,'4'-5'828,"0"0"1,1 0-1,-1 1 1,1 0-1,0 0 0,0 1 1,0-1-1,1 1 1,-1 0-1,1 0 1,7-2-1,69 1 3966,-56 4-3810,46-6 0,52-17 21,68-11-706,-162 31-1523,-1 1 0,39 3 1,-38 0-1337</inkml:trace>
</inkml:ink>
</file>

<file path=ppt/ink/ink8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37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37 5376,'5'-11'77,"-1"-9"5780,-3 14 395,-3 22-2524,-6 58-2280,-6 86 2045,13-138-3243,2 0 1,1 0-1,1 0 0,0 0 0,10 29 0,-9-38-247,7 24 209,23 49 0,-31-79-386,1 1 1,-1-1-1,2 0 0,-1 0 0,1 0 1,0 0-1,0-1 0,1 0 1,0 0-1,0 0 0,0-1 1,1 0-1,8 5 0,-14-10 6,1 1 0,0 0-1,0-1 1,0 0 0,0 1-1,0-1 1,-1 0 0,1 0-1,0 0 1,0 0 0,0 0-1,0-1 1,0 1 0,0 0-1,-1-1 1,1 1 0,0-1-1,0 0 1,-1 0 0,1 0-1,0 0 1,-1 0 0,1 0-1,2-2 1,3-2-722,23-12-2588</inkml:trace>
</inkml:ink>
</file>

<file path=ppt/ink/ink8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37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75 3968,'11'-19'1920,"-2"-13"2816,-4 25-256,-5 0-2945,0-2 129,-5 18 512,-1-6 0,-3 8-3072,4 1 0,5 1 512,0-6 0,0-14-2304,0-2 129</inkml:trace>
</inkml:ink>
</file>

<file path=ppt/ink/ink8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38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405 423 3456,'6'-11'11104,"10"6"-6932,24 3-4324,-28 1 1539,0 0-1005,1-2-1,-1 0 0,1 0 0,-1-1 0,0-1 1,-1 0-1,1 0 0,-1-1 0,0-1 0,19-14 0,-18 12-263,0-1-1,-1-1 0,0 0 0,0 0 0,-2-1 1,1 0-1,-2 0 0,13-24 0,-19 32-103,0-1 0,-1 1 0,1-1 0,-1 0 0,0 0 0,-1 0 0,1 0 1,-1 0-1,0 0 0,0 0 0,0 1 0,-1-1 0,1 0 0,-1 0 0,-1 0 0,1 0 0,-1 1 0,0-1 0,0 0 0,0 1 0,0 0 0,-1 0 0,0-1 0,1 1 0,-2 1 0,1-1 0,0 0 0,-1 1 0,0 0 0,0 0 0,0 0 0,0 0 0,0 0 0,0 1 0,-1 0 0,1 0 1,-10-3-1,-6-1 51,-36-14-11,55 20-59,-1-1 0,0 0 0,1 1 0,-1-1 0,0 0 0,1 0 0,-1 0 0,1-1 0,-1 1 0,1 0 0,0 0 0,0-1 0,-1 1 0,1-1 0,0 1 0,0-1 0,0 0 0,1 1 0,-1-1 0,0 0 1,1 1-1,-1-1 0,0-2 0,1 4 4,0 0 0,1 0 1,-1 0-1,0 0 0,0 0 1,0 1-1,0-1 0,0 0 1,0 0-1,0 0 0,1 0 1,-1 0-1,0 0 1,0 0-1,0 0 0,0 0 1,0 0-1,1 0 0,-1 0 1,0 0-1,0 0 0,0 0 1,0 0-1,0 0 0,1 0 1,-1 0-1,0 0 0,0 0 1,0 0-1,0 0 1,0 0-1,1 0 0,-5 9 25,-1 0 0,0 0 0,0 0 0,-1-1 0,0 0 0,-1 0 0,-11 11 0,9-10 55,0 1 0,1-1 1,0 1-1,1 1 0,0 0 1,-6 12-1,-1 17-50,1 1 0,2 0 0,1 1 0,3 0 1,1 1-1,1 43 0,13 274 148,-1-210-153,-4-94-24,0 11 0,-7 98 0,2-147 0,0 1 0,-1-1 0,-1 0 0,-1 0 0,-1 0 0,0 0 0,-1-1 0,-1 0 0,-1-1 0,-11 18 0,13-26 91,0 0 0,0 0-1,-1 0 1,0-1-1,0 0 1,-1-1 0,0 0-1,0 0 1,0-1 0,-13 5-1,18-8-50,0 0 0,0-1 0,0 0 0,0 1 0,-1-1 0,1-1 0,0 1 0,-1-1 0,1 1 0,0-1-1,-1-1 1,1 1 0,0 0 0,-1-1 0,1 0 0,0 0 0,0-1 0,-1 1 0,1-1 0,0 1 0,1-1-1,-1-1 1,0 1 0,0 0 0,1-1 0,0 0 0,-1 0 0,-2-3 0,-6-10 116,2 1-1,-1-2 1,2 1 0,0-1 0,1-1-1,1 0 1,1 0 0,0 0 0,1-1-1,-4-32 1,7 30-92,0 0-1,1 0 0,1 0 0,1 0 1,1 1-1,0-1 0,2 0 1,1 1-1,13-39 0,-2 33-463,-5 8-4959,-6 9 1497</inkml:trace>
</inkml:ink>
</file>

<file path=ppt/ink/ink8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39.5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1 402 8448,'0'0'122,"0"0"1,0 1-1,0-1 1,0 0-1,0 0 1,0 0-1,0 1 1,1-1-1,-1 0 1,0 0 0,0 0-1,0 0 1,0 0-1,0 0 1,1 1-1,-1-1 1,0 0-1,0 0 1,0 0-1,1 0 1,-1 0-1,0 0 1,0 0-1,0 0 1,0 0-1,1 0 1,-1 0-1,0 0 1,0 0 0,0 0-1,1 0 1,-1 0-1,0 0 1,0 0-1,0 0 1,1 0-1,-1 0 1,0 0-1,0 0 1,0 0-1,0 0 1,1-1-1,-1 1 1,0 0-1,0 0 1,0 0-1,0 0 1,1 0 0,-1-1-1,0 1 1,0 0-1,20-13 4619,27-26-348,-39 33-4389,41-35-90,-22 21 521,-2-1 1,0-2-1,-2 0 0,39-50 0,-50 55-268,-1 1-1,-1-2 0,0 1 1,12-37-1,-22 55-140,1-1-1,-1 1 1,0-1 0,1 0-1,-1 1 1,0-1-1,0 1 1,0-1 0,0 0-1,0 1 1,0-1-1,0 1 1,0-1 0,0 0-1,0 1 1,0-1-1,0 1 1,0-1 0,0 0-1,0 1 1,-1-1-1,1 1 1,0-1 0,0 0-1,-1 1 1,1-1 0,-1 0-1,-13 4 534,-15 20 106,21-11-547,1 0 0,0 0 0,1 1 0,1-1 0,0 1-1,0 1 1,1-1 0,1 1 0,0-1 0,1 1-1,1 0 1,0 0 0,2 24 0,3 7-143,3 0 1,21 79-1,-26-119 28,-1 1-230,0-1 0,-1 0 0,1 0-1,-1 1 1,0-1 0,0 1 0,0-1 0,-1 0 0,0 0 0,0 1-1,0-1 1,-1 0 0,-3 7 0,5-11 165,0-1-35,0 0 0,-1 0 0,1 1 0,0-1 0,0 0 0,0 0 0,-1 0 0,1 0 0,0 0 0,0 0 0,0 0 1,-1 0-1,1 1 0,0-1 0,0 0 0,-1 0 0,1 0 0,0 0 0,0 0 0,-1 0 0,1 0 0,0 0 0,0 0 1,0 0-1,-1 0 0,1-1 0,0 1 0,0 0 0,-1 0 0,1 0 0,0 0 0,0 0 0,0 0 0,-1 0 0,1-1 1,0 1-1,0 0 0,0 0 0,0 0 0,0 0 0,-1-1 0,1 1 0,0 0 0,0-1 0,-1 1-661,-4-5-2976</inkml:trace>
</inkml:ink>
</file>

<file path=ppt/ink/ink8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0.3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440 47 6016,'1'-1'502,"0"-1"0,-1 0-1,1 0 1,-1 1 0,0-1 0,0 0 0,0 0 0,0 1 0,0-1-1,0 0 1,0 0 0,0 1 0,-1-1 0,1 0 0,-1 0 0,1 1-1,-1-1 1,-1-1 0,1 2-267,0-1 1,0 1-1,0 0 0,0 1 0,0-1 0,0 0 1,0 0-1,-1 0 0,1 1 0,0-1 1,-1 1-1,1-1 0,0 1 0,-1-1 1,1 1-1,-1 0 0,-1-1 0,-7 1-59,0 1-1,0 0 1,0 0-1,1 1 0,-12 3 1,11-3-23,-30 6 381,0 3-1,1 1 0,0 1 1,1 3-1,1 1 0,-46 28 1,66-29-84,17-15-437,1 0 0,-1 0 1,0 0-1,1 0 1,-1 0-1,1 0 1,-1 0-1,1 0 1,0-1-1,-1 1 0,1 0 1,0 0-1,-1-1 1,1 1-1,0 0 1,0-1-1,0 1 1,0-1-1,0 1 0,-1-1 1,1 0-1,0 1 1,0-1-1,0 0 1,0 1-1,0-1 1,0 0-1,0 0 0,2 0 1,32 7 200,53 4 0,-33-5-87,-22-1-39,26 2 102,0 3 0,64 20 1,-106-24-164,0 0-1,-1 0 1,0 2 0,-1 0 0,0 1 0,0 0 0,-1 1-1,0 1 1,0 0 0,-2 1 0,21 23 0,-24-23-19,0 0 1,0 1-1,-1 1 1,-1-1-1,0 1 1,-1 0-1,8 28 0,-13-38-2,0 0-1,0 0 0,-1 0 0,1 0 1,-1 0-1,0 0 0,0 0 0,0 0 1,-1 0-1,1 0 0,-1 0 0,0 0 0,-1 0 1,1 0-1,0 0 0,-1-1 0,0 1 1,0-1-1,0 1 0,0-1 0,-1 0 1,1 0-1,-1 0 0,0 0 0,0 0 0,0 0 1,0-1-1,0 1 0,-1-1 0,1 0 1,-1 0-1,1-1 0,-1 1 0,0-1 1,-7 3-1,-11 2 26,0 0 1,0-1-1,0-1 0,0-1 1,-1-2-1,-26 0 0,34-1-37,1-2 1,0 0-1,-1 0 0,1-1 0,0-1 0,1 0 0,-1-1 1,1 0-1,0-1 0,0-1 0,-12-8 0,22 13-64,1 1-1,0-1 1,0 0 0,0 1-1,0-1 1,0 0 0,1 0-1,-1-1 1,1 1 0,-1 0-1,1 0 1,0-1 0,-1 1-1,1-1 1,1 1 0,-1-1-1,0 0 1,1 1 0,-1-1-1,1-2 1,0 1-199,0 1 1,1 0-1,-1 0 1,1 0-1,0 0 1,0 0-1,0 0 1,1 0-1,-1 1 1,1-1-1,-1 0 1,1 1-1,0-1 1,0 1-1,0-1 0,0 1 1,1 0-1,-1 0 1,5-3-1,32-19-2973,0 3-107</inkml:trace>
</inkml:ink>
</file>

<file path=ppt/ink/ink8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0.6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0 12160,'-28'11'6015,"33"-11"-7679,-5 0 11392,0 12-9600,0-4 128,-5 20 0,0-8 0,10 6-512,0 3 0,13-10-384,-4-5 128,0-1-2304,1-6 128,4-7-768,-5 0 129</inkml:trace>
</inkml:ink>
</file>

<file path=ppt/ink/ink8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1.0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 9344,'-38'3'4608,"53"-6"-13184,-15 3 8320,9 0-1024,-4 0 128</inkml:trace>
</inkml:ink>
</file>

<file path=ppt/ink/ink8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1.3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1 107 10240,'5'3'1051,"0"0"0,0 1 1,-1-1-1,1 1 1,-1 0-1,0 1 0,0-1 1,0 1-1,0-1 1,-1 1-1,0 0 0,0 0 1,4 11-1,-1-4-647,-1 0-1,0 1 1,-1 0-1,5 26 1,-8-36-352,-1 1 0,1 0 0,-1-1 1,0 1-1,-1 0 0,1-1 0,-1 1 0,1 0 0,-1-1 1,-2 5-1,3-6-20,-1-1 0,0 1 0,0-1 0,0 1 0,0-1 0,0 1 0,-1-1 0,1 0 0,0 0 0,0 0 0,-1 0 0,1 0 0,-1 0 0,1 0 0,-1 0 0,1 0 0,-1-1 0,0 1 0,1 0 0,-1-1 0,0 0 0,-2 1 0,3-1-32,0 1-1,1-1 1,-1 0 0,0 0-1,0 0 1,0 1-1,0-1 1,0 0 0,0 0-1,0 0 1,1-1-1,-1 1 1,0 0 0,0 0-1,0 0 1,0-1-1,0 1 1,0 0 0,1-1-1,-1 1 1,0 0-1,0-1 1,1 1 0,-1-1-1,0 0 1,1 1-1,-1-1 1,0 0 0,1 1-1,-1-1 1,1 0 0,-1 1-1,1-1 1,-1 0-1,1 0 1,0 0 0,-1 0-1,1 1 1,0-1-1,0 0 1,0 0 0,0 0-1,-1 0 1,1 0-1,0 0 1,0 0 0,1 1-1,-1-1 1,0 0-1,0 0 1,0 0 0,1 0-1,-1 0 1,1 0-1,20-54-101,-17 49 98,9-23 177,2 0 0,1 1 0,1 1-1,40-48 1,-52 69-119,1 0 0,0 1 0,0 0 0,0 0 0,1 1 0,0 0 0,-1 0 0,1 1 0,1-1 0,-1 1 0,9-2 0,-10 4-30,0 0 0,0 1 0,0 0 0,0 0 0,0 0 0,0 0 0,0 1 0,-1 0 0,1 0 0,0 1 0,0 0 0,-1 0 0,1 0 0,-1 1 0,1-1 0,6 6 0,-1 0 102,-1 0-1,0 0 1,0 1-1,-1 0 1,-1 1-1,14 18 1,40 71 177,-54-84-226,-5-10-79,0 1 0,0-1 0,-1 1 0,0 0 0,0 0 0,0 0 0,-1 0 0,0 1 0,0-1 0,0 0 0,-1 0 0,0 1 1,0-1-1,-1 0 0,0 1 0,0-1 0,0 0 0,-1 0 0,0 0 0,0 0 0,-4 7 0,6-12-29,0-1-1,0 1 1,0-1 0,0 1 0,0-1-1,0 1 1,0-1 0,0 1 0,0-1-1,-1 1 1,1-1 0,0 1-1,0-1 1,-1 0 0,1 1 0,0-1-1,0 1 1,-1-1 0,1 0-1,-1 1 1,1-1 0,0 0 0,-1 0-1,1 1 1,-1-1 0,1 0-1,0 0 1,-1 1 0,1-1 0,-1 0-1,1 0 1,-1 0 0,1 0-1,-1 0 1,1 0 0,-1 0 0,1 0-1,-1 0 1,1 0 0,-1 0-1,1 0 1,-1 0 0,1 0 0,-1 0-1,1-1 1,0 1 0,-1 0-1,1 0 1,-1 0 0,1-1 0,-1 1-1,1 0 1,-1-1 0,0 0-324,1-1 0,-1 1 0,1 0 0,0 0 0,-1-1-1,1 1 1,0 0 0,0-1 0,0 1 0,0 0 0,0-1 0,0 1 0,0 0 0,0-1 0,0 1 0,1 0 0,-1-1 0,0 1 0,1 0 0,0 0-1,-1-1 1,2 0 0,6-12-3421,-3 2-63</inkml:trace>
</inkml:ink>
</file>

<file path=ppt/ink/ink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0.3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2 958 2432,'-2'-9'2152,"8"16"2522,-5-5-4530,1-1-1,-1 1 0,0-1 0,1 1 1,-1-1-1,1 1 0,-1-1 0,1 0 1,0 0-1,-1 0 0,1 0 0,0 0 1,0 0-1,0 0 0,0 0 0,0-1 1,0 1-1,0-1 0,0 0 0,0 1 1,0-1-1,0 0 0,0 0 0,0 0 1,0-1-1,0 1 0,0 0 0,0-1 1,2 0-1,63-16 1234,-40 6-1101,-1-1 0,0-1 0,-1-2 0,-1 0 0,0-2 0,-1 0 0,-1-2 0,0 0 0,36-43 0,-24 19-52,-2 0 1,-3-2-1,-1-2 1,31-68-1,-47 90-93,-2 0 0,-1-1 0,-1 0 1,-1 0-1,-1-1 0,-1 0 0,1-38 0,-6 56-109,0 1 1,0-1 0,-1 0 0,0 1 0,0-1-1,-1 1 1,0 0 0,-1-1 0,0 1 0,0 0-1,-1 0 1,0 1 0,0-1 0,-1 1 0,0 0 0,0 0-1,0 0 1,-1 1 0,0 0 0,-1 0 0,1 1-1,-1-1 1,0 1 0,0 1 0,-1-1 0,-14-5-1,11 6-30,0 1 0,-1 0 0,1 1 0,0 0 1,-1 1-1,1 0 0,0 1 0,-1 0 0,1 1 0,-1 1 0,1-1 0,0 2 0,0-1 0,0 2 0,0-1 0,-14 8 0,7-3-20,0 2 1,0 0-1,1 0 0,0 2 1,1 0-1,0 1 1,1 1-1,-19 21 0,17-13 4,0 1 0,2 1 0,1 0 0,1 0-1,1 2 1,1-1 0,1 1 0,2 1-1,0 0 1,-7 51 0,12-54 36,1 0 1,1 1-1,2-1 0,0 0 0,1 0 1,1 0-1,2 0 0,0 0 1,1-1-1,2 0 0,0 0 0,20 36 1,-14-36 24,1-1 0,2-1 0,0-1 0,1 0 1,1-1-1,0-1 0,2-1 0,0-1 0,1 0 0,0-2 1,1-1-1,1 0 0,0-2 0,1-1 0,0-1 0,0-1 1,1-1-1,48 7 0,-42-10-4,0-1 0,-1-1 0,1-2 1,0-1-1,0-2 0,-1-1 0,1-1 0,-1-2 1,0-1-1,-1-1 0,0-2 0,-1-1 0,0-1 1,0-2-1,42-29 0,-42 23 11,-1-2 0,-1-1 0,-1-2 0,-1 0 0,-1-2 0,-2 0 1,35-57-1,-43 58-11,-1-1 0,-1 0 0,-1-1 0,-1-1 0,-2 0 0,-1 0 0,-2 0 0,-1-1 0,1-46 0,-4 43-7,-2 0 0,-1 0 0,-1 0 0,-2 0 0,-10-35 0,11 58-29,1 1 0,-2 0 0,1 0 1,-1 0-1,-1 0 0,0 1 0,0 0 0,-12-13 0,13 16-6,-1 1 0,0 0-1,0 1 1,0-1 0,0 1-1,-1 1 1,0-1 0,1 1-1,-1 0 1,-1 1 0,1-1-1,0 1 1,-15-1 0,15 2-1,-1 0 0,0 1 0,0 0 0,0 1 1,0 0-1,0 0 0,1 0 0,-1 1 0,0 0 1,1 1-1,-1 0 0,1 0 0,-12 7 0,8-3-13,0 1 0,1 0 0,1 1 0,-1 0-1,1 0 1,1 1 0,-14 19 0,6-3-25,2 0-1,1 1 1,1 0-1,1 1 1,1 0 0,-10 51-1,14-44 39,1 1-1,2-1 1,2 1-1,1-1 1,2 1-1,1 0 1,2-1-1,1 0 1,2 0-1,17 48 1,-15-57 33,0-1 0,2-1 1,1 0-1,1-1 0,0 0 1,2-1-1,1-1 1,1 0-1,0-1 0,1-1 1,2-1-1,0-1 0,0-1 1,35 20-1,-40-28-16,0-1 1,0 0-1,1-1 0,0-1 1,0 0-1,0-2 0,1 0 1,-1-1-1,1 0 0,0-1 0,-1-2 1,1 1-1,0-2 0,-1-1 1,21-4-1,-27 4 14,0-1 0,-1 1 0,1-2 0,-1 1 0,0-1 0,0-1-1,0 0 1,-1 0 0,0-1 0,0 0 0,-1-1 0,0 0 0,0 0 0,-1 0 0,0-1 0,0-1 0,-1 1 0,0-1-1,-1 0 1,0 0 0,-1 0 0,0-1 0,0 0 0,3-16 0,-6 22-20,0 1 1,-1 0-1,1-1 0,-1 1 1,0-1-1,0 1 0,0 0 1,0-1-1,-1 1 0,0 0 1,0-1-1,0 1 0,-1 0 1,1 0-1,-4-6 0,10 41 127,0-21-110,0 0-1,0-1 1,1 0 0,0 0-1,0 0 1,1 0-1,1-1 1,-1 0-1,1-1 1,0 0-1,1 0 1,0-1 0,0 0-1,0 0 1,1-1-1,14 6 1,-16-8-3,0 1 1,0-2-1,0 1 1,1-1-1,-1 0 1,1-1-1,-1 0 1,1 0 0,-1-1-1,1 0 1,-1 0-1,1-1 1,-1 0-1,1-1 1,-1 0-1,0 0 1,1-1-1,-1 0 1,0 0-1,-1-1 1,12-7-1,-8 3 44,0-1 0,-1 0 0,0-1 0,-1 0 0,0-1 0,0 0 0,-1 0 0,-1 0 0,0-1 0,0 0 0,-2-1 0,8-20 0,-10 24-37,-1 0 1,0 0-1,-1-1 1,0 1-1,0 0 0,-1 0 1,0-1-1,-1 1 1,0 0-1,-1 0 0,1-1 1,-2 1-1,1 0 1,-1 1-1,-1-1 1,1 1-1,-2-1 0,1 1 1,-1 0-1,-6-7 1,3 5-40,-1 0 1,-1 0-1,0 1 1,0 1-1,-1 0 1,0 0-1,0 1 1,-1 0-1,0 1 1,0 1-1,0 0 1,-1 0-1,0 1 1,0 1-1,0 0 1,0 1-1,0 0 1,0 1-1,-1 1 1,1 0-1,-26 3 1,24 2-35,-1 1-1,1 0 1,0 1-1,1 1 1,0 0 0,0 1-1,1 1 1,0 0 0,0 0-1,1 2 1,1-1-1,-18 23 1,25-28 24,0-1 1,0 1-1,1 0 1,0 0-1,0 0 0,1 0 1,0 1-1,0-1 0,0 0 1,0 1-1,1 0 1,1-1-1,-1 1 0,1 10 1,1-11 10,0 0 0,1 0 0,0-1 0,0 1 0,0-1 0,1 0 0,0 1 0,0-1 0,0 0 0,1-1 0,-1 1 0,1 0 0,0-1 0,1 0 0,-1 0 0,1 0 0,-1-1 0,1 1 0,7 2 0,2 2 0,0-1 0,1-1 0,0-1 0,0 0 0,0-1 0,0 0 0,1-1 0,0-1 0,-1-1 0,1 0 0,0-1 0,25-2 0,11-5 36,1-2-1,72-22 1,-67 9 2,-41 14 49,1 1-1,0 0 0,36-7 0,-51 13-29,1 1 0,0-1 0,0 1 0,0 0-1,-1 0 1,1 0 0,0 0 0,0 1-1,0 0 1,-1 0 0,1 0 0,0 0-1,-1 0 1,1 1 0,-1-1 0,0 1-1,1 0 1,-1 0 0,0 1 0,0-1 0,0 0-1,0 1 1,-1 0 0,5 4 0,7 17 252,0-1 0,11 27 0,-15-29-187,0-1-1,2 0 1,0 0 0,18 21 0,-19-29-420,0 0 0,1-1 0,0 0 0,1 0 0,0-2 0,16 10 0,1 3-2206,-27-19 1891,1 0 0,-1-1 0,0 1 0,1-1 0,0 0 0,0 1 0,5 1 1,-6-3-2188</inkml:trace>
</inkml:ink>
</file>

<file path=ppt/ink/ink8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1.9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268 514 10240,'11'16'12401,"-11"6"-7297,-15 27-5671,5-20 1676,7-12-824,1 0-1,0 0 0,2 1 1,0-1-1,0 0 1,2 1-1,4 17 0,-5-29-263,0 0 0,1-1 0,0 1 0,1 0-1,-1-1 1,1 0 0,0 0 0,0 0-1,1 0 1,-1 0 0,1-1 0,0 1-1,0-1 1,1 0 0,-1-1 0,1 1 0,0-1-1,0 1 1,0-1 0,0-1 0,1 1-1,-1-1 1,1 0 0,5 1 0,0 0-9,0-1 0,0-1 0,0 0 0,-1 0 0,1-1 0,0 0 0,0-1 0,0 0 0,0-1 0,0 0 0,-1-1 0,1 0 0,-1-1 0,0 0 0,0 0 0,0-1 0,-1-1 0,1 1 0,-1-2 0,-1 1 0,1-1 0,-1 0 0,0-1 0,-1 0 0,1 0 0,-2-1 0,1 0 0,-1 0 0,-1 0 0,0-1 0,5-12 0,-1-13-61,-1-1 0,-3 0 0,-1 0-1,-1 0 1,-2 0 0,-1 0 0,-3-1 0,0 1 0,-13-52 0,11 70 10,-1-1 0,-1 1 0,0 0 0,-2 1 0,0 0 0,0 0 0,-2 1 0,0 0 0,-1 0 0,0 2 0,-2-1 0,1 2-1,-2 0 1,0 1 0,-26-18 0,29 22 16,0 1 0,-1 0 1,1 1-1,-1 0 0,-1 1 0,1 1 0,-1 0 0,0 0 0,1 2 0,-1-1 0,-1 2 0,1 0 0,0 1 0,0 0 0,0 1 1,0 1-1,0 0 0,0 1 0,0 0 0,0 1 0,1 1 0,-16 7 0,18-6 12,-1 0-1,1 2 1,1-1-1,-1 2 1,1-1-1,1 1 1,-1 1-1,2 0 1,-10 12-1,15-17 29,0-1-1,0 1 1,0 0-1,0 1 1,1-1-1,0 0 1,0 1 0,1-1-1,-1 1 1,1-1-1,0 1 1,1 0-1,-1-1 1,1 1-1,0 0 1,1 0-1,-1-1 1,1 1-1,0 0 1,1-1 0,-1 1-1,1-1 1,0 0-1,5 10 1,-2-8 49,1 1 1,0-1-1,0 0 1,0 0 0,1-1-1,0 0 1,0 0-1,14 8 1,-2-2 103,1-1 0,29 11 0,-10-9 5,1-2-1,0-2 1,0-2 0,1-1 0,62 0-1,-48-2 15,-43-3-179,-1-1-1,1 0 1,0 0-1,-1-1 1,1-1-1,-1 0 1,11-3-1,-15 2-94,-1 1 1,0-1-1,0 0 1,-1 0-1,1-1 0,-1 0 1,1 0-1,-1 0 0,0 0 1,-1-1-1,1 0 0,-1 0 1,4-6-1,-3 4-249,21-25-2032,-5 21-2848,-11 10 1224</inkml:trace>
</inkml:ink>
</file>

<file path=ppt/ink/ink8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2.5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0 268 9472,'18'-10'12312,"16"5"-8095,2-3-4107,-25 3 8,-1-2 0,0 1 0,-1-1 0,0-1 0,0 0 0,0 0 0,-1 0 0,0-1 0,13-20 0,-12 15 27,-1 0 0,0-1 1,-1 0-1,0-1 1,-1 1-1,5-22 0,-10 17 359,-7 16 95,5 5-561,-1 0 0,1-1 1,0 1-1,0 0 0,0 0 1,0 0-1,0 0 0,0 0 1,0 0-1,0 0 0,0 1 0,1-1 1,-1 0-1,0 0 0,1 1 1,-1-1-1,0 2 0,-2 10 76,0 0-1,1 1 1,0-1-1,1 1 1,1-1-1,0 1 1,2 14-1,21 96-630,-10-60-151,-7-41 268,0 4-649,-4-11-2942,-2-15 749,0-1-236</inkml:trace>
</inkml:ink>
</file>

<file path=ppt/ink/ink8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45.4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5 336 4480,'-1'-1'141,"1"0"1,-1 0-1,1 1 1,-1-1-1,1 0 1,0 0-1,-1 0 1,1 0-1,0 0 1,0 0-1,0 0 1,0 0-1,0 0 1,0 0-1,0 0 1,0 0-1,0 0 1,0 0-1,0 0 1,1 0-1,-1 0 1,0 0-1,1 0 1,-1 0-1,1 0 1,-1 0-1,1 1 1,-1-1-1,1 0 1,0 0-1,-1 1 1,1-1-1,0 0 1,0 1-1,-1-1 1,1 0-1,0 1 1,0-1-1,0 1 1,0 0-1,0-1 1,0 1-1,1-1 1,0 1 147,1-1-1,-1 1 1,1 0 0,-1 0 0,1 0 0,0 0-1,-1 0 1,1 0 0,-1 1 0,1-1 0,-1 1-1,1 0 1,-1 0 0,0 0 0,1 0 0,2 2 0,2 0 80,0 1 1,0-1-1,0 0 1,0-1 0,0 0-1,1 0 1,9 1 0,15 4 640,-19-4-739,0 0-1,1-1 1,-1 0-1,1-2 0,0 1 1,-1-1-1,1-1 0,-1-1 1,1 0-1,-1 0 1,0-1-1,26-10 0,-14 2-23,1 0-1,-2-2 0,1-1 0,-2-1 0,28-23 0,-38 28-119,-1-1 0,0 0 0,18-23 0,-27 30-97,1-1-1,-1 0 1,0 0 0,0 0 0,-1 0 0,1-1 0,-1 1 0,-1-1 0,1 0 0,-1 1-1,0-1 1,1-10 0,-2 13-15,-1 0-1,1 0 1,-1 0-1,1 0 0,-1 0 1,0 0-1,0 0 1,-1 0-1,1 0 1,-1 0-1,1 0 0,-1 1 1,0-1-1,0 1 1,0-1-1,0 1 1,-1 0-1,1 0 0,0 0 1,-1 0-1,0 0 1,1 0-1,-6-1 1,3 0 6,-1 1 0,0 0 0,1 0 0,-1 0 0,0 1-1,0 0 1,1 0 0,-1 0 0,0 1 0,0 0 0,0 0 0,0 1 0,-6 1 0,-7 4 27,0 1 0,1 1 0,0 1 0,1 1 0,0 0 0,1 1 0,-18 15 0,25-18-29,0 0 0,0 0 0,1 1 0,0 0 0,1 0 0,0 1 0,1 0 1,0 0-1,0 1 0,1-1 0,-7 21 0,8-14 8,-1 0 1,2 1-1,0-1 1,2 1 0,0 0-1,0-1 1,4 24-1,0-14 14,1 0 0,2-1-1,1 0 1,1 0-1,1 0 1,1-1 0,1 0-1,1-1 1,2-1 0,16 24-1,-18-32-8,0-1 0,1 0 0,0-1 0,1-1 0,0 0 0,1-1-1,1 0 1,0-2 0,0 1 0,32 12 0,-33-17-397,-1-1 1,1 0-1,-1-1 0,1 0 0,0-1 1,0-1-1,0 0 0,0-1 1,0-1-1,0 0 0,0-1 0,0-1 1,0 0-1,14-6 0,-12 3-1013,-1 0 0,0-2 0,0 1 0,19-14 0,4-7-1971</inkml:trace>
</inkml:ink>
</file>

<file path=ppt/ink/ink8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56.1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78 266 3712,'0'-20'6763,"0"-4"-4417,1 16-2106,0 1 0,1-1-1,0 1 1,0 0 0,1 0 0,0-1 0,0 2 0,1-1-1,-1 0 1,1 1 0,1 0 0,-1-1 0,1 2 0,1-1-1,9-8 1,-2 1 251,1 2 0,1-1 1,0 2-1,1 0 0,21-10 0,-25 14-183,1 1-1,0 0 1,0 1 0,19-4 0,-25 7-227,-1 1 1,1-1-1,-1 1 1,0 1-1,1-1 1,-1 1-1,0 0 1,1 1-1,-1 0 1,0 0-1,8 4 1,-6-3-65,0 0 1,0 1-1,-1 0 0,1 0 1,-1 1-1,0 0 0,-1 1 1,1-1-1,-1 1 0,0 0 1,0 1-1,-1-1 0,0 1 1,0 0-1,7 16 0,-6-7-10,0 1-1,0 0 0,-2 1 0,0-1 0,-2 1 0,1 0 1,-2 0-1,-1 0 0,0 0 0,-1 0 0,-1-1 1,0 1-1,-2 0 0,0-1 0,-1 1 0,0-1 0,-13 25 1,0-4 68,-1-1 1,-2-2-1,-2 0 1,-1-1-1,-1-1 1,-48 48-1,58-67-96,-4 6 193,0 0 0,-2-2 0,0-1 1,-42 27-1,58-42-134,0 1 0,0-1 0,0 0 0,0 0 0,-1 0 0,1-1 0,-1 0 0,1 0 0,-1 0 0,0-1 0,1 0 0,-11 0 0,12-1-35,0-1 0,-1 1 0,1-1-1,0 1 1,0-1 0,0-1 0,0 1-1,0 0 1,1-1 0,-1 0 0,1 0 0,-1 0-1,1 0 1,0 0 0,0-1 0,1 0-1,-1 1 1,-2-6 0,4 8-4,0-1-1,0 1 1,1 0 0,-1 0 0,0-1 0,0 1-1,1-1 1,-1 1 0,1 0 0,0-1-1,-1 1 1,1-1 0,0 1 0,0-1 0,0 1-1,0-1 1,0 0 0,0 1 0,0-1-1,0 1 1,1-1 0,-1 1 0,0 0 0,2-2-1,-1 1 0,0 1 1,1-1-1,-1 1 0,1-1 0,-1 1 0,1 0 0,0 0 0,0 0 0,0 0 0,-1 0 0,1 0 0,0 0 0,0 1 0,0-1 0,3 0 0,11-1-8,-1 0-1,1 1 0,27 2 1,-29-1 7,9 2 44,0 0-1,0 2 0,44 12 1,-45-10 14,0-1 1,0 0 0,45 2-1,93-7-2231,-145 4-618,-5 1-300</inkml:trace>
</inkml:ink>
</file>

<file path=ppt/ink/ink8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56.5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3712,'5'-4'1792,"13"-8"2048,-18 12-512,19-4-2432,-5 1 0,24 6 512,-10 1 127,18 3-1919,-6 2 0,20-5 1024,-14-1 128,11-3-896,-9 0 128,-7-11-1408,-7 3 1,-6-3-1025,-5-2 128</inkml:trace>
</inkml:ink>
</file>

<file path=ppt/ink/ink8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57.4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42 118 3584,'0'-1'70,"0"1"1,0 0-1,0 0 1,0 0 0,0 0-1,0 0 1,0 0-1,0 0 1,0 0-1,0 0 1,0 0-1,0 0 1,0 0-1,0-1 1,0 1-1,0 0 1,0 0 0,0 0-1,0 0 1,0 0-1,0 0 1,0 0-1,-1 0 1,1 0-1,0 0 1,0 0-1,0 0 1,0 0-1,0 0 1,0 0-1,0 0 1,0 0 0,0 0-1,0 0 1,0 0-1,0 0 1,-1 0-1,1 0 1,0 0-1,0 0 1,0 0-1,0 0 1,0 0-1,0 0 1,0 0 0,0 0-1,0 0 1,0 0-1,0 0 1,0 0-1,-1 0 1,1 0-1,0 0 1,0 0-1,0 0 1,0 0-1,0 0 1,0 0-1,3-12 4708,4-5-1414,2 5-3443,3 3 428,0 0 1,1 1-1,0 0 1,1 2-1,0-1 1,0 2-1,0 0 1,0 0-1,1 1 1,0 1-1,0 1 1,29-2-1,-41 4-332,0 1-1,0-1 1,0 1-1,0-1 1,0 1-1,-1 0 1,1 0-1,0 0 1,0 1-1,-1-1 1,1 1-1,-1-1 0,1 1 1,-1 0-1,0 0 1,1 0-1,-1 0 1,0 0-1,-1 1 1,1-1-1,0 0 1,-1 1-1,1 0 1,-1-1-1,0 1 1,2 5-1,-1-3-2,0 1 0,-1 0 0,0-1 0,0 1 0,0 0 0,0 0 0,-1 0 0,0 0 0,-1-1 0,1 1 0,-1 0-1,0 0 1,-4 10 0,-3 4 47,-2-1 0,0 0-1,-1 0 1,-1-1 0,-1 0-1,-25 26 1,-102 88 410,133-126-444,0 0-1,-1-1 0,0 0 0,-14 7 0,21-11-25,1-1-1,-1 1 0,0-1 1,0 1-1,0-1 0,1 1 1,-1-1-1,0 0 0,0 1 1,0-1-1,0 0 0,0 0 1,0 0-1,0 0 0,0 0 1,0 0-1,0 0 0,0 0 1,0 0-1,1 0 0,-1 0 0,0 0 1,0-1-1,0 1 0,0 0 1,0-1-1,0 1 0,0-1 1,1 1-1,-1-1 0,0 1 1,0-1-1,1 0 0,-1 1 1,0-1-1,1 0 0,-1 1 1,1-1-1,-1 0 0,1 0 1,-1 0-1,1 0 0,-1 1 1,1-1-1,0 0 0,0 0 1,-1 0-1,1 0 0,0 0 1,0 0-1,0 0 0,0 0 1,0 0-1,0 0 0,0-1 1,0 2 11,0-1 1,0 0-1,0 0 1,0 1-1,0-1 1,0 0 0,0 1-1,0-1 1,0 0-1,0 0 1,0 1-1,1-1 1,-1 0-1,0 1 1,0-1 0,1 0-1,-1 1 1,0-1-1,1 1 1,-1-1-1,1 1 1,-1-1-1,1 0 1,-1 1-1,1 0 1,-1-1 0,1 1-1,-1-1 1,1 1-1,0 0 1,-1-1-1,2 1 1,0 0 44,0 0 1,-1 0-1,1 0 1,0 0-1,0 1 0,0-1 1,-1 1-1,1-1 1,0 1-1,-1 0 1,1 0-1,2 1 1,42 34 1077,-45-35-1127,8 7 148,1 1 0,0-2 0,0 1 1,1-1-1,0-1 0,0 0 1,0-1-1,1 0 0,0 0 1,0-2-1,0 1 0,0-1 0,1-1 1,18 1-1,-17-3-249,-1-1-1,1 0 1,0-1 0,0-1-1,-1 0 1,1 0-1,-1-2 1,0 1 0,0-2-1,0 0 1,-1 0 0,21-15-1,-25 15-674,1 0 0,-1 1 0,2 0 0,-1 0 0,13-4 0,8 0-2560</inkml:trace>
</inkml:ink>
</file>

<file path=ppt/ink/ink8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59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 6784,'-9'16'3328,"18"4"-2432,-4-17 3328,9-3-3840,-5 0 0,11 5 127,-6-1 1,14-8-768,-5-1 128,15-6-127,-10 3 127,9 4-2048,-8 4 128</inkml:trace>
</inkml:ink>
</file>

<file path=ppt/ink/ink8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0:59.6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78 8192,'6'-7'4096,"31"-5"-3712,-28 8 6399,14 1-6911,-3 3 128,8-9-128,-10 5 0,19-8-1664,-8 1 1,4 2-641,-4 2 128</inkml:trace>
</inkml:ink>
</file>

<file path=ppt/ink/ink8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0.4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267 544 6656,'14'-3'7857,"13"-7"-4238,62-28-2040,-42 16-1477,-30 14 223,-1 0 1,0 0-1,-1-1 0,23-18 0,-3-1 14,0-2-1,-1-1 0,-2-2 0,-2-1 1,-1-1-1,46-73 0,-72 103-321,-1 1 0,0 0 0,0 0 1,-1-1-1,1 1 0,-1-1 0,0 0 0,0 1 0,0-1 0,-1 0 0,0 0 0,0 1 0,0-1 0,-1-7 0,1 10-13,-1 1 0,1-1 0,-1 0 0,0 0-1,1 1 1,-1-1 0,0 1 0,0-1 0,0 0-1,0 1 1,0-1 0,0 1 0,0 0 0,-1-1-1,1 1 1,0 0 0,-1 0 0,1 0 0,-1 0-1,0 0 1,1 0 0,-1 0 0,1 1 0,-1-1 0,0 1-1,0-1 1,0 1 0,1-1 0,-1 1 0,0 0-1,0 0 1,0 0 0,-3 0 0,-5 1-22,1 0 0,-1 0 0,1 1 0,-1 0 0,-10 4 0,4 0 23,0 1 1,0 0 0,1 1 0,0 1-1,1 0 1,0 1 0,0 1-1,1 0 1,-14 16 0,18-17 14,0 0 1,1 0-1,1 1 0,0 0 0,0 0 1,1 1-1,0 0 0,1 0 1,0 0-1,1 1 0,1 0 0,0 0 1,-2 16-1,8 198 151,76 580-961,-73-767 746,-1 1-1,-2 0 1,-2 0-1,-7 78 1,4-101 131,-1 1 1,-1-1 0,-1 0-1,0 0 1,-2 0 0,0-1-1,0 0 1,-2 0 0,0-1 0,-1 0-1,-1 0 1,-24 27 0,32-40-29,-1 1 0,1-1 0,-1 1 1,0-1-1,0 0 0,0 0 0,-1-1 1,1 1-1,0-1 0,-1 0 0,0-1 1,1 1-1,-1-1 0,0 1 0,0-1 1,0-1-1,0 1 0,0-1 0,0 0 1,0 0-1,0 0 0,0-1 1,0 0-1,0 0 0,1 0 0,-1 0 1,0-1-1,0 0 0,1 0 0,-1 0 1,1 0-1,0-1 0,0 0 0,-1 0 1,-3-4-1,-22-15 114,1-2-1,0-1 1,2-1 0,1-1 0,2-2 0,0 0-1,2-2 1,1 0 0,-24-50 0,45 80-262,-1 0 0,0 0 0,1 0 0,-1-1-1,1 1 1,0 0 0,-1 0 0,1-1 0,0 1 0,0 0 0,-1-1 0,1 1 0,0 0 0,0-1 0,1 1 0,-1 0 0,0-1 0,0 1 0,1 0 0,-1-1-1,1 1 1,-1 0 0,1 0 0,-1 0 0,1-1 0,0 1 0,0 0 0,-1 0 0,1 0 0,1-1 0,2-1-614,0 1 0,0 0 0,0 0 0,0 0 0,1 0 0,-1 1 0,5-2 0,2 0-299,14-5-2581</inkml:trace>
</inkml:ink>
</file>

<file path=ppt/ink/ink8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1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31 148 4992,'4'-8'2002,"-3"16"4230,-1-8-4973,10-34 1834,-4 23-2681,1 0 1,0 1-1,0 0 0,1 0 0,1 1 1,0 0-1,17-14 0,-23 20-354,1 1-1,-1 0 1,1 0-1,-1 0 1,1 0 0,0 1-1,0-1 1,0 1-1,0 0 1,0 0 0,0 0-1,6 0 1,-7 2-22,0-1-1,0 1 1,0-1 0,-1 1 0,1 0 0,-1 0 0,1 0 0,0 0 0,-1 0-1,0 1 1,1-1 0,-1 1 0,0 0 0,0-1 0,0 1 0,0 0 0,0 0-1,0 1 1,0-1 0,2 4 0,0 1-12,-1 1 0,1-1 0,-2 0-1,1 1 1,-1 0 0,0-1 0,0 1 0,-1 0 0,0 0 0,-1 0 0,0 0-1,0 0 1,0 0 0,-3 10 0,0 1 15,-1 0 1,-1-1-1,-1 0 0,-14 33 1,13-39 112,-1 0 0,0-1 0,0 1 0,-2-2 0,1 1 0,-1-1 0,-1 0 0,1-1 0,-2-1 0,-22 14 0,30-19-54,1-1-54,0-1-1,1 1 1,-1-1-1,0 0 1,0 0-1,1 0 0,-1-1 1,0 1-1,0 0 1,0-1-1,0 0 1,0 0-1,0 0 1,0 0-1,0 0 1,0-1-1,0 1 0,0-1 1,0 0-1,1 0 1,-1 0-1,0 0 1,0 0-1,1-1 1,-1 1-1,-4-4 1,7 4-44,-1 1 0,1 0 0,0 0 0,0-1 0,0 1 0,0 0 1,-1 0-1,1-1 0,0 1 0,0 0 0,0-1 0,0 1 0,0 0 1,0 0-1,-1-1 0,1 1 0,0 0 0,0-1 0,0 1 0,0 0 1,0-1-1,0 1 0,0 0 0,1-1 0,-1 1 0,0 0 0,0 0 0,0-1 1,0 1-1,0 0 0,0-1 0,1 1 0,-1 0 0,0 0 0,0-1 1,1 1-1,-1-1-5,0 1 7,1 0 0,-1-1 1,1 1-1,-1 0 0,0 0 1,1 0-1,-1-1 0,1 1 1,-1 0-1,1 0 0,-1 0 1,1 0-1,-1 0 0,1 0 1,-1 0-1,1 0 0,-1 0 1,1 0-1,-1 0 1,1 0-1,-1 0 0,0 0 1,1 1-1,-1-1 0,1 0 1,-1 0-1,1 0 0,-1 1 1,0-1-1,1 0 0,-1 1 1,1-1-1,-1 0 0,0 1 1,1-1-1,-1 0 0,0 1 1,0-1-1,1 1 0,16 17 127,-16-17-117,1 2-4,10 13 118,1-2 0,1 1 0,0-2 0,27 22 0,-35-32-105,-1 0 1,1 0-1,0 0 0,-1-1 1,1 0-1,0 0 1,0 0-1,1-1 1,-1 1-1,0-2 1,0 1-1,1-1 1,-1 0-1,0 0 1,1 0-1,-1-1 0,0 0 1,0-1-1,10-2 1,-4-1-521,0 0 1,0-1-1,0 0 0,-1-1 1,0 0-1,0 0 0,12-12 1,2-7-2852</inkml:trace>
</inkml:ink>
</file>

<file path=ppt/ink/ink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1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4 500 5248,'-1'-2'299,"1"0"0,-1-1 0,1 1 0,-1-1 0,1 1 0,0-1 0,0 1 1,0-1-1,0 1 0,0-1 0,1 1 0,-1-1 0,1 1 0,0 0 0,0-1 0,1-2 0,4-30 377,-5 25-412,1-1 1,0 1-1,0 0 1,1-1-1,0 1 1,1 1-1,1-1 1,-1 0-1,1 1 1,1 0-1,-1 0 1,2 1-1,-1-1 1,16-13-1,3-3 312,1 2 0,1 0 0,36-22 0,-33 27-253,0 1-1,1 2 1,1 1-1,1 1 0,60-14 1,-16 11 192,110-10 1,-172 25-480,0 1 0,1 0 0,-1 1 1,0 1-1,0 0 0,0 1 0,0 1 1,-1 0-1,1 1 0,-1 0 0,0 1 1,0 1-1,-1 1 0,0-1 0,0 2 1,11 10-1,-17-13-18,0 0 1,-1 0-1,0 1 0,0 0 1,0 0-1,-1 1 0,0-1 1,-1 1-1,0 0 1,0 1-1,-1-1 0,0 1 1,0-1-1,-1 1 0,0 0 1,0 0-1,-1 0 1,0 0-1,-1 0 0,0 0 1,-1 0-1,1 0 0,-2 0 1,1 0-1,-1 0 1,-1 0-1,-6 15 0,1-5 24,-2-1 0,0 0-1,-1-1 1,0 0 0,-2-1-1,0 0 1,0-1 0,-2 0-1,-20 16 1,21-20-15,0 0 1,0-1-1,-1-1 1,0 0-1,-1-1 1,0-1-1,0-1 1,0 0-1,-1-1 1,0 0-1,-21 2 1,31-7-25,-1 0-1,0 0 1,0 0 0,1-1-1,-1 0 1,0-1-1,1 0 1,0 0 0,-1 0-1,1-1 1,0 0 0,0-1-1,0 0 1,0 0-1,-10-9 1,13 11-24,1-1-1,0 0 1,1 0 0,-1 0-1,0 0 1,1-1 0,0 1 0,0-1-1,0 0 1,0 1 0,1-1-1,-1 0 1,1 0 0,0 0-1,0 0 1,0 0 0,1 0-1,-1 0 1,1-1 0,0 1-1,0 0 1,1 0 0,-1 0 0,1 0-1,0 0 1,0 0 0,0 0-1,0 0 1,1 0 0,3-6-1,1 1-442,0 0-1,1 0 1,0 0-1,0 1 1,1 0 0,0 1-1,1 0 1,-1 0-1,1 0 1,1 2-1,-1-1 1,1 1-1,0 0 1,0 1-1,0 0 1,1 1-1,-1 0 1,1 0-1,0 1 1,0 1-1,20-1 1,12 7-2117</inkml:trace>
</inkml:ink>
</file>

<file path=ppt/ink/ink8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2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324 40 7296,'4'-5'3916,"-3"1"2808,-12-5-3768,1 2-4222,5 5 1376,-1-1-1,1 1 1,-1 1-1,0-1 1,1 1-1,-1 0 1,0 0-1,0 0 1,0 1-1,1 0 1,-1 0-1,0 0 1,0 1-1,0 0 1,1 0-1,-1 1 1,0-1-1,1 1 1,-1 1-1,1-1 1,-6 4-1,-3 1 27,1 0 1,0 0-1,0 2 0,1 0 0,0 0 0,1 1 0,-17 18 1,21-19-43,0 1 0,0 0 0,1 0 0,0 1 0,1 0 0,0 0 0,1 0 1,0 0-1,-3 21 0,5-25-48,1-1 1,1 1 0,-1-1-1,1 1 1,1-1-1,-1 1 1,1-1 0,0 1-1,0-1 1,1 1-1,0-1 1,0 0 0,0 0-1,1 0 1,0 0 0,0 0-1,1-1 1,-1 1-1,1-1 1,8 8 0,2 0-10,1-2 1,1 0 0,0 0 0,0-1 0,0-2 0,1 1 0,1-2-1,0 0 1,0-1 0,0-1 0,0-1 0,23 3 0,32 1 114,135-4 0,-141-4-116,-64 0-40,-1 0 1,1-1-1,-1 1 1,1 0 0,-1-1-1,1 0 1,-1 1-1,0-1 1,1 0 0,-1 0-1,0 0 1,0-1-1,0 1 1,0 0 0,0-1-1,0 0 1,0 1-1,0-1 1,-1 0-1,1 0 1,1-3 0,-1 3-6,1-1 1,-1 1 0,0-1 0,1 1-1,0 0 1,-1-1 0,1 1 0,5-2-1,-6 3 11,0 0-1,0 1 0,0-1 1,0 1-1,0 0 0,0 0 1,0 0-1,0 0 0,1 0 1,-1 0-1,0 0 0,0 1 1,0-1-1,0 1 0,0-1 1,0 1-1,0 0 0,-1 0 1,1 0-1,2 2 0,40 31 148,-29-21-70,-4-4-39,0 1 24,0 0 0,0-1 1,1 0-1,0-1 0,0 0 0,1-1 1,0 0-1,0-1 0,1-1 1,28 8-1,-25-11-8,0 0 0,0-1 0,0-1 0,1-1 0,-1 0 0,0-2 1,0 1-1,0-2 0,0 0 0,26-12 0,-23 7 0,0-1 0,-1-1 1,0-1-1,-1-1 0,0-1 0,-1 0 0,26-29 0,-36 35-49,0 0-1,-1 0 0,-1-1 0,1 0 0,-1 0 0,-1-1 0,0 1 0,0-1 0,-1 0 0,0 0 1,-1 0-1,0-1 0,0 1 0,-1 0 0,-1-1 0,0 1 0,0-1 0,-1 1 0,0-1 0,-3-11 0,2 15-7,0 0-1,0 1 1,0-1-1,-1 1 1,0-1-1,0 1 1,-1 0-1,1 0 1,-1 0-1,-1 1 1,1-1-1,-1 1 0,0 0 1,-6-4-1,3 2-7,-1 1-1,-1 1 1,1 0-1,-1 0 1,0 0-1,0 2 1,0-1-1,-17-3 1,7 4-9,1 0 1,0 1 0,-1 1 0,1 1-1,-1 1 1,1 1 0,-1 0 0,1 2-1,0 0 1,-22 8 0,19-4-34,1 2 0,-1 1 0,2 0 0,0 1 0,0 2 0,-20 16 0,33-24-119,-1 1 1,1 0-1,0 0 0,1 0 0,-1 1 0,1 0 0,1 0 1,0 0-1,0 1 0,0 0 0,1 0 0,1 0 1,-1 0-1,2 1 0,-1-1 0,1 1 0,-1 14 1,3-21-54,0 0 1,1 1 0,-1-1 0,1 0 0,-1 0 0,1 0 0,0 0-1,1 0 1,-1 0 0,0 0 0,1 0 0,0 0 0,-1 0 0,1-1 0,0 1-1,0-1 1,1 0 0,-1 1 0,5 2 0,-5-3 35,25 26-3140</inkml:trace>
</inkml:ink>
</file>

<file path=ppt/ink/ink8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2.9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326 10 7552,'-3'-1'999,"0"-1"1,0 1-1,0 0 0,-1 0 1,1 0-1,0 0 0,-1 0 1,1 1-1,-1-1 1,-4 1-1,-43 7 1835,35-3-2681,0 1 1,0 1 0,-29 15 0,33-14-6,-3-1-20,2 2 0,-1 0 0,1 1 0,0 0 1,1 1-1,0 1 0,-19 20 0,31-30-128,-1 0 0,0 0 0,1 0 0,-1 0 0,1 0 0,-1 1 0,1-1 0,0 0 0,-1 0 0,1 0 0,0 1 0,0-1 0,0 0 0,0 0 0,0 1 0,0-1 0,0 0 0,0 0 0,1 0 0,-1 1 0,0-1 0,1 0 0,-1 0 0,1 0 0,0 2 0,2 1 0,-1 0 0,1-1 0,0 1 0,0-1 0,0 0 0,1 0 0,4 4 0,6 2 0,-1 0 0,2-1 0,17 8 0,5-2 10,-1-2-1,40 7 0,-48-14 62,0 2 1,-1 1-1,0 2 0,48 23 0,-61-25-3,0 1-1,-1 0 0,0 0 0,-1 2 1,0 0-1,0 0 0,11 16 1,-20-24-28,-1 0 1,1 1-1,-1-1 0,0 1 1,0 0-1,0 0 1,-1-1-1,1 1 1,-1 0-1,0 0 0,0 0 1,-1 1-1,1-1 1,-1 0-1,0 0 1,0 0-1,0 0 1,-1 0-1,1 1 0,-1-1 1,0 0-1,0 0 1,0 0-1,-1 0 1,0-1-1,1 1 0,-1 0 1,0-1-1,-1 1 1,-4 5-1,-3 2 87,1-1 1,-2-1-1,1 0 0,-1 0 0,-1-1 1,1 0-1,-2-1 0,1-1 0,0 0 1,-1 0-1,0-1 0,-1-1 0,-22 4 1,3-2 27,0-2 1,0-1 0,-1-2-1,-50-5 1,72 3-920,0 0 1,0-1-1,0 0 0,-21-8 1,-1-4-2715</inkml:trace>
</inkml:ink>
</file>

<file path=ppt/ink/ink8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4.0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297 432 5248,'-3'13'9267,"-14"44"-6375,11-35-2467,1 1 0,1-1 0,0 1 0,2 0 0,1 0 0,1 0 0,0 0-1,2 0 1,1 0 0,1 0 0,7 23 0,-9-40-411,1-1 0,1 1 1,-1-1-1,1 1 0,0-1 0,0 0 1,0-1-1,1 1 0,-1-1 0,1 0 1,0 0-1,1 0 0,-1-1 0,1 0 1,-1 0-1,1 0 0,0 0 0,0-1 1,0 0-1,1-1 0,-1 1 0,0-1 0,0 0 1,1-1-1,7 0 0,-2 1-1,0-1-1,0-1 1,0 0-1,-1 0 1,1-1-1,0-1 1,0 0 0,-1-1-1,0 0 1,0 0-1,0-1 1,19-12-1,-19 9 42,-2 0 0,1-1 0,-1 0 0,0 0-1,-1-1 1,0 0 0,-1 0 0,0-1 0,0 0 0,-1 0 0,-1 0-1,0-1 1,0 0 0,-1 0 0,-1-1 0,0 1 0,0-1-1,-2 1 1,1-1 0,-2 0 0,0 1 0,0-1 0,-1 0-1,0 1 1,-5-17 0,0 2-18,-2 1-1,-1 0 1,0 1 0,-2-1-1,-1 2 1,-1 0 0,-1 0-1,-2 1 1,0 1 0,-35-37-1,14 22-35,-69-52 0,85 74 0,-1 0 0,0 1 0,-1 2 0,0 0 0,-36-12 0,51 22-15,1 0 0,-1 0-1,1 0 1,-1 1 0,0 1 0,0-1-1,1 1 1,-1 1 0,0-1 0,0 1-1,1 1 1,-1-1 0,0 1-1,1 1 1,0-1 0,-14 8 0,15-7 9,1 1 1,-1 0 0,1 0 0,0 1 0,0 0 0,1-1 0,0 2-1,-1-1 1,2 0 0,-1 1 0,0 0 0,1 0 0,0 0-1,1 0 1,0 0 0,-1 1 0,2-1 0,-1 1 0,-1 12 0,2 17 133,6 67 0,-4-96-108,-1-1 0,1 0 0,1 0 1,-1 0-1,1 0 0,0 0 0,1 0 1,-1-1-1,1 1 0,0-1 0,1 0 1,-1 1-1,1-1 0,0-1 0,6 6 1,-3-4 13,0 0 0,1-1 0,0 0 0,0-1 0,0 1 1,0-1-1,1-1 0,0 0 0,11 3 0,10 0 44,-1-2-1,1-1 1,0-2-1,0 0 1,43-6-1,323-55-631,-387 58 258,39-11-1299,-19-3-2210,-9 1 584</inkml:trace>
</inkml:ink>
</file>

<file path=ppt/ink/ink8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4.7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200 88 6912,'44'-37'7445,"9"5"-3878,-47 29-3468,-1 0 0,1 1 0,0 0 0,0 0-1,0 0 1,0 0 0,0 1 0,0 0 0,0 1 0,0-1 0,0 1-1,1 0 1,-1 1 0,0 0 0,0 0 0,8 2 0,-11-2-35,-1 0 0,0 0-1,0 0 1,1 1 0,-1-1 0,0 1 0,0-1 0,0 1 0,-1 0 0,1 0 0,0 0-1,-1 0 1,1 0 0,-1 0 0,1 0 0,-1 1 0,2 3 0,-2 0 5,1 0 0,-1 0 0,0-1 0,0 1 0,0 0 0,-1 0 0,-1 9 1,-1 6 73,-1-1 1,-2 1 0,-7 23 0,12-44-140,-6 18 147,-1 0-1,0-1 0,-2 0 0,0 0 0,0-1 0,-2 0 1,0-1-1,-1 0 0,0-1 0,-27 24 0,31-31-78,-1 0 1,0 0-1,0-1 0,-1 0 0,1-1 0,-1 0 0,-1 0 0,1-1 0,0 0 0,-1-1 0,0 0 0,0-1 0,0 0 0,0-1 0,0 0 0,0-1 0,0 0 0,-1-1 1,-12-2-1,19 2-47,0-1 0,0 0 1,1 0-1,-1-1 1,1 1-1,-1-1 1,1 0-1,0-1 1,0 1-1,0-1 0,0 1 1,1-1-1,-5-5 1,7 8-17,0-1 0,0 1-1,0 0 1,0-1 0,0 1 0,1 0 0,-1-1 0,0 1 0,1-1 0,-1 0-1,1 1 1,-1-1 0,1 1 0,0-1 0,-1 0 0,1 1 0,0-1 0,0 1-1,0-1 1,1 0 0,-1 1 0,0-1 0,0 0 0,1 1 0,-1-1 0,1 1-1,0-1 1,-1 1 0,1-1 0,0 1 0,0 0 0,0-1 0,0 1 0,0 0-1,0 0 1,0-1 0,0 1 0,1 0 0,-1 0 0,0 0 0,1 1-1,-1-1 1,4-1 0,-3 1 10,1 0 0,-1 0 0,1 1-1,-1-1 1,1 1 0,0 0 0,-1 0-1,1 0 1,0 0 0,-1 0 0,1 0-1,-1 1 1,1-1 0,0 1 0,-1 0 0,1 0-1,-1 0 1,0 0 0,5 2 0,49 36 284,-31-20-214,-11-11-52,0 0 0,0 0 0,1-1 0,-1-1 0,2-1 0,-1 0 0,0-1-1,1-1 1,0 0 0,0-1 0,0-1 0,0 0 0,19-2 0,-17-1-879,1 0 0,-1-1 0,0-1 1,0-1-1,0 0 0,33-16 0,-13 1-2486</inkml:trace>
</inkml:ink>
</file>

<file path=ppt/ink/ink8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6.0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4608,'2'-2'523,"-1"0"1,1 0-1,0 0 1,-1 1-1,1-1 1,0 1 0,0-1-1,0 1 1,0 0-1,0 0 1,1 0-1,-1 0 1,0 0-1,3-1 1,37-14 2822,-41 16-3409,12-3 242,0 1 0,1 0 0,-1 1 0,0 0 0,1 1 0,19 2 0,3 0 509,97 0 969,20 1-2544,-1-12-5259,-117 4 3693</inkml:trace>
</inkml:ink>
</file>

<file path=ppt/ink/ink8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6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4864,'1'-19'3534,"0"25"626,4 36 1560,-3-28-6591,54 402 4178,-54-404-3595,-1-1 0,0 1 0,-2 23 1,1-30-415,-1 0 1,0 0-1,0 0 1,-1 0 0,1 0-1,-1-1 1,-3 6 0,1-1-1859</inkml:trace>
</inkml:ink>
</file>

<file path=ppt/ink/ink8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7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8320,'-3'9'3551,"13"13"-2446,2-2 5844,-7-7-6206,0 0 1,-1 1-1,-1 0 1,3 18-1,2 115-275,-5-46 168,-2-83-639,10 75 180,-10-88-276,-1 0-1,2 0 0,-1 0 0,0 0 0,1 0 1,0-1-1,0 1 0,1-1 0,-1 1 0,1-1 1,0 0-1,0 0 0,0 0 0,6 5 0,-7-7-151,1-1 0,-1 0 0,1 1 0,-1-1 0,1 0 0,0 0-1,-1-1 1,1 1 0,0 0 0,0-1 0,-1 0 0,1 0 0,0 0-1,3 0 1,-3 0-78,23 0-2742</inkml:trace>
</inkml:ink>
</file>

<file path=ppt/ink/ink8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7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5 12672,'-27'3'6271,"54"-6"-8958,-17-1 10878,-1 4-11391,0 0 128,-9 0-2943,0 0 127</inkml:trace>
</inkml:ink>
</file>

<file path=ppt/ink/ink8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8.2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420 335 7168,'1'-1'332,"0"0"0,0 0-1,0 0 1,0 0 0,0-1 0,0 1 0,0 0 0,0 1 0,0-1 0,0 0 0,0 0 0,0 0-1,1 1 1,-1-1 0,0 1 0,1-1 0,-1 1 0,0-1 0,1 1 0,-1 0 0,1 0-1,-1-1 1,1 1 0,-1 0 0,0 0 0,3 1 0,52 3 5394,-26-1-6184,-22-3 508,1-2 0,-1 1 0,0-1 1,0-1-1,0 1 0,0-1 0,0-1 1,0 0-1,-1 0 0,0 0 1,0-1-1,0 0 0,8-7 0,0-2 40,0 1 0,-1-2-1,-1 0 1,16-24 0,-26 34-80,0 0 1,-1 0 0,1-1 0,-1 1-1,0-1 1,-1 1 0,1-1 0,-1 0-1,0 0 1,-1 1 0,1-1 0,-1 0-1,-1 0 1,1 0 0,-1 1 0,1-1-1,-2 0 1,-3-11 0,4 14-9,-1-1-1,1 0 1,-1 1 0,0 0-1,0-1 1,-1 1 0,1 0 0,-1 0-1,1 0 1,-1 0 0,0 0 0,0 1-1,0-1 1,-1 1 0,1 0-1,0 0 1,-1 0 0,0 1 0,1-1-1,-1 1 1,0 0 0,0 0 0,0 0-1,1 0 1,-1 1 0,0-1-1,0 1 1,0 0 0,-5 1 0,-3 0 22,1 1 1,0 0-1,0 1 1,0 0-1,0 1 1,0 0-1,1 1 1,0 0-1,0 0 1,0 1-1,1 1 1,-1 0-1,2 0 1,-1 0-1,-10 13 1,10-10-28,1 1 1,0 0 0,0 0 0,1 0-1,1 1 1,0 0 0,1 1 0,0-1-1,1 1 1,0 0 0,1 0 0,-3 26-1,4 17 314,11 101 0,-2-68-37,20 171 404,-24-239-630,92 495-134,-89-467 150,-1 65 0,-5-110-42,0 1-1,0 0 1,0 0-1,0-1 1,-1 1-1,0 0 1,0-1-1,0 1 1,0-1-1,-1 1 1,0-1-1,0 0 1,0 1-1,0-1 1,-1 0-1,1 0 1,-1-1-1,0 1 1,0 0-1,-1-1 1,1 0-1,-1 0 1,1 0-1,-1 0 1,0-1-1,0 1 1,-1-1 0,1 0-1,0 0 1,-1 0-1,1-1 1,-1 0-1,1 0 1,-1 0-1,0 0 1,1-1-1,-10 0 1,-6 0 99,0-1 1,0-2 0,0 0 0,1 0 0,-1-2 0,1-1-1,-28-12 1,29 10-57,0-1 0,1-1 0,0 0 0,1-1 0,0-1 0,1-1 0,1 0 0,0-1 0,-19-24 0,24 26-102,0 0-1,1-1 1,0 0 0,1 0 0,0 0-1,1-1 1,1 0 0,1-1 0,-1 1-1,2-1 1,0 0 0,1 1-1,0-17 1,2 28-142,0-1 0,1 1 0,-1-1 0,1 1 0,0-1 0,0 1 0,0-1 0,0 1 0,1 0 0,0-1 0,-1 1 0,1 0 0,0 0 0,0 0 0,1 1 0,-1-1 0,1 0 0,-1 1 0,5-4 0,1 1-1080,1-1-1,-1 1 1,1 0 0,1 1 0,14-6 0,5 1-1941</inkml:trace>
</inkml:ink>
</file>

<file path=ppt/ink/ink8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8.9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54 167 5504,'0'-2'359,"0"0"0,-1 0 0,1 0 0,0 0 0,0 0 0,0 0 0,0 1 0,0-1 0,1 0 0,-1 0 0,0 0 0,1 0 0,0 0 0,-1 1 0,1-1 0,0 0 0,0 1 0,0-1 0,0 0 0,0 1 0,0-1 0,1 1 0,-1 0 0,3-3 0,40-38 2399,-26 30-2342,2 0 0,0 1 0,0 0 0,1 2 0,42-13 0,-61 22-362,1-1 0,-1 1 1,1 0-1,-1 0 1,1 0-1,-1 0 0,1 0 1,-1 0-1,1 1 0,-1-1 1,1 1-1,-1 0 0,1 0 1,-1 0-1,0 0 0,1 0 1,-1 0-1,0 0 0,0 1 1,0-1-1,0 1 1,0 0-1,0 0 0,-1 0 1,1 0-1,0 0 0,-1 0 1,0 0-1,1 0 0,-1 0 1,0 1-1,0-1 0,0 0 1,-1 1-1,1-1 0,0 4 1,3 10 20,-1-1 1,0 1 0,-1 0-1,-1 28 1,-1-30-25,0 0 0,-1 0 0,0-1 0,-1 1 0,-1 0 0,0-1 0,-1 1 0,0-1 0,-1 0 0,-1 0 0,0-1 0,-1 1-1,0-1 1,-1-1 0,0 0 0,-1 0 0,-18 18 0,10-12 190,-1-2 0,-1 0 0,-1-1 1,0-1-1,0-1 0,-1 0 0,-1-2 0,0-1 0,-25 8 0,45-17-226,0 1-1,1-1 1,-1 1 0,0-1 0,0 0 0,0 0-1,1 0 1,-1 0 0,0 0 0,0-1 0,1 1-1,-4-1 1,4 1-12,1-1 0,0 1-1,-1 0 1,1-1-1,-1 1 1,1 0 0,0-1-1,-1 1 1,1 0 0,0-1-1,-1 1 1,1-1 0,0 1-1,-1-1 1,1 1-1,0-1 1,0 1 0,0-1-1,0 1 1,0-1 0,-1 1-1,1-1 1,0 1 0,0-1-1,0 1 1,0-1 0,0 0-1,1-1-10,0-1-1,0 1 1,0-1 0,0 1-1,0-1 1,0 1 0,0 0-1,1-1 1,-1 1 0,1 0-1,0 0 1,0 0 0,2-2-1,2-1 34,-1 0 0,1 1 0,0 0 0,0 1 0,1-1 0,-1 1 0,1 0 0,-1 1 0,1 0-1,0 0 1,0 0 0,0 1 0,0 0 0,0 0 0,1 0 0,-1 1 0,0 1 0,0-1 0,0 1 0,14 3 0,-8 0 102,1 1-1,-2 0 1,1 1 0,-1 0 0,0 1 0,0 1 0,0-1-1,-1 2 1,16 15 0,-24-22-165,0 1-1,-1-1 1,1 0-1,1 0 0,-1-1 1,0 1-1,0-1 1,1 1-1,-1-1 1,1 0-1,-1 0 1,1-1-1,-1 1 1,1-1-1,0 1 0,-1-1 1,1 0-1,-1-1 1,1 1-1,0-1 1,-1 1-1,7-3 1,5-2-975,0-1-1,-1 0 1,26-16 0,-21 11-426,21-10-1911</inkml:trace>
</inkml:ink>
</file>

<file path=ppt/ink/ink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1.5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124 358 7040,'-11'-35'2853,"5"13"331,4 18-1313,1 7 140,1 5-1883,0 0-1,1 0 0,0-1 0,0 1 0,0 0 1,1-1-1,0 1 0,1-1 0,0 0 0,0 0 0,0 0 1,1 0-1,0 0 0,0-1 0,1 1 0,0-1 1,0-1-1,0 1 0,1-1 0,0 1 0,0-2 0,0 1 1,0-1-1,1 0 0,0 0 0,0 0 0,0-1 1,0 0-1,12 2 0,-5-1 49,0-1 1,1-1 0,-1 0-1,1-1 1,0-1-1,-1 0 1,1-1-1,-1-1 1,1 0-1,-1-1 1,1 0 0,-1-1-1,0-1 1,25-12-1,-29 12-35,-1 0 0,0 0-1,-1-1 1,1-1 0,-1 1 0,0-1-1,-1 0 1,0-1 0,8-10-1,-12 13-88,0 0-1,0 0 0,-1 0 0,0-1 1,0 1-1,0 0 0,0-1 0,-1 1 1,0-1-1,0 0 0,-1 1 0,0-1 1,0 0-1,0 0 0,0 1 0,-1-1 0,0 0 1,0 1-1,-3-7 0,-1 0-30,0-1 0,-1 2 0,-1-1 1,1 1-1,-2 0 0,0 0 0,0 1 0,-1 0 0,0 0 0,-1 1 0,0 0 0,0 1 0,-1 0 0,-17-9 0,-3 0-54,0 1 0,-2 1-1,0 1 1,-44-11 0,60 21 27,0 0 0,-1 0 0,1 2 1,-1 0-1,0 1 0,-34 3 1,48-2-4,1 0 0,-1 1 0,0-1 0,1 1 0,-1 0 0,0 0 0,1 0 0,0 1 0,-1-1 1,1 1-1,0 0 0,0 0 0,-1 0 0,2 0 0,-1 1 0,0-1 0,0 1 0,1-1 0,-1 1 0,1 0 0,0 0 1,0 0-1,0 0 0,0 1 0,1-1 0,-1 0 0,1 1 0,0-1 0,0 1 0,0 0 0,0-1 0,1 1 1,0 0-1,-1-1 0,1 1 0,1 0 0,-1-1 0,0 1 0,1 0 0,1 5 0,1 4-224,0-1 0,1 1-1,1-1 1,0 0-1,0 0 1,1-1 0,1 0-1,-1 0 1,2 0 0,0-1-1,0 0 1,18 17 0,-3-8-1285,0-1 0,1 0 0,1-2 0,39 20 0,-23-16-1426</inkml:trace>
</inkml:ink>
</file>

<file path=ppt/ink/ink8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09.7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403 19 6016,'-7'-1'573,"-19"-4"1059,26 5-1565,0 0 0,0 0 1,0 0-1,1 0 0,-1 0 0,0 0 0,0 0 0,0 0 0,0 0 1,0 0-1,0-1 0,1 1 0,-1 0 0,0 0 0,0 0 0,0 0 0,0 0 1,0 0-1,0-1 0,0 1 0,0 0 0,0 0 0,0 0 0,0 0 1,0-1-1,0 1 0,0 0 0,0 0 0,0 0 0,0 0 0,0 0 1,0-1-1,0 1 0,0 0 0,0 0 0,0 0 0,0 0 0,0-1 1,0 1-1,0 0 0,0 0 0,0 0 0,0 0 0,-1-1 0,1 1 10,0 0-1,0 0 0,0 0 0,0 0 0,0 0 0,0 0 1,0 0-1,0 0 0,-1 0 0,1 0 0,0 0 1,0 0-1,0-1 0,0 1 0,0 0 0,0 0 1,0 0-1,0 0 0,0 0 0,0 0 0,0 0 1,0 0-1,0-1 0,0 1 0,0 0 0,0 0 1,0 0-1,0 0 0,0 0 0,0 0 0,0-1 0,0 1 1,0 0-1,0 0 0,0 0 0,0 0 0,0 0 1,0 0-1,0 0 0,0-1 0,0 1 0,0 0 1,0 0-1,0 0 0,0 0 0,0 0 0,1 0 1,-1 0-1,0 0 0,0 0 0,0 0 0,0-1 1,0 1-1,0 0 0,0 0 0,0 0 0,1 0 1,-1 0-1,0 0 0,0 0 0,0 0 0,-14-2 491,0 5-339,1 1 0,-1 0 0,1 1 0,0 1 0,-14 8 0,-26 11 580,-107 48 1407,156-71-2148,1-1-28,0 1-1,0-1 1,0 1 0,0 0-1,0 0 1,0 0-1,0 1 1,1-1-1,-1 1 1,1-1-1,0 1 1,0 0-1,0 0 1,0 0 0,0 0-1,1 0 1,-1 0-1,0 5 1,1-7-30,1 1-1,0-1 1,0 0 0,0 1 0,0-1 0,0 1 0,1-1 0,-1 1-1,0-1 1,1 0 0,-1 1 0,0-1 0,1 0 0,0 1-1,-1-1 1,1 0 0,0 0 0,1 2 0,1-1-8,-1 1 1,0-1-1,1 0 0,0 0 1,-1-1-1,1 1 1,0-1-1,0 1 0,0-1 1,0 0-1,4 1 1,65 19 200,2-1 59,87 38 1,-122-41-226,-1 2-1,46 31 1,-68-39 17,0 1 1,-1 1-1,-1 0 0,0 0 1,-1 2-1,0-1 0,15 25 0,-26-36-17,-1-1-1,1 1 1,0 0-1,-1-1 1,0 1-1,0 0 1,0 0-1,0 0 1,0 0 0,-1 0-1,1 0 1,-1 0-1,0 0 1,0 0-1,0 0 1,0 0-1,0 0 1,-1 0-1,1 0 1,-2 4-1,0-3 8,0-1 0,0 1 0,0-1 0,-1 0 0,0 0 0,1 0 0,-1 0 0,0 0 0,0-1 0,0 1 0,-1-1 0,1 0 0,-6 3 0,-11 4 90,-1-1 0,0-1 1,0 0-1,-32 4 0,32-7-99,-10 3 70,0-1 0,-52 2-1,73-7-212,-1-1-1,1-1 1,-1 0-1,1 0 1,-1-1-1,1-1 1,0 1 0,0-2-1,0 1 1,0-1-1,-11-7 1,19 10 36,1 0 1,0 0-1,-1 0 1,1 0-1,0-1 1,0 1 0,0 0-1,0-1 1,0 1-1,0 0 1,0-1-1,0 1 1,1-1 0,-1 0-1,1 1 1,-1-1-1,1 1 1,-1-1 0,1 0-1,0 1 1,0-1-1,0 0 1,0 1-1,0-1 1,0 0 0,0 1-1,1-1 1,-1 0-1,1 1 1,-1-1-1,1 0 1,-1 1 0,2-3-1,2-4-535,1-1 0,0 1-1,0 1 1,10-12 0,-8 10-249,1 0 0,0 1 0,1 0 0,0 1 0,15-11 1,12-3-1960</inkml:trace>
</inkml:ink>
</file>

<file path=ppt/ink/ink8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0.1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0 8576,'-9'4'4224,"9"12"-4096,0-16 7935,0 16-7807,0 0 0,0 7 0,0 0 0,9 13-512,-4-10 128,14 6-256,-4-12 128,2-13-2304,-2 5 1,13-19-257,-8 2 128</inkml:trace>
</inkml:ink>
</file>

<file path=ppt/ink/ink8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0.4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13 10624,'-33'0'5248,"75"-3"-13696,-31-6 10752,7 9-4736,1 0 128</inkml:trace>
</inkml:ink>
</file>

<file path=ppt/ink/ink8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1.0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56 5760,'0'0'88,"1"0"0,-1 0 0,0 0 0,0 0 0,0 0-1,0 0 1,1 0 0,-1 0 0,0 0 0,0 0 0,0 0 0,0 0 0,1 0 0,-1 0 0,0 0 0,0 0 0,0 0 0,0 0 0,1 0 0,-1 0 0,0 0-1,0 0 1,0 0 0,0-1 0,1 1 0,-1 0 0,0 0 0,0 0 0,0 0 0,0 0 0,0 0 0,0-1 0,0 1 0,1 0 0,-1 0 0,0 0 0,0 0-1,0 0 1,0-1 0,0 1 0,0 0 0,0 0 0,0 0 0,0-1 0,0 1 0,0 0 0,0 0 0,0 0 0,0 0 0,0-1 0,0 1 0,0 0 0,0 0 0,0 0-1,0-1 1,17 13 5100,-9 9-4522,0-1 1,-1 1 0,-1 0 0,-1 1 0,4 39 0,5 18 878,-11-67-1303,-1 0 0,0 1-1,-1-1 1,0 0 0,-1 18 0,0-30-237,0 1 0,0-1 0,0 0 1,0 1-1,0-1 0,0 0 1,0 1-1,0-1 0,0 0 0,0 1 1,-1-1-1,1 0 0,0 0 1,0 1-1,0-1 0,0 0 0,0 1 1,0-1-1,-1 0 0,1 0 0,0 1 1,0-1-1,-1 0 0,1 0 1,0 1-1,0-1 0,-1 0 0,1 0 1,0 0-1,0 1 0,-1-1 1,1 0-1,0 0 0,-1 0 0,1 0 1,0 0-1,-1 0 0,1 0 1,0 0-1,-1 0 0,1 0 0,0 0 1,-1 0-1,1 0 0,0 0 0,-1 0 1,1 0-1,0 0 0,0 0 1,-1 0-1,1 0 0,0-1 0,-1 1 1,1 0-1,0 0 0,0 0 1,-1 0-1,1-1 0,-1 1 0,-13-19 84,9 7-127,0-1 0,0-1 0,2 1 0,0-1-1,0 1 1,1-1 0,1 0 0,0 0 0,1 0 0,1 0 0,3-24 0,-2 29 55,0 0 1,0 0-1,1 0 1,0 1-1,1-1 1,0 1-1,0 0 1,0 0-1,1 0 1,1 1-1,-1 0 1,1 0 0,0 0-1,1 1 1,-1 0-1,1 0 1,1 0-1,-1 1 1,12-6-1,-2 3 157,0 0 1,0 2-1,0 0 0,1 1 0,0 1 0,0 1 1,0 0-1,25 0 0,-30 3-68,0 1 0,1 0 0,-2 1 0,1 0-1,0 1 1,0 0 0,-1 1 0,1 0 0,-1 1 0,-1 1 0,1 0-1,18 12 1,-20-11-74,-1 0 0,1 0 0,-1 1 0,0 0 0,-1 0 0,0 1 0,0 0 0,-1 1 0,0 0 0,-1 0 0,7 15 0,-1 6 11,-2 1-1,-2 1 1,8 49-1,-14-70-63,-1-1 0,-1 1 0,1 0-1,-2-1 1,0 1 0,0 0-1,-1-1 1,0 1 0,-1-1-1,-1 0 1,1 0 0,-2 0 0,-7 15-1,10-24-123,0 1 1,1-1-1,-1 0 0,0 0 0,-1 0 1,1 0-1,0 0 0,-1 0 0,1 0 1,-1-1-1,-3 3 0,-17-2-4518,18-2 1335</inkml:trace>
</inkml:ink>
</file>

<file path=ppt/ink/ink8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1.6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428 467 7424,'3'4'7758,"-1"4"-3639,-1 36-3177,-2-23-620,6 203 3326,-5-217-3606,1-1 1,0 0 0,0 1-1,0-1 1,1 0 0,-1 0-1,2 0 1,-1 0 0,1 0-1,0-1 1,0 1 0,0-1-1,1 0 1,0 0 0,0 0-1,0 0 1,0-1 0,1 1-1,0-1 1,0 0 0,0-1-1,0 1 1,1-1 0,-1 0-1,1 0 1,0-1 0,0 0-1,0 0 1,0 0 0,0-1-1,1 0 1,-1 0 0,0 0-1,1-1 1,-1 0 0,0 0-1,1-1 1,-1 0 0,0 0-1,11-3 1,-4-2-38,0 0 0,-1 0 1,0-2-1,0 1 0,0-2 0,-1 0 1,0 0-1,-1 0 0,0-2 0,0 1 0,-1-1 1,-1-1-1,0 1 0,0-1 0,-1-1 1,-1 0-1,5-13 0,-2 5-36,-1-1 1,-2-1-1,0 0 0,-1 1 0,-1-2 1,-1 1-1,-2 0 0,0-1 0,-3-36 1,-3 25-2,-2-1 0,-1 1 0,-13-34 0,16 54 29,-1 1 1,-1 0 0,0 0-1,-1 1 1,-1-1 0,0 2-1,0-1 1,-1 2 0,-22-21-1,15 17 4,-2 1-1,0 1 0,0 0 1,-1 2-1,-34-15 0,35 19 16,0 1 0,0 1 0,-1 0 0,1 2 0,-1 0 0,0 1 0,0 2 0,0 0 0,0 0 0,0 2 0,0 1 0,-32 8 0,34-6-20,0 0 0,1 1-1,0 1 1,0 1 0,0 0 0,1 1 0,0 1 0,1 0-1,0 1 1,1 1 0,0 0 0,1 1 0,-19 23 0,28-31 4,1 0 0,-1 0 0,1 1 0,0-1 0,0 1 0,0 0 0,1 0 0,0 0 0,0 0 0,1 0 0,-1 0 0,0 11 0,3-13 5,-1 0-1,1 0 1,0 0 0,0 0-1,1-1 1,-1 1-1,1 0 1,-1-1 0,1 1-1,1-1 1,-1 0-1,0 0 1,1 0 0,-1 0-1,1 0 1,0 0 0,0 0-1,0-1 1,0 0-1,1 0 1,-1 1 0,6 1-1,174 87 380,-150-75-347,0-1-1,1-2 0,1-2 1,0-1-1,55 8 0,-63-15-383,0-1 0,0-1 0,0-2-1,0-1 1,0 0 0,0-2 0,52-15-1,5-9-4494,-54 16 1621</inkml:trace>
</inkml:ink>
</file>

<file path=ppt/ink/ink8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2.3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162 114 7168,'1'-1'233,"2"-6"1518,1 1 0,0-1 0,1 1 0,0 0 1,6-6-1,24-11 244,-22 15-1777,0 1-1,1 1 1,0 1-1,-1 0 0,2 0 1,24-3-1,-35 7-128,0 1 0,0 0 1,0 0-1,-1 0 0,1 0 0,0 0 0,0 1 0,0 0 0,0 0 0,0 0 0,-1 0 0,1 1 1,0-1-1,-1 1 0,0 0 0,1 0 0,-1 1 0,0-1 0,0 0 0,0 1 0,0 0 1,0 0-1,-1 0 0,1 0 0,-1 0 0,0 0 0,0 1 0,0-1 0,0 1 0,-1-1 0,2 6 1,-1-4-71,0 0 1,0 1 0,0-1-1,-1 1 1,0 0 0,0-1 0,0 1-1,-1 0 1,0 0 0,0-1-1,-1 1 1,1 0 0,-1 0-1,-1-1 1,1 1 0,-1-1 0,0 1-1,0-1 1,-5 10 0,-3-2-15,0 0 0,-1 0 1,0-1-1,-1-1 1,-23 18-1,15-12 88,-1-1 0,-1-2 1,0 0-1,-1-1 0,0-1 0,-1-1 0,0-2 0,-1 0 0,0-1 0,-46 7 0,68-15-83,1 1-1,0-1 0,-1 0 0,1 0 1,-1 0-1,1-1 0,0 1 1,-1 0-1,1-1 0,-1 0 1,1 1-1,0-1 0,0 0 0,0 0 1,-1 0-1,1-1 0,0 1 1,0 0-1,0-1 0,1 0 1,-3-1-1,3 2-7,0-1 0,1 1 0,-1-1 0,1 1 0,-1 0 0,1-1 0,0 1 0,-1-1 0,1 1-1,0-1 1,0 0 0,0 1 0,0-1 0,0 1 0,0-1 0,1 1 0,-1-1 0,0 1 0,1-1 0,-1 1 0,1 0 0,-1-1 0,1 1 0,0 0 0,0-1 0,0 1 0,0 0 0,0 0 0,0 0 0,0-1 0,0 1 0,0 0 0,0 0 0,0 1 0,1-1 0,0-1 0,3-2 29,0 0 1,-1 1-1,1-1 1,1 1-1,-1 0 1,0 0 0,1 0-1,-1 1 1,1 0-1,0 0 1,0 1 0,0-1-1,0 1 1,12 0-1,-14 1 14,0 1-1,0 0 0,0 0 0,-1 0 1,1 1-1,0-1 0,0 1 0,-1 0 1,1 0-1,-1 0 0,0 0 0,1 1 1,-1-1-1,0 1 0,-1 0 0,1 0 1,0 0-1,-1 0 0,1 1 0,-1-1 1,0 1-1,0-1 0,1 7 1,12 23 300,-13-26-264,1 0-1,0 0 0,0 0 0,1-1 0,0 1 1,6 7-1,-7-12-79,-1 1 1,1-1 0,-1 0-1,1 0 1,0 0 0,0-1-1,0 1 1,0-1 0,1 0-1,-1 1 1,0-1 0,0-1-1,1 1 1,-1 0 0,0-1-1,1 0 1,-1 0 0,4 0-1,4-1-482,0 0 0,0-1 0,0 0 0,0-1 0,-1 0 0,1-1 0,-1 0 1,0-1-1,0 0 0,16-10 0,19-16-2997</inkml:trace>
</inkml:ink>
</file>

<file path=ppt/ink/ink8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3.7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143 227 2944,'0'0'140,"-1"-1"0,1 0 0,-1 1 0,1-1 0,-1 1 1,0-1-1,1 1 0,-1 0 0,0-1 0,0 1 0,1-1 0,-1 1 0,0 0 0,0 0 0,0 0 1,1-1-1,-1 1 0,0 0 0,0 0 0,0 0 0,-1 0 0,2 1 33,-1-1 0,0 0-1,1 0 1,-1 0 0,0 0 0,1-1-1,-1 1 1,0 0 0,1 0-1,-1 0 1,0 0 0,1-1 0,-1 1-1,0 0 1,1-1 0,-1 1-1,0 0 1,1-1 0,-1 1 0,1-1-1,-1 1 1,1-1 0,-1 1 0,1-1-1,-1 0 1,1 0-35,-1 0 0,1 0 0,0 0-1,0 1 1,-1-1 0,1 0 0,-1 0 0,1 0 0,-1 1 0,1-1-1,-1 0 1,1 1 0,-1-1 0,0 1 0,1-1 0,-1 1 0,0-1-1,0 1 1,1-1 0,-1 1 0,0-1 0,0 1 0,0 0 0,0 0 0,1-1-1,-1 1 1,0 0 0,0 0 0,0 0 0,0 0 0,0 0 0,1 0-1,-1 0 1,0 0 0,0 0 0,0 1 0,0-1 0,0 0 0,1 0-1,-1 1 1,0-1 0,0 1 0,0-1 0,1 1 0,-1-1 0,0 1-1,1-1 1,-1 1 0,0-1 0,1 1 0,-1 0 0,1 0 0,-1 0-1,-29 50 2514,23-38-2250,2-4-164,0 1 0,0-1 0,1 1 0,0 0 0,1 1 0,0-1 1,1 1-1,0-1 0,1 1 0,0 11 0,1-16-186,0-1 0,1 0-1,-1 1 1,1-1 0,0 0 0,1 0-1,0 0 1,-1 0 0,2 0 0,-1 0-1,0 0 1,1-1 0,0 1 0,0-1 0,0 0-1,1 1 1,0-2 0,-1 1 0,1 0-1,1-1 1,-1 0 0,6 4 0,0-1-44,1-2 0,-1 1 0,1-1 0,0-1 0,0 0 0,0 0 0,0-1 0,0 0 0,0-1 0,1-1 0,15 0 0,9-3-14,0-2 1,45-12-1,-54 11 21,1-1 0,-1-2 0,-1-1 0,0-1 1,0-1-1,-1-1 0,-1-2 0,40-30 1,-59 41-7,1 0 0,-1 0 0,-1 0 0,1-1 0,-1 1 0,1-1 0,-1-1 0,-1 1 0,1 0 0,-1-1 0,0 0 0,0 0 0,0 0 0,-1 0 0,0 0 0,0 0 0,-1-1 0,0 1 0,0-1 0,0 1 0,-1-1 0,0 1 0,-1-13 0,-3 8-12,0 0 0,0 0 0,-1 0 0,0 0 0,-1 1 0,-1 0 0,1 0 0,-2 0 0,1 1 0,-1 0 0,0 1 0,-1 0 0,0 0 0,-1 1 0,-12-9 0,6 6 15,-1 1 0,0 0 0,0 1 0,-1 1 0,0 1 0,0 0 0,-1 1 0,-34-4 0,18 5-52,0 2 0,-1 2 0,-61 7 1,82-6-46,1 2-1,0 0 1,0 0 0,0 1 0,1 1 0,-24 12 0,34-16 49,0 0 0,1 1 0,-1 0 1,0-1-1,1 1 0,-1 0 0,1 0 0,0 1 0,0-1 0,0 0 0,0 1 0,0-1 0,0 1 0,1 0 0,-1-1 0,1 1 1,0 0-1,-1 0 0,2 0 0,-1 0 0,0 0 0,0 0 0,1 0 0,0 1 0,0-1 0,0 0 0,0 0 0,0 0 1,0 0-1,1 0 0,-1 0 0,1 0 0,0 0 0,0 0 0,0 0 0,1 0 0,2 5 0,7 9-166,0-1-1,1 1 1,1-2 0,0 0-1,1 0 1,1-2-1,0 1 1,1-2-1,0 0 1,1-1 0,0-1-1,1 0 1,19 6-1,-19-8-86,0 0 0,0-2-1,1 0 1,-1-1 0,1-1 0,1-1-1,-1-1 1,0 0 0,1-2 0,-1 0-1,0-1 1,1-1 0,36-8 0,-43 6 237,-1-1 0,1 0 1,-1-1-1,14-9 0,-22 13 263,0-1 0,0 0 0,-1 1 0,1-1-1,-1-1 1,1 1 0,-1 0 0,0-1-1,-1 0 1,1 0 0,0 1 0,-1-2-1,0 1 1,0 0 0,2-7 0,-4 7 1911,-5 14-711,-3 13-461,6-12-771,1-1 1,1 1 0,0-1 0,0 1 0,1-1 0,1 1-1,-1-1 1,2 1 0,0-1 0,0 0 0,0 0-1,1 0 1,10 16 0,-8-16-166,0 0-1,0 0 1,1-1-1,0 1 1,1-2-1,0 1 1,0-1-1,1-1 1,0 1 0,0-1-1,1-1 1,11 6-1,-18-10-389,1 0-1,0 0 0,-1-1 1,1 0-1,0 0 1,0 0-1,0 0 0,0 0 1,0-1-1,0 1 1,0-1-1,0 0 1,0 0-1,0-1 0,0 1 1,0-1-1,0 0 1,0 0-1,7-3 0,8-9-2949</inkml:trace>
</inkml:ink>
</file>

<file path=ppt/ink/ink8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5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0 880 7808,'55'-37'7806,"-18"13"-3303,113-66-2839,-100 54-1585,-19 17 193,-2-2 0,0-2 0,-1 0 0,-1-2 0,-2 0 1,31-41-1,-44 49-189,-2 0 1,0-1 0,-1 0-1,0 0 1,-2-1 0,0 0-1,-2 0 1,7-35 0,-10 44-70,-1 1 0,0-1 0,-1 1 1,0-1-1,-1 0 0,0 1 0,0-1 1,-1 1-1,0 0 0,0-1 0,-1 1 1,0 0-1,-1 0 0,0 1 0,-1-1 1,0 1-1,0 0 0,0 0 0,-1 1 1,0-1-1,-13-11 0,1 8-14,0 0 0,0 1 0,-1 1 0,0 0 0,-1 2 0,0 0 0,-41-7 0,51 11 1,-1 2 0,0 0 0,-1 0-1,1 1 1,0 0 0,0 1 0,0 0-1,0 1 1,0 0 0,0 0 0,1 2-1,-1-1 1,1 1 0,0 1 0,0 0-1,0 0 1,0 1 0,1 0 0,0 1-1,1 0 1,-1 0 0,1 1 0,1 0 0,-1 0-1,1 1 1,1 0 0,-7 11 0,7-3 33,0 0 1,2 0 0,0 0 0,1 0 0,1 0 0,0 1 0,1-1 0,1 1 0,1-1 0,4 25 0,-2-14 39,1 0 1,1-1 0,1 0-1,2 0 1,1 0 0,1-1-1,17 34 1,65 84 248,-31-52-219,-50-74-85,1 0 1,0-1-1,2-1 1,0 0-1,0-1 1,2 0-1,0-1 1,0-1 0,1-1-1,1 0 1,33 16-1,-44-25-24,0-1 0,1 1 0,-1-1 0,1 0-1,-1-1 1,1 0 0,0 0 0,0 0 0,-1-1 0,1-1 0,0 1-1,0-1 1,-1 0 0,1-1 0,0 0 0,-1 0 0,10-5 0,3 1-9,15-3 7,-2-2 1,1-1 0,-1-1 0,-1-2 0,0-2 0,39-27 0,-35 16-62,0-2-1,-2-1 1,-2-2 0,46-58 0,-64 72 16,-1-1 1,-1 0 0,-1-1 0,-1 0-1,0-1 1,-2 0 0,-1-1 0,0 1-1,3-28 1,-7 32 2,-1 0 0,-1 1 0,-1-1-1,0 0 1,-2 1 0,0-1 0,0 1 0,-2-1-1,0 1 1,-1 0 0,-1 0 0,-10-20 0,13 31 41,-1-1 0,1 1 0,-1 0 1,0 1-1,0-1 0,-1 1 1,0 0-1,0 0 0,0 0 1,0 0-1,-1 1 0,0 0 0,0 1 1,0-1-1,0 1 0,0 0 1,-1 0-1,0 1 0,1 0 1,-8-1-1,7 2 8,0 1 1,0 0 0,0 0-1,0 1 1,0-1-1,0 2 1,0-1 0,0 1-1,1 0 1,-1 0-1,1 1 1,-1 0 0,1 0-1,0 1 1,0 0-1,0 0 1,1 0-1,-1 0 1,1 1 0,-8 9-1,-3 3 47,1 2-1,0 0 1,2 0-1,0 1 1,1 1 0,1 0-1,1 1 1,1 0-1,1 1 1,-9 35-1,14-33 29,1-1-1,1 1 1,1 0-1,1-1 1,2 1-1,0-1 1,1 0-1,2 0 1,0 0-1,2 0 1,13 29-1,-13-34-54,2-1 0,0 0 0,1 0 0,0-1 0,2 0 0,0-1 0,1 0 0,0-1 0,1-1 0,1 0 0,0-1 0,1-1 0,32 18 0,-37-25-20,1 0 0,0-1 0,1 0 1,-1-1-1,1-1 0,-1 0 0,1-1 1,0 0-1,-1-1 0,1 0 1,0-1-1,14-4 0,-15 3-3,-1 0 0,0-2-1,0 1 1,0-1 0,0-1-1,-1-1 1,0 1 0,0-1-1,0-1 1,-1 0 0,0-1-1,0 0 1,12-13 0,-17 15 34,-1-1-1,1 0 1,-1 0 0,0 0 0,-1-1 0,1 1 0,-2-1-1,5-15 1,22 55 695,-11-7-570,0 2-42,2-1 1,0-1-1,34 31 1,-48-50-98,1 0 0,0-1-1,0 0 1,0 0 0,1-1 0,-1 0 0,1 0 0,0-1-1,0 0 1,1 0 0,-1-1 0,0 0 0,1 0 0,0-1-1,-1 0 1,1-1 0,16-1 0,-3-3-13,0-1 0,-1-1 1,1 0-1,37-19 0,-51 21-9,-1-1 0,0 1 0,0-1 0,-1-1 0,0 1 0,1-1 0,-2 0 1,1-1-1,-1 1 0,0-1 0,0 0 0,-1-1 0,6-12 0,-3 4-23,-1-1 1,-1 0-1,0 0 1,-2 0-1,3-20 0,-4 26-7,-1 1-1,0-1 1,-1 0-1,0 0 1,-1 0-1,0 0 1,0 1-1,-1-1 0,-1 0 1,0 1-1,0 0 1,-1-1-1,0 1 1,-1 1-1,0-1 1,0 1-1,-13-15 1,12 16 22,-1 1 1,0 0 0,0 1 0,-1 0 0,0 0-1,0 0 1,-1 1 0,0 1 0,1-1 0,-1 1-1,-1 1 1,1 0 0,-10-2 0,-7 2-9,-1 2-1,1 0 1,0 2 0,0 1-1,-1 2 1,2 0 0,-1 1-1,0 2 1,-25 10 0,34-10-26,0 0 1,0 1 0,1 1 0,0 1 0,1 0 0,0 1-1,1 0 1,0 1 0,-19 22 0,28-28-201,-1 1 1,1 0-1,0 0 0,1 0 1,0 0-1,0 1 0,1 0 1,0 0-1,0 0 1,0 0-1,1 0 0,1 0 1,-1 1-1,2-1 0,-1 1 1,1-1-1,0 1 0,0-1 1,1 1-1,1-1 0,3 15 1,10 24-3104</inkml:trace>
</inkml:ink>
</file>

<file path=ppt/ink/ink8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5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0 215 1280,'17'6'4681,"-16"-6"-4415,0 0 0,0 0 1,0 0-1,1 0 0,-1 1 0,0-1 0,0 0 1,0 1-1,0-1 0,0 1 0,0-1 0,0 1 1,0-1-1,0 1 0,0 0 0,-1-1 0,1 1 1,0 0-1,1 1 0,1 2 447,1-1 1,-1 0-1,1 0 0,0-1 1,0 1-1,0-1 0,6 3 1,18 12-405,-7 6 185,-1 0-1,0 1 1,-2 1 0,-1 1-1,-2 1 1,20 44 0,-5-27-152,-13-22-87,-159-209 1046,138 182-1283,-13-20 153,1-1 0,1 0 1,1-2-1,-16-41 0,28 64-145,0-1-1,0 0 1,1 1-1,0-1 1,0 0 0,0 0-1,1 0 1,-1 0 0,2 0-1,-1 1 1,0-1 0,1 0-1,0 0 1,1 0-1,-1 1 1,1-1 0,0 0-1,1 1 1,-1 0 0,1 0-1,0-1 1,0 2 0,1-1-1,-1 0 1,1 1-1,0-1 1,0 1 0,1 0-1,8-6 1,-6 6-16,-1 1 0,1 0 0,0 0 0,0 0 0,0 1 1,0 0-1,0 0 0,0 1 0,1 0 0,-1 0 0,12 0 0,9 3-5,49 8 0,-25-3-115,32 11-725,-30-2-2788,-25-7-1262,-19-5 1813</inkml:trace>
</inkml:ink>
</file>

<file path=ppt/ink/ink8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6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28 285 9600,'-1'2'584,"-1"-1"0,2 1 0,-1-1 0,0 1 0,0 0 0,0 0 0,1 0 0,-1-1 0,1 1 0,0 0 0,-1 0 0,1 0 0,0 0 0,0 0 0,0 0 0,0 0 0,1 0 0,-1-1 0,0 1 0,2 4 0,5 20 2892,3-6-3771,-6-16 322,0 0 0,0 0 0,0 0 0,1-1 0,0 0 0,-1 1 0,1-1 1,0-1-1,1 1 0,-1-1 0,0 0 0,1 0 0,-1-1 0,1 0 0,-1 1 1,1-2-1,0 1 0,0-1 0,-1 0 0,1 0 0,0 0 0,5-2 0,21-2 244,-1-2 0,54-16 0,-57 14-363,-14 5 90,-1-1 1,1-1 0,-1 0 0,0 0-1,-1-2 1,1 0 0,-1 0-1,-1-1 1,1 0 0,-1-1 0,-1 0-1,0-1 1,0 0 0,-1-1 0,0 0-1,9-15 1,-16 22-15,0 0 0,0 0 0,-1 0 0,1 0 0,-1 0 0,0-1 0,-1 1 0,1 0 0,-1-1 0,1 1 0,-1-1 0,-1 1 0,1 0 0,-1-1 0,1 1 0,-1 0 0,-1-1 0,1 1 0,0 0 0,-1 0 0,0 0 0,0 0 0,0 0 0,-3-4 0,-2 0-25,1 0 0,-1 0 0,0 1 0,-1 0 0,0 0 1,0 1-1,0 0 0,-15-8 0,3 5-116,-1 0 1,0 2-1,0 0 0,-1 2 0,1 0 0,-1 2 0,0 0 0,-1 1 0,1 1 1,0 2-1,0 0 0,0 1 0,0 1 0,0 1 0,0 1 0,-21 8 1,-8 11-1166,50-23 1252,0-1 0,0 1 0,1 0 0,-1-1-1,0 1 1,0 0 0,0 0 0,1-1 0,-1 1-1,1 0 1,-1 0 0,0 0 0,1 0 0,-1 0-1,1 0 1,0 0 0,-1 0 0,1 1 0,0-1-51,0 0 0,1 0 0,-1 0 0,1 0 1,-1 0-1,1-1 0,-1 1 0,1 0 1,-1 0-1,1-1 0,0 1 0,-1 0 0,1-1 1,0 1-1,0 0 0,0-1 0,-1 1 1,1-1-1,0 0 0,0 1 0,0-1 0,0 0 1,0 1-1,2-1 0,22 7-848,1-2 0,0-1 0,0-1 0,0-1 0,0-1 0,49-5 0,-43 2 1295,0 1-1,1 1 0,53 9 0,-85-9-148,1 0 0,-1 0 0,0 1 1,1-1-1,-1 1 0,0-1 0,1 1 1,-1 0-1,0-1 0,0 1 0,1 0 1,-1 0-1,0 0 0,0 0 0,0 0 1,0 0-1,0 0 0,0 0 1,0 1-1,-1-1 0,1 0 0,0 1 1,-1-1-1,1 0 0,-1 1 0,1-1 1,-1 0-1,0 1 0,1-1 0,-1 1 1,0 2-1,0 5 577,-1 0 1,0 0 0,-1 0-1,-3 13 1,-4 33 2535,9-47-3109,1-1-1,0 1 1,1-1 0,0 1-1,0-1 1,0 0-1,1 1 1,0-1-1,0 0 1,1-1-1,0 1 1,0-1 0,1 0-1,-1 0 1,2 0-1,-1 0 1,0-1-1,1 0 1,0 0 0,11 7-1,-7-7-499,0 0-1,0-1 0,1 0 1,-1 0-1,1-1 0,0-1 1,0 0-1,0 0 1,0-1-1,0 0 0,0-1 1,0 0-1,18-4 1,22-4-3159</inkml:trace>
</inkml:ink>
</file>

<file path=ppt/ink/ink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2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8 153 5120,'0'0'128,"-1"0"1,1 0 0,-1-1-1,1 1 1,-1 0 0,1-1-1,0 1 1,-1 0 0,1-1-1,-1 1 1,1 0 0,0-1-1,-1 1 1,1 0 0,0-1-1,0 1 1,-1-1 0,1 1-1,0-1 1,0 1-1,0-1 1,0 1 0,-1-1-1,1 1 1,0-1 0,0 1-1,0-1 1,0 1 0,0-1-1,0 1 1,0-1 0,1 1-1,-1-1 1,0 1 0,0-1-1,0 1 1,0-1-1,1 1 1,-1-1 0,0 1-1,0 0 1,1-1 0,-1 1-1,0-1 1,1 1 0,0-1-12,0 1 1,0 0 0,0 0 0,0 1 0,0-1-1,-1 0 1,1 0 0,0 0 0,0 1-1,0-1 1,0 0 0,0 1 0,-1-1 0,1 0-1,0 1 1,0-1 0,-1 1 0,1 0 0,0-1-1,0 1 1,-1 0 0,1-1 0,-1 1-1,1 0 1,-1-1 0,1 1 0,0 2 0,154 285 4468,-152-280-4476,1-1 0,0 0 0,0 0 0,0 0 0,1 0 0,0-1 0,0 1 0,0-1 0,1-1 0,0 1-1,0-1 1,8 5 0,-14-10-97,0 0 0,1 0 0,-1 0 0,0 0 0,0 0 0,1 0 0,-1 1 0,0-1 0,1 0 0,-1 0 0,0 0 0,1 0 0,-1 0 0,0 0 0,1 0 0,-1 0 0,0-1 0,0 1 0,1 0 0,-1 0 0,0 0 0,1 0 0,-1 0 0,0 0 0,0-1 0,1 1 0,-1 0 0,0 0 0,0 0 0,1-1 0,-1 1 0,0 0 0,0 0 0,0-1 0,1 1 0,-1 0 0,0 0 0,0-1 0,0 1 0,0-1 0,4-20 332,-5-25 11,1 43-331,-4-39 142,1 17-86,1 0-1,1 0 0,1 0 1,1 0-1,1 0 1,1 0-1,12-44 1,-12 59-15,0 0-1,1 0 1,1 0 0,0 0 0,0 1 0,1 0 0,0 0-1,0 1 1,1-1 0,0 2 0,12-11 0,-12 12-5,1 1 0,0 1 0,0-1-1,0 1 1,0 1 0,1-1 0,-1 1 0,1 1 0,0 0 0,0 0 0,0 1-1,0 0 1,17 0 0,-10 2-8,1 1 1,-1 1-1,1 0 0,-1 1 0,0 1 1,-1 0-1,1 1 0,-1 1 0,0 0 1,0 1-1,-1 1 0,0 0 0,-1 1 1,21 19-1,-19-14-15,0 0 0,-1 1 1,0 0-1,-1 1 1,-1 0-1,-1 1 0,0 1 1,-2 0-1,0 0 0,-1 1 1,6 21-1,-7 9-24,-7-47-7,0-1 0,1 1 0,-2 0 1,1 0-1,0-1 0,0 1 0,-1 0 0,0 0 0,1-1 0,-1 1 0,0-1 0,0 1 1,-1-1-1,1 1 0,-2 2 0,2-5-7,0 1 1,1-1-1,-1 0 1,0 1-1,0-1 1,0 1-1,0-1 1,0 0-1,1 0 1,-1 0-1,0 0 1,0 1-1,0-1 1,0 0-1,0 0 1,0-1-1,0 1 1,1 0-1,-1 0 1,0 0-1,0-1 1,0 1-1,0 0 1,0-1-1,1 1 1,-1-1-1,0 1 1,0-1-1,1 1 1,-1-1-1,0 1 1,1-1-1,-1 0 1,0 1-1,1-1 1,-1 0-1,1 0 1,-1 1-1,1-1 1,0 0-1,-1 0 1,1-1-1,-19-35 22,15 24-18,0 1 1,1-1-1,0 0 1,1 0-1,0 0 1,1-21-1,2 25-22,0 0-1,1 1 1,0-1 0,0 1-1,1-1 1,0 1-1,0 0 1,1 0 0,0 0-1,10-12 1,-8 13 8,0 0 1,0 1-1,0 0 1,1 0 0,0 0-1,0 1 1,1 0-1,0 1 1,-1-1-1,1 2 1,1-1-1,-1 1 1,0 0-1,1 1 1,0 0-1,0 0 1,-1 1-1,1 0 1,15 1 0,-4 0-11,-1 0 1,0 2 0,0 1-1,0 0 1,0 1 0,0 1 0,-1 1-1,21 9 1,-17-5 19,5 2 0,-1 1 0,1 1 0,-2 1 0,45 35 0,-52-34 62,0 1 0,-1 1-1,-1 1 1,0 0 0,-2 1 0,0 0-1,-1 1 1,12 29 0,-21-40-144,0 0 1,-1 0-1,0 0 0,-1 0 1,0 1-1,-1-1 1,0 1-1,-1 0 0,0-1 1,0 1-1,-4 18 1,2-20-311,-1 1 1,0-1-1,-1 0 1,0 0-1,0 0 1,-1-1 0,0 1-1,-12 13 1,14-18-221,3-3 445,0-1 0,-1 1 0,1 0 0,-1-1 0,1 1 0,-1 0 0,0-1 0,1 1 0,-1 0 0,1-1 0,-1 1 0,0-1 0,0 0 0,1 1 0,-1-1 1,0 1-1,0-1 0,0 0 0,1 0 0,-1 1 0,0-1 0,0 0 0,0 0 0,0 0 0,0 0 0,-1 0 0,-23-7-2542</inkml:trace>
</inkml:ink>
</file>

<file path=ppt/ink/ink8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7.3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24 390 3456,'-3'-4'340,"0"1"-1,1-1 1,-1 0 0,1 0-1,0-1 1,1 1 0,-1 0 0,1 0-1,-1-1 1,1 1 0,1-1-1,-1 1 1,1-1 0,-1 0-1,1 1 1,1-1 0,-1 1 0,1-1-1,-1 1 1,1-1 0,3-6-1,-1 0 474,1 1-1,0-1 1,1 1-1,0 0 1,1 0-1,0 1 0,14-17 1,9-3-83,1 2 1,1 1 0,49-32-1,-69 51-650,1 0 0,0 1 0,0 1 0,0 0 0,0 0 0,1 1 0,0 1 0,0 0 0,0 0 0,0 2 0,1 0 0,-1 0 0,0 1 0,1 1 0,21 3 0,-29-3-31,-1 0-1,1 1 1,0 0 0,-1 0-1,1 0 1,-1 1-1,0 0 1,0 0-1,0 0 1,0 0-1,0 1 1,-1 0-1,0 0 1,7 7-1,-5-3 35,-1 0-1,0 1 0,0-1 0,-1 1 0,0 0 0,0 0 0,-1 0 0,2 11 0,0 7 61,-1 0 0,-1 0 0,-2 0 0,0 0 0,-4 29 1,-1-14-68,-2-1 1,-1 0 0,-2-1 0,-2 0 0,-1 0-1,-3-1 1,-1-1 0,-1 0 0,-28 42 0,36-68-78,0 0-1,-1 0 1,0-1 0,-1-1 0,0 1 0,-1-2 0,0 0 0,0 0 0,-1-1 0,-1-1 0,1 0 0,-1 0 0,0-2 0,0 0 0,-1 0 0,1-1-1,-1-1 1,0-1 0,-16 1 0,29-2-18,0-1 1,0 0-1,0-1 0,0 1 0,1 0 0,-1 0 1,0-1-1,0 1 0,0-1 0,1 1 0,-1-1 1,0 0-1,1 0 0,-1 0 0,1 0 0,-1 0 1,1 0-1,-1 0 0,1 0 0,0-1 0,-1 1 0,1-1 1,-2-2-1,2 1-23,0 0 1,0 0-1,0 0 1,0 0-1,1 0 1,-1 0-1,1-1 1,0 1-1,0 0 0,0 0 1,0 0-1,1-6 1,1 1 10,-1 0 0,1 1-1,1-1 1,-1 1 0,2 0 0,-1 0 0,1 0 0,-1 0-1,2 1 1,-1-1 0,9-9 0,-9 13 99,-1 0-1,1 0 1,0 0-1,-1 0 1,1 1 0,0-1-1,1 1 1,-1 0-1,0 0 1,1 1 0,-1-1-1,1 1 1,-1 0 0,1 0-1,-1 1 1,6-1-1,-4 2 38,0 0 1,0 0-1,0 1 0,0-1 0,0 1 0,0 1 0,-1-1 0,1 1 0,-1 0 0,0 0 0,10 8 1,18 13 77,1-1 1,59 29 0,-77-44-302,1-1 0,1-1-1,-1 0 1,1-2 0,0 0 0,0-1 0,0 0 0,21-1 0,-34-2-186,-1 0 1,1 0 0,0-1-1,0 0 1,0 0 0,0 0-1,6-3 1,-9 4-22,-1-1-1,1 0 1,-1 0 0,0 0-1,1 1 1,-1-2 0,0 1-1,0 0 1,0 0 0,1 0-1,-1 0 1,0-1 0,-1 1-1,1-1 1,0 1 0,1-2-1,3-8-2873</inkml:trace>
</inkml:ink>
</file>

<file path=ppt/ink/ink8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7.7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8 7168,'-5'-7'3584,"10"21"-1920,1-9 5247,-3 6-6655,-3 2 128,9 17 0,-4-9 0,15 2-768,-6-7 128,24-21-1152,-10 5 0,24-14-1151,-15-2-1</inkml:trace>
</inkml:ink>
</file>

<file path=ppt/ink/ink8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8.2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4 353 7808,'-3'4'5458,"15"-4"-369,7-1-1908,-5-3-3448,0-8 541,-1 0 0,0-1 0,0 0 0,-1-1 1,-1 0-1,17-28 0,-2 4 217,-15 25-388,-1-1-1,0 0 0,-1 0 1,-1-1-1,0-1 1,-1 1-1,-1-1 0,0 0 1,4-20-1,-10 36-90,0-1 0,1 1 0,-1-1 0,0 0 0,0 1-1,1-1 1,-1 0 0,0 0 0,0 1 0,0-1 0,0 0 0,0 1 0,0-1-1,0 0 1,0 0 0,0 1 0,0-1 0,-1 0 0,1 1 0,0-1 0,0 0-1,-1 1 1,1-1 0,0 0 0,-1 1 0,1-1 0,-1 1 0,1-1 0,0 0-1,-1 1 1,0-1 0,1 1 0,-1 0 0,1-1 0,-1 1 0,1-1 0,-1 1-1,0 0 1,1-1 0,-1 1 0,0 0 0,1 0 0,-1 0 0,-1-1 0,1 2 13,-1-1 1,1 1 0,0-1 0,-1 1-1,1 0 1,-1-1 0,1 1 0,0 0 0,0 0-1,0 0 1,-1 0 0,1 0 0,0 0-1,0 0 1,0 1 0,0-1 0,1 0-1,-2 3 1,-3 7 28,2 0 0,-1 0-1,1 0 1,1 0 0,0 1 0,1-1 0,0 0-1,1 15 1,1 6-29,9 51 0,0-32-188,5 30-99,-17-29-3004,-1-43 301,-2-2-256</inkml:trace>
</inkml:ink>
</file>

<file path=ppt/ink/ink8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8.5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22 5248,'15'-21'2560,"-10"26"-128,-5-5 1664,0 0-2816,0 0 127,0 0 129,0 0 128,-5 7-3584,-1-3 1,-3 1 127,1-5 0</inkml:trace>
</inkml:ink>
</file>

<file path=ppt/ink/ink8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9.4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1 208 6016,'0'-1'321,"0"-1"1,1 1 0,-1-1 0,0 1-1,1-1 1,0 1 0,-1-1-1,1 1 1,0-1 0,0 1-1,-1 0 1,1 0 0,0-1-1,0 1 1,1 0 0,-1 0-1,0 0 1,0 0 0,2-1-1,35-32 3208,-28 26-3507,28-29 678,-23 21-309,0 1 0,2 0 0,21-14 0,-32 25-263,0 1 0,0-1-1,0 1 1,1 1 0,-1-1 0,1 1-1,-1 1 1,1-1 0,0 1 0,0 0 0,-1 0-1,1 1 1,0 0 0,11 1 0,-11 0-51,0 1 1,0-1 0,0 1 0,-1 1-1,1-1 1,0 1 0,-1 0 0,1 1-1,-1-1 1,0 1 0,0 0 0,-1 1-1,1 0 1,7 8 0,-5-3 19,-1 0 1,0 0 0,0 1 0,-1 0-1,0 0 1,-1 1 0,7 22-1,-4-3 30,-2 1 0,-1 0 0,-1 0 0,-2 0 0,-3 63 0,-1-70-136,-1-1-1,-2 0 1,-11 41 0,12-53 2,-1 0 0,0 0 0,0-1 0,-1 1 0,-1-1 0,0-1 0,0 1 0,-1-1 0,-9 9 0,-7 4 7,-1-1 0,-44 29 0,60-45 0,0-1 0,0 0 0,0-1 0,0 0 0,-1 0 0,1-1 0,-1 0 0,0-1 0,0 0 0,0 0 0,0-1 0,-15-1 0,23 0-1,0 0-1,1 0 1,-1 0-1,1 0 1,-1 0-1,1 0 1,-1-1-1,1 1 1,-1-1-1,1 1 1,-1-1-1,1 1 1,-1-1-1,1 0 1,0 0-1,-1 0 1,1 0 0,0 0-1,0 0 1,0 0-1,0 0 1,0 0-1,0 0 1,0-1-1,0 1 1,0 0-1,0-1 1,1 1-1,-1-1 1,1 1-1,-1-1 1,1 1-1,-1-1 1,1 1-1,0-1 1,0 1-1,0-1 1,0 0-1,0 1 1,0-1-1,0 1 1,1-3-1,0 0-2,0 0 0,0 0 0,1 0 0,-1 0 0,1 1 0,0-1 0,0 0 0,1 1 0,-1-1 0,1 1 0,-1 0 0,1-1 0,0 1 0,0 1 0,5-4 0,-6 4 3,52-29 171,-50 28-122,0 2 0,0-1 0,1 0 0,-1 1 1,0 0-1,1 0 0,-1 0 0,1 0 0,-1 1 1,1 0-1,8 1 0,-3 1 55,-1 2 1,0 0-1,0 0 0,0 0 0,0 1 1,-1 0-1,1 1 0,-1 0 1,-1 0-1,1 1 0,-1 0 0,0 0 1,-1 1-1,7 8 0,-7-7-91,0-1 0,1 0 1,1 0-1,-1-1 0,1 0 0,1 0 0,-1-1 0,1 0 0,0 0 0,0-1 0,1-1 0,12 5 1,-16-7-274,0-1 0,0 0 1,0-1-1,0 1 0,0-1 1,0-1-1,0 1 0,0-1 0,0 0 1,0 0-1,0-1 0,0 1 1,9-5-1,39-24-6457,-34 19 3625</inkml:trace>
</inkml:ink>
</file>

<file path=ppt/ink/ink8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19.7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7936,'4'3'3968,"44"10"-3200,-39-13 6911,24 3-7551,-9 1 128,13 3 0,-9 2 0,15-6-896,-11 1 0,20-11-1792,-15 3 1,-3-5-129,-6 2 0</inkml:trace>
</inkml:ink>
</file>

<file path=ppt/ink/ink8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0.3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88 110 5120,'5'-4'1422,"1"-1"1,-1 0-1,1 0 1,-2 0 0,6-7-1,-5 5-608,0 1 0,1 0 0,0 0-1,0 0 1,8-6 0,-7 8-712,-1 0 1,0 1-1,1-1 0,0 1 0,0 1 1,0-1-1,0 1 0,0 0 1,0 1-1,1 0 0,-1 0 0,1 0 1,10 1-1,-14 1-19,-1-1 0,1 1 1,-1 0-1,0 0 0,1 1 0,-1-1 1,0 1-1,0-1 0,0 1 0,0 0 1,0 0-1,0 0 0,-1 1 0,1-1 1,-1 1-1,1-1 0,-1 1 0,0 0 1,0 0-1,0 0 0,0 0 0,-1 0 1,1 1-1,-1-1 0,0 0 0,0 1 1,0-1-1,0 0 0,-1 1 0,0-1 1,1 5-1,-1 4 21,0 0 1,0 0-1,-1 0 1,-1 0-1,0 0 0,0-1 1,-1 1-1,-1-1 1,0 1-1,-1-1 0,0 0 1,0-1-1,-1 1 1,-1-1-1,1 0 0,-2-1 1,1 0-1,-14 12 1,12-12-45,0 0 0,-1 0 1,0-1-1,-1-1 1,1 0-1,-1 0 1,-1-1-1,0-1 1,1 1-1,-2-2 1,1 0-1,0 0 1,-1-1-1,0-1 0,1 0 1,-1-1-1,-18 0 1,29-1-57,1 0 0,-1 0 0,0 0 1,1-1-1,-1 1 0,0 0 0,1-1 0,-1 1 1,0-1-1,1 1 0,-1-1 0,1 0 0,-1 1 1,1-1-1,0 0 0,-1 0 0,1 0 0,0 0 1,-2-2-1,3 2-5,-1 0-1,1 0 1,0 0 0,0 1 0,0-1-1,-1 0 1,1 0 0,0 0 0,0 0-1,0 0 1,0 0 0,1 0 0,-1 0-1,0 0 1,0 1 0,0-1 0,1 0-1,-1 0 1,0 0 0,1 0 0,-1 1-1,1-1 1,-1 0 0,2-1 0,0-1-1,1 0 0,0 1 0,-1-1 1,1 1-1,0 0 0,0-1 0,0 1 1,0 1-1,1-1 0,-1 0 0,0 1 1,1 0-1,-1 0 0,1 0 0,-1 0 1,1 0-1,5 0 0,7 3 5,1 0 0,-1 1 0,0 0 0,0 2 0,0 0-1,-1 1 1,1 0 0,-2 1 0,1 1 0,16 11 0,26 11-653,-54-28 263,0-1 1,0 0 0,0 1 0,0-1 0,1-1 0,-1 1 0,0-1 0,0 1-1,7-1 1,9 0-2814</inkml:trace>
</inkml:ink>
</file>

<file path=ppt/ink/ink8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0.8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8704,'28'7'4352,"24"-7"-3200,-41 0 5119,21-7-6271,-9 2 128,11-2-128,-6 3 128,9-5-768,-8 6 128,-1-1-1152,-5 1 1,-8 6-897,-7-3 0</inkml:trace>
</inkml:ink>
</file>

<file path=ppt/ink/ink8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1.1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8576,'18'-16'4224,"24"13"-3584,-33 3 7679,16 3-8191,-7 1 0,16 8 0,-6-4 128,13-1-1152,-7-2 128,9-17-1920,-11 4 1</inkml:trace>
</inkml:ink>
</file>

<file path=ppt/ink/ink8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2.0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356 693 8192,'8'-3'1681,"1"1"-1,0 0 1,0 0 0,0 1 0,14 0 0,29-4 2039,-46 3-3673,0 1 1,0-1 0,-1 0-1,1 0 1,-1 0 0,1-1-1,6-5 1,42-35 251,-2-3-1,-2-1 1,53-67 0,-89 98-237,1 0 0,-2-1 0,0 0 1,-1-1-1,-1-1 0,-1 0 0,0 0 0,-2-1 1,0 0-1,-1-1 0,6-28 0,-13 43-54,0 0 0,0 0 0,0 0 0,-1 0 0,1 0-1,-2 0 1,1 0 0,-1 0 0,1 0 0,-2 0 0,1 1 0,-1-1 0,1 1-1,-1 0 1,-1 0 0,1 0 0,-1 0 0,0 0 0,0 1 0,-9-8 0,9 9 0,-1-1 0,1 1 0,-1 0 0,1 1 1,-1-1-1,0 1 0,0 0 0,0 0 1,-1 0-1,1 1 0,0-1 0,0 2 0,-1-1 1,1 0-1,-1 1 0,1 0 0,-1 0 1,1 1-1,0-1 0,-1 1 0,1 0 0,0 1 1,-11 3-1,3 1-12,0 1 1,0 0-1,1 1 0,0 1 0,0 0 1,1 0-1,0 1 0,1 0 1,0 1-1,0 0 0,1 1 0,1 0 1,0 0-1,1 1 0,0 0 1,0 0-1,2 0 0,0 1 0,0 0 1,1 0-1,1 0 0,-2 22 1,-3 74-40,5 0 0,13 129 1,3-122-23,21 132-404,-18-138 21,5 198 0,-21-286 517,0 0-1,-2-1 0,-1 1 0,-1 0 1,-1-1-1,0 0 0,-2 0 0,-1 0 1,0-1-1,-2 0 0,0-1 0,-1 0 1,-2 0-1,-24 30 0,31-44 2,1 0 0,-2-1 0,1 0 1,0 0-1,-13 7 0,16-10-35,0 0 1,-1-1-1,1 0 1,0 1-1,0-1 1,-1 0-1,1 0 1,-1-1-1,1 1 1,-1-1-1,1 0 1,-1 0-1,1 0 1,-1 0-1,1-1 1,-7-1-1,-2-5 99,-1 0 1,1-2-1,0 1 0,1-2 0,0 1 0,0-1 0,1-1 1,-15-21-1,5 9 45,-114-143 524,115 138-605,0-2 0,2 0 1,1-1-1,-16-42 0,30 68-186,1 0-1,0 0 1,0-1-1,0 1 0,0 0 1,1-1-1,0 1 0,0-1 1,0 1-1,1 0 0,0-1 1,0 1-1,0 0 0,0-1 1,1 1-1,0 0 1,0 0-1,1 0 0,-1 1 1,1-1-1,0 1 0,0-1 1,1 1-1,-1 0 0,1 0 1,0 0-1,0 1 1,0-1-1,1 1 0,6-4 1,5-2-1137,0 0 1,0 1-1,0 0 1,1 2-1,1 0 1,-1 0-1,30-4 1,10 2-2125</inkml:trace>
</inkml:ink>
</file>

<file path=ppt/ink/ink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5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41 3456,'-3'-10'-1,"-6"-18"2675,5 25-1140,3 19-685,22 654 3447,-4-276-2683,-17-379-1569,17 357 896,32-2-495,-45-352-455,24 97 163,-24-105-181,-1 0 0,1-1 1,1 1-1,-1-1 0,2 0 1,-1 0-1,1 0 0,13 13 1,-16-19-67,0 0 1,0-1-1,0 0 1,0 0 0,0 0-1,0 0 1,1 0-1,-1-1 1,1 1 0,-1-1-1,1 0 1,-1 0-1,1 0 1,0-1 0,0 1-1,-1-1 1,1 0-1,0 0 1,0 0 0,-1 0-1,1-1 1,0 0-1,0 1 1,6-4 0,1-1-448,0 0 0,0-1-1,0 0 1,-1-1 0,0 0 0,11-10 0,21-16-1400</inkml:trace>
</inkml:ink>
</file>

<file path=ppt/ink/ink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3.8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1 120 2176,'26'75'10717,"-15"-34"-9754,2-1 1,3-1-1,22 43 0,-28-65-813,-7-10-70,0 0-1,1 0 1,0 0-1,1-1 1,0 1-1,0-1 0,0 0 1,0-1-1,1 1 1,9 5-1,-15-10-66,1-1 0,0 1 0,0-1 0,-1 0 0,1 0 0,0 0 0,-1 1 0,1-1 0,0 0 0,0 0 0,0 0 0,-1 0 0,1 0 0,0 0-1,0 0 1,-1-1 0,1 1 0,0 0 0,-1 0 0,1 0 0,0-1 0,0 1 0,-1 0 0,1-1 0,0 1 0,-1-1 0,1 1 0,-1-1 0,1 1 0,-1-1 0,1 1 0,-1-1 0,1 1 0,-1-1 0,1 0 0,-1 1-1,0-1 1,1 0 0,-1 0 0,0 1 0,0-1 0,1 0 0,-1 1 0,0-1 0,0 0 0,0 0 0,0 1 0,0-1 0,0 0 0,0 0 0,0 1 0,-1-2 0,-5-45 592,5 44-574,-8-32 185,2-1 0,2 0 0,1-1 0,0-53 0,5 79-183,0 1 0,1-1-1,0 1 1,0 0 0,1-1 0,1 1 0,-1 1 0,11-20 0,-10 23-6,0 0-1,1 1 0,-1-1 0,1 1 1,0 0-1,1 0 0,-1 1 0,1-1 1,0 1-1,0 1 0,0-1 1,1 1-1,-1 0 0,12-4 0,-13 6-5,0 0 0,0 0-1,0 1 1,0-1 0,0 1-1,0 0 1,0 1 0,0-1-1,0 1 1,0 0 0,0 0-1,6 3 1,57 26 171,-47-20-141,9 6 67,-1 1 1,0 2-1,-1 1 0,-1 1 0,-1 1 0,-1 1 0,-1 2 1,-1 0-1,-2 1 0,0 2 0,-2 0 0,30 56 0,-49-83-115,20 46 192,-19-44-164,0 0 0,-1 0 0,1 0 0,0 0 0,-1 1 0,0-1 0,0 0-1,0 0 1,0 0 0,0 0 0,-1 0 0,0 0 0,1 0 0,-2 3 0,2-5-25,0-1 1,0 0 0,0 0-1,0 0 1,-1 1 0,1-1 0,0 0-1,0 0 1,0 1 0,0-1-1,0 0 1,0 0 0,-1 0-1,1 1 1,0-1 0,0 0 0,0 0-1,0 0 1,-1 0 0,1 0-1,0 1 1,0-1 0,0 0-1,-1 0 1,1 0 0,0 0 0,0 0-1,-1 0 1,1 0 0,0 0-1,0 0 1,-1 0 0,1 0-1,0 0 1,0 0 0,-1 0 0,1 0-1,0 0 1,0 0 0,0 0-1,-1 0 1,1 0 0,0 0-1,0 0 1,-1-1 0,1 1 0,0 0-1,-11-14 142,-3-20 1,11 21-134,0 0-1,1-1 1,1 0 0,0 1-1,1-1 1,0 0-1,1 1 1,1-1-1,0 0 1,0 1 0,8-20-1,-7 22-31,0 1-1,2 0 0,-1 0 1,1 1-1,0-1 1,1 1-1,0 0 0,1 0 1,0 1-1,0 0 1,1 0-1,0 1 0,0 0 1,0 0-1,11-5 1,-7 6-5,0 0 0,1 1 0,0 0 1,0 1-1,0 1 0,1 0 0,-1 1 1,1 0-1,0 1 0,21 1 0,0 3 17,0 1-1,64 18 1,-78-16 48,0 2 1,-1 0 0,0 1 0,-1 1 0,0 1 0,0 1-1,-1 1 1,-1 0 0,0 1 0,30 32 0,-36-33 15,1 0 0,-2 0-1,0 1 1,0 1 0,-2 0 0,0 0 0,0 0 0,-1 1 0,-1 0 0,-1 1-1,0-1 1,-2 1 0,1 0 0,0 28 0,-4-42-116,0 1 0,0 0 0,-1 0 0,1-1 0,-1 1 0,0 0 0,0-1 0,0 1 0,-1-1 0,1 1 0,-1-1 0,0 0 0,0 0 0,0 0 0,0 0 0,-1 0 0,1 0 0,-6 5 0,6-7-158,0 0-1,0 0 1,0 0-1,0 0 1,0 0-1,-1 0 1,1-1-1,0 1 1,-1-1-1,1 1 1,0-1-1,-1 0 1,1 0-1,0 0 1,-1 0-1,1-1 1,0 1-1,-1 0 1,1-1-1,0 0 1,0 1-1,0-1 1,-1 0-1,1 0 1,0 0-1,0-1 1,0 1-1,0 0 1,1-1-1,-1 1 1,-2-4-1,0 1-581,0 0-1,0-1 0,1 1 0,0-1 0,0 0 0,0 0 1,1 0-1,-1 0 0,-2-9 0,1-6-1783</inkml:trace>
</inkml:ink>
</file>

<file path=ppt/ink/ink8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2.8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0 394 7296,'1'0'335,"0"0"0,1 1 0,-1-1 0,0 0 0,0 1 0,0-1 0,1 0 0,-1 0 0,0 0 0,0 0 0,1 0 0,-1 0 0,0-1 1,0 1-1,0 0 0,1-1 0,-1 1 0,0 0 0,0-1 0,0 0 0,0 1 0,0-1 0,0 0 0,0 1 0,1-2 0,32-28 3589,-20 17-3717,3-2 66,0-1 0,0-1-1,-2-1 1,0 0 0,-1 0 0,-1-2-1,-1 0 1,0 0 0,-2-1 0,0 0-1,-1-1 1,-2 0 0,9-40 0,-15 60-239,-1 1-1,1 0 1,-1-1 0,0 1 0,0-1 0,0 1 0,0 0 0,0-1 0,0 1 0,0-1 0,0 1-1,-1-1 1,1 1 0,0 0 0,-1-1 0,1 1 0,-1 0 0,0-1 0,1 1 0,-1 0 0,0 0-1,0 0 1,-1-2 0,1 3-18,0 0 0,-1 0 0,1 0 1,0 1-1,0-1 0,0 0 0,0 1 0,0-1 0,0 1 0,0-1 0,0 1 0,0-1 0,0 1 0,1-1 0,-1 1 0,0 0 0,0 0 1,0-1-1,1 1 0,-1 0 0,0 0 0,1 0 0,-1 0 0,1 0 0,-1 0 0,1 0 0,-1 0 0,1 0 0,0 0 0,0 0 0,-1 0 1,1 2-1,-5 12 14,0 1 1,0 0 0,2 0 0,0 0 0,1 1 0,0-1 0,2 1 0,0-1 0,3 25 0,2-6 30,1 0 1,3-1-1,16 48 0,-22-76-207,-1 1 0,0 0 0,-1-1 0,1 1 0,-2 0 0,1 0 0,-1 0 0,0 0 0,0 0 0,0 0 0,-1 0 0,-4 14 0,5-21 3,0 1 1,-1-1-1,1 1 1,0-1-1,-1 1 1,1-1-1,0 1 1,-1-1-1,1 0 1,-1 1-1,1-1 1,-1 0-1,1 1 1,-1-1 0,1 0-1,-1 1 1,1-1-1,-1 0 1,1 0-1,-1 0 1,1 0-1,-1 0 1,0 0-1,1 1 1,-1-1-1,1 0 1,-2-1-1,-7 1-3057</inkml:trace>
</inkml:ink>
</file>

<file path=ppt/ink/ink8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3.9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153 615 7808,'2'2'718,"-1"-1"0,1 0 0,-1 0 0,1 0 0,0 0 0,0 0 0,0 0 0,-1 0 0,1-1 0,0 1 1,0-1-1,0 1 0,0-1 0,0 0 0,3 1 0,37-8 2049,-25 0-2798,1 0 1,25-14 0,-26 10 307,0-1 1,0-1-1,-1 0 1,-1-1 0,0-1-1,-1 0 1,21-30-1,-16 17-112,-1 0 0,-2-1 0,26-60 0,-38 78-156,0 0 1,-1 0-1,0 0 1,-1 0-1,0-1 1,-1 1-1,0 0 1,0-1-1,-2 1 1,1-1-1,-1 1 1,-1-1-1,-5-16 1,5 22-6,0 0 0,-1 0 0,0 1-1,0-1 1,-1 1 0,0 0 0,0 0 0,0 0 0,0 0 0,-1 1 0,0-1 0,1 1 0,-2 1-1,1-1 1,0 1 0,-1-1 0,0 2 0,1-1 0,-1 0 0,0 1 0,-1 1 0,1-1 0,0 1-1,0 0 1,-8-1 0,7 2-4,0-1 0,1 1 0,-1 0 0,1 1 0,-1-1 0,0 1 0,1 1 0,0-1 0,-1 1 0,1 0 0,0 1 0,0-1 0,0 1 0,0 0 0,0 1 0,1 0 0,0 0 0,-1 0 0,2 0 0,-1 1 0,-4 5 0,1 0 0,0 1 0,1 0 0,0 0 0,1 1 0,0 0 0,1 0 0,1 0 0,0 0 0,0 1 0,-3 24 0,-3 54-337,3 1 0,4 0-1,10 94 1,53 288-1108,-49-378 1333,-3 194 1,-9-208 184,0-28-73,-3 0 0,-2-1 0,-3 0 0,-2 0 0,-32 95 0,42-146 6,0 1-1,1-1 0,-1 1 0,0-1 1,0 1-1,-1-1 0,1 0 1,0 1-1,-1-1 0,0 0 0,1 0 1,-1 0-1,0 0 0,0 0 1,0-1-1,0 1 0,0 0 0,0-1 1,-1 0-1,1 1 0,0-1 1,-1 0-1,1 0 0,-4 0 0,3-1 40,0 0 0,-1-1-1,1 0 1,0 0-1,0 1 1,-1-2 0,1 1-1,0 0 1,0-1-1,0 1 1,1-1 0,-1 0-1,0 0 1,1 0-1,-1-1 1,1 1 0,-1 0-1,1-1 1,-2-3-1,-11-11 314,1-1 0,0-1-1,2 0 1,-16-32 0,24 41-322,0 1 0,0-1 1,1 0-1,0 0 0,1 0 1,0 0-1,0-1 1,1 1-1,1 0 0,-1-1 1,2 1-1,1-16 1,-1 23-184,0 0 0,-1 1 0,1-1 0,0 0 0,0 1 0,1-1 0,-1 1 1,0-1-1,1 1 0,-1-1 0,4-2 0,9-1-3040,-3 6-13</inkml:trace>
</inkml:ink>
</file>

<file path=ppt/ink/ink8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4.8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100 170 5248,'3'-5'679,"-3"5"-538,1-1 0,0 1 0,-1-1-1,1 0 1,-1 1 0,1-1 0,-1 0-1,1 1 1,-1-1 0,0 0 0,1 0-1,-1 1 1,0-1 0,1 0 0,-1 0-1,0 0 1,0 1 0,0-1 0,0 0 0,0 0-1,0 0 1,0 1 0,0-1 0,0 0-1,0 0 1,-1 0 0,1 0 0,0 1-1,0-1 1,-1 0 0,0-1 0,3-5 4186,20-20-1465,61-57-836,-82 82-2006,1 1-1,-1-1 0,1 0 1,-1 1-1,1-1 0,-1 1 1,1 0-1,0 0 0,0-1 0,-1 1 1,1 0-1,0 1 0,0-1 1,0 0-1,0 0 0,0 1 1,1-1-1,-1 1 0,0 0 0,0 0 1,0 0-1,3 0 0,-3 1-2,0-1 0,0 1 0,0 1 0,0-1 0,0 0 0,0 0 0,0 1 0,0-1 0,-1 1 0,1-1 0,-1 1 0,1 0 0,-1 0 0,0 0 0,1 0 0,-1 0 0,1 2 0,3 8 40,0 1-1,-1-1 0,0 1 1,-1 0-1,3 23 0,-4-12-32,-1 1 0,0 0 1,-2-1-1,-1 1 0,-1-1 0,-1 0 0,-1 0 0,-10 27 0,11-38 52,-1-1 1,-1 0-1,0 1 0,0-2 1,-1 1-1,-1-1 0,0 0 1,0 0-1,-1-1 0,0-1 1,-1 1-1,0-1 1,-1-1-1,0 0 0,0 0 1,-13 5-1,12-7 15,-1 0 1,0-1-1,-26 6 1,37-10-87,0 0 0,1-1 0,-1 1 0,0-1 0,0 1 0,0-1 0,0 0 0,0 0-1,1 0 1,-1 0 0,0 0 0,0-1 0,0 1 0,0 0 0,0-1 0,1 1 0,-1-1 0,0 0 0,0 0 0,1 1 0,-1-1 0,0 0 0,1-1 0,-1 1 0,1 0 0,0 0 0,-1-1 0,1 1 0,0 0 0,0-1 0,0 0 0,0 1 0,0-1 0,0 1 0,0-1 0,0 0 0,0-3 0,0 3 11,1 1 1,0-1 0,-1 1 0,1 0 0,0-1-1,0 1 1,0-1 0,0 1 0,1-1 0,-1 1 0,0-1-1,1 1 1,-1-1 0,1 1 0,-1 0 0,1-1-1,-1 1 1,1 0 0,0-1 0,0 1 0,0 0-1,0 0 1,0 0 0,0 0 0,0 0 0,0 0-1,0 0 1,0 0 0,0 0 0,1 1 0,-1-1-1,0 0 1,1 1 0,-1-1 0,1 1 0,-1-1-1,0 1 1,1 0 0,2-1 0,0 1 58,0-1 1,0 1-1,-1 0 0,1 1 0,0-1 1,0 0-1,0 1 0,-1 0 1,1 0-1,0 0 0,-1 0 1,1 1-1,-1 0 0,1-1 1,2 3-1,11 10 203,0-2 0,1-1 1,0 0-1,21 9 0,-31-17-281,-1 0 0,1-1 0,0 0 0,0 0 0,0-1-1,0 0 1,0 0 0,0-1 0,0 0 0,0-1 0,0 1-1,0-2 1,0 1 0,10-4 0,28-14-529,0-1-2192,-41 18 1599,1 0 0,0 0 0,0 1 0,0 0 1,11-1-1,-2 2-2096</inkml:trace>
</inkml:ink>
</file>

<file path=ppt/ink/ink8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5.3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15 13184,'-28'-15'6527,"17"15"-9854,11 0 13310,11 0-10495,-2 0 128,5 4-3840,-5 0 128,-13-1 3073,4 1 127</inkml:trace>
</inkml:ink>
</file>

<file path=ppt/ink/ink8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6.4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770 64 4736,'-1'1'136,"-1"-1"1,1 1-1,0-1 1,-1 1 0,1-1-1,0 1 1,-1-1-1,1 0 1,-1 0-1,1 0 1,0 0-1,-1 0 1,1 0-1,-1 0 1,1 0-1,0-1 1,-1 1-1,1 0 1,-1-1-1,1 1 1,0-1-1,0 1 1,-1-1 0,1 0-1,0 0 1,0 0-1,0 1 1,0-1-1,0 0 1,0 0-1,0-1 1,0 1-1,0 0 1,0 0-1,0 0 1,1 0-1,-1-1 1,1 1-1,-1 0 1,1-1 0,-1 1-1,1 0 1,0-1-1,-1-1 1,1 1 28,-1 0 0,0 0 0,1 0 0,-1 0 0,0 0 0,0 0 0,0 0 0,-1 1 0,1-1 0,0 0 0,-1 1 0,1-1 0,-1 1 0,1-1 0,-1 1 0,0 0 0,0 0 1,1-1-1,-1 1 0,0 1 0,0-1 0,0 0 0,0 0 0,0 1 0,0-1 0,0 1 0,-1 0 0,1-1 0,0 1 0,0 0 0,0 0 0,0 0 0,0 1 0,0-1 0,0 0 0,-1 1 0,-1 0 0,-3 4 92,-147 94 2454,131-81-2588,0 0 0,2 1 1,1 2-1,-26 31 0,-9 29 69,4 2-1,-59 128 0,76-141-125,15-31-18,2 0 0,1 1 0,2 1 0,2 0 0,2 1 0,2 0 0,1 1 0,2-1 0,3 1 0,1 0 0,1 0 0,3 0 0,2 0 0,2-1 0,22 81 0,-4-47 74,3-1 0,3-1 0,41 71 0,-50-109 217,1 0 0,1-2 0,3-1 0,0-1 0,2-1 0,1-1 0,45 34 0,-68-60-299,0 1 0,0-1 0,1 0 0,-1 0 0,1-1 0,0 0 0,0-1 1,0 1-1,11 1 0,23-1-7203,-42-3 4070</inkml:trace>
</inkml:ink>
</file>

<file path=ppt/ink/ink8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8.9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228 122 3968,'3'-9'238,"1"-2"1926,0 0 1,1 1-1,10-17 1,-14 26-1205,-1 0-935,0 1 1,0 0 0,0 0 0,1-1-1,-1 1 1,0 0 0,0-1-1,0 1 1,0 0 0,0-1 0,0 1-1,0 0 1,0-1 0,0 1 0,0 0-1,0-1 1,0 1 0,0 0-1,0-1 1,0 1 0,0 0 0,0-1-1,0 1 1,-1 0 0,1 0 0,0-1-1,0 1 1,0 0 0,0-1 0,-1 1-1,1 0 1,0 0 0,0-1-1,-1 1 1,1 0 0,0 0 0,0 0-1,-1-1 1,1 1 0,0 0 0,-1 0-1,1 0 1,0 0 0,-1 0 0,-13-14 1205,10 11-1064,-1-1 1,0 2-1,0-1 0,0 0 1,0 1-1,0 0 0,0 0 1,-1 1-1,1-1 1,-1 1-1,1 0 0,-1 1 1,1-1-1,-1 1 0,0 0 1,1 1-1,-1-1 1,1 1-1,-1 0 0,1 1 1,-1-1-1,1 1 0,0 0 1,0 0-1,0 1 1,0-1-1,0 1 0,0 0 1,1 1-1,0-1 0,-6 6 1,3-2-68,0 1 1,0 0 0,1 0-1,1 0 1,-1 0 0,1 1-1,1 0 1,-1 0 0,2 0-1,-1 1 1,1-1 0,1 1-1,0 0 1,0 0 0,1 0-1,0 0 1,0 12 0,3-5 17,0-1 0,1 1 0,0-1 0,9 23 0,-9-29-74,1-1-1,0 0 0,0-1 1,1 1-1,0-1 0,0 0 1,1 0-1,0 0 0,14 12 1,-8-11-45,1-1 0,0 0 0,1 0 0,0-2 0,0 1 0,0-2 0,1 0 0,0-1 1,0 0-1,0-1 0,28 2 0,-19-4-8,1-1-1,-1 0 1,0-2 0,0-1-1,-1-1 1,1 0 0,25-10-1,2 1 6,-41 11 7,0 0 0,0 0 0,0-1 0,0-1-1,-1 1 1,1-2 0,-1 1 0,14-10 0,-21 14 3,1 0 1,-1 0 0,1 0-1,-1 1 1,0-1 0,1 1-1,-1-1 1,1 1 0,-1 0-1,0 0 1,1 0 0,-1 0-1,0 0 1,0 1 0,4 2-1,7 4-8,0 0 0,1-1 0,-1 0 0,2-1 0,-1-1-1,1 0 1,0-1 0,0 0 0,28 2 0,206 1 535,-238-7-486,0-2-1,0 1 1,1-1 0,-1-1-1,-1 1 1,1-2-1,0 0 1,-1 0-1,0-1 1,0 0 0,12-9-1,-15 10-28,-1-1-1,1 0 1,-1 0-1,-1 0 1,1-1-1,-1 0 1,0 0-1,0 0 1,-1-1 0,1 0-1,-2 0 1,1 0-1,-1 0 1,0 0-1,0-1 1,-1 1-1,2-10 1,-4-1-16,0 0 1,-1 0-1,-1 0 0,0 0 1,-2 0-1,0 1 0,-1 0 1,-9-23-1,11 33 9,0-1 0,-1 1-1,0 0 1,0 0 0,0 1-1,-1-1 1,0 1 0,0 0-1,0 0 1,-1 1 0,0-1-1,0 1 1,-13-8 0,13 10 9,1 0 0,-1 0 0,0 1 0,-1 0 0,1 0 0,0 0 0,-1 0 0,1 1 0,0 0 0,-1 1 0,0-1 0,1 1 0,-1 1 0,1-1 0,-1 1 0,1 0 0,-1 1 0,1-1 0,0 1 0,-9 4 0,-7 4 20,1 0-1,1 1 1,-1 1 0,-21 18-1,17-12-141,1 1-1,1 1 1,1 1 0,1 0-1,1 2 1,0 1-1,2 0 1,1 2 0,-21 39-1,35-58-76,0 1 0,0-1 0,0 1 0,1-1 0,1 1 0,-2 8-1,2-14 31,1 1-1,0-1 1,0 1-1,0-1 1,0 1-1,1-1 1,-1 1-1,1-1 1,-1 0-1,1 1 1,0-1-1,0 0 1,0 1-1,0-1 0,0 0 1,0 0-1,1 0 1,-1 0-1,1 0 1,-1 0-1,1 0 1,0-1-1,2 3 1,-1-3-195,0 1 0,0-1 1,0 0-1,1 0 0,-1 0 1,0-1-1,0 1 0,7 0 0,24-1-2983</inkml:trace>
</inkml:ink>
</file>

<file path=ppt/ink/ink8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29.5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181 4 5760,'-1'1'165,"0"0"0,-1-1 1,1 1-1,0 0 0,0-1 1,-1 1-1,1-1 0,0 1 1,-1-1-1,1 1 0,-1-1 1,1 0-1,0 0 0,-1 0 1,1 0-1,-1 0 0,1 0 1,-1 0-1,1 0 0,0 0 1,-1-1-1,1 1 0,0-1 1,-1 1-1,1-1 0,0 0 1,-3-1-1,2 1 273,-1 0 1,0 1-1,1-1 1,-1 0-1,0 1 0,0 0 1,1-1-1,-1 1 1,0 0-1,0 1 1,1-1-1,-7 1 0,-32 8 135,38-9-482,0 1 1,0-1 0,0 1-1,1 0 1,-1 0-1,0 0 1,1 1-1,-1-1 1,0 1-1,1-1 1,0 1 0,-1 0-1,1 0 1,0 0-1,0 0 1,0 0-1,0 0 1,1 1 0,-1-1-1,0 1 1,1-1-1,0 1 1,-1 0-1,1-1 1,0 1 0,1 0-1,-1 0 1,0 0-1,1 0 1,0 0-1,-1 5 1,2-5-38,0 1 1,0 0-1,1 0 0,-1-1 0,1 1 1,0-1-1,0 1 0,0-1 1,0 0-1,0 0 0,1 0 1,0 0-1,-1 0 0,1-1 1,0 1-1,0-1 0,0 0 1,1 0-1,-1 0 0,1 0 0,-1 0 1,1-1-1,-1 1 0,5 0 1,127 31 171,-84-23-79,88 30 1,-126-35-71,0 1 1,0 0-1,-1 0 1,1 2-1,-2-1 1,1 2-1,-1-1 1,0 2-1,-1-1 0,0 2 1,11 13-1,-19-21-6,0 0-1,0 0 1,0 1 0,-1-1-1,0 1 1,1-1-1,-1 1 1,0-1 0,-1 1-1,1 0 1,-1 0-1,1-1 1,-1 1-1,0 0 1,-1-1 0,1 1-1,-1 0 1,1 0-1,-1-1 1,0 1-1,-1-1 1,1 1 0,0-1-1,-1 1 1,-3 4-1,1-2 43,0 0 0,0-1 0,-1 1-1,0-1 1,0 0 0,0 0-1,-1 0 1,0-1 0,0 0 0,0 0-1,0-1 1,0 1 0,-13 4 0,-9 0 75,1-1 0,-1-1 0,-51 4 0,62-9-180,0 0 1,0-1 0,0-1 0,0-1 0,0-1 0,0 0 0,0-1 0,-15-6 0,29 9-118,1 0 1,-1 0 0,1-1 0,0 1 0,0-1-1,0 1 1,-1-1 0,2 0 0,-1 1 0,0-1-1,0 0 1,-1-3 0,2 4-47,1 0 0,-1 0-1,1 1 1,-1-1 0,1 0 0,0 0 0,-1 0 0,1 0-1,0 1 1,0-1 0,0 0 0,0 0 0,0 0-1,0 0 1,0 0 0,0 1 0,0-1 0,0 0-1,0 0 1,0 0 0,1 0 0,-1 0 0,0 1-1,1-1 1,-1 0 0,0 0 0,1 1 0,-1-1 0,1 0-1,0 0 1,-1 1 0,2-2 0,8-6-3195</inkml:trace>
</inkml:ink>
</file>

<file path=ppt/ink/ink8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0.1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459 410 6912,'0'-2'427,"0"0"1,-1 0-1,1 0 0,-1 0 1,1 1-1,-1-1 1,0 0-1,0 0 1,0 0-1,0 1 0,0-1 1,-2-2-1,3 4-241,-1 0 0,1 0-1,0 0 1,-1 0 0,1-1-1,0 1 1,-1 0 0,1 0-1,-1 1 1,1-1 0,0 0-1,-1 0 1,1 0 0,0 0-1,-1 0 1,1 0 0,0 0 0,-1 1-1,1-1 1,0 0 0,-1 0-1,1 0 1,0 1 0,0-1-1,-1 0 1,1 0 0,0 1-1,0-1 1,-1 0 0,1 1-1,0-1 1,0 0 0,0 0 0,0 1-1,-1-1 1,1 1 0,0-1-1,0 1 1,-10 31 5038,8-6-7076,2-9 1973,1 0 0,1 0 0,0 0 0,1 0-1,1-1 1,0 0 0,2 1 0,0-1 0,0-1 0,1 1 0,12 17 0,-14-25-64,1-1 1,0 0-1,0 0 1,0 0-1,1-1 1,0 0-1,0 0 1,1 0-1,-1-1 1,1 0-1,0-1 1,1 0-1,-1 0 1,1-1-1,-1 0 1,1 0-1,0-1 1,0 0-1,1-1 1,-1 0-1,0 0 1,15-2-1,-11 1-44,-1-1 0,0-1 0,0 0-1,0-1 1,0 0 0,-1-1 0,1 0 0,-1-1-1,11-6 1,-15 6-4,0 1 0,0-1 1,0-1-1,-1 1 0,1-1 0,-2 0 0,1-1 0,-1 1 0,0-1 1,0 0-1,0-1 0,-1 1 0,6-16 0,-4 4-6,-1 1-1,-1-1 0,-1 0 1,-1 0-1,0 0 0,-1 0 1,-1 0-1,-1 0 0,-1 0 1,0 0-1,-2 0 0,0 0 1,-1 1-1,-1-1 0,-12-26 1,9 25 1,-1 1 1,0 1-1,-1 0 1,-1 0 0,-1 1-1,0 1 1,-1 0 0,-1 1-1,-1 0 1,0 1-1,0 1 1,-2 1 0,1 0-1,-21-9 1,16 11 14,1 2 1,-2 0-1,1 2 0,-1 0 1,1 2-1,-1 0 1,-1 2-1,1 0 0,0 2 1,0 0-1,-44 7 1,40-1-31,-1 0 1,0 2-1,1 1 1,1 1-1,0 1 1,0 1-1,1 2 1,0 0-1,-28 23 1,49-34-3,0 0-1,1 0 1,-1 1 0,1-1-1,-1 1 1,1-1 0,0 1-1,0 0 1,-3 7 0,5-9 9,1 0 1,-1 0 0,1-1-1,0 1 1,0 0 0,-1 0 0,1-1-1,1 1 1,-1 0 0,0 0 0,0 0-1,1-1 1,-1 1 0,1 0 0,-1-1-1,1 1 1,0 0 0,0-1-1,-1 1 1,1-1 0,0 1 0,1-1-1,-1 1 1,0-1 0,0 0 0,0 0-1,1 1 1,-1-1 0,1 0 0,2 1-1,34 25-30,1-2-1,2-1 0,1-2 1,0-2-1,67 22 0,-51-24-153,2-2 0,-1-3 0,117 10 0,-164-22-530,0-1 0,0-1 0,1 0-1,-1-1 1,0 0 0,0-1 0,-1 0 0,21-9-1,-2-1-2608</inkml:trace>
</inkml:ink>
</file>

<file path=ppt/ink/ink8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0.8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1 317 5376,'-1'0'434,"1"1"0,0 0 1,0-1-1,0 1 0,0 0 1,0-1-1,0 1 0,1-1 0,-1 1 1,0 0-1,0-1 0,0 1 1,0-1-1,1 1 0,-1 0 1,0-1-1,1 1 0,-1-1 0,0 1 1,1-1-1,-1 1 0,1-1 1,-1 1-1,1-1 0,-1 0 0,1 1 1,0 0-1,18-4 3468,27-26-5362,-35 21 2879,22-15-375,34-29 1,-11 7-468,-43 35-476,-1-1-1,0-1 0,-1 0 0,-1 0 1,1-1-1,14-27 0,-6 12-12,-18 27-74,0 0 1,0 0-1,0 0 0,-1 0 1,1 0-1,0 1 1,-1-1-1,1 0 1,-1-1-1,1 1 1,-1 0-1,1 0 1,-1 0-1,0 0 1,0 0-1,1 0 1,-1 0-1,0-1 0,0 1 1,0 0-1,0 0 1,0 0-1,-1 0 1,1 0-1,0-1 1,0 1-1,-1 0 1,0-2-1,-1 3 9,1-1 1,-1 1-1,1 0 0,0 0 1,-1 0-1,1 0 0,-1 0 1,1 0-1,-1 0 0,1 0 1,-1 1-1,1-1 0,-1 0 1,1 1-1,0-1 0,-1 1 1,1 0-1,0 0 0,-1-1 1,1 1-1,0 0 0,0 0 1,0 0-1,-2 2 0,-5 3 8,1 1 0,-1 0 0,1 0 0,1 0 0,-1 1 0,1 0 0,1 1 0,0-1 0,0 1 0,0 0 0,1 1 0,1-1 0,-1 1 0,2-1 0,-1 1 0,1 0 0,1 0 0,0 0 0,0 16 0,1-4-100,2 0 0,0 0 0,1-1 0,1 1 0,2-1 1,0 0-1,1 0 0,11 22 0,-7-4-2915,-11-3-4122,-1-28 3885</inkml:trace>
</inkml:ink>
</file>

<file path=ppt/ink/ink8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1.2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45 7680,'35'-5'8787,"20"8"-5652,-6 0-2770,171-25 1219,-128 7-3658,-63 7-2022,-20 7 1387</inkml:trace>
</inkml:ink>
</file>

<file path=ppt/ink/ink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4.4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130 463 6656,'3'5'959,"1"-1"0,0 0 0,0-1 1,0 1-1,0 0 0,1-1 0,0 0 0,5 2 0,60 39 1438,-60-38-2254,1-1 0,-1-1 0,1 0 0,1 0 0,-1-1 0,0-1 0,1 0 0,-1 0 0,1-1 0,-1-1 0,1 0 0,0 0 1,-1-1-1,1-1 0,-1 0 0,1 0 0,-1-1 0,0-1 0,0 0 0,0 0 0,-1-1 0,1-1 0,-1 1 0,0-2 0,-1 1 0,1-1 0,-2-1 0,1 0 0,-1 0 0,0 0 0,0-1 1,-1-1-1,6-10 0,-5 5-51,0 0 1,-2-1 0,0 1-1,0-1 1,-2-1 0,0 1 0,-1 0-1,-1-1 1,0 0 0,-1 0-1,-1-18 1,-1 25-63,0 0-1,0 0 1,0 0 0,-1 0 0,-1 1-1,0-1 1,0 1 0,-1-1-1,0 1 1,-1 0 0,0 1 0,0-1-1,0 1 1,-1 0 0,-1 0-1,0 1 1,0 0 0,0 0 0,-16-11-1,11 11-58,-2 0-1,1 1 1,-1 0-1,0 1 0,0 1 1,0 0-1,0 1 1,-1 1-1,0 0 1,1 1-1,-1 1 0,0 0 1,-23 3-1,17 0-33,0 1 0,0 1 0,0 1 0,1 0 0,0 2 0,0 0 0,1 2 0,-35 21 0,44-23 21,0 0 0,0 0 0,1 1 0,1 0 0,-1 0 1,1 1-1,1 0 0,0 1 0,1 0 0,0 0 0,-9 23 0,13-31 31,1 1 0,0 0-1,0 0 1,1 1 0,-1-1-1,1 0 1,0 0-1,0 0 1,0 0 0,1 0-1,-1 0 1,1 0 0,0 0-1,0 0 1,0 0 0,3 5-1,-1-5 10,-1 0-1,1 0 0,1-1 0,-1 0 0,0 1 0,1-1 1,-1 0-1,1-1 0,0 1 0,0-1 0,0 1 0,1-1 1,-1 0-1,0-1 0,1 1 0,-1-1 0,8 2 0,5 0 2,-1-1 0,1-1 0,-1 0 0,1-1 0,-1 0 0,1-1 0,-1-1 0,26-7 0,14-7 76,61-25-1,3-1 469,-105 37-429,-1 0 96,1 1 0,0 0 0,0 1 0,22-1 0,-32 4-140,-1 0 1,0 0-1,0 1 1,0 0 0,1-1-1,-1 1 1,0 1-1,0-1 1,0 0-1,0 1 1,-1 0-1,1 0 1,0 0-1,-1 1 1,0-1 0,1 1-1,-1 0 1,0-1-1,0 1 1,4 7-1,8 12 249,-1 2 0,-1 0 0,14 35 0,-20-40-278,1-1-1,0-1 1,2 1-1,0-2 1,0 1-1,2-1 1,23 25-1,-18-25-444,0-1 0,31 20-1,-42-32-216,0 1-1,1-1 0,0 0 1,0 0-1,0-1 0,0 0 0,9 1 1,-1-4-2089</inkml:trace>
</inkml:ink>
</file>

<file path=ppt/ink/ink8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1.6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6144,'-1'2'762,"0"0"0,0 0 0,0-1 1,0 1-1,0 0 0,0 0 0,0 0 0,1 0 0,-1 0 1,1 0-1,-1 1 0,1 1 0,3 31 3637,22 36-3398,-15-45-54,1 4-349,-1 1-1,-1 0 0,-2 1 1,-1 0-1,3 54 0,-10-43-526,-1-28-328,2 0-1,0 0 1,1-1 0,2 18-1,-3-32 134,0 1 0,1 0 1,-1-1-1,0 1 0,0-1 0,1 1 0,-1-1 0,0 1 0,1-1 0,-1 0 0,1 1 0,-1-1 1,0 1-1,1-1 0,-1 0 0,1 1 0,-1-1 0,1 0 0,-1 1 0,1-1 0,0 0 0,-1 0 0,1 0 1,-1 1-1,1-1 0,-1 0 0,1 0 0,0 0 0,-1 0 0,1 0 0,-1 0 0,1 0 0,-1 0 1,1 0-1,0 0 0,-1-1 0,1 1 0,-1 0 0,1 0 0,-1-1 0,1 1 0,-1 0 0,1 0 1,-1-1-1,1 1 0,-1-1 0,1 1 0,0-1 0,-1 1 9,14-7-3106</inkml:trace>
</inkml:ink>
</file>

<file path=ppt/ink/ink8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2.0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8704,'-9'11'4352,"18"8"-3456,-4-15 6527,-1 12-6655,1 0 0,1 19 256,-3-8 0,6 9-1536,2-4 128,-2 7 512,0-4 128,1 8-1024,-1-13 128,0-17-1920,2 3 0,6-13-511,3 1-1</inkml:trace>
</inkml:ink>
</file>

<file path=ppt/ink/ink8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2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 12288,'-38'23'6143,"53"2"-12926,-10-22 12542,7 10-9982,-1-6-1</inkml:trace>
</inkml:ink>
</file>

<file path=ppt/ink/ink8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2.8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47 5888,'0'-20'2944,"0"6"-2304,0 14 5760,-5-9-5633,1 6 1,-5 3 256</inkml:trace>
</inkml:ink>
</file>

<file path=ppt/ink/ink8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3.2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1 11008,'-5'3'4586,"-22"24"927,10 6-4444,16-31-1079,1 0-1,0 0 0,0 0 1,0 0-1,-1 0 0,2 0 0,-1 0 1,0 0-1,0 0 0,1 0 1,-1 0-1,1 0 0,0 0 1,-1 0-1,1 0 0,0-1 0,0 1 1,0 0-1,0-1 0,0 1 1,1 0-1,-1-1 0,1 1 1,-1-1-1,1 0 0,-1 1 1,1-1-1,-1 0 0,1 0 0,0 0 1,0 0-1,0 0 0,0-1 1,0 1-1,-1-1 0,5 1 1,51 15 127,1-3 1,96 9-1,-106-17-110,-1 1-1,0 3 0,-1 1 0,78 29 1,-115-35 25,-1-1 0,0 2 0,0-1 0,-1 1 0,1 0 0,-1 1 0,0-1 0,-1 1 0,1 1 0,-1-1 0,0 1 0,-1 0 0,0 1 0,0-1 0,-1 1 0,1 0 0,-2 0 0,1 1 0,-1-1 0,0 1 0,-1-1 0,0 1 0,1 11 0,-4-18 2,1 1 1,-1-1-1,0 0 0,0 0 1,0 0-1,0 0 1,0 0-1,0 0 1,-1 0-1,1 0 1,-1-1-1,1 1 1,-1 0-1,0-1 0,0 1 1,1-1-1,-1 0 1,0 0-1,0 0 1,0 0-1,-1 0 1,1 0-1,0 0 1,-4 0-1,-62 17 418,62-16-400,-35 3-46,-1-1 1,-66-3 0,62-2-1030,46 1 973,1 0 0,-1 0 0,0 0 0,0 0 0,1-1-1,-1 1 1,0 0 0,0 0 0,0 0 0,1-1 0,-1 1 0,0 0 0,0 0-1,0-1 1,0 1 0,0 0 0,1-1 0,-1 1 0,0 0 0,0 0-1,0-1 1,0 1 0,0 0 0,0-1 0,0 1 0,0 0 0,0-1-1,0 1 1,0 0 0,0 0 0,0-1 0,0 1 0,0 0 0,0-1 0,-1 1-1,1 0 1,0 0 0,0-1 0,0 1 0,0 0 0,-1 0 0,1-1-1,0 1 1,0 0 0,0 0 0,-1 0 0,1-1 0,0 1 0,0 0-1,-1 0 1,1 0 0,0 0 0,-1-1 0,1 1 0,0 0 0,0 0-1,-1 0 1,1 0 0,0 0 0,-1 0 0,1 0 0,0 0 0,-1 0 0,1 0-1,0 0 1,0 0 0,-1 0 0,1 0 0,-1 1 0,23-22-4352,-20 19 4122,13-11-2792</inkml:trace>
</inkml:ink>
</file>

<file path=ppt/ink/ink8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3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8 8576,'-15'-7'4224,"10"14"-3968,5-7 7423,0 12-7295,0-5 128,0 29 128,0-13 128,5 16-1152,-1-7 128,7 4-128,-2-10 0,5 3-2432,0-10 1</inkml:trace>
</inkml:ink>
</file>

<file path=ppt/ink/ink8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3.9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59 9856,'-9'4'4864,"41"-13"-8192,-22 5 7168,-1-7-7552,-3 3 128,-3-8-256,2 1 128</inkml:trace>
</inkml:ink>
</file>

<file path=ppt/ink/ink8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4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50 4864,'0'0'307,"0"-1"0,0 1-1,0 0 1,0-1 0,0 1 0,-1 0 0,1-1 0,0 1-1,0-1 1,0 1 0,0 0 0,0-1 0,0 1 0,0-1 0,0 1-1,0 0 1,1-1 0,-1 1 0,0-1 0,0 1 0,0 0-1,0-1 1,0 1 0,1 0 0,-1-1 0,0 1 0,0 0 0,1-1-1,-1 1 1,0 0 0,0 0 0,1-1 0,-1 1 0,0 0-1,1 0 1,-1-1 0,0 1 0,1 0 0,-1 0 0,1 0-1,-1 0 1,0 0 0,1-1 0,-1 1 0,1 0 0,-1 0 0,0 0-1,1 0 1,0 0 0,8 1 94,-5 5-311,0-1 0,0 0-1,0 1 1,0 0 0,-1 0-1,0 0 1,0 0 0,-1 1-1,0-1 1,0 1 0,2 10-1,0-3 414,88 304 2249,-96-335-2701,1 0 0,0 0 0,2-1 0,0 1 0,1-1 0,0 1 0,1-1 0,1 1 0,5-18 0,-3 16-17,0 0-1,2 0 0,0 0 1,1 1-1,1 0 0,0 1 1,2-1-1,19-26 1,-24 38 24,0 0 0,1 0 0,0 1 0,1-1 0,-1 1 0,1 1 0,0-1 0,0 1 0,0 0 0,1 1 0,-1 0 0,1 0 0,0 0 0,0 1 0,0 1 0,0-1 0,0 1 0,0 0 0,0 1 0,0 0 0,1 0 0,-1 1 0,0 0 0,0 1 0,0-1 0,0 2 0,0-1-1,-1 1 1,1 0 0,-1 0 0,13 8 0,-5 1-5,-1 0-1,1 0 0,-2 2 0,0-1 0,0 2 0,-2 0 1,0 0-1,17 31 0,-22-34-28,-1 0 1,-1 1-1,0-1 0,0 1 1,-1 0-1,-1 0 0,0 0 1,-1 0-1,0 0 1,-1 1-1,-1-1 0,0 0 1,-4 20-1,-1 1-743,5-25-9,0 1-1,-1-1 1,0 0 0,-1 0-1,0 0 1,0 0-1,-1 0 1,-10 16 0,13-21-2750</inkml:trace>
</inkml:ink>
</file>

<file path=ppt/ink/ink8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5.2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441 466 6144,'0'0'153,"0"0"0,0 0 0,0 0 1,0 0-1,0 0 0,0 0 0,0 0 1,0 0-1,-1 0 0,1 0 0,0 0 1,0 0-1,0 0 0,0 0 0,0 0 0,0 0 1,0 0-1,-1 0 0,1 0 0,0 0 1,0 0-1,0 0 0,0 0 0,0 0 0,0 0 1,0 0-1,0 0 0,0 0 0,-1 0 1,1 0-1,0 0 0,0 0 0,0-1 0,0 1 1,-3 24 5552,-3 22-1800,3-32-3648,1-1 0,0 2 0,1-1 0,1 0 0,0 0 0,1 0 0,0 0 0,6 21 0,-5-26-121,1 1 1,0-1-1,1 0 0,-1 0 1,2 0-1,-1-1 1,1 0-1,1 0 1,0 0-1,0 0 0,0-1 1,1 0-1,10 9 1,-12-13-112,0 0 1,0 0-1,1 0 1,-1-1 0,1 1-1,-1-1 1,1-1 0,0 1-1,0-1 1,-1 0-1,1 0 1,0-1 0,0 0-1,0 0 1,0 0 0,0-1-1,0 1 1,0-1-1,0-1 1,-1 1 0,1-1-1,0 0 1,-1-1 0,0 1-1,1-1 1,-1 0-1,0 0 1,7-6 0,-2 1 17,0 0 0,-1 0 0,0-1 0,0 0 0,-1 0 0,0-1 0,0 0 0,-1-1 0,-1 1 0,0-1 0,0-1 0,7-20 0,-9 13-21,0-1 0,-2 1 1,0-1-1,-1 0 1,0 1-1,-2-1 1,-1 0-1,0 1 1,-1-1-1,-1 1 0,-13-37 1,-2 9-14,-1 1-1,-3 0 1,-39-57 0,55 91-12,0 1 0,-2 1 0,1-1 0,-1 1 0,-1 1 0,0 0 0,0 0 0,0 1 0,-1 0 0,-14-7 0,15 10 1,0 1-1,0 0 1,0 1-1,-1 0 1,1 0-1,-1 1 1,0 1-1,0-1 0,0 2 1,1 0-1,-1 0 1,0 1-1,-15 3 1,-3 2-27,1 1 0,0 2 1,0 1-1,1 1 0,-27 15 0,37-17-8,0 2 0,0 0 0,1 0 0,0 2 0,1 0 0,1 0 0,0 1 0,-19 26 0,31-38 32,1 0 0,-1 0 0,1 0 0,0 0 0,0 0 0,0 0 0,0 1 0,0-1 0,1 0 0,-1 1 0,0-1 0,1 0 0,0 1-1,0-1 1,0 0 0,0 1 0,0-1 0,0 1 0,0-1 0,1 0 0,-1 1 0,1-1 0,0 0 0,0 1 0,0-1 0,0 0 0,0 0 0,0 0 0,0 0 0,1 0 0,-1 0 0,1 0 0,-1-1-1,4 3 1,4 4 10,1-1 0,0 0 0,0-1 0,0 0 0,16 6 0,-16-8-6,50 24 122,0-4 0,79 21 1,-105-36-121,1-2 1,-1-1 0,1-2 0,0-1 0,64-4 0,-78-2-280,0 0 0,0-2 0,0 0 0,-1-2 0,0 0 0,23-12 0,58-34-5602,-99 52 5739,27-14-3187</inkml:trace>
</inkml:ink>
</file>

<file path=ppt/ink/ink8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5.7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1 453 4864,'2'3'724,"1"-1"1,-1 0-1,1 0 0,0-1 1,0 1-1,0 0 1,0-1-1,0 0 1,0 1-1,0-1 0,0 0 1,1-1-1,2 1 1,1 0-159,-1-1 0,1 0 1,0 0-1,-1 0 1,1-1-1,7-2 1,1-1-210,0-1 0,-1 0 0,0-1 0,26-14 1,-29 12-37,1 0 1,-2 0 0,1-1 0,-1-1-1,0 0 1,-1 0 0,0 0-1,-1-2 1,0 1 0,-1-1 0,0 0-1,6-16 1,-6 11-178,0 0 1,-2-1-1,0 0 1,-1 0-1,-1 0 1,-1-1-1,0 1 1,-1-25-1,-2 31-16,0 1 0,0-1 0,-1 1 0,0-1 0,-8-19 0,10 30-123,0 1 1,0 0-1,0 0 0,0-1 0,0 1 0,0 0 1,0 0-1,0-1 0,0 1 0,0 0 0,0 0 1,0-1-1,0 1 0,0 0 0,-1 0 0,1-1 1,0 1-1,0 0 0,0 0 0,0 0 1,0-1-1,-1 1 0,1 0 0,0 0 0,0 0 1,0 0-1,-1-1 0,1 1 0,0 0 0,0 0 1,-1 0-1,1 0 0,0 0 0,0 0 0,-1 0 1,1 0-1,0 0 0,0 0 0,-1 0 0,1 0 1,0 0-1,0 0 0,-1 0 0,1 0 0,0 0 1,0 0-1,-1 0 0,1 0 0,0 0 1,0 0-1,0 0 0,-1 0 0,1 0 0,0 1 1,-1-1-1,-8 20 228,-1 31 159,4 0-648,-19 179 1599,19-76-8573,6-145 3752</inkml:trace>
</inkml:ink>
</file>

<file path=ppt/ink/ink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8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9 6656,'-9'-9'3328,"9"22"-2048,4-10 3456,1 6-4480,-1 2 127,1 5 257,0 3 0,4-3-768,0-5 128,-3 1 384,-1-4 0,-5 4-640,-5-5 0,-4-2-1535,-2-5 127,7 0-768,-10 0 128</inkml:trace>
</inkml:ink>
</file>

<file path=ppt/ink/ink8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6.7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1 173 2304,'41'-32'10243,"15"-11"-6152,-41 33-3762,0 0-1,0 1 1,0 0 0,23-8 0,-17 10-72,-2-1-15,0 1-1,0 1 1,1 1 0,0 1-1,23-2 1,-38 7-200,-1-1 1,1 1-1,-1 0 0,1 1 1,-1-1-1,0 1 1,0 0-1,0 0 0,0 0 1,5 4-1,-5-4-515,0 1 0,0-1 0,0 0 0,0 0 1,0 0-1,0-1 0,1 1 0,-1-1 0,0 0 0,7 0 0,0-1-1980</inkml:trace>
</inkml:ink>
</file>

<file path=ppt/ink/ink8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1:37.5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 3072,'3'-3'604,"1"-1"1,-1 1-1,1 0 0,0 0 1,0 0-1,0 0 1,1 1-1,-1 0 0,10-4 1,-13 5-356,1 0 0,0 1 0,0-1 0,0 1 0,-1-1 0,1 1 0,0-1 1,0 1-1,0 0 0,0 0 0,0 0 0,0 0 0,0 0 0,-1 1 0,1-1 1,0 0-1,0 1 0,0 0 0,0-1 0,-1 1 0,1 0 0,0 0 0,-1 0 1,1 0-1,-1 0 0,1 0 0,-1 0 0,1 1 0,-1-1 0,0 0 0,2 3 0,96 185 1883,23 39 46,-106-203-2094,58 93-201,109 233 0,-176-334 117,0 0 0,-2 1 0,0-1 0,-1 1 0,-1 0 0,0 0 0,-1 25 0,-2-31 0,-2 1 0,1 0 0,-2 0 0,0 0 0,0-1 0,-1 0 0,-1 1 0,0-1 0,0-1 0,-15 22 0,-30 34-1621,47-64-704,3-3-256</inkml:trace>
</inkml:ink>
</file>

<file path=ppt/ink/ink8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27.7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445 3 3968,'-21'-1'8698,"18"0"-8443,0 1 0,1 0 1,-1-1-1,0 1 0,1 0 1,-1 1-1,0-1 0,1 0 1,-1 1-1,0-1 0,1 1 1,-1 0-1,1 0 0,-1 0 1,1 0-1,0 0 0,-1 1 1,1-1-1,0 1 0,0-1 0,0 1 1,-4 4-1,-24 28 783,-45 64 0,-1 3-639,62-82-354,1 1 1,0 0-1,2 1 1,0 1-1,-9 26 1,-34 116 148,54-163-192,-15 66 126,3 1 0,3 0 0,3 0 0,3 1 0,7 93 0,-1-121-36,1 0-1,17 68 1,-16-89 132,1-1 0,1 0 1,1 0-1,0-1 0,1 0 1,1-1-1,23 30 0,23 16 663,-36-42-608,-1 0 0,0 0-1,-2 2 1,-1 0-1,0 2 1,21 46 0,-35-65-201,1 1 0,0-1 1,0 1-1,1-1 1,7 10-1,-10-14-85,1 0 1,0 0-1,-1-1 0,1 1 0,0 0 0,0-1 1,0 1-1,0-1 0,0 0 0,1 0 0,-1 1 0,0-2 1,1 1-1,-1 0 0,0 0 0,1-1 0,-1 1 1,5-1-1,-6 0-740,-5 0-3583,3 0 980</inkml:trace>
</inkml:ink>
</file>

<file path=ppt/ink/ink8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28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471 81 4992,'0'-6'3342,"0"-12"2814,-5-9-2841,4 25-3220,0 0 0,0 1 0,0-1 0,0 0 0,0 1 0,-1-1 0,1 1 0,0 0 0,-1-1 0,1 1 0,-1 0 0,1 0 0,-1 0 0,0 0 0,1 0 0,-1 0 0,0 1 0,0-1 0,1 0 1,-1 1-1,0-1 0,0 1 0,0 0 0,-4 0 0,-19-2 390,-1 1 1,1 1-1,-1 1 1,1 1-1,0 2 1,0 0 0,-48 16-1,63-16-394,0 0 0,-1 1 0,2 0 0,-1 0 0,1 1 0,0 0 1,0 1-1,0 0 0,1 0 0,0 1 0,1 0 0,0 0 0,0 1 0,0 0 0,1 0 0,1 1 0,0 0 0,0 0 0,1 0 0,0 0 0,-4 15 1,6-12-53,0-1 1,1 0-1,0 1 1,0-1-1,2 1 1,-1-1-1,2 0 1,0 1 0,0-1-1,1 0 1,0 0-1,1 0 1,1 0-1,0-1 1,0 0-1,1 0 1,0 0-1,1-1 1,11 13 0,-11-14-28,1-1 1,0 0-1,1-1 1,0 0-1,0 0 1,0 0-1,1-1 1,0-1-1,0 0 1,1 0-1,-1-1 1,1 0-1,0-1 1,0 0-1,0-1 1,0 0 0,1-1-1,-1 0 1,0-1-1,1 0 1,22-4-1,-4-1-1,0-2 0,54-19 0,-72 21-14,0 0 0,1-1-1,-2 0 1,1-1 0,-1 0-1,0-1 1,-1 0 0,1 0 0,11-14-1,0 3 6,-21 18-2,0 1 0,-1 0-1,1 0 1,0 0 0,-1 0 0,1 0 0,0 0-1,-1 0 1,1 0 0,0 0 0,-1 0 0,1 0-1,0 0 1,-1 0 0,1 0 0,-1 1 0,1-1-1,0 0 1,-1 1 0,1-1 0,-1 0 0,1 1-1,-1-1 1,2 1 0,1 3 5,0 1-1,0-1 1,-1 1-1,1 0 1,-1 0-1,0 0 1,2 8-1,-2-6 30,0 0-1,1 0 1,0 0 0,0-1-1,7 11 1,-1-8-11,0-1 0,1 0 0,0 0 0,0-1 0,0 0 0,1-1 0,0-1 0,0 1 0,1-2 0,0 1 0,-1-2 0,1 1 0,1-2 0,-1 1 0,0-2 0,1 0 0,-1 0 0,0-1 0,1-1 0,12-1 0,-7-1-19,1 1-1,0-2 1,-1 0 0,0-2 0,0 0 0,0-1 0,-1 0 0,0-1 0,-1-1-1,0-1 1,0-1 0,23-19 0,-35 26-11,0-1 1,0 0-1,0 0 0,0 0 1,-1 0-1,0 0 0,0-1 0,0 1 1,0-1-1,-1 0 0,0 0 1,-1 0-1,1 0 0,-1 0 0,1-9 1,-2 2-16,-1 0 1,1 1 0,-2-1 0,0 1 0,0 0-1,-6-17 1,5 20 3,-1 1 0,0 0 0,0 0 0,0 0 0,-1 0 0,0 1 0,-1-1-1,1 1 1,-1 0 0,-1 1 0,1 0 0,-1 0 0,0 0 0,-12-6 0,0 1-30,1 2 0,-1 0-1,-1 1 1,-39-11 0,51 17 34,-1 1 0,1-1 1,-1 2-1,1-1 0,-1 1 0,0 0 0,1 1 0,-1 0 0,1 0 0,-1 1 1,1 0-1,0 1 0,0 0 0,0 0 0,-15 8 0,8-4 2,2-1-19,0 0 1,0 1 0,1 0 0,0 1 0,1 1 0,0 0 0,0 0 0,1 1 0,-13 14 0,21-20-122,-1 0 0,0-1 0,1 1 0,-1 0 0,1 1 0,0-1 0,1 0 0,-1 1 0,1-1 0,0 1 0,0-1 0,0 1 0,0-1 0,1 1 0,0 0 0,0-1 0,0 1 0,1 0 0,-1-1 0,1 1 0,0-1 0,0 1 0,1-1 0,0 1 0,-1-1-1,1 0 1,1 0 0,-1 0 0,1 0 0,4 5 0,-4-5-188,-1-1 0,1 0 0,1 0-1,-1-1 1,0 1 0,1-1 0,-1 1-1,1-1 1,0 0 0,0-1 0,0 1-1,0-1 1,0 1 0,6 0 0,1 1-444,33 10-2544</inkml:trace>
</inkml:ink>
</file>

<file path=ppt/ink/ink8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29.3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264 11 4864,'-2'-1'792,"1"0"1,-1 0-1,1 0 1,-1 0-1,1 0 1,-1 0-1,0 1 1,1-1-1,-1 1 1,0-1 0,1 1-1,-1-1 1,0 1-1,-3 0 1,-32 5 2120,29-3-2790,0 0-1,0 1 1,1 0-1,-1 1 0,1-1 1,-10 8-1,-14 9 937,-11 8-456,41-27-575,-1 0-1,1 0 0,-1 1 1,1-1-1,-1 1 0,1-1 1,0 1-1,0 0 0,0-1 1,0 1-1,0 0 0,0 0 1,0 0-1,0 0 1,1 0-1,-1 0 0,0 3 1,2-3 11,0 0 0,0-1 1,0 1-1,0-1 0,0 1 1,0-1-1,0 1 0,1-1 1,-1 1-1,0-1 1,1 0-1,-1 0 0,1 0 1,0 0-1,-1 0 0,4 1 1,1 2 37,9 5 58,0-1 1,0-1-1,1 0 0,-1-1 0,25 7 1,12 4 204,39 23 236,149 90 0,-227-122-471,0 0 0,0 2 0,14 13 1,-25-22-66,0 1 0,0-1 0,0 1 0,0 0 0,-1 0 0,1 0 0,0 0 0,-1 0 1,0 0-1,1 0 0,-1 0 0,0 0 0,0 1 0,0-1 0,0 1 0,-1-1 1,1 1-1,-1-1 0,1 1 0,-1-1 0,0 1 0,0-1 0,0 1 0,0-1 0,-1 1 1,1-1-1,-1 1 0,1-1 0,-1 1 0,-1 2 0,-3 2 59,0-1-1,0-1 0,0 1 1,-1-1-1,0 1 0,0-2 1,0 1-1,0-1 1,-1 0-1,0 0 0,0-1 1,0 1-1,-8 1 1,-12 3 122,0-1 1,-34 5 0,54-11-196,-64 8 344,-81-1 0,7-1-1494,134-5 855,9-2 21,-1 1 0,0-1 0,1 0 0,-1 1 0,0-1-1,1 0 1,-1-1 0,0 1 0,1 0 0,-1-1 0,0 1 0,1-1-1,-1 0 1,1 0 0,-1 0 0,1 0 0,-4-3 0,-9-8-3486</inkml:trace>
</inkml:ink>
</file>

<file path=ppt/ink/ink8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0.4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370 562 4736,'-1'-1'423,"1"1"0,-1 0 1,0 0-1,0 0 0,0 0 1,1 0-1,-1-1 0,0 2 1,0-1-1,0 0 0,1 0 1,-1 0-1,0 0 0,0 0 0,0 1 1,1-1-1,-1 0 0,0 1 1,0-1-1,1 0 0,-2 2 1,-5 14 3767,10 33-2964,-1-31-215,0 22-320,-2-8-327,2 1 0,2-1 1,10 43-1,-12-65-340,1-1 1,0 0-1,1 0 0,0 0 1,1 0-1,0-1 1,0 1-1,1-1 1,0-1-1,0 1 1,0-1-1,1 0 1,1 0-1,-1-1 1,14 9-1,-16-12 2,0 0 0,1 0-1,-1-1 1,1 0 0,0 0-1,0 0 1,0-1 0,0 1 0,0-2-1,0 1 1,0 0 0,0-1-1,0 0 1,12-2 0,-8 0 25,0-1 1,-1 0 0,1-1-1,0 1 1,-1-2 0,0 1 0,0-1-1,14-11 1,-12 7 0,0 0 0,-1-1 0,0 0 0,0 0-1,-1-1 1,0-1 0,-1 0 0,0 0 0,-1 0 0,-1-1 0,10-24 0,-6 5 17,-2-1 1,0 0 0,4-60-1,-11 71-47,0 0 0,-2 0-1,0 0 1,-2 0-1,-10-43 1,1 23-27,-32-72 0,35 93 0,-2 0-1,0 1 1,-2 0 0,0 0-1,-1 2 1,-1 0-1,0 0 1,-2 1-1,0 1 1,-27-19-1,31 26 1,0 1-1,-1 0 0,0 1 0,0 0 0,-1 1 0,1 1 0,-2 0 0,1 1 0,0 1 0,-1 0 0,1 1 0,-1 1 0,0 1 0,0 0 0,-29 4 0,26 0-4,0 0-1,1 1 1,0 1-1,0 1 1,0 1 0,1 0-1,0 1 1,1 1-1,0 1 1,0 0-1,-25 25 1,34-30 14,1 1-1,0 0 1,0 0 0,0 0 0,1 0 0,0 1 0,1 0-1,0 0 1,0 0 0,1 0 0,0 1 0,0 0-1,1-1 1,0 1 0,0 0 0,1 0 0,1 0-1,-1 0 1,1 0 0,1 0 0,0 0 0,0 0 0,1 0-1,0 0 1,0 0 0,1-1 0,5 12 0,-4-12 13,1 1 0,0-1 0,0 1 1,1-1-1,0-1 0,1 1 0,0-1 1,0-1-1,0 1 0,1-1 0,0 0 1,9 5-1,-1-3-58,-1 0 1,1-1-1,1-1 1,0 0 0,-1-2-1,25 5 1,-2-5-300,0-1 1,0-1 0,0-2-1,0-2 1,61-11-1,-56 3-2112,86-32 0,-94 30-49,-7 1-337</inkml:trace>
</inkml:ink>
</file>

<file path=ppt/ink/ink8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1.1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26 5376,'2'-1'568,"1"0"0,-1 0 0,1 0-1,-1 0 1,1 1 0,0-1 0,-1 1 0,1-1 0,0 1 0,-1 0 0,1 0 0,4 1-1,15-2 1288,-2-5-1361,1 2-1,1 1 1,-1 0 0,0 1-1,1 2 1,29 2 0,-49-2-417,1 0 1,-1 1-1,0-1 0,1 1 1,-1-1-1,0 1 0,1 0 1,-1 0-1,0 0 0,0 0 1,0 0-1,0 1 1,0-1-1,0 1 0,0-1 1,-1 1-1,1 0 0,-1-1 1,1 1-1,-1 0 0,2 3 1,-1-1-12,-1-1 0,0 1-1,0-1 1,-1 1 0,1-1 0,-1 1 0,1 0 0,-1-1 0,-1 1 0,1 0 0,0-1 0,-2 7-1,-2 4 82,-1 0-1,0 0 1,0-1-1,-2 0 1,0 0-1,-11 16 1,-1-3 437,-1-1 1,-1-1-1,-1 0 1,-42 33-1,56-52-381,-1 0 0,1 0 0,-1-1 0,0 0 0,0-1 0,-1 0 0,1 0 0,-13 1 0,16-3-147,0 0 0,0 0 0,1-1 0,-1 0 0,0 0 0,0 0 0,0 0 0,1-1 0,-1 0 0,0 0 0,1-1 0,-1 0 0,1 0 0,-10-5 0,14 7-56,0-1 1,0 0 0,0 0-1,0 0 1,1 0-1,-1 0 1,0 0-1,0-1 1,1 1 0,-1 0-1,1 0 1,-1 0-1,1-1 1,0 1 0,-1 0-1,1 0 1,0-1-1,0 1 1,0 0-1,0 0 1,0-1 0,0 1-1,0 0 1,0-1-1,1 1 1,-1 0 0,0 0-1,1-1 1,-1 1-1,1 0 1,-1 0-1,1 0 1,0 0 0,-1-1-1,1 1 1,0 0-1,0 0 1,0 1-1,1-3 1,1 0-1,0 0 0,1-1 0,-1 1-1,1 0 1,-1 0 0,1 1 0,0-1 0,0 1 0,0 0-1,7-3 1,-1 4-1,0 0 0,0 1 0,0 0 1,1 0-1,-1 1 0,0 0 0,0 1 0,0 0 0,0 1 0,18 7 0,-12-5 30,0 0 1,0-1-1,29 3 0,-8-4-806,-1-2 1,1-2-1,0-1 1,51-11-1,-41 3-2231,-7 1-320</inkml:trace>
</inkml:ink>
</file>

<file path=ppt/ink/ink8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1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 7424,'88'3'10393,"1"4"-6861,-24-1-4078,0-2 0,88-8 0,-142 3 402,11 0-1023,-1-2 0,1 0 0,-1-1 0,0-2 0,36-12 0,-32 2-1286</inkml:trace>
</inkml:ink>
</file>

<file path=ppt/ink/ink8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2.0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7168,'-1'12'11972,"1"45"-9928,1-18-1853,2 41 487,3-2-1,3 1 0,24 92 1,-30-160-759,4 27-131,-10-14-3229,3-24 3321,-1 0 0,1 0 0,0 0 0,0 1 0,0-1 0,0 0 0,-1 0 0,1 0-1,0 0 1,0 0 0,-1 1 0,1-1 0,0 0 0,0 0 0,0 0 0,-1 0 0,1 0-1,0 0 1,0 0 0,-1 0 0,1 0 0,0 0 0,0 0 0,-1 0 0,1 0 0,0 0 0,0 0-1,-1 0 1,1 0 0,0 0 0,0 0 0,-1 0 0,1 0 0,0 0 0,0 0 0,-1-1-1,1 1 1,0 0 0,0 0 0,0 0 0,-1-1 0,0 1-574,-9-5-2271</inkml:trace>
</inkml:ink>
</file>

<file path=ppt/ink/ink8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2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7936,'0'3'3968,"20"24"-3328,-15-24 7295,4 22-7423,-6-10 0,8 24 512,-2-11 0,5 24-1408,-5-13 128,2 11 640,-2-11 128,0 9-768,-4-13 128,4-1-1408,-4-9 128,4-2-1664,0-7 129</inkml:trace>
</inkml:ink>
</file>

<file path=ppt/ink/ink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18.92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98 7936,'17'-10'3968,"55"-19"-5248,-53 13 7423,-1 2-6526,-4 1-1,-5 1-2560,-13 12 0,-10 5 2560,-9-14 0</inkml:trace>
</inkml:ink>
</file>

<file path=ppt/ink/ink8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2.7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59 12928,'-23'-3'6399,"40"10"-8703,-17-7 12032,9-4-9472,-9 4 0,6-7 0,-1-2 0,-2-1-384,3 1 0,-6-6-128,0 7 0,0 8-1664,0 0 0,-14 8-1536,5 0 1</inkml:trace>
</inkml:ink>
</file>

<file path=ppt/ink/ink8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3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367 67 5376,'1'-2'431,"0"0"1,0 1-1,0-1 0,0 0 1,-1 0-1,1 0 0,-1 1 1,0-1-1,1 0 0,-1 0 1,0 0-1,0 0 0,0 0 1,0 0-1,0 0 0,-1 0 1,1 0-1,-1 1 0,1-1 1,-1 0-1,1 0 0,-1 0 1,0 1-1,-1-3 0,0 2-232,0 0 1,-1 1-1,1-1 0,0 1 0,-1-1 0,1 1 0,0 0 1,-1 0-1,0 0 0,1 0 0,-1 0 0,1 1 1,-1-1-1,-5 0 0,-7 1-112,0-1 0,0 2 1,-1 0-1,-19 5 0,4 0 502,1 1 0,-37 13-1,59-17-557,1 0 0,0 0 0,-1 0-1,1 1 1,1 0 0,-1 1 0,1 0 0,-1 0 0,1 0-1,1 0 1,-1 1 0,1 0 0,-9 13 0,13-17-30,1-1 1,0 1 0,0-1 0,0 1-1,0-1 1,0 1 0,0-1 0,1 1-1,-1-1 1,0 0 0,1 1 0,-1-1-1,1 1 1,-1-1 0,1 0 0,0 0-1,-1 1 1,1-1 0,0 0 0,0 0-1,0 0 1,0 0 0,0 0 0,0 0-1,0 0 1,1 0 0,-1 0 0,0 0-1,0-1 1,1 1 0,-1 0 0,0-1-1,2 1 1,52 23 274,-50-22-249,80 42 316,-27-13-280,-8-9-33,-1 2 1,56 38-1,-91-53-5,0 1-1,-1 0 0,0 1 1,-1 0-1,0 1 0,-1 1 1,-1-1-1,0 2 1,0 0-1,-1 0 0,10 22 1,-18-32 33,1-1 0,-1 1 0,0 0 1,0-1-1,0 1 0,-1 0 1,1 0-1,-1 0 0,0 0 1,0-1-1,-1 1 0,1 0 0,-1 0 1,1 0-1,-1-1 0,0 1 1,-1 0-1,1-1 0,-3 5 0,1-3 25,-1 0-1,1 0 0,-1-1 0,-1 1 0,1-1 1,-1 0-1,1 0 0,-1 0 0,0-1 0,-1 0 1,-5 3-1,-5 2-3,-2-1 1,1-1 0,-1-1-1,0 0 1,0-1-1,-36 2 1,49-5-175,0 0 1,0-1 0,1 0-1,-1 0 1,0-1-1,0 1 1,0-1 0,1 0-1,-1 0 1,1-1-1,-1 1 1,1-1 0,-1 0-1,-3-3 1,5 3-286,1-1 1,-1 0 0,1 0 0,0 0-1,0 0 1,1 0 0,-1 0-1,0 0 1,1-1 0,0 1-1,0-1 1,0 1 0,0-1-1,1 1 1,-1-1 0,1 1-1,0-1 1,0 0 0,1-4-1,-1-8-2819</inkml:trace>
</inkml:ink>
</file>

<file path=ppt/ink/ink8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3.9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4 7936,'-5'-4'3968,"5"33"-3072,0-26 6271,0 24-6911,0-4 128,5 16 128,-1-7 0,10 4-768,-5-1 0,11 1-256,-6-6 128,0-7-2304,0-1 129</inkml:trace>
</inkml:ink>
</file>

<file path=ppt/ink/ink8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4.3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20 9984,'-46'-13'4992,"64"13"-6784,-18 0 7679,10-3-7807,-6-1 129,-4 4-2945,0 0 128</inkml:trace>
</inkml:ink>
</file>

<file path=ppt/ink/ink8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4.6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 5760,'8'32'6431,"7"64"0,-1-6-4318,19 61-321,-32-126-1382,-1-25-397,0 1 0,0-1 0,0 0 0,0 0 0,0 1 0,0-1-1,0 0 1,0 0 0,-1 1 0,1-1 0,0 0 0,0 0 0,0 1 0,0-1-1,-1 0 1,1 0 0,0 0 0,0 1 0,0-1 0,-1 0 0,1 0-1,0 0 1,0 0 0,-1 1 0,1-1 0,0 0 0,0 0 0,-1 0 0,1 0-1,0 0 1,-1 0 0,1 0 0,0 0 0,0 0 0,-1 0 0,1 0-1,0 0 1,-1 0 0,-1-2 26,1 1-1,-1 0 1,0-1-1,1 0 1,0 1-1,-1-1 0,1 0 1,0 0-1,0 1 1,0-1-1,0 0 1,0 0-1,0 0 1,1 0-1,-1-1 1,0 1-1,1 0 0,0-4 1,-2-9 19,1-1-1,1 1 1,0-1-1,1 0 1,1 1 0,1-1-1,0 1 1,6-19-1,0 6 16,1 1 0,2 0 1,20-36-1,-28 57-15,0 0 0,0 0 0,0 0 0,1 1 0,-1 0 0,2 0 0,-1 0 0,0 0 0,1 1 0,8-5 0,-11 7-15,0 1 0,0-1-1,1 1 1,-1 0 0,1 0 0,-1 0-1,1 1 1,-1-1 0,1 1-1,-1 0 1,1 0 0,-1 0 0,1 0-1,-1 0 1,1 1 0,-1 0 0,1 0-1,-1 0 1,1 0 0,-1 0-1,0 1 1,4 2 0,5 3 44,0 2 0,-1 0 0,-1 0 0,1 1 0,-1 0 0,-1 1 0,0 0 0,-1 0 0,0 1 0,0 0 0,8 20 1,-6-9-67,0 1 0,-2 0 1,0 0-1,-2 1 1,6 43-1,-11-60-134,-1 0 0,0 0 0,0 1 0,-1-1 0,0 0 0,-1 0 0,0 0 0,0 0 0,-4 9 0,6-18-5711,0-10 4528,0 8 202,0-17-2361</inkml:trace>
</inkml:ink>
</file>

<file path=ppt/ink/ink8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5.3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210 394 8704,'-1'3'1322,"1"0"0,0 1 1,-1-1-1,0 0 0,0 0 0,0 0 1,0 1-1,-3 3 0,2-2-898,0-1 1,0 1-1,0-1 1,1 1-1,0 0 0,0 0 1,-1 7-1,-2 50-219,-3 124 1446,7-167-1571,2 0 0,0 0 0,1 1 0,1-1 0,1-1 0,1 1 0,10 24 0,-13-37-80,1 0 0,-1 0 0,1 0 0,0-1 0,1 1 0,-1-1 0,1 0 0,0 0 0,0-1 0,1 0 0,-1 0 0,1 0 0,0 0 0,0-1 0,0 0 0,1 0 0,-1-1 0,1 0 0,0 0 0,-1 0 0,1-1 0,0 0 0,0 0 0,0-1 0,0 0 0,0 0 0,-1-1 0,1 1 0,0-1 0,0-1 0,0 0 0,-1 0 0,8-3 0,-1-1-10,1-1 0,-2 0 0,1-1 0,-1 0 0,0-1 0,0-1 1,-1 0-1,-1 0 0,0-1 0,0 0 0,-1-1 0,0 0 0,-1-1 0,8-16 0,3-5-66,-2-1 0,13-40 0,-25 60 47,0-1 0,-1 0 0,-1 0-1,0 0 1,-2-1 0,0 1 0,0 0-1,-3-24 1,-5 10 14,-1 1 0,-1 1-1,-1-1 1,-1 2 0,-2-1 0,-29-45 0,30 55 49,-2 0 0,0 1 0,-1 0 0,-1 1 0,0 1 0,-1 1 0,-1 0 1,0 1-1,-29-15 0,25 15-30,0 1 1,0 1-1,-1 1 1,-1 1-1,-33-9 1,47 15-6,0 1 1,0 0 0,0 0-1,0 1 1,-1 1 0,1 0-1,0 0 1,0 1 0,0 0-1,-1 1 1,1 0 0,1 0-1,-1 1 1,0 0 0,1 1 0,-11 5-1,17-7 7,0 0 0,0 0 0,1 1 0,-1-1 0,0 1 0,1-1 0,0 1 0,-1 0 0,1 0 0,0 0 0,0 0 0,1 0 0,-1 0 0,1 1 0,-1-1 0,1 1 0,0-1 0,0 1 0,1-1-1,-1 1 1,1-1 0,0 1 0,0 0 0,0-1 0,0 1 0,0-1 0,1 1 0,0-1 0,0 1 0,0-1 0,0 1 0,0-1 0,3 4 0,4 12 52,2-1 0,0-1 0,1 0 0,21 24 0,-23-30-39,-2-3 21,0 0 0,1-1-1,0 1 1,1-2 0,0 1 0,0-1-1,0 0 1,1-1 0,0 0 0,0-1-1,0 0 1,0-1 0,1 0 0,-1 0-1,22 2 1,6-2-55,-1-1 0,0-2 0,50-7 0,-17-5-648,-51 8-249,0 0-1,-1 2 0,1 0 0,25 1 1,-15 4-2118,-7-3-297</inkml:trace>
</inkml:ink>
</file>

<file path=ppt/ink/ink8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6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155 103 6144,'1'-3'554,"0"1"1,-1 0-1,1 0 0,0 0 1,0 0-1,0 0 0,1 0 1,-1 0-1,0 0 1,1 0-1,0 1 0,-1-1 1,1 1-1,0-1 0,0 1 1,2-2-1,42-28 4141,-27 19-4201,-14 9-452,1-1 1,0 1-1,-1 0 1,1 0-1,0 1 1,0 0-1,10-2 1,-14 3 26,0 1 1,0-1 0,0 1 0,0 0 0,0 0 0,0 0 0,0 0 0,0 0 0,0 1 0,0-1 0,-1 0 0,1 1 0,0 0 0,0-1 0,0 1-1,0 0 1,-1 0 0,1 0 0,0 0 0,-1 0 0,1 0 0,-1 1 0,1-1 0,-1 1 0,0-1 0,1 1 0,-1-1 0,2 3 0,-3-3-65,3 3 64,0 0 1,-1 1-1,1 0 0,-1-1 1,0 1-1,0 0 0,0 0 1,-1 0-1,0 0 0,0 1 1,0-1-1,0 0 0,-1 0 1,0 1-1,0-1 0,0 0 1,-1 0-1,-2 9 0,1-7-8,-1 0 0,0 0 0,-1 0-1,0 0 1,0-1 0,0 1 0,-1-1-1,0 0 1,0 0 0,0-1 0,-1 1 0,0-1-1,0-1 1,0 1 0,-13 6 0,-10 4 310,-1-1 0,-47 15-1,17-6-44,47-18-253,5-1-47,0-1-1,0 0 1,0 0-1,0-1 1,-1 0-1,1 0 1,-12 0-1,25-4-25,8-4 0,0-1 0,0 2 0,15-4 0,-17 7 32,0 0 0,1 1 0,-1 1 0,0 0 0,0 1 0,0 0 0,1 0 0,-1 1 0,0 0 0,-1 1 0,1 1 0,0 0 0,-1 0 0,0 1 0,12 7 0,-16-9-275,1 0 0,0-1 0,-1 1 0,1-1 0,0 0 0,0-1-1,1 0 1,-1 0 0,0-1 0,0 0 0,12-1 0,-7 0-526,0 0 0,0-1 0,-1-1 0,1 0 1,21-9-1,-8-2-2581</inkml:trace>
</inkml:ink>
</file>

<file path=ppt/ink/ink8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6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4352,'3'3'4418,"-3"-5"751,5 9-2106,35-10 905,-35 4-3820,-1 1 0,0 1 0,0-1-1,1 1 1,-2 0 0,1 0 0,0 0 0,-1 0 0,1 0 0,-1 1 0,4 4-1,31 49 756,-33-50-764,15 28 207,-1 1 0,-1 1 0,-3 1 0,0 0-1,-3 1 1,-1 0 0,10 78 0,-10 6-80,-6 157 1,-5-191-218,-1-41-48,-8 64-1,6-93-34,0-1 1,-2 0-1,0 0 0,-1 0 1,0 0-1,-13 22 1,14-32 25,-1-1 1,0 0-1,0 0 1,0 0-1,-13 10 1,12-11-41,1-1-1,-1 1 1,1 1-1,1-1 1,-1 1-1,-3 8 1,-19 23-1041,28-37 785,0 0 0,-1-1 0,1 1 0,-1 0 1,0 0-1,1-1 0,-1 1 0,0 0 0,1-1 0,-1 1 0,0-1 0,0 1 0,0-1 0,1 1 0,-1-1 0,0 1 0,0-1 0,0 0 0,-1 1 0,-3-5-2917</inkml:trace>
</inkml:ink>
</file>

<file path=ppt/ink/ink8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7.2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8192,'5'0'4096,"18"24"-2688,-23-24 5503,14 0-6655,-5-4 128,5 0 0,1-1 128,-1-2-768,4 3 0,-4-8-640,0 1 128,-3 2-1920,-2 6 1</inkml:trace>
</inkml:ink>
</file>

<file path=ppt/ink/ink8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7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12416,'14'16'6143,"79"-4"-8063,-74-12 11136,5 0-9344,-5 0 0,-5 0-2304,1-3 0,-7-6 512,-8 5 0</inkml:trace>
</inkml:ink>
</file>

<file path=ppt/ink/ink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2.9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661 1 3584,'-22'1'1796,"21"-1"-1546,-1 0 0,0 0 1,0 0-1,0 0 1,0 1-1,1-1 1,-1 0-1,0 1 0,0-1 1,1 1-1,-1 0 1,0-1-1,1 1 1,-1 0-1,-2 2 0,-95 65 2630,36-22-1756,38-28-688,0 1 0,-30 29 0,16-6 43,2 1-1,2 2 0,1 2 1,3 1-1,-43 87 1,57-96-213,2 1 1,1 0-1,2 1 1,2 0-1,1 1 1,3 0-1,1 0 1,1 59-1,6-46 16,2-1 0,2 1 0,3-1 0,2-1 0,2 0 0,3 0 0,2-2 0,2 0-1,2-1 1,3-1 0,2-2 0,1 0 0,41 49 0,-38-58-133,1-2 1,1-2-1,2-1 0,1-1 1,2-2-1,1-2 0,59 33 1,-17-15-44,-52-28-563,1 0 1,1-3-1,1 0 1,42 13 0,-73-31-47,-1 0 1,0 1 0,-1-1-1,1 0 1,0 1 0,-1-1 0,0 1-1,1-1 1,-1 0 0,-2-3-1,-31-71-7432,20 40 5375</inkml:trace>
</inkml:ink>
</file>

<file path=ppt/ink/ink8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8.5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22 153 7552,'0'0'-91,"-20"3"5629,21-3-5460,-1 0 0,0 0 1,0-1-1,0 1 0,1 0 1,-1 0-1,0 0 0,0 0 1,0 0-1,0 0 0,1-1 1,-1 1-1,0 0 0,0 0 1,0 0-1,0-1 0,0 1 1,0 0-1,1 0 0,-1 0 1,0-1-1,0 1 0,0 0 1,0 0-1,0 0 0,0-1 1,0 1-1,0 0 0,0 0 1,0 0-1,0-1 0,0 1 1,0 0-1,0 0 0,0-1 1,0 1-1,0 0 0,0 0 1,-1 0-1,1-1 0,0 1 1,0 0-1,0 0 0,0 0 1,0 0-1,0-1 0,-1 1 0,1 0 1,0 0-1,0 0 0,0 0 1,-1 0-1,1-1 0,0 1 1,0 0-1,0 0 0,-1 0 1,1 0-1,0 0 0,0 0 1,0 0-1,-1 0 0,1 0 1,0 0-1,2-1 27,0 0 0,0 0 0,0 0 0,0 1 0,0-1 0,0 1 0,1 0 0,-1-1 1,0 1-1,0 0 0,1 0 0,2 1 0,27-4-20,42-20 711,80-37 0,-42 15-3626,-89 39 399,-5 2-257</inkml:trace>
</inkml:ink>
</file>

<file path=ppt/ink/ink8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8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54 7296,'6'-4'3584,"13"0"-2176,-19 4 5247,13 0-6143,1 0 128,14 0 256,-3 0 128,12-7-1280,-5 2 0,6-2 768,-10 0 0,-5-2-1024,-3-2 128,-6 11-2560,0 0 129</inkml:trace>
</inkml:ink>
</file>

<file path=ppt/ink/ink8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39.7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508 862 8448,'0'0'146,"0"0"0,0 1 1,-1-1-1,1 0 0,0 0 1,1 1-1,-1-1 0,0 0 1,0 0-1,0 1 0,0-1 1,0 0-1,0 1 0,0-1 1,0 0-1,0 0 0,0 1 1,1-1-1,-1 0 0,0 0 1,0 0-1,0 1 0,1-1 1,-1 0-1,0 0 0,0 0 1,0 0-1,1 1 0,-1-1 1,0 0-1,0 0 1,1 0-1,-1 0 0,0 0 1,0 0-1,1 0 0,-1 0 1,0 0-1,1 0 0,-1 0 1,0 0-1,25 7 4162,23-2-1941,-34-6-2167,-1-1 0,1 0 1,0-1-1,-1 0 0,1-1 0,-1-1 1,0 0-1,-1-1 0,1 0 1,-1-1-1,0-1 0,-1 1 0,0-2 1,0 0-1,-1 0 0,18-20 1,0-4 240,-2-1 0,-1-2 0,-1 0 0,21-45 0,-37 64-391,0-1 0,-2 0 0,0 0-1,-1 0 1,-1-1 0,0 1 0,-2-1-1,0 0 1,-1 0 0,-1 0 0,-1 0-1,-1 0 1,0 0 0,-1 0 0,-1 0 0,-1 1-1,-1 0 1,0 0 0,-1 0 0,-10-17-1,4 6 8,7 16-46,0-1 0,0 1 0,-1 0-1,-14-17 1,20 27-12,-1 1 0,0 0 0,0 0 0,0-1 0,-1 2 1,1-1-1,-1 0 0,1 0 0,-1 1 0,1-1 0,-1 1 0,0 0 0,0 0 0,1 0 0,-1 0 1,0 0-1,0 1 0,0-1 0,0 1 0,0 0 0,0 0 0,0 0 0,0 0 0,0 0 0,0 1 1,0 0-1,-4 0 0,1 2-9,-1 0-1,1 0 1,0 0 0,0 0-1,0 1 1,1 0 0,-1 1-1,1-1 1,0 1 0,0 0-1,-5 7 1,-2 3-20,1 1 0,-15 29 0,12-17 2,1 1-1,2 1 0,-12 47 0,18-60 16,-14 53 8,4 1 0,3 1-1,-4 83 1,8 10 48,7 0-1,32 253 1,-26-371-31,-2 0 1,-1-1-1,-3 1 0,-2 0 0,-1 0 0,-14 52 0,13-73-20,-2-1-1,0-1 0,-2 1 1,-1-1-1,-1 0 0,-26 41 1,33-58 21,-1-1 0,0 0 1,0 0-1,-1-1 0,1 1 0,-1-1 1,-1 0-1,1 0 0,-1-1 1,1 0-1,-1 0 0,0-1 1,-1 0-1,1 0 0,0-1 1,-1 1-1,0-2 0,1 1 1,-1-1-1,0 0 0,0-1 1,0 0-1,0 0 0,1-1 1,-1 1-1,-12-4 0,9 1 16,0-1 0,1 0 0,-1-1 0,1 0 0,0 0 1,0-1-1,0 0 0,1-1 0,0 0 0,0-1 0,-13-14 0,1-3 32,0 0 1,-26-45-1,35 50 0,1 1-1,1-2 0,1 0 1,-12-35-1,19 50-274,1 0 1,-1 1 0,1-1-1,0 0 1,0 0-1,1 0 1,-1 0-1,1 0 1,1 0-1,-1 0 1,1 1 0,0-1-1,1 0 1,-1 0-1,1 1 1,0-1-1,0 1 1,1-1-1,0 1 1,0 0-1,0 0 1,6-7 0,-8 11-11,0 0 1,1 0 0,-1 1 0,1-1 0,-1 0-1,1 1 1,-1-1 0,1 0 0,0 1 0,-1 0-1,1-1 1,-1 1 0,1 0 0,0 0 0,-1 0-1,1 0 1,0 0 0,-1 0 0,1 1 0,0-1-1,-1 0 1,1 1 0,-1-1 0,1 1 0,0 0-1,-1 0 1,3 1 0,-1-1-333,26 14-3027</inkml:trace>
</inkml:ink>
</file>

<file path=ppt/ink/ink8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0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1 300 2816,'1'1'236,"-1"0"0,1 0-1,0 0 1,0 0 0,0 0 0,0 0 0,0 0 0,0-1-1,0 1 1,0 0 0,0-1 0,0 1 0,0-1 0,0 1 0,1-1-1,-1 1 1,0-1 0,0 0 0,1 1 0,-1-1 0,0 0-1,2 0 1,41 1 7140,-15-1-6097,-27 0-1174,0 0 0,0-1 0,0 1 0,1-1-1,-1 1 1,0-1 0,0 0 0,0 0 0,0 0-1,0 0 1,0 0 0,0-1 0,-1 1-1,1-1 1,0 1 0,-1-1 0,1 0 0,-1 1-1,1-1 1,1-3 0,28-48 2715,-22 37-2187,15-22 515,22-43 408,-42 73-1420,-1 0 1,0 0 0,0-1-1,0 1 1,-1-1 0,-1 1-1,2-19 1,-3 27-124,0-1 0,0 0 0,0 1 1,1-1-1,-1 0 0,0 1 0,0-1 1,-1 0-1,1 1 0,0-1 0,0 0 0,0 1 1,0-1-1,-1 0 0,1 1 0,0-1 0,0 1 1,-1-1-1,1 0 0,0 1 0,-1-1 1,1 1-1,-2-2 0,-8 10 259,-7 20-51,11-8-215,1 0-1,0 0 1,2 1-1,0-1 1,2 1-1,1 39 1,0-53 20,0 29-112</inkml:trace>
</inkml:ink>
</file>

<file path=ppt/ink/ink8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0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13 12544,'0'0'6271,"0"0"-8191,0 0 6400,-4 0-6016,-1 0 128,0-8-3839,1 3-1</inkml:trace>
</inkml:ink>
</file>

<file path=ppt/ink/ink8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2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0 1664,'-8'15'3568,"5"-13"-409,8-7-1822,-5 5-1314,0 0 0,0 0 0,0 0 0,0 0 0,0 0 0,0 1 0,0-1 0,0 0 0,0 0 0,0 0 0,0 0 0,1 0 0,-1 0 0,0 0 0,0 1 0,0-1 0,0 0 0,0 0 0,0 0 0,0 0 0,0 0 0,0 0 0,0 0 0,0 1 0,0-1 0,1 0 0,-1 0 0,0 0 0,0 0 0,0 0 0,0 0 0,0 0 0,0 0 0,0 0 0,1 0 0,-1 0 0,0 0 0,0 0 1,0 0-1,0 0 0,0 0 0,1 0 0,-1 0 0,0 0 0,0 0 0,0 0 0,0 0 0,0 0 0,0 0 0,1 0 0,-1 0 0,0 0 0,0 0 0,0 0 0,0 0 0,0 0 0,0 0 0,0-1 0,0 1 0,1 0 0,-1 0 0,0 0 0,0 0 0,0 0 0,0 0 0,0 0 0,0-1 0,-3 19 1289,-8 16-349,-2-2-573,4-11-140,1 0-1,1 1 0,-5 24 1,10-38-249,1-1 1,1 1-1,-1-1 0,2 1 1,-1 0-1,1-1 1,0 1-1,0-1 1,1 1-1,0-1 0,0 0 1,1 0-1,4 10 1,25 33-3330,-27-40 1408</inkml:trace>
</inkml:ink>
</file>

<file path=ppt/ink/ink8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1.2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329 673 8448,'0'1'120,"-1"-1"-1,1 0 1,0 1 0,-1-1 0,1 1 0,0-1 0,-1 1 0,1-1-1,0 1 1,-1-1 0,1 1 0,0 0 0,0-1 0,0 1-1,0-1 1,0 1 0,0 0 0,-1-1 0,1 1 0,0-1-1,1 1 1,-1 0 0,0-1 0,0 1 0,0-1 0,0 1 0,0-1-1,1 1 1,-1 0 0,0-1 0,0 1 0,1-1 0,-1 1-1,0-1 1,1 1 0,0 0 0,26 13 3155,-20-11-2991,0-2-1,0 1 1,1-1-1,-1 0 1,0 0-1,1-1 1,-1 0-1,8-1 1,-2-3-32,0 0 0,-1-1 1,0 0-1,0-1 0,0 0 1,-1-1-1,1 0 0,-2-1 1,1 0-1,-1-1 0,10-11 1,9-12 736,-1 0-1,23-38 1,-42 55-853,0 0 1,-1-1-1,-1 0 0,0 0 0,-1 0 0,-1-1 1,0 0-1,-1 0 0,-1-1 0,-1 1 0,-1-1 1,0 1-1,-1-1 0,-4-27 0,3 35-135,0 0 0,-1 0 0,0 0 0,-1 0 0,0 0 0,-1 0 0,0 1 0,0 0 0,-1 0 0,0 0 0,-1 0 0,0 1 0,0 0 0,-1 0 0,0 0 0,0 1 0,-1 0 0,0 1 0,0-1 0,-1 2 0,1-1 0,-1 1 1,0 0-1,-1 1 0,-10-4 0,13 6-5,1 1 0,-1-1 1,1 1-1,-1 0 0,1 1 1,-1 0-1,0 0 0,1 0 1,-1 1-1,0 0 1,1 0-1,-1 0 0,1 1 1,0 0-1,-1 0 0,1 1 1,0 0-1,0 0 1,1 0-1,-1 1 0,1 0 1,-1 0-1,1 0 0,-5 6 1,1 1-2,-1 0-1,2 1 1,0 1 0,0 0-1,1 0 1,0 0 0,1 1-1,1 0 1,0 0 0,-4 23-1,0 13 13,2 0 1,2 1-1,3 0 0,7 95 0,46 213 58,-5-53-38,-40-238-20,-2-1 0,-10 129 1,-7-118 18,-4 0 1,-3 0 0,-40 95-1,54-157-27,-1-1 0,0 0 0,-1 0 0,-15 19 0,18-27 3,0 0 1,-1-1-1,1 0 1,-1 0-1,-1-1 0,1 1 1,-1-1-1,0-1 1,0 1-1,-14 5 1,18-10-27,0 1 0,-1-1 0,1 0 0,0 0 0,-1-1 0,1 1 0,-1 0 1,1-1-1,0 0 0,0 0 0,-1 0 0,1 0 0,0-1 0,0 1 0,0-1 1,0 0-1,0 1 0,1-1 0,-1-1 0,0 1 0,1 0 0,0-1 0,-1 1 1,-1-5-1,-8-6-435,0-2 0,2 0 0,-10-16 1,12 17-494,1-1 1,1-1-1,0 1 1,-6-25-1,-2-2-2375</inkml:trace>
</inkml:ink>
</file>

<file path=ppt/ink/ink8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3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81 148 3840,'-3'3'389,"-5"7"758,7-9-250,1-4 574,1 1 1323,-1 2-1556,19-28 2367,0-12-1466,-15 30-1592,1-1 0,0 1 0,1 0 0,7-11 0,-11 19-480,0 0 1,0 0-1,0 0 1,0 0-1,0 0 0,0 0 1,1 1-1,-1-1 1,1 1-1,-1-1 0,1 1 1,-1 0-1,1 0 1,0 0-1,0 1 1,-1-1-1,1 0 0,0 1 1,0 0-1,0 0 1,3 0-1,-1 0-33,0 1-1,-1 0 1,1 0 0,0 0-1,-1 0 1,1 1 0,-1 0-1,0 0 1,0 0 0,1 0-1,-1 1 1,-1-1 0,1 1-1,0 0 1,-1 0 0,5 6-1,-3-3-42,0 1-1,0 0 1,-1 0-1,0 1 1,0-1-1,-1 1 1,0 0-1,3 15 1,-2-6-27,-1 1 1,-1 0 0,-1 0 0,-1 0 0,0 0 0,-1 0 0,-1 0 0,-5 23 0,4-30 123,-1 0 1,0 0 0,0-1 0,-1 0 0,0 0-1,-1 0 1,0 0 0,-1-1 0,0 0 0,0-1-1,-1 1 1,0-2 0,-14 12 0,7-8 99,-1-1 1,0-1 0,-1 0-1,0-1 1,0-1-1,0 0 1,-24 5 0,-20 11 237,72-38-148,27-13-22,-31 24-208,1 0 0,-1 1 0,1 0 0,-1 0 0,1 1 0,0 0 0,0 0 0,0 1 0,0 0 0,0 0 0,0 1 0,1 0 0,-1 0 0,0 1 0,0 0 0,0 1 0,0-1 0,0 2 0,0-1 0,-1 1 0,1 0 0,-1 1 0,11 6 0,-11-6-70,0-1 0,1-1 1,-1 1-1,0-1 1,1 0-1,0-1 0,-1 0 1,1 0-1,0-1 1,0 1-1,0-2 0,-1 1 1,1-1-1,14-4 1,-9 2-498,0-1 0,0 0 1,0-1-1,-1-1 0,1 0 1,-2-1-1,1 0 0,11-9 1,18-21-2576,-6 2-233</inkml:trace>
</inkml:ink>
</file>

<file path=ppt/ink/ink8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4.0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 6912,'4'-8'3456,"21"5"-2560,-22-2 3584,3 5-4480,-1 0 0,-5 8-2304,0 3 0,-11-6 1536,8-1 0</inkml:trace>
</inkml:ink>
</file>

<file path=ppt/ink/ink8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4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679 71 3840,'0'-4'447,"1"1"1,-2-1-1,1 0 1,0 1-1,-1-1 1,1 1 0,-1-1-1,0 1 1,0 0-1,-1-1 1,1 1-1,-4-6 1,3 7-306,0 0 0,0 1 0,0-1 0,0 0 0,0 1 1,0 0-1,-1-1 0,1 1 0,0 0 0,-1 0 0,1 1 1,-1-1-1,1 0 0,-1 1 0,1-1 0,-1 1 0,1 0 1,-1 0-1,-4 0 0,-2 0 233,0 1 1,0-1-1,0 2 0,1-1 1,-1 1-1,0 0 1,0 1-1,1 0 0,-9 4 1,-2 5 157,0 0 1,-29 24-1,21-15-394,1 1 0,1 2-1,0 1 1,2 0 0,2 2-1,0 1 1,-29 50 0,15-11 234,-43 118 0,53-104-255,3 0-1,3 2 0,5 0 1,3 1-1,3 0 0,5 1 1,3-1-1,3 1 0,5-1 1,3 0-1,33 127 0,-24-148 27,2-2 0,3 0 0,3-1 0,2-2 0,3-1 0,2-2 0,55 67 0,-81-110-73,1-1-1,1 0 0,0-1 1,0 0-1,1-1 0,0 0 1,18 10-1,-8-9-35,1 0 1,0-1-1,39 9 0,-11-6-1763,-51-12 1658,1 0 0,-1 0 0,0 0 0,0 0 0,0 0 0,1 0 0,-1 0 0,0 0 0,0 0 0,0 0 0,1 0 0,-1-1 0,0 1 0,0 0-1,0 0 1,0 0 0,1 0 0,-1 0 0,0 0 0,0-1 0,0 1 0,0 0 0,0 0 0,1 0 0,-1 0 0,0 0 0,0-1 0,0 1 0,0 0 0,0 0 0,0 0-1,0-1 1,0 1 0,0 0 0,0 0 0,0 0 0,0-1 0,0 1 0,0 0 0,0 0 0,0 0 0,0-1 0,0 1 0,0 0 0,0 0 0,0-1 0,0 0-606,0-4-2139</inkml:trace>
</inkml:ink>
</file>

<file path=ppt/ink/ink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3.3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 13 4864,'-11'-4'2432,"22"-1"-2304,-2 1 4608,5 4-4224,4 4 0,7 1 384,7-1 0,16-4-1152,3 0 128,6 0 768,-2 0 0,22 0-384,-12 0 0,-13 3-1024,-15 1 0,-5 8-1280,-7 4 0</inkml:trace>
</inkml:ink>
</file>

<file path=ppt/ink/ink8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5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498 64 6272,'-5'-10'1014,"3"5"101,0 0-1,0 0 0,-1 1 0,0-1 0,0 1 1,0 0-1,-6-7 0,-14 1 2259,-10 10-3405,8 5 292,0 1 1,0 1-1,1 1 1,0 1-1,1 2 1,0 0-1,0 1 1,1 1-1,1 1 1,-36 31-1,46-35-140,1-1 0,0 1 0,1 1 0,0 0 0,0 0 0,1 1 0,1 0 0,0 0 0,1 0 0,0 1 0,1 0-1,0 1 1,1-1 0,1 1 0,0 0 0,1-1 0,0 1 0,1 0 0,1 0 0,0 1 0,3 21 0,1-19-81,0 0 0,1 0 1,1 0-1,1-1 0,0 0 1,1-1-1,0 1 0,1-2 1,1 1-1,1-1 0,0-1 1,0 0-1,2 0 0,-1-1 1,26 18-1,-17-16 1,1 0-1,1-1 1,0-1 0,1-1 0,0-2-1,1 0 1,0-1 0,0-2 0,1-1-1,26 3 1,-46-8-37,1 1 0,-1-1 0,0-1-1,1 1 1,-1-1 0,0 0 0,0 0-1,1-1 1,-1 0 0,0 0 0,-1 0 0,1-1-1,0 0 1,-1 0 0,1-1 0,-1 1 0,0-1-1,0 0 1,-1 0 0,1-1 0,-1 0-1,6-7 1,-2 0 4,0-1 0,-1 0 1,0 0-1,-1 0 0,0-1 0,-2 0 0,1 0 0,3-25 0,3 52-7,0-1 0,0 0 0,1-1 0,1-1 0,-1 1 0,16 7 0,-18-12 12,0-1 0,1 0 0,0-1 0,0-1 0,0 1 0,16 2 0,-1-1 32,-2 0-15,1 0-1,-1-2 1,1-2-1,0 0 1,0-1 0,0-1-1,35-7 1,-22 0 15,1-1 0,-2-2 0,67-29 1,-91 34-28,-1 0 0,0-1 0,0 0 1,-1-1-1,0-1 0,-1 0 0,0 0 1,11-13-1,-16 16-6,0 0 0,0 0 0,-1-1 0,0 0 0,-1 1 0,1-1-1,-1 0 1,0-1 0,-1 1 0,0-1 0,0 1 0,-1-1 0,0 1 0,0-1 0,-1 0 0,0-8 0,-1 8-15,0-1 0,0 1 0,-1-1 0,0 1 0,-1 0-1,0-1 1,0 1 0,-1 1 0,0-1 0,-1 0 0,1 1 0,-1 0 0,-1 0 0,1 1 0,-1-1 0,0 1 0,-1 0 0,1 1 0,-1 0 0,-8-5 0,7 5-5,-1 0 1,0 1 0,1 0 0,-2 0 0,1 1 0,0 1 0,-1-1 0,1 1 0,-1 1-1,0 0 1,0 0 0,1 1 0,-1 0 0,-11 2 0,14-2 2,-20 2-43,1 1 1,0 2-1,0 0 1,0 2-1,0 0 1,1 2-1,1 1 1,0 1-1,0 1 1,-44 29-1,53-31-214,1 0 0,-24 23 0,35-30 108,0 0 0,1 0-1,-1 0 1,1 0 0,-1 0 0,1 1-1,0-1 1,1 1 0,-1-1 0,1 1-1,-1 0 1,1-1 0,0 1-1,0 0 1,1 0 0,-1 0 0,1 5-1,0-7 10,0 0-1,1 0 1,-1 0-1,1-1 1,-1 1-1,1 0 1,0 0 0,0 0-1,0-1 1,0 1-1,0-1 1,0 1-1,0 0 1,0-1-1,1 0 1,-1 1-1,1-1 1,-1 0-1,1 0 1,-1 0-1,1 0 1,0 0-1,-1 0 1,1 0 0,0 0-1,0-1 1,-1 1-1,3 0 1,7 3-727,28 13-2454</inkml:trace>
</inkml:ink>
</file>

<file path=ppt/ink/ink8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6.4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456 5 7168,'-9'-1'819,"-1"-1"0,1 2 0,-1-1 0,1 1 0,-1 0 0,1 1 0,-1 0 0,1 1 0,-1 0 0,1 0 0,-11 5 0,-21 8 849,-39 20 0,59-25-2395,-23 10 1047,-82 50 0,125-69-306,0-1 0,0 1 0,-1 0 1,1 0-1,0-1 0,0 1 0,0 0 1,0 0-1,0 0 0,0 0 0,0 0 1,0 1-1,1-1 0,-1 0 0,0 0 0,1 0 1,-1 1-1,1-1 0,-1 0 0,1 1 1,-1-1-1,1 1 0,0 1 0,0-1-5,1-1 0,-1 0 0,1 1 0,0-1 0,0 0 0,-1 1 0,1-1 0,0 0 0,0 0 0,0 0 0,1 0 0,-1 0 0,0 0 0,0 0 0,0 0-1,1-1 1,-1 1 0,2 0 0,11 5 38,-1-1 1,1 0-1,22 3 0,-28-6-1,37 8 114,34 8 412,107 38-1,-164-48-405,-1 1 0,-1 0 1,0 2-1,0 1 0,-1 0 0,-1 1 1,0 1-1,-1 1 0,27 29 1,-42-42-113,1 1 0,-1 0 0,0 0 0,0 0 1,0 1-1,0-1 0,-1 0 0,1 1 0,-1-1 0,0 1 1,0 0-1,0-1 0,0 1 0,-1 0 0,1-1 1,-1 1-1,0 0 0,0 0 0,-1 5 0,-1-3 43,0-1 1,0 0-1,0 0 0,0 0 0,-1-1 0,0 1 0,0-1 0,0 1 0,-1-1 0,1 0 0,-1 0 0,-4 3 0,-11 8 198,0-1 0,-1-1-1,-1-1 1,-35 15-1,56-27-294,-40 18 264,-1-1 0,-65 16-1,84-28-903,0-1 0,1 0 0,-2-2-1,1-1 1,0-1 0,-35-4 0,3-3-2838</inkml:trace>
</inkml:ink>
</file>

<file path=ppt/ink/ink8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7.2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348 50 4736,'2'-16'2202,"-1"13"-1727,-1 1 0,1-1 1,-1 0-1,1 0 0,0 0 0,0 0 1,0 1-1,0-1 0,3-4 0,-3 5 528,-3 3-630,-1-1 0,1 0 0,0 1 0,-1-1 0,1 1 0,0 0 0,0 0 0,-1 0 0,1 0 0,0 0 0,0 0 0,-2 3 0,-38 38 1892,25-23-1721,-12 14-392,1 1-1,2 1 0,2 1 0,0 1 1,3 1-1,1 2 0,2 0 1,2 0-1,2 2 0,-15 65 0,22-73-153,0 1 0,3-1-1,1 1 1,1 0 0,6 63-1,-1-73 36,1 0-1,2 0 0,0 0 1,2 0-1,1-1 1,0-1-1,2 1 0,20 31 1,4-7 498,68 73 0,-61-74-313,-34-39-237,-1 0 1,1-1-1,1 0 1,12 8 0,-18-13-183,0 0 1,0 0 0,1 0 0,-1-1 0,1 1 0,-1-1 0,1 1 0,0-1 0,0 0 0,-1-1 0,1 1 0,0-1 0,0 0-1,6 0 1,-9 0 13,0 0-1,0-1 0,0 1 0,0 0 0,0-1 1,0 1-1,0-1 0,0 1 0,0-1 0,0 1 1,0-1-1,-1 1 0,1-1 0,0 0 0,0 0 1,-1 1-1,1-1 0,-1 0 0,1 0 0,0-1 1,0 0-200,4-7-2322</inkml:trace>
</inkml:ink>
</file>

<file path=ppt/ink/ink8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8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218 384 7680,'-5'44'8746,"2"4"-4132,4 2-3393,1-1 0,14 71 0,-10-85-725,3 0 0,15 42-1,-19-63-406,1 0 0,1-1 0,0 0-1,0 0 1,2-1 0,-1 0 0,21 21 0,-25-29-74,1 0 1,0 0 0,0-1 0,0 0 0,0 0-1,0 0 1,1 0 0,0-1 0,-1 0 0,1 0-1,0 0 1,0-1 0,0 0 0,0 0-1,0 0 1,1-1 0,-1 0 0,0 0 0,0-1-1,0 1 1,0-1 0,0-1 0,0 1 0,0-1-1,0 0 1,-1 0 0,1-1 0,-1 0 0,9-5-1,5-4 9,-2 0 0,1-2 0,-1 0-1,-1 0 1,-1-2 0,23-27-1,-26 25-32,0-1-1,-1 0 0,-1-1 0,-1 0 0,0-1 0,-2 0 1,0 0-1,-2 0 0,0-1 0,-1 0 0,-1 0 0,-1-26 1,-1 23-10,-2 1 1,-1 0 0,-1-1 0,-1 1 0,-1 0 0,-12-36-1,16 59 19,-7-26-27,-1 1 1,-1 0-1,-2 0 1,0 1-1,-2 1 1,-1 0-1,0 1 1,-2 0 0,-21-21-1,30 35 16,0 1-1,-1 1 0,0 0 1,0 0-1,-1 0 0,0 2 1,0-1-1,0 1 1,-1 0-1,1 1 0,-1 0 1,0 1-1,0 0 1,-1 1-1,1 0 0,0 1 1,-1 0-1,1 1 1,-1 0-1,1 1 0,-1 0 1,1 1-1,0 0 0,-14 5 1,2 2-7,1 1 0,0 1 1,0 1-1,1 0 0,1 2 0,0 0 0,1 2 1,1 0-1,1 1 0,0 1 0,-27 36 1,39-47 15,0 0 1,1 1-1,0-1 1,1 1-1,0 0 1,0 0-1,0 0 1,1 0-1,1 1 1,-1-1-1,0 12 1,2-14 13,0-1 0,1 1 0,0 0 1,0-1-1,0 1 0,0-1 0,1 1 0,0-1 0,0 0 1,0 0-1,1 0 0,0 0 0,0 0 0,0 0 0,0-1 0,1 1 1,0-1-1,6 6 0,7 3 13,1-1 1,1 0-1,-1-1 0,2-1 1,0-1-1,0-1 0,0 0 1,1-2-1,0 0 1,0-2-1,34 4 0,-10-4-103,1-2 0,-1-2 0,1-2 0,74-13 1,-54-1-804,-33 2-1734,-31 13 1998,0-1 0,0 1-1,-1 0 1,1 0 0,0-1 0,-1 1 0,1-1 0,-1 0 0,0 1 0,1-1 0,0-3 0,2-3-2711</inkml:trace>
</inkml:ink>
</file>

<file path=ppt/ink/ink8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8.5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0 336 7552,'40'-1'7708,"-4"-4"-3296,-26 3-4148,-1 0 0,1-1-1,-1-1 1,0 1 0,0-1 0,0-1-1,-1 1 1,0-2 0,1 1 0,-2-1 0,1 0-1,-1-1 1,0 1 0,0-2 0,8-11 0,-8 12-124,-1-1 0,1-1 0,-2 1 0,1-1 0,-1 0 0,-1 0 0,1-1 0,-2 0 0,1 1 0,-1-1 0,-1 0 0,0-1 0,0 1 0,-1 0 0,0 0 0,-1-1 1,0 1-1,-1 0 0,0-1 0,-1 1 0,0 0 0,-4-13 0,6 23-133,0 0 1,1 0 0,-1 0-1,0-1 1,0 1-1,0 0 1,0 0-1,-1 0 1,1-1-1,0 1 1,0 0-1,0 0 1,0 0 0,0 0-1,0-1 1,0 1-1,0 0 1,0 0-1,0 0 1,0 0-1,-1-1 1,1 1 0,0 0-1,0 0 1,0 0-1,0 0 1,0 0-1,-1 0 1,1-1-1,0 1 1,0 0 0,0 0-1,0 0 1,-1 0-1,1 0 1,0 0-1,0 0 1,0 0-1,-1 0 1,1 0 0,0 0-1,0 0 1,0 0-1,0 0 1,-1 0-1,1 0 1,0 0-1,0 0 1,0 0 0,-1 0-1,1 0 1,0 0-1,0 1 1,0-1-1,0 0 1,-1 0-1,1 0 1,0 0 0,-7 17 165,-1 17-110,4 93 87,-2 30-726,5-111-1662,1-29-985,0-1-255</inkml:trace>
</inkml:ink>
</file>

<file path=ppt/ink/ink8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9.0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71 5248,'18'-3'2560,"10"-13"1024,-19 12 768,20-1-3329,-10-2 129,24 3 384,-11 1 0,16 3-2048,-7 0 0,7 3 1280,-11 1 0,15-4-1152,-15 0 128,11-4-1280,-11 1 128,6-13-1407,-11 3 127</inkml:trace>
</inkml:ink>
</file>

<file path=ppt/ink/ink8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49.4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7424,'0'3'8786,"-1"10"-4239,-3 79-3651,6-45-572,17 92 1,-11-93-586,5 92 1,-17-122-2940,3-13 491</inkml:trace>
</inkml:ink>
</file>

<file path=ppt/ink/ink8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0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276 648 7424,'0'0'471,"-1"1"1,1 0 0,-1-1-1,1 1 1,0 0-1,-1 0 1,1 0 0,0-1-1,0 1 1,0 0 0,0 0-1,0 0 1,-1 0-1,1 0 1,1-1 0,-1 1-1,0 0 1,0 0-1,0 0 1,0 0 0,1-1-1,-1 1 1,0 0 0,1 0-1,0 1 1,4 16-41,-1 88 703,-4-73-1018,2 0 1,1 0-1,9 42 1,-9-61-15,1 0 0,0-1 0,1 0 0,0 0 0,1 0 0,1-1 0,0 0 0,1 0 0,16 19 0,-20-27-41,0 1-1,1-1 1,0 0 0,0-1 0,0 1 0,0-1 0,0 0 0,1 0-1,-1-1 1,1 0 0,-1 0 0,1 0 0,0 0 0,0-1 0,0 0 0,0-1-1,0 1 1,0-1 0,0 0 0,1 0 0,-1-1 0,0 0 0,0 0 0,-1 0-1,11-4 1,-2-1 7,0-1-1,0 0 0,0 0 1,-1-1-1,0-1 0,-1 0 1,0-1-1,-1-1 1,1 1-1,-2-2 0,0 1 1,0-2-1,-1 1 0,-1-1 1,0-1-1,-1 1 0,0-1 1,6-20-1,-8 19-37,1-2 11,-1-1 0,-1 1 0,-1-1 0,3-35 0,-9 14-38,-3 0 1,0 1 0,-3 0-1,-1 0 1,-19-44-1,8 32-42,-2 1 0,-3 1 0,-1 1 0,-3 1 0,-63-75 0,78 103 20,0 0 0,-2 1 1,0 1-1,-1 1 1,-1 0-1,-26-16 1,37 27 17,0 0 0,1 0 0,-1 1 0,-1 0 0,1 0 0,0 1 0,-1 0 0,1 0 0,-1 1 0,0 1 0,1-1 0,-1 1 0,0 1 0,1-1 0,-1 1 0,1 1 0,-1 0 0,1 0 0,-13 5 0,10-2 0,1 0 0,-1 1 0,1 0-1,0 0 1,0 1 0,1 1 0,0 0 0,0 0-1,1 0 1,0 1 0,0 1 0,1-1 0,-11 19-1,15-21 15,0 0-1,0 0 1,0 0-1,1 0 0,0 1 1,0-1-1,1 1 1,0-1-1,0 1 0,1 0 1,0-1-1,0 1 1,1 0-1,0-1 0,0 1 1,1-1-1,0 1 1,0-1-1,1 0 0,0 0 1,7 13-1,-2-9 17,0 0 0,1 0 1,0 0-1,0-1 0,2-1 0,-1 0 0,1 0 0,0-1 0,1 0 0,0-1 0,0-1 0,0 1 0,1-2 1,0 0-1,0-1 0,1 0 0,26 4 0,-1-3-63,0-1 0,0-2 0,0-1 0,1-3 0,43-6 0,70-21-1329,-56 1-3076,-61 15 1217</inkml:trace>
</inkml:ink>
</file>

<file path=ppt/ink/ink8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1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100 163 4864,'-1'-1'283,"1"0"1,0-1-1,-1 1 0,1 0 1,0 0-1,-1 0 0,1 0 1,0-1-1,0 1 0,0 0 1,0 0-1,0-1 0,0 1 1,0 0-1,1 0 0,-1 0 1,0 0-1,1-1 0,-1 1 1,1 0-1,0-1 0,20-34 4392,27-17-2122,-42 47-2352,1 1 0,-1 1 0,1-1 1,0 1-1,1 0 0,-1 1 0,0 0 0,1 0 1,0 0-1,10-1 0,-15 3-114,0 0 0,0 1 0,0 0 0,0-1-1,0 1 1,0 0 0,0 1 0,1-1 0,-1 0 0,0 1 0,0 0 0,0-1-1,0 1 1,-1 1 0,1-1 0,0 0 0,0 1 0,-1-1 0,1 1 0,0 0-1,-1 0 1,0 0 0,1 0 0,-1 0 0,0 0 0,0 1 0,0-1 0,-1 1 0,1-1-1,1 5 1,1 4-12,-1 1 0,0-1 0,-1 1 0,-1-1 0,0 1 0,0 0 0,-1 0 0,-1-1-1,0 1 1,0 0 0,-1-1 0,-1 1 0,0-1 0,0 1 0,-1-1 0,0 0 0,-12 19 0,11-19 1,0-2 1,-1 1-1,0-1 1,-1 0 0,0 0-1,0 0 1,-1-1-1,0 0 1,0-1-1,0 0 1,-1 0 0,-1-1-1,1 0 1,-1 0-1,0-1 1,0-1-1,0 1 1,-1-2 0,-15 4-1,20-6-14,-1-1-1,1 0 1,-1-1-1,1 0 1,0 0-1,-1 0 1,1 0-1,0-1 1,0 0-1,0-1 1,-8-3-1,10 4-15,0-1 0,0 1-1,0 0 1,1-1 0,-1 0-1,1 0 1,-1 0 0,1 0-1,0-1 1,0 1 0,0-1-1,1 0 1,-1 0 0,1 0-1,0 0 1,-2-5 0,4 9-35,0 0-1,0-1 1,0 1 0,0 0 0,0 0 0,0-1 0,0 1-1,0 0 1,0 0 0,0-1 0,0 1 0,0 0-1,0 0 1,0-1 0,0 1 0,0 0 0,0 0-1,1-1 1,-1 1 0,0 0 0,0 0 0,0 0 0,0-1-1,0 1 1,1 0 0,-1 0 0,0 0 0,0 0-1,0-1 1,1 1 0,-1 0 0,0 0 0,0 0-1,0 0 1,1 0 0,-1 0 0,0 0 0,0-1 0,1 1-1,-1 0 1,0 0 0,0 0 0,1 0 0,17 2 170,13 7-49,35 25 41,-51-25-154,-1-1 0,2 0 0,-1-1 0,1-1 0,-1 0 0,2-1 0,-1-1 0,0 0 0,29 1 0,-24-6-157,1-1 0,-1-1 0,0 0 0,38-13 0,-1-8-7065,-49 19 3597</inkml:trace>
</inkml:ink>
</file>

<file path=ppt/ink/ink8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2.0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 6656,'1'1'3340,"7"3"-2056,-5-4 1985,5-3-3076,0 1 0,0 0-1,1 1 1,-1 0 0,0 0 0,1 1 0,-1 0-1,1 0 1,-1 1 0,1 0 0,-1 1 0,0 0-1,0 0 1,1 1 0,-2 0 0,1 0 0,0 1 0,-1-1-1,1 2 1,-1-1 0,0 1 0,-1 0 0,12 12-1,2 2 7,0 2-1,-2 1 0,0 0 1,-1 1-1,-2 1 0,14 28 1,22 57-146,-6 1 0,43 162 0,-11-33-20,-68-217 50,-2 0 1,0 1-1,-1 0 1,-2 0-1,0 0 1,-1 1 0,-2-1-1,0 1 1,-2-1-1,0 1 1,-7 33-1,4-37-24,-1 1 0,0-1 1,-2-1-1,0 1 0,-1-1 0,-1 0 0,-1-1 0,0 0 0,-2-1 0,0 0 0,-1 0 0,-23 22 0,8-12-119,22-20-101,0-1-1,-1 1 1,1-1-1,-2-1 0,1 1 1,-1-1-1,1-1 0,-14 7 1,21-11 140,-1 0-82,1 0 0,-1 1 0,1-1-1,-1 0 1,1 0 0,-1 1 0,1-1 0,-1 0 0,0 0 0,1 0 0,-1 0-1,1 0 1,-1 0 0,0 0 0,1 0 0,-1 0 0,1 0 0,-1 0 0,0 0-1,1 0 1,-1 0 0,1 0 0,-1-1 0,1 1 0,-1 0 0,1-1 0,-1 1-1,1 0 1,-1-1 0,1 1 0,-1 0 0,1-1 0,-1 1 0,1-1 0,-1 0-1,-3-7-2711</inkml:trace>
</inkml:ink>
</file>

<file path=ppt/ink/ink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4.3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141 366 3712,'28'21'7445,"152"207"-3669,-167-214-3612,1 0 0,0-2 0,0 1 0,1-2-1,1 0 1,0-1 0,0 0 0,1-2 0,0 0 0,34 11 0,-37-15-82,-1-1 0,1 0 0,0 0 0,0-2 0,1 1 0,-1-2 0,0 0 0,0-1 0,0 0 0,0-1 0,0-1 0,0 0 0,0-1 0,-1 0-1,17-8 1,-14 4 29,0-1 0,-1-1 0,0 0 0,0-1 0,-1 0 0,-1-1-1,0-1 1,-1 0 0,0-1 0,14-21 0,-18 23-53,-1-1-1,-1 0 1,0 0-1,-1 0 1,-1-1 0,0 0-1,0 0 1,-1 0 0,-1 0-1,-1 0 1,0 0 0,0-1-1,-3-22 1,-1 21-35,0 0 0,0 0 0,-2 1 0,0-1 0,-1 1 0,0 0 1,-1 1-1,-1-1 0,0 1 0,-1 1 0,0 0 0,-1 0 0,-1 1 0,0 0 0,-1 0 0,0 2 0,-18-14 0,9 10-26,0 0 1,-1 2-1,-1 0 0,0 2 0,0 0 0,-1 2 0,-1 0 1,1 2-1,-1 1 0,-36-3 0,30 6-44,-1 2 1,1 1-1,0 1 1,-1 2-1,1 1 0,1 2 1,-60 20-1,73-21 14,0 1 1,0 1-1,1 0 0,1 1 1,-1 1-1,1 0 0,1 1 1,0 1-1,1 0 0,0 1 1,1 0-1,0 1 0,1 0 0,1 1 1,-11 18-1,19-27 8,-1-1 0,1 1 1,-1 0-1,2 0 0,-1 0 0,1 0 0,0 0 0,0 0 1,0 1-1,2 11 0,-1-15 14,1 1-1,0 0 1,0 0-1,0-1 1,1 1-1,-1 0 1,1-1-1,0 1 1,0-1-1,0 0 1,0 0 0,0 0-1,1 0 1,0 0-1,-1 0 1,1-1-1,0 1 1,6 3-1,8 3-17,0-1-1,0 0 0,0-1 0,1-1 0,0 0 0,0-2 0,1 0 0,-1-1 0,1-1 1,0 0-1,0-2 0,-1 0 0,28-4 0,7-3-116,0-3 0,0-2 0,76-27 0,-59 11-73,93-52 0,-109 52 123,-34 19 60,0-2-1,-2 1 1,1-2-1,-1-1 1,-1 0-1,23-23 0,-74 54 187,24-10-80,1 1-1,0 1 1,1 0 0,0 0 0,1 0 0,0 1 0,0 0 0,1 1-1,1 0 1,0-1 0,0 2 0,2-1 0,-1 0 0,1 1-1,1 0 1,0-1 0,1 27 0,1-24 50,2 0 0,0 0 0,0 0 0,1 0 0,1-1 0,1 1 1,0-1-1,1 0 0,0 0 0,1-1 0,1 0 0,0 0 0,1-1 0,0 0 0,12 12 0,87 75 1523,-101-92-1532,1 0 0,0 0 0,0-1 1,1 0-1,0 0 0,0-1 0,0 0 0,1 0 0,-1-1 1,1-1-1,0 0 0,0 0 0,1-1 0,-1 0 0,0 0 0,1-1 1,-1-1-1,14-1 0,-19 0-291,0 0 0,0-1 0,0 1 0,-1-1 0,1 0 0,-1-1 0,1 1 0,-1-1 0,0 0 0,0 0 0,0 0 0,-1 0 0,1-1 0,3-4 0,2-2-637,-1-1 1,0 1-1,0-1 0,7-16 0,4-26-2041,-8-5-86</inkml:trace>
</inkml:ink>
</file>

<file path=ppt/ink/ink8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2.3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0 180 5760,'4'-5'1476,"0"1"0,1 0 0,-1 0 0,1 0-1,-1 1 1,1-1 0,0 1 0,10-4 0,28-5 600,134-17-357,-93 17-456,134-37 1,-205 45-1511,90-24 179,-36 20-6231,-65 8 3313,-2 0-107</inkml:trace>
</inkml:ink>
</file>

<file path=ppt/ink/ink8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2.7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47 5760,'2'-11'-108,"1"-13"6475,-1 13 232,-5 21-3372,-1 20-2314,0 0 1,2 0 0,1 1 0,7 55-1,29 129-537,-4-39-499,-31-158-136,0-1-2727,2-15 613,2-9-500,-1-2-454</inkml:trace>
</inkml:ink>
</file>

<file path=ppt/ink/ink8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3.1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11392,'10'44'5631,"-10"15"-6398,0-52 10110,0 20-9343,0-2 128,4 14-128,-4-4 128,9-5-256,1-1 0,8 1-384,2 2 0,-6-12-896,0 3 128,4-20-1920,-4 3 129</inkml:trace>
</inkml:ink>
</file>

<file path=ppt/ink/ink8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3.4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 0 12416,'-55'16'6143,"93"7"-10110,-29-17 10750,-1 8-12030,3 5 127</inkml:trace>
</inkml:ink>
</file>

<file path=ppt/ink/ink8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4.4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498 105 4224,'11'-39'3127,"-10"37"-2842,1-1 0,-1 0 1,0 1-1,1-1 0,-2 0 0,1 1 1,0-1-1,0 0 0,-1 0 0,0 0 0,1 1 1,-1-1-1,0 0 0,0 0 0,-1 0 1,1 0-1,-1 0 0,1 1 0,-2-4 1,-1 4-44,1 1 0,-1 0 0,1 0 0,-1 1 0,0-1 0,0 1 0,1-1 0,-1 1 0,0 0 0,0 0 0,0 0 1,0 0-1,1 0 0,-6 2 0,-7-1 414,-28 1 84,-151 14 1285,164-12-1772,1 1 1,-1 1-1,1 2 1,-37 15-1,64-22-238,0-1 0,0 1 1,0 0-1,0 0 0,0 0 0,0 0 0,0 0 0,1 0 0,-1 1 0,0-1 0,1 0 0,-1 1 0,1-1 0,0 1 0,-1 0 0,1 0 0,0-1 0,0 1 0,-1 3 1,2-3-12,0-1 0,1 1 0,-1 0 0,1 0 0,0 0 1,-1-1-1,1 1 0,0 0 0,0-1 0,0 1 0,0-1 1,1 1-1,-1-1 0,0 0 0,0 1 0,1-1 0,-1 0 1,1 0-1,-1 0 0,1 0 0,0 0 0,-1 0 0,1-1 0,2 2 1,32 16 178,53 19 1,25 13-39,5 5-36,-70-33-57,49 29 0,-84-43-43,75 50 193,-80-52-109,-1 1-1,-1-1 1,1 1 0,-1 1 0,0 0-1,-1 0 1,0 0 0,6 10-1,-12-16-48,1-1-1,0 1 1,0 0-1,-1-1 1,1 1-1,-1 0 1,0-1-1,1 1 1,-1 0-1,0 0 0,0-1 1,0 1-1,0 0 1,0 0-1,-1-1 1,1 1-1,-1 0 1,1 0-1,-1-1 1,1 1-1,-1 0 1,0-1-1,0 1 1,0-1-1,1 1 1,-2-1-1,1 0 1,0 1-1,0-1 1,-3 2-1,-3 3 148,-1 0-1,0-1 1,-1 0 0,-14 6-1,-8 6 69,21-11-211,0-1-1,-1 0 1,0 0-1,0-1 1,0 0-1,0-1 1,-1 0 0,1-1-1,-1 0 1,-16 0-1,-3-1 42,0-2 0,-51-7 0,75 7-153,0-1 0,0 0 0,1 0 0,-1-1 0,0 0 0,1 0 0,0 0 0,-1-1 0,1 0 0,1 0 0,-1-1 0,1 0 0,0 0 0,0 0 0,0 0 0,0-1 0,1 0 0,0 0 0,-5-9 0,10 14-122,-1 0 0,0 1 0,0-1 0,1 0 0,-1 1 0,0-1 1,1 0-1,-1 1 0,0-1 0,1 1 0,-1-1 0,1 0 1,-1 1-1,1-1 0,-1 1 0,1 0 0,0-1 0,-1 1 1,1-1-1,-1 1 0,1 0 0,0 0 0,-1-1 0,1 1 0,0 0 1,0 0-1,-1 0 0,1 0 0,0 0 0,-1-1 0,1 2 1,0-1-1,0 0 0,1 0 0,40-3-4338,-30 2 3116,17 0-1664</inkml:trace>
</inkml:ink>
</file>

<file path=ppt/ink/ink8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4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7 6144,'-9'-7'3072,"9"23"-1792,0-12 5503,0 22-5887,0-6 128,4 19 256,-4-11 128,5 19-1920,1-12 0,8 4 1152,-5-7 0,10-9-896,-4-3 128,2 0-2048,3-10 0,-6-13-639,-5 3 127</inkml:trace>
</inkml:ink>
</file>

<file path=ppt/ink/ink8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5.1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71 11392,'-34'-25'5631,"54"11"-8702,-15 9 11134,4-6-10111,0-1 128,-4 8-3583,-5 4 127</inkml:trace>
</inkml:ink>
</file>

<file path=ppt/ink/ink8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5.5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46 8576,'-1'7'955,"2"0"0,-1 1 0,1-1 1,0 0-1,0 0 0,1 0 0,0 0 0,1 0 1,-1-1-1,7 12 0,8 26 1103,-8-11-1423,-1-1 1,-2 1 0,-1 0 0,0 45-1,-8-51 171,-2-22-402,-1-20-227,3 1-177,1 0 0,0 0 0,1 0 0,1 0 0,0 0 0,1 0 0,4-21 0,-1 15-6,0 0-1,1 0 1,0 0 0,2 1 0,1 0-1,0 1 1,1-1 0,18-24-1,-24 37 60,1 1-1,0 0 0,0 0 0,0 0 0,1 0 0,0 1 0,0 0 0,0 0 0,0 0 0,1 0 0,0 1 0,-1 0 0,1 0 0,0 1 0,1 0 0,-1 0 0,0 0 0,0 1 1,1 0-1,-1 0 0,1 0 0,-1 1 0,1 0 0,-1 0 0,1 1 0,-1 0 0,1 0 0,-1 0 0,0 1 0,10 4 0,0 1 57,1 1 0,-2 0-1,1 1 1,-1 1 0,-1 1 0,0 0-1,0 1 1,-1 0 0,-1 1-1,0 1 1,0 0 0,-2 0 0,0 1-1,0 0 1,-2 1 0,0 0 0,0 1-1,-2-1 1,0 1 0,-1 0-1,-1 1 1,0 0 0,-1-1 0,-1 1-1,-1 0 1,0 0 0,-2 0 0,0 0-1,-1 0 1,-7 31 0,-2-24-2160,10-25 1886,1 1 0,0-1 0,-1 0 0,1 0-1,-1 1 1,1-1 0,-1 0 0,1 0 0,0 0 0,-1 1 0,1-1 0,-1 0-1,1 0 1,-1 0 0,1 0 0,-1 0 0,1 0 0,-1 0 0,1 0 0,-1 0-1,1 0 1,-1 0 0,1-1 0,-1 1 0,1 0 0,-1 0 0,1 0 0,0-1 0,-1 1-1,1 0 1,-1 0 0,1-1 0,0 1 0,-1 0 0,1-1 0,0 1 0,-1 0-1,0-2 1,-8-7-3675</inkml:trace>
</inkml:ink>
</file>

<file path=ppt/ink/ink8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6.1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478 15 5760,'0'0'151,"1"-1"0,-1 1 0,0 0 1,0-1-1,0 1 0,0-1 0,0 1 1,0-1-1,0 1 0,0 0 0,0-1 0,0 1 1,0-1-1,0 1 0,0-1 0,0 1 1,0-1-1,0 1 0,0 0 0,0-1 0,-1 1 1,1-1-1,0 1 0,0 0 0,-1-1 1,1 1-1,0 0 0,0-1 0,-1 1 0,1 0 1,0-1-1,-1 1 0,1 0 0,-1 0 0,1-1 1,0 1-1,-1 0 0,1 0 0,-1 0 1,1 0-1,0-1 0,-1 1 0,1 0 0,-1 0 1,1 0-1,-1 0 0,1 0 0,-1 0 1,1 0-1,0 0 0,-1 0 0,1 0 0,-1 1 1,1-1-1,-1 0 0,1 0 0,0 0 0,-1 0 1,1 1-1,-1-1 0,0 1 0,-30 25 5478,15-12-7023,-8 8 1966,0 0 0,1 2-1,2 1 1,0 1 0,-27 45 0,31-46-334,-17 31 172,3 2-1,2 1 1,3 2 0,-24 80-1,34-95-382,3 0 0,2 1 0,1 1 0,3 0 0,2 0 0,2 0 0,2 0 0,2 1 0,2-1 0,2 0 0,3 0 0,1-1 1,3 0-1,18 47 0,-30-93-35,38 84-396,-35-78 91,1-1-1,0 0 0,0 0 1,0-1-1,1 1 0,0-1 1,0 0-1,0 0 1,1 0-1,10 6 0,-15-11 161,-1 1-1,1-1 0,0 0 1,-1 1-1,1-1 0,0 0 1,0 0-1,-1 0 0,1 1 1,0-1-1,0 0 0,0 0 1,-1 0-1,1 0 0,0 0 0,0-1 1,-1 1-1,1 0 0,0 0 1,0 0-1,-1-1 0,1 1 1,0 0-1,-1-1 0,1 1 1,0 0-1,-1-1 0,1 1 1,1-2-1,-2 2 28,10-8-2945</inkml:trace>
</inkml:ink>
</file>

<file path=ppt/ink/ink8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6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193 313 5504,'0'14'12536,"0"32"-9987,0-23-2275,0 22 439,-2 25 357,3-1 0,4 0-1,22 117 1,-25-176-1045,1 0 1,0-1-1,1 1 0,0-1 1,0 0-1,1 0 0,11 15 0,-13-20-9,0 0-1,0-1 0,1 0 0,0 1 0,0-1 1,0-1-1,0 1 0,0 0 0,0-1 0,1 0 0,-1 0 1,1 0-1,-1-1 0,1 0 0,0 0 0,0 0 1,-1 0-1,7 0 0,3-2 1,-1 0 1,1 0-1,-1-1 1,1-1-1,-1-1 1,0 1-1,15-8 1,86-44 0,-101 48-47,-1 0 0,-1 0 1,1-2-1,-1 1 0,-1-1 0,0-1 0,0 1 0,-1-2 0,0 1 1,0-2-1,-1 1 0,-1-1 0,0 0 0,-1 0 0,0-1 0,-1 0 0,0 0 1,-1 0-1,4-25 0,-6 12-183,-2 1-1,0-1 1,-2 0 0,-1 0-1,-1 1 1,-1-1 0,-12-34-1,7 33 143,-1 0 0,-2 1 0,-1 1 0,0 0 0,-2 1 0,-1 0 0,-1 2-1,-1 0 1,-1 1 0,-1 1 0,0 1 0,-2 0 0,0 2 0,-1 1 0,0 1 0,-2 0-1,-44-17 1,59 29 79,0-1 0,0 2-1,0 0 1,0 0-1,-1 1 1,1 0 0,0 1-1,-1 1 1,1-1 0,0 2-1,0 0 1,0 0-1,0 1 1,0 0 0,0 1-1,1 0 1,-1 0 0,1 2-1,0-1 1,1 1-1,-1 0 1,-13 13 0,16-13 39,0 1 0,0 0 1,0 0-1,1 1 1,0 0-1,0 0 1,1 0-1,0 1 0,0 0 1,1 0-1,0 0 1,1 0-1,0 1 0,1-1 1,0 1-1,0 0 1,1-1-1,0 1 0,1 0 1,0 0-1,0 0 1,1 0-1,0 0 0,1-1 1,5 18-1,-1-11 93,1-1 0,0-1-1,1 1 1,0-1-1,1 0 1,1-1 0,0 0-1,1-1 1,0 0 0,24 19-1,-27-25-109,0 0-1,0 0 1,0-1 0,1-1-1,0 1 1,0-1 0,0-1-1,0 0 1,1 0-1,-1-1 1,14 2 0,2 1 20,45 10 346,141 10 1,-168-24-797,53-6 0,-62 1-1858,68-17 0,-92 18-793,-4-1-276</inkml:trace>
</inkml:ink>
</file>

<file path=ppt/ink/ink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4.7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331 0 9344,'-14'61'4608,"-1"47"-6528,5-63 8959,-8 17-7423,-16 20 0,-12 12-2431,-11 13-1,-14-10 2048,5-8 0</inkml:trace>
</inkml:ink>
</file>

<file path=ppt/ink/ink8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7.5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2 362 7680,'0'-1'130,"0"1"1,0 0-1,0-1 1,0 1-1,-1 0 1,1 0-1,0-1 1,0 1-1,0 0 0,0-1 1,0 1-1,0 0 1,0-1-1,0 1 1,0 0-1,0-1 1,0 1-1,0 0 1,0-1-1,0 1 1,0 0-1,0-1 1,0 1-1,1 0 0,-1-1 1,0 1-1,0 0 1,0-1-1,0 1 1,1 0-1,-1 0 1,0-1-1,0 1 1,1 0-1,-1 0 1,0 0-1,0-1 1,1 1-1,-1 0 1,0 0-1,1 0 0,-1-1 1,23-5 4456,21 3-1707,-37 3-2788,0-1 0,-1-1 0,1 1 1,0-1-1,-1 0 0,1 0 0,-1-1 1,0 0-1,1 0 0,-1 0 0,-1-1 0,1 0 1,5-5-1,10-9 606,32-37 0,-44 45-441,1-1-25,-1-1 1,0 0-1,-1-1 1,0 0-1,10-23 0,-15 29-127,0-1-1,0 1 0,-1-1 0,0 0 0,-1 0 1,1 1-1,-1-1 0,-1-1 0,0 1 0,0 0 1,-2-14-1,-4 9 13,0 20 17,-1 22 20,9 10-191,2-1 0,9 41-1,-6-41-31,-1 1 0,0 42-1,-6-3-1559,0-67-7813,0-23 6242</inkml:trace>
</inkml:ink>
</file>

<file path=ppt/ink/ink8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7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85 8320,'15'6'4096,"27"-12"-3456,-33 6 7295,34-3-7551,-9 3 128,31-7 0,-13 3 0,23-8-896,-19 5 128,16-6-256,-21 4 128,-8 2-1024,-6-5 128,-8 5-1663,-6 3 127</inkml:trace>
</inkml:ink>
</file>

<file path=ppt/ink/ink8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3:58.2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4992,'4'-11'1686,"6"7"4692,-10 5-6149,1-1-1,-1 1 0,1-1 1,-1 1-1,1-1 1,-1 1-1,1-1 0,-1 1 1,0 0-1,0-1 1,1 1-1,-1 0 1,0-1-1,0 1 0,0-1 1,1 1-1,-1 0 1,0-1-1,0 1 0,0 0 1,0 0-1,0-1 1,-1 2-1,-7 149 1553,3-103-1075,2 0 0,2 1 0,2-1 1,10 67-1,-2-79-1824,-7-31-4313,-2-8 2466</inkml:trace>
</inkml:ink>
</file>

<file path=ppt/ink/ink8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04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430 527 6144,'24'28'14463,"-17"-12"-14055,-1 0-1,-1 1 1,0 0 0,-1 0-1,-1 0 1,1 21-1,8 42 1007,-6-51-1083,1 1 1,1-2 0,2 1-1,22 46 1,-28-68-307,-1 0 0,1-1 0,1 1 0,0-1 0,-1 0 1,2 0-1,-1-1 0,1 0 0,0 0 0,0 0 0,0 0 0,0-1 1,1 0-1,0-1 0,0 1 0,0-1 0,0 0 0,1-1 0,-1 0 1,1 0-1,-1-1 0,1 0 0,14 0 0,-17-1-24,-1 0 0,1-1 0,0 1 1,0-1-1,-1-1 0,1 1 0,0-1 0,-1 1 0,0-1 0,1-1 0,-1 1 0,0-1 0,0 1 0,0-1 1,0 0-1,-1 0 0,1-1 0,-1 1 0,0-1 0,0 0 0,0 0 0,0 0 0,-1 0 0,4-7 0,2-7-26,-1-1-1,-1 1 1,0-1-1,3-27 1,-8 42 19,9-53-127,-3 0 1,-3 0 0,-2-1-1,-10-105 1,5 135 44,-1 0-1,-2 1 1,-1-1 0,-1 1-1,-1 1 1,-18-37 0,19 46 47,-1 1 0,0 0 1,-1 1-1,-1 0 1,0 1-1,-1 0 1,-1 0-1,0 2 1,-26-21-1,25 23 33,1 0-1,-2 0 1,1 2-1,-1 0 1,-1 0-1,1 2 0,-1 0 1,0 1-1,-1 0 1,1 1-1,-1 1 1,0 1-1,0 0 1,-29 2-1,19 0 20,0 2 0,0 1-1,0 1 1,1 1 0,-41 14-1,49-13-3,1 1-1,0 1 0,1 0 1,-1 1-1,2 1 1,-1 1-1,1 0 0,1 1 1,-16 16-1,26-23 17,0 0 0,0 0 0,1 0 0,-1 0 0,1 1 0,1-1 0,-1 1 0,1 0 0,0 0 0,0 0 0,1 0 0,0 0 0,0 0 0,0 0 0,1 1 0,-1-1 0,2 0 0,-1 0 0,1 1 0,0-1 0,0 0 0,0 0 0,1 0 0,0 0 0,1-1 0,-1 1 0,1 0-1,0-1 1,0 0 0,1 1 0,-1-1 0,1 0 0,0-1 0,1 1 0,-1-1 0,1 0 0,0 0 0,8 5 0,25 11 186,1-2 0,1-1 0,0-2 0,70 15 1,145 14 376,-209-37-511,112 9-373,-136-15-680,0-1 0,-1-1 1,1 0-1,0-2 0,28-7 0,-20 2-2500</inkml:trace>
</inkml:ink>
</file>

<file path=ppt/ink/ink8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04.7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25676 1579 3712,'-1'0'314,"1"1"1,-1-1-1,0 0 1,1 0-1,-1 0 0,0 0 1,1 0-1,-1 0 1,0 0-1,1 0 0,-1 0 1,0 0-1,0-1 1,1 1-1,-1 0 0,0 0 1,1-1-1,-1 1 1,1 0-1,-1-1 0,0 1 1,1-1-1,-1 1 1,1-1-1,-1 1 0,1-1 1,-1 1-1,1-1 1,0 1-1,-1-1 0,1 0 1,0 1-1,-1-2 1,1 1-147,0-1 0,1 1 0,-1-1 0,1 0 0,-1 1 0,1-1 0,-1 1 0,1-1 0,0 1 0,0 0 0,-1-1 0,1 1 0,2-2 0,40-40 1424,-31 34-1128,1 0-1,-1 1 0,2 1 1,-1 0-1,18-7 1,-28 13-432,0-1 1,1 1-1,-1 0 1,1 0-1,-1 0 1,1 0-1,-1 1 1,1-1-1,-1 1 1,1 0-1,0 0 1,-1 0-1,1 1 1,-1-1-1,1 1 1,-1 0-1,1 0 1,-1 0-1,1 0 1,-1 1-1,0-1 1,0 1-1,0 0 1,0 0-1,0 0 1,0 0-1,3 4 1,-4-3-13,0 0 0,0 0 1,0 1-1,-1-1 1,1 1-1,-1 0 0,0 0 1,0-1-1,0 1 1,0 0-1,-1 0 0,0 0 1,1 0-1,-1 0 0,-1 0 1,1-1-1,-1 1 1,1 0-1,-1 0 0,0 0 1,0-1-1,-1 1 1,-2 6-1,-5 7 9,0 0 0,0-1 0,-19 22 0,23-30-16,-7 7 144,0-1-1,-1 0 1,0-1-1,-1-1 1,-1 0-1,0-1 0,0-1 1,-1 0-1,0-1 1,-1 0-1,0-2 1,0 0-1,-1-1 0,1 0 1,-2-2-1,1 0 1,-34 2-1,52-5-152,-1-1-1,1 0 0,-1 0 1,1 0-1,-1 0 0,1 0 1,-1 0-1,1 0 0,-1 0 1,1 0-1,-1 0 0,1 0 1,-1 0-1,1 0 1,-1-1-1,1 1 0,-1 0 1,1 0-1,-1-1 0,1 1 1,0 0-1,-1 0 0,1-1 1,-1 1-1,1 0 0,0-1 1,-1 1-1,1 0 0,0-1 1,-1 1-1,1-1 1,0 1-1,0-1 0,0 1 1,-1-1-1,1 1 0,0-1 1,0 1-1,0 0 0,0-1 1,0 1-1,0-1 0,0 1 1,0-1-1,0 1 0,0-1 1,0 1-1,0-1 1,0 1-1,0-1 0,1 1 1,-1-1-1,0 1 0,0-1 1,0 1-1,1-1 0,-1 1 1,0 0-1,1-1 0,-1 1 1,0-1-1,1 1 0,-1 0 1,0 0-1,1-1 1,-1 1-1,1 0 0,0-1 1,2-2-2,0-1 1,1 1 0,-1 0 0,1 0-1,0 0 1,0 0 0,0 1-1,5-3 1,6-1 61,0 1 0,1 0-1,0 1 1,0 0 0,0 1 0,30-1-1,-38 4-19,0 1 1,0-1-1,0 1 0,-1 1 0,1-1 0,0 1 0,-1 1 0,1-1 0,-1 1 0,0 1 1,0-1-1,0 1 0,0 0 0,-1 1 0,12 9 0,-10-5-47,1-1-1,0-1 1,1 0-1,-1 0 1,1-1 0,13 6-1,-19-10-193,-1-1 0,1 1 0,0-1 0,0 0 0,0 0 0,0-1 1,0 1-1,0-1 0,0 0 0,0 0 0,0 0 0,0-1 0,0 1 0,0-1 0,0 0 0,0 0 0,0 0 0,0-1 0,-1 1 0,8-5 0,18-12-2811,-4 1-319</inkml:trace>
  <inkml:trace contextRef="#ctx0" brushRef="#br0" timeOffset="1">26394 495 5248,'1'0'224,"-1"0"-1,0-1 1,0 1 0,0 0 0,0 0-1,0 0 1,1 0 0,-1 0 0,0 0-1,0-1 1,0 1 0,0 0 0,0 0-1,0 0 1,1-1 0,-1 1-1,0 0 1,0 0 0,0 0 0,0 0-1,0-1 1,0 1 0,0 0 0,0 0-1,0 0 1,0-1 0,0 1 0,0 0-1,0 0 1,0 0 0,0-1 0,0 1-1,0 0 1,0 0 0,-1 0 0,1-1-1,0 1 1,0 0 0,0 0 0,0 0-1,17 0 3628,-6 3-4865,5 4 1610,1 2 0,-2 0 0,1 0-1,-1 2 1,-1 0 0,1 0 0,-2 1 0,0 1 0,0 1-1,-2-1 1,19 28 0,4 15-262,53 112 0,-69-128-67,8 13-128,9 18 341,47 141 0,-74-186-362,-2 0 1,-1 1-1,-1-1 0,-1 1 1,-2 0-1,0 0 1,-2 0-1,-1-1 0,-7 39 1,1-33-48,-1 0 0,-2-1 0,-1 0 0,-1-1 0,-1 0 0,-2-1 1,-1-1-1,-28 35 0,-10-13-603,28-29-941,27-21 1254,0 0 0,0-1 0,0 1 0,0 0 0,0 0 0,0-1 0,0 1 0,0 0 0,0-1 0,0 1 0,-1 0 0,1 0 0,0-1 0,0 1 0,0 0 0,0 0 0,-1-1 0,1 1 0,0 0 0,0 0 0,0 0 0,-1-1 0,1 1 0,0 0 0,0 0 0,0 0 0,-1 0 0,1 0 0,0 0 0,-1-1 0,1 1 0,0 0 0,0 0 0,-1 0 0,1 0 0,0 0 0,0 0 0,-1 0 0,1 0 0,0 0 0,-1 0 0,1 0 0,0 0 0,0 0 0,-1 0 0,1 1 0,0-1 1,0 0-1,-1 0 0,1 0 0,0 0 0,0 0 0,-1 1 0,1-1 0,0 0 0,0-3 706,0-16-3708</inkml:trace>
  <inkml:trace contextRef="#ctx0" brushRef="#br0" timeOffset="2">27123 0 7936,'2'3'551,"0"0"-1,1-1 1,-1 0 0,0 1 0,1-1 0,-1 0 0,1 0 0,0-1-1,0 1 1,0 0 0,0-1 0,4 2 0,-2-1 138,0 0-1,0 1 1,0-1 0,0 1 0,0 1 0,-1-1 0,6 6-1,42 60 1559,-22-27-2168,-7-9 361,-2 1-1,-1 0 1,-2 2 0,-2 1 0,24 75 0,-38-105-413,26 73 773,31 164 0,-8 142-224,-46-23-448,-5-351-129,-2 90 25,-19 120 0,16-191 44,-1 0 0,-1-1 1,-2 0-1,-1 0 0,-2-1 1,0-1-1,-2 0 0,-26 39 0,22-39 106,-2 0 0,-2 0 0,0-2-1,-1-1 1,-2-1 0,-47 36-1,48-44-241,-2-1-1,-43 19 0,-17-3-3564,64-29 241,2-2-342</inkml:trace>
</inkml:ink>
</file>

<file path=ppt/ink/ink8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0.3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276 273 1536,'-1'0'174,"0"0"0,0 0 0,0 0 0,-1-1 0,1 1 0,0 0 0,0-1 0,0 1 0,0-1 0,0 0 0,0 1 0,0-1 0,0 0 0,0 1-1,0-1 1,0 0 0,0 0 0,0 0 0,0 0 0,1 0 0,-1 0 0,0 0 0,1 0 0,-1 0 0,1 0 0,-1 0 0,1-1 0,0 1 0,-1 0 0,1 0 0,0 0 0,0-1 0,0 1 0,0-2 0,-3-14 307,2 15-293,1 0-1,-1 1 0,1-1 0,-1 0 0,0 1 1,0-1-1,0 0 0,0 1 0,0-1 0,0 1 1,0 0-1,0-1 0,0 1 0,-1 0 0,1 0 1,-1 0-1,1-1 0,-1 2 0,1-1 0,-1 0 1,1 0-1,-1 0 0,0 1 0,0-1 0,1 1 1,-1-1-1,0 1 0,0 0 0,0 0 0,1 0 1,-1 0-1,0 0 0,0 0 0,0 0 0,1 0 0,-1 1 1,0-1-1,0 1 0,1-1 0,-1 1 0,0 0 1,1 0-1,-1 0 0,-1 1 0,-6 2 411,0 1 0,0 1-1,0-1 1,1 2 0,-12 10 0,7-5-203,1 2 0,0 0 0,1 0 0,1 1 0,0 1 0,0-1 0,-11 31 0,17-36-312,1 1 1,0-1-1,1 1 1,0 0 0,0 0-1,1 0 1,1 0 0,0 0-1,0 0 1,1 0-1,1 0 1,0 0 0,5 17-1,-2-16-60,0 0-1,1-1 1,0 0 0,1 0-1,0-1 1,0 0-1,1 0 1,1 0 0,0-1-1,0 0 1,0-1-1,1 0 1,0-1-1,1 0 1,0 0 0,19 7-1,-15-7-2,0 0 0,0-2-1,1 0 1,0-1 0,0 0-1,0-1 1,0-1 0,1-1-1,-1 0 1,0-1 0,1-1 0,17-3-1,-15 0 37,0-1 0,0-1-1,-1 0 1,0-2 0,0 0-1,-1-1 1,0 0 0,0-2-1,-1 0 1,0-1 0,-1 0-1,-1-1 1,0-1 0,-1 0-1,17-24 1,-21 25-1,0-1 0,-1 0 1,-1 0-1,0-1 0,-1 0 1,-1 0-1,0 0 0,-1-1 1,0 1-1,-2-1 0,0 0 0,0 0 1,-2-1-1,0 1 0,-1 0 1,0 0-1,-1 0 0,-7-23 1,2 16 67,-1 1 1,-2 0 0,0 0-1,-24-38 1,29 51-98,0 1 0,0 0 0,-1 1 0,1-1 0,-2 1 0,1 1 0,-1-1 0,0 1 0,0 0 0,-1 0 0,0 1 0,0 0 0,0 1 0,-1-1 0,1 2 0,-1-1 0,0 1 0,0 0 0,0 1 0,0 0 0,-1 1-1,-12-1 1,9 3-29,0 1-1,0 0 1,0 0-1,0 1 1,0 1-1,1 0 1,0 1-1,-1 1 0,2 0 1,-1 0-1,1 1 1,0 0-1,0 1 1,1 0-1,0 1 1,0 0-1,-11 16 0,9-12-104,1 1-1,0 0 1,2 1-1,-1 0 0,2 1 1,0 0-1,1 0 0,1 0 1,0 1-1,-5 27 0,9-33-221,1 1 0,1-1 0,0 0 0,0 1 0,1-1 0,1 0 0,0 1 0,0-1 0,1 0 0,0 0 0,1-1 0,0 1 0,1-1 0,0 0 0,1 0 0,10 14 0,-8-14-435,0 1 0,0-2-1,1 1 1,1-1 0,-1-1-1,1 0 1,14 9 0,24 16-2584</inkml:trace>
</inkml:ink>
</file>

<file path=ppt/ink/ink8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0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35 1 7552,'-1'0'319,"0"0"1,0-1-1,0 1 0,0 0 1,-1 0-1,1 0 0,0 0 1,0 1-1,0-1 1,0 0-1,0 0 0,0 1 1,0-1-1,0 0 0,0 1 1,0-1-1,0 1 1,0 0-1,0-1 0,0 1 1,0 0-1,0-1 0,1 1 1,-1 0-1,0 0 1,1 0-1,-1 0 0,0 0 1,0 1-1,0 2 82,0-1-1,0 1 1,0-1-1,0 1 1,1 0-1,0-1 1,0 1-1,0 0 1,0 5-1,4 15-171,0-1 0,11 31 0,-10-36 239,83 405 2454,-71-326-2424,-5 2 0,1 122 0,-18 15-268,3 121-546,3-344 135,8 72-425,-9-81 279,1 0 0,0 1 0,0-1 1,1 0-1,-1 0 0,1 0 0,0 0 0,0-1 1,0 1-1,1 0 0,-1-1 0,1 1 1,0-1-1,0 0 0,6 5 0,10 1-3001</inkml:trace>
</inkml:ink>
</file>

<file path=ppt/ink/ink8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1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13 417 7936,'0'1'161,"-1"-1"1,1 0-1,0 1 1,-1-1-1,1 0 1,0 1 0,0-1-1,-1 1 1,1-1-1,0 0 1,0 1-1,-1-1 1,1 1-1,0-1 1,0 1-1,0-1 1,0 1-1,0-1 1,0 0 0,0 1-1,0-1 1,0 1-1,0-1 1,0 1-1,0-1 1,0 1-1,0-1 1,0 1-1,0-1 1,1 0-1,-1 1 1,0-1-1,0 1 1,1-1 0,-1 1-1,0-1 1,0 0-1,1 1 1,-1-1-1,0 0 1,1 1-1,22 19 5521,0 0-4431,48 54 775,-68-71-1913,0 1 0,0-1 0,0 0 0,0 0 0,1 0 0,0 0 0,-1 0 0,1-1 0,0 0 0,0 0 0,0 0-1,1 0 1,-1 0 0,0-1 0,1 0 0,-1 0 0,1 0 0,-1-1 0,1 1 0,8-1 0,4-2 52,0 0 0,0 0 0,0-2 0,17-5 0,-17 4-140,-3 0 19,0 0 1,-1-1-1,1-1 1,-1 0-1,-1 0 1,1-2-1,-1 1 1,-1-2-1,0 0 0,20-21 1,-17 14-42,0 0 0,-1-1 1,-1 0-1,-1-1 0,-1 0 0,13-33 0,-19 44-4,-1 0 0,-1-1 0,1 1 0,-2-1 0,1 0 0,-1 1 0,0-1 0,-1 0 0,0 1 0,0-1 0,-1 0 0,0 0 0,-1 1 0,0-1 0,0 1-1,0-1 1,-1 1 0,-1 0 0,-4-9 0,-1 6 1,1 1 0,-2 1 0,1-1 0,-1 1 0,-1 1 0,1 0 0,-2 0 0,1 1 0,-1 1 0,0 0 0,0 0 0,0 1 0,-1 1 0,0 0 0,-18-3 0,19 5-3,-1 1 1,0 0-1,0 0 1,0 2-1,0-1 0,0 2 1,0-1-1,0 2 0,1 0 1,-1 0-1,-13 7 0,5-1-34,0 1 0,1 2-1,0 0 1,1 0 0,-20 18-1,31-23-117,0 0 0,0 1 0,1-1 0,-1 2 0,2-1 0,-1 1 0,1 0 0,1 0-1,-7 14 1,10-17-112,0-1-1,1 0 1,-1 0-1,1 1 1,0-1-1,1 1 0,-1-1 1,1 1-1,0-1 1,1 0-1,-1 1 1,1-1-1,0 1 1,0-1-1,1 0 0,0 1 1,0-1-1,4 9 1,20 30-3083</inkml:trace>
</inkml:ink>
</file>

<file path=ppt/ink/ink8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2.0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1 440 4864,'0'0'200,"0"0"0,1 0 0,-1 0 1,0 0-1,0 0 0,0 0 0,1 0 0,-1 0 1,0 0-1,0 0 0,0 0 0,1 0 0,-1 0 1,0 0-1,0 0 0,0 0 0,1 0 0,-1 0 0,0 0 1,0 0-1,0 0 0,1 0 0,-1 0 0,0 0 1,0 0-1,0 0 0,0 1 0,1-1 0,-1 0 1,0 0-1,0 0 0,0 0 0,0 0 0,0 1 1,1-1-1,-1 0 0,0 0 0,0 0 0,0 1 0,0-1 1,0 0-1,0 0 0,0 0 0,0 1 0,0-1 1,4 20 4236,-1 41-3237,-2-27-836,0-17 15,1 0 0,0 0 0,2 0 0,0 0 1,0 0-1,2-1 0,0 0 0,1 0 0,0 0 0,12 15 0,-15-24-322,1 0-1,1-1 1,-1 0-1,1 0 0,0 0 1,1-1-1,-1 0 1,1 0-1,0 0 1,0-1-1,0 0 1,1-1-1,-1 0 1,1 0-1,0 0 1,0-1-1,0 0 0,0-1 1,1 0-1,-1 0 1,0-1-1,0 1 1,11-3-1,-11 1-42,0 0 1,0-1-1,0 0 0,0-1 0,-1 0 0,1 0 0,-1-1 0,1 0 1,-1 0-1,-1 0 0,1-1 0,10-9 0,3-5 15,-2-1 1,22-28-1,-36 42-23,7-7 4,0-2 0,-2 1 0,1-2 0,-2 1 0,0-1 1,-1 0-1,-1-1 0,0 0 0,-1 0 0,-1 0 0,-1 0 0,0-1 1,-1 1-1,-1-1 0,-1 0 0,0 0 0,-1 1 0,-1-1 1,-1 1-1,-5-18 0,2 12 3,-1 1 0,-1 1 0,-1-1 0,-1 2 0,0-1 0,-2 1 0,-1 1 0,0 0 0,-1 1 0,-29-29 0,35 39-13,-1 1 0,0-1 0,0 1 1,-1 1-1,0 0 0,0 0 0,0 1 1,-1 0-1,0 1 0,0 0 1,0 1-1,0 0 0,0 1 0,-1 0 1,1 1-1,-1 0 0,0 1 1,1 0-1,-1 1 0,1 0 0,-1 1 1,1 0-1,-19 6 0,22-5 11,0 0 0,0 0 0,1 0 1,-1 1-1,-10 7 0,16-10-8,0 1 0,1-1 0,-1 1 0,0-1 1,1 1-1,-1 0 0,1 0 0,0 0 0,0 0 1,-1 0-1,1 0 0,0 0 0,1 0 0,-1 1 0,0-1 1,1 0-1,-1 0 0,1 1 0,0-1 0,-1 0 1,1 1-1,0-1 0,1 0 0,-1 1 0,1 2 1,-1-2 7,1 1 0,0-1 0,0 1 1,1-1-1,-1 0 0,1 1 1,-1-1-1,1 0 0,0 0 1,0 0-1,1 0 0,-1-1 0,1 1 1,-1-1-1,1 1 0,5 3 1,-2-3 6,0 1 0,1-1 1,-1-1-1,0 1 0,1-1 0,0 0 1,0-1-1,9 1 0,16 0 52,0-1-1,0-2 1,38-7 0,-14 3 41,42 4-28,37-4-1062,-129 5 643,0-1 0,0 2-1,1-1 1,-1 1 0,0 0 0,0 0-1,0 1 1,0 0 0,6 3 0,30 7-5496,-27-12 2483</inkml:trace>
</inkml:ink>
</file>

<file path=ppt/ink/ink8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2.4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7 328 7680,'0'3'335,"1"0"0,0 0 0,1 0 0,-1 0 0,1 0 0,-1 0 0,1 0 0,0 0 0,0-1 0,0 1 0,0-1 0,0 1 0,1-1 0,-1 0 0,1 0 0,-1 0 0,1 0 0,0-1 0,0 1 0,0-1 0,0 1 0,0-1 0,0 0-1,0 0 1,1 0 0,-1-1 0,7 1 0,-3 0-32,0-1-1,-1 0 1,1-1-1,0 1 1,0-1-1,0-1 1,0 1-1,0-1 1,-1 0-1,1-1 0,-1 0 1,10-5-1,8-7 349,0-2 0,31-27-1,-46 36-426,-1-1 0,1 0 0,-2 0 0,1-1 0,-1 0 0,-1 0 0,0-1 0,6-13 0,-11 20-181,1 0 0,-1-1-1,0 1 1,0-1 0,-1 1 0,1-1-1,-1 1 1,0-1 0,0 0-1,0 1 1,-1-1 0,0 1 0,0-1-1,0 1 1,-3-8 0,0 3-13,0 1 0,-1 0 1,0 0-1,0 0 1,-1 0-1,-9-9 0,11 12-8,-1 1 0,0 0 1,0 1-1,0-1 0,0 1 0,-1 0 0,1 0 0,-1 0 0,0 1 0,1 0 0,-1 0 1,0 1-1,0-1 0,-1 1 0,1 1 0,0-1 0,0 1 0,0 0 0,0 1 1,-1-1-1,1 1 0,0 0 0,0 1 0,0-1 0,0 1 0,1 0 0,-11 6 0,7-4 28,0 1 0,1 0 0,-1 0-1,1 1 1,1 0 0,-1 1 0,1-1-1,0 1 1,0 1 0,1-1 0,0 1-1,1 0 1,-1 1 0,2-1 0,-1 1-1,1 0 1,-6 18 0,7-7-11,0 0 0,1 0 0,1 0-1,1 0 1,0 0 0,2 0 0,0 0 0,2 0 0,0-1 0,1 1 0,1-1 0,0 0 0,2-1-1,0 1 1,1-1 0,16 22 0,-20-33-91,1-1-1,0 1 1,0-1-1,1-1 1,-1 1-1,1-1 1,0 0-1,1-1 1,-1 1-1,1-2 1,0 1-1,0-1 1,11 3-1,1-1-824,1-1 0,-1-1 0,0-1 0,30 0 0,4-2-2579</inkml:trace>
</inkml:ink>
</file>

<file path=ppt/ink/ink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5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7680,'34'7'3840,"23"21"-4736,-44-21 6400,11 6-5632,19-10 128,9 1 0,-1 3 0,4-2-128,-1-1 128,-13-4-896,-8 4 128,-4-1-1280,-1 10 128,-24 3 0,-4 3 0</inkml:trace>
</inkml:ink>
</file>

<file path=ppt/ink/ink8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3.4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11 273 5888,'-1'1'383,"0"1"-1,1-1 1,-1 0 0,0 0 0,1 1 0,-1-1-1,0 0 1,1 1 0,0-1 0,-1 1 0,1-1-1,0 0 1,0 1 0,0-1 0,0 1 0,0-1-1,0 1 1,0-1 0,0 1 0,1-1 0,-1 0-1,1 2 1,0 24 3463,-3-18-3521,0 0-1,1 0 1,0 0-1,1 0 1,0 0-1,0 0 1,1 0 0,0 0-1,0 0 1,1 0-1,1 0 1,0 0-1,3 8 1,-2-6-136,1-1 1,0 0-1,0 0 1,1 0-1,7 8 1,-9-13-137,1-1 1,-1 0 0,1 0-1,-1 0 1,1-1 0,0 0-1,0 0 1,1 0 0,-1 0 0,1-1-1,-1 0 1,11 3 0,-1-2-16,1-1 1,-1 0 0,1-1 0,-1 0 0,1-1-1,0-1 1,-1-1 0,0 0 0,1-1-1,22-7 1,-9 0 86,0-1-1,-1-2 1,0 0 0,-1-2-1,36-27 1,-48 31-31,-1-1-1,0-1 1,-1 0 0,-1-1 0,0 0-1,-1-1 1,0 0 0,-1-1 0,14-30 0,-21 39-64,0-1 1,0 0-1,-1 1 1,0-1 0,-1 0-1,1 0 1,-1 0-1,-1 0 1,0 0 0,0 0-1,0-1 1,-1 1-1,0 0 1,-1 0 0,0 1-1,0-1 1,-1 0-1,1 1 1,-2-1 0,1 1-1,-1 0 1,-5-7-1,1 4-33,0 1 0,0 1 0,-1 0 0,0 0 0,0 1 0,-1 0 0,0 0 0,0 1 0,0 1 0,-23-9 0,15 8-63,0 1 0,0 0 0,0 2-1,-1 0 1,0 1 0,-30 1 0,27 2-60,0 1 0,0 0 0,0 2 0,1 0 0,-1 2 0,1 0 1,0 1-1,1 1 0,0 2 0,0-1 0,1 2 0,-26 19 0,39-25 72,1 0 0,-1 1 0,1 0 0,0 0-1,1 0 1,-1 0 0,1 1 0,1 0 0,-1-1-1,1 1 1,0 1 0,1-1 0,0 0 0,0 1 0,0-1-1,0 8 1,2-10 36,0 0 0,0 0-1,0-1 1,1 1 0,0 0 0,0-1-1,0 1 1,0-1 0,1 1 0,0-1-1,0 1 1,0-1 0,0 0 0,1 0-1,-1 0 1,1 0 0,0-1-1,0 1 1,1-1 0,-1 0 0,1 1-1,-1-2 1,1 1 0,0 0 0,0-1-1,1 0 1,-1 0 0,9 3 0,23 5-158,1-1 0,0-2 0,75 3 0,-72-10 15,0-2 1,0-2 0,0-2 0,-1-1 0,0-3 0,53-18 0,-72 22 150,-5 1 163,0-1 1,0-1-1,-1 0 1,14-9-1,-19 11-45,-9 5-56,1-1 1,0 1 0,-1 0-1,1 0 1,0-1 0,-1 1-1,1 0 1,0 0 0,-1 0-1,1 0 1,0 0-1,0 0 1,-1 0 0,1 0-1,0 0 1,-1 0 0,1 0-1,0 1 1,-1-1 0,1 0-1,0 0 1,-1 1 0,1-1-1,0 0 1,-1 1 0,1-1-1,-1 1 1,1-1 0,0 0-1,-1 1 1,1 0 0,-1-1-1,0 1 1,1-1 0,-1 1-1,1-1 1,-1 1-1,0 0 1,0-1 0,1 1-1,-1 0 1,0-1 0,0 1-1,0 0 1,0 0 0,0-1-1,0 1 1,0 0 0,0-1-1,0 2 1,4 51 857,-3-35-559,0-6-252,1 1 0,0 0 0,1-1-1,0 1 1,1-1 0,1 0 0,0 0 0,0 0 0,1-1-1,1 0 1,12 17 0,-12-21-228,0 0 1,0-1-1,0 0 0,1 0 0,0-1 1,0 0-1,0 0 0,1-1 0,-1 0 1,1-1-1,0 1 0,0-2 0,1 1 1,-1-2-1,0 1 0,11 0 1,-8-2-747,1 1 0,-1-2 1,1 0-1,-1 0 0,19-5 1,10-2-2604</inkml:trace>
</inkml:ink>
</file>

<file path=ppt/ink/ink8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4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2 7808,'0'0'55,"0"0"0,-1-1 1,1 1-1,0 0 0,0 0 1,0 0-1,0 0 0,0 0 0,0 0 1,-1 0-1,1 0 0,0 0 1,0 0-1,0 0 0,0 0 1,0 0-1,-1 0 0,1 0 0,0 0 1,0 0-1,0 0 0,0 0 1,0 0-1,0 0 0,-1 0 1,1 0-1,0 0 0,0 0 0,0 0 1,0 1-1,0-1 0,0 0 1,-1 0-1,1 0 0,0 0 1,0 0-1,0 0 0,0 0 0,0 0 1,0 1-1,0-1 0,0 0 1,0 0-1,0 0 0,0 0 1,0 0-1,0 0 0,0 1 0,-1-1 1,1 0-1,0 0 0,0 0 1,0 0-1,0 1 0,-3 14 3509,1 19 1222,7 251-2482,-1-168-1676,25 154-1,-26-251-538,42 233 1106,85 272 0,-129-524-1182,-1 0-1,1 0 1,-1 0 0,1 0 0,-1 1 0,0-1 0,0 0 0,1 0 0,-1 0 0,0 1 0,0-1 0,0 0 0,-1 0 0,1 0 0,0 0 0,0 1 0,-1-1-1,1 0 1,0 0 0,-1 1 0,0-2-9,0 0 0,0 0 0,1-1 0,-1 1 0,0 0 0,1-1-1,-1 1 1,0-1 0,1 1 0,-1-1 0,0 1 0,1-1 0,-1 1-1,1-1 1,-1 1 0,1-1 0,-1 0 0,1 1 0,0-1 0,-1 0 0,1 0-1,0 1 1,0-1 0,-1 0 0,1 0 0,0 1 0,0-1 0,0-1 0,-3-8 2,0 0 0,1 0 0,0 0 0,0 0 0,1 0 0,1 0 0,0 0 0,0 0 0,1 0 0,0 0 0,1-1 0,0 2 0,0-1 0,1 0 0,1 0 0,0 1 0,0 0 0,0 0 0,1 0 0,1 0 0,7-9 0,-4 7 52,0 0 0,1 1 0,0 0 0,0 0 0,1 1 0,0 1 0,1 0 0,0 0 0,0 1 0,1 1 0,-1 0 0,1 1 0,1 0 0,26-5 0,-12 5 33,0 2-1,1 1 0,0 1 1,-1 2-1,1 1 0,-1 1 1,1 1-1,35 10 0,-46-9-83,-1 1 0,-1 0 0,1 2 0,-1-1 0,-1 2 0,1 0 0,-1 1 0,-1 0 0,0 1 0,0 1 0,-1 0 0,-1 1 0,0 1 0,13 17 0,-19-20 10,0 0 0,0 0 0,-1 0 0,0 1 0,6 24 1,-10-31-11,0-1 0,0 1 0,0 0 1,-1 0-1,0 0 0,1 0 1,-2 0-1,1 0 0,-1 0 1,1 0-1,-1 0 0,-1-1 1,1 1-1,-1 0 0,0-1 1,0 1-1,-4 7 0,-2-4 27,1 0 0,-1-1 0,-1 0 0,1 0 0,-1-1 0,0 0-1,0 0 1,-1-1 0,0-1 0,-14 6 0,-19 4 64,-50 10 0,55-15-27,15-3-179,-1-1 0,1-2 0,-1 0 1,-25-1-1,35-2-779,-1-2 1,1 1 0,0-2 0,-19-4 0,-3-6-2592</inkml:trace>
</inkml:ink>
</file>

<file path=ppt/ink/ink8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5.2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 1 8576,'-2'2'802,"0"1"0,0 0 1,0 0-1,0 0 0,1 0 1,-1 0-1,1 0 0,-2 6 1,-1 31 2938,13 39-2137,-8-68-1605,74 343 1409,0 15 64,-17 86-493,-44-321-870,-13-129-104,7 39 62,-8-43-67,1-1 1,-1 0 0,0 1-1,0-1 1,0 0 0,0 1-1,0-1 1,1 0 0,-1 1-1,0-1 1,0 0 0,1 0 0,-1 1-1,0-1 1,0 0 0,1 0-1,-1 0 1,0 1 0,1-1-1,-1 0 1,0 0 0,0 0-1,1 0 1,-1 0 0,0 0 0,1 0-1,-1 0 1,0 1 0,1-1-1,-1 0 1,1 0 0,-1 0-1,0-1 1,1 1 0,-1 0-1,16-19 10,-12 14-10,32-61 64,3 2 0,3 2 0,54-62 0,-92 119-45,0 1 0,0 0 0,0 0-1,0 0 1,1 1 0,0-1 0,-1 1 0,1 0-1,0 1 1,1-1 0,-1 1 0,0 0 0,1 0-1,-1 1 1,11-2 0,-7 3 10,-1 0 0,1 1 0,-1 0 0,1 1-1,-1 0 1,0 0 0,0 0 0,0 1 0,0 1 0,10 4 0,15 12 23,-1 0 1,0 2-1,-2 2 1,45 43-1,-38-33-44,72 51-1,-102-80-5,-1-2-3,-1 1 1,1 0-1,-1 0 0,0 0 1,7 8-1,-11-11 2,0 0 0,0 1 0,0-1-1,0 0 1,-1 1 0,1-1 0,0 1 0,-1-1-1,1 1 1,-1 0 0,1-1 0,-1 1 0,0-1-1,0 1 1,0 0 0,0-1 0,0 1 0,0 0-1,0-1 1,-1 1 0,1 0 0,0-1 0,-1 1 0,1-1-1,-1 1 1,0-1 0,1 1 0,-2 1 0,-3 4 21,-1 0 0,1 0 0,-1-1 1,0 1-1,0-1 0,-1-1 0,0 1 1,0-1-1,-11 6 0,-12 5 38,-42 16-1,20-14-45,0-2 0,-65 12 1,101-26-88,0 0 0,0 0 0,0-2 0,0 0 0,-25-3 0,33 1-112,0 1 1,0-1-1,0 0 0,0-1 1,1 0-1,-1 0 1,1-1-1,0 1 1,0-2-1,0 1 0,0-1 1,-6-6-1,12 10 5,-1 0 0,0-1 0,1 1 0,-1-1 0,1 1-1,-1-1 1,1 0 0,0 1 0,0-1 0,0 0 0,0 0 0,0 0-1,0 0 1,0 0 0,1 0 0,-1 0 0,1 0 0,-1 0 0,1 0-1,0 0 1,0 0 0,0 0 0,0-1 0,0 1 0,1 0 0,-1-2-1,4-20-3146</inkml:trace>
</inkml:ink>
</file>

<file path=ppt/ink/ink8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5.5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6 9728,'-32'-6'4864,"18"65"-5120,14-50 7679,0 30-7423,0-9 128,23 31-1280,-5-15 0,21-14 0,-12-9 128,15-23-1663,-8 0-1</inkml:trace>
</inkml:ink>
</file>

<file path=ppt/ink/ink8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5.9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0 8064,'-33'9'3968,"33"14"-13312,0-19 6912</inkml:trace>
</inkml:ink>
</file>

<file path=ppt/ink/ink8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6.7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8 341 2304,'-8'-12'6237,"9"33"1651,1 5-6718,-3-19-952,1 1-1,0 0 1,0 0-1,1 0 1,0 0-1,1-1 0,-1 1 1,1 0-1,1-1 1,0 0-1,0 1 1,0-1-1,1 0 0,0-1 1,0 1-1,0-1 1,1 1-1,0-1 1,1-1-1,-1 1 0,1-1 1,0 0-1,0 0 1,1-1-1,7 5 1,3 0-115,1 0 1,0-1-1,0 0 1,1-2 0,0 0-1,0-1 1,1-1-1,-1-1 1,37 1-1,-41-4-38,0-1 0,0 0-1,0-1 1,0-1 0,0 0-1,0-1 1,-1 0 0,1-2 0,-1 1-1,-1-2 1,1 0 0,-1-1-1,20-14 1,-11 4 165,-1 0 0,28-32 0,-41 41-133,-1 0 1,0 0-1,-1-1 1,0 0-1,-1 0 0,0-1 1,0 0-1,-1 0 0,4-14 1,-6 12-18,-1 0 1,0-1-1,-1 1 0,-1 0 1,0-1-1,0 1 1,-1 0-1,-1 0 1,0 0-1,-1 0 0,-1 0 1,-11-22-1,12 26-55,-1 1-1,0 0 1,0 1 0,-1-1-1,0 1 1,-1 0 0,1 0-1,-1 1 1,-1 0 0,1 0-1,-1 1 1,0-1 0,0 2-1,-11-5 1,9 3-11,-4 0-14,0-1 0,-1 2 0,1 0 0,-1 1-1,-1 0 1,1 1 0,0 1 0,-1 1 0,1 0 0,-1 1 0,0 0-1,1 1 1,-1 1 0,1 1 0,0 0 0,0 1 0,0 0 0,-16 8-1,17-7-79,1 1-1,-1 1 0,1 0 1,0 1-1,1 0 0,0 1 1,1 0-1,-1 1 0,2 0 0,-1 1 1,2 0-1,-1 1 0,2 0 1,-1 0-1,2 1 0,0 0 1,0 1-1,-9 27 0,14-34-11,1 0 0,-1 0-1,1 0 1,1 0 0,0 0 0,0 0-1,0 0 1,0 1 0,1-1-1,1 0 1,-1 0 0,1 0 0,0 0-1,1-1 1,5 12 0,-3-9-74,1 0 1,1 0 0,0 0 0,0-1-1,0 0 1,1 0 0,0-1-1,1 0 1,15 10 0,-9-8-46,1 0 1,0-1-1,0-1 1,1 0-1,0-1 1,0-1-1,1-1 0,0 0 1,-1-2-1,1 0 1,0 0-1,30-3 1,-33-1 95,-1-1 0,0-1 0,0 0 0,0-1 0,-1-1 0,1 0 0,-1 0 0,-1-1 0,23-17 0,3-6 868,53-56 0,-84 79-469,-5 5 612,-7 24 1130,1 4-1237,1-1 0,1 52 0,2-64-702,0-9-82,0-1 1,0 1 0,1 0 0,-1 0 0,1 0 0,0 0 0,0 0 0,1 0 0,-1-1 0,1 1 0,-1-1 0,1 1 0,0-1 0,1 0 0,-1 1 0,1-1 0,3 4 0,0-3 4,-1 0 1,0 0-1,1-1 1,0 1-1,0-1 1,0-1-1,0 1 1,0-1-1,12 3 1,9-1-976,1-1 0,-1-1 1,56-3-1,-71 1 110,33-1-2473</inkml:trace>
</inkml:ink>
</file>

<file path=ppt/ink/ink8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7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91 8704,'-1'0'150,"1"0"0,0 0 0,-1 0 1,1 0-1,0 0 0,-1 0 0,1 0 1,0 1-1,0-1 0,-1 0 0,1 0 1,0 0-1,0 0 0,-1 1 0,1-1 0,0 0 1,0 0-1,0 1 0,0-1 0,-1 0 1,1 0-1,0 1 0,0-1 0,0 0 1,0 1-1,0-1 0,0 0 0,0 1 0,0-1 1,0 0-1,-1 0 0,1 1 0,1-1 1,-1 0-1,0 1 0,0-1 0,0 0 1,0 1-1,0-1 0,0 0 0,0 1 1,0-1-1,0 0 0,1 0 0,-1 1 0,0-1 1,0 0-1,0 0 0,1 1 0,-1-1 1,0 0-1,1 0 0,14 26 4576,-4-7-4977,6 36 792,17 87-1,-26-103-213,-5-27-147,-1-7-76,0 1 1,-1-1-1,1 1 0,-1-1 0,-1 1 1,1-1-1,-1 1 0,0-1 1,0 1-1,0-1 0,-1 1 0,-3 10 1,-11-75 663,13 41-742,0 0 1,1 0 0,1-1-1,1 1 1,0 0-1,2 0 1,0 1 0,0-1-1,2 0 1,0 1 0,11-22-1,-10 26-30,0-1-1,1 1 1,1 1-1,0-1 1,1 1-1,1 1 0,-1 0 1,2 0-1,-1 1 1,2 0-1,-1 1 1,1 0-1,24-13 1,-29 20 19,0-1 1,0 1 0,0 1 0,0-1 0,0 1 0,0 0-1,0 1 1,0 0 0,0 0 0,1 0 0,-1 1 0,0 0-1,0 0 1,0 1 0,0 0 0,0 0 0,-1 1 0,1 0 0,0 0-1,-1 0 1,0 1 0,9 7 0,0 0 13,0 0 0,-1 2 0,0 0 0,-1 0 1,-1 1-1,0 1 0,19 31 0,-17-21-41,-2 1 0,-1 0 0,-1 0 0,-1 1 1,-2 0-1,0 1 0,-2 0 0,3 38 0,-9-59 12,0-1 0,0 1 0,-1-1 0,1 0 0,-1 0 0,-5 10 0,7-15 0,0-1 0,0 1 0,0 0 0,0 0 0,-1 0 0,1-1 0,0 1 0,-1 0 0,1-1 0,0 1 0,-1 0 0,1-1 0,-1 1 0,1 0 0,-1-1 0,1 1 0,-1-1 0,0 1 0,1-1 0,-1 1 0,1-1 0,-1 1 0,0-1 0,0 0 0,1 1 0,-1-1 0,0 0 0,0 0 0,1 1 0,-1-1 0,0 0 0,0 0 0,0 0 0,1 0 0,-1 0 0,0 0 0,0 0 0,0 0 0,1-1 0,-1 1 0,0 0 0,0 0 0,1-1 0,-1 1 0,0 0 0,0-1 0,1 1 0,-1-1 0,0 1 0,1-1 0,-1 1 0,1-1 0,-1 1 0,1-1 0,-1 0 0,1 1 0,-1-1 0,1 0 0,0 1 0,-1-1 0,0-1 0,-2-4-13,0-1-1,1 1 0,-1-1 1,1 1-1,0-1 0,1 0 1,0 0-1,0 0 0,0 0 1,1 0-1,0 0 0,0 0 0,1 0 1,0 0-1,0 0 0,0 1 1,1-1-1,0 0 0,1 1 1,-1-1-1,7-9 0,5-12-97,2 1-1,1 0 1,31-35 0,-44 56 113,1 0 1,0 0-1,0 1 1,0 0-1,0 0 1,1 0-1,0 1 1,0 0-1,0 0 1,1 0-1,-1 1 1,1-1-1,0 2 1,0-1-1,0 1 1,0 0-1,0 1 1,0-1-1,1 1 1,-1 1-1,0 0 1,1 0-1,-1 0 1,1 1-1,-1 0 1,0 0-1,0 1 1,0 0-1,1 0 1,-2 1-1,1-1 1,0 2-1,10 6 1,0 0 6,-1 1-1,-1 1 1,0 1 0,0 0 0,-1 0 0,-1 2-1,-1 0 1,0 0 0,-1 1 0,0 0 0,-1 1-1,-1 1 1,-1-1 0,0 1 0,-2 0-1,8 32 1,-13-46-245,-1 0 1,0 1-1,1-1 0,-2 0 0,1 1 1,0-1-1,-1 0 0,0 0 0,0 1 0,0-1 1,-2 5-1,-5 28-2929,8-33 72</inkml:trace>
</inkml:ink>
</file>

<file path=ppt/ink/ink8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8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79 228 6912,'-1'6'1224,"1"0"0,0 0 0,-1 0 0,2 0 0,-1 0 0,1 0 0,0 0 1,2 9-1,2 18 1710,-5-15-2656,1 0-1,1 0 0,0 0 0,1-1 0,8 28 0,-9-39-159,1 0 0,-1 0 0,1 0 0,0 0 0,0-1 0,1 1 0,-1-1 0,1 1 0,0-1 0,1-1 0,0 1 0,-1-1 0,1 1 0,1-1-1,-1-1 1,0 1 0,1-1 0,9 4 0,8-1 85,0-2 0,1 0-1,-1-2 1,1 0 0,43-4-1,-46 0-165,0-1 0,0-1-1,-1-1 1,1 0 0,-1-2 0,-1 0-1,1-1 1,-1-1 0,0-1 0,-1-1-1,0-1 1,-1 0 0,0-1 0,-1-1-1,-1 0 1,0-1 0,21-28 0,-31 36-29,-1 0 0,0 0 1,-1 0-1,0-1 0,0 1 1,0-1-1,-1 0 0,0 1 1,-1-1-1,0 0 0,0 0 1,-1 0-1,1-1 0,-2 1 1,-1-12-1,0 8 3,-1 0 0,-1 1 1,0-1-1,0 1 0,-1 0 0,-1 0 1,0 0-1,-14-18 0,13 20-11,0 0 0,-1 0 0,-1 1 0,1 1 0,-1-1 0,0 1 0,-1 1 0,0 0 0,0 0 0,0 1 0,-1 0 0,0 1 0,-14-4 0,21 6 0,-11-3-5,0 1 0,0 0-1,-1 1 1,1 1 0,-1 0-1,1 1 1,-1 1 0,1 0-1,-1 1 1,1 1 0,-23 5-1,12 0-26,0 1 0,0 2 0,1 0 0,0 2 0,-30 19 0,39-21-173,0 0 0,1 1-1,0 1 1,1 0 0,0 1-1,1 0 1,-17 23 0,26-32-16,0 1 1,1-1-1,0 1 1,0 0-1,0 0 1,1 0 0,-1 0-1,1 1 1,0-1-1,1 0 1,-1 1-1,1-1 1,0 1-1,1 0 1,-1-1 0,1 1-1,0 0 1,0-1-1,1 1 1,1 7-1,8 41-3107</inkml:trace>
</inkml:ink>
</file>

<file path=ppt/ink/ink8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8.9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5 5760,'0'0'180,"0"0"1,0 0-1,0-1 0,-1 1 1,1 0-1,0 0 1,0 0-1,0-1 1,0 1-1,0 0 0,0 0 1,0 0-1,0 0 1,0-1-1,0 1 0,-1 0 1,1 0-1,0 0 1,0 0-1,0 0 1,0-1-1,-1 1 0,1 0 1,0 0-1,0 0 1,0 0-1,0 0 0,-1 0 1,1 0-1,0 0 1,0 0-1,0 0 0,-1 0 1,1 0-1,0 0 1,0 0-1,0 0 1,-1 0-1,1 0 0,0 0 1,0 0-1,0 0 1,-1 0-1,1 0 0,0 0 1,0 0-1,0 0 1,-1 0-1,1 0 1,0 1-1,0-1 0,0 0 1,-1 0-1,-2 17 3942,3 38-3661,1-37 189,2 38 412,3 1 1,13 57-1,-9-58-643,21 181 1193,-20-138-1134,20 389 339,-21-286-695,-10-181-119,1 0 0,1 0 0,1 0 0,1-1 0,1 1 0,14 37 0,-17-55-27,0 0 0,-1 0 0,1 0 0,0 0-1,0 0 1,0 0 0,1-1 0,-1 1 0,1-1 0,0 0 0,-1 1-1,1-1 1,0 0 0,0 0 0,0-1 0,0 1 0,6 1 0,-3-1-96,0-1 1,1 0-1,0 0 1,-1 0-1,1-1 1,-1 0 0,1 0-1,12-3 1,3-1-420,0-2 1,-1-1-1,0-1 0,39-19 1,76-49-9190,-100 58 6507</inkml:trace>
</inkml:ink>
</file>

<file path=ppt/ink/ink8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9.2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 8576,'14'-3'4224,"15"22"-4352,-21-19 8575,30 7-8191,-10 1 128,33 0-128,-13-4 128,41 8-1280,-15-4 128,3-12-1664,-20 0 1,-2-1-385,-13 2 128</inkml:trace>
</inkml:ink>
</file>

<file path=ppt/ink/ink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6.1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1 3840,'0'0'77,"-1"0"0,1 0 0,-1 0 0,1 0 0,-1 0 0,1 0 0,-1 0 0,1 0 0,-1 0 0,1 0-1,-1 0 1,1 0 0,0 1 0,-1-1 0,1 0 0,-1 0 0,1 1 0,-1-1 0,1 0 0,0 0 0,-1 1 0,1-1 0,0 0 0,-1 1 0,1-1 0,0 1 0,-1-1 0,1 1 0,0-1 0,0 0 0,0 1 0,-1-1 0,1 1 0,0-1 0,0 2 0,-2 27 2622,16 45 377,-12-63-3110,17 75 504,192 818 6185,-189-832-6057,44 95 1,-23-61-47,-25-54-168,-39-79 21,16 16-391,1-1 0,0 0 0,1 1 0,1-1 0,0 0 0,0 0 0,1 0 0,1-1 0,0 1 0,1 0 0,0 0 0,1 0 0,0 0 0,0 0 0,2 0 0,-1 1 0,2-1 0,0 1 0,0 0 0,8-12 0,-6 10-24,1 1-1,1 0 1,0 0 0,1 0-1,0 2 1,1-1 0,0 1-1,1 1 1,0 0-1,0 0 1,1 1 0,0 1-1,0 0 1,0 1 0,29-9-1,-16 10 11,0 0-1,-1 2 1,1 1-1,1 1 1,-1 1-1,0 1 1,0 1-1,46 11 1,-51-8 39,0 1 0,0 2 0,-1 0 1,1 1-1,-2 0 0,1 2 0,-2 0 0,1 2 1,-2 0-1,26 24 0,-35-30 65,0 1-1,-1 1 1,-1-1-1,1 1 1,-1 0 0,-1 0-1,0 1 1,4 10-1,-7-16-36,-1 1-1,1 0 1,-1 0-1,0 0 1,-1-1-1,0 1 0,1 0 1,-1 0-1,-1 0 1,1 0-1,-1 0 1,0 0-1,0 0 1,0 0-1,-1-1 0,0 1 1,0-1-1,0 1 1,-4 5-1,-1 1 64,-1 0-1,0-1 1,-1 0-1,0 0 1,-1-1-1,0 0 1,0-1-1,-1 0 1,0-1-1,0 0 1,-1-1-1,-24 10 1,-6-1 149,-1-3 0,-68 12 0,99-22-240,-59 8-163,-1-3 1,1-3-1,-1-3 0,-119-14 1,190 13-71,-1 1 1,1-1 0,0 0 0,0 0 0,-1 0 0,1 0 0,0 0 0,0-1 0,-1 1 0,1 0 0,0-1 0,0 1 0,0 0 0,0-1 0,-1 1 0,1-1 0,0 0 0,0 1 0,0-1 0,0 0 0,0 0 0,0 0 0,1 0 0,-1 1 0,0-1 0,0 0 0,1 0 0,-1-1 0,0 1 0,0-1 0,2-1-525,0 1 0,-1-1 0,1 1 1,0-1-1,0 1 0,1-1 0,-1 1 0,0-1 0,1 1 1,3-4-1,10-18-1295,5-17-1315</inkml:trace>
</inkml:ink>
</file>

<file path=ppt/ink/ink8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19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44 307 4736,'4'-3'1898,"-2"2"-1676,0-1 0,0 1-1,0 0 1,0 0-1,0-1 1,0 1 0,0 1-1,1-1 1,-1 0-1,0 0 1,1 1-1,-1-1 1,0 1 0,1 0-1,-1 0 1,0 0-1,1 0 1,-1 0 0,1 0-1,-1 1 1,0-1-1,1 1 1,-1 0 0,0-1-1,0 1 1,1 0-1,-1 0 1,0 1-1,0-1 1,3 3 0,-2-2-51,1-1 1,-1 1 0,1 0 0,0-1-1,0 0 1,-1 0 0,1 0-1,0 0 1,0-1 0,0 0 0,0 1-1,0-1 1,0-1 0,0 1 0,0 0-1,0-1 1,0 0 0,0 0 0,-1 0-1,1-1 1,0 1 0,-1-1 0,1 0-1,-1 0 1,1 0 0,-1 0-1,0-1 1,0 1 0,5-6 0,7-7 347,-1-1 0,-1 0 0,0-1 0,13-22 0,-21 31-501,0 0 85,0 0 0,0-1 1,-1 0-1,0 0 0,-1 0 1,0 0-1,0 0 0,-1-1 0,0 1 1,1-16-1,-3 22-89,-1 1 0,1-1 0,0 1 0,-1-1 0,1 1 0,-1 0 0,1-1 0,-1 1 0,0-1 0,0 1 0,0 0 0,-1 0 0,1 0 0,0 0 0,-1 0 0,0 0 0,1 0 0,-3-2 0,0 2 1,1 0 0,-1 0 0,0 0 0,1 1 0,-1-1 0,0 1 0,0 0 0,0 0 0,0 1 0,0-1 0,0 1 0,0 0 0,0 0 0,0 0 0,-4 1 0,-5 0 54,0 2-1,0-1 0,0 1 1,1 1-1,-1 1 0,1-1 0,0 2 1,0 0-1,1 0 0,0 1 1,0 0-1,0 1 0,1 1 0,1-1 1,-1 1-1,1 1 0,1 0 1,-1 0-1,-12 23 0,15-23-8,0 1 0,1 0 1,0 0-1,1 1 0,1-1 0,-1 1 0,2 0 0,0 0 0,0 0 0,1 0 0,0 0 0,1 0 0,1 0 1,0 0-1,0 0 0,1 0 0,1 0 0,0-1 0,0 1 0,1-1 0,10 19 0,-4-13-166,0-1-1,0 0 0,2-1 1,0 0-1,1-1 1,0 0-1,1-2 0,1 1 1,19 12-1,-14-13-981,0 0 0,1-1 0,0-2 0,23 8 0,0-1-2133</inkml:trace>
</inkml:ink>
</file>

<file path=ppt/ink/ink8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0.4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72 8576,'-2'5'731,"1"0"0,0 0 0,-1 0 1,2 0-1,-1 0 0,1 0 0,-1 1 1,2-1-1,-1 0 0,0 0 0,1 1 1,0-1-1,2 6 0,25 81 3643,-19-65-4991,1 2 923,1 0 0,1 0-1,1-2 1,2 1 0,19 27 0,-25-42 90,-11-14-45,-12-24-138,9 6-215,1-1 1,1 0 0,1-1 0,0 1-1,2 0 1,0-1 0,1 1 0,2 0-1,0 0 1,0 0 0,2 0-1,1 0 1,0 1 0,1 0 0,2 0-1,14-26 1,-20 39 13,1 0-1,-1 0 1,1 1-1,0-1 1,0 1-1,1 0 1,-1 0-1,1 0 1,0 1-1,1-1 1,-1 1-1,1 0 1,0 1-1,0 0 1,0 0 0,0 0-1,0 0 1,1 1-1,-1 0 1,1 1-1,-1-1 1,1 1-1,0 1 1,12-1-1,-7 3 14,-1-1 1,0 2-1,1 0 0,-1 0 0,-1 1 0,1 0 0,0 1 0,-1 0 0,0 1 1,0 0-1,-1 0 0,0 1 0,17 16 0,-7-2 9,-1 1 0,-2 0 0,0 1-1,-1 1 1,-1 0 0,12 31 0,26 42-1657,-33-59-2985,-14-22 1386</inkml:trace>
</inkml:ink>
</file>

<file path=ppt/ink/ink8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1.4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44 4864,'2'-3'639,"1"0"1,-1 0 0,1 0-1,-1 1 1,1-1-1,0 1 1,0 0-1,0 0 1,1 0-1,-1 0 1,0 0 0,1 0-1,-1 1 1,7-2-1,-2 1-159,-1 0-1,1 0 0,0 1 1,-1 0-1,1 1 0,12 0 1,-13 1-348,-1 0 1,1 0 0,0 1 0,0 0-1,-1 0 1,1 1 0,-1 0-1,0 0 1,0 0 0,0 1 0,0 0-1,0 0 1,-1 0 0,0 1-1,0 0 1,0 0 0,0 0-1,-1 0 1,0 1 0,0 0 0,5 11-1,1 3 43,-2 1 0,0 0-1,-1 1 1,-2-1 0,5 33 0,-8-44-90,-1 0 1,1 0-1,1 0 0,0-1 1,0 1-1,1-1 1,0 0-1,1 0 0,8 13 1,-10-18-62,0-1 1,0-1 0,1 1-1,-1 0 1,0-1-1,1 0 1,0 0-1,-1 0 1,1 0 0,0 0-1,0-1 1,0 0-1,0 0 1,0 0 0,1 0-1,-1 0 1,0-1-1,0 0 1,0 0-1,1 0 1,-1 0 0,0-1-1,0 0 1,0 0-1,7-2 1,5-2-13,-1 0 0,1-2 0,-1 1 0,0-2-1,-1 0 1,0-1 0,0 0 0,-1-1 0,0 0 0,-1-1 0,0-1 0,11-14 0,-13 14-4,-1 0 1,0 0 0,-1-1 0,0 0-1,-1-1 1,-1 0 0,0 0 0,-1 0-1,0 0 1,-1-1 0,-1 0 0,0 0 0,1-27-1,-4 40 8,0 1 0,0-1-1,0 1 1,0 0 0,-1-1 0,1 1-1,0 0 1,-1-1 0,1 1-1,-1 0 1,1-1 0,-1 1-1,1 0 1,-1 0 0,0 0 0,0 0-1,-1-2 1,-4 6 205,3 16-63,4 8-16,1 0 0,1 0 1,1-1-1,2 1 0,0-1 1,19 48-1,-20-62-309,0 0 1,1-1-1,0 0 0,0 0 0,1 0 0,1-1 1,-1 0-1,2-1 0,-1 1 0,2-2 1,-1 1-1,1-1 0,0-1 0,1 0 1,-1 0-1,1-1 0,14 6 0,-3-7-2585,-1-2-319</inkml:trace>
</inkml:ink>
</file>

<file path=ppt/ink/ink8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1.9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25 5888,'1'-9'-373,"-2"-5"5421,-2 12 561,-3 18-2347,1 5-2188,1-1 0,-1 31-1,-8 238-155,11-222-191,5 241 1127,5-186-1427,47 236-1,-51-343-443,0 0 0,2 0-1,0 0 1,0-1 0,2 0 0,0-1-1,0 1 1,1-2 0,1 1 0,17 17-1,-22-25-180,0-1-1,1 0 0,-1 0 0,1 0 0,-1-1 1,1 0-1,0 0 0,1 0 0,-1-1 0,0 0 0,12 2 1,-12-3-264,0-1 1,0 0 0,0 0 0,0-1 0,0 0 0,0 0-1,0 0 1,0 0 0,0-1 0,0 0 0,-1-1 0,1 1-1,-1-1 1,10-6 0,21-21-2845,-2-6-22</inkml:trace>
</inkml:ink>
</file>

<file path=ppt/ink/ink8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2.2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20 6272,'-15'9'3072,"39"2"-1920,-19-11 5503,13 3-5887,1 3 0,19-3 384,-10 4 128,38-7-1792,-15 0 128,29-7 640,-19 4 0,24-10-2688,-14 6 1,-16-5-257,-12-4 0</inkml:trace>
</inkml:ink>
</file>

<file path=ppt/ink/ink8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2.6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70 506 8832,'0'3'290,"0"-1"0,0 1 1,0 0-1,1-1 0,-1 1 1,1-1-1,-1 1 0,1-1 1,0 1-1,0-1 0,0 1 1,0-1-1,1 0 0,-1 0 1,1 1-1,1 1 0,36 22 6628,-14-12-5332,-19-12-1512,-1 1 0,0-2-1,0 1 1,1 0 0,-1-1 0,1 0-1,-1 0 1,1-1 0,10 0-1,54-5 180,-55 3 59,3 0-88,-1-1 0,1-1-1,-1-1 1,0-1 0,-1 0 0,1-1 0,29-17 0,-21 8-32,-1-1 0,-1-1 0,36-36 1,-53 49-171,0-2 1,-1 1 0,0-1 0,0 0-1,-1 0 1,0 0 0,0 0 0,0-1-1,-1 0 1,0 1 0,-1-1 0,3-15-1,-4 10-9,0 0 0,0-1-1,-2 1 1,0 0-1,0 0 1,-6-22 0,5 26-7,0 1 0,-1 0 0,0 0 1,0 0-1,-1 1 0,0-1 0,-1 1 1,1 0-1,-1 0 0,-1 0 0,1 1 1,-1 0-1,0 0 0,-1 0 0,1 1 1,-10-6-1,11 7-6,-6-5 13,-1-1-1,0 2 1,0 0-1,-1 1 1,0 0-1,-1 0 1,1 2 0,-1 0-1,0 0 1,0 1-1,-1 1 1,1 0-1,-1 1 1,0 1-1,0 0 1,-21 2 0,19 1-212,0 1 1,0 0 0,0 2-1,1-1 1,-1 2 0,1 0 0,1 1-1,-1 1 1,1 0 0,1 1 0,-1 1-1,1 0 1,1 1 0,0 0 0,1 1-1,-20 24 1,30-32-218,-1 0 0,1 1 0,0 0 0,1-1 1,-1 1-1,-1 9 0,3-12 234,-9 35-3168</inkml:trace>
</inkml:ink>
</file>

<file path=ppt/ink/ink8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3.6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485 90 6272,'-2'-1'400,"1"-1"0,0 1 0,0-1 0,0 1 0,0-1 0,0 0 1,0 0-1,1 1 0,-1-1 0,0 0 0,1 0 0,-1-2 0,1 3-155,0 0-1,0-1 1,-1 1 0,1-1-1,-1 1 1,1 0-1,-1-1 1,0 1 0,1 0-1,-1-1 1,0 1-1,0 0 1,0 0 0,0 0-1,0 0 1,0 0-1,0 0 1,0 0 0,0 0-1,-1 0 1,1 1-1,0-1 1,-3-1-1,-12-5 241,0 1 0,0 0 0,-1 1 0,1 1 0,-1 1 0,0 0 0,0 1 0,-25 0-1,31 3-274,-1 0-1,0 1 1,1 0-1,0 1 0,0 0 1,0 1-1,0 0 1,0 1-1,1 0 1,-1 1-1,2 0 0,-1 0 1,-13 12-1,7-4 43,1 0 0,-26 30-1,36-38-216,1 0 0,-1 1 0,1 0 0,1 0 0,-1 0-1,1 1 1,0-1 0,1 1 0,-1-1 0,2 1 0,-2 10 0,2-9-29,1 1 1,0-1 0,1 0 0,0 0 0,0 0-1,1 1 1,0-1 0,1-1 0,0 1 0,1 0 0,-1-1-1,1 1 1,1-1 0,0 0 0,0-1 0,0 1 0,1-1-1,0 0 1,1 0 0,0-1 0,0 0 0,0 0 0,0-1-1,12 7 1,-4-3 2,1 0-1,0-1 1,0-1-1,1-1 1,0 0-1,0-1 1,0-1-1,1-1 1,-1 0 0,1-1-1,0-1 1,0-1-1,0 0 1,19-4-1,26-8-2,0-3-1,-1-3 0,94-41 1,-147 55 7,1 0 0,-1-1 1,0 0-1,0-1 0,0 1 1,-1-2-1,13-11 0,-18 9-13,-8 12 0,5 1 0,0 0 0,0-1 0,0 1 0,0 0 0,1-1 0,0 1 0,0-1 0,0 1-1,0-1 1,0 1 0,1-1 0,-1 0 0,1 1 0,0-1 0,0 0 0,0 0 0,0-1 0,6 6 0,49 47 19,-55-53-15,10 7 6,0-1 1,1-1-1,-1 0 1,2 0 0,-1-2-1,0 1 1,1-2 0,0 0-1,0 0 1,1-2 0,-1 1-1,21-1 1,-14-1 11,-1-1 1,0-1 0,0 0-1,0-2 1,0-1-1,0 0 1,-1-1-1,29-12 1,-35 10-8,0 0 0,0-1 0,0-1 0,-1 0 0,0-1-1,-1 0 1,0 0 0,-1-1 0,11-15 0,-18 21-17,0 1 0,0-1 0,-1 0 0,0 0 0,0 0 0,0 0 0,0 0 0,-1 0 1,0 0-1,0 0 0,0-1 0,-1 1 0,0-1 0,0 1 0,0 0 0,0-1 0,-1 1 0,-2-8 0,0 1-8,-1 0 0,-1 0 0,0 0 0,-1 1 0,0 0 0,-9-13 1,9 16 1,0 2 0,0-1 1,0 0-1,-1 1 1,0 1-1,0-1 0,0 1 1,-1 0-1,0 0 1,0 1-1,0 0 1,0 1-1,-1 0 0,1 0 1,-1 1-1,-14-2 1,-2 0 3,0 2 0,0 1-1,-1 1 1,-37 5 0,42-2-106,0 1-1,0 0 0,0 2 1,1 0-1,-1 1 1,2 1-1,-27 15 1,30-13-571,1-1 0,1 2 0,0 0 0,0 1 0,-15 17 0,-5 12-2541</inkml:trace>
</inkml:ink>
</file>

<file path=ppt/ink/ink8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4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1 143 7680,'1'0'467,"0"1"1,0-1-1,0 0 0,0 0 1,0 0-1,0 1 1,0-1-1,0 0 0,0 1 1,0-1-1,0 1 1,0 0-1,0-1 0,0 1 1,0 0-1,0-1 1,1 3-1,10 19 2550,0 34-3604,-10-40 1285,10 35-397,-7-31 482,-1 1 1,0 0-1,0 40 0,-4-34 369,0-39-1116,0-30 262,1 0 0,11-67-1,-9 95-246,1 0-1,0 0 1,0 0 0,2 0-1,0 1 1,0-1-1,1 2 1,1-1 0,0 1-1,1 0 1,17-19-1,-19 24-36,1 0 1,-1 0-1,2 1 0,-1 0 0,0 0 1,1 1-1,0 0 0,17-6 0,-22 9-8,0 1-1,0 0 1,0 1-1,1-1 1,-1 1 0,0-1-1,0 1 1,1 1-1,-1-1 1,0 1-1,0-1 1,0 1 0,0 0-1,1 1 1,-1-1-1,0 1 1,-1-1-1,1 1 1,0 0 0,-1 1-1,1-1 1,3 4-1,8 8 22,0 0 1,-2 0-1,0 2 0,0-1 0,19 35 1,38 93-268,-29-55-1006,-23-35-3725,-17-49 3990,0 4-2112</inkml:trace>
</inkml:ink>
</file>

<file path=ppt/ink/ink8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4.9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1 7296,'-2'2'515,"0"0"0,-1 0 0,1 0 0,0 0 0,0 1 0,0-1 0,0 1 1,1-1-1,-1 1 0,1 0 0,-1 0 0,1 0 0,0 0 0,0 0 0,1 0 0,-1 0 0,0 0 1,1 3-1,2 62 6166,1-29-7662,3 282 3435,-7 12-1110,-1-271-1233,0 134 209,3-167-317,2-1 1,1 1-1,1-1 0,14 46 1,-17-69-15,0 1 0,0-1 0,1 0 0,0 1 0,0-1 1,0 0-1,1-1 0,-1 1 0,1-1 0,0 1 0,1-1 1,-1 0-1,1-1 0,0 1 0,-1-1 0,2 0 0,8 4 1,-5-4-150,0 0 1,0-1 0,0 0 0,0 0-1,1-1 1,-1-1 0,0 1 0,1-1 0,-1-1-1,14-2 1,-4-1-690,1 0 0,-1-2 0,-1 0 0,1-1 0,-1-1 0,0-1 0,-1 0 0,0-1 0,0-1 0,18-17 1,13-16-2480</inkml:trace>
</inkml:ink>
</file>

<file path=ppt/ink/ink8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5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3200,'23'4'1536,"29"-11"2688,-38 3 1024,38 1-4096,-10 3-1,19-6 641,-13 6 128,26 0-2560,-13 0 0,10 0 256,-14 0 128,-11-3-2175,-9 3 127</inkml:trace>
</inkml:ink>
</file>

<file path=ppt/ink/ink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6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 3072,'12'-19'1536,"43"27"-384,-28-8 1792,23 0-2816,10 0 128,13 19-128,15-11 128,0 3-384,6-7 0,-17 0 0,-10 0 0,-7-4-640,-10 7 0,-12 1-384,-5 11 0</inkml:trace>
</inkml:ink>
</file>

<file path=ppt/ink/ink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36.72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 5760,'1'-1'74,"-1"1"-1,0-1 1,0 0 0,0 1 0,1-1-1,-1 0 1,0 1 0,1-1 0,-1 1 0,1-1-1,-1 1 1,1-1 0,-1 1 0,1-1-1,-1 1 1,1-1 0,-1 1 0,1 0 0,0-1-1,-1 1 1,1 0 0,-1-1 0,1 1-1,0 0 1,-1 0 0,1 0 0,0 0 0,0 0-1,-1 0 1,1 0 0,0 0 0,-1 0-1,2 0 1,24 6-137,-20-4 498,10 3 237,0 1 0,0 0-1,-1 1 1,1 1 0,-2 1 0,1 0 0,-1 1 0,17 16 0,11 13-267,39 47 0,-62-64-158,-14-17-218,233 268 2720,-177-198-1098,85 143-1,-128-185-1314,-1 1-1,-1 1 1,-2 1-1,-1 0 1,11 55-1,-19-64-115,-2 0 0,0 0-1,-2 0 1,0 0-1,-2 1 1,-2-1-1,0 0 1,-10 37 0,-1-11 40,-4 0-1,-1-1 1,-2-2 0,-33 56 0,36-75-163,-2-1-1,0-1 0,-3-1 0,0-1 0,-1-1 0,-2-1 1,-44 34-1,57-51-116,0 0-1,0 0 1,-1-2 0,0 0-1,0 0 1,0-1 0,-1-1-1,0 0 1,1-1 0,-24 1-1,27-3-268,0-1-1,0-1 0,0 1 0,1-2 0,-1 0 0,-17-5 0,21 5-254,0-1 1,0 0-1,0 0 0,0-1 0,1 0 0,-1 0 1,1-1-1,0 0 0,1 0 0,-7-6 0,2-7-2314,4-3 21</inkml:trace>
</inkml:ink>
</file>

<file path=ppt/ink/ink8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5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91 446 8704,'-6'-9'3250,"3"10"1073,5 20 3516,2 6-7870,-5-24 96,1 0 1,1 1-1,-1-1 1,0 1-1,1-1 1,0 1-1,0-1 1,0 0-1,0 0 1,0 1-1,1-1 1,0 0-1,-1 0 1,1 0-1,0-1 1,0 1-1,1 0 1,-1-1-1,0 1 1,4 1-1,-1 0 17,1-1-1,-1 0 0,1 0 1,0-1-1,0 0 1,-1 0-1,1 0 0,1-1 1,-1 0-1,8 1 1,9-1 52,-1-1 1,0-1-1,1-1 1,39-9 0,-47 7-106,-1-1 1,0 0-1,0-1 1,-1 0-1,1-1 1,-1-1-1,-1 0 1,1 0-1,-2-2 1,1 1-1,-1-1 1,14-17 0,-19 20-23,-1 0 1,0-1 0,0 1-1,-1-1 1,0 0 0,0 0-1,0 0 1,-1 0 0,-1-1-1,0 1 1,0-1 0,0 0-1,0-10 1,-1-2-30,-1 1 1,-1 0-1,-1 0 1,-6-28 0,6 37 21,-1 0 0,0 0 0,-1 1 0,0-1 0,-1 1 0,0 0 0,0 1 0,-1-1 0,0 1 0,-1 0 0,0 0 0,-14-13 0,15 16 5,0 1 1,0 0-1,0 0 1,-1 1-1,0-1 1,0 1-1,0 1 1,0-1-1,0 1 1,-1 1-1,0-1 1,1 1-1,-11-1 1,5 1 19,1 2 1,0 0-1,0 0 0,-1 1 0,1 0 1,0 1-1,0 1 0,-13 4 1,6-1-54,0 2 0,1 0 0,0 1 1,0 1-1,1 0 0,0 1 0,0 1 1,2 1-1,-1 1 0,-14 16 0,24-23-159,1-1 0,0 2 0,0-1 0,1 0 0,0 1 0,0 0 0,1 0 0,-1 0 0,2 0 0,-1 1 0,-1 13 0,3-15-219,1 0-1,0-1 1,0 1-1,1 0 1,-1-1 0,2 1-1,-1-1 1,1 1-1,0-1 1,0 1-1,0-1 1,1 0-1,0 0 1,7 10-1,15 23-3048</inkml:trace>
</inkml:ink>
</file>

<file path=ppt/ink/ink8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6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64 269 5632,'-16'-5'4980,"15"5"-4567,1-1 1,-1 1-1,0-1 0,0 1 0,0-1 1,0 1-1,0 0 0,0 0 0,0 0 1,0-1-1,0 1 0,0 0 0,0 0 1,0 0-1,0 0 0,1 0 0,-1 1 1,0-1-1,-1 0 0,-9 17 1189,8-6-1307,1 0-1,1 0 1,-1 0-1,2 0 0,0 0 1,0 0-1,1 0 0,0 0 1,4 15-1,-3-19-200,0 1 0,0-2 1,1 1-1,0 0 0,0 0 0,1-1 0,0 0 0,0 0 0,0 0 0,1 0 0,10 10 0,-2-4-24,1-1 0,-1-1 0,26 15-1,-29-20-57,-1 0 0,0-1 1,1 0-1,0-1 0,0 0 0,0-1 0,13 2 0,-1 0 41,-8-2-9,1 0 0,-1 0 0,1-1 1,-1-1-1,1 0 0,16-3 0,2-4 100,50-17 0,-62 17-67,-1 0 0,0-2-1,-1 0 1,34-22 0,-44 25-39,0 0 0,-1-1-1,0-1 1,0 1 0,-1-1-1,0-1 1,0 1 0,-1-1 0,0 0-1,0-1 1,-1 1 0,4-11 0,-5 8-36,-1-1 1,0 1-1,0-1 1,-2 1-1,1-1 1,-2 0-1,0 1 1,0-1-1,-1 0 1,-1 1-1,0-1 1,0 1-1,-1-1 1,-1 1-1,0 0 1,-7-12-1,7 15-9,-1 0 0,0 1 0,0-1 0,-1 1 0,0 0 0,0 1-1,-1 0 1,0 0 0,0 0 0,-1 1 0,0 0 0,0 0 0,0 1 0,-17-8 0,11 7-3,-1-1 1,1 2 0,-1 0 0,0 1 0,-1 1 0,1 0 0,-1 1-1,1 0 1,-1 1 0,0 1 0,1 1 0,-1 0 0,1 1 0,-1 1 0,1 0-1,-26 9 1,17-3-144,0 1 0,0 1 0,1 0 0,1 2 0,0 1 0,0 1 0,2 0 0,0 2 0,-21 22 0,34-32-124,0 1-1,0 1 1,1-1 0,1 1-1,-1 0 1,1 1 0,1-1-1,0 1 1,0 0-1,1 0 1,-3 11 0,5-14-77,0 0 0,1-1 0,-1 1 0,1 0 0,1 0 1,-1 0-1,1 0 0,0 0 0,1-1 0,-1 1 1,1 0-1,1-1 0,-1 0 0,1 1 0,1-1 0,6 11 1,24 27-2847</inkml:trace>
</inkml:ink>
</file>

<file path=ppt/ink/ink8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7.5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33 3328,'0'-1'168,"0"0"0,1-1 0,-1 1 0,1-1 0,0 1 1,-1 0-1,1 0 0,0-1 0,0 1 0,-1 0 0,1 0 0,0 0 0,0 0 0,1 0 0,-1 0 1,0 0-1,0 0 0,0 0 0,1 1 0,-1-1 0,0 0 0,1 1 0,-1-1 0,2 0 0,-3 1-46,0 0-1,0 0 0,0 0 1,1 0-1,-1 0 0,0 0 1,0 0-1,0 0 0,0 0 1,0 0-1,1 0 0,-1 0 1,0 0-1,0 0 0,0-1 1,0 1-1,0 0 0,0 0 1,1 0-1,-1 0 0,0 0 1,0 0-1,0-1 0,0 1 1,0 0-1,0 0 0,0 0 1,0 0-1,0 0 0,0-1 1,0 1-1,0 0 0,0 0 1,0 0-1,0 0 0,0 0 1,0-1-1,0 1 0,0 0 1,0 0-1,0 0 0,0 0 1,0-1-1,0 1 0,0 0 1,0 0-1,0 0 0,0 0 1,0 0-1,-1 0 0,1-1 1,0 1-1,0 0 0,0 0 1,0 0-1,0 0 0,-1 0 1,1 0-50,0 0 0,-1 0 0,1 0 0,-1 0 0,1 0 0,0 0 0,-1 0 0,1 1 0,-1-1 0,1 0 0,0 0 0,-1 0 1,1 1-1,0-1 0,-1 0 0,1 1 0,0-1 0,-1 0 0,1 1 0,0-1 0,0 0 0,0 1 0,-1-1 0,1 0 0,0 1 0,0-1 0,0 0 0,0 1 0,-1-1 1,1 1-1,0-1 0,0 1 0,0-1 0,0 0 0,0 1 0,0-1 0,0 1 0,0-1 0,1 1 0,-8 47 547,-2 76 0,6-61 575,-7 261 1601,29 145-1835,-15-437-1071,-1-15-93,0 1-1,-1-1 0,-2 0 0,1 1 0,-2-1 0,0 0 0,-4 19 0,-6-20-1198,11-16 1279,0 1-1,-1-1 1,1 0 0,-1 0 0,1 0 0,0 0-1,-1 0 1,1 0 0,-1 1 0,1-1 0,-1 0 0,1 0-1,0 0 1,-1 0 0,1-1 0,-1 1 0,1 0-1,-1 0 1,1 0 0,0 0 0,-1 0 0,1 0 0,0-1-1,-1 1 1,1 0 0,-1 0 0,1-1 0,0 1-1,-1 0 1,1-1 0,0 1 0,0 0 0,-1-1 0,1 1-1,0 0 1,0-1 0,-1 1 0,-3-5-2585</inkml:trace>
</inkml:ink>
</file>

<file path=ppt/ink/ink8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7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1 291 4736,'13'-6'4770,"24"1"-1263,3 6-1887,-16 0-954,-1-1 0,43-5 0,-60 5-517,0-2 0,0 1-1,0-1 1,0 1-1,-1-2 1,1 1-1,-1-1 1,1 1-1,-1-2 1,0 1-1,0 0 1,0-1 0,-1 0-1,1 0 1,-1 0-1,4-6 1,-2 1 69,0-1 1,0 0 0,-1 0-1,8-20 1,-11 25-166,-1 0 0,1 0 0,-1 0 0,0 0 0,-1-1 0,1 1 0,-1 0 0,0 0 0,0-1 0,-1 1 0,1 0-1,-1 0 1,-3-8 0,2 8 9,0 1-1,0-1 1,-1 1 0,1-1-1,-1 1 1,-1 0-1,1 0 1,0 0-1,-1 1 1,0-1-1,0 1 1,0 0-1,0 0 1,0 0-1,-1 0 1,1 1 0,-1 0-1,0 0 1,1 0-1,-1 0 1,0 1-1,0 0 1,0 0-1,-10 0 1,7 0 28,1 2 0,0-1 0,-1 1 0,1 0 0,0 0-1,-1 1 1,1 0 0,0 0 0,0 0 0,0 1 0,1 0 0,-1 1 0,1 0 0,0 0 0,0 0 0,0 0 0,-9 10 0,3 1 43,1 0 0,1 1 1,0 0-1,1 0 0,1 1 1,0 0-1,-5 21 0,10-31-122,2 0-1,-1 0 0,1-1 1,0 1-1,0 0 1,0 0-1,1 0 0,1 0 1,-1 0-1,1 0 1,0 0-1,0 0 0,1 0 1,0-1-1,0 1 1,1-1-1,0 1 0,0-1 1,0 0-1,1 0 1,0 0-1,0-1 0,9 10 1,-5-8-151,1 1 0,0-1 1,1 0-1,0-1 0,0 0 0,0-1 1,1 0-1,0-1 0,0 0 1,0 0-1,0-1 0,0-1 0,21 3 1,32-3-2613,-5-2-342</inkml:trace>
</inkml:ink>
</file>

<file path=ppt/ink/ink8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8.6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1116 7808,'8'-4'805,"1"0"0,0 1 1,0 0-1,0 0 0,0 1 1,0 1-1,19-2 0,-21 2 139,1 0-1,-1 0 0,0 0 1,0-1-1,9-4 0,51-28-707,-40 19 353,11-8-456,0-2-1,-2-1 0,-1-2 0,48-49 1,-66 62-63,-1 0 0,-1-1 1,0 0-1,-2-2 1,1 0-1,-2 0 0,-1-1 1,0 0-1,15-40 1,-18 34-56,-2 0 0,-1 0 0,-1 0 0,-1 0 0,-1-1 0,-1 1 0,-1-1-1,-2 1 1,0 0 0,-2-1 0,-12-42 0,11 51-22,0 1 0,-2-1 0,0 1 0,0 1-1,-2-1 1,0 1 0,-1 1 0,0 0-1,-1 0 1,0 1 0,-1 1 0,-1 0 0,0 0-1,-1 1 1,0 1 0,0 0 0,-1 1 0,-23-10-1,21 12 18,0 2 0,1 0 0,-2 0 0,1 2 0,0 0-1,-1 1 1,0 1 0,1 1 0,-1 0 0,0 1 0,1 1-1,-19 4 1,27-3 12,0 0-1,0 0 0,1 1 1,-1 0-1,1 0 0,0 1 1,1 0-1,-1 0 0,1 1 1,0 0-1,0 0 0,1 1 1,-1 0-1,2 0 0,-9 12 1,4-1 74,0 1 0,2-1 0,0 2 0,1-1 0,-7 33 0,4-8 128,2 0 0,2 1 0,2-1 0,2 1 0,5 66 0,52 443 1380,-33-379-1224,-17-132-338,1 0 1,20 65 0,-25-104-303,0-1 0,0 0 0,0 0 0,0 0 0,1-1 0,-1 1 0,1 0 1,0 0-1,0-1 0,0 1 0,0-1 0,0 1 0,0-1 0,1 0 0,-1 0 1,1 0-1,-1 0 0,1-1 0,0 1 0,0-1 0,0 1 0,0-1 0,0 0 1,0 0-1,0-1 0,0 1 0,0 0 0,1-1 0,-1 0 0,0 0 1,0 0-1,6-1 0,15-7-3089</inkml:trace>
</inkml:ink>
</file>

<file path=ppt/ink/ink8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9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498 772 6016,'19'-2'3328,"0"0"0,32 2 1,5 4-1773,-48-4-1458,0 0 0,0-1 1,0 1-1,0-2 0,0 1 1,0-1-1,0 0 0,0-1 1,14-7-1,60-38 170,-71 41-5,28-19 151,-1-1 0,-2-3 0,0 0 0,42-50 0,-69 69-397,-1 0 0,-1-1 1,1 0-1,-2-1 0,0 0 0,0 0 1,-1 0-1,-1 0 0,0-1 1,-1 0-1,0 0 0,-1 0 1,-1 0-1,0 0 0,-1 0 0,-1 0 1,0 0-1,-1 0 0,0 0 1,-1 0-1,0 0 0,-2 1 1,1-1-1,-2 1 0,0 0 0,0 1 1,-1 0-1,0 0 0,-1 0 1,-1 1-1,0 0 0,0 0 0,-1 1 1,-1 0-1,0 1 0,-13-9 1,15 13-26,0 1 0,0 0 0,-1 1 1,1 0-1,-1 0 0,0 1 0,0 0 0,0 1 1,0 0-1,0 0 0,0 1 0,0 1 1,0-1-1,0 2 0,0-1 0,1 1 1,-16 6-1,5-1-9,0 1 1,1 0-1,0 2 0,0 0 1,1 2-1,-32 25 1,39-26 29,-1 0 0,2 1 1,-1 1-1,2 0 0,-1 0 1,2 0-1,0 1 0,1 1 1,0-1-1,-6 20 0,1 4 109,2 1 0,-8 67 0,9-36 123,3 1 0,3 1 1,9 107-1,51 236 566,0-46-321,-49-302-270,-3 1-1,-7 105 0,0-143-48,-1 0 0,-2-1 0,-1 0 0,-1 0 0,-2 0 0,-1-1 0,-1 0 0,-21 38 1,25-54-113,-1 0 0,-1-1 0,0 0 0,0-1 0,-1 0 0,0 0 0,-1-1 0,0 0 0,0-1 0,-24 12 0,27-16-200,-1 0 0,0 0 0,0-1 0,0 0 0,0-1 0,0 0 0,-1-1-1,1 1 1,-1-2 0,1 1 0,-1-2 0,1 1 0,-1-1 0,1 0-1,-1-1 1,-17-6 0,9 1-674,1-1-1,0 0 1,1-2 0,0 0-1,0 0 1,1-2 0,0 0-1,-20-21 1,-7-16-2534</inkml:trace>
</inkml:ink>
</file>

<file path=ppt/ink/ink8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29.8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43 10368,'-28'-3'5120,"84"10"-6912,-41-7 9087,13 0-7295,-10 0 0,53-4-128,-14 4 0,32-16-512,-23 4 0,19 5-1920,-19 0 1</inkml:trace>
</inkml:ink>
</file>

<file path=ppt/ink/ink8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0.4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49 299 7936,'-3'-4'7228,"12"2"-4122,-7 2-3055,-1 1 0,1-1 1,-1 1-1,1-1 0,-1 1 1,1 0-1,-1-1 0,0 1 1,1 0-1,-1 0 1,0 0-1,0 0 0,0 1 1,0-1-1,0 0 0,0 0 1,0 1-1,0-1 0,0 0 1,0 1-1,-1-1 0,1 1 1,-1-1-1,1 1 0,0 1 1,4 16 446,-1-7 11,0 0 1,1 1-1,11 19 1,-14-28-424,1 0 1,0 0 0,0 0 0,0-1 0,0 0 0,0 1-1,1-1 1,-1-1 0,1 1 0,0 0 0,0-1 0,0 0-1,0 0 1,1 0 0,5 2 0,6-1 62,1-1 1,0-1-1,-1 0 0,1-1 1,0-1-1,19-3 0,-26 3-135,0-2-1,0 1 0,0-1 1,0-1-1,-1 1 0,1-2 1,-1 1-1,0-1 0,-1-1 1,1 0-1,-1 0 0,0 0 1,0-1-1,-1-1 1,0 1-1,0-1 0,-1 0 1,0 0-1,0-1 0,-1 0 1,0 0-1,4-10 0,-6 10-36,1 1 0,-1-1-1,0 1 1,-1-1-1,0 0 1,0 0 0,-1 0-1,-1 0 1,1 0 0,-1 0-1,-1 0 1,1 0-1,-2 0 1,1 0 0,-1 0-1,-1 0 1,1 1 0,-1-1-1,-1 1 1,0 0-1,0 0 1,-1 0 0,0 0-1,-11-13 1,7 12-66,-1 0 0,-1 1 0,1 1 0,-1 0 0,-1 0 1,1 1-1,-1 0 0,0 1 0,0 0 0,-1 1 0,0 1 0,1 0 0,-1 1 0,0 0 0,-25 0 0,23 1-77,0 2-1,0 0 0,1 0 0,-1 2 0,1 0 0,-1 0 1,1 1-1,0 1 0,0 0 0,1 1 0,-1 1 0,1 0 0,1 1 1,-13 10-1,22-16 83,0 0 1,0 1-1,0-1 1,0 1-1,1 0 1,-1 0-1,1 0 1,0 0 0,0 0-1,0 1 1,0-1-1,0 1 1,1-1-1,0 1 1,-2 4-1,3-6 45,0 0 0,1 0 0,-1 0 0,0 0-1,1 0 1,-1 0 0,1 0 0,0 0 0,0 0 0,0-1 0,0 1-1,0 0 1,0-1 0,0 1 0,0-1 0,1 1 0,-1-1-1,0 1 1,1-1 0,-1 0 0,1 0 0,0 0 0,-1 0-1,1 0 1,0 0 0,0 0 0,2 1 0,18 5-90,-1-1 1,1 0 0,0-2 0,0 0-1,0-1 1,26-1 0,6 2 386,174 5 3560,-226-9-3729,-1 0 0,1 0-1,0 0 1,-1 0 0,1 0 0,-1 1-1,1-1 1,-1 0 0,1 1-1,-1-1 1,1 1 0,-1-1 0,1 1-1,-1 0 1,0 0 0,1 0-1,-1 0 1,0 0 0,0 0 0,1 0-1,-1 0 1,0 0 0,0 0-1,0 1 1,-1-1 0,1 0 0,0 1-1,0-1 1,-1 1 0,2 2-1,-2 1 65,0 1 0,0 0-1,0 0 1,-1-1-1,0 1 1,0 0 0,-2 6-1,-4 29 677,6-33-754,0-2-34,1-1 0,-1 1 0,1 0 0,0 0 0,0-1 0,0 1 0,1 0 0,0 0 0,0-1 1,1 1-1,-1-1 0,1 1 0,1-1 0,-1 0 0,1 0 0,-1 0 0,1 0 0,1 0 0,5 6 0,-4-6-259,0-1-1,1 0 0,0-1 1,-1 1-1,1-1 0,1 0 1,-1-1-1,0 1 0,1-1 1,-1 0-1,1-1 0,0 0 1,-1 0-1,1 0 0,8-1 1,35 0-3004</inkml:trace>
</inkml:ink>
</file>

<file path=ppt/ink/ink8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0.9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32 2944,'4'-23'2166,"-4"23"-2046,0-1 0,0 1 1,1-1-1,-1 1 0,0-1 1,0 1-1,1-1 0,-1 1 1,0 0-1,1-1 0,-1 1 1,0 0-1,1-1 0,-1 1 1,0 0-1,1-1 0,-1 1 1,1 0-1,-1 0 0,0 0 1,1-1-1,-1 1 0,1 0 1,-1 0-1,1 0 0,-1 0 1,1 0-1,-1 0 0,1 0 1,-1 0-1,1 0 0,-1 0 1,1 0-1,-1 0 0,1 0 1,-1 0-1,1 0 0,-1 0 1,1 1-1,-1-1 0,0 0 1,1 0-1,-1 1 0,1-1 1,0 1-1,-1 2 408,0 0 0,0 1 0,0-1 0,0 0 0,-1 0 0,1 1 0,-1-1 0,0 0 0,0 0 0,0 0 0,0 0 0,-4 5 0,3-1-992,-7 22 1412,2 1-1,1 0 1,1 1 0,1-1 0,2 1-1,3 37 1,2 410 1762,-2-429-2684,2 0 1,2 0 0,23 89-1,-26-128-57,1 0 1,0-1-1,1 1 0,-1-1 1,2 0-1,0 0 0,0-1 0,0 1 1,1-1-1,0 0 0,1-1 0,10 11 1,-11-14-272,-1 0-1,1-1 1,0 1 0,0-1 0,1 0 0,-1-1 0,0 0 0,1 0-1,0 0 1,-1-1 0,1 0 0,0 0 0,0 0 0,0-1-1,-1 0 1,1-1 0,0 1 0,0-1 0,9-3 0,31-12-2834,-7 0-85</inkml:trace>
</inkml:ink>
</file>

<file path=ppt/ink/ink8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1.3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 5504,'0'-7'2688,"51"-6"-2432,-37 10 3200,27 6-2816,-7-3 128,32 9 512,-9-9 128,26 7-1792,-17-3 128,14-8 384,-18 1 128,-1-1-2176,-13-5 128</inkml:trace>
</inkml:ink>
</file>

<file path=ppt/ink/ink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4.1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26 101 3584,'-6'13'3387,"17"-24"-716,-10 14-2486,1-1-1,0 0 1,-1 0-1,1 0 1,0 0-1,0 0 1,0 0 0,0-1-1,0 1 1,0-1-1,1 1 1,-1-1-1,1 0 1,-1 0-1,1 0 1,2 1-1,-3-1-157,1 0-1,-1 1 1,1-1 0,-1 0-1,1-1 1,-1 1 0,1 0-1,-1-1 1,1 1-1,0-1 1,-1 0 0,1 0-1,0 0 1,-1 0 0,1 0-1,0-1 1,-1 1-1,1-1 1,-1 0 0,1 0-1,-1 0 1,1 0 0,2-2-1,-3 1-15,0 0 1,-1-1-1,1 1 0,-1-1 0,0 1 0,0-1 0,0 0 1,0 1-1,0-1 0,0 0 0,-1 0 0,0 1 0,1-1 1,-1 0-1,0 0 0,0 0 0,-1 0 0,1 1 0,0-1 0,-1 0 1,0 0-1,0 1 0,0-1 0,0 0 0,0 1 0,0-1 1,-1 1-1,1-1 0,-1 1 0,1 0 0,-1 0 0,-3-3 1,3 1 13,-1 1-1,0 0 1,0 0 0,0-1 0,0 2 0,-1-1 0,1 0 0,-1 1 0,0 0 0,1-1 0,-1 1 0,0 1 0,0-1 0,0 1 0,-1-1 0,1 1 0,0 0 0,0 1 0,-1-1 0,1 1 0,-6 0 0,8 1-77,0-1 1,0 1 0,-1 0 0,1 0 0,0 1-1,0-1 1,0 0 0,0 1 0,0-1 0,1 1-1,-1 0 1,0 0 0,1-1 0,-1 1 0,1 0-1,0 0 1,-1 0 0,1 1 0,0-1 0,0 0-1,0 0 1,1 1 0,-1-1 0,1 0 0,-1 1-1,1-1 1,0 1 0,0-1 0,0 0 0,0 1-1,0-1 1,0 1 0,1-1 0,0 5 0,12 26-1741</inkml:trace>
</inkml:ink>
</file>

<file path=ppt/ink/ink8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1.6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8320,'-1'0'116,"1"1"1,-1-1 0,1 0-1,-1 0 1,1 0 0,-1 1-1,1-1 1,-1 0 0,1 0-1,-1 1 1,1-1-1,-1 1 1,1-1 0,0 0-1,-1 1 1,1-1 0,0 1-1,-1-1 1,1 1 0,0-1-1,-1 1 1,1-1 0,0 1-1,0-1 1,0 1 0,0-1-1,0 1 1,-1-1-1,1 1 1,0-1 0,0 1-1,1 1 1,4 25 5321,3 17-1606,-8 9-3319,8 275 1094,-3-272-1251,2 0-1,3-1 0,30 102 1,-27-127-292,1-1 0,1-1 0,2 0 0,36 47 0,-48-68-128,0-2-241,-1 1 1,2-1 0,-1 0-1,0 0 1,1 0 0,0-1 0,0 0-1,0 0 1,0 0 0,1-1 0,0 0-1,-1 0 1,1-1 0,0 0-1,0 0 1,1 0 0,-1-1 0,11 0-1,20 3-2894</inkml:trace>
</inkml:ink>
</file>

<file path=ppt/ink/ink8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2.0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16 7808,'23'0'3840,"37"-7"-1664,-45 4 4863,42 10-6911,-6-4 0,29-3-512,-18 0 128,31-7-2304,-17-2 129</inkml:trace>
</inkml:ink>
</file>

<file path=ppt/ink/ink8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2.5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100 179 4864,'0'0'198,"0"0"0,0 0 0,-1 0 0,1 0 0,0 0 0,0-1-1,0 1 1,0 0 0,-1 0 0,1 0 0,0 0 0,0 0 0,0 0 0,-1 0 0,1 0 0,0 0 0,0 0 0,0 0 0,0 0 0,-1 0 0,1 0 0,0 0 0,0 1 0,0-1 0,-1 0-1,1 0 1,0 0 0,0 0 0,0 0 0,0 0 0,0 0 0,-1 0 0,1 1 0,0-1 0,0 0 0,0 0 0,0 0 0,0 0 0,0 1 0,0-1 0,-1 0 0,1 0 0,0 0-1,0 0 1,0 1 0,0-1 0,0 0 0,0 0 0,0 0 0,0 1 0,0-1 0,0 0 0,0 0 0,0 0 0,0 0 0,0 1 0,0-1 0,0 0 0,-7 26 3409,-2 27-3256,7-42-137,1 0 1,0 0 0,1 0 0,0-1 0,1 1-1,0 0 1,1 0 0,0 0 0,1-1 0,6 17-1,-6-20-98,0-1-1,1 0 0,0 1 0,0-1 1,1 0-1,-1-1 0,1 1 0,1-1 1,-1 0-1,1 0 0,0-1 0,0 1 1,0-1-1,0-1 0,1 1 0,-1-1 1,10 3-1,-3-2-19,1 0 0,-1-1 0,1 0 0,-1-1 0,1 0-1,0-1 1,0-1 0,-1 0 0,1-1 0,0-1 0,0 0 0,-1-1 0,15-4 0,-19 4-80,1-1 0,-1 0 0,-1 0 0,1-1 0,-1 0 0,1 0 0,-1-1 0,-1 0 0,1-1 0,-1 0 0,0 0 0,-1 0 1,0-1-1,0 0 0,0 0 0,-1 0 0,-1-1 0,1 0 0,3-11 0,-4 9-45,-1 0-1,-1 0 1,0 0 0,-1 0-1,0-1 1,0 1 0,-1 0-1,-1-1 1,0 1 0,0 0-1,-1 0 1,-1 0 0,0 0-1,0 0 1,-10-19 0,9 20 9,-1 1 0,-1 0 0,1 1 1,-1-1-1,-1 1 0,1 0 1,-1 1-1,-1-1 0,1 2 0,-1-1 1,-1 1-1,1 0 0,-16-8 1,23 14 17,-9-7-27,0 2-1,0 0 1,-1 0-1,0 1 1,0 0-1,0 1 0,0 0 1,0 1-1,-1 0 1,1 1-1,-1 0 1,-20 1-1,21 0-234,0 1 0,0-1 0,0 2-1,0 0 1,0 0 0,0 1 0,1 0 0,-1 0-1,1 2 1,0-1 0,0 1 0,-10 7 0,13-8-105,0 0 0,1 0 0,0 1 0,0-1 0,0 1 0,1 1 0,0-1 0,0 1 0,0 0 0,0 0 0,1 0 1,0 1-1,1-1 0,-1 1 0,1 0 0,-2 9 0,-16 39-2724</inkml:trace>
</inkml:ink>
</file>

<file path=ppt/ink/ink8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3.6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513 135 5632,'-6'-107'11818,"6"105"-11757,0 1 0,-1-1 0,1 1 0,-1 0 0,1-1 0,-1 1 0,0 0 0,0-1 0,0 1 0,0 0 0,1 0 0,-1 0-1,-1 0 1,1 0 0,0 0 0,0 0 0,0 0 0,0 0 0,-1 1 0,1-1 0,0 0 0,-1 1 0,1-1 0,-1 1 0,1-1 0,-1 1 0,1 0 0,0 0 0,-1 0 0,1-1 0,-1 1-1,1 1 1,-3-1 0,-54 7-420,49-5 801,-21 5-188,1 0-1,0 2 1,0 2 0,0 0 0,1 2 0,1 1 0,1 1 0,0 2-1,-29 23 1,46-31-152,0 0 1,1 1-1,0 0 0,0 0 0,2 0 0,-1 1 1,1 1-1,1-1 0,0 1 0,0-1 0,1 2 0,1-1 1,0 0-1,1 0 0,0 1 0,0 0 0,2-1 0,0 19 1,0-18-61,0 0 1,1 0 0,0 0-1,1 0 1,1 0 0,0 0-1,1 0 1,0-1 0,0 0-1,2 0 1,-1 0 0,2 0-1,-1-1 1,2 0 0,-1 0-1,14 13 1,-8-11-269,1 0 1,0-1-1,1-1 0,0 0 0,1-1 1,1-1-1,-1 0 0,1-1 1,0-1-1,1-1 0,29 7 0,-33-10-386,0 0 0,1-2 0,-1 0 0,0 0 0,0-1 0,1-1 0,-1-1 0,0 0 0,0 0 0,0-2 0,0 0 0,-1 0 0,1-1 0,-1-1 0,24-14 0,13-11-2353</inkml:trace>
</inkml:ink>
</file>

<file path=ppt/ink/ink8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4.2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7552,'2'11'1662,"0"-1"-1,1 0 1,0 0 0,0 0 0,9 17 0,1 5 270,102 280 244,-15-10-1444,-93-279-610,114 425 1819,-106-413-1696,-15-35-241,0-1 1,0 1-1,0-1 0,0 1 0,0-1 1,0 1-1,0 0 0,0-1 0,0 1 1,1-1-1,-1 1 0,0 0 0,0-1 0,1 1 1,-1 0-1,0-1 0,0 1 0,1 0 1,-1 0-1,0-1 0,1 1 0,-1 0 1,0 0-1,1-1 0,-1 1 0,0 0 0,1 0 1,-1 0-1,1-1 0,-1 1 0,0 0 1,1 0-1,-1 0 0,1 0 0,-1 0 1,0 0-1,1 0 0,-1 0 0,1 0 1,-1 0-1,0 0 0,1 0 0,-1 1 0,1-1 1,-1 0-1,0 0 0,1 0 0,-1 0 1,1 1-1,-1-1 0,0 0 0,1 0 1,-1 1-1,0-1 0,0 0 0,1 1 1,-1-1-1,0 0 0,0 1 0,1-1 0,-1 0 1,0 1-1,2-14 2,0 0-1,-1 0 1,-2-22 0,3-36-8,1 43-1,1 0-1,1 0 1,2 1 0,18-48-1,-22 66 19,1 0-1,0 0 0,1 1 1,0 0-1,0 0 0,1 0 1,0 1-1,0 0 1,1 0-1,0 0 0,0 1 1,0 0-1,1 0 0,0 1 1,0 0-1,0 0 0,1 1 1,10-4-1,-13 7 14,1 0 0,-1 0 0,1 0 1,-1 1-1,1 0 0,0 1 0,-1-1 0,1 1 0,-1 0 0,0 1 0,1 0 0,-1 0 0,0 0 0,0 1 0,0-1 1,0 1-1,0 1 0,-1-1 0,1 1 0,-1 0 0,0 1 0,5 4 0,2 3 12,-1 0-1,1 1 1,-2 1 0,0-1-1,-1 2 1,0-1 0,-1 1-1,7 18 1,0 14-9,-2 1 0,12 87 0,2 10-2919,-27-144 2843,5 14-1663,8-15-1509,-2-4-4</inkml:trace>
</inkml:ink>
</file>

<file path=ppt/ink/ink8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4.6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0 273 8192,'25'15'3798,"7"-9"-3054,-20-5 175,37 0 4480,14-11-5626,-38 5 751,-4 0-378,0 0 1,-1-2 0,1 0-1,32-16 1,-42 17 11,0 0 0,0-1 0,-1 0 0,0 0 0,0-1 0,-1-1-1,1 0 1,13-18 0,-21 25-120,0-1 0,1-1 0,-2 1 0,1 0-1,0 0 1,-1-1 0,1 1 0,-1-1 0,0 1 0,0-1-1,-1 0 1,1 1 0,-1-1 0,1 0 0,-1 1-1,0-1 1,-1 0 0,1 0 0,-1 1 0,1-1 0,-1 0-1,0 1 1,-1-1 0,1 1 0,0 0 0,-1-1-1,0 1 1,0 0 0,0 0 0,0 0 0,0 0-1,-1 0 1,1 0 0,-1 1 0,0-1 0,0 1 0,0 0-1,0 0 1,0 0 0,0 0 0,-1 0 0,1 1-1,-5-2 1,1 1 29,0-1-1,-1 2 1,1-1 0,0 1-1,-1 0 1,1 0-1,0 1 1,-1 0-1,1 0 1,-1 1-1,1 0 1,0 0 0,-1 1-1,1 0 1,0 0-1,0 1 1,0 0-1,0 0 1,1 0-1,-1 1 1,1 0 0,0 0-1,0 1 1,-8 8-1,8-7 16,0 1-1,0 0 0,0 1 1,1-1-1,0 1 1,0 0-1,1 0 0,0 1 1,1 0-1,0-1 0,0 1 1,1 0-1,0 0 1,0 0-1,1 1 0,0-1 1,1 0-1,0 0 0,1 1 1,-1-1-1,2 0 1,-1 0-1,1 0 0,1 0 1,0 0-1,6 13 1,-3-9-171,0 0 0,1-1 0,1 0 0,0-1 0,0 1 0,1-2 0,1 1 1,0-1-1,0-1 0,1 1 0,15 9 0,-7-7-712,0-1-1,1-1 0,0 0 1,1-2-1,0 0 1,27 6-1,17 2-2654</inkml:trace>
</inkml:ink>
</file>

<file path=ppt/ink/ink8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5.3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12 376 6656,'-2'2'442,"1"1"1,-1 0-1,1-1 1,0 1-1,0 0 1,0 0-1,0 0 1,1 0-1,-1 0 1,1 0-1,0 0 1,0 0 0,0 0-1,0 0 1,0 0-1,1 0 1,-1 0-1,1 0 1,0 0-1,0 0 1,0 0-1,0-1 1,0 1-1,1 0 1,2 4-1,21 33 3054,-1-11-4034,-16-20 660,0-1-1,0 0 1,1-1-1,-1 1 1,2-2-1,-1 1 1,1-1-1,0-1 1,0 0-1,1 0 1,-1-1-1,1 0 1,0-1-1,17 3 1,-12-5-30,-1 0 0,0-1 0,0 0 0,0-1 0,0-1 0,0-1 0,0 0 0,0 0 0,0-2 0,13-6 0,-4 1-46,0-2 0,-2 0 0,1-2 1,-2 0-1,0-2 0,0 0 0,-2-1 0,0-1 0,-1-1 0,-1-1 1,-1 0-1,21-35 0,-29 42-29,-1 0 0,-1-1-1,0 0 1,-1 0 0,-1-1 0,0 1-1,1-17 1,-3 22 1,-2 0 0,0 0 0,0 1 0,0-1-1,-1 0 1,-1 0 0,1 0 0,-1 1 0,-1-1 0,1 1-1,-2-1 1,1 1 0,-8-13 0,7 15-11,0 0-1,-1 0 1,1 0 0,-1 1-1,0-1 1,0 1 0,-1 0-1,0 1 1,1-1 0,-2 1-1,1 0 1,0 1 0,-1 0-1,0 0 1,-9-3 0,2 3-22,0 1 0,0 1 0,0 1 0,0 0 0,0 0 0,0 1 0,0 1 0,0 1 0,-25 7 0,12 1-126,1 1-1,0 1 1,1 1-1,0 1 1,-41 35-1,51-38-217,1 1 0,0 1 0,1 0 0,0 1-1,1 0 1,1 1 0,1 0 0,0 1 0,1 0 0,-8 20-1,15-31 55,0 1-1,1-1 0,-1 0 0,1 1 1,1-1-1,-1 1 0,1-1 0,0 1 0,0-1 1,1 1-1,0-1 0,0 1 0,1-1 1,0 0-1,0 0 0,0 1 0,4 6 1,14 37-2767</inkml:trace>
</inkml:ink>
</file>

<file path=ppt/ink/ink8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5.9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614 1 3840,'-17'56'7603,"16"-48"-6898,0-1 1,0 1-1,1-1 0,0 16 0,1-17-527,1 0-1,-1 1 0,1-1 1,0 0-1,0-1 0,1 1 0,0 0 1,0-1-1,0 1 0,1-1 1,-1 0-1,1 0 0,1 0 1,-1-1-1,1 1 0,6 4 0,132 95 1829,-119-84-1911,0 0 0,-1 2 0,-2 1 0,0 1 1,-1 1-1,-2 1 0,0 0 0,-2 1 0,-1 1 0,-1 0 1,-1 1-1,11 40 0,-13-22 88,-1 1 1,-2 0-1,-3 0 1,-1 78-1,-5-100 15,-3 0 0,0 0 0,-1 0 0,-2 0 0,-14 37-1,-2-9 437,-37 62-1,50-99-473,0 1 0,-2-2 0,0 0 0,-1 0 0,0-1 0,-2-1 0,1 0 0,-2-1 0,0 0 0,0-2 0,-1 0 0,-1-1 0,0 0 0,0-1 0,-35 11 0,36-16-78,0 0 0,0-1 1,0-1-1,-1 0 1,1-2-1,0 0 1,-1-1-1,1 0 1,-34-8-1,11-2 20,0-1 0,-67-30 0,86 33-102,1-1 0,0-1 0,1-1 0,0-1 0,1 0 0,1-1 0,0-1 0,1-1 0,0 0 0,1-1 0,1-1 0,1 0 0,0-1 0,2-1 0,-17-36 0,25 49-85,0-2 1,0 1-1,0 0 0,1 0 1,1-1-1,0 0 0,0 1 1,0-1-1,1 1 1,0-1-1,1 0 0,0 1 1,0-1-1,1 1 0,0-1 1,1 1-1,-1 0 0,2 0 1,-1 0-1,1 0 0,0 1 1,1-1-1,0 1 0,0 0 1,0 1-1,1-1 0,0 1 1,0 0-1,1 0 0,0 1 1,8-6-1,23-9-2205,1 1 0,77-25 1,-52 23-1060</inkml:trace>
</inkml:ink>
</file>

<file path=ppt/ink/ink8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6.7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0 7296,'-1'7'707,"0"0"0,1 0 0,-1 0 0,2 0 0,-1 0 0,1-1 0,0 1 0,1 0 1,-1 0-1,5 8 0,2 16 1264,22 175 2141,-21-136-4128,47 297 2597,-40-243-1686,22 143 680,-27-211-1410,3 0 0,32 87 0,-45-141-176,5 14-87,1 0 0,19 30 0,-24-43 19,0 0 0,0 0 0,0 0 0,1 0 1,-1 0-1,1 0 0,0-1 0,0 1 0,0-1 0,0 0 0,0 0 0,1 0 0,-1 0 0,0 0 0,1-1 0,0 0 0,-1 0 0,1 0 0,0 0 1,5 1-1,0-3-249,1-1 1,-1 0-1,0 0 1,0 0-1,0-1 1,0-1-1,0 0 1,-1 0-1,1 0 1,-1-1-1,0 0 1,8-8-1,5-4-1154,0-1 0,34-40 0,23-48-2634,-8 10 2813,-69 95 1426,0 0-1,-1 0 0,1 0 0,0 0 0,0 1 1,-1-1-1,1 0 0,0 0 0,0 1 0,0-1 1,0 0-1,0 1 0,0-1 0,0 1 0,0-1 1,0 1-1,2-1 0,-3 2-47,1-1-1,-1 0 1,1 0 0,-1 1 0,0-1-1,1 0 1,-1 1 0,0-1-1,1 0 1,-1 1 0,0-1-1,1 1 1,-1-1 0,0 0 0,0 1-1,1-1 1,-1 1 0,0-1-1,0 1 1,0-1 0,0 1-1,0-1 1,0 1 0,1-1 0,-1 1-1,0-1 1,-1 1 0,-3 58 3701,1-28-1711,3-18-1655,1-1-1,0 0 0,1 0 0,0 0 0,1 0 0,0 0 0,6 13 1,-7-21-463,-1 0 0,1 0 0,0-1 0,0 1 0,1-1 0,-1 1 1,1-1-1,-1 0 0,1 0 0,0 0 0,0 0 0,0-1 0,1 1 0,-1-1 1,1 0-1,-1 0 0,1 0 0,0 0 0,0-1 0,0 1 0,0-1 0,0 0 1,0 0-1,0 0 0,8 0 0,30-8-2742,-4-2-405</inkml:trace>
</inkml:ink>
</file>

<file path=ppt/ink/ink8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7.0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104 1 9344,'-103'67'4608,"122"-40"-14720,-13-24 6656</inkml:trace>
</inkml:ink>
</file>

<file path=ppt/ink/ink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5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1 610 3456,'1'0'65,"-1"0"1,0 0 0,0 0-1,0 0 1,0 0-1,0 1 1,0-1-1,0 0 1,0 0 0,0 0-1,0 0 1,0 0-1,0 0 1,0 1-1,0-1 1,0 0 0,0 0-1,0 0 1,0 0-1,0 0 1,0 1-1,0-1 1,0 0 0,0 0-1,0 0 1,0 0-1,-1 0 1,1 0 0,0 0-1,0 1 1,0-1-1,0 0 1,0 0-1,0 0 1,-1 0 0,26 8 2437,84 4-733,-90-14-1563,0-1-1,0-1 0,0 0 1,-1-2-1,1 0 0,-1-1 0,-1 0 1,1-2-1,-1 0 0,-1-1 1,1-1-1,-2 0 0,0-1 1,0-1-1,-1 0 0,-1-1 1,19-26-1,-5 5-5,-3-1 0,-1-2 0,-2 0-1,-1-1 1,-2-1 0,21-72 0,-38 109-194,3-8 45,-1 1 1,0-1-1,0 0 1,-2-1-1,1 1 1,-1 0-1,-1-18 1,0 29-51,0 0-1,0 0 1,0 0 0,0 0 0,0-1-1,0 1 1,0 0 0,1 0 0,-1 0-1,0 0 1,0 0 0,0-1-1,-1 1 1,1 0 0,0 0 0,0 0-1,0 0 1,0-1 0,0 1 0,0 0-1,0 0 1,0 0 0,0 0 0,0 0-1,0-1 1,0 1 0,0 0 0,-1 0-1,1 0 1,0 0 0,0 0 0,0 0-1,0 0 1,0-1 0,0 1 0,-1 0-1,1 0 1,0 0 0,0 0-1,0 0 1,0 0 0,0 0 0,-1 0-1,1 0 1,0 0 0,0 0 0,0 0-1,0 0 1,-1 0 0,1 0 0,0 0-1,0 0 1,0 0 0,0 0 0,-1 0-1,1 0 1,0 0 0,-8 12 12,-6 21-1,5-8-16,2 0 1,1 1-1,2 0 0,0 0 1,0 44-1,12 136-4,-6-182 9,5 66 1,5 1 0,3-2 0,4 0 0,4-1 0,4-1 0,46 101 0,-17-65 48,80 188 110,-107-235-68,-4 1 0,18 91 0,-38-145 14,-1 1 1,-1 0 0,-1 0 0,-2 0-1,0 0 1,-6 42 0,5-59-45,-1 0 0,1 0 0,-1 0 0,-1 0-1,1 0 1,-1-1 0,-1 1 0,1-1 0,-1 0 0,0 0 0,0 0 0,-1-1 0,1 1 0,-1-1 0,-1 0 0,1 0 0,-1-1-1,0 0 1,0 0 0,0 0 0,0 0 0,0-1 0,-1 0 0,0-1 0,0 0 0,-13 3 0,4-2 68,0-2 0,-1 0 0,1-1 0,-1 0 0,1-1 0,0-1 0,-1-1 0,1-1 0,0 0 0,1 0 0,-22-11 0,-17-9 325,-91-58 1,132 74-404,-16-8 17,1-2 1,1 0-1,1-2 0,0-2 0,2 0 0,-39-45 0,62 66-87,0-1-1,-1 1 1,1-1-1,0 1 1,1-1 0,-1 0-1,0 1 1,0-1 0,1 0-1,-1 0 1,1 1-1,0-1 1,-1 0 0,1 0-1,0 0 1,0-3 0,1 4-68,-1 0 1,0 0 0,1 0 0,0 0 0,-1 0 0,1 0-1,-1 0 1,1 0 0,0 0 0,0 0 0,0 0 0,-1 1-1,1-1 1,0 0 0,0 1 0,0-1 0,0 0 0,0 1 0,2-1-1,6-2-551,0 1 0,-1 0-1,1 1 1,0 0 0,13 0 0,-12 1 310,42-4-2213,4 0-42</inkml:trace>
</inkml:ink>
</file>

<file path=ppt/ink/ink8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7.7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 7296,'0'0'336,"0"0"0,0 0-1,1 0 1,-1 0 0,0 0 0,0 0 0,0 0 0,0 0 0,0 0-1,0 0 1,1 0 0,-1 0 0,0 0 0,0-1 0,0 1 0,0 0-1,0 0 1,0 0 0,0 0 0,1 0 0,-1 0 0,0 0 0,0 0 0,0 0-1,7 29 2565,6 42-2271,-6-26 113,2 0 0,22 64 0,-25-94-598,0 1 1,1-1 0,1 0 0,0 0 0,1-1-1,1 0 1,0-1 0,1 0 0,0-1 0,15 13-1,-22-22-147,0-1-1,0 1 0,0-1 0,0 0 1,0 0-1,0 0 0,0-1 1,1 0-1,-1 1 0,1-1 1,-1-1-1,1 1 0,-1-1 1,1 0-1,-1 0 0,1 0 0,-1 0 1,1-1-1,-1 0 0,1 0 1,-1 0-1,1 0 0,-1-1 1,0 0-1,0 0 0,0 0 0,0 0 1,6-5-1,5-4-57,0 0 0,-1-1 0,0-1 1,-1 0-1,-1 0 0,12-18 0,-11 13 11,0-1 0,-1-1 1,-1 0-1,-1 0 0,-1-1 0,-1 0 1,-1-1-1,-1 0 0,0 0 0,-2 0 0,3-46 1,-10 50 344,-5 25-34,-6 33 292,13-26-472,0 0 0,2 0 0,0 0 0,0-1 0,1 1 0,1 0 0,0-1 0,1 0-1,1 0 1,0 0 0,0 0 0,2-1 0,-1 1 0,1-2 0,1 1 0,0-1 0,15 15 0,-3-3-404,2-1-1,0-1 1,1-1-1,1-1 1,1-2-1,1 0 1,28 14-1,-42-26-854,0 0-1,0 0 0,18 4 1,-5-5-1787</inkml:trace>
</inkml:ink>
</file>

<file path=ppt/ink/ink8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8.3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1018 7808,'-1'-1'253,"0"0"1,1 0-1,-1 0 1,1 0-1,0 0 0,-1 0 1,1 0-1,0-1 1,0 1-1,0 0 1,0 0-1,0 0 1,0 0-1,0-1 0,0 1 1,0 0-1,0 0 1,1 0-1,-1 0 1,0 0-1,1-1 1,-1 1-1,1 0 0,-1 0 1,1 0-1,1-1 1,28-17 1606,-18 13-1637,4 0-91,-1-1 0,0 0 0,0-2 1,-1 1-1,0-2 0,-1 0 0,13-12 0,7-12 206,-2-1 0,-2-1-1,-1-1 1,-1-2 0,26-53-1,-42 69-273,-1 0 0,-1-1 0,-1 0 1,-1-1-1,-1 1 0,-1-1 0,-1-1 0,-2 1 0,0 0 0,-2-1 0,-3-32 0,0 37-44,0 0 0,-1 1 0,-1-1 1,-9-21-1,9 31-16,0 0 1,0 1 0,-1 0 0,0 0 0,0 1 0,-2 0 0,1 0 0,-1 0 0,-16-13-1,17 16-5,0 1 0,-1 0 0,0 0-1,0 0 1,0 1 0,-1 0 0,1 1 0,-11-3-1,15 5 11,0 0 0,-1 1-1,1-1 1,0 1 0,-1 0-1,1 0 1,-1 0 0,1 1-1,0-1 1,-1 1 0,1 0-1,0 0 1,0 1-1,0-1 1,0 1 0,0 0-1,0 0 1,0 0 0,0 1-1,-4 4 1,-2 2 86,0 2-1,1-1 1,1 1 0,0 1-1,0 0 1,1 0 0,1 0-1,0 1 1,0-1 0,1 1-1,-5 24 1,2 2 244,1 0 1,-3 73 0,7-33 186,4 0 0,13 99 0,-5-102-342,22 77 0,-24-122-149,3-1 0,0 0-1,2-1 1,1 0 0,22 37-1,-14-33-109,-8-12-198,1 0 1,22 26-1,-32-43 191,1 1-1,0 0 1,0-1-1,0 0 1,0 0-1,1-1 1,-1 1-1,1-1 1,0 0-1,0-1 1,0 1-1,0-1 1,10 2-1,-14-4-111,0 1 1,0-1-1,0 0 0,0 0 0,1 0 0,-1 0 0,0 0 0,0 0 1,0-1-1,0 1 0,0-1 0,0 1 0,0-1 0,0 0 1,0 1-1,0-1 0,0 0 0,-1 0 0,1-1 0,0 1 0,0 0 1,2-3-1,14-13-2899</inkml:trace>
</inkml:ink>
</file>

<file path=ppt/ink/ink8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8.7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0 8320,'-8'33'4536,"-3"51"1,6 41 864,16 113-3037,-10-220-2563,1 3 109,2 63 374,5 0 0,2-1 0,29 102 0,-36-173-474,0-1 1,0 0-1,1 1 1,1-2-1,0 1 1,1-1-1,-1 0 1,2 0-1,0 0 1,0-1-1,0-1 1,1 1-1,1-1 1,-1-1-1,1 0 1,20 11-1,-26-17-224,0 1 0,0-1 0,0 0-1,0 0 1,0-1 0,0 1 0,0-1 0,0 0-1,0 0 1,0 0 0,7-2 0,15-2-2807</inkml:trace>
</inkml:ink>
</file>

<file path=ppt/ink/ink8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9.0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79 6016,'-4'-7'2944,"51"-5"-384,-33 8 3327,34-8-5119,-11 5 0,24-9 256,-13 8 0,32 0-1536,-15 4 0,15 4-1408,-24 0 129,-8 4-769,-11-1 128</inkml:trace>
</inkml:ink>
</file>

<file path=ppt/ink/ink8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9.4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6 8448,'-8'-6'4224,"25"22"-5888,-11-16 7807,3 9-5759,-4-2 128,4 16-128,0-3 0,1 8-640,-1-1 128,5 0-768,-5-6 128,11-7-1535,-11-1-1</inkml:trace>
</inkml:ink>
</file>

<file path=ppt/ink/ink8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39.7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10368,'-37'50'5120,"51"-34"-14464,-9-16 9344,18 9-1408,-3-2 0</inkml:trace>
</inkml:ink>
</file>

<file path=ppt/ink/ink8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0.4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0 172 8576,'2'5'969,"0"1"0,0-1 0,0 0 0,0 0-1,1 0 1,0-1 0,0 1 0,1-1 0,-1 1 0,1-1 0,0 0 0,5 4 0,13 17-872,-5 5 197,-1 2 1,18 50-1,-20-46 444,-6-22 94,-4-25-439,-6-43-226,1 29-2,-1-49-41,-1 48 5,2 0-1,2 0 1,0 0 0,1 1 0,10-43-1,-11 66-113,0-1 0,0 1 0,0-1 0,1 1 0,-1-1 0,1 1 0,-1 0 0,1-1 0,0 1-1,0 0 1,0 0 0,0 1 0,0-1 0,0 0 0,1 1 0,-1-1 0,5-1 0,-1 0 25,0 1 1,0 0-1,0 1 0,1 0 1,-1 0-1,0 0 0,11 1 1,-1 0 13,0 2 0,0 0 1,0 1-1,0 0 0,22 9 1,-7 0-13,0 2 1,-1 1 0,-1 1 0,30 22 0,-48-30-42,0 0 1,-1 0-1,0 1 1,0 1 0,-1 0-1,-1 0 1,1 1-1,-1 0 1,-1 0-1,0 1 1,-1 0 0,9 24-1,-14-32-1,0 0 0,0 0 0,-1-1 0,0 1 0,0 0 0,0 0 0,0 0 0,-1-1 0,1 1 0,-1 0 0,0 0 0,0-1 0,0 1 0,0 0 0,-1-1 0,0 0 0,0 1 0,0-1 0,0 0 0,0 0 0,-5 5 0,6-7-4,1-1-1,-1 0 1,0 0-1,0 1 1,1-1-1,-1 0 1,0 0-1,0 0 1,0 0-1,1 0 1,-1 0-1,0 0 0,0 0 1,0 0-1,1 0 1,-1-1-1,0 1 1,0 0-1,1 0 1,-1-1-1,0 1 1,1-1-1,-1 1 1,0 0-1,1-1 1,-1 1-1,0-1 1,1 1-1,-1-1 1,1 0-1,-1 1 1,1-1-1,0 0 1,-1 1-1,1-1 1,-1 0-1,1 1 1,0-1-1,0 0 0,-1 0 1,1 0-1,0 1 1,0-1-1,0-1 1,-2-2-45,1 0 1,0 0-1,-1 0 1,1 0-1,1 0 1,-1 0-1,1-1 1,0-7-1,5-6-87,2 0-1,0 1 1,1-1-1,1 1 0,0 1 1,23-31-1,-24 36 69,5-8 24,0 1 0,2 0 0,0 1 0,0 1 0,2 0 0,0 1 0,20-13-1,-32 24 53,1 0 0,0 1 0,0-1-1,0 1 1,0 1 0,1-1 0,-1 1-1,1 0 1,-1 1 0,1-1 0,0 1-1,-1 1 1,1-1 0,0 1 0,0 0-1,0 1 1,-1-1 0,1 2 0,0-1-1,-1 1 1,1-1 0,-1 2 0,1-1-1,-1 1 1,0 0 0,0 0 0,0 1-1,8 6 1,-3 0 25,-1 0-1,0 0 0,0 1 1,-1 1-1,0 0 0,-1 0 1,-1 0-1,0 1 1,-1 0-1,0 1 0,7 22 1,1 15-369,13 98 1,-24-130 105,-1 15-3225,-8-16-2540,2-15 2902</inkml:trace>
</inkml:ink>
</file>

<file path=ppt/ink/ink8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0.8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1 644 7552,'0'39'3712,"28"4"-3456,-19-34 6655,5 10-6911,-5-4 128,5 13-128,-5-12 128,11 0-1920,-6-2 129,4-24-641,-4 6 128</inkml:trace>
  <inkml:trace contextRef="#ctx0" brushRef="#br0" timeOffset="1">75 0 6400,'-28'32'3200,"47"-28"-10368,-19-4 4992</inkml:trace>
</inkml:ink>
</file>

<file path=ppt/ink/ink8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2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 1536,'1'9'1272,"-1"-13"-704,2-20 59,-1 7 864,-1 14 9,0 6 700,0-3-1773,0 0 0,0 0-214,0 1-21,0 1-235,0-1-362,0-1-64,0 0-214,4 0-1258,-3 0 661</inkml:trace>
</inkml:ink>
</file>

<file path=ppt/ink/ink8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3.0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146 276 3712,'-1'0'196,"1"0"0,-1 0-1,0-1 1,1 1 0,-1 0 0,1-1 0,-1 1 0,0-1-1,1 1 1,-1-1 0,1 1 0,0-1 0,-1 1-1,1-1 1,-1 1 0,1-1 0,0 0 0,-1 1 0,1-1-1,0 1 1,-1-1 0,1 0 0,0 1 0,0-1 0,0 0-1,0 0 1,0 1 0,0-1 0,0 0 0,0 1 0,0-1-1,0 0 1,0 1 0,0-1 0,0 0 0,1 1 0,-1-1-1,1-1 1,-2-13 1088,0 15-1232,1-1 0,-1 1 0,1 0 1,-1 0-1,1 0 0,-1 0 0,1-1 1,-1 1-1,1 0 0,-1 0 0,1 0 1,-1 0-1,1 0 0,-1 0 0,1 0 1,-1 0-1,1 0 0,-1 1 0,1-1 1,-1 0-1,1 0 0,-1 0 0,1 1 1,-1-1-1,1 0 0,0 0 0,-1 1 1,1-1-1,-1 0 0,1 1 0,0-1 1,-1 1-1,-11 6 298,1 1 0,1 0-1,-1 1 1,-13 14 0,17-13-96,1 1 0,0 0 1,0 0-1,1 0 0,1 1 0,0-1 0,0 1 0,1 0 0,1 1 1,0-1-1,1 0 0,0 1 0,0-1 0,2 1 0,3 23 0,-3-27-193,1-1 0,0 1 0,1 0 0,-1-1-1,2 0 1,-1 1 0,1-1 0,1-1-1,-1 1 1,1-1 0,1 1 0,-1-2 0,1 1-1,1 0 1,-1-1 0,1 0 0,0-1 0,0 0-1,1 0 1,-1 0 0,1-1 0,0 0 0,11 4-1,-1-3-33,0-1-1,1-1 1,-1-1-1,1 0 1,-1-1-1,1-1 1,-1-1-1,1 0 1,-1-2-1,1 0 1,18-6-1,-11 2-31,0-2 0,-1 0 0,-1-2 0,1 0 0,-2-2 0,0-1 0,25-19 0,-41 27 3,-1 0 1,0 0-1,-1-1 1,0 0 0,0 0-1,0 0 1,-1 0 0,0-1-1,-1 0 1,1 1-1,-1-2 1,-1 1 0,0 0-1,0 0 1,0-1-1,-1 1 1,0-12 0,-1-3 5,0 1 0,-1-1 0,-2 0 0,0 1 0,-8-27 1,6 33 8,-1 0 1,-1 1 0,-1 0 0,0 0 0,-1 1-1,0 0 1,-1 1 0,0-1 0,-2 2 0,1 0 0,-1 0-1,-1 1 1,0 1 0,-1 0 0,0 1 0,-20-11-1,25 16 4,1-1 0,-1 1 1,0 1-1,-1-1 0,1 2 0,-1-1 0,1 1 0,-1 1 0,0 0 0,1 0 0,-1 1 0,0 0 0,0 1 0,-12 2 0,11-2-1,0 1-1,0 0 0,1 1 0,-1 0 1,1 1-1,0 0 0,0 0 0,0 1 1,0 1-1,1-1 0,0 2 1,0-1-1,0 1 0,1 0 0,0 1 1,1 0-1,-8 11 0,3-2-191,0 1 1,2 1-1,0-1 0,1 2 1,1-1-1,1 1 0,-8 36 1,13-50-60,1 0 0,-1 1 1,1-1-1,1 1 0,-1-1 1,1 1-1,0-1 0,1 1 1,-1-1-1,1 1 0,1-1 1,-1 0-1,1 1 0,0-1 1,1 0-1,3 7 0,14 31-2580</inkml:trace>
</inkml:ink>
</file>

<file path=ppt/ink/ink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5.9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1 191 4736,'2'8'795,"0"1"1,1 0-1,0-1 0,1 0 1,0 0-1,0 0 1,1 0-1,9 11 0,7 16-145,2 11-117,1 3 608,22 61 1,-45-105-696,-6-11-80,-5-13-27,3-6-213,0-1 0,2 1 0,0-1 0,2 0 0,1 0 0,1 0 0,1 0 0,6-48 0,-4 64-94,0 0-1,0-1 1,1 1-1,0 0 1,1 1-1,0-1 0,1 1 1,0-1-1,0 1 1,1 1-1,0-1 1,0 1-1,1 0 1,0 0-1,0 1 0,1 0 1,0 0-1,1 1 1,-1 0-1,1 1 1,0-1-1,1 2 1,-1-1-1,19-5 0,-14 7 0,0-1 1,0 2-1,1 0 0,-1 1 0,1 0 0,-1 1 0,0 0 0,1 2 0,-1-1 0,0 2 0,0 0 0,0 1 0,0 0 0,0 1 0,24 12 0,-23-8-2,-1 0-1,-1 0 1,1 1-1,-2 1 1,1 0-1,-2 1 1,1 0-1,-2 1 1,0 0-1,0 1 1,-1 0-1,-1 0 1,10 23-1,-6-7 69,-1 1 0,13 57-1,-21-72-49,-1 0-1,0 1 1,-1-1-1,-1 1 0,0-1 1,-1 1-1,-5 21 1,-1-17 144,6-20-435,0 0 0,1 0 0,-1 0 0,0 0 0,0 0 0,0 0 0,0 0 0,0 0 0,0 0 0,0-1 0,0 1 0,0 0-1,-1 0 1,1-1 0,-2 1 0,0 0-170,1-1 0,-1 0 0,1 0 0,-1 0 0,1 0 0,0 0 0,-1-1 0,1 1 0,-1-1 0,1 0 0,0 0 0,-1 1 0,1-1 0,0-1 0,0 1 0,-4-3 0,-14-11-2039</inkml:trace>
</inkml:ink>
</file>

<file path=ppt/ink/ink8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4.0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4480,'-1'1'395,"0"0"1,0 0-1,0 0 1,0 1-1,1-1 1,-1 0 0,0 1-1,0-1 1,1 1-1,-1-1 1,1 1-1,-1-1 1,1 1-1,0-1 1,0 1-1,0-1 1,0 1-1,0-1 1,0 1-1,0-1 1,0 1-1,0-1 1,1 4-1,-1-1 11,3 96 3022,4 53-3439,-2-68 1053,9 297 2051,-11-276-2690,-1-2-75,4-1 0,20 102 0,-23-191-252,1-1 0,0 1 1,1-1-1,0 0 1,8 15-1,-12-26-57,1 1 0,-1-1 1,0 1-1,1-1 0,-1 0 0,1 0 0,0 1 0,0-1 0,0 0 1,0-1-1,0 1 0,0 0 0,1-1 0,-1 1 0,0-1 0,1 0 1,-1 1-1,1-1 0,0 0 0,-1-1 0,1 1 0,0 0 0,-1-1 1,1 0-1,0 1 0,0-1 0,-1 0 0,1 0 0,0-1 0,0 1 1,-1-1-1,1 1 0,4-2 0,7-4-15,-1-1 0,0 0 0,0-1 1,-1-1-1,0 1 0,0-2 0,-1 0 0,0 0 0,-1-1 1,0 0-1,-1-1 0,12-18 0,-12 14-65,0-1 0,-1 1 0,-1-2-1,-1 1 1,0-1 0,-1 0 0,-1 0 0,-1 0 0,0 0-1,0-33 1,-3 67 157,-1 6 88,1 0 1,2 0-1,0 0 1,8 32-1,-9-48-155,1-1 0,0 1 0,0-1 0,0 0 0,1 0 0,0 1 0,0-2 0,0 1 0,1 0 0,-1-1 0,1 1 0,0-1 0,1 0 0,-1-1 0,1 1 0,-1-1 0,1 0 0,0 0 0,0 0 0,1-1 1,-1 1-1,8 1 0,-3-2-38,-1 0 1,0 0-1,1-1 1,-1-1-1,1 1 1,-1-2-1,1 1 1,-1-1-1,0-1 1,1 1-1,-1-2 1,0 1-1,0-1 1,0-1-1,0 0 1,-1 0-1,0 0 1,1-1-1,-2 0 1,1-1-1,0 0 1,-1 0-1,0-1 1,-1 0-1,8-9 1,-5 4-92,0 1 1,-1-1-1,0-1 1,-1 1-1,-1-1 1,0 0-1,0-1 1,-1 0-1,-1 1 0,-1-1 1,0-1-1,0 1 1,-2 0-1,0-1 1,-1-27-1,0 40 94,0-4-4,-1 1 0,1-1 0,-1 1 0,-1 0-1,1-1 1,-1 1 0,1 0 0,-2 0 0,1 0 0,0 0-1,-5-6 1,7 11 18,0 0 1,0 0-1,0-1 0,0 1 0,0 0 0,-1 0 0,1 0 1,0-1-1,0 1 0,0 0 0,-1 0 0,1 0 1,0 0-1,0-1 0,0 1 0,-1 0 0,1 0 0,0 0 1,0 0-1,-1 0 0,1 0 0,0 0 0,0 0 0,-1 0 1,1 0-1,0 0 0,0 0 0,-1 0 0,1 0 0,0 0 1,0 0-1,-1 0 0,1 0 0,0 0 0,0 0 1,-1 0-1,1 0 0,0 1 0,0-1 0,-1 0 0,1 0 1,0 0-1,0 0 0,0 1 0,-1-1 0,1 0 0,0 0 1,0 0-1,0 1 0,0-1 0,-6 20 320,3 20 79,3-21-258,1-1 0,0 1 0,2-1 0,0 0 0,1 0-1,1 0 1,0 0 0,2-1 0,0 0 0,16 29 0,-18-38-231,1 0 1,1 0 0,-1 0-1,1 0 1,1-1 0,-1-1-1,1 1 1,15 9 0,-14-11-337,-1-1 0,1 0 0,0-1 0,0 0 1,0 0-1,1-1 0,-1 0 0,0-1 0,1 0 1,12 0-1,6-1-2654,-3 0-149</inkml:trace>
</inkml:ink>
</file>

<file path=ppt/ink/ink8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4.4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9 436 8576,'3'2'544,"0"0"0,0-1 0,0 1 0,0-1 0,1 1 0,-1-1 0,0 0 0,1 0 0,-1 0 0,0-1 0,1 1 0,-1-1 0,6 0 0,56-1 4362,-36-1-4885,-22 1 41,0 0 0,0 0-1,0 0 1,-1-1 0,1 0-1,-1-1 1,1 1 0,-1-1 0,0-1-1,0 1 1,0-1 0,0 0-1,-1 0 1,0-1 0,8-7-1,-1-1 152,0-1-1,-1 0 0,0 0 0,13-26 0,-19 30-171,-1 1 1,-1 0-1,0-1 0,0 0 0,0 1 0,-2-1 0,1 0 0,-1 0 1,-1 0-1,1 0 0,-2 0 0,1-1 0,-2 1 0,1 0 0,-1 1 1,-1-1-1,0 0 0,0 1 0,-1-1 0,0 1 0,0 0 0,-1 0 1,-1 1-1,1-1 0,-1 1 0,-1 0 0,-12-12 0,15 17-6,0 0 1,0 1-1,0-1 0,-1 1 0,1 0 0,0 0 1,-1 0-1,0 1 0,1-1 0,-1 1 0,0 0 1,0 1-1,1-1 0,-1 1 0,0 0 0,0 0 1,0 1-1,0-1 0,0 1 0,-8 2 0,4 0 42,-1 1 0,1 0-1,-1 0 1,1 1 0,0 0-1,1 1 1,-1 0 0,-9 9 0,10-8 0,1 1 0,0 0 0,0 0 0,1 1 0,0 0 0,0 0 0,1 0 0,0 1 0,0-1 0,1 1 0,-4 15 0,5-8-8,0-1 0,0 1 0,2 0 0,0 0 0,1-1 0,2 22 1,0-26-161,0 1 0,1 0 0,1-1 0,0 1 0,0-1 1,1 0-1,1 0 0,0-1 0,0 0 0,1 0 0,1 0 1,-1-1-1,2 0 0,0 0 0,0-1 0,13 10 0,-13-12-399,0-1 0,0 0 1,1 0-1,0-1 0,0 0 0,0-1 0,0 0 0,1-1 0,0 0 0,-1-1 0,21 3 0,23-2-2859</inkml:trace>
</inkml:ink>
</file>

<file path=ppt/ink/ink8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5.2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72 128,'-8'-6'53,"6"5"62,1 0 0,-1 0 0,0 0 1,1 0-1,-1 0 0,0 0 0,0 0 0,0 1 0,0-1 0,1 1 0,-1-1 0,0 1 0,-3 0 0,9 8 2744,11 20-1635,-19-42 386,-7-16 249,10 28-1725,1 1 0,-1-1 1,1 1-1,-1-1 0,1 0 0,-1 1 1,1-1-1,0 1 0,0-1 0,-1 0 1,1 1-1,1-1 0,-1 0 0,0 1 1,0-1-1,0 1 0,1-1 1,-1 0-1,1 1 0,0-1 0,-1 1 1,1-1-1,1-1 0,-1 2-105,-1 1-1,1 0 0,-1 0 1,0 0-1,1-1 1,-1 1-1,1 0 0,-1 0 1,0 0-1,1 0 1,-1 0-1,1 0 1,-1 0-1,1 0 0,-1 0 1,1 0-1,-1 0 1,0 0-1,1 0 0,-1 1 1,1-1-1,-1 0 1,0 0-1,1 0 0,-1 0 1,1 1-1,-1-1 1,0 0-1,1 1 1,-1-1-1,0 0 0,1 1 1,8 14 3426,29 109 1555,5 74-2672,-27-116-2091,-12-65-332,-9-41 106,0 0 0,1 0 1,1 0-1,2-1 0,0 1 1,1-1-1,2 1 0,1-1 1,0 1-1,2 0 0,12-36 1,-15 53-20,1 0 0,0 0 0,1 1 1,0-1-1,0 1 0,0 0 0,1 0 1,-1 0-1,2 1 0,-1-1 0,0 1 1,1 0-1,0 1 0,0 0 0,1 0 1,-1 0-1,1 0 0,0 1 0,-1 0 1,1 1-1,1 0 0,-1 0 0,10-1 1,-7 1-7,1 1 1,0 0 0,0 1-1,-1 0 1,1 1-1,0 0 1,0 0 0,-1 1-1,1 1 1,-1 0-1,0 0 1,0 1 0,0 0-1,0 1 1,12 8 0,-6-1 36,-1 1 1,-1 0 0,0 1 0,0 0 0,-1 1-1,-1 1 1,-1 0 0,0 1 0,13 28 0,3 14-402,28 97 1,-40-109-410,-2-28-3297,-7-14 981</inkml:trace>
</inkml:ink>
</file>

<file path=ppt/ink/ink8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5.8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1 326 5760,'2'-18'887,"1"0"1,1 1 0,1 0-1,0 0 1,1 0-1,1 0 1,1 1-1,17-27 1,-17 29-579,1 1 1,1 0-1,0 1 1,1 0-1,0 0 0,1 1 1,0 1-1,0 0 1,1 1-1,15-8 0,-26 15-216,0 1 0,0-1 0,0 1-1,0 0 1,1 0 0,-1 0-1,0 0 1,0 1 0,1-1 0,-1 1-1,1-1 1,-1 1 0,0 0-1,1 0 1,-1 0 0,1 0 0,-1 0-1,1 0 1,-1 1 0,0-1-1,1 1 1,-1 0 0,0-1-1,1 1 1,-1 0 0,0 1 0,0-1-1,0 0 1,0 0 0,0 1-1,0 0 1,0-1 0,-1 1 0,1 0-1,0 0 1,-1 0 0,0 0-1,2 3 1,3 8 149,-1 0-1,-1 0 0,0 0 1,-1 1-1,3 24 1,-4-26-187,2 14 209,1-1 0,2 1 0,0-1 0,16 35 0,-19-51-188,1 0 0,-1 0 0,1-1 0,1 0 1,0 0-1,0 0 0,1 0 0,-1-1 0,2 0 1,-1-1-1,1 0 0,0 0 0,0 0 1,0-1-1,13 6 0,-12-8-93,1 1 1,0-1-1,-1 0 0,1-1 0,0 0 1,0-1-1,1 0 0,-1 0 1,0-1-1,0-1 0,0 0 1,0 0-1,0-1 0,0 0 0,0 0 1,0-1-1,-1-1 0,0 0 1,1 0-1,-1 0 0,0-2 1,9-6-1,-7 4-90,-1 0 0,1-1 0,-2-1 1,1 1-1,-1-2 0,-1 1 0,0-1 0,0 0 0,-1-1 0,0 0 1,-1 0-1,-1-1 0,4-12 0,-5 14 136,-2 0 0,1 0 0,-1 0 0,-1 0 0,0 0 0,-1 0 0,0 0 0,0 0 0,-1 0 0,-1 0 0,0 0 0,0 0 0,-1 1 0,-1-1 0,0 1 0,-7-15 0,-3 6 522,4 17-30,9 3-461,0 1 0,0-1 0,-1 1-1,1 0 1,1-1 0,-1 1 0,0 0 0,0 0 0,1 0 0,-1 0 0,1-1 0,-1 1-1,1 0 1,0 3 0,-3 75 786,6-61-753,0 0 0,1 0 0,2-1 0,0 0 0,0 0 0,2 0 0,13 22 0,-15-28-187,1 0 0,1-1 0,0 0 0,0-1 0,1 1 0,1-2 0,0 1 0,0-1 0,0-1 0,1 0 0,12 7 0,-19-13-325,1 0 0,-1-1 1,0 1-1,0-1 0,1 1 0,-1-1 0,0-1 0,1 1 0,-1-1 0,6 1 0,14-1-2909</inkml:trace>
</inkml:ink>
</file>

<file path=ppt/ink/ink8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6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2 110 7040,'0'1'259,"-1"0"1,1 0-1,0 0 0,0 0 1,0 0-1,0 0 0,0 1 1,0-1-1,0 0 1,0 0-1,1 0 0,-1 0 1,0 0-1,1 0 0,-1 0 1,0 0-1,1 0 1,-1 0-1,1-1 0,0 1 1,-1 0-1,1 0 0,0 0 1,-1 0-1,1-1 1,0 1-1,0 0 0,1 0 1,1 2 155,0 1 1,-1-1 0,1 1 0,-1-1-1,0 1 1,0 0 0,0 0 0,1 5-1,8 93 440,-10-78-425,1 0-1,1-1 1,1 1-1,1-1 1,0 0-1,11 24 1,-16-47-425,0 0 0,0 1 0,0-1 0,0 0 1,0 0-1,0 0 0,0 1 0,0-1 0,0 0 1,0 0-1,0 0 0,0 1 0,0-1 0,0 0 0,0 0 1,0 0-1,0 0 0,1 1 0,-1-1 0,0 0 1,0 0-1,0 0 0,0 0 0,0 1 0,0-1 0,1 0 1,-1 0-1,0 0 0,0 0 0,0 0 0,0 0 1,1 0-1,-1 0 0,0 0 0,0 1 0,0-1 0,1 0 1,-1 0-1,0 0 0,0 0 0,0 0 0,1 0 1,-1 0-1,0 0 0,0 0 0,0 0 0,1-1 0,-1 1 1,0 0-1,0 0 0,0 0 0,0 0 0,1 0 1,-1 0-1,0 0 0,0 0 0,0 0 0,0-1 0,1 1 1,-1 0-1,0 0 0,0 0 0,0 0 0,0-1 1,6-19 109,-1-27-55,-10-45 25,2 57-35,3-69 1,0 94-45,1 1-1,1-1 1,0 0 0,1 1 0,-1-1 0,2 1-1,-1 0 1,1 0 0,1 0 0,0 0 0,8-11 0,-10 16 2,1 1 0,0-1 0,0 1-1,0 0 1,0 0 0,0 0 0,1 0 0,0 1 0,-1-1 0,1 1 0,0 1 0,0-1 0,8-1 0,67-5 0,-74 8 1,4 0-4,0 1 1,0 1-1,0 0 1,0 0-1,0 1 1,-1 0-1,1 1 1,-1 0-1,0 1 1,0 0 0,0 0-1,-1 1 1,0 0-1,0 0 1,0 1-1,-1 0 1,0 0-1,0 1 1,10 14-1,-5-6 33,-1 1 0,-1 0 0,0 0 0,-1 1 0,-1 1 0,-1-1 0,-1 1 0,0 0 0,3 24 0,-7-31 33,-1 0 1,-1 0-1,0 0 0,-1 0 0,0 0 0,-1 0 0,0 0 0,-7 21 0,9-34-72,0 1 1,0 0-1,-1-1 0,1 1 0,0 0 0,0-1 1,0 1-1,0 0 0,0-1 0,-1 1 0,1 0 1,0 0-1,0-1 0,0 1 0,-1 0 1,1 0-1,0-1 0,0 1 0,-1 0 0,1 0 1,0 0-1,-1-1 0,1 1 0,0 0 0,0 0 1,-1 0-1,1 0 0,0 0 0,-1 0 0,1 0 1,0 0-1,-1 0 0,1 0 0,0 0 0,-1 0 1,1 0-1,0 0 0,-1 0 0,1 0 0,0 0 1,-1 0-1,1 0 0,0 0 0,-1 0 0,1 1 1,0-1-1,-1 0 0,1 0 0,0 0 0,0 1 1,-1-1-1,1 0 0,0 0 0,0 1 0,0-1 1,-1 0-1,1 0 0,0 1 0,0-1 0,0 0 1,0 1-1,-1-1 0,1 1 0,-7-33-97,7 23 52,1 0 1,1 0-1,-1 0 1,1 0-1,1 1 1,0-1-1,0 0 0,0 1 1,1 0-1,7-11 1,8-9-196,33-38 1,-3 3-37,-45 56 281,1 0 0,0 0-1,1 1 1,0 0-1,0-1 1,0 2 0,1-1-1,-1 1 1,1 0 0,1 0-1,-1 1 1,11-5 0,-13 8 35,0-1 0,1 1 0,-1 0 0,1 1 0,0-1 0,-1 1 0,1 0 0,-1 0 0,1 1 0,-1-1 0,1 1 0,-1 1 0,1-1 0,-1 1 0,0 0 0,1 0 1,-1 0-1,7 6 0,23 12 74,-2 1 0,0 2 0,-1 2 0,-2 1 0,0 1 0,-2 1 0,-1 2 0,-2 0 0,23 36 0,-46-60-202,0 0 1,0 1-1,0-1 0,-1 1 0,0-1 0,0 1 1,0-1-1,-1 1 0,0 0 0,-1-1 0,1 1 1,-1 0-1,-1-1 0,1 1 0,-5 11 0,2-1-1434,3-14 1018,1-3 330,0 1-1,0 0 0,0-1 1,0 1-1,0 0 0,0-1 1,0 1-1,-1-1 0,1 1 1,0 0-1,0-1 0,-1 1 1,1-1-1,0 1 0,-1-1 1,1 1-1,0-1 0,-1 1 1,1-1-1,-1 1 0,1-1 1,-1 1-1,1-1 0,-1 0 1,1 1-1,-2-1 1,1 0-2897</inkml:trace>
</inkml:ink>
</file>

<file path=ppt/ink/ink8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7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0 331 9344,'4'3'818,"0"1"0,1-1 1,-1 1-1,1-1 0,0-1 1,0 1-1,0-1 0,0 0 1,0 0-1,1 0 0,-1-1 1,8 2-1,-2-2-479,0 0 1,0-1-1,0 0 0,0 0 1,22-5-1,-18 2-367,0-1 0,0 0 0,-1-1 0,1-1 0,-1 0 0,0-1 0,-1 0 0,0-1 0,14-11 0,-21 14 53,-1 0 1,1 0-1,-1-1 1,-1 0-1,1 1 0,-1-2 1,1 1-1,-2 0 1,1-1-1,-1 0 0,0 0 1,0 0-1,-1 0 1,0 0-1,0 0 0,-1-1 1,0 1-1,0 0 1,-1-1-1,0-10 0,-2 9 8,0 0 0,0 1 0,-1 0-1,0-1 1,-1 1 0,1 0 0,-2 0 0,-8-12-1,10 15 15,-1 1 0,1-1 0,-1 1 0,0 0 0,-1 0 0,1 1 0,-1-1 0,1 1-1,-1 0 1,0 0 0,0 1 0,-1-1 0,1 1 0,0 0 0,-10-2 0,9 3 19,0 0 0,0 1 1,0 0-1,0 0 1,0 0-1,0 0 0,0 1 1,0 0-1,0 1 1,0-1-1,1 1 0,-1 0 1,0 0-1,1 1 1,-10 5-1,8-2 34,0 0 0,0 0-1,0 1 1,0-1 0,1 2 0,0-1 0,1 1 0,-1 0-1,-4 10 1,-2 8 87,1 0-1,2 1 0,0 0 1,2 1-1,-6 43 0,10-55-173,1 0-1,1 0 1,1 0-1,0 0 1,2 1-1,-1-1 1,2 0-1,0-1 1,1 1-1,0 0 1,8 16-1,-9-25-244,1 0 0,0-1 0,0 1 0,0-1 0,1 0-1,0 0 1,0 0 0,1-1 0,-1 1 0,1-1 0,0-1 0,1 1 0,-1-1-1,1 0 1,0 0 0,0-1 0,0 0 0,0 0 0,0-1 0,1 0 0,-1 0-1,1-1 1,0 0 0,13 0 0,39-6-2947,-6-2-148</inkml:trace>
</inkml:ink>
</file>

<file path=ppt/ink/ink8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8.2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0 138 7552,'4'2'1057,"0"-1"0,0 0-1,0 0 1,1 0 0,-1 0 0,0-1 0,0 0 0,0 0 0,1 0 0,-1 0 0,6-2 0,16 1-1218,9 2 263,0-1 0,0-2 0,0-2 0,0-1 0,-1-1 0,0-2 0,0-2-1,43-17 1,-46 13 12,-14 6 72,1 0 0,-2-1 1,1-1-1,17-13 1,-26 14 554,-19 14 65,-22 15 79,6 1-648,2 2 0,0 1 1,2 1-1,0 1 0,2 1 1,1 0-1,-17 33 0,34-54-237,0 1 0,0 0 0,0-1 0,1 1 0,0 0 0,0 0 0,1 0 0,0 0 0,0 0 0,1 1 0,0 11 0,1-14 0,0 0 0,0 0 0,0 0 0,0 0 0,1 0 0,0-1 0,0 1 0,0-1 0,1 1 0,0-1 0,-1 0 0,1 0 0,1 0 0,-1-1 0,1 1 0,-1-1 0,1 1 0,5 2 0,12 9-40,1-2-1,0-1 1,1-1-1,0 0 1,1-2 0,0-1-1,31 6 1,-37-10-371,1-1 0,0-1 0,0-1 0,0-1 1,0-1-1,0 0 0,0-1 0,0-1 0,-1-1 1,26-9-1,-22 6-575,0-2 1,0-1 0,0-1 0,-1-1-1,22-16 1,-32 19 680,1-1 0,-2 0 1,1 0-1,-2-1 0,1 0 0,-2-1 0,1 0 1,-2 0-1,9-17 0,20-63 3057,-34 88-918,-11 30 1772,7-16-3262,-1 0 1,1 0-1,1 0 1,0 0-1,0 0 1,1 0-1,0 1 1,1-1-1,0 0 1,0 0-1,1 0 1,5 14-1,-3-13-567,0-1 1,0 1-1,1-1 0,1 0 0,-1-1 0,1 0 0,1 1 0,0-2 0,0 1 0,14 11 0,-18-17-53,0-1 0,-1 0 0,1 0 0,0 0 0,0-1-1,0 1 1,0-1 0,1 0 0,-1 1 0,0-1 0,1-1 0,-1 1-1,0 0 1,1-1 0,-1 0 0,1 0 0,4 0 0,26 0-2817</inkml:trace>
</inkml:ink>
</file>

<file path=ppt/ink/ink8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8.5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37 0 8320,'-37'27'4096,"55"-11"-13184,-13-9 6272</inkml:trace>
</inkml:ink>
</file>

<file path=ppt/ink/ink8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49.4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461 129 4736,'0'-1'261,"1"0"0,0 0-1,-1 1 1,1-1 0,0 0 0,-1 0 0,1 0 0,-1-1 0,1 1 0,-1 0-1,0 0 1,0 0 0,1 0 0,-1 0 0,0 0 0,0 0 0,0-1 0,0 1-1,0 0 1,0 0 0,-1 0 0,1 0 0,0 0 0,0 0 0,-1 0 0,1 0-1,-1 0 1,1 0 0,-1 0 0,0-2 0,-3-2 138,0 0 0,1 0 0,-2 1 1,1-1-1,0 1 0,-8-6 0,-2 0 190,0 1-1,0 0 1,-1 0-1,-19-7 0,28 15-412,0 0-1,0 0 1,-1 1-1,1 0 1,0 0-1,0 0 1,0 1-1,0 0 0,0 0 1,-1 0-1,2 1 1,-1 0-1,-10 5 1,-3 1 328,0 2-1,-27 17 1,33-17-310,-1 0 0,1 1 0,0 1-1,1-1 1,1 2 0,0 0 0,0 0-1,2 1 1,-1 1 0,2-1 0,-14 32 0,20-40-156,0 1 1,0-1-1,1 0 1,0 1 0,0-1-1,0 1 1,1-1-1,0 1 1,0 0 0,1-1-1,0 1 1,0-1-1,0 0 1,1 1 0,0-1-1,0 0 1,1 0-1,0 0 1,6 10 0,-4-8-23,2 1 0,-1-2 0,1 1 0,0-1 0,1 0 0,0 0 0,0-1 0,0 0 0,1 0 1,-1-1-1,1 0 0,14 5 0,1-2-2,-1-1 0,1-1-1,1-1 1,-1-2 0,1 0 0,0-1 0,33-3 0,-13-2-42,-1-2 0,0-2 1,58-17-1,-48-1-80,-47 20 92,1 1 1,-1 1 0,1-1-1,-1 1 1,9-2-1,-13 4 27,0 1 1,-1 0-1,1 0 0,-1 0 0,1 0 0,0 0 0,-1 0 0,1 1 0,-1-1 0,1 1 0,0-1 0,-1 1 1,0 0-1,1 0 0,-1 0 0,1 1 0,-1-1 0,0 1 0,4 2 0,18 18 109,33 38 0,-33-34 6,37 33-1,-43-45-117,0-1-1,0 0 1,1-1 0,36 15 0,-44-22 3,0-1 0,0 0 0,0-1 0,0 0 0,1-1 0,0 0 0,-1-1 0,1 0 0,0-1 0,0 0 0,13-3 0,-2-1 11,-1-1 1,1-1 0,-1-1-1,-1-1 1,1-1 0,-1 0-1,-1-2 1,0-1 0,0 0-1,-1-1 1,-1-2 0,0 1-1,-1-2 1,-1 0 0,22-29-1,-33 38-30,0 0-1,-1 0 1,1 0 0,-1-1-1,-1 0 1,0 0-1,0 0 1,0 0-1,-1 0 1,0 0 0,1-15-1,-2 18 4,0-6 4,-1 0 0,1 0 0,-2 1 0,1-1 0,-2 0 0,1 1 0,-2-1 0,1 1 0,-1-1 0,-1 1 0,0 0 0,0 0 0,-1 1 1,0-1-1,-1 1 0,0 0 0,0 1 0,-1-1 0,0 1 0,-1 1 0,1-1 0,-15-9 0,15 12 10,1 1-1,-1 0 0,1 1 0,-1-1 1,0 1-1,-1 0 0,1 1 1,0 0-1,-1 0 0,0 1 1,1 0-1,-1 0 0,0 1 1,1-1-1,-1 2 0,-11 1 1,7-2-1,-9 2 20,1 1 0,-1 0 0,1 2 0,-1 0 0,2 1 0,-1 1 0,-23 11 0,34-14-18,-25 12-36,0 2-1,2 0 0,-35 27 1,60-41-86,0 0 1,1 0 0,-1 1 0,1 0-1,0 1 1,1-1 0,-1 1 0,1 0-1,1 0 1,-1 1 0,1-1 0,0 1-1,-6 14 1,9-19-45,0 0 0,0 1 0,0-1-1,1 1 1,-1-1 0,1 0 0,-1 1 0,1 0-1,0-1 1,0 1 0,0-1 0,0 1-1,0-1 1,1 1 0,-1-1 0,1 1 0,0-1-1,-1 0 1,1 1 0,0-1 0,1 0 0,-1 1-1,0-1 1,1 0 0,-1 0 0,1 0 0,-1 0-1,1 0 1,0-1 0,2 3 0,21 26-3194</inkml:trace>
</inkml:ink>
</file>

<file path=ppt/ink/ink8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0.5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0 7296,'-4'31'8929,"3"-2"-6549,-3 35-1124,-14 7-1314,11-50 458,1 1-1,1 0 0,1 0 0,1 0 0,1 0 0,1 0 0,1 24 1,0-46-388,0 0 0,1 0 0,-1 1 0,0-1 0,0 0 0,0 0 0,0 0 0,0 0 0,0 1 0,0-1 0,0 0 0,0 0 0,0 0 0,0 0 0,0 0 0,1 1 0,-1-1 0,0 0 0,0 0 0,0 0 0,0 0 0,0 0 0,1 0 0,-1 0 1,0 0-1,0 1 0,0-1 0,0 0 0,0 0 0,1 0 0,-1 0 0,0 0 0,0 0 0,0 0 0,1 0 0,-1 0 0,0 0 0,0 0 0,0 0 0,0 0 0,1 0 0,-1 0 0,0 0 0,0-1 0,0 1 0,0 0 0,1 0 0,-1 0 0,0 0 0,0 0 0,0 0 0,0 0 0,0 0 1,0-1-1,1 1 0,-1 0 0,0 0 0,0 0 0,0-1 0,14-14 248,9-19-154,-13 10-110,-1 0 1,-1 0-1,10-51 1,-15 53-16,2 1 0,1-1 0,1 1 0,0 0 0,14-26 0,-19 44 28,-1 1 0,1-1 1,-1 0-1,1 1 0,0 0 0,0-1 1,0 1-1,0 0 0,0 0 1,0 0-1,1 1 0,-1-1 1,1 0-1,2-1 0,-3 3-4,-1 0 1,0-1-1,1 1 0,-1 0 0,0 0 0,1 0 0,-1 0 0,0 0 0,1 0 0,-1 1 1,1-1-1,-1 0 0,0 1 0,0-1 0,1 1 0,-1-1 0,0 1 0,0 0 1,1-1-1,-1 1 0,1 1 0,6 6 21,-1 0 1,0 1-1,-1-1 1,0 1-1,0 1 1,5 11-1,0 0 27,10 13 95,0 0-151,-1 1-1,-1 0 1,-2 1 0,-1 1 0,17 65-1,-33-99 4,0-1 0,1 1 0,-1-1 0,0 1 0,-1 0 0,1-1 0,0 1 0,-1-1 0,1 1 0,-1-1 0,0 1 0,0-1 0,-2 5 0,2-6 0,1-1 0,0 1 0,-1-1 0,1 1 0,0-1 0,-1 1 0,1-1 0,-1 0 0,1 1 0,0-1 0,-1 0 0,1 1 0,-1-1 0,1 0 0,-1 0 0,1 1 0,-1-1 0,1 0 0,-1 0 0,0 0 0,1 0 0,-1 0 0,1 0 0,-1 0 0,0 0 0,0 0 0,0-1 0,-1 1 0,1-1 0,0 0 0,0 1 0,0-1 0,0 0 0,0 0 0,0 1 0,1-1 0,-1 0 0,0 0 0,0 0 0,1 0 0,-1 0 0,-1-3 0,-2-6 9,0 0-1,1 0 0,0-1 1,0 0-1,1 1 1,0-1-1,1 0 1,1 0-1,-1 0 0,2 0 1,-1 0-1,2 0 1,-1 0-1,2 0 0,-1 1 1,2-1-1,-1 1 1,10-20-1,-8 19-16,0 0 1,1 0-1,0 1 0,0-1 1,1 2-1,1-1 0,-1 1 0,1 0 1,1 0-1,0 1 0,0 1 1,1-1-1,0 1 0,0 1 1,0 0-1,1 1 0,17-8 1,-23 13 3,-1 0 1,1 0-1,-1 0 0,1 0 1,-1 1-1,1-1 1,-1 1-1,1 0 1,-1 1-1,0-1 1,0 1-1,0 0 1,0 0-1,0 0 1,0 0-1,0 1 1,0 0-1,-1 0 1,4 3-1,15 14-29,37 42-1,-26-25 22,-1-6 143,-8-8 342,-1 1 0,27 34-1,-44-48-384,1 0 0,-1 0 0,-1 0 0,0 0 0,-1 1 0,0 0 0,0 0 0,-1 0 0,0 0 0,1 21 1,-3 36-1839,-1-46-1044,0-6-556</inkml:trace>
</inkml:ink>
</file>

<file path=ppt/ink/ink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6.7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800 900 6656,'-1'-3'326,"-1"0"1,1-1-1,0 1 0,0-1 1,0 1-1,1-1 0,-1 1 1,1-1-1,0 0 1,0 1-1,0-1 0,2-7 1,-1 10-200,0-1 0,1 1 0,-1-1 1,0 1-1,1-1 0,-1 1 1,1 0-1,-1 0 0,1-1 0,0 1 1,0 0-1,-1 1 0,1-1 0,0 0 1,0 0-1,0 1 0,0-1 0,0 1 1,0 0-1,0 0 0,0-1 1,0 1-1,0 1 0,0-1 0,4 1 1,7-1-62,1 0 1,-1 0-1,1-1 1,0-1-1,-1 0 1,0-1-1,0 0 1,1-1-1,-2-1 1,1 0-1,-1-1 1,0 0-1,0-1 1,0 0-1,-1-1 1,14-12-1,-4 1 100,0-2 0,-2-1 0,-1 0-1,0-1 1,-2-1 0,0-1 0,21-47-1,-30 57-72,-1 0 1,-1 0-1,-1-1 0,0 1 0,-1-1 0,0 0 0,-2 0 0,0 0 0,0-1 0,-2 1 1,0 0-1,-1 0 0,0 0 0,-1 0 0,-8-23 0,5 23-15,-1 1 0,0 0 0,-1 0 0,0 0 0,-2 1-1,1 1 1,-2 0 0,0 0 0,0 1 0,-1 0 0,0 1 0,-1 0 0,-1 1 0,-20-12 0,21 16-51,1 0 0,-1 1 0,0 0 0,0 1 1,0 1-1,0 0 0,-1 0 0,0 2 0,1 0 1,-1 0-1,0 1 0,1 1 0,-1 0 0,0 1 1,1 0-1,0 2 0,-1-1 0,-13 7 0,11-4-3,1 1 0,0 0 0,1 2 0,-1 0-1,1 0 1,1 1 0,0 1 0,1 0 0,-17 19-1,15-12 4,0 1-1,1 0 0,1 1 1,0 0-1,2 1 0,-9 25 1,2 9 46,2 2 0,3 0 1,2 0-1,-4 99 1,11-44 74,5 1 0,5-1 0,21 112-1,87 330 330,-80-401-308,9 24 2,17 82-2,-51-199-69,-1 0 0,-1 81 0,-8-120-80,0 1 1,-2-1-1,-1 0 1,-1-1-1,0 1 0,-11 28 1,9-35 5,-1 1 0,0-1 1,-1-1-1,0 1 0,-1-1 0,-1-1 1,0 0-1,0 0 0,-14 11 0,4-4-1,-2-1 0,0-1-1,-46 26 1,57-37-79,1-2 1,-1 1-1,0-1 1,0-1-1,0 0 1,-1 0-1,1-1 1,-1-1-1,1 0 1,-1-1-1,1 0 1,-13-1-1,7-2-207,0-1 0,0-1 0,1 0 0,-1-1 0,1 0 0,1-2 0,-1 0 0,1 0 0,1-2 0,0 0 0,0 0 0,1-1 0,0-1 0,1 0 0,0-1 0,-16-23 0,12 14-426,1-2 0,1 1 0,1-2 0,2 0 0,0 0 0,1-1 0,2-1 1,1 1-1,-7-50 0,5-26-1468,8-3 86</inkml:trace>
</inkml:ink>
</file>

<file path=ppt/ink/ink8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1.1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150 2 5376,'0'0'145,"-1"0"-1,1 0 1,-1-1 0,1 1 0,-1 0 0,0 0-1,1 0 1,-1 0 0,1 0 0,-1 0 0,1 0-1,-1 0 1,1 0 0,-1 0 0,1 0 0,-1 0-1,0 0 1,1 0 0,-1 1 0,1-1 0,-1 0-1,1 0 1,-1 1 0,1-1 0,0 0 0,-1 0-1,1 1 1,-1-1 0,1 1 0,0-1 0,-1 0-1,1 1 1,0-1 0,-1 1 0,1-1 0,0 1-1,-1-1 1,1 1 0,0-1 0,0 1 0,0-1-1,0 1 1,0-1 0,-1 2 0,-8 42 4224,5 49-1497,4-90-2934,8 265 908,-2-140-284,-5-107-430,-6 613 1144,-12-514-1549,15-109 5,-1 0-1,0-1 1,0 0 0,-1 0 0,-1 0-1,1 0 1,-2-1 0,-9 14-1,14-21 56,-1 0 0,1 0-1,-1 0 1,0-1 0,1 1-1,-1-1 1,0 1 0,0-1-1,0 0 1,0 0 0,0 0-1,-1 0 1,1 0 0,0 0 0,0 0-1,-1-1 1,1 1 0,0-1-1,-1 0 1,-4 0 0,-11 0-2475</inkml:trace>
</inkml:ink>
</file>

<file path=ppt/ink/ink8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1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1 203 5632,'0'-1'251,"0"-1"0,0 1 0,0 0 0,0-1 1,0 1-1,0-1 0,0 1 0,0 0 0,1 0 0,-1-1 0,0 1 0,1 0 1,-1-1-1,1 1 0,0 0 0,-1 0 0,1 0 0,0 0 0,0 0 1,0 0-1,0 0 0,0 0 0,0 0 0,0 0 0,0 0 0,0 1 1,2-2-1,42-22 3738,-29 16-4237,45-21 1325,123-41 0,-159 61-810,2 1 0,-1 2-1,1 0 1,0 2 0,0 1-1,0 1 1,0 2 0,0 0-1,1 2 1,-1 1 0,34 8-1,-51-9-174,-1 0-1,0 0 0,1 1 0,-1 1 1,0 0-1,-1 0 0,1 0 0,-1 1 1,0 0-1,0 1 0,0 0 0,-1 0 1,0 1-1,0 0 0,-1 0 0,0 0 1,10 17-1,-11-15-20,-1 1 0,-1 0 0,0 0 1,0 0-1,-1 0 0,0 1 0,0-1 0,-2 0 0,1 1 0,-1-1 0,-1 1 1,1-1-1,-2 0 0,0 1 0,0-1 0,-1 0 0,0 0 0,0 0 1,-8 13-1,7-14-66,-1-1 1,0 0 0,0-1-1,0 1 1,-1-1-1,0 0 1,0-1 0,-1 0-1,0 0 1,0 0-1,-1 0 1,1-1 0,-1-1-1,0 1 1,0-1-1,-1-1 1,1 1 0,-1-1-1,0-1 1,0 0-1,0 0 1,0-1 0,-11 1-1,-7-2 40,0-2-1,0 0 1,0-2 0,0-1-1,-29-9 1,44 11-362,0 0 1,1-2-1,-1 1 1,1-1-1,0-1 1,1 0-1,-1-1 1,1 0-1,1 0 1,-1-1-1,1 0 1,1-1-1,-1 0 1,-10-15-1,18 23 2,0-1-1,0 0 1,0 0-1,1 0 1,-1 1-1,0-1 1,1 0-1,-1 0 1,1 0-1,0 0 1,0 0-1,0 0 1,0 0-1,0 0 1,0 0-1,0-1 1,0 1-1,1-2 1,4-13-2778</inkml:trace>
</inkml:ink>
</file>

<file path=ppt/ink/ink8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1.9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0 895 6784,'0'1'195,"0"1"1,0-1-1,0 0 1,0 1-1,1-1 1,-1 1-1,0-1 1,1 0-1,-1 1 1,1-1-1,-1 0 1,1 0-1,0 1 1,0-1-1,-1 0 1,1 0-1,0 0 1,0 0-1,0 0 1,0 0-1,0 0 0,0 0 1,1 0-1,-1-1 1,0 1-1,0 0 1,0-1-1,1 1 1,-1-1-1,0 1 1,1-1-1,-1 0 1,1 1-1,-1-1 1,0 0-1,1 0 1,-1 0-1,1 0 1,-1 0-1,2-1 1,6-1 590,0-1 1,0 1-1,-1-2 1,0 1-1,11-7 1,-5 3-1490,29-17 837,-1-2-1,-1-1 0,48-43 1,-64 49 61,-1-1 1,26-32-1,-34 36-163,2-2-6,-1 0 1,0-1-1,-2-1 0,0 0 0,-2-1 0,0-1 0,-2 0 0,15-43 0,-18 42-21,-1 0 1,-1-1-1,-1 1 0,-1-1 0,-2 0 1,0-34-1,-3 51 6,0 0-1,0 0 1,0 0 0,-2 0-1,1 0 1,-1 0 0,0 0 0,-1 1-1,-8-16 1,8 19 6,0 0-1,-1-1 0,1 2 0,-1-1 1,0 0-1,0 1 0,0 0 1,-1 0-1,1 1 0,-1 0 1,0 0-1,0 0 0,0 0 1,0 1-1,-11-2 0,5 1 2,-1 0-1,0 1 0,0 0 0,0 1 1,0 1-1,0 0 0,0 1 1,0 0-1,0 1 0,0 1 0,0 0 1,0 0-1,1 1 0,0 1 0,0 0 1,0 1-1,0 0 0,1 1 0,0 0 1,-12 11-1,2 6 7,1 1 1,1 1-1,1 0 1,2 2-1,0 0 0,-18 48 1,22-46 115,1 1 0,1 0 0,2 1 0,2-1 1,0 1-1,-1 60 0,6-68 26,1 1 0,1 0 1,2 0-1,0 0 0,2-1 0,0 0 0,2 0 1,0 0-1,18 36 0,-18-46-202,1-1-1,0 0 1,1 0-1,0-1 1,1 0-1,1-1 1,13 12-1,-13-14-378,0-1 0,1-1-1,0 1 1,0-2-1,0 0 1,1 0 0,0-1-1,25 6 1,2-5-2444,-4-2-212</inkml:trace>
</inkml:ink>
</file>

<file path=ppt/ink/ink8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2.3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0 248 8192,'10'3'1182,"1"-1"1,-1 0-1,1-1 0,0 0 1,-1 0-1,19-2 0,43 4 2851,-63-2-3977,1-1 0,-1 0 0,1 0 0,-1-1 1,0 0-1,1 0 0,-1-1 0,0-1 0,0 1 0,0-1 1,0-1-1,0 0 0,8-5 0,-12 6-16,0 1 0,0-1 0,-1 0 1,1 0-1,-1-1 0,0 1 0,0-1 0,0 0 0,0 0 0,-1 0 0,1-1 1,-1 1-1,0-1 0,-1 0 0,1 0 0,-1 0 0,0 0 0,0 0 0,0 0 1,-1-1-1,0 1 0,0 0 0,0-8 0,-2 8-8,1 0 1,-2 0-1,1 0 1,-1 1-1,1-1 1,-1 1 0,0-1-1,-1 1 1,1 0-1,-1 0 1,0 0-1,0 0 1,0 0-1,-1 0 1,1 1-1,-1 0 1,0 0-1,0 0 1,-4-3-1,0 1 40,0 1 1,0-1-1,0 1 0,0 1 1,-1 0-1,0 0 1,1 0-1,-18-2 0,17 4-15,0 1-1,-1 0 0,1 0 1,0 1-1,0 0 0,0 0 1,-1 1-1,1 0 0,1 1 1,-12 4-1,16-5-24,0 1-1,0-1 1,0 1-1,0 0 1,1 0-1,-1 0 0,1 0 1,-1 1-1,1-1 1,1 1-1,-1 0 1,0 0-1,1 0 1,0 0-1,0 0 1,0 0-1,0 1 1,1-1-1,0 1 1,-1-1-1,2 1 1,-2 6-1,1 6 14,1-1-1,0 1 1,2-1-1,-1 1 0,2-1 1,0 0-1,1 0 1,1 0-1,0 0 1,1-1-1,1 0 1,10 17-1,-10-20-156,1-1 0,0 0 0,0-1 0,1 0 0,0 0 0,19 14-1,-20-18-305,0 0-1,0-1 0,1 0 0,0-1 1,0 0-1,0 0 0,1-1 0,-1 0 0,17 3 1,-21-6 34,-1 1 0,1-1 0,-1 0 0,1 0 0,-1-1 0,1 1 0,-1-1 0,1 0 0,-1 0 0,0-1 0,1 1 0,-1-1 0,0 0 0,0 0 0,6-4 0,24-11-2709</inkml:trace>
</inkml:ink>
</file>

<file path=ppt/ink/ink8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3.2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462 0 8064,'-6'1'904,"-1"-1"1,1 1-1,0 0 1,0 1-1,1-1 0,-1 1 1,0 0-1,0 0 1,1 1-1,-6 3 1,-21 7-465,-231 31 2098,256-42-2439,-45 11 575,49-13-632,1 1 0,-1 0 1,1 0-1,0 0 1,0 0-1,0 0 1,0 0-1,0 1 0,0-1 1,0 1-1,0 0 1,0-1-1,0 1 1,1 0-1,-1 0 0,1 0 1,-2 3-1,3-5-30,0 1-1,0 0 0,0-1 0,0 1 0,0 0 1,0 0-1,0-1 0,0 1 0,1 0 1,-1-1-1,0 1 0,0 0 0,0-1 1,1 1-1,-1-1 0,1 1 0,-1 0 1,0-1-1,1 1 0,-1-1 0,1 1 1,-1-1-1,1 1 0,-1-1 0,1 1 0,0-1 1,27 17 133,33 6-70,-56-21-65,200 51 466,-136-38-316,105 38 1,-154-45-77,0 1 1,0 1-1,-1 0 1,-1 2-1,0 0 1,0 1 0,-1 1-1,-1 0 1,20 22-1,-35-34-63,1 0 1,-1-1-1,1 1 0,-1 0 0,0 0 1,1 0-1,-1 1 0,0-1 0,0 0 1,-1 0-1,1 1 0,0-1 0,-1 0 0,0 1 1,1-1-1,-1 0 0,0 1 0,0-1 1,0 1-1,0-1 0,-1 0 0,1 1 1,-1-1-1,1 0 0,-1 1 0,0-1 1,0 0-1,-2 4 0,-2 0 49,1 1-1,-2-1 1,1 0 0,-1 0-1,0 0 1,0-1 0,-9 6 0,-3 1 19,-1-1 1,0-1 0,0-1 0,-1 0 0,-1-2 0,1 0 0,-1-1 0,-1-1 0,1-2 0,0 0-1,-1-1 1,0 0 0,-41-5 0,56 2-177,0 0-1,1 0 1,-1-1-1,1 1 1,0-2-1,-1 1 1,1-1-1,-8-5 1,13 8-75,0-1 1,-1 0 0,1 1 0,0-1 0,0 0-1,0 0 1,0 0 0,0 0 0,0 0-1,0 0 1,0 0 0,1 0 0,-1 0 0,0 0-1,1-1 1,-1 1 0,1 0 0,-1-1-1,1 1 1,-1 0 0,1 0 0,0-1 0,0 1-1,0-1 1,0 1 0,0 0 0,0-1-1,0 1 1,0 0 0,0-1 0,1 1 0,-1 0-1,0-1 1,1 1 0,-1 0 0,1 0 0,0-1-1,-1 1 1,1 0 0,0 0 0,0 0-1,0 0 1,0 0 0,1-1 0,12-14-3188</inkml:trace>
</inkml:ink>
</file>

<file path=ppt/ink/ink8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3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497 2 6272,'-3'0'716,"0"-1"1,0 1-1,0 0 1,-1 0 0,1 0-1,0 1 1,0-1-1,0 1 1,-7 1-1,-30 4 3958,-22-5-3241,-69 9 0,106-6-1150,0 0 0,0 2 1,0 1-1,0 0 0,-38 19 1,32-4-235,30-21-46,1 0-1,-1 0 1,1-1 0,-1 1-1,1 0 1,-1 0-1,1 0 1,-1-1 0,1 1-1,0 0 1,-1 0 0,1 0-1,0 0 1,0 0-1,0 0 1,-1 0 0,1 0-1,0 0 1,0 0 0,1 1-1,0 0 4,0 0 1,1 1-1,-1-1 0,1 0 1,0 0-1,-1 0 0,1 0 1,0-1-1,0 1 0,0 0 0,0-1 1,1 0-1,-1 1 0,0-1 1,1 0-1,-1 0 0,5 1 0,20 7 42,1-1 0,45 7 0,-67-14-47,295 58-1,-283-55 39,-1 1 1,1 1-1,-1 1 0,-1 0 0,0 1 0,0 1 0,0 0 0,24 21 0,-30-22 7,1 2-1,-2-1 0,1 1 1,-2 1-1,1 0 0,-1 0 1,-1 1-1,0-1 0,-1 2 1,0-1-1,8 26 0,-13-34 12,0 1-1,0 0 0,0 0 0,0 0 1,-1 0-1,0 0 0,0 0 1,0 0-1,-1 0 0,0 0 0,0 0 1,0 0-1,0-1 0,-1 1 1,1 0-1,-1-1 0,-4 7 1,2-5 10,-1 0 0,0 0 1,0 0-1,-1-1 0,1 1 1,-1-1-1,0-1 0,-1 1 1,1-1-1,-9 4 0,-9 3 7,0-2 0,0 0 0,-1-1 0,0-2 0,-41 6 0,51-10-219,1-1 0,-1 0 0,-15-2 1,25 1-235,0-1 0,1 1 0,-1-1 0,0 0 1,1 0-1,0-1 0,-1 0 0,1 1 0,0-2 0,0 1 0,-1 0 1,-5-5-1,-3-4-2843</inkml:trace>
</inkml:ink>
</file>

<file path=ppt/ink/ink8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4.1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9728,'-15'10'4864,"24"22"-4480,-3-28 6783,2 28-6911,-2-9 0,8 25 256,-5-14 0,5 1-1280,-5-3 0,11-5-2048,-6-7 128</inkml:trace>
</inkml:ink>
</file>

<file path=ppt/ink/ink8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4.4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0 13312,'-77'36'6655,"83"-31"-16510,-6-5 11263,9 14-4224,-4-1 128</inkml:trace>
</inkml:ink>
</file>

<file path=ppt/ink/ink8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5.1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7936,'-5'16'3968,"5"23"-1920,0-36 4095,5 24-5631,-1 2 0,7 13 768,-8-6 128,8 19-1664,-2-16 128,0 16 896,0-12 0,5 12-256,0-19 128,11-6-1280,-2-11 0,23-19-2560,-8 0 0</inkml:trace>
</inkml:ink>
</file>

<file path=ppt/ink/ink8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5.5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30 8064,'-25'0'3968,"25"0"-4096,0 0 4224,0 0-5248,0 0 0,10-19-2816,-6 8 128</inkml:trace>
</inkml:ink>
</file>

<file path=ppt/ink/ink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7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9 100 4736,'-9'-4'4741,"20"1"-2172,44-1-1500,16-1-1043,124-47 1393,-102 24-1366,-66 24-686,-26 5 552,-1-1 0,1 0 0,0 0-1,0 0 1,-1 0 0,1 0-1,0 1 1,-1-1 0,1 0-1,0 1 1,-1-1 0,1 1-1,0-1 1,-1 0 0,1 1-1,-1-1 1,1 1 0,0 0-1,-1-1 1,0 1 0,1-1 0,-1 1-1,1 0 1,-1-1 0,0 1-1,1 0 1,-1 0 0,0-1-1,0 2 1,1 9-1732</inkml:trace>
</inkml:ink>
</file>

<file path=ppt/ink/ink8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5.8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4 168 8320,'0'2'369,"-1"1"0,0 0 1,1-1-1,-1 1 0,1 0 0,0-1 1,0 1-1,0 0 0,0 0 0,1-1 1,-1 1-1,0 0 0,1-1 0,0 1 1,0-1-1,0 1 0,0-1 0,0 1 1,1-1-1,1 4 0,41 60 4829,-22-36-5841,-7-4 843,-7-14-130,0 0-1,-1 0 1,0 1-1,-1 0 1,0 0-1,-1 1 1,-1-1 0,0 1-1,3 17 1,-7-30-62,0 0 1,-1-1 0,1 1-1,0-1 1,0 1 0,0 0-1,0-1 1,0 1-1,-1-1 1,1 1 0,0-1-1,-1 1 1,1-1 0,0 1-1,-1-1 1,1 1 0,0-1-1,-1 1 1,1-1-1,-1 0 1,1 1 0,-1-1-1,1 0 1,-1 1 0,1-1-1,-1 0 1,0 0 0,1 1-1,-1-1 1,1 0-1,-1 0 1,0 0 0,1 0-1,-1 0 1,1 0 0,-1 0-1,0 0 1,1 0 0,-1 0-1,1 0 1,-1 0-1,0 0 1,1 0 0,-1-1-1,1 1 1,-1 0 0,1 0-1,-1-1 1,1 1 0,-1 0-1,1-1 1,-1 1 0,0-1-1,-2-1 3,0 1 0,0-1 0,0 0 0,0 0 0,1 0 0,-1 0-1,1-1 1,-1 1 0,1-1 0,0 1 0,-2-4 0,-1-3-10,1-1 0,0 1 0,0-1 0,1 0 0,1 0 0,0 0 0,0 0 1,1 0-1,0 0 0,0 0 0,1-1 0,1 1 0,0 0 0,0 0 0,1 0 0,0 0 0,1 0 0,0 0 0,6-12 0,0 3 21,1 0-1,1 1 0,1 0 1,0 0-1,1 2 1,1-1-1,1 2 0,19-17 1,-22 21 42,1 1 0,0 1 0,0 0 0,0 1 0,1 0-1,1 1 1,-1 1 0,1 0 0,0 1 0,1 1 0,-1 0 0,19-2 0,-26 6 17,-1 1 0,1-1 0,0 1 0,-1 1 0,1-1 0,-1 1 0,0 0 0,0 1 0,1 0 0,-2 0 0,1 0 0,0 1 0,-1 0 0,1 1 0,-1-1 0,0 1 0,-1 0 0,10 11 0,0 1 146,-1 0 0,-1 2 0,-1 0 0,0 0 0,11 27 1,25 65 405,-25-53-1291,44 80 0,-59-123-2307,-2-2-385</inkml:trace>
</inkml:ink>
</file>

<file path=ppt/ink/ink8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6.5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4096,'-1'1'135,"1"0"0,-1-1 0,0 1 0,0 0 0,0 0 0,1 0 0,-1 0 0,0 0 0,1 0 0,-1 0 0,1 0 0,-1 0 0,1 0 0,-1 0 0,1 0 0,0 0 0,0 0 0,-1 0 0,1 0 0,0 1 0,0-1 0,0 0 0,0 0-1,0 0 1,1 0 0,-1 0 0,0 0 0,0 1 0,1-1 0,-1 0 0,1 0 0,0 1 0,3 14 3112,78 339 2584,-5-17-5412,6 36 1224,-68-280-2454,5 186 1,-15-213-3051,-5-47 1429</inkml:trace>
</inkml:ink>
</file>

<file path=ppt/ink/ink8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6.9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16 377 4224,'-3'-5'313,"1"-1"0,0 1 0,0-1 0,0 1 1,1-1-1,0 0 0,0 1 0,0-1 0,1 0 0,0 0 0,0 0 0,0 0 1,1 1-1,0-1 0,0 0 0,0 0 0,1 1 0,0-1 0,0 1 1,0 0-1,1-1 0,0 1 0,0 0 0,0 0 0,0 1 0,1-1 0,4-4 1,5-8 46,1 0 1,1 1-1,0 1 1,1 0-1,1 1 1,0 1-1,1 0 1,0 1-1,31-14 1,-16 13 265,0 2-1,0 1 1,1 1 0,1 2 0,62-5-1,-84 13-503,0-1 0,0 2 0,0-1 0,0 2 0,0 0 0,-1 0-1,1 1 1,-1 1 0,0 0 0,22 13 0,-21-11-55,9 5 13,0 1-1,0 1 1,-2 1-1,0 1 0,0 1 1,-2 0-1,0 2 1,24 31-1,-19-17 9,-1 2-1,-2 0 0,-2 1 1,22 59-1,-38-92-66,1 5 36,0 0 1,-1 1 0,0-1 0,3 17 0,-5-22-28,0 0 0,0 0 1,0 0-1,-1-1 1,1 1-1,-1 0 0,1 0 1,-1 0-1,0 0 1,0-1-1,-1 1 0,1 0 1,0-1-1,-1 1 1,0-1-1,1 1 0,-1-1 1,0 0-1,-4 4 1,-4 2 94,0-1 0,-1 0 1,0-1-1,0 0 0,-1 0 1,1-1-1,-18 5 0,-72 19 425,0-4-1,-2-4 0,-167 12 1,247-32-647,1-1 1,0-1-1,-25-4 1,38 3-487,-1 0 0,0 0 0,1-1 0,-1-1 0,1 0 0,0 0 1,0-1-1,-15-10 0,-1-5-2767</inkml:trace>
</inkml:ink>
</file>

<file path=ppt/ink/ink8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7.9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201 402 5504,'2'-17'4810,"4"27"385,1 13-1584,-2 1-3553,-5-24-62,4 20 154,0 0-1,2 0 1,0-1 0,1 0 0,17 33 0,-21-47-93,0-1 1,0 1-1,1-1 0,-1 0 1,1 0-1,0-1 1,0 1-1,0-1 1,1 0-1,-1 0 0,1 0 1,-1 0-1,1-1 1,0 0-1,0 0 1,0 0-1,1-1 0,-1 0 1,0 0-1,1 0 1,-1 0-1,0-1 0,1 0 1,-1 0-1,0-1 1,1 1-1,-1-1 1,7-2-1,5-1-27,1-1 0,-1-1 0,0 0 1,0-2-1,-1 1 0,0-2 0,-1 0 0,1-1 0,-2-1 1,21-18-1,-18 12-37,0 0 0,-2-1 0,0-1 1,-1 0-1,0-1 0,-2-1 0,14-30 0,-22 42 7,-1 0 0,0 0 0,-1 0 0,0 0 0,0 0 0,-1 0 0,0 0 0,0-1 0,-1 1 0,-1 0 0,1-1 0,-5-17 0,1 13 0,-1 0 0,0 0 0,-1 0 0,0 1 0,-1-1 0,-16-22 0,17 28 0,0 0 0,0 1 0,-1 0 0,0 0 0,0 0 0,-1 1 0,1 0 0,-1 0 0,-1 1 0,1 0 0,-1 1 0,0 0 0,-11-4 0,10 4-7,0 1 0,0 0 0,0 1 0,0 0 0,-1 0 0,1 1 0,-1 0 0,1 1 0,-1 0 0,1 1 0,-1 0 0,1 1 0,-17 4 0,15-3-1,-18 2 5,2 1 1,-1 1 0,1 2-1,0 1 1,1 1-1,0 1 1,0 2 0,-28 19-1,45-26-12,-1 0-1,2 1 0,-1 0 1,1 1-1,0 0 0,0 0 1,1 1-1,1 0 1,-1 0-1,2 1 0,-1 0 1,2 0-1,-1 0 0,-4 18 1,9-26 0,0 1 1,0-1 0,0 1 0,1 0 0,0-1-1,0 1 1,0 0 0,0-1 0,0 1 0,1 0-1,0-1 1,0 1 0,0 0 0,0-1 0,0 1-1,1-1 1,-1 0 0,1 0 0,0 1-1,0-1 1,3 3 0,0-1-47,0-1 0,0-1 1,0 1-1,0-1 0,0 0 0,1 0 0,0 0 1,-1-1-1,1 0 0,0 0 0,10 2 0,8 0-213,0-1 0,0-2 0,1 0-1,-1-2 1,26-3 0,-15-1-144,-1-1 0,-1-2 0,0-2 0,64-26 0,-74 27 182,27-13-14,-1-2-1,-1-2 1,77-56-1,-118 77 504,-2 1 779,-7 6 303,-12 20 119,7-9-970,2 1-1,0 0 1,1 0 0,0 0-1,1 0 1,0 1-1,1 0 1,1 28-1,1-33-365,1 1-1,1-1 1,-1 1-1,2-1 1,-1 0-1,2 0 1,-1 0-1,9 16 1,5 5 62,27 36 0,-14-24-190,-15-19-361,2 0-1,1-1 0,26 26 1,-34-40-829,1 1 1,0-2 0,1 1-1,-1-2 1,16 8 0,3-1-1894</inkml:trace>
</inkml:ink>
</file>

<file path=ppt/ink/ink8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8.6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65 5760,'-4'-6'3238,"4"11"1415,10 17 725,-8-19-5332,1 0-1,0 0 1,0-1 0,0 1 0,0-1 0,0 0 0,1 0 0,-1 0 0,0 0-1,1-1 1,0 0 0,-1 1 0,1-1 0,0 0 0,0-1 0,-1 1-1,8 0 1,7-1 374,-1 0 0,28-4 0,-40 3-415,45-8 295,0-2-1,84-29 0,3-3-301,-125 41 8,-1-1 1,1 1-1,0 1 0,0 0 0,12 1 0,-22-1-4,0 1 0,0 0 0,0 1 1,0-1-1,0 0 0,-1 0 0,1 1 0,0-1 0,0 1 1,0 0-1,-1 0 0,1-1 0,0 1 0,-1 0 1,1 0-1,0 1 0,-1-1 0,1 0 0,-1 0 0,0 1 1,0-1-1,1 1 0,-1-1 0,0 1 0,0-1 1,0 1-1,0 0 0,-1 0 0,1-1 0,0 1 0,-1 0 1,1 0-1,-1 0 0,0 0 0,1 0 0,-1-1 0,0 1 1,0 0-1,-1 0 0,1 0 0,0 2 0,-3 9 36,-1 0 0,0 0-1,-1-1 1,0 0 0,-1 0-1,0 0 1,-1 0-1,0-1 1,-1 0 0,-1-1-1,1 1 1,-1-2 0,-1 1-1,0-1 1,0-1 0,-19 12-1,10-10 76,4-3 94,1 1 0,0 1 1,0 0-1,-23 20 0,33-25-162,0 1 1,1-1-1,0 1 0,-1-1 0,1 1 0,1 0 0,-1 0 0,1 1 0,0-1 0,0 0 0,0 1 0,1-1 0,0 1 0,0 0 0,1-1 0,-1 1 0,1 0 1,1 6-1,0 5-79,2 0 0,0 0 1,1 0-1,0-1 1,2 0-1,0 0 1,0 0-1,2-1 0,0 1 1,0-2-1,20 25 1,-23-31-207,2-1 1,-1 0-1,1 0 1,0-1 0,0 1-1,1-2 1,0 1-1,0-1 1,0 0 0,0-1-1,1 0 1,0 0-1,0-1 1,0 0 0,0 0-1,1-1 1,-1 0-1,0-1 1,1 0 0,0-1-1,-1 0 1,19-2-1,35-18-2639,-9-1-193</inkml:trace>
</inkml:ink>
</file>

<file path=ppt/ink/ink8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4:59.6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21 273 5504,'3'1'789,"1"0"0,0-1 1,0 1-1,0-1 0,-1 0 0,1 0 1,0 0-1,0 0 0,0-1 0,6-1 1,45-8 1791,-43 6-2460,-1 1-1,0-1 0,0-1 0,-1 0 1,1-1-1,-1 0 0,0 0 0,-1-1 1,17-15-1,-14 10 141,0 1 0,-1-2 0,-1 1 0,0-2 0,0 1 0,9-22 0,-18 34-227,0-1-1,0 0 1,0 0 0,0 0 0,-1 0 0,1 0 0,-1-1 0,1 1 0,-1 0 0,0 0-1,0 0 1,0 0 0,0 0 0,0 0 0,-1-1 0,1 1 0,0 0 0,-1 0-1,0 0 1,1 0 0,-1 0 0,0 0 0,0 0 0,0 1 0,-1-1 0,1 0-1,0 0 1,-1 1 0,1-1 0,-1 1 0,1-1 0,-1 1 0,0 0 0,1-1 0,-1 1-1,0 0 1,0 0 0,-3-1 0,-1 0 15,0-1 1,0 1-1,0 1 0,0-1 1,0 1-1,-1 0 0,1 0 1,0 1-1,-1 0 0,1 0 1,0 1-1,-12 1 0,2 5 66,0 0 0,0 0-1,0 2 1,1 0 0,0 0-1,1 2 1,-24 22 0,31-26-30,1 0-1,0 0 1,1 0 0,-1 1 0,1 0 0,1 0 0,0 0 0,0 1 0,0 0 0,1-1 0,1 1 0,-1 0-1,1 1 1,1-1 0,0 0 0,0 0 0,1 1 0,0-1 0,0 0 0,1 1 0,1-1 0,3 13-1,-2-7 36,1-1 0,1 0-1,0 1 1,1-2-1,1 1 1,0-1-1,1 0 1,0 0-1,1-1 1,0 0 0,1-1-1,0 0 1,20 16-1,-7-11-110,2 0 0,-1-2-1,2-1 1,-1-1 0,46 14-1,38 3-1922,0-12-3328,-70-13 1915</inkml:trace>
</inkml:ink>
</file>

<file path=ppt/ink/ink8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0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78 6016,'8'107'10686,"-5"-51"-8869,10 56-1,-10-95-1558,1-1 0,0 0 0,2 1 0,0-2 0,0 1 0,1-1 0,17 25 0,13 0 873,-35-39-854,-4-14-186,0 1 0,-1-1 0,-1 0-1,-6-16 1,3 9-33,1-2-58,0-1 0,2 0 0,0 0 0,2 0 0,0 0 0,2-1 0,1 1 0,3-27 0,-2 40 0,0-1 0,0 1 0,1 0 0,1 0 0,-1 0 0,2 1 0,-1-1 0,1 1 0,1 0 0,0 0 0,0 1 0,0-1 0,1 1 0,0 1 0,1 0 0,0 0 0,0 0 0,1 1 0,-1 0 0,13-6 0,-9 7 19,0 0-1,1 1 0,-1 0 0,1 1 1,0 1-1,0 0 0,0 0 1,0 1-1,0 1 0,0 0 0,1 1 1,-1 1-1,0 0 0,0 0 1,-1 1-1,1 1 0,-1 0 0,1 1 1,-1 0-1,13 9 0,-6-4 14,-1 2 0,0 0 0,-1 1 0,0 1 0,-1 0 0,0 2 0,-1-1 0,-1 2 0,-1 0 0,0 1 0,15 28 0,-15-23-724,-2 1 1,0 0-1,-2 1 0,0 0 0,-2 0 1,9 52-1,-16-48-2402</inkml:trace>
</inkml:ink>
</file>

<file path=ppt/ink/ink8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0.7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 5376,'-2'1'352,"0"0"1,1 1 0,-1-1-1,1 0 1,-1 1-1,1-1 1,-1 1-1,1-1 1,0 1 0,0 0-1,0 0 1,0-1-1,0 1 1,0 0-1,0 0 1,1 0 0,-1 0-1,1 0 1,-1 0-1,1 0 1,0 0-1,0 0 1,0 1 0,0 2-1,-1 70 5367,2-56-5277,2 45 498,21 110 0,-15-117-4,50 311 2179,-43-256-2729,3 22 50,56 205 0,-69-319-609,0 0-1,2-1 0,0 0 1,1 0-1,1-1 0,0 0 1,2 0-1,0-1 0,1-1 0,0 0 1,2-1-1,0 0 0,18 13 1,-32-27 33,0 0 1,0 0 0,0 0 0,0 0-1,0 0 1,0-1 0,0 1 0,1 0-1,-1-1 1,0 1 0,1-1 0,-1 1-1,0-1 1,1 0 0,-1 1-1,1-1 1,-1 0 0,0 0 0,1 0-1,-1 0 1,1 0 0,-1 0 0,0-1-1,1 1 1,-1 0 0,1-1 0,-1 1-1,0-1 1,1 1 0,-1-1 0,0 0-1,0 0 1,0 1 0,0-1 0,2-2-1,16-6-3188</inkml:trace>
</inkml:ink>
</file>

<file path=ppt/ink/ink8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1.1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 7936,'9'9'3968,"65"-13"-3712,-40-1 4991,12 5-4607,11-4 0,18 4 128,5 0 128,-4 0-1280,-10-3 128,0-1 640,-11 1 0,-12-6-896,-10 5 128,-10 4-2048,-3 0 1,-16 4-129,6 5 128</inkml:trace>
</inkml:ink>
</file>

<file path=ppt/ink/ink8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1.8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82 354 9216,'11'2'3364,"-1"5"-2711,3 0 171,2-8 4169,10-4-4804,-1-2 0,0-1-1,0 0 1,-1-2 0,0-1-1,-1-1 1,0-1 0,-1 0 0,-1-2-1,0-1 1,0 0 0,24-28-1,-34 32-163,0 0-1,0-1 0,-1 0 0,9-19 1,-16 30-21,0 0 0,-1-1 0,0 1 1,0-1-1,0 0 0,0 1 0,0-1 0,0 0 1,-1 0-1,1 0 0,-1 1 0,0-1 0,0 0 1,0 0-1,0 0 0,0 0 0,-1 1 0,1-1 1,-1 0-1,0 0 0,0 1 0,0-1 0,0 0 1,0 1-1,0-1 0,-1 1 0,1-1 1,-1 1-1,0 0 0,0 0 0,-3-4 0,0 3 20,-1 0 0,1 1-1,-1-1 1,1 1-1,-1 0 1,0 0 0,1 1-1,-1 0 1,0 0-1,0 0 1,0 0 0,0 1-1,0 0 1,0 1-1,0-1 1,0 1 0,0 0-1,0 1 1,0-1-1,-6 4 1,-16 5 237,0 2 0,-48 28 0,39-19-4,24-14-155,-1 0 1,1 2-1,1 0 0,-1 0 0,2 1 0,-1 1 0,1-1 1,1 2-1,0 0 0,0 0 0,2 1 0,-1 0 1,2 0-1,-1 1 0,2 0 0,0 0 0,1 1 0,-7 29 1,11-36-61,0-1 0,0 1 0,1 0 0,0-1 0,1 1 0,0 0 0,0-1 0,0 1 1,1-1-1,0 0 0,1 1 0,-1-1 0,2 0 0,5 10 0,-2-7-68,0 0 0,0 0 1,2-1-1,-1 0 0,1 0 0,0-1 0,1 0 0,16 9 0,-6-5-494,1-1 1,0 0-1,1-2 0,0-1 0,1-1 0,0 0 0,0-2 0,0-1 1,32 2-1,32-8-2510,-17-2-169</inkml:trace>
</inkml:ink>
</file>

<file path=ppt/ink/ink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7.7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150 221 3328,'-1'-1'111,"1"1"1,0 0-1,-1-1 1,1 1-1,0 0 0,-1-1 1,1 1-1,0 0 1,-1 0-1,1-1 0,-1 1 1,1 0-1,-1 0 1,1 0-1,0-1 0,-1 1 1,1 0-1,-1 0 1,1 0-1,-1 0 0,1 0 1,-1 0-1,1 0 1,-1 0-1,1 0 0,-1 0 1,1 0-1,-1 0 1,1 0-1,0 1 0,-1-1 1,1 0-1,-1 0 1,1 0-1,-1 1 0,1-1 1,0 0-1,-1 1 1,1-1-1,0 0 0,-1 1 1,1-1-1,0 0 1,-1 1-1,1-1 0,0 1 1,-17 34 1604,0 42-1095,17-67-478,0-1-1,1 1 1,0-1-1,0 0 1,1 1 0,0-1-1,1 0 1,0 0-1,0 0 1,1 0 0,0-1-1,0 1 1,1-1-1,0 0 1,1-1 0,0 1-1,0-1 1,1 0-1,10 8 1,-9-7-45,1-1-1,1 0 1,-1-1 0,1 0 0,0-1-1,0 0 1,1 0 0,-1-1 0,1-1-1,0 0 1,0 0 0,0-1 0,1 0-1,-1-1 1,21-1 0,-17-2-45,1 0 1,0-2-1,-1 0 1,1 0-1,-1-2 1,0 0-1,-1 0 1,1-1-1,-1-1 1,-1-1-1,0 0 1,0-1-1,0 0 1,-1 0-1,16-20 1,-19 19-22,0 1 1,-1-1-1,0-1 0,-1 0 1,0 0-1,-1 0 1,-1-1-1,1 1 1,-2-1-1,0-1 0,-1 1 1,0-1-1,-1 1 1,0-1-1,-1 0 1,-1 1-1,0-1 0,-3-20 1,1 27-7,0-1-1,0 1 1,-1 0 0,0 0 0,0 1 0,0-1-1,-1 1 1,0-1 0,0 1 0,-1 0 0,0 1-1,0-1 1,0 1 0,0 0 0,-1 0 0,0 0-1,-12-6 1,-1 0 35,-2 1 0,1 1-1,-1 1 1,-33-8 0,35 10-44,0 2 0,1 0 0,-1 1 0,0 1 0,-1 0 0,1 2 0,0 0 0,0 1 0,0 1 0,0 1 1,0 0-1,0 2 0,1 0 0,-1 1 0,1 1 0,1 1 0,-1 0 0,1 1 0,-24 18 0,34-22-36,1 1 0,0 0 1,0 1-1,0 0 0,0 0 0,1 0 0,1 1 1,-1-1-1,1 1 0,0 0 0,-5 17 0,8-22 12,1 0-1,-1 0 1,0-1-1,1 1 1,0 0-1,0 0 1,0 0-1,0 0 1,0 0-1,0 0 1,1 0-1,0 0 0,-1 0 1,1 0-1,0-1 1,0 1-1,1 0 1,-1 0-1,0-1 1,1 1-1,0-1 1,-1 0-1,1 1 1,0-1-1,0 0 1,1 0-1,-1 0 0,0 0 1,1-1-1,-1 1 1,1 0-1,-1-1 1,1 0-1,0 0 1,0 0-1,-1 0 1,6 1-1,12 2-18,0 0 0,0-1 0,0-2 0,0 0 0,0-1 0,0-1 0,34-5 0,137-38-1,-114 16 13,-59 20 82,1 0-1,0 2 1,24-5-1,-40 11-17,-1-1-1,0 1 0,1 0 0,-1 0 0,0 1 0,0-1 0,1 0 0,-1 1 0,0-1 0,1 1 0,-1 0 0,0 0 0,0 0 0,0 0 0,0 0 0,0 0 0,0 1 0,0-1 0,0 0 0,-1 1 0,1 0 0,-1-1 0,1 1 0,-1 0 0,1 0 0,1 3 0,3 7 190,0-1-1,-1 1 1,7 23-1,-1-3 130,-3-14-244,0-1 1,1-1-1,1 0 0,1 0 1,0-1-1,1-1 1,0 0-1,1 0 1,1-1-1,0-1 1,23 16-1,-19-15-592,1 0-1,0-1 1,40 18-1,-49-27-302,-1 1-1,1-2 1,0 1-1,0-1 1,1-1-1,16 1 1,0-7-1853,-11-15-64</inkml:trace>
</inkml:ink>
</file>

<file path=ppt/ink/ink8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2.3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314 76 6656,'7'-30'3994,"-5"27"-3290,-1 0-1,0 1 1,0-1 0,0 0-1,0 0 1,-1 0-1,1 0 1,-1 0 0,0 0-1,0 0 1,0 0-1,0 1 1,-1-5 0,1 7-656,-1-1-1,0 1 1,1 0 0,-1 0 0,0 0 0,1-1 0,-1 1 0,0 0 0,0 0 0,1 0 0,-1 0-1,0 0 1,0 0 0,1 0 0,-1 0 0,0 1 0,1-1 0,-1 0 0,0 0 0,1 1-1,-1-1 1,0 0 0,1 1 0,-1-1 0,0 0 0,0 1 0,-26 16-388,22-14 453,-214 123 2639,213-123-2709,-42 28 221,48-31-262,-1 0-1,1 0 1,0 0-1,0 0 0,0 1 1,-1-1-1,1 0 1,0 0-1,0 1 1,0-1-1,-1 0 0,1 0 1,0 1-1,0-1 1,0 0-1,0 0 0,0 1 1,0-1-1,0 0 1,0 1-1,0-1 0,-1 0 1,1 0-1,0 1 1,0-1-1,1 0 0,-1 1 1,0-1-1,0 0 1,0 1-1,0-1 0,0 0 1,0 0-1,0 1 1,0-1-1,0 0 1,1 0-1,-1 1 0,0-1 1,0 0-1,0 0 1,1 1-1,-1-1 0,0 0 1,0 0-1,1 1 1,34 3 8,129-15 120,-125 6-127,1 2 1,-1 1-1,1 2 0,-1 1 0,61 11 1,-77-7 36,-1 1 1,0 0 0,0 2 0,21 11-1,-32-13-9,-1 0 0,0 1 0,0 0 0,-1 0-1,0 1 1,0 1 0,-1-1 0,0 1 0,11 18 0,-12-17 51,0 0 0,-1 0 0,-1 1 0,0 0 0,0 0 0,-1 0 0,-1 0 1,0 1-1,0 0 0,-1-1 0,0 1 0,-1 0 0,-1 0 0,0 0 1,0 0-1,-1 0 0,-1 0 0,0 0 0,-5 16 0,4-22-48,-1 0 0,0 0 0,1-1 0,-2 1-1,1-1 1,-1 0 0,1 0 0,-1 0 0,-1 0 0,1-1 0,-1 0-1,0 0 1,0-1 0,0 0 0,0 0 0,0 0 0,-1-1 0,1 1-1,-1-2 1,0 1 0,1-1 0,-9 1 0,-4 1 50,-1-2-1,0 0 1,0-1 0,0 0 0,0-2 0,-35-7-1,35 3-619,0 0-1,-25-12 0,38 16 268,1-1 1,-1-1-1,1 1 0,0-1 1,0 0-1,0-1 1,1 1-1,-1-1 0,1 0 1,-6-8-1,11 12 120,-1 1 0,1-1-1,-1 1 1,1-1 0,-1 0-1,1 1 1,0-1 0,-1 0-1,1 1 1,0-1 0,0 0-1,0 0 1,-1 1 0,1-1-1,0 0 1,0 0 0,0 1-1,0-1 1,0 0 0,0 0-1,1 1 1,-1-1 0,0 0-1,0 0 1,0 1 0,1-1-1,-1 0 1,0 1 0,1-1-1,-1 0 1,0 1 0,1-1-1,-1 1 1,1-1 0,-1 1-1,1-1 1,0 1 0,-1-1-1,1 1 1,-1-1 0,2 0-1,12-11-3433</inkml:trace>
</inkml:ink>
</file>

<file path=ppt/ink/ink8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2.7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10624,'-5'9'5248,"33"84"-5632,-17-65 9727,-2 8-9215,10 6 128,-1 5-256,5 4 0,6-8-1280,5-15 128,-6 2-1920,4-21 0</inkml:trace>
</inkml:ink>
</file>

<file path=ppt/ink/ink8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3.0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28 12416,'-51'12'6143,"74"-37"-12414,-12 25 10367,-2-3-8192,5-8 0</inkml:trace>
</inkml:ink>
</file>

<file path=ppt/ink/ink8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3.9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7 4736,'-21'-4'1471,"20"2"231,13 1 3573,-10 3-5017,0-1 1,0 0 0,-1 1-1,1-1 1,0 1 0,0 0-1,-1-1 1,1 1 0,-1 0-1,0 0 1,1 0 0,-1 0-1,0 0 1,0 0-1,1 5 1,38 84 981,-4 2 0,-5 1 1,35 171-1,-44-133-49,-7 2-1,0 176 1,-5-257-821,-10-51-367,0-1 0,1 0 0,-1 0 0,1 1 0,-1-1 0,1 0-1,0 0 1,-1 0 0,1 0 0,0 0 0,0 0 0,0 0-1,0 0 1,0 0 0,2 1 0,-3-2-12,1 0-1,0 0 1,0 0 0,-1 0 0,1 0-1,0 0 1,0-1 0,-1 1-1,1 0 1,0 0 0,0-1 0,-1 1-1,1 0 1,0-1 0,-1 1-1,1-1 1,-1 1 0,1-1 0,0 1-1,-1-1 1,1 1 0,-1-1-1,1 1 1,-1-1 0,0 0 0,1 1-1,-1-1 1,0 0 0,1 1-1,-1-2 1,3-4-120,0 1 0,-1-1-1,0 0 1,0 0 0,0 0 0,-1 0 0,1 0-1,-2-1 1,1 1 0,-1-10 0,-8-68-1002,3 46 633,1 3 289,1 0 0,2 0-1,2 0 1,5-46 0,-5 77 206,-1 0-1,1 0 0,0 1 0,0-1 0,1 0 0,-1 0 1,1 1-1,-1-1 0,1 1 0,0-1 0,1 1 1,-1 0-1,1 0 0,-1 0 0,1 0 0,0 0 1,0 1-1,0-1 0,0 1 0,0 0 0,1 0 0,-1 0 1,1 0-1,-1 1 0,1-1 0,0 1 0,0 0 1,-1 0-1,1 0 0,0 1 0,0-1 0,0 1 1,0 0-1,0 0 0,0 0 0,4 2 0,4-1 19,0 2 0,0 0 0,0 0-1,-1 1 1,0 1 0,1 0 0,-2 0-1,1 1 1,-1 0 0,19 16 0,-14-10 104,-2 0 0,1 1 0,-2 0 1,0 1-1,0 1 0,-1 0 0,-1 0 0,-1 1 1,0 1-1,-1-1 0,-1 1 0,0 1 0,-1-1 1,-1 1-1,-1 0 0,3 29 0,-4-7 329,-1 0-1,-9 78 1,-9-36-2665,15-79 1693,-2 7-230,-2-7-2704,0-3 365</inkml:trace>
</inkml:ink>
</file>

<file path=ppt/ink/ink8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4.5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68 338 7168,'-1'1'318,"0"1"0,-1-1 0,1 0 0,0 1 0,0-1 0,0 1 0,0-1 0,0 1 1,0 0-1,0-1 0,0 1 0,1 0 0,-1-1 0,1 1 0,-1 0 0,1 0 0,0 0 0,0 0 0,-1-1 0,1 1 0,0 0 1,1 0-1,-1 0 0,0 0 0,1-1 0,-1 1 0,1 0 0,-1 0 0,1-1 0,0 1 0,1 2 0,5 10 984,0-1 1,0-1-1,12 15 0,-6-9-1884,-7-10 664,0 0 1,1 0-1,0 0 1,1-1-1,-1 0 1,1 0-1,1-1 1,-1 0-1,1 0 1,0-1-1,1 0 0,-1-1 1,1 0-1,0 0 1,0-1-1,0-1 1,0 0-1,1 0 1,-1-1-1,1 0 1,11 0-1,-10-2-27,0 0-1,0 0 1,0-1-1,0 0 1,0-1-1,0-1 0,-1 0 1,1 0-1,-1-1 1,0-1-1,-1 0 1,1 0-1,-1-1 0,0 0 1,-1-1-1,0 0 1,16-18-1,-17 15-209,0-1-1,-1 0 1,0 0 0,-1 0-1,0-1 1,-1 0-1,0 0 1,-1-1-1,-1 1 1,0-1 0,-1 1-1,0-1 1,-1 0-1,0 0 1,-2 0-1,1 0 1,-2 0 0,0 0-1,0 1 1,-2-1-1,-6-19 1,6 23 21,0 0 0,-1 0 0,0 0 0,0 0 1,-1 1-1,0 0 0,-1 0 0,0 1 0,-1 0 0,1 0 0,-1 0 0,-1 1 1,0 0-1,0 1 0,0 0 0,-1 1 0,1 0 0,-1 0 0,0 1 0,-1 0 1,1 0-1,-1 2 0,0-1 0,0 1 0,0 1 0,0 0 0,-15 0 0,2 3 166,0 0 0,1 2-1,-1 0 1,1 2 0,0 0-1,-22 10 1,36-13 59,-1 1 0,1 0 0,0 1 1,0 0-1,0 0 0,1 1 0,0 0 0,0 1 0,0-1 0,1 1 0,0 1 0,0 0 1,1 0-1,0 0 0,1 0 0,-8 16 0,12-21-97,0 0-1,0 0 1,0 0 0,1 0-1,-1 0 1,1 0-1,0 1 1,0-1 0,0 0-1,0 0 1,1 0-1,-1 0 1,1 0 0,0 0-1,0 0 1,0 0 0,0 0-1,0 0 1,1-1-1,-1 1 1,1 0 0,0-1-1,0 1 1,0-1-1,0 1 1,0-1 0,0 0-1,1 0 1,-1 0 0,1-1-1,-1 1 1,1 0-1,5 2 1,7 3-143,1-1 1,0 0-1,0-1 0,0 0 0,17 2 1,7-2-261,0-1 1,0-2 0,0-1-1,0-3 1,0-1 0,71-15-1,-108 17 600,0 0 1,1 1-1,-1-1 0,0 1 0,0 0 1,0 0-1,1 0 0,-1 0 0,0 0 1,7 2-1,-10-1-47,1 0 0,0 0 0,0 0 0,0 0 0,0 0 0,-1 0 1,1 0-1,-1 0 0,1 0 0,-1 1 0,1-1 0,-1 0 0,1 0 0,-1 1 0,0-1 1,0 0-1,0 0 0,0 1 0,0-1 0,0 0 0,0 1 0,0-1 0,0 0 0,-1 0 0,1 1 1,-1 0-1,0 6 153,1-1 0,-1 1 0,1 0 0,1 0 0,-1-1 0,1 1 0,1-1 0,-1 1 0,1-1 0,1 1 0,-1-1 0,1 0 0,1 0 0,-1 0 0,1-1 0,0 1 0,0-1 0,1 0 1,8 8-1,-4-5-465,1-1 0,-1-1 0,2 0 0,-1 0 0,1-1 0,0-1 0,0 0 0,0 0 0,1-1 0,0 0 0,17 3 0,11 0-2883,6 2-405</inkml:trace>
</inkml:ink>
</file>

<file path=ppt/ink/ink8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5.3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90 4608,'1'-5'370,"1"0"-1,0-1 1,0 1 0,1 0-1,-1 0 1,1 0 0,0 1-1,0-1 1,6-5 0,10-9 3600,-3 3 906,-16 16-4820,1 0-1,-1 1 0,1-1 1,-1 0-1,1 0 0,-1 0 1,1 1-1,-1-1 0,1 0 1,-1 1-1,1-1 0,-1 0 1,1 1-1,-1-1 0,0 0 1,1 1-1,-1-1 0,0 1 0,1-1 1,-1 1-1,0-1 0,0 0 1,1 1-1,-1 0 0,0-1 1,0 1-1,0-1 0,0 1 1,0-1-1,0 1 0,0-1 1,0 1-1,0-1 0,0 1 0,0-1 1,0 2-1,5 23 842,1 24-446,49 316 4346,-56-378-4801,0 0 0,1 0 0,1 1 0,0-1 0,1 0 0,0 0 0,4-14 0,3-3-44,23-57 0,-26 76 11,0 0 0,1 0 0,1 0 1,0 1-1,0 0 0,1 1 0,1 0 0,-1 0 0,18-11 0,-10 8-26,1 1 0,0 1 0,0 1 0,1 0 0,23-6 1,-38 14 77,1 0 1,0 1 0,-1 0 0,1 0-1,0 0 1,-1 0 0,1 1-1,0 0 1,-1 0 0,1 0 0,-1 0-1,1 1 1,-1-1 0,0 1 0,0 0-1,1 1 1,4 3 0,8 6 136,0 1 0,21 20 0,-37-31-145,45 40 253,-1 2 1,-3 2-1,-2 2 0,57 88 1,-95-132-257,0-1 0,0 1 1,0-1-1,0 1 1,-1 0-1,0 0 0,0-1 1,0 1-1,0 0 1,0 7-1,-1-9-36,-1 0 0,1-1-1,-1 1 1,1 0 0,-1-1 0,0 1 0,1-1-1,-1 1 1,0-1 0,0 0 0,0 1 0,0-1 0,0 0-1,-1 0 1,1 1 0,0-1 0,0 0 0,-1 0-1,1 0 1,-1-1 0,1 1 0,-1 0 0,1 0-1,-1-1 1,1 1 0,-1-1 0,0 0 0,1 1-1,-3-1 1,3 1-143,0-1 0,-1 0 0,1 1 0,0-1 0,-1 0 0,1 0-1,0 0 1,-1 0 0,1 0 0,0 0 0,-1 0 0,1 0 0,0-1 0,0 1 0,-1 0 0,1-1-1,0 1 1,0-1 0,-1 1 0,1-1 0,0 0 0,0 1 0,-1-2 0,-7-3-3047</inkml:trace>
</inkml:ink>
</file>

<file path=ppt/ink/ink8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6.0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13 114 6656,'-7'-10'-73,"2"-1"4329,11 21 1822,-2 1-5754,-1 1 0,0 0 1,-1 0-1,0-1 0,0 18 1,3 17 865,3-11-341,2 0 0,15 36 1,-13-41-156,-1 1-1,10 53 1,-19-68 81,-5-35-582,-5-38-158,7 35-67,1 0 0,0-1 0,2 1 0,1 0 0,0 0 1,2 0-1,1 0 0,0 1 0,2-1 0,15-30 0,-15 38 9,0 0-1,1 0 1,1 1 0,0 0-1,1 1 1,1 0-1,-1 1 1,2 0-1,0 1 1,0 0-1,0 1 1,2 1 0,-1 0-1,1 0 1,19-6-1,-28 12 28,0 1 1,0-1-1,0 1 0,0 0 0,0 0 0,0 1 0,0-1 1,0 1-1,0 1 0,0-1 0,0 1 0,0 0 1,0 1-1,0-1 0,0 1 0,7 4 0,-3-1 35,-1 0-1,0 1 0,-1 0 1,1 0-1,-1 1 1,-1 1-1,1-1 0,11 16 1,-2 3 130,0 0-1,-1 2 1,-2 0 0,-1 0 0,14 43 0,-20-47-76,0 1 0,-1 0 1,-2 0-1,-1 0 0,0 1 1,-2 0-1,-4 45 0,2-67-195,0 0 0,0 0 0,0-1 0,0 1 0,-1 0 0,1-1 0,-1 1 0,0-1-1,0 0 1,-1 1 0,1-1 0,-1 0 0,-3 3 0,5-5-53,0 0-1,1 0 1,-1 0-1,0-1 1,0 1-1,0 0 1,0-1-1,0 1 1,0 0-1,0-1 1,0 1-1,0-1 1,0 0-1,0 1 1,0-1-1,0 0 1,0 0-1,-1 0 1,1 1-1,0-1 1,0 0-1,0-1 1,0 1-1,0 0 1,-1 0-1,1 0 1,0-1-1,0 1 1,0 0-1,0-1 1,0 1-1,0-1 1,0 1-1,0-1 1,0 0-1,0 0 1,0 1-1,0-1 1,1 0-1,-1 0 1,0 0-1,1 0 1,-1 0-1,-1-1 1,-4-11-3194</inkml:trace>
</inkml:ink>
</file>

<file path=ppt/ink/ink8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6.5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0 405 6272,'25'30'11291,"-7"-1"-9463,-7-2-869,-3-6-422,0-1-1,2 0 1,1-1 0,14 22-1,-21-36-414,1 0-1,-1 0 0,1 0 0,0 0 0,0-1 1,1 0-1,0 0 0,-1 0 0,1 0 0,0-1 1,1 0-1,-1-1 0,1 1 0,-1-1 1,1-1-1,-1 1 0,14 0 0,-4 0-134,1-1 1,-1-1-1,1-1 0,-1 0 0,0-1 0,1-1 1,-1-1-1,0 0 0,-1-1 0,1 0 0,-1-2 1,0 0-1,0 0 0,-1-1 0,0-1 0,0-1 1,-1 0-1,0 0 0,-1-1 0,-1-1 0,1 0 1,-2-1-1,0 0 0,0 0 0,-1-1 0,-1 0 1,0-1-1,-1 0 0,7-23 0,-7 18-159,-2-1-1,0 1 1,-2-1-1,0 0 1,-1 0-1,-1 0 1,-1 0 0,-3-23-1,2 34 151,0 0 1,-1 0-1,0 0 1,-1 0-1,0 1 1,-1-1-1,0 1 0,0 0 1,-1 0-1,0 0 1,-1 0-1,1 1 0,-2 0 1,1 0-1,-1 1 1,0 0-1,-1 0 0,0 1 1,-8-6-1,6 7 85,0 1-1,0 0 0,0 1 1,0 0-1,-1 0 0,1 1 1,-1 0-1,1 1 1,-1 1-1,0 0 0,1 0 1,-1 1-1,0 0 0,1 0 1,-1 2-1,1-1 0,0 1 1,0 1-1,-12 5 1,-1 1 29,1 1 0,0 0 0,1 2 0,1 1 0,0 0 0,1 1 0,-24 25 0,31-28-419,1 1 0,1 0 0,0 1 0,0 0 0,2 0 0,0 1 0,0 0-1,-8 27 1,3 26-2745</inkml:trace>
</inkml:ink>
</file>

<file path=ppt/ink/ink8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7.7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20 643 8192,'-1'0'237,"0"-1"0,0 0 0,-1 0 0,1 0 0,0 1-1,0-1 1,0-1 0,0 1 0,0 0 0,0 0 0,0 0 0,0 0 0,0-1 0,1 1 0,-1 0 0,0-1 0,1 1 0,-1 0 0,1-1 0,0 1 0,-1-1 0,1 1 0,0-1 0,0 1 0,0-1-1,0-1 1,2-2 568,-1 0-1,1 0 0,1 0 0,-1 1 0,0-1 0,7-7 0,4-9-1055,3-6 463,85-133 88,-50 89-8,-24 32-40,1 1-1,58-58 0,-65 75-84,47-42 365,-63 60-450,-1-1 1,1 1-1,0 0 1,0 0-1,0 0 0,0 1 1,1 0-1,-1 0 1,0 0-1,1 1 0,0-1 1,6 0-1,-8 3-30,-1-1-1,0 1 0,0-1 0,0 1 0,0 0 1,0 0-1,-1 0 0,1 1 0,0-1 1,0 1-1,-1-1 0,1 1 0,-1 0 0,1 0 1,-1 0-1,0 0 0,0 0 0,0 1 1,0-1-1,2 5 0,2 2 47,-1 0 0,-1 0 0,1 0 0,-1 1 0,2 11 0,15 60 87,-13-45-119,2 0 1,17 42-1,-22-68-66,12 26 0,-2 1 0,-1 0 0,-2 1 0,13 75 0,-25-104-6,0-1 0,-1 1 0,0 0-1,0 0 1,-4 11 0,4-18 2,0 1 1,0 0 0,0-1-1,0 1 1,-1 0-1,1-1 1,-1 0-1,1 1 1,-4 3-1,4-6 3,1 1 0,-1-1 0,0 1 0,0-1-1,0 1 1,1-1 0,-1 1 0,0-1 0,0 0 0,0 0 0,0 1-1,1-1 1,-1 0 0,0 0 0,0 0 0,0 0 0,0 0-1,0 0 1,0 0 0,0 0 0,0 0 0,1 0 0,-1-1-1,0 1 1,0 0 0,0-1 0,0 1 0,1 0 0,-2-2 0,0 0-5,0 0 1,0 0 0,0-1 0,1 1 0,-1-1 0,1 1 0,-1-1-1,1 1 1,0-1 0,0 0 0,0 0 0,0 0 0,1 1 0,-1-1-1,1 0 1,0 0 0,0 0 0,0 0 0,0 0 0,1-4 0,-1-6-15,1-13 6,0-1 1,2 0 0,1 1 0,1 0 0,2 0-1,0 0 1,2 1 0,0 0 0,2 1 0,1 0-1,0 0 1,2 2 0,1-1 0,1 2-1,0 0 1,2 1 0,0 1 0,2 0 0,0 1-1,30-20 1,-46 36 13,0-1-1,0 0 1,0 1-1,1 0 1,-1 0 0,1 0-1,-1 1 1,1-1-1,0 1 1,-1 0-1,1 1 1,0-1-1,0 1 1,0 0 0,0 0-1,0 0 1,7 2-1,-6 0 11,0 0 0,0 1-1,-1-1 1,1 1 0,-1 1-1,1-1 1,-1 1 0,0 0 0,-1 0-1,1 0 1,-1 0 0,1 1 0,5 8-1,-2 0 19,0 1 0,0-1 0,-1 1 0,-1 1 0,0-1 0,-1 1 0,-1 0 0,0 0-1,-1 0 1,-1 1 0,1 18 0,-2 7 80,-2-1 1,-1 0-1,-9 46 0,9-72-33,-1 0 0,-1-1-1,0 1 1,-1-1 0,-1 0-1,0 0 1,-9 13 0,12-25-55,3-11-78,3-13-96,5-3 4,0 0 1,1 0 0,2 2 0,16-31 0,63-89-436,-74 120 486,3-5-62,34-38-1,-44 57 141,0 0 0,1 1 0,-1 1 0,2 0 0,-1 0 0,1 1 1,12-6-1,-19 11 36,-1 0 0,1 1 0,0 0 0,0 0 0,0 0 0,-1 0 0,1 0 0,0 1 0,0 0 0,0 0 0,0 0 0,0 0 0,0 1 0,0-1 0,0 1 0,0 0 1,0 0-1,-1 0 0,1 1 0,0 0 0,-1-1 0,1 1 0,-1 0 0,0 1 0,1-1 0,-1 1 0,0-1 0,0 1 0,-1 0 0,1 0 0,-1 0 0,1 0 0,-1 1 0,0-1 0,2 5 1,6 12 176,0 0 1,-1 1 0,-1 0-1,8 36 1,-16-56-184,7 34 360,-2-1 0,-1 1 0,-2 67 0,-2-63-349,1 1 0,10 59 0,-10-93-500,0 0 0,1-1 0,0 1 0,0 0 0,0-1 0,1 1 0,6 9 0,2 1-2976</inkml:trace>
</inkml:ink>
</file>

<file path=ppt/ink/ink8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8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34 313 7936,'-2'0'418,"1"0"0,-1 1 1,1-1-1,-1 1 0,1-1 0,-1 1 1,1-1-1,0 1 0,-1 0 0,1-1 1,0 1-1,-1 0 0,1 0 1,0 0-1,0 0 0,0 0 0,0 0 1,0 0-1,0 1 0,0-1 0,0 0 1,1 1-1,-1-1 0,-1 3 1,2-1-52,-1 1 0,0 0 0,1 0 0,0-1 0,-1 1 0,2 0 0,-1 0 0,0 0 0,2 7 0,2 2-282,0 0-1,1 0 1,0-1-1,1 1 1,7 11-1,-5-12 86,2-1 0,-1 1 0,2-2-1,-1 1 1,2-2 0,-1 1 0,1-2 0,0 1 0,1-2 0,0 1 0,0-2-1,1 0 1,0 0 0,0-2 0,0 1 0,0-2 0,20 3 0,-10-2-133,1-2 1,-1 0 0,0-2-1,1 0 1,-1-2 0,1 0-1,-1-2 1,0-1 0,41-13 0,-51 12-39,-1 0 0,1-1 1,-1-1-1,-1 0 1,1-1-1,-1 0 0,-1-1 1,0 0-1,0-1 1,-1 0-1,-1-1 0,0 0 1,0 0-1,-1-1 1,-1 0-1,0 0 0,-1-1 1,0 0-1,-1 0 1,0 0-1,-2-1 0,1 0 1,-2 1-1,0-1 1,-1 0-1,0 0 1,-1 0-1,-1 0 0,-1 0 1,0 0-1,0 0 1,-2 0-1,0 1 0,0-1 1,-8-13-1,9 20 8,-1 0-1,-1 1 1,0-1-1,0 1 0,0 1 1,0-1-1,-1 1 1,0 0-1,-1 0 1,1 0-1,-1 1 1,0 0-1,-1 1 1,1 0-1,-1 0 0,0 0 1,0 1-1,-8-3 1,-5 1 19,1 0-1,-1 2 1,0 0 0,0 1 0,-39 2 0,44 1-5,1 1 0,-1 0 0,1 1 0,0 0 0,0 2 0,0-1 0,0 2 0,1 0 0,0 1 0,0 0 0,-14 11 0,8-3-130,1 0-1,0 2 0,1 0 1,1 1-1,-27 37 0,36-43-193,-1-1 0,2 2-1,0-1 1,0 1 0,1 0 0,-5 18-1,9-26 31,1 1 0,0 0-1,0-1 1,0 1-1,1 0 1,0-1 0,0 1-1,1 0 1,-1-1 0,1 1-1,0 0 1,1-1-1,0 1 1,-1-1 0,2 0-1,-1 1 1,1-1-1,4 7 1,-3-7-94,1 1-1,0 0 1,0-1 0,0 0-1,1 0 1,-1-1-1,1 0 1,9 5 0,68 29-2961</inkml:trace>
</inkml:ink>
</file>

<file path=ppt/ink/ink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8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7 106 5120,'-6'-72'2026,"6"71"-1924,0 0-1,0 0 0,-1-1 0,1 1 1,0-1-1,0 1 0,0 0 0,0-1 1,1 1-1,-1 0 0,0-1 0,1 1 1,-1 0-1,1 0 0,-1-1 0,1 1 0,-1 0 1,1 0-1,0 0 0,0 0 0,-1-1 1,1 1-1,0 0 0,0 1 0,0-1 1,0 0-1,2-1 0,-2 2-14,0 1 0,0-1 0,0 0 0,0 0 0,0 1 0,0-1 0,0 0 0,-1 1 0,1-1 0,0 1-1,0 0 1,0-1 0,0 1 0,-1 0 0,1-1 0,0 1 0,0 0 0,-1 0 0,1-1 0,-1 1 0,1 0 0,-1 0 0,1 0 0,-1 0 0,1 0 0,-1 0 0,1 2 0,10 30 360,-1 0 1,-2 1 0,-1 0 0,2 40 0,1 145 1602,-9-160-1625,0 683 3010,0-698-3324,1 0 0,3 1-1,1-1 1,22 74 0,-28-116-146,1 0 0,-1 0-1,1 0 1,-1 0-1,1-1 1,0 1-1,0 0 1,0 0 0,0-1-1,0 1 1,0-1-1,0 1 1,0-1 0,1 1-1,-1-1 1,0 0-1,1 0 1,-1 0 0,1 0-1,0 0 1,-1 0-1,1 0 1,0 0-1,0 0 1,-1-1 0,1 1-1,0-1 1,2 1-1,0-2-90,-1 1-1,0-1 1,1 0-1,-1 0 1,0 0 0,0-1-1,0 1 1,0-1-1,0 0 1,0 0-1,0 0 1,-1 0-1,1 0 1,-1 0-1,4-5 1,7-6-1000,0-1 0,-1 0 0,0-1 0,-1-1 0,-1 0 0,-1 0 1,0-1-1,9-24 0,-13 13-922</inkml:trace>
</inkml:ink>
</file>

<file path=ppt/ink/ink8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09.1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95 308 5888,'-18'3'7866,"21"18"-1060,-1-12-7719,4 9 1227,1 0 0,1 0-1,1 0 1,0-1-1,1 0 1,1-1 0,1 0-1,0-1 1,20 20-1,-24-28-249,1 1 0,-1-2 0,1 1 0,1-1 0,-1 0 0,1-1 0,0 0 0,0 0 0,0-1 0,1-1 0,-1 0 0,1 0 0,0-1 0,0 0 0,0-1 0,0 0 0,0-1 0,0 0 0,0-1 0,0 0 0,17-5 0,-14 3-4,-1-1 1,0-1-1,1 0 0,-2-1 0,1 0 1,-1-1-1,0 0 0,0-1 0,-1-1 1,0 1-1,-1-2 0,0 0 0,0 0 1,-1 0-1,0-1 0,12-21 0,-13 17-60,0-1 0,0 0 0,-2 0 0,0-1 0,0 0 0,-2 0 0,0 0 0,-1 0 0,1-28 0,-5 37 0,1-1 0,-1 0 0,-1 0 0,0 0 0,0 0 0,0 1 0,-1-1 0,-1 1 0,1 0 0,-1-1 0,-1 2 0,1-1 0,-10-10 0,11 13 0,-2-4-7,-1 1-1,0-1 1,-1 1-1,0 1 1,0-1-1,-1 1 1,0 0-1,0 1 1,0 0 0,-1 0-1,0 1 1,0 0-1,-1 1 1,1 0-1,-1 0 1,0 1-1,0 0 1,0 1-1,-21-2 1,10 2-77,0 1 1,0 2-1,0 0 1,1 1-1,-1 1 1,0 1-1,1 1 0,0 0 1,0 2-1,0 0 1,-31 17-1,33-13-249,-1 0 0,1 2 0,1 0 0,0 0 0,-27 30 0,39-37 14,-1 1 0,1 0 0,0 0 0,0 0 0,1 0-1,0 1 1,0 0 0,1 0 0,0 0 0,0 0 0,1 1-1,0-1 1,0 1 0,1-1 0,1 1 0,-1 13 0,11 28-2753</inkml:trace>
</inkml:ink>
</file>

<file path=ppt/ink/ink8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0.0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0 4736,'-1'1'418,"0"-1"1,-1 0 0,1 1-1,0-1 1,0 1 0,0-1-1,0 1 1,0 0 0,0-1-1,0 1 1,0 0 0,0 0-1,0 0 1,0 0-1,0-1 1,0 1 0,1 1-1,-2 1 1,-7 28 3126,8 46-2098,3-48-15,12 597 3432,-15-507-4254,-1-12-40,14 136-1,-11-234-541,1 0 0,0 1-1,0-1 1,1 0 0,0 0 0,1-1 0,0 1-1,0-1 1,1 0 0,0 0 0,0 0-1,1 0 1,9 8 0,-11-12-34,0-1 0,0 1-1,0-1 1,1 0 0,0-1 0,-1 1 0,1-1 0,0 0-1,0 0 1,0 0 0,1-1 0,-1 0 0,0 0 0,1 0-1,-1 0 1,0-1 0,1 0 0,-1 0 0,1-1 0,-1 0 0,0 0-1,1 0 1,-1 0 0,8-4 0,1-1-69,1-1 0,-1 0 1,0-1-1,-1-1 0,0 0 0,0-1 1,-1 0-1,0-1 0,17-21 1,-9 7-49,-1-1 1,-1-1-1,27-53 1,-44 77 142,1 1 1,-1-1-1,0 1 0,0-1 1,0 0-1,0 0 1,0 0-1,0 1 1,-1-1-1,1 0 1,-1 0-1,0 0 1,0 0-1,0 0 1,0 0-1,-1 0 1,1 1-1,-1-1 1,0 0-1,0 0 1,0 0-1,0 1 1,0-1-1,-3-4 1,3 7-7,0 0 0,0 0 0,1 0 1,-1 0-1,0 0 0,0 0 0,0 1 1,0-1-1,0 0 0,0 0 0,0 1 0,0-1 1,0 0-1,1 1 0,-1-1 0,0 1 1,0-1-1,0 1 0,1 0 0,-1-1 1,0 1-1,1 0 0,-1-1 0,1 1 1,-1 0-1,1 0 0,-1 0 0,1-1 1,-1 1-1,1 0 0,-1 2 0,-14 31 128,15-25-139,0 0-1,1 0 1,0-1 0,1 1 0,0 0-1,0-1 1,1 1 0,0-1 0,1 0-1,-1 0 1,2 0 0,-1 0 0,1-1-1,0 1 1,1-1 0,-1-1-1,1 1 1,1-1 0,12 10 0,-11-9-12,1 0 1,-1-1 0,1 0 0,1-1-1,-1 0 1,1 0 0,0-1 0,0 0-1,0-1 1,1 0 0,-1 0 0,1-1 0,-1-1-1,1 0 1,0 0 0,12-2 0,-10 0-16,0-2 1,-1 0 0,1 0-1,-1-1 1,1-1 0,-1 0-1,0 0 1,-1-1 0,0-1 0,0 0-1,0-1 1,-1 0 0,17-16-1,-14 10-27,-2-1-1,1-1 1,-2 1 0,0-2-1,-1 1 1,-1-1-1,0-1 1,9-34-1,-6 20-22,-7 24 80,0-1 1,-1 0 0,0-1 0,0 1 0,-1 0-1,-1-1 1,1 1 0,-1-1 0,-1 0-1,-1-11 1,1 20-1,0 1-1,0 0 0,0-1 1,0 1-1,0 0 0,0 0 1,0-1-1,0 1 1,-1 0-1,1 0 0,0-1 1,0 1-1,0 0 0,0 0 1,-1-1-1,1 1 1,0 0-1,0 0 0,0 0 1,-1 0-1,1-1 0,0 1 1,0 0-1,-1 0 1,1 0-1,0 0 0,0 0 1,-1 0-1,1 0 0,0-1 1,-1 1-1,1 0 0,0 0 1,0 0-1,-1 0 1,1 0-1,0 0 0,-1 1 1,-10 7 169,-5 15 80,13-14-163,0 1-1,0-1 0,1 1 1,0 0-1,1 0 1,0 0-1,0 0 0,1 0 1,1 0-1,-1 0 0,2-1 1,-1 1-1,5 12 1,-2-6 1,1-1 0,1 1 1,1-1-1,0-1 1,0 1-1,2-1 0,13 17 1,-18-26-123,1 0 0,1 0 0,-1 0 0,1-1 0,-1 0 0,1 0 0,0 0 0,1-1 0,8 3 0,61 19-3374,-63-21 2125,20 5-2178</inkml:trace>
</inkml:ink>
</file>

<file path=ppt/ink/ink8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0.6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1040 6912,'-13'3'5451,"23"-17"-439,33-26-695,-38 35-4996,41-33 976,84-52 1,0 0 195,-91 59-410,-2-2 1,-1-2-1,-1 0 1,31-44 0,-48 54-115,-1 0 0,-1-1 0,-1-1 0,-1 0 0,-2-1 0,0-1 0,13-57 0,-22 74 1,-2 0-1,1-1 0,-2 1 1,1-1-1,-2 1 0,0-1 1,0 1-1,-1-1 0,0 1 1,-2 0-1,1 0 0,-1 0 1,-1 0-1,0 1 0,-9-15 1,11 20 18,-1 1 0,0 0-1,-1 0 1,1 1 0,-1 0 0,0-1 0,0 1 0,0 1 0,0-1 0,-1 1 0,0 0 0,1 0 0,-1 1 0,0-1 0,0 1 0,-1 1-1,1-1 1,-9 0 0,-9-1-21,0 2 0,0 1-1,-39 4 1,49-3 75,0 1-1,0 1 1,0 0-1,1 0 1,-1 2-1,1 0 1,-1 0-1,2 1 1,-1 1-1,1 0 1,0 0-1,0 2 1,-19 16-1,18-11 40,0 1-1,1 0 1,0 1-1,2 0 1,0 1 0,0 0-1,2 0 1,0 1-1,-8 30 1,1 3 269,3 2-1,3-1 1,2 2 0,-1 65 0,16 217 941,-4-257-1067,-2-47-195,-2 6-66,3 0 0,0 0 0,3 0 0,1 0 0,14 42 1,-20-78-42,-1 0 0,1 0 0,-1 0 0,1 0 0,0 0 0,0-1 0,0 1 0,0 0 0,0 0 1,0-1-1,0 1 0,1-1 0,-1 1 0,0-1 0,1 0 0,0 1 0,-1-1 0,1 0 1,-1 0-1,1 0 0,0 0 0,0 0 0,0 0 0,0-1 0,0 1 0,3 0 0,1-2-430,-1 1 0,1-2 0,-1 1 0,1 0-1,-1-1 1,1 0 0,-1-1 0,8-3-1,27-17-2818</inkml:trace>
</inkml:ink>
</file>

<file path=ppt/ink/ink8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1.0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0 480 9600,'2'4'670,"0"0"1,0 0-1,0-1 0,0 1 1,1 0-1,-1-1 1,1 0-1,0 1 1,0-1-1,0 0 1,1 0-1,-1-1 0,7 5 1,27 26 3190,-23-14-3381,1-2-1,1 1 1,35 28 0,-44-41-409,0 0 1,1 0 0,0-1 0,0 0-1,0-1 1,0 1 0,1-2 0,-1 1-1,1-1 1,0 0 0,0-1-1,0 0 1,15-1 0,4-2-18,-1-2 1,0-1-1,0-1 1,0-1-1,-1-2 1,0 0-1,-1-2 1,0-1 0,-1-1-1,0-1 1,-1-1-1,0-1 1,-1 0-1,-1-2 1,-1-1-1,-1-1 1,28-35-1,-39 43-62,-2-1 0,1 1 1,-1-1-1,-1-1 0,-1 1 0,0-1 0,0 1 0,-1-1 1,-1 0-1,-1 0 0,0 0 0,0 0 0,-1-1 0,-1 1 1,-1 0-1,-5-24 0,5 28 3,-1-1 1,-1 1 0,1 0-1,-2 0 1,1 0-1,-1 1 1,-1 0 0,0 0-1,0 0 1,-1 1-1,0-1 1,0 2 0,-1-1-1,0 1 1,0 0-1,-1 1 1,1 0 0,-2 0-1,1 1 1,-1 0-1,1 0 1,-15-3 0,6 3 15,-1 2 0,0 0 0,1 1 1,-1 1-1,0 0 0,0 2 1,0 0-1,0 1 0,-27 7 1,17-2-31,2 2 0,-1 0 0,1 2 0,0 1 0,-34 21 1,42-22-91,1 2 1,0 0 0,1 1-1,1 1 1,-17 19 0,28-29-156,0 1 1,1-1 0,-1 2-1,1-1 1,0 0 0,1 1-1,0-1 1,0 1 0,0 0-1,1 0 1,0 0 0,0 1-1,1-1 1,-1 0 0,2 1-1,-1-1 1,1 1 0,1 11-1,1-12-401,1 1-1,-1-1 1,1-1-1,7 14 0</inkml:trace>
</inkml:ink>
</file>

<file path=ppt/ink/ink8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1.9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6 665 7552,'-6'-3'2894,"13"3"242,28-2 2119,-13-6-4928,0 0 0,-1-2 0,0 0 0,0-1 1,-1-1-1,33-27 0,-22 17 49,2 0-111,-1-2 0,-2 0 0,0-3 0,-2 0 0,0-2 0,-2-1 0,-2 0-1,0-2 1,-3-1 0,0-1 0,16-38 0,-33 62-201,0 1 0,-1 0 0,0-1 0,0 0 0,-1 1 0,-1-1 0,1 0 0,-2 0 0,1 0 0,-1 0 0,-3-16 0,3 25-59,0 0 0,0 0 0,-1 0 1,1 0-1,0 0 0,-1 0 0,1 0 0,-1 0 1,1 0-1,-1 0 0,1 0 0,-1 0 0,0 0 0,1 0 1,-1 1-1,0-1 0,0 0 0,1 1 0,-1-1 1,0 0-1,0 1 0,0-1 0,0 1 0,0-1 0,0 1 1,0 0-1,0-1 0,0 1 0,-1 0 0,0 0 1,1 1 0,0-1 0,-1 0-1,1 1 1,0 0 0,0-1-1,0 1 1,-1 0 0,1 0 0,0 0-1,0-1 1,0 1 0,0 0 0,1 0-1,-1 1 1,0-1 0,0 0-1,1 0 1,-1 0 0,0 0 0,1 1-1,-1-1 1,1 0 0,-1 2 0,-4 14 27,1 0 0,1 0 0,0 1 1,2-1-1,0 1 0,2 32 1,20 115 127,-12-101-86,1-7-89,-3 1-1,-3 0 1,-2 0 0,-3-1 0,-8 63 0,8-114 11,-1 0 0,1 0 0,-1 0 1,0 0-1,0-1 0,0 1 1,-1-1-1,0 1 0,0-1 1,-1 0-1,1 0 0,-1 0 1,0-1-1,0 0 0,-1 1 1,1-1-1,-1-1 0,0 1 1,0-1-1,-7 4 0,6-4-1,-1-1 0,0 0 0,0 0-1,0 0 1,0-1 0,0 0 0,0 0-1,0-1 1,0 0 0,0 0 0,0-1 0,0 1-1,0-2 1,0 1 0,0-1 0,-11-4 0,11 4-5,0-1 0,0 1 1,0-1-1,0-1 1,1 1-1,0-1 1,0 0-1,0-1 1,0 1-1,0-1 1,1 0-1,0-1 1,0 1-1,-6-10 1,11 14 17,0 1 1,0-1 0,0 0 0,0 1 0,0-1 0,0 1 0,0-1 0,1 0 0,-1 1 0,0-1-1,0 1 1,1-1 0,-1 1 0,0-1 0,1 1 0,-1-1 0,1 1 0,-1 0 0,1-1 0,-1 1-1,1-1 1,-1 1 0,1 0 0,-1 0 0,1-1 0,-1 1 0,1 0 0,-1 0 0,1-1 0,-1 1 0,1 0-1,0 0 1,-1 0 0,1 0 0,-1 0 0,1 0 0,0 0 0,-1 0 0,1 0 0,-1 0 0,1 0-1,0 1 1,0-1 0,36 0 350,-32 1-302,73 1 684,127-11 0,-154 2-2124,86-22 0,-95 17-1797,-12 4-405</inkml:trace>
</inkml:ink>
</file>

<file path=ppt/ink/ink8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4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0 480 640,'10'-5'781,"-1"-2"0,0 1-1,0-1 1,15-15 0,-24 22-605,0-1 1,1 1-1,-1-1 0,1 1 1,-1-1-1,0 1 0,1-1 1,-1 1-1,1-1 1,-1 1-1,1 0 0,0-1 1,-1 1-1,1 0 0,-1 0 1,1-1-1,0 1 1,-1 0-1,1 0 0,0 0 1,-1 0-1,1 0 0,-1 0 1,1 0-1,0 0 1,-1 0-1,1 0 0,0 0 1,-1 0-1,1 0 0,0 1 1,15 15 6393,-14-13-6147,0-1 1,-1 0-1,1 1 0,1-1 1,-1 0-1,0 0 0,0 0 1,1 0-1,4 2 0,3-1-188,1 0 0,-1-1 0,1 0-1,-1-1 1,1 0 0,-1-1 0,1 0-1,-1-1 1,1 0 0,-1 0 0,19-6-1,11-4-16,58-26 1,-80 30-123,17-7-37,-1-2 0,0-1 1,-2-2-1,36-26 1,-58 39-28,0-2 1,-1 0 0,0 0 0,-1 0-1,0-1 1,0 0 0,-1-1-1,0 0 1,0 0 0,-1 0 0,-1-1-1,0 0 1,0 0 0,-1-1-1,-1 1 1,4-19 0,-6 26-17,-1 0 1,0 0-1,0 1 1,0-1-1,0 0 1,-1 0 0,0 0-1,0 0 1,0 0-1,0 1 1,0-1-1,-1 0 1,0 1-1,0-1 1,0 1-1,0 0 1,0 0-1,0 0 1,-1 0-1,0 0 1,1 0-1,-1 0 1,0 1-1,-5-4 1,0 2 39,-1-1 0,1 1 0,-1 1 0,0-1 0,0 1 0,0 1 0,0 0 0,-13-2 0,15 4-25,1 0 0,-1 0 1,1 1-1,-1 0 0,1 0 0,0 0 0,-1 1 0,1 0 0,0 0 0,0 1 0,0-1 0,0 1 1,1 1-1,-1-1 0,1 1 0,0 0 0,0 0 0,-7 8 0,-2 2 60,1 1 0,1 0 0,0 1 0,-15 29 0,20-32-28,1 0 0,1 0 1,0 0-1,1 1 1,0-1-1,1 1 1,0 0-1,2 0 1,-1 0-1,2 1 1,0-1-1,1 0 1,3 20-1,1-7 2,1-1 1,2 0-1,1 0 0,1 0 0,22 40 0,-25-52-75,0-1-1,1-1 0,1 1 1,0-2-1,1 1 0,0-1 1,1 0-1,0-1 0,0 0 1,1-1-1,1-1 0,0 0 1,24 12-1,-28-18-524,0 0 1,-1 0-1,2-1 1,-1-1-1,0 1 0,0-1 1,0-1-1,0 0 0,0 0 1,0-1-1,0 0 0,0 0 1,-1-1-1,1 0 0,13-8 1,12-5-2943</inkml:trace>
</inkml:ink>
</file>

<file path=ppt/ink/ink8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4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184 533 7424,'-4'40'6653,"3"-34"-5614,0 1 0,0-1 0,1 0 0,0 0 1,0 1-1,0-1 0,2 9 0,0-11-959,-1 0 0,1 0 0,-1-1-1,1 1 1,0-1 0,0 1 0,0-1 0,1 0 0,4 5 0,-2-2-41,1-1 0,-1 0 0,1 0 0,0 0 1,1-1-1,-1 0 0,1-1 0,0 1 0,0-1 1,0 0-1,0-1 0,1 0 0,8 2 0,-5-3 112,1 0 0,0 0 0,-1-1 0,1-1 0,0 0 0,0 0 0,22-7 0,-7-1 101,1-2 0,-2 0 0,1-2 0,-2-1 0,0-1 0,36-27 0,-35 21-134,-1-1 1,-2 0 0,0-2 0,-1-1 0,-1-1 0,18-29-1,-30 41-83,-1-1 0,-1 0 0,-1 0-1,0 0 1,-1-1 0,0 0-1,3-23 1,-7 28-47,0 0-1,-1 1 1,0-1-1,0 0 1,-1 0-1,-1 0 1,0 1-1,-1-1 1,1 0-1,-2 1 1,-6-15-1,6 18-8,0 0 0,0 1 0,0-1 0,-1 1 0,0 0 0,0 1 0,0-1 0,-1 1-1,0 0 1,0 0 0,0 1 0,-1 0 0,1 0 0,-1 0 0,0 1 0,-7-3 0,4 2-4,-1-1-8,0 0 0,0 2 0,0-1 0,-1 1 0,1 1 0,-1 0 1,0 1-1,1 0 0,-1 1 0,0 0 0,0 0 0,1 2 1,-22 4-1,13-3-19,-4 1-22,0 2 1,0 0-1,0 2 1,1 0-1,0 2 1,0 1-1,1 0 1,-22 16-1,12-7-131,1 2 1,1 0-1,0 2 0,-44 48 0,61-58 50,1 0 0,1 0-1,0 1 1,1 0 0,1 1-1,0 0 1,-8 23-1,13-30-56,1 1-1,1 0 0,0 0 0,0 0 0,1 1 0,0-1 0,0 0 0,2 0 0,-1 1 0,1-1 0,0 0 0,1 0 0,5 15 0,-5-20 9,-1 0 0,1 0 0,0-1-1,1 1 1,-1-1 0,1 1-1,0-1 1,0 0 0,1 0 0,-1 0-1,1-1 1,0 1 0,0-1 0,0 0-1,0 0 1,0 0 0,1-1-1,-1 1 1,1-1 0,0 0 0,4 1-1,0 1-164,55 26-2703</inkml:trace>
</inkml:ink>
</file>

<file path=ppt/ink/ink8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5.4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3712,'0'0'197,"0"0"1,0 0-1,0 0 0,0 0 1,1 0-1,-1 0 0,0 0 1,0-1-1,0 1 0,0 0 1,1 0-1,-1 0 0,0 0 1,0 0-1,0 0 1,0 0-1,0 0 0,1 0 1,-1 0-1,0 0 0,0 0 1,0 0-1,1 0 0,-1 0 1,0 0-1,0 0 0,0 0 1,0 0-1,0 0 1,1 1-1,-1-1 0,0 0 1,0 0-1,0 0 0,0 0 1,0 0-1,1 0 0,-1 0 1,0 1-1,0-1 0,0 0 1,0 0-1,0 0 0,0 0 1,0 0-1,0 1 1,0-1-1,0 0 0,6 15 2939,0 25-903,55 300 2823,33 29-2218,-60-227-2326,26 260-1,-58-355-472,-2-23-87,0-1 0,2 1 0,1-1-1,1 0 1,0 0 0,14 37 0,-7-45-1436,-4-22-2387,-2-2 415</inkml:trace>
</inkml:ink>
</file>

<file path=ppt/ink/ink8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6.2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1 325 5248,'13'-6'2090,"56"-30"6235,-30 9-6687,4-10-313,89-81 1360,-126 111-2469,5-5 192,-1 0 0,2 1-1,-1 1 1,1 0 0,1 0-1,0 1 1,20-10 0,-32 19-380,0-1 0,1 1 0,-1 0 1,0 0-1,1 0 0,-1 0 0,0 0 1,0 1-1,1-1 0,-1 0 0,0 0 1,0 1-1,1-1 0,-1 1 0,0-1 1,0 1-1,0 0 0,0-1 0,0 1 1,0 0-1,0 0 0,0 0 0,0-1 1,0 1-1,0 0 0,0 0 0,-1 0 1,1 1-1,0-1 0,-1 0 0,1 0 1,0 2-1,1 2 43,0 1 0,0-1 0,0 1 0,0 0 0,-1 0 0,1 10 0,-2 49 176,-1-43-143,1 0 0,1 0 0,1 0 1,9 40-1,-7-51-85,0 0 0,1-1 0,0 1 0,0-1 0,1 0 0,1-1 0,0 1 0,0-1 0,0-1-1,1 1 1,1-2 0,-1 1 0,1-1 0,1 0 0,-1-1 0,1 0 0,0 0 0,1-1 0,-1 0 0,1-1 0,0-1 0,0 1 0,0-2 0,0 1 0,1-2 0,19 2 0,-8-6-16,1-1 1,0 0-1,-1-2 1,0 0 0,37-17-1,-49 18-7,0 0 0,0-1 0,-1 0 0,0-1-1,0 0 1,-1-1 0,0 0 0,13-14 0,-1-4-31,31-49 1,-52 75 33,6-10 0,-1 0-1,0 0 1,-1-1-1,0 0 1,-1 0-1,0 0 1,0 0-1,-1 0 1,-1 0-1,0-1 1,0 1-1,-1 0 1,-3-23-1,3 33 2,0-1 0,0 1 0,0-1 0,0 1 0,0-1 0,-1 1 0,1-1 0,-1 1 0,1 0 0,-1-1 0,1 1 0,-1-1 0,0 1 0,1 0 0,-1 0 0,0-1 0,0 1 0,0 0 0,0 0 0,0 0 0,-3-2 0,3 3 0,0 0 0,0 0 0,0 0 0,0 0 0,0 0 0,0 0 0,0 0 0,0 1 0,0-1 0,0 0 0,0 1 0,0-1 0,0 0 0,0 1 0,0-1 0,0 1 0,0 0 0,0-1 0,0 1 0,0 0 0,1 0 0,-1-1 0,0 1 0,0 0 0,1 0 0,-1 0 0,1 0 0,-1 0 0,1 0 0,-1 0 0,1 1 0,-5 10 0,1-1 0,1 1 0,0 0 0,0 0 0,2 1 0,-1-1 0,1 0 0,2 24 0,-1-28 0,1 2-24,0-1 1,1 0-1,0 0 0,1 0 0,0 0 1,0 0-1,0 0 0,2-1 0,-1 1 1,9 11-1,-6-9-64,1-1 1,0 0-1,0 0 0,1-1 1,0 0-1,20 15 1,-22-21-366,0 1 1,1-1-1,-1-1 1,1 1-1,-1-1 1,1 0-1,0-1 1,0 0-1,-1 0 1,1-1-1,0 0 1,0 0-1,0-1 1,0 0-1,0 0 1,-1-1-1,1 0 1,8-4-1,23-7-2874</inkml:trace>
</inkml:ink>
</file>

<file path=ppt/ink/ink8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6.6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 11008,'-23'35'5503,"52"5"-7550,-20-37 9854,16 26-7935,-8-6 128,12 3 0,-6-1 0,11 5-384,-6-5 0,-5-10-2176,-5-3 1,2-16-129,-1 1 0</inkml:trace>
</inkml:ink>
</file>

<file path=ppt/ink/ink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8.73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 14 5632,'-10'-14'2772,"22"16"1271,23 7-2666,92 6-846,160 17-294,-254-29-378,67 4-929,-35-10-3074,-50 0 2331</inkml:trace>
</inkml:ink>
</file>

<file path=ppt/ink/ink8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6.9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1 13056,'-42'7'6527,"28"12"-12286,14-13 13694,14 8-13310,-5 2 127</inkml:trace>
</inkml:ink>
</file>

<file path=ppt/ink/ink8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7.3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3200,'9'40'10437,"-6"4"-6782,2 11-2750,2-19-191,2-1 1,1 0 0,2-1-1,1 0 1,1 0 0,3-2-1,23 38 1,-28-58-415,-10-18 23,-9-20-29,1 14-208,1 0-1,0 0 1,1-1-1,0 1 1,1-1-1,0 0 0,1 0 1,1 0-1,0-1 1,0 1-1,3-20 1,-1 27-54,0-1 0,1 1 0,0-1 0,0 1-1,1 0 1,-1 0 0,1 0 0,1 0 0,-1 0 0,1 1 0,0-1 0,0 1 0,0 0 0,1 0 0,0 1 0,0-1 0,0 1 0,1 0 0,-1 1-1,1-1 1,0 1 0,0 0 0,10-3 0,-4 2 32,1 1 0,-1 0 0,1 1 1,0 0-1,0 1 0,0 0 0,0 1 0,0 1 0,0 0 0,0 1 0,0 0 0,0 1 0,-1 1 0,14 5 0,-11-4-39,-1 1 0,0 1 0,-1 0 0,1 1-1,-1 0 1,-1 1 0,0 1 0,0 0-1,-1 0 1,0 1 0,18 24 0,-7 2-58,18 25 190,-37-58-392,0 1 1,1-1 0,0 0 0,0 0-1,0 0 1,0-1 0,1 0-1,-1 1 1,1-2 0,5 4 0,-9-6-59,0 1 1,1-1-1,-1 0 0,0 1 1,0-1-1,1 0 1,-1 0-1,0 0 1,0 0-1,1 0 1,-1 0-1,0 0 1,1 0-1,-1-1 1,0 1-1,0 0 1,1-1-1,1 0 1,9-10-102,-2-2 1012</inkml:trace>
</inkml:ink>
</file>

<file path=ppt/ink/ink8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7.8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41 412 6784,'24'41'12843,"-10"-18"-11095,-8-12-1422,-1-1-1,1 0 0,1 0 0,-1-1 1,2 0-1,7 9 0,-11-15-178,0 1 0,0-1 1,0 0-1,1 0 0,-1-1 0,1 1 0,-1-1 0,1 0 1,0 0-1,0 0 0,0-1 0,0 0 0,0 0 0,0 0 1,0-1-1,9 1 0,8-3 16,0-1 0,0-1 0,-1-1 1,1-1-1,-1-1 0,-1-1 0,1 0 0,35-22 0,-22 9-106,-1-1-1,-2-1 0,0-2 0,30-32 0,-54 50-80,-1 0 1,1 0-1,-1-1 0,-1 0 0,1 0 0,-1 0 1,-1-1-1,1 1 0,-1-1 0,-1 0 0,0-1 1,0 1-1,-1 0 0,0-1 0,-1 1 0,0-1 1,0 0-1,-1 1 0,0-1 0,-1 0 0,0 1 1,-1-1-1,0 0 0,0 1 0,-6-16 1,4 18-7,1 1 1,-1-1 0,1 1-1,-2 0 1,1 0 0,-1 0 0,0 1-1,0 0 1,0 0 0,-1 0-1,0 0 1,0 1 0,0 0 0,0 0-1,-1 1 1,0 0 0,-10-4 0,15 6 22,-9-4-39,1 1 1,-1 1-1,0 0 0,0 0 1,0 1-1,0 0 0,-1 1 0,1 0 1,0 1-1,-1 0 0,1 1 1,0 0-1,-18 5 0,10-2-54,0 0-1,0 2 1,0 0 0,0 1-1,1 1 1,0 1-1,-21 14 1,20-12 7,-2 1-161,0 0 1,1 2-1,1 0 0,0 1 0,1 1 0,0 1 0,2 1 1,-16 20-1,27-31-53,0 0-1,1 1 1,0-1 0,0 1 0,0 0 0,1 0 0,1 0 0,-1 0 0,1 0 0,1 0-1,0 1 1,0-1 0,0 1 0,1-1 0,0 1 0,1-1 0,0 1 0,0-1 0,1 1-1,0-1 1,0 0 0,1 0 0,0 0 0,8 13 0,18 26-2786</inkml:trace>
</inkml:ink>
</file>

<file path=ppt/ink/ink8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8.2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 6656,'-1'0'170,"1"0"0,-1 0 0,1 0-1,-1 0 1,1 0 0,-1 0 0,1 0 0,-1 0 0,1 0 0,-1 0 0,1 0 0,-1 0 0,1 0 0,-1 1 0,1-1-1,-1 0 1,1 0 0,0 1 0,-1-1 0,1 0 0,-1 1 0,1-1 0,0 0 0,-1 1 0,1-1 0,0 0-1,-1 1 1,1-1 0,0 1 0,0-1 0,-1 1 0,1-1 0,0 1 0,-5 26 5791,5 7-1635,2-2-3452,19 120-257,7 70 2073,-24-168-2254,3 61 818,39 205-1,-44-310-1216,1 0-1,0 0 1,1-1-1,0 0 0,0 1 1,1-1-1,0-1 0,1 1 1,0-1-1,13 14 1,-16-19-213,0 0 0,0 0 1,1-1-1,-1 1 0,1-1 1,0 0-1,-1 0 1,1-1-1,0 1 0,0-1 1,0 1-1,0-1 0,0-1 1,0 1-1,1 0 0,-1-1 1,0 0-1,0 0 1,0 0-1,0-1 0,1 1 1,-1-1-1,0 0 0,0 0 1,0-1-1,0 1 1,0-1-1,7-4 0,24-19-3322,-1 3-236</inkml:trace>
</inkml:ink>
</file>

<file path=ppt/ink/ink8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8.5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34 300 11264,'-19'26'5631,"5"22"-5375,14-41 9088,5 13-9216,-1-1 0,1 13 0,-5-1 128,14 1-640,0-9 0,1 0-1152,-7-7 128,12-20-2048,-6 1 128</inkml:trace>
  <inkml:trace contextRef="#ctx0" brushRef="#br0" timeOffset="1">109 1 9344,'-5'23'4608,"15"-14"-14720,-10-9 6656</inkml:trace>
</inkml:ink>
</file>

<file path=ppt/ink/ink8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9.1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0 6016,'-5'0'2944,"-4"24"512,9-19 2943,-9 9-5631,4 2 0,-4 13 768,-2-10 128,8 36-2048,-3-16 128,12 11 1152,-6-14 0,14 3-512,0-4 0,4-12-1408,-4-3 0,9-16-2176,-3 1 128</inkml:trace>
</inkml:ink>
</file>

<file path=ppt/ink/ink8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9.4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0 11136,'-57'16'5503,"80"-5"-9726,-18-11 8702,18 12-8574,-3-8-1</inkml:trace>
</inkml:ink>
</file>

<file path=ppt/ink/ink8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19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52 862 9728,'38'-13'10780,"-16"4"-9763,10-3-788,0-2-1,-2-2 1,0-1 0,-1-1 0,0-1 0,-2-1 0,0-2-1,-1-1 1,-2-1 0,36-44 0,-26 24 297,-3-2 0,34-64 1,-59 96-472,-1-1 1,0 1 0,0-1 0,-2 0 0,0 0 0,-1 0 0,0 0 0,-1 0 0,-1-1-1,0 1 1,-1 0 0,-1-1 0,-4-15 0,5 23-57,-1 0-1,0 0 1,-1 0 0,0 0-1,0 1 1,0-1 0,-1 1-1,0 0 1,-1 0 0,0 0-1,0 0 1,0 1 0,-1 0-1,0 0 1,0 1 0,0 0-1,-1 0 1,0 0 0,0 1 0,0-1-1,0 2 1,-1-1 0,0 1-1,1 0 1,-1 1 0,-9-2-1,4 2 4,0 1 0,0 0 1,0 1-1,-1 0 0,1 1 0,0 0 0,0 1 0,0 1 0,-21 7 1,20-5 18,0 1 0,0 1 1,1 0-1,0 1 0,0 1 1,0 0-1,1 0 0,1 1 1,0 1-1,-11 13 0,-2 15 47,2 2-1,1 1 1,3 0-1,1 1 1,-17 70 0,27-80 8,1 0 1,1 0 0,2 1 0,3 66 0,2-75 25,0 1 0,2-1 1,1 1-1,1-1 0,1 0 1,1-1-1,1 0 1,1 0-1,1-1 0,1-1 1,1 1-1,1-2 1,1 0-1,24 26 0,-29-36-48,1 0-1,0-1 0,1 0 0,0-1 0,0 0 0,1-1 0,0 0 0,0-1 1,1-1-1,28 10 0,-21-12-305,-1 0 0,1-1 1,0-1-1,0-1 0,0-1 1,0-1-1,29-4 0,28-7-3054,-9 2-428</inkml:trace>
</inkml:ink>
</file>

<file path=ppt/ink/ink8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0.7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1 899 7936,'0'0'95,"-1"0"0,1 1 1,0-1-1,0 0 0,0 0 0,0 0 1,0 1-1,0-1 0,0 0 0,0 0 1,0 1-1,0-1 0,0 0 1,0 0-1,0 1 0,0-1 0,0 0 1,1 0-1,-1 0 0,0 1 0,0-1 1,0 0-1,0 0 0,0 0 1,0 1-1,1-1 0,-1 0 0,0 0 1,0 0-1,0 0 0,0 1 0,1-1 1,-1 0-1,0 0 0,0 0 1,1 0-1,-1 0 0,0 0 0,0 0 1,0 0-1,1 1 0,-1-1 0,0 0 1,1 0-1,17 0 3483,24-6-336,-38 5-3448,28-8 567,0-1 0,0-1-1,56-30 1,-56 26-418,11-9 316,0-2 0,-2-1 1,-1-2-1,-1-2 0,-1-1 0,46-53 0,-65 64-55,-1 0 1,0-2-1,-2 0 1,0-1-1,-2 0 1,-1-1-1,11-28 1,-20 42-147,0-1 1,0 0-1,-1 0 1,-1 0-1,0 0 0,0-1 1,-2 1-1,1-1 1,-1 1-1,-1 0 1,-1-1-1,1 1 0,-2 0 1,0 0-1,0 0 1,-1 0-1,-8-16 1,8 20-60,-1 1 0,1 0 0,-1 1 1,-1-1-1,1 1 0,-1 0 1,0 0-1,0 1 0,-1 0 0,1 0 1,-1 1-1,-12-7 0,7 6-17,0 0 0,0 1 0,-1 0 0,1 1-1,-1 0 1,0 1 0,-21 0 0,16 1-1,1 2-1,-1 0 1,0 1 0,1 0 0,0 2-1,-1 0 1,1 1 0,1 1-1,-1 0 1,1 1 0,0 1 0,-17 12-1,21-11 29,1 0 1,1 2-1,-1-1 0,1 1 0,1 0 0,0 1 0,1 0 0,0 1 1,1-1-1,1 1 0,0 1 0,0-1 0,-5 24 0,6-13 55,2 0 0,0 0 0,2 0 0,1 1 0,1-1 0,1 0 0,1 1 0,1-1 0,1-1 0,1 1 0,16 40 0,-14-42-51,1-1 0,1 0 1,1 0-1,1-1 0,1 0 0,0-1 0,2-1 0,0 0 0,1-1 0,1-1 0,0 0 1,1-1-1,1-1 0,26 15 0,-26-19-594,0 0 0,0-2 1,1 0-1,0-1 0,0-1 1,1-1-1,-1-1 0,1-1 0,41 1 1,-57-3 341,0-2 1,0 1-1,0 0 0,0-1 1,0 0-1,-1 0 1,1-1-1,0 1 1,-1-1-1,1 0 0,-1 0 1,1 0-1,-1-1 1,5-3-1,-1-2 63,-1 1 0,0-1 1,-1 0-1,11-17 0,20-24 3759,-37 48-3487,1 1 1,-1 0-1,0-1 0,0 1 1,0 0-1,1-1 0,-1 1 1,0 0-1,0 0 0,1-1 1,-1 1-1,0 0 0,0 0 1,1-1-1,-1 1 0,0 0 1,1 0-1,-1 0 0,0 0 0,1 0 1,-1 0-1,1-1 0,-1 1 1,0 0-1,1 0 0,-1 0 1,0 0-1,1 0 0,-1 0 1,0 0-1,1 1 0,-1-1 1,0 0-1,1 0 0,-1 0 1,1 0-1,-1 0 0,0 0 1,0 1-1,1-1 0,-1 0 1,0 0-1,1 0 0,-1 1 0,0-1 1,1 1-1,9 21 2222,7 14-843,-7-27-1395,0 0 0,0 0 1,1-1-1,-1 0 0,2-1 0,-1-1 1,1 0-1,0 0 0,1-1 0,-1 0 1,1-1-1,0-1 0,0 0 0,0-1 1,0 0-1,1-1 0,-1-1 0,0 0 0,15-1 1,3-3-47,0 0 0,0-2 0,-1-1 0,0-2 0,0-1 0,-1-1 0,36-19 0,-53 24 0,0-1 1,0 0-1,-1-1 0,0 0 1,0 0-1,-1-2 0,0 1 1,-1-1-1,11-15 0,-16 20-23,-1 0 0,0 0-1,-1-1 1,1 1-1,-1-1 1,0 1 0,0-1-1,-1 0 1,0 0-1,0 0 1,0 0-1,-1 0 1,0 0 0,0 0-1,0 0 1,-1 0-1,0 0 1,0 0 0,0 0-1,-1 0 1,0 1-1,0-1 1,-5-8-1,0 2-22,0 1-1,-1 0 1,0 0-1,-1 0 1,0 1-1,-1 0 1,0 1-1,0 0 0,-1 1 1,0 0-1,-1 1 1,1 0-1,-1 0 1,-1 2-1,1-1 1,-17-3-1,13 5-23,-1 0 0,0 1 0,0 1 1,0 1-1,0 1 0,0 0 0,0 1 0,0 1 0,-29 6 0,43-7 32,-26 4-37,0 2 0,0 1 0,1 1 0,-35 17 0,49-19-64,-1 1 0,1 0 0,0 1 0,1 1-1,0 0 1,1 1 0,0 0 0,-18 23-1,25-28-102,0 1-1,1-1 1,0 1-1,1 0 1,-6 15-1,8-20 81,0 1 0,0-1-1,1 1 1,-1 0 0,1-1-1,0 1 1,0-1 0,0 1-1,0 0 1,0-1 0,1 1-1,-1 0 1,1-1 0,-1 1 0,1-1-1,0 1 1,0-1 0,0 1-1,1-1 1,-1 0 0,0 0-1,3 3 1,41 26-3115,0-2-341</inkml:trace>
</inkml:ink>
</file>

<file path=ppt/ink/ink8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1.4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3 129 5120,'0'3'394,"-1"1"0,0-1 0,1 1 0,0-1 0,0 1 0,0-1 0,0 1 0,1-1 0,-1 1 0,1-1 0,0 1 0,0-1 0,0 0 0,3 6 0,7 32 1909,-5 10 88,-5-27-1970,2 0 1,0 0 0,2 0 0,0 0-1,2-1 1,0 0 0,2 0 0,20 39-1,-16-42 34,0-1-1,2 0 1,0-1-1,1 0 0,0-1 1,2-1-1,0-1 0,1-1 1,27 17-1,-58-42-211,1-1 0,-19-25-1,18 22-180,-12-14 53,0 0 0,2-2 1,1-1-1,1-1 0,-18-42 1,33 65-114,2 0 0,-1 0 1,1 0-1,0-1 0,1 1 0,0-1 1,1 0-1,0 1 0,1-1 0,0 0 1,1 1-1,0-1 0,1 0 1,0 1-1,0-1 0,1 1 0,0 0 1,1 0-1,1 0 0,-1 0 0,1 1 1,1 0-1,7-11 0,0 5 4,1 1-1,0 0 0,0 1 1,1 0-1,1 1 0,0 1 1,26-13-1,-31 18-46,1 0 0,-1 1 0,1 0 0,1 1 0,-1 1 0,1 0 0,-1 0 0,1 1 0,0 1 0,0 0 0,-1 1 0,25 2 0,-34-1-72,0-1 0,0 1 0,0 0 1,0 0-1,0 0 0,0 0 1,0 1-1,-1-1 0,1 1 1,0 0-1,-1-1 0,1 1 1,2 3-1,-3-2-229,0-1 1,-1 0 0,1 1-1,-1-1 1,0 1 0,0 0-1,0-1 1,0 1-1,0 0 1,0 0 0,-1-1-1,1 1 1,-1 0 0,0 0-1,0 3 1,0 19-2880</inkml:trace>
</inkml:ink>
</file>

<file path=ppt/ink/ink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9.0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2 5248,'-5'-1'2285,"3"10"-2179,0 37 4052,0 240-337,-9 407-752,10-672-2963,5 202 972,-2-202-973,0 0 1,2-1-1,0 1 1,1-1-1,1 0 1,1 0 0,1-1-1,15 27 1,-20-41-114,0-1-1,0 0 1,0 0 0,0 0 0,1-1 0,-1 1 0,1-1 0,0 0 0,0 0 0,0 0-1,1 0 1,-1-1 0,1 0 0,-1 0 0,1 0 0,0-1 0,0 1 0,0-1 0,0 0-1,0 0 1,8 0 0,-9-2-160,1 1 0,-1-1 0,0 0 1,0 0-1,0 0 0,0 0 0,0-1 0,0 1 0,0-1 0,0 0 0,0 0 0,-1-1 1,1 1-1,-1-1 0,0 0 0,1 0 0,-1 0 0,-1 0 0,1 0 0,0-1 0,-1 1 0,0-1 1,0 0-1,0 0 0,2-4 0,13-47-4205,-15 31 1813</inkml:trace>
</inkml:ink>
</file>

<file path=ppt/ink/ink8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1.8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90 502 8832,'24'24'13951,"-5"-6"-13033,-11-14-869,-1 0 1,1 0-1,0-1 1,0 0-1,0 0 1,1-1-1,-1 0 1,0-1-1,1 1 1,0-2-1,-1 1 1,1-1-1,-1-1 1,1 1-1,11-3 1,11-3 198,0 0 0,48-18 0,-45 12-87,0-1 1,-1-2-1,0-1 1,-1-2-1,-1-1 1,40-33-1,-63 45-126,-1 0 1,1-1-1,-1 0 0,-1 0 0,1-1 1,-1 0-1,-1 0 0,0 0 0,0-1 0,-1 1 1,0-1-1,0 0 0,1-12 0,-3 15-21,0-1-1,-1 0 0,-1-1 1,1 1-1,-1 0 0,-1 0 1,0 0-1,0 0 0,0 0 1,-1 0-1,0 1 0,0-1 1,-1 0-1,0 1 0,-1-1 1,1 1-1,-1 0 0,-7-8 1,4 6-6,0 1 0,-1 0 0,0 0 1,0 0-1,0 1 0,-1 1 0,-1-1 0,1 2 1,-1-1-1,0 1 0,0 0 0,-15-4 1,0 6-17,1 1 1,-1 1 0,0 1 0,0 1 0,0 1 0,0 1 0,0 1 0,1 2 0,0 0-1,0 1 1,-41 20 0,37-14-57,1 2 0,1 1 0,0 2 0,1 0 0,-23 22 0,39-32-96,1 0 0,0 1 0,0 0 1,1 0-1,0 1 0,0 0 0,1 0 0,1 0 0,0 1 0,-7 18 0,10-22-173,1 1 0,-1-1-1,1 0 1,0 1 0,1-1 0,0 1 0,0 0-1,0-1 1,1 1 0,0-1 0,1 1 0,0-1-1,0 0 1,0 0 0,1 0 0,7 13-1,19 31-2993</inkml:trace>
</inkml:ink>
</file>

<file path=ppt/ink/ink8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2.4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8192,'-1'1'420,"0"0"1,1 0-1,-1 0 0,0 0 1,0 0-1,0 1 1,1-1-1,-1 0 0,1 0 1,-1 0-1,1 1 1,-1-1-1,1 0 0,0 0 1,-1 1-1,1-1 1,0 0-1,0 1 0,0-1 1,0 2-1,1 34 4283,0-29-5435,10 249 3189,-5-175-2610,1 37 548,26 133 0,38 26-455,-9-47-2120,-60-224 1833,-1-1-73,1-1 0,-1 1 0,0-1-1,0 1 1,0 0 0,-1-1 0,0 1 0,0 0-1,0 0 1,-1-1 0,0 1 0,0-1 0,-3 11 0,-5 0-2396</inkml:trace>
</inkml:ink>
</file>

<file path=ppt/ink/ink8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2.8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1 285 7680,'1'-5'267,"1"0"0,0 0 0,0 1 0,0-1 0,1 1 0,0 0 0,0-1 1,0 1-1,0 1 0,6-7 0,0 5 11,-1-1-1,0 2 1,1-1 0,14-4 0,7-4 2072,153-73 594,-151 70-2630,0 1 0,1 1-1,1 2 1,0 2 0,1 1 0,61-8 0,-70 13 112,1 1 0,-1 1-1,0 1 1,1 2 0,-1 1-1,0 0 1,43 11 0,-62-11-348,0 0 0,-1 0-1,1 1 1,0 0 0,-1 0 0,0 0 0,1 1-1,-2 0 1,1 0 0,0 1 0,-1-1 0,0 1-1,0 1 1,0-1 0,0 1 0,-1-1-1,0 1 1,0 0 0,-1 1 0,0-1 0,0 1-1,0-1 1,-1 1 0,0 0 0,0 0 0,-1 0-1,0 0 1,0 0 0,0 0 0,-1 1 0,0-1-1,-2 11 1,1-10-77,-1 1-1,0-1 0,-1 0 0,1 0 1,-1 0-1,-1 0 0,0 0 1,0-1-1,0 0 0,-1 0 1,0 0-1,-1 0 0,1-1 1,-1 0-1,0 0 0,-1 0 1,0-1-1,1 0 0,-2 0 1,-7 4-1,-14 7 30,-2-2 1,1-1-1,-51 15 0,44-17-177,-1-2 0,-1-1 0,0-2-1,0-2 1,0-1 0,0-2 0,0-2 0,-1-1-1,-61-13 1,83 9-2021,5 3-3898,13 3 2845</inkml:trace>
</inkml:ink>
</file>

<file path=ppt/ink/ink8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3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177 272 10240,'-1'0'150,"0"0"0,1-1 0,-1 1 0,0 0 0,0 0 0,1-1 0,-1 1 0,0 0 0,0 0 0,0 0 0,1 0 0,-1 0 0,0 0 0,0 0 0,0 0 0,1 1 0,-1-1 0,0 0 0,0 0 0,1 1 0,-1-1 0,0 0 0,0 1 0,1-1 0,-1 1 0,0-1 0,1 1 0,-1-1 0,1 1 0,-1-1 0,1 1 0,-1 0 0,1-1 0,-1 2 0,0 0 247,1 0 0,-1 1 0,1-1 0,0 1 0,0-1 0,0 1 0,1-1 0,-1 0 1,0 1-1,1-1 0,1 5 0,5 13 782,1 0 1,12 21 0,-15-31-2063,38 79 918,84 156 592,-127-245-621,0 0 1,1 0-1,-1 1 1,0-1-1,0 0 1,0 0-1,1 0 1,-1 0-1,0 1 1,0-1-1,0 0 1,1 0-1,-1 1 1,0-1 0,0 0-1,0 0 1,0 1-1,0-1 1,1 0-1,-1 0 1,0 1-1,0-1 1,0 0-1,0 0 1,0 1-1,0-1 1,0 0-1,0 1 1,0-1-1,0 0 1,0 0-1,0 1 1,0-1-1,-1 0 1,1 0 0,0 1-1,0-1 1,0 0-1,0 0 1,0 1-1,0-1 1,-1 0-1,1 0 1,0 1-1,0-1 1,-16-7 261,-31-29 124,28 19-370,-15-13-14,1-2 0,2-1 1,1-1-1,-29-44 1,45 54 37,0 0 1,1-1-1,2 0 0,0-1 1,2 0-1,-11-49 1,19 64-25,-1 0 1,1-1-1,1 1 1,0 0-1,1 0 1,0 0 0,0-1-1,6-18 1,-4 23-17,-1 0 0,1 0 0,1 1 0,-1-1 0,1 0 0,1 1 0,-1 0 0,1 0 0,0 0 0,0 1 0,1 0 0,-1 0 0,1 0 0,8-4 0,-2 2-140,0 1-1,1 1 0,-1 0 1,1 0-1,0 1 1,0 1-1,1 1 0,-1 0 1,1 0-1,-1 1 0,1 1 1,-1 0-1,1 1 1,-1 1-1,1 0 0,-1 0 1,0 1-1,0 1 1,0 1-1,0 0 0,-1 0 1,1 1-1,-2 1 0,1 0 1,-1 0-1,0 1 1,0 1-1,10 10 0,-7 0-2723,-4 1-235</inkml:trace>
</inkml:ink>
</file>

<file path=ppt/ink/ink8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3.8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132 381 7808,'2'0'7852,"1"2"-3786,24 25-2459,-21-19-1426,1 0-1,0-1 1,1 0 0,0-1 0,0 1 0,0-2 0,1 1 0,0-1 0,0 0 0,0-1 0,1 0-1,-1 0 1,1-1 0,0-1 0,13 3 0,-5-4 9,1 0 1,-1-1-1,0-1 1,1-1-1,-1 0 0,0-1 1,0-1-1,20-8 1,-8 3 82,57-26 0,-77 30-249,0-1 0,0 0 1,0-1-1,-1 0 0,0 0 1,-1-1-1,1 0 0,-1-1 1,9-12-1,-11 12-21,-1 0-1,1 0 1,-1 0 0,-1-1 0,0 1 0,0-1-1,-1 0 1,3-20 0,-5 24-4,0 0-1,-1-1 1,0 1-1,-1 0 1,1-1 0,-1 1-1,-1 0 1,1 0-1,-1-1 1,0 1 0,0 0-1,-1 1 1,0-1-1,0 0 1,0 1 0,0 0-1,-6-7 1,-4-1-16,0 1 1,-1 1 0,0 0-1,-1 0 1,0 2-1,-1 0 1,0 0 0,0 2-1,0 0 1,-1 1-1,0 0 1,-26-3 0,25 6 15,-1 1 0,0 1 0,1 0 0,-1 2 1,0 0-1,0 1 0,-28 7 0,32-6 8,-12 2-13,-1 2 1,1 0 0,1 2 0,-28 14 0,42-17-263,-1 0-1,2 1 1,-1 1-1,1 0 1,0 0 0,1 2-1,-1-1 1,2 1 0,-15 19-1,21-26 50,1 1 0,0-1-1,0 0 1,0 1 0,0 0-1,1-1 1,0 1 0,-1 0 0,1 0-1,0-1 1,1 1 0,-1 0-1,1 0 1,0 0 0,0 0-1,0 0 1,0 0 0,1 0 0,-1 0-1,1 0 1,0-1 0,0 1-1,1 0 1,1 4 0,12 40-3002</inkml:trace>
</inkml:ink>
</file>

<file path=ppt/ink/ink8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4.4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60 313 4224,'17'-7'2136,"-12"9"1496,-15 20 3916,0-5-5681,4-1-3504,5-11 1883,0-1 0,1 1 0,-1 0 0,1-1 0,0 1 0,1 0 0,-1-1 0,1 1 0,0 0 0,0-1 0,0 1 0,1-1 0,-1 1 0,1-1 0,4 8 0,-1-6-34,-1 0 0,1 0 0,0 0 0,1-1 0,-1 0 1,1 0-1,0 0 0,13 7 0,-5-4-89,1-1 1,-1 0-1,2-2 0,-1 1 1,0-2-1,1 0 0,0-1 0,18 1 1,-16-3-58,0-2 0,0 0 0,0-1 0,-1-1 0,1 0 0,-1-2 0,31-10 0,-16 0-29,1 0 0,48-32 1,-53 29-12,-1-2 1,-1 0 0,39-40-1,-59 55-27,-1-1 0,1 0 1,-1-1-1,0 1 0,0-1 0,-1 0 0,0 0 0,0-1 0,-1 1 0,0-1 0,0 0 1,-1 0-1,0 0 0,0 0 0,-1 0 0,0 0 0,-1 0 0,1-1 0,-1 1 0,-1 0 1,0 0-1,0-1 0,-3-9 0,1 10-15,0 0 1,0 1-1,-1-1 0,1 1 1,-2 0-1,1 0 0,-1 1 1,0-1-1,0 1 0,-1 0 1,0 0-1,0 1 1,0 0-1,-11-7 0,1 6-16,-1 1 0,1 0 0,-1 1 0,-1 1 0,1 0 0,0 1 0,-1 1 0,1 1 0,-24 3 0,11 2-108,0 2 0,0 1-1,1 2 1,-32 14-1,6 2-489,-62 38 0,101-55 310,1 1 0,1 0 0,0 1 0,0 0 0,1 1 0,1 1 0,0 0 0,0 1 0,-9 16 0,17-25 28,0 0 1,0 1-1,1-1 1,0 1-1,0 0 0,1 0 1,-1 0-1,1 1 1,1-1-1,-1 0 1,1 1-1,0-1 1,1 1-1,-1 0 1,1-1-1,1 1 0,0 7 1,5 35-2674</inkml:trace>
</inkml:ink>
</file>

<file path=ppt/ink/ink8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4.8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1 9600,'-7'19'1096,"0"1"1,1 0-1,1 0 1,-5 34-1,6-11 4771,7-10-4667,0-5-822,0 22-55,1 0 0,3 0 0,2 0 0,2-1 0,24 65 0,-22-81-451,1 0 1,2-1-1,2-1 1,0-1-1,2 0 0,2-1 1,0-1-1,33 30 1,-52-55-69,0 0 1,1 0 0,-1-1 0,1 1-1,0-1 1,0 0 0,-1 0 0,9 3-1,-10-5-39,0 1 0,-1-1 0,1 1-1,0-1 1,0 0 0,-1 0 0,1 0-1,0 0 1,0 0 0,-1 0 0,1-1-1,0 1 1,-1 0 0,1-1 0,0 1-1,-1-1 1,1 0 0,-1 1 0,1-1 0,-1 0-1,1 0 1,1-2 0,9-8-2730</inkml:trace>
</inkml:ink>
</file>

<file path=ppt/ink/ink8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5.1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20 189 10112,'-2'1'200,"1"0"0,0 0 0,0 0 1,-1 0-1,1 0 0,0 0 0,0 0 1,0 0-1,0 0 0,1 0 0,-1 1 1,0-1-1,0 0 0,1 1 0,-1-1 1,1 1-1,-1-1 0,1 0 0,0 1 1,-1-1-1,1 1 0,0-1 1,0 1-1,0-1 0,0 1 0,0-1 1,0 1-1,1-1 0,-1 1 0,0-1 1,1 1-1,-1-1 0,1 1 0,0-1 1,-1 0-1,1 1 0,0-1 0,0 0 1,0 0-1,1 2 0,7 8 812,1-1 0,0 0 0,22 17 0,-7-7-1644,-14-9 732,-5-5-41,1 1 1,0-1-1,0-1 1,1 0-1,-1 0 1,1 0-1,10 4 1,2-2 139,0 0 1,0-1-1,1 0 1,0-2-1,0-1 1,1 0-1,-1-2 1,0 0-1,1-2 1,-1 0-1,22-5 1,-26 3-97,-1-1 1,1 0-1,-1-2 1,0 0-1,-1-1 1,0 0-1,0-1 1,0-1-1,-1 0 1,0-1-1,-1 0 1,0-2 0,-1 1-1,17-21 1,-27 29-95,1 0 0,-1-1 0,1 1 0,-1-1 0,0 0 1,0 0-1,0 1 0,-1-1 0,0-1 0,1 1 0,-1 0 1,-1 0-1,1 0 0,-1-1 0,1 1 0,-1 0 0,0 0 1,-1-1-1,1 1 0,-1 0 0,0 0 0,0 0 0,0 0 1,-3-7-1,0 3 4,-1 0 1,0 0-1,0 0 0,-1 1 1,0 0-1,0 0 0,-1 0 1,0 1-1,-11-8 0,5 4-25,-1 1 1,-1 0-1,1 2 0,-2-1 0,1 2 1,-1 0-1,0 1 0,-18-4 0,33 9 12,-22-5-16,-1 0 1,1 1-1,-1 2 1,0 0-1,0 2 1,0 1-1,-32 4 1,39-2-21,0 0 1,0 2 0,0 0-1,0 0 1,1 2 0,0 0 0,0 1-1,1 0 1,0 2 0,-18 13 0,28-19-125,0 1 1,0-1-1,0 1 1,1 0-1,-1 0 1,1 1-1,1-1 1,-1 1-1,1 0 1,0 0-1,0 0 1,0 0-1,1 1 1,0-1-1,1 1 1,-1-1-1,1 1 1,0-1-1,1 1 1,0 10-1,0-13-51,0 0 0,1 0 0,0 0-1,-1 0 1,2-1 0,-1 1 0,0 0 0,1 0-1,-1-1 1,1 1 0,0-1 0,0 0-1,0 1 1,1-1 0,-1 0 0,1 0 0,0-1-1,0 1 1,0 0 0,0-1 0,4 3-1,3 3-389,35 32-2598</inkml:trace>
</inkml:ink>
</file>

<file path=ppt/ink/ink8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5.7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0 4736,'-2'1'840,"0"0"1,0-1 0,0 1-1,0 0 1,0 0-1,0 0 1,1 0-1,-1 1 1,0-1-1,0 0 1,1 1 0,-1-1-1,-2 4 1,-10 28 4070,11-19-4770,1 0 1,0 1 0,1 16-1,1-16 171,0 50 590,3 0 1,14 73 0,-11-89-667,5 34 204,2 1 1,40 128 0,-49-202-581,-1 0 0,2 0 0,-1 0-1,1-1 1,1 0 0,0 0 0,0 0 0,0 0 0,1-1-1,13 11 1,-17-16-196,1 0 1,-1-1-1,1 0 0,0 0 0,0 0 1,0 0-1,0 0 0,0-1 0,0 0 0,0 1 1,0-2-1,1 1 0,-1 0 0,0-1 1,1 0-1,-1 0 0,0 0 0,1-1 0,-1 1 1,0-1-1,0 0 0,1 0 0,-1-1 1,0 1-1,0-1 0,0 0 0,5-3 1,16-11-2865</inkml:trace>
</inkml:ink>
</file>

<file path=ppt/ink/ink8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26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7424,'-6'24'3712,"63"-12"-2944,-42-12 6399,41 12-6527,-15-4 128,68-5 768,-29-3 0,66-3-2304,-33-1 128,24-16-1664,-34 8 0</inkml:trace>
</inkml:ink>
</file>

<file path=ppt/ink/ink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00.4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144 282 3584,'-1'0'117,"1"0"0,-1 0 1,0 0-1,1 0 0,-1 0 0,1 0 0,-1 0 1,0 0-1,1-1 0,-1 1 0,1 0 1,-1 0-1,1-1 0,-1 1 0,1 0 0,-1-1 1,1 1-1,0-1 0,-1 1 0,1 0 1,-1-1-1,1 1 0,0-1 0,-1 1 0,1-1 1,-1-1 15,0 1 0,0 0 0,0 0 0,1 0 0,-1 0 0,0 0 0,0 0 0,-1 0 0,1 0 0,0 1 0,0-1 0,0 0 1,-1 1-1,1-1 0,0 1 0,-1-1 0,1 1 0,0 0 0,-1-1 0,1 1 0,0 0 0,-1 0 0,1 0 0,-1 0 0,1 0 0,0 0 0,-1 0 1,1 1-1,-3 0 0,-1 1-19,-1 1 0,0-1 0,1 1 0,0 1 0,0-1 0,0 1 0,0 0 0,0 0 0,1 0 0,0 1 0,0-1 0,0 1 0,0 0 0,1 0 0,0 1 0,0-1 0,0 1 0,1-1 0,0 1 0,0 0 0,0 0 0,1 0 0,0 0 0,0 0 0,0 0 0,1 0 0,0 0 0,1 8 0,0-2 24,1-1-1,0 1 0,1-1 1,0 1-1,1-1 0,9 17 1,-10-23-103,0 0 0,1-1 0,-1 1 0,1-1 0,1 0 0,-1 0 0,0 0 0,1-1 0,0 0 0,-1 0 0,1 0 0,1 0 0,-1-1 0,0 1 0,1-1 0,5 1 1,7 1 21,0 0 1,0-2 0,0 0 0,0-1 0,0 0 0,0-2 0,0 0 0,0-1 0,0-1 0,0-1 0,0 0 0,21-9 0,-25 8-18,0-1 1,0 0 0,-1-1 0,0 0 0,0-1 0,-1 0 0,0-1 0,0-1 0,-1 0 0,0 0 0,-1-1 0,0-1 0,-1 1 0,0-2 0,8-15-1,-11 16-26,-1 1-1,-1-1 0,0 0 0,-1 0 0,0-1 0,0 1 0,-1-1 0,-1 0 0,-1 1 0,1-1 0,-2 0 1,0 1-1,0-1 0,-4-14 0,2 17-45,0 0-1,-1 0 1,0 1 0,-1-1 0,0 1-1,0 0 1,0 0 0,-2 1 0,1 0-1,-1 0 1,0 0 0,0 1 0,-1 0-1,0 0 1,0 1 0,-1 0 0,-14-7 0,10 7-101,0 0 1,-1 1 0,0 0 0,0 2 0,0-1 0,0 2 0,0 0 0,-1 0 0,1 2 0,-1 0 0,1 0 0,-16 3-1,23-2 38,0 0-1,-1 1 1,1-1-1,0 1 0,0 1 1,1-1-1,-1 1 1,0 1-1,1-1 0,0 1 1,0 0-1,0 0 1,0 1-1,0 0 1,1 0-1,0 0 0,0 1 1,1 0-1,-1-1 1,1 2-1,1-1 0,-1 0 1,1 1-1,0-1 1,-3 10-1,6-13 85,0-1 0,-1 0 0,1 1 0,0-1 0,0 0 0,0 1 0,1-1 0,-1 0 0,0 1 0,1-1 0,0 0 0,-1 0 0,1 0 0,0 0 0,0 1 0,0-1 0,1 0 0,-1 0 0,0-1 0,1 1 0,-1 0 0,1 0 0,0-1 0,-1 1 0,1-1 0,0 1 0,2 0 0,7 5 2,0 0 0,1-1-1,19 7 1,-23-9-30,52 19 73,-21-8-45,1 2 1,-2 1-1,39 25 0,-66-36 121,-1 0 0,0 1 0,-1 0 0,1 1 1,-2 0-1,1 1 0,-1-1 0,-1 2 0,1-1 0,-2 1 0,0 0 0,0 0 0,-1 1 0,8 23 1,-12-31-76,11 44 1276,30 74-1,-35-107-1048,1 0 0,0-1 0,0 1 0,2-1-1,0-1 1,1 0 0,0 0 0,20 17 0,29 18-1820,-36-30-361</inkml:trace>
</inkml:ink>
</file>

<file path=ppt/ink/ink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7.5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23 532 2176,'-7'-80'5013,"5"82"-4792,0 1-1,1-1 0,-1 1 1,0 0-1,1-1 1,0 1-1,-1 0 1,0 5-1,1 7 58,1 0-1,1 0 1,0-1-1,1 1 0,1 0 1,7 23-1,36 87 765,-36-102-911,-5-7-68,2 0-1,0-1 1,0 0 0,2-1 0,0 0 0,0 0 0,1-1 0,1 0 0,0 0 0,1-1 0,0-1 0,1 0 0,0-1 0,1 0 0,0-1 0,0-1-1,1 0 1,0-1 0,27 9 0,-23-10-35,1-1 0,0 0 0,0-2-1,0 0 1,0-1 0,1-1 0,-1-1 0,1-1-1,-1-1 1,0 0 0,0-2 0,0 0 0,0-1-1,0-1 1,-1-1 0,0-1 0,-1-1 0,0 0-1,0-1 1,-1-1 0,0-1 0,-1 0 0,0-1-1,-1-1 1,0-1 0,-2 0 0,1 0 0,-2-1-1,0-1 1,-1 0 0,-1-1 0,10-21 0,-11 19-5,-1-1 0,-1 0 0,-1 0 1,0 0-1,-2-1 0,0 0 1,-2 1-1,0-1 0,-1 0 0,-2 0 1,0 0-1,-6-31 0,3 33-9,-2 1-1,0 0 1,-1 0-1,-1 1 0,0 0 1,-2 0-1,0 1 1,-1 0-1,-1 1 1,0 0-1,-1 1 0,-1 0 1,-26-22-1,12 15-20,0 2 0,-1 1 0,-1 1 1,-1 2-1,0 0 0,-1 3 0,-35-11 0,51 18-11,0 2 0,-1 0 0,1 1 0,-1 1-1,0 0 1,0 1 0,0 1 0,0 0 0,1 2 0,-1 0 0,0 0 0,1 2 0,-1 0 0,1 1 0,0 0 0,-22 12 0,35-16 1,0 1 1,0 0 0,-1 0-1,1 0 1,0 0 0,1 0-1,-1 1 1,0-1-1,1 1 1,-1 0 0,1-1-1,0 1 1,0 0 0,0 1-1,0-1 1,0 0 0,1 0-1,-1 1 1,1-1 0,0 1-1,0-1 1,1 1 0,-1 0-1,1-1 1,-1 1 0,1 0-1,0-1 1,1 1 0,-1 0-1,1-1 1,-1 1 0,1-1-1,0 1 1,0-1 0,1 1-1,-1-1 1,1 0 0,-1 1-1,1-1 1,0 0 0,1 0-1,-1 0 1,0-1 0,1 1-1,-1 0 1,7 3 0,15 14-46,2-2 1,0-1 0,1-1 0,31 13 0,119 43-380,0-21 34,-118-37 163,79 30-1,-132-41 277,-1 0 1,0 0-1,1 1 0,-1 0 1,-1 0-1,1 0 0,-1 1 1,1 0-1,-1 0 0,-1 0 1,1 0-1,-1 0 0,0 1 1,0-1-1,0 1 0,-1 0 1,0 0-1,0 0 0,1 7 1,4 18 316,-1 1 1,2 49-1,-5-43-124,-2-22-116,1 0 1,1-1-1,0 1 0,2-1 1,10 27-1,-13-37-270,1 1 0,0-1 1,0 0-1,1 0 0,-1 0 0,1 0 0,0-1 1,0 1-1,1-1 0,-1 0 0,1-1 0,0 1 1,0-1-1,1 0 0,-1 0 0,0 0 0,1-1 1,0 1-1,5 0 0,26 3-1631,-3 0-21</inkml:trace>
</inkml:ink>
</file>

<file path=ppt/ink/ink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9.4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91 6016,'-5'-46'2944,"58"14"-3200,-35 29 4992,16-6-4608,7 9 128,21 9 0,4-2 0,5 2-384,4-2 128,-4 2 128,-5-2 0,-15-4-384,-8 1 0,-17 1-768,-1 6 128,-2-2-896,-8 1 0</inkml:trace>
</inkml:ink>
</file>

<file path=ppt/ink/ink90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37.7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0 4352,'-8'7'9334,"3"4"-3551,2 22-1834,8 34-5262,-4-61 2375,38 502 474,-38-478-1584,0 0 0,3 0 0,0-1 0,2 0 0,1 0 0,1 0 0,15 34 0,-20-58-70,0-1 0,0 0-1,0 0 1,0 0-1,1 0 1,-1-1 0,1 1-1,0-1 1,0 0 0,0 0-1,1 0 1,-1-1 0,1 0-1,0 0 1,-1 0 0,1 0-1,0 0 1,0-1 0,0 0-1,0 0 1,0-1 0,0 1-1,1-1 1,-1 0-1,0-1 1,6 0 0,12-2-749,0-1 0,-1-1 0,0 0 0,28-12 0,62-25-3506,-58 22 1813</inkml:trace>
</inkml:ink>
</file>

<file path=ppt/ink/ink90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38.1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45 7040,'-9'-5'3456,"23"17"-3200,-9-12 6143,13 0-6015,-4 0 128,9 0 128,-3 0 128,23-7-1024,-11-2 0,25-2-512,-15-5 0,1 13-1535,-11-3-1</inkml:trace>
</inkml:ink>
</file>

<file path=ppt/ink/ink90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38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155 400 7040,'0'0'270,"-1"1"1,1 0-1,0-1 1,-1 1-1,1 0 1,0-1-1,0 1 1,-1 0-1,1-1 1,0 1-1,0 0 1,0 0 0,0-1-1,0 1 1,0 0-1,0-1 1,0 1-1,1 0 1,-1 0-1,0-1 1,0 1-1,0 0 1,1-1-1,-1 1 1,0 0-1,1-1 1,-1 1-1,1-1 1,-1 1-1,1-1 1,-1 1-1,1-1 1,-1 1-1,1-1 1,-1 1-1,1-1 1,0 0 0,0 1-1,13 10 2989,-2-4-3437,-11-7-142,37 24 539,-31-19-61,0 0-1,0-1 0,0 1 1,1-2-1,0 1 0,0-1 0,0 0 1,0-1-1,11 3 0,3-2 85,1-1 0,0-1 0,0-1 0,0-1 0,0-1 0,0 0 0,-1-2 0,43-13 0,-48 11-102,-1-1-1,0-1 0,-1 0 1,0-1-1,0-1 0,-1 0 1,0-1-1,0 0 0,-2-1 1,1-1-1,-1 0 0,10-16 1,-15 19-71,-1 1 1,0-1-1,-1 0 1,0-1-1,0 1 1,3-13 0,-6 17-39,-1 0 1,0 0-1,0 0 1,0 1-1,-1-1 1,0 0-1,0 0 1,0 0-1,-1 0 1,0 0-1,0 1 1,-1-1-1,1 0 1,-4-6-1,0 2-8,-1 0 0,0 0 0,0 0 0,-1 1 0,0 0 0,-1 0 0,0 1 0,0 0 0,-1 1 0,0 0 0,0 0 0,-12-7 0,2 6 3,-1 1 0,1 0 0,-1 1 0,0 2 1,0 0-1,0 0 0,-1 2 0,-38 1 0,23 6-121,0 1 0,0 1 0,1 2 1,0 2-1,1 1 0,0 2 0,1 1 0,-32 20 1,57-30-170,0-1 0,1 1 0,-1 0 0,1 0 0,1 1 0,-1 0 0,1 0 0,0 1 0,0 0 0,1 0 0,0 0 0,0 1 0,0 0 0,1-1 0,-4 12 0,-13 41-3086</inkml:trace>
</inkml:ink>
</file>

<file path=ppt/ink/ink90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39.3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479 140 2560,'-1'-3'311,"1"1"-1,-1-1 1,1 0 0,0 0-1,0 0 1,1 0 0,-1 0-1,0 1 1,1-1-1,0 0 1,0 0 0,0 1-1,0-1 1,1-3 0,0 4 9,-1 0 1,0-1-1,0 0 1,0 1-1,0-1 1,-1 1 0,1-1-1,-1 0 1,1 1-1,-1-1 1,0 0-1,0 0 1,0 1-1,0-1 1,-1 0-1,1 1 1,-1-1-1,0 0 1,0 1-1,1-1 1,-3-3 0,1 4-187,0-1 0,-1 0 0,1 1 0,0-1 0,-1 1 0,0 0 0,1 0 0,-1 0 0,0 0 0,0 0 0,0 1 0,-1-1 0,1 1 0,0 0 0,0 0 0,-1 0 0,1 0 0,0 1 0,-1 0 0,1-1 0,-1 1 0,1 0 0,-1 0 0,1 1 1,-1-1-1,1 1 0,0 0 0,-5 1 0,-14 4 472,1 0 0,-1 2 0,-21 10 0,30-12-582,-14 5 334,0 2 1,1 1-1,1 2 0,-31 23 0,45-31-217,1 2 1,0-1 0,1 1 0,-1 1-1,2 0 1,0 0 0,0 0-1,1 1 1,0 1 0,-9 23 0,15-31-99,-1 0 0,1 1 1,0-1-1,0 1 0,0-1 1,1 0-1,0 1 1,0-1-1,0 1 0,0-1 1,1 1-1,0-1 0,1 0 1,-1 1-1,1-1 0,0 0 1,0 0-1,0 0 1,6 9-1,-2-6-53,0-1 0,1 0 0,0 1 0,0-2 0,0 1 0,1-1 0,0 0 0,0-1 1,14 7-1,-5-4-97,0-1 1,1 0 0,0-1-1,0-1 1,1-1 0,29 3-1,-40-6 62,30 2-752,0-1 0,0-2-1,0-2 1,0-1 0,0-3-1,-1 0 1,47-16 0,-10 2-2168</inkml:trace>
</inkml:ink>
</file>

<file path=ppt/ink/ink90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39.7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289 299 5632,'-1'-1'131,"1"1"0,-1 0 0,1 0 0,-1 0 0,0-1 0,1 1 0,-1 0 0,1 0 0,-1 0 0,0 0 0,1 0-1,-1 0 1,1 0 0,-1 0 0,0 1 0,1-1 0,-1 0 0,1 0 0,-1 0 0,1 1 0,-1-1 0,1 0 0,-1 1 0,0-1 0,1 0 0,0 1 0,-1-1 0,1 1 0,-1-1 0,1 1 0,0-1 0,-1 1 0,1-1 0,0 1 0,-1-1 0,1 1 0,0-1 0,-1 2 0,7 29 4768,25 30-1445,-25-53-3388,-1-1 0,1 1 0,0-1 0,1 0 0,0-1 0,0 0 0,0 0 0,0 0 0,1-1 0,0 0 0,0-1 0,1 0 0,10 4 0,-5-4 131,0 0-1,0-1 1,0 0-1,0-2 1,0 1-1,1-2 1,28-2-1,-20 0 25,0-2 0,0-1 0,0-1 0,0-1 0,-1-1 1,0 0-1,-1-2 0,0-1 0,-1 0 0,22-16 0,-34 20-140,1 1 1,-2-1-1,1-1 1,-1 1-1,0-1 1,-1-1-1,0 1 1,0-1 0,7-15-1,-11 18-41,0 0 0,0 0 0,0 0 0,-1-1 0,0 1 0,0 0 0,0-1 0,-1 1 0,0-1 0,0 1 0,-1 0 0,0-1 0,0 1 0,0 0 0,-1-1 1,0 1-1,-5-10 0,2 5-16,-1 0 1,0 1 0,-1 0 0,0 1 0,0-1 0,-1 2 0,0-1 0,-1 1 0,0 0-1,0 0 1,-20-11 0,7 8 18,1 1 0,-2 1-1,1 0 1,-1 2 0,0 1-1,-1 1 1,-39-4 0,22 9-148,0 2 0,1 2 1,0 1-1,0 2 1,0 2-1,1 1 1,0 2-1,1 2 1,-69 36-1,98-45-152,0 1 1,1 0-1,-1 0 0,1 1 0,0 0 1,-12 14-1,17-17-58,0 0 0,0 1 0,0-1 0,1 1 0,0 0 0,0-1 0,0 1 0,0 0 0,1 0 0,-1 1 0,2-1 0,-1 0-1,0 9 1,1 23-3012</inkml:trace>
</inkml:ink>
</file>

<file path=ppt/ink/ink90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0.5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50 3584,'16'-4'1661,"0"0"0,0 1 0,0 1 0,0 1 0,19 0 0,37-4 1450,23-9-1454,0 5 0,121 4-1,-189 4-1142,-32 1 178,-44 1-84,33 1-573,-1 1 0,1 1 0,0 0 0,1 2 1,-1-1-1,1 2 0,0 0 0,0 1 0,1 0 0,0 1 1,1 1-1,0 0 0,0 1 0,1 0 0,1 1 0,-15 19 1,17-21-15,1 2 0,1-1 1,0 1-1,1 0 0,0 0 0,0 1 1,2-1-1,-1 1 0,2 1 1,0-1-1,0 0 0,1 1 0,1-1 1,0 1-1,1 0 0,0-1 1,1 1-1,1 0 0,6 25 1,-6-35-6,0 0 1,0-1 0,0 1-1,0-1 1,0 1 0,0-1-1,1 0 1,0 0 0,0 0-1,0 0 1,0-1 0,0 1-1,0-1 1,1 0 0,-1 0-1,1 0 1,-1 0 0,1 0-1,0-1 1,0 0 0,0 0-1,6 1 1,9 2-100,0-2 0,0 0 0,26-1 0,-40-1 32,22-1-902,1-1 0,-1-1 0,-1-1 0,1-1 0,-1-2 0,0 0 1,0-2-1,29-14 0,4-2-2140</inkml:trace>
</inkml:ink>
</file>

<file path=ppt/ink/ink90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1.0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6016,'82'-24'7665,"0"12"-3862,83 10-2427,-41 1-525,-54 1 103,-44 0-436,-39 0 186,1 1-598,1 0 0,-1 1-1,1 0 1,-1 1 0,1 0 0,0 1-1,0 0 1,0 1 0,1 0-1,-17 11 1,-7 7 255,-48 44-1,71-57-302,-4 2 29,2 1 1,0 1 0,0 0-1,2 1 1,-1 0 0,2 1 0,0 0-1,-10 23 1,18-34-88,0 0 0,0 0 0,0 0 0,0 0 0,1 0 0,0 0 0,0 1 0,1-1 0,-1 0 0,1 1 0,0-1 0,0 0 0,1 1 0,0-1 0,0 0 0,0 0 0,0 1 0,1-1 0,0 0 0,0-1 0,1 1 0,-1 0 0,1 0 0,0-1 0,0 0 0,0 0 0,1 1 0,-1-2 0,1 1 0,0 0 0,0-1 0,1 0 0,6 4 0,-3-2-112,1-1 0,-1-1 0,1 1 0,0-1 0,0-1 0,0 0 1,0 0-1,1-1 0,-1 0 0,0 0 0,1-1 0,13-2 0,13-2-1555,67-19 0,-66 14 141,28-6-1545</inkml:trace>
</inkml:ink>
</file>

<file path=ppt/ink/ink90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1.4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15 401 8192,'-15'26'4096,"21"17"-4992,-6-34 5632,0 17-4736,0-2 128,3 24 0,3-13-1,13 1-510,-5-10-1,13-6-1664,-2-1 128</inkml:trace>
  <inkml:trace contextRef="#ctx0" brushRef="#br0" timeOffset="1">160 0 12928,'-28'0'6399,"48"8"-19198,-20-8 12415,8 16-1152,-2-9 128</inkml:trace>
</inkml:ink>
</file>

<file path=ppt/ink/ink90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2.2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429 48 5888,'-8'-17'3407,"8"15"-3180,0 1 1,-1 0 0,1 0 0,0 0 0,-1 0 0,1 0 0,0 0-1,-1 0 1,0 0 0,1 0 0,-1 0 0,0 0 0,1 0 0,-1 0-1,0 0 1,0 0 0,0 0 0,0 1 0,1-1 0,-3-1 0,-10-1 85,-1 1 0,1 0 0,0 1 1,-1 1-1,1 0 0,-1 1 0,1 0 1,0 1-1,-18 4 0,3-1 522,15-3-632,0 1-1,0 1 0,1 0 0,-1 1 0,1 0 0,0 0 0,1 2 0,-1-1 0,1 2 0,0-1 1,1 1-1,0 1 0,0 0 0,1 0 0,0 1 0,0 0 0,1 1 0,-6 12 0,13-22-194,0 1-1,0-1 0,0 1 0,0 0 0,0-1 0,1 1 1,-1 0-1,1 0 0,-1 0 0,1 0 0,0-1 0,-1 1 1,1 0-1,0 0 0,1 3 0,0-3-1,0-1 0,0 1 0,0 0 0,1 0 0,-1-1 0,0 1 0,1-1 0,0 1 0,-1-1 0,1 0 0,0 1 0,0-1 0,-1 0 0,1 0 0,0 0 0,0-1 0,0 1 0,0 0 0,3 0 0,42 10 1,0-1 0,94 6 0,13-9-5,89 9-110,-229-14 108,0 0 1,0 1 0,0 0 0,0 1-1,-1 1 1,0 0 0,0 1 0,14 8-1,-23-11 7,0-1 0,0 0-1,-1 1 1,1 0 0,-1 0-1,0 0 1,0 0 0,0 1-1,0-1 1,0 1 0,-1 0-1,0 0 1,1 0 0,-2 0-1,1 0 1,0 0 0,-1 0-1,0 1 1,0-1 0,0 0-1,0 1 1,-1-1 0,1 1-1,-1-1 1,-1 1 0,1-1-1,0 1 1,-1-1 0,0 1-1,-2 4 1,-3 4 43,0-1 1,-1 0-1,-1-1 1,0 0-1,0 0 1,-1-1-1,-1 0 0,1 0 1,-2-1-1,-21 16 1,19-17 58,0 0 1,0 0 0,-1-1-1,0-1 1,-1-1 0,1 0-1,-1 0 1,-24 3 0,2-3 115,-1-2 1,-40-1 0,43-2-39,0-2 1,0-2-1,0-1 1,1-2-1,0-1 1,0-1 0,-32-15-1,32 9-1908,-51-31 0,81 45 903,-5-4-159,7 3-2860,2 2 638</inkml:trace>
</inkml:ink>
</file>

<file path=ppt/ink/ink90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2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0 7552,'-34'16'3712,"11"63"-3712,20-69 5887,-3 58-5503,1-13 128,10 62-128,1-28 0,17 69-896,-9-49 128,15 33 256,-12-37 0,12 18-640,-6-31 1,-4 2-641,-4-23 0,-15-5-768,0-11 128</inkml:trace>
</inkml:ink>
</file>

<file path=ppt/ink/ink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49.77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0 377 7040,'15'39'3456,"22"0"-4224,-26-23 6528,3 4-5760,4 3 0,1-7 0,-1 7 128,2 0-1152,-1-3 0,-10 1-896,-9-1 128</inkml:trace>
  <inkml:trace contextRef="#ctx0" brushRef="#br0" timeOffset="1">146 5 7296,'-28'-5'3584,"38"37"-4608,-1-25 6272,0 6-5632,2 6 0,-2-6-3328,-15 6 0</inkml:trace>
</inkml:ink>
</file>

<file path=ppt/ink/ink90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3.2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5 168 3968,'-1'-2'164,"0"-1"0,0 1 0,1-1 0,-1 1 0,1-1 0,0 1 0,0-1 0,0 0 0,0 1 1,0-1-1,0 1 0,1-1 0,-1 0 0,1 1 0,-1-1 0,1 1 0,0-1 0,0 1 0,1 0 0,-1-1 0,0 1 0,1 0 0,-1 0 0,1 0 0,0 0 1,-1 0-1,1 0 0,3-1 0,3-5 557,1 1 1,-1 0 0,2 0-1,-1 1 1,18-9 0,0 5 53,0 1 0,0 2 0,0 0 1,1 2-1,0 1 0,54-1 1,-74 5-678,55-1 466,0 3-1,-1 3 1,0 3 0,0 2 0,0 3 0,95 34-1,-140-42-514,-1 1-1,0 1 1,0 0-1,26 18 1,-37-22-27,-1 0 0,0 1 0,0-1 0,0 1 0,0 0 0,-1 0 0,0 0 0,1 0 0,-1 0 0,-1 1 0,1 0 0,-1-1 0,0 1 0,0 0 0,0 0 0,-1 0 1,1 0-1,0 11 0,-3-11 7,1 0 0,-1 0 0,-1 1 1,1-1-1,-1 0 0,0 0 0,0-1 1,0 1-1,-1 0 0,1-1 1,-1 1-1,-1-1 0,1 0 0,0 0 1,-1 0-1,0-1 0,0 1 0,0-1 1,0 0-1,0 0 0,-8 4 0,-13 8 164,-1-1 0,-40 15-1,58-25-155,-21 8 41,0-2-1,0-1 0,0-1 1,-1-1-1,-1-2 0,1-1 1,-47 0-1,54-3-120,0-1 1,0-2-1,0 0 0,1-2 1,-1 0-1,0-1 0,-39-16 1,57 18-59,0 1 1,0-1 0,0-1-1,0 1 1,1-1-1,0 0 1,0 0 0,0 0-1,0 0 1,0-1 0,-3-5-1,6 8-106,-1 0-1,1-1 0,0 1 0,0-1 0,0 1 0,0-1 1,0 1-1,0-1 0,1 1 0,-1-1 0,1 0 0,0 1 1,0-1-1,0 0 0,0 0 0,0 1 0,0-1 1,1 0-1,-1 1 0,1-1 0,0 1 0,0-1 0,0 0 1,2-2-1,6-12-2885</inkml:trace>
</inkml:ink>
</file>

<file path=ppt/ink/ink90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3.6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175 164 7936,'0'0'164,"-1"-1"1,0 1 0,0-1-1,1 1 1,-1-1 0,0 1-1,0 0 1,0-1 0,0 1-1,1 0 1,-1 0 0,0 0-1,0 0 1,0-1 0,0 1-1,0 0 1,0 1 0,1-1-1,-1 0 1,0 0 0,0 0-1,0 0 1,0 1 0,0-1-1,1 0 1,-1 1 0,0-1-1,0 1 1,1-1 0,-1 1-1,0-1 1,1 1 0,-2 0-1,0 2 298,0 0-1,0 0 1,0 0-1,1 1 1,-1-1-1,1 0 1,0 1-1,0-1 1,-1 4 0,-1 10 399,1 0 1,0 27 0,2-30-778,0 0 1,1 0-1,1 0 0,0-1 0,1 1 0,1-1 0,0 1 0,0-1 0,1 0 0,10 16 0,-11-23-38,0 1-1,1-1 0,0 0 1,1 0-1,-1 0 0,1-1 1,0 0-1,0 0 0,1 0 1,-1-1-1,1 0 0,0 0 1,0-1-1,1 0 1,-1 0-1,1 0 0,-1-1 1,1-1-1,0 1 0,8 0 1,8-2-37,0 0 0,0-2 0,0 0 0,0-2 0,-1-1 1,34-10-1,-47 11-21,1 0 0,-1 0 1,0-1-1,0-1 0,-1 0 1,1 0-1,-1 0 1,-1-1-1,1-1 0,-1 0 1,0 0-1,-1 0 0,0-1 1,0 0-1,-1 0 0,0-1 1,-1 0-1,0 0 1,0 0-1,-1 0 0,3-15 1,-5 17-8,-1 0 1,0 0 0,-1 0 0,1 0-1,-2 0 1,1 0 0,-1 0 0,0 0 0,-1 1-1,0-1 1,0 0 0,0 1 0,-1-1-1,0 1 1,-1 0 0,-8-12 0,3 5 4,-1 1 0,-1 0 1,0 1-1,0 0 1,-2 0-1,-22-16 0,19 18 6,0 0 1,-1 1-1,0 1 0,0 1 0,-1 0 0,0 1 0,0 1 1,-1 1-1,1 0 0,-1 1 0,-32 0 0,27 3-7,0 1-1,1 2 0,-1 0 1,0 1-1,1 1 1,0 1-1,0 2 0,-33 14 1,51-20-14,1 0 0,-1 1 0,1-1 1,-1 1-1,1 0 0,0 1 0,0-1 0,0 1 1,0-1-1,-3 6 0,5-6-16,0 0 0,1 0 0,0 0 0,0 0 0,0 0 0,0 1 0,0-1 0,1 0 0,-1 0 0,1 1 0,0-1 0,0 0 0,0 1 0,0-1 1,1 0-1,-1 1 0,1-1 0,0 0 0,1 3 0,1 3-287,1 0 0,0-1 0,0 1 0,0-1 0,1 0 0,0-1 0,1 1 0,0-1 0,0 0 0,1 0 0,-1-1 0,1 0 0,1 0 0,-1-1 0,16 9 0,31 17-2377</inkml:trace>
</inkml:ink>
</file>

<file path=ppt/ink/ink90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4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6 202 7040,'-1'0'141,"0"1"-1,1 0 1,-1 0 0,1 0 0,-1 0 0,1 0-1,0 0 1,-1 0 0,1 0 0,0 0 0,0 0-1,0 0 1,0 0 0,0 0 0,0 0 0,0 0-1,0 0 1,0 0 0,0 1 0,12 42 3776,24 59 1,-18-54-3818,-1-6 218,-11-24 1426,-24-54-862,10 14-751,1 0 0,1 0 1,1-1-1,0 1 0,2-1 0,-1-28 0,3 37-96,0 0 1,1 0 0,0 1 0,1-1 0,1 0-1,0 0 1,1 0 0,0 1 0,1-1 0,6-15-1,-6 21 16,0 0 0,0 0 0,1 0 0,0 1 0,0 0 0,0 0 0,1 0-1,0 0 1,0 1 0,0 0 0,1 0 0,0 1 0,0 0 0,0 0 0,0 0-1,13-3 1,-12 4 45,0 0 0,-1 1 1,1 0-1,0 0 0,0 1 0,0 0 0,0 0 0,0 1 0,0 0 0,0 1 0,11 1 0,-11 1 41,1 1-1,-1-1 1,0 1-1,0 1 0,0-1 1,-1 1-1,0 1 1,0-1-1,12 13 1,-4-2-58,-1 1 1,0 0-1,-2 0 1,0 1 0,-1 1-1,-1 0 1,0 1 0,-2 0-1,0 0 1,-1 1 0,-1 0-1,-1 0 1,-1 0 0,2 40-1,-6-55-228,1-1 0,-1 0-1,-1 1 1,1-1 0,-1 1-1,0-1 1,0 0 0,0 1-1,-1-1 1,-2 6 0,4-11 55,-1 0 1,1 0 0,0 0-1,0 1 1,0-1 0,-1 0-1,1 0 1,0 0 0,0 0 0,-1 1-1,1-1 1,0 0 0,0 0-1,-1 0 1,1 0 0,0 0 0,-1 0-1,1 0 1,0 0 0,0 0-1,-1 0 1,1 0 0,0 0-1,-1 0 1,1 0 0,0 0 0,0 0-1,-1 0 1,1 0 0,0 0-1,0 0 1,-1-1 0,1 1-1,0 0 1,0 0 0,-1 0 0,1 0-1,0-1 1,0 1 0,0 0-1,-1 0 1,1 0 0,0-1-1,0 1 1,0 0 0,0 0 0,-1-1-1,1 1 1,0 0 0,0-1-1,0 1 1,0 0 0,0 0-1,0-1 1,0 1 0,0 0 0,0-1-1,0 1 1,-3-17-3767,3 4 660</inkml:trace>
</inkml:ink>
</file>

<file path=ppt/ink/ink90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4.7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168 409 8192,'-4'21'5637,"0"8"1397,5-20-6854,0 1 0,1-1-1,0 0 1,1 0-1,0 0 1,0 0 0,1-1-1,0 1 1,1-1-1,0 0 1,0 0 0,0 0-1,8 7 1,-8-10-107,0-1 0,0 0 1,0 0-1,0 0 0,1-1 0,-1 1 1,1-1-1,0-1 0,0 1 0,0-1 1,0 0-1,0 0 0,1-1 1,-1 0-1,1 0 0,-1 0 0,1-1 1,-1 0-1,1 0 0,7-2 1,4-1-8,-1-1-1,1 0 1,-1-1 0,0-1 0,-1-1 0,0-1 0,0 0 0,0-1 0,-1 0 0,0-1 0,-1-1 0,-1-1 0,1 0 0,19-24 0,-24 26-99,-1 0 0,-1-1 0,1-1 0,-2 1 0,0-1 0,0 0 0,-1 0 1,-1-1-1,0 1 0,-1-1 0,0 0 0,-1 0 0,0-1 0,-1 1 0,0 0 1,-2 0-1,1-1 0,-2 1 0,1 0 0,-6-19 0,3 19-35,0 0-1,-1 1 0,0 0 1,0 0-1,-2 0 0,1 1 0,-2 0 1,1 0-1,-1 0 0,-1 1 1,0 1-1,-20-18 0,21 22 29,0-1-1,-1 2 1,1-1-1,-1 1 0,0 0 1,0 1-1,-1 0 1,1 0-1,-1 1 1,1 0-1,-1 1 0,0 0 1,1 1-1,-1 0 1,0 0-1,0 1 0,1 0 1,-13 3-1,-10 5-52,1 1 0,-1 2-1,2 1 1,0 1 0,0 1-1,1 2 1,-29 23 0,49-34 59,0 2 1,1-1 0,0 1 0,0 1 0,1-1 0,0 1 0,0 1-1,1-1 1,0 1 0,1 0 0,0 0 0,-5 17 0,8-21-61,1 0 0,0 0 1,0 0-1,0 0 0,1 0 0,0 0 1,0 0-1,1 0 0,-1 1 1,1-1-1,1 0 0,-1 0 1,1-1-1,0 1 0,0 0 1,1 0-1,0-1 0,0 0 1,0 1-1,0-1 0,1 0 0,0-1 1,0 1-1,7 5 0,-4-4-401,1 0 1,0 0-1,0-1 0,11 5 0,41 19-2214</inkml:trace>
</inkml:ink>
</file>

<file path=ppt/ink/ink90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5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 6 6784,'-1'-1'150,"1"1"0,-1-1 0,0 1 0,0-1 0,0 1 0,0-1 0,0 1 0,1 0 0,-1-1 0,0 1 0,0 0 0,0 0 0,0-1 0,0 1 0,0 0 0,0 0-1,0 0 1,0 0 0,0 1 0,0-1 0,0 0 0,0 0 0,0 1 0,0-1 0,0 0 0,0 1 0,0-1 0,-1 1 0,1 1 136,0-1 0,1 1 0,-1-1 0,0 1 0,0 0 0,1-1 0,-1 1 0,1 0-1,-1-1 1,1 1 0,0 0 0,0-1 0,-1 1 0,2 3 0,-1 7 444,1 1 0,1-1 0,0 0 0,5 13-1,9 27-152,2 4 345,-2 0-1,-2 0 1,-3 1-1,7 111 0,-23-110-458,-1-1 0,-3 0 0,-3-1 0,-34 101 0,42-144-431,2-7-17,0 1 1,1 0 0,-1 0-1,1-1 1,1 1-1,0 0 1,0 0-1,1 13 1,0-18-65,-1-1 1,0 1 0,1-1-1,-1 1 1,1-1-1,0 1 1,-1-1-1,1 0 1,0 0-1,0 1 1,0-1-1,0 0 1,0 0-1,0 0 1,0 0 0,0 0-1,0 0 1,2 1-1,-1-1-106,0-1 0,1 1 1,-1-1-1,0 1 0,0-1 0,0 0 0,0 0 0,0 0 0,0 0 1,0 0-1,1 0 0,-1-1 0,0 1 0,0-1 0,0 0 0,4-1 1,0-1-687,1 1-1,-1-2 1,0 1 0,0-1 0,0 0 0,8-6 0,6-13-2508</inkml:trace>
</inkml:ink>
</file>

<file path=ppt/ink/ink90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5.5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0 207 8064,'109'74'12202,"-104"-70"-12085,0-1 1,0 1-1,0-1 0,1 0 1,-1 0-1,1-1 0,-1 0 0,1 0 1,0 0-1,0-1 0,0 1 1,0-1-1,0-1 0,0 1 1,0-1-1,0 0 0,0-1 0,0 1 1,0-1-1,0-1 0,9-2 1,-2-1-52,0-1 1,-1 0-1,1-1 0,-1 0 1,-1-1-1,0 0 1,0-1-1,13-13 1,-20 18-81,-1 0 1,1-1-1,-1 1 1,0-1 0,0 1-1,-1-1 1,0 0 0,1 0-1,-1 0 1,-1 0-1,1 0 1,-1-1 0,0 1-1,0 0 1,-1-1 0,1 1-1,-1 0 1,-1-1-1,1 1 1,-1-1 0,1 1-1,-2 0 1,1-1 0,-3-6-1,2 6 35,0 0 0,-1 1 0,0-1 0,0 1 0,0 0 0,0 0 0,-1 0 0,0 1 0,0-1 0,0 1 0,0 0 0,-1 0 0,1 0 0,-1 1 0,0-1 0,0 1 0,-1 0 1,1 1-1,-1-1 0,1 1 0,-12-3 0,7 4 65,-1 1 0,1 0 0,-1 0 0,1 1 0,0 0 0,-1 1 0,1 0 1,0 1-1,0 0 0,0 0 0,1 1 0,-1 0 0,1 1 0,0 0 0,0 1 0,0 0 1,1 0-1,0 1 0,0 0 0,1 0 0,-12 15 0,11-13-10,1 0 0,0 0 0,1 0 0,0 1 0,0 0 0,1 1 0,1-1 0,0 1 0,0 0-1,1 0 1,0 0 0,1 0 0,0 1 0,1-1 0,0 1 0,1-1 0,0 1 0,1-1 0,4 22 0,1-14 4,1 0 1,1-1 0,0 0-1,1-1 1,1 0-1,1 0 1,1-1-1,0 0 1,1-1-1,0-1 1,1 0 0,16 12-1,-16-15-280,1 0 1,0-1-1,0-1 0,1 0 0,0-1 1,1-1-1,0 0 0,0-2 0,0 0 1,1 0-1,0-2 0,-1 0 0,27 0 1,-36-3-360,-1 0 1,0 0-1,1-1 0,-1 0 1,0-1-1,0 1 1,0-1-1,0-1 1,0 1-1,9-6 1,25-19-2919</inkml:trace>
</inkml:ink>
</file>

<file path=ppt/ink/ink90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7.2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136 294 3712,'-6'5'-231,"3"0"4531,0-7 1860,1 0-6405,0 3 431,0 0 1,0 0 0,0 0 0,1 0 0,-1 0 0,0 1-1,1-1 1,-1 1 0,1-1 0,-1 1 0,1 0 0,0 0-1,0-1 1,0 1 0,0 0 0,-1 2 0,-24 41 1650,22-37-1653,1 0 1,-1 0-1,2 1 1,-1-1-1,1 1 1,0 0-1,1 0 1,0-1 0,0 1-1,1 0 1,0 0-1,1 0 1,0 0-1,0 0 1,1 0-1,0-1 1,1 1-1,0-1 1,7 16-1,-6-18-159,-1 0 0,1 0-1,1 0 1,-1 0 0,1 0-1,0-1 1,1 0 0,-1 0 0,1 0-1,0-1 1,0 0 0,0 0-1,1 0 1,-1-1 0,1 0-1,0 0 1,7 1 0,10 4-67,1-2 0,-1 0 0,40 3 1,-50-8 37,1-1 1,0-1-1,-1 0 1,1-1 0,-1 0-1,21-7 1,79-32 99,-98 34-62,-3 1 48,0-1-1,0 0 0,-1-1 1,1-1-1,-2 0 0,0 0 1,0-1-1,0-1 0,-1 0 1,-1 0-1,0-1 0,0 0 1,-2 0-1,1-1 0,8-22 1,-11 23-6,0 0 1,-1 1 0,-1-1 0,0-1 0,0 1-1,-2 0 1,1-1 0,-2 1 0,0-18 0,0 20-42,-1 0 0,0 0 0,0 0 0,-1 1 0,0-1 0,-1 0 0,0 1 0,-1-1 0,0 1 0,0 0 0,-1 0 0,0 1 0,-11-15 0,9 13-33,0 1 0,-1 0 1,0 1-1,0 0 0,-1 0 0,0 1 0,0 0 0,-1 0 0,0 1 0,0 0 1,0 1-1,-17-6 0,19 7-8,-8-3-39,0 1-1,-1 0 1,1 1 0,-1 0 0,-1 2 0,1 0 0,0 1 0,-30 0 0,32 2-32,0 1 1,0 1-1,0 1 0,1 0 0,-1 0 0,1 2 0,0 0 1,0 0-1,0 1 0,1 1 0,-14 9 0,5-1-68,1 1 0,1 1 0,0 1 0,1 1 0,-17 21 0,28-30 22,0 1-1,1 0 0,0 0 0,0 1 1,1-1-1,1 1 0,0 1 1,0-1-1,1 1 0,-3 23 0,5-28 15,2 1 0,-1 0 0,1 0-1,1 0 1,0 0 0,0 0-1,0-1 1,1 1 0,1 0 0,-1-1-1,1 0 1,1 1 0,0-1 0,0 0-1,0-1 1,1 1 0,6 7-1,-5-9-23,0 1-1,1-1 1,-1-1-1,1 1 1,0-1-1,0 0 1,1-1-1,0 1 1,0-2-1,0 1 1,0-1-1,0 0 1,0-1-1,1 0 1,0 0-1,-1-1 1,11 1-1,16-1-857,0-2 0,0-2-1,38-7 1,-21 3-704,34-3-481,-13-2 0</inkml:trace>
</inkml:ink>
</file>

<file path=ppt/ink/ink90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7.6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1 9984,'-8'1'7861,"4"11"-3292,9 30-2140,22 51-2227,-20-75 68,1 1 1,1-1 0,20 30 0,-25-43-317,0 0 0,0 0-1,0 0 1,1 0 0,0-1 0,0 0 0,0 0 0,0 0 0,1-1-1,-1 1 1,1-1 0,0-1 0,0 1 0,0-1 0,0 0-1,11 2 1,-5-4-580,0 1-1,0-1 1,0-1 0,0 0-1,-1-1 1,1 0-1,0-1 1,-1 0 0,0-1-1,21-9 1,14-11-2595</inkml:trace>
</inkml:ink>
</file>

<file path=ppt/ink/ink90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8.9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1316 7168,'18'-5'1263,"0"-2"-1,-1-1 1,0 0 0,0-1 0,-1 0 0,-1-2 0,1 0-1,16-16 1,2-4-279,55-65 0,-31 27-1018,-26 33 776,47-72 0,-49 60-516,-3-1 0,-1-1-1,-3-1 1,-2-1-1,18-67 1,-32 89-217,-1-1 0,-1 0 0,-2 0 0,0-48 0,-4 59-15,-1 0-1,-1 0 0,0 0 0,-2 0 0,0 1 0,-1 0 0,-16-34 0,17 43 15,0 1-1,-1-1 1,0 1-1,-1 1 1,1-1-1,-2 1 1,1 0-1,-1 0 1,-13-9-1,16 14-4,1 0 0,-1 1 0,0-1 0,0 1 1,0 0-1,0 1 0,0-1 0,0 1 0,-1 0 0,1 0 0,0 0 0,-1 1 0,1 0 1,0 0-1,-1 0 0,1 1 0,0 0 0,-1 0 0,1 0 0,0 0 0,0 1 0,0 0 1,-5 3-1,-9 4 33,0 2 1,1 0-1,1 1 1,0 1-1,1 1 1,-24 24 0,20-16 41,1 1 0,1 0 0,2 1 0,0 1 1,-22 48-1,21-21 53,3 1 1,1 0 0,4 1-1,1 0 1,0 99-1,8-120-32,2 0-1,1-1 1,1 1-1,2-1 1,1 0-1,2 0 0,1-1 1,2 0-1,0-1 1,3 0-1,0-1 1,38 52-1,-42-65-37,2-2 0,0 1 0,0-2 0,1 0 0,1 0 0,0-2 0,1 0 0,0 0 0,1-2 0,0 0 0,1-1 0,-1 0 0,38 9 0,-29-9-23,0-1 0,0-1 0,1-2 0,0 0 0,0-2 0,0-1 0,0-1 0,0-1 0,0-2 0,0 0 1,0-2-1,-1-1 0,33-12 0,-27 3-36,0-1 1,-1-2 0,-1-1-1,-1-1 1,-1-2 0,-1-1-1,47-51 1,-51 49-56,-2-1-1,-1-2 1,-1 0 0,-1-1-1,-2 0 1,0-2 0,-3 1 0,0-2-1,12-52 1,-13 46-50,-2-2 1,-2 0 0,-2 0-1,2-72 1,-9 79 4,-1 0 0,-2 0-1,-2 0 1,0 0 0,-3 1 0,0 0 0,-2 1 0,-1 0 0,-18-30 0,26 52 62,-2 1 0,1 0 1,-1 0-1,0 1 1,0 0-1,-1 0 1,0 0-1,0 1 1,-1 0-1,0 0 0,0 1 1,0 0-1,-1 0 1,1 1-1,-1 0 1,0 1-1,-13-4 1,10 4 6,1 0 0,-1 0 0,0 1 0,0 0 0,0 1 0,0 1 0,0 0 0,0 1 0,0 0 0,0 0 0,1 1 0,-1 1 0,-22 8 0,16-5 16,1 1 1,-1 0-1,2 1 0,-1 1 0,1 1 0,1 0 1,0 1-1,0 1 0,-17 18 0,31-29 13,-14 12 0,2 1 0,0 1 0,0 0 0,1 0 0,1 1 0,1 1 0,0 0 0,1 0 0,-9 27 0,11-28 4,1 0 0,1 0 0,1 1 0,0 0 0,1 0 0,1 0 0,-1 21 0,5-6 20,1 0 0,1-1 0,11 37 0,-6-29 52,2 0 1,2-1-1,1 0 0,2-1 0,2-1 0,38 59 1,-52-90-74,46 64 268,3-3-1,65 63 1,-100-112-213,0-1 0,0-1 1,2 0-1,0-2 0,0 0 1,1-2-1,1 0 0,0-1 0,0-1 1,1-1-1,46 9 0,-55-16-56,-1 0 0,1-1 0,-1 0-1,1-1 1,-1-1 0,0 0 0,1-1-1,-1 0 1,0-1 0,-1-1 0,1 0 0,-1 0-1,0-2 1,13-7 0,-19 10 2,0 0 1,0 0-1,0 0 0,-1-1 1,1 0-1,-1 0 1,-1-1-1,1 1 0,-1-1 1,1 0-1,-2 0 0,1 0 1,-1-1-1,0 1 1,0-1-1,-1 0 0,0 0 1,0 0-1,0 0 0,-1 0 1,0 0-1,-1 0 1,1 0-1,-1 0 0,-1-1 1,1 1-1,-3-11 1,-7 1 276,0 19 43,9 0-280,-1 0-1,1 0 1,0 0 0,0 0-1,0 0 1,0 1-1,0-1 1,1 0 0,-1 1-1,0-1 1,1 0-1,0 1 1,-1 2-1,2 1-17,0-1-1,0 0 1,1 0-1,-1 0 1,1 0-1,0 0 1,1 0-1,-1 0 1,1 0-1,0-1 1,0 0-1,0 1 0,1-1 1,-1 0-1,1 0 1,0-1-1,0 1 1,0-1-1,1 0 1,-1 0-1,1-1 1,6 4-1,3 1-27,1 0 1,0-1-1,1 0 1,-1-1-1,29 5 0,-19-8-13,-1-1-1,0-1 1,1-1-1,-1-1 1,0-1-1,1-1 1,-2-1-1,1-2 1,-1 0-1,29-13 1,-45 16 9,0 0-1,0 0 1,-1-1 0,0 1-1,1-2 1,-1 1 0,-1-1 0,1 0-1,-1 0 1,0 0 0,-1-1 0,1 1-1,-1-1 1,-1 0 0,1-1-1,3-13 1,-5 16-4,0-1-1,-1 1 0,0-1 1,0 0-1,0 0 1,-1 1-1,0-1 0,0 0 1,0 0-1,-1 0 1,0 1-1,0-1 1,-1 0-1,1 1 0,-1-1 1,-4-7-1,1-2-44,1 4 23,-1 0 0,1 1 0,-2-1-1,1 1 1,-1 1 0,-1-1-1,0 1 1,0 0 0,-1 0-1,0 1 1,-1 0 0,-14-10-1,8 8-16,-1 1-1,0 0 0,0 1 1,-1 1-1,0 1 0,-29-7 1,26 10-40,0 0 1,1 1-1,-1 2 1,0 0 0,0 1-1,1 0 1,-1 2-1,1 0 1,-1 2 0,1 0-1,0 1 1,1 1 0,0 0-1,0 2 1,0 0-1,1 1 1,0 1 0,1 0-1,1 1 1,-26 25 0,34-30-39,1 1 1,0-1-1,0 1 1,1 0 0,0 0-1,0 1 1,1-1-1,-4 11 1,7-15 53,-1-1 1,1 1-1,0 0 1,1 0-1,-1 0 0,0 0 1,1 0-1,0-1 1,0 1-1,0 0 0,1 0 1,-1 0-1,1 0 1,0 0-1,0-1 0,0 1 1,1 0-1,-1-1 1,1 1-1,0-1 0,0 1 1,0-1-1,4 4 1,1 0-14,1 0 0,0-1 0,1 0 0,-1 0 1,1-1-1,0 0 0,1 0 0,-1-1 0,1-1 1,0 1-1,0-2 0,0 1 0,0-1 0,0-1 1,0 0-1,1 0 0,-1-1 0,0-1 0,0 1 1,11-3-1,21-4 115,-1-2 0,0-1 0,55-22 0,-46 12 99,-35 13 102,-1 0 0,1 2 0,1 0 0,-1 0 0,1 2 0,0 0 0,-1 0 0,30 0 0,-41 4-129,0 0 0,0 0 0,-1 1 1,1-1-1,0 1 0,-1-1 0,1 1 0,-1 0 1,0 1-1,1-1 0,-1 0 0,0 1 1,0 0-1,-1 0 0,1 0 0,-1 0 0,1 0 1,1 4-1,5 7 306,-2 1 0,12 27 1,-18-39-375,6 15 194,2 6 84,1-1 0,19 31-1,-25-47-319,1 0-1,0 0 1,0-1-1,1 0 1,0 0-1,0-1 1,0 0-1,1 0 1,0 0-1,0 0 1,11 4 0,-12-6-345,1 1 0,0-2 0,0 1 0,0-1 0,0 0 0,1 0 0,-1-1 1,0 0-1,1-1 0,-1 1 0,1-1 0,-1-1 0,1 1 0,-1-1 0,0-1 1,14-3-1,23-12-2996</inkml:trace>
</inkml:ink>
</file>

<file path=ppt/ink/ink90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49.9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520 191 6016,'-3'-4'662,"1"1"-1,-1-1 1,1 1 0,-1-1 0,1 0 0,0 0-1,1 0 1,-1 0 0,-1-9 0,2 8-374,-1 0 1,1 1-1,-1-1 1,0 1-1,0-1 1,-1 1-1,1-1 1,-1 1-1,0 0 1,-7-7 0,-2-1 72,-1 0 0,-1 1 0,0 1 0,-18-11 0,25 17-212,0 1-1,-1 0 0,1 0 1,0 1-1,-1 0 0,0 0 1,1 1-1,-1 0 0,0 1 1,1-1-1,-1 1 0,0 1 1,-8 1-1,3 0 1,-1 1 1,1 1-1,0 1 0,0 0 1,1 0-1,-1 1 0,1 1 1,1 0-1,-1 0 0,1 2 1,0-1-1,-13 15 0,15-14-56,1 1 1,1-1-1,0 1 0,0 1 0,1-1 0,0 1 0,1 1 1,0-1-1,1 0 0,0 1 0,-2 13 0,3-15-37,-1 2 55,1 0 0,0 0 1,0 0-1,1 0 1,1 1-1,0-1 0,1 1 1,0-1-1,1 1 1,0-1-1,1 0 0,0 1 1,1-1-1,1 0 1,0 0-1,0-1 1,9 16-1,-5-16-6,1 0 1,0-1-1,1 0 0,0 0 1,1-1-1,0 0 0,1-1 1,-1-1-1,1 1 0,1-2 1,-1 0-1,1 0 0,0-1 1,1-1-1,17 4 0,-1-1-38,0-2 1,1 0-1,-1-2 0,1-2 1,0 0-1,-1-2 0,1-2 0,-1 0 1,1-2-1,-1-2 0,0 0 1,55-23-1,-53 17-68,49-28 0,-73 37-15,0-1 0,-1 0 0,0 0-1,0 0 1,-1-1 0,1-1-1,-1 1 1,-1-1 0,1 0-1,-1 0 1,0 0 0,4-9 0,-9 15 11,1 1 1,-1-1 0,0 0 0,1 0 0,-1 1 0,0-1 0,0 0 0,1 0 0,-1 1 0,0-1 0,0 0 0,0 0 0,0 0 0,0 1-1,0-1 1,0 0 0,0 0 0,0 0 0,0 1 0,0-1 0,-1 0 0,1 0 0,0 1 0,-1-1 0,1 0 0,0 1 0,-1-1 0,1 0-1,-1 1 1,1-1 0,-1 0 0,1 1 0,-1-1 0,0 1 0,1-1 0,-1 1 0,-1-1 0,1 0 0,0 1 0,0 0 0,0 0 1,0 0-1,0 0 0,0 0 0,0 1 0,0-1 0,0 0 1,0 0-1,0 1 0,0-1 0,0 0 0,0 1 0,0-1 1,0 1-1,1 0 0,-1-1 0,0 1 0,0-1 0,1 1 1,-1 0-1,0 0 0,1 0 0,-1-1 0,0 1 0,1 0 0,-1 0 1,1 0-1,0 0 0,-1 1 0,0 0 6,0 1 0,0 0 1,0-1-1,0 1 0,1 0 0,-1-1 0,1 1 0,-1 0 1,1-1-1,0 1 0,0 0 0,1 0 0,-1-1 0,1 1 1,-1 0-1,1-1 0,0 1 0,0-1 0,0 1 0,1 2 1,2 1 9,-1-1 0,1 0 0,0 0 0,1 0 0,-1 0 0,1-1 1,0 1-1,7 4 0,2 0 30,1 0-1,0-1 1,0-1 0,0 0 0,30 8 0,-19-10 34,0-1 1,1-2 0,-1 0 0,1-2-1,0-1 1,-1-1 0,0-1 0,1-1 0,-1-2-1,0 0 1,-1-2 0,0 0 0,0-2 0,28-16-1,-45 22-57,0 0-1,-1 0 0,0-1 0,0 0 0,0 0 0,0-1 0,-1 0 1,0 0-1,0 0 0,-1-1 0,1 0 0,-2 0 0,1 0 0,-1-1 0,0 1 1,0-1-1,-1 0 0,0 0 0,3-15 0,-6 16-2,0 1-1,-1-1 0,0 1 1,0-1-1,0 1 1,-1 0-1,0-1 1,0 1-1,0 0 1,-1 0-1,0 0 1,-5-7-1,-2-1 4,0 0 0,-1 0 0,-16-15 0,19 21-10,-1 0 0,0 1 0,-1 0 0,0 1 0,0 0-1,0 0 1,0 1 0,-1 0 0,0 1 0,0 1-1,-22-5 1,22 5-8,-10-2-13,0 1 0,0 1 1,0 1-1,0 0 0,-1 2 0,1 1 0,0 0 0,-31 7 0,29-5-19,0 2-1,0 1 1,0 0-1,0 2 1,1 0-1,1 2 1,-1 1-1,2 0 0,-34 24 1,42-26-101,1 1 0,1 0 0,0 0 0,0 1 0,1 0 0,0 1 0,1 0 0,0 0 0,1 1 0,0-1 0,1 2 0,1-1 0,0 1 0,1 0 0,0 0 0,-2 20 0,5-30-44,1 0 1,0-1-1,-1 1 1,1 0 0,1 0-1,-1 0 1,1 0-1,-1 0 1,1-1-1,0 1 1,0 0 0,1-1-1,-1 1 1,1 0-1,0-1 1,0 0 0,0 1-1,0-1 1,1 0-1,-1 0 1,1 0 0,0-1-1,-1 1 1,1-1-1,1 1 1,5 3 0,34 26-3431</inkml:trace>
</inkml:ink>
</file>

<file path=ppt/ink/ink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0.5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771 41 4352,'-3'-1'176,"0"1"0,1-1 0,-1 1 0,1-1 0,-1 0 0,1 0 0,0 0 0,-1 0 0,1 0 0,0-1 0,0 1 0,0-1 0,0 1 0,0-1 0,-3-3 0,-22-15 3280,21 20-3293,1 1-1,-1 0 1,0 0 0,1 0 0,-1 1 0,1 0 0,-1 0 0,1 0 0,0 1 0,-10 6 0,-10 6 99,0 1 1,1 2 0,1 1-1,-40 41 1,-75 101 1663,109-125-1709,-4 8 109,1 2 1,3 1-1,1 2 1,3 0-1,-33 93 1,32-65 15,5 1 0,2 1 0,-10 107 0,25-145-248,2 1 0,1 0 0,3 0 0,1 0-1,2-1 1,2 1 0,13 44 0,-9-54-56,0 0 0,2-1 0,1-1 0,2 0 0,1-1 0,1-1 0,1-1 0,1 0 0,35 34 0,-9-19-321,3-3 1,1-1-1,100 56 0,-149-93 146,-1 0-1,1-1 1,0 1-1,-1-1 0,1 1 1,0-1-1,0 0 0,-1 1 1,1-1-1,0 0 1,0 1-1,0-1 0,0 0 1,-1 0-1,1 0 0,0 1 1,0-1-1,0 0 1,0 0-1,0-1 0,-1 1 1,1 0-1,0 0 0,0 0 1,0 0-1,0-1 0,-1 1 1,1 0-1,1-2 1,-1 1-252,0-1 1,0 0 0,0 0-1,0-1 1,-1 1-1,1 0 1,0 0 0,-1 0-1,0 0 1,0-1 0,0-2-1,1-19-1957,-1-2 42</inkml:trace>
</inkml:ink>
</file>

<file path=ppt/ink/ink90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0.9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8192,'1'17'7828,"9"19"-3733,-2-5-4307,7 35 1188,-3 0 0,-2 1 0,0 79 0,-14-119-403,3-27-564,1 0 0,0 0 0,0 0 0,0 1 0,-1-1 0,1 0 0,0 0-1,0 0 1,0 0 0,-1 0 0,1 0 0,0 0 0,0 1 0,-1-1 0,1 0 0,0 0 0,0 0 0,-1 0 0,1 0 0,0 0 0,0 0 0,-1 0 0,1 0 0,0 0 0,0-1 0,-1 1 0,1 0 0,0 0 0,0 0 0,-1 0 0,1 0 0,0 0 0,0 0 0,0-1 0,-1 1 0,1 0 0,0 0-1,0 0 1,0 0 0,0-1 0,-1 1 0,1 0 0,0 0 0,0-1 0,-3-3 13,1 1 0,-1-1 0,1-1 0,0 1 0,0 0 0,0 0 0,-1-7 0,-1-11 4,0-1-1,2 0 1,1 0 0,0 0-1,2 0 1,1 0-1,0 1 1,2-1 0,12-42-1,-14 58 36,0 0 1,1 1-1,0-1 0,0 1 0,1 0 0,-1 0 0,1 0 0,1 0 1,-1 0-1,1 1 0,0 0 0,0 0 0,0 0 0,1 1 1,0 0-1,0 0 0,0 0 0,0 1 0,1-1 0,-1 2 0,1-1 1,0 1-1,0 0 0,-1 0 0,1 1 0,12-1 0,-8 1 14,1 1 0,-1 0 0,0 1 0,1 1-1,-1 0 1,0 0 0,0 1 0,0 0-1,0 1 1,-1 0 0,1 1 0,-1 0 0,0 1-1,0 0 1,-1 0 0,11 10 0,2 5-22,-1 1 0,-1 0 1,0 2-1,-2 0 0,-1 1 1,-1 1-1,-1 1 0,-1 0 1,12 34-1,-25-51-58,-10-17-51,-10-19-32,15 18 46,0-1 1,1 0-1,0 0 1,0-1-1,1 1 1,0-1-1,1 1 1,0-1-1,0 1 1,1-1-1,0 0 1,1 1-1,2-12 0,-1 13 12,0 1-1,1-1 1,0 1-1,0 0 1,0 0-1,1 0 1,0 1-1,0-1 1,1 1-1,0 0 1,0 0-1,0 0 1,1 1-1,0 0 1,0 0-1,0 0 1,8-4-1,1 1 77,-1 1 1,1 0-1,1 1 0,-1 1 0,1 0 0,0 1 1,0 1-1,0 0 0,0 1 0,1 1 1,-1 0-1,1 2 0,-1 0 0,1 0 0,-1 2 1,0 0-1,19 6 0,-20-4 5,-1 0-1,0 1 1,0 1-1,0 0 1,-1 0-1,0 2 1,0-1-1,-1 2 1,-1 0-1,1 0 1,-1 1-1,-1 0 1,0 1-1,-1 0 1,0 1 0,-1 0-1,0 0 1,8 22-1,-8-14 42,-1 0-1,0 1 0,-2 0 1,0 0-1,-2 0 1,2 41-1,-4-40-1040,1-1-5504,-2-19 2719</inkml:trace>
</inkml:ink>
</file>

<file path=ppt/ink/ink90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1.4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0 4864,'-3'6'565,"1"1"-1,0-1 1,0 0 0,0 1-1,1 0 1,0-1 0,0 1-1,1 0 1,0-1 0,0 10-1,12 71 4309,-6-47-3904,73 351 962,-74-371-1580,67 328 1642,-63-299-1788,66 434-1891,-75-482 1665,2 10-766,0 0 1,-1 1-1,0-1 0,-1 0 1,-1 0-1,0 1 1,-3 15-1,4-27 716,-1 0 0,1 1 0,0-1 0,0 0 0,0 0 0,0 0 1,-1 1-1,1-1 0,0 0 0,0 0 0,0 0 0,-1 0 0,1 0 0,0 0 0,0 0 0,-1 1 0,1-1 0,0 0 1,0 0-1,-1 0 0,1 0 0,0 0 0,0 0 0,-1 0 0,1 0 0,0 0 0,0 0 0,-1 0 0,1 0 0,0-1 1,0 1-1,-1 0 0,1 0 0,0 0 0,0 0 0,-1 0 0,-8-4-2510</inkml:trace>
</inkml:ink>
</file>

<file path=ppt/ink/ink90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1.8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0 283 8448,'0'-4'242,"0"-1"0,1 1 0,0-1 0,-1 1 1,1 0-1,1-1 0,-1 1 0,1 0 0,-1 0 0,1 0 1,4-6-1,20-13 1111,1 5 2288,-19 13-2390,35-24 81,-15 9-1022,1 1 0,0 2-1,1 1 1,38-15-1,-33 20-241,0 1-1,0 1 1,1 3 0,0 0-1,72 0 1,-96 7 29,0 0 0,0 0 0,0 1 0,0 0 1,0 1-1,-1 1 0,1 0 0,-1 0 0,0 1 1,0 1-1,0 0 0,-1 0 0,0 1 0,0 0 0,-1 1 1,0 0-1,9 11 0,-10-7 15,0-1-1,-1 2 1,-1-1-1,0 1 1,0 0-1,-2 0 1,1 1 0,-2-1-1,0 1 1,0 0-1,-2 0 1,1 18 0,-3-21-32,0 0 1,0 0-1,-2 0 1,1 0-1,-1 0 1,-1-1-1,0 1 1,0-1-1,-1 0 1,-1 0-1,1-1 1,-2 1-1,1-1 1,-1 0 0,0-1-1,-1 0 1,0 0-1,0-1 1,-1 0-1,0 0 1,0-1-1,-1 0 1,-11 5-1,5-2-81,-1-2 0,0 1 1,0-2-1,-1-1 0,0 0 0,0-1 0,0-1 0,0 0 0,0-1 0,-1-2 0,1 0 0,0 0 0,-23-5 1,32 4-368,0-1 1,0-1 0,0 1 0,0-2-1,1 1 1,-1-1 0,1 0 0,0-1-1,0 0 1,0 0 0,1-1 0,0 1 0,-9-10-1,13 3-2682,3 0-171</inkml:trace>
</inkml:ink>
</file>

<file path=ppt/ink/ink90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2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161 489 7936,'0'1'177,"0"1"1,0-1-1,0 0 1,0 1-1,0-1 1,0 0-1,0 1 1,0-1-1,0 1 1,1-1-1,-1 0 1,1 0-1,-1 1 1,1-1-1,-1 0 1,1 0-1,0 1 1,-1-1-1,1 0 1,0 0 0,0 0-1,0 0 1,0 0-1,2 1 1,16 1 5773,-17-2-5678,1 0 0,0-1 0,0 1 0,-1 0 1,1 1-1,0-1 0,-1 0 0,1 1 0,-1-1 1,0 1-1,4 3 0,32 17-181,-22-18 240,0-1 1,0 0-1,0-1 0,1-1 0,-1 0 0,21-3 0,5-1 276,52-12 1,-77 10-560,0 0 0,0 0 0,0-2 0,-1 0 1,0-1-1,0-1 0,-1 0 0,0-1 1,-1-1-1,0 0 0,-1-1 0,17-18 1,-24 24-45,0 0 1,0-1-1,-1 1 1,1-1 0,-1-1-1,-1 1 1,0-1-1,0 0 1,0 0 0,-1 0-1,0 0 1,-1 0 0,1-1-1,-2 1 1,1-1-1,-1 0 1,-1 0 0,0-15-1,-2 11 3,-2 0 0,1 1 0,-2-1 0,1 1 0,-2 0 0,0 0 0,0 0 0,-1 1 0,0 0 0,-1 0 0,0 1 0,-1 0 0,0 0 0,-1 1 0,-17-14 0,16 15 14,-1 0-1,1 1 0,-1 0 1,-1 1-1,1 1 0,-1 0 1,0 0-1,0 1 0,-1 1 1,1 0-1,-24-2 0,19 3 5,-1 0-1,1 1 1,-1 1 0,0 1-1,1 0 1,-1 1-1,1 1 1,0 1 0,0 1-1,0 0 1,0 1-1,1 1 1,0 1 0,-25 15-1,22-12-13,0 1-1,1 1 1,1 0 0,0 1-1,1 1 1,0 1 0,1 0-1,1 2 1,1-1 0,-16 26-1,27-38-75,0 0 0,1 1 0,-1-1 0,1 1 0,0-1 0,0 1 0,1 0 0,0 0 0,0-1 0,0 1 0,1 0 0,-1 0 0,2 0 0,-1 0 0,0 0 0,1 0 0,3 8 0,-4-10-92,1-1 0,0 1-1,0-1 1,0 0 0,1 0 0,-1 1-1,1-1 1,-1 0 0,1 0 0,0-1-1,1 1 1,-1 0 0,0-1 0,1 1-1,-1-1 1,1 0 0,0 1-1,0-1 1,0-1 0,0 1 0,0 0-1,0-1 1,0 1 0,7 1 0,-2 0-290,42 22-2882</inkml:trace>
</inkml:ink>
</file>

<file path=ppt/ink/ink90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2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322 10 1024,'9'-10'1102,"-7"14"2096,-2-2-2754,-1 0 0,0 0 0,0 0 0,0 0 0,0 0 0,0-1 0,0 1 0,0 0 1,-1-1-1,1 1 0,-1-1 0,1 1 0,-4 1 0,-15 10 271,-1-1 1,-1-1-1,-40 14 0,-38 19 2811,91-39-3314,1 0 1,0 0-1,0 1 0,0 0 1,1 0-1,0 1 1,0 0-1,-9 11 0,15-16-172,0-1-1,0 0 0,0 1 0,0 0 0,0-1 1,0 1-1,1 0 0,-1-1 0,1 1 1,-1 0-1,1 0 0,-1-1 0,1 1 0,0 3 1,0-4-29,0 0 0,1-1 0,-1 1 1,0 0-1,1 0 0,-1 0 1,0-1-1,1 1 0,-1 0 0,1-1 1,-1 1-1,1 0 0,0-1 1,-1 1-1,1-1 0,0 1 0,-1-1 1,1 1-1,0-1 0,-1 1 1,1-1-1,1 1 0,7 1 13,-1 0 0,1-1 0,-1 1 0,1-2-1,12 1 1,-11-1 9,201-7 479,-179 5-408,0 1-1,0 1 1,0 2 0,60 11-1,-80-11-61,1 1 1,-1 0-1,0 1 0,0 1 1,-1 0-1,0 0 0,1 1 0,-2 1 1,1 0-1,-1 0 0,0 1 0,0 0 1,-1 1-1,14 16 0,-20-21-23,-1 0 1,1 0-1,-1-1 0,0 1 0,-1 0 0,1 1 0,-1-1 0,1 0 0,-1 0 0,-1 1 0,1-1 1,0 0-1,-1 1 0,0-1 0,0 1 0,-1-1 0,1 0 0,-2 6 0,0-3 35,0 0 0,-1 0-1,0 0 1,-1 0 0,0-1 0,0 1 0,0-1-1,0 0 1,-1 0 0,-6 6 0,-3 0 93,0 0 1,0 0-1,-1-1 1,0-1 0,-1-1-1,0 0 1,-1-1-1,-31 10 1,10-7 157,-49 6-1,72-14-369,-1-1-1,1-1 0,-1-1 0,0 0 1,1-1-1,-22-4 0,35 5-35,0-1 0,0 1 0,0 0 0,0-1-1,-1 0 1,1 1 0,0-1 0,0 0 0,0 0-1,0 0 1,0 0 0,1 0 0,-1-1 0,0 1 0,1-1-1,-1 1 1,0-1 0,1 1 0,0-1 0,-1 0 0,1 0-1,0 0 1,0 0 0,0 1 0,0-2 0,0 1-1,1 0 1,-1 0 0,0 0 0,1 0 0,0 0 0,-1 0-1,1-1 1,0 1 0,0 0 0,1-3 0,0-1-455,1-1 0,0 1 1,1 0-1,-1-1 0,1 1 1,0 1-1,1-1 1,0 0-1,-1 1 0,7-6 1,16-21-2645</inkml:trace>
</inkml:ink>
</file>

<file path=ppt/ink/ink90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3.3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1 362 10496,'0'32'5248,"19"30"-7680,-15-50 10239,7 22-7935,-3 2 0,7 12-512,-1-18 128,14-2-256,-5-12 0,15-16-1791,-10 0-1</inkml:trace>
  <inkml:trace contextRef="#ctx0" brushRef="#br0" timeOffset="1">72 1 12160,'-37'23'6015,"40"-7"-10494,-3-16 11390,20 0-12030,-6 0-1</inkml:trace>
</inkml:ink>
</file>

<file path=ppt/ink/ink90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4.0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20 182 7168,'2'-7'422,"0"1"0,1 0-1,0-1 1,0 1 0,0 0 0,1 1 0,0-1 0,0 0 0,0 1-1,1 0 1,-1 0 0,1 1 0,1-1 0,-1 1 0,0 0 0,1 0 0,10-5-1,6-2 62,-1 1-1,1 1 0,1 0 1,26-5-1,-16 5-290,0 2 0,1 2 0,47-3 0,-76 9-125,0-1 0,0 0-1,0 1 1,0 0 0,0 0 0,0 1 0,0-1 0,-1 1 0,1 0 0,-1 1-1,1-1 1,-1 1 0,1-1 0,-1 1 0,0 1 0,-1-1 0,1 0 0,0 1 0,-1 0-1,0 0 1,0 0 0,0 0 0,0 1 0,2 5 0,-1-1 9,0 0 1,-1 1-1,0-1 1,-1 0-1,0 1 1,0 0-1,-1 0 1,0-1-1,-1 1 1,0 0-1,-1 0 1,-3 17-1,-5 4 99,-2 0-1,-2 0 0,0-1 0,-2-1 0,-33 48 1,35-58-39,-1-1 0,0-1 1,-2 0-1,0-1 0,-1-1 1,0 0-1,-34 21 1,21-19 80,-1-1 0,0-1 0,-1-2 0,-43 12 0,70-24-185,0 0 1,0 0 0,0 0-1,0 0 1,0-1 0,0 0-1,0 0 1,0 0 0,0-1-1,-8-2 1,12 3-31,0 0 1,0 0-1,0-1 1,0 1-1,1 0 1,-1-1-1,0 1 0,0-1 1,1 1-1,-1-1 1,0 0-1,1 1 1,-1-1-1,1 1 0,-1-1 1,1 0-1,-1 0 1,1 1-1,-1-1 1,1 0-1,0 0 1,-1 0-1,1 1 0,0-1 1,0-1-1,0 0-14,0 0-1,0-1 1,1 1-1,-1 0 1,1 0-1,0 0 1,0 0-1,0 0 0,0 0 1,0 0-1,0 0 1,0 0-1,0 0 1,4-3-1,2-3-1,1 0-1,-1 0 0,2 0 0,-1 1 1,1 0-1,0 1 0,1 0 1,0 1-1,0-1 0,0 2 0,0-1 1,1 2-1,12-4 0,-16 6 64,-1-1 0,1 1 0,0 1 0,0-1-1,0 1 1,0 1 0,0-1 0,-1 1 0,1 0 0,0 1 0,0-1-1,-1 1 1,1 1 0,-1-1 0,0 1 0,0 0 0,0 1-1,0-1 1,0 1 0,-1 0 0,1 1 0,6 7 0,22 28 360,-28-32-372,0 0 1,0 0-1,1-1 1,0 0-1,0 0 1,1 0-1,0-1 0,0 0 1,0-1-1,1 0 1,0 0-1,15 5 1,-16-8-376,-1 0 0,0 0 1,1-1-1,-1 0 0,13 0 0,-17-2-38,1 1-1,-1 0 0,0 0 0,1-1 0,-1 0 0,0 0 0,0 0 0,0 0 0,0 0 0,0-1 0,0 1 1,0-1-1,0 0 0,3-2 0,9-10-2844</inkml:trace>
</inkml:ink>
</file>

<file path=ppt/ink/ink90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4.4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8064,'14'-13'3968,"52"6"-3584,-52 4 5631,27-6-6271,-7 2 128,26 7-128,-12 0 128,4 0-640,-9 0 129,-6 7-1665,-9 2 0</inkml:trace>
</inkml:ink>
</file>

<file path=ppt/ink/ink90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4.8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0 362 9856,'25'35'4864,"3"37"-5760,-19-62 8703,5 29-7807,-5-10 128,0 21-128,2-11 0,3-7-1024,-5-4 0,11-17-1664,-8-2 1</inkml:trace>
  <inkml:trace contextRef="#ctx0" brushRef="#br0" timeOffset="1">57 10 10624,'-46'-9'5248,"55"18"-7424,-9-9 8959,8 0-11902,3 0 127</inkml:trace>
</inkml:ink>
</file>

<file path=ppt/ink/ink90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5.3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74 235 6912,'-4'4'642,"1"-1"-1,-1 1 1,1 0 0,0 0 0,0 1 0,0-1 0,1 1 0,0-1-1,0 1 1,0 0 0,0 0 0,1 0 0,-1 0 0,1 0 0,0 8-1,1-8-144,0 1-1,0-1 1,1 0-1,0 0 1,0 1-1,0-1 1,1 0-1,2 6 1,18 27-2137,-15-28 1782,1 1 0,1-1 1,0-1-1,0 1 0,1-2 0,0 1 1,0-1-1,1-1 0,0 0 0,0 0 0,1-1 1,0-1-1,0 0 0,15 4 0,-4-4-51,-1-1 1,1-1-1,0-1 0,0-1 0,0-1 0,1 0 0,-1-2 1,0-1-1,-1-1 0,41-13 0,-42 9-46,-1-2 0,0 0 0,-1-2 0,0 0 0,-1 0 0,0-2 0,-1 0 0,19-22 0,-30 30-26,-1 0-1,1 0 1,-1 0-1,-1 0 0,1-1 1,-1 0-1,0 0 1,-1 0-1,0 0 1,0-1-1,0 1 0,-1-1 1,0 0-1,-1 0 1,0 1-1,0-1 0,0 0 1,-1 0-1,-1 0 1,1 0-1,-2-8 1,-1 5 35,0 0 0,-1 1 1,0 0-1,-1-1 0,0 2 0,-1-1 1,0 0-1,0 1 0,-1 0 1,-13-13-1,7 11-5,-1 0 0,0 1 0,0 1 0,-1 0 0,0 1 0,0 1 0,-1 0 0,0 1 1,-17-4-1,10 6-31,0 1 1,1 0 0,-1 2-1,0 1 1,0 1 0,0 1-1,-43 9 1,46-5-38,-1 2 0,2 0 0,-1 2 0,1 0 0,0 1 0,1 1 0,0 0 0,-22 22 0,28-24-213,1 1 1,1 0-1,0 1 1,1 0-1,0 0 0,1 1 1,0 0-1,1 1 1,0 0-1,1 0 0,1 0 1,0 1-1,-2 14 1,6-24 17,0 1 1,0-1 0,1 0-1,0 0 1,0 0 0,0 0-1,1 0 1,-1 1 0,1-1-1,1 0 1,-1 0 0,1 0-1,-1-1 1,1 1 0,1 0-1,-1-1 1,1 1 0,-1-1-1,1 0 1,1 0 0,-1 0-1,1 0 1,4 4 0,32 37-2880</inkml:trace>
</inkml:ink>
</file>

<file path=ppt/ink/ink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1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93 340 5120,'-15'-10'2163,"8"18"488,9 33 516,-1-30-3447,1 8 531,1 0 1,0-1-1,1 1 1,2 0-1,0-1 1,0 0-1,2-1 1,0 1-1,1-2 1,1 1-1,12 16 1,-13-23-109,-1-1-1,1 1 1,1-1 0,-1-1 0,1 0 0,1 0 0,0-1 0,0-1-1,0 0 1,1 0 0,0-1 0,0 0 0,0-1 0,0-1 0,1 0-1,0-1 1,16 2 0,-20-4-99,0 0 1,1 0-1,-1-1 1,0-1-1,0 1 0,0-2 1,0 1-1,0-1 0,0 0 1,-1-1-1,1 0 1,-1 0-1,0-1 0,-1 0 1,1 0-1,-1-1 0,0 0 1,0-1-1,-1 1 0,1-1 1,8-14-1,-5 7 11,0-1 0,-1-1 0,-1 0-1,-1 0 1,0 0 0,-1-1 0,-1 0-1,0 0 1,-1-1 0,2-25 0,-5 24-12,0-1 0,-1 1 0,-1 0 0,-1 0 0,0 0 0,-2 0 0,0 0 0,-1 0 1,-9-19-1,8 24-31,-1 0 1,-1 1 0,0 0 0,-1 1 0,0 0-1,-1 0 1,0 1 0,-1 0 0,0 1 0,0 0-1,-1 1 1,-14-9 0,9 9-19,0 0 1,0 1-1,-1 0 0,1 2 1,-2 0-1,1 1 0,-1 1 1,0 0-1,0 2 0,0 0 1,0 1-1,-30 2 1,40 0-10,0 0 0,-1 0 0,1 1 0,0 0 0,0 1 0,0 0 0,1 0 0,-1 1 0,1 0 1,-1 0-1,1 1 0,1 0 0,-1 0 0,1 1 0,0 0 0,0 1 0,0-1 0,1 1 0,0 1 1,1-1-1,0 1 0,0 0 0,0 0 0,1 0 0,0 1 0,1-1 0,-4 14 0,6-18 3,-1 0-1,2 0 1,-1 0-1,0 0 1,1 0 0,0 0-1,0 0 1,0 0-1,0 0 1,1 0-1,-1 0 1,1 0-1,0 0 1,0-1-1,1 1 1,-1 0-1,1-1 1,0 1-1,0 0 1,0-1-1,0 0 1,0 0-1,1 0 1,0 0 0,-1 0-1,1 0 1,0 0-1,1-1 1,-1 0-1,0 1 1,1-1-1,-1-1 1,1 1-1,5 2 1,3 0-21,1 0 0,0-1-1,0 0 1,1-1 0,-1 0 0,0-1 0,1-1 0,-1 0 0,17-2-1,0-2 2,-1 0 0,1-2 0,-1-1 0,-1-1 0,1-2 0,-2 0 0,36-20 0,-31 10 37,33-18 119,-61 36-106,0 0 0,-1 1 1,1-1-1,0 1 0,0 0 0,0 0 1,1 0-1,-1 0 0,0 1 0,0 0 1,0 0-1,0 0 0,7 1 0,-9 0 9,1 0 0,0 1 0,-1-1-1,1 1 1,-1-1 0,0 1-1,1 0 1,-1 0 0,0 0-1,0 0 1,0 0 0,0 1-1,-1-1 1,1 0 0,-1 1 0,1 0-1,-1-1 1,0 1 0,0 0-1,0-1 1,0 1 0,0 5-1,3 9 171,-2-1 0,2 32 0,-3-23 6,0-14-135,3 37 590,20 90-1,-20-123-528,0 0-1,2-1 0,-1 0 1,2 0-1,0 0 0,1-1 1,0 0-1,1 0 0,0-1 1,13 13-1,0-5-279,1-1-1,1-1 1,0-2-1,33 18 1,-7-6-3209,-42-17 736,-11-2-85</inkml:trace>
</inkml:ink>
</file>

<file path=ppt/ink/ink90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6.2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22 4864,'10'-22'3883,"-5"23"-738,-3 14-1384,-2 25-1069,1-1 1,2 1-1,2-1 0,2 0 1,1 0-1,2-1 0,2 0 1,1 0-1,2-1 0,33 59 1,-33-68-405,-25-49-214,1 3-74,2 4 0,1 0 0,1 0 0,0 0 0,0-1 0,-4-28 0,8 36 1,-2-7 1,1-2-1,0 1 1,1 0-1,1 0 1,0 0 0,1-1-1,1 1 1,0 0-1,1 0 1,1 1 0,0-1-1,8-17 1,-5 20 48,1 0 1,0 0-1,1 1 1,0 1 0,14-13-1,-17 17 14,0 0-1,1 1 1,0 0-1,0 0 1,0 0-1,1 1 1,-1 0 0,1 1-1,0 0 1,15-4-1,-12 5 20,0 1 0,0 1 1,1 0-1,-1 1 0,0 0 0,0 0 0,0 1 0,-1 0 0,1 1 0,0 1 0,-1-1 0,0 2 0,0-1 0,0 2 0,0-1 1,-1 1-1,0 1 0,0-1 0,-1 1 0,13 14 0,-10-9-46,-1 0 0,-1 0 1,0 1-1,-1 0 0,0 0 1,-1 1-1,0 0 0,-2 1 0,1-1 1,-2 1-1,0 0 0,0 0 1,-2 1-1,2 19 0,-3 59-977,-2-56-4029,1-37 2047,0-1-150</inkml:trace>
</inkml:ink>
</file>

<file path=ppt/ink/ink90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6.5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47 406 8448,'3'3'276,"-1"-1"1,1 1 0,0 0-1,0-1 1,0 0 0,0 0-1,0 0 1,0 0 0,0 0-1,1 0 1,-1-1 0,0 0-1,1 0 1,0 0 0,-1 0-1,1 0 1,0-1 0,-1 1-1,1-1 1,0 0 0,-1 0-1,1-1 1,0 1-1,-1-1 1,1 0 0,0 0-1,3-1 1,37-4 3902,-30 4-4006,0 0 0,0-1 1,0 0-1,-1-1 0,1-1 0,-1 0 1,0-1-1,-1 0 0,19-13 1,-2-1 101,-1-1 1,39-38 0,-61 54-185,-1 0 1,0-1 0,0 1 0,0-1-1,-1 0 1,0-1 0,0 1-1,0 0 1,-1-1 0,0 0 0,-1 0-1,1 0 1,-1 0 0,0 0 0,-1-1-1,0 1 1,0-1 0,-1 1 0,0-12-1,-2 11-55,-1 1-1,1 0 1,-1 1-1,-1-1 1,1 0 0,-1 1-1,0 0 1,-1 0-1,0 0 1,1 0-1,-2 1 1,1 0-1,-1 0 1,0 0 0,0 1-1,0-1 1,0 2-1,-1-1 1,1 1-1,-1 0 1,0 0-1,0 1 1,-1-1 0,1 2-1,0-1 1,-1 1-1,1 0 1,0 1-1,-14 0 1,3 1 1,0 1-1,0 1 1,0 1-1,0 0 1,1 1 0,0 1-1,0 0 1,-32 18 0,37-17-22,0 1 1,0 0 0,0 0-1,1 2 1,1-1 0,-1 1-1,2 1 1,-1-1 0,1 2-1,1-1 1,0 1 0,-8 17-1,13-21-11,0 1 0,1 0 1,0-1-1,0 1 0,1 0 0,0 0 0,0 0 0,1 1 0,0-1 1,1 0-1,0 0 0,0 0 0,1 0 0,0-1 0,6 15 0,-4-12 0,0-1-1,1 0 0,1 0 0,-1 0 0,2-1 0,-1 0 0,1 0 0,1 0 0,-1-1 1,2 0-1,-1-1 0,17 12 0,-5-8-64,1 0 0,0-2 0,1 0 0,0-1 0,42 8 0,123 13-4522,-123-21 1361</inkml:trace>
</inkml:ink>
</file>

<file path=ppt/ink/ink90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7.2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9 352 7680,'1'5'6529,"12"9"-1795,0-7-4338,-1 1 0,0 0 0,15 14 0,-14-11-419,1-1 0,27 17 0,-11-12 487,42 17 1,-61-28-384,0-1 1,0 0 0,0 0-1,1-1 1,-1-1 0,1 0 0,-1 0-1,17-2 1,1-5 76,-1-1 0,0-2 0,-1-1-1,52-26 1,-66 29-103,0 0 0,-1-1 0,0-1 0,0 0 0,-1-1 0,-1 0 0,0 0 0,0-1 0,-1-1 0,0 1 0,-1-2 0,10-17 0,-13 19-25,0 0 1,0-1-1,-2 1 1,1-1 0,-1 1-1,-1-1 1,0 0-1,-1 0 1,0 0 0,-1 0-1,0 0 1,-1 0-1,0 0 1,-6-21 0,6 28-21,-1 0 0,0 0 0,0 1 0,0-1 0,0 0 1,-1 1-1,0 0 0,0 0 0,0-1 0,0 2 0,-1-1 0,0 0 1,0 1-1,0-1 0,0 1 0,0 0 0,0 1 0,-1-1 1,0 1-1,1 0 0,-1 0 0,-6-2 0,4 1-9,-7-2-28,1 0-1,-1 1 0,0 0 0,0 1 1,0 0-1,0 2 0,-1-1 0,1 2 1,-24 1-1,11 0-79,0 0-112,-1 0 0,1 2 0,1 1-1,-1 1 1,1 2 0,-50 18 0,60-18-151,1 0 0,0 2 0,1-1 0,0 2 0,0 0 0,1 0 0,0 2 1,1-1-1,0 1 0,1 1 0,-16 25 0,3 15-2467,9-9-128</inkml:trace>
</inkml:ink>
</file>

<file path=ppt/ink/ink90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7.7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7 3072,'0'0'99,"0"0"0,0 0 0,0 0 0,0 0-1,-1 0 1,1 0 0,0 0 0,0 0 0,0 0 0,0 0 0,0 0 0,-1 0 0,1 0 0,0 0 0,0 0-1,0 0 1,0-1 0,0 1 0,0 0 0,-1 0 0,1 0 0,0 0 0,0 0 0,0 0 0,0 0 0,0-1 0,0 1-1,0 0 1,0 0 0,0 0 0,0 0 0,-1 0 0,1-1 0,0 1 0,0 0 0,0 0 0,0 0 0,0 0-1,0 0 1,0-1 0,0 1 0,0 0 0,0 0 0,0 0 0,1 0 0,-1 0 0,0-1 0,0 1 0,0 0-1,0 0 1,0 0 0,0 0 0,0 0 0,0 0 0,0-1 0,0 1 0,0 0 0,1 0 0,-1 0 0,0 0 0,0 0-1,0 0 1,0 0 0,0 0 0,1 0 54,0 0-1,0 1 0,-1-1 1,1 1-1,0 0 1,-1-1-1,1 1 0,0-1 1,-1 1-1,1 0 1,-1 0-1,1-1 1,-1 1-1,1 0 0,-1 0 1,0-1-1,0 1 1,1 0-1,-1 0 1,0 0-1,0 0 0,0 0 1,0-1-1,0 3 1,14 64 3238,2 38-3390,-3-24 852,25 318 2147,-31-268-2463,38 209 0,-40-320-395,0 1-1,1-1 1,1 0-1,16 30 1,-20-44-243,1 0 1,0 0 0,0-1-1,1 1 1,0-1-1,0 0 1,7 6 0,-9-9-235,1 1 1,-1-1-1,1 0 1,0 0-1,0 0 1,0-1-1,0 1 1,0-1-1,0 0 1,0 0-1,0-1 1,0 1-1,5-1 1,-6 0-2290,-3 0-85</inkml:trace>
</inkml:ink>
</file>

<file path=ppt/ink/ink90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8.2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84 317 6016,'3'3'347,"0"-1"-1,0 1 1,0 0 0,0-1 0,1 0 0,-1 0-1,0 0 1,1 0 0,0 0 0,-1-1 0,1 0-1,0 1 1,0-1 0,0-1 0,0 1-1,0-1 1,8 1 0,19 5 1624,-27-5-1886,0 0 0,0 0 1,0-1-1,1 1 0,-1-1 1,0 0-1,0 0 0,0 0 0,1-1 1,-1 1-1,0-1 0,0 0 1,0 0-1,0-1 0,0 1 0,0-1 1,5-3-1,-3 1 34,0 0 0,0-1-1,-1 1 1,1-2 0,-1 1 0,0 0 0,0-1 0,-1 0-1,6-9 1,-4 5 85,-1-1 0,0 1 0,0-1 0,-1 0 0,-1 0 0,0 0 1,0 0-1,-1-1 0,0 1 0,-1-1 0,-1 1 0,0-18 0,-1 23-165,-1 0 0,1 0 0,-1 0 0,0 0 0,0 1 0,-1-1 0,0 0 0,0 1 0,0 0 0,0 0 0,-1 0 0,0 0 0,0 0 0,-1 1 0,1 0 0,-1 0 0,0 0 0,0 0 0,0 1 0,0 0 0,-1 0 0,1 0 0,-1 1 0,0-1 0,1 1 0,-1 1 0,0-1 0,-1 1 0,1 0 0,0 1 0,0-1 0,0 1 0,0 0 0,-10 2 0,6 1 0,0-1 0,0 2 0,1-1 1,0 1-1,0 1 0,0 0 0,0 0 0,0 0 0,1 1 0,0 1 0,1-1 0,-1 1 1,1 1-1,1-1 0,-1 1 0,1 0 0,0 1 0,1-1 0,0 1 0,1 0 1,-4 10-1,2-3 83,0-1 1,1 2-1,1-1 1,1 0-1,1 1 1,0 0-1,1-1 1,0 1-1,2 0 1,0 0-1,0-1 1,6 20-1,-5-28-44,1 0 1,0-1-1,0 1 0,1 0 0,0-1 0,0 0 0,1 0 1,0 0-1,0-1 0,0 1 0,1-1 0,0-1 0,10 9 1,0-3 64,1 0 1,0 0 0,1-2 0,23 9 0,-28-12-245,1-2 0,1 0 0,-1 0 0,1-2 1,-1 1-1,1-2 0,0 0 0,22-2 0,-13-1-952,1-1 0,-1-2 0,47-14 0,-7-2-2041</inkml:trace>
</inkml:ink>
</file>

<file path=ppt/ink/ink90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5:59.4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1073 8064,'14'2'5216,"-7"0"-4372,1-1 1,0 0-1,0 0 0,-1 0 1,15-2-1,-11 0-571,-7 1-180,1-1 0,-1 1 1,1-1-1,-1 0 0,0 0 0,1 0 1,-1-1-1,0 0 0,0 0 1,0 0-1,0 0 0,0 0 0,4-5 1,239-217 642,-241 218-662,31-30 193,-1-1 0,-2-2-1,-2-1 1,-2-2 0,40-71-1,-56 90-232,-2-1 1,0 0-1,-2-1 0,-1 0 0,-1 0 0,-1-1 0,-1 0 0,-1-1 1,1-27-1,-6 46-51,0 1 0,0 0-1,-1-1 1,0 1 0,0 0 0,0-1 0,-1 1 0,0 0 0,-1 0 0,0 0 0,0 0 0,0 1 0,-1-1 0,0 1 0,0 0 0,0 0 0,-1 0-1,0 1 1,0 0 0,-1 0 0,1 0 0,-1 0 0,0 1 0,-11-7 0,5 5-5,1 1-1,0 0 1,-1 0 0,0 1 0,0 0-1,0 1 1,-1 1 0,1 0 0,-1 1-1,1 0 1,-1 1 0,0 0 0,1 1-1,-1 0 1,1 1 0,-1 0 0,1 1-1,0 1 1,0 0 0,0 0 0,1 1-1,-15 9 1,4-1 1,0 0-1,1 2 1,0 0 0,-29 29 0,38-32 23,1 1 0,0 0 1,1 1-1,0 0 0,1 1 1,0-1-1,2 2 0,-11 25 1,13-19 71,0-1 1,2 1 0,0-1-1,1 1 1,2 0 0,0 0-1,1-1 1,1 1 0,8 34-1,-3-30 76,2 0-1,0 0 0,2-1 1,0-1-1,2 0 0,1 0 1,1-1-1,1-1 0,0-1 1,2 0-1,33 30 0,-27-32-42,0-1 0,0-1-1,2-2 1,0 0 0,1-2-1,0-1 1,1-1 0,0-1-1,1-2 1,0-1 0,36 5-1,-34-8-114,1-2-1,0-1 1,-1-1-1,1-1 1,-1-2-1,0-1 0,1-2 1,-2-1-1,1-1 1,-1-2-1,0-1 1,-1-1-1,-1-2 1,32-19-1,-28 13-76,0-2-1,-2-1 1,0-1 0,-2-2-1,0-1 1,-2-1 0,-1-1 0,-1-1-1,-2-1 1,-1-1 0,16-36-1,-23 40-58,-1 0 0,-1-1 0,-2-1 0,-1 0 0,-2 0 0,0-1 0,3-60 0,-9 75 57,-1 0 0,0 1-1,-2-1 1,0 0 0,0 1-1,-1 0 1,-6-16 0,6 22 38,-1 0-1,0 0 1,0 1 0,-1-1 0,0 1 0,0 1 0,-1-1 0,0 1-1,-1-1 1,1 2 0,-1-1 0,0 1 0,-10-6 0,8 6 42,-1 1 1,0 1-1,0-1 1,0 2-1,0-1 1,-1 1-1,0 1 1,1 0-1,-1 0 1,0 1-1,0 1 1,0 0-1,0 0 1,0 1-1,0 0 1,1 1-1,-1 1 1,0-1-1,1 2 1,0-1-1,0 1 1,-15 9-1,8-3 34,0 1-1,0 1 1,1 0-1,1 1 0,1 1 1,-1 1-1,2 0 1,0 0-1,1 1 1,1 1-1,0 0 0,2 1 1,-1 0-1,2 0 1,1 1-1,0 0 1,-6 28-1,8-22 60,0-1 1,2 1-1,0 0 1,2 0-1,1 0 0,1 0 1,1 0-1,1 0 1,1 0-1,2-1 0,0 1 1,1-1-1,18 38 1,-16-42-2,0-1 0,2 0 1,0-1-1,1 0 0,0 0 1,2-2-1,0 1 0,1-2 1,1 0-1,25 19 0,-17-17-80,0-1-1,2 0 1,0-2 0,1-1-1,0-2 1,1 0-1,0-2 1,0-1-1,40 6 1,-52-12-38,0 0 0,0-2 1,1 0-1,-1 0 0,0-1 1,1-2-1,-1 1 0,0-2 0,-1 0 1,1-1-1,-1 0 0,0-1 1,0-1-1,0-1 0,-1 0 0,0-1 1,-1 0-1,19-17 0,-22 16-16,-1 0-1,-1 0 0,0-1 0,0 0 0,-1 0 1,-1-1-1,0 0 0,0 0 0,-2 0 1,1-1-1,-1 0 0,-1 0 0,0 0 0,1-22 1,-4 31 42,1 0 1,-2-1-1,1 1 1,0 0-1,-1 0 0,0 0 1,1-1-1,-2 1 1,1 0-1,0 0 1,-1 1-1,0-1 1,0 0-1,0 0 1,0 1-1,-1-1 1,1 1-1,-1 0 1,0 0-1,0 0 1,0 0-1,0 0 0,-5-2 1,4 2 27,-1 1-1,0-1 1,0 1-1,0 0 1,0 0 0,0 1-1,-1-1 1,1 1 0,0 0-1,-1 1 1,1-1 0,-1 1-1,1 0 1,-1 1-1,1-1 1,0 1 0,-1 0-1,1 0 1,-8 3 0,-3 3 99,-1-1 0,1 2 0,1 0 1,-1 1-1,-21 17 0,28-19-38,1 0 0,0 1-1,0 0 1,0 1 0,1-1 0,1 1 0,-1 1-1,1-1 1,1 1 0,-8 18 0,10-18-38,-1 0 1,2 0 0,-1 1-1,1-1 1,1 1-1,0-1 1,1 1-1,0 0 1,0-1-1,1 1 1,0-1-1,1 1 1,1-1 0,-1 1-1,2-1 1,-1 0-1,1-1 1,1 1-1,0 0 1,0-1-1,1 0 1,0-1 0,0 1-1,1-1 1,0 0-1,1-1 1,0 1-1,0-2 1,0 1-1,1-1 1,0 0-1,0-1 1,16 7 0,-1-3-194,1 0 0,0-1 1,0-1-1,51 5 1,-57-10-1073,-1-1 0,1-1 0,-1-1 0,28-4 0,-25-5-1979,-6-2-21</inkml:trace>
</inkml:ink>
</file>

<file path=ppt/ink/ink90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0.7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5 591 4352,'0'2'404,"-1"-1"0,0 1 0,1 0-1,-1 0 1,1 0 0,-1 0 0,1-1 0,0 1 0,0 0 0,0 0 0,0 0-1,0 0 1,0 0 0,1 0 0,-1-1 0,1 1 0,-1 0 0,1 0 0,0 0 0,1 3-1,-1-4-240,-1 0 0,1 0 0,-1 0 0,1 0 0,0 0-1,-1 0 1,1 0 0,0 0 0,0-1 0,-1 1 0,1 0-1,0 0 1,0-1 0,0 1 0,0 0 0,0-1 0,0 1-1,0-1 1,1 0 0,-1 1 0,0-1 0,0 0 0,0 1-1,0-1 1,1 0 0,-1 0 0,0 0 0,0 0-1,0 0 1,0 0 0,1 0 0,-1-1 0,0 1 0,0 0-1,0-1 1,2 0 0,10-7 153,-1 0-1,0-1 1,0 0-1,-1-1 1,0 0 0,-1-1-1,0 0 1,-1-1-1,0 0 1,0 0 0,10-23-1,-3 4 141,-2-1 0,-1 0 0,16-66 0,-25 80-408,-1-1 1,0 0 0,-2 0-1,0 0 1,-1 0 0,-1 0-1,-4-21 1,5 33-39,-2 0 1,1 0-1,-1 0 1,0 1-1,0-1 0,-1 1 1,1 0-1,-1-1 1,-1 1-1,1 0 1,-1 1-1,0-1 0,-1 1 1,1 0-1,-1 0 1,0 0-1,-1 0 1,1 1-1,-1 0 0,1 0 1,-13-5-1,16 8-10,1 0 0,-1 0 0,1 1 0,-1-1 0,1 1 0,-1-1 0,0 1 0,1 0 0,-1-1 0,0 1 0,1 0 0,-1 0 0,1 0 0,-1 0 0,0 1 0,1-1 0,-1 0 0,0 1 0,1-1 0,-1 1 0,1-1 0,-1 1 0,1 0 0,-1 0 0,1 0 0,0 0 0,-1 0 0,1 0 0,0 0 0,0 0 0,0 0 0,0 0 0,-1 2 0,2-2 1,-1-1 0,1 1 0,0-1-1,0 1 1,0-1 0,0 1 0,0-1 0,0 1 0,0 0-1,1-1 1,-1 1 0,0-1 0,0 1 0,0-1-1,0 1 1,1-1 0,-1 1 0,0-1 0,1 0-1,-1 1 1,0-1 0,1 1 0,-1-1 0,0 0 0,1 1-1,-1-1 1,1 0 0,-1 1 0,0-1 0,1 0-1,-1 1 1,1-1 0,-1 0 0,1 0 0,0 0-1,30 9 88,-28-8-77,40 7 218,0-2-1,70 1 1,101-12 230,-47 1-217,-123 7-191,-44-3-50,0 0 0,0 0 0,1 0 0,-1 0 0,0 1 0,1-1 0,-1 0 0,0 0 0,1 0 0,-1 0 0,0 0 0,0 1 1,1-1-1,-1 0 0,0 0 0,0 0 0,0 1 0,1-1 0,-1 0 0,0 0 0,0 1 0,0-1 0,1 0 0,-1 1 0,0-1 0,0 0 0,0 0 0,0 1 0,0-1 0,0 0 0,0 1 0,0-1 0,0 1 0,-14 14-44,-14 5 23,17-14 17,1 0 1,1 1-1,0 1 1,0-1-1,0 1 0,1 1 1,0 0-1,-13 19 1,15-17-8,0 1 1,1 0-1,0 0 0,1 0 1,0 0-1,1 0 0,1 1 1,0 0-1,0-1 0,1 1 1,2 25-1,0-31 10,-1 0 1,2 0-1,-1 0 0,1-1 1,0 1-1,0 0 1,1-1-1,0 0 0,0 1 1,0-1-1,1 0 1,0-1-1,0 1 0,0-1 1,1 0-1,0 0 0,0 0 1,0 0-1,1-1 1,-1 0-1,1 0 0,0-1 1,11 5-1,-3-2 0,0 0 0,1-1 0,-1-1 0,1-1 0,0 0 0,0-1 0,0 0 0,1-1 0,-1-1 0,0 0 0,0-1 0,18-4 0,-9-2-28,-1 0 1,0-2-1,-1-1 0,0 0 1,0-2-1,-1 0 0,-1-2 0,0 0 1,28-26-1,0-1-335,-34 106 513,-13-61-141,0 0 1,1 0 0,-1-1 0,1 1-1,0 0 1,0-1 0,0 1 0,0-1-1,0 1 1,1-1 0,0 0 0,0 0-1,0 0 1,0-1 0,0 1 0,0-1 0,4 3-1,6 2 11,0 0-1,0-1 0,16 6 0,-22-10-15,18 7 50,1-2 1,-1-1-1,1-1 1,0-1-1,0-1 1,39-1 0,-15-4 109,0-2 0,65-14 0,-103 16-136,0-1 0,1-1 0,-2 0 0,1 0 0,0-1 0,-1 0 0,16-11 0,-23 13-19,1-1-1,-1 1 0,1-1 1,-1 0-1,-1-1 1,1 1-1,0 0 1,-1-1-1,0 0 0,0 0 1,0 0-1,-1 0 1,0-1-1,0 1 0,0 0 1,0-1-1,-1 0 1,1-8-1,-2 0-17,-1 1 0,0 0 1,-1-1-1,0 1 0,-1 0 0,-1 0 0,0 0 0,-1 0 0,0 1 0,-1-1 0,-8-12 1,8 14 6,-1 1 1,0-1 0,0 1 0,-1 1 0,0-1-1,-1 1 1,0 1 0,0 0 0,-1 0 0,0 1-1,0 0 1,-1 0 0,0 1 0,0 1 0,0 0 0,-1 0-1,-12-2 1,0 3 1,1 2 0,0 0 0,-1 1 0,1 1 0,-1 2 0,1 0 0,-1 2 0,1 0 0,0 2 0,-26 9 0,32-9-44,1 1-1,0 0 0,1 1 1,0 1-1,0 0 0,1 1 1,-16 14-1,23-18-7,1 1 1,0-1-1,0 1 1,1 0-1,0 1 1,0-1-1,0 1 0,1 0 1,0 0-1,1 0 1,0 1-1,0-1 1,1 1-1,-3 17 1,5-22-133,-1 0 0,1 1 1,0-1-1,0 0 0,0 0 1,0 0-1,1 1 0,0-1 1,0 0-1,0 0 0,0 0 1,1 0-1,0 0 0,-1 0 1,2 0-1,-1-1 1,0 1-1,1-1 0,-1 1 1,1-1-1,0 0 0,6 5 1,26 26-3167</inkml:trace>
</inkml:ink>
</file>

<file path=ppt/ink/ink90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1.3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39 6144,'0'-2'284,"0"0"0,0 1 0,1-1 0,-1 1 0,0 0 0,0-1 0,1 1 0,-1-1 0,1 1 0,-1-1 0,1 1 0,0 0 0,-1-1 0,1 1 0,0 0 0,0 0 0,0 0 0,0-1 1,0 1-1,1-1 0,-1 2-122,-1-1 0,1 0 1,0 1-1,-1-1 0,1 0 1,0 1-1,-1-1 1,1 1-1,0-1 0,0 1 1,-1-1-1,1 1 0,0 0 1,0-1-1,0 1 0,0 0 1,0 0-1,-1-1 1,1 1-1,0 0 0,0 0 1,0 0-1,0 0 0,0 0 1,0 0-1,0 1 1,-1-1-1,1 0 0,0 0 1,0 1-1,0-1 0,0 0 1,-1 1-1,2 0 0,-2 18 1972,-7 65 554,9 173 810,5 77-2005,-7-322-1473,16 312 276,-9-265-348,2 0 0,2-1-1,31 92 1,-41-149-23,-1 1-1,1 0 1,0 0 0,-1-1-1,1 1 1,0-1 0,0 1 0,0-1-1,0 1 1,1-1 0,-1 1-1,0-1 1,1 0 0,-1 0-1,0 1 1,1-1 0,0 0-1,-1-1 1,1 1 0,0 0-1,-1 0 1,1-1 0,0 1-1,0-1 1,-1 1 0,1-1-1,0 0 1,0 0 0,0 0-1,0 0 1,-1 0 0,1 0-1,0 0 1,0 0 0,0-1-1,0 1 1,1-2 0,8-2-1020,1 0 0,-1-1 1,-1-1-1,18-11 0,-9 5-489,19-11-1743</inkml:trace>
</inkml:ink>
</file>

<file path=ppt/ink/ink90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1.7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7296,'10'7'3584,"8"-11"-1920,-13 4 5119,18 4-6527,-3-1 128,23-10 0,-11 4 128,16-1-1280,-11-1 128,15-6-1024,-10 2 129,-4 2-1025,-10 4 128</inkml:trace>
</inkml:ink>
</file>

<file path=ppt/ink/ink90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2.2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0 369 5248,'4'2'1007,"-1"-1"1,0 1-1,0 1 0,-1-1 0,1 0 1,0 1-1,-1-1 0,1 1 1,-1 0-1,3 3 0,16 20 1560,-19-24-2775,5 6 330,0-1-1,1 0 0,0-1 0,0 0 0,0 0 1,1-1-1,-1 0 0,1 0 0,1-1 1,-1 0-1,1-1 0,-1 0 0,1 0 0,0-1 1,0 0-1,0-1 0,15 0 0,-3-1 102,-1-1 1,1 0-1,0-2 0,-1-1 1,0 0-1,0-2 0,21-8 0,-26 8-94,-1-1 1,0 0-1,0-1 0,-1-1 0,0-1 0,0 0 0,15-14 0,-23 17-91,1 1 0,-1-1 1,-1 0-1,1-1 0,-1 1 0,-1-1 0,1 0 0,-1 0 0,-1 0 0,1-1 0,-1 1 1,-1-1-1,0 0 0,0 0 0,1-16 0,-3 13-43,-1 0-1,0 1 1,0-1-1,-1 0 1,-1 0-1,0 1 1,-1-1 0,-5-11-1,6 15-16,-1 1-1,0-1 1,-1 1-1,1 0 1,-1 0 0,-1 0-1,1 1 1,-1 0-1,-1 0 1,1 0 0,-1 1-1,0 0 1,-9-5-1,1 3-12,-1 1 0,0 1 0,0 0 0,0 2 0,-1 0 0,1 0 0,-1 2 0,1 0 0,-1 0 0,0 2 0,1 0 0,-24 5 0,22-3 7,0 1 0,0 1 1,0 0-1,1 1 0,0 1 0,0 1 0,1 0 0,-1 1 1,2 1-1,0 1 0,-19 16 0,29-23 10,1 0 0,1 0 0,-1 1 0,0-1 0,1 1 0,0 0 0,0 0 0,1 0 0,-1 0 0,1 1 0,0-1 0,1 1 0,-1-1 0,1 1 1,0 0-1,1-1 0,-1 1 0,1 9 0,2-11-2,-1-1 0,0 0 0,1 0 1,0 0-1,0 0 0,0 0 1,0 0-1,1 0 0,-1-1 0,1 1 1,-1-1-1,1 1 0,0-1 0,0 0 1,0 0-1,0-1 0,0 1 0,0-1 1,1 1-1,-1-1 0,0 0 1,7 1-1,7 3-92,1-1 0,35 3 0,-27-6 6,0-1 0,0-2 0,-1 0-1,1-2 1,0 0 0,28-10 0,-3-3-88,89-42 1,-133 55 303,1 1 1,0-1 0,0 2-1,0-1 1,15-2 0,-22 5-68,0-1 1,0 1 0,0 0 0,0 0 0,0 1 0,0-1 0,0 0 0,0 0 0,0 0 0,0 1 0,0-1 0,0 0 0,0 1 0,0-1-1,0 1 1,0-1 0,0 1 0,0 0 0,0-1 0,0 1 0,0 1 0,0 0 32,0-1 0,0 1 0,-1 0 0,1 0 0,0 0 0,-1 0 0,0 0 0,1 0 0,-1 0 0,0 0 0,0 0 0,0 0 0,0 0 0,-1 0 0,1 0 0,-1 2 0,-6 33 811,3-19-568,1-1-1,0 1 0,1 0 0,1 0 0,1 0 1,2 22-1,-1-34-289,0 0 1,0 0 0,0 0-1,1-1 1,-1 1 0,1-1-1,1 1 1,-1-1 0,1 1-1,0-1 1,0 0-1,6 7 1,-3-7-207,1 0 0,0 0-1,0-1 1,0 0 0,0 0 0,1 0 0,-1-1 0,1 0-1,13 3 1,49 12-2831,-5-5-448</inkml:trace>
</inkml:ink>
</file>

<file path=ppt/ink/ink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1.5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339 17 8192,'-32'-16'4096,"17"133"-5248,10-81 6272,-4 10-4992,-10 2-1,-10 7-510,-8 7 127,0 1-768,-10-8 0,-4-13-1024,-6-10 128</inkml:trace>
</inkml:ink>
</file>

<file path=ppt/ink/ink90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3.0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24 205 5376,'-2'-2'321,"0"0"1,1 0-1,-1 0 0,1-1 1,0 1-1,0-1 0,0 1 1,0-1-1,0 1 1,1-1-1,-1 0 0,1 1 1,-1-1-1,1 0 0,0 1 1,0-1-1,0 0 0,1 1 1,-1-1-1,1 0 1,-1 1-1,1-1 0,0 1 1,0-1-1,0 1 0,0-1 1,1 1-1,-1 0 1,0-1-1,1 1 0,2-2 1,0-2-84,1 0 1,0 1 0,0 0 0,0 0 0,1 0-1,0 0 1,0 1 0,0 0 0,13-6-1,10-3 293,-1 2-1,2 0 0,-1 2 1,1 2-1,1 1 0,56-5 0,-83 11-472,-1 0-1,1 0 1,-1 0-1,1 1 0,0 0 1,-1-1-1,1 1 1,-1 0-1,0 1 1,1-1-1,-1 1 0,0-1 1,0 1-1,0 0 1,0 0-1,0 0 0,0 1 1,-1-1-1,1 1 1,-1 0-1,1-1 1,-1 1-1,0 0 0,0 0 1,0 0-1,-1 1 1,1-1-1,-1 0 1,0 1-1,0-1 0,0 1 1,0-1-1,0 1 1,-1 5-1,2 6 43,-2 0 0,0 0 0,-1 0 0,0 0 0,-1 0 0,-7 26 0,3-19-49,-1-1 1,-2 0 0,1 0 0,-2-1 0,-1 0-1,-1-1 1,0 0 0,-19 21 0,30-38-49,-35 44 4,-3-1 0,-78 71 0,93-91 13,-20 16 47,42-40-64,0 1-1,0-1 0,0 1 0,0-1 0,-1 0 0,1 0 0,0 0 1,-1 0-1,1 0 0,0-1 0,-1 1 0,1-1 0,-1 1 0,1-1 1,-1 0-1,1 0 0,-1 0 0,-3-1 0,5 1-4,1 0-1,-1 0 0,0-1 1,0 1-1,0 0 0,0-1 1,0 1-1,1-1 0,-1 1 1,0-1-1,0 1 0,1-1 1,-1 1-1,0-1 0,1 0 1,-1 0-1,1 1 0,-1-1 1,1 0-1,-1 0 0,1 1 1,0-1-1,-1 0 0,1 0 1,0 0-1,-1 0 0,1 0 1,0 0-1,0 1 0,0-1 1,0 0-1,0 0 0,0 0 1,0 0-1,0 0 0,0 0 1,1 0-1,-1 0 0,0 1 1,0-1-1,1 0 0,-1 0 1,1 0-1,-1 0 0,2-1 1,-1-1-11,1 0 0,0-1 0,1 1 0,-1 0 0,1 0 0,-1 0 0,1 1 0,0-1 1,0 1-1,0-1 0,5-2 0,-1 2 10,0-1-1,1 1 1,-1 1 0,1 0 0,0 0-1,-1 0 1,1 1 0,0 0-1,0 0 1,0 1 0,0 0 0,0 1-1,0 0 1,0 0 0,-1 0-1,1 1 1,0 0 0,-1 1 0,1 0-1,-1 0 1,0 1 0,0-1-1,0 1 1,-1 1 0,13 9 0,-5-4 15,0-1 1,0 0 0,1-2-1,0 1 1,0-2-1,1 0 1,0-1 0,29 6-1,-31-9-583,0 0 1,0-1-1,1 0 0,-1-1 0,0 0 0,15-3 0,-1-5-2330,-4 3-192</inkml:trace>
</inkml:ink>
</file>

<file path=ppt/ink/ink90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3.4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15 6912,'-5'28'3456,"33"-24"-2816,-19-4 4608,25 0-4865,-11 0 1,43-4 384,-20 1 0,25-3-1024,-14 6 0,18-19-1024,-18 4 129,-15 15-1025,-10 0 0</inkml:trace>
</inkml:ink>
</file>

<file path=ppt/ink/ink90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3.7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29 392 8192,'0'16'4096,"4"27"-4480,1-34 7167,-5 17-6911,0 3 128,5 17-768,-1-7 0,6-16-1023,-1 2 127,14-11-640,-8-1 0</inkml:trace>
  <inkml:trace contextRef="#ctx0" brushRef="#br0" timeOffset="1">47 1 10496,'-46'3'5248,"60"17"-11904,-11-20 11136,22 16-7808,-7-5 0</inkml:trace>
</inkml:ink>
</file>

<file path=ppt/ink/ink90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4.3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91 247 6144,'-2'-1'310,"-1"1"1,1 0 0,0-1-1,-1 1 1,1 0 0,0 0-1,-1 1 1,1-1 0,0 0-1,-1 1 1,1 0-1,0-1 1,-1 1 0,1 0-1,0 0 1,0 0 0,0 0-1,0 1 1,0-1-1,0 1 1,0-1 0,1 1-1,-1-1 1,0 1 0,1 0-1,-1 0 1,1 0 0,0 0-1,0 0 1,0 0-1,0 0 1,0 0 0,0 1-1,0-1 1,1 0 0,-1 4-1,-1 1 142,0-1 0,0 1 0,1 0 1,0 1-1,0 9 0,2-12-559,-1 1 1,0-1-1,1 0 1,0 0-1,0 0 1,0 1 0,3 5-1,0-4 222,0-1 1,0 1-1,1 0 0,-1-1 1,2 0-1,-1 0 0,0-1 1,1 1-1,0-1 0,1 0 1,-1-1-1,1 1 0,0-1 1,13 5-1,-3-2-26,0-1-1,1-1 1,-1 0-1,1-2 1,21 3-1,-10-5 0,0-1 0,1-1-1,-1-1 1,0-2 0,-1-1 0,1-1-1,-1-1 1,44-18 0,-59 20-10,-1 0 0,0-1 1,0-1-1,-1 0 1,0 0-1,0-1 1,0-1-1,-1 0 0,-1 0 1,12-14-1,-17 18-35,0-1-1,-1 1 0,1-1 0,-1 0 1,0 0-1,-1 0 0,1 0 0,-1 0 1,-1-1-1,1 1 0,-1-1 1,0 1-1,0-1 0,-1 1 0,0-1 1,0 1-1,-1-1 0,0 0 1,0 1-1,0-1 0,-1 1 0,0 0 1,-3-7-1,-1-1-7,-2 0 1,0 1 0,-1 0-1,0 0 1,-1 1-1,0 0 1,-1 1-1,-1 0 1,1 0-1,-2 1 1,1 1 0,-1 0-1,-1 1 1,-16-7-1,14 7-60,-2 2-1,1 0 1,-1 1-1,1 1 1,-1 1 0,-1 0-1,1 2 1,0 0-1,-23 1 1,41 0 23,-22 0-94,0 2 0,0 0 0,0 0 0,1 2 0,0 1 0,-29 10 0,40-11-56,-1 1 1,1 0-1,0 0 0,0 1 1,1 0-1,0 1 1,0 0-1,0 0 1,1 1-1,0 0 0,1 0 1,-1 1-1,-5 10 1,11-16 6,0 0 0,0 0 1,0 0-1,1 1 0,-1-1 0,1 0 1,0 1-1,0-1 0,0 1 1,1 0-1,-1-1 0,1 1 1,-1-1-1,1 1 0,1 0 1,-1-1-1,0 1 0,1 0 0,0-1 1,0 1-1,0-1 0,0 1 1,0-1-1,1 0 0,-1 1 1,1-1-1,0 0 0,3 3 0,-3-2-10,25 50-2810</inkml:trace>
</inkml:ink>
</file>

<file path=ppt/ink/ink90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4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1 9472,'-5'5'456,"1"2"0,-1-1 0,1 0 1,0 1-1,1-1 0,0 1 1,0 0-1,0 1 0,1-1 0,-2 14 1,1 1 1384,2 0 1,1 33 0,1-7-1016,-1-21-795,8 54 1,-7-72-38,1-1 0,0 1 1,0-1-1,1 0 0,0 0 1,0 0-1,1 0 0,0-1 0,1 0 1,10 14-1,-15-20-6,1 0 1,-1 0-1,1 0 0,0 0 1,-1-1-1,1 1 0,0 0 1,-1-1-1,1 1 0,0 0 0,0-1 1,0 1-1,0-1 0,0 1 1,-1-1-1,1 1 0,0-1 1,0 0-1,0 1 0,0-1 1,0 0-1,0 0 0,0 0 1,2 0-1,-3-1-3,1 1 0,-1-1-1,1 0 1,-1 0 0,0 0 0,1 0 0,-1 0-1,0 0 1,1 0 0,-1 0 0,0 0 0,0 0 0,0 0-1,0 0 1,0 0 0,0 0 0,0 0 0,-1-2 0,-13-57-369,13 56 367,-7-25-9,1 0 1,2 0-1,1-1 0,0-32 1,4 58 37,1 0 0,-1-1 0,1 1 0,0 0 0,0 0 0,1-1 0,-1 1 0,1 0 0,0 0 0,0 1 0,0-1 0,0 0 0,1 1 0,0-1 0,-1 1 0,1 0 0,1 0 0,-1 0 0,0 0 1,1 0-1,-1 1 0,6-3 0,8-5 78,0 2 1,1 1 0,33-11 0,-45 17-45,0-1 0,0 0 0,0 1 0,0 0 1,0 1-1,0 0 0,0 0 0,1 0 0,-1 0 0,0 1 1,0 0-1,0 0 0,0 1 0,6 2 0,-8-2 14,0 0-1,1 1 0,-1-1 0,0 1 0,-1 0 1,1 0-1,0 0 0,-1 1 0,0-1 1,0 1-1,0 0 0,0 0 0,-1 0 1,1 0-1,-1 0 0,0 1 0,0-1 1,-1 1-1,2 5 0,0 5 113,-1 0 0,-1 0 0,0 0 0,-2 1 0,1-1 0,-2 0 0,-3 15-1,3-18-365,0 0-1,0 1 1,1-1-1,1 0 0,0 0 1,0 0-1,1 0 1,1 0-1,0 1 0,1-2 1,6 21-1,3-18-2514,-2-3-256</inkml:trace>
</inkml:ink>
</file>

<file path=ppt/ink/ink90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5.2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0 7552,'-5'29'3712,"5"29"-4352,0-51 4608,0 9-5760,0-3 0,9 13-1792,-4-6 0</inkml:trace>
</inkml:ink>
</file>

<file path=ppt/ink/ink90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5.6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20 11520,'-6'0'5759,"54"-16"-20094,-39 12 11647</inkml:trace>
</inkml:ink>
</file>

<file path=ppt/ink/ink90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6.3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124 259 4864,'-2'-1'389,"1"1"1,-1-1-1,1 1 0,-1-1 1,1 1-1,-1 0 0,1 0 1,-1 0-1,1 0 0,-1 0 1,1 0-1,-1 0 0,1 0 1,-1 1-1,1-1 0,-1 0 1,1 1-1,-1-1 1,1 1-1,0 0 0,-1-1 1,1 1-1,0 0 0,0 0 1,-2 2-1,0 0-60,0 0 0,1 0 0,0 1 0,0-1-1,0 1 1,0-1 0,1 1 0,-1 0 0,-1 7 0,0 6 318,0 1 0,0 0 0,1 28-1,3-40-535,0 1 0,0-1-1,1 0 1,-1 0 0,1-1 0,0 1-1,1 0 1,-1 0 0,1-1-1,1 0 1,-1 1 0,1-1 0,-1-1-1,1 1 1,1 0 0,-1-1-1,1 0 1,-1 0 0,1 0 0,7 3-1,-4-2-38,0 0-1,0 0 1,1-1 0,0 0-1,0-1 1,0 1 0,0-2-1,1 0 1,-1 0 0,1 0-1,0-1 1,-1-1 0,11 0-1,-6 0-21,0-1 0,0-1 0,0-1-1,0 0 1,-1 0 0,1-2 0,-1 1-1,0-2 1,0 0 0,-1 0 0,1-1 0,-1-1-1,-1 0 1,20-17 0,-23 18-44,-1-1 0,1 0 0,-1 0 0,-1-1 0,1 0 0,-2 0 1,1 0-1,-1-1 0,-1 0 0,1 0 0,-2 0 0,1 0 0,-2-1 0,1 1 0,-1-1 0,-1 0 1,0 0-1,-1 0 0,0 1 0,-1-16 0,-4 13-41,1-1 0,-2 1 0,0 0 0,0 1 0,-1 0 0,-1 0 0,0 0 0,-1 1-1,0 0 1,0 1 0,-1 0 0,-1 0 0,-13-9 0,12 10-35,0 1 0,0 0 0,-1 1 0,0 0 0,0 1 0,-1 0-1,1 1 1,-25-5 0,8 4-119,1 2 0,-1 2 0,-32 0 1,53 2 136,0 1-1,0 0 1,1 0 0,-1 1 0,1 0 0,-1 1 0,1 0 0,0 0 0,0 1-1,-14 8 1,19-10 39,0-1-1,1 1 0,-1 0 1,1 0-1,0 1 0,-1-1 1,1 0-1,0 1 0,0-1 1,0 1-1,1 0 0,-1-1 1,1 1-1,-1 0 1,1 0-1,0 0 0,0 0 1,0 0-1,1 0 0,-1 1 1,1-1-1,-1 0 0,1 0 1,0 0-1,1 1 0,-1-1 1,0 0-1,1 0 0,0 0 1,-1 0-1,1 0 0,3 6 1,0-2 6,1 1 1,0-1-1,1 0 1,0-1-1,0 1 1,0-1-1,0 0 1,1-1-1,0 1 1,0-1-1,1-1 1,-1 1-1,1-1 1,0-1-1,10 4 1,12 3-9,-1 0-1,60 9 1,-26-12 50,0-3 0,0-3 0,83-8-1,-142 7-23,16-3 139,10-1 85,-29 4-207,0 0 1,-1 0-1,1 0 0,0 0 1,0 0-1,-1 0 1,1 0-1,0 0 0,0 0 1,-1 0-1,1 0 1,0 1-1,-1-1 0,1 0 1,0 0-1,-1 1 1,1-1-1,0 1 0,-1-1 1,1 0-1,-1 1 1,1-1-1,-1 1 0,1-1 1,-1 1-1,1 0 1,-1 1 36,0 0 1,0 0 0,-1 0 0,1 0 0,-1 0-1,0-1 1,1 1 0,-1 0 0,0 0 0,0-1-1,0 1 1,0 0 0,0-1 0,-1 1 0,1-1-1,0 0 1,-2 2 0,-14 19 499,8 4-131,1 1-1,-6 32 1,13-56-423,1-1-1,-1 1 1,1 0-1,0 0 0,-1-1 1,1 1-1,1 0 1,-1 0-1,0-1 1,1 1-1,-1 0 1,1-1-1,0 1 0,0 0 1,0-1-1,0 1 1,0-1-1,1 0 1,-1 1-1,4 3 1,-2-3-35,0 0 1,1 0 0,0-1 0,-1 1 0,1-1 0,0 0 0,0 0 0,1 0 0,-1-1 0,0 0 0,8 2 0,7 0-504,0-1 1,0-1 0,1 0 0,30-4 0,54-2-4850,-59 5 2049</inkml:trace>
</inkml:ink>
</file>

<file path=ppt/ink/ink90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6.9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403 7 6784,'-2'-1'182,"1"0"1,-1 0-1,1 1 0,-1-1 1,1 0-1,-1 1 1,0 0-1,1-1 0,-1 1 1,0 0-1,1 0 1,-1 0-1,0 0 0,1 0 1,-1 0-1,0 0 1,1 1-1,-1-1 0,1 1 1,-1-1-1,-2 2 1,-21 4 3740,-4 0-3375,0 2 0,1 1 0,0 1 0,0 2 0,-39 22 0,40-20-551,24-13 24,-8 4 177,0 1-1,0 0 0,0 0 1,1 1-1,0 0 0,0 1 0,-12 12 1,22-19-183,0-1-1,-1 0 1,1 1 0,0-1 0,-1 0-1,1 1 1,0-1 0,-1 1 0,1-1-1,0 0 1,0 1 0,0-1 0,-1 1 0,1-1-1,0 1 1,0-1 0,0 1 0,0-1-1,0 1 1,0-1 0,0 1 0,0-1 0,0 1-1,0-1 1,0 0 0,0 1 0,0-1-1,1 1 1,-1-1 0,0 1 0,0-1 0,0 1-1,1-1 1,-1 0 0,0 1 0,1-1-1,-1 1 1,23 8 214,32-4-123,-43-5-98,59 0 103,80 10 1,-131-7-47,-1 0-1,0 1 0,0 1 1,-1 0-1,1 2 0,-1 0 0,-1 1 1,1 1-1,21 14 0,-35-20-32,0 0 0,0 0-1,-1 1 1,1-1-1,-1 1 1,0-1-1,0 1 1,-1 0 0,1 0-1,-1 0 1,1 1-1,-1-1 1,-1 1 0,1-1-1,-1 1 1,1-1-1,-1 1 1,-1 0-1,1 0 1,-1-1 0,0 1-1,0 0 1,0 0-1,0 0 1,-1-1 0,0 1-1,0 0 1,0-1-1,-1 1 1,1 0 0,-1-1-1,0 0 1,-4 7-1,0-1 48,0-1 0,-1 0-1,1 0 1,-2 0 0,1-1 0,-1 0-1,-1 0 1,1-1 0,-1 0-1,0 0 1,-1-1 0,0-1 0,-15 7-1,14-7 5,-1-1-1,0 0 1,-1-1-1,1-1 1,0 0-1,-1 0 1,1-2-1,-1 1 1,0-1-1,1-1 1,-1-1-1,1 0 1,-1 0-1,-14-6 1,-7-1 273,21 6-2233,5 0-5391,15 6 4196</inkml:trace>
</inkml:ink>
</file>

<file path=ppt/ink/ink90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7.4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393 1 7040,'-13'0'1807,"-62"0"4645,-40 10-3872,100-8-2462,1 0 0,-1 2 0,1 0 0,0 1 0,0 0 0,1 1 1,-1 0-1,1 1 0,1 1 0,-20 14 0,30-21-88,1 0 0,0 0 0,-1 0 0,1 0-1,0 0 1,0 0 0,0 1 0,0-1 0,0 0 0,0 0 0,0 1 0,0-1-1,1 1 1,-1-1 0,0 1 0,1-1 0,-1 1 0,1-1 0,0 1 0,-1 0-1,1-1 1,0 1 0,0-1 0,0 1 0,0 0 0,0-1 0,1 1 0,-1-1-1,0 1 1,1 0 0,-1-1 0,1 1 0,-1-1 0,1 1 0,0-1 0,0 0-1,0 1 1,0-1 0,0 0 0,0 1 0,0-1 0,0 0 0,0 0 0,0 0-1,1 0 1,-1 0 0,0 0 0,1-1 0,-1 1 0,3 1 0,8 4 23,-1 0 1,1-1 0,0 0-1,24 6 1,102 17-34,-86-20-19,95 29 0,-132-32-1,-1 0 0,1 2 0,-1 0 0,-1 0 0,1 1 0,-1 1-1,0 1 1,-1-1 0,0 2 0,16 19 0,-24-26 41,-1 1 0,1 0-1,-1 0 1,-1 0-1,1 0 1,-1 1-1,0-1 1,0 1 0,0-1-1,-1 1 1,0 0-1,0-1 1,-1 1 0,1 0-1,-1 0 1,0 0-1,-1-1 1,1 1-1,-1 0 1,-1 0 0,1-1-1,-1 1 1,0-1-1,0 1 1,0-1 0,-1 0-1,0 0 1,0 0-1,0 0 1,0 0-1,-1-1 1,0 1 0,0-1-1,0 0 1,-1 0-1,1-1 1,-1 1 0,0-1-1,0 0 1,-10 4-1,-8 2 266,-1-1-1,1-2 1,-2 0-1,1-1 1,-42 2-1,51-7-407,0 0-1,-1 0 0,1-1 1,0-1-1,-1-1 1,1 0-1,0-1 0,1-1 1,-1 0-1,-16-9 0,30 14-96,-1 0-1,1-1 1,0 1-1,0-1 1,1 1 0,-1-1-1,0 0 1,0 1-1,0-1 1,0 0-1,0 1 1,1-1-1,-1 0 1,0 0-1,1 0 1,-1 0-1,1 0 1,-1 0 0,1 0-1,-1 0 1,1 0-1,-1 0 1,1 0-1,0 0 1,0 0-1,0 0 1,-1 0-1,1 0 1,0 0-1,0 0 1,0 0 0,1-1-1,-1 1 1,0 0-1,0 0 1,1 0-1,-1 0 1,0 0-1,2-1 1,10-4-2894</inkml:trace>
</inkml:ink>
</file>

<file path=ppt/ink/ink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2.0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5376,'0'20'2688,"9"42"-1792,-9-39 3968,0 32-4480</inkml:trace>
</inkml:ink>
</file>

<file path=ppt/ink/ink90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7.8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74 277 9600,'-3'5'789,"1"1"1,0 0-1,0 0 1,0 1-1,1-1 1,0 0-1,0 0 1,0 1-1,1-1 1,0 0-1,0 1 1,1-1-1,0 0 1,2 11-1,0-9-553,0-1 0,0 0 0,0-1 0,1 1 0,0 0 0,0-1 0,1 0 0,-1 0 0,1 0 0,1-1 0,5 5-1,-1-2-204,0 0-1,1-1 0,0 0 0,0-1 0,0-1 0,1 1 0,-1-2 0,1 0 0,1 0 0,-1-1 0,0 0 0,1-1 0,0-1 1,14 0-1,-9-3 18,1 0 0,0-2 1,0 0-1,-1-1 0,0-1 1,0-1-1,-1-1 0,1 0 1,-2-1-1,1-1 0,-1 0 1,-1-1-1,0-1 1,14-14-1,-23 20-39,-1 0 0,0-1 0,0 1 0,-1-1-1,1 0 1,-2 0 0,1 0 0,-1-1 0,0 1 0,0-1 0,-1 0 0,0 0 0,0 0 0,-1 0 0,0 0-1,-1 0 1,0 0 0,0 0 0,0 0 0,-1 0 0,-1 0 0,1 0 0,-6-15 0,3 11 11,-1 0 0,0 0-1,-1 1 1,0 0 0,-1 0 0,0 0 0,-1 1 0,0 0 0,-1 0 0,0 1-1,0 0 1,-1 1 0,0 0 0,-17-11 0,14 12-15,1 1 0,-1-1 0,0 2 0,0 0 0,-1 1 0,1 0 1,-1 1-1,0 1 0,0 0 0,0 0 0,0 2 0,-26 1 0,18 3-66,1 0-1,0 1 0,1 2 1,-1 0-1,1 1 0,0 0 1,-29 20-1,48-28 27,-12 7-210,0 1 1,1 0-1,1 1 0,-12 10 1,21-17 80,0 0 1,0 0-1,0 0 1,0 0-1,0 1 1,0-1-1,1 1 0,-1-1 1,1 1-1,0-1 1,0 1-1,0 0 1,0 0-1,0 0 1,1 0-1,-1-1 0,1 1 1,0 0-1,0 0 1,0 0-1,0 0 1,0 0-1,1 0 0,-1 0 1,1 0-1,1 3 1,24 36-3059</inkml:trace>
</inkml:ink>
</file>

<file path=ppt/ink/ink90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8.4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491 148 8064,'-2'-20'1191,"1"8"-107,-1 0 0,0 0-1,0 0 1,-8-20 0,9 29-964,0 0 0,-1 0 0,1 1 0,-1-1 0,0 0 0,0 1 1,0-1-1,0 1 0,0 0 0,0 0 0,-1-1 0,1 2 0,-1-1 0,1 0 1,-1 0-1,0 1 0,0-1 0,0 1 0,0 0 0,0 0 0,0 0 1,0 0-1,-6 0 0,-2 1-13,0 0 1,-1 1-1,1 0 0,0 1 1,0 0-1,0 1 1,0 0-1,0 1 0,1 0 1,-19 10-1,-5 5 774,-60 45 1,75-50-569,1 1-1,1 1 1,-19 22 0,30-31-216,0 0-1,0 1 1,1 0 0,1 0-1,-1 0 1,1 0-1,0 1 1,1-1 0,0 1-1,1 0 1,-3 11-1,5-16-69,0 1 0,1-1 0,-1 0-1,1 0 1,-1 0 0,1 0 0,1 0-1,-1 0 1,0-1 0,1 1 0,0 0-1,0 0 1,0-1 0,0 0-1,1 1 1,-1-1 0,1 0 0,0 0-1,0 0 1,5 4 0,7 4-56,0 0 0,1-1 0,19 10 0,-26-15-11,20 10-728,1-2 0,0 0 0,1-2 0,0-2 0,1 0 0,46 5 0,-19-7-2197</inkml:trace>
</inkml:ink>
</file>

<file path=ppt/ink/ink90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8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8192,'0'20'4096,"14"15"-3584,-8-26 5759,3 25-6143,-4-6 0,4 3 0,0-6 0,5 14-1024,0-13 128,6 3-1663,-8-15 127</inkml:trace>
</inkml:ink>
</file>

<file path=ppt/ink/ink90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9.1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7680,'0'11'3840,"91"1"-8576,-68-8 5504,5-4-2688,-5 3 128</inkml:trace>
</inkml:ink>
</file>

<file path=ppt/ink/ink90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09.5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134 311 5248,'9'-27'7703,"-12"19"-2628,-13 13-3454,12 0-1417,-1-1-1,1 1 1,0 0 0,0 0-1,1 0 1,-1 1-1,1 0 1,0-1-1,1 1 1,0 0-1,-1 0 1,2 0 0,-1 1-1,1-1 1,0 0-1,0 0 1,1 1-1,-1-1 1,2 1-1,-1-1 1,1 0 0,0 1-1,3 11 1,-2-14-175,1 0 0,-1 0 0,1 0 1,0 0-1,0 0 0,0-1 0,0 1 0,1-1 1,-1 0-1,1 0 0,0 0 0,0-1 1,0 1-1,0-1 0,1 0 0,-1 0 1,1 0-1,-1-1 0,1 0 0,0 0 0,-1 0 1,1 0-1,0-1 0,-1 0 0,1 1 1,5-2-1,8 0 60,0-1 0,0-1 0,-1 0-1,1-2 1,25-9 0,-36 12-105,1-1-1,-1 1 0,0-2 1,0 1-1,-1-1 0,1 0 1,-1-1-1,0 1 0,0-1 1,0-1-1,0 1 0,-1-1 1,0 0-1,0 0 0,-1 0 1,0-1-1,0 1 0,0-1 1,-1 0-1,0 0 0,0-1 1,-1 1-1,0 0 0,0-1 1,-1 0-1,0 1 0,0-1 1,-1 0-1,0 1 0,0-1 1,-2-10-1,-2 2-85,-1 0 0,-1 0 0,0 0 1,-1 1-1,-1 0 0,0 0 0,-1 1 0,0 0 0,-1 1 1,-1 0-1,0 0 0,-17-14 0,21 20 26,-2 1 0,1 0 0,-1 0 0,0 0-1,0 1 1,-1 1 0,1-1 0,-1 1 0,0 1 0,0 0 0,-1 1-1,1 0 1,0 0 0,-1 1 0,1 0 0,-1 1 0,0 0 0,1 1 0,-1 0-1,-16 4 1,21-3 40,0-1-1,1 1 1,0 0-1,-1 0 0,1 0 1,0 1-1,0 0 1,0 0-1,0 0 1,1 1-1,-1 0 0,1-1 1,0 1-1,0 1 1,0-1-1,1 1 1,-1-1-1,1 1 0,0 0 1,1 0-1,-1 1 1,1-1-1,0 0 1,0 1-1,1 0 0,0-1 1,0 1-1,0 0 1,0-1-1,1 1 0,0 6 1,1-3-9,0 0 0,0 0 0,1 0 0,0 0 0,1 0 0,0-1 0,0 1 0,1-1 0,0 0 0,0 0 1,1 0-1,0-1 0,1 1 0,-1-1 0,1 0 0,1-1 0,-1 0 0,1 0 0,9 6 0,7 1-188,0-1-1,1-1 1,49 14 0,-51-18 57,-8-2 56,1-2 0,-1 0 1,1 0-1,0-1 0,0-1 0,21-1 1,-30 0 64,1-1 0,-1 1 0,0-1 0,1 0 0,-1-1 0,0 0 1,1 0-1,-1 0 0,0-1 0,-1 1 0,1-1 0,0-1 1,-1 1-1,0-1 0,0 0 0,9-9 0,-12 10 102,0 1-1,-1-1 1,1 1 0,-1-1-1,0 1 1,0-1-1,0 0 1,0 1-1,0-1 1,0 0 0,-1 0-1,0 0 1,1 0-1,-1 0 1,0 0 0,-1 1-1,1-1 1,0 0-1,-1 0 1,1 0 0,-1 0-1,0 1 1,0-1-1,0 0 1,-1 1 0,1-1-1,0 0 1,-1 1-1,0 0 1,1-1 0,-1 1-1,0 0 1,0 0-1,-1 0 1,1 0 0,0 1-1,-5-4 1,6 5-7,1 0 0,0-1 0,-1 1 0,1 0 0,0 0 0,-1 0 0,1 0-1,-1-1 1,1 1 0,0 0 0,-1 0 0,1 0 0,-1 0 0,1 0 0,0 0 0,-1 0 0,1 0 0,-1 0 0,1 0 0,0 0 0,-1 0 0,1 0 0,-1 1 0,1-1 0,0 0 0,-1 0 0,1 0 0,0 1 0,-1-1 0,1 0 0,0 0 0,-1 1 0,1-1 0,0 0 0,-1 0 0,1 1 0,0-1 0,0 0-1,-1 1 1,1-1 0,0 1 0,0-1 0,0 0 0,0 1 0,0-1 0,-1 1 0,1-1 0,0 0 0,0 1 0,0-1 0,0 1 0,0-1 0,0 0 0,0 1 0,0-1 0,1 1 0,-1-1 0,0 0 0,0 1 0,0-1 0,0 1 0,0-1 0,1 1 0,7 28 936,-8-29-926,8 17 472,1-1 0,0 0 0,21 27 0,7 12 78,-13-9-148,-13-24-347,2 0 0,20 28 1,-33-49-187,0 0 1,1-1-1,-1 1 1,1 0 0,-1-1-1,1 1 1,-1 0 0,1-1-1,-1 1 1,1-1-1,-1 1 1,1-1 0,0 1-1,-1-1 1,1 1 0,0-1-1,-1 0 1,1 1 0,0-1-1,0 0 1,0 0-1,-1 0 1,1 1 0,0-1-1,0 0 1,0 0 0,-1 0-1,1 0 1,0 0-1,0 0 1,0-1 0,-1 1-1,1 0 1,0 0 0,0-1-1,-1 1 1,1 0 0,0-1-1,-1 1 1,1 0-1,0-1 1,0 0 0,18-20-3142</inkml:trace>
</inkml:ink>
</file>

<file path=ppt/ink/ink90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10.0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63 8064,'34'0'3968,"55"-14"-1920,-61 9 4095,4-2-6143,2-1 0,-11 3-2176,-3 2 1,-6-13 767,-20 12 0</inkml:trace>
</inkml:ink>
</file>

<file path=ppt/ink/ink90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10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10496,'38'-9'5248,"161"-26"-17536,-130 28 9088</inkml:trace>
</inkml:ink>
</file>

<file path=ppt/ink/ink90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11.4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14 7808,'-1'0'330,"1"0"0,-1 0-1,0 0 1,0 0 0,0 0 0,1 0 0,-1 0 0,0-1 0,0 1 0,1 0 0,-1 0 0,0-1 0,1 1 0,-1 0-1,0-1 1,1 1 0,-1-1 0,0 1 0,1-1 0,-1 1 0,1-1 0,-1 1 0,1-1 0,-1 0 0,1 1-1,0-1 1,-1 0 0,1 1 0,0-1 0,-1 0 0,1-1 0,0 2 1118,2 14-1315,41 424 5233,-29 216-4439,-16-621-945,2 0 1,1 1-1,2-1 0,2 0 0,9 40 1,-13-69 1,1 0-1,-1 0 1,1-1 0,0 1 0,-1 0 0,1-1 0,1 0 0,-1 1 0,1-1 0,-1 0 0,1 0 0,0 0 0,0-1 0,0 1 0,0-1 0,1 1 0,3 1 0,-1-2-50,-1 0-1,1 0 1,0 0 0,0-1-1,0 0 1,0 0 0,0 0-1,0-1 1,0 0 0,8-1-1,12-3-666,0-1 0,0-2-1,-1 0 1,30-14-1,-44 17 236,42-15-2510,-8 3-213</inkml:trace>
</inkml:ink>
</file>

<file path=ppt/ink/ink90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11.7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39 5760,'-37'-12'2816,"46"1"-1408,-9 11 2944,14 7-3200,-5-3-1,10 1 513,-5-1 128,43-1-2176,-10 1 0,38-8 1536,-19 1 0,23-10-896,-15 6 128,-8-2-1536,-14 2 128,-10 7-1920,-8 0 129</inkml:trace>
</inkml:ink>
</file>

<file path=ppt/ink/ink90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12.1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17 543 8192,'104'-60'10312,"-39"25"-6727,-1-7-3445,-39 23-4,-2-1 0,0-1 0,-1-1 0,-2-1 0,0-1 0,-2-1 0,25-42 0,-40 62-99,0 0 0,-1-1 0,0 1 0,0 0 0,0-1 0,0 1 0,-1-1 0,0 0 1,0 0-1,-1 1 0,1-1 0,-1 0 0,-1 0 0,1 1 0,-1-1 0,0 0 0,0 1 0,0-1 1,-1 0-1,0 1 0,0 0 0,-3-6 0,1 6-15,1 1-1,-1 1 1,0-1-1,1 0 1,-2 1 0,1 0-1,0 0 1,-1 0-1,1 1 1,-1-1 0,0 1-1,0 0 1,0 0-1,-7-1 1,1 1 16,0 0 1,0 1-1,0 0 1,0 1-1,-16 2 1,15-1-9,-1 0 1,1 2 0,0-1 0,0 1 0,1 1 0,-1 0 0,1 1-1,0 0 1,0 1 0,0 0 0,1 1 0,0 0 0,0 1 0,-15 15 0,13-10-6,2 0 1,0 1 0,0 0 0,2 0-1,-1 1 1,2 0 0,0 1 0,1 0 0,0 0-1,-3 20 1,4-15 19,1 1-1,0-1 0,2 1 0,0 40 1,3-53-27,0 0 0,0 0 0,1 0 0,0 0 0,0-1 1,1 1-1,0-1 0,0 1 0,1-1 0,0 0 0,1-1 1,0 1-1,0-1 0,1 0 0,8 9 0,0-6 17,0 0 0,1 0 0,1-2 0,-1 0 0,2-1 0,-1 0 0,1-1-1,0-1 1,0-1 0,26 4 0,-25-7-202,0 1 1,0-2-1,0-1 0,0 0 0,0-1 1,0-1-1,0 0 0,-1-2 0,1 0 0,16-7 1,33-17-2714,-9-3-342</inkml:trace>
</inkml:ink>
</file>

<file path=ppt/ink/ink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2.3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8 615 10496,'-2'-12'4352,"-1"-14"-2758,1-1 1,2 1 0,3-39-1,6-3-2063,-5 48 468,1-1 0,1 1 0,1 0 0,0 1 0,2-1 0,0 1 0,1 1 0,1 0 0,0 0 0,2 1 0,0 1 0,0 0 0,2 1 0,0 0 0,1 1 0,0 1 0,1 1 0,0 0 0,1 1 0,1 1 0,38-16 0,-44 22 6,1-1-1,0 2 0,0 0 0,0 1 1,0 0-1,1 1 0,-1 0 0,1 2 0,-1-1 1,0 2-1,0 0 0,1 1 0,-1 0 1,-1 1-1,1 0 0,0 1 0,-1 1 1,0 0-1,-1 1 0,1 0 0,21 18 0,-22-16 35,0 1-1,-1 0 0,0 1 0,-1 0 1,0 1-1,-1 0 0,0 0 0,-1 1 1,0 0-1,-1 1 0,-1-1 0,0 1 0,-1 1 1,0-1-1,-2 1 0,1-1 0,-2 1 1,0 0-1,0 0 0,-2 28 0,-1-28 99,-1 0 0,0-1-1,-1 1 1,0-1 0,-11 26 0,11-34-62,0-1 0,0 1 1,-1 0-1,0-1 1,0 1-1,0-1 0,-1-1 1,0 1-1,0 0 1,0-1-1,0 0 0,-1 0 1,0-1-1,1 0 1,-9 4-1,-5 0 86,1 0 0,-1-1 0,-1-1 0,1-1 0,-1 0 0,1-2 0,-1 0 0,0-1 0,-26-3 0,-7-4-72,0-3 0,-61-18 0,104 25-251,0 0-1,0 0 1,1 1-1,-20 0 1,26 1-36,1 0 0,-1 0-1,1 1 1,-1-1 0,1 0 0,-1 1 0,1 0 0,-1 0 0,1 0-1,0 0 1,-1 0 0,1 0 0,0 0 0,0 1 0,0-1 0,0 1-1,0-1 1,0 1 0,0 0 0,1 0 0,-1 0 0,1 0 0,-3 4-1,3-4-62,1-1 0,0 1-1,-1 0 1,1-1 0,0 1-1,0 0 1,0-1 0,0 1 0,1 0-1,-1-1 1,0 1 0,1 0-1,-1-1 1,1 1 0,-1-1-1,1 1 1,0-1 0,1 3-1,0-1-276,8 20-2406</inkml:trace>
</inkml:ink>
</file>

<file path=ppt/ink/ink90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12.5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 14976,'0'-16'7423,"25"4"-9471,-16 8 12928,0 13-14080,0-6 128</inkml:trace>
</inkml:ink>
</file>

<file path=ppt/ink/ink90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7.4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10 411 6784,'-1'0'433,"1"0"0,-1 1 0,0-1-1,1 0 1,0 1 0,-1-1 0,1 0 0,-1 1 0,1-1 0,-1 0 0,1 1 0,0-1 0,-1 1 0,1-1 0,0 1-1,-1-1 1,1 1 0,0-1 0,0 1 0,-1-1 0,1 1 0,0-1 0,0 1 0,0-1 0,0 1 0,0 0 0,0-1-1,0 1 1,5 22 2491,18 22-4787,-20-41 3223,2 4-1187,1 0 0,-1-1 0,2 0 0,-1 0-1,1-1 1,0 0 0,0 0 0,1 0 0,0-1 0,8 4-1,11 5 233,45 16-1,-53-24-325,0-1 0,1 0 1,-1-2-1,1 0 0,-1-1 0,1-1 1,0-1-1,-1-1 0,1-1 1,0 0-1,-1-2 0,0 0 1,1-1-1,17-7 0,-17 4-13,0 0 0,-1-1 0,0-1 0,-1-1 0,0-1 0,0 0 0,-1-1 0,-1-1 0,-1 0 0,0-1 0,0-1 1,20-30-1,-29 36-46,0 0 0,-1-1 1,-1 1-1,0-1 1,0 0-1,-1 0 1,0-1-1,-1 1 1,0 0-1,-1-1 0,0 0 1,-1 1-1,0-1 1,-1 1-1,0-1 1,-1 1-1,0-1 1,-1 1-1,-1 0 0,1 0 1,-2 0-1,1 1 1,-12-19-1,11 20-26,-1 1-1,1 0 0,-2 0 1,1 0-1,-1 1 0,0 0 1,-1 0-1,0 1 0,0 0 1,0 0-1,-1 1 0,0 0 1,0 0-1,0 1 0,-11-3 1,6 1-4,-1 0 0,1 2 0,-1-1 0,0 2 0,0 0 0,0 1 0,-1 0 0,-18 1 0,3 4-53,0 0 0,0 2 0,-31 9 0,42-9-60,0 1-1,0 1 1,1 1-1,0 1 1,1 1-1,0 0 1,-18 14-1,27-18-49,0 1 0,1 0 0,0 1 0,0 0 1,1 0-1,0 0 0,0 1 0,1 0 0,0 1 0,1-1 0,0 1 0,1 0 0,-1 0 0,2 1 1,-3 10-1,5-16 18,1-1 1,0 1 0,-1-1 0,2 0 0,-1 1-1,0-1 1,1 0 0,0 1 0,0-1-1,0 0 1,1 0 0,0 0 0,-1 0-1,1 0 1,0 0 0,1-1 0,-1 1 0,1 0-1,0-1 1,0 0 0,0 0 0,0 0-1,0 0 1,5 3 0,4 3-530,2-1 1,-1 0-1,1-1 1,0 0-1,18 6 1,32 11-2133</inkml:trace>
</inkml:ink>
</file>

<file path=ppt/ink/ink90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8.1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254 293 5632,'-27'0'5333,"27"6"1108,-10 19-3282,8-20-3001,0 0-1,0 0 1,1 0 0,0 1 0,0-1 0,0 0 0,1 0 0,-1 1-1,1-1 1,0 0 0,1 0 0,-1 1 0,1-1 0,0 0 0,1 0-1,-1 0 1,1 0 0,0 0 0,0 0 0,0 0 0,1 0 0,0-1 0,0 0-1,5 7 1,-2-7-92,-1 0 0,1 0 0,1 0 0,-1-1 0,0 0 0,1 0 0,0 0 0,-1-1 0,1 0 0,0 0 0,0-1 0,0 0-1,1 0 1,-1-1 0,0 0 0,0 0 0,0-1 0,0 1 0,0-2 0,0 1 0,12-4 0,0-4 4,1 0 1,-2-2 0,1 0-1,-2-1 1,1 0-1,-2-2 1,0 0-1,0 0 1,-1-2-1,-1 0 1,-1 0 0,19-31-1,-29 41-61,1 0 0,-1 0 0,0 0 0,-1 0 0,1-1 0,-1 1-1,-1-1 1,1 0 0,-1 1 0,0-1 0,-1 0 0,1 0 0,-1 1 0,-1-1 0,1 0-1,-1 0 1,0 1 0,-1-1 0,0 0 0,0 1 0,0-1 0,-1 1 0,-6-11 0,4 9-21,-1-1 1,0 2-1,0-1 1,-1 1-1,0 0 1,0 0-1,-1 1 1,0 0-1,0 1 1,0-1-1,-1 1 1,-12-5-1,6 5-44,1 0-1,-1 1 1,0 1-1,0 0 1,0 1 0,-1 0-1,-20 2 1,5 1-200,1 2 1,1 2-1,-1 0 0,0 2 1,1 1-1,1 2 1,-44 20-1,62-26 14,1 1 1,0 0-1,0 1 0,0-1 0,1 2 1,0-1-1,0 1 0,-13 15 0,20-20 84,-1 0-1,0 0 0,1 0 0,0 0 1,-1 1-1,1-1 0,0 0 0,0 1 1,1-1-1,-1 0 0,0 1 0,1-1 1,-1 1-1,1-1 0,0 1 0,0-1 0,0 1 1,0 0-1,0-1 0,1 1 0,-1-1 1,1 1-1,0-1 0,-1 0 0,1 1 1,0-1-1,0 0 0,1 1 0,-1-1 1,0 0-1,1 0 0,0 0 0,-1 0 1,1 0-1,2 1 0,3 4-436,1 0 0,0-1 0,0 0 1,0-1-1,1 0 0,-1 0 0,15 5 0,33 11-2114</inkml:trace>
</inkml:ink>
</file>

<file path=ppt/ink/ink90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8.6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485 1 7424,'-1'1'402,"0"0"1,0 0-1,0 0 1,0 0-1,0 0 1,0 0-1,0 0 1,1 1-1,-1-1 1,0 0-1,1 1 1,-1-1-1,1 0 1,-1 1-1,1-1 1,0 1-1,0-1 1,-1 0-1,1 1 1,0-1-1,1 3 1,-1 0-84,1-1 1,0 0 0,0 0 0,1 0 0,-1 0 0,0 0 0,1 0 0,0 0 0,2 3-1,5 5-132,0-1-1,1 0 1,15 11-1,-17-14-23,0 0 0,0 0 0,-1 1-1,0 0 1,-1 0 0,9 14-1,4 5 107,3 3-44,-3 1-1,0 1 0,-2 0 1,-1 1-1,-2 1 0,-1 0 1,12 52-1,-13-25 37,-1 0-1,-4 0 1,0 95 0,-7-128-116,-1-1 1,-1 0 0,-2 0 0,-1 0 0,0 0-1,-3-1 1,0 1 0,-1-2 0,-15 29 0,16-40-8,0 0 1,-1 0 0,-1-1 0,0 0 0,0-1 0,-2 0 0,1-1-1,-2 0 1,1-1 0,-1 0 0,-1-1 0,0 0 0,0-1 0,-1-1-1,1-1 1,-21 7 0,27-11-80,1 0 1,0-1-1,-1 0 1,1 0-1,-1-1 0,1 0 1,-1 0-1,1 0 0,-1-1 1,1-1-1,-1 1 0,1-1 1,-9-4-1,1 2 27,-4-2 22,1-1 0,0 0 0,1-2 0,-1 0 0,1-1 0,1-1-1,-18-14 1,7 1 24,0 0 0,-39-49 0,54 58-140,0 0 0,1-1 0,1 0 0,0 0 0,2-1 0,0 0 0,1-1 0,0 0 0,1 0 0,2 0 0,-1-1 0,2 1 0,1-1 0,0 0 0,1-20 0,2 30-128,0 0 0,1 0 1,0 0-1,0 0 0,1 1 0,0-1 0,0 1 0,1 0 1,0 0-1,1 0 0,0 0 0,0 1 0,0-1 0,1 1 0,0 1 1,0-1-1,8-5 0,10-7-1554,1 2 0,1 0 0,42-20-1,-50 28 423,28-13-2465</inkml:trace>
</inkml:ink>
</file>

<file path=ppt/ink/ink90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9.4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67 3072,'-14'-4'2255,"3"-8"5398,13 9-1817,10 17-4813,-3 0-416,-2 1 0,1 0 0,-2 1 0,0-1-1,5 24 1,15 89 445,-19-88-795,2 24-131,-6-37-82,-3-23-37,-1-7-14,-12-35 223,-13-79 0,25 103-205,-1 0 1,2 0-1,0-1 0,1 1 1,0 0-1,1 0 0,0 0 0,9-26 1,-8 33-5,0-1 1,1 1-1,0 0 1,0 0-1,1 1 1,-1-1-1,1 1 1,1 0 0,-1 1-1,1-1 1,0 1-1,0 0 1,1 0-1,-1 1 1,1 0 0,0 0-1,0 1 1,1-1-1,-1 2 1,11-4-1,-2 2 44,1 1 1,-1 0-1,1 2 0,0-1 0,0 2 0,0 0 0,0 1 0,26 6 0,-35-5-30,1 1 0,-1 0 0,1 0 0,-1 1 0,0 0 0,0 1 0,-1 0 0,1 0 0,-1 0 1,0 1-1,-1 0 0,1 1 0,-1 0 0,0 0 0,-1 0 0,0 0 0,0 1 0,0 0 0,-1 0 0,5 13 0,-1 0-138,0 0 1,-2 1-1,0-1 1,-2 1-1,0 0 1,-2 1-1,1 24 1,-3-42 36,1 28-2004,-1-32 1953,0-1 0,0 1 0,0-1 0,0 1 0,0-1 0,0 0 0,0 1-1,0-1 1,0 1 0,0-1 0,0 1 0,1-1 0,-1 0 0,0 1 0,0-1 0,0 1-1,0-1 1,1 0 0,-1 1 0,0-1 0,0 0 0,1 1 0,-1-1 0,0 0 0,1 1-1,-1-1 1,0 0 0,1 0 0,-1 0 0,1 1 0,-1-1 0,0 0 0,1 0-1,-1 0 1,1 0 0,-1 1 0,0-1 0,1 0 0,-1 0 0,1 0 0,-1 0 0,1 0-1,-1 0 1,0 0 0,1 0 0,-1-1 0,1 1 0,-1 0 0,1 0 0,-1 0 0,1-1 0,0 1-3069</inkml:trace>
</inkml:ink>
</file>

<file path=ppt/ink/ink90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9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10240,'-9'24'5120,"18"27"-7168,-3-44 9087,2 22-7807,-4-6 128,10 19-1536,-3-2 1,7 8 1791,-4-9 128,14-13-2304,-5-10 0</inkml:trace>
</inkml:ink>
</file>

<file path=ppt/ink/ink90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0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0 11008,'-52'9'5503,"56"14"-19454,-4-19 11647</inkml:trace>
</inkml:ink>
</file>

<file path=ppt/ink/ink90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0.7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 3968,'1'-3'254,"0"2"-50,-1-1 0,1 1 0,-1 0-1,1-1 1,-1 1 0,1 0 0,0 0 0,0-1 0,0 1 0,-1 0 0,1 0 0,0 0 0,0 0 0,1 0 0,-1 0 0,0 0 0,2-1 0,0 14 5658,5 10-4129,2 6-991,-1 1 1,-1 0-1,4 33 1,9 29 1022,44 126 49,-60-195-1708,-15-29-91,-15-29-30,-42-87 20,54 96 12,9 20 7,1 0-1,0 0 1,1 0 0,0-1 0,0 1 0,0-1 0,1 1 0,0-1 0,1 1-1,0-1 1,0 0 0,0 1 0,1-1 0,0 0 0,1 1 0,2-9 0,0 6 66,0 0 0,0 1 1,1-1-1,1 1 0,-1 0 0,2 0 1,-1 1-1,1 0 0,0 0 1,16-13-1,-13 13 16,0 0 0,1 0 0,0 1 0,0 1 0,1-1 0,0 2 0,0 0 0,0 0 0,1 1 0,-1 1 0,1 0 0,0 1 0,0 0 0,0 1 0,0 0 0,0 1 0,0 1 1,0 0-1,20 4 0,-23-2-84,0 1 1,0 0-1,0 0 1,0 1-1,-1 0 1,0 1 0,0 0-1,-1 0 1,1 1-1,-1 0 1,-1 1-1,1-1 1,-1 1 0,-1 1-1,1 0 1,-1 0-1,7 14 1,0 10-12,-1-1 0,-1 1 0,-2 1 0,6 36 0,16 59-920,-14-101-654,-10-26-1064,-9-19-2527,-4-3 2061,0 0 21</inkml:trace>
</inkml:ink>
</file>

<file path=ppt/ink/ink90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1.3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1 217 5120,'2'-6'666,"1"-1"0,0 2 0,0-1 0,0 0 0,1 1 0,0-1 1,0 1-1,0 0 0,1 0 0,0 1 0,0-1 0,0 1 0,0 0 0,1 1 0,6-4 1,34-29-509,-25 15 657,37-33 1157,-55 52-1838,0 0 1,0-1 0,0 1-1,1 0 1,-1 1 0,0-1 0,1 0-1,-1 1 1,1 0 0,-1 0-1,1 0 1,-1 0 0,1 1 0,0-1-1,0 1 1,4 0 0,-5 1-40,0 0 1,-1 0-1,1 0 0,-1 0 1,1 0-1,-1 1 1,1-1-1,-1 1 1,0 0-1,0-1 1,0 1-1,0 0 1,0 0-1,0 0 0,0 1 1,-1-1-1,1 0 1,-1 1-1,1-1 1,-1 1-1,0-1 1,0 1-1,0 0 0,0-1 1,0 5-1,2 9 178,-1 1-1,0-1 0,-1 23 0,0 0 104,1-28-327,-1 0-1,2 0 0,-1-1 1,1 1-1,1-1 0,0 0 1,0 0-1,1 0 0,0 0 0,12 15 1,-13-20-38,1-1-1,-1 1 1,1-1 0,0 0 0,1 0-1,-1 0 1,0 0 0,1-1 0,0 0-1,0-1 1,0 1 0,0-1 0,0 0-1,0 0 1,1-1 0,-1 0 0,1 0-1,-1-1 1,7 0 0,4-1 4,-1-2 1,0 0-1,0-2 1,0 1-1,0-2 1,-1 0-1,0-1 1,0 0 0,0-1-1,23-18 1,-28 17-15,0 0 0,-1 0 0,0-1 0,-1 0 0,0-1 0,-1 0 0,0 0 0,0 0 0,7-19 0,-11 22 14,0 0 0,-1-1 0,1 1 0,-2-1 0,1 1 0,-1-1 0,0 1 0,-1-1 0,0 0 0,0 1 0,-1-1-1,0 0 1,-1 1 0,-5-17 0,7 24-6,0 0-1,-1-1 1,1 1 0,-1 0-1,1 0 1,-1-1-1,1 1 1,-1 0 0,0 0-1,0 0 1,0 0-1,1 0 1,-1 0 0,0 0-1,0 0 1,0 0-1,-1 0 1,1 0 0,0 1-1,0-1 1,-2 0-1,2 1-2,-1 0 0,1 0-1,0 0 1,0 0 0,0 1-1,0-1 1,0 0 0,0 1-1,0-1 1,0 0 0,0 1-1,0 0 1,0-1 0,0 1-1,0 0 1,1-1 0,-1 1-1,0 0 1,0 0 0,0 1-1,-4 4 29,1 0 0,0 0 0,0 1 0,1-1 0,-5 13 0,5-9 3,0 0-1,2 0 1,-1 0-1,1 0 1,0 1-1,1-1 0,0 0 1,1 0-1,0 1 1,1-1-1,0 0 1,1 0-1,-1 0 1,2 0-1,0-1 1,0 1-1,0-1 1,1 0-1,1 0 1,0-1-1,0 0 1,0 0-1,9 8 0,-2-2-242,0-2 0,0 0 0,1 0 0,1-1-1,21 12 1,-22-15-907,1-1 0,-1-1 0,1 0 0,1 0 0,27 5 0,-14-7-2214</inkml:trace>
</inkml:ink>
</file>

<file path=ppt/ink/ink90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2.4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 6656,'0'-1'261,"0"1"1,0-1 0,0 0-1,1 1 1,-1-1 0,0 0-1,0 0 1,1 1 0,-1-1-1,0 0 1,1 1-1,-1-1 1,1 1 0,-1-1-1,1 0 1,-1 1 0,1-1-1,-1 1 1,1-1 0,-1 1-1,1 0 1,1-1-1,9 8 5479,-1 11-2167,-4-3-4056,4 19 766,-2 0-1,-1 1 1,2 39-1,-4-32 369,17 70 0,-7-78-283,-15-34-359,1 0 0,-1 1-1,0-1 1,0 0 0,0 1-1,1-1 1,-1 0 0,0 0-1,0 0 1,1 1 0,-1-1-1,0 0 1,0 0 0,1 0-1,-1 1 1,0-1 0,1 0-1,-1 0 1,0 0 0,1 0-1,-1 0 1,0 0 0,1 0-1,-1 0 1,0 0 0,0 0-1,1 0 1,-1 0 0,0 0-1,1 0 1,-1 0-1,0 0 1,1 0 0,7-20 224,-8 5-146,1 1 0,-2-1 0,0 1 0,-1-1 0,-5-22 0,3 19-18,1 0 0,0 0 0,1-29 0,2 41-62,1 0 1,0 0-1,0 0 1,0 0-1,1 0 1,0 1-1,0-1 1,0 0-1,1 1 1,0-1-1,0 1 1,0 0-1,1 0 1,-1 0-1,6-4 1,-3 3 14,0 1 1,1 0-1,0 0 1,0 1 0,0 0-1,0 0 1,1 0-1,-1 1 1,1 0-1,0 1 1,0 0 0,0 0-1,0 0 1,1 1-1,-1 1 1,15 0 0,-16 0 5,0 0 1,1 1 0,-1 0 0,0 0 0,0 1-1,0 0 1,0 0 0,0 1 0,-1 0 0,1 0-1,-1 0 1,1 1 0,-1 0 0,0 0 0,-1 1-1,1 0 1,-1 0 0,0 0 0,6 8 0,-4-2-23,0 1 1,-1 1-1,0-1 1,-1 1 0,-1 0-1,0 0 1,0 1 0,-1-1-1,1 27 1,-3-17-50,0 0 0,-2-1 0,-1 1 0,-1 0 0,-7 28 0,6-54-108,-2-13-46,-4-21-138,7 19 196,0 0 1,1 0-1,1 0 0,1 0 1,4-35-1,-2 43 126,0 1 0,0-1 0,1 1 0,0 0-1,1 0 1,0 0 0,0 0 0,1 1 0,0 0 0,0 0 0,1 0-1,13-13 1,-12 13 46,1 1-1,-1 0 1,1 1-1,1 0 1,-1 0-1,1 1 0,0 0 1,0 0-1,1 1 1,-1 1-1,1-1 1,0 2-1,0-1 1,0 1-1,0 1 1,0-1-1,0 2 1,1 0-1,-1 0 0,0 1 1,0 0-1,17 4 1,-14-1 16,1 0 1,-1 1 0,0 0-1,-1 1 1,1 1-1,-1 0 1,0 1-1,-1 0 1,0 1-1,0 0 1,-1 0-1,0 1 1,-1 1 0,0 0-1,0 0 1,-2 0-1,1 1 1,-1 0-1,-1 1 1,0 0-1,-1 0 1,0 0-1,-1 0 1,-1 1 0,0 0-1,0 0 1,-2-1-1,0 1 1,0 0-1,-2 19 1,0-20-79,1-1-144,0 1 1,-1-1-1,-1 0 0,0 0 1,-1 0-1,-6 19 1,9-31 69,0 0 1,0-1-1,0 1 1,0 0-1,0 0 1,0 0-1,0 0 1,-1 0 0,1 0-1,0 0 1,0-1-1,0 1 1,0 0-1,0 0 1,0 0-1,-1 0 1,1 0-1,0 0 1,0 0 0,0 0-1,0 0 1,0 0-1,0 0 1,-1 0-1,1 0 1,0 0-1,0 0 1,0 0 0,0 0-1,0 0 1,-1 0-1,1 0 1,0 0-1,0 0 1,0 0-1,0 0 1,0 0 0,-1 0-1,1 1 1,0-1-1,0 0 1,0 0-1,0-20-4950,0 16 4784,0-14-3080</inkml:trace>
</inkml:ink>
</file>

<file path=ppt/ink/ink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3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3072,'2'1'323,"1"0"0,0-1 1,-1 1-1,1 0 0,-1 0 0,1 1 1,-1-1-1,0 0 0,1 1 1,-1-1-1,0 1 0,0 0 0,0 0 1,0 0-1,0 0 0,0 0 0,-1 0 1,1 1-1,1 3 0,0-2-152,0 1-1,-1 0 1,1 0-1,-1 0 1,-1 0-1,1 0 1,-1 0-1,0 0 1,1 8-1,-2 26 632,2 69 267,-5 0 1,-29 180 0,17-141-963,12-126-75,1 0 0,1 1 1,1-1-1,3 25 0,-2-20 0,0 0-1,-4 38 1,1-35-82,2 48 1,1-32 20,4 40 29,-3-58 0,0-1 0,-5 48 0,1-42 213,1-1 1,7 60 0,-1 7 168,1 38 408,-5-138-2000,-1 1 989,1 1 0,-1-1 0,1 0 0,-1 1 0,1-1 0,-1 0-1,0 0 1,1 1 0,-1-1 0,0 0 0,0 0 0,1 0 0,-1 1 0,0-1 0,0 0-1,0 0 1,0 0 0,0 0 0,0-1 0,-12-11-1848</inkml:trace>
</inkml:ink>
</file>

<file path=ppt/ink/ink90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2.8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49 334 8576,'5'2'732,"0"1"1,0-1-1,0-1 1,1 1-1,-1-1 0,0 0 1,1 0-1,-1 0 1,1-1-1,-1 0 1,11-1-1,60-9 1998,-61 6-2531,-1-1-1,0 0 1,0 0-1,-1-2 1,0 0-1,0 0 1,0-1-1,17-15 1,-24 18-78,-1-1 0,1 0 0,-1 0 0,-1 0 1,1 0-1,-1-1 0,0 0 0,-1 0 0,0 0 1,0 0-1,0-1 0,-1 1 0,0-1 0,0 1 1,-1-1-1,0 0 0,0-13 0,-2 15-82,1 1 0,-1 0-1,0 0 1,0-1 0,0 1-1,-1 0 1,1 0 0,-1 0-1,0 0 1,-1 1 0,1-1 0,-1 1-1,0-1 1,0 1 0,-1 0-1,1 0 1,-1 0 0,0 1-1,0-1 1,-7-4 0,5 4-2,0 1 0,0 0 0,0 0 1,0 0-1,-1 0 0,0 1 0,1 0 1,-1 1-1,0-1 0,0 1 0,0 1 0,0-1 1,0 1-1,0 0 0,-11 2 0,7 1 13,1 0 1,-1 0-1,0 1 0,1 0 0,0 0 0,0 1 0,0 1 0,1 0 0,-1 0 1,1 1-1,1 0 0,-1 0 0,1 1 0,1 0 0,-1 1 0,2 0 0,-1 0 1,1 0-1,-7 14 0,5-4-3,0 1-1,1 0 1,-5 29 0,9-38-37,2 0 0,-1 0 0,2 1 0,-1-1 0,1 0 0,1 0 0,0 1 0,5 19 0,-3-21-105,1 0 1,0 0-1,0-1 0,1 0 0,0 0 0,1 0 1,0-1-1,0 1 0,1-1 0,0-1 1,0 1-1,1-1 0,0-1 0,0 1 0,1-2 1,-1 1-1,1-1 0,0 0 0,1-1 0,-1 0 1,15 4-1,-4-3-283,0-1 0,0 0 0,1-2-1,0 0 1,-1-2 0,1 0 0,0-1 0,-1-1 0,37-8 0,-18 2-2972</inkml:trace>
</inkml:ink>
</file>

<file path=ppt/ink/ink90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3.37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 8320,'21'4'9421,"4"-4"-5907,-4 1-3522,19 3 1277,66 16 0,-64-11-579,65 7 1,-93-15-558,1-1 1,-1 0-1,0-1 1,0-1-1,-1 0 1,1-1-1,0 0 1,23-10-1,-38 14-127,0-1 0,1 0 0,-1 0 1,0 0-1,0 0 0,0 0 0,0 0 0,0 0 0,0 0 0,1-1 0,-1 1 0,0 0 0,0 0 1,0-1-1,1 1 0,-1-1 0,0 1 0,0 0 0,1-1 0,-1 1 0,0-1 0,1 0 0,-1 1 0,0-1 1,1 0-1,-1 1 0,1-1 0,-1 0 0,1 1 0,-1-1 0,1 0 0,0 0 0,-1 0 0,1 0 1,0 1-1,0-1 0,0 0 0,0 0 0,-1 0 0,1 0 0,0 0 0,1 1 0,-1-1 0,0 0 0,0 0 1,0 0-1,0 0 0,1 0 0,-1 1 0,0-1 0,1 0 0,-1 0 0,0 0 0,1 1 0,-1-1 1,1 0-1,0 1 0,-1-1 0,1 0 0,-1 1 0,1-1 0,1 0 0,-19 8 103,1 0 0,0 1 0,0 1 0,1 0 0,0 1 0,1 1 0,0 0 0,-22 24 0,35-34-104,-24 23 113,0 2-1,-21 29 1,41-48-95,0 0 0,0 1 1,0-1-1,1 1 0,0 0 0,0 1 1,1-1-1,0 1 0,1-1 0,0 1 0,0 0 1,1 0-1,-1 16 0,3-22-21,-1 0 0,1-1-1,-1 1 1,1 0 0,0-1 0,0 1 0,0-1-1,0 1 1,1-1 0,-1 0 0,1 0-1,-1 1 1,1-1 0,0 0 0,0 0-1,-1 0 1,2-1 0,-1 1 0,0 0 0,0-1-1,0 0 1,1 1 0,3 0 0,6 3-56,0-1 0,0 0 0,23 3 1,-20-4-10,10 0-369,0-1 1,0-1-1,0-2 0,0 0 0,0-2 0,0 0 0,25-8 0,-31 6-1318,-1 0 1,31-13 0,-16 6-1728</inkml:trace>
</inkml:ink>
</file>

<file path=ppt/ink/ink90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3.7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1 334 6912,'0'0'263,"0"-1"0,1 1 1,-1 0-1,0 0 1,0-1-1,1 1 0,-1 0 1,0 0-1,1 0 0,-1-1 1,0 1-1,1 0 0,-1 0 1,0 0-1,1 0 0,-1 0 1,1 0-1,-1 0 0,0 0 1,1 0-1,-1 0 0,0 0 1,1 0-1,-1 0 0,1 0 1,-1 0-1,0 0 0,1 0 1,-1 0-1,0 0 1,1 1-1,-1-1 0,0 0 1,1 0-1,-1 1 0,12 15 3585,5 34-3868,-13-34 663,0-8-491,0 0-1,0 0 0,0-1 0,1 1 0,0-1 1,0 0-1,1 0 0,0-1 0,0 1 0,1-2 1,-1 1-1,2 0 0,-1-1 0,0-1 0,1 1 1,0-1-1,0 0 0,0-1 0,0 0 0,1 0 1,-1-1-1,17 2 0,-11-2 26,1-1 0,-1 0 1,1-2-1,0 1 0,-1-2 0,1 0 0,-1 0 1,0-2-1,0 0 0,0 0 0,0-1 0,24-14 1,-24 11-87,-1 0 1,0-1 0,0-1 0,-1 0-1,0-1 1,-1 0 0,11-13 0,-16 15-72,0 1 1,-1-1-1,1-1 1,-2 1 0,1-1-1,-1 1 1,-1-1-1,0 0 1,0-1 0,-1 1-1,2-20 1,-4 15-19,0-1-1,-1 0 1,-1 1 0,-1-1 0,0 1-1,-1-1 1,0 1 0,-2 0 0,1 1 0,-2-1-1,-12-20 1,15 29-7,1 1 1,-1 0-1,0 0 0,-1 0 0,1 0 1,-1 1-1,0 0 0,0 0 0,-1 0 1,1 1-1,-1-1 0,1 1 0,-1 1 1,0-1-1,-12-3 0,8 4-16,0 1 0,0 0 0,0 0-1,0 1 1,0 0 0,0 1 0,0 0 0,0 1-1,-14 3 1,1 3-71,0 0 0,0 1 0,1 2 0,1 0 0,0 1 0,0 1 0,-29 25 0,40-29-391,0 1-1,0 0 1,0 0-1,1 1 0,1 0 1,0 1-1,1 0 1,-11 23-1,-11 20-2972</inkml:trace>
</inkml:ink>
</file>

<file path=ppt/ink/ink90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4.5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417 74 4480,'1'0'272,"0"-1"1,0 1-1,0-1 1,0 1-1,0-1 1,-1 1-1,1-1 1,0 0-1,0 1 0,-1-1 1,1 0-1,-1 0 1,1 1-1,0-1 1,-1 0-1,1 0 1,-1 0-1,0 0 1,1 0-1,-1 0 0,0 0 1,1 0-1,-1 0 1,0 0-1,0 0 1,0 0-1,0-1 1,-1 1-43,1-1 1,-1 1 0,0-1 0,0 1-1,0 0 1,0 0 0,0 0 0,0 0-1,-1-1 1,1 1 0,0 1 0,0-1-1,-1 0 1,1 0 0,-3-1 0,-9-3 594,-1 0 1,-27-7 0,32 10-11,-5-1-543,0 1 1,1 1-1,-1 0 1,0 0-1,0 2 1,0 0-1,0 0 1,0 1-1,0 1 1,1 0-1,0 1 0,-1 1 1,1 0-1,1 0 1,-1 2-1,1-1 1,0 2-1,0-1 1,1 2-1,0-1 1,-16 18-1,24-23-241,0 1 0,0 0-1,0 0 1,0 0 0,0 0-1,1 1 1,0-1 0,0 1 0,0-1-1,1 1 1,-1 0 0,1 0-1,0 0 1,1 0 0,-1-1 0,1 1-1,0 0 1,0 0 0,0 0-1,1 0 1,0 0 0,1 6 0,1-3-9,-1 0 1,1 0 0,0 0-1,1-1 1,0 1 0,0-1-1,0 0 1,1 0 0,0 0-1,1-1 1,0 0 0,0 0 0,6 6-1,12 3 6,0-1 0,1-1 0,0-1 0,1-2 0,0 0 0,1-2-1,0 0 1,0-2 0,1-1 0,0-1 0,0-2 0,41-1 0,-49-3-25,0 0 0,-1-2 0,1 0 1,-1-1-1,0-1 0,24-11 0,-30 11-1,-1 0 0,0-1 0,0 0 0,-1-1 0,0 0-1,0-1 1,-1 0 0,0-1 0,0 0 0,9-13 0,-4 1-24,3 5 22</inkml:trace>
</inkml:ink>
</file>

<file path=ppt/ink/ink90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5.0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542 420 13440,'18'-10'5567,"9"-3"-4550,16-8-44,4-10 3907,-33 22-4471,-1-1 0,24-23 0,-32 29-417,-1-1 0,0 0 0,0 0 0,0-1 0,-1 1 0,0-1 0,0 0 0,0 0-1,0 0 1,-1 0 0,2-11 0,-3 10 6,0 0-1,-1 0 1,0 0-1,0 0 0,-1 0 1,0 1-1,0-1 1,-1 0-1,0 1 1,0-1-1,0 1 0,-1-1 1,0 1-1,0 0 1,-1 0-1,0 0 1,0 1-1,0-1 1,0 1-1,-1 0 0,0 0 1,0 1-1,0-1 1,-10-5-1,3 2-2,-1 1 0,0 0-1,-1 0 1,1 2 0,-1-1-1,-1 2 1,1 0 0,-1 1-1,1 0 1,-1 1 0,-19 0-1,-3 3-9,1 2 0,-1 1-1,1 2 1,0 1 0,1 3 0,-50 18 0,74-23 3,-23 9-159,-57 32 0,84-42 75,0 0 0,1 1 1,0-1-1,-1 1 0,2 1 0,-1-1 0,1 1 0,-1 0 0,2 0 0,-1 1 0,1-1 0,0 1 0,0 0 0,-3 8 1,6-12-27,1 0 0,-1 0 0,1 0 0,-1 1 1,1-1-1,0 0 0,0 0 0,0 1 0,1-1 1,-1 0-1,1 0 0,0 0 0,0 0 0,0 0 1,0 0-1,0 0 0,1 0 0,-1 0 0,1 0 1,0 0-1,0-1 0,0 1 0,0-1 0,0 0 1,3 3-1,3 2-559,0-1-1,0 0 1,1-1 0,0 0-1,0 0 1,16 5 0,23 10-2540</inkml:trace>
</inkml:ink>
</file>

<file path=ppt/ink/ink90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5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35 4992,'14'-15'4838,"-13"13"-4315,0 1 1,0-1 0,1 1 0,-1-1 0,1 1 0,-1-1-1,1 1 1,-1 0 0,1 0 0,-1 0 0,1 0 0,3-2-1,-3 3 1269,7 146 2749,-3-100-3886,2-1 1,26 77-1,-11-67-250,-23-55-395,0 0 1,0 0-1,0 0 0,0 0 1,0 0-1,0 0 0,0 0 0,0 0 1,0-1-1,1 1 0,-1 0 0,0 0 1,0 0-1,0 0 0,0 0 0,0 0 1,0 0-1,0 0 0,0 0 0,0 0 1,0 0-1,0 1 0,0-1 0,0 0 1,1 0-1,-5-16 98,-9-26 8,6 24-116,0 0 1,2 0-1,0 0 0,1-1 0,0 1 1,2-1-1,0-25 0,1 38 12,1-1-1,1 0 1,-1 0-1,1 0 1,1 0-1,-1 1 1,1-1-1,0 1 0,1-1 1,-1 1-1,1 0 1,1-1-1,-1 2 1,1-1-1,0 0 1,0 1-1,1 0 1,-1 0-1,1 0 0,0 0 1,1 1-1,-1 0 1,8-4-1,-6 4 21,0 1 1,0 0-1,1 1 0,0 0 0,-1 0 0,1 1 1,0 0-1,0 0 0,15 1 0,69 12 180,-79-8-200,-1 0 1,0 0-1,0 1 1,0 0-1,-1 1 1,0 1 0,0 0-1,0 0 1,-1 1-1,0 0 1,0 1-1,-1 0 1,10 14 0,-13-16-6,0 0 0,0 1 0,-1-1 0,0 1 1,-1 1-1,0-1 0,0 1 0,0-1 0,-1 1 1,-1 0-1,0 0 0,0 0 0,0 1 0,-1-1 1,-1 0-1,0 1 0,0-1 0,0 0 0,-3 13 1,3-20-16,-1 0 0,1-1 1,0 1-1,-1 0 1,1 0-1,-1 0 1,0 0-1,1-1 1,-1 1-1,0 0 1,0-1-1,0 1 1,0 0-1,-1-1 1,1 1-1,0-1 1,-1 0-1,1 1 1,-1-1-1,1 0 1,-1 0-1,1 0 1,-1 0-1,0 0 0,0 0 1,1-1-1,-1 1 1,0-1-1,0 1 1,0-1-1,0 1 1,0-1-1,0 0 1,1 0-1,-1 0 1,0 0-1,0 0 1,-3-1-1,3 0-2,0 0 0,0 0 1,0-1-1,0 1 0,0 0 0,1 0 0,-1-1 0,0 1 0,1-1 1,-1 0-1,1 0 0,0 1 0,-1-1 0,1 0 0,0 0 0,0 0 1,0 0-1,1 0 0,-1 0 0,0 0 0,1-1 0,-1 1 0,1 0 1,0 0-1,0 0 0,-1-1 0,2 1 0,-1 0 0,0 0 0,0 0 1,1-1-1,0-2 0,4-5-29,0-1 1,0 1 0,1 0-1,1 1 1,0 0 0,0 0-1,0 0 1,1 1-1,1 0 1,17-13 0,-5 2-31,-8 9 85,0 0-1,1 1 1,0 0-1,0 1 0,1 1 1,1 0-1,-1 1 1,32-8-1,-25 7 124,-14 5-76,-1 0 1,1 1 0,-1 0 0,1 0 0,-1 1 0,1 0-1,0 0 1,-1 1 0,1 0 0,-1 0 0,1 1 0,-1 0-1,1 0 1,-1 1 0,0-1 0,0 2 0,0-1 0,-1 1-1,1 0 1,-1 1 0,0-1 0,0 1 0,7 8 0,5 5-64,-2 1 1,0 1 0,-1 0-1,-1 1 1,22 45-1,-23-30-1233,-12-34 890,-1 0 0,0-1 0,0 1 0,0 0 0,0-1-1,-1 1 1,1 0 0,0-1 0,-1 1 0,1-1 0,-1 1 0,1-1-1,-3 4 1,-5 7-3113</inkml:trace>
</inkml:ink>
</file>

<file path=ppt/ink/ink90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6.4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7424,'0'6'781,"-1"-1"0,0 1 0,1-1 1,0 1-1,0 0 0,1-1 0,0 1 0,0 0 0,0-1 1,3 9-1,5 32 2935,6 196-1198,-7-150-2604,11 266 1110,-11-235-915,7 301-1904,-16-410 1231,2-8 204,-1 0 0,0-1-1,0 1 1,-1-1 0,0 1-1,0 0 1,0-1 0,0 1 0,-1-1-1,0 0 1,0 0 0,-5 10-1,1-11-2326</inkml:trace>
</inkml:ink>
</file>

<file path=ppt/ink/ink90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6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0 174 7680,'1'-5'451,"0"0"1,0 0 0,0 0-1,1 1 1,0-1 0,0 1-1,0-1 1,0 1-1,1-1 1,-1 1 0,1 0-1,0 0 1,1 1 0,-1-1-1,1 1 1,-1-1-1,1 1 1,0 0 0,0 1-1,8-5 1,8-5 356,1 2-1,0 0 1,35-11-1,-28 12-670,0 2 0,0 1 0,0 2 0,0 0-1,1 2 1,-1 1 0,1 2 0,0 0 0,-1 2 0,1 1 0,35 10 0,-56-11-43,0 0 0,0 0 0,0 1 1,0 0-1,0 1 0,-1 0 1,0 0-1,0 0 0,0 1 0,-1 0 1,0 0-1,0 1 0,9 13 0,-12-15-36,1 1-1,-1 0 1,-1 1-1,1-1 1,-1 0-1,0 1 0,0-1 1,-1 1-1,0-1 1,0 1-1,-1 0 0,1 0 1,-2-1-1,1 1 1,-1 0-1,0 0 0,0-1 1,-4 11-1,1-4 6,-1-1 0,-1 0 0,0 0 0,-1 0 0,0-1 0,-1 0-1,0 0 1,-1-1 0,0 0 0,-1-1 0,0 0 0,0 0 0,-1-1 0,0 0 0,-20 10-1,20-12-67,0-1 1,-1-1-1,1 1 0,-1-2 0,0 0 0,0 0 0,-1-1 0,1 0 0,0-1 0,0-1 0,-1 0 0,1 0 0,0-2 0,-1 1 0,1-2 0,0 1 1,-16-7-1,19 5-179,-1-1 0,1 0 0,0-1 0,0 0 0,1 0 0,-8-8 0,-24-28-6080,32 30 3171</inkml:trace>
</inkml:ink>
</file>

<file path=ppt/ink/ink90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7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1019 5888,'-1'0'95,"1"-1"0,0 1 1,-1 0-1,1-1 0,0 1 1,0-1-1,0 1 0,-1-1 1,1 1-1,0-1 0,0 1 1,0-1-1,0 1 0,0-1 1,0 1-1,0-1 0,0 1 1,0-1-1,0 1 0,0-1 1,0 1-1,0-1 0,0 1 1,1-1-1,-1 1 0,0-1 1,0 1-1,0 0 0,1-1 1,-1 1-1,0-1 0,1 1 0,-1 0 1,0-1-1,1 1 0,-1 0 1,0-1-1,1 1 0,-1 0 1,1-1-1,-1 1 0,1 0 1,-1 0-1,1 0 0,-1 0 1,1-1-1,-1 1 0,0 0 1,1 0-1,-1 0 0,1 0 1,-1 0-1,1 0 0,-1 0 1,2 0-1,40 6 4060,-13-2-3515,-5-7-307,0-1 0,-1-1 1,1-1-1,-1-1 0,0-1 1,-1-2-1,26-13 0,-12 4 350,0-2 0,-2-1-1,-1-2 1,0-1 0,45-46-1,-66 57-570,0 0 0,0 0 0,-2-1 0,0 0 0,0-1 0,-2 0 0,0 0 0,-1-1 0,0 0 0,-1-1 0,-1 1 0,-1-1 0,-1 0 0,0 0 0,0-23 0,-3 28-112,0-1 0,-1 1 0,0 0 0,-2 0 0,1-1 0,-1 1 0,-1 1-1,0-1 1,-1 1 0,-10-20 0,-5-2-166,-1 1 0,-28-33 0,43 59 153,-8-11-88,-1 1 1,0 1-1,-1 1 0,-1 0 0,0 1 1,-1 1-1,-34-19 0,43 27 81,-1 0-1,-1 0 1,1 1 0,-1 0-1,1 1 1,-1 0 0,0 1-1,0 0 1,-1 1 0,1 0-1,0 1 1,0 0 0,0 1-1,-1 0 1,1 0 0,-16 5-1,21-3 58,1 0 0,0 0-1,-1 0 1,1 0 0,0 1 0,0 0-1,1 0 1,-1 0 0,1 0 0,0 1-1,0 0 1,1 0 0,-1 0-1,1 0 1,0 0 0,0 1 0,-3 9-1,-2 9 161,0 0 0,-7 44-1,13-58-145,-6 33 284,3 1 1,1-1-1,3 88 1,10-47-5,20 91 1,90 368 201,-117-532-537,14 73-181,-16-78 149,1-1 0,-1 1 0,0 0 1,0 0-1,0-1 0,-1 1 0,0 0 1,0-1-1,-1 1 0,1 0 0,-5 9 1,5-15-16,1 1 0,0-1 0,0 1 0,0-1 0,0 0 0,-1 1 0,1-1 0,0 0 0,0 1 0,-1-1 0,1 0 0,0 1 0,0-1 0,-1 0 0,1 1 0,0-1 0,-1 0 0,1 0 0,-1 1 0,1-1 0,0 0 0,-1 0 0,1 0 0,-1 0 0,1 0 0,0 0 0,-1 1 0,1-1 0,-1 0 1,1 0-1,0 0 0,-1 0 0,1-1 0,-1 1 0,1 0 0,-1 0 0,1 0 0,0 0 0,-1 0 0,1 0 0,-1-1 0,1 1 0,0 0 0,-1 0 0,1-1 0,0 1 0,-1 0 0,1 0 0,0-1 0,-1 1 0,1 0 0,0-1 0,0 1 0,0 0 0,-1-1 0,1 0 0,-10-24-3849,10 1 573</inkml:trace>
</inkml:ink>
</file>

<file path=ppt/ink/ink90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7.8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1 321 7040,'12'0'3072,"1"4"-2644,-4-1 494,0 0 0,0 0 0,0-1 0,0-1-1,0 1 1,0-2 0,0 1 0,19-2 0,-1-5-542,0 0 1,0-2-1,-1-1 0,1-1 1,46-26-1,-68 32-311,0-1 1,0 1-1,0-1 0,0 0 0,-1 0 0,1 0 0,-1-1 0,-1 0 0,1 0 0,-1 0 0,0 0 0,0 0 0,-1-1 0,0 1 1,0-1-1,-1 1 0,1-1 0,-1 0 0,-1 0 0,1 1 0,-1-1 0,-1 0 0,0-8 0,1 10-24,-1 0 0,1 0-1,-1 0 1,0 0 0,0 1 0,0-1-1,-1 0 1,0 1 0,0-1-1,0 1 1,0 0 0,-1-1 0,0 1-1,0 0 1,0 1 0,0-1 0,0 0-1,-1 1 1,0 0 0,1 0-1,-1 0 1,0 0 0,-1 1 0,1-1-1,0 1 1,-1 0 0,1 0 0,-1 1-1,0 0 1,1-1 0,-1 1-1,0 1 1,-9-1 0,4 1 21,1 1 0,0 1 1,0 0-1,0 0 0,0 0 1,0 1-1,1 1 0,-1 0 0,1 0 1,0 0-1,0 1 0,0 0 0,1 1 1,0-1-1,0 2 0,0-1 1,1 1-1,0 0 0,0 0 0,0 0 1,1 1-1,-6 12 0,6-11-25,0 0 1,1 0-1,1 1 0,-1-1 0,2 1 1,-1 0-1,1 0 0,1 0 0,0 0 1,0 0-1,1 0 0,0 0 0,1 0 1,0 0-1,0 0 0,1 0 1,1-1-1,-1 1 0,2 0 0,-1-1 1,8 13-1,-5-12-39,1-1 0,0 1 1,0-1-1,1-1 0,0 1 1,1-1-1,0-1 0,0 0 1,1 0-1,-1-1 0,2 0 1,-1 0-1,1-1 0,-1-1 1,1 0-1,0 0 0,15 2 1,-7-2-656,0-2 0,0 0 1,0-1-1,1-1 0,-1 0 0,0-2 1,0 0-1,0-1 0,34-11 1,0-2-2698</inkml:trace>
</inkml:ink>
</file>

<file path=ppt/ink/ink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4.4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48 29 1536,'-4'-6'231,"4"5"-165,-1-1-1,0 1 1,0-1 0,0 1 0,0 0 0,0-1-1,0 1 1,0 0 0,-1 0 0,1 0 0,0 0-1,-1 0 1,-2-1 0,-16-3 3305,15 12-1292,18 25-188,-3-10-1083,9 36 423,-11-33-673,20 45 0,75 128 782,-43-90-848,-5 2 0,43 129 0,-74-166-152,-4 1 1,-3 0 0,-4 2 0,-3-1 0,-3 2 0,-4 117 0,-5-153-149,-3 1 0,-1-1 0,-2-1 1,-1 1-1,-3-1 0,-1-1 0,-2 0 0,-1-1 1,-2-1-1,-2-1 0,-1 0 0,-2-2 0,-43 51 1,52-71-225,0 0 0,-2-1 0,1-1 0,-2 0 0,-25 13 0,40-24-52,1-1 1,-1 1 0,1-1 0,-1 1-1,1-1 1,-1 0 0,0 0 0,1 0-1,-1 0 1,1 0 0,-1 0-1,0-1 1,1 1 0,-1 0 0,1-1-1,-4-1 1,5 2-8,-1 0 1,0 0-1,1-1 1,-1 1-1,1 0 0,-1-1 1,1 1-1,-1-1 1,1 1-1,-1-1 0,1 1 1,-1-1-1,1 1 1,-1-1-1,1 1 0,0-1 1,-1 1-1,1-1 0,0 0 1,0 1-1,0-1 1,-1 0-1,1 1 0,0-1 1,0 0-1,0 1 1,0-1-1,0 0 0,0 1 1,0-1-1,0 1 0,0-1 1,0 0-1,1 1 1,-1-1-1,0 0 0,0 1 1,1-1-1,-1 1 1,0-1-1,1 0 0,-1 1 1,0-1-1,1 1 0,-1-1 1,2 0-1,29-24-4352,-8 9 1740,0-5 399</inkml:trace>
</inkml:ink>
</file>

<file path=ppt/ink/ink90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8.6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333 94 5760,'92'-81'12330,"-84"69"-10622,-17 11-1447,-27 16-587,-53 32 1423,36-19-440,-60 24-1,80-40-346,-50 26-1,67-25-76,16-13-229,0 0 0,0 1 0,0-1 0,0 0 0,0 0 1,0 1-1,0-1 0,0 0 0,0 0 0,0 1 0,0-1 0,0 0 0,0 0 0,0 1 1,0-1-1,1 0 0,-1 0 0,0 0 0,0 1 0,0-1 0,0 0 0,0 0 0,1 0 1,-1 1-1,0-1 0,0 0 0,0 0 0,0 0 0,1 0 0,-1 0 0,0 1 0,0-1 1,1 0-1,-1 0 0,0 0 0,0 0 0,0 0 0,1 0 0,39 5 339,-35-5-290,40 4 135,0 1 0,0 3-1,-1 1 1,76 27 0,-94-27-107,0 2 0,-1 0 0,-1 2 0,1 1 0,-2 1 0,0 1 0,-1 1 0,-1 0 1,26 29-1,-43-41-71,-1 0 1,1 0 0,-1 0-1,0 1 1,-1-1 0,1 1-1,-1-1 1,0 1 0,-1 0-1,2 9 1,-3-14-6,1 1-1,-1 0 1,0 0-1,0 0 1,0 0 0,0 0-1,0 0 1,-1 0 0,1-1-1,0 1 1,-1 0 0,1 0-1,-1 0 1,0-1 0,0 1-1,0 0 1,0-1 0,0 1-1,0 0 1,0-1 0,0 0-1,0 1 1,-1-1 0,1 0-1,-1 1 1,1-1-1,-1 0 1,1 0 0,-1 0-1,0 0 1,1-1 0,-1 1-1,0 0 1,0-1 0,0 1-1,1-1 1,-1 0 0,-4 1-1,-17 0 117,0-2 0,-1 0-1,1-2 1,-38-8 0,-32-3 193,56 12-146,-46 5 0,4 1-2936,79-4 2663,-1 0 1,1 0-1,0 0 1,-1 0-1,1 0 1,0 0-1,-1 0 1,1 0-1,0 0 1,-1 0-1,1 0 1,0 0-1,0 0 1,-1 0-1,1 0 1,0 0-1,-1-1 1,1 1-1,0 0 1,0 0-1,-1 0 1,1 0-1,0-1 1,0 1-1,-1 0 1,1 0-1,0 0 1,0-1-1,0 1 1,-1 0-1,1 0 1,0-1 0,0 1-1,0 0 1,0 0-1,0-1 1,0 1-1,0 0 1,-1-1-1,1 1 1,0 0-1,0-1 1,0 1-1,0 0 1,0-1-1,0 1 1,0 0-1,1-1 1,-1-6-3245</inkml:trace>
</inkml:ink>
</file>

<file path=ppt/ink/ink90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9.2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410 23 6912,'-1'-1'499,"1"-1"1,-1 1 0,1 0-1,-1 0 1,0 0 0,1 0-1,-1 0 1,0 0 0,0 0-1,1 0 1,-1 0 0,0 1-1,0-1 1,0 0 0,0 0-1,-2 0 1,-21-4 2350,-25 12-2220,44-6-61,-54 16 541,0 2-1,-98 46 0,128-47-638,28-17-456,1-1-1,-1 0 0,0 0 1,1 1-1,-1-1 0,0 1 1,1-1-1,-1 0 0,0 1 1,1-1-1,-1 1 0,1 0 1,-1-1-1,1 1 1,0-1-1,-1 1 0,1 0 1,0-1-1,-1 1 0,1 0 1,0-1-1,-1 1 0,1 0 1,0 0-1,0-1 0,0 1 1,0 0-1,0 0 0,0-1 1,0 1-1,0 0 0,0-1 1,0 1-1,0 0 0,1 0 1,-1-1-1,0 1 1,0 0-1,1-1 0,-1 1 1,0 0-1,2 0 0,1 2 1,1-1-1,0 1 0,0-1 0,0 0 1,0 0-1,0 0 0,0-1 0,1 0 1,-1 0-1,0 0 0,8 1 0,57-1 8,-5-2-23,-6 6-1,1 2-1,101 26 1,-131-25 69,0 2 1,-1 1 0,0 1-1,-1 1 1,0 2-1,-1 0 1,37 30 0,-60-42-35,0-1 1,-1 1-1,1 0 1,-1 0 0,1 0-1,-1 0 1,0 0 0,0 0-1,0 1 1,0-1-1,-1 1 1,1-1 0,-1 1-1,0-1 1,0 1-1,-1 0 1,1 0 0,-1-1-1,1 1 1,-1 0 0,-1 7-1,0-7 14,0 1-1,-1-1 0,1 1 1,-1-1-1,0 0 1,0 1-1,0-1 0,-1 0 1,1 0-1,-1-1 1,0 1-1,0 0 0,0-1 1,-1 0-1,1 0 1,-1 0-1,0 0 0,-8 4 1,-4 2 38,-1-1-1,-1-1 1,0-1-1,0 0 1,0-2 0,0 0-1,-1-1 1,1 0 0,-1-2-1,-28 0 1,14-3-186,-1-2 0,1 0 0,-1-3 0,-63-20 1,73 15-658,23 12 662,1-1 1,0 1-1,-1 0 1,1 0-1,0-1 1,0 1-1,-1 0 1,1-1-1,0 1 1,0 0-1,-1-1 1,1 1-1,0-1 1,0 1-1,0 0 1,0-1-1,-1 1 1,1-1-1,0 1 1,0-1-1,0 1 1,0 0-1,0-1 1,0 1-1,0-1 1,0 1-1,1 0 1,-1-2-1,1 1-274,1-1-1,0 0 0,-1 1 1,1-1-1,0 1 0,0 0 0,0 0 1,0-1-1,0 1 0,0 1 1,1-1-1,-1 0 0,0 0 1,4 0-1,20-4-2978</inkml:trace>
</inkml:ink>
</file>

<file path=ppt/ink/ink90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39.6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146 276 7168,'-1'0'457,"0"-1"0,0 1 0,0-1-1,0 1 1,0-1 0,0 1 0,0 0 0,0-1 0,0 1 0,0 0 0,0 0 0,0 0 0,0 0 0,0 0 0,-1 0-1,1 0 1,0 0 0,0 1 0,0-1 0,0 0 0,0 1 0,0-1 0,-1 1 0,-4 10 3902,2 6-4346,4-13 36,-1 0 1,1-1-1,0 1 1,1 0-1,-1-1 1,1 1-1,0-1 0,-1 1 1,2-1-1,-1 1 1,0-1-1,1 0 1,-1 1-1,1-1 0,0 0 1,0 0-1,4 4 1,44 42 1258,-49-48-1309,13 10 144,0-1 0,0 0 0,1-1 0,1-1 0,-1-1 0,1 0 0,1 0 0,-1-2 0,1 0 0,0-1 0,0-1 0,32 3 0,-22-6-52,1-1-1,-1 0 0,0-2 0,0-2 1,0 0-1,0-2 0,34-13 1,-50 16-51,-1 0 1,0-1 0,0 0 0,-1-1 0,0 0 0,12-10 0,-16 12-27,-1 0 0,0 0-1,0 0 1,0-1-1,-1 1 1,0-1-1,0 0 1,0 0 0,0 0-1,-1 0 1,0-1-1,0 1 1,0-1 0,0-6-1,-1 4 6,-1-1-1,0 0 0,0 1 1,-1-1-1,0 0 1,-1 1-1,0-1 1,0 1-1,-1 0 0,-6-13 1,1 4-6,-1 0 1,0 0-1,-19-23 0,18 28-13,0 1 0,-1 0-1,0 0 1,-1 2 0,0-1-1,0 1 1,-1 1 0,0 0-1,0 1 1,-29-10 0,18 9-17,0 1-1,-1 1 1,0 1 0,0 2 0,-35-1-1,43 3 3,-1 1-1,1 1 0,0 1 0,-1 1 0,1 0 1,0 1-1,1 1 0,-1 0 0,1 2 0,0 0 1,-24 14-1,28-13-330,0 0 0,1 1 1,0 0-1,1 1 0,0 1 0,0-1 1,1 1-1,1 1 0,-1 0 0,2 0 1,0 1-1,1-1 0,0 1 0,-5 18 1,-4 17-3005</inkml:trace>
</inkml:ink>
</file>

<file path=ppt/ink/ink90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0.3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0 274 8320,'112'2'12125,"52"8"-9147,-142-8-2796,1-2 0,-1 0 0,0-1 0,0-1 0,0-2 0,34-8 0,-49 10-123,-1 0 1,0 0-1,0-1 0,0 0 1,0 0-1,0 0 0,0-1 1,-1 0-1,0 0 0,0 0 1,0-1-1,0 1 0,-1-1 0,1 0 1,-1-1-1,-1 1 0,1-1 1,-1 0-1,0 1 0,0-1 1,0-1-1,-1 1 0,0 0 1,0-1-1,1-11 0,-3 13-30,1 0 0,-1-1 0,0 1 0,-1 0 0,1 0 0,-1 0-1,0 0 1,0 0 0,0 0 0,-1 0 0,0 0 0,0 0 0,0 1 0,-1-1 0,1 1-1,-1-1 1,0 1 0,0 0 0,-1 0 0,1 1 0,-1-1 0,0 1 0,0-1 0,0 1 0,-7-4-1,5 4-15,0 0-1,0 1 1,0 0-1,0 0 0,0 1 1,0-1-1,0 1 1,-1 0-1,1 1 0,0 0 1,0 0-1,-1 0 1,1 1-1,0 0 0,-1 0 1,1 0-1,0 1 1,0 0-1,0 0 0,0 1 1,-9 4-1,6-1-12,-1 1 0,1-1 0,0 2 0,1-1 0,0 1 0,-12 14 0,16-17 0,0 0 0,1 0 0,0 0 0,0 0 0,0 0 0,1 1 0,0-1 0,0 1 0,0 0 0,0-1 0,1 1 0,0 0 0,0 0 0,1 0 0,0 8 0,1-5-12,1-1-1,0 0 1,0 0 0,1 0-1,0 0 1,1 0 0,-1-1-1,2 1 1,-1-1-1,1 0 1,0 0 0,0-1-1,1 1 1,0-1 0,0 0-1,0-1 1,1 0-1,-1 0 1,2 0 0,-1-1-1,0 0 1,1 0-1,13 4 1,-4-1-240,0-2 0,0 0-1,0-1 1,1-1 0,0 0 0,0-2-1,0 0 1,0 0 0,0-2 0,18-3-1,6-4-2243,52-18 0,-35 9-831</inkml:trace>
</inkml:ink>
</file>

<file path=ppt/ink/ink90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0.7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13568,'4'13'6783,"67"45"-8959,-52-45 12416,38 26-10240,-16-12 128,64 8-256,-25-12 0,12 6-896,-15-10 128,-11-15-2688,-15-1 128</inkml:trace>
</inkml:ink>
</file>

<file path=ppt/ink/ink90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0.2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757 103 3328,'2'-4'715,"0"0"0,0 0 1,1 0-1,-1 0 0,1 0 1,0 1-1,6-7 0,17-19 4101,-25 28-4748,-1 1 0,0 0 0,1-1-1,-1 1 1,0-1 0,0 1 0,1 0 0,-1-1-1,0 1 1,0-1 0,0 1 0,1-1 0,-1 1-1,0-1 1,0 1 0,0-1 0,0 1 0,0-1-1,0 1 1,0-1 0,0 1 0,0-1 0,0 1-1,-1-1 1,1 1 0,0-1 0,0 1 0,0-1-1,0 1 1,-1-1 0,1 1 0,0 0 0,-1-1-1,1 1 1,0-1 0,-1 1 0,1 0 0,0-1-1,-1 1 1,1 0 0,-1 0 0,1-1 0,0 1-1,-1 0 1,1 0 0,-1-1 0,1 1 0,-1 0-1,1 0 1,-1 0 0,1 0 0,-1 0 0,1 0-1,-2 0 1,-34-4 1371,27 4-996,-13-4 90,12 2-434,1 0 1,-1 0 0,1 1-1,-1 0 1,0 1-1,1 0 1,-1 1-1,0 0 1,1 0 0,-1 1-1,1 0 1,-1 1-1,1 0 1,-10 4-1,-15 12 58,0 0 0,2 2-1,0 2 1,1 1 0,-35 35-1,50-43-134,2 1-1,0 1 0,0 0 0,2 0 0,0 1 1,1 1-1,1 0 0,1 0 0,1 1 0,-10 40 1,16-55-8,1 0 1,0 0 0,0 0 0,0 1 0,0-1 0,1 0-1,0 1 1,1-1 0,0 0 0,-1 0 0,2 1-1,-1-1 1,1 0 0,0 0 0,0 0 0,1 0 0,0-1-1,0 1 1,0-1 0,0 0 0,7 8 0,-2-6 21,1 0 1,-1-1 0,1 0 0,0 0 0,1-1 0,0-1-1,0 1 1,0-1 0,0-1 0,0 0 0,20 3 0,189 48 219,-197-47-272,0 1 1,0 0-1,-1 2 0,0 0 1,0 1-1,-2 2 1,34 26-1,-24-15-36,-1 1 0,-1 2 1,-1 1-1,24 33 0,-34-38 146,0 2 0,-1 0 1,18 43-1,-29-57 33,0 0 0,0 0 0,-1 1 0,0-1 0,-1 1-1,0-1 1,-1 1 0,-1 0 0,0 0 0,0-1 0,-1 1-1,-2 11 1,-1-13 0,0 0 0,-1 0 0,0-1 0,0 1 0,-1-1 0,-1-1 0,1 1 0,-1-1 0,-1 0 0,1-1 0,-1 0 0,-1 0 0,-13 9-1,-18 10 324,-68 33 0,91-50-418,-17 6 33,0 0 0,-1-2-1,0-2 1,-1-1-1,0-2 1,0-1 0,-1-2-1,-74 0 1,87-5-37,0-1 0,-1-2 0,1 0 0,1-2 0,-1 0 0,0-2 0,1 0 0,1-2 1,-1-1-1,1 0 0,1-2 0,0 0 0,1-1 0,-26-22 0,43 33-84,1 0 1,0 0-1,0 0 0,1 0 1,-1 0-1,0 0 0,1 0 0,-1-1 1,1 1-1,0 0 0,0-1 1,0 1-1,0-1 0,0 0 1,0 1-1,1-1 0,-1-5 0,1 6-7,0 0 0,1 0 0,0 0 0,0-1 0,-1 1 0,1 0 0,1 0 0,-1 0 0,0 0-1,0 0 1,1 1 0,-1-1 0,1 0 0,-1 1 0,1-1 0,0 1 0,0-1 0,0 1-1,-1 0 1,1 0 0,1 0 0,-1 0 0,3-1 0,22-9-1956,2 1 0,-1 2 0,53-9 0,-36 8-550,4-3-652</inkml:trace>
</inkml:ink>
</file>

<file path=ppt/ink/ink90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0.5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15 7296,'-10'-14'4161,"9"19"412,12 31 1985,-7-21-6853,2 11 583,31 124 1240,-32-133-1623,1 0 0,1 0 0,0-1 0,2 0 1,0 0-1,14 19 0,-1-17-1164,-20-17 974,-1 0 0,1 0-1,0-1 1,-1 1 0,1-1-1,0 0 1,-1 1 0,1-1-1,0 0 1,0 0 0,-1 0-1,1 0 1,0 0 0,0 0-1,-1-1 1,1 1 0,0 0-1,-1-1 1,1 0 0,0 1-1,-1-1 1,1 0 0,-1 0-1,1 0 1,-1 0 0,1 0-1,-1 0 1,0 0 0,0 0-1,1-1 1,1-2 0,6-8-2915</inkml:trace>
</inkml:ink>
</file>

<file path=ppt/ink/ink90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0.9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1 13440,'-61'28'6655,"76"-1"-17662,-12-24 14719,22 6-6912,-7-5 128</inkml:trace>
</inkml:ink>
</file>

<file path=ppt/ink/ink90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1.4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61 260 5248,'-1'0'281,"1"0"-1,0 0 1,-1 0 0,1 0-1,-1 0 1,1 1 0,0-1-1,-1 0 1,1 0 0,0 0-1,-1 0 1,1 0 0,0 1-1,-1-1 1,1 0 0,0 0-1,-1 0 1,1 1-1,0-1 1,0 0 0,-1 1-1,1-1 1,0 0 0,0 1-1,0-1 1,-1 0 0,1 1-1,0-1 1,0 0 0,0 1-1,0-1 1,0 0 0,0 1-1,0-1 1,0 0 0,0 1-1,0-1 1,0 1 0,0-1-1,0 1 1,7 24 3054,20 28-3250,-25-50 753,6 11-653,1 0-1,0-1 1,0-1 0,1 0 0,1 0 0,0-1 0,1 0 0,0-1-1,1 0 1,19 11 0,-25-17-172,1 0 0,0-1 0,0 0 0,0 0-1,0-1 1,0 0 0,0 0 0,1-1 0,-1 0 0,0-1 0,1 1 0,-1-2 0,1 1-1,-1-1 1,0-1 0,1 1 0,-1-1 0,0-1 0,0 1 0,14-8 0,-9 2 84,-2 0 0,1-1 0,-1 0 0,0-1 1,0 0-1,-2 0 0,1-1 0,9-14 0,-15 17-31,1 0 1,-1-1-1,-1 1 0,0-1 0,0 0 0,0 0 0,-1 0 0,-1 0 0,1 0 0,-2 0 1,1 0-1,-1-1 0,0 1 0,-1 0 0,0 0 0,-1 0 0,0 0 0,0 0 1,-1 0-1,0 0 0,-5-8 0,3 4-21,-1 1 0,-1 0 1,0 0-1,-1 1 0,0 0 0,0 0 1,-1 1-1,-1 0 0,0 1 0,0 0 1,-1 0-1,0 1 0,0 0 0,-15-6 1,12 8-30,-1 0 1,0 1-1,0 1 1,0 0-1,-1 1 1,1 1-1,-1 1 1,0 0-1,1 1 1,-31 3-1,38-2-54,-1 0-1,1 1 1,0 0-1,-1 0 1,1 1-1,0 0 1,0 1-1,1 0 1,-1 0-1,1 0 1,0 1-1,0 0 1,0 0-1,1 1 1,0 0-1,0 0 1,0 1-1,1-1 1,0 1-1,0 1 1,1-1-1,-6 13 1,6-10-201,1 0 1,0 1-1,0 0 1,1 0-1,1-1 1,0 1-1,0 0 1,1 0-1,1 0 1,0 0 0,2 13-1,-1-17-210,-1 1 0,1-1 0,1 1 0,0-1 0,0 0 0,0 0 0,1 0-1,0-1 1,0 1 0,0-1 0,1 0 0,0 0 0,0-1 0,1 1 0,0-1 0,11 8 0,22 11-2772</inkml:trace>
</inkml:ink>
</file>

<file path=ppt/ink/ink90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2.0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389 0 5760,'-2'2'451,"0"-1"1,0-1-1,0 1 0,0 0 1,-1-1-1,1 1 0,0-1 1,0 1-1,-1-1 0,1 0 1,0 0-1,0 0 1,-4-1-1,-24 2 3896,-5 6-3451,2 2 0,-1 1 0,1 2 0,1 1 0,0 1 0,-46 29 0,73-40-845,1-1 0,0 2 0,0-1 0,0 0 0,0 1 0,0 0 0,1 0 0,-1 0 0,1 0 0,-3 5 0,6-7-57,-1-1 1,1 0-1,-1 1 1,1-1-1,0 1 1,-1-1-1,1 1 1,0-1-1,0 1 1,0-1-1,0 1 1,0-1-1,0 1 1,1-1-1,-1 1 1,0-1-1,1 0 1,-1 1-1,1-1 1,0 0-1,-1 1 1,1-1-1,0 0 1,0 1 0,0-1-1,0 0 1,0 0-1,0 0 1,0 0-1,0 0 1,0 0-1,1 0 1,-1-1-1,0 1 1,0 0-1,1-1 1,-1 1-1,1-1 1,1 1-1,10 4-9,1-1 0,-1-1 0,1 0 0,0 0 0,0-2 0,0 0 0,26-1 0,15 1 50,4 1 177,-1 0 51,105 16 0,-148-15-179,0 0 1,0 1-1,0 1 0,-1 0 1,0 1-1,0 1 1,-1 0-1,1 0 0,-2 2 1,1-1-1,-1 2 0,13 12 1,-23-20-55,1 1 1,-1-1 0,0 1 0,0 0 0,0-1-1,0 1 1,0 0 0,-1 0 0,1 1 0,-1-1 0,0 0-1,0 0 1,0 1 0,0-1 0,-1 1 0,1-1-1,-1 1 1,0-1 0,0 0 0,0 1 0,0-1-1,-1 1 1,1-1 0,-1 1 0,-1 2 0,-1 0 40,0-1 0,0 0 0,0 0 1,-1 0-1,0 0 0,0-1 1,0 0-1,0 0 0,-1 0 0,1 0 1,-1-1-1,0 1 0,0-1 0,-1 0 1,-6 2-1,-18 8 180,-1-2-1,-1-1 1,0-1 0,0-2 0,-61 6-1,-67-6-840,52-7-3038,36-1-1061,57 1 1234</inkml:trace>
</inkml:ink>
</file>

<file path=ppt/ink/ink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4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20 5504,'-1'0'71,"1"0"0,0-1-1,0 1 1,0-1 0,0 1 0,0-1 0,0 1 0,0-1-1,0 1 1,0-1 0,0 1 0,0 0 0,0-1 0,0 1 0,0-1-1,1 1 1,-1-1 0,0 1 0,0 0 0,0-1 0,1 1-1,-1-1 1,0 1 0,0 0 0,1-1 0,-1 1 0,0 0 0,1-1-1,-1 1 1,1 0 0,-1 0 0,1-1 0,20-5 2303,35 5 311,-43 2-3042,265 13 3479,-195-8-2149,-10 6-823,-71-12-406,-2-1 143,-1 1 0,1-1-1,-1 1 1,1 0 0,-1-1 0,1 1 0,-1-1 0,1 1-1,-1 0 1,0 0 0,1-1 0,-1 1 0,1 0 0,-1 0-1,0 0 1,1 0 0,-1-1 0,0 1 0,1 0 0,-1 0 0,0 0-1,1 1 1,-1-1 0,0 0 0,1 0 0,-1 0 0,0 0-1,1 1 1,-1-1 0,1 0 0,-2 1 0,-22 6-2666,2 5 710</inkml:trace>
</inkml:ink>
</file>

<file path=ppt/ink/ink90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2.8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361 84 4736,'1'-14'3018,"-1"-26"3644,0 39-6611,0-1 0,-1 1-1,1 0 1,-1-1 0,1 1 0,-1 0-1,1-1 1,-1 1 0,0 0 0,0 0-1,0 0 1,0 0 0,0 0 0,0 0-1,0 0 1,0 0 0,0 0 0,0 0-1,0 0 1,-1 1 0,1-1 0,0 0-1,-1 1 1,1-1 0,0 1-1,-2-1 1,-8 0 235,1 0 0,-1 0 0,1 1 0,0 1 0,-1 0 0,1 0 0,0 1 0,0 0 0,0 1 0,0 0 0,0 0 0,0 1 0,1 1 0,-15 8 0,-5 5 44,1 1 0,2 1 1,-32 30-1,55-47-304,0 0 0,0-1 0,0 1 0,1 0 0,0 0 0,-1 1 0,1-1 0,0 0 0,1 1 0,-4 6 0,5-8-24,0-1 0,0 0 0,0 1 0,0-1 0,0 0 0,1 1 0,-1-1 0,0 0 0,1 0 0,-1 1 0,1-1 0,-1 0 0,1 0 0,0 0 0,-1 0 0,1 0-1,0 0 1,0 0 0,0 0 0,0 0 0,-1 0 0,1 0 0,1 0 0,-1 0 0,0-1 0,0 1 0,0 0 0,0-1 0,0 1 0,1-1 0,-1 0 0,0 1 0,0-1 0,1 0 0,-1 0 0,0 0-1,1 1 1,0-2 0,35 7 60,0-1-1,0-2 1,42-3-1,52 4 205,-124-3-238,28 2 55,0 1 0,54 15 0,-81-17-61,0 0 1,0 1 0,0 0-1,0 1 1,0-1 0,-1 2-1,1-1 1,-1 1 0,0 0-1,-1 0 1,1 1-1,-1 0 1,0 0 0,-1 1-1,1-1 1,6 12 0,-11-14 14,1-1 1,0 1 0,-1 0 0,0 0-1,0 0 1,0-1 0,0 1-1,-1 0 1,1 0 0,-1 0 0,0 0-1,0 0 1,-1 0 0,1 0 0,-1 0-1,0 0 1,0 0 0,0 0 0,0 0-1,-1-1 1,0 1 0,1-1-1,-1 1 1,-1-1 0,1 1 0,0-1-1,-1 0 1,0 0 0,1 0 0,-1-1-1,0 1 1,-5 2 0,-8 7 128,0-1-1,-1-1 1,-1-1 0,0 0 0,-26 8 0,20-8-254,-1 0 1,0-2 0,0-1-1,-1-1 1,0-1 0,0-1 0,0-2-1,0 0 1,0-2 0,-33-4 0,57 4-127,0 1 0,0-1 1,0 1-1,0-1 1,0 1-1,0-1 1,0 0-1,1 0 1,-1 0-1,0 0 0,1 0 1,-3-2-1,3 2 26,1 0 0,-1 1 0,1-1 0,0 1 0,-1-1 0,1 0 0,0 1 0,-1-1 0,1 0 0,0 1 0,0-1 0,0 0 0,-1 1 0,1-1 0,0 0 0,0 1 0,0-1 0,0 0 0,0 0 0,0 1 0,0-1 0,1 0 0,-1 1 0,0-1 0,0 0 0,1 1 0,-1-1 0,0 0 0,0 1 0,1-1 0,-1 0 0,2 0 0,3-7-3012</inkml:trace>
</inkml:ink>
</file>

<file path=ppt/ink/ink90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3.6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108 412 5248,'0'0'107,"0"1"-1,0-1 1,0 1 0,0-1 0,0 0-1,0 1 1,0-1 0,0 1 0,0-1-1,0 1 1,0-1 0,1 1 0,-1-1-1,0 1 1,0-1 0,0 0 0,1 1-1,-1-1 1,0 0 0,0 1 0,1-1-1,-1 1 1,0-1 0,1 0 0,-1 0-1,1 1 1,-1-1 0,0 0 0,1 0-1,-1 1 1,1-1 0,-1 0 0,1 0-1,-1 0 1,1 0 0,-1 0 0,0 0-1,1 0 1,0 0 0,26-8 4306,34-31 449,-49 31-5586,5-4 1107,0 0 1,-1-1-1,-1-1 1,0-1-1,20-24 1,-29 31-246,1-1 0,-1 0 0,-1 0 0,0 0 0,0 0 0,-1-1 0,0 0 0,-1 0 0,0 0 0,0 0 0,-1 0 1,2-19-1,-5 25-115,0-1-1,1 1 1,-2-1 0,1 1 0,0 0 0,-1-1 0,0 1 0,0 0 0,0 0 0,0 0 0,-1 1 0,0-1 0,0 0 0,0 1-1,0 0 1,0 0 0,0 0 0,-1 0 0,0 0 0,1 1 0,-1-1 0,0 1 0,0 0 0,-1 0 0,1 1 0,0-1-1,-7-1 1,1 0 5,1 1 0,-1 0 0,1 0-1,-1 1 1,0 0 0,0 1 0,0 0-1,0 0 1,1 1 0,-1 1 0,0-1 0,-16 6-1,15-2 4,0 0 0,1 0 1,0 1-1,0 1 0,1-1 0,0 2 0,0-1 0,0 1 0,1 0 0,1 1 0,-1 0 0,1 0 1,1 1-1,-1 0 0,2 0 0,-8 17 0,10-19-7,0 0 0,1 0 0,0 0 0,0 0 0,1 0 0,0 0 0,1 0 1,-1 1-1,2-1 0,-1 0 0,1 0 0,0 0 0,1 1 0,0-1 0,0-1 0,1 1 0,0 0 0,0-1 0,1 1 1,0-1-1,0 0 0,1 0 0,0 0 0,7 7 0,-2-4 2,1 0 0,1-1-1,0 0 1,0-1 0,1 0 0,-1 0 0,2-2 0,-1 0-1,1 0 1,0-1 0,0-1 0,0 0 0,1-1 0,0-1 0,-1 0-1,1-1 1,0-1 0,0 0 0,0-1 0,27-5 0,-25 3-15,-1 0 1,1-1 0,-1-1 0,0-1 0,0 0 0,-1-2 0,0 1-1,0-2 1,-1 0 0,0 0 0,-1-1 0,0-1 0,0 0 0,-1-1-1,-1-1 1,0 0 0,0 0 0,12-22 0,-20 30-4,0 1 1,-1-1 0,0 0-1,0 0 1,0 0-1,0 0 1,-1 0-1,1-1 1,-2 1-1,1 0 1,0-1-1,-1 1 1,0 0-1,0-1 1,-1 1-1,1 0 1,-1-1 0,0 1-1,-4-9 1,10 13 23,0 1 0,-1-2 0,1 1 0,0-1 0,-1 1 0,1-1 0,3-3 0,86-51 367,-54 31 148,66-32 0,-91 50-410,-12 5-92,0 0 0,0 0 0,0 1 0,0-1 0,0 1 0,1 0-1,-1 0 1,0 0 0,1 0 0,-1 0 0,1 1 0,-1 0 0,1 0 0,5 0 0,-9 0-35,1 1 1,0-1 0,-1 1 0,1-1 0,-1 1 0,1-1 0,-1 1 0,0 0 0,1-1 0,-1 1 0,1-1 0,-1 1 0,0 0 0,0 0 0,1-1 0,-1 1 0,0 0 0,0-1 0,0 1 0,0 0 0,0 0 0,0-1 0,0 1 0,0 0 0,0 0-1,0-1 1,0 1 0,0 0 0,-1-1 0,1 1 0,0 0 0,0-1 0,-1 1 0,1 0 0,0-1 0,-1 1 0,1 0 0,-1-1 0,1 1 0,-1-1 0,0 1 0,-22 32 117,19-28-98,-42 57 180,28-41-35,2 1-1,-23 41 0,34-54-120,1 1 1,1-1-1,-1 1 1,2-1-1,-1 1 1,1 0-1,1 0 1,0 1-1,0-1 1,1 0-1,1 11 1,0-11-12,0 0 0,1 0 0,0 0 0,1 0 0,0-1 0,1 1 0,0-1 1,0 0-1,1 0 0,0 0 0,9 11 0,-9-14-86,-1-2 0,1 1 0,0-1 0,0 1 0,0-1 0,0-1 0,1 1 1,0-1-1,0 0 0,0 0 0,0 0 0,0-1 0,0 0 0,1-1 0,-1 1 0,0-1 0,1 0 0,0-1 0,11 0 0,-2-2-650,1 0 0,-1-2-1,1 0 1,-1-1 0,0-1 0,-1 0-1,1-1 1,-1-1 0,27-18-1,13-8-3018</inkml:trace>
</inkml:ink>
</file>

<file path=ppt/ink/ink90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4.4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7 326 8064,'-1'3'793,"-1"1"0,1-1 0,1 1 0,-1-1 0,0 1 0,1-1 0,0 1 0,0 0 0,0-1 0,0 1 0,1 0 0,0 4 0,13 50 3368,-10-44-4786,1 8 700,2-1-1,0 0 1,2 0 0,0-1 0,1 0 0,1 0 0,18 24 0,-24-38-22,-1 0 0,2 0 0,-1 0 1,1 0-1,-1-1 0,1 0 0,1 0 1,-1-1-1,1 0 0,0 0 1,0 0-1,0-1 0,0 0 0,0 0 1,1-1-1,0 0 0,-1 0 0,1-1 1,0 0-1,0-1 0,-1 1 0,1-1 1,15-2-1,-15-1 12,0 1 0,1-1 0,-2 0 1,1-1-1,0 0 0,-1 0 0,1 0 0,-1-1 0,-1-1 0,1 1 1,-1-1-1,0 0 0,10-12 0,-3 1 39,0-1-1,-1 0 0,-1-1 1,9-22-1,-12 22-73,-1-1-1,-1 0 1,-1 0-1,-1-1 1,0 0-1,-2 1 1,0-1 0,-2 0-1,0 0 1,-1 0-1,-2 0 1,-5-26-1,5 33-37,-1 1 0,0-1 0,-1 1 1,-1 0-1,0 0 0,-1 0 0,0 1 0,-1 0 0,0 0 0,-1 1 0,0 0 0,-13-12 0,14 17 0,1-1-1,-1 1 1,0 1-1,0-1 1,-1 2-1,1-1 1,-1 1-1,0 0 1,-1 1-1,1 0 1,0 1-1,-1-1 1,0 2-1,1-1 1,-1 2-1,0-1 1,-17 2-1,19 0-10,-12 1-40,0 1 0,1 0-1,-34 11 1,42-6 87,17-3 40,18-2 92,212-14 736,-111 14-1088,153 24 0,-271-26 97,32 3-1923,-37-4 1638,-1 1 1,1-1-1,-1 0 1,1 0 0,-1 0-1,1-1 1,-1 1-1,1 0 1,0 0 0,-1-1-1,1 1 1,-1-1-1,0 1 1,1-1-1,-1 0 1,1 0 0,-1 0-1,3-1 1,-1-6-2970</inkml:trace>
</inkml:ink>
</file>

<file path=ppt/ink/ink90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4.8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 9472,'0'-7'4736,"0"10"-5376,0-3 8575,0 13-7295,0-6 128,0 16 0,0-7 128,5 27-1280,-5-11 128,9 10 256,2-10 0,6 0-1792,-2-12 128,4-16-1408,-5-1 1</inkml:trace>
</inkml:ink>
</file>

<file path=ppt/ink/ink90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5.1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12544,'-37'11'6271,"46"-2"-10366,-9-9 11646,14 7-13055,-5-7 129</inkml:trace>
</inkml:ink>
</file>

<file path=ppt/ink/ink90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5.6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416 57 7040,'-20'-18'5018,"-14"-11"2179,2 20-6314,17 9-611,0 0 0,0 1 0,0 1 0,0 1 0,1 0 0,-1 1 0,1 1 1,0 0-1,0 0 0,0 2 0,-21 13 0,24-14-137,1 0 0,0 2 0,0-1 0,1 1 0,0 0 0,1 1 0,-1 0 0,2 1 0,-1 0 0,1 0 0,1 0 0,0 1 0,0 0 1,-7 20-1,12-24-126,-1-1 0,1 1 0,0 0 0,0-1 0,1 1 0,0 0 0,0 0 0,1 0 0,0-1 0,0 1 0,1 0 0,-1-1 0,1 1 0,1-1 0,-1 0 0,1 0 0,0 0 0,1 0 0,-1 0 0,1 0 0,0-1 0,1 0 0,-1 0 0,1 0 0,8 6 0,2-2-142,0-1 1,0-1-1,0 0 0,1-1 1,0-1-1,0-1 0,0 0 0,1-1 1,0 0-1,31 0 0,-25-3-732,-1-1-1,1-1 1,-1 0-1,0-2 1,0-1-1,0 0 1,35-15-1,-12 2-2333</inkml:trace>
</inkml:ink>
</file>

<file path=ppt/ink/ink90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6.25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6912,'2'10'11085,"7"24"-7827,3 11-2604,70 251 860,-47-164-664,18 59-206,-29-121-499,64 216 499,-78-247-536,36 113 573,-43-157-380,-2-19-162,0-32-70,-1 54-66,2-23-24,1 0 0,1 0-1,1 0 1,2 1 0,14-38-1,-16 49 62,1 0-1,0 0 0,2 0 1,-1 1-1,1 0 0,1 1 1,0-1-1,0 2 1,1-1-1,1 2 0,0-1 1,17-11-1,-24 18-21,1 0 0,0 0-1,-1 1 1,1-1 0,0 1 0,0 0 0,1 0-1,-1 1 1,0 0 0,1 0 0,-1 0-1,1 0 1,-1 1 0,1 0 0,-1 0 0,0 0-1,1 1 1,-1 0 0,1 0 0,-1 0-1,0 1 1,1 0 0,-1 0 0,0 0 0,0 0-1,-1 1 1,1 0 0,0 0 0,-1 0-1,0 1 1,0-1 0,0 1 0,0 0 0,0 0-1,2 5 1,9 11 94,-2 0-1,0 1 0,-2 1 1,0 0-1,9 27 1,-4 0-169,15 72 0,-29-84-903,-2-33-171,8-20-3711,-2 3 1364</inkml:trace>
</inkml:ink>
</file>

<file path=ppt/ink/ink90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26.6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4 288 8832,'23'-5'2958,"-1"1"1,38-2 0,24-4 1545,-74 8-4420,0 0 1,0-1 0,-1 0 0,1-1-1,-1 1 1,10-7 0,-11 5 32,1 0 1,-1-1-1,0 0 1,0 0 0,-1-1-1,0 0 1,0 0-1,11-15 1,-16 17-54,1 1 1,-1-1-1,0 0 1,0 0-1,-1 0 1,1 0-1,-1 0 0,0 0 1,0 0-1,-1 0 1,0 0-1,0 0 1,0-1-1,0 1 0,-1 0 1,0 0-1,0 0 1,-2-6-1,3 8-34,-2 0 0,1-1 0,0 1 0,-1 0 0,1 0 1,-1 0-1,0 0 0,0 0 0,0 0 0,0 0 0,-1 1 0,1-1 0,-1 1 0,0-1 0,1 1 0,-1 0 0,0 0 0,-6-2 0,3 2 23,0 0 1,0 0-1,0 1 0,0 0 1,0 0-1,0 0 0,0 1 0,0 0 1,0 0-1,-7 2 0,-3 0 56,0 2 0,0 0 0,0 1 0,0 0 0,1 1 0,-28 16 0,34-16-76,1 1 0,-1 0 1,1 1-1,1 0 0,-1 0 0,1 1 0,1 0 0,0 0 0,0 1 1,0 0-1,1 0 0,1 0 0,-6 17 0,9-21-42,-1-1 0,1 0 0,0 1 0,1-1 0,-1 1-1,1-1 1,0 1 0,0-1 0,1 1 0,0-1 0,0 1 0,3 9 0,-2-11-16,0 0 0,0-1 0,0 1 0,1-1 0,-1 1 0,1-1 0,0 0 0,0 0 0,0 0 0,0 0 0,0-1 1,1 1-1,-1-1 0,1 0 0,0 0 0,0 0 0,-1-1 0,9 3 0,19 2-1217,1-1-1,0-1 0,52-2 1,-30-2-2108</inkml:trace>
</inkml:ink>
</file>

<file path=ppt/ink/ink90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1.6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0 7296,'-1'0'203,"1"1"1,-1-1-1,1 0 0,-1 0 1,1 1-1,-1-1 0,1 0 1,-1 1-1,1-1 0,-1 0 1,1 1-1,-1-1 0,1 1 1,0-1-1,-1 1 1,1-1-1,0 1 0,-1-1 1,1 1-1,0-1 0,0 1 1,-1 0-1,1-1 0,0 1 1,0-1-1,0 1 1,0 0-1,0-1 0,0 1 1,0-1-1,0 1 0,0 0 1,0 0-1,3 34 4167,-1-13-3687,8 222 1754,-5-201-2262,1-1 0,3 0-1,23 71 1,-29-104-323,1-2-1,-1 1 0,1 0 0,1-1 1,-1 0-1,8 9 0,-10-14-41,-1-1 0,1 1 0,-1 0 1,1 0-1,0-1 0,0 1 0,0-1 0,0 0 0,0 0 0,0 0 0,0 0 0,1 0 0,-1 0 0,0 0 0,0-1 0,1 1 0,-1-1 0,0 1 1,1-1-1,-1 0 0,1 0 0,-1 0 0,0 0 0,1-1 0,-1 1 0,0-1 0,1 1 0,1-2 0,27-19-2604,-7 0-22</inkml:trace>
</inkml:ink>
</file>

<file path=ppt/ink/ink90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2.0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1 11648,'-103'62'5759,"83"-20"-8958,20-34 12158,5-3-10495,-1-2 128,1-15-2943,1 5 127,3-22 4224,-4 6 0</inkml:trace>
</inkml:ink>
</file>

<file path=ppt/ink/ink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7.9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278 1 5632,'-46'0'2816,"36"60"-2432,6-41 2816,-9 23-3328,-8 8 0,-12 8-1536,-17 7 128,-4 10 896,8-6 0</inkml:trace>
</inkml:ink>
</file>

<file path=ppt/ink/ink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5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81 8 4736,'-5'-7'1311,"1"10"52,0 28 1269,0 64 524,4-72-3298,2 204 1617,-2 43 889,0-264-2374,-1 0-1,1-1 0,-1 1 0,0 0 0,-1-1 0,1 1 0,-4 6 0,4-10-260,-1 0 0,1 0-1,-1 1 1,1-1 0,-1 0-1,0 0 1,0 0 0,0-1 0,0 1-1,0 0 1,0-1 0,-1 1-1,1-1 1,0 0 0,-1 0 0,1 0-1,-6 2 1,-5 0-1798</inkml:trace>
</inkml:ink>
</file>

<file path=ppt/ink/ink91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2.4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89 271 3328,'-2'0'271,"0"0"0,-1 0 0,1 0 0,0 0 0,-1 1 0,1-1 0,0 1 0,-1-1 0,1 1 0,0 0 0,0 0 0,0 0 0,0 0 0,0 0 0,0 1 0,0-1-1,0 0 1,0 1 0,0-1 0,1 1 0,-1 0 0,1 0 0,-1 0 0,1 0 0,0 0 0,0 0 0,0 0 0,0 0 0,0 0 0,0 0 0,0 1 0,1-1 0,-1 0 0,1 0 0,0 1 0,-1 2 0,0 0 118,1 1 0,-1-1 0,1 0 0,0 1 0,0-1 0,1 0 0,0 1 0,-1-1 0,2 0 0,-1 0 0,1 0 0,-1 0 0,1 0 0,1 0 0,-1 0 0,6 6 0,-2-3-258,0-1-1,1 0 0,0 0 1,0-1-1,0 0 1,1 0-1,0-1 0,0 0 1,1 0-1,-1-1 0,1 0 1,0-1-1,0 1 1,1-2-1,-1 1 0,0-2 1,1 1-1,0-1 0,-1 0 1,1-1-1,-1 0 0,1-1 1,0 0-1,-1-1 1,1 1-1,12-6 0,-2 3-108,0-2-1,-1-1 0,1 0 1,-1-1-1,-1-1 0,0-1 1,0-1-1,-1 0 0,0-1 1,-1-1-1,0 0 0,-1-1 1,-1-1-1,0-1 0,-1 0 1,-1 0-1,0-1 0,-1-1 1,-1 0-1,10-24 0,-19 38-25,1-1-1,-1 0 1,1 0 0,-1 1-1,-1-1 1,1 0-1,-1 0 1,0 0 0,0 0-1,0 0 1,0 0-1,-1 1 1,0-1-1,0 0 1,0 0 0,-1 1-1,0-1 1,0 0-1,0 1 1,0 0-1,-1 0 1,1-1 0,-1 1-1,-6-6 1,0 1-12,1 1-1,-2 0 1,1 0 0,-1 1 0,0 1 0,-1-1 0,1 2-1,-18-8 1,16 9 9,0 1 0,0 0 0,-1 0-1,1 1 1,-1 1 0,0 0 0,0 0-1,1 2 1,-1-1 0,0 2 0,0 0-1,-20 5 1,7 1 5,1 1-1,1 1 1,0 1-1,-41 24 1,49-24-6,0 0 1,0 0-1,1 2 1,1-1-1,-19 23 1,28-29-63,-1 1 0,2 0 0,-1 0 0,1 1 0,0-1 0,0 1 0,1 0 0,0 0 0,0 0 0,1 0 0,0 0 1,1 1-1,-2 16 0,4-21-95,-1 0 0,0 0 0,1 0 0,-1 0 0,1 0 0,1 0 0,-1 0 0,0 0 0,1 0 0,0 0 0,0-1 0,0 1 0,0-1 0,0 1 0,1-1 0,0 0 0,-1 0 0,1 0 0,1 0 0,-1-1 0,6 5 0,-5-4-45,35 31-2755</inkml:trace>
</inkml:ink>
</file>

<file path=ppt/ink/ink91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3.0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7168,'-4'8'7808,"3"5"-3958,2 29-3417,0-32 659,2 47-649,3 0-1,13 60 0,-11-74 45,-7-37-432,44 304 1746,-38-64-1285,-3-37-243,-4-201-339,1 0 0,0 0 0,0-1 1,1 1-1,0-1 0,0 1 0,1-1 0,0 1 0,4 7 1,-6-14-24,0-1 0,-1 1 1,1 0-1,-1 0 1,1-1-1,0 1 1,-1 0-1,1-1 1,0 1-1,0 0 1,0-1-1,-1 1 1,1-1-1,0 1 1,0-1-1,0 0 0,0 1 1,0-1-1,0 0 1,0 0-1,0 0 1,0 0-1,0 0 1,0 0-1,0 0 1,1 0-1,1-1-210,-1 0 1,1 0-1,-1-1 0,0 1 0,0-1 1,1 0-1,-1 1 0,0-1 0,0 0 0,-1 0 1,1 0-1,0 0 0,-1-1 0,3-2 0,10-16-2772</inkml:trace>
</inkml:ink>
</file>

<file path=ppt/ink/ink91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3.4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56 387 9728,'23'9'3532,"22"0"-2083,-44-9-1353,2 0 456,0 0 1,1 0-1,-1 0 1,0 0 0,0-1-1,1 1 1,-1-1-1,0 0 1,0 0-1,5-2 1,43-30-393,-43 26 450,11-7-429,-1-2 1,-1 0 0,0-2 0,-2 1 0,0-2 0,15-23-1,-25 33-97,0 0-1,0 0 1,-1-1-1,0 0 1,-1 1-1,0-1 1,2-13-1,-4 17-42,-1 1 1,1-1-1,-1 1 0,-1-1 1,1 1-1,-1-1 0,0 1 1,0 0-1,0-1 0,-1 1 0,0 0 1,0 0-1,0 0 0,-5-7 1,5 9-30,0 0 1,-1 0 0,1 0 0,-1 0 0,1 1 0,-1-1-1,0 1 1,0 0 0,-1 0 0,1 0 0,0 0 0,-1 0-1,1 1 1,-1 0 0,1 0 0,-1-1 0,0 2 0,1-1-1,-1 0 1,0 1 0,0 0 0,1 0 0,-1 0 0,-6 1-1,-2 1 31,1 0 0,-1 1-1,1 0 1,0 1-1,0 0 1,-15 9-1,11-5 24,1 1 0,0 0-1,1 1 1,0 1 0,1 0 0,0 1-1,0 0 1,1 1 0,1 0-1,0 1 1,1 0 0,1 1 0,-11 23-1,16-31-39,0 1-1,0-1 1,1 1-1,0-1 1,0 1-1,1 0 1,0 0-1,0 0 1,1 0-1,0 0 1,1 0-1,-1 0 1,1 0-1,1 0 1,0-1-1,0 1 1,0 0-1,1-1 1,0 0-1,1 1 1,-1-1-1,2 0 1,-1-1-1,0 1 1,1-1 0,1 0-1,-1 0 1,1 0-1,8 6 1,-2-4-43,1 0 0,0-1 0,0 0 1,0-1-1,0-1 0,1 0 0,0-1 1,0 0-1,1-1 0,-1 0 0,1-2 1,26 1-1,-18-2-721,1-2 0,40-6 1,-42 3-1098,0-1 0,34-13 0,-21 5-1386</inkml:trace>
</inkml:ink>
</file>

<file path=ppt/ink/ink91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4.1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8448,'0'3'696,"-1"1"0,1 0 1,0-1-1,0 1 0,1-1 0,-1 1 1,0-1-1,1 1 0,0-1 0,0 0 1,0 1-1,1-1 0,-1 0 0,1 0 1,1 4-1,3 8-317,108 305 2779,-99-282-2593,-11-31-374,-1 1-1,0 0 1,0 0 0,0 0-1,-1 0 1,0 0 0,0 12-1,-8-26-46,-8-18-53,7 5-90,0 0 0,1-1 0,1 0 0,0 0 0,2-1 0,1 1 1,0-1-1,1 1 0,2-1 0,3-26 0,-3 37 10,0 0 1,1 0-1,1 0 1,0 1-1,0-1 1,1 1-1,0 0 1,0 0-1,1 0 1,1 1-1,-1-1 0,1 1 1,0 1-1,1-1 1,0 1-1,0 0 1,1 1-1,0 0 1,0 0-1,0 0 1,1 1-1,0 0 1,0 1-1,10-4 1,-2 3 78,-1 0 1,1 1-1,0 1 1,28-2 0,-35 4-43,0 1 0,-1 1 0,1 0 0,-1 0 0,1 1 0,-1 0 0,1 0 0,-1 1 0,0 1 0,13 6 0,-11-3-3,0 0 0,-1 0 0,0 1-1,0 1 1,-1 0 0,0 0 0,0 1 0,-1 0 0,-1 0 0,0 1 0,0 0 0,-1 0-1,9 22 1,-9-15-67,0 1-1,-1-1 1,-1 1 0,-1 0-1,0 0 1,-2 0-1,0 0 1,-2 31 0,-9 0-3434,10-50 3363,0 0 0,0 0 1,-1 0-1,1 0 0,0 0 1,0-1-1,0 1 0,0 0 1,0 0-1,0 0 0,0 0 1,0 1-1,0-1 0,0 0 1,-1 0-1,1 0 0,0 0 1,0 0-1,0 0 0,0 0 1,0 0-1,0 0 0,0 0 1,0 0-1,0 0 0,0 0 1,0 0-1,-1 0 0,1 0 1,0 0-1,0 0 0,0 0 1,0 1-1,0-1 0,0 0 1,0 0-1,0 0 0,0 0 1,0 0-1,0 0 0,0 0 1,0 0-1,0 0 0,0 0 1,0 1-1,0-1 0,0 0 1,0 0-1,-1-1-742,-4-4-2514</inkml:trace>
</inkml:ink>
</file>

<file path=ppt/ink/ink91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4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 7936,'0'0'70,"0"0"0,0 0 0,0 0 1,0 0-1,0 0 0,-1 0 0,1 0 1,0 0-1,0 0 0,0 0 0,0 0 0,0 0 1,0 1-1,-1-1 0,1 0 0,0 0 1,0 0-1,0 0 0,0 0 0,0 0 1,0 0-1,0 1 0,0-1 0,0 0 0,0 0 1,0 0-1,0 0 0,0 0 0,0 0 1,0 1-1,0-1 0,0 0 0,0 0 0,0 0 1,0 0-1,0 0 0,0 1 0,0-1 1,0 0-1,0 0 0,0 0 0,0 0 0,0 0 1,0 1-1,0-1 0,0 0 0,0 0 1,0 0-1,0 0 0,0 0 0,1 0 1,-1 0-1,0 0 0,0 1 0,0-1 0,0 0 1,0 0-1,0 0 0,1 0 0,-1 0 1,0 0-1,0 0 0,0 0 0,0 0 0,0 0 1,0 0-1,1 0 0,8 17 1720,-3 2 3975,34 255 486,-23 48-5598,-16-241-795,0 44 723,6 165 341,-3-236-1025,2 0-1,3 0 0,18 64 0,-24-109 34,0 0 0,0 0 0,1 0 0,0-1 0,0 1 0,8 10 0,-9-16-21,-1 0 0,1-1 1,-1 1-1,1-1 0,0 0 1,0 0-1,0 0 0,0 0 1,0 0-1,0-1 0,0 1 1,1-1-1,-1 0 0,0 0 1,1 0-1,-1 0 0,1-1 1,-1 0-1,7 1 1,-2-2-358,-1 0 0,1 0 0,-1-1 0,0 0 0,0 0 0,0 0 0,0-1 0,0 0 0,0-1 0,-1 1 0,0-1 0,1-1 0,-1 1 0,10-11 0,17-16-2901</inkml:trace>
</inkml:ink>
</file>

<file path=ppt/ink/ink91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4.8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0 115 5888,'29'-40'2944,"31"8"384,-45 22 2943,41-3-5119,-13 6 0,28-2 640,-16 6 128,40 6-2560,-19 3 128,8 8 640,-19-2 128,-8 8-2944,-14-8 0,-6-12-639,-8 0 127</inkml:trace>
</inkml:ink>
</file>

<file path=ppt/ink/ink91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5.1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10624,'0'16'5248,"28"26"-7424,-19-35 10623,0 9-8703,2-3 128,6 6-1792,-2-8 128,-1-7 1,0 1 127</inkml:trace>
</inkml:ink>
</file>

<file path=ppt/ink/ink91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5.5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8 12800,'-14'-4'6399,"33"1"-18046,-19 3 11519</inkml:trace>
</inkml:ink>
</file>

<file path=ppt/ink/ink91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5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315 641 5888,'0'0'47,"0"0"0,-1 0 1,1 0-1,0 0 0,0 0 1,0 0-1,0 0 0,0 0 1,-1 0-1,1 0 0,0 0 1,0 0-1,0 0 0,0 0 1,-1 0-1,1 0 0,0 0 1,0 0-1,0 0 0,0 0 1,-1 1-1,1-1 0,0 0 1,0 0-1,0 0 0,0 0 0,0 0 1,0 0-1,0 0 0,-1 1 1,1-1-1,0 0 0,0 0 1,0 0-1,0 0 0,0 0 1,0 1-1,0-1 0,0 0 1,0 0-1,0 0 0,0 0 1,0 1-1,0-1 0,0 0 1,0 0-1,0 0 0,0 0 1,0 1-1,0-1 0,0 0 1,0 0-1,0 0 0,0 0 0,0 0 1,0 1-1,11 12 2784,22 12 1134,-25-22-3753,1 1 1,0-2-1,-1 1 1,1-1-1,0 0 1,0-1-1,0 0 1,0 0-1,0-1 1,0-1-1,0 1 1,0-1-1,0-1 1,0 0-1,0 0 0,0 0 1,-1-1-1,1-1 1,-1 1-1,0-2 1,0 1-1,0-1 1,0 0-1,11-10 1,16-18 347,-2-1 0,-1-1 0,37-53 0,-51 63-407,-1 0 0,-1-1 1,20-48-1,-31 61-127,0 0 0,-1 0 0,-1 0 0,0 0 1,0-1-1,-2 1 0,0-1 0,0 1 0,-3-27 0,1 33-16,0 1 0,-1 0-1,1 0 1,-1-1-1,-1 1 1,1 1 0,-1-1-1,0 0 1,0 0-1,-1 1 1,1 0 0,-1 0-1,0 0 1,-1 0 0,1 1-1,-1-1 1,0 1-1,-10-6 1,4 4-2,0 0 0,0 1 0,-1 0 1,0 1-1,0 1 0,0-1 0,0 2 0,-14-2 0,7 3-8,-1 0 0,1 1 0,0 1 0,0 0 0,0 2 0,0 0 0,0 2 0,1 0 0,-1 0 0,1 2 0,1 1 0,-21 10 0,22-10 23,1 0 0,-1 0 1,2 2-1,-1 0 0,1 0 0,1 1 0,0 1 0,0 0 0,2 1 0,-1 1 0,-17 27 1,23-29 21,0 1 1,1 0-1,1-1 1,0 2-1,1-1 1,1 0 0,0 1-1,0-1 1,2 1-1,-1-1 1,2 1-1,3 22 1,3 7 133,2 1 1,20 53-1,107 302 803,-18 56-790,-76-171-310,-39-235 46,-2 1 0,-2 0 0,-12 82 0,10-117 37,1 0 0,-2-1 0,0 1 1,0-1-1,-2 0 0,0 0 0,0 0 0,-1-1 0,-1 0 0,-13 18 0,18-28-3,-1 0 0,1 0-1,0 0 1,-1-1 0,0 1 0,0-1-1,1 0 1,-1 0 0,-1 0 0,1-1-1,0 0 1,0 1 0,0-1 0,-1 0-1,1-1 1,-1 1 0,1-1-1,0 0 1,-1 0 0,-8-2 0,0 0-209,1-1 1,-1 0-1,1-1 1,-1-1-1,-18-9 1,6-1-667,0 0 0,1-2 1,1 0-1,1-2 1,0 0-1,2-2 1,0 0-1,-25-36 1,0-1-2160</inkml:trace>
</inkml:ink>
</file>

<file path=ppt/ink/ink91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6.3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9216,'9'-16'4608,"10"16"-5120,-15 0 8319,24 4-7679,-5 0 128,29 8 0,-13 0 128,21-1-512,-8 5 0,33-16-384,-19 0 128,-6-16-1664,-3 9 128,-5-16-895,-9 7 127</inkml:trace>
</inkml:ink>
</file>

<file path=ppt/ink/ink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5.85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592 132 4736,'-1'-20'703,"0"15"-511,0 0 0,1 0 0,0 0 0,0 0 0,0 0 1,0 0-1,1 0 0,0 0 0,0 1 0,0-1 0,1 0 0,-1 0 0,1 1 0,0-1 0,1 1 0,-1 0 0,4-6 0,-5 10-166,-1 0 0,1-1 0,-1 1 0,1 0 0,-1-1 0,1 1 1,-1-1-1,0 1 0,1 0 0,-1-1 0,0 1 0,0-1 0,1 1 0,-1-1 1,0 1-1,0-1 0,0 0 0,1 1 0,-1-1 0,0 1 0,0-1 0,0 1 0,0-1 1,0 1-1,0-1 0,0 0 0,0 1 0,0-1 0,-1 1 0,1-1 0,0 1 1,0-1-1,0 1 0,-1-1 0,1 1 0,0-1 0,0 1 0,-1-1 0,-24-1 604,-34 19 602,49-12-1016,1 0 0,0 1 0,0 0 0,0 1 0,1 0 0,0 0 0,-11 14 1,-45 65 1134,44-56-975,-24 34 255,4 1 0,2 1 1,4 3-1,-30 82 1,30-58-226,5 1 0,4 1 0,4 1 0,-10 109 0,27-155-193,2 0 0,2 1 0,3-1 0,1 0 0,3-1 0,2 1 0,2-2 0,2 1 0,39 91 0,-33-100 76,1-1 0,1-1 0,3-1 0,1-1 1,1-1-1,2-2 0,1 0 0,60 49 0,-78-74-349,18 15 50,-28-22-51,0 0 1,-1-1-1,1 1 1,0 0-1,0 0 0,0 0 1,0 0-1,-1 0 0,1 0 1,-1 0-1,1 1 0,-1-1 1,1 0-1,-1 0 0,1 0 1,-1 0-1,0 1 0,0-1 1,0 0-1,0 3 0,0-4 7,0 0-1,0 0 1,0 1-1,-1-1 1,1 0-1,0 0 1,0 1-1,0-1 1,-1 0-1,1 0 0,0 0 1,0 1-1,-1-1 1,1 0-1,0 0 1,-1 0-1,1 0 1,0 0-1,0 0 1,-1 1-1,1-1 1,0 0-1,-1 0 1,1 0-1,0 0 1,-1 0-1,1 0 1,0 0-1,-1 0 1,1-1-1,0 1 0,0 0 1,-1 0-1,1 0 1,0 0-1,-1 0 1,1 0-1,0-1 1,0 1-1,-1 0 1,1 0-1,0 0 1,0-1-1,-1 1 1,1 0-1,0 0 1,0-1-1,-14-11-2064,10 6 1302,1 0 0,0 0 0,0-1 0,1 1-1,0-1 1,0 0 0,0 1 0,1-1 0,0 0-1,0 0 1,1 0 0,0-11 0,5-16-1743</inkml:trace>
</inkml:ink>
</file>

<file path=ppt/ink/ink91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6.6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6 557 9216,'-5'53'4608,"19"-1"-5632,-9-45 8703,4 32-7679,0-10 0,19 6 0,-3-12 0,2-10-1664,1-3 128,6-26-1023,-11 6 127</inkml:trace>
  <inkml:trace contextRef="#ctx0" brushRef="#br0" timeOffset="1">118 50 11008,'-46'-23'5503,"65"0"-9598,-15 20 10238,5 3-10750,1 0 127</inkml:trace>
</inkml:ink>
</file>

<file path=ppt/ink/ink91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7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473 78 4736,'-1'0'375,"-1"-1"1,1 0-1,-1 1 1,1-1-1,0 0 1,-1 1-1,1-1 1,0 0-1,0 0 1,0 0-1,0 0 1,0 0 0,0-1-1,0 1 1,0 0-1,0 0 1,0-1-1,1 1 1,-1 0-1,0-1 1,1 1-1,-1 0 1,1-1-1,-1-2 1,1 2-297,-1 0 1,1 0 0,-1 0-1,0 0 1,0 0 0,1 0 0,-1 1-1,0-1 1,-1 0 0,1 0-1,0 1 1,0-1 0,-1 1 0,1-1-1,-1 1 1,1 0 0,-1-1-1,0 1 1,0 0 0,1 0-1,-1 0 1,-4-1 0,-8-1 326,0 0 0,0 1 0,0 0 0,0 1 0,0 1 0,-1 0 1,1 1-1,0 1 0,0 0 0,0 1 0,0 0 0,0 1 0,1 1 0,-21 9 0,20-8-254,1 1-1,-1 0 1,1 1 0,1 0-1,0 1 1,0 1-1,0 0 1,1 0-1,1 1 1,0 0-1,1 1 1,0 0-1,-11 20 1,17-27-111,1 0 1,0 0-1,0 1 0,1-1 1,-1 1-1,1-1 0,0 1 1,1-1-1,-1 1 1,1 0-1,0 0 0,0-1 1,1 1-1,0 0 0,0-1 1,2 7-1,0-5-12,0 0 0,1 0 0,-1 0 1,1-1-1,1 1 0,-1-1 0,1 0 0,0 0 0,1 0 0,10 8 0,-1-3 6,-1-2 0,2 1 0,-1-2 0,1 0 0,0 0 0,1-2 0,0 0 0,0-1 0,0-1 0,19 3 0,-4-6-126,1 0 0,-1-2-1,1-2 1,-1-1 0,0-1 0,0-2 0,-1-1 0,0-1 0,0-2-1,44-22 1,-45 12-183,-29 19 265,1 0 0,-1 1 0,1-1 0,0 0 0,-1 1 0,1-1 0,0 1 0,0 0 0,0 0 0,0 0 0,1 0 0,-1 0 0,0 0 0,0 0 0,0 1 0,1-1 0,-1 1 0,0 0 0,1-1 0,-1 1 0,0 0 0,1 0 0,2 1 0,-3 0 47,-1 0 1,1 1-1,0-1 1,-1 0 0,1 1-1,-1-1 1,0 1 0,1-1-1,-1 1 1,0 0-1,0-1 1,1 4 0,14 18 99,-4-12-30,0 1 0,1-1 0,0-1 0,0 0 0,1-1 0,17 8 0,-22-13-99,0 0 0,0 0 0,1-1 0,0-1 0,-1 1 0,1-2 1,0 1-1,0-1 0,0-1 0,0 0 0,0 0 0,16-3 0,99-35 134,-76 22-30,-40 14-86,-1-1 0,0 1-1,1-2 1,-1 1 0,0-1-1,-1 0 1,1-1 0,-1 0-1,0 0 1,0-1 0,0 1-1,-1-2 1,0 1 0,0 0-1,0-1 1,-1 0 0,0-1-1,-1 1 1,6-14 0,-9 19-22,0 1 1,-1-1 0,1 0 0,-1 0-1,0 0 1,1 0 0,-1 0 0,0 0-1,0 0 1,0 0 0,-1 1 0,1-1 0,0 0-1,-1 0 1,1 0 0,-1 0 0,1 0-1,-1 1 1,0-1 0,0 0 0,-1-2 0,-31-24 67,18 17-39,-4-5-20,0 1 0,-1 1 0,0 1 0,-2 1 0,1 1-1,-1 1 1,-1 1 0,0 0 0,0 2 0,0 1 0,-1 1 0,0 1-1,0 1 1,0 1 0,-1 1 0,1 1 0,0 1 0,0 1 0,-33 7 0,49-7-5,0-1 0,1 1 0,-1 1 0,0-1 0,1 1 0,0 1 0,0-1 0,0 1 0,0 0 0,0 1 0,1 0 0,0 0 0,0 0 0,0 1 0,1 0 0,0 0 0,0 0 0,0 1 0,1-1 0,0 1 0,0 0 0,0 0 0,1 1 0,1-1 0,-4 14 0,5-18-51,1 1 0,-1 0 0,1-1 0,0 1 0,0 0 0,1-1-1,-1 1 1,1 0 0,0-1 0,0 1 0,0-1 0,0 1 0,1-1 0,-1 0 0,1 1 0,0-1-1,0 0 1,0 0 0,0 0 0,1 0 0,-1-1 0,1 1 0,0-1 0,-1 1 0,1-1 0,0 0-1,1 0 1,3 2 0,2 0-196,0 1-1,0-2 1,1 1 0,0-1-1,0 0 1,-1-1-1,1 0 1,1-1-1,14 0 1,0-2-684,-1-1 0,1-1 0,-1-2 0,0 0 0,41-15 1,117-59-5496,-133 56 4584,98-50-770,-144 72 4161,-3 2-1094,-1 1 1,1-1-1,-1 1 1,0 0-1,0-1 0,0 1 1,0-1-1,0 0 1,0 1-1,0-1 1,0 0-1,-1 0 1,1 1-1,0-1 0,-3 1 1,2 0-22,0 0 0,-1 0 0,1 0 0,0 0 0,0 0 0,0 0 0,1 1 0,-1-1 0,-2 5 0,3-4-239,0 1 0,0-1 0,0 0 0,0 0 1,1 1-1,0-1 0,-1 0 0,1 1 0,0-1 0,1 0 1,-1 1-1,0-1 0,1 0 0,0 0 0,0 1 0,0-1 1,0 0-1,0 0 0,1 0 0,3 5 0,2 1 156,2 0 0,0 0 0,0 0 0,19 12 0,-27-19-346,19 12 124,0 0 0,0-1 0,30 13 0,-40-21-605,0-1 0,1 0 0,-1-1 0,1 0 0,0-1 0,0 0 1,0-1-1,0 0 0,19-1 0,6-3-2883</inkml:trace>
</inkml:ink>
</file>

<file path=ppt/ink/ink91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8.1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16384,'37'19'8191</inkml:trace>
</inkml:ink>
</file>

<file path=ppt/ink/ink91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8.4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4 7680,'-19'-4'2249,"24"10"1065,-2-4-2901,0 1 0,0 0 0,0 0 0,0 0 0,0 0 0,-1 0 0,1 1-1,2 4 1,0 5-41,0 0-1,-1 1 0,0-1 1,-1 1-1,-1 0 0,0 0 1,0 21-1,3 18-14,28 322 3163,0 23-1429,-28-345-2040,0 10-15,15 67 0,-17-113-125,1 0-1,1 0 1,1-1-1,0 0 1,1 0-1,1 0 0,1-1 1,20 28-1,-27-40-15,1 1 0,1-1 0,-1 0 0,0 0 0,1 0 0,0 0 1,0-1-1,0 1 0,0-1 0,0 0 0,0 0 0,0-1 0,1 1 0,-1-1 0,1 0 0,8 1 0,-6-2-303,1 0-1,-1 0 1,0-1 0,0 0 0,0-1 0,0 0-1,0 0 1,0 0 0,9-5 0,28-13-2685</inkml:trace>
</inkml:ink>
</file>

<file path=ppt/ink/ink91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8.8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60 6784,'-9'-4'3328,"13"8"-1792,-4-4 3583,14-4-4223,0-1 0,29 1 512,-11 4 128,39 0-1920,-20 0 0,40 0 896,-25 0 128,14-7-2048,-14-5 0,-1-4-1407,-13 5-1</inkml:trace>
</inkml:ink>
</file>

<file path=ppt/ink/ink91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9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107 405 8192,'0'1'141,"0"0"0,0-1-1,0 1 1,0-1 0,0 1 0,0-1 0,0 1 0,0 0 0,0-1 0,0 1 0,0-1 0,0 1 0,0-1 0,1 1-1,-1 0 1,0-1 0,0 1 0,1-1 0,-1 1 0,0-1 0,1 0 0,-1 1 0,0-1 0,1 1 0,-1-1 0,1 1-1,-1-1 1,1 0 0,-1 1 0,1-1 0,-1 0 0,1 1 0,17 10 769,-16-10-284,23 9 5280,12-4-4220,3 1-1001,-17 3-455,-1-2-1,1-1 0,1 0 1,0-2-1,-1-1 0,1 0 1,1-2-1,38-1 0,-48-3-118,-1 0 0,-1 0 0,1-2 0,0 1 0,-1-2 0,0 0 0,0 0 0,0-2 0,0 1 0,-1-1 0,-1-1 0,1 0 0,-1-1 0,0 0 0,16-19 0,-21 21-94,-1-1 0,0 0 0,-1 0 0,1 0 0,-1-1 0,-1 1-1,0-1 1,0 0 0,-1 0 0,0 0 0,0-1 0,-1 1 0,0 0 0,-1-1 0,0 1-1,-1 0 1,1-1 0,-2 1 0,1 0 0,-2 0 0,1 0 0,-1 0 0,-4-10 0,3 10-8,0 1 0,0-1 1,-1 1-1,0 0 0,0 1 1,-1-1-1,0 1 1,0 0-1,-1 0 0,0 1 1,0 0-1,-10-7 0,8 6-2,-1-1 9,0 1 1,0 1 0,-1 0-1,0 0 1,0 1 0,0 1-1,0 0 1,-1 0 0,0 1-1,1 1 1,-1 0 0,0 0-1,-16 1 1,27 1-16,-14-2 32,-1 2-1,1 0 1,-1 0 0,0 2-1,1 0 1,0 0 0,-30 10-1,22-3 44,1 1 0,1 1 0,0 0-1,-31 24 1,31-20 4,0 2 0,1 0 0,1 1-1,-21 26 1,34-37-84,0 0-1,1 0 0,-1 0 1,2 1-1,-1 0 0,1 0 1,0 0-1,1 1 0,0-1 1,1 1-1,-1 0 0,2 0 1,-1 0-1,1 0 0,0 0 1,2 15-1,-1-21-88,1 1-1,-1-1 1,1 0-1,0 1 0,1-1 1,-1 0-1,0 0 1,1 0-1,0 0 1,0 0-1,0 0 1,0 0-1,0 0 1,1-1-1,-1 1 1,1-1-1,-1 0 0,1 0 1,0 0-1,0 0 1,0 0-1,0-1 1,0 1-1,0-1 1,5 2-1,78 5-3148,-6-8-364</inkml:trace>
</inkml:ink>
</file>

<file path=ppt/ink/ink91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49.7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27 422 7552,'0'0'182,"0"-1"0,0 0 0,0 1 0,0-1 0,0 1 1,-1-1-1,1 1 0,0-1 0,-1 0 0,1 1 0,0-1 0,-1 1 0,1-1 1,-1 1-1,1 0 0,0-1 0,-1 1 0,1-1 0,-1 1 0,1 0 0,-1-1 1,0 1-1,1 0 0,-1 0 0,1-1 0,-1 1 0,0 0 0,0 0 0,-9 14 6079,5 13-1740,6-1-4457,0-19-20,0 1 0,1-1 0,1 1-1,-1-1 1,1 1 0,0-1 0,1 0 0,0-1-1,0 1 1,0 0 0,1-1 0,0 0 0,0 0-1,1-1 1,-1 1 0,1-1 0,0 0-1,8 4 1,-4-5-4,1 0 1,0-1-1,1 0 0,-1 0 0,0-1 1,1-1-1,-1 0 0,1-1 0,-1 0 1,1 0-1,-1-1 0,1-1 0,-1 0 1,1 0-1,-1-1 0,0-1 0,0 0 0,-1-1 1,1 1-1,14-11 0,-5 3-28,-1 0-1,-1-2 1,0 0-1,-1 0 1,0-2-1,-2 0 1,1-1-1,-2-1 1,24-37-1,-29 37 28,0 0-1,0 0 0,-2-1 1,0 0-1,-2 0 1,0-1-1,-1 1 0,-1-1 1,1-31-1,-3 44-30,-2-1-1,1 0 1,-1 0-1,0 1 1,-1-1-1,0 0 1,0 1-1,-1 0 1,0-1 0,0 1-1,0 0 1,-1 1-1,0-1 1,-1 1-1,1-1 1,-8-6-1,9 9-7,0 0 0,0 1 0,-1-1 0,1 1 0,-1 0 0,0 0 0,0 0 0,0 0 0,0 1 0,0 0 0,-1 0 0,1 0 0,-6-2 0,1 3 0,0 0 0,1 0 0,-1 1 0,0 0 0,-12 2 0,14-2 0,-7 2-34,1 0-1,-1 1 0,1 1 1,0 0-1,0 1 0,1 0 1,-1 1-1,1 0 0,0 1 1,0 0-1,1 1 0,0 0 1,-10 11-1,-2 3-145,1 1-1,1 1 1,1 1 0,-20 35 0,26-39-153,2 1 1,1 0 0,1 1 0,1 0 0,1 1-1,-6 25 1,12-44 160,0 0-1,1 1 1,0-1-1,-1 1 1,2-1-1,-1 1 1,1 0-1,0-1 1,0 1-1,0 0 1,1-1-1,0 1 1,0-1-1,0 1 1,1-1-1,0 1 1,0-1-1,0 0 1,1 0-1,0 0 0,0 0 1,6 7-1,-6-7-52,0-1-1,0 0 1,1 0-1,-1-1 1,1 1-1,0-1 1,0 1-1,0-1 1,0-1-1,1 1 1,-1 0-1,1-1 1,0 0-1,-1 0 1,1-1 0,0 1-1,0-1 1,0 0-1,0 0 1,1-1-1,-1 0 1,0 1-1,9-2 1,-12 1 154,67 3-2894</inkml:trace>
</inkml:ink>
</file>

<file path=ppt/ink/ink91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0.1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 7168,'-1'0'205,"0"0"0,0 0 0,0 1 0,0-1 0,0 0 0,0 1 0,0-1 0,0 1 0,0-1 0,0 1 1,0-1-1,1 1 0,-1 0 0,0-1 0,0 1 0,1 0 0,-1 0 0,0 0 0,1-1 0,-1 1 0,1 0 0,-1 0 0,1 0 0,-1 0 1,1 0-1,0 0 0,-1 0 0,1 0 0,0 0 0,0 0 0,0 0 0,0 2 0,-2 49 6187,2-33-6304,3 77 648,4 0 0,4 0 0,29 119 0,21 131 502,-22-145-863,-20-110-499,8 96 1,-28-141-727,-1-29-1134,1-15 4,1-6-886,0-4-99</inkml:trace>
</inkml:ink>
</file>

<file path=ppt/ink/ink91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0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11 408 9984,'-2'1'250,"1"1"0,0 0 0,0-1 0,0 1 0,1 0 0,-1 0 0,0-1 0,1 1 0,-1 0 1,1 0-1,-1 0 0,1 0 0,0 0 0,0 0 0,0-1 0,0 1 0,0 0 0,0 0 0,1 0 0,-1 0 0,1 0 1,-1 0-1,1 0 0,0-1 0,1 4 0,1-1 123,0-1 0,0 1 0,0-1 0,1 1 0,-1-1 0,1 0 0,0 0 0,0-1 0,0 1 0,7 2 0,2 1-125,0-1-1,0 0 1,1-1 0,-1-1-1,1 0 1,0 0-1,17-1 1,-13-3 16,0-1 0,-1 0 0,1-2 0,-1 0 1,0-1-1,0 0 0,0-2 0,-1 0 0,24-13 0,-15 4 18,0 0 1,-1-1-1,-1-1 1,39-40-1,-57 52-286,0 0 0,0 0 0,0 0 0,-1 0 0,0-1 0,0 0-1,-1 0 1,0 0 0,0 0 0,-1 0 0,0-1 0,0 1 0,0-1 0,-1 1 0,0-1 0,-1 0-1,0 0 1,0 1 0,0-1 0,-1 0 0,0 1 0,-1-1 0,0 1 0,0-1 0,-5-10 0,4 12-14,0 0 0,0 0 1,-1 1-1,0-1 0,0 1 1,0 0-1,-1 0 0,0 0 1,0 1-1,0 0 0,0 0 1,-1 0-1,1 0 0,-1 1 1,0 0-1,0 0 0,0 1 1,-8-2-1,-11-7-52,3 1-5,0 2-1,0 0 0,-1 2 1,1 0-1,-2 1 1,-40-2-1,52 6 44,0 1 1,0 0-1,0 1 1,-1 0-1,1 1 1,0 0-1,1 1 0,-1 1 1,0 0-1,1 0 1,0 1-1,0 1 1,0 0-1,-11 8 1,19-12 12,0 1 1,0-1 0,0 1 0,0-1 0,0 1 0,1 0 0,-1 0 0,1 0-1,0 0 1,0 0 0,0 1 0,0-1 0,1 1 0,-1-1 0,1 1-1,0 0 1,0-1 0,0 1 0,1 0 0,-1 0 0,1 0 0,0-1 0,0 1-1,0 0 1,1 0 0,-1 0 0,1 0 0,0-1 0,0 1 0,0 0-1,1-1 1,-1 1 0,1-1 0,0 1 0,0-1 0,0 0 0,0 0 0,1 0-1,3 4 1,3-1-160,0-1 0,0 0 0,1 0 0,0-1 0,0 0-1,0-1 1,0 0 0,1 0 0,-1-1 0,1-1 0,0 0-1,-1 0 1,1-1 0,0 0 0,0-1 0,-1 0 0,15-4 0,-4 1-243,0-1 1,-1-1-1,0 0 1,0-2-1,0 0 1,-1-1-1,34-23 1,9-30 1550,-57 146 4374,-3-72-5248,0 0 0,1 0 0,0 0 0,1-1 0,0 1 0,1-1 0,0 0 0,1 0 0,1-1 0,-1 1 0,1-1 0,1-1 0,0 1 0,1-1 0,10 9 0,-9-10-270,0 1-1,1-1 1,0-1 0,0 0-1,1-1 1,-1 0-1,2 0 1,-1-1 0,25 6-1,-15-6-1260,0-2 1,37 3-1,-3-5-2309</inkml:trace>
</inkml:ink>
</file>

<file path=ppt/ink/ink91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1.8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51 635 2176,'-1'2'1515,"-10"16"5199,10-17-6556,0 0 0,0-1-1,0 1 1,0 0 0,0-1 0,0 1 0,0 0-1,0-1 1,0 1 0,0-1 0,0 1-1,0-1 1,0 0 0,0 1 0,-1-1-1,-1 0 1,2 0-76,0 0 0,0 0 0,0-1 1,1 1-1,-1 0 0,0-1 0,0 1 0,0 0 0,0-1 0,0 1 0,1-1 0,-1 0 0,0 1 0,1-1 0,-1 0 1,0 1-1,1-1 0,-1 0 0,1 0 0,-1 1 0,1-1 0,-1 0 0,1 0 0,-1 0 0,1 0 0,0 0 0,0 1 1,-1-1-1,1 0 0,0 0 0,0 0 0,0 0 0,0 0 0,0 0 0,0-1 0,3-32 1382,1 1 1,15-60-1,-5 26-886,-8 42-368,0 1-1,1 0 1,2 0 0,12-25 0,-14 34-129,3-7 117,1 1 0,1 0 0,0 1 0,2 0-1,1 1 1,0 0 0,1 1 0,1 1 0,1 1-1,24-18 1,-38 31-143,0 0 0,0 1 0,0-1 0,0 1 0,1 0 0,-1 0 0,1 0 0,-1 1 0,9-2 0,-10 2-24,0 1 0,1 1 0,-1-1 0,0 0 0,0 1 1,0 0-1,0-1 0,0 1 0,0 0 0,0 1 0,0-1 0,0 0 0,0 1 0,-1 0 0,1 0 0,0 0 0,3 3 1,5 9-7,0 0 0,-1 1 1,0 0-1,-1 1 1,-1 0-1,0 0 0,6 21 1,-9-25-59,14 34-314,1-1-1,2-1 1,3-1 0,1-1-1,2-1 1,54 61-1,-66-83-63,14 18-331,-29-36 667,1 1-1,-1 0 1,1-1 0,-1 1-1,1-1 1,0 0 0,-1 0 0,1 1-1,0-1 1,0 0 0,0-1 0,0 1-1,0 0 1,3 0 0,-10-11-75,2-1 181,-4-11-11,1-1 0,1 1-1,0-1 1,2-1 0,0-40 0,6 26 51,2 1 0,16-62 0,-16 81 30,1 0 0,1 1 1,0 0-1,1 0 1,1 1-1,1 0 0,12-15 1,-19 27-37,0 0 0,0 1 0,0-1 0,1 1 0,0 0 0,-1 0 0,1 0 0,1 1 0,-1-1 0,0 1 0,0 0 0,1 0 0,-1 0 1,1 1-1,0-1 0,-1 1 0,1 0 0,0 1 0,0-1 0,0 1 0,-1 0 0,1 0 0,0 1 0,0-1 0,0 1 0,-1 0 0,1 0 0,0 1 1,-1-1-1,1 1 0,-1 0 0,1 0 0,-1 1 0,0-1 0,0 1 0,0 0 0,-1 0 0,1 0 0,5 7 0,4 5-19,-2 0 0,1 1 0,-2 0 0,0 1 0,-1 0 0,12 31 0,24 112 229,-3-7-168,-42-153-107,0 0 0,0 1 0,0-1 0,0 0-1,0 0 1,0 0 0,0 0 0,0 1 0,0-1 0,0 0-1,0 0 1,0 0 0,0 1 0,0-1 0,0 0 0,0 0 0,0 0-1,0 0 1,0 1 0,0-1 0,0 0 0,0 0 0,0 0-1,0 0 1,0 1 0,0-1 0,1 0 0,-1 0 0,0 0-1,0 0 1,0 1 0,0-1 0,0 0 0,1 0 0,-1 0-1,0 0 1,0 0 0,0 0 0,0 0 0,0 0 0,1 0 0,-1 1-1,0-1 1,0 0 0,0 0 0,1 0 0,-1 0 0,0 0-1,0 0 1,0 0 0,1 0 0,-1 0 0,0 0 0,0 0-1,0 0 1,0-1 0,1 1 0,-1 0 0,0 0 0,0 0-1,0 0 1,0 0 0,1 0 0,-1 0 0,0 0 0,0-1 0,4-17-27,-1-24-42,0 2 32,13-77 1,-10 84-19,-3 15 40,1 1 1,1-1 0,1 1 0,0 1-1,1-1 1,1 1 0,0 0 0,1 1 0,1 0-1,0 0 1,1 1 0,1 1 0,0 0-1,1 0 1,0 1 0,1 1 0,20-14 0,-31 24 41,0-1 1,0 0 0,-1 1-1,1 0 1,0 0-1,0 0 1,0 0 0,0 0-1,0 1 1,1-1 0,-1 1-1,0 0 1,0-1 0,0 2-1,0-1 1,0 0 0,1 1-1,-1-1 1,0 1 0,0 0-1,0 0 1,0 0 0,0 0-1,-1 1 1,1-1-1,0 1 1,-1 0 0,1 0-1,-1 0 1,1 0 0,-1 0-1,0 0 1,0 1 0,0-1-1,0 1 1,0-1 0,-1 1-1,3 3 1,4 9 134,-1 0-1,0 0 1,-1 1-1,0 0 1,5 28 0,4 75 457,-12-79-407,12 53 0,-13-82-229,1 0 0,0-1 0,1 1 1,1-1-1,-1 0 0,2 0 0,-1-1 0,1 1 0,11 12 0,-16-21-23,0 0 0,0 1 1,1-1-1,-1 0 0,0-1 0,0 1 0,0 0 0,1 0 0,-1 0 1,1-1-1,-1 1 0,0-1 0,1 1 0,-1-1 0,1 0 0,-1 1 1,1-1-1,-1 0 0,1 0 0,2 0 0,33-13-4733,-19 5 1295</inkml:trace>
</inkml:ink>
</file>

<file path=ppt/ink/ink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6.1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13 5376,'14'-12'2688,"38"15"-3584,-35 1 5760,6 1-4608,2-1 128,7 3 0,11 2 0,9 1-512,-15-6 0,-3 1 256,-6-5 128,-5 0-768,-5 0 128,-4 0-1280,6 7 0</inkml:trace>
</inkml:ink>
</file>

<file path=ppt/ink/ink91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2.4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112 221 5376,'-2'1'344,"0"0"1,0 0 0,1 1-1,-1-1 1,0 0 0,1 1-1,-1-1 1,1 1 0,0 0-1,-1-1 1,1 1 0,0 0-1,0 0 1,0 0 0,0 0-1,0 0 1,0 0 0,1 0-1,-1 0 1,1 0 0,-1 0-1,1 0 1,0 0 0,0 0-1,0 1 1,0-1 0,1 2-1,2 70 3370,-2-71-3425,0 6 67,1 0 0,0 0 0,0 0 0,1 0 0,1-1 0,-1 1 0,1-1 0,1 0 0,-1 0 0,1 0 0,1-1 0,7 9 0,-5-8-215,0 0 1,1 0-1,1-1 1,-1 0-1,1 0 0,0-1 1,0-1-1,1 0 1,0 0-1,0-1 0,0 0 1,0-1-1,1 0 0,-1-1 1,23 1-1,-15-2-102,0 0-1,1-2 0,-1-1 1,0 0-1,-1-1 1,1-1-1,0-1 0,-1-1 1,0 0-1,0-1 1,-1-1-1,0-1 0,0-1 1,22-16-1,-20 11-7,-1-1 0,-1-1 0,0-1-1,-2 0 1,0-1 0,-1 0 0,-1-2 0,13-26 0,-22 41-23,-1-1 0,-1 1 0,1-1 0,-1 0 1,0 0-1,-1 0 0,1 0 0,-2-1 0,1 1 1,-1 0-1,0 0 0,0-1 0,-1 1 0,0 0 1,0 0-1,-1 0 0,0 0 0,0 0 0,0 0 1,-1 1-1,0-1 0,-1 1 0,1-1 0,-1 1 1,-7-8-1,3 5 3,-1 1-1,0 0 1,-1 0 0,1 0-1,-2 1 1,1 1 0,-1 0-1,0 0 1,0 1 0,0 1-1,-24-7 1,15 9-9,-1 1 0,0 1 0,1 1 0,-1 1 0,1 1 0,-35 9 0,16-2-35,0 3 0,-58 26 0,62-22-70,1 1 1,-58 41 0,83-53-50,1 1 0,0 0 1,0 0-1,1 1 1,0 0-1,0 0 0,0 1 1,1 0-1,1 0 0,0 0 1,0 1-1,1-1 1,0 1-1,-4 13 0,7-19-47,1-1 1,-1 1-1,0 0 0,1 0 0,0-1 0,0 1 1,0 0-1,0 0 0,0 0 0,1-1 0,0 1 0,0 0 1,0-1-1,0 1 0,1-1 0,-1 1 0,1-1 1,0 1-1,0-1 0,0 0 0,0 0 0,0 0 0,1 0 1,4 4-1,28 30-3150</inkml:trace>
</inkml:ink>
</file>

<file path=ppt/ink/ink91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3.1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108 238 7552,'-2'4'3200,"0"1"-2307,0 0-1,0 0 1,0 0 0,1 0 0,0 1 0,0-1 0,1 0-1,-1 1 1,1 5 0,0 15-409,0-26-553,0 5 166,1 0 0,-1 0 0,1 0 0,0-1 0,0 1 0,1 0 0,0-1 0,-1 0 0,2 1 0,-1-1 0,0 0 0,1 0 0,0 0 0,0 0-1,0 0 1,0-1 0,0 1 0,1-1 0,0 0 0,0 0 0,0 0 0,6 3 0,-3-2 43,1 0 1,0-1-1,0 0 0,0 0 0,0-1 1,0 0-1,1 0 0,-1-1 1,1 0-1,-1-1 0,1 0 0,13-1 1,2-2-22,0-2 1,-1-1-1,1-1 0,-1 0 1,-1-2-1,1-1 1,-2-1-1,1 0 1,35-27-1,-41 25-71,-1-1 0,0-1-1,22-28 1,-33 38-38,0 0 1,-1 0-1,1-1 0,-1 1 0,-1-1 0,1 1 0,-1-1 0,0 0 1,0 0-1,-1 0 0,1 0 0,-2 0 0,1 0 0,0-1 1,-1 1-1,0 0 0,-1 0 0,-1-8 0,0 7 1,-1 0-1,0 0 1,0 0 0,0 0-1,-1 1 1,0 0 0,0 0-1,-1 0 1,0 0-1,0 1 1,0-1 0,0 1-1,-1 1 1,0-1-1,0 1 1,0 0 0,-1 0-1,0 1 1,1 0 0,-1 0-1,0 0 1,0 1-1,-8-1 1,-10-3-50,0 2 0,0 1 0,0 1 0,0 1 0,-35 3 1,36-1-60,0 2 0,1 1 1,-1 0-1,1 2 0,-35 13 0,46-14-116,0 1 0,0 0-1,0 0 1,1 2 0,0-1-1,1 2 1,-1-1 0,1 1-1,1 1 1,-15 18 0,21-24 7,0 0 0,0 1 1,0-1-1,0 1 1,1 0-1,0 0 1,-2 6-1,3-8-4,1 0 0,0 0 0,0 0 0,0 0 0,0 0-1,1 0 1,-1 0 0,1 0 0,0-1 0,-1 1 0,1 0 0,0 0 0,3 4 0,14 28-2882</inkml:trace>
</inkml:ink>
</file>

<file path=ppt/ink/ink91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4.0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10 5888,'-6'-8'3111,"8"7"1374,-1 2-4250,0 0-1,1 0 1,-1 0-1,0 0 1,0 0-1,-1 0 1,1 0 0,0 0-1,0 1 1,0-1-1,-1 0 1,1 1-1,-1-1 1,1 1-1,-1-1 1,1 2-1,68 282 3670,-41-114-2395,8 35-522,-28-170-806,47 201 521,-44-201-708,0-1 0,3 0 0,1-2 0,28 50 1,-38-76 44,0 0 1,1-1 0,-1 1-1,1-1 1,1 0 0,-1-1-1,1 1 1,0-1 0,0-1-1,0 1 1,1-1-1,0-1 1,13 6 0,-15-8-44,-1 1 0,1-1 0,0 0 0,-1 0 0,1-1 0,0 0 0,0 0 1,0 0-1,-1 0 0,1-1 0,0 0 0,0-1 0,-1 1 0,1-1 0,-1 0 0,1 0 0,-1-1 1,0 1-1,0-1 0,0 0 0,6-5 0,4-8-81,-1 0 0,0-1 0,-1-1 1,-1 0-1,0-1 0,-2 0 0,0 0 0,9-27 0,21-37 252,-40 82-155,0 1 1,0 0-1,0-1 1,0 1-1,0 0 1,0-1-1,0 1 1,0 0-1,1-1 1,-1 1-1,0 0 0,0-1 1,0 1-1,1 0 1,-1-1-1,0 1 1,0 0-1,1 0 1,-1-1-1,0 1 1,0 0-1,1 0 1,-1 0-1,0-1 1,1 1-1,-1 0 1,1 0-1,-1 0 1,0 0-1,1 0 1,-1 0-1,0 0 1,1 0-1,-1 0 1,0 0-1,1 0 1,-1 0-1,1 0 1,-1 0-1,0 0 1,1 0-1,-1 0 1,0 0-1,1 0 1,-1 0-1,0 1 1,1-1-1,10 24 345,1 44 0,-11-60-284,0-2-62,0 1 1,0-1-1,0 1 0,1-1 0,0 1 1,1-1-1,-1 0 0,1 0 0,0 0 0,1 0 1,0-1-1,-1 0 0,2 1 0,-1-1 0,1 0 1,-1-1-1,1 1 0,0-1 0,1 0 1,-1 0-1,1-1 0,0 0 0,0 0 0,0 0 1,0 0-1,0-1 0,8 1 0,-1 0-6,-1-2 0,1 0 0,0-1 0,-1 0 0,1 0 0,-1-2 0,1 0 0,-1 0 0,0-1 0,1 0 0,-1-1 0,-1-1 0,19-8 0,-22 9-22,1 0 0,-1 0 0,0-1 0,0 0 0,-1 0 0,1-1 0,-1 1 0,0-2 0,-1 1 0,0-1-1,0 0 1,0 0 0,-1-1 0,8-13 0,-8 7 17,-1-1 0,-1 0 0,0 0 0,0 0 0,-2-1 0,0 1 0,0 0 0,-2-1 0,0 1 0,0-1 0,-2 1 0,-6-23 0,9 143 2069,2-93-1906,-1 1 0,2 0-1,0-1 1,0 1-1,1-1 1,0 0 0,1 0-1,1-1 1,0 1-1,0-1 1,1-1-1,1 1 1,0-1 0,0 0-1,1-1 1,12 11-1,-8-10-404,1 1-1,0-2 0,0 0 1,28 12-1,-21-12-2193,0-1 1,1-1-1,28 5 1,-32-9-1298</inkml:trace>
</inkml:ink>
</file>

<file path=ppt/ink/ink91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4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1116 4608,'-18'4'4460,"34"-13"1042,78-28-2537,-92 36-2967,64-26 1247,-2-4 0,70-43 1,-86 43-750,-3-2 0,0-2 0,-3-2 0,-1-2 0,44-53 0,-72 75-445,-2 1 0,0-2 0,-1 1 0,0-2 0,-2 1 0,0-1 0,9-34 0,-14 39-81,-1-1 1,0 1-1,-1-1 0,-1 0 1,0 0-1,-1 0 1,0 1-1,-1-1 1,-1 0-1,-1 1 0,-9-26 1,3 20-54,-1 0 0,-1 1 0,0 0 0,-2 0 0,0 2 0,-1 0 0,-1 0 0,-35-27 0,32 31 16,0 0 0,-1 2-1,0 1 1,-1 0 0,0 1 0,0 1-1,-1 2 1,0 0 0,0 1-1,-1 1 1,1 1 0,-32 0 0,48 2 86,-1 0-1,1 1 1,-1-1 0,1 2 0,-1-1 0,1 1 0,0 0 0,-1 0-1,1 1 1,0-1 0,0 1 0,0 1 0,0-1 0,0 1 0,0 0 0,1 1-1,-1-1 1,1 1 0,0 0 0,0 0 0,0 1 0,1 0 0,0-1 0,0 2-1,-4 4 1,-3 12 112,1 0 0,1 1-1,1 0 1,1 1 0,1-1-1,1 1 1,-3 31 0,5 1 193,2-1 0,3 1 0,2 0 0,14 70 1,62 216 414,-76-325-710,103 345 142,-104-352-181,1-1 1,0 1 0,0 0-1,1-1 1,7 11 0,-11-18-100,1 0 0,-1 0 1,1-1-1,-1 1 0,1-1 1,0 1-1,0-1 0,-1 0 1,1 1-1,0-1 0,0 0 1,4 1-1,-5-2-158,1 0 0,0 1 0,0-1 1,0 0-1,-1 0 0,1 0 0,0 0 0,0-1 0,0 1 1,-1 0-1,1-1 0,0 1 0,0-1 0,-1 0 0,1 1 0,-1-1 1,3-2-1,9-4-2955</inkml:trace>
</inkml:ink>
</file>

<file path=ppt/ink/ink91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5.4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83 371 5248,'-8'-4'4355,"8"12"1513,2 13-4166,-2-15-1497,-1 0 1,1 0 0,0 0-1,0 0 1,1 0 0,0 0-1,0 0 1,1 0 0,-1 0-1,1 0 1,0-1 0,1 1-1,-1-1 1,1 1 0,0-1-1,1 0 1,-1 0-1,1-1 1,0 1 0,0-1-1,0 1 1,1-1 0,0-1-1,5 5 1,8 0 69,0 0 0,1-1 0,-1-1 0,2 0 0,-1-2 0,0 0 0,1-1 0,0-1 0,-1-1 0,1-1 0,0 0 0,35-7 0,-29 3-163,0-1-1,0-1 1,-1-2 0,1 0 0,-2-2 0,0-1 0,0 0-1,-1-2 1,29-21 0,-46 30-106,0 0-1,-1-1 1,0 0-1,0 0 1,0 0 0,0-1-1,-1 0 1,0 0-1,0 0 1,-1 0-1,0 0 1,0-1 0,0 1-1,-1-1 1,0 0-1,0 0 1,0 0-1,-1 0 1,0 0-1,-1 0 1,0 0 0,-1-13-1,0 8 4,0-1-1,-1 1 1,-1 0-1,0 0 1,-1 0-1,0 0 1,-1 0-1,0 1 1,-8-12 0,4 9-19,-1 0 1,-1 1-1,0 0 1,-1 1-1,-1 0 1,0 1-1,0 0 1,-28-16-1,19 17 10,-1 1-1,-1 1 1,1 1-1,-1 2 1,-1 0-1,1 1 1,0 1-1,-1 2 1,0 0-1,-27 4 1,36-3-93,1 2 1,0 0 0,-1 1 0,1 0 0,0 1 0,0 1 0,1 0 0,-1 1-1,1 1 1,0 0 0,1 1 0,0 0 0,0 1 0,1 1 0,0 0-1,0 0 1,-18 24 0,25-27-298,0 1 1,1 0-1,0 0 0,1 0 0,0 1 0,0-1 1,0 1-1,1-1 0,0 1 0,1 0 0,0 0 1,1 0-1,0 0 0,0 0 0,0 0 0,2 0 1,-1-1-1,1 1 0,0 0 0,0-1 0,7 14 0,16 44-2937</inkml:trace>
</inkml:ink>
</file>

<file path=ppt/ink/ink91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6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694 529 5760,'0'1'112,"-1"-1"-1,1 0 1,0 0 0,0 0-1,-1 0 1,1 0 0,0 0-1,-1 0 1,1 0 0,0 0 0,0 0-1,-1 0 1,1 0 0,0 0-1,-1 0 1,1 0 0,0 0-1,-1 0 1,1 0 0,0 0 0,0 0-1,-1 0 1,1 0 0,0-1-1,-1 1 1,1 0 0,0 0-1,0 0 1,-1 0 0,1-1 0,0 1-1,0 0 1,0 0 0,-1-1-1,1 1 1,0 0 0,0 0-1,0-1 1,0 1 0,0 0 0,0 0-1,-1-1 1,1 1 0,0-1-1,18-4 5593,-1 6-4811,0 1 0,32 7 0,-31-5-151,1 0 1,28 1-1,-40-5-548,0 0 0,0-1 0,0 0 0,0 0 0,0 0 0,0-1 0,0 0 0,0 0 0,-1-1 0,11-5 0,-1-2 66,-2-1 0,0-1 1,0 0-1,-1 0 0,13-16 0,56-76 497,-72 91-750,5-6 38,-1 0 0,0-1 0,-2 0 0,0-1 0,-2-1 0,0 1 0,-1-2 0,10-41 1,-18 62-44,0-1 1,-1 0 0,1 0 0,0 0 0,-1 0 0,0 0 0,0 0 0,0 0-1,0 0 1,0 0 0,0 0 0,-1 1 0,0-1 0,1 0 0,-1 0 0,0 0 0,0 0-1,-1 1 1,1-1 0,0 1 0,-1-1 0,0 1 0,0-1 0,1 1 0,-1 0-1,-1 0 1,1 0 0,0 0 0,0 0 0,-1 0 0,1 1 0,-1-1 0,1 1 0,-1 0-1,0 0 1,-4-2 0,-10 2-3,1 1 0,0 0 0,-1 1 0,1 1 0,0 1 0,-28 7 0,33-7 0,-9 2-20,1 1-1,0 0 0,0 2 1,1 0-1,0 1 1,0 1-1,-17 13 0,26-17 14,0 1 0,1 0 0,0 0 0,1 1 0,-1-1 0,1 2 0,1-1 0,0 1 0,0 0 0,0 0 0,1 1 0,1 0 0,0 0 0,0 0 0,-2 11 0,0 34-46,1 88-1,13 25 54,58 330 0,-19-207 0,-41-245 78,-2 1 0,-2 0 0,-1-1 0,-11 79 0,7-103-38,-2 0 0,-1 1 1,0-2-1,-2 1 1,0-1-1,-1 0 1,-2-1-1,0 0 1,-1-1-1,-1 0 0,-25 29 1,33-43-8,3-2-19,0 0 0,-1 0 0,0 0 0,1 0 0,-1-1 0,0 0 0,0 1 0,0-1 0,-1 0 0,1 0 0,0 0 0,-1-1 0,1 1 0,-1-1 0,0 0 0,1 0 0,-1 0-1,-6 0 1,-7-3 53,0 0-1,0-1 0,1-1 0,-1 0 0,-22-10 0,-82-40 284,83 33-222,2-1 0,0-2 0,-34-32 0,47 37-49,1-1-1,2-2 1,0 0 0,-27-38-1,-48-103 190,90 155-313,-3-8 72,0 1 0,1-2 0,0 1 0,-4-19 0,10 32-100,0 0 0,0 0 0,1 0 0,-1 0 0,1 0 0,0 0 0,0 0 0,0 0 0,0-1-1,0 1 1,1 0 0,-1 0 0,1 0 0,0 0 0,0 0 0,0 0 0,0 0 0,1 0 0,-1 1 0,1-1-1,0 0 1,0 1 0,-1-1 0,2 1 0,-1 0 0,0 0 0,0 0 0,1 0 0,-1 0 0,4-2 0,38-11-3127,0 5-406</inkml:trace>
</inkml:ink>
</file>

<file path=ppt/ink/ink91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7.7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0 312 4608,'0'0'344,"0"-1"0,0 0 0,0 1 0,1-1 0,-1 0 0,0 1 0,0-1 1,1 0-1,-1 1 0,0-1 0,1 1 0,-1-1 0,0 0 0,1 1 0,-1-1 0,1 1 0,-1 0 0,1-1 1,-1 1-1,1-1 0,0 1 0,-1 0 0,2-1 0,20-6 3486,23 4-2622,-43 3-1171,37 0 1107,1-1-1,64-12 1,-82 8-903,0-1 1,0-1-1,-1-1 0,0-1 0,-1-1 0,21-12 1,-34 17-187,0 0 0,0 0 0,-1-1 1,0 0-1,0 0 0,0 0 0,0-1 1,-1 0-1,0 0 0,-1 0 0,4-9 1,-6 14-45,-1-1 0,1 0 0,-1 0 1,0 0-1,0 0 0,-1 0 1,1 0-1,0 0 0,-1 0 0,0-1 1,0 1-1,0 0 0,0 0 1,0 0-1,-1 0 0,1 0 0,-1 0 1,0 0-1,0 0 0,0 0 1,0 0-1,-1 0 0,1 0 0,-1 0 1,0 1-1,1-1 0,-1 1 0,-1-1 1,1 1-1,0 0 0,-3-3 1,0 3-5,1-1 0,-1 1 0,0 0 0,0 1 0,0-1 0,1 1 0,-1-1 0,-1 2 0,1-1 1,0 0-1,0 1 0,0 0 0,0 0 0,0 1 0,-8 1 0,-2 1-8,1 0-1,0 1 1,0 0 0,-15 8-1,24-11 9,1 2 0,0-1 0,0 0 0,0 1 0,0 0 0,0-1 0,1 2 0,-1-1-1,1 0 1,0 1 0,0-1 0,0 1 0,0 0 0,1 0 0,0 0 0,-1 0 0,2 1 0,-3 5 0,2-3 10,1 0 0,0 0 0,0 0 0,1 1-1,0-1 1,0 0 0,0 0 0,1 0 0,0 1 0,1-1 0,2 8 0,1-1 23,1 0 0,0 0 0,0-1 0,2 0 0,-1 0 0,2-1-1,-1 0 1,2-1 0,-1 0 0,2 0 0,-1-1 0,15 11 0,8 1 40,0-2 0,71 31 0,-86-44-48,1 0 1,0-1-1,0-1 1,0 0 0,1-2-1,-1 0 1,1-1-1,22-1 1,-29-3-25,0-1 1,0 0-1,0 0 1,-1-2 0,0 1-1,1-1 1,-2-1-1,1 0 1,-1-1-1,0 0 1,0-1-1,-1 0 1,0-1-1,0 0 1,-1 0-1,0-1 1,-1 0-1,0-1 1,8-14 0,-13 21 27,0 0 1,0 0 0,0 0 0,1 0 0,-1 0 0,1 1-1,8-6 1,-11 8-26,-1 1 0,1-1 0,0 1 0,0-1 0,0 1 0,0 0 0,0 0 0,0-1 0,0 1 0,0 0 0,1 0 0,-1 0 0,0 0 0,0 0 0,0 0 0,0 0 0,0 1 0,0-1 0,0 0 0,0 1 0,0-1 0,0 0 0,0 1 0,0-1 0,-1 1 0,1-1 0,0 1 0,0 0 0,0-1 0,-1 1 0,1 0 0,0 0 0,0 0 0,-1-1 0,1 1 0,-1 0 0,1 0 0,-1 0 0,1 0 0,-1 0 0,0 0 0,1 2 1,1 1 53,1 4-30,0-1 1,0 0-1,1 0 1,-1 0-1,2-1 1,-1 1-1,1-1 1,0 0-1,0 0 1,0-1-1,1 0 0,0 0 1,0 0-1,8 4 1,-6-5-20,1-1 1,0-1 0,-1 1-1,1-2 1,0 1 0,0-1-1,0 0 1,0-1-1,1 0 1,-1-1 0,0 0-1,0 0 1,0-1 0,-1 0-1,1 0 1,14-7 0,-6 2 14,0-1 0,-1-1 0,0 0 1,0-2-1,-1 0 0,0 0 1,13-15-1,-21 19-42,-2 0 1,1-1-1,-1 0 0,0 1 1,0-2-1,-1 1 0,0-1 1,-1 1-1,0-1 0,0 0 1,-1 0-1,0 0 0,-1-1 1,0 1-1,0 0 1,-1-1-1,0 1 0,-1 0 1,0-1-1,0 1 0,-4-13 1,3 16 3,1 0 0,-1 0 0,-1 1 1,1-1-1,-1 1 0,0-1 1,0 1-1,-1 0 0,1 0 0,-1 1 1,0-1-1,-1 1 0,1 0 1,-1 0-1,0 0 0,0 0 0,0 1 1,0 0-1,-8-4 0,4 2-8,-1 0-3,-1-1 0,0 1-1,0 1 1,0 0 0,0 1 0,0 0 0,-1 1-1,0 0 1,1 0 0,-1 2 0,0-1-1,-19 3 1,14-2-1,-6 1-35,1 0-1,-1 2 1,1 0 0,0 1-1,0 2 1,-28 10 0,36-10-73,1 0 1,0 1-1,0 0 1,1 1 0,0 0-1,0 1 1,1 1 0,0 0-1,1 0 1,-12 15 0,18-21-60,0 1 1,0 0 0,1 0-1,0 0 1,-1 1 0,2-1-1,-1 1 1,1 0 0,0-1-1,0 1 1,0 0 0,1 0-1,0 0 1,0 1 0,0 7-1,1-11 11,1 0 0,-1 0 0,0 0 0,1 0-1,0 0 1,0 0 0,-1 0 0,2-1 0,-1 1 0,0 0-1,1-1 1,-1 1 0,1 0 0,-1-1 0,1 0 0,0 1-1,0-1 1,1 0 0,-1 0 0,0 0 0,1 0 0,-1-1-1,1 1 1,-1-1 0,1 1 0,5 1 0,3 3-472,39 24-2680</inkml:trace>
</inkml:ink>
</file>

<file path=ppt/ink/ink91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8.2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4 5888,'0'0'194,"0"0"1,0 0 0,0 0-1,0 0 1,0 0 0,0 0-1,0-1 1,0 1 0,0 0-1,0 0 1,0 0-1,0 0 1,0 0 0,0 0-1,0-1 1,0 1 0,0 0-1,0 0 1,0 0-1,0 0 1,0 0 0,0 0-1,0-1 1,0 1 0,0 0-1,0 0 1,-1 0 0,1 0-1,0 0 1,0 0-1,0 0 1,0 0 0,0 0-1,-1-1 1,2 1 63,0 0-1,-1 0 1,1 0 0,0 1 0,-1-1-1,1 0 1,0 0 0,-1 0-1,1 0 1,-1 0 0,1 1 0,0-1-1,-1 0 1,1 1 0,-1-1-1,1 0 1,-1 1 0,1-1 0,-1 1-1,1-1 1,-1 1 0,1-1 0,-1 1-1,0-1 1,1 1 0,-1-1-1,0 1 1,0-1 0,1 1 0,-1 0-1,0-1 1,0 1 0,7 31 280,-2-1 1,-2 1 0,0-1 0,-2 1 0,-4 35-1,2-7 112,-7 158 1369,1-87-1137,4-55-495,-4 177 948,7-191-992,4 0 1,11 62-1,-13-107-269,2-1-1,0 0 0,1 0 0,0 0 0,2 0 0,13 25 0,-17-36-61,1-1 0,-1 0 0,0 0 0,1 0 0,0 0 0,0 0 0,0-1 0,1 0 0,-1 1 0,1-2 0,-1 1 0,1-1 0,0 1 0,0-1 0,0 0 0,1-1 0,-1 0 0,9 2 0,-4-2-88,1-1-1,0 1 1,0-2-1,-1 0 1,1 0-1,-1-1 1,20-5-1,-18 2-220,0 1 0,0-1 0,-1-1 0,0 0 0,0-1-1,0 0 1,-1 0 0,0-1 0,16-17 0,-16 16-81,27-27-2656,50-64-1,-74 84 2320,54-63-3253</inkml:trace>
</inkml:ink>
</file>

<file path=ppt/ink/ink91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6:59.8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19 493 2944,'-1'-3'361,"0"1"0,0-1 0,0 0 0,1 1 0,-1-1 0,1 0 0,0 1 0,-1-1 0,1 0 0,0 0 0,1 1 0,0-5 0,-1-8 2882,0 14-1793,0 1-1343,0 0 0,0 0 1066,-1 3 2675,-7 18-2107,7-14-1483,-1-1-1,1 1 1,0-1 0,1 1-1,0 0 1,0-1 0,0 1-1,1 0 1,0-1 0,0 1-1,4 11 1,1 9 127,-3-5-81,1-1-1,1 0 1,12 31-1,-14-45-248,0 0 0,0-1 0,1 1 0,0 0 0,0-1 0,1 0 0,0 0 0,0-1 0,1 1 0,-1-1 0,1 0 0,0 0 0,10 5 0,-5-4-39,0-1 0,0 0-1,1 0 1,0-1 0,0-1 0,0 0-1,0-1 1,0 0 0,0-1-1,0 0 1,1-1 0,-1 0 0,0-1-1,1-1 1,-1 0 0,0 0-1,0-1 1,21-9 0,-10 1 3,-1-1 0,-1 0 0,0-2 0,-1-1 0,-1 0 0,0-2 0,-1 0 0,-1-1 0,0-1 0,13-20 0,-11 12 8,-2 0 0,-1 0 0,-1-2 1,-1 0-1,-2-1 0,0 0 0,9-46 1,-18 64-20,-2 0 1,1-1 0,-2 1 0,1-1 0,-2 1 0,0 0 0,0-1 0,-1 1 0,-1 0-1,0 0 1,-5-12 0,6 15-15,-2 0-1,1 1 0,-1-1 1,0 1-1,-1 0 1,0 1-1,0-1 0,-1 1 1,0 0-1,0 0 1,-1 1-1,0 0 0,0 0 1,0 0-1,-11-6 1,17 12 5,-12-8-12,1 1 1,-1 1-1,0 0 1,-1 1 0,1 0-1,-1 1 1,0 0-1,0 1 1,0 1 0,-1 1-1,1 0 1,0 0-1,-1 1 1,1 1 0,-1 1-1,1 0 1,0 1-1,0 0 1,-22 9 0,17-6-85,1 1 0,0 1 1,0 1-1,0 1 1,2 0-1,-1 1 1,1 0-1,1 2 0,0 0 1,0 1-1,2 0 1,0 1-1,-21 30 1,30-38-7,0 0 0,0 1 0,1 0 0,0 0 0,0 0 0,1 0 0,0 0 0,0 0 1,1 1-1,0-1 0,1 0 0,-1 1 0,2-1 0,-1 1 0,1-1 0,3 13 0,-3-18 44,1 0-1,0 0 0,-1 0 0,1 0 1,0 0-1,0 0 0,1 0 0,-1-1 1,1 1-1,-1-1 0,1 1 0,0-1 1,0 0-1,0 0 0,0-1 0,0 1 1,0 0-1,0-1 0,1 0 0,-1 0 1,1 0-1,-1 0 0,1-1 0,-1 1 1,1-1-1,4 0 0,5 1-180,0-1 1,1-1-1,-1 0 1,0-1-1,24-6 1,-6-2-257,1-1 0,-2-1 0,0-2-1,43-26 1,-26 14-159,105-66-305,-126 82 1198,-26 10-193,1 0 0,-1 0 0,1 0 0,-1 0 0,1 0 1,-1 0-1,1 0 0,0 0 0,-1 0 0,1 0 0,-1 0 0,1 1 1,-1-1-1,1 0 0,-1 0 0,0 1 0,1-1 0,-1 0 1,1 1-1,-1-1 0,0 0 0,1 1 0,-1-1 0,1 0 0,-1 1 1,1 0-1,0 4 364,0-1 0,-1 1 0,1 0 0,-1 0 0,0-1 0,0 1-1,0 0 1,-1-1 0,-1 7 0,1 8 5,0 0 0,1 0 0,1 0 0,0-1 0,2 1 0,0 0 0,1-1 0,1 0 0,1 0 0,0 0 0,1-1 0,18 32 0,-19-39-382,0-1 0,0 0 0,1 0-1,0-1 1,0 0 0,1 0 0,0 0-1,0-1 1,1 0 0,0-1 0,0 0-1,1-1 1,0 1 0,0-2 0,0 1-1,0-2 1,1 1 0,-1-1-1,1-1 1,0 0 0,0 0 0,0-1-1,17-1 1,-21-1-468,-1 1-1,1-1 1,0-1-1,-1 1 1,1-1-1,-1 0 1,0-1-1,1 0 1,-1 0-1,0 0 1,-1-1-1,7-4 1,13-10-2914</inkml:trace>
</inkml:ink>
</file>

<file path=ppt/ink/ink91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0.8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5504,'4'5'1264,"1"0"-1,-1 0 1,0 1 0,0 0-1,-1 0 1,0 0 0,0 0 0,3 11-1,37 79 931,-9 10-146,32 181 0,-61-262-1834,2-5 288,-6-42-328,-5-39-146,0 19-102,2-65 1,3 88 51,0 0 1,2 0-1,0 0 0,1 0 0,9-25 0,-10 37 35,0 0 0,0 0 0,1 1 0,0 0 0,1-1 0,-1 2 0,1-1 0,0 0 0,1 1 0,-1 0 0,1 0 0,0 1 0,0-1 0,1 1 0,-1 1 0,1-1 0,0 1 0,0 0-1,0 1 1,0 0 0,0 0 0,13-2 0,-11 3 32,-1 0 0,1 1 0,0 0 0,0 1 0,-1-1 0,1 2 0,0-1 0,-1 1 0,1 0 0,-1 1 0,0 0 0,0 1 0,0-1 0,0 1-1,-1 1 1,1 0 0,-1 0 0,13 11 0,-3 3 49,-1 0-1,0 1 0,-2 1 0,0 0 1,-1 1-1,-1 0 0,-1 1 0,-2 0 1,12 40-1,11 79-940,-13 1-3697,-18-128 1578,-1-7-233</inkml:trace>
</inkml:ink>
</file>

<file path=ppt/ink/ink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7.0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167 560 3840,'-1'1'101,"-1"0"0,1-1 0,0 1 0,0 0 0,-1-1 0,1 1-1,0 0 1,0 0 0,0 0 0,0 0 0,0 0 0,0 1 0,0-1 0,1 0 0,-1 0 0,0 0 0,1 1 0,-1-1 0,1 0 0,-1 1 0,1-1 0,0 1 0,-1-1 0,1 0-1,0 1 1,0-1 0,0 1 0,0-1 0,0 1 0,0-1 0,1 0 0,-1 1 0,0-1 0,1 1 0,-1-1 0,1 2 0,25 55 3626,-20-48-3509,1 5-29,1 0 0,1 0-1,1-1 1,0 0 0,1-1 0,20 19 0,-26-27-120,0-1 0,0 0 1,0-1-1,1 1 0,-1-1 0,1 0 0,0-1 0,0 1 0,0-1 0,0 0 0,0-1 0,1 1 0,-1-1 0,0-1 0,1 1 1,-1-1-1,1 0 0,-1 0 0,1-1 0,9-2 0,0-2-2,-1 0-1,0-1 1,0-1 0,-1 0-1,0-1 1,0 0 0,0-1-1,20-19 1,-14 10 31,-1 0-1,-1-2 1,-1 0-1,24-36 1,-31 40-40,-1-1 1,0 0 0,-1 0-1,-1 0 1,-1-1-1,-1 0 1,0-1-1,-1 1 1,-1-1-1,-1 1 1,0-1 0,-2 0-1,-3-38 1,1 42-23,-1-1 0,-1 1 0,0 0 1,-1 0-1,-1 1 0,0-1 0,-1 1 0,-1 0 1,0 1-1,0 0 0,-2 0 0,1 1 1,-2 0-1,1 0 0,-2 1 0,0 1 1,-17-12-1,13 12-25,0 0 0,-1 2 0,0 0 0,-1 0 0,0 2 0,0 0 0,0 1 0,-1 1 0,0 1 0,1 1 0,-1 0 0,0 1 1,-35 4-1,37-2-33,1 1 0,-1 1 1,1 1-1,0 0 0,0 1 1,1 1-1,-1 1 0,1 0 1,1 0-1,-1 2 0,1 0 1,1 0-1,0 1 0,0 1 1,1 0-1,-11 14 0,19-21 10,1 0 0,0 0 0,0 0-1,0 0 1,0 1 0,1-1-1,0 1 1,0 0 0,0 0-1,0 0 1,1 0 0,0 0-1,0 0 1,0 0 0,1 0-1,0 1 1,0-1 0,0 0-1,0 0 1,3 10 0,-1-10-1,0 1 0,1-1 0,0 1 0,0-1 0,0 0 0,1-1 0,-1 1 1,1 0-1,0-1 0,1 0 0,-1 0 0,1 0 0,0-1 0,0 1 0,0-1 1,0 0-1,11 4 0,1-1 10,0 0 1,1-1-1,0 0 0,0-2 1,1 0-1,-1-1 1,1-1-1,23-2 0,155-21 7,-139 14-5,13-5 1,-44 7 0,1 1 0,40-1 0,-67 5-1,1 1 1,-1 0 0,1 0 0,0 0 0,-1 0 0,1 0 0,-1 0 0,1 0 0,-1 1 0,1-1 0,-1 0 0,1 1 0,-1-1 0,1 1 0,-1 0 0,1-1 0,-1 1 0,0 0-1,1 0 1,-1 0 0,0 0 0,0 0 0,0 0 0,1 0 0,-1 0 0,0 1 0,-1-1 0,1 0 0,0 1 0,0-1 0,-1 0 0,1 1 0,0-1 0,-1 1 0,0-1 0,1 1 0,-1 0-1,0-1 1,0 1 0,0-1 0,0 1 0,0-1 0,0 1 0,0 2 0,-3 7 15,0 0 0,0-1 0,-1 1 0,0-1 0,-7 12 0,5-8 47,-12 25 207,2 2 0,-13 46 0,25-68-151,0 1 0,1-1-1,1 0 1,1 1 0,1-1 0,0 1-1,4 22 1,1-18-5,0 1 1,2-1-1,1 0 0,1 0 1,0-1-1,23 37 0,-11-25-1672,42 51 0,-47-70-75,2 4-3089,-11-13 2419</inkml:trace>
</inkml:ink>
</file>

<file path=ppt/ink/ink91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1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40 223 3200,'-4'3'540,"-6"6"-88,10-9-398,0 0 0,0 0 0,-1 1 0,1-1 0,0 0 0,0 0-1,0 0 1,0 0 0,0 0 0,0 0 0,0 1 0,0-1 0,0 0 0,0 0 0,0 0 0,0 0 0,0 0 0,0 1 0,0-1 0,0 0 0,0 0 0,0 0 0,0 0 0,0 0 0,1 0 0,-1 1 0,0-1 0,0 0 0,0 0 0,0 0 0,0 0 0,0 0 0,0 0 0,0 0 0,0 1 0,1-1 0,-1 0 0,0 0 0,0 0 0,0 0 0,0 0-1,0 0 1,0 0 0,1 0 0,-1 0 0,0 0 0,0 0 0,0 0 0,0 0 0,0 0 0,1 0 0,-1 0 0,0 0 0,0 0 0,0 0 0,0 0 0,0 0 0,1 0 0,-1 0 0,0 0 0,0 0 0,0 0 0,0 0 0,0 0 0,0-1 0,1 1 0,-1 12 5417,0 10-4414,0-14-518,1 0 1,1 0-1,0 1 1,0-1-1,0 0 1,1-1-1,0 1 1,1 0-1,7 12 1,47 62 2249,-45-65-2504,-5-8-188,0 1 0,1-1 0,1 0 0,-1-1 0,1 0 0,1-1 0,-1 0 0,1 0 0,0-1 0,1-1 0,-1 0 0,1 0 0,0-1 0,1-1 0,-1 0 0,1 0 0,-1-1 0,1-1 0,0 0 0,-1-1 1,1-1-1,22-3 0,-17 2-46,-1-2 0,0 0 0,0-1 0,0-1 0,0 0 1,-1-2-1,0 0 0,-1 0 0,0-1 0,0-1 0,-1-1 1,0 0-1,-1-1 0,0 0 0,19-25 0,-23 25 12,0 0 1,-1-1-1,-1 0 0,0-1 0,0 0 0,5-20 1,-10 26-18,0 0-1,0 0 1,-1-1 0,-1 1 0,1 0 0,-1 0 0,0-1 0,-1 1 0,0 0-1,-1 0 1,1 0 0,-2 0 0,1 0 0,-5-11 0,2 9 0,0-1 1,-1 1-1,0 0 1,0 1 0,-1-1-1,0 1 1,-1 1-1,0-1 1,0 1-1,-10-7 1,-2 5-20,0 0 0,-1 1 0,0 2 0,-1 0 1,1 1-1,-1 1 0,-1 1 0,1 1 0,0 1 0,-44 1 0,49 2-52,-1 0-1,1 1 1,-1 1-1,1 0 0,0 2 1,0 0-1,1 1 1,-1 0-1,1 2 0,1-1 1,-1 2-1,1 0 1,1 1-1,-17 14 1,21-15-214,1 1 0,0 0 0,0 0 0,1 0 0,1 1 0,0 1 0,0-1 0,1 1 0,0 0 0,1 0 0,1 1 0,0 0 0,0-1 1,-2 23-1,5-30-13,1 1 1,0-1 0,0 0 0,0 0 0,1 0 0,0 0 0,0 0-1,0 0 1,0 0 0,1 0 0,0 0 0,0 0 0,0-1 0,0 1-1,1-1 1,0 1 0,0-1 0,0 0 0,0 0 0,1-1 0,7 7-1,29 28-3203</inkml:trace>
</inkml:ink>
</file>

<file path=ppt/ink/ink91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2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2432,'7'12'2136,"0"0"-1,1-1 1,0 0 0,1 0 0,0-1 0,13 12-1,-10-11-1264,-2 0-1,1 1 0,13 21 0,6 20-50,-2 1-1,-3 2 0,-2 0 0,18 69 0,-38-96-501,-6-61-145,3-10-127,4-141-154,-2 155 155,1 1-1,2-1 1,1 1-1,13-39 1,-17 61-14,0 1 1,0 0-1,0-1 1,1 1 0,0 0-1,0 0 1,0 0-1,0 0 1,0 1 0,1-1-1,0 1 1,-1 0-1,1 0 1,1 0 0,-1 1-1,0-1 1,1 1-1,-1 0 1,1 0 0,-1 1-1,1-1 1,0 1-1,0 0 1,0 0 0,0 1-1,0-1 1,-1 1-1,1 0 1,0 1 0,0-1-1,0 1 1,0 0-1,0 0 1,0 0-1,-1 1 1,1 0 0,-1 0-1,1 0 1,5 4 0,6 3-36,0 1 1,-1 1 0,0 0-1,0 1 1,-1 0 0,-1 1-1,20 25 1,-6-1-36,43 80-1,-65-106 51,0 0 0,0 1 0,-1 0-1,4 22 1,-6-29-9,-1 0 1,-1 0-1,1 1 0,-1-1 1,0 0-1,0 0 0,0 0 0,-1 0 1,0 0-1,0 0 0,0 0 0,-1 0 1,1 0-1,-4 6 0,5-11-7,0 0-1,0 1 1,0-1-1,-1 0 1,1 1 0,0-1-1,0 0 1,-1 1-1,1-1 1,0 0 0,-1 0-1,1 1 1,0-1-1,0 0 1,-1 0-1,1 0 1,-1 1 0,1-1-1,0 0 1,-1 0-1,1 0 1,0 0 0,-1 0-1,1 0 1,-1 0-1,1 0 1,0 0-1,-1 0 1,1 0 0,-1 0-1,1 0 1,0 0-1,-1 0 1,1 0-1,0 0 1,-1-1 0,-12-13-148,10 8 112,0 0 0,1 0 0,-1 0-1,1 0 1,-2-10 0,3-1-8,0 1 0,1 0 0,1-1 0,1 1 0,0 0 0,1 0 0,0 0 0,2 0 0,0 1 0,0 0 0,15-27 0,-13 28 43,0 0 0,2 1 0,-1 0-1,2 1 1,-1 0 0,2 0 0,0 1 0,0 1-1,1 0 1,0 0 0,0 1 0,25-13 0,-30 20 32,1-1 0,-1 1 0,1 1 0,0 0 0,0 0 0,-1 0 1,1 1-1,0 0 0,0 1 0,0-1 0,0 1 0,-1 1 0,1 0 0,0 0 1,-1 0-1,10 5 0,1 1 56,0 1 0,0 1-1,-1 0 1,0 1 0,20 17 0,-25-18 52,0 0 0,-1 1 0,0 0 0,-1 1 0,0 0 1,-1 1-1,-1 0 0,0 0 0,0 1 0,-2 0 0,1 0 0,-2 0 0,0 1 1,-1 0-1,0 0 0,-1 0 0,-1 0 0,0 1 0,-1-1 0,-2 21 0,0 56-1288,1-90 860,0-2 174,1 1 0,-1-1 0,0 0 0,0 1 0,0-1 0,0 0 0,0 0 0,0 1 0,0-1 0,0 0 0,0 1 0,0-1 0,0 0 0,0 0 0,0 1 0,0-1 0,0 0 0,0 0 0,-1 1 0,1-1 0,0 0 0,0 0 0,0 1 0,0-1 0,0 0 0,-1 0 0,1 1 0,0-1 0,0 0 0,0 0 0,-1 0 0,1 1 0,0-1 0,0 0 0,-1 0 0,1 0 0,0 0 1,0 0-1,-1 0 0,1 0 0,-1 1 0,-3-1-3616</inkml:trace>
</inkml:ink>
</file>

<file path=ppt/ink/ink91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3.4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62 288 6016,'-21'-4'4158,"4"4"3781,16 1-7853,0 0-1,0 0 0,-1 0 0,1 0 0,0 0 1,0 1-1,0-1 0,1 0 0,-1 1 0,0-1 1,0 1-1,1-1 0,-1 1 0,0 1 0,-1 5 140,0 0 0,0 0-1,0 0 1,1 0-1,1 0 1,-1 0-1,1 0 1,0 0 0,1 0-1,0 0 1,1 0-1,-1 0 1,1 0 0,1 0-1,0-1 1,0 1-1,0-1 1,1 0-1,0 0 1,0 0 0,1 0-1,0-1 1,6 8-1,-1-4-172,1 1-1,-1-1 1,2-1-1,-1 0 0,1 0 1,0-1-1,1-1 1,0 0-1,0-1 1,1 0-1,0-1 0,15 4 1,-13-6-48,0 0-1,0-2 1,0 0-1,0 0 1,0-2 0,0 0-1,0-1 1,0 0-1,0-1 1,0-1 0,-1-1-1,1 0 1,-1-1-1,0 0 1,24-16 0,-27 15 0,-1-1 1,0 0 0,0-1 0,-1-1 0,0 1-1,-1-2 1,0 1 0,0-1 0,-1-1 0,-1 1 0,0-1-1,-1 0 1,0-1 0,0 0 0,-2 0 0,1 0 0,-2 0-1,4-25 1,-6 26-5,-1 0 0,0-1 0,-1 1 0,0 0 0,-1-1 0,0 1 0,-1 0 0,0 0 0,-1 1 0,-1-1 0,0 1 0,0 0 0,-1 0 0,0 0 0,-1 1 0,0 0 0,-1 0 0,0 1 0,0 0 0,-1 0 0,-1 1 0,1 0 0,-1 1 0,0 0 0,-1 1 0,0 0 0,0 0 0,-12-4 0,9 5-15,-1 0-1,0 0 0,0 1 0,0 1 1,0 1-1,0 0 0,-1 1 0,1 1 1,-1 0-1,1 1 0,-1 1 1,1 0-1,0 1 0,0 0 0,0 2 1,0 0-1,1 0 0,-18 10 1,21-9-58,1 1 0,0 0 0,1 0 1,0 1-1,0 0 0,0 1 0,1 0 1,1 0-1,-1 0 0,2 1 1,-1 1-1,1-1 0,1 1 0,0 0 1,0 0-1,1 0 0,1 1 1,0-1-1,0 1 0,1 0 0,-1 18 1,3-25 41,1-1 0,-1 1 0,1-1 0,0 1 0,0-1 1,0 0-1,1 1 0,-1-1 0,1 0 0,0 0 0,0 0 1,1 0-1,-1-1 0,6 8 0,-1-5-25,-1 0-1,1 0 1,0-1 0,0 0-1,0 0 1,1 0-1,9 4 1,1-2-72,1 0-1,-1-1 0,1-1 1,0 0-1,0-2 1,23 2-1,-3-3-184,0-1 0,0-3-1,40-5 1,-62 4 261,-1 0 0,0-1 1,1-1-1,-2-1 0,1 0 1,0-1-1,-1 0 0,-1-1 0,21-15 1,-11-7 793,-14 15 308,-10 14-304,9 37 1281,-4-12-1593,-2-6-205,0 1 0,2-1 1,12 33-1,-14-46-218,-1 0 1,1 0-1,0 0 1,1 0-1,-1-1 1,1 1-1,0-1 0,0 0 1,0 0-1,0 0 1,1-1-1,0 0 1,-1 1-1,1-2 1,0 1-1,1 0 1,5 1-1,0 0-351,1-1 0,0 0 0,0-1 1,0 0-1,0-1 0,0-1 0,1 0 0,-1 0 0,0-1 0,0 0 0,0-1 0,0-1 0,0 0 1,12-5-1,30-12-2882</inkml:trace>
</inkml:ink>
</file>

<file path=ppt/ink/ink91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4.4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147 902 4352,'0'1'304,"0"0"1,0 0-1,0-1 1,0 1-1,0 0 1,0 0-1,0-1 1,0 1-1,0 0 0,1 0 1,-1-1-1,0 1 1,0 0-1,1 0 1,-1-1-1,0 1 1,1-1-1,-1 1 1,1 0-1,-1-1 0,1 1 1,-1-1-1,1 1 1,-1-1-1,1 1 1,0-1-1,-1 1 1,1-1-1,0 0 1,1 1-1,0 0 42,0-1-1,0 0 1,0 0-1,0-1 1,0 1 0,0 0-1,-1 0 1,1-1-1,0 0 1,0 1 0,0-1-1,2-1 1,8-4-106,0-1-1,0-1 1,12-9 0,26-24 1103,-1-2 1,-2-2-1,77-96 0,-100 110-1236,-2-2 0,-1 0 0,-1-1 0,-2-1 0,-2-1 0,-1 0 0,19-74 0,-31 98-117,-1 0-1,0 0 0,-1 0 1,0 0-1,-1 0 0,0-1 1,-1 1-1,-1 0 0,-5-23 1,5 29 2,0 0 0,-1 1 0,0-1 0,0 0 0,0 1 0,0-1 0,-1 1 0,0 0 0,0 0 0,-1 0 0,1 1 0,-1 0 0,0 0 1,0 0-1,0 0 0,-1 1 0,1 0 0,-1 0 0,0 0 0,0 1 0,0 0 0,0 0 0,-6-1 0,-14-3-35,1 2 0,-1 1 0,0 1 0,-28 2 0,28 1 20,0 0 0,0 2-1,0 1 1,0 1 0,0 2 0,1 0-1,0 1 1,1 2 0,-1 1 0,-28 17-1,46-25 18,0 1-1,0 0 1,0 1 0,0-1-1,1 1 1,0 1-1,0-1 1,0 1 0,1 0-1,0 0 1,0 1-1,0-1 1,1 1 0,0 0-1,0 0 1,1 1-1,0-1 1,0 1 0,-2 9-1,4 10 71,1 1 0,1-1 0,1 1 0,1-1 0,10 39 0,12 33 423,67 168 0,-46-144-202,-28-72-213,26 73 233,65 127 1,-103-240-269,0 0 1,1 0 0,16 19 0,-20-26-28,1-1 0,-1 0-1,1 0 1,0 0 0,0 0 0,0 0 0,0-1 0,0 0-1,0 0 1,1 0 0,-1 0 0,1-1 0,0 0-1,4 1 1,0-1-74,-1-1 0,0 0 0,0 0 0,0-1 0,1 0 0,-1-1 0,0 0 0,0 0 0,-1-1 0,1 1 0,0-2 0,-1 1 0,0-1 0,0 0 0,0-1 0,11-8 0,7-10-754,0 0 0,38-48 0,-54 60 584,11-12-174,-1 0 0,-1-2 0,-2 0 0,0-1 0,-2-1 0,-1 0 0,15-44 0,-27 50 1213,-1 21-769,0 0 0,0 0 0,0-1-1,0 1 1,-1 0 0,1 0 0,0 0-1,0 0 1,0 0 0,-1 0 0,1 0-1,0 0 1,0 0 0,0 0 0,-1 0-1,1-1 1,0 1 0,0 0 0,-1 0 0,1 1-1,0-1 1,0 0 0,0 0 0,-1 0-1,1 0 1,0 0 0,0 0 0,-1 0-1,1 0 1,0 0 0,0 0 0,0 0-1,0 1 1,-1-1 0,1 0 0,0 0-1,0 0 1,0 0 0,0 1 0,-1-1 0,1 0-1,0 0 1,0 1 0,-1 0 90,-1 1 1,1 0-1,0-1 0,0 1 1,0 0-1,1 0 1,-1 0-1,0 0 0,1 0 1,-1 0-1,1 0 1,-1 0-1,1 0 0,0 0 1,0 0-1,0 0 1,0 0-1,0 0 0,2 3 1,0 3-19,1-1 1,0 0-1,0 0 0,1-1 1,0 1-1,0-1 1,1 1-1,0-1 0,0-1 1,0 1-1,1-1 1,0 0-1,0 0 0,0-1 1,0 1-1,1-1 1,-1-1-1,1 1 0,10 2 1,-6-2-558,0 0 0,0-1 0,0 0 0,0-1 0,0-1 0,1 0 0,-1 0 0,1-1 0,-1 0 0,0-1 0,1-1 0,12-2 0,-20 3-8,0 0-1,0 0 1,0-1 0,0 1 0,-1-1 0,1 0 0,0 0 0,-1 0 0,0 0-1,1 0 1,-1-1 0,0 1 0,4-5 0,8-11-2892</inkml:trace>
</inkml:ink>
</file>

<file path=ppt/ink/ink91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4.7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 9344,'-12'16'4608,"29"-20"-12288,-17 4 8960,6 4-3072,-6-1 0</inkml:trace>
</inkml:ink>
</file>

<file path=ppt/ink/ink91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5.6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149 226 5760,'0'0'67,"0"0"1,-1 0-1,1 0 0,0-1 1,-1 1-1,1 0 1,0 0-1,-1 0 0,1 0 1,0 0-1,-1 0 1,1 0-1,0 0 1,0 0-1,-1 0 0,1 1 1,0-1-1,-1 0 1,1 0-1,0 0 0,-1 0 1,1 0-1,0 1 1,-1-1-1,1 0 0,0 0 1,0 0-1,-1 1 1,1-1-1,0 0 0,0 0 1,0 1-1,-1-1 1,1 0-1,0 1 0,0-1 1,0 0-1,0 1 1,0-1-1,0 1 0,1 20 3309,19 35 1573,-12-36-5286,5 31 1506,-6-23 89,18 44 0,-21-62-1006,1-1 0,0 1 0,1-1 0,0 0 0,0 0-1,1-1 1,0 0 0,9 8 0,-7-9-148,-1 0 0,1 0 0,0-1 0,1-1 0,-1 1 0,1-1 0,0-1 0,0 0 0,1-1 1,-1 0-1,1 0 0,0-1 0,0 0 0,0-1 0,0-1 0,0 1 0,-1-2 0,1 1 0,12-3 0,-3-2-48,0 0 1,0-1-1,-1-1 1,0-1-1,0 0 1,-1-2-1,0 0 1,-1-1-1,26-20 1,-34 23-65,-1 0 1,0-1 0,0 0 0,0 0 0,-1-1 0,-1 1 0,1-2 0,-2 1 0,1-1-1,-1 1 1,-1-2 0,0 1 0,-1 0 0,0-1 0,-1 1 0,0-1 0,-1 0 0,0 0-1,0 0 1,-2 0 0,1 0 0,-2 1 0,-4-22 0,3 21-10,-1 1 0,0 0 0,-1 0 0,0 0 0,-1 1 0,0 0-1,0 0 1,-1 0 0,-17-17 0,9 15-60,-2 0-1,1 2 1,-2 0-1,1 0 1,-21-7-1,-1 2-105,-58-15-1,77 26 114,-1 0-1,1 2 0,-1 0 1,1 1-1,-1 1 0,1 1 1,-1 1-1,1 1 0,-1 1 1,1 0-1,0 2 0,1 0 1,-1 1-1,1 1 0,-33 20 1,44-24 33,0 1 0,1 0 0,0 0 1,0 1-1,0 0 0,1 0 0,-1 1 0,2 0 1,-1 0-1,1 0 0,0 0 0,0 1 1,1 0-1,0 0 0,-5 15 0,6-12-1,1 1 0,0-1 0,1 0 0,0 1 0,1 0 0,0-1 0,1 1 0,0-1 0,0 0 0,2 1-1,6 20 1,-5-19 3,1-1-1,0 0 1,1-1-1,0 1 0,1-1 1,0 0-1,0-1 1,1 0-1,1 0 0,0 0 1,0-1-1,1-1 1,0 0-1,1 0 0,0-1 1,0 0-1,0-1 1,1 0-1,0-1 0,0 0 1,0-1-1,0 0 1,20 3-1,-8-4-154,0 0-1,0-2 1,0 0 0,0-2 0,1 0-1,-1-2 1,0-1 0,-1 0 0,1-2-1,-1-1 1,0-1 0,25-11-1,-25 7-65,0-1 0,0 0 0,-1-2 0,-1-1 0,38-35 0,-31 22 57,-18 21 408,0-1 0,-1 0 1,0-1-1,-1 0 1,0 0-1,-1-1 1,0 0-1,6-13 1,-12 23-126,-1 1 1,1-1-1,-1 0 1,0 0-1,1 0 1,-1 0-1,0 1 1,1-1-1,-1 0 1,0 0-1,0 0 1,0 0-1,0 0 1,0 0-1,0 0 1,0 0-1,0 0 1,0 0-1,0 1 1,-1-1-1,1 0 1,0 0-1,-1 0 1,1 0-1,0 0 1,-1 1-1,1-1 1,-1 0-1,0 0 1,1 1-1,-1-1 1,1 0-1,-1 1 1,0-1-1,-1 0 1,1 1 12,0 0 0,0 0 0,-1 1 0,1-1 0,0 0 0,0 1 0,-1-1 0,1 1 0,0 0 0,0-1 0,0 1 0,0 0 0,0-1 1,0 1-1,0 0 0,0 0 0,0 0 0,1 0 0,-1 0 0,0 0 0,0 0 0,1 0 0,-1 1 0,1-1 0,-1 0 0,1 0 1,-1 3-1,-3 7-23,0 0 0,0 0 0,1 1 1,1-1-1,0 1 0,1 0 0,0 0 1,0-1-1,2 1 0,-1 0 1,1 0-1,1 0 0,0-1 0,1 1 1,0-1-1,1 0 0,0 0 0,1 0 1,0 0-1,1-1 0,0 0 1,0 0-1,1 0 0,0-1 0,1 0 1,17 15-1,-11-12-243,0 0 0,1-2 1,0 0-1,1-1 0,19 9 0,-24-14-636,-1 0-1,1 0 1,0-1 0,0-1-1,20 3 1,4-5-2417</inkml:trace>
</inkml:ink>
</file>

<file path=ppt/ink/ink91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6.5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334 289 6912,'1'4'8112,"-1"6"-3822,-1 33-3624,1-19 495,-1 25-111,3 1 0,1-1 1,3 0-1,19 75 1,-22-110-1009,1-1 0,1 1 1,0-1-1,1-1 1,1 1-1,0-1 1,0 0-1,1 0 1,1-1-1,0 0 1,0 0-1,1-1 1,0-1-1,1 0 1,0 0-1,1-1 1,-1 0-1,2-1 1,-1 0-1,19 6 1,-21-10-44,-1-1 0,1 0 0,0 0 0,0-1 0,0-1 0,-1 0 0,1 0 0,0-1 0,0 0 1,0 0-1,-1-1 0,1-1 0,-1 0 0,1 0 0,-1-1 0,0 0 0,0 0 0,12-9 1,-9 6-42,-1-1 1,0-1-1,0 0 1,0 0 0,-2-1-1,1-1 1,-1 1 0,0-2-1,-1 1 1,-1-1 0,0 0-1,9-21 1,-8 10-34,-2 0 1,0-1-1,-2 0 0,0 0 1,-2 0-1,-1-1 0,0 1 1,-2 0-1,-1-1 0,-1 1 1,-1 0-1,-1 0 0,-1 1 1,-1 0-1,-1 0 0,-1 0 1,-1 1-1,-1 0 0,-1 1 1,-1 0-1,-18-22 0,11 17 33,-1 0 0,-43-41-1,53 58 43,0 0 0,-1 0 0,0 1 0,-1 1 0,1 0 0,-1 0 0,-1 2-1,1-1 1,-22-4 0,16 7-1,0 0 0,-1 2-1,1 0 1,0 2 0,0 0-1,-1 1 1,1 0 0,0 2-1,1 0 1,-24 9 0,-19 10-173,-97 51 0,147-70 176,2 2 1,-1-1 0,1 1 0,-1 1 0,2-1 0,-16 16-1,22-20 17,0 1-1,0 0 0,0 0 0,0 0 1,1 0-1,-1 0 0,1 0 0,0 1 0,0-1 1,0 0-1,0 1 0,0-1 0,1 1 1,0-1-1,0 1 0,0-1 0,0 1 1,0-1-1,1 1 0,-1-1 0,1 0 0,0 1 1,0-1-1,0 0 0,0 1 0,3 3 1,7 9 141,1 0 0,0 0 0,1-2 0,1 1 0,0-2 0,1 0 0,16 12 0,-13-12-32,0-1 0,1-1 0,0-1 0,0 0 0,31 9 0,-22-9-34,0-2 0,0-1 1,1-2-1,0 0 0,42 0 1,-12-4 6,90-12-1,-95 3-120,1-3 0,-2-1 0,65-25-1,-58 17-47,227-74-550,-272 88 250,0 1 0,1 0 0,0 1 0,-1 1 0,1 1 0,0 0 0,29 1 0,-28 11-2598,-7 2-362</inkml:trace>
</inkml:ink>
</file>

<file path=ppt/ink/ink91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07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10 14976,'-8'-9'7423,"8"41"-6655,0-29 7424,14 17-8064,0-4 0,9 0-1280,-3-5 128,8 8-2432,-5-6 128</inkml:trace>
</inkml:ink>
</file>

<file path=ppt/ink/ink91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0.0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1 4480,'-4'6'14593,"2"9"-9372,2 30-6949,1-21 3332,-4 196 182,11 319-735,-6-510-956,0 0-1,2 0 0,2 0 1,0-1-1,12 30 1,-15-50-85,1-1 0,-1 1 0,1-1 0,1 0 0,-1 0 0,2 0 1,-1-1-1,0 0 0,1 0 0,0 0 0,1-1 0,-1 1 0,1-2 0,0 1 1,0-1-1,0 0 0,1 0 0,0-1 0,0 0 0,-1 0 0,14 2 0,-1-3-102,-1 0-1,1-1 1,-1 0-1,1-2 0,-1-1 1,1 0-1,36-10 1,2-4-1010,66-28 1,-15 2-2593,-38 15-2361,-45 19 2855</inkml:trace>
</inkml:ink>
</file>

<file path=ppt/ink/ink91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0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0 168 4736,'0'-4'359,"1"1"0,-1-1 0,1 0-1,-1 0 1,1 1 0,0-1 0,1 1 0,-1-1 0,1 1 0,-1-1 0,1 1 0,0 0-1,0 0 1,1 0 0,-1 0 0,1 0 0,-1 1 0,1-1 0,0 1 0,0-1 0,0 1-1,0 0 1,0 0 0,1 0 0,-1 1 0,0-1 0,1 1 0,0 0 0,-1 0 0,1 0-1,-1 0 1,1 1 0,5-1 0,44-2 120,182-17 2643,-188 13-4293,62-18 0,-28 5-3202,-51 13 1685</inkml:trace>
</inkml:ink>
</file>

<file path=ppt/ink/ink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7.3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244 1 8064,'-15'26'3968,"7"85"-6144,2-83 8576,3 15-6528,-6 12 128,-25 11-1920,-12 16 128,-8-8 768,-15 1 0</inkml:trace>
</inkml:ink>
</file>

<file path=ppt/ink/ink91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0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5632,'0'8'2816,"10"-16"-1024,-10 8 4224,18-8-4993,-4 8 1,15 0 384,-6 0 128,25-7-2048,-16 2 0,11 5 896,-10 0 0,-1 0-2944,-9 0 129</inkml:trace>
</inkml:ink>
</file>

<file path=ppt/ink/ink91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1.6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385 34 1280,'1'-1'317,"0"0"1,-1 0-1,1 0 0,0 0 1,0 0-1,-1 0 0,1 0 1,-1 0-1,1 0 0,-1 0 1,1 0-1,-1 0 0,0-1 1,1 1-1,-1 0 0,0 0 1,0 0-1,0-1 0,0 1 1,0 0-1,0-1 0,-1 1-185,1 0-1,-1 1 1,1-1-1,-1 1 1,0-1-1,1 1 0,-1-1 1,0 1-1,1-1 1,-1 1-1,0 0 1,0-1-1,1 1 0,-1 0 1,0 0-1,0-1 1,1 1-1,-1 0 1,0 0-1,0 0 0,0 0 1,0 0-1,-5 0 211,0 1-1,0-1 1,0 1-1,0 1 0,-11 3 1,-33 16 2690,-61 35 1,92-44-2743,1 0 1,0 2-1,1 0 1,1 1-1,-28 32 1,44-46-284,-31 44 344,30-43-336,0-1-1,1 0 0,-1 1 0,1-1 0,-1 1 0,1-1 0,-1 1 0,1-1 0,0 1 0,0-1 0,0 1 0,0-1 0,0 1 0,0 2 0,1-4-8,-1 1 1,1 0-1,-1 0 0,1-1 1,-1 1-1,1 0 0,0-1 1,-1 1-1,1-1 0,0 1 1,-1-1-1,1 1 0,0-1 1,0 1-1,0-1 0,-1 0 1,1 1-1,0-1 0,0 0 1,0 0-1,0 0 0,0 0 1,-1 0-1,1 0 0,0 0 1,0 0-1,2 0 0,14-1 83,0-1-1,30-7 1,-28 5-22,0 0 0,1 1 0,31 0 0,-17 4 121,0 2 0,-1 1 0,0 1-1,48 15 1,-67-16-127,-1 1 0,0 0 0,0 1 0,0 0 0,-1 1 0,0 1 0,0 0-1,-1 0 1,0 1 0,-1 1 0,0 0 0,0 0 0,12 17 0,-13-13-6,0 0 0,0 1 0,-1 0 0,-1 1 0,7 20 0,-13-32-32,0-1 0,0 1 0,-1-1 1,1 1-1,-1 0 0,1-1 0,-1 1 0,0-1 0,-1 1 0,1 0 0,-1-1 0,1 1 1,-1-1-1,0 1 0,0-1 0,-1 1 0,1-1 0,-1 0 0,0 1 0,1-1 0,-1 0 1,-1 0-1,1 0 0,0-1 0,-1 1 0,0-1 0,1 1 0,-1-1 0,-5 3 1,-5 2 109,-1 0 0,0-1 0,-1 0 0,1-2 0,-1 1 0,0-2 0,-16 2 0,-113 9 717,112-12-738,-16 1-341,-89 10 583,117-10-2657,1 2 0,-29 10 0,38-11-1153</inkml:trace>
</inkml:ink>
</file>

<file path=ppt/ink/ink91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2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479 0 6016,'-45'1'8858,"-1"1"-4161,-89 10-2717,100-8-1366,19-2-454,0 1 0,0 0 1,1 1-1,0 1 1,-29 13-1,37-15-55,0 1 0,0 0 0,1 0 0,-1 0 0,1 1 0,0-1 0,0 2 0,1-1 0,0 1 0,0-1 0,0 1 0,0 1 0,-6 12 0,10-18-103,0 1 1,0 0 0,0 0-1,0 0 1,1 0 0,-1-1-1,1 1 1,-1 0-1,1 0 1,0 0 0,-1 0-1,1 0 1,0 0 0,1 0-1,-1 0 1,0 0 0,0 0-1,1 0 1,-1 0 0,1 0-1,0 0 1,-1 0 0,1-1-1,0 1 1,0 0 0,0 0-1,1-1 1,-1 1 0,0-1-1,0 1 1,1-1 0,-1 0-1,1 1 1,-1-1-1,1 0 1,0 0 0,0 0-1,-1 0 1,1 0 0,0 0-1,0-1 1,0 1 0,2 0-1,10 2-5,-1-1 0,1 0 0,0 0-1,26-2 1,-31 0 9,50 0-8,-2-2 28,1 2 0,-1 3 0,0 3 0,97 22 0,-146-27-4,0 2 0,-1-1 0,0 1 0,0 0 0,0 1 1,0 0-1,0 0 0,-1 0 0,1 1 0,-1 0 0,0 0 0,-1 0 0,1 1 0,-1 0 0,0 0 0,-1 1 0,0-1 0,0 1 0,0 0 0,0 0 0,-1 0 0,0 0 0,-1 1 0,0-1 0,0 1 0,-1 0 0,1-1 0,-2 1 1,1 10-1,-2-15 6,1 0 0,-1 1 1,0-1-1,0 0 0,0 1 0,0-1 1,-1 0-1,0 0 0,1 0 1,-1 0-1,0-1 0,0 1 1,-1 0-1,1-1 0,0 1 1,-1-1-1,0 0 0,1 0 1,-1 0-1,0 0 0,0 0 1,-6 2-1,-5 2 92,0 0 0,-1 0-1,-23 5 1,-10-2-10,0-2 1,-1-2-1,0-3 0,0-1 0,-94-12 1,88 1-474,12 2-1565,15 6-2629,26 2 1271,2 0-169</inkml:trace>
</inkml:ink>
</file>

<file path=ppt/ink/ink91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2.7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118 328 7168,'-2'1'758,"0"1"0,0-1 1,0 1-1,0 0 1,1-1-1,-1 1 0,1 0 1,-1 0-1,1 0 0,0 0 1,-1 1-1,1-1 0,0 0 1,0 0-1,1 1 0,-2 3 1,2-1-464,-1-1 0,1 0 0,0 1 0,0-1 0,0 1 0,1-1 0,0 1 0,0-1 0,1 5 0,0-2-237,1 0 0,0-1 0,0 1 0,1-1 0,-1 1 0,1-1 0,1 0 0,-1 0 0,1-1 0,0 1 1,0-1-1,7 5 0,2-1 129,0-1 1,1-1 0,0 0-1,0 0 1,1-2 0,-1 0-1,1-1 1,0 0 0,1-1-1,-1-1 1,1-1 0,-1 0-1,28-3 1,-29 1-112,0-1 0,1-1-1,-1 0 1,0-1 0,0 0 0,-1-2-1,0 0 1,1 0 0,-2-1 0,1-1 0,-1 0-1,0-1 1,-1 0 0,0-1 0,11-13-1,-15 16-61,-1-1 0,0 0 0,0-1 0,-1 1 0,0-1 0,0-1 0,-1 1-1,-1-1 1,1 0 0,-1 0 0,-1 0 0,0 0 0,-1-1 0,0 1-1,0-1 1,-1 0 0,0 0 0,-1 1 0,-2-13 0,-1 8-13,0 1 1,-2 0-1,0 0 1,0 1-1,-2-1 1,1 1-1,-2 1 1,1-1 0,-2 1-1,0 1 1,0-1-1,-1 1 1,-12-10-1,13 15-8,1-1 0,-1 2 1,0-1-1,0 1 0,-1 0 0,0 1 0,0 0 0,0 1 1,0 0-1,0 1 0,-1 0 0,1 0 0,-1 1 0,1 0 0,-16 2 1,0 1-45,0 1 0,0 1 1,0 1-1,-45 16 0,51-14-64,1 1-1,-1 1 0,1 1 0,1 0 0,0 1 0,-20 17 0,29-21-247,0 1 0,1 0 1,1 0-1,-1 1 1,1 0-1,0 0 1,1 1-1,0-1 1,1 1-1,0 1 0,1-1 1,-6 18-1,-3 32-3093</inkml:trace>
</inkml:ink>
</file>

<file path=ppt/ink/ink91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3.3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9600,'0'0'100,"0"0"-1,0 0 1,0 0 0,0 0 0,0 0 0,0 1-1,0-1 1,0 0 0,0 0 0,0 0 0,0 0 0,0 0-1,0 0 1,0 0 0,0 1 0,0-1 0,0 0-1,0 0 1,0 0 0,0 0 0,0 0 0,0 0 0,-1 0-1,1 0 1,0 0 0,0 0 0,0 1 0,0-1-1,0 0 1,0 0 0,0 0 0,0 0 0,0 0 0,-1 0-1,1 0 1,0 0 0,0 0 0,0 0 0,0 0-1,0 0 1,0 0 0,0 0 0,-1 0 0,1 0 0,0 0-1,0 0 1,0 0 0,0 0 0,0 0 0,0 0-1,0 0 1,-1 0 0,1 0 0,0 0 0,0 0 0,0 0-1,0-1 1,0 1 0,0 0 0,0 0 0,0 0-1,8 18 4255,18 38-2758,-23-49-1527,7 23 345,-2 0 1,0 1 0,3 36 0,4 356-52,-16-295 91,5 173 423,0-240-1250,3-1 1,27 110-1,-24-139-2015,-8-29 285,-3-8-232,-21-60-3703,-13-1 3308,1 5 42</inkml:trace>
</inkml:ink>
</file>

<file path=ppt/ink/ink91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3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1 245 8448,'-1'-19'3236,"15"-3"-3899,-11 18 1119,17-17 4266,11 1-3984,0 2-374,4-3 166,1 2 0,0 1 1,1 2-1,1 1 0,0 2 0,77-15 1,-100 25-314,1 0 0,0 1 0,0 1 0,0 0 0,0 1 0,0 1 0,0 0 0,0 1 1,0 1-1,0 0 0,-1 1 0,0 1 0,0 1 0,0 0 0,0 1 0,18 11 0,-27-13-159,0-1 0,-1 1-1,0 0 1,0 0 0,-1 1 0,1-1 0,-1 1-1,0 0 1,-1 1 0,1-1 0,-1 0-1,0 1 1,-1 0 0,0 0 0,0-1-1,0 1 1,-1 0 0,0 1 0,0-1-1,-1 0 1,0 0 0,0 0 0,-2 12-1,0-10 7,0 1 0,0 0 0,0-1 0,-1 1 0,-1-1 0,1 0 0,-2 0 1,1 0-1,-1-1 0,0 0 0,-1 1 0,0-2 0,-1 1 0,1-1 0,-1 0 0,-1 0 0,-10 8 0,2-6 33,0 0 1,0-1-1,0-1 0,-1 0 1,0-1-1,-1-1 1,1-1-1,-1 0 0,-20 1 1,-4-3-679,0-1 0,-79-9 1,88 7-3857,31 1 1109,2 0-149</inkml:trace>
</inkml:ink>
</file>

<file path=ppt/ink/ink91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4.3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0 222 3200,'17'-31'3126,"-14"25"-2140,0-1 0,1 0-1,0 1 1,0 0 0,1 0 0,9-10-1,6-3 647,0-1-105,1 1-1,38-26 0,-53 40-1192,1 1 0,0 0 0,0 1 0,0-1 0,0 2 0,1-1 0,-1 1 0,1 0 0,-1 0 0,1 1 0,0 0 0,0 0 0,0 1 0,11 1 0,-16 0-256,-1 0-1,1 0 0,-1 0 0,0 0 1,1 0-1,-1 0 0,0 1 0,0-1 1,0 1-1,0 0 0,0-1 0,0 1 1,0 0-1,-1 0 0,1 0 0,-1 1 1,1-1-1,-1 0 0,0 1 1,0-1-1,0 0 0,0 1 0,0-1 1,0 1-1,0 3 0,1 7 98,0 0 0,0-1 0,0 24 1,-3-18-119,2-1 1,0 1-1,2 0 1,-1-1 0,2 1-1,1-1 1,0 0-1,9 21 1,-11-33-63,0 1 0,0-1 1,0 0-1,0 0 0,1 0 0,0-1 0,0 1 1,0-1-1,1 0 0,-1 0 0,1-1 0,0 1 1,0-1-1,0 0 0,0 0 0,1-1 0,-1 1 1,1-1-1,0 0 0,-1-1 0,1 0 0,0 1 1,0-2-1,0 1 0,0-1 0,0 0 0,8-1 0,13-3-10,-1-1-1,0-1 0,-1-1 0,1-2 1,31-15-1,-43 18-17,-3 1 1,0-1 0,-1 0 1,0 0-1,0-1 1,-1 0-1,0-1 1,0 0-1,-1-1 1,0 1-1,12-19 1,-11 13-14,0-1 0,0 0 0,-2 0 0,0-1 0,0 0 0,6-31 0,-9 34 113,-5 19 97,-1 34 264,2-35-419,2 22 381,1 0 0,1 0 0,1 0-1,1 0 1,11 29 0,-15-50-481,0-1 0,0 0 0,1 0 0,0 0 0,-1 0 0,2-1 0,-1 1 0,0-1 0,1 0 0,0 0 0,0 0 0,0 0 0,0-1 0,1 0 0,0 0 0,-1 0 0,1 0 0,0-1 0,0 1 0,0-1 0,1-1 0,-1 1 0,0-1 0,1 0 0,-1 0 0,1 0 0,-1-1 0,1 0 0,0 0 0,-1 0 0,1-1 0,-1 0 0,8-2 1,26-9-3325,-4 0-426</inkml:trace>
</inkml:ink>
</file>

<file path=ppt/ink/ink91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4.8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0 267 7552,'5'-22'5813,"-5"22"-5612,0 0-1,0-1 1,1 1 0,-1 0-1,0 0 1,0-1 0,1 1-1,-1 0 1,0 0 0,0-1-1,1 1 1,-1 0 0,0 0-1,1 0 1,-1 0-1,0 0 1,1 0 0,-1 0-1,1-1 1,-1 1 0,0 0-1,1 0 1,-1 0 0,0 0-1,1 0 1,-1 1 0,0-1-1,1 0 1,-1 0 0,1 0-1,12 9 3940,-2 6-4570,-5-6 740,-1 2 0,-1-1 0,1 0-1,-2 1 1,5 18 0,-5-17 2,0 0 1,0-1-1,2 1 1,-1-1-1,11 17 1,-11-19-266,1-1 0,0-1 1,0 1-1,1-1 1,0 0-1,0 0 0,1-1 1,0 1-1,0-1 1,0-1-1,1 0 0,0 0 1,0 0-1,0-1 1,0 0-1,1-1 0,10 4 1,-6-5-42,-1-1 0,0 0 0,0-1 1,0 0-1,0-1 0,1 0 0,-1-1 0,0 0 1,-1-1-1,1-1 0,0 0 0,-1 0 0,0-1 0,0 0 1,0-1-1,-1 0 0,11-9 0,-6 3-12,-1-1 0,0 0-1,-2-1 1,1 0 0,-2-1 0,0-1-1,0 1 1,-2-2 0,0 1 0,8-23-1,-13 29-2,-1 0-1,0 0 0,0 0 0,-1-1 0,-1 1 0,0 0 1,0-1-1,-1 1 0,0-1 0,-1 1 0,0-1 0,-3-10 0,2 13 3,1 1 0,-1-1 0,-1 0 0,0 1 0,0-1 0,0 1 0,-1 0 0,0 0-1,0 0 1,-1 1 0,0-1 0,0 1 0,0 0 0,-1 1 0,0-1 0,0 1 0,-1 0-1,1 1 1,-1-1 0,0 1 0,0 1 0,0-1 0,-1 1 0,1 0 0,-1 1 0,-10-2-1,0 1-69,0 1-1,1 1 0,-1 0 1,0 1-1,0 1 0,0 1 1,0 1-1,1 0 0,-1 1 0,1 1 1,0 1-1,0 0 0,-21 12 1,13-5-450,1 0-1,-36 28 1,55-37 154,-1 0-1,1 0 0,1 1 0,-1 0 0,1-1 1,-1 1-1,2 1 0,-1-1 0,0 1 0,1-1 1,0 1-1,0 0 0,1 0 0,0 0 0,0 1 1,-2 7-1,4 15-2975</inkml:trace>
</inkml:ink>
</file>

<file path=ppt/ink/ink91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5.2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 13952,'-18'42'6911,"87"-3"-8575,-54-32 13184,36 22-11904,-8-10 0,28-3-2944,-20-5 128,15-22 1152,-14-1 128</inkml:trace>
</inkml:ink>
</file>

<file path=ppt/ink/ink91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5.9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1 322 8832,'0'1'338,"0"-1"0,0 1 1,1-1-1,-1 1 1,0-1-1,0 1 0,1-1 1,-1 1-1,1-1 0,-1 1 1,1-1-1,-1 1 0,0-1 1,1 0-1,-1 1 1,1-1-1,0 0 0,-1 1 1,1-1-1,-1 0 0,1 0 1,-1 1-1,1-1 1,0 0-1,-1 0 0,1 0 1,-1 0-1,1 0 0,0 0 1,-1 0-1,1 0 0,0 0 1,38 6 1874,-38-6-2345,34 4 377,0-2 0,0-1 0,0-2-1,0-1 1,-1-1 0,1-3-1,55-14 1,-74 15-183,-1 0 0,0-1 0,0 0 0,0-1 0,0-1 0,-1 0 0,-1-1 0,1 0 0,-2-1 0,1-1 0,-1 0 0,-1-1 0,0 0 0,-1 0 0,0-1 0,-1-1 0,0 1 0,11-25 0,-19 36-48,-1-1-1,1 1 0,0 0 0,-1 0 1,1 0-1,-1-1 0,0 1 1,1 0-1,-1 0 0,0-1 1,0 1-1,-1 0 0,1-1 1,0 1-1,-1 0 0,0 0 0,1-1 1,-1 1-1,0 0 0,0 0 1,0 0-1,0 0 0,-1 0 1,1 0-1,0 1 0,-1-1 0,0 0 1,1 1-1,-1-1 0,0 1 1,0-1-1,-3-1 0,-4-2 63,-1 0 1,1 0-1,-1 1 0,0 1 0,-19-5 0,21 6-50,0 1 0,1 0 0,-1 1 0,1-1-1,-1 1 1,0 1 0,1 0 0,-1 0 0,1 0 0,-1 1-1,1 0 1,0 0 0,-10 5 0,5-2-4,-1-1-3,1 2-1,0 0 0,0 0 1,1 1-1,0 1 0,0-1 1,0 2-1,1 0 0,1 0 1,-1 1-1,2 0 0,-1 0 1,1 1-1,1 0 0,0 0 1,-7 16-1,11-19-30,0 0 1,0 0-1,0 0 1,1 0-1,1 1 1,-1-1-1,1 1 1,0-1-1,1 1 1,0 0-1,1-1 0,0 1 1,0-1-1,1 1 1,0-1-1,0 1 1,1-1-1,0 0 1,0 0-1,1 0 1,0-1-1,0 1 0,1-1 1,0 0-1,0 0 1,8 6-1,-3-3-43,0-1 0,1-1-1,1 0 1,-1 0 0,1-1-1,0 0 1,1-1 0,0-1-1,0 0 1,0 0 0,24 4-1,-9-5-725,-1 0-1,0-2 0,1 0 0,-1-2 0,28-4 1,15-3-2441</inkml:trace>
</inkml:ink>
</file>

<file path=ppt/ink/ink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7.81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4608,'28'0'2304,"47"11"-1920,-47-6 2816,10-1-3072,8 3 128,2 2 0,9 1 0,-2-6-384,-7 5 128,-5-6-128,-6-3 128,-9 8-1280,-5-8 128,-3 5-256,-2-5 0</inkml:trace>
</inkml:ink>
</file>

<file path=ppt/ink/ink91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6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500 1 7424,'-2'0'570,"-1"0"1,1 0-1,-1 0 0,0 0 1,1 0-1,-1 0 1,1 1-1,-1-1 1,1 1-1,-1-1 0,1 1 1,-5 2-1,-40 20 1926,29-14-2850,-3 1 674,-31 15 288,-59 19 0,97-40-418,4-1 45,2 0 0,-1 0 0,0 0 0,1 1 0,-1 1-1,-9 6 1,105 1 1067,-43-2-1162,-1 1 1,0 3 0,-1 1 0,-1 2 0,0 2-1,-2 1 1,0 2 0,-1 2 0,58 49 0,-85-64 23,-1 0 1,0 1 0,0 0 0,10 14 0,-18-20-90,0-1-1,0 0 1,0 0 0,-1 1 0,1 0 0,-1-1-1,1 1 1,-1 0 0,0 4 0,-1-6-26,0 0 1,0-1 0,0 1 0,0 0-1,0 0 1,0-1 0,-1 1 0,1 0-1,-1-1 1,1 1 0,-1-1 0,0 1-1,1 0 1,-1-1 0,0 0 0,0 1-1,0-1 1,0 1 0,-1-1 0,1 0-1,-2 2 1,-2 0 79,0 1 0,-1-1 1,1 0-1,-1 0 0,0-1 0,0 0 0,0 0 0,0 0 0,-10 1 0,-69 5 916,61-7-736,-219 18 651,71-5-2620,62-12-3485,68-2 1433</inkml:trace>
</inkml:ink>
</file>

<file path=ppt/ink/ink91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7.2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248 4 4608,'-2'-1'441,"0"0"1,0 1 0,1-1-1,-1 1 1,0 0-1,0-1 1,0 1-1,1 0 1,-1 0-1,0 0 1,0 0 0,0 1-1,0-1 1,1 0-1,-1 1 1,0-1-1,0 1 1,1 0-1,-1-1 1,0 1 0,-1 1-1,-38 30 650,6-4-1102,1-11 704,24-13-348,0 1 0,0 0 0,0 0 0,1 1 0,0 1 0,0-1 0,0 1 0,-9 11-1,18-18-313,-1 1 0,1-1 0,0 1 0,0-1 0,-1 0-1,1 1 1,0-1 0,0 1 0,0-1 0,0 1-1,0-1 1,0 1 0,0-1 0,0 1 0,0-1 0,0 1-1,0-1 1,0 0 0,0 1 0,0-1 0,0 1 0,0-1-1,0 1 1,0-1 0,1 1 0,-1-1 0,0 0 0,0 1-1,1-1 1,-1 1 0,0-1 0,1 0 0,-1 1-1,1-1 1,19 11 592,32-1 107,24-3-83,105 14 557,-159-16-1064,1 1-1,-1 0 1,0 2-1,-1 0 1,38 22-1,-51-25-91,14 6 11,-1 2 0,-1 1 1,0 0-1,30 31 1,-46-42-41,0 1 0,-1 0 0,0 0 0,0 1 0,0-1 0,0 0 0,-1 1 0,0 0 0,0 0 0,0-1 0,0 1 0,-1 0 0,0 1 0,0-1 0,0 0 0,-1 0 0,1 0 0,-1 0 0,-1 1 0,1-1 0,-1 0 0,1 0 0,-2 0 0,1 0 0,0 0 0,-1 0 0,0 0 0,-3 6 0,1-5 30,0 0-1,-1 0 1,0-1-1,1 1 1,-2-1-1,1 0 1,-1 0-1,1-1 1,-1 0-1,0 0 1,-1 0-1,1-1 1,-1 0-1,0 0 1,1 0-1,-1-1 1,0 0 0,-14 2-1,-11 0 50,-1 0 0,-60-3 1,64-1-142,24 0-93,-78-4-613,42-7-1868,39 10 2109,-1 0-1,1 0 1,0 0-1,0 0 1,0 0-1,0-1 1,0 1-1,0-1 1,1 0-1,-1 1 1,0-1-1,-1-2 1,-3-7-2713</inkml:trace>
</inkml:ink>
</file>

<file path=ppt/ink/ink91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18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53 316 8064,'50'4'11007,"-7"-23"-10583,59-36 0,-82 43-248,-9 5-94,0 0 0,-1-2 0,0 1 0,0-1 0,-1-1 0,0 0 0,0 0 0,9-17 0,-15 23-52,-1 0 0,0 0 0,0-1 0,0 1 0,0-1 0,-1 1 0,1-1 0,-1 0 0,-1 1 0,1-1 0,0-8 0,-2 10-2,1 0 0,-1 1-1,1-1 1,-1 0 0,0 0-1,0 1 1,0-1 0,-1 1-1,1-1 1,-1 1 0,1-1-1,-1 1 1,0 0 0,0 0-1,0 0 1,0 0 0,0 0-1,0 0 1,0 1 0,-1-1-1,-2-1 1,-4-1 64,0 0 0,0 1 0,0 0 0,0 1 0,0 0 0,-1 0 0,1 1-1,-1 0 1,1 1 0,-1 0 0,1 0 0,-1 1 0,1 0 0,-1 1 0,1 0 0,0 1 0,0 0 0,0 0 0,0 1 0,0 0 0,1 0-1,-14 10 1,13-9-42,0 1 0,1 0-1,-1 1 1,1 0 0,1 0-1,-1 0 1,1 1 0,0 0-1,1 1 1,0 0 0,0 0-1,1 0 1,0 0 0,1 1-1,0 0 1,1 0 0,-1 0-1,2 0 1,0 0 0,-2 18-1,4-19-26,0 1 0,1-1 0,-1 1 0,2-1 0,0 0-1,0 1 1,1-1 0,0 0 0,0 0 0,1-1 0,0 1 0,0-1-1,1 1 1,1-2 0,-1 1 0,1 0 0,0-1 0,1 0 0,0-1-1,0 1 1,0-1 0,1-1 0,0 1 0,0-1 0,0-1 0,1 1-1,14 4 1,5 2 37,0 0 0,1-3 0,0 0 0,1-1 0,0-2 0,0-2 0,0 0 0,52-3 0,-66-1-62,-1-1 1,1-1-1,-1 0 1,0-2-1,0 1 1,0-2-1,-1 0 0,18-10 1,-22 10-2,0 0 0,-1-1 1,0-1-1,0 0 0,-1 0 1,0 0-1,-1-1 0,1 0 1,-2-1-1,1 1 0,-1-1 1,6-14-1,-7 11-8,0 0 0,-1 0-1,-1 0 1,0-1 0,0 1 0,-1-1 0,-1 1-1,0-1 1,-1 0 0,-1 1 0,0-1 0,-1 0 0,0 1-1,-1 0 1,-1-1 0,0 1 0,0 0 0,-1 1 0,-1-1-1,-9-13 1,6 8 11,9 18 1,0 0 0,0-1-1,0 1 1,0 0 0,0-1-1,0 1 1,0 0 0,0-1 0,0 1-1,0 0 1,0-1 0,0 1-1,0 0 1,1-1 0,-1 1 0,0 0-1,0 0 1,0-1 0,1 1-1,-1 0 1,0-1 0,0 1 0,1 0-1,-1 0 1,0 0 0,0-1-1,1 1 1,-1 0 0,0 0 0,1 0-1,-1 0 1,0-1 0,1 1-1,-1 0 1,0 0 0,1 0 0,-1 0-1,0 0 1,1 0 0,-1 0-1,0 0 1,1 0 0,-1 0-1,1 0 1,11 0 95,303-10 659,-204 5-614,-95 4-130,-8 0 8,-1 1 1,1 0 0,0 0 0,-1 0 0,1 1 0,12 3 0,-20-4-16,0 0 0,1 0 0,-1 0 0,0 1 1,1-1-1,-1 0 0,0 0 0,1 0 0,-1 0 1,0 1-1,0-1 0,1 0 0,-1 0 0,0 1 1,0-1-1,1 0 0,-1 0 0,0 1 0,0-1 1,0 0-1,1 1 0,-1-1 0,0 0 0,0 1 1,0-1-1,0 0 0,0 1 0,0-1 0,0 0 1,0 1-1,0-1 0,0 0 0,0 1 0,0-1 1,0 0-1,0 1 0,0-1 0,0 0 0,0 1 1,0-1-1,0 0 0,0 1 0,-1-1 0,1 0 1,0 1-1,-17 19 114,-25 14-45,35-30-69,-23 17 40,1 0 1,-26 26 0,49-41-38,-1 0-1,1 1 1,1 0 0,0 0 0,0 0 0,0 0 0,0 1 0,1 0 0,1 0 0,-1 0-1,2 0 1,-1 1 0,-2 13 0,5-18-7,-1 0 0,1 0-1,1 0 1,-1 0 0,1 0 0,-1 0-1,1 0 1,0 0 0,0-1 0,1 1-1,-1 0 1,1 0 0,0-1 0,0 1-1,0-1 1,0 0 0,1 0 0,0 1-1,-1-1 1,5 3 0,0 0 4,2 0-1,-1 0 1,1 0 0,-1-1 0,1 0 0,15 5 0,1-2-14,1 0 1,0-1 0,0-2-1,0-1 1,0-1 0,47 0 0,-34-4-103,0-2 0,0-2 0,67-17 1,-93 18 65,-1 0 0,0 0 0,0-1 0,0-1 0,-1 0 1,1 0-1,-1-1 0,-1-1 0,0 0 0,0 0 0,0-1 1,-1 0-1,0-1 0,-1 0 0,10-16 0,-14 20 31,-1-1-1,0 0 0,0 1 0,0-1 1,-1 0-1,0-1 0,0 1 1,-1 0-1,0 0 0,0-1 0,-1 1 1,0-1-1,0 1 0,-1 0 1,0-1-1,0 1 0,-1 0 0,0-1 1,0 1-1,-1 0 0,1 1 1,-2-1-1,1 0 0,-1 1 0,0 0 1,0 0-1,-8-9 0,8 10 59,-1 1 0,1-1-1,-1 1 1,0 0 0,-1 0-1,1 1 1,0-1 0,-1 1-1,0 1 1,0-1 0,0 1-1,0 0 1,0 0 0,0 1-1,-1-1 1,1 1 0,0 1-1,-1-1 1,1 1 0,-1 1-1,1-1 1,-1 1 0,1 0-1,0 0 1,0 1 0,-1 0-1,1 0 1,0 0 0,1 1-1,-1 0 1,0 0 0,1 0-1,-1 1 1,1 0 0,0 0-1,0 0 1,1 1 0,-5 4-1,-3 6 102,1-1 0,0 2 1,1-1-1,1 2 0,1-1 0,0 1 0,1 0 0,1 1 1,0-1-1,1 1 0,1 0 0,1 1 0,1-1 0,0 1 0,2-1 1,1 30-1,0-34-158,1-1 0,0 1-1,1-1 1,0 1 0,1-1 0,1 0 0,0 0 0,1-1 0,0 1 0,0-1 0,2-1-1,-1 1 1,2-1 0,-1 0 0,2-1 0,-1 0 0,1-1 0,1 0 0,-1 0 0,2-1-1,-1-1 1,1 1 0,18 6 0,-19-9-734,0-1-1,0-1 0,1 0 1,0 0-1,0-1 1,-1-1-1,1 0 0,0-1 1,0 0-1,19-2 1,7-3-3114</inkml:trace>
</inkml:ink>
</file>

<file path=ppt/ink/ink91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5.5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158 372 2816,'-3'-2'534,"1"-1"216,0 0 0,-1 1 0,1-1 1,-1 1-1,0-1 0,0 1 0,0 0 0,0 0 0,0 1 0,-4-3 0,6 5-575,0-1-1,-1 1 1,1-1 0,0 1-1,-1-1 1,1 1-1,0 0 1,0 0 0,0 0-1,0-1 1,0 1 0,0 0-1,0 0 1,0 1-1,0-1 1,0 0 0,1 0-1,-1 0 1,0 0-1,1 1 1,-1-1 0,1 0-1,-1 1 1,1-1-1,0 0 1,-1 1 0,1 2-1,-4 10 263,0 0 0,0 1 0,2-1 0,0 1 0,1 0-1,0-1 1,1 1 0,0 0 0,2 0 0,4 22 0,-4-25-358,1 0-1,1-1 1,0 1 0,0-1 0,1 0 0,1 0 0,0 0-1,0-1 1,1 0 0,0 0 0,1-1 0,0 0 0,12 10-1,-14-15-64,0 1-1,0-2 1,0 1-1,1-1 0,-1 0 1,1-1-1,0 1 0,0-1 1,0 0-1,0-1 1,0 0-1,12 0 0,1 0 13,-1-2 0,1-1 0,24-4 0,-31 2-12,1 0 0,0 0 0,-1-2 0,0 1 0,0-2 0,-1 0 0,24-17 0,69-65-5,-99 84-2,8-9 12,0-1 0,-1 0 1,-1 0-1,0-1 0,-1-1 1,-1 0-1,-1 0 0,0-1 0,-1 0 1,-1-1-1,8-29 0,-13 37-41,0 0 0,0 0 0,-1 0 0,-1 0 0,1 0 0,-2 0-1,1 0 1,-2 0 0,0 0 0,0 0 0,0 0 0,-2 1 0,1-1 0,-1 1-1,-1 0 1,0 0 0,0 1 0,-1-1 0,0 1 0,-1 0 0,0 1-1,-11-11 1,1 6-47,-1 0-1,0 1 0,-1 2 0,0 0 0,-1 0 0,0 2 1,-1 1-1,0 0 0,0 2 0,-38-6 0,42 9 38,-1 1-1,1 1 0,-1 0 0,1 1 1,0 1-1,-1 1 0,1 0 1,0 1-1,0 1 0,1 1 1,-1 0-1,1 1 0,0 1 0,-26 18 1,28-17 28,0 1 1,0 0-1,1 2 1,1-1-1,-22 27 0,28-31 3,1-1 0,1 1-1,0 0 1,-1 1-1,2-1 1,-1 1-1,1-1 1,1 1 0,-1 0-1,1 0 1,1 1-1,-1-1 1,1 0-1,1 16 1,1-15-15,1 1 0,0-1 1,1 1-1,0-1 0,0 0 0,1 0 1,1 0-1,-1-1 0,1 1 0,1-1 1,-1-1-1,1 1 0,1-1 0,-1 0 1,1 0-1,1 0 0,-1-1 0,1 0 0,0-1 1,0 0-1,1 0 0,10 4 0,0-3-23,1-1 0,0 0-1,0-2 1,0 0-1,0-1 1,0-1 0,0-1-1,1-1 1,-1-1 0,0 0-1,0-2 1,24-6-1,-11-2-26,1-2 0,-1-1-1,-1-1 1,-1-2 0,0-1-1,-2-1 1,0-2-1,37-36 1,-48 34 169,-18 24-88,0-1 0,1 1 0,-1 0-1,0 0 1,1 0 0,-1-1 0,0 1 0,0 0 0,1 0 0,-1-1-1,0 1 1,0 0 0,1-1 0,-1 1 0,0 0 0,0 0-1,0-1 1,0 1 0,0-1 0,1 1 0,-1 0 0,0-1-1,0 1 1,0 0 0,0-1 0,0 1 0,0 0 0,0-1-1,0 1 1,0 0 0,-1-1 0,1 1 0,0 0 0,0-1-1,0 1 1,0 0 0,0-1 0,0 1 0,-1 0 0,1-1-1,0 1 1,0 0 0,-1-1 0,1 1 0,0 0 0,0 0 0,-1 0-1,1-1 1,0 1 0,-1 0 0,1 0 0,-3 1 128,1 1 1,-1 0 0,1 0-1,0 1 1,0-1 0,0 0-1,0 1 1,0-1-1,1 1 1,-1 0 0,1-1-1,0 1 1,0 0 0,-2 5-1,1 2 27,1-1 0,0 1-1,1-1 1,0 1-1,0-1 1,1 1 0,0-1-1,1 1 1,0-1-1,0 0 1,1 0 0,0 0-1,1 0 1,0 0-1,0-1 1,1 0 0,5 9-1,1-1-78,1 1-1,1-2 0,0 1 1,1-2-1,0 0 0,1-1 1,23 17-1,-25-23-310,-1-1-1,1 0 1,0-1-1,0 0 1,0-1-1,0-1 1,1 0-1,17 2 1,-17-4-928,1 0 1,0-1-1,-1 0 0,20-3 1,-1-2-2202</inkml:trace>
</inkml:ink>
</file>

<file path=ppt/ink/ink91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6.3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268 32 5760,'-1'-6'790,"1"5"-621,0-1 0,0 1 0,0 0-1,-1 0 1,1 0 0,0-1 0,-1 1 0,1 0 0,0 0 0,-1 0-1,1 0 1,-1 0 0,0 0 0,1 0 0,-1 0 0,0 0-1,0 0 1,1 0 0,-1 0 0,0 0 0,0 1 0,0-1-1,-2-1 1,-9 9 4329,-8 12-4360,18-16 368,-123 106 1904,106-90-1967,11-13-272,1 1 0,-1 0 1,2 1-1,-1-1 0,1 1 0,1 0 0,-1 1 0,1 0 0,1-1 0,-7 17 0,11-24-157,0 0-1,0 1 0,0-1 0,0 0 0,0 0 1,0 1-1,0-1 0,0 0 0,0 0 0,1 0 1,-1 1-1,0-1 0,1 0 0,-1 0 0,1 0 1,-1 0-1,1 0 0,0 0 0,-1 0 0,1 0 1,0 0-1,0 0 0,0 0 0,0 0 0,0 0 1,0-1-1,0 1 0,0 0 0,0-1 1,0 1-1,0-1 0,0 1 0,0-1 0,1 0 1,-1 1-1,0-1 0,0 0 0,0 0 0,3 0 1,51 3 234,-52-3-235,104-10 384,-75 6-302,-1 1 1,0 1-1,1 2 1,49 6-1,-56-2-23,0 1-1,-1 1 1,0 1-1,0 1 1,0 1-1,37 20 1,-55-25-17,1 0-1,-1 1 1,0-1-1,0 2 1,0-1 0,0 0-1,-1 1 1,0 0-1,0 0 1,-1 1-1,0-1 1,0 1 0,0 0-1,-1 0 1,0 1-1,-1-1 1,1 0 0,-1 1-1,-1 0 1,1-1-1,-1 1 1,-1 0-1,0 0 1,0-1 0,-1 14-1,0-14 45,0 1-1,-1-1 0,0 0 1,0 0-1,-1 0 1,1 0-1,-1-1 0,-1 1 1,1 0-1,-1-1 1,0 0-1,-1 0 0,0-1 1,-5 6-1,1-3 46,0 0-1,-1 0 0,0-2 1,-1 1-1,1-1 0,-1-1 1,-22 9-1,7-6 33,0-2 0,0 0 0,-1-2 1,1 0-1,-1-2 0,0-1 0,-30-3 0,19-1-319,-21-2-336,20 3-4104,37 2 1404,2 0-276</inkml:trace>
</inkml:ink>
</file>

<file path=ppt/ink/ink91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6.9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456 44 5760,'-1'-4'619,"-1"1"1,0 0 0,0 0-1,0 0 1,0 0 0,0 0-1,0 0 1,-1 1-1,1-1 1,-1 1 0,0 0-1,-4-3 1,3 4-362,1 0 0,-1 0 0,0 1 0,0-1 1,1 1-1,-1 0 0,0 0 0,0 0 0,0 0 0,1 1 0,-1 0 1,0 0-1,-4 1 0,-36 11 314,1 2 1,0 1-1,1 2 1,0 3-1,-53 35 0,87-51-469,0 0-1,0 1 0,0 0 0,-6 8 0,13-14-94,0 1 0,1-1 0,-1 1 0,0 0 0,1-1 0,-1 1 0,0 0 0,1-1 0,-1 1 0,1 0 0,-1-1 0,1 1-1,-1 0 1,1 0 0,0 0 0,-1-1 0,1 1 0,0 0 0,0 0 0,0 0 0,0 0 0,0 0 0,-1 0 0,1 0 0,1-1 0,-1 1-1,0 0 1,0 0 0,0 0 0,0 0 0,1 0 0,-1 0 0,0-1 0,1 1 0,-1 0 0,1 0 0,-1-1 0,1 1 0,-1 0 0,1 0-1,-1-1 1,1 1 0,0-1 0,-1 1 0,1 0 0,0-1 0,0 1 0,-1-1 0,1 0 0,0 1 0,0-1 0,0 0 0,-1 1 0,1-1-1,0 0 1,0 0 0,0 0 0,0 0 0,0 0 0,0 0 0,1 0 0,24 4 52,0-1-1,52 0 1,-22-3 17,-14 2-88,0 2 1,0 2-1,0 1 0,-1 3 1,0 1-1,-1 2 0,75 34 1,-106-42 87,0 0 0,0 0 0,-1 0 0,1 1 0,-1 0 0,-1 1 1,1 0-1,-1 0 0,0 1 0,-1 0 0,1 0 0,8 16 0,-14-21-8,0 0 0,-1 0 0,1 0-1,0 0 1,-1 0 0,0 0 0,0 0-1,0 0 1,0 0 0,0 0 0,-1 1-1,1-1 1,-1 0 0,0 0 0,0 0-1,0 0 1,0-1 0,0 1 0,-1 0-1,1 0 1,-1-1 0,0 1 0,0-1 0,0 1-1,0-1 1,0 0 0,-1 0 0,1 0-1,0 0 1,-5 2 0,-3 4 173,-1-1 0,-1 0 0,1 0 0,-1-2 0,-20 8 0,-19 0 47,0-1-1,-1-4 1,-57 4-1,-19 2-2316,100-5-2858,22-5 1430</inkml:trace>
</inkml:ink>
</file>

<file path=ppt/ink/ink91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7.5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77 314 6912,'0'6'7990,"3"9"-3690,22 73-1615,-21-78-2397,0 0-1,0 0 0,1 0 0,0-1 0,1 1 0,0-2 1,1 1-1,-1 0 0,2-1 0,-1-1 0,1 1 0,10 6 1,-12-10-215,1 1 0,0-2 1,1 1-1,-1-1 1,1 0-1,-1-1 1,1 1-1,0-2 1,0 1-1,0-1 0,0 0 1,9-1-1,12 0 90,54-7 0,-61 4-83,-1-1 1,0-2-1,0 0 1,-1-1-1,1 0 1,-2-2 0,1-1-1,25-16 1,-29 15-34,1-1 1,-1 0-1,-1-1 0,-1-1 1,0 0-1,0-1 1,-2-1-1,14-21 0,-22 32-24,-1-1 0,0 0-1,-1 0 1,1 0 0,-1 0-1,0 0 1,-1-1 0,1 1-1,-1-1 1,0 1 0,-1-1-1,0 1 1,0-1 0,0 0-1,-3-11 1,2 11-14,0 0 1,0 0-1,-1 1 0,0-1 1,0 0-1,-1 1 0,0 0 1,0-1-1,0 1 0,-1 0 1,0 1-1,0-1 0,-1 1 0,-7-9 1,3 5-1,0-1-8,0 1 0,-1 0-1,0 0 1,-1 1-1,0 1 1,0 0 0,-1 0-1,0 1 1,0 1-1,-14-5 1,19 7-8,-11-4-51,1 0 0,-1 2 0,0 1-1,-1 0 1,1 1 0,-1 1-1,1 0 1,-1 2 0,0 0-1,0 1 1,1 1 0,-1 1-1,1 0 1,-23 8 0,17-4-471,1 1 1,0 1-1,0 1 1,1 0-1,0 2 0,1 1 1,0 0-1,-36 33 1,52-42 136,1 1 1,0 0-1,0 0 1,0 0-1,0 0 1,1 0-1,0 1 0,0-1 1,0 1-1,1 0 1,0 0-1,0 0 1,0 0-1,1 0 1,0 0-1,0 7 1,-5 33-3086</inkml:trace>
</inkml:ink>
</file>

<file path=ppt/ink/ink91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8.5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522 143 3968,'14'-36'2816,"-11"29"-1799,1 0 1,-1-1 0,-1 0-1,0 1 1,0-1 0,2-10-1,-4 16-957,0 0 0,-1 0 0,1 1-1,0-1 1,0 0 0,-1 1 0,1-1-1,-1 0 1,0 1 0,1-1 0,-1 0 0,0 1-1,0-1 1,0 1 0,0 0 0,0-1-1,0 1 1,0 0 0,-1-1 0,1 1 0,0 0-1,-1 0 1,1 0 0,-1 0 0,1 0-1,-1 1 1,1-1 0,-1 0 0,0 1 0,1-1-1,-1 1 1,0-1 0,0 1 0,-2 0 0,-18-1 605,1 0 1,-1 2 0,0 1-1,0 0 1,0 2-1,-28 8 1,38-9-440,-14 2 101,1 2 0,0 1 1,0 1-1,1 1 1,1 1-1,-40 24 0,55-29-279,-1 0 0,1 1 0,0 0 0,0 0-1,1 1 1,0 0 0,0 0 0,1 1 0,0 0-1,1 0 1,-1 0 0,2 1 0,-1-1 0,2 1-1,-1 0 1,1 0 0,1 1 0,-3 19 0,5-23-41,0-1 0,0 1 0,1 0 1,0-1-1,0 1 0,0-1 1,1 1-1,0-1 0,0 0 0,1 0 1,-1 0-1,1 0 0,1 0 0,-1-1 1,8 10-1,-1-4 13,0 0-1,1-1 1,0 0 0,1-1 0,19 12-1,-16-12-4,1-1 1,-1-1-1,2 0 0,-1-1 0,1-1 0,0 0 1,27 3-1,-9-4-219,0-2 0,55-3 0,-43-2-423,1-3 1,-1-2 0,61-17 0,-80 16-495,-1 0 1,0-2 0,-1-1 0,-1-1 0,0-1-1,39-29 1,-33 7-1959,-28 31 2845,0 1 0,-1 0 0,2 0 0,-1 0 0,0 1 0,1-1 0,0 1 0,0 0 0,0 0 0,7-4 0,-10 6 1109,41-8 8746,-40 10-9387,1-1 1,-1 1-1,1-1 0,-1 1 1,0 0-1,1 0 0,-1 0 1,0 0-1,0 0 1,1 1-1,-1-1 0,0 1 1,-1-1-1,1 1 1,0 0-1,0 0 0,-1 0 1,1 0-1,-1 0 1,1 0-1,0 2 0,27 57 1051,-18-34-836,0-7-366,1 0 0,1-1-1,1-1 1,0 0 0,1 0-1,1-2 1,26 22 0,-39-36-214,0-1 0,0 1 0,0 0 1,1-1-1,-1 1 0,0-1 1,1 0-1,-1 0 0,1-1 0,-1 1 1,1-1-1,0 1 0,-1-1 1,1 0-1,5-1 0,0 0-786,0-1 0,0 0 0,-1-1 0,17-6-1,5-4-2409</inkml:trace>
</inkml:ink>
</file>

<file path=ppt/ink/ink91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8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13 10880,'-23'19'5376,"46"-26"-7296,-18 2 9087,13 5-9215,-4 0 128,10-11-3455,-5 2 127</inkml:trace>
</inkml:ink>
</file>

<file path=ppt/ink/ink91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9.2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1 128,'-5'0'0</inkml:trace>
</inkml:ink>
</file>

<file path=ppt/ink/ink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8.84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2 5376,'-2'-2'1152,"5"7"128,5 6-219,-1 0 0,0 1 1,7 15-1,3 36-7,17 125 0,-19-94-1114,14 75 881,-8 0 1,-7 2-1,-8 172 0,-6-330-749,0-2 69,-1 0 0,0 0 0,0 0 0,-1 0 0,-6 18-1,8-29-134,0 0 0,0 0-1,0 0 1,0 1 0,0-1 0,0 0-1,0 0 1,0 0 0,0 0-1,0 0 1,0 0 0,0 1-1,0-1 1,0 0 0,0 0-1,-1 0 1,1 0 0,0 0-1,0 0 1,0 0 0,0 0 0,0 1-1,0-1 1,0 0 0,0 0-1,0 0 1,0 0 0,-1 0-1,1 0 1,0 0 0,0 0-1,0 0 1,0 0 0,0 0-1,0 0 1,0 0 0,-1 0-1,1 0 1,0 0 0,0 0 0,0 0-1,0 0 1,0 0 0,0 0-1,-1 0 1,1 0 0,0 0-1,0 0 1,0 0 0,0 0-1,0 0 1,0 0 0,0 0-1,-1 0 1,1 0 0,0 0 0,0 0-1,0 0 1,0 0 0,0-1-1,0 1 1,0 0 0,0 0-1,0 0 1,-5-13 195,1-19-110,9-9-95,1 1 1,2 1-1,2-1 1,1 2-1,25-57 0,-32 87-4,0 0 1,0 0-1,1 1 0,0-1 0,0 1 0,1 0 0,0 1 0,0-1 0,1 1 0,0 0 0,0 1 0,0 0 0,1 0 0,-1 0 0,1 1 0,17-6 0,-14 7 17,0 0 0,1 1-1,-1 0 1,1 0 0,-1 2 0,1-1 0,-1 2-1,1-1 1,0 1 0,-1 1 0,0 0-1,17 6 1,-7-1 41,-1 0 1,-1 1-1,1 2 0,-1-1 0,-1 2 0,0 1 1,0 0-1,-1 1 0,19 20 0,-29-26 0,-1 0 1,0 0-1,0 0 0,-1 1 0,0 0 0,0 0 0,-1 0 1,0 1-1,0-1 0,-1 1 0,0 0 0,-1 0 1,0 0-1,0 0 0,-1 0 0,0 1 0,-1-1 1,0 0-1,0 1 0,-1-1 0,0 0 0,-1 0 1,-5 18-1,3-16 32,-1-1 0,-1 1 0,1-1 0,-2 0 0,1 0 1,-1-1-1,-1 1 0,0-2 0,0 1 0,-1-1 0,1 0 1,-2-1-1,1 0 0,-1-1 0,0 0 0,-18 8 0,3-3 30,-1-1-1,0-2 0,0 0 1,-1-2-1,0-1 0,-32 3 1,34-8-118,0-1 0,0-1 0,0-2 0,-43-10 1,-2 0-628,64 13 190,0 0 0,0 0 0,1 0 0,-1-1 0,1 0 0,-1 0 0,1 0 0,0-1 0,0 0 0,0 0 0,0 0 0,-7-6 0,12-5-5607,0 5 4441,-1-13-844</inkml:trace>
</inkml:ink>
</file>

<file path=ppt/ink/ink91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29.6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110 249 5376,'-12'7'8105,"6"7"-3328,7 25-2092,0-30-2733,1-1 0,1 0 0,-1 1 0,1-1 0,1 0 0,7 12 0,-3-10 135,0 0 1,1-1-1,0 0 0,1-1 0,0 0 0,0 0 0,1-1 0,-1 0 0,2-1 1,-1 0-1,1-1 0,-1-1 0,2 1 0,-1-2 0,0 0 0,1 0 0,-1-1 0,1-1 1,0 0-1,15-1 0,-7-1-69,0-2 0,0 0 0,-1-1 1,0-1-1,1-1 0,-2-1 0,1-1 0,-1 0 1,0-1-1,-1-1 0,23-17 0,-34 22 25,0-1 0,0 0-1,-1-1 1,0 0 0,0 0-1,0 0 1,-1-1 0,0 1-1,0-1 1,-1-1 0,0 1-1,-1 0 1,0-1 0,0 0-1,-1 0 1,0 0 0,0 0-1,-1 0 1,0 0 0,-1 0-1,0 0 1,0-1 0,-3-12-1,2 15-26,0 1 0,0 0 0,-1 0 0,1 0-1,-1 0 1,-1 0 0,1 0 0,-1 0 0,0 1-1,0-1 1,-1 1 0,0 0 0,0 0 0,0 0 0,0 1-1,-10-8 1,6 4-7,-1-1-27,-1 1 1,0 0 0,-1 1-1,0 0 1,0 0 0,0 1-1,-1 1 1,0 0 0,0 0 0,-15-2-1,8 2-73,-1 2-1,0 1 1,1 0 0,-1 1-1,0 1 1,-25 4-1,19-1-113,1 2-1,-1 1 0,1 1 0,0 1 1,1 1-1,0 1 0,0 1 1,1 1-1,1 1 0,-33 25 0,51-35 135,1 0-1,-1 0 1,1 1-1,-1-1 0,1 1 1,0 0-1,0 0 1,1 0-1,-1 0 1,1 1-1,0-1 0,0 1 1,0 0-1,1-1 1,-1 1-1,1 0 0,0 0 1,1 0-1,-1-1 1,1 1-1,0 0 1,0 0-1,1 0 0,-1 0 1,1 0-1,0 0 1,1-1-1,-1 1 0,1 0 1,0-1-1,0 1 1,0-1-1,1 1 1,-1-1-1,1 0 0,0 0 1,0-1-1,1 1 1,-1 0-1,1-1 0,-1 0 1,1 0-1,0 0 1,7 3-1,-1-2-70,0 0 0,1 0-1,-1-2 1,1 1 0,0-1-1,0-1 1,18 1 0,-4-2-69,0-1 0,32-6 1,55-15-419,162-55 1,-229 63 754,-5 2 376,-22 8 250,-18 5-734,0-1 1,0 0-1,0 0 1,0 0 0,0 0-1,0 0 1,0 0-1,0 0 1,0 0 0,-1 1-1,1-1 1,0 0 0,0 0-1,1 0 1,-1 0-1,0 0 1,0 0 0,0 0-1,0 1 1,0-1 0,0 0-1,0 0 1,0 0-1,0 0 1,0 0 0,0 0-1,0 0 1,0 0 0,0 0-1,0 0 1,0 1-1,0-1 1,1 0 0,-1 0-1,0 0 1,0 0 0,0 0-1,0 0 1,0 0-1,0 0 1,0 0 0,0 0-1,1 0 1,-1 0 0,0 0-1,0 0 1,0 0-1,0 0 1,0 0 0,0 0-1,0 0 1,0 0-1,1 0 1,-1 0 0,0 0-1,0 0 1,0 0 0,0 0-1,0 0 1,0 0-1,0 0 1,0 0 0,1 0-1,-1 0 1,0-1 0,0 1-1,0 0 1,0 0-1,-23 12 2219,22-12-2175,0 0 1,0 1-1,-1-1 0,1 0 0,0 0 1,0 0-1,0 1 0,0-1 1,0 1-1,0-1 0,0 1 0,0-1 1,0 1-1,0 0 0,0-1 1,0 1-1,0 0 0,0 0 0,0 0 1,1-1-1,-1 1 0,0 0 1,1 0-1,-1 0 0,1 0 1,-1 0-1,1 1 0,-1-1 0,1 0 1,0 0-1,-1 0 0,1 0 1,0 0-1,0 0 0,0 1 0,0-1 1,0 0-1,0 0 0,0 0 1,1 0-1,-1 1 0,0-1 0,0 0 1,1 0-1,-1 0 0,1 0 1,0 2-1,7 9 237,-1 0-1,2 0 1,0-1-1,0 0 1,12 10-1,-12-10-148,-3-6-87,21 24 364,26 35 1,-23-17-219,-18-28-578,0-1 1,28 32 0,-40-49 243,1 0 0,0 0 0,0 0 0,0 1 0,0-1 0,0 0 0,0-1 0,0 1 0,1 0 0,-1 0 0,0 0 0,0-1 0,1 1 0,-1-1 0,1 1 0,-1-1 0,0 1 1,1-1-1,-1 0 0,1 0 0,-1 0 0,0 0 0,1 0 0,-1 0 0,1 0 0,-1 0 0,1 0 0,-1-1 0,0 1 0,1 0 0,-1-1 0,1 0 0,-1 1 0,2-2 0,17-8-3075</inkml:trace>
</inkml:ink>
</file>

<file path=ppt/ink/ink91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30.2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1 9984,'-3'3'759,"1"0"-1,-1 0 1,1 1 0,0-1 0,0 1 0,0 0 0,0 0 0,1-1 0,-1 1 0,1 0 0,0 0-1,0 1 1,1-1 0,-1 6 0,1 36 3369,0-23-4664,3 32 797,3-1 0,15 69 0,-12-79 236,22 128 591,92 283 0,-113-427-1011,2 0 0,0-1-1,25 38 1,-30-54-140,1 0 1,0-1-1,1 0 0,0-1 0,0 0 0,1 0 0,0-1 1,1 0-1,0-1 0,14 8 0,-22-14-39,1 0 1,-1 0-1,0 0 0,1 0 1,-1-1-1,0 0 0,1 1 1,-1-1-1,1 0 0,-1 0 0,1-1 1,-1 1-1,1-1 0,-1 0 1,0 0-1,1 0 0,3-2 0,57-33-3440,-43 23 1769,19-11-1705</inkml:trace>
</inkml:ink>
</file>

<file path=ppt/ink/ink91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30.6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10880,'38'0'5376,"15"13"-5632,-40-13 8447,40 0-8575,-12 0 128,21-6-2176,-16 6 128,16 0 640,-6 0 1</inkml:trace>
</inkml:ink>
</file>

<file path=ppt/ink/ink91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7:31.08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17 287 8320,'-1'1'270,"0"-1"0,0 1 0,0 0-1,0-1 1,0 1 0,0 0 0,0 0 0,0 0 0,1 0 0,-1 0 0,0 0 0,0 0 0,1 0 0,-1 0 0,1 0 0,-1 1 0,1-1 0,-1 0-1,1 0 1,0 0 0,-1 1 0,1-1 0,0 0 0,0 0 0,0 1 0,0-1 0,0 0 0,0 1 0,0-1 0,1 0 0,-1 0 0,0 1 0,1-1-1,-1 0 1,2 1 0,25 50 5290,-18-38-6374,-5-8 883,0 0-1,0-1 1,1 0-1,0 1 1,0-2-1,0 1 1,1-1-1,-1 1 1,1-2-1,0 1 1,9 4-1,2-1 92,-1-1 0,35 9 0,-31-10-27,1-1 1,0-1 0,0 0 0,1-2 0,-1-1-1,0 0 1,0-2 0,0 0 0,0-1 0,0-2 0,0 0-1,-1-1 1,0-1 0,0 0 0,-1-2 0,0-1-1,0 0 1,-1-1 0,0-1 0,-1 0 0,26-26 0,-39 34-118,0-1 0,0 1 0,-1-1 1,1 0-1,-1 1 0,-1-2 1,1 1-1,0 0 0,-1 0 0,0-1 1,-1 1-1,1-1 0,-1 0 1,0 1-1,0-1 0,-1 0 1,0-10-1,-1 5 8,-1 0 1,0 0 0,-1 1-1,0-1 1,-1 0 0,0 1-1,-9-17 1,7 17-25,0 0 0,0 1 0,-1 0 0,0 1 0,0-1 0,-1 1 0,-1 1 0,1-1 0,-1 2 0,0-1 0,-16-8 0,17 10 0,-2-1-7,1 1 0,-1 0 0,0 0 0,-1 1 0,1 0-1,-1 1 1,0 0 0,0 1 0,0 0 0,0 1 0,0 0 0,0 1 0,0 0 0,-18 3 0,11-2-8,0 1 1,1 1 0,-1 0 0,1 1-1,0 1 1,0 1 0,0 1 0,-30 16 0,37-18-44,1 0 1,0 0 0,0 1-1,1 1 1,-1-1 0,1 1-1,1 0 1,0 1 0,0 0-1,0 0 1,1 1 0,0 0-1,0 0 1,1 0 0,-5 15-1,6-17-170,1 0 0,0 0 0,0 0 1,1 1-1,0-1 0,0 1 0,1-1 0,0 1 0,0 0 0,1 0 0,0-1 0,0 1 0,1 0 0,0 0 0,0-1 0,1 1 1,0-1-1,5 14 0,17 48-3122</inkml:trace>
</inkml:ink>
</file>

<file path=ppt/ink/ink91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2.5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151 324 4352,'-20'5'1757,"11"-17"559,4 0 629,1 14-2414,1 0 0,0 0 0,0 0-1,0 0 1,0 1 0,0-1 0,0 1 0,-3 4-1,0-1 1328,3-2-1644,0-1 0,1 1 0,-1-1 0,1 1 0,0 0 0,1 0 0,-1 0 0,0 0 0,1 0 0,0 0 0,0 0 1,0 0-1,1 1 0,0-1 0,-1 0 0,1 1 0,1-1 0,-1 0 0,2 8 0,0 2 13,1-1 1,0 1-1,1-1 1,11 23-1,-9-22-141,2-2-1,0 1 0,1-1 1,0 0-1,0-1 0,1 0 1,1-1-1,21 17 0,-27-23-103,1-1 0,-1 0 0,1 0 1,0 0-1,0-1 0,0 0 0,0 0 0,0-1 0,0 1 0,0-1 0,1 0 0,-1-1 0,0 0 0,11-1 0,3-1-43,0-1 1,-1-1-1,23-7 0,-14 1 43,-1-2-1,0 0 1,-1-2-1,0-1 0,39-31 1,-43 30 23,-6 6 84,0-2 1,-1 0-1,-1-1 1,0 0 0,-1-1-1,0-1 1,-1 0-1,0-1 1,11-21 0,-21 32-56,0 1 0,-1-1 0,1 0 0,-1 1 0,0-1 0,0 0 0,-1 0 0,1 0 0,-1 0 0,0 0 0,0 0 0,-1 0 0,1 0 0,-1 1 0,0-1 1,-1 0-1,1 0 0,-1 1 0,0-1 0,-4-6 0,-2-2 14,0 0 0,-1 0 0,0 1-1,-1 0 1,-13-11 0,-1 1 16,0 1 0,-1 2 0,-38-23-1,63 42-62,-16-9 13,-1 0 0,0 1-1,0 1 1,0 0 0,-1 2 0,0 0-1,0 1 1,0 0 0,-1 2-1,1 0 1,-1 1 0,1 1 0,-29 4-1,35-4-103,-1 2 0,0 0 0,1 0-1,0 1 1,-1 1 0,1 0 0,0 0 0,1 1 0,-1 1-1,1 0 1,0 1 0,1 0 0,-1 0 0,2 1 0,-1 1-1,1-1 1,0 2 0,1-1 0,0 1 0,0 0-1,-11 21 1,15-21-205,-1 1-1,1 0 1,1 0-1,0 0 1,0 0-1,2 0 0,-1 1 1,1-1-1,1 1 1,0-1-1,2 18 1,0-19-266,0 1 1,0-1 0,1 0-1,1 0 1,0 0 0,0-1-1,0 1 1,2-1-1,-1 0 1,1-1 0,0 1-1,1-1 1,9 9 0,19 18-2384</inkml:trace>
</inkml:ink>
</file>

<file path=ppt/ink/ink91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3.0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0 4992,'-4'5'603,"1"0"1,0 0 0,0 0-1,0 0 1,0 1 0,1-1-1,0 1 1,0-1-1,0 1 1,1 0 0,0 0-1,0 0 1,1 0-1,-1 0 1,1 0 0,1 9-1,1 12 296,2 1 0,8 30-1,-9-42-1290,38 190 1479,17 267 0,-53-18-2749,-6-368-1687,1-54 917</inkml:trace>
</inkml:ink>
</file>

<file path=ppt/ink/ink91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3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1 299 4608,'0'-16'1437,"1"1"0,0 0 0,1 0 1,1 0-1,1 0 0,0 1 0,0-1 1,8-14-1,-6 17-1154,0 1 0,1 0 0,0 0 0,1 1 0,0 0 0,1 0 0,-1 1 0,2 0 0,20-15 0,-25 20-121,1 0 1,1 0-1,-1 1 1,0 0-1,1 0 1,0 0-1,0 1 1,0 0-1,14-2 1,-17 4-134,-1 0 1,1 0-1,0 0 0,0 1 0,0-1 1,0 1-1,-1 0 0,1 0 0,0 0 1,-1 0-1,1 1 0,-1 0 1,1-1-1,-1 1 0,0 0 0,0 1 1,0-1-1,0 1 0,0-1 0,3 5 1,1 2-25,0 0 0,-1 1 0,0-1 0,0 1 0,-1 1 0,-1-1 0,7 22 0,13 83 1,-18-76-9,13 40 0,-16-68 3,1-1 0,0 1 1,1-1-1,0 0 0,0 0 0,1 0 1,0-1-1,10 11 0,-13-17-41,0 1-1,1 0 0,0-1 0,0 0 0,0 0 1,0 0-1,0 0 0,0-1 0,1 0 1,-1 1-1,1-2 0,0 1 0,0 0 1,-1-1-1,1 0 0,0 0 0,0-1 0,0 1 1,0-1-1,0 0 0,8-1 0,-7-1-114,1 1-1,-1-2 0,0 1 0,0 0 1,0-1-1,0 0 0,0-1 0,-1 1 1,0-1-1,1 0 0,-1-1 0,-1 1 0,1-1 1,-1 0-1,0 0 0,7-10 0,4-10-129,-1 0-1,-1-1 1,-2 0 0,0-1-1,-2 0 1,11-53-1,-19 22 3167,-1 56-2219,1 28 321,4-3-1066,0 0 0,1 0 1,2 0-1,0-1 0,2 0 1,0 0-1,1-1 0,1 0 0,1-1 1,1-1-1,1 0 0,27 26 1,-41-43-51,0-1 0,0 0 0,1 1 1,-1-1-1,1 0 0,-1 0 1,1 0-1,-1 0 0,1 0 0,0 0 1,0 0-1,-1-1 0,1 1 0,0-1 1,0 1-1,0-1 0,0 1 0,-1-1 1,1 0-1,0 0 0,0 0 0,0 0 1,0 0-1,0-1 0,2 0 0,21-7-2553</inkml:trace>
</inkml:ink>
</file>

<file path=ppt/ink/ink91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4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6016,'5'11'2944,"1"5"-3840,-3-12 3072,-3-4-4608,0 0 0</inkml:trace>
</inkml:ink>
</file>

<file path=ppt/ink/ink91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5.1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 6656,'2'-1'8927,"4"2"-4687,28 15-3690,-31-13-433,0 0 0,0 0 0,0 1 1,-1-1-1,1 1 0,-1 0 0,0-1 1,0 1-1,0 0 0,-1 1 0,0-1 1,0 0-1,0 0 0,0 0 0,0 6 1,8 25 480,-2-16-417,32 77 561,-36-89-921,1 0 0,0 0 0,0 0 0,1-1 0,0 0 0,0 1 1,1-2-1,-1 1 0,1-1 0,9 7 0,-14-12-11,0 1-1,0 0 1,0 0 0,0-1 0,0 1-1,0 0 1,1-1 0,-1 1 0,0-1-1,0 0 1,1 1 0,-1-1 0,0 0-1,1 0 1,-1 0 0,0 0 0,1 0-1,-1 0 1,0 0 0,1 0 0,-1-1-1,0 1 1,3-1 0,-2-1-144,0 0 1,0 1-1,-1-1 1,1 0-1,0 0 1,-1 0 0,0 0-1,1 0 1,-1-1-1,1-2 1,12-19-2739</inkml:trace>
</inkml:ink>
</file>

<file path=ppt/ink/ink91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6.2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38 4608,'1'0'290,"0"0"1,0 0-1,0 0 0,0 0 1,0 0-1,0 0 1,0 0-1,0 0 0,0 0 1,0 0-1,0 1 0,-1-1 1,1 0-1,0 1 1,0-1-1,0 1 0,0-1 1,0 1-1,-1-1 1,1 1-1,0-1 0,0 1 1,-1 0-1,1-1 0,0 1 1,-1 0-1,1 0 1,-1 0-1,1-1 0,-1 1 1,1 1-1,16 27 2449,64 150 675,-76-165-3263,0-3-59,-1 1-1,0-1 1,0 1-1,-1-1 1,-1 1-1,0 0 1,0 0-1,-1 1 1,-1 17-1,-1-28-69,1-1-1,0 0 0,0 0 0,0 0 0,-1 0 0,1 0 0,0 1 1,-1-1-1,1 0 0,-1 0 0,0 0 0,1 0 0,-1 0 0,0 0 1,1-1-1,-1 1 0,0 0 0,0 0 0,-2 1 0,3-2-6,-1 0-1,0 0 1,1 0 0,-1 0-1,0 0 1,1 0-1,-1 0 1,0-1-1,1 1 1,-1 0 0,0 0-1,1-1 1,-1 1-1,1 0 1,-1-1 0,0 1-1,1 0 1,-1-1-1,1 1 1,-1-1-1,1 1 1,0-1 0,-2 0-1,0-3 18,-1 0-1,0 0 0,1 0 1,0 0-1,0-1 1,0 1-1,-2-7 0,3-3-31,1 0 0,0-1 0,0 1 0,2 0 0,0 0 0,0 0 0,1 0 0,1 1 0,0-1 0,11-23 0,-14 35 0,4-10-19,0 1-1,0 0 0,1 0 0,0 1 0,1 0 0,1 0 1,-1 0-1,1 1 0,1 0 0,17-14 0,-7 10-13,0 1 0,0 1 0,1 1 0,41-15-1,-57 23 24,0 1-1,0 0 1,0-1-1,0 2 1,0-1-1,0 0 1,0 1-1,0 0 1,0 0-1,0 0 1,0 0-1,1 1 1,-1 0-1,0-1 1,0 1-1,0 1 1,-1-1-1,7 3 1,-5 0-22,0-1 1,0 1-1,-1 0 1,1 0 0,-1 0-1,0 1 1,0 0 0,0-1-1,-1 2 1,0-1-1,4 7 1,2 10-420,0 0-1,-2 0 1,0 1-1,-2 0 1,4 30-1,-8-43-232,-1-8 422,-1 0 0,1 0 0,1 1 0,-1-1 0,0 0 0,0 0 0,1 0 0,-1 0 0,1 0 0,0 0 0,0 0 0,-1 0 0,1 0 0,1 0 0,-1 0 0,0 0 0,0-1 0,1 1 0,-1 0 0,3 1 0,7 3-2170</inkml:trace>
</inkml:ink>
</file>

<file path=ppt/ink/ink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9.16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 1 4864,'43'43'4368,"-9"-11"-1547,-7-1-2398,-1 2 0,-2 0 0,-1 2 0,-2 1 0,-2 0 0,20 52 0,68 242 1287,-94-286-1133,25 90 511,-7 2 0,21 189 0,-50-258-859,-3 0 0,-2 0 1,-23 116-1,22-155-208,-2 0 1,-1 0-1,-1-1 0,-2 0 1,0 0-1,-2-1 0,-1-1 1,-1 0-1,-1-1 0,-1 0 1,-1-1-1,-1-1 0,-1-1 1,-1 0-1,-34 26 0,15-16-250,21-14-259,-1-2 0,-1 0-1,0-1 1,-1-1-1,0-1 1,-41 16-1,60-27 300,1 0-1,-1-1 0,0 1 0,0-1 1,0 0-1,0 1 0,1-1 0,-1 0 1,0 0-1,0 0 0,0 0 0,0-1 0,0 1 1,-1-1-1,1 0-64,1 1 1,0-1-1,1 0 0,-1 0 1,0 0-1,0 0 0,0 0 1,0 0-1,1 0 1,-1-1-1,0 1 0,1 0 1,-1 0-1,1 0 0,0-1 1,-1 1-1,1 0 1,0-1-1,0 1 0,0 0 1,0-2-1,-1-26-2071</inkml:trace>
</inkml:ink>
</file>

<file path=ppt/ink/ink91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6.6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121 303 7552,'0'1'334,"-1"0"1,0 1 0,1-1 0,0 0-1,-1 1 1,1-1 0,0 1-1,-1-1 1,1 0 0,0 1-1,0-1 1,0 1 0,0-1 0,1 1-1,-1-1 1,0 1 0,1-1-1,-1 0 1,1 1 0,-1-1-1,1 0 1,-1 1 0,2 1 0,1 1 130,0-1 1,0 1 0,1 0-1,-1-1 1,1 0 0,-1 1-1,7 2 1,4 3-275,1 0 0,1-2 0,23 10 0,-29-15-97,0 0-1,1 0 1,-1-1-1,0 0 1,1 0-1,-1-2 1,0 1 0,1-1-1,-1-1 1,0 1-1,0-2 1,1 0-1,-2 0 1,1-1-1,0 0 1,-1 0 0,0-1-1,14-9 1,-5 1 9,1 0 0,-2-1 0,0 0 0,-1-2 0,-1 0 0,0-1 1,22-32-1,-34 44-101,0-1 1,0 1-1,0 0 1,-1-1-1,0 1 1,0-1-1,-1 0 0,0 1 1,0-1-1,0 0 1,-1 0-1,1 0 1,-1 0-1,-1 0 1,1 0-1,-1 0 1,0 1-1,0-1 1,-1 0-1,0 1 1,0-1-1,0 1 1,-1-1-1,1 1 1,-1 0-1,-1 0 1,1 0-1,-1 0 1,0 1-1,0 0 1,0-1-1,0 1 0,-1 1 1,1-1-1,-1 1 1,0 0-1,0 0 1,-1 0-1,1 0 1,-1 1-1,1 0 1,-8-1-1,-12-3-14,0 2 1,-1 1-1,1 1 0,-1 2 0,0 0 0,0 1 0,1 2 0,-35 7 1,42-6-34,0 1 0,0 0 1,0 1-1,1 1 0,0 1 1,0 1-1,-17 11 1,27-15-94,-1 0 0,1 1 1,0 0-1,1 0 0,0 1 0,0-1 1,0 2-1,0-1 0,1 0 1,1 1-1,-1 0 0,1 0 1,0 0-1,1 1 0,-4 14 1,6-17-65,0-1-1,1 0 1,-1 0 0,1 1 0,1-1 0,-1 0 0,1 1 0,-1-1-1,1 0 1,1 0 0,-1 0 0,1 0 0,0 0 0,0 0-1,1 0 1,-1-1 0,1 1 0,0-1 0,0 1 0,5 4 0,28 40-2614</inkml:trace>
</inkml:ink>
</file>

<file path=ppt/ink/ink91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7.0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7168,'-1'1'305,"0"1"1,0 0 0,0-1 0,0 1-1,0 0 1,0 0 0,0-1-1,0 1 1,1 0 0,-1 0 0,1 0-1,0 0 1,-1 0 0,1 0-1,0 0 1,0 0 0,0 0 0,0 0-1,1 0 1,-1 0 0,1 0-1,-1 0 1,1 0 0,-1 0 0,2 1-1,25 62 4635,-16-42-5285,28 93 1444,25 129 0,1 106 1541,-62-331-2507,11 87 470,18 104 478,-23-169-1066,1-2-1,30 78 1,-38-111-126,2-1-1,-1 1 1,1-1 0,0 0-1,0 0 1,10 10 0,-13-14 15,0-1 0,1 0 1,-1 1-1,1-1 0,-1 0 1,1 0-1,0 0 1,-1 0-1,1-1 0,0 1 1,0 0-1,0-1 0,0 1 1,0-1-1,-1 0 0,1 1 1,0-1-1,0 0 0,0 0 1,0 0-1,0 0 0,0-1 1,0 1-1,0-1 1,0 1-1,0-1 0,-1 1 1,1-1-1,0 0 0,0 0 1,1-1-1,24-24-2869,-3-1-256</inkml:trace>
</inkml:ink>
</file>

<file path=ppt/ink/ink91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7.4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6 385 10880,'-5'55'5376,"28"-5"-6912,-18-41 8703,15-2-7935,-6-4 0,9-3-3327,-5 0-1,10-10 3840,-3 1 0</inkml:trace>
  <inkml:trace contextRef="#ctx0" brushRef="#br0" timeOffset="1">161 1 10880,'-9'30'5376,"32"-25"-18560,-18-5 10624</inkml:trace>
</inkml:ink>
</file>

<file path=ppt/ink/ink91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8.4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17 200 5248,'-1'1'417,"-1"0"0,1 1 0,0-1 0,0 0 0,-1 0 0,1 1 0,0-1 0,0 1 0,0-1 0,1 1 0,-1-1-1,0 1 1,1-1 0,-1 1 0,0 0 0,1-1 0,0 1 0,-1 0 0,1 2 0,0 1-64,0 0-1,1 1 1,-1-1-1,1 0 1,0 0-1,3 8 1,-1-3-171,1 0 1,0 0 0,1-1 0,0 1 0,10 13-1,31 37 1403,16 17-460,-55-71-1085,0 0 1,0-1 0,1 0-1,0-1 1,0 1 0,0-2-1,1 1 1,-1-1 0,1 0-1,0-1 1,0 0 0,-1 0-1,2-1 1,-1 0 0,0-1-1,13 0 1,-1-1-51,-1-1-1,0 0 1,0-2 0,0 0-1,-1-1 1,26-10-1,-34 9 69,-1 0-1,0 0 0,1-1 1,-2 0-1,1-1 0,-1 0 1,-1 0-1,1-1 0,-1 0 1,-1-1-1,0 1 0,0-2 1,-1 1-1,0-1 0,8-21 1,-11 24 20,0 0 0,-1 0 0,0-1 0,0 1 0,-1 0 1,0-1-1,0 1 0,-1-1 0,0 0 0,-1 1 0,-1-11 0,1 10-13,0 0 8,-1 0 0,0 0-1,0 0 1,-1 1 0,0-1 0,-1 1-1,1-1 1,-2 1 0,1 1-1,-1-1 1,0 1 0,-1-1 0,0 1-1,-6-6 1,0 3 15,0 0-1,0 0 1,-1 1 0,0 1-1,-1 0 1,0 1 0,-14-5-1,11 6-56,-1 1 0,1 1 0,-1 1 0,0 0 0,1 1-1,-1 1 1,0 1 0,0 0 0,0 2 0,0 0 0,1 1-1,-32 9 1,36-8-79,1 0-1,0 2 1,0-1-1,0 1 1,0 1 0,1 0-1,-20 17 1,25-18-26,-1 0 1,2 0 0,-1 1 0,1 0-1,0 0 1,0 0 0,1 1 0,0 0 0,0-1-1,1 1 1,0 1 0,-3 14 0,5-18-7,0 0 0,0 0 1,1 0-1,-1 0 0,1 0 1,1 0-1,-1 0 0,1-1 1,-1 1-1,1 0 0,1 0 1,-1 0-1,1-1 0,0 1 1,0-1-1,0 1 0,1-1 1,-1 0-1,1 0 0,0 0 1,0 0-1,0 0 0,1-1 1,0 1-1,-1-1 0,1 0 1,0 0-1,0-1 0,1 1 1,5 2-1,5 1-252,1 0-1,-1-1 1,1 0-1,0-1 1,0-1 0,0-1-1,1 0 1,22-1-1,-1-4-325,-1-1 0,1-2 0,-1-1-1,-1-2 1,0-2 0,48-21 0,-76 28 692,0 0 1,0 0 0,-1-1 0,12-9-1,11-8 1286,-29 22-1175,0 1 0,-1-1 0,1 0 1,0 0-1,-1 1 0,1-1 0,-1 0 0,1 1 0,-1-1 0,1 1 1,-1-1-1,1 0 0,-1 1 0,1-1 0,-1 1 0,0 0 1,1-1-1,-1 1 0,0-1 0,1 1 0,-1 0 0,0-1 1,0 1-1,0-1 0,1 1 0,-1 0 0,0-1 0,0 1 1,0 0-1,0-1 0,0 1 0,0 0 0,0-1 0,-1 2 0,6 34 1288,-5-28-970,2 3-222,1-1 0,0 1 0,0-1 0,1 0 0,1 0 1,-1 0-1,1-1 0,1 0 0,0 0 0,10 11 0,-3-5-131,0-1-1,2 0 1,0-1-1,26 18 1,-34-27-150,1 1 0,0-1 0,0 0 0,0-1 0,1 0 1,0 0-1,-1-1 0,1 0 0,0 0 0,0-1 0,0 0 0,0-1 1,0 0-1,0 0 0,14-3 0,-1-2-1138,0-1 0,0 0 0,-1-2 0,37-17 0,-13 4-1915</inkml:trace>
</inkml:ink>
</file>

<file path=ppt/ink/ink91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29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185 213 3712,'-1'-1'531,"-1"0"0,1 0 0,-1 1 0,1-1 0,-1 1 0,1-1 0,-1 1-1,1 0 1,-1 0 0,1-1 0,-1 1 0,1 0 0,-1 0 0,0 0 0,1 1 0,-1-1 0,1 0 0,-1 1 0,1-1 0,-1 1 0,1-1 0,-1 1 0,1 0 0,-2 0 0,1 1-205,1 0 1,0 0-1,0-1 1,0 1-1,0 0 1,0 0-1,0 0 1,1 0-1,-1 0 1,0 0-1,1 0 1,0 0 0,-1 0-1,1 0 1,0 4-1,1 11 100,1-1 0,0 0 0,9 32 0,-7-34-343,0-1 1,0 1 0,2-1-1,-1 0 1,2 0-1,0-1 1,0 0-1,1 0 1,0-1-1,1 0 1,20 19 0,-20-23-95,1 0 0,0-1 1,0 0-1,0-1 0,0 0 1,1-1-1,0 0 0,0-1 1,0 0-1,0-1 0,0 0 1,1 0-1,-1-1 0,0-1 1,1 0-1,-1-1 0,1 0 1,-1 0-1,12-4 0,-2 0-2,-1-1 0,0-1-1,0-1 1,0-1 0,-1 0-1,0-1 1,20-16 0,-23 14 24,0-1 0,-1-1 1,0 0-1,-1-2 1,-1 1-1,0-1 0,16-28 1,-26 37-2,1 0 0,-1 1 0,0-1 0,-1-1 0,1 1 0,-2 0 0,1 0 0,-1-1 0,0 1 0,0-1 0,-1 1 0,0-1 0,0 1 0,-1-1 0,0 1 0,0-1 0,-1 1 0,0 0 0,0-1 0,-1 1 0,0 0 0,0 1 0,-1-1 0,-4-6 0,-2 1-9,0 1 1,-1 0-1,0 0 1,-1 1 0,0 0-1,0 1 1,-1 1-1,0 0 1,-1 1-1,0 0 1,0 1-1,0 1 1,-24-6-1,10 3-10,0 2-1,0 1 1,0 2-1,-1 0 1,0 2-1,1 1 1,-1 1-1,-32 7 1,38-5-149,1 1 0,0 0-1,0 2 1,0 1 0,1 1 0,-25 13 0,38-18-102,0 2 1,1-1-1,-1 1 1,1 1-1,0-1 1,0 1-1,1 0 1,0 1-1,0-1 1,0 1 0,1 1-1,0-1 1,0 1-1,1-1 1,0 1-1,1 1 1,-1-1-1,-2 13 1,5-17 45,0 0 1,1 0 0,0 0-1,-1 0 1,1 0 0,1 0-1,-1 0 1,1 0 0,-1 0-1,1 0 1,0 0 0,0 0-1,1 0 1,-1-1 0,1 1-1,0 0 1,0-1 0,0 0-1,1 1 1,-1-1 0,1 0-1,-1 0 1,1 0-1,0-1 1,0 1 0,4 2-1,-2 0-62,39 39-2796</inkml:trace>
</inkml:ink>
</file>

<file path=ppt/ink/ink91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0.1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11 4608,'-4'-11'4643,"4"30"1634,1 4-6168,-1 15 1031,2 1-1,2 0 1,1-1 0,17 62 0,0 15-311,9 217 1096,-24-239-1440,3 165 896,-5-74-458,-2-146-745,1-1 0,10 38 0,-12-68-162,-1 0 0,2 1 0,-1-1 0,1 0 0,0 0 0,0-1 0,5 8 0,-6-11-41,0-1 1,0 1 0,0-1-1,1 0 1,-1 0-1,0 0 1,1 0 0,0 0-1,-1-1 1,1 1-1,0-1 1,0 0 0,0 0-1,0 0 1,0 0-1,0 0 1,0 0 0,0-1-1,0 0 1,6 0 0,2 0-281,-1-2 0,0 1 0,0-1 0,0-1 0,0 0 0,0 0 0,0-1 0,14-8 0,-3 0-871,0-1 0,26-21 1,22-23-2175</inkml:trace>
</inkml:ink>
</file>

<file path=ppt/ink/ink91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3.1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47 5248,'-1'-5'5602,"-1"1"2450,2 31-6752,-6 231 2561,6-248-3797,1 0 0,0 0 0,0 0 0,1-1 0,0 1 0,0-1 0,1 1-1,1-1 1,-1 0 0,2 0 0,-1 0 0,10 12 0,-11-17-54,-1-1 0,1 1 0,1-1 0,-1 0 0,0-1 0,1 1 0,-1 0 0,1-1 0,0 0 0,0 0 0,0 0 0,0 0 0,0-1 0,0 1 0,1-1 0,-1 0 0,0 0 0,1-1 0,-1 0 0,1 1 0,-1-1 0,0-1 0,1 1 0,-1-1 0,0 1 0,1-1 0,-1 0 0,0-1 0,7-2 0,9-5-3,0-2 0,-1 0 0,33-25 0,18-11-120,-61 41 105,0 0 1,0 0-1,0-1 1,-1-1 0,0 1-1,0-1 1,-1-1 0,0 1-1,-1-1 1,0-1-1,0 1 1,5-13 0,2-9-14,-1-1 0,11-53 1,5-12 156,-21 82 64,-5 24 206,-6 27 56,4-34-484,-4 28 135,2 1 0,1 0 0,1 0 0,2-1 0,1 1 0,1-1 0,1 1 0,2-1 0,15 40 0,-19-63-195,-1-1 0,1 0 0,0 0 0,1 0 0,-1 0-1,1 0 1,0-1 0,1 0 0,-1 0 0,1 0 0,0 0 0,0-1-1,1 0 1,-1 0 0,1 0 0,0-1 0,0 1 0,0-2 0,8 4 0,32-7-2455,-40 0 2130,47-3-2943</inkml:trace>
</inkml:ink>
</file>

<file path=ppt/ink/ink91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3.8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4992,'0'6'12172,"4"7"-8802,5 29-4427,2 265 7307,-11-340-6207,1 0 0,2 0-1,1 0 1,1 0 0,20-62-1,-22 85-30,2 0 0,-1 0 0,1 1 0,1 0-1,-1 0 1,2 0 0,-1 1 0,1 0 0,13-13-1,-13 17 0,-1-1 0,1 1-1,0-1 1,0 2-1,0-1 1,1 1 0,-1 0-1,1 1 1,0 0-1,-1 0 1,1 0 0,0 1-1,0 1 1,11-1 0,-10 2 5,-1 0 0,1 0 0,-1 0 0,0 1 0,1 1 0,-1-1 1,0 2-1,0-1 0,8 6 0,67 45 168,-58-36-167,-11-8-74,-1-1 0,0 2-1,-1 0 1,0 1 0,-1 0-1,0 0 1,16 26 0,-24-34 21,-1 1 0,1-1 1,-1 1-1,0 0 0,-1 0 0,1 0 1,-1 0-1,0 0 0,0 0 1,0 1-1,-1-1 0,0 0 1,0 0-1,0 1 0,-1-1 1,0 0-1,0 0 0,0 0 1,-1 0-1,1 0 0,-1 0 1,0 0-1,-1 0 0,1-1 1,-1 1-1,0-1 0,0 0 1,-4 5-1,0 0-911,-6 8-758,4-12-2320,4-5 804</inkml:trace>
</inkml:ink>
</file>

<file path=ppt/ink/ink91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4.6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132 240 7552,'0'0'216,"0"0"0,0 0 0,-1 0 1,1 0-1,0 0 0,0 0 0,-1 0 0,1 0 1,0 0-1,0 0 0,-1 0 0,1 0 0,0 0 0,0 0 1,-1 0-1,1 0 0,0 1 0,0-1 0,0 0 1,-1 0-1,1 0 0,0 0 0,0 0 0,0 1 1,-1-1-1,1 0 0,0 0 0,0 0 0,0 0 1,0 1-1,-1-1 0,1 0 0,0 0 0,0 1 1,0-1-1,0 0 0,0 0 0,0 1 0,0-1 1,0 0-1,0 0 0,0 1 0,0-1 0,0 0 1,0 0-1,0 1 0,0-1 0,0 0 0,-1 26 2937,10 26-2670,-5-42-286,1-1 1,0 0 0,0 0 0,1-1-1,0 1 1,1-1 0,0 0 0,0-1-1,1 0 1,0 0 0,0 0 0,0-1-1,1-1 1,18 10 0,-19-12-145,0 0-1,0-1 1,0 0 0,1 0-1,-1-1 1,1 0 0,0 0 0,-1-1-1,1 0 1,-1-1 0,1 0 0,0 0-1,-1-1 1,0 0 0,1 0-1,-1-1 1,0 0 0,11-6 0,-9 3-14,0 0 1,-1 0 0,1-1 0,-1-1 0,0 1 0,-1-1 0,0-1 0,0 0 0,-1 0 0,0 0 0,-1-1 0,9-17 0,-11 20-80,-1 0 0,0 0 0,-1-1 0,0 1 0,0 0 0,0-1 0,-1 0 0,0 1 0,0-1 0,-1 0 0,0 1 0,-1-1 0,0 0 0,0 1 0,0-1 0,-1 1 0,0-1 0,0 1 0,-1 0 1,-5-10-1,0 5-78,-1 0 1,0 1-1,-1 0 1,0 1-1,-1 0 1,0 1-1,0 0 1,-1 1-1,0 0 1,-1 1-1,1 0 1,-1 1 0,-1 0-1,1 1 1,-1 1-1,0 0 1,0 1-1,-15-2 1,16 3 21,-1 0 0,0 1 0,0 0 0,-1 1 0,1 1 1,0 0-1,0 1 0,0 0 0,1 1 0,-1 0 0,1 2 0,-1-1 1,1 2-1,0 0 0,1 0 0,0 1 0,0 1 0,-16 12 0,26-18 76,-1 0 0,1 0-1,0 1 1,-1-1-1,1 1 1,0-1 0,1 1-1,-1 0 1,0 0 0,1-1-1,-1 1 1,1 0-1,0 1 1,0-1 0,0 0-1,1 0 1,-1 0-1,1 0 1,0 1 0,0-1-1,0 0 1,0 0 0,0 1-1,1-1 1,-1 0-1,1 0 1,0 0 0,0 0-1,0 0 1,0 0-1,1 0 1,-1 0 0,1 0-1,0 0 1,0-1 0,0 1-1,0-1 1,0 1-1,0-1 1,1 0 0,-1 0-1,1 0 1,0 0-1,3 2 1,6 2-21,0 0 0,0-1 0,0 0 1,1-1-1,0-1 0,0 0 0,0 0 0,0-1 0,0-1 1,25 0-1,-1-3 162,-1-1 0,67-15 1,-42-2 206,-49 16 44,0-1 0,0 1 0,1 1 0,-1 0 0,22-1 0,-33 4-299,0 0 1,0 1 0,0-1 0,1 0 0,-1 1 0,0 0 0,0-1 0,0 1-1,0-1 1,0 1 0,0 0 0,0 0 0,-1 0 0,1-1 0,0 1-1,0 0 1,-1 0 0,1 0 0,0 0 0,-1 0 0,1 1 0,-1-1-1,1 0 1,-1 0 0,1 2 0,8 37 1055,-6-26-872,1 1-72,1-1 0,0 1 0,1-1 0,0-1 0,1 1 0,1-1 0,0 0-1,1-1 1,0 0 0,18 18 0,-20-24-400,-1 0 0,2 0 1,-1-1-1,0 0 0,1-1 0,0 1 0,0-1 0,0-1 1,1 0-1,-1 0 0,1 0 0,-1-1 0,1 0 0,0-1 1,0 0-1,0-1 0,0 0 0,17-1 0,18-5-3241</inkml:trace>
</inkml:ink>
</file>

<file path=ppt/ink/ink91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5.2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1 544 6016,'0'0'61,"0"-2"2681,0 3-2546,0-1 0,0 1 0,0 0 0,0-1 0,0 1 0,0-1 0,0 1 0,0-1 0,0 1 0,0 0 0,1-1 0,-1 1-1,0-1 1,0 1 0,0-1 0,1 1 0,-1-1 0,0 1 0,1-1 0,-1 1 0,1-1 0,-1 1 0,0-1 0,1 1 0,-1-1 0,1 0 0,-1 1 0,1-1 0,-1 0 0,1 0 0,-1 1 0,1-1 0,-1 0 0,1 0 0,0 0 0,-1 0 0,1 1 0,-1-1 0,1 0 0,0 0 0,-1 0 0,1 0 0,-1 0 0,1-1 0,0 1 0,81-48 2010,-44 27-973,-1-2-1,53-43 1,-78 56-1053,-1 0 0,-1-1 0,0-1 0,0 0 0,-1 0 0,0-1 0,-2 0 0,1 0 0,-1-1 0,-1 0 0,6-20 0,-8 17-135,0 1 0,-1 0-1,-1-1 1,-1 1 0,0-19 0,-1 29-28,0 0 1,0 1-1,-1-1 1,0 0-1,0 1 1,0-1-1,-1 1 1,0-1-1,0 1 1,0 0-1,0 0 1,-1 0-1,0 0 1,0 0-1,-1 0 1,1 1-1,-1 0 1,0 0-1,-5-5 1,-3 2 88,58 6 22,-4 1-128</inkml:trace>
</inkml:ink>
</file>

<file path=ppt/ink/ink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9.54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29 5120,'6'-9'2560,"-6"5"-2688,18 1 4864,10 3-4352,0 0 128,1-4 128,-1 4 0,10-5-896,4 5 0,1-4 640,-6 4 0,-5 0-768,-12 0 128,-11 4-896,-4 1 0,-10 10-640,1 4 0</inkml:trace>
</inkml:ink>
</file>

<file path=ppt/ink/ink91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5.8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0 13696,'-6'5'5674,"0"0"-4761,0 0 0,0 0 0,1 0 0,0 1 0,0 0 1,0 0-1,1 0 0,0 1 0,-5 8 0,8-11-993,-1 1 0,1-1 0,-1 1 0,1 0 0,1 0 0,-1 0 0,0 6-1,3-1 68,-1 1 0,1 0-1,0-1 1,1 0 0,1 1-1,-1-1 1,2-1-1,-1 1 1,1 0 0,1-1-1,0 0 1,0 0-1,1-1 1,0 0 0,0 0-1,1 0 1,0-1 0,0 0-1,16 9 1,-15-9-12,1-1-1,0 0 1,1 0 0,-1-1 0,1 0 0,0-1-1,1-1 1,-1 1 0,0-2 0,1 0 0,0 0-1,-1-1 1,1 0 0,0-1 0,0 0-1,0-1 1,-1-1 0,15-3 0,5-6-103,1-2 0,56-32 0,-82 40 108,0 1 0,0-1-1,-1 0 1,0 0 0,8-11 0,4-4-72,-17 20 90,0-1 1,1 1 0,-1 0 0,1-1 0,-1 1 0,0 0 0,1-1 0,-1 1 0,1 0 0,-1-1 0,1 1 0,-1 0 0,1 0 0,-1 0 0,1 0 0,-1-1 0,1 1 0,-1 0 0,1 0 0,-1 0 0,1 0 0,-1 0 0,1 0 0,-1 0 0,1 0 0,-1 0 0,1 1-1,-1-1 1,1 0 0,-1 0 0,1 0 0,-1 1 0,1-1 0,-1 0 0,1 0 0,-1 1 0,0-1 0,1 0 0,-1 1 0,1-1 0,-1 1 0,0-1 0,0 0 0,1 1 0,-1-1 0,0 1 0,1-1 0,-1 1 0,0 0 0,8 17-75,-1-4 74,0 0 1,2-1 0,-1 0-1,2 0 1,0-1 0,0 0-1,1-1 1,0-1 0,1 1-1,0-2 1,1 0 0,0 0-1,0-1 1,1-1 0,21 9-1,-12-6 77,0-1 0,1-2 0,0 0 0,0-1 1,26 2-1,-34-6-9,-1-1 0,1-1 0,-1-1 0,1 0 0,-1-1 0,0 0 0,1-2 0,27-9 0,-37 11-55,-1 0-1,1-1 0,-1 0 0,0 0 0,0 0 0,0-1 0,0 1 0,-1-1 0,1 0 0,-1-1 0,0 1 0,0-1 0,0 0 1,-1 0-1,0 0 0,0 0 0,0-1 0,-1 1 0,1-1 0,-1 0 0,-1 1 0,1-1 0,-1 0 0,0 0 0,0 0 0,-1 0 0,0 0 1,0 0-1,0 0 0,-1 0 0,1 0 0,-2 0 0,1 0 0,-1 0 0,-4-10 0,3 5-10,-1 0 0,-1 0 0,0 1 0,0-1 0,-1 1 0,-1 0 0,1 1 0,-2 0 0,-12-14 0,4 11 20,1 1 0,-1 1-1,-1 0 1,0 1 0,0 1-1,0 1 1,-1 0 0,0 1-1,-1 1 1,1 1 0,-1 1-1,-29-2 1,34 4-120,0 1 0,-1 1 0,1 1-1,0 0 1,0 0 0,0 2 0,0 0 0,1 0 0,-1 1-1,1 1 1,0 0 0,1 1 0,-1 0 0,1 1 0,1 1-1,0-1 1,0 2 0,0 0 0,1 0 0,1 1 0,0 0-1,-14 21 1,19-25-222,0-1-1,1 1 1,0 0-1,0-1 1,0 1-1,1 0 1,0 1-1,1-1 1,-1 0-1,1 1 1,1-1-1,-1 1 1,1-1-1,1 0 1,-1 1-1,2 7 1,7 42-3156</inkml:trace>
</inkml:ink>
</file>

<file path=ppt/ink/ink91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6.6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91 4480,'-9'10'2176,"18"-10"-512,-9 0 896,9-3-1920,-4-1 0,24-3 256,-12-2 0,26-10-1280,-9 8 128,7-5 640,-7 4 128,8 1-1536,-4 2 128,4 13-896,-10-4 0</inkml:trace>
</inkml:ink>
</file>

<file path=ppt/ink/ink91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7.5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63 4736,'1'-4'402,"0"1"0,0 0-1,1 0 1,-1-1 0,1 1 0,0 1 0,0-1 0,0 0 0,0 0 0,1 1-1,2-3 1,13-18 4781,-18 21-3135,9 40 1130,7 270 1854,41 151-4502,-54-440-460,0 0-107,0 13-163,1 0-1,2 0 0,1-1 1,1 0-1,2 0 0,2-1 0,16 32 1,-28-60 23,1 0 1,0 0 0,0 0 0,0 0 0,0-1 0,0 1 0,0 0 0,1-1 0,-1 1-1,0-1 1,1 1 0,-1-1 0,1 0 0,0 1 0,-1-1 0,1 0 0,0 0-1,0 0 1,0-1 0,0 1 0,0 0 0,0-1 0,0 1 0,0-1 0,0 0-1,0 1 1,0-1 0,0 0 0,0 0 0,0 0 0,0-1 0,0 1 0,0 0 0,0-1-1,0 1 1,0-1 0,0 0 0,-1 0 0,1 0 0,0 0 0,0 0 0,2-1 0,20-12-2896</inkml:trace>
</inkml:ink>
</file>

<file path=ppt/ink/ink91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7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 13 8448,'-13'7'4224,"40"9"-4480,-17-16 6783,19 11-6271,-6-2 128,29-6-128,-15 1 0,29-4-512,-15 0 0,26-16-1408,-22 2 129,2-2-1025,-15 0 128</inkml:trace>
</inkml:ink>
</file>

<file path=ppt/ink/ink91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8.4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41 342 7040,'2'7'7724,"1"2"-3616,12 20-3744,-7-13 133,-5-9-478,0-1 0,1 0 0,0 0 1,0 0-1,1-1 0,-1 1 0,1-1 0,0 0 0,1-1 1,-1 1-1,1-1 0,0 0 0,0 0 0,0-1 1,1 1-1,6 1 0,6 2 91,-1 0-1,1-2 1,1 0 0,26 2-1,-36-6-21,-1-1 0,1-1 0,0 0 0,0 0 0,0 0-1,-1-2 1,1 1 0,-1-1 0,1 0 0,-1-1 0,0 0-1,-1-1 1,1 0 0,-1 0 0,0-1 0,0 0-1,0 0 1,-1-1 0,0 0 0,8-10 0,-10 12-18,0-1 1,-1 0-1,1-1 1,-1 1-1,-1-1 1,1 0-1,-1 0 1,0 0-1,-1 0 1,0-1-1,0 1 1,0 0-1,-1-1 1,0 0-1,-1 1 1,0-1-1,0 0 1,0 1-1,-1-1 1,0 1-1,0-1 1,-1 1-1,0-1 1,-1 1-1,0 0 1,0 0-1,-5-9 1,-9-8 5,-2 1 0,-1 0 0,0 2 1,-2 0-1,0 1 0,-29-18 0,39 30-76,0 1 1,0 1-1,-1 0 0,0 0 0,0 2 1,0-1-1,-1 2 0,1 0 0,-23-2 0,26 4-39,0 0-1,0 1 0,0 0 0,0 1 1,0 0-1,0 1 0,1 0 0,-1 0 0,0 1 1,1 1-1,0-1 0,0 2 0,-14 7 1,22-11 11,-1-1 1,0 1 0,1 0 0,-1 0-1,1 0 1,-1 0 0,1 1 0,-1-1-1,1 0 1,0 1 0,0-1 0,0 1 0,0-1-1,0 1 1,0-1 0,0 1 0,0 0-1,0-1 1,1 1 0,-1 0 0,1 0-1,-1-1 1,1 1 0,0 0 0,0 0-1,0 0 1,0 0 0,0 0 0,0-1 0,0 1-1,1 0 1,-1 0 0,0 0 0,1-1-1,0 1 1,-1 0 0,1 0 0,0-1-1,0 1 1,0-1 0,0 1 0,0-1-1,1 1 1,-1-1 0,0 0 0,3 2 0,3 3-77,0 0 0,0 0 0,1-1 0,0 0 0,0 0 0,1-1 0,9 4 0,12 1-54,-1-1 1,1-1-1,1-2 0,32 2 1,122-3 31,-149-4 122,-34 0 3,10 0 83,1 0 1,-1 1 0,1 0-1,23 6 1,-33-6 2,1 0 0,-1 1 0,0-1 0,1 1 0,-1-1 0,0 1 0,0 0 0,0 0 1,0 1-1,0-1 0,-1 1 0,1-1 0,-1 1 0,1 0 0,-1 0 0,0 0 0,0 0 0,0 0 0,-1 0 0,1 1 0,-1-1 0,0 1 1,1 4-1,7 31 198,-5-13 431,2-1 1,1 0-1,19 47 1,-22-65-867,-1-1 0,1 1 1,-1-1-1,2 0 0,-1 0 0,1-1 1,0 1-1,0-1 0,0 0 1,1 0-1,-1-1 0,1 0 0,0 0 1,1 0-1,-1-1 0,1 0 0,0 0 1,-1 0-1,11 2 0,23 3-3176</inkml:trace>
</inkml:ink>
</file>

<file path=ppt/ink/ink91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9.3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0 138 4480,'4'-5'1646,"0"1"-1,0-1 1,0 1 0,1 0 0,-1 1 0,9-6-1,61-27 1106,-27 14-1897,-33 15-424,0 0 0,1 0 0,0 2 1,0-1-1,0 2 0,23-4 0,-30 7-365,0 0 1,-1 1-1,1 0 0,0 1 0,-1-1 0,1 1 0,0 1 0,-1-1 0,1 1 0,-1 1 0,0 0 1,0 0-1,0 0 0,0 1 0,10 6 0,-12-6-42,0 0 0,0 1-1,0-1 1,-1 1 0,0 0 0,0 1 0,0-1 0,0 1-1,-1-1 1,0 1 0,0 0 0,-1 0 0,0 0 0,0 1-1,0-1 1,-1 0 0,1 1 0,-2 0 0,1-1 0,-1 1-1,0-1 1,-1 8 0,-2 12 19,-1-1-1,-1 1 1,-1-1-1,-11 27 1,12-35 14,-3 4 11,-1-1-1,0 0 1,-1-1-1,-1 0 1,-1 0-1,-1-1 1,0-1 0,-17 16-1,-1-2 118,-1-1 1,-71 49-1,62-58-250,39-21 58,0 1 0,1-1 0,-1 1 0,0-1 0,0 0 0,0 0 0,1 1 0,-1-1 0,0-1 0,0 1 0,0 0 0,0 0 0,1-1 0,-1 1 0,0-1 0,0 1 0,1-1 0,-1 0 0,0 1 0,-1-2 0,3 1-5,-1 0 1,1 1 0,-1-1-1,1 0 1,-1 0 0,1 1 0,0-1-1,0 0 1,-1 0 0,1 0-1,0 1 1,0-1 0,0 0 0,0 0-1,0 0 1,0 0 0,0 1 0,0-1-1,0 0 1,0 0 0,1 0-1,-1 1 1,0-1 0,1 0 0,-1 0-1,0 1 1,1-1 0,-1 0-1,1 1 1,-1-1 0,1 0 0,-1 1-1,1-1 1,-1 0 0,1 1-1,1-1 1,28-27-445,-21 20 323,-2 1-14,1 0-1,0 0 0,0 0 0,1 1 1,-1 0-1,19-9 0,-24 14 124,0 0 0,1 0 0,-1 0 1,1 1-1,-1-1 0,1 1 0,-1 0 0,1 0 0,0 0 0,-1 0 0,1 1 0,-1 0 0,1-1 0,-1 1 0,0 0 1,1 1-1,-1-1 0,0 0 0,0 1 0,0 0 0,0 0 0,0 0 0,0 0 0,3 4 0,11 8 48,-11-8-32,0 0 0,0-1 0,1 0 0,0 0 0,0-1 0,0 0 0,0 0 0,1-1 0,0 1 0,-1-2 0,12 4 0,-3-4-265,0 1 1,0-2-1,0 0 1,1-1-1,-1-1 1,23-4-1,-25 3-580,0-2 0,0 0-1,0 0 1,19-10-1,7-6-1960</inkml:trace>
</inkml:ink>
</file>

<file path=ppt/ink/ink91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39.73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67 6656,'20'5'3328,"26"-41"-2560,-32 27 4480,15 9-4992,-4 0 127,21-7 257,-9 4 0,11-1-1152,-11-1 0,-5 1-1535,-3 1 127</inkml:trace>
</inkml:ink>
</file>

<file path=ppt/ink/ink91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0.0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4 275 8320,'-3'12'4096,"21"40"-3840,-13-45 6143,-5 28-6143,0-12 0,9 9-256,1-12 0,5-1-2304,-6-3 1,5-5-129,0 2 128</inkml:trace>
  <inkml:trace contextRef="#ctx0" brushRef="#br0" timeOffset="1">84 17 8576,'-14'-4'4224,"39"-5"-8448,-16 6 8064,0 3-6784,-9 0 128,0 0-256,0 0 0</inkml:trace>
</inkml:ink>
</file>

<file path=ppt/ink/ink91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0.5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18 208 6912,'5'11'9550,"3"15"-5912,14 37-2981,-18-55-559,1-1-1,0 1 1,0-1 0,0 0 0,1 0 0,1-1-1,-1 1 1,1-2 0,0 1 0,0-1 0,1 0-1,-1 0 1,1-1 0,0 0 0,0 0 0,1-1-1,-1 0 1,1-1 0,0 1 0,-1-2 0,1 1-1,0-1 1,0-1 0,0 0 0,0 0 0,0 0 0,17-4-1,-16 2-18,-1 0 0,1 0 0,0-1 0,-1 0 0,0 0 1,0-1-1,0 0 0,0-1 0,0 0 0,-1-1 0,0 1 0,0-2 0,-1 1 0,0-1 0,0 0 0,0 0 0,-1-1 0,0 0 0,0 0 0,-1-1 0,0 1 0,-1-1 0,0 0 0,5-16 0,-7 18-61,0-1-1,-1 0 1,0 0-1,0 0 1,0-1-1,-1 1 1,-1 0-1,1 0 1,-1 0-1,-1 0 1,1 0-1,-1 0 1,-1 0-1,0 1 1,0-1 0,0 1-1,-1-1 1,0 1-1,0 0 1,-1 1-1,0-1 1,0 1-1,0 0 1,-1 0-1,0 1 1,0-1-1,-1 1 1,1 1-1,-1-1 1,0 1-1,-10-4 1,6 3-38,-1 0 1,0 1-1,0 0 1,-1 1-1,1 1 1,-1 0-1,1 0 1,-1 2-1,0-1 1,0 1-1,1 1 1,-1 1-1,0-1 1,1 2-1,-1 0 1,1 0-1,0 1 1,0 1-1,-12 6 1,16-6-96,0 0 0,0 1 0,1-1 0,-1 1 0,1 1 0,1 0-1,-1 0 1,1 0 0,0 0 0,1 1 0,-9 16 0,12-19-144,-1 0-1,1 1 1,0-1 0,1 1 0,0-1-1,-1 1 1,2 0 0,-1-1-1,1 1 1,0 0 0,0 0-1,0-1 1,1 1 0,0 0-1,0-1 1,0 1 0,1-1-1,0 1 1,0-1 0,5 9-1,13 20-2939</inkml:trace>
</inkml:ink>
</file>

<file path=ppt/ink/ink91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1.1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72 8320,'-4'4'768,"1"1"0,0-1 0,0 1 0,0-1 0,0 1 0,1 0 0,0 0 0,0 0 1,0 0-1,1 1 0,-1-1 0,1 0 0,0 1 0,1 6 0,-5 84 2857,4-70-3767,0-17 260,1 1-1,-1-1 1,2 1-1,-1-1 1,1 1-1,1-1 1,0 0-1,0 0 1,1 1-1,0-2 1,0 1 0,1 0-1,0-1 1,10 16-1,-18-32-94,1-1 1,0 1-1,0-1 0,-2-13 0,0 3-11,1 6 42,0 1-1,0-1 0,1 0 1,1 0-1,0 0 0,1 0 1,1 0-1,0-1 0,0 1 1,2 0-1,-1 0 0,2 0 1,-1 0-1,7-16 0,-5 20-3,0 1-1,1-1 1,-1 1 0,2 0-1,-1 0 1,1 1-1,0 0 1,1 0 0,0 0-1,0 1 1,0 0-1,1 0 1,0 1 0,0 0-1,0 0 1,0 1-1,1 0 1,0 0 0,18-4-1,-17 5-14,-1 1 1,1 0-1,0 1 0,0 0 0,0 1 0,-1 0 0,1 0 1,0 1-1,0 0 0,0 1 0,-1 0 0,1 1 0,-1 0 1,1 0-1,-1 1 0,0 0 0,-1 1 0,1-1 0,-1 2 1,0-1-1,0 1 0,0 1 0,-1-1 0,0 1 0,0 1 1,-1-1-1,0 1 0,0 0 0,-1 0 0,0 1 0,-1 0 1,1 0-1,-2 0 0,1 0 0,-1 1 0,3 17 0,3 18-468,-2 1-1,1 79 0,-7-123 361,-1-1 0,0 1 0,0-1-1,-1 1 1,1-1 0,0 0 0,0 1 0,-1-1-1,1 1 1,-1-1 0,1 1 0,-1-1 0,1 0 0,-1 0-1,0 1 1,0-1 0,0 0 0,0 0 0,0 0-1,0 0 1,0 0 0,0 0 0,0 0 0,-2 1 0,-14 2-6652,13-4 3504</inkml:trace>
</inkml:ink>
</file>

<file path=ppt/ink/ink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0:59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 7680,'-5'7'3840,"137"2"-4736,-109-6 7551,11 1-6655,12 1 0,5-10-1023,-3 5-1,-1 9-640,-28-9 128</inkml:trace>
</inkml:ink>
</file>

<file path=ppt/ink/ink91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1.5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1 285 9984,'14'10'1812,"-7"-4"-221,1 0 0,0 0 0,0-1 0,1 0 0,0 0 0,16 5 0,1-1-725,-16-5-748,0-1-1,1 1 0,-1-2 0,1 0 0,-1 0 0,1-1 0,0 0 0,0 0 0,-1-1 0,20-3 0,-12-1 9,-1 0-1,0-2 1,0 0-1,0 0 1,-1-2-1,0 0 0,0-1 1,24-18-1,-34 23-119,0 0 0,0-1 0,-1 0 0,0 0 1,0-1-1,0 1 0,0-1 0,-1 0 0,0 0 0,0-1 0,-1 1 0,0-1 0,0 0 0,0 0 0,-1 0 0,0 0 0,0 0 0,-1 0 0,0-1 0,0 1 0,-1 0 0,0-1 0,0 1 0,-2-9 0,0 9 22,0 1 0,0 0 0,0-1 0,-1 1 0,0 0 0,0 0 0,-1 1 0,0-1 0,0 1 0,0 0 0,0 0 0,-1 0 0,0 0 0,0 1 0,0 0-1,-1 0 1,1 0 0,-1 1 0,0 0 0,0 0 0,0 0 0,0 1 0,-1 0 0,1 0 0,-1 1 0,1-1 0,-1 1 0,-7 0 0,-1 4 139,0 0 0,1 0 0,-1 1 0,1 1 0,0 1 0,0 0 1,1 0-1,0 1 0,0 1 0,0 0 0,-19 18 0,28-22-121,0 0 0,-1 0 0,2 0 0,-1 1 0,0 0 0,1 0-1,0 0 1,0 0 0,0 0 0,1 1 0,0-1 0,0 1 0,0 0 0,1-1 0,0 1 0,0 0-1,0 0 1,1 0 0,0 0 0,0 0 0,0 0 0,1 0 0,1 6 0,-1 0 25,-1 6-4,2 0 0,1 0 0,0 0 0,1-1 0,1 1-1,0-1 1,2 0 0,0-1 0,0 0 0,2 0 0,0 0 0,1-1-1,0 0 1,21 21 0,-26-31-327,0 0 0,1 0 0,-1 0 0,1-1 0,0 0 0,1 0 0,-1-1 0,14 5 0,-13-5-387,1-1 0,0 0 0,0-1 0,0 0 0,0 0 0,0-1 0,0 0-1,0-1 1,0 1 0,0-1 0,0-1 0,9-2 0,27-8-3321</inkml:trace>
</inkml:ink>
</file>

<file path=ppt/ink/ink91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2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24 4736,'-9'-7'2304,"0"-2"-128,9 9 2304,0-3-3968,0-1 128,-5 4 896,5 0-1,-6 12-1535,3-4 0,3 11 1280,0-3 128,14 30-256</inkml:trace>
</inkml:ink>
</file>

<file path=ppt/ink/ink91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2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396 758 12800,'0'0'6399,"65"-20"-6399,-50 12 6528,31-39-6528,-9 12 0,20-36-128,-14 16 128,3-31 128,-7 19 0,-25-22 0,-10 18 0,-56-4-128,15 16 128,-52 20-128,23 4 0,-56 43-256,27-4 128,-18 74-128</inkml:trace>
  <inkml:trace contextRef="#ctx0" brushRef="#br0" timeOffset="1">1 746 7552,'0'0'3712,"107"16"-11136,-83-13 3840</inkml:trace>
</inkml:ink>
</file>

<file path=ppt/ink/ink91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3.2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3200,'3'45'12397,"6"7"-6568,35 112-5244,-32-121 1083,96 315 444,19 38-1258,-88-272-653,-15-47-56,49 110-1,15 30-117,-47-108-950,-41-108 874,0 0 1,0 0-1,0-1 0,0 1 1,0 0-1,0 0 0,0-1 0,1 1 1,-1 0-1,0-1 0,1 1 1,-1 0-1,0-1 0,1 1 0,-1 0 1,1-1-1,-1 1 0,1-1 1,-1 1-1,1-1 0,-1 1 0,1-1 1,-1 1-1,1-1 0,0 0 0,-1 1 1,1-1-1,0 0 0,-1 1 1,1-1-1,0 0 0,-1 0 0,1 0 1,0 0-1,0 0 0,-1 0 1,1 0-1,0 0 0,0 0 0,-1 0 1,1 0-1,0 0 0,-1 0 0,1-1 1,0 1-1,0 0 0,-1 0 1,1-1-1,0 1 0,-1-1 0,1 1 1,-1 0-1,1-1 0,-1 1 1,1-1-1,-1 1 0,1-1 0,0-1 1,25-40-4096,-11 11 795</inkml:trace>
</inkml:ink>
</file>

<file path=ppt/ink/ink91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3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43 275 7296,'5'1'3178,"5"1"-1996,-1 0 0,1-1 0,0 0 0,-1 0-1,1-1 1,15-2 0,-11 0-759,0-1 0,0 0 0,0-1 0,22-8-1,-29 9-371,1-1-1,0 1 0,-1-1 0,0 0 1,0-1-1,0 1 0,0-2 0,-1 1 0,0-1 1,0 1-1,0-2 0,-1 1 0,0-1 1,0 0-1,0 0 0,-1 0 0,0 0 1,-1-1-1,5-15 0,-7 17 4,-1 1 0,0-1 0,0 0 0,-1 0 0,0 1 0,0-1 0,0 0 0,-1 1 0,0-1 0,0 1 0,0-1-1,-1 1 1,1 0 0,-1 0 0,-1 0 0,-5-6 0,7 8-18,0 0 0,-1 1 0,1 0 0,-1-1 0,0 1 0,0 0 0,0 0 0,0 1 0,0-1 0,-1 1-1,1-1 1,0 1 0,-1 0 0,1 0 0,0 1 0,-1-1 0,1 1 0,-1 0 0,0-1 0,1 1 0,-1 1 0,1-1 0,-1 1-1,1-1 1,-1 1 0,-5 2 0,-3 1 83,0 1 1,0 0-1,0 1 0,1 1 0,-15 10 1,15-10-20,0 1-1,1 1 1,0 0 0,1 1 0,0 0 0,0 0 0,1 1 0,1 0 0,-1 0 0,2 1 0,0-1 0,0 2 0,1-1 0,0 1 0,1-1-1,1 1 1,0 0 0,-2 23 0,5-28-73,0 1-1,1-1 0,0 1 1,1-1-1,0 1 0,0-1 1,0 0-1,1 0 1,0 0-1,1 0 0,0 0 1,0-1-1,1 1 1,0-1-1,0-1 0,0 1 1,1-1-1,0 0 0,0 0 1,1 0-1,0-1 1,0 0-1,10 5 0,-4-2-188,0 0 0,1-1 1,0-1-1,0 0 0,0-1 0,1-1 0,0 0 0,-1-1 0,2-1 0,-1 0 0,0-1 0,25-1 0,-25-2-598,0 0 0,-1-1 0,0-1-1,0 0 1,0-1 0,0-1 0,0 0-1,-1 0 1,0-2 0,13-9 0,15-14-2589</inkml:trace>
</inkml:ink>
</file>

<file path=ppt/ink/ink91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4.1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158 1208 8704,'7'-8'1126,"0"1"1,1 0 0,0 0 0,1 1 0,0 0-1,0 1 1,0 0 0,17-7 0,46-27 2833,-39 14-3776,-1-1 0,-2-2 0,0-1 1,-2-1-1,-1-1 0,-2-2 0,-1 0 1,-1-2-1,-2 0 0,25-60 0,-37 74-246,-2-1-1,0 1 1,-1-1 0,-1-1-1,-2 1 1,3-43-1,-6 25-211,-2 1 0,-12-71 1,11 94 209,-1 1 0,0-1 0,-1 1 0,-1 0 0,0 0 0,-1 1 0,0 0 0,-2 0 0,1 1 0,-2 0 0,1 0 0,-2 1 0,0 0 0,0 1 0,-22-17 0,-34-23-60,60 46 128,-1 1 1,1 0-1,-1 0 0,0 0 0,0 1 1,-1 0-1,1 1 0,-12-3 0,8 5 70,0 1 0,0 0-1,1 0 1,-1 2-1,0-1 1,1 1 0,-1 1-1,1 0 1,0 0-1,0 2 1,1-1-1,-1 1 1,1 0 0,1 1-1,-1 1 1,1-1-1,0 1 1,1 1 0,-8 9-1,3-3 61,2 0 0,0 1 1,1 0-1,0 1 0,1 0 0,1 0 0,-8 28 0,9-28-55,-6 17 87,2 1 0,1 0 1,-6 48-1,10-23 13,3 72 1,3-118-155,-1 44 137,3 0 1,15 86-1,-1-72 30,4-2 0,2-1 0,47 99 0,-60-151-159,0 0-1,1-1 1,0 0-1,1-1 1,1 0-1,1-1 1,15 14 0,-19-20-172,1 0 0,0-1-1,1 0 1,0-1 0,0 0 0,0-1 0,1 0 0,0-1 0,-1 0 0,2 0 0,13 1 0,-20-4-129,0 0 0,0-1-1,0 1 1,0-1-1,0-1 1,0 1 0,0-1-1,0 0 1,0 0 0,0-1-1,0 0 1,0 0 0,-1 0-1,1-1 1,-1 1 0,0-1-1,0-1 1,6-3 0,37-23-3210</inkml:trace>
</inkml:ink>
</file>

<file path=ppt/ink/ink91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4.9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156 88 3712,'-19'1'4718,"23"-12"-736,-3 8-3884,0 1 1,1-1-1,-1 0 1,0 1-1,0-1 1,-1 0-1,1 0 1,0 0-1,-1-3 1,1 3-28,-1 0 0,0 1-1,0-1 1,-1 1 0,1-1 0,-1 0 0,1 1-1,-1-1 1,0 1 0,1 0 0,-1-1 0,-1 1-1,1 0 1,-2-3 0,3 4-19,-1 0-1,0 1 1,0-1 0,1 1-1,-1-1 1,0 1 0,0-1-1,1 1 1,-1 0 0,0-1-1,0 1 1,0 0 0,0 0-1,0-1 1,0 1 0,0 0-1,1 0 1,-1 0 0,0 0-1,0 0 1,0 0 0,0 1-1,0-1 1,0 0 0,0 0-1,0 1 1,-3 1 38,1-1 1,-1 1-1,1 1 1,0-1-1,0 0 1,0 1-1,0-1 0,0 1 1,1 0-1,-1 0 1,1 0-1,0 1 1,0-1-1,0 0 0,-3 7 1,5-9-89,-17 42 133,1 1-1,-15 73 1,29-102-99,0 0 0,1 0 0,0 1 0,2-1 0,-1 0 0,2 0 0,0 0 0,1 0 0,0-1 0,1 1 0,1-1 0,6 15 0,-7-23-45,-1 1-1,1-1 0,0 0 1,0 0-1,1 0 0,0-1 0,0 0 1,0 0-1,1 0 0,-1 0 1,1-1-1,0 0 0,1 0 0,12 6 1,-5-5-336,0 0 0,0-1 0,0 0 0,1-1 0,0-1 0,16 1 1,34 2-1960</inkml:trace>
</inkml:ink>
</file>

<file path=ppt/ink/ink91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5.6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8704,'3'12'4352,"17"47"-2304,-17-48 4351,8 63-6143,-2-11 0,10 79 0,-4-41 0,2 68-512,-2-48 0,4 32-128,-5-36 128,4-3-384,-4-30 128,-5-22-1024,2-16 128,-16-26-1279,5-1-1</inkml:trace>
</inkml:ink>
</file>

<file path=ppt/ink/ink91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6.0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0 271 8832,'1'-5'373,"0"1"1,0-1 0,0 0-1,1 1 1,-1-1-1,1 1 1,0 0-1,0-1 1,1 1 0,-1 0-1,1 0 1,0 1-1,0-1 1,0 0 0,1 1-1,-1 0 1,7-5-1,12-8 1713,45-27 0,-30 20-2081,-14 8 188,2 1 0,0 0 0,1 2 0,0 1 0,1 2 0,0 0 0,0 1 0,1 2-1,0 1 1,39-2 0,-51 6-83,0 1-1,0 1 0,0 0 1,1 1-1,-1 0 0,-1 2 1,1 0-1,0 0 0,-1 2 1,0 0-1,0 0 0,-1 2 1,1 0-1,-2 0 0,1 1 1,-1 1-1,-1 0 0,1 1 1,14 18-1,-17-17-30,-1 0-1,0 1 1,-1 0 0,-1 1 0,0-1-1,0 2 1,5 20 0,-10-30-42,-1 0 0,1 0 0,-1 0 0,-1 0 0,1 0 0,-1 1-1,0-1 1,0 0 0,0 0 0,-1 0 0,0 1 0,0-1 0,0 0 0,0 0 0,-1 0 0,0 0 0,0-1 0,0 1 0,-1 0-1,0-1 1,0 0 0,0 1 0,0-1 0,0 0 0,-1-1 0,0 1 0,-5 3 0,-8 4 44,0-1-1,-1-1 1,0-1 0,0 0-1,-1-1 1,0-2 0,-32 7-1,7-4 82,0-3 0,-67 1 0,99-6-439,0 0 1,0-1-1,0-1 1,1 0-1,-15-5 1,24 7 205,0 0 0,0-1 0,0 0 0,0 1 0,0-1 0,0 0-1,0 0 1,1 0 0,-1 0 0,0 0 0,1 0 0,-1 0 0,1-1 0,-1 1 0,1-1 0,0 1 0,-1-1 0,1 1 0,0-1 0,0 0 0,0 0-1,0 1 1,0-1 0,1 0 0,-1 0 0,1 0 0,-1 0 0,1 0 0,-1 0 0,1 0 0,0 0 0,0 0 0,0 0 0,0 0 0,1 0 0,-1 0 0,0 0-1,1 0 1,0-2 0,10-18-2937,-1 2-319</inkml:trace>
</inkml:ink>
</file>

<file path=ppt/ink/ink91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6.3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0 9472,'-19'50'4736,"30"8"-4992,-8-45 7295,2 22-6911,1-4 0,8 8-128,-5 0 128,23-3-512,-7-8 0,21-17-1536,-9-2 0,25-25-767,-15 3 127</inkml:trace>
</inkml:ink>
</file>

<file path=ppt/ink/ink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9.6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714 17 1536,'0'0'39,"1"-2"140,0 1-1,-1 0 0,1 0 1,0 0-1,0 0 0,0 0 0,0 0 1,1 0-1,-1 0 0,0 0 1,0 1-1,0-1 0,1 0 0,-1 1 1,0-1-1,1 1 0,-1-1 1,1 1-1,2-1 0,-3 1 227,-24 1 1067,6 2-1140,0 1-1,1 1 1,0 0 0,0 1-1,0 0 1,1 2-1,0 0 1,1 0-1,-1 2 1,1-1-1,-23 23 1,0 7 104,1 1 0,-43 63 0,28-35 59,23-32-328,-1-1 187,-43 71-1,43-52-149,2 2 0,2 0 0,2 1 0,3 2 0,-20 102 0,35-130-153,1-1 0,1 0 1,2 1-1,1 0 0,1-1 0,2 1 1,1-1-1,1 0 0,2 0 0,0-1 1,3 1-1,0-2 0,21 41 1,-7-28 8,2-1 1,1-2-1,2 0 1,2-2-1,1-1 1,2-2-1,71 55 1,-74-65-886,2-2 0,1-2 0,39 17 0,-67-33 258,1 0 0,0-1 0,0 0 0,0 0 0,0 0 1,9 0-1,10-1-1481</inkml:trace>
</inkml:ink>
</file>

<file path=ppt/ink/ink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0.7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0 4992,'-13'9'2432,"13"-6"-1792,4-3 2560,5 4-2944,5 0 0,5 4 0,1-4 0,12-4-384,5 4 0,11-4 256,-5-4 0,-6 0-128,6 4 0,-6 0-640,-8 0 0,-6 8-896,5 8 128</inkml:trace>
</inkml:ink>
</file>

<file path=ppt/ink/ink92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6.7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0 13056,'-52'50'6527,"56"-27"-14206,1-14 13310,9-6-9982,1 1 127</inkml:trace>
</inkml:ink>
</file>

<file path=ppt/ink/ink92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7.5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99 338 3456,'-4'6'2722,"14"-5"2811,13 0-200,-8 6-6505,15 22 3436,-24-22-1814,2 0 1,-1 0 0,1-1-1,0 1 1,0-2-1,11 7 1,-4-5-267,0 0 0,0-1 0,1 0-1,-1-2 1,1 0 0,0 0 0,0-2 0,0 0 0,1-1-1,-1 0 1,0-1 0,1-1 0,23-5 0,-28 4-153,0-1-1,0-1 1,0 0 0,-1-1-1,1 0 1,-1-1 0,0 0 0,-1 0-1,0-1 1,0-1 0,0 0-1,-1 0 1,0-1 0,0 0-1,-1-1 1,-1 1 0,1-1 0,7-16-1,-10 18 24,1-1-1,-2 0 0,1 0 1,-2 0-1,1 0 0,-1-1 1,0 1-1,-1-1 0,0 0 1,-1 0-1,0 0 0,0 0 1,-1 0-1,0 1 0,-3-15 1,1 16-33,-1 0 0,0 0 1,0 0-1,0 0 0,-1 0 1,-1 1-1,1 0 0,-1 0 1,0 0-1,-1 0 0,1 1 1,-8-6-1,1 4-21,-1 0 0,0 1 0,-1 0 0,1 1 0,-1 1 0,0 0 0,-1 1 0,-26-4 0,17 8-56,-1 1-1,1 2 1,0 0 0,0 2 0,0 0-1,0 2 1,1 1 0,0 0 0,1 2-1,-34 19 1,33-16-91,1 1 0,1 1-1,1 1 1,-30 28 0,42-35 50,0-1 0,1 1 0,0 1 1,0 0-1,1 0 0,1 0 0,-1 0 0,2 1 0,-1 0 0,1 0 1,-3 19-1,6-27 49,0 0 0,0 1 0,1-1 0,-1 0 0,1 1 1,0-1-1,0 1 0,0-1 0,0 1 0,1-1 0,0 1 0,-1-1 1,1 0-1,0 1 0,1-1 0,-1 0 0,1 0 0,-1 0 0,1 0 1,0 0-1,0 0 0,0 0 0,0-1 0,1 1 0,-1-1 0,1 0 1,0 1-1,-1-1 0,1 0 0,0-1 0,0 1 0,0 0 0,1-1 1,-1 0-1,0 0 0,7 2 0,3-2-35,1-1 1,0 0-1,-1-1 1,1 0-1,-1-1 0,16-4 1,87-26-504,-93 25 427,75-23-985,-2-5-1,132-66 0,-227 100 1128,7-2 195,-1-1 0,0 0 0,0 0 0,0-1 0,0 0 1,-1 0-1,11-11 0,-18 23 502,0 0 0,1-1 0,-1 1 0,1 0 0,1 0-1,-1 0 1,1 0 0,0-1 0,1 1 0,4 11 0,-2-2-422,1 0 0,1 0-1,1-1 1,13 24 0,-14-30-306,0-1 1,1-1-1,0 1 1,0-1 0,0 0-1,1 0 1,0-1-1,0 0 1,1-1 0,0 0-1,0 0 1,0-1-1,1 0 1,-1 0 0,1-1-1,0-1 1,0 1 0,16 0-1,-17-2-543,0-1 0,0 0 0,0-1 1,0 0-1,0-1 0,0 0 0,-1 0 0,1-1 0,0 0 0,-1 0 0,0-1 0,0 0 0,13-9 0,10-10-2736</inkml:trace>
</inkml:ink>
</file>

<file path=ppt/ink/ink92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8.0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3 120 9216,'-1'4'702,"1"1"-1,-1-1 1,1 0 0,0 1 0,0-1 0,0 1 0,0-1 0,1 0 0,0 0-1,2 9 1,3 21 3503,-4-14-4069,1 0 0,1-1 1,1 1-1,1-1 1,14 32-1,-8-18-144,-5-18 430,0 0 0,17 27 0,-21-39-344,-2 1 154,-6-10 112,-8-13 104,3-4-448,0 0 0,2 0 0,1-1 0,0-1 0,-3-31 0,8 40 0,2 0 0,-1 1 0,2-1 0,0 0 0,1 1 0,1-1 0,0 1 0,1 0 0,8-21 0,-9 30 7,0 0 0,0 0 1,0 0-1,1 1 0,-1-1 0,2 1 0,-1 0 0,0 0 0,1 0 0,0 1 0,0 0 1,0 0-1,1 0 0,0 0 0,-1 1 0,1 0 0,0 0 0,0 1 0,1 0 0,-1 0 1,0 0-1,1 1 0,0 0 0,-1 0 0,1 0 0,6 1 0,-2 0 5,-1 1 0,1-1 0,-1 2 0,0 0 0,1 0 0,-1 1 0,0 0 0,0 0 0,-1 1 0,1 1 0,-1 0 0,0 0 0,0 1 0,0 0 0,11 10 0,-2 3-44,-2 0-1,0 1 1,-2 0-1,0 2 1,-1-1-1,-1 2 1,-1 0-1,16 47 1,-19-44-923,-2 0 0,5 36 0,-10-39-1776,-1-7-340</inkml:trace>
</inkml:ink>
</file>

<file path=ppt/ink/ink92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8.4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12 309 9600,'0'5'508,"1"0"-1,0-1 1,0 1 0,1 0 0,-1 0 0,1-1 0,0 1 0,0 0 0,1-1 0,-1 0-1,1 0 1,0 0 0,0 0 0,0 0 0,1 0 0,-1-1 0,1 0 0,0 1 0,0-1-1,0-1 1,0 1 0,9 3 0,48 21 2350,-4-12-3296,-22-7 461,-25-5 74,0 0 0,0-1-1,-1 0 1,1-1 0,1 0 0,-1 0 0,0-1-1,0 0 1,0-1 0,10-2 0,-4-2-4,0 0 0,0-1 1,-1 0-1,0-1 0,0-1 1,-1 0-1,0-1 0,0-1 1,-1 0-1,14-15 0,-20 18-83,0 0 0,-1-1 0,0 1 0,0-1 0,0-1 0,-1 1 0,-1-1 0,1 0 0,-1 0 0,-1 0 0,0-1 0,0 1 0,-1-1 0,0 0 0,-1 0 0,0 0 0,0 1 0,-2-16 0,0 19-12,0-1 1,0 1 0,-1-1-1,0 1 1,0 0-1,-1 0 1,1 0 0,-1 0-1,-1 0 1,1 1 0,-1-1-1,0 1 1,0 0 0,0 0-1,-10-7 1,9 6 1,-2-1 8,0 1 0,0 0 1,-1 0-1,1 1 0,-1 0 0,0 0 0,-1 1 0,1 0 0,-1 1 0,0-1 1,0 2-1,0-1 0,-18-1 0,11 1 28,0 0-28,-1 1 0,1 0 1,-1 2-1,0 0 0,1 1 1,-1 0-1,1 2 0,-1 0 1,1 0-1,0 2 0,0 0 1,1 1-1,-1 0 0,1 1 1,0 1-1,1 0 0,0 2 1,0-1-1,1 1 0,1 1 1,-1 1-1,-19 23 1,30-32-245,-1 0 1,1 1-1,-1 0 1,1-1-1,1 1 1,-1 0 0,0 0-1,1 0 1,0 0-1,0 0 1,0 0-1,0 0 1,1 0 0,-1 1-1,1-1 1,0 0-1,0 0 1,1 0 0,-1 1-1,1-1 1,0 0-1,0 0 1,1 0-1,-1 0 1,1 0 0,0-1-1,3 7 1,14 19-3114</inkml:trace>
</inkml:ink>
</file>

<file path=ppt/ink/ink92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9.3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7 255 8192,'-1'2'505,"0"0"0,0 0 1,0 0-1,1 0 0,-1 0 1,1 0-1,-1 0 0,1 0 0,0 0 1,0 0-1,0 0 0,0 0 1,0 0-1,0 0 0,1 0 1,-1 0-1,1 0 0,1 4 0,21 32 3557,-8-14-4519,-8-14 533,0 0 1,0 0 0,1-1-1,0-1 1,1 1 0,0-1-1,0 0 1,1-1 0,0 0 0,0-1-1,1 0 1,-1-1 0,1 0-1,13 4 1,6 1 149,0-1 1,1-1-1,0-2 1,32 2-1,-41-7-137,-1-1 1,1 0-1,-1-2 0,1-1 0,-1 0 1,0-2-1,0 0 0,0-2 0,-1 0 0,28-14 1,-29 12-58,1-1 0,-1-1 0,-1-1 0,0 0 0,-1-2 0,0 0 0,-1 0 0,-1-2 0,20-24 0,-31 35-25,0 0 0,0 0 0,0 0 0,-1 0 0,0-1 0,0 0 0,0 1 0,-1-1 1,0 0-1,0 0 0,0-1 0,-1 1 0,0 0 0,0 0 0,-1-1 0,0 1 0,0 0 1,0-1-1,-1 1 0,1 0 0,-2-1 0,1 1 0,-1 0 0,0 0 0,0 0 0,-5-9 1,2 6-17,-1 1 0,0-1 0,0 1 0,0 0 0,-1 1 0,0 0 0,-1 0 0,0 0 1,0 1-1,0 0 0,-15-7 0,-4 3-53,0 1 0,-1 1 0,0 1 0,0 2 1,0 1-1,-1 1 0,1 1 0,-1 2 0,-35 3 0,36 0-95,0 0-1,0 2 1,0 1-1,1 1 1,0 2-1,1 0 1,-1 2-1,2 1 0,0 1 1,0 1-1,1 1 1,-23 19-1,42-29-6,0-1 0,0 0-1,0 1 1,1 0-1,0 0 1,0 1 0,0-1-1,0 1 1,1 0-1,0-1 1,0 2 0,0-1-1,1 0 1,0 0 0,1 1-1,-2 9 1,1-12-46,1 1 1,1-1-1,-1 0 1,0 1-1,1-1 1,0 1 0,0-1-1,1 1 1,-1-1-1,1 1 1,0-1-1,0 1 1,0-1-1,1 0 1,0 0 0,-1 0-1,1 0 1,1 0-1,-1 0 1,1 0-1,4 5 1,19 32-2500</inkml:trace>
</inkml:ink>
</file>

<file path=ppt/ink/ink92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49.6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0 7808,'-1'0'114,"0"0"0,0 1 0,0-1 1,0 0-1,0 1 0,0-1 0,0 1 0,0-1 0,0 1 1,0-1-1,0 1 0,0 0 0,0-1 0,0 1 1,0 0-1,1 0 0,-1 0 0,0 0 0,1 0 1,-1 0-1,1 0 0,-1 0 0,1 0 0,-1 0 1,1 0-1,-1 0 0,1 0 0,0 0 0,0 0 1,-1 2-1,6 44 3829,0-11-1848,2 11-1283,1 0 0,3-1-1,2 0 1,2-1 0,23 47 0,29 93 802,-33-53-1085,-22-74-1270,4 0 1,1-2 0,35 76 0,-33-102-2012,0-6-319</inkml:trace>
</inkml:ink>
</file>

<file path=ppt/ink/ink92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0.0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18 469 10880,'-18'74'5376,"56"-15"-8448,-29-48 8831,14 21-9214,-9-13-1,11-3-1152,-7-5 0</inkml:trace>
  <inkml:trace contextRef="#ctx0" brushRef="#br0" timeOffset="1">150 1 7808,'-23'12'3840,"32"-8"-12800,-9-4 6656</inkml:trace>
</inkml:ink>
</file>

<file path=ppt/ink/ink92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0.8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61 339 6016,'0'-4'12137,"3"8"-7843,3 8-5920,-2 3 2292,1-1 0,1-1 0,0 1 0,11 15 0,-13-22-583,1-1 1,0-1-1,0 1 0,0-1 1,1 0-1,0 0 0,0-1 1,0 1-1,0-1 1,1-1-1,7 4 0,-2-2-54,0-1 0,0 0 0,0-1 0,1 0 0,-1-1 0,1-1 0,-1 0 0,1 0 0,0-1 0,20-3 0,-5-2-28,1-1-1,-1-1 0,44-17 0,-57 18-5,0-1 0,-1 0-1,0-1 1,0-1 0,0 0-1,-1-1 1,-1 0 0,0-1-1,0 0 1,-1-1 0,0-1-1,-1 0 1,-1 0 0,0 0-1,0-1 1,-2-1 0,0 1-1,0-1 1,-1-1 0,-1 1-1,-1-1 1,0 0 0,2-25-1,-6 34 0,0 0 0,-1 0 0,0 0 0,0 0-1,0 0 1,-1 0 0,0 1 0,-1-1 0,1 1 0,-1-1 0,0 1-1,-1 0 1,1 0 0,-1 1 0,-9-11 0,8 10-2,4 5 7,0-2-1,-1 0 0,0 0 0,-1 0-1,1 1 1,0-1 0,-1 1 0,0-1 0,1 1 0,-1 0 0,0 0 0,0 0 0,0 0 0,0 1-1,0-1 1,-1 1 0,1 0 0,0 0 0,-1 0 0,-5-1 0,-18 1-16,-1 1 1,1 1-1,0 2 1,0 0-1,-30 9 1,13-1-62,0 1 0,-71 30 1,90-30-11,0 1 0,1 1 0,0 1 0,1 1 0,-29 26 0,44-35 46,5-5 11,-1 1 0,0 0 0,1-1 0,-1 2 0,1-1 0,0 0 0,0 1 0,0-1 0,1 1 0,-1 0 0,1 0 0,0 0 0,0 0 0,0 0 0,1 0 0,-1 1 0,1-1 0,0 0 0,0 1 1,1-1-1,-1 6 0,1-8 15,0 0 1,0 0-1,1 0 1,-1 0 0,0 0-1,1 0 1,-1 0-1,1 0 1,0 0-1,-1 0 1,1 0 0,0 0-1,0 0 1,1 0-1,-1 0 1,0-1-1,1 1 1,-1 0 0,1-1-1,-1 0 1,1 1-1,2 1 1,0-1-16,0 0 0,1 0 0,-1 0 1,1-1-1,-1 0 0,1 0 0,0 0 0,0 0 1,8 0-1,8-2-80,0 0 1,0-2-1,30-6 1,-49 8 101,71-15-54,-2-3 0,79-33 0,139-76 128,-288 127-30,1 0 0,0 0 0,0 1 1,-1-1-1,1 0 0,0 1 0,0 0 0,0-1 1,0 1-1,0 0 0,-1 0 0,1 0 1,0 0-1,0 0 0,2 1 0,-4-1-14,1 0 0,-1 1-1,1-1 1,-1 1 0,0-1-1,1 1 1,-1-1 0,0 1-1,0-1 1,1 1 0,-1-1-1,0 1 1,0-1 0,0 1-1,1-1 1,-1 1 0,0-1-1,0 1 1,0 0 0,0-1-1,0 1 1,0-1 0,0 1 0,0-1-1,0 1 1,-1-1 0,1 1-1,0 0 1,0-1 0,-1 1-1,-27 51 981,23-44-875,-1 1 58,0 1 0,1 0-1,0 0 1,1 1 0,0 0-1,1-1 1,0 1 0,0 0-1,1 1 1,0 15 0,2-22-146,0 0 0,0-1 1,1 1-1,0 0 1,0-1-1,0 1 0,1-1 1,0 1-1,0-1 0,0 0 1,0 0-1,0 1 1,1-2-1,0 1 0,0 0 1,0 0-1,0-1 0,0 0 1,1 0-1,0 0 1,-1 0-1,1 0 0,0-1 1,1 1-1,-1-1 0,0 0 1,0-1-1,6 2 0,5 2-433,0-1-1,-1-1 0,1 0 0,0-1 1,0-1-1,1 0 0,-1-1 0,0-1 0,17-2 1,22-7-2954</inkml:trace>
</inkml:ink>
</file>

<file path=ppt/ink/ink92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2.0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0 130 5248,'2'5'8647,"3"7"-3617,11 23-2508,13 27-5146,-21-41 4302,12 26-797,3-2 1,38 61 0,-92-178-221,26 62-668,2-1 0,-1 0 0,1 0 0,1 0 0,0 0 0,0-1-1,1 1 1,1 0 0,0-1 0,0 1 0,1-1 0,1 1 0,0 0 0,0 0 0,1 0-1,1 0 1,5-13 0,-1 8 31,0 0 0,1 0-1,0 1 1,1 1-1,1 0 1,17-17 0,-24 25-15,1 1 0,0 1 1,1-1-1,-1 1 1,1 0-1,0 0 0,0 1 1,0-1-1,0 2 1,1-1-1,-1 0 0,1 1 1,0 1-1,-1-1 1,1 1-1,0 0 0,0 0 1,0 1-1,0 0 1,7 1-1,0 2-7,0 1 0,0 1 0,-1 1 0,0-1 0,0 2-1,-1 0 1,0 0 0,0 2 0,0-1 0,-1 1 0,0 1 0,-1 0 0,0 0 0,-1 1 0,0 0 0,9 15 0,14 27-32,-1 0 0,34 84 0,-48-100-20,-19-42-96,1 1-1,-1-1 0,1 0 1,1 0-1,-1 0 1,1-1-1,-1 1 1,1 0-1,1 0 0,-1 0 1,1 0-1,2-8 1,1-2-77,1 0 0,1 0 0,0 0 0,9-14 0,-2 6 107,1 0 1,1 2 0,1 0 0,1 0 0,29-27-1,-44 46 117,2-2 33,0 0 1,0 0 0,1 1 0,-1-1 0,1 1-1,-1 0 1,1 0 0,0 0 0,0 0 0,1 1-1,-1 0 1,0 0 0,1 1 0,-1-1 0,1 1-1,-1 0 1,1 1 0,6-1 0,0 4 131,0 0 1,-1 1 0,1 1-1,-1-1 1,0 2 0,0-1-1,0 2 1,-1-1 0,14 12-1,10 12 499,39 43-1,14 13 287,-79-79-815,-1-1 0,0 1 0,-1 0 0,1 1 0,-2 0 0,1 0-1,-1 0 1,5 12 0,-8-16-188,0 0-1,-1 0 0,0 1 0,0-1 1,0 1-1,0-1 0,-1 1 0,1 6 1,-2-8-282,1 0 1,0 1 0,-1-1 0,0 0-1,0 0 1,0 1 0,0-1 0,-1 0-1,1 0 1,-1 0 0,0 0 0,-2 3-1,-5 7-2866</inkml:trace>
</inkml:ink>
</file>

<file path=ppt/ink/ink92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2.6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41 2688,'7'-32'6044,"1"24"-1512,1 23 166,5 67-4975,6 87 3434,29 253-448,-6 1-2303,-25-276-893,5 51-1414,-17-68-2367,-6-85 1303</inkml:trace>
</inkml:ink>
</file>

<file path=ppt/ink/ink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1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0 133 5888,'14'-26'2944,"47"-13"-2688,-36 26 4992,16-1-5120,12 2 0,-2-1 0,-4 6 0,1-2-256,3 9 128,-5 5-640,-3 3 0,-6-1-1152,-14 5 0</inkml:trace>
</inkml:ink>
</file>

<file path=ppt/ink/ink92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3.0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1 241 6144,'0'-5'330,"0"1"-1,0-1 1,0 1 0,1-1 0,-1 0 0,1 1 0,1 0-1,-1-1 1,0 1 0,1 0 0,0-1 0,0 1-1,0 0 1,4-4 0,0 0 417,0 1 0,0 0 0,1 0 0,0 1 0,0 0-1,12-8 1,55-27 2851,-6 13-3543,-60 25-444,15-6 570,0 1-1,1 1 0,0 1 0,0 1 0,0 1 0,1 1 0,-1 2 1,44 1-1,-49 2-16,-1 0 1,0 1-1,1 1 0,-1 1 1,-1 0-1,1 2 1,-1 0-1,0 1 1,0 0-1,-1 1 1,0 1-1,-1 1 0,0 0 1,16 17-1,-24-22-110,0 1 0,0 0 0,-1 0 0,0 1 0,-1 0 0,0 0 0,0 0 0,-1 1 0,0-1 0,0 1 0,-1 0 0,0 0 0,0 0 0,-1 1 0,-1-1 0,0 0 0,0 1 0,0-1 0,-1 1 0,-1 0 0,0-1 0,0 0 0,-1 1 0,0-1 0,0 0 0,-1 0 0,0 0 0,-9 17 0,7-19-22,0 1 0,-1-1 0,0 0 0,0 0 0,-1-1 0,0 0 0,0 0 0,0-1 0,-1 1 1,0-2-1,0 1 0,0-1 0,0 0 0,-1-1 0,1 0 0,-1 0 0,0-1 0,0 0 0,0 0 0,0-1 1,-13 0-1,10 0-94,0-1 1,0 0-1,0-1 1,0 0-1,0-1 1,1 0-1,-1-1 1,0 0 0,1-1-1,0 0 1,0-1-1,0 0 1,0-1-1,1 0 1,-19-15-1,22 14-284,0 0 0,1 0 0,0 0 0,0-1 0,0 0 0,1 0 0,1 0 0,-5-10 0,7 13-113,1 0-1,0 1 0,-1-1 1,2 0-1,-1 0 0,0 0 1,1 0-1,0 0 0,0 1 0,2-9 1,3-15-2762</inkml:trace>
</inkml:ink>
</file>

<file path=ppt/ink/ink92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3.3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1 8576,'-10'30'4224,"20"18"-4096,-6-41 6911,7 21-6911,-8-13 0,11 17 0,-5-4 128,6-5-512,-5 0 0,19-10-2176,-6 1 1</inkml:trace>
</inkml:ink>
</file>

<file path=ppt/ink/ink92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3.6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10368,'-38'4'5120,"47"12"-9344,-3-16 7936,-3 3-7424,3-3 128</inkml:trace>
</inkml:ink>
</file>

<file path=ppt/ink/ink92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4.0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143 254 4736,'22'-9'2398,"-2"0"-1,1-1 1,-1-1 0,20-14 0,6-8-52,-42 30-2268,1-1-1,-1 1 0,0-1 0,0 0 0,-1 0 0,1 0 0,-1 0 1,0-1-1,0 0 0,0 1 0,-1-1 0,3-7 0,-4 9-36,-1 0 0,1 0 0,-1 0 0,1 0-1,-1 0 1,0 0 0,-1 0 0,1-1 0,0 1-1,-1 0 1,1 0 0,-1 0 0,0 0 0,0 1-1,-1-1 1,1 0 0,0 0 0,-1 1 0,0-1-1,1 0 1,-1 1 0,-2-3 0,1 3-17,1 0 1,0 0 0,-1-1 0,1 2 0,-1-1 0,0 0-1,0 1 1,0-1 0,1 1 0,-1 0 0,0 0-1,-1 0 1,1 0 0,0 0 0,0 1 0,0-1-1,0 1 1,-1 0 0,-5 1 0,-9-2 119,9 0-40,-1 0 0,1 1 1,0 0-1,-1 1 0,1 0 1,-1 0-1,1 1 0,0 0 0,0 1 1,0 0-1,0 0 0,1 1 1,-1 0-1,1 1 0,0 0 1,0 0-1,1 1 0,-1 0 1,1 0-1,1 0 0,-1 1 1,1 0-1,0 1 0,1-1 0,-1 1 1,-7 16-1,7-13 36,1 1 1,0 0-1,0 0 0,2 0 1,-1 1-1,1-1 0,1 1 1,0 0-1,1 0 0,1 0 1,0 0-1,0 0 0,1-1 1,1 1-1,0 0 0,1 0 1,0-1-1,10 22 0,-9-24-105,1-1-1,0 1 0,1-1 1,0 0-1,1 0 0,0-1 1,0 0-1,0 0 0,1-1 1,1 0-1,-1 0 1,1-1-1,0 0 0,0 0 1,1-1-1,0-1 0,16 7 1,-10-7-426,1-1 0,-1 0 0,0-1-1,1 0 1,-1-2 0,1 0 0,-1-1 0,1 0 0,-1-2 0,1 1 0,28-11 0,24-9-3087</inkml:trace>
</inkml:ink>
</file>

<file path=ppt/ink/ink92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4.6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1 367 4864,'0'-3'226,"0"0"0,0 0 0,0 0 1,0 0-1,1 0 0,-1 0 0,1 0 0,0 0 1,0 0-1,0 0 0,1 0 0,-1 0 0,3-4 1,30-45 1753,-15 25-706,-8 9-831,0 2 0,2 0 0,0 0 0,1 1 0,20-17 0,80-58 2554,-108 86-2786,0 0 12,1-1 0,1 1 0,-1 0-1,0 1 1,1-1 0,0 2 0,0-1-1,9-1 1,-15 3-170,0 1 0,0 0-1,1-1 1,-1 1 0,0 0-1,0 0 1,1 0 0,-1 0 0,0 1-1,1-1 1,-1 1 0,0-1 0,0 1-1,0 0 1,0 0 0,1 0-1,-1 0 1,0 0 0,-1 0 0,1 0-1,0 1 1,0-1 0,0 1-1,-1 0 1,1-1 0,-1 1 0,1 0-1,-1 0 1,0 0 0,0 0 0,0 0-1,0 0 1,1 4 0,2 7 21,-2-1 1,0 1 0,0 0 0,-1 1-1,-1-1 1,0 0 0,-2 15 0,-19 93 137,17-104-180,-2 0 0,0-1 0,-1 1 0,0-1 0,-2 0 0,0-1 0,0 0 0,-2-1-1,0 0 1,-24 25 0,8-13-4,-2-1 0,0-2 0,-2-1 0,-35 20 0,47-35-175,11-13-64,9 4 180,-1 1 1,0-1-1,1 1 0,-1-1 1,1 1-1,-1-1 0,1 1 0,-1 0 1,1-1-1,0 1 0,0 0 1,0 0-1,0-1 0,0 1 1,0 0-1,0 0 0,0 0 0,0 0 1,0 0-1,3-1 0,2-2-13,0 0-1,0 0 0,1 0 0,0 1 0,-1 0 1,1 0-1,0 1 0,1 0 0,-1 0 0,0 1 1,1-1-1,-1 2 0,1-1 0,-1 1 0,1 0 1,-1 1-1,0-1 0,1 1 0,7 3 0,83 23 6,1-1-1577,-80-22 334,0-2 0,0 0 0,32-1 0,-13-1-1278</inkml:trace>
</inkml:ink>
</file>

<file path=ppt/ink/ink92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4.9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27 7680,'-15'7'3840,"30"-2"-4352,-15-5 6783,23-5-6015,-4 5 128,19-3-128,-10-1 128,15-3-768,-6-2 0,9 2-1023,-7 3-1,-7 4-896,-3 0 0</inkml:trace>
</inkml:ink>
</file>

<file path=ppt/ink/ink92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5.3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1 132 4864,'1'-6'279,"0"1"0,1-1 0,0 1 1,0 0-1,0 0 0,1 0 0,0 0 0,0 0 1,0 0-1,1 1 0,-1 0 0,1-1 0,0 1 1,0 1-1,0-1 0,1 0 0,-1 1 0,1 0 1,0 0-1,0 1 0,7-4 0,5 0 191,0 0-1,0 0 1,1 2-1,-1 0 1,26-1 0,-38 4-372,-1 0 1,1 0-1,0 1 1,0 0 0,0 0-1,0 0 1,0 1-1,0-1 1,-1 1-1,1 1 1,0-1 0,-1 0-1,1 1 1,-1 0-1,1 0 1,-1 1 0,0-1-1,0 1 1,0 0-1,0 0 1,0 0 0,-1 0-1,1 1 1,-1 0-1,0-1 1,0 1 0,0 0-1,-1 1 1,1-1-1,-1 0 1,0 1 0,0-1-1,-1 1 1,1 0-1,-1-1 1,1 7-1,0 9 159,-1 0-1,0 0 1,-2 0-1,0 1 1,-1-1-1,-1 0 1,-9 32-1,0-14 138,-2-1 0,-1-1-1,-21 39 1,36-75-393,-12 21 223,2 0-1,-12 35 0,20-52-207,1 0-1,-1 0 1,1 0 0,0 0-1,1 0 1,-1 0-1,1 0 1,-1 0 0,1 0-1,0 0 1,1 0-1,-1 0 1,1 0-1,-1 0 1,1 0 0,0 0-1,1-1 1,-1 1-1,1 0 1,0 0 0,0-1-1,0 1 1,3 3-1,-3-6-39,0 1 0,0-1 0,0 0 0,1 0 0,-1 0 0,1 0 0,-1 0 0,0 0 0,1-1 0,-1 1 0,1-1 0,0 0 0,-1 0 0,1 0 0,-1 0 0,1 0 0,2-1 0,50-11-1066,-36 7 458,85-11-3464,-55 8 1387</inkml:trace>
</inkml:ink>
</file>

<file path=ppt/ink/ink92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5.6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 7296,'18'7'3584,"44"-3"-3328,-48-4 5375,29 0-5631,-17 0 0,22 5 0,-10-1 0,19-8-1279,-15-1-1,10-6-768,-15 2 0</inkml:trace>
</inkml:ink>
</file>

<file path=ppt/ink/ink92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6.7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84 280 5120,'-1'2'762,"0"0"0,0 0 0,1-1 0,-1 1 0,1 0 0,-1 0 0,1 0 0,0-1-1,0 1 1,0 0 0,0 0 0,0 0 0,1 2 0,1 19 1157,2-2-1475,2 0 0,1-1 0,0 1 0,2-2-1,11 21 1,-16-31-335,1-1-1,0 0 0,1-1 1,0 1-1,0-1 0,0 0 0,1-1 1,0 1-1,0-2 0,1 1 1,0-1-1,0 0 0,0 0 1,15 6-1,-9-7 1,0-1 0,1 0 0,-1-1 0,1 0 0,0-1 0,-1-1 0,1 0 0,0-1 0,0-1 0,-1 0 0,1-1 0,-1 0 0,0-1 0,0-1 0,17-8 0,-20 7-131,0 0 0,0 0 0,-1-1 0,0 0-1,-1-1 1,1 0 0,-1 0 0,-1-1 0,0-1-1,0 1 1,-1-1 0,0 0 0,0-1 0,-1 0-1,-1 0 1,0 0 0,-1-1 0,6-20 0,-7 16-138,0-1 0,-2 1 0,0 0 0,0-1 0,-2 1 0,0-1 0,-4-20 0,3 27 79,0 1 0,0-1 1,-1 1-1,0 0 0,-1 0 0,0 1 1,0-1-1,-1 1 0,0-1 0,0 1 1,-1 1-1,0-1 0,0 1 1,-1 0-1,-11-9 0,17 15 71,-7-6-61,0 0 0,-1 0 0,1 1 0,-1 0 0,-1 1 0,1-1 0,-1 2 0,0 0 0,0 0 0,0 1 0,0 0 0,-1 0 0,-11 0 0,6 1 21,0 2-1,0-1 0,0 2 1,-1 0-1,1 1 1,0 1-1,0 1 1,-20 6-1,19-4 46,1 0 0,0 1 1,0 1-1,0 0 0,1 1 0,0 1 0,1 0 1,0 1-1,1 1 0,0 0 0,1 1 0,0 0 1,1 0-1,0 2 0,1-1 0,1 1 0,-8 18 0,14-27 3,1 0-1,-1 0 0,1 0 0,1 0 1,-1 0-1,1 1 0,0-1 0,0 1 0,1-1 1,0 1-1,0-1 0,1 0 0,0 1 0,0-1 1,0 0-1,1 1 0,0-1 0,0 0 1,0 0-1,1 0 0,0 0 0,3 5 0,1-3-84,-1 0-1,1-1 0,0 0 0,1 0 0,0 0 0,0-1 1,0 0-1,1-1 0,-1 0 0,2 0 0,-1 0 0,0-2 0,12 5 1,-3-4-276,-1-1 1,0 0-1,1-1 1,-1-1-1,1 0 0,-1-1 1,23-4-1,-8-1-22,0-1-1,0-2 1,-1-1-1,40-16 1,-40 11 1280,49-29 1,-80 43-784,1-1-1,-1 0 1,1 1-1,-1-1 1,1 1 0,-1-1-1,1 1 1,0 0 0,-1-1-1,1 1 1,0 0 0,-1-1-1,1 1 1,0 0 0,0 0-1,-1-1 1,1 1 0,0 0-1,-1 0 1,1 0 0,0 0-1,0 0 1,0 0-1,-1 0 1,1 0 0,0 1-1,-1-1 1,1 0 0,0 0-1,0 1 1,0-1 0,1 26 4811,-1 2-3883,-1-19-892,1 0 0,0 0 1,1 0-1,0-1 1,1 1-1,-1-1 1,2 1-1,-1-1 1,1 0-1,0 0 0,1-1 1,0 1-1,0-1 1,1 0-1,-1 0 1,2-1-1,-1 0 0,1 0 1,8 6-1,-7-7-520,0 0 1,1-1-1,0 0 0,-1-1 0,1 0 0,0 0 0,1-1 1,-1 0-1,0 0 0,1-1 0,14 0 0,25-1-2956</inkml:trace>
</inkml:ink>
</file>

<file path=ppt/ink/ink92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7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247 509 6784,'-7'-2'888,"5"2"-708,1-1 0,-1 1 1,0 0-1,1-1 0,-1 1 0,1-1 0,-1 1 0,1-1 1,-1 0-1,1 0 0,-1 0 0,1 0 0,0 0 0,-1 0 1,1 0-1,0 0 0,0 0 0,0-1 0,0 1 0,-1-2 1,12 8 4476,13 7-2680,-18-3-1650,-1 1-1,0 0 0,-1 0 1,0 1-1,-1-1 1,0 1-1,-1-1 1,0 1-1,0 17 1,0-3 205,3 62 1043,-4-64-1343,1 0 0,1-1-1,1 1 1,1 0 0,7 24 0,-10-44-228,0 0 1,0 0 0,0 0-1,1 0 1,0 0 0,-1-1 0,1 1-1,0 0 1,0-1 0,1 1-1,-1-1 1,0 0 0,1 0 0,0 0-1,-1 0 1,1 0 0,0 0-1,0-1 1,0 1 0,0-1 0,0 0-1,0 0 1,0 0 0,6 0-1,3 0 15,1 0 0,-1-1-1,0 0 1,1-1 0,12-3-1,-8 2-13,-1-1-14,0-1 0,0-1 1,-1 0-1,1-1 0,-1 0 0,-1-2 0,1 1 0,-1-2 0,0 0 0,-1-1 0,15-13 1,-18 14 13,-1-1 0,0 0 1,-1 0-1,0-1 0,0 0 1,-1 0-1,0-1 0,-1 0 1,-1 0-1,0 0 0,0-1 1,4-22-1,-3 7 2,-2-1 1,-1 1-1,-1-1 1,-2-47-1,-1 56-7,-1 0 0,0 0 0,-2 0 0,0 0 0,-1 1 0,-1 0 0,-1 0 0,0 1 0,-2-1 0,-11-17 0,6 13 7,0 1-1,-2 1 0,-1 0 1,0 2-1,-2 0 1,0 0-1,-1 2 0,-1 1 1,-27-17-1,37 25-3,-1 1 1,0 1-1,-1 0 0,1 1 0,-1 1 0,0-1 1,-1 2-1,1 0 0,-1 1 0,1 0 0,-1 1 1,0 0-1,1 1 0,-1 1 0,0 0 0,1 1 1,-1 0-1,1 1 0,-21 8 0,25-8-3,1 0 0,0 0 0,0 0 0,0 0 0,1 1 0,-1 0 0,1 1 0,0 0 0,0 0 0,1 0 0,0 1 0,-8 7 0,-19 31 77,25-35-36,0 1 1,1 0-1,0 0 1,0 1-1,1 0 1,1 0-1,0 0 1,0 1-1,1 0 1,-5 21 0,8-25-13,0 0 1,0 0 0,1 0-1,0 0 1,1 0 0,0 0 0,0-1-1,4 15 1,-4-18-6,1-1 0,-1 1-1,1-1 1,0 1 0,0-1 0,0 1 0,1-1 0,-1 0-1,1 0 1,0 0 0,0 0 0,0-1 0,0 1 0,0-1 0,0 0-1,1 0 1,-1 0 0,1 0 0,0-1 0,4 2 0,5 1 55,-1-1 0,1-1 0,0 0 0,0-1 0,-1 0 0,25-2 0,83-17 215,-48 5-139,196-40 342,-24 2-98,-225 48-295,-4 2 89,0-2 0,0 0-1,15-6 1,-29 8-23,-16-35-1312,11 29-2390,8 11-2055,2 3 1876</inkml:trace>
</inkml:ink>
</file>

<file path=ppt/ink/ink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1.7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737 32 3712,'-10'-28'1417,"10"28"-1383,-1 0 0,1-1-1,-1 1 1,1 0 0,0-1 0,-1 1-1,0 0 1,1-1 0,-1 1 0,1 0 0,-1 0-1,1 0 1,-1 0 0,1-1 0,-1 1-1,0 0 1,1 0 0,-1 0 0,1 0-1,-1 0 1,1 1 0,-1-1 0,0 0 0,1 0-1,-1 0 1,1 0 0,-1 0 0,1 1-1,-1-1 1,1 0 0,-1 1 0,1-1-1,-1 0 1,1 1 0,-1-1 0,1 0 0,0 1-1,-1-1 1,1 1 0,0-1 0,-1 1-1,1-1 1,0 1 0,-1-1 0,1 1-1,0-1 1,0 1 0,0 0 0,-4 2 14,1-1-1,-1 0 1,0 0 0,1 0 0,-1 0-1,0-1 1,0 1 0,0-1-1,0 0 1,-6 1 0,4-1 67,-30 11 537,1 1-1,1 2 1,0 2 0,1 1 0,1 1 0,1 1 0,0 2-1,-44 43 1,50-40-344,2 1 1,0 1-1,2 1 0,1 1 0,-21 41 0,15-18 192,2 1 0,-26 85 0,34-76-182,3 0-1,2 1 0,3 0 0,2 1 0,4-1 0,6 77 0,2-71-33,3 0 0,3-1 1,3 0-1,3-1 0,40 100 1,-34-116-171,2-2 1,2-1 0,1-2-1,3-1 1,2-1 0,2-1-1,48 43 1,-46-47-24,-7-7 79,55 44 0,-77-69-129,-1-1-1,1 0 1,1 0-1,-1-1 1,1 0-1,0-1 1,0 0-1,1 0 1,-1-1-1,1-1 1,18 3-1,-24-5-153,-1 0 0,0 1 0,1-1 0,-1-1-1,1 1 1,-1-1 0,0 1 0,1-1 0,-1-1-1,0 1 1,0-1 0,0 1 0,0-1 0,0 0 0,0-1-1,-1 1 1,1 0 0,0-1 0,-1 0 0,0 0-1,0 0 1,0 0 0,0-1 0,0 1 0,-1-1 0,0 0-1,1 0 1,-1 0 0,-1 0 0,1 0 0,-1 0-1,1 0 1,-1 0 0,0-1 0,0-6 0,0 2-662,0 0 1,0-1-1,1 1 0,0 0 1,0 0-1,5-11 1,7-25-3169,-15 25 1511</inkml:trace>
</inkml:ink>
</file>

<file path=ppt/ink/ink92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8.8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0 364 3840,'26'-6'9786,"27"15"-6611,18 2-1075,-54-11-1823,1-2 0,-1 0-1,1 0 1,-1-2 0,0 0 0,0-1 0,-1-1 0,0 0 0,31-18 0,-40 21-248,-1-1-1,1 0 1,-1-1 0,0 1 0,-1-1 0,1-1 0,-1 1 0,0-1 0,0 0 0,-1 0-1,1 0 1,-2 0 0,1-1 0,-1 0 0,1 0 0,-2 0 0,1 0 0,-1 0-1,0 0 1,-1-1 0,0 1 0,0-1 0,0 1 0,-1-1 0,-1-12 0,-1 12 5,1 1 0,-2-1 0,1 1 0,-1 0 0,0 0 0,0 0 0,-1 0 0,1 1 0,-2-1 0,1 1 0,-1 0 0,0 0 0,0 1 0,0 0 1,-1-1-1,0 2 0,0-1 0,0 1 0,-1 0 0,0 0 0,1 0 0,-1 1 0,0 0 0,-12-2 0,13 3 16,0 0-1,0 1 1,0 0 0,0 0-1,0 0 1,0 1-1,0 0 1,0 0 0,-1 0-1,1 1 1,0 0-1,0 0 1,0 1 0,0 0-1,0 0 1,1 0-1,-1 1 1,1-1 0,-1 1-1,1 1 1,0-1-1,0 1 1,0 0 0,1 0-1,-1 0 1,1 1-1,0 0 1,0-1 0,1 1-1,-4 7 1,1-1 27,2-1 0,-1 1 1,2 1-1,-1-1 0,2 0 1,-1 1-1,2 0 0,-1-1 0,2 23 1,0-27-45,0 1 0,1 0 0,0 0 0,1-1 0,-1 1 0,2-1 0,-1 1 0,1-1 0,0 0 0,0 0 0,1 0 0,0 0 0,0 0 0,1-1 0,10 11 0,3-1 56,1-1-1,1-1 1,0 0 0,36 17-1,93 31-4515,-116-49 1371,-14-5-271</inkml:trace>
</inkml:ink>
</file>

<file path=ppt/ink/ink92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9.4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32 295 5632,'0'0'358,"-1"0"1,1 0-1,-1 0 0,1 0 1,-1-1-1,1 1 1,-1 0-1,1 0 0,-1 0 1,1 0-1,-1 1 1,1-1-1,-1 0 0,1 0 1,-1 0-1,1 0 1,-1 0-1,1 1 0,-1-1 1,1 0-1,-1 0 1,1 1-1,0-1 1,-1 0-1,1 1 0,-1-1 1,1 0-1,0 1 1,-1-1-1,1 1 0,0-1 1,0 1-1,-1 0 1,-11 27 2308,11-25-2620,0 1 1,0-1 0,0 0-1,1 0 1,-1 1 0,1-1 0,0 0-1,0 0 1,1 1 0,-1-1 0,1 0-1,-1 0 1,1 0 0,0 1 0,0-1-1,0 0 1,1 0 0,-1 0 0,3 3-1,5 2 102,0-1 0,1 0 0,0-1-1,0 0 1,0 0 0,1-1 0,-1-1 0,1 0-1,1 0 1,-1-1 0,0 0 0,1-1-1,16 1 1,18 1 58,90-5-1,-122-1-237,0 1 1,-1-2-1,1 0 0,0 0 0,-1-1 0,0-1 0,0-1 0,0 1 0,-1-2 0,0 0 1,0 0-1,14-13 0,-20 16 0,0-1 1,-1-1 0,1 1-1,-1-1 1,0 0 0,-1 0-1,1 0 1,-1-1-1,-1 0 1,1 0 0,-1 0-1,0 0 1,-1 0-1,1 0 1,-2-1 0,1 1-1,-1-1 1,0 0 0,0 1-1,-1-1 1,0 0-1,-1 1 1,-2-15 0,-1 10 11,0 1 1,-1 0-1,0 0 1,-1 1-1,0 0 1,-1 0-1,0 0 1,-1 1-1,0 0 1,0 0-1,-1 1 1,0 0-1,0 0 1,-18-10-1,13 9 3,0 1 0,-1 0 0,0 1-1,-1 1 1,0 0 0,1 1-1,-2 0 1,1 2 0,0 0 0,-1 1-1,0 0 1,-18 1 0,26 2-10,0-1 0,0 1 0,0 1 0,0 0 1,0 0-1,1 0 0,-1 1 0,1 1 0,-1 0 0,1 0 0,0 0 1,0 1-1,1 0 0,-1 0 0,1 1 0,1 0 0,-1 1 0,1-1 1,0 1-1,0 0 0,1 1 0,0-1 0,-7 14 0,9-14-120,-1 0 0,1 0 0,1 1 0,0-1 0,0 1 0,0 0 0,1-1 0,0 1 0,0 0 0,1 0 0,0 0 0,0-1 0,3 14 0,-2-15-197,1 0 0,0 0 0,1-1-1,0 1 1,-1 0 0,2-1 0,-1 0-1,1 0 1,-1 0 0,1 0-1,1 0 1,7 6 0,43 24-2409,-1-7 43</inkml:trace>
</inkml:ink>
</file>

<file path=ppt/ink/ink92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49:59.8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2 4992,'-15'-1'588,"7"0"2141,11 3 1124,20 14 2512,-8 7-7741,-6 8 2372,-1 1-1,-1 0 0,-2 0 1,1 41-1,-5 143 850,-3-93-1029,10 386 250,-7-483-1077,1 96-368,-2-108 209,-1-1 0,-1 1 0,0-1 1,-1 1-1,0-1 0,-8 19 1,7-26-2605,-1-3-426</inkml:trace>
</inkml:ink>
</file>

<file path=ppt/ink/ink92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00.7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68 269 5376,'-20'-18'1485,"16"13"-6,8 7 3002,-2 5-368,-5 8-3259,1-2-1064,2 0 1084,-1 5 191,2 0 0,0 0 0,5 28 0,-4-40-958,-1-1 1,1 0-1,0 0 0,0 0 0,0 0 0,1 0 0,-1 0 0,1 0 0,0-1 0,1 0 0,-1 1 0,1-1 0,0 0 0,0-1 0,0 1 1,9 5-1,-4-4-50,1 0 0,-1-1 1,1 0-1,0-1 1,0 0-1,0-1 0,0 0 1,1 0-1,-1-1 1,0 0-1,1-1 0,15-2 1,8-2-142,-1-3 0,49-14 1,-55 13 14,-18 6 48,0-2 0,0 1-1,-1-1 1,1 0 0,-1-1-1,0 0 1,0 0 0,-1-1-1,1 0 1,-1 0 0,-1-1-1,1 1 1,-1-2 0,0 1-1,-1-1 1,1 0 0,-2 0-1,1 0 1,-1 0 0,0-1-1,-1 0 1,3-12 0,-4 14-5,0-1 1,-1 1 0,0-1 0,-1 1-1,1-1 1,-2 1 0,1-1 0,-1 0 0,0 1-1,0 0 1,-1-1 0,0 1 0,0 0-1,-1 0 1,-6-13 0,1 7 6,-1-1 1,0 2-1,0-1 1,-2 1-1,1 0 1,-15-11-1,12 13 35,-1 1 0,0 0 0,0 1 0,-1 0 0,0 1 0,-1 1 0,0 0 0,0 1 0,0 1 0,0 1 0,-1 0 0,1 1 0,-1 1 0,1 0 0,-33 4 0,38-2 21,0 0 0,0 1-1,0 1 1,1 0 0,-1 0 0,1 1-1,-1 0 1,1 1 0,0 0-1,1 1 1,0 0 0,-1 1-1,2 0 1,-1 0 0,-13 15 0,18-17-78,0 0 0,1-1 0,0 2 0,0-1 0,0 0 0,0 1 0,1-1 0,0 1 0,0 0 1,0 0-1,1 0 0,0 0 0,0 0 0,0 0 0,1 0 0,0 0 0,0 0 0,1 0 0,-1 0 0,2 0 1,-1 0-1,0 0 0,1 0 0,0-1 0,0 1 0,1 0 0,0-1 0,0 0 0,7 10 0,-3-5-412,1 1-1,0-2 0,0 1 1,1-1-1,0 0 1,0-1-1,1 0 0,1-1 1,-1 0-1,1 0 0,0-1 1,1-1-1,-1 0 1,1 0-1,0-1 0,0-1 1,0 0-1,1 0 0,-1-2 1,1 1-1,0-2 0,-1 1 1,1-2-1,-1 0 1,1 0-1,13-4 0,-13 2 313,-1-1-1,1-1 0,-1 0 0,0-1 1,12-8-1,10-12 885,-26 19-85,0 1 0,1-1-1,0 1 1,11-5 0,-19 10-534,0 1 0,-1 0 0,1 0 1,-1-1-1,1 1 0,-1 0 0,1 0 0,0 0 0,-1 0 1,1 0-1,-1 0 0,1 0 0,0 0 0,-1 0 0,1 0 1,0 0-1,-1 0 0,1 0 0,-1 0 0,1 1 0,-1-1 1,1 0-1,0 0 0,-1 1 0,1-1 0,-1 1 0,1-1 1,0 1-1,9 20 2830,-3 45 868,-3-32-2935,-3-28-801,1 0 1,0 0-1,1 0 1,-1 0 0,1-1-1,0 1 1,1-1-1,-1 0 1,1 0-1,0 0 1,0 0 0,1 0-1,-1-1 1,1 0-1,0 0 1,0 0 0,1-1-1,-1 0 1,1 0-1,8 4 1,-1-3-519,0 0 0,0 0 0,0-1 0,0-1 0,1 0 0,-1-1 0,1-1 0,13 0 0,37-4-3024</inkml:trace>
</inkml:ink>
</file>

<file path=ppt/ink/ink92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01.3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15 271 3328,'0'7'10389,"-3"7"-5332,-9 61-5242,16-45 3014,-2-24-2657,1 1-1,0 0 1,1-1 0,-1 1 0,1-1-1,0 0 1,0-1 0,1 1-1,0-1 1,0 1 0,0-1 0,11 7-1,-4-5-26,-1 0 0,1 0 0,0-2 0,0 1 0,1-2-1,20 6 1,-5-4-69,0-1 0,1-2-1,0-1 1,-1-1 0,1-1-1,34-6 1,-35 2-46,-1-1 0,0-2 1,49-19-1,-61 20-25,0-1 1,0 0-1,-1-2 1,0 1-1,-1-1 1,0-1 0,0-1-1,11-11 1,-20 16 0,0 0 1,0 0-1,0 0 1,-1 0 0,0-1-1,0 0 1,0 1 0,-1-1-1,0 0 1,-1 0 0,1 0-1,-1 0 1,-1-1-1,1 1 1,-1 0 0,-2-12-1,0 0-7,-1 0 0,-1 0 0,-1 0-1,-13-32 1,14 42 1,0 0 1,0 1-1,-1 0 0,0 0 0,-1 0 1,0 0-1,0 1 0,0 0 0,-1 0 1,0 1-1,0 0 0,-1 0 0,0 1 1,0 0-1,0 0 0,-9-4 0,0 3 18,-1 0 0,1 1-1,-1 0 1,0 2 0,0 0 0,-34-1-1,32 4 7,1 0 0,0 2 0,0 0 0,-1 1 0,2 1 0,-1 1 0,0 0 0,1 2 0,0 0 0,1 1 0,-20 11 0,25-11-34,-1 0 1,1 1 0,1 0 0,0 1 0,0 0-1,1 1 1,0 0 0,1 1 0,0 0 0,1 0-1,0 1 1,1 0 0,0 0 0,-6 22 0,10-28-106,2 0 1,-1-1-1,1 1 1,0 0-1,0 0 1,1 0-1,0 0 1,0 0-1,1-1 1,-1 1-1,2 0 1,-1 0-1,1 0 1,0-1-1,0 1 1,4 6-1,-1-4-317,0 0-1,1 0 1,1-1-1,-1 0 0,1 0 1,1 0-1,-1-1 1,1 0-1,11 7 1,40 27-2789</inkml:trace>
</inkml:ink>
</file>

<file path=ppt/ink/ink92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01.8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 5 3584,'0'0'83,"0"0"1,0 0-1,0-1 0,0 1 1,0 0-1,0 0 0,0 0 1,0 0-1,0-1 1,0 1-1,0 0 0,0 0 1,0 0-1,0 0 0,0 0 1,0-1-1,0 1 0,0 0 1,0 0-1,0 0 1,0 0-1,-1 0 0,1 0 1,0-1-1,0 1 0,0 0 1,0 0-1,0 0 1,0 0-1,-1 0 0,1 0 1,0 0-1,0 0 0,0 0 1,0 0-1,0 0 0,-1-1 1,1 1-1,0 0 1,0 0-1,0 0 0,0 0 1,-1 0-1,1 0 0,0 0 1,0 0-1,0 1 1,0-1-1,-1 0 0,1 0 1,0 0-1,0 0 0,0 0 1,0 0-1,0 0 0,-1 0 1,1 0-1,0 0 1,-1 14 5647,8 21 322,0-17-5158,-1 0-1,0 0 1,-2 1-1,5 35 0,1 90 658,-10-134-1389,1 232 1394,-13-33-381,6-151-831,2-1 0,3 0 0,2 1 0,13 82 0,-11-125-279,0-1 0,2 0-1,-1 0 1,9 16 0,-11-26-59,0-1 0,0 1 0,0 0 0,0-1 0,1 1 0,0-1 0,-1 0 0,1 0 0,0 0 0,0 0 0,1-1 0,-1 1 0,1-1 0,-1 0 0,1 0 0,0 0 1,0 0-1,-1-1 0,8 3 0,3-5-293,1 0 0,-1 0 0,0-1 0,0-1 0,0 0 1,-1-1-1,1 0 0,-1-2 0,21-10 0,-12 5-559,-1-1 0,0-2 0,-1 0 0,-1 0 0,22-23 0,-9 9-335,63-57-2682</inkml:trace>
</inkml:ink>
</file>

<file path=ppt/ink/ink92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03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0 339 5888,'1'-8'796,"0"0"0,1-1 0,0 1 0,0 0 0,1 1 0,0-1-1,0 0 1,1 1 0,0-1 0,0 1 0,1 0 0,0 1 0,10-12 0,3-1-30,0 1-1,41-31 0,-47 40-532,1 0-1,-1 1 0,2 0 0,-1 1 0,1 1 0,0 0 1,23-6-1,-34 11-156,1 1 1,0-1-1,-1 1 0,1-1 1,-1 1-1,1 0 1,0 1-1,-1-1 0,1 1 1,-1-1-1,1 1 1,-1 0-1,1 0 0,-1 1 1,1-1-1,-1 1 1,0 0-1,0-1 0,0 1 1,0 1-1,0-1 1,0 0-1,-1 1 0,1-1 1,-1 1-1,0 0 1,0 0-1,0 0 0,0 0 1,0 0-1,0 1 1,-1-1-1,0 0 0,1 1 1,-1 3-1,6 14 205,-2 0 0,-1 1 1,2 39-1,-4-39-152,1 0 0,0 1 0,2-1 1,6 21-1,-5-28-101,0 0 0,1 0-1,0-1 1,1 0 0,0-1 0,1 1 0,1-2 0,14 16 0,-19-23-22,0-1 1,0 0 0,0 0-1,0 0 1,1 0 0,0-1 0,-1 0-1,1 0 1,1 0 0,-1-1 0,0 0-1,0 0 1,1-1 0,-1 1-1,1-1 1,0-1 0,-1 1 0,1-1-1,0-1 1,-1 1 0,1-1-1,10-2 1,5-3-56,0 0 0,-1-1 0,0-2-1,0 0 1,-1-1 0,0-1 0,0-1-1,-1 0 1,-1-2 0,0 0 0,-1-1-1,-1 0 1,0-2 0,-1 0 0,-1-1 0,-1 0-1,0-1 1,-1 0 0,-1-1 0,-1 0-1,-1-1 1,-1 0 0,0-1 0,-2 0-1,6-37 1,-11 53 31,5-69-82,-6 73 111,1-1 1,-1 1 0,-1-1-1,1 0 1,0 1 0,-1-1-1,1 1 1,-1-1 0,0 1-1,0-1 1,0 1-1,0 0 1,0-1 0,0 1-1,-1 0 1,1 0 0,-1 0-1,1 0 1,-1 0 0,0 0-1,0 0 1,-4-2 0,5 3 4,-1 1 1,1-1-1,-1 1 1,1-1-1,-1 1 1,0-1 0,1 1-1,-1 0 1,1 0-1,-1 0 1,0 0-1,1 0 1,-1 0 0,0 0-1,1 1 1,-1-1-1,0 0 1,1 1-1,-1-1 1,1 1 0,-1 0-1,1 0 1,-1-1-1,1 1 1,0 0-1,-1 0 1,1 0 0,0 1-1,0-1 1,0 0-1,-1 0 1,1 1-1,1-1 1,-1 0 0,0 1-1,0-1 1,0 1-1,0 2 1,-2 3 34,1 0 1,-1 0-1,2 0 1,-1 0-1,1 0 1,0 0-1,0 1 0,1 11 1,3 9 48,1 1 0,2-1 0,0 1 0,2-2 0,1 1 0,1-1 1,1 0-1,2-1 0,1-1 0,0 0 0,2-1 0,21 26 0,-31-43-122,1 0-1,-1-1 1,1 0-1,0 0 1,1 0-1,-1-1 1,1 0-1,0-1 1,1 1-1,15 4 1,-19-7-297,0 0-1,0-1 1,0 0-1,0 0 1,0-1 0,0 1-1,1-1 1,-1 0 0,0 0-1,0-1 1,0 0 0,1 0-1,-1 0 1,0 0 0,0-1-1,0 0 1,-1 0-1,1 0 1,6-4 0,13-11-3031</inkml:trace>
</inkml:ink>
</file>

<file path=ppt/ink/ink92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03.7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3 8832,'0'0'196,"-1"-1"0,1 1-1,-1 0 1,1 0 0,-1 0 0,1-1 0,-1 1 0,0 0 0,1 0 0,-1 0 0,1 0 0,-1 0 0,1 0-1,-1 0 1,0 0 0,1 0 0,-1 0 0,1 0 0,-1 1 0,1-1 0,-1 0 0,0 0 0,1 1 0,-1-1-1,1 0 1,-1 0 0,1 1 0,0-1 0,-2 1 0,12 14 5449,6 8-5712,-1 7 480,-2 0-1,-1 1 1,10 39-1,5 15 669,-19-63-777,-2-1 1,0 2-1,-1-1 1,-1 0-1,-1 1 1,-1 0-1,-2-1 1,0 1-1,-1 0 1,-8 44-1,8-65-190,2-5-52,2-18-59,8-54-288,-7 23 211,1-1-257,15-76 0,-17 115 351,0 1 1,2 0-1,-1-1 0,2 1 1,-1 1-1,2-1 0,0 1 1,0 0-1,1 1 0,15-17 1,-20 25 17,0 1 0,0-1 0,0 1 0,0 0 0,0 0 0,1 0 1,-1 1-1,0-1 0,1 1 0,0 0 0,-1 0 0,1 0 0,0 0 1,0 0-1,-1 1 0,6 0 0,-1 0 28,0 1 1,1 0-1,-1 0 1,0 1-1,0 0 1,0 1-1,10 4 1,0 1 49,-1 2 0,1 0 0,-2 1 0,0 0 1,29 27-1,-31-26-56,-2 1 0,0 0 0,0 0 0,-1 1 0,-1 0 1,0 1-1,-1 1 0,-1-1 0,0 1 0,10 31 0,3 113 137,-14-88-1162,-2-44-3968,0-27 641,3-12 2019,3-6-1204</inkml:trace>
</inkml:ink>
</file>

<file path=ppt/ink/ink92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04.3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220 413 9856,'-1'3'751,"-1"1"1,1-1 0,1 1-1,-1 0 1,0-1 0,1 1-1,0 0 1,0-1-1,0 1 1,0 0 0,0 0-1,1-1 1,1 6 0,1 19 2442,-3-14-3019,1 0 0,0 1 1,1-1-1,0 0 0,1 0 0,1 0 1,0 0-1,1-1 0,0 0 1,15 24-1,-17-31-152,1-1-1,0 0 1,0 0 0,0 0-1,1-1 1,-1 1-1,1-1 1,0 0 0,1-1-1,-1 1 1,0-1 0,1 0-1,0 0 1,0-1 0,0 0-1,0 0 1,0 0 0,1-1-1,-1 1 1,0-2 0,1 1-1,-1-1 1,0 0 0,1 0-1,10-2 1,-5-1-18,0 0 0,-1 0 0,1-1 0,-1-1 0,0 0 0,0 0 1,0-1-1,19-14 0,-7 2-134,-1-2 0,32-33 0,-47 45 58,0 0 1,0-1 0,-1 0 0,0-1 0,-1 1-1,0-1 1,0 0 0,-1 0 0,0-1 0,-1 1-1,0-1 1,-1 1 0,2-18 0,-4 12-77,0 0 0,-1 1 0,0-1 0,-2 0-1,1 1 1,-2 0 0,0-1 0,-1 1 0,-8-17 0,2 10-6,0 0-1,-2 1 1,0 0-1,-1 1 0,-1 0 1,-1 2-1,-1-1 1,-1 2-1,-21-17 0,26 26 129,1 1 0,-1 0 1,-1 1-1,1 0 0,-1 1 0,0 0 0,0 2 0,0-1 0,-1 2 0,1 0 0,-1 1 0,1 0 0,-1 1 0,0 1 0,1 0 1,-1 1-1,-28 7 0,30-6 42,0 1 0,1 0 0,-1 1 0,1 0 0,0 1 0,0 0 0,0 1 0,1 0 1,0 1-1,1 1 0,-1-1 0,2 2 0,-1-1 0,1 1 0,1 1 0,0-1 0,0 1 0,1 1 1,-10 21-1,16-31-28,0 0 1,0 1-1,0 0 1,0-1 0,1 1-1,-1 0 1,1-1 0,-1 1-1,1 0 1,0-1-1,0 1 1,0 0 0,0 0-1,1-1 1,-1 1-1,1 0 1,0-1 0,-1 1-1,1 0 1,0-1-1,3 5 1,-1-4-54,-1-1 1,1 0-1,-1 1 1,1-1-1,0-1 0,0 1 1,0 0-1,0-1 0,0 1 1,0-1-1,1 0 1,-1 0-1,0 0 0,1 0 1,3 0-1,11 0-401,-1 0 0,1-1 0,0-1 0,-1-1 0,1 0 0,18-6 0,129-36-2052,-164 44 2627,1 0-1,0 0 0,-1 0 1,1 0-1,0 0 0,-1 0 1,1 0-1,0 0 1,-1 1-1,1-1 0,0 1 1,-1-1-1,1 1 0,-1 0 1,1-1-1,-1 1 0,1 0 1,-1 0-1,0 0 1,1 0-1,-1 0 0,0 1 1,0-1-1,0 0 0,0 0 1,0 1-1,1 1 0,17 47 2831,-10-25-1561,1 0-292,1-1 0,1 0 0,2 0 0,17 23 0,-25-39-925,1 0 0,0 0 0,0 0 0,1-1 0,0-1-1,0 1 1,1-1 0,-1-1 0,1 1 0,1-2 0,-1 1 0,1-1 0,17 5-1,-17-6-478,0-1-1,1 0 1,-1 0 0,1-1-1,-1 0 1,1-1-1,0 0 1,-1-1-1,1 0 1,-1-1-1,1 0 1,-1 0-1,0-1 1,0-1-1,0 1 1,17-10-1,10-15 574</inkml:trace>
</inkml:ink>
</file>

<file path=ppt/ink/ink92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0.2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20 362 3712,'-2'13'9907,"-8"31"-7691,3-8-1390,6-27-561,1 0 0,0 0 0,1 1 0,0-1 0,1 0 1,0 0-1,0 0 0,1 0 0,0 0 0,1-1 0,0 1 0,0-1 1,8 11-1,-8-13-179,0 1 0,1-1 0,0 0 0,0-1 1,0 1-1,1-1 0,0 0 0,0-1 0,0 1 1,1-1-1,-1 0 0,1-1 0,10 5 0,-1-3 2,1 0-1,0-1 0,0 0 0,22 1 0,-9-3-14,-1 0 1,1-3-1,-1 0 0,0-2 0,1-1 0,-1-1 0,-1-1 0,1-2 1,-1-1-1,0-1 0,-1-2 0,-1 0 0,36-23 0,-53 29-18,0-1 0,0 1 0,0-2 0,-1 1 0,-1-1-1,1 0 1,-1-1 0,-1 0 0,1 0 0,-2 0 0,1-1 0,-1 0-1,-1 0 1,0 0 0,0 0 0,-1-1 0,0 0 0,-1 0 0,0 1-1,0-16 1,-2 16-26,0 0 0,-1 0 0,0 0 0,-1 1 0,0-1 0,-1 0 0,0 1 0,0-1 0,-1 1 0,-1 0 0,1 0 0,-1 1-1,-1-1 1,-9-11 0,-7-7-3,-2 2 0,-41-37 0,53 51-40,-1-1 0,-1 2 0,0-1-1,0 2 1,-1 0 0,0 1 0,0 0-1,-1 2 1,0-1 0,0 2 0,-1 0 0,1 1-1,-1 1 1,0 0 0,0 2 0,-1 0-1,-18 1 1,28 1-18,-1 1 0,1 0 0,0 0 0,0 1-1,0 0 1,0 0 0,0 1 0,1 0 0,0 1 0,0-1 0,0 1-1,0 1 1,1-1 0,0 1 0,0 0 0,-9 12 0,4-2-108,0 0 0,1 1 0,1 1 0,0 0 0,-10 32 0,12-29-171,1 0 0,1 0 0,1 1 0,1 0 0,1-1 1,1 1-1,1 0 0,0 0 0,2 0 0,1 0 0,0-1 0,2 1 1,11 33-1,-13-48 29,0 1 1,0-1 0,0 0-1,1 0 1,0 0 0,1-1-1,0 1 1,0-1 0,0 0 0,0 0-1,1-1 1,0 1 0,0-1-1,1-1 1,12 8 0,35 22-2407</inkml:trace>
</inkml:ink>
</file>

<file path=ppt/ink/ink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2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132 312 4608,'-1'0'119,"0"0"0,0 0 0,1 0 0,-1 0 0,0 1 0,1-1 0,-1 0 0,0 1 0,1-1 0,-1 0 0,0 1 0,1-1 0,-1 1 0,1-1 0,-1 1 0,1-1 0,-1 1 0,1 0 0,-1-1 0,1 1 0,-1 0 0,1-1 0,0 1 0,0 0 0,-1-1 0,1 2 0,-6 31 3255,8 31-217,-2-61-3301,1 8 236,1-1 1,0 1-1,0 0 1,1-1 0,0 0-1,1 0 1,0 0-1,1 0 1,0-1 0,1 1-1,-1-1 1,2 0-1,-1-1 1,1 0 0,1 0-1,0 0 1,0-1 0,0 0-1,1-1 1,-1 0-1,2 0 1,9 4 0,-8-5-27,0 0 0,0-1 0,0 0 1,0-1-1,1-1 0,-1 1 1,1-2-1,0 0 0,0 0 0,0-1 1,-1-1-1,1 1 0,0-2 1,0 0-1,-1 0 0,1-1 1,-1-1-1,0 0 0,21-11 0,-16 6 0,0-1 0,-1-1 0,0 0 0,-1-1 0,-1-1 0,0 0 0,0 0 0,-1-2 0,-1 1 0,0-2 0,-1 1 0,-1-2 0,-1 1 0,0-1 0,6-20 0,-10 25-37,0-1-1,-1 0 1,-1 0 0,0 0-1,-1 0 1,0 0 0,-1 0-1,0 0 1,-2 0-1,1-1 1,-1 2 0,-1-1-1,0 0 1,-1 0-1,-1 1 1,1 0 0,-2 0-1,0 0 1,0 1 0,-1-1-1,-16-18 1,14 21-21,-1 0 1,1 1-1,-1 0 1,-1 1-1,1 0 1,-1 1-1,0 0 1,-1 1-1,0 0 1,1 0-1,-2 1 1,1 1 0,0 0-1,-1 1 1,1 0-1,-1 1 1,1 1-1,-15 0 1,4 1-26,1 1 1,0 1 0,0 0 0,0 2 0,1 1-1,-1 0 1,1 2 0,1 0 0,-29 16 0,34-15-39,1 1 0,0 1 1,0 0-1,2 1 1,-1 0-1,1 1 0,1 0 1,0 1-1,1 0 0,1 1 1,-9 17-1,15-26-84,0-1-1,1 1 1,-1 0-1,1 0 1,1 0-1,-1 1 1,1-1-1,0 0 1,1 1 0,-1-1-1,1 0 1,0 1-1,1-1 1,0 1-1,0-1 1,0 0-1,0 0 1,1 1-1,0-1 1,1-1 0,-1 1-1,1 0 1,0 0-1,1-1 1,-1 0-1,1 1 1,0-2-1,1 1 1,-1 0-1,1-1 1,-1 0-1,2 0 1,4 4 0,-2-3-297,0-1 1,0 0 0,0 0 0,13 3 0,40 11-1869</inkml:trace>
</inkml:ink>
</file>

<file path=ppt/ink/ink92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0.6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17 2304,'-2'-10'-475,"6"4"6768,2 12 618,-3 8-6286,0 23 1045,16 254 3273,5-37-3464,-10-144-952,32 236 433,-39-297-811,2 0 0,3-1 1,1 0-1,36 82 0,-44-120-303,0 0 0,0-1 1,1 1-1,1-1 0,-1 0 0,1-1 0,1 0 0,0 0 0,0 0 0,0-1 0,1 0 0,0-1 1,16 9-1,-23-14 29,-1 0 1,1-1 0,-1 1-1,1 0 1,-1 0 0,1-1-1,-1 1 1,1-1 0,-1 0-1,1 1 1,0-1 0,-1 0-1,1 0 1,0 0 0,-1 0-1,1 0 1,0 0 0,-1 0-1,1-1 1,0 1 0,-1-1-1,1 1 1,-1-1 0,1 0 0,-1 1-1,1-1 1,-1 0 0,1 0-1,-1 0 1,0 0 0,0 0-1,1 0 1,0-3 0,3 1-279,23-18-2796</inkml:trace>
</inkml:ink>
</file>

<file path=ppt/ink/ink92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1.0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70 456 11520,'-23'46'5759,"-5"32"-6271,24-58 9856,-7 15-9088,8 1 128,12 23 0,-4-17 0,27 10-640,-9-13 128,20-28-512,-6 1 128,34-35-2944,-19 3 128</inkml:trace>
  <inkml:trace contextRef="#ctx0" brushRef="#br0" timeOffset="1">29 36 12032,'-10'-9'6015,"20"6"-9214,-10 3 8958,0 0-9855,-5-7 129,5-2-1153,-9 2 128</inkml:trace>
</inkml:ink>
</file>

<file path=ppt/ink/ink92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1.4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13 128,'-5'-13'0</inkml:trace>
</inkml:ink>
</file>

<file path=ppt/ink/ink92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2.2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113 1055 7296,'-1'-1'282,"1"0"0,0 1 1,0-1-1,0 0 0,0 0 0,0 0 1,0 1-1,0-1 0,0 0 0,0 0 1,0 0-1,0 1 0,0-1 1,0 0-1,1 0 0,-1 0 0,0 1 1,0-1-1,1 0 0,-1 1 0,1-1 1,-1 0-1,1 1 0,-1-1 0,1 0 1,-1 1-1,1-1 0,0 1 1,-1-1-1,2 0 0,25-24 4955,-18 17-5486,124-138 1870,-70 79-917,71-97 0,-111 132-630,-1-2-1,-2 0 1,-1-1-1,-2-1 1,-2-1-1,-1-1 1,-1 0-1,10-59 1,-21 89-76,-1-1 1,-1 1 0,1-1 0,-1 1-1,-1-1 1,0 1 0,0 0 0,0-1-1,-1 1 1,0 0 0,-1 0 0,0 0-1,0 0 1,-1 1 0,0-1 0,-7-11-1,7 13-4,-1 0 1,1-1-1,-1 1 0,0 1 0,0-1 0,-1 1 1,1 0-1,-1 0 0,0 0 0,-1 1 1,1 0-1,-1 0 0,0 1 0,0 0 0,0 0 1,0 1-1,-12-3 0,1 2 6,0 1-1,0 1 1,0 0-1,0 1 1,-33 6 0,36-4 33,0 1 0,0 0-1,1 2 1,0 0 0,0 0 0,0 1 0,0 1 0,1 0 0,0 1 0,-20 16 0,18-13 27,1 0 0,0 1-1,1 1 1,0 0 0,1 0 0,1 1-1,0 1 1,1 0 0,0 0 0,2 1-1,0 1 1,0-1 0,1 1-1,-7 32 1,7-18 56,2 1 1,1-1-1,2 1 0,1-1 0,1 1 0,2 0 0,1-1 0,10 43 1,-3-31-24,2 0 0,2-1 0,2 0 1,41 75-1,-56-115-90,15 31-6,2-1 0,1 0 0,1-2 0,1 0 0,2-1 0,52 50 0,-35-47-1309,83 53 0,-122-84 1122,1-1 0,-1 1-1,1-1 1,0 1 0,-1-1 0,1 0 0,0 0 0,-1 0 0,1 0 0,0 0 0,-1 0 0,1 0 0,-1 0 0,1 0 0,0-1 0,-1 1 0,1-1 0,-1 1 0,1-1 0,0 0 0,-1 0 0,0 0 0,1 1 0,-1-1 0,0-1 0,3-1 0,39-41-6507,-16 15 2312,-27 29 4365,0 1 0,0-1 0,0 0 0,0 0 0,0 0 1,0 0-1,0 1 0,0-1 0,-1 0 0,1 0 0,0 0 0,0 0 0,0 0 1,0 1-1,0-1 0,0 0 0,0 0 0,1 0 0,-1 0 0,0 1 1,0-1-1,0 0 0,0 0 0,0 0 0,0 0 0,0 0 0,0 1 1,0-1-1,0 0 0,0 0 0,1 0 0,-1 0 0,0 0 0,0 0 0,0 1 1,0-1-1,0 0 0,0 0 0,1 0 0,-1 0 0,0 0 0,0 0 1,0 0-1,0 0 0,1 0 0,-1 0 0,0 0 0,0 0 0,0 0 0,0 0 1,0 0-1,1 0 0,-1 0 0,0 0 0,0 0 0,0 0 0,1 0 1,-9 24-19,4-9 204,36-69 794,-32 53-828,0 0 0,1 0 0,-1 0 1,1 0-1,-1 1 0,1-1 0,-1 0 0,1 0 1,-1 1-1,1-1 0,0 0 0,-1 1 0,1-1 1,0 1-1,0-1 0,0 1 0,-1-1 0,1 1 1,0 0-1,0-1 0,0 1 0,0 0 0,0-1 1,-1 1-1,1 0 0,0 0 0,0 0 0,0 0 1,0 0-1,0 0 0,0 0 0,0 0 0,0 1 1,0-1-1,0 0 0,0 1 0,25 22 5902,-14-12-3712,1-5-1935,0-1 0,0-1 0,0 0 0,0-1 0,0 0 0,1-1 0,0 0 0,-1-1 0,1-1 0,16-2 0,4 0-291,0-3 0,59-15-1,-66 12-98,-1-1 0,1-1 0,-2-1 0,0-2 0,37-24-1,-46 26-36,0-1-1,0-1 1,-1 0-1,-1-1 1,0-1-1,-1 0 0,-1-1 1,12-19-1,-21 30-2,0 0 0,-1 0 0,1 0 0,-1-1 0,0 1 0,-1-1 0,1 0 0,-1 1 0,0-1 0,0 0 0,-1 0 0,0 0 0,0 1 0,0-1 0,-1 0-1,0 0 1,0 0 0,0 1 0,-3-7 0,1 5-17,0 0 0,-1 1 0,0-1 0,0 0 0,-1 1-1,0 0 1,0 0 0,0 1 0,-1-1 0,1 1 0,-1 0 0,-9-5 0,2 2 3,0 1 1,0 0 0,-1 1 0,1 1 0,-1 0-1,0 1 1,-1 1 0,-24-4 0,32 6 50,-11-2 12,0 1 1,-1 1 0,0 1-1,1 0 1,-1 1 0,-25 5 0,6 4 108,-71 26 0,-10 15 357,105-44-378,0 1 0,0 1 0,0 0 0,1 1 0,0 0 1,-12 14-1,22-21-66,0 1 0,1 0 1,-1-1-1,0 1 0,1 0 0,0 0 1,0 1-1,0-1 0,1 0 1,-1 1-1,0 6 0,1-8-31,1-1 0,0 1-1,0-1 1,0 1 0,0-1-1,1 1 1,-1-1 0,1 1-1,-1-1 1,1 1 0,0-1-1,0 0 1,0 1-1,0-1 1,1 0 0,-1 0-1,0 0 1,1 0 0,0 0-1,-1 0 1,1 0 0,0-1-1,0 1 1,2 1 0,5 2-114,1 0 0,-1 0 0,1-1 0,0-1 0,0 0 0,0 0 0,19 3 0,0-2-642,48 0 0,-30-4-546,0-2-1,0-3 1,0-1-1,58-16 0,75-29-4560,-177 50 5761,1 0-1,-1 0 1,1 0-1,-1 1 1,1-1-1,-1 1 1,1 0-1,-1 0 1,6 1-1,-8-1 85,0 0 0,0 1 0,-1-1 0,1 0 0,0 1 0,0-1 0,-1 0 0,1 1 0,0-1 0,-1 1 0,1-1 0,0 1 0,-1-1 0,1 1 0,-1 0 0,1-1 0,-1 1 0,1 0 0,-1-1 0,1 1 0,-1 0 0,1 1 0,-1 0 20,1-1 0,-1 1 0,0 0 0,0-1-1,0 1 1,0 0 0,0-1 0,-1 1 0,1 0 0,0-1 0,-1 1 0,1 0 0,-1-1 0,0 1 0,0-1 0,1 1 0,-3 2 0,30-60 641,-26 55-545,0 0 0,-1 0 1,1 0-1,-1 0 0,1 0 1,-1 0-1,1 0 0,-1 0 1,1 0-1,-1 0 0,0-1 1,0 1-1,0 0 0,0 0 1,0 0-1,0 0 0,0-1 1,0 0-1,-14 5 2525,-18 22 1908,30-22-4280,0-1 0,1 0 0,-1 1 0,1-1 0,-1 1 0,1-1 0,0 1 0,0 0 0,0-1 0,0 1 0,0 0 0,1 0 0,-1 0 0,1 0 0,0 0 0,0-1 0,0 1 0,0 4 0,2-2-19,-1 1 0,1 0 1,-1-1-1,1 1 0,1-1 1,-1 0-1,1 0 0,6 9 0,2 0-64,1 0 0,0 0 1,1-1-1,1-1 0,17 13 0,-20-17-262,0-1 1,1 0-1,-1-1 0,1-1 1,0 0-1,1 0 1,-1-1-1,1 0 1,0-2-1,23 4 1,-26-6-649,0 0 0,0 0 0,0-1 0,0 0 0,0-1 0,-1 0 0,1 0 0,0-1 0,13-6 0,7-5-2476</inkml:trace>
</inkml:ink>
</file>

<file path=ppt/ink/ink92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2.7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7 9472,'-3'0'644,"-8"1"2027,11-1-2639,0 0 0,-1 0 1,1 0-1,0 0 0,0 0 0,0 0 1,0 0-1,0 0 0,0 0 0,-1 0 0,1 0 1,0 0-1,0 0 0,0 0 0,0 0 0,0-1 1,0 1-1,0 0 0,0 0 0,0 0 1,-1 0-1,1 0 0,0 0 0,0 0 0,0 0 1,0-1-1,0 1 0,0 0 0,0 0 1,0 0-1,0 0 0,0 0 0,0 0 0,0-1 1,0 1-1,0 0 0,0 0 0,0 0 0,0 0 1,0 0-1,0-1 0,0 1 0,0 0 1,0 0-1,0 0 0,0 0 0,0 0 0,1 0 1,-1 0-1,0-1 0,0 1 0,0 0 0,0 0 1,0 0-1,0 0 0,0 0 0,1 0 1,-1-2 4681,0 2-3093,1 0-1508,0 0 0,0 0 0,0-1 0,-1 1 0,1 0 0,0 0 0,0 0-1,0 0 1,0 0 0,-1 0 0,1 1 0,0-1 0,0 0 0,0 0 0,-1 0 0,1 1-1,0-1 1,0 0 0,-1 1 0,1-1 0,0 1 0,-1-1 0,2 1 0,4 11 15,-1-1-1,0 1 1,0 0 0,-1 0 0,-1 0 0,3 16 0,-4-21 1,11 70 852,-4 0 1,1 105 0,-8-122-621,12 280 1026,-13-334-1374,3 70 367,18 93 0,-18-148-350,1-1-1,0 0 0,1 0 1,2-1-1,0 0 0,0 0 1,2-1-1,1 0 0,23 31 0,-30-44-150,0-1 0,0 1 0,0-1 0,1 0 1,0-1-1,0 1 0,0-1 0,0 0 0,0 0 0,1-1 0,-1 1 0,1-1 0,0 0 0,0-1 0,0 1 0,0-1 0,0 0 0,0-1 0,0 0 0,8 0 0,-3-2-664,1 0 0,-2-1 0,1 0 0,0-1 1,0 0-1,-1-1 0,0 0 0,0 0 0,15-12 0,14-10-3054</inkml:trace>
</inkml:ink>
</file>

<file path=ppt/ink/ink92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3.1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52 8832,'32'-9'4352,"44"-1"-3584,-58 4 6527,43-4-7167,-13 6 128,46-5-128,-23 6 0,27 3-1280,-24 0 128,-8 0-1664,-12 0 129</inkml:trace>
</inkml:ink>
</file>

<file path=ppt/ink/ink92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3.6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67 423 9344,'0'0'127,"-1"1"1,1-1 0,-1 1 0,1-1 0,0 0-1,-1 1 1,1-1 0,0 1 0,-1-1 0,1 1-1,0 0 1,-1-1 0,1 1 0,0-1-1,0 1 1,0-1 0,0 1 0,0 0 0,0-1-1,0 1 1,0-1 0,0 1 0,0 0-1,0-1 1,0 1 0,0-1 0,0 1 0,0 0-1,0-1 1,1 1 0,-1-1 0,0 1-1,1-1 1,-1 1 0,0-1 0,1 1 0,-1-1-1,0 1 1,1-1 0,-1 0 0,1 1 0,34 17 4904,-16-13-4160,-1-1 0,1 0 0,21 1 0,-8-3-776,0-2 1,0-1-1,0-1 0,-1-2 0,1-1 0,31-10 1,-46 10-83,0-1-1,-1 0 1,0-2 0,0 1 0,-1-2 0,0 0 0,-1-1-1,0-1 1,0 0 0,-1 0 0,0-2 0,19-23 0,-28 30-76,0 0 1,0 0 0,-1-1 0,1 0 0,-1 1-1,-1-1 1,1 0 0,-1 0 0,-1 0 0,1-1-1,-1 1 1,0 0 0,-1-1 0,0 1 0,0 0 0,0-1-1,-1 1 1,0 0 0,-1-1 0,0 1 0,0 0-1,0 0 1,-1 0 0,0 1 0,0-1 0,-1 0-1,0 1 1,0 0 0,0 0 0,-1 0 0,0 1-1,0 0 1,0-1 0,-1 2 0,1-1 0,-1 1 0,-11-6-1,-1 0-60,-1 0-1,0 2 0,0 0 1,-1 1-1,0 1 0,0 1 1,-27-3-1,12 8 92,-1 1 0,1 2 1,-1 1-1,1 1 0,1 3 0,-1 0 0,1 3 1,-52 22-1,81-31 58,1 0 1,0 0-1,0 0 1,0 0-1,0 1 1,1 0 0,-1-1-1,1 1 1,0 1-1,-1-1 1,1 0-1,0 1 1,1 0-1,-1-1 1,-3 9 0,5-10-17,1-1 0,0 0 0,0 1 1,0-1-1,-1 1 0,1-1 0,1 0 1,-1 1-1,0-1 0,0 1 0,0-1 0,1 0 1,-1 1-1,1-1 0,-1 0 0,1 1 1,-1-1-1,1 0 0,1 2 0,0 0 6,1-1 1,-1 1-1,1-1 0,0 1 0,0-1 0,0 0 0,0 0 0,0 0 0,0-1 0,5 2 0,9 4 26,1-2 0,-1 0 1,1-1-1,1-1 0,-1-1 0,34 0 0,116-11-136,-150 8 33,7-2-64,1-1-1,-1-1 1,0-1 0,0-1-1,45-20 1,-70 27 144,1-1 0,0 0 1,0 1-1,-1-1 1,1 1-1,0-1 0,0 1 1,0 0-1,0-1 0,0 1 1,0 0-1,0-1 1,0 1-1,0 0 0,0 0 1,0 0-1,0 0 0,0 0 1,0 0-1,0 0 1,0 0-1,-1 1 0,1-1 1,0 0-1,0 0 0,0 1 1,0-1-1,0 1 1,0-1-1,0 1 0,-1-1 1,1 1-1,0-1 0,0 1 1,1 1-1,-2 1 111,1 0-1,-1 1 0,1-1 1,-1 0-1,0 0 1,0 0-1,0 1 0,-2 5 1,2-5-118,-2 9 376,1 1 0,0-1-1,1 0 1,1 1 0,0-1 0,1 0 0,5 21 0,-5-27-237,1 1 0,0-1 1,1 0-1,0 0 0,0-1 0,0 1 0,1-1 1,0 0-1,0 0 0,0-1 0,1 1 0,0-1 1,0 0-1,0-1 0,8 5 0,9 3-74,0-1 1,0-1-1,1-1 0,0-1 0,1-1 0,-1-2 1,1 0-1,41 2 0,143-14-4430,-110-4 640</inkml:trace>
</inkml:ink>
</file>

<file path=ppt/ink/ink92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4.6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87 6272,'3'-2'873,"-1"-1"0,1 0-1,-1 1 1,1-1 0,0 1 0,0 0 0,0 0 0,0 0 0,6-3 0,2 1 173,0 0 1,1 1-1,20-3 1,23-7 352,-32 6-1280,1 0-1,0 2 1,0 0-1,0 2 1,0 0-1,0 2 1,1 1-1,46 6 1,-66-6-71,1 2-1,-1-1 1,1 0 0,-1 1 0,0 0 0,0 0 0,0 1 0,0 0-1,-1-1 1,1 2 0,-1-1 0,1 0 0,-1 1 0,0 0-1,0 0 1,-1 0 0,1 0 0,-1 1 0,0-1 0,0 1 0,-1 0-1,1 0 1,-1 0 0,0 0 0,0 0 0,-1 1 0,1-1 0,-1 0-1,0 1 1,-1-1 0,0 1 0,1-1 0,-2 1 0,1-1 0,-1 1-1,-2 10 1,-3 10 119,-2 1-1,0-1 0,-2-1 0,-1 0 0,-1 0 1,-1-1-1,-1 0 0,-2-2 0,0 1 0,-34 34 1,0-5 84,-4-2 0,-114 81 0,152-118-200,13-10-64,0-1 1,0 1-1,-1 0 0,1-1 0,0 0 0,-1 0 0,0 0 1,1 0-1,-1-1 0,0 1 0,0-1 0,0 0 0,-7 1 1,10-2 11,1 0 1,0 0 0,0 0-1,-1 0 1,1 0-1,0 0 1,-1 0 0,1 0-1,0 0 1,0 0 0,-1 0-1,1-1 1,0 1 0,0 0-1,-1 0 1,1 0 0,0 0-1,0 0 1,0-1 0,-1 1-1,1 0 1,0 0 0,0 0-1,0 0 1,-1-1 0,1 1-1,0 0 1,0 0 0,0-1-1,0 1 1,0 0 0,0 0-1,-1-1 1,1 1 0,0 0-1,0 0 1,0-1 0,0 1-1,0 0 1,0 0 0,0-1-1,0 1 1,0 0-1,0-1 1,0 1 0,8-18-15,20-19-82,-24 33 94,1-1 1,-1 1 0,1 0 0,0 0 0,-1 0-1,2 1 1,-1 0 0,0 0 0,1 0 0,-1 0-1,10-2 1,-11 5 16,0-1 0,0 1-1,0-1 1,0 1 0,0 0 0,0 1-1,0-1 1,0 1 0,0 0 0,0 0-1,0 0 1,0 0 0,0 1 0,-1-1-1,1 1 1,-1 0 0,1 0-1,3 3 1,6 4-61,0-1 0,1 0 0,0-1 0,0 0-1,0-2 1,1 0 0,0 0 0,0-1 0,0-1 0,1 0-1,-1-2 1,1 1 0,-1-2 0,1 0 0,-1-1 0,1 0 0,-1-2-1,21-5 1,21-1-1686,-16 7-2272,-23 2 784</inkml:trace>
</inkml:ink>
</file>

<file path=ppt/ink/ink92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20 7424,'-6'0'3712,"29"-3"-2048,-23 3 4607,15-4-5759,-5-1 0,22 1 384,-9 1 0,29 3-1152,-9 0 128,13 0 512,-8 0 128,8 3-512,-14 1 128,6 1-1536,-10-1 128,-6-8-1664,-9-1 129</inkml:trace>
</inkml:ink>
</file>

<file path=ppt/ink/ink92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5.3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8 9728,'-29'-7'4864,"44"46"-5632,-12-32 8063,11 18-7167,-3 2 128,3 8 0,1 1 0,2 10-768,-2-14 128,4 11-1408,-5-11 128,1-9-1023,-3-7-1</inkml:trace>
</inkml:ink>
</file>

<file path=ppt/ink/ink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2.58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174 0 7424,'9'32'3712,"25"109"-4224,-25-102 6911,0 28-6271,-13 22 0,-15 2-512,-5 23 128,-13-9-1279,-2 8-1,-13 10-512,-8-18 0</inkml:trace>
</inkml:ink>
</file>

<file path=ppt/ink/ink92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5.6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13 10752,'-39'-4'5376,"64"-1"-7936,-22 5 10239,8-4-8831,-2 4 128,-4 0-2559,-5 0 127,9 0 3072,0 0 128</inkml:trace>
</inkml:ink>
</file>

<file path=ppt/ink/ink92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6.0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109 460 8704,'0'0'292,"0"1"1,0-1-1,-1 1 1,1-1-1,0 1 1,0-1 0,0 1-1,0-1 1,0 1-1,0 0 1,0-1-1,0 1 1,0-1-1,1 1 1,-1-1-1,0 1 1,0-1 0,0 1-1,1-1 1,-1 0-1,0 1 1,0-1-1,1 1 1,-1-1-1,0 1 1,1-1-1,-1 0 1,0 1-1,1-1 1,-1 0 0,1 0-1,-1 1 1,1-1-1,-1 0 1,1 1-1,12 8 2880,-2-2-3628,2 0 629,1-1-1,1 0 1,-1-1-1,1-1 1,0-1 0,0 0-1,0 0 1,0-2-1,1 0 1,-1 0-1,0-2 1,1 0-1,14-3 1,-7 0-65,-1 0 1,0-2-1,0 0 1,0-2-1,-1 0 1,0-2-1,0 0 1,21-15-1,-32 18-83,1-1 1,-1-1-1,0 0 0,-1 0 0,0-1 1,-1 0-1,1 0 0,-2-1 0,0 0 0,8-16 1,-13 23-21,0-2 0,-1 1 0,1 0 0,-1 0 0,0 0 0,-1-1 0,1 1 0,-1 0 0,0-1 0,0 1 0,-1 0 0,0-1 0,0 1 0,0 0 0,0 0 0,-1 0 0,0 0 0,0 0 0,0 0 1,-6-8-1,-1-1-23,0 2 0,-1-1 1,0 1-1,-1 1 0,-21-17 1,14 14 6,-1 0 0,0 2 1,-1 1-1,0 0 0,-1 1 1,0 1-1,-1 2 0,1 0 1,-1 1-1,-1 1 0,1 1 1,-1 1-1,-25-1 0,31 4-1,1 0 1,0 1-1,-1 0 0,1 1 0,0 1 1,-25 8-1,32-8 10,-1 0 0,1 1 0,1 1 0,-1 0 0,1 0 0,-1 0 0,1 1 0,1 0 0,-1 1 0,1 0 0,-10 12 0,14-14-25,0 0 0,0 1 1,0-1-1,1 1 1,0-1-1,0 1 1,0 0-1,1 0 0,-1-1 1,2 1-1,-1 0 1,0 0-1,1 0 1,1 0-1,-1 0 0,1 0 1,0 0-1,2 8 1,3 9-538,1-1 0,1 0 0,14 25 1,-21-45 485,3 9-432,1-1 1,1 0-1,-1-1 0,2 1 0,-1-1 0,1 0 0,1 0 1,0-1-1,14 12 0,34 20-2583</inkml:trace>
</inkml:ink>
</file>

<file path=ppt/ink/ink92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6.4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34 113 8960,'-2'0'342,"1"0"0,-1 0 1,1 0-1,0 0 0,-1 0 0,1 0 1,0 0-1,-1 1 0,1-1 0,0 1 1,0-1-1,-1 1 0,1-1 0,0 1 1,0 0-1,0-1 0,0 1 0,0 0 1,-1 0-1,2 0 0,-1 0 1,0 0-1,0 0 0,0 0 0,0 0 1,1 0-1,-1 1 0,0 0 0,2 20 5445,4-4-5233,-3-11-1439,56 141 2199,-38-105-712,19 67-1,-39-108-597,1 0-1,-1 0 1,0 1 0,0-1 0,0 0-1,0 0 1,0 1 0,0-1 0,-1 0-1,1 0 1,-1 0 0,1 1 0,-1-1-1,0 0 1,0 0 0,-2 4 0,3-6-2,-1 0 0,1 1 0,0-1 0,0 0 0,-1 1 0,1-1 0,0 0 0,-1 0 0,1 1 0,0-1 0,-1 0 0,1 0 0,-1 1 0,1-1 0,0 0 0,-1 0 0,1 0 0,-1 0 0,1 0 0,-1 0 0,1 1 0,0-1 0,-1 0 0,1 0 0,-1 0 1,1-1-1,-1 1 0,1 0 0,0 0 0,-1 0 0,0-1-1,-1 0 1,1 0-1,0 0 0,0 0 1,0 0-1,0 0 1,1 0-1,-1 0 0,0 0 1,0-1-1,1 1 1,-1 0-1,1 0 0,-1-1 1,0-1-1,-4-13-30,1-1 0,0 0 0,2 1-1,-1-1 1,2-1 0,0 1 0,2 0 0,-1 0-1,2 0 1,0 0 0,2 0 0,-1 0 0,8-19-1,-4 18 2,0 0 0,1 0 0,0 1 0,2 0 0,0 0-1,1 1 1,0 1 0,2 0 0,0 0 0,0 1 0,25-19 0,-33 29 66,0 0 1,0 0-1,1 1 1,-1 0-1,1 0 1,0 0-1,0 1 1,0 0-1,0 0 1,0 1-1,0-1 1,1 1-1,-1 1 1,0-1-1,1 1 1,-1 0-1,1 0 1,-1 1-1,0 0 1,1 0-1,-1 1 1,0-1-1,0 1 1,0 1-1,0-1 1,0 1-1,-1 0 1,1 0 0,-1 1-1,0 0 1,0 0-1,0 0 1,0 0-1,-1 1 1,5 5-1,14 18 271,0 2-1,-2 0 1,-1 2-1,18 41 0,-22-42-898,1 0 0,1-1 0,2-1 0,41 48 0,-64-77-4658,-7-7 1664</inkml:trace>
</inkml:ink>
</file>

<file path=ppt/ink/ink92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0:16.8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0 257 9600,'18'2'4220,"0"6"-2844,0 1 455,0-5 2517,2-1-3365,32 6 576,82 4-1,-118-13-1456,1 0 0,-1-1 0,0-1 0,0-1 0,0 0 0,0-1 0,0 0 0,-1-2 0,22-10 0,-30 13-80,-1-1 0,1 0-1,-1-1 1,0 1 0,0-1-1,-1-1 1,0 1 0,0-1-1,0 0 1,0 0 0,-1 0-1,0 0 1,0-1 0,3-7-1,-6 9-28,1 1-1,-1 0 0,0 0 0,0-1 0,0 1 0,-1-1 0,0 1 0,0 0 0,0-1 1,0 1-1,0-1 0,-1 1 0,0-1 0,0 1 0,0 0 0,0 0 0,-1-1 0,0 1 1,0 0-1,0 0 0,0 1 0,-1-1 0,1 0 0,-6-4 0,0 0-10,-1 1 0,0 1 0,0-1 0,-1 1 0,1 1 0,-1 0 0,0 1 0,-1 0 0,1 0 1,-1 1-1,0 0 0,0 1 0,0 0 0,0 1 0,0 0 0,0 1 0,-21 2 0,22-1 46,-1 0 0,0 1-1,0 0 1,0 1 0,1 1 0,-1-1 0,1 1 0,-12 7 0,16-7 24,1 0 1,-1-1-1,1 2 0,0-1 1,0 0-1,0 1 1,1 0-1,0 0 0,0 1 1,0-1-1,0 1 1,1 0-1,-5 11 1,6-12-2,1 0 1,-1 0-1,1 0 1,1 0 0,-1 0-1,1 0 1,0 0 0,0 0-1,0 0 1,0 0-1,1 0 1,0 0 0,0 0-1,3 5 1,-1-1 36,1-1 0,0 1 1,1-1-1,0 0 0,0-1 1,1 1-1,7 7 0,3 1 71,1-1-1,0 0 1,1-1-1,0-2 1,29 16-1,-12-9-210,0 1-31,53 21 0,-23-24-2451,-58-16 1684,1 0 0,-1-1 0,1 0-1,-1 0 1,1-1 0,9-1 0,14-6-2884</inkml:trace>
</inkml:ink>
</file>

<file path=ppt/ink/ink92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0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229 239 3840,'-18'-29'4387,"17"25"-3698,-1 1 1,1-1 0,-1 1-1,0 0 1,-1 0-1,1 0 1,0 0 0,-1 0-1,-3-2 1,5 4-617,-1 1-1,1-1 1,-1 1-1,1-1 1,0 1 0,-1 0-1,1 0 1,-1 0-1,1 0 1,-1 0 0,1 0-1,-1 0 1,1 0-1,-1 1 1,1-1 0,0 0-1,-1 1 1,1 0-1,0-1 1,-1 1 0,1 0-1,0-1 1,0 1-1,-1 0 1,1 0-1,0 0 1,0 0 0,0 0-1,-1 2 1,-5 4 205,0 1 1,0 0-1,1 0 0,0 0 1,0 1-1,1-1 1,1 2-1,-1-1 1,1 0-1,1 1 0,0-1 1,0 1-1,1 0 1,0 0-1,1 0 0,0 1 1,1 11-1,-1-14-217,2 0 1,-1 0-1,1 1 0,0-1 0,1 0 0,0 0 0,0 0 1,1 0-1,0 0 0,0-1 0,1 1 0,0-1 0,0 0 1,1 0-1,0-1 0,0 1 0,0-1 0,1 0 0,0 0 1,0-1-1,9 7 0,1-4-18,0 0 0,1 0 0,0-2 0,0 0 0,1-1 0,-1-1 0,1 0 0,0-2 0,0 0 0,0-1 0,0 0 0,0-2 0,0 0 0,33-7 0,-39 6-50,0 0 1,-1-1 0,0-1-1,1 0 1,-2 0-1,1-1 1,0-1-1,-1 0 1,0 0 0,0-1-1,-1 0 1,0-1-1,0 0 1,-1 0-1,0-1 1,0 0 0,-1 0-1,0-1 1,-1 0-1,0 0 1,0-1-1,-1 0 1,5-15 0,-8 15-23,0 0 0,-1 0 0,0-1 0,-1 1 0,0 0 0,0-1 0,-2 1 0,1 0 0,-1-1 0,-1 1 0,0 0 0,-1 1 0,0-1 1,0 1-1,-1-1 0,0 1 0,-1 0 0,0 1 0,-10-11 0,5 5-5,-1 2 1,0-1-1,-1 1 1,-1 1-1,0 0 1,0 1-1,-1 1 0,-1 0 1,0 1-1,0 1 1,-23-9-1,22 13 16,0 0 0,-1 0-1,0 2 1,0 0 0,1 1 0,-1 1-1,0 0 1,0 2 0,0 0-1,1 1 1,-1 0 0,1 2 0,0 0-1,0 1 1,0 0 0,1 2-1,0 0 1,0 1 0,1 0 0,-20 17-1,31-23-24,0 1-1,0-1 1,1 1 0,0 0-1,0 0 1,0 0-1,0 0 1,0 1-1,1-1 1,0 1 0,0 0-1,0 0 1,1-1-1,0 1 1,-1 0-1,2 0 1,-1 0 0,1 1-1,-1-1 1,1 0-1,1 0 1,-1 0-1,2 5 1,0-4-131,0 0 0,1 0-1,-1 0 1,1 0 0,1-1 0,-1 0 0,1 1-1,0-1 1,0-1 0,0 1 0,1 0 0,0-1 0,0 0-1,0 0 1,0-1 0,0 1 0,1-1 0,7 3-1,55 19-2491,3-10-171</inkml:trace>
</inkml:ink>
</file>

<file path=ppt/ink/ink92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1.1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4608,'2'3'624,"0"0"-1,0 1 1,0-1 0,0 0 0,-1 1-1,1-1 1,-1 1 0,0 0 0,0 0 0,0-1-1,0 1 1,-1 0 0,0 0 0,0 0-1,0 4 1,0 86 1346,-1-57-2016,0 149 1379,4 252 1378,4-310-2163,32 178 1,-2-125-223,-8-65-4236,-25-104 1329,1-7-235</inkml:trace>
</inkml:ink>
</file>

<file path=ppt/ink/ink92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1.5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7936,'-14'9'3968,"37"11"-4608,-17-13 6527,-1 5-5503,-5 15 0,4-4 128,1 5 0,-2 8-896,8-6 128,-2-1-768,5-6 1,6-16-1409,3-11 128</inkml:trace>
</inkml:ink>
</file>

<file path=ppt/ink/ink92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1.8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 11136,'-48'10'5503,"53"-1"-8446,4-9 10494,2 0-11007,-3 0 1,12-9-1793,12-1 0</inkml:trace>
</inkml:ink>
</file>

<file path=ppt/ink/ink92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2.9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34 603 5504,'-25'0'2804,"25"0"-2707,-1 0 0,1 0 0,0 0 0,-1 0 0,1 0 0,0 0 1,-1 0-1,1 0 0,0 0 0,-1 0 0,1 0 0,0 1 0,-1-1 1,1 0-1,0 0 0,0 0 0,-1 1 0,1-1 0,0 0 1,0 0-1,-1 1 0,1-1 0,0 0 0,0 0 0,0 1 0,-1-1 1,1 0-1,0 1 0,0-1 0,0 0 0,0 1 0,0-1 1,0 0-1,0 1 0,0-1 0,0 0 0,0 1 0,0-1 0,0 0 1,0 1-1,0-1 0,0 0 0,0 1 0,0-1 0,0 0 1,0 1-1,1-1 0,-1 0 0,0 1 0,0-1 0,0 0 0,0 1 1,1-1-1,-1 0 0,0 0 0,0 1 0,1-1 0,-1 0 0,0 0 1,1 0-1,-1 0 0,0 1 0,0-1 0,1 0 0,-1 0 1,2 0 22,0 0 0,0 1 0,0-2 0,-1 1 0,1 0 0,0 0 0,-1 0 1,1-1-1,0 1 0,0-1 0,-1 1 0,1-1 0,-1 0 0,1 0 1,-1 0-1,1 0 0,1-1 0,31-21 1109,-8 3-990,-1-1 0,-1-2 0,-1 0 0,-1-2-1,-1 0 1,-1-2 0,19-33 0,-32 47-197,1-1 0,-1-1 0,-1 1 0,-1-1 0,0 0 0,-1 0 0,-1-1-1,0 1 1,-1-1 0,0 0 0,-2 0 0,0 1 0,0-1 0,-2 0 0,0 0 0,-7-27 0,-10-2 141,18 43-148,-1-1 0,1 1 0,0 0 1,-1 0-1,0 0 0,1 0 1,-1 0-1,0 0 0,0 0 0,0 1 1,0-1-1,0 1 0,0-1 0,-1 1 1,-1-1-1,4 2-31,-1 0 0,1 0 0,0 0-1,0 0 1,0 0 0,0 0 0,0-1 0,-1 1 0,1 0-1,0 0 1,0 0 0,0 0 0,0 0 0,-1 0 0,1 1-1,0-1 1,0 0 0,0 0 0,0 0 0,0 0 0,-1 0-1,1 0 1,0 0 0,0 0 0,0 0 0,0 0 0,0 0-1,0 0 1,-1 1 0,1-1 0,0 0 0,0 0 0,0 0-1,0 0 1,0 0 0,0 0 0,0 1 0,0-1 0,0 0-1,0 0 1,0 0 0,-1 0 0,1 0 0,0 1 0,0-1-1,0 0 1,0 0 0,0 0 0,0 0 0,0 1 0,0-1-1,1 0 1,-1 0 0,0 0 0,0 0 0,0 0 0,0 1-1,0-1 1,0 0 0,0 0 0,0 0 0,0 0 0,0 0-1,0 1 1,1-1 0,-1 0 0,0 0 0,0 0 0,0 0-1,8 11 134,8-2-90,1 0-1,-1 0 0,1-2 1,1 0-1,0-1 0,-1-1 1,2 0-1,19 1 0,12 0 2,83 0-1,70-24-47,-202 18 1,0-1 1,1 1-1,-1 0 0,1 0 0,-1 0 0,1 0 0,-1 0 0,1 0 1,-1 1-1,1-1 0,-1 0 0,0 1 0,1-1 0,-1 1 0,1 0 0,-1-1 1,0 1-1,0 0 0,1 0 0,-1-1 0,0 1 0,1 2 0,-2-2 2,0 0 0,0 0 0,0 0-1,0 1 1,0-1 0,0 0-1,0 0 1,-1 0 0,1 0 0,0 0-1,-1 0 1,1 0 0,-1 0 0,1 0-1,-1 0 1,0 0 0,1 0-1,-1 0 1,0-1 0,0 1 0,-1 1-1,-9 8 22,0 0 0,-24 15 0,31-22-32,-10 8 56,0 2 1,1-1 0,0 2 0,1-1-1,0 2 1,2 0 0,-1 0 0,2 1-1,-10 21 1,19-37-46,-5 8 63,1 0-1,1 0 1,-1 0-1,1 0 1,1 1-1,0-1 1,0 1-1,0 0 1,1 0-1,0-1 1,1 1-1,0 0 1,1 0-1,1 12 1,0-15-19,0 1 1,0-1 0,0 0 0,1 0 0,0 0 0,0 0 0,1-1 0,0 1 0,0-1 0,0 0 0,0 0 0,1 0 0,0-1 0,0 1 0,0-1 0,0 0 0,1-1 0,-1 1 0,8 2 0,5 2 1,1-1 1,0-1 0,-1-1 0,2-1 0,-1 0-1,0-1 1,1-1 0,31-2 0,-21-1-93,0-1 0,0-2 1,0-1-1,53-17 0,-70 19-19,0-2 0,0 1 0,0-2-1,-1 0 1,0 0 0,0-1 0,0-1-1,-1 0 1,0 0 0,-1-1 0,19-20 0,-28 28 62,-1 0 1,1 0 0,-1 0-1,1 0 1,-1 1-1,1-1 1,-1 0 0,1 0-1,-1 0 1,0 0 0,0 0-1,0 0 1,1 0 0,-1 0-1,0 0 1,0 0-1,0 0 1,0-1 0,-1 1-1,1 0 1,0 0 0,0 0-1,-1 0 1,1 0 0,0 1-1,-1-1 1,1 0 0,-1 0-1,1 0 1,-1 0-1,1 0 1,-1 0 0,0 1-1,0-1 1,1 0 0,-1 1-1,0-1 1,-1-1 0,1 2 2,1 0 1,-1 0 0,1-1-1,0 1 1,-1 0 0,1 0-1,-1 0 1,1 0 0,-1 0-1,1 0 1,-1 0-1,1 0 1,-1 0 0,1 0-1,-1 0 1,1 0 0,-1 0-1,1 0 1,0 0 0,-1 0-1,1 0 1,-1 0 0,1 1-1,-1-1 1,1 0 0,-1 0-1,1 1 1,-1 0 2,1-1-1,-1 1 1,1 0-1,0 0 1,-1 0 0,1-1-1,0 1 1,0 0-1,0 0 1,0 0 0,0 0-1,0-1 1,0 1-1,0 0 1,0 0-1,0 0 1,0 0 0,0 0-1,0-1 1,1 1-1,-1 0 1,1 1 0,2 5 34,0 0 1,1 0 0,0-1 0,0 1 0,1-1 0,0 0 0,0 0 0,0 0 0,1-1 0,0 1 0,0-1 0,0-1 0,1 1 0,-1-1-1,10 4 1,4 2 50,0-1 0,0-1 0,1-1 0,27 6 0,-24-9-60,-1 0 1,0-2-1,1-1 0,0-1 1,-1-1-1,1-1 0,-1 0 1,0-2-1,0-1 0,39-14 1,-52 15-40,0 0 1,0-1 0,-1 0 0,0-1 0,0 0 0,0 0 0,0-1-1,-1 0 1,-1 0 0,1-1 0,7-11 0,-10 12-8,-1 0-1,0-1 1,-1 1 0,1-1 0,-2 1-1,1-1 1,-1 0 0,0 0 0,-1 0 0,0-1-1,0 1 1,0 0 0,-1 0 0,-1-1-1,1 1 1,-3-11 0,0 6-15,-1-1 1,0 1 0,0 1-1,-2-1 1,1 0-1,-1 1 1,-1 0-1,0 1 1,-1 0 0,0 0-1,-1 0 1,0 1-1,-1 0 1,0 1 0,0 0-1,-1 1 1,0 0-1,-1 1 1,1 0-1,-1 0 1,-1 1 0,1 1-1,-1 0 1,0 1-1,0 1 1,0 0-1,-1 0 1,-14 0 0,1 2 6,0 1 0,0 2 1,1 1-1,-1 1 0,1 1 1,-44 14-1,57-15 25,0 0 0,0 2 0,0-1 0,1 2 0,0-1 0,1 2 0,-1 0 0,1 0 0,1 1 0,0 0 0,0 0 0,0 2 1,2-1-1,-16 22 0,22-28 6,0 0 0,0 0 0,1 0 0,-1 0 0,1 0-1,0 1 1,0-1 0,0 0 0,0 1 0,1-1 0,0 0 0,0 1 0,0-1 0,1 0 0,-1 1 0,1-1 0,0 0 0,0 1 0,0-1 0,1 0 0,-1 0 0,1 0 0,0 0 0,1-1 0,-1 1 0,0 0 0,1-1 0,0 1 0,0-1 0,0 0 0,0 0 0,6 3 0,3 3 5,1 0 1,-1-1-1,2-1 1,-1 0-1,1-1 0,0 0 1,1-1-1,16 3 1,24 3-158,-1-2 0,2-2 0,-1-3 0,0-3 0,1-2 0,-1-2 0,81-15 0,-83 3-327,-50 14 430,-1 0 0,1 0-1,0-1 1,-1 1 0,1-1 0,-1 1 0,0-1 0,1 0-1,-1 0 1,0 0 0,0 0 0,0-1 0,-1 1 0,4-5 0,-5 6 51,1 0 0,-1 0 0,0 0 1,0 0-1,0 1 0,1-1 1,-1 0-1,0 0 0,0 0 0,0 0 1,0 0-1,-1 0 0,1 0 1,0 1-1,0-1 0,0 0 0,-1 0 1,1 0-1,0 0 0,-1 1 1,1-1-1,-1 0 0,1 0 0,-1 1 1,1-1-1,-1 0 0,0 1 1,1-1-1,-1 1 0,0-1 0,1 1 1,-1-1-1,0 1 0,0-1 1,0 1-1,1 0 0,-1-1 0,0 1 1,0 0-1,0 0 0,0-1 1,1 1-1,-1 0 0,0 0 0,-1 0 1,-41-1 966,41 1-922,0 0 1,1 0-1,-1 0 0,0 0 0,0 1 1,0-1-1,0 1 0,0 0 0,0-1 1,0 1-1,0 0 0,1 0 0,-1 0 1,0 0-1,1 1 0,-1-1 0,1 0 1,-1 1-1,1-1 0,0 1 0,0-1 0,-1 1 1,1-1-1,0 1 0,0 0 0,1 0 1,-1 0-1,0-1 0,0 1 0,1 0 1,0 0-1,-1 0 0,1 0 0,0 0 1,0 0-1,0 0 0,0 0 0,0 0 0,0 0 1,0 0-1,1 0 0,-1 0 0,2 2 1,0 2 19,1 0 1,0 0-1,0-1 1,1 1 0,-1-1-1,1 0 1,0 0-1,1-1 1,-1 1 0,1-1-1,0 0 1,10 7-1,6 0-141,1-1 0,0 0-1,0-2 1,1-1-1,0 0 1,1-2-1,-1-1 1,1 0-1,44-1 1,-47-3-836,0-1 1,0-1-1,0-1 1,0 0-1,-1-2 0,38-13 1,-4-11-2577</inkml:trace>
</inkml:ink>
</file>

<file path=ppt/ink/ink92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3.5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0 7168,'-2'0'162,"1"0"0,-1 1-1,1-1 1,-1 0 0,1 1 0,-1-1 0,1 1 0,-1 0 0,1-1 0,-1 1 0,1 0 0,0 0 0,-1 0-1,1 0 1,0 0 0,0 0 0,0 0 0,0 0 0,0 1 0,0-1 0,0 0 0,0 1 0,0-1-1,1 0 1,-1 1 0,0-1 0,1 1 0,0-1 0,-1 1 0,1 1 0,-8 62 4136,7-42-3504,-12 226 60,12 1-1,33 275 0,-32-524-852,3 31-364,-1 0 0,-2 49 0,0-80 234,0 0-1,0 0 1,0 0-1,0 0 1,0 1-1,0-1 1,0 0-1,-1 0 0,1 0 1,0 0-1,-1 0 1,1 0-1,0 0 1,-1 0-1,1 0 1,-1 0-1,0 0 0,1 0 1,-1 0-1,0-1 1,0 1-1,1 0 1,-1 0-1,0-1 1,0 1-1,0 0 0,0-1 1,0 1-1,0-1 1,0 1-1,0-1 1,0 0-1,0 1 0,0-1 1,0 0-1,0 0 1,0 0-1,0 0 1,0 0-1,-2 0 1,-11 0-2303</inkml:trace>
</inkml:ink>
</file>

<file path=ppt/ink/ink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3.13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73 198 6144,'-1'0'123,"0"1"1,1-1-1,-1 0 1,0 1-1,1-1 1,-1 1-1,1 0 1,-1-1-1,1 1 1,-1-1-1,1 1 1,-1 0-1,1-1 0,-1 1 1,1 0-1,0-1 1,0 1-1,-1 0 1,1 0-1,0 0 1,0-1-1,0 1 1,0 0-1,0 0 1,0-1-1,0 1 1,0 1-1,7 31 2127,25 33-638,-31-63-1614,4 6 32,15 29 407,1 0 1,2-2-1,50 60 1,-66-87-319,1-1 0,0 0 0,1-1 0,-1 0 0,1 0 0,1-1 0,-1 0 0,1 0 0,0-1 0,1-1 0,-1 1 0,1-2 0,0 0 0,0 0 0,0-1 0,0 0 0,0-1 0,1 0 0,19-1 0,-19-2-54,0-1 1,0 0-1,0-1 1,0 0-1,-1 0 0,0-2 1,0 1-1,0-1 1,0-1-1,-1 0 1,0 0-1,-1-1 1,0 0-1,0-1 0,0 0 1,-1-1-1,10-15 1,-4 5 7,-2 0 0,-1 0 0,0-1 0,-1 0 0,-1-1-1,-2 0 1,0 0 0,5-31 0,-10 42-43,-1 0-1,0 0 1,-1 0-1,0 0 1,0 0-1,-1 0 1,-1 0-1,0 0 1,-1 1-1,0-1 1,0 0-1,-1 1 0,0 0 1,-8-13-1,7 15-18,-1 0-1,0 1 1,0-1-1,-1 1 0,0 1 1,0-1-1,0 1 1,-1 1-1,0-1 0,0 1 1,0 0-1,-1 1 0,0 0 1,1 1-1,-2-1 1,-17-2-1,8 2-13,-1 2-1,0 1 1,1 1-1,-1 0 1,0 1-1,0 1 1,1 1-1,-1 1 1,1 1-1,0 0 1,0 2 0,1 0-1,-25 13 1,17-6-184,2 0 0,-1 2 1,2 0-1,0 2 1,1 1-1,1 0 0,1 2 1,-30 39-1,43-51-33,1 0 1,1 0-1,0 0 0,0 1 0,1 0 1,0 0-1,1 0 0,-4 18 0,6-25 62,1 1 0,-1 0-1,1 0 1,0 0 0,0-1 0,0 1 0,1 0-1,0 0 1,-1 0 0,1-1 0,0 1-1,1 0 1,-1-1 0,1 1 0,-1-1-1,1 1 1,0-1 0,0 0 0,1 0-1,-1 0 1,1 0 0,-1 0 0,1-1-1,0 1 1,0-1 0,6 4 0,42 14-2082,12-6-64</inkml:trace>
</inkml:ink>
</file>

<file path=ppt/ink/ink92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3.8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0 155 7296,'1'-4'213,"0"0"1,0 1-1,1-1 1,-1 0-1,1 1 1,-1 0-1,1-1 1,0 1-1,1 0 1,-1 0-1,0 0 1,1 0-1,0 0 1,0 1-1,-1-1 1,2 1-1,-1 0 1,5-3-1,7-2 849,0 0 1,0 1-1,22-5 1,-2 1 892,7-4-1628,1 3 1,0 2-1,0 1 1,1 2-1,0 3 1,50 1-1,-71 4-271,-1 0 0,1 1 0,-1 2 1,0 0-1,41 16 0,-49-16 50,-1 2 0,0 0 0,-1 0 1,1 1-1,-2 1 0,1 0 0,-1 1 0,0 0 1,-1 0-1,9 13 0,-15-19-77,-1 1 1,0-1-1,0 1 0,0-1 0,-1 1 1,1 0-1,-1 0 0,0 0 0,-1 0 0,1 1 1,-1-1-1,0 0 0,0 1 0,-1-1 1,0 0-1,0 1 0,0-1 0,0 1 1,-1-1-1,0 0 0,0 1 0,0-1 1,-1 0-1,0 0 0,0 0 0,0 0 1,-1 0-1,1 0 0,-1-1 0,0 1 1,-1-1-1,1 0 0,-7 6 0,-1 1 9,0-1 0,-1-1 0,0 0 0,0-1 0,-1 0 1,0-1-1,-1 0 0,0-1 0,0-1 0,0 0 0,-18 4 0,-4-2-41,1-1 1,-1-2 0,0-2-1,0-1 1,0-2-1,0-1 1,0-2 0,-46-11-1,53 2-1915,28 12 1806,1 1 0,-1 0 0,1-1 0,0 1 0,-1 0 0,1-1 0,0 1 0,-1-1 1,1 1-1,0 0 0,0-1 0,-1 1 0,1-1 0,0 1 0,0-1 0,0 1 0,-1-1 0,1 1 0,0-1 0,0 1 0,0-1 0,0 1 1,0-1-1,0 1 0,0-1 0,0 1 0,0-1 0,1 1 0,-1-1 0,0 1 0,0-1 0,0 1 0,0-1 0,1 1 0,-1-1 0,0 1 0,1-1 1,-1 1-1,0 0 0,1-1 0,-1 1 0,0 0 0,1-1 0,-1 1 0,1 0 0,-1-1 0,1 1 0,-1 0 0,0 0 0,1-1 0,-1 1 1,1 0-1,-1 0 0,1 0 0,-1 0 0,2 0 0,19-8-2725</inkml:trace>
</inkml:ink>
</file>

<file path=ppt/ink/ink92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4.2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 4 6912,'-1'-1'88,"0"1"1,-1-1-1,1 1 1,0-1-1,0 1 1,-1 0-1,1 0 1,0 0-1,0-1 1,-1 1-1,1 0 1,0 1-1,-1-1 1,1 0-1,0 0 1,0 1 0,-1-1-1,1 0 1,0 1-1,0-1 1,0 1-1,-1 0 1,1-1-1,0 1 1,0 0-1,-1 1 1,0 0 108,1 1 1,0-1 0,0 0-1,0 1 1,0-1 0,0 1 0,0-1-1,1 1 1,-1-1 0,1 1-1,0 0 1,0-1 0,0 3 0,2 17 1172,0-1 0,11 40 1,-9-39-1104,121 893 1460,-122-885-2066,-1 0 0,-4 40 0,1-62 54,1-1 1,-1 0 0,0 0-1,-1 0 1,0 0 0,0 0-1,-1-1 1,0 1-1,0-1 1,0 1 0,-1-1-1,0 0 1,0 0-1,0 0 1,-8 7 0,11-12 174,0 0 0,0-1 0,0 1-1,0 0 1,0-1 0,-1 1 0,1-1 0,0 1 0,0-1 0,0 0 0,0 1 0,-1-1 0,1 0 0,0 0 0,0 0 0,-1 0 0,1 0 0,-2 0 0,-20-12-1959</inkml:trace>
</inkml:ink>
</file>

<file path=ppt/ink/ink92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4.60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71 7040,'6'-5'237,"0"0"0,0 0 0,1 1 0,-1 0 0,1 0 0,0 1 1,0 0-1,1 0 0,-1 0 0,1 1 0,-1 1 0,1-1 0,13 0 0,-1-1 369,134-17 4235,-118 18-4449,0 2 1,0 2 0,0 1-1,48 10 1,-67-10-325,0 1 1,0 1 0,0 1-1,-1 0 1,0 1-1,0 0 1,-1 2-1,0 0 1,0 0-1,-1 2 1,0 0 0,-1 0-1,0 1 1,-1 1-1,0 0 1,-1 1-1,-1 0 1,14 23-1,-21-32-7,-1 0 0,1 1 0,-1-1 0,0 0 0,0 1 0,-1 0 1,0-1-1,0 1 0,0 0 0,0 0 0,-1 0 0,0 0 0,0-1 0,-1 1 0,0 0 0,0 0 0,0-1 0,-1 1 0,-3 9 0,2-9-1,0-1 0,-1 1 0,0-1 0,0 0 1,0 0-1,-1 0 0,0-1 0,0 1 0,0-1 1,0-1-1,-1 1 0,1 0 0,-1-1 1,0 0-1,0-1 0,0 1 0,-7 1 0,-5 1 23,-1 0 1,1-1-1,-1-1 0,0 0 0,-27-1 0,37-2-240,-1-1 1,0 0-1,1 0 1,-1-1-1,0-1 1,1 1-1,0-1 1,0-1-1,0 0 1,0 0-1,0-1 1,-11-8-1,18 12-166,0-1 0,0 1 0,0-1-1,0 0 1,0 0 0,1 0-1,-1 0 1,0 0 0,1 0 0,0 0-1,-1-1 1,-1-3 0,2-13-2386</inkml:trace>
</inkml:ink>
</file>

<file path=ppt/ink/ink92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4.9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141 241 7168,'10'65'10623,"-10"-58"-10514,0 0-1,1 0 0,-1-1 0,1 1 0,1 0 0,-1-1 0,1 1 0,0-1 0,1 0 0,-1 1 0,1-1 0,0 0 0,1 0 0,-1-1 1,1 1-1,1-1 0,-1 0 0,1 0 0,6 5 0,-3-4-19,0-1 0,0 0 0,1-1 0,-1 0 0,1 0 0,0-1 0,0 0 0,1 0 0,-1-1 0,0 0 0,1-1 0,14 0 0,-9 0-61,1-1 0,-1-1-1,1-1 1,-1 0 0,0-1 0,0 0-1,0-2 1,0 1 0,-1-2 0,0 0 0,0-1-1,0 0 1,-1-1 0,0 0 0,0-2-1,-1 1 1,11-12 0,-16 12-57,0 0 0,-1 0 0,-1-1 0,1 1 0,-2-1 0,1 0 0,-1-1 0,-1 1 0,0-1 0,-1 0 0,1 1 0,-2-1 0,0 0 0,0 0 0,-2-21 0,0 23 4,0 1 1,0 0-1,-1 0 1,0 0-1,0 1 1,-1-1-1,0 0 1,-1 1-1,1 0 1,-1 0-1,-1 0 1,1 0 0,-1 1-1,0-1 1,-1 1-1,0 1 1,0-1-1,0 1 1,0 0-1,-1 0 1,-13-7-1,3 5-1,0 1-1,-1 0 0,1 2 1,-1 0-1,0 1 0,0 1 0,0 0 1,-1 1-1,1 1 0,-34 5 1,26-1-42,0 1 0,0 1 0,0 1 1,1 1-1,1 1 0,-45 23 0,58-25-265,-1 0 0,2 1-1,-1 0 1,1 0 0,0 1-1,0 1 1,-10 13 0,19-22 205,0 1 0,-1-1 0,1 1 0,0-1 0,0 1 0,0 0 0,1-1 0,-1 1 0,0 0 0,1 0 0,-1-1 0,1 1 0,-1 0 0,1 0 0,0 0 0,0 0 0,0 0 0,0 0 0,0-1 0,0 1 0,1 0 0,-1 0 0,1 0 0,-1 0 0,1-1 0,-1 1 0,1 0 0,0 0 0,0-1 0,0 1 0,0-1 0,0 1 0,0-1 0,1 1 0,-1-1 0,3 2 0,30 25-2325</inkml:trace>
</inkml:ink>
</file>

<file path=ppt/ink/ink92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5.7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69 6144,'2'-2'296,"1"0"0,-1 0 1,1 0-1,0 0 0,0 1 0,0-1 0,0 1 1,0 0-1,0 0 0,0 0 0,1 0 1,-1 1-1,0-1 0,0 1 0,1 0 1,-1 0-1,0 0 0,0 0 0,1 1 1,5 1-1,30-1 4106,14-5-2887,65 6 0,4 0-1814,-47-6 840,-1-3-1,128-29 0,-172 29-367,-56 14 80,-42 13-39,33-7-129,0 1 0,1 1-1,1 2 1,-50 34 0,68-41-33,1 1-1,0 0 1,1 0 0,0 2 0,1 0 0,1 0 0,0 1-1,0 0 1,2 1 0,0 0 0,-14 32 0,22-43-25,0-1 0,0 1 1,1 0-1,-1 0 0,1-1 1,0 1-1,0 0 1,0 0-1,1-1 0,0 1 1,-1 0-1,1 0 0,0-1 1,1 1-1,-1-1 0,1 1 1,-1-1-1,1 0 1,0 0-1,0 1 0,1-1 1,-1 0-1,0-1 0,1 1 1,0 0-1,0-1 0,0 0 1,0 1-1,0-1 1,0 0-1,4 1 0,10 7 58,0-2 1,1 0-1,0-1 0,32 9 0,-16-8-401,0-1 0,1-1 0,67 1-1,-81-8-611,0 0-1,0-1 0,0-1 0,31-9 0,6-9-2036</inkml:trace>
</inkml:ink>
</file>

<file path=ppt/ink/ink92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6.1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 12 5632,'-10'-11'1842,"5"13"643,3 30 2207,0 3-3813,-16 89 700,5 1-1,5 133 0,42 250 684,-32-479-2128,2 1 0,2-1 0,0 0-1,19 51 1,-22-74-289,-1 0 0,1 0 0,0-1 0,0 1 0,1-1 0,0 1 1,-1-1-1,2 0 0,-1 0 0,1-1 0,-1 0 0,1 1 0,1-1 0,-1-1 0,0 1 0,1-1 0,0 0 0,0 0 0,0-1 0,0 0 1,0 0-1,0 0 0,1-1 0,-1 0 0,0 0 0,1-1 0,11 0 0,-14 0-184,1-1 1,-1 1-1,0-1 0,0-1 1,1 1-1,-1-1 0,5-2 1,32-20-2499</inkml:trace>
</inkml:ink>
</file>

<file path=ppt/ink/ink92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6.4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 5888,'-9'0'2944,"23"16"-1152,-5-29 3712,14 13-4993,20 0 129,23 0 0,19 9 0,9-2-1024,4-7 128,7-3-896,-2 3 129,-5 0-1281,-13-4 128</inkml:trace>
</inkml:ink>
</file>

<file path=ppt/ink/ink92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6.9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43 279 3712,'6'13'3207,"-6"-13"-3027,0 1-1,0 0 1,1-1 0,-1 1 0,0-1-1,0 1 1,0 0 0,0-1 0,1 1-1,-1-1 1,0 1 0,1-1 0,-1 1 0,0-1-1,1 1 1,-1-1 0,1 0 0,-1 1-1,1-1 1,-1 1 0,1-1 0,-1 0-1,1 1 1,0-1 0,4 3 370,0 1-1,0-1 1,-1 1-1,1 0 1,-1 1 0,0-1-1,4 6 1,-4-5-436,0 0 1,1 0-1,0 0 0,0 0 1,0-1-1,0 0 0,8 4 1,-2-3 214,0-1 0,0-1 1,0 0-1,1 0 0,-1-1 0,1 0 0,-1-1 1,19-1-1,5-1 269,53-10 1,-75 8-527,1 0 0,0 0 1,-1-2-1,0 0 1,0 0-1,0-1 0,-1-1 1,1 0-1,-2-1 1,1 0-1,20-19 0,-27 22-66,0 0-1,-1 0 0,1-1 0,-1 0 0,0 0 0,0 0 0,-1 0 1,1-1-1,-2 1 0,1-1 0,-1 0 0,0 0 0,0 0 1,-1 0-1,0 0 0,0 0 0,0-1 0,-1 1 0,0 0 0,-1 0 1,0 0-1,0-1 0,0 1 0,-1 0 0,-2-7 0,1 8-5,0-1 0,0 0 0,-1 1 0,1 0 0,-1 0 0,-1 0 0,1 0 0,-1 0 0,0 1 0,0 0 0,-1 0 0,1 0 0,-13-6 0,8 5 0,-1 0 0,0 1 0,-1 1 0,1 0 0,-1 1 0,1 0 0,-24-3 0,14 4 0,1 1 0,-1 1 0,0 1 0,0 1 0,1 1 0,-1 1 0,1 0 0,0 2 0,-29 10 0,32-8 17,1 1-1,0 0 0,0 1 1,0 1-1,-14 13 0,23-18-33,0 1 0,1 0 0,0 0 0,0 0 0,0 1 0,1 0 0,0 0 0,0 0 0,1 1 0,0-1 0,-4 14 0,8-19-93,-1 0 1,0 0 0,1 0-1,-1 1 1,1-1 0,0 0-1,0 1 1,1-1 0,-1 0-1,0 0 1,1 1 0,0-1 0,0 0-1,0 0 1,0 0 0,1 0-1,1 4 1,0-3-180,1 0 1,-1 0-1,1 0 1,0 0-1,0-1 1,0 0-1,0 1 1,0-2-1,1 1 1,7 3-1,49 18-2398</inkml:trace>
</inkml:ink>
</file>

<file path=ppt/ink/ink92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1:57.8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430 482 7168,'0'-1'86,"0"1"0,0 0-1,0-1 1,1 1 0,-1 0 0,0 0 0,0 0 0,1-1 0,-1 1 0,0 0-1,0 0 1,1 0 0,-1-1 0,0 1 0,0 0 0,1 0 0,-1 0 0,0 0-1,1 0 1,-1 0 0,0 0 0,1 0 0,-1-1 0,0 1 0,1 0 0,-1 0-1,0 0 1,1 1 0,-1-1 0,0 0 0,0 0 0,1 0 0,-1 0 0,0 0-1,1 0 1,-1 0 0,0 1 0,1-1 0,84 13 8856,-42-12-8690,0-3-84,-1-3 0,1-1 0,-1-2 0,0-2 0,41-16 0,-52 15-121,-1-2 1,0-1-1,-1-1 0,-1-2 1,-1-1-1,0-1 1,30-28-1,-53 43-50,1 0 0,-1 0 0,0 0-1,-1-1 1,1 0 0,-1 0 0,0 0 0,0 0-1,0-1 1,-1 1 0,0-1 0,0 1 0,0-1 0,-1 0-1,0 1 1,0-1 0,0 0 0,-1 0 0,0-9 0,-1 8-15,-1-1 1,0 1-1,0 0 1,0 0 0,-1 1-1,0-1 1,0 0 0,-1 1-1,0 0 1,0 0 0,0 0-1,-1 0 1,0 0-1,0 1 1,-7-6 0,3 4 10,1 0 1,-1 1-1,0 0 1,-1 1 0,1 0-1,-1 1 1,0 0-1,0 0 1,0 1-1,-1 0 1,1 1 0,-1 0-1,1 0 1,-1 2-1,0-1 1,-18 2-1,20 0 6,1 1-1,0-1 0,-1 1 0,1 1 0,0-1 0,0 2 1,0-1-1,0 1 0,1 0 0,-1 0 0,1 1 1,0 0-1,0 1 0,1-1 0,0 1 0,0 1 0,0-1 1,1 1-1,-1 0 0,2 0 0,-5 9 0,-5 13 43,1 0-1,2 1 0,1 1 1,2 0-1,1 0 1,1 1-1,1 0 0,1 44 1,4-17 97,3 0 1,3-1-1,22 99 1,-13-90-80,-3 1 0,-2 0 0,-1 98-1,-9-138 49,-1 0 0,-2 1-1,-1-1 1,-1 0-1,-1-1 1,-2 0-1,0 0 1,-2 0 0,-1-1-1,-1 0 1,-17 25-1,23-43-12,0 0 0,-1-1 0,0 0 0,0 0 0,-1-1 0,1 1 0,-2-2 0,1 1 0,0-1 0,-1-1 0,0 1 0,0-1-1,-1-1 1,1 0 0,-1 0 0,1-1 0,-1 0 0,0-1 0,0 0 0,0 0 0,0-1 0,-12-2 0,2 1-5,-1-2 0,0 0 0,1-1 0,-1-1 0,1-1 0,0-1 0,1-1 0,0-1 0,-28-16 0,-78-62 314,111 75-674,0 1 0,1-2 0,0 0 0,1-1 0,1 0 0,-13-20 1,23 33 102,0 0 1,0 0 0,0-1 0,1 1 0,-1 0 0,0 0 0,1-1 0,-1 1 0,1 0 0,-1-1-1,1 1 1,0-1 0,0 1 0,-1 0 0,1-1 0,0 1 0,0-1 0,0 1 0,1 0-1,-1-1 1,0 1 0,0-1 0,1 1 0,-1 0 0,1-1 0,-1 1 0,1 0 0,0 0 0,0-2-1,9-13-3159</inkml:trace>
</inkml:ink>
</file>

<file path=ppt/ink/ink92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0.0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473 86 2304,'1'-6'242,"4"-45"5992,-5 49-6146,0 1 0,0 0-1,0 0 1,0 0-1,0 0 1,-1 0 0,1 0-1,0 0 1,-1 0 0,1 0-1,0 0 1,-1 0-1,1 0 1,-1 0 0,0 0-1,1 0 1,-1 0 0,0 0-1,0 0 1,1 0-1,-1 1 1,0-1 0,0 0-1,0 1 1,0-1 0,0 1-1,0-1 1,0 1-1,0-1 1,0 1 0,0 0-1,0-1 1,0 1 0,0 0-1,-1 0 1,1 0-1,0 0 1,0 0 0,0 0-1,-2 0 1,-6 3 176,0-1 1,0 1-1,1 1 1,-1 0-1,1 0 1,0 0-1,0 1 1,0 1-1,1-1 1,-1 1-1,2 0 0,-1 1 1,0-1-1,-6 11 1,-12 15 431,-36 61-1,58-88-635,-33 53 382,-91 167 1256,114-197-1513,1 1 0,1 0 0,2 1 0,1 0 0,1 1 0,-3 41 0,9-31-32,1 1 0,3 0 0,1 0 0,2-1-1,14 51 1,-8-52-51,1-1-1,2 0 1,2-1-1,2-1 1,1-1-1,38 52 0,-42-67-66,0-2 1,2 0-1,0-1 0,2-1 0,-1-1 0,2 0 0,0-2 0,1 0 0,1-2 0,0 0 0,40 14 0,-16-13-52,-35-11-228,0 0 1,0 1-1,-1 1 0,0 0 1,0 1-1,0 0 1,0 0-1,18 13 0,-30-18 122,1 0 0,0 0-1,0 0 1,0 0 0,0 0 0,0 0-1,0 0 1,0 0 0,0 0-1,-1 1 1,1-1 0,0 0-1,0 0 1,0 0 0,0 0 0,0 0-1,0 0 1,0 0 0,0 1-1,0-1 1,0 0 0,0 0 0,0 0-1,0 0 1,0 0 0,0 0-1,0 0 1,0 1 0,0-1-1,0 0 1,0 0 0,0 0 0,0 0-1,0 0 1,0 0 0,0 1-1,0-1 1,0 0 0,0 0-1,0 0 1,0 0 0,0 0 0,1 0-1,-1 0 1,0 1 0,-10-5-2077,-4-2-744</inkml:trace>
</inkml:ink>
</file>

<file path=ppt/ink/ink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3.6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25 5248,'0'0'56,"-1"-1"0,1 0-1,0 1 1,-1-1 0,1 0 0,0 1 0,0-1 0,0 0 0,-1 1 0,1-1-1,0 0 1,0 0 0,0 1 0,0-1 0,0 0 0,1 0 0,-1 1-1,0-1 1,0 0 0,0 1 0,0-1 0,1 0 0,-1 1 0,0-1 0,1 0-1,-1 1 1,1-1 0,-1 1 0,1-1 0,-1 1 0,1-1 0,-1 1-1,1-1 1,-1 1 0,1-1 0,-1 1 0,1 0 0,0-1 0,-1 1-1,1 0 1,1-1 0,1 2 185,0-1 0,0 1 0,0 0 0,-1 1-1,1-1 1,0 0 0,0 1 0,-1-1 0,1 1 0,3 3 0,15 13 1079,34 35 1,-12-2-614,-3 2-1,-2 1 1,55 103 0,60 194 1628,-90-167-1055,58 280 0,-114-428-1126,-2 0 0,-1 0 0,-1 0 0,-6 68 0,1-85-173,0-1-1,-2 0 0,0 1 0,-1-2 1,-1 1-1,0 0 0,-2-1 1,0 0-1,0-1 0,-2 0 0,-13 18 1,-21 18-1573,15-21-2704,23-33 788,-4-7 2426,10 9 680,-14-12-2179</inkml:trace>
</inkml:ink>
</file>

<file path=ppt/ink/ink92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0.64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41 6144,'-6'14'391,"2"-6"354,1 0-1,-1 0 0,2 1 0,-1-1 1,1 1-1,0-1 0,1 1 0,0 0 1,1 0-1,0 0 0,1 12 0,3 7-111,1 1 0,1-1 0,18 45 1,-20-61-448,2 1 0,0-1 0,0 0 0,2 0 1,-1-1-1,1 0 0,1 0 0,0-1 1,18 17-1,-24-25-139,1 1 0,0-1 0,0 0 0,0 0 1,0 0-1,0 0 0,0-1 0,0 1 0,0-1 1,1 0-1,-1-1 0,0 1 0,1-1 0,-1 0 1,0 0-1,1 0 0,-1 0 0,1-1 0,-1 0 1,0 0-1,0 0 0,1 0 0,-1-1 0,0 1 0,0-1 1,0 0-1,-1-1 0,1 1 0,4-4 0,8-6 9,0-1 0,-1-1-1,-1 0 1,0-1-1,16-23 1,-7 6 5,-1-1 1,-1-1-1,-3-1 0,0 0 1,-2-1-1,-2-1 0,10-39 1,-23 73-52,-1 1 0,1 0 1,-1 0-1,1-1 0,-1 1 1,0 0-1,0-1 1,0 1-1,0-1 0,0 1 1,-1-4-1,1 6-3,-1 0 1,1 0-1,0 0 1,-1 0-1,1 0 0,-1-1 1,1 1-1,0 0 1,-1 0-1,1 0 0,-1 0 1,1 0-1,0 0 0,-1 0 1,1 1-1,0-1 1,-1 0-1,1 0 0,-1 0 1,1 0-1,0 0 1,-1 1-1,1-1 0,0 0 1,-1 0-1,1 0 0,0 1 1,0-1-1,-1 0 1,1 1-1,0-1 0,0 0 1,-1 0-1,1 1 1,0-1-1,0 0 0,-1 1 1,-4 7 69,-1-1-1,1 0 1,1 1 0,-8 16 0,8-12-22,1 0-1,1 1 1,0-1 0,1 1 0,0 0 0,1-1-1,1 1 1,0-1 0,0 1 0,1 0-1,1-1 1,0 0 0,0 0 0,9 19-1,-1-7 73,0 0-1,1 0 1,2-1-1,0-1 1,1 0-1,22 23 1,9-3-721,-43-40 421,-1 0-1,1 0 1,0-1 0,0 1 0,0-1 0,0 0 0,0 0 0,0 0 0,1 0 0,-1-1 0,0 1 0,0-1 0,1 0-1,-1 0 1,0 0 0,0 0 0,1 0 0,2-2 0,25-13-2622,-1-1-276</inkml:trace>
</inkml:ink>
</file>

<file path=ppt/ink/ink92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1.2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 5376,'1'12'8529,"2"4"-4656,7 50-1684,-9-13-1677,3 0 0,3-1 0,1 0 0,22 73 0,-29-121-430,0-1-2,0 0 0,0 0 1,0 0-1,0 0 0,-1 0 1,1 0-1,-1 0 0,0 0 1,0 0-1,0 0 0,-1 6 1,-4-17 72,1 0 1,0 0-1,0-1 1,-3-15 0,1 0-184,1-1 0,1 0 0,1 0 0,1-44 0,3 57 12,0 0 1,1 1-1,0-1 0,0 0 0,2 1 0,-1 0 1,1-1-1,1 1 0,0 1 0,1-1 1,0 1-1,0 0 0,9-10 0,-8 12 43,-1 0 0,1 1 0,1-1 0,-1 1 0,1 1 0,1 0-1,-1 0 1,1 0 0,0 1 0,0 0 0,1 1 0,-1 0 0,1 1 0,0 0 0,10-2 0,-14 4 10,1 1 1,-1 0-1,0 0 1,0 1-1,0-1 1,0 1-1,0 1 1,0-1-1,0 1 1,0 0-1,0 0 1,0 1 0,-1 0-1,0 0 1,1 0-1,4 4 1,-1 0 11,0 1 0,-1 0 0,0 0 0,0 1 0,-1 0 1,0 0-1,10 19 0,-6-5 48,-1 0 0,12 44 0,-15-42-866,1-1 1,19 39-1,-26-62 331,2 4 165,-1-3-3362,-2-2 438</inkml:trace>
</inkml:ink>
</file>

<file path=ppt/ink/ink92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1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52 307 6016,'0'0'97,"0"-1"1,0 1-1,0 0 0,0 0 1,0 0-1,-1 0 1,1-1-1,0 1 1,0 0-1,0 0 0,0 0 1,0-1-1,0 1 1,0 0-1,0 0 1,0 0-1,0-1 0,0 1 1,0 0-1,0 0 1,0 0-1,0-1 0,0 1 1,0 0-1,0 0 1,0 0-1,1-1 1,-1 1-1,0 0 0,0 0 1,0 0-1,0-1 1,0 1-1,0 0 0,1 0 1,-1 0-1,0 0 1,0 0-1,0-1 1,0 1-1,1 0 0,-1 0 1,0 0-1,0 0 1,0 0-1,1 0 1,-1 0-1,0 0 0,0 0 1,0 0-1,1 0 1,7 12 4409,9 31-747,-7-5-3968,-6-19 619,1-1-1,11 29 0,-13-42-295,-1 0 0,0 0 1,1-1-1,0 1 0,0-1 0,1 0 1,-1 1-1,1-2 0,0 1 0,0 0 1,0-1-1,0 0 0,1 0 0,5 4 1,-1-3-1,0 0 0,0 0 0,0-1 0,0 0-1,0-1 1,1 0 0,-1 0 0,1-1 0,-1 0 0,1 0 0,0-1 0,-1-1 0,1 0 0,-1 0 0,1-1 0,-1 0 0,12-4 0,2-3-7,-1-1 0,0-1 0,0-1 0,-1 0 0,-1-2 0,0-1 0,-1 0 0,0-1 0,20-25 0,-32 35-149,-2-1-1,1 0 0,-1-1 1,0 1-1,-1-1 0,1 0 1,-2-1-1,1 1 1,-1 0-1,0-1 0,-1 0 1,0 0-1,-1 0 0,0 0 1,0 0-1,0 0 0,-1 0 1,-1 0-1,0 0 1,0 0-1,0 0 0,-1 0 1,-1 1-1,0-1 0,0 1 1,0-1-1,-10-14 1,7 13-60,0 1 0,-1 0 0,0 0 0,-1 1 0,1 0 0,-2 0 0,1 1 0,-1 0 0,0 0 0,-1 1 0,-10-5 0,0 2-117,-1 0-1,0 1 1,0 1-1,-32-5 1,37 10 127,0 0 1,0 1 0,0 1-1,0 1 1,0 0 0,0 1-1,0 1 1,1 0 0,-1 1-1,1 1 1,0 1-1,0 0 1,0 0 0,1 2-1,0 0 1,-22 16 0,29-19 15,0 0-1,1 1 1,0-1 0,0 1 0,1 0 0,-1 1-1,1-1 1,1 1 0,-1 0 0,1 0 0,0 1 0,1-1-1,0 1 1,0 0 0,-3 13 0,5-16 9,0 0 1,1 1 0,0-1-1,0 1 1,0-1 0,0 0-1,1 1 1,0-1-1,0 1 1,0-1 0,1 0-1,0 0 1,0 0 0,0 0-1,0 0 1,1 0-1,0-1 1,0 1 0,0-1-1,1 0 1,-1 0 0,1 0-1,0 0 1,5 3-1,-3-3 63,1 0-1,-1-1 1,1 0-1,-1 0 1,1-1-1,0 1 0,0-2 1,0 1-1,0-1 1,0 0-1,0 0 0,14-1 1,0-1 174,-1-1 1,0 0 0,22-6-1,-14 0 70,-1-1 0,0-2-1,27-13 1,10-5 354,-28 6-40,-3 3 191,-33 20-712,1 1 1,0-1-1,-1 0 1,1 0-1,-1 0 0,1 1 1,0-1-1,-1 0 0,1 1 1,-1-1-1,1 1 0,-1-1 1,1 0-1,-1 1 1,0-1-1,1 1 0,-1-1 1,1 1-1,-1 0 0,0-1 1,0 1-1,1-1 1,-1 1-1,0 0 0,0-1 1,0 1-1,1-1 0,-1 1 1,0 0-1,0-1 0,0 1 1,0 0-1,0-1 1,-1 1-1,1 1 0,8 69 1246,-4-37-891,1-1 0,2 0 1,2 0-1,1-1 0,18 41 0,-25-65-387,1 0 0,0 0 0,1 0 0,0-1 0,0 0 1,1 0-1,0 0 0,0 0 0,1-1 0,-1 0 0,1-1 0,1 1 0,-1-1 0,1-1 0,0 1 1,0-1-1,0-1 0,0 0 0,1 0 0,-1 0 0,1-1 0,0 0 0,0-1 0,0 0 0,17 0 1,-11-3-616,1 0 0,0 0 0,-1-2 0,1 1 0,-1-2 1,0 0-1,-1-1 0,1-1 0,-1 0 0,25-17 0,10-10-2714</inkml:trace>
</inkml:ink>
</file>

<file path=ppt/ink/ink92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3.0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1 428 7040,'0'1'224,"1"0"0,-1-1 0,1 1 0,0 0 0,0 0 0,-1 0 0,1-1 0,0 1 0,0 0 0,0-1 0,0 1 0,0-1 0,0 1 0,0-1 0,0 1 0,0-1 0,0 0 0,0 1 0,0-1 0,0 0 0,0 0 0,0 0 0,0 0 0,0 0 0,0 0 0,0 0 0,2 0 0,0-1 305,0 0 0,1-1 0,-1 1 0,0-1 0,0 1 0,0-1-1,0 0 1,0 0 0,2-2 0,27-28 2600,-8 2-3336,-24 30 187,10-12-66,10-13 422,-2 0-1,31-54 1,-45 72-259,0 0 0,-1 0-1,-1-1 1,1 1 0,-1 0 0,0-1 0,0 0 0,-1 1 0,0-1-1,-1 0 1,0 0 0,0 1 0,0-1 0,-1 0 0,0 0 0,-1 1-1,-4-15 1,5 20-55,-1-1 0,1 1 0,-1 0 0,1 0 0,-1-1 0,0 1 0,0 0 0,0 0 0,0 0 0,0 1 0,0-1 0,0 1 0,-1-1 0,1 1 0,-1 0 0,1-1 0,-1 1 0,1 0 0,-1 1 0,0-1 0,0 0 0,1 1 0,-1 0 0,0 0 0,0-1 0,1 2 0,-1-1 0,-5 1 0,6-1-15,-1 0 1,1 1-1,0-1 1,0 1 0,-1 0-1,1 0 1,0 0-1,0 0 1,0 0 0,0 0-1,0 0 1,0 1-1,0-1 1,1 1 0,-1-1-1,0 1 1,1 0 0,-1-1-1,1 1 1,0 0-1,-1 0 1,1 0 0,0 0-1,0 0 1,1 1-1,-1-1 1,0 0 0,1 0-1,-1 1 1,1-1-1,0 0 1,-1 1 0,2 3-1,-1-4 0,1 1 0,0-1-1,0 1 1,0-1 0,0 0-1,0 0 1,0 1 0,1-1-1,-1 0 1,1 0 0,-1-1-1,1 1 1,0 0 0,0 0-1,0-1 1,0 1 0,0-1-1,0 0 1,0 1 0,1-1 0,-1 0-1,0 0 1,1-1 0,3 2-1,66 12 197,-64-13-189,31 3 80,-1-2-1,1-1 1,51-7 0,114-26 341,-11 2-71,-192 29-360,-1 1 0,0 0 0,0 0 0,1 0 0,-1 0 0,0-1 0,0 1 0,1 0 0,-1 0 0,0 0 0,0 0 0,1 0 0,-1 0 0,0 0 0,1 0 0,-1 0 0,0 0 0,0 0 0,1 0 0,-1 0 0,0 0 0,1 0 0,-1 0 0,0 0 0,1 0 0,-1 0 0,0 0 0,0 0 0,1 1 0,-1-1 0,0 0 0,0 0 0,1 0 0,-1 0 0,0 1 0,0-1 0,0 0 0,1 0 0,-1 1 0,0-1 0,0 0 1,0 0-1,0 1 0,0-1 0,1 0 0,-1 0 0,0 1 0,-13 11 86,-25 10-117,29-17 19,0 0 1,1 0-1,0 1 1,0 0-1,1 1 1,0 0-1,0 0 1,0 0-1,1 1 1,-7 10-1,1 1-9,1 1 1,0 0-1,-9 27 0,17-38 17,1-1 0,0 1 0,1 0 0,0 0 0,0-1 0,1 1 0,0 0 0,0 0 0,1 0 0,0 0 0,1-1 0,0 1 0,6 16 0,-7-20 0,1 0 0,1 0 0,-1 0 0,1-1 0,-1 1 0,1-1 0,1 1 0,-1-1 0,0 0 0,1 0 0,0 0 0,0-1 0,0 1 0,1-1 0,-1 0 0,1 0 0,-1-1 0,1 1 0,0-1 0,0 0 0,0 0 0,1-1 0,-1 1 0,8 0 0,5-2 6,0 0-1,0-2 1,-1 0-1,1-1 1,0-1-1,-1 0 1,0-1-1,0-1 1,19-9-1,-15 5-16,0-1 0,-1-1 1,-1 0-1,0-1 0,0-1 0,29-30 0,-34 25-61,11-14 38,-25 33 33,0-1 1,1 1-1,-1-1 1,1 1-1,-1-1 1,0 1-1,1 0 1,-1-1-1,1 1 1,-1-1-1,1 1 1,0 0-1,-1 0 1,1-1-1,-1 1 1,1 0-1,-1 0 1,1 0-1,0-1 1,-1 1-1,1 0 1,0 0-1,-1 0 1,1 0-1,-1 0 1,1 0-1,0 0 1,-1 1-1,1-1 1,0 0-1,-1 0 1,1 0-1,-1 1 1,1-1-1,-1 0 1,1 1-1,0-1 1,-1 0-1,1 1 1,-1-1-1,0 1 1,1-1-1,0 1 1,8 10 3,0-1 1,1-1 0,0 0-1,1 0 1,0-1-1,0 0 1,1-1-1,0 0 1,0-1-1,1-1 1,15 6 0,-5-3 40,1-1 1,0-2-1,0 0 1,0-1 0,1-1-1,-1-2 1,1 0-1,-1-2 1,1-1 0,24-4-1,-30 3-4,0 0-1,0-2 0,-1 0 1,0-1-1,0 0 0,0-2 1,0 0-1,-1-1 1,-1-1-1,0 0 0,0-1 1,22-22-1,-33 29-32,0 0 0,-1-1-1,0 0 1,0 0 0,-1 0-1,1-1 1,-1 1 0,0-1 0,-1 0-1,1 0 1,-1 1 0,-1-2 0,1 1-1,-1 0 1,0 0 0,0 0-1,0-1 1,-1 1 0,0 0 0,-2-12-1,1 10-9,-2-1-1,1 1 1,-1 0-1,0 0 1,-1 0-1,1 0 1,-2 0-1,1 1 1,-1-1-1,0 1 1,-1 1-1,0-1 1,0 1-1,0 0 1,-11-8 0,0 3-37,-1 1 1,0 0 0,-1 2 0,0 0 0,-1 1 0,1 0 0,-1 2 0,-1 1 0,1 0-1,0 2 1,-41-1 0,38 3-6,1 2 1,0 0-1,0 1 0,0 2 1,0 0-1,0 1 0,1 1 1,0 1-1,0 1 0,-26 16 1,35-18-56,1 0 1,0 1-1,0 1 1,1 0-1,0 0 1,0 1-1,1 0 1,0 1-1,1 0 1,1 0-1,-1 1 1,2 0-1,-1 0 1,2 1-1,0-1 1,0 1-1,-3 18 1,6-25-73,1 0 1,0 0-1,0 0 1,0 0-1,1-1 1,0 1-1,0 0 1,0 0 0,1 0-1,0 0 1,0 0-1,1 0 1,-1-1-1,1 1 1,0 0-1,1-1 1,0 0-1,-1 0 1,2 1 0,-1-2-1,0 1 1,1 0-1,0-1 1,0 1-1,1-1 1,4 4-1,0-4-438,0 0 0,-1-1 0,1 1 0,17 2 0,33 6-2611</inkml:trace>
</inkml:ink>
</file>

<file path=ppt/ink/ink92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3.6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5888,'-8'1'2918,"2"2"6209,6 3-6402,0 6-3659,1-9 89,34 286 5778,-5-63-3402,-24-163-1227,34 251 416,-37-298-698,0-1-1,1 0 1,1-1-1,1 1 1,9 19-1,-13-30-32,1 0 0,0 0-1,-1 0 1,1 0 0,1 0 0,-1 0 0,0-1-1,1 0 1,0 0 0,0 0 0,0 0-1,0 0 1,0-1 0,0 0 0,1 0 0,-1 0-1,1 0 1,0-1 0,-1 0 0,10 2 0,-3-3-316,-1-1 1,0 0-1,0 0 1,1-1-1,-1-1 1,0 0-1,-1 0 1,1 0-1,0-2 1,-1 1 0,0-1-1,15-10 1,22-11-3494,-16 10 599</inkml:trace>
</inkml:ink>
</file>

<file path=ppt/ink/ink92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4.0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56 7168,'14'-7'3584,"38"-13"-1664,-38 8 4735,24 8-6527,-6 0 128,19 1-256,-12-2 128,13 10-896,-11-2 128,-2 5-1280,-7 4 1,-9-8-513,2-1 0</inkml:trace>
</inkml:ink>
</file>

<file path=ppt/ink/ink92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4.5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78 407 7936,'9'3'3668,"2"12"-3253,0 2 5443,12 13-4519,-10-14-848,0 0 1,25 24-1,-31-35-478,-1 1 0,2-1 0,-1-1 0,0 0 0,1 0 1,0 0-1,0-1 0,0 0 0,16 4 0,-12-5 96,-1-1 0,1 0 0,-1 0 1,1-1-1,0-1 0,-1 0 1,1 0-1,-1-2 0,1 1 0,-1-1 1,0-1-1,21-9 0,-4-1 160,-1-2 0,-1-1 0,37-31 0,-44 33-122,-2 0 1,0-1 0,-1-1 0,0-1 0,12-19 0,-21 26-68,0 1 0,-1-1 1,-1-1-1,0 1 0,0-1 1,-1 0-1,-1 0 0,0 0 1,-1 0-1,2-15 0,-4 20-51,1 0-1,-2 0 1,1 0-1,-1 0 0,1 0 1,-2 1-1,1-1 1,-1 0-1,0 1 1,-1-1-1,1 1 1,-1 0-1,0-1 0,-1 2 1,0-1-1,0 0 1,-6-7-1,4 7-20,1 0-1,-1 0 1,1 0-1,-1 1 1,-1-1-1,1 2 1,-1-1-1,0 1 1,0 0-1,-1 0 1,1 1-1,-1 0 0,1 0 1,-1 1-1,0 0 1,-13-2-1,7 1-6,-4-1-1,0 1 0,0 1 0,0 1 0,0 0 0,-1 2 0,1 0 0,0 1 0,0 0 0,-21 7 0,25-7 0,-19 5-91,1 2-1,-1 0 0,-56 26 1,72-27-352,1 1 0,1 1 0,-1 0 0,2 1 1,-1 0-1,2 1 0,-1 1 0,-16 20 0,30-32 402,-3 1-202,1 0-1,-1 1 1,1-1 0,0 1 0,0-1-1,0 1 1,1 0 0,-1 0 0,1 0 0,-1 0-1,1 0 1,0 0 0,0 0 0,0 0-1,1 0 1,-1 1 0,1-1 0,0 0-1,0 0 1,0 1 0,0-1 0,0 0-1,1 0 1,0 5 0,8 21-2850</inkml:trace>
</inkml:ink>
</file>

<file path=ppt/ink/ink92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5.3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57 346 3584,'10'24'10735,"5"39"-8710,-2-9-1452,-11-50-474,0 0-1,0 0 1,0 0 0,0 0 0,1 0 0,0 0-1,0 0 1,0-1 0,0 1 0,0-1 0,1 0-1,0 0 1,-1-1 0,1 1 0,0-1 0,0 1-1,1-1 1,-1-1 0,0 1 0,5 1 0,3 0 43,-1 0 0,1-1 1,-1-1-1,1 0 1,0 0-1,16-2 1,-4-2-5,-1-1 1,1-1 0,-1-1-1,0 0 1,-1-2 0,1-1-1,-1-1 1,-1-1 0,0 0-1,-1-2 1,31-24 0,-36 26-50,-1 1 0,-1-2 0,0 0 0,-1 0 0,0-1 0,-1 0 0,0-1 0,-1-1 1,-1 0-1,0 0 0,-1 0 0,-1-1 0,0-1 0,-1 1 0,-1-1 0,5-27 0,-9 39-73,0 0 0,-1 0 0,1-1 0,-1 1 0,0 0 0,-1 0 0,1 0 0,-1 0 0,0 0 0,0 0 0,-1 0 0,0 0 0,0 0 0,0 0 0,0 0 0,0 1 0,-1 0 0,0-1 0,0 1 0,0 0 0,-1 0 0,1 0 0,-5-3 0,3 2-21,-1 0 0,1 0 0,-1 1 0,1 0 0,-1 0 0,-1 0 1,1 1-1,0 0 0,-1 0 0,0 0 0,1 1 0,-1 0 0,0 0 0,0 1 0,0 0 0,-1 0 0,-10 1 0,-1-2-12,0 1-34,-1 0 1,1 2 0,-1 0 0,1 1-1,-1 1 1,1 1 0,0 1 0,-24 9-1,27-10-8,-14 6-116,0 1 0,1 1 1,0 1-1,-31 20 1,44-22-56,1 0 1,0 1-1,1 0 1,0 1-1,0 1 0,2 0 1,-20 28-1,29-39 70,0 1 0,1-1 0,0 1 0,-1-1 0,1 1 0,1 0 0,-1 0 0,0 0 0,1 0 0,0 0 0,0 0 0,0 0 0,1 0 0,-1 1 0,1-1 0,0 0 0,0 0 0,0 1 0,1-1 0,-1 0 0,1 0 0,0 0 1,1 0-1,-1 0 0,1 0 0,-1 0 0,1 0 0,0 0 0,1-1 0,-1 1 0,0-1 0,1 0 0,3 4 0,30 20-2336,-2-7-64</inkml:trace>
</inkml:ink>
</file>

<file path=ppt/ink/ink92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5.7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0 5248,'-17'4'6955,"18"11"-1029,1-2-7650,35 181 5045,43 290-264,-77-445-3057,2 0 0,2 1 0,2-2 0,1 1 0,26 61 0,-33-92-103,1 0 0,0-1-1,1 1 1,7 9 0,-10-16 10,-1 1 1,1 0 0,0 0 0,0-1-1,0 1 1,0-1 0,0 1 0,0-1 0,0 0-1,1 0 1,-1 0 0,0 0 0,1 0 0,-1-1-1,1 1 1,-1-1 0,1 0 0,-1 1-1,0-1 1,5-1 0,-2 0-357,0 0 0,1-1-1,-1 0 1,-1 0 0,1-1 0,0 1-1,0-1 1,-1 0 0,0-1 0,1 1-1,-1-1 1,-1 1 0,1-1 0,0 0-1,-1 0 1,4-6 0,13-15-2260</inkml:trace>
</inkml:ink>
</file>

<file path=ppt/ink/ink92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6.0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9 400 10112,'-9'29'4992,"9"21"-6400,0-41 10367,9 21-8959,0-2 128,10 8-768,-4-6 0,8-7-1792,-6-3 128,23-20-511,-8 0-1</inkml:trace>
  <inkml:trace contextRef="#ctx0" brushRef="#br0" timeOffset="1">117 13 13440,'-37'-13'6655,"49"22"-13310,-12-9 14206,20 0-12798,-6 0 127</inkml:trace>
</inkml:ink>
</file>

<file path=ppt/ink/ink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1:03.95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9 13184,'0'3'6527,"43"-15"-9982,-35 28 6526,-8 16-7806,-17 11-1,17-43 4736</inkml:trace>
</inkml:ink>
</file>

<file path=ppt/ink/ink92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6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319 670 7808,'23'-4'2070,"64"-12"4581,-34 9-5879,-42 5-655,0 0-1,0-1 1,-1-1 0,1 1-1,-1-2 1,0 1 0,0-1 0,-1-1-1,1 0 1,13-11 0,-7 3 172,-1 0 0,0 0 1,-1-1-1,22-33 0,-24 31-92,-1-2 0,-1 0 0,-1 0 0,0-1-1,-2 0 1,9-35 0,-14 46-176,0 1 0,0-1-1,-1 0 1,-1 0 0,0 0 0,0 0-1,0 0 1,-1 1 0,-1-1 0,1 0-1,-2 0 1,1 1 0,-1 0-1,0-1 1,-1 1 0,0 0 0,0 0-1,0 1 1,-1-1 0,-6-6 0,-4 1-28,1 1-1,-2 0 1,0 2 0,0 0 0,-1 0 0,0 2 0,0 0 0,-1 1 0,0 0 0,0 2-1,-21-4 1,20 4 7,0 1 0,0 1 0,-1 0 0,1 2 0,-1 0 0,0 1 0,1 1 0,-1 1 0,1 1 0,0 1 0,-29 8 0,33-6 2,0 1-1,0 0 1,1 1-1,0 0 0,0 1 1,1 1-1,0 0 1,1 0-1,0 2 1,1-1-1,0 1 0,1 1 1,0 0-1,-9 17 1,10-13 17,0 2 0,2-1-1,0 1 1,1 0 0,1 0 0,0 1 0,-2 35 0,5-16 59,2 1-1,7 66 1,-4-82-10,0 0-1,1 0 1,2 0 0,0-1 0,1 1 0,2-2 0,0 1 0,2-1 0,0-1-1,19 27 1,-13-24 7,1-1 1,2 0-1,0-1 0,1-2 0,1 0 0,1-1 0,37 23 0,-41-31-578,1 0 0,1-1-1,0-1 1,0-1-1,1-1 1,29 6 0,-49-12 247,0-1 0,1 1 0,-1-1 0,0 0 0,1 0 0,-1 1 0,1-1 0,-1-1 0,1 1 0,-1 0 0,0-1 0,1 1 0,-1-1 0,0 0 0,1 1 0,-1-1 0,0-1 0,3 0 0,9-6-2709</inkml:trace>
</inkml:ink>
</file>

<file path=ppt/ink/ink92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7.1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57 330 8576,'-1'6'703,"1"0"0,0 0 1,0 1-1,1-1 0,-1 0 1,2 0-1,-1 1 0,0-1 1,1 0-1,0 0 0,1 0 1,-1-1-1,1 1 0,1-1 0,-1 1 1,0-1-1,7 7 0,-6-8-621,0 1-1,1-1 0,0 0 1,-1 0-1,1 0 0,0-1 1,1 0-1,-1 0 0,1 0 1,-1-1-1,1 1 0,7 1 1,5 0-77,0-1 0,0 0 1,1-1-1,-1-1 0,0-1 1,1-1-1,-1 0 0,0-1 1,1-1-1,-1-1 0,18-6 1,-11 0 3,-1 0 0,0-2 0,-1-1 1,35-25-1,-44 27-9,0-1-1,0 0 1,-1 0-1,-1-1 1,0-1-1,-1 0 1,17-30-1,-24 36-6,-1 1 0,0 0 0,0-1 0,0 0 0,-1 1 0,-1-1 0,1 0-1,-1 0 1,-1 0 0,1 0 0,-1 0 0,-1 0 0,0 0 0,0 0 0,0 0 0,-1 0-1,0 0 1,-1 1 0,1-1 0,-6-9 0,3 11-7,1-1-1,-1 1 1,0 0 0,-1 1-1,1-1 1,-1 1 0,-1 0-1,1 1 1,0-1 0,-1 1-1,0 1 1,-10-5 0,4 3-11,0 1-1,0 0 1,0 1 0,-1 1 0,1 0 0,-15 0-1,2 1-5,0 2 0,0 1-1,1 1 1,-1 2-1,1 0 1,0 1 0,0 2-1,1 0 1,0 2 0,1 1-1,0 0 1,0 2-1,1 1 1,1 0 0,0 2-1,-21 20 1,35-29-21,1 0-1,-1 0 1,1 0 0,1 0 0,0 1-1,0 0 1,-4 9 0,8-15 20,0 0 1,0 0-1,0 0 0,1 1 1,-1-1-1,0 0 1,1 0-1,0 1 0,0-1 1,0 0-1,0 1 1,0-1-1,0 0 0,0 0 1,1 1-1,-1-1 1,1 0-1,0 0 0,0 0 1,-1 1-1,1-1 1,1 0-1,-1 0 0,0 0 1,0-1-1,1 1 1,-1 0-1,1 0 1,0-1-1,-1 1 0,4 1 1,3 0-98,0 0 1,1 0-1,-1-1 0,1-1 1,-1 1-1,1-1 1,0-1-1,-1 1 0,1-2 1,16-1-1,-7 1 50,26-4-295,0-1-1,0-3 1,-1-1-1,77-29 0,-65 19-288,104-21 0,-154 40 690,-1 0 0,0 1 0,1 0 0,-1-1 0,0 1 0,1 1 0,-1-1 0,0 1 0,0-1 0,7 3 0,-10-2 50,1 0 0,-1 0 0,0-1 0,0 1-1,1 0 1,-1 0 0,0 1 0,0-1 0,0 0 0,0 0-1,0 0 1,-1 1 0,1-1 0,0 0 0,0 1 0,-1-1-1,1 1 1,-1-1 0,1 1 0,-1-1 0,0 1 0,0-1-1,1 1 1,-1-1 0,0 1 0,0-1 0,-1 1-1,1-1 1,-1 4 0,-1 10 961,1-1 0,1 1-1,2 26 1,-2-37-897,1 1-1,0-1 0,0 1 1,0-1-1,0 0 0,1 0 1,-1 0-1,1 0 0,0 0 1,1 0-1,-1 0 0,1 0 1,-1-1-1,1 1 0,0-1 1,0 0-1,5 3 0,2 1-31,0-2 0,0 0 0,0 0 0,1 0 0,0-2 0,0 1-1,0-1 1,1-1 0,-1 0 0,0-1 0,1 0 0,22-1 0,-10-2-1209,0-1 0,0-1 0,0-2 0,-1 0 0,27-11 0,-11 1-2227</inkml:trace>
</inkml:ink>
</file>

<file path=ppt/ink/ink92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7.7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1 9600,'-2'2'308,"0"0"0,0 0 0,0 0 0,0 1 0,1-1 0,-1 1 0,1-1 0,0 1 0,0 0 0,0 0 0,0-1 0,0 1 0,1 0 0,-1 0 0,1 0 1,0 0-1,0 0 0,0 3 0,10 62 4669,-2-29-4245,29 356 1133,1 0 46,-38-394-1904,24 123 589,-21-112-604,1 0-1,0 0 0,0 0 0,2-1 1,-1 0-1,1 0 0,12 16 0,-16-24-89,-1-1 0,1-1 0,0 1 0,0 0 0,0 0 0,0-1 0,0 1 0,0-1 0,0 0 0,0 1 0,1-1 0,-1 0 0,0 0 0,1-1 0,-1 1 0,1 0 0,-1-1 0,1 1 0,-1-1 0,1 0 0,-1 0 0,1 0 0,0 0-1,-1-1 1,1 1 0,-1 0 0,1-1 0,-1 0 0,0 0 0,1 0 0,-1 0 0,4-2 0,4-3-856,0-1 0,0 0 0,-1-1 0,0 0 0,11-12 0,-19 19 847,29-32-2986</inkml:trace>
</inkml:ink>
</file>

<file path=ppt/ink/ink92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8.1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9728,'11'-19'4864,"58"19"-6528,-55 0 8703,43 0-7039,-9 0 128,22-4-128,-14 1 128,30-6-896,-17 2 0,2 3-1663,-14-5-1</inkml:trace>
</inkml:ink>
</file>

<file path=ppt/ink/ink92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8.6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71 448 7424,'0'0'156,"0"0"1,-1 0-1,1 0 1,-1 1-1,1-1 0,0 0 1,-1 0-1,1 0 1,0 0-1,-1 1 1,1-1-1,0 0 1,0 0-1,-1 1 1,1-1-1,0 0 0,0 1 1,-1-1-1,1 0 1,0 1-1,0-1 1,0 0-1,0 1 1,-1-1-1,1 0 0,0 1 1,0-1-1,0 0 1,0 1-1,0-1 1,0 1-1,0-1 1,0 0-1,0 1 1,0-1-1,0 1 0,0-1 1,1 1-1,12 15 4562,27 11-1330,-36-24-3900,9 4 628,0-1 0,1 0 0,0-1 0,0 0 0,0-1 0,1 0 0,-1-2 0,1 0 0,-1 0 0,1-1 0,0-1 0,0 0 0,0-1 0,-1-1 0,1 0 0,24-8 0,-15 3 34,-1-1 1,0-1-1,-1 0 1,1-2 0,-2-1-1,0-1 1,0-1-1,-2 0 1,23-21 0,-36 29-172,0 1 1,0-1-1,0 0 1,-1-1 0,0 1-1,0-1 1,-1 0 0,0 0-1,0-1 1,-1 1 0,0-1-1,0 0 1,0 0-1,-1 0 1,-1 0 0,1 0-1,-1 0 1,0-1 0,-1 1-1,0 0 1,-2-10 0,-1 3-104,-2 1 0,0 0 0,0 0 1,-1 0-1,-1 0 0,-1 1 0,1 0 1,-2 1-1,0 0 0,-1 0 1,0 1-1,0 0 0,-1 1 0,-12-9 1,18 15 79,0 0 1,-1 0 0,1 1 0,-1 0 0,1 1 0,-1-1-1,0 1 1,0 0 0,0 0 0,0 1 0,0-1 0,0 2-1,-1-1 1,-6 0 0,0 3-30,0-1 1,0 2-1,0 0 0,-22 7 0,1 1-89,-8 0-75,0 3 0,-69 32 0,99-40 222,-1 1-1,1 0 1,0 1-1,1 0 1,0 1 0,0 0-1,1 1 1,0 0 0,1 1-1,0 0 1,-15 23-1,22-31 16,0 0-1,1 0 1,-1 1-1,0-1 1,1 1-1,0-1 0,0 1 1,0-1-1,0 1 1,1-1-1,-1 1 0,1 0 1,0 0-1,0-1 1,0 1-1,1 0 1,-1-1-1,1 1 0,0-1 1,0 1-1,0 0 1,1-1-1,-1 0 1,1 1-1,0-1 0,-1 0 1,2 0-1,-1 0 1,0 0-1,0 0 1,1-1-1,0 1 0,0-1 1,-1 1-1,1-1 1,6 3-1,5 0-27,-1 0 0,1-2 0,1 1 0,-1-2 0,0 0 0,27 0 0,90-6-117,-86-3 160,-1-1-1,0-3 1,0-1 0,59-25 0,-55 19 145,54-32 1014,-106 61-509,0 0 1,-2-1-1,1 1 1,-9 11 0,11-17-590,0 1 1,1-1-1,0 1 1,0 0-1,0 0 1,1 0-1,0 0 1,0 0 0,1 0-1,-1 0 1,1 0-1,0 0 1,1 0-1,0 0 1,0 0-1,0 0 1,0 0-1,1 0 1,0 0 0,1-1-1,-1 1 1,1-1-1,0 1 1,0-1-1,1 0 1,-1 0-1,1 0 1,0-1-1,0 0 1,1 1 0,0-1-1,-1-1 1,7 5-1,15 2-126,-1-1 1,1-2-1,0 0 0,0-1 0,40 2 1,-49-6-540,0-1 1,1-1 0,-1 0 0,0-1 0,0-1-1,18-5 1,28-6-2868</inkml:trace>
</inkml:ink>
</file>

<file path=ppt/ink/ink92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9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108 216 6016,'-1'-1'220,"0"0"0,1-1 0,0 1 0,-1-1 0,1 1 0,0-1 0,0 1 1,-1-1-1,1 0 0,0 1 0,1-1 0,-1 1 0,0-1 0,0 1 0,1-1 0,-1 1 0,1-1 0,-1 1 0,1 0 1,0-1-1,-1 1 0,1-1 0,0 1 0,0 0 0,0 0 0,0 0 0,0 0 0,0-1 0,0 1 0,0 1 1,3-3-1,47-32 2474,-38 27-2810,-9 6 168,38-26 663,77-37-1,-106 59-504,1 0 1,0 1-1,1 1 0,-1 0 0,1 1 1,-1 1-1,1 0 0,0 1 0,29 2 1,-39-1-141,0 1 0,-1 0 0,1 0 0,-1 0 0,0 0 0,1 1 0,-1 0 0,0 0 0,0 0 1,0 0-1,0 1 0,-1 0 0,1-1 0,0 1 0,-1 1 0,0-1 0,0 0 0,0 1 0,0-1 0,-1 1 0,1 0 0,-1 0 0,0 0 1,3 8-1,-1 0 28,-1 0 0,0-1 1,-1 1-1,0 1 0,-1-1 1,-1 0-1,-1 21 0,-1-10 24,-2 0 0,0 0 0,-2 0 0,-1-1 0,0 0 0,-13 26 0,-7 4 166,-34 53 0,45-82-178,0 0 0,-2-1 1,0 0-1,-1-2 0,-2 0 1,-42 31-1,53-43-70,0-1 0,-1 0 0,0-1 0,0 0 0,0-1 0,-1 0 0,0-1 0,0 0 0,0-1 1,0-1-1,0 0 0,-1 0 0,1-1 0,-1 0 0,1-2 0,-1 1 0,-14-3 0,18 0-21,0 0 0,1-1 0,-1 1 0,1-2 0,0 1 0,0-1 0,0 0 0,-10-10 0,17 14-16,1 1 0,-1 0 1,0-1-1,1 1 1,-1-1-1,1 0 1,-1 1-1,1-1 1,-1 1-1,1-1 0,-1 0 1,1 1-1,-1-1 1,1 0-1,0 0 1,0 1-1,-1-1 0,1 0 1,0 0-1,0 1 1,0-1-1,0 0 1,0 0-1,0 1 1,0-1-1,0 0 0,0 0 1,0-1-1,1 1-1,0-1-1,0 1 0,0 0 0,0-1 0,0 1 1,0 0-1,0-1 0,1 1 0,-1 0 1,0 0-1,1 0 0,2-1 0,3-2-2,-1 1 0,1 1-1,0-1 1,0 1 0,-1 0 0,14-1-1,12 0 31,1 3-1,-1 0 1,1 2-1,-1 2 0,0 0 1,0 3-1,0 0 1,47 19-1,-56-17-64,-1-2-1,2 0 1,-1-2-1,0 0 0,1-2 1,45 1-1,-66-4-72,-1 0 1,1 0-1,0 1 0,0-1 0,0 1 1,-1-1-1,1 1 0,0 0 0,-1 0 1,4 2-1,3 3-5735,-16-15 2794,-2-3-43</inkml:trace>
</inkml:ink>
</file>

<file path=ppt/ink/ink92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09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36 6784,'17'-7'3328,"23"-2"-2944,-32 6 5504,21-1-4737,-6 1 1,23-1 640,-7-1 128,22 10-2432,-19-5 0,15 4 1280,-11-1 128,11 4-1536,-10 2 128,-5-9-2048,-8 0 0,-16-9-511,-4 6-1</inkml:trace>
</inkml:ink>
</file>

<file path=ppt/ink/ink92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0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12 423 9728,'-11'16'4864,"22"36"-7424,-8-45 9855,8 21-7295,-8-1 128,8 19-768,-2-14 0,5-3-896,0-10 129,18-15-1025,-9-1 128</inkml:trace>
  <inkml:trace contextRef="#ctx0" brushRef="#br0" timeOffset="1">157 0 13568,'-57'4'6783,"72"1"-13822,-15-5 14334,23 0-12414,-4 0 127</inkml:trace>
</inkml:ink>
</file>

<file path=ppt/ink/ink92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0.7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142 369 3456,'-2'0'120,"1"1"-1,0-1 1,-1 0-1,1 0 1,-1 1 0,1-1-1,0 1 1,-1 0 0,1-1-1,0 1 1,0 0-1,0 0 1,-1 0 0,1-1-1,0 1 1,0 0 0,0 1-1,0-1 1,1 0-1,-1 0 1,0 0 0,-1 3-1,-6 7 2372,-8 1 4064,14-10-6320,-1 0-1,1 0 1,0 0 0,0 1 0,0-1 0,0 0-1,0 1 1,1 0 0,-1-1 0,1 1-1,0 0 1,-1 0 0,1 0 0,1 0 0,-1 0-1,0 0 1,1 0 0,-1 3 0,0 0-272,0-1 1,1 0-1,0 1 1,0-1-1,0 1 1,1-1-1,-1 0 1,1 1-1,4 8 1,0-6 217,0-1 0,1 0 1,1 0-1,-1 0 0,1-1 1,0 0-1,0-1 0,1 1 1,0-1-1,0-1 0,14 7 1,-14-8-133,0-1 0,0 1-1,-1-1 1,1-1 0,1 1 0,-1-1 0,0-1 0,0 0 0,0 0 0,0 0 0,9-3 0,0 2-18,7-2 65,-1-2-1,1 0 1,-1-1-1,0-2 0,-1 0 1,0-1-1,0-2 1,-1 0-1,0-1 1,-1-1-1,-1-1 1,0-1-1,-1 0 0,0-1 1,-1-1-1,-1-1 1,-1-1-1,22-33 1,-32 45-62,0 0 1,-1 0 0,0-1-1,0 1 1,-1-1 0,0 0-1,0 0 1,-1 0 0,0 0-1,0-1 1,-1 1 0,0-1-1,0 1 1,-1-1 0,0 1-1,-1 0 1,0-1 0,0 1-1,-1-1 1,0 1 0,0 0-1,-1 0 1,-4-9 0,2 6-23,-1 0 0,-1 1 1,0-1-1,-1 1 1,0 1-1,0-1 1,-1 1-1,0 1 1,0 0-1,-1 0 0,-12-7 1,8 8 0,0 1 1,0 1 0,-1 0-1,0 1 1,0 1-1,0 0 1,0 1 0,0 0-1,0 1 1,-18 2-1,8 3 12,1 0 1,0 2-1,0 1 0,0 1 0,1 1 1,1 1-1,-1 1 0,2 0 0,-1 2 0,-37 31 1,43-31-49,1 1 0,1 1 0,0 0 1,1 1-1,-11 17 0,19-25-42,0-1 0,1 2 0,0-1 0,1 0 1,0 1-1,0-1 0,1 1 0,0 0 0,1 0 0,0 0 0,0 0 0,0 0 0,2 10 0,0-15 5,-1 0 0,1 1 0,0-1 0,0 0 0,1 0 0,-1 0 0,1 0 0,0 0 0,0 0 0,0 0 0,0 0 0,1-1-1,0 1 1,0-1 0,0 0 0,5 5 0,-1-3-131,0 0 0,0-1-1,0 0 1,1 0 0,0 0-1,0-1 1,0 0 0,9 1-1,8 1-919,1-1 0,-1-1 0,1-1 0,42-3 0,-5-3-1598</inkml:trace>
</inkml:ink>
</file>

<file path=ppt/ink/ink92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1.2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1 111 6144,'2'-1'538,"0"1"0,0 0 0,1-1 0,-1 1 0,0 0 0,1 0-1,-1 0 1,0 1 0,0-1 0,1 0 0,-1 1 0,0-1 0,0 1 0,1 0 0,-1 0 0,0 0 0,0 0 0,0 0 0,0 1 0,0-1 0,-1 0 0,4 4 0,5 11 26,0 2-1,-1-1 1,-1 1 0,-1 0 0,-1 1 0,8 34 0,-9-27 3,0 0 0,-2 0 1,-1 0-1,-2 46 1,0-72-559,0 1 1,0 0 0,0 0 0,0 0-1,0-1 1,0 1 0,0 0 0,0 0 0,0 0-1,0-1 1,0 1 0,0 0 0,-1 0 0,1-1-1,0 1 1,-1 0 0,1 0 0,0-1-1,-1 1 1,1 0 0,-1-1 0,1 1 0,-1-1-1,1 1 1,-1 0 0,1-1 0,-1 1-1,0-1 1,1 1 0,-1-1 0,0 0 0,1 1-1,-1-1 1,0 0 0,0 0 0,1 1-1,-1-1 1,0 0 0,0 0 0,0 0 0,1 0-1,-1 0 1,0 0 0,-1 0 0,0-1-6,0 0 1,1 0 0,-1 0-1,1-1 1,-1 1 0,1 0-1,-1-1 1,1 0 0,-1 1-1,1-1 1,0 0 0,0 1-1,0-1 1,0 0 0,0 0-1,1 0 1,-1 0 0,0 0-1,0-2 1,-2-15-58,1 1 0,0-2 1,1 1-1,1 0 0,1 0 1,1 0-1,0 0 0,2 1 1,0-1-1,11-31 0,-11 36 35,1 1-1,1-1 1,0 1-1,1 1 1,0-1 0,1 1-1,0 0 1,1 1-1,0 0 1,1 0-1,0 1 1,0 0 0,1 1-1,1 0 1,12-7-1,-17 12 44,-1 1 0,1 1 0,0-1 0,0 1 0,0 0 0,0 0-1,0 1 1,1 0 0,-1 1 0,0-1 0,0 1 0,1 1 0,-1-1 0,0 1 0,0 0-1,0 1 1,1 0 0,-2 0 0,1 0 0,0 1 0,0 0 0,-1 1 0,0-1 0,1 1-1,-1 0 1,-1 1 0,1 0 0,-1-1 0,9 12 0,-2 1 27,-1 1 0,-1 1 1,0 0-1,-2 0 0,0 1 0,-2-1 1,9 40-1,-7-14-263,-3 0 1,1 75 0,-6-120 209,1 32-1041,1-23-740,4-16-1303,-1-3-114</inkml:trace>
</inkml:ink>
</file>

<file path=ppt/ink/ink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0:08.55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58 2432,'-1'0'83,"1"0"0,0 0 0,0 0 0,0 0 0,0 0 0,0 0 0,0 0 0,0 0 0,-1 0 0,1 0 0,0 0 0,0 0 0,0 0 0,0-1 0,0 1 0,0 0 0,0 0 0,0 0 0,-1 0 0,1 0 0,0 0 0,0 0 0,0 0 0,0 0 0,0 0 0,0 0 0,0 0 0,0-1 0,0 1 0,0 0 0,0 0 0,-7 11 802,6-8-869,0 0-1,0 1 1,1-1-1,-1 1 1,1-1 0,0 1-1,0 0 1,0-1-1,0 1 1,1-1-1,-1 1 1,1-1 0,0 0-1,0 1 1,0-1-1,4 6 1,-1 5 39,-3-12-31,0 1 0,0 0-1,0-1 1,0 0 0,0 1-1,1-1 1,-1 0 0,1 1 0,0-1-1,-1 0 1,1 0 0,0 0 0,0-1-1,1 1 1,-1 0 0,0-1-1,0 1 1,1-1 0,-1 0 0,1 0-1,2 1 1,7 2 9,-1-1-1,1-1 1,19 2-1,-19-2-65,2 2 35,-11-3 23,0 0 1,0 0 0,1 0 0,-1 0 0,0-1-1,0 0 1,0 1 0,0-1 0,1 0-1,-1-1 1,0 1 0,0 0 0,4-2-1,-2 2-24,-1-1 0,1 0 0,-1 0 0,1 0 0,-1 0 0,0-1 0,1 0 0,-1 1 0,0-2 0,0 1 0,-1 0 0,1-1 0,0 0 0,-1 1 0,1-2 0,-1 1 0,0 0 0,0-1 0,0 1 0,-1-1 0,1 0 0,-1 0 0,3-7 0,9-13 18,56-58 216,-63 74-185,10-17-100,-17 25 14,0-1 0,0 1 0,0 0 0,0 0 0,0 0 0,0 0 0,0-1 0,0 1 0,0 0 0,0 0 0,0 0 0,0-1 0,0 1 0,0 0 0,0 0 0,1 0 0,-1 0 0,0-1 0,0 1 0,0 0 0,0 0 0,0 0 0,0 0 0,1 0 0,-1-1 0,0 1 0,0 0 0,0 0 0,0 0 0,0 0 0,1 0 0,-1 0 0,0 0 0,0 0 1,0 0-1,1 0 0,-1 0 0,0 0 0,0 0 0,0 0 0,0 0 0,1 0 0,-1 0 0,0 0 0,0 0 0,0 0 0,1 0 0,-1 0 0,0 0 0,0 0 0,0 0 0,0 0 0,1 0 0,-1 0 0,0 1 0,0-1 0,0 0 0,0 0 0,0 0 0,1 0 0,-1 0 0,0 0 0,0 1 0,0-1 0,0 0 0,0 0 0,1 1-881</inkml:trace>
</inkml:ink>
</file>

<file path=ppt/ink/ink92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1.6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155 266 10880,'12'5'906,"0"0"0,0-1 0,0 0 0,0-1 0,1-1 0,-1 1 0,1-2 0,0 0 0,0-1 0,22-1 0,-14-2-391,-1 0 0,1-1 0,-1-1 0,0 0-1,38-18 1,-51 19-442,1 0-1,-1-1 1,0 1-1,0-2 0,0 1 1,11-13-1,-18 18-67,2-3 19,0 1-1,0-1 0,0 0 0,-1 1 1,1-1-1,-1 0 0,0 0 1,0 0-1,0 0 0,0 0 0,0 0 1,-1 0-1,1 0 0,-1 0 1,0-1-1,0 1 0,0 0 0,-1 0 1,1 0-1,-1 0 0,1 0 1,-1-1-1,0 1 0,0 0 0,0 1 1,-1-1-1,1 0 0,-1 0 1,-2-3-1,-2-4-47,-1 0 1,0 0-1,-1 1 0,0 0 1,0 0-1,-14-10 1,16 14 0,0 1 0,-1 0 0,0 1 1,0-1-1,0 1 0,0 1 0,0-1 1,-1 1-1,1 0 0,-1 1 1,1 0-1,-1 0 0,0 1 0,1 0 1,-1 0-1,0 1 0,-10 2 0,-5 1-23,0 2 0,0 1 0,1 1 0,-27 13 0,36-15 78,1 0 0,0 1 0,0 1 0,0 0 0,1 1 0,0 0 0,1 0 0,0 1 0,0 0 0,1 1 0,1 0 0,0 1 0,0-1 0,1 2 0,1-1 0,0 1 0,0 0 0,2 0 0,-6 20 0,8-24 4,1 0 0,-1 0 1,2 0-1,-1 1 0,1-1 1,1 0-1,0 0 0,0 1 1,0-1-1,1 0 0,1 0 1,0 0-1,0 0 0,0-1 1,1 1-1,1-1 0,-1 0 1,1 0-1,1-1 0,-1 1 1,1-1-1,1 0 0,-1-1 1,1 1-1,13 8 0,-6-5-41,0-1 0,0 0 0,1-1 0,0-1 0,0 0 0,1-1 0,0-1 0,0 0 0,0-2 0,1 1 0,0-2 0,-1 0 0,30-1 0,-32-2-605,0 0-1,-1 0 1,1-1-1,-1-1 1,0 0 0,0-1-1,0 0 1,0-1-1,0 0 1,-1-1-1,0-1 1,12-8-1,5-7-2716</inkml:trace>
</inkml:ink>
</file>

<file path=ppt/ink/ink92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2.3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6016,'3'16'7913,"12"-3"-4066,31 5-2785,-21-8-679,40 25 164,111 71 1530,-135-78-1679,0 2 0,64 63 0,-89-75-271,0 0 0,-1 1-1,-1 1 1,-1 0 0,13 26-1,-21-35-54,-1 0-1,0 0 0,-1 0 0,0 1 0,-1-1 0,0 1 1,-1 0-1,0-1 0,-1 1 0,0 0 0,-1-1 0,-4 24 1,-5 3 124,-1 0 1,-2 0 0,-1-2 0,-3 1-1,0-2 1,-2 0 0,-2-2-1,-35 45 1,54-75-278,0-1 0,-1 1 0,1 0-1,-1-1 1,0 0 0,0 1 0,1-1-1,-1 0 1,-6 2 0,-4 0-2648,-3-3-3586,16-1 2988</inkml:trace>
</inkml:ink>
</file>

<file path=ppt/ink/ink92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2.6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4 14592,'-32'4'7295,"40"-1"-11775,-8-3 14592,-5-7-17024,2 4 129</inkml:trace>
</inkml:ink>
</file>

<file path=ppt/ink/ink92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3.9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0 647 6784,'67'-48'9476,"38"-32"-5841,17-12-3285,-77 59 176,-1-3 0,52-52 1,-81 72-400,-11 13-110,83-90 306,-80 86-301,-1-1-1,0-1 1,0 1-1,-1-1 1,0 0-1,-1-1 1,1 1-1,-2-1 1,5-19-1,-7 27-20,-1 0 0,1 0 0,-1-1 0,0 1 0,0 0 0,0 0 0,0 0 0,0-1 1,0 1-1,-1 0 0,1 0 0,-1 0 0,0 0 0,1 0 0,-1 0 0,0 0 0,0 0 0,-2-3 0,2 5-1,0-1 0,0 0 0,0 0 1,-1 1-1,1-1 0,0 1 0,0-1 0,-1 1 0,1-1 0,0 1 1,0 0-1,-1 0 0,1 0 0,-1 0 0,1 0 0,0 0 0,-1 0 1,1 0-1,0 0 0,-1 0 0,-1 1 0,-6 3 0,0-1 0,-1 1-1,2 1 1,-1-1 0,0 2 0,-7 5-1,3-2 2,2 1-1,-1 0 0,1 0 0,1 1 1,0 0-1,-16 24 0,22-28-1,0-1-1,1 1 1,0 0 0,0 0-1,0 0 1,1 1 0,0-1-1,0 0 1,1 1 0,0-1-1,1 1 1,0 0-1,0-1 1,0 1 0,1-1-1,2 10 1,8 18-20,3 0-1,0 0 1,3-2 0,40 63-1,121 197-106,-128-201 139,62 161 0,-94-202 115,-3 0 0,-2 1 1,10 84-1,-20-107 35,-2 1 0,0 0 0,-3-1-1,0 1 1,-2-1 0,-1 1 0,-16 51 0,19-75-105,0 0 0,0 0 0,-1 0 0,1 0 0,-2-1 0,1 0 0,0 1 0,-1-1 0,0 0 0,0-1 0,-1 1 0,1-1 0,-1 0 0,0 0 0,0 0 0,-1-1 0,1 1 0,-1-1 0,1-1 0,-1 1 0,0-1 0,-10 3 0,2-3 19,1-1 0,0 0 0,-1-1-1,1 0 1,0-1 0,-1-1 0,1 0 0,0-1 0,0 0 0,-15-6 0,24 8-67,-16-5 41,-1 0 0,1-2-1,0 0 1,1-1 0,0-1 0,1-1 0,0 0 0,-25-22 0,33 25-110,0-2 1,1 1 0,1-1 0,-1-1 0,2 1 0,-1-2 0,1 1 0,1-1-1,0 0 1,-4-14 0,9 24-40,1 0 1,0 1-1,0-1 0,0 0 0,0 1 0,0-1 1,0 0-1,0 1 0,0-1 0,1 0 0,-1 1 1,1-1-1,-1 0 0,1 1 0,0-1 0,0 1 1,-1-1-1,1 1 0,0 0 0,0-1 0,0 1 1,2-2-1,34-24-4250,-29 23 3443,16-12-2420</inkml:trace>
</inkml:ink>
</file>

<file path=ppt/ink/ink92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4.4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273 876 7424,'13'-11'1917,"0"1"1,1 1-1,1 0 1,21-10-1,26-17-219,-21 5-1351,-2-2 1,-2-2-1,-1-1 0,-2-2 1,-1-1-1,48-78 1,-72 104-258,-1 0 1,-1-1 0,0 0-1,-1 0 1,-1-1 0,0 1-1,-1-1 1,0 0 0,-1 0-1,-1-1 1,0-26 0,-3 28-63,-1 1 1,0-1 0,-1 0 0,-1 1 0,0 0-1,-1 0 1,-1 0 0,-8-15 0,9 20-19,0 0 1,0 0-1,-1 0 1,0 1-1,-1 0 0,1 0 1,-1 0-1,-1 1 1,1 0-1,-1 1 1,0-1-1,-1 2 1,-15-8-1,5 7 15,0 1 0,0 0 1,-1 2-1,0 0 0,1 1 0,-1 1 0,0 1 1,1 0-1,-1 2 0,-37 9 0,40-6 39,1 0 0,-1 1-1,1 1 1,0 0 0,1 1-1,0 1 1,0 0 0,1 1-1,-13 13 1,26-24-61,-16 15 93,0 1 0,1 0 0,0 1 0,2 0 0,0 1 0,1 1 0,0 0 0,2 1 0,0 0 0,2 1 0,-14 42 0,12-27 35,1 0 0,3 1 0,1 0 0,1 1 0,3-1 1,3 71-1,4-58 35,3 0 0,2 0 1,2-1-1,25 64 1,-12-57-33,2-1 0,3-1 0,2-2 0,2-1 0,2-1 0,67 69 0,-97-111-308,1-1 1,0 0-1,0 0 0,0 0 1,1-1-1,-1 0 0,2-1 0,-1 0 1,0 0-1,1-1 0,0 0 1,0 0-1,17 4 0,4-5-1746</inkml:trace>
</inkml:ink>
</file>

<file path=ppt/ink/ink92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5.0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0 9600,'-8'31'3831,"8"-26"-3574,-1 0-1,1 0 1,0 0 0,1 0 0,-1 0 0,1 1 0,0-1 0,2 5 0,6 36 4650,27 190-2880,13 122-1857,-34-242-12,43 443-358,-57-549-24,0 56-642,-1-61 393,-1 0 0,1 0 0,-1-1 0,0 1 0,0 0 0,0-1 0,0 1 0,-1-1 0,0 1 0,-2 3 0,-2 4-2471</inkml:trace>
</inkml:ink>
</file>

<file path=ppt/ink/ink92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5.4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16 169 8832,'-9'-6'479,"2"3"2148,11 1 922,27-6 121,54-31-2177,108-32 0,-159 61-1173,0 1 0,0 2 0,1 1 0,-1 1 0,2 3 0,59 2 0,-72 1-115,1 2 0,40 10 0,-54-10-152,0 0-1,-1 1 1,1 0-1,0 1 1,-1 0 0,0 0-1,0 1 1,13 11-1,-19-13-45,1 0 0,0 0-1,-1 1 1,0-1-1,0 1 1,0 0 0,-1 0-1,0 0 1,1 0 0,-2 0-1,1 1 1,-1-1 0,0 0-1,0 1 1,0 0 0,-1-1-1,0 1 1,0-1 0,-1 10-1,-1 1-3,-1 1 0,-1-1-1,-1 0 1,0-1 0,-9 20 0,7-20 40,-1-1 0,0 0 0,-1-1 1,-1 0-1,0 0 0,0-1 0,-1 0 1,-1-1-1,0 0 0,-1-1 1,0-1-1,0 0 0,-1 0 0,0-1 1,0-1-1,-30 10 0,26-11-6,-1-1 1,0-1-1,0 0 1,0-1-1,0-1 0,0-1 1,-1-1-1,1-1 0,0 0 1,-1-2-1,1 0 0,0-1 1,-29-10-1,9-4-579,-17-6-2046,22 17-4500,25 7 3739</inkml:trace>
</inkml:ink>
</file>

<file path=ppt/ink/ink92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6.1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96 306 4992,'2'14'8546,"1"0"-3618,17 27-2941,-7-14-2089,-4-9 211,0-1-1,1 0 0,1-1 0,0 0 0,1-1 1,1 0-1,1-1 0,0 0 0,0-1 0,2-1 0,-1 0 1,2-1-1,29 15 0,-20-16-111,-30-22-53,-35-27-13,35 35 90,-87-77 13,-40-39 479,119 107-390,0-1 1,1 0 0,0-1-1,1 0 1,1-1 0,0 0 0,-8-21-1,15 31-70,0 1 0,0-1 0,1 1 0,0-1-1,0 0 1,0 0 0,1 1 0,0-1 0,0 0-1,0 0 1,1 0 0,-1 1 0,1-1 0,1 0-1,-1 1 1,1-1 0,4-8 0,-2 7-8,1 1 0,-1-1 0,1 1 1,1 1-1,-1-1 0,1 1 0,0 0 1,0 0-1,0 0 0,1 1 0,12-7 0,2 2-113,1 1-1,0 0 0,0 2 1,0 1-1,1 0 0,0 2 0,0 0 1,24 1-1,-31 3-401,-1 0 1,0 1-1,0 0 1,0 2-1,17 5 0,-32-9 451,14 4-1700,19 8-4455,-24-8 3358</inkml:trace>
</inkml:ink>
</file>

<file path=ppt/ink/ink92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6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150 292 7296,'-3'-22'2979,"3"22"-2864,0 0 1,1 0 0,-1 0 0,0 0 0,0 0 0,0 0 0,0 0 0,0 0 0,0 0 0,0 0 0,0 0 0,0 0 0,0 0-1,0 0 1,0 0 0,0 0 0,0 0 0,0 0 0,1 0 0,-1 0 0,0 0 0,0 0 0,0 0 0,0 0 0,0 0 0,0 0-1,0 0 1,0 0 0,0 0 0,0 0 0,0 0 0,0 0 0,11 36 6517,-1-6-6737,-5-20 291,1 0 0,0 0 0,0-1 0,1 0 0,0-1 0,1 1 0,0-1 0,1-1-1,-1 1 1,1-2 0,1 1 0,-1-1 0,1-1 0,0 1 0,0-2 0,18 7 0,-10-5-125,0-1 0,0-1 0,1 0 0,-1-1 0,1-1 0,0-1 0,-1 0 0,1-2 0,0 0 0,0-1 0,-1-1-1,1-1 1,-1 0 0,0-1 0,0-1 0,-1-1 0,0-1 0,0 0 0,0-1 0,-1-1 0,-1 0 0,0-1 0,0-1 0,-1 0 0,0-1 0,-1-1-1,-1 0 1,0-1 0,-1 0 0,12-22 0,-18 27-41,0-1 0,0 0 0,-1-1-1,-1 1 1,4-23 0,-6 29-15,0 0 1,-1 0-1,0-1 1,0 1-1,0 0 1,-1-1-1,1 1 1,-1 0-1,-1 0 1,1 0-1,-1 0 1,0 0-1,0 0 0,0 0 1,-1 0-1,-3-5 1,-2 1-4,0 1 0,-1 0 1,1 1-1,-1-1 0,-1 2 1,1-1-1,-1 1 0,-1 1 0,1 0 1,-1 0-1,1 1 0,-21-5 1,7 6 24,-1 1 0,1 2 1,-1 0-1,1 1 1,-33 7-1,6 1 15,-75 24 0,84-19-19,1 1 1,-73 39 0,99-46-101,1 1-1,1 1 0,-1 0 1,2 0-1,-1 2 1,1-1-1,1 1 0,0 1 1,1 0-1,-11 18 1,19-28-15,0 1 0,0 0 0,1-1 0,-1 1 0,1 0 0,0 0 0,0 0 0,0 0 0,1 0 0,-1 0 0,1 0 0,0 0 0,0 0 0,0 0 0,2 6 1,-1-7-62,0 0 0,0 0 0,1 0 0,0 0 0,-1-1 1,1 1-1,0 0 0,1-1 0,-1 1 0,0-1 1,1 0-1,-1 0 0,1 0 0,0 0 0,-1 0 1,1-1-1,0 1 0,0-1 0,0 0 0,0 0 0,0 0 1,1 0-1,2 0 0,73 7-2941,-9-4-128</inkml:trace>
</inkml:ink>
</file>

<file path=ppt/ink/ink92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7.3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48 432 6144,'1'3'10304,"20"17"-6853,25 20-3383,-29-30 531,-1-1-1,28 11 0,-29-13-323,-3-2-122,-1-2 0,1 1 0,0-1 0,0-1 0,0 0 0,0-1 1,0 0-1,0-1 0,0 0 0,15-3 0,4-2 54,1-1-1,41-14 1,-47 12-163,-1-2 1,0 0-1,-1-2 1,0 0 0,-1-2-1,0-1 1,-1 0-1,-1-2 1,-1 0 0,31-34-1,-44 43-44,0 0 0,0-1 0,-1 0 0,0 0 0,-1 0 0,0-1 0,-1 0 0,0 0 0,0 0 0,-1 0 0,3-15 0,-5 19-15,1 0 0,-1 0 0,0-1 0,-1 1 0,0-1-1,0 1 1,0 0 0,-1-1 0,0 1 0,0 0 0,0 0 0,-1-1-1,0 1 1,0 0 0,-1 0 0,0 1 0,0-1 0,0 1 0,0-1-1,-1 1 1,0 0 0,0 0 0,-1 1 0,1-1 0,-1 1 0,0 0-1,0 0 1,0 0 0,-1 1 0,-7-4 0,-1-1 3,-1 1 0,1 1 0,-1 0 1,0 1-1,0 1 0,-1 0 0,1 1 0,-28-2 0,4 7-105,0 2 0,1 2-1,0 1 1,0 2 0,1 1-1,0 2 1,-49 23 0,61-23 10,0 1 0,1 1 1,0 1-1,1 1 0,-35 31 1,51-40 23,0 0 0,0 0 0,1 0 0,0 1 1,1 0-1,0 0 0,-8 17 0,11-21-27,0 1 0,1 0 0,0 0 0,0-1-1,0 1 1,1 0 0,-1 0 0,1 0 0,1 0 0,-1 0-1,1 0 1,-1 0 0,1 0 0,1 0 0,-1-1 0,1 1 0,4 8-1,-3-6-89,1-1-1,1 1 0,-1-1 0,1-1 1,0 1-1,0-1 0,1 1 0,-1-1 1,1-1-1,0 1 0,1-1 1,9 5-1,-2-2-416,1-1-1,0-1 1,0 0 0,28 6 0,-21-8-115,0 0 1,0-2-1,0 0 1,0-1 0,1-1-1,28-6 1,43-8-1701</inkml:trace>
</inkml:ink>
</file>

<file path=ppt/ink/ink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0:23.88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1 111 2432,'2'-7'3260,"13"-5"-3113,-6 5 286,-9 7-404,0 0-1,1 0 1,-1-1 0,1 1 0,-1 1-1,1-1 1,-1 0 0,0 0 0,1 0-1,-1 0 1,1 0 0,-1 0 0,0 0 0,1 0-1,-1 1 1,0-1 0,1 0 0,-1 0-1,0 1 1,1-1 0,-1 0 0,0 0-1,1 1 1,-1-1 0,0 0 0,0 1 0,1-1-1,-1 0 1,0 1 0,0-1 0,0 0-1,0 1 1,1-1 0,-1 1 0,0-1-1,0 0 1,0 1 0,8 18 460,-7-17-407,0 1-2,1 0-1,0 0 1,0 0 0,0 0 0,0 0 0,0 0-1,0-1 1,1 1 0,-1-1 0,1 0 0,0 0 0,3 2-1,-4-3-55,0 0 1,0-1-1,0 0 0,-1 1 0,1-1 0,0 0 0,0 0 0,0 0 0,0 0 0,-1 0 0,1-1 0,0 1 1,0-1-1,0 1 0,-1-1 0,1 1 0,0-1 0,0 0 0,-1 0 0,1 0 0,-1 0 0,1 0 0,-1 0 1,1 0-1,1-3 0,1 1 12,0 0 1,0-1 0,0 1-1,0-1 1,-1 0 0,1 0 0,-1 0-1,0-1 1,-1 1 0,4-6-1,-6 7-31,0 1 0,1 0 0,-1 0 0,0 0-1,-1-1 1,1 1 0,0 0 0,0 0 0,-1 0-1,0 0 1,1 0 0,-1 0 0,0 0 0,0 0-1,0 0 1,0 0 0,0 0 0,-1 0 0,1 1-1,0-1 1,-1 0 0,1 1 0,-1-1 0,0 1-1,1 0 1,-5-3 0,-6-7 18,-21-12 34,33 22-56,-1 1-1,0 0 1,0 0 0,0-1 0,0 1-1,0 0 1,0 0 0,0 0 0,0 0-1,0 0 1,0 0 0,0 1 0,0-1-1,0 0 1,0 0 0,0 1 0,0-1-1,0 0 1,1 1 0,-1-1-1,0 1 1,0-1 0,0 1 0,0 0-1,1-1 1,-1 1 0,0 0 0,1-1-1,-1 1 1,1 0 0,-1 0 0,1 0-1,-1 0 1,1-1 0,-1 2 0,0 0-4,-1-1 0,1 1 1,0 0-1,0 0 1,-1-1-1,2 1 0,-1 0 1,0 0-1,0 0 1,0 0-1,1 0 0,-1 0 1,1 0-1,0 0 1,0 0-1,-1 0 0,1 1 1,1-1-1,-1 0 1,0 0-1,0 0 0,1 0 1,-1 0-1,1 0 1,0 0-1,-1 0 0,1 0 1,0 0-1,0-1 1,0 1-1,1 0 0,-1 0 1,0-1-1,1 1 1,-1-1-1,1 1 0,-1-1 1,1 0-1,0 1 1,3 1-1,-1-1 13,1 1 0,0-1-1,0 0 1,0 0 0,0 0 0,0-1-1,0 0 1,8 1 0,-12-1-6,1-1 0,-1 0 0,0 0 0,0 1 0,1-1 0,-1 0 0,0 0 0,0-1 0,1 1 0,-1 0 0,0 0 0,0-1 0,1 1 0,-1 0 0,0-1 0,0 1 0,0-1 0,0 0 0,0 1 0,1-1 0,-1 0 0,0 0 0,-1 1 0,1-1 0,0 0 0,0 0 0,0 0 0,0 0 0,-1 0 0,1 0 0,-1-1 0,1 1 0,0 0 0,-1 0 0,0 0 0,1-1 0,-1 1 0,0 0 0,0 0 0,0-1 0,0-1 0,0 1 5,0 0 0,-1-1-1,0 1 1,0 1 0,1-1 0,-1 0 0,0 0 0,0 0-1,-1 0 1,1 1 0,0-1 0,-1 0 0,1 1-1,-1-1 1,1 1 0,-1 0 0,0-1 0,1 1 0,-1 0-1,0 0 1,0 0 0,0 0 0,0 1 0,0-1-1,0 0 1,0 1 0,0-1 0,0 1 0,0 0-1,-3 0 1,2-1-12,-1 1 0,1-1 0,0 1 0,-1 0 0,1 0 0,-1 0 0,1 0 0,0 1 0,-1 0 0,1-1 0,0 1 0,0 0 0,0 1 0,-1-1 0,1 0 0,0 1 0,1 0 0,-1 0 0,-4 3 0,3 0-11,1-1 0,0 1 0,0 0-1,0 0 1,1 1 0,0-1 0,0 0 0,0 1-1,1-1 1,0 1 0,0 0 0,0-1-1,0 1 1,1 8 0,1-13-46,-1 0 0,1-1 0,-1 1 0,1 0-1,-1 0 1,1 0 0,0-1 0,-1 1 0,1 0 0,0-1 0,-1 1 0,1-1 0,0 1 0,0 0-1,0-1 1,0 0 0,0 1 0,-1-1 0,1 0 0,0 1 0,0-1 0,0 0 0,0 0 0,0 0-1,0 0 1,0 0 0,0 0 0,0 0 0,0 0 0,0 0 0,0 0 0,0 0 0,1-1-1,34-9-1756,-12-7 537</inkml:trace>
</inkml:ink>
</file>

<file path=ppt/ink/ink92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7.6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17 5120,'-9'-16'2254,"12"24"814,17 47 1039,16 77 458,-14-61-4701,54 205 485,-26-8 1506,-32-159-1491,-10-62-355,3 24-187,3 0 0,3-2-1,35 95 1,-36-141-1572,-16-23 1664,1 0 0,-1 0 0,1 0 0,-1 0 0,1 0 0,-1 0 0,1 0 0,-1-1 1,1 1-1,-1 0 0,1 0 0,-1 0 0,1-1 0,-1 1 0,0 0 0,1-1 0,-1 1 1,1 0-1,-1-1 0,0 1 0,1 0 0,-1-1 0,0 1 0,1-1 0,-1 1 0,0-1 1,0 1-1,0 0 0,1-1 0,-1 1 0,0-1 0,0 1 0,0-1 0,0 1 0,0-2 1,6-13-2603</inkml:trace>
</inkml:ink>
</file>

<file path=ppt/ink/ink92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8.0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94 241 9600,'0'2'248,"-1"0"1,1 1-1,0-1 1,0 0-1,-1 0 1,2 1-1,-1-1 1,0 0-1,0 1 1,1-1-1,-1 0 0,1 0 1,0 0-1,-1 1 1,1-1-1,0 0 1,0 0-1,3 3 1,-1-1 241,1 1 0,0-1-1,0 0 1,0 0 0,1-1 0,-1 1 0,7 3 0,8 3 11,-1-1 0,1 0 0,25 6 1,-31-11-388,0-1 0,1 0 1,-1-1-1,1-1 0,-1 0 1,1-1-1,0 0 1,0-1-1,21-4 0,-13 0 165,0-1 0,0-1 0,-1-1 0,36-19 0,-48 23-197,-1-2 0,0 1-1,-1-1 1,1 0 0,-1-1 0,0 1-1,0-2 1,-1 1 0,0-1-1,7-12 1,-10 15-68,0 1 1,-1-1-1,0 0 1,0 0-1,0 1 1,-1-1-1,0 0 0,0 0 1,0-1-1,0 1 1,-1 0-1,0 0 1,0 0-1,0 0 0,-1-1 1,1 1-1,-1 0 1,-1 0-1,1 0 0,-1 0 1,-2-6-1,-1 3-30,-1 0 0,1 0-1,-1 1 1,0 0 0,-1 0-1,1 0 1,-1 1 0,-1 0 0,1 1-1,-1-1 1,0 1 0,-1 1-1,1-1 1,-1 2 0,1-1-1,-1 1 1,-13-3 0,-1 1 49,1 2-1,-1 0 1,0 1 0,0 1 0,0 1-1,-23 3 1,25-1 16,1 2 0,-1 0 0,1 1 0,0 0 0,0 2 0,-21 10 0,29-11-20,0 1 0,0 0 0,1 0 0,0 1 0,1 1 0,0 0 0,0 0 0,1 1 0,0 0 0,-7 12 0,13-19-73,0 1 1,1 0 0,-1 0-1,1 0 1,0 0-1,0 0 1,1 0 0,-1 1-1,1-1 1,0 1 0,0-1-1,1 1 1,-1-1 0,1 1-1,0-1 1,0 1 0,0-1-1,1 1 1,0-1-1,0 1 1,0-1 0,0 1-1,1-1 1,-1 0 0,1 0-1,0 1 1,1-1 0,-1-1-1,1 1 1,3 4 0,2 0-398,1-1 1,-1 0-1,2-1 1,-1 0-1,1 0 1,0-1-1,0 0 1,0-1 0,1 0-1,-1-1 1,1 0-1,0-1 1,0 0-1,0 0 1,0-1-1,13-1 1,46 0-2653</inkml:trace>
</inkml:ink>
</file>

<file path=ppt/ink/ink92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8.5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0 7296,'-11'12'3178,"7"-3"-1815,0 0-1,1 1 0,0-1 0,0 1 0,-1 15 1,0 9-497,3 52 1,1-37 149,10 295 136,35 46 640,-28-286-1431,22 98-102,-31-175-291,0 1 0,2-2-1,1 1 1,1-2 0,17 27-1,-28-49-42,1 0 0,0 0 1,0 0-1,1-1 0,-1 1 0,1-1 0,-1 1 0,1-1 0,0 0 0,-1 0 0,1 0 0,0-1 1,1 1-1,-1-1 0,0 1 0,0-1 0,1 0 0,-1 0 0,5 0 0,-1 0-446,0-1 0,-1-1 0,1 1 0,0-1 1,-1 0-1,1-1 0,-1 1 0,11-6 0,16-5-2572</inkml:trace>
</inkml:ink>
</file>

<file path=ppt/ink/ink92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8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1 9216,'-4'3'4608,"47"17"-4608,-34-20 6911,19 12-6655,-5-1 0,29 5 128,-15 0 0,29-13-512,-14 1 0,10-11-640,-16 3 0,2-15-2048,-11 6 129</inkml:trace>
</inkml:ink>
</file>

<file path=ppt/ink/ink92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9.2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 8960,'4'-13'2218,"0"13"6,-1 24 1929,-5 65 763,1-59-5372,16 281 1361,-7-193-402,-3-40-119,4 1 0,3-1 0,24 81 0,-32-145-351,1-1 0,1 0 0,0 0 0,0 0 0,2-1 0,-1 0 0,2 0 0,-1-1 0,2 0 0,-1-1-1,2 0 1,-1 0 0,1-1 0,1 0 0,20 11 0,-22-14-172,0-1 0,0-1 0,1 0 0,0 0 0,0-1 0,-1-1 0,2 0 0,21 2 0,-23-4-345,-1-1 1,1 0-1,-1 0 0,1 0 1,-1-2-1,0 1 1,1-1-1,-1 0 0,-1-1 1,1 0-1,12-7 0,3-5-2715</inkml:trace>
</inkml:ink>
</file>

<file path=ppt/ink/ink92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19.6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40 9856,'0'-7'4864,"51"10"-6272,-37-3 7807,29 4-6527,-11-1 128,36 3 256,-17 1 0,47-7-256,-23 0 128,19-13-768,-23 6 0,0-12-1792,-10 3 129</inkml:trace>
</inkml:ink>
</file>

<file path=ppt/ink/ink92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0.01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1 370 9984,'12'15'2097,"1"-1"0,1 0 0,0 0 0,1-2 0,0 1 0,22 11-1,52 26-1159,-76-45-848,0-1-1,0 0 1,0 0 0,1-2-1,-1 0 1,1 0 0,-1-1-1,1-1 1,0 0-1,-1-1 1,1 0 0,14-4-1,-17 2-65,1 0-1,-1-1 1,1 0 0,-1-1-1,0 0 1,-1 0-1,1-1 1,-1-1-1,0 0 1,-1 0 0,0-1-1,0 0 1,-1-1-1,1 0 1,-2 0 0,13-19-1,-16 20-42,1 1-1,-1-1 0,-1 0 0,0 0 1,0-1-1,0 1 0,-1 0 1,0-1-1,-1 0 0,0 1 1,0-1-1,-1 0 0,0 0 1,-2-12-1,0 4-44,-2 0-1,0 1 1,0 0-1,-2 0 1,0 0 0,-9-17-1,9 24 31,1-1 0,-1 1 0,-1 0 0,0 0 0,0 0 0,-1 1 0,0 0 0,0 1 0,-1 0 0,0 0 0,0 1 0,-1 0 0,-12-5 0,13 6 15,-1 0 1,1 1-1,-1 0 1,0 1-1,-1 0 1,1 0-1,0 1 1,-1 1-1,1 0 1,-1 0-1,0 1 1,1 0 0,-1 1-1,-16 3 1,7 1-104,0 1 0,1 0 0,0 1 0,0 2 0,1 0 0,-25 15 1,35-19-134,1 0 0,-1 0 0,1 0 0,0 1 0,1 0 0,-1 1 0,1-1 0,0 1 0,1 1 0,0-1 0,0 1 0,1-1 0,-1 2 0,-2 8 0,-13 33-2838</inkml:trace>
</inkml:ink>
</file>

<file path=ppt/ink/ink92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0.6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63 78 2944,'-27'-56'3968,"27"55"-3499,-1 0-1,1 0 1,0-1 0,-1 1 0,1 0 0,-1 0-1,0 0 1,1 0 0,-1 0 0,0 0 0,1 0 0,-1 0-1,0 0 1,0 0 0,0 1 0,0-1 0,0 0-1,0 0 1,0 1 0,0-1 0,-2 0 0,2 1-385,1 0 1,-1 0-1,0 0 1,1 0-1,-1 1 1,1-1-1,-1 0 1,1 0 0,-1 1-1,1-1 1,-1 0-1,1 1 1,-1-1-1,1 0 1,-1 1-1,1-1 1,-1 1-1,1-1 1,0 1 0,-1-1-1,1 1 1,0-1-1,0 1 1,-1-1-1,1 1 1,0-1-1,0 1 1,0 0-1,-1-1 1,1 1-1,0-1 1,0 1 0,0 0-1,0-1 1,0 1-1,0-1 1,1 1-1,-1 0 1,0 0-1,-5 254 4204,14 53-3178,0-196-790,29 142 0,-35-243-330,0 1 0,1 0 0,1-1 0,-1 0 0,2 0 1,0 0-1,0-1 0,1 0 0,0 0 0,0 0 1,1-1-1,1 0 0,0-1 0,0 0 0,0 0 1,1-1-1,0 0 0,1-1 0,18 9 0,-19-10-424,1-1 0,0-1 0,1 0 0,-1 0 0,0-1 0,1-1 1,0 0-1,-1 0 0,1-1 0,-1 0 0,1-1 0,0-1 0,14-3 0,5-2-2638,-6 3-149</inkml:trace>
</inkml:ink>
</file>

<file path=ppt/ink/ink92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0.9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56 5888,'9'-11'2944,"48"-1"-256,-43 5 3327,23 1-5119,-8 3 0,40 3 128,-12 0 0,18 0-1536,-18 0 0,19 0 256,-10 0 128,-15 0-2048,-10 0 129,-12-7-641,-4-2 0</inkml:trace>
</inkml:ink>
</file>

<file path=ppt/ink/ink92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1.4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9 387 8832,'-1'3'308,"-1"0"1,1 0-1,0 0 1,0-1-1,0 1 1,1 0 0,-1 0-1,1 0 1,0 0-1,0 0 1,0 0-1,0 0 1,0 0-1,1 0 1,-1 0-1,1 0 1,0 0-1,0 0 1,0 0 0,0 0-1,2 4 1,5 5 863,-1 0 1,1 0 0,14 15-1,1 3-1749,-13-17 627,0 1 0,0-1 0,1-1-1,1 0 1,0 0 0,19 13 0,-1-5 469,57 29-1,-84-47-470,-1-1 0,2 1 0,-1-1 0,0 0 0,0 1 0,0-1 0,1-1 0,-1 1 0,0 0 0,5-1-1,-7 0-33,-1 0-1,1 0 0,-1 0 0,1 0 0,-1 0 0,0-1 0,1 1 0,-1 0 1,1 0-1,-1-1 0,0 1 0,1 0 0,-1-1 0,0 1 0,0 0 0,1-1 1,-1 1-1,0 0 0,0-1 0,1 1 0,-1 0 0,0-1 0,0 1 0,0-1 1,0 1-1,1-1 0,-1 1 0,0-1 0,0 1 0,0 0 0,0-1 0,0 1 1,0-1-1,0 1 0,0-1 0,-1 1 0,1 0 0,0-1 0,0 1 0,0-2 1,-3-4 44,0-1 1,0 1 0,0 0 0,-1 0 0,0 0 0,0 0-1,-9-9 1,-173-206 219,174 208-207,1-1 0,0-1 1,1 0-1,1 0 0,0 0 1,2-1-1,-1-1 0,-6-22 1,13 32-40,-1 0 0,1 0 1,1-1-1,-1 1 1,1 0-1,1 0 0,-1 0 1,1 0-1,0 0 0,1 0 1,-1 0-1,2 0 1,-1 0-1,1 1 0,0-1 1,0 1-1,0 0 0,1 0 1,0 0-1,0 0 1,1 0-1,6-5 0,-3 3-26,1 1-1,-1 1 0,1-1 0,1 1 1,-1 1-1,1-1 0,0 2 0,14-6 1,86-20-367,-84 24 184,12-3-786,63-6 1,-10 15-4537,-75 3 2683,-5 1-21</inkml:trace>
</inkml:ink>
</file>

<file path=ppt/ink/ink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2:58.8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 11 1664,'-4'-11'328,"2"14"147,0 30 728,4 54 908,39 293 191,-5-66-935,-12-65-460,78 343 0,-94-567-754,-8-24-150,0-1 0,0 0 1,0 0-1,1 0 0,-1 0 0,0 0 0,0 0 0,0 1 0,0-1 0,0 0 1,0 0-1,0 0 0,0 0 0,0 0 0,0 0 0,0 0 0,0 0 0,1 1 1,-1-1-1,0 0 0,0 0 0,0 0 0,0 0 0,0 0 0,0 0 0,0 0 1,1 0-1,-1 0 0,0 0 0,0 0 0,0 0 0,0 0 0,0 0 0,0 0 1,1 0-1,-1 0 0,0 0 0,0 0 0,0 0 0,0 0 0,0 0 1,0 0-1,1 0 0,-1 0 0,0 0 0,0 0 0,0 0 0,0-1 0,0 1 1,0 0-1,0 0 0,0 0 0,1 0 0,-1 0 0,0 0 0,0 0 0,0 0 1,0-1-1,0 1 0,0 0 0,0 0 0,0 0 0,0 0 0,0 0 0,7-39 323,-4 16-347,6-16 64,2 1-1,29-70 1,-35 97-35,1 1-1,0-1 1,0 1 0,1 0-1,1 0 1,-1 1-1,1 0 1,1 0 0,0 1-1,0 0 1,1 1-1,-1 0 1,21-11 0,-7 9 68,0 0 1,1 2 0,-1 0 0,1 2 0,1 1-1,-1 0 1,1 2 0,-1 1 0,1 1 0,-1 1-1,1 1 1,-1 1 0,1 1 0,-1 1 0,0 2-1,-1 0 1,0 1 0,0 1 0,43 25 0,-46-20-27,-1 1 1,0 1 0,-1 0 0,0 1 0,-2 1 0,0 1 0,-1 1 0,-1 0-1,0 0 1,-2 1 0,-1 1 0,17 45 0,-25-61-11,-1 0 1,0 1-1,0-1 0,-1 0 1,0 1-1,0-1 0,-1 1 1,1-1-1,-1 1 1,-1-1-1,1 1 0,-1-1 1,0 1-1,-1-1 0,0 1 1,0-1-1,0 0 1,-6 11-1,3-10 6,0 0-1,-1-1 1,0 1 0,0-1 0,-1-1 0,0 1-1,0-1 1,0 0 0,-1 0 0,1-1 0,-1 0-1,0 0 1,-15 4 0,0-2 24,-1 0 0,0-1 0,0-1 0,-1-1 0,1-2 0,-1 0 0,-27-3 0,-19-5 87,-80-19 0,106 15-647,-63-22-1,12-8-3455,74 26 1855,9 0 22</inkml:trace>
</inkml:ink>
</file>

<file path=ppt/ink/ink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3T12:40:25.10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65 32 2432,'-14'-11'1394,"14"10"-1348,0 1 0,0 0 0,0 0-1,0 0 1,0-1 0,0 1 0,-1 0 0,1 0-1,0 0 1,0-1 0,0 1 0,0 0 0,0 0-1,-1 0 1,1 0 0,0 0 0,0-1-1,0 1 1,-1 0 0,1 0 0,0 0 0,0 0-1,0 0 1,-1 0 0,1 0 0,0 0 0,0 0-1,0 0 1,-1 0 0,1 0 0,0 0-1,0 0 1,-1 0 0,1 0 0,0 0 0,0 0-1,0 0 1,-1 0 0,1 0 0,0 0 0,0 0-1,-1 0 1,1 0 0,0 1 0,0-1 0,0 0-1,0 0 1,-1 0 0,1 0 0,0 1-1,0-1 1,0 0 0,0 0 0,0 0 0,-1 0-1,1 1 1,0-1 0,0 0 0,-3 1 696,2 0-724,0-1 0,0 0 0,0 0 1,1 1-1,-1-1 0,0 0 0,0 1 0,0-1 1,0 1-1,0-1 0,1 1 0,-1-1 0,0 1 1,1 0-1,-1 0 0,0-1 0,1 1 1,-2 1-1,-1 5 293,0-1 0,0 1 0,0-1 0,1 1 0,0 0 1,0 0-1,0 12 0,1-17-289,1 0 0,0 0 0,0-1 0,0 1 0,0 0 1,0 0-1,1 0 0,-1 0 0,1 0 0,-1 0 0,1 0 0,0-1 0,-1 1 0,1 0 1,0-1-1,0 1 0,0 0 0,1-1 0,-1 1 0,0-1 0,0 0 0,1 1 0,-1-1 1,1 0-1,-1 0 0,1 0 0,0 0 0,-1 0 0,1 0 0,0 0 0,0 0 1,0-1-1,-1 1 0,1-1 0,3 1 0,-2-1-5,0 0 0,0 0 0,0-1 0,0 1 1,-1-1-1,1 1 0,0-1 0,0 0 0,0 0 0,0 0 0,-1-1 0,1 1 1,0-1-1,-1 1 0,1-1 0,-1 0 0,0 0 0,1 0 0,-1 0 0,0 0 1,0-1-1,2-3 0,0 0 3,0 1 0,0-1 1,-1 0-1,0 0 1,0 0-1,-1 0 0,1 0 1,-1-1-1,1-6 0,-3 11-13,0 0 0,0 0 0,1 1 0,-1-1-1,-1 0 1,1 0 0,0 1 0,0-1 0,-1 0-1,1 1 1,-1-1 0,1 0 0,-1 1 0,0-1-1,0 1 1,1-1 0,-1 1 0,0-1 0,-1 1-1,1 0 1,0-1 0,0 1 0,0 0 0,-1 0-1,1 0 1,-1 0 0,1 0 0,-1 0 0,1 0-1,-1 1 1,1-1 0,-1 0 0,-3 0 0,3 0-5,-1 1 0,0 0 0,1-1 0,-1 1 0,0 0 0,1 0 0,-1 0 0,1 1 0,-1-1 1,0 1-1,1-1 0,-1 1 0,1 0 0,-1 0 0,1 0 0,0 0 0,-1 0 0,1 1 0,0-1 0,0 1 1,-2 1-1,0 2-13,0 0 1,0-1-1,1 1 1,0 1-1,0-1 1,1 0-1,-1 1 1,1-1 0,0 1-1,1 0 1,-1 0-1,1 0 1,0 9-1,0-12 4,1 0-1,0 0 0,1 0 1,-1 0-1,0 0 0,1 0 1,-1-1-1,1 1 0,0 0 1,0 0-1,0 0 0,1-1 1,-1 1-1,1-1 0,-1 1 1,1-1-1,0 1 0,0-1 1,0 0-1,0 0 0,0 0 1,0 0-1,1 0 0,-1-1 1,0 1-1,1-1 0,0 1 1,-1-1-1,1 0 0,3 1 1,-2-2 9,-1 0 0,1 1 0,0-1 0,0-1 0,0 1 0,-1-1 0,1 1 1,0-1-1,0 0 0,-1 0 0,1-1 0,-1 1 0,1-1 0,-1 0 0,0 0 0,1 0 0,2-2 1,-2 0 6,1 1 0,-1 0 0,0-1 1,1 1-1,-2-1 0,1 0 1,0-1-1,-1 1 0,0-1 0,0 1 1,3-7-1,-6 9-1,1 1-1,-1-1 1,1 1-1,-1-1 1,0 0 0,1 1-1,-1-1 1,0 1-1,0-1 1,0 0-1,0 1 1,-1-1 0,1 0-1,0 1 1,-1-1-1,1 1 1,-1-1 0,1 1-1,-1-1 1,0 1-1,0-1 1,1 1 0,-1 0-1,0-1 1,0 1-1,0 0 1,-1 0 0,1 0-1,0 0 1,0 0-1,-1 0 1,1 0-1,0 0 1,-1 0 0,1 0-1,-1 1 1,1-1-1,-1 1 1,0-1 0,1 1-1,-1 0 1,1 0-1,-4-1 1,0 0-4,-1 1 0,0-1 0,1 1 1,-1 0-1,0 1 0,1-1 0,-1 1 0,1 0 0,-1 1 1,1-1-1,-9 5 0,-16 18-382,28-15-780,22-10-634,-5-4 363</inkml:trace>
</inkml:ink>
</file>

<file path=ppt/ink/ink93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2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226 387 6912,'0'7'1431,"0"-1"1,1 1 0,-1-1-1,1 1 1,1 0 0,-1-1-1,1 0 1,3 8 0,2 10-1112,-5-19-247,0 1 1,0-1-1,0 0 1,1 0-1,-1 0 1,1 0-1,1-1 1,-1 1 0,1-1-1,-1 1 1,1-1-1,0 0 1,1-1-1,-1 1 1,1-1-1,0 0 1,0 0-1,0 0 1,0-1-1,0 1 1,0-1 0,1-1-1,-1 1 1,1-1-1,8 1 1,1 0 86,0 0 1,0-1 0,0-1 0,0-1 0,0 0-1,0-1 1,0 0 0,0-1 0,14-6 0,12-6 15,-1-2 0,-1-2 0,51-33 0,-75 42-120,0-1 0,-1 0 0,23-24 0,-32 29-60,0 1 0,-1-1 0,0 0 0,0 0 0,0-1-1,-1 1 1,0-1 0,0 1 0,-1-1 0,1 0 0,-1 0-1,1-11 1,-3 6-45,0 0-1,-1 0 1,-1 0 0,0 1-1,0-1 1,-1 0-1,-1 1 1,1 0 0,-2-1-1,0 1 1,0 1-1,-1-1 1,0 1 0,-1 0-1,0 1 1,-1-1-1,0 1 1,-10-8 0,10 10 3,0 0 1,0 0 0,-1 1 0,0 0 0,-1 0 0,1 1 0,-1 1-1,0-1 1,0 2 0,0-1 0,-1 1 0,1 1 0,-19-2-1,21 2 17,-11-1-56,1 1 0,-1 0 0,0 1-1,0 1 1,1 1 0,-38 6 0,15 3-115,-72 30 0,96-34 151,0 0-24,-24 10-96,-39 20 1,67-29 62,1 0 0,0 1 0,1 0 0,0 1 0,0 0-1,1 0 1,-14 17 0,21-23 25,0 1-1,1 0 0,-1 0 0,1 0 0,-1 0 0,1 0 0,0 1 0,1-1 1,-3 9-1,4-11 29,0 0 0,0 0 1,0 0-1,0 0 0,1 0 1,-1 0-1,1 0 0,-1 0 1,1 0-1,0 0 0,-1 0 0,1 0 1,0 0-1,0-1 0,1 1 1,-1 0-1,0-1 0,1 1 1,-1-1-1,1 1 0,-1-1 1,1 0-1,-1 1 0,1-1 1,0 0-1,0 0 0,0 0 0,3 1 1,6 2-195,0 0 1,1 0-1,0-1 0,0-1 1,0 0-1,23 1 1,73-4-801,-49-5 385,111-26 1,12-1 1877,-180 32-1087,1 0-1,-1 1 1,0 0 0,0 0 0,0-1-1,1 1 1,-1 1 0,0-1 0,0 0 0,0 0-1,0 1 1,1-1 0,-1 1 0,0 0-1,0 0 1,0-1 0,2 3 0,-2 0 113,0 0 0,-1 0 0,1-1 1,-1 1-1,0 0 0,0 1 0,0-1 0,0 0 1,-1 0-1,1 6 0,0-6-168,0 3 55,0-1 1,0 0-1,1 0 1,0 0-1,0 0 1,0 0-1,1 0 1,0 0-1,0-1 1,0 1-1,0-1 1,1 0-1,-1 0 1,1 0-1,0-1 1,0 1-1,0-1 1,1 0-1,0 0 1,-1 0-1,1-1 1,0 0-1,0 0 1,0 0-1,0 0 1,7 1-1,12 1-163,0-1-1,0-1 1,0-1-1,40-3 1,-13 0-1178,-44 2 723,1 0 1,-1 0-1,1-1 1,-1 0-1,0 0 1,0-1-1,1 0 1,-1 0-1,8-4 0,9-6-2582</inkml:trace>
</inkml:ink>
</file>

<file path=ppt/ink/ink93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2.6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52 440 6144,'-6'24'7829,"6"3"-3463,1-23-4261,-1-1-1,1 0 0,0 1 0,0-1 1,0 0-1,0 0 0,1 0 1,-1 0-1,1 0 0,0 0 0,0 0 1,0 0-1,0-1 0,0 1 1,0-1-1,1 1 0,-1-1 0,1 0 1,0 0-1,0 0 0,0-1 0,0 1 1,6 2-1,43 7 1321,81 7 0,-119-17-1416,8 1 114,0-2 0,-1 0 0,1-1 1,-1-1-1,1-1 0,-1-2 1,24-6-1,-31 7-85,9-2 42,20-3 6,-1-2 0,0-2 1,0-2-1,-2-2 0,64-35 0,-83 40-82,-2-1 0,1-1 0,-2 0-1,1-1 1,-2-1 0,0-1 0,-2-1 0,1 0 0,-2-1 0,16-27 0,-28 43-7,-1 0-1,1-1 1,-1 1 0,1-1 0,-1 1 0,0-1 0,0 1 0,-1-1 0,1 0 0,-1 1 0,1-1 0,-1 0 0,0 0 0,-1 1 0,1-1 0,-2-4 0,0 2-5,-1 0-1,0 1 1,-1-1-1,1 1 1,-1 0-1,0 0 1,-6-6-1,3 4 1,-1-2-2,0 1 0,-1-1 0,0 2 0,0-1 0,-1 1 0,0 1 0,0 0 0,-1 0 0,0 1 0,0 1 0,0-1 0,-13-1 0,8 0-10,-4 0-1,0 0 0,-1 2 0,0 0 0,0 2-1,0 0 1,0 1 0,0 1 0,0 1 0,0 1-1,-29 7 1,47-9 20,-50 10-93,1 2 1,0 2 0,-83 36-1,130-48 84,-33 13-148,0 2 0,1 2 0,1 1 0,-40 30 0,75-50 155,-9 7-120,-1 1 1,2 0-1,-17 18 1,23-23 45,1 1 1,-1-1-1,1 1 0,0 0 1,1 0-1,-1 0 0,1 0 1,-1 0-1,1 0 1,0 0-1,1 0 0,-1 0 1,1 1-1,0 4 1,0-6-4,0 0 1,0 0-1,0 0 0,0 0 1,1 0-1,0 0 1,-1-1-1,1 1 0,0 0 1,0-1-1,1 1 1,-1 0-1,0-1 1,1 1-1,0-1 0,-1 0 1,1 0-1,3 3 1,0-1-148,0 0 0,1-1 1,0 1-1,0-1 1,11 4-1,-1 0-251,0 0-42,0-1-1,1-1 0,-1 0 0,1-1 1,0-1-1,0-1 0,1 0 1,33-2-1,-32 1 88,95-1-2383</inkml:trace>
</inkml:ink>
</file>

<file path=ppt/ink/ink93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3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0 7680,'-4'5'585,"1"0"0,0 0 0,0 1 0,0-1 1,0 1-1,1-1 0,0 1 0,0 0 0,1 0 0,0 0 1,0 0-1,0 0 0,0 0 0,1 0 0,1 11 0,2 6 793,0 1-1,11 36 0,-10-44-2050,87 322 1912,21 90 722,-102-390-1910,1-1 1,3-1 0,0 0 0,3-1 0,0 0-1,35 49 1,-50-82-145,0 1-1,0-1 0,0 1 1,0-1-1,0 0 0,0 0 1,1 0-1,-1 0 0,5 3 1,-6-5-101,0 1 1,0-1-1,0 0 1,0 1 0,0-1-1,1 0 1,-1 0-1,0 0 1,0 0 0,0 0-1,0 0 1,0 0-1,0 0 1,0 0 0,0 0-1,0-1 1,0 1-1,0 0 1,2-1 0,1-2-490,-1-1 1,1 1 0,0 0 0,-1-1 0,0 0 0,0 0-1,0 0 1,0 0 0,4-8 0,8-13-2283</inkml:trace>
</inkml:ink>
</file>

<file path=ppt/ink/ink93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3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17 119 8064,'-1'-1'2046,"-5"3"7164,-1 21-7432,6-13-1657,0 1 0,1 0 0,0-1 0,0 1 0,1-1 1,1 1-1,0-1 0,0 1 0,1-1 0,0 0 0,1 0 0,0 0 0,0-1 0,1 1 0,1-1 0,-1 0 0,1-1 0,1 1 0,0-1 1,0 0-1,0-1 0,1 0 0,0 0 0,1-1 0,0 0 0,0 0 0,0-1 0,0 0 0,1 0 0,0-1 0,0-1 0,0 0 1,0 0-1,0-1 0,1 0 0,13 0 0,-10 0-119,1-1-1,0-1 1,0-1 0,-1 0 0,1-1 0,0-1-1,-1 0 1,0-1 0,1 0 0,-2-1-1,1-1 1,0 0 0,-1-1 0,0 0 0,-1-1-1,0-1 1,0 1 0,-1-2 0,0 0-1,0 0 1,-1-1 0,-1-1 0,15-20 0,-17 19-4,0-1 1,-1 1 0,0-1-1,-1 0 1,0-1 0,-1 1-1,-1-1 1,0 0 0,-1 0-1,-1 0 1,0 0 0,-1 0-1,-1 0 1,0 0 0,-4-16-1,5 30 3,0 1 0,0-1 0,0 0 0,0 0 0,0 1 0,0-1 0,-1 0 0,1 0 0,0 1 0,0-1 0,-1 0-1,1 1 1,0-1 0,-1 0 0,1 1 0,0-1 0,-1 1 0,1-1 0,-1 0 0,1 1 0,-1-1 0,0 1 0,1-1 0,-2 0 0,-7 15 114,0 39 152,10-31-147,1 0 0,0 0 1,2 0-1,0-1 0,2 1 0,0-1 1,1 0-1,1-1 0,2 0 1,-1 0-1,17 22 0,-19-30-153,1-1-1,1 0 0,0-1 0,0 0 0,1 0 1,0-1-1,1 0 0,-1-1 0,2 0 0,-1-1 1,1 0-1,1-1 0,-1 0 0,1-1 0,0 0 1,0-1-1,0-1 0,0 0 0,15 1 1,-23-3-232,0-1 0,-1 0 0,1 0 0,-1 0 1,1 0-1,0-1 0,-1 0 0,1 0 1,-1 0-1,1-1 0,-1 1 0,0-1 0,0 0 1,0 0-1,0-1 0,6-4 0,20-13-3191</inkml:trace>
</inkml:ink>
</file>

<file path=ppt/ink/ink93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4.2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21 360 3968,'1'-1'145,"-1"1"0,0-1 0,1 0 1,-1 0-1,0 0 0,1 0 0,-1 0 0,1 0 1,0 0-1,-1 1 0,1-1 0,0 0 0,-1 0 0,1 1 1,0-1-1,0 1 0,-1-1 0,1 0 0,0 1 0,0 0 1,0-1-1,0 1 0,0-1 0,0 1 0,0 0 1,0 0-1,0 0 0,0-1 0,0 1 0,0 0 0,0 0 1,0 0-1,0 0 0,0 1 0,2-1 0,-2 1 142,1-1 0,0 0 0,-1 0 0,1 0 0,0 0 0,0 0 0,-1-1 0,1 1 0,0 0 0,-1-1 0,1 1-1,0-1 1,2-1 0,12-3 731,34-1 1523,57-15-1,19-4-325,-116 24-2123,0 0 1,-1-1-1,0 0 0,1 0 1,-1-1-1,0-1 1,0 1-1,-1-1 1,1-1-1,-1 0 1,0 0-1,0-1 0,0 1 1,-1-2-1,0 1 1,0-1-1,10-13 1,-16 17-90,1 1 1,-1-1 0,0 1-1,1-1 1,-1 1 0,-1-1 0,1 0-1,0 1 1,-1-1 0,1 0-1,-1 0 1,0 0 0,0 1 0,0-1-1,0 0 1,0 0 0,-1 0-1,1 1 1,-1-1 0,0 0-1,-1-2 1,0 0 12,-1 0 0,0 0 0,-1 0 0,1 0 0,-1 1 0,0 0 0,0 0-1,0 0 1,-9-7 0,-3 0 51,-2 1-1,1 1 1,-1 0-1,0 1 1,-20-6 0,22 9 8,0 1 1,0 1-1,0 0 1,-1 1-1,1 1 1,-1 0-1,-29 3 1,37-1-39,1 1 0,-1 0 0,1 0 1,-1 0-1,1 1 0,0 0 0,0 1 1,0 0-1,0 0 0,1 1 0,-1 0 1,1 0-1,0 0 0,1 1 0,0 0 1,-10 12-1,5 0 8,1 1 0,1 0 0,0 1 0,1 0 0,2 0 0,0 1 0,1-1 0,-4 36 0,8-45-31,1 1 0,0-1 0,0 1 0,1 0 0,1-1 0,0 1 0,1-1 0,0 0 0,0 0 0,2 0 0,7 15 0,-1-6 8,1 0 0,1-1 0,1 0 0,26 26 0,-31-35-100,1-2 0,0 1 0,0-1 0,1-1 0,0 0 0,1 0 0,-1-1 0,1-1 0,0 0 0,0 0 0,1-1 0,16 3 0,-10-4-620,-1-1 1,1-1-1,0 0 1,26-3-1,24-3-2502</inkml:trace>
</inkml:ink>
</file>

<file path=ppt/ink/ink93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5.1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67 6400,'-1'0'233,"0"-1"1,1 0 0,-1 1-1,0-1 1,1 0-1,-1 0 1,1 1-1,0-1 1,-1 0 0,1 0-1,-1 0 1,1 1-1,0-1 1,0 0-1,-1 0 1,1 0 0,0 0-1,0 0 1,0 0-1,0 0 1,0 0-1,0 0 1,0 1 0,1-1-1,-1 0 1,0 0-1,0 0 1,1 0-1,-1 0 1,1 0 0,-1 1-1,0-1 1,1 0-1,-1 0 1,1 1-1,0-1 1,-1 0 0,1 1-1,1-2 1,13 3 3255,1 18-3906,-5 12 1108,-1 0 0,-1 1 0,-2-1 0,5 50-1,-8-43-177,3 0-1,1-1 1,14 41-1,-21-175-256,-3 68-277,2 0 0,0-1-1,2 1 1,2 0 0,9-42-1,-11 64 18,0 0-1,0 0 0,1-1 0,0 1 1,1 1-1,-1-1 0,1 0 0,1 1 1,-1 0-1,1 0 0,0 0 0,0 1 1,1-1-1,0 1 0,0 1 0,0-1 1,0 1-1,1 0 0,-1 0 0,1 1 1,0 0-1,0 0 0,0 1 1,1 0-1,-1 0 0,11-1 0,-3 2 19,0 0 0,0 1-1,0 1 1,0 0-1,0 2 1,0-1 0,-1 2-1,29 9 1,-8 2 37,-1 1 1,47 29 0,-66-36-27,0 1 0,-1 0 0,-1 1 0,0 0 0,0 1 1,19 25-1,-28-32-21,0 1 1,0 1-1,0-1 0,0 0 1,-1 1-1,0 0 1,-1 0-1,0 0 1,0 0-1,0 0 0,-1 0 1,0 1-1,0-1 1,-1 0-1,0 1 1,0-1-1,-2 14 1,0-17-23,1 1 1,-1-1-1,0 1 1,0-1 0,-1 0-1,1 1 1,-1-1 0,0 0-1,0-1 1,0 1 0,0-1-1,-6 5 1,-47 31-2445,46-37-248,1-2-361</inkml:trace>
</inkml:ink>
</file>

<file path=ppt/ink/ink93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5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0 227 5248,'1'-4'293,"0"0"0,0 0 0,1 1 0,-1-1 0,1 0 0,0 1 0,0-1 0,0 1 0,1 0 0,-1-1 0,1 1 0,0 0 0,5-4 0,15-22 213,-13 11 50,0 0 0,1 1-1,1 1 1,15-19 0,-23 32-331,-1-1 1,1 1-1,-1-1 0,1 1 0,0 0 0,0 1 0,0-1 0,1 1 0,-1-1 0,0 1 1,1 1-1,0-1 0,-1 0 0,1 1 0,0 0 0,0 0 0,0 1 0,0 0 0,0-1 0,-1 1 1,1 1-1,7 0 0,-8 1-96,1 0-1,0 1 1,-1-1 0,1 1 0,-1 0 0,0 0 0,0 0 0,0 1-1,0-1 1,-1 1 0,1 0 0,-1 0 0,0 1 0,0-1 0,0 0-1,-1 1 1,0 0 0,0-1 0,0 1 0,1 7 0,6 15 31,-1 1 0,5 36 0,-11-50-146,1 1 26,0 2 16,0 1 0,1-1 0,11 28 0,-12-39-24,0-1 0,0 1 0,1-1 0,-1 1 1,1-1-1,0-1 0,1 1 0,-1 0 0,1-1 0,0 0 1,0 0-1,0-1 0,1 1 0,5 2 0,1-1 2,0 0 0,1-1 0,-1 0 0,1-2 0,0 1 0,0-1 0,0-1 0,0 0 0,0-1 0,0 0 0,0-1 0,0-1 0,0 0 0,0-1 0,-1 0 0,1-1 0,-1 0 0,0-1 0,0 0 0,16-10 0,-13 6-65,0 0 1,0-1-1,-1 0 1,-1-1-1,1-1 1,-2 0-1,0-1 1,0 0-1,-1-1 1,-1 0-1,0-1 1,-1 0-1,-1-1 1,12-27-1,-18 36 54,1 0-1,-1 0 1,-1 0-1,1 0 1,-1 0-1,0 0 1,-1 0-1,0 0 1,0 0 0,0-1-1,-1 1 1,0 0-1,-1 0 1,1 0-1,-1 0 1,-1 0-1,-4-9 1,7 15-11,0 1 1,0-1-1,0 1 1,-1-1 0,1 1-1,0 0 1,0-1-1,0 1 1,-1-1 0,1 1-1,0 0 1,-1-1-1,1 1 1,0 0 0,-1-1-1,1 1 1,0 0-1,-1 0 1,1-1-1,-1 1 1,1 0 0,0 0-1,-1 0 1,1 0-1,-1-1 1,1 1 0,-1 0-1,1 0 1,-1 0-1,1 0 1,0 0 0,-1 0-1,1 0 1,-1 0-1,0 1 1,-9 14 375,0 28 51,9-30-345,0 0 0,1 0 0,1 0 0,1 0 0,-1 0 1,2 0-1,0 0 0,0 0 0,2-1 0,-1 0 1,1 0-1,1 0 0,0-1 0,1 1 0,0-1 0,1-1 1,11 13-1,-12-15-200,1-1 0,0 1-1,0-2 1,1 1 0,0-1 0,0 0 0,0-1 0,1 0 0,13 4-1,-14-6-370,0 0-1,0-1 0,0-1 1,0 0-1,0 0 0,0 0 1,0-1-1,0-1 0,0 1 1,0-1-1,17-5 0,17-12-2615,-4 1 0</inkml:trace>
</inkml:ink>
</file>

<file path=ppt/ink/ink93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6.7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42 4992,'-9'0'829,"8"0"-651,-1 1 0,1-1 0,-1 0 0,1 0 0,-1 0 0,1 0 0,-1 0 0,1-1 0,-1 1 0,1 0 0,-1-1 0,1 1-1,-1-1 1,-1 0 0,3 0-85,0 1 0,0 0 0,0 0-1,0 0 1,0 0 0,0-1 0,0 1 0,0 0-1,0 0 1,0 0 0,0 0 0,0-1-1,0 1 1,0 0 0,0 0 0,0 0-1,0-1 1,0 1 0,0 0 0,0 0-1,1 0 1,-1 0 0,0 0 0,0-1 0,0 1-1,0 0 1,0 0 0,0 0 0,1 0-1,-1 0 1,0 0 0,0 0 0,0-1-1,0 1 1,0 0 0,1 0 0,-1 0 0,0 0-1,0 0 1,0 0 0,1 0 0,-1 0-1,0 0 1,0 0 0,0 0 0,0 0-1,1 0 1,-1 0 0,0 0 0,0 0-1,0 0 1,0 0 0,1 0 0,-1 0 0,0 1-1,15-4 1009,-14 3-655,3 0-321,0 1 0,0 0 1,0 0-1,0 0 1,0 0-1,0 0 0,0 1 1,0 0-1,0 0 1,-1 0-1,1 0 0,-1 0 1,1 1-1,-1 0 1,0-1-1,0 1 0,0 1 1,0-1-1,2 4 1,6 9 560,-2-1 1,17 34 0,-19-34-392,33 66 1062,47 102 1489,-86-181-2569,-2-7-63,-1-34-204,1-1 1,2 1 0,2 0-1,2 0 1,9-40 0,-12 70-14,1 1 1,0 0 0,0 0 0,1 0 0,-1 0 0,2 1-1,-1-1 1,1 1 0,0 0 0,1 1 0,0-1 0,0 1-1,0 0 1,9-6 0,-11 9 7,1-1-1,-1 2 1,0-1 0,1 0 0,0 1-1,0 0 1,-1 0 0,1 0-1,0 0 1,0 1 0,1 0 0,-1 0-1,0 1 1,0-1 0,1 1-1,-1 0 1,0 0 0,0 1 0,0 0-1,1 0 1,-1 0 0,0 0-1,0 1 1,8 3 0,6 7 14,-1 0 1,0 1-1,0 1 0,-2 0 1,1 1-1,-2 1 0,21 28 1,-24-29-8,-2 1 0,0 0 0,0 0 1,-2 1-1,0 0 0,-1 0 0,-1 1 1,0 0-1,3 24 0,-8-39-11,0-1 0,0 1 0,-1 0 0,1 0 1,-1 0-1,0-1 0,0 1 0,0 0 0,0 0 0,-1 0 0,1 0 0,-1-1 0,0 1 0,1 0 0,-1 0 0,0-1 0,-1 1 0,1-1 0,-3 5 1,2-9-14,0 1 0,0-1 0,0 0 0,0 0 0,1 0 0,-1 1 0,0-2 0,1 1 0,-1 0 0,1 0 0,0 0 0,0-1 0,0 1 0,0 0 0,-1-4 0,-2-5-79,1 0 0,0 0 0,1 0 1,0-1-1,0 1 0,1 0 1,1-1-1,0 1 0,0-1 0,2 1 1,-1-1-1,1 1 0,1 0 0,0 0 1,0 0-1,6-12 0,-2 10-2,1 0 0,0 0 0,1 1 0,0 0 0,0 1 0,2 0 0,-1 0 0,1 1 0,1 0 0,0 1 0,0 1 0,19-10 0,-23 14 116,0 0 0,0 1 0,0 0 0,1 0 0,0 1 1,-1 1-1,1-1 0,0 1 0,0 1 0,9 0 0,2 1 106,1 1-1,-1 0 0,21 7 1,-34-7-63,1 1 1,-1 0-1,0 0 0,0 1 1,0 0-1,0 0 1,0 0-1,-1 1 1,0 0-1,0 0 1,10 13-1,0 1 173,-1 1 0,15 28 0,-23-36-191,-1 0 0,0 0 0,-1 1-1,-1 0 1,1 0 0,-2 0 0,3 18-1,-3 6-1006,0 51 0,-3-78-802,0-12-1950,5-20-523,4 2 1269</inkml:trace>
</inkml:ink>
</file>

<file path=ppt/ink/ink93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7.1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195 187 9472,'17'-2'1939,"0"1"0,0 1 1,30 2-1,-32-1-1515,0 0 0,0-1 0,0 0 0,18-4 0,-13 0-205,-1-1 1,0-1-1,24-11 1,-40 16-158,1-1 0,-1 1 0,0-1 0,0 0 1,1 0-1,-1 0 0,0-1 0,-1 1 0,1-1 0,0 1 1,-1-1-1,1 0 0,-1 0 0,0 0 0,0 0 0,0-1 0,0 1 1,-1 0-1,1-1 0,-1 1 0,0-1 0,0 0 0,0 1 1,0-6-1,-2 7-20,0-1 1,0 0-1,0 0 1,0 1 0,0-1-1,-1 0 1,1 1-1,-1 0 1,0-1-1,1 1 1,-1 0 0,0 0-1,-1 0 1,1 0-1,0 0 1,0 0-1,-1 1 1,1-1 0,-1 1-1,0-1 1,1 1-1,-1 0 1,0 0-1,-4 0 1,-68-19 141,73 20-174,-15-3 15,-1 1-1,0 0 0,0 2 0,0 0 0,1 1 1,-1 1-1,0 0 0,1 2 0,-1 0 1,1 1-1,0 0 0,0 2 0,1 0 1,0 0-1,0 2 0,1 0 0,0 1 1,1 0-1,0 1 0,0 1 0,-15 17 1,25-24 0,0-1-1,1 1 1,-1-1 0,1 1 0,1 0 0,-1 1 0,1-1 0,-1 0 0,1 1-1,1-1 1,-1 1 0,1 0 0,0-1 0,0 1 0,1 0 0,0 0 0,0-1 0,0 1-1,1 0 1,-1 0 0,2-1 0,-1 1 0,4 9 0,3-1 2,2 1 0,0-2 0,1 1 0,0-1 0,1-1 0,0 0 0,1-1 0,0 0 0,1-1 0,0-1 0,1 0 0,0 0 0,25 9 0,-21-11-386,2 0 0,-1 0 0,1-2 0,30 3 0,-34-6-553,1-1-1,0-1 1,0 0 0,0-1 0,24-6-1,-7-1-2158</inkml:trace>
</inkml:ink>
</file>

<file path=ppt/ink/ink93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7.8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 8320,'2'-1'313,"0"0"-1,-1 0 1,1 0 0,0 0 0,0 1-1,0-1 1,0 1 0,0-1 0,0 1 0,0 0-1,0 0 1,0 0 0,0 0 0,0 0 0,0 0-1,-1 1 1,1-1 0,0 0 0,0 1 0,0 0-1,0-1 1,0 1 0,0 0 0,2 2 0,58 36 5334,-17-10-4608,-19-18-790,1-1-1,0-1 1,0-1 0,38 5 0,-53-11-112,0 0 0,1-1 1,-1-1-1,1 0 0,-1-1 1,0 0-1,1 0 0,-1-2 1,0 1-1,0-2 1,-1 0-1,17-7 0,-8-7 23,-13 8-92,-10 5-40,-3 7-19,1-1-1,-1 1 1,1 0 0,0 1-1,0-1 1,0 1 0,0 0-1,1 0 1,-1 1 0,1-1-1,-1 1 1,1 0-1,-5 6 1,2-3-2,-2 2 9,1 0 0,0 1-1,1-1 1,0 1-1,0 1 1,1-1 0,0 1-1,1 0 1,0 1 0,1-1-1,0 1 1,1 0 0,0 0-1,1 0 1,0 0 0,1 1-1,1-1 1,0 15 0,1-16 2,0 0 0,1 0 0,0 0 0,1 0 1,0 0-1,1-1 0,0 1 0,1-1 0,0 0 1,0-1-1,1 1 0,0-1 0,1 0 0,0 0 1,1-1-1,-1 0 0,2 0 0,-1-1 0,18 12 1,-19-16-79,0 0 0,0-1 0,1 1 1,-1-1-1,0-1 0,1 0 0,-1 0 1,1 0-1,-1-1 0,1 0 0,0-1 1,-1 1-1,1-1 0,-1-1 0,15-4 1,-1 0-412,1-2 1,-1 0 0,39-22-1,-36 14 210,0-1 0,-2-1-1,0-1 1,-1-1 0,-1-1-1,-1 0 1,-1-2 0,-1 0-1,-1-1 1,-1 0 0,17-37-1,-30 55 483,-1 1-1,1 0 0,-1-1 0,0 1 0,0-1 0,0-10 0,-3 12 893,-2 29-55,3-13-927,0 1 0,1-1 0,0 0 0,1 1-1,0-1 1,1 0 0,0 1 0,1-1 0,1 0 0,0-1-1,0 1 1,1-1 0,1 0 0,12 20 0,-8-16-128,-1-1-57,0 0-1,0-1 0,1 0 0,1-1 0,0 0 0,1 0 0,0-1 0,18 12 0,-27-22-255,0 0 0,-1 0-1,1 0 1,0-1 0,-1 1 0,1-1 0,0 1-1,0-1 1,-1 0 0,1 0 0,0 0-1,0-1 1,-1 1 0,1-1 0,0 1-1,0-1 1,-1 0 0,1 0 0,-1 0-1,1 0 1,-1-1 0,1 1 0,-1-1-1,0 1 1,0-1 0,1 0 0,-1 0 0,0 0-1,-1 0 1,1 0 0,0 0 0,-1 0-1,1-1 1,1-3 0,17-24-3039</inkml:trace>
</inkml:ink>
</file>

<file path=ppt/ink/ink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4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566 72 2304,'-3'-25'3843,"4"23"-3804,-1 1 0,0 0 0,0-1 0,0 1 0,0 0 0,0-1 0,0 1 0,0 0 0,0-1 0,0 1 0,-1 0 0,1-1 0,-1 1 0,1 0 0,-1 0 0,1-1 0,-1 1 0,1 0 0,-1 0 0,0 0 0,0 0 0,0 0 0,0 0 0,0 0 0,0 0 0,0 0 1,0 0-1,0 1 0,0-1 0,0 0 0,0 1 0,-1-1 0,1 0 0,0 1 0,-2-1 0,-4-1 136,0 1 1,1-1-1,-1 1 1,0 0 0,0 1-1,0 0 1,0 0-1,1 0 1,-15 3-1,-61 21 370,19-5-307,40-13-211,0 2-1,0 0 0,1 2 0,-29 16 0,-81 57 264,129-81-284,1-1-1,0 1 0,-1-1 0,1 1 0,0-1 1,-1 1-1,1 0 0,0 0 0,1 0 0,-1 0 0,0 0 0,0 1 0,1-1 0,-1 1 1,1-1-1,0 1 0,0-1 0,0 1 0,0-1 0,0 1 0,1 0 0,-1 5 1,1-6-6,1 0 1,0 1-1,0-1 1,-1 0-1,2 0 1,-1 1 0,0-1-1,0 0 1,1 0-1,-1-1 1,1 1 0,-1 0-1,1 0 1,0-1-1,0 1 1,0-1 0,0 1-1,0-1 1,0 0-1,0 0 1,0 0 0,0 0-1,1 0 1,-1-1-1,3 2 1,26 6 137,1-1 1,0-1-1,52 2 0,-5 0 56,-75-8-188,251 41 367,-211-31-313,1 2 0,-2 1-1,67 32 1,-89-34 80,0 2 1,32 27-1,5 2 463,-51-38-565,0 1 0,0 0 0,0 1 0,0 0 0,-1 0-1,0 0 1,-1 0 0,1 1 0,-1 0 0,0 0 0,-1 1-1,0-1 1,0 1 0,0 0 0,-1 0 0,0 0 0,-1 1 0,0-1-1,0 1 1,-1-1 0,0 1 0,0 0 0,-1-1 0,-1 1-1,1 0 1,-1-1 0,0 1 0,-1-1 0,0 1 0,-6 13 0,4-10 38,0-1 1,-1 0 0,0 0 0,-1 0 0,0-1-1,-1 0 1,0 0 0,0 0 0,-1-1 0,-1-1-1,1 1 1,-1-1 0,-1 0 0,0-1 0,0 0-1,0-1 1,0 0 0,-1-1 0,-14 5 0,7-4 5,0-2 0,0 0 0,-1-1 0,1-1 0,-1-1 0,0 0 0,1-2 1,-22-2-1,1-4 55,1-1 1,-66-24-1,18-4 80,66 26-213,-1 1-1,0 0 1,0 2 0,-32-7-1,47 14-118,6 0 94,-1 0 1,1 0 0,0 0-1,-1 1 1,1-1-1,0 0 1,-1 0-1,1 0 1,0 0 0,-1 0-1,1 0 1,0 0-1,-1 0 1,1 0 0,0 0-1,-1 0 1,1 0-1,0 0 1,-1 0-1,1 0 1,0 0 0,-1 0-1,1 0 1,0-1-1,-1 1 1,1 0 0,0 0-1,-1 0 1,1-1-1,0 1 1,0 0 0,-1 0-1,1-1 1,0 1-1,0 0 1,-1 0-1,1-1 1,0 1 0,0 0-1,0-1 1,0 1-1,0 0 1,-1-1 0,1 1-1,0 0 1,0-1-1,0 1 1,0 0-1,0-1 1,0 1 0,0-1-1,0 1 1,0 0-1,0-1 1,1 1 0,23 4-4375,-2 0 2390,1 0-43</inkml:trace>
</inkml:ink>
</file>

<file path=ppt/ink/ink93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8.2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 7424,'20'0'3712,"17"-20"-12544,-28 17 6784</inkml:trace>
</inkml:ink>
</file>

<file path=ppt/ink/ink93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29.0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571 89 5248,'-1'0'173,"1"-1"0,-1 0 1,1 1-1,0-1 0,-1 1 0,1-1 1,0 0-1,-1 0 0,1 1 1,0-1-1,0 0 0,-1 0 0,1 1 1,0-1-1,0 0 0,0 0 0,0 1 1,0-1-1,0 0 0,0 0 1,1 1-1,-1-1 0,0 0 0,0 0 1,0 1-1,1-1 0,-1 0 0,0 1 1,1-2-1,0 1-79,-1 0 1,1 0-1,-1 0 1,1 0-1,-1 0 1,0 0-1,1 0 0,-1 0 1,0 0-1,0 0 1,0 0-1,0 0 1,0 0-1,0 0 0,0 0 1,0 0-1,0 0 1,-1 0-1,1 0 0,0 0 1,-1 0-1,1 0 1,0 0-1,-1 0 1,1 0-1,-1 0 0,0 1 1,1-1-1,-1 0 1,0 0-1,1 1 1,-1-1-1,0 0 0,0 1 1,0-1-1,0 0 1,1 1-1,-1-1 1,0 1-1,0 0 0,0-1 1,-2 1-1,-12-7 208,0 2 0,-1 0 0,0 1 0,0 1 0,0 0 0,0 1 0,-1 1 0,1 0-1,0 2 1,-1-1 0,1 2 0,0 0 0,-28 8 0,18-2-33,0 2 0,0 0 0,1 1 0,0 2 0,1 1 0,1 1 0,-30 23 0,47-33-206,0 0 1,-1 1 0,2-1 0,-1 1-1,1 1 1,0-1 0,0 1 0,1 0-1,0 0 1,0 0 0,0 1-1,1-1 1,-4 16 0,6-18-31,1 1 0,-1 0 0,1-1 0,0 1 1,0 0-1,1 0 0,0-1 0,0 1 0,0-1 0,1 1 0,0-1 1,0 1-1,0-1 0,1 0 0,-1 0 0,1 0 0,0 0 0,1-1 1,-1 1-1,1-1 0,7 7 0,7 6 16,2-1 0,0 0-1,1-2 1,0 0 0,1-1 0,1-1 0,0-1 0,0-2-1,1 0 1,0-1 0,1-1 0,33 4 0,-8-5 40,0-2 1,0-2 0,0-2 0,0-3 0,68-11-1,-101 12-114,0-1-1,0-1 0,0-1 1,-1 0-1,0-1 1,0 0-1,0-2 0,-1 0 1,0 0-1,-1-2 1,0 0-1,0 0 0,-1-1 1,22-24-1,-33 32 50,-1 1 0,1 0-1,0 0 1,-1 0-1,1 0 1,0 0 0,0 1-1,1-1 1,-1 1-1,0-1 1,1 1 0,3-2-1,-5 3 8,0 0-1,1 0 1,-1 1-1,0-1 1,1 0-1,-1 1 1,0-1-1,1 1 1,-1-1-1,0 1 1,0 0-1,0 0 1,0-1-1,1 1 1,-1 0-1,0 0 1,-1 0-1,1 0 1,0 0-1,0 0 1,0 0-1,0 1 1,-1-1-1,1 0 1,-1 0-1,1 2 1,7 8 34,-1-1-1,2 0 1,-1 0 0,1-1-1,1 0 1,-1-1 0,1 0-1,1 0 1,0-1 0,0-1-1,0 0 1,1 0 0,0-1 0,0 0-1,0-1 1,0-1 0,1 0-1,-1-1 1,19 2 0,3-2-12,0 0-1,0-3 1,0-1 0,0-1 0,0-2 0,41-11 0,-54 11-48,-1 0 0,0-2 0,-1 0 0,22-12 0,-34 15-7,0-1 1,0 1-1,-1-1 0,1 0 1,-2-1-1,1 1 0,0-1 1,-1-1-1,0 1 0,-1-1 1,1 1-1,-1-1 0,0 0 1,4-13-1,-6 14-2,1 0 0,-1-1 0,-1 1 0,1-1 0,-1 1 0,0-1 0,-1 0 0,1 1 0,-1-1 0,-1 0 0,1 0 0,-1 1 1,0-1-1,-1 1 0,0-1 0,0 1 0,0-1 0,0 1 0,-1 0 0,0 0 0,-1 0 0,1 1 0,-1-1 0,0 1 0,-1 0 0,-6-7 0,5 6-2,-1-1 0,0 1 0,0 1 0,-1 0 0,0 0 0,0 0 0,0 1 0,0 0-1,-1 0 1,1 1 0,-1 0 0,0 1 0,0 0 0,0 0 0,-12 0 0,10 0-3,-15-1 5,1 1 1,0 1 0,-1 1 0,1 1 0,0 2 0,-47 9 0,66-11 3,-27 6-125,0 0-1,0 3 0,0 0 1,2 2-1,-1 2 0,2 0 1,0 3-1,-29 19 1,48-29-113,1 1 0,0 0 0,1 1 0,0-1 1,0 2-1,-14 19 0,21-27 96,1 1 0,-1 0 1,1-1-1,-1 1 0,1 0 0,0 0 0,0 0 1,0 0-1,0 0 0,1 0 0,-1 0 1,1 0-1,0 0 0,0 0 0,0 1 0,0-1 1,0 0-1,1 0 0,0 0 0,-1 0 1,1 0-1,0 0 0,0 0 0,1 0 0,-1-1 1,1 1-1,-1 0 0,1-1 0,0 1 1,0-1-1,0 1 0,0-1 0,3 2 0,46 27-2844,-2-10-107</inkml:trace>
</inkml:ink>
</file>

<file path=ppt/ink/ink93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0.0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34 7808,'0'0'179,"-1"0"-1,0 0 1,0 1 0,0-1 0,1 0 0,-1 1 0,0-1 0,0 0-1,1 1 1,-1-1 0,0 1 0,1-1 0,-1 1 0,1 0 0,-1-1-1,1 1 1,-1-1 0,1 1 0,-1 0 0,1 0 0,-1-1 0,1 1-1,0 0 1,0 0 0,-1-1 0,1 1 0,0 0 0,0 0-1,0 0 1,0-1 0,0 1 0,0 0 0,0 0 0,0 0 0,0-1-1,0 1 1,0 0 0,1 0 0,-1 0 0,0-1 0,0 1 0,1 1-1,15 48 4474,-10-33-5581,51 191 2315,-56-206-1355,-1-1 0,0 1 0,0-1 0,1 1 0,-1-1 0,0 1 0,0-1-1,0 1 1,0-1 0,-1 1 0,1-1 0,0 1 0,-1-1 0,1 1 0,-1-1-1,1 0 1,-1 1 0,1-1 0,-1 0 0,0 1 0,0-1 0,0 0 0,0 0-1,0 0 1,0 0 0,0 0 0,0 0 0,0 0 0,-1 0 0,1 0 0,0-1-1,0 1 1,-1 0 0,-1 0 0,1-1-11,0 1 0,0-1 0,-1 0 0,1 0 0,0 0 0,0 0 1,0 0-1,-1-1 0,1 1 0,0-1 0,0 1 0,0-1 0,0 0 0,0 0 0,0 0 0,0 0 0,0 0 0,0 0 0,0-1 0,0 1 1,1 0-1,-1-1 0,1 0 0,-1 1 0,1-1 0,-1 0 0,0-2 0,-42-67-2,41 66-10,0-1 1,1 0-1,-1 1 1,1-1-1,0 0 1,1 0-1,0 0 1,0 0-1,0-1 1,1 1-1,-1 0 0,3-12 1,4 3 12,1 1 1,1 0-1,0 0 0,1 1 1,0 0-1,1 0 0,15-14 1,-16 20 22,0-1-1,0 1 1,1 0 0,0 1 0,0 0 0,1 1 0,0 0 0,0 1 0,0 0-1,0 0 1,0 1 0,1 1 0,-1 0 0,1 1 0,0 0 0,18 1-1,-11 0 60,0 1-1,0 1 1,-1 0-1,1 2 1,-1 0-1,0 1 1,0 1-1,0 0 1,31 18-1,-37-18-36,-1 1-1,-1 1 1,1 0-1,-1 1 1,-1-1-1,1 2 1,-2-1-1,1 1 0,13 22 1,-18-24-62,-1 0 0,1 0 0,-1 0 1,-1 0-1,1 1 0,-2-1 0,1 1 0,-1-1 0,0 1 0,-1 0 1,0-1-1,0 1 0,-1 0 0,0-1 0,-1 1 0,-3 11 1,-3-3-618,7-35-197,5-31-7,-2 37 736,0 0-1,1 0 1,1 1 0,0 0 0,0-1 0,1 1 0,0 1 0,13-19 0,0 6 18,0 0 1,29-26-1,-43 45 99,1-1 0,0 1 0,0 0 0,0 0 0,0 0 0,0 1 0,1 0 0,-1 0 0,1 0 0,0 1 0,0-1 0,0 1 0,0 1 0,1-1 0,-1 1 0,0 0 0,0 1 0,1 0 0,-1 0 0,1 0 0,-1 1 0,0-1 0,1 1 0,-1 1 0,0-1 0,0 1 0,0 1 0,0-1 0,0 1 0,-1 0 0,10 6 0,10 10 102,0 1-1,-2 0 1,-1 2 0,0 1-1,-2 1 1,18 26-1,49 55 180,-50-69-479,-26-28-50,-2 1 1,1 0 0,-1 1 0,0 0 0,14 22 0,-23-31-1688,5-12-3348,-5-1 2175</inkml:trace>
</inkml:ink>
</file>

<file path=ppt/ink/ink93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0.5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1 5120,'-1'3'784,"-1"0"1,1 1-1,0 0 1,1-1-1,-1 1 0,0-1 1,1 1-1,0 0 1,0 0-1,0-1 0,0 1 1,2 5-1,-2 9-528,1 168 1216,8-1 0,52 287 0,-50-424-1734,-2-9 44,5 48 0,-12-77-254,-2-1 0,1 0 0,-2 1 0,1-1 1,-1 1-1,0-1 0,-1 0 0,0 0 0,-1 0 1,-5 14-1,-2 0-1853</inkml:trace>
</inkml:ink>
</file>

<file path=ppt/ink/ink93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0.85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1 215 7552,'5'-16'899,"0"1"0,2-1 0,0 1 1,0 1-1,14-20 0,-16 27-510,1 0-1,-1 1 1,1 0 0,0 0-1,1 0 1,-1 1 0,1 0 0,1 0-1,-1 1 1,0 0 0,1 0-1,0 0 1,9-2 0,19-2 592,55-5 0,-42 7-1087,-27 4 240,1 2 0,0 0 1,0 1-1,-1 1 0,1 1 0,-1 1 1,0 1-1,0 1 0,0 1 0,-1 1 1,0 1-1,0 0 0,-1 2 1,0 0-1,-1 2 0,31 25 0,-44-32-100,1-1 0,-1 1 1,-1 1-1,1-1 0,-1 1 0,0 0 0,-1 0 0,0 0 0,0 1 0,0-1 0,-1 1 0,0 0 0,2 10 1,-4-13-9,0 0 0,0 0 0,-1 0 0,1 0 0,-1 0 0,0 0 1,-1 0-1,1 0 0,-1 0 0,0 0 0,-1 0 0,1-1 0,-1 1 0,0 0 1,0-1-1,0 1 0,0-1 0,-1 1 0,0-1 0,0 0 0,0 0 1,-1-1-1,1 1 0,-6 4 0,-12 5 50,0-1 0,-1 0 1,0-2-1,-1 0 0,-1-2 0,-34 9 0,30-10-28,0-1 1,0-2-1,-34 3 0,47-7-118,-1-1 1,1 0 0,0-1-1,-1 0 1,1-1-1,0-1 1,-16-6 0,25 8-72,0-1 0,1 1 1,0-1-1,-1 0 0,1 0 1,0-1-1,-5-4 0,8 6 13,1 1 0,-1-1 0,1 1 0,0-1-1,-1 0 1,1 0 0,0 1 0,0-1-1,1 0 1,-1 0 0,0 0 0,0 0 0,1 0-1,0 0 1,-1 0 0,1 0 0,0 0 0,0-1-1,0 1 1,0 0 0,0 0 0,0 0 0,1 0-1,0-4 1,20-25-2731,-2 4-212</inkml:trace>
</inkml:ink>
</file>

<file path=ppt/ink/ink93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1.56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1 909 5376,'27'-8'3365,"-20"6"-2173,1-1 0,0 1 0,0 1 0,-1-1 0,10 1 0,5-1-591,-1-1-1,0-1 1,1 0 0,30-12 0,-8 3-661,-12 4 368,0-2-1,0-1 1,-1-2 0,-1-1 0,-1-1 0,49-36-1,-69 46-244,0 0 0,0-1 0,-1 0 0,0-1-1,0 0 1,-1 0 0,0-1 0,-1 0 0,0 0-1,0 0 1,-1-1 0,0 1 0,0-2 0,-1 1 0,-1 0-1,0-1 1,3-13 0,-7 3-26,0 1 0,-1 0 0,-1 0-1,-1 1 1,-1-1 0,0 1 0,-2-1 0,0 2 0,-1-1-1,-16-27 1,10 23-59,0-1-1,-2 2 0,0 0 1,-1 1-1,-2 0 0,0 2 1,-1 0-1,0 1 0,-2 1 1,0 1-1,-1 1 0,0 1 1,-2 1-1,1 1 0,-39-12 1,57 22 26,1 1-1,0 0 1,-1 0 0,1 1 0,-1 0 0,1 0 0,-1 0 0,1 1 0,-1-1-1,1 1 1,0 1 0,-1-1 0,1 1 0,0 0 0,0 0 0,0 0 0,0 1-1,0-1 1,-6 6 0,5-3 30,1 0 0,-1 0 0,1 1-1,0 0 1,1 0 0,0 0 0,0 0 0,0 0 0,1 1-1,-1 0 1,2 0 0,-1 0 0,1 0 0,0 0-1,-2 11 1,-1 44 265,2 1 0,9 97-1,26 68 404,-17-141-422,1 21-105,-6-29 68,31 116 0,20 30-179,-60-219-258,1 0 0,0-1 0,1 0-1,-1 1 1,1-1 0,0 0 0,0 0 0,1-1 0,5 7 0,-9-11 101,1 0 1,-1 0 0,0 0 0,1 0 0,-1 0 0,0 0 0,1 0 0,-1 0-1,0 0 1,1 0 0,-1 0 0,0 0 0,1-1 0,-1 1 0,0 0-1,1 0 1,-1 0 0,0 0 0,1-1 0,-1 1 0,0 0 0,0 0-1,1-1 1,-1 1 0,0 0 0,0 0 0,1-1 0,-1 1 0,0 0 0,0-1-1,0 1 1,0 0 0,1-1 0,-1 1 0,0 0 0,0-1 0,0 1-1,0 0 1,0-1 0,0 1 0,0-1 0,0 1 0,0 0 0,0-1 0,0 1-1,0 0 1,0-1 0,-1 1 0,1 0 0,0-1 0,0 1 0,1-28-3741,-1 26 3220,0-14-2459</inkml:trace>
</inkml:ink>
</file>

<file path=ppt/ink/ink93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1.8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85 186 8064,'3'-2'359,"1"0"0,-1 1 0,1-1-1,-1 1 1,1 0 0,0 0 0,-1 0 0,1 1 0,0-1 0,0 1 0,-1 0 0,1 0 0,0 0 0,0 1 0,0-1 0,-1 1 0,8 2-1,20 0 2013,-18-2-2092,1-2-1,-1 0 1,1 0-1,-1-1 1,0-1-1,26-8 0,-30 7-129,-1-1 0,1 0-1,-1 0 1,1-1 0,-2 1-1,1-2 1,-1 1-1,0-1 1,0-1 0,6-8-1,-11 15-127,-1-1-1,0 1 0,1-1 0,-1 1 0,0-1 1,0 1-1,0-1 0,0 0 0,0 0 1,-1 1-1,1-1 0,0 0 0,-1 0 0,1 0 1,-1 0-1,0 0 0,0 1 0,1-1 0,-1 0 1,-1 0-1,1 0 0,0 0 0,0 0 1,-1 0-1,1 0 0,-2-2 0,0 1-12,0 1 1,0 0-1,0 0 0,0 0 1,-1 0-1,1 0 0,-1 0 1,1 0-1,-1 1 0,0-1 0,1 1 1,-1 0-1,0 0 0,-5-1 1,-7-2-15,-1 1 0,0 1-1,0 0 1,-28 1 0,31 2 26,1 1 0,-1 0 0,1 1 0,0 0 0,-1 1 0,2 0 0,-1 1 0,1 0 0,-1 1 0,1 1 0,1 0 0,-1 0 0,1 1 0,1 0-1,-12 12 1,14-12 18,0 0-1,0 0 0,1 0 0,0 1 0,1 0 0,0 1 0,0-1 0,1 1 0,0 0 0,1 0 1,0 0-1,0 0 0,1 1 0,1-1 0,0 1 0,0 0 0,1-1 0,1 13 0,0-17-69,1 0-1,-1-1 0,1 1 0,0-1 0,1 0 1,-1 0-1,1 0 0,0 0 0,0 0 0,0 0 1,1-1-1,0 1 0,0-1 0,0 0 1,0-1-1,1 1 0,-1-1 0,1 1 0,0-1 1,0-1-1,0 1 0,6 2 0,3 0-576,0 0-1,0-1 0,0 0 0,0-1 1,1 0-1,0-2 0,18 1 0,7-2-2077</inkml:trace>
</inkml:ink>
</file>

<file path=ppt/ink/ink93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2.3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433 2 5632,'15'-2'3622,"-14"4"-1267,-13 3-802,-29 4-91,-66 8-1,78-14-974,0 0 0,0 2 0,0 2 0,1 0 0,-54 23 0,66-22-313,13-7-156,0 0 1,-1 0-1,1 1 1,0 0-1,0-1 1,0 1-1,0 0 1,1 0-1,-1 1 1,0-1-1,1 0 1,0 1-1,-1 0 1,1-1-1,-2 5 1,4-6-20,0-1 1,0 1-1,-1 0 0,1 0 1,0-1-1,0 1 1,0 0-1,0 0 1,0-1-1,0 1 0,0 0 1,0 0-1,1-1 1,-1 1-1,0 0 1,0 0-1,1-1 1,-1 1-1,0 0 0,1-1 1,-1 1-1,1 0 1,-1-1-1,0 1 1,1-1-1,0 1 0,-1-1 1,1 1-1,-1-1 1,1 1-1,0-1 1,-1 1-1,1-1 0,0 0 1,0 1-1,39 15 71,-22-10-13,61 21 130,100 39 741,-153-54-481,-1 0 0,0 2 0,-1 0 0,41 34 0,-63-46-398,0-1 0,0 1 1,0 0-1,0 0 1,0 0-1,-1 0 0,1 1 1,-1-1-1,1 0 0,-1 1 1,0-1-1,0 1 1,0-1-1,0 1 0,0 0 1,-1-1-1,1 1 0,-1 0 1,0-1-1,0 1 1,0 0-1,0-1 0,0 1 1,0 0-1,-1 0 0,0 3 1,-1-2 11,0 0 0,0 0-1,-1 0 1,1 0 0,-1-1 0,0 1 0,0-1 0,0 1 0,0-1-1,-1 0 1,1 0 0,-1-1 0,0 1 0,1-1 0,-1 1 0,-9 2 0,-2 1-17,-1 0 0,0-2 1,0 1-1,0-2 1,-1 0-1,-17 0 0,-106-4-452,50-2-2502,88 2 377,8-3 1296,-2 2 121,6-7-1955</inkml:trace>
</inkml:ink>
</file>

<file path=ppt/ink/ink93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2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449 1 7936,'-11'0'1060,"0"0"-1,1 1 1,-1 0 0,1 0 0,-1 1 0,-13 5-1,-9 0 738,-78 22-981,77-18-509,-48 8 0,57-16-62,20-4-188,1 1 0,-1 1-1,0-1 1,1 1 0,-1-1-1,1 1 1,-1 1 0,1-1-1,0 1 1,-1-1 0,1 1-1,0 1 1,0-1-1,0 0 1,-5 5 0,9-5-43,1-1 0,-1 0 0,1 0 0,0 0 0,0 0 0,-1 0 0,1 0 0,0 0 0,0 0 0,0 0 0,0-1 0,0 1 0,0 0 0,0 0 0,1-1 0,-1 1 0,0-1 0,0 1 0,0-1 0,1 0 1,-1 1-1,0-1 0,0 0 0,1 0 0,0 0 0,57 14 239,-35-13-190,-13-1-29,-1 1-1,1 0 1,-1 0 0,1 1 0,-1 1-1,11 3 1,14 9 286,0 0-1,63 40 1,-85-47-135,-1 0 0,0 1 0,-1 0 0,0 1 0,-1 0 0,0 1 0,0 0 0,-1 0 0,0 1 0,-1 1 0,9 18 0,-16-28-153,1 0 0,-1 0 0,0 0 1,0 0-1,0 1 0,0-1 1,-1 0-1,0 1 0,1-1 0,-1 1 1,0-1-1,0 0 0,-1 1 0,1-1 1,-1 1-1,0-1 0,0 0 1,0 0-1,0 1 0,0-1 0,-1 0 1,1 0-1,-1 0 0,0-1 0,0 1 1,0 0-1,0-1 0,-1 1 1,1-1-1,-1 1 0,1-1 0,-1 0 1,0 0-1,0-1 0,0 1 0,0 0 1,0-1-1,-5 2 0,-15 3 5,0 0-1,0-1 1,-1-2-1,0 0 0,0-2 1,-40-2-1,25 1-291,37 0 137,1 0-1,-1 0 0,1 0 0,-1 0 1,1 0-1,-1-1 0,1 1 0,-1-1 1,1 1-1,-1-1 0,1 1 0,0-1 1,-1 0-1,1 0 0,0 1 1,0-1-1,-1 0 0,1 0 0,0 0 1,0 0-1,0-1 0,-1-1 0,1 2-78,1 0-1,0 0 1,-1 0-1,1 0 0,0 0 1,0 0-1,0 0 0,0 0 1,0 0-1,0 0 0,0 0 1,0 0-1,0 0 1,1-1-1,-1 1 0,0 1 1,1-1-1,-1 0 0,0 0 1,1 0-1,0 0 1,-1 0-1,1 0 0,-1 0 1,1 1-1,0-1 0,0 0 1,-1 0-1,1 1 0,0-1 1,0 1-1,0-1 1,1 0-1,12-7-2895</inkml:trace>
</inkml:ink>
</file>

<file path=ppt/ink/ink93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3.31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0 10752,'-29'48'5376,"21"11"-7040,8-48 10111,-6 14-8447,3-6 128,6 27-128,3-10 128,13-13-768,-5-3 128,4-20-2304,-4 0 1</inkml:trace>
</inkml:ink>
</file>

<file path=ppt/ink/ink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5.3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 1 3456,'-4'9'1664,"13"25"-768,-4-18 2560,-1 3-3200,1 4 0,-1 6 0,7-6 128,-3 12-512,7-3 0,-1 2 256,0-9 0,0-2-256,-5-3 128,11-8-1024,-6-5 0,13-10-256,-8-10 0</inkml:trace>
</inkml:ink>
</file>

<file path=ppt/ink/ink93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3.6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9984,'20'0'4992,"-1"11"-16000,-15-11 7168</inkml:trace>
</inkml:ink>
</file>

<file path=ppt/ink/ink93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5.1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0 497 2304,'14'3'11544,"18"-3"-7336,25-3-2403,-30-2-1337,0 0 0,-1-2 0,0-1 0,28-12 0,99-50 419,-111 50-786,-13 4-8,-2 0-1,0-2 1,-1-1 0,0-1 0,-2-1 0,25-28 0,-39 39-125,-3 4 21,-1-1 0,0 1 0,-1-1-1,0 0 1,0-1 0,0 1 0,-1-1-1,0 0 1,0 0 0,2-11 0,-5 16 16,0 0 1,-1 0-1,0 0 1,1 0-1,-1 0 1,0 0-1,-1 0 1,1 0-1,0 0 1,-1 0-1,0 0 1,0 0-1,0 0 1,0 0-1,0 1 1,0-1-1,-1 0 1,1 1 0,-1-1-1,0 1 1,0-1-1,0 1 1,0 0-1,0 0 1,0 0-1,-1 0 1,1 0-1,-1 0 1,1 1-1,-1-1 1,0 1-1,1 0 1,-6-2-1,-3-1-18,-1 1-1,1 0 1,-1 1-1,1 0 0,-1 0 1,0 1-1,0 1 1,1 0-1,-1 1 0,0 0 1,0 1-1,1 0 1,-18 6-1,10-2 53,-1 1 1,1 1-1,0 1 1,1 0-1,0 1 0,-32 25 1,40-27-17,1 1 0,0 0 0,0 1 0,1-1 0,0 2 0,1-1 1,0 1-1,0 0 0,1 1 0,1-1 0,0 1 0,1 0 0,0 1 1,1-1-1,0 1 0,1-1 0,0 1 0,1 0 0,0 0 0,1 0 0,1 0 1,0-1-1,1 1 0,4 16 0,-2-11 8,2 0 0,0 0 1,1-1-1,0 0 0,2 0 0,0 0 1,1-1-1,0-1 0,1 0 0,1 0 1,1-1-1,0 0 0,0-1 0,2-1 0,-1 0 1,23 12-1,-12-9-19,1-2 0,48 17 0,-62-26-449,0 0 1,0-1-1,0-1 0,1 0 1,-1 0-1,1-1 0,-1-1 1,1 0-1,15-2 0,10-6-2635</inkml:trace>
</inkml:ink>
</file>

<file path=ppt/ink/ink93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5.6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33 10112,'-23'16'4992,"66"10"-4608,-34-22 7039,33-4-6783,-4 0 128,22-7 0,-12 3 0,32-8-1920,-20 5 128,6-22-1792,-14 10 128</inkml:trace>
</inkml:ink>
</file>

<file path=ppt/ink/ink93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6.4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49 6272,'-5'-32'3072,"15"16"-1792,-10 16 3200,9 0-3840,0 0 0,-3 16 767,-3-4 1,-3 27-1664,0-12 128,0 51 1024,0-19 0,11 12-384,-2-12 128,10-17-896,-5-3 0,24-30-2560,-10-2 129</inkml:trace>
</inkml:ink>
</file>

<file path=ppt/ink/ink93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6.7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36 10624,'-38'-20'5248,"67"29"-12928,-20-9 8320,14-12-2816,-4-1 0</inkml:trace>
</inkml:ink>
</file>

<file path=ppt/ink/ink93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7.1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281 860 8448,'1'1'140,"1"0"0,-1-1 0,0 1 0,0-1 0,0 1 0,1-1 0,-1 0 0,0 0 0,1 1 0,-1-1 0,0 0 0,0 0 0,1 0 0,-1 0 1,0 0-1,1-1 0,-1 1 0,0 0 0,0-1 0,1 1 0,-1-1 0,2 0 0,6-2 259,33-17-753,3-14 5258,5-7-4386,-2-3 0,-3-2 0,-1-2 0,-2-2 1,-3-1-1,40-68 0,-72 107-427,0 1 0,-1-1 0,0 0 0,-1 0 0,0-1 0,-1 1 0,0-1 0,-1 0 0,-1-1 0,0 1 0,-1 0 0,0 0 0,-1-1 0,-3-24 0,0 27-43,-1 1-1,0-1 1,-1 1 0,0 0-1,0 0 1,-1 1 0,-1-1-1,0 1 1,0 1 0,0 0 0,-1 0-1,0 0 1,-1 1 0,0 0-1,0 0 1,-18-9 0,17 11-27,-1 0 0,0 1 1,0 0-1,-1 1 1,1 0-1,-1 1 0,0 0 1,0 1-1,1 0 0,-23 2 1,19-1-23,-10 0 12,1 1 0,0 1-1,0 1 1,0 1 0,0 1-1,0 2 1,1 0 0,0 1-1,1 2 1,0 0 0,0 1-1,1 1 1,-28 22 0,37-25 24,0 2 1,1-1 0,0 2 0,1-1-1,0 1 1,1 1 0,0 0-1,1 0 1,1 1 0,-8 19 0,5-7 34,1 1 1,2 0 0,0 1 0,-3 39-1,7-31 83,1 0 0,2 0 0,8 56-1,-8-83-123,5 32 114,1-1 1,2-1-1,2 1 0,1-1 0,2-1 1,22 45-1,-21-52-27,2 0 0,1-1-1,1-1 1,1-1 0,2 0 0,38 38 0,-37-44-34,-12-11-137,-1 0 0,1-2 1,1 1-1,0-1 0,0-1 0,1 0 0,0 0 0,0-1 0,1-1 0,0 0 0,20 6 1,-21-10-346,0 0 1,1-1 0,-1-1 0,0 0-1,1-1 1,-1 0 0,1-1 0,-1 0 0,0-1-1,0 0 1,0-1 0,-1-1 0,19-9-1,30-19-2928</inkml:trace>
</inkml:ink>
</file>

<file path=ppt/ink/ink93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7.8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7552,'1'-2'335,"-1"1"191,0-1 0,1 0 0,-1 0 0,1 0 0,0 0 0,-1 1 0,1-1 0,0 0 0,0 1 0,0-1 0,0 1 0,1-1 1,-1 1-1,2-2 0,-1 2-373,0 1 0,0 0 1,0 0-1,0 1 0,0-1 1,-1 0-1,1 0 1,0 1-1,0-1 0,0 1 1,0 0-1,-1 0 0,1-1 1,0 1-1,0 0 0,-1 0 1,3 3-1,1 0-48,1 0-1,-1 0 1,-1 1 0,1 0-1,-1 0 1,0 1 0,0-1-1,0 1 1,-1 0 0,0-1-1,0 2 1,0-1 0,-1 0-1,0 0 1,1 8 0,5 21 842,6 57 0,-10-59-655,4 33 679,-1 81 0,17-270-459,-18 82-512,2 1 0,1 0 0,19-49 0,-24 79-11,0 1 1,0 0 0,1-1 0,0 2 0,1-1 0,0 0 0,0 1 0,1 0-1,0 1 1,0 0 0,1 0 0,0 0 0,0 1 0,16-9 0,-11 8 19,1 1 0,1 0 1,-1 1-1,1 0 0,0 1 1,0 1-1,0 0 1,0 2-1,21-1 0,-17 1 3,0 2 0,1 0-1,-1 2 1,0 0 0,0 1-1,0 0 1,0 2-1,-1 0 1,0 1 0,0 1-1,-1 1 1,0 0 0,0 1-1,-1 1 1,26 23 0,-36-27-2,0 0 0,0 1 1,0 0-1,-1 0 0,0 0 0,-1 0 1,1 1-1,-2 0 0,1 0 1,-1 0-1,-1 0 0,2 13 1,-1 3-7,-2 1 1,0-1 0,-5 31 0,1 22-414,3-76 576,1 28-2008,-1-30 1743,0 0-1,0 0 1,0 1-1,0-1 1,0 0-1,-1 1 1,1-1-1,0 0 1,0 0-1,0 1 1,0-1-1,0 0 1,0 1-1,0-1 1,1 0-1,-1 1 1,0-1-1,0 0 1,0 0 0,0 1-1,0-1 1,0 0-1,0 1 1,1-1-1,-1 0 1,0 0-1,0 1 1,0-1-1,1 0 1,-1 0-1,0 0 1,0 1-1,1-1 1,-1 0-1,0 0 1,0 0-1,1 0 1,-1 0-1,0 1 1,0-1-1,1 0 1,-1 0-1,0 0 1,1 0-1,-1 0 1,0 0-1,1 0 1,-1 0-1,0 0 1,1 0-1,-1 0 1,0 0-1,0 0 1,1-1-1,-1 1 1,0 0-1,1 0 1,-1 0-1,0 0 1,0 0-1,1-1 1,-1 1-1,0 0 1,0 0-1,1 0 1,-1-1 0,0 1-1,0 0 1,6-8-2974</inkml:trace>
</inkml:ink>
</file>

<file path=ppt/ink/ink93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8.6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84 5376,'1'-2'310,"1"0"0,0 0 0,1 1 0,-1-1-1,0 1 1,0 0 0,1-1 0,-1 1 0,1 0 0,-1 0 0,1 1 0,-1-1 0,1 0 0,-1 1 0,5-1 0,-6 1-197,0 0 0,0 1 0,0-1 0,0 0 0,0 0 0,0 0 0,0 1 0,0-1 0,0 1-1,0-1 1,0 1 0,0-1 0,0 1 0,0 0 0,0-1 0,0 1 0,-1 0 0,1-1 0,0 1 0,0 0 0,-1 0 0,1 0 0,-1 0 0,1 0 0,-1 0 0,1 0 0,-1 0 0,1 0 0,-1 0 0,0 0 0,0 0 0,1 0 0,-1 0 0,0 0 0,0 0 0,0 0 0,0 0 0,-1 2 0,2 10 501,0 0 0,0 0 1,2 0-1,-1-1 0,2 1 0,-1-1 0,10 20 1,-5-16-353,0-1 0,1 0 0,0 0 1,1-1-1,1-1 0,0 1 1,1-2-1,21 18 0,-27-26-238,0 1-1,1-1 1,0-1 0,0 1-1,0-1 1,0-1-1,0 1 1,0-1-1,1 0 1,-1-1 0,1 0-1,11 0 1,0 0-5,1-2 1,-1-1-1,31-6 0,-34 3-39,0-1 1,0 0-1,-1-2 0,0 0 0,0 0 0,-1-1 0,0-1 1,0-1-1,-1 1 0,14-17 0,-18 19 4,0-1 3,-1 0 0,1 0 0,-2-1 0,1-1 1,-2 1-1,1-1 0,-1 0 0,-1-1 0,0 1 1,4-18-1,-7 24 13,0 1 1,-1-1-1,0 1 1,0-1-1,-1 0 0,1 1 1,-1-1-1,0 0 1,0 1-1,-1-1 0,1 0 1,-1 1-1,0-1 1,0 1-1,-1-1 0,1 1 1,-1-1-1,0 1 1,0 0-1,0 0 1,-1 0-1,1 0 0,-1 0 1,0 1-1,0-1 1,-1 1-1,1 0 0,-1 0 1,1 0-1,-6-3 1,8 6 11,0-1 0,1 0 0,-1 1 0,0 0 0,0-1 0,0 1 0,0-1 0,0 1 1,0 0-1,0 0 0,0 0 0,0-1 0,0 1 0,0 0 0,0 0 0,-1 0 0,1 1 0,0-1 1,0 0-1,0 0 0,0 1 0,0-1 0,0 0 0,0 1 0,0-1 0,1 1 0,-1-1 1,0 1-1,0-1 0,0 1 0,-1 1 0,0 1 42,0 0 1,0 0-1,0 0 0,1 0 0,-1 0 1,1 1-1,-1-1 0,1 0 1,-1 6-1,-1 8 191,1 0-1,-1 31 1,4-36-182,0 0 1,0 0-1,1 0 1,1 0-1,0 0 1,1-1 0,0 1-1,0-1 1,1 0-1,1 0 1,0-1-1,0 0 1,1 0 0,1 0-1,-1-1 1,2 0-1,-1 0 1,1-1-1,0 0 1,1-1-1,0 0 1,16 9 0,-16-11-519,1 0 1,0 0-1,0-1 1,0-1-1,0 0 1,0 0 0,1-1-1,0 0 1,-1-1-1,1-1 1,0 0-1,-1 0 1,1-1 0,22-5-1,17-10-2638,-11-1 0</inkml:trace>
</inkml:ink>
</file>

<file path=ppt/ink/ink93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9.5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 4992,'2'-1'383,"0"1"0,0-1 0,0 1 0,1 0 0,-1 0 0,0 0 0,0 0 0,0 0 0,0 0 0,1 0 0,-1 1 0,0-1 0,0 1 0,0-1 0,0 1 0,0 0 0,0 0 0,0 0 0,0 0 0,0 0 0,2 3 0,-1 0 249,0 1 0,0 0-1,-1 0 1,1 0-1,-1 0 1,2 9 0,9 63-1351,-9-43 1923,48 224 2380,-45-236-3257,-1-30-45,-1-35-123,-1-23-105,-4 43-31,2 1 0,0 0 0,1-1 0,1 1 0,9-26 0,-9 35-13,2-1 0,0 1 0,0 0 0,1 0 0,1 0 0,0 1 0,1 1 0,10-12 0,-14 17 0,1 1 0,-1 0 0,1 1 0,0-1-1,1 1 1,-1 1 0,1-1 0,-1 1 0,1 0 0,0 0-1,0 1 1,1 0 0,-1 0 0,0 1 0,1 0-1,-1 0 1,0 1 0,12 0 0,-8 1 20,-1 1 1,1 0-1,0 1 0,-1 0 1,0 0-1,1 1 1,-2 1-1,1-1 0,0 2 1,-1-1-1,0 1 0,0 1 1,-1 0-1,0 0 1,0 0-1,0 1 0,-1 0 1,0 1-1,-1 0 0,0 0 1,0 0-1,8 20 1,-5-9 23,-1 1 1,-1 0 0,-1 0 0,-1 0 0,-1 1-1,0 0 1,-2 0 0,-1 0 0,0 0-1,-5 38 1,2-35-30,2-18-10,-1 1 0,0-1-1,0 0 1,0 0 0,-1 0 0,-4 12-1,6-19-13,0-1-1,0 1 1,0 0-1,0 0 0,0 0 1,0 0-1,0 0 1,0 0-1,0 0 0,0-1 1,0 1-1,-1 0 1,1 0-1,0 0 1,0 0-1,0 0 0,0 0 1,0 0-1,0 0 1,0 0-1,0-1 0,0 1 1,0 0-1,-1 0 1,1 0-1,0 0 1,0 0-1,0 0 0,0 0 1,0 0-1,0 0 1,0 0-1,-1 0 1,1 0-1,0 0 0,0 0 1,0 0-1,0 0 1,0 0-1,0 0 0,0 0 1,-1 0-1,1 0 1,0 0-1,0 0 1,0 0-1,0 0 0,0 0 1,0 1-1,0-1 1,0 0-1,-1 0 1,1 0-1,0 0 0,0 0 1,0 0-1,0 0 1,0 0-1,0 0 0,0 0 1,0 1-1,-4-22 65,6-37 58,36-61-342,-27 90 96,-2 3 14,1 1 0,2 0-1,0 0 1,2 1 0,1 1-1,0 0 1,19-20 0,-28 37 129,0-1 1,0 1 0,0 0 0,1 1 0,0 0 0,0 0-1,0 0 1,0 1 0,1 0 0,0 0 0,0 1-1,0 0 1,0 1 0,0-1 0,0 2 0,1-1 0,-1 1-1,17 0 1,-13 2 48,-1 0 1,1 1-1,-1 0 0,1 1 1,-1 1-1,0 0 0,0 0 0,0 1 1,-1 0-1,0 1 0,0 0 0,0 0 1,12 12-1,-12-9-22,0 0 1,0 1-1,-1 0 1,0 1-1,-1 0 0,0 0 1,-1 1-1,11 24 1,-4-2-15,-5-16-60,-1 0 1,-1 1 0,-1 0 0,-1 0 0,0 0 0,3 33 0,-8-49-66,0 0 0,1-1 0,-1 1 0,1 0 0,0 0 0,0 0-1,0-1 1,0 1 0,2 3 0,10 11-4213,-12-16 1361,-1-1-149</inkml:trace>
</inkml:ink>
</file>

<file path=ppt/ink/ink93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39.99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148 337 7424,'13'-1'879,"0"-1"0,0 0 0,-1-1 0,1-1 1,-1 0-1,0 0 0,0-1 0,17-9 0,-5 0 246,0-1-1,42-34 0,-54 39-917,-1 0 1,0-1-1,17-24 0,-26 32-137,1 0-1,-1-1 1,0 1-1,0-1 1,0 1-1,-1-1 1,1 0-1,-1 0 0,0 0 1,0 0-1,0 0 1,0 0-1,-1 0 1,0 0-1,0 0 1,0 0-1,0 0 0,0 0 1,-2-7-1,0 7-48,-1-1 0,1 1 0,0 0 0,-1 0 0,0-1-1,0 2 1,-1-1 0,1 0 0,-1 1 0,1-1 0,-1 1-1,0 0 1,0 0 0,-1 1 0,1-1 0,-1 1 0,1 0 0,-1 0-1,0 1 1,1-1 0,-1 1 0,0 0 0,0 0 0,0 1-1,0-1 1,0 1 0,-9 1 0,-1 0 70,1 1 0,-1 0 0,1 1 0,0 0 0,0 1 0,0 1 0,0 0 0,1 1 0,-15 8 0,7-1 136,1 0 1,0 2 0,-30 28 0,41-34-129,1 0 1,0 0-1,0 1 1,1 0-1,0 0 1,1 1-1,0-1 1,1 1-1,0 1 0,-4 12 1,7-12-36,0 0 0,0-1 0,1 1 0,1 0 0,0 0 0,1 0 0,0 0 0,1 0 0,0-1 0,0 1 0,2 0 0,-1-1 0,2 0 0,-1 0 0,1 0 0,1-1 0,0 1 0,1-1 0,13 16 0,-8-14-76,0-1-1,1 0 1,0-1 0,0 0 0,1-1 0,1 0-1,-1-2 1,1 1 0,0-2 0,1 0-1,0-1 1,0 0 0,0-2 0,0 0 0,20 2-1,-17-4-572,0-1 0,1-1 0,-1 0 0,0-2 0,0 0 0,0-1 0,0-1 0,19-8 0,16-8-2637</inkml:trace>
</inkml:ink>
</file>

<file path=ppt/ink/ink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5.733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 1 5632,'-6'0'2816,"21"19"-4096,-6-19 5504,5 0-5248,0 4 0,9-4-1664,-12 3 0</inkml:trace>
</inkml:ink>
</file>

<file path=ppt/ink/ink93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0.9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25 9344,'5'3'704,"0"0"1,0 0-1,0 0 1,0 0-1,0-1 1,0 0-1,1 0 1,-1-1-1,1 1 1,-1-1-1,1 0 1,0 0-1,-1-1 1,11 0-1,15 2 1038,13 2-1033,80-3 0,-67-1-719,-22-1 255,0-1 0,-1-1 1,1-2-1,-1-1 0,51-17 1,-57 8 22,-24 11-39,-21 12 191,-3-1-328,-42 23 200,36-13-237,2 2 1,0 0-1,1 2 1,1 1-1,1 1 1,1 0-1,1 2 1,1 0-1,-15 28 1,30-47-49,0 0 1,1-1-1,-1 1 1,1 0-1,1 0 1,-1 1 0,1-1-1,0 0 1,1 0-1,-1 1 1,1-1-1,0 0 1,1 1 0,0-1-1,0 0 1,0 1-1,0-1 1,1 0-1,0 0 1,1 0 0,-1-1-1,1 1 1,0 0-1,1-1 1,-1 0-1,6 7 1,-1-4 1,0 0 0,1-1 0,-1 0 0,1 0 1,1-1-1,-1 0 0,1 0 0,0-1 0,0-1 0,1 0 0,-1 0 0,1-1 1,0 0-1,20 2 0,20-3 48,0-1 0,69-10 0,-93 6-66,0 0 0,-1-2 0,1-2 0,-1 0 1,-1-1-1,1-2 0,-1-1 0,-1 0 0,0-2 1,-1-1-1,0-1 0,-1 0 0,-1-2 1,-1-1-1,0 0 0,20-25 0,-21 21 31,14 63 340,-25-31-313,0 0-1,1-1 1,0 0-1,1 0 1,0-1 0,0 0-1,0-1 1,1 0-1,0-1 1,1 0-1,0 0 1,20 6-1,9-1 299,1 0-1,56 5 1,-76-13-226,5 1 72,-1-2-1,1 0 1,0-2-1,0-1 1,50-9 0,-65 8-148,-2-1 0,1-1-1,0 1 1,0-2 0,-1 0 0,0 0 0,11-7 0,-16 8-62,0 0 1,0-1-1,0 1 0,-1-1 0,1 0 0,-1 0 1,0 0-1,-1 0 0,1-1 0,-1 1 0,0-1 1,0 0-1,2-8 0,-4 10-5,-1 0-1,1 0 0,-1 0 1,1 0-1,-1 0 1,0-1-1,-1 1 1,1 0-1,-1 0 1,1 0-1,-1 0 0,-1 0 1,1 0-1,0 0 1,-1 1-1,0-1 1,0 0-1,0 1 0,-5-6 1,0-4-39,-1 0 0,0 1 1,-1 0-1,0 1 0,-1 0 1,-1 0-1,1 1 0,-1 1 1,-1 0-1,0 0 0,-16-8 0,3 3-57,0 2 0,-1 1 0,-1 1 0,-32-7-1,37 11 53,-1 1-1,0 1 0,0 1 0,0 1 0,0 1 0,0 2 0,-34 3 0,49-3-26,-1 1 0,0 0 0,1 0 0,-1 1 0,1 0 0,0 0 0,0 1 0,0 0 0,0 0 0,1 1 0,0 0 0,0 0 0,0 1 0,0 0 0,1 0 0,0 1 0,0 0 0,1 0 0,0 0 0,0 0 0,-5 12 0,8-15-157,1 0 0,-1 1 0,1-1 0,0 0 0,0 1 0,1-1 0,-1 0 0,1 1 0,0-1-1,0 1 1,1-1 0,-1 0 0,1 1 0,0-1 0,0 0 0,0 1 0,4 7 0,-4-9 37,14 38-3265</inkml:trace>
</inkml:ink>
</file>

<file path=ppt/ink/ink93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2.8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128 376 5376,'-1'0'131,"-1"-1"0,1 1 0,0-1 0,-1 1 0,1 0 0,0-1 0,-1 1 0,1 0 0,0 0 0,-1 0 0,1 0 0,0 0 0,-1 0 0,1 0 0,0 1 1,-1-1-1,1 0 0,0 1 0,-1-1 0,1 1 0,0 0 0,0-1 0,0 1 0,0 0 0,-1-1 0,1 1 0,-1 2 0,0-1 2258,2-2-1407,16 41 2132,33 26 171,-38-48-2864,2 0 0,0-1-1,1-1 1,1-1-1,0 0 1,26 20-1,-30-28-373,0-1 0,1 0 0,0-1 1,0 0-1,1-1 0,-1 0 0,1-1 0,0-1 0,0 0 0,1-1 0,-1 0 0,1-1 0,-1-1 0,0 0 0,27-3 0,-18 0-22,0-1 0,1 0 0,-2-2 0,1 0 0,0-2 0,-1 0 0,-1-2 0,0 0 0,21-14 0,-23 10-10,0 0 0,-1-1 0,-1 0 0,0-1 0,-1-1 0,-1-1 0,0 0-1,-2-1 1,20-37 0,-27 46-28,0-1 0,-1 1 0,0-1-1,-1 0 1,0 0 0,0 0 0,-1 0 0,-1-1-1,0 1 1,0 0 0,-1-1 0,-1 1 0,0-1-1,0 1 1,-1 0 0,-1 0 0,0 0 0,0 0-1,-1 0 1,-6-11 0,3 10-28,-1 1 0,0 0 0,-1 1 0,0 0 1,-1 0-1,0 1 0,0 0 0,-1 1 0,0 0 0,0 1 0,-18-9 0,10 8-10,0 1 0,-1 1 0,0 0 0,0 2-1,0 0 1,0 1 0,-1 2 0,1 0 0,-24 2-1,0 6-21,0 2 0,0 2 0,1 2 0,0 2 0,1 2 0,-73 41-1,99-49 62,1 0-1,0 1 0,1 1 0,0 0 0,1 1 1,0 0-1,1 1 0,0 1 0,-13 20 0,20-27 14,0 0-1,1 0 0,0 1 0,1-1 1,-1 1-1,1 0 0,-2 10 0,5-15-1,-1 0 1,1-1-1,0 1 0,0 0 0,0 0 0,0 0 0,1-1 0,-1 1 0,1 0 1,-1 0-1,1-1 0,0 1 0,0-1 0,0 1 0,1-1 0,-1 1 1,1-1-1,-1 1 0,1-1 0,0 0 0,0 0 0,-1 0 0,2 0 1,-1 0-1,0 0 0,3 1 0,5 3-11,1-1 1,-1-1-1,1 0 1,0 0-1,0-1 0,0-1 1,1 1-1,14 0 1,92 2 8,-73-5-1,-1-2 0,1-2 0,-1-1-1,83-23 1,79-35-114,-168 49 254,-1-2 1,-1-2-1,52-33 0,-88 51-126,0 0 1,0 1 0,0-1-1,0 0 1,0 0-1,0 0 1,0 0 0,0 0-1,0 0 1,0 0-1,0 0 1,0 0 0,0 1-1,0-1 1,-1 0-1,1 0 1,1 0 0,-1 0-1,0 0 1,0 0 0,0 0-1,0 0 1,0 1-1,0-1 1,0 0 0,0 0-1,0 0 1,0 0-1,0 0 1,0 0 0,0 0-1,0 0 1,0 0-1,0 0 1,0 0 0,0 1-1,0-1 1,1 0 0,-1 0-1,0 0 1,0 0-1,0 0 1,0 0 0,0 0-1,0 0 1,0 0-1,0 0 1,0 0 0,0 0-1,1 0 1,-1 0-1,0 0 1,0 0 0,0 0-1,0 0 1,0 0 0,0 0-1,0 0 1,0 0-1,1 0 1,-1 0 0,0 0-1,0 0 1,0 0-1,0 0 1,0 0 0,0-1-1,-3 18 585,1-11-491,0 0 0,1 0 0,0 0 0,0 0 0,0 0 0,1 0 1,0 0-1,0 0 0,0 0 0,1 0 0,0 1 0,0-1 0,3 6 0,2-1-22,2-1 1,0-1 0,0 1-1,1-1 1,0 0-1,0-1 1,1 0-1,0-1 1,0 0 0,1 0-1,0-1 1,0-1-1,21 8 1,20 4-1886,100 21 0,-103-28-1742,-34-6 474</inkml:trace>
</inkml:ink>
</file>

<file path=ppt/ink/ink93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3.4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485 30 2688,'33'-29'4053,"-64"37"-106,-30 19-1943,-72 44 0,46-23-700,85-47-1256,-24 11 548,0 1 1,1 2-1,1 0 1,0 2-1,2 0 1,-25 24-1,47-40-576,-1-1-1,0 1 1,0 0-1,1-1 0,-1 1 1,0 0-1,1 0 1,-1-1-1,1 1 1,-1 0-1,1 0 0,-1 0 1,1 0-1,0 0 1,0-1-1,-1 1 0,1 0 1,0 0-1,0 0 1,0 0-1,0 0 0,0 0 1,0 0-1,0 0 1,0 1-1,2-1-6,0 0-1,-1-1 1,1 1-1,0 0 1,0-1-1,0 0 1,-1 1-1,1-1 1,0 0-1,0 0 1,0 0 0,0 0-1,0 0 1,-1-1-1,1 1 1,0-1-1,0 1 1,0-1-1,-1 1 1,3-2-1,9-2 17,37-10 156,0 1 0,0 3 0,87-5-1,-95 13-34,1 3 0,48 6 0,-73-5-60,-1 2 0,0 0-1,0 0 1,0 2 0,0 0 0,-1 1 0,0 1 0,24 15 0,-28-14-37,0 0-1,-1 0 1,0 1-1,0 1 1,-1 0 0,-1 0-1,0 1 1,0 0 0,-1 0-1,-1 1 1,0 0-1,0 1 1,-2 0 0,7 20-1,3 36 237,-15-66-257,1 1 0,-1-1 0,0 1 0,0-1 0,0 0 0,-1 1 0,1-1 0,-1 0-1,0 1 1,0-1 0,-1 0 0,1 0 0,-1 0 0,-3 6 0,0-5 20,0 0-1,0 0 1,0-1-1,0 0 0,-1 0 1,1 0-1,-1 0 1,0-1-1,-1 0 1,1 0-1,0-1 1,-1 1-1,1-1 0,-9 1 1,-13 1 135,1 0 0,-33-1 0,33-2-112,-189 22 488,68-7-336,126-12-467,19-3 105,0 0-1,0-1 1,-1 1-1,1 0 0,0-1 1,0 0-1,0 0 0,-1 0 1,1 0-1,0 0 1,0-1-1,0 1 0,0-1 1,-1 0-1,1 0 0,0 0 1,0 0-1,-4-3 1,6 3 13,1 0 0,-1 1 0,1-1 0,-1 1 0,1-1 0,0 0 0,-1 1 0,1-1 0,0 0 0,-1 0 0,1 1 0,0-1 0,0 0 0,0 0 0,0 1 0,-1-1 0,1 0 0,0 0 0,0 0 0,1 1 0,-1-1 0,0 0 0,0 0 0,0 1 0,0-1 0,1 0 0,-1 0 0,0 1 0,1-1 0,-1 0 0,0 1 0,1-1 0,-1 0 0,1 1 0,-1-1 0,1 1 0,-1-1 0,2 0 0,0-1-262,12-16-2943</inkml:trace>
</inkml:ink>
</file>

<file path=ppt/ink/ink93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4.0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443 1 8064,'-34'-1'1805,"1"2"-1,0 1 1,0 2 0,-1 1 0,-36 11 0,30-4-1567,-68 30 1,90-35-123,16-7-82,-1 1 0,1 0 0,-1 0-1,1-1 1,0 1 0,-1 1 0,1-1 0,0 0 0,0 1 0,0-1-1,0 1 1,0-1 0,0 1 0,1 0 0,-1 0 0,0 0 0,-2 4-1,4-6-23,0 1-1,0-1 0,0 1 1,0-1-1,0 1 0,0-1 1,0 1-1,1-1 0,-1 0 0,0 1 1,0-1-1,0 1 0,0-1 1,1 1-1,-1-1 0,0 1 1,0-1-1,1 1 0,-1-1 0,0 0 1,1 1-1,-1-1 0,0 0 1,1 1-1,-1-1 0,0 0 1,1 0-1,-1 1 0,1-1 1,-1 0-1,1 0 0,-1 1 0,1-1 1,-1 0-1,1 0 0,-1 0 1,1 0-1,30 7 150,-19-5-32,148 26 582,146 30 284,-247-43-785,1 2 0,111 49 0,-152-56-88,0 0 1,0 2-1,31 23 1,-45-30-61,1 0 0,-1 0 1,0 0-1,0 1 0,0-1 0,-1 1 1,0 0-1,0 1 0,-1-1 1,0 1-1,0-1 0,0 1 1,-1 0-1,3 13 0,-4-17-17,-1 0 0,0 0 0,-1 0-1,1 0 1,0 0 0,-1 0 0,0 0 0,1 0-1,-1 0 1,0 0 0,-1-1 0,1 1 0,0 0-1,-1-1 1,1 1 0,-1-1 0,0 0 0,0 1-1,0-1 1,0 0 0,0 0 0,-5 3 0,-4 2 122,0 0 1,-1 0-1,-21 8 1,20-9-127,-38 15 279,0-2 0,-1-2 1,-105 18-1,73-23-187,-156 2 0,213-14-289,0-2-1,-27-4 1,-14-13-2972,67 19 2956,0 0-1,0-1 1,0 1-1,0-1 1,0 1-1,0-1 0,0 0 1,0 1-1,0-1 1,0 0-1,0 0 1,0 0-1,1 1 1,-1-1-1,0 0 1,1 0-1,-1 0 1,1 0-1,-1 0 0,1 0 1,-1 0-1,1 0 1,0-1-1,-1 1 1,1 0-1,0 0 1,0 0-1,0 0 1,0 0-1,0 0 1,0-1-1,0 0 0,0-15-3280</inkml:trace>
</inkml:ink>
</file>

<file path=ppt/ink/ink93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4.6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116 260 7040,'-1'2'271,"0"0"0,-1-1 0,1 1-1,0-1 1,-1 1 0,1-1 0,-1 1 0,1-1 0,-1 0 0,0 0 0,0 0 0,1 0 0,-1 0 0,0 0 0,0 0 0,0-1 0,0 1-1,0-1 1,-2 1 0,3-1-11,0 0 0,0 0 0,0 0 0,1 1 0,-1-1-1,0 0 1,0 0 0,1 1 0,-1-1 0,0 0 0,1 1 0,-1-1-1,0 1 1,1-1 0,-1 1 0,1-1 0,-1 1 0,0-1 0,1 1-1,-1-1 1,1 1 0,0 0 0,-1-1 0,1 2 0,-7 22 2115,8 20-1946,1-35-308,0 0-1,0 1 0,1-1 0,0 0 1,1 0-1,-1-1 0,2 1 0,-1-1 0,1 0 1,1 0-1,-1 0 0,2-1 0,-1 0 1,1 0-1,-1 0 0,2-1 0,-1 0 1,1-1-1,0 0 0,0 0 0,9 4 1,12 1-3,1-2 1,0-1 0,0-2 0,0 0 0,1-2 0,36-2 0,-41-1-77,1-1 1,-1-1 0,0-2-1,0 0 1,0-2 0,-1-1-1,1-1 1,-2-1 0,1-1-1,-1-1 1,29-19 0,-44 24-24,-1 0 1,1 0-1,-2-1 1,1 0-1,-1-1 1,0 1-1,-1-1 1,1 0 0,-2-1-1,1 0 1,6-14-1,-9 17-14,-1-1-1,0 1 0,0 0 1,-1 0-1,0-1 0,0 1 1,0-1-1,-1 1 0,0-1 1,0 0-1,-1 1 1,0-1-1,0 1 0,0 0 1,-1-1-1,0 1 0,0 0 1,0 0-1,-1 0 0,0 0 1,-4-6-1,-3-3 2,-1 0-1,0 0 0,-1 1 1,-1 0-1,-27-23 0,26 26-3,-1 1 0,0 0 0,-1 0 0,0 2-1,0 0 1,-1 1 0,0 0 0,-26-5 0,36 10 3,-17-6 3,1 1 1,-2 2 0,1 0 0,-1 1 0,1 2 0,-1 0 0,0 2 0,0 1 0,1 1-1,-1 1 1,-35 8 0,43-5-23,-1 0-1,1 0 1,1 2-1,0 0 1,0 1 0,0 1-1,1 0 1,0 1-1,1 1 1,-15 15 0,24-22-129,0 1 1,0-1-1,0 1 1,1 0 0,0 1-1,0-1 1,1 1-1,-1-1 1,1 1 0,1 0-1,0 0 1,0 1 0,0-1-1,1 0 1,0 1-1,0-1 1,0 1 0,1-1-1,1 1 1,-1-1-1,1 0 1,0 1 0,1-1-1,0 0 1,0 0 0,1 0-1,-1 0 1,7 10-1,30 35-2843,1-10-235</inkml:trace>
</inkml:ink>
</file>

<file path=ppt/ink/ink93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5.4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569 53 5760,'-1'-3'299,"-1"0"0,1 1 0,0-1 0,-1 1 0,0-1 0,1 1 0,-1 0 0,0 0 1,0 0-1,-1 0 0,1 0 0,0 0 0,0 0 0,-1 1 0,1-1 0,-1 1 0,-5-2 0,0-1 782,4 2-470,1 1 1,-1-1-1,1 1 1,-1 0-1,0 0 0,1 0 1,-1 1-1,0-1 1,-5 1-1,0 1-519,-1 0 0,1 0 0,0 1 0,-12 4-1,4-1 589,-45 8-49,-70 26 0,113-32-392,1 0 1,-1 1-1,2 2 1,-1-1 0,1 2-1,1 0 1,-24 22-1,36-29-175,0 0 0,0 0 0,0 1 0,1-1-1,-1 1 1,1 0 0,0 0 0,1 1 0,-1-1 0,1 0-1,0 1 1,0 0 0,1-1 0,-1 1 0,2 0-1,-1 0 1,0-1 0,1 8 0,1-6-19,0-1 1,1 1-1,-1-1 0,1 0 1,1 1-1,-1-1 1,1 0-1,0 0 0,0 0 1,1-1-1,0 1 0,0-1 1,0 0-1,1 0 1,-1 0-1,9 6 0,12 6-31,1 0 1,0-2-1,1-2 0,1 0 0,42 13 1,-40-16-6,2-1 0,-1-2 0,1-1 0,0-2 0,1-1 0,48-1 1,-51-2-136,0-2 0,0 0 0,0-2 0,-1-2 1,0 0-1,0-2 0,0-1 0,28-13 1,-45 16 79,1 0 0,-1-1 0,0-1 0,-1 0 0,0 0 0,0-1 0,0-1 0,-1 0 0,-1 0 0,0-1 0,0 0 0,-1 0 0,-1-1 0,0 0 0,0-1 0,-1 1 0,-1-1 0,8-25 0,-7-2 398,-5 39-308,-1 0 0,0 0 0,1 0 0,-1 0 0,0 1-1,0-1 1,1 0 0,-1 0 0,0 0 0,0 0 0,0 0 0,0 0-1,0 0 1,0 0 0,0 0 0,-1 0 0,1 0 0,0 1-1,0-1 1,-1 0 0,1 0 0,-1 0 0,1 0 0,-1 0 0,1 1-1,-1-2 1,-2 13 447,3 2-390,1 0 0,0 0-1,1 0 1,1 0 0,0-1 0,1 1 0,0-1 0,1 1 0,0-1-1,1 0 1,0-1 0,1 0 0,11 15 0,-11-18-266,-1-1-1,1 1 1,1-2 0,-1 1 0,1-1-1,0 0 1,1-1 0,0 0 0,-1 0-1,2-1 1,-1 0 0,0 0 0,1-1-1,-1-1 1,1 1 0,0-2-1,0 1 1,18-1 0,3-3-2694,-6-2-341</inkml:trace>
</inkml:ink>
</file>

<file path=ppt/ink/ink93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5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34 7552,'-62'-34'3712,"16"64"-11264,37-26 4096</inkml:trace>
</inkml:ink>
</file>

<file path=ppt/ink/ink93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6.5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155 202 7424,'-1'-1'166,"1"1"0,0 0 1,-1 0-1,1-1 0,-1 1 0,1 0 1,0 0-1,-1 0 0,1 0 0,-1 0 1,1-1-1,-1 1 0,1 0 0,-1 0 1,1 0-1,0 0 0,-1 0 1,1 0-1,-1 1 0,1-1 0,-1 0 1,1 0-1,-1 0 0,1 0 0,0 0 1,-1 1-1,1-1 0,-1 0 0,1 0 1,0 1-1,-1-1 0,1 0 0,-1 1 1,-8 18 3729,1 37-734,6-42-3330,1-7 217,1-1 1,-1 0-1,1 1 0,0-1 0,1 0 0,-1 1 0,1-1 0,1 0 0,-1 1 0,1-1 0,0 0 0,0 0 0,1 0 0,0-1 0,0 1 0,0-1 0,1 1 1,-1-1-1,1 0 0,1-1 0,-1 1 0,1-1 0,-1 1 0,1-1 0,1-1 0,-1 1 0,0-1 0,1 0 0,9 4 0,4-2 44,1 0-1,0-1 1,0-1-1,0-1 1,0-1-1,1-1 0,-1-1 1,35-5-1,-24 1-51,-1-2-1,0-1 1,0-1-1,-1-2 1,0-1 0,-1-1-1,-1-1 1,0-1-1,42-33 1,-60 42-27,0-1 0,-1 0 0,1-1 0,-1 0 0,-1 0 1,11-15-1,-15 18-15,0-1 0,0 1 0,0-1 0,-1 0-1,0 0 1,0-1 0,0 1 0,-1 0 0,0-1 0,0 1 0,0 0 0,-1-11 0,0 11-8,-1 0 0,1 0 1,-1 0-1,0 0 0,0 0 0,-1 0 0,0 1 1,0-1-1,0 0 0,-1 1 0,1 0 1,-1 0-1,0 0 0,-1 0 0,0 0 0,-5-5 1,-3 1-40,-1 2 1,0 0 0,-1 1 0,1 0 0,-1 1 0,0 0 0,-18-3-1,5 2-39,-1 2 0,1 1 0,-30 0 0,9 4-48,0 2 0,1 2 0,-1 2 0,1 2 0,-61 21 0,93-26 48,-82 29-379,89-30 359,1 0 0,0 1 1,1 0-1,-1 0 0,1 1 0,-1 0 0,1 0 0,1 0 0,-1 1 1,-7 10-1,12-15 69,0 0 1,0 0 0,0 1-1,0-1 1,0 0-1,1 1 1,-1-1 0,1 1-1,-1-1 1,1 1-1,0-1 1,-1 1 0,1-1-1,0 1 1,0 0 0,0-1-1,0 1 1,0-1-1,0 1 1,1-1 0,-1 1-1,0-1 1,1 1-1,0 1 1,1-1-26,-1 1 1,1-1-1,0 0 1,0 0-1,0 0 1,0-1-1,0 1 0,1 0 1,-1-1-1,0 1 1,1-1-1,4 2 1,6 1-131,0 0 1,0 0 0,0-1 0,23 1-1,7-1-262,75-6-1,-85 1 344,212-25-388,-87 6 381,-7 7 524,-148 15 541,-8 3-398,-13 4 167,9-4-129,3-1-376,0 1 1,0-1 0,0 1 0,0 0-1,1 1 1,0-1 0,0 1-1,0 0 1,0 1 0,1-1 0,0 1-1,-6 11 1,8-13-129,0-1-1,1 1 1,-1 0-1,1 0 1,0 0-1,0 1 1,1-1 0,-1 0-1,1 0 1,0 0-1,0 0 1,1 1-1,-1-1 1,1 0 0,0 0-1,0 0 1,0 0-1,0 0 1,1 0-1,0 0 1,0 0 0,0-1-1,0 1 1,3 3-1,4 4-22,1-1 0,0 1-1,1-2 1,0 0 0,0 0-1,1 0 1,0-2 0,1 0-1,0 0 1,0-1 0,26 8-1,-26-9-634,0-2 0,0 0 0,1-1 0,-1 0 0,1-1 0,0 0 0,23-3 0,-3-1-2367</inkml:trace>
</inkml:ink>
</file>

<file path=ppt/ink/ink93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6.9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0 4480,'0'0'108,"0"0"0,0 1 0,0-1 0,0 0 0,0 0 1,0 0-1,0 0 0,0 0 0,0 0 0,0 1 0,0-1 0,1 0 0,-1 0 0,0 0 1,0 0-1,0 0 0,0 0 0,0 0 0,0 0 0,0 1 0,0-1 0,1 0 1,-1 0-1,0 0 0,0 0 0,0 0 0,0 0 0,0 0 0,0 0 0,0 0 0,1 0 1,-1 0-1,0 0 0,0 0 0,0 0 0,0 0 0,0 0 0,1 0 0,-1 0 0,0 0 1,0 0-1,0 0 0,0 0 0,0 0 0,0 0 0,0 0 0,1 0 0,-1-1 1,0 1-1,0 0 0,0 0 0,0 0 0,0 0 0,0 0 0,0 0 0,1 23 4761,-6 25-1713,-7 26-2362,-4 127-1,15-175-310,-3 78 818,10 112 0,-3-170-1079,2 0 0,2-1 0,3 0 0,19 59 0,1-17-182,-16-44-992,2-2 0,28 56 0,-20-65-1741,-6-11-2038,-14-17 1766</inkml:trace>
</inkml:ink>
</file>

<file path=ppt/ink/ink93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7.2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8064,'23'6'3968,"-9"4"-3840,-10-10 7167,21 13-6783,-8 3 0,46 0 256,-17-6 0,39 3-1024,-19-6 0,51-11-128,-28 1 128,20-10-2432,-29 6 1</inkml:trace>
</inkml:ink>
</file>

<file path=ppt/ink/ink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6.5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108 193 2688,'0'5'344,"0"0"1,0 0-1,0-1 1,1 1 0,0 0-1,0 0 1,0-1-1,0 1 1,1-1-1,3 8 1,1 5 281,1 7-219,1-1 0,1 1 1,1-2-1,17 30 0,-22-44-318,0-1-1,1 0 1,0-1-1,0 0 1,0 1-1,1-2 1,-1 1-1,2-1 1,-1 0-1,0-1 1,1 0-1,0 0 1,0 0-1,0-1 1,0 0 0,12 2-1,-3-2 55,1-1 0,0-1 0,-1 0 0,1-1 1,0-1-1,-1-1 0,1 0 0,-1-1 0,0-1 0,0-1 0,0 0 0,0-2 0,-1 0 1,0 0-1,-1-1 0,1-1 0,-2-1 0,1 0 0,-1-1 0,-1-1 0,0 0 0,0 0 0,11-17 1,-19 24-85,-1-1 0,0 0 0,0-1-1,0 1 1,-1-1 0,0 0 0,0 1 0,-1-1 0,0 0 0,0-1 0,0 1 0,-1 0 0,0 0 0,-1-1 0,0 1 0,0 0 0,0-1 0,-1 1 0,0 0 0,0-1 0,-1 1 0,0 0 0,0 0 0,-5-8 0,2 4-14,-1 1 1,0 1-1,-1-1 0,0 1 1,0 0-1,-1 1 0,0 0 1,-1 0-1,0 1 0,0 0 1,0 0-1,-1 1 0,0 0 1,-21-8-1,4 4-33,0 2-1,0 1 0,-1 1 1,0 1-1,-1 1 0,1 2 1,-1 1-1,1 1 1,-1 1-1,1 2 0,0 1 1,0 1-1,0 1 0,-45 17 1,63-19-38,1 0 0,0 1 1,0 0-1,0 1 0,0 0 0,1 0 1,0 1-1,1 0 0,-1 0 1,1 0-1,-11 16 0,16-19-25,0-1 0,0 1 0,0 0 0,0 0 0,0-1 0,1 1 0,0 0 0,0 0 0,0 0 0,0 1 0,1-1 0,-1 0 0,1 0 0,0 0 0,1 0 0,-1 0 0,1 1 0,-1-1 0,1 0 0,0 0 0,1 0 0,-1 0 0,1-1 0,0 1 0,0 0 0,0-1 0,0 1 0,0-1 0,1 1 0,0-1 0,3 3 0,7 5-368,1 0 0,0-2 0,0 1 0,1-2 0,1 0 0,-1 0 0,1-2 0,0 0 0,1-1 1,33 6-1,48 6-1501</inkml:trace>
</inkml:ink>
</file>

<file path=ppt/ink/ink93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47.6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109 300 6144,'7'17'2170,"0"-1"0,2 0 1,0 0-1,1-1 0,14 17 0,31 34 135,-52-62-2634,5 5 496,0-1-1,0-1 1,1 0 0,-1 0 0,1 0 0,1-1 0,0 0-1,-1-1 1,2 0 0,-1-1 0,0 0 0,1 0 0,0-1-1,0-1 1,0 0 0,22 1 0,-11-3 22,1 0 1,0-2-1,-1-1 1,1-1-1,-1-1 1,0 0-1,25-11 1,-36 12-154,1-1 0,-1-1 0,1 1 1,-1-2-1,-1 0 0,0 0 1,0-1-1,0 0 0,-1 0 0,11-13 1,-16 15-41,1 0-1,-1-1 1,0 1 0,0-1 0,-1 0 0,0 0 0,0 0-1,0 0 1,-1 0 0,0-1 0,-1 1 0,0-1 0,0 1-1,0-1 1,-1 1 0,0-1 0,-1 0 0,-2-12 0,0 7-33,0 0 1,-1 0 0,0 1-1,-1 0 1,0-1 0,-1 2 0,-1-1-1,0 1 1,-16-21 0,10 18-12,-1 1 0,0 0 0,-1 1 0,0 1 0,-1 0 0,0 1 0,-33-15 0,14 13-59,0 2 1,0 1-1,-1 2 0,0 1 1,0 2-1,-1 2 0,-36 2 1,58 1-50,1 0 0,0 0 0,-1 2 1,1 0-1,0 1 0,0 0 1,1 1-1,-1 0 0,-21 13 0,30-16-36,1 0 0,-1 1 0,1 0 0,-1 0 0,1 0 0,0 0 0,0 0 0,0 1 0,1 0 0,-1 0 0,1 0 0,0 0 0,0 0 0,0 1 0,1 0 0,-1-1 0,1 1 0,0 0 0,0 0 0,1 0 0,-2 9 0,-7 40-2879</inkml:trace>
</inkml:ink>
</file>

<file path=ppt/ink/ink93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2.7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307 177 3712,'-1'0'500,"-1"0"1,1 0-1,-1 0 1,1 1-1,-1-1 1,1 1-1,-1-1 0,1 1 1,0 0-1,-1-1 1,1 1-1,0 0 1,-1 0-1,1 0 0,0 0 1,0 0-1,0 0 1,0 0-1,0 0 1,0 0-1,-1 3 1,0 0-154,0 0 1,-1 1-1,1 0 1,1-1-1,-1 1 1,1 0-1,-1 6 1,1-3-186,0 1 0,0-1 0,1 0 0,0 1 0,1-1 0,-1 0 0,2 0 0,-1 1 1,1-1-1,5 11 0,-4-12-60,1 0 0,0 0 0,0 0 0,1-1 0,0 0 0,0 0 0,0 0 0,1-1 0,-1 0 0,2 0 0,-1 0 0,13 7 0,-7-7-14,0 1 0,0-2 1,0 1-1,1-2 1,-1 0-1,1 0 0,16 1 1,-3-3-18,1 0 0,-1-2 0,1-1 0,-1-1 1,0-1-1,0-2 0,28-9 0,-34 9-59,1-1 0,-1-2 0,-1 0 0,0-1 0,0-1-1,-1 0 1,0-2 0,19-17 0,-33 26-26,1-1 1,-1 0-1,1 0 0,-1 0 0,-1 0 1,1-1-1,-1 0 0,0 1 1,0-1-1,-1 0 0,1-1 1,-2 1-1,1 0 0,0-1 0,-1-6 1,0 8-1,-2 0 0,1-1 0,0 1 0,-1 0 0,0 0 0,-1 0 0,1 0 0,-1 0 0,0 0 0,0 0 0,0 1 0,-1-1 1,1 1-1,-1-1 0,0 1 0,-1 0 0,1 0 0,-1 0 0,0 1 0,-8-7 0,-5-3-38,-1 1 0,0 1 1,-1 1-1,0 1 0,-1 0 0,-25-7 0,-3 4 31,0 1 0,0 3-1,-1 2 1,0 2 0,-73 4-1,117 0 23,-172 20-4,154-16 7,0 1 0,1 2 0,0 0 0,0 1 0,-25 13 0,47-21-4,-4 1 11,1 1 0,0 0-1,0 0 1,0 0-1,0 0 1,1 0-1,-6 6 1,8-7-10,-1 0-1,1 0 1,0 0-1,-1-1 1,1 1-1,0 0 1,0 0-1,0 0 1,0 0-1,0 0 1,0 0-1,0 0 1,0 0-1,0 0 1,0 0-1,0 0 1,1 0-1,-1 0 1,0 0-1,1-1 1,-1 1-1,1 0 1,-1 0-1,1 0 1,-1 0-1,1-1 1,0 1-1,-1 0 1,1-1-1,0 1 1,-1 0-1,1-1 1,0 1-1,0-1 1,0 1-1,0-1 1,-1 0-1,1 1 1,0-1-1,0 0 1,1 1-1,25 9 0,1 0 0,0-2 0,0-1 0,34 4 0,-11-3-14,0-3 0,96-2-1,115-26-408,-164 12 164,-100 11 297,1 0 1,-1 0-1,1 0 0,0 0 0,-1 1 0,1-1 1,-1 0-1,1 1 0,-1-1 0,1 1 1,-1-1-1,1 1 0,0 0 0,0-1 1,-1 1-1,1 0 0,0 0 0,0 0 1,0 0-1,0 0 0,0 0 0,0 1 1,0-1-1,0 0 0,0 0 0,1 1 0,-1-1 1,0 0-1,1 1 0,-1-1 0,1 1 1,0-1-1,-1 1 0,1-1 0,0 1 1,0-1-1,0 1 0,0-1 0,0 1 1,0-1-1,0 1 0,1-1 0,-1 0 0,1 1 1,-1-1-1,1 1 0,-1-1 0,1 0 1,0 1-1,-1-1 0,1 0 0,2 3 1,18 12 175,1 0 0,1-1 0,38 20 0,15 8 316,-59-31-351,0 0 0,-1 2-1,-1 0 1,0 1 0,0 0-1,-2 1 1,18 26 0,-29-39-319,-1 0 0,1-1 0,0 1 0,0-1 0,-1 1 0,2-1 0,-1 0 0,0 0 0,0 0 0,1 0 0,-1 0 0,1 0 0,-1-1 0,1 1 0,0-1 0,0 0 0,0 0 0,0 0 0,0 0 0,0-1 0,0 1 0,0-1 0,0 1 0,0-1 0,0 0 0,0 0 0,0 0 0,0-1 0,0 1 0,0-1 0,6-2 0,26-7-2954</inkml:trace>
</inkml:ink>
</file>

<file path=ppt/ink/ink93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4.3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1015 5120,'-4'-7'3004,"2"-3"4437,27-1-5833,52-13-1374,135-72 1814,-178 80-1884,0-2 0,-1-1-1,-1-2 1,0-1-1,41-39 1,-51 40-166,0 0-1,-2-2 1,-1-1 0,-1 0 0,18-34 0,-27 42-31,0-1 0,-1-1 0,-1 1 0,-1-1 1,0-1-1,-2 1 0,0-1 0,-1 0 0,1-30 0,-4 40 16,-1 0 1,0 0-1,0 0 0,-1 0 0,-1 0 0,1 1 0,-1-1 0,-1 1 0,0-1 0,0 1 0,0 0 1,-1 1-1,0-1 0,-1 1 0,1 0 0,-9-7 0,-1-1-20,-1 2-1,-1 0 1,0 0-1,-1 2 1,-28-14-1,15 9 22,0 2 0,-1 1 0,-1 2 0,0 1 0,0 1 0,-1 2 0,-61-5 0,15 13 131,75 0-86,0 0-1,0 0 0,0 0 1,1 0-1,-1 1 1,0 0-1,1 0 0,-1 0 1,1 0-1,-1 1 0,1 0 1,0 0-1,-6 5 0,5-2 17,1 1-1,0-1 1,0 1-1,0 0 1,1 0-1,0 0 0,0 0 1,1 0-1,0 1 1,0-1-1,-1 15 1,-7 256 979,11-239-896,2-1 0,1 0 0,14 53 0,-9-58-26,1 0 1,2-1 0,1 0 0,1-1 0,2-1-1,1 0 1,1-1 0,2-1 0,1-1 0,29 31-1,-32-40-21,1 0-1,0-2 1,1 0-1,1-1 0,0-1 1,1-1-1,0-1 1,1 0-1,1-2 0,0-1 1,0-1-1,38 8 1,-41-13-81,0 0 1,0 0-1,1-2 0,-1-1 1,0-1-1,0 0 1,31-7-1,-17 0-102,0-2 0,-1-1 0,43-20-1,-45 15-42,-1-1 0,-1-2-1,46-36 1,-66 47 108,12-8-58,-1-1 0,-2-1 0,1-1 0,-2-1-1,-1-1 1,0 0 0,-2-1 0,0 0 0,-1-2 0,11-27 0,-10 14-30,-1 0 0,-3-1 0,0 0 1,-3-1-1,-1 0 0,1-47 0,-7 73 104,-1-1 0,0 1 1,-1-1-1,-1 1 0,0 0 1,-1-1-1,0 1 0,-1 0 1,0 0-1,-1 1 0,-1-1 1,0 1-1,-1 1 0,0-1 1,0 1-1,-1 0 0,-1 0 1,0 1-1,0 1 0,-1-1 1,-1 2-1,1-1 0,-1 1 1,-1 1-1,1 0 0,-1 0 1,0 2-1,-1-1 0,1 1 1,-1 1-1,-19-4 0,23 6 32,0 1 0,1-1-1,-1 2 1,0-1 0,0 1-1,0 0 1,0 1 0,0 0-1,0 1 1,1 0 0,-1 0-1,0 0 1,-13 8 0,13-6 14,0 0 0,0 1 1,1 0-1,0 1 0,0 0 0,1 0 1,-1 0-1,1 1 0,1 1 1,-1-1-1,1 1 0,0 0 1,1 0-1,0 0 0,-4 10 0,-5 13 89,2 0 0,-16 61 0,21-63-72,2 1-1,1-1 1,1 1 0,1 0-1,2 0 1,1 0-1,1 0 1,2 0-1,1 0 1,1-1-1,1 0 1,2 0-1,1-1 1,1 0-1,1-1 1,2 0 0,1-1-1,19 26 1,-7-10-37,3 0 1,1-2-1,40 39 1,-62-70-41,0-1 0,0 0 0,1 0 0,0-1 1,0 0-1,1-1 0,0 0 0,0 0 0,0-2 0,1 1 1,0-1-1,0-1 0,0 0 0,0-1 0,0 0 0,1-1 0,-1 0 1,13-1-1,-17-2-4,-1 0 1,0-1-1,1 0 1,-1 0 0,0 0-1,0-1 1,-1 0-1,1 0 1,-1-1-1,0 0 1,0 0 0,-1 0-1,1-1 1,-1 0-1,0 0 1,-1 0 0,5-8-1,9-14-22,-1-1 0,18-43 0,-26 49 297,-9 23-223,1-1 0,-1 1 1,0 0-1,0-1 0,0 1 0,1 0 0,-1-1 1,0 1-1,0 0 0,0-1 0,0 1 1,0 0-1,0-1 0,0 1 0,0-1 1,0 1-1,0 0 0,0-1 0,0 1 0,0 0 1,0-1-1,0 1 0,0-1 0,0 1 1,0 0-1,0-1 0,-1 1 0,1 0 0,0-1 1,0 1-1,0 0 0,-1 0 0,1-1 1,0 1-1,-1 0 0,1-1 0,-1 2 21,0 0 0,0 0 0,0 0 1,0 0-1,0-1 0,0 1 0,0 1 0,1-1 0,-1 0 0,0 0 0,1 0 0,-1 0 0,1 0 0,-1 1 0,1-1 0,0 0 0,-1 0 0,1 1 0,0-1 0,0 0 0,0 1 0,0-1 0,0 2 0,-1 32 403,1-34-411,0 4 28,1-1 1,0 1-1,0-1 0,0 0 0,1 1 0,-1-1 0,1 0 1,0 0-1,0 0 0,1 0 0,-1 0 0,1-1 0,0 1 1,0-1-1,0 1 0,0-1 0,1 0 0,-1-1 0,1 1 1,0 0-1,0-1 0,7 4 0,5 2 107,1-1-1,-1-1 0,1 0 1,20 4-1,-3-2-58,0-2 0,0-1 0,0-1 0,0-2 0,1-1 0,-1-2 0,1-1 0,40-9 0,-66 9-111,-1 0 0,0-1 0,0 0 0,0 0 0,0 0 0,0-1 0,-1 0 0,0-1 1,0 0-1,0 0 0,0-1 0,-1 1 0,0-1 0,0-1 0,0 1 0,-1-1 0,0 0 1,0 0-1,-1 0 0,0-1 0,0 0 0,-1 0 0,5-16 0,-6 12-88,-1 0 0,0-1 0,-1 1-1,0-1 1,0 1 0,-2-1 0,1 1 0,-2 0 0,0-1-1,0 1 1,-1 1 0,0-1 0,-1 0 0,-1 1-1,1 0 1,-2 0 0,-9-12 0,9 16 24,0 0 0,0 0 0,-1 0 0,0 1 1,0 0-1,0 0 0,-1 1 0,0 0 0,0 1 0,0 0 0,-11-3 0,-12 3-33,1 1-1,0 1 0,0 2 1,-1 1-1,-59 10 0,80-9 100,-1 0 0,1 0 0,0 1 0,0 1 0,0 0 0,0 0 0,0 1-1,1 0 1,0 1 0,0 0 0,1 1 0,0 0 0,0 1 0,0-1 0,1 2 0,0-1-1,-7 11 1,14-18 7,0 1 0,-1 0-1,1 0 1,0 0 0,0 0-1,0 0 1,0 0 0,1 0-1,-1 1 1,0-1 0,1 0-1,0 0 1,-1 1 0,1-1-1,0 0 1,0 0 0,0 1-1,1-1 1,-1 0-1,0 0 1,1 1 0,0-1-1,-1 0 1,1 0 0,0 0-1,0 0 1,0 0 0,0 0-1,1 0 1,-1 0 0,0 0-1,1-1 1,-1 1 0,1-1-1,3 3 1,3 2-13,0-1-1,0 0 1,1-1-1,-1 0 1,1-1-1,18 6 1,14-2 30,1 0 1,0-3 0,0-2 0,0-1-1,71-8 1,-51 3-18,311-28-149,-383 36 156,1-1 0,-1 2 0,1-1 0,0 1 1,-15 12-1,22-16 21,0 0 1,0 1 0,0-1 0,1 1-1,-1-1 1,0 1 0,1 0-1,-1 0 1,1 0 0,0 0 0,0 0-1,0 0 1,0 0 0,0 0 0,0 1-1,0-1 1,1 0 0,-1 0-1,1 1 1,0-1 0,0 0 0,0 1-1,0-1 1,0 1 0,0-1-1,0 0 1,1 0 0,-1 1 0,1-1-1,0 0 1,-1 0 0,1 1 0,2 2-1,2 3 125,0 0 0,0 0 0,0-1 0,1 0 1,0 0-1,13 11 0,-6-7 60,1-1 1,0-1 0,1 0 0,-1-1-1,2 0 1,-1-1 0,22 6 0,2-2 264,69 10 0,-91-19-805,1 0 0,-1-2 0,0 0 0,1-1 0,-1 0 0,0-2-1,0 0 1,32-10 0,36-13-3001</inkml:trace>
</inkml:ink>
</file>

<file path=ppt/ink/ink93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6.4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21 556 3072,'25'-11'8593,"-22"11"-8412,-1-1 0,1 1 0,-1-1 0,0 0-1,1 0 1,-1 0 0,0-1 0,0 1-1,0 0 1,0-1 0,0 0 0,3-3 0,2-3 195,0-2 1,-1 1-1,0-1 1,-1 0 0,0 0-1,-1 0 1,0-1 0,0 1-1,2-13 1,-1 2-81,-1-1-1,-1 0 1,0-33 0,-4 41-216,0-1 0,-1 1 0,0 0 0,-1 0 0,-1 0 0,0 1 0,-1-1 0,0 1 0,-1 0 0,-1 0 0,0 1 0,-1 0 0,0 0 0,-1 1 0,-11-12 0,-6 4 266,26 19-323,-1-1 0,0 0-1,0 1 1,0-1-1,0 1 1,1 0 0,-1-1-1,0 1 1,0 0 0,0-1-1,0 1 1,0 0-1,0 0 1,0 0 0,0 0-1,0 0 1,0 0 0,0 0-1,0 0 1,0 0-1,0 0 1,0 1 0,0-1-1,1 0 1,-1 1 0,0-1-1,0 1 1,-1 0-1,2-1-11,0 0-1,0 1 0,-1-1 1,1 0-1,0 1 0,0-1 1,0 0-1,0 1 0,0-1 1,0 1-1,0-1 1,0 0-1,0 1 0,0-1 1,0 0-1,0 1 0,0-1 1,0 1-1,0-1 0,0 0 1,1 1-1,-1-1 0,0 0 1,0 1-1,0-1 0,0 0 1,1 1-1,-1-1 0,0 0 1,0 0-1,1 1 0,-1-1 1,0 0-1,1 0 1,-1 1-1,19 10 183,14 0 9,-3-6-56,0-2 0,0-1-1,0-1 1,0-2-1,1-1 1,39-8-1,-69 9-140,85-11 372,-1-5 0,112-36 0,-196 52-378,1 1 0,-1-1-1,1 1 1,-1 0 0,1-1 0,-1 1 0,0 0-1,1 0 1,-1 0 0,1 0 0,-1 0 0,1 0 0,-1 0-1,1 1 1,2 0 0,-5 3-72,-11 1 58,6-2-1,0 1 0,0-1 0,1 1 0,-1 0 0,1 1 0,0-1 0,0 1 0,1 0 0,-1 0 0,1 1 0,-6 9 0,-3 2-26,6-7 63,0 0 1,1 0-1,0 0 1,1 1-1,0 0 1,0 0-1,1 0 1,1 1-1,0 0 1,0-1-1,1 1 1,1 0-1,0 0 1,0 0-1,2 0 1,-1 0-1,1 0 1,4 16-1,-2-14 10,0 0 0,1 0 0,1 0 0,0-1 1,1 0-1,0 0 0,1 0 0,0-1 0,1 0 0,1-1 0,0 1 0,0-1 0,1-1 0,18 15 0,-18-19-12,0 0 0,1-1 0,-1 0 0,1-1 0,0 0 0,0-1 0,0 0 0,1-1 0,-1 0 0,1-1 0,-1 0 0,1-1 0,18-2 0,-13 1-20,1-1 0,0-1 0,-1-1 0,0 0 0,0-2 0,0 0-1,0 0 1,17-11 0,-25 12-12,0-1-1,0-1 1,0 1-1,-1-2 0,0 1 1,0-1-1,-1 0 1,0 0-1,0-1 0,9-17 1,-16 25 7,1 0-1,-1-1 1,1 1-1,-1 0 1,1 0 0,-1-1-1,0 1 1,0 0-1,0 0 1,0-1 0,0 1-1,0 0 1,0 0-1,0-1 1,0 1 0,-1-2-1,-2 4 11,1 15-6,1-8 29,1 0 0,0-1 0,1 1 0,0 0 0,0 0 0,0-1 0,1 1-1,0-1 1,1 1 0,0-1 0,0 0 0,0 0 0,1 0 0,0 0 0,0-1 0,1 0 0,0 0-1,0 0 1,0 0 0,1-1 0,0 1 0,12 7 0,-5-4-10,0 0 0,0-1 0,0-1 0,1 0 0,1-1 0,-1-1 0,1 0 0,0 0 0,0-2 1,0 0-1,0-1 0,1 0 0,-1-1 0,19-2 0,5-5 17,-1-2 0,-1-2 0,0-2 0,45-19 1,-64 23-10,0-1 0,0 0 0,-1-1 0,0-1 0,0-1 0,16-15 1,-27 21-18,0 0 0,0-1 0,-1 1 0,0-1 0,0 0 0,0 0 0,-1 0 0,0-1 0,-1 1 0,0-1 0,0 0 0,0 0 0,-1 0 0,-1-1 0,1 1 0,-1 0 0,0-15 0,-1 11-30,-1 0 1,0 0 0,0 0-1,-1 1 1,-1-1 0,0 0-1,-1 1 1,0 0 0,0 0-1,-11-18 1,5 14-19,-2 1-1,0 1 1,0-1 0,-1 2-1,-1 0 1,0 1 0,0 0 0,-27-14-1,-51-9-67,75 29 88,-1 0-2,0 0-1,0 1 1,0 2-1,-1-1 1,1 2-1,-1 1 1,1 0-1,-1 1 1,1 1-1,-29 7 1,37-7 13,-13 1-20,-1 2 1,1 1-1,0 0 0,0 2 0,0 1 0,1 1 0,1 0 0,0 2 0,0 0 1,1 2-1,1 0 0,0 1 0,1 1 0,1 0 0,0 2 0,-14 19 1,25-29-48,1-1 0,-1 1 1,2 0-1,-1 0 0,1 1 1,1-1-1,-1 1 1,2 0-1,-1 0 0,1 0 1,0 0-1,1 0 0,0 1 1,1-1-1,0 0 0,0 1 1,1-1-1,0 0 1,0 0-1,1 0 0,5 13 1,-3-13-116,0-1 1,1 0-1,0 0 1,1 0-1,-1 0 1,1-1 0,1 0-1,-1-1 1,1 1-1,13 8 1,-7-6-382,0-1 0,1 0 1,0-1-1,0-1 0,23 8 0,41 7-2499</inkml:trace>
</inkml:ink>
</file>

<file path=ppt/ink/ink93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7.1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11 5376,'-5'-8'2573,"19"7"651,10 0-1256,-22 0-1856,1 1 0,-1 0-1,0 0 1,0 0 0,1 1 0,-1-1 0,0 0-1,0 1 1,1-1 0,-1 1 0,0 0 0,0 0 0,0 0-1,0 0 1,0 0 0,0 0 0,0 1 0,0-1-1,2 3 1,-1-1 48,0 1-1,-1 0 1,1 0 0,-1 0-1,1 0 1,-1 0-1,-1 0 1,1 0-1,1 6 1,2 10 308,-2 0 0,0 0 0,0 31 0,-2-35-220,5 254 2610,12 59-1002,-15-280-1575,2 0 1,2-1-1,17 57 0,-19-86-242,1 0 1,0-1-1,2 0 0,0 0 1,1-1-1,1 0 0,1-1 1,0 0-1,1 0 0,21 20 1,-10-13 42,-17-17-196,0 0-1,0 0 1,0-1 0,1 1-1,0-1 1,12 6 0,-17-10-96,1 0 1,-1-1-1,1 1 1,-1-1-1,1 1 1,0-1-1,-1 0 1,1 0-1,-1 0 1,1 0-1,0 0 1,-1-1-1,1 1 0,-1-1 1,1 0-1,-1 0 1,1 0-1,-1 0 1,0 0-1,1 0 1,-1-1-1,0 1 1,0-1-1,0 1 1,3-5-1,52-47-5421,-24 20 2559</inkml:trace>
</inkml:ink>
</file>

<file path=ppt/ink/ink93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7.4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45 6656,'66'-29'3328,"0"19"-2688,-52 4 5887,14 12-6015,-3-3 0,12 20 0,-8-7 128,8 4-1280,-8-9 128,12-2-128,-2-2 0,2-7-1791,-8 0 127</inkml:trace>
</inkml:ink>
</file>

<file path=ppt/ink/ink93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7.9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116 464 6272,'47'42'7817,"12"-5"-3982,-27-22-3133,53 19-1,-69-29-598,-1-2 0,1 0-1,-1 0 1,1-2 0,0 0-1,0-1 1,0 0 0,0-1-1,0-1 1,-1-1-1,1 0 1,-1-1 0,1 0-1,-1-2 1,-1 0 0,1 0-1,13-9 1,-15 8-45,-2 0-1,1-1 1,-1 0 0,0-1-1,-1 0 1,0-1 0,0 0 0,-1 0-1,0-1 1,-1 0 0,0-1-1,-1 0 1,0 0 0,-1 0-1,-1-1 1,0 0 0,0 0 0,4-25-1,-8 28-43,0 0-1,-1 0 1,0-1 0,0 1-1,-1 0 1,-1 0-1,0 0 1,0 0 0,-1 0-1,0 0 1,-1 1-1,0-1 1,-7-11-1,3 8 12,-1 0-1,0 0 0,-1 1 0,-1 0 1,0 0-1,-1 2 0,-16-14 0,15 16 11,1-1 0,-1 2 0,0 0 0,-1 0 0,0 1 0,0 1 0,0 0 0,-1 1-1,1 0 1,-28-2 0,23 4 13,1 0 0,-1 1 0,0 1 0,0 1 0,0 0 0,0 2 0,0 0 0,1 1 0,0 1 0,0 1 0,0 0 0,0 1 0,1 1 0,0 1 0,-16 11 0,19-13-28,0 2 0,1-1 0,-1 2 0,2 0-1,0 0 1,0 1 0,0 0 0,2 1 0,-1 1-1,2 0 1,0 0 0,0 0 0,-11 25 0,18-33-125,0-1 1,1 1-1,-1-1 0,1 1 1,0 0-1,0 0 1,0-1-1,1 1 1,0 0-1,0 0 1,0 0-1,0 0 1,1-1-1,0 1 1,0 0-1,0 0 1,0-1-1,1 1 1,0-1-1,0 1 0,0-1 1,1 0-1,-1 0 1,1 0-1,0 0 1,0 0-1,0 0 1,1-1-1,6 6 1,54 17-2670,4-1-297</inkml:trace>
</inkml:ink>
</file>

<file path=ppt/ink/ink93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8.6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161 311 6912,'-1'0'216,"0"-1"1,0 1-1,1 0 1,-1 0-1,0 0 1,0-1-1,0 1 1,0 0-1,1 0 1,-1 0-1,0 0 1,0 0-1,0 1 1,0-1-1,0 0 1,1 0-1,-1 1 1,0-1-1,0 0 1,1 1-1,-1-1 1,0 0-1,0 1 1,1-1-1,-1 1 1,0 0-1,1-1 1,-1 1-1,1-1 1,-1 1-1,1 0 1,-1 0-1,1-1 1,-1 1-1,1 0 1,0 0-1,-1-1 1,1 1-1,0 0 1,0 0-1,-1 1 1,4 22 4279,1-8-5429,-3-15 692,2 6 331,1 0 0,0 0 0,0-1 0,0 1 0,1-1 0,0 0 0,0 0 0,1-1-1,0 0 1,0 0 0,0 0 0,0-1 0,1 1 0,-1-2 0,1 1 0,11 3-1,-4 1-59,4 1 60,0-1 0,1 0 0,0-2 1,0 0-1,1-1 0,0-1 0,0 0 0,0-2 1,0 0-1,0-2 0,1 0 0,34-5 1,-30 0-68,-1 0 1,0-1-1,0-2 1,0 0-1,-1-2 1,0 0-1,0-2 1,-2 0-1,37-28 1,-49 32 4,-1 0 0,0 0 0,0-1 0,-1 0 0,0-1 0,0 0 0,-1 0 1,0 0-1,-1-1 0,0 1 0,-1-1 0,0-1 0,-1 1 0,0 0 0,-1-1 1,0 1-1,-1-1 0,0 0 0,0 0 0,-2 1 0,-2-23 0,2 28-16,0 1-1,-1-1 1,0 0-1,0 1 1,0-1-1,0 1 1,-1 0-1,0 0 1,0 0-1,-1 0 1,1 0-1,-1 1 1,0-1-1,0 1 1,0 0-1,-1 0 1,1 1-1,-1-1 1,0 1-1,-6-3 1,3 1 2,-2-2 3,0 1 1,-1 1-1,0 0 0,0 0 0,0 1 0,0 1 0,-1 0 0,1 0 0,-1 1 0,0 1 1,0 0-1,0 0 0,-21 3 0,18-2-1,-12 0-16,0 2 0,0 2 0,0 0 0,1 1 0,0 2 0,0 1 0,-32 14 0,27-10-45,1 1 1,0 2-1,2 1 0,0 1 0,0 1 0,2 2 1,0 1-1,2 0 0,-23 26 0,36-36-54,1 1 0,1 0 0,0 1 0,0 0 0,1 0-1,1 1 1,-9 21 0,14-28-25,0-1-1,0 0 0,1 1 1,0-1-1,0 1 1,0 0-1,1-1 0,0 1 1,0 0-1,1-1 1,0 1-1,0-1 0,0 1 1,1-1-1,0 1 1,0-1-1,1 0 0,0 0 1,7 11-1,-5-11-230,0 0 0,0 0 0,1 0 0,0-1 0,0 1 0,1-2 0,-1 1 0,1-1 0,0 0 0,0 0 0,13 4 0,-1-1-559,1-1 1,1-1-1,22 4 1,36 3-1903</inkml:trace>
</inkml:ink>
</file>

<file path=ppt/ink/ink93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9.0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0 8192,'-1'11'451,"0"0"0,1 1 0,1-1 1,0 0-1,0 0 0,1 0 0,0 0 0,1-1 1,7 19-1,5 20 4594,14 67-3168,39 216-768,79 297 321,-146-624-1507,22 58 397,-22-60-490,0 0 0,0-1 0,1 1 0,-1-1-1,1 1 1,0-1 0,-1 0 0,1 0 0,0 0 0,0 0 0,1 0 0,-1 0 0,0 0 0,1-1 0,-1 1 0,1-1 0,-1 1 0,1-1 0,0 0 0,2 0 0,-4-1 6,1 0 0,-1 0 0,0 0 0,0 0 0,0 0 0,0 0 0,1-1 0,-1 1 0,0-1 0,0 1 0,0-1-1,0 1 1,0-1 0,0 1 0,0-1 0,0 0 0,0 0 0,0 0 0,-1 1 0,1-1 0,0 0 0,0 0 0,-1 0 0,2-2 0,1 0-471,11-17-2074</inkml:trace>
</inkml:ink>
</file>

<file path=ppt/ink/ink93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2:59.4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29 307 8704,'-10'62'4352,"-8"4"-5120,18-50 8063,0 16-7295,0-9 0,9 23-1280,-4-7 0,4-3 257,0-4-1,10-20-1408,-4-5 128</inkml:trace>
  <inkml:trace contextRef="#ctx0" brushRef="#br0" timeOffset="1">67 1 10624,'-20'19'5248,"11"-4"-12672,9-10 10752,0-5-6144,0 0 0</inkml:trace>
</inkml:ink>
</file>

<file path=ppt/ink/ink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7.2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349 18 3072,'-7'-3'265,"0"0"1,-1 0-1,1 1 1,-1 0 0,0 0-1,0 1 1,1 0-1,-1 1 1,0-1-1,0 1 1,0 1-1,0 0 1,0 0-1,1 0 1,-1 1-1,0 0 1,1 1-1,-1-1 1,-9 7-1,-12 4 61,2 3 0,-1 0-1,-34 28 1,57-40-281,0 0 0,0 0-1,0 1 1,1-1 0,-6 8 0,9-11-42,1 0 0,-1 0 0,1-1 0,-1 1 0,1 0 0,0 0 0,-1 0 0,1 0 1,0-1-1,-1 1 0,1 0 0,0 0 0,0 0 0,0 0 0,0 0 0,0 0 0,0 0 0,0 0 1,0-1-1,0 1 0,1 0 0,-1 0 0,0 0 0,0 0 0,1 0 0,-1-1 0,1 1 0,-1 0 1,0 0-1,1 0 0,0-1 0,-1 1 0,1 0 0,-1-1 0,1 1 0,0 0 0,0-1 0,-1 1 1,1-1-1,0 0 0,0 1 0,0-1 0,-1 1 0,1-1 0,0 0 0,0 0 0,0 1 0,0-1 1,0 0-1,1 0 0,16 4 85,1 0 1,-1-1 0,29 0 0,23 4 68,18 6 170,111 25 24,-175-31-148,1 1 1,-1 0-1,-1 2 1,0 1-1,41 26 0,-64-37-185,1 1 0,0-1 0,-1 1 0,1-1 0,-1 1 1,1-1-1,-1 1 0,1-1 0,-1 1 0,0-1 0,1 1 0,-1 0 0,0-1 0,1 1 0,-1 0 0,0-1 0,0 1 0,0 0 0,1-1 0,-1 1 0,0 0 0,0 0 0,0-1 0,0 1 0,0 0 0,0-1 0,-1 1 0,1 0 0,0 0 0,0-1 0,0 1 0,-1 0 0,1-1 1,0 1-1,-1-1 0,1 1 0,0 0 0,-1-1 0,1 1 0,-1-1 0,1 1 0,-1-1 0,1 1 0,-1-1 0,1 1 0,-1-1 0,0 0 0,-1 1 0,-33 19 634,15-14-366,-1-1-1,0-1 1,-37 3 0,-13 2 86,43-4-310,-202 32 324,192-32-626,23-1-748,16-4 931,-1 0 0,0 0-1,0 0 1,0 0 0,0 0 0,0 0-1,0 0 1,0 0 0,0 0 0,0 0-1,0 0 1,0 0 0,0 0 0,0 0-1,0 0 1,0 0 0,0 0 0,0 0-1,1 0 1,-1 0 0,0 1 0,0-1-1,0 0 1,0 0 0,0 0 0,0 0-1,0 0 1,0 0 0,0 0 0,0 0-1,0 0 1,0 0 0,0 0 0,0 0-1,0 1 1,0-1 0,0 0 0,-1 0-1,1 0 1,0 0 0,0 0 0,0 0-1,0 0 1,0 0 0,0 0 0,18 1-1863</inkml:trace>
</inkml:ink>
</file>

<file path=ppt/ink/ink93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0.0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315 844 5248,'0'0'39,"0"0"1,0 0 0,0 0-1,0 0 1,0 0 0,0 0-1,0 0 1,1 0 0,-1 0-1,0 0 1,0 0 0,0 0-1,0 0 1,0 0 0,0 0-1,0 0 1,0 0 0,0 1-1,0-1 1,0 0 0,0 0-1,0 0 1,0 0 0,0 0-1,1 0 1,-1 0 0,0 0-1,0 0 1,0 0 0,0 0-1,0 1 1,0-1 0,0 0-1,0 0 1,0 0-1,0 0 1,0 0 0,0 0-1,0 0 1,0 0 0,0 0-1,0 0 1,-1 1 0,1-1-1,0 0 1,0 0 0,0 0-1,0 0 1,0 0 0,0 0-1,0 0 1,0 0 0,0 0-1,0 0 1,0 0 0,0 0-1,0 0 1,0 0 0,0 1-1,-1-1 1,1 0 0,0 0-1,0 0 1,13 0 3562,16-3 242,-11-4-3323,0-1 0,0 0 0,-1-1 0,32-22 0,59-54-397,-76 59 346,-6 4-314,0-2 0,-2 0 0,-1-1-1,-1-1 1,-2-2 0,0 0 0,-2-1-1,-1 0 1,14-34 0,-25 48-159,-1 1 1,0 0 0,-1-1-1,0 0 1,-2 0 0,1 0-1,-2-1 1,0-22-1,-1 30-17,0 1 0,-1 0 0,1 0 0,-1 0-1,-1 0 1,1 0 0,-1 0 0,-1 0 0,1 1-1,-1-1 1,0 1 0,-1 0 0,1-1-1,-1 1 1,-1 1 0,1-1 0,-1 1 0,-7-7-1,5 5-1,0 0-1,0 0 1,-1 1 0,0 0-1,0 0 1,0 1-1,-1 0 1,0 1-1,0 0 1,0 0-1,0 1 1,-1 0 0,1 1-1,-1 0 1,-11-1-1,17 2 20,-23-3-1,0 1 1,-1 1-1,1 1 1,0 1-1,-50 8 1,73-8 2,-28 4 29,0 1-1,1 2 0,0 1 0,-42 16 0,54-16 36,0 1 0,0 1 0,1 1 0,0 1 0,1 0 0,1 1 0,-19 18 0,26-21-12,1 0 1,-1 1-1,2 0 0,-1 0 0,2 1 0,-1 0 0,2 0 0,0 0 0,0 1 0,1 0 0,-4 19 0,4-7 61,1 0 0,1 0 1,1 0-1,5 46 0,0-34 17,2-1 0,2 0 1,1 0-1,16 41 0,5 16 78,80 212 223,-92-265-434,2 0-1,2-1 1,1-2 0,2 0 0,45 52 0,-63-82-63,-1 0 0,1 0 0,1-1 0,-1 0 0,1 0 0,0-1 0,1 0 0,-1 0 0,16 6 0,-18-10-133,0 1 0,0-1-1,0-1 1,0 1 0,0-1 0,0 0-1,0 0 1,0-1 0,0 0 0,0 0-1,0 0 1,0-1 0,-1 0 0,1 0-1,0 0 1,9-6 0,28-19-2360,-4 2-149</inkml:trace>
</inkml:ink>
</file>

<file path=ppt/ink/ink93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0.65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95 304 8448,'23'30'10225,"16"6"-8483,-28-29-1683,0-1-1,0 0 1,0-1-1,1 0 1,0-1-1,0 0 0,0-1 1,0 0-1,0-1 1,1-1-1,-1 0 1,1 0-1,-1-1 0,1-1 1,-1 0-1,1-1 1,-1 0-1,0-1 1,0 0-1,0-1 0,0 0 1,12-7-1,17-8 39,-29 14-79,0 0-1,0-1 0,0 0 0,-1-1 0,0 0 1,-1-1-1,16-13 0,-16 10 0,-1 0 1,0 0-1,0 0 1,-1-1-1,8-15 0,-13 21-14,0 0 0,-1 0 0,0 0 0,0 0-1,0 0 1,-1 0 0,0-1 0,0 1 0,-1-1-1,1 1 1,-2-1 0,1 1 0,-1-1 0,1 1 0,-4-9-1,-18-40-3,20 51 2,0 0 1,0 1-1,0 0 0,-1-1 1,1 1-1,-1 0 0,0 0 1,0 0-1,0 1 0,0-1 1,0 1-1,-1 0 0,1 0 1,-1 0-1,0 0 0,-4-2 1,-11 1 20,1 1 0,-1 1 1,0 1-1,1 0 0,-1 1 1,-30 6-1,13-1 11,1 3 0,-63 21 1,-41 34-7,126-58-75,1 2 0,1-1 0,0 2 0,0-1 0,0 1 0,1 1 0,1 0-1,-12 15 1,20-24 28,0 1-1,0-1 1,0 0 0,0 0-1,0 0 1,1 1-1,-1-1 1,0 0-1,1 1 1,-1-1-1,1 1 1,-1-1 0,1 0-1,0 1 1,0-1-1,-1 1 1,1-1-1,0 1 1,1-1-1,-1 1 1,0-1 0,0 1-1,0-1 1,1 1-1,-1-1 1,1 1-1,-1-1 1,1 0-1,0 1 1,0-1-1,-1 0 1,1 0 0,0 1-1,0-1 1,0 0-1,0 0 1,0 0-1,0 0 1,3 1 0,0 1-57,1-1 0,0 0 0,-1 0 0,1 0 0,0-1 0,0 1 0,0-1 0,0-1 0,0 1 0,9 0 0,31-5-276,0-2 1,0-1-1,0-3 0,-1-1 0,52-22 0,38-8-154,-127 39 542,53-10 8,-57 11 16,-1 1 0,0-1 0,1 1 0,-1 0 0,1 0 0,-1 0 0,1 1 1,-1-1-1,1 0 0,-1 1 0,0 0 0,1-1 0,-1 1 0,0 0 0,1 0 0,-1 0 0,0 1 0,0-1 0,4 4 0,-5-2 116,-1 0 0,1 0 1,-1 0-1,1 0 0,-1 1 0,0-1 0,0 0 1,0 0-1,-1 0 0,1 1 0,-2 3 0,1 2 112,0-1-137,1 0 0,1 1-1,-1-1 1,1 1 0,1-1 0,0 0-1,0 0 1,0 0 0,1 0-1,0 0 1,1 0 0,-1-1 0,1 0-1,1 1 1,0-2 0,0 1-1,0 0 1,1-1 0,0 0 0,0 0-1,0-1 1,1 0 0,12 8-1,-9-7-290,1-1 0,0 0 0,0 0 0,1-1 0,-1-1 0,1 0 0,0 0 0,0-1 0,0-1 0,0 0-1,0-1 1,0 0 0,0 0 0,0-2 0,0 1 0,13-5 0,22-10-2696,-7 1-257</inkml:trace>
</inkml:ink>
</file>

<file path=ppt/ink/ink93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1.2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68 1 4992,'-3'0'386,"0"1"0,0-1 0,0 1 0,0 0 0,1 0 0,-1 0 0,0 0 0,1 0 0,-1 1 0,1-1 0,-1 1 0,1-1 0,0 1 0,-1 0 0,1 0 1,0 0-1,0 0 0,1 1 0,-1-1 0,0 0 0,1 1 0,-1-1 0,1 1 0,0 0 0,0-1 0,0 1 0,0 0 0,0 0 0,1 0 0,-1 5 0,-5 45 3036,7-9-4070,56 395 4543,-11-106-2180,-32-187-1272,39 248 117,-51-388-580,-1 0 1,1 0-1,0 0 0,0-1 1,1 1-1,-1-1 0,1 1 1,1-1-1,-1 0 0,1 0 1,0 0-1,5 5 0,-6-8-81,0 1-1,1-1 1,-1 0-1,1 0 0,-1 0 1,1 0-1,0-1 1,0 1-1,-1-1 0,1 0 1,0 0-1,0 0 1,0-1-1,1 0 0,-1 1 1,0-1-1,0-1 0,0 1 1,0 0-1,4-2 1,14-4-1363,-1-1 1,-1-1-1,1 0 1,34-21-1,-15 0-1735</inkml:trace>
</inkml:ink>
</file>

<file path=ppt/ink/ink93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1.5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33 3456,'19'-9'1664,"24"2"2816,-34 1 640,25-1-3968,-8 4 127,31 3 385,-14 0 128,28 10-2432,-16-1 128,11 14 896,-13-7 0,2 0-2048,-12-5 0,-6-2-1151,-8-6 127</inkml:trace>
</inkml:ink>
</file>

<file path=ppt/ink/ink93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2.3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122 334 3456,'13'39'9785,"3"3"-5299,-14-33-4341,1 0-1,0 0 1,0 0-1,1-1 0,0 1 1,0-1-1,1 0 1,0 0-1,0 0 1,1-1-1,0 0 0,9 8 1,-4-9-46,1 0 1,-1-1 0,1 0 0,0 0 0,0-1-1,1-1 1,-1 0 0,1-1 0,-1-1-1,1 1 1,0-2 0,0 0 0,0 0-1,-1-2 1,1 1 0,0-2 0,-1 1-1,1-2 1,16-6 0,-11 4-86,0-2 0,0 0 0,0-1 0,-1 0-1,0-2 1,-1 0 0,0 0 0,-1-2 0,0 0 0,-1-1 0,-1 0 0,16-21 0,-24 26-2,1 1 0,-2 0 1,1-1-1,-1 0 0,0 0 1,-1 0-1,0 0 0,0-1 1,-1 1-1,-1-1 1,1 0-1,-2 0 0,1 1 1,-1-1-1,-1 0 0,1 0 1,-2 1-1,-2-13 0,1 11-4,-1 0 0,0 1 0,-1-1 0,0 1 0,-1 0-1,0 0 1,0 1 0,-1 0 0,0 0 0,-1 0 0,0 1 0,0 0-1,-1 0 1,0 1 0,0 0 0,-1 1 0,1 0 0,-16-6 0,11 6-11,0 2 1,-1-1 0,1 2-1,-1 0 1,0 1 0,0 0-1,0 1 1,0 1 0,0 0-1,-23 4 1,5 2-24,1 1 1,0 1-1,-44 19 1,59-21 6,-1 1 1,1 1 0,0 0 0,1 2-1,0 0 1,1 0 0,0 2-1,0 0 1,1 0 0,1 1 0,0 1-1,1 0 1,-13 20 0,23-32 11,1-1 1,0 1 0,0 0-1,0 0 1,0 0 0,0 0-1,1 0 1,-1 0 0,1 0-1,-1 0 1,1 0 0,0 0-1,-1 0 1,1 0 0,0 0-1,0 0 1,1 0 0,-1 0-1,0 1 1,1-1 0,-1 0-1,1 0 1,0 0 0,0 0-1,-1-1 1,1 1 0,0 0-1,1 0 1,-1 0 0,0-1-1,0 1 1,1-1 0,-1 1-1,1-1 1,0 1 0,-1-1-1,1 0 1,3 2 0,2 0-32,-1 0-1,1 0 1,0 0 0,1-1 0,-1 0 0,0-1 0,1 1 0,-1-1 0,1-1 0,-1 1 0,12-2 0,27-5-336,-2-1 0,74-22 0,94-41-866,-166 53 999,-5 1 121,-29 11 137,0 0-1,1 0 1,-1 1-1,1 1 0,21-3 1,-33 6 19,0 0 0,0-1 1,0 1-1,0 0 0,0 0 0,0 0 0,0 1 1,1-1-1,-1 0 0,0 0 0,0 0 1,0 1-1,0-1 0,0 1 0,0-1 1,0 1-1,0-1 0,0 1 0,-1-1 1,1 1-1,0 0 0,0 0 0,0-1 1,-1 1-1,1 0 0,0 0 0,-1 0 1,1 0-1,-1 0 0,1 0 0,-1 0 1,1 0-1,-1 0 0,0 0 0,1 0 1,-1 0-1,0 0 0,0 0 0,0 0 0,0 0 1,0 0-1,0 1 0,0 0 0,-1 8 242,0 1-1,-1-1 1,0 1-1,-5 9 1,1 6 260,5-21-469,-4 19 555,-4 45-1,8-60-522,1-1 0,1 1 0,0-1 0,0 1 0,0-1 0,1 1-1,0-1 1,1 0 0,6 13 0,-5-12-46,1-1 0,0 0 0,0 0 0,1-1 0,0 1 0,1-1 0,-1 0 0,1-1 0,1 0 0,-1 0 0,1 0 0,0-1 1,0-1-1,10 5 0,-5-4-228,1 0 1,-1-1 0,1-1 0,0 0 0,-1-1 0,1 0-1,0-1 1,0-1 0,23-2 0,35-10-2495,-12-1-405</inkml:trace>
</inkml:ink>
</file>

<file path=ppt/ink/ink93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3.1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282 137 4480,'0'0'68,"0"0"0,0 0 0,0 0 1,0 0-1,1 0 0,-1 0 0,0 0 0,0 0 0,0 0 0,0 0 1,0 0-1,0 0 0,0 0 0,0 0 0,0-1 0,1 1 1,-1 0-1,0 0 0,0 0 0,0 0 0,0 0 0,0 0 1,0 0-1,0 0 0,0-1 0,0 1 0,0 0 0,0 0 1,0 0-1,0 0 0,0 0 0,0 0 0,0 0 0,0-1 0,0 1 1,0 0-1,0 0 0,0 0 0,0 0 0,0 0 0,0 0 1,0-1-1,0 1 0,2 1 201,-1-1 0,1 0 1,0 0-1,0 0 0,0 0 0,0 0 1,-1 0-1,1 0 0,0 0 0,0-1 1,0 1-1,-1-1 0,1 1 0,0-1 0,-1 0 1,1 0-1,0 1 0,-1-1 0,3-2 1,19-18 100,-14 12 144,1 1 1,0 0-1,0 0 0,1 1 0,13-7 1,-7 6-63,0 0 1,0 2 0,1-1-1,-1 2 1,1 0 0,1 2-1,35-4 1,-47 7-390,-1-1-1,0 2 1,1-1-1,-1 1 1,0 0 0,1 0-1,-1 0 1,0 1-1,0 0 1,0 1 0,0-1-1,0 1 1,-1 0 0,1 0-1,-1 1 1,0 0-1,0 0 1,0 0 0,-1 0-1,1 1 1,-1 0-1,0 0 1,0 0 0,-1 0-1,1 0 1,4 12-1,-5-8-25,0 0 0,0 0 0,-1 0-1,-1 0 1,1 0 0,-1 0 0,-1 1-1,0-1 1,0 0 0,-1 0 0,0 1-1,0-1 1,-6 17 0,1-7 65,-1 0 0,-1 0-1,-1-1 1,-20 32 0,-8 6 193,-2-2-1,-2-2 0,-2-1 1,-3-3-1,-1-2 1,-3-1-1,-1-3 0,-3-2 1,-69 39-1,50-47-229,69-31-78,0 1 0,0-1 0,0 0 0,0 0 0,0-1 1,-1 1-1,1-1 0,0 0 0,0 0 0,-1 0 1,1-1-1,0 1 0,0-1 0,-8-3 0,11 4-4,0-1 1,0 1-1,0-1 0,0 0 0,0 1 0,1-1 0,-1 0 1,0 0-1,0 0 0,1 0 0,-1 1 0,0-1 0,1 0 0,-1 0 1,1 0-1,-1 0 0,1-1 0,0 1 0,-1 0 0,1 0 1,0 0-1,0 0 0,0 0 0,0 0 0,0-2 0,0-1-29,1 0 0,0 0 0,0 1 0,0-1 0,0 0 0,1 0 0,3-6 0,1 0-11,0 0-1,1 0 0,0 1 1,1 0-1,10-9 0,-13 12 81,1 1 1,0 0-1,0 1 0,0-1 0,1 1 1,0 1-1,0-1 0,0 1 0,0 0 0,0 1 1,0 0-1,1 0 0,-1 0 0,1 1 0,0 0 1,-1 0-1,1 1 0,0 0 0,-1 1 1,1 0-1,0 0 0,-1 0 0,1 1 0,-1 0 1,0 0-1,0 1 0,1 0 0,-2 1 1,1-1-1,0 1 0,-1 0 0,0 1 0,12 10 1,-1 0 112,1-1 1,1-1 0,25 13 0,-35-21-113,1-1 1,-1 0 0,1-1-1,0 0 1,0 0-1,0-1 1,0-1-1,20 2 1,12-3-235,-14 1-189,45-4-1,-65 2-181,-1 0-1,0 0 1,0-1 0,1 0 0,-1-1-1,0 1 1,-1-1 0,1-1 0,0 1-1,10-9 1,-10 3-2405,-3 2-214</inkml:trace>
</inkml:ink>
</file>

<file path=ppt/ink/ink93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3.4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4 7680,'-20'7'3840,"20"-1"-4864,0-6 6144,15-6-4992,-6 6 0,14-3 895,-4-1 129,19 1-1152,-10 3 128,29 7 512,-15-4 128,10 22-256,-11-9 0,-2 4-1536,-11-1 0,-4-5-1535,-7-1-1</inkml:trace>
</inkml:ink>
</file>

<file path=ppt/ink/ink93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3.8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15 411 9216,'-9'25'4608,"4"38"-5248,5-53 7679,5 26-7039,-5-11 128,9 8-128,0-8 128,10 6-768,-5-12 128,15-15-2048,-6-4 129,11-11-129,-11-1 128</inkml:trace>
  <inkml:trace contextRef="#ctx0" brushRef="#br0" timeOffset="1">66 24 12288,'-57'-23'6143,"63"26"-10494,-6-3 13310,23 4-11903,-4-4 128,19-4-2943,-4 1 127</inkml:trace>
</inkml:ink>
</file>

<file path=ppt/ink/ink93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4.3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202 319 9216,'0'0'43,"0"0"1,0 0 0,0 0-1,-1 0 1,1 0-1,0 0 1,0-1 0,0 1-1,0 0 1,0 0-1,0 0 1,0 0 0,0 0-1,0 0 1,0 0-1,0 0 1,-1 0 0,1 0-1,0 0 1,0-1-1,0 1 1,0 0 0,0 0-1,0 0 1,0 0-1,0 0 1,-1 0 0,1 0-1,0 0 1,0 0-1,0 0 1,0 0 0,0 0-1,0 0 1,-1 0-1,1 0 1,0 0 0,0 0-1,0 0 1,0 1-1,0-1 1,0 0 0,0 0-1,-1 0 1,1 0-1,0 0 1,0 0 0,0 0-1,0 0 1,0 0-1,0 0 1,0 0 0,0 0-1,0 1 1,0-1-1,0 0 1,0 0 0,0 0-1,-1 0 1,1 0-1,0 0 1,0 1 0,-3 14 2705,0 34 1452,1-14-3659,1-29-334,1 1 0,0 0 0,1-1 0,-1 1 0,1 0 0,0-1 0,1 1 0,0-1 0,0 1 0,0-1 0,1 0 0,0 0 0,0 0 0,1 0 0,5 8 0,-5-10-104,0 0-1,0 0 1,1 0 0,-1 0-1,1-1 1,0 0-1,0 0 1,0 0 0,0-1-1,0 0 1,1 0-1,-1 0 1,1 0 0,-1-1-1,1 0 1,11 1-1,2-1 1,1 0 0,-1-1 0,27-4-1,-21 0-66,0 0 0,0-2 0,44-17 0,-67 22-35,15-6 5,1-1 0,-2 0 0,0-2 0,0 1 0,0-2 0,-1 0 0,-1-1 0,0-1 1,0 0-1,-2 0 0,1-2 0,-2 1 0,0-1 0,17-32 0,-24 39-7,-1 0 0,0 0 0,0 0 0,0 0 0,-1 0 0,0-1 0,-1 1 0,0-1 0,0 0 0,-1 1 0,0-1 0,-1 0 0,1 1 0,-2-1 0,-2-10 0,3 12-5,-1-1 0,-1 1-1,1 0 1,-1-1 0,-1 1 0,1 1-1,-1-1 1,0 0 0,-1 1 0,1 0-1,-1 0 1,0 0 0,-1 1 0,0 0-1,0 0 1,0 0 0,-8-4 0,3 0-7,2 2 4,-1 0 0,0 1 0,0 0 0,0 1 0,-1 0 0,0 1 0,0 0 0,0 1 0,0 0 0,-1 0 0,1 1 1,-1 1-1,1 0 0,-1 0 0,-12 2 0,22-1 7,-26-1-17,-1 2 1,0 1-1,0 1 1,0 1-1,1 1 1,0 2-1,0 1 1,1 1-1,0 2 1,-33 17 0,38-17-35,0 1 1,1 1-1,-24 19 1,38-26-23,0 0 1,0 0-1,0 1 1,1 0-1,0 1 1,1-1-1,-1 1 1,2 0-1,-1 1 1,1-1-1,-6 17 1,9-21-19,0 0 0,0 1 0,0-1 0,1 1 0,-1-1 0,1 1 0,0 0 0,1-1 0,-1 1 0,1-1 0,0 1 0,0-1 0,0 0 0,1 1 0,-1-1 0,1 0 0,0 0 0,0 0 0,1 0 0,-1 0 0,1 0 0,0-1 0,0 1 0,0-1 0,4 4 0,5 2-502,0-1 0,0 0 0,0 0 0,1-1 0,0-1 0,21 8 0,31 10-2477</inkml:trace>
</inkml:ink>
</file>

<file path=ppt/ink/ink93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4.9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1 152 9344,'15'2'4053,"17"22"-2199,-20-13 2841,-2-1-4371,-1 0-1,0 1 1,-1 0-1,0 1 1,-1 0-1,0 0 1,-1 0-1,0 1 1,-1 0-1,4 16 1,-2-4 9,-1 1 1,-1 0-1,-2 0 1,2 44 0,-11-4 658,6-62-939,-1-1-1,1 1 1,-1-1 0,0 0-1,0 1 1,0-1 0,0 0-1,-1 0 1,1 1-1,-1-1 1,0 0 0,0-1-1,0 1 1,0 0 0,-5 4-1,6-7-50,0 1 1,0-1-1,0 1 0,0-1 0,0 0 0,-1 0 1,1 1-1,0-1 0,0 0 0,0 0 0,0 0 0,-1 0 1,1-1-1,0 1 0,0 0 0,0 0 0,0-1 1,-1 1-1,1-1 0,0 1 0,0-1 0,0 1 1,0-1-1,0 0 0,0 1 0,0-1 0,0 0 1,1 0-1,-1 0 0,0 1 0,0-1 0,1 0 0,-1 0 1,0 0-1,1 0 0,-1-1 0,1 1 0,-1-2 1,-3-5-46,0-1 0,1-1 1,0 1-1,-2-13 0,-3-30-213,-2-100 0,10 135 192,1-1 0,1 1 1,0 0-1,2 0 0,0 0 0,0 1 0,2 0 0,0-1 0,1 2 0,14-25 1,-14 28 58,1 1 0,0 1 1,1-1-1,0 1 0,0 1 1,1-1-1,0 2 0,1-1 1,0 1-1,0 1 0,1 0 1,0 1-1,18-7 0,-21 11 49,0-1-1,0 2 1,0-1-1,0 1 1,0 1-1,0 0 1,0 0-1,0 1 1,0 0-1,0 0 1,0 1-1,0 0 1,0 1-1,-1 0 1,1 0-1,-1 1 1,0 0 0,0 1-1,0-1 1,0 2-1,12 10 1,-4-2 60,0 0 1,-2 1-1,1 1 1,-2 0-1,0 1 1,-1 1 0,-1-1-1,15 33 1,-5 8-97,-2 0 1,-3 1-1,-2 0 1,7 71-1,-21-126-215,0 0 0,1 0-1,-1 1 1,1-1-1,0 0 1,1 0 0,-1 0-1,1-1 1,-1 1-1,1 0 1,0 0 0,0-1-1,1 1 1,-1-1-1,1 0 1,0 0 0,4 4-1,-7-7 118,0 1 0,1-1 0,-1 0-1,0 0 1,0 1 0,0-1 0,1 0-1,-1 0 1,0 1 0,0-1 0,1 0 0,-1 0-1,0 0 1,1 0 0,-1 1 0,0-1-1,0 0 1,1 0 0,-1 0 0,0 0-1,1 0 1,-1 0 0,0 0 0,1 0 0,-1 0-1,0 0 1,1 0 0,-1 0 0,0 0-1,1 0 1,-1 0 0,0 0 0,0 0 0,1 0-1,-1-1 1,0 1 0,1 0 0,-1 0-1,0 0 1,0 0 0,1-1 0,-1 1-1,0 0 1,0 0 0,0-1 0,1 1 0,-1 0-1,0 0 1,0-1 0,0 1 0,0 0-1,1 0 1,-1-1 0,0 1 0,0 0 0,0-1-1,0 1 1,0 0 0,0-1 0,0 1-1,4-8-3364</inkml:trace>
</inkml:ink>
</file>

<file path=ppt/ink/ink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8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371 45 3072,'-1'0'104,"0"-1"0,0 0-1,0 1 1,1-1 0,-1 0 0,0 1 0,1-1 0,-1 0-1,0 0 1,1 0 0,-1 0 0,1 0 0,0 0 0,-1 0-1,1 0 1,0 0 0,-1 0 0,1 0 0,0 0 0,0-1-1,0 1-43,0 0 0,0 0 0,-1 0 0,1 1 0,0-1 0,0 0 0,-1 0 0,1 0 0,0 0 0,-1 1 0,1-1 0,-1 0 0,1 0 0,-1 1 0,1-1 0,-1 0 0,1 1 0,-1-1 0,0 1 0,1-1 0,-1 1 0,0-1 0,1 1 0,-1-1 0,0 1 0,0 0 0,0-1 0,1 1 0,-1 0 0,0 0 0,0-1 0,-1 1 0,-9-2 105,1 1 1,-1 0 0,1 0-1,-1 1 1,0 0-1,1 1 1,-21 4-1,-73 24 733,89-24-603,6-1-183,1 0 0,-1 0 1,1 1-1,-1 0 0,1 0 0,1 1 0,-1 0 0,-8 9 0,13-12-88,0 0-1,0 0 0,0 0 0,0 0 0,1 1 0,-1 0 0,1-1 0,0 1 0,0 0 0,1 0 0,-1 0 0,1 0 0,-1 0 0,1 0 0,1 0 0,-1 1 0,0-1 0,1 0 0,0 1 0,1 5 0,-1-8-21,1 1-1,0-1 0,0 0 1,0 0-1,1 0 0,-1 0 1,0 0-1,1 0 0,-1 0 1,1 0-1,0-1 0,-1 1 0,1-1 1,0 1-1,0-1 0,0 1 1,0-1-1,0 0 0,3 1 1,48 14 56,-36-12-15,31 9 18,333 104 1308,-367-110-1066,-1-1-1,1 2 1,-1 0 0,22 18 0,-34-26-281,-1 0-1,0 1 0,1-1 0,-1 0 1,1 1-1,-1-1 0,1 0 1,-1 1-1,0-1 0,1 1 1,-1-1-1,0 0 0,1 1 1,-1-1-1,0 1 0,1-1 1,-1 1-1,0-1 0,0 1 0,0 0 1,0-1-1,0 1 0,1-1 1,-1 1-1,0-1 0,0 1 1,0-1-1,0 1 0,-1-1 1,1 1-1,0 0 0,0-1 1,0 1-1,-19 11 450,-41 1 43,48-11-389,-72 8 403,0-4 1,-86-4-1,-6 2-6038,199-5 3398,9 3-64</inkml:trace>
</inkml:ink>
</file>

<file path=ppt/ink/ink93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5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21 303 6272,'6'4'1426,"1"-1"0,0 0-1,0 0 1,1 0 0,-1-1 0,1 0 0,8 0 0,30 11 2270,-36-8-3499,1-1 0,-1 0 0,1-1 0,0 0 0,1 0 0,-1-2 0,0 1 0,1-1 0,-1-1 0,1 0-1,-1-1 1,0 0 0,1 0 0,-1-1 0,0-1 0,0 0 0,0-1 0,0 0 0,-1 0 0,0-1 0,1 0 0,-2-1-1,1-1 1,-1 1 0,12-12 0,-17 14-164,0-1 1,0 1-1,-1-1 0,1 0 0,-1 0 1,-1-1-1,1 1 0,-1-1 0,0 1 1,0-1-1,2-11 0,-3 12-26,0 0-7,0-1 0,0 1 0,-1 0 0,0 0 0,0 0 1,-1 0-1,1 0 0,-1-1 0,0 1 0,0 0 0,-1 0 1,1 1-1,-1-1 0,-1 0 0,1 0 0,0 1 1,-1 0-1,0-1 0,-4-4 0,-4-4-52,0 1 0,-1 1 0,-1 0 0,-19-15 1,24 21 31,0 0 0,1 1 0,-1 0 0,-1 0 0,1 1 1,-1-1-1,1 2 0,-1-1 0,0 1 0,0 1 1,0 0-1,0 0 0,-11 1 0,12 0 18,0 0 0,0 1 0,0 0 0,-1 1 0,1-1 0,0 2 0,1-1 0,-1 1 0,0 0 0,1 1 0,-1 0 0,1 0 0,0 0 0,1 1 0,-1 0 0,1 0-1,0 1 1,0 0 0,-8 10 0,5-4 50,1-1 0,0 1 0,1 0 0,1 1 0,0 0-1,0 0 1,1 0 0,1 1 0,0 0 0,1 0 0,-2 17 0,4-4 65,1 0 1,1 1 0,1-1 0,1 0-1,2 0 1,1 0 0,1 0 0,16 38-1,-11-38-10,1-1-1,1 0 1,2-1-1,22 28 0,-31-44-112,0 0-1,1-1 0,0 0 1,0-1-1,1 1 0,0-2 1,0 1-1,1-1 0,0-1 1,0 0-1,20 7 0,-21-8-229,1-1 0,0-1 0,0 0 0,0 0-1,0-1 1,0 0 0,0-1 0,1 0 0,-1-1-1,0 0 1,0 0 0,0-1 0,0 0 0,0-1-1,11-5 1,1-1-915,0-2-1,0 0 1,-1-1-1,37-29 0,15-17-2427</inkml:trace>
</inkml:ink>
</file>

<file path=ppt/ink/ink93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7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94 372 3840,'1'-3'696,"-1"0"0,1 0 0,-1-1 0,0 1 1,1 0-1,-1 0 0,-1 0 0,1 0 0,0 0 0,-1 0 0,0 0 1,1 0-1,-3-4 0,3 6-466,-1 1 0,1-1 0,0 0 0,-1 1 0,0-1 0,1 1 1,-1-1-1,1 1 0,-1-1 0,0 1 0,1-1 0,-1 1 0,0 0 0,1-1 0,-1 1 0,0 0 1,0 0-1,1-1 0,-1 1 0,0 0 0,-1 0 0,-26 9 449,24-6-518,0 0-1,1 0 1,-1 0-1,1 0 0,0 0 1,0 1-1,0 0 0,0-1 1,1 1-1,-1 0 1,1 0-1,0 1 0,1-1 1,-1 0-1,1 1 1,-1-1-1,1 1 0,1-1 1,-1 1-1,1-1 0,0 1 1,0 0-1,0-1 1,0 1-1,1 0 0,0-1 1,0 1-1,0-1 1,2 6-1,-1-2-99,1 0 0,0 0-1,0 0 1,0-1 0,1 1 0,1-1 0,-1 0-1,1 0 1,0 0 0,0-1 0,1 0 0,0 0-1,0 0 1,1-1 0,-1 0 0,11 6 0,6-3-42,-1-1 0,1-2-1,0 0 1,1-1 0,-1-2 0,1 0 0,-1-2 0,39-3 0,-32 1-19,0-1 0,1-1 0,-1-2 0,-1 0 0,0-3 0,0 0 0,40-20 0,-46 18 0,0-2 0,-1 0 0,-1-1 0,-1-1 0,0-1 0,0-1 0,-2-1 0,0-1 0,15-20 0,-28 31-7,1 1 0,-2-1 0,1 0 0,-1 0 0,0-1 0,-1 1-1,1-1 1,-2 0 0,1 0 0,-2 0 0,1 0 0,-1 0 0,0 0 0,-1-14 0,0 15-1,-1 0 1,0 0-1,0 0 0,0 0 1,-1 0-1,-1 0 1,1 0-1,-1 0 1,0 1-1,-1-1 1,0 1-1,0 0 1,-1 0-1,1 0 1,-2 1-1,-5-6 1,11 12 7,-5-7-7,-1 1 1,0 0-1,0 0 1,0 0-1,-1 1 1,0 0 0,0 0-1,0 1 1,-1 0-1,1 0 1,-1 1-1,0 0 1,0 0-1,0 1 1,-1 0 0,1 0-1,-12 0 1,4-1-6,0 1 1,0 0 1,0 0-1,0 2 0,0 0 1,0 1-1,0 0 1,0 2-1,0-1 1,0 2-1,1 0 1,-28 12-1,40-15 10,-28 10-37,0 1 1,1 2-1,0 1 1,-39 26-1,56-31-75,0 0 0,0 0 0,1 1 1,1 1-1,0 0 0,1 1 0,0 0 0,0 0 0,2 1 0,-10 20 0,14-26-100,1 0-1,0 0 0,0 1 0,1 0 0,0-1 1,1 1-1,-1 15 0,2-19 38,0-1 0,0 1 0,1-1 0,0 0 0,0 1 0,0-1 0,0 0-1,1 0 1,-1 0 0,1 0 0,0 0 0,0 0 0,1 0 0,-1-1 0,1 1 0,0-1 0,0 1 0,3 2-1,2-1-325,0 1 0,1-1-1,-1-1 1,13 5 0,-13-5 134,52 24-2704</inkml:trace>
</inkml:ink>
</file>

<file path=ppt/ink/ink93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8.1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88 4992,'-1'-8'456,"-7"-40"3539,12 18 2434,-4 29-5406,0 1 513,1 5-192,6 59 86,-2 93 0,-5-86-876,-5 225 1177,2-218-1372,-5 58-103,-3 308 320,12-424-609,0-1 0,2 1 1,0 0-1,1-1 0,10 30 0,-12-44 15,0 0-1,1 0 1,-1 0 0,1 0-1,0 0 1,1-1 0,-1 1-1,1-1 1,0 0 0,0 0-1,0 0 1,1-1 0,-1 0-1,1 1 1,0-2 0,0 1-1,0 0 1,0-1 0,0 0 0,1 0-1,-1-1 1,11 3 0,0-3-624,0 0 0,0-1 0,0 0 0,1-2 0,-1 0 0,-1 0 0,1-2 0,0 0 0,-1-1 0,19-8 0,20-5-2557</inkml:trace>
</inkml:ink>
</file>

<file path=ppt/ink/ink93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8.54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0 6656,'14'7'3328,"23"13"-1792,-26-17 4095,32 10-5119,-6-6 128,32 5 128,-17-5 0,42 2-1408,-23 2 0,4-6-1152,-18-1 129,-6-8-769,-13 4 0</inkml:trace>
</inkml:ink>
</file>

<file path=ppt/ink/ink93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8.9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58 0 8448,'-3'1'282,"1"-1"0,-1 1 0,0-1 1,1 1-1,-1 0 0,1 0 0,0 0 0,-1 0 1,1 1-1,0-1 0,-1 1 0,1-1 0,0 1 1,0 0-1,0-1 0,1 1 0,-1 0 0,0 0 1,1 1-1,-3 3 0,2 0 420,0 0 0,0 0 0,1 0-1,0 0 1,0 0 0,1 0 0,0 11 0,42 578 1794,-35-521-2261,18 107 234,-14-120-287,-8-41-85,1 1 1,0 0 0,2-1-1,0 0 1,17 36 0,-19-50-163,0 0-1,1 0 1,-1-1 0,1 0 0,0 0 0,0 0 0,1 0 0,-1-1 0,1 0 0,0 0 0,0-1 0,1 0-1,-1 0 1,1 0 0,-1-1 0,1 1 0,0-2 0,0 1 0,12 0 0,-11-1-462,0 0 0,0-1 0,0-1 0,0 1 0,1-1 0,-1-1 0,-1 1 0,1-1 0,0-1 0,0 1 0,-1-1 0,1-1 0,-1 1 0,0-1 0,0-1 0,10-7 0,12-13-2545</inkml:trace>
</inkml:ink>
</file>

<file path=ppt/ink/ink93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9.28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5888,'14'-8'2944,"52"0"-2688,-52 4 4864,29 4-3968,-11 0 127,42 4 385,-17-1 128,23 2-2432,-18-5 0,22 8 384,-18-5 0,-4 10-2175,-16-6 127</inkml:trace>
</inkml:ink>
</file>

<file path=ppt/ink/ink93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09.6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106 440 7424,'1'2'293,"1"0"0,-1 0 0,0 0 1,1-1-1,-1 1 0,1 0 0,0 0 0,0-1 0,-1 1 1,1-1-1,0 0 0,0 0 0,0 1 0,1-1 1,-1 0-1,0-1 0,0 1 0,1 0 0,-1-1 0,0 1 1,3-1-1,2 1 226,0-1-1,-1-1 1,1 1 0,-1-1 0,1 0 0,-1-1-1,11-3 1,8-5 244,-1 0 0,41-26-1,-57 31-979,17-12 403,0 0 0,-1-2 0,-1-1 0,-1-1 0,-1-1 0,24-30 0,-42 48-163,0 1 1,0-1-1,0 0 1,0 0-1,-1 0 0,1 0 1,-1 0-1,0 0 1,-1-1-1,1 1 1,-1 0-1,1-1 1,-1 0-1,-1 1 1,1-1-1,-1 0 1,0 1-1,0-1 1,0 0-1,0 0 0,-1 1 1,0-1-1,0 1 1,0-1-1,-1 1 1,1-1-1,-1 1 1,0 0-1,-3-6 1,-3 2 13,1-1 1,-1 2-1,-1-1 1,0 1 0,0 0-1,0 1 1,-1 0-1,1 1 1,-2 0 0,1 0-1,0 1 1,-1 0-1,0 1 1,0 0-1,0 1 1,0 0 0,0 1-1,0 0 1,0 1-1,-20 1 1,14 1 44,0 1-1,0 0 1,0 1 0,1 1 0,-1 1-1,1 0 1,0 1 0,1 1 0,0 0-1,0 1 1,0 1 0,-13 12-1,21-16-34,-1 2 0,1-1 0,0 1-1,0 0 1,1 1 0,0-1 0,0 1-1,1 1 1,0-1 0,1 1-1,0-1 1,1 1 0,0 0 0,0 0-1,1 1 1,0-1 0,1 1 0,0-1-1,1 1 1,0-1 0,3 18 0,-2-21-48,1 1 1,0 0 0,0-1 0,1 0 0,0 1 0,0-1 0,1 0-1,-1 0 1,2-1 0,-1 1 0,1-1 0,5 6 0,0-3 48,0 1 0,0-2 0,1 1 1,0-2-1,1 1 0,16 6 0,12 4-1385,1-3 0,1-1 0,52 9-1,-55-15-1734</inkml:trace>
</inkml:ink>
</file>

<file path=ppt/ink/ink93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0.2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24 4864,'-6'-13'1178,"8"15"1282,7 21 3395,0 54-2421,38 215 3884,-47-290-7273,0-1 0,1 1 0,-1 0 1,0 0-1,1 0 0,-1-1 0,1 1 1,0 0-1,-1-1 0,1 1 0,0-1 1,0 1-1,0-1 0,0 1 0,3 1 1,-4-3-36,1 0 1,0 0 0,-1 0-1,1-1 1,-1 1 0,1 0-1,-1 0 1,1-1 0,-1 1 0,1 0-1,-1-1 1,1 1 0,-1-1-1,1 1 1,-1-1 0,0 1-1,1-1 1,-1 1 0,0-1-1,1 1 1,-1-1 0,0 1 0,0-1-1,1 0 1,-1 1 0,0-1-1,0 1 1,0-2 0,13-59 213,-9 23-192,0 1 0,3 0 0,20-66 0,-24 94-23,1 0 0,0 0 1,1 0-1,-1 0 0,2 1 0,-1 0 0,1 0 0,0 0 0,1 1 1,0 0-1,0 0 0,1 0 0,8-5 0,-10 8-2,0 1-1,1 0 0,0 0 1,0 0-1,0 0 1,0 1-1,0 1 0,0-1 1,1 1-1,-1 0 1,0 1-1,1-1 0,-1 2 1,1-1-1,-1 1 1,0 0-1,0 0 0,1 1 1,6 3-1,12 4-6,-1 1 0,-1 1 0,0 2 0,-1 0 0,0 1 0,-1 2 0,-1 0 0,28 27 0,-35-29 0,-1 1 0,0 0 0,0 1 0,-2 0 0,0 1 0,-1 0 0,0 1 0,-2 0 0,0 0 0,-1 1 0,-1 0 0,4 23 0,-9-38-277,-1 0 0,1 0-1,-1 0 1,0 0 0,-1 0-1,1 0 1,-1 0 0,-2 7-1,3-10 135,0 1-1,-1-1 1,1 0-1,-1 0 1,0 1 0,1-1-1,-1 0 1,0 0-1,0 0 1,0 0-1,1 0 1,-1 0 0,0 0-1,-1 0 1,1 0-1,0 0 1,0-1-1,0 1 1,0 0-1,-1-1 1,1 1 0,0-1-1,-1 1 1,1-1-1,0 0 1,-1 1-1,1-1 1,-2 0-1,-2 0-3184</inkml:trace>
</inkml:ink>
</file>

<file path=ppt/ink/ink93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0.9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3 116 8192,'0'0'161,"-1"-1"1,1 0-1,0 1 0,0-1 1,-1 1-1,1-1 0,0 0 1,0 1-1,0-1 1,0 0-1,0 1 0,0-1 1,0 0-1,0 1 0,0-1 1,0 0-1,0 1 1,1-1-1,-1 0 0,0 1 1,0-1-1,1 1 0,-1-1 1,0 0-1,1 1 1,-1-1-1,1 1 0,-1-1 1,0 1-1,1-1 0,-1 1 1,1-1-1,0 1 1,-1 0-1,1-1 0,-1 1 1,1 0-1,-1 0 0,1-1 1,0 1-1,-1 0 1,1 0-1,1-1 0,45-18 3079,-22 10-3703,26-15 999,-42 18-355,1 1 0,0 0 0,0 0 1,1 1-1,-1 1 0,1 0 0,0 0 0,0 1 0,0 0 0,0 1 0,1 0 0,-1 1 1,16 1-1,-24 0-105,0 0 0,1 0 0,-1 0 0,0 0 1,0 1-1,0-1 0,0 1 0,0 0 0,0 0 1,0 0-1,-1 0 0,1 1 0,-1-1 0,1 1 1,-1-1-1,0 1 0,0 0 0,0 0 0,-1 0 0,1 0 1,-1 0-1,1 0 0,-1 1 0,0-1 0,0 0 1,-1 1-1,1-1 0,-1 1 0,1 4 0,0 6 73,-1-1 0,0 0 0,-1 1 0,-1-1 0,0 0 0,-4 15 0,4-22-117,0 0 1,1 0-1,0 0 1,1 0-1,-1 0 1,1 1 0,0-1-1,0 0 1,1 0-1,0 0 1,0 0-1,0 0 1,1 0-1,0 0 1,0 0 0,1-1-1,-1 1 1,1-1-1,7 10 1,-5-10-16,0 0 1,0 0-1,0-1 0,0 0 1,1 0-1,-1-1 0,1 1 1,0-1-1,1 0 1,-1-1-1,0 0 0,1 0 1,-1 0-1,1 0 0,-1-1 1,1 0-1,0-1 1,11 0-1,4 0-37,0-2 0,-1 0 0,1-2 0,-1 0 0,1-1-1,-1-1 1,-1-1 0,1-1 0,-1-1 0,-1-1 0,1-1 0,-2 0 0,1-1 0,-2-1 0,0-1 0,16-16 0,-26 21 3,0 0 0,-1-1 1,0 1-1,-1-1 0,0 0 1,0 0-1,-1-1 1,3-11-1,-5 15 9,0 1-1,-1 0 0,1-1 1,-1 0-1,-1 1 1,1-1-1,-1 0 1,-1 1-1,1-1 1,-1 0-1,0 1 1,0-1-1,-1 1 1,-3-10-1,5 15 9,-1 1 0,1 0 0,0-1 0,0 1 0,0 0 0,0-1 0,0 1-1,0 0 1,0-1 0,-1 1 0,1 0 0,0 0 0,0-1 0,0 1 0,-1 0 0,1 0 0,0-1 0,0 1-1,-1 0 1,1 0 0,0 0 0,-1-1 0,1 1 0,0 0 0,-1 0 0,1 0 0,0 0 0,-1 0 0,1 0-1,0 0 1,-1 0 0,1 0 0,0 0 0,-1 0 0,1 0 0,0 0 0,-1 0 0,-6 13 14,0 22 125,7-19 26,0 1 0,1-1 0,0 1 0,1-1 0,1 0 0,1 0 0,0 0 0,2 0 1,-1 0-1,2-1 0,10 19 0,-10-23-168,0 0 0,0-1 0,1 0 0,0-1 0,1 0 0,14 12 0,-15-15-374,0 0 0,1-1 1,-1 0-1,1 0 1,0-1-1,0 0 0,0-1 1,17 4-1,-24-6 23,0-1 1,0 1-1,-1-1 0,1 0 0,0 0 0,0 1 0,0-1 0,0-1 0,-1 1 1,1 0-1,0 0 0,0-1 0,0 1 0,-1-1 0,1 1 0,3-3 0,5-1-3101</inkml:trace>
</inkml:ink>
</file>

<file path=ppt/ink/ink93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1.4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119 1 9344,'-5'4'791,"1"0"0,-1 1 0,1 0 0,0 0 0,0 0 0,1 1-1,-1-1 1,1 1 0,1 0 0,-1 0 0,1 0 0,-3 11 0,-1-1 468,-8 29-591,1 1 0,3 0 0,-7 83 0,14-108-780,-1 21 311,1-1 0,3 1 0,1 0 0,2-1 0,11 53 0,11 20 164,4-2 0,83 201-1,-110-310-385,6 19-606,1-1 0,0-1 1,19 29-1,-26-47 392,-1 0 0,0-1 0,1 1 0,-1-1 0,1 1 0,0-1 0,-1 0 0,1 0 0,0 0 1,0 0-1,0 0 0,0 0 0,0 0 0,0-1 0,0 1 0,0 0 0,0-1 0,4 1 0,19 2-2962</inkml:trace>
</inkml:ink>
</file>

<file path=ppt/ink/ink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9.0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77 319 2432,'27'2'1024,"-23"-2"-865,1 1 0,-1-1 0,0 0 0,0 0 1,1 0-1,-1 0 0,0-1 0,0 0 0,0 0 1,1 0-1,-1 0 0,4-3 0,-3 2-22,0 1 1,1-1-1,-1 1 0,1 0 0,0 0 0,-1 0 0,1 1 1,-1 0-1,9 1 0,-9 0-29,0-1 0,0 0 0,1 0 0,-1 0 0,0-1 0,1 0 0,-1 0 0,0 0 0,0-1 0,10-3 0,-7 0 81,0 0 0,-1 0 0,1-1 0,-1 0 0,0 0 0,-1 0 0,1-1 0,-2 0 0,1 0 0,0-1 0,-1 0 1,-1 0-1,5-10 0,-7 12-123,0 0 0,0 0 0,-1 0 0,0 0 0,0-1 0,0 1 0,-1 0 0,0-1 0,0 1 0,-1 0 0,0-1 0,0 1 0,0 0 1,-1 0-1,0 0 0,0 0 0,0 0 0,-1 0 0,-6-8 0,7 9-23,-1 1 0,0 0 0,0-1 0,0 1 0,-1 1 0,1-1 0,-1 1 0,0-1 0,0 1 0,0 0 0,-1 0 0,1 1 0,-1-1 0,1 1 0,-1 0 0,0 0 0,0 1 0,-5-2 0,2 2 5,0 1 0,1-1-1,-1 1 1,1 1 0,-1 0-1,0 0 1,1 0 0,-1 1-1,1 0 1,0 0 0,-9 5-1,2-1-6,1 1 0,0 0 0,0 1 0,1 1-1,0 0 1,1 0 0,-1 1 0,2 1 0,0 0-1,0 0 1,1 1 0,-9 14 0,12-13-34,0 0 0,1 1 0,1 0 0,0 0 0,0 0 1,2 0-1,0 1 0,0 0 0,1-1 0,1 1 0,1-1 0,0 1 0,1-1 0,0 1 1,1-1-1,1 0 0,0 0 0,1 0 0,0 0 0,1-1 0,1 0 0,0 0 0,1-1 1,0 0-1,1 0 0,0-1 0,1 0 0,0 0 0,1-1 0,0-1 0,0 0 0,19 11 1,-8-7 69,0 0 1,1-2-1,1 0 1,-1-2-1,28 7 1,-37-12-26,0-2 1,-1 1 0,1-2 0,0 0-1,0 0 1,0-2 0,0 0 0,0 0-1,0-1 1,26-7 0,-22 3 16,0-1-1,0-1 1,-1 0 0,1-2-1,-2 1 1,0-2 0,0 0-1,-1-1 1,0-1 0,-1 0 0,0-1-1,21-29 1,-27 32-36,-1-1-1,-1 0 1,0 0 0,0-1 0,-1 0-1,-1 0 1,0 0 0,0 0-1,-2-1 1,0 0 0,0 1 0,-1-1-1,-1 0 1,0 0 0,-1 1-1,-1-1 1,0 0 0,-6-22-1,4 25-27,0 0-1,0 1 1,-11-20-1,13 27-23,0-1-1,0 1 0,0 0 1,-1 0-1,1 0 0,-1 0 1,0 0-1,1 1 0,-1-1 1,-1 1-1,1 0 0,0 0 0,0 0 1,-8-3-1,11 6 1,0 0 0,0-1 1,0 1-1,1 0 0,-1 0 0,0 0 0,0-1 0,1 1 0,-1 0 0,0 0 1,1 0-1,-1-1 0,1 1 0,-1 0 0,1-1 0,-1 1 0,1 0 0,-1-1 1,1 1-1,0-1 0,-1 1 0,1-1 0,0 1 0,-1-1 0,2 1 1,10 5-25,1-1 1,0-1 0,-1 0 0,2 0 0,-1-1-1,0-1 1,1 0 0,24-1 0,-1 2 38,-2-1 62,0-2 0,-1-1 0,1-2 0,-1-2 0,1-1 1,-2-1-1,1-2 0,-1-2 0,0 0 0,49-26 1,-52 16 473,-28 17-54,-19 13-209,-5 4-204,0 1-1,2 1 0,0 1 0,0 1 0,2 0 0,0 2 1,1 0-1,-17 24 0,29-37-62,1 1 1,0-1 0,1 1-1,-1 0 1,1 0 0,1 0-1,-1 0 1,1 1-1,0-1 1,1 1 0,0-1-1,0 1 1,0-1 0,1 1-1,1 0 1,-1-1-1,1 1 1,0-1 0,1 1-1,0-1 1,0 1 0,0-1-1,1 0 1,0 0-1,1 0 1,-1-1 0,1 1-1,1-1 1,-1 0 0,1 0-1,9 9 1,0 0-25,1 0-1,1-1 1,0-1 0,1-1 0,0 0 0,32 16 0,-37-23-351,0 0 0,0-1 0,1 0 0,0-1 0,-1-1 1,1 0-1,0-1 0,0 0 0,0-1 0,0 0 0,25-4 1,-27 2-186,-4 1 201,-1 0 1,1 0-1,0 0 1,-1-1-1,1 0 1,-1 0-1,0-1 0,0 0 1,0 0-1,6-4 1,-1-3-412,0-1 0,17-24 0</inkml:trace>
</inkml:ink>
</file>

<file path=ppt/ink/ink93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1.7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17 7808,'17'-16'3840,"31"42"-3328,-39-22 5119,34 12-5247,-11 0 128,21 0 128,-12-5 128,36-3-1024,-22 0 0,30-16-640,-19 5 0,14-13-1535,-20 0-1</inkml:trace>
</inkml:ink>
</file>

<file path=ppt/ink/ink93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2.3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42 568 8704,'0'4'376,"0"0"0,0 0 0,0 0 0,1 0 0,0 0 0,-1 0 0,1 0 0,1 0 0,-1 0 0,1-1 0,-1 1 0,1 0 0,0-1 0,0 1 0,0-1 0,1 0 0,0 0 0,-1 0 0,1 0 0,0 0-1,0 0 1,0-1 0,1 0 0,-1 1 0,1-1 0,-1 0 0,1-1 0,-1 1 0,1-1 0,0 1 0,5 0 0,4 0-276,-1-1-1,2 0 1,-1 0-1,0-1 0,0-1 1,0 0-1,0-1 1,23-7-1,-2-1 79,0-1 0,33-17 1,-48 18-41,0-1 1,-1 0 0,0-2-1,0 0 1,-2-1 0,0 0-1,0-1 1,-1-1 0,-1-1-1,-1 0 1,13-23 0,-20 31-135,-1 0 0,0-1 0,-1 1 1,0-1-1,-1 0 0,0-1 0,0 1 1,-1 0-1,0-1 0,-1 0 1,-1 1-1,1-1 0,-2 0 0,1 1 1,-1-1-1,-1 1 0,0-1 0,-1 1 1,0 0-1,0 0 0,-1 0 0,0 0 1,-1 0-1,-8-11 0,8 10-32,-2 1 0,0 0 0,0 0 0,0 1 0,-1 0 0,-1 0 0,1 0 0,-2 1 0,1 1 0,-1 0 0,0 0-1,0 1 1,-1 0 0,0 1 0,0 0 0,0 0 0,-1 2 0,-13-4 0,0 3-22,1 1 1,-1 1-1,0 1 0,0 2 1,-43 5-1,54-4 17,1 0 0,-1 1 0,0 0 1,1 1-1,0 1 0,0 0 0,0 1 0,1 0 0,0 1 0,0 0 0,1 1 1,-15 12-1,22-15-28,-1 1 1,1-1-1,0 1 1,1 0-1,-1 0 1,-3 10-1,6-14 30,0 1-1,0-1 0,0 1 1,0-1-1,1 1 1,-1-1-1,1 1 0,0-1 1,-1 1-1,1-1 0,0 1 1,1-1-1,-1 1 0,0-1 1,1 1-1,-1-1 0,1 1 1,0-1-1,0 0 0,2 5 1,2-3-62,0 1 1,-1-1-1,2-1 1,-1 1-1,0-1 1,1 0-1,-1 0 1,1 0-1,11 3 0,59 16-603,-59-19 595,0 0 0,0 0 0,0-2 0,0 0-1,0-1 1,0-1 0,25-4 0,11 0-71,-5-2 127,39-2 206,-81 9-59,1 0 0,-1 0 0,1 1 0,-1 0 0,0 0 0,1 0 0,-1 1 0,0 0 0,0 0-1,7 3 1,-11-2-2,1-1-1,-1 0 1,1 1 0,-1-1-1,0 1 1,0 0-1,-1 0 1,1 0-1,0 0 1,-1 0-1,0 0 1,0 0-1,0 0 1,0 1-1,0-1 1,0 6-1,6 68 1414,-4-37-984,-3-34-449,1 1 1,1 0-1,0 0 1,0-1-1,0 1 1,0-1-1,1 0 1,0 1-1,1-1 1,-1-1-1,1 1 1,0 0-1,1-1 1,-1 0-1,1 0 1,7 5-1,-3-4-45,-1-1-1,2-1 1,-1 0 0,0 0-1,1-1 1,0 0-1,-1-1 1,1 0 0,0 0-1,17 0 1,22 0-1514,0-2 0,52-7 0,-50-1-1743</inkml:trace>
</inkml:ink>
</file>

<file path=ppt/ink/ink93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3.3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501 43 7680,'-1'-2'562,"0"1"1,-1-1-1,1 1 0,-1 0 1,1-1-1,-1 1 1,1 0-1,-1 0 0,0 0 1,0 0-1,1 0 1,-1 0-1,0 1 0,0-1 1,0 1-1,-4-1 1,-43-5 274,2 0-249,33 3-266,0-1 1,-1 2-1,1 0 1,-1 1-1,0 0 0,0 1 1,1 1-1,-17 2 0,19-2-216,1 0 0,0 1-1,0 1 1,-1-1-1,1 2 1,1-1 0,-1 2-1,1-1 1,-1 1-1,1 1 1,1 0 0,-1 0-1,1 1 1,0 0-1,0 1 1,1 0-1,0 0 1,1 1 0,-12 17-1,16-20-53,0 1 1,1-1-1,0 0 0,0 1 0,0-1 0,1 1 0,0-1 0,0 1 0,1 0 0,0-1 1,0 1-1,0 0 0,1-1 0,0 1 0,1 0 0,-1-1 0,1 0 0,0 1 1,1-1-1,0 0 0,0 0 0,0 0 0,0 0 0,1-1 0,0 1 0,7 6 0,1 1 36,0 0 0,0-1-1,1 0 1,0-1-1,1-1 1,1 0-1,-1-1 1,2-1-1,24 11 1,-16-11-46,1-1 0,-1-2 0,1 0 0,0-1 0,0-2 0,1 0 0,-1-2 0,33-3 1,-16-3 13,-1 0 1,0-3-1,0-2 1,48-18-1,-85 27-65,1 0 0,-1 0 0,1-1 0,-1 1-1,0-1 1,0 0 0,0 0 0,0 0 0,-1-1 0,1 1 0,-1-1-1,0 0 1,3-5 0,-5 9 9,0-1 0,0 1 0,0 0 0,0 0 0,0 0 0,0 0 0,0 0 0,0 0 0,0 0 0,0 1 0,0-1 0,0 0 0,0 0 0,0 1 0,0-1 0,0 1 0,0-1 0,0 1 0,-1-1 0,1 1 0,0-1 0,0 1 0,0 0 0,0 1 0,36 23 3,-11-6 23,1-1 0,0-2 0,45 20 0,-39-24-18,2-2 1,0-1-1,0-1 1,44 3 0,-60-10 13,0 0 1,0-1-1,0 0 1,0-2-1,-1 0 1,1-1 0,-1-1-1,1-1 1,-1-1-1,0 0 1,-1-1 0,0-1-1,0-1 1,0 0-1,-1-2 1,16-12 0,-23 15-9,-1 1 1,1-1 0,-2-1 0,1 0 0,-1 0-1,6-11 1,-10 15-6,0 0-1,0-1 1,0 1-1,-1-1 0,0 0 1,0 0-1,-1 0 1,0 0-1,0 0 1,0 0-1,-1 0 0,0-12 1,-1 11-7,-1-1-1,0 1 1,0 0 0,-1 0-1,1 0 1,-1 1-1,-1-1 1,1 1 0,-1 0-1,-1 0 1,1 0 0,-7-7-1,0 2 4,0 1-1,0 0 0,-1 1 0,-26-15 1,23 16 5,0 0 1,-1 1-1,0 1 1,-1 1 0,1 0-1,-1 1 1,0 1 0,0 1-1,-24-1 1,6 1 1,0 2-1,-1 1 1,1 2 0,0 1-1,0 2 1,1 1 0,0 2-1,0 2 1,1 0 0,-59 31-1,82-38-41,1 1 0,-1 0-1,1 1 1,-1 0 0,2 0 0,-1 1 0,1 0-1,0 1 1,0 0 0,1 0 0,-7 11 0,11-15-34,0 1 1,0-1 0,0 1-1,1-1 1,0 1 0,0 0 0,0 0-1,1 0 1,-2 7 0,3-10-20,0 0 1,0 1-1,0-1 1,0 0 0,1 1-1,-1-1 1,1 0-1,-1 0 1,1 0-1,0 0 1,0 1 0,0-1-1,0 0 1,0 0-1,0-1 1,1 1-1,-1 0 1,1 0-1,-1 0 1,1-1 0,-1 1-1,1-1 1,0 0-1,0 1 1,0-1-1,3 1 1,50 18-2947,-2-6-321</inkml:trace>
</inkml:ink>
</file>

<file path=ppt/ink/ink93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4.3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74 7680,'2'1'932,"1"1"0,-1-1 0,0 1 0,0-1-1,0 1 1,0 0 0,0 0 0,0-1 0,0 2 0,2 2 0,27 42 1437,27 60-1699,-53-98-512,22 51 960,-26-56-1025,0-1-1,1 1 1,-1-1 0,-1 1 0,1-1-1,0 1 1,-1 0 0,0-1-1,0 1 1,0 0 0,0 0-1,-1-1 1,1 1 0,-2 4 0,2-8-87,0 1 1,-1-1 0,1 0-1,0 1 1,0-1-1,0 0 1,0 1 0,0-1-1,0 0 1,-1 1 0,1-1-1,0 0 1,0 0 0,-1 1-1,1-1 1,0 0-1,0 0 1,-1 1 0,1-1-1,0 0 1,0 0 0,-1 0-1,1 1 1,0-1 0,-1 0-1,1 0 1,0 0 0,-1 0-1,1 0 1,0 0-1,-1 0 1,1 0 0,0 0-1,-1 0 1,1 0 0,0 0-1,-1 0 1,1 0 0,-1 0-1,1 0 1,0 0-1,-1 0 1,1 0 0,0-1-1,0 1 1,-1 0 0,1 0-1,0 0 1,-1-1 0,1 1-1,0 0 1,0 0 0,-1-1-1,1 1 1,0 0-1,0 0 1,0-1 0,-1 1-1,1 0 1,0-1 0,0 1-1,0 0 1,0-1 0,-8-26 101,38-88-87,-26 101-14,1 0 0,1 0 0,0 1 0,1 0 0,0 0 0,1 1 0,0 0 0,1 0 0,1 1 0,0 0 0,0 1 0,1 0 0,0 0 0,1 1 0,18-10 0,-22 13 19,0 2 1,0-1-1,0 1 0,1 0 0,0 1 1,0 0-1,0 0 0,0 1 0,0 0 1,0 1-1,0 0 0,1 0 0,-1 1 1,1 0-1,-1 1 0,0 0 0,0 0 1,1 1-1,-1 0 0,0 1 0,0 0 1,-1 0-1,1 1 0,11 7 0,9 12 14,-1 0 0,-1 2 1,-1 2-1,36 46 0,30 32 15,-72-87-111,-29-30-80,-27-28-184,34 38 285,-1 0-1,1-1 0,0 1 0,0-1 1,0 1-1,0-1 0,0 0 1,1 1-1,-1-1 0,1 0 1,0 0-1,-1 0 0,1 0 0,1-1 1,-1 1-1,0 0 0,1 0 1,0 0-1,0-6 0,0 4-9,1 0-1,1 0 1,-1 0 0,1 0-1,0 1 1,0-1-1,0 1 1,0-1-1,1 1 1,0 0 0,5-6-1,3-2-27,0 0 0,1 2 0,0-1 0,1 1 0,0 1 0,24-12 0,-23 14 91,0 1 0,1 0 0,0 2 1,0-1-1,1 2 0,-1 0 1,1 1-1,0 0 0,-1 2 0,1-1 1,0 2-1,30 5 0,-21-1 126,-1 1 0,1 2-1,-1 1 1,0 0-1,-1 2 1,0 0 0,25 19-1,-36-22-37,-1 0-1,0 2 0,0-1 1,-1 1-1,-1 1 0,0 0 1,0 0-1,-1 1 0,0 0 1,-1 0-1,-1 1 0,0-1 1,0 2-1,-1-1 0,6 28 1,-11-37-70,1 1 0,-1-1 0,0 1 0,0-1 0,0 1 0,0-1 0,-1 1 0,0-1 0,-2 8 0,2-9-201,0 0 1,0 1 0,0-1-1,1 1 1,-1-1-1,1 1 1,0-1 0,0 1-1,0-1 1,0 1-1,1-1 1,-1 1 0,2 3-1,9-29-4571,-2 6 1409</inkml:trace>
</inkml:ink>
</file>

<file path=ppt/ink/ink93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4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7296,'6'26'10148,"-1"11"-8563,3 181 505,-8-170-2249,5 244 1129,27 217-1525,-32-497 350,0 72-797,0-79 623,0 1 0,-1 0-1,0-1 1,0 1-1,-1-1 1,1 1 0,-1-1-1,-1 0 1,1 0-1,-1 0 1,-3 6 0,-5 1-2309</inkml:trace>
</inkml:ink>
</file>

<file path=ppt/ink/ink93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5.1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0 122 7552,'7'-10'628,"0"1"1,1 0 0,0 0 0,0 1-1,1 0 1,0 0 0,0 1-1,1 0 1,0 1 0,0 0-1,1 0 1,-1 1 0,1 1-1,1 0 1,-1 0 0,20-3-1,-9 4-399,-1 2-1,1 0 1,0 2-1,-1 0 1,1 1-1,-1 1 0,1 1 1,-1 1-1,39 15 1,-50-16-163,-1 0 1,0 0-1,1 1 1,-1 0 0,-1 1-1,1 0 1,-1 0-1,0 1 1,-1 0 0,1 0-1,-1 1 1,-1 0-1,1 0 1,-2 1 0,1-1-1,-1 1 1,0 1-1,-1-1 1,0 1 0,0-1-1,-1 1 1,-1 0-1,3 14 1,-5-15-25,0-1 0,0 1 0,-1 0 0,-1-1 0,1 1-1,-1-1 1,0 0 0,-1 1 0,0-1 0,0 0 0,-6 9 0,2-5 38,0 0 1,0-1 0,-1-1-1,-1 1 1,0-1-1,-15 14 1,18-20-55,1-1 1,-1 1 0,0-1-1,-1 0 1,1 0-1,0-1 1,-1 0 0,1 0-1,-1 0 1,0-1 0,1 0-1,-1-1 1,0 1-1,0-1 1,0 0 0,1-1-1,-1 0 1,0 0 0,-11-3-1,6 0-79,0 1 0,0-2-1,1 0 1,-1 0 0,1-1 0,0 0-1,1-1 1,0 0 0,-13-11 0,8 4-171,7 7-139,1 1-1,0-1 0,0 0 1,0 0-1,1-1 0,0 0 1,0 0-1,1-1 0,0 1 0,-6-18 1,11 25 238,-1 1 1,1-1-1,0 0 1,-1 0 0,1 1-1,0-1 1,0 0-1,0 0 1,0 1-1,0-1 1,0 0-1,0 0 1,0 0 0,0 1-1,0-1 1,0 0-1,0 0 1,1 1-1,-1-1 1,0 0 0,1 1-1,-1-1 1,0 0-1,1 1 1,-1-1-1,1 0 1,-1 1-1,1-1 1,-1 1 0,1-1-1,-1 1 1,1-1-1,0 1 1,-1-1-1,2 0 1,9-3-2585</inkml:trace>
</inkml:ink>
</file>

<file path=ppt/ink/ink93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5.5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142 442 7296,'7'10'7695,"12"17"-2510,-15-22-5126,1 1 1,-1-1-1,1 0 0,1 0 1,-1 0-1,0-1 1,1 0-1,0 0 1,0 0-1,0-1 1,1 1-1,10 2 1,-4-3 115,0-1 1,0 0 0,0-1 0,0-1-1,0 0 1,1-1 0,19-3 0,0-3 241,56-17 0,-77 19-374,0 0 0,0 0 0,0-1 0,-1 0 0,0-1 0,0 0 0,-1-1 0,0 0 0,0-1 0,-1 0 0,0-1 0,-1 1 0,0-2 0,8-12 0,-12 15-21,1 0 0,-1 0 0,-1 0 0,0-1 0,0 0 0,-1 1 0,0-1 0,0 0 0,-1 0 1,0-1-1,-1 1 0,0 0 0,0 0 0,-1 0 0,0 0 0,0 0 0,-1 0 0,-1 0 0,1 1 0,-2-1 0,-3-9 0,1 5-10,-1 1 0,0-1 0,0 1 0,-1 0 0,-1 1-1,0 0 1,0 0 0,-21-17 0,12 19-9,0 0 0,0 2 1,-1 0-1,0 0 0,0 2 1,0 1-1,-1 0 0,0 2 0,1 0 1,-1 1-1,0 1 0,-20 2 1,26-1-11,-1 1 0,1 0 0,0 1 0,0 1 1,0 0-1,1 1 0,-1 1 0,1 0 1,0 0-1,1 1 0,-1 1 0,1 0 0,1 1 1,0 0-1,0 1 0,1 0 0,0 1 0,1 0 1,0 0-1,0 1 0,-10 21 0,14-24-131,0 1-1,1-1 1,0 1-1,1-1 1,0 1-1,0 0 1,-1 13-1,4-18-32,-1 1 1,1-1-1,0 1 0,1-1 0,-1 0 1,1 1-1,0-1 0,0 0 0,1 1 1,0-1-1,0 0 0,0 0 1,0 0-1,1-1 0,4 8 0,-1-6-336,0 0-1,0 0 0,1-1 0,14 10 0,-17-12 231,47 33-2794</inkml:trace>
</inkml:ink>
</file>

<file path=ppt/ink/ink93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6.3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86 8192,'3'-2'11307,"2"4"-10817,1 5-431,0 1 1,-1 0-1,-1 0 0,1 0 1,-1 1-1,-1 0 1,6 17-1,2 4-44,16 30 58,-6-16 202,-3 0-1,19 68 0,-36-109-233,0 1 0,-1 0 0,0-1-1,0 1 1,0 0 0,0-1 0,0 1-1,-1 0 1,0 0 0,-1 4 0,2-7-32,0 0 0,-1-1 1,1 1-1,-1 0 0,1 0 1,-1 0-1,1-1 0,-1 1 1,1 0-1,-1 0 0,0-1 1,1 1-1,-1-1 0,0 1 1,0-1-1,0 1 0,1-1 0,-1 1 1,0-1-1,0 1 0,0-1 1,0 0-1,0 0 0,0 0 1,1 1-1,-1-1 0,0 0 1,0 0-1,0 0 0,0 0 1,0 0-1,0-1 0,0 1 1,0 0-1,0 0 0,0-1 1,0 1-1,1 0 0,-1-1 1,0 1-1,0-1 0,0 1 1,1-1-1,-1 1 0,0-1 1,1 0-1,-2 0 0,-3-4 9,0 1-1,0-1 1,1 1-1,-1-1 0,1-1 1,0 1-1,1 0 1,-1-1-1,1 0 1,0 0-1,1 0 1,-1 0-1,1 0 0,-1-8 1,-1-4-14,0 0 0,2 0 0,-1-34 0,4 39 2,0 0 0,1 0 0,0 1 0,1-1 0,1 0 0,0 1 0,1 0 0,0 0 1,1 0-1,0 1 0,1-1 0,0 1 0,0 1 0,1 0 0,1 0 0,0 0 0,0 1 1,18-13-1,-13 12-7,-1 0 0,1 1 1,0 1-1,1 0 1,0 1-1,0 0 0,1 2 1,0 0-1,0 0 0,0 1 1,0 1-1,1 1 1,-1 1-1,20 0 0,-30 1 1,0 1 0,-1 0-1,1 0 1,-1 1 0,1-1 0,-1 1-1,1 0 1,-1 1 0,0-1 0,0 1-1,0 0 1,0 0 0,-1 1-1,6 4 1,-3-1 1,-1 1 1,0-1-1,0 1 0,0 0 1,-1 1-1,0-1 0,7 17 1,-7-10 11,0 0 0,0 0 0,-2 1 0,0-1 0,0 1 0,-2 0 0,0-1 0,0 1 0,-2 0 0,-2 16 0,-3 0-54,2-19-117,2-1 0,-1 1 0,1 0 0,1 0 0,1 0 0,-1 0 0,2 0 0,0 0-1,4 18 1,-5-31 92,0 1 1,0-1-1,0 1 0,0-1 0,0 0 0,0 1 0,0-1 0,0 1 0,0-1 0,1 0 0,-1 1 0,0-1 1,0 0-1,0 1 0,1-1 0,-1 0 0,0 1 0,0-1 0,1 0 0,-1 0 0,0 1 0,1-1 0,-1 0 1,0 0-1,1 1 0,-1-1 0,0 0 0,1 0 0,-1 0 0,1 0 0,-1 0 0,0 0 0,1 0 0,-1 1 0,1-1 1,-1 0-1,0 0 0,1 0 0,-1 0 0,1-1 0,-1 1 0,0 0 0,1 0 0,-1 0 0,0 0 0,1 0 1,-1 0-1,1-1 0,-1 1 0,0 0 0,1 0 0,-1-1 0,0 1 0,0 0 0,1-1 0,12-15-2368,-12 15 2245,10-15-2648</inkml:trace>
</inkml:ink>
</file>

<file path=ppt/ink/ink93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6.6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14 299 8576,'19'18'3508,"1"-4"-3556,-11-8 641,12 4 3665,2-10-3754,-12-2-210,11 2-64,0-1 0,-1-1 0,1-1 0,-1-1 0,0-1 1,27-10-1,-39 12-132,0-1 0,0 0 0,0 0 0,-1-1 0,1-1 0,-1 1 0,-1-1 0,1 0-1,-1-1 1,0 0 0,0 0 0,-1-1 0,0 0 0,0 0 0,9-17 0,-13 20-69,0-1 0,-1 1 0,1 0 0,-1-1 0,0 1 0,-1-1 0,1 1 0,-1-1-1,0 0 1,-1 1 0,1-1 0,-1 1 0,0-1 0,0 1 0,-1-1 0,0 1 0,0 0 0,0 0-1,0 0 1,-1 0 0,0 0 0,0 0 0,0 1 0,-1-1 0,1 1 0,-1 0 0,0 0 0,-1 1 0,1-1-1,-10-5 1,4 3-9,-1 0-1,1 1 0,-1 0 0,-1 1 0,1 0 1,-1 1-1,1 0 0,-1 1 0,0 0 0,0 1 1,0 0-1,0 1 0,0 0 0,0 1 0,0 1 1,0 0-1,1 0 0,-1 1 0,-14 6 0,19-6 0,0 0 0,0 0 0,0 1 0,0 0-1,1 0 1,-1 1 0,1 0 0,0 0 0,1 0 0,-1 1-1,1 0 1,0 0 0,1 0 0,-1 1 0,1-1 0,1 1-1,-1 0 1,1 0 0,0 0 0,1 1 0,-3 11 0,1-4 5,2 1 1,0-1 0,0 1-1,2 0 1,0-1 0,0 1 0,2 0-1,0-1 1,7 25 0,-7-31-23,1-1 0,1 0 1,0 0-1,0 0 0,0-1 0,1 0 1,0 0-1,1 0 0,-1 0 1,1-1-1,14 12 0,1-3-402,0 0 0,37 19-1,-50-29 5,1-1-1,-1 1 0,1-1 0,0-1 0,0 0 1,0 0-1,1 0 0,-1-1 0,11 0 0,29 2-2418</inkml:trace>
</inkml:ink>
</file>

<file path=ppt/ink/ink93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7.1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9216,'6'35'3911,"-3"1"0,-1 67-1,-2-62-2853,8 67-1,-2-76-1118,-3-15 418,0 0 1,-1 0 0,-1 32 0,-20-159-101,18 90-318,1 0 0,1 0 0,0 1 0,2-1 0,0 1 0,1-1 0,13-36 0,-14 48 40,0 0 0,1 0 0,0 0 0,1 1-1,-1-1 1,1 1 0,1 0 0,-1 1 0,1-1 0,0 1 0,1 0 0,0 1 0,0-1 0,0 2 0,0-1-1,1 1 1,-1 0 0,1 0 0,0 1 0,15-5 0,-16 6 49,0 1 0,-1-1 0,1 1-1,0 0 1,0 0 0,0 1 0,0 0 0,0 0 0,-1 1 0,1 0-1,0 0 1,0 1 0,-1-1 0,1 1 0,-1 1 0,1-1 0,-1 1-1,0 1 1,0-1 0,0 1 0,0 0 0,-1 0 0,0 0 0,1 1 0,-2 0-1,6 6 1,-1 0 70,0 1 0,-1 1 0,0-1 0,-1 1 0,-1 1 0,0-1 0,-1 1 0,7 26 0,-4 0 187,4 74 0,-4-23-423,-8-90 4,0 0 1,0 1-1,0-1 1,0 0 0,0 1-1,1-1 1,-1 0-1,0 0 1,1 1 0,-1-1-1,0 0 1,1 0-1,0 1 1,-1-1 0,1 0-1,0 0 1,0 0-1,-1 0 1,1 0 0,0 0-1,0 0 1,0 0-1,0 0 1,0-1 0,0 1-1,0 0 1,1-1-1,-1 1 1,0-1 0,0 1-1,1-1 1,-1 1-1,0-1 1,0 0 0,1 0-1,-1 1 1,0-1-1,1 0 1,0-1 0,18 1-3088</inkml:trace>
</inkml:ink>
</file>

<file path=ppt/ink/ink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49.88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0 469 3200,'3'37'6876,"10"51"-6051,-9-72-517,1-1-1,0 0 1,1 0 0,1 0-1,1-1 1,0 0 0,11 14-1,-14-20-201,1 0 0,0 0 1,0-1-1,1 0 0,0 0 0,0-1 0,1 0 0,0 0 0,0-1 0,0 0 0,1 0 0,17 7 0,-17-11-50,1 1 0,-1-1 0,1 0 0,-1-1 0,1 0 0,-1-1 0,1 0 0,-1 0 0,0-1 0,1-1-1,-1 1 1,0-1 0,0-1 0,-1 1 0,1-2 0,-1 1 0,1-1 0,-2 0 0,1-1 0,0 0 0,8-9 0,-3 2 7,-1 1-1,-1-2 1,0 1 0,-1-2-1,0 1 1,-1-1-1,-1-1 1,0 1 0,-1-1-1,8-30 1,-10 23-32,-1 0 0,-1-1 0,-2 0 0,0 0-1,-1 1 1,-2-1 0,0 0 0,-1 0 0,-2 1 0,0 0 0,-2 0 0,0 0 0,-2 1 0,0 0 0,-2 1 0,0 0 0,-1 0 0,-1 1 0,-26-30-1,30 42-46,1 0 0,-1 0-1,-1 1 1,1 0 0,-1 1-1,0 0 1,-1 1 0,1 0-1,-1 1 1,0 0 0,0 0-1,-23-3 1,24 5-28,0 0 0,0 2-1,-1-1 1,1 1 0,-1 1 0,1-1 0,0 2 0,-1 0 0,1 0 0,0 1-1,0 0 1,0 0 0,1 1 0,-18 10 0,25-13 36,1 0 0,-1 0 0,0 1-1,1-1 1,-1 0 0,1 1 0,-1-1 0,1 1 0,0-1 0,-1 1 0,1 0 0,0-1 0,0 1-1,0 0 1,0 0 0,1 0 0,-1 0 0,1 0 0,-1 0 0,1 0 0,-1 0 0,1 0 0,0 0 0,0 0-1,0 0 1,0 0 0,0 0 0,1 0 0,-1 0 0,1 0 0,-1 0 0,1 0 0,0 0 0,-1 0-1,1-1 1,0 1 0,0 0 0,1 0 0,-1-1 0,0 1 0,0-1 0,1 1 0,1 1 0,3 3-21,0 0 1,1 0-1,-1 0 1,1 0 0,0-1-1,1-1 1,0 1 0,-1-1-1,14 5 1,-13-7 25,1 0 1,-1 0-1,1-1 0,0 0 1,0-1-1,-1 0 1,1 0-1,9-2 1,72-16 5,-50 9-4,-38 8 0,37-6-283,0-3-1,47-17 1,-82 25 49,0 1-1,0 0 0,0 0 1,0 0-1,1 1 0,-1-1 1,8 1-1,-11 0 130,-1 0 0,1 0 0,0 0 0,0 0 0,-1 0 0,1 0 0,0 1 0,-1-1-1,1 0 1,0 0 0,0 0 0,-1 1 0,1-1 0,0 0 0,-1 1 0,1-1 0,-1 1 0,1-1 0,0 1 0,-1-1-1,1 1 1,-1-1 0,1 1 0,-1 0 0,0-1 0,1 1 0,-1-1 0,0 1 0,1 0 0,-1-1 0,0 1 0,0 0-1,1 0 1,-1-1 0,0 1 0,0 0 0,0 0 0,0-1 0,0 1 0,0 0 0,0 0 0,0-1 0,0 1 0,-1 0 0,1-1-1,0 1 1,0 0 0,-1 0 0,1 0 0,-5 14-1707</inkml:trace>
</inkml:ink>
</file>

<file path=ppt/ink/ink93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7.5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20 8448,'15'-7'4224,"42"7"-4864,-43 0 5247,14 0-4735,-10 0 128,25 0-1151,-10 0-1,10-7-384,-11 1 128</inkml:trace>
</inkml:ink>
</file>

<file path=ppt/ink/ink93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7.8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12800,'80'7'6399,"42"2"-15998,-93-9 12415,12-6-5888,-7 3 0</inkml:trace>
</inkml:ink>
</file>

<file path=ppt/ink/ink93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8.9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168 151 6016,'-3'16'8495,"-7"13"-4687,-1 7-3312,10-29-348,-4 21 418,0 0 0,2 0-1,2 0 1,0 0 0,5 34 0,-4-55-506,2-1 0,-1 1 0,1-1 0,0 1 1,0-1-1,1 0 0,0 0 0,0 0 0,0 0 0,1-1 0,-1 1 1,1-1-1,1 0 0,-1 0 0,1-1 0,0 1 0,0-1 0,0 0 1,1 0-1,-1 0 0,1-1 0,0 0 0,0 0 0,0-1 0,1 1 1,-1-2-1,11 3 0,12-1 19,0-1 0,0-2 1,0 0-1,0-2 0,0-2 0,28-6 1,-33 5-74,-1-1 1,0-1 0,0 0 0,-1-2-1,0-1 1,-1 0 0,0-2-1,0 0 1,-1-2 0,-1 0 0,-1-1-1,0-1 1,0 0 0,-2-2 0,0 0-1,-1 0 1,-1-2 0,21-36 0,-32 49-35,0 1 1,-1-1-1,1 0 1,-1 0-1,-1 0 1,1 0 0,-1 0-1,-1 0 1,1 0-1,-1-1 1,0 1-1,-1 0 1,-2-13 0,3 14-4,-2 1 0,1-1 0,0 0 1,-1 0-1,0 1 0,0-1 1,-1 1-1,0 0 0,0-1 1,0 1-1,0 1 0,-1-1 1,0 0-1,0 1 0,0 0 0,0 0 1,-1 0-1,0 0 0,-8-4 1,5 1-18,-2 0-2,0 1 0,0 0 0,-1 0 0,1 1 0,-1 0 0,-1 1 0,1 0 0,0 1 0,-1 0-1,0 1 1,0 0 0,0 1 0,-14 0 0,5-1-17,-10 1-38,1 1-1,-1 1 1,1 2-1,-1 1 0,1 1 1,-37 12-1,63-16 99,-25 6-51,-1 2 1,1 1-1,1 2 1,0 0-1,-31 20 1,44-22-37,0 0 1,1 1-1,0 1 1,1 0-1,0 1 1,1 0-1,0 1 1,1 0-1,-14 25 1,21-34-74,2 0 1,-1 0 0,0 0-1,1 0 1,0 0-1,0 1 1,1-1 0,-1 1-1,1-1 1,0 1-1,1-1 1,0 1 0,-1 0-1,2-1 1,-1 1-1,1 0 1,0-1 0,0 1-1,0-1 1,1 1-1,0-1 1,0 1 0,0-1-1,0 0 1,1 0-1,0 0 1,0-1 0,1 1-1,6 7 1,42 24-2415,-3-1-107</inkml:trace>
</inkml:ink>
</file>

<file path=ppt/ink/ink93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9.2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9 5120,'-20'-9'2560,"20"25"-1152,0-16 3712,9 16-4480</inkml:trace>
</inkml:ink>
</file>

<file path=ppt/ink/ink93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9.59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11264,'0'0'5631,"9"85"-5631,-4-60 5760,10-6-5760,-6-4 128,5 4-128,0-3 0,0-3-256,-5-3 0,0-4-512,-4-3 128,-5-3-1664,0 0 129,9-12-641,-3 5 128</inkml:trace>
</inkml:ink>
</file>

<file path=ppt/ink/ink93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19.92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226 453 10496,'-3'28'3153,"3"-25"-3065,0 1 0,1-1 0,-1 0 0,1 0 0,-1 0 0,1 0 0,0 0 0,0 1 0,0-2 0,1 1 0,-1 0 0,1 0 0,-1 0 0,1-1 0,0 1 0,0 0 0,0-1 0,3 3-1,20 12 4155,-12-11-4125,0 0-1,0 0 1,1-2 0,0 1 0,0-2-1,0 0 1,0 0 0,0-1-1,0-1 1,1-1 0,-1 0-1,0 0 1,0-2 0,1 0 0,-1 0-1,20-7 1,-13 3 115,1-1-1,-1 0 1,-1-2-1,1 0 1,-1-2 0,29-20-1,-39 24-102,0-1 1,-1 0-1,0 0 0,-1-1 0,1-1 0,-2 1 1,1-1-1,-2 0 0,1-1 0,-1 1 0,-1-1 0,0 0 1,0-1-1,-1 0 0,-1 1 0,0-1 0,2-17 1,-4 22-101,-1 0 1,0 0 0,-1 0-1,0 0 1,0 1 0,0-1-1,-1 0 1,0 1 0,0-1-1,0 1 1,-1-1 0,0 1-1,0 0 1,-1 0 0,0 1-1,-6-8 1,4 4-22,-4-5 3,-1 1 1,0 0 0,-1 1 0,0 0 0,-1 1 0,0 0-1,-1 1 1,-20-12 0,30 19-12,-9-4 0,0-1 0,-1 2 0,1 0 0,-1 0 0,0 1 0,-1 1 0,1 0 0,-1 2 0,0-1 0,0 2 0,0 0 0,-16 0 0,30 1 0,-17 0-25,0 0 0,0 1 0,0 1 0,0 0 0,0 1 0,1 1 0,-1 1-1,1 1 1,0 0 0,1 1 0,-1 1 0,1 1 0,1 0 0,0 1 0,0 0 0,-21 20 0,23-19-315,2 0 0,0 1 0,0 0 0,1 1 0,0 0 0,1 1 0,1 0 0,0 0 0,1 0 0,0 1 0,1 0 0,1 1 0,1-1 0,0 1 0,-2 18 0,0 40-2882</inkml:trace>
</inkml:ink>
</file>

<file path=ppt/ink/ink93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0.4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0 3200,'-20'4'7513,"1"1"-5540,18-4-1868,0 1-1,1-1 1,-1 1-1,0-1 1,0 1-1,1-1 1,-1 1 0,1-1-1,-1 1 1,1-1-1,0 1 1,0 0-1,0-1 1,0 1-1,0 0 1,0 1 0,10 111 1731,-2-50-1475,6 312 407,-14-343-1446,2 0 1,1 0 0,14 58 0,4-10-1499</inkml:trace>
</inkml:ink>
</file>

<file path=ppt/ink/ink93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1.4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182 802 4608,'-10'9'4278,"11"-3"-1337,27-1-47,37-9-1850,-45-3-629,1-1 0,-2 0 0,1-2 0,-1 0 1,0-2-1,29-22 0,-23 15-143,19-12 245,-1-3-1,-2-1 0,65-72 0,-88 86-481,0-1-1,-2 0 1,-1-1 0,0-1-1,-2 0 1,-1-1-1,-1 0 1,-1-1-1,8-30 1,-16 50-50,-1-1 0,0 0 0,0 0 0,0 0 0,-1 1 1,0-1-1,0 0 0,-1 0 0,0 0 0,0 0 0,0 1 0,-1-1 0,0 1 0,-1-1 0,-3-7 0,1 7 5,0 0 0,0 1-1,-1 0 1,0 0-1,0 0 1,0 1 0,-1-1-1,0 2 1,0-1 0,0 1-1,-1 0 1,1 1-1,-13-5 1,-2-1-29,0 2 0,0 0 0,0 1 0,-1 1-1,-46-3 1,27 10 18,0 3 0,1 1-1,-1 2 1,1 2 0,-48 18-1,67-20 26,1 1-1,-1 0 1,1 2 0,1 1-1,-34 24 1,47-31 15,0 0 1,1 0-1,0 1 1,0 0-1,0 0 1,0 1 0,1 0-1,0 0 1,1 0-1,-1 0 1,1 1-1,1-1 1,0 1-1,0 0 1,0 0 0,1 0-1,0 1 1,0-1-1,1 0 1,1 1-1,-1-1 1,1 1-1,1 9 1,6 18 91,1 0 0,1-1 0,2 0 0,30 65 0,-8-39-28,2-1 1,3-1-1,78 91 1,-72-94-269,-17-22-737,61 58-1,-69-76-695,0 0 1,34 20-1,-24-17-1070</inkml:trace>
</inkml:ink>
</file>

<file path=ppt/ink/ink93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1.8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157 336 7552,'1'0'286,"0"-1"1,1 1 0,-1 0-1,0-1 1,0 1 0,0 0-1,0 0 1,1 0 0,-1 0-1,0 0 1,0 0 0,1 0 0,-1 0-1,0 0 1,0 0 0,0 1-1,1-1 1,-1 1 0,0-1-1,0 1 1,0-1 0,0 1-1,0-1 1,1 2 0,1-1-144,0 1 0,0-1 0,0 0 0,0 0 0,1 0 0,-1-1 0,0 1 0,0-1 0,7 0 0,5-5 0,0 0 1,-1-2-1,0 0 1,0 0-1,0-1 1,-1-1-1,0 0 1,-1-1-1,15-15 1,-20 19-19,-1 0 1,0 0-1,-1-1 1,0 0-1,0 0 0,0-1 1,-1 1-1,0-1 1,0 0-1,-1 0 1,0 0-1,0 0 1,-1-1-1,0 1 1,0-1-1,-1 1 1,-1-1-1,1-13 0,-2 18-94,0-1 0,0 1 0,0 0 0,0-1-1,-1 1 1,0 0 0,0 0 0,0 0 0,0 0 0,0 0-1,-1 0 1,0 1 0,0-1 0,0 1 0,0 0-1,0 0 1,-1 0 0,1 0 0,-1 1 0,0-1-1,0 1 1,0 0 0,0 0 0,-8-2 0,3 1-13,1 1 0,-1 1 0,1-1 0,-1 2 0,1-1 0,-1 1 1,1 0-1,-1 1 0,1 0 0,-1 0 0,1 1 0,-1 0 0,-7 3 0,-1 1 19,1 1-1,0 1 1,0 0-1,1 1 0,0 1 1,0 0-1,1 1 1,1 0-1,-20 22 0,25-23-2,0 0 0,0 0 0,2 1 1,-1 0-1,1 1 0,1-1 0,0 1 0,1 0 0,0 0 0,1 0 0,0 1 0,1-1 0,0 1 0,0 21 0,2-20-4,1 0-1,1 0 1,0 0-1,0 0 1,2 0 0,-1-1-1,2 0 1,0 1 0,0-2-1,2 1 1,-1 0-1,2-1 1,-1-1 0,2 1-1,-1-1 1,2-1 0,-1 1-1,1-2 1,1 1-1,0-1 1,0-1 0,19 11-1,-18-12-330,2-1-1,-1 0 0,1-1 1,-1-1-1,1 0 1,1-1-1,-1 0 0,0-1 1,1-1-1,-1 0 1,1-1-1,-1 0 0,28-5 1,18-7-2408</inkml:trace>
</inkml:ink>
</file>

<file path=ppt/ink/ink93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2.9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0 578 9856,'26'-50'4708,"-23"42"-4147,0 0 0,1 0 0,0 1 0,0-1 0,1 1 0,0 0 0,1 0 0,-1 0 0,1 1 0,10-8 0,13-7-526,-19 15-21,-1 0 1,0 0-1,0-1 0,-1-1 1,1 1-1,-2-1 0,13-17 1,-9 8 77,-2-1 0,0 0 0,-1-1-1,-1 1 1,9-38 0,-13 44 42,-1 1-1,0 0 1,-1-1 0,0 0-1,-1 1 1,-1-1-1,1 1 1,-2-1 0,0 1-1,0-1 1,-8-21-1,10 31-96,-1 0 0,0 0 0,1 0 0,-1 0 0,0 0 0,0 0 0,0 0 0,0 0 0,-1 0 0,1 1-1,-1-1 1,1 0 0,-1 1 0,1-1 0,-1 1 0,0-1 0,0 1 0,0 0 0,0 0 0,0 0 0,0 0 0,0 0-1,0 0 1,0 1 0,0-1 0,0 1 0,0-1 0,-1 1 0,1 0 0,0 0 0,0 0 0,0 0 0,-1 0 0,1 0 0,0 1-1,-3 0 1,2 1-9,1-1 0,0 1 0,0-1-1,0 1 1,0 0 0,0 0-1,0 0 1,0 0 0,0 0-1,1 0 1,-1 0 0,1 1 0,0-1-1,0 1 1,0-1 0,0 1-1,0-1 1,0 1 0,1-1 0,-1 1-1,1 0 1,0-1 0,-1 1-1,1 0 1,1-1 0,-1 1-1,0 0 1,1 0 0,0 3 0,0-3-23,0 1 0,1 0 0,-1-1 0,1 0 0,0 1 0,0-1 1,0 0-1,0 0 0,1 0 0,-1 0 0,1 0 0,-1-1 0,1 1 0,0-1 1,0 1-1,0-1 0,1 0 0,-1-1 0,0 1 0,1 0 0,6 1 1,5 2-3,0-2 1,-1 1 0,30 1 0,-8-4-6,0-2 0,0-1 0,0-2 0,55-12 0,0 0-10,-63 12 12,-19 4 0,-1-1 0,1 0 0,0 0 0,-1-1 0,1-1 0,-1 1 0,0-1 0,9-5 0,-10 5 7,-9 6 13,-19 15 37,-3 4 9,13-11-52,0 1 1,1 1 0,1-1-1,0 2 1,0-1 0,1 1-1,1 1 1,0-1 0,1 1-1,1 0 1,0 1 0,2-1-1,-1 1 1,2 0 0,-2 19-1,4-30-14,0 0 0,1 0 0,-1 0 0,1 0 1,0-1-1,0 1 0,1 0 0,-1 0 0,1-1 0,0 1 0,0-1 0,1 0 0,-1 1 0,1-1 0,0 0 0,0-1 0,6 7 0,-3-5 0,1 0 0,-1-1 0,1 0-1,0 0 1,0 0 0,1-1-1,-1 0 1,1 0 0,15 3-1,2-2 5,0-1 0,1-1 0,-1-1 0,1-2 0,43-5 0,-34 1 13,-4 2-2,-1-1 0,0-1 0,0-2 0,-1-1-1,46-19 1,-46 8-121,-29 18 105,1 0 0,-1 1 1,1-1-1,0 0 1,0 1-1,-1-1 1,1 1-1,0-1 1,0 1-1,0-1 1,0 1-1,-1 0 1,1-1-1,0 1 1,0 0-1,0 0 0,0 0 1,0 0-1,2 0 1,2 8 65,-3-3-13,11 9 32,1-2 0,0 1 0,0-2 0,1 0 0,1 0 0,0-2-1,0 0 1,1-1 0,0 0 0,0-2 0,1 0 0,0-1 0,0 0 0,33 3 0,-28-5 3,1-1 0,0-1 0,-1-1 0,1-1 0,0-1 0,-1-1 0,1-1 1,-1-1-1,0-1 0,-1-1 0,32-15 0,-39 14-4,-1 0 1,0-1-1,-1-1 0,14-13 0,-20 16-75,0 1-1,0-1 1,-1-1-1,0 1 1,-1-1-1,0 0 0,0 0 1,-1 0-1,6-14 1,-7 12-26,-1-1 1,1 1-1,-1-1 1,-1 0 0,0 0-1,-1 0 1,0 0-1,-1 0 1,0 0-1,0 0 1,-1 0-1,-1 1 1,0-1-1,0 1 1,-1-1 0,0 1-1,-1 0 1,0 1-1,-1-1 1,0 1-1,-8-10 1,7 10-13,0 0-1,0 1 1,-1 0 0,0 0 0,0 0-1,-1 1 1,0 1 0,0 0 0,0 0 0,-1 0-1,-11-3 1,7 5 6,0 1 0,-1 1 0,1 0-1,-1 0 1,0 2 0,0 0 0,1 1 0,-1 0 0,0 1-1,1 1 1,-1 0 0,1 1 0,0 0 0,-24 12-1,20-6-17,0 0-1,1 2 1,0 0-1,0 1 0,1 0 1,1 1-1,1 1 1,-25 32-1,32-37-213,0 1 0,0-1 0,1 1 0,0 0 0,1 1 0,1 0 0,0-1 0,0 1 0,1 0 0,1 1 0,0-1 0,0 0 0,1 1 0,1-1 0,1 19 0,-1-28 34,0 0 1,0-1-1,1 1 1,-1 0-1,1 0 0,-1-1 1,1 1-1,0 0 1,0-1-1,0 1 1,0-1-1,0 1 1,1-1-1,-1 1 1,1-1-1,0 0 1,-1 0-1,1 0 1,0 0-1,0 0 0,0 0 1,1 0-1,-1-1 1,0 1-1,4 1 1,19 11-3128</inkml:trace>
</inkml:ink>
</file>

<file path=ppt/ink/ink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50.2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 2560,'0'8'1280,"9"-8"-768,-9 11 1920,0 12-1792,0 2 128,0-5 384,0 10 0,0 2-1536,0 7 128,0 4 896,0-11 0,9-9-384,2 0 128,3-4-640,4-10 0,5-9-1152,5-9 0</inkml:trace>
</inkml:ink>
</file>

<file path=ppt/ink/ink93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3.4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7 8832,'-8'-7'3911,"7"21"-128,7 40 1120,-4-30-5319,13 301 2442,-9 39 214,8-111-1274,-8-202-847,2 1 0,30 98 0,-35-142-164,0 0 0,0 0 0,1 0 1,0-1-1,0 0 0,1 0 0,0 0 1,0 0-1,0-1 0,13 11 0,-15-14-153,1-1 0,-1 1 0,1-1 0,0 0-1,0 0 1,0-1 0,0 1 0,0-1 0,0 0 0,0 0 0,1 0 0,-1 0-1,0-1 1,0 0 0,1 0 0,-1 0 0,0 0 0,0-1 0,1 1 0,-1-1-1,0 0 1,0-1 0,6-1 0,29-17-2959,-1 0-192</inkml:trace>
</inkml:ink>
</file>

<file path=ppt/ink/ink93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3.82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 8576,'38'9'4224,"4"7"-3840,-33-16 6399,38 7-6783,-8 0 128,26-1-256,-13-3 0,28-12-1408,-20 2 128,15-12-1151,-22-1 127</inkml:trace>
</inkml:ink>
</file>

<file path=ppt/ink/ink93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4.1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172 561 7296,'0'5'515,"-1"1"1,1-1-1,0 0 1,1 1-1,-1-1 1,1 0-1,0 0 0,0 0 1,1 1-1,0-1 1,0 0-1,0-1 1,0 1-1,1 0 1,-1-1-1,1 1 1,0-1-1,1 0 1,4 5-1,-3-4-287,-1-1 1,1 1-1,0-1 0,1-1 1,-1 1-1,0-1 0,1 0 1,0 0-1,0 0 0,8 2 1,1-2-91,-1-1 0,0-1 0,1 0 0,-1-1 0,1-1 0,-1 0 0,0-1 0,0 0 0,0-1 0,0 0 0,0-2 0,0 0 0,-1 0 0,15-9 0,-2 1 218,-1-1 1,-1-1-1,0-2 1,-2 0-1,0-2 0,27-28 1,-41 39-317,-1-1-1,0 0 1,-1 0 0,0-1 0,0 0-1,-1 0 1,0 0 0,-1-1 0,0 1-1,-1-1 1,0 0 0,-1 0 0,0 0 0,0-1-1,-2 1 1,1 0 0,-1-1 0,-1 1-1,0 0 1,-1 0 0,-4-17 0,2 11-67,0 1 0,-2 0 1,0 0-1,0 0 0,-2 1 1,0 0-1,-19-27 0,17 30 2,-1 0-1,-1 0 0,0 1 1,-1 1-1,0 0 1,0 1-1,-1 0 0,0 1 1,-25-11-1,15 14 3,0 0 0,0 2-1,-1 0 1,0 2 0,1 0 0,-1 2-1,0 1 1,1 1 0,-1 1 0,-40 12-1,50-11-33,0 0 0,0 1 1,0 1-1,1 0 0,0 1 0,0 1 0,1 0 0,-24 21 0,31-25-181,0 1 0,0-1-1,0 1 1,1 0 0,0 1-1,0-1 1,1 1 0,0 0-1,0 0 1,0 1 0,1-1-1,0 1 1,1 0 0,-1-1-1,2 1 1,-1 0 0,1 0-1,0 0 1,1 1-1,0-1 1,0 0 0,0 0-1,1 0 1,1 0 0,-1 0-1,1 0 1,1 0 0,4 10-1,12 23-2832</inkml:trace>
</inkml:ink>
</file>

<file path=ppt/ink/ink93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4.5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16384,'-5'161'8191</inkml:trace>
</inkml:ink>
</file>

<file path=ppt/ink/ink93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4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3 392 7296,'14'46'10194,"-5"-7"-8079,-7-32-2003,-1 1 0,1-1 1,1 1-1,0-1 0,0 0 1,0 1-1,0-2 0,1 1 1,1 0-1,-1-1 0,1 0 1,0 0-1,0 0 0,1 0 1,8 6-1,-5-6-23,-1-1 0,1 0 0,0-1 0,1 0 0,-1 0 0,1-1 0,0 0 1,-1 0-1,1-1 0,18 1 0,-6-2-41,1-2 0,-1 0 0,0-1 0,1-1 0,-1-1 1,-1-1-1,1-1 0,-1-1 0,0-1 0,24-13 0,-28 12-2,-1-1 0,0-1 0,0-1 0,-1 0 0,-1-1 0,0 0-1,-1-1 1,-1-1 0,0 0 0,0 0 0,-2-2 0,0 1 0,-1-1-1,-1 0 1,0-1 0,-1 0 0,-1 0 0,-1-1 0,4-24 0,-8 34-16,0 0 1,0 0-1,-1 0 1,0 0 0,-1 0-1,1 0 1,-2 0-1,1 0 1,-2 0 0,1 1-1,-1-1 1,0 0 0,-1 1-1,0 0 1,0 0-1,-1 0 1,0 1 0,0-1-1,-1 1 1,0 0-1,0 1 1,-11-10 0,7 9-20,0 0 1,0 1-1,-1 1 1,0 0-1,0 0 1,0 1-1,0 0 0,-1 1 1,0 0-1,1 1 1,-1 0-1,-16 1 1,8 2-11,-1 2 0,1 0 1,0 1-1,0 1 0,1 1 1,-22 9-1,10-1-62,0 1 0,1 1 0,-27 20 0,41-25-61,1 0-1,1 2 0,0-1 1,1 2-1,0 0 1,1 0-1,-15 23 0,22-28-79,-1 1-1,2-1 0,-1 1 1,1 0-1,1 0 0,0 0 0,0 1 1,1-1-1,0 1 0,1-1 1,0 1-1,1 0 0,1 17 1,0-24 40,-1-1 0,1 1-1,0 0 1,0-1 0,0 1 0,0 0 0,1-1 0,-1 1 0,1-1 0,0 0 0,0 0 0,0 1 0,0-1-1,1-1 1,-1 1 0,1 0 0,0-1 0,0 1 0,0-1 0,0 0 0,0 0 0,0 0 0,1 0 0,-1 0-1,1-1 1,-1 0 0,6 2 0,-7-2 72,52 20-2982</inkml:trace>
</inkml:ink>
</file>

<file path=ppt/ink/ink93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5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7168,'8'-19'2420,"-8"19"-2364,0 0 0,0 0 0,1 0 0,-1 0 0,0 0 0,0 0 0,0 0 0,0 0 0,0 0 0,1 0 0,-1 0 0,0 0 0,0 0 0,0 0 0,0 0 0,0 0 0,1 0 0,-1 0 0,0 0 0,0 0 0,0 0 0,0 0 0,0 0 0,1 0 0,-1 0 0,0 0 0,0 0 0,0 0 0,0 1 0,0-1 0,0 0 0,0 0 0,0 0 0,1 0 0,-1 0 0,0 0 0,0 0 0,0 1 0,0-1 0,0 0 0,0 0 0,0 0 0,0 0 0,0 0 0,0 1 0,0-1 0,0 0 0,0 0 0,0 0 0,0 0 0,0 0 0,0 1 0,0-1 0,0 0 0,0 0 0,4 41 5175,-3-19-4861,7 195 1613,-7-131-916,2 57 637,13 202 454,-12-313-2283,-1 4 83,2 0 0,14 48 1,-17-76-256,0 1 1,1-1 0,1 0-1,-1 0 1,1 0-1,1 0 1,-1-1 0,1 1-1,1-1 1,-1-1 0,1 1-1,0-1 1,1 0-1,0 0 1,9 6 0,-14-11 61,0 0 0,0 1 1,0-2-1,0 1 0,0 0 1,0 0-1,0-1 0,0 1 1,0-1-1,1 1 0,-1-1 1,0 0-1,0 0 0,0 0 1,1 0-1,-1 0 1,0-1-1,0 1 0,0-1 1,0 1-1,1-1 0,2-1 1,21-7-2838</inkml:trace>
</inkml:ink>
</file>

<file path=ppt/ink/ink93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5.5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34 464 11392,'-34'70'5631,"48"8"-10238,-8-59 11006,17 10-11006,-4-2-1</inkml:trace>
  <inkml:trace contextRef="#ctx0" brushRef="#br0" timeOffset="1">100 0 13312,'-34'16'6655,"68"16"-14718,-25-28 13310,10 5-9470,-5-6 127</inkml:trace>
</inkml:ink>
</file>

<file path=ppt/ink/ink93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6.6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314 786 7424,'2'-3'526,"-1"0"0,0 0 0,1 0 0,-1 1 0,1-1 0,0 1 0,0-1 0,0 1 1,0 0-1,0 0 0,0-1 0,1 2 0,-1-1 0,1 0 0,-1 0 0,1 1 0,0-1 0,0 1 0,-1 0 1,6-1-1,34-22 564,11-26-997,-3-2-1,78-103 0,-110 131-50,-2 0 0,18-36 0,-29 49-44,0 0 0,0-1-1,-1 0 1,-1 0-1,0 0 1,-1-1-1,2-22 1,-4 25-3,0 0 0,-1 0 0,0 0 0,0 0 0,-1 0 0,0 0 0,-1 1-1,0-1 1,-1 1 0,0-1 0,0 1 0,-1 0 0,0 1 0,-1-1 0,0 1 0,0 0 0,0 1 0,-1 0 0,-1 0-1,-8-7 1,8 8 5,0 1 0,0 1 0,0 0 0,-1 0 0,1 1 0,-1-1 0,0 2 0,0 0 0,0 0 0,-1 0 0,1 1 0,0 1 0,0-1 0,-15 2 0,8 0 0,-15-2 16,0 1 0,0 2 0,0 1 0,0 2 0,0 1 0,1 1 0,-49 19 0,66-22 10,1 1-1,0 1 0,0 0 0,0 1 0,1 0 1,0 0-1,0 2 0,1-1 0,0 1 1,-17 20-1,19-15 26,1 1 0,1 0 0,0 0 1,1 0-1,1 1 0,0 0 0,1 0 0,1 0 0,1 0 1,0 0-1,1 0 0,0 0 0,1 0 0,5 20 1,3 5 93,2 0 1,2 0-1,2-1 1,1-1-1,2-1 1,2 0 0,1-1-1,51 65 1,13 0-499,144 134 0,-212-220 197,6 11-257,-16-18 69,0-1 0,1 0 0,16 14 0,-22-20 182,0-1 1,0 1-1,0-1 0,0 0 0,0 0 0,0 0 0,0 0 0,1 0 0,-1-1 0,0 1 0,1 0 0,-1-1 0,0 0 0,1 0 1,-1 0-1,1 0 0,-1 0 0,0 0 0,1 0 0,-1-1 0,0 1 0,1-1 0,2-1 0,11-8-570,-1 0-1,-1-2 1,0 1-1,0-2 1,-1 1-1,-1-2 1,17-23-1,15-14 407,31-34 3526,-74 84-2952,0-1 1,0 1 0,0 1 0,0-1-1,0 0 1,0 0 0,0 0-1,1 0 1,-1 1 0,0-1 0,0 1-1,1-1 1,-1 1 0,3-1-1,-3 1-134,-1 0-1,1 0 0,-1 0 0,1 0 1,0 1-1,-1-1 0,1 0 0,0 0 1,-1 0-1,1 1 0,-1-1 0,1 0 1,-1 1-1,1-1 0,-1 1 0,1-1 1,-1 1-1,1-1 0,-1 1 0,0-1 1,1 1-1,0 0 0,11 45 2615,-6-21-2042,-4-18-641,1-2 1,1 1 0,-1 0 0,1-1 0,0 1 0,0-1 0,1 0-1,0-1 1,-1 1 0,2-1 0,-1 0 0,0 0 0,1 0-1,0-1 1,0 0 0,0 0 0,0-1 0,0 1 0,0-1-1,1-1 1,-1 1 0,1-1 0,-1 0 0,1-1 0,0 1-1,7-2 1,6 1-40,0-1-1,1-1 0,-1-1 0,0-1 1,-1-1-1,1-1 0,22-9 1,-5 0-9,0-2 0,-2-1 0,42-28 0,-65 37 2,0 0 0,-1-1 0,0 0 1,-1 0-1,0-1 0,-1-1 0,0 0 0,-1 0 1,0-1-1,-1 1 0,9-24 0,-14 30-12,0 0-1,0-1 1,-1 1 0,1 0-1,-2 0 1,1-1-1,-1 1 1,0 0-1,0-1 1,0 1-1,-1 0 1,0-1 0,-1 1-1,1 0 1,-1 0-1,0 0 1,-5-10-1,2 7 0,-1 1 0,0-1 0,0 1-1,-1 0 1,0 0 0,0 0 0,0 1 0,-1 0-1,-13-7 1,13 8-14,-1 1 1,0 0-1,-1 0 0,1 1 0,-1 1 0,0-1 0,0 2 0,0-1 1,0 1-1,0 1 0,-1 0 0,-18 1 0,20-1 6,-22 1-50,0 1-1,0 1 1,1 1-1,-57 15 1,55-10-54,1 2 1,0 1 0,1 1-1,0 2 1,0 1 0,2 2-1,-42 30 1,61-41-32,1 1 0,0 0 0,1 0 0,-1 0 0,1 1-1,1 0 1,0 0 0,-6 10 0,11-15 53,-1 0 0,1 0 0,-1 0 0,1 1-1,0-1 1,0 0 0,1 1 0,-1-1 0,1 0 0,-1 1-1,1-1 1,0 1 0,0-1 0,1 1 0,-1-1 0,1 0-1,-1 1 1,1-1 0,0 0 0,1 0 0,-1 1-1,0-1 1,1 0 0,0 0 0,0 0 0,0-1 0,3 4-1,-2-2-68,1 0 0,0 0 0,0-1 0,0 0 0,0 0 0,1 0 0,0 0-1,-1-1 1,1 0 0,0 0 0,0 0 0,0 0 0,0-1 0,0 0 0,6 1-1,2-1-125,0-1 0,1 0 0,-1 0-1,19-4 1,3-2 8,0-2 0,0-1 0,-1-1-1,48-23 1,-9 3 168,45-15 462,113-44 3952,-231 88-4236,1 1 1,-1-1-1,1 1 1,-1 0-1,1-1 1,-1 1-1,1 0 1,0 0-1,-1-1 1,1 1-1,-1 0 1,1 0-1,0 0 1,-1 0-1,1 0 1,0 0-1,-1 0 1,1 0-1,-1 0 1,1 0-1,0 0 1,-1 0-1,1 1 1,0-1-1,-1 0 1,1 0-1,-1 1 1,1-1 0,-1 0-1,1 1 1,-1-1-1,1 0 1,0 1-1,-4 21 1454,-21 25-170,15-33-1134,1 0-1,0 1 1,1 1 0,1-1-1,0 1 1,1 0-1,1 0 1,0 1-1,-1 17 1,4-28-206,1-1 1,-1 1-1,1-1 1,0 1-1,1-1 0,-1 1 1,1-1-1,1 0 1,-1 1-1,0-1 0,1 0 1,0 0-1,1 0 1,-1 0-1,1 0 1,0-1-1,0 1 0,0-1 1,1 1-1,-1-1 1,1 0-1,0-1 0,0 1 1,1-1-1,-1 0 1,1 0-1,-1 0 0,1 0 1,0-1-1,0 0 1,9 3-1,1-2-426,0 0 1,0-1-1,0-1 0,0 0 1,0-1-1,0-1 0,0 0 1,0-1-1,0-1 0,25-7 1,23-7-2411</inkml:trace>
</inkml:ink>
</file>

<file path=ppt/ink/ink93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7.2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29 24 10624,'-12'-22'2152,"12"21"-2092,0 1 0,0 0 0,0 0 1,-1 0-1,1 0 0,0 0 0,0 0 0,0 0 0,0 0 0,0-1 0,-1 1 0,1 0 1,0 0-1,0 0 0,0 0 0,0 0 0,-1 0 0,1 0 0,0 0 0,0 0 0,0 0 0,0 0 1,0 0-1,-1 0 0,1 0 0,0 0 0,0 0 0,0 0 0,0 0 0,-1 1 0,1-1 1,0 0-1,0 0 0,0 0 0,0 0 0,0 0 0,0 0 0,-1 0 0,1 0 0,0 1 0,0-1 1,0 0-1,0 0 0,0 0 0,0 0 0,0 0 0,0 1 0,0-1 0,0 0 0,-1 0 1,1 0-1,0 0 0,0 0 0,0 1 0,0-1 0,0 0 0,0 0 0,0 1 0,-4 54 6049,3-26-5821,-4 240 544,5 62-192,0-295-527,0 49 364,11 85-1,-8-144-446,1-1-1,2 0 0,0 0 1,2 0-1,0 0 1,2-2-1,24 45 1,-29-61-287,1-1 0,0 0 0,0 0 0,0 0 0,1-1 0,0 0 0,0 0 0,0-1 0,0 0 0,1 0 0,-1 0 1,1-1-1,0-1 0,0 1 0,1-1 0,-1 0 0,0-1 0,1 0 0,-1-1 0,1 1 0,-1-1 0,12-2 0,34-5-2942</inkml:trace>
</inkml:ink>
</file>

<file path=ppt/ink/ink93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7.5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25 8192,'53'-12'4096,"22"5"-3072,-57 1 5503,44 15-6143,-16-1 128,39 4 128,-19-1 0,23 1-1536,-23 1 0,10-6-1536,-21-4 1,-12-13-257,-9-3 0</inkml:trace>
</inkml:ink>
</file>

<file path=ppt/ink/ink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0.45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0 2816,'17'1'433,"0"0"1,1 2-1,-1 0 0,0 0 1,0 2-1,-1 0 0,1 1 0,-1 1 1,-1 0-1,1 1 0,-1 1 1,0 0-1,-1 1 0,0 0 1,16 17-1,192 200 863,-182-179-884,-3 1 0,-2 2 0,35 67 0,-55-87-295,-2 0 0,-2 1 0,0 1 0,-2 0 0,-2 0-1,-1 1 1,-1-1 0,-2 1 0,-2 1 0,-1-1 0,-1 0 0,-7 41 0,1-36-5,-1-1 0,-2 0 0,-1 0 0,-3-2 0,0 1 0,-3-2 0,0 0 0,-3-1 0,0-1 0,-38 46 0,53-74-284,1 0 0,-1 0 1,0-1-1,0 1 0,-1-1 0,1 0 1,-1-1-1,0 1 0,-12 4 1,16-7 76,0 0 1,-1 0-1,1-1 1,-1 1-1,1-1 1,-1 0 0,1 1-1,-1-1 1,1 0-1,-1 0 1,1-1 0,-1 1-1,1-1 1,-1 1-1,1-1 1,-1 0-1,1 1 1,0-1 0,-1-1-1,1 1 1,0 0-1,0 0 1,0-1 0,0 1-1,0-1 1,-3-3-1,0-2-1739,9-2-86</inkml:trace>
</inkml:ink>
</file>

<file path=ppt/ink/ink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50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80 1 7680,'-65'12'3840,"50"31"-5504,15-31 7040,6-8-5376,-3 7 0,3-3-2176,-6 0 0,5 4 1280,-16-12 128</inkml:trace>
</inkml:ink>
</file>

<file path=ppt/ink/ink94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8.0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108 386 9984,'4'15'3784,"13"-3"-4038,-1-3 1615,-5 1 2665,10 16-3027,31 32-29,-48-54-899,1 0 0,0 0 0,-1-1 1,2 1-1,-1-1 0,0 0 0,1-1 0,-1 1 0,1-1 1,10 2-1,-5-2 95,0-1 0,1-1 0,-1 0 0,1-1 0,-1 0 0,1-1 0,-1 0 1,0-1-1,17-6 0,9-5 592,49-27 1,-70 32-673,1 0-1,-2-2 0,1 0 1,-1-1-1,-1 0 0,0-1 1,-1-1-1,0 0 0,-1-1 1,-1 0-1,17-29 0,-26 39-84,1 0 0,-1-1 0,1 1 0,-2-1 0,1 1 0,-1-1 0,1 0 0,-1 0 0,-1 1 0,1-1 0,-1 0 0,0 0 0,-1 0-1,1 0 1,-1 0 0,0 1 0,-1-1 0,1 0 0,-5-9 0,1 5-29,-1 0 0,0 0 0,0 0-1,-1 1 1,0 0 0,-1 0 0,0 0 0,-12-9 0,9 10-29,1 0 1,-2 0 0,1 1 0,-1 1 0,0 0 0,0 0 0,0 1 0,-1 1 0,0 0 0,-23-4 0,31 7 33,-17-4-88,0 1 1,0 2 0,-1 0 0,1 1-1,-1 1 1,1 1 0,-1 1 0,1 1 0,0 1-1,0 1 1,-29 10 0,32-9-87,-1 1 0,1 1 1,0 0-1,0 2 0,1 0 1,0 1-1,1 1 0,-21 18 0,36-28 141,0-1-1,0 1 0,1-1 1,-1 1-1,0-1 0,1 1 1,0 0-1,-1 0 1,1 0-1,0 0 0,0 0 1,0 0-1,0 0 0,0 0 1,0 1-1,1-1 0,-1 0 1,1 0-1,-1 1 0,1-1 1,0 0-1,0 1 1,0-1-1,0 0 0,1 0 1,-1 1-1,1-1 0,0 4 1,0-4-9,0 1 1,1-1-1,-1 1 1,0-1-1,1 0 1,-1 0-1,1 0 1,-1 0-1,1 0 1,0 0-1,0 0 1,0 0-1,0-1 1,1 1-1,-1-1 1,0 1-1,1-1 1,-1 0-1,0 0 1,1 0-1,-1 0 1,5 0-1,5 2-146,1-1 0,-1 0 0,1-1 0,16 0 0,29-5-351,0-2 1,96-23-1,149-61 2204,-301 90-1602,38-7 911,-39 7-899,0 0 1,-1 0 0,1 0-1,0 0 1,0 0 0,0 0-1,0 0 1,0 0-1,-1 0 1,1 1 0,0-1-1,0 0 1,0 1 0,-1-1-1,1 0 1,0 1 0,0-1-1,-1 1 1,1 0 0,0-1-1,-1 1 1,1-1 0,-1 1-1,1 0 1,-1-1-1,1 1 1,-1 0 0,1 0-1,-1 0 1,0-1 0,1 1-1,-1 0 1,0 0 0,0 0-1,0-1 1,1 1 0,-1 0-1,0 0 1,0 0-1,0 0 1,0 0 0,-1 0-1,1 1 1,-3 10 577,-1 0-1,0-1 1,-9 19-1,-1 3-160,10-20-298,0 0 0,2 0 0,-1 1 0,1-1 0,1 1 0,1-1 1,1 21-1,-1-27-146,1 0-1,1 0 1,-1 0 0,1-1 0,0 1 0,0-1 0,1 1 0,0-1 0,0 0-1,1 0 1,-1 0 0,1-1 0,0 1 0,1-1 0,-1 0 0,10 8 0,-5-7-187,0-1 1,0 1 0,0-1 0,1-1 0,0 0 0,0 0 0,0-1 0,0 0 0,1-1-1,-1 0 1,19 0 0,-10-1-800,1-1 0,0-2-1,-1 0 1,1 0 0,26-9-1,8-3-2237</inkml:trace>
</inkml:ink>
</file>

<file path=ppt/ink/ink94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8.8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237 189 7296,'0'0'77,"0"0"0,-1 0 0,1 0 0,0 0 0,0 0 0,-1-1 0,1 1 0,0 0 0,-1 0 0,1 0 0,0-1 0,0 1 0,-1 0 0,1 0 0,0-1 0,0 1 0,0 0 1,0-1-1,-1 1 0,1 0 0,0-1 0,0 1 0,0 0 0,0-1 0,0 1 0,0 0 0,0-1 0,0 1 0,0 0 0,0-1 0,0 1 0,0 0 0,0-1 0,0 1 0,0 0 0,0-1 0,0 1 0,0 0 0,0-1 0,1 1 0,-1 0 0,0-1 1,0 1-1,0 0 0,1-1 0,20-18 3280,52-26 1327,-39 26-4110,-33 18-566,135-78 646,-131 77-577,0 0 1,0 0 0,1 0 0,-1 1-1,0 0 1,1 0 0,-1 0-1,1 1 1,-1 0 0,1 0 0,0 0-1,-1 1 1,1-1 0,-1 1-1,0 1 1,1-1 0,-1 1 0,0 0-1,0 0 1,0 1 0,0-1-1,0 1 1,0 0 0,-1 0 0,0 1-1,1-1 1,-1 1 0,0 0-1,-1 0 1,1 1 0,-1-1 0,0 1-1,0-1 1,0 1 0,-1 0-1,1 0 1,-1 0 0,0 1 0,-1-1-1,0 0 1,2 8 0,-1 3-14,-1 0 0,-1 0 0,0 0 0,-1 0 0,0 0 0,-2 0 0,0-1 0,0 1 0,-2-1 0,0 0 0,0 0 0,-9 15 0,-1 2 18,-1-2 0,-1 0 0,-1-1 1,-2-1-1,-1-1 0,-30 31 1,30-35-30,-2-2 0,0-1 1,-2 0-1,0-2 0,-1-1 1,0-1-1,-1-1 0,-1-1 1,-30 9-1,54-21-46,-15 5 17,0-1 0,-1-1-1,1 0 1,-1-1 0,-32 1-1,50-5-34,0 0 0,0 0 1,0 0-1,0 0 0,0 0 0,0 0 0,1-1 0,-1 1 0,0 0 0,0-1 0,0 0 0,1 1 1,-1-1-1,0 0 0,1 0 0,-1 0 0,1 0 0,-1 0 0,1-1 0,-1 1 0,1 0 1,0-1-1,0 1 0,0-1 0,0 1 0,0-1 0,0 0 0,0 1 0,0-1 0,0 0 0,1 1 1,-1-1-1,1 0 0,-1 0 0,1 0 0,0 0 0,0 1 0,0-1 0,0-4 0,1 2-3,-1 1 0,1-1 0,0 0 0,1 0 0,-1 1 0,1-1-1,-1 1 1,1-1 0,0 1 0,0 0 0,1 0 0,-1 0 0,1 0 0,-1 0-1,1 0 1,0 1 0,0-1 0,0 1 0,0 0 0,1 0 0,6-3 0,5-2 73,0 2 1,1-1-1,-1 2 1,1 0-1,0 1 1,0 1-1,1 0 1,-1 1-1,0 1 1,1 1-1,-1 0 1,0 1-1,0 0 1,0 2-1,0 0 1,0 0-1,-1 2 1,29 14-1,-1 3-186,-23-12 186,0 0 0,1-1-1,32 10 1,-46-18-439,0-1 0,0 1 0,0-1 0,1-1 0,-1 1 0,0-1-1,0-1 1,0 1 0,0-1 0,0 0 0,0-1 0,0 0 0,0 0 0,0 0 0,8-5 0,0-1-2607,0 1-212</inkml:trace>
</inkml:ink>
</file>

<file path=ppt/ink/ink94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9.1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9 9472,'-3'-9'4736,"40"9"-5888,-28 0 8191,23 4-7039,-4 1 0,24 6-128,-13-8 128,41 3-256,-25-3 128,7-3-1152,-15 0 128,-5-3-1407,-8-3 127</inkml:trace>
</inkml:ink>
</file>

<file path=ppt/ink/ink94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29.5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10 495 8704,'-9'3'4352,"29"13"-4864,-17-16 7423,6 31-7039,2-6 128,3 21-384,0-14 128,4 7-256,-4-12 0,6-11-1919,-6-6-1</inkml:trace>
  <inkml:trace contextRef="#ctx0" brushRef="#br0" timeOffset="1">118 13 11008,'-28'-12'5503,"39"15"-11646,-11-3 9983,8 4-7424,1 1 128</inkml:trace>
</inkml:ink>
</file>

<file path=ppt/ink/ink94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0.0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255 317 7168,'-1'0'300,"0"0"0,0 0 0,0 0 0,0 0 0,0 1-1,0-1 1,0 0 0,0 1 0,0-1 0,0 1 0,0-1 0,0 1 0,0-1 0,0 1 0,0 0 0,1-1 0,-1 1 0,0 0 0,0 0 0,1-1 0,-1 1 0,1 0 0,-1 0 0,0 0-1,1 1 1,-8 35 3175,8-28-3373,1 0 1,-1 1-1,2-1 0,-1 0 0,1 0 1,6 16-1,-5-17 80,1 0 1,0 0-1,1 0 1,0-1-1,0 1 1,1-1-1,-1 0 1,2-1-1,-1 0 1,1 0-1,0 0 1,0 0-1,0-1 1,1 0-1,0-1 1,0 0-1,9 4 1,-1-6-98,0 0 1,0-2-1,0 1 0,0-2 1,0 0-1,0-1 0,0 0 1,-1-2-1,22-6 0,-10 2 1,-1-2 1,-1 0-1,31-18 0,-44 22-47,1-1 12,0-1 1,0 0-1,-1 0 0,-1-1 0,1-1 0,-1 0 1,-1 0-1,0-1 0,9-12 0,-14 16-19,0 1-1,-1 0 0,0-1 1,0 0-1,0 0 0,0 0 1,-1 0-1,-1-1 1,1 1-1,-1-1 0,0 0 1,-1 0-1,0 0 0,0 1 1,-1-1-1,0-10 1,0 10 1,-1-1 0,0 0 0,0 1 0,-1-1 0,1 1 1,-2 0-1,1 0 0,-1 0 0,-1 0 0,0 0 0,0 0 1,0 1-1,-1 0 0,0 0 0,0 0 0,-1 1 0,-11-12 1,4 8 3,-1 0 0,0 0 1,0 1-1,-1 1 0,-1 0 1,1 1-1,-23-7 1,18 8-13,0 1 1,0 1-1,0 0 1,0 2 0,-1 0-1,1 1 1,-1 2-1,1 0 1,-28 5 0,21-2-30,0 1 1,0 1 0,0 2 0,1 0 0,1 2 0,-38 20 0,45-22-88,0 2-1,1 0 1,0 1 0,1 0-1,0 2 1,-26 27-1,37-36-12,1 0 0,0 0 0,0 1 0,0-1 0,0 1 0,1 0 0,0 0 0,0 1 0,0-1 0,1 1 0,-1-1 0,1 1 0,1 0 0,-1 0 0,0 8 0,2-11 6,0-1 0,0 1 0,0-1 0,0 1-1,0-1 1,1 1 0,-1-1 0,1 1 0,0-1-1,0 1 1,-1-1 0,2 0 0,-1 1 0,0-1 0,0 0-1,1 0 1,-1 0 0,1 0 0,0 0 0,0 0 0,3 2-1,1 1-183,0-1-1,1 0 0,-1-1 0,1 1 0,0-1 0,0 0 1,10 2-1,11 1-1102,0 0 1,52 2 0,7-3-1688</inkml:trace>
</inkml:ink>
</file>

<file path=ppt/ink/ink94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0.5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6272,'0'36'10130,"0"10"-5151,14 205-3534,-12-236-1250,1 1 0,0-1 0,1 0 0,1-1 0,0 1 0,14 25 0,-39-94-131,-15-67 0,33 112-74,0-2-1,0 1 0,1 0 1,1 0-1,0 0 0,0 0 1,1 0-1,0-1 0,1 1 1,0 0-1,0 0 0,1 1 1,1-1-1,4-10 0,-3 13 6,-1 0 0,1 0 0,0 0 0,1 1 0,-1 0 0,1 0 0,1 0 0,-1 1 0,1 0 0,0 0 0,0 1 0,0 0 0,1 0 0,-1 1-1,1-1 1,0 2 0,0-1 0,9-1 0,-1 1 62,0 0-1,1 1 1,-1 0-1,0 2 1,1 0 0,-1 0-1,1 2 1,-1 0-1,0 1 1,0 0-1,20 8 1,-27-8-30,-1 1 0,1 0 1,-1 1-1,1-1 0,-1 2 1,-1-1-1,1 1 1,-1 0-1,0 1 0,0 0 1,-1 0-1,0 0 0,0 1 1,-1 0-1,0 0 0,0 0 1,-1 1-1,0-1 0,-1 1 1,1 0-1,1 12 0,-2-2 10,-1 1 0,-1 0-1,-1-1 1,-4 36 0,1 16-839,7-39-1066,-3-31 1701,-1 0 1,0-1 0,0 1-1,1 0 1,-1-1-1,0 1 1,1 0-1,-1-1 1,0 1 0,1-1-1,-1 1 1,1-1-1,-1 1 1,1-1-1,0 1 1,-1-1 0,1 1-1,-1-1 1,1 0-1,0 1 1,-1-1 0,1 0-1,0 0 1,-1 0-1,1 1 1,0-1-1,-1 0 1,1 0 0,0 0-1,0 0 1,-1 0-1,1 0 1,0 0-1,-1 0 1,1-1 0,0 1-1,1 0 1,12-4-2927</inkml:trace>
</inkml:ink>
</file>

<file path=ppt/ink/ink94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0.9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18 596 11008,'-17'39'5503,"49"0"-7934,-24-26 10110,17 6-8959,-7-5 128,5 2-3071,-3 4-1,-6-20 4224,0 0 128</inkml:trace>
  <inkml:trace contextRef="#ctx0" brushRef="#br0" timeOffset="1">235 0 13696,'-48'0'6783,"48"20"-11262,0-17 14462,0 1-16383,0 0 1</inkml:trace>
</inkml:ink>
</file>

<file path=ppt/ink/ink94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54 270 7168,'-2'0'573,"0"0"1,-1 1-1,1-1 0,0 1 1,0 0-1,0 0 1,0 0-1,0 0 0,0 0 1,0 0-1,0 1 1,0-1-1,0 1 0,0-1 1,1 1-1,-1 0 0,1-1 1,-1 1-1,1 0 1,0 0-1,0 0 0,-2 3 1,-5 23 83,7-17-541,0 0 1,1 0 0,0 0 0,1 0 0,0 0-1,0-1 1,2 1 0,-1 0 0,1-1 0,1 1-1,-1-1 1,2 0 0,0 0 0,0-1 0,0 1-1,1-1 1,1-1 0,0 1 0,0-1 0,0 0-1,1 0 1,0-1 0,1 0 0,0-1 0,0 0-1,0 0 1,1-1 0,-1 0 0,1 0 0,0-1-1,1-1 1,-1 0 0,1 0 0,0-1 0,-1 0-1,1-1 1,0 0 0,0-1 0,15-1 0,14-7-79,-1-2 0,0-2 1,-1-1-1,37-19 1,-58 25-35,0 0 1,-1-2 0,0 0 0,0 0 0,-1-2 0,0 0 0,-1 0 0,0-1 0,-1-1 0,-1-1 0,0 1 0,13-21 0,-19 24-37,0 0 0,0-1 0,-1 0 0,-1 0 0,0 0 0,0 0 0,-1-1 0,-1 1 0,0-1 0,0 0 0,-1-12 0,-2 16-11,-1 0 0,-1 0 0,1 0 0,-1 0 0,-1 1 0,1 0 0,-1-1 1,-1 1-1,1 1 0,-1-1 0,0 1 0,-9-9 0,2 3-42,-1 1 1,-1 0-1,1 1 0,-30-16 0,19 15 14,1 2 0,-1 0 0,-1 2 0,0 0 0,0 2 0,0 1-1,0 1 1,-1 0 0,1 3 0,-1 0 0,0 1 0,1 1 0,0 2 0,-1 1 0,1 0 0,1 2-1,-31 13 1,45-16 53,1 0 0,-1 1 1,1 1-1,1-1 0,-17 15 0,24-19 7,-1 0 0,1 0 1,0 0-1,0 0 0,0 0 1,0 0-1,0 0 1,0 1-1,0-1 0,0 0 1,1 1-1,-1-1 0,0 0 1,1 1-1,-1-1 0,1 1 1,0-1-1,-1 1 0,1-1 1,0 1-1,0-1 0,0 1 1,0-1-1,0 1 1,0-1-1,0 1 0,1 0 1,-1-1-1,1 0 0,-1 1 1,1-1-1,-1 1 0,1-1 1,0 1-1,0-1 0,-1 0 1,1 0-1,0 1 0,0-1 1,0 0-1,1 0 1,-1 0-1,0 0 0,0 0 1,1 0-1,-1-1 0,0 1 1,1 0-1,1 0 0,18 7-62,-1-1 0,1-1 0,0 0 0,0-2 0,1-1-1,34 2 1,137-4-193,11 2 554,-200-3-238,-1 0 0,0 1 0,1-1 0,-1 1 0,0 0 0,1 0 0,-1 0 0,0 0 0,0 0 0,0 1 0,0 0 0,0-1 1,0 1-1,0 0 0,3 4 0,-3-2 46,-1-1 1,0 1 0,0-1-1,0 1 1,-1 0 0,1 0 0,-1 0-1,0 0 1,0 0 0,0 0-1,0 0 1,-1 0 0,0 7-1,0-3 0,1 1-1,0-1 0,0 1 1,0-1-1,1 0 0,0 1 1,1-1-1,-1 0 1,2-1-1,-1 1 0,1 0 1,0-1-1,1 0 0,0 0 1,0 0-1,8 8 1,0-4-52,0-1 1,0 0-1,1-1 1,1 0-1,-1-1 1,2-1 0,-1 0-1,1-1 1,0-1-1,22 5 1,-16-6-797,-1-1 0,1-1 0,0 0 0,0-2 0,0-1 0,0 0 0,30-7 0,-27 1-2362,-5-1-107</inkml:trace>
</inkml:ink>
</file>

<file path=ppt/ink/ink94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2.5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401 7 7680,'0'0'123,"0"0"1,0 0-1,0 0 1,0-1-1,0 1 1,0 0-1,0 0 1,0 0-1,1 0 1,-1 0-1,0-1 1,0 1-1,0 0 1,0 0-1,0 0 1,0 0-1,0-1 1,0 1 0,0 0-1,0 0 1,0 0-1,0 0 1,0-1-1,0 1 1,0 0-1,-1 0 1,1 0-1,0 0 1,0-1-1,0 1 1,0 0-1,0 0 1,0 0-1,0 0 1,0 0-1,0-1 1,-1 1-1,1 0 1,0 0-1,0 0 1,0 0-1,0 0 1,0 0-1,-1 0 1,1 0-1,0 0 1,0 0-1,0 0 1,0 0-1,-1-1 1,1 1-1,0 0 1,0 0 0,0 0-1,0 0 1,-1 0-1,1 1 1,0-1-1,0 0 1,-1 0-1,-23 7 1537,-253 118-764,184-91 43,93-34-930,0 0 1,0 0 0,0 1 0,0-1-1,0 0 1,0 0 0,1 0 0,-1 0-1,0 0 1,0 0 0,0 0-1,0 1 1,0-1 0,0 0 0,0 0-1,0 0 1,0 0 0,0 0 0,1 1-1,-1-1 1,0 0 0,0 0-1,0 0 1,0 0 0,0 1 0,0-1-1,0 0 1,0 0 0,0 0 0,0 0-1,0 1 1,-1-1 0,1 0-1,0 0 1,0 0 0,0 0 0,0 0-1,0 1 1,0-1 0,0 0 0,0 0-1,0 0 1,0 0 0,-1 0-1,1 0 1,0 1 0,0-1 0,0 0-1,0 0 1,0 0 0,-1 0 0,1 0-1,0 0 1,0 0 0,0 0-1,0 0 1,24 6 417,187 5 512,-142-10-619,1 3 0,-1 3 0,72 16 0,-113-16-185,-5-2 68,0 1 1,-1 1 0,38 17 0,-55-22-151,1 1 1,-1 0 0,0 0 0,-1 1 0,1 0 0,-1-1-1,1 2 1,-1-1 0,0 0 0,0 1 0,-1 0 0,0 0-1,1 0 1,-2 0 0,1 0 0,-1 1 0,1-1 0,-1 1-1,2 10 1,-4-12-4,1 0-1,-1 0 0,0 0 1,0 0-1,-1 0 1,1 0-1,-1 0 0,0 0 1,0 0-1,0 0 0,0 0 1,-1-1-1,0 1 1,1-1-1,-1 1 0,-1-1 1,1 1-1,0-1 1,-1 0-1,-4 4 0,-5 4 132,1-2 1,-1 0-1,-26 15 0,26-17-129,-23 14 188,-1-1 0,-2-2 0,1-1 0,-2-2 0,0-2-1,-1-2 1,-77 12 0,108-22-272,1 0 0,-1-1-1,1 0 1,-1-1-1,1 0 1,-15-3-1,19 3-231,0 0 0,0-1-1,0 1 1,0-1-1,1 1 1,-1-1-1,1-1 1,-1 1-1,1 0 1,0-1-1,0 0 1,0 1-1,0-1 1,0 0-1,-3-5 1,4-4-2957,2-3-257</inkml:trace>
</inkml:ink>
</file>

<file path=ppt/ink/ink94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3.15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497 45 7040,'-1'-3'259,"0"1"-1,1-1 1,-1 1 0,-1 0 0,1 0 0,0-1-1,0 1 1,-1 0 0,0 0 0,1 0 0,-1 1-1,0-1 1,0 0 0,0 1 0,0-1 0,0 1-1,0-1 1,0 1 0,0 0 0,-1 0 0,-3-1 0,-3 0 552,0 1 0,0 1-1,0-1 1,-1 1 0,-17 3 0,-11 3-416,0 2 0,0 2-1,0 1 1,1 2 0,1 1-1,0 2 1,-40 25 0,72-39-355,1 0 0,0-1 0,0 1 0,0 1 0,0-1 0,0 0 0,0 1 0,1-1 0,-1 1 0,1 0 0,0 0 0,0 0 0,0 0 0,0 0 0,-2 7 0,3-9-29,1 0 0,-1 0 0,1 0 0,0 0 0,0 1 0,0-1 0,0 0 0,0 0 0,0 0 0,0 0 0,0 0 0,0 0 0,0 0 0,0 0 0,1 0 0,-1 0 0,0 0 0,1 0 0,-1 0 0,1 0 0,-1 0 0,1 0 0,-1 0 0,1 0 0,0-1 0,1 2 0,31 18 134,-17-15-129,1 0 0,26 4 0,57 5-30,-5-2 147,-1 5 0,175 53-1,-251-63-88,-1 0-1,0 1 0,-1 1 0,25 17 1,-36-22 4,1 1 1,-1 0-1,1 0 1,-1 0-1,-1 0 1,1 1 0,-1 0-1,0 0 1,0 0-1,-1 1 1,1-1-1,-1 1 1,3 12-1,-5-15-8,-1 0 0,0 0 0,0 0 1,0 1-1,0-1 0,-1 0 0,0 0 0,1 0 0,-2 0 0,1 0 0,0 0 0,-1 0 0,0 0 0,1 0 0,-2-1 0,1 1 0,0-1 0,-1 1 0,1-1 0,-1 0 0,0 0 1,-6 5-1,-5 4 113,0-1 1,-1-1 0,-29 15-1,15-10 30,-1-1-1,-1-2 1,-1-1 0,-51 11-1,-132 6-49,157-29-762,57 2 481,0-1 0,0 0 0,-1 0 0,1 0 0,0-1-1,0 1 1,0 0 0,0 0 0,-1-1 0,1 1 0,0 0-1,0-1 1,0 1 0,0-1 0,0 0 0,0 1 0,0-1-1,0 0 1,0 0 0,0 1 0,1-1 0,-1 0 0,0 0-1,0 0 1,1 0 0,-1 0 0,1 0 0,-1 0 0,1 0-1,-1 0 1,1 0 0,-1-1 0,1 1 0,0 0-1,0 0 1,0 0 0,-1 0 0,1-1 0,0 1 0,1 0-1,-1 0 1,0 0 0,0 0 0,1-2 0,13-19-2945,0 2-107</inkml:trace>
</inkml:ink>
</file>

<file path=ppt/ink/ink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53.9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1 117 1152,'6'1'216,"0"0"0,0-1 1,0 0-1,0 0 0,0 0 0,0-1 1,-1 0-1,1 0 0,0-1 0,0 0 1,0 0-1,-1 0 0,1 0 0,-1-1 0,0 0 1,7-5-1,22-8-372,-13 8 327,1 1 0,0 2 0,0 0 0,43-3 0,95 4 357,-124 4-439,380-18 317,5 1-44,-328 16-295,12-1-46,0 4-1,-1 5 1,114 22-1,-145-17 248,94 4-1,28 3 51,136 21 728,-268-34-834,104-2 1,-105-5-95,100 11 0,173 44 394,-266-45-251,1-3-1,109-4 1,-97-3-168,-71 1-93,36 1 52,1-1-1,-1-3 0,0-2 0,78-18 0,-104 18-51,0 1 0,0 1 0,38-1 0,-38 3 0,0 0 0,1-2 0,35-8 0,-3-9 128,-44 16-128,1 0 0,-1 1 0,1 0 0,0 0 0,0 1 0,0 0 0,12 1 0,84 2 0,-44 1 0,92-5-32,169 6-64,-155 21 310,14 0 62,-128-20-189,-15 0-75,0-2 0,1-1 0,-1-2 0,1-2 0,-1-2 0,46-11 0,-9-3 66,0 3 0,115-9 1,-97 22-79,-51 2 0,61-8 0,160-43 0,-220 46 0,1 1 0,1 3 0,-1 1 0,84 10 0,-127-8 0,110 10 130,-102-11-116,0 0 0,0 0 0,0-1 0,-1-1 0,1 1 0,0-2 0,-1 0 0,12-4 0,4 3-532,-17 5-8,-13 3-73,-29 7-830,-23-13-107</inkml:trace>
</inkml:ink>
</file>

<file path=ppt/ink/ink94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3.58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126 409 7936,'0'-1'138,"0"1"0,-1 0 1,1-1-1,0 1 0,-1 0 0,1 0 1,0-1-1,-1 1 0,1 0 1,-1 0-1,1 0 0,0 0 0,-1-1 1,1 1-1,-1 0 0,1 0 1,-1 0-1,1 0 0,-1 0 0,1 0 1,0 0-1,-1 0 0,1 1 1,-1-1-1,1 0 0,-1 0 0,1 0 1,0 0-1,-1 0 0,1 1 1,-1-1-1,1 0 0,0 0 0,-1 1 1,1-1-1,0 0 0,-1 1 1,1-1-1,0 0 0,-1 1 0,-5 22 4385,1-5-3964,3-12-414,0-1 0,0 1 0,1 0 0,0 0-1,0 0 1,0 0 0,1 0 0,0 0 0,0 0-1,0 0 1,1 0 0,0 0 0,0 0 0,1-1-1,-1 1 1,1 0 0,0-1 0,1 1 0,0-1 0,-1 1-1,2-1 1,-1 0 0,0-1 0,1 1 0,0 0-1,0-1 1,1 0 0,-1 0 0,1 0 0,0-1-1,0 1 1,8 3 0,4 1-17,-1-1-1,1-1 1,0-1 0,1 0 0,-1-1 0,1-1-1,-1-1 1,1 0 0,0-1 0,0-1-1,34-5 1,8-4-49,0-2 0,63-22 1,-113 31-78,0-1 0,-1 0 0,1 0 1,0-1-1,-1 0 0,0-1 0,0 0 1,-1 0-1,1-1 0,-1 0 0,0-1 1,0 0-1,-1 0 0,0 0 0,-1-1 1,1 0-1,-1 0 0,5-11 0,-7 9-48,0 0 0,-1 1 0,0-2 0,0 1 0,-1 0 1,-1 0-1,1-1 0,-2 1 0,0-1 0,0 1 0,-1 0 0,-2-15 0,-2 9-24,-1 0-1,0 0 1,-1 1-1,-1 0 1,0 0 0,-1 1-1,0 0 1,-1 0-1,-13-12 1,-3 4 19,-1 0 1,-1 2-1,0 1 0,-2 1 1,0 2-1,-1 0 0,-62-20 1,76 31 36,0 1 1,1 1 0,-1 1 0,-1 0 0,1 1-1,0 0 1,0 2 0,0 0 0,0 1 0,0 1-1,0 0 1,0 1 0,1 1 0,-1 1 0,1 0-1,0 1 1,1 0 0,0 2 0,0 0-1,-23 19 1,33-25-181,0 1 0,0 0 0,0 1-1,1 0 1,-1-1 0,1 1 0,0 0-1,0 1 1,1-1 0,0 1 0,0 0-1,0 0 1,1 0 0,0 0 0,0 0-1,0 0 1,1 0 0,-1 10 0,-12 42-2772</inkml:trace>
</inkml:ink>
</file>

<file path=ppt/ink/ink94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4.33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555 33 6784,'0'-1'320,"0"-1"-1,-1 0 1,1 0 0,0 1 0,-1-1 0,1 0-1,-1 1 1,1-1 0,-1 1 0,0-1 0,0 0-1,0 1 1,0 0 0,0-1 0,-1-1-1,-1 2 200,0 0-1,1 0 0,-1 0 0,0 1 0,0-1 0,0 1 0,0 0 0,0 0 0,1 0 0,-5 0 0,-25 0-168,0 2 0,0 0-1,0 2 1,1 2-1,-1 1 1,1 1-1,1 2 1,0 1-1,0 1 1,1 1-1,0 2 1,-38 27-1,19 0 270,46-39-584,-1-1 0,1 1 0,0-1 0,0 1 0,0 0 1,1 0-1,-1 0 0,1 0 0,0 0 0,-1 0 0,1 0 1,1 0-1,-1 1 0,0-1 0,1 0 0,0 5 0,0-3-24,2 0-1,-1-1 1,0 1 0,1-1-1,0 1 1,0-1-1,1 0 1,-1 1 0,1-1-1,0 0 1,0-1-1,0 1 1,0-1 0,1 1-1,-1-1 1,9 6-1,2 1-17,1-1-1,1 0 0,32 13 1,-15-10-145,1-1-1,1-2 1,0-1 0,0-2 0,0-2 0,1 0 0,0-3 0,52-4 0,-45-1-83,-2-2 1,1-2 0,-1-2 0,0-1 0,-1-2 0,74-36 0,-92 38 72,1-2 0,30-23 0,-45 30 159,-1-1 0,1 0 0,-1 0 0,0 0 0,-1-1 0,0 0 0,0-1 1,7-13-1,-4 1 145,2 1 692,-5 56 323,-6-24-1013,0 0 1,1 1-1,1-1 1,0 1-1,1-1 0,0 0 1,1 0-1,0 0 1,1-1-1,0 1 0,0-1 1,11 14-1,-6-14-193,1-1-1,0 0 1,1 0-1,0-1 1,1-1-1,-1 0 1,26 11-1,-22-12-731,2 0 0,-1-1 0,23 4 0,-37-9 514,0 0-1,0 0 0,0-1 0,0 1 1,0-1-1,0 0 0,0 0 1,0 0-1,0 0 0,0 0 0,0-1 1,0 1-1,0-1 0,0 0 1,0 0-1,0 0 0,0 0 0,-1-1 1,4-1-1,18-13-2697</inkml:trace>
</inkml:ink>
</file>

<file path=ppt/ink/ink94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4.6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1 9600,'-6'0'4736,"44"0"-13184,-28 0 8832</inkml:trace>
</inkml:ink>
</file>

<file path=ppt/ink/ink94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5.3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54 161 5632,'-5'-13'3087,"-1"14"661,-7 29-514,12-29-3221,-5 17 443,0 0-1,1 0 0,-3 23 0,7-36-302,0 0 0,1 0 0,0 0 0,0 0 0,0 0 0,1 0-1,-1 0 1,1 0 0,0 0 0,1 0 0,-1 0 0,1 0 0,0 0 0,1-1 0,-1 1 0,1-1-1,5 8 1,0-4-34,1-1-1,0 1 0,1-2 0,-1 1 0,1-1 1,1-1-1,-1 0 0,1 0 0,0-1 0,0 0 1,0-1-1,18 3 0,8 0-4,1-2-1,57 0 1,-74-5-70,0 0 0,0-1 0,0-1 0,0-1 1,-1-1-1,1-1 0,-1-1 0,-1 0 0,1-2 1,-1 0-1,-1-1 0,0-1 0,19-14 0,-30 19-33,-1 1 0,1-1-1,-1 0 1,-1 0 0,1-1-1,-1 1 1,0-1 0,-1 0-1,1-1 1,-1 1 0,-1-1-1,0 0 1,3-10 0,-4 13-5,-1 0 1,0-1-1,0 1 1,0 0-1,-1-1 1,1 1 0,-1-1-1,-1 1 1,1 0-1,-1-1 1,0 1-1,0 0 1,-1-1-1,1 1 1,-1 0-1,0 0 1,-1 0 0,1 0-1,-1 1 1,0-1-1,0 1 1,-1-1-1,1 1 1,-7-6-1,-2 0-11,0 0 0,0 0 0,-1 2 0,0-1 0,-1 2 0,-24-11 0,14 8-20,-1 2 1,0 1-1,0 1 1,-1 1-1,-49-3 0,73 8 23,-19-3-97,-1 2 0,0 0 0,0 2 0,0 0 0,1 1 0,-1 1 0,0 2 0,1 0 0,0 1 0,0 1 0,1 1 0,0 0 0,-35 22 0,52-28 49,1 0 1,-1 0 0,1 0-1,-1 0 1,1 0 0,0 0-1,0 1 1,0-1 0,0 1-1,0-1 1,0 1 0,1 0 0,0 0-1,-2 4 1,3-5 4,0 0 1,0 0-1,0 0 1,0 0-1,0 1 1,0-1-1,1 0 1,-1 0-1,1 0 1,0 0-1,0 0 1,-1-1-1,1 1 1,1 0-1,-1 0 1,0-1-1,0 1 1,0 0-1,1-1 1,-1 1-1,1-1 1,-1 0-1,1 1 1,0-1-1,0 0 1,2 1-1,10 6-117,0 0-1,0-1 0,1-1 0,0 0 1,0-1-1,0-1 0,1 0 0,-1-1 0,18 1 1,16 0-230,78-4 1,-77-3 458,0-3 1,0-1-1,-1-3 1,0-2 0,71-27-1,-116 38 552,-27 4 1023,20-3-1529,1 1-1,-1-1 1,0 1-1,0 0 0,1 0 1,-1 0-1,1 0 1,-1 1-1,1-1 1,0 1-1,-1-1 0,1 1 1,0 0-1,0 0 1,0 0-1,0 0 0,0 0 1,1 0-1,-1 1 1,1-1-1,-1 0 0,-1 6 1,1-4-24,1 0 1,-1 0-1,1 1 0,0-1 0,0 1 1,1-1-1,-1 1 0,1-1 1,0 1-1,0-1 0,0 1 1,1-1-1,0 1 0,1 4 1,1-1-31,0-1 1,0 1 0,1-1 0,0 0-1,0 0 1,0-1 0,1 1 0,0-1 0,1 0-1,-1 0 1,1-1 0,0 0 0,1 0 0,-1 0-1,1-1 1,0 0 0,0 0 0,0 0-1,1-1 1,10 3 0,16 3-249,0-1 0,1-2 0,54 4 0,0-1-1548,-82-7 1264,1-1-1,-1 0 1,1-1-1,-1 0 0,1 0 1,-1 0-1,0-1 1,1 0-1,11-4 0,15-6-2597</inkml:trace>
</inkml:ink>
</file>

<file path=ppt/ink/ink94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5.7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33 16 4992,'0'-15'4668,"1"23"2009,-1 15-1738,-1-9-6760,-13 71 4246,-3 106-1,16-119-1887,2 0 0,4 0 0,23 121 1,-23-172-612,0-1 0,2 0 0,0 0 0,1-1 0,1 0 0,1 0 1,1-1-1,0 0 0,1-1 0,1 0 0,1-1 0,26 24 1,-36-35-364,20 16-480,-23-21 754,-1 1 0,1-1 1,-1 0-1,1 1 1,-1-1-1,1 0 0,-1 1 1,1-1-1,0 0 1,-1 0-1,1 1 0,-1-1 1,1 0-1,0 0 0,-1 0 1,1 0-1,-1 0 1,1 0-1,0 0 0,-1 0 1,1 0-1,0 0 1,-1 0-1,1 0 0,-1-1 1,1 1-1,0 0 0,-1 0 1,1-1-1,-1 1 1,1 0-1,-1-1 0,1 1 1,-1-1-1,1 1 1,-1 0-1,1-1 0,-1 1 1,0-1-1,1 0 0,5-20-3079,0 0 21</inkml:trace>
</inkml:ink>
</file>

<file path=ppt/ink/ink94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6.12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 0 9472,'-46'13'4736,"78"1"-6912,-21-14 9215,30 12-6911,-8-5 0,53 6 128,-20-6 0,54-2-256,-29-1 128,21-4-256,-23 0 128,-9 0-1280,-18 0 0,-19-4-1279,-11 4 127</inkml:trace>
</inkml:ink>
</file>

<file path=ppt/ink/ink94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6.5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1 375 7808,'5'4'607,"0"1"-1,1-1 1,-1 0 0,1-1 0,0 1-1,0-1 1,1 0 0,-1 0 0,1-1 0,-1 0-1,1 0 1,0-1 0,-1 0 0,1 0-1,0 0 1,0-1 0,11-1 0,60-5 2573,-7-9-3693,-41 7 546,0-1 0,0-2 1,-1-1-1,0-2 0,30-19 1,-49 27 10,0 0 1,-1-1-1,1 0 1,-2-1 0,1 0-1,-1 0 1,0 0-1,-1-1 1,0-1 0,-1 1-1,0-1 1,0 0-1,-1 0 1,0-1 0,-1 0-1,0 1 1,4-20-1,-8 25-27,1 1 0,-1-1 0,0 1 0,-1 0 0,1-1 0,-1 1-1,0-1 1,0 1 0,-1 0 0,1 0 0,-1 0 0,0 0 0,0 0 0,0 0 0,0 0-1,-1 0 1,0 1 0,1 0 0,-1-1 0,-1 1 0,1 0 0,0 0 0,-1 1-1,1-1 1,-8-3 0,3 1 28,1 2 0,-1-1 0,0 1 0,0 0-1,-1 0 1,1 1 0,0 0 0,-1 1 0,1 0 0,-1 0-1,0 1 1,1 0 0,-10 1 0,10 1 30,0 0 0,-1 0-1,1 1 1,0 0 0,1 1 0,-1-1-1,0 1 1,1 1 0,0 0 0,0 0 0,0 0-1,1 1 1,0 0 0,0 0 0,0 0-1,1 1 1,-8 13 0,5-8 70,1 1 0,0 0 0,2 1-1,-1 0 1,1 0 0,1 0 0,1 0 0,0 1 0,-1 21 0,3-27-67,1-1 0,1 1 0,0 0 0,0 0 0,1-1 0,0 1 0,0 0 0,1-1 0,0 0 0,0 0 0,1 0 0,0 0 1,1 0-1,0-1 0,0 0 0,0 0 0,7 7 0,1-2-8,1 0 1,0 0-1,0-1 1,1-1-1,1 0 1,29 13-1,-24-14-395,0-1 0,1-1 1,-1-1-1,1-1 0,0-1 0,1-1 0,27 0 1,-42-2 128,20 0-652,0-1 1,-1-1-1,1-1 1,-1-2 0,1-1-1,45-14 1,-58 15 485,109-28-3093</inkml:trace>
</inkml:ink>
</file>

<file path=ppt/ink/ink94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8.0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224 208 4608,'-32'19'7474,"-4"-8"-4666,28-9-2484,0 0 1,0 0-1,1 1 0,-1 0 1,1 1-1,-1 0 0,1 0 0,0 0 1,-10 9-1,10-7-82,2-1-70,0-1 0,0 1 0,0 0 0,1 0 0,-1 1 0,1-1 0,1 1 0,-1 0 0,-5 12 0,6-5-5,-1-1-1,2 1 0,-1-1 0,2 1 0,0 0 0,0 0 1,1 0-1,1-1 0,0 1 0,1 0 0,0 0 0,1-1 1,0 1-1,1-1 0,0 0 0,1 0 0,1-1 0,11 19 1,-12-23-107,1 1 1,1-1 0,0-1-1,0 1 1,0-1 0,0 0 0,1-1-1,0 0 1,0 0 0,1-1 0,-1 0-1,13 4 1,9-1 22,-1-3-1,1 0 1,0-2 0,0-1-1,0-2 1,-1 0 0,47-10-1,-41 4-65,0-2-1,-1-2 1,0 0 0,-1-3-1,0-1 1,-1-1-1,0-2 1,50-37 0,-68 45-1,-1-1 0,0-1 0,0 0 0,-2-1 1,1 0-1,16-25 0,-24 31-19,0 1 1,0-1-1,-1 0 1,0 0-1,-1 0 0,1 0 1,-1 0-1,-1-1 1,1 1-1,-1 0 0,-1-1 1,1 1-1,-1-1 1,-1 1-1,1-1 0,-1 1 1,0-1-1,-4-9 1,1 6-43,0 1 0,-1-1 1,-1 1-1,1 0 1,-2 0-1,1 0 0,-1 1 1,-1 0-1,0 1 1,-10-9-1,-12-5-80,-1 2 0,-2 1 0,1 2 0,-2 1 0,-1 2 0,-46-13 0,54 19 53,-1 2-1,1 2 1,-1 0-1,0 2 0,0 0 1,0 3-1,-48 5 1,61-4 53,0 1 1,0 0 0,1 1-1,-1 1 1,1 0-1,0 1 1,0 0 0,1 1-1,0 1 1,0 0 0,0 1-1,1 0 1,1 1-1,0 1 1,-14 14 0,21-19-5,1 1 1,-1-1-1,1 0 1,0 1-1,1-1 1,0 1-1,0 0 1,0 0-1,1 0 1,-1 0-1,2 0 1,-1 0-1,1 1 1,0-1-1,1 0 1,0 0-1,0 0 1,0 0-1,1 0 1,0 0-1,0 0 1,1-1-1,0 1 1,0-1 0,0 0-1,1 0 1,0 0-1,0 0 1,1 0-1,0-1 1,0 0-1,0 0 1,0 0-1,1-1 1,0 0-1,9 6 1,4 0-99,-1-1 0,1-2 1,0 1-1,1-2 0,0-1 1,0 0-1,0-1 1,1-2-1,-1 0 0,1-1 1,-1-1-1,1 0 0,27-6 1,21-7-109,-1-3 1,107-41-1,12-2 1473,-186 59-1199,0 0 0,0 0 0,-1 0-1,1 0 1,0 0 0,0 0 0,0 0 0,0 0 0,-1 1 0,1-1-1,0 0 1,0 1 0,-1-1 0,1 0 0,0 1 0,0-1 0,-1 1 0,1-1-1,0 1 1,-1-1 0,1 1 0,-1 0 0,1-1 0,-1 1 0,1 0-1,-1-1 1,1 1 0,-1 0 0,0 0 0,1 0 0,-1-1 0,0 1-1,0 0 1,0 0 0,1 0 0,-1-1 0,0 1 0,0 0 0,0 0-1,0 0 1,0 0 0,-1-1 0,1 3 0,-3 55 1096,0-30-907,2 3 12,3 44 196,-1-69-435,0-1-1,0 0 0,1 0 0,0 0 0,-1 0 0,1-1 0,1 1 1,-1 0-1,1-1 0,0 1 0,0-1 0,5 5 0,-3-4-68,1 0 0,0 0 0,0 0 0,1-1 0,-1 0 0,1-1 0,0 1 0,0-1 0,0-1 0,0 1 0,0-1 0,1 0 0,-1-1 0,1 0 0,0 0 0,-1-1 0,1 0 0,-1 0 0,1 0 0,0-1 0,12-3 0,-8 1-544,-1 0-1,0-1 1,0 0-1,0-1 1,0 0-1,-1-1 0,1 0 1,-2-1-1,1 0 1,-1 0-1,0-1 1,0 0-1,10-13 1,5-8-2466</inkml:trace>
</inkml:ink>
</file>

<file path=ppt/ink/ink94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8.4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15 413 8192,'1'9'892,"-1"0"1,1 0 0,-2 0-1,1 0 1,-1 0-1,-1 0 1,-2 10 0,-4 34 3485,8-20-3918,2 1 1,1-1-1,13 54 0,-13-74-310,0 0 1,1-1 0,1 1-1,0-1 1,1 0-1,0 0 1,1-1 0,0 1-1,1-1 1,0-1 0,18 18-1,-19-22-192,0-1-1,0 1 0,0-1 1,1 0-1,0-1 1,0 0-1,0 0 0,11 3 1,-14-6-310,0 0 0,0 0 0,1 0 0,-1-1 0,1 0 0,-1 0-1,0 0 1,1-1 0,6-1 0,22-5-2592</inkml:trace>
  <inkml:trace contextRef="#ctx0" brushRef="#br0" timeOffset="1">189 0 10240,'-5'4'5120,"16"5"-6144,-11-9 7679,8 3-11902,1 1-1</inkml:trace>
</inkml:ink>
</file>

<file path=ppt/ink/ink94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8.7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16384,'98'227'8191</inkml:trace>
</inkml:ink>
</file>

<file path=ppt/ink/ink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56.9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92 1536,'0'1'19,"0"-1"1,1 1-1,-1-1 1,0 1-1,0-1 1,0 1-1,1-1 1,-1 1-1,0-1 0,1 0 1,-1 1-1,0-1 1,1 1-1,-1-1 1,1 0-1,-1 1 1,0-1-1,1 0 1,-1 0-1,1 1 0,-1-1 1,1 0-1,-1 0 1,1 0-1,-1 1 1,1-1-1,-1 0 1,1 0-1,-1 0 0,1 0 1,-1 0-1,1 0 1,0 0-1,46-1 971,58-6 0,-7-1-538,167 6 679,-186 9-873,-33-2-184,75-3-1,-102-3-84,91-8 86,1 5 0,156 14-1,-194 4-51,-43-8-13,53 5 0,455-8 843,-451-3-802,100 13-1,34 0-1,-156-13-33,-18-2 28,-1 3 1,66 9-1,107 8 1876,-209-17-1837,1-1 0,-1 0 0,0 0 0,0-2 1,11-1-1,21-3 186,-16 3-43,0-1 0,0-1 0,-1-1 1,32-12-1,-37 14-196,1 0 1,-1 2 0,1 0-1,0 1 1,0 1 0,37 5-1,23-1 12,150-4 448,-143 2-295,-28 0-90,59-6 1,75-19 768,-151 19-716,1 1 0,0 2 0,0 3 0,58 8 0,-60-5-134,0-2 0,0-2 0,0-2 0,66-9 0,53-1 112,-126 13-53,56 9 0,-11 0 241,-35-9-270,0-2-1,79-11 1,-80 5-15,0 2 0,83 4 0,-77 5-29,173 10 108,-204-16-118,1-1 0,-1-1 0,31-9 0,-28 7 0,0 0 0,27-2 0,5 1 28,-37 3 41,1 1 0,31 1-1,0 1 97,1-3 1,-1-1-1,94-22 0,-130 24-143,73-6 90,-17 4-117,-50 2 45,1 1 0,35 3 0,-42-1-23,0 0 0,1 0 0,-1-2 0,0 1 0,1-2 0,-1 0 0,23-6-1,-31 6 7,18-4 40,-23 6-75,0 0-1,0 0 1,1 0 0,-1 0 0,0 0 0,0 0 0,1 0 0,-1 0 0,0 0 0,0 0 0,1 0 0,-1 0 0,0 0-1,0-1 1,0 1 0,1 0 0,-1 0 0,0 0 0,0 0 0,1 0 0,-1 0 0,0-1 0,0 1 0,0 0-1,0 0 1,1 0 0,-1 0 0,0-1 0,0 1 0,0 0 0,0 0 0,0-1 0,0 1 0,1 0 0,-1 0 0,0 0-1,0-1 1,0 1 0,0 0 0,0 0 0,0-1 0,0 1 0,0 0 0,0 0 0,0-1 0,0 1 0,0 0 0,0 0-1,0-1 1,-1 1 0,1 0 0,0 0 0,0-1 0,0 1 0,0 0 0,0 0 0,0 0 0,-1-1 0,1 1 0,-59 20-5642,12-18 3628,-22-7-22</inkml:trace>
</inkml:ink>
</file>

<file path=ppt/ink/ink94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39.1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25 328 5504,'0'0'98,"0"0"1,0-1 0,0 1-1,0 0 1,0 0-1,0 0 1,-1 0-1,1-1 1,0 1-1,0 0 1,0 0 0,0 0-1,-1 0 1,1 0-1,0-1 1,0 1-1,0 0 1,-1 0-1,1 0 1,0 0 0,0 0-1,-1 0 1,1 0-1,0 0 1,0 0-1,0 0 1,-1 0 0,1 0-1,0 0 1,0 0-1,-1 0 1,1 0-1,0 0 1,0 0-1,-1 0 1,1 0 0,0 1-1,0-1 1,0 0-1,-1 0 1,1 0-1,0 0 1,0 0-1,0 0 1,0 1 0,-1-1-1,1 0 1,0 0-1,0 0 1,0 1-1,0-1 1,0 0 0,0 0-1,0 0 1,0 1-1,-1-1 1,1 0-1,0 0 1,0 1-1,0-1 1,0 0 0,0 0-1,0 1 1,0-1-1,0 0 1,0 0-1,6 23 4152,-2-8-3946,-2 1-38,1-1 1,1 1-1,1-1 0,0 0 1,8 17-1,-3-7 418,-7-19-556,0 0-1,1 1 0,0-1 0,0 0 0,0-1 0,1 1 1,-1-1-1,1 0 0,1 0 0,-1 0 0,1-1 0,-1 0 0,1 0 1,1 0-1,6 2 0,2 1 55,1 0 0,0-2 0,1 0-1,31 5 1,-28-7-124,0-1-1,0-1 1,1-1-1,-1-1 1,0-1-1,1 0 1,-1-2-1,0 0 1,-1-2-1,31-11 1,-18 3-1,0-2 0,-1-1 0,-1-2 0,54-43 0,-74 54-35,0 0 0,0-1 1,-1 0-1,0 0 0,-1-1 0,0 0 1,0-1-1,-1 0 0,0 0 1,-1 0-1,-1-1 0,0 0 1,0 0-1,-1 0 0,-1-1 0,0 1 1,0-1-1,-2 0 0,1 0 1,-2 0-1,0-17 0,-1 22-14,0 1 0,-1-1 0,0 1 0,0 0 0,-1 0 0,1 0 0,-2 0 0,1 0 0,-1 0 0,0 1 0,0 0 0,0-1 0,-1 2 0,0-1 0,-1 0 1,1 1-1,-10-6 0,9 5-3,-2-2 1,0 1 1,-1 1-1,0 0 1,0 0 0,-1 1-1,1 0 1,-1 1 0,0-1-1,0 2 1,-1 0-1,1 0 1,-1 1 0,0 0-1,1 1 1,-15 0 0,13-1-7,-7 1-10,-1 0 0,1 1-1,-1 1 1,1 1 0,0 0-1,-1 2 1,2 0 0,-1 1-1,-32 14 1,45-17 7,-27 10-49,0 2 1,0 2 0,1 0 0,-53 39 0,73-47-42,0 1-1,1 0 1,0 0 0,0 1 0,1 1 0,1 0 0,0 0 0,0 0 0,1 1 0,-12 24 0,17-30-39,1 0 1,-1 0-1,1 0 1,0 0 0,0 0-1,1 0 1,0 0-1,0 1 1,1-1-1,0 8 1,0-10-17,1-1 1,0 1-1,0-1 0,0 1 1,0-1-1,0 1 1,1-1-1,0 0 0,-1 1 1,1-1-1,1 0 1,-1-1-1,0 1 0,1 0 1,-1 0-1,1-1 1,0 0-1,0 1 0,0-1 1,0 0-1,4 1 0,59 21-2291,-57-22 2148,68 21-2546</inkml:trace>
</inkml:ink>
</file>

<file path=ppt/ink/ink94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0.2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0 5248,'-17'11'1539,"17"-10"-1199,0-1 0,0 1 0,0 0 0,0 0-1,0 0 1,-1 0 0,2 0 0,-1-1 0,0 1 0,0 0-1,0 0 1,0 0 0,0 0 0,1 0 0,-1-1 0,0 1-1,1 0 1,-1 0 0,1 0 0,-1-1 0,1 1 0,0 1 0,12 25 2421,-13-25-2702,6 14 774,-2 0 1,5 33 0,22 217 126,-17-130 379,8 53-76,-12-118-903,34 167 424,-36-204-693,2-1 0,2 0 1,1-1-1,33 60 0,-41-84-51,0 0 0,0-1 0,1 1 0,0-1 0,1-1 0,11 11 0,-15-15-25,0 0-1,0 0 1,-1-1 0,1 1 0,0-1-1,0 1 1,1-1 0,-1 0 0,0 0-1,0-1 1,0 1 0,1-1 0,-1 1-1,0-1 1,1 0 0,-1 0-1,0 0 1,1-1 0,-1 1 0,0-1-1,0 0 1,5-2 0,2-2-20,0 0 0,-1-1 0,0 0 0,0 0 0,-1-1 0,1 0 0,11-14 0,49-66-136,-51 63 109,-1 0 0,-1-1 0,-1-1 0,-2-1 0,11-30 0,23-42 170,-46 96-10,-8 34 235,7-20-363,0 0 1,1 0 0,1 0-1,-1 0 1,2 0-1,-1 0 1,1-1-1,1 1 1,0-1-1,1 0 1,0 0-1,0 0 1,1 0 0,0-1-1,1 0 1,0-1-1,0 1 1,1-1-1,0-1 1,1 1-1,-1-2 1,1 1-1,1-1 1,-1 0 0,1-1-1,0 0 1,0-1-1,1 0 1,-1 0-1,1-1 1,0-1-1,0 0 1,0 0-1,0-1 1,0 0 0,0-1-1,0 0 1,13-3-1,-11 1-39,0-1-1,0-1 0,0 0 0,-1-1 1,1 0-1,-1-1 0,0-1 1,14-9-1,-19 10 3,1 1 0,-2-1 0,1 0 0,-1-1 0,0 0 0,0 0 0,-1 0 0,0 0 0,0-1 0,0 0 0,-1 0 0,-1 0 1,6-16-1,-2-15-182,-1-1 0,-1 0 1,-3-75-1,-2 113 582,4 33 533,2 1-486,16 45 1,-8-30-336,-7-28-48,0 0 1,1-1 0,1 0 0,1-1 0,1 0 0,0 0 0,1-1 0,0 0 0,2-2-1,0 1 1,0-1 0,31 22 0,-40-33-21,0 0 0,1 0 0,-1-1 0,1 0-1,0 1 1,-1-2 0,1 1 0,0-1 0,0 0 0,0 0 0,0-1-1,9 1 1,72-11 31,-70 7-37,8-4 2,1-1 0,-2 0-1,1-2 1,-1-1 0,0-1-1,-1-1 1,36-27 0,-46 30-4,-1 1 1,0-1-1,0-1 1,-1 0-1,-1-1 1,0 0 0,-1-1-1,0 0 1,-1 0-1,12-26 1,-17 34-23,-1-1-1,1 0 1,-1 0-1,-1 0 1,1-1 0,-1 1-1,0 0 1,-1-1 0,1 1-1,-1 0 1,0-1-1,-1 1 1,0 0 0,0-1-1,0 1 1,0 0 0,-1 0-1,0 0 1,-1 0-1,1 0 1,-1 1 0,0-1-1,-1 1 1,1-1-1,-1 1 1,0 0 0,0 1-1,-10-9 1,6 7-45,1 1 0,-1 0 0,0 0 0,0 1 0,-1 0 0,1 1 0,-1 0 0,0 0 0,-10-1 0,15 3 60,0 0 0,1 0 0,-1 1 0,0 0 1,0-1-1,0 2 0,0-1 0,0 0 1,0 1-1,0 0 0,0-1 0,0 2 1,0-1-1,0 0 0,1 1 0,-1 0 0,1-1 1,-1 1-1,1 1 0,0-1 0,-1 0 1,1 1-1,1 0 0,-6 5 0,4-2 33,1-1 1,0 1-1,0-1 0,0 1 1,1 0-1,0 0 0,0 1 0,0-1 1,1 0-1,0 1 0,0-1 0,1 11 1,0-6 26,1 0 0,1 1 0,0-1 0,1 0 0,0 0 0,7 17 0,8 10 100,2-1 1,2-1 0,27 35 0,-17-23-49,-21-31-50,1-1 1,0 0-1,16 15 0,-24-27-46,0 0-1,1 0 1,-1 0 0,1-1 0,0 0 0,0 0-1,1 0 1,-1-1 0,0 1 0,1-1 0,0-1-1,-1 1 1,1-1 0,0 0 0,7 1 0,-1-3-121,-1 0 0,1-1 0,0 0 1,-1-1-1,0 0 0,1-1 1,-1 0-1,-1 0 0,15-9 0,4-4-2427,51-37 0,-37 21-810</inkml:trace>
</inkml:ink>
</file>

<file path=ppt/ink/ink94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1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32 676 7552,'-6'6'1451,"-7"4"-24,0-7 4484,16-5-5751,-1-1 0,0 0 0,1 1 0,-1-1 0,0 0 0,-1 0 0,1 0 0,-1-1 0,1 1 0,0-4 0,1 0 85,139-275 1910,-120 241-1739,2 0 0,2 2 0,2 0 0,38-41 0,-25 31 64,-32 39-323,0-1 1,1 1 0,0 1-1,1 0 1,13-9 0,-22 16-137,0 1 1,-1 0 0,1-1-1,0 1 1,0 0 0,0 0-1,0 0 1,0 0 0,1 1-1,-1-1 1,0 0-1,0 1 1,0 0 0,1-1-1,-1 1 1,0 0 0,1 0-1,-1 1 1,0-1 0,0 0-1,1 1 1,-1-1 0,0 1-1,0 0 1,0-1 0,0 1-1,0 0 1,0 0 0,0 1-1,0-1 1,0 0 0,0 1-1,-1-1 1,1 1 0,-1-1-1,1 1 1,-1 0 0,1 0-1,-1 0 1,0 0 0,0 0-1,2 4 1,10 32 51,-1 2 1,7 42 0,-12-51-124,1 3 45,2-1 1,1 0-1,1 0 1,2-2-1,25 44 1,-27-56 4,1 0 1,1-1-1,1 0 1,1-1 0,0-1-1,1 0 1,0-1-1,2-1 1,22 13-1,-41-27 0,0 0 0,0 1 0,0-1 0,0 0 0,1 0 0,-1 0 0,0 1 0,0-1 0,1 0 0,-1 0 0,0 0 0,0 0 0,0 0 0,1 0 0,-1 0 0,0 0 0,0 1 0,1-1 0,-1 0 0,0 0 0,1 0 0,-1 0 0,0 0 0,0 0 0,1 0 0,-1-1 0,0 1 0,0 0 0,1 0 0,-1 0 0,0 0 0,0 0 0,1 0 0,-1 0 0,0 0 0,0-1 0,0 1 0,1 0 0,-1 0 0,0 0 0,0-1 0,0 1 0,0 0 0,1 0 0,-1 0 0,0-1 0,0 1 0,0 0 0,0 0 0,0-1 0,0 1 0,0 0 0,0 0 0,1-1 0,-1 1 0,0 0 0,0 0 0,0-1 0,-4-26 0,-16-31 0,12 39-23,1 0 0,1-1-1,0 0 1,2 0-1,1 0 1,0-1 0,1 0-1,2 1 1,0-1 0,1 1-1,0-1 1,2 1-1,1-1 1,1 1 0,0 0-1,1 1 1,1-1 0,1 1-1,1 1 1,21-34 0,-26 46 52,-1 0 1,2 0-1,-1 0 0,0 0 1,1 1-1,0 0 1,1 0-1,-1 0 1,1 1-1,0-1 1,0 1-1,0 1 1,0-1-1,1 1 0,-1 0 1,1 1-1,0-1 1,0 1-1,0 1 1,8-2-1,-7 3 27,0 1-1,0-1 1,0 1-1,0 1 1,0-1-1,0 1 0,0 1 1,-1-1-1,1 2 1,-1-1-1,1 1 1,-1 0-1,0 0 1,-1 1-1,1 0 1,-1 0-1,0 0 1,0 1-1,-1 0 1,1 0-1,-1 1 0,-1-1 1,1 1-1,5 12 1,2 7 50,-2 1 0,-1 0-1,-1 1 1,-2 0 0,0 0 0,2 46 0,-5-42-134,1 0 1,2 0-1,1-1 1,1 0-1,15 36 1,-21-63-92,1 0 0,-1 0 1,0 0-1,1-1 0,0 1 0,0-1 0,0 1 1,0-1-1,1 0 0,-1 0 0,1 0 1,7 3-1,-9-4-138,1-1 1,-1 0-1,0 0 0,1 0 1,-1 0-1,1-1 1,-1 1-1,1-1 0,0 1 1,-1-1-1,1 0 1,-1 0-1,1 0 1,0-1-1,-1 1 0,1-1 1,-1 1-1,1-1 1,-1 0-1,1 0 0,4-2 1,14-10-3094</inkml:trace>
</inkml:ink>
</file>

<file path=ppt/ink/ink94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1.9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43 6016,'-7'-28'4682,"7"28"-4566,0-1 1,0 1-1,0-1 0,0 1 0,0-1 1,0 1-1,0-1 0,0 1 1,0-1-1,0 1 0,0-1 1,0 1-1,0-1 0,1 1 1,-1-1-1,0 1 0,0 0 1,0-1-1,1 1 0,-1-1 0,0 1 1,1-1-1,-1 1 0,0 0 1,1-1-1,-1 1 0,0 0 1,1 0-1,-1-1 0,1 1 1,-1 0-1,1 0 0,-1-1 1,1 1-1,-1 0 0,1 0 0,-1 0 1,1 0-1,-1 0 0,1 0 1,-1 0-1,1 0 0,-1 0 1,1 0-1,-1 0 0,1 0 1,-1 0-1,1 0 0,-1 0 1,0 0-1,2 1 0,0 1 114,0 1 0,-1-1 0,1 1 0,0 0 0,-1-1 0,0 1 0,1 0 0,-1 0 0,0 0 0,0 0 0,0 3 0,0-2-281,3 12 400,0 0 0,-1 0 0,-1 0 0,0 26 0,-2-26-75,1 0 1,1 0 0,0-1-1,1 1 1,6 17-1,-3-18-176,0 0-1,1-1 1,0 1-1,1-2 1,0 1-1,2-1 1,-1 0-1,1-1 1,1 0 0,1-1-1,-1 0 1,1-1-1,22 14 1,-30-21-95,0-1 1,0-1 0,1 1 0,-1-1 0,0 1-1,0-1 1,1 0 0,-1-1 0,1 1 0,-1-1-1,1 0 1,-1 0 0,1 0 0,-1-1 0,0 1 0,1-1-1,8-3 1,1-1 6,-1-1-1,1-1 1,21-14-1,-33 20-9,14-10 4,0 0-1,0-1 1,-1-1-1,0-1 1,-1 0 0,-1-1-1,0 0 1,18-30-1,-24 33 4,0 0 0,-2 0 0,1 0 0,-1-1 0,-1 0-1,0 0 1,-1 0 0,-1-1 0,0 1 0,0-1 0,-2 1 0,1-1-1,-3-20 1,1 30 8,0 1-1,1-1 1,-1 0-1,-1 0 0,1 1 1,0-1-1,-1 1 1,0-1-1,0 1 0,0 0 1,-4-6-1,5 8-9,0 1 0,0-1-1,0 0 1,0 1 0,0-1-1,0 1 1,0-1 0,0 1-1,0 0 1,0-1 0,0 1-1,0 0 1,0 0 0,0 0 0,0-1-1,0 1 1,0 0 0,0 0-1,0 1 1,-1-1 0,1 0-1,0 0 1,0 1 0,0-1-1,0 0 1,0 1 0,0-1 0,0 1-1,0-1 1,0 1 0,0-1-1,1 1 1,-1 0 0,0 0-1,0-1 1,0 1 0,1 0-1,-1 0 1,0 0 0,1 0-1,-1 0 1,1 0 0,-1 0 0,1 1-1,-4 4 31,1-1 0,0 1 0,1 0 0,-1 0 1,1 0-1,1 0 0,-1 0 0,1 0 0,0 1 0,0-1 0,1 1 0,0-1 0,0 0 0,0 1 0,1-1 0,0 0 0,0 1 0,1-1 0,-1 0 0,1 0 0,1 0 1,3 7-1,6 12 88,1 0 1,2-1 0,25 34 0,-30-46-120,1 1 0,1-1 0,-1-1 0,2 0 0,0 0 0,0-1 0,1-1 1,0 0-1,0-1 0,18 7 0,-7-5-1008,0-1 1,50 10-1,-69-18 480,0 0-1,0 0 0,0 0 0,0-1 0,0 0 1,1 0-1,-1 0 0,0-1 0,9-2 0,10-4-2802</inkml:trace>
</inkml:ink>
</file>

<file path=ppt/ink/ink94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2.9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24 7936,'-3'-6'803,"3"6"-717,-1-1-1,1 0 1,0 0 0,0 0-1,-1 0 1,1 0-1,0 1 1,-1-1-1,1 0 1,-1 0-1,1 1 1,-1-1-1,0 0 1,1 1-1,-1-1 1,1 0-1,-1 1 1,0-1-1,0 1 1,1-1 0,-1 1-1,0 0 1,0-1-1,0 1 1,0 0-1,1-1 1,-1 1-1,0 0 1,0 0-1,0 0 1,0 0-1,0 0 1,0 0-1,-1 0 1,0 8 3732,2 8-4125,0-13 679,1 27 275,1 1 1,2-1 0,0 1-1,2-1 1,2 0 0,0-1-1,14 29 1,-1-11-50,2-2 0,2-1 0,45 61 0,-69-104-567,1 1 0,-1-1 0,0 1 0,0-1 0,-1 1 0,1-1 1,0 1-1,0 0 0,-1-1 0,1 1 0,-1 0 0,0 0 0,1-1 1,-1 1-1,0 2 0,-7-5 309,-10-17-69,9 8-257,0-1-1,1-1 1,0 1 0,1-1 0,0 0 0,1 0-1,1-1 1,-1 0 0,2 0 0,0 0-1,0 0 1,2 0 0,-1-1 0,2 1-1,0 0 1,0-1 0,1 1 0,1 0-1,0-1 1,1 1 0,0 0 0,1 0-1,1 1 1,0-1 0,0 1 0,1 0 0,1 1-1,0-1 1,1 1 0,14-16 0,-18 22-11,1 1 0,0-1 0,0 1 0,0 0 0,1 0 0,-1 1 0,1-1 0,0 1 0,0 0 0,0 1 0,0 0 0,1 0 0,-1 0 0,0 1 0,1-1 0,-1 2 0,1-1 0,0 1 0,-1 0 0,1 0 0,0 1 0,-1 0 0,1 0 0,10 3 0,-4 0 31,-1 1 1,0 0 0,0 1-1,0 0 1,-1 0 0,0 1-1,0 1 1,-1 0-1,1 1 1,-2-1 0,17 21-1,-14-12 8,0 0 0,-1 1 1,0 1-1,-2 0 0,14 37 0,-10-13 24,14 80-1,-25-106-15,-4-22-112,-3-32-96,5 10-134,1 0 0,1 0 0,12-52 0,-11 68 221,0 0 0,1 1 0,0-1 0,1 1 0,0 0 0,1 0 0,0 0 0,0 1 0,1 0 0,1 0 0,-1 1 0,15-12 0,-10 10 119,0 2 0,1 0 0,1 0 1,0 1-1,-1 1 0,2 0 0,-1 1 0,1 0 0,0 2 1,0-1-1,0 2 0,0 0 0,0 1 0,1 0 1,-1 2-1,0-1 0,1 2 0,-1 0 0,0 1 0,0 0 1,0 1-1,-1 1 0,1 1 0,-1 0 0,0 0 0,-1 1 1,0 1-1,0 1 0,0 0 0,15 14 0,-20-14-15,0 0-1,0 1 1,0 0-1,-2 0 0,1 1 1,-1 0-1,-1 0 1,0 1-1,0-1 0,-1 1 1,3 16-1,-1 5-124,-2-1 0,-2 1 1,-1 35-1,-1-66-8,0 1-1,0 0 1,0-1 0,0 1 0,1-1 0,-1 1 0,1-1 0,0 1 0,0-1 0,-1 1 0,1-1 0,3 4 0,16 12-4615,-11-12 1622</inkml:trace>
</inkml:ink>
</file>

<file path=ppt/ink/ink94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3.3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167 299 7936,'12'2'1552,"0"-2"-1,0 1 1,0-1 0,22-4 0,-19 2-575,0-1 1,0-1-1,26-11 0,-33 12-895,0 0-1,0-1 1,0 0 0,0-1-1,0 0 1,-1 0-1,0-1 1,0 1 0,-1-1-1,0-1 1,0 0-1,0 1 1,0-2 0,-1 1-1,-1-1 1,7-13-1,-10 18-46,0-1 0,0 0 0,-1 1 0,0-1 0,1 0 0,-1 0 0,-1 0 0,1 1-1,-1-1 1,1 0 0,-1 1 0,0-1 0,0 0 0,-1 1 0,1-1 0,-1 1 0,1 0 0,-1-1 0,0 1-1,-4-5 1,-1-1 60,-1 1 0,0 0-1,0 0 1,-1 0 0,-11-8 0,13 13-32,0-1 0,0 1 0,0 0 1,0 0-1,0 1 0,-1-1 0,1 2 1,-1-1-1,1 1 0,-1 0 0,1 1 0,-1 0 1,0 0-1,-10 2 0,1 1 53,0 0 0,1 1-1,-1 0 1,1 2 0,-19 9-1,24-10-35,1 0-1,1 1 0,-1 0 0,1 1 1,0 0-1,0 1 0,1 0 1,0 0-1,1 0 0,-11 16 1,14-17-59,0-1 0,0 1 1,1 0-1,0 0 1,1 0-1,-1 0 1,1 0-1,1 1 1,-1-1-1,1 1 1,0-1-1,1 1 1,0-1-1,0 1 1,1 0-1,0-1 0,2 8 1,1-1-15,1-1 0,0-1 0,1 1-1,0-1 1,1 0 0,0 0 0,1-1 0,0 0 0,1 0 0,0-1 0,1 0-1,0-1 1,1 0 0,0 0 0,0-1 0,17 9 0,-4-4-184,1-1-1,-1-2 1,2 0 0,-1-2-1,1 0 1,0-2 0,41 5 0,-48-9-487,-13-1 269,-1 0 0,0 0-1,1 0 1,-1-1 0,1 1 0,-1-2 0,1 1 0,-1 0 0,1-1-1,-1 0 1,0 0 0,1-1 0,-1 0 0,0 0 0,0 0 0,6-3 0,14-11-2677</inkml:trace>
</inkml:ink>
</file>

<file path=ppt/ink/ink94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4.0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54 8064,'-1'1'178,"0"-1"0,0 1 1,0 0-1,1 0 0,-1 0 0,0 1 1,0-1-1,1 0 0,-1 0 1,1 0-1,-1 0 0,1 1 0,0-1 1,-1 0-1,1 0 0,0 1 1,0-1-1,0 0 0,0 1 0,0-1 1,0 0-1,0 1 0,0-1 1,0 0-1,1 0 0,-1 1 0,0-1 1,1 0-1,-1 0 0,1 0 0,1 2 1,0-1 194,0 0 0,1 0 0,0-1 1,-1 1-1,1-1 0,0 0 0,0 0 1,-1 0-1,1 0 0,0 0 0,0-1 1,6 1-1,48 1 2341,-16-5-3420,38-11 1548,-1-4 1,128-46 0,-202 63-811,29-7 366,-32 8-382,-1 0 0,1-1 1,-1 1-1,1 0 0,-1 0 0,1-1 0,-1 1 1,1 0-1,-1 0 0,1 0 0,-1 0 0,1 0 1,-1 0-1,1 0 0,-1 0 0,1 0 0,-1 0 1,1 0-1,0 0 0,-1 1 0,1-1 0,-1 0 1,0 0-1,1 0 0,-1 1 0,1-1 0,-1 0 1,1 1-1,-1-1 0,1 0 0,-1 1 0,0-1 1,1 0-1,-1 1 0,0-1 0,1 1 0,-1-1 1,0 1-1,0-1 0,1 1 0,-1-1 0,0 0 1,0 1-1,0 0 0,0-1 0,0 1 0,0-1 1,0 1-1,0-1 0,0 1 0,0-1 0,0 1 1,0-1-1,0 1 0,0-1 0,0 1 0,0-1 1,-1 1-1,1-1 0,0 2 0,-14 18 391,0-1-1,-31 33 1,19-22-219,-19 24 239,2 2 0,-54 95-1,94-145-402,0 0-1,0 0 1,1 1-1,0-1 1,0 1-1,0-1 1,1 1-1,0 0 0,1 0 1,-1 0-1,1 0 1,1 7-1,0-11-21,-1 0-1,1 1 0,0-1 1,0 1-1,0-1 0,0 0 1,1 0-1,-1 0 0,1 0 1,0 0-1,0 0 0,0 0 1,0 0-1,1-1 0,-1 1 1,1-1-1,-1 0 0,1 0 1,0 0-1,0 0 0,0 0 1,0 0-1,0-1 0,0 0 1,0 1-1,7 0 0,5 1-78,-1 0-1,1-1 0,0-1 0,0-1 0,0 0 0,0-1 0,0 0 0,28-7 0,9-6-700,59-25 0,-71 25 177,152-62-6140,-155 58 3840,-2-1-171</inkml:trace>
</inkml:ink>
</file>

<file path=ppt/ink/ink94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4.3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11 521 9472,'-5'-3'4736,"5"6"-4608,0-3 8703,-5 16-8191,5-3 0,0 10 128,0 0 128,0 16-1280,0-3 128,14 6 128,-5-6 128,19-13-1408,-8 2 0,22-25-1920,-10 0 129</inkml:trace>
  <inkml:trace contextRef="#ctx0" brushRef="#br0" timeOffset="1">104 16 12416,'-32'-12'6143,"32"8"-9598,0 4 10878,9 0-13055,1 0 129</inkml:trace>
</inkml:ink>
</file>

<file path=ppt/ink/ink94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5.01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118 295 7424,'-1'0'249,"0"1"0,0-1 0,-1 0 0,1 1 0,0-1 0,0 1 0,0 0 0,0-1 0,0 1 0,0 0 0,0 0 0,0 0 0,0-1 0,0 1 0,1 0 0,-1 0 0,0 0 0,1 0 0,-1 1 0,0-1 0,1 0 0,-1 0 0,1 0 0,0 0 0,-1 1 0,1-1 0,0 0 0,0 0 0,0 0 0,0 1 0,0 1 0,-1 52 4951,1-39-5633,0-4 437,3 45 218,-2-53-141,-1-1 1,1 0 0,0 1 0,0-1-1,0 0 1,1 0 0,-1 0-1,1 0 1,0 0 0,0 0-1,0 0 1,0-1 0,0 1-1,5 4 1,2-1 38,1-1 0,-1 0 0,1 0 0,0-1 0,0 0 0,0-1 0,1 0 0,-1-1 0,1 0 0,-1 0 0,1-1 0,0-1 0,13 0 0,11-2 59,1-2 1,57-13 0,-62 9-119,-1 0 1,0-2 0,0-1 0,-1-1 0,-1-2 0,0-1 0,-1-1 0,0-1-1,27-24 1,-46 35-57,-1 0 0,0-1 1,0 1-1,0-2 0,-1 1 0,0-1 0,0 0 0,-1 0 0,0 0 0,0-1 1,-1 1-1,0-1 0,-1 0 0,0-1 0,0 1 0,-1-1 0,0 1 0,-1-1 1,0 0-1,0 1 0,-1-1 0,0 0 0,-1 1 0,-3-16 0,2 18-5,0 1 0,0-1 0,-1 1 0,0-1 0,0 1 0,-1 0 0,1 0 0,-1 1 0,-1-1 0,1 1 0,-1 0 0,0 0 0,0 0 0,0 0 0,-1 1 0,-6-4 0,3 1 0,1 1 1,0 1 0,-1-1 0,0 2 0,0-1-1,0 1 1,0 0 0,-1 1 0,0 0 0,1 1 0,-1 0-1,0 0 1,0 1 0,0 1 0,-16 0 0,6-1 8,-7 1 6,0 1 0,0 1 0,0 1 1,1 2-1,-1 0 0,-39 15 1,63-19-17,-20 5-4,0 2 0,0 1-1,0 1 1,1 0 0,1 2-1,0 1 1,1 0 0,0 2-1,1 0 1,0 1 0,-26 29-1,36-35-75,0 0 0,0 1 0,1 0 0,1 0 0,0 0 0,0 1 0,1 0 0,0 0 0,-5 20 0,11-26-35,0 0 0,0 0 1,1 0-1,0 0 0,0 0 1,0 0-1,1 0 0,0 0 1,0-1-1,0 1 1,1-1-1,0 1 0,0-1 1,0 0-1,1 0 0,-1 0 1,1-1-1,6 6 0,4-1-460,1-1-1,0-1 0,0 0 0,1-1 0,-1-1 0,28 6 1,-5-4-1363,69 6 1,-3-8-1027</inkml:trace>
</inkml:ink>
</file>

<file path=ppt/ink/ink94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5.4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8192,'12'20'8059,"2"21"-4482,11 49-1774,-11-12-1425,-3 0 0,1 93 0,-6-76 280,18 264 1348,8 59-684,-32-413-1324,0 7-56,0 1 0,2-1 0,-1 1 0,1-1 0,1 1 0,0-1 0,1 0 0,0 0 0,1-1 0,9 18 0,-13-28-17,0 0 0,0 0 0,0 0 0,0 0 0,0 0 0,1 0 0,-1 0 0,0 0 0,0-1 0,0 1 1,1 0-1,-1-1 0,0 1 0,1-1 0,-1 1 0,1-1 0,-1 0 0,1 1 0,-1-1 0,1 0 0,-1 0 0,0 0 0,1 0 0,-1 0 0,1-1 0,-1 1 0,1 0 0,-1-1 0,1 1 0,-1-1 0,0 1 0,1-1 0,1-1 0,5-3-663,0 0 0,0 0 0,-1-1 1,8-8-1,-10 10 320,2-3-350,0 0 0,-1 0 0,1-1 1,-2 0-1,1 0 0,-1 0 0,8-18 0,11-26-2432</inkml:trace>
</inkml:ink>
</file>

<file path=ppt/ink/ink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5:58.81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0 128 2432,'37'-7'776,"1"1"1,-1 2-1,1 1 1,38 4-1,281-22 410,-93 3-366,256 7-330,-94 6-14,-271 6-34,130-13 685,5-1-334,-113 12-698,364 15 194,-412-1-161,246-7 0,-10-10-128,-39 2 0,-251 0 5,1 4 0,0 3 1,83 16-1,-124-16 47,0-2 0,0-2-1,0 0 1,0-3 0,0-1 0,43-9 0,341-38 18,-234 32 500,-107 14-464,-1 4 0,1 3 0,128 22 0,-146-17-40,11 0-57,0-4-1,0-2 1,0-4-1,125-18 1,-145 13-73,1 4 0,-1 1 0,67 7 0,-31 6 200,-67-7-139,0 0 0,0-2 0,0 0 0,0-1 0,0-2 0,0 0 1,1 0-1,-1-2 0,28-8 0,-17 3-1,-1 0 0,1 3 1,0 0-1,0 2 1,50 1-1,-84 3-300,0 1 1,0-1-1,1 1 0,-1-1 0,0 1 0,1 0 0,0 0 1,-1 0-1,-2 5 0,3-6 36,-13 15-1396</inkml:trace>
</inkml:ink>
</file>

<file path=ppt/ink/ink94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5.81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9 384 9472,'-5'20'4736,"2"3"-5248,3-20 9727,0 24-8831,0-7 0,0 24-128,0-14 128,8 6-768,1-8 0,11 2 0,-2-10 0,24-11-1280,-8-2 0,12-14-1407,-8 2 127</inkml:trace>
  <inkml:trace contextRef="#ctx0" brushRef="#br0" timeOffset="1">216 0 13312,'-32'14'6655,"60"15"-10238,-19-26 12926,5 13-13183,0-9 128,-5 2-2559,2-5-1</inkml:trace>
</inkml:ink>
</file>

<file path=ppt/ink/ink94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6.37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592 168 5248,'-1'-6'736,"0"0"1,1 0-1,-1 0 0,1 0 1,1 0-1,1-10 1,-1-41 3049,-1 55-3726,-1 0 0,1 0 0,-1-1 0,1 1 0,-1 0 0,0 0 0,0 0 0,0 0 0,0 0 0,0 0 0,-1 0 0,1 0 0,-1 1 0,1-1 0,-1 0 0,1 1 0,-1-1 0,0 1 0,0 0 0,0-1 0,-2 0 0,-5-2 215,-1 1-1,1 0 1,0 1-1,-1 0 1,1 1 0,-1 0-1,0 0 1,0 1 0,1 0-1,-1 0 1,-14 4 0,-2 1 149,1 1 0,-1 1 0,-24 10 0,31-10-230,0 1 0,1 1 0,0 0 0,0 2 0,1 0 0,0 0 1,1 2-1,0 0 0,-26 29 0,29-27-145,1 1 0,1 0 0,0 1 0,1 0 0,0 1 0,2 0 0,0 1 1,1 0-1,-7 31 0,13-44-53,0 0 0,0 0 0,1 0 0,0 0 0,0 1 0,0-1 0,1 0 0,0 0 0,0 0 0,1 0 0,-1 0 0,1 0 0,0 0 0,1 0 0,0 0 0,0-1 0,0 0 1,0 1-1,1-1 0,0-1 0,0 1 0,0 0 0,1-1 0,-1 0 0,1 0 0,5 3 0,3 1-98,-1-1 0,1 0 0,0-1 0,0 0 0,0-1-1,1-1 1,0 0 0,0-1 0,0 0 0,0-1 0,0-1 0,1 0 0,21-2 0,13-3-650,0-2 0,0-3 1,59-17-1,130-56-5928,-237 82 6639,53-21-2412</inkml:trace>
</inkml:ink>
</file>

<file path=ppt/ink/ink94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6.84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51 5 7424,'-12'16'7673,"0"10"-3704,7-11-3611,0 0 0,0 0 0,1 0 0,1 1 0,1 0 0,0-1 0,1 29 0,2-38-321,1 0 0,-1 0-1,1-1 1,-1 1 0,2-1 0,-1 1-1,1-1 1,-1 0 0,1 0 0,1 0-1,-1 0 1,1-1 0,0 1 0,0-1 0,6 5-1,-3-3-56,1-1-1,0 0 1,0-1-1,0 0 1,1 0 0,-1-1-1,1 1 1,0-2-1,12 3 1,-7-3-171,1 0 1,0-1 0,-1 0-1,1-1 1,0-1 0,-1 0-1,1-1 1,-1-1 0,1 0-1,-1-1 1,0-1 0,26-12-1,-29 11 29,0 0 0,-1-1 0,0-1 0,0 0 0,0 0 0,-1-1 0,0 0-1,-1 0 1,0-1 0,0 0 0,-1-1 0,-1 1 0,0-1 0,7-18-1,-8 14 331,-1 0 0,-1 0-1,0 0 1,-1-1 0,-1 1-1,-1-26 1,-7 28 936,7 13-1047,-1 1-1,0-1 0,1 0 1,-1 1-1,1-1 0,-1 1 1,1-1-1,0 1 0,-1-1 1,1 1-1,-1-1 0,1 1 1,0-1-1,-1 1 0,1 0 1,0-1-1,0 1 0,0-1 1,-1 1-1,1 0 0,0-1 1,0 1-1,0 0 0,0-1 1,0 1-1,0 0 0,0-1 1,0 1-1,1 1 0,-2 12 189,0 0-1,1 0 1,1 0-1,1 0 0,0 0 1,0 0-1,1-1 1,1 1-1,1-1 0,8 19 1,-5-17-254,0 0-1,1-1 1,1 0 0,1 0 0,0-1 0,0 0 0,1-1-1,1-1 1,0 0 0,1 0 0,0-1 0,0-1-1,26 12 1,-30-16-422,1-1-1,0-1 1,-1 0-1,1-1 0,0 0 1,1 0-1,-1-1 1,0 0-1,0-1 1,0-1-1,1 0 0,16-3 1,7-3-2534</inkml:trace>
</inkml:ink>
</file>

<file path=ppt/ink/ink94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7.22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9600,'9'20'4736,"6"26"-5504,-10-39 7295,-2 29-6655,-3-8 128,0 22 0,0-14 0,15 12-384,-6-13 128,15-15-1408,-6-6 1,11-25-897,-6 2 128</inkml:trace>
</inkml:ink>
</file>

<file path=ppt/ink/ink94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7.5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42 20 12544,'-41'-16'6271,"50"12"-12414,-9 4 12798,14 0-11518,-5 0 127</inkml:trace>
</inkml:ink>
</file>

<file path=ppt/ink/ink94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7.9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28 691 4352,'-2'0'138,"1"0"1,0 0 0,0 1-1,-1-1 1,1 0-1,0 0 1,-1 0-1,1 0 1,0 0-1,-1-1 1,1 1 0,0 0-1,0-1 1,-1 1-1,1-1 1,-2 0-1,3 1 51,0-1 0,-1 1 0,1-1 0,0 1 0,-1-1 0,1 1 0,0-1 0,0 1 0,-1-1 0,1 0 0,0 1 0,0-1 0,0 1 0,0-1 0,0 0 0,0 1 0,0-1 0,0 1 0,0-1 0,0 0 0,0 1 0,0-1 0,0 1 0,1-2 0,25-45 6895,-14 30-8449,35-69 4377,14-23-1416,-35 73-1410,1 1 0,1 1 0,2 2 0,1 1 0,2 1 0,58-41 0,-51 44-21,2 2-1,55-25 1,-78 42-101,1 0-1,-1 2 1,1 0-1,0 2 1,1 0-1,-1 1 1,30 0-1,-43 2-37,-1 1 0,1 0 0,-1 1 0,1-1 0,-1 1 0,1 0 0,-1 1 0,1 0-1,-1 0 1,0 0 0,0 1 0,0 0 0,0 0 0,0 0 0,-1 1 0,0 0 0,1 0 0,-1 0-1,-1 1 1,1-1 0,-1 1 0,0 1 0,0-1 0,0 0 0,0 1 0,-1 0 0,4 9 0,-2 2-22,-1 1 1,-1 0 0,0 0-1,-1 1 1,-1-1-1,-1 0 1,0 0 0,-1 1-1,-5 22 1,-8 29-7,-21 67 0,33-128 16,-1 0 0,0 0 0,0-1 0,-1 0-1,0 0 1,0 0 0,-1 0 0,0 0 0,-7 8 0,9-14-69,0 1-1,-1 0 1,1-1 0,0 0 0,-1 0 0,1 0-1,-1 0 1,0-1 0,0 1 0,1-1 0,-1 0 0,0 0-1,0 0 1,0-1 0,0 1 0,0-1 0,0 0-1,0 0 1,0-1 0,0 1 0,0-1 0,-5-1 0,5 2-276,0-1 0,0 1 1,1-1-1,-1 0 0,0 0 1,1-1-1,-1 1 0,1-1 1,-1 0-1,1 1 0,0-1 1,0-1-1,0 1 0,0 0 1,0-1-1,0 0 0,0 0 1,1 1-1,0-1 0,-1-1 1,1 1-1,1 0 1,-4-6-1,-4-12-2762</inkml:trace>
</inkml:ink>
</file>

<file path=ppt/ink/ink94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8.3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123 247 8320,'29'-3'4096,"-49"22"-3072,15-10 7039,-13 11-7679,4-6 0,-14 30 256,8-13 0,-3 27-1024,9-10 128,8 7 256,3-12 128,12-7-896,0-10 128,19-13-2432,-3-6 129</inkml:trace>
  <inkml:trace contextRef="#ctx0" brushRef="#br0" timeOffset="1">264 0 11520,'-23'5'5759,"23"10"-9470,0-15 9470,9 12-10622,-1-5 127</inkml:trace>
</inkml:ink>
</file>

<file path=ppt/ink/ink94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9.2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453 874 9856,'11'1'3559,"-2"5"-2835,4 1 166,7-5 4432,22-3-5137,-1-2 0,0-2 0,0-1 0,0-3 0,-1-1 0,0-1 0,-1-3-1,46-22 1,-29 10-183,-2-1-1,64-44 1,-99 58 23,-1 0 0,0-2 0,-1 0 0,-1-1 1,0-1-1,-2 0 0,1-1 0,-2-1 0,18-32 0,-27 42-6,0-1 0,-1 0 0,0 1 0,0-1 0,-1 0 0,0 0 0,-1-1 0,0 1 1,-1 0-1,0 0 0,-1-1 0,0 1 0,-4-18 0,0 9 16,-1 0 0,-1 1 0,0-1 0,-2 2 0,0-1 0,-12-16 0,13 23-32,-1 0 0,0 0 0,0 1 0,-1 0 0,-1 0-1,1 1 1,-2 1 0,1 0 0,-1 1 0,-21-11 0,6 6-38,-2 2 1,0 0-1,-45-8 1,54 14 15,0 1 0,0 0 0,0 2 0,-1 1 0,-31 2 0,42 0 28,-1-1 0,1 1 0,1 1-1,-1 0 1,0 0 0,1 1-1,-1 0 1,1 1 0,0 0 0,1 0-1,-1 1 1,-9 9 0,13-9 25,0 0 1,1 0 0,0 0 0,0 1 0,0-1-1,1 1 1,0 0 0,0 0 0,1 0 0,0 0-1,0 1 1,1-1 0,0 1 0,0-1 0,0 1 0,1-1-1,1 9 1,1 14 176,1 0 0,13 49-1,25 68 363,-4-21-164,41 211 17,-42-118-184,-17-94-78,-15-100-119,39 284 583,-36-230-348,-4 0 1,-6 83-1,2-153-256,0 0 1,0 0-1,-1-1 0,0 1 0,-1 0 1,1-1-1,-2 0 0,1 1 0,-1-1 1,-10 14-1,10-16-11,-1-1 1,0 1-1,0-2 1,-1 1-1,1 0 1,-1-1-1,0 0 1,0-1-1,-1 1 1,1-1-1,-1 0 1,0-1-1,1 1 1,-14 1-1,-9 1-1,1-3-1,-1 0 0,0-1 0,1-2 0,-1-1 0,0-2 1,1 0-1,0-2 0,0-1 0,-41-16 0,12 0 28,1-2-1,1-2 1,-100-68 0,137 83-40,-46-37 79,60 46-80,0 0-1,1-1 0,-1 0 1,1 0-1,0 0 0,0 0 1,1-1-1,-1 1 0,1-1 1,0 0-1,0 1 0,-2-9 0,4 11-5,0 0-1,0 0 1,0 0-1,0 0 0,0 1 1,1-1-1,-1 0 0,0 0 1,1 0-1,0 1 0,-1-1 1,1 0-1,0 0 0,0 1 1,0-1-1,0 1 1,0-1-1,0 1 0,0-1 1,1 1-1,-1 0 0,0 0 1,1-1-1,-1 1 0,1 0 1,0 0-1,-1 1 0,1-1 1,3-1-1,7-3-101,-1 1 0,1 0 0,18-2 0,-19 3 20,479-134-4935,-462 128 4674,-8 2-513,1 1 0,0 0 0,0 2 0,0 1 0,1 0 0,0 2 1,22 1-1,-14 3-1824</inkml:trace>
</inkml:ink>
</file>

<file path=ppt/ink/ink94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49.5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20 9600,'14'4'4736,"18"-8"-5120,-23 1 8575,19 3-8063,-5 0 128,31 7-384,-13-2 128,30-5-1792,-14 0 128,8-16-1023,-13 4-1</inkml:trace>
</inkml:ink>
</file>

<file path=ppt/ink/ink94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0.3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18 195 3072,'0'0'126,"-1"0"0,1-1 1,-1 1-1,1 0 0,-1 1 0,1-1 0,-1 0 1,1 0-1,-1 0 0,1 0 0,-1 0 1,1 0-1,-1 1 0,1-1 0,0 0 0,-1 0 1,1 1-1,-1-1 0,1 0 0,0 0 1,-1 1-1,1-1 0,0 1 0,-1-1 1,1 0-1,0 1 0,-1-1 0,1 1 0,0-1 1,0 0-1,0 1 0,-1-1 0,1 1 1,0-1-1,0 1 0,11 16 6996,2 1-5626,1 6-846,1 0 0,0-1-1,2 0 1,26 26 0,-36-41-469,2-1 1,-1-1-1,1 1 1,0-1 0,0-1-1,1 0 1,0 0 0,0 0-1,0-2 1,0 1 0,0-1-1,1-1 1,0 0 0,20 2-1,-4-5-135,-1 0 0,0-1 0,0-2 0,0-1 0,-1-1 0,1-1 0,-1-1 0,-1-1 0,0-1 0,0-2 0,-1 0 0,28-20 0,-45 28-46,0 0 0,0-1 0,0 1 0,-1-2 0,0 1 0,0 0 0,0-1 0,0 0 0,-1 0 0,0 0 0,0-1 0,-1 1 0,0-1 0,3-10 0,-4 12-6,0 0 0,-1 0 1,0 1-1,0-1 0,0 0 1,-1-1-1,1 1 0,-1 0 1,-1 0-1,1 0 1,-1 0-1,1 0 0,-2 0 1,1 0-1,0 0 0,-1 1 1,0-1-1,0 0 0,0 1 1,-1-1-1,0 1 0,-5-7 1,0 2-11,-1-1 0,0 1 0,-1 0 1,0 1-1,0 0 0,-1 1 0,-17-9 1,10 7-4,0 1 1,0 1-1,-1 0 0,0 2 1,0 0-1,-1 1 1,-21-1-1,41 5 18,-29-4-77,1 2 0,-1 1 0,1 2-1,-1 0 1,1 2 0,0 1 0,0 1 0,-52 17-1,79-21 63,-19 5-183,1 0 1,-25 13-1,41-17 145,1-1 0,-1 0 0,0 1 0,0-1 0,1 1 0,-1 0-1,1 0 1,0 0 0,-1 0 0,1 0 0,0 1 0,0-1 0,0 1 0,1-1 0,-1 1 0,1 0 0,-1-1 0,1 1 0,0 0 0,0 0 0,0 0-1,-1 5 1,3-4-22,0-1 0,0 0 0,0 1 0,0-1 0,0 1 0,1-1 0,0 0 0,-1 0 0,1 0-1,0 0 1,0 0 0,1 0 0,-1-1 0,1 1 0,-1-1 0,1 1 0,0-1 0,0 0 0,0 0 0,0 0-1,0-1 1,0 1 0,1-1 0,5 2 0,11 5-275,0-2-1,36 7 1,-47-11 235,14 3-72,1-2-1,0-1 0,-1 0 1,1-2-1,0-1 0,27-4 1,25-1-134,39-4-31,81-3 578,-186 13-186,13 3 1111,-22-2-1042,-1 0 0,0 0 0,0 0 0,0 0-1,0 0 1,0 1 0,0-1 0,0 0 0,0 0 0,0 0-1,0 0 1,0 0 0,-1 0 0,1 0 0,0 0-1,-1 0 1,1 0 0,-1 0 0,1 0 0,-1 0-1,1 0 1,-2 0 0,-3 9 225,0 0-1,1 1 1,1-1 0,-1 1-1,2-1 1,-1 1 0,2 0-1,-1 0 1,1 19-1,2-23-280,-1-1 0,1 1 0,1-1-1,-1 0 1,1 1 0,0-1 0,1 0-1,-1 0 1,1 0 0,0-1-1,1 1 1,-1-1 0,1 1 0,0-1-1,1 0 1,-1-1 0,1 1 0,9 6-1,-7-6-539,0-1 0,1 1-1,-1-2 1,1 1 0,0-1 0,1 0-1,-1 0 1,11 1 0,5 1-2349</inkml:trace>
</inkml:ink>
</file>

<file path=ppt/ink/ink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1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557 77 1792,'1'-2'117,"0"1"-1,0-1 1,0 0-1,0 0 1,0 0-1,-1 1 1,1-1-1,0 0 1,-1 0 0,0 0-1,1 0 1,-1 0-1,0 0 1,0 0-1,0 0 1,0 0-1,-1 0 1,1 0 0,0 0-1,-1 0 1,1 0-1,-1 0 1,0 0-1,0 0 1,0 0 0,0 1-1,0-1 1,0 0-1,0 1 1,0-1-1,-1 0 1,1 1-1,-1 0 1,1-1 0,-1 1-1,1 0 1,-1 0-1,0 0 1,0 0-1,1 0 1,-1 0-1,0 0 1,0 1 0,0-1-1,0 1 1,0-1-1,0 1 1,0 0-1,-2 0 1,-7-1 3,0 0 1,0 1-1,0 0 1,0 1-1,1 0 0,-1 0 1,0 1-1,-11 4 1,-27 10 351,17-7-206,1 2 0,1 1 0,-47 25 0,55-23-176,0 0 1,1 1 0,1 1 0,1 1 0,-27 28-1,42-40-77,0 0 0,0 0 0,0 1 0,1 0 0,-1-1 0,1 1 0,1 0 0,-1 1 0,1-1 0,0 0 0,0 1 0,1-1 0,0 1 0,0 0 1,1-1-1,-1 1 0,2 0 0,-1-1 0,1 1 0,0 0 0,0-1 0,0 1 0,1-1 0,0 0 0,1 1 0,4 9 0,0-6 1,-1-1 1,1 0 0,1 0 0,0 0 0,0-1 0,0 0-1,1-1 1,0 0 0,1 0 0,0-1 0,0 0-1,0-1 1,1 0 0,-1 0 0,1-1 0,0-1 0,19 4-1,7 0 27,0-1-1,0-2 1,0-2-1,47-3 1,-37-4-455,0-1-1,0-3 1,-1-2-1,-1-2 1,0-2-1,69-33 1,-57 25-994</inkml:trace>
</inkml:ink>
</file>

<file path=ppt/ink/ink94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0.75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9600,'0'-12'4736,"0"60"-5120,0-41 7167,0 16-6783,0 6 0,4 6-256,1-5 0,1 9-640,-3-10 0,11-13-1663,-3-5-1</inkml:trace>
</inkml:ink>
</file>

<file path=ppt/ink/ink94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1.1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75 0 9344,'-57'11'4608,"39"28"-8320,18-30 7552,12 14-7424,-6-7 128</inkml:trace>
</inkml:ink>
</file>

<file path=ppt/ink/ink94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1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71 1043 8704,'12'-3'953,"0"-1"-1,-1-1 1,0 0 0,0 0 0,0-1-1,0 0 1,-1-1 0,0 0 0,-1-1 0,17-16-1,29-22-425,-22 23-527,-12 10-7,-1-2 0,25-23 0,-27 20-17,-1-2 1,-1 0-1,-1 0 0,0-2 1,-2 0-1,0 0 0,-2-1 0,9-26 1,-11 21 39,-2 0 0,-1 0 1,-1 0-1,-2-1 1,-1 0-1,-1 1 0,-1-1 1,-2 0-1,-7-43 0,7 57 49,-1 0-1,-1 1 0,-1-1 1,0 1-1,0-1 1,-2 1-1,1 1 0,-2-1 1,0 1-1,0 1 0,-2-1 1,1 2-1,-1-1 0,-1 1 1,0 1-1,-1 0 1,0 0-1,-26-15 0,30 21-8,0 0-1,0 0 0,-1 1 0,1 0 0,-1 1 1,0-1-1,0 2 0,0-1 0,0 1 1,-12 1-1,15 0-31,1 1 0,-1 0 0,1 1 0,-1-1 1,1 1-1,-1 0 0,1 1 0,0-1 0,0 1 0,0 0 1,1 0-1,-1 0 0,1 1 0,-1 0 0,1 0 0,0 0 1,0 0-1,-5 9 0,-11 18 225,2 1 0,1 1 0,1 1 0,2 0-1,-11 43 1,11-29 152,3 2 0,2-1 0,2 1 1,-2 74-1,10-33 189,3 0 0,27 146 0,-28-221-654,0-1 0,1 0 0,0-1 0,1 1 0,1-1 0,1 0 0,0 0 0,0-1 0,1 0 0,13 16 0,-18-26-127,-1-1 0,0 1 0,1-1 0,-1 0 0,1 0 0,0 0 0,0 0 0,0 0 0,0 0 0,0-1 0,0 0 0,0 0 0,0 1 0,1-2 0,-1 1 0,0 0 0,1-1 0,-1 1 0,0-1 0,1 0 0,5-1 0,30 1-3159</inkml:trace>
</inkml:ink>
</file>

<file path=ppt/ink/ink94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1.88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114 2 8576,'-1'0'231,"-1"0"0,0-1 0,0 1 1,0 0-1,0 0 0,0 0 0,0 0 1,0 0-1,0 1 0,0-1 0,1 0 1,-1 1-1,0 0 0,0-1 0,0 1 1,1 0-1,-1 0 0,0 0 1,1 0-1,-1 0 0,1 0 0,-1 1 1,-2 1-1,1 2 266,-1 0 1,1 0-1,0 0 1,0 0 0,0 1-1,1-1 1,0 1-1,-2 6 1,-2 17 563,0 0-1,-2 45 1,6-56-1728,-17 272 689,19-195-236,3 1 1,20 112 0,-7-128-508,8 57-1866,-23-120 1430,0 0 0,-1 0 0,-2 21 0,-2-8-1424</inkml:trace>
</inkml:ink>
</file>

<file path=ppt/ink/ink94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2.2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0 149 8064,'10'-9'835,"0"1"0,0 0-1,1 0 1,0 1 0,0 1 0,1 0 0,-1 0 0,20-5 0,116-30 3672,-99 29-4667,-15 4 215,0 1 1,67-4-1,-88 10 44,-1 1 0,1 0 0,-1 1-1,1 1 1,-1 0 0,0 0 0,1 1-1,-1 0 1,0 1 0,-1 0 0,1 1 0,18 11-1,-25-13-48,-1 0-1,1 0 0,-1 0 0,1 0 1,-1 0-1,0 1 0,0-1 1,-1 1-1,1 0 0,-1 0 0,0 0 1,0 0-1,0 0 0,-1 0 1,1 1-1,-1-1 0,1 6 0,-1-3 24,-1-1-1,0 1 0,-1 0 0,1-1 0,-1 1 0,-1-1 0,1 1 0,-1-1 0,0 0 1,-5 12-1,-2-1 86,-1-1 0,-1 0 0,0 0-1,0-1 1,-2 0 0,0-1 0,-24 20 0,29-27-140,-1 0 0,-1 0 0,1 0-1,-1-1 1,0-1 0,0 0 0,-1 0-1,0-1 1,1 0 0,-1-1 0,-1 0 0,1-1-1,0 0 1,-1-1 0,1 0 0,-1-1-1,1 0 1,-1-1 0,1 0 0,0-1 0,-1 0-1,1-1 1,-14-5 0,-51-25-2190,30 5-4125,41 24 3204</inkml:trace>
</inkml:ink>
</file>

<file path=ppt/ink/ink94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2.7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5 395 7168,'4'-2'458,"1"1"1,-1-1 0,1 1-1,-1 1 1,1-1 0,0 0-1,-1 1 1,1 0 0,0 0-1,-1 1 1,8 1 0,10-1 970,-16 0-1402,-1 0 1,0 0-1,1 0 0,-1 1 1,0 0-1,0 0 0,0 0 0,0 1 1,-1-1-1,1 1 0,-1 0 1,1 1-1,-1-1 0,0 1 1,0 0-1,-1 0 0,1 0 1,-1 0-1,0 0 0,5 9 1,-2-3 53,-1 0-1,1 1 1,-1-1 0,-1 1 0,0 1 0,-1-1 0,0 0-1,2 20 1,-5-15 334,0 0-1,-2 0 1,0 0-1,-1-1 1,0 1-1,-7 18 0,10-34-390,0 1-1,-1-1 0,1 1 0,0-1 0,0 1 0,0-1 1,0 1-1,-1 0 0,1-1 0,0 1 0,-1-1 0,1 1 1,0-1-1,-1 0 0,1 1 0,-1-1 0,1 1 0,0-1 1,-1 0-1,1 1 0,-1-1 0,1 0 0,-1 1 0,1-1 1,-1 0-1,1 0 0,-1 0 0,0 0 0,1 1 0,-1-1 1,0 0-1,-17-11 324,-16-35-284,-64-143-169,89 167 102,1 0 0,1 0-1,2-1 1,0 0 0,1-1 0,-2-45 0,6 53 17,1 0 0,1 1 0,0-1 0,1 1 0,1 0 0,0 0 0,1 0 1,1 0-1,0 1 0,1 0 0,9-14 0,-11 22 15,0 0 1,1 0-1,0 1 0,0 0 1,0 0-1,0 0 0,1 1 1,0 0-1,0 0 1,0 0-1,0 1 0,0 0 1,1 1-1,-1 0 1,1 0-1,0 0 0,0 1 1,0 0-1,14 1 1,-13-1-116,0 1 1,0 0 0,0 1 0,0 0 0,0 1 0,0 0 0,0 0 0,0 0 0,-1 1 0,1 1-1,-1 0 1,0 0 0,0 0 0,0 1 0,0 0 0,13 12 0,-21-16 53,2 1-320,0 0 0,0 0 0,0 0 0,0 0-1,0 0 1,-1 1 0,1-1 0,-1 0-1,0 1 1,1-1 0,-1 1 0,0 0 0,-1-1-1,1 1 1,0 0 0,-1 3 0,0 5-2079</inkml:trace>
</inkml:ink>
</file>

<file path=ppt/ink/ink94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3.1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170 270 7040,'0'2'249,"1"-1"1,0 0 0,-1 0-1,1 0 1,-1 1 0,1-1-1,-1 0 1,0 0-1,1 1 1,-1-1 0,0 0-1,0 1 1,0-1-1,0 0 1,0 1 0,0-1-1,-1 0 1,1 0 0,0 1-1,-1-1 1,0 2-1,-10 30 4755,2-16-4208,1-4-506,1 1-1,1 0 1,0 0 0,1 0 0,-4 22 0,8-33-260,1 0 1,-1-1 0,1 1 0,0-1-1,0 1 1,1 0 0,-1-1 0,0 1-1,1-1 1,-1 1 0,1-1 0,0 1-1,0-1 1,0 1 0,0-1 0,1 0-1,-1 1 1,0-1 0,1 0 0,0 0-1,-1 0 1,1 0 0,0-1 0,0 1-1,0 0 1,0-1 0,0 1 0,1-1-1,-1 0 1,0 1 0,1-1-1,-1-1 1,1 1 0,-1 0 0,1 0-1,-1-1 1,1 1 0,4-1 0,8 1 31,1-1 0,-1-1 0,1 0 1,-1-1-1,0-1 0,1 0 0,-1-1 0,-1 0 1,1-2-1,-1 0 0,20-10 0,-21 9-44,0-1 0,-1 0 0,0-1 0,0 0 0,-1 0 0,0-2 0,-1 1 0,0-1 0,0-1 0,-2 0 0,1 0 0,10-21 0,-15 25-17,0 0 0,-1 0 0,0 0 0,0 0 0,-1-1 0,0 1 0,-1 0 0,0-1 0,0 0 0,-1 1 0,0-1 0,0 1 0,-1-1 0,0 0 0,0 1 0,-1-1 0,0 1-1,-1 0 1,0 0 0,0 0 0,-1 0 0,-8-13 0,6 11-1,-1 1 0,-1 0 0,0 1 0,0 0 0,0 0 0,-1 0 0,0 1 0,-1 0 0,1 1 0,-16-7 0,-4 4 0,-1 1 0,0 2 0,1 1 0,-2 1 0,1 1 0,-45 3 0,65 1-9,0 0 1,0 0-1,0 1 0,0 0 0,0 1 0,1 0 0,-17 8 1,23-9-61,-1 0 0,0 0 0,1 0 1,-1 1-1,1-1 0,0 1 0,0 0 0,0 0 1,0 0-1,1 0 0,-1 0 0,1 1 1,-1-1-1,1 1 0,0 0 0,1 0 1,-1-1-1,1 1 0,0 0 0,-1 5 1,1-7-39,1 0 1,0 0 0,0 0 0,0 0 0,1 0-1,-1 0 1,0 0 0,1 0 0,0 0 0,-1 0-1,1 0 1,0 0 0,0 0 0,0 0 0,0 0-1,0 0 1,1-1 0,-1 1 0,0 0 0,1-1-1,-1 0 1,1 1 0,0-1 0,-1 0 0,1 1-1,0-1 1,0 0 0,0 0 0,3 1 0,6 4-548,28 22-2055</inkml:trace>
</inkml:ink>
</file>

<file path=ppt/ink/ink94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3.66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202 237 6528,'-1'1'263,"1"-1"0,-1 1 0,1 0 0,-1 0 0,1 0 0,-1-1 0,1 1 0,0 0 0,-1 0 0,1 0 0,0 0 0,0 0 0,0 0 0,0 0 0,0 0 0,0 0 0,0-1 0,0 1 0,0 0 0,0 0 0,0 0 0,1 0 0,-1 0 0,0 0 0,1 0 0,-1-1 0,1 2 0,16 36 4923,-7-18-5150,-5-8 326,-1 0-257,0-1-1,1 1 1,1-1 0,0 0 0,1 0 0,0-1-1,0 0 1,1 0 0,0-1 0,13 11 0,-11-13 28,1-1 0,0 0 0,0-1 0,0 0 0,1 0-1,0-2 1,0 1 0,0-2 0,16 3 0,-20-4-84,0 0-1,0-1 1,0 0-1,0 0 1,0 0-1,0-1 1,-1-1 0,1 1-1,0-1 1,0-1-1,-1 1 1,1-1-1,-1 0 1,0-1-1,0 0 1,9-7-1,-5 2 23,-1-2 1,-1 0-1,0 0 0,0 0 0,-1-1 0,0 0 0,-1-1 1,-1 0-1,7-19 0,-6 12-5,-1 0 0,-1 0 0,0 0 0,-2 0 0,0-1 0,-1-22 0,-2 36-55,0 1 0,-1 0 0,0-1 0,0 1 0,0 0 0,-1 0 0,1 0 0,-2 0 0,1 0 0,-1 0 0,0 1 0,0-1 0,0 1 0,-1-1 0,1 1 0,-1 1 0,-1-1 0,1 0 0,-1 1 0,-9-8 0,3 6-51,0 0 1,0 0-1,-1 1 0,0 0 0,0 1 0,0 0 0,0 1 0,-25-3 0,15 4-79,0 0 1,0 2 0,0 1 0,0 1-1,0 1 1,-25 6 0,35-7 50,-14 3-206,1 2 1,0 0 0,0 2-1,1 0 1,0 2 0,-24 14 0,39-19-58,0-1 1,-1 2-1,2-1 1,-1 1-1,1 1 1,0-1 0,1 1-1,0 1 1,0 0-1,1 0 1,0 0-1,0 0 1,1 1 0,0 0-1,1 0 1,-4 12-1,8-17 15,-1 0 1,1-1-1,0 1 0,0 0 1,0 0-1,0-1 0,2 7 1,-1-8 131,5 40-2525</inkml:trace>
</inkml:ink>
</file>

<file path=ppt/ink/ink94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4.13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 0 6528,'-1'2'383,"0"0"1,1 0-1,-1 0 0,1-1 1,0 1-1,-1 0 1,1 0-1,0 0 0,0 0 1,0-1-1,1 1 1,-1 0-1,0 0 0,1 0 1,-1 0-1,1-1 1,-1 1-1,1 0 0,0 0 1,0-1-1,0 1 1,0-1-1,0 1 0,0-1 1,0 1-1,1-1 1,-1 0-1,2 2 0,12 21 1682,-1 27-1371,-2-1-1,9 81 0,-21-126-575,16 203 1844,-13-143-1450,34 458 598,-37-505-1287,-1 0 0,0 0 1,-1-1-1,-1 1 0,-7 22 1,1-3-3052,8-32 326,1-2-297</inkml:trace>
</inkml:ink>
</file>

<file path=ppt/ink/ink94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4.5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173 266 8576,'2'6'3861,"10"16"-1385,2-7 2706,-12-12-5080,0-1 0,1 1 0,-1 0 0,0 0 0,-1 0 0,1 0 0,0 0 0,-1 0 0,0 0-1,0 0 1,2 7 0,12 26 339,-12-33-360,1 1-1,-1-1 0,0 1 1,1-1-1,0 0 0,0-1 1,0 1-1,0 0 0,0-1 1,0 0-1,1 0 0,-1-1 1,1 1-1,-1-1 0,1 0 0,0 0 1,-1 0-1,1-1 0,0 1 1,0-1-1,-1 0 0,1-1 1,0 1-1,0-1 0,-1 0 1,1 0-1,5-3 0,-2 1-43,0 0-1,0-1 0,-1 0 1,1 0-1,-1 0 1,0-1-1,0-1 0,0 1 1,-1-1-1,0 0 0,0-1 1,-1 1-1,1-1 1,6-13-1,-4 6-30,-1-1 0,-1 0 1,7-21-1,-12 30-8,1 0 0,-1 0 1,0 0-1,0 0 0,-1 0 0,0 0 0,0 0 1,0 0-1,-1 0 0,0 0 0,0 0 1,0 0-1,-4-8 0,-1 1-17,0 1 1,-2 1-1,1-1 1,-1 1-1,-1 0 1,-15-14-1,17 18-2,0 1 0,0 0 0,-1 1-1,0-1 1,0 2 0,0-1 0,0 1 0,-1 0-1,1 1 1,-1 0 0,-18-4 0,9 5-50,0 1 1,0 0 0,-1 2-1,1 0 1,0 1-1,-32 7 1,40-7-49,-1 1 0,1 1 1,0 0-1,0 0 0,0 1 1,0 0-1,1 1 0,0 0 1,0 0-1,1 1 0,-1 0 1,1 0-1,-8 11 0,13-14-65,1 0-1,-1 0 1,1 1-1,0-1 0,0 1 1,0 0-1,0 0 1,1-1-1,0 1 0,0 0 1,0 0-1,1 0 1,-1 0-1,1 0 0,1 0 1,-1 0-1,2 9 1,0-5-343,1 0 0,0 0 0,0 0 0,1-1 1,0 1-1,0-1 0,1 0 0,7 9 1,18 24-2290</inkml:trace>
</inkml:ink>
</file>

<file path=ppt/ink/ink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2.57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 31 3200,'-10'-12'618,"9"10"-328,0 0 0,0 1 0,0-1 0,0 1 0,-1 0 0,1-1 0,0 1 0,-1 0 0,1 0 0,-1 0 0,1 0 0,-3-1-1,3 2-209,0 1 1,0 0-1,0-1 0,0 1 0,0 0 0,0 0 0,0 0 0,1 0 0,-1 0 0,0 0 0,1 0 0,-1 0 0,0 0 0,1 0 0,0 0 0,-1 0 0,1 0 1,0 0-1,-1 0 0,1 0 0,0 1 0,0-1 0,0 0 0,0 0 0,0 0 0,0 2 0,-3 28 173,1 1 0,2 0 0,1 0-1,9 57 1,-1-6 254,-7-67-412,30 305 1220,-22-252-1017,4-1 0,35 106 0,-46-166-267,18 43 134,-20-49-151,0 0 1,0 0-1,0 0 0,0-1 1,0 1-1,1 0 0,-1-1 1,0 1-1,1-1 0,-1 0 1,1 1-1,0-1 1,-1 0-1,1 0 0,0 0 1,0 0-1,0 0 0,-1 0 1,1-1-1,0 1 0,4 0 1,-6-1-7,1 0-1,0 0 1,0-1 0,0 1 0,-1 0 0,1-1 0,0 1 0,-1 0 0,1-1 0,0 1 0,-1-1 0,1 1 0,-1-1 0,1 0 0,0 1 0,-1-1 0,1 1 0,-1-1 0,0 0 0,1 1 0,-1-1 0,0 0 0,1 0 0,-1 1 0,0-1 0,0 0-1,1 0 1,-1 0 0,0 1 0,0-1 0,0 0 0,0 0 0,0 0 0,-1-1 0,-2-35 169,2 29-120,0-7-43,-1 0 1,2 0 0,0 0 0,1 0 0,1 0 0,0 0 0,8-28 0,-7 33-31,1 1 0,0 0-1,1 1 1,0-1 0,0 1 0,1 0 0,0 0 0,1 1 0,-1 0-1,1 0 1,1 0 0,-1 1 0,12-7 0,-10 7 22,0 0 0,1 1 0,-1 0 1,1 1-1,1 0 0,-1 1 0,0 0 0,1 1 0,-1 0 0,1 0 1,0 1-1,0 1 0,0 0 0,-1 0 0,1 1 0,0 0 1,0 1-1,-1 0 0,1 1 0,-1 0 0,0 1 0,0 0 1,11 6-1,-10-4 36,0 0 1,0 1 0,-1 1 0,0 0-1,0 0 1,-1 1 0,0 0 0,-1 1-1,0 0 1,0 0 0,-1 1 0,0-1-1,-1 2 1,-1-1 0,1 1 0,-2 0-1,0 0 1,0 0 0,2 16 0,-2-5 14,-1-12-33,-1 1 0,0-1 0,-1 1 0,0 0 0,-1-1 1,0 1-1,-1 0 0,0 0 0,-4 15 0,2-23-1807,4-16 780,7-21-968,14-22-1997,-13 27 2027</inkml:trace>
</inkml:ink>
</file>

<file path=ppt/ink/ink94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4.9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31 4 7936,'0'0'39,"0"0"0,0-1 0,0 1 0,0 0 0,0 0-1,0 0 1,0 0 0,0 0 0,0 0 0,0 0 0,0-1 0,0 1 0,0 0 0,-1 0 0,1 0 0,0 0 0,0 0 0,0 0 0,0 0 0,0 0 0,0-1 0,0 1 0,0 0 0,0 0-1,0 0 1,0 0 0,-1 0 0,1 0 0,0 0 0,0 0 0,0 0 0,0 0 0,0 0 0,0 0 0,0 0 0,0 0 0,-1 0 0,1 0 0,0 0 0,0 0 0,0 0 0,0 0 0,0 0 0,0 0-1,0 0 1,-1 0 0,1 0 0,0 0 0,0 0 0,0 0 0,0 0 0,0 0 0,0 0 0,0 0 0,0 0 0,-1 0 0,1 0 0,0 1 0,0-1 0,0 0 0,0 0 0,0 0 0,0 0-1,0 0 1,0 0 0,-5 13 4082,-3 22 2248,8-33-6246,-6 37 472,2-1 0,2 1-1,2 38 1,15 117-436,-9-133 247,-3-28-187,22 406 1226,-30-135-1061,5-298-486,0 0 0,1 0-1,0 0 1,0 0 0,0 0 0,1 0-1,-1 0 1,5 8 0,-5-12-81,-1-1 0,1 1 0,0-1 0,0 0 0,0 1 0,0-1 0,0 0 0,0 0 0,1 0 0,-1 0 0,0 0 1,1 0-1,-1 0 0,1 0 0,-1 0 0,0 0 0,1-1 0,0 1 0,-1-1 0,1 1 0,-1-1 0,1 0 0,0 1 0,-1-1 0,1 0 1,0 0-1,-1 0 0,1 0 0,0-1 0,-1 1 0,1 0 0,0-1 0,-1 1 0,1-1 0,-1 1 0,1-1 0,1-1 0,27-16-3059,-5 0 21</inkml:trace>
</inkml:ink>
</file>

<file path=ppt/ink/ink94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5.34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9344,'61'8'4608,"13"-8"-5248,-54 0 8959,31 3-8191,-8-3 0,18 4 0,-13 1 128,-8 2-1024,0 2 0,-32-2-1920,1-3 129</inkml:trace>
</inkml:ink>
</file>

<file path=ppt/ink/ink94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5.6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62 1 8320,'-2'0'327,"0"0"1,0 1 0,1-1-1,-1 1 1,0 0 0,0-1-1,0 1 1,1 0 0,-1 0-1,0 0 1,1 0-1,-1 1 1,1-1 0,-1 0-1,1 1 1,0-1 0,0 1-1,-1-1 1,1 1 0,0-1-1,0 1 1,1 0-1,-1 0 1,0-1 0,0 1-1,1 0 1,-1 0 0,1 0-1,-1 3 1,-2 10 924,1 1-1,-1 27 1,2-21-1781,-8 79 1475,4 1 0,14 167 0,10-51 325,15 108-2564,-34-324 1120,0 0 0,0-1 0,0 1 0,0 0-1,1-1 1,-1 1 0,1 0 0,-1-1 0,1 1 0,-1-1-1,1 1 1,0-1 0,0 1 0,0-1 0,0 0 0,0 1-1,0-1 1,0 0 0,0 0 0,1 1 0,-1-1 0,0 0 0,1-1-1,-1 1 1,1 0 0,-1 0 0,1 0 0,-1-1 0,1 1-1,0-1 1,2 1 0,-1-1-207,-1-1-1,1 1 0,0-1 1,0 0-1,-1 1 1,1-1-1,0 0 1,-1-1-1,1 1 1,-1 0-1,1-1 1,-1 0-1,0 1 1,0-1-1,1 0 1,2-4-1,14-15-2584</inkml:trace>
</inkml:ink>
</file>

<file path=ppt/ink/ink94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6.0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36 6912,'-37'27'3456,"65"-18"-3840,-13-9 6784,11 3-5633,-1 1 1,27-4 384,-15 0 128,34-7-1664,-16-2 0,16-5 896,-14 1 0,0-3-1280,-11 9 128,-12-2-2048,-11 6 129</inkml:trace>
</inkml:ink>
</file>

<file path=ppt/ink/ink94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7.40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194 152 6656,'-4'24'10230,"-13"13"-7253,-7 16-3363,19-36 657,1-1-1,0 0 1,2 1 0,0 0 0,0 0 0,2-1 0,0 1 0,4 25-1,-3-35-185,1 0-1,0 1 0,0-1 0,1 0 0,0 0 0,0-1 0,1 1 0,-1-1 0,1 1 0,1-1 1,-1 0-1,1-1 0,0 1 0,1-1 0,-1 0 0,1 0 0,0-1 0,0 1 0,1-1 0,-1-1 1,14 6-1,-11-5-19,0-1 0,1 0 0,0 0 0,0-1 1,-1 0-1,1-1 0,0 0 0,0-1 0,0 0 0,1 0 1,-1-1-1,-1-1 0,1 1 0,0-2 0,0 1 1,-1-1-1,16-7 0,-13 3-49,-1-1 0,1 0 0,-1-1 0,-1 0 0,0-1 0,0 0 0,-1-1 0,0 0 0,-1 0 0,0-1 0,-1 0 0,0 0 0,-1 0 0,0-1 0,6-24 0,-8 16-54,-1-1 0,-1 0 0,-1 0 0,-1 0 0,-1 0 0,-1 0 0,-1 0 1,-6-22-1,7 36 9,-1-1 0,0 1 0,0 0 1,-1 0-1,0 0 0,-1 1 0,0-1 1,0 1-1,0 0 0,-1 0 1,0 1-1,0 0 0,-1 0 0,0 0 1,0 1-1,0 0 0,-9-5 0,6 5-19,0 1 0,0-1-1,-1 2 1,0 0-1,0 0 1,1 1 0,-2 0-1,1 1 1,0 0 0,0 0-1,0 2 1,0-1-1,-15 4 1,6 0-128,0 2 1,1 0-1,0 1 1,0 1-1,1 1 0,0 0 1,1 2-1,0 0 1,0 0-1,-18 19 1,25-21-165,1 0 0,1 0 0,-1 1 0,1 1 0,1 0 0,0 0 0,-9 19 0,13-23-12,0 1 0,1-1 0,0 1 0,0 0 0,1 0 0,0-1 0,0 1 0,1 0 0,0 0 0,0 0 0,1 0 1,0 0-1,2 9 0,11 31-2464</inkml:trace>
</inkml:ink>
</file>

<file path=ppt/ink/ink94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3:57.80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17 13440,'17'-16'6655,"-17"35"-9855,0-15 13952,0-4-13824,0 0 128,-23-7-3967,5 3 127,18 4 6784,0 0 0</inkml:trace>
</inkml:ink>
</file>

<file path=ppt/ink/ink94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29.84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9 742 3968,'-3'12'1712,"-2"6"-46,4-1 2892,3-19-4284,0 0 1,1 0 0,-1 1-1,0-1 1,0 0 0,1 1-1,-1 0 1,1-1-1,0 1 1,-1 0 0,1 1-1,0-1 1,-1 0 0,7 0-1,22-9 1430,-16 2-1356,-1 0-1,0-1 0,-1 0 0,0-1 0,-1 0 0,13-14 0,65-81 545,-46 50-438,-10 15-81,-3 0 0,-1-2 0,24-48 0,-45 74-210,-2 0-1,0 0 1,0 0-1,-2-1 1,0 0 0,-1 0-1,-1-1 1,0 1-1,-1-1 1,-1 0-1,-1 1 1,-3-31 0,2 46-118,-6-33 257,6 34-291,1 0-1,0 0 1,0 0-1,-1 0 0,1 0 1,-1 0-1,1 0 1,-1 0-1,1 0 1,-1 1-1,0-1 0,1 0 1,-1 0-1,0 0 1,0 1-1,1-1 0,-1 0 1,0 1-1,0-1 1,0 0-1,0 1 1,0 0-1,0-1 0,0 1 1,-2-1-1,2 2-5,0 0-1,-1 1 0,1-1 1,0 0-1,0 1 0,0-1 1,0 0-1,0 1 0,0 0 1,0-1-1,1 1 0,-1 0 1,0-1-1,1 1 0,-1 0 1,1-1-1,0 1 0,0 0 0,0 3 1,-8 48 34,7-43-37,1 6-28,0 0 0,1 0-1,0 0 1,1 0 0,1-1-1,1 1 1,7 21-1,-5-17 4,7 15 9,1 0 0,2-1 1,24 39-1,-7-12-59,8 17 67,121 251-126,-122-236-66,48 163 0,-57-130-47,17 153 0,-43-229 241,-2 1 0,-2 0 0,-12 94 0,6-116 163,-1 0 0,-1 0 1,-2-1-1,0 0 0,-2-1 1,-1 0-1,-27 42 0,34-61-76,-1 0 0,0 0 0,0 0 0,-1-1 0,0 0 0,0-1-1,-1 0 1,0 0 0,0 0 0,0-1 0,-1 0 0,1-1 0,-13 5 0,4-4 25,1-1 1,-1 0-1,0-1 1,0-1-1,-1-1 1,-17 0-1,10-2-56,1 0-1,0-2 1,-1 0-1,1-2 1,1-1-1,-1 0 1,1-2 0,0-1-1,1 0 1,0-2-1,-21-13 1,14 7-30,0-2 1,1 0-1,1-2 1,-34-34-1,46 41-84,2 0-1,0-1 1,1-1-1,0 0 1,1-1 0,1 0-1,1 0 1,0-1-1,-6-22 1,14 39-23,0-1 0,1 1-1,-1 0 1,1 0 0,0-1 0,-1 1 0,1 0 0,0-1 0,0 1-1,0-1 1,0 1 0,0 0 0,0-1 0,0 1 0,1 0 0,-1-1-1,0 1 1,1 0 0,-1 0 0,1-1 0,-1 1 0,1 0 0,0 0 0,0 0-1,1-2 1,0 1-191,0 1 0,0 0-1,1 0 1,-1 0 0,0 0 0,1 0-1,-1 1 1,1-1 0,-1 1 0,3-1-1,-4 1 197,29-4-3398</inkml:trace>
</inkml:ink>
</file>

<file path=ppt/ink/ink94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0.61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1220 6784,'3'-7'8149,"10"3"-4907,24 1-2877,-26 2 678,-1 0-925,0-1 1,-1 0-1,1-1 0,-1 0 0,0 0 0,0-1 0,0-1 0,0 1 0,-1-1 0,15-12 0,5-6 533,42-46 1,-61 60-374,13-14-29,4-3 152,-1-2-1,32-44 1,-23 15 84,-3-1 1,-2-1-1,28-82 0,-40 87-101,19-101 0,-34 137-358,0 0 0,-1 0 0,-1-1 0,0 1-1,-1 0 1,-1 0 0,-1 0 0,-1 0 0,-7-23-1,7 31-33,0 0-1,0 0 0,-1 0 0,0 0 0,-1 1 0,0-1 0,-1 1 0,1 1 0,-2-1 0,1 1 0,-1 1 0,0 0 1,-1 0-1,0 0 0,0 1 0,-17-9 0,12 10-16,0 0 1,0 1 0,-1 0-1,1 2 1,-1-1 0,0 2-1,1 0 1,-1 1-1,0 0 1,0 1 0,0 1-1,1 0 1,-27 8 0,29-6 22,0 1 0,1 0 0,0 0 0,0 1 1,0 1-1,0 0 0,1 0 0,1 1 0,-1 0 1,1 1-1,0 0 0,-10 14 0,6-4 3,0 0-1,2 0 0,0 1 1,2 1-1,-13 34 0,12-23 18,1 0 0,1 1 0,-3 37 1,5 106 164,11-40 84,28 167 0,-16-210-68,4-1 0,47 131 0,-51-178-113,2-1 0,26 46 0,-35-73-116,0 0 1,2-1-1,-1-1 1,2 0-1,0 0 0,1-1 1,30 23-1,-40-34-60,0-1 0,0 0 0,0 0-1,0 0 1,0-1 0,0 1 0,1-1 0,-1 0 0,1-1-1,-1 1 1,0-1 0,1 1 0,-1-1 0,1-1 0,-1 1-1,1-1 1,-1 1 0,1-1 0,-1 0 0,0-1 0,5-1-1,2-2-558,0-1 0,-1 1 0,0-1 0,-1-1 0,1 0 0,13-13-1,16-18-2806</inkml:trace>
</inkml:ink>
</file>

<file path=ppt/ink/ink94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1.20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7296,'-1'1'313,"1"0"1,-1 0-1,0 0 1,0 0-1,1 0 1,-1 0-1,1 1 0,-1-1 1,1 0-1,-1 0 1,1 0-1,0 1 1,-1-1-1,1 0 1,0 0-1,0 1 1,0-1-1,0 0 0,0 0 1,0 1-1,1-1 1,-1 0-1,0 0 1,1 2-1,5 42 4114,-6-40-4637,46 371 2514,4 11-1621,-36-287-428,25 156 24,43 391-3054,-81-635 2517,0 6-1100,0 1 1,-4 33 0,-2-21-1352</inkml:trace>
</inkml:ink>
</file>

<file path=ppt/ink/ink94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1.6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3 285 5248,'-1'-2'216,"1"0"-1,-1 0 1,1 0 0,0 0 0,0 0-1,-1 0 1,1 0 0,1 0 0,-1-1-1,0 1 1,0 0 0,1 0 0,-1 1-1,1-1 1,-1 0 0,1 0 0,0 0 0,0 0-1,0 0 1,0 1 0,0-1 0,3-3-1,37-32 4324,-22 22-3779,6-5-310,1 2 1,1 1-1,1 2 0,53-23 1,-44 21 497,-14 6-401,1 1 0,1 0 0,0 2 0,0 2 0,33-6 0,-44 10-365,1 1 1,0 1 0,0 0-1,0 1 1,0 1-1,0 0 1,-1 1 0,1 0-1,-1 2 1,20 7-1,-20-5-141,0 0-1,-1 1 0,0 0 0,0 1 1,-1 1-1,0 0 0,0 1 1,-1 0-1,-1 0 0,0 1 1,0 1-1,-1-1 0,-1 2 0,0-1 1,-1 1-1,-1 0 0,0 1 1,0-1-1,-2 1 0,0 0 0,-1 1 1,0-1-1,-1 0 0,-1 1 1,0 0-1,-3 24 0,2-34-15,-1 0-1,0 0 0,-1 0 0,1-1 1,-1 1-1,-1 0 0,1 0 0,-1-1 1,0 0-1,0 1 0,0-1 1,-1 0-1,0-1 0,0 1 0,0 0 1,0-1-1,-1 0 0,0 0 0,1-1 1,-2 1-1,1-1 0,0 0 1,-1 0-1,1-1 0,-1 0 0,0 0 1,-7 2-1,-16 2 82,0-1 0,-1-1 0,1-2 0,-44-1 0,63-1-78,-18 0-362,-137-5 942,81-6-2534,5-12-4422,77 23 3276,2 0-21</inkml:trace>
</inkml:ink>
</file>

<file path=ppt/ink/ink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2.9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0 164 4608,'19'8'182,"3"2"1027,1 0 1,33 8-1,-46-16-845,0 0-1,0-1 1,0 0-1,0 0 1,0-1-1,0-1 1,0 0-1,0 0 0,15-4 1,-4 0-201,0 0 0,-1-1 0,0-1 0,0-2-1,-1 1 1,0-2 0,0-1 0,-1 0 0,-1-1 0,27-24 0,-42 35-144,-1 0 0,0 0-1,0 0 1,0 0 0,0 0 0,0-1-1,0 1 1,-1 0 0,1-1 0,0 1 0,-1 0-1,1-1 1,-1 1 0,1-1 0,-1 1 0,0-1-1,1 1 1,-1-1 0,0 1 0,0-1 0,0 0-1,0 1 1,0-1 0,-1 1 0,1-3 0,-2 2 0,1 0 0,0 0 1,-1 0-1,1 0 0,-1 0 0,0 0 1,0 0-1,0 0 0,1 1 1,-2-1-1,1 1 0,0-1 1,-4-1-1,-4-1 37,1 0 0,-1 0 0,0 1 0,0 0 1,-1 1-1,-15-2 0,11 4 50,1 0 0,0 1 0,0 1 1,-1 0-1,1 1 0,0 0 0,1 1 0,-1 1 0,1 0 1,0 1-1,0 0 0,0 1 0,1 1 0,-22 16 1,26-17-11,1 0 0,0 0 1,0 0-1,0 1 0,1 0 1,0 1-1,0-1 0,1 1 0,1 0 1,-1 1-1,1-1 0,1 1 1,0-1-1,0 1 0,1 0 1,0 0-1,1 1 0,0-1 1,0 0-1,1 0 0,2 15 1,0-8 5,1-1-1,1 1 1,1-1 0,0 0 0,1-1 0,0 1-1,2-1 1,-1 0 0,2-1 0,0 0 0,1 0 0,0-1-1,1 0 1,0-1 0,1 0 0,1-1 0,0 0-1,0-1 1,1 0 0,0-1 0,18 8 0,-14-8-149,1-1 0,-1-1 0,1-1 0,0 0 0,1-1 0,-1-1 0,29 1 0,-33-4-468,1-1 1,-1-1-1,0-1 0,0 0 1,0-1-1,0 0 0,0-1 1,0-1-1,-1 0 0,16-9 1,-23 10 80,0 0 0,0 0 0,-1-1 0,0 0 1,7-6-1,15-25-2147</inkml:trace>
</inkml:ink>
</file>

<file path=ppt/ink/ink94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2.18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72 345 6016,'-13'-5'2166,"11"8"923,16 17 2650,0 0-5470,44 78 1004,-42-73-860,0 1-1,-2 0 1,17 42-1,-32-66 22,-7-11-247,-18-28 216,1-1-127,-11-15 163,-36-73 1,63 108-322,1-1 1,1 0-1,0 0 0,2 0 0,0-1 0,1 0 0,1 0 0,0-28 1,2 43-82,1 0 0,1 0 0,-1 0 0,1 0 0,0 0 0,0 0 0,0 0 1,1 1-1,-1-1 0,1 0 0,0 1 0,1-1 0,-1 1 0,1 0 0,0 0 0,0 0 1,0 0-1,5-4 0,-1 3 21,0 0 0,0 1 0,0-1 0,1 2 0,0-1 0,-1 1 0,1 0 0,1 1 0,-1 0 1,15-2-1,169-21-484,-60 18-5122,-108 7 2477</inkml:trace>
</inkml:ink>
</file>

<file path=ppt/ink/ink94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2.6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47 396 6784,'-1'0'154,"1"0"1,0 1 0,0-1-1,-1 0 1,1 0-1,0 1 1,0-1 0,-1 0-1,1 1 1,0-1 0,0 0-1,0 1 1,0-1-1,-1 0 1,1 1 0,0-1-1,0 0 1,0 1-1,0-1 1,0 0 0,0 1-1,0-1 1,0 0-1,0 1 1,0-1 0,0 0-1,0 1 1,0-1 0,0 0-1,0 1 1,1-1-1,-1 0 1,0 1 0,0-1-1,0 0 1,0 1-1,1-1 1,-1 0 0,0 0-1,0 1 1,1-1-1,-1 0 1,18 23 5650,0 0-4072,-11-12-1587,1-1 0,0-1 0,0 1 0,1-1-1,1-1 1,-1 0 0,1 0 0,1-1 0,-1 0 0,1 0 0,0-2 0,1 1 0,0-1-1,0-1 1,0 0 0,0-1 0,0 0 0,1-1 0,-1 0 0,1-1 0,-1-1 0,1 0-1,0 0 1,-1-1 0,1-1 0,-1 0 0,1-1 0,-1 0 0,0-1 0,17-7 0,-13 2-69,0 0 0,0 0 0,-1-2 0,-1 0 0,0 0 0,0-2 0,-1 1 1,-1-2-1,0 0 0,-1 0 0,0-1 0,9-19 0,-15 24-59,0 0-1,-1 0 1,-1-1-1,1 1 0,-2-1 1,0 0-1,0 0 1,-1 0-1,0 0 1,0-1-1,-2 1 1,1 0-1,-2 0 1,1 0-1,-1 0 0,-1 0 1,0 1-1,-1-1 1,0 1-1,0-1 1,-9-13-1,8 16-23,0-1 0,0 1-1,-1 0 1,-1 0 0,1 0-1,-1 1 1,-1 0 0,1 1-1,-1-1 1,0 1 0,0 1-1,-1 0 1,0 0 0,0 0-1,-12-3 1,4 3-11,0 0 1,-1 1-1,0 1 0,0 1 1,0 0-1,0 1 0,-18 2 1,19 0-62,1 1 0,0 1 0,0 1 0,0 0 0,1 1 0,-1 0 0,1 2 1,0-1-1,1 2 0,0 0 0,0 1 0,0 0 0,1 1 0,1 0 1,0 1-1,0 1 0,1 0 0,0 1 0,-14 22 0,20-29-222,1 0 0,0 1 0,0-1 0,0 1-1,1 0 1,0 0 0,0 0 0,1 1 0,0-1-1,0 1 1,1-1 0,0 1 0,-1 14 0,2 24-2922</inkml:trace>
</inkml:ink>
</file>

<file path=ppt/ink/ink94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3.3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77 232 6016,'-1'0'233,"0"-1"1,0 0-1,1 0 1,-1 1-1,0-1 1,0 1-1,0-1 1,0 1-1,0-1 0,0 1 1,0 0-1,0-1 1,0 1-1,0 0 1,0 0-1,0 0 1,0 0-1,0-1 1,-1 2-1,1-1 1,0 0-1,0 0 1,0 0-1,0 0 1,0 1-1,-1 0 0,1 1 169,0 1 0,0-1 0,1 1 0,-1 0 0,1 0 0,-1-1 0,1 1 0,0 0 0,0-1 0,1 4 0,-1 0-568,0 6 449,1 0-1,0 0 0,1 0 0,0 0 0,1-1 0,0 1 0,1-1 0,0 1 0,1-1 0,0-1 0,1 1 0,0-1 0,0 0 0,1 0 0,1 0 1,0-1-1,13 12 0,-14-16-217,-1 0 1,1 0-1,0-1 1,0 0 0,0 0-1,1-1 1,-1 1 0,1-2-1,0 1 1,0-1-1,0-1 1,0 1 0,0-1-1,0-1 1,1 0-1,-1 0 1,0 0 0,0-1-1,10-2 1,2-1 21,1 0-1,-2-2 1,1 0 0,-1-1 0,0-2 0,23-12 0,-28 14 15,0-1 0,-1-1 1,0 0-1,0-1 1,-1 0-1,-1-1 0,1 0 1,-2-1-1,0 0 1,0 0-1,-1-1 0,0-1 1,-2 1-1,12-27 1,-17 34-62,0 0 1,0 1 0,-1-1 0,1 0 0,-1 0-1,-1 0 1,1 0 0,-1 0 0,0 0-1,-1 0 1,1 0 0,-1 0 0,0 0 0,-1 0-1,1 0 1,-1 1 0,-1-1 0,1 1 0,-5-9-1,1 5-22,-1 1 0,0 0 0,0 0 0,0 1-1,-1 0 1,0 0 0,-1 0 0,1 1 0,-15-7 0,5 4-42,1 0 0,-2 1 1,1 1-1,-1 0 1,0 2-1,0 0 0,-1 1 1,0 1-1,1 1 1,-1 1-1,0 1 0,0 0 1,0 2-1,0 0 1,1 1-1,-22 6 1,30-6-87,-1 1 1,0 0-1,1 1 1,0 0-1,0 1 1,1 0-1,0 1 1,0 0 0,0 1-1,1 0 1,-12 12-1,16-14-94,0-1-1,0 1 0,1 0 0,0 0 1,0 1-1,0-1 0,1 1 1,0 0-1,0 0 0,1 0 0,0 0 1,0 0-1,0 1 0,1-1 1,0 1-1,1-1 0,0 10 0,1-5-376,1 1-1,0-1 1,0 0-1,2 0 1,-1 0-1,2 0 1,-1 0 0,2-1-1,7 13 1,21 34-2620</inkml:trace>
</inkml:ink>
</file>

<file path=ppt/ink/ink94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3.8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8 0 4992,'-1'3'913,"-1"-1"1,1 1 0,0 0-1,1 0 1,-1-1 0,0 1-1,1 0 1,-1 0 0,1 0-1,0 5 1,2 3-88,0 0-1,0 1 1,7 17 0,4 16 1031,60 237-662,9 79 2026,15 100-2090,-74-336-2219,-23-125 998,0 1 1,0-1 0,0 1-1,0-1 1,0 1 0,0-1-1,0 1 1,0-1 0,0 0-1,0 1 1,0-1 0,0 1-1,1-1 1,-1 1 0,0-1-1,0 0 1,0 1 0,1-1-1,-1 1 1,0-1 0,0 0-1,1 1 1,-1-1 0,0 0-1,1 0 1,-1 1 0,0-1-1,1 0 1,-1 0 0,0 1-1,1-1 1,-1 0 0,1 0-1,-1 0 1,1 0 0,-1 1-1,0-1 1,1 0 0,-1 0-1,1 0 1,-1 0 0,1 0-1,-1 0 1,1 0 0,-1 0-1,0-1 1,1 1 0,-1 0-1,1 0 1,-1 0 0,1 0-1,-1 0 1,0-1 0,1 1-1,-1 0 1,0 0 0,1-1-1,-1 1 1,0 0 0,1-1-1,-1 1 1,0 0 0,1-1-1,5-4-3109</inkml:trace>
</inkml:ink>
</file>

<file path=ppt/ink/ink94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4.19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0 334 8320,'38'32'6418,"-29"-23"-5169,1-1 0,-1 1-1,23 12 1,-20-14-1173,1-2 1,0 1-1,0-2 0,1 1 1,-1-2-1,1 0 1,0-1-1,0 0 1,0-1-1,0 0 1,0-1-1,0-1 0,0 0 1,0-1-1,0-1 1,-1 0-1,26-9 1,-28 8 44,0-1 0,-1 0 0,0 0 0,0-1 0,0 0 0,-1-1 0,1 0 0,-2 0 0,1-1 0,-1 0 0,0-1 0,-1 1 0,0-2 0,0 1 0,-1-1 0,-1 0 0,1 0 0,-1 0 0,-1-1 0,0 0 1,-1 0-1,4-22 0,-6 28-79,1-1-6,-1 0 0,0-1 0,-1 1 1,1 0-1,-1 0 0,-1-1 0,1 1 0,-1 0 0,0 0 0,0-1 0,-1 1 0,-4-10 1,0 6-12,-1 1 0,-1 0 1,0 0-1,0 0 1,0 1-1,-1 1 0,0-1 1,-1 1-1,0 1 1,0 0-1,0 0 0,-1 1 1,0 0-1,0 1 1,0 0-1,0 1 0,-1 0 1,1 1-1,-1 0 1,-15 0-1,16 3-18,1 0-1,0 0 1,0 1 0,1 1-1,-1 0 1,0 0 0,1 1-1,-1 0 1,1 0 0,1 1 0,-1 0-1,0 1 1,1 0 0,0 0-1,1 1 1,-1 0 0,1 0-1,1 1 1,-11 15 0,12-16-256,1 1 0,0 0-1,1 0 1,-1 0 0,2 0 0,-1 1 0,1-1 0,0 1 0,1-1 0,0 1-1,1 0 1,-1-1 0,2 1 0,-1 0 0,1-1 0,0 1 0,1 0 0,0-1-1,1 0 1,-1 1 0,1-1 0,1 0 0,7 13 0,16 24-2972</inkml:trace>
</inkml:ink>
</file>

<file path=ppt/ink/ink94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4.84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 9472,'3'18'11544,"-1"46"-10050,-1-9-175,10 113-1085,43 212 1814,17-7-959,-52-299-1018,3 0 0,59 131 0,-80-202-185,1 1 1,0-1 0,0 0-1,0 0 1,0 0 0,0 0-1,0 0 1,1 0 0,0 0 0,-1-1-1,1 1 1,0-1 0,0 0-1,0 0 1,1 0 0,-1-1 0,0 1-1,1-1 1,-1 1 0,1-1-1,-1 0 1,1 0 0,0-1 0,-1 1-1,1-1 1,0 0 0,3 0-1,2-1-656,-1-1-1,0 1 1,0-1-1,0-1 1,0 0-1,0 0 1,-1 0-1,0-1 1,1 0-1,11-9 1,10-11-2451</inkml:trace>
</inkml:ink>
</file>

<file path=ppt/ink/ink94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5.1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40 10368,'94'0'5120,"6"-16"-7424,-77 12 9855,25 1-7935,-11-3 128,6-1-2304,-11 4 129,-4 6 1279,-4 1 0</inkml:trace>
</inkml:ink>
</file>

<file path=ppt/ink/ink94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5.5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0 8320,'-1'3'673,"0"1"1,0-1 0,1 1 0,-1-1-1,1 1 1,0-1 0,0 1-1,0 0 1,1-1 0,-1 1 0,1-1-1,0 1 1,0-1 0,0 0-1,2 6 1,5 15 1218,30 150 1139,34 164-1902,-62-289-903,35 195 508,-44-233-719,26 154 110,-22-147-172,0-1-1,1 1 1,0-1-1,2 0 1,0-1 0,18 28-1,-21-37-141,1 0-1,0-1 1,1 1 0,-1-2-1,1 1 1,0-1-1,0 0 1,1 0-1,0-1 1,-1 0 0,2 0-1,-1-1 1,0 0-1,1 0 1,9 1 0,-12-3-389,1 0 1,0 0-1,-1-1 0,1 0 1,0 0-1,-1-1 1,1 0-1,0 0 1,-1 0-1,1-1 1,-1 0-1,11-5 1,9-6-2516</inkml:trace>
</inkml:ink>
</file>

<file path=ppt/ink/ink94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5.9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 7936,'9'3'3968,"30"-3"-3200,-30 0 6655,23 4-7039,-8-1 0,37 1 0,-10-4 128,24 0-768,-18 0 0,28-4-768,-19 1 128,0 3-1792,-15 0 1</inkml:trace>
</inkml:ink>
</file>

<file path=ppt/ink/ink94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6.36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34 369 8832,'0'0'106,"-1"0"1,1 0-1,0 0 1,-1 0 0,1 0-1,0 0 1,-1 0-1,1 0 1,-1 0-1,1 0 1,0 1-1,-1-1 1,1 0 0,0 0-1,-1 0 1,1 0-1,0 0 1,-1 1-1,1-1 1,0 0 0,-1 0-1,1 1 1,0-1-1,0 0 1,-1 0-1,1 1 1,0-1-1,0 0 1,-1 1 0,1-1-1,0 0 1,0 1-1,0-1 1,0 0-1,0 1 1,0-1 0,0 1-1,-1-1 1,1 0-1,0 1 1,0-1-1,0 1 1,0-1-1,0 0 1,1 1 0,-1-1-1,0 1 1,14 26 4962,-6-16-4085,1-1 1,1 1-1,13 11 1,9 5-947,-22-17 147,0-1 1,1 0-1,1 0 1,-1-1-1,1-1 0,1 0 1,-1-1-1,15 6 1,-8-7 31,0-1 1,1-1-1,-1 0 1,1-2-1,-1 0 1,1-1 0,0-1-1,-1-1 1,38-8-1,-40 6-74,0-1-1,-1 0 0,1-1 0,-1-1 1,-1 0-1,1-2 0,-1 1 0,-1-2 0,0 0 1,0-1-1,22-21 0,-31 24-116,1 1-1,-1-1 1,0 0 0,0 0-1,-1-1 1,0 1-1,-1-1 1,0 0 0,0 0-1,-1 0 1,0 0-1,-1-1 1,0 1 0,0 0-1,-1-1 1,0 1-1,-1-1 1,0 1 0,0 0-1,-1 0 1,0-1-1,-1 1 1,0 0 0,-7-14-1,5 12-43,0 1-1,-1 0 1,0 0 0,0 1-1,-1 0 1,0 0-1,-1 0 1,0 1 0,0 0-1,-1 1 1,-17-12 0,11 7 3,1 2-25,0 0-1,-1 1 1,0 0-1,-1 2 1,0-1-1,0 2 1,0 0-1,-1 1 1,-27-5-1,29 7-52,0 1 0,0 0 0,1 1 0,-1 0 0,0 2 0,0-1 0,0 2-1,0 0 1,1 1 0,-27 8 0,28-7-171,0 1 0,0 0 0,1 0 0,-1 2-1,1-1 1,0 2 0,-12 10 0,15-11-260,1 1 0,0 0 0,1 0 0,-1 1 0,2 0 0,-1 0-1,1 1 1,1 0 0,0 0 0,0 0 0,1 1 0,0-1 0,-3 20 0,-8 32-2953</inkml:trace>
</inkml:ink>
</file>

<file path=ppt/ink/ink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4.7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1 3840,'-20'19'1920,"17"67"-1408,3-58 1920,3-5-2432,3 13 128,3-2-128,5 5 128,5-4-128,5-6 0,-1-10-384,0 1 0,11-9-768,3-3 128</inkml:trace>
</inkml:ink>
</file>

<file path=ppt/ink/ink94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6.99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23 0 10112,'-2'4'7413,"-2"11"-3324,-12 91-1896,17-56-1301,2-1 0,18 89 0,-16-108-730,11 58 609,16 116 164,-20-53-652,6 55-37,-13-171-362,2 1-1,1-1 1,22 56 0,-29-87 43,1 0-1,0 0 0,0 0 1,0 0-1,0 0 0,1-1 1,-1 0-1,1 1 1,0-1-1,0 0 0,0 0 1,5 3-1,-5-4-51,-1-1 1,1 0-1,-1 0 0,1 0 0,0 0 0,-1-1 1,1 1-1,0-1 0,0 1 0,-1-1 0,1 0 1,0 0-1,0-1 0,0 1 0,-1 0 1,1-1-1,0 0 0,3-1 0,61-23-5101,-32 11 1749</inkml:trace>
</inkml:ink>
</file>

<file path=ppt/ink/ink94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7.3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24 10368,'43'-20'5120,"46"36"-6016,-70-16 8063,42 7-7295,-13 0 128,32 2-384,-20-2 0,11-14-512,-14 4 128,9-10-1920,-11-3 129,-12 9-129,-10 4 128</inkml:trace>
</inkml:ink>
</file>

<file path=ppt/ink/ink94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7.8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0 274 7808,'3'10'10877,"18"25"-8562,-4-9-1662,11 26-404,132 227 1038,-141-253-650,-16-26-172,-5-8 12,-20-41 248,-30-36-404,34 58-263,1 0-1,1-1 1,2-1 0,1 0 0,1 0-1,-8-33 1,16 45-40,1 0-1,1 0 1,0 0 0,2 0 0,0 0 0,1 0-1,0 0 1,1 0 0,6-18 0,-7 27-14,2 1 0,-1 0 1,1 0-1,0 0 0,0 0 1,1 0-1,0 1 0,0-1 1,1 1-1,-1 0 0,1 0 1,1 1-1,-1 0 0,1 0 1,0 0-1,0 0 0,0 1 1,1 0-1,-1 1 0,1-1 1,0 1-1,9-3 0,-7 4-96,1-1 0,0 1 1,-1 1-1,1 0 0,0 0 0,0 0 0,-1 2 0,15 1 0,-5 2-2014,0 1-1,37 15 1,-37-12-1115</inkml:trace>
</inkml:ink>
</file>

<file path=ppt/ink/ink94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8.5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34 499 9984,'-1'0'195,"1"1"1,-1-1 0,1 1 0,0 0 0,-1-1 0,1 1-1,-1 0 1,1 0 0,0-1 0,0 1 0,-1 0-1,1 0 1,0-1 0,0 1 0,0 0 0,0 0-1,0 0 1,0-1 0,0 1 0,0 0 0,0 0-1,0-1 1,0 1 0,1 0 0,-1 0 0,0-1-1,0 1 1,1 0 0,0 1 0,22 28 5086,-12-20-4173,0-1 1,1 0-1,21 13 1,-17-15-1017,1-1-1,-1 0 1,1-1-1,0 0 1,1-2 0,-1 0-1,1-1 1,-1-1 0,1 0-1,0-1 1,-1-1-1,28-5 1,-32 4-32,1-1 0,-1 0 0,-1-1 0,1 0 1,0-1-1,-1 0 0,0-1 0,0-1 0,-1 1 0,0-2 0,0 0 0,0 0 0,-1-1 0,0 0 1,-1-1-1,0 0 0,12-19 0,-16 16-69,0 0 0,-1-1 1,0 0-1,-1 0 0,-1 0 0,0 0 1,-1 0-1,-1-1 0,0 1 0,-3-17 0,2 18-13,-1 0-1,-1-1 0,0 2 1,0-1-1,-2 0 0,1 1 0,-2-1 1,1 1-1,-2 1 0,0-1 0,-11-13 1,6 9-18,-2 0 0,0 1 0,-1 1 0,0 1 0,-1 0 0,-24-15 0,27 20 18,1 2-1,-1 0 0,-1 0 1,1 1-1,-1 0 1,0 2-1,0-1 1,-1 2-1,1 0 0,0 1 1,-23 0-1,27 1-16,0 1 1,0 0-1,0 1 0,0 0 0,1 1 1,-1 0-1,1 0 0,0 1 0,0 0 1,0 0-1,0 1 0,1 1 0,0-1 1,0 1-1,0 1 0,1-1 0,-11 13 1,10-9-71,0 1 1,1 0 0,1 0 0,0 1 0,0-1 0,1 1-1,1 1 1,-5 17 0,7-21 11,1-1-1,0 1 1,0 0-1,1 0 1,0-1 0,0 1-1,1 0 1,0 0-1,1-1 1,0 1 0,0-1-1,1 1 1,0-1-1,4 9 1,-2-9 0,0 0 1,1 0-1,0 0 1,0-1-1,0 0 1,1 0-1,0 0 0,1-1 1,-1 0-1,1-1 1,0 0-1,1 0 1,-1 0-1,1-1 0,0-1 1,0 1-1,0-1 1,1-1-1,-1 0 1,1 0-1,-1-1 0,1 0 1,0-1-1,10 0 1,7-2-91,1-1 1,-1-1-1,1-1 1,45-16-1,-56 15 105,0 0-1,0-2 0,-1 0 0,0 0 0,0-2 0,-1 0 0,-1 0 1,22-21-1,-36 31 124,1-1 0,-1 0 1,0 0-1,1 1 0,-1-1 1,1 0-1,-1 1 0,1-1 1,0 0-1,-1 1 0,1-1 1,0 1-1,-1-1 0,1 1 1,0 0-1,-1-1 0,1 1 1,0 0-1,0-1 0,0 1 1,-1 0-1,1 0 0,0 0 0,0 0 1,0 0-1,1 0 0,2 22 2083,-1 3-1318,-1-8-494,0 1 0,2-1 0,0 0 0,1 0 0,1 0 0,0 0-1,1-1 1,1 0 0,1-1 0,0 0 0,12 14 0,-8-13-219,1-1-1,0-1 1,2 0 0,0-1-1,0 0 1,1-2 0,0 0 0,24 11-1,-29-16-335,1-1 0,1-1 0,-1 0 0,0-1-1,23 3 1,-25-5-349,-1-1 0,1 0 0,-1 0-1,1-1 1,-1-1 0,0 1 0,1-2 0,10-3-1,13-6-2992</inkml:trace>
</inkml:ink>
</file>

<file path=ppt/ink/ink94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39.4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14 7168,'0'2'8859,"2"6"-3857,2 7-2746,4 14-3097,4 11 626,14 65 1779,-17-58-1280,3-1 1,2 0-1,2-1 1,23 46-1,-35-82-156,-17-50 0,3 0 0,2-1 0,1-1 0,-1-79 0,8 115-116,0-1 0,0 0 0,1 1-1,0-1 1,1 1 0,0 0 0,0-1 0,0 1-1,1 0 1,0 0 0,1 0 0,-1 1-1,1-1 1,0 1 0,1 0 0,0 0 0,0 0-1,9-7 1,-3 4 20,1 1 0,0 0 0,1 1 0,0 1 0,0 0 0,0 0 0,1 2 0,20-6 0,-21 8 0,0 0 0,1 1 0,-1 1 0,0 0 0,1 0 0,-1 1 0,0 1 0,1 1 0,-1-1 0,-1 2 0,1 0 0,0 1 0,-1 0 0,20 11 0,-11-4 20,0 1 0,0 1 0,-2 0 0,0 2 0,0 0 0,-2 1 0,18 22 0,-21-22-69,-2 0 0,0 0 0,-1 1 1,-1 1-1,13 32 0,-19-41-2,-1 0 1,0 1-1,-1-1 0,-1 1 1,1 0-1,-2 0 0,1-1 1,-1 1-1,-1 0 0,0 0 1,-1-1-1,0 1 0,-4 11 1,-23 52-1063,6-27-3364,13-31 989</inkml:trace>
</inkml:ink>
</file>

<file path=ppt/ink/ink94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0.19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1 198 5504,'21'-32'3711,"-13"20"-2128,0 1 0,0 0 0,1 0 0,20-18 0,-20 21-1015,58-47 1081,-62 52-1544,1-1 0,0 1 0,-1 0 0,1 0 0,0 1 0,0-1 0,1 1 0,-1 1 0,0-1 0,1 1 0,7 0 0,-12 1-5,1 0 0,-1 0 0,1 1-1,-1-1 1,1 1 0,-1 0-1,1 0 1,-1 0 0,0 0 0,0 0-1,1 0 1,-1 1 0,0-1-1,0 1 1,0-1 0,-1 1-1,1 0 1,0 0 0,-1 0 0,1 0-1,-1 0 1,2 2 0,1 4 111,0 0 0,0 0 0,0 1 0,2 12 1,-1 0 40,-1 0 0,-2 0 0,0 0 1,-1 31-1,-1-30-180,1 0 0,0-1 0,2 1 0,5 21 0,-5-32-71,0-1 0,1 0 1,1 0-1,-1 0 0,2 0 0,-1-1 1,1 1-1,1-2 0,-1 1 0,14 13 1,-15-18 3,0 0 1,0 0 0,1 0 0,-1-1-1,1 1 1,0-1 0,0 0-1,0-1 1,0 0 0,0 0 0,1 0-1,-1-1 1,1 0 0,-1 0-1,1 0 1,-1-1 0,1 0-1,-1 0 1,14-3 0,-5 0-6,0-1 0,0 0 0,0-1 1,-1 0-1,0-2 0,0 0 0,0 0 0,-1-1 1,0-1-1,0 0 0,-1-1 0,-1 0 0,12-13 1,-15 14 13,0-1 1,-1 0 0,0-1 0,0 0 0,-2 0 0,1 0 0,-1-1 0,-1 1 0,0-1 0,-1-1-1,0 1 1,0 0 0,-2-1 0,0 1 0,0-1 0,-2-21 0,1 27-1,0 4 2,0 0 1,0 0 0,0 0 0,0 0-1,-1 0 1,1 0 0,-1 0 0,0 0-1,0 0 1,0 0 0,0 0 0,-1 0-1,1 0 1,-1 1 0,1-1 0,-4-4 0,4 7-11,1 0 1,0 0 0,0 0 0,0 0 0,0 0 0,-1 0-1,1 0 1,0 0 0,0 0 0,0 0 0,-1 0 0,1 0 0,0 0-1,0 0 1,0 0 0,-1 0 0,1 0 0,0 0 0,0 0-1,0 0 1,-1 0 0,1 0 0,0 0 0,0 0 0,0 1 0,0-1-1,-1 0 1,1 0 0,0 0 0,0 0 0,0 0 0,0 0 0,0 1-1,0-1 1,-1 0 0,1 0 0,0 0 0,0 0 0,0 1-1,0-1 1,0 0 0,0 0 0,0 0 0,0 1 0,0-1 0,0 0-1,0 0 1,0 0 0,0 1 0,0-1 0,-2 20 215,6 16-29,-4-36-190,4 25 60,2 0-1,1-1 0,0 0 0,2 0 0,1-1 0,1 0 0,1-1 0,1 0 0,0-1 0,27 32 0,-35-49-205,-1 0-1,1 0 1,-1 0 0,1-1-1,0 0 1,0 1-1,1-2 1,-1 1 0,8 2-1,-5-3-691,1 1-1,-1-2 0,1 1 0,-1-2 0,1 1 1,-1-1-1,1 0 0,0-1 0,10-1 0,11-2-2619</inkml:trace>
</inkml:ink>
</file>

<file path=ppt/ink/ink94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1.2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0 152 5760,'0'0'131,"1"0"-1,-1 0 1,0 0 0,1 0 0,-1 0-1,1 0 1,-1 0 0,0 0 0,1 0-1,-1 0 1,0 0 0,1 0 0,-1 0-1,0 0 1,1 0 0,-1 0 0,0 0-1,1 0 1,-1 0 0,0-1 0,1 1-1,-1 0 1,0 0 0,0 0 0,1-1-1,-1 1 1,0 0 0,0 0 0,1-1-1,-1 1 1,0 0 0,0 0 0,0-1-1,1 1 1,-1 0 0,0-1-1,0 1 1,0 0 0,0-1 0,0 1-1,0 0 1,0-1 0,0 1 0,0-1-1,0 1 1,0 0 0,0-1 0,0 1-1,0 0 1,0-1 0,0 1 0,0 0-1,0-1 1,0 1 0,3 1 293,0 1 1,0 0 0,0 0-1,0 1 1,0-1-1,-1 1 1,1-1-1,0 1 1,-1 0-1,3 4 1,87 176 2433,-76-153-2232,-6-10-188,0-2 1,15 21 0,-24-39-413,-1 0 0,0 1 1,0-1-1,0 0 0,0 1 1,0-1-1,0 0 0,1 0 1,-1 1-1,0-1 0,0 0 1,0 0-1,1 1 1,-1-1-1,0 0 0,0 0 1,1 1-1,-1-1 0,0 0 1,1 0-1,-1 0 0,0 0 1,0 0-1,1 0 0,-1 1 1,0-1-1,1 0 0,-1 0 1,0 0-1,1 0 0,-1 0 1,0 0-1,1 0 1,-1 0-1,0 0 0,1-1 1,-1 1-1,0 0 0,1 0 1,-1 0-1,0 0 0,1 0 1,-1 0-1,0-1 0,0 1 1,1 0-1,-1 0 0,0 0 1,1-1-1,5-22 553,-2-27-171,-4 49-401,-1-44 219,3-1 1,8-54 0,-7 87-221,0-1 1,0 1 0,1-1 0,1 1-1,0 1 1,1-1 0,1 1 0,-1 0-1,2 0 1,0 1 0,16-18 0,-21 26 2,1 0 0,-1 0 0,1 0 0,0 1 1,0-1-1,0 1 0,0 0 0,0 0 0,1 1 1,-1-1-1,1 1 0,-1 0 0,1 0 0,-1 0 1,1 1-1,0 0 0,5 0 0,2 1 24,0 0 0,0 1 0,0 0 0,-1 1-1,13 4 1,-11-1-3,0 1 1,0-1-1,-1 2 0,0 0 1,0 0-1,-1 1 0,0 1 0,-1-1 1,0 2-1,0 0 0,12 19 1,-8-11-29,-2 1 1,0 0 0,-1 1 0,-1 0 0,-1 1 0,9 31 0,-14-37 8,-1 0 0,-1 0-1,0 0 1,-1 0 0,0 0-1,-2 0 1,0 0 0,0 0-1,-7 25 1,8-41-8,0 1 0,0-1 0,0 0 0,0 0-1,0 1 1,0-1 0,0 0 0,0 0 0,0 1 0,0-1 0,0 0 0,0 0 0,0 1 0,0-1 0,0 0 0,-1 0 0,1 0-1,0 1 1,0-1 0,0 0 0,0 0 0,0 0 0,-1 1 0,1-1 0,0 0 0,0 0 0,0 0 0,-1 0 0,1 0-1,0 1 1,0-1 0,-1 0 0,1 0 0,0 0 0,0 0 0,0 0 0,-1 0 0,1 0 0,0 0 0,0 0 0,-1 0-1,1 0 1,0 0 0,-1 0 0,1 0 0,0 0 0,-1 0 0,-4-14 6,0-18-137,7 2 4,1 0 1,2-1-1,1 1 0,9-29 1,-7 38 66,1 0 0,0 1 0,2 0 0,0 1 0,1 0 0,1 1 0,1 0 0,26-26 1,-36 39 67,1 0 0,-1 1 1,1-1-1,0 1 0,0 0 1,0 0-1,0 0 0,1 1 1,-1 0-1,1 0 0,0 0 1,0 1-1,0 0 0,1 0 1,-1 0-1,0 1 0,1 0 1,-1 0-1,1 1 0,-1 0 1,1 0-1,-1 0 0,0 1 1,1 0-1,-1 0 0,1 0 1,-1 1-1,0 0 0,0 1 1,0-1-1,9 6 0,12 11 61,-1 1 0,-1 2-1,-1 0 1,-1 1 0,0 2 0,-3 0 0,0 1-1,-1 1 1,-1 1 0,26 58 0,-33-62-57,-1 2 1,9 31 0,-17-51-191,-1 1 0,1-1-1,-1 1 1,-1-1 0,1 1 0,-1-1-1,0 1 1,0-1 0,-1 1 0,0-1-1,0 1 1,0-1 0,-1 0 0,-4 11-1,4-14-287,2-3 362,0 1-1,0-1 1,0 1 0,0-1 0,0 0 0,0 1-1,0-1 1,0 1 0,-1-1 0,1 0 0,0 1-1,0-1 1,-1 0 0,1 1 0,0-1-1,0 0 1,-1 1 0,1-1 0,0 0 0,-1 1-1,1-1 1,0 0 0,-1 0 0,1 1-1,0-1 1,-1 0 0,1 0 0,-1 0 0,1 0-1,0 0 1,-1 0 0,1 1 0,-1-1 0,1 0-1,0 0 1,-1 0 0,1 0 0,-1 0-1,1-1 1,-1 1 0,1 0 0,-6-5-3120</inkml:trace>
</inkml:ink>
</file>

<file path=ppt/ink/ink94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1.66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69 379 7552,'23'4'3047,"-12"-1"-1473,1-1 0,-1 0 0,1 0 0,0-2 1,13 0-1,-19-1-1429,1 0 0,-1 0 0,0-1 0,1 0 0,-1 0 0,0 0 1,9-6-1,-6 2-37,0 0 0,-1 0-1,0-1 1,0 0 0,-1-1 0,1 0 0,-2 0 0,1 0 0,-1-1 0,0 0 0,-1 0 0,0 0 0,-1-1 0,0 0-1,0 0 1,4-17 0,-8 19-46,1 1 0,-1-1 1,0 0-1,0 1 0,-1-1 0,0 1 0,-1-1 0,0 1 0,0 0 0,0 0 0,-1 0 0,0 0 0,0 0 1,-1 0-1,0 1 0,0-1 0,0 1 0,-9-9 0,8 9-23,0 0 0,0 0 0,-1 1 0,1 0 0,-1 0 0,0 0 0,-1 1 0,1 0 0,-1 0 0,0 0 0,0 1-1,0 0 1,0 0 0,0 1 0,-1 0 0,1 0 0,-1 1 0,-15-1 0,16 3-7,0 0 0,0 1 0,0 0 0,0 0 0,0 0 0,1 1 1,-1 0-1,1 0 0,0 1 0,0 0 0,0 0 0,0 0 0,1 1 0,-1-1 0,1 1 0,0 1 0,1-1 0,-1 1 0,1 0 0,0 0 0,1 0 0,-1 0 0,1 1 0,1-1 0,-1 1 0,-1 7 0,0 1 8,0 0 0,0 1-1,2-1 1,0 1 0,1 0-1,0-1 1,2 1 0,0 0-1,0-1 1,7 27 0,-2-18-18,1-1 0,2 0 1,0 0-1,1-1 0,15 24 1,-20-39-39,0 1 1,0-1-1,1-1 1,0 1 0,0-1-1,0 0 1,1 0-1,0-1 1,0 0-1,0 0 1,1-1 0,-1 0-1,1 0 1,0 0-1,0-1 1,16 3 0,-12-4-258,0 0 0,1-1 0,-1 0 0,1-1 1,-1 0-1,1-1 0,-1-1 0,1 0 1,-1-1-1,20-6 0,-15 2-816,-1-1 0,1 0 0,-2-1 0,1-1 0,-1-1 0,20-18 0,5-7-2132</inkml:trace>
</inkml:ink>
</file>

<file path=ppt/ink/ink94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2.31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0 161 8704,'73'-8'11214,"2"7"-7247,-50 2-3899,0-2 0,1 0 1,-1-1-1,0-2 0,0-1 0,36-11 0,-48 11 24,72-33 229,-78 35-284,0-1 0,0-1 0,0 1 0,0-1 0,-1 0 0,1-1 0,-1 0 0,10-12 1,-12 0 255,-5 17-284,1 1 1,0 0-1,0-1 0,0 1 0,0 0 1,-1-1-1,1 1 0,0 0 1,0 0-1,-1-1 0,1 1 1,0 0-1,0-1 0,-1 1 1,1 0-1,0 0 0,-1 0 0,1-1 1,0 1-1,-1 0 0,1 0 1,0 0-1,-1 0 0,1 0 1,-1 0-1,1 0 0,0 0 0,-1 0 1,1 0-1,0 0 0,-1 0 1,1 0-1,-1 0 0,1 0 1,0 0-1,-1 0 0,1 0 1,0 0-1,-1 0 0,1 1 0,0-1 1,-1 0-1,1 0 0,0 0 1,-1 1-1,1-1 0,0 0 1,-1 0-1,1 1 0,0-1 1,-8 6 123,0 0 0,1 0 1,0 1-1,0 0 1,1 0-1,-1 0 1,2 1-1,-10 15 0,-34 72 320,48-92-443,-4 10 19,0 1 0,1 0 0,0 0-1,1 0 1,1 1 0,0-1 0,1 1-1,1-1 1,0 1 0,1-1 0,0 1-1,6 22 1,-5-28-40,0 0 0,1-1 0,-1 1-1,2-1 1,-1 0 0,1 0 0,0 0 0,1-1 0,-1 1-1,2-1 1,-1 0 0,1 0 0,0-1 0,0 0 0,1 0-1,0 0 1,0-1 0,0 0 0,1 0 0,0-1 0,8 4-1,-3-3-198,-1-1-1,1-1 0,0 0 0,0 0 0,0-1 1,0-1-1,0 0 0,0-1 0,0 0 0,0-1 1,0-1-1,0 0 0,0-1 0,0 0 0,-1-1 0,23-9 1,-20 6-505,0 0 0,-1-1 1,0 0-1,0-1 0,-1-1 1,0 0-1,-1 0 0,13-14 0,-5 1-914,-1-1 0,-1 0 0,22-40 0,-38 60 1516,0 0 0,-1-1 0,1 1 0,-1-1 0,0 0 0,0 1 0,1-9 0,-2 10 333,0-1 1,1 1-1,-1 0 1,1-1-1,0 1 1,0 0-1,0-1 1,1 1-1,2-6 1,4 40 7033,18 37-4930,-8-27-1737,-1 0-291,26 42 1,-36-72-1001,1 1-1,0-1 0,1 0 0,0 0 0,1-1 0,0-1 1,20 15-1,-6-7-2260</inkml:trace>
</inkml:ink>
</file>

<file path=ppt/ink/ink94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2.73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61 4 12416,'-61'-4'6143,"70"36"-8830,-3-28 11134,-6 3-11519,0 5 128,-6-1-3071,3-2-1</inkml:trace>
</inkml:ink>
</file>

<file path=ppt/ink/ink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5.0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24 20 5888,'-23'-19'2944,"37"26"-4224,-10-4 5632,1 3-4480,4 1 0,1 0-1280,-1 5 128,0-3 512,14 2 0</inkml:trace>
</inkml:ink>
</file>

<file path=ppt/ink/ink94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3.45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463 123 7040,'1'-1'366,"-1"1"0,1-1-1,-1 0 1,1 1 0,-1-1 0,0 0 0,1 0 0,-1 1 0,0-1-1,0 0 1,1 0 0,-1 0 0,0 1 0,0-1 0,0 0 0,0 0-1,0 0 1,0 0 0,0 1 0,0-1 0,0 0 0,-1 0 0,1 0-1,0 0 1,-15-25 2859,-29-16-2797,37 38-203,0-1 0,-1 1 0,0 0 0,0 1-1,0 0 1,0 0 0,0 0 0,-1 1-1,1 1 1,-1 0 0,0 0 0,1 0 0,-1 1-1,0 0 1,1 1 0,-1 0 0,1 0 0,-1 1-1,1 0 1,-1 1 0,-8 3 0,-2 2-9,0 0 1,0 2-1,1 0 1,0 1-1,1 1 1,0 1-1,-28 27 1,41-35-208,-1 0 1,1 1-1,0-1 1,0 1-1,1 0 1,0 0-1,0 0 1,0 0 0,1 1-1,-1-1 1,2 1-1,-1-1 1,1 1-1,0 0 1,0 0-1,1-1 1,0 1 0,0 0-1,0 0 1,1 0-1,0-1 1,1 1-1,3 12 1,-1-8-1,1 0 1,0 0-1,0 0 1,1 0-1,1-1 1,0 0 0,0 0-1,1-1 1,0 0-1,0 0 1,1-1-1,0 0 1,14 9-1,6-1-16,0-1-1,1-1 0,0-1 1,1-2-1,1-1 0,0-2 1,0 0-1,0-3 1,1 0-1,0-3 0,0 0 1,0-2-1,63-8 1,-85 6 18,1 0 0,-1-1 0,0 0 1,-1-1-1,1 0 0,-1-1 0,1 0 1,-1 0-1,-1-1 0,16-12 0,-10 5-38,-1-1-1,0 0 0,-1-1 0,0-1 1,10-17-1,-22 31 20,-1 0 1,1 0-1,0 1 1,0-1-1,0 1 1,0-1-1,0 1 1,0-1-1,1 1 1,-1 0-1,0 0 1,1-1-1,-1 1 1,1 0-1,-1 0 0,1 0 1,-1 1-1,1-1 1,0 0-1,0 1 1,-1-1-1,1 1 1,0-1-1,2 1 1,-1 1 1,0 1 1,0-1 0,0 1 0,0 0-1,-1 0 1,1 0 0,-1 0-1,1 0 1,-1 1 0,0-1-1,3 4 1,10 10 22,102 84-17,-104-90 0,6 4 14,0-2-1,1 0 0,0-1 1,1-2-1,0 0 1,1-1-1,0-1 1,0 0-1,0-2 0,44 4 1,-42-7 21,0-1 0,0-1 0,0-1 0,0 0 0,0-3 0,-1 0 0,1-1 0,-1-1 0,0-1 0,30-14 1,-46 18-31,0 0 0,0-1 0,0 0 0,-1 0 0,0-1 0,1 0 0,-2 0 0,1 0 0,0-1 0,-1 0 0,0 0 0,-1 0 1,1 0-1,-1-1 0,0 0 0,-1 0 0,0 0 0,0 0 0,0-1 0,2-13 0,-5 12-5,0-1 0,0 0 0,-1 1 0,0-1 0,-1 1-1,0-1 1,0 1 0,-1-1 0,-8-16 0,1 6 6,-1 0-1,-1 0 1,-14-19 0,18 29 12,-1-1 0,-1 1 0,1 1 0,-1 0 0,-1 0 0,0 1 0,0 0 0,-1 1 0,0 0 0,0 1 0,0 0 0,-19-5 0,12 4 7,1 2 1,-1 0-1,1 0 0,-1 2 0,-1 0 0,1 2 0,0 0 1,0 1-1,-1 1 0,-26 4 0,14 1 22,-1 2 0,1 1 0,1 1 0,-55 27 0,70-29-116,0 0 1,1 1-1,0 1 0,0 1 0,1 0 1,0 0-1,1 2 0,-22 26 1,29-34-196,1 1 0,0 1 0,0-1 0,1 0 0,-1 1 0,2 0 0,-1 0 0,1 1 0,0-1 0,0 0 0,1 1 0,0 0 0,0 0 0,1-1 0,0 10 0,-4 39-3214</inkml:trace>
</inkml:ink>
</file>

<file path=ppt/ink/ink94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4.18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 91 6912,'3'5'9225,"2"10"-4877,23 83-3671,-13 9 70,-13-101-688,0 1 0,0-1 0,-1 1 0,0-1 0,0 0 0,-1 1 0,1 0 0,-2-1 0,1 1 0,-1-1 0,0 1 1,-2 7-1,3-13-44,0-1 0,0 0 1,0 1-1,0-1 0,0 1 1,0-1-1,0 0 0,0 1 1,0-1-1,-1 0 0,1 1 1,0-1-1,0 0 0,0 1 1,-1-1-1,1 0 0,0 1 1,0-1-1,-1 0 0,1 0 1,0 1-1,0-1 0,-1 0 1,1 0-1,0 1 0,-1-1 1,1 0-1,-1 0 0,1 0 1,0 0-1,-1 0 1,1 1-1,0-1 0,-1 0 1,1 0-1,-1 0 0,1 0 1,0 0-1,-1 0 0,1 0 1,-1-1-1,1 1 0,-1 0 1,-14-16 598,-4-26-5,15 29-585,1-1 1,0 0-1,1 0 0,1 0 0,0 0 0,1 0 0,1 0 0,0 0 0,1 1 1,0-1-1,1 0 0,1 1 0,6-18 0,-7 21 12,1 1 0,0 0 0,1 1 1,0-1-1,0 1 0,1 0 0,0 0 0,0 0 0,1 1 0,0 0 0,0 1 0,1-1 1,0 1-1,0 1 0,0-1 0,0 1 0,1 1 0,17-7 0,5 4 220,6 15 0</inkml:trace>
</inkml:ink>
</file>

<file path=ppt/ink/ink94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4.5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9 320 13184,'-2'-6'5418,"0"-2"-4678,1 0-1,0-1 0,0 1 1,0 0-1,1-1 1,0 1-1,2-12 1,0 8-568,1 0 0,0 1 0,0-1-1,2 1 1,-1 0 0,1 0 0,1 0 0,8-13 0,-7 14-228,0 1 0,0 0-1,1 0 1,0 1 0,0 0 0,1 0-1,0 1 1,0 0 0,1 0-1,-1 1 1,2 1 0,-1-1 0,1 2-1,-1 0 1,1 0 0,13-3 0,-11 6 108,1 0 0,-1 0 0,0 1 0,1 1 0,-1 0 0,1 1 0,-1 1 0,0 0 0,0 0 1,0 2-1,-1-1 0,1 2 0,16 9 0,11 9 316,-1 2 1,52 46-1,-66-52-176,-18-14-146,0-1-1,0 1 1,-1 1-1,0-1 1,0 1 0,0 0-1,-1 1 1,0-1-1,-1 1 1,0 0-1,0 0 1,0 0 0,-1 1-1,-1-1 1,1 1-1,-1 0 1,-1 0 0,0 0-1,0-1 1,0 1-1,-2 12 1,-1 20-607,1-26-1371,1-23-1954,0 0 430</inkml:trace>
</inkml:ink>
</file>

<file path=ppt/ink/ink94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5.7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1 117 3072,'5'-11'5215,"13"-18"-2750,26-14 4681,-38 39-6974,0 0-1,1 0 1,-1 0-1,1 1 1,0 0-1,0 0 1,0 0-1,10-1 1,-15 3-144,0 1-1,0 0 1,-1 0 0,1 0 0,0 0 0,0 0 0,0 0 0,-1 0 0,1 1 0,0-1 0,0 1 0,-1-1 0,1 1-1,0 0 1,-1 0 0,1-1 0,-1 1 0,1 0 0,-1 0 0,1 1 0,-1-1 0,0 0 0,1 0 0,-1 1-1,0-1 1,0 1 0,0-1 0,0 1 0,0-1 0,0 1 0,-1-1 0,1 1 0,-1 0 0,1-1 0,-1 1-1,1 0 1,-1 0 0,0 0 0,0-1 0,0 3 0,3 35 212,-4-35-233,1 0 0,0 0 0,0 0 1,0 0-1,1 1 0,0-1 0,-1 0 0,1 0 1,0 0-1,1 0 0,-1-1 0,1 1 0,0 0 1,0 0-1,0-1 0,0 0 0,1 1 0,-1-1 1,1 0-1,0 0 0,0 0 0,5 4 0,25 13-147,-28-18-160,0 1 1,0 0-1,0 0 1,-1 0 0,1 0-1,-1 1 1,0 0-1,0 0 1,0 0-1,3 5 1,3 11-2282</inkml:trace>
</inkml:ink>
</file>

<file path=ppt/ink/ink94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6.50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38 1 7424,'-4'10'3413,"1"65"4704,12 37-7377,-7-87-189,5 42-442,37 614-218,-44-670 6,0 31-585,-8 69 0,7-102 263,0 0 0,-1 0 1,-1 1-1,1-1 0,-1-1 1,-1 1-1,1 0 1,-2-1-1,1 1 0,-1-1 1,0-1-1,-1 1 1,-10 11-1,-8 1-2028</inkml:trace>
</inkml:ink>
</file>

<file path=ppt/ink/ink94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6.87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69 7680,'6'-2'369,"44"-16"5352,79-19 0,-106 32-5442,1 2 0,0 1 0,36 0 0,-13 5-258,-1 1-1,49 11 0,-75-11 55,0 2 0,0 0 0,0 1 0,-1 0 0,0 2 0,-1 1 1,23 14-1,-35-20-42,-1 1 0,0-1 1,0 1-1,0-1 0,0 1 0,-1 1 1,0-1-1,0 1 0,0 0 1,-1-1-1,0 1 0,0 1 1,-1-1-1,1 0 0,-1 1 0,-1-1 1,1 1-1,-1 0 0,0 0 1,-1-1-1,1 1 0,-1 0 0,-1 0 1,1-1-1,-3 10 0,0-6 51,0 0-1,0 0 0,-1 0 1,0 0-1,-1-1 0,0 0 1,0 0-1,-1 0 0,0-1 1,-1 0-1,0 0 1,0-1-1,-1 1 0,1-2 1,-2 1-1,-11 7 0,9-7 25,-1-1 0,0 0 0,0 0 0,-1-1 0,0-1 0,0 0 0,0-1 0,-17 2 0,23-4-155,0 0 0,0-1 0,0 0 0,0-1 1,-1 0-1,1 0 0,0 0 0,0-1 0,0 0 0,1 0 0,-1-1 1,0 0-1,1 0 0,0 0 0,-1-1 0,2 0 0,-11-8 0,8 4-564,0 0-1,0-1 1,1 0-1,0 0 1,1-1-1,0 0 1,1 0-1,-6-12 0,-3-11-2459</inkml:trace>
</inkml:ink>
</file>

<file path=ppt/ink/ink94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7.41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1075 8448,'62'-20'4367,"-29"9"-2787,3-1 3054,21-12-4179,-1-2 0,-2-3 0,0-2 0,-2-2 0,76-64 0,-116 87-428,-1-1 0,0-1 1,0 0-1,-1 0 0,-1-1 0,0 0 0,-1-1 0,0 0 0,-1 0 0,-1 0 0,0-1 0,-1 0 0,-1 0 0,0-1 0,-1 1 0,-1-1 0,0 0 0,-1-28 0,-2 22-27,-1-1 0,-1 1 0,-1 0 0,-1 0 0,-1 0-1,-1 1 1,-1 0 0,-1 0 0,-1 1 0,0 0 0,-2 0-1,-21-28 1,19 29 12,-2 1 0,1 1-1,-2 0 1,0 1 0,-1 0-1,-1 2 1,0 0-1,-1 1 1,-1 2 0,-42-19-1,57 27-5,0 1-1,-1 0 0,1 1 0,0 0 1,-1 0-1,1 0 0,-1 0 1,1 1-1,-1 0 0,1 1 0,-1 0 1,1 0-1,0 0 0,-1 0 1,1 1-1,-10 5 0,9-4 39,1 1 0,0 1-1,0-1 1,0 1 0,1 0-1,-1 0 1,1 1 0,0-1 0,1 1-1,0 0 1,0 1 0,0-1-1,0 1 1,1-1 0,-3 12 0,-8 30 334,3 0 1,2 1 0,-4 91-1,10-90-90,4-1 0,1 1 0,2-1 0,3 1 0,14 52 0,91 253 642,-60-204-750,-39-113-148,1 1-1,2-2 1,27 47 0,-42-83-58,-1 0 0,1 0 0,-1 0 0,1 0-1,0 0 1,-1 0 0,1 0 0,0 0-1,0 0 1,0 0 0,0 0 0,-1 0-1,1-1 1,0 1 0,0 0 0,1-1-1,-1 1 1,0-1 0,0 1 0,0-1-1,2 1 1,-2-2-94,0 1 0,0 0 0,-1-1 0,1 1-1,0 0 1,0-1 0,0 1 0,0-1 0,-1 0 0,1 1 0,0-1-1,-1 1 1,1-1 0,0 0 0,-1 0 0,1 1 0,-1-1 0,1 0-1,-1 0 1,1-1 0,16-56-6092,-15 50 5413,4-19-2678</inkml:trace>
</inkml:ink>
</file>

<file path=ppt/ink/ink94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7.79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0 295 9472,'85'3'8329,"5"1"-2161,0-9-5370,-71 2-810,0-1 1,0-1-1,0 0 0,-1-2 0,26-12 0,-36 15 74,0 0-1,1-1 0,-2 0 1,1 0-1,-1 0 1,1-1-1,-1-1 1,-1 1-1,0-1 1,0 0-1,0-1 1,0 1-1,6-15 1,-10 17-57,-1 0 1,-1 0-1,1 0 1,-1 0-1,1 0 1,-2 0-1,1 0 1,0 0-1,-1 0 1,0 0-1,0 0 1,-1 0-1,1 1 1,-1-1-1,0 0 1,0 1-1,-1-1 1,1 1-1,-1 0 1,0 0-1,0 0 1,0 0-1,-1 0 1,0 1-1,1-1 1,-1 1-1,0 0 1,-1 0-1,1 1 1,-7-4-1,0 2 34,0 0-1,1 1 0,-2 0 1,1 1-1,0 1 0,0-1 1,-1 2-1,1 0 0,0 0 1,-1 1-1,1 0 1,0 1-1,0 0 0,0 1 1,0 0-1,0 1 0,1 0 1,-20 11-1,18-8 46,1 1 0,0 0-1,0 1 1,1 0 0,1 0 0,-1 1 0,1 0-1,1 1 1,0 0 0,1 0 0,0 1-1,0 0 1,1 0 0,1 1 0,-8 24-1,12-30-32,-1-1 0,1 1 0,0-1 0,1 1 1,-1-1-1,1 1 0,0-1 0,1 1 0,0-1 0,0 1 0,0-1 0,1 1 0,0-1 0,0 0 0,1 0 0,5 10-1,-2-7-41,0 0-1,1 0 0,0-1 0,1 0 0,0-1 0,0 1 0,0-1 0,1-1 0,14 9 1,-4-5-408,0 0 0,1-2 1,0 0-1,28 7 1,-28-10-941,1-1 0,0 0 0,37 0 1,-1-4-2268</inkml:trace>
</inkml:ink>
</file>

<file path=ppt/ink/ink94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8.46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328 14 6016,'-12'-9'1601,"16"5"2297,-2 4 546,-21 3-1204,-138 35-936,20-11-128,128-25-1751,24 2-137,3 0-19,153 33 157,-76-9-404,156 52 84,-234-73-101,0 1-1,-1 0 1,0 2-1,0-1 0,15 14 1,-26-19 1,0 0 1,-1 0-1,0 0 1,0 1-1,0-1 1,0 1-1,-1 0 1,0 0-1,0 0 0,0 1 1,0-1-1,-1 1 1,0-1-1,0 1 1,-1 0-1,0 0 1,0 0-1,1 7 1,-3-9 11,1 0 0,-1 0 1,0 0-1,0 0 0,0 0 1,0 0-1,-1 0 0,0 0 1,0 0-1,0-1 1,0 1-1,0-1 0,-1 0 1,0 1-1,1-1 0,-1 0 1,0-1-1,-1 1 1,1 0-1,0-1 0,-8 4 1,-6 3 32,0 0 0,-1-1 0,-24 6 0,32-10-19,-23 7 10,-1-2 1,0-2 0,-1-1-1,1-1 1,-1-2 0,-60-2-1,92-1-101,0 0-1,-1 0 1,1-1-1,0 1 0,0-1 1,-1 0-1,1 0 1,0 0-1,0 0 1,0-1-1,0 1 0,1-1 1,-6-3-1,8 4-68,-1 0 0,0 0 0,1 0 1,0 0-1,-1 0 0,1 0 0,-1 0 0,1 0 0,0 0 0,0 0 0,0 0 0,0 0 0,0 0 0,0 0 0,0 0 0,0 0 0,0 0 0,0 0 0,0 0 0,1 0 0,-1 0 0,0 0 1,1 0-1,-1 0 0,1 0 0,-1 0 0,1 0 0,-1 0 0,1 0 0,0 1 0,-1-1 0,1 0 0,0 0 0,0 1 0,0-1 0,0 0 0,-1 1 0,3-1 0,12-12-3072</inkml:trace>
</inkml:ink>
</file>

<file path=ppt/ink/ink94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9.05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434 0 10112,'-144'10'7187,"84"-4"-2727,31-4-4285,0 1-1,1 2 0,0 0 0,0 2 0,-40 15 1,67-22-164,0 0 0,1 0 0,-1 1 1,0-1-1,0 0 0,0 1 0,0-1 0,0 0 1,0 1-1,0-1 0,1 1 0,-1 0 0,0-1 1,0 1-1,1-1 0,-1 1 0,0 0 1,1 0-1,-1 0 0,1-1 0,-1 1 0,1 0 1,-1 0-1,1 0 0,-1 0 0,1 0 0,0 0 1,0 0-1,-1-1 0,1 1 0,0 0 1,0 0-1,0 0 0,0 0 0,0 0 0,0 0 1,0 0-1,1 0 0,-1 0 0,0 0 1,0 0-1,1 0 0,-1 0 0,1 0 0,-1 0 1,1-1-1,-1 1 0,1 0 0,-1 0 0,1 0 1,0-1-1,-1 1 0,1 0 0,0-1 1,1 1-1,4 4 55,0 0 0,1-1 0,0 0 0,-1 0 0,9 3 0,230 90 607,-110-45-188,141 74-1,-236-107-356,-30-15-13,0 0 0,0 0 1,-1 1-1,1 0 0,-1 1 0,0 0 1,-1 1-1,0 0 0,8 8 0,-16-15-97,1 1 0,-1 0-1,0-1 1,0 1 0,0 0 0,0-1 0,0 1-1,0 0 1,0-1 0,0 1 0,0 0-1,0-1 1,-1 1 0,1 0 0,0-1-1,0 1 1,-1-1 0,1 1 0,0 0-1,-1-1 1,1 1 0,0-1 0,-1 1 0,1-1-1,-1 1 1,1-1 0,-1 1 0,1-1-1,-1 0 1,1 1 0,-1-1 0,0 0-1,0 1 1,-36 18 359,-137 40 189,143-51-513,-1 0 0,0-2 1,0-2-1,-33 2 0,64-6-60,0 0-1,0 0 0,0 1 1,0-1-1,0 0 0,0 0 1,-1 0-1,1 0 0,0 0 1,0-1-1,0 1 0,0 0 0,0 0 1,0-1-1,1 1 0,-1 0 1,0-1-1,0 1 0,0-1 1,0 1-1,0-1 0,0 1 1,1-1-1,-1 0 0,0 0 1,0 1-1,1-1 0,-1 0 0,1 0 1,-1 0-1,1 0 0,-1 1 1,1-1-1,-1 0 0,1 0 1,0 0-1,-1 0 0,1 0 1,0 0-1,0 0 0,0 0 1,0 0-1,0 0 0,0 0 0,0 0 1,0-2-1,1 1-169,0-1-1,0 0 1,0 1-1,0-1 1,1 1 0,-1-1-1,1 1 1,0 0-1,-1-1 1,1 1 0,0 0-1,0 0 1,0 0-1,1 0 1,2-1 0,1-1-723,0 1 1,0 1-1,0-1 0,0 1 1,12-3-1,6 1-2683</inkml:trace>
</inkml:ink>
</file>

<file path=ppt/ink/ink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5.47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0 3328,'6'18'4875,"0"36"-3640,-2-13-817,1-1-407,134 792 916,-135-816-1120,-2-9-42,0 1 1,0-1-1,0 1 1,-1-1-1,0 1 1,-1 0 0,0 14-1,0-23 197,0 1 1,0 0-1,-1 0 0,1 0 1,0 0-1,0 0 1,0-1-1,0 1 0,0 0 1,0 0-1,0 0 0,-1 0 1,1 0-1,0 0 0,0 0 1,0 0-1,0-1 0,0 1 1,-1 0-1,1 0 0,0 0 1,0 0-1,0 0 1,0 0-1,-1 0 0,1 0 1,0 0-1,0 0 0,0 0 1,0 0-1,-1 0 0,1 0 1,0 0-1,0 0 0,0 0 1,0 0-1,-1 0 1,1 1-1,0-1 0,0 0 1,0 0-1,0 0 0,0 0 1,-1 0-1,1 0 0,0 0 1,0 1-1,0-1 0,0 0 1,0 0-1,0 0 0,0 0 1,0 0-1,0 1 1,-1-1-1,1 0 0,0 0 1,0 0-1,0 0 0,0 1 1,0-1-1,0 0 0,0 0 1,0 0-1,0 0 0,0 1 1,0-1-1,-1-16-1263</inkml:trace>
</inkml:ink>
</file>

<file path=ppt/ink/ink94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49.43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15 458 8704,'-14'-8'4352,"19"48"-3712,-1-33 6271,-4 12-6271,0-6 0,5 22 0,0 1 0,9 6-1280,-5-10 128,15-5-2048,-5-7 0</inkml:trace>
  <inkml:trace contextRef="#ctx0" brushRef="#br0" timeOffset="1">100 11 15232,'-94'-10'7551,"137"33"-14846,-34-20 13438,5-3-11518,0 0 127</inkml:trace>
</inkml:ink>
</file>

<file path=ppt/ink/ink94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0.38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11 585 4736,'-1'0'51,"1"0"0,-1 0 1,1 0-1,-1 0 0,1 0 1,-1-1-1,1 1 0,-1 0 0,1 0 1,0 0-1,-1-1 0,1 1 1,-1 0-1,1-1 0,0 1 0,-1 0 1,1-1-1,0 1 0,-1 0 1,1-1-1,0 1 0,0-1 0,0 1 1,-1 0-1,1-1 0,0 1 1,0-1-1,0 1 0,0-1 0,0 1 1,-1-1-1,1 1 0,0-1 1,0 1-1,0-1 0,0 1 1,1-1-1,-1 1 0,0-1 0,12-28 2214,39-44 2265,-30 46-2475,-21 26-2006,0 1 0,0 0 1,0 0-1,0-1 0,0 1 1,1 0-1,-1 0 0,0-1 0,0 1 1,0 0-1,1 0 0,-1-1 1,0 1-1,0 0 0,1 0 0,-1 0 1,0 0-1,0-1 0,1 1 1,-1 0-1,0 0 0,0 0 0,1 0 1,-1 0-1,0 0 0,1 0 1,-1 0-1,0 0 0,1 0 0,-1 0 1,0 0-1,0 0 0,1 0 1,-1 0-1,0 0 0,1 0 1,-1 0-1,0 0 0,0 1 0,1-1 1,-1 0-1,0 0 0,0 0 1,1 0-1,-1 1 0,0-1 0,0 0 1,1 0-1,-1 1 0,12 19 2591,1 2-1046,-4-13-1402,1-1 0,0 0 0,0-1 0,0 0 0,1 0 0,0-1 0,0 0 0,1-1 0,-1-1 0,1 0 0,0 0 0,0-1 0,1-1 0,-1 0 0,1 0 0,-1-1 0,1-1 0,-1 0 0,1-1 0,-1 0 0,1-1 0,-1-1 0,23-7 0,10-10-153,-1-2-1,-1-2 0,-1-2 1,45-36-1,-67 46-32,0 0 0,-1-1 0,-1-2-1,26-32 1,-35 38 5,-1 1 0,0-1 0,-1-1 0,0 1 0,-1-1 0,0-1 0,-2 1 0,6-25 0,-9 35-11,0-1 0,0 1 0,0 0 0,-1-1 0,0 1 0,1-1 0,-2 1 0,1-1 0,0 1 0,-1-1 0,0 1 0,0 0 0,-1-1 0,1 1 0,-1 0 0,0 0 0,0 0 0,0 0 0,0 0 0,-1 0 0,1 1 0,-7-7 0,7 8-3,0-1-1,0 1 1,0 0 0,0 0-1,-1 0 1,1 1-1,-1-1 1,1 0 0,-1 1-1,0 0 1,0 0-1,1-1 1,-1 2 0,0-1-1,0 0 1,0 0-1,0 1 1,0 0 0,0 0-1,0 0 1,0 0-1,0 0 1,0 0 0,0 1-1,0-1 1,0 1-1,0 0 1,0 0 0,0 0-1,-5 3 1,-1 2 0,0 0 0,1 0 0,-1 0 1,1 1-1,1 1 0,-1-1 0,-7 11 0,2 0-7,1 1 0,1 0 1,0 1-1,2 0 0,0 0 0,1 1 0,1 0 0,1 1 1,1 0-1,1 0 0,1 0 0,-1 32 0,4-41 10,0 0 0,0 0 0,1 0 0,1 0 0,0-1 0,0 1 0,2-1 0,-1 1 0,2-1 0,8 19 0,-10-24-21,0 0 0,0-1-1,1 1 1,-1 0 0,2-1-1,-1 0 1,0 0 0,1 0-1,0-1 1,1 0 0,-1 0-1,1 0 1,0 0 0,0-1-1,0 0 1,1 0 0,0-1-1,-1 0 1,1 0 0,0 0-1,1-1 1,-1 0 0,0-1-1,1 0 1,-1 0 0,10 0-1,0-1-451,0 0 0,1-2 1,-2 0-1,1-1 0,0-1 0,0 0 0,-1-1 0,0-1 0,0-1 0,-1 0 1,26-16-1,22-19-2749</inkml:trace>
</inkml:ink>
</file>

<file path=ppt/ink/ink94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0.7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9984,'0'20'4992,"54"-4"-3840,-42-16 7167,45 3-8063,-14 1 128,37-1-128,-15-3 128,21-7-1024,-20 4 0,-15-17-2432,-8 8 128</inkml:trace>
</inkml:ink>
</file>

<file path=ppt/ink/ink94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1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15 507 7296,'-13'1'2841,"11"-9"35,3 6 921,-1 2-2304,1 2-1286,0 0 0,1 1 0,-1-1 0,1 0-1,-1 0 1,1 0 0,0 0 0,0 0 0,0 0-1,0 0 1,0-1 0,0 1 0,0-1 0,4 3-1,1 0-214,9 7 277,0-1 0,1 0 1,0-1-1,0-1 0,1-1 1,0-1-1,26 6 0,-29-8-195,1-1-1,-1-1 0,0 0 1,1-1-1,-1-1 0,1 0 1,-1-1-1,0-1 1,1 0-1,-1-1 0,26-9 1,-20 4-51,1-1 1,-1-1-1,-1-1 1,0-1-1,0 0 1,31-28 0,-42 31-19,0 0 0,0 0 0,-1-1 0,-1 0 0,0-1 0,0 1 0,-1-1 0,0-1 0,-1 1 0,0-1 0,-1 0 1,0 0-1,-1 0 0,-1-1 0,0 1 0,0-1 0,-1 0 0,-1 1 0,0-1 0,-4-24 0,3 28-2,-1-1-1,0 1 1,-1-1-1,0 1 1,-1 0 0,0 0-1,0 0 1,-1 1-1,0-1 1,-1 1-1,1 0 1,-2 1 0,1-1-1,-14-11 1,6 8-6,-1 0 1,0 1-1,-1 0 1,0 1-1,0 1 1,-32-11 0,35 16-6,-1-1 0,1 2 0,-1 0 0,0 1 0,0 0 0,0 1 0,1 0 0,-1 1 0,0 1 0,0 0 0,1 1 0,-1 1 0,1 0 0,0 0 0,-16 9 0,15-7-2,0 1 1,1 1 0,0 0 0,1 1 0,-1 0 0,2 1 0,-1 0-1,1 1 1,1 0 0,0 1 0,1 0 0,0 0 0,-9 19 0,15-27 7,1 1 1,-1-1-1,1 1 1,1-1-1,-1 1 0,1 0 1,-1-1-1,1 1 1,1 0-1,-1 0 1,1 0-1,0 0 1,0 0-1,0 0 1,0 0-1,1 0 1,0 0-1,0 0 1,1-1-1,-1 1 1,1 0-1,0-1 1,0 1-1,1-1 1,-1 0-1,1 0 0,3 5 1,1-4-10,-1 0-1,1 0 1,0-1 0,0 1-1,0-2 1,1 1-1,0-1 1,-1 0 0,1 0-1,13 1 1,0 0-48,0 0-1,0-2 1,21-1-1,-13-2-22,0-1-1,0-2 0,0-1 1,-1-1-1,0-2 0,0-1 1,-1-1-1,42-21 0,11-13 176,100-74 0,-143 93 209,-32 22 232,-7 8 84,-5 12-354,2-1-1,0 1 1,1 0-1,1 0 0,0 1 1,1-1-1,1 1 1,1-1-1,0 1 1,6 30-1,-4-38-229,0 0 1,1 0-1,0 1 0,1-2 1,0 1-1,1 0 0,0-1 0,0 0 1,1 0-1,0 0 0,0-1 1,1 0-1,1 0 0,-1-1 1,1 0-1,0 0 0,1-1 1,-1 0-1,17 9 0,-16-11-179,0-1 1,0 0-1,0 0 1,0-1-1,1 0 0,-1 0 1,0-1-1,1 0 0,-1-1 1,1 0-1,9-2 0,-5 1-893,-1-2 0,0 0 0,25-8 0,5-6-2546</inkml:trace>
</inkml:ink>
</file>

<file path=ppt/ink/ink94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2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396 58 5760,'-7'-19'2059,"6"17"-1453,1 0 1,-1 0-1,1 0 0,-1 0 1,0 0-1,0 0 0,0 1 1,0-1-1,0 0 0,0 0 1,0 1-1,-1-1 0,1 1 1,0-1-1,-1 1 0,1-1 0,-1 1 1,0 0-1,0 0 0,1 0 1,-5-2-1,-25 1-666,16 4 162,0 0 0,0 2 0,0-1 0,0 2 0,0 0 1,1 0-1,-19 11 0,-90 61 1310,86-52-1465,35-24 56,0 0 0,0 0 0,0 0-1,1 0 1,-1 0 0,0 1 0,0-1 0,1 1 0,-1-1 0,1 1 0,-1 0 0,1-1-1,-1 1 1,1 0 0,0 0 0,0 0 0,0 0 0,0 0 0,1 0 0,-2 4 0,3-4-8,-1-1 1,1 0 0,-1 0-1,1 1 1,0-1 0,0 0 0,0 0-1,0 0 1,0 0 0,0 0 0,0 0-1,0 0 1,0 0 0,0 0 0,0-1-1,1 1 1,-1 0 0,0-1 0,1 1-1,-1-1 1,0 0 0,1 1 0,1-1-1,14 4-11,0-1 0,0 0 0,27-1-1,89 2-68,-1 6 0,152 30-1,-268-36 98,0 0-1,1 1 1,-1 1-1,-1 0 0,1 1 1,25 17-1,-34-20 8,-1 1 1,0 0-1,1 1 0,-2-1 0,1 1 0,-1 0 0,0 1 0,0-1 1,0 1-1,-1 0 0,0 0 0,-1 1 0,1-1 0,-1 1 0,-1 0 0,3 10 1,-5-15-4,1 0 0,-1 0 0,0 1 0,0-1 0,0 0 0,-1 0 0,1 0 1,-1 0-1,0 0 0,0 0 0,0 0 0,0 0 0,0 0 0,0 0 0,-1-1 0,0 1 1,1 0-1,-1-1 0,0 1 0,0-1 0,0 0 0,-1 0 0,1 0 0,-1 0 0,1 0 1,-5 2-1,-7 4 41,0 0 1,0-2 0,-1 1-1,-15 3 1,18-6-13,-12 3 77,0-1 0,0-1 0,-1-1 0,0-1 0,-49-1 0,-124-19 214,166 13-380,26 3-343,0 0 1,-1 1 0,1 0 0,0 0 0,0 0 0,-1 0 0,1 1 0,0 0-1,-9 3 1,10-2-1919,5-2 1463,8-2-1877,20-3-374</inkml:trace>
</inkml:ink>
</file>

<file path=ppt/ink/ink94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3.02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305 0 5248,'-46'17'7974,"-23"26"-6182,12-6-1190,41-28-149,1 0 0,0 0 0,-19 18 0,28-22-283,1 0 1,0 0 0,0 1 0,1-1-1,0 1 1,0 0 0,0 1 0,1-1-1,0 1 1,0-1 0,-3 10 0,6-15-140,0 0 1,0 0 0,0 1-1,-1-1 1,1 0-1,0 0 1,0 0 0,1 0-1,-1 0 1,0 0-1,0 0 1,0 0 0,1 0-1,-1 0 1,1 1-1,-1-1 1,1-1 0,-1 1-1,1 0 1,-1 0-1,1 0 1,0 0 0,-1 0-1,2 0 1,29 16 434,-21-14-384,1 0-1,0-1 1,-1-1-1,18 1 1,158-16 342,-122 7-366,69 1 0,-110 7-62,0 1 0,-1 0 0,1 2 0,-1 1 0,1 0 0,37 16 0,-57-20 14,0 0 1,0 0 0,0 1 0,0-1-1,-1 1 1,1-1 0,0 1 0,-1 0-1,0 0 1,1 0 0,-1 1-1,0-1 1,0 0 0,0 1 0,0 0-1,0-1 1,-1 1 0,1 0 0,-1 0-1,0 0 1,2 5 0,-3-4 5,0 0 0,0 1 1,0-1-1,-1 0 0,1 1 0,-1-1 1,0 0-1,0 0 0,0 0 0,-1 1 1,1-1-1,-1-1 0,-5 9 0,-1 0 73,-1 0-1,-1 0 0,0 0 1,0-1-1,-1-1 0,0 0 1,-1 0-1,-14 8 0,-2-2 25,0-1-1,-1-1 1,-1-1-1,0-2 1,-1-1-1,0-1 1,0-2-1,-1-1 1,0-1-1,-54 0 1,79-5-891,0 0 1,-1-1 0,1 0 0,0-1 0,0 0 0,-11-3 0,12 1-2316</inkml:trace>
</inkml:ink>
</file>

<file path=ppt/ink/ink94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3.7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100 252 6016,'-2'1'373,"0"0"0,1-1-1,-1 1 1,0 0 0,1 0 0,-1 0 0,1 0 0,-1 0 0,1 0 0,-1 0 0,1 0 0,0 1-1,0-1 1,-1 0 0,1 1 0,0-1 0,0 1 0,0-1 0,1 1 0,-1 0 0,0-1-1,0 5 1,0-2 54,0 1-1,1 0 0,-1-1 0,1 1 0,0 0 1,1-1-1,-1 1 0,1 0 0,2 5 1,-2-3-252,1 1 1,1-1 0,0 0 0,0 0 0,0 0 0,1-1 0,0 1-1,0-1 1,0 0 0,1 0 0,0 0 0,7 6 0,6-1 30,0-1 1,0-1 0,1-1-1,1 0 1,-1-2 0,1 0 0,0-1-1,0-1 1,0-1 0,1-1-1,0 0 1,-1-2 0,24-2-1,-3-1-27,0-2 0,0-3 0,-1 0 1,0-3-1,61-24 0,-86 29-168,0-1 1,-1 0-1,1-1 1,-1-1-1,23-19 1,-33 25-11,0 0 1,-1-1 0,0 1-1,0-1 1,0 0-1,0 0 1,0 0-1,-1 0 1,0 0-1,0 0 1,0-1 0,0 1-1,-1-1 1,1 1-1,-1-1 1,0 0-1,-1 0 1,1 1-1,-1-1 1,0 0 0,0 0-1,-1 1 1,-1-10-1,-1 4-1,-1 1-1,0-1 1,0 1 0,-1 0-1,0 0 1,0 0-1,-1 1 1,-1 0 0,1 0-1,-1 0 1,0 1-1,-13-9 1,1 1 5,-1 0 1,-1 2-1,0 1 0,-26-11 1,25 13-33,-1 0 0,0 2 1,-1 1-1,1 1 0,-1 1 1,-1 1-1,1 1 0,0 1 1,-1 1-1,1 2 0,-1 0 1,1 1-1,-1 2 0,1 0 1,0 2-1,1 0 0,-1 2 1,1 1-1,1 0 0,0 2 1,0 0-1,1 2 0,-26 20 1,40-28-181,1 0 1,0 0 0,1 0 0,-1 1 0,1 0-1,0 0 1,1 1 0,0-1 0,0 1-1,0 0 1,1 0 0,-1 1 0,2-1 0,-1 0-1,1 1 1,0 0 0,-1 11 0,0 54-2888</inkml:trace>
</inkml:ink>
</file>

<file path=ppt/ink/ink94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4.48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465 52 6272,'0'-1'314,"1"-1"0,-1 0 1,1 1-1,-1-1 0,1 1 0,-1-1 1,0 0-1,0 1 0,0-1 0,0 0 0,0 1 1,-1-1-1,1 0 0,0 1 0,-1-1 1,1 1-1,-1-1 0,1 0 0,-1 1 1,0-1-1,0 1 0,0 0 0,0-1 1,0 1-1,0 0 0,0-1 0,0 1 1,-2-1-1,-1 0 11,-1 1 1,1 0-1,-1 0 1,1 1-1,-1-1 1,1 1-1,-1 0 0,1 0 1,-1 0-1,-8 2 1,-13 4 56,1 2 0,0 0 0,0 1 0,1 1 0,-40 24 0,29-16 14,22-11-234,0 1 0,1 0 0,0 1 0,0 0 0,1 1 0,0 0 1,1 1-1,0 0 0,1 0 0,0 1 0,1 0 0,0 1 0,1 0 0,-10 24 1,15-29-119,0 0 1,0 1-1,1-1 1,0 0 0,0 0-1,1 1 1,0-1-1,1 0 1,0 1 0,0-1-1,1 0 1,0 0-1,0 0 1,1 0 0,0 0-1,0-1 1,1 1-1,0-1 1,0 0 0,1 0-1,0 0 1,0-1-1,1 1 1,-1-1 0,1-1-1,1 1 1,-1-1 0,1 0-1,0 0 1,0-1-1,0 0 1,11 4 0,8 2-53,1-2 1,0-1 0,0-1 0,0-1 0,0-1 0,1-2 0,0 0 0,29-4 0,-19 0-131,-1-2 0,0-2 0,0-1 0,0-2 0,-1-2 0,40-16 0,-62 21 86,0-1 1,-1 0-1,1-1 0,-1 0 0,-1-1 0,1-1 0,-2 0 0,1 0 1,-1-1-1,-1 0 0,0-1 0,-1-1 0,0 1 0,-1-1 1,0-1-1,-1 1 0,7-20 0,-7-16 287,-7 45 21,-4 32 362,2-11-437,2 0-1,0 0 1,1 0-1,1 1 1,0-1-1,1 0 1,1-1-1,12 32 1,-13-40-237,0 0 1,0-1-1,1 1 0,1-1 1,-1 0-1,1 0 0,0 0 1,1 0-1,0-1 0,0 0 1,0 0-1,0-1 1,1 1-1,0-2 0,0 1 1,1-1-1,-1 0 0,1 0 1,8 2-1,-11-5-442,0 1 1,0-1-1,0-1 0,0 1 0,0-1 1,0 0-1,0 0 0,8-1 0,11-3-2830</inkml:trace>
</inkml:ink>
</file>

<file path=ppt/ink/ink94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4.8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26 43 7808,'-25'-20'3840,"44"13"-4224,-19 7 4352,9-3-5376,2-3 0,-2 3-2304,0-1 0</inkml:trace>
</inkml:ink>
</file>

<file path=ppt/ink/ink94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5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64 438 4992,'-5'1'2572,"16"3"1896,15 5 1103,-11 1-5361,9 27 1286,-22-32-1233,0 0 1,1-1-1,-1 1 1,1-1-1,0 0 1,1 0-1,-1 0 1,1 0-1,0 0 1,6 4-1,-3-4-137,0-1-1,0-1 0,0 1 0,0-1 1,0-1-1,0 1 0,1-1 0,-1 0 1,0-1-1,1 0 0,-1 0 0,0 0 1,10-2-1,5-2 129,1-1 1,42-15 0,-46 13-199,0-1 0,0-1 1,-1-1-1,0-1 1,-1 0-1,0-1 1,-1-1-1,-1-1 1,0 0-1,0-1 0,13-18 1,-22 25-54,0 0 1,-1 0-1,0 0 1,-1 0-1,0-1 1,0 0-1,0 0 1,-1 0-1,-1 0 1,1-1-1,-2 1 1,1-1-1,-1 1 1,-1-1-1,0 1 1,0-1-1,-1 0 1,0 1-1,0-1 1,-1 1-1,-1 0 1,1 0-1,-2-1 1,1 1-1,-6-10 1,4 11-4,-1 0 1,0 0 0,0 0-1,0 1 1,-1 0-1,0 0 1,0 1 0,-1 0-1,0 0 1,0 0 0,-1 1-1,1 1 1,-1-1 0,-15-4-1,-1 1-31,0 1-1,0 1 0,-1 2 0,-30-2 0,39 4-10,1 1-1,-1 1 0,0 0 1,1 2-1,-1 0 0,1 0 1,0 2-1,0 0 0,0 0 1,0 2-1,1 0 0,0 1 1,0 0-1,1 1 0,0 1 1,0 0-1,-21 20 0,30-25-6,1-1 0,0 1 0,0 0 0,0 0 0,1 0 0,-1 0 0,1 1 0,0-1 0,1 1 0,-1 0 0,1 0 0,0 0 0,0 0 0,0 1 0,1-1 0,0 0 0,0 1 0,0-1 1,0 1-1,1-1 0,0 1 0,0-1 0,1 1 0,0-1 0,0 1 0,1 5 0,1-5-26,1-1 0,-1 0 0,1 1 0,0-1 0,0-1 0,0 1 0,1-1 0,-1 1 0,1-1 0,0 0 0,1-1 0,-1 1 0,0-1-1,1 0 1,0-1 0,0 1 0,0-1 0,0 0 0,0-1 0,0 1 0,0-1 0,9 0 0,15 2-239,1-2-1,-1-1 0,38-4 0,-64 4 292,42-4-631,85-18 0,-118 19 628,1-1-1,-1 0 0,0-1 1,0-1-1,0 0 1,-1-1-1,0 0 1,0-1-1,-1 0 0,14-12 1,-28 24 297,0 0-1,0 0 1,1 0 0,-1 0 0,1 1 0,0-1 0,1 1-1,-1-1 1,1 1 0,0 0 0,0 0 0,0 0 0,1-1 0,-1 1-1,1 0 1,0 0 0,1 0 0,-1 0 0,1 0 0,3 8-1,-2-3-90,1 0 0,0 0 0,1-1 0,0 1 0,1-1 0,0 0 0,0 0 1,1 0-1,12 13 0,-6-10-135,1 0 0,0-2 1,1 1-1,0-2 0,0 0 1,17 8-1,-20-12-720,0 0 0,0-1 0,1-1 0,0 1-1,17 1 1,6 0-2653</inkml:trace>
</inkml:ink>
</file>

<file path=ppt/ink/ink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0.78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36 3584,'23'-17'1792,"48"3"-2048,-48 14 2560,4-5-2304,1 5 0,-5 0-512,-1 5 0,-1-1-128,-8 10 0</inkml:trace>
</inkml:ink>
</file>

<file path=ppt/ink/ink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5.8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0 207 3456,'3'-7'165,"1"1"0,-1 0 0,1 0 0,0 0 0,1 0 1,-1 1-1,1-1 0,0 1 0,0 0 0,1 1 0,0-1 0,0 1 0,9-5 0,21-17 1620,-18 14-1596,1 0 1,0 0-1,1 2 1,0 1-1,1 0 1,0 1-1,0 2 1,0 0-1,1 1 1,0 1-1,25-1 1,-27 3-93,-1 1 1,1 1-1,0 1 1,0 1-1,0 0 1,-1 2-1,1 0 1,-1 1-1,0 1 1,0 1-1,-1 1 1,29 15-1,-41-19-74,-1-1-1,0 1 1,0 0-1,0 0 1,-1 0-1,1 1 1,-1 0-1,0 0 1,0 0 0,-1 0-1,0 1 1,0-1-1,0 1 1,0 0-1,-1 0 1,0 0 0,0 0-1,-1 0 1,1 0-1,-1 0 1,-1 1-1,1 8 1,-2-5 23,0 0 1,-1 0-1,0-1 1,-1 1-1,0-1 1,0 0-1,-1 0 1,0 0-1,-1 0 1,1-1-1,-2 1 1,1-1-1,-1-1 0,-8 9 1,1-3 64,-1 0 0,-1-1 0,0-1 0,0 0 1,-1-1-1,-1-1 0,1 0 0,-1-1 0,-1-1 0,0-1 0,-27 6 0,28-8-77,0 0 0,-1-2-1,0 0 1,0-1 0,0 0-1,1-2 1,-1 0-1,0-1 1,0-1 0,1-1-1,0 0 1,-20-8 0,13-2-1054,21 7-562,16 6-168,13 4-42</inkml:trace>
</inkml:ink>
</file>

<file path=ppt/ink/ink95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6.23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43 5 7680,'-1'0'161,"0"-1"1,0 1-1,0-1 0,0 0 1,0 1-1,-1 0 1,1-1-1,0 1 1,0 0-1,0-1 0,0 1 1,-1 0-1,1 0 1,0 0-1,0 0 1,0 0-1,-1 0 0,1 0 1,0 1-1,0-1 1,0 0-1,-1 1 0,1-1 1,0 1-1,0-1 1,0 1-1,0 0 1,0-1-1,0 1 0,0 0 1,-1 1-1,0 3 712,1 0 0,0-1-1,1 1 1,-1 0 0,1 0-1,0 0 1,1 10 0,-1 10-455,-1-2-135,5 76 863,47 240-1167,17 61 1514,11 105 448,-60-424-1671,-18-77-316,0 1-1,1-1 1,0 1-1,0-1 1,0 0-1,0 0 1,1 0 0,-1 0-1,1 0 1,0 0-1,0-1 1,1 1-1,-1-1 1,8 5 0,-10-8 0,1 1 1,0-1-1,0 0 1,0 0-1,-1 0 1,1-1-1,0 1 1,0 0-1,0-1 1,-1 1-1,1-1 1,0 1-1,-1-1 1,1 0-1,0 0 1,-1 0-1,1 0 1,-1 0 0,0 0-1,1 0 1,-1 0-1,0-1 1,1 1-1,-1-1 1,1-1-1,29-41-947,-16 8 59,16-62 0,-19 56 754,19-44-1,-25 74 194,-1 0 0,2 1 0,-1-1 0,2 2 0,-1-1 0,1 1 0,1 0 0,10-9 0,-11 13 40,0 1 0,0 0 1,0 1-1,1 0 1,0 0-1,-1 0 0,1 1 1,1 1-1,-1 0 0,0 0 1,0 0-1,1 1 1,-1 1-1,1 0 0,-1 0 1,1 1-1,16 3 0,3 1 75,-1 2 0,0 1 0,-1 1 0,50 24 0,-44-17-94,-2 2 0,0 1 0,0 2 0,26 24 0,-28-19-36,-17-17 105,-1 0-1,-1 0 1,0 1 0,0 1-1,-1-1 1,0 2-1,-1-1 1,0 1 0,8 19-1,-15-28-66,0 1 0,0 0-1,0-1 1,-1 1 0,0 0-1,1-1 1,-2 1 0,1 0-1,0-1 1,-1 1 0,1 0-1,-1-1 1,0 1 0,0-1-1,-1 1 1,1-1 0,-1 0 0,1 1-1,-1-1 1,0 0 0,0 0-1,-1 0 1,1 0 0,-1-1-1,-3 4 1,-2 2 51,-1-1 0,0 0 0,-1 0 0,0-1-1,0 0 1,-16 6 0,3-3 11,-1-1 0,1-1-1,-38 6 1,40-9-83,1 0-107,-1-1 0,0-1 0,0-1 0,1-1 0,-1 0 0,0-2 0,-33-6 0,46 6-145,1 1-1,0-1 0,0-1 1,0 1-1,1-1 0,-1 0 1,1-1-1,-1 0 0,1 0 1,0 0-1,1-1 0,-1 1 1,1-1-1,0-1 0,0 1 1,0-1-1,1 0 0,0 0 1,0 0-1,0-1 0,1 1 0,0-1 1,1 0-1,-4-10 0,0-30-2833</inkml:trace>
</inkml:ink>
</file>

<file path=ppt/ink/ink95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6.6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1 8192,'-14'35'4096,"17"17"-3200,3-45 5759,-6 16-6527,0-3 128,5 15-128,-5-12 0,23 6-2816,0-13 129</inkml:trace>
</inkml:ink>
</file>

<file path=ppt/ink/ink95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6.97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14 0 8192,'-14'4'4096,"69"-1"-12672,-44 3 5248</inkml:trace>
</inkml:ink>
</file>

<file path=ppt/ink/ink95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7.39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97 1076 7168,'135'-43'9216,"-124"39"-9027,0 0 0,0 0 1,23-3-1,-23 5-8,1 0 1,-1-1-1,0-1 0,17-7 0,-11 2-81,0-1-1,-1 0 0,0-1 0,-1-1 1,0-1-1,-1 0 0,-1 0 0,0-2 0,0 0 1,-2 0-1,0-1 0,-1 0 0,0-1 1,-1 0-1,-1-1 0,-1 0 0,6-22 0,-6 17-17,-2 0-1,0-1 0,-2 1 0,-1-1 0,0 0 1,-2 0-1,-1 0 0,-1 0 0,-1 0 0,-1 1 0,-1-1 1,-1 1-1,-17-42 0,10 36-62,-2 1 0,-1 0 1,-2 2-1,0 0 0,-35-37 0,40 48 45,-2 0-1,1 2 0,-2 0 0,0 0 0,0 2 1,-1 0-1,-1 1 0,0 0 0,0 2 0,-21-8 1,33 15-14,0-1 1,0 1 0,0 0 0,0 0 0,0 0 0,-1 1-1,1 0 1,0 0 0,0 1 0,0 0 0,0 0-1,0 0 1,0 1 0,0 0 0,0 0 0,0 0-1,-5 4 1,4-2 24,0 1-1,0 1 0,1 0 1,0 0-1,0 0 0,0 0 0,0 1 1,1 0-1,0 0 0,-7 15 1,1 2 98,2 1 0,0 0 0,2 1 0,0 0 0,2 0 0,-3 49 1,4 22 201,6-1 0,3 1 0,28 150 0,99 279 215,-123-494-797,8 25-386,0-20-2767,-17-37 3311,0 0-54,0 0 1,0 0-1,0 0 1,0 0-1,0-1 1,0 1-1,1 0 1,-1 0-1,0 0 1,0 0-1,0-1 1,0 1-1,1 0 1,-1 0-1,0 0 1,0 0-1,0 0 1,0 0-1,1 0 1,-1 0-1,0-1 1,0 1-1,0 0 1,1 0-1,-1 0 1,0 0-1,0 0 1,1 0-1,-1 0 0,0 0 1,0 0-1,0 0 1,1 0-1,-1 1 1,0-1-1,0 0 1,0 0-1,1 0 1,-1 0-1,0 0 1,0 0-1,0 0 1,0 0-1,1 1 1,-1-1-1,0 0 1,0 0-1,0 0 1,0 0-1,0 1 1,1-1-1,-1 0 1,5-8-3247</inkml:trace>
</inkml:ink>
</file>

<file path=ppt/ink/ink95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7.7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0 299 2816,'14'7'1605,"-1"-1"-1,1-1 1,0 0 0,0-1-1,0 0 1,1-1 0,-1-1-1,29 1 1,-26-3-1449,-1 0 0,1-2 0,-1 0 0,0-1 0,0 0 1,0-2-1,0 1 0,-1-2 0,0 0 0,0-1 0,0-1 0,-1 0 0,0-1 0,-1 0 0,1-1 0,-2-1 0,0 0 0,11-13 0,-19 20-123,-1 0-1,0 0 0,0-1 1,0 0-1,-1 1 0,0-1 0,0 0 1,0 0-1,0 0 0,-1 0 1,0-1-1,0 1 0,0 0 0,0-1 1,-1 1-1,0 0 0,0-1 1,-1 1-1,0 0 0,0-1 0,0 1 1,0 0-1,-1 0 0,0 0 1,0 0-1,0 0 0,0 0 0,-1 1 1,0-1-1,0 1 0,0-1 1,-1 1-1,1 0 0,-1 1 0,0-1 1,-9-6-1,7 6 55,-1 1 0,1-1 0,-1 1 0,0 1 0,0-1 0,0 1 0,0 0 0,0 1 0,0 0 0,-1 0 0,1 0 0,-1 1 0,1 0 0,0 1 0,-1-1 0,1 1 0,0 1 0,0-1-1,0 1 1,0 1 0,0-1 0,0 1 0,0 0 0,1 1 0,-11 7 0,6-1 64,1 0 0,0 1 1,1 0-1,0 1 0,1-1 0,0 2 0,1-1 0,0 1 0,1 0 0,1 1 0,-7 23 1,8-21-26,0-1 1,1 1-1,1 0 1,1 0-1,0 0 1,1 0-1,2 22 1,0-31-125,-1 0-1,1 0 1,0-1 0,1 1 0,0-1-1,0 1 1,0-1 0,1 0 0,-1-1-1,2 1 1,-1 0 0,0-1-1,1 0 1,0 0 0,0-1 0,1 1-1,-1-1 1,10 5 0,7 2-776,0-1 0,0-1 0,1-2 0,0 0 0,1-1-1,31 4 1,15-2-2554</inkml:trace>
</inkml:ink>
</file>

<file path=ppt/ink/ink95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5:58.72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24 328 7808,'-1'0'182,"0"0"-1,0 0 1,1 0 0,-1 0 0,0 1-1,0-1 1,0 0 0,0 0 0,0 1 0,1-1-1,-1 1 1,0-1 0,0 1 0,0-1 0,1 1-1,-1-1 1,0 1 0,1 0 0,-1-1 0,1 1-1,-1 0 1,0 0 0,1-1 0,0 1-1,-1 0 1,1 0 0,-1 0 0,1 0 0,0 1-1,0 1 203,0-1 0,0 0 0,0 0 0,1 0 0,-1 1 0,1-1 0,0 0 0,0 0 0,-1 0 0,1 0 0,1 0-1,0 2 1,3 4 59,0-2 1,0 1-1,1 0 0,0-1 0,0 0 0,12 8 0,-1-4-327,1-1-1,0-1 1,0 0-1,1-1 1,0-2 0,0 0-1,0 0 1,1-2-1,0-1 1,-1 0 0,26-1-1,-12-3 120,0 0-1,0-2 1,-1-2-1,1-1 1,60-21 0,-79 22-200,0 0 1,-1 0-1,0-1 1,0-1-1,-1 0 1,0-1-1,19-18 1,-26 23-41,-1-1 1,1 0-1,-1-1 0,0 1 1,-1-1-1,1 1 1,-1-1-1,0 0 0,0 0 1,-1-1-1,0 1 1,0-1-1,-1 1 0,1-1 1,-1 1-1,-1-1 0,1 0 1,-1 1-1,-1-9 1,0 6-23,-1-1 1,0 1 0,-1 0 0,0 0 0,0 0-1,-1 1 1,0-1 0,0 1 0,-1 0 0,0 0-1,-1 0 1,-11-12 0,7 10-12,-1 0-1,0 1 1,-1 1 0,1 0-1,-2 1 1,1 0 0,-26-10-1,11 8-13,0 1 0,-1 1-1,-1 1 1,1 1-1,-1 2 1,0 1-1,-55 4 1,62 0-10,-1 1 0,0 1 1,1 2-1,0 0 0,0 1 0,-36 17 1,51-20 50,-1 0 1,1 1-1,0 0 0,1 0 1,-1 0-1,1 1 1,0 0-1,0 0 1,-7 11-1,10-13 5,1 0 1,0 1-1,0-1 0,0 1 1,0 0-1,1 0 0,0-1 1,0 1-1,0 0 0,0 0 1,1 0-1,0 0 0,0 0 1,0 0-1,1 0 0,-1 0 1,3 6-1,-1-4 1,1 0 0,0-1 0,0 1 0,1-1 0,-1 1 1,1-1-1,1 0 0,-1 0 0,1-1 0,0 0 0,1 0 0,-1 0 0,1 0 0,0-1 1,0 0-1,0 0 0,0 0 0,1-1 0,0 0 0,-1 0 0,1-1 0,10 2 0,10 3-40,1-1-1,-1-1 0,1-2 0,38 0 1,-18-2-99,0-3 0,0-1 0,0-3 0,0-1 0,0-3 0,-2-2 0,72-27 0,-116 38 144,1 0 22,-1 1-1,0-1 0,1 0 1,-1 0-1,0 0 0,1-1 0,-1 1 1,0 0-1,0-1 0,0 0 1,0 1-1,-1-1 0,1 0 0,0 0 1,-1 0-1,2-2 0,-3 3-11,0 1 0,0 0 0,1 0-1,-1 0 1,0 0 0,0 0 0,0 0 0,0 0-1,0 0 1,0-1 0,0 1 0,0 0-1,0 0 1,0 0 0,0 0 0,0 0 0,0 0-1,0 0 1,0-1 0,0 1 0,0 0-1,0 0 1,0 0 0,0 0 0,0 0-1,0 0 1,-1 0 0,1-1 0,0 1 0,0 0-1,0 0 1,0 0 0,0 0 0,0 0-1,0 0 1,0 0 0,0 0 0,0 0 0,0 0-1,-1 0 1,1 0 0,0-1 0,0 1-1,0 0 1,0 0 0,0 0 0,0 0 0,0 0-1,-1 0 1,1 0 0,0 0 0,0 0-1,0 0 1,0 0 0,0 0 0,0 0 0,0 0-1,-1 0 1,1 0 0,0 1 0,0-1-1,0 0 1,0 0 0,0 0 0,0 0 0,-13 7 456,-9 11 214,16-10-499,0-1 0,1 1 0,0 0 0,1 1 0,0-1-1,0 1 1,0-1 0,1 1 0,1 0 0,-1 1 0,1-1 0,1 0-1,0 1 1,0 12 0,1-15-129,1-1 1,0 1-1,0-1 0,0 0 0,1 0 0,0 1 1,0-1-1,0 0 0,1-1 0,0 1 0,0 0 1,1-1-1,-1 0 0,1 0 0,0 0 0,1 0 1,-1 0-1,1-1 0,0 0 0,0 0 0,10 6 0,9 3-21,1-1 0,0-2 0,0 0 0,1-1 0,30 5 0,-30-9-1672,0-1 1,48 1 0,-30-5-1710</inkml:trace>
</inkml:ink>
</file>

<file path=ppt/ink/ink95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0.26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1091 5888,'30'6'7370,"26"7"-2337,-4-6-3762,-36-8-1291,0-1 0,0 0 0,0-1 0,0-1 1,24-8-1,76-37 1041,-109 46-942,41-23 99,0-2 0,-2-3 0,-2-1-1,0-2 1,40-42 0,-62 55-164,-2-1-1,0-1 1,-2-1 0,-1-1 0,0 0-1,-2-1 1,-1 0 0,-2-1-1,0-1 1,15-56 0,-22 64-16,-1-1 1,0 0 0,-2-1-1,0 1 1,-2 0 0,0 0-1,-2-1 1,0 1 0,-1 0-1,-1 0 1,-1 0 0,-1 1-1,-1 0 1,0 0 0,-2 0-1,-12-21 1,15 32-5,-1 1 0,0 0 1,0 0-1,-1 0 0,1 1 0,-2 0 1,1 1-1,-1 0 0,0 0 0,0 0 0,-1 2 1,1-1-1,-1 1 0,0 0 0,-1 1 1,1 0-1,0 1 0,-1 0 0,0 1 1,1 0-1,-22 1 0,20 0 23,-1 1 0,0 0-1,1 1 1,-1 1 0,1-1 0,0 2-1,-1 0 1,2 1 0,-1 0 0,0 0 0,1 1-1,0 1 1,1 0 0,-1 0 0,1 1 0,1 0-1,0 1 1,-14 16 0,6 4 124,1 0 1,1 1-1,2 1 0,1 0 1,1 1-1,2 0 0,-7 48 1,12-55 1,2 1 0,0-1 0,2 1 1,1-1-1,1 1 0,10 48 0,-7-43 7,1 0-1,2 0 0,1-1 1,2 0-1,0-1 0,2-1 1,2 1-1,34 50 0,-33-57-108,1-1 0,2 0-1,0-1 1,1-1 0,1-1 0,0-1-1,1-1 1,1-1 0,1 0-1,25 10 1,-21-13-43,0-1-1,1-1 1,0-1 0,0-2-1,1-1 1,0-2 0,0 0-1,50-2 1,-43-4-32,1-3 1,-1-1-1,-1-1 1,1-3-1,-1 0 1,39-18-1,-46 14-115,0-2 0,0 0-1,-1-2 1,-2-1 0,1-1-1,-2-1 1,34-37 0,-42 42-22,-6 7 54,0-1 1,-1 0 0,-1-1-1,0 1 1,0-2 0,-1 1-1,0-1 1,-1 0 0,-1-1-1,8-19 1,-9 10-90,-1-1 0,-1 1 1,-1-1-1,-1 0 0,-1 0 0,-5-39 1,-3 4-622,-27-95 1,30 135 667,-1 0 0,0 1 0,-2 0 0,0 0 1,0 1-1,-2 0 0,0 0 0,-17-19 0,21 28 135,0 0 0,0 0 0,0 1 0,-1 0 0,1 1 0,-2-1 0,1 1 0,0 1-1,-1-1 1,0 1 0,0 1 0,0-1 0,-1 1 0,1 1 0,-1 0 0,0 0-1,1 0 1,-1 1 0,0 1 0,0-1 0,0 1 0,-16 3 0,12-2 118,-1 1 0,1 0-1,-1 1 1,1 1 0,0 0 0,0 0 0,0 2 0,1-1 0,-21 14-1,14-2 109,1 1-1,1 1 1,1 1-1,0 0 1,2 1-1,0 1 1,1 0-1,-13 33 1,20-40-74,2 0 0,0 0 0,0 0 0,2 0 1,-1 1-1,2-1 0,0 1 0,1 0 0,1-1 1,3 23-1,3-6 95,0 0 1,2-1-1,22 50 1,-20-56-80,1 0 0,2-1 1,1 0-1,25 32 0,76 70 380,-86-95-383,-6-7-119,1-2-1,1 0 0,1-2 1,0 0-1,42 21 0,-55-34-21,1 0 0,-1-1 0,1 0 0,0-1 0,0-1 0,0 0 0,1-2 0,0 1 0,-1-2 0,1 0 0,0-1 0,0 0 0,19-4 0,-28 2-37,-1 0 0,0 0-1,0-1 1,0 0 0,0 0-1,0-1 1,0 0 0,-1 0-1,0 0 1,0 0 0,0-1-1,0 0 1,-1 0 0,0 0-1,0 0 1,0-1 0,3-7-1,-1 4-23,-1-2 1,-1 1-1,0-1 0,0 1 0,-1-1 0,0 0 1,-1 0-1,0 0 0,1-19 0,-7 21 287,-3 19 132,-6 24 232,12-25-515,0 0 1,1 1-1,0-1 1,0 0-1,1 0 1,0 0-1,1 0 1,-1 0-1,2 0 1,0 0-1,0 0 1,0-1-1,1 0 1,0 1-1,1-1 1,0-1-1,0 1 1,1-1-1,-1 0 1,2 0-1,-1 0 1,1-1-1,0 0 1,0-1-1,9 6 1,-3-3-56,0-1 0,1 0-1,0-1 1,0 0 0,0-1 0,1-1 0,-1 0 0,1-1 0,0-1 0,0 0-1,0-1 1,1 0 0,-1-2 0,29-3 0,-25 0-17,-1-1-1,1 0 1,-1-1 0,0-1-1,-1-1 1,1-1 0,20-14-1,-32 19-38,-1 0 1,1-1-1,-1 0 0,0 0 1,0 0-1,-1-1 0,0 1 1,0-1-1,0 0 0,-1-1 0,1 1 1,-1-1-1,-1 1 0,0-1 1,4-13-1,-4 7-53,-1 0 1,0 0-1,-1 0 1,0 0-1,-1 0 0,-1 0 1,-3-17-1,3 19 8,0 0 1,-1-1-1,0 1 0,-1 0 0,0 0 0,-1 0 0,0 1 1,-1 0-1,0 0 0,-1 0 0,0 1 0,0 0 0,-1 0 0,0 1 1,0 0-1,-1 0 0,0 1 0,-11-7 0,5 4 8,-1 1 0,0 1 0,0 0 0,-1 1 0,0 1-1,-1 0 1,1 1 0,-1 2 0,0-1 0,0 2 0,0 0 0,0 2-1,-30 1 1,27 2 53,-1 1 0,1 1 0,0 1 0,1 1 0,-1 1 0,1 0 0,-20 13 0,35-19 18,0 1 0,1 0 0,0 0 0,-1 0 0,1 0 0,1 1-1,-1-1 1,0 1 0,1 0 0,0 0 0,0 1 0,0-1 0,0 1 0,1-1-1,0 1 1,0 0 0,0 0 0,0 0 0,1 0 0,0 0 0,0 0-1,0 0 1,1 0 0,-1 1 0,1-1 0,1 0 0,-1 0 0,1 0-1,0 1 1,0-1 0,0 0 0,1 0 0,-1 0 0,5 6 0,-1-1 7,0-1-1,1 0 1,0-1 0,1 0 0,0 0 0,0 0 0,1 0 0,0-1 0,0-1 0,1 1 0,0-2 0,0 1 0,0-1-1,1 0 1,-1-1 0,20 6 0,4 0-95,1-1 0,0-2 0,61 5-1,-63-11-118,-1 0-1,0-2 0,0-1 0,0-2 0,61-15 1,-95 20 310,0 0 0,1 0 0,-1 0 1,1 0-1,-1 0 0,1 1 0,-1-1 1,1 1-1,0 0 0,0-1 0,0 1 1,0 0-1,0 0 0,0 0 0,0 1 0,1-1 1,-1 0-1,1 1 0,0-1 0,-1 1 1,1-1-1,0 1 0,0-1 0,1 1 1,-1 0-1,1-1 0,-1 1 0,1 0 1,0 0-1,0 0 0,0-1 0,0 1 0,1 3 1,1-1 4,-1 1 0,1-1 0,0 0 1,1 0-1,-1 0 0,1 0 0,0-1 0,0 1 1,0-1-1,1 1 0,0-1 0,0 0 1,0-1-1,0 1 0,0-1 0,6 4 1,6 2-274,0-1 0,1 0 1,28 9-1,-18-10-1714,0 0-1,0-2 1,45 3 0,-27-10-1340</inkml:trace>
</inkml:ink>
</file>

<file path=ppt/ink/ink95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1.30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568 110 4224,'1'-23'1694,"-1"18"-819,0 0 0,1 0 0,-1-1 0,-1 1 0,1 0 1,-1-1-1,0 1 0,0 0 0,-3-7 0,3 11-671,0-1 0,0 1 0,0-1 0,0 1 0,-1-1-1,1 1 1,0 0 0,-1 0 0,1 0 0,-1-1 0,1 1 0,-1 1 0,-1-2 0,-37-6-854,6 7 1290,0 1 0,-1 2 0,1 2 0,1 1 0,-1 1 0,1 2 0,0 2 0,0 1 0,1 1 0,-59 32 0,86-41-577,0-1-1,0 1 1,0 0-1,1 1 1,-1-1-1,1 1 1,0 0 0,0 0-1,0 0 1,1 1-1,-1-1 1,1 1-1,0 0 1,1 0 0,-1 0-1,1 0 1,0 0-1,0 0 1,0 1-1,1-1 1,0 1 0,0 0-1,0-1 1,1 1-1,0-1 1,0 1-1,0 0 1,1-1 0,1 8-1,1-2-22,0 1 0,1-1 0,0 0 0,1 0-1,0 0 1,0-1 0,2 1 0,-1-1 0,1-1 0,0 1 0,1-1-1,0-1 1,1 1 0,0-1 0,0-1 0,1 0 0,0 0 0,19 10-1,-5-5-16,1-1 0,0-1-1,0-1 1,1-2 0,0 0-1,0-2 1,44 4 0,-27-6-37,1-2 0,58-6 0,-80 2-11,0 0 1,-1-2-1,1 0 1,-1-2-1,0 0 1,37-19 0,-52 23 22,28-12-29,-33 15 34,0 0 1,0 0 0,0 0 0,0 0 0,0 1 0,1-1-1,-1 0 1,0 0 0,0 1 0,0-1 0,0 1-1,0-1 1,0 1 0,0-1 0,0 1 0,0 0-1,0-1 1,0 1 0,-1 0 0,1 0 0,0 0 0,0-1-1,-1 1 1,1 0 0,0 0 0,-1 0 0,1 0-1,-1 0 1,1 0 0,-1 2 0,6 10 21,-3-4 7,0-1-1,0-1 1,1 1 0,0 0-1,1-1 1,-1 0 0,1 0-1,1 0 1,0-1 0,-1 0 0,13 9-1,-3-4 19,1-2-1,0 0 0,0-1 1,1-1-1,0 0 0,0-1 1,1-1-1,0-1 0,0 0 1,0-1-1,0-1 0,30-1 1,-6-2 5,-1-1 0,0-3 0,0-2 0,58-16 0,-78 17-36,0-1 0,0 0-1,0-2 1,-1-1-1,22-14 1,-35 19-35,0 1 1,-1-1-1,0 0 0,0 0 1,0-1-1,-1 0 0,1 0 1,-2 0-1,1-1 0,-1 0 1,1 1-1,-2-2 0,1 1 1,-1 0-1,0-1 0,-1 1 0,3-14 1,-4 6-46,-2 1 1,0-1-1,0 1 1,-1-1 0,-1 1-1,0 0 1,-1 0-1,-1 0 1,0 0-1,-1 1 1,-9-16 0,11 22 34,-1-1 1,0 1-1,-1 0 1,0 0-1,0 1 1,0-1 0,-1 1-1,0 1 1,0-1-1,-1 1 1,1 1 0,-1-1-1,0 1 1,-9-3-1,9 4 2,-4-3-6,-1 1 1,0 0-1,0 2 0,0-1 0,-1 1 1,1 1-1,-1 1 0,0 0 0,1 0 1,-1 2-1,-16 1 0,6-1 3,1 0 9,-1 1 1,0 1-1,1 1 0,0 0 0,0 2 1,0 1-1,0 1 0,1 1 0,1 0 0,-1 2 1,-26 18-1,36-20-71,0 0 0,1 1 0,0 0 0,1 0 0,0 1 0,0 1 0,-13 20 0,20-27-71,0-1 1,1 1-1,-1-1 0,1 1 1,0 0-1,0 0 0,0 0 1,1 0-1,0 0 0,0 0 0,0 0 1,0 1-1,1-1 0,0 0 1,0 1-1,0-1 0,1 0 1,0 0-1,0 0 0,0 1 0,1-1 1,0 0-1,0 0 0,0-1 1,4 7-1,-2-5-267,1-1 1,0 0-1,0 0 0,0 0 1,1-1-1,7 5 0,47 25-2772</inkml:trace>
</inkml:ink>
</file>

<file path=ppt/ink/ink95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2.37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13 7808,'1'0'222,"-1"0"1,0 0-1,0-1 1,0 1-1,1 0 1,-1 0-1,0 0 1,0 0-1,0 0 0,1-1 1,-1 1-1,0 0 1,0 0-1,1 0 1,-1 0-1,0 0 1,0 0-1,1 0 1,-1 0-1,0 0 1,0 0-1,1 0 1,-1 0-1,0 0 1,0 0-1,1 0 1,-1 0-1,0 0 0,0 1 1,0-1-1,1 0 1,-1 0-1,0 0 1,0 0-1,1 0 1,-1 1-1,0-1 1,0 0-1,0 0 1,0 0-1,1 1 1,-1-1-1,0 0 1,0 0-1,0 0 1,0 1-1,9 20 3520,2 40-4518,-7-43 1689,4 28-707,-2-9 372,2 0 0,1-1 0,20 50 0,-24-73-515,-3-9 25,-2-13-51,-2-7-76,0-7 21,1-1 1,2 0-1,0 0 1,1 1-1,1-1 0,2 1 1,10-37-1,-11 52 26,-1-1 0,1 1 0,0 0 0,0 0 0,1 0 0,1 0 0,-1 1 0,1 0 0,0 0 0,8-6 0,-9 9 13,0 0-1,1 1 1,-1 0 0,1 0-1,-1 0 1,1 1 0,0-1-1,0 2 1,1-1 0,-1 0-1,0 1 1,0 1 0,1-1 0,-1 1-1,0 0 1,7 1 0,6 2 49,-1 1 0,0 1 0,0 1 0,-1 1 0,0 0 1,0 1-1,22 15 0,-15-9 9,-2-2-47,0 2 0,-2 0 0,1 2 0,-2 0 0,0 1 0,-1 1 0,-1 0 0,-1 2 0,0 0 0,-2 0 0,15 27 0,-27-43-24,0 0 1,0 0-1,-1 0 1,1 0-1,-1 0 1,0 0-1,0 0 1,0 1-1,-1-1 1,1 6-1,-1-9-12,0 1 1,-1-1-1,1 1 0,0-1 0,0 0 0,-1 1 1,1-1-1,-1 1 0,0-1 0,1 0 1,-1 1-1,0-1 0,1 0 0,-1 0 0,0 0 1,0 0-1,0 1 0,0-1 0,0 0 0,-1-1 1,1 1-1,0 0 0,0 0 0,-1 0 1,1-1-1,0 1 0,-1-1 0,1 1 0,0-1 1,-1 1-1,1-1 0,-1 0 0,1 0 0,-1 0 1,-1 0-1,-4 0-31,1 0-1,-1-1 1,1 0 0,-1 0-1,1 0 1,0-1 0,-1 0 0,1 0-1,0-1 1,0 0 0,0 0-1,1 0 1,-1-1 0,1 0 0,0 0-1,0 0 1,0-1 0,0 1-1,-4-7 1,5 7 8,1 0 0,0-1 0,0 1 0,0-1 0,1 1 0,-1-1 0,1 0 0,0 0 0,1 0 0,-1 0 0,1 0 0,0-1 0,0 1 0,1 0 0,-1 0 0,1-1 0,1 1 0,-1 0 0,1-1 0,-1 1 0,1 0 0,1 0 0,-1 0 0,1 0 0,3-8 0,5 1-39,-1 0-1,2 0 1,-1 1-1,2 0 1,-1 1 0,2 0-1,-1 1 1,23-12 0,-24 15 92,1 0 0,0 0 0,0 2 0,0-1 0,1 1 0,0 1 0,0 1 0,0-1 1,0 2-1,0 0 0,0 1 0,0 0 0,0 0 0,0 2 0,0 0 0,19 5 0,-14-2 105,1 1-1,-1 2 0,-1-1 1,1 2-1,-1 0 0,-1 2 1,0-1-1,0 2 0,-1 0 1,21 22-1,-19-17-63,-2 0-1,0 2 1,-1-1 0,-1 2 0,12 23 0,-21-34-63,0 0 0,0 0 0,-1 1 1,0-1-1,-1 1 0,0 0 1,0-1-1,-1 1 0,-1 0 0,0 0 1,0 0-1,0 0 0,-2 0 1,1 0-1,-4 11 0,2-10-312,-11 34-25,-1-24-4444,14-21 1555</inkml:trace>
</inkml:ink>
</file>

<file path=ppt/ink/ink95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2.94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13 7296,'-15'-10'2838,"17"8"-968,11 5 2765,-12-2-4543,1 0-1,-1 0 0,1 0 0,-1 1 0,0-1 0,0 0 0,1 0 0,-1 1 0,0-1 0,0 1 0,-1-1 0,1 1 0,0-1 0,0 1 0,-1-1 0,1 1 0,0 3 0,8 41 1002,-9-43-1009,29 269 450,3 117 938,-21-265-1324,0-23-233,-5 1 0,-7 112 0,-6-175-658,7-38 560,0 0 0,-1 1 0,1-1 0,-1 1 0,1-1 0,-1 1 0,1-1 0,-1 0 0,0 1 0,0-1 0,0 0 0,0 0 0,0 0 0,0 1 0,0-1 0,0 0 0,0-1 0,0 1 0,-1 0 0,-1 1-1,-2-1-2503</inkml:trace>
</inkml:ink>
</file>

<file path=ppt/ink/ink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6.42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14 18 3200,'-14'-18'4987,"14"41"-1371,1-14-4646,8 226 2881,7 87-368,-10-275-1335,1-1 0,3 0 0,1-1 0,33 80 1,-38-110-98,2 1 0,0-1 0,0 0 0,1-1 0,22 26 0,-27-36-175,-1 0 1,1-1-1,0 1 0,0-1 1,1 0-1,-1 0 0,1-1 0,-1 1 1,1-1-1,0 0 0,0 0 1,0 0-1,0-1 0,0 0 1,0 0-1,0 0 0,0 0 0,1-1 1,-1 0-1,0 0 0,0 0 1,11-3-1,62-23-3332,-40 7 1643</inkml:trace>
</inkml:ink>
</file>

<file path=ppt/ink/ink95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3.29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1 185 7296,'0'-6'207,"0"0"1,1 1 0,-1-1-1,1 1 1,0-1 0,1 1-1,-1-1 1,1 1-1,0 0 1,1 0 0,-1 0-1,5-6 1,-2 6 134,0 0 0,1 1 1,0-1-1,0 1 0,0 0 0,0 1 1,0 0-1,1 0 0,0 0 0,10-2 1,26-11 752,1 3 1,1 2 0,84-11-1,-107 20-1008,-1 1-1,1 2 1,-1 0-1,1 1 0,-1 1 1,1 1-1,-1 1 1,0 1-1,-1 0 0,30 15 1,-28-10 169,-1 2 0,0 0 1,-1 1-1,0 1 0,-2 1 0,1 0 1,18 23-1,-31-31-170,0-1 0,-1 1-1,0 1 1,0-1 0,0 0 0,-1 1 0,-1 0 0,0 0 0,4 14-1,-7-17-32,1-1-1,0 1 0,-1 0 0,0 0 1,-1-1-1,1 1 0,-1 0 1,0-1-1,-1 1 0,1 0 0,-1-1 1,0 0-1,0 1 0,-1-1 0,0 0 1,-6 9-1,3-7 1,0-1 0,0 1 1,-1-1-1,1 0 0,-2-1 0,1 1 1,-1-1-1,1-1 0,-1 0 0,0 0 0,-1 0 1,1-1-1,-1 0 0,0-1 0,1 0 1,-1 0-1,0-1 0,-14 0 0,-3 0-86,0-1-1,0-2 1,0-1-1,0 0 1,-27-9 0,42 10-277,0-1 0,0-1 1,0 0-1,-11-6 1,19 8-156,0 0 1,0 0 0,0 0-1,0 0 1,1 0 0,-1 0-1,1-1 1,0 0-1,0 1 1,-3-5 0,3 4-2501</inkml:trace>
</inkml:ink>
</file>

<file path=ppt/ink/ink95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3.67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54 313 6784,'0'0'212,"-1"0"1,0 0-1,1 0 1,-1 0-1,0 1 1,1-1 0,-1 0-1,0 0 1,1 0-1,-1 1 1,1-1-1,-1 0 1,0 1-1,1-1 1,-1 1-1,1-1 1,-1 0-1,1 1 1,-1-1 0,1 1-1,0 0 1,-1-1-1,1 1 1,0-1-1,-1 1 1,1-1-1,0 1 1,-1 0-1,1-1 1,0 1-1,0 0 1,0-1 0,0 1-1,0 1 1,3 33 3002,0-27-3015,-1 0-1,1 0 1,0 0 0,1 0 0,0-1 0,6 10 0,-5-12-103,1-1 0,0 1 1,0-1-1,0-1 0,0 1 1,0-1-1,1 0 0,-1 0 1,1-1-1,13 3 0,75 10 1422,-79-13-1420,19 2 218,-1-2-1,1-1 1,68-7 0,-89 4-296,0-1-1,0 0 1,-1 0 0,1-1-1,-1-1 1,0 0 0,-1-1-1,1-1 1,-1 0 0,0 0-1,-1-1 1,18-16 0,-25 20-16,0 0 0,-1 0 1,1 0-1,-1 0 1,0-1-1,-1 1 1,1-1-1,-1 0 0,0 0 1,0 0-1,0 0 1,-1 0-1,1-1 0,-1 1 1,-1 0-1,1-1 1,-1-5-1,0 2 6,-1 1 0,-1-1 0,0 1-1,0 0 1,0 0 0,-1 0 0,0 0 0,-1 0 0,-9-14 0,2 4 43,-2 2 0,0-1 0,-1 2 1,0 0-1,-2 0 0,0 2 0,-34-23 1,28 24 9,0 2 0,0 0 0,-1 2 0,-1 1 0,0 0 0,0 2 0,0 1 0,0 1 0,0 1 0,-1 0 0,0 2 0,1 2 0,-33 4 0,46-5-47,1 1 0,-1 0 0,0 1 0,1 0 1,-1 0-1,-14 8 0,21-9-39,0 0 0,0 1 0,0 0 0,1 0 0,-1 0-1,1 0 1,0 0 0,0 1 0,0-1 0,0 1 0,0 0 0,1 0 0,0 0 0,-1 0 0,2 1-1,-1-1 1,-2 9 0,2-6-170,1 0 1,0 1-1,0 0 0,1-1 0,0 1 1,0-1-1,1 1 0,0-1 0,0 1 0,0-1 1,1 1-1,0-1 0,1 0 0,0 0 1,0 0-1,0 0 0,1-1 0,7 10 0,-2-4-495,1 0-1,1-1 0,0 0 0,0-1 0,1 0 0,0-1 1,1-1-1,17 10 0,40 18-2405</inkml:trace>
</inkml:ink>
</file>

<file path=ppt/ink/ink95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4.17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471 47 4608,'28'-18'1174,"13"-10"3902,-85 31-980,-26 7-3473,1 3 0,1 3 0,0 3 0,-89 39 0,150-56-559,0 1 0,1 0 0,-1 0 0,1 1 0,0-1 0,0 2 0,-10 8 0,15-13-59,1 1 0,0-1-1,0 1 1,-1-1 0,1 1 0,0-1 0,0 1 0,0 0 0,-1-1 0,1 1-1,0-1 1,0 1 0,0-1 0,0 1 0,0 0 0,0-1 0,0 1 0,0-1-1,1 1 1,-1 0 0,0-1 0,0 1 0,0-1 0,1 1 0,-1-1 0,0 1-1,1-1 1,-1 1 0,0-1 0,1 1 0,-1-1 0,0 1 0,1-1 0,-1 1-1,1-1 1,-1 0 0,1 1 0,-1-1 0,1 0 0,-1 0 0,1 1 0,0-1-1,-1 0 1,1 0 0,-1 0 0,1 0 0,0 0 0,-1 1 0,1-1 0,0 0 0,37 9-25,-37-9 25,153 17 0,-100-14-61,88 18 1,-112-14 68,0 0 0,-1 2 1,0 1-1,0 1 0,-1 2 1,0 0-1,31 22 0,-32-15 64,-17-14-29,0 1 1,-1 0-1,0 0 0,0 1 1,-1 0-1,1 1 1,-2 0-1,8 10 0,-15-18-35,1 1-1,0-1 0,-1 0 0,1 1 1,-1-1-1,0 0 0,1 1 0,-1-1 1,0 1-1,0-1 0,0 0 0,0 1 0,0-1 1,0 1-1,0-1 0,-1 1 0,1-1 1,0 0-1,-1 1 0,1-1 0,-1 0 1,0 1-1,1-1 0,-2 1 0,0 1 7,-1 0 1,0 0-1,1-1 0,-1 1 0,0-1 0,0 0 0,0 0 0,-1 0 1,-3 2-1,-8 2 48,-1 0 1,1-1 0,-23 4-1,7-2-135,1-2-1,-1-2 0,1 0 0,-1-2 1,0-2-1,0-1 0,1-1 0,-40-9 1,69 12-34,0 0 1,-1 0-1,1-1 1,0 1-1,-1-1 1,1 1-1,0-1 1,0 1-1,0-1 1,-1 0-1,1 1 1,0-1-1,0 0 1,0 0-1,0 0 1,0 0-1,0 0 1,1 0-1,-1 0 1,0 0-1,0 0 1,1-1-1,-1 1 1,1 0-1,-1 0 1,1-1-1,-1 1 1,1 0 0,0 0-1,0-1 1,0 1-1,-1-2 1,7-21-2459</inkml:trace>
</inkml:ink>
</file>

<file path=ppt/ink/ink95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4.54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0 577 7680,'6'20'3840,"17"8"-3712,-14-17 5503,-4 12-5119,-1 9 128,6 0 128,-1-9 0,0 7-1152,2-5 128,3 2 0,4-8 0,5-10-2175,-4-14-1</inkml:trace>
  <inkml:trace contextRef="#ctx0" brushRef="#br0" timeOffset="1">80 40 11136,'-80'-39'5503,"114"39"-10622,-25 3 9599,9 1-8448,1 12 128</inkml:trace>
</inkml:ink>
</file>

<file path=ppt/ink/ink95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5.36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1 280 5760,'5'-7'980,"1"0"-1,0 1 1,1 0 0,0 0-1,0 0 1,0 1 0,15-8-1,-1-1 549,11-9-534,-2 1-522,1 2 0,60-31 0,-44 30 257,0 1 0,55-13 0,-82 27-451,0 2 1,0 0-1,1 1 1,-1 1-1,1 1 1,0 1 0,-1 1-1,27 4 1,-41-4-204,0 0 1,-1 1-1,0-1 0,1 1 1,-1 1-1,0-1 1,0 1-1,0 0 1,0 0-1,-1 0 0,1 0 1,-1 1-1,0 0 1,0 0-1,0 0 1,0 0-1,-1 1 1,5 7-1,-4-4 0,0 0 0,-1 1 1,0 0-1,-1-1 0,0 1 0,0 0 0,-1 0 1,0 0-1,-1 0 0,0 17 0,-2-9-47,0 0 0,-1 0 0,-1 0 0,0 0 0,-1-1 0,-1 0 0,0 0 0,-2 0 0,0-1 0,0 0 0,-1 0 0,-12 13 0,0-4-63,0-1 1,-2-2-1,0 0 1,-2-1-1,0-2 1,-1 0-1,-1-2 1,0-1-1,-1-1 1,-1-2 0,0 0-1,-35 8 1,63-19-14,-1-1 1,1 1 0,-1-1-1,1 1 1,-1-1 0,1 0-1,-1 1 1,1-1 0,-1 0 0,1 0-1,-1 0 1,1 0 0,-1 0-1,1 0 1,-1-1 0,1 1-1,-1 0 1,1-1 0,-1 1-1,1-1 1,-1 0 0,1 0 0,0 1-1,-1-1 1,1 0 0,0 0-1,0 0 1,-1 0 0,1 0-1,-1-2 1,2 1-9,0 0 0,0 0-1,1 1 1,-1-1 0,1 0-1,-1 0 1,1 1 0,-1-1-1,1 0 1,0 1 0,0-1 0,0 1-1,0-1 1,0 1 0,0-1-1,0 1 1,1 0 0,-1 0-1,0-1 1,1 1 0,-1 0 0,1 0-1,-1 0 1,1 1 0,0-1-1,2-1 1,8-3 48,0 0 0,0 0 0,1 1 0,-1 1-1,1 0 1,0 1 0,0 0 0,1 1 0,-1 0 0,0 1 0,0 1-1,0 0 1,0 1 0,0 0 0,0 1 0,0 0 0,-1 1 0,1 1 0,-1 0-1,14 8 1,1 0-139,-1-1 0,1-1 0,1-1-1,49 9 1,-58-15-511,-1-2 1,1 0-1,0-2 0,0 0 0,0-1 1,0-1-1,0 0 0,21-7 1,5-3-1903</inkml:trace>
</inkml:ink>
</file>

<file path=ppt/ink/ink95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5.73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9 59 5760,'-9'-4'2816,"52"4"-768,-34 0 3839,19-7-5247,-10-2 0,44 6 128,-10-4 0,37-2-1152,-18 5 0,27-3-1152,-22-2 129,-16 9-897,-17 9 0</inkml:trace>
</inkml:ink>
</file>

<file path=ppt/ink/ink95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6.06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1 394 7040,'8'0'3456,"7"23"-2816,-10-20 5759,-1 26-5759,-4-10 0,0 24 128,0-11 0,10 23-1152,-6-9 0,15-3 0,-4-11 0,13-12-2047,-5-1-1</inkml:trace>
  <inkml:trace contextRef="#ctx0" brushRef="#br0" timeOffset="1">132 10 8704,'-14'-9'4352,"46"18"-5504,-18-9 6655,-3 0-7166,-2 3-1,-4 1-2688,-5 5 128</inkml:trace>
</inkml:ink>
</file>

<file path=ppt/ink/ink95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6.43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0 264 9088,'61'64'12274,"-45"-49"-11359,1-1 1,20 13 0,-28-21-914,-1 0 1,1-1-1,1-1 1,-1 1-1,0-1 1,1-1-1,0 0 1,0 0-1,0-1 1,0-1-1,0 1 1,1-2-1,-1 1 1,0-1-1,13-2 1,1-2 39,0-1 1,0-1 0,0-1-1,-1-1 1,0-1 0,0-1-1,-1-1 1,-1-2 0,39-27-1,-56 37-41,-1-1 0,1 1 0,-1-1 0,0 0 0,0 0 0,0 0 1,0 0-1,-1-1 0,0 1 0,0-1 0,0 0 0,0 1 0,-1-1 0,0 0 0,0 0 0,0 0 0,-1 0 0,1 0 0,-1 0 0,0 0 0,-1 0 0,1 0 0,-1 0 0,0 0 0,0 0 0,-1 1 0,1-1 0,-1 0 0,0 1 0,-1-1 1,-4-7-1,0 0-3,-1 0 1,0 1 0,-1 0 0,-1 0 0,0 1 0,0 0 0,-1 1 0,0 0 0,0 1 0,-18-10 0,13 11 18,1 0 0,-1 1 0,-1 1 1,1 1-1,-1 0 0,0 1 0,0 1 0,0 1 1,-25 0-1,22 2 4,0 0 0,0 2 0,-1 0 0,2 1 1,-1 1-1,1 1 0,-30 13 0,44-16-28,-1-1 0,1 1 0,0 0 0,0 1 0,0-1-1,1 1 1,-1 0 0,1 0 0,0 1 0,0-1 0,0 1 0,1 0 0,0 0 0,0 0 0,0 0 0,-4 10 0,6-11-125,0 1 0,1-1 0,-1 0 1,1 0-1,0 0 0,0 0 1,0 1-1,1-1 0,-1 0 0,1 0 1,0 0-1,0 0 0,0 0 1,1 0-1,0 0 0,-1 0 0,1-1 1,1 1-1,-1-1 0,0 1 1,1-1-1,0 0 0,-1 0 0,5 3 1,7 6-970,0-1 0,0-1 0,1 0 1,29 13-1,17 5-1992</inkml:trace>
</inkml:ink>
</file>

<file path=ppt/ink/ink95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7.0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16 80 8576,'0'0'185,"-1"0"0,0 0 0,0 1 0,1-1 0,-1 0 0,0 1 1,0-1-1,1 0 0,-1 1 0,0-1 0,1 1 0,-1-1 0,0 1 0,1-1 0,-1 1 1,1-1-1,-1 1 0,1 0 0,-1-1 0,1 1 0,0 0 0,-1-1 0,1 1 0,0 0 1,-1 0-1,1-1 0,0 1 0,0 0 0,0 0 0,0 0 0,0-1 0,0 1 0,0 0 1,0 0-1,0 0 0,0-1 0,0 1 0,0 0 0,0 0 0,1-1 0,-1 1 0,0 0 1,1 1-1,16 53 5329,-6-24-5968,1 14 871,32 151 424,-43-153-809,-7-31-52,5-13 20,0 1-1,0-1 0,0 0 1,0 1-1,0-1 0,0 0 1,0 0-1,1 1 0,-1-1 1,0 0-1,1 0 0,-1 0 1,0 0-1,1 0 0,-1 0 1,1 0-1,-1-2 0,-3-6-9,1 0-1,0 0 0,1-1 0,-1 1 1,2-1-1,-1 1 0,2-1 1,-1 1-1,1-1 0,1 0 0,-1 1 1,2-1-1,-1 1 0,1-1 1,1 1-1,0 0 0,7-17 0,7-10-85,1 1 0,46-64 0,-45 71 65,-11 15-5,-1 2 26,1 1-1,-1-1 0,18-17 1,-24 27 38,0-1 0,1 1 1,-1 0-1,0 0 1,1-1-1,-1 1 1,1 0-1,-1 1 1,1-1-1,-1 0 1,1 0-1,0 1 1,-1-1-1,1 1 0,0-1 1,0 1-1,-1 0 1,1-1-1,0 1 1,0 0-1,0 0 1,-1 0-1,1 1 1,0-1-1,0 0 0,-1 1 1,1-1-1,0 1 1,-1 0-1,1-1 1,0 1-1,-1 0 1,1 0-1,2 2 1,1 3 131,0-1 0,0 1 0,0 1 1,-1-1-1,0 1 0,0-1 0,-1 1 1,1 0-1,-2 0 0,1 1 0,-1-1 1,3 15-1,0 13 361,2 55 0,-4-46-382,-2-24-130,3 24-55,-1 0 0,-7 74 1,-6-91-869,4-25-1236,3-19-1805,6-1 798,8-2-64</inkml:trace>
</inkml:ink>
</file>

<file path=ppt/ink/ink95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7.4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30 218 9344,'11'5'897,"0"0"0,0-1 1,0 0-1,0 0 0,1-1 1,0-1-1,-1 0 1,1-1-1,0 0 0,0-1 1,12-1-1,55-8 1985,-2-8-3711,-67 15 834,-1-1 1,0 0 0,0-1 0,0 0 0,0 0-1,0-1 1,-1 0 0,1 0 0,-2-1-1,13-11 1,-18 15-12,1-1-1,-1 0 1,1 0 0,-1 0-1,0 0 1,0 0-1,0 0 1,0-1 0,-1 1-1,1-1 1,-1 1 0,0-1-1,0 1 1,0-1-1,0 0 1,-1 1 0,0-1-1,1 0 1,-1 0-1,-1 1 1,1-1 0,-1 0-1,1 0 1,-1 1 0,0-1-1,0 0 1,0 1-1,-1-1 1,-2-4 0,1 4 13,-1-1 1,1 1-1,-1 0 1,0 1 0,0-1-1,0 1 1,0-1-1,0 1 1,-1 1 0,1-1-1,-1 0 1,0 1 0,0 0-1,0 0 1,0 1-1,0-1 1,-1 1 0,1 0-1,-9 0 1,-1 0 73,0 0 0,0 1 1,0 1-1,0 1 0,-28 5 1,25-2 70,1 0 1,1 1-1,-1 1 1,1 0-1,0 2 1,1-1-1,0 2 1,-21 16-1,29-20-45,0 0-1,1 1 0,0 0 0,0 0 1,0 0-1,1 0 0,0 1 0,0 0 1,1 0-1,0 0 0,1 1 1,0-1-1,0 1 0,1 0 0,0 0 1,0 0-1,1 0 0,0 17 1,2-11 5,1-1 0,1 1 0,0 0 0,1-1 0,1 1 0,0-1 0,1-1 0,0 1 0,1-1 0,1 0 0,0 0 0,1-1 0,0 0 0,19 18 0,-14-16-526,0 0 0,1-2 0,0 0 0,1-1 1,1 0-1,0-1 0,0-1 0,0-1 1,1 0-1,1-2 0,22 6 0,13-3-3042</inkml:trace>
</inkml:ink>
</file>

<file path=ppt/ink/ink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6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0 107 3584,'20'-16'1792,"60"-7"-1152,-52 11 2816,15 4-3200,3 5 0,6-10 128,10 10 0,-7-1-512,2-5 0,-11 2 128,-3 4 0,-6-3-1408,2 6 128</inkml:trace>
</inkml:ink>
</file>

<file path=ppt/ink/ink95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8.00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9728,'1'1'520,"0"-1"1,0 0 0,1 0-1,-1 0 1,0 1 0,0-1 0,-1 0-1,1 1 1,0-1 0,0 1-1,0-1 1,0 1 0,0 0-1,0-1 1,-1 1 0,1 0-1,0-1 1,0 1 0,0 2 0,12 25 2619,2 40-3199,-14-59 921,31 228 354,2 383 0,-35-543-1119,0-8 36,14 127-1,-11-185-208,0 1 0,1-1 1,1 0-1,0 0 0,0-1 0,1 1 0,0-1 0,8 11 1,-10-16-13,1-1 0,0 1 0,-1 0 1,2-1-1,-1 0 0,0 0 1,1 0-1,0-1 0,-1 0 1,2 0-1,-1 0 0,0 0 0,0-1 1,1 1-1,0-2 0,-1 1 1,10 1-1,-1-1-870,-1-1 1,0-1-1,1 0 1,-1-1-1,0-1 0,0 0 1,0 0-1,17-6 1,21-14-2371</inkml:trace>
</inkml:ink>
</file>

<file path=ppt/ink/ink95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8.370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 5120,'14'12'2560,"55"-8"-128,-40-4 3456,22 0-4993,6 0 129,29 0 128,-3 0 0,8-4-1664,-2 1 0,-4-1 0,-10-1 0,-18 1-1919,-31 1-1</inkml:trace>
</inkml:ink>
</file>

<file path=ppt/ink/ink95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8.724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2 475 9472,'13'59'4022,"15"4"-2979,-22-52-455,18 24 3944,11-4-2576,-4-7-1810,-16-8 19,1-1 0,0-1 0,24 15 0,-35-25-131,0-1 1,0 0-1,0-1 1,0 1-1,1-1 1,-1 0-1,1-1 1,0 1-1,-1-1 1,1 0-1,0 0 0,0-1 1,0 0-1,0 0 1,-1 0-1,1-1 1,9-2-1,-14 3-16,0-1-1,0 0 0,1 0 0,-1 0 0,0 1 0,0-1 1,0 0-1,0-1 0,0 1 0,0 0 0,-1 0 1,1 0-1,0 0 0,-1-1 0,1 1 0,0 0 1,-1-1-1,0 1 0,1 0 0,-1-1 0,0 1 1,0-1-1,1 1 0,-1-1 0,0 1 0,-1 0 1,1-1-1,0 1 0,0-1 0,0 1 0,-1 0 0,1-1 1,-1 1-1,1 0 0,-2-2 0,-21-52-60,-3 16-257,-2 1-1,-38-41 1,-5-8-57,67 83 329,-25-35-329,-27-46 0,49 74 308,1 0-1,0-1 1,1 0-1,1 0 0,0 0 1,0 0-1,1 0 1,1-1-1,-2-20 0,5 28 40,-1 0 0,1-1 0,1 1 0,-1 0 0,1 0 0,0 0 0,0 1 0,0-1 0,0 0 0,1 1 0,0-1 0,0 1 0,0 0 0,1 0 0,-1 0 0,1 0 0,0 1 0,0 0-1,0-1 1,0 1 0,1 1 0,7-5 0,10-4 68,0 2 0,0 0 0,38-10-1,-31 10 65,1 2 0,0 1 0,0 1 0,1 1 0,0 2 0,52 3 0,-80-1-127,0 1 0,0-1 0,0 1-1,0 0 1,0 0 0,-1 0 0,1 0 0,0 0 0,-1 1 0,1-1 0,4 4 0,-6-4-97,0 0-1,0 1 1,0-1 0,-1 0-1,1 0 1,0 1 0,-1-1-1,1 0 1,-1 1-1,0-1 1,1 0 0,-1 1-1,0-1 1,0 1 0,0-1-1,0 1 1,0-1 0,0 0-1,0 1 1,-1-1-1,1 1 1,0-1 0,-1 2-1,-8 19-2585</inkml:trace>
</inkml:ink>
</file>

<file path=ppt/ink/ink95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9.12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0 371 8832,'2'4'826,"0"0"1,0 1-1,0-1 1,1 0-1,-1 0 1,1-1-1,0 1 1,0 0 0,0-1-1,7 6 1,-3-4-58,1 1 0,-1-2 0,1 1-1,0-1 1,11 4 0,-4-3-585,1 0-1,-1-1 0,1-1 0,0 0 0,31 0 1,-25-3-71,-1-1 1,0-1 0,1-1 0,-1 0 0,0-2-1,-1 0 1,32-14 0,-44 16-224,0-1 0,-1 0-1,1 0 1,-1-1 0,0 1 0,-1-2-1,1 1 1,-1-1 0,0 0 0,-1 0 0,1-1-1,-1 0 1,0 0 0,-1 0 0,0 0-1,0-1 1,0 1 0,-1-1 0,0 0-1,-1 0 1,3-16 0,-4 16-43,-2-1 0,1 1-1,-1 0 1,0 0 0,-1 0 0,0 0 0,0 1 0,0-1-1,-1 0 1,0 1 0,-1 0 0,0 0 0,0 0-1,-9-12 1,2 5-114,0 0-1,-1 1 0,0 1 0,-1-1 1,-27-18-1,28 23 211,0 0-1,0 1 1,-1 1-1,0 0 1,0 1-1,-1 0 1,1 1-1,-1 1 1,0 0-1,0 1 1,0 0-1,-1 1 1,1 1-1,0 0 1,0 1-1,-1 0 1,1 1-1,0 1 0,1 0 1,-1 1-1,0 1 1,-15 7-1,27-11 24,-1-1 0,1 1 0,0 0 0,0 1 0,0-1-1,0 0 1,0 1 0,1-1 0,-1 1 0,0-1-1,0 1 1,1 0 0,-1-1 0,1 1 0,0 0-1,0 0 1,-1 0 0,1 1 0,0-1 0,1 0 0,-1 0-1,0 0 1,1 1 0,-1-1 0,1 0 0,0 1-1,-1-1 1,1 0 0,1 3 0,0 1-210,1-1 1,0 0 0,1-1-1,-1 1 1,1 0-1,0-1 1,0 1 0,0-1-1,1 0 1,-1 0-1,8 6 1,26 25-1826</inkml:trace>
</inkml:ink>
</file>

<file path=ppt/ink/ink95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09.4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11648,'0'55'5759,"39"59"-6782,-21-75 11390,2 7-10239,-3-7 128,12 1-256,5-5 0,8-15-3200,13-11 0,-7-9-128,-1-13 1</inkml:trace>
</inkml:ink>
</file>

<file path=ppt/ink/ink95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0.93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0 728 8320,'0'0'165,"0"1"0,0-1 1,0 0-1,0 0 1,0 0-1,0 0 0,0 1 1,0-1-1,0 0 0,0 0 1,0 0-1,0 0 0,0 0 1,0 1-1,0-1 1,1 0-1,-1 0 0,0 0 1,0 0-1,0 0 0,0 1 1,0-1-1,0 0 0,0 0 1,1 0-1,-1 0 1,0 0-1,0 0 0,0 0 1,0 1-1,0-1 0,1 0 1,-1 0-1,0 0 0,0 0 1,0 0-1,0 0 1,1 0-1,-1 0 0,0 0 1,0 0-1,0 0 0,0 0 1,1 0-1,-1 0 0,0 0 1,0 0-1,0 0 1,0 0-1,0 0 0,1-1 1,-1 1-1,0 0 0,0 0 1,0 0-1,0 0 0,0 0 1,1 0-1,-1 0 1,0-1-1,16-12 2250,16-23-2224,21-28 13,-21 26 41,-2 0 1,-1-2-1,43-78 0,-66 106-215,-1 0-1,0 0 0,-1 0 0,0-1 1,-1 0-1,0 0 0,-1 0 0,-1 0 1,0 0-1,0 0 0,-1-1 0,-1 1 1,-1 0-1,0 0 0,0 0 0,-1 0 1,-1 0-1,0 1 0,-7-14 0,-25-39-23,33 60-8,1 1 0,-1 0-1,0 0 1,-1 0 0,1 1 0,-1-1 0,0 1 0,1 0 0,-2 0 0,1 0 0,0 1 0,-6-3 0,10 4-1,-1 1 0,1 0-1,-1-1 1,0 1 0,1 0 0,-1 0 0,0-1 0,0 1-1,1 0 1,-1 0 0,0 0 0,1 0 0,-1 0 0,0 0-1,0 0 1,1 0 0,-1 0 0,0 1 0,0-1 0,1 0-1,-1 0 1,0 0 0,1 1 0,-1-1 0,1 1-1,-1-1 1,0 0 0,1 1 0,-1-1 0,1 1 0,-1-1-1,1 1 1,-1 0 0,0 1 9,1-1 0,0 1 0,-1 0 0,1 0 0,0-1 0,0 1 0,0 0 0,0 0 0,0-1 0,1 1-1,-1 0 1,1 3 0,20 43 302,-17-43-267,1 1-1,-1-1 0,1 0 1,0-1-1,0 1 1,1-1-1,0 0 0,-1 0 1,1-1-1,0 0 0,1 0 1,-1 0-1,1 0 1,10 1-1,7 2 86,1-1 0,37 1 0,-52-5-86,16 1 51,0-2-1,0-1 1,0-1-1,-1-1 1,35-9-1,117-44 30,-137 42-143,-19 3 35,-18 10 1,0-1 0,-1 0 0,1 1 0,0 0 0,0 0 0,0-1-1,0 2 1,6-2 0,-37 54 94,15-32-123,1 0 0,1 2 0,1-1 0,-11 38 0,19-53 15,0 0 0,0 0 0,1 0 0,0 1-1,0-1 1,0 0 0,1 1 0,0-1 0,0 0 0,1 0-1,0 1 1,0-1 0,0 0 0,1 0 0,0 0 0,0 0-1,0 0 1,1 0 0,0 0 0,0-1 0,0 0-1,8 9 1,2-2 2,2 0-1,0-1 0,0-1 0,1 0 1,0-1-1,31 11 0,-12-6-8,1-2 1,57 11-1,-73-20-16,0-1 0,0 0 0,0-2 0,-1 0-1,1-1 1,0-1 0,37-9 0,-49 9 11,0-1-1,0 0 1,-1 0 0,0 0-1,1-1 1,-1 0 0,0-1-1,-1 1 1,11-11-1,-13 12-10,-1-1-1,0 0 0,0-1 1,0 1-1,0-1 0,-1 1 0,1-1 1,-1 0-1,0 1 0,-1-1 1,1 0-1,-1-1 0,0 1 0,-1 0 1,1 0-1,-1-8 0,-3-2-239,-5 28 157,-4 31 116,12-37 19,1 1-1,0-1 1,0 1 0,0-1 0,1 1 0,0-1 0,1 0 0,-1 0 0,1 0 0,1 0-1,-1-1 1,1 1 0,0-1 0,1 0 0,0 0 0,0 0 0,0-1 0,0 0 0,1 0 0,0 0-1,0 0 1,0-1 0,1 0 0,-1-1 0,1 1 0,0-1 0,0-1 0,8 3 0,6 2-7,0-2 1,0-1-1,1 0 1,-1-1-1,1-2 1,0 0-1,-1-1 1,25-4-1,-21 1-21,0-2 0,0 0 0,0-2 0,0 0 0,-1-2 0,32-16 0,-42 17 0,1-1 0,-1 0 0,-1-1 0,0-1 0,0 0 0,-1 0 0,0-1 0,-1-1 0,-1 0 0,13-20 0,-20 28-16,0 0-1,0 0 1,-1-1-1,0 1 0,0-1 1,-1 1-1,1-1 1,-1 0-1,-1 1 1,1-1-1,-1 0 1,0 0-1,0 0 1,0 1-1,-1-1 0,0 0 1,0 0-1,-1 1 1,-2-8-1,0 4-21,0 0 1,-1 0-1,0 1 0,-1-1 0,1 1 1,-1 1-1,-1-1 0,0 1 0,0 0 0,-13-9 1,0 0-30,-2 1 1,0 1 0,-1 1 0,0 1 0,-1 1 0,0 1 0,0 2 0,-1 0-1,-27-4 1,30 9 22,-1 1 0,1 1 0,-1 1 0,0 1 0,1 0 0,-1 2-1,-23 7 1,30-6 30,0 1-1,0 0 1,0 1 0,1 1-1,0 1 1,0 0-1,1 1 1,0 0-1,0 1 1,-15 16-1,25-23-42,1 0-1,0 0 1,-1 0-1,1 1 1,1-1-1,-1 1 1,1 0-1,-1 0 1,1 0-1,0 0 0,0 0 1,1 1-1,-1-1 1,1 0-1,0 1 1,0-1-1,0 1 1,1-1-1,0 1 1,0-1-1,0 1 1,0-1-1,1 1 1,-1-1-1,1 1 0,1-1 1,-1 1-1,0-1 1,1 0-1,0 0 1,0 0-1,4 6 1,-2-5-298,0-1 1,1 0 0,0 1 0,0-1-1,8 4 1,-7-4 26,38 28-2487</inkml:trace>
</inkml:ink>
</file>

<file path=ppt/ink/ink95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1.38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10 19 7040,'-9'-19'3443,"12"24"3002,9 18-1070,-5-3-6815,24 87 3584,28 206 0,-44-168-1437,-5-35-288,5 0-1,39 151 1,-50-247-426,1 1 0,1-2 1,0 1-1,1-1 0,0 0 0,1 0 1,0-1-1,14 16 0,-19-25-165,0 1-1,0-1 0,0-1 0,1 1 0,-1 0 1,1-1-1,-1 1 0,1-1 0,0 0 1,0 0-1,0-1 0,0 1 0,1-1 1,-1 0-1,0 0 0,0 0 0,1-1 0,-1 1 1,0-1-1,1 0 0,-1-1 0,1 1 1,-1-1-1,0 1 0,0-1 0,1-1 1,-1 1-1,0-1 0,0 1 0,0-1 0,6-4 1,19-14-2922,0-6-233</inkml:trace>
</inkml:ink>
</file>

<file path=ppt/ink/ink95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1.75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6 64 7040,'-6'-19'3456,"45"10"-1408,-16 9 4479,6-4-6015,8 4 0,9-3 256,11 3 0,9 0-1024,9 0 0,-4 0 384,-5 0 128,-6-4-1536,-3-5 0,-9 2-1407,-11-2-1</inkml:trace>
</inkml:ink>
</file>

<file path=ppt/ink/ink95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2.12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20 276 8320,'0'4'693,"0"-1"0,1 1-1,-1 0 1,1-1 0,0 1 0,0 0 0,0-1 0,0 1 0,0-1 0,1 0 0,0 1-1,0-1 1,0 0 0,4 5 0,16 23 2591,-3-10-3351,-4-7 252,1-1 0,0-1-1,1 0 1,0-1 0,1-1 0,0 0 0,1-2-1,0 0 1,0-1 0,1-1 0,0 0 0,0-2-1,29 3 1,-36-5-143,-1-2-1,1 0 1,0 0-1,-1-1 1,1-1-1,-1 0 1,0-1-1,1 0 0,-1-1 1,0 0-1,-1-1 1,1 0-1,-1-1 1,0 0-1,0-1 1,-1 0-1,0-1 1,0 0-1,-1 0 1,0-1-1,0 0 1,14-21-1,-16 19-52,0 0 0,-1 0 1,-1-1-1,0 0 0,0 0 0,-1 0 0,4-22 0,-7 26 1,0 1 0,0-1 1,-1 0-1,0 0 0,0 1 0,-1-1 0,0 0 0,-1 1 1,1-1-1,-1 1 0,-1-1 0,1 1 0,-1 0 0,-6-9 1,1 4-1,-1 0 0,0 1 0,-1 0 0,0 1 0,-1 0 0,0 0 1,0 1-1,-1 1 0,-1 0 0,1 1 0,-1 0 0,0 1 1,-1 0-1,1 1 0,-1 1 0,0 0 0,0 0 0,-1 2 0,1 0 1,0 1-1,-21 0 0,14 1-11,0 1 0,0 0 0,0 2-1,0 1 1,0 0 0,1 2 0,0 0 0,0 1 0,1 1 0,-1 1 0,2 1 0,-1 0-1,2 2 1,-23 17 0,35-25-111,0 0-1,0 1 1,1 0 0,0 0-1,-1 0 1,2 1-1,-1-1 1,1 1-1,-1 0 1,2 0-1,-1 0 1,1 0 0,-3 12-1,4-14-113,1 1 0,0-1 0,0 1 0,0-1 1,1 1-1,-1-1 0,1 0 0,0 1 0,1-1 0,-1 0 0,1 0 0,0 0 0,0 0 0,0 0 0,0 0 0,1 0 0,-1 0 1,1-1-1,0 0 0,7 7 0,41 35-2847</inkml:trace>
</inkml:ink>
</file>

<file path=ppt/ink/ink95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2.76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1 278 7296,'10'6'10403,"14"18"-6588,9 10-2695,-17-23-1032,0-1 0,1-1 0,-1 0 0,2-1 0,-1-1 0,1 0 0,0-2 0,1 0 0,-1-1 0,1-1-1,0 0 1,-1-2 0,1 0 0,0-1 0,29-4 0,-30 2-19,0 0 0,0-2 0,-1 0 0,1-1 1,-1 0-1,0-1 0,-1-1 0,0-1 0,0-1 0,0 0 0,-1-1 0,0 0 0,-1-1 0,0-1 0,-1 0 0,15-19 0,-24 27-60,-1-1 0,1 1-1,-1-1 1,-1 0 0,1 0 0,-1 0-1,0-1 1,0 1 0,0-1-1,-1 1 1,1-1 0,-2 1 0,1-1-1,0 0 1,-1 1 0,0-1 0,-1 0-1,1 1 1,-1-1 0,0 0-1,0 1 1,-1-1 0,0 1 0,0 0-1,0-1 1,0 1 0,-1 0 0,0 0-1,0 1 1,-4-6 0,-1 1-10,0 0 0,-1 0-1,0 1 1,-1 0 0,0 0 0,0 1 0,0 0 0,-1 1 0,0 0 0,0 1-1,-1 0 1,-20-5 0,16 7-19,0 0 0,0 2 0,0-1 1,0 2-1,0 0 0,0 1 0,0 1 0,0 1 0,0 0 0,0 0 0,1 2 0,-1 0 0,1 1 0,0 0 0,1 2 0,0-1 1,-14 11-1,18-11-112,0 0 0,0 0 0,1 1 1,0 0-1,1 1 0,0 0 1,0 0-1,1 1 0,0 0 0,1 0 1,0 0-1,0 1 0,1 0 1,1 0-1,0 1 0,0-1 0,1 1 1,1 0-1,0-1 0,0 1 0,2 0 1,-1 1-1,2 15 0,0-22-140,1 1 0,-1-1-1,1 1 1,1-1-1,-1 0 1,1 0 0,0 0-1,0 0 1,1 0-1,-1-1 1,1 0 0,1 1-1,-1-1 1,1-1-1,0 1 1,0-1 0,0 0-1,0 0 1,1 0-1,0-1 1,0 0-1,0 0 1,0 0 0,0-1-1,13 3 1,46 6-2693</inkml:trace>
</inkml:ink>
</file>

<file path=ppt/ink/ink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7.0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15 0 4352,'-15'0'2176,"24"39"-2176,-3-30 3072,-3 11-3072,2-4 128,4 3 0,2 8 128,3-4-256,-1-7 0,1 7-384,5-7 128,-4-7-1024,8-9 128</inkml:trace>
</inkml:ink>
</file>

<file path=ppt/ink/ink95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3.12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2 1 8192,'-1'4'379,"1"0"0,-1 1 0,1-1 1,0 1-1,0-1 0,1 1 0,-1-1 1,2 5-1,15 58 459,8 18 5108,-9-1-4423,-3 1 0,3 98 0,-11-106-1548,3 94 244,-5-83-211,20 132-1,-22-217-375,-1 1-1,1 0 1,0 0-1,1-1 0,-1 1 1,0-1-1,1 1 1,0-1-1,0 0 0,0 1 1,0-1-1,1 0 1,-1 0-1,1 0 1,0-1-1,-1 1 0,6 3 1,15-1-2597</inkml:trace>
</inkml:ink>
</file>

<file path=ppt/ink/ink95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3.45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19 400 10240,'-18'36'5120,"69"3"-7040,-36-32 9087,2 18-7295,3-6 128,-2 1-384,7 3 128,3-16-1920,-1-1 129,6-12-513,-4-1 128</inkml:trace>
  <inkml:trace contextRef="#ctx0" brushRef="#br0" timeOffset="1">95 16 12800,'-39'-7'6399,"87"7"-9982,-34 0 13438,0-3-11007,-5 3 0,5-6-5248,1 6 129</inkml:trace>
</inkml:ink>
</file>

<file path=ppt/ink/ink95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4.15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134 885 7936,'1'1'320,"0"0"0,0 1 1,0-1-1,1 0 0,-1 0 1,0 0-1,1 0 0,-1 0 1,1 0-1,-1 0 0,1 0 1,3 0-1,28 2 882,-27-3-382,2 0-90,-1-1 0,1 0 0,-1 0 0,0 0-1,1-1 1,7-3 0,39-23 905,-30 10-1430,-2 0-1,22-23 1,-38 36 10,39-40-173,73-91-1,-101 113 143,-1-1-1,-1 0 0,-2-1 0,0 0 0,-1-1 0,12-43 1,-21 56-166,0 1 0,-2-1 0,1 0 0,-2 1 0,0-1 0,0 0 0,-1 0 0,-1 1 0,0-1 0,0 0 1,-1 1-1,-1 0 0,0 0 0,-1 0 0,-1 0 0,1 1 0,-2 0 0,1 0 0,-2 0 0,1 1 0,-1 0 1,-1 1-1,0-1 0,-14-10 0,12 11-55,-1 0 0,0 1 0,0 0 0,0 1 0,-1 1 0,0 0-1,0 0 1,-1 1 0,1 1 0,-1 0 0,0 1 0,0 1 0,-1 0 0,1 1 0,0 1 0,-1 0 0,1 0 0,0 2 0,0 0 0,-1 0 0,-22 8 0,24-5 45,-1 1 0,1 0 0,0 1 0,0 1 0,0 0 0,1 0 0,1 1 0,0 1 0,0 0 0,0 0 0,-13 19 0,12-12 64,1 0 0,1 1 0,1 0 1,0 1-1,2-1 0,0 2 0,-8 33 0,9-17 119,1 1 0,2 0-1,1 0 1,2 0 0,1 0-1,2 0 1,2 0 0,18 68-1,-7-61 108,1-2 0,3 0 0,1-1 0,50 72 0,-30-50-60,-8-12-181,-8-13-474,-2 1 0,21 46 0,-41-61-707,-3-24 987,0 1 0,0-1 0,0 1 0,0-1 0,1 1 0,-1-1 0,0 1 0,0-1 0,0 0 0,0 1 0,0-1 0,0 1 0,-1-1 0,1 1 0,0-1 0,0 1 0,0-1 0,0 0 1,0 1-1,-1-1 0,1 1 0,0-1 0,0 0 0,-1 1 0,1-1 0,0 0 0,-1 1 0,1-1 0,0 0 0,-1 1 0,1-1 0,0 0 0,-1 0 0,1 1 0,-1-1 0,1 0 0,0 0 0,-1 0 0,1 0 0,-1 0 1,1 1-1,-1-1 0,1 0 0,-1 0 0,0 0 0,-4-6-3084</inkml:trace>
</inkml:ink>
</file>

<file path=ppt/ink/ink95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4.54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15 268 8192,'-1'0'195,"0"1"0,0-1 0,1 1 0,-1-1 0,0 1 0,0-1 0,0 1 0,1 0 0,-1 0 0,0-1 0,0 1 0,1 0 0,-1 0 0,1 0 0,-1 0 0,1-1 0,-1 1 0,1 0 0,0 0 0,-1 0 0,1 0 0,0 0 0,0 0 0,-1 0 0,1 0 0,0 0 0,0 1 0,0 0 0,1 1 271,0 0 1,-1 0-1,1 1 0,1-1 1,-1 0-1,0 0 0,1 0 1,-1 0-1,4 4 1,-1-1-232,0-1 0,1 1 0,-1-1 0,1 0 1,0 0-1,1-1 0,-1 0 0,1 0 1,0 0-1,7 4 0,-1-5-219,-1-1 0,1 1-1,0-2 1,-1 0 0,1 0-1,0-1 1,0-1 0,0 0 0,-1 0-1,1-1 1,0-1 0,-1 0 0,22-8-1,-9 1 16,-1 0 0,-1-1 0,0-1 0,0-2 0,30-24-1,-46 33-62,1 0 0,-1-1-1,-1 0 1,1 0 0,-1 0-1,0-1 1,-1 0 0,0 0 0,0 0-1,0 0 1,-1-1 0,0 0-1,0 1 1,1-10 0,-3 12 4,0 0 0,-1-1-1,0 1 1,-1-1 0,1 1 0,-1 0 0,0-1 0,0 1 0,0 0 0,-1 0 0,0 0 0,0 0 0,0 0-1,-1 0 1,1 0 0,-1 1 0,0-1 0,-1 1 0,1 0 0,-1 0 0,0 0 0,-7-5 0,2 2 26,-1 1 1,0 0-1,-1 1 1,1 0-1,-1 0 0,0 1 1,0 1-1,0 0 1,-1 0-1,1 1 1,-1 1-1,1 0 1,-1 0-1,-16 2 0,9 0 45,1 1 0,-1 0 0,1 1 0,0 1 0,0 1 0,0 0 0,1 2-1,-24 11 1,37-16-34,-1 0-1,1 1 0,0 0 0,0 0 0,0 0 0,0 1 1,0-1-1,1 1 0,0 0 0,0 0 0,0 0 0,-3 6 0,5-8-50,0 0-1,1 0 1,-1 0-1,1 0 0,0 0 1,-1 0-1,1 0 0,0 0 1,0 0-1,1 0 0,-1 0 1,0 1-1,1-1 0,-1 0 1,1 0-1,0 0 0,-1-1 1,1 1-1,0 0 1,0 0-1,0 0 0,1 0 1,-1-1-1,0 1 0,1-1 1,-1 1-1,1-1 0,-1 1 1,1-1-1,0 0 0,2 2 1,3 1-332,-1 0 1,1 0 0,0 0-1,0-1 1,0-1 0,0 1-1,1-1 1,-1 0 0,10 1 0,39 2-2187</inkml:trace>
</inkml:ink>
</file>

<file path=ppt/ink/ink95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4.891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49 1 9856,'-34'32'4864,"20"14"-5504,19-30 8447,4 3-6911,0 13 128,5 0 0,6 2 128,8-5-1664,10-3 0,-1-10 896,6-12 0,8-4-1664,1-11 128,-4-14-2048,-7-1 0</inkml:trace>
</inkml:ink>
</file>

<file path=ppt/ink/ink95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5.27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19 1 7424,'-1'0'140,"0"0"0,0 0 0,0 0 0,1 1 0,-1-1 0,0 0 0,0 1 0,0-1 0,0 0 1,1 1-1,-1-1 0,0 1 0,0 0 0,1-1 0,-1 1 0,1 0 0,-1-1 0,0 1 0,1 0 0,-1-1 0,1 1 1,-1 0-1,1 0 0,0 0 0,-1 0 0,1-1 0,0 1 0,0 0 0,0 0 0,-1 0 0,1 0 0,0 0 0,0 0 0,0 0 1,0 0-1,1 0 0,-1-1 0,0 1 0,0 0 0,1 1 0,20 51 4755,-2-8-3502,-5 11-365,-3 0 0,5 78-1,-6 119-632,-15-35 876,0-114-926,14 166 1,-6-246-453,1 0 0,1 1-1,15 44 1,-18-64 8,0 0 1,1-1-1,-1 1 0,1 0 1,0-1-1,0 0 0,0 0 0,1 0 1,-1 0-1,1 0 0,4 3 1,-5-6-20,-1 1 0,0-1 0,0 0 0,1-1-1,-1 1 1,0 0 0,1 0 0,-1-1 0,1 0 0,-1 1 0,1-1 0,-1 0 0,1 0 0,-1 0 0,1-1 0,-1 1 0,1-1 0,-1 1-1,0-1 1,1 0 0,-1 0 0,0 0 0,1 0 0,2-2 0,26-20-2677,-2-11-276</inkml:trace>
</inkml:ink>
</file>

<file path=ppt/ink/ink95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5.60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17 10496,'57'7'5248,"112"-18"-5632,-126 6 8959,33 1-8575,8 4 128,1-3-896,9 3 128,-19 0-2048,-9 3 128,-15 6-511,-17 2 127</inkml:trace>
</inkml:ink>
</file>

<file path=ppt/ink/ink95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6.17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12 333 7168,'3'1'664,"0"1"0,-1-1 0,1 1 0,-1-1 0,1 1 0,-1 0 0,0 0 1,1 0-1,-1 0 0,0 0 0,0 1 0,0-1 0,-1 1 0,1-1 0,-1 1 0,1-1 0,1 6 1,1 1-652,3-1 159,1 0 0,-1 0-1,1-1 1,0 0-1,1 0 1,0-1-1,0 0 1,0-1-1,16 8 1,-10-6-138,-1 0 81,1-1 1,-1-1 0,1 0-1,0-1 1,1-1-1,-1 0 1,0-1 0,1-1-1,0 0 1,-1-1-1,1-1 1,-1 0 0,1-1-1,-1-1 1,1 0-1,20-9 1,-20 7-90,-1 0 0,-1-1 1,1-1-1,-1-1 0,0 0 0,-1-1 0,0 0 1,0-1-1,-1 0 0,-1-1 0,1 0 0,-2-1 1,0 0-1,0-1 0,-1 0 0,9-17 0,-15 24-16,-1 0 0,0 0-1,0 0 1,0 0 0,-1 0-1,1 0 1,-2 0 0,1-1-1,-1 1 1,1 0 0,-2-1-1,1 1 1,-1 0 0,0 0-1,-3-11 1,1 8-2,-1 1 0,0-1 0,-1 1 0,1 0 0,-1 1 0,-1-1 1,1 1-1,-1 0 0,-14-12 0,5 7-4,1 0-1,-2 2 1,0 0 0,0 0 0,-1 2 0,0 0-1,0 1 1,-1 1 0,0 0 0,-23-3 0,18 6-42,-1 2-1,0 0 1,0 2 0,0 1 0,0 0 0,0 2 0,1 1 0,0 1 0,0 0 0,0 2 0,1 1-1,0 1 1,-27 16 0,44-23 10,1-1 0,-1 1 0,1 1 0,0-1-1,0 1 1,1-1 0,-1 1 0,1 0 0,-1 0-1,1 1 1,1-1 0,-1 1 0,0-1 0,1 1 0,-2 7-1,3-9 9,1 0 0,-1 0-1,1 1 1,0-1-1,0 0 1,0 0-1,1 0 1,-1 0 0,1 1-1,0-1 1,-1 0-1,1 0 1,1 0-1,-1 0 1,0 0-1,1-1 1,0 1 0,-1 0-1,1-1 1,0 1-1,0-1 1,1 1-1,-1-1 1,0 0 0,1 0-1,4 3 1,7 3-37,-1 0 0,1-2 0,0 1 0,1-2-1,-1 0 1,1 0 0,0-1 0,0-1 0,1-1 0,25 1 0,13-1-344,91-10 0,-98 2 4,67-19 0,-46 9-25,-40 14 525,-27 3-86,-1-1 0,0 0 0,1 0 0,-1 0 0,0 1 0,1-1 0,-1 0 0,0 0 0,0 1 0,1-1 0,-1 0 0,0 1 0,0-1 0,0 0 0,1 0 0,-1 1 0,0-1 0,0 0 0,0 1 0,0-1 0,0 1 0,0-1 0,0 0 0,0 1 0,0-1 0,0 0 0,0 1 0,0-1 0,0 0 0,0 1 0,0-1 0,0 1 0,0-1 0,0 0 0,-1 1 0,-27 40 1540,13-22-1205,9-10-157,0 0 0,1 0 0,0 1-1,1-1 1,0 1 0,0 0 0,1 0-1,1 1 1,0-1 0,0 1 0,1-1 0,0 1-1,1-1 1,0 1 0,1 0 0,2 16-1,-1-21-156,0 1-1,0-1 0,0 0 0,1 0 0,0 0 0,0 0 1,1 0-1,-1-1 0,1 1 0,0-1 0,1 0 0,-1 0 1,1-1-1,0 1 0,0-1 0,1 0 0,-1-1 1,1 1-1,0-1 0,0 0 0,0 0 0,0-1 0,0 0 1,1 0-1,-1-1 0,1 1 0,10 0 0,-1-1-547,-1-1 0,1-1-1,-1 0 1,1-1-1,-1 0 1,1-2 0,-1 1-1,0-2 1,0 0 0,-1-1-1,1-1 1,24-15 0,1-6-2839</inkml:trace>
</inkml:ink>
</file>

<file path=ppt/ink/ink95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6.74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39 68 7168,'3'-3'469,"-1"0"1,0 1 0,0-1-1,1 1 1,0 0 0,-1 0-1,1 0 1,0 0-1,0 0 1,0 1 0,0-1-1,7-1 1,48-14 4964,-43 13-4686,8-1-486,0 0-1,0 2 0,0 0 1,1 2-1,-1 0 0,42 5 0,-56-2-215,1 0 0,-1 0 0,1 1 0,-1 0-1,0 0 1,0 1 0,0 0 0,11 9-1,-15-10 14,0 1 0,-1 0-1,1 0 1,-1 0-1,0 0 1,-1 1 0,1 0-1,-1 0 1,0 0-1,0 0 1,0 0 0,-1 0-1,0 1 1,0 0-1,1 5 1,-1 0 18,-1-1 0,0 1 0,-1-1 0,0 1 0,-1-1 0,0 1 0,0-1 0,-4 11 0,-3 9 281,-19 47-1,15-50-237,-2-1 0,-1 0 0,-1-1 0,-1 0 0,-1-2 0,-2 0 0,0-1 0,-1-1 0,-1-1 0,-1-1 0,-1-1 0,0-1 0,-1-1 0,-1-1 0,-34 14 0,53-26-132,-1 0 1,0 0-1,0-1 1,0-1-1,0 1 1,0-1-1,0 0 1,-15-1-1,22 0 2,0 0 0,-1-1 0,1 1-1,0 0 1,0 0 0,0 0 0,0-1-1,0 1 1,0-1 0,0 1 0,0-1 0,0 1-1,0-1 1,0 1 0,0-1 0,0 0-1,1 0 1,-1 1 0,0-1 0,0 0 0,1 0-1,-1 0 1,1 0 0,-1 0 0,0-2-1,1 1-4,0-1 0,0 1 0,0-1 0,1 1 0,-1-1 0,1 1 0,-1-1 0,1 1 0,0 0 0,0-1 0,0 1 0,0 0 0,1 0 0,-1 0 0,1 0 0,-1 0 0,3-2 0,3-4-63,0-1 1,0 2-1,1-1 0,0 1 1,1 1-1,0-1 1,0 2-1,0-1 0,11-4 1,-16 8 78,1 0 0,-1 0 1,1 0-1,-1 1 0,1-1 0,0 1 1,0 0-1,-1 1 0,1-1 1,0 1-1,0 0 0,0 0 0,-1 1 1,1-1-1,0 1 0,0 0 1,-1 1-1,1-1 0,0 1 0,-1 0 1,0 0-1,6 3 0,41 39 274,-40-34-168,1 1 0,0-2 1,19 13-1,-25-19-81,-1 0 0,1-1 1,0 1-1,0-1 0,0-1 1,0 1-1,0-1 0,1 0 0,-1 0 1,0-1-1,1 0 0,7-1 1,8-1-376,0-2 1,-1 0-1,1-2 1,30-11 0,-36 11-918,-1-1 0,1-1 0,19-14 0,-18 7-1933</inkml:trace>
</inkml:ink>
</file>

<file path=ppt/ink/ink95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7.097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55 7936,'23'-16'3968,"48"9"-2816,-42 0 5503,8-2-6399,1 2 128,10 4-128,3-3 128,1 6-640,4 6 0,-9-3-1152,-10 8 128,-9-2-1279,-4 7-1</inkml:trace>
</inkml:ink>
</file>

<file path=ppt/ink/ink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7.4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29 13 6144,'-28'-12'3072,"33"28"-3712,4-13 5504,0 3-4864,2 4 0,-8-1-128,8 2 128,-7-2-1024,4-2 0,3 13-640,-11-8 0</inkml:trace>
</inkml:ink>
</file>

<file path=ppt/ink/ink95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7.435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32 502 10368,'-32'30'5120,"41"50"-6016,0-66 9343,-4 18-8063,4 0 128,6 7 0,-1 1 0,5-10-1280,-1 2 0,7-20-2048,-2-12 128,0-5-383,20-6-1</inkml:trace>
  <inkml:trace contextRef="#ctx0" brushRef="#br0" timeOffset="1">98 1 10752,'-14'0'5376,"53"16"-15744,-35-9 10752,1 5-1792,-2-5 0</inkml:trace>
</inkml:ink>
</file>

<file path=ppt/ink/ink95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8.068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125 350 6016,'-8'-14'3295,"15"11"1573,-6 3-4563,1 1 0,-1-1-1,1 1 1,-1 0 0,1 0-1,-1 0 1,1 0-1,-1 0 1,0 0 0,0 0-1,1 0 1,-1 0 0,0 1-1,0-1 1,0 1-1,0-1 1,0 0 0,0 4-1,13 28 757,22 49-380,-33-75-523,1-1 0,0 0-1,0-1 1,1 1 0,0-1 0,0 1 0,0-1-1,0-1 1,1 1 0,9 5 0,-3-5-32,1 0 0,0 0 1,0-1-1,1-1 1,-1 0-1,1-1 1,-1 0-1,1-1 0,0-1 1,-1 0-1,1-1 1,0 0-1,-1-1 1,1-1-1,17-5 0,-9 1-40,-1 0 0,0-1 0,0-1-1,-1-1 1,0-1 0,0-1 0,-2 0-1,32-27 1,-44 33-66,0 0 0,0-1 0,0 1 0,-1-1 0,0 0 0,-1-1 0,1 1 0,-1-1 0,-1 0 0,0 0 0,0 0 0,0 0 0,-1 0 0,0-1 0,-1 1 0,0-1 0,0 1 0,-1-16 0,-1 15-4,0-1-1,-1 1 0,0-1 1,-1 1-1,0 0 0,-1 0 0,0 0 1,0 0-1,-1 1 0,0-1 1,0 1-1,-1 0 0,0 1 0,0-1 1,-1 1-1,-9-7 0,-3-1-14,0 1 0,-1 1 0,0 1 0,-1 1 0,-1 1 0,1 1-1,-1 0 1,-1 2 0,0 1 0,0 0 0,0 2 0,0 1 0,-1 0 0,1 2 0,-1 1-1,0 1 1,1 0 0,-1 2 0,1 1 0,0 1 0,0 1 0,0 1 0,-26 12 0,40-15-32,0 1 1,0 0 0,0 0-1,1 1 1,0 0 0,0 0-1,1 1 1,0 0 0,0 1 0,1-1-1,-1 1 1,2 0 0,-8 13-1,11-15-43,-1 0-1,1 0 0,0 0 0,0 1 0,1-1 1,0 1-1,0-1 0,0 1 0,1-1 1,0 1-1,0-1 0,1 1 0,0-1 0,0 1 1,0-1-1,1 1 0,0-1 0,0 0 1,1 0-1,-1 0 0,7 10 0,2-2-524,0 1-1,0-1 1,2-1-1,-1-1 1,2 1 0,0-2-1,0 0 1,1-1-1,22 12 1,23 4-2622</inkml:trace>
</inkml:ink>
</file>

<file path=ppt/ink/ink95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8.616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1 86 8064,'0'-1'89,"0"1"0,-1-1 0,1 1 0,0-1 0,0 1 1,0-1-1,0 1 0,0-1 0,0 1 0,0-1 0,0 1 0,0-1 1,0 1-1,1-1 0,-1 1 0,0-1 0,0 1 0,0-1 0,1 1 0,-1-1 1,0 1-1,0 0 0,1-1 0,-1 1 0,0-1 0,1 1 0,-1 0 1,1-1-1,-1 1 0,0 0 0,1 0 0,-1-1 0,1 1 0,-1 0 1,1 0-1,-1-1 0,1 1 0,-1 0 0,1 0 0,-1 0 0,1 0 0,-1 0 1,1 0-1,0 0 0,38 4 3906,-27 0-3250,0-1 1,-1 1-1,0 1 1,0 0 0,12 8-1,-12-4-632,-1 0 0,0 1 0,-1 1 0,0-1 0,-1 2 0,0-1 0,0 1 0,-2 0 0,1 1 0,-2-1 0,1 1 0,3 15 0,4 23 1509,14 97 1,-22-117-1345,-5-31-269,-1 0-1,1 1 1,0-1 0,0 0-1,0 0 1,0 1 0,0-1-1,0 0 1,0 0 0,0 0-1,0 1 1,0-1-1,0 0 1,0 0 0,0 1-1,0-1 1,0 0 0,0 0-1,0 1 1,0-1 0,0 0-1,0 0 1,0 1-1,0-1 1,0 0 0,0 0-1,0 0 1,1 1 0,-1-1-1,0 0 1,0 0-1,0 0 1,0 0 0,1 1-1,-1-1 1,0 0 0,0 0-1,0 0 1,1 0 0,-1 0-1,0 0 1,0 1-1,1-1 1,-1 0 0,0 0-1,0 0 1,0 0 0,1 0-1,-1 0 1,0 0-1,1 0 1,5-16 126,1-35-164,-17-42-301,6 64 170,0 0 0,2 0 0,2 0-1,3-38 1,-3 65 157,3-17-78,0 1 0,1 0-1,10-28 1,-13 42 100,1 0 0,-1 1 0,1-1 0,0 1 0,0 0 0,0 0 0,0-1 0,0 1 0,1 1 0,0-1 0,-1 0 0,1 0 0,0 1 0,0 0 0,0 0 0,1 0 0,-1 0 0,1 0 0,-1 0 0,1 1 0,-1 0 0,1 0 0,5-1 0,5 1 82,1 0-1,-1 2 1,0 0-1,0 0 0,0 1 1,0 1-1,-1 0 1,1 1-1,-1 1 1,0 0-1,0 1 1,0 0-1,-1 1 0,1 0 1,-2 1-1,1 0 1,-1 1-1,-1 0 1,1 1-1,-2 0 0,1 1 1,-1 0-1,10 17 1,-10-9-47,0 0-1,-1 1 1,-1 1 0,0-1 0,-2 1-1,-1 0 1,0 0 0,1 33-1,-5-37-188,0 1 0,0-1 0,-2 1 0,0-1 0,-1 0 0,-1 0 0,-1 0 0,0 0-1,-1-1 1,-16 31 0,11-33-959,11-14 1018,0 0 0,0 1 0,0-1-1,0 0 1,0 0 0,0 0 0,-1 1 0,1-1 0,0 0 0,0 0 0,0 0 0,0 1 0,-1-1 0,1 0 0,0 0-1,0 0 1,0 0 0,-1 0 0,1 1 0,0-1 0,0 0 0,-1 0 0,1 0 0,0 0 0,0 0 0,-1 0-1,1 0 1,0 0 0,0 0 0,-1 0 0,1 0 0,0 0 0,0 0 0,-1 0 0,1 0 0,0 0 0,0 0 0,-1 0-1,1 0 1,0 0 0,0-1 0,0 1 0,-1 0 0,1 0 0,0 0 0,0 0 0,0-1 0,-1 1 0,1 0 0,0 0-1,0 0 1,0 0 0,0-1 0,0 1 0,-1 0 0,1 0 0,0-1 0,0 1 0,0 0 0,0 0 0,0-1 0,0 1-1,-1-13-3379</inkml:trace>
</inkml:ink>
</file>

<file path=ppt/ink/ink95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9.002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0 8320,'5'4'4096,"1"24"-1920,-6-12 5119,0 4-6655,-6 10 128,6-1 128,0 13 128,0 10-1408,6-6 0,-3 2 896,8-2 0,-2-6-768,5-12 0,4-5-1152,7-3 128,-2-10-1920,0-4 1</inkml:trace>
</inkml:ink>
</file>

<file path=ppt/ink/ink95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9.603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52 25 10880,'-28'-25'5376,"24"47"-6784,4-15 8831,-5 5-7679,-1-1 128,3 1-3456,-3 4 1,12-9 2687,12-3 0</inkml:trace>
</inkml:ink>
</file>

<file path=ppt/ink/ink95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19.989"/>
    </inkml:context>
    <inkml:brush xml:id="br0">
      <inkml:brushProperty name="width" value="0.05" units="cm"/>
      <inkml:brushProperty name="height" value="0.05" units="cm"/>
      <inkml:brushProperty name="color" value="#004F8B"/>
    </inkml:brush>
  </inkml:definitions>
  <inkml:trace contextRef="#ctx0" brushRef="#br0">0 72 12416,'5'-29'6143,"42"6"-8958,-28 16 11902,-5-2-13567,1 5 1,-1 12-1665,-34-8 128</inkml:trace>
</inkml:ink>
</file>

<file path=ppt/ink/ink95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1.1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0 333 10496,'0'5'4541,"19"15"-2012,-8-15 2219,70-3-1547,36-15-2605,-86 8-414,0-2-1,-1-2 0,0-1 1,0-1-1,40-21 0,-46 21 43,-1-1-1,0-1 1,36-26 0,-53 34-189,-1 1 0,0 0 0,0-1 1,0 0-1,-1 0 0,1-1 1,-1 1-1,0-1 0,-1 0 0,0 0 1,0 0-1,0-1 0,0 1 0,-1 0 1,0-1-1,-1 0 0,1 0 1,-1 1-1,0-14 0,-1 17-29,0 0-1,0 0 1,0 0-1,-1 0 1,0 0-1,1 0 1,-1 0-1,0 0 1,0 0-1,0 0 1,-1 1-1,1-1 1,-1 0-1,0 1 1,1-1-1,-1 1 1,0-1-1,0 1 1,-1 0-1,1 0 1,-4-3-1,2 3-8,-1 0-1,1 1 1,0-1-1,-1 1 1,1 0-1,-1 0 1,1 0-1,-1 1 1,0-1 0,1 1-1,-1 0 1,-8 2-1,0 0-3,0 0-1,0 2 0,0-1 1,1 2-1,0-1 1,0 2-1,0 0 0,1 0 1,-14 10-1,17-9 6,0 0 0,0 0 1,1 0-1,0 1 0,1 0 0,0 0 0,0 1 0,1 0 0,0 0 0,0 0 1,1 0-1,0 1 0,-2 11 0,4-14-9,1-1 0,0 2 0,0-1 0,1 0 0,0 0 0,0 0 0,1 0 0,0 0 0,0 0 0,1 0 0,-1 0 0,1-1 0,1 1 0,0 0 0,-1-1 0,2 0 0,-1 0 0,8 11 0,-5-9-84,1 0-1,0 0 1,0-1-1,0 0 1,1 0-1,0-1 1,0 0-1,1 0 1,0-1-1,0 0 1,0 0-1,0-1 1,1 0-1,0-1 1,0 0-1,0-1 1,10 2-1,-7-3-717,0-1 0,0-1 0,0 0 1,0 0-1,0-1 0,0-1 0,-1 0 0,1-1 0,-1 0 0,0-1 0,0 0 0,21-14 0,6-2-2664</inkml:trace>
</inkml:ink>
</file>

<file path=ppt/ink/ink95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1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70 12928,'-14'28'6399,"48"-1"-8703,-25-24 13184,33 6-10240,-4-5 0,27-17 0,-13 3 128,53-19-3328,-25 6 128,-14-9-1024,-15-2 128</inkml:trace>
</inkml:ink>
</file>

<file path=ppt/ink/ink95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2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2 298 7296,'0'-1'113,"0"1"1,-1 0 0,1 0-1,0-1 1,0 1 0,0 0-1,0-1 1,0 1 0,0 0-1,0-1 1,0 1 0,0 0-1,0-1 1,0 1-1,0 0 1,0-1 0,0 1-1,0 0 1,0-1 0,0 1-1,0 0 1,0 0 0,0-1-1,0 1 1,0 0 0,1-1-1,-1 1 1,0 0 0,0 0-1,0-1 1,1 1-1,-1 0 1,0 0 0,0-1-1,1 1 1,-1 0 0,0 0-1,0 0 1,1 0 0,-1-1-1,0 1 1,1 0 0,-1 0-1,26-27 4005,26-19-1205,-25 24-2043,-8 6-364,0 2-1,0 0 1,1 0 0,1 2 0,22-10-1,-42 22-469,-1 0 1,1-1-1,-1 1 0,0-1 0,1 1 0,-1 0 0,1 0 1,-1-1-1,1 1 0,-1 0 0,1 0 0,0-1 0,-1 1 0,1 0 1,-1 0-1,1 0 0,-1 0 0,1 0 0,0 0 0,-1 0 1,1 0-1,-1 0 0,1 0 0,-1 0 0,1 0 0,0 0 1,-1 1-1,1-1 0,-1 0 0,1 0 0,-1 1 0,1-1 0,-1 0 1,1 1-1,-1-1 0,1 0 0,-1 1 0,0-1 0,1 1 1,-1-1-1,0 1 0,1-1 0,-1 1 0,0-1 0,1 1 1,-1-1-1,0 1 0,0-1 0,0 1 0,0-1 0,1 1 0,-1 0 1,0-1-1,0 1 0,0-1 0,0 1 0,0-1 0,0 1 1,-1 0-1,-12 44 417,8-32-153,-11 30-71,-17 52-81,30-86-152,1 0 0,0 0 0,1 1 0,0-1 0,1 1 0,0-1 0,0 1 0,3 12 0,-1-17 5,-1-1 0,1 0 1,0 1-1,0-1 0,0 0 0,0 0 0,1-1 0,0 1 0,0 0 0,0-1 0,0 0 0,0 1 1,1-1-1,-1-1 0,1 1 0,0 0 0,0-1 0,0 0 0,0 0 0,0 0 0,0 0 1,1-1-1,-1 0 0,9 2 0,4 0 19,-1-1 0,0 0 1,1-1-1,-1-1 0,24-3 1,-24 1-12,-1-1 0,0-1 1,0 0-1,-1-1 0,1-1 1,-1-1-1,0 1 1,-1-2-1,1 0 0,-2-1 1,1 0-1,-1-1 1,-1 0-1,1-1 0,-2 0 1,0-1-1,0 0 0,-1-1 1,0 0-1,-1 0 1,-1-1-1,0 0 0,-1 0 1,7-25-1,-4-3 18,-2 1 0,-3-1-1,1-62 1,-7 185-2,-1-45 11,2-1 0,1 1 0,2-1 0,2 0 0,1 0 0,17 62 0,-18-88-52,0 0-1,0-1 1,1 1-1,0-1 1,0 0 0,1-1-1,0 1 1,1-1-1,0-1 1,0 1-1,0-1 1,1 0-1,-1-1 1,16 9 0,-15-10-777,1 0 1,0-1-1,0 1 1,0-2 0,1 1-1,-1-1 1,1-1 0,-1 0-1,11 0 1,0-1-2557</inkml:trace>
</inkml:ink>
</file>

<file path=ppt/ink/ink95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3.3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 0 6272,'-1'1'348,"1"-1"1,0 0-1,-1 0 1,1 0-1,-1 1 1,1-1-1,0 0 0,-1 1 1,1-1-1,-1 0 1,1 1-1,0-1 1,0 0-1,-1 1 1,1-1-1,0 1 1,0-1-1,-1 1 0,1-1 1,0 1-1,0-1 1,0 0-1,0 1 1,0-1-1,0 1 1,0-1-1,0 1 1,0-1-1,0 1 1,0 0-1,0 28 2949,11 30-2805,-8-43-177,-1-1 0,-1 1-1,0 0 1,-1-1 0,-3 30 0,1-28 178,1 0 0,1-1 0,4 34 1,-3-47-450,-1 0 1,1 0 0,-1 1 0,0-1 0,0 0-1,0 1 1,0-1 0,0 0 0,-1 0 0,1 1-1,-1-1 1,0 0 0,0 0 0,0 0 0,0 0-1,-1 0 1,1 0 0,-1 0 0,-3 5 0,4-8-42,0 0 0,1 0 0,-1 0 0,1 0 0,-1 0 0,1 0 0,-1-1 0,1 1 0,-1 0 0,1 0 0,-1 0 1,1 0-1,-1-1 0,1 1 0,-1 0 0,1 0 0,-1-1 0,1 1 0,0 0 0,-1-1 0,1 1 0,-1 0 0,1-1 1,0 1-1,0-1 0,-1 1 0,1-1 0,0 1 0,-1-1 0,1 1 0,0-1 0,0 1 0,0-1 0,0 1 0,0-1 1,-1 1-1,1-1 0,0 1 0,0-2 0,-8-31 106,7 30-107,-3-19 13,1 1 0,1-1-1,1-43 1,2 55-7,-1 0 0,2 0 1,-1 1-1,2-1 0,-1 0 0,1 1 1,0-1-1,1 1 0,0 0 0,11-16 1,-12 21 13,1 0 0,-1 0 0,1 1 1,0-1-1,0 1 0,0 0 0,0 0 1,1 0-1,-1 1 0,1 0 0,-1 0 1,1 0-1,0 0 0,0 1 0,0 0 1,0 0-1,0 0 0,0 0 0,0 1 1,1 0-1,-1 0 0,7 1 0,-3 0 24,0 1 0,-1 0 0,1 0 0,0 1 0,-1 0 0,1 0 0,-1 1 0,0 1 0,0-1 0,0 1 0,-1 0 0,9 8 0,4 8 110,-1 1 1,28 42 0,2 3 55,-42-58-101,0 1-1,-1-1 0,-1 1 0,1 1 0,-1-1 0,-1 1 0,0 0 0,-1 0 0,0 0 0,2 19 1,-4-22-55,0-1 1,-1 1 0,0 0 0,0 0-1,-1 0 1,0 0 0,0 0 0,-1-1-1,0 1 1,0-1 0,-1 1 0,0-1-1,-1 0 1,1 0 0,-1 0 0,-7 8-1,6-7 65,-6 2-2208,11-10 1956,-1 0 1,1 0-1,0 0 1,-1 0-1,1 0 1,-1 0-1,1-1 1,0 1-1,-1 0 1,1 0-1,0-1 0,-1 1 1,1 0-1,0-1 1,-1 1-1,1 0 1,0-1-1,0 1 1,-1 0-1,1-1 1,0 1-1,0 0 1,0-1-1,-1 1 0,1-1 1,0 1-1,0-1 1,0 1-1,0 0 1,0-1-1,0 0 1,-5-11-3604</inkml:trace>
</inkml:ink>
</file>

<file path=ppt/ink/ink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9.29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285 118 1280,'-1'-1'119,"1"1"-1,0 0 1,-1 0 0,1 0-1,0 0 1,-1-1-1,1 1 1,0 0 0,-1 0-1,1 0 1,0 0 0,-1 0-1,1 0 1,0 0 0,-1 0-1,1 0 1,-1 0 0,1 0-1,0 1 1,-1-1 0,1 0-1,0 0 1,-1 0 0,1 0-1,0 0 1,-1 1-1,1-1 1,0 0 0,0 0-1,-1 1 1,1-1 0,0 0-1,0 0 1,-1 1 0,1-1-1,0 0 1,0 1 0,0-1-1,0 0 1,-1 1 0,1-1-1,-14 27 1231,-5 30-769,17-47-520,0 0 1,0 1 0,1-1-1,0 1 1,1-1 0,0 0-1,1 1 1,0-1 0,1 0-1,0 1 1,0-1 0,1 0-1,1 0 1,-1-1 0,2 1-1,-1-1 1,1 0 0,1 0-1,0 0 1,0-1 0,0 0-1,1 0 1,0 0 0,1-1-1,10 8 1,-8-8-31,1 1 0,0-1 0,0-1 0,1 0 0,0 0 0,0-1 0,0-1 0,0 0-1,1-1 1,0 0 0,0-1 0,0 0 0,0-1 0,0 0 0,0-1 0,0-1 0,0 0 0,0-1 0,22-6 0,-19 2 8,-1 0 1,0-1 0,0-1 0,-1 0 0,1-1-1,-2-1 1,0 0 0,0-1 0,-1 0 0,0-1-1,-1 0 1,0-1 0,-1 0 0,16-28 0,-22 33-15,1-1 1,-2 0 0,1 0 0,-1 0 0,0-1 0,-1 1-1,0 0 1,-1-1 0,0 0 0,0 1 0,-2-17 0,0 18-9,0 0 0,-1 1 0,0-1 0,-1 1 0,1 0 0,-1-1 0,-1 1 0,0 0 0,0 1 0,0-1 0,0 1 0,-1 0 0,0 0 0,-1 0 0,1 1 0,-7-6 0,-3 1-15,-1-1 1,0 2 0,0 0 0,-1 0 0,0 2 0,0 0-1,0 1 1,-1 1 0,0 1 0,-1 0 0,1 1-1,0 1 1,-37 1 0,17 2-27,0 2-1,0 2 0,1 1 1,-1 2-1,-62 22 1,81-23-12,1 1 0,0 0 0,1 2 1,0 0-1,0 1 0,1 1 0,-20 18 0,32-26 1,0 1-1,0-1 1,0 1 0,0 0-1,1 0 1,0 1-1,0-1 1,0 1-1,0-1 1,1 1-1,-3 12 1,5-14-11,-1 0 1,1 0-1,0 0 1,1 0-1,-1 0 0,1 0 1,0 0-1,0 1 0,0-2 1,0 1-1,1 0 1,-1 0-1,1 0 0,0-1 1,0 1-1,1-1 1,-1 1-1,1-1 0,4 5 1,3 1-194,0-1 0,0 1 0,0-2 0,1 0 0,1 0 0,-1-1 0,18 7 0,48 13-1040</inkml:trace>
</inkml:ink>
</file>

<file path=ppt/ink/ink95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4.2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1 310 7424,'0'0'166,"0"0"1,0 0-1,0 0 0,0 0 1,0 0-1,0 0 0,0 1 1,0-1-1,0 0 1,0 0-1,0 0 0,0 0 1,0 0-1,0 1 0,0-1 1,0 0-1,0 0 1,0 0-1,0 0 0,0 0 1,0 0-1,0 1 0,0-1 1,0 0-1,0 0 1,0 0-1,0 0 0,1 0 1,-1 0-1,0 0 0,0 1 1,0-1-1,0 0 1,0 0-1,0 0 0,0 0 1,0 0-1,1 0 0,-1 0 1,0 0-1,0 0 1,0 0-1,0 0 0,0 0 1,1 0-1,-1 0 0,0 0 1,0 0-1,0 0 1,0 0-1,0 0 0,0 0 1,1 0-1,-1 0 0,0 0 1,0 0-1,0 0 1,0 0-1,0 0 0,0 0 1,1 0-1,-1 0 0,0 0 1,0 0-1,0-1 1,5 26 3246,-4-13-3024,1 0 0,1-1 1,0 1-1,8 20 1,-9-27-257,1 1 0,0-1 1,1 0-1,-1 0 0,1 0 1,0-1-1,0 1 0,0-1 1,1 0-1,0 0 0,0 0 1,0-1-1,0 1 0,0-1 1,0 0-1,1-1 0,0 0 1,-1 0-1,1 0 0,0 0 1,0-1-1,0 0 0,9 1 1,12-1 60,-1-1 0,0-1 1,1-1-1,44-9 0,-21 0 56,71-26 0,-106 32-226,0-1 0,-1 0 0,0-1 0,0-1 0,-1 0 0,0-1 0,0 0 0,-1-1 0,0 0 0,-1-1 0,0-1 0,-1 0 0,0 0 0,-1-1 0,10-17 0,-17 26-31,1-1-1,-1 1 1,-1-1-1,1 0 0,-1 0 1,0 0-1,0 1 1,0-1-1,-1 0 0,1 0 1,-1-1-1,0 1 0,-1 0 1,0 0-1,1 0 1,-1 1-1,-1-1 0,1 0 1,-1 0-1,0 0 1,0 1-1,0-1 0,-1 1 1,1 0-1,-7-8 0,0 2-26,0 0-1,0 0 0,-1 1 0,-1 0 0,1 1 0,-2 0 0,1 1 0,-14-7 0,4 4-7,0 1-1,-1 1 0,0 1 1,0 1-1,0 1 0,-1 1 1,0 1-1,0 1 0,0 1 1,0 1-1,0 1 1,0 1-1,0 1 0,0 1 1,0 1-1,1 1 0,0 1 1,-24 11-1,38-14-23,0 0 1,0 1-1,0 0 0,0 1 1,1 0-1,0 0 0,0 0 1,1 1-1,0 0 0,0 0 1,0 1-1,-7 14 1,12-20 39,0 0 0,0 1 0,0-1 0,1 1 1,-1-1-1,0 1 0,1-1 0,0 1 0,0 0 1,0-1-1,0 1 0,0-1 0,0 1 1,1 0-1,-1-1 0,1 1 0,0-1 0,-1 1 1,1-1-1,1 0 0,-1 1 0,0-1 1,0 0-1,1 0 0,-1 1 0,1-1 0,0-1 1,0 1-1,-1 0 0,6 3 0,1 1-45,0 0-1,0-1 0,1 0 0,0 0 1,0-1-1,15 5 0,2-2 6,-1-1-1,1 0 1,0-2-1,1-1 1,-1-1 0,39-3-1,-19-3 443,-1-1-1,81-22 1,-126 27-332,1-1 1,-1 1 0,1 0-1,-1 0 1,1-1 0,-1 1 0,1 0-1,0 0 1,-1 0 0,1 0 0,0 0-1,-1 0 1,1 0 0,-1 0 0,1 0-1,0 0 1,-1 0 0,1 0 0,-1 0-1,1 1 1,0-1 0,-1 0-1,1 0 1,-1 1 0,1-1 0,-1 0-1,1 1 1,-1-1 0,1 1 0,0-1-1,-1 20 1254,0 12-313,2-25-884,1-1 0,-1 1-1,1-1 1,1 0 0,-1 0 0,1 0 0,0-1 0,0 1 0,1-1 0,-1 0 0,1 0 0,1 0 0,7 5-1,7 3-99,0-1 0,34 16 0,-44-24-94,2 2-361,1-1 0,0-1 0,1 0 0,-1-1-1,1 0 1,-1-1 0,1 0 0,14-1-1,-21 0 192,75 3-3599</inkml:trace>
</inkml:ink>
</file>

<file path=ppt/ink/ink95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5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17 468 7936,'-14'-5'10625,"12"-7"-6577,16-21-4572,-7 17 1756,40-79 1144,-15 34-1702,-15 25-226,37-59-1,-46 82-370,1 1 1,1 0-1,0 0 1,0 1-1,1 1 1,1 0-1,16-12 1,-26 20-66,0 1 0,-1 0 0,1 0 0,0 0 1,0 0-1,0 0 0,0 0 0,0 0 0,0 1 0,1-1 1,-1 1-1,0-1 0,0 1 0,0 0 0,0 0 1,1 0-1,-1 0 0,0 0 0,0 0 0,0 1 0,1-1 1,-1 1-1,0 0 0,0-1 0,0 1 0,0 0 0,0 0 1,0 0-1,-1 1 0,1-1 0,0 0 0,0 1 0,-1-1 1,1 1-1,-1-1 0,1 1 0,0 2 0,6 8 32,-1 0 0,-1 1-1,0 0 1,-1 0 0,4 15-1,-1-5-21,8 22-78,42 108 6,-53-142 8,33 87 6,-36-91 45,0 0-1,0 1 0,-1-1 0,1 1 0,-2 0 1,1 0-1,-1-1 0,0 1 0,-1 0 1,0-1-1,-2 10 0,3-17-7,0 0 0,0-1 0,0 1 0,-1-1-1,1 1 1,0 0 0,0-1 0,0 1 0,-1 0 0,1-1 0,0 1 0,0 0-1,-1 0 1,1-1 0,0 1 0,-1 0 0,1 0 0,0-1 0,-1 1-1,1 0 1,0 0 0,-1 0 0,1 0 0,0 0 0,-1-1 0,1 1-1,-1 0 1,1 0 0,0 0 0,-1 0 0,1 0 0,-1 0 0,1 0 0,0 0-1,-1 0 1,1 1 0,0-1 0,-1 0 0,1 0 0,-1 0 0,1 0-1,0 0 1,-1 1 0,1-1 0,0 0 0,-1 0 0,1 1 0,0-1 0,0 0-1,-1 1 1,1-1 0,0 0 0,0 0 0,-1 1 0,1-1 0,0 0-1,0 1 1,0-1 0,0 1 0,0-1 0,-1 0 0,1 1 0,0-1-1,0 1 1,0-1 0,0 0 0,0 1 0,0-1 0,0 1 0,-10-27-62,7 14 12,1 0 0,0 1-1,1-1 1,1 0 0,0 0 0,0 0 0,1 0-1,1 0 1,0 1 0,0-1 0,2 1-1,5-17 1,5-9-45,3 1-1,31-55 1,-41 80 88,0 0 0,1 0 0,0 1 0,0 0 0,1 1-1,1 0 1,-1 0 0,1 1 0,1 0 0,0 1 0,0 0 0,13-6 0,-21 11 14,1 1 0,0 0 0,0 0 0,-1 0 0,1 0 0,0 1 0,0-1 0,0 1 1,0 0-1,0 0 0,0 0 0,-1 1 0,1-1 0,0 1 0,0 0 0,0 0 1,-1 1-1,1-1 0,4 3 0,-3-1-2,0 1 1,0 0 0,0 0-1,0 1 1,0 0-1,-1-1 1,0 1-1,0 1 1,0-1 0,4 10-1,2 5 16,-2 0-1,0 1 0,-1 0 1,-1 0-1,5 39 0,-9-33 0,-1 48 0,1 15-63,3-74 42,-5-30 0,-2 2-24,0 0 0,1-1 0,1 1-1,0 0 1,1-1 0,0 1 0,1 0 0,0 0 0,1-1-1,0 2 1,1-1 0,1 0 0,-1 1 0,10-15-1,-8 16 8,-1 0 0,2 0-1,0 1 1,0 0 0,0 1-1,1-1 1,1 1 0,-1 1-1,1 0 1,0 0 0,1 1-1,0 0 1,0 0 0,0 1 0,15-5-1,-17 8 21,1 1 0,-1 0 0,0 1 0,0 0 0,0 0 0,1 1 1,-1 0-1,0 0 0,0 1 0,0 0 0,0 1 0,0-1 0,-1 2 0,1-1 0,-1 1 0,0 0 0,0 0 0,0 1 0,0 0 0,8 8 0,-5-4 2,-1 0 0,0 0 0,0 0 0,-1 1 0,0 1 0,0-1 0,-2 1 0,1 0-1,-1 1 1,-1 0 0,0 0 0,4 15 0,-6-11-158,-1 0-1,-1 0 1,-1 21-1,-1-22-203,2-1 0,3 30 0,0-33-1356,2-10 79,2-15-1376,-2 2-339</inkml:trace>
</inkml:ink>
</file>

<file path=ppt/ink/ink95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5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2 349 8064,'-1'1'115,"1"0"1,0 0 0,0 0 0,0 0-1,0 0 1,0 0 0,0 0 0,0 0-1,0 0 1,1 0 0,-1 0 0,0 0-1,0 0 1,1 0 0,-1 0 0,1-1-1,-1 1 1,1 0 0,0 1 0,11-8 3683,-11 5-3555,0 0-1,0 0 1,-1 1 0,1-1 0,0 0-1,0 0 1,0 1 0,0-1 0,0 1 0,0-1-1,0 1 1,0-1 0,0 1 0,0-1-1,0 1 1,1 0 0,-1 0 0,0 0 0,0 0-1,0 0 1,0 0 0,1 0 0,-1 0-1,0 0 1,0 0 0,0 0 0,0 1 0,1 0-1,30 20 1016,-26-15-1058,0-2 1,0 1-1,0 0 1,1-1-1,0-1 1,0 1-1,0-1 1,0 0-1,0 0 1,1-1-1,-1 0 1,1-1-1,0 1 1,-1-1-1,1-1 1,0 0-1,13-1 1,3-2-155,-1-2 1,0 0-1,-1-2 1,1 0-1,-1-2 1,-1 0 0,1-2-1,-2 0 1,1-1-1,-2-1 1,0-1 0,32-30-1,-47 39-53,0 1 0,0-1 0,0 1-1,-1-1 1,0-1 0,0 1 0,0 0-1,0-1 1,-1 1 0,0-1 0,0 0 0,-1 0-1,1 0 1,-1 0 0,-1 0 0,1 0-1,-1 0 1,0 0 0,0 0 0,-1 0 0,0 0-1,0 0 1,-3-10 0,1 9-3,-1 1 0,1-1 0,-1 1 0,-1 0 0,1 0 0,-1 0 0,0 1 1,0 0-1,-1 0 0,1 0 0,-1 1 0,-9-6 0,3 3-7,-1 1-1,-1-1 1,1 2 0,-1 0 0,-16-3 0,11 4-15,0 0-1,0 2 1,0 0 0,-1 1 0,1 1 0,0 1 0,0 1 0,-1 0 0,1 2 0,-22 6 0,27-6-105,-1 0 0,1 1 1,0 1-1,1 0 0,-22 13 0,31-17 75,0 1 0,0 0 0,0 1 1,1-1-1,-1 0 0,1 1 0,0 0 0,0 0 0,-3 4 0,5-6 24,0 1-1,0-1 0,1 0 0,-1 0 0,0 0 0,1 0 1,-1 0-1,1 1 0,0-1 0,0 0 0,0 0 0,0 1 0,0-1 1,0 0-1,1 0 0,-1 1 0,1-1 0,-1 0 0,1 0 0,1 3 1,1-1-7,0 0 1,0 0 0,0 0 0,0-1 0,0 1 0,1-1-1,0 0 1,-1 0 0,1 0 0,0-1 0,1 1 0,-1-1-1,0 0 1,1 0 0,-1 0 0,6 1 0,12 3-18,0-1 0,23 3 0,-39-7 60,27 3 111,-1 0 0,2-3-1,-1 0 1,0-2 0,0-2 0,57-11-1,-88 13-49,0 1 0,1-1 1,-1 1-1,0-1 0,1 1 0,-1 0 0,0 0 0,1 0 0,-1 0 0,0 1 0,1-1 0,-1 1 0,0-1 0,3 2 0,-4-1-12,0-1-1,0 1 0,0 0 1,0 0-1,0 0 0,0 0 0,0 0 1,0 1-1,0-1 0,-1 0 1,1 0-1,0 1 0,-1-1 0,1 0 1,-1 0-1,0 1 0,1-1 0,-1 1 1,0-1-1,0 0 0,0 4 1,2 3 144,0 0 1,0 0 0,1 0 0,0 0-1,0 0 1,1-1 0,0 1-1,0-1 1,6 7 0,-4-4-94,-2-5-125,-1-1 1,1 1-1,0-1 0,1 0 0,-1 0 0,1-1 1,-1 0-1,1 1 0,0-2 0,1 1 0,-1 0 1,0-1-1,1 0 0,9 2 0,5 1-1125,1-1 0,30 1 0,9 0-2305</inkml:trace>
</inkml:ink>
</file>

<file path=ppt/ink/ink95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6.6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 7296,'23'7'4411,"-21"-6"-4033,1-1-1,-1 1 1,0-1 0,0 1 0,0 0 0,0 0 0,0 0-1,0 0 1,0 0 0,0 0 0,0 1 0,-1-1 0,1 0-1,0 1 1,-1 0 0,1-1 0,-1 1 0,0 0 0,2 2-1,6 12 192,0 0 1,-1 1-1,-1-1 0,0 2 0,6 27 0,-6-20 405,1 1-1,12 23 1,-7-21-107,-12-23-240,-10-19-350,4 5-276,0-1-1,1 1 1,0-1 0,1 1 0,0-1 0,0 0 0,1-1-1,1 1 1,0 0 0,0 0 0,1-1 0,0 1-1,1 0 1,0 0 0,0-1 0,1 1 0,1 0 0,0 0-1,0 0 1,1 1 0,0-1 0,0 1 0,1 0 0,1 0-1,7-10 1,-5 9-4,0 1 0,0 1 0,0 0-1,1 0 1,1 0 0,-1 1 0,1 1 0,0-1-1,1 2 1,-1-1 0,1 2 0,0-1 0,1 1-1,-1 1 1,1 0 0,-1 1 0,1 0 0,0 1-1,13 0 1,-15 1 1,0 0-1,0 1 0,0 1 1,0-1-1,0 2 0,-1-1 1,1 1-1,-1 1 0,1 0 1,-1 0-1,0 1 0,-1 0 1,1 0-1,-1 1 0,0 0 1,0 1-1,-1 0 0,0 0 1,0 0-1,-1 1 0,1 0 1,-2 0-1,8 14 0,-6-6 6,0 0-1,-2 0 0,0 1 1,0-1-1,-2 1 0,0 0 1,-1 0-1,0 35 1,-3-49-107,1 1 1,0-1-1,0 0 1,0 1 0,1-1-1,-1 0 1,1 1 0,-1-1-1,1 0 1,0 0 0,0 1-1,1-1 1,-1 0 0,1 0-1,-1 0 1,4 3 0,-3-5-472,0 0 1,1 1-1,0-1 1,-1 0-1,1 0 1,0 0 0,-1-1-1,1 1 1,0-1-1,0 1 1,0-1-1,-1 0 1,1 0-1,0 0 1,0-1-1,0 1 1,0-1-1,3-1 1,9 2-2775</inkml:trace>
</inkml:ink>
</file>

<file path=ppt/ink/ink95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7.0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10112,'-14'9'4992,"18"11"-6784,1-13 10239,0 16-8575,-1-3 128,6 12 0,-1-13 128,14 13-256,-3-12 128,17-4-1280,-8-6 128,-1-10-1536,-10 0 129</inkml:trace>
</inkml:ink>
</file>

<file path=ppt/ink/ink95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7.3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6 10496,'-10'-5'5248,"35"10"-15616,-22-5 9088,20 3 256,-3 1 128</inkml:trace>
</inkml:ink>
</file>

<file path=ppt/ink/ink95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7.72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92 274 8320,'49'-9'5661,"-3"1"422,-10-3-4814,-5-1-711,0-1 0,34-20 1,-57 28-437,0 0 0,0 0 0,0-1 1,-1 0-1,0 0 0,0-1 0,-1 0 0,1 0 1,-2 0-1,1-1 0,-1 0 0,8-15 1,-13 21-97,0-1-1,1 1 1,-1 0 0,0 0 0,0-1 0,0 1 0,0 0 0,-1 0 0,1 0 0,-1-1 0,1 1 0,-1 0 0,0 0 0,1 0 0,-1 0 0,0 0 0,-1 0 0,1 0-1,0 0 1,-1 0 0,1 1 0,-1-1 0,1 0 0,-1 1 0,0-1 0,1 1 0,-1 0 0,0 0 0,0-1 0,0 1 0,0 0 0,-3 0 0,-4-4 16,1 1 0,-1 0 0,0 1 1,-1 0-1,1 0 0,-13-1 1,6 3 4,1 1 1,-1 1 0,1 0 0,-1 1-1,1 1 1,0 1 0,-1 0 0,2 0-1,-1 2 1,0 0 0,1 0-1,0 1 1,1 1 0,0 1 0,0 0-1,0 0 1,2 1 0,-1 1 0,1 0-1,-18 23 1,25-28-28,1-1 0,1 1 0,-1 0 0,1 0-1,0-1 1,0 2 0,1-1 0,-1 0 0,2 0-1,-1 0 1,0 1 0,1-1 0,1 0 0,-1 0 0,3 12-1,-1-8 31,2 1 0,-1-1-1,1 0 1,1-1-1,0 1 1,0-1 0,1 0-1,12 15 1,-5-8-50,2-1 1,0 0-1,0-1 1,2-1-1,0-1 0,0 0 1,1-1-1,0-1 1,25 10-1,-31-15-607,1-1 1,-1 0-1,21 2 0,-29-5-16,1-1-1,-1 1 1,0-1 0,1 0 0,-1-1 0,0 1-1,1-1 1,-1 0 0,0 0 0,0 0-1,1-1 1,-1 1 0,0-1 0,5-3 0,11-8-2833</inkml:trace>
</inkml:ink>
</file>

<file path=ppt/ink/ink95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8.5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68 9472,'11'-2'1585,"0"1"0,-1 0 1,1 1-1,0 1 0,-1-1 1,18 5-1,25 0-139,-37-4-1120,44 2 767,70-6 1,-109 1-737,0-1 0,0-1 0,0-1 1,0-1-1,-1-1 0,39-18 1,-50 20-216,-5 3-72,1-1-1,0 0 1,0 1-1,0 0 1,0 0-1,0 1 1,1-1-1,7 0 0,-45 34 422,-18 11-363,21-20-7,-38 41-1,60-57-54,1 0-1,0 1 0,1-1 0,0 1 1,0 1-1,0-1 0,1 0 0,1 1 0,-1 0 1,1 0-1,-1 10 0,3-17-51,1 0-1,0 1 1,0-1 0,0 1-1,0-1 1,0 0 0,1 1-1,-1-1 1,1 1 0,-1-1-1,1 0 1,0 1 0,0-1-1,0 0 1,0 0 0,1 0-1,-1 0 1,3 4 0,0-3 0,0 1-1,0-1 1,0 1 0,1-1 0,-1 0-1,1-1 1,-1 1 0,8 2 0,0 0-51,0-1 1,1-1-1,-1 0 1,1-1-1,0 0 1,15 0-1,12-4-355,-1-2 1,70-15-1,1-1-97,-100 18 415,1-1 0,-1 1-1,1-2 1,-1 1 0,16-9 0,23-8-121,-49 20 195,1 0 0,-1-1 0,1 1 0,-1 0 0,0 0 0,1 0 0,-1 0 0,1 0 0,-1 0 0,1 0 0,-1 0 0,0 0 0,1 0 0,-1 0 0,1 0 0,-1 0 0,1 0 0,-1 0 0,1 0 0,-1 0 0,0 1 0,1-1 0,-1 0 0,1 0 0,-1 1 0,0-1 0,1 0 0,-1 0 0,0 1 0,1-1 0,-1 0 0,0 1 0,0-1 0,1 1 0,-1-1 0,0 0-1,0 1 1,1 0 0,1 19 5,-2-8 55,3-5 47,-1 0-1,1 0 1,0-1 0,0 1-1,1-1 1,0 0 0,0 0-1,0 0 1,1-1 0,0 1-1,0-1 1,0 0 0,0 0-1,1-1 1,0 0 0,0 0-1,0 0 1,1-1 0,-1 0-1,1 0 1,0-1 0,0 1-1,0-1 1,0-1 0,0 0-1,0 0 1,0 0 0,0-1-1,1 0 1,-1 0 0,0-1-1,0 1 1,0-2 0,0 1-1,0-1 1,0 0 0,8-4-1,-1 0-116,0-1 0,0 0-1,-1 0 1,-1-2-1,22-17 1,-29 21-43,1 0-1,-1-1 1,0 0-1,0 0 1,-1-1-1,0 1 1,0-1-1,-1 0 1,1 0 0,-1 0-1,-1 0 1,0-1-1,2-7 1,-3-1-127,0 0-1,-1 1 1,0-1 0,-2 0 0,0 0 0,0 0 0,-2 1 0,-7-22-1,10 33 122,-1 0 0,1 1 0,-1-1 0,0 0 0,0 1 0,0-1 0,-1 1 0,1 0 0,-1 0 0,1 0 0,-1 0 0,0 0 0,-1 0 0,1 1 0,0 0 0,-1 0 0,1 0 0,-1 0 0,-7-3 0,4 4-67,0-1 1,0 1-1,0 0 0,0 1 1,0 0-1,0 0 0,0 0 1,0 1-1,0 0 1,-12 4-1,2 0-220,0 1 0,0 1 1,0 0-1,1 2 0,0-1 0,1 2 0,0 0 1,-18 17-1,28-23 142,1 1 0,0 0 1,0 0-1,0 0 0,1 0 0,0 0 0,0 1 0,0-1 1,1 1-1,-1 0 0,-1 7 0,4-10 119,-1-1 0,1 1 0,0-1 0,0 0 1,0 1-1,0-1 0,0 0 0,0 1 0,1-1 0,-1 0 0,1 1 0,-1-1 0,1 0 0,0 0 0,0 1 0,0-1 0,0 0 1,1 0-1,-1 0 0,0 0 0,1-1 0,0 1 0,-1 0 0,1-1 0,0 1 0,0-1 0,0 1 0,0-1 0,0 0 0,0 0 1,0 0-1,0 0 0,3 1 0,6 2-97,0 0 0,1-1 0,-1 0 0,1-1 0,0 0 0,-1 0 1,1-2-1,0 1 0,0-2 0,0 1 0,0-2 0,-1 1 0,1-2 0,-1 1 0,1-2 1,-1 0-1,0 0 0,11-6 0,-18 7 262,31-15 742,-34 18-740,-1 0 0,1 0 0,-1-1-1,1 1 1,0 0 0,-1 0 0,1 0 0,-1 0 0,1 0 0,0 0 0,-1 0 0,1 0 0,0 0 0,-1 0 0,1 0 0,-1 0 0,1 0 0,0 0 0,-1 0-1,1 1 1,-1-1 0,1 0 0,0 1 0,-1-1 0,1 0 0,-1 1 0,1-1 0,-1 0 0,1 1 0,-1-1 0,0 1 0,1-1 0,-1 1 0,1-1-1,-1 1 1,0 0 0,0-1 0,1 1 0,-1-1 0,0 1 0,0 0 0,0-1 0,1 1 0,-1-1 0,0 1 0,0 0 0,0-1 0,0 1 0,0 0 0,0-1-1,-1 2 1,-1 38 2998,0-28-2483,1 0-1,1 0 0,0 0 0,0-1 0,1 1 0,4 16 1,-1-12-280,1-1 1,1 0 0,0 0 0,1 0 0,0-1 0,1 0-1,1-1 1,0 0 0,1 0 0,12 12 0,-17-20-345,1 0-1,0 0 1,0 0 0,1-1 0,-1 0 0,1-1 0,0 1-1,0-1 1,13 4 0,-14-6-249,0 1 0,0-2 0,0 1 0,0-1 0,0 0 0,0 0 0,0-1 0,0 1 0,0-2 0,0 1 0,0 0 0,-1-1 0,11-5 0,28-10-3458</inkml:trace>
</inkml:ink>
</file>

<file path=ppt/ink/ink95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0.2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1 128,'-3'28'0</inkml:trace>
</inkml:ink>
</file>

<file path=ppt/ink/ink95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34.8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123 239 4352,'4'-46'10794,"-8"10"-8661,4 35-2068,0 1-1,0-1 0,0 1 1,0-1-1,0 1 0,0 0 1,0-1-1,0 1 0,-1-1 0,1 1 1,0 0-1,0-1 0,0 1 1,-1-1-1,1 1 0,0 0 0,0-1 1,-1 1-1,1 0 0,0 0 1,-1-1-1,1 1 0,-1 0 1,1 0-1,0-1 0,-1 1 0,1 0 1,-1 0-1,1 0 0,0 0 1,-1 0-1,1-1 0,-1 1 0,1 0 1,-1 0-1,1 0 0,0 0 1,-1 0-1,1 0 0,-1 1 0,1-1 1,-1 0-1,1 0 0,0 0 1,-2 1-1,-17 20 1850,-7 29-130,11-10-1275,3 1 0,2 1 0,1 0 0,2 0 0,-2 77 0,9-93-451,2 0 0,1 0 0,1-1-1,1 1 1,1-1 0,2 0 0,0-1 0,1 0 0,2 0 0,25 42 0,-21-45-15,0 0 0,1-2 1,1 0-1,1 0 0,1-2 0,0 0 1,1-2-1,1 0 0,0-1 0,1-1 1,35 16-1,-37-21-1,0 0 0,0-1 0,0-2 1,1 0-1,0-1 0,0 0 0,0-2 0,0-1 1,1 0-1,-1-2 0,0-1 0,0 0 0,0-1 1,35-11-1,-35 8-1,0-2 0,-1-1 0,1 0 0,-2-2 0,1 0 0,-1-1 0,-1-1 0,0-1 0,-1 0 0,-1-1 0,0-1 0,15-21 0,-29 36-35,13-19 75,-1 1 0,0-2-1,-1 0 1,-2 0 0,14-34 0,-16 25-22,-1 0 0,-2-1 1,-2 0-1,0 1 0,-2-1 0,-1-1 1,-2 1-1,-8-58 0,5 69-59,-1 0 0,-1 0 0,0 1 0,-1-1 0,-2 2 0,0-1 0,0 1 0,-2 1 0,-23-31 0,21 33-33,0 0 1,0 1-1,-1 1 0,-1 0 0,0 0 1,-1 2-1,0 0 0,-1 1 0,0 1 1,-24-10-1,39 18 30,-26-12-103,-1 1-1,-1 1 0,0 2 1,-1 1-1,0 1 0,0 1 1,0 2-1,-1 2 0,-59 2 1,65 0-32,0 1 0,0 2 0,0 1 0,1 1 0,-1 1 0,-29 11 0,43-13 25,1 1 0,0 1 0,0 0 0,1 0 0,-1 1 0,1 0 0,1 1 0,0 0 0,0 1 0,0 0 0,1 0 0,0 1 0,1 0 0,0 0 0,-6 13 1,11-18 20,-1 1 0,1-1 1,0 1-1,0 0 1,1 0-1,-1 0 1,1 0-1,1 0 0,-1 0 1,1 0-1,0 0 1,1 0-1,-1 0 1,1 0-1,0 0 0,1 0 1,-1 0-1,4 6 1,-1 1-89,0 0-318,0 0 0,1 0 0,1 0 1,0 0-1,1-1 0,1 0 0,0 0 1,17 19-1,20 26-2724</inkml:trace>
</inkml:ink>
</file>

<file path=ppt/ink/ink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09.7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 1 2688,'6'14'3877,"-6"32"-2414,0-33-915,-9 357 1204,14 329 1317,-4-685-3043,14 108 369,-12-108-373,0 0 0,1 0 0,0-1 0,1 1 1,1-1-1,8 15 0,2-11-52,-4-18-975,-11-1 854,0 1-1,0-1 1,0 1 0,0-1-1,0 0 1,0 0 0,-1 1 0,1-1-1,-1 0 1,1 0 0,-1 0-1,0 0 1,1 0 0,-1 0-1,0-2 1,1-10-1534,7-5-107</inkml:trace>
</inkml:ink>
</file>

<file path=ppt/ink/ink95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35.7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53 3840,'0'-5'5249,"3"-13"-3085,2-1-687,-4 9 2326,0 10-3599,0 0 1,0 0-1,0 1 1,0-1-1,-1 0 1,1 0-1,0 1 1,0-1-1,0 1 1,0-1-1,-1 1 0,1-1 1,0 1-1,0-1 1,-1 1-1,1 0 1,0-1-1,-1 1 1,1 1-1,1 0 187,85 92 3385,174 232-2603,-255-318-1242,44 50-1142,-44-49-907,-10-13-1503,3-1 422</inkml:trace>
</inkml:ink>
</file>

<file path=ppt/ink/ink95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36.9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90 3584,'4'-45'11554,"5"29"-11012,-8 15 439,-1 24 2048,7 37-1948,3 0 0,33 113 0,-39-162-967,1 0 0,0 0 1,0 0-1,1 0 1,0-1-1,1 0 1,0 0-1,1-1 0,0 0 1,16 14-1,-21-21-71,0 0 0,1 0-1,-1-1 1,1 1 0,-1-1 0,1 0-1,0 0 1,-1 0 0,1 0 0,0-1-1,0 0 1,0 1 0,-1-1 0,1-1-1,0 1 1,0 0 0,0-1 0,-1 0-1,1 0 1,0 0 0,-1 0 0,5-3-1,0 1-11,1-1 0,-1 0-1,1 0 1,-1-1-1,0 0 1,-1-1 0,0 0-1,11-11 1,-7 4-4,-2 0-1,1-1 1,-2-1 0,0 1-1,0-2 1,-2 1 0,1-1-1,-2 0 1,-1 0 0,0 0-1,0-1 1,-2 1 0,0-1-1,-1 0 1,-1 0 0,0 1-1,-1-1 1,-1 0 0,-4-16-1,-13-53 486,18 83-384,1 31 128,3 5-157,2-1-1,1 0 1,2 0 0,22 59-1,-17-51-57,-9-27 29,1 1 1,1-1-1,0 0 1,1 0-1,0-1 1,16 21-1,-20-30-161,-1 0 0,1 0 0,0 0 0,1 0 0,-1-1 0,0 0 0,1 1 0,-1-1 0,1-1 0,0 1 0,7 2 0,-8-3-249,1-1 0,-1 1 0,1-1 0,-1 0 0,1 0 1,-1-1-1,1 1 0,-1-1 0,1 1 0,-1-1 0,0 0 0,1 0 0,-1-1 0,0 1 0,6-4 0,6-3-2988</inkml:trace>
</inkml:ink>
</file>

<file path=ppt/ink/ink95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38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3 271 5248,'0'0'85,"0"0"0,0 0 1,0 0-1,0 0 0,-1 0 0,1-1 0,0 1 1,0 0-1,0 0 0,0 0 0,0 0 1,0 0-1,-1 0 0,1 0 0,0 0 1,0 0-1,0-1 0,0 1 0,0 0 1,0 0-1,0 0 0,0 0 0,0 0 1,0-1-1,-1 1 0,1 0 0,0 0 0,0 0 1,0 0-1,0 0 0,0-1 0,0 1 1,0 0-1,0 0 0,0 0 0,0 0 1,0-1-1,0 1 0,0 0 0,1 0 1,-1 0-1,0 0 0,0 0 0,0-1 0,0 1 1,0 0-1,0 0 0,0 0 0,0 0 1,0 0-1,0 0 0,1-1 0,-1 1 1,0 0-1,0 0 0,0 0 0,0 0 1,0 0-1,1 0 0,-1 0 0,0 0 0,0 0 1,0 0-1,0 0 0,1 0 0,18-4 4047,23 3-364,-30 2-3850,1 1 448,0 0 0,0-2 1,0 1-1,0-1 0,0-1 0,0-1 0,0 0 1,-1 0-1,1-1 0,16-6 0,-13 3-13,0 0 0,-1-2 0,0 1 0,0-2 0,-1 0 0,24-19 0,-35 26-310,-1-1 1,1 1-1,-1-1 0,1 1 1,-1-1-1,0 0 0,0 0 1,-1 0-1,1 0 0,-1 0 1,1-1-1,-1 1 0,0 0 0,0-1 1,0 1-1,-1-1 0,1 1 1,-1-1-1,0 1 0,0-1 1,0 1-1,0-1 0,-1 1 1,1-1-1,-1 1 0,0 0 0,0-1 1,0 1-1,0 0 0,-1-1 1,0 1-1,1 0 0,-1 0 1,0 0-1,0 1 0,-1-1 1,1 0-1,-5-3 0,3 2 2,-1-1 1,0 1-1,0 0 0,-1 0 1,1 0-1,-1 1 0,0 0 1,0 0-1,0 1 0,0-1 1,-12-1-1,14 2-28,0 2 1,0-1 0,0 0-1,-1 1 1,1 0 0,0 0-1,0 0 1,-1 1-1,1-1 1,0 1 0,0 0-1,0 0 1,0 0-1,0 1 1,0-1 0,0 1-1,0 0 1,0 0 0,-4 4-1,3-1 0,-1 0 0,1 1 0,0 0-1,0 0 1,1 0 0,0 0 0,0 1 0,0 0 0,1-1-1,0 1 1,0 1 0,1-1 0,0 0 0,-2 13-1,3-8 0,0 1 0,0 0 1,2 0-1,0-1 0,0 1 0,1-1 0,0 1 0,7 17 0,-4-14-35,1 1-1,1-2 1,1 1 0,0-1 0,0 0 0,2 0 0,0-1-1,1-1 1,0 0 0,1 0 0,0-1 0,1 0-1,22 14 1,-24-19-176,1-1-1,0 0 1,1 0-1,-1-2 1,1 1-1,0-2 1,19 4-1,-25-6-359,1-1-1,0 1 0,-1-2 1,1 1-1,0-1 0,0 0 0,-1 0 1,1-1-1,-1 0 0,1 0 1,-1-1-1,0 0 0,13-8 0,5-8-2899</inkml:trace>
</inkml:ink>
</file>

<file path=ppt/ink/ink95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39.9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141 919 6144,'35'-13'11669,"-10"6"-9515,6-8-1146,-13 8-593,-1-1 0,0-1 0,-1-1 1,1 0-1,19-18 0,-21 14-190,-1-1 0,0 0 0,-2-1 0,0 0 0,0-1 0,-2 0 0,0-1 0,-1 0 0,0-1 0,-2 1 0,0-2 0,5-26 0,-7 22-164,-1-1 1,-1 1 0,-2-1-1,0 0 1,-1 0 0,-2 0-1,0 1 1,-2-1 0,-13-46-1,15 63-48,0-1 0,-1 1 0,0 0-1,0 0 1,-1 0 0,0 1 0,-1 0 0,1-1-1,-1 1 1,-1 1 0,1-1 0,-1 1 0,0 0-1,-1 0 1,1 1 0,-1-1 0,0 2 0,-1-1-1,-14-6 1,13 8 5,0 1 1,-1 0-1,1 0 0,0 1 0,-1 1 0,0-1 0,1 1 1,-1 1-1,1 0 0,-1 0 0,1 1 0,0 0 0,-1 1 1,1 0-1,0 0 0,1 1 0,-1 0 0,1 1 0,-1 0 1,1 0-1,1 1 0,-1 0 0,1 0 0,0 0 1,0 1-1,-5 8 0,-5 5-13,2 1 0,0 1 1,1 0-1,1 1 0,1 1 1,2-1-1,-14 42 0,21-51 7,1-1-1,0 1 0,0 0 0,1 0 0,1 0 0,1-1 0,0 1 0,0 0 0,6 22 0,1-11-12,0 0 0,1-1 0,25 45 0,-23-50 22,2 1 0,0-1 0,1-1 0,1-1-1,28 26 1,90 61 236,-132-103-255,18 13 31,0-1 0,1 0-1,0-2 1,1 0 0,0-1-1,1-2 1,0 0 0,0-1 0,1-1-1,0-1 1,0-1 0,0-1-1,0-1 1,34-2 0,-38-1-31,1-1 0,0-1 0,-1 0 0,0-2 0,0 0 1,0-2-1,-1 0 0,0 0 0,22-14 0,-5-2-2,55-49 0,-83 67 0,8-9-1,0-1 1,-1 0-1,-1-1 1,0-1-1,-2 0 0,1 0 1,13-31-1,-8 9-33,-2-1 0,14-57 0,-17 53-10,-2 0 0,-3 0 0,-1-1 0,0-56-1,-6 86 11,0 0 0,-2 0 0,0-1 0,0 1 0,-1 0-1,-1 1 1,-1-1 0,0 1 0,-1-1 0,0 2-1,-1-1 1,0 1 0,-2 0 0,1 0 0,-15-15-1,15 21 15,0 0 0,0 1-1,-1 0 1,0 0-1,0 1 1,0 0-1,-1 1 1,1 0-1,-1 1 1,0-1-1,0 2 1,0 0-1,0 0 1,-1 1-1,1 0 1,-1 0-1,1 1 1,0 1-1,-1 0 1,1 0-1,0 1 1,0 0-1,0 1 1,-16 6 0,17-5 18,-1 1 0,1 0 0,-1 0 0,2 0 0,-1 2 0,0-1 0,1 1 0,0 0 0,1 0 0,0 1 1,0 0-1,0 0 0,-7 15 0,2-3 3,1 2 0,1-1 0,1 2 0,-11 38 0,15-39 42,1 0-1,1 1 1,1 0 0,1 0-1,1 0 1,1 0 0,1-1-1,0 1 1,2 0 0,1-1-1,8 23 1,6 9 117,3 0 0,2-2 0,31 50 0,-34-67-14,2 0 1,1-2-1,2-1 0,1-1 1,1-1-1,49 40 0,-66-62-143,1 0 1,0-1-1,0 0 0,1 0 0,0-2 1,0 0-1,1 0 0,-1-1 0,1-1 0,0 0 1,0-1-1,20 1 0,-23-2 3,0-1 1,0 0-1,0-1 0,-1 0 1,1-1-1,0 0 0,0 0 1,-1-1-1,0-1 0,0 0 1,0 0-1,0-1 0,0 0 0,-1-1 1,0 0-1,15-13 0,-6-1 154,-1 0-1,30-44 0,-40 53-103,-1 0 0,0 0 0,0-1 0,-1 0 0,0 0 0,-1-1 0,-1 1 0,3-19 0,-6 30-51,1 0 0,-1 0 1,0 0-1,0-1 0,0 1 1,0 0-1,0 0 0,0 0 1,0-1-1,0 1 0,0 0 1,-1 0-1,1 0 0,-1 0 1,1 0-1,0 0 0,-1-1 1,0 1-1,1 0 0,-1 0 1,0 0-1,1 1 0,-1-1 1,0 0-1,0 0 0,0 0 1,0 1-1,0-1 0,0 0 1,0 1-1,-2-2 0,2 3 0,0-1-1,0 1 0,0 0 0,0 0 0,1-1 0,-1 1 0,0 0 1,0 0-1,1 0 0,-1 0 0,0 0 0,1 0 0,-1 0 0,1 0 0,-1 0 1,1 0-1,0 1 0,-1-1 0,1 0 0,0 0 0,0 0 0,0 0 1,0 1-1,0-1 0,0 0 0,0 0 0,1 3 0,1 31-13,-1-28 11,1-1-1,0 1 1,0-1-1,1 0 1,0 0-1,0 0 1,0 0 0,1-1-1,-1 1 1,1-1-1,1 0 1,-1 0-1,1 0 1,0 0-1,0-1 1,0 0 0,0 0-1,1-1 1,10 6-1,3-1 61,0-2 0,1 0-1,0-1 1,36 5 0,-43-8-18,-2 0-17,1-1-1,0-1 1,0 0 0,0 0-1,-1-1 1,1-1 0,0 0-1,-1 0 1,1-2 0,-1 1-1,0-1 1,0-1 0,11-5-1,-15 6-24,0 0 0,-1-1-1,1 1 1,-1-1-1,0 0 1,0-1 0,0 0-1,-1 0 1,0 0-1,0 0 1,-1-1 0,0 0-1,0 1 1,0-2-1,-1 1 1,0 0 0,0-1-1,-1 1 1,3-16-1,-4 12-21,-1-1 0,0 1 0,0-1-1,-1 1 1,-1-1 0,0 1-1,0 0 1,-1-1 0,-1 1 0,0 1-1,0-1 1,-1 1 0,0-1 0,-1 1-1,0 1 1,-1-1 0,0 1 0,0 0-1,-17-15 1,16 17-31,-1 0 0,1 1-1,-1 0 1,0 0 0,-1 0 0,0 2 0,1-1-1,-2 1 1,1 0 0,0 1 0,-1 1 0,1-1-1,-1 2 1,0-1 0,0 1 0,1 1 0,-1 0-1,0 1 1,-16 2 0,10 0-53,0 1-1,0 1 1,0 0 0,1 1-1,-32 16 1,38-16 26,1-1 1,0 1-1,0 1 1,1 0-1,-1 0 0,2 0 1,-1 1-1,1 1 1,0-1-1,0 1 0,-8 16 1,11-16-5,1 1-1,0-1 1,0 1 0,1 0 0,0 0-1,0 0 1,1 0 0,1 1 0,0-1-1,0 0 1,1 0 0,0 0 0,1 0-1,4 14 1,-4-17 39,0 1 1,1-1-1,0 0 0,0 0 0,1 0 0,0 0 0,0 0 0,0-1 1,1 0-1,0 0 0,1 0 0,-1 0 0,1-1 0,0 0 1,0 0-1,1-1 0,-1 0 0,1 0 0,0 0 0,12 4 1,-3-4 99,-1 0 1,1-1 0,0 0 0,0-2-1,0 0 1,0 0 0,1-2 0,-1 0 0,0-1-1,0 0 1,-1-1 0,1-1 0,0-1-1,-1 0 1,0-1 0,0 0 0,-1-2-1,0 1 1,0-2 0,-1 0 0,0 0 0,0-2-1,21-22 1,-33 32 15,0 0-1,0 1 0,0-1 1,0 0-1,0 0 0,0 0 1,0 0-1,0 1 1,0-1-1,0 0 0,0 1 1,0-1-1,1 1 0,-1 0 1,0-1-1,2 1 1,-3 0-34,1 0 0,0 0 0,-1 0 1,1 0-1,0 1 0,-1-1 1,1 0-1,-1 0 0,1 1 1,-1-1-1,1 0 0,-1 1 0,1-1 1,-1 1-1,1-1 0,-1 1 1,1-1-1,-1 1 0,1-1 1,-1 1-1,0-1 0,1 2 0,10 42 1054,-9-31-864,1 4-124,1-1-1,0 0 1,2-1-1,0 1 1,0-1-1,1 0 1,1-1-1,1 0 1,11 16-1,-16-26-138,-1 0 0,1 0 1,0 0-1,0-1 0,0 1 0,0-1 0,1 0 0,0 0 0,-1 0 0,1-1 0,0 0 0,0 0 0,0 0 0,0 0 0,1-1 1,-1 0-1,0 0 0,1 0 0,7-1 0,-1 0-492,-1-1 0,0-1 0,0 0 0,0-1 1,0 0-1,0 0 0,16-9 0,32-13-3442</inkml:trace>
</inkml:ink>
</file>

<file path=ppt/ink/ink95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1.4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4 467 7296,'-1'-6'1130,"0"-1"1,0 1 0,1-1-1,0 1 1,0-1 0,0 1-1,1-1 1,0 1 0,1-1-1,-1 1 1,4-9 0,4-23 63,-5 14-798,2 0 0,0 1 0,2 0 1,0 0-1,2 1 0,0 0 0,16-24 0,-20 37-261,0-1 1,0 1-1,1 1 0,0-1 0,0 1 0,1 0 1,0 1-1,0 0 0,1 0 0,0 1 1,0 0-1,1 0 0,-1 1 0,1 1 1,0-1-1,1 2 0,-1-1 0,13-1 0,-17 4-116,0 1 0,1 0 0,-1 0 0,0 0 0,1 1 0,-1 0-1,0 0 1,0 0 0,0 1 0,0 0 0,0 1 0,0-1 0,-1 1-1,1 0 1,-1 0 0,1 1 0,8 7 0,1 4-36,-1 0 1,0 1 0,-1 1-1,11 18 1,10 14-7,-28-41 27,0 0-1,-1 0 1,0 0-1,0 1 1,-1 0-1,-1 0 1,1 0 0,-1 1-1,-1-1 1,0 1-1,2 11 1,-4-15-2,0-1 0,0 1 0,0-1 0,-1 1 0,0-1 0,0 1 0,0-1 0,0 1 0,-1-1 0,0 0 0,0 0 0,-1 0 0,1 0 0,-1 0 0,0 0 0,-1-1 0,1 0 0,-1 1 0,0-1 0,-7 6 0,11-10-3,-1 1-1,1-1 0,-1 1 0,0-1 0,1 1 0,-1-1 0,1 0 1,-1 1-1,0-1 0,1 0 0,-1 0 0,0 1 0,0-1 0,1 0 0,-1 0 1,0 0-1,1 0 0,-1 0 0,0 0 0,0 0 0,1 0 0,-1 0 0,0-1 1,1 1-1,-1 0 0,0 0 0,1 0 0,-1-1 0,0 1 0,1 0 0,-1-1 1,0 1-1,1-1 0,-1 1 0,1-1 0,-1 1 0,1-1 0,-1 1 1,1-1-1,-1 1 0,1-1 0,0 0 0,-1 1 0,1-1 0,0 0 0,-1 1 1,1-1-1,0 0 0,0 1 0,0-1 0,0 0 0,0 0 0,0 1 0,0-1 1,0 0-1,0 0 0,-1-6-16,0 1 0,0-1 0,0 0 1,1 1-1,1-13 0,8-15 21,2 0 0,1 0 0,18-34-1,-23 52 8,-1 3 53,2-1 0,0 1 0,0 0 0,1 1 0,1 0 0,18-18 0,-22 24 5,1-1 0,1 1 0,-1 0 0,1 1 1,0-1-1,0 2 0,1-1 0,-1 1 0,1 1 1,0-1-1,14-2 0,-18 5-55,0 1 1,-1 0-1,1 0 0,0 0 1,-1 1-1,1-1 0,0 1 0,-1 0 1,1 1-1,0-1 0,-1 1 1,0 0-1,1 0 0,-1 0 1,0 1-1,0-1 0,0 1 0,-1 0 1,1 0-1,-1 0 0,1 1 1,-1-1-1,0 1 0,0 0 1,-1 0-1,4 5 0,5 13 77,0 0 1,-1 1-1,13 46 1,-6-20-44,30 102-68,-54-163-88,5 9 107,0 0 0,0 0 0,0-1-1,1 1 1,-1 0 0,1-1 0,0 1 0,-2-6 0,2 3-27,-2-12-57,0 1 0,1-1 1,0-24-1,2 36 77,1 1 0,0-1 0,0 0 1,0 1-1,0-1 0,1 1 0,0-1 1,0 1-1,0 0 0,1 0 0,0 0 1,0 0-1,0 0 0,0 1 1,8-8-1,-2 4 9,0 0 0,1 1 0,0 0 1,0 1-1,1 0 0,0 0 0,0 1 1,0 1-1,24-6 0,-28 8 37,0 0-1,0 1 1,1 0 0,-1 1-1,1-1 1,-1 1-1,0 1 1,1-1 0,-1 1-1,0 1 1,1-1-1,-1 1 1,0 1 0,0-1-1,-1 1 1,1 0-1,10 7 1,21 17 37,-19-14-11,0 0-1,0 1 1,-2 1-1,0 1 1,0 1 0,22 29-1,-31-35-31,0 0 0,-1 1 1,0 0-1,-1 0 0,0 1 0,-1-1 0,-1 1 0,1 0 1,-2 1-1,0-1 0,-1 1 0,1 23 0,-3-35-92,0-1 0,-1 1 0,1 0 0,-1-1-1,1 1 1,-1-1 0,0 1 0,0 0 0,1-1 0,-1 0-1,0 1 1,-1-1 0,1 0 0,0 1 0,-2 0-1,-6 0-2636,8-20-2243,6-1 1272,0 1-64</inkml:trace>
</inkml:ink>
</file>

<file path=ppt/ink/ink95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1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1 423 8832,'14'6'14905,"-3"2"-13277,21 35-1421,-27-35 9,1 0-1,-1 0 1,1 0-1,1-1 0,-1 0 1,1 0-1,0 0 0,1-1 1,0-1-1,0 1 1,0-1-1,13 6 0,-9-6-61,1 0 0,-1-1-1,1-1 1,0 1-1,0-2 1,0 0 0,0-1-1,0 0 1,0-1-1,1 0 1,-1-1 0,0-1-1,0 0 1,21-6-1,-7-4 39,0-1 0,0-1 0,-1-1 0,-1-1 0,-1-2 0,0 0 0,-1-2 0,33-37 0,-51 51-176,0 0-1,-1-1 1,0 1-1,-1-1 0,1 0 1,-1-1-1,-1 1 1,1 0-1,-1-1 0,0 0 1,-1 1-1,0-1 1,0 0-1,-1 0 0,-1-13 1,0 6-36,-1 0 0,-1 1 0,-1-1 0,0 1 0,0 0 0,-13-26 0,12 32 4,0-1-1,0 1 1,-1 0 0,0 0-1,0 1 1,0 0 0,-1 0-1,-1 0 1,1 1 0,-1 0-1,0 0 1,0 1 0,-12-6-1,13 7 11,-5-2-6,0 0 1,0 1-1,-1 0 0,0 0 0,0 2 0,0 0 0,0 0 1,0 1-1,0 1 0,-1 0 0,1 1 0,-15 1 0,4 2-51,-1 1 0,1 1 0,0 1-1,1 1 1,-33 14 0,43-16-22,-1 2 0,1-1 0,1 2 0,-1 0 0,1 0 0,0 1 0,-12 13 0,18-16-49,1 0 0,0 1 0,0-1-1,0 1 1,1 0 0,0 0-1,1 1 1,-1-1 0,2 1-1,-1-1 1,1 1 0,0 0-1,-2 16 1,4-19-124,0 1 1,0-1-1,0 0 1,1 0-1,0 0 0,0 0 1,0 0-1,1 0 0,-1 0 1,1 0-1,0 0 1,1-1-1,-1 1 0,1-1 1,0 0-1,6 7 0,0 0-1140,2-2 0,-1 1 0,1-1 0,24 14 0,4 4-2335</inkml:trace>
</inkml:ink>
</file>

<file path=ppt/ink/ink95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2.7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256 18 6144,'-11'-10'3575,"10"9"-3168,1 1-1,-1-1 1,1 1 0,-1-1 0,0 1-1,0-1 1,1 1 0,-1-1 0,0 1-1,0-1 1,0 1 0,0 0 0,1 0-1,-1-1 1,0 1 0,0 0 0,0 0-1,0 0 1,0 0 0,-1 0 0,-10-1 99,0 1 1,0 0 0,1 1-1,-1 0 1,0 1 0,1 0-1,-1 1 1,1 1 0,-14 5-1,19-7-372,-1 0-1,1 1 0,0 0 1,0 0-1,1 0 0,-1 1 1,1 0-1,-1 0 0,1 1 1,0-1-1,1 1 0,-1 0 1,1 0-1,0 1 0,0-1 1,1 1-1,-5 9 0,8-14-127,-1 1 0,1-1 0,0 0 0,0 0 0,0 1 0,0-1 0,0 0 0,0 0 0,0 1 0,1-1 0,-1 0 0,0 0 0,1 0 0,-1 1 0,1-1 0,-1 0 0,1 0 0,-1 0 0,1 0 0,0 0 0,0 0 0,0 0 0,-1 0 0,1 0 0,0 0 0,0-1 0,0 1 0,0 0 0,0-1 0,0 1 0,1 0 0,0 0 0,42 14 151,-37-14-128,28 6 94,0-2 0,0-1-1,62-2 1,-65-3-16,0 2-1,-1 0 1,1 3 0,0 0-1,41 13 1,-51-9 28,0 1 0,-1 1 0,-1 1 0,1 0 0,31 26 0,-49-35-87,0 0 0,0 1 0,-1-1 0,1 1 0,-1-1-1,0 1 1,0 0 0,0 0 0,0 0 0,0 0-1,0 0 1,-1 0 0,0 1 0,0-1 0,0 0-1,0 1 1,0-1 0,0 1 0,-1-1 0,0 1 0,0-1-1,0 1 1,0-1 0,0 1 0,-1-1 0,1 1-1,-1-1 1,0 0 0,0 1 0,-1-1 0,1 0-1,-1 0 1,1 1 0,-1-1 0,0 0 0,-4 4 0,-2 4 75,-1-1 1,0 0 0,-1 0 0,1-1 0,-2-1 0,1 0 0,-1 0 0,-1-1-1,-14 7 1,8-5-131,-1-2 0,0 0 0,0-1 0,0-1 0,-1-1 0,1-1 0,-1 0-1,0-2 1,0 0 0,0-1 0,0-1 0,0-1 0,0-1 0,1 0 0,-1-2 0,1 0-1,0-1 1,0-1 0,1-1 0,-23-12 0,29 10-1703,12 10 1600,0 0 0,0 0 0,0 0 1,0 0-1,0 0 0,1 0 1,-1 0-1,0 0 0,0-1 1,0 1-1,0 0 0,0 0 1,0 0-1,0 0 0,0 0 0,0 0 1,0 0-1,0 0 0,1 0 1,-1 0-1,0 0 0,0 0 1,0 0-1,0-1 0,0 1 1,0 0-1,0 0 0,0 0 0,0 0 1,0 0-1,0 0 0,0 0 1,0 0-1,0 0 0,0-1 1,0 1-1,0 0 0,0 0 1,0 0-1,0 0 0,0 0 0,0 0 1,0 0-1,0 0 0,0 0 1,0-1-1,-1 1 0,7 1-3858</inkml:trace>
</inkml:ink>
</file>

<file path=ppt/ink/ink95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3.3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10496,'0'0'10423,"0"9"-5055,10 71-4242,14 138 480,-13-105-532,32 150 0,-28-205-960,3-1 0,2-1-1,3 0 1,2-2 0,40 65 0,-48-89-122,-13-22-100,1 1 0,-1 0 0,2-1-1,-1 0 1,1 0 0,1 0 0,-1-1 0,10 7-1,-16-13 42,1-1 0,-1 0 0,1 0 0,0 0 0,-1 0 0,1 0 0,0 0 0,-1 0 0,1 0 0,-1 0 0,1 0 0,0 0 0,-1-1 0,1 1 0,0 0 0,-1 0 0,1-1 0,-1 1 0,1 0 0,-1 0 0,1-1 0,-1 1 0,1-1 0,-1 1 0,1-1 0,-1 1 0,0-1 0,1 1 0,-1-1 0,0 1 0,1-1 0,-1 1 0,1-2 0,14-25-3485,-10 18 1575,4-9-1885</inkml:trace>
</inkml:ink>
</file>

<file path=ppt/ink/ink95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3.6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8192,'0'-12'4096,"17"-4"-2048,-11 12 4735,8 4-5887,0 0 128,18 9 128,-7-2 128,16 9-1792,-7-5 128,12 14 896,-7-15 128,7-1-1152,-8-5 0,13-17-1920,-8 10 128,-6-10-1024,-8-1 129</inkml:trace>
</inkml:ink>
</file>

<file path=ppt/ink/ink95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4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1 218 8576,'0'1'484,"0"1"1,0 0-1,0-1 1,1 1 0,-1 0-1,1-1 1,-1 1-1,1-1 1,0 1-1,-1-1 1,1 1-1,0-1 1,0 0 0,0 1-1,0-1 1,0 0-1,0 0 1,1 0-1,-1 0 1,0 0-1,0 0 1,1 0 0,-1 0-1,1 0 1,-1-1-1,1 1 1,2 0-1,-2 0-336,1 0-1,0 1 1,-1-1-1,0 0 1,1 1-1,-1-1 1,0 1-1,0 0 1,0 0-1,0 0 1,0 0-1,0 0 1,0 0-1,-1 0 1,1 1-1,1 2 1,9 11 395,97 130 132,-15-18 1082,-77-108-1262,-21-31 7,-25-29-49,-16-11-215,-63-77 188,92 107-307,1 0 0,1-1 0,1-1 0,-11-27 0,21 43-73,0 0 0,1 0 1,0-1-1,0 1 0,1 0 0,0-1 0,0 1 1,1-1-1,-1 1 0,2-1 0,-1 1 0,3-12 1,-1 13-25,0 1 0,0 0 1,0-1-1,1 1 0,0 1 1,0-1-1,0 0 0,1 1 1,-1-1-1,1 1 0,0 0 1,0 0-1,1 1 0,-1-1 1,1 1-1,0 0 0,7-4 1,3 0-14,1 1 0,0 0 0,0 2 0,0-1 0,0 2 0,33-3 1,-16 4-110,-1 2 1,56 5-1,-41 10-1209,-19 0-4478,-18-10 1769,1-1 157</inkml:trace>
</inkml:ink>
</file>

<file path=ppt/ink/ink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0.2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0 214 3200,'76'-2'5214,"-43"0"-4060,46-10-1,-61 8-1050,-1 0 0,1-1 0,-1-1 0,0-1 0,-1 0 0,1-2 0,-2 0 0,20-14 0,-32 22-78,0-1 1,-1 0-1,0 0 1,1 0-1,-1 0 1,0-1-1,0 1 1,0 0-1,0-1 1,-1 0-1,1 1 1,-1-1-1,0 0 1,1 0-1,-1 0 1,0 0-1,-1 0 1,1 0-1,0 0 1,-1 0-1,0 0 1,0 0 0,0 0-1,0 0 1,-1-4-1,0 4-5,0 0-1,0 0 1,-1 1 0,1-1-1,-1 0 1,0 1-1,0 0 1,0-1 0,0 1-1,0 0 1,0 0-1,0 0 1,-1 0 0,1 0-1,-1 1 1,0-1-1,1 1 1,-1-1 0,0 1-1,0 0 1,0 0-1,0 0 1,0 1 0,0-1-1,-4 1 1,-5-2 44,1 0 0,0 2 1,-1-1-1,1 1 0,0 1 0,-1 0 0,1 1 1,0 0-1,0 1 0,0 0 0,0 0 0,1 1 0,-11 6 1,13-5-23,0 0 1,1 0-1,0 1 1,0 0-1,0 1 1,1-1-1,0 1 1,0 0-1,1 1 1,0-1-1,0 1 1,1 0-1,0 1 1,0-1-1,1 1 1,-4 16-1,4-18-12,1 1-1,0 0 1,1 0 0,0 0-1,0-1 1,1 1-1,-1 0 1,2 0 0,-1 0-1,1 0 1,1 0-1,-1 0 1,1-1-1,0 1 1,1-1 0,0 1-1,0-1 1,1 0-1,0 0 1,0 0 0,1-1-1,-1 1 1,1-1-1,1 0 1,-1-1 0,1 1-1,0-1 1,0 0-1,1-1 1,9 6 0,0 0 44,0-2 0,1 0 1,0 0-1,1-2 0,0 0 1,0-1-1,0-1 0,0-1 1,1 0-1,35 0 0,-35-4-626,-1 0-1,1-1 1,-1-1-1,0-1 0,0 0 1,29-12-1,-45 15 372,-1 1-1,1-1 1,-1 0 0,1 1-1,-1-1 1,1 0 0,-1 0-1,1 0 1,-1 0 0,0 0-1,1 0 1,-1 0 0,0-1-1,0 1 1,0 0 0,0-1-1,0 1 1,0-1 0,-1 1-1,1-1 1,1-2 0,-5-15-1867</inkml:trace>
</inkml:ink>
</file>

<file path=ppt/ink/ink95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4.9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19 309 10880,'24'27'13484,"-10"-13"-12889,-8-6-457,0 0-1,1 0 0,0-1 0,1 0 1,0 0-1,0-1 0,0 0 1,1 0-1,-1-1 0,1 0 1,1-1-1,-1 0 0,1 0 0,-1-1 1,1-1-1,0 1 0,0-1 1,0-1-1,1 0 0,-1 0 1,0-1-1,0-1 0,0 1 0,20-5 1,-14 1-33,1 0 1,-1-1-1,-1-1 0,1 0 1,-1-1-1,0-1 0,-1 0 1,0-1-1,0-1 1,-1 0-1,0-1 0,0 0 1,-1-1-1,14-19 0,-20 23-95,0-1-1,-1 0 0,0 1 0,-1-1 0,0-1 0,0 1 1,-1-1-1,0 1 0,-1-1 0,0 0 0,1-16 0,-3 20-39,0 0 0,0 0 0,-1 0 0,0 0-1,0 0 1,0 1 0,0-1 0,-1 0-1,0 0 1,-1 1 0,1 0 0,-1-1 0,0 1-1,0 0 1,-1 0 0,1 0 0,-1 1 0,0-1-1,0 1 1,-1 0 0,-6-4 0,-2 0-67,-1 0 0,-1 2 0,1 0 1,-1 1-1,0 0 0,-1 1 0,1 0 0,-1 2 0,1 0 1,-1 0-1,0 2 0,-30 2 0,23 0-84,-1 2 0,2 0 0,-1 1 0,-30 12 1,41-12 55,0 0 0,0 1 1,0 0-1,1 1 0,-1 1 1,2-1-1,-1 2 0,-14 15 1,21-20 65,1-1 0,-1 1 0,1 1 1,0-1-1,1 0 0,-1 1 0,-3 8 1,6-11 31,-1 0 0,1 0-1,0 0 1,-1 0 0,1 0 0,0 0 0,0 0 0,0 0 0,1-1 0,-1 1 0,0 0 0,1 0 0,-1 0 0,1 0 0,0 0 0,-1 0 0,1 0 0,0-1 0,0 1 0,0 0 0,0-1-1,1 1 1,-1-1 0,0 1 0,3 1 0,6 4-39,0 0-1,0-1 1,1-1 0,-1 0-1,1 0 1,0-1 0,0 0-1,1-1 1,-1-1-1,14 2 1,18 3 47,60 0 0,7-12 33,-79 3 117,0 0-1,55 6 1,-85-4-103,0 0 0,0 0 1,0 0-1,0 0 0,0 1 1,0-1-1,0 0 0,0 1 1,0-1-1,-1 1 1,1-1-1,0 1 0,0 0 1,0-1-1,0 1 0,-1 0 1,1-1-1,0 1 0,-1 0 1,1 0-1,0 0 0,-1 0 1,1 0-1,-1 0 1,1 0-1,-1 0 0,0 0 1,1 0-1,-1 0 0,0 0 1,0 0-1,0 2 0,-5 36 1073,1-20-833,4-10-29,0 0 0,0 0 0,0 1 0,2-1 0,-1 0 0,1 0 0,0 0 0,6 15 0,-6-19-149,1-1 1,-1 1-1,1-1 0,-1 1 0,1-1 0,1 0 1,-1 0-1,0 0 0,1-1 0,0 1 1,0-1-1,0 0 0,0 0 0,1 0 1,-1 0-1,1-1 0,5 2 0,3 0-98,0 0 0,0-1 0,0-1 0,1 0-1,-1-1 1,1 0 0,17-2 0,-15 0-836,-1-2 0,0 1 0,0-2 0,0 0 0,0 0 0,17-9 0,13-8-3124</inkml:trace>
</inkml:ink>
</file>

<file path=ppt/ink/ink95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5.5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8 9984,'0'0'315,"0"0"0,0-1 0,0 1 0,-1-1 1,1 1-1,0 0 0,0-1 0,0 1 0,0 0 0,0-1 1,-1 1-1,1 0 0,0 0 0,0-1 0,-1 1 0,1 0 1,0-1-1,0 1 0,-1 0 0,1 0 0,0 0 1,-1-1-1,1 1 0,0 0 0,-1 0 0,1 0 0,0 0 1,-1 0-1,1-1 0,0 1 0,-1 0 0,1 0 0,-1 0 1,1 0-1,0 0 0,-1 0 0,1 0 0,0 0 1,-1 1-1,-6 15 3295,2 30-3700,6 58 1491,5-1 1,22 127-1,-24-200-1296,5 28 276,29 102-1,-30-136-355,0-1 0,2 1 0,0-1 0,2-1 0,0 0-1,2-1 1,16 21 0,-25-37-48,-1 0 1,1 0-1,0 0 0,0-1 0,1 0 0,-1 0 0,1 0 0,0-1 0,0 0 0,0 0 0,0 0 0,1-1 0,-1 0 0,14 3 0,35-5-2369,4-14-3725,-35 6 2277</inkml:trace>
</inkml:ink>
</file>

<file path=ppt/ink/ink95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5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9472,'10'-11'4736,"22"2"-4224,-23 9 6399,16 0-6655,-2 0 0,9 9 384,-7-5 128,21-1-1152,-8-3 128,10-3-256,-11-1 0,0 4-1664,-5 0 0,-7 0-895,-7 0 127</inkml:trace>
</inkml:ink>
</file>

<file path=ppt/ink/ink95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6.4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112 342 8576,'1'4'8831,"2"5"-4167,0-1-4165,0 0 0,1 0 0,0 0 0,0-1 1,9 12-1,-5-13-453,0-1 0,0 0 0,0 0 0,1-1 0,-1 0 1,1-1-1,0 0 0,0 0 0,14 2 0,2-2 412,-1 0 0,34 0 0,-36-2-362,0-2 0,0 0 0,0-1 0,0-1-1,-1-1 1,0-1 0,1-1 0,-2-1 0,1-1 0,-1-1 0,0 0 0,-1-2 0,0 0 0,-1-1 0,20-17 0,-33 26-98,0-1-1,-1 0 0,1 0 1,-1-1-1,0 1 0,-1-1 1,1 0-1,-1 0 0,0 0 1,0 0-1,-1-1 0,1 1 1,-1-1-1,0 1 0,-1-1 1,1 0-1,-1 0 0,0 0 1,-1 0-1,1 0 0,-1 0 1,0 0-1,-2-10 0,-1 5-28,-1 0 0,0 1 0,0 0 0,-1-1 0,0 1 0,-1 1 0,0-1 0,0 1 0,-1 0 0,-12-12 0,4 10-5,0 1-1,-1 0 0,0 1 1,0 0-1,-1 2 1,0 0-1,-1 0 1,1 2-1,-1 0 0,0 1 1,0 1-1,-1 1 1,-23 0-1,14 2-51,0 2 1,1 0-1,-1 2 0,1 2 1,0 0-1,0 1 0,1 2 1,-39 18-1,54-22 7,0 0 0,1 1 1,0 0-1,0 1 0,0 0 0,1 0 1,0 1-1,0 0 0,1 1 0,0 0 1,1 0-1,0 1 0,-9 15 0,15-23 57,0 0 0,0 1 0,0-1 0,0 1 0,0-1 0,0 1-1,1 0 1,-1-1 0,1 1 0,0 0 0,0 0 0,0-1 0,0 1 0,0 0 0,1-1 0,-1 1-1,1 0 1,0-1 0,-1 1 0,1-1 0,0 1 0,1-1 0,-1 1 0,0-1 0,1 0-1,-1 0 1,1 0 0,0 0 0,0 0 0,0 0 0,0 0 0,0 0 0,0-1 0,0 1 0,4 1-1,3 3-23,1-1-1,1 0 0,-1-1 0,1 0 0,-1-1 0,1 0 0,14 2 1,8-2 35,-1-2 1,1-1-1,0-1 1,-1-2-1,42-8 1,0 0 193,-27 4-23,76-23 0,-51 12 166,-43 16 146,-24 8 118,-14 5 40,7-9-545,1 0 0,0 0 1,-1 0-1,1 0 0,0 0 1,0 0-1,0 1 0,0-1 1,0 0-1,1 1 1,-1-1-1,1 0 0,-1 1 1,1-1-1,0 1 0,0-1 1,0 1-1,0-1 1,1 0-1,-1 1 0,1-1 1,1 4-1,-1 1 79,1 0 0,0-1 0,1 0 0,0 1-1,0-1 1,6 8 0,-6-9-99,2 0-1,-1 0 1,0-1-1,1 0 1,0 0-1,0 0 1,0 0-1,1-1 1,-1 0-1,1 0 1,0 0-1,0-1 1,0 0-1,0 0 1,7 1-1,4 0-773,0-2-1,0 0 0,30-1 1,-41-1 381,78-2-3510</inkml:trace>
</inkml:ink>
</file>

<file path=ppt/ink/ink95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7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672 622 9856,'2'0'546,"-1"1"0,0-1 0,0 0 0,1 1-1,-1-1 1,0 0 0,1 0 0,-1 0 0,0 0 0,1 0 0,-1 0 0,0 0 0,1 0 0,-1 0 0,2-1 0,30-7 4041,-16 4-4534,7-2 163,0-1-1,0-1 1,0-2-1,-1 0 1,-1-1-1,0-1 1,-1-1-1,0-1 0,-1-1 1,0-1-1,-1-1 1,-1 0-1,-1-1 1,0-1-1,-2-1 1,0 0-1,-1-1 1,-1-1-1,15-34 0,-25 48-205,0 1 0,0-1 0,-1 0 0,0 0 0,-1 0-1,0-1 1,0 1 0,-1 0 0,0 0 0,0 0-1,-1-1 1,0 1 0,0 0 0,-1 0 0,0 0-1,-1 0 1,1 1 0,-2-1 0,1 0 0,-1 1-1,0 0 1,0 0 0,-1 0 0,0 1 0,0-1-1,-1 1 1,0 0 0,0 1 0,0 0 0,-1 0-1,1 0 1,-1 0 0,0 1 0,-1 0 0,1 1-1,-16-5 1,3 2-62,-1 1-1,0 1 1,-1 1 0,1 1-1,-1 1 1,1 0-1,-1 2 1,1 1 0,-42 8-1,47-7 18,0 2-1,0 0 0,0 0 0,1 1 1,0 1-1,0 1 0,0 0 1,1 1-1,1 1 0,-1 0 0,2 1 1,-1 0-1,-15 19 0,22-20 26,0 0 1,1 0-1,0 1 0,0 0 1,1 0-1,1 0 0,0 1 1,0-1-1,1 1 0,1 0 1,0 0-1,0-1 0,1 1 1,1 0-1,3 18 0,1 8 81,3 1 0,1-1-1,17 44 1,3-10 166,3-2 0,49 80 0,-5-11 55,-48-86-162,74 162 115,-93-194-209,-1 0 1,-2 1-1,0 0 1,-1 0-1,-1 0 1,-2 1 0,0 0-1,-1 26 1,-3-35 42,-1-1 1,-1 1-1,0-1 0,-1 0 1,0 0-1,-1 0 0,0-1 1,-1 0-1,0 0 0,-1-1 1,0 1-1,-1-2 0,-1 1 1,1-1-1,-2-1 1,1 0-1,-1 0 0,-1-1 1,1-1-1,-1 0 0,0 0 1,-1-1-1,0-1 0,-23 7 1,-13-6 53,-1-3 0,0-2 1,-75-7-1,87 2-162,0-1-1,0-2 1,1-2 0,0-1-1,0-2 1,1-1 0,-48-27-1,77 37-73,0 0-1,1-1 0,0 0 0,-1-1 0,2 1 0,-1-1 1,0 0-1,1-1 0,0 1 0,1-1 0,-1 0 0,1 0 1,0 0-1,0-1 0,1 0 0,0 1 0,0-1 0,0 0 1,1-1-1,0 1 0,1 0 0,0-1 0,0 1 0,0 0 1,1-11-1,1 11-355,0-1 1,0 1-1,1 0 0,0 0 1,1 0-1,-1 0 1,1 0-1,0 0 0,1 1 1,0-1-1,0 1 1,0 0-1,1 0 0,0 0 1,0 1-1,9-8 1,52-33-6326,-31 25 3435</inkml:trace>
</inkml:ink>
</file>

<file path=ppt/ink/ink95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7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17 8192,'-5'-13'4096,"10"10"-4864,-5 3 8063,20 0-6527,-8 0 128,36 0 896,-10 0 128,13 0-2304,-13 0 0,27 3 1024,-11-3 128,6 0-1408,-14 0 0,-3 0-2688,-9 0 128</inkml:trace>
</inkml:ink>
</file>

<file path=ppt/ink/ink95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8.0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 9216,'5'-3'4608,"4"26"-3200,-4-20 6527,-5 10-7295,0 3 0,-5 16 0,5-2 0,11 9-1280,-3-7 128,7-9-512,-1-3 0,18-24-2176,-4 1 1</inkml:trace>
</inkml:ink>
</file>

<file path=ppt/ink/ink95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8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30 13568,'-23'-30'6783,"37"30"-15614,-14 0 12159,19 0-7040,-4 0 128</inkml:trace>
</inkml:ink>
</file>

<file path=ppt/ink/ink95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8.8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7552,'0'0'174,"0"0"1,1 0-1,-1 1 1,0-1-1,0 0 1,0 0-1,0 0 1,0 0-1,0 0 1,0 0-1,0 0 1,1 0-1,-1 0 1,0 0-1,0 0 1,0 0-1,0 1 1,0-1-1,1 0 1,-1 0-1,0 0 1,0 0-1,0 0 1,0 0-1,0 0 1,1 0-1,-1 0 1,0-1-1,0 1 1,0 0-1,0 0 1,0 0-1,0 0 1,1 0-1,-1 0 1,0 0-1,0 0 1,0 0-1,0 0 1,0 0-1,0 0 1,0-1-1,1 1 1,-1 0-1,0 0 1,0 0-1,0 0 1,0 0-1,0 0 1,0 0-1,0-1 1,0 1-1,0 0 1,0 0-1,0 0 1,0 0-1,0-1 1,5 9 3600,-2 3-4402,4 64 2583,-4-44-1437,0 0 0,2 0 0,11 38 0,-9-47-28,12 28 298,-33-123-427,10 59-362,1 0 0,1 0 0,0-1 0,1 1 0,1-15 0,0 23 0,0 1 0,1 0 0,-1 0 0,1 0 0,1 0 0,-1 0 0,1 0 0,0 0 0,0 0 0,0 1 0,1-1 0,-1 1 0,1 0 0,0-1 0,1 1 0,-1 1 0,1-1 0,6-5 0,-1 2 27,0 1 1,0 1-1,0-1 0,0 2 1,1-1-1,0 1 0,0 1 0,0 0 1,1 0-1,-1 1 0,1 0 0,-1 1 1,12 0-1,-13 1 17,0 1 0,0 1 0,0-1 0,-1 1 0,1 1 0,-1 0 0,1 0 0,-1 0 0,0 1 0,0 0 0,-1 1 1,1 0-1,-1 0 0,0 1 0,0-1 0,7 9 0,-2 2-6,0-1 1,-1 1-1,-1 1 0,-1 0 1,0 0-1,-1 1 1,-1 0-1,-1 0 0,8 39 1,-13-52-142,0 0 0,0 0-1,-1 0 1,0 1 0,0-1 0,0 0 0,0 0 0,-1 0 0,0 0 0,0 0 0,-3 8 0,4-12-45,-1-1 0,0 0 1,1 0-1,-1 0 1,1 0-1,-1 0 0,0 0 1,1 0-1,-1 0 1,1 0-1,-1 0 0,0 0 1,1 0-1,-1-1 1,1 1-1,-1 0 1,0 0-1,1-1 0,-1 1 1,1 0-1,-1-1 1,1 1-1,-1-1 0,1 1 1,-1 0-1,1-1 1,0 1-1,-1-1 0,1 1 1,0-1-1,-1 0 1,-15-18-5008,7 8 1700</inkml:trace>
</inkml:ink>
</file>

<file path=ppt/ink/ink95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49.2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22 154 4480,'8'3'4192,"0"2"5495,-4 17-5667,-4-19-4192,2 6 342,0-1 0,1 1 1,-1-1-1,2 0 0,-1 0 0,1 0 0,0 0 0,1-1 0,0 0 0,0 0 0,1 0 0,-1 0 0,1-1 0,1 0 0,9 7 0,-6-5 6,1 0-1,0-1 1,0 0-1,1-1 0,0 0 1,0-1-1,0 0 1,1-1-1,-1 0 0,21 2 1,-4-4-114,0-1 0,0-2 0,0-1 0,0-1 0,0-1 0,0-2 0,-1-1 0,0-1 0,0-1 0,37-19 0,-58 25-71,0-1 0,0 0-1,-1 0 1,0-1-1,0 0 1,0 0-1,0-1 1,-1 1-1,0-1 1,0 0-1,0-1 1,-1 1-1,0-1 1,-1 0-1,1 0 1,-1 0-1,0 0 1,-1-1-1,0 1 1,0-1-1,-1 0 1,1 1-1,-2-1 1,1 0-1,-1 0 1,-1-10 0,0 14-1,1-1 0,-1 1 0,0-1 0,0 1 0,0-1 0,-1 1 1,0-1-1,0 1 0,0 0 0,0 0 0,-1 0 0,1 0 0,-1 1 1,0-1-1,0 1 0,-1-1 0,1 1 0,-1 0 0,1 0 1,-1 1-1,0-1 0,0 1 0,0 0 0,-6-3 0,2 1 1,-2-2-1,1 1 1,-2 1 0,1 0-1,0 0 1,-1 1 0,0 0 0,0 1-1,1 0 1,-1 1 0,-1 0 0,1 0-1,-13 2 1,15-1 2,-18 1 15,0 1 1,0 2-1,0 0 1,0 2-1,0 1 1,1 1-1,1 1 1,-1 1-1,-29 17 1,33-16 11,-1 0 1,2 2-1,0 0 1,-29 24-1,44-31-68,1-1 0,-1 1 1,1-1-1,0 2 0,1-1 0,0 0 0,0 1 0,-4 8 0,7-11-43,-1 0 0,1 0 0,0 0 0,0 0 0,1 0 0,-1 0-1,1 0 1,0 0 0,0 1 0,0-1 0,0 0 0,1 0 0,0 0 0,0 0 0,0 0 0,2 5 0,-2-7-61,1 1 0,-1 0 0,1-1 0,0 1 1,0-1-1,0 0 0,0 0 0,0 0 0,1 0 1,-1 0-1,0 0 0,1 0 0,0-1 0,-1 1 1,1-1-1,0 0 0,0 0 0,0 0 0,0 0 1,0 0-1,0-1 0,0 1 0,0-1 0,0 0 1,5 0-1,6 2-637,45 6-2561</inkml:trace>
</inkml:ink>
</file>

<file path=ppt/ink/ink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1.2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43 769 3328,'-1'0'142,"0"1"0,0 0 1,0 0-1,0 0 0,0 0 0,0 0 0,0 0 1,0 0-1,1 0 0,-1 0 0,0 0 1,1 1-1,-1-1 0,0 0 0,1 0 0,0 1 1,-1 1-1,1-1 2290,24-3-384,-18 0-1975,0-1 1,0 0-1,0 0 1,0 0 0,-1-1-1,1 1 1,-1-2-1,10-6 1,32-16 416,4 2-59,0-2-1,-2-2 1,-1-2 0,82-67 0,-114 84-348,-1-1-1,0-1 0,-2 0 1,1-1-1,-2 0 1,0-1-1,-1-1 0,16-32 1,-22 37-52,0 0-1,0 0 1,-2 0 0,1-1 0,-2 1 0,0-1 0,0 0 0,-2 0-1,1 0 1,-2 0 0,0 1 0,0-1 0,-7-23 0,5 29-20,0 0 1,-1 1 0,0-1 0,0 1 0,-1-1 0,1 1 0,-2 1 0,1-1 0,-1 1 0,0 0 0,-1 0 0,1 1 0,-1-1 0,0 1 0,0 1 0,-1 0 0,1 0 0,-1 0 0,0 1 0,-11-3-1,4 1-24,1 1 0,-1 0 0,0 2 0,0-1 0,0 2 0,0 0 0,0 1 0,0 1-1,-1 0 1,-22 5 0,21-1-3,0 1 0,1 0 0,-1 1 0,2 1 0,-1 1 0,1 0 0,0 1 0,1 0 0,1 2 1,-1-1-1,2 2 0,-1-1 0,2 2 0,0 0 0,1 0 0,0 1 0,-15 31 0,14-24 18,2 2 1,0-1-1,2 1 0,0 0 1,2 1-1,0 0 1,2-1-1,1 1 1,1 0-1,1 0 0,1 1 1,5 27-1,0-20 31,1-1 0,1 0-1,2 0 1,1-1 0,16 32-1,-18-47-1,1 0-1,0 0 1,1 0 0,1-2 0,0 1-1,1-1 1,0-1 0,1-1-1,0 0 1,23 14 0,-21-15-3,1 0 0,1-2 1,0 0-1,0-1 1,1-1-1,0 0 1,0-2-1,0 0 1,1-1-1,0-1 0,0-1 1,0 0-1,0-2 1,0 0-1,0-2 1,0 0-1,36-9 1,-15-3-12,-2-1 0,0-2 0,-1-2 1,-1-2-1,-1-1 0,0-1 0,-2-3 1,-1 0-1,-1-2 0,-2-2 0,0-1 1,-2 0-1,-2-3 0,-1 0 1,-1-1-1,-3-2 0,0 0 0,-2-1 1,-2-1-1,21-73 0,-34 97-38,-1-1-1,0 1 1,-1-1-1,-1 1 1,0-1-1,-1 1 0,-1-1 1,0 0-1,-6-23 1,6 34 11,-1-1-1,0 1 1,0-1 0,0 1 0,0 0 0,-1 0-1,0 0 1,0 0 0,0 0 0,-1 1-1,0 0 1,0-1 0,0 1 0,0 1-1,0-1 1,-1 0 0,0 1 0,0 0 0,0 0-1,0 1 1,0-1 0,0 1 0,-1 0-1,1 1 1,-1-1 0,1 1 0,-1 0-1,-9 0 1,5 1-4,0 0 1,-1 1-1,1 0 0,0 1 0,0 0 0,0 1 0,0 0 0,0 0 1,1 1-1,-1 1 0,1-1 0,0 1 0,0 1 0,1 0 1,0 0-1,0 1 0,0-1 0,1 2 0,-11 11 0,-2 7-3,0 0 0,2 2 0,1 0 0,-24 54 0,32-59 21,1 0 1,1 0-1,1 1 1,1 0-1,1 0 1,1 0-1,1 1 1,1-1-1,1 1 1,2-1-1,6 41 1,-2-35 28,1-1 0,2 0 0,1-1 0,0 0 0,3 0 0,0-1 0,1 0 0,2-2 0,20 26 0,-26-38 34,1-1 1,1 0-1,0 0 1,1-2-1,0 1 0,25 13 1,-32-20-190,0-1-1,1 1 1,-1-1 0,1-1 0,-1 1 0,1-1-1,0 0 1,0-1 0,0 0 0,0 0-1,0 0 1,0-1 0,0 0 0,0 0-1,0-1 1,0 0 0,12-3 0,-16 2-137,1 0 0,-1 0 0,0 0 0,0 0 0,-1 0 0,1-1 0,0 1 0,-1-1 0,1 0 1,-1 0-1,0 0 0,0 0 0,0 0 0,-1 0 0,1-1 0,-1 1 0,1 0 0,-1-1 0,0 1 1,0-1-1,0-6 0,5-34-1789</inkml:trace>
</inkml:ink>
</file>

<file path=ppt/ink/ink95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6:50.4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7936,'9'19'11669,"-4"-17"-11247,47 25 2790,-40-23-3128,0 1 0,0-2 0,1 1 0,0-2 0,15 2 0,178 10 2828,-173-14-2632,-1-1-1,0-2 1,1-1-1,47-14 0,-72 16-234,39-9 240,-46 11-275,-1-1 1,1 1-1,0 0 0,0 0 0,0 0 0,0 0 0,0 0 1,-1 0-1,1 0 0,0 0 0,0 0 0,0 0 0,0 0 1,-1 0-1,1 1 0,0-1 0,0 0 0,0 0 0,-1 1 1,1-1-1,0 1 0,0-1 0,-1 1 0,1-1 0,0 1 1,-1-1-1,1 1 0,-1 0 0,1-1 0,-1 1 0,1 0 1,-1-1-1,1 1 0,-1 0 0,0 0 0,1 0 0,-1-1 1,0 1-1,1 0 0,-1 1 0,-1 0-3,0 0 1,0 0-1,0 0 0,0 0 0,-1 0 1,1 0-1,0 0 0,-1 0 0,0-1 1,1 1-1,-1-1 0,0 1 0,0-1 0,0 0 1,0 0-1,0 0 0,0 0 0,0 0 1,0 0-1,0 0 0,-3 0 0,-23 14 69,20-9-70,-24 18-44,1 1 1,-33 35-1,62-59 38,1 1 0,-1 0 0,1 0 0,-1 0 0,1 1 0,0-1 0,0 0 0,0 0 0,0 1 0,0-1 0,0 0 0,1 1 0,-1-1 0,1 1 0,-1-1 0,1 1 0,0-1 0,0 1 0,0-1 0,1 1 0,-1-1 0,1 4 0,1-2 0,0 0 0,0 1 0,0-1 0,1 0 0,-1 0 0,1 0 0,0-1 0,0 1 0,0-1 0,1 0 0,4 4 0,3 1 0,-1-1 0,1 0 0,0-1 0,0 0 0,1 0 0,0-2 0,0 1 0,19 3 0,-11-5 18,0-1 1,0-1-1,0-1 0,0 0 1,0-2-1,22-4 0,2-4 46,71-25 0,-84 26-80,28-10-53,-56 18 67,-1-1 0,1 1-1,-1 0 1,0-1 0,0 1 0,0-1 0,0 0 0,0 0 0,0 1-1,0-1 1,0 0 0,-1-1 0,1 1 0,-1 0 0,1 0 0,-1-1 0,0 1-1,0-1 1,1-2 0,-2 5-1,0-1 1,1 1-1,-1 0 0,1-1 0,-1 1 0,1 0 1,-1-1-1,1 1 0,-1 0 0,1 0 0,-1-1 0,1 1 1,-1 0-1,1 0 0,-1 0 0,1 0 0,-1 0 1,1 0-1,-1 0 0,1 0 0,0 0 0,-1 0 1,1 0-1,-1 0 0,1 0 0,-1 0 0,1 1 1,-1-1-1,1 0 0,19 6-129,-18-5 113,110 46 19,-83-42 128,0 0 0,1-2 0,-1-2-1,1 0 1,-1-2 0,1-1-1,48-10 1,-56 9-19,-16 2-87,0 0 0,-1 0-1,1-1 1,0 1 0,0-2-1,-1 1 1,0 0 0,1-1 0,-1 0-1,0 0 1,0-1 0,0 0-1,5-5 1,-7 6-53,-1 0 0,0 0 1,0 0-1,0 0 0,0 0 0,0-1 0,-1 1 0,1 0 1,-1-1-1,0 1 0,0-1 0,0 0 0,-1 1 0,1-1 1,-1 0-1,0 1 0,0-1 0,0 0 0,0 0 0,-1 1 0,0-1 1,-1-6-1,-2 1-63,0 1 1,-1-1 0,0 1-1,0 0 1,0 0 0,-1 1-1,0 0 1,-1 0 0,1 0-1,-1 1 1,-1 0 0,1 0-1,-1 1 1,0 0 0,-16-7-1,10 5-6,0 0-1,-1 1 1,0 1-1,0 1 1,0 0-1,0 1 1,-1 0-1,0 1 0,1 1 1,-1 1-1,0 0 1,1 1-1,-28 5 1,12-2-95,1 1 0,0 1 0,-35 14 0,55-17 96,-1 1-1,1 0 1,0 1 0,0 0 0,1 1 0,0 0-1,0 0 1,0 1 0,1 0 0,0 0 0,0 1-1,-13 17 1,20-23 80,1 0 0,-1 0 0,0-1 0,1 1 0,-1 0 0,1 0 0,0 0 0,-1 0 0,1 0 0,0 0 0,0 0 0,0 0 0,0 0 0,1-1 0,-1 1 0,1 0 0,-1 0 0,1 0 0,-1 0 0,1 0 0,0-1 0,0 1 0,0 0 0,0-1 0,0 1 0,0-1 0,1 1 0,-1-1 0,0 1 0,1-1 0,-1 0 0,1 0 0,0 0 0,-1 0 0,1 0 0,0 0 0,2 1 0,6 4 11,0-1 0,1 0 1,0-1-1,0 0 1,11 3-1,11-1 108,1-1-1,-1-2 1,0-1-1,1-1 1,0-2 0,-1-2-1,0-1 1,50-12-1,-11-8 2589,-75 48-1206,2-22-1408,1 1 0,-1-1-1,1 1 1,-1-1 0,1 1 0,0-1-1,0 1 1,0 0 0,1-1 0,-1 1 0,0-1-1,1 1 1,0-1 0,-1 1 0,1-1-1,0 0 1,0 1 0,0-1 0,1 0-1,-1 0 1,1 0 0,1 3 0,5 2 32,0 1 1,1-1-1,0-1 0,0 1 1,0-2-1,1 1 0,0-1 1,0-1-1,0 0 1,11 3-1,3 0-228,0-1 0,1-2 0,36 3 0,52-7-4507,-59-3 661</inkml:trace>
</inkml:ink>
</file>

<file path=ppt/ink/ink95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4.3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131 339 2944,'-1'-1'257,"1"0"1,0 0-1,-1 0 0,1 0 1,-1 0-1,0 0 0,1 0 1,-1 1-1,0-1 0,1 0 1,-1 0-1,0 1 1,0-1-1,0 0 0,0 1 1,0-1-1,0 1 0,1-1 1,-1 1-1,0-1 0,-1 1 1,1 0-1,0-1 0,0 1 1,0 0-1,0 0 1,0 0-1,-1 0 0,0 0 25,0 1 1,1 0-1,-1 0 0,1 0 0,-1-1 0,1 1 0,-1 1 0,1-1 1,-1 0-1,1 0 0,0 0 0,0 1 0,0-1 0,0 1 0,0-1 1,-1 3-1,-1 0-2,1 1 0,0 0 1,0 0-1,0 0 1,0 0-1,1 0 0,0 0 1,0 0-1,0 0 1,1 0-1,0 1 0,0-1 1,0 0-1,0 0 1,2 6-1,1-2-192,0-1 0,0 0 1,1 0-1,0 0 0,0 0 0,1-1 0,0 0 0,0 0 0,1 0 1,0 0-1,0-1 0,1 0 0,0 0 0,0-1 0,0 0 0,0 0 1,1-1-1,0 0 0,0 0 0,0 0 0,0-1 0,0-1 1,1 1-1,0-1 0,10 0 0,3 1 5,0-1 0,1-2 0,-1 0 0,0-1 0,1-1 0,-1-2 0,0 0-1,0-1 1,21-8 0,-19 5 45,-1-1-1,0 0 0,-1-2 0,0-1 0,-1 0 1,32-25-1,-48 32-104,1 1-1,-1-1 1,0 0 0,-1-1 0,1 1-1,-1-1 1,0 0 0,0 0 0,-1-1-1,0 1 1,0-1 0,-1 1 0,1-1-1,-1 0 1,-1 0 0,1 0-1,-1 0 1,-1 0 0,1 0 0,-1 0-1,0 0 1,-1-1 0,0 1 0,0 0-1,0 0 1,-1 0 0,-4-11 0,-1 3-32,0 1 0,0 0 0,-2 0 1,0 1-1,0 0 0,-1 0 0,-1 1 1,0 0-1,-1 1 0,0 1 0,0-1 1,-1 2-1,-1 0 0,1 1 0,-2 0 1,-18-8-1,5 5-30,0 1 0,0 1 1,-1 1-1,0 1 0,0 2 1,-46-2-1,63 6 14,-1 0 0,0 1 0,1 1 0,-1 0 0,1 1 0,-1 0 0,1 1 1,0 1-1,0 0 0,0 0 0,0 1 0,1 0 0,0 1 0,0 1 0,0 0 0,1 0 1,-19 18-1,24-19 11,0 0 1,0 1-1,0-1 0,1 1 1,-6 14-1,8-18 3,1 0 0,0 0-1,0 0 1,0 1 0,1-1-1,-1 0 1,1 1 0,-1-1-1,1 0 1,0 1 0,1-1-1,-1 1 1,1-1 0,-1 0-1,3 7 1,1-4-32,-1 1 0,1-1 0,1 0 0,-1 0 0,1-1 0,0 1 0,0-1 0,1 0 0,0 0 0,0-1 0,0 0 0,0 0 0,0 0-1,1-1 1,0 0 0,14 4 0,9 3-266,1-2 1,47 6-1,-70-12 242,18 0-305,-1-1 0,1-1 0,0-1 0,-1-1 0,1-2 0,33-8 0,-2 1-538,-40 10 601,-1-2 0,0 0 1,0-1-1,0-1 0,0 0 1,-1-2-1,1 1 0,-2-2 1,1 0-1,-1 0 1,23-20-1,-36 28 342,-1 0 1,0 0-1,0-1 1,1 1-1,-1 0 1,0 0-1,0-1 1,1 1-1,-1 0 1,0 0-1,0-1 1,0 1-1,0 0 1,0-1-1,1 1 1,-1 0-1,0-1 1,0 1-1,0 0 0,0-1 1,0 1-1,0 0 1,0-1-1,0 1 1,0 0-1,0-1 1,0 1-1,0 0 1,0-1-1,0 1 1,-1 0-1,1-1 1,0 1-1,0 0 1,0-1-1,0 1 1,-1 0-1,1 0 1,0-1-1,0 1 1,0 0-1,-1 0 1,1-1-1,0 1 1,-1 0-1,1 0 0,0 0 1,0 0-1,-1-1 1,1 1-1,0 0 1,-1 0-1,1 0 1,0 0-1,-1 0 1,1 0-1,-1 0 1,0 0 59,1 0 0,-1 0 1,0 1-1,1-1 0,-1 0 0,1 1 0,-1-1 1,1 0-1,-1 1 0,1-1 0,-1 1 1,1-1-1,-1 1 0,1-1 0,-1 1 1,1-1-1,0 1 0,-1-1 0,1 1 1,0-1-1,0 1 0,-1 0 0,1-1 1,0 1-1,0 0 0,0-1 0,0 1 1,0 0-1,0-1 0,0 1 0,0 0 1,0-1-1,0 1 0,0-1 0,0 1 0,0 0 1,0-1-1,1 1 0,-1 0 0,0-1 1,0 1-1,1-1 0,-1 1 0,1 0 1,5 17 134,1 0 0,1-1 1,1 1-1,0-2 1,1 0-1,1 0 1,0 0-1,1-2 0,1 1 1,0-2-1,1 0 1,1 0-1,0-1 1,0-1-1,1 0 0,31 14 1,-37-21-292,0-1 0,0 0 0,0-1 0,1 0 0,-1 0 0,0-1 0,1-1-1,-1 0 1,1 0 0,16-3 0,-18 1-479,0 0 0,0 0 0,0-1-1,0 0 1,0 0 0,15-10 0,16-14-2818</inkml:trace>
</inkml:ink>
</file>

<file path=ppt/ink/ink95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5.1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313 626 6912,'0'0'78,"0"0"1,0 0 0,0 0-1,0 0 1,0 0 0,1 0-1,-1 0 1,0 0-1,0 0 1,0 0 0,0 0-1,0 0 1,0 0 0,0 0-1,1 0 1,-1 0-1,0 0 1,0 0 0,0 0-1,0 0 1,0 0 0,0 0-1,0 0 1,0 0-1,0 0 1,1 0 0,-1 0-1,0 0 1,0 0 0,0 1-1,0-1 1,0 0-1,0 0 1,0 0 0,0 0-1,0 0 1,0 0 0,0 0-1,0 0 1,0 0-1,0 1 1,0-1 0,1 0-1,-1 0 1,0 0 0,0 0-1,0 0 1,0 0-1,0 0 1,0 0 0,0 1-1,-1-1 1,1 0 0,0 0-1,0 0 1,0 0 0,0 0-1,0 0 1,0 0-1,0 0 1,0 1 0,0-1-1,0 0 1,0 0 0,0 0-1,0 0 1,14-7 3971,21-15-322,-30 19-3825,33-27 892,-1-1 0,-2-1 0,40-49 0,-50 55-413,-14 14-271,-1 0-1,0-1 0,-1 0 0,0-1 1,-1 1-1,0-2 0,-1 1 1,9-28-1,-14 33-136,0 1 1,0 0-1,-1-1 1,0 0-1,-1 1 1,0-1-1,0 1 1,-1-1-1,0 1 1,0-1-1,-1 1 1,0-1-1,0 1 1,-1 0-1,-1 0 1,1 0-1,-6-9 1,4 10-17,0 1 0,-1-1 0,0 1 1,0 0-1,-1 1 0,1 0 1,-1 0-1,0 0 0,-1 0 0,1 1 1,-1 1-1,1-1 0,-1 1 1,0 1-1,-1-1 0,-12-1 0,1 0-39,0 1-1,0 2 1,-1 0-1,1 1 1,-1 0-1,-23 5 1,7 1 81,1 2 0,1 2 0,0 1 0,-46 20 0,73-27 51,0 1 0,0 0 0,0 0 0,1 1 0,0-1 1,0 2-1,0-1 0,1 1 0,0 0 0,0 0 0,1 1 0,-8 13 1,8-10 13,0 1 0,0 1 0,1-1 0,1 1 1,0-1-1,1 1 0,0 0 0,1 15 1,2 10 137,1-1 1,3 0 0,1 0 0,1 0-1,18 51 1,-9-41-68,1 0 0,2-2 0,3 0 0,35 56 0,-43-80-87,0 0 0,2-1-1,0-1 1,1 0 0,1-1 0,1-1-1,1-1 1,0 0 0,1-2-1,27 15 1,-23-16-18,-21-10-62,0-1 0,0 0 0,0 0 0,1 0 0,-1-1 0,0 1 0,1-1 0,-1 0 0,5 1 0,-5-3-76,-1 1 1,0-1-1,0 0 1,0 0-1,-1 0 1,1 0-1,0-1 1,0 1-1,-1-1 0,1 0 1,-1 1-1,1-1 1,-1 0-1,0-1 1,1 1-1,1-4 1,8-8-1499,0-2 1,-2 1 0,0-1 0,14-31 0,-3 4-1724</inkml:trace>
</inkml:ink>
</file>

<file path=ppt/ink/ink95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5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 7936,'0'0'131,"0"0"0,0-1 1,-1 1-1,1 0 0,0 0 0,-1 0 1,1-1-1,0 1 0,-1 0 0,1 0 1,0 0-1,-1 0 0,1 0 0,-1 0 1,1-1-1,0 1 0,-1 0 0,1 0 1,0 0-1,-1 0 0,1 0 0,-1 0 1,1 1-1,0-1 0,-1 0 0,1 0 1,0 0-1,-1 0 0,1 0 0,0 0 1,-1 1-1,1-1 0,0 0 1,-1 0-1,1 1 0,0-1 0,0 0 1,-1 0-1,1 1 0,0-1 0,-1 1 1,-12 22 5095,-5 36-709,16-53-5035,-8 40 1026,1 0 0,2 1 1,0 91-1,9-50 360,17 105 1,-13-153-714,1 0 1,3 0 0,1-1 0,28 64 0,-31-85-166,1 0 1,0-1-1,2 0 1,0-1-1,0-1 1,2 1 0,0-2-1,0 0 1,2 0-1,0-2 1,29 20-1,-40-29-139,1 0 1,-1-1-1,1 0 0,0 0 1,0 0-1,0-1 0,0 1 0,0-1 1,1 0-1,-1-1 0,0 1 1,0-1-1,1 0 0,-1-1 1,0 1-1,0-1 0,1 0 0,6-2 1,-4 0-622,0-1 0,-1 0 0,1 0 0,-1-1 1,0 1-1,0-2 0,-1 1 0,1-1 0,-1 0 0,9-11 1,9-15-2560</inkml:trace>
</inkml:ink>
</file>

<file path=ppt/ink/ink95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5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 5120,'0'-1'9947,"11"6"-6133,-2 0-3515,0-1-1,0 0 0,0 0 0,12 2 1,21-4 210,0-1 0,1-3 1,58-9-1,61-2-5874,-122 13 2528</inkml:trace>
</inkml:ink>
</file>

<file path=ppt/ink/ink95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6.5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18 378 5760,'4'2'740,"0"0"0,0-1 0,1 1 1,-1-1-1,0 0 0,1 0 0,-1-1 0,0 1 0,1-1 1,-1 0-1,1 0 0,-1 0 0,0-1 0,1 1 1,4-2-1,21-8 1492,-18 6-2590,13-7 659,-1-1 0,0 0 1,-1-2-1,-1-1 0,0-1 1,-1 0-1,21-22 0,-36 32-266,-1-1 1,0 1-1,0-1 0,0-1 0,-1 1 0,0-1 0,0 1 1,-1-1-1,0 0 0,-1 0 0,1 0 0,-2-1 0,1 1 1,0-14-1,-2 18-24,1 0 1,-2 0-1,1-1 1,0 1-1,-1 0 1,0 0-1,0 0 1,0 0-1,0-1 1,0 2-1,-1-1 1,0 0-1,0 0 1,0 0-1,0 1 1,-1-1 0,0 1-1,1 0 1,-1 0-1,0 0 1,0 0-1,-1 0 1,1 1-1,-1-1 1,1 1-1,-1 0 1,0 0-1,0 0 1,0 1-1,0-1 1,-5 0-1,0 0 30,1 0-1,-1 1 0,1 0 1,0 1-1,-1 0 0,1 0 1,-1 0-1,1 1 1,-1 1-1,1 0 0,0 0 1,0 0-1,0 1 0,0 0 1,0 1-1,0-1 0,1 2 1,0-1-1,-14 11 1,7-2 56,1 0 1,0 1-1,0 0 1,2 1-1,0 0 1,0 0-1,1 2 1,-9 22 0,15-32-65,0 0 0,1 1 0,0 0 0,1 0 1,0 0-1,0 0 0,1 0 0,-1 0 0,2 1 0,-1-1 1,1 0-1,1 1 0,0-1 0,0 0 0,0 0 1,1 0-1,3 10 0,2-6 37,0 1 0,0-1 0,1-1 0,1 0-1,0 0 1,0 0 0,1-1 0,1 0 0,-1-1 0,2-1 0,-1 1 0,1-2 0,25 13 0,-23-14-240,-1-1 0,2 0 1,-1 0-1,0-1 0,26 3 1,-29-6-408,-1-1 1,1 0 0,0 0-1,0-1 1,0 0 0,-1-1-1,1 0 1,11-4-1,14-8-2751</inkml:trace>
</inkml:ink>
</file>

<file path=ppt/ink/ink95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7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9088,'6'-3'4278,"16"2"-2732,32 0 4664,0-1-4124,37-2-1359,-69 3-427,0-1 0,-1-2 0,1 0 0,39-13 0,-37 9 174,1 1 1,38-4-1,-48 12-281,-16 6-82,-28 14-36,9-6-49,-35 32-142,17-15 170,1 2 1,-48 56-1,77-80-6,0 0 0,0 1 0,1 0 0,1 0 1,0 0-1,1 1 0,0 0 0,0 0 0,1 1 0,1-1 0,0 1 0,1 0 0,0 0 0,1 18 0,1-24-10,0-1-1,1 0 1,0 0-1,0 0 1,1 0-1,-1 0 1,1 0-1,1-1 1,-1 1-1,1 0 1,0-1-1,0 0 1,0 0-1,1 0 1,0 0-1,0 0 1,0-1-1,1 0 1,-1 0-1,1 0 1,0 0 0,0-1-1,1 0 1,-1 0-1,1 0 1,-1 0-1,1-1 1,9 2-1,-1-1-47,-1 0 0,1-1 0,-1-1 0,1 0-1,-1-1 1,1 0 0,0-1 0,18-4 0,-9 0-1004,0-1-1,0-1 1,-1-1 0,27-13 0,-5-2-2592</inkml:trace>
</inkml:ink>
</file>

<file path=ppt/ink/ink95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7.8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11 142 7168,'0'0'246,"-1"0"1,1 0 0,0 0-1,-1 0 1,1 0 0,-1 0-1,1 0 1,0 0 0,-1 0-1,1 0 1,0 0 0,-1 0-1,1 1 1,0-1 0,-1 0-1,1 0 1,0 0 0,-1 0-1,1 1 1,0-1 0,-1 0-1,1 0 1,0 1 0,0-1-1,-1 0 1,1 0 0,0 1-1,0-1 1,0 0 0,-1 1-1,1-1 1,0 1-1,4 14 3491,22 25-3031,-12-21-83,27 55 1315,-16-31-689,20 48 1,-49-102-1229,0 0-1,1 0 1,0 0 0,1 0-1,0-1 1,0 1 0,2-1 0,-1 1-1,1-1 1,1 1 0,0 0-1,1-1 1,4-14 0,4-8 40,2 1 0,2 0-1,18-33 1,-29 60-27,0 0 0,1 0-1,-1 1 1,1-1 0,0 1 0,1 0-1,0 0 1,-1 0 0,2 1-1,-1-1 1,0 1 0,1 1 0,0-1-1,0 1 1,0 0 0,12-4-1,-9 4 28,0 1-1,0 1 1,1-1-1,-1 2 0,1-1 1,-1 1-1,0 1 0,1 0 1,-1 0-1,1 1 1,10 3-1,-6-1 1,0 1 1,0 0 0,-1 2-1,1-1 1,-1 1-1,-1 1 1,1 1-1,-1-1 1,-1 2-1,0 0 1,0 0 0,-1 1-1,0 0 1,-1 1-1,12 18 1,-13-14-138,-1 0 1,0 0 0,-1 1-1,-1-1 1,-1 1 0,0 0-1,-1 1 1,-1-1-1,0 0 1,-2 1 0,0-1-1,-1 1 1,0-1 0,-5 18-1,1-27-4254,4-8 980</inkml:trace>
</inkml:ink>
</file>

<file path=ppt/ink/ink95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8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73 424 8448,'6'10'11498,"-4"-5"-11270,1 0 0,-1 0 1,1 0-1,1 0 0,-1 0 0,1-1 1,0 1-1,0-1 0,7 6 1,0-3-66,-1-1 1,1-1-1,0 1 1,0-2-1,1 0 1,-1 0 0,1-1-1,0 0 1,0-1-1,0 0 1,0-1-1,0-1 1,0 0-1,1 0 1,-1-1-1,0-1 1,0 0 0,0-1-1,0 0 1,13-6-1,11-3-43,-1-2 0,0-2 0,54-33-1,-78 42-112,-1 0-1,1-2 1,-1 1-1,-1-1 1,1-1-1,-2 1 1,1-2-1,-1 1 1,-1-1-1,0 0 0,0-1 1,-1 0-1,-1 0 1,6-19-1,-9 25-54,-1-1 1,0 1-1,0-1 0,0 1 1,-1-1-1,0 1 0,-1-1 0,1 0 1,-1 1-1,-1-1 0,1 1 0,-1 0 1,0-1-1,0 1 0,-1 0 1,-5-9-1,2 5-75,-2-1 1,1 1-1,-2 0 1,1 1-1,-1 0 0,0 0 1,-14-10-1,13 13 32,1 0 0,-1 0 0,0 1 0,-1 1 0,1-1 0,-1 1 0,0 1 0,0 0 0,0 1 0,0 0 0,0 1 0,-1 0 0,-15 1 0,-8 2-202,0 2-1,-63 15 1,76-13 179,0 0 0,0 1 1,0 1-1,-38 21 1,49-23 65,0 2 0,0-1 0,1 1 1,0 1-1,1 0 0,0 0 1,0 1-1,1 0 0,-13 20 0,19-26 14,-1-1-1,1 1 1,1 0-1,-1 0 0,0 1 1,1-1-1,0 0 1,0 1-1,0-1 0,0 5 1,1-7 9,0 1 1,1 0-1,-1-1 1,1 1-1,0-1 1,-1 1-1,1-1 0,0 1 1,0-1-1,1 0 1,-1 0-1,0 1 1,1-1-1,0 0 1,-1 0-1,1 0 1,0 0-1,0-1 0,0 1 1,3 2-1,7 3-47,0 0 0,1 0 0,0-2 0,0 1 0,1-1 0,-1-1 0,1-1 0,0 0 0,0 0 0,0-2 0,1 0 0,-1 0 0,0-1 0,0-1 0,1 0 0,16-5 0,3 0-215,-1-2 1,0-1-1,-1-2 0,0-1 1,58-31-1,-78 36 195,-4 3 116,1 0 1,-1-1-1,0 0 0,0 0 0,-1-1 0,0 0 0,0 0 0,0-1 1,9-10-1,-18 21 409,0 1 1,1 0-1,0 0 1,0 0-1,0 0 0,0 0 1,1 0-1,0 0 1,0 0-1,0 0 1,1 0-1,-1-1 0,4 10 1,-2-5-202,0-1 0,1 0-1,1 0 1,-1 0 0,1-1 0,1 1 0,-1-1 0,1 0-1,0 0 1,7 7 0,82 74 984,-89-84-1212,-1 0-1,1 0 1,0 0 0,1-1-1,-1 0 1,0 0 0,1 0-1,0-1 1,0 0-1,-1 0 1,1 0 0,1-1-1,-1 0 1,0 0 0,0-1-1,7 1 1,-4-1-447,-1-1 1,0 0 0,1 0-1,-1 0 1,0-1-1,0 0 1,0-1-1,0 0 1,0 0-1,-1-1 1,9-5-1,18-15-3013</inkml:trace>
</inkml:ink>
</file>

<file path=ppt/ink/ink95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9.6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27 6784,'-2'-19'3918,"1"14"646,12 3-887,-10 3-3580,1 0 0,-1 0 0,0 0 0,1 0 0,-1 0-1,0 0 1,0 1 0,0-1 0,0 0 0,0 1 0,0-1-1,0 1 1,0-1 0,-1 1 0,1-1 0,-1 1 0,1 0 0,-1-1-1,0 1 1,1 2 0,10 48 1404,-10-50-1345,39 203 2553,-10 74-1343,43 261-701,-53-400-520,-18-123-106,0-4-14,0 0 0,0 0 0,1 0 0,5 14 0,-7-25-37,0 0 0,-1 1 0,1-1 0,1 0 0,-1 0 0,0 0 1,0 0-1,1 0 0,-1 0 0,1 0 0,0-1 0,-1 1 1,1-1-1,0 1 0,0-1 0,0 1 0,0-1 0,0 0 0,0 0 1,1 0-1,-1 0 0,0 0 0,0-1 0,1 1 0,-1-1 1,1 1-1,-1-1 0,0 0 0,3 0 0,12-4-431,-1 0 0,1-2-1,-1 1 1,0-2 0,-1 0-1,0-1 1,27-19 0,4 0-1557,58-33 314,-60 28 2454</inkml:trace>
</inkml:ink>
</file>

<file path=ppt/ink/ink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1.5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188 0 5504,'-9'8'2688,"9"79"-3968,0-55 5504,-9 21-4096,-5 6 0,-6 8-128,-3-5 0,-6 10-896,-3-7 0,4-9-512,5-21 128</inkml:trace>
</inkml:ink>
</file>

<file path=ppt/ink/ink95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09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7680,'5'8'3840,"9"8"-1536,-10-13 2303,15 4-3967,-4 2 128,27-2 128,-4 2 128,19-9-1536,-11 0 0,16-9-256,-10 6 0,-1-10-1920,-8 10 129</inkml:trace>
</inkml:ink>
</file>

<file path=ppt/ink/ink95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0.3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7552,'-4'0'3712,"22"16"-2560,-12-16 5375,8 20-6015,-5-8 128,0 11 256,-4-3 128,4 19-1280,-4-7 0,4 7 768,2-9 0,3-1-768,-5-10 128,5 1-1024,0-10 128,4-10-1792,-4 0 1</inkml:trace>
</inkml:ink>
</file>

<file path=ppt/ink/ink95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0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8320,'0'10'4096,"20"-13"-11776,-20 3 6272,3 0 640,-3 0 0</inkml:trace>
</inkml:ink>
</file>

<file path=ppt/ink/ink95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1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14 482 7680,'-3'3'4439,"3"14"-135,3 17-1762,4 6-1813,-7-33-660,0 1 0,1-1 0,1 0 0,-1 0 0,1 0 0,0 0 1,0 0-1,1 0 0,0 0 0,0-1 0,1 1 0,0-1 0,0 0 0,0 0 0,10 9 0,-3-6-8,0-1 0,0 0-1,1-1 1,0-1-1,0 1 1,1-2 0,0 0-1,0-1 1,0 0 0,0 0-1,0-2 1,1 0-1,-1 0 1,1-1 0,0-1-1,13-1 1,-18 0-78,0 1 0,0-2 0,0 1 1,-1-1-1,1-1 0,0 0 0,-1 0 0,0 0 0,0-1 1,0 0-1,0-1 0,-1 0 0,1 0 0,-1-1 0,-1 1 1,1-2-1,-1 1 0,0-1 0,0 0 0,-1 0 0,0 0 1,0-1-1,-1 1 0,0-1 0,0-1 0,3-9 0,-3 1-23,0-2-1,-1 1 1,-1 0 0,-1-1-1,-1 1 1,0-1-1,-1 1 1,-1 0-1,-1-1 1,-1 1-1,-10-31 1,5 20-16,-2 1 1,-1 1-1,-2 0 1,0 0-1,-1 1 0,-27-32 1,29 43 77,0 2 0,-1-1 0,0 2 0,-1 0 0,0 0 0,-1 2 0,-1 0 0,-21-10 0,26 14 20,0 1 0,0 1 0,-1 0 1,1 0-1,-1 1 0,1 1 0,-1 0 0,0 1 1,0 0-1,0 1 0,0 0 0,-19 4 0,10 6 137,22-10-172,0 1 1,-1-1 0,1 0-1,0 1 1,0-1 0,0 0-1,0 1 1,0-1-1,0 0 1,0 1 0,0-1-1,0 0 1,1 1 0,-1-1-1,0 0 1,0 1 0,0-1-1,0 0 1,0 1 0,1-1-1,-1 0 1,0 1 0,0-1-1,0 0 1,1 0 0,-1 1-1,0-1 1,0 0 0,1 0-1,-1 1 1,0-1 0,1 0-1,0 0 1,34 14 471,37-8 844,136-5 0,-17-2-3735,-138 2-2324,-33-1 1665</inkml:trace>
</inkml:ink>
</file>

<file path=ppt/ink/ink95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2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182 354 7936,'9'5'4519,"3"1"-3314,-1-4 3417,-9-2-3193,-3 4-1304,1 0 0,0 0 0,0 0-1,1 0 1,-1 0 0,1 0 0,0 0 0,0-1-1,0 1 1,0 0 0,1 0 0,-1-1-1,1 1 1,0-1 0,0 1 0,1-1-1,-1 0 1,1 0 0,-1 0 0,1 0 0,0-1-1,0 1 1,0-1 0,1 1 0,-1-1-1,0 0 1,1 0 0,-1-1 0,1 1-1,0-1 1,0 0 0,0 1 0,-1-2 0,5 2-1,4-1 3,-1-1 0,0 0-1,1 0 1,-1-1-1,0 0 1,0-1 0,0-1-1,0 1 1,0-2 0,15-6-1,-10 3-91,0-1 0,0-1-1,-1 0 1,0-1 0,-1-1-1,0-1 1,0 0 0,-2 0 0,1-1-1,15-23 1,-23 30-78,-1 0 1,0 0-1,-1-1 1,0 0-1,0 1 0,0-1 1,-1-1-1,0 1 1,0 0-1,-1 0 1,0-1-1,0 1 0,0 0 1,-1-1-1,-1 1 1,1-1-1,-1 1 0,0 0 1,-1-1-1,0 1 1,0 0-1,0 0 1,-1 0-1,0 0 0,0 1 1,-9-13-1,6 10-50,-1 1-1,-1 0 0,1 0 1,-1 0-1,0 1 0,-1 0 0,0 1 1,0 0-1,-1 0 0,1 1 1,-1 0-1,0 1 0,0 0 1,-1 0-1,1 1 0,-1 1 1,0 0-1,0 0 0,0 1 1,0 0-1,0 1 0,-18 2 1,4 0 0,0 0 1,0 2-1,0 0 1,0 2-1,0 1 1,1 1 0,0 1-1,-28 15 1,39-17-7,0 1 0,0 0 0,0 1 0,1 0 0,0 1 0,-10 11 1,19-17 56,1-1 1,-1 0-1,0 1 1,1-1-1,0 1 1,0 0-1,0-1 1,0 1-1,1 0 1,0 0-1,-2 5 1,3-7 16,0 1 1,0-1-1,0 0 1,0 0-1,1 1 1,-1-1-1,0 0 1,1 0 0,0 0-1,-1 1 1,1-1-1,0 0 1,0 0-1,0 0 1,0 0-1,1 0 1,-1-1 0,1 1-1,-1 0 1,1-1-1,2 4 1,3-1-34,-1 1 0,1-1 0,-1 0 0,1-1 0,1 1 0,-1-1 0,0-1 0,1 1 0,-1-1 0,1-1 0,8 2 0,12 0-57,44-1 1,-59-2 121,8-1-5,1-1-1,-1 0 1,1-2-1,-1 0 1,0-2-1,37-14 1,-18 6 30,119-53 1397,-155 66-725,-10 27 854,5-15-1300,-1-1 0,1 1 0,1 0 0,0 0 1,1 0-1,0 0 0,1-1 0,0 1 0,0 0 0,5 11 1,-4-14-185,-1-1 1,2 0-1,-1 1 1,1-2-1,0 1 1,0 0-1,1-1 1,0 0-1,0 0 1,1 0-1,-1 0 1,1-1-1,0 0 1,1 0-1,8 4 1,-3-3-237,1 0 0,0-1 1,0 0-1,0-1 1,1-1-1,-1 0 1,1-1-1,0 0 1,0-1-1,0-1 1,0 0-1,0-1 1,24-4-1,15-8-2888,-5 2-300</inkml:trace>
</inkml:ink>
</file>

<file path=ppt/ink/ink95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2.7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129 357 7680,'-1'0'278,"0"0"-1,0 1 1,1-1 0,-1 0-1,0 1 1,0-1 0,1 1 0,-1 0-1,0-1 1,1 1 0,-1-1 0,0 1-1,1 0 1,-1 0 0,1-1 0,-1 1-1,1 0 1,-1 0 0,1 0 0,0-1-1,-1 1 1,1 0 0,0 0 0,0 0-1,0 0 1,0 0 0,0 0 0,0 0-1,0 1 1,1 0-28,-1-1 0,1 1 1,0 0-1,0-1 0,1 1 0,-1-1 1,0 1-1,0-1 0,1 0 0,-1 1 1,1-1-1,-1 0 0,1 0 0,-1 0 1,1 0-1,3 1 0,10 4-41,-1-1-1,1 0 1,1-1-1,-1-1 1,0-1-1,1 0 1,-1-1 0,1 0-1,0-1 1,-1-1-1,1-1 1,-1 0-1,1-1 1,-1 0-1,26-10 1,-13 3-87,-1-2-1,1 0 1,-2-2-1,0 0 1,-1-2-1,0-1 1,32-30-1,-49 40-116,0-1 0,-1 0 0,0-1 0,0 0 0,-1 0-1,0 0 1,5-12 0,-9 16-15,0-1 1,0 1-1,0 0 0,0-1 1,-1 1-1,0-1 0,0 0 1,-1 1-1,0-1 0,0 0 0,0 0 1,-1 1-1,1-1 0,-3-7 1,1 8-15,-1 0 0,0 1 0,0-1 0,0 1 0,0 0 0,-1 0 1,1 0-1,-1 0 0,0 1 0,0 0 0,0-1 0,-1 1 0,1 1 1,-1-1-1,0 1 0,1 0 0,-1 0 0,0 0 0,0 0 0,-8 0 0,-15-5-132,-1 1 0,-38-2-1,54 7 104,-7-1-47,1 1-1,-1 1 1,0 0 0,0 2 0,1 0 0,-1 2 0,1 0 0,0 1 0,0 0 0,0 2 0,1 0-1,-23 13 1,22-11-115,0 1-1,0 1 1,1 0-1,0 1 1,1 2 0,1-1-1,0 2 1,1 0-1,-24 30 1,36-40 5,-1 1 1,1 1-1,0-1 1,1 0-1,0 1 1,0-1-1,0 1 1,-1 12-1,3-16 67,-1 1-1,1-1 1,0 0-1,1 1 0,-1-1 1,0 1-1,1-1 1,0 0-1,0 1 1,0-1-1,0 0 0,1 0 1,-1 0-1,1 0 1,-1 0-1,1 0 0,0 0 1,1 0-1,3 3 1,0-1-263,1-1 1,-1 0 0,1-1-1,0 1 1,14 3 0,38 14-2155</inkml:trace>
</inkml:ink>
</file>

<file path=ppt/ink/ink95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3.3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12 3712,'-1'-12'2701,"6"15"1126,-4-3-3675,0 1 0,-1-1 0,1 1 0,0-1 0,0 1 1,-1 0-1,1-1 0,0 1 0,-1 0 0,1 0 0,-1-1 1,1 1-1,-1 0 0,1 0 0,-1 0 0,0 0 0,1 0 0,-1-1 1,0 1-1,0 0 0,0 0 0,0 0 0,0 2 0,1 33 1248,-2-6-1310,17 188 4368,10 70-1322,-19-208-2666,22 171 451,-20-204-847,1 0-1,3 0 1,23 59 0,-32-97-266,0 0 0,1-1 0,-1 1 0,2-1 0,-1 0 0,11 12 0,-15-19 92,-1-1 0,1 1 0,0-1 0,-1 0 0,1 1 0,0-1 1,-1 1-1,1-1 0,0 0 0,-1 0 0,1 1 0,0-1 0,0 0 0,-1 0 1,1 0-1,0 0 0,0 0 0,-1 0 0,1 0 0,0 0 0,0 0 1,-1 0-1,1 0 0,0 0 0,0 0 0,-1-1 0,1 1 0,0 0 1,0-1-1,-1 1 0,1 0 0,-1-1 0,1 1 0,0-1 0,-1 1 0,1-1 1,-1 1-1,1-1 0,-1 0 0,1 1 0,0-2 0,17-28-4032,-17 28 3755,9-19-2716</inkml:trace>
</inkml:ink>
</file>

<file path=ppt/ink/ink95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3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20 427 8832,'-14'13'4352,"9"45"-4608,5-47 8191,5 17-7807,-1-8 128,6 10-128,-6-1 128,19-3-512,-4-1 0,19-11-512,-10-1 0,20-20-1920,-10 1 1</inkml:trace>
  <inkml:trace contextRef="#ctx0" brushRef="#br0" timeOffset="1">207 0 9344,'-18'7'4608,"41"2"-10752,-17-9 7296,8 4-3328,0-1 0</inkml:trace>
</inkml:ink>
</file>

<file path=ppt/ink/ink95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4.1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12 8576,'-6'-11'4224,"12"18"-4992,-6-7 8575,5 16-7423,-2-5 128,8 24 128,-7-10 0,5 21-896,1-6 0,8-1 384,-4-4 128,20-8-1024,-6-2 128,13-22-2176,-7-3 129</inkml:trace>
</inkml:ink>
</file>

<file path=ppt/ink/ink95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4.4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16 8320,'-32'-3'4096,"46"-3"-4992,-14 6 5632,18 0-8064,1 0 128,4-3-768,-3-1 0</inkml:trace>
</inkml:ink>
</file>

<file path=ppt/ink/ink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1.21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57 4864,'29'-14'2432,"42"-1"-2944,-44 3 4608,17 7-4096,12-1 128,5 2-1408,-7 4 0,-8 0 512,-19 0 0</inkml:trace>
</inkml:ink>
</file>

<file path=ppt/ink/ink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2.3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108 315 4608,'-66'13'2026,"64"-13"-1915,0 1-1,0 0 0,0 0 1,0 0-1,1 0 0,-1 1 1,0-1-1,1 0 0,-1 1 1,0-1-1,1 1 0,0 0 1,-1-1-1,1 1 0,0 0 1,0 0-1,0 0 0,0 0 0,0 0 1,0 0-1,1 0 0,-1 0 1,1 0-1,-1 0 0,1 0 1,0 1-1,0-1 0,0 0 1,0 0-1,0 0 0,1 0 1,-1 0-1,1 1 0,-1-1 1,1 0-1,0 0 0,-1 0 0,3 2 1,-1 3 24,1 0 0,0 0 0,1 0 0,-1-1 0,1 1 0,1-1 0,-1 0 0,1 0 1,9 9-1,-3-7-75,0-1 0,0 0 0,0-1 0,1 0 1,0-1-1,0 0 0,1-1 0,-1 0 0,1-1 0,24 3 1,-16-4 74,-1-2 0,1 0 0,-1-1 0,1-1 0,-1-1 0,30-9 0,-21 4-17,-1-2 1,0-1 0,-1-1 0,0-1-1,-1-2 1,0 0 0,-1-2 0,-1-1-1,31-29 1,-50 43-103,-1-1 0,1 0 0,-1 0 0,0 0 0,-1-1 0,1 1 0,-1-1 0,0 0 0,0 0-1,-1 0 1,0 0 0,0 0 0,0-1 0,-1 1 0,0-1 0,0 1 0,0-1 0,-1 1 0,0-1 0,-1 1 0,1-1 0,-1 1-1,-1-1 1,1 1 0,-1 0 0,0-1 0,0 1 0,-1 0 0,-5-10 0,1 5-14,0 1 0,-1-1 1,0 1-1,0 1 0,-1-1 1,-1 1-1,0 1 0,0 0 0,0 0 1,-1 1-1,0 0 0,0 1 1,-1 1-1,-15-6 0,-1 3-52,0 1 1,0 1-1,-1 1 0,0 2 0,0 1 1,0 1-1,0 2 0,0 0 0,0 3 0,0 0 1,0 1-1,1 2 0,0 1 0,-34 15 1,55-20 0,1 1 1,-1-1 0,1 1-1,0 1 1,0-1 0,1 1 0,-1 0-1,1 0 1,0 0 0,0 1 0,1 0-1,0 0 1,0 0 0,-5 11-1,8-14 15,0 0-1,0 0 0,0 0 0,0 0 1,0 0-1,1 0 0,-1 0 0,1 1 0,0-1 1,0 0-1,1 0 0,-1 1 0,0-1 1,1 0-1,0 0 0,0 0 0,0 0 0,0 0 1,0 0-1,1 0 0,-1 0 0,1 0 1,0-1-1,0 1 0,0-1 0,0 1 0,0-1 1,0 0-1,1 0 0,-1 0 0,1 0 1,0 0-1,-1 0 0,5 1 0,10 6-112,1-2-1,-1 0 1,1-1-1,0 0 0,1-2 1,-1 0-1,37 2 1,-14-4-7,0-1 0,64-9 0,-62 2 200,0-1 0,0-2 0,-1-2 1,0-2-1,70-33 0,-111 46-27,-1 0-1,1 0 1,-1 0 0,1 0 0,0 0-1,-1 0 1,1 0 0,-1 0-1,1 0 1,-1 0 0,1 0-1,-1 0 1,1 0 0,-1 1 0,1-1-1,-1 0 1,0 0 0,1 1-1,-1-1 1,1 0 0,-1 1-1,1-1 1,-1 0 0,0 1 0,1-1-1,-1 0 1,0 1 0,0-1-1,1 1 1,-1-1 0,0 1 0,0-1-1,1 1 1,-1-1 0,0 1-1,0-1 1,0 1 0,0-1-1,0 1 1,0-1 0,0 1 0,0-1-1,0 1 1,0-1 0,0 1-1,0 0 1,0 34 462,0-30-326,0 18 183,0 0 0,2 0 1,0 1-1,2-2 0,6 27 1,-6-40-290,-1 0 0,1-1 0,0 1 0,1-1 0,0 1 0,0-1 0,1-1 1,0 1-1,0-1 0,1 0 0,0 0 0,0-1 0,1 0 0,-1 0 0,11 5 1,-2-2-394,1 0 1,0-2-1,0 1 1,1-2-1,0 0 1,0-2-1,1 0 1,-1 0-1,32 0 1,-6-3-1598</inkml:trace>
</inkml:ink>
</file>

<file path=ppt/ink/ink96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4.8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 81 8448,'-1'0'143,"-1"0"0,1 0 1,0 1-1,-1-1 1,1 0-1,0 1 0,-1-1 1,1 1-1,0 0 0,0-1 1,0 1-1,-1 0 1,1 0-1,0-1 0,0 1 1,0 0-1,0 0 0,0 0 1,0 1-1,1-1 0,-1 0 1,0 0-1,1 0 1,-1 1-1,0-1 0,1 0 1,0 0-1,-1 1 0,1-1 1,0 1-1,-1-1 1,1 0-1,0 1 0,0-1 1,0 1-1,0-1 0,1 0 1,-1 1-1,1 1 0,0 13 1158,1 1 0,8 29 0,-1-5-720,-9-28-325,1 1 0,1-1 0,0 0 0,1 0 0,1 0 0,-1 0 0,2 0 0,0-1 0,1 1 0,0-1 0,9 12 0,-15-22-107,-9-40-21,6 20-131,1 0 0,1-1-1,0 1 1,2-1-1,0 1 1,1 0 0,0-1-1,2 1 1,0 0-1,1 0 1,1 1 0,10-22-1,-11 30 47,-1 1-1,1 0 0,0 0 0,1 1 1,0-1-1,0 1 0,0 1 1,1-1-1,0 1 0,0 0 0,13-7 1,-13 9 24,0 1 0,0 0 0,0 1 0,1-1 0,-1 1 0,1 1 0,-1-1 0,1 1 0,0 1 0,-1 0 0,1 0 0,0 0 0,0 1 0,-1 0 0,14 4 0,-10-2 15,0 1 0,-1 0-1,0 1 1,1 0 0,-1 1-1,-1 0 1,1 0 0,-1 1 0,-1 1-1,1-1 1,-1 1 0,0 1-1,8 11 1,8 14 6,-1 1 0,22 49 0,-39-74-190,-1 1-1,0 0 1,-1 1 0,0-1-1,-1 1 1,-1-1-1,1 1 1,-2 0 0,1 20-1,-2-30-44,0-1-1,0 1 1,1-1-1,-1 1 1,0-1-1,1 1 1,-1-1-1,1 1 1,0-1 0,0 1-1,-1-1 1,1 0-1,0 1 1,0-1-1,0 0 1,0 0-1,0 0 1,1 0-1,-1 0 1,0 0-1,0 0 1,1 0-1,-1 0 1,0 0-1,1-1 1,-1 1-1,1-1 1,-1 1 0,1-1-1,-1 1 1,1-1-1,0 0 1,-1 0-1,1 0 1,-1 0-1,1 0 1,-1 0-1,1 0 1,0-1-1,-1 1 1,1 0-1,-1-1 1,1 1-1,-1-1 1,3-1-1,10-4-2923</inkml:trace>
</inkml:ink>
</file>

<file path=ppt/ink/ink96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5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8832,'1'-1'241,"-1"0"1,1 0-1,0 0 1,0 0-1,0 0 0,0 0 1,0 0-1,0 1 1,1-1-1,-1 1 1,0-1-1,0 1 1,0-1-1,1 1 1,-1-1-1,0 1 0,0 0 1,1 0-1,-1 0 1,0 0-1,1 0 1,-1 0-1,0 0 1,0 0-1,1 0 0,-1 1 1,0-1-1,1 0 1,-1 1-1,0-1 1,0 1-1,0 0 1,0-1-1,0 1 1,0 0-1,2 1 0,0 0 75,1 1 0,-1 0 0,1 0 0,-1 0-1,0 0 1,0 0 0,-1 1 0,5 7-1,8 25 139,-2 1 0,-2 1 0,9 49 0,-14-59 56,49 354 1902,-12-64-1006,-38-291-1424,-2-6-43,1-1 0,0 0 0,2 0 0,0 0 0,15 30 0,-20-48 4,0 0 0,0 0 0,0 0 0,0 0 0,0-1 1,1 1-1,-1 0 0,1-1 0,-1 1 0,1-1 0,0 1 0,0-1 0,0 0 0,-1 0 0,1 0 0,0 0 0,0 0 0,0 0 0,1-1 0,-1 1 0,0 0 0,0-1 0,0 0 0,4 1 0,-3-2-309,0 0-1,0 1 0,0-1 0,0 0 1,0 0-1,-1-1 0,1 1 1,0 0-1,0-1 0,-1 0 0,0 0 1,1 1-1,-1-2 0,0 1 0,0 0 1,4-5-1,8-9-2854</inkml:trace>
</inkml:ink>
</file>

<file path=ppt/ink/ink96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5.5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7 4480,'-18'-7'2176,"13"11"1024,5-4 1024,34 0-2944,-2 0 127,19 0 641,-8 0 128,42 3-2688,-19 3 128,28-6 1536,-19 0 128,14 3-1536,-18 1 0,-6-8-1408,-8 1 0,-16 3-1407,-7 0 127</inkml:trace>
</inkml:ink>
</file>

<file path=ppt/ink/ink96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6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3 178 2560,'0'-1'47,"-1"0"1,1 0-1,-1 0 1,1 0-1,0 0 1,0 0-1,0-1 1,-1 1-1,1 0 0,0 0 1,0 0-1,1 0 1,-1 0-1,0 0 1,0 0-1,0 0 1,1 0-1,-1 0 1,0 0-1,1 0 1,-1 0-1,1 0 0,0 0 1,-1 0-1,1 0 1,0 0-1,-1 0 1,1 1-1,0-1 1,0 0-1,1 0 1,0-2 97,-1 2-111,-1 1 0,0-1 1,0 1-1,1 0 0,-1-1 0,0 1 1,1 0-1,-1-1 0,0 1 0,1 0 1,-1-1-1,0 1 0,1 0 1,-1-1-1,1 1 0,-1 0 0,1 0 1,-1 0-1,1 0 0,-1-1 0,1 1 1,-1 0-1,0 0 0,1 0 0,-1 0 1,1 0-1,-1 0 0,1 0 0,-1 0 1,1 0-1,-1 0 0,1 1 1,-1-1-1,1 0 0,-1 0 0,1 0 1,-1 1-1,1-1 0,-1 0 0,0 0 1,1 1-1,-1-1 0,1 0 0,-1 1 1,0-1-1,1 0 0,-1 1 0,0 0 1,17 27 3259,-8-12-2102,-3-8-524,0 0 1,-1 1-1,0 0 0,0 0 0,-1 0 1,6 19-1,0-1 521,1 1-590,1 0 1,2-1 0,1 0-1,0-2 1,2 0 0,1 0-1,2-2 1,37 37 0,-36-35 21,-17-20-154,-11-26-83,-17-37-290,-46-80 0,-3-6-218,69 137 115,1 0 1,1-1 0,-1 0 0,1 0 0,1 1 0,-1-1 0,1 0 0,1-1-1,-1 1 1,1 0 0,1 0 0,2-13 0,-2 16 0,0 0 0,1 0-1,0 1 1,0-1 0,1 0 0,-1 1 0,1-1-1,0 1 1,0 0 0,0 0 0,1 0 0,-1 1 0,1-1-1,0 1 1,0 0 0,1 0 0,-1 0 0,0 0 0,1 1-1,9-4 1,11-2-196,1 1-1,-1 2 0,1 1 0,0 0 0,1 2 1,-1 1-1,0 2 0,0 0 0,40 7 0,-31 6-2701,-34-13 2698,0 0 0,0 0 0,0 0 0,0 0 0,0 0 0,-1 0 0,1 0 0,0 0 0,0 0 0,-1 0 0,1 1 0,0-1 0,-1 0 0,0 0 0,1 1 0,-1-1 0,0 0 0,1 1 0,-1-1 0,0 3 0,0 9-2629</inkml:trace>
</inkml:ink>
</file>

<file path=ppt/ink/ink96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6.6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88 261 8064,'4'27'3501,"7"31"4705,-10-55-8075,0 0 0,1 1 0,0-1 0,0 0 0,0 0 0,0 0 0,0 0 0,0-1 0,1 1 0,0 0-1,-1-1 1,1 0 0,0 0 0,0 0 0,3 2 0,9 3 43,0 0 1,0-1-1,1-1 1,0 0-1,0-1 1,27 3-1,100-1 1180,-116-7-1326,-16 1 4,0-1 0,0 0 0,0 0 0,0-2 0,0 1 0,0-1 0,-1-1 0,1 0 0,-1 0 0,0-1 0,-1-1 0,1 0 0,-1 0 0,0 0 0,0-1 0,-1-1 0,0 1 0,0-1 0,12-18 0,-16 22-29,-2-1 1,1 0 0,0 0-1,-1-1 1,0 1-1,0 0 1,-1-1 0,0 1-1,1-1 1,-2 1 0,1-1-1,-1 0 1,0 1 0,0-1-1,0 0 1,-1 1 0,0-1-1,-2-7 1,-1 0 1,-1 1 1,0 0-1,-1 0 0,0 0 1,0 1-1,-15-18 0,14 20-5,0 1 0,-1 0 0,0 0 0,-1 1 0,0 0 0,0 0 0,0 1 0,-1 0 0,0 1 0,0 0 0,0 0 0,-13-3 0,21 8 0,-16-7-40,-1 2-1,0 0 1,0 1-1,0 1 1,-1 0 0,1 2-1,-1 0 1,1 2-1,-1 0 1,1 1-1,-20 4 1,23-2-29,0 0-1,0 0 1,0 1 0,1 1-1,0 1 1,0 0 0,0 1-1,1 1 1,1 0 0,-1 1-1,1 0 1,-21 22 0,31-28-175,0 0 1,0 0 0,1 0 0,-1 1 0,1-1-1,0 0 1,0 1 0,0 0 0,1-1 0,0 1-1,0 0 1,0 0 0,0-1 0,1 1 0,0 0 0,0 0-1,0 0 1,1 0 0,-1 0 0,1 0 0,0-1-1,1 1 1,-1 0 0,1-1 0,0 1 0,0-1-1,0 0 1,1 1 0,-1-1 0,1 0 0,0 0-1,0-1 1,1 1 0,-1-1 0,1 1 0,0-1 0,0 0-1,0-1 1,6 4 0,34 20-2850</inkml:trace>
</inkml:ink>
</file>

<file path=ppt/ink/ink96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7.39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8 247 6016,'0'1'261,"-1"-1"1,1 0-1,-1 1 0,1-1 1,-1 0-1,1 1 0,-1-1 1,1 1-1,-1-1 0,1 1 1,0-1-1,-1 1 1,1 0-1,0-1 0,-1 1 1,1-1-1,0 1 0,0 0 1,0-1-1,-1 1 1,1-1-1,0 1 0,0 0 1,0-1-1,0 1 0,0 0 1,0-1-1,1 2 0,15 16 5589,-6-10-7120,5 5 1525,1 0 0,1-1 0,0-1 0,0-1 0,1 0 0,0-2 0,1 0 0,0 0 0,0-2 0,0-1 0,1 0 0,0-1 0,0-1 0,0-1 0,0-1 0,1-1 0,-1-1 0,0 0 0,0-2 0,24-5 0,-14 2-40,0-2 0,-1-1 0,38-16-1,-57 20-178,0 0 0,0 0-1,0-2 1,0 1 0,-1-1-1,0 0 1,0-1-1,-1 0 1,0 0 0,-1-1-1,0 0 1,8-13 0,-13 18-31,1 0 0,-1 0 0,-1-1 0,1 1 1,-1 0-1,1-1 0,-1 1 0,0-1 1,-1 0-1,1 1 0,-1-1 0,0 0 1,0 1-1,-1-1 0,1 0 0,-1 1 0,0-1 1,0 1-1,0-1 0,-4-7 0,0 4-3,0-1 0,0 1 0,-1 0 0,0 0 0,0 1 0,-1-1 1,0 1-1,-11-8 0,8 8 6,-1 0 1,0 0 0,0 1 0,0 1 0,-1 0-1,1 0 1,-1 1 0,-1 1 0,1 0 0,0 0-1,-16 0 1,-8 1-94,0 1 0,-51 5 0,60-1-83,0 0-1,0 2 1,-38 12-1,53-14-30,1 2 0,0-1 0,0 2-1,0 0 1,1 0 0,-1 0-1,1 1 1,1 1 0,-14 13 0,21-19 95,0 0 1,1 0-1,-1 0 1,1 0-1,-1 0 1,1 0-1,0 0 1,-1 1 0,1-1-1,1 0 1,-1 1-1,0-1 1,0 1-1,1-1 1,0 1-1,-1-1 1,1 1-1,0 0 1,0-1-1,0 1 1,1-1-1,-1 1 1,1-1 0,-1 1-1,1-1 1,0 1-1,0-1 1,1 4-1,2-1-312,0 1-1,0-1 0,0 0 0,0 1 1,1-2-1,0 1 0,0-1 0,0 0 1,9 6-1,22 12-2292</inkml:trace>
</inkml:ink>
</file>

<file path=ppt/ink/ink96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8.3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3712,'2'1'513,"-1"0"1,0 0 0,0 1-1,0-1 1,0 1-1,0-1 1,0 1-1,0-1 1,0 1-1,0-1 1,-1 1-1,1 0 1,-1 0 0,1-1-1,0 4 1,7 50 1699,-2 51-974,-7 26 1263,17 382 1332,-11-474-3795,1 0 0,2-1 1,19 57-1,-24-86-38,1 0-1,0 0 1,1 0 0,0 0 0,0-1-1,1 0 1,0 0 0,1 0-1,-1-1 1,2 0 0,-1 0-1,1-1 1,1 0 0,-1 0 0,1-1-1,0 0 1,0-1 0,14 6-1,-17-9-5,0-1-1,0 0 1,-1-1-1,1 1 1,0-1-1,0 0 1,0-1-1,0 1 1,0-1-1,0 0 1,-1-1-1,1 1 1,0-1-1,-1 0 0,0-1 1,1 1-1,-1-1 1,0 0-1,0-1 1,0 1-1,-1-1 1,9-8-1,4-5-49,0-1-1,-1-1 0,-1-1 1,16-26-1,-25 37 40,16-25-50,-1-1 1,19-47-1,-39 72 240,-7 11-57,5 0-98,-1 0 0,1 0 0,0 1 0,0-1 0,0 0 0,0 1 1,0-1-1,1 1 0,-1-1 0,0 1 0,1-1 0,-1 1 1,1-1-1,-1 1 0,1 3 0,-1 5 75,0 1 1,1 0-1,1 0 0,0 0 0,0-1 1,1 1-1,6 18 0,-6-23-61,0 0-1,1 0 0,-1 0 0,1-1 0,1 1 0,-1-1 1,1 0-1,0 0 0,0 0 0,1 0 0,-1-1 0,1 0 1,0 0-1,0 0 0,0 0 0,7 2 0,3 1-5,0-1 0,0 0 0,1-2 1,0 1-1,0-2 0,0 0 0,1-1 0,-1-1 0,0 0 0,1-1 0,-1-1 0,1-1 0,23-5 0,-30 5-70,0 0-1,0-1 1,0-1 0,-1 0-1,1 0 1,-1-1 0,0 0-1,-1-1 1,1 0-1,-1 0 1,0 0 0,0-1-1,-1-1 1,0 1 0,-1-1-1,1 0 1,-1-1-1,-1 1 1,0-1 0,0 0-1,-1-1 1,7-17 0,-7 12 28,1-1 1,-2 1 0,0-1 0,-1 0 0,0 1-1,-2-1 1,0 0 0,-2-22 0,2 37 21,0 1 1,0-1 0,0 1 0,0-1 0,0 1 0,0-1-1,0 1 1,0-1 0,0 1 0,0-1 0,-1 1 0,1-1-1,0 1 1,0-1 0,0 1 0,-1-1 0,1 1-1,0 0 1,-1-1 0,1 1 0,0-1 0,-1 1 0,1 0-1,0-1 1,-1 1 0,1 0 0,-1-1 0,1 1 0,-1 0-1,1 0 1,-1-1 0,1 1 0,-1 0 0,1 0-1,-1 0 1,0 0 0,-10 16 289,-3 29 247,12-32-394,1-1-1,0 1 0,1-1 0,0 1 1,1 0-1,1-1 0,0 1 0,0-1 1,2 0-1,-1 0 0,1 0 0,1 0 1,0 0-1,1-1 0,7 12 1,-3-8-185,1-1 1,0 0 0,1 0 0,1-1 0,0 0 0,0-2 0,1 1 0,1-1 0,26 14 0,-39-23-188,1-1 0,-1 0-1,1 1 1,0-1 0,0 0-1,0 0 1,-1 0 0,1 0-1,0-1 1,0 1 0,0-1 0,0 0-1,0 0 1,0 0 0,0 0-1,0-1 1,0 1 0,3-1-1,18-5-3105</inkml:trace>
</inkml:ink>
</file>

<file path=ppt/ink/ink96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9.0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18 5504,'0'0'95,"-1"0"0,1 0 0,0 0-1,0 0 1,0-1 0,-1 1 0,1 0 0,0 0 0,0 0 0,0-1 0,0 1 0,-1 0-1,1 0 1,0-1 0,0 1 0,0 0 0,0 0 0,0-1 0,0 1 0,0 0 0,0-1-1,0 1 1,0 0 0,0 0 0,0-1 0,0 1 0,0 0 0,0-1 0,0 1 0,0 0-1,0 0 1,0-1 0,0 1 0,0 0 0,1 0 0,-1-1 0,0 1 0,0 0 0,0 0-1,0 0 1,1-1 0,-1 1 0,0 0 0,0 0 0,1 0 0,-1-1 0,0 1 0,0 0-1,1 0 1,22-6 3919,37 6 454,48 20-3761,-49-7 43,1-2 0,1-3 1,-1-2-1,70-4 1,-79-10-552,-50 8-188,1 0-1,-1 0 1,0 0-1,1 0 0,-1-1 1,0 1-1,1 0 0,-1-1 1,0 1-1,1 0 1,-1-1-1,0 0 0,0 1 1,0-1-1,0 0 1,0 0-1,1 1 0,-1-1 1,-1 0-1,1 0 1,0 0-1,0 0 0,0 0 1,0-1-1,-1 1 0,1 0 1,0-2-1,-2 2 4,0 0-1,1 0 1,-1 0-1,-1 0 1,1 0-1,0 0 1,0 0 0,0 1-1,0-1 1,-1 0-1,1 1 1,0-1-1,-1 1 1,1-1-1,0 1 1,-1 0-1,1 0 1,0-1-1,-1 1 1,1 0-1,-1 0 1,1 0-1,0 1 1,-1-1-1,1 0 1,-1 0 0,-1 1-1,-39 9 142,14 0-82,-1 1 0,-43 23 0,65-30-62,0 1 1,0 0 0,0 0 0,0 0 0,1 1-1,0 0 1,0 0 0,0 1 0,1 0-1,0 0 1,1 0 0,-1 0 0,-4 13 0,1-1 18,1 1 1,1 1 0,-6 33 0,11-44-9,0-1-1,1 1 1,0-1 0,0 0 0,1 1-1,1-1 1,0 1 0,0-1 0,1 0-1,5 14 1,-1-8 64,0 1-1,1-1 1,0 0-1,1-1 1,18 22-1,-21-30-55,0 0 1,0-1-1,1 1 1,0-1-1,0 0 1,0-1-1,1 1 0,-1-2 1,1 1-1,0-1 1,0 0-1,0-1 0,14 3 1,-1-2-410,-1-1 0,1-1 0,0-1 1,36-5-1,-42 3-881,0-1 0,0 0 1,28-12-1,-9-1-1961</inkml:trace>
</inkml:ink>
</file>

<file path=ppt/ink/ink96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19.6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24 5376,'1'-1'172,"-1"0"1,0-1 0,1 1-1,0 0 1,-1 0 0,1 0-1,0 0 1,-1 0-1,1 1 1,0-1 0,0 0-1,0 0 1,0 0 0,0 1-1,-1-1 1,1 0-1,1 1 1,-1-1 0,0 1-1,0 0 1,2-1 0,36-5 3662,-24 6-2623,0 1-1,1 1 1,15 4-1,118 28 2437,-148-34-3628,0 1-1,-1-1 1,1 0-1,-1 0 1,1 1 0,-1-1-1,1 0 1,-1 0-1,1 1 1,-1-1-1,0 1 1,1-1-1,-1 0 1,1 1-1,-1-1 1,0 1-1,1-1 1,-1 1-1,0-1 1,0 1-1,1-1 1,-1 1 0,0-1-1,0 1 1,0 0-1,0-1 1,0 1-1,0-1 1,0 1-1,0-1 1,0 1-1,0 0 1,0-1-1,0 1 1,0-1-1,0 1 1,0-1-1,0 1 1,-1-1-1,1 1 1,0-1 0,0 1-1,-1-1 1,1 1-1,0-1 1,-1 1-1,1-1 1,-1 1-1,1-1 1,-1 0-1,1 1 1,0-1-1,-2 1 1,-22 20 333,14-15-282,1 0 0,0 0-1,0 1 1,1 0 0,0 1-1,0 0 1,1 0 0,0 0-1,0 1 1,1 0 0,0 0-1,0 1 1,1 0 0,1 0-1,-5 14 1,2-7 13,0-1 0,2 1 0,0 0 0,1 0 0,-2 20 0,6-32-50,-1 0-1,2 0 1,-1 1 0,0-1 0,1 0-1,0 0 1,0 0 0,1 1 0,0-1-1,-1-1 1,1 1 0,1 0 0,-1 0-1,1-1 1,0 1 0,0-1-1,0 0 1,1 0 0,-1 0 0,1-1-1,0 1 1,5 3 0,-2-3 6,1 1 0,-1-1 0,1 0 1,0-1-1,0 0 0,1 0 0,-1-1 0,1 0 0,-1 0 1,1-1-1,13 0 0,11 0-54,54-8-1,-61 4-139,14-2-608,49-13 0,4-1-3730,-54 14 1271</inkml:trace>
</inkml:ink>
</file>

<file path=ppt/ink/ink96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0.2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89 195 6784,'7'2'843,"0"-1"1,0 0 0,-1 0-1,1 0 1,0-1 0,0 0 0,0 0-1,0-1 1,0 1 0,8-3-1,69-27 3659,-61 21-4781,0 1 167,48-23 434,-68 30-270,-1-1 1,1 1-1,-1 0 1,1-1-1,-1 0 1,0 0-1,0 0 1,0 0 0,0 0-1,0 0 1,0 0-1,-1 0 1,1-1-1,-1 1 1,1-1-1,-1 1 1,0-1-1,0 0 1,0 1 0,-1-1-1,2-5 1,-3 5-24,1 1 0,-1-1 1,1 1-1,-1 0 1,0-1-1,0 1 0,0 0 1,0-1-1,0 1 0,-1 0 1,1 0-1,-1 0 0,1 0 1,-1 0-1,0 1 1,1-1-1,-1 0 0,0 1 1,0-1-1,-1 1 0,1 0 1,0 0-1,0 0 1,-1 0-1,-2-1 0,-4-2 75,0 1-1,-1 1 0,1 0 0,-18-2 1,10 2 11,1 2 1,-1 0-1,0 1 1,0 0-1,1 1 1,-1 1-1,1 1 1,0 1 0,0 0-1,0 0 1,-18 11-1,28-13-83,-1 1 0,1 0 0,0 0-1,0 1 1,1 0 0,-1 0 0,1 0-1,0 1 1,1 0 0,-1 0 0,1 0-1,0 0 1,1 0 0,-1 1 0,1 0-1,1 0 1,-1 0 0,1 0 0,0 0-1,1 0 1,0 0 0,0 1 0,0 14 0,2-8-12,0 1 0,1 0 0,0-1 0,1 1 0,1-1 0,0 0 0,1 0 0,1-1 0,0 1 0,1-1 0,11 17 0,-10-18-76,2 1-1,-1-2 1,1 1 0,1-1 0,0-1-1,1 0 1,0 0 0,0-1 0,1-1-1,0 0 1,1-1 0,0 0 0,0-1-1,20 6 1,-22-9-399,1-1 1,0 0-1,0 0 0,0-1 1,0-1-1,0 0 0,0-1 1,0 0-1,0-1 0,23-7 1,18-8-2639</inkml:trace>
</inkml:ink>
</file>

<file path=ppt/ink/ink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3.0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421 13 3584,'-2'-1'216,"0"-1"0,1 1 0,-1 0 0,0 0-1,0 0 1,0 0 0,-1 0 0,1 0 0,0 0 0,0 1 0,0-1 0,-1 1 0,1 0 0,0-1 0,0 1 0,-1 0 0,1 0-1,0 1 1,0-1 0,-1 0 0,1 1 0,0-1 0,-4 3 0,-71 22 1626,51-15-1698,-40 9-153,-32 11 499,88-26-397,0 0 0,0 0-1,1 2 1,0-1 0,0 1 0,-16 13-1,24-18-82,-1 0 0,1 0 0,0 0-1,0 0 1,0 1 0,-1-1 0,1 0-1,1 1 1,-1-1 0,0 1 0,0-1 0,0 1-1,1-1 1,-1 1 0,1 0 0,-1-1-1,1 1 1,0 0 0,-1-1 0,1 1-1,0 0 1,0-1 0,0 1 0,1 2 0,0-2-7,0 0 1,0 0 0,0 0 0,1 0 0,-1 0 0,1 0-1,-1 0 1,1 0 0,0-1 0,0 1 0,0-1 0,0 1 0,0-1-1,4 3 1,10 3 6,0 0-1,1-1 0,29 6 0,-32-8 58,84 18 374,159 14 0,-22-5 234,-223-28-611,1 0 0,-1 1 0,0 0 0,0 1 0,0 0 0,18 11-1,-28-15-44,0 0-1,0 0 0,0 0 0,0 0 0,0 1 0,-1-1 0,1 1 0,0-1 0,-1 1 0,1 0 0,-1 0 0,1-1 0,-1 1 0,0 0 0,0 0 0,0 0 0,0 0 0,0 0 0,-1 1 0,1-1 0,0 0 0,-1 0 0,0 1 0,1-1 0,-1 0 0,0 0 0,0 1 0,0-1 0,-1 0 0,1 0 0,-1 1 0,1-1 0,-1 0 0,0 0 0,1 0 0,-1 0 0,0 0 0,0 0 0,-1 0 0,1 0 0,0 0 0,-1 0 0,1-1 1,-2 3-1,-11 9 95,-1 1 1,0-2 0,-1 0 0,0-1 0,-1-1-1,0 0 1,0-1 0,-1-1 0,0-1-1,-1 0 1,0-2 0,-31 7 0,14-6-5,-1-1 0,1-2 0,-1-2 0,0-1 0,-69-9 0,67 0-610,37 7-759,22 5-499,43 7-2081,-10-9 1771</inkml:trace>
</inkml:ink>
</file>

<file path=ppt/ink/ink96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0.6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 9600,'-1'2'684,"0"1"1,0 0-1,0 0 0,0 0 1,1 0-1,-1 0 1,1-1-1,0 1 0,0 0 1,0 0-1,0 0 1,0 0-1,1 0 0,-1 0 1,1 0-1,0 0 1,0-1-1,2 7 0,4 18-482,-3 21 369,11 49 1,-13-83-448,2 0 0,0-1 0,0 1 1,2-1-1,-1 0 0,2 0 0,0-1 1,8 13-1,-12-22-240,-1-1 0,1 1 0,-1 0 0,1-1 0,0 0 0,0 0 0,0 0-1,0 0 1,0 0 0,0 0 0,1-1 0,-1 1 0,1-1 0,5 1 0,-4-1-496,1 0-1,-1-1 1,1 0-1,-1 0 1,1 0-1,-1-1 1,1 0-1,9-2 1,9-4-2481</inkml:trace>
</inkml:ink>
</file>

<file path=ppt/ink/ink96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0.9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20 9600,'-9'-20'4736,"18"45"-15616,-4-21 7936</inkml:trace>
</inkml:ink>
</file>

<file path=ppt/ink/ink96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1.7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86 5248,'-3'-1'6781,"0"9"-2802,1 28-1690,6 46-1237,19 67 825,-21-131-1434,-5-28-135,-5-23-248,6 21-109,-1-1 0,1 1 0,1 0 0,0-1 0,1 1 0,1-1 0,-1 0 0,2 1 0,4-20 0,-3 24 28,1-1-1,0 1 1,0 0-1,0 0 1,1 0 0,1 0-1,-1 1 1,1 0-1,0 0 1,1 1 0,-1-1-1,1 1 1,12-7-1,-6 3 108,1 1-1,0 0 0,1 1 1,-1 1-1,1 0 0,1 1 1,-1 1-1,1 0 0,0 2 1,0-1-1,24-1 0,-27 4 14,0 0 0,0 1 0,0 0 0,1 1-1,-1 1 1,0 0 0,0 1 0,-1 0 0,1 0-1,0 2 1,-1 0 0,0 0 0,0 1 0,-1 0-1,1 1 1,-2 1 0,1 0 0,12 11 0,-9-5-82,-1 1 1,0 0-1,-2 0 1,0 1-1,0 1 1,-1 0 0,-1 0-1,-1 1 1,-1 0-1,0 1 1,-2-1-1,0 1 1,0 0 0,-2 1-1,-1-1 1,1 24-1,-3-18-507,-6 46-1,1-63-2190,1-14-803,4-2 519</inkml:trace>
</inkml:ink>
</file>

<file path=ppt/ink/ink96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2.4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0 131 6016,'5'-6'665,"-1"0"-1,1 1 1,0-1 0,0 1-1,1 0 1,-1 1 0,1-1-1,0 1 1,1 1 0,-1-1-1,1 1 1,10-4 0,26-17 550,-33 17-907,1 1 1,-1 0 0,1 0 0,0 1 0,15-4 0,-25 8-238,1 0 0,0 0 0,0 1 0,-1-1 0,1 1 0,0 0 0,0-1 0,0 1 0,0 0 0,-1 0 0,1 0 0,0 0 0,0 1 0,0-1 0,0 0 0,0 1 0,-1-1 0,1 1 0,0 0 0,-1 0 0,1-1 0,0 1 0,-1 0 0,1 0 0,-1 0 0,1 1 0,-1-1 0,0 0 0,1 1 0,-1-1 0,0 1 0,0-1 0,0 1 0,0-1 0,0 1 0,0 0 0,-1-1 0,1 1 0,0 0 0,-1 0 0,1-1 0,-1 5 0,6 80 877,-6-61-853,1 0-1,8 39 1,-8-57-95,1-1 1,0 1-1,0-1 0,1 1 1,-1-1-1,1 0 0,1 0 1,-1 0-1,1-1 1,0 1-1,0-1 0,1 0 1,0 0-1,6 5 0,-3-4 0,0-1-1,1 0 0,0 0 1,0 0-1,0-1 0,1-1 1,-1 0-1,1 0 0,0-1 0,0 0 1,0-1-1,0 0 0,0 0 1,0-1-1,0 0 0,0-1 1,14-3-1,-12 2-64,0-1 1,0-1-1,0 0 0,0-1 1,-1 0-1,1-1 1,-2 0-1,1 0 0,0-1 1,-1-1-1,-1 0 0,1 0 1,15-19-1,-10 6-44,-2 0-1,0 0 1,-2-1 0,0 0-1,-2-1 1,0 0 0,9-43-1,-15 57 337,-3 12-64,-4 22 39,-3 32 102,1 0 12,5-50-291,0-1-1,0 1 1,0 0 0,1 0-1,0-1 1,0 1 0,1 0 0,0 0-1,0-1 1,0 1 0,1-1-1,0 1 1,3 7 0,0-5-16,0 0 0,1 0 0,-1-1 0,1 1 0,1-2 1,0 1-1,0-1 0,0 0 0,1 0 0,0-1 0,11 7 0,-13-10-236,-1 0-1,1-1 0,-1 0 0,1 0 0,0 0 0,0 0 1,0-1-1,9 1 0,-10-2-261,1 0 0,-1-1 1,1 1-1,-1-1 0,0 0 0,1 0 1,-1-1-1,0 1 0,0-1 0,7-4 1,12-5-2328</inkml:trace>
</inkml:ink>
</file>

<file path=ppt/ink/ink96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3.5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76 5632,'0'-1'408,"-2"-24"1757,4 19 2707,-2 6-3869,14 11 1194,-9-1-1819,0 0 1,0 0 0,-1 1-1,0-1 1,3 17 0,0-1 143,11 37 523,-15-47-905,1 0 0,1-1 0,0 1 0,1-1 0,0 0 0,2-1 0,-1 0-1,17 22 1,-24-35-135,0-1 0,1 1 0,-1-1 0,0 0 1,0 1-1,1-1 0,-1 1 0,0-1 0,1 0 0,-1 0 0,0 1 0,1-1 0,-1 0 0,0 1 0,1-1 0,-1 0 0,1 0 0,-1 0 0,1 1 0,-1-1 0,0 0 0,1 0 0,-1 0 0,1 0 0,-1 0 0,1 0 0,-1 0 0,1 0 0,-1 0 0,1 0 0,-1 0 0,1 0 1,-1 0-1,0 0 0,1-1 0,-1 1 0,1 0 0,-1 0 0,1 0 0,-1-1 0,0 1 0,1 0 0,-1-1 0,0 1 0,1 0 0,-1-1 0,0 1 0,1 0 0,-1-1 0,0 1 0,0 0 0,1-1 0,-1 1 0,0-1 0,0 1 0,0-1 0,0 1 0,0 0 0,1-1 0,-1 1 0,0-1 1,0 1-1,0-1 0,0 1 0,0-1 0,0 1 0,-1-1 0,1 0 0,2-46 36,-1 33-46,2-38 32,-3 31-45,1-1 1,2 1 0,0 0 0,6-23-1,-6 37 15,-1 1-1,1 0 0,0-1 0,0 1 1,0 1-1,1-1 0,0 0 0,0 1 0,1 0 1,-1 0-1,1 0 0,0 0 0,0 1 0,1 0 1,0 0-1,-1 0 0,8-2 0,0-1 36,0 1 0,1 1-1,-1 1 1,17-4-1,-26 7-11,0 0 0,1 0-1,-1 1 1,1-1 0,-1 1-1,1 0 1,-1 1 0,1-1-1,-1 1 1,1 0 0,-1 0-1,0 0 1,1 0 0,-1 1-1,0 0 1,0 0 0,5 3-1,21 22 70,0 1 0,-2 1 0,-1 1-1,-2 2 1,-1 1 0,20 35 0,-22-35-71,-20-30-18,0-1 0,-1 1 0,1 0 0,-1-1 0,1 1 0,-1 0 0,0 0 0,0 0 0,0 0 0,0 0 0,-1 0 0,0 0 0,1 4 0,-1-7-2,0 0-1,-1 1 0,1-1 1,0 0-1,0 0 0,0 1 1,-1-1-1,1 0 0,0 0 1,-1 1-1,1-1 0,0 0 1,0 0-1,-1 0 0,1 0 1,0 1-1,-1-1 0,1 0 1,0 0-1,-1 0 0,1 0 1,0 0-1,-1 0 0,1 0 1,0 0-1,-1 0 0,1 0 1,0 0-1,-1 0 0,1 0 1,0 0-1,-1-1 0,1 1 1,0 0-1,-1 0 0,1 0 1,0 0-1,0 0 0,-1-1 1,1 1-1,0 0 0,0 0 1,-1-1-1,1 1 0,0 0 1,0 0-1,0-1 0,-1 1 1,1 0-1,0-1 0,0 1 1,0 0-1,0-1 0,0 1 1,-1-1-1,-2-7-55,0 0-1,1 0 1,0-1 0,0 1 0,0-1-1,1 1 1,1-1 0,-1 0 0,2 1-1,-1-1 1,1 0 0,0 1 0,1-1-1,0 1 1,0-1 0,1 1 0,0 0-1,0 0 1,1 0 0,0 0 0,1 1-1,-1 0 1,1 0 0,1 0 0,10-11-1,-7 10 47,0 0 0,0 1 0,1 0 0,0 0 0,0 1 0,0 0-1,1 1 1,0 0 0,0 1 0,0 0 0,1 1 0,-1 0 0,1 0-1,19 0 1,-13 2 69,-1 0-1,1 1 1,-1 2 0,1-1-1,-1 2 1,0 0 0,0 1-1,0 1 1,17 8-1,-23-9-23,-1 1-1,0 1 0,-1 0 0,1 0 0,-1 1 1,0 0-1,-1 1 0,1 0 0,-2 0 1,1 1-1,-1 0 0,7 12 0,-9-14 50,-2 0 1,1 1-1,-1 0 0,0 0 0,0-1 0,-1 2 1,0-1-1,-1 0 0,0 0 0,0 0 1,0 1-1,-1-1 0,-1 0 0,1 1 0,-1-1 1,-1 0-1,-3 14 0,-1-5 29,-1 0 0,-1-1 0,0 0 0,-18 26 0,13-15-2150,13-21-1080,9-14 192,0-2-145</inkml:trace>
</inkml:ink>
</file>

<file path=ppt/ink/ink96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4.0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183 195 7424,'7'1'659,"1"0"1,0 0-1,0-1 1,0 0-1,1 0 1,-2-1-1,1-1 1,0 1-1,0-1 1,10-4-1,-6 2-540,0 0 0,-1-1-1,0 0 1,0-1 0,0-1-1,11-9 1,-19 15-88,-1-1 1,0 0-1,0 0 0,0 0 1,-1 0-1,1-1 0,0 1 1,-1 0-1,1-1 0,-1 1 1,0-1-1,0 1 0,0-1 1,0 0-1,0 1 0,-1-1 1,1 0-1,-1 0 0,0 1 1,0-1-1,0 0 0,0 0 1,0 0-1,-1-3 0,0 3 49,-1 0 0,1-1 0,-1 1-1,1 0 1,-1 0 0,0 0 0,0 0 0,0 0-1,-1 1 1,1-1 0,-1 0 0,1 1-1,-1 0 1,0 0 0,0 0 0,0 0 0,0 0-1,0 0 1,-1 1 0,1 0 0,-4-2-1,-6-1 119,-1 0 0,0 1 1,0 0-1,0 1 0,0 1 0,0 0 0,0 1 0,-1 0 0,1 2 0,0-1 0,-26 7 0,32-5-146,0-1 1,1 1-1,-1 1 1,0-1-1,1 1 1,0 0-1,0 1 1,0 0-1,1 0 1,-1 0-1,1 1 1,1 0-1,-1 0 1,1 1-1,0-1 1,0 1-1,1 0 1,0 1-1,0-1 1,1 1-1,0-1 1,-3 12-1,3-7 81,1 0 0,1 0 0,0 1 0,1-1 0,0 0 0,1 1 0,0-1 0,1 0 0,0 1 0,1-1-1,1-1 1,0 1 0,0 0 0,1-1 0,0 0 0,1 0 0,1 0 0,11 14 0,-11-15-247,0-1 1,1 0-1,1 0 1,0-1-1,0 0 1,0 0-1,1-1 1,0 0 0,1-1-1,-1 0 1,1-1-1,1 0 1,-1 0-1,0-1 1,1-1-1,0 0 1,0-1-1,0 0 1,14 0-1,-21-2-385,-1 0 0,0-1 0,1 1 0,-1-1-1,0 0 1,0 0 0,0-1 0,0 1 0,5-3-1,11-4-2571</inkml:trace>
</inkml:ink>
</file>

<file path=ppt/ink/ink96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4.7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8576,'10'1'1128,"1"0"0,-1 0 0,0 1 0,1 0 0,-1 0 0,0 1 0,0 1 1,0 0-1,-1 0 0,16 10 0,44 15-588,-53-25-487,0 0 0,0-1-1,0-1 1,0-1 0,17 0 0,-24-2 21,0 1 0,1-1 0,-1 0 0,-1-1 0,1 0 0,0 0 0,0-1 0,-1 0-1,1-1 1,12-7 0,-20 10-68,0 1 0,0 0 0,0-1 0,0 0 0,0 1 0,0-1 0,-1 1 0,1-1 0,0 0 0,0 0 0,-1 1 0,1-1 0,0 0 0,-1 0 0,1 0 0,-1 0 0,1 0 0,-1 0 0,1 0 0,-1-1 0,-15-2 263,-31 12 232,39-4-454,0 1 0,0-1 0,1 1 0,0 0 0,0 0 0,0 1 0,1 0 0,-1 0 0,1 0 0,1 1 0,-1 0-1,1 0 1,0 0 0,1 0 0,-5 15 0,3-11-8,-3 5 38,2 1 0,0 0 0,1 0 0,0 0 0,2 1 1,0 0-1,1 0 0,1 0 0,0 0 0,3 24 0,-1-35-82,0-1 0,0 1 0,0-1 0,1 0-1,0 0 1,0 0 0,1 0 0,0 0 0,0 0-1,0 0 1,0-1 0,1 0 0,0 0 0,0 0-1,1 0 1,-1 0 0,1-1 0,0 0 0,0 0 0,1 0-1,-1-1 1,1 0 0,0 0 0,0 0 0,0 0-1,0-1 1,0 0 0,0-1 0,1 1 0,-1-1-1,10 0 1,6 0-495,0-1 0,0-1 0,0-1 0,0-1 0,0-1-1,0 0 1,-1-2 0,0-1 0,0 0 0,0-2 0,-1 0 0,0-2 0,-1 0-1,-1-1 1,1 0 0,-2-2 0,19-17 0,-19 15 147,10-7 786,41-48-1,-38 45 3514,-31 28-3854,0-1-1,0 1 0,0-1 1,0 1-1,0-1 1,1 1-1,-1 0 0,1 0 1,-1-1-1,1 1 0,-1 0 1,1 0-1,0-1 0,0 4 1,0-1 73,-2 7 27,1 1-1,0-1 1,1 1 0,0 0-1,0-1 1,2 1-1,4 19 1,-5-26-224,0 0 0,1-1 0,-1 1 1,1 0-1,0 0 0,1-1 0,-1 0 0,1 1 0,0-1 1,0 0-1,0 0 0,1-1 0,-1 1 0,1-1 0,0 1 1,0-1-1,0 0 0,0-1 0,9 5 0,-9-6-424,1 0 0,0-1 0,-1 1 0,1-1 0,0 0 0,-1-1 0,1 1-1,0-1 1,-1 1 0,1-1 0,-1-1 0,1 1 0,-1-1 0,1 0 0,-1 0-1,0 0 1,0 0 0,0-1 0,0 1 0,4-5 0,13-10-2509</inkml:trace>
</inkml:ink>
</file>

<file path=ppt/ink/ink96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5.1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4352,'4'12'2176,"1"-8"-6912,-5-4 3200</inkml:trace>
</inkml:ink>
</file>

<file path=ppt/ink/ink96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6.1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260 51 2432,'3'-9'482,"-2"8"-287,-1-1 0,1 1 0,0-1 0,-1 1 0,0-1 0,1 0 0,-1 1 0,0-1 0,0 0 0,0 1 0,0-1 0,0 1 0,0-1 0,0 0 0,0 1 0,-1-3 0,1 4 5,-1-1 0,1 0 0,0 0 0,-1 1-1,1-1 1,0 0 0,-1 1 0,1-1 0,-1 1 0,1-1 0,-1 0-1,0 1 1,1-1 0,-1 1 0,1-1 0,-1 1 0,0 0 0,0-1-1,1 1 1,-1 0 0,0-1 0,1 1 0,-1 0 0,0 0 0,0 0-1,0 0 1,1-1 0,-1 1 0,0 0 0,0 1 0,1-1-1,-1 0 1,0 0 0,0 0 0,0 1 0,-32 14 432,12-4-395,4-5 158,-1 0 387,0 0 0,1 2-1,-20 11 1,31-16-585,1 1-1,-1 0 0,1 1 1,0-1-1,0 1 1,0 0-1,0 0 0,1 1 1,0 0-1,0-1 1,1 1-1,-1 0 0,-2 8 1,3-6-144,1 0 0,-1 0 1,1 0-1,1 0 0,-1 1 1,2-1-1,-1 0 0,1 1 1,0-1-1,1 1 0,-1-1 1,2 0-1,-1 1 0,6 13 1,-3-12 68,1 1 0,0-1 0,0 0 0,1-1 1,1 1-1,0-1 0,0 0 0,0-1 0,1 0 0,11 9 1,-6-7-9,0 0 0,1-1 0,0-1 0,0 0 0,1-1 0,0 0 0,0-1 0,1-1 0,-1 0 0,1-1 0,0-1 0,1-1 0,-1 0 0,0-1 0,26-1 0,-22-2-129,-1-1 1,0-1 0,0-1 0,-1-1-1,1 0 1,-1-1 0,0-1 0,-1-1 0,0 0-1,0-1 1,-1-1 0,-1-1 0,0 0-1,15-15 1,-13 18 36,-15 9-18,0 1 1,0 0-1,-1-1 1,1 1-1,0 0 1,-1 0-1,1 0 1,0 0-1,-1 1 1,1-1-1,-1 0 1,0 1-1,1-1 1,-1 1-1,0-1 1,0 1-1,0-1 1,0 1-1,0 0 1,0 2-1,6 6 8,5-1-11,1 0 1,0-1-1,0 0 0,0-1 0,1-1 1,0 0-1,1-1 0,-1 0 0,18 2 1,-19-3 7,11 2 26,1-1 1,0-1-1,0-1 1,1-2-1,-1 0 1,40-5-1,-52 3-18,-1 0-1,0-1 0,1-1 0,-1 0 0,0 0 0,-1-1 0,1-1 0,-1 0 1,0-1-1,0 0 0,0 0 0,-1-2 0,0 1 0,18-17 0,-25 20-16,1-1 0,-1 1 0,0 0 0,0-1 0,-1 0 0,1 1 0,-1-1 0,0 0 0,-1 0 0,1-1 0,-1 1 0,0 0 0,0 0 0,0-1 0,-1 1 0,0 0 0,0-1 0,0 1 0,-1 0 0,-1-10 0,-1 7 0,0 0 0,0 1 0,-1 0 0,0-1 0,0 1 0,-1 0 0,1 1 0,-2-1 0,1 1 0,-1 0 0,0 1 0,0-1 0,-12-7 0,3 2 14,-1 1-1,0 1 1,-1 0 0,0 1-1,0 1 1,-1 1-1,0 0 1,0 2-1,-1 0 1,-29-3 0,12 5-18,1 2 1,-1 1 0,1 2 0,-40 8-1,63-9-90,0 1 0,-1 1 0,2 0 0,-1 0-1,0 1 1,1 0 0,0 1 0,0 1 0,1 0-1,-1 0 1,2 1 0,-1 0 0,1 1-1,-14 17 1,21-24 36,0 0-1,0 0 0,1 0 1,-1 0-1,1 1 0,0-1 1,0 1-1,0-1 0,0 1 1,0-1-1,0 1 1,1 0-1,-1-1 0,1 1 1,0 0-1,0-1 0,0 1 1,0 0-1,0-1 0,0 1 1,1 0-1,0 3 0,1-3-197,0 0 0,0 0 0,0 0 0,0-1-1,1 1 1,-1-1 0,1 1 0,-1-1-1,1 0 1,0 0 0,0 0 0,0 0 0,0-1-1,6 3 1,6 2-880,1-1-1,-1-1 1,1 0 0,0-2-1,32 3 1,13-5-1573</inkml:trace>
</inkml:ink>
</file>

<file path=ppt/ink/ink96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82 7424,'13'8'3075,"-4"10"-3207,3 6 4655,2 5-3709,0 0 0,-2 2-1,-1-1 1,-1 1 0,-2 1-1,5 41 1,-12-57 279,-7-20-460,-7-28-311,8 8-341,1 0-1,1 0 1,2 0-1,0 0 1,1 0 0,2-1-1,0 1 1,2 0-1,1 1 1,10-33 0,-14 52 18,1 0 0,0-1-1,0 1 1,0 1 0,1-1 0,-1 0 0,1 0 0,0 1 0,0 0 0,0-1 0,1 1 0,-1 0 0,1 1 0,-1-1 0,1 1 0,0-1 0,0 1 0,0 0 0,1 1 0,-1-1 0,0 1-1,0 0 1,1 0 0,-1 0 0,1 0 0,-1 1 0,1 0 0,-1 0 0,1 0 0,6 1 0,-5 0 9,1 1 0,0 0 0,-1 0 0,0 0 0,1 1 0,-1 0 0,0 0 0,0 0 0,0 1 0,-1 0 0,1 0 0,-1 1 0,0-1 0,0 1 0,-1 0 0,1 1 1,-1-1-1,0 1 0,4 8 0,2 10 123,-1 0 1,-2 1 0,0 0-1,-1 1 1,2 26 0,7 32 486,-15-63-527,-4-39-758,3-5 234,2 0 1,1 0 0,0 0-1,7-23 1,-7 37 397,1 1 1,0-1-1,1 1 1,0 0-1,0 0 1,0 0-1,1 1 1,0 0-1,1 0 1,-1 0-1,2 0 0,-1 1 1,14-11-1,-14 13 62,0 0-1,1 0 1,-1 0-1,1 1 1,0 0-1,0 0 1,0 1-1,0 0 1,0 0-1,1 0 1,-1 1-1,0 0 1,1 1-1,8 0 1,-10 0 27,0 1 0,0 0 1,-1 1-1,1-1 0,-1 1 1,1 0-1,-1 1 0,1-1 0,-1 1 1,0 0-1,0 0 0,-1 1 1,1-1-1,-1 1 0,0 0 1,1 0-1,-2 1 0,7 8 1,3 8 279,-1 1 0,-1 1 0,-1 0 0,12 40 0,14 33-212,-36-96-297,1 1 1,-1-1 0,1 1-1,-1-1 1,1 0 0,-1 1 0,1-1-1,0 1 1,-1-1 0,1 0-1,0 0 1,-1 1 0,1-1-1,0 0 1,-1 0 0,1 0 0,0 0-1,-1 0 1,1 0 0,0 0-1,0 0 1,-1 0 0,1 0 0,0 0-1,-1-1 1,1 1 0,0 0-1,-1 0 1,1-1 0,0 1 0,-1 0-1,1-1 1,-1 1 0,1 0-1,-1-1 1,1 1 0,-1-1-1,1 1 1,-1-1 0,1 0 0,-1 1-1,1-1 1,-1 1 0,0-1-1,1 0 1,-1 0 0,1-1-2791</inkml:trace>
</inkml:ink>
</file>

<file path=ppt/ink/ink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3.7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498 10 2560,'0'0'85,"-1"-1"1,1 1-1,0-1 1,0 1-1,0-1 1,0 1-1,0-1 1,-1 1-1,1 0 1,0-1-1,0 1 1,-1-1-1,1 1 1,0 0-1,-1-1 1,1 1-1,0 0 1,-1-1-1,1 1 1,0 0-1,-1 0 1,1-1-1,-1 1 1,1 0-1,0 0 1,-1 0-1,1 0 1,-1-1-1,1 1 1,-1 0-1,1 0 1,-1 0-1,1 0 1,-1 0-1,1 0 1,-1 0-1,1 0 1,0 0-1,-1 0 1,1 1-1,-1-1 1,0 0-1,-45 1 1572,-49 13-1209,-50 36 1681,49-15-1442,74-29-512,12-3-115,1-1 1,0 1-1,0 1 0,0 0 1,1 0-1,-10 6 0,17-9-58,1-1 0,-1 0 0,1 1 0,0-1 0,-1 1 0,1-1 0,0 1-1,0-1 1,-1 1 0,1-1 0,0 1 0,0-1 0,-1 1 0,1-1 0,0 1 0,0-1-1,0 1 1,0 0 0,0-1 0,0 1 0,0-1 0,0 1 0,0-1 0,0 1 0,0-1-1,0 1 1,1 0 0,-1-1 0,0 1 0,0-1 0,1 1 0,-1-1 0,0 1 0,1-1-1,-1 0 1,0 1 0,1-1 0,-1 1 0,0-1 0,1 0 0,-1 1 0,1-1 0,-1 0-1,1 1 1,-1-1 0,1 0 0,0 1 0,27 14 57,19 1-21,1-2 1,60 10-1,-51-12-4,319 75 478,-358-82-417,0 1 0,0 1 0,33 16 1,-45-20-57,0 0-1,-1 1 1,0 0 0,0-1 0,0 1 0,0 1 0,0-1 0,-1 1-1,0 0 1,0 0 0,0 0 0,-1 0 0,0 1 0,0 0 0,3 6 0,-6-9-16,0 0 0,1 0 1,-1 0-1,0-1 1,-1 1-1,1 0 1,0 0-1,-1 0 1,1 0-1,-1-1 0,0 1 1,0 0-1,0 0 1,-1-1-1,1 1 1,0-1-1,-1 1 1,0-1-1,0 0 1,1 0-1,-1 0 0,0 0 1,-1 0-1,1 0 1,0 0-1,-1-1 1,1 1-1,-5 1 1,-9 7 94,0-1 1,-1-1 0,-20 6 0,34-13-101,-42 16 146,-1-3 1,-1-2 0,0-1-1,-1-3 1,1-2-1,-77 0 1,77-12-182,27-4-376,19 10 362,1-1-1,0 1 0,-1-1 0,1 1 0,0-1 0,-1 1 0,1 0 1,0-1-1,0 1 0,-1-1 0,1 1 0,0-1 0,0 0 0,0 1 0,0-1 1,0 1-1,0-1 0,0 1 0,0-1 0,0 1 0,0-1 0,0 1 0,0-1 1,0 1-1,0-1 0,0 1 0,0-1 0,1 1 0,-1-1 0,0 1 0,1-1 1,0-1-94,1 0 1,0 1-1,0 0 1,0-1-1,0 1 1,0 0-1,0 0 1,0 0-1,0 0 1,0 0-1,0 1 1,0-1-1,1 1 1,-1-1-1,0 1 1,1 0 0,3 0-1,5-2-429,122-18-3179,-48 6 1813</inkml:trace>
</inkml:ink>
</file>

<file path=ppt/ink/ink96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7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8 2944,'0'0'54,"0"0"1,-1 0-1,1 0 0,0 0 1,0 0-1,0 0 1,0 0-1,-1 0 0,1-1 1,0 1-1,0 0 1,0 0-1,0 0 0,0 0 1,0 0-1,-1-1 1,1 1-1,0 0 0,0 0 1,0 0-1,0 0 1,0 0-1,0-1 0,0 1 1,0 0-1,0 0 1,0 0-1,0-1 0,0 1 1,0 0-1,0 0 1,0 0-1,0 0 0,0-1 1,0 1-1,0 0 1,0 0-1,0 0 0,0 0 1,0-1-1,0 1 1,0 0-1,0 0 0,1 0 1,-1 0-1,0-1 1,0 1-1,0 0 0,0 0 1,0 0-1,0 0 1,1 0-1,-1 0 0,0 0 1,0-1-1,0 1 1,1 0-1,2 18 6604,-8 53-4763,6 78 0,0-67-779,8 233 911,11 95-3540,-17-229-1923,-4-171 2214,-5-13-400,4 1 1117,-9-3-1543</inkml:trace>
</inkml:ink>
</file>

<file path=ppt/ink/ink96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7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0 127 7040,'1'-4'280,"1"0"1,-1 0-1,1 0 1,-1 0-1,1 1 0,1-1 1,-1 0-1,0 1 1,1-1-1,0 1 1,0 0-1,0 0 1,0 0-1,0 0 0,0 1 1,1-1-1,-1 1 1,1 0-1,0 0 1,0 0-1,0 1 1,4-2-1,16-6 424,0 2-1,42-7 1,-55 12-967,59-9 953,0 3 0,102 2-1,-158 7-480,0 0-1,-1 1 0,1 0 1,-1 1-1,0 0 0,22 9 1,-30-10-132,-1 0 0,0 0 0,1 0 1,-1 1-1,0 0 0,0 0 0,0 0 0,0 0 1,-1 0-1,0 1 0,1 0 0,-1-1 1,0 1-1,-1 1 0,1-1 0,-1 0 1,1 0-1,-1 1 0,-1 0 0,1-1 0,1 8 1,-2-3-17,-1 0-1,0 1 1,-1-1 0,1 0 0,-2 0 0,1 0-1,-1 0 1,-1 0 0,0 0 0,0 0 0,-1-1-1,0 1 1,0-1 0,-1 0 0,0 0-1,0-1 1,-1 1 0,0-1 0,-13 12 0,5-6 45,0-1 1,-1 0 0,0-1-1,-1-1 1,0 0 0,-1-1-1,0-1 1,-32 11 0,44-17-306,0-1 0,0 0 0,0 0 1,0 0-1,0-1 0,0 0 0,0 0 1,0 0-1,0-1 0,0 1 0,0-1 1,1 0-1,-1-1 0,0 1 0,0-1 1,1 0-1,-1 0 0,1 0 0,-1-1 0,1 0 1,0 0-1,0 0 0,0 0 0,1 0 1,-1-1-1,1 0 0,0 1 0,0-1 1,0 0-1,0-1 0,1 1 0,-1 0 1,1-1-1,1 0 0,-1 1 0,0-1 1,1 0-1,0 0 0,0 0 0,0-9 1,1-10-2618</inkml:trace>
</inkml:ink>
</file>

<file path=ppt/ink/ink96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8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18 639 6144,'83'-28'6524,"1"9"-4137,-54 14-2240,-1-1 0,0-2-1,-1-1 1,1-1 0,36-19 0,-54 23-10,0 0 0,-1-1 1,1 0-1,-1-1 0,-1 0 0,0-1 1,0 1-1,0-2 0,-1 1 1,-1-1-1,0 0 0,0-1 1,-1 0-1,0 0 0,8-23 1,-9 18 1,0 0 0,-2 0 0,0 0 0,2-29 0,-5 37-104,0 1-1,0-1 0,-1 0 0,0 0 0,0 1 0,-1-1 0,0 1 0,0-1 0,-1 1 1,0 0-1,0 0 0,-1 0 0,-6-10 0,-1 5 1,0 1-1,0 0 1,-1 0 0,0 1 0,-1 1-1,0 0 1,0 1 0,-1 0-1,0 1 1,0 1 0,-28-9-1,26 10 51,-1 1-1,1 0 1,-1 1-1,0 1 0,0 1 1,0 0-1,0 1 1,0 1-1,0 1 1,0 0-1,-17 6 0,29-6-35,0 0 1,0 1-1,0-1 0,1 1 0,-1 1 0,1-1 0,0 1 0,0-1 0,0 1 0,1 0 1,-1 0-1,1 1 0,0-1 0,0 1 0,0 0 0,1 0 0,-4 9 0,-3 10 157,1 0 1,-6 33-1,12-49-151,-7 40 241,2 1 0,2 0 0,3 0 0,6 89 0,3-68 35,3-2 1,35 126-1,-38-173-363,0-1 0,18 35 1,6-12-1419,-28-40 973,0 0 0,0 0 0,0-1 0,1 1 0,-1-1 0,1 1 0,0-1 1,0 0-1,5 1 0,-7-2 169,0-1 0,0 1 0,-1-1 0,1 1 0,0-1-1,0 0 1,0 0 0,0 0 0,0 0 0,0 0 0,-1-1 0,1 1 0,0-1 0,0 1 0,0-1 0,-1 1 0,3-2 0,-1 1-35,17-5-2622</inkml:trace>
</inkml:ink>
</file>

<file path=ppt/ink/ink96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8.8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211 180 5504,'9'-7'1368,"1"0"0,1 1 0,-1 0 1,1 1-1,0 0 0,14-4 0,5-3-1772,-27 11 441,-1 0-1,1 0 1,-1 0 0,0 0-1,0-1 1,0 1 0,0-1-1,0 1 1,0-1 0,0 0-1,0 0 1,0 0 0,-1 0-1,1 0 1,-1 0 0,1 0-1,-1-1 1,0 1 0,0 0-1,0-1 1,0 1 0,-1-1-1,1 1 1,-1-1 0,1 1 0,-1-1-1,0 0 1,0 1 0,0-1-1,0 1 1,-1-1 0,1 0-1,-1 1 1,1-1 0,-1 1-1,0 0 1,0-1 0,0 1-1,0-1 1,0 1 0,-1 0-1,1 0 1,-1 0 0,1 0-1,-1 0 1,0 0 0,0 0-1,0 1 1,0-1 0,0 0-1,0 1 1,0 0 0,-1 0-1,1-1 1,0 1 0,-5-1-1,-2 0 108,0 0 0,-1 0-1,1 1 1,-1 0-1,1 0 1,-1 1 0,1 1-1,0 0 1,-1 0-1,1 0 1,-1 1 0,1 1-1,0 0 1,0 0-1,1 0 1,-1 1 0,0 1-1,1-1 1,0 2-1,-8 5 1,6-4-39,0 1 0,0 0 0,0 0-1,1 0 1,1 1 0,0 1 0,0 0 0,0 0 0,1 0 0,1 1-1,0 0 1,0 0 0,1 0 0,1 1 0,-4 14 0,7-19-75,0 1-1,0 0 1,1 0 0,0-1 0,0 1 0,1 0 0,0 0-1,0-1 1,1 1 0,0-1 0,0 1 0,1-1 0,0 0 0,1 0-1,-1 0 1,1 0 0,0 0 0,1-1 0,6 8 0,-4-7-289,0 0 0,1-1 0,-1 0 0,1 0 1,1 0-1,-1-1 0,1 0 0,0-1 0,0 0 0,0-1 1,1 1-1,-1-2 0,1 1 0,14 1 0,25 2-2428</inkml:trace>
</inkml:ink>
</file>

<file path=ppt/ink/ink96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9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392 100 3584,'1'-4'610,"1"0"-1,-1 1 1,0-1-1,0 0 1,0 1 0,0-1-1,-1 0 1,0 0 0,1 0-1,-2 0 1,1 0 0,0 0-1,-1 1 1,-1-8-1,1 9-470,-1-1-1,1 1 0,-1 0 0,0 0 0,0 0 0,0 0 0,0 0 0,0 0 0,0 0 0,-1 1 0,1-1 0,0 1 0,-1 0 0,1-1 1,-1 1-1,0 1 0,1-1 0,-1 0 0,0 0 0,1 1 0,-1 0 0,0-1 0,-3 1 0,-16-1 91,1 0 0,-1 1 0,0 1 0,1 1 0,-1 1 0,-21 6 0,-1 4 687,-77 31 0,121-44-913,1 0-1,-1 0 1,0 0 0,0 0 0,0 0-1,0 1 1,0-1 0,1 0 0,-1 0-1,0 0 1,0 0 0,0 0 0,0 0 0,0 1-1,0-1 1,0 0 0,0 0 0,1 0-1,-1 0 1,0 0 0,0 1 0,0-1 0,0 0-1,0 0 1,0 0 0,0 0 0,0 1-1,0-1 1,0 0 0,0 0 0,0 0-1,0 0 1,0 1 0,0-1 0,0 0 0,0 0-1,-1 0 1,1 0 0,0 0 0,0 1-1,0-1 1,0 0 0,0 0 0,0 0 0,0 0-1,0 0 1,-1 1 0,1-1 0,0 0-1,0 0 1,0 0 0,0 0 0,0 0 0,-1 0-1,1 0 1,0 0 0,0 0 0,0 0-1,0 0 1,0 0 0,-1 0 0,27 5 195,32-1 72,-30-3-153,1 2 0,-1 0 1,0 2-1,-1 2 0,1 0 1,-1 2-1,0 0 0,-1 2 1,-1 1-1,1 1 0,37 27 1,-54-34-56,-1 1 0,0 0 0,-1 0 0,1 0 0,8 13-1,-15-18-48,0-1-1,0 1 0,0-1 0,0 1 0,0 0 0,0-1 0,-1 1 0,1 0 0,-1 0 0,1-1 0,-1 1 0,0 0 0,1 0 0,-1 0 0,0 0 0,0-1 0,-1 1 0,1 0 0,0 0 0,0 0 0,-1 0 0,1-1 0,-1 1 0,0 0 0,1 0 0,-1-1 0,0 1 1,0-1-1,0 1 0,0 0 0,-1-1 0,1 0 0,0 1 0,0-1 0,-1 0 0,1 0 0,-1 0 0,1 0 0,-3 2 0,-10 5 13,0-1 0,-1 0 0,0-1 0,0-1 0,0 0 0,0-1 1,-1-1-1,-26 3 0,-136 0-1327,143-6 394,30 0-927,18-10-3028,-3 0 2047</inkml:trace>
</inkml:ink>
</file>

<file path=ppt/ink/ink96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29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384 98 5376,'-1'-4'330,"0"1"0,0-1 1,0 0-1,0 1 0,-1-1 1,1 1-1,-1 0 0,0-1 1,0 1-1,0 0 0,0 0 0,-1 0 1,1 1-1,-5-5 0,-2 2 45,1 0-1,-1 0 1,0 1-1,-18-7 0,14 7-41,0 1-1,0 0 0,-1 1 1,0 1-1,1 0 0,-1 0 1,0 2-1,1 0 0,-1 0 1,0 1-1,1 1 0,0 0 1,0 1-1,0 0 0,0 1 1,0 0-1,1 1 0,-17 11 1,28-16-316,-1 0 0,1-1 1,-1 1-1,1 0 0,0 0 1,0 0-1,-1 0 0,1 0 0,0 0 1,0 0-1,0 0 0,0 0 1,0 0-1,0 1 0,1-1 1,-1 0-1,0 1 0,1-1 0,-1 1 1,1-1-1,-1 0 0,1 1 1,-1-1-1,1 1 0,0 0 1,0-1-1,0 1 0,0-1 0,0 1 1,0-1-1,1 1 0,-1-1 1,0 1-1,1-1 0,-1 1 1,1-1-1,-1 0 0,1 1 0,0-1 1,0 1-1,-1-1 0,1 0 1,0 0-1,0 0 0,2 2 1,6 5 35,0-1 1,1 0 0,0 0 0,0-1 0,11 5-1,-2-1 23,62 35 58,-49-29-128,-2 1-1,44 33 0,-58-38 76,-1 1 1,-1 0-1,0 1 1,15 20-1,-24-27-35,0 0 0,-1 0 0,0 1-1,0-1 1,-1 1 0,0 0 0,0 0-1,-1 0 1,0 0 0,0 0 0,-1 1 0,1 13-1,-3-18-40,0 1 0,0-1 0,0 0 0,-1 1 0,0-1 0,1 0 1,-2 0-1,1-1 0,0 1 0,-1 0 0,0-1 0,0 1 0,0-1 0,0 0 0,0 0 0,-1 0 0,1-1 0,-1 1 0,0-1 0,1 1 0,-1-1 0,-1-1 0,1 1 0,-8 2 0,5-1-389,0-1 0,1 0 0,-1 0 1,0 0-1,-1-1 0,1 0 0,0 0 0,0-1 0,0 0 1,-1-1-1,1 1 0,0-1 0,0 0 0,0-1 0,-8-2 1,2-5-2177</inkml:trace>
</inkml:ink>
</file>

<file path=ppt/ink/ink96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0.2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29 5120,'-14'-25'2560,"32"21"-1920,-18 4 2944,10 13-2688,-6-3 0,7 15 768,-8-5 127,2 15-2175,4-12 128,-9 17 1280,0-10 0,0 14-512,0-8 0,0-10-1024,0-6 0,11-4-1919,-7-9-1</inkml:trace>
</inkml:ink>
</file>

<file path=ppt/ink/ink96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0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32 33 8064,'-32'-32'3968,"84"44"-12672,-38-12 5632</inkml:trace>
</inkml:ink>
</file>

<file path=ppt/ink/ink96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5.6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36 2688,'0'-35'9062,"0"60"-2274,5 57-5179,28 152 0,-7-71-1456,-1 427-156,-25-558-16,3 25-83,3 0 0,2 0-1,3-1 1,23 71-1,-30-108-46,-4-17 136,0 0-1,0 0 0,1-1 1,-1 1-1,1 0 0,-1 0 1,1 0-1,0 0 0,-1-1 1,1 1-1,0 0 0,0-1 1,0 1-1,0-1 0,1 1 1,-1-1-1,0 1 0,1-1 1,-1 0-1,1 0 0,-1 0 1,1 0-1,-1 0 0,5 2 1,20 15 78,-22-14-38,0-1 0,1 0 1,-1 0-1,1 0 0,0-1 0,7 4 1,0-3 30,0-1 0,0 0 1,0-1-1,0 0 1,0-1-1,0 0 0,0-1 1,21-4-1,8-5 65,49-18 0,-39 12-169,-1-1-266,-14 5-747,0 0-1,1 3 0,0 1 0,42-4 1,-39 16-1608,-7 5-42</inkml:trace>
</inkml:ink>
</file>

<file path=ppt/ink/ink96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6.6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16 215 3712,'-1'2'683,"-1"0"0,0 0-1,1 1 1,-1-1 0,1 0 0,0 1 0,0-1-1,0 1 1,0-1 0,0 1 0,1-1 0,-1 1 0,0 2-1,3 41 3244,1-34-3674,0-1 0,0 0 0,1 0 0,0 0 0,7 11 0,-5-13-39,0 0 0,0-1 0,1 0 1,0 0-1,1 0 0,0-1 0,0 0 0,0 0 1,1-1-1,0-1 0,0 1 0,1-1 0,0-1 1,-1 0-1,2 0 0,-1-1 0,0 0 0,1-1 1,-1 0-1,1 0 0,-1-1 0,1-1 0,0 0 1,-1 0-1,13-3 0,-3 1-111,0-1 0,-1-2 0,1 1 0,-1-2 0,-1-1 0,1 0 0,-1-1 0,0-1 0,-1-1 0,0-1 0,0 0 0,25-23 0,-31 24-79,-1-1 0,-1 0 0,0-1 0,0 0 0,-1 0 0,-1-1 1,0 0-1,8-22 0,-13 30-38,0-1-1,0 0 1,-1 0 0,0 0 0,0 0 0,0 0 0,-1 0 0,0 0 0,0 0-1,-1 0 1,1 0 0,-1-1 0,-1 2 0,1-1 0,-1 0 0,0 0-1,0 0 1,-1 1 0,0-1 0,0 1 0,0 0 0,0 0 0,-1 0-1,-7-7 1,0 2-79,-1 1-1,-1 0 1,1 1-1,-1 0 1,-1 1-1,1 1 1,-1 0-1,0 1 1,-1 0 0,1 1-1,-1 1 1,0 0-1,-19-1 1,0 1-144,0 0 0,0 3 0,0 0 1,-1 3-1,1 0 0,-49 13 1,75-14 170,1 1 0,-1 0 0,0 0 0,1 1 1,0 0-1,0 0 0,-9 8 0,14-11 56,1 0 1,0 0-1,0 0 0,0 0 0,-1 0 0,1 0 0,0 1 0,0-1 0,1 0 1,-1 0-1,0 1 0,0-1 0,1 0 0,-1 1 0,1-1 0,-1 1 0,1-1 1,-1 1-1,1-1 0,0 1 0,0 0 0,0-1 0,0 1 0,0-1 1,0 1-1,0-1 0,0 1 0,1-1 0,-1 1 0,1-1 0,-1 1 0,1-1 1,0 1-1,-1-1 0,1 0 0,0 1 0,0-1 0,0 0 0,0 0 0,0 0 1,0 1-1,0-1 0,0 0 0,1-1 0,-1 1 0,2 1 0,13 6-40,1-1 0,0 0 0,0-1 0,0-2 0,1 1 0,27 2 0,-38-6 46,27 4-6,-1-2 0,0-1 0,1-1 0,37-5 0,125-27 385,-181 28-288,-11 2 20,0 0 1,0 0-1,0 0 0,1 1 1,-1 0-1,0 0 0,0 0 1,1 0-1,-1 1 1,0 0-1,0-1 0,4 3 1,-5-2 0,-1 1 1,0-1 0,0 1 0,-1 0 0,1 0 0,0 0 0,0 0 0,-1 0-1,0 0 1,1 0 0,-1 0 0,0 1 0,0-1 0,0 0 0,0 1 0,0-1-1,-1 1 1,1-1 0,-1 1 0,1 3 0,2 16 462,-2-12-459,0-1 0,1 1 0,0-1 0,0 0 0,1 1 0,0-1 0,1 0 0,0-1 1,0 1-1,8 11 0,-5-13-87,-1-1 1,1 0-1,0 0 1,0-1-1,1 0 1,0 0-1,0 0 1,0-1-1,0-1 1,0 1-1,1-1 1,0-1-1,9 3 1,-2-3-306,1 0 0,0 0 1,0-2-1,0 0 1,-1 0-1,18-4 1,-22 1-251,1 1 0,-2-2 0,1 1 1,0-1-1,-1-1 0,0 0 1,0-1-1,18-12 0,-19 12 38,50-28-2963</inkml:trace>
</inkml:ink>
</file>

<file path=ppt/ink/ink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4.132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46 219 5504,'51'-18'5307,"120"-42"-3937,-127 46-1368,-22 9 120,0-2 1,-1 0-1,0-2 1,0 0-1,-1-1 0,0-1 1,26-19-1,-44 29-108,-1 0-1,1-1 0,-1 1 0,0 0 1,0-1-1,1 1 0,-1-1 0,0 1 1,0-1-1,0 0 0,-1 1 1,1-1-1,1-2 0,-2 4-3,0-1 1,0 1-1,0-1 0,-1 1 1,1-1-1,0 1 0,0-1 0,0 1 1,0 0-1,0-1 0,-1 1 1,1-1-1,0 1 0,0-1 0,-1 1 1,1 0-1,0-1 0,-1 1 1,1 0-1,0-1 0,-1 1 0,1 0 1,-1-1-1,1 1 0,-1 0 1,1 0-1,0-1 0,-1 1 0,1 0 1,-2 0-1,-5-2 59,0 1 0,0 0-1,-1 1 1,1-1 0,-11 2 0,-4 0 13,1 1 0,0 1 0,-1 1 0,2 1 0,-1 1 0,0 0 0,1 2 0,0 0 0,1 2 0,0 0 0,1 1 0,0 1 0,0 0 0,1 1 0,1 1 0,0 1 0,1 0 0,1 1 0,0 1 1,1 0-1,1 1 0,1 0 0,0 1 0,1 0 0,-9 26 0,17-39-74,0 0 1,1 0 0,-1-1-1,1 1 1,0 0 0,1 0-1,-1 0 1,1 0 0,1 0-1,-1 0 1,1 0 0,0 0-1,0 0 1,1 0-1,-1 0 1,1 0 0,1-1-1,-1 1 1,1-1 0,0 0-1,0 0 1,0 0 0,1 0-1,0 0 1,0-1 0,8 8-1,0-3-12,-1 0 1,1-1-1,0 0 0,1-1 0,0-1 1,0 0-1,0 0 0,1-1 0,0-1 1,20 3-1,11 1-958,72 2 1,-101-9 390,0-1 0,1-1 0,-2-1 0,1 0 0,0-1 0,0 0 1,-1-1-1,16-7 0,7-15-1477</inkml:trace>
</inkml:ink>
</file>

<file path=ppt/ink/ink96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7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27 6016,'0'-1'199,"-1"0"1,0 0-1,1 1 0,-1-1 1,0 0-1,1 0 0,-1 0 1,1 0-1,-1 0 1,1 0-1,0 0 0,-1 0 1,1 0-1,0 0 0,0 0 1,0 0-1,0 0 1,0 0-1,0 0 0,0 0 1,0 0-1,0 0 1,0 0-1,0 0 0,1-1 1,1 1 4386,6 13-2751,8 79 1308,0 49-2943,-10-79 745,-5-50-787,30 347 2414,-23-159-1969,22 246-2400,-30-442 1585,5 36-569,-4-38 457,-1 1-1,0-1 1,0 0-1,1 1 1,-1-1-1,0 0 1,0 1-1,0-1 0,0 0 1,0 0-1,-1 1 1,1-1-1,0 0 1,-1 1-1,1-1 1,-1 0-1,1 0 1,-1 0-1,1 1 0,-2 0 1,1-2-2641</inkml:trace>
</inkml:ink>
</file>

<file path=ppt/ink/ink96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7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9 196 7680,'-2'-6'885,"1"4"-731,0 0 0,0 0 0,0-1 0,1 1 0,-1 0 0,1 0 0,-1-1 0,1 1 0,0 0 0,0-1 0,0 1 0,0 0 0,0-1 0,0 1 0,1 0 0,-1 0 0,2-5 0,17-9 4210,21-5-3598,0 2 1,2 1 0,0 3-1,1 1 1,0 3-1,52-8 1,-62 14-557,0 1 0,0 2 0,0 2 0,0 1 0,1 1 0,-1 2 0,-1 1 0,1 1 0,33 13 0,-58-17-149,0 1 0,0 0-1,0 1 1,-1-1 0,0 1 0,0 1-1,0 0 1,0 0 0,0 0-1,-1 1 1,0 0 0,8 10 0,-11-12-41,0 0-1,0 1 1,-1-1 0,1 1 0,-1 0 0,0-1 0,-1 1 0,1 0 0,-1 0 0,0 1 0,0-1 0,0 0 0,-1 0 0,0 0-1,0 8 1,-1-3 36,-1 0 0,0 0-1,0 0 1,-1-1 0,0 1-1,-1-1 1,-9 17 0,6-13-6,-1 0 0,-1 0 0,0-1 0,-1 0 0,0-1 0,-1 0 0,0 0 1,-1-1-1,0-1 0,0 0 0,-14 8 0,16-13-78,0 0 0,0-1 0,0 0-1,0 0 1,0-1 0,-1 0 0,1-1 0,-1 0 0,1-1 0,-1 0 0,1 0-1,-1-1 1,1-1 0,-1 0 0,1 0 0,0-1 0,0 0 0,0-1 0,0 0-1,1-1 1,-13-7 0,-35-13-3790,38 17 724</inkml:trace>
</inkml:ink>
</file>

<file path=ppt/ink/ink96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7.9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 8192,'-14'-4'4096,"-6"8"-2688,17-4 4607,3 9-5503,0 1 0,0 30 128,0-5 128,9 27-1024,-4-17 0,18 17 256,-9-16 128,4-10-1408,-4-13 0,11-18-1535,-7-1-1</inkml:trace>
</inkml:ink>
</file>

<file path=ppt/ink/ink96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8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9 11392,'-46'-4'5631,"78"8"-11518,-21-4 10239,15-4-8192,3-1 0</inkml:trace>
</inkml:ink>
</file>

<file path=ppt/ink/ink96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8.8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5 109 5376,'-1'-1'205,"1"1"0,0 0 1,-1 0-1,1-1 0,0 1 0,0 0 0,0 0 1,-1-1-1,1 1 0,0 0 0,0 0 1,0-1-1,-1 1 0,1 0 0,0-1 0,0 1 1,0 0-1,0-1 0,0 1 0,0 0 1,0-1-1,0 1 0,0 0 0,0-1 1,0 1-1,0 0 0,0-1 0,0 1 0,0 0 1,0-1-1,0 1 0,0 0 0,0-1 1,1 1-1,-1 0 0,0-1 0,0 1 1,0 0-1,1 0 0,-1-1 0,0 1 0,0 0 1,1 0-1,-1-1 0,0 1 0,1 0 1,22-17 2914,28-8-2937,-11 9-181,-25 9 356,1 0 0,0 2 0,1 0 0,33-6 0,-47 10-308,1 1 1,-1 0-1,0 0 1,0 0-1,1 1 1,-1-1-1,0 1 1,0 0-1,0 0 1,0 0-1,0 0 1,0 0 0,0 0-1,0 1 1,0 0-1,0-1 1,-1 1-1,1 0 1,-1 1-1,1-1 1,-1 0-1,0 1 1,0-1-1,0 1 1,0-1-1,0 1 1,-1 0-1,1 0 1,-1 0-1,0 0 1,0 0-1,0 0 1,0 0 0,0 0-1,-1 4 1,3 13 188,0 1 0,-2-1 0,-1 1 0,-3 29 0,2-33-96,0 2 28,1 1 0,2 26 0,-1-41-114,-1 0 1,1 0-1,0-1 0,1 1 0,-1 0 1,1 0-1,0-1 0,0 1 0,0-1 1,1 1-1,-1-1 0,1 0 0,0 0 1,0 0-1,5 3 0,-6-5-45,0-1-1,0 0 1,1 0-1,-1 0 0,1 0 1,-1-1-1,1 1 1,-1-1-1,1 1 0,-1-1 1,1 0-1,-1 0 1,1 0-1,-1-1 1,1 1-1,-1 0 0,1-1 1,-1 0-1,1 1 1,3-3-1,50-24 130,-50 24-138,12-7-3,-1-1-1,-1 0 0,1-1 1,-2 0-1,0-2 1,0 0-1,-1 0 0,17-25 1,-25 30 1,0 0 1,-1 0-1,-1 0 1,0-1-1,0 1 1,0-1-1,-2 0 1,1 0-1,-1 0 1,0-1-1,-1 1 1,-1 0-1,1-1 1,-2 1-1,1 0 1,-1-1-1,-5-19 1,-3 15 186,1 25-12,-4 37 78,9-27-236,0-1 0,1 1 0,1 0 0,1 0 0,1 0 1,1 0-1,0 0 0,2 0 0,0-1 0,1 1 0,1-1 0,15 33 0,-16-45-103,0 0 0,0 0 0,0-1 1,0 1-1,1-1 0,0-1 0,1 1 0,-1-1 1,1 0-1,0-1 0,0 1 0,1-1 0,-1-1 1,13 5-1,-13-6-391,0 0 0,0 0 0,0-1 0,1 0 1,-1-1-1,0 1 0,0-1 0,0-1 0,1 1 0,8-3 0,17-5-2723</inkml:trace>
</inkml:ink>
</file>

<file path=ppt/ink/ink96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39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0 10624,'-5'13'5248,"19"29"-5120,-8-33 8447,35 11-8447,-8-4 128,38-6-896,-15 3 128,20-29-1152,-21 9 0,11-29-1408,-13 4 1</inkml:trace>
</inkml:ink>
</file>

<file path=ppt/ink/ink96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0.0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20 5376,'-1'-1'157,"0"1"1,0 0-1,1 0 1,-1 0-1,0-1 0,0 1 1,0 0-1,0-1 1,1 1-1,-1-1 0,0 1 1,1-1-1,-1 1 1,0-1-1,1 0 1,-1 1-1,0-1 0,1 0 1,-1 0-1,1 1 1,-1-1-1,1 0 1,0 0-1,-1 0 0,1 1 1,0-1-1,0 0 1,-1-1-1,1 0 2979,0 2-1984,1 19 2280,1 15-3024,4 222 3538,-1-33-2252,-4-106-1126,0-61-444,11 194 485,-9-228-572,1 0 0,0 0 0,2 0 0,0 0 0,2-1 0,0 0 0,2 0 0,20 33 0,-26-48-278,0-1-1,1 0 1,-1 0-1,1 0 1,0 0 0,0-1-1,1 0 1,0 0-1,-1 0 1,1-1-1,0 0 1,1 0-1,-1 0 1,0-1 0,1 0-1,0 0 1,-1-1-1,1 0 1,0 0-1,0 0 1,8-1-1,-2-1-380,0-1-1,-1 0 1,1 0-1,-1-1 1,0-1-1,1 0 1,-2-1-1,1 0 1,0-1-1,15-10 1,3-4-2450</inkml:trace>
</inkml:ink>
</file>

<file path=ppt/ink/ink96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0.4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7424,'0'19'3712,"34"-5"-4352,-26-14 6911,26 9-5631,-7-2 0,35 2-128,-16-2 128,16-3-1408,-6 0 128,9-4-640,-11 0 1,-3-4-1025,-13 4 0</inkml:trace>
</inkml:ink>
</file>

<file path=ppt/ink/ink96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0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107 556 6016,'-3'-1'1947,"5"7"1732,15 16 2662,71 60-3716,-52-46-1868,76 59 0,-98-83-643,-36-24-57,-95-77 177,97 72-253,0 0-1,1-1 1,1-1-1,1-1 1,1 0-1,1-2 0,0 1 1,2-2-1,0 0 1,2 0-1,-10-28 1,15 37 17,0 0 1,1-1-1,1 1 1,0-1-1,0 0 1,2 0-1,0 0 0,1 0 1,0-1-1,1 1 1,1 0-1,0-1 1,6-23-1,-4 28 2,0 0 0,2 0 0,-1 1 0,1-1 0,0 1 0,1 0 0,1 1 0,-1 0 0,1 0 0,1 0 0,0 1 0,0 0 0,0 0 0,1 1 0,0 0 0,1 0 0,0 1 0,0 1 0,0-1 0,0 2 0,12-4 0,-9 4-27,0 1-1,0 0 1,0 1-1,0 0 1,1 1-1,-1 1 1,0 0-1,1 1 1,-1 0-1,0 1 1,0 1-1,14 4 0,-18-4-634,1 1 0,-1 1 0,0-1 0,0 2 0,0-1 0,9 8 0,-4-1-2153</inkml:trace>
</inkml:ink>
</file>

<file path=ppt/ink/ink96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1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27 361 7936,'0'2'553,"0"0"1,0 0-1,0 0 0,1 1 1,-1-1-1,1 0 1,0 0-1,-1 0 0,1 0 1,0 0-1,0 0 1,1 0-1,-1 0 0,0 0 1,0 0-1,1-1 1,0 1-1,1 1 0,1 1-259,1-1-1,-1-1 0,1 1 0,-1-1 0,1 1 0,0-1 0,8 2 1,2 0-358,-1-1 1,2-1 0,-1 0 0,19-1-1,-9-3 193,-1-1 1,1-1-1,0-2 0,-1 0 0,0-2 0,35-15 0,-54 21-115,10-4 61,-2-1 1,1 0 0,-1 0 0,0-2 0,-1 1-1,20-18 1,-28 22-67,0 0 1,0 0-1,0-1 0,0 1 1,-1-1-1,1 0 0,-1 1 0,0-2 1,-1 1-1,1 0 0,-1 0 1,0-1-1,-1 1 0,1-1 0,-1 0 1,0 0-1,-1 1 0,1-1 0,-1 0 1,0-6-1,-3 4-12,1-1 0,-1 2 1,0-1-1,0 0 0,-1 1 0,0-1 1,-1 1-1,1 0 0,-1 1 0,-1-1 1,1 1-1,-1 0 0,0 0 0,-1 1 1,1-1-1,-1 1 0,0 1 0,0 0 1,-13-6-1,-3-1-23,-1 1-1,1 1 1,-2 1-1,1 1 1,-30-3 0,33 6 9,1 2 0,-1 1 1,0 0-1,-31 4 1,44-2-7,0 0 0,0 1 0,1 0 0,-1 0 0,0 0 0,1 1 0,0 0-1,-1 1 1,1-1 0,0 2 0,1-1 0,-1 1 0,-9 8 0,14-10-14,0-1-1,0 0 0,0 1 0,0 0 1,0-1-1,1 1 0,-1 0 0,1 0 0,0 0 1,0 0-1,0 0 0,0 0 0,1 1 1,-1-1-1,1 0 0,-1 0 0,1 0 0,0 1 1,1-1-1,-1 0 0,0 0 0,1 0 1,0 0-1,0 1 0,0-1 0,0 0 1,0 0-1,1-1 0,-1 1 0,1 0 0,0 0 1,0-1-1,0 1 0,0-1 0,0 1 1,0-1-1,4 2 0,4 6-182,0-1-1,1-1 0,0 0 1,1 0-1,0-1 1,0-1-1,17 7 0,-14-7 86,0-1 0,0-1-1,0 0 1,1-1-1,0 0 1,-1-2-1,1 0 1,0 0-1,0-2 1,0 0-1,-1-1 1,1 0-1,0-1 1,-1-1 0,0 0-1,0-1 1,0-1-1,-1-1 1,21-11-1,-28 13 401,-1 1 7,1 0 1,-1 0 0,1 0 0,-1 1-1,10-3 1,-15 5-162,0 1-1,0 0 1,1 0-1,-1-1 1,0 1-1,0 0 1,1 0-1,-1 0 1,0 0-1,1 0 1,-1 1 0,0-1-1,0 0 1,1 0-1,-1 1 1,0-1-1,0 1 1,0-1-1,0 1 1,0 0-1,0-1 1,0 1-1,0 0 1,0 0-1,0-1 1,0 1-1,0 0 1,0 0 0,0 0-1,-1 0 1,1 0-1,0 1 1,-1-1-1,1 0 1,-1 0-1,1 0 1,0 3-1,6 19 412,1 1 0,1-2 0,1 1-1,23 36 1,-27-52-601,-1 0 1,1 0-1,1 0 1,-1-1-1,1 1 1,0-2-1,1 1 1,-1-1-1,1 0 0,0-1 1,0 1-1,1-2 1,-1 1-1,1-1 1,0-1-1,0 1 1,10 0-1,52 3-2566,-3-1-321</inkml:trace>
</inkml:ink>
</file>

<file path=ppt/ink/ink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4.9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13 152 3328,'0'0'154,"-1"0"1,0 1-1,1-1 1,-1 0 0,0 0-1,1 1 1,-1-1-1,1 0 1,-1 1-1,0-1 1,1 1-1,-1-1 1,1 1-1,-1-1 1,1 1-1,0-1 1,-1 1-1,1-1 1,-1 1-1,1 0 1,0-1-1,0 1 1,-1-1-1,1 1 1,0 0-1,0-1 1,0 1-1,0 0 1,-1-1 0,1 1-1,0 0 1,0 0-1,1-1 1,-1 1-1,0 0 1,0-1-1,0 1 1,0 0-1,0-1 1,1 1-1,-1 0 1,0-1-1,1 1 1,-1-1-1,0 1 1,1-1-1,-1 1 1,1 0-1,-1-1 1,1 1-1,0 0 1,6 10-1129,-4-4 997,2 5 139,0 0 0,1 0 1,1-1-1,0 1 0,0-2 1,1 1-1,0-1 1,1 0-1,1-1 0,-1 0 1,1 0-1,15 9 0,1-4 8,1 0-1,1-2 0,-1-2 1,2 0-1,0-2 0,0-1 1,0-1-1,1-1 0,-1-2 1,1-1-1,0-2 0,0 0 1,0-2-1,0-2 0,50-11 1,-68 11-116,0 0 0,-1-1 1,1 0-1,-1-1 1,-1 0-1,1-1 1,-1 0-1,0-1 1,11-11-1,-17 16-31,0-1 1,-1 0-1,1 0 1,-1 0-1,0-1 1,0 1-1,-1-1 1,1 0-1,-1 1 0,0-1 1,0 0-1,-1 0 1,0 0-1,0-1 1,0 1-1,0 0 1,-1 0-1,1-1 1,-1 1-1,-1 0 0,1 0 1,-1-1-1,0 1 1,-2-6-1,-1 1-7,0 0 0,-1 0 0,0 0 0,-1 1-1,0 0 1,0 0 0,-1 1 0,0 0 0,0 0 0,-1 1-1,0-1 1,-1 2 0,0-1 0,0 1 0,0 1 0,0-1-1,-17-5 1,-10-3-44,-1 2-1,-1 2 0,-58-9 1,61 13-6,0 1 1,-1 2-1,-61 3 1,81 1-27,0 1 1,0 0-1,1 1 0,-1 1 1,1 1-1,0 0 1,0 1-1,1 0 1,0 2-1,-27 17 1,38-23 28,-1 0 0,1 1 1,0-1-1,0 1 0,0 0 1,1 0-1,-1 0 1,0 0-1,1 1 0,0-1 1,0 1-1,0-1 0,0 1 1,1 0-1,0 0 1,-1 0-1,1 0 0,1 0 1,-1 0-1,0 0 0,1 0 1,0 0-1,0 0 1,0 0-1,1 0 0,-1 0 1,1 0-1,2 6 0,-1-3-71,1 0-1,0-1 0,1 1 0,0-1 0,0 0 0,0 0 0,1 0 0,0-1 0,0 1 0,0-1 0,1 0 0,-1-1 0,1 1 1,12 6-1,2-2-359,1 0 0,-1-1 1,2-1-1,-1-1 1,40 7-1,-20-8-655,0-2-1,54-2 0,0-9-567</inkml:trace>
</inkml:ink>
</file>

<file path=ppt/ink/ink96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2.5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131 286 3968,'-1'-1'88,"1"1"0,-1-1-1,1 1 1,0-1 0,-1 1 0,1-1 0,0 1-1,-1-1 1,1 1 0,0-1 0,0 1 0,-1-1-1,1 0 1,0 1 0,0-1 0,0 0 0,0 1-1,0-1 1,0 1 0,0-1 0,0 0 0,0 1 0,0-1-1,0 1 1,0-1 0,0 0 0,1 1 0,-1-1-1,0 1 1,0-1 0,1 1 0,-1-1 0,0 1-1,1-1 1,-1 1 0,1-1 0,-1 1 0,1-1 0,-1 1-1,1-1 1,-1 1 0,2-1 0,0 0 2578,-2 1-1535,0-1-975,-1 1 0,1-1 0,0 1 0,0-1 1,-1 1-1,1-1 0,-1 1 0,1-1 0,0 1 0,-1-1 0,1 1 0,-1-1 0,1 1 1,-1 0-1,1-1 0,-1 1 0,1 0 0,-1 0 0,0-1 0,1 1 0,-2 0 1,0 1-26,-1 0 0,0 0 0,1 1 1,-1-1-1,1 1 0,0 0 1,-1 0-1,1 0 0,0 0 1,0 0-1,0 0 0,1 0 1,-1 1-1,0-1 0,1 1 1,0-1-1,-1 1 0,1 0 0,0-1 1,0 1-1,1 0 0,-1 0 1,0-1-1,1 1 0,0 0 1,0 0-1,0 6 0,-1 1 313,1 0 0,1 0 0,-1 0 0,2 0 0,-1 0-1,6 17 1,-4-20-308,-1-1 0,1 1 0,1-1 0,-1 0 0,1 0 0,0 0 0,1-1 0,-1 1 0,1-1 0,0 0 0,0 0 0,1-1 0,-1 0 0,12 7 0,-8-7-71,0 0 0,0-1-1,0 0 1,0-1 0,0 0 0,0 0-1,1-1 1,-1 0 0,1-1 0,17-1-1,16-6 16,-1-3 0,0-1 0,77-32 0,-101 37-61,0-2-1,0 0 1,0-1-1,-1-1 1,-1-1-1,0 0 1,0-1-1,-1-1 1,0 0-1,-2-1 1,1-1-1,-2 0 1,0-1-1,16-27 1,-25 38-24,0 0 0,-1 0 1,0 0-1,0-1 0,0 1 1,-1-1-1,0 0 0,0 1 1,0-1-1,-1 0 0,1 1 1,-2-1-1,1 0 0,0 0 1,-1 1-1,0-1 0,-1 0 1,1 1-1,-1-1 0,0 1 1,0 0-1,-1 0 0,1 0 1,-1 0-1,-1 0 0,1 0 1,0 1-1,-1-1 0,0 1 1,0 0-1,-7-5 0,-3-1-28,1 1 0,-2 1 0,1 0 0,-1 1-1,0 1 1,-1 0 0,1 1 0,-29-5 0,19 9-65,0 1 1,0 1-1,0 1 1,-40 8-1,10 2-202,-54 19 0,86-23 134,1 1 1,0 1 0,1 1-1,-40 27 1,51-30-39,0-1 0,0 2 0,1-1-1,0 1 1,1 1 0,0 0 0,1 0 0,0 0 0,0 1 0,-9 20 0,15-28 83,0 1 0,0-1 0,1 1 1,-1-1-1,1 1 0,0 0 0,0-1 1,0 1-1,0-1 0,1 1 0,-1-1 1,1 1-1,0-1 0,0 1 0,0-1 1,1 0-1,-1 1 0,1-1 0,-1 0 1,1 0-1,0 0 0,1 0 0,-1-1 1,0 1-1,5 4 0,2 1-439,0 0 0,1-1-1,0 0 1,0 0 0,1-1 0,14 6 0,25 10-2128</inkml:trace>
</inkml:ink>
</file>

<file path=ppt/ink/ink96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2.9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24 2816,'-3'-5'424,"2"3"-300,0 1 0,0 0 0,1-1 0,-1 1 0,0 0 0,0 0-1,-1-1 1,1 1 0,0 0 0,0 0 0,0 0 0,-1 1 0,1-1 0,-3-1 0,3 2 1134,1 0-42,1 0-926,0 1 0,0 0 0,0 0 1,0-1-1,0 1 0,0 0 0,0 0 0,0 0 0,-1 0 0,1 0 0,0 0 1,-1 0-1,1 0 0,-1 1 0,1-1 0,-1 0 0,1 0 0,-1 0 0,0 2 1,46 323 6300,-2 36-2836,-28-248-3183,79 425-77,-83-474-873,5 15-3020,-13-71 1729,2-12-1526,-2-6 230</inkml:trace>
</inkml:ink>
</file>

<file path=ppt/ink/ink96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3.2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15 389 8192,'-14'35'4096,"14"17"-4864,0-45 6655,5 16-5887,-2-4 0,12 29-256,-5-12 128,17-6-639,-2-1 127,7-26-1536,-9 1 128</inkml:trace>
  <inkml:trace contextRef="#ctx0" brushRef="#br0" timeOffset="1">166 1 11392,'-43'0'5631,"9"12"-6910,31-12 10750,3 4-9727,0-1 128,14 1-2688,-5 0 128,5-4 1024,0 0 129</inkml:trace>
</inkml:ink>
</file>

<file path=ppt/ink/ink96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4.0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16 221 7424,'1'-2'340,"-1"-1"0,1 1 0,0 0 0,0 0 0,0 0 1,0 0-1,0 0 0,0 0 0,0 0 0,0 0 0,1 1 0,-1-1 0,1 0 1,0 1-1,-1-1 0,4-1 0,42-29 2330,-21 14-2568,-5 3 702,91-62 533,-100 70-1114,0 1 0,0 0 0,0 1 0,1 0 0,0 1 0,0 0 0,24-3 0,-32 7-157,-1 0 0,0 0 0,1 0-1,-1 1 1,0 0 0,0 0 0,1 0 0,-1 0-1,0 1 1,0 0 0,0-1 0,-1 1-1,1 1 1,0-1 0,-1 0 0,1 1-1,-1 0 1,0 0 0,0 0 0,0 0-1,0 1 1,-1-1 0,1 1 0,-1-1 0,0 1-1,0 0 1,0 0 0,2 8 0,2 3-4,-2 1 1,1 0 0,-2 0 0,0 0-1,-1 0 1,0 26 0,-2-24-67,-1 1 1,-1-1-1,0 0 1,-1 0-1,-1-1 1,-1 1-1,0-1 1,-13 29-1,12-35 6,-1 0 1,1-1-1,-2 0 0,0 0 0,0 0 1,0-1-1,-1 0 0,-1-1 1,1 0-1,-1 0 0,-1-1 0,0 0 1,-20 9-1,4-3-17,-2 0 0,1-2-1,-1-2 1,-1 0 0,1-2 0,-61 6-1,87-13 16,1 1-1,-1-2 0,0 1 0,1 0 1,-1 0-1,0-1 0,1 0 0,-1 1 1,1-1-1,-1 0 0,1 0 0,0-1 1,-1 1-1,1 0 0,0-1 0,0 1 1,-3-4-1,4 5-1,1-1-1,0 0 1,-1 1 0,1-1 0,0 0-1,-1 1 1,1-1 0,0 0 0,0 0 0,-1 0-1,1 1 1,0-1 0,0 0 0,0 0 0,0 0-1,0 1 1,0-1 0,1 0 0,-1 0-1,0 1 1,0-1 0,0 0 0,1-1 0,1 0-6,-1 0 1,1-1-1,-1 1 1,1 0-1,0 0 1,0 0-1,0 0 1,0 0-1,0 1 1,4-3-1,8-6 47,0 1 1,1 1-1,0 0 1,0 1-1,24-7 0,-34 12 25,0 1 0,0 0 0,0 0 0,0 0 0,0 0 0,0 1 0,1 0 0,-1 0 0,0 0 0,0 1 0,0 0-1,1 0 1,-1 0 0,0 0 0,0 1 0,-1 0 0,1 0 0,0 0 0,0 1 0,-1-1 0,0 1 0,5 4 0,42 44 791,-37-35-731,2 0 1,0-1-1,22 15 1,-31-26-244,0 0 1,0 0 0,1 0 0,0-1 0,0 0 0,0 0 0,0-1 0,0 0 0,1 0 0,-1-1 0,17 0 0,-14-1-857,0-1 1,0 0 0,0-1 0,0 0 0,17-6-1,-8-1-2096</inkml:trace>
</inkml:ink>
</file>

<file path=ppt/ink/ink96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4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16 7936,'29'-12'3968,"8"12"-3840,-26 0 5631,26-4-5375,-8 4 0,3 4 0,-4-1 128,9 6-1280,-8-5 0,5-1-1407,-11 1-1</inkml:trace>
</inkml:ink>
</file>

<file path=ppt/ink/ink96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4.7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10 333 7296,'-6'12'3584,"3"20"-1664,3-28 4863,0 22-6527,0-10 0,14 13 0,-5 1 128,19 9-1536,-10-10 0,11-10-1279,-6 1-1</inkml:trace>
  <inkml:trace contextRef="#ctx0" brushRef="#br0" timeOffset="1">61 68 9472,'-14'-32'4736,"51"19"-11776,-26 10 7808,1-10-2688,3 6 0</inkml:trace>
</inkml:ink>
</file>

<file path=ppt/ink/ink96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5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53 256 5248,'-6'24'7140,"2"1"-3436,2-15-3208,2-1 1,-1 1 0,1-1-1,1 0 1,2 16-1,-2-18-319,1-1 0,1 0-1,-1-1 1,1 1 0,0 0-1,0-1 1,0 0-1,1 1 1,0-1 0,0-1-1,0 1 1,1 0 0,-1-1-1,1 0 1,0 0 0,0-1-1,1 1 1,-1-1-1,1 0 1,7 2 0,3 1-92,1 0 1,0-1 0,0-1 0,0-1 0,32 2-1,-19-5-44,0-1-1,-1-2 1,1-1-1,0-1 1,-1-2-1,0-1 1,-1-1 0,1-1-1,26-15 1,-38 17 19,1-1 0,-1 0 0,-1-2 0,0 0 0,0-1 0,22-22 0,-33 30-30,-1-1 0,1-1-1,-1 1 1,0-1 0,0 1 0,-1-1 0,0 0 0,0 0 0,0-1 0,0 1 0,-1 0 0,-1-1 0,1 0 0,-1 1 0,0-1 0,0 0 0,-1 0 0,0 0 0,0 1 0,0-1 0,-1 0 0,-2-7 0,-1 3-14,-1 0-1,0 1 1,0 0 0,-1 0-1,0 0 1,-1 1 0,0-1 0,0 2-1,-1-1 1,-1 1 0,1 0 0,-1 1-1,0 0 1,-1 0 0,0 1-1,0 0 1,0 1 0,-17-6 0,10 5-20,0 1 1,0 0 0,0 1 0,-1 1 0,1 1 0,-1 1 0,0 0-1,0 1 1,-34 5 0,14 1-122,1 2-1,0 2 1,-46 18-1,64-20-53,0 0 0,1 1 0,0 0 1,0 2-1,-23 17 0,35-23-37,1 0 1,-1 0-1,1 1 1,-1-1 0,2 1-1,-1 1 1,1-1-1,-1 1 1,2-1-1,-1 1 1,1 0 0,0 0-1,1 1 1,-1-1-1,2 0 1,-3 11-1,4-14-22,0 0-1,0 0 1,0 0-1,0 0 1,0 0-1,1 0 1,0 0-1,0 0 1,0-1-1,0 1 0,0 0 1,1-1-1,0 1 1,0-1-1,0 1 1,0-1-1,0 0 1,1 1-1,-1-2 1,1 1-1,3 3 1,24 25-2834</inkml:trace>
</inkml:ink>
</file>

<file path=ppt/ink/ink96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6.1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69 5888,'-1'1'378,"0"1"1,-1-1 0,1 1-1,0 0 1,1-1-1,-1 1 1,0 0 0,0-1-1,1 1 1,-1 0-1,1 0 1,0 0 0,-1 0-1,1 0 1,0-1 0,0 1-1,0 0 1,0 0-1,1 0 1,-1 0 0,0 0-1,1-1 1,0 4-1,20 52 3680,-10-30-3763,17 44 857,70 128 0,-98-197-1085,1 0 0,0 0 0,-1 0 0,1 1-1,-1-1 1,1 0 0,-1 0 0,0 0 0,0 0 0,0 0-1,0 0 1,0 1 0,-1 3 0,-8 3 554,7-9-593,1 0-1,0 0 1,0 0 0,0-1-1,0 1 1,0 0 0,0 0-1,0-1 1,0 1-1,0-1 1,0 1 0,0-1-1,0 1 1,0-1 0,0 0-1,-1-1 1,-13-14 235,0-1 0,-23-38 0,32 47-258,2-1 0,-1 1 0,1-1 0,0-1 0,1 1 0,0 0-1,0-1 1,1 0 0,0 1 0,1-1 0,0 0 0,1 0 0,0 0 0,0 0 0,1 0-1,0 1 1,1-1 0,0 0 0,1 1 0,0-1 0,0 1 0,1 0 0,0 0 0,1 0-1,6-10 1,-2 6 21,0 1-1,0 0 0,1 0 1,0 1-1,1 0 1,1 1-1,0 0 0,0 1 1,1 0-1,0 1 1,0 0-1,1 1 0,0 1 1,0 0-1,18-4 1,-24 8-1,-1 0 0,0 1 0,1 0 0,-1 0 1,1 1-1,-1 0 0,0 0 0,1 1 1,-1 0-1,1 0 0,-1 1 0,0 0 1,0 0-1,0 1 0,0 0 0,0 0 0,-1 0 1,1 1-1,-1 0 0,0 1 0,0-1 1,0 1-1,-1 0 0,1 0 0,4 7 1,-1 0 17,-1 1 0,0 0 0,-1 0 0,-1 0 0,0 1 0,0-1 0,-2 2 0,0-1 0,0 0 0,-1 1 0,-1 0 0,0 15 1,-1 150-2604,-1-177 938,0-14-3370,0 3 1793</inkml:trace>
</inkml:ink>
</file>

<file path=ppt/ink/ink96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6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74 321 7040,'2'1'498,"1"0"-1,-1 0 1,1 0 0,0 0 0,-1-1-1,1 1 1,0-1 0,-1 1 0,1-1 0,0 0-1,0 0 1,-1-1 0,1 1 0,4-1 0,-5 0-258,1 1 0,0-1 1,-1 1-1,1-1 1,0 1-1,-1 0 1,1 0-1,0 1 1,-1-1-1,1 1 1,0-1-1,-1 1 1,1 0-1,-1 0 0,1 0 1,-1 0-1,1 0 1,-1 0-1,0 1 1,1-1-1,2 4 1,-1 0-251,0 0 1,-1 0 0,1 1 0,-1 0-1,4 10 1,-4-9 264,0 0-1,1 1 1,0-2-1,0 1 1,6 7 0,-7-10-185,1 0 1,0-1-1,0 1 1,0-1-1,0 0 1,1 0-1,-1 0 0,1 0 1,-1-1-1,1 0 1,0 0-1,0 0 1,0-1-1,0 0 1,10 2-1,-7-3-27,1 0 1,-1 0-1,1-1 0,-1 0 0,1-1 0,-1 1 1,0-2-1,0 1 0,9-5 0,3-2 60,-1-1 1,0-2-1,-1 1 0,0-2 1,-1-1-1,30-29 0,-38 33-66,-1 0-1,0-1 1,0 1 0,-1-2-1,-1 1 1,10-21-1,-14 26-43,0-1 0,0 1 0,0 0 0,-1-1 0,0 1 0,0-1 0,-1 0 0,1 1-1,-1-1 1,-1 1 0,1-1 0,-1 1 0,-1-1 0,1 1 0,-1-1 0,0 1 0,0 0 0,-1 0 0,0 0-1,-4-6 1,2 3-29,-1 1-1,1 1 1,-2-1-1,1 1 0,-1 0 1,0 1-1,-1 0 1,1 0-1,-1 0 0,0 1 1,-1 0-1,1 1 1,-17-6-1,5 5-54,0 1 0,-1 1 0,1 1-1,-1 1 1,1 0 0,-1 2 0,1 0 0,-1 2 0,1 0-1,-24 7 1,18-3-36,0 0 0,0 2 0,-29 14 0,45-18 13,1 0-1,0 1 0,0-1 0,1 2 0,0-1 1,0 1-1,0 1 0,1-1 0,0 1 1,-9 14-1,14-19 42,0 0 1,0 0-1,1-1 0,-1 1 1,1 0-1,0 0 1,0 0-1,0 0 1,0 1-1,0 5 1,1-7 25,1-1 0,-1 1 0,1 0 1,-1 0-1,1 0 0,0-1 0,0 1 1,0 0-1,-1-1 0,2 1 0,-1-1 1,0 1-1,0-1 0,0 1 0,1-1 1,-1 0-1,1 0 0,-1 1 0,1-1 1,-1 0-1,1-1 0,0 1 0,2 1 1,12 5-113,0-1 1,1 0 0,-1-1 0,1-1-1,1 0 1,-1-2 0,1 0-1,-1 0 1,1-2 0,-1 0 0,28-5-1,28-6 98,104-29-1,-113 23 293,-63 17-228,38-7 460,-38 7-413,0-1-1,0 1 1,1 0-1,-1 0 0,0-1 1,0 1-1,0 0 0,1 0 1,-1 0-1,0 0 1,0 1-1,0-1 0,1 0 1,-1 0-1,0 1 0,0-1 1,0 1-1,0-1 1,0 1-1,1-1 0,-1 1 1,0 0-1,0-1 1,-1 1-1,1 0 0,0 0 1,0 0-1,1 1 0,-14 49 1530,7-29-1117,0-1 0,2 1 1,1 0-1,0-1 0,2 25 0,1-42-413,0 0-1,1-1 0,-1 1 1,1 0-1,0-1 1,0 1-1,0-1 0,0 0 1,0 0-1,1 1 0,-1-1 1,1-1-1,0 1 0,0 0 1,0-1-1,0 0 1,1 1-1,-1-1 0,1 0 1,-1-1-1,1 1 0,-1-1 1,1 1-1,4 0 1,12 3-96,0 0 1,0-1 0,22 2-1,-18-4-670,-1 0 1,0-2-1,1-1 0,31-5 0,19-7-2355</inkml:trace>
</inkml:ink>
</file>

<file path=ppt/ink/ink96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7.5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1050 6272,'0'-1'212,"0"0"1,0 1 0,0-1-1,0 0 1,1 1-1,-1-1 1,0 0-1,0 1 1,0-1 0,1 0-1,-1 1 1,0-1-1,1 1 1,-1-1-1,1 1 1,-1-1 0,0 1-1,1-1 1,-1 1-1,1-1 1,-1 1-1,1-1 1,0 1 0,-1 0-1,1-1 1,-1 1-1,2 0 1,23-6 3856,0 1-3915,3-5 133,0-2-1,-1-1 0,-1-1 0,0-2 0,-1 0 0,0-1 1,-2-2-1,40-39 0,-31 24-22,-2 0 0,-2-2 0,-1-2 0,-1 0 0,23-49 0,-42 74-239,0-1-1,-1 0 0,-1-1 0,0 1 0,-1-1 0,0 0 1,-2 0-1,0 0 0,0 0 0,-1 0 0,-1 0 0,-1-1 1,0 1-1,-5-23 0,2 21-23,-1 2 1,-1-1-1,0 1 1,-1 0-1,-1 0 1,0 0-1,-1 1 0,-1 1 1,0 0-1,-1 0 1,0 1-1,-1 0 1,0 1-1,-22-16 0,9 11-19,-1 0-1,-1 2 0,-1 1 0,0 1 0,-58-16 0,68 23 20,0 2-1,-1 0 1,1 1 0,0 0-1,-1 2 1,1 0-1,-1 1 1,1 1 0,-1 1-1,-29 8 1,42-9 24,-1 1 0,1 0-1,0 0 1,1 0 0,-1 1 0,1 0 0,-1 0 0,1 1 0,0-1 0,1 1 0,-1 0 0,1 0 0,0 1-1,0-1 1,1 1 0,-1 0 0,1 0 0,0 0 0,1 0 0,0 1 0,0-1 0,0 1 0,0 7 0,-3 14 192,2 1 0,2 0 0,3 56 0,-1-66-147,25 278 1190,-17-235-919,3-1-1,31 95 1,-21-101-54,3-1 0,42 68 0,15 31-337,-80-148-122,1 1 0,-2 0 0,1 0 0,-1-1 0,0 1 0,0 0 0,0 0 0,-1 0 0,0 0 0,-2 12 1,2-16-103,0 0 1,-1 0 0,1 0 0,-1 0 0,1 0 0,-1 1 0,0-2-1,0 1 1,0 0 0,0 0 0,0 0 0,0 0 0,-1-1-1,1 1 1,-1 0 0,1-1 0,-1 0 0,1 1 0,-1-1 0,0 0-1,0 0 1,0 0 0,0 0 0,0 0 0,0 0 0,0 0 0,0-1-1,0 1 1,0-1 0,0 1 0,0-1 0,0 0 0,-3 0 0,-9 0-2799</inkml:trace>
</inkml:ink>
</file>

<file path=ppt/ink/ink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5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27 128,'9'-26'0</inkml:trace>
</inkml:ink>
</file>

<file path=ppt/ink/ink96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7.9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1 257 6144,'0'1'128,"1"-1"1,0 1 0,0 0-1,0 0 1,0-1-1,0 1 1,0 0 0,0-1-1,0 1 1,0-1-1,0 1 1,0-1 0,0 0-1,0 1 1,0-1 0,1 0-1,-1 0 1,0 0-1,0 0 1,0 0 0,0 0-1,0 0 1,1 0-1,0-1 1,23 3 4080,-15 2-3895,1-1 0,0 0 0,-1-1 0,1 0 0,0 0 1,0-1-1,0-1 0,0 1 0,0-2 0,16-2 0,-14 2-102,1-1 0,-1 0-1,0-1 1,0 0-1,0-1 1,0-1-1,0 0 1,-1-1-1,0 0 1,0 0 0,21-17-1,-30 20-163,10-7 164,-1-1 1,0 0 0,14-17-1,-23 25-166,-1 0 0,1-1-1,-1 1 1,0-1 0,0 1 0,0-1-1,-1 0 1,1 0 0,-1 0 0,0 1 0,0-1-1,0 0 1,-1-1 0,1 1 0,-1 0-1,0 0 1,0 0 0,-1 0 0,0-8-1,-1 9 3,1-1 0,-1 0 0,1 0 0,-1 1-1,0-1 1,0 1 0,0-1 0,-1 1 0,0 0 0,1 0-1,-1 0 1,0 0 0,0 1 0,0-1 0,-1 1-1,1 0 1,-1 0 0,1 0 0,-1 0 0,0 0 0,1 1-1,-1 0 1,0 0 0,0 0 0,0 0 0,0 0-1,0 1 1,0 0 0,0 0 0,-7 1 0,-8 0 174,0 1 0,0 1 0,0 1 1,0 1-1,-19 7 0,24-7-94,-1 1 0,1 0-1,0 1 1,1 0 0,-1 1-1,2 0 1,-1 1 0,1 1-1,0 0 1,1 1 0,-11 13-1,17-18-91,0 1 1,1 0-1,0 0 0,0 0 0,0 1 0,1-1 0,0 1 0,1-1 0,0 1 0,0 0 0,0 0 0,1 0 0,0 0 0,1 0 0,0 1 0,0-1 0,1 0 0,0 0 0,0 0 0,1 0 0,4 13 1,-3-12-31,1 0 1,0 0 0,1-1 0,0 1 0,0-1 0,1 0 0,0 0 0,0-1 0,1 0-1,-1 0 1,2 0 0,-1-1 0,1 0 0,0 0 0,0-1 0,1 0 0,-1-1 0,1 1 0,0-2-1,1 1 1,-1-2 0,0 1 0,14 1 0,17 2-834,1-3 0,-1-1 0,1-2 0,50-7 0,-62 5-473,30-3-2028</inkml:trace>
</inkml:ink>
</file>

<file path=ppt/ink/ink96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49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484 11 8320,'9'-10'4096,"-27"49"-2048,18-36 4863,-14 28-6655,0 1 0,-34 30-128,16-14 0,-62 41-1024,28-22 128,-51 19-1920,28-15 129</inkml:trace>
</inkml:ink>
</file>

<file path=ppt/ink/ink96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0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0 210 7296,'2'1'548,"-1"0"1,1 0 0,-1 0-1,1 0 1,0-1 0,-1 1-1,1 0 1,0-1 0,-1 1-1,1-1 1,0 0 0,0 1-1,0-1 1,2 0-1,39 3 908,-2-3-1103,0-1 0,0-3 0,-1-1 0,1-2 0,-1-2 0,-1-2 0,0-1-1,0-2 1,-1-1 0,41-24 0,-75 35-315,1 1 0,-1-1 0,1 0-1,-1 0 1,0 0 0,-1 0-1,1-1 1,-1 1 0,5-9 0,-7 12-33,-1-1 0,1 1 1,0 0-1,-1 0 0,1-1 1,-1 1-1,1 0 0,-1-1 1,0 1-1,1-1 1,-1 1-1,0 0 0,0-1 1,0 1-1,0-1 0,0 1 1,-1 0-1,1-1 0,0 1 1,-1 0-1,1-1 1,0 1-1,-1 0 0,0-1 1,1 1-1,-1 0 0,0 0 1,0 0-1,0-1 1,1 1-1,-1 0 0,0 0 1,0 0-1,-1 1 0,1-1 1,0 0-1,0 0 0,0 0 1,-1 1-1,1-1 1,0 1-1,0-1 0,-1 1 1,-2-1-1,-5-1 8,0 1 1,-1 0-1,1 0 0,-1 1 1,1 0-1,-1 1 0,1 0 1,-17 4-1,-83 25 36,85-22-47,19-7 9,0 0 1,1 1 0,-1 0-1,0 0 1,1 0 0,0 0-1,-1 1 1,1 0 0,0 0-1,0 0 1,1 0 0,-1 1 0,0-1-1,1 1 1,0 0 0,0 0-1,0 0 1,1 0 0,-1 1-1,1-1 1,0 1 0,0-1-1,1 1 1,-1 0 0,1 0-1,0-1 1,1 1 0,-1 0-1,1 0 1,0 0 0,0 0-1,0 0 1,1 0 0,-1 0 0,1 0-1,1 0 1,-1 0 0,1-1-1,-1 1 1,1-1 0,3 6-1,5 5 48,0-1 0,1-1 0,0 1 0,1-2 0,0 1 0,1-2 0,0 0 0,1 0 0,0-1 0,28 14 0,-23-15-401,-1 0 0,1-2-1,1 0 1,-1-1 0,1-1-1,1 0 1,-1-2 0,38 2-1,-52-5-297,0 0 0,0-1 0,0 1 0,0-1 0,0 0 1,10-4-1,4-3-2176</inkml:trace>
</inkml:ink>
</file>

<file path=ppt/ink/ink96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0.5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197 295 8320,'0'0'203,"-1"0"1,1 0 0,-1 0-1,0 0 1,1 0 0,-1 0-1,0 1 1,1-1 0,-1 0-1,1 0 1,-1 0-1,0 1 1,1-1 0,-1 0-1,1 1 1,-1-1 0,1 1-1,-1-1 1,1 0 0,0 1-1,-1-1 1,1 1 0,-1-1-1,1 1 1,0-1 0,-1 1-1,1 0 1,0-1-1,0 1 1,-1-1 0,1 1-1,0 0 1,0-1 0,0 1-1,0-1 1,0 1 0,0 0-1,0-1 1,0 1 0,0 0-1,0-1 1,0 1 0,0 0-1,1-1 1,-1 1-1,0-1 1,0 1 0,1 0-1,0 2 54,0 0-1,0-1 1,0 0-1,0 1 0,1-1 1,-1 0-1,1 1 1,-1-1-1,1 0 1,0 0-1,3 2 0,5 5-161,1-1 0,1-1 0,-1 0 0,1 0 0,0-1 1,1-1-1,-1 0 0,1-1 0,0 0 0,20 3 0,12-5 54,1-1 0,-1-3 1,0-1-1,46-10 0,-76 11-149,-1 0 0,1-1 0,-1-1 0,0-1 0,0 0 0,0-1 0,-1 0 0,1-1 0,-1 0 0,-1-1 0,0-1 0,0 0 0,-1 0 0,15-17 0,-23 22-19,0 1 0,0-1 0,0 0 0,-1-1 0,0 1 0,1 0 0,-2-1 0,1 0 0,0 1 0,-1-1 0,0 0 0,0 1 0,-1-1 0,1 0 0,-1 0 0,0 0 0,0 0 0,-1 0 0,1 1 0,-3-8 0,1 4-15,-1 0 1,-1 0-1,0 0 1,0 1-1,0 0 1,-1-1-1,0 2 1,0-1-1,-1 0 1,-6-6-1,1 3-1,-1 0 1,0 1-1,-1 0 0,0 0 0,0 2 0,0 0 0,-1 0 0,0 1 1,-1 1-1,-18-5 0,7 5 13,1 0 1,-1 2 0,1 1-1,-51 3 1,39 1-15,0 2 0,0 1 0,0 3 1,-56 17-1,75-18-115,0 0 1,0 2-1,0 0 1,1 0-1,1 2 1,0 0-1,0 1 1,1 0-1,1 2 1,-15 15-1,25-25-39,1 1-1,0-1 1,0 1-1,0 0 1,0 0-1,0 0 1,1 1 0,0-1-1,0 0 1,1 1-1,0 0 1,0-1-1,0 1 1,0 0 0,1 10-1,0-12-47,1 1 1,0-1-1,0 0 0,0 0 1,1 1-1,-1-1 0,1 0 0,0-1 1,0 1-1,1 0 0,-1 0 0,1-1 1,-1 0-1,1 1 0,0-1 0,1 0 1,-1 0-1,0-1 0,1 1 0,-1-1 1,9 4-1,49 14-2343,-7-4 21</inkml:trace>
</inkml:ink>
</file>

<file path=ppt/ink/ink96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1.0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64 2816,'-1'-1'56,"1"1"0,0 0 0,-1 0 0,1 0 0,-1 0 0,1 0 0,0-1 1,-1 1-1,1 0 0,0 0 0,0-1 0,-1 1 0,1 0 0,0 0 0,-1-1 0,1 1 0,0 0 0,0-1 0,0 1 0,-1 0 0,1-1 1,0 1-1,0-1 0,0 1 0,0 0 0,0-1 0,0 1 0,0 0 0,0-1 0,0 1 0,0-1 0,0 1 0,0 0 0,0-1 1,0 1-1,0-1 0,0 1 0,0 0 0,0-1 0,0 1 0,1-1 0,13-22 2874,11-3 4222,-30 38-6701,1-1 1,0 1-1,0 1 1,1-1-1,1 0 1,0 1-1,1-1 0,0 1 1,1 0-1,2 22 1,4 19 146,15 59 0,-12-66-254,86 421 702,-89-417-838,-3 0 1,-1 0 0,-8 72 0,1 9 236,5-115-399,2-1 1,-1 0-1,2-1 1,0 1 0,7 19-1,-9-30-123,0-1-1,1 1 0,-1-1 0,1 1 1,0-1-1,1 0 0,-1 0 1,1 0-1,0 0 0,0-1 1,0 1-1,0-1 0,0 1 1,1-1-1,0 0 0,0-1 1,0 1-1,0 0 0,0-1 1,0 0-1,7 2 0,-8-4-234,0 0 0,0 0 1,0 0-1,0-1 0,-1 1 0,1-1 0,0 1 0,0-1 0,0 0 0,-1-1 0,1 1 0,0 0 0,-1-1 0,1 1 0,-1-1 0,0 0 1,1 0-1,-1 0 0,0 0 0,3-4 0,2-1-540,12-10-2113</inkml:trace>
</inkml:ink>
</file>

<file path=ppt/ink/ink96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2.2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1 284 5632,'0'1'1759,"10"7"5194,7 1-6513,1-3-114,1-1 1,-1 0 0,1-2 0,0 0 0,0-1 0,0 0 0,0-2 0,0 0 0,36-6 0,-9-2 403,0-1 1,85-31 0,-117 35-635,1-2 0,-1 1 0,-1-2 0,0 0 0,0 0 0,16-14 0,-26 20-88,0 0-1,0-1 0,-1 1 1,1-1-1,0 0 1,-1 0-1,0 0 1,1 0-1,-1 0 1,0 0-1,-1-1 1,1 1-1,-1 0 0,1-1 1,-1 0-1,0 1 1,0-1-1,-1 0 1,1 1-1,-1-1 1,0 0-1,0 0 1,0 0-1,0 1 0,-1-1 1,1 0-1,-1 1 1,0-1-1,-2-4 1,1 4 3,-2-1 0,1 1 0,0 0 0,-1 0 0,0 0 0,0 1 0,0-1 0,0 1 0,-1 0 0,1 0 0,-1 0 0,0 1 0,0 0 0,0-1 0,0 2 0,-6-2 0,-1-1 14,-1 1 1,0 0 0,0 1 0,0 1-1,-22 0 1,29 1-25,-1 1 0,0-1 0,1 1 0,-1 0 0,0 1 0,1 0 0,0 0 0,-1 0 0,1 1 0,0 0 0,0 0 1,0 0-1,1 1 0,-1 0 0,1 0 0,0 1 0,0-1 0,0 1 0,1 0 0,-1 0 0,1 1 0,0-1 0,1 1 0,0 0 0,0 0 0,0 0 0,0 0 0,1 0 0,0 1 0,0-1 0,1 1 0,0 0 0,0-1 0,1 1 0,-1 0 0,1 0 1,1-1-1,-1 1 0,1 0 0,3 8 0,-2-5 41,1 0 1,1 0 0,-1 0-1,2-1 1,-1 0 0,1 0-1,1 0 1,0 0 0,0-1-1,0 0 1,1 0 0,1-1-1,9 9 1,-3-9-2,0-1-1,1 0 1,0-1 0,0-1-1,0 0 1,0-1 0,1 0-1,-1-2 1,1 0 0,0 0 0,-1-1-1,1-1 1,15-3 0,31-7-53,114-34 0,-154 39-1,-19 5 24,0 0 0,1 1 1,-1 0-1,1-1 0,-1 1 0,0 0 0,1 1 0,-1-1 0,1 0 0,-1 1 0,0 0 0,0 0 0,1 0 0,-1 0 0,0 1 0,0-1 1,0 1-1,0-1 0,0 1 0,0 0 0,-1 0 0,1 1 0,-1-1 0,1 0 0,-1 1 0,0 0 0,3 3 0,0 0 27,0-1-1,0 0 0,1 0 0,-1 0 0,8 3 1,8 4 67,0-1 0,0-1 0,1-1 0,0-1 0,0-1 0,1-1 1,0-2-1,0 0 0,1-1 0,-1-1 0,1-1 0,-1-1 0,27-3 1,-36 1-89,0-1-1,-1 0 1,1-1 0,-1 0 0,1-1 0,-1-1 0,-1 0 0,1-1 0,13-9 0,-20 12-40,-1 0 0,0 0 0,0 0-1,0-1 1,0 0 0,-1 0 0,0 0 0,0-1 0,0 1 0,0-1 0,-1 0-1,0 0 1,-1 0 0,1 0 0,-1 0 0,0-1 0,0 1 0,-1-1-1,0 1 1,0-1 0,-1 0 0,0-12 0,-3 6-40,1 0 1,-2 0-1,0 0 1,0 1 0,-1 0-1,-1-1 1,0 2-1,-1-1 1,0 1-1,0 0 1,-1 0-1,-1 1 1,-18-17-1,14 17 2,0 0 0,-1 1 0,0 0 0,-1 1 0,0 0 0,0 2 0,0-1 0,-1 2 0,0 0 0,0 1 0,-1 1 0,1 0-1,-33 0 1,21 2-5,0 2-1,0 1 1,0 1 0,0 1-1,1 2 1,0 0-1,-33 14 1,46-15-38,0 1 0,0 1-1,1 1 1,0-1 0,1 2 0,0 0 0,-15 14 0,24-20 9,-1 0 1,1 1-1,0 0 0,0-1 1,0 1-1,0 0 0,1 1 1,-1-1-1,1 0 0,0 1 0,0-1 1,1 1-1,-1-1 0,1 1 1,0 0-1,1 0 0,-1 0 1,1 0-1,0-1 0,0 1 1,0 0-1,0 0 0,1 0 0,2 8 1,-1-9-38,0 0 1,1-1 0,-1 1-1,1 0 1,0-1 0,0 1 0,0-1-1,0 0 1,1 0 0,-1 0-1,1 0 1,0-1 0,0 0-1,0 0 1,0 0 0,0 0-1,7 2 1,9 3-923,1-1 0,27 3 0,-46-8 927,48 7-2177</inkml:trace>
</inkml:ink>
</file>

<file path=ppt/ink/ink96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2.7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4480,'24'-22'5756,"-24"21"-5643,1 1 0,-1 0 0,1-1-1,-1 1 1,0 0 0,1-1 0,-1 1 0,1 0 0,-1 0 0,1-1 0,-1 1-1,1 0 1,0 0 0,-1 0 0,1 0 0,-1 0 0,1 0 0,-1-1 0,1 1-1,0 1 1,-1-1 0,1 0 0,-1 0 0,1 0 0,-1 0 0,1 0 0,-1 0-1,1 1 1,-1-1 0,1 0 0,-1 0 0,1 1 0,-1-1 0,1 0 0,-1 1-1,1-1 1,-1 1 0,0-1 0,1 0 0,-1 1 0,0-1 0,1 1 0,-1-1-1,0 1 1,0-1 0,1 1 0,-1-1 0,0 1 0,0 0 0,0-1 0,0 1-1,0-1 1,0 1 0,0-1 0,0 1 0,0-1 0,0 1 0,0 0-1,11 220 4859,-7-109-4328,8 115-45,-7-182-583,2 0 0,2 0 0,15 45 0,-3-11 230,-16-57-127,1 0-1,1 0 1,0 0-1,13 22 0,-20-42-310,1-1-1,0 0 0,-1 0 1,1 1-1,0-1 0,0 0 1,0 0-1,0 0 1,0 0-1,1 0 0,-1 0 1,0 0-1,0 0 0,1 0 1,-1-1-1,0 1 0,1 0 1,-1-1-1,1 1 1,-1-1-1,1 0 0,-1 1 1,1-1-1,-1 0 0,3 0 1,5 0-2772</inkml:trace>
</inkml:ink>
</file>

<file path=ppt/ink/ink96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3.5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0 133 6656,'78'-39'8583,"-31"9"-5695,-27 17-3096,-5 5 421,1-1-1,-1 2 0,25-8 1,-33 13-97,0-1 1,0 1 0,0 1 0,0 0-1,1 0 1,-1 0 0,0 1 0,1 0-1,-1 0 1,9 2 0,-14-1-64,0-1 0,-1 1 1,1 0-1,0 0 0,0 0 0,0 1 1,0-1-1,-1 0 0,1 1 1,-1-1-1,1 1 0,-1-1 1,0 1-1,1 0 0,-1-1 0,0 1 1,0 0-1,0 0 0,0 0 1,0 0-1,-1 0 0,1 0 0,-1 0 1,1 0-1,-1 3 0,1 58 641,-2-42-555,1-12-95,0 0 0,1-1 0,0 1-1,0 0 1,1-1 0,0 1 0,1-1-1,0 1 1,0-1 0,0 0 0,9 13-1,-8-16-31,-1 0 0,1-1-1,1 1 1,-1-1 0,1 0-1,-1-1 1,1 1 0,0-1-1,1 1 1,-1-2 0,0 1-1,1-1 1,0 1 0,-1-1-1,1-1 1,0 1 0,0-1-1,7 0 1,4 1 3,1-1 0,0 0 0,-1-2-1,1 0 1,0-1 0,-1-1 0,0-1 0,1 0 0,19-8 0,-25 7-17,0 0 1,1-2-1,-2 1 1,1-1-1,-1-1 1,0 0-1,-1 0 1,0-1-1,0-1 1,-1 1-1,0-1 1,0-1-1,6-11 1,-12 15-8,1 0 0,-2 0 0,1 0 0,-1-1 1,0 1-1,0-1 0,-1 1 0,0-1 0,0 1 0,-1-1 0,-1-13 0,1 21 9,0 0 0,0 0 0,0 0 0,0 1 0,0-1 0,0 0 0,0 0 0,0 0 0,-1 0 0,1 0 0,0 1 0,0-1 0,0 0 0,0 0 0,0 0 0,0 0 0,0 0 0,0 1 0,0-1 0,-1 0 0,1 0 0,0 0 0,0 0 0,0 0 0,0 0 0,0 0 0,-1 0 0,1 0 0,0 0 0,0 0 0,0 1 0,0-1 0,-1 0 0,1 0 0,0 0 0,0 0 0,0 0 0,0 0 0,-1 0 0,1 0 0,0-1 0,0 1 0,0 0 0,0 0 0,-1 0 0,1 0 0,0 0 0,0 0 0,0 0 0,0 0 0,0 0 0,-1 0 0,1 0 0,0-1 0,0 1 0,0 0 0,0 0 0,0 0 0,0 0 0,0 0 0,0-1 0,-1 1 0,1 0 0,0 0 0,-6 11 0,5-3 8,0 0 0,0 1-1,1-1 1,0 0 0,0 1 0,1-1-1,0 0 1,0 0 0,1 1-1,0-1 1,1 0 0,-1 0-1,7 11 1,7 26-52,-14-37-128,1-1 0,0 1 1,0-1-1,0 0 0,1 1 0,0-1 0,6 7 0,-6-10-229,0 1 0,0-1 0,0-1 0,0 1 0,1-1 0,-1 1 0,1-1 1,0-1-1,0 1 0,0-1 0,6 3 0,14 3-2436</inkml:trace>
</inkml:ink>
</file>

<file path=ppt/ink/ink96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3.9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7040,'-14'7'3456,"23"9"-3968,-4-16 4608,9 16-4224,-5-9 128,20 9 128,-11 0 128,6 7-128,-6-7 128,11 0-128,-10-5 128,4 8-1024,-5-6 128,2-13-1280,-6 0 128</inkml:trace>
</inkml:ink>
</file>

<file path=ppt/ink/ink96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4.2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0 128,'0'0'0</inkml:trace>
</inkml:ink>
</file>

<file path=ppt/ink/ink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5.6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110 0 3712,'-19'36'1929,"14"-29"-1463,1 0-1,1 0 1,-1 0-1,1 0 1,1 0-1,-1 1 1,-1 10-1,-53 423 2054,53-364-1874,3-1 0,3 0 0,22 138 0,-17-177-356,2-1 1,1 0-1,1 0 1,2-1-1,2-1 1,27 47-1,-28-67-331,-12-14-754,-8-5-350,6 5 1035,-1 0-1,1-1 0,-1 1 1,1 0-1,0-1 1,-1 1-1,1-1 0,0 1 1,-1 0-1,1-1 1,0 1-1,0-1 0,0 1 1,-1-1-1,1 1 1,0-1-1,0 1 0,0-1 1,0 1-1,0-1 1,0 1-1,0-1 0,0 1 1,0-1-1,0 1 1,0-1-1,0 1 0,0-1 1,0 1-1,0-1 1,1 1-1,-1-1 0,0 1 1,0-1-1,1 1 1,-1-1-1,0 1 0,1-1 1,2-8-1446,-10-6-512</inkml:trace>
</inkml:ink>
</file>

<file path=ppt/ink/ink96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4.9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165 522 5632,'11'14'6921,"15"20"-4093,-16-24-2701,1-1 1,0-1-1,1 0 1,0-1 0,0 0-1,0 0 1,1-2-1,0 1 1,0-2-1,17 5 1,-10-5 214,-1 0 0,0-1 0,1 0 0,-1-2 0,1-1 0,34-3 0,-49 3-299,0-1-1,0 0 1,-1-1 0,1 1-1,0-1 1,0 0 0,-1 0-1,0 0 1,1-1 0,-1 1-1,0-1 1,0 0 0,0 0-1,0-1 1,-1 1 0,0-1-1,1 0 1,-1 0 0,-1 0-1,1 0 1,0 0 0,-1-1-1,0 1 1,0-1 0,0 0-1,-1 1 1,0-1 0,2-9-1,-4 3-120,0 0 0,0 1 0,-1-1 0,-1 0 0,0 1 0,0 0 0,-1-1 0,-1 1 0,1 1 1,-1-1-1,-13-16 0,-4-3-186,-1 1-1,-31-28 1,6 13-37,-1 3 0,-3 1-1,-1 3 1,-77-39-1,126 73 295,-53-24-16,45 21 23,0 0 0,0-1 1,0 0-1,-21-15 0,121 17 1280,-10 8-665,-1 3-1,0 4 1,-1 3-1,109 35 0,-154-41-1031,1-2 0,47 5 0,15-8-5222,-74-3 3058</inkml:trace>
</inkml:ink>
</file>

<file path=ppt/ink/ink96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5.6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7 271 5120,'0'0'41,"1"0"0,-1 0 0,0 1 0,0-1 0,0 0 1,0 0-1,0 0 0,0 0 0,-1 0 0,1 1 0,0-1 0,0 0 0,0 0 0,0 0 1,0 0-1,0 0 0,0 1 0,0-1 0,0 0 0,0 0 0,0 0 0,0 0 1,-1 0-1,1 0 0,0 0 0,0 1 0,0-1 0,0 0 0,0 0 0,0 0 0,-1 0 1,1 0-1,0 0 0,0 0 0,0 0 0,0 0 0,0 0 0,-1 0 0,1 0 1,0 0-1,0 0 0,0 0 0,0 0 0,0 0 0,-1 0 0,1 0 0,0 0 0,0 0 1,0 0-1,0 0 0,0 0 0,-1 0 0,1 0 0,0 0 0,0 0 0,0-1 1,0 1-1,0 0 0,0 0 0,-1 0 0,1 0 0,0 0 0,0 0 0,0 0 0,0-1 1,0 1-1,0 0 0,0 0 0,0 0 0,8 17 2419,26 24-118,-22-32-2104,0-1 0,1 0 0,0 0 0,1-2 0,0 0 0,0 0 0,0-1 0,1-1 0,-1-1 0,1 0 0,0 0 0,0-2 0,0 0 0,20-1 0,-15-1-6,-1-1 0,1-1 0,-1 0 0,1-2 0,-1 0 0,0-1 0,-1-1 0,1-1 0,-1-1 0,24-15 0,-34 19-156,0-1 0,-1-1 0,1 1 0,-1-1 0,-1-1 0,1 1 0,-1-1 0,6-10 0,-9 13-50,-1 1 0,1-1 0,-1 0 0,0 0 0,0 0 0,-1 0 0,0 0 0,0 0 0,0 0 0,0-1 0,-1 1 0,0 0 0,0-1 0,0 1 0,-1 0 0,1 0 0,-4-11 0,1 8-14,-1 0 1,-1 0-1,1 0 1,-1 1-1,0-1 1,-1 1-1,0 0 0,0 1 1,0-1-1,-1 1 1,0 0-1,0 1 1,0 0-1,-1 0 0,0 1 1,0 0-1,-16-6 1,3 2-97,-1 1 0,1 2 0,-1 0 1,-1 1-1,1 1 0,-26 0 0,17 3-336,-53 6-1,74-5 218,0 1 1,0 0-1,0 0 0,1 1 0,-1 1 0,1 0 0,-1 0 1,-16 11-1,25-15 163,0 1 0,0 0 0,0-1 0,0 1 0,0 0 0,1 0 1,-1 0-1,0 0 0,0 0 0,1 0 0,-1 0 0,0 0 0,1 0 0,-1 0 0,1 0 0,-1 0 1,1 0-1,0 0 0,-1 1 0,1-1 0,0 0 0,0 0 0,0 0 0,0 1 0,0-1 0,0 0 1,0 0-1,0 0 0,1 0 0,-1 1 0,0-1 0,1 0 0,-1 0 0,1 0 0,-1 0 0,1 0 1,-1 0-1,1 0 0,0 0 0,0 0 0,-1 0 0,1 0 0,0 0 0,0 0 0,0-1 0,0 1 1,0 0-1,0-1 0,0 1 0,0-1 0,0 1 0,1-1 0,0 1 0,34 12-144,0-1 0,1-1 0,0-3 1,0-1-1,57 4 0,80 16 882,-173-27-697,4 1 213,1 0 0,0 1 0,-1-1 0,1 1 0,-1 0 0,0 1 0,10 5 0,-13-6-68,-1 0-1,1 0 1,-1 0 0,1 1-1,-1-1 1,0 0-1,0 1 1,0-1 0,0 1-1,0-1 1,0 1 0,-1-1-1,0 1 1,1 0-1,-1-1 1,0 1 0,0 0-1,-1 3 1,2 2 3,0 0-1,0-1 1,1 1 0,0-1 0,0 1-1,0-1 1,1 0 0,0 0 0,1 0-1,-1-1 1,2 1 0,-1-1 0,0 0-1,1 0 1,7 7 0,-3-4-174,0-1 0,0 0 0,0-1 0,1 0 0,0-1-1,0 0 1,1 0 0,20 7 0,-22-10-508,1-1 0,-1 0-1,0 0 1,1-1 0,15-1-1,8 0-2153</inkml:trace>
</inkml:ink>
</file>

<file path=ppt/ink/ink96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6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161 923 5504,'4'-1'242,"178"-60"9699,-156 49-9495,0-1-1,39-26 0,-45 25-364,-1 0-1,0-2 0,-2 0 1,0-1-1,0-1 0,-2 0 1,20-31-1,-29 38-16,0 1 0,0 0-1,-1-1 1,-1 0 0,0 0 0,0-1 0,-1 1 0,-1-1 0,0 1-1,0-1 1,-1 0 0,-1 0 0,0 0 0,-1 0 0,0 1 0,0-1 0,-5-13-1,0 4-25,-2 0 0,-1 1 0,0 1 0,-2-1 0,0 1 0,-1 1 0,-15-18 0,1 1 21,13 16-46,-1 2 0,-1 0 0,0 1 1,-1 0-1,-1 1 0,-1 1 0,0 1 0,0 1 0,-2 0 0,1 1 0,-1 1 1,-43-14-1,56 21 4,0 1 1,-1 0-1,1 1 1,-1-1-1,1 2 1,-1-1-1,1 1 1,-1 0-1,0 0 1,1 1-1,-1 0 1,1 1 0,-1 0-1,1 0 1,0 0-1,0 1 1,0 0-1,0 0 1,0 1-1,1 0 1,-1 0-1,1 0 1,0 1-1,0 0 1,1 0-1,-1 1 1,-6 9-1,2 1 93,1 1-1,1 0 1,0 1-1,1 0 1,1 0 0,1 0-1,0 1 1,-2 26-1,2 0 210,2-1-1,4 66 1,3-49-118,3 0 0,2 0 0,2-2 0,4 1 0,2-1 0,42 97 1,-38-112-147,-8-16-10,0 0 0,-2 1-1,11 40 1,-22-65-57,0 1 0,0-1-1,0 1 1,-1 0 0,0-1-1,0 1 1,0-1 0,0 1-1,-1-1 1,1 0 0,-1 1-1,-4 6 1,4-9-126,1 1 1,0 0-1,-1-1 0,0 0 1,1 1-1,-1-1 0,0 0 1,0 0-1,0 0 1,0 0-1,-1 0 0,1 0 1,0 0-1,-1-1 0,0 0 1,1 1-1,-1-1 1,0 0-1,1 0 0,-4 0 1,6-1 72,0 0 1,0 0-1,1 0 1,-1 0-1,0 0 0,0-1 1,0 1-1,0 0 1,0 0-1,1 0 1,-1 0-1,0-1 1,0 1-1,0 0 0,0 0 1,0-1-1,0 1 1,0 0-1,0 0 1,0 0-1,0-1 1,0 1-1,0 0 1,0 0-1,0-1 0,0 1 1,0 0-1,0 0 1,0 0-1,0-1 1,0 1-1,0 0 1,0 0-1,0-1 0,0 1 1,-1 0-1,1 0 1,0 0-1,0 0 1,0-1-1,0 1 1,0 0-1,-1 0 1,1 0-1,0 0 0,0 0 1,0-1-1,-1 1 1,1 0-1,0 0 1,0 0-1,0 0 1,-1 0-1,1 0 1,0 0-1,0 0 0,0 0 1,-1 0-1,1 0 1,2-3-543,7-9-2230</inkml:trace>
</inkml:ink>
</file>

<file path=ppt/ink/ink96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6.8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62 263 6656,'21'5'1553,"0"-1"0,1-1 1,-1-1-1,1-1 0,22-2 1,-16-1-956,46-10 1,-66 10-495,0-1 0,0 0 0,-1 0 0,1-1 1,-1 0-1,1-1 0,-1 1 0,0-1 0,-1-1 0,1 1 0,-1-1 1,0 0-1,-1 0 0,0-1 0,1 0 0,5-12 0,-9 16-67,-1 0-1,0-1 1,0 1-1,0-1 1,0 1-1,-1 0 1,1-1-1,-1 1 1,0-1-1,0 1 1,-1-1-1,1 1 1,0-1-1,-1 1 1,0-1-1,0 1 1,0 0-1,0 0 1,-1-1-1,1 1 1,-1 0-1,0 0 1,0 0-1,0 0 1,-5-4-1,2 0 2,-1 1 0,0 0 0,-1 1 0,1-1 0,-1 1-1,-1 0 1,1 1 0,0 0 0,-1 0 0,-11-4 0,6 4-5,0 0 0,0 1 1,0 1-1,0 0 0,0 1 1,-1 0-1,1 1 0,0 0 1,-1 1-1,1 1 0,0 0 1,0 1-1,0 0 0,0 1 1,-23 10-1,27-8 6,0 0 0,1 1 0,0-1 0,0 1 0,0 1 0,1 0 0,-8 10 0,12-13-11,-1 0 1,1 0-1,0 0 1,1 1-1,0-1 1,-1 0-1,2 1 1,-1 0-1,1-1 1,-1 1-1,1 0 1,1 0-1,-1 0 1,1 0-1,1 10 1,2-6 5,0 0 0,0 0-1,1 0 1,0-1 0,1 1 0,0-1 0,0 0 0,1 0-1,0-1 1,1 0 0,0 0 0,0 0 0,1-1-1,-1 0 1,2 0 0,-1-1 0,1 0 0,0-1-1,0 0 1,11 5 0,0-1-435,0-1 0,1 0-1,0-2 1,0 0 0,0-2 0,0 0-1,1-1 1,41 0 0,-57-3 5,0-1 1,0 1-1,0-1 1,0 0-1,0 0 1,0-1-1,-1 0 1,1 0-1,0 0 1,-1-1 0,0 0-1,10-6 1,16-17-2421</inkml:trace>
</inkml:ink>
</file>

<file path=ppt/ink/ink96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7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78 7680,'0'0'39,"1"0"0,-1 0 0,0 0 0,0 0 1,0 0-1,0 0 0,0 0 0,0 0 0,0 0 0,0 0 1,0 0-1,1 0 0,-1 0 0,0 0 0,0 0 0,0 0 0,0 0 1,0 0-1,0 0 0,0 0 0,0 0 0,0 0 0,0-1 1,0 1-1,0 0 0,0 0 0,1 0 0,-1 0 0,0 0 1,0 0-1,0 0 0,0 0 0,0 0 0,0 0 0,0 0 1,0-1-1,0 1 0,0 0 0,0 0 0,0 0 0,0 0 0,0 0 1,0 0-1,0 0 0,0 0 0,0 0 0,0-1 0,0 1 1,0 0-1,0 0 0,0 0 0,-1 0 0,1 0 0,0 0 1,0 0-1,0 0 0,0 0 0,9 10 3244,-6-5-2550,0-1 1,-1 1-1,0-1 0,0 1 1,0 0-1,2 8 0,3 47 779,-5-40-1243,0-1 1,1 1-1,1-1 1,11 34-1,-12-48-101,9 27 546,-11-31-696,-1 0 1,1 0-1,-1 0 0,0 0 1,1 0-1,-1 0 0,0 0 1,0 0-1,0 0 1,0 0-1,0 0 0,0 0 1,0 0-1,0 0 0,0 0 1,0 1-1,0-1 0,-1 0 1,1 0-1,0 0 1,-1 0-1,1-1 0,-1 3 1,-2-6-12,0 1 0,1-1 0,0 1 0,0-1 0,0 0 0,0 0 0,0 0 1,1 0-1,-1 0 0,1 0 0,-2-4 0,-1-3-14,1 1 0,0 0 0,0-1 0,1 0-1,0 1 1,1-1 0,0 0 0,1 0 0,0 0 0,0 0 0,1 0 0,0 0 0,1 0-1,0 1 1,0-1 0,1 0 0,1 1 0,-1 0 0,2 0 0,-1 0 0,1 0 0,0 1-1,1 0 1,0 0 0,1 0 0,-1 1 0,1 0 0,1 0 0,-1 1 0,1-1 0,0 2-1,18-10 1,-13 8 52,0 0-1,1 1 1,0 1-1,0 1 1,0 0-1,0 0 1,1 2-1,-1-1 0,1 2 1,0 0-1,0 1 1,-1 0-1,1 1 1,17 4-1,-23-3 40,-1 0 1,1 1-1,0-1 0,-1 2 0,0-1 1,0 1-1,0 1 0,0-1 0,0 2 1,-1-1-1,0 1 0,0 0 1,-1 0-1,0 0 0,0 1 0,0 0 1,-1 0-1,0 1 0,0 0 0,-1 0 1,0 0-1,0 0 0,-1 1 0,4 11 1,33 163-491,-40-181 49,0-1-1,0 1 0,1 0 1,-1 0-1,1-1 0,-1 1 1,1-1-1,0 1 1,-1 0-1,1-1 0,0 1 1,0-1-1,0 0 0,0 1 1,0-1-1,2 2 0,1 0-2841</inkml:trace>
</inkml:ink>
</file>

<file path=ppt/ink/ink96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7.8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27 7680,'13'-25'4833,"-5"24"-1153,-3 19-1868,-3 64-468,-10 104 1,6-170-1048,-3 73 1026,6 125 0,8-91-267,34 170 0,-39-275-1030,1 0 0,1-1 0,14 29 0,-17-40-191,-1 0 1,2-1-1,-1 1 1,0-1 0,1 0-1,0 0 1,1-1 0,-1 1-1,1-1 1,-1 0-1,1 0 1,1 0 0,9 5-1,-14-9 33,0 1-1,0-1 0,0 0 1,0 0-1,0 0 1,0 0-1,0 0 0,0-1 1,-1 1-1,1 0 1,0 0-1,0-1 0,0 1 1,0 0-1,0-1 1,0 1-1,-1-1 0,1 1 1,0-1-1,0 1 1,-1-1-1,1 0 0,0 1 1,-1-1-1,1 0 0,-1 1 1,2-2-1,15-27-3749,-12 19 2411,5-7-1622</inkml:trace>
</inkml:ink>
</file>

<file path=ppt/ink/ink96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8.2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0 6912,'-6'6'3456,"20"17"-4224,-10-20 5888,24 6-4736,-8-2 128,46 0 0,-15 2 127,49-9-895,-25 0 1,33-9-641,-28 2 0,4 0-1152,-19-2 128</inkml:trace>
</inkml:ink>
</file>

<file path=ppt/ink/ink96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8.7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40 391 6016,'8'-8'1942,"0"2"1,0-1-1,1 1 1,0 0-1,12-5 1,10-3-941,53-16 1,22-8 376,-94 32-1300,9-3 95,0-2 0,38-25 0,-55 33-162,0 0 1,0 0 0,0 0-1,0-1 1,-1 0 0,1 1-1,-1-2 1,0 1-1,0 0 1,0 0 0,-1-1-1,1 0 1,-1 1 0,0-1-1,-1 0 1,1 0 0,-1 0-1,0 0 1,1-8 0,-3 9-9,0 0 1,1 0-1,-1 0 1,-1 0 0,1 0-1,0 0 1,-1 1-1,0-1 1,0 1-1,0-1 1,0 1 0,-1 0-1,1-1 1,-1 1-1,0 0 1,0 1 0,0-1-1,0 1 1,0-1-1,-1 1 1,1 0-1,-1 0 1,1 0 0,-8-2-1,-4-2-5,1 1-1,-2 0 0,1 1 1,-27-3-1,24 5-13,0 1 0,0 0 0,-1 2-1,1 0 1,0 1 0,0 1 0,0 0-1,1 2 1,-1 0 0,-22 10 0,33-12 11,1 0 1,-1 0 0,1 1 0,0 0 0,0 0 0,1 0 0,-1 1 0,1-1 0,0 1 0,0 1 0,1-1 0,-1 1 0,1 0 0,0 0 0,1 0 0,0 0 0,0 1 0,0-1 0,0 1 0,1 0 0,0 0 0,1-1 0,0 1 0,0 1-1,0-1 1,1 0 0,0 0 0,2 14 0,0-8 15,1 0-1,1-1 1,0 1-1,0-1 1,1 1-1,1-1 0,0-1 1,1 1-1,0-1 1,1 0-1,0-1 1,19 19-1,-7-10-11,1-1 0,0-1 0,1-1 0,1-1 1,33 16-1,-37-22-128,1 0-1,0-1 1,1-1 0,0 0 0,42 6 0,-50-12-366,1 0 1,-1-1-1,1 0 0,0-1 1,-1-1-1,15-3 1,17-6-2216</inkml:trace>
</inkml:ink>
</file>

<file path=ppt/ink/ink96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2:57:59.1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353 1 13440,'-46'39'6655,"-11"48"-8831,48-71 12032,-43 34-10368,10-2 128,-44 26-6528,26-19 129</inkml:trace>
</inkml:ink>
</file>

<file path=ppt/ink/ink96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8.4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68 158 5120,'-3'3'769,"0"0"0,1 0 1,0 0-1,0 1 0,0-1 0,0 1 0,0-1 1,1 1-1,-1 0 0,1-1 0,0 1 0,0 0 1,0 0-1,1 0 0,-1 6 0,-3 32 3481,4-12-4914,1-22 790,0 0 0,1 0 1,0 0-1,0 0 0,1-1 0,0 1 1,0-1-1,0 1 0,1-1 0,0 0 1,1-1-1,0 1 0,0-1 0,0 0 1,1 0-1,-1 0 0,2-1 0,-1 0 1,0 0-1,1 0 0,0-1 1,0 0-1,0-1 0,1 1 0,-1-2 1,1 1-1,0-1 0,-1 0 0,1 0 1,0-1-1,0 0 0,1 0 0,-1-1 1,0 0-1,0-1 0,14-2 1,30-11 321,-1-1 0,49-24 0,-88 35-343,0-1 0,-1-1 1,0 1-1,-1-2 1,1 0-1,-1 0 1,0-1-1,-1 0 1,0 0-1,0-1 1,-1 0-1,0-1 1,0 0-1,-1 0 1,-1-1-1,0 0 1,9-20-1,-14 27-92,0-1 0,0 1 0,-1-1-1,1 1 1,-1-1 0,0 0 0,0 1 0,-1-1-1,1 1 1,-1-1 0,0 1 0,0-1 0,0 1-1,-1-1 1,0 1 0,0 0 0,0 0 0,0 0-1,-1 0 1,1 0 0,-1 1 0,0-1 0,0 1 0,-6-5-1,-4-5 1,-2 1 0,1 0 0,-2 2-1,-26-16 1,28 19-51,0 1 0,0 0-1,-1 1 1,0 0 0,0 1 0,0 1-1,0 1 1,-1 0 0,-19 0 0,9 3-112,1 0 0,-1 2 1,1 1-1,-37 10 0,50-11 22,0 0 0,1 1 0,-1 0 1,1 1-1,0 0 0,0 1 0,1 1 0,0-1 0,-18 16 0,24-18-1,0 0 1,1-1-1,-1 1 1,1 0-1,0 1 1,0-1-1,1 0 1,-1 1 0,1 0-1,0-1 1,0 1-1,1 0 1,-1 0-1,1 0 1,0 0-1,1 0 1,-1 1 0,1-1-1,0 10 1,1-8-246,1 0 1,-1 0-1,1 0 1,1 0-1,-1 0 1,1 0-1,0 0 1,1-1 0,0 0-1,0 1 1,0-1-1,9 9 1,25 26-2976</inkml:trace>
</inkml:ink>
</file>

<file path=ppt/ink/ink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5.95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23 115 2816,'41'23'7199,"-33"-20"-7016,0 0 1,0 0-1,1-1 0,0 0 1,-1-1-1,1 0 0,0 0 1,0 0-1,-1-2 0,12 0 1,-1-1 177,1 0 1,-1-2-1,0 0 1,26-10-1,-41 13-299,0-1 0,0 0 0,0 0 0,0-1 0,0 1 0,0-1 0,-1 0 0,1 0-1,-1 0 1,0 0 0,3-4 0,-4 5-26,-1 0-1,0-1 0,0 1 1,0 0-1,0-1 0,0 1 1,-1 0-1,1-1 0,-1 1 1,0-1-1,1 1 0,-1-1 1,0 1-1,-1-1 0,1 1 1,0-1-1,-1 1 0,1-1 1,-1 1-1,0 0 0,-1-5 1,0 5-5,1-1 1,-1 1 0,0-1 0,0 1 0,0 0 0,0 0 0,0 0 0,0 0 0,-1 0-1,1 0 1,0 1 0,-1-1 0,0 1 0,1-1 0,-1 1 0,0 0 0,0 0 0,0 0 0,1 1-1,-1-1 1,0 1 0,0-1 0,0 1 0,0 0 0,0 0 0,0 1 0,0-1 0,0 0-1,0 1 1,-3 1 0,-8 1 129,-1 0 0,1 1-1,0 1 1,-25 12-1,26-10-48,0 0-1,1 1 0,0 0 0,0 1 0,0 1 0,2 0 0,-1 1 0,-16 20 0,22-24-74,0 1 0,0-1-1,1 1 1,0 0-1,1 0 1,0 0-1,0 0 1,0 1-1,1-1 1,0 1-1,1 0 1,0 0 0,0-1-1,1 1 1,0 0-1,2 11 1,0-12-23,0-1 0,0 1 0,0-1 0,1 0 0,0 0 0,0 0 0,1-1 0,-1 1 0,2-1 0,-1 0 0,1 0 0,0 0 0,0-1 0,0 1 0,1-1 0,0 0 0,0-1 0,0 0 0,1 0 0,-1 0 0,1-1 1,0 0-1,0 0 0,0 0 0,13 2 0,12 2-77,1-2 1,0 0 0,1-3-1,44-1 1,-77-1 51,17 0-151,90-4-1468,-98 3 1133,0 0-1,0-1 0,1 0 0,-2-1 1,1 0-1,0-1 0,-1 1 0,10-7 1,3-12-1935</inkml:trace>
</inkml:ink>
</file>

<file path=ppt/ink/ink96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9.4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7936,'-17'-1'7397,"14"13"-1148,0 8-6072,-4 22 406,2 0 0,0 44-1,3-43 102,-3 58 777,11 114-1,-1-162-1166,2 0 0,2 0-1,30 93 1,-33-130-230,0 0 1,1 0-1,1-1 0,0 0 1,16 20-1,-21-31-59,0 1 0,1-1 0,0 0 0,-1 0 0,1-1 0,1 1 0,-1-1 0,0 0 0,1 0 0,0 0 0,-1-1 0,1 1 0,0-1 0,1 0 0,-1-1 0,0 1 0,0-1 0,1 0 0,-1-1 0,11 1 0,-9-2-27,1-1 0,-1 0 0,0-1 0,0 1 0,0-2 0,0 1 0,0-1-1,-1 0 1,1 0 0,-1 0 0,8-8 0,58-59-185,-67 65 188,99-126-243,-84 104 268,-18 25 23,0 0 0,0 0 0,0 0 0,0 1 0,1-1 0,-1 1 0,1-1 0,-1 1 0,1 0 0,0 0 0,0 0 0,0 0 0,6-2-1,-8 29 932,-3-2-829,0 1-1,2-1 0,1 0 0,1 0 0,5 25 0,-5-40-114,0 0 0,1 0 1,0 0-1,1 0 0,0-1 0,0 1 0,0-1 0,1 0 1,0 0-1,1-1 0,-1 1 0,1-1 0,1-1 1,-1 1-1,1-1 0,0 0 0,0 0 0,8 3 0,-6-3 9,1-2 0,0 1 0,0-1 0,0 0-1,0-1 1,0-1 0,1 1 0,-1-1-1,1-1 1,-1 0 0,0-1 0,1 0 0,-1 0-1,0-1 1,1 0 0,-1-1 0,0 0 0,-1-1-1,1 0 1,-1-1 0,1 0 0,-1 0-1,9-7 1,-8 5-30,0-1 0,0 1 0,-1-1-1,0-1 1,-1 0 0,0 0 0,0 0 0,-1-1-1,0 0 1,-1-1 0,0 0 0,0 0 0,-1 0-1,-1 0 1,0-1 0,0 0 0,-2 1-1,1-1 1,1-25 0,-9 7 5,5 30 3,0 0 0,0 0-1,0 0 1,0 0 0,0 0-1,0 0 1,0 0 0,0 0 0,0 0-1,0 0 1,0 0 0,0 0-1,0 0 1,0 0 0,0 0 0,0 0-1,0 1 1,-1-1 0,1 0 0,0 0-1,0 0 1,0 0 0,0 0-1,0 0 1,0 0 0,0 0 0,0 0-1,0 0 1,0 0 0,0 0-1,0 0 1,0-1 0,-1 1 0,1 0-1,0 0 1,0 0 0,0 0 0,0 0-1,0 0 1,0 0 0,0 0-1,0 0 1,0 0 0,0 0 0,0 0-1,0 0 1,0 0 0,0 0-1,0 0 1,-4 12 84,1 14-33,3-14 22,2 1-1,0 0 1,0 0-1,1-1 0,1 0 1,0 1-1,1-2 1,0 1-1,9 15 0,1-2 58,0-1 0,38 43-1,-40-54-174,0 0 0,0 0 0,1-2 0,18 12 0,17 2-1973,-43-22 1251,0-2 0,1 1 0,-1-1 0,0 1 0,1-2 0,5 1 0,14-1-3204</inkml:trace>
</inkml:ink>
</file>

<file path=ppt/ink/ink96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0.0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33 7168,'0'-1'378,"0"0"0,0 0 1,0 1-1,0-1 0,0 0 1,0 0-1,1 0 0,-1 1 0,0-1 1,0 0-1,0 0 0,1 1 1,-1-1-1,1 0 0,-1 1 1,0-1-1,1 0 0,-1 1 1,1-1-1,-1 0 0,1 1 0,0-1 1,-1 1-1,2-1 0,19 0 4420,35 23-2948,-30-10-1444,11-4-22,0-2 0,1-1 0,-1-2 0,1-1 0,0-3 0,0 0 0,-1-3 0,53-11 0,-73 11-153,0-1-1,0 0 0,-1-1 1,26-14-1,-30 9 54,-35 14 200,3 5-382,0 0 1,0 1-1,1 0 0,0 2 1,1 0-1,0 1 0,1 1 1,1 1-1,0 0 0,-15 18 1,18-18-39,0 1 0,1 0 1,1 1-1,1 0 1,0 1-1,1 0 1,1 0-1,0 1 0,1 0 1,2 0-1,-7 33 1,10-45-54,1-1 0,1 1 0,-1 0 0,1-1 0,0 1 0,0 0 0,1-1 0,-1 1 0,1-1 0,1 1 0,-1-1 0,1 1 0,0-1 0,0 0 0,0 0 0,1 0 0,0 0 0,0 0 0,0 0 0,1-1 0,-1 0 0,1 1 0,0-1 0,0-1 0,1 1 0,-1-1 0,1 1 0,-1-1 0,1-1 0,8 4 0,0-2-146,0-1-1,0-1 1,1 0-1,-1-1 1,0 0 0,1-1-1,-1-1 1,22-3-1,1-3-2806,71-21-1,-57 12-1025</inkml:trace>
</inkml:ink>
</file>

<file path=ppt/ink/ink96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0.5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0 135 7808,'2'1'490,"0"0"0,0 0 1,0 0-1,0 0 0,1 0 1,-1 0-1,0-1 0,0 1 0,1-1 1,-1 0-1,0 1 0,1-1 1,-1 0-1,0 0 0,1-1 0,-1 1 1,4-1-1,56-12 5340,-29 7-4976,75 3 394,-84 4-948,-1-1 1,0-1-1,1-1 0,-1-1 1,44-11-1,-45 6-51,-6 4-108,-1-1 1,0 0-1,-1-1 1,1 0-1,-1-2 1,0 1-1,-1-2 1,0 0 0,12-11-1,-19 9 142,-13 8-47,-15 8 13,-9 6 8,21-8-189,0 0 1,1 1 0,0 0-1,0 0 1,0 1 0,0 1-1,1-1 1,-14 12 0,0 5 84,0 1 0,1 1 0,2 0 1,1 2-1,0 0 0,2 1 0,1 1 0,2 0 1,0 1-1,-9 35 0,20-59-128,0 0 0,0 1-1,1 0 1,0-1 0,0 1 0,0 0-1,1 0 1,-1 0 0,2-1-1,-1 1 1,1 0 0,-1 0 0,2-1-1,-1 1 1,1 0 0,-1-1 0,2 1-1,-1-1 1,0 0 0,1 0 0,0 0-1,0 0 1,1 0 0,4 4 0,-1-3-36,1-1 0,0 1 0,0-2 0,1 1 0,-1-1 0,1 0 1,0-1-1,0 0 0,0 0 0,1-1 0,-1-1 0,1 1 0,-1-1 0,1-1 1,-1 0-1,17-2 0,15-2-1414,-1-2 1,62-18-1,-43 9-2287,-9 4-384</inkml:trace>
</inkml:ink>
</file>

<file path=ppt/ink/ink96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1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1 322 7296,'2'-1'722,"1"0"0,0 1 0,0 0 0,0 0 1,-1-1-1,1 2 0,0-1 0,0 0 0,0 1 0,0-1 1,2 2-1,24 1 4201,67-6-1311,-77 4-3387,-1-1-1,1-1 1,0-1-1,-1 0 1,0-1-1,23-7 1,-18 2 188,-1-1 0,0-1 0,32-19 0,-45 23-292,0 0 0,-1 0 1,1 0-1,-1-1 0,-1-1 1,1 1-1,-1-1 0,-1-1 1,0 1-1,9-17 0,-13 22-99,-1-1 0,0 1-1,0-1 1,0 0 0,0 1 0,-1-1 0,1 0-1,-1 0 1,0 1 0,0-1 0,-1 0-1,1 0 1,-1 1 0,0-1 0,0 0 0,0 1-1,0-1 1,0 0 0,-1 1 0,0 0-1,0-1 1,0 1 0,0 0 0,0 0-1,-1 0 1,1 0 0,-1 1 0,-4-5 0,1 2 8,-1 0 0,0 0 0,0 0 0,0 1 1,0 0-1,-1 0 0,1 1 0,-1 0 0,0 0 0,0 1 1,0 0-1,-17-2 0,13 4 16,-1-1-1,0 2 0,0 0 1,0 0-1,0 2 1,1-1-1,-1 2 1,1-1-1,-1 2 1,1-1-1,1 2 0,-1 0 1,1 0-1,0 1 1,0 0-1,1 1 1,0 0-1,0 1 1,1 0-1,0 0 0,1 1 1,-9 13-1,4-2 58,2 0-1,1 1 1,0 0-1,2 1 0,0 0 1,2 0-1,0 0 1,2 1-1,-2 25 0,6-40-86,-1 1 0,1-1-1,1 1 1,0-1 0,0 0-1,1 1 1,0-1 0,1 0-1,0 0 1,0-1-1,1 1 1,0 0 0,0-1-1,10 12 1,-9-12-105,0-1 0,1 0 0,1 0 1,-1 0-1,1-1 0,0 0 0,0-1 0,1 1 0,0-1 0,0-1 1,0 1-1,0-1 0,1-1 0,-1 0 0,14 4 0,-3-4-674,-1 0 0,1 0 0,-1-2 0,1 0 0,0-2 1,26-2-1,28-5-3227</inkml:trace>
</inkml:ink>
</file>

<file path=ppt/ink/ink96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3.2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7552,'0'0'230,"0"1"1,0-1 0,0 0-1,1 0 1,-1 0 0,0 0-1,0 0 1,0 0 0,0 0-1,0 0 1,0 0 0,0 0-1,0 0 1,0 0 0,1 0-1,-1 1 1,0-1 0,0 0-1,0 0 1,0 0 0,0 0-1,0 0 1,1 0 0,-1 0-1,0 0 1,0 0 0,0 0-1,0 0 1,0 0 0,0-1-1,0 1 1,1 0 0,-1 0-1,0 0 1,0 0-1,0 0 1,0 0 0,0 0-1,0 0 1,0 0 0,0 0-1,0 0 1,0 0 0,1 0-1,-1-1 1,0 1 0,5 24 3763,5 45-4229,-8-56 888,4 30-575,46 254 3150,-51-295-2866,-2-9-116,-3-22-7,-6-39-62,7 52-147,0 1 1,2-1-1,0 1 0,0-1 1,2 0-1,0 1 0,0-1 1,2 1-1,0-1 0,1 1 1,0 0-1,7-15 0,-7 21-5,1 0 1,0 0-1,0 1 0,1-1 0,0 1 0,1 1 0,0-1 0,0 1 0,0 0 0,1 0 0,0 1 0,0 0 1,1 1-1,-1 0 0,1 0 0,0 1 0,1 0 0,-1 1 0,16-5 0,-17 7-3,0-1 1,0 1-1,0 1 0,0-1 1,0 1-1,0 1 0,1-1 0,13 4 1,63 26 139,-65-21-145,-1 1 1,0 1-1,-1 0 1,0 2-1,-1 0 1,-1 0-1,0 2 1,0 0-1,-2 1 1,16 21-1,-19-22-109,-1 0 0,0 0 0,-2 1 1,1 1-1,-2 0 0,0 0 0,-1 0 0,-1 1 0,-1-1 0,0 1 0,-1 0 0,0 27 0,-7-24-1853,3-20 1702,1 0-1,-1 0 1,1-1-1,-1 1 0,0 0 1,1-1-1,-1 1 1,0 0-1,1-1 0,-1 1 1,0-1-1,0 1 1,1-1-1,-1 1 0,0-1 1,0 0-1,0 1 0,0-1 1,1 0-1,-1 0 1,0 0-1,0 0 0,0 0 1,0 0-1,0 0 1,0 0-1,0 0 0,0 0 1,0 0-1,1 0 1,-1-1-1,-1 1 0,-9-4-3211</inkml:trace>
</inkml:ink>
</file>

<file path=ppt/ink/ink96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3.6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47 255 8576,'1'0'244,"0"-1"1,0 1-1,0-1 1,0 1-1,0 0 0,0 0 1,0-1-1,0 1 1,0 0-1,0 0 1,0 0-1,0 0 1,0 0-1,0 0 0,0 0 1,0 1-1,0-1 1,0 0-1,0 1 1,0-1-1,0 0 1,0 1-1,0-1 0,0 1 1,0-1-1,-1 1 1,1 0-1,0-1 1,0 1-1,-1 0 1,2 1-1,0 0 233,0-1 0,0 1 0,0-1 0,1 1 0,-1-1 0,0 0 0,1 0 0,-1 0 0,1 0 0,-1 0 0,5 1 0,2-2-253,1 0-1,-1-1 1,0 0-1,0 0 1,0-1-1,0 0 1,0-1 0,0 0-1,-1 0 1,1-1-1,-1 0 1,0-1-1,10-6 1,-7 4 14,-1-1-1,1 0 1,-1-1 0,-1 0-1,0 0 1,0-1 0,-1 0-1,14-22 1,-21 29-207,1-1-1,-1 1 0,0 0 1,0-1-1,0 1 0,0 0 1,-1-1-1,1 1 0,-1-1 1,0 1-1,0-1 0,0 1 1,-1-1-1,1 1 0,-1-1 1,0 1-1,1 0 0,-2-1 1,1 1-1,0 0 0,-1 0 1,-2-4-1,2 3-3,-1 0 0,0 0-1,0 0 1,0 1 0,-1-1-1,1 1 1,-1 0 0,0 0-1,0 0 1,0 0 0,0 1 0,-1 0-1,1 0 1,0 0 0,-1 0-1,-6-1 1,-2 1 33,0 1 0,0 1 0,0 0 1,0 0-1,0 2 0,0-1 0,1 2 0,-1 0 0,0 0 0,-16 7 0,22-7-26,0 1 0,1-1 1,-1 1-1,1 0 0,-1 1 0,1 0 0,1 0 0,-1 0 0,1 0 0,0 1 0,0 0 0,0 0 0,1 0 0,0 1 0,0 0 0,1-1 0,0 1 0,0 1 0,0-1 0,1 0 0,0 0 0,1 1 0,-1-1 0,1 1 0,1 0 0,0-1 0,0 1 0,1 9 0,1-2-4,0 0 0,0 1 0,1-2 0,1 1 1,1 0-1,0-1 0,1 0 0,1 0 0,0 0 0,0-1 0,1 0 0,1-1 0,14 16 0,-15-19-134,1-1-1,0 0 0,0-1 0,0 0 0,1 0 1,0-1-1,1 0 0,-1-1 0,1 0 1,0-1-1,19 5 0,-19-7-479,0 0-1,-1-1 1,1 0 0,0-1 0,0-1-1,0 0 1,0 0 0,-1-1-1,1 0 1,0-1 0,-1 0 0,12-5-1,26-12-3255</inkml:trace>
</inkml:ink>
</file>

<file path=ppt/ink/ink96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4.5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1105 6272,'3'1'1008,"0"0"1,0 0 0,0 0-1,0 0 1,0-1-1,0 0 1,0 1-1,1-1 1,-1 0 0,0-1-1,3 0 1,40-12 3147,35-33-3698,-76 43-130,22-18 66,-1-1 1,-1-1-1,-1-2 1,33-41 0,-11 12 64,-25 30-195,6-3-59,-1-2 0,-2 0-1,-1-2 1,-2-1 0,22-40 0,-25 34-60,0-1 0,15-55 0,-27 76-122,-2 0 0,0-1-1,-1 0 1,-1 0 0,-1 0 0,0 0-1,-2 0 1,-3-23 0,1 25-19,-1-1 0,-1 0 0,-1 1 0,-1 0 1,-16-31-1,19 41-6,1 0 1,-2 1 0,1 0 0,-1 0-1,0 0 1,0 1 0,0-1-1,-1 1 1,0 0 0,0 1-1,0 0 1,-1 0 0,1 0-1,-1 0 1,0 1 0,0 0-1,0 1 1,-9-3 0,1 4-5,1 1 1,0 0 0,0 0-1,0 2 1,-1 0 0,1 0-1,1 1 1,-1 1 0,0 0-1,1 1 1,0 1 0,0 0-1,0 1 1,1 0 0,-17 13-1,10-5 47,0 0 0,1 1 0,1 1 0,0 1 0,2 0 0,0 1 0,1 1 0,1 0-1,1 1 1,0 1 0,-12 33 0,12-24 73,1 1 0,1 1-1,2-1 1,2 1 0,0 1 0,2-1 0,2 1-1,3 48 1,1-51-14,2-1 1,2-1-1,0 1 0,2-1 0,2 0 1,0-1-1,2 0 0,1-1 0,20 33 1,-19-38-33,1-2 0,1 0 1,0 0-1,2-2 0,0 0 0,1-1 1,1 0-1,0-2 0,44 25 0,-45-30-51,1 0-1,0-2 1,0 0-1,0-2 0,1 0 1,0-1-1,0-1 1,1-1-1,-1-1 0,1-1 1,-1-1-1,33-3 1,-5-4-13,-1-2 0,0-2 1,0-2-1,79-34 0,-88 28 2,-1-1 0,-1-2 0,-1-1 0,-1-2 1,-1-2-1,44-43 0,-58 52-51,6-4-66,-2 0 1,-1-2-1,-1 0 1,21-31-1,-29 31-40,-1-1-1,-2-1 0,0 1 1,-2-2-1,-1 0 0,-1 0 1,-1 0-1,4-46 0,-9 57 67,-1 1-1,0 0 1,-2 0 0,0-1-1,0 1 1,-1 0 0,-1 1-1,-1-1 1,0 0 0,0 1-1,-2 0 1,0 1 0,0-1-1,-1 1 1,-1 1 0,0 0-1,-1 0 1,0 0 0,-1 1-1,-18-14 1,22 19 68,-1 1 0,0 0 0,0 0 0,-1 1 0,1 0 0,-1 1 0,0-1 0,0 2 0,0-1 0,0 1-1,0 1 1,-1-1 0,1 2 0,-15-1 0,13 1 30,-1 0 0,1 1 0,-1 0 0,1 1 0,0 0 0,0 1 0,-1 0 1,2 1-1,-1 0 0,0 1 0,1 0 0,0 0 0,0 1 0,-11 9 0,5-2 53,0 2 1,0 0-1,1 0 1,1 2-1,1-1 1,-14 25-1,15-22 48,0 0 0,2 1 0,1 0 0,0 1-1,1 0 1,2 1 0,0 0 0,1-1-1,1 2 1,1-1 0,0 36 0,3-31 3,2-1 0,0 1 1,2-1-1,1 0 0,1 0 1,1 0-1,1-1 0,1 0 1,20 38-1,-15-39-41,2 0-1,0-1 1,1-1-1,2 0 0,0-1 1,41 34-1,-28-31-475,1-2 0,1-2 0,1 0 0,43 16 0,-35-17-2229,-24-11-1846,-9-3 635</inkml:trace>
</inkml:ink>
</file>

<file path=ppt/ink/ink96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4.9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0 12544,'0'43'6271,"-18"47"-8063,18-70 10368,-20 51-9728,6-18 0,-18 15-5248,7-13 129</inkml:trace>
</inkml:ink>
</file>

<file path=ppt/ink/ink96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5.3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10880,'-4'10'5376,"13"33"-3585,-4-34 5377,4 14-7168,-3 0 0,8 13 0,-2-4 128,13-2-512,-7-1 0,10-13-1024,-4-6 0,9-26-1792,-10 6 129</inkml:trace>
</inkml:ink>
</file>

<file path=ppt/ink/ink96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5.6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1 13056,'-28'12'6527,"53"8"-9726,-16-17 11902,5 1-11903,-5 0 0,5-4-2943,0 0-1</inkml:trace>
</inkml:ink>
</file>

<file path=ppt/ink/ink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7.2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26 904 2816,'-25'2'2732,"47"-7"957,1 3-3311,0-1 0,0 0 0,0-2 0,-1-1 0,0-1-1,30-13 1,-16 3-58,24-11 180,-1-2 0,-2-3 0,70-52-1,-111 73-434,-1-1-1,-1-1 1,0 0-1,-1-1 0,0 0 1,-1-1-1,-1-1 1,0 1-1,-2-2 0,0 0 1,-1 0-1,0 0 0,-2-1 1,0 0-1,5-32 1,-8 30-40,0 1 1,-2-1-1,0 0 1,-2 1 0,-2-22-1,2 33-17,-1 1 0,0 0-1,0 0 1,-1 0 0,0 0 0,-1 1-1,1-1 1,-2 1 0,1 0 0,-1 0-1,0 0 1,0 0 0,0 1-1,-1 0 1,-11-8 0,0 1-16,-1 2 1,0 0-1,0 1 0,-1 1 1,-1 0-1,1 2 0,-1 0 1,-1 1-1,1 2 1,-1 0-1,-37-3 0,44 7-21,0-1 1,0 2-1,0 0 0,-1 0 0,1 1 0,1 1 0,-1 0 0,0 1 1,1 1-1,-1 0 0,1 1 0,1 0 0,-1 1 0,1 1 0,0-1 0,1 2 1,0 0-1,-14 14 0,12-6 3,0 0 0,1 1 0,1 0 0,1 1 1,0 1-1,2-1 0,0 1 0,1 1 0,1 0 0,-4 26 0,4-12 31,2 1 0,1 0 0,2 0-1,1 0 1,8 54 0,-4-69 33,1 0 1,1-1-1,0 1 1,2-1-1,0-1 1,1 1-1,1-2 0,1 1 1,1-1-1,0-1 1,1 0-1,1-1 1,1 0-1,0-1 1,1-1-1,0-1 1,1 0-1,1-1 0,0 0 1,21 8-1,-14-8 13,0-1 0,1-1 0,0-1 0,1-1 0,0-1 0,0-2-1,0-1 1,1-1 0,0-1 0,-1-2 0,1 0 0,0-2 0,-1-1-1,1-1 1,30-10 0,-6-2 26,0-2 0,-1-2-1,-1-3 1,51-31 0,-75 37-32,0 0 0,-2-2 0,0 0 0,-1-2 0,0-1 0,-2 0 0,-1-2 0,29-44 0,-23 24-42,-2 0-1,-2-2 1,-2 0-1,-2-2 0,-2 0 1,-3-1-1,-1 0 0,8-79 1,-20 122-16,1 0-1,-1 0 1,0 0 0,-1 0 0,0 1 0,1-1 0,-2 0 0,1 0-1,-1 1 1,0-1 0,0 1 0,0-1 0,-1 1 0,1 0-1,-1 0 1,-6-7 0,6 9-2,-1-1-1,0 1 1,0 0-1,0 0 1,0 0-1,-1 0 1,1 1-1,-1 0 1,1 0-1,-1 0 1,0 0-1,0 1 1,1 0-1,-1 0 1,0 0-1,0 1 1,0-1-1,0 1 1,-8 1-1,-2 1-7,0 1 0,1 1-1,0 0 1,-1 0 0,1 2-1,1 0 1,-1 0 0,1 1-1,0 1 1,0 0 0,1 1-1,-18 17 1,3-2-23,1 2 0,2 2 0,1 0 0,-22 34 0,34-45 32,1-1 0,0 1 0,2 1-1,0 0 1,1 0 0,1 1 0,0-1-1,2 1 1,0 1 0,1-1 0,1 0 0,1 1-1,0-1 1,2 1 0,0-1 0,1 1-1,1-1 1,1 0 0,1 0 0,0 0 0,2 0-1,0-1 1,11 21 0,-9-26 32,0-1 0,0 1 0,1-2-1,0 1 1,1-1 0,1-1 0,0 0 0,0 0 0,1-2 0,0 1 0,0-2 0,29 13 0,-19-11 11,0-1 1,0-1-1,0-2 1,1 0-1,0-1 1,0-1 0,39-1-1,-25-3 25,0-2 0,0-1 1,69-16-1,-96 17-37,1-1 0,-1 0 1,0 0-1,0-1 1,-1 0-1,0-1 0,1-1 1,-2 1-1,1-1 1,-1-1-1,0 0 0,-1 0 1,0-1-1,0 0 0,-1 0 1,9-16-1,-14 22-12,0 0 0,-1 0 0,1-1 0,-1 1 0,0-1 0,0 1 0,0-1 0,0 1 0,-1-1 0,0 1 0,1-1 0,-1 0 0,-1 1 0,1-1-1,0 1 1,-1-1 0,0 1 0,0-1 0,0 1 0,0-1 0,0 1 0,-1 0 0,1-1 0,-1 1 0,0 0 0,0 0 0,0 0 0,-1 1 0,-2-4 0,1 2-6,-1 0-1,1 1 1,-1-1 0,0 1 0,0 0 0,0 0 0,0 1 0,-1 0-1,1 0 1,-1 0 0,1 0 0,-1 1 0,0 0 0,0 0 0,1 0-1,-1 1 1,-8 0 0,-11 2-42,0 1 0,1 0 0,0 2 0,-33 10 0,49-12 35,0 1-1,0 0 0,1 0 1,-1 0-1,1 1 0,0 0 0,1 0 1,-1 1-1,1 0 0,0 0 1,1 0-1,-1 1 0,1 0 1,0 0-1,1 0 0,-6 14 0,6-10 28,0 1-1,1-1 1,1 1-1,0 0 1,0-1-1,2 1 0,-1 0 1,1 0-1,1 0 1,0-1-1,1 1 0,0 0 1,1-1-1,0 1 1,1-1-1,0 0 0,7 14 1,-1-5 74,0-1 1,1 0-1,1-1 1,1 0 0,1 0-1,0-2 1,1 0-1,25 21 1,-25-25 1,0-1 0,1-1 0,0 0 0,1-1 0,0-1 0,1-1 0,-1 0 0,31 7 0,-33-12-373,-1 1 1,1-2-1,-1 0 1,1-1-1,0 0 1,-1-1-1,1-1 1,-1 0 0,1-1-1,-1-1 1,22-8-1,-32 10 12,1 0-1,-1 0 0,0-1 1,0 1-1,0-1 0,0 0 1,4-3-1,17-28-1930</inkml:trace>
</inkml:ink>
</file>

<file path=ppt/ink/ink96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6.0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28 104 10752,'1'53'9604,"1"1"-4765,1 50-3411,-7-84-946,-3-18 51,5-4-507,1 1 1,0 0-1,0-1 0,-1 0 0,1 1 0,0-1 1,1 0-1,-1 1 0,0-1 0,0 0 0,1 0 1,-1 0-1,1 0 0,-1-2 0,-2-12-26,0 0-1,1-1 1,1 1 0,1-1-1,0 1 1,2 0 0,-1-1-1,2 1 1,6-22 0,-7 31 41,1 0-1,1 0 1,-1 0 0,1 0 0,0 1 0,1 0 0,0-1 0,0 2 0,0-1-1,0 0 1,1 1 0,0 0 0,0 1 0,0-1 0,1 1 0,0 0 0,0 1 0,0 0-1,0 0 1,0 0 0,13-2 0,-5 2 104,0 0 1,0 2-1,0 0 0,1 0 1,-1 1-1,0 1 0,1 1 1,-1 0-1,0 1 0,0 1 1,0 0-1,-1 1 0,1 0 1,-1 2-1,22 12 0,13 7 295,-37-21-360,1 2 1,-1 0-1,0 0 1,0 1-1,0 1 1,13 12-1,-22-15-54,0-1-1,0 1 1,-1 0-1,0-1 1,0 1-1,0 0 1,-1 0-1,0 1 1,0-1 0,0 0-1,-1 0 1,0 0-1,0 1 1,-2 7-1,-7 44-1439,-9-14-4339,9-31 1785</inkml:trace>
</inkml:ink>
</file>

<file path=ppt/ink/ink96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6.4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0 7040,'-3'2'741,"0"-1"-1,0 1 1,0 0 0,0 0 0,0 0 0,1 0 0,-1 1-1,1-1 1,-1 0 0,1 1 0,0 0 0,0 0 0,0 0-1,0 0 1,0 0 0,1 0 0,-2 4 0,-12 32 4141,6-1-3857,-3 172 212,24 155 1664,-7-280-2373,19 98-1,-19-158-580,0 0 0,2-1-1,1 0 1,1 0 0,1-1 0,1 0 0,1 0 0,22 31-1,-32-51-100,1 0 0,0 0 0,0-1-1,0 1 1,0-1 0,0 1-1,1-1 1,-1 0 0,1 0-1,-1-1 1,1 1 0,0-1 0,0 1-1,0-1 1,0 0 0,-1-1-1,1 1 1,0-1 0,0 0-1,0 0 1,0 0 0,0 0 0,0-1-1,0 1 1,0-1 0,0 0-1,6-2 1,7-4-1365,0 0 0,-1-1 0,0 0 0,22-16-1,-35 22 1277,38-23-3618</inkml:trace>
</inkml:ink>
</file>

<file path=ppt/ink/ink96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6.8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8320,'23'-13'4096,"6"29"-2176,-21-12 6399,12 8-7679,-8-4 0,28 11 128,-8-6 0,33-6-1152,-17-2 0,7-14-384,-7 2 128,4-2-2560,-9 6 128</inkml:trace>
</inkml:ink>
</file>

<file path=ppt/ink/ink96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7.2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2 203 8320,'0'0'137,"0"-1"0,0 1 0,-1 0 1,1-1-1,0 1 0,0-1 0,0 1 0,0-1 1,0 1-1,0-1 0,0 1 0,0-1 0,0 1 1,0-1-1,0 1 0,0-1 0,0 1 0,0 0 1,1-1-1,-1 1 0,0-1 0,0 1 0,0-1 1,1 1-1,-1 0 0,0-1 0,1 1 0,-1 0 1,0-1-1,1 1 0,-1 0 0,0-1 0,1 1 1,-1 0-1,1 0 0,-1-1 0,0 1 0,1 0 1,-1 0-1,1-1 0,16 17 5179,0 11-2105,-7-7-3902,16 49 1034,28 65 523,-48-121-702,1-1-1,0 1 0,1-1 1,1-1-1,0 0 1,0 0-1,16 14 1,-25-25-146,1 1 0,-1 0 0,0-1 1,1 1-1,-1-1 0,1 1 0,-1-1 0,1 0 0,-1 1 1,0-1-1,1 1 0,-1-1 0,1 0 0,0 1 0,-1-1 0,1 0 1,-1 0-1,1 0 0,-1 1 0,1-1 0,0 0 0,-1 0 1,1 0-1,0 0 0,-1 0 0,1 0 0,-1 0 0,1 0 1,0 0-1,-1 0 0,1 0 0,-1-1 0,1 1 0,0 0 0,0-1 1,-2-21 416,-16-29-73,0 14-238,2 0 1,2-1 0,1 0 0,2-1 0,2 0 0,-7-80 0,15 113-111,-1 0-1,1 0 1,1 1-1,-1-1 1,1 0-1,0 0 1,1 1 0,-1-1-1,1 1 1,0-1-1,1 1 1,-1 0-1,1 0 1,0 0-1,0 0 1,1 0-1,-1 1 1,1-1 0,0 1-1,0 0 1,1 0-1,-1 1 1,1-1-1,0 1 1,0 0-1,0 0 1,0 1-1,0 0 1,0-1 0,1 2-1,0-1 1,-1 1-1,1-1 1,0 2-1,5-2 1,15 1-608,1 0 0,-1 2 0,1 1 0,-1 0 1,0 2-1,32 10 0,-34-10-2499,-4 0-257</inkml:trace>
</inkml:ink>
</file>

<file path=ppt/ink/ink96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7.7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20 282 9472,'-1'0'151,"1"0"0,-1 0 0,0 0-1,0 0 1,1 0 0,-1 0 0,0 0 0,0 0 0,1 0 0,-1 0 0,0 0 0,1 0 0,-1 1 0,0-1 0,0 0 0,1 1 0,-1-1 0,1 0 0,-1 1 0,0-1 0,1 1-1,-1-1 1,1 1 0,-1-1 0,1 1 0,-1-1 0,1 1 0,-1 1 0,15 14 7086,7 6-4836,-11-11-2193,0 0-1,0-1 0,1 0 0,0 0 1,1-2-1,0 1 0,1-1 0,-1-1 1,2 0-1,-1-1 0,1-1 0,-1 0 1,1-1-1,1 0 0,-1-1 0,27 2 1,-22-4-72,-1 0 0,1-2-1,0 0 1,-1-1 0,1-1 0,-1-1 0,1-1 0,-2 0 0,1-1 0,0-1 0,-1-1 0,31-19 0,-38 21-62,-1-1 0,1 0 0,-1 0 0,-1-1 0,14-15 0,-19 19-62,0-1 1,0 1-1,0-1 0,-1 0 0,1 0 1,-1 0-1,-1 0 0,1 0 0,-1 0 0,1-1 1,-2 1-1,1 0 0,0-1 0,-1 1 1,0-7-1,-2 2-18,0 0 0,-1-1 1,0 1-1,0 0 0,-1 0 1,0 0-1,-1 1 0,0 0 1,-1 0-1,0 0 0,0 0 1,-1 1-1,0 0 0,-13-12 0,12 12-15,-1 1 0,0-1-1,-1 2 1,1-1 0,-1 1-1,0 1 1,-1-1 0,1 2-1,-1 0 1,0 0 0,-15-3-1,10 3-5,1 0 0,-1 1-1,0 1 1,0 0-1,0 1 1,1 1-1,-1 1 1,0 0 0,0 1-1,0 1 1,1 0-1,-1 1 1,-18 7-1,22-6-122,-1 1 0,1 0 0,0 1 0,0 0 0,1 1 0,-15 12 0,22-17-85,0 0 0,0 1-1,1-1 1,-1 1-1,1 0 1,0 0 0,0 0-1,0 0 1,1 1-1,0-1 1,-1 1-1,2-1 1,-1 1 0,0 0-1,1 0 1,0-1-1,0 1 1,0 0 0,1 0-1,0 0 1,0 6-1,1-6-237,1 0-1,0 0 1,0-1-1,1 1 0,-1-1 1,6 8-1,-8-11 419,24 36-3422</inkml:trace>
</inkml:ink>
</file>

<file path=ppt/ink/ink96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0.4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79 177 4736,'-3'-6'-107,"1"1"0,-1-1 0,1 0 0,0-1 1,0 1-1,1 0 0,0 0 0,0-1 0,1 1 0,-1-1 1,1 1-1,2-10 0,-4-33 1139,-9 17 4338,11 32-5224,0 0-1,0-1 1,0 1-1,0 0 1,0-1-1,0 1 1,-1 0-1,1-1 1,0 1-1,0 0 1,0 0 0,-1-1-1,1 1 1,0 0-1,0 0 1,-1 0-1,1-1 1,0 1-1,-1 0 1,1 0-1,0 0 1,0 0-1,-1 0 1,1-1 0,0 1-1,-1 0 1,1 0-1,0 0 1,-1 0-1,1 0 1,0 0-1,-1 0 1,1 0-1,0 0 1,-1 0-1,1 0 1,0 1 0,-1-1-1,-9 12 3548,-3 21-640,13-31-2953,-5 22 476,0 0 0,2 1 0,1-1 0,1 1 0,1 0 0,1-1 0,5 29 0,37 319 1199,21 268-350,-60-560-1278,-4-33-27,2 0 0,3 0 0,1 0 0,21 73 0,-26-115-135,1 0 0,0 0 0,0 0 0,1-1 0,-1 1 0,1-1 1,0 1-1,0-1 0,1 0 0,-1 0 0,1 0 0,0-1 0,0 1 0,0-1 1,0 0-1,0 0 0,1 0 0,7 3 0,-5-4-93,1 0 0,-1 0 1,0-1-1,1 0 0,-1-1 0,1 1 0,-1-1 1,0-1-1,1 1 0,-1-1 0,1-1 0,-1 1 1,8-4-1,11-4-1829,44-20 0,-53 21-412,-1-1 0,-1-1 1,26-19-1,-22 12-1128</inkml:trace>
</inkml:ink>
</file>

<file path=ppt/ink/ink96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0.7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 9856,'23'5'4864,"5"-13"-5760,-19 4 9471,34 0-8191,-10 4 128,33 4-256,-14 0 0,8-4-768,-8 0 0,10 3-512,-19 2 0,-6-13-1920,-9 0 1</inkml:trace>
</inkml:ink>
</file>

<file path=ppt/ink/ink96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1.2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7 465 9856,'2'3'970,"1"1"1,0-1 0,0 0 0,0 0-1,0 0 1,1-1 0,-1 1 0,1-1-1,0 0 1,-1 0 0,1 0 0,0 0-1,7 1 1,-3-1-480,0 0 0,0-1 0,1 0-1,-1-1 1,0 1 0,14-3 0,1-1-547,1-2 0,-1 0 0,0-2 0,24-10 0,-33 11 204,0 0-1,0-1 1,-1-1 0,0 0-1,-1-1 1,0 0 0,0 0 0,-1-2-1,0 1 1,0-2 0,9-12-1,-8 5 50,0 0 1,-2 0-1,0-1 0,-1 0 0,-1 0 0,-1-1 0,5-23 0,-10 35-121,0 0 1,-1 0-1,0 0 1,-1 0-1,0 0 0,-2-13 1,2 18-51,-1 0 1,1 0-1,-1 0 1,0 0 0,-1 0-1,1 0 1,-1 0-1,0 1 1,1-1 0,-2 1-1,1-1 1,0 1-1,-1-1 1,1 1-1,-6-4 1,2 3-14,0 0-1,-1 1 1,1-1 0,0 2-1,-1-1 1,0 1 0,0 0-1,0 0 1,0 1 0,0 0-1,0 0 1,-13 0 0,0 2 25,0 1 1,0 0 0,-23 6 0,30-4-13,-1 0 0,2 0-1,-1 2 1,1-1 0,-1 1 0,1 1-1,1 0 1,0 1 0,0 1 0,0-1-1,-17 21 1,13-13 24,2 1 1,0 0-1,1 2 0,1-1 1,1 1-1,-12 30 0,18-40-22,1 0-1,-1 0 1,1 1-1,1 0 0,0 0 1,0-1-1,1 1 1,0 0-1,1 0 1,0 0-1,1 0 0,0 0 1,0 0-1,1 0 1,0 0-1,1-1 1,0 1-1,1-1 0,-1 1 1,10 13-1,-4-10-13,1 1 0,0-1 0,1 0 0,1-1 0,0-1-1,1 1 1,0-2 0,0 0 0,1-1 0,0 0 0,1-1-1,0 0 1,1-2 0,17 6 0,2-1-255,0-2 0,0-2 0,1-1 1,0-1-1,60-1 0,-84-4-487,1 0-1,0-1 1,-1-1 0,1 1-1,-1-2 1,17-5 0,10-8-3262</inkml:trace>
</inkml:ink>
</file>

<file path=ppt/ink/ink96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1.8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8064,'-11'5'3968,"22"-1"-1920,-11-4 4095,9 0-5119,0 0 0,10 16 512,-4-2 0,13 21-2048,-5-3 0,6 8 1280,-6-5 0,0 11-768,-4-10 0,5-1-1152,-5-11 128,4-21-2304,-5 1 128</inkml:trace>
</inkml:ink>
</file>

<file path=ppt/ink/ink96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2.2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1 12672,'-15'12'6271,"58"-1"-11774,-34-11 10622,11-4-9726,-6 1-1</inkml:trace>
</inkml:ink>
</file>

<file path=ppt/ink/ink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8.07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78 2944,'1'-3'265,"0"0"1,0 0-1,0 0 1,0-1-1,0 1 1,1 1-1,0-1 1,-1 0-1,1 0 1,0 0-1,1 1 1,-1-1-1,0 1 1,1 0-1,-1 0 1,1 0-1,-1 0 1,1 0-1,0 0 1,0 1-1,3-2 1,0 0-174,0 0 0,1 0 0,-1 1 0,0-1 1,1 1-1,-1 1 0,1-1 0,0 1 0,12 0 0,0 4 132,0 0-1,0 2 1,0 0-1,-1 1 1,0 1-1,0 1 1,-1 0-1,0 1 1,0 1-1,18 15 1,22 20 246,71 71 0,-67-58-242,3 1 63,-3 4 1,83 110 0,-143-173-331,-1 0 0,1 1 0,-1-1 0,0 1-1,1-1 1,-1 1 0,0-1 0,1 1 0,-1-1 0,0 1 0,0-1 0,0 1 0,1-1 0,-1 1 0,0-1 0,0 1 0,0-1 0,0 1 0,0-1 0,0 1 0,0 0 0,0-1 0,0 1 0,0-1 0,0 1 0,0-1 0,-1 1 0,1-1 0,0 1 0,0-1 0,-1 1 0,1-1 0,0 1 0,-1-1 0,1 1 0,0-1 0,-1 1 0,0 0 0,-21 6-2770,3-7 996</inkml:trace>
</inkml:ink>
</file>

<file path=ppt/ink/ink96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2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16 145 11264,'-2'2'301,"1"0"1,-1-1-1,1 2 1,-1-1-1,1 0 1,0 0-1,0 0 1,0 0-1,0 1 1,1-1-1,-1 1 1,0-1-1,1 0 1,0 1-1,-1-1 1,1 1-1,0-1 1,1 1-1,-1-1 1,0 1-1,1-1 1,-1 0-1,2 3 1,24 64 5917,-16-46-6085,3 4 200,1-1 0,29 41 0,-29-46 306,-23-113 533,6 77-1131,1-1-1,0 0 1,1 0-1,1 0 1,0 0-1,1 0 1,1 1-1,0-1 1,1 0-1,1 1 1,0-1-1,1 1 1,1 0-1,1 1 1,0 0-1,0 0 1,13-17-1,-17 27 8,0 0 0,1 0-1,-1 0 1,1 1 0,0-1 0,0 1 0,0 0-1,0 0 1,1 1 0,-1-1 0,1 1 0,0 0-1,-1 0 1,1 0 0,0 1 0,0 0-1,0 0 1,0 0 0,1 0 0,-1 1 0,0 0-1,0 0 1,0 0 0,0 1 0,0 0 0,0 0-1,0 0 1,0 1 0,7 2 0,13 6 136,1 0 0,-2 2 0,0 1 0,32 23 0,104 87 8,-82-60-2391,-74-60 1567,7 7-341,-8 1-3035,-3-3 145</inkml:trace>
</inkml:ink>
</file>

<file path=ppt/ink/ink96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3.13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24 7680,'0'0'158,"-14"-18"2403,13 13 559,10 9 4096,-7-3-7041,-1 1-1,1 0 1,-1 0-1,0 0 1,1 0-1,-1 0 0,0 0 1,0 1-1,0-1 1,0 0-1,-1 0 1,1 1-1,-1-1 1,1 3-1,5 38 313,-5-32-519,33 277 2385,-29-235-2124,49 299 1093,-9-170-1181,11 49-708,-54-219 271,0 1 1,-1 0-1,-1-1 1,-1 15 0,0-24 45,1-1-1,0 1 1,-1-1 0,1 1 0,-1-1 0,0 0 0,0 1 0,0-1 0,0 0 0,0 0 0,-3 4 0,3-5 64,1-1 0,-1 1 0,0-1 0,0 1 0,0-1 0,1 1 1,-1-1-1,0 1 0,0-1 0,0 0 0,0 0 0,0 1 0,0-1 0,0 0 1,0 0-1,0 0 0,0 0 0,0 0 0,0 0 0,0 0 0,0 0 1,1-1-1,-1 1 0,0 0 0,0 0 0,0-1 0,0 1 0,0-1 1,0 1-1,0-1 0,-14-7-3163</inkml:trace>
</inkml:ink>
</file>

<file path=ppt/ink/ink96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3.4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25 5632,'2'-22'1869,"-2"21"-1768,1 1-1,-1 0 1,1 0 0,0-1 0,0 1 0,-1 0-1,1 0 1,0 0 0,-1 0 0,1 0 0,0 0-1,-1 0 1,1 0 0,0 0 0,-1 0 0,1 0-1,0 0 1,-1 1 0,1-1 0,0 0 0,-1 0 0,1 1-1,0-1 1,-1 0 0,1 1 0,-1-1 0,1 1-1,-1-1 1,1 1 0,-1-1 0,1 1 0,-1-1-1,1 1 1,-1 0 0,2 1 149,0-1-1,-1 1 1,0 0 0,1-1-1,-1 1 1,0 0 0,0 0-1,0 0 1,0 0-1,0 0 1,0 0 0,-1 0-1,1 0 1,-1 0 0,1 0-1,-1 0 1,0 0 0,0 4-1,3 14 1514,17 104-1293,34 198 4436,-27-167-3813,29 155-518,-12-106-6829,-39-179 3161</inkml:trace>
</inkml:ink>
</file>

<file path=ppt/ink/ink96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4.0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1 312 7680,'9'-17'3210,"12"7"-2837,14-6 3745,129-88 1645,4 19-4636,-127 69-904,0 1-1,1 3 0,82-13 1,-122 24-195,26-3 241,0 0 0,-1 2 1,1 2-1,0 0 0,0 2 1,0 0-1,35 10 0,-33-7-56,-1 2-1,0 2 0,40 16 1,-54-17-162,0-1 0,-1 2 0,0 0 0,-1 1 0,0 0 1,0 1-1,18 20 0,-18-15-28,-2 0 0,0 1 0,0 0 0,-2 1 0,0 0 1,-1 1-1,-1-1 0,-1 2 0,-1-1 0,0 0 0,2 28 0,-6-27-21,-1-1-1,-1 1 0,0-1 1,-2 1-1,0-1 1,-1 0-1,-1 0 1,-1-1-1,-1 1 0,0-1 1,-2 0-1,0-1 1,0 0-1,-19 23 1,15-22 8,0-1 0,-2-1 1,1 0-1,-2-1 1,0-1-1,-1 0 1,-1-2-1,0 1 1,-19 8-1,10-4-8,-15 9 37,-2-2 0,0-2 1,-2-2-1,0-1 0,-91 21 0,137-39-35,0-1 0,-1 0 1,1 0-1,-1 0 0,1 1 1,-1-1-1,1 0 0,-1 0 0,1 0 1,-1 0-1,1 0 0,-1 0 1,1 0-1,-1 0 0,1 0 0,-1 0 1,1 0-1,-1-1 0,1 1 0,0 0 1,-1 0-1,1 0 0,-1-1 1,1 1-1,-1 0 0,1 0 0,0-1 1,-1 1-1,0-1 0,6-13 22,29-23-10,-21 26 38,1 1 0,0 0 0,1 1 0,0 1 0,0 0-1,1 1 1,-1 1 0,2 0 0,-1 1 0,28-5 0,-37 9 10,0 0 1,1 1 0,-1 0 0,1 0 0,-1 0 0,0 1 0,0 0 0,1 1 0,-1-1 0,0 1 0,0 1 0,0-1 0,-1 1 0,1 0 0,-1 1 0,1 0 0,-1 0 0,0 0 0,0 1 0,-1-1-1,0 1 1,1 1 0,-2-1 0,1 1 0,-1 0 0,1 0 0,4 11 0,5 14 282,-2 0 0,-1 0 0,12 59 0,-14-50-4,28 75 0,-32-103-309,0-1 1,1 1-1,1-1 1,0 0-1,0-1 1,1 0-1,1 0 1,-1 0-1,2-1 1,12 10-1,-14-14-98,0 0-1,1 0 1,-1-1-1,1 0 1,-1-1-1,1 0 1,0 0-1,1-1 0,-1 0 1,0 0-1,1-1 1,-1 0-1,0-1 1,1 0-1,-1-1 1,1 0-1,9-2 0,-2-1-744,0-1-1,0 0 1,-1-1-1,0 0 1,0-2-1,0 0 1,-1-1-1,18-13 1,6-9-3181</inkml:trace>
</inkml:ink>
</file>

<file path=ppt/ink/ink96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4.6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93 7424,'4'-1'1091,"-1"0"1,0 0 0,1 0-1,-1 0 1,0-1-1,0 0 1,0 0 0,0 1-1,4-4 1,10-7-425,17-7 702,-24 12-928,1 1-1,1 0 1,-1 0 0,1 1-1,0 0 1,20-4-1,-29 9-382,0-1 0,0 1-1,1 0 1,-1 0 0,0 1 0,0-1-1,0 1 1,0 0 0,0-1-1,0 1 1,0 1 0,0-1 0,0 0-1,0 1 1,0-1 0,-1 1-1,1 0 1,0 0 0,-1 0-1,0 0 1,1 1 0,-1-1 0,0 0-1,0 1 1,-1 0 0,1-1-1,0 1 1,-1 0 0,0 0-1,1 0 1,-1 0 0,0 3 0,2 4-6,0 0 1,-1 1 0,0-1 0,-1 1 0,0-1 0,-1 0-1,0 1 1,-1-1 0,0 1 0,0-1 0,-1 0 0,-1 1 0,0-1-1,0 0 1,-1-1 0,-5 11 0,1-3-8,0 0 0,-2 0 0,0-1 0,-1-1 0,0 0 0,-2 0 0,-26 24 0,-6-9 83</inkml:trace>
</inkml:ink>
</file>

<file path=ppt/ink/ink96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5.0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15488,'0'0'7679,"19"0"-7807,-14 0 7680,4 0-9472,0 0 0,5-16-5632,-5 9 1</inkml:trace>
</inkml:ink>
</file>

<file path=ppt/ink/ink96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6.2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72 2688,'2'-6'6203,"14"-16"-3385,-5 18 3030,-10 4-5784,0-1 0,1 1 0,-1 0 0,0-1 0,1 1 0,-1-1 0,0 1 0,0-1 1,1 1-1,-1-1 0,0 0 0,0 0 0,0 0 0,0 0 0,0 0 0,0 0 0,0 0 0,0 0 0,0 0 0,-1 0 1,1 0-1,1-3 0,-2 3-31,1 0 0,-1 0 1,1 0-1,0 0 0,-1-1 0,1 1 1,0 0-1,0 0 0,0 0 0,0 1 1,0-1-1,0 0 0,0 0 1,0 0-1,0 1 0,0-1 0,1 1 1,-1-1-1,0 1 0,0-1 0,0 1 1,1 0-1,-1-1 0,0 1 1,1 0-1,-1 0 0,0 0 0,1 0 1,-1 0-1,0 0 0,2 1 0,1 0 42,1 1-1,-1 0 0,1 1 0,-1-1 0,0 1 0,0 0 0,0 0 1,-1 0-1,1 0 0,-1 1 0,1-1 0,-1 1 0,0 0 1,-1 0-1,5 8 0,-4-7-35,0-1 0,-1 1 0,2-1 1,-1 1-1,1-1 0,-1 0 0,1-1 0,0 1 0,0-1 1,1 1-1,-1-1 0,1 0 0,-1-1 0,1 1 0,6 1 1,50 1-3518,-42-5 791</inkml:trace>
</inkml:ink>
</file>

<file path=ppt/ink/ink96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7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46 445 7552,'-3'1'1069,"1"1"0,-1-1 1,0 1-1,1 0 0,-1 0 0,1 0 1,0 0-1,0 1 0,0-1 1,-3 5-1,3-4-694,0 0 0,1 0 0,0 0 0,0 0 0,0 0 0,0 0 0,0 0 0,0 0 1,1 5-1,0-2-234,0-1 0,0 1 1,1-1-1,0 0 1,0 0-1,0 1 1,1-1-1,0 0 0,0 0 1,0 0-1,0 0 1,1-1-1,5 8 1,4 2-44,1 0 0,0 0 0,1-1 1,1-1-1,0 0 0,0-2 1,1 1-1,0-2 0,1 0 0,0-1 1,1-1-1,0 0 0,0-1 1,0-1-1,1-1 0,-1-1 0,1 0 1,0-2-1,0 0 0,0-1 0,0 0 1,0-2-1,-1 0 0,1-2 1,0 0-1,-1-1 0,24-9 0,-17 2-46,-1 0-1,-1-2 0,0 0 0,-1-2 0,0-1 1,-1 0-1,-1-1 0,-1-2 0,23-29 0,-34 39-38,1-1 0,-2-1-1,0 1 1,0-1-1,-1-1 1,0 1-1,-1-1 1,0 0-1,-2 0 1,1-1 0,-1 1-1,-1-1 1,-1 1-1,0-1 1,0 0-1,-3-15 1,0 14-27,-1 0 0,0 0 0,-1 1 1,-1-1-1,-1 1 0,0 0 0,0 0 0,-2 1 1,1 0-1,-2 0 0,0 1 0,0 0 0,-1 0 1,-1 1-1,0 0 0,-13-9 0,14 12-3,-1 1-1,1 1 1,-1 0-1,0 0 1,0 1 0,0 0-1,-1 1 1,0 1-1,0 0 1,0 0 0,0 1-1,0 1 1,-17-1-1,18 1 6,-6 0-17,1 0-1,0 1 1,-1 1-1,1 1 1,0 0-1,0 1 1,0 0-1,-26 10 1,19-2-25,0 0 0,1 1 1,0 1-1,-36 29 1,34-23-41,0 2 1,2 0 0,0 1-1,1 1 1,-22 33 0,36-47-31,2 0 1,-1 0 0,1 1 0,0 0 0,1-1-1,0 2 1,0-1 0,1 0 0,1 1 0,0-1-1,0 1 1,1 0 0,0 0 0,1-1-1,1 1 1,-1 0 0,2 0 0,3 17 0,-3-22-79,1-1 1,0 0 0,0 1 0,0-1 0,1 0 0,0-1 0,0 1 0,0 0-1,0-1 1,1 0 0,-1 0 0,1-1 0,0 1 0,0-1 0,1 0 0,-1 0-1,0-1 1,1 1 0,0-1 0,0-1 0,-1 1 0,1-1 0,7 1 0,14 2-990,0-1 1,1-2 0,38-1-1,-66 0 1180,89-4-3082</inkml:trace>
</inkml:ink>
</file>

<file path=ppt/ink/ink96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8.1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7424,'-1'-2'4274,"5"5"159,8 18-831,9 61 119,4 116-3614,-21-149 929,9 116 752,6 47-505,20 29-572,-30-202-524,2-1-1,1 0 0,2 0 1,24 44-1,-33-72-90,1-1-1,-1-1 1,2 1-1,-1-1 1,1 0-1,1 0 1,-1-1-1,16 11 1,-20-15-85,0-1 1,0 0 0,1-1-1,-1 1 1,1 0 0,-1-1-1,1 0 1,-1 0-1,1 0 1,0 0 0,-1-1-1,1 1 1,0-1-1,-1 0 1,1 0 0,0 0-1,0-1 1,-1 1 0,1-1-1,0 0 1,-1 0-1,1 0 1,-1-1 0,1 1-1,-1-1 1,4-2-1,7-5-166,-1-1-1,0-1 1,-1 0-1,0-1 0,-1 0 1,-1 0-1,17-25 1,-3-4-270,24-57 0,8-13 258,-45 96 541,-4 14-65,-3 26 182,-2-4-193,1-5-149,1 0 1,0 0-1,2-1 0,0 0 1,0 0-1,16 24 0,-18-34-135,0 0 0,1-1 0,0 0 0,-1 0 0,1 0-1,0 0 1,1-1 0,-1 0 0,1 0 0,-1-1-1,1 1 1,0-1 0,0 0 0,0-1 0,0 1 0,0-1-1,12 0 1,0 0-41,0-1 0,0 0-1,-1-2 1,1 0 0,17-4 0,-19 2 5,-1 0 1,0 0-1,0-1 1,-1-1-1,1-1 1,-1 0-1,-1-1 1,1 0-1,11-10 1,-18 12-11,0-1 1,-1 1 0,0-1-1,0-1 1,-1 1 0,0-1 0,0 1-1,-1-2 1,1 1 0,-2 0 0,0-1-1,0 0 1,0 1 0,-1-1 0,0 0-1,1-17 1,-3 25 27,1-8-34,0-1 0,-1 1 0,1 0 0,-2-1 0,0 1 0,0 0 0,0 0 0,-1-1 0,-5-12 0,7 22 41,0 0-1,0-1 1,0 1-1,0 0 1,0 0-1,-1 0 1,1 0-1,0-1 1,0 1-1,0 0 1,0 0-1,-1 0 1,1 0 0,0 0-1,0 0 1,0 0-1,-1 0 1,1-1-1,0 1 1,0 0-1,0 0 1,-1 0-1,1 0 1,0 0-1,0 0 1,0 0-1,-1 0 1,1 0 0,0 0-1,0 0 1,0 0-1,-1 1 1,1-1-1,0 0 1,0 0-1,0 0 1,-1 0-1,1 0 1,0 0-1,0 0 1,0 1-1,0-1 1,-1 0-1,1 0 1,0 0 0,0 0-1,0 0 1,0 1-1,0-1 1,0 0-1,-1 0 1,1 0-1,0 1 1,0-1-1,0 0 1,0 0-1,0 0 1,0 1-1,-2 9 112,1 1 0,0-1 0,1 1 0,0-1-1,0 1 1,1-1 0,0 0 0,1 1-1,1-1 1,-1 0 0,6 12 0,3 4 3,0-2 0,2 0 1,0 0-1,2-1 0,1-1 1,0 0-1,2-1 0,0-1 1,33 27-1,-44-41-195,-1-1 0,1 0 0,0-1 0,0 0 0,0 0 0,1 0 0,0-1 0,-1 0 0,1 0 0,0-1 0,0 0 0,11 1 0,-8-2-871,0-1 0,0 0 0,1 0-1,20-5 1,9-2-3147</inkml:trace>
</inkml:ink>
</file>

<file path=ppt/ink/ink96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8.7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1 384 2432,'0'0'114,"0"0"0,0 0-1,0 0 1,0-1 0,0 1 0,0 0 0,0 0 0,0-1-1,0 1 1,0 0 0,0 0 0,0 0 0,0-1 0,0 1 0,0 0-1,0 0 1,0-1 0,0 1 0,0 0 0,0 0 0,0 0-1,0-1 1,0 1 0,1 0 0,-1 0 0,0 0 0,0-1-1,0 1 1,0 0 0,1 0 0,-1 0 0,0 0 0,0 0-1,0 0 1,1-1 0,-1 1 0,0 0 0,0 0 0,0 0 0,1 0-1,-1 0 1,0 0 0,0 0 0,1 0 0,-1 0 0,0 0-1,0 0 1,0 0 0,1 0 0,-1 0 0,0 0 0,0 0-1,1 0 1,-1 0 0,0 0 0,0 0 0,0 1 0,1-1 0,-1 0-1,6 1 1995,-6-1 346,4 2 91,21 8-2424,5-8 1678,1-2-1,-1 0 1,38-7-1,-39 2-1351,1-1 1,-1-2-1,0-1 0,-1-1 1,0-1-1,31-18 0,-42 20-315,0-1 1,-1-1-1,0-1 0,-1 0 0,26-27 1,-38 35-106,1 0 0,-1-1-1,1 0 1,-1 0 0,-1 0 0,1 0 0,-1 0 0,0 0 0,0-1 0,0 1 0,0-7 0,-1 8-14,-1 0 0,0 0 0,0 0 0,-1 0 0,1 0 0,-1 0 0,0 0 0,0 0 0,0 0 1,-1 1-1,1-1 0,-1 0 0,0 1 0,0 0 0,0-1 0,0 1 0,-1 0 0,-2-3 0,-5-3 62,0 2 0,-1-1-1,1 1 1,-1 1 0,-1 0-1,1 1 1,-1 0 0,0 0-1,0 1 1,0 1 0,-25-4-1,27 6-13,0 0-1,1 0 0,-1 1 0,0 0 0,0 0 0,1 1 0,-1 1 0,1-1 1,-1 2-1,1-1 0,-1 1 0,1 1 0,0 0 0,1 0 0,-1 1 0,1 0 0,0 0 1,0 1-1,0 0 0,1 0 0,0 1 0,0 0 0,0 0 0,1 1 0,0-1 1,1 1-1,0 1 0,0-1 0,1 1 0,0 0 0,0 0 0,-2 10 0,4-2-9,0 0-1,2 0 1,0 0-1,0 1 1,2-1-1,0 0 0,1 0 1,1-1-1,1 1 1,9 24-1,-9-29-38,1-1 0,0 1 0,1-1 0,0 0 0,0 0 0,1-1 0,1 0 0,0-1 0,0 0 0,1 0 0,0 0 0,0-2 0,1 1 0,0-1 0,23 10 0,-8-5-203,1-2 1,0-1-1,1 0 0,0-3 1,0 0-1,42 3 0,-35-6-1646,0-2-1,56-6 0,-27-3-2130</inkml:trace>
</inkml:ink>
</file>

<file path=ppt/ink/ink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1.86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178 350 2176,'-4'0'239,"-1"-1"1,0 0-1,1 1 1,-1 0-1,0 0 1,1 0-1,-1 1 1,0-1-1,1 1 0,-1 0 1,0 1-1,1-1 1,0 1-1,-1 0 1,1 0-1,0 0 1,0 0-1,-4 4 1,0-1 8,0 1 0,0 0 0,0 1 1,1-1-1,0 1 0,1 1 0,-1-1 0,-5 11 1,9-12-104,0 1 0,0 0 1,1 0-1,0 0 1,1 0-1,0 0 0,0 0 1,0 0-1,1 0 1,0 1-1,1 12 0,3 6 434,10 44-1,-10-55-455,0 0 0,1 0 1,1 0-1,0-1 0,1 0 1,0 0-1,1-1 0,1 0 0,0 0 1,1-1-1,0 0 0,1-1 0,0 0 1,1-1-1,0 0 0,0-1 0,1 0 1,0-1-1,1 0 0,0-1 0,0-1 1,1 0-1,-1-1 0,1-1 0,1 0 1,29 3-1,-19-5-69,0-2 1,0-1-1,1-1 1,-2-1-1,1-1 1,0-1-1,-1-2 1,0 0-1,0-2 0,-1 0 1,0-2-1,-1-1 1,39-26-1,-45 27-30,-1-1 0,0-1 0,-1-1 0,0 0 0,-1-1-1,-1 0 1,-1-1 0,0 0 0,-1-1 0,0-1 0,-2 1 0,0-2 0,-1 1-1,0-1 1,-2 0 0,-1-1 0,0 0 0,2-22 0,-6 25-18,-1 1 0,-1-1 0,0 1 0,-2 0 0,1 0 0,-2-1 0,0 2 0,-1-1 0,-1 1 0,0-1 0,-1 2 0,-1-1 0,0 1 0,-15-20 0,9 16-19,-1 0 0,0 1-1,-2 1 1,1 1 0,-2 0-1,0 1 1,-1 1 0,0 0-1,-35-15 1,31 18-33,-2 1 0,0 1 0,0 2 0,0 0 0,0 1 1,-1 2-1,-34 0 0,41 3-35,1 0 0,-1 2 0,1 0 0,0 1 0,-1 1 0,1 0 0,1 2 0,-1 0 0,1 1 0,-29 16 0,39-19 14,0 0 1,1 1 0,0-1-1,0 1 1,0 1 0,0-1 0,1 1-1,0 0 1,0 0 0,1 1-1,-1-1 1,1 1 0,1 0 0,-6 14-1,8-15 21,0 0 0,0 0-1,1 0 1,-1 0 0,1 0 0,1 0-1,-1 1 1,1-1 0,0 0-1,0 0 1,1 0 0,0 0 0,0-1-1,0 1 1,1 0 0,0-1-1,0 0 1,0 1 0,6 5 0,-3-3 15,1-1 0,0 0 0,0-1 0,0 0 0,1 0 0,0 0 0,0-1 0,0 0 0,1-1 0,0 0 0,16 5 0,11 2 33,63 10 1,-67-14 1,135 16 212,-109-17 167,-1 3 0,85 23 0,-139-31-348,0 0 1,-1 0-1,1 0 0,0 0 0,-1 1 1,0-1-1,1 1 0,-1 0 0,0 0 1,1-1-1,-1 1 0,0 1 0,0-1 0,-1 0 1,1 0-1,0 1 0,-1-1 0,0 1 1,1-1-1,-1 1 0,0 0 0,0-1 1,0 1-1,-1 0 0,1 0 0,-1 0 0,1 0 1,-1-1-1,0 1 0,-1 3 0,0 10 137,-1-1 0,-1 0 0,0 0-1,-9 23 1,1-1 75,6-18-116,1 1 0,1-1 0,1 1 0,0 0 0,2 0 0,0 0 0,1 0 0,1-1 0,1 1 0,7 23 0,-6-31-319,0 0 0,1-1 0,0 1 0,1-1 0,1 0 0,-1-1 0,2 1 1,0-1-1,0-1 0,0 0 0,1 0 0,1 0 0,-1-1 0,1-1 0,1 0 0,0 0 0,16 7 0,16 5-1945,6 0-64</inkml:trace>
</inkml:ink>
</file>

<file path=ppt/ink/ink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18.72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1045 8 1664,'0'0'127,"0"-1"0,0 1 0,-1-1 0,1 1 0,0 0 0,0-1 0,-1 1 0,1-1 0,0 1 0,-1 0 0,1-1 1,0 1-1,-1 0 0,1 0 0,0-1 0,-1 1 0,1 0 0,-1 0 0,1 0 0,0-1 0,-1 1 0,1 0 0,-1 0 0,1 0 0,-1 0 0,1 0 0,-1 0 0,1 0 0,-1 0 0,1 0 0,0 0 1,-1 0-1,1 0 0,-1 0 0,1 0 0,-1 0 0,1 1 0,-1-1 0,1 0 0,0 0 0,-1 1 0,1-1 0,0 0 0,-1 1 0,-10 3-234,-30 9 604,0 2 0,1 2 0,1 2-1,0 1 1,2 2 0,-69 53 0,-39 51 643,-150 117 941,222-185-1630,48-37-217,-1-1 0,0-2 0,-41 23 0,54-37-169,10-7-615,3 1 462,1 1 0,-1 0 0,1 0-1,0 1 1,0-1 0,-1 0 0,1 0-1,0 0 1,0 0 0,0 1 0,0-1 0,0 0-1,0 1 1,0-1 0,0 1 0,2-1 0,19-3-1640,1 3-192</inkml:trace>
</inkml:ink>
</file>

<file path=ppt/ink/ink97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9.40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12 379 4608,'0'0'56,"0"-1"0,0 1 0,0 0 0,0 0 0,-1-1 0,1 1 0,0 0 0,0 0 0,0 0 0,0-1-1,-1 1 1,1 0 0,0 0 0,0 0 0,-1 0 0,1 0 0,0 0 0,0-1 0,0 1 0,-1 0 0,1 0 0,0 0 0,0 0 0,-1 0 0,1 0 0,0 0 0,-1 0 0,1 0 0,0 0 0,0 0 0,-1 0 0,1 0 0,0 0 0,0 0 0,-1 0 0,1 1 0,0-1 0,0 0-1,0 0 1,-1 0 0,1 0 0,0 0 0,0 1 0,0-1 0,-1 0 0,1 0 0,0 0 0,0 0 0,0 1 0,0-1 0,-1 0 0,1 0 0,0 1 0,0-1 0,0 0 0,0 0 0,0 1 0,0-1 0,0 0 0,0 0 0,0 1 0,1 27 5880,10 15-283,-3-23-5459,0-8 224,1-1 0,0 0-1,0-1 1,1 0 0,0 0 0,1-1 0,0 0 0,1-1 0,0-1 0,14 8 0,-3-5 70,0 0 1,1-1-1,1-1 1,36 6 0,-46-11-357,0-1 0,1-1 0,-1-1 1,1 0-1,-1-1 0,0-1 1,1 0-1,23-7 0,-22 5-43,11-2 63,0-1 0,-1-1 0,0-1-1,0-1 1,-1-2 0,-1 0-1,0-2 1,24-18 0,-33 22-72,-1 0 0,-1-1 0,0-1 0,0-1 0,-1 0 0,-1 0 0,20-29 0,-27 32-46,-1 0 0,0 0 0,0 0 0,-1-1 0,0 1 1,-1-1-1,-1 0 0,1 0 0,-2 0 0,1 0 0,-2 0 0,1 0 0,-2 1 1,1-1-1,-1 0 0,-1 0 0,0 1 0,-1-1 0,-5-10 0,5 12-20,0 0-1,-1 1 1,-1 0-1,1 0 1,-1 0-1,-1 1 1,1-1-1,-1 1 0,0 1 1,-1 0-1,0 0 1,0 0-1,0 1 1,-1 0-1,1 0 1,-14-4-1,17 7-7,-12-6-3,0 1-1,0 1 1,-1 0-1,1 2 1,-1 0-1,0 0 1,0 2 0,-1 1-1,1 0 1,-20 2-1,23-1-9,-9 0-7,0 2 0,0 0 0,0 2 0,1 1-1,-1 1 1,1 0 0,0 2 0,-37 18-1,38-17-49,1 1 0,1 2 0,0 0 0,0 0 0,2 2 0,-1 0 0,-26 29 0,39-38 3,1 0-1,0 0 0,0 1 0,0 0 1,1 0-1,0 0 0,0 0 0,0 1 1,1-1-1,0 1 0,0 0 0,1 0 1,0 0-1,0 0 0,1 0 0,-1 1 1,2-1-1,-1 12 0,1-13-94,1-1-1,-1 1 0,1 0 1,0-1-1,0 1 1,1 0-1,0-1 0,0 0 1,0 1-1,1-1 1,0 0-1,-1 0 0,2-1 1,-1 1-1,1 0 1,-1-1-1,1 0 0,1 0 1,-1 0-1,0-1 1,1 1-1,6 3 0,-9-5 47,11 7-513,1 0-1,0 0 1,0-2 0,1 0-1,-1 0 1,1-1-1,1-1 1,-1-1-1,28 5 1,-27-5 95,92 17-3205</inkml:trace>
</inkml:ink>
</file>

<file path=ppt/ink/ink97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39.9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49 6144,'-1'-3'467,"1"0"1,-1 0-1,1-1 1,0 1 0,0 0-1,0-1 1,0 1-1,1 0 1,-1-1-1,1 1 1,1-5-1,2 4 5104,4 9-4038,-4 86 2195,-4-49-3893,28 485 3215,-13-23-2218,-1-288-1076,1 35-1081,-11-87-4060,-4-138 2292</inkml:trace>
</inkml:ink>
</file>

<file path=ppt/ink/ink97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0.4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1 227 5504,'0'-4'360,"1"0"-1,0 0 1,1 0 0,-1 0 0,1 0-1,-1 0 1,1 1 0,0-1 0,1 1-1,-1-1 1,1 1 0,-1 0 0,1 0-1,6-5 1,47-37 3332,-26 27-2825,2 1 1,0 1-1,1 2 1,1 2-1,0 1 1,0 1-1,1 2 1,45-4-1,-58 9-574,1 2 0,-1 0-1,1 2 1,-1 0-1,1 2 1,-1 0 0,0 1-1,0 2 1,0 0 0,-1 1-1,0 1 1,27 15 0,-32-14-235,0 0 0,0 1 0,-1 1 0,-1 1 1,0 0-1,0 1 0,-1 0 0,-1 1 1,0 0-1,-1 1 0,0 0 0,-2 1 0,1 0 1,-2 1-1,8 21 0,-14-33-38,-1 0 0,1 1 0,-1 0 0,-1-1 0,1 1 0,-1 0 0,1-1 0,-2 1 0,1 0 0,-1-1 0,0 1 0,0 0 0,0-1 0,-1 1 0,0-1 1,0 0-1,0 1 0,-4 5 0,2-4 15,-1-1 0,0 0 0,0-1 1,0 1-1,0-1 0,-1 0 1,0 0-1,0 0 0,0-1 1,-1 0-1,0 0 0,1-1 1,-15 5-1,-5-1 47,0-1 0,0-1-1,0-2 1,-51 1 0,-113-10-214,187 6 119,-36-3-1271,-64-11 0,102 14 1093,0 0 0,0 0 0,0 0 0,0 0 0,0 0 0,0 0 0,0 0 0,0-1 0,0 1 0,0 0 0,0-1 0,0 1 0,1-1 0,-1 1 0,0-1 0,0 1 0,0-1 0,1 0 0,-1 1 0,0-1 0,0 0 0,1 0 0,-1 0 0,1 1 0,-1-1 0,1 0 0,-1 0 0,0-1 0,2 1-76,-1 0-1,1 0 1,-1-1 0,1 1 0,0 0 0,-1 0 0,1 0 0,0 1 0,0-1 0,0 0-1,0 0 1,0 0 0,0 0 0,0 1 0,2-2 0,12-10-3210</inkml:trace>
</inkml:ink>
</file>

<file path=ppt/ink/ink97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1.6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10 411 5760,'38'-3'8871,"2"-5"-4564,-18 2-3665,-1 0-1,0-2 0,24-12 0,-35 14-426,0-1-1,-1 0 0,1 0 0,-1-1 1,-1 0-1,1-1 0,-1 0 1,-1 0-1,0-1 0,0 0 0,9-19 1,-11 19-68,0 1 0,-1-1 0,0-1 0,-1 1 0,0-1 0,-1 1 0,0-1 0,0 0 0,-1 1 0,-1-1 0,0 0 0,0 0 0,-2-12 0,1 19-133,0 0 1,0 0 0,-1 0-1,1 0 1,-1 0 0,0 0 0,0 0-1,0 0 1,0 1 0,-1-1 0,0 1-1,1 0 1,-1 0 0,0 0-1,-1 0 1,1 0 0,0 1 0,-1-1-1,0 1 1,1 0 0,-1 0 0,0 0-1,0 0 1,0 1 0,0 0-1,0 0 1,-1 0 0,1 0 0,0 1-1,0-1 1,-1 1 0,1 0 0,0 1-1,-1-1 1,-5 2 0,0-1 32,-1 2 0,1-1 0,0 1 0,0 0 0,0 1 1,1 1-1,-1-1 0,1 1 0,0 1 0,1 0 0,-1 0 0,1 1 1,0-1-1,-10 13 0,11-9-16,-1 0 0,1 0 1,1 1-1,0 0 0,0 0 1,1 1-1,1-1 0,0 1 0,0 0 1,1 1-1,1-1 0,0 0 1,1 1-1,0-1 0,1 1 0,0 0 1,1-1-1,0 1 0,1-1 1,1 0-1,0 1 0,0-1 0,1-1 1,1 1-1,0 0 0,0-1 1,1 0-1,1 0 0,14 17 0,-10-16 4,1-1 0,0 0-1,1-1 1,0 0 0,1-1-1,0-1 1,0 0 0,1-1-1,0 0 1,0-1 0,0-1-1,1-1 1,32 6 0,-18-7 20,0 0 1,0-2 0,0-2-1,0 0 1,0-2-1,48-11 1,-65 11-95,0-1-1,0 0 1,0-1 0,0 0-1,-1-1 1,1 0 0,13-11-1,-19 12 14,0 0-1,-1-1 0,0 0 1,0 0-1,-1 0 0,1-1 1,-1 0-1,-1 0 0,1 0 1,-1-1-1,0 1 0,4-16 1,0-8 4,-2-1 1,-2 0 0,-1 0-1,-2-56 1,-1 88 28,1-10 194,2 12-40,16 15 366,2-6-375,0 0 0,0-2-1,1-1 1,0 0 0,1-2 0,0-1 0,0 0-1,0-2 1,0-1 0,1 0 0,36-3 0,-40-1-130,-1 0 0,0-2 0,0 0 0,0 0 1,-1-2-1,0-1 0,0 0 0,0-1 0,-1-1 1,0 0-1,-1-2 0,0 0 0,0 0 1,17-18-1,-33 29-20,1-1 0,0 0 0,0 1 0,-1-1 0,1 0 1,0 1-1,-1-1 0,1 0 0,-1 0 0,1 0 0,-1 1 1,1-1-1,-1 0 0,0 0 0,1 0 0,-1 0 0,0 0 1,0 0-1,0 0 0,1 0 0,-1 0 0,0 0 0,0 0 1,0 0-1,-1 1 0,1-1 0,0 0 0,0 0 0,0 0 0,-1 0 1,1 0-1,-1 0 0,1 0 0,0 0 0,-2-1 0,1 1 7,0 0-1,0 0 0,-1 1 0,1-1 0,0 0 0,0 0 0,-1 1 0,1-1 0,-1 1 0,1-1 1,-1 1-1,1-1 0,-1 1 0,1 0 0,-1 0 0,1 0 0,-1 0 0,1 0 0,-1 0 1,1 0-1,-3 1 0,-4 2 14,0 0 0,0 0 0,1 1 0,-1 0 0,1 1 0,0-1 1,0 1-1,1 1 0,-1 0 0,1-1 0,0 2 0,-7 10 0,2-4 37,1 1 0,1 0 0,1 1-1,0-1 1,-11 30 0,17-37-50,0 0 0,0 0 0,0 1 0,1-1-1,0 0 1,1 1 0,-1-1 0,1 1 0,1-1 0,0 0 0,0 1 0,0-1 0,1 0 0,0 0 0,5 12 0,-3-10-8,1-1 0,0 0 1,0-1-1,1 1 0,0-1 0,1 0 1,-1 0-1,1-1 0,0 0 0,1 0 0,9 5 1,-1-2-13,0-1 1,1 0-1,-1-2 1,1 1-1,1-2 1,-1-1-1,1 0 1,-1-1-1,1 0 1,0-2-1,0 0 1,28-3-1,-34 0 0,-1-1 1,1 0-1,-1 0 0,1-1 1,-1-1-1,0 0 0,0 0 1,-1-1-1,0-1 0,0 0 1,0 0-1,-1 0 0,0-2 1,-1 1-1,0-1 0,0 0 1,0 0-1,-1-1 0,-1 0 1,0-1-1,0 1 0,-1-1 1,5-15-1,-9 25 9,-1 0 0,0 0 0,1 1 0,-1-1 0,0 0 0,1 0 0,-1 1 0,0-1 0,0 0 0,0 0 0,0 0 0,0 1 0,0-1 0,0 0 0,0 0 0,0 0 0,0 1 0,0-1 0,0 0 0,-1 0 0,1 0 0,0 1 0,-1-1 0,1 0 0,0 0 0,-1 1 0,1-1 0,-1 0 0,1 1 0,-1-1 0,0 0 0,0 1 0,0 0 0,0 0 0,1 0 0,-1 0 1,0 0-1,1 0 0,-1 0 0,0 1 0,0-1 0,1 0 0,-1 1 0,0-1 1,1 0-1,-1 1 0,1-1 0,-1 1 0,0-1 0,1 1 0,-1-1 0,1 1 0,-1-1 1,1 1-1,-1 0 0,1-1 0,0 1 0,-1-1 0,1 1 0,0 0 0,0 0 1,-1-1-1,1 1 0,0 0 0,0 1 0,-2 4 7,1 0-1,0 0 1,0 0-1,0 0 1,1 0-1,0 1 1,0-1 0,1 0-1,0 0 1,0 0-1,0 0 1,1 0-1,0 0 1,0 0 0,0 0-1,1-1 1,0 1-1,0-1 1,0 0-1,1 0 1,-1 0 0,1 0-1,1 0 1,-1-1-1,0 0 1,1 0-1,9 6 1,5-1 32,1-1-1,1-1 1,-1 0 0,1-1-1,0-2 1,0 0 0,1-1-1,-1-1 1,1-1 0,21-2-1,-27 0-27,-1 0 0,0 0-1,0-1 1,0-1 0,0-1-1,0 0 1,-1-1 0,1-1-1,-1 0 1,-1 0 0,1-2-1,-1 0 1,0 0 0,22-20-1,-30 22-7,-1 1 0,1-1-1,-1 0 1,0-1-1,0 1 1,-1-1 0,0 0-1,0 0 1,-1 0-1,0 0 1,0 0 0,0 0-1,0-14 1,-1 8-18,-1 1 0,-1 0 0,0 0 0,0 0 0,-2 0-1,1 0 1,-6-15 0,4 17-1,0 1 0,0 0-1,-1 0 1,-1 0 0,1 1 0,-1-1-1,-1 1 1,1 1 0,-1-1-1,-1 1 1,1 0 0,-10-6-1,11 8 1,-5-3-21,0 0 0,0 0 0,-1 1 0,0 1 0,0 0 0,-1 0 0,1 1 0,-1 1 0,0 0 0,-17-2 0,5 2-80,0 2 0,0 1 0,0 1 0,-36 5 0,46-3 42,0 1 0,0 1-1,0 1 1,0-1 0,1 2-1,-1 0 1,2 1 0,-1 1-1,1 0 1,0 0 0,-16 15-1,24-19 20,-1 2-1,1-1 1,0 1-1,1 0 1,-1 0-1,1 0 1,0 0-1,1 1 1,-1 0-1,-3 13 1,5-14 20,1-1 0,0 0 0,1 1 0,0-1-1,0 1 1,0-1 0,0 1 0,1-1 0,0 0 0,0 1 0,0-1 0,0 0 0,1 0 0,0 0 0,0 0 0,5 7 0,-4-7-3,1-1 0,0 1 0,-1-1 0,1 0 0,1 0 0,-1-1-1,1 1 1,-1-1 0,1 0 0,0 0 0,0 0 0,0-1 0,1 0 0,-1 0 0,1 0 0,-1-1 0,1 0 0,-1 0 0,1 0 0,0-1 0,8 0 0,7 0-77,0 0 0,0-2 0,0-1 0,25-6-1,-21 3 21,-1 0-1,0-1 1,-1-2-1,0 0 0,0-1 1,-1-2-1,28-19 0,-47 29 105,3-2 141,-1 0 0,1 0 0,0 0 1,0 1-1,0 0 0,9-3 0,-13 6-115,-1-1-1,0 1 1,0 0-1,1 0 1,-1 0-1,0 0 0,1 0 1,-1 1-1,0-1 1,1 0-1,-1 0 1,0 1-1,0-1 1,0 1-1,1-1 0,-1 1 1,0 0-1,0-1 1,0 1-1,0 0 1,0 0-1,0 0 1,0 0-1,0 0 0,0 0 1,-1 0-1,1 0 1,0 0-1,0 0 1,-1 0-1,1 0 1,-1 1-1,1-1 0,-1 0 1,0 0-1,1 1 1,-1-1-1,0 0 1,0 0-1,0 3 0,7 45 816,-7-37-690,1 0 1,0 0 0,1 0-1,1 0 1,0-1 0,1 1 0,0-1-1,0 0 1,1 0 0,7 11 0,-1-8-259,1-1 0,0 0 0,1 0 0,0-2 0,1 0 0,0 0 0,1-1 0,0-1 0,0 0 0,19 7 0,-19-10-1235,0-1 0,1 0 0,0-1 1,0-1-1,-1 0 0,2-1 0,16-1 1,2-1-2654</inkml:trace>
</inkml:ink>
</file>

<file path=ppt/ink/ink97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2.5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0 155 7680,'5'0'1102,"0"-1"1,0 1 0,-1-1 0,1 0-1,-1-1 1,1 1 0,4-3-1,55-32 3686,-9 2-3144,-28 21-1407,0 1 1,0 0 0,1 2-1,1 2 1,41-8 0,-62 14-126,1 1 0,-1 1-1,0-1 1,1 1 0,-1 1 0,0 0 0,0 0 0,1 0 0,-1 1 0,0 0 0,0 1 0,0 0 0,-1 0-1,1 1 1,-1-1 0,0 2 0,0-1 0,0 1 0,0 0 0,-1 1 0,0-1 0,0 1 0,0 0 0,6 11 0,-5-6-40,-1 0 1,0 1 0,-1 0 0,0 0 0,-1 1-1,0-1 1,-1 1 0,0-1 0,-1 1 0,-1 0-1,0 0 1,-1 0 0,0 0 0,-1 0 0,0 0-1,-1 0 1,-1 0 0,0 0 0,-9 22 0,1-5 11,-2 0 1,-1-1-1,-2 0 1,0-2-1,-2 0 1,-42 49-1,44-59-21,0-1 0,-1 0 0,-1-2 0,-1 0 0,0 0 0,-21 10 0,25-17-43,0 0 0,0 0 0,-1-1 0,1-1 0,-1-1 0,0 0 0,0-1 0,-1-1 0,-18 0-1,35-1-24,0-1 0,-1 0 0,1 0 0,0 0-1,-1 0 1,1 0 0,0 0 0,-1 0-1,1 0 1,-1 0 0,1 0 0,0 0 0,-1 0-1,1 0 1,0-1 0,-1 1 0,1 0 0,0 0-1,-1 0 1,1 0 0,0-1 0,-1 1-1,1 0 1,0 0 0,-1-1 0,1 1 0,0 0-1,0 0 1,0-1 0,-1 1 0,1 0 0,0-1-1,0 1 1,0 0 0,-1-1 0,1 1-1,0 0 1,0-1 0,0 1 0,0-1 0,0 0-1,10-17-240,26-17-99,-27 28 367,0 1 0,0 0 0,1 1 0,0 0 0,0 0 0,1 1 0,-1 0 0,1 1 0,0 0 0,0 1 0,0 0 0,0 1 0,0 0 0,1 1 0,-1 0 0,0 1 0,0 0 0,0 1 0,0 0 0,0 0 0,0 1 0,0 1 0,-1 0 0,0 0 0,0 1 0,0 1 0,0-1 0,-1 2 0,0-1 0,14 13 0,-12-7-2,1-2 0,0 0 0,1 0-1,1-1 1,-1 0 0,1-2 0,1 1-1,15 5 1,-22-11-359,0 0 0,1 0 0,-1-1-1,1 0 1,-1 0 0,1-1 0,-1 0-1,1 0 1,0-1 0,-1 0 0,1-1-1,-1 0 1,0 0 0,0-1 0,0 0-1,13-6 1,15-12-3159,-6 5-236</inkml:trace>
</inkml:ink>
</file>

<file path=ppt/ink/ink97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2.8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45 7168,'-5'11'3584,"19"-14"-2176,-14 3 4223,11 0-4735,-8 0 0,20-4 768,-3 0 128,26-4-2176,-7 0 128,22 5 1024,-15-2 128,7-3-1408,-12 1 128,-7 2-2688,-6 5 0</inkml:trace>
</inkml:ink>
</file>

<file path=ppt/ink/ink97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3.2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47 349 10880,'0'23'5376,"5"61"-5248,-5-65 8319,9 12-8575,-4-3 128,10 2-1280,-3 2 128,13-16-1280,-7 0 0</inkml:trace>
  <inkml:trace contextRef="#ctx0" brushRef="#br0" timeOffset="1">33 1 13696,'-23'19'6783,"14"-3"-11390,9-12 11518,3-1-12543,3 3 1</inkml:trace>
</inkml:ink>
</file>

<file path=ppt/ink/ink97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3.8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13 315 7424,'-11'-13'4877,"10"24"1467,6 16-1316,0-13-5811,7 9 1217,1 0-1,0 0 1,2-2 0,1 0 0,29 31 0,-35-43-331,1 0 0,1 0 0,0-1 0,0-1 0,1 0 0,-1-1 0,2 0 0,-1 0 0,0-2 0,1 0 1,0 0-1,0-1 0,0-1 0,0-1 0,25 1 0,-15-3-25,-1 0 0,1-2 1,-1 0-1,1-1 0,-1-2 0,0 0 1,-1-2-1,0 0 0,22-12 0,-27 11 10,-1 0 0,0-1-1,0-1 1,-1-1-1,-1 0 1,0-1 0,-1 0-1,0-1 1,-1-1-1,0 0 1,-1 0-1,-1-1 1,0-1 0,-2 0-1,0 0 1,0 0-1,-2-1 1,7-29-1,-12 40-81,0 1-1,-1-1 0,0 0 1,0 1-1,0-1 0,-1 1 1,0-1-1,0 0 0,-1 1 1,0 0-1,0-1 0,0 1 1,-1 0-1,0 0 0,0 0 0,0 1 1,-1-1-1,0 1 0,-7-8 1,7 7-6,-2-1-19,0-1 1,-1 1-1,1 1 0,-2-1 1,1 1-1,0 0 1,-1 1-1,0 0 0,0 0 1,-1 0-1,0 1 0,1 1 1,-1-1-1,0 2 0,-1-1 1,-15-2-1,9 1-48,-7-1-33,0 1 0,0 0 0,-1 2 0,1 0 0,0 2 0,-1 1-1,1 0 1,0 2 0,-1 1 0,1 1 0,1 0 0,-28 12 0,29-10-40,1 1-1,0 1 1,0 1 0,1 1-1,1 1 1,-19 14 0,30-20 6,1-1 1,0 1 0,1 0-1,-1 1 1,1-1 0,0 1-1,1 0 1,-6 10 0,8-13 0,1 0 1,0 0-1,-1 0 1,1 1 0,1-1-1,-1 0 1,1 0 0,-1 1-1,1-1 1,0 0-1,1 0 1,-1 1 0,1-1-1,0 0 1,0 0-1,0 0 1,2 4 0,-1-4-79,0 0 1,0 0 0,0 0 0,0-1-1,1 1 1,0-1 0,0 0-1,0 0 1,0 0 0,0 0 0,0 0-1,1-1 1,-1 0 0,1 1 0,0-1-1,0 0 1,0-1 0,0 1 0,5 1-1,8 3-597,42 22-2519</inkml:trace>
</inkml:ink>
</file>

<file path=ppt/ink/ink97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4.5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54 31 8064,'-2'7'9440,"3"15"-4208,14 125-2497,41 189 60,-56-335-2783,0 0 0,1 0 0,-1 0 0,0 0 0,0 0 0,0 0-1,0 0 1,0 0 0,0 0 0,0 0 0,0 0 0,0 0 0,0 0 0,0 0 0,-1 0 0,1 0 0,0 0 0,-1 0 0,1 0 0,-2 2 0,1-3-7,1 0 0,-1 0 0,0 0 0,1-1 0,-1 1 0,0 0 0,1 0 0,-1 0 0,0 0 0,1-1 0,-1 1 0,0 0 0,1-1 0,-1 1-1,1 0 1,-1-1 0,1 1 0,-1-1 0,1 1 0,-1-1 0,1 1 0,-1-1 0,-27-35 35,16 16-57,2-1-1,0 1 1,1-1-1,1-1 1,1 0-1,1 0 1,1 0 0,0-1-1,2 0 1,0-34-1,3 44 3,1-1 1,0 1-1,1 0 0,0-1 1,2 1-1,-1 0 0,1 0 1,8-14-1,-8 19 11,0 0-1,1 0 0,0 1 1,1-1-1,-1 1 0,1 1 1,1-1-1,-1 1 1,1 0-1,1 0 0,-1 1 1,15-8-1,-11 8 36,0 2-1,0-1 1,0 1 0,0 1-1,1 0 1,-1 1-1,1 0 1,0 0-1,-1 1 1,1 1 0,-1 0-1,1 1 1,-1 0-1,0 0 1,0 1 0,0 1-1,0 0 1,17 9-1,-12-5 27,0 0-1,0 1 1,-1 1-1,0 0 1,-1 1-1,0 1 1,-1 0-1,0 1 0,-1 0 1,0 1-1,10 17 1,-14-14-31,0 1 0,-2 0 1,0 0-1,-1 0 0,-1 1 0,0 0 1,-2-1-1,0 1 0,-1 0 0,-1 0 1,-1 0-1,-3 20 0,3-32-159,0 6-476,0 0 0,0 0 0,2 0 0,2 21 0,-3-34 440,0 1 1,0-1 0,0 1 0,1-1-1,-1 0 1,0 1 0,0-1 0,1 0-1,-1 1 1,0-1 0,0 0 0,1 1-1,-1-1 1,0 0 0,1 0 0,-1 1-1,1-1 1,-1 0 0,0 0 0,1 0-1,-1 1 1,1-1 0,-1 0 0,1 0-1,-1 0 1,0 0 0,1 0 0,-1 0-1,1 0 1,-1 0 0,1 0 0,-1 0-1,0 0 1,1 0 0,-1 0 0,1 0-1,-1-1 1,1 1 0,-1 0 0,0 0-1,1 0 1,-1-1 0,0 1 0,1 0-1,-1 0 1,0-1 0,1 1 0,-1 0-1,0-1 1,1 1 0,-1 0 0,0-1-1,9-8-3414</inkml:trace>
</inkml:ink>
</file>

<file path=ppt/ink/ink97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4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11776,'5'43'5887,"38"-14"-9214,-35-26 11006,16 29-8959,-5-12 0,10 15-4223,-1-12 127</inkml:trace>
</inkml:ink>
</file>

<file path=ppt/ink/ink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7.92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2 107 2304,'-1'-2'117,"1"-1"1,0 1 0,0 0-1,0 0 1,0-1-1,0 1 1,0 0-1,1 0 1,-1 0-1,1-1 1,-1 1 0,1 0-1,0 0 1,0 0-1,0 0 1,0 0-1,0 0 1,2-2-1,-2 1 121,1 0-1,0 0 1,-1 0-1,1-1 1,-1 1-1,0 0 0,0-1 1,0 1-1,0-8 1,-2-13 749,-1 37 297,1 44-99,54 313 853,-18-157-1388,-29-164-544,2-1 1,3 0 0,1 0-1,2-2 1,35 76 0,-46-116-128,0-1 0,0 1 1,1-1-1,0 0 0,0 0 0,0-1 1,0 1-1,1-1 0,0 0 1,0 0-1,0 0 0,0-1 1,8 4-1,-10-6-90,1 1 0,-1-1 1,1 0-1,0 0 0,0-1 0,-1 1 1,1-1-1,0 0 0,0 0 0,0 0 1,0-1-1,-1 1 0,1-1 0,0 0 0,0 0 1,-1 0-1,1 0 0,-1-1 0,1 1 1,-1-1-1,0 0 0,5-4 0,29-20-1510,5-5-64</inkml:trace>
</inkml:ink>
</file>

<file path=ppt/ink/ink97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5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63 28 15360,'-62'-11'7679,"95"18"-21630,-24-7 14335,0-16-2688,-3 9 0</inkml:trace>
</inkml:ink>
</file>

<file path=ppt/ink/ink97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3.0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126 347 5760,'-1'-1'414,"0"0"0,-1-1 0,1 1 0,0 0 0,-1 0-1,1 0 1,0 0 0,-1 0 0,1 0 0,-1 0 0,0 1 0,1-1 0,-1 0 0,0 1 0,1 0 0,-1-1 0,0 1 0,1 0 0,-1 0 0,0 0 0,0 0 0,-2 0 0,2 1-120,0 0 0,0 0 0,0 0 1,0 0-1,0 0 0,0 0 0,1 1 1,-1-1-1,0 1 0,1-1 0,-1 1 1,1-1-1,0 1 0,0 0 0,-2 3 1,0 1 41,0 0 0,0 0 1,1 0-1,0 1 1,0-1-1,1 0 0,0 1 1,0-1-1,1 1 1,-1-1-1,1 1 1,1 6-1,0-5-222,1-1-1,0 0 1,0 0 0,0 0-1,1 0 1,0 0-1,0-1 1,1 1 0,0-1-1,0 0 1,0 0 0,1-1-1,0 1 1,0-1 0,0 0-1,7 5 1,-3-4-86,0-1 0,1 0 0,0-1 0,0 1 0,0-2 0,0 0 0,1 0 0,0-1 0,-1 0 0,22 1 0,9-4 6,0-1 0,0-2 0,0-1 0,53-16 1,-70 15 32,1-2 0,-1-1 1,-1-1-1,0-1 1,-1-1-1,41-29 1,-51 31-33,1 0 0,-1-1 0,-1 0 1,0-1-1,-1 0 0,0-1 1,0 0-1,-2-1 0,0 0 1,0 0-1,8-22 0,-15 31-43,0 1 0,0 0 0,0-1 0,0 0 0,-1 1 0,0-1 0,0 1 0,0-1 0,0 0 0,-1 1 0,0-1 0,0 1 0,0-1 0,0 1-1,-1-1 1,1 1 0,-1 0 0,-1 0 0,1 0 0,0 0 0,-6-6 0,-3-8-71,6 10 46,0-1 0,-1 1 0,0 0 0,-1 0 0,1 1 0,-1 0 0,-1 0 0,0 1 0,0-1 0,0 2 0,0-1 0,-1 1 0,0 1 0,-15-6 0,9 3-5,-10-5-43,-1 1-1,0 2 1,0 1-1,-1 1 1,0 1-1,-1 1 1,1 1 0,-1 2-1,0 1 1,-37 3-1,43-1 15,0 2 1,0 0-1,0 1 0,1 1 0,-39 15 0,49-15-49,1 0 0,0 0 0,0 1 0,1 0 0,0 0 0,0 1-1,0 0 1,1 1 0,0 0 0,0 0 0,1 1 0,0 0 0,-10 18 0,13-19-204,0 0 0,1 0 0,-1 0 0,2 1 0,-1-1 0,1 1 0,0-1 0,1 1 0,0 0 0,1 0 0,-1-1 0,2 1 0,-1 0 0,1 0 0,1 0 0,-1-1 0,2 1 0,-1-1 0,1 1 0,0-1 0,6 10 0,21 36-2773</inkml:trace>
</inkml:ink>
</file>

<file path=ppt/ink/ink97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3.4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7168,'-3'4'785,"0"0"1,1 0-1,-1 0 1,1 1-1,0-1 1,1 1-1,-1 0 0,1-1 1,0 1-1,0 0 1,0 0-1,1 0 1,0-1-1,0 1 1,0 0-1,2 8 1,-2 3-60,5 286 3520,-4 81-1943,41 398 300,-41-768-2809,-1-10 80,0 0 1,0 0-1,0 0 1,1 0 0,-1 1-1,1-1 1,0 0-1,0 0 1,0 0-1,0-1 1,0 1-1,1 0 1,2 3-1,5-90-9601,-4 42 6122</inkml:trace>
</inkml:ink>
</file>

<file path=ppt/ink/ink97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3.8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23 359 13056,'-23'71'6527,"41"-16"-9343,-13-47 12416,4 16-10368,0 0 0,5-5-2048,0-3 128,10-16 1152,-5 0 1</inkml:trace>
  <inkml:trace contextRef="#ctx0" brushRef="#br0" timeOffset="1">126 43 13952,'-28'-13'6911,"56"-3"-12414,-19 13 12670,5-4-12799,1 3 129</inkml:trace>
</inkml:ink>
</file>

<file path=ppt/ink/ink97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4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 8064,'17'3'11349,"3"3"-6565,-8-2-5408,48 18 2111,-34-12-1409,48 12-1,-39-16 279,1-1 0,0-2 0,1-1-1,-1-2 1,48-6 0,-5-6 358,99-26 0,-176 37-690,5 0 47,-1-1 1,1 1-1,-1-1 1,0 0-1,0-1 1,0 0-1,0 0 1,0 0-1,-1-1 1,9-6-1,-13 9-63,-1 1-1,0 0 0,0 0 0,0 0 0,0 0 0,0 0 0,0 0 1,0-1-1,0 1 0,0 0 0,0 0 0,0 0 0,0 0 0,0-1 1,0 1-1,0 0 0,0 0 0,0 0 0,0 0 0,0 0 1,0-1-1,0 1 0,0 0 0,0 0 0,0 0 0,0 0 0,0 0 1,0-1-1,0 1 0,-1 0 0,1 0 0,0 0 0,0 0 0,0 0 1,0 0-1,0 0 0,0-1 0,0 1 0,-1 0 0,1 0 0,0 0 1,0 0-1,0 0 0,0 0 0,0 0 0,-1 0 0,1 0 0,0 0 1,0 0-1,0 0 0,0 0 0,0 0 0,-1 0 0,1 0 0,0 0 1,0 0-1,0 0 0,0 0 0,-1 0 0,1 0 0,0 0 0,0 0 1,0 0-1,0 0 0,0 1 0,-1-1 0,-21 3 265,-25 10-127,35-8-139,0-1 0,1 2 0,-1-1 0,1 1-1,0 1 1,0 0 0,1 1 0,0 0-1,0 0 1,1 1 0,-15 19 0,13-13-2,2 0 1,-1 0 0,2 1-1,0 0 1,1 0 0,1 1-1,-8 34 1,13-45-2,0-1-1,0 1 1,0-1-1,1 1 1,0-1-1,0 1 1,0-1-1,1 1 1,0-1-1,0 1 1,0-1-1,1 1 1,0-1-1,0 0 1,5 10-1,-2-8 7,0 0 0,1-1-1,-1 1 1,1-1 0,0 0 0,1 0 0,0-1-1,0 0 1,12 7 0,2-1 7,0-2 0,1 0 0,0-1 0,0-2 0,1 0 0,0-1 0,28 2 0,-8-7-16,-1-2 0,1-1 0,-1-3 0,43-10 0,-60 10-43,1-1 1,-1-1-1,0-1 0,-1-1 1,0-2-1,-1 0 0,0-1 1,38-30-1,-58 41 17,0-1-1,0 1 1,-1-1 0,1 1 0,-1-1-1,1 0 1,-1 0 0,0 0-1,0 0 1,0-1 0,-1 1-1,1-1 1,-1 1 0,0-1 0,0 1-1,0-1 1,0 1 0,-1-1-1,1 0 1,-1 0 0,0 1-1,0-1 1,-1 0 0,1 1-1,-1-1 1,1 0 0,-1 1 0,0-1-1,-1 1 1,1-1 0,-1 1-1,1-1 1,-1 1 0,-4-5-1,2 2-15,0 0-1,0 1 1,-1-1-1,0 1 1,0 1-1,0-1 1,-1 1-1,1 0 1,-1 0-1,0 0 1,0 1-1,0 0 1,-1 0-1,1 0 1,-1 1-1,0 0 1,1 1-1,-1-1 1,-9 0-1,5 2 65,0 0-1,0 1 0,0 0 1,0 1-1,0 0 0,0 1 1,1 0-1,-1 0 0,1 1 1,0 1-1,0 0 0,0 0 1,1 1-1,0 0 0,0 0 1,-15 15-1,16-11 44,1 0 1,-1 1-1,2 0 1,0 0-1,0 0 0,1 1 1,-5 16-1,8-20-3,0 0-1,0 0 1,1 0 0,0 0 0,0 1-1,1-1 1,0 0 0,0 1-1,1-1 1,0 0 0,1 1-1,0-1 1,3 9 0,1-4-22,0 0 0,0-1 1,1 0-1,0 0 0,1-1 1,1 0-1,0-1 0,0 1 0,1-2 1,0 1-1,1-1 0,0-1 1,0 0-1,1-1 0,0 0 0,0-1 1,19 7-1,-12-8-400,0 0-1,1-2 1,-1 0-1,30-1 1,-29-2-981,-1 0 1,28-6-1,12-6-2627</inkml:trace>
</inkml:ink>
</file>

<file path=ppt/ink/ink97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5.24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11 7040,'-13'-11'14435,"7"19"-10054,6 30-6621,1-27 4095,-1 345 3009,0-202-4103,8 0 0,46 267 0,-49-397-752,1-1-1,1 1 1,1-1 0,16 32 0,-21-48-169,1-1 0,-1 0 0,1 0 0,0 0 0,1-1-1,0 1 1,-1-1 0,1 0 0,1-1 0,-1 1 0,1-1 0,0 0 0,0 0 0,0-1 0,0 0 0,1 0 0,-1 0 0,1-1-1,11 3 1,-13-5-264,-1 1 0,1-1-1,0 0 1,-1 0 0,1-1-1,0 1 1,-1-1-1,1 0 1,-1-1 0,1 1-1,6-4 1,-6 3-115,29-11-3451</inkml:trace>
</inkml:ink>
</file>

<file path=ppt/ink/ink97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5.5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13 8192,'0'19'4096,"37"-15"-1792,-28-4 4351,25 3-5887,-11 1 128,20-8 256,-11 1 0,34-6-1664,-15 2 128,20 7 384,-19 0 0,-1-13-2560,-8 6 128,-24 7-767,-4 0-1</inkml:trace>
</inkml:ink>
</file>

<file path=ppt/ink/ink97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5.9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10880,'-10'17'4826,"11"11"-4461,-1-22 673,1 21 5539,2-1-4473,1 23-1847,-7 194 1599,1-145-1173,11 100-1,-2-132-88,24 102 0,-24-140-547,2 0 0,0 0-1,2-1 1,1 0 0,1-1-1,19 29 1,-27-48-186,1 0-1,0 0 1,0 0-1,0-1 1,1 0-1,0-1 1,0 1-1,1-1 1,0-1 0,-1 1-1,1-1 1,16 5-1,-18-7-341,1-1 0,0 1 0,0-1 0,0 0 0,0-1 0,0 1 0,0-2 0,0 1 0,0-1 0,8-1 0,25-7-3359</inkml:trace>
</inkml:ink>
</file>

<file path=ppt/ink/ink97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6.27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70 9472,'25'-16'4736,"69"21"-5120,-67-5 5887,35-5-5247,-16 2 128,49-1 384,-24 0 0,9-4-1152,-20 8 128,-3-4-1664,-14 0 128,-20-12-767,-4 6-1</inkml:trace>
</inkml:ink>
</file>

<file path=ppt/ink/ink97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6.8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8 257 8704,'-8'-2'10234,"16"9"-5190,-4 4-5901,8 59 3201,-10-49-2098,2 0-1,0-1 1,1 0 0,1 0-1,10 24 1,-12-35-111,0-1 0,0 1-1,1-1 1,0 0 0,1 0 0,0-1-1,8 9 1,-10-13-80,0 0 0,0 0 0,0-1 0,1 0 1,-1 0-1,0 0 0,1 0 0,0-1 0,-1 1 0,1-1 0,0 0 0,0-1 0,-1 1 0,1-1 0,0 0 0,0 0 0,9-2 0,2-1 19,1 0 0,-1-1 0,1-1 0,-1 0 0,-1-2 0,1 1 0,-1-2 0,0 0 0,-1-1 0,0 0 0,0-1 0,-1-1 0,-1 0 0,0-1 0,22-26 0,-27 29-105,0-1 1,0 0-1,-1 0 0,0 0 1,-1-1-1,0 0 1,-1 0-1,0-1 0,-1 1 1,0-1-1,-1 0 0,0 1 1,-1-1-1,0 0 0,-1 0 1,0 0-1,-1 0 0,0 0 1,-1 0-1,0 0 0,-1 1 1,-1-1-1,-4-12 0,3 15-32,0 0-1,0-1 0,0 2 0,-1-1 0,0 1 0,-1 0 0,0 0 1,0 1-1,-1 0 0,0 0 0,0 0 0,-1 1 0,0 1 0,0-1 0,0 2 1,0-1-1,-1 1 0,-14-4 0,2 3-203,0 0 0,0 2 0,-1 0 0,1 2 0,-1 0 0,1 2 0,-33 4 0,49-4 135,0 0 0,1 0 0,-1 0-1,0 1 1,0 0 0,1 0 0,-1 1 0,1 0-1,0 0 1,-1 0 0,2 0 0,-1 1-1,0 0 1,-5 5 0,8-7 59,1 0 0,-1 0 0,1 0 0,0 0 1,0 1-1,0-1 0,0 0 0,0 1 0,0-1 0,1 1 0,-1-1 0,1 0 0,-1 1 0,1-1 0,0 1 1,0-1-1,0 1 0,0-1 0,1 1 0,-1-1 0,1 1 0,0-1 0,-1 1 0,1-1 0,0 0 0,0 1 1,0-1-1,1 0 0,-1 0 0,0 0 0,1 0 0,0 0 0,-1 0 0,1 0 0,3 1 0,0 2 2,1-1-1,-1 0 1,1 0-1,0-1 1,0 0-1,1 0 1,-1 0-1,1-1 0,-1 0 1,9 2-1,72 10-20,-68-11 75,35 1 112,-45-4 77,1 0 0,0 0-1,0 1 1,0 1 0,-1 0 0,1 0 0,-1 1 0,1 0 0,16 8 0,-25-10-91,1 1 1,-1-1 0,1 1-1,-1-1 1,0 1 0,0-1-1,0 1 1,0 0 0,0-1-1,0 1 1,0 0 0,-1 0-1,1 0 1,-1 0 0,1 0-1,-1-1 1,0 1 0,1 0-1,-1 0 1,0 0 0,0 0-1,-1 2 1,-8 51 1486,3-32-940,5-15-418,0-1-1,1 1 0,0-1 1,0 1-1,1-1 1,-1 1-1,1-1 0,1 0 1,0 1-1,0-1 1,6 13-1,-6-15-161,1 0 1,0-1-1,0 0 1,0 1-1,0-1 1,1 0 0,-1-1-1,1 1 1,0-1-1,0 1 1,1-1-1,-1-1 1,1 1-1,-1 0 1,1-1-1,0 0 1,0 0-1,9 2 1,1-2-604,1 0 0,-1-1 1,1-1-1,0 0 1,-1-1-1,1-1 0,-1 0 1,1-1-1,-1-1 0,22-8 1,17-9-3180</inkml:trace>
</inkml:ink>
</file>

<file path=ppt/ink/ink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8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46 2432,'3'-16'1152,"26"6"-256,-20 10 1024,5-6-1664,6-4 128,3 10 128,5-4 128,15 4-896,-6 0 128,11 0 384,-7 0 128,-4 4-640,-3-1 0,-5 4-896,-1 6 128</inkml:trace>
</inkml:ink>
</file>

<file path=ppt/ink/ink97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7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0 120 7680,'2'0'457,"-1"1"0,1-1 0,-1 1 1,0-1-1,1 1 0,-1-1 0,0 1 1,1 0-1,-1 0 0,0 0 0,0-1 0,0 1 1,0 0-1,0 0 0,0 1 0,0-1 0,0 0 1,0 0-1,0 0 0,-1 1 0,1-1 1,0 0-1,0 3 0,20 37 1647,3 26 456,26 129 0,-48-183-996,-8-38-1165,-8-40-464,11 42 54,2-2 1,0 1-1,2 0 0,0 0 1,9-42-1,-8 55 7,1 0 0,0 0-1,1 0 1,0 0 0,0 0 0,1 1-1,1 0 1,0 0 0,0 1-1,1-1 1,0 1 0,1 1 0,0-1-1,10-8 1,-13 14 14,0 0-1,0 0 1,0 0-1,0 0 1,1 1-1,-1 0 1,1 0-1,-1 1 1,1 0 0,0-1-1,0 2 1,0-1-1,-1 1 1,1 0-1,0 0 1,0 1-1,0-1 1,-1 1-1,1 1 1,0-1 0,-1 1-1,1 0 1,-1 0-1,1 0 1,-1 1-1,0 0 1,0 0-1,0 0 1,-1 1-1,1 0 1,-1 0 0,0 0-1,0 0 1,0 1-1,0-1 1,-1 1-1,5 8 1,11 18 3,-2 0 0,-1 1 0,18 53 0,-29-69-15,0-1-1,-1 1 0,-1 0 0,-1 1 0,0-1 0,-1 0 1,0 1-1,-2-1 0,0 0 0,-3 19 0,-7-8 17,11-27-14,0 1-1,0-1 0,-1 0 0,1 0 1,0 0-1,0 0 0,-1 0 1,1 0-1,0 0 0,0 0 0,0 0 1,-1 0-1,1 0 0,0 0 0,0 0 1,-1 0-1,1 0 0,0 0 0,0 0 1,-1 0-1,1 0 0,0 0 1,0 0-1,-1 0 0,1 0 0,0 0 1,0 0-1,-1-1 0,1 1 0,0 0 1,0 0-1,0 0 0,0 0 1,-1-1-1,1 1 0,0 0 0,0 0 1,0 0-1,0-1 0,0 1 0,-1 0 1,1 0-1,0-1 0,0 1 1,0 0-1,0 0 0,0-1 0,0 1 1,-2-7-16,0 1 1,0-1 0,1 0 0,0 0 0,0 1-1,1-11 1,0 2 15,1 0 0,1-1 0,0 1 0,1 1 0,1-1 0,0 0 0,1 1 0,1 0 0,0 0 0,11-18 0,-5 9 17,0 1-1,2 1 1,1 0 0,0 1-1,1 0 1,1 1-1,1 1 1,38-29-1,-51 44-1,1 0 0,0 0 0,0 1-1,0-1 1,0 1 0,0 1-1,1-1 1,-1 1 0,0 0 0,1 1-1,-1-1 1,1 1 0,-1 1 0,1-1-1,-1 1 1,0 0 0,1 1-1,-1-1 1,0 1 0,0 0 0,0 1-1,0-1 1,0 1 0,-1 1-1,9 5 1,-5-3 8,0 1 0,0 0 0,-1 0-1,0 1 1,-1 0 0,0 0 0,0 0 0,-1 1 0,0 0 0,0 1-1,-1-1 1,0 1 0,-1 0 0,6 19 0,-8-16-98,0 0-1,-1 0 1,-1 1 0,0-1 0,0 0-1,-2 0 1,1 1 0,-2-1 0,0 0 0,0 0-1,-1-1 1,-1 1 0,0-1 0,-1 0-1,0 0 1,-1-1 0,0 1 0,-15 16 0,22-28 17,-12 13-1698,11-13 1646,1 1-1,0-1 1,0 0 0,-1 0 0,1 0-1,0 0 1,-1 0 0,1 0-1,0 1 1,-1-1 0,1 0-1,0 0 1,0 0 0,-1 0 0,1 0-1,0 0 1,-1 0 0,1 0-1,0 0 1,-1-1 0,1 1-1,0 0 1,-1 0 0,1 0 0,0 0-1,0 0 1,-1 0 0,1-1-1,0 1 1,-1 0 0,1 0-1,0 0 1,0-1 0,0 1-1,-1 0 1,1 0 0,0-1 0,0 1-1,0 0 1,-1-1 0,-4-7-3368</inkml:trace>
</inkml:ink>
</file>

<file path=ppt/ink/ink97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8.2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119 290 7424,'20'10'9675,"6"-7"-6378,25-10-3294,-37 5 1485,-6 0-1347,-1-1-1,1 0 0,0 0 0,-1-1 0,0 0 0,0 0 1,0 0-1,0-1 0,0 0 0,-1-1 0,0 1 0,0-1 1,-1 0-1,0-1 0,0 1 0,0-1 0,-1 0 0,0 0 1,0-1-1,-1 1 0,1-1 0,1-10 0,-3 12-45,0 0 0,-1 0 0,0 1-1,0-1 1,-1 0 0,0 0 0,0 0-1,0 0 1,-1 0 0,1 0 0,-2 0-1,1 0 1,-4-9 0,3 11-80,0 0-1,0 0 1,-1 0-1,1 0 1,-1 1 0,0-1-1,-1 1 1,1-1-1,0 1 1,-1 0 0,0 1-1,1-1 1,-1 1-1,0-1 1,-1 1-1,1 0 1,0 1 0,-1-1-1,-5-1 1,0 1 24,0 0 1,0 1 0,-1 0-1,1 1 1,0 0 0,0 0-1,0 1 1,0 0-1,0 1 1,0 0 0,0 1-1,0 0 1,1 1-1,0 0 1,-1 0 0,1 1-1,1 0 1,-1 0 0,1 1-1,0 0 1,0 1-1,0 0 1,1 0 0,0 0-1,1 1 1,0 0 0,0 0-1,0 1 1,1 0-1,1 0 1,-1 0 0,2 0-1,-1 1 1,1 0-1,1 0 1,-1-1 0,2 1-1,-1 0 1,1 1 0,1-1-1,1 13 1,0-10-46,1-1 0,1 1 0,0-1 0,1 0 0,0 0 0,1 0 0,0-1 0,1 0 0,0 0 0,1 0 0,0-1 0,0 0 0,1 0 0,1 0 0,0-1 0,15 12 0,-14-14-505,1 0 1,0-1-1,0 0 1,0-1-1,1 0 1,-1-1-1,1 0 1,1 0 0,-1-2-1,21 3 1,3-4-2818,-6-1-149</inkml:trace>
</inkml:ink>
</file>

<file path=ppt/ink/ink97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8.7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8064,'6'24'13125,"-2"17"-9973,-2 3-2597,16 83 0,-10-76 404,0-15-440,21 59 0,-24-79-427,-4-6 5,-4-11 1,-10-23 49,9 9-120,1-1 1,1 1-1,1-1 1,0 1 0,1-1-1,0 0 1,1 1-1,1-1 1,1 1-1,0 0 1,1-1-1,0 1 1,1 1 0,1-1-1,1 1 1,0 0-1,0 0 1,2 1-1,0 0 1,0 1-1,1 0 1,0 0 0,13-11-1,-19 20 18,0 1 0,0-1 0,0 1 0,0-1 1,1 1-1,-1 0 0,0 1 0,1-1 0,0 1 0,-1 0 0,1 0 0,0 0 0,-1 1 0,1 0 0,0 0 1,0 0-1,-1 0 0,1 1 0,0-1 0,-1 1 0,1 1 0,0-1 0,-1 1 0,1-1 0,-1 1 0,0 0 1,6 4-1,0 0 90,0 1 0,0-1 1,-1 2-1,1-1 1,-2 1-1,1 1 0,-1-1 1,-1 1-1,0 1 1,11 17-1,-5 2-127,-1 2 0,-1-1 0,-2 1 0,6 36 0,-1-5-219,-10-17-472,-3-26-2317,-1-17-422,0-5-1760,0-5 1321</inkml:trace>
</inkml:ink>
</file>

<file path=ppt/ink/ink97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9.1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43 12032,'9'0'6015,"67"-4"-8446,-58 1 11518,10-13-9215,-3 12 0,-7 0-2176,2 1 128,-11-2 256,-1 1 1</inkml:trace>
</inkml:ink>
</file>

<file path=ppt/ink/ink97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29.4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8 9344,'52'9'4608,"-29"-22"-14848,-12 10 6784</inkml:trace>
</inkml:ink>
</file>

<file path=ppt/ink/ink97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6.9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600 71 3072,'2'-1'340,"-1"0"-1,1 1 1,-1-1-1,1 0 1,-1 0 0,0 1-1,1-1 1,-1 0 0,0 0-1,0-1 1,0 1-1,0 0 1,1 0 0,-2-1-1,1 1 1,0 0 0,0-1-1,0 1 1,-1-1 0,1 1-1,0-1 1,0-2-1,0 2-152,0-1-1,0 0 0,0 1 1,-1-1-1,1 0 1,-1 0-1,1 0 0,-1 0 1,0 0-1,0 1 0,-1-5 1,0 6 73,-1 1-1,1-1 1,-1 1 0,1-1 0,-1 1 0,1-1 0,-1 1 0,1 0 0,-1 0 0,1 0 0,-1 0 0,1 0 0,-1 0 0,0 0 0,1 0-1,-1 1 1,-1 0 0,-26 5 651,3 1-513,1 2 0,0 1 0,0 1 0,1 1 1,0 1-1,1 1 0,1 2 0,0 0 0,1 1 0,1 1 1,1 0-1,0 2 0,2 0 0,-22 32 0,4 3 16,3 1 0,1 2 0,4 1 0,-34 105 0,52-139-310,2 1 0,1-1 0,1 1 0,1 0 0,2 0 0,0 1 0,2-1 0,0 0 0,2 1 0,1-1 0,2 0 0,0 0 0,1-1 0,2 0 0,13 32 0,-4-14 272,1 0 0,1-1 0,3-1 0,2-1 0,1-1 0,2-2 0,32 36 0,-47-59-300,1-1 0,0-1 0,0 0-1,2-1 1,-1 0 0,1-1 0,1-1 0,17 8 0,-23-13-55,1 0 0,-1-1 1,1 0-1,0 0 0,0-2 1,1 1-1,15-1 0,-26-1-65,-1 0 0,1 0 0,0 0 0,-1 0-1,1 0 1,0 0 0,0 0 0,-1-1 0,1 1 0,0 0-1,-1 0 1,1-1 0,0 1 0,-1-1 0,1 1-1,-1 0 1,1-1 0,0 1 0,-1-1 0,1 1 0,-1-1-1,1 0 1,-1 1 0,0-1 0,1 1 0,-1-1-1,0 0 1,1 1 0,-1-1 0,0 0 0,0 1 0,0-1-1,1 0 1,-1 0 0,0 0 0,0 0-221,0 0 0,0 0 0,0 0 0,0 0 0,0 0 0,-1 0 1,1 0-1,0 0 0,0 0 0,-1 0 0,1 0 0,0 0 0,-1 0 0,1 0 0,-1 0 0,0 1 0,1-1 1,-1 0-1,1 0 0,-1 1 0,0-1 0,0 0 0,1 1 0,-2-1 0,-8-4-3703</inkml:trace>
</inkml:ink>
</file>

<file path=ppt/ink/ink97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7.4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440 9 6272,'-13'-4'10197,"-11"-1"-8021,4 6-1727,0 0 1,0 2-1,0 0 1,0 1-1,0 1 0,1 1 1,0 0-1,0 2 1,0 0-1,-21 14 1,26-14-223,1 1 0,0 0 1,1 1-1,0 1 1,1 0-1,0 0 1,0 1-1,1 1 0,1-1 1,0 1-1,1 1 1,0 0-1,-9 25 1,14-32-195,2 0 0,-1 0 1,1 1-1,0-1 0,1 0 1,0 0-1,0 0 0,0 1 1,1-1-1,0 0 0,0 0 1,1 0-1,0 0 0,0 0 1,1 0-1,0-1 0,0 1 0,0-1 1,1 1-1,0-1 0,0 0 1,1-1-1,-1 1 0,1-1 1,1 0-1,-1 0 0,1-1 1,0 1-1,0-1 0,0 0 1,12 5-1,4-4-150,0-1-1,1-1 1,-1-1 0,1-1 0,0-1-1,-1-1 1,39-6 0,-1-2-1568,63-19 0,-8-13-3415,-62 20 1645</inkml:trace>
</inkml:ink>
</file>

<file path=ppt/ink/ink97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8.0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1 7296,'-1'2'9085,"1"6"-3939,13 71-796,26 141-3476,-13-25 1014,-11-77-1152,-3-29-342,8 50 145,2 167 0,-23-305-512,-1-4-52,-3-17-141,3 12 66,1 0 1,0 1 0,0-1-1,1-16 1,4-7-122,2 1 1,1 0-1,1 1 1,1-1-1,2 2 1,14-29-1,-19 45 215,1 0 0,0 0 0,1 1 0,0 0-1,1 0 1,0 1 0,1 0 0,0 0 0,0 1-1,1 1 1,0-1 0,1 2 0,0 0 0,0 0-1,23-8 1,-30 13 61,0 1 1,0-1-1,-1 1 0,1 0 1,0 1-1,0-1 0,0 1 1,0 0-1,0 0 0,0 1 0,0-1 1,0 1-1,0 0 0,0 0 1,0 1-1,0 0 0,-1-1 1,1 2-1,-1-1 0,1 0 1,-1 1-1,0 0 0,0 0 0,0 0 1,0 0-1,-1 1 0,1 0 1,-1 0-1,0-1 0,4 9 1,7 11 169,-2 1 1,-1 0-1,-1 0 1,12 46-1,-6-18-144,-8-32-223,-2 1 0,6 31 0,-9-9-3891,-3-43 3787,0-1 1,1 1-1,-1 0 0,0 0 0,0 0 1,0 0-1,0 0 0,0 0 0,0 0 1,0 0-1,1 0 0,-1 0 0,0 0 1,0 0-1,0 0 0,0 0 0,0 0 1,0 0-1,0 0 0,1 0 0,-1 0 1,0 0-1,0 0 0,0 1 0,1-10-3594</inkml:trace>
</inkml:ink>
</file>

<file path=ppt/ink/ink97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8.4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19 405 9728,'5'16'4864,"4"10"-5504,-4-22 7551,-5 21-6399,0-2 0,0 3 384,0-10 0,6 16-1408,-6-8 0,14-8-1664,-5 3 128,19-19-767,-5 0-1</inkml:trace>
  <inkml:trace contextRef="#ctx0" brushRef="#br0" timeOffset="1">24 1 13184,'-23'3'6527,"51"10"-22782,-19-13 13055</inkml:trace>
</inkml:ink>
</file>

<file path=ppt/ink/ink97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49.3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146 323 3712,'-1'0'300,"1"0"1,-1 0-1,0 0 1,1 0-1,-1 0 0,0 0 1,1 0-1,-1 0 1,0 0-1,1 1 0,-1-1 1,1 0-1,-1 0 1,0 1-1,1-1 0,-1 0 1,1 1-1,-1-1 1,1 1-1,-1-1 0,1 1 1,-1-1-1,1 1 1,0-1-1,-1 1 0,1-1 1,0 1-1,-1 0 1,-12 29 3450,11-23-3093,0 0-1,0 0 1,1 1 0,0-1-1,0 1 1,1 10-1,2-12-405,0 0 0,0-1 0,1 1 0,0-1 0,0 0 0,0 0 0,1 0 0,0-1 0,0 1 0,0-1 0,0 0 1,1 0-1,0 0 0,0 0 0,0-1 0,0 0 0,0 0 0,12 4 0,-5 0 36,2 0-155,1-1 0,0 0 0,0-1 0,1 0 0,0-1 0,-1-1 0,1-1 0,1 0 0,31-1 0,-18-3-40,0 0-1,-1-2 0,1-2 1,40-12-1,-52 12-52,1-1 1,-1-1-1,-1 0 0,1-2 0,-2 0 1,1-1-1,-1 0 0,-1-1 0,0-1 1,17-20-1,-26 28-34,-1-2 0,0 1 0,0 0 0,-1-1 0,0 0 0,0 0 0,-1 0 0,0-1 0,0 1 1,0-1-1,-1 1 0,0-1 0,-1 0 0,0 0 0,0 0 0,-1 0 0,1 0 0,-2 0 0,1 0 0,-1 0 0,-1 0 0,1 0 0,-1 1 0,-1-1 1,1 0-1,-1 1 0,-1 0 0,-4-8 0,2 3-24,-1 1 0,-1 0 0,0 1 1,-1 0-1,0 0 0,0 0 0,-1 1 1,0 1-1,-1 0 0,1 0 0,-15-6 0,-9 1-14,-1 2 0,0 2 0,-1 1 0,0 2 0,0 1 0,-1 2 0,-66 3 0,77 1-15,0 2-1,0 1 0,1 0 0,-46 16 0,59-16 24,0 1-1,1 1 1,-1 0-1,1 0 1,0 1-1,1 0 1,0 1-1,0 0 1,0 1-1,1 0 1,-9 12-1,15-18 11,1-1 1,0 1-1,0 0 0,0 0 1,0 0-1,0 0 0,1 0 0,-1 0 1,1 1-1,0-1 0,0 0 1,0 1-1,1-1 0,-1 1 0,1-1 1,-1 1-1,1-1 0,0 1 1,1-1-1,-1 1 0,1-1 0,-1 0 1,1 1-1,0-1 0,0 0 1,1 1-1,2 5 0,-2-4-9,0 0-1,1-1 1,0 1-1,-1-1 1,1 1-1,1-1 1,-1 0-1,1 0 1,0 0 0,-1-1-1,2 1 1,-1-1-1,0 0 1,1 0-1,-1 0 1,1-1-1,0 0 1,8 3-1,2 2-20,17 6-25,1-1 1,1-1-1,0-2 1,0-1-1,1-2 1,0-2-1,49 1 1,-24-5-57,-1-3 1,1-2 0,84-19-1,-133 22 109,-1 0 20,1 0-1,-1 0 0,1-1 1,-1 0-1,0-1 1,0 0-1,-1-1 0,1 0 1,-1 0-1,10-8 1,-10-3 246,-17 8 419,7 8-597,-1 0 1,1 0 0,-1 0 0,1 0 0,-1 0-1,1 0 1,0 0 0,-1 1 0,1-1 0,-1 0 0,1 1-1,-1-1 1,1 1 0,0 0 0,0-1 0,-1 1-1,1 0 1,0 0 0,0 0 0,0 0 0,0 0 0,0 0-1,-2 2 1,0 1 33,1 0 0,-1 0 0,1 0 0,-1 0 0,1 1 0,0-1 1,1 1-1,-1-1 0,1 1 0,0 0 0,0 0 0,1-1 0,-1 1 0,1 0 0,0 0 0,0 0 0,1 0 0,-1 0 0,1-1 0,0 1 0,1 0 0,-1-1 0,1 1 1,0-1-1,0 1 0,4 6 0,-1-3-74,0-1 0,1 1 1,-1-1-1,1 0 1,1-1-1,0 0 0,-1 0 1,2 0-1,-1-1 0,1 0 1,0 0-1,0-1 1,0 0-1,10 4 0,-2-3-420,1-1 0,0 0 0,0-1 1,32 2-1,-39-5-597,-1 0 0,0-1 1,0 0-1,0 0 1,0-1-1,14-5 1,1-1-2878</inkml:trace>
</inkml:ink>
</file>

<file path=ppt/ink/ink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48.74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98 232 3200,'0'0'28,"0"0"0,0 0 1,-1-1-1,1 1 0,0 0 1,0 0-1,-1 0 0,1 0 0,0 0 1,0 0-1,-1 0 0,1 0 0,0 0 1,-1 0-1,1 0 0,0 0 1,-1 0-1,1 0 0,0 0 0,0 0 1,-1 0-1,1 0 0,0 0 0,0 0 1,-1 0-1,1 0 0,0 0 1,-1 1-1,1-1 0,0 0 0,0 0 1,0 0-1,-1 0 0,1 1 0,0-1 1,0 0-1,0 0 0,-1 1 1,1-1-1,0 0 0,0 0 0,0 1 1,0-1-1,0 0 0,0 0 0,0 1 1,-1-1-1,1 0 0,0 1 1,0-1-1,0 1 0,6 23 1511,20 28 700,-23-47-2188,1 0 0,0-1 0,0 1 0,0-1 0,0 0 1,1 0-1,-1-1 0,1 1 0,0-1 0,0 0 0,0 0 0,1-1 1,-1 0-1,1 0 0,-1 0 0,1 0 0,0-1 0,-1 0 0,1 0 1,0-1-1,0 0 0,0 0 0,0 0 0,0 0 0,0-1 0,-1 0 1,1 0-1,0-1 0,8-3 0,0 0 42,0 0 0,0-1 1,-1-1-1,0 0 0,0-1 0,0-1 1,-1 0-1,-1 0 0,1-1 0,17-21 1,-21 21-39,0 0 0,0-1 0,-1 0 0,-1 0 0,0-1 0,-1 0 0,0 0 0,6-22 0,-10 30-38,0 0-1,-1 0 1,1 0-1,-1 0 1,0 0-1,-1-1 1,1 1-1,0 0 1,-1 0-1,0 0 1,0 0-1,-1 1 1,1-1-1,-1 0 1,1 0-1,-1 1 1,0-1-1,-1 1 1,1-1-1,-1 1 1,1 0-1,-1 0 1,0 0 0,0 0-1,0 1 1,0-1-1,-1 1 1,1 0-1,-1 0 1,1 0-1,-8-2 1,-2-1 5,0 0 0,0 1 0,0 1-1,0 0 1,-1 1 0,1 1 0,-1 0 0,1 0 0,-1 1 0,1 1 0,-1 1 0,1 0 0,-17 4 0,9 0-42,1 0 1,0 2-1,0 0 0,1 1 0,0 1 1,1 1-1,-31 23 0,43-29-84,0 0-1,1 0 1,-1 1 0,1 0-1,-9 12 1,13-15-12,-1-1 1,1 1-1,-1 0 0,1 0 0,0 0 1,0 0-1,0 0 0,0 0 0,1 0 1,-1 0-1,1 0 0,0 0 0,0 0 1,0 0-1,0 0 0,1 0 0,1 6 1,12 20-1421</inkml:trace>
</inkml:ink>
</file>

<file path=ppt/ink/ink97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0.3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 76 3072,'-4'-14'5914,"-3"23"2251,-2 12-1809,5-11-7848,1 19 2274,1 0 0,1 0 0,1 0 0,2 0 0,1 0 0,9 43 0,-4-26-603,5 5 312,-16-106-375,4 35-104,-3-10-14,0 0-16,1 0 1,1 1 0,7-44-1,-5 63 14,0 0 0,1 0 0,0 0 0,1 1 0,0-1 0,0 1 0,1 0 0,0 0 0,1 1 0,0-1 0,0 1 0,1 1 0,15-15 0,-18 18 9,1 0 1,-1 1-1,1 0 0,0-1 1,0 1-1,0 1 0,0-1 1,0 1-1,1 0 0,-1 0 1,1 0-1,-1 1 0,1 0 1,0 0-1,0 0 0,-1 1 1,1 0-1,8 1 0,-7 1 4,1-1 0,-1 2 0,-1-1 0,1 1 0,0 0 0,-1 1 0,1-1 0,-1 1-1,0 1 1,0-1 0,-1 1 0,1 0 0,-1 0 0,7 10 0,2 4-8,0 0 1,-2 0 0,0 2-1,-2-1 1,0 1 0,-1 1-1,-1 0 1,-1 0 0,-1 1-1,-1-1 1,-1 1-1,1 27 1,-14-18 3,2-26-10,2-23-16,4 3-21,0 0 0,1 0 0,0 0 1,1 0-1,0 1 0,2-1 0,-1 0 1,1 1-1,1 0 0,1 0 0,0 0 0,0 0 1,2 1-1,-1 0 0,1 0 0,1 0 1,0 1-1,1 0 0,0 1 0,1 0 1,0 0-1,0 1 0,23-15 0,-28 21 52,0 0 0,0 1 0,0 0-1,0 0 1,0 0 0,0 1 0,0 0 0,1-1 0,-1 2-1,0-1 1,1 1 0,-1 0 0,1 0 0,-1 0 0,9 2-1,-6 1 27,0-1-1,0 1 1,0 0-1,-1 1 1,1 0-1,-1 0 0,0 1 1,0-1-1,7 8 1,7 9 82,0 1 1,-1 2 0,-1 0 0,20 32-1,-37-52-114,6 8 59,0 0 0,-1 1 0,-1-1 0,0 2 0,4 15-1,-8-26-177,-1 1 0,0-1-1,-1 0 1,1 1-1,-1-1 1,1 1 0,-1 0-1,0-1 1,0 1-1,-1-1 1,1 1-1,-1-1 1,1 1 0,-1-1-1,0 0 1,-1 1-1,1-1 1,0 0-1,-1 0 1,0 0 0,0 0-1,0 0 1,0 0-1,0 0 1,-5 4 0,7-7-57,-1 1 1,1-1-1,-1 1 1,1-1 0,-1 0-1,1 1 1,-1-1 0,1 0-1,-1 1 1,1-1-1,-1 0 1,1 0 0,-1 1-1,1-1 1,-1 0 0,0 0-1,1 0 1,-1 0-1,1 0 1,-1 0 0,0 0-1,1 0 1,-1 0 0,1 0-1,-1 0 1,0 0 0,1 0-1,-1-1 1,0 1-1,-5-4-3412</inkml:trace>
</inkml:ink>
</file>

<file path=ppt/ink/ink97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0.9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49 278 7808,'-15'9'5236,"14"-8"-4826,0-1 1,0 1-1,0-1 0,0 1 1,-1-1-1,1 1 1,0 0-1,0 0 1,0 0-1,0-1 1,0 1-1,1 0 0,-1 0 1,0 0-1,0 0 1,1 1-1,-1-1 1,0 1-1,-2 3-247,1-1 0,0 1 0,0-1 0,1 1 0,-1 0 0,1-1 0,0 1 0,1 0 0,-1 0 0,1 0 0,0 0 0,0 0 0,0 0 0,1 0 0,-1 0 0,1 0 1,0-1-1,1 1 0,-1 0 0,1-1 0,0 1 0,0-1 0,1 1 0,-1-1 0,1 0 0,0 0 0,0 0 0,0 0 0,1-1 0,4 5 0,-1-2-32,0 1-1,0-1 1,1-1 0,-1 1 0,1-1 0,1-1-1,-1 1 1,1-2 0,-1 1 0,1-1 0,0 0-1,0-1 1,1 0 0,-1 0 0,16 0-1,5-7-66,-2 0 0,1-2 0,-1-1 0,41-17 0,-57 20-66,-1 0-1,0-1 0,0 0 0,-1-1 0,1 0 1,-1-1-1,-1 0 0,0 0 0,0-1 0,9-11 0,-14 14-38,1 0 1,-1-1-1,0 0 0,-1 0 0,0 0 0,0 0 0,0 0 0,-1-1 0,0 1 0,0-1 0,-1 0 0,0 1 0,0-1 0,-1 0 0,0 0 0,-1 0 0,-1-11 0,-1 7-15,0 0-1,-1 0 0,0 0 0,-1 0 0,0 1 0,-1 0 0,0 0 0,-1 0 1,0 1-1,-1 0 0,0 0 0,-1 1 0,0 0 0,0 1 0,0-1 0,-1 2 0,-1 0 1,1 0-1,-1 0 0,-22-8 0,22 11-1,-2 0 0,1 1 1,0 0-1,-1 1 0,1 0 0,-1 1 0,0 0 1,1 1-1,-1 1 0,0 0 0,1 0 1,-1 1-1,1 1 0,0 0 0,0 1 0,0 0 1,0 1-1,0 0 0,1 1 0,0 1 1,0-1-1,1 2 0,-17 13 0,25-18 15,-1 0 0,0 0 0,1 0 0,-1 0 0,1 0 0,0 0 0,0 1 0,0-1 0,1 1 0,-1-1 0,1 1-1,0 0 1,0 0 0,0-1 0,0 1 0,1 0 0,-1 0 0,1 0 0,0 0 0,0 0 0,1 0 0,1 7 0,0-6-13,-1-1 0,2 1 1,-1-1-1,0 1 1,1-1-1,0 0 0,0 0 1,0 0-1,0 0 0,1-1 1,-1 1-1,1-1 0,0 0 1,0 0-1,0 0 0,1-1 1,-1 1-1,7 2 0,9 2-60,1-1 0,-1-1 0,2-1 0,-1 0 0,0-2 0,1 0 0,-1-2 0,36-3 0,-27 2 254,0 1 1,0 1-1,46 8 1,-75-9-87,0 0 0,0 0 1,-1 0-1,1 0 0,0 0 1,0 1-1,0-1 0,0 0 1,0 1-1,-1-1 0,1 1 1,0-1-1,0 1 0,-1-1 1,1 1-1,0-1 0,0 1 0,-1 0 1,1-1-1,-1 1 0,1 0 1,-1-1-1,1 1 0,-1 0 1,1 0-1,-1 0 0,0-1 1,1 1-1,-1 1 0,-6 26 2076,5-25-1949,-1 0 1,1 1-1,0-1 1,1 1-1,-1-1 0,0 1 1,1-1-1,0 6 0,1-3-114,1 0-1,-1 0 0,1-1 0,0 1 0,1-1 0,-1 0 0,1 1 0,0-1 0,0 0 0,1-1 0,0 1 0,0-1 0,0 1 0,0-1 0,0 0 0,1-1 0,0 1 1,0-1-1,0 0 0,0 0 0,0 0 0,1-1 0,-1 0 0,1 0 0,-1 0 0,9 1 0,-4-1-426,-1-1 0,1 1 0,0-2-1,-1 1 1,1-1 0,19-3 0,-22 2-466,0-1 0,1 0 0,-1 0 1,0 0-1,0-1 0,-1 0 0,1 0 1,12-9-1,1-2-2905</inkml:trace>
</inkml:ink>
</file>

<file path=ppt/ink/ink97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1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8 8192,'-5'-8'4327,"7"10"995,6 12-1070,-4 2-4671,1 22 1602,-1 1 1,-4 58-1,0-43-1064,10 252 3593,18 108-1280,-28-386-2413,1 0-1,2 0 1,1 0 0,1-1-1,1 1 1,1-1 0,14 32-1,-19-56-36,0 1-1,0-1 0,0 1 1,0-1-1,1 0 1,0 0-1,-1 0 0,1 0 1,0 0-1,0-1 0,1 0 1,-1 1-1,1-1 0,-1 0 1,1 0-1,-1-1 1,7 3-1,-4-3-279,1 0 0,-1 0 1,0 0-1,1-1 0,-1 0 0,0 0 0,0-1 1,1 0-1,-1 0 0,9-2 0,-3-1-617,-1 0 0,-1 0 0,1-1-1,-1 0 1,0-1 0,0 0 0,0-1 0,-1 0-1,0 0 1,0-1 0,-1 0 0,8-10 0,10-19-2925</inkml:trace>
</inkml:ink>
</file>

<file path=ppt/ink/ink97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1.6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43 9344,'-23'-10'4608,"52"-6"-6912,-20 7 9087,19 5-6143,-8 1 0,40 3 768,-12 0 128,18 7-1792,-15 2 0,33-2 512,-18-4 0,10 3-2944,-21-3 128</inkml:trace>
</inkml:ink>
</file>

<file path=ppt/ink/ink97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2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5 271 7936,'46'-2'9193,"2"-5"-4422,-30 3-4534,0 0 0,0-1 1,0-1-1,-1 0 1,0-1-1,0-1 1,0-1-1,-1 0 0,-1-2 1,15-11-1,-27 20-196,-1-1 0,0 0 0,0 1 0,0-1 0,0 0 0,0 0 0,0 0 0,-1 0 0,1 0 0,-1-1 0,0 1 0,0 0 0,-1-1 0,1 1 0,0 0 0,-1-1 0,0 1 0,0-1 0,0 1 0,0-1 0,-1 1 0,1-1 0,-1 1 0,0 0 0,0-1 0,-2-4 0,1 3-25,-1 0-1,1 0 0,-1 0 0,0 1 0,-1-1 1,1 1-1,-1-1 0,1 1 0,-1 0 0,-1 1 0,1-1 1,0 1-1,-1 0 0,0 0 0,0 0 0,-10-4 1,7 5 76,0 0 1,0 1 0,-1 0 0,1 0 0,0 1 0,-1 0-1,1 0 1,-1 1 0,1 0 0,0 1 0,0 0-1,0 0 1,0 0 0,0 1 0,0 1 0,0-1 0,1 1-1,0 0 1,0 1 0,0 0 0,0 0 0,1 0 0,0 1-1,0 0 1,0 0 0,1 1 0,0-1 0,0 1-1,0 0 1,1 1 0,0-1 0,1 1 0,0-1 0,0 1-1,1 0 1,-3 14 0,4-6 43,1-1 0,0 1 0,1-1 0,1 0 0,1 0 0,0 1 1,1-2-1,0 1 0,1 0 0,1-1 0,0 0 0,1 0 0,1-1 0,0 0 0,1 0 0,15 17 0,-8-12-150,1 0 1,0-1-1,1-1 0,1-1 1,1-1-1,0 0 0,1-1 0,0-2 1,41 17-1,-54-25-315,0 0 0,0-1 0,0 0 0,0 0-1,0-1 1,1 0 0,-1-1 0,0 1 0,1-2 0,-1 1 0,0-1-1,0 0 1,9-3 0,32-9-3639</inkml:trace>
</inkml:ink>
</file>

<file path=ppt/ink/ink97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3.17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463 5 8576,'-3'-1'769,"0"0"0,0 0 0,0 1 0,-1-1 1,1 1-1,0-1 0,0 1 0,-1 0 0,1 0 0,0 0 0,0 1 1,-1-1-1,-3 2 0,-48 17 1653,39-13-2471,-168 57 2651,173-59-2447,1 0 0,0 1-1,0 1 1,1 0-1,0 0 1,0 0 0,0 2-1,1-1 1,0 1 0,-13 16-1,16-18-132,0 0 0,1 0-1,0 0 1,0 1 0,0 0-1,1 0 1,0 0 0,0 0-1,1 0 1,0 1 0,0-1-1,1 1 1,0-1 0,0 1-1,1 0 1,0 9 0,1-13-14,0 1 0,0-1 1,0 1-1,1-1 1,-1 0-1,1 0 1,0 0-1,0 0 1,1 0-1,-1 0 1,1 0-1,0-1 0,0 1 1,0-1-1,1 0 1,-1 0-1,1 0 1,-1-1-1,1 1 1,0-1-1,0 0 1,0 0-1,0 0 0,0 0 1,1-1-1,-1 1 1,1-1-1,6 0 1,10 2 18,0-1 1,0-2-1,0 0 1,34-5-1,-47 5-25,88-12 77,-18 3-64,104-1 0,-160 10-13,-1 1 0,0 2 0,1 0 0,-1 1-1,0 0 1,0 2 0,-1 1 0,0 0 0,31 17 0,-48-22 14,0-1 1,0 1 0,-1-1 0,1 1 0,-1 0 0,1 0-1,-1 1 1,1-1 0,-1 0 0,0 1 0,0-1 0,0 1-1,-1 0 1,1-1 0,0 1 0,-1 0 0,0 0 0,0 0-1,0 0 1,0 0 0,0 1 0,-1-1 0,1 0 0,-1 0 0,0 0-1,0 1 1,0-1 0,0 0 0,-1 0 0,1 0 0,-1 1-1,0-1 1,0 0 0,0 0 0,0 0 0,0 0 0,-4 4-1,-3 6 100,0-1-1,-1 0 0,0 0 0,-1-1 0,-1-1 0,0 0 0,0 0 0,-1-1 0,0 0 0,-14 7 0,-1-1 171,0-1 0,-1-1 1,-57 17-1,62-25-284,0 0-1,0-1 1,0-2-1,-1 0 1,1-1-1,0-2 1,-1 0-1,1-2 1,0 0-1,0-2 1,0 0-1,0-1 1,-32-15-1,44 17-206,0-1-1,0 0 1,0-1-1,-11-8 0,21 13 62,-1 0 1,1 0-1,-1-1 0,1 1 0,-1 0 0,1-1 0,0 0 1,-1 1-1,1-1 0,0 0 0,0 1 0,0-1 0,1 0 1,-2-3-1,2 4-65,0-1 0,0 1 0,0 0 0,0 0 0,1-1 0,-1 1 0,0 0 0,1-1 0,-1 1 0,1 0 0,-1 0 0,1 0 0,0 0 0,-1 0 1,1-1-1,0 1 0,0 0 0,0 1 0,0-1 0,0 0 0,0 0 0,0 0 0,0 0 0,0 1 0,2-2 0,30-15-3226,0 5-148</inkml:trace>
</inkml:ink>
</file>

<file path=ppt/ink/ink97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3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289 347 8064,'0'0'135,"-1"0"0,1 0 0,0 0 0,-1 0 1,1 0-1,0 0 0,-1 0 0,1 0 0,0 0 0,-1 0 1,1 0-1,-1 0 0,1 0 0,0 0 0,-1 0 0,1 0 1,0 0-1,-1 1 0,1-1 0,0 0 0,0 0 0,-1 0 0,1 1 1,0-1-1,-1 0 0,1 0 0,0 1 0,0-1 0,-1 0 1,1 0-1,0 1 0,0-1 0,0 0 0,-1 1 0,1 0 1,-5 19 5667,3 27 1187,2-41-7370,1 1 514,0 1-1,0-1 0,1 1 1,0-1-1,1 0 0,-1 0 0,7 11 1,-8-14-49,1 1 0,1-1 1,-1 0-1,1-1 0,-1 1 1,1 0-1,0-1 0,1 1 1,-1-1-1,0 0 0,1 0 1,0-1-1,0 1 1,5 2-1,0-2-6,0-1 1,1-1-1,-1 1 1,1-1-1,0-1 1,-1 0-1,1 0 0,0-1 1,-1-1-1,1 1 1,-1-1-1,17-6 1,8-5 142,63-33 1,-95 44-208,24-11 65,-1-2 0,0 0 0,32-27 0,-51 36-69,0 1 1,0-1-1,0 0 0,-1-1 1,1 1-1,-1-1 0,-1 0 0,0 0 1,0 0-1,0-1 0,-1 0 1,0 1-1,0-1 0,-1 0 0,0 0 1,1-14-1,-2 14-12,-1 0-1,-1 1 1,1-1-1,-1 0 0,-1 0 1,1 1-1,-1-1 1,-1 1-1,1-1 1,-1 1-1,-1 0 1,1 0-1,-9-12 1,1 6-23,1 1 0,-2 0 1,0 0-1,0 1 0,-1 0 1,0 1-1,-1 1 0,-28-15 0,26 18 35,-1 0 0,1 0-1,-1 2 1,-1 0 0,1 1-1,0 1 1,-1 0 0,0 1-1,-20 2 1,16 4 33,-1 1 0,1 0 0,0 2 0,0 0 1,-28 17-1,17-7 81,1 1 0,-50 40 0,69-48-123,0 0 0,0 2 0,2-1 1,-1 1-1,2 1 0,0 0 0,0 0 0,1 1 0,-10 25 0,14-29-112,0 1 0,1 0 0,0 0 0,1 0 0,1 0 0,-2 17 0,3-22-110,1 0 1,1 0-1,-1 0 0,1 0 1,0-1-1,0 1 0,1 0 0,0 0 1,0-1-1,1 1 0,0-1 1,6 11-1,-4-10-316,1-1-1,0 0 1,0 0 0,0-1-1,8 6 1,-10-7 213,44 36-3539</inkml:trace>
</inkml:ink>
</file>

<file path=ppt/ink/ink97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4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9728,'0'6'4330,"3"29"3968,6 3-4280,33 81-3882,-28-84 361,70 147 872,-48-109-1053,-24-53-73,-7-11 342,-15-16-282,3 0-296,0-1-1,0-1 1,1 1-1,0-1 1,1-1-1,0 1 1,0-1-1,-3-10 1,-1-1-66,5 11 35,0-1 0,0 1 1,1-1-1,1 1 0,0-1 0,0 0 0,1 0 0,1 0 1,0 0-1,0 0 0,1 0 0,0 0 0,3-11 0,-3 16 32,1 1-1,0-1 1,-1 0-1,2 1 0,-1-1 1,1 1-1,0 0 0,0 0 1,0 0-1,0 0 1,1 0-1,0 1 0,0-1 1,1 1-1,-1 0 0,1 1 1,0-1-1,-1 1 1,2 0-1,-1 0 0,0 0 1,1 1-1,-1 0 0,12-3 1,-6 5-1,-1 0 0,0 1 0,0 1-1,0 0 1,0 0 0,0 1 0,-1 0 0,1 0 0,-1 1 0,17 10 0,-14-8-41,8 5 40,0 1-1,0 0 1,-1 2-1,-1 0 1,0 2-1,-1 0 1,24 28-1,-19-16-14,-1 0 1,-2 1-1,0 1 0,20 46 0,-33-60-83,-11-21 37,-10-29-75,11 18 66,1-1 0,1 0 0,0 0 0,1 0 0,1 0 0,0 0 0,1 0 0,1 0 0,6-22 0,-5 25 19,2 0 1,0 0-1,0 1 0,8-14 0,-10 21 33,1 0 0,-1 1-1,1 0 1,0 0 0,1 0-1,-1 0 1,1 0 0,0 1-1,0 0 1,0 0 0,1 0-1,6-3 1,-2 4 47,0-1-1,0 2 1,1-1-1,-1 1 1,1 1-1,-1 0 1,1 0-1,0 1 1,-1 1-1,1 0 1,-1 0-1,1 1 0,-1 0 1,13 5-1,9 3 120,-2 2-1,0 1 0,43 25 1,-52-26-10,-1 1 0,-1 1 0,0 0 0,33 33 0,-45-40-180,-1 1 0,0-1 1,0 1-1,-1 1 0,1-1 1,-2 1-1,1-1 0,-1 1 1,-1 1-1,0-1 0,0 0 1,0 1-1,-2-1 0,1 1 1,0 12-1,-3-12-507,1 18-2834,6-15-2943,-1-9 2481</inkml:trace>
</inkml:ink>
</file>

<file path=ppt/ink/ink97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5.5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59 10496,'2'0'546,"0"1"-1,1 0 1,-1 0 0,0 0 0,0 0 0,0 0 0,0 0-1,0 1 1,0-1 0,0 1 0,-1-1 0,1 1 0,0 0-1,1 3 1,24 30 5407,-25-32-5864,21 35 417,-2 2 1,26 64 0,-32-68-60,1 0-1,2-1 1,31 46-1,-49-81-438,0 0 0,0-1 0,0 1-1,0 0 1,0 0 0,0 0 0,0 0 0,0 0 0,0 0-1,0 0 1,0-1 0,0 1 0,0 0 0,0 0 0,0 0-1,0 0 1,0 0 0,1 0 0,-1 0 0,0 0 0,0 0-1,0 0 1,0-1 0,0 1 0,0 0 0,0 0 0,1 0-1,-1 0 1,0 0 0,0 0 0,0 0 0,0 0 0,0 0-1,0 0 1,0 0 0,1 0 0,-1 0 0,0 0 0,0 0-1,0 0 1,0 0 0,0 0 0,0 0 0,0 0 0,1 1-1,-1-1 1,0 0 0,0 0 0,0 0 0,0 0 0,0 0-1,0 0 1,0 0 0,0 0 0,0 0 0,1 0 0,-1 0 0,0 1-1,0-1 1,0 0 0,0 0 0,0 0 0,0-19 193,-8-37-161,6 43 14,-1-5-46,2 1 0,0 0 0,1-1 0,1 1-1,0 0 1,2 0 0,0 0 0,1 0 0,0 0-1,1 0 1,12-24 0,-14 35 38,0 0 1,1 0-1,0 0 0,0 1 1,0 0-1,0-1 0,1 1 0,0 1 1,0-1-1,0 1 0,1 0 1,0 0-1,-1 1 0,1-1 0,0 1 1,1 1-1,-1-1 0,0 1 1,1 0-1,-1 0 0,1 1 1,0 0-1,0 0 0,-1 1 0,1 0 1,0 0-1,0 0 0,-1 1 1,1 0-1,0 0 0,-1 1 0,9 3 1,4 1 0,0 1 1,-1 2-1,0-1 1,-1 2-1,0 1 1,0 0-1,-1 1 0,-1 0 1,17 18-1,-12-11-2,-2 2 0,0 0 0,-2 1 0,0 0 0,-2 2 0,16 31 0,-29-53-38,0-1 0,0 1-1,-1-1 1,1 1 0,0 0-1,-1-1 1,1 1 0,-1 0 0,1 0-1,-1-1 1,0 1 0,0 0 0,0 0-1,0 0 1,0-1 0,0 1 0,0 0-1,-2 3 1,1-5-9,0-1 0,-1 0 0,1 1 0,0-1 0,-1 0 0,1 0 0,0 0-1,0 0 1,-1 0 0,1 0 0,0 0 0,0-1 0,0 1 0,1 0 0,-1-1 0,0 1 0,-1-3 0,-13-24-68,11 17-3,0-1 0,1 1 0,1 0 0,0-1 0,1 0 0,0 1 0,0-1-1,1 0 1,1 1 0,0-1 0,1 0 0,0 1 0,0-1 0,2 1 0,-1 0 0,1 0-1,1 0 1,0 0 0,12-18 0,-11 19 62,1 0 0,0 1 0,0 0 0,1 0-1,0 1 1,1 0 0,-1 0 0,2 1 0,-1 0 0,1 1-1,0 0 1,0 0 0,1 1 0,-1 0 0,1 1 0,0 1 0,0-1-1,1 2 1,16-3 0,-12 5 72,-1 2 1,0-1-1,0 2 0,0 0 1,0 0-1,0 2 0,-1 0 1,1 0-1,-1 2 1,-1-1-1,1 2 0,-1 0 1,-1 0-1,1 1 0,18 19 1,-14-13 2,-2 1 0,1 0 0,-2 2-1,0 0 1,-1 0 0,-1 1 0,-1 0 0,0 1 0,-2 1 0,8 21 0,-15-35-95,-1 0 0,0 0 0,0 1 0,0-1 0,-1 13 0,1-19-69,-1 0 0,0 0 0,0 0 0,0 0 0,0 0 0,0 0 0,-1 0 0,1 0 0,0 0-1,0 0 1,-1 0 0,1 0 0,-1 0 0,1 0 0,-1 0 0,1 0 0,-1 0 0,1-1 0,-1 1 0,0 0-1,1 0 1,-1-1 0,0 1 0,0 0 0,1-1 0,-1 1 0,0-1 0,0 1 0,0-1 0,0 1 0,0-1 0,0 0-1,0 1 1,0-1 0,0 0 0,0 0 0,0 0 0,0 0 0,0 0 0,0 0 0,0 0 0,0 0 0,0 0-1,0 0 1,0-1 0,0 1 0,1 0 0,-1-1 0,0 1 0,-2-1 0,-5-6-3441,2-1-321</inkml:trace>
</inkml:ink>
</file>

<file path=ppt/ink/ink97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6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125 350 8192,'37'24'12490,"-19"-14"-9394,-2 1-3579,-5-2 723,0 0 0,0 0-1,1-1 1,21 10-1,-28-16-143,1 1 0,-1-1 0,1 0-1,0 0 1,0 0 0,0-1 0,0 0-1,0 0 1,0-1 0,0 1 0,0-1-1,0-1 1,8 0 0,18-10 669,59-30 1,-78 35-719,-2 0-7,0 0 0,0 0 0,0-1 0,-1-1 0,0 1 0,-1-2 0,0 1 0,0-1 0,-1-1 0,0 0 0,0 0 0,-1 0 0,-1-1 0,0 0 0,7-17 0,-11 23-42,-1 0 0,0 0 0,0 0 0,0-1 0,0 1 0,-1 0 0,0 0 0,0 0 0,-1-1 0,1 1 0,-1 0 0,0 0 0,-1 0 0,1 0 0,-1 0 0,0 0 0,0 0 0,-1 1 0,1-1 0,-4-4-1,-2-1-26,1 0 0,-1 1 0,-1 0-1,0 0 1,0 1 0,-1 0-1,-10-7 1,7 7-16,-1 0-1,0 1 1,0 1 0,0 0-1,-1 1 1,0 0 0,-30-5 0,31 8 9,0 0 0,1 1 0,-1 1 0,0 0 1,0 1-1,0 0 0,0 1 0,0 1 0,-26 8 1,28-8 9,-7 3-11,1-1 0,0 2 1,1 0-1,-1 2 1,1 0-1,-24 17 1,31-20 23,1 1 0,1 1 1,-1-1-1,1 1 0,-9 13 1,14-18 7,1 0 0,0 0 0,0 0 0,0 1 0,0-1 0,1 1 0,0-1 0,-1 1 0,1 0 0,0-1 0,1 1 0,-1 0 0,1 0 0,-1-1 0,1 1 0,0 0 0,1 0 0,0 6 0,1-6-8,-1 0 1,1 0-1,0-1 1,1 1-1,-1 0 1,1-1-1,-1 0 0,1 1 1,0-1-1,0 0 1,0-1-1,1 1 1,-1-1-1,1 1 1,4 1-1,56 26-149,-50-26 110,0-1-1,0 0 1,0-1-1,0 0 1,1-1-1,-1-1 1,0 0-1,1-1 1,25-5-1,-11 0-72,0-1 1,0-2-1,47-21 0,-58 20 75,0-1-1,-1 0 0,21-17 1,1-2 295,-37 105 3061,0-66-3158,0 0-1,1 0 0,0-1 0,1 1 1,-1-1-1,1 0 0,1 0 0,0 0 1,0 0-1,0-1 0,1 0 0,0 0 1,1 0-1,-1-1 0,1 0 0,1 0 1,11 6-1,2 2 8,0-2 1,1-1 0,1 0-1,-1-2 1,30 8-1,-33-12-440,0-1-1,0-1 0,1-1 0,32 0 0,6-2-1250</inkml:trace>
</inkml:ink>
</file>

<file path=ppt/ink/ink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50.2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5 270 2304,'0'1'128,"-1"0"0,0 0 0,1 0 0,-1 1 0,1-1 0,-1 0 0,1 0-1,0 1 1,0-1 0,-1 0 0,1 0 0,0 1 0,0-1 0,0 0 0,0 0 0,0 1 0,1-1 0,-1 0 0,0 0 0,1 1 0,-1-1 0,1 0 0,-1 0 0,1 0 0,-1 1-1,1-1 1,0 0 0,1 2 0,31 34 2848,-17-21-3369,-9-8 496,0 0-1,1 0 1,0-1-1,0 0 1,0-1 0,1 1-1,0-2 1,0 1-1,1-1 1,-1-1 0,1 1-1,0-2 1,0 1-1,1-2 1,-1 1 0,1-1-1,-1-1 1,1 0-1,0 0 1,15-2 0,-5 0-30,-1-1 0,0-1 0,0 0 0,0-2 0,0 0 0,-1-2 1,0 0-1,0-1 0,19-11 0,-24 12-31,-1-1 0,0 0 1,-1-1-1,0-1 0,0 0 0,-1 0 0,0-1 1,-1 0-1,0-1 0,-1 0 0,0-1 0,13-25 1,-20 33-26,-1 1 0,1-1 0,-1 1 0,0-1 0,0 1 1,0-1-1,-1 1 0,0-1 0,1 0 0,-2 0 1,1 1-1,-1-1 0,1 0 0,-1 1 0,0-1 0,-3-5 1,1 3 2,0 0 0,-1 1 1,0-1-1,0 1 0,-1 0 1,0 0-1,0 1 0,0-1 0,-9-6 1,1 2-5,0 1 1,-1 0 0,0 1-1,-1 0 1,1 2-1,-1 0 1,-1 0 0,1 1-1,-17-2 1,-1 3-20,0 2 1,0 1-1,0 2 0,0 2 1,0 0-1,0 3 0,-47 12 1,72-15-22,-1-1 1,0 2-1,1-1 1,0 1-1,0 0 1,0 0-1,0 1 1,1 0-1,0 1 1,-12 11 0,17-16 15,1 1 0,0 0 0,0-1 0,-1 1 0,1 0 0,0 0 0,0 0 0,1 0 0,-1 0 1,0 0-1,1 0 0,-1 0 0,1 0 0,-1 0 0,1 0 0,0 1 0,0-1 0,0 0 0,1 3 1,0-2-7,0 0 1,0 0 0,1 0 0,-1 0 0,1-1 0,0 1-1,0 0 1,0-1 0,0 0 0,1 1 0,-1-1-1,0 0 1,1 0 0,0 0 0,-1 0 0,6 2 0,0 0-10,1-1 1,-1 0-1,0 0 1,1-1-1,-1 0 0,1-1 1,0 1-1,0-2 1,-1 1-1,14-2 1,90-13 17,-98 12 2,64-10-9,263-54-104,-339 66 115,6-3-10,0 0-1,1 1 0,0 1 0,-1-1 0,1 2 0,0-1 1,-1 1-1,17 2 0,-24-1 32,-1 1 0,1 0 0,-1 0 0,0-1 0,0 1 0,0 0 0,0 0 0,0 0 0,0-1 0,0 1 0,-1 0 0,1 0 0,0 0 0,-1-1 0,0 3 0,-1 4 44,2 7 36,1 0 0,0 0 0,1 0 1,0 0-1,2-1 0,-1 1 0,2-1 0,0 0 1,1 0-1,0 0 0,1-1 0,0 0 0,2-1 0,-1 1 1,1-1-1,1-1 0,0 0 0,1 0 0,0-1 0,0 0 1,1-1-1,16 9 0,-20-14-170,0-1 1,0 0-1,1 0 1,-1-1-1,1 0 1,0-1-1,0 0 1,-1 0-1,1-1 1,12 0-1,-14-1-230,-1 1 0,0-1-1,1 0 1,-1-1 0,0 1-1,0-1 1,0-1 0,0 1-1,-1-1 1,1 0 0,-1 0 0,1 0-1,-1-1 1,6-5 0,0-4-1492</inkml:trace>
</inkml:ink>
</file>

<file path=ppt/ink/ink97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6.8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0 328 9984,'13'4'5746,"26"9"1357,-15-8-5105,7-4-1715,1-1 0,0-2 1,-1-1-1,0-2 0,0-1 0,0-1 0,54-21 0,-61 18-104,-1 0 0,0-2 0,0-1 0,-1 0-1,-1-2 1,0-1 0,-1 0 0,-1-1 0,32-38-1,-47 51-150,-1 0-1,0-1 0,0 0 0,0 0 0,-1 1 0,0-1 0,0-1 0,0 1 0,-1 0 0,1 0 0,0-7 0,-2 10-20,0 0-1,0 0 0,0 0 1,-1 0-1,1-1 0,0 1 0,-1 0 1,1 0-1,-1 0 0,0 0 1,0 0-1,0 1 0,0-1 1,0 0-1,0 0 0,0 0 1,-1 1-1,1-1 0,0 1 1,-1-1-1,1 1 0,-1 0 1,0-1-1,0 1 0,1 0 1,-1 0-1,0 0 0,0 0 1,0 1-1,0-1 0,0 0 0,-4 0 1,-2-1 7,-1 1 1,0 0 0,1 0 0,-1 1-1,0 0 1,0 0 0,0 1-1,1 0 1,-1 1 0,0 0-1,1 0 1,-9 4 0,4-1 23,-1 1 1,1 1 0,1 0-1,-1 1 1,1 0 0,0 1-1,-14 13 1,17-13 19,1 0-1,-1 0 1,2 1-1,-1 0 1,1 1-1,1 0 1,0 0-1,-8 20 1,12-24-4,-1 0 1,2 1-1,-1-1 1,1 0-1,0 1 1,0 0-1,1-1 0,0 1 1,1-1-1,-1 1 1,1-1-1,1 1 1,0-1-1,4 13 0,-2-14-25,-1 0-1,1 0 0,0-1 1,1 0-1,-1 0 0,1 0 1,0 0-1,1-1 0,-1 0 1,1 0-1,-1 0 0,1-1 1,0 0-1,0 0 0,13 4 1,8 2 68,1 0 1,34 4 0,-17-4-1049,0-2 0,1-3 1,-1-1-1,1-2 0,-1-3 0,47-6 0,-57 2-3017</inkml:trace>
</inkml:ink>
</file>

<file path=ppt/ink/ink97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5.5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707 26 6912,'2'-26'5023,"-8"35"577,-1-3-5397,-1 0-1,0-1 0,0 0 1,0-1-1,-1 0 0,0 0 0,1-1 1,-1 0-1,-1 0 0,-16 2 0,10-1 283,-36 8 575,18-4-419,0 1 1,1 1 0,-46 21-1,42-13-248,0 3 0,1 0 0,-53 44 1,75-54-337,1 1 0,0 0 1,1 1-1,0 0 1,1 1-1,0 1 0,1 0 1,1 0-1,0 1 1,2 0-1,-10 27 1,15-39-49,1 0 0,-1 0 1,2 1-1,-1-1 1,0 1-1,1-1 1,-1 0-1,1 1 1,1-1-1,-1 1 0,0-1 1,1 1-1,0-1 1,0 0-1,1 0 1,-1 1-1,1-1 1,0 0-1,0 0 1,0 0-1,0-1 0,1 1 1,-1 0-1,1-1 1,0 0-1,0 1 1,1-1-1,-1-1 1,1 1-1,-1 0 0,6 2 1,9 4 42,-1-2 0,1 0 1,1-1-1,-1 0 0,34 4 0,-29-6-27,300 52 465,-236-35-355,-1 3 0,110 47 0,-167-58-122,0 2 0,-1 1-1,0 1 1,-2 2 0,0 0-1,43 43 1,-38-27 87,-1 1 1,-2 2 0,46 80-1,-69-109-20,0 0 0,0 0 0,-1 0 0,-1 1 0,0 0 0,0 0 0,-1 0-1,0 0 1,-1 0 0,1 19 0,-3-22-16,1 0 0,-2 0-1,1 0 1,-1 0 0,0 0 0,-1 0-1,1-1 1,-1 1 0,0-1 0,-1 1-1,0-1 1,0-1 0,0 1 0,-1 0-1,0-1 1,0 0 0,-6 5 0,-14 8 88,-2-1 1,0-2-1,0 0 0,-2-2 1,1-1-1,-37 9 0,40-13-109,-1-1 0,0-2-1,0-1 1,-1-1 0,1-1-1,-1-1 1,1-1 0,-1-2-1,1 0 1,-47-12 0,1-2-70,2-3 0,1-3 1,-68-32-1,116 45-47,1-2 1,0 0-1,-31-24 1,46 32 12,1 0-1,0 0 1,0 0 0,0-1-1,1 0 1,-1 0 0,1 0-1,0 0 1,0 0 0,0-1 0,1 1-1,0-1 1,-1 0 0,2 0-1,-1 0 1,0 0 0,1 0 0,0 0-1,0 0 1,1 0 0,-1-8-1,2 8-55,1 1 0,-1-1-1,1 1 1,-1 0 0,1 0 0,1 0-1,-1 0 1,0 0 0,1 0-1,0 1 1,0-1 0,0 1-1,0-1 1,1 1 0,-1 0-1,1 1 1,0-1 0,-1 1-1,1-1 1,8-2 0,3-2-444,0 2 0,0-1-1,1 2 1,19-4 0,107-12-5305,-77 13 2389</inkml:trace>
</inkml:ink>
</file>

<file path=ppt/ink/ink97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5.9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103 464 9856,'4'1'825,"1"1"1,-1-1-1,0 0 1,0-1-1,1 1 1,-1-1-1,0 0 1,1 0-1,7-1 1,-5 0-180,-1-1 0,0 0-1,1 0 1,-1 0 0,10-6 0,1-3-322,-1 0-1,0-1 1,17-17-1,-14 12-30,1 0 33,-1-1 0,-1 0 0,-1-2 0,-1 0 0,-1-1 0,18-29 0,-30 45-264,0 0 0,0 0 0,-1-1 0,1 1 1,-1-1-1,0 1 0,0-1 0,-1 0 0,0 1 0,0-1 0,0 0 0,-1 0 0,0 0 0,0 0 0,0 0 0,-1 1 0,0-1 0,0 0 0,0 0 0,-1 1 0,-3-10 1,1 9-28,-1 1 0,1-1 0,-1 1 0,0 0 0,0 0 0,0 0 0,-1 1 0,1 0 0,-1 0 0,0 0 1,0 1-1,-1 0 0,1 0 0,-1 0 0,0 1 0,1 0 0,-1 0 0,0 1 0,0 0 0,0 0 1,0 1-1,0 0 0,0 0 0,-1 0 0,1 1 0,0 0 0,1 1 0,-1-1 0,0 1 0,-7 4 0,-3 0 84,2 1 1,-1 1-1,1 1 0,0 0 0,0 0 0,1 2 0,1 0 0,0 0 0,0 1 0,1 1 0,1 0 0,0 1 0,1 0 0,0 1 0,1 0 0,1 0 0,1 1 0,-8 18 0,12-22-52,0 0 0,0 0 1,1 0-1,0 0 0,1 0 0,1 0 1,-1 0-1,2 1 0,0-1 1,1 0-1,0 0 0,0 0 0,1 0 1,1-1-1,0 1 0,1-1 0,0 0 1,1 0-1,0-1 0,0 1 1,1-1-1,1-1 0,0 1 0,0-1 1,11 9-1,1-2-87,0-1 0,1-1 0,1-1 0,0-1 0,1-1 0,0-1 0,1-1-1,0-1 1,31 6 0,-36-10-342,1-2 0,0 0 0,0-1 1,0-1-1,24-3 0,-27 1-342,-2-1 1,1 0-1,0-2 1,-1 1 0,1-2-1,-2 0 1,16-9-1,24-17-3264</inkml:trace>
</inkml:ink>
</file>

<file path=ppt/ink/ink97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5.9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7 426 5632,'-1'-5'225,"-1"-5"1440,0-1-1,1 0 1,1 0-1,0 0 1,1-12-1,0 18-952,0 1 1,0-1-1,0 1 1,1 0-1,0 0 0,0 0 1,5-8-1,17-17 336,16-13-1040,-25 25 336,0 1-1,2 1 1,-1 0 0,2 1-1,23-15 1,-3 8 104,1 2 0,1 1 0,0 2 0,80-19 0,-95 29-327,1 2 1,0 1 0,-1 2 0,1 0 0,28 3 0,-41 0-84,1 0 0,-1 0 0,0 2 1,1-1-1,-2 2 0,1 0 0,0 0 1,-1 1-1,0 1 0,17 11 0,-23-12-23,1 0 0,-1 1 0,0-1 0,0 1 0,-1 0 0,0 1 0,0-1 0,-1 1 0,0 0 0,0 0 0,-1 1 0,0-1 0,0 1 0,-1-1 0,0 1 0,-1 0 0,0 0 0,0-1 0,-1 1 0,0 0 0,0 0 0,-1 0 0,0 0 0,-3 9 0,0 2 20,-2 0 0,0 0 0,0-1 0,-2 1 1,-1-2-1,0 1 0,-1-1 0,-1-1 0,-21 27 0,21-33-23,1 0 0,-2-1-1,1 0 1,-1-1 0,-1 0 0,1-1 0,-2 0 0,1-1 0,-19 7 0,27-12-120,-1 0 1,0 0 0,0 0 0,1-1 0,-1 1 0,0-1 0,0-1 0,-1 1 0,1-1-1,0 0 1,0-1 0,0 1 0,0-1 0,0-1 0,0 1 0,1-1 0,-1 0 0,0 0-1,1 0 1,-1-1 0,1 0 0,0 0 0,0 0 0,0-1 0,0 0 0,-5-4 0,9 6-121,-1 0 0,0 0 0,1-1 0,0 1 0,-1 0 0,1 0 0,0-1 1,0 1-1,0-1 0,0 1 0,1-1 0,-1 1 0,1-1 0,-1 0 0,1 1 1,0-1-1,0 1 0,0-1 0,1 0 0,-1 1 0,2-5 0,1-26-3356</inkml:trace>
</inkml:ink>
</file>

<file path=ppt/ink/ink97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6.2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0 219 9856,'21'20'11177,"-7"-4"-7743,2-4-3582,-1-5 292,0-1-1,0-1 1,0 0 0,0-1-1,1 0 1,0-2-1,0 1 1,0-2 0,0 0-1,0-1 1,0-1-1,0 0 1,0-1-1,0-1 1,-1-1 0,1 0-1,-1-1 1,0 0-1,0-1 1,0-1 0,-1 0-1,0-1 1,0-1-1,-1 0 1,14-13-1,-23 16-120,0 1-1,0 0 0,0-1 1,-1 0-1,0 0 0,0 0 0,-1 0 1,0 0-1,0 0 0,0-1 0,-1 1 1,0-1-1,0 1 0,0-1 0,-1 0 1,0 1-1,0-1 0,-1 0 0,0 1 1,0-1-1,-1 1 0,-4-13 0,5 16-14,-1-1-1,0 1 0,0 0 0,0-1 0,0 1 0,-1 0 0,1 0 0,-1 1 0,1-1 0,-1 1 0,0-1 0,0 1 0,0 0 0,-1 0 0,1 0 0,0 0 0,-1 1 0,1-1 0,-1 1 0,0 0 0,1 0 0,-1 0 1,0 1-1,0-1 0,-4 1 0,-7-1 33,1 0 0,-1 1 0,1 1 0,-28 5 0,26-3 38,0 1 0,0 1-1,0 1 1,1 0 0,0 1-1,0 0 1,1 1 0,-1 1-1,-18 16 1,25-18-8,1 0 0,-1 0 0,2 1 1,-1-1-1,1 2 0,0-1 0,1 1 0,0 0 0,0 0 0,1 0 0,0 1 1,0-1-1,1 1 0,1 0 0,-3 20 0,4-25-54,1 0 0,0 0 0,1 0-1,-1 0 1,1 0 0,0 0 0,0 0 0,0-1 0,1 1-1,-1 0 1,1 0 0,0-1 0,1 1 0,-1-1 0,1 0-1,0 0 1,0 0 0,0 0 0,5 4 0,3 1-26,-1 0 0,1-1-1,1-1 1,0 0 0,19 9 0,7 0-886,1-1 0,0-2 0,1-2 0,72 11 0,-48-10-1920</inkml:trace>
</inkml:ink>
</file>

<file path=ppt/ink/ink97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6.9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132 392 6016,'0'-1'455,"1"0"0,-1 0-1,0 0 1,0 0 0,1 0 0,-1 0 0,0 0 0,1 0 0,-1 0 0,1 1 0,-1-1-1,1 0 1,0 0 0,-1 0 0,1 1 0,0-1 0,-1 0 0,1 1 0,0-1 0,0 0-1,1 0 1,-2 1-292,1-1-1,0 1 1,-1-1-1,1 1 1,-1-1-1,1 1 1,0 0 0,-1-1-1,1 1 1,0 0-1,0 0 1,-1-1-1,1 1 1,0 0-1,0 0 1,-1 0-1,1 0 1,0 0-1,0 0 1,-1 0-1,1 0 1,0 0-1,0 1 1,-1-1-1,1 0 1,0 0-1,-1 1 1,1-1-1,0 0 1,-1 1 0,1-1-1,0 1 1,-1-1-1,1 1 1,-1-1-1,2 2 1,17 35 369,6 13 1645,-19-42-2043,0-1 0,1 0 0,-1 0-1,2 0 1,-1-1 0,1 0 0,0 0 0,0-1 0,1 0 0,-1 0 0,1-1-1,0 0 1,1-1 0,-1 0 0,0 0 0,1-1 0,0 0 0,-1-1 0,1 0 0,0 0-1,0-1 1,0-1 0,0 0 0,-1 0 0,1 0 0,0-2 0,-1 1 0,11-5-1,-1-1-114,0-1 0,0-1 0,-1-1 0,-1-1 0,1 0-1,-2-1 1,0-1 0,0 0 0,-2-1 0,0-1 0,0 0-1,-2-1 1,0-1 0,-1 0 0,0 0 0,13-36-1,-21 47-18,-1 0-1,0 1 0,0-1 0,0 0 1,-1 0-1,0 0 0,0 0 0,-1 0 1,0 0-1,0 0 0,-1 0 0,0 0 1,0 0-1,-1 0 0,0 0 0,0 0 1,0 1-1,-1-1 0,0 1 0,0-1 0,-1 1 1,1 0-1,-1 0 0,-1 1 0,1-1 1,-1 1-1,-8-7 0,5 5-2,0 0 0,0 1 0,0 0 0,-1 1 1,0-1-1,0 2 0,0-1 0,-1 1 0,0 1 0,-10-3 0,0 1-21,-1 2 0,1 0 0,-40 0 0,22 3-67,-1 2 1,1 2-1,0 1 0,-68 19 0,91-20-31,1 1 0,0 0 0,0 1 1,0 1-1,1 0 0,0 0 0,0 2 0,1 0 0,0 0 0,1 1 0,0 0 0,0 1 0,1 0 0,-14 21 1,22-28 1,0-1 1,0 1 0,0-1 0,1 1 0,-1 0-1,1-1 1,0 1 0,0 0 0,1 0 0,-1 0 0,1 0-1,-1 0 1,1 0 0,1 0 0,-1 0 0,1 0 0,-1 0-1,1 0 1,0 0 0,3 5 0,-2-3-281,2 0 1,-1 0 0,1-1-1,0 1 1,0-1-1,0 0 1,1 0-1,0-1 1,0 1 0,0-1-1,8 5 1,30 19-2950</inkml:trace>
</inkml:ink>
</file>

<file path=ppt/ink/ink97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7.4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651 8 8448,'2'-2'406,"0"1"0,0 1 0,0-1 0,0 0 0,0 0 0,0 1 0,0-1 0,1 1 0,-1 0 0,0-1 0,0 1 0,1 0 0,-1 1 0,0-1 0,0 0 0,1 1 0,-1-1 0,0 1 0,0-1 0,0 1 0,0 0 0,0 0 0,0 0 0,3 2 0,-1 0-214,1 0 0,-1 0 1,1 1-1,-1 0 1,0 0-1,0 0 1,-1 0-1,1 0 1,3 7-1,17 36 287,-2 0 0,-2 2 1,-3 0-1,-1 1 0,-3 1 0,-2 0 0,-2 1 0,-2 0 1,-3 0-1,-2 0 0,-2 1 0,-13 94 0,11-129-343,-1-1-1,-1 1 1,-1-1-1,0 0 1,-1 0-1,-1 0 1,-1-1-1,0 0 1,-1-1-1,0 1 1,-2-2-1,0 1 1,0-2 0,-1 1-1,-1-2 1,-27 22-1,34-30-78,0-1-1,0 0 1,0 0 0,0-1-1,0 0 1,0 0-1,-1-1 1,1 1 0,-1-1-1,1-1 1,-1 1 0,0-1-1,1 0 1,-1-1-1,1 0 1,-1 0 0,-11-3-1,-8-4 89,1-1 0,1-1-1,-25-13 1,27 12-79,-9-4-42,0-1 0,1-2 0,1-1 0,0-1 0,2-2 0,0-1 0,-31-35 0,31 31-179,2-2 1,1-2-1,-32-51 1,48 70 56,1 0 1,1 0-1,0-1 1,1 0-1,0 0 0,1 0 1,1-1-1,0 1 1,0-1-1,2 0 1,0 0-1,0 0 1,3-23-1,-1 31 4,1 0 1,0 0-1,0 1 0,1-1 1,-1 0-1,1 1 1,0 0-1,1 0 0,-1 0 1,1 0-1,0 0 0,1 1 1,-1 0-1,1 0 0,-1 0 1,1 0-1,0 1 0,1 0 1,-1 0-1,0 0 0,1 1 1,0-1-1,11-2 0,12-2-460,1 0 0,-1 2 0,49-1 0,-56 4 282,54-1-3493,124 12 0,-141-5 800</inkml:trace>
</inkml:ink>
</file>

<file path=ppt/ink/ink97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8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24 7680,'-5'-4'1107,"3"4"-746,0-1 0,0 0 1,1 0-1,-1 0 0,0 0 1,1 0-1,-1 0 0,1 0 0,0-1 1,-1 1-1,1-1 0,0 1 1,-2-4-1,3 5 4609,0 0-3178,19 18 2198,-9 9-3512,-1 0 1,6 37 0,-12-46-297,1-1-1,0 1 1,1-1 0,1 0-1,0-1 1,1 0 0,1 0-1,1 0 1,0-1-1,13 15 1,-17-25-179,0-1 1,1 0-1,0 0 0,0 0 1,0-1-1,0 0 0,0 0 1,1 0-1,-1-1 0,1 0 1,0-1-1,0 1 0,0-1 1,-1 0-1,1-1 0,0 0 0,0 0 1,0 0-1,0-1 0,0 0 1,0-1-1,10-2 0,-5 1-9,-1-1 1,0 0-1,0 0 0,0-1 0,0-1 0,-1 0 0,0 0 0,0-1 1,0 0-1,-1-1 0,0 0 0,12-14 0,-12 9-32,-1 1 1,0-1-1,0-1 0,-2 1 0,1-1 1,-2 0-1,0-1 0,-1 1 0,0-1 1,-1 0-1,-1 0 0,1-22 0,-3 18 337,-2 40 128,-1 40 362,5-40-538,1 0 1,0 0-1,2-1 0,0 0 1,1 0-1,15 32 0,-19-48-218,3 8-52,0-1-1,1 0 0,0 0 1,0-1-1,1 0 1,1 0-1,0 0 1,16 14-1,-18-19-412,0 0 0,0 0 0,1-1 0,-1 0 0,1-1 0,0 1 0,0-1 0,0 0 0,0-1 0,1 0 0,-1 0 0,1 0 0,0-1 0,12 0 0,10-1-3408</inkml:trace>
</inkml:ink>
</file>

<file path=ppt/ink/ink97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8.4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94 268 10368,'2'1'939,"0"0"1,0 0 0,0 0-1,0 0 1,0-1 0,0 1 0,0-1-1,0 1 1,0-1 0,0 0-1,0 1 1,0-1 0,4-1 0,48 5 1776,-51-3-3101,11-2 411,0-1 0,0 0 1,0 0-1,0-2 0,0 0 0,0 0 0,-1-1 0,22-12 0,-31 15-5,2-1-16,1-1 0,-1 0 1,1-1-1,-1 0 0,-1 0 0,1 0 0,-1 0 0,0-1 0,0 0 0,0 0 1,-1 0-1,0-1 0,0 0 0,-1 1 0,1-1 0,-2-1 0,1 1 0,-1 0 0,0-1 1,0 1-1,-1-1 0,0 1 0,-1-1 0,0-12 0,0 17 3,-1 0 1,0-1-1,0 1 0,0 0 1,0 0-1,0 0 0,-1 0 0,1 0 1,-1 0-1,0 0 0,0 1 0,0-1 1,0 0-1,-1 1 0,1 0 0,-1 0 1,1-1-1,-1 1 0,0 1 1,0-1-1,0 0 0,0 1 0,0-1 1,0 1-1,0 0 0,0 0 0,-1 1 1,1-1-1,-6 0 0,-6-1 122,-1 1-1,0 0 1,1 1 0,-31 4-1,33-2-22,1 1 0,-1 0 0,0 1 0,1 0 0,0 1 0,0 0 0,0 1 0,1 0-1,0 1 1,0 0 0,1 1 0,-1 0 0,-10 12 0,14-12 1,-1 0 0,2 0-1,-1 1 1,1 0 0,0 1 0,1-1-1,0 1 1,1 0 0,0 0 0,0 0 0,1 1-1,0 0 1,1-1 0,0 1 0,0 19-1,3-25-87,-1 0 0,1 0-1,0 0 1,1 0 0,-1 0-1,1 0 1,0 0-1,1 0 1,-1 0 0,1-1-1,0 1 1,0-1 0,0 0-1,0 0 1,1 0 0,0 0-1,0-1 1,0 1-1,0-1 1,8 5 0,6 2-193,0 0 1,0-1-1,37 12 1,-29-13-980,0-1 0,0-1 0,50 4 0,-1-1-2688</inkml:trace>
</inkml:ink>
</file>

<file path=ppt/ink/ink97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9.2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1 157 8576,'0'0'158,"0"0"0,0 0 0,0 0 1,0 0-1,0 0 0,0 0 0,0 0 1,0 0-1,0 0 0,0-1 0,0 1 1,0 0-1,1 0 0,-1 0 0,0 0 0,0 0 1,0 0-1,0 0 0,0 0 0,0 0 1,0 0-1,0 0 0,0 0 0,0 0 1,0 0-1,0 0 0,0 0 0,0-1 0,0 1 1,0 0-1,0 0 0,0 0 0,0 0 1,0 0-1,0 0 0,12 6 4792,-9-5-4626,0 1 0,0-1-1,-1 1 1,1 0 0,-1 0 0,1 0-1,-1 0 1,0 0 0,0 1 0,2 2-1,1 10 30,0 1 1,-1-1-1,-1 1 0,-1-1 0,0 1 0,-1 0 0,0 0 0,-4 30 1,1 2 947,2-47-1290,0 0 0,0 0 0,0 0 0,-1 0 1,1 0-1,0 0 0,0 0 0,0 0 0,1 0 0,-1 0 0,0 0 0,0 0 0,0 0 0,1 0 0,-1 0 0,1 0 0,-1-1 1,1 1-1,-1 0 0,1 0 0,-1 0 0,1 0 0,-1-1 0,1 1 0,1 1 0,-1-2 9,0-1 1,0 1-1,0 0 0,0 0 0,0-1 0,0 1 1,0-1-1,0 1 0,0-1 0,0 1 0,0-1 1,0 0-1,-1 1 0,1-1 0,0 0 1,0 0-1,-1 0 0,2-1 0,28-44 460,10-38-413,-22 44 53,1 1 0,27-39 0,-38 67-89,0 0 0,1 0 0,0 0 0,1 1 0,0 1 0,1 0 0,0 0 0,0 1 0,1 1 0,20-11 0,-26 15 14,1 1 0,-1-1 0,1 1 0,0 1 0,0-1 0,0 1-1,0 0 1,0 1 0,0-1 0,0 2 0,0-1 0,1 1 0,-1 0 0,0 0 0,-1 1 0,1-1 0,0 2-1,0-1 1,-1 1 0,1 0 0,5 4 0,-3-1 3,0 1 1,0 0-1,-1 0 0,0 0 0,-1 1 1,1 1-1,-1-1 0,-1 1 1,0 0-1,0 1 0,-1-1 0,0 1 1,5 14-1,3 14 69,-1 0 1,-1 1-1,4 41 0,-10-37-3199,-4 0-3350,-1-51 2571,0 0 0</inkml:trace>
</inkml:ink>
</file>

<file path=ppt/ink/ink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51.7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16 780 2688,'-4'-4'289,"3"4"-250,1-1 0,-1 1 1,0-1-1,0 1 0,1-1 1,-1 0-1,0 1 0,1-1 1,-1 0-1,1 1 0,-1-1 1,1 0-1,-1 0 0,1 0 1,-1 1-1,1-1 0,0 0 1,-1 0-1,1 0 0,0 0 1,0 0-1,0 0 0,0 1 1,-1-1-1,1 0 0,1 0 1,-1 0-1,0-1 0,35-7 2756,78-36-769,-76 30-1745,-1-2-1,-1-1 1,-1-2-1,-1-1 0,-1-2 1,31-27-1,-44 34-203,0 0 1,-1-1-1,-1-1 0,-1 0 0,-1-2 1,0 0-1,13-24 0,-22 34-57,-1 0 0,-1-1 1,0 1-1,0-1 0,-1 0 0,0 0 0,-1-1 1,0 1-1,-1 0 0,0-1 0,-1 1 0,0-1 0,-1 1 1,0 0-1,-1-1 0,0 1 0,-6-17 0,4 20-10,0 1 0,0-1 1,-1 1-1,0-1 0,0 2 0,-1-1 0,0 0 0,0 1 0,-1 0 0,0 1 0,0-1 0,0 1 0,0 1 1,-1-1-1,-11-4 0,-1 0 9,1 1 0,-1 1 1,-1 1-1,0 1 0,-28-4 1,37 8-20,0 0 1,-1 1 0,1 1-1,0 0 1,0 0 0,0 1-1,0 1 1,0 0 0,0 1 0,0 0-1,1 0 1,0 1 0,0 1-1,0 0 1,1 1 0,0 0-1,0 0 1,1 1 0,0 0-1,0 1 1,1 0 0,0 0-1,0 1 1,1 0 0,0 0 0,1 1-1,0 0 1,1 0 0,1 0-1,-6 16 1,6-4 27,1-1 0,0 1 0,2 0 0,1 0 0,0 0 0,2-1 0,0 1 0,2 0 0,1-1 0,10 32 0,-9-35 6,2 0 0,0-1-1,1 0 1,1 0 0,0-1 0,2 0-1,0-1 1,0 0 0,2-1-1,0 0 1,0-1 0,19 13 0,1-3 58,1-2 1,1-1 0,1-2 0,1-1-1,69 22 1,-83-34-45,-1 0 0,0-1 0,1-1 0,0-2-1,0 0 1,0-1 0,0-2 0,0 0 0,0-2 0,0 0-1,32-10 1,-27 4-15,-1-2 0,0 0 0,-1-2 0,0-1 0,48-33 0,-60 35-18,0-1 0,0 0 0,-1-2 0,-1 1 0,0-1 0,-1-1 0,-1-1 0,0 1 0,-1-2 0,8-18 0,-5 2-54,-1 0-1,-1 0 1,10-60 0,-18 76 7,-1 0 1,-1 0 0,0 0 0,-1 0 0,-1 0-1,-1 0 1,-1 0 0,0 0 0,-7-20 0,7 30 19,0 0 1,-1 0 0,0 1 0,0-1 0,-1 1 0,0 0 0,0 0-1,-1 1 1,0 0 0,0 0 0,0 0 0,-1 0 0,0 1-1,0 0 1,0 1 0,-1-1 0,1 2 0,-1-1 0,0 1 0,0 0-1,-12-2 1,10 3 1,-1 0 0,1 1 0,0 0 0,-1 1 0,1 0 0,0 1 0,-1 0 0,1 1 0,0 0 0,0 0-1,0 1 1,0 0 0,1 1 0,-1 0 0,1 1 0,0 0 0,-11 8 0,9-4-10,0 0 0,1 0-1,1 2 1,0-1 0,0 1 0,1 0 0,0 1 0,1 0 0,0 0-1,1 0 1,1 1 0,0 0 0,0 0 0,1 1 0,1-1 0,0 1-1,-1 22 1,2-2-40,1 1-1,2 0 1,2-1-1,1 1 1,16 65 0,-12-75 105,1-1-1,1 0 1,1-1 0,1 0 0,1-1 0,1-1 0,0 0 0,2 0 0,1-2 0,0 0 0,2-1 0,0 0-1,1-2 1,0 0 0,1-2 0,1 0 0,0-1 0,26 10 0,-36-19-26,0-1-1,0 0 1,0-1-1,0 0 1,0 0-1,1-2 1,-1 1 0,0-2-1,1 0 1,-1 0-1,0-1 1,0 0-1,0-1 1,0-1 0,0 0-1,0 0 1,-1-1-1,0-1 1,0 0 0,0 0-1,-1-1 1,0 0-1,-1-1 1,1 0-1,-1-1 1,-1 0 0,0 0-1,0-1 1,-1 0-1,7-11 1,13-32 37,-10 18-20,-11 26-25,-2 10-7,-1 7 4,0-1 1,1 0 0,0 0 0,0-1 0,0 1 0,1-1 0,0 0 0,0 0 0,1 0-1,0-1 1,0 0 0,0 0 0,0-1 0,1 1 0,0-1 0,0-1 0,9 5 0,0-2 19,1-1 0,-1 0 0,1-1 0,0-1 0,0-1 0,0 0 0,20-1 0,-26-1 5,0-1 0,0-1 0,0 0 1,-1 0-1,1-1 0,0 0 1,-1-1-1,0 0 0,0-1 0,0 0 1,0 0-1,-1-1 0,0-1 1,0 1-1,-1-1 0,0-1 0,8-9 1,-11 13-20,-1-1 1,0-1-1,-1 1 0,1 0 1,-1-1-1,0 0 0,-1 1 1,1-1-1,-1 0 1,0-1-1,-1 1 0,1 0 1,-1 0-1,-1-1 1,1 1-1,-1-1 0,0 1 1,0 0-1,-1-1 1,0 1-1,0 0 0,0-1 1,-1 1-1,0 0 1,0 0-1,-1 0 0,0 0 1,0 1-1,0-1 0,-5-6 1,1 3-22,-1 1 0,0 1 0,0-1 0,0 1 0,-1 0 1,0 1-1,-1 0 0,1 1 0,-1 0 0,0 0 0,0 1 0,-1 0 0,1 1 0,-1 0 0,0 1 1,1 0-1,-1 0 0,0 1 0,0 1 0,-17 1 0,8 0-50,1 0 1,-1 2-1,1 0 1,0 1-1,0 1 0,0 1 1,1 1-1,0 0 0,0 1 1,-28 18-1,43-24 46,0 0 0,0-1 0,0 1 0,0 0-1,1 1 1,-1-1 0,1 0 0,0 1 0,-1-1 0,1 1 0,0 0 0,1 0 0,-1 0 0,0 0-1,1 0 1,0 0 0,-1 0 0,1 0 0,1 1 0,-1-1 0,0 0 0,1 1 0,0-1 0,-1 1 0,1-1-1,1 0 1,-1 1 0,0-1 0,1 0 0,0 1 0,0-1 0,0 0 0,0 0 0,0 1 0,1-1 0,-1 0-1,1 0 1,0-1 0,0 1 0,0 0 0,0 0 0,0-1 0,1 0 0,-1 1 0,1-1 0,-1 0-1,1 0 1,0 0 0,5 2 0,7 4-10,-1-1 0,1-1-1,0 0 1,0-1 0,1 0-1,0-1 1,28 3 0,8-3-34,57-4 0,-75-1 38,1 1 1,-1 1-1,0 2 1,66 14 0,-92-14 43,1 1 0,-1 0 0,0 1 0,0-1 0,0 2 0,-1-1 0,10 9 0,-13-10-257,0 0 0,0 0 1,0 0-1,1-1 0,-1 0 0,1 1 1,0-2-1,0 1 0,0-1 1,0 1-1,1-2 0,-1 1 0,0 0 1,1-1-1,-1 0 0,1 0 1,0-1-1,-1 0 0,1 0 0,10-1 1,8-5-1563</inkml:trace>
</inkml:ink>
</file>

<file path=ppt/ink/ink97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9.5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11 9472,'-3'-11'4325,"9"20"204,5 25-328,-3 225-873,22 55 277,-26-276-3378,48 424 1061,-50-447-1480,0 0 0,1-1 0,1 0 0,0 1 0,1-1 0,1-1 0,0 1 0,1-1 0,10 16 0,-16-28 51,-1 0 0,1 0 0,0 1 1,0-1-1,0 0 0,0 0 0,0 0 0,0 0 0,0 0 0,0 0 0,0 0 1,0-1-1,0 1 0,0 0 0,1-1 0,-1 1 0,0-1 0,1 1 0,-1-1 1,0 1-1,1-1 0,-1 0 0,1 0 0,-1 0 0,0 0 0,1 0 0,-1 0 1,1 0-1,-1 0 0,0 0 0,1-1 0,2 0 0,0-1-551,0-1 0,0 0-1,-1 1 1,1-2 0,0 1-1,-1 0 1,0-1 0,6-7-1,10-13-3146</inkml:trace>
</inkml:ink>
</file>

<file path=ppt/ink/ink97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9.9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66 9728,'29'19'4864,"42"-19"-5504,-48 0 8703,39-3-7423,-16 3 0,40-11 384,-21 2 128,42-7-1536,-27 6 128,11-3 512,-25 6 128,-1-2-1408,-18 2 0,-24 7-2304,-4 0 0</inkml:trace>
</inkml:ink>
</file>

<file path=ppt/ink/ink97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0.38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64 426 10752,'3'2'582,"1"0"1,0 0-1,0-1 1,0 1 0,0-1-1,1 0 1,6 1-1,-5-2-395,1 0-1,0 0 0,-1-1 0,1 0 0,8-2 0,-1 0 820,56-14 6616,10-20-7815,-66 29 828,-2 2-584,-1-1-1,0 0 0,0-1 0,-1 0 1,0 0-1,0-2 0,-1 1 1,10-13-1,-15 17-11,0-1 0,0 0-1,-1 0 1,0 0 0,0-1 0,-1 1 0,1-1 0,-1 0-1,-1 1 1,1-1 0,-1 0 0,0 0 0,-1 0 0,1 0 0,-2 0-1,1 0 1,-2-9 0,1 8 19,-1 0-1,0 0 0,0 0 1,-1 1-1,0-1 1,0 1-1,-1-1 1,0 1-1,0 0 1,0 1-1,-1-1 0,-6-5 1,3 5 3,-1 1 0,-1 0 0,1 0 1,-1 1-1,0 1 0,0-1 0,-1 2 1,1-1-1,-1 1 0,1 1 0,-1 0 0,0 1 1,0 0-1,0 0 0,0 1 0,0 1 0,0 0 1,0 0-1,0 1 0,0 1 0,1-1 1,-17 8-1,17-5 9,-1 0-1,2 0 1,-1 1 0,0 1 0,1 0 0,0 0 0,1 1-1,0 0 1,0 0 0,1 1 0,0 0 0,0 0-1,1 0 1,0 1 0,1 0 0,0 1 0,0-1-1,1 1 1,1 0 0,0 0 0,-2 12 0,3-12-18,0 0-1,1 1 1,1-1 0,0 1 0,1-1 0,0 0 0,0 0 0,5 17 0,-3-20-69,0 0 0,1-1 1,0 1-1,0-1 1,0 0-1,1 0 0,0 0 1,1-1-1,-1 0 1,1 0-1,1 0 1,-1-1-1,10 7 0,9 3-1429,0-1 0,2-1-1,-1-2 1,42 13 0,-19-11-2416</inkml:trace>
</inkml:ink>
</file>

<file path=ppt/ink/ink97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1.4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12 576 7680,'-1'0'380,"1"0"1,-1 0-1,1 0 1,-1-1-1,1 1 0,-1 0 1,1 0-1,-1 0 1,1 0-1,-1-1 1,1 1-1,0 0 1,-1 0-1,1-1 1,0 1-1,-1 0 0,1-1 1,-1 1-1,1 0 1,0-1-1,0 1 1,-1-1-1,1 1 1,0 0-1,0-1 0,-1 1 1,1-1-1,0 1 1,0-1-1,0 1 1,0-2-1,0-21 3405,12-24-3681,80-190 3566,-84 218-3533,1 1 0,1 1 0,1 0 0,0 0 0,1 1 0,1 1 0,0 0 1,1 0-1,1 2 0,0-1 0,1 2 0,0 0 0,22-11 0,-35 22-101,0-1 0,0 0 0,0 1 0,0 0 0,0 0 0,0 0 0,0 0 0,0 0 0,1 0 0,-1 1 0,0 0 0,0 0 0,1 0 0,-1 0 0,0 0 0,0 0 0,1 1 0,4 1 0,-3 0-33,0 0 1,-1 1-1,1-1 1,0 1-1,-1 0 1,1 1-1,-1-1 1,0 1-1,0 0 1,4 5-1,6 10-114,0 1-1,-2 1 0,0-1 0,9 25 0,-14-30 77,11 25-144,-1 0-1,15 58 1,-27-81 151,-1 0 0,-1 0 0,-1 0 0,-1 0 1,0 0-1,-1 1 0,-1-1 0,-5 32 0,-2-25-82,7-24 110,1 0-1,0 1 0,0-1 1,0 0-1,0 0 0,0 0 1,0 0-1,0 0 0,0 0 1,0 1-1,-1-1 0,1 0 1,0 0-1,0 0 0,0 0 1,0 0-1,0 0 0,-1 0 1,1 0-1,0 0 0,0 0 1,0 1-1,0-1 1,-1 0-1,1 0 0,0 0 1,0 0-1,0 0 0,0 0 1,-1 0-1,1 0 0,0 0 1,0-1-1,0 1 0,0 0 1,-1 0-1,1 0 0,0 0 1,0 0-1,0 0 0,0 0 1,0 0-1,-1 0 1,1 0-1,0-1 0,0 1 1,0 0-1,0 0 0,0 0 1,0 0-1,0 0 0,-1 0 1,1-1-1,-1-2-9,0-1 0,0 1 0,0-1 0,0 0 0,0 1 0,1-1 0,-1 0 0,1-5 0,2-22-44,1 1-1,1-1 0,2 1 0,0 0 0,3 0 0,0 1 0,2 0 1,1 1-1,1 0 0,1 1 0,2 1 0,0 0 0,30-34 0,-36 48 42,0-1 16,1 1 0,0 0 0,1 0 0,0 1 0,24-16-1,-33 25 6,1 0-1,0 1 0,-1-1 0,1 1 0,0 0 1,-1 0-1,1 0 0,0 0 0,0 1 1,0-1-1,0 1 0,0 0 0,0 0 0,0 1 1,0-1-1,0 1 0,-1 0 0,1 0 1,0 0-1,0 0 0,-1 1 0,1-1 0,-1 1 1,1 0-1,-1 0 0,0 1 0,1-1 1,4 6-1,4 3 19,-1 2 1,0-1-1,0 2 0,-2-1 1,1 1-1,-2 1 1,0 0-1,0 0 1,-2 0-1,0 1 0,8 32 1,-11-34-11,0 0 0,0 1-1,-2-1 1,0 0 0,0 1 0,-1-1 0,-1 1 0,0-1-1,-1 0 1,-1 1 0,0-1 0,-1 0 0,-1-1 0,-8 20-1,11-30 0,0 0-1,0 0 0,-1 0 0,1 0 0,-1-1 0,0 1 0,1-1 0,-1 1 1,-4 1-1,6-3-16,0-1 1,1 1 0,-1-1 0,0 1 0,0-1-1,1 0 1,-1 1 0,0-1 0,0 0-1,0 0 1,0 1 0,1-1 0,-1 0 0,0 0-1,0 0 1,0 0 0,0 0 0,0 0 0,1-1-1,-1 1 1,0 0 0,0 0 0,0-1 0,1 1-1,-1 0 1,0-1 0,0 1 0,0-1-1,1 1 1,-1-1 0,0 1 0,1-1 0,-1 1-1,1-1 1,-1 0 0,1 1 0,-1-1 0,1 0-1,-1 1 1,1-1 0,-1 0 0,1 0-1,0 0 1,-1 1 0,1-3 0,-3-8-20,1 0 0,0 0 0,1-1 0,0 1 0,1-1 0,1 1 0,-1-1 0,2 1 0,-1 0 0,2 0 0,-1-1 0,2 1 0,7-19 0,9-15-123,43-74 1,-59 113 126,1-5 42,1 1-1,1-1 0,0 2 0,0-1 0,1 1 1,0 0-1,1 0 0,0 1 0,0 0 0,1 1 0,0 0 1,0 0-1,1 1 0,19-8 0,-28 13 6,1 1 0,-1-1 0,1 1 0,-1-1 0,1 1 0,-1 0 0,1 0 0,-1 0 0,1 0 0,-1 0 0,1 1 0,-1-1 1,1 1-1,-1 0 0,1-1 0,-1 1 0,0 0 0,1 1 0,-1-1 0,0 0 0,0 1 0,0-1 0,0 1 0,0-1 0,0 1 0,0 0 0,-1 0 0,3 2 0,2 4 84,-1 0 1,0 1-1,0-1 1,-1 1-1,7 18 0,10 45 306,-3 0 0,8 74-1,-19-89-671,-7-54-12,0 1 1,0 0-1,0 0 1,-1-1 0,1 1-1,-1 0 1,0 0-1,0-1 1,0 1 0,0-1-1,-4 7 1,-2-9-6223,0-11 2341,7 9 3747,-4-7-3463</inkml:trace>
</inkml:ink>
</file>

<file path=ppt/ink/ink97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1.8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114 247 8320,'-1'-1'205,"1"1"1,0 0-1,0 0 0,0 0 1,-1 0-1,1 0 1,0 0-1,0 0 1,-1 0-1,1 0 0,0 0 1,0 0-1,-1 0 1,1 0-1,0 0 1,0 0-1,0 0 0,-1 0 1,1 1-1,0-1 1,0 0-1,0 0 1,-1 0-1,1 0 0,0 0 1,0 0-1,0 1 1,-1-1-1,1 0 1,0 0-1,0 0 0,0 1 1,0-1-1,0 0 1,0 0-1,-1 0 1,1 1-1,0-1 0,0 0 1,0 0-1,0 0 1,0 1-1,0-1 1,0 0-1,0 0 0,0 1 1,0-1-1,0 0 1,0 0-1,0 1 1,0-1-1,0 0 0,1 1 1,-3 26 3642,6 27-2896,-3-47-853,0 1 1,0-1-1,1 0 1,0 0-1,1 0 1,0 0-1,0 0 1,0-1 0,1 1-1,0-1 1,0 0-1,0 0 1,1 0-1,0-1 1,0 0-1,1 0 1,-1 0 0,1 0-1,0-1 1,1 0-1,-1 0 1,0-1-1,1 0 1,0 0-1,0 0 1,0-1 0,0 0-1,0-1 1,1 1-1,-1-1 1,0-1-1,1 1 1,-1-1-1,0-1 1,1 1 0,-1-1-1,0 0 1,1-1-1,-1 0 1,0 0-1,11-5 1,-8 2-86,0 1-1,-1-1 1,1 0 0,-1-1 0,-1 0 0,1-1-1,-1 0 1,0 0 0,0-1 0,-1 0 0,0 0-1,-1 0 1,0-1 0,0 0 0,-1 0 0,8-19-1,-9 17-30,0-1 0,-1 1-1,0-1 1,-1 0 0,0 0-1,-1 0 1,-1 0-1,0-1 1,0 1 0,-1 0-1,-1 0 1,0 0 0,0 0-1,-8-19 1,7 23 1,-1 0 0,1 0 0,-1 0 0,-1 0 0,0 1 0,0 0 0,0 0 0,-1 0 0,0 0 0,0 1 0,-1 0-1,0 1 1,0-1 0,0 1 0,0 1 0,-1-1 0,0 1 0,0 1 0,0-1 0,-17-3 0,16 5-4,0 1 0,0 1 0,-1 0 0,1 0 0,0 0 0,0 1 0,0 1 0,0-1 0,0 1 0,0 1 0,1 0-1,-1 0 1,-15 9 0,3-1-128,1 2-1,0 0 0,1 1 1,-18 18-1,27-23-114,0 1 0,1 0 0,1 0-1,0 0 1,0 1 0,-12 23 0,18-29-54,0 0-1,0 1 1,0-1 0,0 0 0,1 1 0,0-1-1,0 1 1,0-1 0,1 1 0,0 0 0,0-1 0,0 1-1,1-1 1,0 1 0,0 0 0,0-1 0,4 9-1,10 22-3137</inkml:trace>
</inkml:ink>
</file>

<file path=ppt/ink/ink97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2.3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130 156 9728,'-2'0'382,"1"0"0,0 0 1,0 0-1,-1 1 0,1-1 0,0 0 1,0 1-1,0-1 0,0 1 1,-1-1-1,1 1 0,0 0 0,0-1 1,0 1-1,0 0 0,0 0 1,1 0-1,-1 0 0,0 0 1,0 0-1,1 0 0,-1 0 0,0 0 1,1 0-1,-1 0 0,1 0 1,-1 3-1,-8 39 5487,7-27-6443,1-4 674,0 0 0,1 0-1,0 0 1,1-1 0,0 1-1,1 0 1,0 0 0,1-1 0,0 1-1,1-1 1,1 0 0,-1 0-1,2-1 1,-1 1 0,1-1 0,1 0-1,0-1 1,0 0 0,1 0-1,0 0 1,10 7 0,-10-9-66,0 0 0,0-1 1,1-1-1,-1 1 0,1-1 1,1-1-1,-1 1 0,0-2 0,1 1 1,0-1-1,0-1 0,0 0 0,0 0 1,0-1-1,1 0 0,-1-1 1,0 0-1,0 0 0,1-1 0,-1-1 1,0 0-1,0 0 0,0-1 1,15-6-1,-16 5-52,0-1-1,0 0 1,-1 0 0,0 0-1,0-1 1,0 0 0,-1-1 0,0 1-1,0-1 1,-1-1 0,0 1-1,0-1 1,0 0 0,-1-1 0,-1 1-1,1-1 1,-1 0 0,-1 0-1,0-1 1,4-15 0,-6 11-43,0 1 1,-1-1-1,0 1 0,-1-1 1,0 1-1,-2-1 0,1 1 1,-1 0-1,-1 0 1,-1 0-1,0 1 0,0-1 1,-1 1-1,-1 0 0,0 1 1,0-1-1,-1 2 0,-16-18 1,12 17-26,-1 1 1,0 0-1,-1 1 1,0 0-1,-1 1 1,1 1-1,-1 0 0,-1 1 1,1 1-1,-1 1 1,-28-6-1,31 8-42,0 1 1,0-1-1,0 2 0,0 0 0,-1 1 0,1 0 0,0 1 1,0 0-1,1 1 0,-1 0 0,1 1 0,-1 1 0,1 0 1,0 0-1,-19 13 0,26-14-122,0-1 0,0 1 0,0 0 0,1 1 0,0-1 0,-1 1 0,2 0 0,-1 0 0,0 0 0,1 0 0,0 1 0,0-1 0,1 1 0,0 0 0,0-1 0,0 1 0,0 0 0,1 0 0,0 1 0,0-1 0,1 0 0,0 0 0,0 0 0,0 1 0,1-1 0,0 0 0,0 0 0,0 0 0,1 0 0,0 0 0,4 7 0,27 36-2736,2-2-86</inkml:trace>
</inkml:ink>
</file>

<file path=ppt/ink/ink97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2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36 5632,'2'-16'-689,"3"-1"6761,-4 15-1212,-4 6-933,-3 7-2460,-3 13-1095,0-1 0,1 1 1,2 1-1,0 0 0,2-1 0,-2 30 1,3-32 327,-10 75 943,-11 129 597,19 276 113,7-391-5152,-1-5-3582,-1-115 2541</inkml:trace>
</inkml:ink>
</file>

<file path=ppt/ink/ink97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3.0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137 397 9984,'2'5'8776,"4"8"-4085,37 66-2905,-37-71-1648,0 1-1,1-1 1,0-1 0,1 1 0,-1-1 0,1-1 0,1 1 0,-1-1 0,1-1 0,0 0 0,0 0 0,17 6 0,-12-6 16,1 0-1,-1 0 1,1-2 0,0 0 0,0 0 0,0-2 0,0 0 0,20-1 0,-28-1-155,-1 0 0,1 0 0,-1-1 0,0 0 0,0 0 0,0-1-1,0 0 1,0 0 0,-1 0 0,1 0 0,-1-1 0,0 0 0,0 0 0,0-1 0,0 1-1,-1-1 1,0 0 0,0 0 0,0-1 0,-1 1 0,1-1 0,-1 0 0,2-6 0,3-7-77,-1-1 1,-1 0 0,-1 0-1,-1 0 1,3-38-1,-6 40 28,-1 0-1,0 1 0,-2-1 1,0 0-1,-1 0 0,-1 1 1,-11-33-1,13 40 27,-2 0-1,1-1 1,-2 2 0,1-1-1,-1 0 1,0 1 0,-1 0-1,0 0 1,-1 1-1,0-1 1,0 1 0,-1 1-1,0 0 1,0 0-1,-1 0 1,1 1 0,-1 0-1,-1 1 1,1 0 0,-12-4-1,8 5 18,-1 1-1,0 0 1,0 1-1,0 0 1,0 1-1,0 1 0,0 0 1,0 1-1,0 1 1,0 0-1,0 1 1,1 0-1,-1 1 1,1 1-1,0 0 1,-14 7-1,12-4-90,1 1-1,0 1 0,1 0 1,0 1-1,0 0 0,1 1 1,1 1-1,0-1 0,1 2 1,0-1-1,-9 19 0,12-21-27,1 1 0,1 0 1,0 0-1,1 1 0,0-1 0,1 1 0,0 0 0,1 0 0,1 0 1,0 0-1,0 0 0,1 1 0,1-1 0,3 16 0,-3-25-50,0 0-1,0 0 1,0 0-1,1 0 1,0 0-1,-1 0 1,2-1-1,-1 1 0,0 0 1,1-1-1,-1 0 1,1 0-1,0 0 1,0 0-1,0 0 1,1 0-1,-1-1 1,1 1-1,-1-1 1,1 0-1,0 0 1,0-1-1,0 1 1,0-1-1,5 2 0,-7-2 53,58 20-3097</inkml:trace>
</inkml:ink>
</file>

<file path=ppt/ink/ink97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3.4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13312,'0'16'6655,"48"-3"-8703,-39-13 11776,14 7-11008,-3-4 0,-6-6-5504,0-1 1</inkml:trace>
</inkml:ink>
</file>

<file path=ppt/ink/ink97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7.9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29 3968,'10'-11'2045,"8"1"5138,-5 4-4763,-12 5-1141,-2 19 1900,-19 14-475,17-30-2575,1 1 1,-1 0-1,1 0 0,0 0 1,0 0-1,0 1 0,0-1 0,1 0 1,-1 1-1,1-1 0,0 1 0,0 0 1,0-1-1,1 1 0,-1 0 0,1-1 1,0 1-1,0 0 0,0 0 0,1 4 1,-1-7-105,1 1 1,-1-1-1,1 0 1,-1 0 0,1 0-1,-1 1 1,1-1-1,0 0 1,0 0 0,0 0-1,-1 0 1,1 0-1,0 0 1,0-1 0,0 1-1,0 0 1,1 0-1,-1-1 1,0 1-1,0 0 1,0-1 0,1 1-1,1 0 1,1-1 0,-1 1 1,1-1-1,0 0 1,-1 0-1,1 0 1,0-1-1,-1 1 1,7-2-1,1-1-22,-1-1-1,0 0 1,0 0 0,0-1-1,12-8 1,-16 9-4,-1 0 0,0-1 0,0 0 0,0 0 0,0 0-1,6-10 1,-10 14-4,-1 0 0,1 0-1,0 0 1,0-1 0,0 1-1,-1 0 1,1 0 0,-1-1-1,1 1 1,-1 0-1,0-1 1,1 1 0,-1-1-1,0 1 1,0 0 0,0-1-1,0 1 1,0-1 0,0 1-1,0-1 1,0 1 0,-1 0-1,1-1 1,-1 1 0,1-1-1,-1 1 1,1 0-1,-1 0 1,0-1 0,0 1-1,1 0 1,-1 0 0,0 0-1,0 0 1,0 0 0,0 0-1,0 0 1,-3-1 0,-3-2-156,-1 1 1,0 0 0,0 0 0,0 1 0,-1 0 0,1 0 0,-1 1 0,-10 0-1,14 0-373,0 1 0,-1 1 0,1-1 0,-1 0 0,1 1 0,-1 0 0,1 1 0,-9 2 0,-10 7-2667</inkml:trace>
</inkml:ink>
</file>

<file path=ppt/ink/ink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52.42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1 303 2816,'0'0'56,"0"0"1,0 0-1,0 0 1,0 0-1,0 0 1,0 0-1,0 0 1,0 0-1,1 0 1,-1 0-1,0 0 1,0 0-1,0 0 1,0 0-1,0 0 1,0 0-1,0 0 1,0 0-1,0 0 1,1 0-1,-1 0 1,0 0-1,0 0 1,0 0-1,0 0 1,0 0-1,0 0 1,0 0-1,0 0 1,0 0-1,0 0 1,0 1-1,0-1 1,0 0-1,1 0 1,14-14 1509,19-19-281,-7 7-1026,2 1-1,0 2 0,1 1 1,2 1-1,0 2 1,46-21-1,-66 34-147,12-7 38,1 2 0,1 0 0,0 2 1,0 0-1,1 2 0,28-4 0,-45 10-109,-1-1-1,1 2 1,0-1 0,0 1-1,-1 1 1,1 0 0,-1 0-1,1 1 1,-1 0 0,1 1-1,-1 0 1,0 0 0,0 1 0,0 1-1,-1-1 1,0 1 0,1 0-1,-2 1 1,1 0 0,13 14-1,-14-12 2,-1 0-1,0 0 1,0 1-1,-1 0 0,0 0 1,0 0-1,-1 1 1,0 0-1,-1 0 1,0 0-1,-1 0 0,0 0 1,0 0-1,-1 1 1,-1-1-1,0 0 0,0 1 1,-2 13-1,-1-12 19,1 0 0,-1-1-1,-1 1 1,0 0 0,-1-1-1,0 0 1,-1 0 0,0-1-1,-1 1 1,0-2 0,0 1-1,-1-1 1,-1 0 0,1 0-1,-14 9 1,9-7 29,-1-2 0,0 0 1,-1 0-1,0-1 0,-24 8 0,34-13-95,-1-2 0,1 1 0,-1 0-1,1-1 1,-1 0 0,0-1-1,1 1 1,-1-1 0,0 0 0,1-1-1,-1 1 1,0-1 0,1 0 0,-1 0-1,1-1 1,-1 0 0,1 0-1,0 0 1,-8-5 0,11 6-46,1 0 1,0 0 0,0 0-1,0 0 1,0-1-1,-1 1 1,2 0-1,-1-1 1,0 1 0,0-1-1,0 1 1,1-1-1,-1 1 1,1-1-1,-1 0 1,1 1 0,0-1-1,-1 0 1,1 1-1,0-1 1,0 0-1,0 1 1,0-1 0,1 0-1,-1 1 1,0-1-1,1 0 1,-1 1-1,1-1 1,-1 1 0,1-1-1,0 1 1,0-1-1,0 1 1,0-1-1,1 0 1,1-3-247,-1 1 0,1 0 1,1 1-1,-1-1 0,0 1 0,1-1 1,0 1-1,0 0 0,0 0 0,0 1 1,6-4-1,16-2-1365</inkml:trace>
</inkml:ink>
</file>

<file path=ppt/ink/ink97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18.5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56 4352,'0'1'4497,"1"15"7065,4 7-8376,-5-21-3140,1 0 0,0-1 0,-1 1 0,1-1 0,0 1 0,0-1 0,0 1 0,0-1 0,1 0 0,-1 0 0,0 1 0,0-1 0,1 0 0,-1 0 0,1 0 0,-1 0 0,1 0 0,-1-1 0,1 1 0,0 0 0,-1-1 0,1 1 0,0-1 0,-1 0 0,1 0 0,0 1 0,0-1 0,-1 0 0,1 0 0,3-1 0,5 0 21,0-1 0,1-1 0,-1 0 0,0 0 0,0-1 0,12-6 0,-19 9-62,-1-1-1,1 1 1,0 0-1,-1 0 1,1-1 0,-1 1-1,0-1 1,0 0-1,1 0 1,-1 0 0,0 0-1,0 0 1,-1 0-1,1-1 1,0 1-1,-1-1 1,0 1 0,1-1-1,-1 1 1,0-1-1,0 0 1,-1 0 0,1 1-1,0-1 1,-1 0-1,0 0 1,0-5 0,0 6-7,0 1 0,-1-1 1,1 1-1,-1-1 0,0 1 1,1 0-1,-1-1 0,0 1 1,0 0-1,0 0 1,0-1-1,0 1 0,0 0 1,0 0-1,-1 0 0,1 0 1,0 0-1,0 1 1,-1-1-1,1 0 0,-1 0 1,1 1-1,-3-1 0,0 0 31,-1 0 0,0 0 0,0 1 0,1 0 0,-1 0 0,0 0 0,0 0-1,-4 2 1,-1-1-507,1 1 0,-1 1 0,1 0-1,-1 0 1,1 1 0,0 0 0,-11 7-1,0 2-2721</inkml:trace>
</inkml:ink>
</file>

<file path=ppt/ink/ink97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5.0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398 100 2816,'0'-4'211,"0"1"1,1-1 0,-1 0-1,1 0 1,0 1-1,0-1 1,0 1-1,1-1 1,-1 1-1,1-1 1,4-5 0,-6 8 183,1-1 0,0 1 0,-1-1 1,1 1-1,-1-1 0,1 1 0,-1-1 1,0 0-1,0 1 0,0-1 0,0 0 1,0 1-1,0-1 0,0 1 0,0-1 1,-1 0-1,1 1 0,-1-1 1,1 1-1,-1-1 0,1 1 0,-2-3 1,1 3-377,1 0 1,0 1-1,-1-1 1,1 0-1,0 1 1,-1-1 0,1 0-1,-1 1 1,1-1-1,-1 1 1,1-1-1,-1 1 1,0-1-1,1 1 1,-1-1 0,0 1-1,1-1 1,-1 1-1,0 0 1,1 0-1,-1-1 1,0 1 0,0 0-1,1 0 1,-3 0-1,-10 4 729,0 0 0,0 2 0,1-1 0,-1 2 0,-14 10 0,13-9-457,-3 4-78,1 0 0,0 1 0,1 0 0,1 1 1,0 1-1,0 1 0,2 0 0,0 0 0,1 1 1,-14 29-1,6-6 123,1 1 1,3 1-1,-16 61 0,18-50-85,3 1 0,2 0-1,-3 97 1,11-56 26,20 148 1,-12-196-251,1 0 1,3 0 0,25 66 0,-29-94-26,1 0-1,1 0 1,0-1-1,2-1 1,0 0-1,0 0 1,2-1-1,0-1 1,1 0-1,19 14 1,-27-24-60,0 0 0,1-1 0,0 0 0,0 0 0,0-1 0,0 0 1,0 0-1,1-1 0,-1 0 0,1-1 0,-1 0 0,1 0 1,11-1-1,19 3-1266,-39-3 1138,1-1 0,0 1 0,0 0 0,-1 0 0,1 0 0,0 0 0,0 0 0,0 1 0,-1-1 0,1 0 0,0 0-1,0 0 1,-1 1 0,1-1 0,0 0 0,-1 1 0,1-1 0,0 1 0,-1-1 0,1 1 0,0-1 0,-1 1 0,1-1 0,-1 1 0,1-1 0,-1 1-1,1 0 1,-1-1 0,0 1 0,1 0 0,-1-1 0,0 1 0,1 0 0,-1 0 0,0 1 0,0 5-2907</inkml:trace>
</inkml:ink>
</file>

<file path=ppt/ink/ink97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5.7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83 504 7168,'0'0'197,"-1"0"0,1 0 0,0 0 1,0 0-1,0 0 0,-1 0 0,1 0 0,0 0 0,0 0 1,-1 0-1,1 0 0,0 0 0,0 0 0,-1 0 1,1 1-1,0-1 0,0 0 0,0 0 0,-1 0 1,1 0-1,0 1 0,0-1 0,0 0 0,0 0 1,0 0-1,-1 0 0,1 1 0,0-1 0,0 0 0,0 0 1,0 1-1,0-1 0,0 0 0,0 0 0,0 1 1,0-1-1,0 0 0,0 0 0,0 1 0,0-1 1,0 0-1,0 0 0,0 1 0,0-1 0,0 0 1,0 0-1,0 0 0,0 1 0,0-1 0,0 0 0,1 0 1,-1 1-1,0-1 0,0 0 0,1 17 883,0 0-556,-1-1 1,2 0 0,0 0 0,1 0-1,0 0 1,2-1 0,11 31-1,-12-39-398,0 1 0,0-1 0,0 0 0,1 0 0,0-1 0,1 1 0,-1-1 0,1 0-1,0-1 1,1 1 0,-1-1 0,1 0 0,0-1 0,0 0 0,1 0 0,-1 0 0,13 3 0,-8-4-74,1-1 1,-1-1-1,1 0 1,0 0-1,-1-2 1,1 1-1,0-2 1,-1 1-1,0-2 1,1 0-1,-1 0 1,20-9-1,-7 1-3,-1-1-1,-1-1 1,0-1-1,0-1 1,-2-1-1,0-1 1,0-1-1,-2-1 1,0 0-1,26-37 1,-33 40-27,0 0 1,-1 0 0,-1-1-1,0 0 1,-2-1 0,0 0-1,-1 0 1,0-1 0,-2 0-1,0 0 1,-1 0 0,-1-1-1,-1 1 1,-1-1-1,-1-23 1,-1 35-30,0-1 0,-1 0 0,1 1 0,-2-1-1,1 1 1,-1 0 0,-1-1 0,1 1 0,-2 1 0,1-1-1,-1 1 1,0-1 0,0 1 0,-1 1 0,0-1 0,-12-10-1,15 14 2,-7-7-14,0 1 1,0 0-1,-1 0 0,0 1 1,-1 1-1,0 0 0,0 1 1,0 0-1,-1 0 0,0 2 1,0-1-1,-26-3 0,22 4-13,-1 1 0,1 1 0,-1 0 0,0 2 0,1 0 0,-1 1 0,0 0 0,1 2 0,-1 0 1,-26 9-1,25-7-7,1 0 0,-1 2 0,1 0 0,0 1 0,1 1 1,0 0-1,1 2 0,0-1 0,0 2 0,1 0 0,1 1 1,0 1-1,0 0 0,-11 17 0,19-22-48,0 1-1,0-1 1,1 1-1,0 0 0,1 1 1,0-1-1,1 1 1,0 0-1,-2 16 1,4-21-11,1 1 0,-1 0 0,1-1 0,1 1 0,-1 0 0,1-1 0,0 1 0,1 0 0,0-1 0,0 0 0,0 1 0,0-1 0,1 0 0,0 0 0,1 0 1,-1-1-1,7 9 0,-1-6-81,-1 0 0,1 0 0,1-1 0,-1 0 0,1-1 0,1 0 0,-1-1 0,1 0 0,0 0 0,0-1 0,0-1 0,0 1 0,1-2 0,-1 0 0,16 1 0,2-2-86,-1-1 0,1-2 0,-1 0 0,0-2 0,0-1 0,0-1 0,-1-2 0,0-1 0,0 0 0,-1-2 0,0-2 0,-1 0 0,0-1 0,29-23 1,64-50 904,-117 86-586,-1 1 0,0 0-1,1-1 1,0 1-1,-1 0 1,1-1 0,-1 1-1,1 0 1,-1 0-1,1 0 1,0-1 0,-1 1-1,1 0 1,-1 0-1,1 0 1,0 0-1,-1 0 1,1 0 0,-1 0-1,1 0 1,0 0-1,-1 1 1,1-1 0,-1 0-1,1 0 1,0 0-1,-1 1 1,1-1 0,-1 0-1,1 1 1,-1-1-1,1 0 1,0 1-1,11 25 1953,-1 50 1244,-9-58-2781,0-7-344,-1-1 0,2 1 0,0-1 1,0 0-1,0 0 0,2 0 1,-1-1-1,1 1 0,0-1 0,1 0 1,0 0-1,1-1 0,0 0 1,0 0-1,0-1 0,1 1 0,0-2 1,1 1-1,0-1 0,-1 0 1,2-1-1,16 7 0,-17-8-319,0 0 0,0-1-1,1-1 1,-1 1 0,1-1-1,10 0 1,31 1-3920,-22-3 765</inkml:trace>
</inkml:ink>
</file>

<file path=ppt/ink/ink97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6.2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132 1 10240,'-5'5'5120,"16"2"-5120,-11-7 7167,9 27-7039,0-8 0,-13 29 0,4-17 0,-20 52-512,6-24 128,-14 16-896,5-17 0,-15-8-1792,10-11 129</inkml:trace>
</inkml:ink>
</file>

<file path=ppt/ink/ink97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6.9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33 1 8704,'-3'2'354,"1"1"1,-1-1-1,1 1 0,-1 0 1,1-1-1,0 1 0,0 1 1,0-1-1,1 0 1,-1 0-1,1 1 0,0-1 1,0 0-1,0 1 1,0 0-1,0 5 0,-2 65 5961,4-51-5215,3 334 1482,30 12-1772,-28-323-677,30 187 323,-25-181-411,2-1 1,29 75 0,-33-101 47,-11-28-73,-15-40-27,14 30-2,-1 0-1,1-1 0,1 1 1,1-1-1,0 1 0,0-1 1,1 1-1,1-1 1,0 1-1,7-27 0,-6 34 15,0-1-1,1 1 1,-1 0-1,1 0 0,1 0 1,-1 0-1,1 0 1,0 1-1,1 0 0,-1-1 1,1 2-1,0-1 1,0 0-1,0 1 1,1 0-1,0 0 0,0 1 1,0 0-1,0 0 1,0 0-1,0 1 0,1 0 1,11-3-1,7 1 55,0 1 0,1 1 0,-1 1 0,1 1 0,0 2 0,-1 0-1,0 2 1,26 6 0,-15-1 36,0 2-1,-1 2 1,0 0-1,61 35 1,-82-40-66,-1 0-1,0 1 1,-1 1 0,0 0-1,21 22 1,-31-29-6,1-1 1,-1 1-1,0 0 0,0 0 0,0 0 1,0 0-1,-1 1 0,1-1 1,-1 0-1,0 1 0,0-1 0,0 1 1,-1-1-1,1 1 0,-1-1 1,1 1-1,-1-1 0,0 1 0,-1 0 1,1-1-1,-1 1 0,1-1 1,-1 1-1,0-1 0,0 1 0,-1-1 1,1 0-1,-1 0 0,0 1 1,0-1-1,-4 5 0,-4 3 84,0 0 1,0 0-1,-2-1 0,1 0 1,-1-1-1,-1-1 0,-19 11 1,-99 39 302,89-42-378,-292 98-819,242-86-1391,90-27 2006,1-1 0,-1 1 0,1 0 0,-1 0 0,0-1 0,1 1 0,-1-1 0,0 0 0,0 1 0,0-1 0,1 0 0,-1 0 0,0 0 0,0 0 0,1-1 0,-1 1 0,0 0 0,0-1 0,1 1 0,-1-1 0,0 1 0,1-1 0,-1 0 0,0 0 0,1 0 0,0 0 0,-1 0 0,1 0 0,-1 0 0,1 0 0,-2-3 0,-12-10-3412</inkml:trace>
</inkml:ink>
</file>

<file path=ppt/ink/ink97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7.5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9472,'0'2'268,"-1"-1"0,1 1 1,0-1-1,0 0 0,0 1 0,0-1 1,0 1-1,0-1 0,0 1 0,1-1 1,-1 0-1,0 1 0,1-1 0,-1 0 1,1 1-1,0-1 0,-1 0 0,1 0 1,0 0-1,1 2 0,24 24 4512,-8-9-3290,-8-6-1286,-1 0 0,0 1 0,-1 0 0,-1 1 0,9 18 0,15 31 556,117 205-418,-117-211-44,-3 2 1,-2 1 0,21 73-1,-37-100-253,-2 1 0,-1 0 0,-1 1-1,-2 0 1,-2-1 0,-1 1 0,-1 0 0,-2 0-1,-7 37 1,-4-19 122,-1 0-1,-34 81 1,-6-13-1161,-1-7-3482,40-84 1382</inkml:trace>
</inkml:ink>
</file>

<file path=ppt/ink/ink97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7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123 0 12672,'-14'41'6271,"14"25"-7679,0-54 10496,-19 50-12160,4-15 128,-27 11-3583,10-6-1</inkml:trace>
</inkml:ink>
</file>

<file path=ppt/ink/ink97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7.3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7808,'-3'6'3851,"6"19"-2317,-3-25-1287,6 52 5164,-7 20-3716,0-34-738,6 486 1731,33-9 69,8-182-4276,-44-319 1044,8 44-995,2-19-3071,-8-29 1086</inkml:trace>
</inkml:ink>
</file>

<file path=ppt/ink/ink97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7.73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0 135 9344,'5'-8'624,"1"1"0,-1-1 0,1 1 0,1 0 0,-1 0 0,1 1 0,0 0 0,1 0 0,-1 1 0,1 0 0,0 0 1,0 1-1,1 0 0,0 0 0,11-3 0,13-7 1294,-20 9-1746,0 0 0,0 2 0,1-1 0,0 1 0,-1 1 0,1 1 0,0 0 0,0 1 0,0 0 0,0 1 0,0 0 0,0 1 0,-1 1 0,1 1 0,-1-1 0,0 2 0,0 0 0,24 13 0,1 3 173,-1 2 0,-1 1 0,-1 2-1,53 51 1,-74-65-204,-1 2-1,-1 0 0,0 0 1,13 21-1,-21-27-85,1 0-1,-2-1 1,1 1-1,-1 1 1,0-1-1,-1 0 1,0 1-1,0-1 1,-1 1-1,1 13 1,-3-17-21,1-1 1,-1 0 0,0 1-1,0-1 1,0 0 0,0 0 0,-1 0-1,0 0 1,0 0 0,0 0 0,0 0-1,0 0 1,-1-1 0,0 1 0,0-1-1,0 0 1,0 0 0,0 0 0,-1 0-1,-6 4 1,-2 0 50,-1 0-1,0 0 1,0-1-1,-23 7 0,14-7 35,1 0-1,-1-2 0,0 0 1,0-2-1,0 0 0,-34-2 1,30 0 12,-92-5 222,105 3-504,0 1 0,0-2 1,1 0-1,-1 0 0,0-2 0,1 1 1,-13-8-1,24 12-14,0-1 0,0 1-1,1 0 1,-1-1 0,0 1-1,0-1 1,1 1 0,-1 0-1,0-1 1,1 0 0,-1 1 0,1-1-1,-1 1 1,1-1 0,-1 0-1,1 1 1,-1-1 0,1 0-1,0 0 1,-1 1 0,1-1-1,0 0 1,0 0 0,0 0 0,-1-1-1,12-16-6253,-10 18 6384,9-13-3804</inkml:trace>
</inkml:ink>
</file>

<file path=ppt/ink/ink97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8.2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134 224 10368,'0'4'974,"0"1"1,1 0 0,-1-1 0,1 1 0,0-1-1,0 0 1,1 1 0,-1-1 0,1 0-1,0 0 1,3 6 0,33 56 4189,-27-48-6260,5 9 1163,-1 0 0,-2 2 0,0-1 0,-2 1 0,-2 1 0,8 35 0,-17-63-64,1 0 0,-1-1 1,0 1-1,0-1 0,1 1 0,-1 0 0,-1-1 1,1 1-1,0-1 0,0 1 0,-1 0 1,1-1-1,0 1 0,-1-1 0,0 1 1,1-1-1,-1 1 0,-1 1 0,1-2 2,0 0 0,0-1-1,0 1 1,0 0 0,0-1-1,0 1 1,0-1 0,0 0-1,0 1 1,0-1 0,-1 0-1,1 0 1,0 1 0,0-1-1,0 0 1,0 0 0,0 0-1,-1 0 1,-1-1 0,-3 0 10,0-1 0,0 0 1,1 0-1,-1 0 0,0-1 1,1 0-1,-9-5 0,1-3-15,-1 0 0,1-1 0,1 0 0,0-1 0,1 0 0,-15-23 0,6 3 0,-27-59 0,39 77 10,2 0-1,0-1 0,1 0 1,1 0-1,0 0 0,1-1 1,0 1-1,2-1 0,0 0 1,1 1-1,1-1 0,0 0 1,1 1-1,1-1 0,5-16 1,-6 27 15,0 1 0,1-1 1,-1 0-1,2 1 0,-1 0 1,0-1-1,1 1 1,0 1-1,0-1 0,1 0 1,-1 1-1,1 0 1,0 0-1,0 1 0,7-5 1,-3 4 32,0 0 1,0 0-1,0 1 0,1 1 1,-1-1-1,1 1 0,0 1 1,18-1-1,-5 2-238,-1 2-1,0 0 1,0 1-1,0 2 1,0 0-1,0 1 1,33 15 0,-11-6-4300,-25-10 1002</inkml:trace>
</inkml:ink>
</file>

<file path=ppt/ink/ink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52.881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92 227 3200,'-3'10'5269,"13"19"-3367,-8-24-1844,1 0 0,-1 0 1,1 0-1,1 0 0,-1-1 1,0 1-1,9 6 0,-1-2 65,1-1 0,0-1 0,1 0 1,0-1-1,0 0 0,0-1 0,1-1 0,-1 0 0,1 0 0,0-2 1,0 0-1,0 0 0,1-1 0,-1-1 0,0 0 0,0-1 1,1-1-1,-1 0 0,0-1 0,0 0 0,25-11 0,-18 7 22,1-2-1,-1 0 0,0-2 1,36-24-1,-53 32-125,0 1 0,0-1-1,0 0 1,0-1 0,-1 1-1,0-1 1,0 1 0,0-1-1,0 0 1,0 0 0,-1 0-1,1-1 1,-1 1 0,0-1 0,-1 1-1,1-1 1,-1 1 0,0-1-1,0 0 1,0 0 0,-1 0-1,0 1 1,0-1 0,0 0-1,0 0 1,-1 0 0,0 0-1,0 1 1,0-1 0,-3-6 0,1 5-8,0 0 1,0 0 0,0 1-1,-1-1 1,0 1 0,-1 0-1,1 0 1,-1 0 0,0 1-1,0 0 1,-7-5 0,-3 0 11,0 0 1,-1 1 0,-18-7-1,10 6 10,0 2 0,-1 1 0,1 0 0,-1 2 0,0 1 0,0 1 0,-50 2 0,57 1-12,1 1 0,-1 1-1,1 0 1,-1 1 0,1 1-1,0 0 1,1 1 0,-1 1 0,1 1-1,0 0 1,1 2 0,-18 13 0,31-22-33,0 1 1,0 0-1,0-1 1,1 1-1,-1 0 1,1 0 0,-1 0-1,1 0 1,0 0-1,-1 0 1,1 1 0,0-1-1,1 0 1,-1 1-1,0-1 1,1 0 0,-1 1-1,1-1 1,0 1-1,0-1 1,0 1 0,0-1-1,0 0 1,0 1-1,1-1 1,-1 1 0,1-1-1,0 1 1,0-1-1,-1 0 1,1 0-1,1 1 1,-1-1 0,0 0-1,1 0 1,-1 0-1,4 3 1,0 1-144,1 1 0,1-1 0,-1 0 0,1-1 0,0 1 0,1-1 0,-1-1 0,1 1 0,12 4 0,7-1-546,-1-2 1,1-1-1,1-1 1,-1-1-1,38 0 1,-12-1-537,16 2-683</inkml:trace>
</inkml:ink>
</file>

<file path=ppt/ink/ink97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8.6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155 432 10368,'-1'2'308,"1"-1"0,-1 0-1,1 0 1,0 1 0,-1-1 0,1 0 0,0 1 0,0-1 0,0 0 0,0 1 0,0-1 0,0 0-1,0 1 1,1-1 0,-1 0 0,0 1 0,1-1 0,-1 0 0,1 0 0,-1 1 0,1-1 0,1 2 0,1 1 413,0-1 0,0 0 0,0 1 0,0-1 1,0-1-1,1 1 0,6 4 0,36 13 2591,-1-13-3604,-24-10 352,0 0-1,-1-2 1,0 0-1,0-1 1,30-14-1,-11 2 349,61-38 1,-88 49-368,-1-1 0,1 0 1,-2-1-1,1 0 1,-1 0-1,-1-1 1,1-1-1,-2 1 1,1-1-1,-2-1 1,1 0-1,-2 0 1,0 0-1,0-1 1,-1 0-1,0 0 1,3-18-1,-7 26-35,-1 1 0,1 0 0,-1-1 0,0 1 0,0 0 0,0-1 0,-1 1-1,0 0 1,0-1 0,0 1 0,0 0 0,-1 0 0,1 0 0,-1 0 0,0 0 0,0 0 0,0 0 0,-1 1 0,0-1-1,1 1 1,-1 0 0,0 0 0,-7-6 0,3 2 1,0 0 21,-1 0 0,0 0 0,0 1-1,0 0 1,-1 1 0,1 0-1,-1 0 1,-1 1 0,1 0-1,0 0 1,-1 1 0,-19-3-1,21 4-3,-12-3 24,0 2 0,-1 0 0,1 1 0,-1 1 0,0 1 0,1 1 0,-37 6 0,36-4-44,-1 0 0,1 2-1,0 1 1,0 1-1,1 0 1,-1 2-1,2 0 1,-1 1-1,1 1 1,1 1 0,-31 26-1,42-32-50,-1 1 0,1 0 1,1 0-1,-1 0 0,1 1 0,0 0 0,-6 12 1,11-17-85,-1 0 0,1 0-1,0 0 1,0 0 0,0 0 0,1 0 0,-1 0 0,1 0 0,0 0 0,0 0 0,0 1 0,0-1 0,0 0 0,0 0 0,1 0 0,0 0 0,0 1 0,0-1 0,0 0-1,0-1 1,0 1 0,1 0 0,1 3 0,1-2-134,-1 0-1,0 0 1,1 0-1,0 0 1,0-1 0,0 1-1,1-1 1,-1 0-1,1 0 1,-1-1-1,1 0 1,0 1-1,0-2 1,0 1 0,0 0-1,1-1 1,-1 0-1,0 0 1,1-1-1,6 1 1,10 2-689,62 10-2629</inkml:trace>
</inkml:ink>
</file>

<file path=ppt/ink/ink97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9.3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4 216 7424,'0'2'544,"-1"0"0,0 0 0,1 0 1,-1 0-1,1 0 0,0 0 0,0 0 0,0 0 0,0 1 1,0-1-1,0 0 0,0 0 0,1 0 0,-1 0 1,1 0-1,0 0 0,-1 0 0,1 0 0,2 3 0,2 12 2396,-4-5-2614,1 0 0,0 0 0,1 0 0,1-1-1,0 1 1,0-1 0,1 0 0,0 0 0,1 0-1,9 10 1,-11-15-291,1 0 0,0-1 0,0 0 0,0 0 1,0-1-1,1 1 0,0-1 0,0 0 0,0-1 0,1 1 0,-1-1 0,1-1 0,0 1 0,0-1 0,0 0 0,8 1 0,2-1 122,0 0 0,0-1-1,0-1 1,0-1 0,22-3-1,-25 2-115,0-1-1,-1-1 0,1 0 1,-1-1-1,0 0 0,0-1 1,-1-1-1,1 0 0,-1 0 1,17-16-1,3 1 50,-10 8-17,-1-1 0,-1-1 0,-1 0 0,0-2 0,-1 0 0,25-33 1,-37 44-50,-1 0 0,0 0 0,0 0 0,-1-1 0,0 1 1,0-1-1,-1 0 0,0 0 0,0 0 0,-1-1 0,0 1 1,0-1-1,-1 1 0,0-14 0,-1 18-16,0 1 1,0 0-1,0 0 0,0 0 0,-1 0 0,1-1 1,-1 1-1,0 0 0,0 0 0,0 0 0,0 0 1,-1 0-1,1 1 0,-1-1 0,0 0 0,-2-2 1,0 1 5,-1 0 1,0 1 0,1 0 0,-1 0-1,-1 0 1,-9-4 0,7 4-2,-1-1-4,0 0 0,-1 1 0,0 0 1,0 1-1,0 0 0,0 1 0,0 0 0,0 0 0,-1 1 0,1 1 0,0-1 0,0 2 1,0-1-1,-12 5 0,-1-2 3,-4 1-46,0 1-1,0 2 0,1 0 0,0 2 0,1 1 0,0 0 0,0 2 0,2 1 0,-1 1 0,-20 19 0,28-22-159,0 1 0,2 1 0,-24 27 0,33-34-35,-1 1-1,1 0 1,0 0-1,1 0 0,0 1 1,0 0-1,1-1 1,0 1-1,-4 19 1,7-25 42,-1 0 1,1 1 0,0-1 0,0 0 0,0 1 0,0-1 0,1 0 0,-1 0 0,1 1 0,0-1-1,0 0 1,0 0 0,0 0 0,0 0 0,1 0 0,0 0 0,-1 0 0,1-1 0,0 1 0,0 0-1,1-1 1,-1 0 0,0 1 0,1-1 0,0 0 0,-1 0 0,6 2 0,-8-4 149,40 31-3440</inkml:trace>
</inkml:ink>
</file>

<file path=ppt/ink/ink97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59.67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 0 4864,'-1'0'237,"0"0"1,0 0-1,0 0 1,0 0-1,0 1 1,0-1-1,0 0 1,0 0-1,0 1 1,1-1-1,-1 1 1,0-1-1,0 1 1,0-1-1,1 1 1,-1-1-1,0 1 1,0 0-1,1-1 1,-1 1-1,0 0 1,1-1-1,-1 1 1,1 0-1,-1 0 1,1 0-1,0 0 1,-1-1-1,1 1 1,0 0-1,-1 0 1,1 0-1,0 0 1,0 1-1,-9 41 5479,8-37-6049,-9 69 3095,0 87-1,6-81-3036,0 10 1001,3 1-1,13 100 0,-3-106 38,25 106-1,-28-162-870,2-1 0,2-1 0,0 0 0,2 0 0,1-1 0,1 0 0,26 36 1,-37-60-143,-1 1 1,1 0 0,1-1 0,-1 0 0,1 0 0,-1 0 0,8 4 0,-10-6 38,1 0 0,-1-1 1,0 1-1,1-1 1,-1 0-1,0 1 0,1-1 1,-1 0-1,1 0 0,-1 0 1,0 0-1,1 0 1,-1 0-1,1 0 0,-1 0 1,0 0-1,1-1 0,-1 1 1,0-1-1,1 1 1,-1-1-1,0 1 0,1-1 1,-1 0-1,0 0 0,2-1 1,12-11-3139</inkml:trace>
</inkml:ink>
</file>

<file path=ppt/ink/ink97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0.0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1 273 11264,'0'4'378,"0"-1"0,0 0 0,0 1 1,0-1-1,0 0 0,1 1 0,-1-1 1,1 0-1,0 0 0,0 0 1,0 1-1,0-1 0,1 0 0,-1 0 1,3 2-1,38 41 6662,-15-18-6010,-22-22-990,0 0 1,0-1-1,0 1 1,1-1-1,0 0 0,0-1 1,0 1-1,0-1 1,1-1-1,0 1 1,0-1-1,0 0 0,0-1 1,0 1-1,0-1 1,1-1-1,-1 0 0,12 1 1,-3-3 52,-1 0-1,1-1 1,-1-1 0,0-1 0,0 0-1,0-1 1,0 0 0,-1-1 0,0-1-1,0 0 1,-1-1 0,0-1 0,0 0-1,-1-1 1,0 0 0,-1 0 0,0-1-1,0-1 1,-1 0 0,-1-1 0,0 1-1,9-19 1,-15 23-89,-1-1 0,0 0-1,0 0 1,0 1 0,-1-1-1,0 0 1,-1 0 0,0 0 0,-1 0-1,0 0 1,0 0 0,-1 0-1,0 1 1,0-1 0,-1 0 0,0 1-1,0 0 1,-1 0 0,0 0-1,-9-12 1,9 13-13,-1 1 0,0 0 0,0 0 0,-1 0 0,1 0 0,-1 1 0,0 0-1,-1 0 1,1 1 0,-1-1 0,0 1 0,0 1 0,0 0 0,-1 0 0,1 0 0,-1 1 0,1 0-1,-1 0 1,0 1 0,0 0 0,0 0 0,0 1 0,0 0 0,-10 2 0,4 0-16,1 1 1,-1 1 0,1 1-1,-1-1 1,1 2 0,1 0-1,-1 1 1,1 0-1,0 1 1,1 0 0,0 0-1,0 2 1,-13 14-1,14-13-94,1 1-1,0 0 0,1 1 0,0-1 0,1 2 0,1-1 0,0 1 0,-6 21 0,11-32-71,0 1 1,0 0 0,0 0-1,0 0 1,1 0-1,0 0 1,0-1-1,0 1 1,0 0-1,0 0 1,1 0 0,0 0-1,0 0 1,0-1-1,0 1 1,1 0-1,-1-1 1,1 1-1,0-1 1,0 1-1,0-1 1,0 0 0,1 0-1,-1 0 1,1 0-1,0 0 1,0-1-1,0 1 1,0-1-1,0 0 1,1 0 0,-1 0-1,1 0 1,-1-1-1,5 2 1,26 9-3287</inkml:trace>
</inkml:ink>
</file>

<file path=ppt/ink/ink97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0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37 1 8192,'-1'0'508,"-1"0"1,1 1-1,-1 0 1,1-1-1,-1 1 1,1 0-1,-1 0 1,1-1-1,0 1 1,0 0-1,-1 1 1,1-1 0,0 0-1,0 0 1,0 0-1,0 1 1,0-1-1,1 0 1,-2 3-1,-9 37 4508,11-19-4161,0 0 1,3 23 0,-2-31-306,10 214 769,-7-92-180,6 0 0,39 195 0,-33-263-1032,2 0-1,43 103 1,-60-167-187,1-1-1,0 0 1,-1 0-1,1 1 1,0-1-1,1-1 1,-1 1 0,0 0-1,1 0 1,0-1-1,0 1 1,-1-1-1,1 0 1,1 0 0,2 2-1,-4-4-134,0 1 0,0-1 0,0 0-1,0 0 1,0 1 0,0-1 0,0-1 0,0 1 0,0 0-1,0 0 1,-1-1 0,1 1 0,0-1 0,0 1 0,0-1-1,0 0 1,-1 0 0,1 0 0,0 0 0,-1 0 0,1 0-1,-1 0 1,1-1 0,-1 1 0,1-1 0,-1 1 0,0-1-1,0 1 1,0-1 0,1-2 0,12-19-3540,1 3-212</inkml:trace>
</inkml:ink>
</file>

<file path=ppt/ink/ink97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0.7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9856,'66'14'4864,"28"-14"-5120,-75 0 8063,47 9-7679,-20-2 0,17 2 0,-12-6 0,4 8-1152,-12-2 128,-9-6-1920,-11 1 129</inkml:trace>
</inkml:ink>
</file>

<file path=ppt/ink/ink97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1.0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 1 12288,'-8'24'5439,"8"5"-5043,2-12 1609,-1 8 3872,0 84-2763,25 200-1237,-18-256-2005,3 21 441,3-1 0,23 74 0,-15-79-262,3 0 0,3-2 1,2-1-1,56 86 0,-74-131-506,-7-10 271,0-1 1,1-1 0,0 1-1,8 9 1,-13-17 0,0-1 1,0 1 0,0 0-1,-1 0 1,1 0-1,0-1 1,0 1 0,0 0-1,0-1 1,0 1-1,0-1 1,1 1 0,-1-1-1,0 1 1,0-1-1,0 0 1,0 1-1,0-1 1,1 0 0,-1 0-1,0 0 1,0 0-1,0 0 1,1 0 0,-1-1-1,0 1 1,0 0-1,0-1 1,0 1 0,0 0-1,1-1 1,-1 1-1,0-1 1,0 0 0,0 1-1,0-1 1,-1 0-1,1 0 1,0 0 0,0 1-1,0-1 1,0-1-1,13-15-3571,0 0-107</inkml:trace>
</inkml:ink>
</file>

<file path=ppt/ink/ink97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1.4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11520,'9'7'5759,"53"-14"-5759,-48 2 10368,38 5-10240,-10 0 128,19 5 0,-15-2 0,25 1-512,-19 3 0,-1-18-512,-13 8 0,-5-10-2560,-10 6 0,-3 2-255,-6 1-1</inkml:trace>
</inkml:ink>
</file>

<file path=ppt/ink/ink97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1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1 404 10752,'0'3'339,"0"-1"0,0 0 0,1 1 0,-1-1 0,1 0 0,-1 0 0,1 1 0,0-1 0,0 0 0,0 0 0,0 0 0,0 0 1,1 0-1,-1 0 0,1 0 0,-1-1 0,1 1 0,2 2 0,1 0 455,-1-1 0,1 0 0,0 0-1,1-1 1,-1 1 0,0-1 0,9 2 0,48 8 3256,-5-9-4510,-25-3 604,1-1 0,-1-2 0,0-1-1,40-11 1,-63 13-65,0 0-1,0-1 1,-1 0-1,1-1 1,-1 0-1,1 0 1,-1-1-1,0 0 1,-1 0-1,1-1 1,-1 0-1,0-1 1,-1 1-1,0-1 1,0 0-1,0-1 1,-1 1 0,0-1-1,0 0 1,3-10-1,-4 8-83,-1 0 0,0-1 1,-1 1-1,0 0 0,0-1 0,-1 1 0,-1-1 0,0 0 0,0 1 1,-1-1-1,-1 1 0,0-1 0,0 1 0,-1 0 0,0 0 1,0 0-1,-2 0 0,1 0 0,-1 1 0,0 0 0,-12-15 0,10 15-28,0 0 1,0 1-1,-1 0 0,0 1 0,-1 0 0,0 0 0,0 1 0,0 0 0,-1 1 0,-18-8 0,9 8-8,0 2 1,0 0 0,-1 1-1,1 1 1,-1 1-1,1 1 1,-1 0-1,-22 6 1,31-6-211,1 1 0,-1 1 0,1 0-1,0 0 1,0 1 0,0 0 0,1 0 0,-1 1-1,1 1 1,0 0 0,1 0 0,-1 1 0,1-1-1,0 2 1,1-1 0,0 1 0,-9 13 0,4 19-3013,8 0-214</inkml:trace>
</inkml:ink>
</file>

<file path=ppt/ink/ink97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2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30 6912,'0'-1'136,"-1"0"0,1 0 1,0 0-1,0 1 0,0-1 1,0 0-1,0 0 0,0 0 1,0 0-1,0 0 0,0 0 0,0 0 1,0 0-1,1 0 0,-1 0 1,0 1-1,1-1 0,-1 0 1,1 0-1,-1 0 0,1 1 0,-1-1 1,1 0-1,-1 0 0,1 1 1,0-1-1,-1 0 0,1 1 1,0-1-1,0 1 0,0-1 1,-1 1-1,1-1 0,0 1 0,0 0 1,0-1-1,0 1 0,0 0 1,0 0-1,-1 0 0,1 0 1,0 0-1,0 0 0,1 0 0,54-1 4642,-40 2-3018,-14-1-1623,0 1 0,1-1-1,-1 1 1,0 0 0,0 0 0,0 0-1,0 0 1,0 0 0,-1 0-1,1 0 1,0 1 0,0-1-1,-1 1 1,1-1 0,1 3 0,23 29 1513,-19-23-1370,50 59 1414,-19-23-1197,35 56 0,-37-45-421,-2 2 1,-3 1 0,-3 1 0,38 123 0,-51-131 115,-3 1 0,-2 0 0,5 92-1,-18-91 65,-2 1 0,-3-1 0,-2-1 0,-2 1 0,-3-2 0,-2 0 0,-2-1 0,-28 52 0,-1-16-450,44-83-224,1 0 0,-1 0 0,0 0-1,0 0 1,0-1 0,-1 1-1,1-1 1,-1 0 0,0-1-1,-1 1 1,1-1 0,-11 5 0,-5-2-3316</inkml:trace>
</inkml:ink>
</file>

<file path=ppt/ink/ink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53.8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1 145 3200,'0'-1'61,"1"1"0,-1-1 0,0 0 0,1 1 0,-1-1 0,1 1 0,-1-1 0,1 1 0,-1-1 0,1 1 0,0 0 0,-1-1 0,1 1 0,0 0 0,-1-1 0,1 1 0,0 0 0,-1-1 0,1 1 0,0 0 0,-1 0 0,1 0 0,0 0 0,0 0 0,-1 0 0,1 0 0,0 0 0,-1 0 0,1 0 0,0 0 0,0 1 0,-1-1 0,2 1 0,27 7 1982,-22-1-1804,0 0 0,-1 0 0,1 1 0,-1 0 0,-1 0 0,6 10 0,1 2-269,14 19 744,24 55 1,-50-94-711,0 1-1,0-1 1,1 0-1,-1 1 1,0-1 0,0 1-1,0-1 1,0 0-1,0 1 1,1-1 0,-1 0-1,0 1 1,0-1-1,1 0 1,-1 1 0,0-1-1,0 0 1,1 0-1,-1 1 1,0-1 0,1 0-1,-1 0 1,0 0-1,1 1 1,-1-1 0,0 0-1,1 0 1,-1 0-1,1 0 1,-1 0 0,0 0-1,1 0 1,-1 0-1,0 0 1,1 0 0,7-14 199,0-44 202,-5 34-311,-2 21-94,4-25 56,1 1 1,2 1-1,0-1 0,21-41 0,-26 62-38,1-1 1,0 1-1,1 0 0,0 0 0,-1 0 1,2 0-1,-1 1 0,1 0 0,0 0 1,0 1-1,0-1 0,1 1 0,-1 1 1,1-1-1,0 1 0,0 0 0,0 1 1,1-1-1,-1 2 0,0-1 0,15-1 1,-11 3 52,-1 1 1,1-1-1,0 2 1,-1-1-1,0 2 1,1-1 0,-1 1-1,0 1 1,10 5-1,84 47 464,-102-55-527,17 10 58,0 1 1,0 1-1,-1 1 0,-1 0 0,-1 1 0,0 1 0,-1 1 0,0 0 0,19 30 1,-34-46-52,1 0 0,0 0 0,-1 0 0,1 0 0,-1 0 0,1 0 0,-1 1 0,1-1 0,-1 0 0,0 0 0,0 0 0,0 1 0,1-1 0,-1 0 0,0 0 0,-1 1 0,1-1 0,0 0 0,0 0 0,0 1 0,-1-1 0,1 0 0,0 0 0,-1 0 0,0 0 0,1 0 0,-1 1 0,1-1 0,-2 1 0,1-2-10,0 0-1,0 1 1,1-1 0,-1 0-1,0 0 1,0 0 0,0 0-1,1 0 1,-1 0-1,0 0 1,0 0 0,0 0-1,1 0 1,-1 0-1,0-1 1,0 1 0,0 0-1,1 0 1,-1-1 0,0 1-1,0-1 1,1 1-1,-1-1 1,0 1 0,1-1-1,-1 1 1,1-1 0,-1 1-1,1-1 1,-1 0-1,1 1 1,-1-1 0,1 0-1,0 0 1,-1 1-1,1-1 1,0 0 0,-1 0-1,1 0 1,0-1 0,-2-3-12,0-1 1,1 1 0,0-1 0,0 0-1,0 1 1,1-1 0,-1 0 0,1 1 0,1-1-1,-1 0 1,1 0 0,0 1 0,0-1-1,1 1 1,0-1 0,0 1 0,0-1-1,1 1 1,-1 0 0,1 0 0,0 0 0,5-5-1,-3 3-1,0 1 0,0 0-1,1 1 1,-1-1-1,1 1 1,0 0 0,1 0-1,-1 1 1,1 0 0,0 0-1,0 0 1,0 1-1,1 0 1,-1 1 0,15-4-1,-5 5-10,1 1 0,-1 1 0,0 0 0,0 1 0,0 1 0,0 1 0,0 0 0,0 1-1,-1 1 1,0 0 0,0 1 0,-1 1 0,0 1 0,0 0 0,-1 1 0,0 0 0,-1 1 0,16 17 0,12 7 4,-30-27 47,0 1 1,0 0-1,-1 1 1,0 0-1,-1 1 1,0 0-1,0 0 0,10 21 1,-18-29-89,0 0 0,0 0-1,0 0 1,-1 1 0,0-1 0,0 0 0,0 0 0,0 0-1,0 0 1,0 1 0,-2 2 0,2-4-149,0 0-1,-1-1 1,1 1 0,-1 0-1,1-1 1,-1 1-1,0 0 1,0-1 0,0 1-1,0-1 1,0 0 0,0 1-1,0-1 1,0 0 0,0 1-1,-1-1 1,1 0 0,-1 0-1,1 0 1,-1 0-1,1-1 1,-3 2 0,-22 3-1587</inkml:trace>
</inkml:ink>
</file>

<file path=ppt/ink/ink97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4.2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95 4224,'-10'-5'711,"9"-5"8002,2 0-4804,1 10-3345,-1 0-484,-1 0 0,0 0 0,1 0 0,-1 0-1,1 0 1,-1 0 0,1 0 0,-1 0 0,1 0 0,-1 0-1,1 0 1,-1 0 0,1 0 0,-1 0 0,1 0 0,-1 1 0,1-1-1,-1 0 1,0 0 0,1 0 0,-1 1 0,1-1 0,-1 0-1,0 1 1,1-1 0,-1 0 0,0 1 0,1-1 0,8 20 694,-2 0 0,0 0 1,-1 0-1,-1 1 0,3 30 0,0-10-257,3 27 130,-3 0 0,-2 123 0,-9-151-300,-2-29-137,-3-23-41,-2-20-160,2-1 0,1 0 0,1 0 0,2 0 0,-1-43 0,5 51-27,1 0 1,1 1-1,0-1 1,2 0 0,1 1-1,2 0 1,17-46-1,-19 60 14,1 0-1,1 0 0,0 1 0,0 0 0,0 0 0,2 1 0,-1 0 0,1 0 0,0 0 0,0 1 1,1 1-1,0 0 0,0 0 0,0 1 0,1 0 0,14-4 0,-12 5 0,0 0 1,0 1-1,0 1 0,1 0 1,-1 0-1,1 1 0,-1 1 0,0 0 1,1 1-1,-1 1 0,1 0 1,-1 1-1,24 8 0,-24-6-6,0 0 0,0 2-1,-1-1 1,0 2 0,0-1-1,0 2 1,-1 0 0,-1 0-1,1 1 1,-2 0 0,1 0 0,-1 1-1,-1 1 1,0-1 0,-1 1-1,0 1 1,0-1 0,-2 1 0,0 1-1,0-1 1,-1 0 0,-1 1-1,0 0 1,0 0 0,-2 0-1,0 0 1,-1 0 0,0 0 0,-1 0-1,0 1 1,-1-1 0,-1-1-1,-7 22 1,-10 27-420,0 1-1133,9-21-2798,10-39 1119,1-3-212</inkml:trace>
</inkml:ink>
</file>

<file path=ppt/ink/ink97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4.6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134 214 7552,'7'1'440,"0"-1"0,1 1 0,-1-1-1,0-1 1,1 1 0,-1-1 0,0-1 0,0 1 0,9-4 0,20-15 5912,9 0-2916,-41 19-3391,1-1 1,-1 1-1,0-1 1,1 0-1,-1 0 1,0 0-1,0 0 0,0-1 1,-1 0-1,1 1 1,-1-2-1,1 1 1,-1 0-1,3-5 1,-4 5 22,0 0 0,0 0 0,-1 0 0,1 0 0,-1-1 0,0 1 0,0 0 0,0-1 0,-1 1 0,1-1 1,-1 1-1,0 0 0,0-1 0,0 1 0,0-1 0,0 1 0,-1-1 0,0 1 0,0-1 0,0 1 0,0 0 0,0-1 1,-1 1-1,1 0 0,-1 0 0,0 0 0,0 0 0,0 0 0,0 1 0,0-1 0,-1 1 0,1-1 0,-1 1 0,0 0 1,0 0-1,0 0 0,0 0 0,0 1 0,0-1 0,0 1 0,0-1 0,-1 1 0,1 0 0,0 1 0,-1-1 1,-5 0-1,-6 1 85,0 0 1,-1 1-1,1 1 1,0 1 0,0 0-1,0 1 1,0 0-1,1 1 1,-24 12 0,31-14-68,0 1 1,1 0 0,-1 0 0,1 0 0,0 1-1,1 0 1,-1 0 0,1 1 0,0-1 0,0 1-1,0 0 1,1 1 0,0-1 0,0 1 0,-3 9 0,6-14-69,-4 9 88,0 0-1,0 0 0,1 1 0,1-1 1,0 1-1,1 0 0,0 0 1,1 0-1,0 0 0,1 0 0,0 0 1,1 0-1,0 0 0,1 0 0,0 0 1,1 0-1,1-1 0,0 1 0,0-1 1,1 0-1,0 0 0,1 0 0,0-1 1,15 18-1,-12-17-217,1 0 1,-1-1-1,2 0 1,0-1-1,0 0 0,0-1 1,1 0-1,0-1 1,17 7-1,-18-9-388,0-1 1,1 0-1,0-1 1,0 0-1,0-1 0,0 0 1,0-1-1,0 0 0,0-1 1,0-1-1,16-1 1,15-7-3363</inkml:trace>
</inkml:ink>
</file>

<file path=ppt/ink/ink97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05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1038 10112,'7'-1'4053,"34"-5"-412,-19 3-2659,1-1 1,0-1 0,-1-1 0,30-11-1,3-11-541,-2-3 0,-1-2 0,-2-2 0,-1-2 0,44-44 0,-75 63-280,0-1 1,0-1-1,-2-1 1,-1 0-1,0-1 1,13-27-1,-17 29-103,0-2 0,-1 1 0,-1-1 0,-2-1 0,0 0 0,5-27 0,-10 38-41,0-1 1,-1 0 0,-1 0 0,0 0 0,0 1 0,-1-1 0,-1 0 0,0 0 0,-1 1 0,0-1 0,-1 1 0,0 0 0,-1 0 0,-1 1 0,0-1 0,0 1 0,-1 0 0,-15-18 0,11 16-15,-1 0 0,-1 0 1,1 1-1,-2 1 0,0 0 1,0 1-1,-1 1 0,0 0 0,0 1 1,-1 0-1,0 2 0,-29-9 1,32 12 15,0 0 1,0 0 0,0 2-1,0 0 1,0 0 0,0 1-1,-1 1 1,1 0 0,0 1-1,0 0 1,0 1 0,-17 6-1,16-5 44,0 1-1,0 0 0,1 1 0,0 1 1,0 0-1,0 0 0,1 2 0,0-1 0,1 2 1,0-1-1,-15 18 0,13-15 41,1 1-1,0 1 1,1-1 0,1 2-1,0 0 1,1 0 0,1 0-1,0 1 1,1 1 0,1-1-1,0 1 1,1 0 0,1 0-1,1 1 1,-2 23 0,3 10 160,2 1 0,3-1 0,2 0 0,2 0 0,15 54 0,-5-45-248,2 0-1,3-2 0,2 0 0,3-2 0,2-1 1,2-1-1,3-1 0,50 58 0,-84-111-26,32 33-1855,-31-32 1670,0 0 0,0-1 0,-1 1 0,1-1 0,0 1 0,0-1 0,0 1 0,0-1 0,0 1 0,0-1 0,0 0 0,0 0 0,0 1 1,0-1-1,0 0 0,0 0 0,0 0 0,0 0 0,1 0 0,-1 0 0,0-1 0,0 1 0,0 0 0,0 0 0,0-1 0,0 1 0,0-1 0,-1 1 0,1-1 0,0 1 0,0-1 1,0 1-1,1-3 0,8-8-3793</inkml:trace>
</inkml:ink>
</file>

<file path=ppt/ink/ink97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8.6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777 132 3072,'-27'-22'8787,"4"-2"-5204,17 17-3276,0 1 1,-1-1-1,0 1 1,0 0-1,0 0 1,-1 1-1,1 0 1,-1 0-1,-15-5 1,12 5-52,0 1 0,0 1 0,0 0 0,-1 1 0,0 0 0,1 0 0,-1 1 0,0 1 0,0 0 0,1 1 0,-1 0 0,0 0 0,1 2 0,-1-1 0,-18 8 0,-26 14 597,-101 60 0,141-75-773,0 1-1,0 1 1,1 0-1,0 0 1,1 2-1,1 0 1,0 0-1,0 1 1,1 1-1,-14 23 1,16-17-21,1 1 0,1 0 1,1 1-1,1-1 0,1 1 0,1 1 1,0-1-1,1 37 0,4-44-29,0 0 0,1 0 1,1 0-1,0 0 0,1 0 0,1-1 0,0 0 0,1 0 0,1 0 0,1-1 0,0 0 1,0 0-1,1-1 0,1 0 0,0 0 0,17 14 0,-18-17-54,2-1 0,0-1 0,0 0 0,0 0 1,1-1-1,0 0 0,0-1 0,20 7 0,-2-4-246,-1-1 1,48 6-1,-53-12-458,0-1 1,0-2-1,0 0 0,0-2 0,0 0 0,0-2 0,-1 0 0,44-18 1,-57 20 237,45-14-2709</inkml:trace>
</inkml:ink>
</file>

<file path=ppt/ink/ink97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9.2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526 20 3200,'-1'-1'300,"0"-1"1,0 1 0,0 0-1,0-1 1,-1 1-1,1 0 1,0 0-1,-1-1 1,1 1-1,-1 0 1,0 0-1,1 1 1,-1-1-1,1 0 1,-1 1 0,0-1-1,0 1 1,0-1-1,1 1 1,-1 0-1,0-1 1,0 1-1,0 0 1,0 0-1,1 1 1,-1-1-1,0 0 1,0 1 0,0-1-1,1 1 1,-1-1-1,0 1 1,-2 2-1,-12 3 98,2 1-1,-1 1 1,1 0 0,1 1-1,-1 1 1,2 0-1,-1 1 1,1 0-1,1 1 1,-17 21-1,-22 44 805,4 2 0,-40 91 0,64-125-978,3 0 0,2 2 0,1 0 0,3 0 0,-13 88 0,21-99-171,1-1 0,2 1 1,1 0-1,2 0 0,2-1 1,1 1-1,16 63 0,-14-75-55,1 0 0,1 0-1,1-1 1,2 0-1,0 0 1,1-2 0,1 1-1,30 35 1,-27-41-22,1-2-1,0 0 1,1 0-1,1-2 1,0 0-1,1-2 1,34 15 0,157 41-3630,-154-51 996,-18-3-157</inkml:trace>
</inkml:ink>
</file>

<file path=ppt/ink/ink97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29.5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215 0 8320,'23'36'4096,"-17"26"-3072,-1-49 6271,-16 29-7039,8-13 128,-17 33 0,6-10 0,-41 26-1408,16-16 0,-22 0-1536,15-10 1</inkml:trace>
</inkml:ink>
</file>

<file path=ppt/ink/ink97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0.0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7 366 8576,'-2'3'715,"1"1"0,0-1 0,0 1 0,1-1 1,-1 1-1,1-1 0,0 1 0,0 0 0,0-1 0,0 1 0,1 0 1,-1-1-1,1 1 0,2 4 0,16 52 1481,-18-58-2426,4 9 316,-1 0 0,2-1 1,0 0-1,0 0 0,0 0 0,1-1 1,1 0-1,0-1 0,0 1 1,0-1-1,1-1 0,1 0 1,-1 0-1,1-1 0,0 0 0,0 0 1,1-1-1,0-1 0,0 0 1,0 0-1,15 2 0,-8-2 31,0 0 0,1-2-1,0 0 1,-1-1-1,1-1 1,0 0 0,-1-2-1,1 0 1,-1-1-1,0-1 1,0-1 0,0-1-1,0 0 1,25-13 0,-20 5-48,0-2 0,-1 0 1,-1-1-1,-1-1 0,0-1 1,-1-1-1,22-31 0,-33 40-57,-1-1-1,0 1 1,-1-1 0,0 0-1,-1-1 1,-1 1 0,1-1-1,-2 0 1,0 0 0,2-21-1,-4 22-11,0 1 0,0-1 0,-2 0 0,1 0 0,-1 0 0,-1 0 0,0 0 0,-1 0 0,0 1 0,-1 0 0,-6-14 0,8 17-6,-1 1-1,-1 0 1,0 0 0,0 0-1,0 0 1,0 1-1,-1-1 1,0 1 0,-1 1-1,1-1 1,-1 1-1,0 0 1,-1 0 0,1 0-1,-1 1 1,0 0-1,0 1 1,0-1 0,-10-2-1,5 1-11,0 1 0,-1 0 0,1 1 0,-1 0 0,1 1 0,-1 1 0,0 0 0,0 1 0,0 0 0,1 1 0,-1 0 0,0 1 0,-18 5 0,27-6 14,-17 3-79,1 1 0,0 0 0,0 2 0,0 1 0,1 0 0,0 1 1,1 1-1,-25 18 0,31-20-104,0 0 1,1 2 0,-1-1 0,2 1 0,-1 1 0,2 0-1,-1 0 1,1 1 0,1 0 0,-11 23 0,14-28-134,1 1 0,1 0 0,-1 0 0,1 0 0,1 1 0,-1-1 0,1 1 0,1 0 0,0-1 0,0 1 0,1 0 0,0 0 0,2 16 0,-2-19 33,1 0 1,0-1-1,0 1 1,0-1-1,1 1 1,0-1 0,0 0-1,0 1 1,1-1-1,-1 0 1,1-1-1,1 1 1,-1 0-1,1-1 1,-1 0-1,1 0 1,0 0-1,1 0 1,-1-1-1,5 4 1,36 33-2679</inkml:trace>
</inkml:ink>
</file>

<file path=ppt/ink/ink97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0.5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29 2432,'-1'-10'-777,"1"-6"4281,2 14 928,1 17-1309,2 37 1110,-7 30-4103,0-26 1352,15 192 2772,-3-102-3110,10 222 690,-13-219-1562,19 211 267,-25-348-512,2 0 0,-1 0 0,2 0 0,5 13 0,-9-24-161,1 1-1,-1 0 1,1 0-1,0-1 1,-1 1-1,1 0 1,0-1-1,0 1 1,0-1 0,1 1-1,-1-1 1,0 0-1,1 1 1,-1-1-1,0 0 1,1 0-1,-1 0 1,1 0-1,0 0 1,-1 0-1,1 0 1,0-1-1,-1 1 1,1-1-1,0 1 1,0-1-1,0 0 1,0 1-1,-1-1 1,1 0-1,0 0 1,0 0-1,3-1 1,14-5-3088</inkml:trace>
</inkml:ink>
</file>

<file path=ppt/ink/ink97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1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6272,'24'9'5653,"-22"-8"-5337,0-1 0,0 0 1,0 1-1,0 0 0,0-1 0,0 1 1,0 0-1,0 0 0,-1 0 0,1 0 0,0 0 1,-1 0-1,1 1 0,-1-1 0,1 1 1,1 1-1,22 30 737,37 35 1,-4-4-1263,120 145 1511,-132-151-933,-3 2 0,-2 1 1,-3 3-1,45 102 1,-72-139-201,-1 2 1,-1-1 0,-2 1 0,-1 0 0,-1 1-1,-1-1 1,-2 1 0,0 0 0,-3 0-1,0-1 1,-2 1 0,-1 0 0,-13 47 0,5-39-53,-1 0 1,-2-1-1,-1-1 1,-26 42-1,27-56-1028,0-1 0,-1 0 0,-1-1 0,-25 22 0,13-17-2183</inkml:trace>
</inkml:ink>
</file>

<file path=ppt/ink/ink97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1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650 77 7680,'-6'-8'1059,"6"7"-896,-1-1-1,0 1 1,0-1-1,0 1 0,0-1 1,0 1-1,0 0 1,0-1-1,0 1 1,0 0-1,-1 0 0,1 0 1,0 0-1,-1 0 1,1 0-1,-1 1 0,1-1 1,-1 0-1,0 1 1,1-1-1,-1 1 0,0-1 1,1 1-1,-3 0 1,-11-5 4139,-10-10-4229,21 13 437,-4-2-341,-1 0 0,-1 1 0,1 0 0,0 1 0,-1 0 0,0 0 0,1 1 0,-1 0 0,0 1 0,1 0 0,-1 0 1,0 1-1,0 0 0,-14 5 0,-3 1 349,0 2 0,0 2 0,-34 18 0,38-16-288,2 2 0,-1 1 1,2 1-1,0 0 1,1 1-1,1 2 0,1 0 1,0 0-1,-15 27 1,25-39-165,1 2 1,0-1 0,0 1-1,1 0 1,0 0 0,1 0-1,0 1 1,0-1 0,1 1-1,1 0 1,0 0 0,0 0-1,1 1 1,1-1 0,0 15-1,3-9-67,0-1 0,1 1 0,0 0-1,2-1 1,0 0 0,0 0 0,2-1 0,0 0 0,1 0-1,0-1 1,1 0 0,0 0 0,2-1 0,-1-1-1,2 0 1,-1 0 0,28 17 0,-19-15-419,1-1 1,0-1-1,1-1 1,0-2-1,1 0 1,0-1-1,1-1 1,-1-2-1,1 0 0,0-2 1,45 1-1,4-4-4443,-49 0 1919</inkml:trace>
</inkml:ink>
</file>

<file path=ppt/ink/ink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54.9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1 158 1152,'-1'-2'139,"1"0"1,0 0 0,0 0-1,1 0 1,-1 0-1,0 0 1,1 0-1,-1 0 1,1 0-1,-1 0 1,1 0-1,0 0 1,0 1-1,0-1 1,0 0-1,0 1 1,0-1-1,1 1 1,-1-1 0,0 1-1,1-1 1,-1 1-1,1 0 1,0 0-1,-1 0 1,1 0-1,0 0 1,0 0-1,0 0 1,-1 1-1,1-1 1,0 0-1,0 1 1,0 0-1,0-1 1,0 1-1,0 0 1,0 0 0,3 1-1,1-1 32,0 1 1,0 0-1,0 0 0,0 0 0,0 1 1,0 0-1,-1 0 0,1 0 1,-1 1-1,0 0 0,1 0 0,4 4 1,15 16 313,-1 1 0,-1 1 1,23 35-1,-37-50-338,-6-6-83,1 0 0,-1 0 1,0 0-1,0 1 0,0-1 0,-1 1 1,0 0-1,4 9 0,-7-15-53,-1 1 0,1-1 1,0 1-1,0-1 0,-1 1 0,1-1 0,0 0 0,0 0 0,0 1 0,0-1 0,0 0 0,0 0 1,0 0-1,0 0 0,1 0 0,-1 0 0,0 0 0,0-1 0,1 1 0,-1 0 0,1 0 0,-1 0 0,1-1 1,-1 0-1,1-9-17,0 0 1,0 0 0,1 0-1,0 0 1,1 0 0,1 0-1,-1 1 1,2-1 0,-1 1-1,7-13 1,-1 4-13,1 1 0,1-1 0,1 2-1,19-25 1,-27 37 13,1 1-1,-1-1 0,1 0 1,0 1-1,0 0 0,0 0 1,1 1-1,-1-1 0,1 1 1,0 1-1,0-1 0,0 1 1,0 0-1,0 0 0,1 0 1,-1 1-1,1 0 0,-1 1 1,0-1-1,1 1 0,-1 0 1,1 1-1,-1 0 0,1 0 1,-1 0-1,0 1 0,1-1 1,-1 2-1,0-1 0,0 1 1,9 5-1,-1 0 64,-1 1 0,1 1-1,-1 0 1,-1 1 0,0 0 0,-1 1-1,0 0 1,0 1 0,-1 0 0,-1 0 0,11 22-1,-16-27-39,-3-5-16,-1-1 0,1 0-1,1 1 1,-1-1 0,0 0 0,0 0 0,1 0-1,-1 0 1,1 0 0,0 0 0,-1-1-1,1 1 1,4 2 0,-4-5 4,-1 1 1,1-1-1,0 0 1,-1-1-1,1 1 1,-1 0-1,0 0 1,1-1-1,-1 1 1,0 0-1,1-1 1,-1 1-1,0-1 1,0 0-1,0-1 1,2-1 17,11-15 39,1 1 1,1 0 0,1 1-1,0 1 1,33-24-1,-44 36-57,1 1 0,-1-1-1,1 1 1,0 0 0,0 0-1,0 1 1,0 0 0,0 0-1,0 1 1,1 0 0,-1 0-1,0 0 1,1 1 0,-1 0-1,1 1 1,-1 0 0,0 0-1,0 0 1,1 1 0,-1 0 0,0 1-1,11 5 1,5 6 213,-2 1 0,1 1 1,-2 0-1,0 2 0,24 28 1,-17-19 107,-7-7-136,-1 0 1,0 2 0,17 26-1,-8 8-2216,-28-56 1967,1 1 0,-1-1-1,0 0 1,1 1 0,-1-1 0,0 0 0,0 1 0,1-1 0,-1 0-1,0 1 1,0-1 0,0 0 0,0 1 0,0-1 0,1 1 0,-1-1-1,0 0 1,0 1 0,0-1 0,0 1 0,0-1 0,0 0 0,0 1-1,0-1 1,0 1 0,0-1 0,-1 0 0,1 1 0,0-1-1,0 1 1,0-1 0,0 0 0,-1 1 0,1-1 0,0 0 0,0 1-1,-1-1 1,1 0 0,0 1 0,0-1 0,-1 0 0,1 0 0,0 1-1,-1-1 1,1 0 0,-1 0 0,1 0 0,0 1 0,-1-1-1,1 0 1,-1 0 0,1 0 0,0 0 0,-1 0 0,1 0 0,-1 0-1,1 0 1,0 0 0,-1 0 0,1 0 0,-1 0 0,-25-11-1862</inkml:trace>
</inkml:ink>
</file>

<file path=ppt/ink/ink97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2.2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32 6272,'19'-16'3072,"38"4"-640,-43 8 4223,29 4-6399,-11 0 0,5 7 0,-8 2 128,8 18-896,-3-8 128,3 10-1024,-8-15 129,-1-5-1153,-5-6 0</inkml:trace>
</inkml:ink>
</file>

<file path=ppt/ink/ink97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2.5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40 9 7936,'0'-1'133,"-1"0"-1,1 1 1,-1-1 0,0 1 0,1-1-1,-1 0 1,0 1 0,1 0 0,-1-1-1,0 1 1,0-1 0,1 1 0,-1 0-1,0-1 1,0 1 0,0 0 0,1 0-1,-1 0 1,0 0 0,0 0 0,0 0-1,0 0 1,1 0 0,-1 0 0,0 0-1,0 0 1,0 0 0,0 1 0,1-1-1,-1 0 1,0 1 0,0-1 0,1 1-1,-1-1 1,0 0 0,0 1 0,1 0-1,-1-1 1,1 1 0,-1-1 0,0 1-1,1 0 1,-1-1 0,1 1 0,0 0-1,-1 1 1,-1 3 752,1 1 1,0 0-1,0-1 1,0 1-1,1 0 0,0 6 1,0 266 1674,-1-174-2701,4 106 1092,3-117-1392,4-1 1,38 163-1,-38-230-992,-8-22 879,-1 0 0,0 0-1,0 0 1,0 0 0,0 0-1,0 1 1,0-1 0,0 6 0,-1-2-2390</inkml:trace>
</inkml:ink>
</file>

<file path=ppt/ink/ink97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2.9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7 8704,'-2'-6'2397,"4"9"1332,4 19 1302,27 561-209,12-200-4396,-36-286-1556,-8-88 483,-1 0-1,0 0 1,-1-1 0,0 1 0,-1 0 0,1 0 0,-2-1-1,-3 12 1,-3-11-2382,-1-3-64</inkml:trace>
</inkml:ink>
</file>

<file path=ppt/ink/ink97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3.4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0 201 6016,'0'-5'111,"1"1"0,-1-1 0,1 1 0,0-1 0,0 1 1,1-1-1,-1 1 0,1-1 0,0 1 0,0 0 0,1 0 0,-1 0 0,1 0 0,-1 1 1,1-1-1,1 1 0,-1-1 0,0 1 0,1 0 0,7-5 0,-8 5-55,15-9 533,0 1-1,0 1 1,1 0-1,0 2 1,1 0 0,0 1-1,30-7 1,-20 6 249,-7 2-599,0 1 1,0 1 0,1 1-1,0 2 1,-1 0 0,34 4 0,-15 1 103,-1 2 1,62 19 0,-74-16 65,-1 2 1,-1 0 0,1 2-1,36 24 1,-46-24-297,0 0 0,0 1 0,-2 1 1,1 1-1,-2 0 0,0 1 0,-2 0 1,1 1-1,-2 1 0,-1 0 0,0 1 0,16 41 1,-22-47-148,-1 1 1,-1-1 0,0 1-1,0 0 1,-1 0 0,-1 0-1,-1 0 1,0 0 0,-3 15-1,1-18 7,0-1 0,-1 0 1,0 0-1,-1 0 0,-1 0 0,1 0 0,-2-1 0,1 0 0,-2 0 1,1-1-1,-1 1 0,-14 13 0,1-5 104,0-1 1,0-1-1,-2-1 0,0 0 1,0-2-1,-1-1 0,-34 13 1,31-16 85,-139 43 871,141-46-766,-1-2 0,0-1 1,0-1-1,-46-1 0,53-3 74,18 2 228,45 7 566,136 45 166,-164-46-1240,0 1 1,-1 1 0,0 1 0,0 0 0,-1 1 0,0 0-1,-1 2 1,0-1 0,-1 2 0,0 0 0,20 26 0,-6-1-28,-2 2 1,-1 0-1,24 58 1,-45-91-46,0 0 1,0-1 0,1 1 0,0-1-1,0 0 1,1 0 0,0-1 0,0 1-1,0-1 1,1 0 0,-1-1 0,1 1-1,10 5 1,-13-9-213,1 0 1,-1 1-1,1-1 0,-1-1 0,1 1 0,-1-1 0,1 1 1,0-1-1,-1 0 0,1 0 0,0-1 0,-1 1 1,1-1-1,-1 0 0,1 0 0,-1 0 0,1 0 0,-1 0 1,1-1-1,-1 0 0,0 1 0,0-1 0,0-1 1,0 1-1,0 0 0,-1-1 0,1 1 0,-1-1 1,3-3-1,22-28-3000,-3 2-105</inkml:trace>
</inkml:ink>
</file>

<file path=ppt/ink/ink97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4.0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3 117 3456,'1'-9'662,"-1"7"-374,0 0 0,1 0 0,-1 0 0,1 0 0,-1 0 0,1 0 0,-1 0 0,1 1-1,0-1 1,0 0 0,2-2 0,2-2 727,0 0 0,1 0 0,-1 0 0,2 1 0,-1 0 0,0 1 0,13-8 0,-8 7-422,-1 0 1,1 1 0,1 0-1,-1 0 1,14-1-1,-18 3-395,2 0-1,-1 1 0,0 1 0,0-1 1,0 1-1,0 1 0,0-1 0,0 1 1,0 1-1,0-1 0,0 2 0,0-1 1,0 1-1,-1 0 0,1 0 0,-1 1 0,9 6 1,-11-6-100,-1 1 0,0-1 0,0 1 0,-1-1 0,1 1 0,-1 0 0,0 1 0,0-1 0,-1 0 0,0 1 0,0 0 0,0-1 0,0 1 0,1 11 0,-2-1 79,0 0-1,-1 0 0,-3 30 1,1-30-99,0 0 0,-1-1 1,-1 1-1,-1-1 1,0 0-1,-1 0 0,0-1 1,-10 17-1,2-11-48,0 0-1,-2 0 1,0-2-1,-26 24 1,31-32-21,-57 48 8,63-54-17,0 0 0,0-1-1,-1 0 1,1 0-1,-1-1 1,0 1-1,1-1 1,-1-1 0,0 1-1,0-1 1,-11 1-1,15-1 13,1-1 1,-1 0-1,1-1 0,-1 1 0,0 0 1,1 0-1,-1-1 0,1 1 0,0-1 1,-1 1-1,1-1 0,-1 0 0,1 1 1,0-1-1,-1 0 0,1 0 0,0 0 0,0 0 1,0 0-1,0 0 0,0 0 0,0-1 1,0 1-1,0 0 0,0 0 0,0-1 1,1 1-1,-1-1 0,1 1 0,-1 0 1,1-1-1,-1 1 0,1-3 0,0 3 4,0 0-1,0 0 1,0 0-1,0 0 0,0 0 1,0 0-1,1 0 1,-1 0-1,0 0 1,1 0-1,-1 1 1,1-1-1,-1 0 1,1 0-1,-1 0 0,1 0 1,-1 1-1,1-1 1,0 0-1,0 1 1,1-2-1,-1 1 2,1 0 0,0 1-1,0-1 1,0 0 0,0 1 0,0-1-1,0 1 1,-1 0 0,1-1 0,0 1-1,0 0 1,0 0 0,0 0 0,0 1-1,3-1 1,10 5 197,0 0 0,0 1 0,0 1 0,-1 0 0,0 1 0,-1 0 0,1 1 1,-2 1-1,20 17 0,40 28 354,32 5-1576,-44-35-2297,-52-23 1915,1 0 0,-1 0 0,1-1 0,14 1 0,-2-2-2343</inkml:trace>
</inkml:ink>
</file>

<file path=ppt/ink/ink97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4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532 47 3712,'-3'-43'3264,"3"40"-960,0 3-1472,-15 7 1728,-14 16-1515,1 2 0,1 0 1,1 2-1,1 1 0,-37 54 0,21-11-415,-127 244 1428,146-259-1751,3 1-1,2 0 1,-8 61-1,22-103-252,-6 32 155,3 1 0,2 1 0,1-1 1,8 85-1,-1-83-17,2-1 0,3 0 0,28 94 0,-24-109-159,1-1 0,2-1-1,1 0 1,2-1 0,1-1 0,1 0 0,1-2 0,2-1 0,1-1 0,41 35 0,-55-51-87,0 0-1,1 0 0,1-1 1,-1-1-1,1 0 0,1 0 1,-1-2-1,1 0 0,1 0 1,-1-1-1,1-1 0,0 0 1,-1-1-1,2-1 0,18 1 1,-28-3-11,3-1-243,-1 1 0,0 0-1,1 0 1,-1 1 0,0 0-1,0 0 1,0 1 0,0 0-1,0 1 1,13 6 0,-20-9 215,-1 0 1,0 0 0,1 0-1,-1 0 1,1 0-1,-1 0 1,0 1 0,1-1-1,-1 0 1,0 0-1,1 0 1,-1 1 0,0-1-1,1 0 1,-1 0 0,0 1-1,0-1 1,1 0-1,-1 1 1,0-1 0,0 0-1,1 1 1,-1-1-1,0 0 1,0 1 0,0-1-1,0 0 1,0 1 0,0-1-1,1 1 1,-1-1-1,0 0 1,0 1 0,0-1-1,0 1 1,0-1-1,-1 0 1,1 1 0,0-1-1,0 1 1,0-1 0,0 0-1,0 1 1,-1 1-344,0 7-2508</inkml:trace>
</inkml:ink>
</file>

<file path=ppt/ink/ink97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5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129 292 7936,'-1'-1'197,"0"0"1,-1 0-1,1 1 0,0-1 1,-1 1-1,1 0 1,-1-1-1,1 1 0,0 0 1,-1 0-1,1 0 1,-1 0-1,1 0 1,-1 0-1,1 0 0,0 0 1,-1 0-1,1 1 1,-1-1-1,1 1 0,0-1 1,-1 1-1,1-1 1,0 1-1,0 0 1,-1 0-1,1 0 0,0-1 1,0 1-1,0 0 1,0 0-1,-1 2 0,0 1 417,-1 1-1,1 0 1,0-1-1,0 1 0,1 0 1,-1 0-1,1 0 0,0 0 1,0 8-1,0 57 3106,6-22-4449,-3-33 886,2 0-1,0 0 1,1-1 0,1 1 0,0-1 0,1-1 0,0 1 0,1-1 0,0-1 0,1 1-1,1-1 1,16 16 0,-18-22-117,-1 0 0,1 0 0,0 0 0,0-1 0,0-1 0,1 1 0,0-1 0,-1-1 0,2 0 0,-1 0 0,0-1 0,0 0 0,1 0 0,0-1 0,-1 0 0,1-1 0,-1 0 0,1-1 0,-1 0 0,1 0 0,-1-1 0,1 0 0,-1-1 0,0 0 0,0 0 0,0-1 0,0 0 0,13-9 0,-1-3-20,0 0-1,-1-1 1,-1-1 0,-1-1-1,0 0 1,-1-2 0,15-23-1,-24 29-15,0 0-1,0-1 0,-2 1 1,0-1-1,0-1 0,-2 1 1,0-1-1,2-23 1,-3 23-6,-1 0 1,-1 1-1,-1-1 1,0 0 0,-1 0-1,-1 1 1,0-1 0,-7-19-1,7 27-11,0 1 0,-1-1 0,0 1-1,0 0 1,-1 0 0,0 1 0,-1-1-1,0 1 1,0 0 0,0 0 0,-1 0 0,0 1-1,0 0 1,-1 0 0,0 1 0,0 0-1,-8-5 1,4 3-5,0 0-1,0 1 0,0 1 1,-1 0-1,0 0 0,1 2 1,-2-1-1,1 1 0,0 1 1,-1 0-1,1 1 0,-1 0 1,-13 1-1,2 2-41,0 1 0,1 1 1,0 0-1,0 2 0,-38 15 0,45-15 6,0 1 0,0 1 0,0 1 0,1 0 0,1 1 0,-1 0 0,-12 13 0,20-16-10,0 0 1,0 1-1,1 0 0,0 0 1,0 1-1,1 0 1,0 0-1,1 0 1,0 0-1,0 1 0,1 0 1,-4 14-1,7-20 12,-1 1-1,0-1 1,1 0-1,0 1 1,0-1-1,0 1 1,1-1 0,-1 0-1,1 1 1,0-1-1,1 0 1,-1 0-1,1 0 1,-1 0-1,1 0 1,0 0-1,1 0 1,-1 0-1,1-1 1,-1 1-1,1-1 1,0 0 0,0 0-1,1 0 1,3 3-1,3 0-92,0 0 0,1 0-1,0-1 1,-1 0 0,2-1 0,-1 0 0,19 3-1,-13-4-72,0 0-1,-1-2 1,1 0-1,0-1 1,0 0 0,0-2-1,24-4 1,3-5-458,56-21 0,-86 27 608,151-63-1010,-55 20 1112,-108 47 27,0 0 0,0 0-1,0 0 1,1 0-1,-1 0 1,0 1-1,0-1 1,1 1-1,-1-1 1,1 1 0,-1 0-1,0 0 1,1 0-1,-1 0 1,0 0-1,1 1 1,-1-1-1,0 1 1,1-1 0,-1 1-1,0 0 1,3 1-1,-4 0 31,1 0 0,-1 0 0,0 0 0,0 0 0,0 0 0,-1 0 0,1 1 0,0-1 0,-1 0 0,1 0 0,-1 1 0,0-1 0,0 0 0,0 0 0,0 1 0,0-1 0,0 0 0,-1 1 0,1-1 0,-1 0 0,-1 4 0,-10 42 1102,4-16-156,-7 53-1,14-75-909,0-1 1,1 0-1,1 1 0,-1-1 0,1 0 0,1 1 0,0-1 0,0 0 0,1 0 0,5 11 0,-4-10-55,2 0-1,-1-1 1,2 0 0,-1 0-1,1-1 1,0 0-1,1 0 1,0 0 0,0-1-1,0-1 1,1 1-1,0-1 1,1-1 0,16 9-1,-7-7-386,-1-1-1,1-1 1,0 0 0,0-1-1,1-1 1,-1-1 0,29-1-1,41 4-5187,-49-1 2177</inkml:trace>
</inkml:ink>
</file>

<file path=ppt/ink/ink97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6.1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166 4 6784,'14'-3'3328,"9"13"-512,-14-10 3327,-9 23-5631,0-7 128,-9 39 0,0-19 128,-24 46-1408,4-23 128,-45 44-1920,17-18 129</inkml:trace>
</inkml:ink>
</file>

<file path=ppt/ink/ink97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7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 0 7168,'-1'0'133,"1"0"-1,-1 0 1,0 0 0,0 0 0,0 0 0,1 1-1,-1-1 1,0 0 0,1 0 0,-1 1 0,0-1-1,0 0 1,1 1 0,-1-1 0,0 1-1,1-1 1,-1 1 0,1-1 0,-1 1 0,1-1-1,-1 1 1,1 0 0,-1-1 0,1 1 0,-1 0-1,1 0 1,-4 28 2795,18 44 485,-7-42-3206,30 296 1585,-7-47-214,20 121-852,-47-372-666,1-5 57,4-45-166,-4-4-56,0-1-18,2 0 1,0 1-1,1 0 0,21-46 0,-25 64 115,1 0-1,1 1 1,-1 0 0,1-1-1,0 2 1,1-1-1,-1 0 1,1 1-1,0 0 1,1 1-1,-1-1 1,1 1-1,0 0 1,0 1-1,0 0 1,0 0 0,1 0-1,-1 1 1,1 0-1,13-1 1,-7 2 24,1 0 0,0 1 1,-1 0-1,1 2 0,0 0 1,17 4-1,84 28-31,-95-27 22,15 6 45,-1 2-1,0 1 0,-2 2 0,56 37 0,-80-49-6,0 1-1,-1 0 0,1 0 1,-1 1-1,10 12 0,-15-16-8,0 0 0,-1 1 0,1-1 0,-1 1-1,0-1 1,0 1 0,0 0 0,-1 0 0,0 0 0,0 0 0,0 0 0,-1 0-1,1 6 1,-2-8-15,1 1 0,-1-1 0,0 0 0,0 1 0,0-1 0,0 0 0,0 0 0,-1 0 0,0 0 0,0 0 0,0 0 0,0 0 0,0 0 0,0-1 0,0 1 0,-1-1 0,0 0 0,1 0 0,-1 1 0,0-2 0,0 1 0,-6 2 0,-8 5 63,0-2-1,-36 11 1,32-11-50,-46 15 59,0-2 0,-124 18-1,163-34-258,0-2-1,0-1 1,0-1-1,0-1 1,0-2-1,0 0 1,0-2 0,1-2-1,-47-16 1,71 23 28,1-1 0,0 0 0,-1 0 0,1 0 0,0 0 0,0 0 0,0 0 0,0-1 1,0 1-1,0-1 0,0 1 0,0-1 0,0 0 0,1 1 0,-1-1 0,1 0 0,-1 0 0,1 0 1,0-1-1,0 1 0,0 0 0,0 0 0,0-1 0,0 1 0,1 0 0,-1-1 0,1-2 0,-4-20-2677</inkml:trace>
</inkml:ink>
</file>

<file path=ppt/ink/ink97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7.67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6656,'0'1'134,"0"0"0,0-1-1,0 1 1,0 0 0,0-1 0,0 1 0,0-1 0,0 1 0,1 0 0,-1-1 0,0 1-1,0-1 1,1 1 0,-1 0 0,0-1 0,0 1 0,1-1 0,-1 1 0,1-1 0,-1 1 0,1-1-1,-1 1 1,1-1 0,-1 0 0,1 1 0,-1-1 0,1 0 0,-1 1 0,1-1 0,-1 0-1,1 0 1,1 1 0,31 13 4519,-13-6-2951,9 10-1083,0 1-1,-2 2 1,0 1 0,29 31 0,-46-43-769,55 58 619,-4 4 0,90 133 1,-151-204-470,26 36 70,-3 2 0,-1 0 0,-1 1 0,-3 1 0,-1 1 0,11 46 0,-14-45-13,-3 1 0,-1 0 0,-2 1 0,-2-1 0,-2 1 0,-2 0 0,-2 1-1,-6 44 1,-2-41-55,-2 1-1,-28 83 1,27-103-703,-1-2 0,-2 1-1,0-2 1,-2 0 0,-35 46 0,-5-12-2136</inkml:trace>
</inkml:ink>
</file>

<file path=ppt/ink/ink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2.696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709 0 2176,'-9'2'403,"1"0"1,0 0-1,0 1 1,0 0-1,0 0 0,0 1 1,1 0-1,0 1 1,-10 7-1,-24 12 448,28-17-708,1 0 0,-1 1-1,2 0 1,-1 1 0,1 1-1,0 0 1,-16 19 0,-60 92 943,32-39-263,48-73-745,-28 36 254,2 1 1,2 2-1,-38 81 1,35-46 24,3 2 0,-27 124 1,47-153-159,2 1 1,3 0-1,3 0 0,6 112 1,0-147-132,1-1 0,1 0-1,1-1 1,0 1 0,2-1 0,17 33 0,-8-22 37,2-1 0,0-1 1,33 36-1,-47-60-126,0 0-1,0 0 1,1 0 0,-1-1 0,1 0-1,11 6 1,-16-9-93,0 0 0,0-1 0,1 1-1,-1 0 1,0-1 0,1 1 0,-1-1 0,0 0 0,1 1 0,-1-1-1,1 0 1,-1 0 0,1 0 0,-1 0 0,1 0 0,-1 0 0,0 0-1,1-1 1,-1 1 0,1 0 0,-1-1 0,0 1 0,1-1 0,-1 0-1,0 1 1,1-1 0,-1 0 0,0 0 0,0 0 0,0 0 0,0 0-1,0 0 1,0 0 0,0 0 0,0 0 0,0 0 0,0 0 0,-1-1 0,2-1-1,4-11-1591,4 2-86</inkml:trace>
</inkml:ink>
</file>

<file path=ppt/ink/ink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00.20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162 297 1536,'0'-1'112,"0"1"0,0-1 0,-1 1 0,1 0-1,0-1 1,0 1 0,0 0 0,0-1 0,-1 1 0,1 0 0,0-1 0,0 1 0,0 0 0,-1-1 0,1 1-1,0 0 1,-1 0 0,1-1 0,0 1 0,-1 0 0,1 0 0,0 0 0,-1-1 0,1 1 0,0 0 0,-1 0-1,1 0 1,0 0 0,-1 0 0,1 0 0,-1 0 0,1 0 0,0 0 0,-1 0 0,-9 16 1368,6-9-1344,1 1 1,-1-1-1,2 1 0,-1 0 0,1 0 0,0-1 1,0 2-1,1-1 0,0 0 0,1 0 0,0 0 1,0 0-1,0 0 0,1 1 0,1-1 0,-1 0 1,1 0-1,1-1 0,-1 1 0,1 0 0,1-1 1,-1 1-1,1-1 0,0 0 0,6 7 0,-4-8-113,1 1 1,0 0-1,0-1 0,0-1 0,1 1 0,-1-1 0,1 0 0,0-1 0,1 0 1,-1 0-1,1-1 0,0 0 0,0 0 0,0-1 0,0 0 0,0-1 0,0 0 0,1 0 1,-1-1-1,0-1 0,16-1 0,-6-1 18,1 0 0,-1-1 0,1-1-1,-2-1 1,1-1 0,0 0 0,-1-1 0,-1-1 0,24-16 0,-32 18-8,-1 0 1,1-1 0,-1 0 0,0-1 0,-1 1 0,0-1 0,-1-1-1,0 0 1,0 1 0,-1-2 0,0 1 0,-1-1 0,0 1-1,0-1 1,-2 0 0,1 0 0,-1-1 0,-1 1 0,0 0-1,-1-20 1,0 19 6,-1 0 1,0 0-1,-1 0 0,-1 1 0,0-1 0,0 1 1,-1-1-1,0 1 0,-1 0 0,-1 1 0,1-1 1,-2 1-1,1 0 0,-2 0 0,1 1 0,-1 0 1,0 1-1,-1 0 0,-16-12 0,11 11-3,0 1-1,-1 0 1,0 1 0,0 1-1,-1 0 1,0 2-1,0-1 1,0 2 0,0 0-1,-1 1 1,1 1-1,0 0 1,-1 1 0,-20 3-1,17 0-58,0 1-1,0 0 0,1 2 1,0 0-1,0 1 0,0 1 1,1 1-1,0 1 1,1 0-1,0 1 0,-21 18 1,33-25-8,0 1 0,1 0 0,-1 0 0,1 0 0,0 0 1,0 1-1,1-1 0,-1 1 0,1 0 0,0 0 0,1 0 1,0 1-1,-3 9 0,5-13 13,-1 1 0,1-1 0,0 1 0,0-1-1,0 1 1,0-1 0,1 0 0,0 1 0,-1-1 0,1 0 0,0 1 0,0-1 0,1 0 0,-1 0 0,1 0 0,0 0 0,0 0-1,0 0 1,0 0 0,0-1 0,0 1 0,1-1 0,-1 1 0,1-1 0,0 0 0,0 0 0,5 3 0,9 3 1,-1-1 1,1 0-1,1-2 1,-1 0-1,1-1 1,0 0-1,0-1 1,0-2-1,0 0 1,0 0-1,0-2 1,1 0-1,20-5 1,30-7-41,-1-3 1,68-26-1,-122 38 56,187-78 149,-208 86-34,0 1 0,1-1 1,-1 1-1,1 0 0,0 0 0,1 1 0,-1 0 1,1 0-1,0 0 0,1 1 0,-1-1 0,1 1 1,0 0-1,1 0 0,0 1 0,0-1 0,1 1 1,0-1-1,-3 15 0,6-16-65,0 0 0,1 0 0,0 0 0,-1-1 0,2 1 0,-1 0 0,1-1 0,0 1 0,0-1 1,0 0-1,1 0 0,-1 0 0,1 0 0,0-1 0,1 0 0,-1 0 0,1 0 0,0 0 0,0-1 0,0 1 0,9 3 0,2 2-2,0-1-1,1-1 1,0 0-1,1-1 1,35 7 0,-44-11-71,0-1 1,0 0-1,0-1 1,0 0-1,0-1 1,0 0-1,0 0 1,0-1-1,9-3 1,-9 2-408,1-1 1,-1-1 0,0 0 0,0 0-1,0 0 1,-1-1 0,0-1 0,0 0-1,-1 0 1,1 0 0,10-15 0,2-13-1491</inkml:trace>
</inkml:ink>
</file>

<file path=ppt/ink/ink98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8.61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47 4736,'0'-4'2304,"25"-15"256,-22 15 2304,20 0-4224,-3 4 0,23 4 511,-11 0 1,24 8-1536,-13-1 0,37 1 896,-19-5 128,15-7-896,-21 0 0,25-10-1024,-18 1 129,18-18-1153,-19 7 0</inkml:trace>
</inkml:ink>
</file>

<file path=ppt/ink/ink98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9.0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6016,'-6'1'-744,"-12"4"7484,17-3-6387,0-1 0,1 1 0,-1-1 0,1 1 1,-1-1-1,1 1 0,0-1 0,0 1 0,-1-1 0,1 1 0,0-1 0,1 1 0,-1-1 0,0 1 0,0-1 0,1 1 0,-1 1 0,14 51 554,1 0 0,24 53 0,-17-48-401,23 94 1,-39-123-307,4 48 0,-13-23-1269,2-48 227,-1 0 1,1 0 0,-2 0-1,1 0 1,-6 9 0,4-7-1847</inkml:trace>
</inkml:ink>
</file>

<file path=ppt/ink/ink98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39.6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625 68 1280,'-1'-2'-67,"-25"-44"6473,25 44-6044,-1 0 1,1 1 0,-1-1 0,0 0 0,0 0-1,0 1 1,0-1 0,0 1 0,0 0 0,-4-2-1,-14 2-1091,-57 42 4441,55-33-3282,0 2 1,1 1-1,0 1 1,0 0-1,1 1 1,1 2-1,1 0 1,0 1-1,1 0 1,-29 36-1,10-1 146,2 1 0,3 2 0,-35 80 0,54-101-352,1 1 1,2 0-1,1 1 0,2 0 0,-2 42 0,7-62-161,-4 20 87,2 0-1,2 0 0,1 1 1,2-1-1,1 0 0,1 0 1,3 0-1,0-1 0,15 40 1,-7-36-52,1-1 0,2-1 0,2 0 0,1-2 0,51 64 0,-51-74-241,0-1-1,2-1 0,0-1 1,2-1-1,0-1 0,1-1 1,1-2-1,42 20 1,-59-31-31,10 3-620,-1 0 0,-1 2 0,29 19 0,-43-26-1056,-7-6-651,-1 0-187</inkml:trace>
</inkml:ink>
</file>

<file path=ppt/ink/ink98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0.2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914 114 5248,'-2'-26'5464,"1"23"-5304,0 1-1,0-1 0,0 1 1,0 0-1,-1-1 0,1 1 1,-1 0-1,1 0 0,-1 0 1,0 0-1,0 0 0,0 0 1,0 1-1,0-1 0,0 1 1,0-1-1,-1 1 0,1 0 1,0 0-1,-4-1 0,-10-6 101,1 1 0,-1 0 0,0 1-1,-1 1 1,1 1 0,-1 0 0,0 1-1,0 1 1,0 1 0,-1 0 0,1 1-1,0 1 1,0 1 0,0 0 0,0 1-1,-19 6 1,-30 16 323,2 3 0,-69 40 0,102-49-321,1 1-1,1 1 0,-47 44 1,62-51-117,0 0 0,1 1-1,1 1 1,0 0 0,1 1 0,0 0 0,2 0 0,0 1 0,1 1 0,1-1 0,-6 23 0,11-33-109,1 0 1,-1 0-1,1 0 1,0 1 0,1-1-1,0 0 1,1 0-1,-1 0 1,1 0 0,1 0-1,0 0 1,0 0 0,0 0-1,1 0 1,0-1-1,1 1 1,-1-1 0,2 0-1,-1 0 1,1 0-1,0-1 1,0 0 0,0 0-1,1 0 1,0 0 0,1-1-1,-1 0 1,1 0-1,11 5 1,4 1-202,-1-1-1,2-1 1,-1-1 0,1-2-1,0 0 1,1-1 0,46 4-1,100-13-3780,-90-4 981</inkml:trace>
</inkml:ink>
</file>

<file path=ppt/ink/ink98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0.6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109 0 11264,'-11'39'5631,"22"32"-6910,-7-60 9214,6 25-7935,-6-1 0,-4 20-4480,-9 8 129,-28 11 3583,-43 4 128</inkml:trace>
</inkml:ink>
</file>

<file path=ppt/ink/ink98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1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138 346 0,'14'-21'2702,"-14"21"-2607,0 0 1,0 1-1,0-1 0,0 0 1,0 0-1,0 1 0,0-1 1,0 0-1,0 1 0,0-1 1,0 0-1,0 0 0,0 1 1,0-1-1,0 0 0,0 0 1,0 1-1,0-1 0,1 0 1,-1 0-1,0 1 0,0-1 1,0 0-1,0 0 0,1 1 1,-1-1-1,0 0 0,0 0 1,0 0-1,1 0 0,-1 1 1,0-1-1,0 0 0,1 0 1,-1 0-1,0 0 0,0 0 1,1 0-1,-1 0 0,0 0 0,1 1 1,-1-1-1,0 0 0,0 0 1,1 0-1,-1 0 0,0-1 1,0 1-1,1 0 0,-1 0 1,0 0-1,1 0 0,-1 0 1,0 0-1,0 0 0,1 0 1,-1 0-1,0-1 0,0 1 1,0 0-1,1 0 0,-1 0 1,0-1-1,0 1 0,0 0 1,1 0-1,-1 0 0,0-1 1,-4 46 1994,20-93-916,-8 72 5139,15 40-4307,-18-54-1821,0-1-1,1 1 1,0-1-1,0-1 1,1 1-1,0-1 1,1 0-1,0 0 1,0-1-1,1 0 0,0-1 1,0 0-1,0 0 1,1-1-1,0 0 1,19 6-1,-8-6-129,0-1-1,0-2 0,-1 0 0,1-1 1,0-1-1,0 0 0,0-2 0,0-1 1,0 0-1,0-2 0,-1 0 1,0-1-1,34-16 0,-36 14-49,-1-1-1,0-1 1,0 0-1,-1-1 1,-1-1-1,0 0 1,0-1-1,-1-1 1,-1 0-1,-1-1 1,0 0-1,0-1 1,-2 0-1,0-1 1,9-20-1,-16 29-5,0 1 0,0-1 0,0 0 0,-1-1 0,-1 1 0,1 0 0,-1 0 0,-1-1 0,1 1 0,-2-1 0,1 1 0,-1 0 0,0-1 0,-1 1 0,1 0 0,-2 0 0,1 0 0,-1 0 0,-1 0 0,-6-11 0,4 10-9,0 2 0,-1-1 0,0 0 1,0 1-1,0 1 0,-1-1 0,0 1 0,-1 0 0,1 1 0,-1 0 1,0 1-1,-19-7 0,6 6-9,0 1 0,0 1 0,-1 1 0,1 1 0,-37 4-1,17 1-12,0 2-1,-45 12 0,56-10-74,1 1 0,-1 1 1,2 2-1,-1 1 0,2 2 1,0 1-1,0 0 0,2 2 1,0 2-1,1 0 0,-43 46 1,62-59-63,0-1 0,0 1 0,0 1 0,1-1 0,0 1 0,0 0-1,1 0 1,0 1 0,0-1 0,1 1 0,0 0 0,-3 18 0,5-24 46,1 0 0,0 0-1,-1 0 1,1 0-1,0 0 1,1 0 0,-1 0-1,0 0 1,1-1 0,0 1-1,-1 0 1,1 0-1,0 0 1,0-1 0,1 1-1,2 4 1,-1-4-103,0 0-1,1 0 1,-1 0 0,1 0 0,0-1-1,-1 1 1,1-1 0,0 0-1,0-1 1,7 3 0,68 18-2739</inkml:trace>
</inkml:ink>
</file>

<file path=ppt/ink/ink98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1.5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16 12 5760,'0'-1'92,"0"1"-1,0-1 1,-1 1 0,1-1-1,0 1 1,0-1 0,0 1-1,0-1 1,0 1 0,-1-1-1,1 1 1,0-1 0,0 1-1,-1 0 1,1-1 0,0 1 0,-1-1-1,1 1 1,-1 0 0,1-1-1,0 1 1,-1 0 0,1 0-1,-1-1 1,1 1 0,-1 0-1,1 0 1,0 0 0,-1-1-1,1 1 1,-1 0 0,1 0-1,-1 0 1,1 0 0,-1 0 0,1 0-1,-1 0 1,0 0 0,-1 23 4214,13 46 121,30 223-2123,-16-79-84,-3 259 1,-16-250-1329,-5-197-738,1 0 1,1 0-1,9 37 0,-11-56-193,0 0-1,1-1 0,0 1 1,0 0-1,1-1 0,-1 0 1,1 1-1,1-1 0,-1 0 0,1 0 1,-1-1-1,1 1 0,1-1 1,-1 0-1,1 0 0,-1 0 0,1-1 1,0 0-1,0 1 0,1-2 1,6 4-1,-8-5-168,-1-1 0,1 1 1,-1-1-1,1 0 0,-1 0 1,1 0-1,-1-1 0,1 1 1,-1-1-1,0 0 0,1 0 0,-1 0 1,0 0-1,0-1 0,0 1 1,0-1-1,0 0 0,0 1 0,0-2 1,0 1-1,-1 0 0,1 0 1,-1-1-1,3-3 0,4-4-971,-1 0 0,-1 0 0,0-1 0,0 0 1,6-15-1,9-22-2149</inkml:trace>
</inkml:ink>
</file>

<file path=ppt/ink/ink98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2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0 7680,'-1'1'121,"1"0"1,0 0-1,-1 0 0,1 0 1,0 0-1,-1 0 1,1 0-1,0 0 1,0 0-1,0 0 1,0 0-1,0 0 0,0 0 1,0 0-1,0 0 1,0-1-1,0 1 1,1 0-1,-1 0 0,0 0 1,1 0-1,-1 0 1,0 0-1,1 0 1,0 0-1,30 32 1693,-18-21 334,0 1-1,16 21 0,83 133-1091,131 259 0,-206-349-838,-2 1 0,-4 2 0,-4 1 0,29 139 0,-50-177-293,-1 1-1,-2-1 1,-2 1 0,-7 62-1,2-75-440,-1 0 0,-2 0-1,-1-1 1,-2 1-1,-1-2 1,-27 54-1,1-27-2170</inkml:trace>
</inkml:ink>
</file>

<file path=ppt/ink/ink98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2.8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98 3584,'-11'-8'1792,"30"-3"1664,-10-2-512,6 6-2048,4-5 128,10 5 256,-6-2 0,34 2-1792,-11 0 0,11-2 1024,-15 5 128,10 1-1280,-11 3 128,-2 0-1536,-7 0 0</inkml:trace>
</inkml:ink>
</file>

<file path=ppt/ink/ink98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3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9856,'89'25'4864,"-13"-30"-6656,-58 5 8831,30-7-8319,-11 3 128,20-8-3711,-11-4-1</inkml:trace>
</inkml:ink>
</file>

<file path=ppt/ink/ink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01.06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0 12 2304,'0'4'361,"1"-3"736,-1-2-942,1 0-1,0 0 1,-1 0 0,1 0-1,0 0 1,0 0-1,0 0 1,-1 0-1,1 0 1,0 0-1,0 1 1,0-1 0,0 0-1,1 1 1,-1-1-1,0 1 1,0-1-1,0 1 1,0 0-1,0-1 1,1 1 0,0 0-1,6 0-2,0-1 1,0 2-1,-1-1 0,1 1 0,-1 0 1,1 1-1,-1 0 0,1 0 1,-1 0-1,0 1 0,0 0 0,0 1 1,0-1-1,-1 1 0,1 1 0,-1-1 1,0 1-1,10 11 0,11 11 455,-2 2 0,36 52 0,-21-28-94,7 6-129,-3 2 0,-3 1 0,-2 2 0,-3 2 0,-3 2 0,-3 0 0,-3 2 0,-3 1 0,18 90 0,-36-123-268,-2 0 1,-1 0 0,-2 0 0,-1 0 0,-8 54 0,4-67-10,-1 0 0,-1 0 0,-1 0 0,-1-1-1,-1 0 1,-1-1 0,-1 0 0,-27 42 0,22-43 57,0-1-1,-2-1 1,0-1-1,-1 0 1,-32 23-1,38-33-124,-1-1 0,0 0 0,0 0 0,-1-2-1,0 0 1,0 0 0,-1-1 0,1-1 0,-1-1 0,-19 2-1,14-3-58,-41 2-3671,62-3 3562,0-1 0,-1 0 0,1 0 0,-1-1 0,1 1 0,-1 0 0,1 0 0,0 0 0,-1 0 0,1 0 0,-1 0 0,1-1 0,0 1 0,-1 0 0,1 0 0,-1 0 0,1-1 0,0 1 0,-1 0 0,1-1 0,0 1 0,0 0 0,-1-1 0,1 1 0,0 0 0,0-1 0,-1 1 0,1 0 0,0-2 0,-1 0-609,-3-3-1694</inkml:trace>
</inkml:ink>
</file>

<file path=ppt/ink/ink98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3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705 0 5248,'-42'1'8307,"-5"13"-5911,-42 29-2566,86-42 261,-12 8 164,0 1 1,1 1-1,0 0 1,1 1 0,0 0-1,-22 29 1,-60 94 930,70-96-940,-98 173 1061,114-195-1228,-12 27 145,1 1 1,2 1-1,3 1 0,-11 53 0,22-84-171,-10 32 147,3-1 0,2 1 0,3 1 0,1-1 0,2 1 0,3 0 0,6 54 0,1-61-83,2 0 0,2 0 1,1-1-1,3 0 0,29 59 1,-31-77-61,1 0 1,0-1 0,1-1-1,2-1 1,0 0 0,1-1 0,1-1-1,41 31 1,-9-16-75,0-3 1,95 42-1,-131-65-317,-14-7 209,0 1 1,0 0-1,0 0 0,0 0 1,1-1-1,-1 1 1,0 0-1,0-1 1,1 1-1,-1-1 1,0 1-1,1-1 1,-1 0-1,0 0 1,1 0-1,-1 1 0,0-1 1,1 0-1,-1-1 1,1 1-1,-1 0 1,0 0-1,1-1 1,-1 1-1,0 0 1,1-1-1,-1 0 1,0 1-1,0-1 0,0 0 1,1 1-1,-1-1 1,0 0-1,1-2 1,9-6-2970</inkml:trace>
</inkml:ink>
</file>

<file path=ppt/ink/ink98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1:44.6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104 318 7808,'-2'2'906,"1"1"-1,-1-1 1,1 1 0,0 0 0,0 0-1,0 0 1,0 0 0,1 0 0,-1 0-1,1 3 1,1 36 2441,19 37-3537,-17-69 765,1 2-506,0-2-1,1 1 1,1 0-1,-1-1 0,2 0 1,-1 0-1,2-1 0,-1 0 1,1 0-1,0-1 1,1 0-1,0 0 0,0-1 1,1 0-1,-1-1 1,2 0-1,-1 0 0,1-1 1,-1-1-1,2 0 1,-1 0-1,0-1 0,1 0 1,-1-1-1,1 0 0,-1-1 1,1-1-1,0 0 1,0 0-1,-1-1 0,1 0 1,0-1-1,18-6 1,-12 3-94,-1-1 1,0-1-1,0-1 1,-1 0 0,0-1-1,0-1 1,-1 0 0,-1-1-1,1 0 1,-2-2-1,0 1 1,0-2 0,-1 0-1,-1 0 1,0-1 0,-1 0-1,-1-1 1,0 0-1,-1 0 1,11-34 0,-15 37-33,0 0 0,-1 0 1,-1 0-1,0 0 1,-1 0-1,0-1 1,-1 1-1,0-1 0,-1 1 1,-1 0-1,0 0 1,-1-1-1,0 2 1,-1-1-1,0 0 0,-1 1 1,-1-1-1,0 2 1,0-1-1,-1 0 0,-1 1 1,-10-11-1,11 15 18,0 0 0,0 1 1,-1 0-1,0 0 0,0 0 0,-1 1 0,0 1 0,0-1 0,0 1 0,0 1 0,0 0 0,-1 0 0,0 1 0,1 0 0,-1 0 0,0 1 0,-13 1 0,-5 0 0,0 2 0,-1 1 0,1 1 0,-44 12 0,43-9 53,0 1-1,0 2 0,1 0 1,1 2-1,0 1 0,0 1 1,-27 20-1,48-29-11,-1 1-1,0 0 1,1 0-1,0 1 1,1-1-1,0 1 1,0 1 0,0-1-1,1 1 1,0 0-1,0 0 1,1 0-1,0 0 1,0 0 0,-2 16-1,5-19-2,-1 0 0,1 0 1,1 0-1,-1 0 0,1 0 0,0 0 0,0 0 1,0 0-1,0 0 0,1 0 0,0 0 0,0-1 1,1 1-1,-1-1 0,1 0 0,0 1 0,0-1 1,0 0-1,1-1 0,-1 1 0,1 0 0,0-1 0,0 0 1,0 0-1,0 0 0,1-1 0,-1 1 0,1-1 1,0 0-1,5 1 0,18 7-46,1-1 0,0-1 0,0-1 1,0-2-1,1-1 0,0-2 0,0-1 0,33-2 0,-27-2-69,-1-1-1,0-2 1,-1-1-1,0-2 1,0-1-1,56-25 1,-81 30 179,0-1 0,0 1 0,0-1 0,-1-1 0,12-10 0,-20 17-57,3-3 284,-3 3 137,-3 2-207,1 1 0,-1 0-1,1 0 1,-1 1 0,1-1 0,0 0 0,1 1 0,-1-1 0,0 1 0,0 4 0,2 0-79,1 0 1,0 1-1,0-1 1,1 0-1,1 0 1,-1 0-1,1 0 1,0 0-1,1 0 1,0-1-1,8 12 1,3 9 80,5 10-41,37 56 1,-45-78-996,-1-2 0,2 1 0,0-2 1,1 0-1,0 0 0,21 13 0,-14-13-2386</inkml:trace>
</inkml:ink>
</file>

<file path=ppt/ink/ink98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07.9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353 161 4352,'-3'-39'9706,"0"32"-9264,1 0 1,-1 0-1,-1 1 0,1-1 0,-1 1 1,0 0-1,-1 0 0,1 0 0,-1 0 0,0 1 1,-1 0-1,1 0 0,-1 0 0,-10-6 0,-3-3 136,17 12-492,-1 1 1,0-1-1,1 1 1,-1 0 0,0 0-1,0 0 1,0 0 0,0 0-1,0 0 1,0 1-1,0 0 1,0-1 0,0 1-1,0 0 1,0 1-1,0-1 1,-5 1 0,-55 18 747,37-10-561,-27 10 239,-3 22 0</inkml:trace>
</inkml:ink>
</file>

<file path=ppt/ink/ink98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08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0 342 13440,'4'11'5567,"9"34"-3241,-11-41-1772,-1 0 1,1-1 0,0 1-1,0-1 1,0 0 0,0 1-1,0-1 1,5 4 0,26 18 636,-19-18-1502,1 0 0,27 8 1,-31-11 733,15 3-588,1 0-1,-1-1 0,1-2 1,0 0-1,0-2 0,0-1 1,0-2-1,0 0 0,0-2 1,0-1-1,-1-1 0,1-1 1,-1-1-1,0-1 1,-1-2-1,41-21 0,-46 16-619,0-2 0,0 0 0,-2-2 0,32-39 0,-46 77 1745,-4-18-884,0 1-1,0 0 1,0 0 0,1-1 0,-1 1-1,0 0 1,1-1 0,-1 1-1,1-1 1,0 1 0,0 0 0,-1-1-1,1 0 1,0 1 0,0-1 0,0 1-1,1-1 1,-1 0 0,0 0 0,0 0-1,1 0 1,-1 0 0,1 0-1,-1 0 1,1 0 0,-1 0 0,1-1-1,-1 1 1,1 0 0,0-1 0,-1 0-1,1 1 1,0-1 0,-1 0 0,1 0-1,0 0 1,0 0 0,-1 0 0,3 0-1,65 14 605,-51-9-551,0-1-1,0-1 1,26 2 0,-6-5 78,0-2 0,0-2 0,0-1 0,0-2 0,-1-2-1,0-1 1,-1-2 0,0-1 0,34-19 0,-64 29-132,0-1-1,0 0 1,0 0-1,-1 0 1,1-1-1,-1 0 1,0 0-1,5-7 0,-9 10-55,1 1-1,-1-1 1,0 0-1,0 0 1,0 0-1,0 0 1,0 0-1,0 0 1,0 0-1,-1-1 1,1 1-1,-1 0 1,1 0-1,-1-1 1,0 1-1,0 0 1,0 0-1,0-1 0,0 1 1,-1 0-1,1 0 1,-1 0-1,0-1 1,1 1-1,-1 0 1,0 0-1,0 0 1,0 0-1,0 0 1,-1 0-1,1 1 1,-2-3-1,-9-7 78,0 1 0,0 0 0,-1 1 0,0 1 0,-23-11 0,-32-14-32,-2 4 0,-86-23 0,136 46-64,-1 2 0,1 0 0,-1 2 0,1 0 0,-1 1 0,-32 3 0,49-2-49,-1 0 1,0 0-1,0 1 0,1-1 0,-1 1 1,0 0-1,1 1 0,-1-1 0,1 1 0,-1 0 1,1 0-1,0 0 0,-1 1 0,1-1 1,1 1-1,-1 0 0,0 0 0,1 1 1,-1-1-1,1 1 0,0 0 0,0-1 1,1 1-1,-1 0 0,1 1 0,0-1 1,0 0-1,0 1 0,0-1 0,1 1 1,0 0-1,0-1 0,0 1 0,0 8 0,1 1-596,0-1-1,1 1 0,1-1 1,0 1-1,1-1 0,0 0 1,1 0-1,0 0 0,1 0 1,0-1-1,2 1 0,-1-2 1,1 1-1,11 14 0,27 35-3065</inkml:trace>
</inkml:ink>
</file>

<file path=ppt/ink/ink98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09.2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58 5888,'-9'-25'1097,"4"-8"8785,5 35-5337,0 18-4048,3 53 1773,22 124 1,2 10-1351,-27-202-913,1 22 66,-3-23-1,-2-20 32,-1-7-63,0 0-1,2 0 1,1-1 0,1 1 0,1-1 0,4-37 0,-2 47 30,0 1 0,1 0 0,1 1 0,0-1 0,1 0 0,0 1 0,1 0 0,0 0 0,1 1 0,0 0 0,1 0 0,0 1 0,17-18 0,-18 21-13,1 0 0,-1 1 0,1-1 1,0 2-1,1-1 0,-1 1 0,1 0 0,0 1 0,0 0 1,1 0-1,-1 1 0,1 1 0,-1-1 0,1 2 0,0-1 1,0 1-1,0 1 0,0-1 0,0 2 0,0-1 1,16 4-1,-10 0-7,0 0 0,0 1 0,-1 0 0,1 1 0,-1 1 0,0 0-1,-1 1 1,0 1 0,0 0 0,0 1 0,22 23 0,-21-17-71,-2 0-1,0 1 1,-1 1-1,0 0 1,-2 0-1,0 1 0,-1 1 1,12 40-1,-14-41-218,-3-8-407,-1 0-1,0 0 1,0 0 0,-1 0-1,0 14 1,-2-25 641,0 0-98,1 0 0,-1 0 1,0 1-1,0-1 0,0 0 0,0 0 1,0 1-1,0-1 0,0 0 0,0 1 1,0-1-1,0 0 0,0 0 1,0 1-1,0-1 0,0 0 0,0 1 1,0-1-1,0 0 0,0 0 0,0 1 1,0-1-1,0 0 0,-1 0 1,1 1-1,0-1 0,0 0 0,0 0 1,0 1-1,-1-1 0,1 0 0,0 0 1,0 0-1,0 1 0,-1-1 1,1 0-1,0 0 0,0 0 0,-1 0 1,1 0-1,0 0 0,-1 1 0,1-1 1,0 0-1,0 0 0,-1 0 1,1 0-1,0 0 0,-1 0 0,1 0 1,0 0-1,0 0 0,-1 0 0,1 0 1,0-1-1,-1 1 0,1 0 1,0 0-1,0 0 0,-1 0 0,-9-1-3736</inkml:trace>
</inkml:ink>
</file>

<file path=ppt/ink/ink98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09.95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354 13 7680,'-29'-6'12140,"2"-1"-10435,12 8-1466,-1 0 1,1 0-1,0 2 1,0 0-1,0 1 1,0 0-1,0 1 1,1 1-1,-27 14 1,30-14-59,1 1 0,0 0 0,1 0 0,0 1-1,0 0 1,1 1 0,0-1 0,0 2 0,1-1 0,0 1 0,1 0 0,0 1 0,-5 12 0,10-22-179,1 0 1,-1 1-1,1-1 1,0 0 0,0 1-1,-1-1 1,1 1-1,0-1 1,0 0-1,0 1 1,1-1 0,-1 0-1,0 1 1,0-1-1,1 0 1,-1 1 0,1-1-1,-1 0 1,1 0-1,-1 1 1,1-1 0,0 0-1,0 0 1,0 0-1,-1 0 1,1 0 0,0 0-1,0 0 1,0 0-1,1 0 1,-1-1 0,0 1-1,0 0 1,0-1-1,1 1 1,-1-1-1,0 1 1,0-1 0,1 1-1,1-1 1,8 3 12,0 0 1,0-1-1,20 1 0,-21-2-12,343 11 32,-283-13-48,-56 1 16,0 0 1,0 1-1,-1 1 1,1 0 0,0 1-1,-1 0 1,0 1 0,0 1-1,19 8 1,-26-9 12,0-1-1,-1 1 1,0 0-1,0 0 1,0 1-1,0-1 1,-1 1-1,1 0 1,-1 1-1,0-1 1,-1 1-1,0-1 1,0 1-1,0 0 1,0 0 0,-1 1-1,0-1 1,0 0-1,-1 1 1,2 12-1,-2-10 69,-1 0 0,0 0 0,0 0 0,-1 0 0,0-1 0,-1 1 0,0 0 0,0-1 1,0 1-1,-1-1 0,-1 0 0,0 0 0,0 0 0,0 0 0,-1-1 0,0 1 0,0-1 0,-1-1 0,0 1 0,0-1 0,-1 0 0,0 0 0,0-1 0,0 0 0,0 0 0,-1 0 0,0-1 0,0 0 0,0-1 0,0 0 0,-1 0 0,-12 2 0,5-2 108,1-1 0,-1-1 0,0 0 0,0-1-1,-28-3 1,36 2-270,0 0-1,-1-1 0,1 0 0,1 0 1,-1-1-1,0 0 0,1 0 1,-1-1-1,1 0 0,0 0 1,0-1-1,-12-10 0,18 14-96,0 0-1,0 0 1,0-1-1,0 1 0,0 0 1,1 0-1,-1-1 1,0 1-1,1-1 1,-1 1-1,1 0 0,-1-1 1,1 1-1,0-1 1,0 1-1,0-1 0,0 1 1,0-1-1,0 1 1,0-1-1,0 1 1,0-1-1,1 1 0,-1-1 1,0 1-1,1-1 1,0 1-1,-1 0 0,1-1 1,0 1-1,0 0 1,-1-1-1,1 1 1,0 0-1,0 0 0,0 0 1,1 0-1,0-1 1,13-8-3687</inkml:trace>
</inkml:ink>
</file>

<file path=ppt/ink/ink98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0.2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0 8320,'-19'6'4096,"10"-3"-4480,9-3 4608,0 7-3585,0-3 129,0 24 256,0-12 0,3 20-1280,-3-6 0,11 2 640,-2-5 128,5-4-2432,0 2 129,10-15-641,-5-1 0</inkml:trace>
</inkml:ink>
</file>

<file path=ppt/ink/ink98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0.6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81 0 11008,'-80'20'5503,"89"15"-15998,-4-31 10751,13 5-1792,-4-2 0</inkml:trace>
</inkml:ink>
</file>

<file path=ppt/ink/ink98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1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358 5 6912,'-13'-2'2764,"-1"1"0,0 0-1,0 1 1,-26 2 0,1 0-2504,21-2 92,0 0 0,0 1 0,1 1 0,-1 1 0,-27 7 0,39-8-251,1 0-1,0 1 1,0-1 0,-1 1-1,1 0 1,1 0-1,-1 1 1,0-1-1,1 1 1,0 0 0,0 0-1,0 1 1,1-1-1,-1 1 1,1 0-1,0 0 1,0 0 0,1 0-1,-1 1 1,-2 8-1,5-12-97,-1 0 1,1 0-1,0 0 0,0 0 0,0 0 0,0 0 0,0 0 0,0 0 1,0 0-1,0 0 0,1 0 0,-1 0 0,1 0 0,0-1 0,0 1 1,-1 0-1,1 0 0,0-1 0,0 1 0,1 0 0,-1-1 0,0 1 1,0-1-1,1 1 0,-1-1 0,1 0 0,-1 0 0,1 0 0,0 0 1,-1 0-1,1 0 0,0 0 0,0 0 0,0-1 0,0 1 0,0 0 1,-1-1-1,4 1 0,8 2 36,0 0-1,1-1 1,25 1 0,75-4 22,-75-1-310,1 1-1,0 3 0,53 8 0,-83-8 169,1 0-1,-1 1 0,0 1 1,1 0-1,-2 0 0,1 0 1,0 2-1,-1-1 0,0 1 1,-1 0-1,1 1 0,-1 0 1,0 0-1,-1 1 1,0 0-1,12 16 0,-15-18 85,-1 0 0,0-1 0,0 1-1,0 0 1,-1 1 0,1-1 0,-2 0-1,3 12 1,-4-16 47,0 1 1,0 0-1,0 0 0,0-1 0,0 1 0,-1 0 1,1-1-1,-1 1 0,0 0 0,0-1 0,0 1 1,0-1-1,0 1 0,0-1 0,-1 0 0,1 1 1,-1-1-1,0 0 0,0 0 0,0 0 0,0 0 1,0 0-1,0-1 0,-2 2 0,-10 6 225,0-1-1,-1-1 1,0 0 0,0-1-1,0-1 1,-1 0 0,-16 2-1,-121 14 1051,43-9-986,25-7-1764,70-5-93,15 0 1446,0 0 0,0 0 0,-1 0 0,1 0 0,0 0 0,0 0 0,0 0 1,-1 0-1,1 0 0,0 0 0,0 0 0,-1 0 0,1 0 0,0 0 0,0 0 0,-1 0 1,1 0-1,0 0 0,0 0 0,0 0 0,-1 0 0,1 0 0,0-1 0,0 1 1,0 0-1,-1 0 0,1 0 0,0 0 0,0 0 0,0-1 0,0 1 0,-1 0 0,1 0 1,0 0-1,0-1 0,0 1 0,0 0 0,0 0 0,0 0 0,0-1 0,0 1 1,0 0-1,0 0 0,-1-1 0,1 1 0,0 0 0,0 0 0,0-1 0,1 1 1,-1 0-1,0 0 0,0 0 0,0-1 0,0 1 0,0 0 0,0 0 0,0-1 0,0 1 1,0 0-1,0 0 0,1 0 0,-1-1 0,1-2-925,0-5-2586</inkml:trace>
</inkml:ink>
</file>

<file path=ppt/ink/ink98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1.6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20 7296,'-1'-3'651,"1"2"-520,0 1 0,0-1 0,-1 1-1,1 0 1,0-1 0,0 1 0,0-1 0,0 1 0,-1-1-1,1 1 1,0 0 0,0-1 0,0 1 0,0-1 0,0 1-1,0-1 1,0 1 0,0-1 0,0 1 0,0-1 0,1 1 0,-1 0-1,0-1 1,0 1 0,0-1 0,0 1 0,1-1 0,-1 1-1,0 0 1,0-1 0,1 1 0,-1 0 0,0-1 0,1 1 0,-1 0-1,1-1 1,-1 1 0,0 0 0,1 0 0,0-1 0,0 9 7064,-6 22-5537,-1 25-490,2 0 1,2 0 0,3 1 0,11 84-1,2 29 220,-4 148 84,-7-170-1043,-3-76-446,2 0 1,4 0-1,28 134 1,-32-199-41,0 1 0,0-1 0,0 0 1,1 1-1,-1-1 0,2-1 0,-1 1 0,7 9 0,-8-13-30,1 0 0,-1 0 0,0 0 0,1-1 0,-1 1 0,1-1-1,-1 0 1,1 1 0,0-1 0,-1 0 0,1-1 0,0 1 0,0 0 0,0-1 0,0 0-1,-1 1 1,1-1 0,0 0 0,0-1 0,0 1 0,0 0 0,0-1 0,4-1-1,16-4-1362,0-2-1,0 0 1,-1-1-1,22-13 0,0-9-2389</inkml:trace>
</inkml:ink>
</file>

<file path=ppt/ink/ink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0.17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5 2816,'0'0'57,"0"-1"1,0 1-1,0 0 1,0 0-1,0 0 0,0-1 1,0 1-1,0 0 1,0 0-1,1-1 0,-1 1 1,0 0-1,0 0 1,0 0-1,0 0 0,0-1 1,1 1-1,-1 0 1,0 0-1,0 0 0,0 0 1,1 0-1,-1 0 1,0-1-1,0 1 0,0 0 1,1 0-1,-1 0 1,0 0-1,0 0 0,1 0 1,-1 0-1,0 0 1,0 0-1,0 0 0,1 0 1,-1 0-1,0 0 1,0 0-1,1 0 0,-1 0 1,0 1-1,0-1 1,0 0-1,1 0 0,-1 0 1,0 0-1,0 0 1,0 0-1,1 1 0,-1-1 1,0 0-1,0 0 1,0 0-1,0 0 0,0 1 1,1-1-1,-1 0 1,0 0-1,0 0 0,0 1 1,0-1-1,0 0 1,0 0-1,0 1 0,0-1 1,0 0-1,13 17 925,-8 4-799,-1 0 0,0 1 0,-2-1 0,0 35 1,0-15 180,16 917 2709,-18-861-2946,-5-35-404,5-61 251,0-1 1,0 0 0,0 1 0,0-1 0,0 0 0,0 1-1,0-1 1,0 0 0,0 1 0,0-1 0,0 0 0,0 0-1,-1 1 1,1-1 0,0 0 0,0 1 0,0-1 0,0 0-1,-1 0 1,1 1 0,0-1 0,0 0 0,-1 0 0,1 0-1,0 1 1,0-1 0,-1 0 0,1 0 0,0 0 0,-1 0-1,1 0 1,0 0 0,0 1 0,-1-1 0,1 0 0,0 0-1,-1 0 1,1 0 0,0 0 0,-1 0 0,1 0-1,0 0 1,-1 0 0,1 0 0,0-1 0,0 1 0,-1 0-1,1 0 1,0 0 0,-1 0 0,1 0 0,0-1 0,0 1-1,-1 0 1,1 0 0,0 0 0,-1-1 0,-10-13-1033,-2-8-392,4-2-86</inkml:trace>
</inkml:ink>
</file>

<file path=ppt/ink/ink98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1.9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 1 9344,'-5'9'4608,"30"-6"-3456,-16-3 6527,10 0-7039,-6 0 0,35-3 0,-11-3 0,20 6-1024,-11 0 128,-3 0-384,-6 0 0,-3 0-2560,-6 0 128</inkml:trace>
</inkml:ink>
</file>

<file path=ppt/ink/ink98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0:12.3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18 309 8320,'7'0'1210,"0"0"1,0 0-1,0-1 1,0 0-1,0 0 1,0-1-1,0 0 0,0 0 1,7-4-1,19-8 1193,-33 14-2404,22-9 522,-1-2 0,0 0 0,-1-1 0,19-16 0,-32 23-423,0 0 0,-1-1 0,0 1 0,0-2 0,0 1 0,-1-1 0,0 1 0,0-1 0,-1-1 0,0 1 0,0-1 0,-1 1 0,1-1 0,2-14 0,-5 18-67,-1 1 0,0-1 0,1 1 0,-2-1 1,1 1-1,0-1 0,-1 1 0,1 0 0,-1-1 1,0 1-1,0 0 0,0-1 0,-1 1 1,1 0-1,-1 0 0,0 0 0,1 0 0,-2 0 1,1 0-1,0 1 0,0-1 0,-1 1 1,1 0-1,-1-1 0,0 1 0,0 0 0,0 1 1,0-1-1,0 0 0,0 1 0,0 0 0,0-1 1,-1 1-1,1 1 0,-1-1 0,1 0 1,0 1-1,-1 0 0,1 0 0,-5 0 0,-1 1 72,-1 0 0,1 1 0,-1 0 0,1 1-1,0-1 1,-1 2 0,1 0 0,1 0 0,-1 0-1,1 1 1,-1 0 0,2 1 0,-1 0-1,0 0 1,1 1 0,0 0 0,1 0 0,0 0-1,0 1 1,0 0 0,-6 13 0,1 0 149,1 1 1,1 0-1,-12 46 1,18-56-184,0 0 0,1 0 0,1 1 0,0-1 0,1 1 1,0-1-1,1 1 0,0-1 0,1 0 0,3 14 0,-1-14-37,1 0 0,0 0 0,0 0 0,1-1 0,1 0 0,0-1 0,0 1 0,1-1 0,0 0 0,1-1 0,0 0 0,0-1-1,1 0 1,0 0 0,1-1 0,12 7 0,-11-8-343,1 0 0,-1-1 0,1-1 0,0 0-1,0-1 1,19 3 0,-17-5-984,1 0-1,-1-1 1,0-1-1,1 0 1,26-6 0,-7-2-2695</inkml:trace>
</inkml:ink>
</file>

<file path=ppt/ink/ink98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3:01.3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0 530 2944,'1'-72'7186,"1"-2"-4246,0-77 885,0 140-3687,0-1 0,1 1 0,0-1 0,1 1 0,0 0 0,0 1 0,1-1 0,1 1 0,0 0 0,0 0 0,1 0 0,0 1 0,1 0 0,13-12 0,-11 15-65,-1 0 0,1 0-1,0 1 1,0 0 0,0 1 0,16-4 0,8-4 14,-24 9-176,7-6 71,-17 9 19,0 1-1,0-1 1,0 0 0,0 0-1,0 1 1,0-1-1,0 0 1,0 1-1,0-1 1,0 0-1,0 1 1,0-1-1,0 0 1,0 1-1,0-1 1,0 0 0,0 1-1,1-1 1,-1 0-1,0 1 1,0-1-1,0 0 1,0 0-1,1 1 1,-1-1-1,0 0 1,0 0-1,1 0 1,-1 1-1,0-1 1,0 0 0,1 0-1,-1 0 1,0 0-1,1 1 1,-1-1-1,0 0 1,1 0-1,-1 0 1,0 0-1,1 0 1,-1 0-1,0 0 1,1 0-1,-1 0 1,0 0 0,1 0-1,-1 0 1,0 0-1,1 0 1,-1 0-1,0-1 1,0 1-1,1 0 1,-1 0-1,0 0 1,1 0-1,-1-1 1,0 1 0,0 0-1,1 0 1,-1 0-1,0-1 1,0 1-1,0 0 1,1 0-1,-1-1 1,1 22 90,0-10 218,-2-2-2471,-4-16-827,0-1 664</inkml:trace>
</inkml:ink>
</file>

<file path=ppt/ink/ink98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17.9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65 2944,'-9'3'1096,"-7"3"236,16-6-1250,-1 0 0,1 0 1,0 1-1,0-1 0,-1 0 0,1 0 0,0 0 0,0 0 1,-1 0-1,1 0 0,0 0 0,0 0 0,-1 0 0,1 0 1,0 0-1,0 0 0,-1-1 0,1 1 0,0 0 0,0 0 1,-1 0-1,1 0 0,0 0 0,0 0 0,0-1 0,-1 1 1,1 0-1,0 0 0,0 0 0,0 0 0,0-1 0,-1 1 1,1 0-1,0 0 0,0-1 0,0 1 0,0 0 0,0 0 1,0 0-1,0-1 0,0 1 0,0 0 0,-1 0 0,1-1 1,0 1-1,39-16 2563,-28 14-1896,-1 1-1,1 0 1,0 0 0,-1 1 0,1 0-1,11 2 1,48-1 836,100-24-542,46-4-2448,-215 27 1319,41 1-1333,-40-1 1244,-1 0 0,0 0 1,1 0-1,-1 0 1,1 0-1,-1 1 0,0-1 1,1 0-1,-1 1 1,0 0-1,0-1 0,1 1 1,-1-1-1,0 1 0,0 0 1,0 0-1,0 0 1,0 0-1,0 0 0,0 0 1,0 0-1,0 0 1,1 2-1,-1 5-2278</inkml:trace>
</inkml:ink>
</file>

<file path=ppt/ink/ink98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18.4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14 3840,'0'0'353,"0"-1"0,0 0 0,0 1-1,0-1 1,1 0 0,-1 1 0,0-1 0,0 0 0,1 1 0,-1-1 0,1 1 0,-1-1 0,0 0-1,1 1 1,-1-1 0,1 1 0,-1 0 0,1-1 0,-1 1 0,1-1 0,0 1 0,-1 0 0,1-1 0,0 1-1,-1 0 1,1 0 0,0-1 0,1 1 0,10 15 2875,2 34-3349,-13-46 753,14 58 885,4 15-686,13 101-1,-31-113-1226,-1-41-2749,0-22 692,0-1-128</inkml:trace>
</inkml:ink>
</file>

<file path=ppt/ink/ink98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18.9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730 147 4480,'2'-2'718,"1"-1"1,-2 1-1,1-1 1,0 0-1,0 0 1,-1 0-1,1 0 1,-1 0-1,0 0 1,1-5-1,-1 3-367,0 0-1,-1 0 0,1 0 1,-1 0-1,0 0 0,0 1 1,-2-8-1,2 9-279,-1 0 1,1 0-1,-1 0 1,0 0-1,0 0 1,0 0-1,-1 1 1,1-1-1,0 0 0,-1 1 1,0-1-1,0 1 1,0 0-1,0-1 1,0 1-1,0 0 1,0 0-1,-1 0 1,1 0-1,-1 1 0,1-1 1,-1 1-1,0 0 1,0-1-1,1 1 1,-1 0-1,0 1 1,-5-2-1,-4 1 94,0 0-1,0 0 1,0 1-1,0 1 1,0 0 0,-15 3-1,-51 17 807,-96 38-1,145-47-675,0 1-1,0 1 1,1 1-1,1 2 0,1 1 1,0 1-1,1 1 1,1 1-1,-23 26 0,42-42-228,0 1-1,1-1 0,0 1 1,0 0-1,0 0 0,1 0 1,0 0-1,0 0 0,0 1 1,1 0-1,0-1 0,0 1 1,1 0-1,-1 0 0,1 9 1,1-11-27,-1 1 0,1-1 0,0 1 0,1-1 0,-1 1 0,1-1 0,1 0 0,-1 1 0,0-1 1,1 0-1,0 0 0,1 0 0,-1 0 0,1 0 0,5 6 0,-3-5-40,1 0 0,-1 0 0,1-1 0,1 0 0,-1 0-1,1-1 1,0 1 0,0-2 0,12 6 0,12 2-362,1-2-1,1-1 1,-1-2 0,40 3-1,-51-7-12,-9 0 22,4 1-686,1-1-1,0-1 1,0 0-1,0-1 1,-1-1-1,30-5 1,-13-2-2053</inkml:trace>
</inkml:ink>
</file>

<file path=ppt/ink/ink98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19.3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570 1 11392,'-15'62'5631,"-27"-19"-7294,38-31 11134,-53 34-10239,15-3 0,-76 28-3200,35-19 129,-36 17 3071,30-17 0</inkml:trace>
</inkml:ink>
</file>

<file path=ppt/ink/ink98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0.7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10 179 3712,'-8'-39'1113,"7"29"72,0 1 0,2-1 0,-1 0 0,1 0 0,0 0 0,6-18 0,-3-20 1856,-5 44-1092,-1 32-497,3 88-34,6-1 0,31 175 0,-2-35-403,-22-123-759,-5 0 0,-12 206 0,1-306-508,-2-1 1,-1 1-1,-1-1 0,-13 40 1,18-71 222,1 1 0,0-1 0,0 1 1,0-1-1,0 1 0,0 0 0,-1-1 0,1 1 1,0-1-1,0 1 0,-1-1 0,1 1 1,0-1-1,-1 0 0,1 1 0,-1-1 1,1 1-1,0-1 0,-1 0 0,1 1 0,-1-1 1,1 0-1,-1 1 0,1-1 0,-1 0 1,1 0-1,-1 1 0,0-1 0,1 0 1,-1 0-1,1 0 0,-1 0 0,1 0 0,-1 0 1,0 0-1,-15-17-809,-5-31 24,18 36 783,1 1 0,1-1 1,0 0-1,0 0 0,1 0 1,1 0-1,0 0 0,0 0 1,2 0-1,-1 0 0,1 1 1,1-1-1,0 1 0,1 0 1,0 0-1,0 0 0,1 1 1,1 0-1,0 0 0,0 0 1,12-11-1,-9 10 159,1 1-1,0 0 1,0 1-1,0 0 1,2 1-1,-1 0 1,1 1-1,0 1 1,0-1 0,0 2-1,1 0 1,0 1-1,0 0 1,1 1-1,-1 1 1,1 0-1,21 0 1,105 23 1557,-122-18-1593,-1 1-1,0 1 0,0 1 1,-1 1-1,1 0 0,22 14 1,-2 2-92,50 41 0,-85-62 1,0 0 0,0 0 1,0 0-1,0 1 0,-1-1 0,1 1 0,-1 0 0,0-1 0,0 1 0,0 0 0,0 1 1,0-1-1,-1 0 0,1 0 0,-1 1 0,0-1 0,0 1 0,0-1 0,-1 1 0,1-1 1,-1 1-1,0 0 0,0-1 0,0 1 0,0-1 0,-1 1 0,1 0 0,-1-1 0,0 1 1,0-1-1,0 0 0,-1 1 0,1-1 0,-1 0 0,0 0 0,0 0 0,-4 6 0,-8 8 67,-1 0 0,-1-1 0,-1-1 0,-35 26 0,51-40-66,-16 11 31,0 0 0,-1-1 0,0-1 0,0 0 0,-1-2 0,-1 0 0,1-1 0,-1-1 0,0-1 0,-33 4 0,33-6-5,-1-2 0,0-1 0,0 0 0,0-2-1,-32-6 1,45 7-194,-1-2 0,1 1 0,0-1 0,0-1-1,1 1 1,-1-1 0,-9-7 0,13 8-164,1 0 1,-1 0 0,1 0 0,0-1-1,0 1 1,0-1 0,0 1 0,1-1-1,0 0 1,-1 0 0,1-1 0,1 1-1,-1 0 1,-1-7 0,-1-5-2893</inkml:trace>
</inkml:ink>
</file>

<file path=ppt/ink/ink98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1.1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34 4224,'-14'-4'2048,"14"4"896,0 0 0,11 0-1920,-3 0 0,16 0 768,-5 0-1,24 0-2303,-11 0 128,25 0 1280,-15 0 128,13-7-768,-7 4 128,9-6-1408,-5 5 0,-6 1-1407,-9-1-1</inkml:trace>
</inkml:ink>
</file>

<file path=ppt/ink/ink98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1.68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84 0 4736,'-12'8'10192,"5"12"-6427,0 27-4166,6-37 1052,-6 82 1471,7 132-1,2-92-1606,-2-132-570,0 1-1,1-1 1,-1 0 0,0 1 0,0-1 0,0 1 0,0-1 0,0 1 0,0-1 0,0 1-1,0-1 1,0 1 0,0-1 0,-1 1 0,1-1 0,0 0 0,0 1 0,0-1 0,0 1-1,-1-1 1,1 0 0,0 1 0,0-1 0,-1 1 0,1-1 0,0 0 0,-1 1 0,1-1 0,0 0-1,-1 0 1,1 1 0,-1-1 0,1 0 0,-1 0 0,1 1 0,0-1 0,-1 0 0,1 0-1,-1 0 1,1 0 0,-1 0 0,1 0 0,-1 0 0,1 0 0,-1 0 0,1 0 0,0 0 0,-1 0-1,1 0 1,-1 0 0,-23-14-4174,10 2 1264</inkml:trace>
</inkml:ink>
</file>

<file path=ppt/ink/ink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0.609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1 191 2432,'0'-2'89,"0"0"0,0 0 0,0 0 1,0 0-1,0 0 0,0 0 0,0 0 0,1 0 0,-1 0 1,1 0-1,-1 0 0,1 1 0,0-1 0,0 0 0,0 0 1,0 0-1,0 1 0,0-1 0,0 0 0,2-1 0,32-43 1708,-24 36-1580,0 0 1,0 1-1,1 1 0,0 0 0,1 0 0,-1 1 1,2 1-1,-1 0 0,0 1 0,1 0 0,0 1 0,18-3 1,-8 3 55,1 1 0,-1 1 0,1 1 0,-1 1 1,1 1-1,35 6 0,-40-2-104,0 0 0,-1 1 1,1 1-1,-1 1 0,-1 1 0,28 17 0,-34-18-51,0 0-1,0 1 0,-1 0 0,0 1 1,-1 0-1,0 1 0,0 0 1,-1 0-1,-1 1 0,8 13 1,-14-19-53,1-1 1,-1 1 0,0-1-1,0 1 1,0 0 0,-1 0 0,0 0-1,0 0 1,-1 0 0,1 0 0,-1 0-1,-1 0 1,1 0 0,-1 0-1,0 0 1,0 0 0,-1 0 0,0 0-1,0 0 1,0-1 0,-1 1-1,-6 9 1,5-9-12,-1 0 0,0 0 0,0-1 0,-1 0 0,1 0 0,-1 0 1,-1 0-1,1-1 0,0 0 0,-1-1 0,0 1 0,0-1 0,0-1 0,0 1 0,-1-1 0,1 0 0,0-1 0,-10 1 0,-16 1 304,-47-3-1,67-1-648,1 0 0,0 0 0,0-1 0,0-1 0,0 0 0,-22-9 0,27 10-1565,-1 2-192</inkml:trace>
</inkml:ink>
</file>

<file path=ppt/ink/ink98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2.3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82 288 5632,'-3'-1'313,"-15"-5"1553,18 6-1813,0 0 1,0 0-1,0 0 1,-1 0-1,1 0 1,0 1-1,0-1 1,-1 0-1,1 0 1,0 0-1,0 0 1,-1 0-1,1 0 1,0 0-1,0 0 0,0 1 1,-1-1-1,1 0 1,0 0-1,0 0 1,0 0-1,0 1 1,-1-1-1,1 0 1,0 0-1,0 0 1,0 1-1,0-1 1,0 0-1,0 0 1,0 1-1,0-1 1,-1 0-1,1 0 1,0 1-1,0-1 1,0 0-1,0 0 1,0 1-1,0-1 1,0 0-1,1 0 0,-1 0 1,0 1-1,0-1 1,0 0-1,0 0 1,0 1-1,0-1 1,0 0-1,4 8 4601,3 3-3088,2 3-1173,-6-4-265,1 1 0,0-1 0,0-1 0,1 1 0,1-1 0,-1 0 0,1 0 0,1 0 0,0-1 0,0 0 0,1 0 0,0-1 0,0 0 0,0-1 0,1 1 0,0-2 0,0 1 0,1-1 0,0 0 0,-1-1 0,2-1 0,-1 1 0,0-1 0,12 1 0,4 2 61,1-2 0,0-1 0,0-1 0,1-1-1,-1-1 1,0-1 0,0-2 0,48-11-1,-62 11-147,-1 0 0,1-1 0,-1 0 0,0-1 0,-1 0 0,1-1 0,-1-1 0,0 0 0,-1 0 0,1-1 0,-2 0 0,1-1 0,-1 0 0,0 0 0,-1-1 0,0 0 0,-1-1 0,0 0 0,0 0 0,6-17 0,-11 23-38,0-1 0,0 1 0,-1-1 0,0 0 0,0 1 0,-1-1 0,0 0 0,0 0-1,0 1 1,0-1 0,-1 0 0,0 1 0,-1-1 0,1 1 0,-1-1 0,0 1 0,0-1 0,0 1 0,-1 0 0,0 0-1,-5-7 1,-3-1 8,-1 0 0,0 0-1,-1 1 1,0 0 0,-20-13-1,13 12-50,1 1 0,-1 0 0,-1 2 0,0 0 0,-1 1 0,1 1 0,-41-8 0,25 9-72,0 2 0,0 2 0,-69 2 0,89 2 45,1 1 0,0 0 0,0 1 0,0 0-1,0 1 1,1 1 0,-1 1 0,1 0 0,-17 10-1,27-13 23,0 0 0,0 0 0,0 1-1,1 0 1,-1-1 0,1 2 0,0-1-1,1 0 1,-1 1 0,1-1 0,-1 1-1,2 0 1,-1 0 0,0 1 0,1-1 0,0 0-1,0 1 1,1 0 0,-1-1 0,1 1-1,0 0 1,1-1 0,0 1 0,0 0-1,0 0 1,0 0 0,1-1 0,2 10-1,2 5-282,2 0 0,0 0-1,1-1 1,1 0 0,0-1-1,2 0 1,18 26 0,-10-21-824,0-1 1,1 0-1,0-2 1,44 34 0,-3-14-1409</inkml:trace>
</inkml:ink>
</file>

<file path=ppt/ink/ink98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2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156 108 3584,'-2'-2'177,"0"-1"0,1 1 1,-1-1-1,0 0 0,1 0 0,0 0 1,-1 1-1,1-1 0,0 0 1,0-1-1,1 1 0,-1 0 0,1 0 1,0 0-1,-1 0 0,1 0 0,1-1 1,-1 1-1,1-4 0,1-24 5366,-6 17-2318,-4 19-1627,-8 21-1494,7 6 847,1 1-1,2 1 0,2 0 0,-1 61 0,-1-4-133,-64 702 2789,66-743-3491,3-1 0,1 1 0,3 0 0,12 68 1,-14-113-266,0-1 1,0 1 0,1 0-1,-1 0 1,1-1 0,0 1-1,1-1 1,-1 0 0,1 1-1,-1-1 1,1 0 0,0 0-1,1-1 1,-1 1 0,1-1-1,-1 0 1,1 1 0,0-2-1,0 1 1,1 0 0,-1-1-1,0 0 1,1 0 0,0 0-1,-1-1 1,1 1 0,0-1-1,0 0 1,0 0 0,-1-1-1,1 0 1,0 0 0,0 0-1,0 0 1,0-1 0,0 1-1,0-1 1,0-1 0,-1 1-1,1-1 1,0 1 0,7-6-1,28-17-3114,0-6-191</inkml:trace>
</inkml:ink>
</file>

<file path=ppt/ink/ink98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3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395 0 6912,'57'111'10053,"-9"-22"-7883,-5 1-1461,-4 2-1,-4 2 0,-4 1 0,28 149 1,-54-214-581,-1 1 0,-2 0 0,-1 0 0,-2 0 0,-1 0 0,-1-1 0,-2 1 0,-1-1 0,-1 0 0,-1 0 0,-2-1 0,-1 0 0,-2-1 0,0 0 0,-23 34 0,0-10 6,-2-1 0,-2-2 0,-2-1 0,-2-3 0,-2-2 0,-55 40 0,63-55-2168,-2-2 1,-65 32-1,64-44-1123,8-15 64</inkml:trace>
</inkml:ink>
</file>

<file path=ppt/ink/ink98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4.2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 7168,'0'-1'135,"0"1"1,0 0 0,0-1-1,0 1 1,0-1 0,0 1-1,0 0 1,0-1 0,0 1-1,0 0 1,1-1 0,-1 1-1,0 0 1,0-1 0,0 1-1,1 0 1,-1-1 0,0 1-1,0 0 1,1-1 0,-1 1-1,0 0 1,1 0 0,-1 0-1,0-1 1,1 1 0,-1 0-1,0 0 1,1 0 0,-1 0-1,0-1 1,1 1 0,-1 0-1,0 0 1,1 0 0,-1 0-1,1 0 1,-1 0 0,0 0-1,1 0 1,-1 0 0,0 0-1,1 0 1,0 1 0,0-1 157,0 0 0,0 1 0,0-1 0,0 0 0,0 1 1,-1-1-1,1 1 0,0 0 0,0-1 0,0 1 0,0 0 0,-1-1 1,1 1-1,0 0 0,-1 0 0,1 0 0,0 0 0,-1 0 0,1 1 0,2 10-23,-1-1-1,0 1 0,-1 0 0,-1 0 0,0-1 0,0 1 0,-1 0 0,-5 22 1,0 9 571,-1 31 382,1-27-395,2 84 1,4-128-855,0-1 0,0 1 0,0-1 0,0 0 0,1 1 0,-1-1 1,1 1-1,0-1 0,0 0 0,0 1 0,0-1 0,0 0 0,0 0 0,1 0 0,-1 0 0,0 0 0,1 0 0,0 0 0,-1 0 0,1-1 0,0 1 0,0-1 0,0 1 0,0-1 0,3 1 0,-1 0-291,1-1 0,-1 0-1,0 0 1,1-1 0,-1 1-1,1-1 1,-1 0 0,1 0 0,-1-1-1,1 1 1,-1-1 0,8-2-1,25-11-2882</inkml:trace>
</inkml:ink>
</file>

<file path=ppt/ink/ink98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4.65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10 125 7936,'-9'-10'3968,"41"-10"-2048,-18 4 4479,0 0-5887,6-3 0,-11 6 128,0-3 0,-4 5-1152,0 8 0,-5 3-2048,-5 0 128</inkml:trace>
</inkml:ink>
</file>

<file path=ppt/ink/ink98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5.1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490 8 2176,'-86'-7'11946,"72"9"-11275,1 1 0,0 0 0,0 1-1,1 1 1,-1 0 0,1 1 0,0 0 0,-17 12-1,-18 15 848,15-11-556,0 2-1,-34 33 1,56-47-819,1 1-1,1-1 1,-1 1 0,2 0 0,-1 1 0,2 0-1,-1 0 1,2 1 0,0 0 0,-5 17 0,6-10 5,1-1 1,0 1 0,2 0-1,0 0 1,1 0 0,2-1-1,0 1 1,6 28 0,-4-32-73,0 0 0,1-1 0,0 1 0,1-1 1,1-1-1,0 1 0,1-1 0,1 0 0,0-1 0,21 23 0,-8-15-12,1-1 0,1-1 0,1-1 0,1-2 0,0 0 0,56 24 0,-45-28-256,-25-8-430,0 0-1,-1 0 0,1 1 0,12 8 0,-20-8-2556,-7-4-405</inkml:trace>
</inkml:ink>
</file>

<file path=ppt/ink/ink98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5.6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5120,'7'2'979,"1"-1"0,0 1 1,-1-2-1,1 1 0,0-1 0,8-1 1,-8 0-311,-1 1 0,0 0 0,0 0 0,1 1 0,-1-1 1,0 2-1,0-1 0,0 1 0,8 3 0,-6 0-457,0 1 0,0-1 0,-1 1 0,0 1 0,-1 0 0,1 0 0,-1 0 0,-1 1 0,1 0 0,-1 1 0,-1-1 0,0 1 0,0 0 0,0 0 0,-1 1 0,3 11 0,3 12 397,-1-1-1,-2 1 0,6 55 0,-11-67-327,-1 0-1,0 1 0,-2-1 1,-6 39-1,4-47-192,0 0 0,-1-1 0,0 1 0,-1-1 0,-1 0 1,0-1-1,0 1 0,-1-1 0,-9 11 0,-2 1-136,-1-2 0,-1 0 0,-30 24 1,-5-8-5117,27-27 1858,-4-20-43</inkml:trace>
</inkml:ink>
</file>

<file path=ppt/ink/ink98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8.8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113 331 2432,'3'-8'448,"6"-15"1270,-7 6 3305,-2 17-4910,0 0 1,-1-1-1,1 1 1,0 0-1,-1 0 1,1 0-1,0-1 0,-1 1 1,1 0-1,-1 0 1,1 0-1,0 0 1,-1 0-1,1 0 0,-1 0 1,1 0-1,0 0 1,-1 0-1,1 0 1,-1 0-1,1 0 0,0 0 1,-1 0-1,1 0 1,-1 0-1,1 1 1,0-1-1,-1 0 0,1 0 1,0 0-1,-1 1 1,1-1-1,0 0 1,-1 0-1,1 1 0,-15 8-271,6-2 734,1 1-1,1 0 0,0 0 0,0 0 1,0 1-1,1 0 0,1 1 0,-1-1 1,1 1-1,1 0 0,0 0 1,-5 20-1,7-16-296,-1 0 0,2 0 1,0 0-1,1 0 1,0 0-1,1 0 0,1 1 1,0-1-1,5 17 0,-2-14-224,0-1 0,1 0 1,1 0-1,1-1 0,0 0 0,0 0 0,2-1 0,0 0 0,0-1 0,2 0 0,-1 0 0,2-1 0,-1-1 1,2 0-1,-1-1 0,2 0 0,17 8 0,-14-9-17,0-1 0,0-2 0,1 1 0,0-2 0,0-1 0,0 0 1,0-1-1,1-2 0,-1 1 0,1-2 0,-1-1 0,1 0 0,21-6 0,-11-1 90,-1-1 0,0-2 0,-1-1 0,0-1 0,38-25 0,-50 27-80,-2 0 0,0-1 0,0-1 0,-1 0 0,-1-1 0,0 0 0,0-1 0,-2 0 0,0 0 0,-1-1 0,0-1 0,-2 0 0,0 0 0,0 0 0,4-24 0,-8 28-45,-1-1 0,-1 1-1,0-1 1,-1 1 0,0-1-1,-1 1 1,-1-1 0,0 1-1,-1 0 1,-5-14 0,5 15-11,-2-7-9,-1 0 0,-1 0 1,-1 1-1,0 0 1,-1 0-1,-1 1 0,-1 0 1,-17-21-1,18 25-13,-1 1 0,-1 0 0,0 0-1,0 1 1,-1 1 0,0 0 0,-1 0-1,0 1 1,0 1 0,-1 1 0,-23-9 0,19 8-6,0 1 0,-1 1 1,1 1-1,-1 0 1,0 1-1,-1 2 1,1 0-1,0 1 1,-1 1-1,1 1 0,-1 0 1,1 2-1,0 0 1,-21 7-1,19-3 4,0 1 0,1 0 0,0 2 0,0 0 0,1 1 0,0 2 0,-19 15 0,30-21 18,0 0 0,1 1 1,0 0-1,0 0 0,1 1 0,0 0 0,1 0 1,-1 1-1,2 0 0,-1 0 0,2 0 0,-1 1 1,1 0-1,1 0 0,0 0 0,-2 15 1,5-20 11,-1 0 1,1 0 0,1-1-1,-1 1 1,1 0 0,0 0 0,0-1-1,1 1 1,-1-1 0,1 1 0,1-1-1,-1 1 1,1-1 0,0 0 0,0 0-1,0-1 1,1 1 0,-1-1-1,1 1 1,7 4 0,-3-1 1,2-2 1,-1 1 0,1-2-1,0 1 1,0-1-1,1-1 1,-1 1 0,22 4-1,-2-3 0,0-1 0,0-1 0,0-2 0,1-1 0,-1-1 0,35-5 0,-45 3 0,28-1-42,1-3-1,-1-1 0,0-3 1,-1-2-1,64-24 0,-104 32 33,34-11-78,-2-3 0,0-1 0,57-39 0,-74 45 295,-21 13-193,-1 0 0,0 0 1,1 0-1,-1 0 0,0 0 0,1 0 0,-1 0 1,1 0-1,-1 0 0,0 0 0,1 0 0,-1 0 0,0 0 1,1 0-1,-1 1 0,1-1 0,-1 0 0,0 0 1,1 0-1,-1 1 0,0-1 0,0 0 0,1 0 1,-1 1-1,0-1 0,1 0 0,-1 0 0,0 1 1,0-1-1,1 1 0,0 2 85,-1 1-1,1 0 1,-1-1 0,1 1-1,-1 0 1,0 0 0,-1-1-1,0 5 1,0 13 8,4 30 363,2 0-1,21 90 0,-22-123-387,2 0 0,-1 0 0,2 0 0,17 33 0,-20-44-95,0 0 1,1 0-1,0 0 1,0 0-1,1-1 1,-1 0-1,1 0 1,0-1-1,1 1 1,0-1-1,0-1 1,0 1-1,11 4 1,-14-8-215,1 1 1,-1-1-1,1-1 1,0 1 0,-1-1-1,1 0 1,0 0-1,-1 0 1,1 0-1,0-1 1,-1 0-1,1 0 1,-1 0-1,1-1 1,7-3-1,-6 2-576,1 0-1,-1-1 0,0 0 0,0 0 0,0 0 0,0-1 0,-1 0 0,10-10 0,4-10-2779</inkml:trace>
</inkml:ink>
</file>

<file path=ppt/ink/ink98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29.20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261 0 10368,'3'20'5120,"2"49"-5120,-5-56 9471,-8 22-9215,2-12 0,-31 45-256,8-18 0,-27 37-1792,13-25 0,-9 13-1408,15-17 129</inkml:trace>
</inkml:ink>
</file>

<file path=ppt/ink/ink98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0.0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 7296,'0'0'172,"0"0"0,0 0 1,0 0-1,0 0 1,0 0-1,0-1 0,0 1 1,0 0-1,0 0 0,0 0 1,0 0-1,0 0 0,0 0 1,0-1-1,0 1 0,0 0 1,-1 0-1,1 0 0,0 0 1,0 0-1,0 0 0,0 0 1,0 0-1,0 0 1,0 0-1,-1-1 0,1 1 1,0 0-1,0 0 0,0 0 1,0 0-1,0 0 0,0 0 1,-1 0-1,1 0 0,0 0 1,0 0-1,0 0 0,0 0 1,0 0-1,0 0 0,-1 0 1,1 0-1,0 0 1,0 1-1,0-1 0,0 0 1,0 0-1,0 0 0,-1 0 1,1 0-1,0 0 0,0 0 1,0 0-1,0 0 0,0 0 1,0 1-1,0-1 0,0 0 1,0 0-1,0 0 0,-1 0 1,1 0-1,0 1 1,-2 14 3041,1 25-4300,2-35 2240,15 219 34,-9-158-606,3 31 218,25 98 0,-10-81-693,6-1 0,51 122-1,-63-196-84,-3-114-44,-10 59 63,1 1 1,1 0-1,0 1 0,1-1 0,0 1 1,1 1-1,1 0 0,0 0 0,0 1 1,2 1-1,-1 0 0,1 1 1,1 0-1,0 1 0,0 0 0,28-11 1,-21 11 23,0 1 1,0 2 0,0 0 0,1 1 0,0 1 0,0 1-1,0 1 1,1 1 0,-1 1 0,0 1 0,0 1 0,23 5 0,-24-3-52,-1 1 0,0 1 1,-1 1-1,0 1 1,0 0-1,0 2 1,-1 0-1,30 22 1,-41-26 13,0 0 0,-1 0 0,1 0 0,-1 1 0,0 0 0,-1 1 0,0-1 0,0 1 0,0 0 0,-1 0 0,-1 1 0,1-1 0,-1 1 0,-1-1 0,1 1 0,-2 0 0,1 0 0,-1 0 0,0 1 0,-1-1 0,-2 17 0,1-19 24,0-1 1,-1 1-1,0 0 0,0-1 1,-1 0-1,0 0 0,0 0 1,0 0-1,-1 0 0,0 0 1,0-1-1,0 0 0,-9 8 1,1-2 86,0 0 0,-1-1 1,-1-1-1,-19 10 0,18-11-25,0-2-1,-1 1 0,0-2 0,0 0 0,-25 4 1,16-4-26,-51 10 149,-1-3-1,-91 2 1,102-12-3397,-75-10 0,115 5-445,6-2-129</inkml:trace>
</inkml:ink>
</file>

<file path=ppt/ink/ink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3.84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388 8 2304,'0'-1'55,"-1"0"0,0 1 0,1-1-1,-1 1 1,0-1 0,0 1 0,1-1 0,-1 1 0,0-1 0,0 1 0,0 0-1,0-1 1,1 1 0,-1 0 0,0 0 0,0 0 0,0 0 0,0 0 0,0 0 0,0 0-1,0 0 1,0 0 0,0 0 0,1 0 0,-1 0 0,0 1 0,0-1 0,0 0-1,0 1 1,0-1 0,1 1 0,-1-1 0,0 1 0,0-1 0,1 1 0,-1-1-1,0 1 1,1 0 0,-1-1 0,1 1 0,-1 0 0,1 0 0,-1-1 0,1 1-1,-1 0 1,1 1 0,-3 1 178,0 1-1,0-1 1,-1 0-1,1 0 1,-1 0-1,1 0 1,-1-1-1,-4 3 1,-79 28 1489,62-24-1244,1 0 0,-36 19 0,51-23-340,1 0-1,1 1 1,-1 0 0,1 0 0,0 0 0,1 1-1,-1 0 1,1 1 0,1-1 0,-10 17 0,14-23-129,1 0 0,-1 0 0,0 1 0,1-1 0,-1 0 0,1 0 0,0 1 0,-1-1 0,1 0 0,0 0 0,0 1 0,0-1 1,0 0-1,0 0 0,0 1 0,0-1 0,0 0 0,1 1 0,-1-1 0,0 0 0,1 0 0,-1 1 0,1-1 0,-1 0 0,1 0 0,1 2 1,0-1 11,0 0 0,0 0 0,1 0 0,-1 0 0,1 0 0,0-1 0,-1 1 0,1-1 0,0 0 0,6 2 0,8 2 93,1-1-1,0-1 0,19 1 1,-26-3-20,38 5 220,220 28 1014,-233-28-1157,-1 2 0,0 1-1,-1 1 1,0 2 0,-1 2-1,33 18 1,-60-29-129,0 1 1,0 1-1,-1-1 0,1 1 1,-1 0-1,0 0 1,0 1-1,-1 0 0,1-1 1,-1 1-1,-1 1 1,5 8-1,-7-12-5,1 1 0,-1-1 0,-1 0 0,1 1 0,0-1-1,-1 0 1,0 1 0,0-1 0,0 1 0,0-1 0,0 0 0,-1 1 0,0-1 0,1 0 0,-1 1-1,0-1 1,-1 0 0,1 0 0,0 0 0,-1 0 0,0 0 0,0 0 0,0 0 0,0-1 0,0 1-1,0-1 1,-1 1 0,-5 3 0,0 0 47,0-1 0,0 0 0,-1 0 0,1-1 0,-1 0 0,0-1 0,-1 0 0,1 0 0,-15 1 0,-16 2 315,-40-1 0,36-2-74,10-1-150,-222 7 1124,224-10-1285,0-1-1,0-2 1,1-1 0,-1-2 0,-57-20 0,95 28-837,0 0 0,0 0 1,1-1-1,-1 0 0,1 0 0,10-2 0,8 0-542,27 2-1152,11-3-43</inkml:trace>
</inkml:ink>
</file>

<file path=ppt/ink/ink98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0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485 1 1536,'-10'3'4490,"-13"-4"-1974,-14 3 611,24 4-2229,0 0 0,1 2 0,0-1 0,0 2 0,-13 11 0,16-11-657,-1 1-1,1 1 0,1-1 1,0 1-1,0 1 1,1 0-1,1 0 0,-10 24 1,-9 20 260,-56 96 0,0-2 42,70-126-400,1 1 0,1 0 1,2 0-1,-7 40 0,9-33 17,3 0 0,0 0 0,2 1 1,1-1-1,7 33 0,-5-42-37,2-1 0,1-1 0,0 1 0,2-1 1,0 0-1,2-1 0,0 0 0,22 32 0,20 17 498,70 72 1,-93-111-636,2-2 0,0-1 0,2-1 0,66 40 1,-95-64-402,0 0 0,0 0 0,0 0 0,0 0 1,1-1-1,-1 0 0,0 0 0,6 1 0,9-1-2785</inkml:trace>
</inkml:ink>
</file>

<file path=ppt/ink/ink98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1.7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20 3200,'0'-2'225,"1"1"-1,-1 0 1,1 0 0,-1 0-1,1 0 1,0 0 0,0 0 0,0 0-1,-1 0 1,1 0 0,0 0-1,0 0 1,0 1 0,0-1-1,0 0 1,1 1 0,-1-1 0,0 1-1,0-1 1,0 1 0,1-1-1,-1 1 1,0 0 0,0 0-1,1-1 1,-1 1 0,0 0 0,0 0-1,1 1 1,-1-1 0,0 0-1,0 0 1,1 0 0,-1 1 0,0-1-1,0 1 1,0-1 0,1 1-1,-1-1 1,0 1 0,0 0-1,0-1 1,0 1 0,0 0 0,1 1-1,4 3 627,0 0 0,0 1 0,0 0 0,9 12 0,1 2-155,1-1-1,2-1 1,19 16-1,8 7-255,263 292 456,-293-311-832,-1 0 1,-2 1 0,0 1-1,-1 0 1,-2 0 0,0 1-1,-2 1 1,-1 0 0,8 47-1,-10-35 97,-2 1-1,-1 0 1,-2-1 0,-2 1-1,-1 0 1,-10 43-1,4-41-48,-3-1 0,-1 0 0,-24 52 0,26-70-66,-1 0 0,0-1-1,-2 0 1,0-1 0,-1 0 0,-33 31-1,38-43-1005,1-1 0,-1 0 0,0-1 0,0 0 0,-1 0 0,-19 6 0,25-11-2047,1-1-65</inkml:trace>
</inkml:ink>
</file>

<file path=ppt/ink/ink98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2.6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524 17 3328,'-1'1'357,"-1"-1"0,1 1 0,-1-1 0,0 0 0,1 1 1,-1-1-1,0 0 0,1 0 0,-1 0 0,0 0 0,1 0 0,-1 0 0,1 0 0,-1-1 1,0 1-1,1-1 0,-1 1 0,1-1 0,-1 1 0,1-1 0,-1 0 0,1 0 0,-1 0 1,1 0-1,-2-2 0,-2 0 43,2 2-238,1 0 1,-1 0-1,0 0 0,0 1 1,1-1-1,-1 1 0,0 0 1,0-1-1,0 1 1,0 1-1,0-1 0,0 0 1,1 1-1,-1-1 0,0 1 1,-5 2-1,-40 18 1238,23-4-1081,1 0 0,0 2 1,2 0-1,0 1 0,2 2 1,0 0-1,1 1 0,-26 43 1,19-20 177,2 1 1,2 2-1,-30 100 1,44-119-281,1 1 1,1 0 0,2 1-1,1-1 1,1 1 0,2-1-1,1 1 1,2 0 0,1-1-1,1 0 1,12 38-1,-9-43-114,1 0 0,1 0 0,2-1 0,1-1 0,0 0 0,2 0 0,1-2 0,0 0 0,2-1 0,1 0 0,0-2 0,1 0 0,24 17 0,16 3 124,1-2 1,115 50 0,-175-87-292,0 0 1,-1 0-1,1 0 1,-1 0-1,1 1 1,-1-1-1,1 0 1,-1 0 0,1 0-1,-1 0 1,1 1-1,-1-1 1,1 0-1,-1 0 1,1 1 0,-1-1-1,1 0 1,-1 1-1,0-1 1,1 1-1,-1-1 1,1 0 0,-1 1-1,0-1 1,0 1-1,1-1 1,-1 1-1,0-1 1,0 1 0,1-1-1,-1 1 1,0-1-1,0 1 1,0-1-1,0 2 1,-20 2-5611,10-4 2347</inkml:trace>
</inkml:ink>
</file>

<file path=ppt/ink/ink98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3.1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564 93 5888,'5'-26'3948,"-1"-9"2178,-5 34-6046,1 0 0,-1-1 0,0 1 0,1 0 0,-1-1 0,0 1 0,0 0 0,0 0 0,0-1 0,0 1 0,0 0 0,0 0 0,0 0 0,0 0 0,-1 1 0,1-1 0,0 0 0,-1 0 0,1 1 0,0-1 0,-1 1 0,1-1 0,-1 1 0,-1-1 0,-9-1 77,0 0-1,0 0 1,0 1 0,0 1-1,0 0 1,0 1-1,-1 0 1,1 1 0,-14 3-1,-6 4 296,1 0 1,-34 17-1,43-15-216,1 2 0,1 1 0,0 1 0,1 0 0,0 1 0,1 1 0,-26 34 0,43-51-226,-10 14 135,1 0-1,0 0 1,1 1-1,1 0 1,0 0-1,1 1 1,0 0-1,2 0 1,0 1-1,0-1 1,-2 27-1,5-28-76,0 0 1,2 0-1,0 0 0,0 0 0,2 0 0,0 0 0,0 0 0,1 0 1,1-1-1,1 1 0,0-1 0,1 0 0,10 19 0,-12-27-47,1 0 1,0 0-1,0-1 0,0 1 0,0-1 1,1 0-1,0-1 0,0 1 0,0-1 1,1 0-1,0-1 0,12 6 0,-4-4-21,0-1 1,0 0-1,1-1 0,29 3 1,-28-6-193,0 0 1,-1-1 0,1-1-1,-1 0 1,1-2 0,25-8-1,89-41-4122,-67 22 1114</inkml:trace>
</inkml:ink>
</file>

<file path=ppt/ink/ink98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4.2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424 1 7168,'9'9'3584,"-18"14"-1536,9-20 3583,-20 33-5247,6-10 128,-43 33-128,16-11 0,-39 43-1152,18-18 128,-21 14-1663,17-25-1</inkml:trace>
</inkml:ink>
</file>

<file path=ppt/ink/ink98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4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9 294 5888,'-2'6'1502,"0"1"0,1-1 0,0 1 0,0 0 0,0 12 0,1-13-582,1 0 1,-1 0 0,1 0 0,1 0 0,3 11 0,-2-9-541,1 0 0,0-1 1,0 0-1,1 0 0,0 0 1,0-1-1,1 1 0,0-1 1,11 9-1,-6-6-294,1-1-1,0-1 1,0 0 0,1 0 0,0-1 0,0-1-1,0 0 1,1-1 0,-1 0 0,1-1 0,0 0-1,18 0 1,-1-5 200,0-2 0,0 0 0,0-2 0,47-16 0,-41 8-70,-1-1 0,-1-1 1,0-2-1,-1-1 0,-1-2 1,35-29-1,-56 41-173,0-1 0,-1 0 0,0-1 0,-1 0 0,-1 0 0,16-24 0,-20 28-47,-1 0 1,-1-1-1,1 0 1,-1 1-1,0-1 1,-1 0 0,0-1-1,0 1 1,-1 0-1,0 0 1,-1-1 0,0-13-1,0 17-6,-1 0 1,0 1-1,0-1 0,-1 1 1,1 0-1,-1-1 0,0 1 1,0 0-1,-1 0 0,1 0 1,-1 0-1,0 0 0,0 1 1,0-1-1,0 1 0,0 0 1,-1 0-1,0 0 0,0 0 1,0 1-1,0-1 0,-8-2 1,2-2-4,-2 1-5,1 0-1,0 1 0,-1 0 0,0 1 0,0 0 0,-1 1 0,1 0 0,-1 1 0,1 0 0,-1 1 0,-19 1 0,17 0-10,-16-1-35,0 2 0,1 2 0,-1 1 0,1 1 0,0 1 0,1 2 0,-1 1 0,-49 22 0,56-22-116,0 1 0,0 0 0,1 2 0,1 1 0,0 0 0,1 2-1,0 0 1,-29 31 0,45-43 34,1 0 1,0 1-1,0-1 0,1 1 0,-1 0 1,1 0-1,0 0 0,0 0 0,0 1 0,1-1 1,-1 0-1,1 1 0,0-1 0,0 1 1,1 0-1,-1-1 0,1 1 0,0-1 1,0 1-1,1 0 0,-1-1 0,1 1 0,0-1 1,0 1-1,1-1 0,-1 0 0,1 1 1,0-1-1,5 7 0,2-1-620,0-2 0,0 1-1,1-1 1,0-1 0,1 0 0,-1 0 0,2-1-1,-1-1 1,0 0 0,1 0 0,24 5 0,23 2-2306</inkml:trace>
</inkml:ink>
</file>

<file path=ppt/ink/ink98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5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29 4736,'1'-9'11308,"7"-6"-6486,-8 14-4783,0 1 0,0 0 0,0 0 1,1-1-1,-1 1 0,0 0 0,0 0 0,0 0 0,0-1 1,1 1-1,-1 0 0,0 0 0,0 0 0,1-1 0,-1 1 1,0 0-1,0 0 0,1 0 0,-1 0 0,0 0 0,0 0 1,1 0-1,-1 0 0,0 0 0,1 0 0,-1 0 0,0 0 1,0 0-1,1 0 0,-1 0 0,0 0 0,0 0 0,1 0 1,-1 0-1,0 0 0,1 0 0,-1 0 0,0 0 0,0 0 1,1 1-1,-1-1 0,0 0 0,10 29 1858,40 415 1175,-42-364-2829,-3 0 0,-8 110 0,-1-40-183,4-130-14,1 0 0,0 0 0,5 21 0,-5-35-49,0-1 0,1 0 0,-1 0-1,1 0 1,0 0 0,1 0-1,-1 0 1,1-1 0,0 1 0,0-1-1,1 0 1,-1 0 0,1 0-1,0 0 1,0-1 0,7 6-1,-8-8-37,1 0 0,0 0-1,-1 0 1,1-1 0,-1 1-1,1-1 1,0 0-1,-1 0 1,1 0 0,0-1-1,-1 1 1,1-1 0,0 0-1,-1 0 1,1 0-1,-1 0 1,0-1 0,1 0-1,-1 1 1,0-1 0,5-4-1,13-8-1385,36-30-1,-49 37 714,59-55-4918,-34 31 2155</inkml:trace>
</inkml:ink>
</file>

<file path=ppt/ink/ink98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6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7168,'1'0'212,"1"0"1,-1 0-1,0 0 0,0 1 1,1-1-1,-1 1 1,0-1-1,0 1 1,0-1-1,0 1 0,0-1 1,0 1-1,1 0 1,-2 0-1,1-1 1,0 1-1,0 0 0,2 2 1,18 14 4220,9-3-3561,-1 2 1,-1 1 0,0 1-1,-1 2 1,-1 1-1,28 28 1,-15-9-100,-2 2-1,60 90 1,-82-108-597,0 1 0,-2 0-1,-1 1 1,-1 1 0,-1-1-1,-1 2 1,-1-1 0,4 33 0,-10-36-80,0-1 1,-1 0 0,-2 1-1,0-1 1,-2 0 0,0 1 0,-1-1-1,-2-1 1,0 1 0,-13 29 0,-54 94 95,66-135-359,-1-1 0,0 0 0,0 0 0,-1-1 0,0 0 0,0 0 0,-1-1 0,-1-1 0,1 0 1,-1 0-1,0-1 0,-1 0 0,1-1 0,-1 0 0,0-1 0,-13 3 0,0-5-2454,25-2 2418,-1 0 1,1 0 0,-1 0-1,1 0 1,-1 0-1,0 0 1,1-1-1,-1 1 1,1 0 0,-1 0-1,1 0 1,-1-1-1,1 1 1,-1 0-1,1-1 1,-1 1 0,1 0-1,0-1 1,-1 1-1,1-1 1,-1 1-1,1 0 1,0-1 0,-1 1-1,1-1 1,0 1-1,0-1 1,-1 1-1,1-1 1,0 0 0,0 1-1,0-1 1,0 1-1,0-1 1,0-1-2891</inkml:trace>
</inkml:ink>
</file>

<file path=ppt/ink/ink98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6.8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59 7680,'0'-1'651,"1"0"-1,-1-1 1,1 1 0,0 0 0,0-1-1,-1 1 1,1 0 0,0 0 0,0 0-1,0 0 1,0 0 0,0 0 0,1 0 0,-1 0-1,2-1 1,26-10 2869,43 2-4401,-51 8 1888,112-3 1319,-9 1-4545,-105 1-299,-1 0-298</inkml:trace>
</inkml:ink>
</file>

<file path=ppt/ink/ink98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37.2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69 8704,'0'-3'4352,"28"-1"-2816,-17 4 5887,6 0-6911,-2 0 128,22-3 128,-3 3 0,8-4-1152,-10-1 0,6-6 128,-10-1 128,1 5-2560,-6-2 0,-9 2-383,-5 3-1</inkml:trace>
</inkml:ink>
</file>

<file path=ppt/ink/ink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4.63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394 75 2176,'-14'-15'636,"11"10"-397,0 1 0,0-1 0,-1 1 0,0 0 0,0 0-1,0 1 1,0-1 0,0 1 0,-1 0 0,0 0 0,1 0 0,-1 1 0,0-1 0,-1 1 0,1 0 0,0 1-1,0 0 1,-1-1 0,1 2 0,-10-2 0,0 3-22,0 1-1,1 0 1,0 1 0,-1 0-1,1 1 1,0 1-1,1 0 1,-1 1 0,1 1-1,0 0 1,1 0-1,-12 10 1,22-16-211,1 0-1,0-1 1,0 1-1,0 0 1,-1 0-1,1 0 1,0 0 0,0 0-1,0 0 1,0 0-1,1 0 1,-1 0 0,0 1-1,0-1 1,1 0-1,-1 0 1,1 1-1,-1-1 1,1 0 0,-1 1-1,1-1 1,0 1-1,0-1 1,-1 0 0,1 1-1,1 2 1,0-2 8,0 1 1,0-1 0,0 0 0,0 0-1,1 1 1,-1-1 0,1 0 0,-1-1 0,1 1-1,0 0 1,0 0 0,0-1 0,4 3-1,5 3 39,0 0-1,0-2 0,1 1 0,21 5 1,-9-4-50,192 60 231,-174-51-160,-2 1 0,1 2 0,39 27 0,-75-44-17,0 1-1,-1 0 1,1 1 0,-1-1 0,0 1-1,0-1 1,0 1 0,-1 1 0,0-1-1,1 0 1,-1 1 0,-1-1 0,1 1-1,2 7 1,-4-9-9,-1-1-1,0 1 1,0 0-1,0 0 1,0 0-1,0 0 1,-1 0-1,1 0 1,-1 0-1,0 0 1,0 0-1,0 0 1,0-1-1,0 1 0,-1 0 1,1-1-1,-1 1 1,1-1-1,-1 1 1,0-1-1,0 0 1,0 0-1,-1 0 1,1 0-1,0 0 1,-5 2-1,-10 7 137,0 0-1,-1-1 1,-1 0-1,0-2 1,0 0-1,0-1 0,-1-1 1,-31 5-1,2-3 120,0-2 0,-71-1 0,94-6-315,1 0 0,-1-2 0,1 0-1,0-2 1,0-1 0,-42-16 0,115 27-4881,-26-4 3599,16 3-732,3 1-22</inkml:trace>
</inkml:ink>
</file>

<file path=ppt/ink/ink98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0.7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510 14 3712,'-2'-11'3573,"6"9"1269,-6 12-667,-10 3-4264,2-7 510,0-1 0,0 1-1,0-2 1,0 1 0,-1-2 0,0 1 0,0-1 0,0-1-1,0 0 1,-14 0 0,19 0-328,0 0 1,1 0-1,-1 0 0,0 0 1,0 1-1,1 0 0,0 0 1,-1 1-1,1 0 1,-6 5-1,-43 44 437,15-11-239,25-28-174,0 0 0,0 1 0,2 1 0,0 1 0,1-1 0,-15 29 0,6 6-50,2 1 1,2 1-1,3 0 1,2 1-1,-5 61 1,13-86-54,0-6-58,1 0-1,0 1 1,2 0 0,1-1-1,0 1 1,2 0-1,8 32 1,-9-51 62,1 0 1,0 0-1,0 0 1,1 0-1,-1 0 1,1 0-1,0-1 1,0 0-1,1 0 1,-1 0-1,1 0 1,8 4-1,-6-3 2,0 0 1,0 1-1,0 0 1,-1 0-1,11 13 0,24 51-20,-25-40-64,26 36 0,-29-48 39,0-1-1,1-1 0,1 0 1,23 19-1,-20-21 26,-1 1 0,-1 0 0,0 1 0,-1 1 0,21 30 0,-34-44-17,0 0 1,1-1-1,-1 1 0,1-1 0,0 0 0,0 1 0,0-1 1,0 0-1,0-1 0,0 1 0,0-1 0,1 1 0,-1-1 1,0 0-1,1 0 0,-1 0 0,1-1 0,6 1 0,-8-1-1071,-2 4-3242,0-1 1365</inkml:trace>
</inkml:ink>
</file>

<file path=ppt/ink/ink98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1.5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12 382 3840,'-1'0'433,"0"1"1,0 0 0,1-1-1,-1 1 1,0 0-1,0 0 1,1-1-1,-1 1 1,1 0-1,-1 0 1,1 0-1,-1 0 1,1 0 0,-1 0-1,1 0 1,0 0-1,-1 0 1,1 0-1,0 0 1,0 0-1,0 0 1,0 0-1,0 0 1,0 0 0,0 0-1,0 0 1,1 2-1,0 14 334,-1 1 208,0 0-1,1 0 1,1 0 0,7 25-1,-8-38-904,0 0-1,1 0 0,0 0 1,0 0-1,1-1 1,-1 1-1,1-1 0,0 1 1,0-1-1,0 0 1,1 0-1,-1-1 0,1 1 1,0-1-1,0 1 1,0-1-1,1 0 0,-1-1 1,1 1-1,0-1 1,4 2-1,7 0 45,0 0 1,0-1-1,0-1 1,1 0-1,-1-1 1,0-1-1,1 0 1,-1-2-1,0 1 1,0-2-1,16-5 1,0 3 47,1-1 46,0-1-1,-1-1 1,0-2 0,56-25 0,-78 30-182,0 0 0,0 0 0,-1-2 0,1 1 0,-1-1 1,-1 0-1,1-1 0,-1 0 0,0 0 0,-1-1 0,0 0 1,-1 0-1,1-1 0,-2 0 0,1 0 0,-2 0 1,1 0-1,3-16 0,-5 14-12,-1 0 1,-1-1 0,0 1-1,-1-1 1,0 1-1,-1-1 1,0 1-1,-1 0 1,0-1 0,-1 1-1,-1 0 1,0 1-1,0-1 1,-11-19 0,6 15 3,-1 1 1,0 1 0,-1-1-1,0 2 1,-2-1 0,1 2-1,-1 0 1,-1 0 0,-24-15-1,28 21-50,-1 1 1,1 0-1,-1 1 0,0 0 0,0 1 1,0 0-1,-1 1 0,1 0 0,-1 1 1,1 0-1,-1 1 0,1 0 0,-1 0 0,1 2 1,-1-1-1,1 1 0,0 1 0,-1 0 1,1 1-1,1 0 0,-1 1 0,-16 9 1,12-6-33,0 1 0,0 1 1,1 1-1,0 0 0,1 0 1,0 1-1,1 1 0,0 0 1,1 1-1,1 0 0,0 1 1,1 0-1,0 1 1,-8 21-1,15-31-68,-1 1 0,2-1 0,-1 1 0,1 0 0,0-1 0,0 1 0,0 0 0,1 0 0,0 0 0,1-1 0,0 1 0,0 0 0,0 0 0,1-1 0,0 1 0,0-1 0,0 1 0,1-1 0,0 0 0,0 0 0,1 0 0,0-1 0,0 1 0,0-1 0,0 0 0,1 0 0,0 0 0,0-1 0,1 1 0,-1-1 0,9 5 0,70 52-5862,-60-45 3306</inkml:trace>
</inkml:ink>
</file>

<file path=ppt/ink/ink98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1.9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7 5632,'45'-6'11368,"-41"6"-10908,0 0 1,0 0 0,0 1 0,0-1 0,-1 1-1,1 0 1,0 0 0,3 2 0,-3-1-278,-1 0 0,1 1 0,-1-1 0,0 1 1,0 0-1,0 0 0,0 0 0,0 0 0,0 0 0,-1 1 0,0-1 1,0 1-1,0 0 0,0 0 0,0 0 0,-1 0 0,0 0 1,1 0-1,-1 5 0,17 81 1643,-14-62-1413,1-1 0,2 0-1,15 44 1,-20-68-388,-1 0 0,1 1-1,0-1 1,0 0 0,0 0-1,0 0 1,1-1 0,-1 1-1,1 0 1,-1-1 0,1 0 0,0 1-1,0-1 1,0-1 0,1 1-1,-1 0 1,0-1 0,7 3 0,-3-2-69,0-1 1,0 0-1,1 0 0,-1-1 1,0 0-1,1 0 1,-1-1-1,0 0 1,8-2-1,2-1-856,0-1 0,-1 0 0,0-1-1,0-1 1,-1-1 0,0 0 0,23-17-1,-4-4-2683</inkml:trace>
</inkml:ink>
</file>

<file path=ppt/ink/ink98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2.94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526 92 2944,'-7'-21'8992,"7"18"-8614,0-1-1,-1 1 1,1 0-1,-1 0 1,0 0 0,0 0-1,0 0 1,0 0-1,-1 0 1,1 1-1,-1-1 1,1 0-1,-1 1 1,-3-4-1,-1 2-152,0 1 0,-1 0 1,1 0-1,-1 1 0,0 0 0,0 0 0,0 0 0,0 1 0,0 0 0,-1 1 0,1-1 0,0 1 0,-8 1 0,-5 1-69,1 0 1,-1 2-1,-32 9 0,37-8-94,1 1-1,0 1 0,0 1 0,1 0 1,0 0-1,1 1 0,-1 1 1,2 0-1,-15 15 0,-1 6 382,1 1 0,-28 46 0,49-72-341,1 1 0,0 0 1,1 0-1,0 0 0,0 0 1,1 0-1,-1 1 1,2-1-1,-1 1 0,1 0 1,0-1-1,0 1 0,1 0 1,2 13-1,-1-15-66,0 0-1,1-1 1,-1 1-1,1-1 1,1 0 0,-1 0-1,1 1 1,0-2-1,0 1 1,1 0-1,-1-1 1,1 1 0,0-1-1,0 0 1,0 0-1,1-1 1,-1 1-1,1-1 1,0 0 0,6 3-1,16 4 171,0 0-1,1-2 0,0-1 1,0-2-1,1 0 0,-1-2 1,31-1-1,-14-1-56</inkml:trace>
</inkml:ink>
</file>

<file path=ppt/ink/ink98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3.2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8 12288,'0'0'6143,"-14"9"-13822,14-9 6271,-11-9-896,2 2 128</inkml:trace>
</inkml:ink>
</file>

<file path=ppt/ink/ink98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3.7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65 5504,'31'-6'9640,"-15"1"-5806,-2 4-3719,113 6 1783,29-1 52,-134-5-3062,1-2 0,38-9 0,29-17-4541,-50 13 2709</inkml:trace>
</inkml:ink>
</file>

<file path=ppt/ink/ink98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5.6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15 4352,'-1'-13'4094,"-2"12"2899,-2 12-865,0 3-6874,1 0 956,1 1-1,0 0 1,2 0 0,-1 1 0,2-1 0,2 28-1,21 99 1823,-2-14-1138,-10-38-920,7 127-76,-19-205 102,-1 1 0,0 0 0,-1-1 0,0 0 0,-1 0 0,-10 23 0,10-24 3,0-4-2,1-12-26,-1-10-36,1 1 1,1-1 0,0 0-1,0 0 1,2-16-1,0 24 63,1 0 0,0 0 0,1 1 0,-1-1 0,1 1 0,0-1 0,1 1 0,0 0 0,0 0 0,0 0 0,1 0 0,0 1 0,0-1 0,0 1 0,1 0 0,-1 0 0,1 0 0,8-5 0,-3 1 149,0-1-1,-1 0 1,11-15-1,-15 19-64,0 0 0,0 1 0,1 0 0,0 0 0,1 0 0,-1 0 0,1 1 1,-1 0-1,1 1 0,0 0 0,1 0 0,13-4 0,37-19 459,-52 23-492,0 1 0,-1 0-1,1 0 1,0 0 0,0 0 0,0 1-1,10-1 1,-9 1-3,-1 1-1,0-2 0,0 1 1,0-1-1,0 1 1,10-6-1,-12 5-29,0 1-1,1-1 0,-1 1 1,1 0-1,-1 0 0,1 0 1,0 1-1,0 0 1,-1 0-1,1 0 0,0 0 1,-1 1-1,1-1 1,0 1-1,-1 1 0,1-1 1,4 2-1,2 2 5,1 0-1,-1 0 1,-1 1 0,1 0-1,12 11 1,60 61-259,-65-63 256,0 1 1,25 29-1,-36-38-14,-1 1-1,0 0 0,-1 0 1,0 0-1,0 1 1,-1-1-1,0 1 0,0 0 1,2 13-1,-5-17-10,0 0-1,0 0 1,0-1 0,-1 1-1,0 0 1,0 0-1,-1 0 1,1 0 0,-1-1-1,0 1 1,0 0-1,-1-1 1,1 1 0,-1-1-1,0 1 1,0-1-1,0 0 1,-1 1 0,0-1-1,0-1 1,0 1 0,0 0-1,0-1 1,-1 1-1,1-1 1,-1 0 0,0 0-1,0-1 1,0 1-1,-1-1 1,1 0 0,0 0-1,-6 1 1,-21 11-36,-7 3 12,-1-2 0,-44 12-1,67-24 42,1 0-1,-1-1 1,0 0-1,0-2 1,0 1-1,0-2 0,1 0 1,-1-1-1,-17-5 1,-30-5 82,42 9-12,-1-1 0,0-1 0,-32-13-1,52 17-66,-1-1 0,1 0-1,0 0 1,0 0-1,0 0 1,1 0-1,-1 0 1,0 0 0,1-1-1,-1 1 1,1-1-1,0 1 1,0-1-1,0 1 1,0-1 0,0 0-1,1 0 1,-1 1-1,1-1 1,-1-4-1,1-17-219,0 20-394,1 9-484,-1 15-3526,0-12 1024</inkml:trace>
</inkml:ink>
</file>

<file path=ppt/ink/ink98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8.01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102 226 2560,'-11'8'8515,"-2"-2"-5287,10-4-2874,-1-1 1,1 1-1,0 0 0,-1 0 1,1 0-1,0 0 1,0 0-1,-3 4 1,0 1 117,1-1 0,1 1 0,-1 0 0,1 0 0,0 0 0,0 1 1,1 0-1,0-1 0,-3 14 0,5-16-363,1 0-1,-1 0 1,1 0 0,0 0-1,0 1 1,1-1 0,-1 0-1,1 0 1,0 0 0,1-1-1,-1 1 1,1 0 0,0 0-1,0-1 1,0 1 0,1-1-1,3 6 1,2-2-23,-1 1 0,1-2 0,0 1 0,1-1 0,0 0 0,0-1 0,0 0 0,1-1 0,0 0 0,0 0 0,1-1 0,-1 0 0,1-1 0,-1 0 0,19 2 0,-9-2-61,0-1 0,0-1 1,0-1-1,-1 0 0,1-2 1,0 0-1,39-10 1,-27 2 2,-3 3 72,48-21 1,-67 23-86,-1 0 0,0 0-1,0 0 1,-1-1 0,1-1 0,-1 0 0,-1 0-1,13-14 1,-13 12-16,-1 0 0,0 0-1,0-1 1,-1 0 0,0 0 0,-1-1-1,0 1 1,0-1 0,-1 0 0,-1 0-1,0 0 1,0 0 0,-1 0 0,-1 0-1,0 0 1,-2-21 0,1 15 40,0 0 0,-1-1-1,-1 1 1,0 0 0,-8-23 0,9 35-22,0 0 0,0 0 0,0 0 0,-1 1 1,0-1-1,1 1 0,-1 0 0,-1 0 0,1 0 0,-1 0 0,1 1 0,-1-1 1,0 1-1,-1 0 0,1 0 0,0 0 0,-1 1 0,1 0 0,-1 0 1,0 0-1,0 0 0,0 1 0,0-1 0,-5 1 0,-1 0 18,1 1-1,-1 0 0,0 1 1,1 0-1,-1 1 1,1 0-1,0 1 0,-1 0 1,1 1-1,-16 7 1,0 3-34,1 0 1,-38 29 0,-39 43-150,39-31-322,59-52 351,0 1 0,0 0 0,0-1 0,0 1 0,1 1 0,-1-1 0,1 0 0,0 1 0,0 0 0,1 0 0,-1 0 0,1 0 0,0 0 0,1 0 0,-1 0 1,0 9-1,1-8-453,1 1 0,0-1 0,1 1 1,0-1-1,0 0 0,0 1 0,1-1 1,2 8-1,6 18-2649</inkml:trace>
</inkml:ink>
</file>

<file path=ppt/ink/ink98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4:49.0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20 3712,'0'0'108,"1"0"0,-1 0-1,1 0 1,-1 0 0,0 0 0,1 0 0,-1 0 0,0-1 0,1 1-1,-1 0 1,0 0 0,1 0 0,-1 0 0,0 0 0,0-1-1,1 1 1,-1 0 0,0 0 0,1 0 0,-1-1 0,0 1 0,0 0-1,0 0 1,1-1 0,-1 1 0,0 0 0,0-1 0,0 1-1,1 0 1,-1 0 0,0-1 0,0 1 0,0 0 0,0-1 0,0 1-1,0 0 1,0-1 0,0 1 0,0-1 0,0 1 0,0 0-1,0-1 1,0 1 0,0 0 0,0-1 0,0 1 0,0 0 0,-1-1-1,1 1 1,0 0 0,0 0 0,0-1 0,0 1 0,-1 0-1,1-1 1,0 1 0,0 0 0,-1 0 0,1 0 0,0-1 0,0 1-1,-1 0 1,1 0 0,0 0 0,-1-1 0,1 1 0,-1 0-1,7-3 3845,-6 2-2416,0 1-1430,-1 37 4588,-2-25-4182,0 1 0,1 0 0,1 0 0,0 0 0,1 0 0,0 1 0,1-1 0,4 22 0,-1-8-264,39 351 1466,-41-347-1618,-1 1 0,-1 0 0,-8 48 0,6-63-106,1 1 0,0-1 1,1 0-1,3 22 0,-1-27 2,-1 0 0,0 0 0,-1 0 0,0 0 0,-1 0 1,0 0-1,-1 0 0,-1 0 0,-7 23 0,9-30-4,-1-1 0,1 1-1,0 0 1,0 0 0,1 0 0,0 0-1,0 0 1,0 8 0,1 2 15,-1-15-2,0 1 0,0-1 0,0 0 0,0 1 0,0-1-1,0 0 1,0 1 0,0-1 0,0 0 0,0 0 0,0 1-1,0-1 1,0 0 0,1 1 0,-1-1 0,0 0 0,0 0-1,0 1 1,0-1 0,1 0 0,-1 0 0,0 1 0,0-1-1,1 0 1,-1 0 0,0 0 0,0 0 0,1 1 0,-1-1-1,0 0 1,0 0 0,1 0 0,-1 0 0,0 0 0,1 0-1,-1 0 1,1 0 0,15-4 31,17-14 10,-30 16-41,13-9 223,1 1 0,0 1 0,0 1 0,1 0 0,0 1 0,0 1 0,0 1 0,1 0 0,0 2 0,0 0 0,27 0 0,-19-9-302,-16 3-1333,-11 4-3372,-5 4 943</inkml:trace>
</inkml:ink>
</file>

<file path=ppt/ink/ink98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05.86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346 24 7808,'8'-8'10975,"13"-4"-6552,-21 11-4393,1 1 0,-1 0 0,1-1 0,-1 1-1,1 0 1,-1 0 0,1-1 0,0 1 0,-1 0 0,1 0 0,-1 0-1,1 0 1,-1 0 0,1 0 0,0 0 0,-1 0 0,1 0 0,-1 0-1,1 0 1,-1 0 0,1 0 0,0 0 0,-1 1 0,1-1 0,-1 0-1,1 0 1,-1 1 0,1-1 0,-1 0 0,1 1 0,-1-1 0,1 0-1,-1 1 1,0-1 0,1 1 0,-1-1 0,0 1 0,1-1 0,-1 1-1,0-1 1,1 1 0,-1-1 0,0 1 0,0-1 0,0 1 0,0-1-1,1 1 1,-1 0 0,0-1 0,0 1 0,0-1 0,0 1 0,0-1-1,0 1 1,-1 0 0,1-1 0,0 1 0,0-1 0,0 1 0,0-1-1,-1 1 1,1 0 0,-4 18 567,0-1 0,-1 0-1,-1 0 1,0-1 0,-16 30-1,-52 79 592,68-116-1071,-121 170-322,32-76-4347,50-59 712</inkml:trace>
</inkml:ink>
</file>

<file path=ppt/ink/ink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5.5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316 179 2816,'23'-3'2078,"-2"2"-551,5-9-1212,0-2-1,-1-1 1,28-18 0,-51 30-259,1-1 1,-1 0-1,0 1 0,0-1 1,1 0-1,-1 0 0,0-1 1,-1 1-1,1 0 1,0 0-1,2-5 0,-4 6-40,0 0 0,0 0 0,0 0 0,0 0 0,0 0 0,0 0-1,0 0 1,0 0 0,0 0 0,0 0 0,0 0 0,-1 1 0,1-1 0,0 0 0,-1 0-1,1 0 1,-1 0 0,1 0 0,-1 1 0,1-1 0,-1 0 0,0 1 0,1-1-1,-1 0 1,0 1 0,1-1 0,-1 0 0,0 1 0,0-1 0,0 1 0,0 0-1,1-1 1,-1 1 0,0 0 0,0-1 0,0 1 0,-1 0 0,-12-5 65,-1 1 1,0 1-1,1 0 0,-1 1 1,0 1-1,0 0 1,0 1-1,0 0 0,0 1 1,0 1-1,0 1 1,0 0-1,-27 10 0,19-5 17,1 1 0,0 1-1,0 1 1,1 1-1,0 0 1,1 2-1,-33 30 1,47-39-69,0 1 0,0 0-1,1 0 1,0 0 0,0 1 0,1 0 0,0 0 0,0 0 0,0 0 0,-3 12 0,6-15-9,0 1 1,1-1-1,-1 0 1,1 0-1,0 0 1,0 0-1,1 1 0,-1-1 1,1 0-1,0 0 1,0 0-1,0 0 1,1 0-1,-1 0 1,1 0-1,0 0 0,0-1 1,0 1-1,1-1 1,-1 1-1,4 2 1,6 7 68,1-1 1,0-1-1,1-1 1,0 0-1,1 0 1,0-2-1,0 0 1,1 0-1,0-1 1,0-1-1,28 6 1,-12-5 90,1 0 0,-1-3 0,1 0 0,0-3 0,41-2 0,-54-2-126,-1-1-1,1 0 1,-1-2-1,0-1 1,-1 0-1,0-1 1,0-1-1,0 0 1,19-16-1,23-9 52,-55 30-94,1 1 0,-1-1 0,1-1 0,-1 1 0,0-1 0,-1 1 0,1-1 0,-1-1 0,0 1-1,0-1 1,-1 1 0,1-1 0,-1 0 0,0 0 0,-1-1 0,0 1 0,0 0 0,0-1 0,-1 1 0,0-1 0,0 0 0,0 1-1,-1-1 1,-1-7 0,-1-15-51,-1 0-1,-1-1 1,-2 2-1,-10-31 1,15 53 12,1 6 27,0-1 1,0 1-1,0-1 1,0 1-1,0-1 0,0 1 1,0-1-1,0 1 1,0 0-1,1-1 1,-1 1-1,0-1 0,0 1 1,0-1-1,1 1 1,-1 0-1,0-1 1,1 1-1,-1 0 1,0-1-1,1 1 0,-1 0 1,0-1-1,1 1 1,-1 0-1,1 0 1,-1 0-1,1-1 0,-1 1 1,0 0-1,1 0 1,-1 0-1,1 0 1,-1 0-1,1 0 0,-1 0 1,1 0-1,-1 0 1,1 0-1,0 0 1,19 0 3,-19 0-4,27 2 17,23 4 127,1-3 0,-1-2 0,0-2 0,1-3 0,61-11 0,-41-3-30,-43 12 28,-25 6-22,-11 3 42,-6 3-131,0 0 1,0 1 0,1 0 0,0 1 0,1 0 0,0 1 0,0 0 0,0 1 0,2 0-1,-1 1 1,1 0 0,1 0 0,0 1 0,0 0 0,1 0 0,1 1 0,0 0 0,1 0 0,0 1-1,1-1 1,1 1 0,0 0 0,0 0 0,2 0 0,0 0 0,0 1 0,2-1 0,2 22-1,-1-29-1,0 0-1,1-1 0,0 1 0,0-1 1,0 0-1,1 0 0,0-1 0,0 1 0,0-1 1,1 1-1,0-1 0,0-1 0,0 1 1,1-1-1,-1 0 0,1 0 0,0 0 0,0-1 1,0 0-1,1 0 0,-1-1 0,12 3 0,-4 0-46,0-2 1,0 0-1,1 0 0,-1-1 0,1-1 0,-1-1 0,1 0 0,-1-1 0,28-5 0,-39 6-8,96-30-2471,-93 28 2105,-1 0 0,1 0 0,-1-1 0,0 1-1,0-1 1,0-1 0,0 1 0,0 0 0,-1-1 0,1 0-1,-1 0 1,0-1 0,-1 1 0,7-9 0,0-14-1784</inkml:trace>
</inkml:ink>
</file>

<file path=ppt/ink/ink98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0.1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70 21 3712,'1'-21'13612,"2"34"-6209,1 14-4775,-2-8-3338,2 146 1504,-5-110-562,13 108 0,-8-122-137,-1-1-1,-4 77 1,-2-32-251,1-76 45,-2-15 152,-3-11 29,6 12-43,0 0 0,0 0 0,0 0 0,1-1 0,0 1 0,0 0 0,0 0 0,1 0 0,0-1 0,0 1 0,0 0 0,0 0-1,1 0 1,0 0 0,0 1 0,0-1 0,1 0 0,3-4 0,12-8 118,-13 13-127,-1 0 0,1 0 0,-1 0 0,1 0 1,1 1-1,-1 0 0,0 0 0,1 0 0,-1 1 0,1-1 1,10-1-1,40-18 246,-47 17-163,1 1-1,-1 0 1,1 0 0,19-4 0,36-5 417,-44 7-494,0 2 0,0 0-1,0 2 1,0 0 0,30 2 0,-32 3 5,0 0 0,33 11 1,2 1 10,-50-14-55,-1 1 1,1 0-1,0 0 0,-1 0 1,0 1-1,1-1 0,-1 1 1,0 0-1,0 0 0,-1 0 1,1 0-1,0 0 0,-1 1 1,0-1-1,0 1 0,0-1 1,0 1-1,-1 0 0,1 0 1,-1 0-1,0 0 0,0 0 1,0 4-1,1-1-17,-1 0 0,0 0 0,0 0 0,-1 0 0,0 0 0,0 0 0,0 0 0,-1 0 0,0 0 0,0 0 0,-1-1 0,-5 14 0,-1-4-6,-1-1 1,-1 0-1,0 0 1,-1-1-1,0 0 0,-2-1 1,1 0-1,-2-1 0,1-1 1,-2 0-1,1-1 0,-1 0 1,-1-1-1,0-1 0,0-1 1,-19 7-1,-9-1 64,33-8 0,-2-1 0,1-1-1,0 0 1,-1 0-1,1-1 1,-1-1-1,1 0 1,-25-2-1,13-4 179,-1-1-1,0 0 1,-27-13-1,-7-1 242,50 18-367,-1 0 0,0 0 0,0 2 0,-19-1 0,-23-1 44,51 1-145,1 1 1,-1 0-1,1 0 0,-1-1 1,0 1-1,1 0 0,-1-1 1,1 1-1,-1 0 1,1-1-1,-1 1 0,1-1 1,0 1-1,-1-1 1,1 1-1,0-1 0,-1 1 1,1-1-1,0 1 1,-1-1-1,1 1 0,0-1 1,0 0-1,0 1 1,-1-1-1,1 1 0,0-1 1,0 0-1,0 1 1,0-1-1,0 0 0,0 1 1,0-1-1,1 1 0,-1-1 1,0 0-1,0 1 1,0-1-1,1 1 0,-1-1 1,0 0-1,0 1 1,1-1-1,-1 1 0,1-1 1,-1 1-1,0-1 1,1 1-1,0-1 0,24-34-4103,-19 28 722,-1-3-458</inkml:trace>
</inkml:ink>
</file>

<file path=ppt/ink/ink98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0.96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481 108 3712,'-5'-31'12534,"-9"-5"-6781,12 33-5586,1 0 0,-1 0 0,0 1 0,0-1 0,0 1 0,0 0 0,0-1 0,0 1 0,-1 0 0,1 0 0,-1 1 0,1-1 1,-1 0-1,0 1 0,1-1 0,-1 1 0,0 0 0,0 0 0,0 0 0,0 1 0,0-1 0,0 1 0,-1-1 0,-5 1 0,-3 2-1,1 1 0,-1 0 0,0 0-1,1 1 1,-1 1 0,-11 6 0,-63 38 422,62-34-348,1 1-1,1 2 0,0 0 0,-33 37 1,47-47-117,1 1 1,1 0-1,-1 1 1,2 0 0,-1 0-1,1 0 1,1 0 0,0 1-1,0 0 1,1-1 0,0 1-1,1 1 1,1-1-1,-1 16 1,2-23-98,0 1 1,0-1-1,1 0 0,0 1 1,0-1-1,0 0 0,0 0 0,1 0 1,0 0-1,-1 0 0,1 0 1,1 0-1,-1 0 0,1-1 1,4 5-1,-1-2 4,0 0 1,0-1-1,1 0 0,-1-1 1,1 1-1,0-1 0,14 5 1,7 1 59,0-2 0,0 0 0,51 5 0,-25-6 38,1-3 0,0-2 0,107-10 0,-157 7-302,-1 0 1,1 0-1,-1 0 1,0-1-1,1 1 0,-1-1 1,5-3-1,23-23-5477,-18 11 1555</inkml:trace>
</inkml:ink>
</file>

<file path=ppt/ink/ink98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2.2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1 150 4864,'7'-2'9184,"10"-8"-5831,32-13-701,49 2 8,109-9 1,-121 19-2308,-17 5-633,-43 5-821,0-2 0,29-6-1,-35 5-573,-16 4 1036,1-1 0,-1 0 0,0 0 0,0 0 1,0 0-1,0-1 0,0 1 0,0-1 0,7-5 1,4-5-2434</inkml:trace>
</inkml:ink>
</file>

<file path=ppt/ink/ink98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2.8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47 1 4992,'-17'6'10747,"6"2"-7372,7 3-2805,0-1-1,1 1 1,1 0-1,-1 0 1,2 0 0,0 0-1,0 20 1,11 89 1428,-1-12-1193,-11-36-83,1-44-1385,0-25-874,1-12-1166,0-14-3441,0 12 2795</inkml:trace>
</inkml:ink>
</file>

<file path=ppt/ink/ink98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3.8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152 252 2816,'-2'29'13720,"-1"1"-8116,4 19-2951,0-44-2560,0-1-1,-1 1 1,2 0 0,-1-1-1,0 0 1,1 1-1,0-1 1,0 0-1,0 0 1,1 0 0,-1 0-1,1 0 1,0 0-1,0-1 1,0 0 0,6 5-1,19 16 431,-22-19-433,-1 1 0,1-1 0,1-1 1,-1 1-1,1-1 0,-1 0 0,1 0 0,0-1 0,1 0 1,13 4-1,-3-4 54,0 0-1,-1-2 1,1 0 0,0-1 0,0-1 0,0 0 0,0-2-1,-1 0 1,1-1 0,26-9 0,-32 8-76,0 0 0,1-1 0,-2-1 0,1 1 0,-1-2 0,0 0 0,0 0 0,-1-1 0,0 0 0,-1-1 0,0 0 0,0 0 0,-1-1 0,12-22 0,-16 26-59,-1-1-1,0 0 0,-1 1 0,1-1 0,-1-1 0,-1 1 0,0 0 0,0 0 1,-1-1-1,1 1 0,-2 0 0,1-1 0,-1 1 0,-1 0 0,1 0 1,-2 0-1,1 0 0,-1 0 0,0 0 0,0 1 0,-1-1 0,0 1 0,-1 0 1,-8-12-1,3 8-26,0-1 1,0 1 0,-1 1 0,-1 0-1,0 0 1,0 1 0,0 1-1,-1 0 1,-1 0 0,1 2 0,-1-1-1,-28-7 1,22 10-72,0 0-1,0 2 1,-1 0-1,1 2 1,-41 3-1,18 2-292,-71 20 0,104-22 307,0 0-1,1 0 1,-1 1 0,1 1 0,0-1 0,0 2 0,0-1 0,1 1-1,0 1 1,0-1 0,0 1 0,1 1 0,0-1 0,0 1-1,1 0 1,-7 12 0,10-14 40,1 0-1,-1-1 1,1 1 0,1 0-1,-1 0 1,1 0-1,0 1 1,0-1 0,0 0-1,1 0 1,0 0-1,0 1 1,1-1 0,0 0-1,0 0 1,0 0 0,1 0-1,0 0 1,0 0-1,1 0 1,-1-1 0,1 1-1,0-1 1,1 1-1,-1-1 1,1 0 0,0-1-1,6 7 1,-3-5-40,0 0 1,1 0 0,0-1-1,-1 0 1,1 0-1,1-1 1,-1 0 0,1 0-1,0-1 1,-1 0-1,2 0 1,-1-1 0,0-1-1,0 1 1,0-1-1,1-1 1,-1 0 0,14-2-1,-6 1 1,0-2 0,0 0 0,-1 0 0,1-2 0,-1 0 0,0-1 0,0-1-1,-1 0 1,21-14 0,1-4 63,-20 12 64,0 2 1,1-1-1,0 2 1,36-14-1,-51 23 86,0 1 0,0 1-1,0-1 1,0 0 0,0 1-1,1 0 1,-1-1 0,0 1-1,0 0 1,-1 1 0,1-1-1,0 0 1,0 1 0,0 0-1,-1-1 1,1 1 0,-1 0-1,0 0 1,1 1-1,-1-1 1,0 0 0,0 1-1,1 2 1,1 0 9,0 0 0,0 0 0,-1 0 0,0 0 1,0 0-1,0 1 0,0-1 0,-1 1 0,0 0 0,0 0 0,-1 0 0,2 7 0,-2 5 119,0 0 0,-4 34-1,2-34-154,0-10-42,0 0-1,1 0 0,1 0 0,-1 0 1,1 0-1,1 0 0,3 12 0,-3-16-50,-1 0 0,1 0 0,1 0-1,-1 0 1,1 0 0,-1-1-1,1 1 1,0-1 0,0 0-1,0 0 1,1 0 0,-1 0 0,1-1-1,0 1 1,6 2 0,-2-1-31,0-1 0,0 0 0,1 0 0,-1-1 0,1 0 0,-1-1 0,1 0-1,0 0 1,0-1 0,0 0 0,-1 0 0,1-1 0,9-2 0,10-3-1076,-1-2-1,44-17 0,-51 17-81,-1-1 1,-1-1-1,1 0 0,-2-1 0,19-16 1,23-17-2821</inkml:trace>
</inkml:ink>
</file>

<file path=ppt/ink/ink98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4.7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77 215 6784,'-1'1'8726,"0"4"-4190,-8 34-2439,9-32-1890,-1-1 1,1 0-1,0 0 0,1 1 0,0-1 0,0 0 0,0 0 0,0 0 0,1 0 0,0 0 0,1 0 1,-1 0-1,1 0 0,0-1 0,0 0 0,1 1 0,-1-1 0,1-1 0,1 1 0,-1 0 1,0-1-1,1 0 0,9 6 0,-3-1-64,0-1 0,1-1 0,0 0 0,0 0 0,1-1 0,0-1 0,0 0 0,0-1 0,1 0 0,-1-1 0,1-1 0,0 0 1,0-1-1,0 0 0,0-1 0,26-3 0,-7-1 16,-1-1-1,1-2 1,-1-1 0,0-2 0,-1-1 0,0-1-1,-1-2 1,46-28 0,-67 36-138,0-1 1,-1 0-1,0 0 0,0-1 0,11-15 1,-16 19-26,0 0 0,-1 0 0,1 0 0,-1-1 0,0 1 0,-1 0 0,1-1 0,-1 0 0,0 1 0,0-1 0,0 0 0,0 0 0,-1 1 0,0-1 0,0-6 0,-2 2-44,0 1 1,-1-1-1,0 1 1,0 0-1,-1 0 0,0 0 1,0 1-1,-1-1 0,-10-12 1,4 7-69,-1 0 1,0 0-1,-28-20 0,31 26 70,0 2 0,0-1 0,-1 1 0,0 1 0,0 0-1,0 0 1,0 1 0,-1 0 0,1 1 0,-1 0 0,0 0 0,-12 1-1,7-1-14,-6 1-44,0 0 0,0 1 0,-1 1 1,1 1-1,0 1 0,1 1 0,-1 1 0,1 0 0,-1 2 0,2 1 0,-35 17 0,30-11-23,1 0 0,1 2 0,0 0 0,1 2 0,1 0 1,-34 37-1,53-52 81,-1 0 1,1-1-1,0 1 1,0 0-1,0 0 1,0 0-1,0 0 1,1 1-1,-1-1 1,1 0-1,0 1 1,0-1-1,0 1 1,0-1 0,1 1-1,-1 4 1,2-5-106,0 1 1,0-1-1,1 0 0,-1 0 1,0 0-1,1 1 1,0-1-1,0-1 1,0 1-1,0 0 1,0-1-1,1 1 1,-1-1-1,1 1 0,0-1 1,-1 0-1,1 0 1,5 2-1,36 17-2962,-2-5-236</inkml:trace>
</inkml:ink>
</file>

<file path=ppt/ink/ink98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5.3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9 4864,'-14'-9'2323,"16"11"3900,0 0-4508,25 22 3709,-20-20-4792,-1 0 0,0-1 0,1 0 0,0 0 0,8 3 0,-11-4-471,0 0 1,0 0-1,-1 0 1,1 1-1,0-1 1,-1 1-1,1 0 1,-1 0-1,0 0 1,0 1-1,0-1 1,-1 1-1,1 0 1,-1-1-1,0 1 1,0 0-1,0 0 1,0 1-1,-1-1 1,0 0-1,0 1 1,0-1-1,0 0 1,0 7-1,1 14 235,-1 0 1,0 1-1,-5 26 0,3-27-131,-25 183 917,15-138-813,-5 111 0,17-165-314,0 1-1,1-1 1,0 0-1,1 0 0,1 0 1,1 0-1,8 20 1,-11-32-55,0 0 1,1 0-1,-1 1 1,1-2-1,0 1 0,0 0 1,0-1-1,0 1 1,0-1-1,1 0 1,0 0-1,7 4 1,-8-5-35,0-1-1,0 0 1,0 0 0,0 0 0,1-1 0,-1 1-1,0-1 1,1 0 0,-1 0 0,0 0-1,1 0 1,-1-1 0,0 1 0,1-1-1,-1 0 1,0 0 0,0 0 0,0 0-1,0 0 1,4-3 0,41-23-3227,59-42 0,-73 46 1314,32-27-1978,-7 6-64</inkml:trace>
</inkml:ink>
</file>

<file path=ppt/ink/ink98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16.1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3840,'0'-1'339,"1"-1"1,-1 0-1,1 1 1,0 0 0,-1-1-1,1 1 1,0-1-1,0 1 1,0 0-1,0 0 1,0-1-1,0 1 1,0 0-1,0 0 1,1 0-1,-1 0 1,0 0-1,1 0 1,-1 1-1,0-1 1,1 0 0,-1 1-1,1-1 1,-1 1-1,1-1 1,0 1-1,-1 0 1,1 0-1,-1 0 1,3 0-1,33-2 4716,-19 4-4508,-5 2 219,0 2-1,0-1 0,0 1 0,-1 1 0,0 1 0,20 15 1,-5-4 21,7 7-104,-1 2-1,-1 1 1,-2 2 0,-1 1-1,29 40 1,-35-42-409,-2 1 1,-1 2-1,-1 0 0,-2 1 0,-2 0 1,22 71-1,-33-86-242,-1-1 0,0 1 0,-2-1 0,0 1 0,-1 0 0,-1-1 0,0 1 0,-2-1 0,0 1 0,-1-1 0,-9 25 0,-5 4 18,-1 0 0,-46 78-1,49-97-147,-2-1-1,0-1 0,-2-1 0,-24 23 1,15-20-3431,-38 28 0,39-37-461,2-8-106</inkml:trace>
</inkml:ink>
</file>

<file path=ppt/ink/ink98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0.8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50 1435 5120,'-3'-3'527,"0"0"-1,1 1 1,-1-2 0,1 1 0,-1 0 0,1 0-1,0-1 1,0 1 0,1-1 0,-1 1-1,1-1 1,0 0 0,0 0 0,0 0 0,-1-6-1,-1-68 4087,3 57-5196,-13-440 6258,11 269-4347,4 164-1103,0-1 0,3 1 0,0 0 0,17-50 0,0 13 21,-8 24-21,36-75 1,-43 103-171,0 1 0,1 0 0,1 1 0,0-1 0,0 2-1,1-1 1,0 2 0,1-1 0,0 1 0,13-7 0,-5 4 16,1 0-1,0 2 1,1 1 0,0 0-1,0 2 1,1 0 0,0 1-1,29-3 1,-42 8-60,0 0 0,1 1 1,-1 0-1,0 1 0,0-1 1,1 2-1,-1 0 0,0 0 1,0 0-1,0 1 0,-1 0 1,1 1-1,-1 0 0,0 0 1,0 1-1,0 0 0,0 1 1,-1-1-1,0 2 0,0-1 1,0 1-1,9 13 0,11 16-2,-2 1-1,-1 1 1,-2 1-1,-2 2 1,-1 0-1,-3 0 1,-1 2-1,-2 0 1,8 48-1,-12-23-15,-2 0-1,-4 1 0,-8 99 0,-43 204-217,42-337-127,3-13 62,-1 0 1,-8 22-1,10-38-185,0 0 1,-1 1-1,0-1 0,0 0 1,-1-1-1,-5 8 1,8-13 312,1 1 1,0-1-1,-1 0 1,1 0 0,-1 0-1,1 0 1,-1 0 0,1 0-1,-1 0 1,1 0-1,-1 0 1,1 0 0,-1-1-1,1 1 1,0 0-1,-1 0 1,1 0 0,-1 0-1,1-1 1,-1 1 0,1 0-1,0 0 1,-1-1-1,1 1 1,0 0 0,-1-1-1,1 1 1,0 0-1,0-1 1,-1 1 0,1-1-1,0 1 1,0 0 0,-1-1-1,1 1 1,0-1-1,0 1 1,0-1 0,0 1-1,0-1 1,0 1-1,0 0 1,0-1 0,0 1-1,0-1 1,0 0-95,-4-12-2837</inkml:trace>
</inkml:ink>
</file>

<file path=ppt/ink/ink98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1.2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11 6144,'0'0'129,"0"-1"0,0 1 0,0 0 0,0-1 0,0 1 0,0-1 0,0 1 0,1 0 0,-1-1 0,0 1 0,0-1 0,0 1 0,0 0 0,1-1 0,-1 1 0,0 0 0,0-1 0,1 1 0,-1 0 0,0-1 0,1 1 0,-1 0 0,0 0 0,1-1 0,-1 1 0,0 0 0,1 0 0,-1 0 0,0-1 0,1 1 0,-1 0-1,1 0 1,-1 0 0,0 0 0,1 0 0,-1 0 0,1 0 0,-1 0 0,0 0 0,1 0 0,26 7 4527,27 22-248,-50-26-4681,12 5 500,0-1-1,0 0 1,0-1-1,1-1 1,-1-1-1,1 0 1,0-1-1,28 1 0,-18-3 241,0-1 0,0-2 1,0 0-1,47-12 0,-69 13-523,0 0 0,1 0 0,-1 0 0,1 0 0,-1 1 0,0 0 0,1 0 0,-1 1 0,1-1 0,6 2 1,-11-1-168,1 0 0,0 0 0,0 0 1,-1 0-1,1 0 0,0 0 1,-1 0-1,1 0 0,-1 0 1,0 1-1,1-1 0,-1 1 1,0-1-1,0 1 0,0 0 1,0-1-1,0 1 0,0 0 0,0-1 1,-1 1-1,1 0 0,0 0 1,-1 0-1,0 0 0,1 0 1,-1 0-1,0 0 0,0 0 1,-1 2-1,1 17-2870</inkml:trace>
</inkml:ink>
</file>

<file path=ppt/ink/ink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6.290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50 182 2560,'3'0'232,"1"0"0,0 0 0,0 0 0,0 0 0,0-1-1,-1 1 1,1-1 0,0 0 0,-1 0 0,1 0 0,4-3 0,49-24 2327,-21 9-2141,16-3 95,109-53 1896,-161 75-2399,1 0-1,-1 0 1,1 0 0,-1 0-1,1 0 1,-1-1-1,0 1 1,1 0-1,-1 0 1,0 0 0,1-1-1,-1 1 1,1 0-1,-1 0 1,0-1-1,1 1 1,-1 0-1,0-1 1,0 1 0,1 0-1,-1-1 1,0 1-1,0-1 1,0 1-1,1 0 1,-1-1 0,0 1-1,0-1 1,0 1-1,0-1 1,0 1-1,0 0 1,0-1 0,0 1-1,0-1 1,0 1-1,0-1 1,0 1-1,0-1 1,0 1-1,0 0 1,-1-1 0,1 1-1,0-1 1,0 1-1,0 0 1,-1-1-1,1 1 1,0 0 0,0-1-1,-1 1 1,1 0-1,0-1 1,-1 1-1,1 0 1,0 0-1,-1-1 1,1 1 0,-1 0-1,1 0 1,0 0-1,-1-1 1,1 1-1,-1 0 1,1 0 0,-1 0-1,1 0 1,-1 0-1,-35-8 483,18 8-319,0 0 0,0 1 0,0 1 0,0 1 0,0 1 0,1 0 0,-1 1 0,1 1-1,-17 8 1,22-9-58,1 1 1,0 0-1,0 0 0,1 2 0,-1-1 0,2 1 0,-1 0 0,1 1 0,1 0 1,-1 1-1,1-1 0,1 2 0,0-1 0,-6 12 0,8-11-33,1-1-1,0 1 1,0 0-1,1 0 1,1 1-1,0-1 1,0 1-1,1-1 1,1 1-1,0-1 1,0 1-1,1-1 1,1 1-1,0-1 1,0 0 0,1 0-1,0 0 1,1 0-1,1 0 1,0-1-1,0 1 1,1-1-1,0-1 1,0 1-1,1-1 1,1 0-1,11 11 1,-11-14-47,0 1 1,1-2-1,-1 1 0,1-1 1,1 0-1,-1-1 1,1 0-1,-1-1 1,1 0-1,0 0 0,0-1 1,0 0-1,1-1 1,-1 0-1,0-1 1,1 0-1,13-2 0,2 0-973,0-2 0,0 0 0,-1-2-1,1-1 1,40-17 0,-43 8-1323,-14-3-43</inkml:trace>
</inkml:ink>
</file>

<file path=ppt/ink/ink98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2.1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263 395 6912,'3'7'9001,"0"7"-7059,-3-1-1506,1-1-1,0 1 1,1-1-1,1 1 0,0-1 1,0 0-1,1 0 1,7 12-1,-9-18-324,2 0-1,-1 0 1,0 0-1,1 0 1,0-1 0,1 0-1,-1 0 1,1 0-1,0-1 1,0 1 0,0-1-1,1 0 1,-1-1-1,1 1 1,0-1-1,0 0 1,9 3 0,-4-4-24,1 1 0,-1-2 0,1 1 0,-1-2 1,1 1-1,0-2 0,-1 1 0,1-2 0,-1 1 1,1-2-1,-1 1 0,0-2 0,0 1 1,0-2-1,0 1 0,-1-1 0,0-1 0,0 0 1,0-1-1,9-7 0,-2-1 41,1 0 1,-2-2-1,-1 0 0,0 0 1,-1-2-1,0 1 0,-2-2 1,0 0-1,12-31 0,-19 40-94,-2 0 0,1-1 0,-1 1 0,-1-1 0,0 0 0,-1 0 0,0 0 0,-1 1 0,0-1 0,-3-20 0,2 25-24,0-1-9,1-1 1,-2 1-1,1-1 0,-1 1 0,-1-1 1,1 1-1,-1 0 0,-1 0 0,0 0 1,0 1-1,0-1 0,-1 1 0,0 0 1,0 0-1,-1 1 0,-7-8 1,7 8-9,0 0 0,0 1 0,-1-1 0,0 1 0,0 0 0,0 1 1,0 0-1,-1 0 0,1 1 0,-1-1 0,0 2 0,0-1 0,-1 1 1,1 0-1,0 1 0,0 0 0,-10 0 0,12 0 3,-9 0-8,-1 0 0,0 1 0,1 0 0,-1 2 0,0-1 0,1 2 0,-1 0 0,1 1 0,0 1 0,-24 10 0,23-9-6,-9 3-51,0 1 0,1 2-1,0 0 1,1 1 0,0 2-1,1 0 1,1 1 0,0 2-1,2 0 1,0 1 0,-23 29-1,31-36-62,1 1-1,1 0 0,0 1 1,1 0-1,0 0 1,1 0-1,1 1 1,0 0-1,1 0 1,1 1-1,0 0 0,1-1 1,-1 21-1,4-31 30,0 1-1,1 0 0,-1-1 1,1 1-1,0-1 0,1 1 1,-1-1-1,1 0 1,0 0-1,1 1 0,-1-1 1,1-1-1,0 1 0,0 0 1,0-1-1,8 8 0,-5-6-161,1-1 0,0 1 0,1-2-1,-1 1 1,1-1 0,0 0-1,0 0 1,0-1 0,17 4 0,2-2-824,-1-1 1,1-1 0,1-2 0,-1 0 0,0-2 0,36-5 0,11-8-1579,-9-2 86</inkml:trace>
</inkml:ink>
</file>

<file path=ppt/ink/ink98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2.6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45 15 5248,'-14'-7'62,"-7"0"5449,12 10-77,14 15-3236,6 4-1447,-2 0 0,10 34 0,-6-17-82,7 21 67,-3 1 0,-2 1 0,8 89 0,6 205 811,-10-86-960,-17-251-658,0-8-173,0-1 1,-1 0-1,0 1 0,-1-1 0,-1 0 1,1 1-1,-2-1 0,1 1 0,-1-1 0,-4 10 1,5-18-13,1-1 0,-1 0 0,0 0 0,1 0 0,-1 0 0,0 0 0,0 0 0,0 0 0,0 0 0,0 0 0,0 0 0,0-1 0,0 1 0,0 0 0,0-1 0,-1 1 0,-1 0 0,-7 3-2965</inkml:trace>
</inkml:ink>
</file>

<file path=ppt/ink/ink98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3.7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23 4608,'1'-11'-98,"1"0"6909,1 11-464,-1 12-4922,5 22-371,1 0 1,2 0-1,23 51 0,-20-51-813,-9-22-159,1 1-1,0 0 1,1-1-1,1 0 1,0-1-1,0 1 0,1-2 1,1 1-1,-1-1 1,20 17-1,-24-25-81,0 0 0,0 0 0,0 0-1,0-1 1,1 1 0,-1-1 0,1 0 0,-1 0-1,1-1 1,-1 1 0,1-1 0,-1 0-1,1 0 1,0-1 0,-1 1 0,1-1 0,-1 0-1,1 0 1,-1 0 0,0-1 0,1 0 0,-1 0-1,0 0 1,6-4 0,1 0 3,-1-1 0,0 0 0,0-1 0,-1 1 0,0-2 0,0 1 0,-1-1 0,7-11 0,-7 9 63,0 0 0,-1-1 0,-1 0 1,0-1-1,0 0 0,-1 1 0,-1-1 1,0-1-1,-1 1 0,-1-1 0,0 1 1,0-1-1,-2 0 0,1 0 0,-2 1 0,0-1 1,-1 0-1,-5-21 0,6 27 202,4 12-112,12 28-62,6 13-78,24 35 96,-39-65-115,1-1 0,0 0 1,2 0-1,-1-1 0,2 0 1,-1-1-1,2 1 0,0-2 1,19 17-1,-16-19-4,1-1 0,0 0 0,1-1 0,-1 0 0,1-1 0,1-1 0,-1-1 0,1 0 0,-1-1 1,1-1-1,0-1 0,0 0 0,0-1 0,0-1 0,0 0 0,20-5 0,-19 2 9,0 0 0,-1-1 0,0-1 0,0-1 0,0 0 0,0-1 0,-1-1 0,-1-1 0,0 0 0,0 0 0,-1-2 0,0 0 0,-1-1 0,0 0 0,11-16 1,-21 25-4,0-1 1,-1 1-1,1-1 1,-1 0 0,0 0-1,-1 0 1,1 0 0,-1 0-1,0-1 1,0 1 0,-1 0-1,1 0 1,-1-1-1,0 1 1,-1 0 0,1-1-1,-1 1 1,0 0 0,0 0-1,-1 0 1,0 0 0,0 0-1,0 0 1,0 0 0,-1 1-1,1-1 1,-1 1-1,-7-9 1,6 8-5,0 0 0,-1 1 0,1-1 0,-1 0 0,0 1-1,0 0 1,0 1 0,-1-1 0,0 1 0,1 0 0,-1 0 0,0 1 0,0-1 0,0 1-1,-1 1 1,1-1 0,0 1 0,-1 0 0,1 1 0,-1-1 0,1 1 0,-12 2 0,10 0 3,-1 0 1,1 1 0,0 0 0,0 0-1,0 1 1,0 0 0,1 0 0,0 1-1,-1 0 1,2 0 0,-1 1 0,1 0-1,0 0 1,0 1 0,0-1 0,1 1-1,0 1 1,0-1 0,1 1 0,0-1 0,-3 11-1,4-11 17,2 0 1,-1 0-1,1 0 0,0 0 0,0 0 1,1 0-1,0 0 0,0 0 0,1 0 1,-1 0-1,2 0 0,-1 0 0,1 0 1,0 0-1,0 0 0,1-1 0,0 1 0,0-1 1,1 0-1,0 0 0,0 0 0,0 0 1,1-1-1,-1 0 0,1 0 0,10 8 1,3 1 107,0-1 1,0-1 0,2 0 0,-1-2 0,1 0 0,1-1 0,-1-1 0,25 5 0,-29-9-415,-1 0 0,0-2 0,1 0 0,0 0 0,-1-2 0,1 0 0,0-1 1,-1 0-1,1-1 0,-1-1 0,1-1 0,21-7 0,-15-1-2802,-3 0-257</inkml:trace>
</inkml:ink>
</file>

<file path=ppt/ink/ink98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4.39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249 0 3840,'0'1'99,"0"-1"0,0 0 0,0 1 0,-1-1 0,1 1-1,0-1 1,0 1 0,-1-1 0,1 1 0,0-1 0,0 0 0,-1 1 0,1-1 0,-1 0 0,1 1 0,0-1 0,-1 0 0,1 0-1,-1 1 1,1-1 0,-1 0 0,1 0 0,0 0 0,-1 1 0,1-1 0,-1 0 0,1 0 0,-1 0 0,1 0 0,-1 0 0,1 0-1,-1 0 1,1 0 0,-1 0 0,0 0 0,-30-3 4056,4 1-2933,15 2-428,0 1 0,0 0 0,1 1 0,-1 0 0,0 1-1,1 0 1,-20 9 0,27-11-698,0 1 0,0 0 0,0 0-1,1 1 1,-1-1 0,1 1 0,-1-1 0,1 1 0,0 0-1,0 0 1,0 1 0,1-1 0,-1 1 0,1-1-1,0 1 1,0 0 0,0 0 0,0-1 0,1 2 0,-1-1-1,1 0 1,0 0 0,1 0 0,-2 9 0,3-12-81,-1 1 1,1 0 0,0-1 0,0 1 0,-1-1-1,1 0 1,0 1 0,0-1 0,0 0-1,0 1 1,0-1 0,1 0 0,-1 0 0,0 0-1,1 0 1,-1 0 0,0 0 0,1 0-1,-1-1 1,1 1 0,0 0 0,-1-1-1,1 1 1,-1-1 0,1 0 0,0 1 0,-1-1-1,1 0 1,0 0 0,-1 0 0,4-1-1,61-1 315,-60 2-290,28-3 135,45-4 408,110 4-1,-166 4-460,0 1 0,0 1 0,0 1 0,0 1 0,-1 1 0,0 1 0,0 1 0,-1 1 0,30 17 0,-46-22-83,1-1 0,-1 1-1,0 0 1,-1 1 0,1-1 0,-1 1-1,0 0 1,0 0 0,0 0 0,-1 1-1,0-1 1,0 1 0,0 0-1,-1 0 1,0 0 0,0 0 0,0 0-1,-1 1 1,0-1 0,0 0 0,0 1-1,-1-1 1,-1 8 0,1-5 26,-1-1 1,-1 0 0,0 1-1,0-1 1,-1 0-1,0 0 1,0-1 0,0 1-1,-1 0 1,-1-1-1,1 0 1,-1 0 0,0-1-1,-1 1 1,0-1-1,0 0 1,0 0 0,-8 5-1,-6 2 118,-1-1 0,0 0 0,-1-2 0,-1 0 0,1-1 0,-1-2 0,-1 0 0,0-2 0,1 0 0,-39 2 0,24-5-249,0-2 0,-41-4 0,34-1-1983,-60-16 1,104 20-1280,2 1-278</inkml:trace>
</inkml:ink>
</file>

<file path=ppt/ink/ink98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5.06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55 3456,'0'-32'2461,"0"9"4187,-9 32-1072,-2 19-5435,8-9 948,1 0-1,0 0 1,2 26-1,16 105 1001,31 100-400,-40-219-1522,25 136 250,-14-67-208,3 0 1,69 191-1,-85-281-181,0 0 1,1-1-1,0 1 1,0-1-1,1 0 1,0-1-1,1 1 1,15 11-1,-21-17-90,1-1-1,-1 0 0,1 0 0,0 0 1,0 0-1,0 0 0,0-1 1,0 1-1,0-1 0,0 0 1,0 0-1,1 0 0,-1 0 1,0-1-1,1 1 0,-1-1 1,1 0-1,-1 0 0,1 0 1,-1 0-1,0-1 0,1 1 1,-1-1-1,0 0 0,1 0 1,-1 0-1,0-1 0,0 1 1,0-1-1,0 0 0,3-1 1,50-51-7106,-41 34 3819</inkml:trace>
</inkml:ink>
</file>

<file path=ppt/ink/ink98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5.4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7936,'6'4'3968,"22"17"-3968,-19-17 5631,19-4-4991,-4 0 128,18 7 128,-4 2 0,18-9-1408,-13 0 128,18 0 256,-13 0 0,3-6-1664,-5 3 1,-8 3-897,-10 0 128</inkml:trace>
</inkml:ink>
</file>

<file path=ppt/ink/ink98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5.8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105 389 6912,'4'10'1745,"1"1"-1,0-1 1,1 0 0,0 0 0,0-1 0,11 13 0,-13-19-1515,-1 0 0,1 0 0,0 0-1,0 0 1,0 0 0,8 3 0,12 3 154,0-2 0,1 0 0,0-2 0,0 0 0,0-2 0,38 1 0,-48-7-175,0 1 0,1-2 0,-1 0 0,0-1 0,-1 0 0,1-1 0,-1-1 0,-1 0-1,26-18 1,-3 4 134,-25 16-292,-1-1 1,0 0-1,-1 0 0,1-1 0,-1 0 0,-1-1 1,1 0-1,-1 0 0,-1-1 0,0 0 0,0 0 1,0-1-1,-1 0 0,-1 0 0,0 0 0,0-1 1,-1 0-1,0 0 0,3-17 0,-7 22-35,0 0 0,0 0-1,0 0 1,0 0 0,-1-1 0,0 1 0,-1 0-1,1 0 1,-1 0 0,0 1 0,0-1-1,-1 0 1,0 1 0,0-1 0,0 1-1,-1 0 1,0 0 0,-8-8 0,-1 0 1,-1 1 0,0 0-1,-1 1 1,-28-16 0,23 17-37,1 0-1,-2 2 1,1 0-1,-1 1 1,0 1 0,0 1-1,-1 1 1,0 1-1,1 1 1,-1 1-1,0 1 1,0 0-1,0 2 1,0 1 0,1 0-1,-1 2 1,1 0-1,0 2 1,0 0-1,1 1 1,0 1-1,1 1 1,-30 20 0,43-26-138,0 0 1,0 0 0,1 0-1,-1 1 1,1 0 0,0 0-1,1 0 1,-1 1 0,1 0-1,0-1 1,1 1 0,-1 1-1,1-1 1,0 0 0,1 1-1,0 0 1,0-1 0,0 1-1,1 0 1,0 0 0,0 0-1,0 0 1,1 7 0,2-6-420,0-1 1,1 1 0,0-1-1,7 13 1,-9-17 428,23 46-3180</inkml:trace>
</inkml:ink>
</file>

<file path=ppt/ink/ink98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6.5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5 7040,'0'0'134,"0"-1"0,0 1 0,0 0 1,0 0-1,0-1 0,0 1 0,-1 0 0,1 0 0,0 0 1,0-1-1,0 1 0,0 0 0,0 0 0,-1 0 1,1 0-1,0-1 0,0 1 0,0 0 0,-1 0 1,1 0-1,0 0 0,0 0 0,0 0 0,-1 0 0,1-1 1,0 1-1,0 0 0,0 0 0,-1 0 0,1 0 1,0 0-1,0 0 0,-1 0 0,1 0 0,0 0 0,0 0 1,-1 0-1,1 1 0,0-1 0,0 0 0,0 0 1,-1 0-1,1 0 0,0 0 0,0 0 0,0 0 1,-1 0-1,1 1 0,0-1 0,0 0 0,0 0 0,0 0 1,-1 0-1,1 1 0,0-1 0,0 0 0,0 0 1,0 0-1,0 1 0,0-1 0,0 0 0,0 0 1,0 1-1,0-1 0,-1 0 0,1 0 0,0 1 0,-2 30 3520,6 41-3078,-4-69-491,32 201 1566,-13-89-870,24 240 201,-34-282-921,44 318-1104,-48-363 668,0-1-1741,3 56-1,-9-78-154,-2-10 262,2 2 1447,-3-5-2147</inkml:trace>
</inkml:ink>
</file>

<file path=ppt/ink/ink98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7.01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7 279 5376,'-1'-2'180,"0"0"0,0-1 1,0 1-1,1-1 0,-1 1 0,0-1 1,1 1-1,0-1 0,-1 1 0,1-1 1,0 1-1,1-1 0,-1 1 0,0-1 1,1 1-1,0-4 0,2 0 455,0 1 0,1 0-1,-1 1 1,1-1 0,0 1 0,6-6-1,-1 1-13,13-12 108,1 1 0,1 2 0,1 1 0,1 0 1,0 2-1,1 1 0,0 1 0,1 1 0,0 2 0,54-12 1,-66 19-553,0 1 1,1 1-1,-1 0 1,1 1 0,-1 1-1,1 1 1,-1 0-1,0 1 1,0 1 0,0 1-1,0 0 1,-1 1-1,0 0 1,0 1-1,25 17 1,-17-9-93,-2 0 0,0 2 0,-1 0 0,-1 1 0,0 1 0,-2 1-1,0 0 1,-1 2 0,14 25 0,-28-44-51,0 0 0,0 0-1,0 0 1,-1 1 0,1-1-1,-1 0 1,0 1 0,0 0-1,0-1 1,-1 1 0,1-1-1,-1 1 1,0 0 0,0-1-1,0 1 1,-1 0 0,1-1-1,-1 1 1,0-1 0,0 1 0,0-1-1,0 1 1,0-1 0,-3 4-1,-1-1 32,1 0 0,-1-1 0,0 0 0,0 0 0,-1 0 0,0-1 0,0 0 0,0 0 0,0 0 1,-10 4-1,-31 12 11,-1-1 1,-1-3 0,-1-2 0,0-2 0,0-2-1,-1-3 1,-1-1 0,1-3 0,-60-4-1,104 1-360,-1-1-1,1 0 0,0 0 1,0 0-1,-1-1 0,-6-2 1,13 3 26,-1 0 0,0 0 0,0 1 0,1-1-1,-1 0 1,1 0 0,-1 0 0,1-1 0,-1 1 0,1 0 0,0 0 0,0-1 0,-1 1 0,1-1 0,0 1 0,0-1 0,1 0 0,-1 1 0,0-1 0,0 0 0,1 0 0,-1 1 0,1-1 0,0 0 0,-1 0 0,1-3 0,0-12-3219</inkml:trace>
</inkml:ink>
</file>

<file path=ppt/ink/ink98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7.9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1 155 3328,'1'-2'351,"0"0"-1,1 0 1,-1 1-1,1-1 1,-1 0 0,1 1-1,0-1 1,-1 1 0,1 0-1,0-1 1,0 1 0,0 0-1,0 0 1,0 0 0,3 0-1,20-14 2765,-21 10-2477,16-15 1230,1 1-1,34-25 0,-51 40-1708,0 1-1,1 0 1,-1 1 0,0-1-1,1 1 1,0 0-1,-1 0 1,1 0-1,0 1 1,0 0-1,0 0 1,0 0-1,0 0 1,0 1-1,0 0 1,0 0-1,1 0 1,-1 1-1,0-1 1,0 1-1,5 2 1,-5 0-79,0 0 0,0 0 0,0 1-1,0 0 1,0 0 0,-1 0 0,0 0 0,0 1 0,0 0 0,-1 0 0,1 0 0,-1 0 0,0 0 0,-1 0 0,4 10 0,3 9 126,-2 1 1,6 33-1,-9-37-78,6 42 178,-7-38-151,1 1 0,14 44-1,-16-64-124,0 0 0,1 0 0,0-1 0,0 1 0,0 0 0,0-1 0,1 0 0,0 0 0,0 0 0,0-1 0,1 1 0,0-1 0,0 0 0,0 0 0,0-1 0,7 5 0,-7-7-17,-1 0 0,0-1 0,0 1-1,1-1 1,-1 0 0,0 0 0,0 0 0,1 0 0,-1-1-1,0 0 1,0 0 0,1 0 0,-1 0 0,0-1-1,0 1 1,0-1 0,-1 0 0,1 0 0,0-1-1,5-3 1,5-4 16,-1-1 0,0 0-1,19-21 1,-17 15-29,-1-1 0,-1 0 0,0-1 0,-2 0 0,16-35 0,-23 45 0,-1-1 0,1 1 0,-1-1 0,-1 0 0,0 0 0,0 0 0,-1 0 0,-1-1 0,1 1 0,-1 0 0,-1 0 0,0 0 0,-1-1 0,-4-14 0,6 23 7,-1 0 0,0-1-1,0 1 1,0 0 0,0 0-1,0 0 1,0 0 0,-1 0-1,1 0 1,-1 0 0,1 0-1,-1 1 1,0-1 0,1 1-1,-1-1 1,0 1 0,0 0-1,-4-2 1,6 3 2,-1-1-1,1 1 0,-1 0 1,0 0-1,1 0 1,-1 1-1,1-1 1,-1 0-1,1 0 1,-1 0-1,1 0 0,-1 0 1,1 1-1,-1-1 1,1 0-1,-1 0 1,1 1-1,-1-1 0,1 0 1,-1 1-1,1-1 1,0 0-1,-1 1 1,1-1-1,0 1 1,-1-1-1,1 1 0,0-1 1,-1 1-1,-5 32 252,7-13-192,1 0 0,1-1 0,1 1 0,0-1 0,1 0 0,1 0 0,1 0 0,14 25 0,-6-15 44,2-1 0,1-1 1,1 0-1,34 37 1,-49-60-192,-1 0 1,1-1 0,-1 1 0,1-1-1,0 1 1,0-1 0,0 0 0,1 0 0,-1-1-1,1 0 1,0 1 0,-1-2 0,1 1-1,0 0 1,0-1 0,0 0 0,0 0 0,1-1-1,-1 1 1,0-1 0,0 0 0,0 0-1,0-1 1,0 1 0,0-1 0,0-1 0,0 1-1,0-1 1,10-4 0,20-21-2973,-6 0-405</inkml:trace>
</inkml:ink>
</file>

<file path=ppt/ink/ink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15.4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119 265 2432,'-10'5'4589,"9"-4"-4496,0 1-1,0-1 1,0 1 0,0 0-1,1-1 1,-1 1 0,0 0 0,1 0-1,-1-1 1,1 1 0,-1 0-1,1 0 1,0 0 0,0-1 0,0 1-1,0 3 1,2 5 98,-1 1 0,2-1 0,-1 1-1,1-1 1,1 0 0,0 0 0,0 0 0,7 10 0,-7-14-154,0-1 1,1 0 0,-1 0-1,1 0 1,0 0 0,0-1-1,0 0 1,1 0 0,0 0-1,0-1 1,0 0 0,0 0-1,0-1 1,8 3 0,-5-2 8,0-1 0,0 0 0,0-1 0,0 0 0,0-1 0,0 0 0,0 0 0,0 0 0,0-2 0,0 1 0,0-1 0,0 0 0,0-1 0,0 0 1,-1 0-1,0-1 0,0 0 0,0 0 0,0-1 0,0 0 0,-1-1 0,11-9 0,-13 9 3,0 1 0,0-1 0,0 0 0,-1 0 0,0 0 0,0 0 0,0-1 0,-1 1 0,0-1 0,0 0 0,-1 0 0,0 0 0,0-1 0,-1 1 0,0 0 0,0-1 0,-1 1 0,0-1 0,0 1 0,0 0 0,-1-1 0,0 1 0,-1 0 1,0-1-1,0 1 0,0 0 0,-7-11 0,1 2-13,-1 1 0,0 1 0,-2-1 1,1 2-1,-2-1 0,0 2 0,0-1 1,-2 2-1,1 0 0,-1 0 1,-1 1-1,0 1 0,0 1 0,0 0 1,-1 1-1,-1 0 0,1 1 0,-1 1 1,-20-3-1,30 7-73,0 1 0,0 0 1,0 1-1,0-1 0,0 1 1,0 1-1,0-1 0,1 1 0,-1 0 1,1 1-1,-1-1 0,1 1 0,0 1 1,0-1-1,0 1 0,0 0 0,1 1 1,-1-1-1,1 1 0,1 0 1,-1 0-1,0 0 0,1 1 0,-4 7 1,5-8-94,0-1 0,0 1 0,1 0 0,0 0 0,0 0 0,0 0 0,0 0 0,1 0 0,0 1 0,0-1 0,1 0 0,-1 1 0,1-1 0,0 1 0,0-1 0,1 0 0,0 1 0,0-1 0,0 0 0,1 0 0,-1 1 0,1-1 0,0 0 0,1-1 0,-1 1 0,1 0 1,0-1-1,0 1 0,1-1 0,-1 0 0,7 5 0,28 19-1406</inkml:trace>
</inkml:ink>
</file>

<file path=ppt/ink/ink98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8.85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12 99 3200,'0'0'58,"0"-1"0,0 1 0,0 0 0,-1 0-1,1 0 1,0 0 0,0 0 0,0 0 0,-1 0 0,1 0 0,0 0 0,0 0 0,-1 0 0,1 0 0,0 0 0,0 0-1,0 0 1,-1 0 0,1 0 0,0 0 0,0 0 0,0 0 0,-1 0 0,1 0 0,0 0 0,0 0 0,0 1 0,-1-1-1,1 0 1,0 0 0,0 0 0,0 0 0,0 0 0,0 1 0,-1-1 0,1 0 0,0 0 0,0 0 0,0 0 0,0 1-1,0-1 1,0 0 0,0 0 0,0 1 0,-4 15 3001,6 20 3564,41 66-4132,-23-59-1092,15 52 1,-11-31-940,8 28 957,-35-105-428,-5-15-756,2-1 1,1 0-1,1-1 0,1-54 0,5 64-190,2 1 0,0-1 1,2 1-1,0 0 0,1 0 0,1 1 1,0-1-1,2 2 0,0-1 0,1 2 1,23-28-1,-28 36 0,1 1 0,-1-1 0,2 2 1,-1-1-1,1 1 0,0 0 0,0 1 0,0 0 1,1 0-1,0 0 0,0 1 0,0 1 0,1 0 1,-1 0-1,1 1 0,-1 0 0,1 0 0,0 1 1,0 1-1,0-1 0,0 2 0,-1-1 0,1 1 1,0 1-1,0 0 0,10 4 0,-2 1-7,-1 1 1,0 1-1,-1 0 0,0 2 1,-1 0-1,0 0 0,0 1 0,-1 1 1,-1 1-1,0 0 0,-1 0 0,-1 1 1,0 1-1,11 22 0,-13-23-6,0 1 0,-2 1 0,0-1 0,-1 1 0,0 1 0,-2-1 0,0 1 0,-1-1 0,-1 1 0,0 0 0,-1 0 0,-1 0 0,-1 0 0,-1 0 0,-3 19 0,4-32-59,0 0 0,0 0 1,-1 0-1,1 0 0,-1 0 0,0-1 0,-1 1 0,1 0 0,-1-1 1,0 0-1,0 1 0,0-1 0,0 0 0,-1-1 0,1 1 0,-6 3 1,8-7-145,-1 0 0,1 0 0,0 0 0,0 0 0,-1 0 0,1 0 0,0 0 0,0 0 0,-1-1 0,1 1 0,0-1 0,0 1 0,0-1 0,0 1 0,-1-1 0,1 0 0,0 1 0,0-1 0,0 0 0,0 0 0,1 0 0,-1 0 0,0 0 0,0 0 0,0 0 0,1 0 0,-1 0 0,0 0 0,1 0 0,-1 0 1,1 0-1,0-1 0,-1 1 0,1 0 0,0 0 0,0-3 0,-4-16-3177</inkml:trace>
</inkml:ink>
</file>

<file path=ppt/ink/ink98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39.6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65 4992,'0'-43'7872,"0"25"-3237,0 15-3007,0 5-788,-7 39 1369,5-35-1853,1 1 0,-1 0 0,1-1 0,1 1 0,-1 0-1,1-1 1,1 12 0,26 161 1906,20 71-809,-11-69-645,31 188 258,-30-70-575,-36-292-482,0 0 0,0 0 0,0-1-1,1 1 1,0 0 0,0-1 0,4 8 0,-6-13-11,1 0 0,0 0 1,0 0-1,-1 1 0,1-1 1,0 0-1,0 0 0,0 0 1,0 0-1,0-1 0,0 1 1,0 0-1,1 0 0,-1-1 1,0 1-1,0 0 0,1-1 0,-1 0 1,0 1-1,1-1 0,-1 0 1,0 1-1,1-1 0,-1 0 1,0 0-1,1 0 0,-1 0 1,1 0-1,-1-1 0,0 1 1,1 0-1,-1-1 0,0 1 1,1 0-1,-1-1 0,0 0 1,0 1-1,0-1 0,1 0 0,-1 0 1,1 0-1,42-24-356,56-21 0,-13 6-249,-48 21-6,73-37-1055,-44 11-3282,-67 45 4751,0-1 0,0 0 0,0 1 0,0-1 0,-1 0 0,1 1 1,0-1-1,0 0 0,-1 0 0,1 0 0,-1 0 0,1 0 0,-1 0 0,1 0 1,-1 0-1,1 0 0,-1 0 0,0 0 0,0 0 0,1 0 0,-1 0 0,0 0 1,0 0-1,0 0 0,0 0 0,0 0 0,0 0 0,-1-1 0,1 1 0,-1-1 1,-4-10-3258</inkml:trace>
</inkml:ink>
</file>

<file path=ppt/ink/ink98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40.0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 0 2688,'0'0'311,"0"1"-1,-1-1 1,1 0-1,0 1 1,0-1 0,0 0-1,0 1 1,0-1-1,0 1 1,0-1 0,0 0-1,0 1 1,0-1-1,0 0 1,0 1 0,0-1-1,0 0 1,0 1-1,0-1 1,0 0 0,1 1-1,-1-1 1,0 0-1,0 1 1,0-1 0,1 0-1,-1 0 1,0 1-1,0-1 1,1 0 0,-1 0-1,0 1 1,17 4 4388,32-4-4053,-24-1-562,92 2 3393,53 4-899,-143-4-2526,0 2 0,0 1 0,0 1 0,29 11 0,-4 11-5151,-42-24 1900</inkml:trace>
</inkml:ink>
</file>

<file path=ppt/ink/ink98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5:40.98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277 250 5376,'-7'0'794,"3"-1"3718,0-5-218,4 6-4170,-1 0 1,0 1 0,1-1 0,-1 0 0,1 0 0,-1 1-1,1-1 1,-1 0 0,0 1 0,1-1 0,0 1-1,-1-1 1,1 0 0,-1 1 0,1-1 0,-1 1 0,1-1-1,0 1 1,-1 0 0,1-1 0,0 1 0,0-1 0,-1 1-1,1 0 1,0-1 0,0 1 0,0-1 0,0 1 0,0 1-1,-7 22 1230,6-12-1022,0 0-1,0 0 1,2 0-1,-1 0 1,1 0-1,1 0 0,0-1 1,1 1-1,0 0 1,0-1-1,1 0 1,1 0-1,6 11 1,-4-10-232,0-1 1,0-1-1,1 1 1,1-1-1,0-1 1,0 1-1,1-1 0,0-1 1,0 0-1,1-1 1,0 0-1,1 0 1,-1-1-1,1 0 0,0-1 1,1-1-1,-1 0 1,14 2-1,-5-2 10,1-2 0,-1 0 0,1-2 0,-1 0-1,1-1 1,-1-1 0,0-1 0,23-7 0,-14 2 50,0-2 1,-1-2 0,-1 0-1,53-33 1,-71 38-150,0 0 0,-1-1 0,0 0 0,0-1 0,-1 1 0,0-2-1,0 1 1,-1-1 0,0 0 0,-1 0 0,-1-1 0,6-12 0,-8 15-26,0 1 1,-1-1-1,0 0 1,0 0-1,0 1 1,-1-1-1,0 0 0,-1 0 1,0 0-1,0 0 1,-1 0-1,0 0 1,0 0-1,-1 0 1,0 0-1,0 1 0,-1-1 1,0 1-1,-7-14 1,1 8-29,0 0 0,-1 0 1,0 1-1,-1 0 0,0 1 1,-1 0-1,0 1 0,-16-11 1,5 7-13,0 0 0,-1 2 0,-1 1 0,1 0 1,-2 2-1,-26-6 0,15 10-23,1 2 1,-1 1 0,0 2 0,1 2-1,-1 1 1,1 2 0,-58 14-1,60-9-117,1 0 0,0 3-1,-49 24 1,69-30-25,1 1 0,-1 0 0,2 1 0,-1 0 0,1 0 1,1 1-1,0 1 0,0 0 0,1 0 0,-13 21 0,20-29 41,0 0 0,0 1-1,0-1 1,0 1 0,1-1-1,-1 1 1,1-1-1,0 1 1,0 0 0,0 0-1,1 0 1,-1-1 0,1 1-1,0 0 1,0 0 0,0 0-1,1 0 1,-1 0 0,1-1-1,0 1 1,0 0 0,0-1-1,1 1 1,-1 0-1,1-1 1,3 6 0,16 35-3042</inkml:trace>
</inkml:ink>
</file>

<file path=ppt/ink/ink98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5.49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381 110 3200,'1'-39'5050,"1"-4"556,-2 42-5445,0-1 1,-1 1-1,1 0 0,-1-1 0,1 1 0,-1 0 1,1-1-1,-1 1 0,0 0 0,1 0 0,-1 0 1,0 0-1,0-1 0,0 1 0,0 0 0,0 1 1,0-1-1,0 0 0,-1 0 0,1 0 0,0 1 1,0-1-1,-1 0 0,1 1 0,-3-1 0,-35 4 2671,19 1-1973,-16 1-169,1 2 0,-46 15-1,72-18-631,0 0 1,0 0-1,1 1 0,-1 0 0,1 0 0,0 1 0,1 0 1,-1 0-1,1 1 0,-11 12 0,13-13-47,0 0-1,0 1 1,1-1 0,0 1-1,0 0 1,1 0 0,-1 0 0,2 1-1,-1-1 1,1 1 0,0-1-1,0 1 1,0 10 0,2-16-7,1 0 0,-1 0 0,1 0 0,0 0 0,-1 0 0,1 0 1,0 0-1,0 0 0,0 0 0,0-1 0,1 1 0,-1 0 1,0-1-1,1 1 0,-1-1 0,1 0 0,-1 1 0,1-1 0,0 0 1,0 0-1,-1 0 0,1 0 0,0 0 0,0 0 0,0-1 0,0 1 1,2 0-1,62 12-15,-66-13 12,182 6 113,-125-7-16,97 12-1,-135-8-53,0 1 0,0 0 0,-1 2-1,1 0 1,-1 1 0,-1 1 0,0 0-1,0 2 1,18 12 0,-29-18-27,0-1 1,-1 2-1,1-1 1,-1 0-1,0 1 1,0 0-1,0 0 1,-1 0-1,0 1 0,0 0 1,0-1-1,-1 2 1,1-1-1,-2 0 1,1 0-1,-1 1 1,0 0-1,0-1 1,0 1-1,-1 0 0,0 12 1,-1-12-2,0 0-1,-1 0 1,0 0 0,-1 0-1,1 0 1,-1-1 0,-1 1 0,1-1-1,-1 1 1,0-1 0,-1 0-1,-6 10 1,2-6 37,0-1 0,-1 0 0,0 0-1,0-1 1,-1 0 0,-20 12 0,9-8 22,0-2 0,-1 0 0,-1-1 0,1-1-1,-1-1 1,-1-1 0,-35 4 0,34-7-16,0-2 0,0-1 0,0 0 0,0-2 1,0-1-1,-31-8 0,46 9-118,-1-1 1,1 0-1,0-1 1,0 0-1,1-1 1,-1 0-1,1 0 0,0-1 1,1 0-1,-1-1 1,1 0-1,0 0 1,1 0-1,0-1 1,0-1-1,1 1 1,-11-18-1,17 25-67,-1 0 0,0 0 0,1 0 0,-1 0 0,0-1 0,1 1 0,0 0 1,-1 0-1,1-1 0,0 1 0,0 0 0,-1-1 0,1 1 0,0 0 0,0-1 0,0 1 0,1 0 0,-1-1 0,0 1 0,0 0 0,1-1 0,-1 1 0,1 0 0,-1 0 0,1-1 0,0 1 0,-1 0 0,1 0 0,0 0 0,0 0 0,0 0 1,1-2-1,3 0-678,0 1 0,0-1 0,0 1 0,0 0 0,0 0 0,9-2 0,-3 1-163,18-5-2361</inkml:trace>
</inkml:ink>
</file>

<file path=ppt/ink/ink98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5.8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7808,'0'0'3840,"8"8"-3072,-8-8 6783,11 24-7167,-2-8 128,5 16 128,-5-6 128,5 17-1024,1-11 0,8 14-256,-4-14 0,4-16-2176,-3-5 1</inkml:trace>
</inkml:ink>
</file>

<file path=ppt/ink/ink98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6.18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11520,'-23'35'5759,"41"-38"-19070,-13 3 9727</inkml:trace>
</inkml:ink>
</file>

<file path=ppt/ink/ink98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6.8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38 305 8320,'-6'8'2159,"2"-4"-743,0 0-1,0 0 0,1 1 1,0-1-1,0 1 0,0 0 1,-3 7-1,4 13 1225,16 6-3659,-7-23 1161,0 0-1,0-1 1,1 0-1,0 0 1,0-1 0,1 0-1,0 0 1,0-1-1,0-1 1,0 1-1,1-1 1,0-1-1,0 0 1,0 0 0,20 2-1,3 0-35,1-2 0,0 0-1,51-5 1,-67 0-68,0-1-1,0 0 1,0-2-1,-1 0 1,0-1-1,0-1 1,-1 0-1,1-1 1,-2-1-1,1-1 1,-1 0-1,17-16 1,-25 20-19,0-1 0,0 0-1,-1 0 1,0-1 0,0 0 0,-1 0 0,0-1 0,0 1 0,-1-1-1,6-18 1,-8 20-16,-1 0 1,1-1-1,-2 1 0,1-1 0,-1 1 1,0-1-1,-1 0 0,0 1 0,0-1 1,0 1-1,-1 0 0,0-1 0,-1 1 0,0 0 1,-5-11-1,1 6-27,0-1 1,-1 1-1,0 1 1,0 0 0,-1 0-1,-1 0 1,0 1-1,0 1 1,-23-16-1,18 17-1,-2 0 0,1 2 0,-1 0 0,0 1-1,-1 0 1,1 1 0,-1 1 0,1 1 0,-1 1 0,0 0 0,0 1-1,0 1 1,-19 4 0,25-4 11,-1 2 1,1-1-1,0 2 0,0-1 1,0 2-1,0-1 0,1 2 0,0 0 1,0 0-1,0 1 0,1 0 1,0 1-1,0 0 0,1 0 0,0 1 1,0 0-1,1 1 0,0 0 1,1 0-1,-6 13 0,11-20 14,1 0 0,0 0 0,0 1 0,1-1 0,-1 0 0,1 1 0,-1-1 0,1 1 0,0-1 0,0 0 0,1 1 0,-1-1 0,1 1 0,0-1 0,0 0 0,0 0 0,0 1 0,0-1 0,1 0 0,-1 0 0,1 0 0,0 0 0,0-1 0,0 1 0,0 0 0,0-1 0,1 1 0,3 2 0,4 4 0,1 0 0,0-1 0,1 0 0,-1-1 0,24 11 0,-12-10 4,0 0-1,0-1 1,1-2-1,0 0 1,0-2 0,0-1-1,0 0 1,36-4-1,2-3 45,122-25 0,-151 20 69,-26 8-26,0 0 0,0 0-1,0 0 1,0 1 0,11-1 0,-41 98 2063,22-84-2009,-1-1 40,1 0 0,0 0 0,1 1 0,2 17 0,-1-24-145,0-1 0,0 1-1,1-1 1,-1 0 0,1 0 0,0 0 0,1 0-1,-1 0 1,0 0 0,1 0 0,0-1 0,0 0-1,0 1 1,0-1 0,7 4 0,-3-2-127,1 0 1,0-1-1,1-1 0,-1 1 1,0-1-1,1-1 0,0 1 1,0-1-1,0-1 1,-1 0-1,1 0 0,15-1 1,-9 0-802,1-1 1,0-1-1,-1 0 1,1-2-1,-1 1 1,23-9-1,10-11-2952</inkml:trace>
</inkml:ink>
</file>

<file path=ppt/ink/ink98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7.4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485 102 5248,'0'-2'96,"0"1"-1,-1 0 1,1-1 0,0 1-1,1 0 1,-1-1 0,0 1-1,0 0 1,0-1 0,1 1-1,-1 0 1,1 0 0,-1-1-1,1 1 1,0 0 0,-1 0-1,1 0 1,0 0 0,0 0-1,0 0 1,-1 0 0,1 0-1,0 0 1,0 0 0,1 0-1,-1 0 1,1 0 0,18-14 4009,-19 14-3992,-1 0 0,1 0 0,-1 0 0,1 1 0,-1-1 0,0 0 0,1 0 0,-1 0 0,0 0 0,0 0 0,0 0 0,0 0 0,1 0 0,-1 0 0,-1 0 0,1 0 0,0 0 0,0 0 0,0 0 0,0 0 0,-1 1 0,1-1 0,0 0 0,-1 0 0,1 0 0,-1 0 0,1 0 0,-1 1 0,1-1 0,-1 0 0,1 0 0,-1 1 0,0-1 0,0 0 0,1 1 0,-1-1 0,0 1 0,0-1 0,0 1 0,1-1 0,-1 1 0,0 0 0,-1-1 0,-3-2-89,1 1-1,-1-1 1,1 1-1,-1 0 1,0 1-1,0-1 1,0 1-1,-6-1 0,-11 1 661,-1 2 0,1 1 0,0 1 0,1 0 0,-1 2 0,0 1-1,-26 10 1,1 3-4,2 1-1,-47 29 1,81-41-582,0-1 0,1 1 0,0 1 0,-11 11 0,20-18-98,0-2 1,0 0-1,1 1 1,-1 0-1,0-1 1,1 1-1,-1-1 1,1 1 0,-1 0-1,1-1 1,-1 1-1,1 0 1,0-1-1,-1 1 1,1 0-1,0 0 1,0-1-1,-1 1 1,1 0 0,0 0-1,0 0 1,0-1-1,0 1 1,0 0-1,0 0 1,0 0-1,0 0 1,0-1-1,1 1 1,-1 0-1,0 0 1,1 1 0,0-1 2,1 1 0,-1-1 0,1 0 0,-1 1 0,1-1 1,-1 0-1,1 0 0,0 0 0,0 0 0,0 0 1,0 0-1,2 0 0,61 11 88,3-8 112,68-6 0,-74 0 95,92 8 0,-118-1-138,1 2 0,-1 1 0,56 21 0,-84-26-131,-1 1 0,1-1 0,-1 1 0,1 1 0,9 7 0,-14-9-18,-1-1 1,1 0-1,-1 1 0,1-1 0,-1 1 0,0 0 0,0 0 0,0 0 0,-1 0 0,1 0 0,-1 0 0,1 0 0,-1 0 1,0 1-1,0-1 0,0 6 0,-9 32 10</inkml:trace>
</inkml:ink>
</file>

<file path=ppt/ink/ink98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7.8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60 14336,'0'0'7167,"0"-29"-7295,0 29 7168,5-11-7808,-1 2 0,10 2-3328,0 4 128,26 3 2816,-14 0 128</inkml:trace>
</inkml:ink>
</file>

<file path=ppt/ink/ink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16.08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315 23 2816,'-1'-1'130,"1"-1"0,-1 1-1,0-1 1,0 1 0,0 0 0,0 0 0,0-1 0,0 1 0,0 0-1,0 0 1,0 0 0,-1 0 0,1 0 0,0 0 0,-1 1 0,1-1-1,0 0 1,-1 1 0,1-1 0,-1 1 0,1-1 0,-1 1 0,1 0-1,-1-1 1,0 1 0,-1 0 0,-2 1 15,0-1 0,0 1 0,0 0 0,1 0 0,-1 1 0,0-1 0,0 1 0,-6 4 0,-7 4-52,1 1 0,1 1 1,-22 19-1,8-5 72,12-12 151,2 1-1,-29 32 0,41-42-278,1-1-1,0 1 0,0 0 0,0 0 1,0 0-1,1 0 0,0 0 0,0 1 1,0-1-1,1 0 0,0 1 0,0 0 1,0-1-1,1 1 0,0 0 0,0 8 1,1-12-39,-1 1 0,1-1 0,0 0 0,0 1 0,0-1 0,0 0-1,1 0 1,-1 0 0,1 0 0,-1 0 0,1 0 0,0 0 0,-1 0 0,1-1 0,0 1 0,0-1 0,0 1 0,0-1 0,1 0 0,-1 0 0,0 0 0,0 0 0,5 1 0,7 2-21,1 0-1,27 3 1,-19-4 14,52 10-7,-27-6-2,-1 2 0,0 1-1,-1 3 1,60 25 0,-102-37 47,-1 1 1,1-1-1,-1 1 0,1 0 1,-1 0-1,0 0 1,0 1-1,0-1 0,0 1 1,0 0-1,0 0 0,-1 0 1,1 0-1,-1 0 0,0 1 1,0-1-1,2 7 1,-3-7 12,-1-1 0,0 1 0,-1 0 0,1-1 0,0 1 0,-1-1 0,1 1 0,-1-1 0,0 1 0,0-1 0,0 1 0,0-1 0,0 1 0,-1-1 0,1 0 0,-1 0 0,0 0 0,1 0 1,-1 0-1,0 0 0,0 0 0,0-1 0,0 1 0,0-1 0,-1 1 0,-3 1 0,-19 10 291,-1-1 1,0-1-1,0-2 0,-1 0 0,-36 6 1,56-13-286,-5 1-21,-1 1 0,0-2 0,0 0 1,-1 0-1,1-1 0,0-1 0,0 0 0,-1-1 0,1 0 0,-20-5 1,33 6-76,-1 0 0,1 0 1,-1 0-1,1 0 0,0 0 1,-1 0-1,1 0 0,-1 0 1,1 0-1,0 0 0,-1 0 1,1-1-1,-1 1 0,1 0 1,0 0-1,-1 0 0,1 0 1,0-1-1,-1 1 0,1 0 1,0 0-1,-1-1 0,1 1 1,0 0-1,-1-1 1,1 1-1,0 0 0,0-1 1,-1 1-1,1 0 0,0-1 1,0 1-1,0 0 0,0-1 1,0 1-1,-1-1 0,1 1 1,0 0-1,0-1 0,0 0 1,18-5-2966,-2 2 2433,13-4-1105</inkml:trace>
</inkml:ink>
</file>

<file path=ppt/ink/ink98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8.2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429 0 8576,'-7'1'862,"1"0"1,-1 1-1,1-1 1,-1 1-1,1 0 1,0 1-1,0-1 1,0 1-1,-8 5 1,-22 10 2415,-148 30-1418,82-24-712,100-24-1121,0 0-1,0 0 1,1 1-1,-1-1 1,0 1 0,1-1-1,-1 1 1,1 0-1,-1-1 1,1 1-1,-1 0 1,1 0-1,-1 0 1,1 0 0,0 0-1,0 1 1,-2 1-1,3-3-11,0 1-1,0 0 1,0-1-1,0 1 1,1 0-1,-1-1 1,0 1-1,0 0 1,0-1-1,1 1 1,-1-1-1,0 1 1,1 0-1,-1-1 1,1 1-1,-1-1 1,1 1-1,-1-1 1,1 0-1,-1 1 1,1-1-1,-1 1 1,1-1-1,-1 0 1,1 1-1,0-1 1,0 0 0,56 20 338,187 40 411,-81-18-376,-133-35-178,54 21 0,-73-24-134,0 1-1,-1 1 1,0 0-1,0 0 0,-1 1 1,0 0-1,16 16 1,-23-21-40,0 1 0,1 0 0,-1-1 0,0 1 0,0 0 0,-1 0 0,1 1 0,-1-1 1,1 0-1,-1 0 0,0 1 0,-1-1 0,1 1 0,0-1 0,-1 1 0,0-1 1,0 1-1,0 4 0,-1-3 32,0 0-1,-1 1 1,1-1 0,-1 0-1,0 0 1,-1 0 0,1 0-1,-1-1 1,0 1 0,0-1-1,-4 5 1,-3 2 47,0-1-1,0-1 1,-1 0 0,0 0-1,-1-1 1,0-1 0,0 0-1,0 0 1,-17 5 0,4-5-4,-1 0 0,0-2 1,0 0-1,0-2 0,-49-1 1,24-3-342,-1-3 0,-57-12 0,39-5-1735,27 1-2277,17 8 508</inkml:trace>
</inkml:ink>
</file>

<file path=ppt/ink/ink98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9.0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461 15 3712,'12'-7'7246,"17"-1"-2247,-27 8-4317,1 0-500,0 0-1,0 0 0,0 0 1,0 1-1,-1-1 0,1 1 1,0-1-1,0 1 0,0 0 1,-1 0-1,4 2 0,-4 0-126,0 1-1,-1-1 1,0 0-1,0 1 1,0-1-1,0 1 1,0-1-1,-1 1 1,0-1 0,1 1-1,-1 0 1,-1-1-1,1 1 1,0-1-1,-1 1 1,0 0-1,0-1 1,-2 7-1,-1 3-89,0 1 0,-1-1 0,-11 19 0,12-25 126,-1-1 0,0 0-1,-1 0 1,0 0 0,0 0-1,0-1 1,0 0 0,-1 0-1,0-1 1,0 0-1,0 0 1,0-1 0,-1 0-1,0 0 1,1 0 0,-1-1-1,-10 1 1,-14 2 499,0-1 0,-60-1 0,83-3-514,-106-7 174,42-6-3572,39 6 356</inkml:trace>
</inkml:ink>
</file>

<file path=ppt/ink/ink98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19.9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171 156 6272,'-5'2'653,"1"1"1,-1 0-1,1-1 1,0 2-1,0-1 1,0 0-1,1 1 0,-1 0 1,1 0-1,0 0 1,0 0-1,0 1 1,0-1-1,1 1 1,0-1-1,0 1 1,0 0-1,0 0 0,-1 9 1,2-9-185,0 1 0,0 0 0,1 0-1,-1 0 1,1-1 0,1 1 0,-1 0 0,3 7 0,-2-9-458,0 0-1,0 0 1,0 0 0,1-1 0,0 1-1,0-1 1,0 1 0,0-1 0,0 1-1,1-1 1,0 0 0,4 4 0,14 6 343,0-2 0,1-1 0,0 0 0,29 7 0,-29-10-203,0-2-1,1 0 0,0-2 1,0 0-1,0-2 1,1 0-1,-1-2 0,33-4 1,-44 4-97,0-1 0,0 0 0,-1-1 0,1-1 0,-1 1 0,0-2 0,0 1 0,0-1 0,-1-1 0,0 0 0,0-1 0,0 0 0,-1 0 0,0-1 0,0 0 0,-1-1 0,13-17-1,-19 22-43,0 1-1,-1-2 0,1 1 0,-1 0 0,0 0 1,0 0-1,-1-1 0,1 1 0,-1 0 0,0 0 0,0-1 1,0 1-1,-1 0 0,0-1 0,1 1 0,-2 0 0,1 0 1,0 0-1,-1 0 0,0 0 0,0 0 0,0 0 0,0 0 1,-5-5-1,-5-7 17,0 2 1,0 0 0,-1 0-1,-16-12 1,13 13-44,-1 0 0,-1 1 0,0 1 0,-1 0 0,0 2 0,-26-11 0,39 18 8,-12-5-82,-1 0 0,0 2-1,0 0 1,0 1 0,0 1 0,0 0-1,-1 2 1,1 0 0,-1 2 0,0 0-1,1 1 1,0 0 0,-1 2 0,1 1-1,1 0 1,-1 1 0,-28 14 0,41-18-101,0 0 0,0 1 0,0 0 0,0 0 0,1 1 0,-1-1 0,1 1 0,0 0 0,1 1 0,-1-1 0,1 1 0,-1 0 0,1 0 0,1 0 0,-5 7 0,7-10 34,0 0 1,1 0 0,-1 1 0,0-1 0,1 0 0,-1 0-1,1 1 1,-1-1 0,1 0 0,0 1 0,0-1 0,0 0 0,1 1-1,-1-1 1,1 0 0,-1 1 0,1-1 0,-1 0 0,1 0-1,0 1 1,0-1 0,0 0 0,1 0 0,-1 0 0,0 0-1,1-1 1,-1 1 0,1 0 0,0 0 0,2 1 0,2 4-369,28 33-2801</inkml:trace>
</inkml:ink>
</file>

<file path=ppt/ink/ink98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0.54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513 102 3328,'1'-2'54,"0"-3"980,1-1 0,-1 1 0,0-1 0,-1 1 0,1-1 0,-1 0 0,-1-5 0,1 9-713,-1 0 0,1 0 1,-1 0-1,0 1 0,1-1 0,-1 0 1,0 1-1,0-1 0,0 1 1,0-1-1,0 1 0,-1-1 0,-1-1 1,-19-10-901,16 10 955,0 1 1,-1 0 0,1 1-1,-1 0 1,1 0-1,-1 0 1,0 0-1,0 1 1,1 1-1,-13 0 1,-63 21 1677,65-16-1680,-17 5 285,1 1 0,0 1-1,-42 25 1,65-32-547,0 0 0,0 1 0,1 0 0,0 1 0,0 0 0,1 0 0,0 1 0,0 0 0,1 0 0,0 1 0,1 0 0,0 0 0,-7 17 0,12-25-96,0 1 0,1-1 1,-1 1-1,1-1 0,-1 1 0,1-1 1,0 1-1,0-1 0,0 1 0,0 0 1,0-1-1,1 1 0,-1-1 0,1 1 1,0-1-1,-1 1 0,1-1 0,0 0 1,1 1-1,-1-1 0,0 0 0,1 0 1,-1 0-1,1 0 0,0 0 0,-1 0 1,3 2-1,6 3 21,-1 1 0,1-2 0,1 1 0,18 7 0,-1-1-100,0-2 1,0-1-1,1-2 1,0 0-1,0-2 0,1-1 1,0-2-1,0 0 1,0-3-1,0 0 1,0-2-1,0-1 0,0-1 1,44-13-1,-64 14-168,0 0 0,0-1 0,-1 0 0,1-1 0,16-11 0,7-12-623</inkml:trace>
</inkml:ink>
</file>

<file path=ppt/ink/ink98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0.8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309 639 12032,'0'0'6015,"20"-11"-11134,-20 11 6143,14-16-4480,-5 4 0</inkml:trace>
  <inkml:trace contextRef="#ctx0" brushRef="#br0" timeOffset="1">0 13 10368,'18'0'5120,"21"-5"-16512,-30 5 10240,5-4 512,0 1 0</inkml:trace>
</inkml:ink>
</file>

<file path=ppt/ink/ink98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1.6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95 22 1792,'-3'-3'670,"0"1"-1,0 0 1,-1 0 0,1 0-1,-1 0 1,0 0 0,1 1 0,-1-1-1,0 1 1,0 0 0,0 1-1,0-1 1,0 0 0,0 1-1,1 0 1,-1 0 0,0 0-1,-6 2 1,-8-2 4269,18 54 651,0 156-2583,0-200-2933,0 1 0,1-1 0,0 0 0,1-1 0,0 1 0,0 0 0,1 0 0,0-1 0,9 17 0,-10-22-94,1 0 0,0 0 0,0 0 0,0-1-1,0 1 1,0-1 0,1 0 0,0 0 0,-1 0 0,1 0-1,0-1 1,1 0 0,-1 1 0,0-2 0,1 1 0,-1 0 0,1-1-1,-1 0 1,1 0 0,0 0 0,-1 0 0,1-1 0,6 0-1,5 0-539,0-1 1,0-1-1,-1 0 0,1-1 0,-1-1 0,0 0 0,22-10 0,54-37-2896,-11 4-150</inkml:trace>
</inkml:ink>
</file>

<file path=ppt/ink/ink98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2.60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104 223 6912,'-2'25'11780,"5"-3"-10270,0-12-1304,1 0 1,-1 0-1,2 0 0,-1 0 0,1-1 0,1 0 1,0 0-1,0 0 0,1-1 0,0 1 1,0-2-1,1 1 0,0-1 0,0 0 0,1-1 1,0 0-1,0 0 0,0-1 0,1 0 1,14 5-1,-9-4-40,-1-1 0,1 0 0,0-1 0,1-1 0,-1 0 0,1-1 0,-1-1 0,1 0 0,-1-1 1,1-1-1,-1 0 0,1-1 0,29-8 0,-18-2 43,0 0 0,0-1 0,-1-2 0,42-32 0,-62 43-179,1-2 0,-1 1 0,0-1 0,-1 0-1,0 0 1,1 0 0,-2-1 0,1 0 0,-1 0 0,0 0 0,-1 0 0,1-1-1,-1 1 1,-1-1 0,0 0 0,0 0 0,0 0 0,-1 0 0,0-11-1,-2 11-27,0 1-1,-1 0 1,0 0-1,0 0 1,-1 1-1,0-1 0,0 0 1,-1 1-1,1 0 1,-2 0-1,1 0 1,0 0-1,-1 1 0,-9-9 1,-2 1-34,-1 1 0,0 0 0,0 1 0,-1 1 0,-1 1 0,0 0 0,-29-8 0,13 12-59,1 2 0,-1 1 1,0 1-1,0 2 0,0 2 1,1 1-1,-57 14 0,73-13-21,-1 0-1,2 1 0,-1 0 0,1 2 1,0 0-1,-29 19 0,41-24 54,1 0 0,0 0 1,0 0-1,0 0 0,1 1 0,-1-1 0,1 1 0,0 0 1,-5 8-1,7-10 29,0 0 1,1 1 0,-1-1 0,1 0-1,0 0 1,0 1 0,0-1 0,0 0-1,0 0 1,0 1 0,1-1 0,-1 0-1,1 0 1,-1 0 0,1 0-1,0 1 1,0-1 0,0 0 0,0 0-1,0 0 1,0-1 0,1 1 0,-1 0-1,1 0 1,-1-1 0,1 1 0,1 1-1,4 3-30,0 0-1,0 0 0,1 0 1,0-1-1,0 0 0,0-1 1,1 0-1,-1 0 0,1 0 0,0-2 1,15 4-1,4-1-7,0-1-1,0-1 0,31-2 1,178-13 44,-97 3 154,-109 8-60,-4 0 85,0-1-1,30-6 1,-48 6-17,-4 1 43,-7 4 68,-12 11 463,6-5-483,1 0 0,0 1 0,0-1 1,1 1-1,0 1 0,1-1 1,0 1-1,0 0 0,1 0 1,1 1-1,-2 11 0,4-17-153,1 1-1,1 0 0,-1 0 0,1-1 0,0 1 0,1 0 1,-1-1-1,2 1 0,-1-1 0,0 0 0,1 1 1,0-1-1,1-1 0,-1 1 0,1 0 0,0-1 0,1 0 1,-1 0-1,1 0 0,7 5 0,-7-5-77,1-1 0,-1 0 0,1-1 0,0 1 0,0-1 1,1 0-1,-1-1 0,1 1 0,-1-1 0,1-1 0,0 1 0,-1-1 0,1 0 0,12 0 0,-2 0-76,5 1-528,1-2-1,0 0 1,-1-1 0,1-2-1,0 0 1,26-8-1,45-12-3233</inkml:trace>
</inkml:ink>
</file>

<file path=ppt/ink/ink98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3.43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28 1053 9472,'-4'-3'964,"4"2"-820,0 0-1,0 1 0,-1-1 1,1 0-1,-1 1 0,1-1 1,0 1-1,-1-1 0,1 1 1,-1-1-1,1 1 1,-1 0-1,1-1 0,-1 1 1,0-1-1,1 1 0,-1 0 1,1 0-1,-1-1 0,0 1 1,1 0-1,-1 0 0,0 0 1,1-1-1,-1 1 0,0 0 1,0 0-1,1 0 0,-1 0 1,0 1-1,1-1 0,-1 0 1,0 0-1,1 0 0,-1 0 1,0 1-1,1-1 0,-1 0 1,0 1-1,6 2 5226,20 5-4914,-13-5-230,0-1-1,0-1 1,0 0-1,0 0 1,0-2-1,1 1 1,-1-1 0,17-4-1,7-4 46,46-18-1,-73 24-120,27-11 272,-1-2 0,59-36 0,-68 37-254,-7 4-15,24-12 87,-1-2-1,-2-2 0,0-2 0,68-65 0,-102 88-221,14-12 20,-2-2 0,0 0 1,-1-2-1,-1 1 0,-1-2 1,14-26-1,-24 34-28,-1 0 0,0 0 1,-1 0-1,0-1 0,-2 0 1,1 1-1,-2-1 0,0 0 1,-1 1-1,-1-1 0,0 0 1,-1 1-1,-1 0 0,0 0 1,-12-28-1,10 30-18,-1 0 0,0 1 0,0 0 1,-1 0-1,-1 0 0,0 1 0,-1 0 0,0 1 0,0 0 0,-1 1 0,-24-16 0,13 11-10,0 0-1,-1 2 0,0 1 0,-1 0 0,0 2 1,-1 1-1,0 1 0,0 1 0,-1 1 0,0 1 1,0 1-1,1 2 0,-50 3 0,61-2 22,0 1-1,0 1 0,1 0 1,-1 1-1,0 1 1,1 0-1,0 1 1,0 0-1,0 1 0,1 0 1,-1 1-1,2 1 1,-1 0-1,1 0 0,0 1 1,1 0-1,0 1 1,0 1-1,1-1 1,1 1-1,-1 1 0,2 0 1,0 0-1,0 0 1,1 1-1,1 0 1,0 0-1,1 0 0,-4 19 1,2 18 208,2 0-1,2 0 1,3 0 0,1 0 0,11 56-1,27 83 776,103 294 0,-118-408-1184,-18-54-19,-3-9-147,0-1-1,-1 1 1,0 0-1,0 0 1,1 24-1,-5-31-924,-1-7-977,1 0 811,-4-2-2384</inkml:trace>
</inkml:ink>
</file>

<file path=ppt/ink/ink98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4.03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29 257 9984,'-4'-1'1032,"3"0"-863,1 1 0,-1-1 1,0 1-1,1-1 0,-1 1 0,0-1 0,0 1 0,1 0 0,-1 0 0,0-1 0,0 1 0,1 0 0,-1 0 0,0 0 0,0 0 0,0 0 0,1 0 0,-1 0 0,0 0 0,0 0 1,1 0-1,-1 1 0,0-1 0,0 0 0,0 0 0,1 1 0,-1-1 0,0 0 0,1 1 0,-1-1 0,0 1 0,6 9 6516,11 9-5806,-10-12 90,0 2-845,1 0 0,0 0 0,0-1 0,1 0 0,0-1 0,0 1 0,1-2 0,-1 1 0,2-1 0,-1 0 0,1-1 0,0 0 0,0-1 0,0 0 0,13 3 0,-9-3-31,0 0-1,0-1 1,0 0-1,0-2 0,0 1 1,1-2-1,-1 0 1,24-3-1,14-10 196,-1-1 0,-1-3 0,64-31 0,-109 46-272,1 0 1,0-1-1,-1 0 0,0 0 1,0 0-1,0 0 0,0-1 1,0 0-1,-1 0 0,0 0 1,0-1-1,0 1 0,0-1 1,-1 0-1,1 0 0,4-11 0,-7 13-22,1-1-1,-1 1 1,0-1 0,1 1-1,-2-1 1,1 1-1,0-1 1,-1 1-1,0-1 1,0 0-1,0 1 1,0-1-1,0 0 1,-1 1-1,1-1 1,-1 1-1,-2-5 1,1 2-22,-1 1 0,0-1 1,0 1-1,-1-1 0,1 1 1,-1 0-1,0 0 0,-1 1 0,-5-5 1,-6-5-99,-1 2 0,-1 1 0,0 0 0,-36-15-1,31 16-26,-1 2-1,0 1 1,-1 0-1,1 2 1,-1 1-1,0 1 0,-1 1 1,1 1-1,-45 4 1,57-2 65,1 1 0,0 0 1,0 1-1,0 0 1,0 0-1,-11 6 0,20-8 65,0 0 0,0 1 0,1-1 1,-1 0-1,0 1 0,1-1 0,0 1 0,-1 0 0,1 0 0,0 0 0,0 0 0,0 0 0,0 1 0,0-1 0,1 0 0,-1 1 0,1 0 0,-1-1 1,1 1-1,0 0 0,0-1 0,0 1 0,1 0 0,-1 0 0,0 0 0,1 0 0,0 0 0,0 0 0,0 3 0,1-3 3,0 0 0,0 0 1,0-1-1,0 1 0,0 0 0,1-1 0,-1 1 0,1-1 0,-1 0 0,1 1 1,0-1-1,0 0 0,0 0 0,1 0 0,-1 0 0,0-1 0,1 1 0,-1-1 1,1 1-1,-1-1 0,4 2 0,58 15-65,-59-17 95,125 22 449,137 8 0,-223-31-184,31 2 396,-71-2-591,0 0 1,0 1-1,-1 0 1,1 0 0,0 0-1,0 1 1,-1-1-1,1 1 1,-1-1-1,1 1 1,-1 1-1,0-1 1,0 0 0,6 6-1,-1 6 225,0 1-1,0 0 1,-2 1-1,0 0 1,0 0 0,-2 0-1,5 25 1,8 26 479,-14-61-728,-1 0 0,1 0 0,0 0 0,1 0 0,-1-1 0,1 1 0,0-1 0,1 0-1,-1 0 1,1-1 0,0 1 0,0-1 0,1 0 0,-1-1 0,1 1 0,7 3 0,1-1-90,1 0 0,0-1 0,0-1 0,0 0 0,21 2 0,-25-5-338,-1 0 1,1-1-1,-1 0 1,1-1-1,-1 0 1,1 0-1,-1-1 1,1-1-1,-1 1 1,0-2-1,18-8 1,40-13-3619</inkml:trace>
</inkml:ink>
</file>

<file path=ppt/ink/ink98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1.5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8192,'1'11'9424,"13"30"-7337,-6-20-799,6 36-318,14 112 0,-19-104-94,30 264 2239,-15 89-1494,-24-412-1584,4 45 37,-4-50-73,0 0 0,0-1 1,0 1-1,0 0 0,1-1 1,-1 1-1,0-1 0,0 1 1,1-1-1,-1 1 0,0 0 1,1-1-1,-1 1 0,1-1 1,-1 1-1,1-1 0,-1 0 1,1 1-1,-1-1 0,1 1 0,-1-1 1,1 0-1,-1 1 0,2-1 1,-1 0 3,0 0-1,1-1 1,-1 1 0,0-1 0,0 1-1,0-1 1,0 1 0,1-1 0,-1 1 0,0-1-1,0 0 1,0 0 0,0 0 0,-1 0 0,1 0-1,0 1 1,0-1 0,1-2 0,8-12-1,0-1 0,0 1 0,-2-1 0,9-22 0,24-46 18,-22 51 99,1 1 0,1 0 0,2 2 0,35-37 0,-49 58-52,1 0-1,-1 1 1,2 0-1,-1 1 1,1 0 0,0 0-1,1 1 1,-1 0-1,1 1 1,0 1 0,1 0-1,-1 1 1,1 0-1,0 0 1,-1 2-1,25-1 1,-22 2 9,0 2-1,0-1 0,-1 2 1,1 0-1,-1 1 1,26 10-1,-11 0-15,49 32 0,-30-16 19,-9-8-49,-14-9 18,0 1-1,30 23 0,-50-33-37,-1-1 0,1 0 0,-1 1 0,-1 0 0,1 0-1,0 0 1,-1 0 0,0 1 0,0-1 0,0 1-1,0 0 1,-1 0 0,0 0 0,0 0 0,0 0 0,-1 0-1,0 1 1,1 7 0,-2-10 5,-1 0 1,1 0-1,-1 0 0,0 0 0,0 0 1,0 0-1,0 0 0,0 0 1,-1-1-1,1 1 0,-1-1 0,0 1 1,0-1-1,0 1 0,0-1 0,0 0 1,0 0-1,-4 3 0,-46 26 168,47-28-186,-23 10 55,-1-1-1,-1-1 1,0-2 0,0-1-1,-37 5 1,-156 8-13,213-20-269,-20 1 269,0-2-1,0 0 1,-53-8-1,77 6-246,-1 1 0,1-1 0,0 0 0,0 0 0,0 0 0,0-1 0,1 0 0,-1 0 0,1-1 0,-8-6 0,10 8-134,1-1 0,0 1 0,0-1 0,0 0 0,0 0 0,1 0 0,-1 0 0,1 0 0,0 0 0,0 0 0,0 0-1,0-1 1,0 1 0,1 0 0,-1-1 0,1 1 0,0 0 0,0-1 0,0 1 0,1-1 0,0-3 0,4-17-3650</inkml:trace>
</inkml:ink>
</file>

<file path=ppt/ink/ink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2:53:03.04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2688,'13'34'4160,"11"170"-1271,6 86-1405,-24-190-819,3 237 1273,-9-331-1899,0 0 0,-1 0 0,0 0 1,0 0-1,0 0 0,-1 0 1,-4 9-1,-11 3-1020,15-16 576,0-1 1,-1 0-1,1 0 0,0-1 0,-1 1 0,1-1 0,0 1 0,-1-1 0,1 1 1,-4-1-1,11 0-1387</inkml:trace>
</inkml:ink>
</file>

<file path=ppt/ink/ink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16.61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342 17 2304,'-1'-1'97,"0"0"0,0 0 0,0 0 0,1 0 0,-1 0 0,0 0 0,0 0 0,0 0 0,0 0 0,-1 0 0,1 0 0,0 0 0,0 1 0,0-1 0,-1 1 0,1-1 0,0 1 0,-1-1 0,1 1 0,0 0 0,-1-1 0,1 1 0,-1 0 0,1 0 0,0 0 0,-1 0 0,1 0 0,-1 1 0,1-1 0,0 0 0,-1 1 0,0 0 0,-4 2 297,0 0 0,0 1 1,1 0-1,-1 0 0,-8 8 0,-3 4-307,-47 28 242,38-27 2,1 1 0,-38 35 0,57-47-290,0 0 0,0 1 0,1 0 1,-1 1-1,1-1 0,1 1 0,0 0 0,0 0 1,0 0-1,1 0 0,0 1 0,1 0 0,-3 14 1,6-20-44,-1-1 0,0 0-1,1 1 1,-1-1 0,1 0 0,0 0 0,-1 0 0,1 1 0,0-1 0,1 0 0,-1 0 0,0 0-1,0 0 1,1-1 0,-1 1 0,1 0 0,0-1 0,0 1 0,-1-1 0,1 1 0,0-1 0,0 0 0,0 0-1,0 0 1,0 0 0,5 2 0,8 3-21,0-1 0,27 6 0,-33-9 21,133 24 54,-109-23-26,-1 2 0,0 1 0,0 2 0,0 1 0,-1 1 0,45 22 0,-70-29-2,-1 0-1,1 0 1,-1 1 0,0 0-1,0-1 1,-1 2-1,1-1 1,-1 1-1,0-1 1,0 1-1,5 8 1,-8-10 4,-1-1 0,1 1 0,0 0 0,-1-1 0,1 1 0,-1 0 0,0 0 0,0-1 0,0 1 0,0 0 0,0-1 0,0 1 0,-1 0 0,0 0 0,1-1 0,-1 1 0,0-1 0,0 1 0,0-1 0,-1 1 0,1-1 0,-1 0 0,1 1 0,-1-1 0,0 0 0,0 0 0,-3 3 0,-14 13 195,-1 0 1,-1-1-1,0-1 0,-1-1 0,-1-1 1,0-1-1,-27 10 0,29-14-206,0-1 1,-1 0-1,0-2 0,0-1 0,0 0 1,-1-2-1,0 0 0,-34-2 0,33-5-922,24 4 857,-1 0 1,1 0 0,0 0 0,-1 0-1,1 0 1,0 0 0,-1-1 0,1 1-1,0 0 1,-1 0 0,1-1 0,0 1-1,-1 0 1,1 0 0,0-1 0,0 1-1,-1 0 1,1-1 0,0 1 0,0 0-1,0-1 1,-1 1 0,1 0-1,0-1 1,0 1 0,0-1 0,0 1-1,0 0 1,0-1 0,0 1 0,0-1-1,0 1 1,0 0 0,0-1 0,0 1-1,0 0 1,0-1 0,0 1 0,0-1-1,0 1 1,1 0 0,-1-1 0,0 1-1,0 0 1,0-1 0,1 1 0,-1 0-1,1-1 1,15-14-1638</inkml:trace>
</inkml:ink>
</file>

<file path=ppt/ink/ink990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2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 13 8192,'0'0'62,"0"0"0,-1 0 0,1 0 0,0 0 1,0 0-1,0 0 0,-1 0 0,1 0 0,0 0 0,0 0 1,0 0-1,-1 0 0,1 0 0,0 0 0,0 0 1,0 0-1,-1 0 0,1-1 0,0 1 0,0 0 0,0 0 1,0 0-1,-1 0 0,1 0 0,0 0 0,0 0 0,0-1 1,0 1-1,0 0 0,0 0 0,-1 0 0,1 0 1,0-1-1,0 1 0,0 0 0,0 0 0,0 0 0,0-1 1,0 1-1,0 0 0,0 0 0,0 0 0,0-1 0,0 1 1,0 0-1,0 0 0,0 0 0,0-1 0,0 1 0,0 0 1,0 0-1,0 0 0,0-1 0,0 1 0,15-4 4860,26 2 1584,-35 3-6265,1 0 0,-1 1 0,1 0 0,-1 0 0,0 0 0,0 1 0,0 0-1,0 0 1,-1 1 0,1-1 0,6 7 0,2 0 154,2 0-309,10 8-208,-1 1 1,36 33 0,-21-10 553,-3 2 0,-1 1 0,47 78 0,-69-100-317,-2 0-1,0 1 0,-2 0 1,-1 0-1,0 2 1,-2-1-1,-1 1 1,-1-1-1,-1 2 0,0 30 1,-4-19 55,-1 1 1,-2 0 0,-2-1-1,-2 0 1,-1 0 0,-22 62-1,3-40-93,-3-2 0,-2-1 0,-3-1 0,-44 54-1,64-90-844,-1-1 0,-1 0 0,-36 32 0,41-42-563,1-1 0,-1 0 0,-1-1 0,-22 10 0,1-4-2531</inkml:trace>
</inkml:ink>
</file>

<file path=ppt/ink/ink990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3.8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110 270 5632,'1'-1'425,"-1"0"0,0 0 0,0 0 0,0 0 0,0 0 0,0 0 0,0 0-1,0 0 1,0 0 0,-1 0 0,1 0 0,0 0 0,0 0 0,-1 0 0,1 1 0,-1-1 0,1 0 0,-1 0 0,1 0 0,-1 0 0,0 1 0,1-1 0,-1 0 0,0 0 0,-1 0 0,1 0-219,-1 1 0,1 0 0,0 0 0,0 0 0,0 1 0,-1-1 0,1 0 0,0 0 0,0 1 0,0-1 0,0 1 0,0-1 0,0 1 0,-1-1 0,1 1 0,0-1 0,0 1 0,0 1 0,-7 4 190,1 0 1,1 1 0,-1-1 0,1 1 0,-5 8-1,6-7-125,1-1 0,0 0 0,0 1 0,1-1 0,0 1 0,0 0 0,1 0 0,0 0 0,-1 14 0,2-17-204,1 0 1,0 0-1,1 0 0,-1 0 1,1 0-1,0 0 0,0 0 1,0-1-1,1 1 0,0 0 1,0-1-1,0 1 0,0-1 1,1 0-1,0 0 0,0 0 1,0 0-1,6 6 1,2 0-23,1-1 1,0 0-1,0-1 1,1 0-1,0-1 1,1-1-1,-1 0 1,1 0-1,0-2 1,1 0 0,-1 0-1,1-1 1,16 1-1,21-1 8,0-2 0,69-7-1,-112 6-37,12-2 8,0 0 0,0-1 0,0-1 1,-1-1-1,0-1 0,0-1 0,0-1 0,-1 0 0,0-2 0,0 0 0,30-23 0,-42 29-6,0-2-1,-1 1 0,0-1 0,0 0 1,-1 0-1,1 0 0,-2-1 1,1 0-1,0 0 0,-1 0 0,-1 0 1,1-1-1,-1 0 0,0 1 0,-1-1 1,0 0-1,0-1 0,-1 1 0,0 0 1,0-12-1,-2 10-6,-1 0 0,-1 0 0,1 0 0,-1 0 0,-1 0 0,0 1 0,0-1 1,-1 1-1,-12-17 0,4 9 7,-1-1 1,0 2-1,-26-22 0,26 26-5,-1 0 0,0 2 0,-1 0 0,0 0 0,0 2 0,-1 0-1,0 1 1,-32-9 0,32 11-23,-1 1 1,1 1-1,0 1 0,-1 0 1,1 1-1,-1 1 0,0 0 1,1 2-1,-20 3 0,22-3-7,0 0 0,1 0 0,0 2-1,0 0 1,0 0 0,0 2-1,1-1 1,-1 2 0,1 0 0,1 0-1,0 1 1,0 1 0,0 0-1,1 1 1,0 0 0,1 0 0,0 1-1,1 1 1,0 0 0,-10 18-1,17-27 9,1 0-1,-1 1 1,1-1-1,-1 1 0,1-1 1,0 1-1,0-1 1,1 1-1,-1 0 0,1 0 1,0-1-1,0 1 1,0 0-1,0 0 0,1-1 1,-1 1-1,1 0 0,0-1 1,0 1-1,0-1 1,1 1-1,-1-1 0,1 1 1,0-1-1,0 0 1,0 0-1,0 0 0,5 4 1,1 1-15,0-1 0,1 0 0,-1-1-1,1 0 1,1-1 0,-1 0 0,1 0 0,16 5 0,-3-2-19,1-1-1,1-2 0,-1 0 1,36 2-1,-45-6 34,44 4-15,-1-4 0,0-1 1,0-3-1,96-18 1,-120 14 76,0-1 0,0-2 0,-1-2 0,58-28 0,-87 38 184,-4 48 1066,-2 6-714,1-35-432,0 0-1,1 0 0,1 0 1,5 26-1,-5-37-179,1 1 0,0-1 1,1 0-1,0-1 0,-1 1 1,2 0-1,-1-1 0,1 1 1,0-1-1,0 0 0,0 0 1,1-1-1,-1 0 0,1 1 0,0-1 1,7 4-1,-7-6-162,-1 1-1,1-1 1,0 0 0,0 0-1,0 0 1,0-1-1,0 1 1,0-1 0,6 0-1,46-4-5788,-33-1 2242</inkml:trace>
</inkml:ink>
</file>

<file path=ppt/ink/ink990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4.32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264 784 11136,'59'-46'8203,"0"3"-3485,1 0-3531,78-75 0,-132 113-1172,21-21 213,33-42 1,-53 57-192,1 0 1,-1 0 0,-1 0 0,0 0-1,0-1 1,-1 0 0,-1 0-1,5-20 1,-7 21-27,0 0 1,0 1 0,-1-1-1,-1 0 1,0 0 0,0 0-1,-1 0 1,-1 0 0,0 0-1,-5-17 1,-1 15-11,0 0 1,-1 1-1,0 0 1,-1 1-1,-1 0 1,1 1-1,-2 0 1,1 0 0,-1 1-1,-1 1 1,0 0-1,0 1 1,-23-10-1,20 12 26,0 0 0,1 1 0,-1 1 0,-1 0 0,1 1 0,0 1 0,0 1 0,-1 0 0,1 1 0,0 0 0,-1 2 0,1 0-1,0 1 1,1 0 0,-1 1 0,1 1 0,0 1 0,-27 15 0,28-14 41,1 1-1,0 0 0,1 1 1,0 0-1,0 1 0,1 1 1,0-1-1,1 2 0,1-1 1,-16 28-1,13-16 92,0 1 0,2 1 0,1 0 0,-11 53 0,14-48-20,1 0-1,2 0 1,1 1 0,1-1-1,2 1 1,1-1 0,2 0-1,1 1 1,12 39 0,-8-35-22,1-1 0,2 0 1,1-1-1,2 0 0,1-1 1,2 0-1,24 31 0,-23-38-42,2-1-1,0-1 0,2-1 0,1-1 1,51 37-1,-66-53-195,0 0 0,0-1 0,1 0 0,-1-1-1,1 0 1,0 0 0,0-1 0,1 0 0,-1-1 0,1 0 0,-1-1 0,1 0 0,0 0 0,-1-1-1,1-1 1,0 0 0,-1 0 0,1-1 0,-1-1 0,1 1 0,13-7 0,30-22-3420,-9 0-449</inkml:trace>
</inkml:ink>
</file>

<file path=ppt/ink/ink990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5.01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0 518 896,'49'-62'11923,"-28"37"-9106,26-40 0,-15 8-1739,-22 38-412,-1 1-1,2 0 0,1 1 0,0 0 0,1 1 0,1 0 0,30-26 1,-10 20-236,0 2 1,1 1 0,1 2 0,46-16 0,-58 24-288,1 1-1,34-6 1,-49 13-111,0-1 0,-1 2 0,1-1-1,0 2 1,0-1 0,-1 1 0,1 0 0,0 1 0,14 5 0,-7 1-1,0 1-1,0 1 1,-1 1 0,0 0 0,-1 1 0,-1 0 0,0 2-1,22 25 1,-28-28-24,0 0 0,-1 0 0,0 1 1,-1 0-1,0 0 0,-1 1 0,0-1 0,-1 1 0,-1 0 0,0 0 0,-1 0 0,0 1 1,-1-1-1,0 0 0,-1 1 0,-1-1 0,0 1 0,-1-1 0,0 0 0,-6 19 0,6-28 1,1 1-1,-1-1 0,0 0 0,0 0 0,-1 0 0,1 0 0,-1 0 0,0 0 0,0-1 0,0 1 0,-1-1 0,1 0 0,-1 0 0,0 0 0,0 0 0,0-1 0,0 1 0,0-1 1,0 0-1,-1-1 0,1 1 0,-1-1 0,1 1 0,-1-1 0,-5 0 0,4 0-103,-1-1 1,0 0-1,0 0 1,1 0-1,-1-1 1,0 0-1,1 0 1,-1-1-1,0 1 1,1-2-1,0 1 1,-1-1-1,1 0 1,0 0-1,1 0 1,-1-1-1,-6-5 1,10 7-143,0 0 1,0 0 0,0-1 0,0 1-1,1 0 1,-1 0 0,1-1 0,0 1-1,0-1 1,0 1 0,0-1 0,0 0-1,0 1 1,1-1 0,-1 0 0,1 0-1,0 1 1,0-1 0,0 0 0,0 0-1,0 1 1,1-1 0,-1 0 0,1 1-1,0-1 1,0 0 0,0 1 0,0-1-1,0 1 1,0-1 0,1 1 0,2-4-1,11-15-3217</inkml:trace>
</inkml:ink>
</file>

<file path=ppt/ink/ink990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5.35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29 450 11392,'-23'20'5631,"18"12"-6270,5-29 9854,0 10-9087,0-1 0,0 8 0,0-1 128,14 4-384,-5-3 0,11 0-384,-6-10 128,18-4-2560,-4-3 0,10-12-255,-5 2-1</inkml:trace>
  <inkml:trace contextRef="#ctx0" brushRef="#br0" timeOffset="1">86 0 10496,'-5'4'5248,"33"-1"-17792,-19-3 9984</inkml:trace>
</inkml:ink>
</file>

<file path=ppt/ink/ink990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5.9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16 8192,'1'3'1173,"1"-1"0,0 0 0,-1 0 0,1 0 0,0 0 0,0 0 0,0 0 0,0-1 0,0 1 0,5 2 0,12 10 814,1 14-1548,0-1-1,-2 2 1,-1 1 0,18 45-1,-15-33 548,-1 9-359,-18-24-323,-1-27-294,0 1 1,0 0-1,-1-1 1,1 1 0,0-1-1,-1 1 1,1-1-1,0 1 1,-1-1-1,1 1 1,-1-1-1,1 1 1,-1-1 0,1 1-1,-1-1 1,1 1-1,-1-1 1,1 0-1,-1 0 1,0 1 0,1-1-1,-1 0 1,1 0-1,-1 1 1,0-1-1,1 0 1,-1 0-1,0 0 1,1 0 0,-2 0-1,1 0-4,0-1 0,0 1 0,0 0 0,0-1 0,0 1 0,0-1 0,0 1 0,0-1 0,0 0 0,0 1 0,0-1 0,1 0 0,-1 0 0,0 0 0,1 1 0,-1-1 0,0 0 0,1 0 0,-1 0 0,1 0 0,-1 0 0,1 0 0,-1-1 0,-11-34 43,10 27-7,-3-4-25,2-1 0,0 0-1,0 0 1,1 0 0,1 0 0,0 0 0,1 0 0,1 0-1,0 0 1,1 0 0,0 0 0,1 0 0,1 0 0,0 1-1,1-1 1,0 1 0,1 0 0,9-14 0,7-9 324</inkml:trace>
</inkml:ink>
</file>

<file path=ppt/ink/ink990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6.3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56 224 14592,'1'4'6143,"-1"-2"-5181,3 23 6127,-2 25-4972,-1-47-2140,0-1-1,0 1 1,0-1 0,-1 1 0,1-1 0,-1 1-1,1-1 1,-1 0 0,0 1 0,0-1 0,0 0-1,0 0 1,0 0 0,-1 1 0,1-1 0,0 0 0,-1-1-1,0 1 1,0 0 0,1 0 0,-1-1 0,0 1-1,0-1 1,0 0 0,0 1 0,-1-1 0,1 0-1,0 0 1,-5 1 0,6-2 22,0 0 1,0 0-1,0-1 1,1 1-1,-1 0 1,0 0-1,0-1 0,1 1 1,-1-1-1,0 1 1,1 0-1,-1-1 1,0 1-1,1-1 0,-1 0 1,0 1-1,1-1 1,-1 1-1,1-1 1,-1 0-1,1 0 0,0 1 1,-1-1-1,1 0 1,0 0-1,-1 1 0,1-1 1,0 0-1,0 0 1,0 0-1,-1 1 1,1-1-1,0 0 0,0 0 1,0 0-1,1 0 1,-1 1-1,0-1 1,0 0-1,1-1 0,4-37-203,-5 39 197,7-30-94,0 1 0,2 1-1,1 0 1,21-42 0,-27 62 80,1 0 1,-1 0-1,1 1 1,1 0-1,-1 0 1,1 0-1,0 1 1,1 0-1,0 0 0,0 1 1,0-1-1,0 2 1,1-1-1,0 1 1,0 0-1,0 0 1,0 1-1,1 0 1,13-2-1,-16 4 37,1 1-1,-1 0 1,0 0-1,1 1 1,-1 0-1,0 0 1,1 0 0,-1 1-1,0 0 1,0 0-1,0 0 1,-1 1-1,1 0 1,5 3-1,9 8 122,0 0 1,24 25-1,-4-5 7,-15-14 41,-11-10-76,0 0 0,-1 1 0,-1 1 0,17 18 0,-26-25-81,0-1 0,0 0-1,-1 1 1,1 0 0,-1-1 0,0 1 0,-1 0 0,1 0 0,-1 0-1,0 0 1,0 1 0,0-1 0,-1 0 0,0 0 0,0 1 0,0-1-1,-1 0 1,-2 10 0,-4 10-335,-1-1 0,-1-1-1,-1 1 1,-20 32 0,29-55 245,1-1-46,0 1 0,0-1 0,0 1 0,0-1 0,0 1 0,0-1 0,0 1 0,-1-1 0,1 1 0,0-1 0,0 1 0,-1-1 0,1 1 0,0-1 0,0 0 0,-1 1 0,1-1 0,-1 0 0,1 1 0,0-1 0,-1 0 0,1 1 0,-1-1 0,1 0 0,-1 0 0,1 1 0,-1-1 0,1 0 0,-1 0 0,1 0 0,-1 0 0,1 0 0,-1 0 0,1 1 0,-1-1 0,1 0 0,-1-1 0,1 1 0,-1 0 0,1 0 0,-1 0 0,1 0 0,-1 0 0,1 0 0,-1-1 0,1 1 0,-1 0 0,0-1 0,-8-5-3754</inkml:trace>
</inkml:ink>
</file>

<file path=ppt/ink/ink990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7.34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1 103 3328,'6'-10'6415,"4"-2"-4018,7-7-1567,-13 13-479,0 1-1,0 1 1,0-1 0,1 1-1,0-1 1,0 1-1,0 1 1,0-1-1,1 1 1,-1 0-1,1 0 1,0 0 0,8-2-1,-8 4-231,1-1 0,-1 1 0,1 1-1,-1-1 1,1 1 0,0 0 0,-1 1-1,1 0 1,-1 0 0,1 0 0,-1 0 0,1 1-1,-1 0 1,0 1 0,0 0 0,0-1 0,0 2-1,0-1 1,-1 1 0,6 4 0,-5-1-64,0 0 1,0 0 0,0 1 0,-1 0-1,0 0 1,-1 0 0,1 0 0,-2 1-1,1 0 1,2 12 0,-4-13-363,1 1 0,0 0-1,1-1 1,0 1 0,0-1 0,0 0 0,1-1 0,0 1 0,1-1 0,0 0 0,9 9 0,-14-16 244,-1 1-42,0-1 0,1 1 1,-1-1-1,0 1 0,1-1 0,-1 1 0,1-1 0,-1 0 0,1 1 0,-1-1 1,1 0-1,-1 1 0,1-1 0,-1 0 0,1 0 0,-1 1 0,1-1 0,-1 0 1,1 0-1,0 0 0,-1 0 0,1 0 0,-1 0 0,1 0 0,0 0 0,-1 0 0,1 0 1,-1 0-1,1 0 0,-1 0 0,1 0 0,0-1 0,-1 1 0,1 0 0,-1 0 1,1-1-1,-1 1 0,1 0 0,-1-1 0,1 1 0,-1-1 0,0 1 0,1 0 1,-1-1-1,0 1 0,1-1 0,10-7-2476</inkml:trace>
</inkml:ink>
</file>

<file path=ppt/ink/ink990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8.3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5760,'2'7'10600,"2"10"-5860,14 63-4465,8 148 1605,-15-105-1050,31 238 770,-18 81-406,-22-438-1091,3-10-68,11-21-54,-8 13 28,11-16 7,1 1 0,2 2 0,0 0 0,2 1 0,1 1 0,0 2 0,35-25 0,-52 43 10,1-1-1,0 1 0,0 0 1,0 1-1,1 0 1,0 1-1,0 0 1,0 0-1,0 1 0,0 0 1,0 1-1,0 0 1,1 1-1,-1 0 0,0 0 1,1 1-1,-1 1 1,0 0-1,0 0 1,11 5-1,-3-1 8,-2 1 0,1 1 0,-1 0 0,0 1 0,-1 1 0,0 1-1,-1 0 1,0 1 0,-1 0 0,21 25 0,-31-33-27,32 44-22,-34-46 23,1 1 0,-1-1 0,0 1 1,0-1-1,0 1 0,0 0 1,0 0-1,-1-1 0,1 1 0,-1 0 1,0 0-1,0 0 0,0-1 1,0 1-1,0 0 0,0 0 1,-1 0-1,-1 3 0,-2 2 44,0-1-1,-1 0 1,0 0 0,0-1-1,-1 1 1,0-1 0,0-1-1,-1 1 1,1-1 0,-1 0-1,0 0 1,0-1 0,-1 0-1,0 0 1,1-1 0,-1 0-1,0 0 1,0-1 0,-15 2-1,-2 1 109,0-2-1,0 0 0,0-2 0,0-1 1,-40-4-1,54 2-191,2 2-166,-1-2 0,0 1 0,1-2 0,-1 1 0,-9-4 0,17 5 126,0 0 0,0 0 0,1 0 0,-1 0 0,0-1 0,0 1 0,1 0 1,-1-1-1,0 1 0,1-1 0,0 1 0,-1-1 0,1 0 0,0 0 1,0 1-1,0-1 0,0 0 0,0 0 0,0 0 0,1 0 0,-1 0 0,1 0 1,-1 0-1,1-1 0,0 1 0,0 0 0,-1 0 0,2 0 0,-1-3 1,1 1-450,0 0 1,0-1 0,1 1 0,0 0 0,0 0 0,0 0 0,0 0 0,0 0-1,1 0 1,0 1 0,-1-1 0,1 1 0,1 0 0,-1 0 0,0 0-1,1 0 1,0 0 0,-1 1 0,1 0 0,5-3 0,25-15-3212</inkml:trace>
</inkml:ink>
</file>

<file path=ppt/ink/ink990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8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80 328 7296,'-6'-1'1094,"-32"-5"1248,16-6 5827,22 11-6335,-1 1-1772,1 0-1,-1 0 1,1 0-1,-1 0 1,1 0-1,-1 0 1,1 0-1,0 0 1,-1 0-1,1 1 0,-1-1 1,1 0-1,-1 0 1,1 0-1,-1 1 1,1-1-1,0 0 1,-1 0-1,1 1 1,-1-1-1,1 0 1,0 1-1,-1-1 1,1 0-1,0 1 0,0-1 1,-1 1-1,1-1 1,0 0-1,0 1 1,0-1-1,-1 1 1,1-1-1,0 1 1,0-1-1,0 1 1,0-1-1,0 1 1,0-1-1,0 1 0,0-1 1,0 0-1,0 1 1,0-1-1,0 1 1,0-1-1,1 1 1,-1-1-1,0 1 1,0-1-1,0 1 1,1-1-1,-1 0 0,0 1 1,1 0-1,17 22 231,2-10-120,1 0 1,1-2 0,0-1 0,1 0 0,-1-2-1,2 0 1,-1-2 0,1 0 0,0-2 0,0-1-1,1-1 1,-1 0 0,0-2 0,1-1 0,-1-1-1,0-1 1,0-1 0,0-2 0,44-14-1,-62 17-142,1-1-1,-1 1 0,0-1 0,0 0 0,0 0 0,0-1 0,0 0 0,-1 0 0,0 0 0,0 0 0,-1-1 0,1 0 0,3-8 1,-5 10-15,-1 0 0,-1 0 0,1-1 0,0 1 0,-1 0 0,0-1 0,0 1 0,0-1 0,-1 1 0,1-1 0,-1 0 0,0 1 0,-1-1 0,1 1 0,-1-1 0,0 1 0,0-1 0,0 1 0,0-1 0,-1 1 0,0 0 0,0 0 0,-4-7 0,-16-15 67,0 1 0,-2 1 0,0 2 0,-2 0-1,-32-21 1,45 34-131,1 2-1,-2-1 1,1 2-1,-1 0 0,0 0 1,0 1-1,0 1 1,-1 1-1,1 0 1,-1 0-1,0 2 1,0 0-1,-26 1 1,32 1-25,0 0-1,0 0 1,0 1 0,0 1 0,1-1-1,-1 1 1,1 1 0,0-1 0,-1 1 0,2 1-1,-1 0 1,0 0 0,1 0 0,0 1-1,0 0 1,1 0 0,0 1 0,0 0 0,0 0-1,1 0 1,0 1 0,0 0 0,-5 13 0,7-14-405,0 0 1,1 0-1,0 0 1,0 0-1,1 0 1,0 0-1,0 0 1,0 1-1,1-1 1,0 0-1,1 1 1,0-1 0,0 0-1,0 0 1,1 0-1,0 0 1,1 0-1,-1 0 1,1 0-1,6 9 1,19 29-2999</inkml:trace>
</inkml:ink>
</file>

<file path=ppt/ink/ink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17.0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251 446 3584,'-3'1'305,"1"1"1,-1 0-1,1 0 1,-1 0-1,1 0 1,0 0-1,-1 1 1,1-1-1,1 0 1,-1 1-1,0 0 1,0-1-1,1 1 1,0 0-1,-1 0 1,0 3-1,2-3-213,-1 0-1,1 0 0,0 0 0,0 0 0,0 0 1,0 0-1,0 0 0,1 0 0,0 0 0,-1 0 1,1-1-1,0 1 0,0 0 0,2 3 0,0-1-49,0 0 0,1 0 0,-1 0 0,1-1 0,0 0 0,0 0 0,0 0 0,0 0 0,1-1 0,0 1 0,-1-1 0,1 0 0,0-1 0,1 1 0,-1-1 0,0 0 0,8 1 0,-2-1 51,0-1 0,-1 0 0,1-1 0,0 0 1,0-1-1,0 0 0,-1-1 0,1 0 0,-1 0 0,1-1 0,-1-1 0,0 0 1,17-9-1,-11 4 61,0-1 0,0 0 1,-2-1-1,1-1 0,-1 0 1,-1-1-1,16-19 1,-22 22-101,0-1 1,-1 1 0,-1-1 0,1 0 0,-2 0 0,1-1 0,-2 1 0,1-1-1,-2 0 1,1 0 0,-2 0 0,0-1 0,0 1 0,-1 0 0,0 0-1,-1 0 1,-1-1 0,0 1 0,0 0 0,-9-21 0,8 22-37,-2-1 0,1 1 1,-2 0-1,1 0 0,-2 0 0,1 1 1,-1 0-1,-1 0 0,0 1 1,0 0-1,-1 1 0,0-1 0,0 2 1,-1-1-1,0 1 0,-1 1 0,1 0 1,-1 0-1,0 1 0,-21-6 1,15 7-42,-1 2 1,0 0 0,0 1 0,0 1-1,0 0 1,0 2 0,0 0 0,0 1-1,1 0 1,-1 2 0,1 0 0,-28 13 0,31-12-67,0 0 0,1 1 1,0 1-1,1 0 1,0 1-1,0 0 0,0 0 1,1 2-1,1-1 1,0 1-1,0 1 0,1 0 1,1 0-1,0 1 1,-11 23-1,17-30-11,0 0 0,0 0 0,1 0-1,0 0 1,0 0 0,1 0 0,0 0 0,0 0 0,0 0 0,0 0-1,1 0 1,0 0 0,1 0 0,-1 0 0,1 0 0,0 0 0,1-1-1,-1 1 1,1-1 0,7 10 0,-3-4-249,2-2 1,-1 1-1,1-1 0,1 0 1,-1-1-1,1 0 1,1 0-1,0-1 0,14 7 1,38 11-1316</inkml:trace>
</inkml:ink>
</file>

<file path=ppt/ink/ink991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0.35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1 932 6016,'5'2'736,"-1"-1"1,1 1-1,-1-1 0,1 0 1,0-1-1,0 1 1,0-1-1,-1 0 0,1 0 1,0 0-1,0-1 1,0 1-1,-1-1 0,1-1 1,8-2-1,32-13 3282,-10 0-4715,34-25 1414,-1-3 0,-2-3 0,-3-3-1,64-66 1,-111 100-633,-1 0-1,-1 0 1,0-1-1,-2-1 1,0-1-1,16-35 1,-23 44-64,-1-1 1,0 0 0,-1 0 0,0 0-1,-1-1 1,-1 1 0,0-1-1,0 1 1,-1-1 0,-1 1 0,0 0-1,-1-1 1,-5-20 0,2 21-12,1-1 1,-2 1-1,0 0 0,-1 0 1,0 0-1,0 1 0,-1 0 1,-1 1-1,0-1 0,0 2 1,-1-1-1,0 2 0,-1-1 1,1 1-1,-22-11 0,15 9-9,-1 2 0,0 0 0,-1 1-1,0 0 1,0 2 0,0 0 0,0 1 0,-36-2-1,39 6 3,0 0 1,-1 2-1,1 0 0,0 1 0,0 0 0,0 1 0,0 1 0,0 0 0,1 2 0,-23 11 1,31-13 18,0-1 1,0 1 0,1 1-1,-1-1 1,1 1 0,0 0-1,0 0 1,1 1 0,0 0-1,0 0 1,-4 9 0,2-2 43,1-1 1,1 1 0,0 0 0,1 1 0,1-1-1,-2 16 1,2 1 106,1 0-1,2 0 0,1 0 1,1 0-1,13 57 1,-4-37-31,3-1-1,3 0 1,1-1 0,2-1 0,3-1 0,1-1-1,3-1 1,1-1 0,56 64 0,-64-83-169,30 30-33,-47-51-109,1 0 0,0-1-1,0 0 1,0 0-1,0 0 1,0-1 0,1 1-1,-1-1 1,1 0-1,0 0 1,5 1 0,-8-3-52,0 0 1,0 0-1,0 0 1,0 0-1,0 0 1,0 0 0,0-1-1,0 1 1,-1-1-1,1 1 1,0-1 0,0 0-1,0 0 1,0 0-1,-1 0 1,3-1-1,3-2-899,13-5-2463</inkml:trace>
</inkml:ink>
</file>

<file path=ppt/ink/ink991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0.92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27 400 8704,'-2'2'787,"0"-1"-1,1 0 1,-1 1 0,0 0 0,1-1 0,-1 1 0,1 0 0,-1 0-1,1 0 1,0 0 0,0 0 0,0 0 0,0 0 0,-1 4-1,1-1-187,0-1 0,0 1-1,0 0 1,1 0-1,0 0 1,1 10 0,-1-10-559,1 1 0,0-1 0,0 0 1,0 1-1,1-1 0,0 0 0,0 0 1,0 0-1,1 0 0,-1-1 0,1 1 1,0 0-1,1-1 0,5 6 1,3 0 175,0-2 0,0 1 0,1-2 1,1 0-1,-1 0 0,1-1 0,0-1 0,0 0 1,26 5-1,-17-6-13,0-2 0,0 0 1,1-1-1,-1-1 0,0-2 0,24-3 1,-22 0-83,0 0 0,0-1 1,0-2-1,0 0 0,-2-2 1,1 0-1,-1-2 0,-1-1 1,0 0-1,0-2 0,-2 0 1,24-23-1,-39 32-119,1-1 0,-1 1-1,-1-1 1,1 0 0,-1 0 0,-1 0 0,1 0-1,-1-1 1,-1 1 0,1-1 0,-1 0 0,0 0-1,-1 0 1,1-16 0,-2 10-53,-1 0-1,0 0 1,-1 0 0,0 0-1,-1 1 1,-1-1-1,-7-17 1,6 18-4,-1 1 0,0 0 0,-1 1 0,0-1 0,-1 1-1,-1 1 1,1 0 0,-2 0 0,1 0 0,-19-13 0,25 20 42,-8-5-25,0 0 0,0 0-1,-1 1 1,0 0 0,0 1-1,0 0 1,-1 1 0,0 1-1,0 0 1,0 1-1,0 0 1,-21-1 0,27 2 24,-12-1-35,0 1 0,0 0 0,0 1 0,-36 4 0,43-1 13,0 0-1,0 2 0,0-1 0,0 1 1,1 1-1,-1 0 0,1 1 0,-17 11 0,17-9-103,1 0 0,0 0 0,0 1 0,1 0 0,0 1 0,1 0 0,0 0 1,1 1-1,0 0 0,0 1 0,1-1 0,1 1 0,0 0 0,1 0 0,-4 14 0,7-21-94,0 0 0,0 0 0,0 1 1,1-1-1,0 0 0,-1 0 1,2 0-1,-1 0 0,1 0 1,0 1-1,0-1 0,0 0 1,0 0-1,1-1 0,0 1 0,0 0 1,1 0-1,-1-1 0,1 0 1,0 1-1,6 6 0,25 37-3350</inkml:trace>
</inkml:ink>
</file>

<file path=ppt/ink/ink991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2.3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142 318 5760,'-16'-16'2747,"14"16"-2254,1-1 0,0 0 0,0 0 0,-1 1 0,1-1 0,0 1 0,-1-1 0,1 1 0,-1 0 0,1 0 0,-1-1 0,1 1 0,0 0 0,-1 0 0,1 0 0,-3 1 0,2-1-36,0 1-1,0 0 0,0-1 0,0 1 0,0 0 0,0 0 0,1 1 0,-1-1 0,0 0 0,1 1 1,-1-1-1,-1 2 0,-14 20-2069,9-5 2343,1 2-1,1-1 1,0 1 0,2 0 0,-5 39 0,2-10-53,3-28-507,1 0 0,1-1 1,1 1-1,1 0 0,0 0 1,2 0-1,0 0 0,8 29 1,-8-43-153,0 1 0,1-1 0,0 0 0,0 0 0,1 0 1,-1 0-1,1-1 0,1 1 0,-1-1 0,1 0 0,0-1 0,1 1 1,-1-1-1,1 0 0,0 0 0,1 0 0,-1-1 0,1 0 1,0-1-1,0 1 0,0-1 0,0-1 0,0 1 0,1-1 1,13 2-1,-3-2-17,0 0 0,1-2 0,-1 0 0,0-1 0,0-1 1,0 0-1,0-1 0,-1-2 0,1 1 0,-1-2 0,0 0 0,0-1 0,-1-1 1,0-1-1,0 0 0,-1-1 0,0 0 0,26-26 0,-20 14-14,-1-1-1,-2 0 1,0-2 0,-2 0-1,-1-1 1,0-1 0,10-30-1,-17 35-28,-1-1-1,-2 0 0,0-1 1,-1 1-1,1-45 0,-4 54 21,-1 0 0,0 0-1,-1 0 1,-1 0-1,0 1 1,-1-1-1,0 1 1,-1-1-1,0 1 1,-1 0-1,-1 0 1,0 1 0,-1 0-1,0 0 1,-1 0-1,0 1 1,-1 0-1,-18-17 1,14 16-4,0 2 0,0-1 0,-1 2 1,-1 0-1,0 0 0,0 2 0,-1 0 0,1 0 0,-2 2 1,1 0-1,0 1 0,-1 0 0,0 1 0,0 1 0,0 1 1,0 1-1,0 0 0,-33 5 0,38-3 26,0 0 0,0 1 0,1 0 0,-1 1 0,1 1 0,0 0 0,-17 10 0,23-12 0,0 1 0,-1 0 0,1 1 0,1-1 0,-1 1 0,1 0 0,0 1 0,0-1 0,0 0 0,1 1 0,-1 0 0,1 0 0,1 0 0,-1 0 0,-2 12 0,3-10 0,1 1 0,0 0 0,0 0 0,0-1 0,1 1 0,1 0 0,0 0 0,0 0 0,0-1 0,1 1 0,5 15 0,-2-13 0,1 1 0,-1-1 0,2 0 0,0-1 0,0 1 0,1-1 0,0-1 0,16 15 0,0-3-17,2 0 1,0-2-1,2-1 0,49 24 0,-60-33 27,0-2-1,0 0 1,1-1-1,0 0 1,0-2 0,0 0-1,0-1 1,1-1-1,-1 0 1,22-2 0,-35-1-4,-1 0 0,1 0 0,-1 0 1,1-1-1,-1 0 0,0 1 1,0-1-1,0-1 0,0 1 1,0-1-1,0 1 0,0-1 1,-1 0-1,0-1 0,1 1 1,3-6-1,3-6 16,0 1-1,-1-2 1,7-16-1,-1 2 169,-7 22 903,-7 20-415,-9 44-20,3-23-271,-9 61 542,9-65-791,1-1 1,1 1 0,1 0-1,3 42 1,1-56-245,-1-1 143,0 0-1,1 1 0,1-1 0,0-1 1,10 27-1,-12-37-193,1 0 1,0 0 0,0 0-1,0 0 1,0 0 0,0 0-1,0-1 1,1 1-1,-1-1 1,1 0 0,0 0-1,0 0 1,0 0-1,0 0 1,0-1 0,0 1-1,0-1 1,0 0 0,1 0-1,-1 0 1,1 0-1,-1 0 1,0-1 0,1 0-1,-1 1 1,1-1-1,-1-1 1,1 1 0,-1 0-1,6-2 1,29-7-3407,-3 0-405</inkml:trace>
</inkml:ink>
</file>

<file path=ppt/ink/ink991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2.7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0 154 4992,'21'-8'8935,"28"-12"-2169,102-8-5259,114-26 2063,-124 21-5575,-136 31-235,-12-1-2367,3 1 3454,-5-1-2068</inkml:trace>
</inkml:ink>
</file>

<file path=ppt/ink/ink991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3.13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3 7168,'0'0'312,"1"-1"0,-1 1 0,1 0 0,-1 0-1,1-1 1,0 1 0,-1 0 0,1 0 0,-1 0 0,1 0 0,-1 0 0,1 0 0,-1 0 0,1 0 0,0 0 0,-1 0 0,1 0 0,-1 0 0,1 0-1,-1 1 1,1-1 0,-1 0 0,1 0 0,-1 0 0,1 1 0,-1-1 0,1 0 0,-1 1 0,1-1 0,-1 1 0,1-1 0,-1 0 0,0 1-1,1 0 1,20 14 3640,-18-11-3789,0 0 0,0 1 0,0-1 0,0 1-1,-1 0 1,0 0 0,0 0 0,0 0 0,0 0 0,-1 1 0,0-1 0,0 7 0,3 71 1469,-4-70-1009,0 47 1211,-14 112 1,13-167-1843,1 0-1,-1 0 1,1-1-1,0 1 1,1 0 0,-1 0-1,1-1 1,0 1-1,0 0 1,1-1-1,-1 1 1,1-1 0,0 0-1,0 1 1,0-1-1,5 6 1,-6-9-107,0 1 0,0-1 1,1 0-1,-1 0 0,0 0 0,0 0 1,0 0-1,1-1 0,-1 1 0,0 0 0,1 0 1,-1-1-1,0 1 0,1-1 0,-1 1 1,1-1-1,-1 0 0,1 0 0,-1 0 1,3 1-1,-2-2-188,0 0 1,0 1 0,0-1-1,0 0 1,0 0 0,0 0-1,0 0 1,0 0-1,0 0 1,0-1 0,-1 1-1,1-1 1,-1 1 0,1-1-1,-1 0 1,1 1-1,-1-1 1,1-2 0,8-11-3432</inkml:trace>
</inkml:ink>
</file>

<file path=ppt/ink/ink991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3.63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24 1 8832,'-9'16'4352,"0"7"-2688,9-18 5887,-5 15-6655,5 3 128,0 16 384,0-4 128,8 12-2048,3-15 128,12 18 1280,-5-11 0,16-11-640,-11-5 0,28-7-1024,-13-9 0,13-17-2816,-12-3 0</inkml:trace>
</inkml:ink>
</file>

<file path=ppt/ink/ink991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3.96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16 12928,'-23'-16'6399,"57"32"-8447,-25-16 9856,9-5-8576,1 1 0,-5 4-256,1 0 0,-1-3 768,-5-1 128,-9 4-3072,0 0 129</inkml:trace>
</inkml:ink>
</file>

<file path=ppt/ink/ink991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4.94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76 2 7936,'-1'0'577,"0"-1"0,0 1 0,0 0 0,-1-1 0,1 1 1,0 0-1,0 0 0,0 0 0,0 0 0,-1 0 0,1 0 1,0 0-1,0 1 0,0-1 0,0 0 0,-1 1 0,1-1 0,0 1 1,0-1-1,0 1 0,-1 0 0,-18 24 3659,0 34-3740,17-38-236,0 0 0,1 1 0,1-1 0,1 0 0,0 1 0,2-1 0,9 40 1,50 151 1676,-45-164-1796,9 25 98,-3 1-1,-3 1 0,-4 1 0,-3 0 1,3 95-1,-15-152-214,1-13-15,0 0 0,-1-1-1,0 1 1,0 0 0,-1 0 0,1-1 0,-1 1 0,0 0 0,-1-1 0,1 1 0,-1-1 0,-1 1 0,-2 6 0,5-12-9,-1 0 0,1 0 0,0 0 0,0 0 0,0 0 0,0 0 0,0 0 0,0 0 0,-1 0 0,1 0 0,0 0 0,0 0 0,0 0 0,0 0 0,0 0 0,0 0 0,-1 0 0,1 0 0,0 0 0,0 0 0,0 0 0,0 0 0,0 0 0,-1 0 0,1 0 0,0 0 0,0 0 0,0 0 0,0 0 0,0 0 0,0 0 0,-1 0 0,1 0 0,0 0 0,0 0 0,0-1 0,0 1 0,0 0 0,0 0 0,0 0 0,0 0 0,0 0 0,-1 0 0,1 0 0,0-1 0,0 1 0,0 0 0,0 0 0,0 0 0,0 0 0,0 0 0,0-1 0,0 1 0,0 0 0,0 0 0,0 0 0,0 0 0,0 0 0,0-1 0,0 1 0,0 0 0,-2-19 0,1-19 0,1 37 0,2-27-43,1 0 1,2 0-1,1 0 0,1 0 1,12-29-1,-17 39 43,-2 17 1,0 0-1,0 0 1,0 0 0,0 0 0,0 0 0,0 0 0,0 0-1,0 1 1,0-1 0,1 0 0,-1 0 0,0 0 0,1 0-1,-1 0 1,1 1 0,-1-1 0,1 0 0,-1 0 0,1 1-1,-1-1 1,1 0 0,0 1 0,-1-1 0,1 1 0,1-2-1,14-9-39,1 1-1,25-11 1,0 0 8,-26 13 95,1 1-1,0 1 1,1 1-1,-1 0 1,1 1-1,0 1 1,0 0-1,0 2 1,0 0-1,36 3 1,-1 4 179,0 2 1,74 23-1,-114-27-213,1 0 0,-1 1-1,0 1 1,0 0-1,-1 1 1,0 1-1,0 0 1,0 0 0,-1 1-1,19 19 1,-25-21-15,1-1 1,-1 1-1,0 0 0,0 1 1,-1-1-1,0 1 1,0 0-1,-1 0 1,0 0-1,0 0 1,-1 0-1,0 1 0,0-1 1,-1 1-1,-1 0 1,1-1-1,-1 1 1,-2 15-1,0-18-15,1 0 0,-1 0 0,-1 0 0,1 0 0,-1-1 0,0 1 0,0-1 0,-1 1 0,0-1 0,1-1 0,-2 1 0,1 0 0,-1-1 0,1 0 0,-1 0 0,-9 6 0,-9 3 0,0 0 0,-39 16 0,38-19 0,5-3-11,-1 0 1,0-1-1,0-2 0,0 0 1,-33 3-1,4-5-21,-50-4 0,34-3-238,1-3 0,0-3-1,0-2 1,1-4 0,-80-31 0,119 37-3208,3-2-511</inkml:trace>
</inkml:ink>
</file>

<file path=ppt/ink/ink991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5.2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480 108 4608,'3'-3'748,"-1"0"0,1 0 1,-1 0-1,0 0 0,1-1 0,-2 1 0,1-1 1,0 1-1,-1-1 0,1 0 0,-1 1 1,0-1-1,1-8 0,-2 10-408,0 0-1,0 0 1,1 0-1,-1 0 1,-1 1 0,1-1-1,0 0 1,0 0-1,-1 0 1,1 0 0,-1 0-1,1 0 1,-1 0-1,0 1 1,-2-4 0,3 4-328,-1 0 0,0 1 0,0-1 0,0 0 0,1 1 0,-1-1 0,0 0 0,0 1 0,0 0 0,0-1 0,0 1 0,0-1 0,0 1 0,0 0 0,0 0 0,0 0 0,0-1 0,0 1 0,-1 0 0,-78-5 2057,62 3-1621,-1 0 0,0 1 0,0 1 0,0 1 0,0 1 0,-23 5 0,26-3-304,1 0 1,0 2-1,0 0 0,1 0 1,0 2-1,0 0 0,0 0 1,1 1-1,1 1 0,-1 0 1,-16 19-1,22-21-108,1-1 0,0 1 0,0 1 0,1-1 0,0 1 0,0 0 0,1 0 0,1 0 1,-1 1-1,2-1 0,-1 1 0,1-1 0,0 1 0,1 0 0,1 0 0,-1 0 0,1 0 0,1 0 0,3 20 0,3-11-1,0 0-1,1 0 1,1-1 0,0 0-1,2 0 1,0-1 0,23 27-1,-25-35-23,0 0-1,1 0 1,1-1-1,-1 0 1,1-1-1,1 0 1,-1-1 0,1 0-1,0-1 1,0-1-1,1 0 1,0 0-1,-1-1 1,15 1-1,8 1-23,-1-2 1,1-2-1,67-5 0,-82 3-11,0-2 0,0 0 0,0-1 0,0-1 0,33-13 0,-45 14 12,0 0 0,-1 0 0,0-1-1,0 0 1,0 0 0,-1-1 0,1 1 0,-2-2 0,1 1 0,0 0-1,-1-1 1,0 0 0,-1-1 0,0 1 0,0-1 0,0 1 0,3-14-1,27 57 141,-25-30-106,1 0-1,-1 0 0,1-1 1,0 0-1,0 0 0,1-1 1,-1-1-1,1 0 0,0 0 1,0-1-1,16 1 0,-8-1 7,-1-2-1,1 0 0,0-1 0,0-1 1,-1 0-1,1-2 0,-1 0 0,0-1 1,19-8-1,5-4 95,-1-1 1,58-36-1,-90 47-81,1 1-1,0-1 0,-1-1 1,-1 0-1,1 0 0,-1 0 0,-1-1 1,9-12-1,-13 17-28,-1 0 1,1 0-1,-1 0 1,0 0-1,0 0 1,-1-1-1,1 1 0,-1 0 1,0-1-1,0 1 1,-1-1-1,1 1 0,-1-1 1,0 0-1,0 1 1,0-1-1,-1 1 0,0-1 1,0 1-1,0-1 1,0 1-1,0-1 0,-5-6 1,1 2-1,0 0 0,-1 0 0,0 1 0,0 0 0,-1 0 0,0 1-1,-1-1 1,-15-10 0,14 11-1,-1 1-1,0 0 0,0 1 1,-1 0-1,0 1 0,0 0 1,0 0-1,0 1 0,-1 1 0,1 0 1,-23-1-1,25 2-6,-5-1 7,0 2-1,0 0 0,0 0 0,0 2 1,0 0-1,0 0 0,0 1 0,0 1 0,1 0 1,0 1-1,-20 10 0,20-10-5,-11 5-39,0 2 0,0 0 0,1 2 0,0 0 0,1 1 0,1 2-1,1 0 1,0 1 0,-33 40 0,46-48-107,-1-1 0,2 1 1,-1 0-1,1 1 0,1-1 0,0 1 1,0 0-1,1 1 0,1-1 0,0 1 0,1-1 1,0 1-1,0 0 0,1 24 0,1-33-5,0-1 0,0 1-1,1 0 1,-1 0 0,1 0-1,0-1 1,0 1 0,0-1-1,0 1 1,0 0 0,0-1-1,1 0 1,-1 1 0,1-1-1,0 0 1,0 0 0,-1 0-1,1 0 1,1 0 0,-1 0-1,0 0 1,0-1 0,1 1-1,-1-1 1,1 0 0,-1 0-1,1 0 1,-1 0 0,1 0-1,0 0 1,0-1 0,3 1-1,-2 1-122,45 14-3465</inkml:trace>
</inkml:ink>
</file>

<file path=ppt/ink/ink991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5.86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 17 8192,'-13'-16'7191,"13"32"1178,2 11-8314,2 39 517,19 106 0,-12-98-30,51 337 1164,-55-363-1639,84 527-304,-86-556-195,-1 2 0,-1-1 0,0 0 0,-2 1 0,-1-1 0,0 1 0,-6 36 0,6-56 266,0 0 1,0 0 0,0 0 0,0 0-1,-1 0 1,1 1 0,0-1-1,0 0 1,-1 0 0,1 0 0,-1 0-1,1 0 1,-1 0 0,1-1 0,-1 1-1,0 0 1,1 0 0,-1 0-1,0 0 1,0-1 0,0 1 0,1 0-1,-1-1 1,0 1 0,0-1-1,0 1 1,0-1 0,0 1 0,0-1-1,0 1 1,-2-1 0,2 0-146,-1-1 1,0 0-1,1 1 0,-1-1 1,0 0-1,1 0 1,-1 0-1,1 0 0,-1 0 1,1 0-1,0-1 1,0 1-1,-1 0 0,1-1 1,0 1-1,0-1 1,-1-1-1,-11-18-2782</inkml:trace>
</inkml:ink>
</file>

<file path=ppt/ink/ink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17.758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18 3 3456,'-1'6'580,"0"0"-1,1-1 1,-1 1 0,1-1-1,1 1 1,-1 0 0,1-1-1,2 9 1,-1 7-528,8 96 738,17 339 1471,-27-454-2224,0 0 0,0-1 0,0 1 0,0 0 1,0 0-1,0 0 0,0-1 0,-1 1 0,1 0 0,-1 0 1,1-1-1,-1 1 0,-1 3 0,1-5-23,1 0-1,-1 0 1,1 0 0,0 0-1,-1 0 1,1 0 0,-1 0-1,1 0 1,-1-1 0,1 1-1,0 0 1,-1 0 0,1 0-1,-1 0 1,1-1-1,0 1 1,-1 0 0,1 0-1,0-1 1,-1 1 0,1 0-1,0 0 1,-1-1 0,1 1-1,0 0 1,0-1 0,-1 1-1,1-1 1,0 1-1,0 0 1,0-1 0,-1 0-1,-2-5 39,-1-1-1,1 1 1,0-1 0,1 0-1,-2-8 1,-5-31-52,3-1 0,1 1 0,3-1 0,1 1 0,3-1 0,1 0 0,3 1 0,16-63 0,-19 100-27,0-1 0,1 2 0,0-1 0,1 0 0,0 1 1,0 0-1,0 0 0,1 0 0,1 1 0,-1 0 0,13-11 1,-13 14 15,-1 0 0,1 0 1,-1 0-1,1 1 1,0 0-1,1 0 1,-1 0-1,0 1 1,1 0-1,0 0 1,-1 1-1,1 0 0,0 0 1,0 1-1,-1-1 1,1 1-1,10 2 1,-9 0 21,0 0 0,-1 1 0,1 0 0,-1 0 1,0 0-1,0 1 0,0 0 0,-1 1 1,1 0-1,-1 0 0,0 0 0,0 0 0,-1 1 1,0 0-1,0 0 0,0 1 0,5 8 1,0 3 21,0 1 1,-1 0 0,0 1 0,-2-1 0,7 30 0,-9-21-92,-1 1 0,-1 0 0,-1-1 0,-2 1 0,-1 0 1,-8 48-1,2-55-1626,3-18-256,0-14 209,0-8 46</inkml:trace>
</inkml:ink>
</file>

<file path=ppt/ink/ink992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6.230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99 11264,'10'-10'1162,"2"1"1,-1 0 0,1 1-1,1 1 1,-1 0-1,1 0 1,0 2 0,1-1-1,-1 2 1,1-1 0,26-3-1,-14 3-1034,0 1 0,0 1 0,1 2 0,-1 0 1,0 2-1,0 1 0,37 6 0,-48-5-25,-1 0 1,0 1 0,0 1 0,0 0 0,0 1-1,-1 0 1,0 1 0,0 0 0,-1 1 0,0 1-1,0 0 1,-1 1 0,0 0 0,13 15-1,-21-21-35,0 0-1,-1 1 0,1-1 1,-1 0-1,0 1 0,0-1 0,0 1 1,-1 0-1,0 0 0,0-1 0,0 1 1,0 0-1,-1 0 0,0 0 1,0 0-1,-1 7 0,0-4 22,-1 1 0,-1-1 1,1 0-1,-1 0 0,-1 0 0,1 0 0,-1-1 0,-1 1 0,-4 6 0,-2 0 32,0 0 0,-1-2 0,-1 1-1,1-1 1,-2-1 0,0 0 0,0-1 0,-1-1-1,-19 10 1,17-12-114,-1-1 0,0 0-1,0-2 1,0 0 0,-1-1 0,1-1 0,-1 0 0,0-1-1,1-2 1,-1 0 0,-22-4 0,26 2-570,0 0 1,0-1-1,0-1 1,-24-11-1,36 14-2786,3 2-491</inkml:trace>
</inkml:ink>
</file>

<file path=ppt/ink/ink992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6.66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10496,'12'2'4245,"-6"1"-4478,2 0 766,0 1 0,-1 0 0,1 0 1,-1 1-1,0 0 0,-1 0 0,1 1 0,-1 0 0,0 0 1,-1 0-1,6 9 0,5 23 0,-2 1 1,-1 1-1,8 55 0,5 33 363,10 141 0,10 193 1024,6-71-2666,-49-373 461,-2-14 149,0-1 0,-1 0 1,1 1-1,-1-1 1,0 0-1,0 1 0,0-1 1,-1 1-1,1-1 0,-1 0 1,0 1-1,-1 2 1,2-6 97,0 1 1,0-1 0,0 0 0,0 0 0,0 0-1,0 0 1,0 1 0,0-1 0,0 0-1,0 0 1,0 0 0,0 0 0,0 0 0,-1 0-1,1 1 1,0-1 0,0 0 0,0 0 0,0 0-1,0 0 1,0 0 0,-1 0 0,1 0 0,0 0-1,0 0 1,0 0 0,0 1 0,0-1-1,-1 0 1,1 0 0,0 0 0,0 0 0,0 0-1,0 0 1,-1 0 0,1 0 0,0 0 0,0 0-1,0 0 1,0-1 0,0 1 0,-1 0-1,1 0 1,0 0 0,0 0 0,0 0 0,0 0-1,0 0 1,-1 0 0,1 0 0,0 0 0,0 0-1,0-1 1,0 1 0,-11-14-1627,-12-35-2092,-3-19 599,-2 6 64</inkml:trace>
</inkml:ink>
</file>

<file path=ppt/ink/ink992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7.01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0 123 10496,'29'-71'5248,"77"20"-5888</inkml:trace>
  <inkml:trace contextRef="#ctx0" brushRef="#br0" timeOffset="1">861 118 13568,'-2'13'5717,"-4"42"-3136,6-48-1747,-2 0 0,1 0-1,-1 0 1,0 0 0,0 0 0,0-1 0,-5 9-1,1-5-905,-1-1 0,0 1 0,0-1-1,-18 16 1,16-15 568,-8 5-446,0 0-1,0-1 1,-2 0 0,0-2-1,0 0 1,-1-1-1,0-1 1,-1-1-1,0-1 1,-1-1 0,-36 8-1,45-13-43,0-1 0,0 1 0,0-2 0,-1 0 0,1-1 0,0 0 0,0-1 0,0 0 0,-16-6 0,20 5-97,0-1 0,0 0 0,1 0 0,0-1 0,-1 0 0,1-1 0,1 1 0,-1-2 0,1 1 0,1-1 0,-1 0 0,1 0 0,-9-14 0,13 17-137,0 1 0,0 0 0,0-1 0,1 1 0,-1-1 0,1 0 0,0 0-1,0 1 1,0-1 0,1 0 0,-1 0 0,1 0 0,0 0 0,0 1-1,0-1 1,1 0 0,-1 0 0,1 0 0,0 0 0,0 1 0,0-1-1,1 0 1,-1 1 0,1-1 0,0 1 0,0 0 0,0-1 0,1 1-1,-1 0 1,1 0 0,-1 1 0,1-1 0,0 0 0,0 1 0,4-3-1,21-16-3354</inkml:trace>
</inkml:ink>
</file>

<file path=ppt/ink/ink992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7.3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38 495 12416,'-23'16'6143,"28"-9"-7807,-5-7 10752,3 16-8960,-3 0 0,6 19 0,-1-1 128,4 14-384,0-18 128,10 2-512,-4-12 128,13-11-2048,-5-6 128,9-15-1024,-3 5 129</inkml:trace>
  <inkml:trace contextRef="#ctx0" brushRef="#br0" timeOffset="1">34 63 14592,'-34'16'7295,"49"-20"-12031,-15 4 14592,14-16-11776,-5 5 0,16-17-4736,-8 8 1</inkml:trace>
</inkml:ink>
</file>

<file path=ppt/ink/ink992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8.13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1 112 3968,'0'-1'529,"1"0"0,0 0 0,0 0 0,-1-1 0,1 1 1,0 1-1,0-1 0,0 0 0,0 0 0,0 0 0,0 0 0,0 1 0,0-1 1,0 0-1,1 1 0,-1-1 0,2 0 0,26-2 3130,9-3-3019,5-8 1505,63-13-1,14-4-801,-111 28-1246,0 0 0,0 0-1,0 1 1,0 1 0,0-1 0,0 2-1,0-1 1,1 1 0,-1 0-1,0 1 1,15 3 0,-18-2-65,-1 0 0,1 0 0,-1 1 0,0 0 0,0 0 1,0 0-1,0 1 0,0 0 0,-1 0 0,1 0 0,-1 0 0,0 1 0,0-1 0,-1 1 0,0 0 1,1 0-1,-2 0 0,5 11 0,0 3-11,-1 0 0,-1 1 1,-1 0-1,3 29 0,-5-5-5332,-2-45 2217</inkml:trace>
</inkml:ink>
</file>

<file path=ppt/ink/ink992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9.12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86 178 6144,'2'-9'10684,"4"19"-5982,7 27-3871,-11-30-537,4 8 7,1-1 0,1-1 0,0 1-1,1-1 1,0-1 0,1 0 0,0 0 0,17 13-1,-15-13-191,-2-2-14,1-1-1,0-1 1,1 0-1,0 0 1,0-1-1,1-1 1,0 0 0,0-1-1,0 0 1,1-1-1,-1 0 1,1-1-1,0-1 1,0 0-1,0-1 1,0-1-1,1 0 1,-1-1-1,0 0 1,26-6-1,-26 4-45,1-1 0,-1 0 0,0 0 0,0-2 0,0 0 0,-1 0 0,1-1 0,-2-1 0,1 0 0,-1-1 0,0 0 0,-1-1 0,0 0 0,-1-1 0,0 0 0,-1-1 0,0 0 0,0 0 0,7-17 0,-14 25-34,1-1-1,-2 0 0,1 0 0,0 0 0,-1 0 0,0-1 0,-1 1 0,1 0 0,-1-1 0,0 1 0,0 0 0,0 0 0,-1-1 0,0 1 0,0 0 1,0 0-1,-1 0 0,1 0 0,-1 0 0,-4-7 0,0 3-19,0 0 1,-1 1 0,0 0-1,0 0 1,0 1 0,-1 0-1,-1 0 1,-12-8-1,7 6-19,1 2-1,-1 0 1,0 0-1,-1 1 0,0 1 1,0 0-1,0 1 0,0 1 1,-23-3-1,33 6 15,-25-5-65,-1 1-1,0 2 0,0 2 0,1 0 0,-1 2 0,0 1 1,1 2-1,-43 12 0,-22 12-332,85-25 321,1 0-1,0 1 0,0 0 0,0 0 1,1 1-1,0 0 0,-14 13 1,21-18 74,0 0 0,0-1 1,0 1-1,1 0 0,-1 0 1,0 0-1,1 0 0,-1 0 1,0 0-1,1 0 0,-1 0 1,1 0-1,-1 0 0,1 0 1,0 0-1,0 1 0,-1-1 1,1 0-1,0 0 0,0 0 1,0 0-1,0 1 1,0-1-1,0 0 0,1 0 1,-1 0-1,0 0 0,1 0 1,-1 2-1,2-1-10,0 0 0,-1 0 0,1-1 0,0 1 1,0 0-1,0-1 0,0 1 0,0-1 0,0 0 0,0 1 0,1-1 1,3 1-1,7 2-32,1 0 0,-1-1 0,24 3 1,-11-4 49,0-2 0,0 0 0,34-6 0,-27 3 3,27-5 14,94-23-1,-53 7 94,158-27 557,-252 50-596,1 0 1,0 0 0,-1 1-1,1 0 1,0 0 0,0 1-1,-1 0 1,1 0 0,-1 1-1,13 4 1,-16-4 10,0 0-1,0 1 0,0-1 1,0 1-1,0 0 0,-1 0 1,1 0-1,-1 1 1,0-1-1,0 1 0,0 0 1,0 0-1,-1 0 0,1 0 1,-1 0-1,0 0 1,0 1-1,-1-1 0,2 6 1,14 70 742,-14-58-546,1 0-1,1-1 0,1 0 0,1 0 1,17 36-1,-20-52-262,1 1 0,0-1 0,0 0 0,0-1 0,0 1 0,1-1-1,0 0 1,0-1 0,0 1 0,0-1 0,1 0 0,-1-1 0,1 0 0,0 0 0,-1 0 0,1-1 0,0 1-1,0-2 1,10 1 0,11 0-1969,1 0 1,-1-2-1,46-8 0,-22 0-1902,-7 0 0</inkml:trace>
</inkml:ink>
</file>

<file path=ppt/ink/ink992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29.82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463 13 6784,'-3'-2'614,"0"1"-1,0-1 1,0 1 0,0 0 0,0 0-1,0 0 1,0 0 0,-1 0 0,1 1 0,0-1-1,0 1 1,-1 0 0,1 0 0,0 0-1,0 1 1,-7 0 0,1 2 126,1 0 0,0 0 1,-1 0-1,1 1 0,1 0 0,-9 6 0,-6 6-450,0 1-1,1 1 1,1 1 0,1 1-1,1 1 1,1 0-1,0 1 1,2 1 0,1 0-1,-12 27 1,2 0 152,3 2 0,2 0 1,3 1-1,-10 55 0,18-62-65,2 0 0,0 87 0,6-109-311,2 0 0,0 0 0,2 0 0,1 0 0,0-1 0,2 0 0,1 0 0,1-1 0,0 0-1,25 41 1,-19-39-224,2-1 0,0 0 0,1-1 0,1-1 0,1 0 0,1-2 0,30 22 0,-22-20-132,0-2-1,2-1 0,0-2 1,0 0-1,58 18 1,-83-32-107,1 0 0,-1-1 0,1 0 0,0 0 0,0 0 1,8-1-1,-11 0-17,-1-1 1,0 1-1,0-1 1,0 1-1,1-1 1,-1 0-1,0-1 0,0 1 1,0 0-1,0-1 1,-1 0-1,1 1 1,0-1-1,3-3 0,9-11-2913</inkml:trace>
</inkml:ink>
</file>

<file path=ppt/ink/ink992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0.2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200 374 7680,'-1'-1'469,"0"1"1,0-1-1,0 1 1,1-1-1,-1 1 0,0-1 1,0 1-1,0 0 1,0 0-1,0-1 1,0 1-1,-1 0 0,1 0 1,0 0-1,0 0 1,0 0-1,0 0 1,0 0-1,0 0 0,0 1 1,0-1-1,0 0 1,0 1-1,0-1 1,0 0-1,0 1 1,-1 1-1,1-1-244,0 0 1,0 1-1,0 0 0,0-1 0,0 1 1,1 0-1,-1-1 0,1 1 1,-1 0-1,1 0 0,-1-1 1,1 1-1,0 0 0,0 3 0,0 6-125,1-1 0,1 1 0,-1 0 0,4 11 0,-3-16 72,0 1-1,0-1 0,0 0 0,1 0 1,0-1-1,0 1 0,1 0 1,-1-1-1,1 0 0,1 0 1,-1 0-1,0 0 0,1-1 1,0 0-1,10 7 0,-7-7-85,0 0-1,0-1 1,0 0 0,0 0-1,0-1 1,1 0-1,-1 0 1,1-1-1,0 0 1,14 0 0,-4-2-59,-1-1 1,1-1 0,0-1 0,-1 0 0,0-1 0,0-1 0,-1-1 0,1 0 0,-1-1 0,18-12-1,-24 12-13,0 1-1,0-1 0,-1 0 0,0-1 0,0-1 0,-1 1 0,-1-2 0,1 1 0,-2-1 0,1 0 0,-1-1 0,-1 1 0,0-1 0,-1-1 0,0 1 0,-1-1 0,3-15 0,-6 20-28,0 0 1,-1-1-1,0 1 0,0 0 0,-1-1 1,0 1-1,0 0 0,-1 0 0,0 0 1,0 0-1,-1 0 0,0 1 1,-1-1-1,-4-7 0,6 11 1,-3-6-12,0 1-1,-1 0 1,0 0-1,-1 0 1,1 1-1,-2 0 0,1 1 1,-1-1-1,0 1 1,-1 1-1,0-1 0,-11-5 1,4 2-13,2 1 7,-1 0-1,0 2 1,0 0-1,-1 0 0,1 2 1,-1 0-1,-1 1 0,1 0 1,0 1-1,-1 1 1,0 1-1,0 0 0,1 1 1,-1 1-1,0 1 0,-17 3 1,15-2-18,0 1 0,0 1 0,0 1 1,1 0-1,0 2 0,-31 16 0,41-19 19,0 0 0,1 0 1,-1 0-1,1 1 0,0 0 0,1 1 0,-1-1 0,1 1 0,1 1 0,-1-1 0,1 1 0,0 0 0,1 0 0,0 0 0,0 1 0,-3 11 0,7-15 1,-1-1-1,1 0 1,0 1-1,1-1 1,-1 0-1,1 1 1,0-1-1,0 0 1,0 0-1,0 1 1,1-1-1,-1 0 1,1 0-1,0-1 1,1 1-1,-1 0 1,1-1-1,-1 1 1,1-1-1,0 0 1,0 0-1,5 3 1,8 9-220,2-2 0,36 23 0,-47-32 165,19 11-335,-1-2-1,2 0 0,0-2 0,0-1 1,1-2-1,0 0 0,38 5 0,-42-10-635,0-1-1,1-2 0,-1 0 0,1-1 1,28-6-1,6-5-2036</inkml:trace>
</inkml:ink>
</file>

<file path=ppt/ink/ink992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0.6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66 13 9344,'-14'-13'4608,"-6"53"-3200,15-35 8063,-9 18-8831,10-3 0,-1 22 256,1-6 128,8 22-1152,1-11 0,18-8 768,-3-4 0,17-10-384,-8-2 0,12-23-1280,-8 0 128,5-16-2944,-10 9 128</inkml:trace>
</inkml:ink>
</file>

<file path=ppt/ink/ink992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30.9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255 0 13824,'-85'87'6911,"24"-1"-9983,52-74 11136,-16 27-13440,8-12 129,-17 12-1153,11-11 0</inkml:trace>
</inkml:ink>
</file>

<file path=ppt/ink/ink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7:18.177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115 544 3328,'0'-1'76,"0"1"1,0-1-1,0 1 1,1 0-1,-1-1 1,0 1-1,0 0 1,1-1-1,-1 1 1,0-1-1,1 1 1,-1 0-1,0 0 0,1-1 1,-1 1-1,1 0 1,-1 0-1,0-1 1,1 1-1,-1 0 1,1 0-1,-1 0 1,1 0-1,-1 0 1,1-1-1,-1 1 1,0 0-1,1 0 0,-1 0 1,1 0-1,-1 0 1,1 1-1,-1-1 1,1 0-1,-1 0 1,1 0-1,-1 0 1,0 0-1,1 1 1,0-1-1,0 0 57,0 0-1,1 0 1,-1 1 0,0-1-1,1 0 1,-1 1 0,0-1-1,0 0 1,0 1 0,1-1-1,-1 1 1,0 0 0,0-1-1,0 1 1,0 0 0,0 0-1,0 0 1,0 0 0,0 0-1,-1 0 1,1 0 0,1 2-1,54 144 2663,-53-141-2650,-1 0-1,1 0 1,0 1-1,1-2 1,-1 1-1,1 0 1,0-1-1,1 0 1,5 6 0,-6-8-55,1 0 1,-1-1-1,1 1 1,0-1 0,-1 0-1,1 0 1,0-1 0,0 1-1,0-1 1,1 0 0,-1-1-1,10 1 1,-4-2-12,-1 1 1,1-2-1,-1 1 0,0-1 1,0-1-1,0 0 1,0-1-1,0 0 0,0 0 1,-1-1-1,0 0 1,0 0-1,0-1 0,-1-1 1,15-13-1,-10 8-16,-1-1 0,0 0-1,-1-1 1,0 0 0,-1-1-1,-1 0 1,-1-1 0,13-29-1,-15 26-44,-1 1 0,0-1 0,-1-1-1,-1 1 1,-1-1 0,-1 1-1,0-1 1,-2 1 0,0-1-1,-1 0 1,-1 1 0,-1 0-1,-1 0 1,0 0 0,-10-22-1,8 26-26,0 1 0,-1 0 0,-1 0-1,0 0 1,-1 1 0,-1 1-1,1 0 1,-2 0 0,0 1 0,0 0-1,-1 1 1,0 1 0,-1 0 0,0 1-1,-1 0 1,1 1 0,-1 1-1,-24-7 1,24 9-53,0 0 0,0 1-1,-1 1 1,1 1 0,-1 0-1,1 1 1,-1 0 0,-28 5-1,35-3-49,0 0-1,0 1 1,1 0-1,0 0 1,-1 1-1,1 0 0,1 0 1,-1 1-1,0 0 1,1 1-1,0-1 0,1 1 1,-1 0-1,1 1 1,0 0-1,-8 12 1,7-9-194,2 0 1,-1 1-1,1 0 1,0 0 0,1 0-1,1 0 1,0 0-1,0 1 1,1 0 0,0-1-1,1 1 1,1 0-1,0 0 1,0 0 0,1 0-1,1-1 1,0 1-1,6 18 1,22 46-1636</inkml:trace>
</inkml:ink>
</file>

<file path=ppt/ink/ink993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7.6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536 27 5376,'-1'-2'517,"1"0"1,-1 1 0,0-1-1,0 1 1,0 0-1,0-1 1,0 1-1,-1 0 1,1-1 0,0 1-1,0 0 1,-1 0-1,1 0 1,-1 0-1,1 0 1,-4-1 0,2 2-75,0-1 0,0 0 1,0 0-1,0 1 0,0 0 1,0 0-1,0 0 0,-6 0 1,3 1-134,1 0 0,0 0 1,-1 1-1,1 0 1,0-1-1,0 2 0,0-1 1,0 1-1,-9 5 1,-3 5 96,1 1 1,0 0 0,1 1-1,1 0 1,0 2 0,1-1 0,1 2-1,-19 33 1,-70 191 1021,82-192-1275,-57 177 439,53-131-326,-15 135-1,37-215-246,-7 52 194,3 0 0,7 95-1,2-102 80,4 0 0,2 0-1,3-1 1,3 0-1,2-2 1,31 70-1,-38-108-135,0-1-1,2 0 1,0-1 0,1-1-1,0 0 1,2-1-1,30 25 1,2-5 166,76 45 0,-99-68-226,0 0 0,38 11 1,-41-16-101,-1 0 0,0 1 0,-1 2 0,20 12 0,-37-20-7,1 1-1,-1 0 1,0-1-1,0 1 1,0 1-1,-1-1 1,1 0-1,1 6 1,0 13-918,-5-23 827,1 1 0,0 0 1,0-1-1,-1 1 0,1-1 1,0 1-1,-1-1 0,1 1 0,-1-1 1,1 1-1,-1-1 0,1 1 1,-1-1-1,1 0 0,-1 1 0,1-1 1,-1 0-1,1 1 0,-1-1 1,0 0-1,1 0 0,-1 1 0,1-1 1,-1 0-1,0 0 0,1 0 1,-1 0-1,0 0 0,1 0 1,-1 0-1,0 0 0,0 0-74,0-1 1,0 1-1,0 0 0,0-1 1,0 1-1,0-1 0,0 1 0,1-1 1,-1 0-1,0 1 0,0-1 1,1 0-1,-1 0 0,0 1 1,1-1-1,-1 0 0,1 0 0,-1 0 1,1 0-1,-1 0 0,1 0 1,-1 1-1,1-1 0,0 0 0,0 0 1,0 0-1,-1-2 0,0-2-949,-9-16-2844</inkml:trace>
</inkml:ink>
</file>

<file path=ppt/ink/ink993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8.82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142 201 5760,'1'-7'929,"-1"-12"387,-5 10 2519,4 9-3520,1 0 0,-1-1 1,0 1-1,1 0 0,-1 0 1,1 0-1,-1-1 0,0 1 1,1 0-1,-1 0 0,0 0 0,1 0 1,-1 0-1,0 0 0,1 0 1,-1 0-1,0 0 0,1 1 1,-1-1-1,1 0 0,-1 0 1,-1 1-1,-13 12 2115,-7 19-2193,18-17 334,-1 0-1,2-1 1,0 1-1,1 1 1,0-1-1,1 0 0,1 0 1,2 20-1,-1-20-397,1 1 0,1 0-1,1 0 1,0-1 0,1 0 0,0 0-1,1 0 1,1 0 0,0-1-1,1 0 1,1-1 0,0 0-1,13 14 1,-17-23-154,0 1 0,1-1 0,0 0 0,0 0 0,0-1 0,0 0 0,1 0 0,-1 0 0,1-1 0,0 0 0,-1 0 0,1-1 0,0 0 0,11 1 0,5-2 11,0 0 0,0-1 0,24-5 0,-26 2 33,-1-1-1,1 0 0,-1-2 0,1-1 1,-2 0-1,1-1 0,-2-1 0,1-1 0,-1-1 1,-1 0-1,27-25 0,-35 27-35,0 1-1,0-1 1,-1-1 0,-1 1-1,1-1 1,-2-1 0,0 1-1,0-1 1,-1 0 0,0-1-1,-1 1 1,-1-1 0,0 0-1,-1 0 1,0 0 0,-1 0-1,0 0 1,-1 0 0,-3-24-1,2 28-17,-1 0-1,0 1 0,0 0 1,-1 0-1,0-1 0,-1 2 1,1-1-1,-2 0 0,1 1 1,-1 0-1,0 0 0,0 0 0,-1 0 1,-11-9-1,12 10-5,-4-3-3,0 1 0,-1-1 0,0 2 0,0-1 0,0 1 0,-1 1 0,0 0 0,0 0 0,-1 1 0,1 1 0,-1 0 0,-19-4 0,13 4-14,0 1 0,0 0 0,0 1-1,-1 1 1,1 1 0,-1 0 0,1 1 0,-25 6-1,25-4-13,0 0 0,1 2 1,0 0-1,0 1 0,0 1 0,0 0 0,1 1 0,0 1 0,1 1 0,0 0 0,-17 16 0,23-19-154,1 2 1,0-1-1,0 1 0,0 0 1,1 1-1,1 0 0,0 0 1,0 0-1,1 1 0,0-1 1,1 1-1,0 1 0,1-1 1,0 0-1,1 1 0,0 0 1,0 17-1,2-24-94,0 0 1,1 0-1,-1 0 0,1 0 0,0 0 1,1 0-1,-1 0 0,1-1 0,0 1 1,0 0-1,1-1 0,-1 1 0,1-1 1,0 0-1,0 0 0,0 0 0,1 0 1,-1 0-1,9 5 0,-10-7 159,39 36-3723</inkml:trace>
</inkml:ink>
</file>

<file path=ppt/ink/ink993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49.58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26 402 8832,'14'7'11787,"-3"11"-7378,3 28-4851,-11-31 1327,3 8-605,1 0 0,1 0-1,0-1 1,2 0 0,1 0-1,0-1 1,2 0 0,23 29-1,-29-42-234,0 0 0,1 0 0,0-1-1,0 0 1,1-1 0,0 0-1,0 0 1,0 0 0,1-2-1,0 1 1,0-1 0,0 0 0,0-1-1,0 0 1,1-1 0,-1 0-1,1-1 1,0 0 0,0-1-1,14 0 1,-19-1-19,0 0-1,0 0 1,0 0 0,0-1-1,0 0 1,0 0 0,-1 0-1,1-1 1,-1 0 0,0 0-1,1 0 1,-2-1 0,7-4-1,-3 0 20,0-1-1,-1 1 0,0-1 0,0 0 0,-1-1 0,8-15 0,-1-4 51,-1 0-1,-1-1 0,11-58 0,-20 78-74,-1 1-1,0 0 1,-1-1-1,0 1 0,0-1 1,-1 1-1,0-1 0,-1 1 1,0 0-1,0-1 0,-1 1 1,0 0-1,-1 1 1,0-1-1,0 1 0,-11-16 1,-1-4 13,2 1-28,-2 1 0,0 1 0,-2 1 0,-1 0 0,-1 2 0,0 0 0,-2 1 0,-44-33 0,54 45-20,-1 1-1,0 0 0,0 0 0,-1 2 0,0 0 0,-1 0 0,1 1 1,-1 1-1,0 0 0,0 1 0,0 1 0,0 0 0,-1 1 0,1 1 1,-1 0-1,1 1 0,0 1 0,-24 6 0,18 2-90,20-9 106,1-1 0,0 0 0,-1 0 0,1 1 0,-1-1 0,1 0 0,0 1 0,0-1 0,-1 1 0,1-1 0,0 0 0,-1 1 0,1-1 0,0 1 0,0-1 0,0 0 0,0 1 0,0-1 0,-1 1 0,1-1 0,0 1 0,0-1 0,0 1 0,0-1 0,0 1 0,0-1 0,0 0 0,0 1 0,1-1 0,-1 1 0,0-1 0,0 1 0,0-1 0,0 1 0,1-1 0,-1 0 0,0 1 0,0-1-1,1 0 1,-1 1 0,0-1 0,1 1 0,-1-1 0,0 0 0,1 0 0,-1 1 0,0-1 0,1 0 0,-1 0 0,1 1 0,-1-1 0,1 0 0,-1 0 0,0 0 0,2 0 0,11 5 42,0-1 0,0 0-1,0-1 1,1-1-1,-1 0 1,1-1 0,0 0-1,15-2 1,41 4 202,368 60 268,-420-60-1116,0-1 1,32 0-1,4-8-6459,-51 5 3287,-3 1-85</inkml:trace>
</inkml:ink>
</file>

<file path=ppt/ink/ink993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0.18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9 353 9856,'1'1'373,"0"-1"0,0 1 0,0-1 0,0 1 0,0 0 0,0-1 0,0 1 0,-1 0 0,1 0 0,0-1 0,0 1 0,-1 0 0,1 0 0,-1 0 0,1 0 1,-1 0-1,1 0 0,-1 0 0,0 0 0,1 0 0,-1 0 0,0 0 0,0 0 0,0 0 0,1 1 0,-1 0 0,2 27 2994,0-1-2343,1-1 0,9 41 0,-5-35-1152,-5-18 252,2 0 1,0-1-1,0 1 0,2-1 0,0 0 1,0-1-1,1 1 0,10 13 0,-14-23-55,0 0 0,0 0 0,1 0 0,-1 0 0,1-1 0,0 0 0,0 1 0,0-1 0,0 0 0,1-1 0,-1 1 0,1-1 1,0 0-1,-1 0 0,1 0 0,0-1 0,0 0 0,0 0 0,0 0 0,1-1 0,-1 1 0,0-1 0,0 0 0,0-1 0,0 1 0,0-1 0,6-1 0,3-3-56,-1 0 0,1 0 0,-1-2 0,0 1 0,-1-2 1,0 0-1,0 0 0,0-1 0,-1 0 0,-1-1 0,0 0 0,0-1 0,-1 0 1,0-1-1,-1 0 0,0 0 0,-1-1 0,0 0 0,-1 0 0,-1 0 0,0-1 1,-1 0-1,0 0 0,-1 0 0,-1 0 0,0 0 0,-1-1 0,0 1 0,-1-1 1,-1 1-1,0-1 0,-1 1 0,-1 0 0,0 0 0,-1 0 0,0 0 0,-2 0 1,-10-21-1,1 13-91,0-1 1,-2 2 0,0 0-1,-2 1 1,0 1 0,-1 1-1,-28-19 1,21 17-92,-1 2 0,-36-18 0,56 32 127,-1 1 1,0-1 0,0 1 0,-1 1-1,1 0 1,0 0 0,-1 1 0,1 0-1,-1 0 1,0 1 0,-17 2-1,26-2 42,0 0 0,1 0-1,-1 0 1,0 1 0,0-1-1,1 0 1,-1 0 0,0 0-1,0 0 1,1 1-1,-1-1 1,0 0 0,0 1-1,1-1 1,-1 1 0,0-1-1,1 1 1,-1-1 0,1 1-1,-1-1 1,0 1-1,0 0 1,11 9 49,37 6 166,-2-12 103,0-2 0,0-2-1,85-12 1,26 0 182,-134 11-761,57 2-3158,-74-1 3115,0 1 0,0 0 0,0 0 0,0 0 0,0 1 0,-1 0 0,1 0 0,0 0 0,-1 0 0,0 1 0,1-1 0,-1 1 0,4 4 0,2 2-3536</inkml:trace>
</inkml:ink>
</file>

<file path=ppt/ink/ink993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0.5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9856,'3'16'4864,"-3"23"-3456,0-32 6911,0 25-7679,0-9 0,11 20 128,-8-11 0,8 7-1280,-2-7 128,5-9-640,-5-3 0,5-17-2432,-5 1 128</inkml:trace>
</inkml:ink>
</file>

<file path=ppt/ink/ink993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0.8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29 12288,'-15'-16'6143,"49"7"-20222,-25 5 9983</inkml:trace>
</inkml:ink>
</file>

<file path=ppt/ink/ink993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1.4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44 312 5632,'-15'29'10297,"13"3"-4321,4-25-5621,-1-1-1,1 1 1,0-1 0,1 0-1,0 0 1,0 0 0,0 0-1,7 8 1,-2-2-676,1-1 1,1-1-1,0 0 1,16 12-1,15 6 2682,-32-24-2267,0 0 0,1-1 0,0 0 0,-1-1 0,1 0 0,0 0 0,0-1 0,0 0 0,0-1 0,17-2 0,-3 0 37,0-2 0,-1-2 0,26-8 0,-24 6 18,-1-2 0,-1-1 0,0 0 1,0-2-1,-2-1 0,1 0 1,-2-2-1,0 0 0,-1-1 1,28-33-1,-35 37-32,-2 0 0,0 0 0,15-29 0,-22 36-90,0 1 1,0-1-1,-1-1 1,0 1-1,-1 0 1,1 0 0,-1-1-1,0 1 1,0 0-1,-1-1 1,0 1-1,0-1 1,-2-7-1,0 6-24,0 1 0,0 0-1,-1 0 1,0 1-1,-1-1 1,1 0-1,-1 1 1,0 0-1,-1 0 1,1 0 0,-1 1-1,-8-8 1,3 5-20,0 0 0,0 1 0,-1 0 0,0 0 0,0 1 0,-14-5 0,11 6-37,0 0 0,0 2 1,0-1-1,0 2 0,-1 0 0,1 1 0,-1 0 0,1 1 1,-28 4-1,21-2-27,-9-1-77,0 2-1,1 1 0,-1 1 0,1 2 0,0 1 1,0 1-1,1 2 0,-35 18 0,55-26 82,0 1 1,1 1-1,0-1 0,0 1 0,0 0 0,1 1 1,-1-1-1,1 1 0,0 1 0,1-1 0,0 1 1,0 0-1,0 0 0,1 0 0,0 1 0,0 0 1,1 0-1,0 0 0,-3 15 0,5-19 43,1 0 0,0 0 0,0 0 0,0 0 0,0-1 0,1 1 0,-1 0 0,1 0 0,0-1 1,0 1-1,1 0 0,-1-1 0,1 1 0,0-1 0,0 0 0,0 1 0,0-1 0,0 0 0,1 0 0,-1-1 0,1 1 0,0 0 0,0-1 0,0 0 0,0 1 0,0-1 0,5 2 0,2 0-2,-1 0-1,1-1 0,0 0 1,0 0-1,0-1 1,0 0-1,0-1 1,18 0-1,28-3-4,0-2 1,-1-2-1,59-16 0,157-53 330,-195 52-9,-75 22-258,-1 1 0,1-1 0,0 1 0,0-1 0,0 1 0,0 0 0,0-1 0,0 1 1,-1 0-1,1 0 0,0 0 0,0-1 0,0 1 0,0 0 0,0 0 0,0 0 0,0 1 1,0-1-1,0 0 0,0 0 0,0 0 0,0 1 0,1 0 0,-15 15 862,-9 13 219,19-23-993,0 0 1,1 0-1,0 1 0,0-1 1,1 1-1,0-1 0,0 1 1,0 0-1,1-1 1,0 1-1,0 0 0,1 0 1,-1-1-1,2 1 0,-1 0 1,1-1-1,0 1 1,0-1-1,1 0 0,-1 0 1,1 0-1,5 7 0,-1-5-79,0-1 0,0 0 0,1 0 0,-1-1 0,2 0 0,-1 0 0,0-1-1,1 0 1,0-1 0,0 0 0,1 0 0,-1-1 0,1 0 0,0-1 0,-1 0 0,1 0-1,16 0 1,-4-2-956,0-1-1,0-1 1,0-1-1,0 0 1,-1-2 0,0-1-1,22-8 1,2-3-2937</inkml:trace>
</inkml:ink>
</file>

<file path=ppt/ink/ink993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2.3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2 3456,'10'0'2285,"-4"-2"5704,-6 2-3984,-3 7 3377,1 7-9716,2 20 2956,1 0-1,2 0 0,1-1 1,2 1-1,1-1 0,1 0 1,26 62-1,-28-84-548,0 1 1,1-1-1,0-1 1,1 1-1,0-1 1,0-1-1,1 0 1,18 15-1,-27-24-67,1 0-1,0 0 0,-1 0 1,1 1-1,-1-1 1,1 0-1,0 0 0,0 0 1,-1 0-1,1 0 1,0 0-1,-1-1 0,1 1 1,-1 0-1,1 0 1,0 0-1,-1-1 1,1 1-1,0 0 0,-1-1 1,1 1-1,-1 0 1,1-1-1,-1 1 0,1-1 1,-1 1-1,1-1 1,-1 1-1,1-1 0,-1 1 1,0-1-1,1 1 1,-1-1-1,0 1 1,1-1-1,-1 0 0,0 1 1,0-1-1,0 0 1,0 1-1,0-1 0,1 0 1,-1 1-1,0-1 1,0 0-1,0 1 0,-1-1 1,1 0-1,0 0 1,-2-40 64,-7 3-116,-26-71 0,12 42-54,21 64 112,1-1 0,-1 1 0,1-1 0,0 1 0,0-1 0,1 0 0,-1 0 0,1 1 0,0-1 0,0 0 0,0 0 0,0 1 0,1-1 0,-1 0 0,1 1 0,0-1 0,0 0 0,1 1 0,-1-1 0,1 1 0,-1 0 0,1-1 0,0 1 0,0 0 0,1 0 0,-1 0 0,1 1 0,-1-1-1,1 0 1,0 1 0,0 0 0,0 0 0,0 0 0,0 0 0,1 0 0,-1 0 0,0 1 0,1 0 0,0-1 0,4 0 0,6-1 49,1 0-1,-1 0 1,1 2 0,-1-1-1,1 2 1,-1 0 0,1 1-1,0 0 1,-1 1-1,1 1 1,-1 0 0,0 1-1,0 1 1,0 0 0,-1 1-1,0 0 1,0 1-1,18 13 1,-16-10 7,-1 0 1,0 2-1,0 0 0,-2 0 0,1 1 1,-2 1-1,0 0 0,0 0 0,-2 1 1,1 1-1,-2 0 0,0 0 1,-1 0-1,9 32 0,-14-39-66,-1-1-1,1 1 1,-1 0-1,-1-1 1,0 1-1,0 0 1,-1 0-1,0-1 1,0 1-1,-1 0 1,0-1-1,0 0 1,-8 17-1,10-24 2,0 0-1,-1 0 1,1 0 0,0 0-1,-1 0 1,1 0-1,-1-1 1,0 1-1,1 0 1,-1 0-1,0 0 1,1 0-1,-1-1 1,0 1 0,0 0-1,0-1 1,1 1-1,-1-1 1,0 1-1,0-1 1,0 1-1,0-1 1,0 1-1,0-1 1,0 0 0,0 0-1,0 1 1,0-1-1,-1 0 1,1 0-1,0 0 1,0 0-1,0 0 1,0-1-1,0 1 1,0 0 0,0 0-1,0-1 1,0 1-1,0-1 1,0 1-1,0-1 1,-1 0-1,-1-1 3,1-1 0,0 1 0,-1 0 0,1-1 0,0 1 0,1-1 0,-1 0 0,0 0 0,1 0 0,0 0 0,-1 0 0,1 0 0,0 0 0,1 0 0,-2-6 0,1-9-21,1 0 0,0-1 0,1 1 0,1 0 0,1 0 0,1 0 0,0 0 0,1 0 0,1 1 0,15-31 0,-14 33 5,1 1 0,0 0 0,0 1 0,2-1 0,0 2 0,0-1 0,1 1 0,0 1 0,1 0 0,0 1 0,1 0-1,26-15 1,-29 20 31,1 1 0,-1-1-1,1 2 1,0-1 0,-1 2 0,2-1-1,14 0 1,-20 3-7,1 0 0,-1 0-1,0 1 1,0 0 0,-1 0 0,1 1 0,0 0 0,0 0-1,-1 0 1,1 0 0,-1 1 0,1 0 0,-1 0-1,0 1 1,6 5 0,1 2 16,-1 0 1,0 1-1,-1 0 0,-1 0 1,0 1-1,-1 1 0,0-1 1,8 21-1,-4-5-26,-2 0 1,-1 1-1,7 41 0,-14-59-92,0 1 1,-1 0-1,-1 0 0,0 0 0,-3 22 0,3-35 52,0 0 0,0 1 0,0-1 0,0 0 0,0 1 0,0-1-1,0 0 1,0 0 0,0 1 0,0-1 0,0 0 0,0 1 0,0-1 0,0 0 0,0 0 0,0 1 0,0-1 0,0 0 0,0 0-1,-1 1 1,1-1 0,0 0 0,0 0 0,0 1 0,0-1 0,-1 0 0,1 0 0,0 0 0,0 1 0,0-1 0,-1 0 0,1 0-1,0 0 1,0 0 0,-1 0 0,1 1 0,0-1 0,-1 0 0,1 0 0,0 0 0,0 0 0,-1 0 0,1 0 0,0 0-1,-1 0 1,1 0 0,0 0 0,0 0 0,-1 0 0,1 0 0,0 0 0,0-1 0,-1 1 0,1 0 0,0 0 0,-1 0 0,1 0-1,0 0 1,0 0 0,0-1 0,-1 1 0,1 0 0,0 0 0,0 0 0,-1-1 0,-11-16-4790,7 5 965</inkml:trace>
</inkml:ink>
</file>

<file path=ppt/ink/ink993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3.12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108 302 8576,'1'2'500,"0"0"0,-1 0 0,1 0 0,0 0 0,0-1 1,0 1-1,1 0 0,-1-1 0,0 1 0,1-1 0,-1 1 0,1-1 1,-1 0-1,1 1 0,0-1 0,-1 0 0,1 0 0,0 0 0,0 0 0,0-1 1,0 1-1,-1 0 0,4 0 0,0 0-109,1-1 0,-1 0-1,1 0 1,-1 0 0,1 0 0,0-1-1,-1 0 1,8-2 0,4-2-193,0-1 1,0 0-1,-1-2 0,20-11 0,-26 12-19,0 0 1,-1-1-1,1 0 0,-2-1 0,1 1 0,-1-2 1,-1 1-1,1-1 0,-2 0 0,1-1 0,-1 1 1,-1-1-1,0-1 0,-1 1 0,0-1 0,0 1 1,-1-1-1,-1 0 0,2-19 0,-4 28-172,-1 1-1,1-1 0,0 0 1,-1 1-1,1-1 1,-1 0-1,0 1 1,0-1-1,0 1 1,0-1-1,0 1 1,-1 0-1,1-1 1,-1 1-1,0 0 0,1 0 1,-1 0-1,0 0 1,0 0-1,0 0 1,-1 1-1,1-1 1,0 1-1,0 0 1,-1-1-1,1 1 0,-1 0 1,1 0-1,-1 1 1,-2-2-1,-3 0 17,-1 1 0,1 0 0,0 0-1,0 0 1,0 1 0,-1 1 0,1-1 0,-10 3-1,0 1 40,0 1 0,1 1-1,-1 0 1,1 2 0,-24 13-1,35-18-47,-6 5 40,0 0 0,0 0-1,1 1 1,0 0-1,1 1 1,0 0-1,0 1 1,1 0 0,1 0-1,0 1 1,0 0-1,1 0 1,1 1 0,-9 25-1,12-29-22,0 0 0,0 0 0,1 1 0,1-1 0,0 1 0,0 0-1,0-1 1,2 1 0,-1-1 0,1 1 0,0 0 0,1-1 0,0 1 0,1-1 0,0 0 0,0 0 0,1 0-1,0 0 1,0-1 0,1 1 0,1-1 0,11 14 0,-7-12-1,0 0-1,1 0 1,1-1-1,0-1 1,0 0-1,0 0 1,1-1-1,0-1 1,1 0-1,-1-1 1,1 0 0,21 3-1,-16-5-5,1-2 0,-1 0 0,0-1 1,1-1-1,-1-1 0,0 0 0,1-2 0,-2 0 0,1-1 0,32-14 0,-28 9-11,0 0-1,-1-2 0,-1-1 0,0 0 0,0-2 0,-2 0 1,35-35-1,-46 41-31,-1 0 0,0-1 1,-1 0-1,0 0 0,-1-1 0,6-15 1,-9 23 10,-1 0 1,0 1 0,0-1 0,0 0-1,0 0 1,0 0 0,-1 0 0,1 0-1,-1 0 1,0 0 0,0 0 0,0 0-1,0 0 1,-1 0 0,1 0 0,-1 0-1,1 0 1,-1 0 0,0 0 0,0 0-1,-1 1 1,1-1 0,-1 0 0,1 1-1,-1-1 1,0 1 0,0-1 0,-3-2-1,4 4 3,-1 0-1,1 0 0,0 0 0,-1 1 0,1-1 1,-1 1-1,1-1 0,-1 1 0,1-1 0,-1 1 1,1 0-1,-1 0 0,1 0 0,-1-1 0,1 2 1,-1-1-1,1 0 0,-1 0 0,1 0 0,-1 1 0,1-1 1,-3 2-1,1 0-9,0-1-1,0 1 1,0 0-1,0 0 1,1 1 0,-1-1-1,1 1 1,0-1 0,-1 1-1,-1 3 1,0 0 4,1 0 1,-1 1 0,1-1 0,0 1-1,1 0 1,-1 0 0,1 0 0,1 0-1,-2 13 1,3-15 10,0-1 1,0 1-1,0-1 1,1 0-1,0 1 0,0-1 1,0 0-1,1 1 0,0-1 1,-1 0-1,1 0 1,0 0-1,1 0 0,-1-1 1,1 1-1,0-1 0,0 1 1,4 3-1,0-2 21,-1-1-1,0 0 1,1 0 0,-1-1-1,1 1 1,0-2 0,0 1-1,1-1 1,-1 0-1,9 1 1,4 0 46,-1-2 0,1 0-1,-1-1 1,1-1 0,0-1 0,-1 0-1,32-10 1,-41 10-67,-1-1 0,1-1 0,-1 0 0,0 0 0,0-1 0,-1 0 0,1-1 0,-1 0 0,0 0 0,-1 0 0,0-1 0,0 0 0,0-1 0,-1 0 0,0 0 0,0 0 0,-1-1 0,0 1 0,0-1 0,-1 0 0,-1-1 0,1 1 0,-1-1 0,-1 1 0,0-1 0,0 0 0,-1 0 0,-1 0 0,0-16 0,0 25 1,1-1 0,-1 1 1,0-1-1,-1 1 0,1-1 0,0 1 0,0 0 0,-1-1 1,1 1-1,0-1 0,-1 1 0,1 0 0,-1-1 1,0 1-1,0 0 0,1 0 0,-1 0 0,0-1 0,0 1 1,0 0-1,0 0 0,0 0 0,0 0 0,0 1 1,-2-2-1,2 2 5,0 0 0,0 0 0,0 1-1,0-1 1,1 1 0,-1-1 0,0 0 0,0 1 0,1-1 0,-1 1 0,0 0 0,1-1 0,-1 1 0,0 0 0,1-1 0,-1 1 0,1 0-1,-1-1 1,1 1 0,-1 0 0,1 0 0,0 0 0,0 0 0,-1-1 0,1 1 0,0 0 0,0 0 0,0 0 0,0 0 0,0 0 0,0 0-1,0-1 1,0 1 0,0 0 0,0 0 0,0 0 0,1 1 0,0 20 72,1-1 1,1 1-1,1 0 0,1-1 0,10 27 1,46 103 100,-51-128-188,-4-8 56,1 1 1,1-2-1,0 1 1,18 22-1,-23-34-142,-1 0 0,1 0 0,0-1 0,0 1 1,0-1-1,0 0 0,0 0 0,0 0 0,0 0 0,1-1 0,5 3 0,-6-4-181,-1 1 1,1-1-1,0 0 0,0 0 0,-1 0 0,1 0 0,0-1 1,-1 1-1,1 0 0,0-1 0,-1 0 0,1 0 1,-1 0-1,1 0 0,-1 0 0,1 0 0,3-4 1,13-8-3715</inkml:trace>
</inkml:ink>
</file>

<file path=ppt/ink/ink993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3.68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8192,'-1'9'12537,"8"24"-9400,-2-7-1788,29 173 258,-17-114-633,55 472 2871,-56-400-3594,-11-118-213,1-1 0,22 75 0,-23-99-43,0 0 1,1-1-1,0 1 1,1-1-1,1-1 1,0 1-1,1-1 1,0 0-1,1-1 1,17 16-1,-22-23-107,0 0 0,1 0 0,0 0 0,-1-1-1,1 0 1,0 0 0,1-1 0,-1 1 0,0-1 0,1-1-1,-1 1 1,1-1 0,0 0 0,-1-1 0,1 0 0,0 0-1,-1 0 1,1-1 0,0 0 0,-1 0 0,10-3 0,-2-1-904,-1 0 1,1-1 0,-1-1 0,0-1-1,0 1 1,-1-2 0,0 0 0,12-11-1,6-8-2951</inkml:trace>
</inkml:ink>
</file>

<file path=ppt/ink/ink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8.7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36 0 3072,'-3'22'4647,"-9"10"-2837,-1 10-886,10-30-857,1 0 0,1 0 0,0 0 0,1 0 0,0 0 0,1 0 0,0 0 0,1 0 0,0 0 0,6 16 0,-6-23-182,0 0 1,0 0-1,1 0 1,0-1-1,0 1 1,0-1-1,0 0 1,1 0-1,-1 0 1,1 0-1,0-1 1,0 1-1,1-1 1,-1 0-1,1 0 1,-1-1-1,1 1 1,0-1-1,0 0 1,0-1-1,0 1 1,1-1 0,-1 0-1,0 0 1,11 0-1,12 0-1186</inkml:trace>
</inkml:ink>
</file>

<file path=ppt/ink/ink994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4.0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0 107 7168,'14'7'3584,"1"-11"-384,-15 4 4607,23-3-6655,-4 3 0,42-9 384,-15 2 128,44-9-2304,-15 0 128,14-4 640,-18 4 0,-10 5-1920,-13-1 128,-11 12-1920,-9 0 129</inkml:trace>
</inkml:ink>
</file>

<file path=ppt/ink/ink994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4.3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113 483 11136,'12'1'1317,"0"0"1,-1-2 0,1 1-1,0-2 1,-1 1-1,1-2 1,-1 1 0,1-2-1,18-7 1,31-23 2596,-3-13-4280,-45 37 444,0-2 0,-1 0 0,-1 0-1,0-1 1,0 0 0,-1-1-1,-1 0 1,-1-1 0,0 0 0,0 0-1,-2 0 1,0-1 0,4-17-1,-9 27-55,0 0-1,-1 0 1,0 0-1,0 1 1,0-1-1,-1 0 0,0 0 1,0 0-1,0 0 1,-1 1-1,0-1 1,0 0-1,0 1 0,-1 0 1,0-1-1,0 1 1,0 0-1,0 1 0,-1-1 1,-8-8-1,6 8 3,0 0 0,0 1 0,0-1-1,-1 1 1,0 1 0,0-1-1,0 1 1,0 0 0,0 0 0,-1 1-1,1 0 1,-1 1 0,0 0 0,1 0-1,-1 0 1,-10 1 0,0 1 13,0 1 0,0 1 0,0 0 0,1 1 0,-1 1 0,1 1 0,-19 8 0,25-8 15,0 0-1,0 0 1,0 1 0,0 1 0,1 0-1,0 0 1,1 1 0,0 0 0,0 1 0,1-1-1,-11 19 1,13-19-4,1 0 1,0 1-1,0-1 1,1 1-1,0 0 1,1 0-1,0 0 0,1 0 1,0 1-1,0-1 1,1 0-1,1 1 0,-1 0 1,2-1-1,0 1 1,0-1-1,1 1 0,0-1 1,0 0-1,1 0 1,1 0-1,0 0 0,0 0 1,1-1-1,11 17 1,-6-13-20,0-1 0,1 0 0,0-1 0,1 0-1,0-1 1,0 0 0,1-1 0,1-1 0,-1 0 0,1 0 0,1-1 0,-1-1 0,17 4 0,-4-3-361,1-2 0,0-1 0,1-1 0,34-1 0,-30-3-2102,47-8 0,-21-1-1662</inkml:trace>
</inkml:ink>
</file>

<file path=ppt/ink/ink994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5.55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563 72 4864,'-2'-10'-909,"1"10"1104,1 0 0,0 0 0,0 0 1,0 0-1,-1 0 0,1-1 0,0 1 0,0 0 1,0 0-1,0 0 0,0-1 0,-1 1 1,1 0-1,0 0 0,0-1 0,0 1 0,0 0 1,0 0-1,0-1 0,0 1 0,0 0 1,0 0-1,0-1 0,0 1 0,0 0 0,0 0 1,0-1-1,0 1 0,0 0 0,0 0 1,0 0-1,0-1 0,0 1 0,0 0 0,1 0 1,-1-1-1,0 1 0,0 0 0,0 0 1,0 0-1,1-1 0,-1 1 0,0 0 0,0 0 1,0 0-1,0 0 0,1 0 0,-1-1 0,0 1 1,0 0-1,1 0 0,-1 0 0,0 0 1,0 0-1,1 0 0,-1 0 0,0 0 0,0 0 1,1 0-1,-1 0 0,0 0 0,0 0 1,1 0-1,-1 0 0,0 0 0,0 0 0,1 0 1,5 0 1411,-5 0-797,-1 0-212,0 0-44,0 0-234,-29 27 619,29-27-862,-1 0 0,1 0-1,-1 0 1,1 0 0,-1 0 0,1 0-1,-1 0 1,1 0 0,-1-1 0,1 1-1,-1 0 1,1 0 0,-1 0 0,1 0-1,-1-1 1,1 1 0,-1 0 0,1-1-1,-1 1 1,1 0 0,-1-1 0,1 1-1,0 0 1,-1-1 0,1 1 0,0-1-1,-1 1 1,1 0 0,0-1 0,0 1 0,-1-1-1,1 1 1,0-1 0,0 1 0,0-1-1,0 0 1,0 1 0,0-1 0,0 1-1,0-1 1,0 1 0,0-1 0,0 1-1,0-2 1,0 1-26,0 0 0,-1-1-1,1 1 1,0 0 0,-1-1 0,1 1-1,-1 0 1,1-1 0,-1 1 0,1 0-1,-1 0 1,0 0 0,0 0-1,0 0 1,0-1 0,0 1 0,0 1-1,0-1 1,0 0 0,0 0 0,0 0-1,0 1 1,-3-2 0,-33-17 333,35 17-328,0 1 0,0-1 0,0 1-1,0-1 1,0 1 0,0 0 0,-1 0-1,1 0 1,0 0 0,-1 0 0,1 0 0,0 1-1,-1-1 1,1 1 0,-1 0 0,1 0-1,-1 0 1,1 0 0,-1 0 0,1 0 0,-1 1-1,1-1 1,-1 1 0,1-1 0,-4 3-1,-18 9 59,0 1 0,1 1-1,0 1 1,1 1-1,1 1 1,1 1-1,0 1 1,2 0-1,-17 23 1,15-14 68,2 0 0,1 1 0,1 1 0,1 0 1,2 1-1,-16 57 0,15-37-26,2 0-1,3 1 1,-6 87-1,15-115-89,0 1 0,2-1 0,0 1-1,2-1 1,1 0 0,0 0 0,2-1-1,1 0 1,21 43 0,-23-56-42,1 0 1,0 0-1,0-1 0,1 0 0,0-1 1,0 1-1,1-2 0,1 1 0,-1-1 1,1-1-1,0 0 0,19 9 1,-13-8-177,1-1 1,0 0-1,0-1 1,1-1-1,-1 0 1,1-2-1,32 1 1,-38-1-381,-6 0-1254,0-2-3810,-6 0 1606</inkml:trace>
</inkml:ink>
</file>

<file path=ppt/ink/ink994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5.97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35 307 6912,'-1'1'281,"0"-1"0,0 0 0,0 0-1,0 1 1,0-1 0,0 0 0,0 0 0,0 0 0,0 0 0,0 0 0,0 0 0,0 0 0,0-1 0,0 1 0,0 0 0,0 0-1,0-1 1,0 1 0,0-1 0,-1 0 0,-7-1 5216,6 16-808,3-4-4457,1 0 1,1-1-1,-1 1 1,1-1-1,1 0 1,0 1 0,0-1-1,1 0 1,0-1-1,1 1 1,0-1-1,0 0 1,0 0 0,1 0-1,0-1 1,1 0-1,0 0 1,0 0-1,11 7 1,-8-7-116,0-1 1,0 1-1,0-2 0,1 0 0,0 0 1,0-1-1,0 0 0,1-1 0,-1 0 1,1 0-1,-1-2 0,1 1 1,0-2-1,0 0 0,20-2 0,6-6 75,0-2 0,0-1 0,-1-2 0,39-20 0,-62 26-136,0 0 0,-1 0 0,1-1-1,-1-1 1,-1-1 0,0 1-1,0-2 1,-1 0 0,-1 0-1,1-1 1,-2 0 0,0-1 0,0 0-1,-1 0 1,-1-1 0,0 0-1,8-25 1,-13 32-56,-1 1 0,0 0 0,0 0 0,0-1 0,-1 1 0,0-1 0,0 1 0,-1-1 0,0 1 0,0 0 0,0-1 0,-1 1 0,0 0 0,0 0 0,0 0 0,-1 0 0,-5-8 0,5 7-15,-1 0 0,-1 0 0,1 1 0,-1-1 1,0 1-1,0 0 0,-1 1 0,0-1 0,0 1 0,0 0 0,0 1 0,-1-1 0,0 1 0,0 1 1,-15-7-1,10 5-3,-1-1 0,0 1 0,0 0 0,0 1 0,-1 1 0,0 0 0,0 1 0,0 0 0,0 1 0,0 1 0,0 0 0,0 1 0,-16 3 0,28-4 17,-18 1-119,-1 1 0,0 2 0,0 0 0,1 0 0,0 2 0,0 1 0,0 0 0,1 2 0,0 0 0,1 1 0,0 1 0,0 1 0,1 0 0,1 1 0,-22 22 0,32-28-46,1 0 0,-1 0 0,2 0 0,-1 1-1,1-1 1,0 1 0,-5 13 0,8-17 0,-1 1 1,1 0 0,1-1 0,-1 1-1,1-1 1,-1 1 0,1 0 0,1-1 0,-1 1-1,1 0 1,-1-1 0,1 1 0,1-1 0,-1 1-1,1-1 1,2 5 0,-1-3-385,1-1-1,0 1 1,1-1-1,-1 0 1,9 7 0,-12-11 439,38 35-3623</inkml:trace>
</inkml:ink>
</file>

<file path=ppt/ink/ink994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6.3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221 0 13056,'-4'39'6527,"-1"-5"-7935,5-21 11136,-14 35-9728,-1-9 128,-22 23-2176,9-7 128,-38 7-640,14-16 128</inkml:trace>
</inkml:ink>
</file>

<file path=ppt/ink/ink994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7.0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1 511 9472,'0'-1'281,"1"1"0,-1-1 1,1 0-1,-1 0 1,1 1-1,0-1 0,0 1 1,-1-1-1,1 0 0,0 1 1,0 0-1,-1-1 1,1 1-1,0-1 0,0 1 1,0 0-1,0 0 1,0-1-1,0 1 0,0 0 1,0 0-1,0 0 0,-1 0 1,1 0-1,0 0 1,2 0-1,49-6 3752,-17 2-3610,-19 0-167,0-2 0,-1 0 0,0-1 0,0 0 1,0-1-1,-1-1 0,19-15 0,87-85 1988,-95 85-1759,-8 7-238,-1-1 0,-1 0 0,0-1 0,17-32-1,-25 40-158,-1-2 0,0 1 0,-1-1-1,0 0 1,-1 0 0,0 0 0,-1-1 0,-1 1-1,2-21 1,-4 33-78,0 0 0,0 1-1,0-1 1,0 1 0,0-1-1,0 1 1,0-1 0,-1 1-1,1-1 1,0 1 0,0-1-1,0 1 1,-1-1 0,1 1 0,0-1-1,0 1 1,-1-1 0,1 1-1,0 0 1,-1-1 0,1 1-1,-1-1 1,1 1 0,0 0-1,-1 0 1,1-1 0,-1 1 0,1 0-1,-1 0 1,1-1 0,-1 1-1,1 0 1,-1 0 0,1 0-1,-1 0 1,1 0 0,-1 0-1,1 0 1,-1 0 0,0 0 0,1 0-1,-1 0 1,1 0 0,-1 0-1,1 0 1,-1 0 0,1 0-1,-1 1 1,1-1 0,-1 0-1,-1 1 10,0 0-1,0 0 1,0 0-1,1 0 1,-1 0-1,0 0 1,1 1-1,-1-1 0,1 0 1,-1 1-1,1-1 1,0 1-1,-1 0 1,1-1-1,-1 3 0,-1 4 43,1 0-1,0 0 1,0 0-1,1 1 1,0-1-1,0 0 0,1 13 1,7 67-174,-4-55-2,12 391-1186,-15-420 1263,0 0 0,0 0 1,0 0-1,-1 0 0,0 0 0,1 0 0,-1 0 0,-1-1 0,1 1 0,0 0 1,-1 0-1,0-1 0,0 1 0,0-1 0,0 1 0,-1-1 0,1 0 1,-1 0-1,0 0 0,-5 4 0,3-4-20,0 0 0,0-1 0,0 0 0,0 0 0,-1 0 0,1-1 1,-1 1-1,1-1 0,-1-1 0,1 1 0,-1-1 0,1 0 0,-1 0 0,-6-1 0,-128-3-295,100 4 856,171-34 2547,-91 27-2794,1 2 0,0 1 0,53 3 0,-81 2-561,-1 0 1,1 1-1,-1 0 1,22 8-1,-23-6-158,0-1-1,1 0 1,-1-1 0,21 2-1,-14-11-4908,-17 6 5134,0 0-3496</inkml:trace>
</inkml:ink>
</file>

<file path=ppt/ink/ink994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7.42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0 10368,'15'14'5120,"13"42"-4608,-19-48 7807,25 23-7807,-11-3 128,5 27 256,-5-12 128,-3 35-1280,-6-23 0,0 34 640,-5-21 128,-14 3-1024,1-18 128,-15 22-2944,1-16 0,-25 5-256,10-22 129</inkml:trace>
</inkml:ink>
</file>

<file path=ppt/ink/ink994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8.1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15 0 9344,'-2'7'11934,"-3"4"-9386,-2 21-2951,10 46 1634,19 105-1,-4-51-1796,-10 1-4145,-13-144-301,2 6 3902,-3-14-1983</inkml:trace>
</inkml:ink>
</file>

<file path=ppt/ink/ink994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8.94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0 134 5760,'1'-1'3037,"6"-5"-1484,-4 6 2582,3-1-3708,-1 1-1,0-1 1,0 0 0,1-1-1,-1 1 1,0-1 0,7-3-1,-5 2-315,1 0 0,0 0 0,0 1 0,13-3 0,35 1 1606,69 3 0,11 0 161,-7-3-1379,101-8 324,-190 9-941,-1 2-1,64 6 1,3 0-17,-67-7 284,-1-1 0,42-10 0,33-3 129,255 1 277,-24 6 447,-170 21-1130,-173-12 87,-1 0 0,1 0 0,-1 0 0,1 0 0,0 0 0,-1 0 0,1-1 0,-1 1 0,1 0 0,-1 0 0,0 0 0,1-1 0,-1 1 0,1 0 0,-1 0 0,1-1 0,-1 1 0,1 0-1,-1-1 1,0 1 0,1-1 0,-1 1 0,0 0 0,0-1 0,1 1 0,-1-1 0,0 1 0,0-1 0,1 1 0,-1-1 0,0 1 0,0-1 0,0 1 0,0-1 0,0 0 0,0 0-149,0 1 0,0-1 0,0 0 0,-1 1 0,1-1 0,0 1 1,0-1-1,-1 0 0,1 1 0,0-1 0,-1 1 0,1-1 0,0 1 0,-1-1 0,1 1 0,-1-1 0,1 1 1,-1 0-1,1-1 0,-1 1 0,0 0 0,0-1 0,-15-6-2925,1 2-212</inkml:trace>
</inkml:ink>
</file>

<file path=ppt/ink/ink994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6:59.4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9600,'15'0'2260,"0"0"0,0 1 0,0 0 0,28 7 0,2 12 50,46 34-486,-53-30-1486,0-1 1,1-3 0,43 17 0,-73-34-261,0 1 0,0 0 0,-1 0 1,1 1-1,-1 0 0,0 0 0,0 1 1,-1 1-1,0-1 0,13 15 0,-18-18-53,1 1-1,-1-1 0,0 1 0,1-1 0,-2 1 1,1 0-1,0 0 0,-1 0 0,0 0 0,0 0 1,0 0-1,0 0 0,-1 0 0,0 1 1,0-1-1,0 0 0,0 0 0,0 0 0,-1 0 1,0 0-1,0 1 0,0-1 0,0-1 0,-1 1 1,1 0-1,-4 6 0,-5 4 46,0-1 0,0 0 0,-2 0 0,1-1 0,-2 0 0,1-1 1,-2 0-1,-15 9 0,4-4 23,-1-1 0,0-1 0,-45 16 0,29-11-80,33-15-420,1 1 0,-1-1 0,0 0 0,-1-1 0,1 0 0,-1-1 0,-9 2 0,17-4-2835,2 0-364</inkml:trace>
</inkml:ink>
</file>

<file path=ppt/ink/ink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9.09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43 17 5504,'-42'-16'2688,"42"42"-3712,3-20 4864,-3-3-3840,6 1 0,-1-1-128,-1 6 128,1-2-896,9-3 128,4 19-640,-4-3 128</inkml:trace>
</inkml:ink>
</file>

<file path=ppt/ink/ink995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3.07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684 51 640,'-1'0'343,"-1"1"0,1 0-1,0-1 1,0 1 0,-1 0 0,1-1 0,0 0 0,0 1-1,-1-1 1,1 0 0,0 0 0,-1 1 0,1-1-1,-1 0 1,1 0 0,0-1 0,-1 1 0,1 0 0,0 0-1,-1-1 1,1 1 0,0-1 0,-1 1 0,1-1-1,-2 0 1,-41-24 3113,12 6-2108,25 17-960,0 0 0,0 1 0,-1 0 0,1 0 0,-1 1 0,1-1 0,-1 2 0,1-1 0,0 1 0,-1 0 0,1 0 0,0 1 0,-1 0 0,-10 5 0,0 1-72,1 1 1,-1 0-1,1 1 1,-16 13-1,7 0 79,1 2-1,1 0 1,1 1-1,2 2 1,0 0-1,-18 35 0,34-55-317,-20 36 324,2 2 1,2 0 0,2 1 0,3 1-1,-22 99 1,30-101-153,1 0 0,3 0 0,2 0 0,1 1 0,11 80-1,-7-77-4,3-1-1,3 1 0,1-1 1,2-1-1,34 85 0,-36-113-164,0-1 0,0-1 0,2 0 0,0 0 0,1-1 0,29 28 0,-30-34-93,0-1 0,1 0-1,0-1 1,1-1 0,0 0 0,0-1-1,1 0 1,0-1 0,0-1 0,19 5-1,113 26-2310,-146-36 2239,-1 0 1,1 0-1,-1 0 0,0-1 0,1 1 1,-1 0-1,1 0 0,-1 0 0,1 0 1,-1 0-1,1 1 0,-1-1 0,1 0 0,-1 0 1,1 0-1,-1 0 0,1 0 0,-1 1 1,0-1-1,1 0 0,-1 0 0,1 1 1,-1-1-1,0 0 0,1 1 0,-1-1 1,0 0-1,1 1 0,-1-1 0,0 1 1,1-1-1,-1 0 0,0 1 0,0-1 1,0 1-1,1-1 0,-1 1 0,0-1 0,0 2 1,-18 11-7237,7-8 3739</inkml:trace>
</inkml:ink>
</file>

<file path=ppt/ink/ink995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3.57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234 270 8192,'-3'8'2084,"0"-1"1,0 0-1,1 1 1,1 0 0,-3 13-1,6 37 1378,4-30-3273,1 0-1,12 30 0,-19-56-61,2 2-34,0 0 0,-1 0 0,1-1 0,0 1 0,1-1 0,-1 1 0,0-1 0,1 0 0,0 0 0,0 0 0,0 0 0,0 0 0,0-1 0,1 0 0,-1 1 0,1-1 0,0 0 0,6 2 0,0-1 18,0 0 0,1-1-1,-1 0 1,1 0 0,17 0 0,-14-3-39,0 0 1,-1 0-1,1-1 1,-1-1 0,1 0-1,-1-1 1,25-10-1,-9 0 86,55-35-1,-73 42-102,-1 0 0,1-1 0,-1 0 0,0 0 0,-1-1 0,0 0-1,-1-1 1,0 0 0,0-1 0,-1 1 0,0-1 0,-1-1 0,0 1-1,-1-1 1,0 0 0,-1 0 0,0-1 0,-1 1 0,-1-1 0,2-19-1,-4 27-36,0 0 0,0 0 0,0 0 0,-1 0-1,0 0 1,0 0 0,0 0 0,-1 0-1,0 0 1,1 1 0,-2-1 0,1 1 0,0 0-1,-1-1 1,0 1 0,-6-6 0,0 1-26,0 1-1,-1 0 1,0 1 0,-20-11 0,4 2 2,6 3-6,1 2-1,-2 0 0,1 2 0,-2 0 0,1 1 1,-1 1-1,0 1 0,0 1 0,-33-3 0,27 4-80,0 2-1,0 1 0,0 1 0,-52 7 1,65-5-97,1 1-1,0 1 1,0 0 0,0 1 0,1 0 0,0 1 0,0 1 0,0 0 0,1 1 0,-18 14 0,24-17-68,-1 2 1,1-1-1,0 1 1,0 0-1,1 0 1,-5 9 0,8-14 104,1 1 0,-1 0 0,1 0 1,0 0-1,0-1 0,0 1 0,0 0 1,1 1-1,-1-1 0,1 0 0,0 0 1,0 0-1,0 0 0,0 0 0,0 0 1,1 0-1,0 0 0,-1 0 0,1 0 1,0 0-1,2 3 0,0-1-301,1 0 0,-1 0 0,1-1 0,0 0 0,1 0 0,8 7-1,27 17-3000</inkml:trace>
</inkml:ink>
</file>

<file path=ppt/ink/ink995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3.92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212 0 11520,'-14'23'5759,"-15"72"-6271,24-79 10240,-27 42-10368,3-12 0,-33 49-5888,21-24 1</inkml:trace>
</inkml:ink>
</file>

<file path=ppt/ink/ink995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4.79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0 472 7296,'25'-9'9262,"9"5"-3381,19-4-3403,-38 2-2413,0 0 1,-1-1 0,1 0-1,-1-1 1,-1-1 0,15-11 0,69-66 1436,-78 67-1323,-1-2 1,-1 0-1,-1-1 0,-1-1 0,0 0 0,-2-1 1,-1-1-1,-1 0 0,10-35 0,-20 57-163,0 1 0,-1 0 0,1-1 0,-1 1 0,0 0 0,0-1 0,0 1 0,0-1 0,0 1 0,-1 0 0,1-1 0,0 1 0,-2-3 0,2 5-14,0 0 0,0-1 0,0 1 0,0 0 0,0 0 0,0 0 0,0 0 0,-1 0 0,1 0 0,0-1 0,0 1 0,0 0 0,0 0 0,0 0 0,0 0 0,0 0 0,-1 0-1,1 0 1,0 0 0,0 0 0,0 0 0,0 0 0,0 0 0,-1-1 0,1 1 0,0 0 0,0 0 0,0 0 0,0 0 0,0 0 0,-1 0 0,1 0 0,0 0 0,0 1 0,0-1 0,0 0 0,0 0 0,-1 0 0,1 0 0,0 0 0,0 0 0,0 0 0,0 0 0,0 0 0,0 0-1,-1 0 1,1 0 0,0 1 0,0-1 0,0 0 0,0 0 0,0 0 0,0 0 0,0 0 0,0 0 0,0 1 0,-8 22 46,4 15-197,2-1 0,2 0 1,1 1-1,2-1 0,11 52 0,-3-10-89,-1-14-128,-6-47 262,-1 0 0,0 0-1,-1 0 1,-1 0 0,-1 1 0,0-1 0,-2 0 0,0 0 0,-5 22 0,6-37 122,0 0-1,-1 0 1,1 0 0,-1 0 0,0 0 0,0-1 0,0 1 0,0 0 0,0-1 0,-1 1 0,1-1 0,-1 0 0,0 0 0,1 0 0,-5 2 0,-49 17 401,5-4-16,-48 20 770,116-38-979,0-1 0,0-1-1,26-8 1,-2 1-52,14-2 90,-20 4-266,0 2-1,72-5 0,-105 11-17,0 0-1,0 0 0,-1 0 1,1 0-1,0 1 0,0-1 0,-1 0 1,1 1-1,0-1 0,0 1 1,-1 0-1,1 0 0,-1-1 1,1 1-1,0 0 0,-1 0 0,0 0 1,1 1-1,-1-1 0,0 0 1,1 0-1,-1 1 0,0-1 1,2 4-1,2 10-3272,-4 3-4192,-1-18 3784</inkml:trace>
</inkml:ink>
</file>

<file path=ppt/ink/ink995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5.4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43 3840,'-1'0'243,"1"0"0,0-1 1,-1 1-1,1 0 0,-1 0 1,1 0-1,0-1 0,-1 1 1,1 0-1,0 0 0,-1-1 0,1 1 1,0 0-1,-1-1 0,1 1 1,0 0-1,0-1 0,-1 1 0,1 0 1,0-1-1,0 1 0,0-1 1,-1 1-1,1-1 0,0 1 0,0 0 1,0-1-1,0 1 0,0-1 1,0 1-1,0-1 0,0 0 1,9-13 4053,-7 12-4179,0 1 0,0-1 1,0 1-1,0-1 0,0 1 1,1 0-1,-1 0 0,0 0 1,1 0-1,-1 0 0,0 0 1,1 1-1,-1-1 0,5 1 1,1 2 313,1 0 1,0 1-1,-1 0 1,0 0-1,0 1 1,0 0-1,0 1 1,0-1-1,-1 2 1,0-1-1,7 7 1,75 77 1196,-66-65-1430,22 25 42,-2 2 0,-3 2 0,-2 2-1,-2 1 1,-2 2 0,41 101 0,-63-128-98,-2 0 1,-1 1 0,-2 0 0,-1 0-1,-1 1 1,-2-1 0,-2 1 0,0 0-1,-2 0 1,-2 0 0,-1-1 0,-1 1-1,-2-1 1,-2 0 0,0-1 0,-2 0-1,-2 0 1,0-1 0,-2-1 0,-1-1 0,-2 0-1,-22 28 1,26-39-321,-1-1 0,0-1 0,-2-1 0,-18 14 0,28-23 12,-1 0 1,0 0-1,0-1 1,0 0 0,0-1-1,-1 0 1,1 0-1,-1-1 1,0 0-1,0 0 1,-17 0 0,23-2-263,-1 0 1,0-1-1,1 1 1,-1-1 0,0 0-1,1 0 1,-1 0 0,1 0-1,-4-3 1,-16-11-5486,13 8 2179</inkml:trace>
</inkml:ink>
</file>

<file path=ppt/ink/ink995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6.8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20 5888,'-1'0'1543,"-16"15"9695,15-6-6916,17-2-3378,2-4-560,-1-1 0,33 0 0,-42-3-314,-1 1 0,1-1 0,-1 0 0,1 0-1,-1 0 1,0-1 0,1 0 0,-1 0 0,0-1-1,8-4 1,-1-9-87,-19 4-24,3 11 33,0-1 0,0 1 1,0 0-1,0 0 1,0 0-1,0 1 1,0-1-1,0 1 1,0-1-1,0 1 0,-6 1 1,6-1 32,-61 7-1015,61-6 566,-1-1 1,1 1-1,0 0 0,0-1 0,0 1 0,0 1 0,-1-1 0,2 0 0,-1 1 1,0 0-1,0-1 0,0 1 0,1 0 0,-1 0 0,1 1 0,-3 2 0,-1 8-2775</inkml:trace>
</inkml:ink>
</file>

<file path=ppt/ink/ink995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7.88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422 0 5120,'-1'5'627,"-4"7"936,-9-17 5335,11 6-6534,0 0 0,0 0 1,0 1-1,0 0 1,0 0-1,0-1 1,0 2-1,1-1 0,-1 0 1,1 0-1,-4 5 1,-4 6 378,1 0 1,0 0-1,1 0 1,-9 23 0,-18 28-4,-12 0-246,3 2 0,3 2 0,-42 94-1,71-133-433,1 0-1,2 1 1,0 0-1,2 1 0,2 0 1,1 0-1,1 0 1,1 0-1,2 0 0,1 1 1,8 40-1,-6-50-101,2-1-1,1 0 0,0-1 1,2 1-1,0-1 0,1 0 1,1-1-1,1 0 0,17 22 1,37 54-575,-40-55 211,2-1 1,1-2-1,2-1 0,62 58 0,-81-84 350,1-1 0,0 0 0,1-1 0,13 6 0,17-2-1775,-38-12 1212,-1 0 1,1 0-1,0 0 0,-1 0 0,1-1 1,-1 0-1,1 0 0,4-2 1,1-1-2198</inkml:trace>
</inkml:ink>
</file>

<file path=ppt/ink/ink995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8.4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250 436 8448,'-2'1'519,"0"0"1,0 1-1,0-1 0,1 1 1,-1 0-1,0-1 1,1 1-1,-1 0 1,1 0-1,-1 0 1,1 0-1,0 0 0,0 0 1,0 0-1,0 1 1,0-1-1,1 0 1,-1 0-1,1 1 0,-1-1 1,1 1-1,0-1 1,0 0-1,0 1 1,0-1-1,0 0 1,1 1-1,0 3 0,-1 7-1353,1-8 925,0 0 1,0 0-1,0 0 1,1 0 0,-1 0-1,1-1 1,0 1-1,1 0 1,-1-1-1,1 0 1,0 0 0,0 0-1,0 0 1,0 0-1,1 0 1,0-1 0,-1 1-1,1-1 1,1 0-1,7 4 1,-2-1 92,1 0-1,1 0 1,-1-1-1,1 0 1,0-1-1,0-1 1,17 3 0,-13-4-92,1-1 0,0-1 0,0-1 1,0 0-1,0-1 0,0-1 0,-1-1 1,0 0-1,1-1 0,-1-1 0,-1 0 1,1-1-1,-1-1 0,22-15 0,-28 17-51,1-1 0,-1 0 0,-1-1 0,0 1 0,0-2 0,0 1 0,-1-1 0,0 0 0,-1-1 0,0 1 0,0-1-1,-1-1 1,-1 1 0,0-1 0,0 0 0,-1 1 0,0-2 0,-1 1 0,0 0 0,-1 0 0,0-1 0,-2-21 0,-2 15-18,-1 0 0,-1-1 0,-1 2 0,-1-1 0,0 1 0,-1 0 0,-1 0 0,-1 1 0,0 0 0,-1 1 0,0 0-1,-15-13 1,18 19-24,-1 0-1,-1 1 1,1 0-1,-1 0 1,0 1-1,-1 1 1,0 0-1,0 0 1,0 1-1,-1 0 1,0 1-1,0 0 1,-20-3-1,13 3-21,-1 1-1,1 0 1,-1 2-1,1 0 1,-1 1-1,0 1 1,1 1-1,-1 0 1,-20 7-1,26-7-49,-1 1 0,1 1 0,0 0-1,0 1 1,0 1 0,0 0 0,1 1-1,0 1 1,0-1 0,1 2-1,0 0 1,1 1 0,0 0 0,0 0-1,1 1 1,0 0 0,1 1 0,1 0-1,0 1 1,0 0 0,1 0-1,-5 15 1,9-20-237,0 0 0,1 1 0,0-1 0,0 0 0,1 1 0,0-1 0,1 1-1,0-1 1,0 1 0,0-1 0,1 1 0,1-1 0,0 1 0,0-1 0,0 0 0,1 0 0,0 0 0,1 0 0,0-1-1,0 1 1,0-1 0,1 0 0,0 0 0,1 0 0,-1-1 0,1 0 0,12 10 0,27 18-3167</inkml:trace>
</inkml:ink>
</file>

<file path=ppt/ink/ink995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8.74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317 0 9984,'-11'43'4992,"-7"40"-5632,13-63 8447,-18 30-8063,3-15 128,-31 33-3712,4-15 1,-33 11 3071,18-14 128</inkml:trace>
</inkml:ink>
</file>

<file path=ppt/ink/ink995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19.64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1 521 6016,'5'2'1484,"1"1"-1,0-1 1,0 0 0,0 0 0,0-1-1,0 1 1,0-1 0,9 0 0,-9-1-983,0-1 0,0 1 0,-1-1 0,1 0 0,0-1 0,0 1 0,9-5 0,-5 1-302,-1 0 0,0-1-1,0 1 1,-1-2 0,0 0-1,0 0 1,-1 0-1,1-1 1,8-12 0,33-45 441,-2-2 0,55-106 0,-98 165-591,-1-1 1,1 1-1,-2-1 1,1 0-1,-1 0 1,1-12 0,-2 18-39,-1 0 1,0 0 0,0 1 0,0-1 0,0 0-1,-1 0 1,1 0 0,-1 0 0,1 0 0,-1 0-1,0 0 1,0 1 0,0-1 0,-1 0 0,1 1-1,-1-1 1,1 1 0,-1 0 0,0-1 0,0 1 0,0 0-1,-4-3 1,5 4-9,1 1-1,-1-1 0,0 1 1,1-1-1,-1 1 0,0-1 1,0 1-1,1 0 1,-1-1-1,0 1 0,0 0 1,0 0-1,0-1 0,0 1 1,1 0-1,-1 0 1,0 0-1,0 0 0,0 0 1,0 0-1,0 0 0,0 1 1,1-1-1,-1 0 1,0 0-1,0 1 0,0-1 1,0 0-1,1 1 0,-1-1 1,0 1-1,-1 1 5,0 0 0,1 0 0,-1 0 0,1 0 0,0 0 0,0 0 0,0 1 0,0-1 0,0 0 0,0 1 0,0 2 0,-1 4 9,1-1 0,0 1 0,0 0 0,1 0 0,1 16 0,7 11-103,2 0 0,16 39-1,13 43-183,3 128-892,-27-136 449,-14-108 702,-1 1 0,1-1 0,-1 0 1,1 1-1,-1-1 0,0 1 1,0-1-1,0 1 0,0-1 0,-1 0 1,1 1-1,0-1 0,-1 1 1,0-1-1,0 0 0,0 0 0,0 1 1,0-1-1,0 0 0,0 0 0,0 0 1,-1 0-1,-2 2 0,0-1 14,-1-1-1,0 0 0,0 0 1,0 0-1,-1-1 0,1 1 1,0-1-1,-11 0 0,3 1-9,4 0 32,-11 0-9,1 1 1,0 0 0,0 2 0,0 0-1,0 2 1,1 0 0,-25 13 0,20-8 230,31-23 355,32-24 450,-27 31-836,1-1 0,-1 2 0,0 0 0,1 0 0,0 1 0,-1 1 0,1 1 0,21 1-1,106 15 1037,-139-16-1236,38 5 0,0-3 0,0-1 0,49-5 0,18 0-3381,-93 6 858,-26 4-894,-3-2-438</inkml:trace>
</inkml:ink>
</file>

<file path=ppt/ink/ink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29.63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383 242 2432,'-2'0'196,"0"0"0,-1-1-1,1 1 1,0 0 0,0 0 0,-1 1 0,1-1 0,0 0-1,0 1 1,-1-1 0,1 1 0,0 0 0,0 0 0,0-1-1,0 1 1,0 1 0,0-1 0,0 0 0,0 0-1,1 1 1,-1-1 0,0 1 0,1 0 0,-1-1 0,1 1-1,0 0 1,-1 0 0,1 0 0,0 0 0,0 0 0,-1 3-1,0 1-45,-1-1 0,1 1 0,0 0 0,1 0-1,0 0 1,0 1 0,0-1 0,0 0 0,1 0 0,1 9-1,0-9-18,0 0-1,1 0 0,-1 0 0,1 0 0,1 0 0,-1 0 0,1-1 1,0 1-1,0-1 0,1 0 0,0 0 0,-1 0 0,10 7 1,-5-5 10,0 0 0,1-1 0,0 0 0,0-1 0,0 0 0,1 0 0,15 4 0,-3-2 41,0-2 0,1 0-1,-1-1 1,1-2 0,0 0 0,42-3 0,-44-3-110,0 0 0,-1-2-1,1 0 1,-1-1 0,0-1 0,-1-1 0,0-1-1,0-1 1,-1 0 0,31-26 0,-42 33-56,-1-1 1,0 0 0,1-1 0,-2 1 0,1-1 0,-1-1-1,1 1 1,-2-1 0,1 1 0,-1-1 0,0-1 0,0 1-1,-1 0 1,0-1 0,-1 0 0,1 0 0,-2 0 0,1 0 0,-1 0-1,0 0 1,0 0 0,-1 0 0,0 0 0,-1 0 0,0-1-1,0 1 1,-1 0 0,0 0 0,0 1 0,-1-1 0,0 0-1,0 1 1,-1-1 0,0 1 0,0 0 0,-1 1 0,-6-9 0,3 5-6,-1 1 0,0-1 0,-1 2 0,0-1 0,-1 1 0,1 1 0,-1 0 0,-1 0 0,1 2 0,-1-1 0,-13-4 0,5 5 7,0 0-1,0 0 1,-1 2 0,1 1 0,-1 0-1,-29 3 1,1 3-15,0 3 1,0 2-1,0 2 1,1 2-1,-51 22 1,72-25-24,0 2 1,1 1-1,1 0 1,-33 25-1,48-31-21,0 0-1,1 1 0,0 1 0,1 0 1,0 0-1,0 0 0,1 1 1,0 0-1,0 1 0,1-1 0,1 1 1,-8 21-1,12-28-4,0 0 0,0 0 0,0 0 0,0 0 0,1 0-1,0 0 1,0 0 0,0 1 0,0-1 0,0 0 0,1 0 0,0 0 0,0 0 0,0 1 0,0-2 0,1 1 0,0 0 0,2 4 0,-1-3-86,1 0 1,0-1 0,0 0-1,0 0 1,0 0 0,1 0-1,0 0 1,0-1 0,0 0-1,0 0 1,8 3 0,11 2-493,0 0 1,0-2 0,1 0-1,42 3 1,44-1-1233,2 2 43</inkml:trace>
</inkml:ink>
</file>

<file path=ppt/ink/ink996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20.33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4 8448,'0'0'246,"1"0"1,-1-1-1,0 1 1,0 0-1,0 0 1,1-1 0,-1 1-1,0 0 1,1 0-1,-1 0 1,0-1-1,0 1 1,1 0-1,-1 0 1,0 0 0,1 0-1,-1 0 1,0 0-1,1 0 1,-1-1-1,0 1 1,1 0-1,-1 0 1,1 0-1,-1 0 1,0 1 0,1-1-1,-1 0 1,0 0-1,1 0 1,-1 0-1,0 0 1,1 0-1,-1 0 1,0 1-1,0-1 1,1 0 0,14 14 1785,4 15-2042,-2 1 658,3 0 0,0-1 0,2-1 0,32 31 0,32 42 1318,-77-90-1821,20 24 233,-1 2-1,-2 1 1,-2 1-1,-1 1 1,26 65-1,-36-63-355,-2 1-1,-1 0 0,-3 0 0,-1 0 1,-3 1-1,-1 0 0,-2 0 1,-2 0-1,-2 0 0,-2-1 1,-2 0-1,-1 0 0,-3-1 1,-1 0-1,-28 60 0,31-82-79,-1-1-1,0 0 0,-1 0 1,-1-2-1,-1 1 0,-27 25 0,26-30-575,0-1-1,-1 0 1,0-1-1,-26 12 1,38-21 395,3-1-12,-1 0 1,1 0-1,-1 0 1,1-1-1,-1 1 1,0 0-1,1-1 1,-1 1 0,0-1-1,0 0 1,1 1-1,-1-1 1,0 0-1,1 0 1,-1 0-1,0 0 1,0-1 0,1 1-1,-3-1 1,-10-3-3227</inkml:trace>
</inkml:ink>
</file>

<file path=ppt/ink/ink996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20.6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17 10752,'-3'3'5376,"26"-6"-5760,-20-1 9087,17 4-8703,0 0 128,12 0 128,-4 0 0,9-9-384,-8 6 128,-1 3-512,-5 0 128,-8 3-2176,-7 1 0,-11 5-639,-2 2-1</inkml:trace>
</inkml:ink>
</file>

<file path=ppt/ink/ink996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21.0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1 13824,'33'16'6911,"39"4"-10623,-58-17 14336,27 1-11264,-8 1 0,-1-1-3200,-7-1 128,-7-6 2432,-4-1 129</inkml:trace>
</inkml:ink>
</file>

<file path=ppt/ink/ink996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29.64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309 3 5888,'0'-1'132,"0"1"0,-1 0-1,1 0 1,-1-1 0,1 1 0,-1 0 0,1 0 0,-1 0-1,1 0 1,-1-1 0,1 1 0,-1 0 0,1 0 0,-1 0-1,1 0 1,0 0 0,-1 0 0,1 0 0,-1 0 0,1 0 0,-1 1-1,1-1 1,-1 0 0,1 0 0,-1 0 0,1 1 0,-1-1-1,1 0 1,0 0 0,-1 1 0,1-1 0,-1 0 0,1 1-1,0-1 1,-1 0 0,1 1 0,0-1 0,0 1 0,-1-1 0,1 0-1,0 1 1,0-1 0,-1 1 0,1 0 0,0 0 103,-1 0 0,1 0 1,-1 0-1,1 0 1,-1-1-1,0 1 0,1 0 1,-1 0-1,0 0 0,0-1 1,0 1-1,1 0 0,-1-1 1,0 1-1,0-1 0,0 1 1,0-1-1,0 1 1,0-1-1,0 0 0,0 1 1,0-1-1,0 0 0,0 0 1,0 0-1,-2 0 0,0 1-71,0-1 0,-1 1 0,1 0 0,0 0 0,0 1 0,0-1 0,0 0 0,0 1 0,0 0 0,0 0 0,1 0 0,-1 0 0,0 0 0,1 1 0,0-1 0,-3 4 0,-36 49 845,30-38-816,-4 3 23,0 1 0,2 1 1,0 0-1,2 1 1,0 0-1,-12 41 0,7-11 34,3 0-1,1 1 1,3 0 0,-3 74-1,11-105-184,2 0 0,0 0 0,2 0-1,0 0 1,1 0 0,2-1 0,0 1-1,1-1 1,1-1 0,2 0 0,0 0-1,1 0 1,19 26 0,-1-8 4,1-2 1,2-1-1,37 32 0,-49-51-319,-1 1-1,-1 1 0,24 33 1,-36-42 555,-3 2-4525,-3-13 1556,-1-8 283,0-4-712</inkml:trace>
</inkml:ink>
</file>

<file path=ppt/ink/ink996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30.09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29 5376,'-1'0'191,"1"0"0,-1 0 1,1 0-1,0-1 0,-1 1 0,1 0 1,-1 0-1,1 0 0,-1-1 0,1 1 0,0 0 1,-1 0-1,1-1 0,-1 1 0,1 0 1,0-1-1,-1 1 0,1 0 0,0-1 1,0 1-1,-1-1 0,1 1 0,0-1 1,0 1-1,0 0 0,-1-1 0,1 1 1,0-1-1,0 1 0,0-1 0,0 1 1,0-1-1,0 1 0,0-1 0,0 1 1,0-1-1,0 1 0,0-1 0,0 1 0,0 0 1,1-1-1,-1 1 0,0-1 0,0 1 1,0-1-1,1 0 0,11-7 5277,0 5-4629,35 6 619,53 8 0,-51-4-964,58 1 0,-98-8-756,38 2-1990,-44-2 1822,-1 0 1,1 1-1,-1-1 0,1 1 0,-1 0 1,1 0-1,-1 0 0,0 0 1,0 0-1,1 0 0,-1 0 1,0 1-1,0-1 0,3 4 1,0 3-2771</inkml:trace>
</inkml:ink>
</file>

<file path=ppt/ink/ink996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30.86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0 621 7296,'0'1'179,"0"0"0,0-1 0,0 1 0,0-1 0,0 1 0,0 0 1,0-1-1,0 1 0,1-1 0,-1 1 0,0-1 0,0 1 0,0 0 0,1-1 1,-1 1-1,0-1 0,1 1 0,-1-1 0,0 1 0,1-1 0,-1 0 0,1 1 0,-1-1 1,1 1-1,-1-1 0,1 0 0,-1 1 0,1-1 0,-1 0 0,1 0 0,-1 1 0,1-1 1,-1 0-1,1 0 0,0 0 0,-1 0 0,1 0 0,-1 0 0,1 0 0,0 0 1,-1 0-1,1 0 0,-1 0 0,1 0 0,0 0 0,-1 0 0,1-1 0,-1 1 0,1 0 1,-1 0-1,1-1 0,-1 1 0,1 0 0,0-1 0,40-23 6106,-28 16-6464,33-19 813,-1-2 1,-2-2 0,48-43 0,-74 59-527,-1-2 1,0 0 0,-2 0 0,0-2-1,-1 0 1,0 0 0,-2-1 0,-1 0-1,15-41 1,-25 60-107,9-26 182,9-46 0,-17 62-118,0 1 0,-1 0-1,0-1 1,0 1 0,-1 0 0,-1 0-1,-4-19 1,3 21 12,3 1 89,12 20-177,-9-9 3,0 0 1,0 1-1,0-1 0,-1 1 1,0 0-1,0-1 1,0 1-1,-1 0 1,1 0-1,-1 0 0,0 7 1,3 56 26,-4-62-47,-7 148-21,2-103-75,3 1 1,2 0-1,2-1 1,10 53-1,-5-73 17,-5-26 86,0 1 0,0-1 0,-1 1 0,0-1 0,-1 1 0,1-1 0,-1 1 0,0-1 0,-1 7 0,1-10 11,-1 0 0,0 0 0,-1 0 0,1 0 0,0 0 0,-1-1 1,1 1-1,-1 0 0,1-1 0,-1 1 0,0-1 0,1 1 0,-1-1 1,0 0-1,0 0 0,0 0 0,0 0 0,0 0 0,0 0 0,-1 0 1,1-1-1,0 1 0,0-1 0,-1 0 0,1 0 0,0 0 0,-5 0 1,-38 1-664,34-5-3456,16 1-2272,-4 3 3179</inkml:trace>
</inkml:ink>
</file>

<file path=ppt/ink/ink996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31.3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306 1 12672,'0'23'6271,"-17"22"-8575,17-38 12928,-29 28-10624,4-8 128,-35 32-1664,14-8 128,-26 8-1280,16-13 128</inkml:trace>
</inkml:ink>
</file>

<file path=ppt/ink/ink996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32.15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74 346 3968,'8'63'15096,"-5"-49"-13429,1 1 0,12 27-1,-12-33-1553,1 0-1,0-1 0,0 1 1,0-1-1,1 0 0,0-1 0,1 1 1,0-1-1,0 0 0,0-1 0,1 0 1,0 0-1,0-1 0,12 7 1,-5-7 1,0-1 0,0-1 1,0 0-1,0-1 1,1-1-1,-1 0 0,0-1 1,1-1-1,-1 0 1,26-6-1,-25 3-35,-1-1 0,0 0-1,0-1 1,-1-1 0,0 0 0,0-1 0,-1 0-1,0-1 1,0-1 0,-1 0 0,0-1-1,20-24 1,-26 29-68,-1-1 0,0 0 1,0 0-1,-1 0 0,0-1 0,0 0 0,-1 1 0,0-1 0,0 0 1,-1-1-1,0 1 0,0 0 0,-1-1 0,0 1 0,-1-1 0,0 1 1,0-1-1,-1 1 0,0-1 0,0 1 0,-1 0 0,0-1 0,0 1 1,-1 0-1,0 0 0,-5-8 0,-1-2-40,-1 1-1,0 1 1,-1-1 0,-1 2 0,-1 0-1,0 0 1,0 1 0,-2 1-1,0 0 1,-31-20 0,28 22-27,1 2-1,-1 0 1,-1 1 0,0 1 0,0 1-1,0 0 1,-1 2 0,0 0 0,0 1-1,-36-1 1,47 4-34,0 0-1,0 1 1,0-1 0,0 2-1,0-1 1,0 1-1,0 1 1,0 0-1,1 0 1,-1 0 0,1 1-1,0 1 1,0-1-1,0 1 1,1 0 0,0 1-1,0 0 1,0 0-1,1 1 1,-8 9 0,8-6-320,1-1 0,0 1 1,0 1-1,1-1 1,1 1-1,-1 0 0,2 0 1,0 0-1,0 0 1,1 0-1,0 0 1,1 0-1,0 1 0,3 14 1,7 23-2940</inkml:trace>
</inkml:ink>
</file>

<file path=ppt/ink/ink996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32.79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 8832,'9'3'1739,"0"1"-1,-1 1 1,1-1 0,-1 2 0,0-1 0,8 8 0,-4-4-728,-4-3-763,-1 0 0,1 1 0,-1 0-1,0 1 1,7 9 0,20 24 612,-9-14-741,-2 2 0,0 0 1,-3 2-1,0 0 0,-2 1 1,-1 1-1,-2 1 0,-1 0 0,10 39 1,-12-30 45,-3 1 1,-2 0-1,-1 1 1,-3 0-1,-1-1 1,-3 1 0,-7 61-1,1-56 64,-3 0 0,-1 0-1,-21 54 1,25-83-474,-2 0 0,-1-1 0,0 0 0,-1-1 0,-1 0 0,-1 0-1,-1-1 1,0-1 0,-30 28 0,39-42-178,1 1-1,-1 0 1,0-1 0,0 0-1,0 0 1,-1-1 0,1 1-1,-1-1 1,1 0 0,-1-1-1,0 0 1,-10 2-1,-19 2-3031</inkml:trace>
</inkml:ink>
</file>

<file path=ppt/ink/ink996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5.80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20 66 5120,'-4'7'1070,"-8"22"618,8-6 5538,5-23-7156,-1 1 1,0 0-1,1 0 1,-1 0-1,1 0 1,0 0 0,-1 0-1,1-1 1,-1 1-1,1 0 1,0-1 0,0 1-1,-1 0 1,1-1-1,0 1 1,0-1-1,0 1 1,0-1 0,0 1-1,0-1 1,-1 0-1,1 0 1,0 1 0,0-1-1,0 0 1,0 0-1,0 0 1,0 0-1,0 0 1,0 0 0,0 0-1,0 0 1,0 0-1,0-1 1,0 1 0,0 0-1,1-1 1,36-8 1748,-15 4-1177,1 1 0,-1 1 0,1 1 0,0 1 0,0 1 0,28 4 0,-3-1-272,25-4-591,-1-3 1,0-3-1,0-4 1,-1-3-1,86-27 1,-116 29-1771,-1 2 0,74-7 0,-66 14-1102</inkml:trace>
</inkml:ink>
</file>

<file path=ppt/ink/ink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0.13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1 1 2688,'2'1'499,"0"1"0,0 0 1,0-1-1,0 1 0,0 0 0,-1 0 1,1 1-1,-1-1 0,1 0 0,-1 0 0,0 1 1,0-1-1,2 5 0,6 25 106,12 127 1358,0 311 0,-21-465-1939,9 602 1338,-8-587-1373,-1-14-14,0 1-1,0-1 1,1 1 0,0-1-1,0 1 1,1-1-1,-1 0 1,1 1-1,1-1 1,-1 0 0,1 0-1,7 10 1,-9-16-23,-1 0 0,1 0 0,-1 0 0,1 0 0,-1 1 1,1-2-1,-1 1 0,0 0 0,1 0 0,-1 0 0,1 0 0,-1 0 0,1 0 1,-1 0-1,1-1 0,-1 1 0,1 0 0,-1 0 0,1-1 0,-1 1 1,0 0-1,1 0 0,-1-1 0,0 1 0,1 0 0,-1-1 0,0 1 0,1-1 1,-1 1-1,0-1 0,0 1 0,1 0 0,-1-1 0,0 1 0,0-1 0,0 1 1,0-2-1,17-29-2041,-10 17 813,7-13-708,0-1 43</inkml:trace>
</inkml:ink>
</file>

<file path=ppt/ink/ink997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6.25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1 7040,'-1'1'423,"1"-1"1,0 1 0,-1-1-1,1 1 1,0-1 0,0 1 0,-1 0-1,1-1 1,0 1 0,0-1-1,0 1 1,0 0 0,0-1-1,0 1 1,0 0 0,0-1-1,0 1 1,0-1 0,0 1-1,0 0 1,0-1 0,1 1-1,-1 0 1,13 6 3438,29-8-4553,-26 0 1325,258-6 1542,-112-1-1265,-88 2-1622,108 7-1,-103 3-3256,-50-4 1003</inkml:trace>
</inkml:ink>
</file>

<file path=ppt/ink/ink997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6.86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0 9856,'3'5'624,"1"-1"1,0 0 0,0 0 0,1 0-1,-1-1 1,1 0 0,0 0 0,0 0-1,0 0 1,0-1 0,0 1 0,1-1-1,5 1 1,15 3 2812,46 6 1,10 1-2804,-13 5-327,124 49 0,-157-50-29,0 0 0,-1 2 0,-1 2 0,-1 1 1,33 29-1,40 63 20,-103-112-286,40 43 210,-42-43-213,1-1 0,-1 1 0,0 0 0,0-1 1,0 1-1,0 0 0,0 0 0,0 0 0,-1-1 1,1 1-1,0 0 0,-1 0 0,0 0 0,1 0 1,-1 0-1,0 0 0,0 0 0,0 0 0,0 0 1,-1 0-1,1 0 0,0 0 0,-1 0 0,1 0 1,-1 0-1,0 0 0,-1 3 0,-36 28 229,17-18-113,1 2-59,-1 0 40,-1-1 0,-34 19 0,-209 95 448,230-110-666,-1-3-1,0-1 0,-1-1 0,0-2 1,-1-2-1,-43 7 0,74-17-241,-1-1-1,0-1 1,1 1 0,-1-1-1,0 0 1,1-1 0,-12-4-1,16 5-287,-1 0 0,0-1-1,1 1 1,0-1 0,-1 0-1,1 0 1,0-1-1,0 1 1,-4-4 0,4-6-3134,3 0 43</inkml:trace>
</inkml:ink>
</file>

<file path=ppt/ink/ink997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7.96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34 13568,'9'-23'6783,"11"16"-6143,-15 3 10240,4 4-10752,-4 0 128,-10 7 0,5 1 0,-14 0-1024,5 0 0,-5-12-3200,-1 0 128</inkml:trace>
</inkml:ink>
</file>

<file path=ppt/ink/ink997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7.6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26 8 9728,'0'0'203,"0"-1"0,0 1 1,0 0-1,0-1 0,-1 1 0,1 0 1,0-1-1,0 1 0,0-1 1,-1 1-1,1 0 0,0-1 1,-1 1-1,1 0 0,0 0 0,0-1 1,-1 1-1,1 0 0,-1 0 1,1-1-1,0 1 0,-1 0 1,1 0-1,0 0 0,-1 0 0,1-1 1,-1 1-1,1 0 0,0 0 1,-1 0-1,1 0 0,-1 0 1,1 0-1,-1 0 0,1 0 0,0 0 1,-1 1-1,1-1 0,-1 0 1,-1 20 8387,2 6-7971,-10 322 3819,10-277-4313,0-63-77,0 32 133,1 0 1,9 48-1,-9-80-195,0 1 0,1-1-1,0 1 1,1-1 0,0 0 0,0 0-1,1 0 1,0 0 0,0-1 0,1 1 0,0-1-1,0 0 1,1-1 0,0 1 0,13 10-1,-16-15-82,0 1-1,1-1 1,-1-1-1,1 1 1,-1 0-1,1-1 1,0 0-1,-1 0 1,1 0 0,0 0-1,0 0 1,0-1-1,0 0 1,0 0-1,0 0 1,0 0-1,0-1 1,4 0-1,-2-1-413,0-1 1,0 1-1,0-1 0,0 0 0,0 0 1,-1 0-1,1-1 0,9-9 0,18-15-3458</inkml:trace>
</inkml:ink>
</file>

<file path=ppt/ink/ink997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8.82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 89 8448,'0'1'805,"1"0"1,0 1 0,0-1-1,0-1 1,-1 1-1,1 0 1,0 0 0,0 0-1,0 0 1,1-1-1,-1 1 1,0 0 0,0-1-1,0 1 1,0-1 0,1 0-1,1 1 1,13 4 2230,-4-5-4019,-2-3 1581,-2 1-342,0-1 0,-1 1 0,1-1 0,-1 0 0,13-9 0,-18 12-246,-1-1-1,0 0 1,0 0 0,0 0-1,0 0 1,0-1-1,0 1 1,-1 0-1,1 0 1,0 0 0,0-1-1,-1 1 1,1 0-1,-1-1 1,1 1-1,-1-1 1,0 1 0,0 0-1,1-1 1,-1 1-1,0-1 1,0 1-1,0-1 1,-1 1 0,1-1-1,0 1 1,0 0-1,-1-1 1,1 1-1,-1-1 1,1 1 0,-1 0-1,0 0 1,1-1-1,-1 1 1,0 0-1,0 0 1,0 0 0,-2-2-1,1 0-12,0 1 1,-1 0-1,1-1 0,-1 1 1,1 0-1,-1 0 0,0 1 0,0-1 1,0 1-1,0-1 0,0 1 0,0 0 1,0 0-1,0 0 0,0 0 1,0 1-1,-1 0 0,1-1 0,0 1 1,-1 0-1,1 0 0,0 1 1,0-1-1,-1 1 0,1 0 0,0-1 1,0 1-1,0 1 0,0-1 0,0 0 1,0 1-1,0 0 0,0-1 1,1 1-1,-1 0 0,1 0 0,-1 1 1,1-1-1,0 0 0,0 1 1,0 0-1,0-1 0,0 1 0,1 0 1,-1 0-1,-1 3 0,3-6-98,0 1 1,-1-1-1,1 1 0,0-1 0,0 1 1,-1-1-1,1 1 0,0-1 0,0 1 1,0 0-1,0-1 0,0 1 0,0-1 0,-1 1 1,1-1-1,0 1 0,1 0 0,-1-1 1,0 1-1,0-1 0,0 1 0,0-1 1,0 1-1,0-1 0,1 1 0,-1-1 1,0 1-1,1-1 0,-1 1 0,0-1 1,1 1-1,-1-1 0,0 0 0,1 1 0,-1-1 1,1 1-1,-1-1 0,1 0 0,-1 1 1,1-1-1,-1 0 0,1 0 0,-1 0 1,1 1-1,-1-1 0,2 0 0,7 5-3483</inkml:trace>
</inkml:ink>
</file>

<file path=ppt/ink/ink997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9.39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23 1 7680,'-1'7'13976,"-2"9"-8921,-7 52-5676,5-17 1407,2 0 0,3 1 1,1-1-1,3 0 0,3 0 0,24 99 1,-29-143-792,1 0 0,-1 1 0,2-1 0,-1 0 0,1 0 0,0 0-1,0-1 1,1 0 0,-1 1 0,2-2 0,-1 1 0,0 0 0,1-1 0,0 0 0,1-1 0,8 6 0,-10-8-254,1 1 1,-1-1-1,1-1 0,0 1 0,0-1 1,0 0-1,0 0 0,0-1 0,0 0 1,0 0-1,0 0 0,-1-1 0,1 0 0,0 0 1,0 0-1,0-1 0,-1 0 0,1 0 1,-1 0-1,1-1 0,-1 0 0,7-5 1,39-28-3412,-6 3-298</inkml:trace>
</inkml:ink>
</file>

<file path=ppt/ink/ink997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49.76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9 0 13952,'-8'0'6911,"8"36"-7295,0-33 12416,0 3-12032,0-3 128,0 4-128,0 2 0,3-5-256,-3-1 0,5-15-3712,-5 5 0</inkml:trace>
</inkml:ink>
</file>

<file path=ppt/ink/ink997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0.354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66 5760,'5'5'2816,"4"-10"1408,-9 5 2943,19 0-6015,5 0 128,13-4 384,-9 1 0,15-1-2304,-6 1 0,15-10 896,-9 6 0,3-5-1536,-7 5 0,-7-2-2048,-4 5 129</inkml:trace>
</inkml:ink>
</file>

<file path=ppt/ink/ink997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0.7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31 10624,'24'4'5248,"22"1"-5248,-32-5 8703,11-5-8703,-7 1 128,19-3-640,-9 3 0,15-8-768,-9 5 0,-2 7-1792,-9 0 129</inkml:trace>
</inkml:ink>
</file>

<file path=ppt/ink/ink997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1.17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34 40 10112,'-1'-6'845,"1"-17"1792,0 23-2569,0-1 1,0 1-1,0-1 0,0 1 0,1-1 0,-1 1 0,0 0 0,0-1 0,0 1 0,1-1 1,-1 1-1,0-1 0,1 1 0,-1 0 0,0-1 0,1 1 0,-1 0 0,0-1 0,1 1 1,-1 0-1,1-1 0,-1 1 0,0 0 0,1 0 0,-1 0 0,1-1 0,-1 1 0,1 0 1,-1 0-1,1 0 0,-1 0 0,1 0 0,-1 0 0,1 0 0,2 3 5763,-3 3-3328,-4 12-1651,4-18-727,0 0-49,-11 38 706,2 0 0,1 0 0,1 1 0,3 1 1,1-1-1,2 0 0,2 1 0,8 60 0,-8-95-770,0 1-1,0-1 0,1 1 1,0-1-1,0 0 1,0 0-1,1 0 0,0 0 1,0 0-1,0 0 1,0-1-1,1 1 0,0-1 1,0 0-1,0 0 0,0-1 1,1 1-1,-1-1 1,1 0-1,0 0 0,0 0 1,0-1-1,10 4 1,-7-4-217,0-1 0,0 0 0,-1 0 0,1 0 1,0-1-1,0-1 0,0 1 0,0-1 0,0 0 1,0-1-1,-1 0 0,1 0 0,-1-1 0,1 0 1,-1 0-1,0 0 0,9-7 0,32-24-3421,-4 5-364</inkml:trace>
</inkml:ink>
</file>

<file path=ppt/ink/ink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0.564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60 252 3072,'28'-3'1493,"0"-1"1,0-1-1,-1-2 1,29-10-1,-31 10-1110,-4 1-378,-1-1-1,0-1 1,20-11 0,-34 16 50,-1 0 0,0 0 1,0 0-1,0-1 1,-1 1-1,1-1 0,-1-1 1,0 1-1,0 0 1,0-1-1,-1 0 0,0 0 1,0 0-1,0 0 1,0-1-1,2-6 0,-5 10-37,1-1-1,0 1 0,-1 0 1,1-1-1,-1 1 0,0-1 1,0 1-1,0-1 0,0 1 1,-1-1-1,1 1 0,0-1 1,-1 1-1,0 0 0,1-1 1,-1 1-1,0 0 0,0 0 1,-1-1-1,-2-3 1,2 3 13,-1 1 1,0-1 0,-1 1-1,1-1 1,0 1 0,-1 0 0,1 0-1,-1 0 1,1 1 0,-1-1 0,-7-1-1,-3 0 85,1 1 0,-1 0 0,0 1 0,0 1 1,0 0-1,-19 3 0,17 1-1,1 0 0,0 1 0,0 1 0,0 1 1,0 0-1,1 0 0,1 2 0,-1 0 0,-16 15 1,22-18-68,0 1 0,1 1 0,0-1 0,0 1 0,1 1 0,0-1 0,0 1 0,1 0 0,0 0 0,1 1 0,0-1 0,0 1 0,1 0 0,0 0 0,1 0 0,0 1 0,1-1 0,0 21 0,1-20-35,0 0 0,1 0 1,0 0-1,1 0 0,1 0 1,-1-1-1,2 1 0,-1-1 1,2 1-1,-1-1 0,1 0 1,1-1-1,0 1 0,0-1 1,1 0-1,0-1 0,14 14 1,-9-13-59,0 0 1,0 0-1,0-1 1,1-1-1,1 0 1,-1-1-1,1 0 1,0-1-1,21 4 1,-25-7-379,0 0 0,0-1 1,-1 0-1,1-1 1,0 0-1,0-1 0,0 0 1,0-1-1,-1 1 1,1-2-1,-1 0 0,1 0 1,-1 0-1,16-9 1,0-2-1498</inkml:trace>
</inkml:ink>
</file>

<file path=ppt/ink/ink998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1.6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60 39 8192,'0'0'402,"0"-1"0,-1 1 0,1 0 0,-1-1 0,1 1 1,-1 0-1,1 0 0,-1 0 0,1 0 0,-1 0 0,1-1 0,-1 1 1,1 0-1,-1 0 0,1 0 0,-1 0 0,0 1 0,1-1 0,-1 0 0,1 0 1,-1 0-1,1 0 0,-1 0 0,1 1 0,-1-1 0,1 0 0,0 0 1,-1 1-1,0-1 0,1 1-263,0-1 1,-1 1 0,1-1-1,0 1 1,0-1-1,-1 0 1,1 1 0,0-1-1,0 1 1,0-1-1,0 1 1,0-1 0,-1 1-1,1 0 1,0-1-1,0 1 1,0-1-1,0 1 1,1-1 0,-1 1-1,0-1 1,0 1-1,0-1 1,0 1 0,0-1-1,1 1 1,-1-1-1,0 1 1,1-1 0,-1 0-1,0 1 1,0-1-1,1 1 1,3 5-420,-3-5 329,0 1-1,0 0 1,0 0-1,0-1 1,0 1-1,0-1 1,0 1-1,0-1 1,1 1-1,-1-1 1,0 0-1,1 0 1,-1 0-1,1 0 1,0 0-1,-1 0 1,1 0-1,0 0 1,-1 0-1,1-1 1,0 1-1,0-1 1,0 1-1,0-1 1,0 0-1,-1 0 1,1 0-1,0 0 1,0 0-1,0 0 1,0 0-1,0-1 1,0 1-1,-1-1 1,1 1-1,3-3 1,1 1 2,0-1 1,0 0-1,-1-1 1,0 1-1,1-1 1,-1 0-1,-1-1 1,8-6-1,-12 10-68,1 0 0,0 0-1,0 0 1,0 0 0,-1 0-1,1 0 1,-1-1 0,1 1-1,-1 0 1,1 0 0,-1 0-1,0-1 1,1 1 0,-1 0-1,0 0 1,0-1 0,0 1-1,0 0 1,0-3 0,-1 3-31,0 0 0,0 0 0,1-1 0,-1 1 0,0 0 0,0 0 0,0 0 0,-1 0 0,1 0 0,0 0 0,0 0 0,0 0 0,-1 1 0,1-1 0,0 0 0,-1 1 0,1-1 0,-1 1 0,1 0 0,-1-1 0,-2 1 0,-2-1-420,0 0 0,0 1-1,0 0 1,0 1 0,0-1 0,0 1 0,0 0 0,0 0 0,0 1 0,0 0-1,0 0 1,0 0 0,1 1 0,-1 0 0,1 0 0,0 0 0,-6 6-1,-24 13-2858</inkml:trace>
</inkml:ink>
</file>

<file path=ppt/ink/ink998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2.40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537 1 5632,'-38'7'11161,"-11"22"-7593,-4 1-1402,45-26-1954,0 1 1,0 0-1,0 0 0,0 0 0,1 1 0,0 1 0,0-1 0,-9 13 1,-45 62 676,57-76-850,-121 182 1241,100-153-1024,3 0 0,-25 50 0,41-71-188,0 0 0,1 0-1,1 0 1,0 1 0,0-1 0,2 1 0,0 0 0,0 0-1,1 0 1,1 17 0,3-19 30,0 0-1,0-1 0,1 1 1,0 0-1,1-1 1,0 0-1,1-1 0,0 1 1,1-1-1,12 15 1,11 9 400,44 42 1,-11-15-9,90 82-340,-148-139-308,0 0-1,0-1 1,1 1 0,-1-1-1,1 0 1,-1 0-1,1 0 1,0-1-1,0 0 1,12 2-1,-14-3-343,-1-1-1,1 0 0,0 0 1,-1 0-1,1 0 0,0-1 0,-1 0 1,1 1-1,-1-1 0,1 0 1,-1-1-1,1 1 0,-1-1 1,0 1-1,1-1 0,-1 0 0,0 0 1,0-1-1,3-2 0,10-14-3336</inkml:trace>
</inkml:ink>
</file>

<file path=ppt/ink/ink998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3.007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3 15 7552,'0'0'145,"-1"0"0,1 0 0,0-1 0,0 1 0,-1 0 1,1-1-1,0 1 0,0 0 0,0-1 0,0 1 0,0 0 0,-1-1 0,1 1 1,0-1-1,0 1 0,0 0 0,0-1 0,0 1 0,0 0 0,0-1 0,0 1 1,0-1-1,1 1 0,-1 0 0,0-1 0,0 1 0,0 0 0,0-1 0,0 1 1,1 0-1,-1-1 0,0 1 0,0 0 0,1-1 0,-1 1 0,0 0 0,0 0 1,1-1-1,-1 1 0,0 0 0,1 0 0,-1 0 0,0-1 0,1 1 1,-1 0-1,1 0 109,0 0 0,0 0 0,0 0 1,0 0-1,0 0 0,0 0 1,0 0-1,0 0 0,-1 1 0,1-1 1,0 0-1,0 1 0,0-1 0,0 0 1,-1 1-1,1-1 0,0 1 0,0-1 1,-1 1-1,1 0 0,0-1 1,-1 1-1,2 1 0,173 182 4489,-90-99-3705,-71-70-941,-1 0 1,-1 1-1,0 1 0,-1 0 0,-1 0 0,-1 1 0,0 0 1,9 29-1,-9-25-89,-2 0-1,-1 0 1,-1 1 0,0 0 0,-2 0-1,-1 0 1,-1 0 0,0 0 0,-2 0-1,-1 1 1,-1-1 0,0 0 0,-2-1-1,-1 1 1,-1-1 0,0 0 0,-2 0-1,-1-1 1,0-1 0,-1 1 0,-16 20 0,-14-1-1856,11-20-2982,16-16 1374</inkml:trace>
</inkml:ink>
</file>

<file path=ppt/ink/ink998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3.77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0 145 3840,'9'-26'8428,"22"-10"-4553,-13 17-3656,-11 12 442,1 0 1,0 1-1,0 0 0,1 1 1,-1 0-1,1 0 0,0 0 1,1 2-1,-1-1 0,1 1 1,0 0-1,10-1 0,-14 4-599,0 0-1,1 0 1,-1 1-1,1 0 1,-1 0-1,0 0 1,0 1-1,0 0 1,0 0-1,0 0 0,0 1 1,7 4-1,-11-5-56,1 1 0,-1-1 0,0 0-1,1 1 1,-1 0 0,0-1 0,-1 1-1,1 0 1,0 0 0,-1 0-1,0 0 1,1 1 0,-1-1 0,0 0-1,-1 0 1,1 1 0,-1-1-1,1 1 1,-1-1 0,0 0 0,0 1-1,-1-1 1,1 0 0,-1 4 0,-3 10 37,-1-1 1,0-1 0,-1 1-1,0-1 1,-1 0 0,-1 0-1,0-1 1,-1 0 0,-1 0-1,0-1 1,-1-1 0,-1 1-1,1-2 1,-27 20 0,35-29-31,0 0 0,0 0 0,0-1 0,0 0 0,0 0 0,0 1 0,-1-2 0,1 1 0,0 0 1,0-1-1,-1 1 0,1-1 0,0 0 0,-1 0 0,1-1 0,-5 0 0,7 1-12,0-1 1,-1 0-1,1 0 0,0 1 0,-1-1 0,1 0 1,0 0-1,0 0 0,0 0 0,0-1 0,0 1 1,0 0-1,0 0 0,1 0 0,-1-1 0,0 1 1,1-1-1,-1 1 0,1 0 0,-1-1 0,1 1 1,0-1-1,-1 1 0,1-1 0,0 1 0,0-1 1,0 1-1,0-1 0,1 1 0,-1-1 0,0 1 1,0-1-1,1 1 0,-1 0 0,1-1 0,0 1 1,1-3-1,18-28-26,-4 20 227,-16 12-191,1-1 0,-1 1 1,1 0-1,-1 0 0,1 0 0,-1 0 0,1 0 1,-1 0-1,1 0 0,-1 0 0,1 0 0,-1 0 1,1 0-1,-1 1 0,0-1 0,1 0 1,-1 0-1,1 0 0,-1 1 0,1-1 0,-1 0 1,0 0-1,1 1 0,-1-1 0,0 0 0,1 1 1,-1-1-1,0 0 0,1 1 0,-1-1 0,0 0 1,1 2-1,16 33 263,-14-26-192,0-1 0,1 0 0,0 0 0,1-1 0,0 1 0,0-1 0,1 0 0,11 12 0,-12-14-122,0-1-1,0 1 0,0-1 0,1 0 1,-1-1-1,1 1 0,0-1 0,0 0 0,0-1 1,0 1-1,1-1 0,-1-1 0,1 1 1,-1-1-1,1 0 0,-1 0 0,1-1 0,0 0 1,-1 0-1,1-1 0,0 1 0,-1-2 1,8-1-1,47-23-2987,-2-3-449</inkml:trace>
</inkml:ink>
</file>

<file path=ppt/ink/ink998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4.496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4 39 7680,'0'-3'3840,"-4"6"-1920,4-3 3967,4 6-5503,1-6 0,18 0 384,-3 0 0,32-9-1024,-10 2 128,24-6 512,-14 6 0,8 4-1024,-8-3 0,-10 6-2048,-4 0 129,-24 13-257,-5-1 128</inkml:trace>
</inkml:ink>
</file>

<file path=ppt/ink/ink998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4.91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39 8832,'0'0'4352,"15"-7"-4352,-15 7 8959,12 0-8447,-1 0 0,17 4-128,-5-1 128,24-3-768,-14 0 0,24-7-768,-16-2 128,7-5-2176,-11 5 129</inkml:trace>
</inkml:ink>
</file>

<file path=ppt/ink/ink998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5.51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 24 4352,'14'-14'2176,"5"8"1536,-15 6 768,30-3-3456,-6 3-1,13 3 1,-2 3 0,13-3-2432,-6 1 129,2-4-513,-11 0 0</inkml:trace>
</inkml:ink>
</file>

<file path=ppt/ink/ink998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6.31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0 552 8320,'21'-26'3000,"-14"16"-1631,1 0 1,0 0-1,1 1 1,0 1-1,1-1 1,14-9-1,-16 13-1109,30-20 101,-1-2 1,-1-1 0,63-66 0,-91 83-327,0 0 1,0-1 0,-2 0-1,1 0 1,-1 0 0,-1-1-1,6-19 1,-9 23-22,0 0-1,0-1 1,0 1-1,-2-1 1,1 1-1,-1 0 1,0-1-1,-1 1 1,0-1 0,0 1-1,-6-17 1,7 24 5,0 0 0,-1 0 0,0 1 0,1-1 0,-1 0 0,0 0 0,0 1 0,0-1 0,0 1 0,0-1 0,0 1 0,0-1 0,0 1 0,-1 0 1,1-1-1,-3-1 0,3 3-2,1 1 1,-1-1 0,0 0 0,1 0 0,-1 0 0,0 0 0,1 1-1,-1-1 1,1 0 0,-1 1 0,1-1 0,-1 1 0,1-1-1,-1 0 1,1 1 0,-1-1 0,1 1 0,-1-1 0,1 1 0,0-1-1,-1 1 1,1 0 0,0-1 0,-1 1 0,1-1 0,0 1 0,0 0-1,-1 1 1,-1 6 94,-1 1 1,1-1-1,1 1 0,-1 0 0,1 10 0,3 31 113,2 0 0,2-1 0,17 70 0,53 135-79,-75-253-146,3 11-11,0 0 1,-1 0-1,-1 1 0,3 19 1,-5-30 3,0 0 1,0 0-1,0-1 1,0 1-1,0 0 1,0 0-1,0 0 1,-1 0-1,1 0 1,-1 0-1,1 0 1,-1 0 0,0 0-1,0-1 1,1 1-1,-2 0 1,1-1-1,0 1 1,0 0-1,0-1 1,-1 0-1,1 1 1,-1-1-1,1 0 1,-1 1 0,1-1-1,-1 0 1,0 0-1,1 0 1,-1-1-1,0 1 1,0 0-1,0-1 1,0 1-1,0-1 1,0 0-1,-3 1 1,-12-1-81,-1-1 0,1 0 1,0-2-1,1 0 0,-30-9 0,-37-6-267,58 14 290,-62-5 278,87 9-199,0 0 1,0 0 0,0 0-1,0 0 1,0 1-1,0-1 1,0 0 0,0 0-1,0 0 1,0 0 0,0 0-1,0 0 1,0 0 0,0 1-1,0-1 1,0 0 0,0 0-1,0 0 1,0 0 0,0 0-1,0 0 1,0 0-1,0 0 1,0 0 0,0 1-1,-1-1 1,1 0 0,0 0-1,0 0 1,0 0 0,0 0-1,0 0 1,0 0 0,0 0-1,0 0 1,0 0 0,-1 0-1,1 0 1,23 5 675,301-5 2947,-140-5-6785,-140 10-3125,-34-4 2539</inkml:trace>
</inkml:ink>
</file>

<file path=ppt/ink/ink998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08:57.19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12 7424,'1'-1'604,"1"0"1,-1 0-1,0 0 1,1 0-1,0 0 1,-1 0-1,1 0 1,-1 0-1,1 1 1,0-1 0,-1 1-1,1-1 1,0 1-1,0 0 1,-1-1-1,1 1 1,2 0-1,32 10 3069,-23-3-3521,0 1 0,0 0 0,12 11 0,-21-16 195,13 10-231,16 11 448,0 2 0,-2 1-1,-1 1 1,-1 2 0,45 60-1,-34-24-200,-4 2 0,30 77-1,39 151 193,-88-239-286,-3 1-1,-3 1 1,-2 0 0,1 62 0,-10-89-148,-1 0 1,-1-1 0,-2 1-1,-1-1 1,-1 0-1,-2 0 1,-1-1 0,-1 0-1,-23 45 1,17-45-286,-2-1 1,-1-1-1,-1-1 1,-1 0-1,-46 44 0,-7-6-1254,21-26-4395,38-28 2335</inkml:trace>
</inkml:ink>
</file>

<file path=ppt/ink/ink998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0.10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0 370 8320,'1'1'219,"0"1"1,-1-1 0,1 0 0,0 0-1,-1 0 1,1-1 0,0 1-1,0 0 1,0 0 0,0 0-1,0 0 1,0-1 0,0 1 0,0 0-1,0-1 1,0 1 0,0-1-1,0 0 1,1 1 0,-1-1-1,0 0 1,0 1 0,0-1 0,1 0-1,-1 0 1,2 0 0,47-6 5386,-20 1-4814,2-3-461,0-1 0,0-2 0,-1 0 0,42-24 0,11-2 403,-67 31-511,1-1 0,-1-1 0,0 0 0,-1-1 0,0-1 0,0 0 0,-1-1 0,0-1 1,-1 0-1,20-23 0,-32 32-190,0 1 0,-1-1 0,1 1 0,-1-1 0,0 0 0,1 0 0,-1 1 1,-1-1-1,1 0 0,0 0 0,-1 0 0,1 0 0,-1 0 0,0 0 0,0 0 0,0 0 1,0 0-1,-1 0 0,1 0 0,-1 0 0,0 0 0,1 0 0,-2 0 0,1 0 1,0 0-1,0 1 0,-1-1 0,-2-3 0,0 2 1,1-1 0,-1 1 0,-1 1-1,1-1 1,0 0 0,-1 1 0,0 0 0,0 0 0,0 1 0,0-1-1,0 1 1,0 0 0,0 0 0,-1 1 0,1 0 0,-9-1 0,-6 0 81,1 2 0,-1 0 0,0 1 0,1 2 0,-1 0 1,1 0-1,0 2 0,0 0 0,-31 14 0,41-14-50,0 0 0,1 1 0,0 0 0,0 0-1,0 1 1,1 0 0,0 0 0,0 1 0,0-1-1,1 2 1,1-1 0,-1 1 0,-6 14-1,4-4 38,0 1-1,2 0 0,0 0 1,1 1-1,-3 26 0,7-38-78,0 0 0,1-1 1,0 1-1,0 0 0,1-1 0,0 1 0,1-1 1,0 1-1,0-1 0,1 1 0,0-1 0,0 0 1,1 0-1,8 12 0,-5-10 20,1 0-1,0 0 1,1-1 0,0 0-1,1-1 1,-1 0 0,2-1-1,-1 0 1,16 8-1,-6-5-328,1-1-1,-1-1 0,1-1 0,0-1 1,1-1-1,0 0 0,0-2 0,0-1 1,0 0-1,0-2 0,31-3 1,-30 0-943,0-1 0,-1-1 0,1-1 0,26-12 1,10-9-2506</inkml:trace>
</inkml:ink>
</file>

<file path=ppt/ink/ink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09T13:16:31.265"/>
    </inkml:context>
    <inkml:brush xml:id="br0">
      <inkml:brushProperty name="width" value="0.025" units="cm"/>
      <inkml:brushProperty name="height" value="0.025" units="cm"/>
    </inkml:brush>
  </inkml:definitions>
  <inkml:trace contextRef="#ctx0" brushRef="#br0">5 121 3968,'-5'24'5880,"8"26"-4566,-1-18-572,-2-23-648,1 1 0,0 0 0,1 0 0,1 0 0,-1-1 0,6 12 1,7 33 1166,-14-41-899,-6-10 124,4-4-464,1 0 1,-1 0 0,0 0 0,0 0 0,0 0-1,1 1 1,-1-1 0,1 0 0,-1-1 0,0 1-1,1 0 1,0 0 0,-1 0 0,1 0 0,0 0 0,-1 0-1,1-3 1,-4-23 63,0 0-1,2-50 0,2 68-91,1 0-1,0 0 0,1 1 1,0-1-1,1 0 1,0 1-1,0-1 1,0 1-1,1 0 1,1 0-1,-1 0 0,10-10 1,-7 9 9,1 0 0,0 1 0,1 0 1,0 0-1,0 1 0,1 0 0,0 1 0,0 0 0,0 0 1,1 1-1,0 1 0,0 0 0,0 0 0,0 1 0,12-1 1,0 1 43,0 1 1,0 1-1,0 2 1,-1 0 0,1 1-1,41 10 1,-49-9 21,0 0 1,0 1-1,0 1 0,0 0 1,-1 1-1,0 1 0,0 0 1,-1 1-1,0 0 0,0 1 0,-1 0 1,0 2-1,-1-1 0,0 1 1,0 0-1,-1 1 0,-1 1 1,0-1-1,13 27 0,-14-24-40,-3-6 33,0 0 0,-1 0 0,0 1 0,3 11 0,-7-19-73,1-1-1,-1 1 0,1 0 1,-1 0-1,0 0 0,0 0 1,0 0-1,0-1 0,0 1 1,0 0-1,-1 0 0,1 0 0,-1 0 1,1 0-1,-1-1 0,0 1 1,1 0-1,-1-1 0,0 1 1,0 0-1,0-1 0,0 1 1,-1-1-1,1 1 0,0-1 1,-1 0-1,1 0 0,-3 2 0,3-3-156,-1 1 0,1-1 0,0 0 0,-1 1-1,1-1 1,-1 0 0,1 0 0,0 0-1,-1 0 1,1 0 0,-1-1 0,1 1 0,-1 0-1,1-1 1,0 1 0,-1-1 0,1 1-1,0-1 1,0 0 0,-1 1 0,1-1 0,0 0-1,0 0 1,0 0 0,0 0 0,0 0-1,0 0 1,0 0 0,0 0 0,0 0 0,1-1-1,-1 1 1,0 0 0,0-2 0,-12-15-2008</inkml:trace>
</inkml:ink>
</file>

<file path=ppt/ink/ink9990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0.70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13 5504,'3'-12'3874,"-3"25"1682,-2 13-1125,1-15-5365,-6 53 1631,4 1 0,7 105 0,29 119 981,-14-150-1479,63 262 68,-13-87-2966,-68-309 2306,0 0-1,-1 1 0,1-1 1,-1 1-1,-1-1 0,1 0 1,-1 1-1,1-1 0,-2 0 1,-1 6-1,-1 10-2315</inkml:trace>
</inkml:ink>
</file>

<file path=ppt/ink/ink999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1.11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10 198 7296,'-2'-4'554,"1"0"0,-1 0 0,1 0 0,0-1 0,0 1 0,0-1 0,1-8 0,0 11-360,0 0 0,1 0 1,0 0-1,-1 0 1,1 0-1,0 0 0,0 0 1,0 0-1,0 0 1,1 0-1,-1 0 0,0 1 1,1-1-1,-1 1 1,1-1-1,0 1 0,-1-1 1,1 1-1,3-1 1,21-15 320,1 2 0,0 1 1,2 1-1,-1 1 0,1 2 1,1 1-1,0 1 0,0 1 1,34-2-1,-37 6-239,0 2 0,-1 0 1,1 2-1,0 1 0,0 1 0,-1 1 0,1 2 1,-1 0-1,0 2 0,46 20 0,-63-23-191,-1-1 0,0 1 1,0 1-1,0 0 0,0 0 0,-1 0 0,0 1 0,-1 0 0,1 1 0,-1-1 0,9 16 0,-13-17-55,1-1 0,-1 0-1,0 1 1,0 0-1,0 0 1,-1-1 0,0 1-1,0 0 1,0 0-1,-1 0 1,0 0 0,0 0-1,-1 0 1,0 0-1,0 0 1,0 0 0,0 0-1,-1-1 1,0 1-1,-5 9 1,-4 3 39,0-1 1,-2 0-1,0-1 0,-1-1 1,0 0-1,-1-1 0,-30 22 1,35-30-36,0-1 0,0 0 0,0 0 0,0-1 0,-1 0 1,0-1-1,0-1 0,0 1 0,0-2 0,-16 1 0,-4-1 12,0-2-1,-42-6 1,59 5-124,0-1 1,0 0 0,0-1 0,0 0 0,1-1 0,0-1 0,-20-11 0,16 6-1339,-1-2 0,-18-16 1,32 25-471,6 5 41,2 0 200,2 0-1576</inkml:trace>
</inkml:ink>
</file>

<file path=ppt/ink/ink999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1.608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53 377 6912,'6'1'838,"-1"1"1,0 0-1,1 0 1,-1 0-1,0 1 1,0 0-1,0 0 0,0 0 1,-1 0-1,1 1 1,7 8-1,-5-6 108,11 11-201,0 0-1,29 38 1,-40-45-497,0 1 1,0-1 0,-1 1 0,0 0 0,-1 1 0,0-1-1,6 24 1,-9 0 603,-2-33-803,0-1-1,0 1 1,0-1 0,-1 0-1,1 1 1,0-1-1,-1 1 1,1-1-1,-1 0 1,0 1-1,1-1 1,-1 0-1,0 0 1,0 0-1,0 1 1,0-1 0,0 0-1,0 0 1,0 0-1,0-1 1,-1 2-1,0-2-20,0 0 0,1 1-1,-1-2 1,0 1 0,1 0 0,-1 0-1,1 0 1,-1-1 0,0 1-1,1-1 1,-1 1 0,1-1 0,-1 0-1,1 0 1,0 0 0,-1 1 0,1-1-1,0 0 1,-2-2 0,-3-1 57,-5-3-35,1-1 0,-1 0 0,2-1 0,-1 0 0,1 0 0,1-1 0,-1 0 0,-10-18 0,-3-9 44,-19-43 0,41 79-92,-10-20 26,1-1 0,1 0 0,1-1-1,1 1 1,1-1 0,-2-28 0,6 36-1,0 1 0,1-1 0,1 0-1,0 1 1,1-1 0,1 1 0,0-1 0,1 1 0,0 0 0,11-21 0,-11 28-11,0 1 0,0 0 0,0 0 0,1 0 0,0 0 0,0 1 0,1 0 0,0 0 0,-1 1 0,2-1 0,-1 1 0,0 0 0,1 1 0,0 0 0,0 0 0,0 0 0,0 1 0,0 0 0,0 0 0,1 1 0,-1 0 0,0 0 0,9 1 0,37 7-741,-1 2-1,93 29 1,-115-25-2156,-8-3-2131,-13-6 1791</inkml:trace>
</inkml:ink>
</file>

<file path=ppt/ink/ink999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2.109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86 380 6656,'1'2'596,"0"-1"0,0 0 1,0 1-1,0-1 0,0 0 0,0 0 1,1 0-1,-1 0 0,0 0 1,1 0-1,-1-1 0,0 1 0,1 0 1,-1-1-1,3 1 0,21 16 3026,-18-9-3352,0 0 0,0 0 1,0-1-1,1 0 0,0-1 0,0 0 1,1 0-1,0 0 0,0-1 0,0-1 0,1 1 1,-1-2-1,1 1 0,0-1 0,0-1 1,0 0-1,1 0 0,-1-1 0,0 0 0,1-1 1,-1 0-1,1-1 0,18-3 0,-6-4-147,0-1 0,0-2-1,-1 0 1,0-1 0,-1-1-1,-1-1 1,0-1-1,-1-1 1,0 0 0,-1-2-1,23-29 1,-34 39-109,-1-1-1,0 0 1,0 0-1,-1 0 1,0-1 0,-1 1-1,0-1 1,-1 0-1,0-1 1,2-12-1,-3 17-8,-2 1-1,1-1 0,-1 0 0,1 0 1,-2 0-1,1 1 0,-1-1 0,1 0 0,-2 0 1,1 1-1,-1-1 0,0 1 0,0-1 0,0 1 1,-1 0-1,1 0 0,-1 0 0,-1 0 0,1 0 1,-1 1-1,1-1 0,-1 1 0,-1 0 1,1 0-1,-7-4 0,0 1 5,0 0-1,0 1 1,-1 0 0,0 0-1,0 2 1,-1-1 0,1 2-1,-1-1 1,0 2 0,0 0-1,-15-1 1,-5 3 9,0 1 1,0 1 0,0 2-1,0 2 1,1 1 0,-1 1-1,-38 16 1,55-18-179,0 2 0,1 0 0,0 0 0,1 2 0,0 0 0,-19 16 0,28-21 30,0 1 0,0-1 1,0 0-1,1 1 0,0 0 0,0 0 0,0 1 0,1-1 0,0 1 0,0-1 0,0 1 1,1 0-1,0 0 0,1 0 0,0 0 0,-1 13 0,2-17-56,0 0 1,0 0-1,0 0 0,0 0 0,1 0 0,-1 0 1,1-1-1,0 1 0,0 0 0,0 0 0,0 0 1,0-1-1,0 1 0,1-1 0,0 1 0,-1-1 1,1 0-1,0 1 0,0-1 0,0 0 0,0 0 1,1 0-1,-1-1 0,0 1 0,1 0 0,0-1 1,-1 0-1,1 1 0,0-1 0,3 1 0,38 18-3397</inkml:trace>
</inkml:ink>
</file>

<file path=ppt/ink/ink9994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2.79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22 241 7808,'-1'1'251,"-1"-1"1,1 1-1,0-1 0,0 1 1,0-1-1,0 1 1,0 0-1,0-1 0,0 1 1,1 0-1,-1 0 1,0 0-1,0 0 0,1 0 1,-1 0-1,0 0 1,1 0-1,-1 0 0,1 0 1,-1 0-1,1 0 1,0 0-1,-1 0 0,1 1 1,0-1-1,0 0 1,0 0-1,0 0 0,0 0 1,0 1-1,0-1 1,0 0-1,1 2 0,5 48 3553,-4-42-3691,1 1 0,0-1 0,1 1 0,0-1 0,1 0 0,0-1 0,0 1-1,0-1 1,1 0 0,1 0 0,-1-1 0,1 0 0,0 0 0,1 0 0,0-1 0,0-1-1,0 1 1,1-1 0,-1 0 0,1-1 0,1 0 0,-1 0 0,18 3 0,1 0 76,0-2 0,0-1-1,0-1 1,1-2 0,-1-1 0,43-4 0,-51 1-125,-1-1 0,1 0-1,-1-2 1,0 0 0,-1-1-1,1-1 1,-1 0 0,-1-2-1,20-12 1,-27 14-38,-1 0 0,0 0 0,0 0-1,0-1 1,-1-1 0,0 0 0,-1 0 0,0 0-1,-1-1 1,0 0 0,0 0 0,-1 0 0,-1-1-1,6-21 1,-9 27-24,0-1-1,-1 1 0,1 0 1,-1 0-1,0 0 0,-1 0 1,1-1-1,-1 1 0,0 0 1,-1 0-1,0 0 0,0 0 1,0 1-1,0-1 0,-1 0 1,0 1-1,0 0 0,-1-1 1,1 1-1,-1 1 0,0-1 1,-1 0-1,-5-4 0,-6-4-6,-1 1 0,0 0-1,0 1 1,-1 1 0,-27-11-1,24 13-7,0 0 0,0 1-1,-1 1 1,1 1 0,-1 2-1,-1 0 1,-37-1 0,45 4-63,-1 0 0,0 0 1,0 2-1,1 0 0,-1 1 1,1 0-1,-1 1 0,1 1 1,0 0-1,1 2 1,-1-1-1,1 2 0,1-1 1,-1 2-1,2 0 0,-1 1 1,1 0-1,0 1 1,1 0-1,1 0 0,-15 20 1,21-26-125,1 1 1,-1-1 0,1 1-1,0-1 1,0 1 0,1 0-1,0 0 1,0 0-1,0 1 1,1-1 0,0 0-1,0 1 1,0-1 0,1 0-1,0 1 1,0-1 0,1 1-1,0-1 1,0 0 0,0 1-1,1-1 1,0 0 0,0 0-1,0 0 1,1 0 0,0-1-1,0 1 1,6 7-1,-2-6-316,1 0-1,0 0 1,0-1-1,9 6 1,-11-7 155,44 31-2711</inkml:trace>
</inkml:ink>
</file>

<file path=ppt/ink/ink9995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3.212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25 1 9600,'-5'13'1739,"1"0"1,0 0 0,1 1-1,0-1 1,0 25-1,0 74 3484,3-87-5908,9 171 1281,-2-111-680,-4-28 239,19 194 998,-15-203-1411,2-1 1,2 0-1,21 57 1,-20-82-707,-12-22 900,0 0-1,0 0 0,0 1 0,1-1 0,-1 0 1,0 0-1,0 0 0,0 0 0,1 0 0,-1 1 1,0-1-1,0 0 0,0 0 0,1 0 0,-1 0 1,0 0-1,0 0 0,1 0 0,-1 0 0,0 0 1,0 0-1,1 0 0,-1 0 0,0 0 0,0 0 1,1 0-1,-1 0 0,0 0 0,0 0 0,0 0 1,1 0-1,-1-1 0,0 1 0,0 0 0,0 0 1,1 0-1,-1 0 0,0 0 0,0-1 0,0 1 1,0 0-1,1 0 0,0-3-665,0-1 1,1 1-1,-1 0 0,-1 0 1,1 0-1,0-1 0,-1 1 1,0 0-1,0 0 1,0-4-1,0-8-2491</inkml:trace>
</inkml:ink>
</file>

<file path=ppt/ink/ink9996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3.55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135 294 10752,'1'5'647,"0"1"1,0 0 0,1-1 0,0 1-1,0-1 1,1 0 0,-1 1 0,1-1 0,0 0-1,1-1 1,-1 1 0,1-1 0,0 1-1,0-1 1,0 0 0,1 0 0,-1-1-1,7 4 1,47 29 2793,-2-14-4598,-43-18 1217,0-1 0,1 0-1,-1-1 1,1-1 0,-1 0 0,1-1-1,0 0 1,-1-1 0,1 0 0,-1-2-1,1 1 1,-1-2 0,0 1-1,14-8 1,-8 3 39,-1-1 1,-1-1-1,1 0 0,-2-1 0,1-1 0,20-21 0,-32 29-84,-1 0 0,0 0 1,0 0-1,0-1 0,-1 1 0,1-1 0,-1 0 0,0 0 0,-1-1 0,1 1 0,-1 0 0,0-1 0,0 0 0,-1 1 0,0-1 0,0 0 0,0 0 0,-1 1 0,1-1 0,-2 0 0,1 0 0,0 0 1,-1 0-1,0 1 0,-1-1 0,1 0 0,-1 1 0,-3-7 0,-3-1-22,-1 0 1,-1 0-1,0 1 1,0 1-1,-2-1 0,1 2 1,-1 0-1,-1 0 1,1 1-1,-2 1 1,1 0-1,-26-10 1,22 11 3,0 0 1,-1 2 0,0 0-1,0 1 1,0 1 0,0 1 0,-1 0-1,-34 2 1,44 0 1,-16 0-11,0 1 0,0 2 1,0 0-1,-41 11 0,54-10-56,1 0 0,0 1 0,-1 0 0,2 0 0,-1 1 0,1 1 0,-1-1 0,2 2 0,-1-1 0,1 2 0,-9 9 1,15-15-27,1-1 1,0 0-1,0 1 1,-1 0 0,1-1-1,1 1 1,-1 0-1,0 0 1,1 0-1,0 0 1,-1 0 0,1 0-1,0 1 1,1-1-1,-1 0 1,0 0 0,1 1-1,0-1 1,0 0-1,0 1 1,0-1 0,1 0-1,-1 1 1,1-1-1,0 0 1,-1 1 0,2-1-1,-1 0 1,0 0-1,1 0 1,-1 0 0,1 0-1,0 0 1,0-1-1,0 1 1,5 4 0,8 4-754,0-1 0,1-1 0,0 0 0,0-1 0,1-1 0,0 0 0,0-1 0,1-1 0,22 3 1,38 4-2482</inkml:trace>
</inkml:ink>
</file>

<file path=ppt/ink/ink9997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3.983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10 1 9728,'0'91'11254,"-1"1"-5701,-6 267-5490,5-268 2095,3 157-1387,2-192-580,3-1 0,19 86 0,-23-133-277,0 0-1,1 0 0,0 0 0,1-1 0,-1 1 0,1-1 0,1 0 0,0-1 0,0 1 0,0-1 0,1 0 1,-1 0-1,1 0 0,1-1 0,-1 0 0,1 0 0,8 4 0,-11-7-180,1 0 0,0 0-1,-1 0 1,1-1 0,0 0 0,0 0-1,0 0 1,0-1 0,0 1-1,0-1 1,10-1 0,-9 0-303,-1-1 0,1 1 0,-1-1 0,0 0 0,0 0 0,0 0 0,0-1 0,0 0 0,-1 0 0,1 0 0,-1 0 0,6-7 0,11-13-2885</inkml:trace>
</inkml:ink>
</file>

<file path=ppt/ink/ink9998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4.331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0 13 7808,'0'-13'3840,"52"26"-1920,-38-13 5887,37 3-7551,-8-3 0,32 9 0,-18-2 0,42 0-640,-24-1 128,-18-3-1024,-11 1 128,-9-4-1536,-8 0 1</inkml:trace>
</inkml:ink>
</file>

<file path=ppt/ink/ink9999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7-11T13:10:14.685"/>
    </inkml:context>
    <inkml:brush xml:id="br0">
      <inkml:brushProperty name="width" value="0.025" units="cm"/>
      <inkml:brushProperty name="height" value="0.025" units="cm"/>
      <inkml:brushProperty name="color" value="#E71224"/>
    </inkml:brush>
  </inkml:definitions>
  <inkml:trace contextRef="#ctx0" brushRef="#br0">11 1 8704,'-8'5'9264,"6"10"-4992,4 30-3426,1-14 281,7 236 537,22-6 42,-25-173-1509,14 106 131,-17-173-339,1 0 0,1 0 0,0 0 0,2-1 0,0 0 0,21 35 0,-23-47-266,0 0-1,0 0 1,1-1 0,-1 0 0,2 0-1,-1-1 1,1 0 0,0-1-1,0 1 1,11 4 0,-17-9 102,0-1 1,0 1-1,1 0 0,-1-1 1,0 0-1,1 0 1,-1 1-1,0-1 1,1-1-1,-1 1 1,0 0-1,1 0 1,-1-1-1,0 0 1,0 1-1,1-1 1,-1 0-1,0 0 1,0 0-1,0 0 1,0-1-1,0 1 0,2-2 1,6-3-757,25-12-2546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ntestazion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t-IT"/>
          </a:p>
        </p:txBody>
      </p:sp>
      <p:sp>
        <p:nvSpPr>
          <p:cNvPr id="3" name="Segnaposto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529E9F6-4317-458D-8A8B-A8A56513CD77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4" name="Segnaposto immagine diapositiva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it-IT"/>
          </a:p>
        </p:txBody>
      </p:sp>
      <p:sp>
        <p:nvSpPr>
          <p:cNvPr id="5" name="Segnaposto note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FD73797-F339-465D-A51F-DFFA9BC7A20A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5522509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immagin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egnaposto note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it-IT" dirty="0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FD73797-F339-465D-A51F-DFFA9BC7A20A}" type="slidenum">
              <a:rPr lang="it-IT" smtClean="0"/>
              <a:t>13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5504209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0761FA2A-D964-4B1C-AB7D-60B5A6E5076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ottotitolo 2">
            <a:extLst>
              <a:ext uri="{FF2B5EF4-FFF2-40B4-BE49-F238E27FC236}">
                <a16:creationId xmlns:a16="http://schemas.microsoft.com/office/drawing/2014/main" id="{F5BFB7CF-2E75-42F4-823D-70E640B6E2B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CB8F7E70-A563-4134-A526-AD8A6586733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48ABFF1F-3427-4911-864E-9C6EE8B1BF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14440793-C2C3-4DDC-9EBF-25ABD76116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39258051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619D3ACE-558D-4770-A3E0-31A5CBE4CF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>
            <a:extLst>
              <a:ext uri="{FF2B5EF4-FFF2-40B4-BE49-F238E27FC236}">
                <a16:creationId xmlns:a16="http://schemas.microsoft.com/office/drawing/2014/main" id="{C19F1A18-13BC-444A-8C9D-C106AA4FA60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FE1D6AD5-A058-419C-A21B-4FA5498BCF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4BC90384-AC73-4351-A069-70FB7F9C6D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41656211-AC1A-49AA-9194-CC5BFF4C76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1950621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>
            <a:extLst>
              <a:ext uri="{FF2B5EF4-FFF2-40B4-BE49-F238E27FC236}">
                <a16:creationId xmlns:a16="http://schemas.microsoft.com/office/drawing/2014/main" id="{726BCEE8-4C35-45B6-9A28-685FAA90DC2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verticale 2">
            <a:extLst>
              <a:ext uri="{FF2B5EF4-FFF2-40B4-BE49-F238E27FC236}">
                <a16:creationId xmlns:a16="http://schemas.microsoft.com/office/drawing/2014/main" id="{9B47F4D1-1FF6-4E08-9DCF-D82D9742AD5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0FB1FEAE-53B0-4D8C-B850-1934EF0C7C8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47C4ACBF-5F93-4576-B92E-03D94C42F0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147B6DA5-B358-4ED0-BD49-EF0BB613E8E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9257629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214BE1E1-D931-48E5-8EDC-578DEAA677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1DCCC8CF-8355-4254-9582-200F8FBF59F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AA90B147-4CFB-4D5E-AF4C-670FFCD91C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1F316F42-26B0-4E1A-935C-6339F4B32F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83DCA56C-3E6A-41E6-8A7C-800E53D13D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0653757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97881799-8ABE-4760-A020-FFA8DB4DD8A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92580B5A-700E-4F88-AA04-4971F1E135A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552001DE-91CF-485E-B940-8D3796BBD2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C4FDC91A-55B6-4958-AFDE-5F5CA1EA15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49513205-A0AD-4B93-8FD6-2CF4AD23BA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6559390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2A69E48C-77CA-4979-BF74-904CB522B42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74F678ED-4DB9-43A0-BC86-5C6E7AB1E79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406FD1B4-F2BF-4D69-B2C5-B782341D717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3DC76DF0-9628-4992-8FE8-2A5C28E7A4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7A78C741-588B-4676-9596-D0FCE492DD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1749EA6A-F4F7-4813-8D83-71251E97FC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32994685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A201C810-A24A-48A0-A6DD-2C07CFA770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F649FD7C-AA45-4CFF-862D-2D928BB9A6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4" name="Segnaposto contenuto 3">
            <a:extLst>
              <a:ext uri="{FF2B5EF4-FFF2-40B4-BE49-F238E27FC236}">
                <a16:creationId xmlns:a16="http://schemas.microsoft.com/office/drawing/2014/main" id="{24EAA43F-A823-4B17-8E0E-8DD2E74E464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>
            <a:extLst>
              <a:ext uri="{FF2B5EF4-FFF2-40B4-BE49-F238E27FC236}">
                <a16:creationId xmlns:a16="http://schemas.microsoft.com/office/drawing/2014/main" id="{E6C62FA8-DAF2-4E81-ADCD-3A692D5D752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6" name="Segnaposto contenuto 5">
            <a:extLst>
              <a:ext uri="{FF2B5EF4-FFF2-40B4-BE49-F238E27FC236}">
                <a16:creationId xmlns:a16="http://schemas.microsoft.com/office/drawing/2014/main" id="{6F67A29A-5D4E-4517-9E18-0E5C1C03F15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6">
            <a:extLst>
              <a:ext uri="{FF2B5EF4-FFF2-40B4-BE49-F238E27FC236}">
                <a16:creationId xmlns:a16="http://schemas.microsoft.com/office/drawing/2014/main" id="{7AE243B8-E614-4CBF-B233-648DA34BF8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8" name="Segnaposto piè di pagina 7">
            <a:extLst>
              <a:ext uri="{FF2B5EF4-FFF2-40B4-BE49-F238E27FC236}">
                <a16:creationId xmlns:a16="http://schemas.microsoft.com/office/drawing/2014/main" id="{DDD1ADB7-E489-4ED5-B0A0-65CE0D4EC5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9" name="Segnaposto numero diapositiva 8">
            <a:extLst>
              <a:ext uri="{FF2B5EF4-FFF2-40B4-BE49-F238E27FC236}">
                <a16:creationId xmlns:a16="http://schemas.microsoft.com/office/drawing/2014/main" id="{00F8FA1D-5D46-42DE-890C-4B47B8D91A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4757350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CC1F5D50-9A60-414A-819A-9BCBBE40EC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data 2">
            <a:extLst>
              <a:ext uri="{FF2B5EF4-FFF2-40B4-BE49-F238E27FC236}">
                <a16:creationId xmlns:a16="http://schemas.microsoft.com/office/drawing/2014/main" id="{76315A22-BC3E-4879-9EC4-69C7CC9B6B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4" name="Segnaposto piè di pagina 3">
            <a:extLst>
              <a:ext uri="{FF2B5EF4-FFF2-40B4-BE49-F238E27FC236}">
                <a16:creationId xmlns:a16="http://schemas.microsoft.com/office/drawing/2014/main" id="{91B70CAA-BD5A-49F9-9021-E270B9B365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5" name="Segnaposto numero diapositiva 4">
            <a:extLst>
              <a:ext uri="{FF2B5EF4-FFF2-40B4-BE49-F238E27FC236}">
                <a16:creationId xmlns:a16="http://schemas.microsoft.com/office/drawing/2014/main" id="{A42ECF91-FFD5-44F0-8D34-3F8B8E3F5E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5213385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1">
            <a:extLst>
              <a:ext uri="{FF2B5EF4-FFF2-40B4-BE49-F238E27FC236}">
                <a16:creationId xmlns:a16="http://schemas.microsoft.com/office/drawing/2014/main" id="{59CF7DFF-CE23-4835-ADBD-F5598A4B50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3" name="Segnaposto piè di pagina 2">
            <a:extLst>
              <a:ext uri="{FF2B5EF4-FFF2-40B4-BE49-F238E27FC236}">
                <a16:creationId xmlns:a16="http://schemas.microsoft.com/office/drawing/2014/main" id="{DBBF98DC-6BB1-496B-8A7B-7338C017789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>
            <a:extLst>
              <a:ext uri="{FF2B5EF4-FFF2-40B4-BE49-F238E27FC236}">
                <a16:creationId xmlns:a16="http://schemas.microsoft.com/office/drawing/2014/main" id="{86646EE2-1DB1-4B2C-B49C-CFE064F41C6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73797569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B04A2093-329B-4C00-88EC-B215156396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contenuto 2">
            <a:extLst>
              <a:ext uri="{FF2B5EF4-FFF2-40B4-BE49-F238E27FC236}">
                <a16:creationId xmlns:a16="http://schemas.microsoft.com/office/drawing/2014/main" id="{B3741C8A-C84B-4720-BCF9-8AD909CE1CA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D2A7E4E9-27EC-4E48-9982-90904BDEC36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F8AB0ADA-54B1-4239-931F-2E1C11AAE0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EF5808EC-975D-4056-B947-67DD92884C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64CB29FF-40FD-40BD-A5B9-623EA7432F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02913333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>
            <a:extLst>
              <a:ext uri="{FF2B5EF4-FFF2-40B4-BE49-F238E27FC236}">
                <a16:creationId xmlns:a16="http://schemas.microsoft.com/office/drawing/2014/main" id="{B5E9278E-734D-45A5-9FEB-A02001F36C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immagine 2">
            <a:extLst>
              <a:ext uri="{FF2B5EF4-FFF2-40B4-BE49-F238E27FC236}">
                <a16:creationId xmlns:a16="http://schemas.microsoft.com/office/drawing/2014/main" id="{08EE682C-0FB5-444A-839D-DEBEE10DCA0C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t-IT"/>
          </a:p>
        </p:txBody>
      </p:sp>
      <p:sp>
        <p:nvSpPr>
          <p:cNvPr id="4" name="Segnaposto testo 3">
            <a:extLst>
              <a:ext uri="{FF2B5EF4-FFF2-40B4-BE49-F238E27FC236}">
                <a16:creationId xmlns:a16="http://schemas.microsoft.com/office/drawing/2014/main" id="{86DBABB7-1C94-4B24-98C9-77FA9C67C744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Fare clic per modificare gli stili del testo dello schema</a:t>
            </a:r>
          </a:p>
        </p:txBody>
      </p:sp>
      <p:sp>
        <p:nvSpPr>
          <p:cNvPr id="5" name="Segnaposto data 4">
            <a:extLst>
              <a:ext uri="{FF2B5EF4-FFF2-40B4-BE49-F238E27FC236}">
                <a16:creationId xmlns:a16="http://schemas.microsoft.com/office/drawing/2014/main" id="{B1C13CF2-DAA9-4FE6-9020-B1DD4EC795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6" name="Segnaposto piè di pagina 5">
            <a:extLst>
              <a:ext uri="{FF2B5EF4-FFF2-40B4-BE49-F238E27FC236}">
                <a16:creationId xmlns:a16="http://schemas.microsoft.com/office/drawing/2014/main" id="{B688DAA5-E88F-42E6-855D-085EB92E92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>
            <a:extLst>
              <a:ext uri="{FF2B5EF4-FFF2-40B4-BE49-F238E27FC236}">
                <a16:creationId xmlns:a16="http://schemas.microsoft.com/office/drawing/2014/main" id="{82573DB2-40DD-4112-93B6-BD4C502B53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9281946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>
            <a:extLst>
              <a:ext uri="{FF2B5EF4-FFF2-40B4-BE49-F238E27FC236}">
                <a16:creationId xmlns:a16="http://schemas.microsoft.com/office/drawing/2014/main" id="{A42AF1EC-D71C-4549-8447-A2F0539BA0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it-IT"/>
              <a:t>Fare clic per modificare lo stile del titolo dello schema</a:t>
            </a:r>
          </a:p>
        </p:txBody>
      </p:sp>
      <p:sp>
        <p:nvSpPr>
          <p:cNvPr id="3" name="Segnaposto testo 2">
            <a:extLst>
              <a:ext uri="{FF2B5EF4-FFF2-40B4-BE49-F238E27FC236}">
                <a16:creationId xmlns:a16="http://schemas.microsoft.com/office/drawing/2014/main" id="{B0BDC345-C0CB-4B0B-A09E-2C71010B599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Fare clic per modificare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>
            <a:extLst>
              <a:ext uri="{FF2B5EF4-FFF2-40B4-BE49-F238E27FC236}">
                <a16:creationId xmlns:a16="http://schemas.microsoft.com/office/drawing/2014/main" id="{505E95CA-FF0C-4DD8-AA11-CE62408BE2D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F13D9DC-B11C-4A1E-A754-620489A3245C}" type="datetimeFigureOut">
              <a:rPr lang="it-IT" smtClean="0"/>
              <a:t>13/07/2020</a:t>
            </a:fld>
            <a:endParaRPr lang="it-IT"/>
          </a:p>
        </p:txBody>
      </p:sp>
      <p:sp>
        <p:nvSpPr>
          <p:cNvPr id="5" name="Segnaposto piè di pagina 4">
            <a:extLst>
              <a:ext uri="{FF2B5EF4-FFF2-40B4-BE49-F238E27FC236}">
                <a16:creationId xmlns:a16="http://schemas.microsoft.com/office/drawing/2014/main" id="{8FFD81F3-91A4-4F1E-877D-DED6F3F3145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t-IT"/>
          </a:p>
        </p:txBody>
      </p:sp>
      <p:sp>
        <p:nvSpPr>
          <p:cNvPr id="6" name="Segnaposto numero diapositiva 5">
            <a:extLst>
              <a:ext uri="{FF2B5EF4-FFF2-40B4-BE49-F238E27FC236}">
                <a16:creationId xmlns:a16="http://schemas.microsoft.com/office/drawing/2014/main" id="{D0E6B537-29DC-4916-BD8B-561A795ECE4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0F1C15C-12AE-4259-8196-578CE9974875}" type="slidenum">
              <a:rPr lang="it-IT" smtClean="0"/>
              <a:t>‹N›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20741110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8.png"/><Relationship Id="rId299" Type="http://schemas.openxmlformats.org/officeDocument/2006/relationships/image" Target="../media/image149.png"/><Relationship Id="rId303" Type="http://schemas.openxmlformats.org/officeDocument/2006/relationships/image" Target="../media/image151.png"/><Relationship Id="rId21" Type="http://schemas.openxmlformats.org/officeDocument/2006/relationships/image" Target="../media/image10.png"/><Relationship Id="rId42" Type="http://schemas.openxmlformats.org/officeDocument/2006/relationships/customXml" Target="../ink/ink21.xml"/><Relationship Id="rId63" Type="http://schemas.openxmlformats.org/officeDocument/2006/relationships/image" Target="../media/image31.png"/><Relationship Id="rId84" Type="http://schemas.openxmlformats.org/officeDocument/2006/relationships/customXml" Target="../ink/ink42.xml"/><Relationship Id="rId138" Type="http://schemas.openxmlformats.org/officeDocument/2006/relationships/customXml" Target="../ink/ink69.xml"/><Relationship Id="rId159" Type="http://schemas.openxmlformats.org/officeDocument/2006/relationships/image" Target="../media/image79.png"/><Relationship Id="rId324" Type="http://schemas.openxmlformats.org/officeDocument/2006/relationships/customXml" Target="../ink/ink162.xml"/><Relationship Id="rId345" Type="http://schemas.openxmlformats.org/officeDocument/2006/relationships/image" Target="../media/image172.png"/><Relationship Id="rId170" Type="http://schemas.openxmlformats.org/officeDocument/2006/relationships/customXml" Target="../ink/ink85.xml"/><Relationship Id="rId191" Type="http://schemas.openxmlformats.org/officeDocument/2006/relationships/image" Target="../media/image95.png"/><Relationship Id="rId205" Type="http://schemas.openxmlformats.org/officeDocument/2006/relationships/image" Target="../media/image102.png"/><Relationship Id="rId226" Type="http://schemas.openxmlformats.org/officeDocument/2006/relationships/customXml" Target="../ink/ink113.xml"/><Relationship Id="rId247" Type="http://schemas.openxmlformats.org/officeDocument/2006/relationships/image" Target="../media/image123.png"/><Relationship Id="rId107" Type="http://schemas.openxmlformats.org/officeDocument/2006/relationships/image" Target="../media/image53.png"/><Relationship Id="rId268" Type="http://schemas.openxmlformats.org/officeDocument/2006/relationships/customXml" Target="../ink/ink134.xml"/><Relationship Id="rId289" Type="http://schemas.openxmlformats.org/officeDocument/2006/relationships/image" Target="../media/image144.png"/><Relationship Id="rId11" Type="http://schemas.openxmlformats.org/officeDocument/2006/relationships/image" Target="../media/image5.png"/><Relationship Id="rId32" Type="http://schemas.openxmlformats.org/officeDocument/2006/relationships/customXml" Target="../ink/ink16.xml"/><Relationship Id="rId53" Type="http://schemas.openxmlformats.org/officeDocument/2006/relationships/image" Target="../media/image26.png"/><Relationship Id="rId74" Type="http://schemas.openxmlformats.org/officeDocument/2006/relationships/customXml" Target="../ink/ink37.xml"/><Relationship Id="rId128" Type="http://schemas.openxmlformats.org/officeDocument/2006/relationships/customXml" Target="../ink/ink64.xml"/><Relationship Id="rId149" Type="http://schemas.openxmlformats.org/officeDocument/2006/relationships/image" Target="../media/image74.png"/><Relationship Id="rId314" Type="http://schemas.openxmlformats.org/officeDocument/2006/relationships/customXml" Target="../ink/ink157.xml"/><Relationship Id="rId335" Type="http://schemas.openxmlformats.org/officeDocument/2006/relationships/image" Target="../media/image167.png"/><Relationship Id="rId5" Type="http://schemas.openxmlformats.org/officeDocument/2006/relationships/image" Target="../media/image2.png"/><Relationship Id="rId95" Type="http://schemas.openxmlformats.org/officeDocument/2006/relationships/image" Target="../media/image47.png"/><Relationship Id="rId160" Type="http://schemas.openxmlformats.org/officeDocument/2006/relationships/customXml" Target="../ink/ink80.xml"/><Relationship Id="rId181" Type="http://schemas.openxmlformats.org/officeDocument/2006/relationships/image" Target="../media/image90.png"/><Relationship Id="rId216" Type="http://schemas.openxmlformats.org/officeDocument/2006/relationships/customXml" Target="../ink/ink108.xml"/><Relationship Id="rId237" Type="http://schemas.openxmlformats.org/officeDocument/2006/relationships/image" Target="../media/image118.png"/><Relationship Id="rId258" Type="http://schemas.openxmlformats.org/officeDocument/2006/relationships/customXml" Target="../ink/ink129.xml"/><Relationship Id="rId279" Type="http://schemas.openxmlformats.org/officeDocument/2006/relationships/image" Target="../media/image139.png"/><Relationship Id="rId22" Type="http://schemas.openxmlformats.org/officeDocument/2006/relationships/customXml" Target="../ink/ink11.xml"/><Relationship Id="rId43" Type="http://schemas.openxmlformats.org/officeDocument/2006/relationships/image" Target="../media/image21.png"/><Relationship Id="rId64" Type="http://schemas.openxmlformats.org/officeDocument/2006/relationships/customXml" Target="../ink/ink32.xml"/><Relationship Id="rId118" Type="http://schemas.openxmlformats.org/officeDocument/2006/relationships/customXml" Target="../ink/ink59.xml"/><Relationship Id="rId139" Type="http://schemas.openxmlformats.org/officeDocument/2006/relationships/image" Target="../media/image69.png"/><Relationship Id="rId290" Type="http://schemas.openxmlformats.org/officeDocument/2006/relationships/customXml" Target="../ink/ink145.xml"/><Relationship Id="rId304" Type="http://schemas.openxmlformats.org/officeDocument/2006/relationships/customXml" Target="../ink/ink152.xml"/><Relationship Id="rId325" Type="http://schemas.openxmlformats.org/officeDocument/2006/relationships/image" Target="../media/image162.png"/><Relationship Id="rId346" Type="http://schemas.openxmlformats.org/officeDocument/2006/relationships/customXml" Target="../ink/ink173.xml"/><Relationship Id="rId85" Type="http://schemas.openxmlformats.org/officeDocument/2006/relationships/image" Target="../media/image42.png"/><Relationship Id="rId150" Type="http://schemas.openxmlformats.org/officeDocument/2006/relationships/customXml" Target="../ink/ink75.xml"/><Relationship Id="rId171" Type="http://schemas.openxmlformats.org/officeDocument/2006/relationships/image" Target="../media/image85.png"/><Relationship Id="rId192" Type="http://schemas.openxmlformats.org/officeDocument/2006/relationships/customXml" Target="../ink/ink96.xml"/><Relationship Id="rId206" Type="http://schemas.openxmlformats.org/officeDocument/2006/relationships/customXml" Target="../ink/ink103.xml"/><Relationship Id="rId227" Type="http://schemas.openxmlformats.org/officeDocument/2006/relationships/image" Target="../media/image113.png"/><Relationship Id="rId248" Type="http://schemas.openxmlformats.org/officeDocument/2006/relationships/customXml" Target="../ink/ink124.xml"/><Relationship Id="rId269" Type="http://schemas.openxmlformats.org/officeDocument/2006/relationships/image" Target="../media/image134.png"/><Relationship Id="rId12" Type="http://schemas.openxmlformats.org/officeDocument/2006/relationships/customXml" Target="../ink/ink6.xml"/><Relationship Id="rId33" Type="http://schemas.openxmlformats.org/officeDocument/2006/relationships/image" Target="../media/image16.png"/><Relationship Id="rId108" Type="http://schemas.openxmlformats.org/officeDocument/2006/relationships/customXml" Target="../ink/ink54.xml"/><Relationship Id="rId129" Type="http://schemas.openxmlformats.org/officeDocument/2006/relationships/image" Target="../media/image64.png"/><Relationship Id="rId280" Type="http://schemas.openxmlformats.org/officeDocument/2006/relationships/customXml" Target="../ink/ink140.xml"/><Relationship Id="rId315" Type="http://schemas.openxmlformats.org/officeDocument/2006/relationships/image" Target="../media/image157.png"/><Relationship Id="rId336" Type="http://schemas.openxmlformats.org/officeDocument/2006/relationships/customXml" Target="../ink/ink168.xml"/><Relationship Id="rId54" Type="http://schemas.openxmlformats.org/officeDocument/2006/relationships/customXml" Target="../ink/ink27.xml"/><Relationship Id="rId75" Type="http://schemas.openxmlformats.org/officeDocument/2006/relationships/image" Target="../media/image37.png"/><Relationship Id="rId96" Type="http://schemas.openxmlformats.org/officeDocument/2006/relationships/customXml" Target="../ink/ink48.xml"/><Relationship Id="rId140" Type="http://schemas.openxmlformats.org/officeDocument/2006/relationships/customXml" Target="../ink/ink70.xml"/><Relationship Id="rId161" Type="http://schemas.openxmlformats.org/officeDocument/2006/relationships/image" Target="../media/image80.png"/><Relationship Id="rId182" Type="http://schemas.openxmlformats.org/officeDocument/2006/relationships/customXml" Target="../ink/ink91.xml"/><Relationship Id="rId217" Type="http://schemas.openxmlformats.org/officeDocument/2006/relationships/image" Target="../media/image108.png"/><Relationship Id="rId6" Type="http://schemas.openxmlformats.org/officeDocument/2006/relationships/customXml" Target="../ink/ink3.xml"/><Relationship Id="rId238" Type="http://schemas.openxmlformats.org/officeDocument/2006/relationships/customXml" Target="../ink/ink119.xml"/><Relationship Id="rId259" Type="http://schemas.openxmlformats.org/officeDocument/2006/relationships/image" Target="../media/image129.png"/><Relationship Id="rId23" Type="http://schemas.openxmlformats.org/officeDocument/2006/relationships/image" Target="../media/image11.png"/><Relationship Id="rId119" Type="http://schemas.openxmlformats.org/officeDocument/2006/relationships/image" Target="../media/image59.png"/><Relationship Id="rId270" Type="http://schemas.openxmlformats.org/officeDocument/2006/relationships/customXml" Target="../ink/ink135.xml"/><Relationship Id="rId291" Type="http://schemas.openxmlformats.org/officeDocument/2006/relationships/image" Target="../media/image145.png"/><Relationship Id="rId305" Type="http://schemas.openxmlformats.org/officeDocument/2006/relationships/image" Target="../media/image152.png"/><Relationship Id="rId326" Type="http://schemas.openxmlformats.org/officeDocument/2006/relationships/customXml" Target="../ink/ink163.xml"/><Relationship Id="rId347" Type="http://schemas.openxmlformats.org/officeDocument/2006/relationships/image" Target="../media/image173.png"/><Relationship Id="rId44" Type="http://schemas.openxmlformats.org/officeDocument/2006/relationships/customXml" Target="../ink/ink22.xml"/><Relationship Id="rId65" Type="http://schemas.openxmlformats.org/officeDocument/2006/relationships/image" Target="../media/image32.png"/><Relationship Id="rId86" Type="http://schemas.openxmlformats.org/officeDocument/2006/relationships/customXml" Target="../ink/ink43.xml"/><Relationship Id="rId130" Type="http://schemas.openxmlformats.org/officeDocument/2006/relationships/customXml" Target="../ink/ink65.xml"/><Relationship Id="rId151" Type="http://schemas.openxmlformats.org/officeDocument/2006/relationships/image" Target="../media/image75.png"/><Relationship Id="rId172" Type="http://schemas.openxmlformats.org/officeDocument/2006/relationships/customXml" Target="../ink/ink86.xml"/><Relationship Id="rId193" Type="http://schemas.openxmlformats.org/officeDocument/2006/relationships/image" Target="../media/image96.png"/><Relationship Id="rId207" Type="http://schemas.openxmlformats.org/officeDocument/2006/relationships/image" Target="../media/image103.png"/><Relationship Id="rId228" Type="http://schemas.openxmlformats.org/officeDocument/2006/relationships/customXml" Target="../ink/ink114.xml"/><Relationship Id="rId249" Type="http://schemas.openxmlformats.org/officeDocument/2006/relationships/image" Target="../media/image124.png"/><Relationship Id="rId13" Type="http://schemas.openxmlformats.org/officeDocument/2006/relationships/image" Target="../media/image6.png"/><Relationship Id="rId109" Type="http://schemas.openxmlformats.org/officeDocument/2006/relationships/image" Target="../media/image54.png"/><Relationship Id="rId260" Type="http://schemas.openxmlformats.org/officeDocument/2006/relationships/customXml" Target="../ink/ink130.xml"/><Relationship Id="rId281" Type="http://schemas.openxmlformats.org/officeDocument/2006/relationships/image" Target="../media/image140.png"/><Relationship Id="rId316" Type="http://schemas.openxmlformats.org/officeDocument/2006/relationships/customXml" Target="../ink/ink158.xml"/><Relationship Id="rId337" Type="http://schemas.openxmlformats.org/officeDocument/2006/relationships/image" Target="../media/image168.png"/><Relationship Id="rId34" Type="http://schemas.openxmlformats.org/officeDocument/2006/relationships/customXml" Target="../ink/ink17.xml"/><Relationship Id="rId55" Type="http://schemas.openxmlformats.org/officeDocument/2006/relationships/image" Target="../media/image27.png"/><Relationship Id="rId76" Type="http://schemas.openxmlformats.org/officeDocument/2006/relationships/customXml" Target="../ink/ink38.xml"/><Relationship Id="rId97" Type="http://schemas.openxmlformats.org/officeDocument/2006/relationships/image" Target="../media/image48.png"/><Relationship Id="rId120" Type="http://schemas.openxmlformats.org/officeDocument/2006/relationships/customXml" Target="../ink/ink60.xml"/><Relationship Id="rId141" Type="http://schemas.openxmlformats.org/officeDocument/2006/relationships/image" Target="../media/image70.png"/><Relationship Id="rId7" Type="http://schemas.openxmlformats.org/officeDocument/2006/relationships/image" Target="../media/image3.png"/><Relationship Id="rId162" Type="http://schemas.openxmlformats.org/officeDocument/2006/relationships/customXml" Target="../ink/ink81.xml"/><Relationship Id="rId183" Type="http://schemas.openxmlformats.org/officeDocument/2006/relationships/image" Target="../media/image91.png"/><Relationship Id="rId218" Type="http://schemas.openxmlformats.org/officeDocument/2006/relationships/customXml" Target="../ink/ink109.xml"/><Relationship Id="rId239" Type="http://schemas.openxmlformats.org/officeDocument/2006/relationships/image" Target="../media/image119.png"/><Relationship Id="rId250" Type="http://schemas.openxmlformats.org/officeDocument/2006/relationships/customXml" Target="../ink/ink125.xml"/><Relationship Id="rId271" Type="http://schemas.openxmlformats.org/officeDocument/2006/relationships/image" Target="../media/image135.png"/><Relationship Id="rId292" Type="http://schemas.openxmlformats.org/officeDocument/2006/relationships/customXml" Target="../ink/ink146.xml"/><Relationship Id="rId306" Type="http://schemas.openxmlformats.org/officeDocument/2006/relationships/customXml" Target="../ink/ink153.xml"/><Relationship Id="rId24" Type="http://schemas.openxmlformats.org/officeDocument/2006/relationships/customXml" Target="../ink/ink12.xml"/><Relationship Id="rId45" Type="http://schemas.openxmlformats.org/officeDocument/2006/relationships/image" Target="../media/image22.png"/><Relationship Id="rId66" Type="http://schemas.openxmlformats.org/officeDocument/2006/relationships/customXml" Target="../ink/ink33.xml"/><Relationship Id="rId87" Type="http://schemas.openxmlformats.org/officeDocument/2006/relationships/image" Target="../media/image43.png"/><Relationship Id="rId110" Type="http://schemas.openxmlformats.org/officeDocument/2006/relationships/customXml" Target="../ink/ink55.xml"/><Relationship Id="rId131" Type="http://schemas.openxmlformats.org/officeDocument/2006/relationships/image" Target="../media/image65.png"/><Relationship Id="rId327" Type="http://schemas.openxmlformats.org/officeDocument/2006/relationships/image" Target="../media/image163.png"/><Relationship Id="rId152" Type="http://schemas.openxmlformats.org/officeDocument/2006/relationships/customXml" Target="../ink/ink76.xml"/><Relationship Id="rId173" Type="http://schemas.openxmlformats.org/officeDocument/2006/relationships/image" Target="../media/image86.png"/><Relationship Id="rId194" Type="http://schemas.openxmlformats.org/officeDocument/2006/relationships/customXml" Target="../ink/ink97.xml"/><Relationship Id="rId208" Type="http://schemas.openxmlformats.org/officeDocument/2006/relationships/customXml" Target="../ink/ink104.xml"/><Relationship Id="rId229" Type="http://schemas.openxmlformats.org/officeDocument/2006/relationships/image" Target="../media/image114.png"/><Relationship Id="rId240" Type="http://schemas.openxmlformats.org/officeDocument/2006/relationships/customXml" Target="../ink/ink120.xml"/><Relationship Id="rId261" Type="http://schemas.openxmlformats.org/officeDocument/2006/relationships/image" Target="../media/image130.png"/><Relationship Id="rId14" Type="http://schemas.openxmlformats.org/officeDocument/2006/relationships/customXml" Target="../ink/ink7.xml"/><Relationship Id="rId35" Type="http://schemas.openxmlformats.org/officeDocument/2006/relationships/image" Target="../media/image17.png"/><Relationship Id="rId56" Type="http://schemas.openxmlformats.org/officeDocument/2006/relationships/customXml" Target="../ink/ink28.xml"/><Relationship Id="rId77" Type="http://schemas.openxmlformats.org/officeDocument/2006/relationships/image" Target="../media/image38.png"/><Relationship Id="rId100" Type="http://schemas.openxmlformats.org/officeDocument/2006/relationships/customXml" Target="../ink/ink50.xml"/><Relationship Id="rId282" Type="http://schemas.openxmlformats.org/officeDocument/2006/relationships/customXml" Target="../ink/ink141.xml"/><Relationship Id="rId317" Type="http://schemas.openxmlformats.org/officeDocument/2006/relationships/image" Target="../media/image158.png"/><Relationship Id="rId338" Type="http://schemas.openxmlformats.org/officeDocument/2006/relationships/customXml" Target="../ink/ink169.xml"/><Relationship Id="rId8" Type="http://schemas.openxmlformats.org/officeDocument/2006/relationships/customXml" Target="../ink/ink4.xml"/><Relationship Id="rId98" Type="http://schemas.openxmlformats.org/officeDocument/2006/relationships/customXml" Target="../ink/ink49.xml"/><Relationship Id="rId121" Type="http://schemas.openxmlformats.org/officeDocument/2006/relationships/image" Target="../media/image60.png"/><Relationship Id="rId142" Type="http://schemas.openxmlformats.org/officeDocument/2006/relationships/customXml" Target="../ink/ink71.xml"/><Relationship Id="rId163" Type="http://schemas.openxmlformats.org/officeDocument/2006/relationships/image" Target="../media/image81.png"/><Relationship Id="rId184" Type="http://schemas.openxmlformats.org/officeDocument/2006/relationships/customXml" Target="../ink/ink92.xml"/><Relationship Id="rId219" Type="http://schemas.openxmlformats.org/officeDocument/2006/relationships/image" Target="../media/image109.png"/><Relationship Id="rId230" Type="http://schemas.openxmlformats.org/officeDocument/2006/relationships/customXml" Target="../ink/ink115.xml"/><Relationship Id="rId251" Type="http://schemas.openxmlformats.org/officeDocument/2006/relationships/image" Target="../media/image125.png"/><Relationship Id="rId25" Type="http://schemas.openxmlformats.org/officeDocument/2006/relationships/image" Target="../media/image12.png"/><Relationship Id="rId46" Type="http://schemas.openxmlformats.org/officeDocument/2006/relationships/customXml" Target="../ink/ink23.xml"/><Relationship Id="rId67" Type="http://schemas.openxmlformats.org/officeDocument/2006/relationships/image" Target="../media/image33.png"/><Relationship Id="rId116" Type="http://schemas.openxmlformats.org/officeDocument/2006/relationships/customXml" Target="../ink/ink58.xml"/><Relationship Id="rId137" Type="http://schemas.openxmlformats.org/officeDocument/2006/relationships/image" Target="../media/image68.png"/><Relationship Id="rId158" Type="http://schemas.openxmlformats.org/officeDocument/2006/relationships/customXml" Target="../ink/ink79.xml"/><Relationship Id="rId272" Type="http://schemas.openxmlformats.org/officeDocument/2006/relationships/customXml" Target="../ink/ink136.xml"/><Relationship Id="rId293" Type="http://schemas.openxmlformats.org/officeDocument/2006/relationships/image" Target="../media/image146.png"/><Relationship Id="rId302" Type="http://schemas.openxmlformats.org/officeDocument/2006/relationships/customXml" Target="../ink/ink151.xml"/><Relationship Id="rId307" Type="http://schemas.openxmlformats.org/officeDocument/2006/relationships/image" Target="../media/image153.png"/><Relationship Id="rId323" Type="http://schemas.openxmlformats.org/officeDocument/2006/relationships/image" Target="../media/image161.png"/><Relationship Id="rId328" Type="http://schemas.openxmlformats.org/officeDocument/2006/relationships/customXml" Target="../ink/ink164.xml"/><Relationship Id="rId344" Type="http://schemas.openxmlformats.org/officeDocument/2006/relationships/customXml" Target="../ink/ink172.xml"/><Relationship Id="rId20" Type="http://schemas.openxmlformats.org/officeDocument/2006/relationships/customXml" Target="../ink/ink10.xml"/><Relationship Id="rId41" Type="http://schemas.openxmlformats.org/officeDocument/2006/relationships/image" Target="../media/image20.png"/><Relationship Id="rId62" Type="http://schemas.openxmlformats.org/officeDocument/2006/relationships/customXml" Target="../ink/ink31.xml"/><Relationship Id="rId83" Type="http://schemas.openxmlformats.org/officeDocument/2006/relationships/image" Target="../media/image41.png"/><Relationship Id="rId88" Type="http://schemas.openxmlformats.org/officeDocument/2006/relationships/customXml" Target="../ink/ink44.xml"/><Relationship Id="rId111" Type="http://schemas.openxmlformats.org/officeDocument/2006/relationships/image" Target="../media/image55.png"/><Relationship Id="rId132" Type="http://schemas.openxmlformats.org/officeDocument/2006/relationships/customXml" Target="../ink/ink66.xml"/><Relationship Id="rId153" Type="http://schemas.openxmlformats.org/officeDocument/2006/relationships/image" Target="../media/image76.png"/><Relationship Id="rId174" Type="http://schemas.openxmlformats.org/officeDocument/2006/relationships/customXml" Target="../ink/ink87.xml"/><Relationship Id="rId179" Type="http://schemas.openxmlformats.org/officeDocument/2006/relationships/image" Target="../media/image89.png"/><Relationship Id="rId195" Type="http://schemas.openxmlformats.org/officeDocument/2006/relationships/image" Target="../media/image97.png"/><Relationship Id="rId209" Type="http://schemas.openxmlformats.org/officeDocument/2006/relationships/image" Target="../media/image104.png"/><Relationship Id="rId190" Type="http://schemas.openxmlformats.org/officeDocument/2006/relationships/customXml" Target="../ink/ink95.xml"/><Relationship Id="rId204" Type="http://schemas.openxmlformats.org/officeDocument/2006/relationships/customXml" Target="../ink/ink102.xml"/><Relationship Id="rId220" Type="http://schemas.openxmlformats.org/officeDocument/2006/relationships/customXml" Target="../ink/ink110.xml"/><Relationship Id="rId225" Type="http://schemas.openxmlformats.org/officeDocument/2006/relationships/image" Target="../media/image112.png"/><Relationship Id="rId241" Type="http://schemas.openxmlformats.org/officeDocument/2006/relationships/image" Target="../media/image120.png"/><Relationship Id="rId246" Type="http://schemas.openxmlformats.org/officeDocument/2006/relationships/customXml" Target="../ink/ink123.xml"/><Relationship Id="rId267" Type="http://schemas.openxmlformats.org/officeDocument/2006/relationships/image" Target="../media/image133.png"/><Relationship Id="rId288" Type="http://schemas.openxmlformats.org/officeDocument/2006/relationships/customXml" Target="../ink/ink144.xml"/><Relationship Id="rId15" Type="http://schemas.openxmlformats.org/officeDocument/2006/relationships/image" Target="../media/image7.png"/><Relationship Id="rId36" Type="http://schemas.openxmlformats.org/officeDocument/2006/relationships/customXml" Target="../ink/ink18.xml"/><Relationship Id="rId57" Type="http://schemas.openxmlformats.org/officeDocument/2006/relationships/image" Target="../media/image28.png"/><Relationship Id="rId106" Type="http://schemas.openxmlformats.org/officeDocument/2006/relationships/customXml" Target="../ink/ink53.xml"/><Relationship Id="rId127" Type="http://schemas.openxmlformats.org/officeDocument/2006/relationships/image" Target="../media/image63.png"/><Relationship Id="rId262" Type="http://schemas.openxmlformats.org/officeDocument/2006/relationships/customXml" Target="../ink/ink131.xml"/><Relationship Id="rId283" Type="http://schemas.openxmlformats.org/officeDocument/2006/relationships/image" Target="../media/image141.png"/><Relationship Id="rId313" Type="http://schemas.openxmlformats.org/officeDocument/2006/relationships/image" Target="../media/image156.png"/><Relationship Id="rId318" Type="http://schemas.openxmlformats.org/officeDocument/2006/relationships/customXml" Target="../ink/ink159.xml"/><Relationship Id="rId339" Type="http://schemas.openxmlformats.org/officeDocument/2006/relationships/image" Target="../media/image169.png"/><Relationship Id="rId10" Type="http://schemas.openxmlformats.org/officeDocument/2006/relationships/customXml" Target="../ink/ink5.xml"/><Relationship Id="rId31" Type="http://schemas.openxmlformats.org/officeDocument/2006/relationships/image" Target="../media/image15.png"/><Relationship Id="rId52" Type="http://schemas.openxmlformats.org/officeDocument/2006/relationships/customXml" Target="../ink/ink26.xml"/><Relationship Id="rId73" Type="http://schemas.openxmlformats.org/officeDocument/2006/relationships/image" Target="../media/image36.png"/><Relationship Id="rId78" Type="http://schemas.openxmlformats.org/officeDocument/2006/relationships/customXml" Target="../ink/ink39.xml"/><Relationship Id="rId94" Type="http://schemas.openxmlformats.org/officeDocument/2006/relationships/customXml" Target="../ink/ink47.xml"/><Relationship Id="rId99" Type="http://schemas.openxmlformats.org/officeDocument/2006/relationships/image" Target="../media/image49.png"/><Relationship Id="rId101" Type="http://schemas.openxmlformats.org/officeDocument/2006/relationships/image" Target="../media/image50.png"/><Relationship Id="rId122" Type="http://schemas.openxmlformats.org/officeDocument/2006/relationships/customXml" Target="../ink/ink61.xml"/><Relationship Id="rId143" Type="http://schemas.openxmlformats.org/officeDocument/2006/relationships/image" Target="../media/image71.png"/><Relationship Id="rId148" Type="http://schemas.openxmlformats.org/officeDocument/2006/relationships/customXml" Target="../ink/ink74.xml"/><Relationship Id="rId164" Type="http://schemas.openxmlformats.org/officeDocument/2006/relationships/customXml" Target="../ink/ink82.xml"/><Relationship Id="rId169" Type="http://schemas.openxmlformats.org/officeDocument/2006/relationships/image" Target="../media/image84.png"/><Relationship Id="rId185" Type="http://schemas.openxmlformats.org/officeDocument/2006/relationships/image" Target="../media/image92.png"/><Relationship Id="rId334" Type="http://schemas.openxmlformats.org/officeDocument/2006/relationships/customXml" Target="../ink/ink167.xml"/><Relationship Id="rId4" Type="http://schemas.openxmlformats.org/officeDocument/2006/relationships/customXml" Target="../ink/ink2.xml"/><Relationship Id="rId9" Type="http://schemas.openxmlformats.org/officeDocument/2006/relationships/image" Target="../media/image4.png"/><Relationship Id="rId180" Type="http://schemas.openxmlformats.org/officeDocument/2006/relationships/customXml" Target="../ink/ink90.xml"/><Relationship Id="rId210" Type="http://schemas.openxmlformats.org/officeDocument/2006/relationships/customXml" Target="../ink/ink105.xml"/><Relationship Id="rId215" Type="http://schemas.openxmlformats.org/officeDocument/2006/relationships/image" Target="../media/image107.png"/><Relationship Id="rId236" Type="http://schemas.openxmlformats.org/officeDocument/2006/relationships/customXml" Target="../ink/ink118.xml"/><Relationship Id="rId257" Type="http://schemas.openxmlformats.org/officeDocument/2006/relationships/image" Target="../media/image128.png"/><Relationship Id="rId278" Type="http://schemas.openxmlformats.org/officeDocument/2006/relationships/customXml" Target="../ink/ink139.xml"/><Relationship Id="rId26" Type="http://schemas.openxmlformats.org/officeDocument/2006/relationships/customXml" Target="../ink/ink13.xml"/><Relationship Id="rId231" Type="http://schemas.openxmlformats.org/officeDocument/2006/relationships/image" Target="../media/image115.png"/><Relationship Id="rId252" Type="http://schemas.openxmlformats.org/officeDocument/2006/relationships/customXml" Target="../ink/ink126.xml"/><Relationship Id="rId273" Type="http://schemas.openxmlformats.org/officeDocument/2006/relationships/image" Target="../media/image136.png"/><Relationship Id="rId294" Type="http://schemas.openxmlformats.org/officeDocument/2006/relationships/customXml" Target="../ink/ink147.xml"/><Relationship Id="rId308" Type="http://schemas.openxmlformats.org/officeDocument/2006/relationships/customXml" Target="../ink/ink154.xml"/><Relationship Id="rId329" Type="http://schemas.openxmlformats.org/officeDocument/2006/relationships/image" Target="../media/image164.png"/><Relationship Id="rId47" Type="http://schemas.openxmlformats.org/officeDocument/2006/relationships/image" Target="../media/image23.png"/><Relationship Id="rId68" Type="http://schemas.openxmlformats.org/officeDocument/2006/relationships/customXml" Target="../ink/ink34.xml"/><Relationship Id="rId89" Type="http://schemas.openxmlformats.org/officeDocument/2006/relationships/image" Target="../media/image44.png"/><Relationship Id="rId112" Type="http://schemas.openxmlformats.org/officeDocument/2006/relationships/customXml" Target="../ink/ink56.xml"/><Relationship Id="rId133" Type="http://schemas.openxmlformats.org/officeDocument/2006/relationships/image" Target="../media/image66.png"/><Relationship Id="rId154" Type="http://schemas.openxmlformats.org/officeDocument/2006/relationships/customXml" Target="../ink/ink77.xml"/><Relationship Id="rId175" Type="http://schemas.openxmlformats.org/officeDocument/2006/relationships/image" Target="../media/image87.png"/><Relationship Id="rId340" Type="http://schemas.openxmlformats.org/officeDocument/2006/relationships/customXml" Target="../ink/ink170.xml"/><Relationship Id="rId196" Type="http://schemas.openxmlformats.org/officeDocument/2006/relationships/customXml" Target="../ink/ink98.xml"/><Relationship Id="rId200" Type="http://schemas.openxmlformats.org/officeDocument/2006/relationships/customXml" Target="../ink/ink100.xml"/><Relationship Id="rId16" Type="http://schemas.openxmlformats.org/officeDocument/2006/relationships/customXml" Target="../ink/ink8.xml"/><Relationship Id="rId221" Type="http://schemas.openxmlformats.org/officeDocument/2006/relationships/image" Target="../media/image110.png"/><Relationship Id="rId242" Type="http://schemas.openxmlformats.org/officeDocument/2006/relationships/customXml" Target="../ink/ink121.xml"/><Relationship Id="rId263" Type="http://schemas.openxmlformats.org/officeDocument/2006/relationships/image" Target="../media/image131.png"/><Relationship Id="rId284" Type="http://schemas.openxmlformats.org/officeDocument/2006/relationships/customXml" Target="../ink/ink142.xml"/><Relationship Id="rId319" Type="http://schemas.openxmlformats.org/officeDocument/2006/relationships/image" Target="../media/image159.png"/><Relationship Id="rId37" Type="http://schemas.openxmlformats.org/officeDocument/2006/relationships/image" Target="../media/image18.png"/><Relationship Id="rId58" Type="http://schemas.openxmlformats.org/officeDocument/2006/relationships/customXml" Target="../ink/ink29.xml"/><Relationship Id="rId79" Type="http://schemas.openxmlformats.org/officeDocument/2006/relationships/image" Target="../media/image39.png"/><Relationship Id="rId102" Type="http://schemas.openxmlformats.org/officeDocument/2006/relationships/customXml" Target="../ink/ink51.xml"/><Relationship Id="rId123" Type="http://schemas.openxmlformats.org/officeDocument/2006/relationships/image" Target="../media/image61.png"/><Relationship Id="rId144" Type="http://schemas.openxmlformats.org/officeDocument/2006/relationships/customXml" Target="../ink/ink72.xml"/><Relationship Id="rId330" Type="http://schemas.openxmlformats.org/officeDocument/2006/relationships/customXml" Target="../ink/ink165.xml"/><Relationship Id="rId90" Type="http://schemas.openxmlformats.org/officeDocument/2006/relationships/customXml" Target="../ink/ink45.xml"/><Relationship Id="rId165" Type="http://schemas.openxmlformats.org/officeDocument/2006/relationships/image" Target="../media/image82.png"/><Relationship Id="rId186" Type="http://schemas.openxmlformats.org/officeDocument/2006/relationships/customXml" Target="../ink/ink93.xml"/><Relationship Id="rId211" Type="http://schemas.openxmlformats.org/officeDocument/2006/relationships/image" Target="../media/image105.png"/><Relationship Id="rId232" Type="http://schemas.openxmlformats.org/officeDocument/2006/relationships/customXml" Target="../ink/ink116.xml"/><Relationship Id="rId253" Type="http://schemas.openxmlformats.org/officeDocument/2006/relationships/image" Target="../media/image126.png"/><Relationship Id="rId274" Type="http://schemas.openxmlformats.org/officeDocument/2006/relationships/customXml" Target="../ink/ink137.xml"/><Relationship Id="rId295" Type="http://schemas.openxmlformats.org/officeDocument/2006/relationships/image" Target="../media/image147.png"/><Relationship Id="rId309" Type="http://schemas.openxmlformats.org/officeDocument/2006/relationships/image" Target="../media/image154.png"/><Relationship Id="rId27" Type="http://schemas.openxmlformats.org/officeDocument/2006/relationships/image" Target="../media/image13.png"/><Relationship Id="rId48" Type="http://schemas.openxmlformats.org/officeDocument/2006/relationships/customXml" Target="../ink/ink24.xml"/><Relationship Id="rId69" Type="http://schemas.openxmlformats.org/officeDocument/2006/relationships/image" Target="../media/image34.png"/><Relationship Id="rId113" Type="http://schemas.openxmlformats.org/officeDocument/2006/relationships/image" Target="../media/image56.png"/><Relationship Id="rId134" Type="http://schemas.openxmlformats.org/officeDocument/2006/relationships/customXml" Target="../ink/ink67.xml"/><Relationship Id="rId320" Type="http://schemas.openxmlformats.org/officeDocument/2006/relationships/customXml" Target="../ink/ink160.xml"/><Relationship Id="rId80" Type="http://schemas.openxmlformats.org/officeDocument/2006/relationships/customXml" Target="../ink/ink40.xml"/><Relationship Id="rId155" Type="http://schemas.openxmlformats.org/officeDocument/2006/relationships/image" Target="../media/image77.png"/><Relationship Id="rId176" Type="http://schemas.openxmlformats.org/officeDocument/2006/relationships/customXml" Target="../ink/ink88.xml"/><Relationship Id="rId197" Type="http://schemas.openxmlformats.org/officeDocument/2006/relationships/image" Target="../media/image98.png"/><Relationship Id="rId341" Type="http://schemas.openxmlformats.org/officeDocument/2006/relationships/image" Target="../media/image170.png"/><Relationship Id="rId201" Type="http://schemas.openxmlformats.org/officeDocument/2006/relationships/image" Target="../media/image100.png"/><Relationship Id="rId222" Type="http://schemas.openxmlformats.org/officeDocument/2006/relationships/customXml" Target="../ink/ink111.xml"/><Relationship Id="rId243" Type="http://schemas.openxmlformats.org/officeDocument/2006/relationships/image" Target="../media/image121.png"/><Relationship Id="rId264" Type="http://schemas.openxmlformats.org/officeDocument/2006/relationships/customXml" Target="../ink/ink132.xml"/><Relationship Id="rId285" Type="http://schemas.openxmlformats.org/officeDocument/2006/relationships/image" Target="../media/image142.png"/><Relationship Id="rId17" Type="http://schemas.openxmlformats.org/officeDocument/2006/relationships/image" Target="../media/image8.png"/><Relationship Id="rId38" Type="http://schemas.openxmlformats.org/officeDocument/2006/relationships/customXml" Target="../ink/ink19.xml"/><Relationship Id="rId59" Type="http://schemas.openxmlformats.org/officeDocument/2006/relationships/image" Target="../media/image29.png"/><Relationship Id="rId103" Type="http://schemas.openxmlformats.org/officeDocument/2006/relationships/image" Target="../media/image51.png"/><Relationship Id="rId124" Type="http://schemas.openxmlformats.org/officeDocument/2006/relationships/customXml" Target="../ink/ink62.xml"/><Relationship Id="rId310" Type="http://schemas.openxmlformats.org/officeDocument/2006/relationships/customXml" Target="../ink/ink155.xml"/><Relationship Id="rId70" Type="http://schemas.openxmlformats.org/officeDocument/2006/relationships/customXml" Target="../ink/ink35.xml"/><Relationship Id="rId91" Type="http://schemas.openxmlformats.org/officeDocument/2006/relationships/image" Target="../media/image45.png"/><Relationship Id="rId145" Type="http://schemas.openxmlformats.org/officeDocument/2006/relationships/image" Target="../media/image72.png"/><Relationship Id="rId166" Type="http://schemas.openxmlformats.org/officeDocument/2006/relationships/customXml" Target="../ink/ink83.xml"/><Relationship Id="rId187" Type="http://schemas.openxmlformats.org/officeDocument/2006/relationships/image" Target="../media/image93.png"/><Relationship Id="rId331" Type="http://schemas.openxmlformats.org/officeDocument/2006/relationships/image" Target="../media/image16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06.xml"/><Relationship Id="rId233" Type="http://schemas.openxmlformats.org/officeDocument/2006/relationships/image" Target="../media/image116.png"/><Relationship Id="rId254" Type="http://schemas.openxmlformats.org/officeDocument/2006/relationships/customXml" Target="../ink/ink127.xml"/><Relationship Id="rId28" Type="http://schemas.openxmlformats.org/officeDocument/2006/relationships/customXml" Target="../ink/ink14.xml"/><Relationship Id="rId49" Type="http://schemas.openxmlformats.org/officeDocument/2006/relationships/image" Target="../media/image24.png"/><Relationship Id="rId114" Type="http://schemas.openxmlformats.org/officeDocument/2006/relationships/customXml" Target="../ink/ink57.xml"/><Relationship Id="rId275" Type="http://schemas.openxmlformats.org/officeDocument/2006/relationships/image" Target="../media/image137.png"/><Relationship Id="rId296" Type="http://schemas.openxmlformats.org/officeDocument/2006/relationships/customXml" Target="../ink/ink148.xml"/><Relationship Id="rId300" Type="http://schemas.openxmlformats.org/officeDocument/2006/relationships/customXml" Target="../ink/ink150.xml"/><Relationship Id="rId60" Type="http://schemas.openxmlformats.org/officeDocument/2006/relationships/customXml" Target="../ink/ink30.xml"/><Relationship Id="rId81" Type="http://schemas.openxmlformats.org/officeDocument/2006/relationships/image" Target="../media/image40.png"/><Relationship Id="rId135" Type="http://schemas.openxmlformats.org/officeDocument/2006/relationships/image" Target="../media/image67.png"/><Relationship Id="rId156" Type="http://schemas.openxmlformats.org/officeDocument/2006/relationships/customXml" Target="../ink/ink78.xml"/><Relationship Id="rId177" Type="http://schemas.openxmlformats.org/officeDocument/2006/relationships/image" Target="../media/image88.png"/><Relationship Id="rId198" Type="http://schemas.openxmlformats.org/officeDocument/2006/relationships/customXml" Target="../ink/ink99.xml"/><Relationship Id="rId321" Type="http://schemas.openxmlformats.org/officeDocument/2006/relationships/image" Target="../media/image160.png"/><Relationship Id="rId342" Type="http://schemas.openxmlformats.org/officeDocument/2006/relationships/customXml" Target="../ink/ink171.xml"/><Relationship Id="rId202" Type="http://schemas.openxmlformats.org/officeDocument/2006/relationships/customXml" Target="../ink/ink101.xml"/><Relationship Id="rId223" Type="http://schemas.openxmlformats.org/officeDocument/2006/relationships/image" Target="../media/image111.png"/><Relationship Id="rId244" Type="http://schemas.openxmlformats.org/officeDocument/2006/relationships/customXml" Target="../ink/ink122.xml"/><Relationship Id="rId18" Type="http://schemas.openxmlformats.org/officeDocument/2006/relationships/customXml" Target="../ink/ink9.xml"/><Relationship Id="rId39" Type="http://schemas.openxmlformats.org/officeDocument/2006/relationships/image" Target="../media/image19.png"/><Relationship Id="rId265" Type="http://schemas.openxmlformats.org/officeDocument/2006/relationships/image" Target="../media/image132.png"/><Relationship Id="rId286" Type="http://schemas.openxmlformats.org/officeDocument/2006/relationships/customXml" Target="../ink/ink143.xml"/><Relationship Id="rId50" Type="http://schemas.openxmlformats.org/officeDocument/2006/relationships/customXml" Target="../ink/ink25.xml"/><Relationship Id="rId104" Type="http://schemas.openxmlformats.org/officeDocument/2006/relationships/customXml" Target="../ink/ink52.xml"/><Relationship Id="rId125" Type="http://schemas.openxmlformats.org/officeDocument/2006/relationships/image" Target="../media/image62.png"/><Relationship Id="rId146" Type="http://schemas.openxmlformats.org/officeDocument/2006/relationships/customXml" Target="../ink/ink73.xml"/><Relationship Id="rId167" Type="http://schemas.openxmlformats.org/officeDocument/2006/relationships/image" Target="../media/image83.png"/><Relationship Id="rId188" Type="http://schemas.openxmlformats.org/officeDocument/2006/relationships/customXml" Target="../ink/ink94.xml"/><Relationship Id="rId311" Type="http://schemas.openxmlformats.org/officeDocument/2006/relationships/image" Target="../media/image155.png"/><Relationship Id="rId332" Type="http://schemas.openxmlformats.org/officeDocument/2006/relationships/customXml" Target="../ink/ink166.xml"/><Relationship Id="rId71" Type="http://schemas.openxmlformats.org/officeDocument/2006/relationships/image" Target="../media/image35.png"/><Relationship Id="rId92" Type="http://schemas.openxmlformats.org/officeDocument/2006/relationships/customXml" Target="../ink/ink46.xml"/><Relationship Id="rId213" Type="http://schemas.openxmlformats.org/officeDocument/2006/relationships/image" Target="../media/image106.png"/><Relationship Id="rId234" Type="http://schemas.openxmlformats.org/officeDocument/2006/relationships/customXml" Target="../ink/ink117.xml"/><Relationship Id="rId2" Type="http://schemas.openxmlformats.org/officeDocument/2006/relationships/customXml" Target="../ink/ink1.xml"/><Relationship Id="rId29" Type="http://schemas.openxmlformats.org/officeDocument/2006/relationships/image" Target="../media/image14.png"/><Relationship Id="rId255" Type="http://schemas.openxmlformats.org/officeDocument/2006/relationships/image" Target="../media/image127.png"/><Relationship Id="rId276" Type="http://schemas.openxmlformats.org/officeDocument/2006/relationships/customXml" Target="../ink/ink138.xml"/><Relationship Id="rId297" Type="http://schemas.openxmlformats.org/officeDocument/2006/relationships/image" Target="../media/image148.png"/><Relationship Id="rId40" Type="http://schemas.openxmlformats.org/officeDocument/2006/relationships/customXml" Target="../ink/ink20.xml"/><Relationship Id="rId115" Type="http://schemas.openxmlformats.org/officeDocument/2006/relationships/image" Target="../media/image57.png"/><Relationship Id="rId136" Type="http://schemas.openxmlformats.org/officeDocument/2006/relationships/customXml" Target="../ink/ink68.xml"/><Relationship Id="rId157" Type="http://schemas.openxmlformats.org/officeDocument/2006/relationships/image" Target="../media/image78.png"/><Relationship Id="rId178" Type="http://schemas.openxmlformats.org/officeDocument/2006/relationships/customXml" Target="../ink/ink89.xml"/><Relationship Id="rId301" Type="http://schemas.openxmlformats.org/officeDocument/2006/relationships/image" Target="../media/image150.png"/><Relationship Id="rId322" Type="http://schemas.openxmlformats.org/officeDocument/2006/relationships/customXml" Target="../ink/ink161.xml"/><Relationship Id="rId343" Type="http://schemas.openxmlformats.org/officeDocument/2006/relationships/image" Target="../media/image171.png"/><Relationship Id="rId61" Type="http://schemas.openxmlformats.org/officeDocument/2006/relationships/image" Target="../media/image30.png"/><Relationship Id="rId82" Type="http://schemas.openxmlformats.org/officeDocument/2006/relationships/customXml" Target="../ink/ink41.xml"/><Relationship Id="rId199" Type="http://schemas.openxmlformats.org/officeDocument/2006/relationships/image" Target="../media/image99.png"/><Relationship Id="rId203" Type="http://schemas.openxmlformats.org/officeDocument/2006/relationships/image" Target="../media/image101.png"/><Relationship Id="rId19" Type="http://schemas.openxmlformats.org/officeDocument/2006/relationships/image" Target="../media/image9.png"/><Relationship Id="rId224" Type="http://schemas.openxmlformats.org/officeDocument/2006/relationships/customXml" Target="../ink/ink112.xml"/><Relationship Id="rId245" Type="http://schemas.openxmlformats.org/officeDocument/2006/relationships/image" Target="../media/image122.png"/><Relationship Id="rId266" Type="http://schemas.openxmlformats.org/officeDocument/2006/relationships/customXml" Target="../ink/ink133.xml"/><Relationship Id="rId287" Type="http://schemas.openxmlformats.org/officeDocument/2006/relationships/image" Target="../media/image143.png"/><Relationship Id="rId30" Type="http://schemas.openxmlformats.org/officeDocument/2006/relationships/customXml" Target="../ink/ink15.xml"/><Relationship Id="rId105" Type="http://schemas.openxmlformats.org/officeDocument/2006/relationships/image" Target="../media/image52.png"/><Relationship Id="rId126" Type="http://schemas.openxmlformats.org/officeDocument/2006/relationships/customXml" Target="../ink/ink63.xml"/><Relationship Id="rId147" Type="http://schemas.openxmlformats.org/officeDocument/2006/relationships/image" Target="../media/image73.png"/><Relationship Id="rId168" Type="http://schemas.openxmlformats.org/officeDocument/2006/relationships/customXml" Target="../ink/ink84.xml"/><Relationship Id="rId312" Type="http://schemas.openxmlformats.org/officeDocument/2006/relationships/customXml" Target="../ink/ink156.xml"/><Relationship Id="rId333" Type="http://schemas.openxmlformats.org/officeDocument/2006/relationships/image" Target="../media/image166.png"/><Relationship Id="rId51" Type="http://schemas.openxmlformats.org/officeDocument/2006/relationships/image" Target="../media/image25.png"/><Relationship Id="rId72" Type="http://schemas.openxmlformats.org/officeDocument/2006/relationships/customXml" Target="../ink/ink36.xml"/><Relationship Id="rId93" Type="http://schemas.openxmlformats.org/officeDocument/2006/relationships/image" Target="../media/image46.png"/><Relationship Id="rId189" Type="http://schemas.openxmlformats.org/officeDocument/2006/relationships/image" Target="../media/image94.png"/><Relationship Id="rId3" Type="http://schemas.openxmlformats.org/officeDocument/2006/relationships/image" Target="../media/image1.png"/><Relationship Id="rId214" Type="http://schemas.openxmlformats.org/officeDocument/2006/relationships/customXml" Target="../ink/ink107.xml"/><Relationship Id="rId235" Type="http://schemas.openxmlformats.org/officeDocument/2006/relationships/image" Target="../media/image117.png"/><Relationship Id="rId256" Type="http://schemas.openxmlformats.org/officeDocument/2006/relationships/customXml" Target="../ink/ink128.xml"/><Relationship Id="rId277" Type="http://schemas.openxmlformats.org/officeDocument/2006/relationships/image" Target="../media/image138.png"/><Relationship Id="rId298" Type="http://schemas.openxmlformats.org/officeDocument/2006/relationships/customXml" Target="../ink/ink149.xm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38.png"/><Relationship Id="rId299" Type="http://schemas.openxmlformats.org/officeDocument/2006/relationships/image" Target="../media/image2229.png"/><Relationship Id="rId21" Type="http://schemas.openxmlformats.org/officeDocument/2006/relationships/image" Target="../media/image209010.png"/><Relationship Id="rId63" Type="http://schemas.openxmlformats.org/officeDocument/2006/relationships/image" Target="../media/image2111.png"/><Relationship Id="rId159" Type="http://schemas.openxmlformats.org/officeDocument/2006/relationships/image" Target="../media/image2159.png"/><Relationship Id="rId324" Type="http://schemas.openxmlformats.org/officeDocument/2006/relationships/customXml" Target="../ink/ink2270.xml"/><Relationship Id="rId366" Type="http://schemas.openxmlformats.org/officeDocument/2006/relationships/customXml" Target="../ink/ink2291.xml"/><Relationship Id="rId531" Type="http://schemas.openxmlformats.org/officeDocument/2006/relationships/image" Target="../media/image2345.png"/><Relationship Id="rId170" Type="http://schemas.openxmlformats.org/officeDocument/2006/relationships/customXml" Target="../ink/ink2193.xml"/><Relationship Id="rId226" Type="http://schemas.openxmlformats.org/officeDocument/2006/relationships/customXml" Target="../ink/ink2221.xml"/><Relationship Id="rId433" Type="http://schemas.openxmlformats.org/officeDocument/2006/relationships/image" Target="../media/image2296.png"/><Relationship Id="rId268" Type="http://schemas.openxmlformats.org/officeDocument/2006/relationships/customXml" Target="../ink/ink2242.xml"/><Relationship Id="rId475" Type="http://schemas.openxmlformats.org/officeDocument/2006/relationships/image" Target="../media/image2317.png"/><Relationship Id="rId32" Type="http://schemas.openxmlformats.org/officeDocument/2006/relationships/customXml" Target="../ink/ink2124.xml"/><Relationship Id="rId74" Type="http://schemas.openxmlformats.org/officeDocument/2006/relationships/customXml" Target="../ink/ink2145.xml"/><Relationship Id="rId128" Type="http://schemas.openxmlformats.org/officeDocument/2006/relationships/customXml" Target="../ink/ink2172.xml"/><Relationship Id="rId335" Type="http://schemas.openxmlformats.org/officeDocument/2006/relationships/image" Target="../media/image2247.png"/><Relationship Id="rId377" Type="http://schemas.openxmlformats.org/officeDocument/2006/relationships/image" Target="../media/image2268.png"/><Relationship Id="rId500" Type="http://schemas.openxmlformats.org/officeDocument/2006/relationships/customXml" Target="../ink/ink2358.xml"/><Relationship Id="rId542" Type="http://schemas.openxmlformats.org/officeDocument/2006/relationships/customXml" Target="../ink/ink2379.xml"/><Relationship Id="rId5" Type="http://schemas.openxmlformats.org/officeDocument/2006/relationships/image" Target="../media/image208210.png"/><Relationship Id="rId181" Type="http://schemas.openxmlformats.org/officeDocument/2006/relationships/image" Target="../media/image2170.png"/><Relationship Id="rId237" Type="http://schemas.openxmlformats.org/officeDocument/2006/relationships/image" Target="../media/image2198.png"/><Relationship Id="rId402" Type="http://schemas.openxmlformats.org/officeDocument/2006/relationships/customXml" Target="../ink/ink2309.xml"/><Relationship Id="rId279" Type="http://schemas.openxmlformats.org/officeDocument/2006/relationships/image" Target="../media/image2219.png"/><Relationship Id="rId444" Type="http://schemas.openxmlformats.org/officeDocument/2006/relationships/customXml" Target="../ink/ink2330.xml"/><Relationship Id="rId486" Type="http://schemas.openxmlformats.org/officeDocument/2006/relationships/customXml" Target="../ink/ink2351.xml"/><Relationship Id="rId43" Type="http://schemas.openxmlformats.org/officeDocument/2006/relationships/image" Target="../media/image2101.png"/><Relationship Id="rId139" Type="http://schemas.openxmlformats.org/officeDocument/2006/relationships/image" Target="../media/image2149.png"/><Relationship Id="rId290" Type="http://schemas.openxmlformats.org/officeDocument/2006/relationships/customXml" Target="../ink/ink2253.xml"/><Relationship Id="rId304" Type="http://schemas.openxmlformats.org/officeDocument/2006/relationships/customXml" Target="../ink/ink2260.xml"/><Relationship Id="rId346" Type="http://schemas.openxmlformats.org/officeDocument/2006/relationships/customXml" Target="../ink/ink2281.xml"/><Relationship Id="rId388" Type="http://schemas.openxmlformats.org/officeDocument/2006/relationships/customXml" Target="../ink/ink2302.xml"/><Relationship Id="rId511" Type="http://schemas.openxmlformats.org/officeDocument/2006/relationships/image" Target="../media/image2335.png"/><Relationship Id="rId85" Type="http://schemas.openxmlformats.org/officeDocument/2006/relationships/image" Target="../media/image2122.png"/><Relationship Id="rId150" Type="http://schemas.openxmlformats.org/officeDocument/2006/relationships/customXml" Target="../ink/ink2183.xml"/><Relationship Id="rId192" Type="http://schemas.openxmlformats.org/officeDocument/2006/relationships/customXml" Target="../ink/ink2204.xml"/><Relationship Id="rId206" Type="http://schemas.openxmlformats.org/officeDocument/2006/relationships/customXml" Target="../ink/ink2211.xml"/><Relationship Id="rId413" Type="http://schemas.openxmlformats.org/officeDocument/2006/relationships/image" Target="../media/image2286.png"/><Relationship Id="rId248" Type="http://schemas.openxmlformats.org/officeDocument/2006/relationships/customXml" Target="../ink/ink2232.xml"/><Relationship Id="rId455" Type="http://schemas.openxmlformats.org/officeDocument/2006/relationships/image" Target="../media/image2307.png"/><Relationship Id="rId497" Type="http://schemas.openxmlformats.org/officeDocument/2006/relationships/image" Target="../media/image2328.png"/><Relationship Id="rId12" Type="http://schemas.openxmlformats.org/officeDocument/2006/relationships/customXml" Target="../ink/ink2114.xml"/><Relationship Id="rId108" Type="http://schemas.openxmlformats.org/officeDocument/2006/relationships/customXml" Target="../ink/ink2162.xml"/><Relationship Id="rId315" Type="http://schemas.openxmlformats.org/officeDocument/2006/relationships/image" Target="../media/image2237.png"/><Relationship Id="rId357" Type="http://schemas.openxmlformats.org/officeDocument/2006/relationships/image" Target="../media/image2258.png"/><Relationship Id="rId522" Type="http://schemas.openxmlformats.org/officeDocument/2006/relationships/customXml" Target="../ink/ink2369.xml"/><Relationship Id="rId54" Type="http://schemas.openxmlformats.org/officeDocument/2006/relationships/customXml" Target="../ink/ink2135.xml"/><Relationship Id="rId96" Type="http://schemas.openxmlformats.org/officeDocument/2006/relationships/customXml" Target="../ink/ink2156.xml"/><Relationship Id="rId161" Type="http://schemas.openxmlformats.org/officeDocument/2006/relationships/image" Target="../media/image2160.png"/><Relationship Id="rId217" Type="http://schemas.openxmlformats.org/officeDocument/2006/relationships/image" Target="../media/image2188.png"/><Relationship Id="rId399" Type="http://schemas.openxmlformats.org/officeDocument/2006/relationships/image" Target="../media/image2279.png"/><Relationship Id="rId259" Type="http://schemas.openxmlformats.org/officeDocument/2006/relationships/image" Target="../media/image2209.png"/><Relationship Id="rId424" Type="http://schemas.openxmlformats.org/officeDocument/2006/relationships/customXml" Target="../ink/ink2320.xml"/><Relationship Id="rId466" Type="http://schemas.openxmlformats.org/officeDocument/2006/relationships/customXml" Target="../ink/ink2341.xml"/><Relationship Id="rId23" Type="http://schemas.openxmlformats.org/officeDocument/2006/relationships/image" Target="../media/image209110.png"/><Relationship Id="rId119" Type="http://schemas.openxmlformats.org/officeDocument/2006/relationships/image" Target="../media/image2139.png"/><Relationship Id="rId270" Type="http://schemas.openxmlformats.org/officeDocument/2006/relationships/customXml" Target="../ink/ink2243.xml"/><Relationship Id="rId326" Type="http://schemas.openxmlformats.org/officeDocument/2006/relationships/customXml" Target="../ink/ink2271.xml"/><Relationship Id="rId533" Type="http://schemas.openxmlformats.org/officeDocument/2006/relationships/image" Target="../media/image2346.png"/><Relationship Id="rId65" Type="http://schemas.openxmlformats.org/officeDocument/2006/relationships/image" Target="../media/image2112.png"/><Relationship Id="rId130" Type="http://schemas.openxmlformats.org/officeDocument/2006/relationships/customXml" Target="../ink/ink2173.xml"/><Relationship Id="rId368" Type="http://schemas.openxmlformats.org/officeDocument/2006/relationships/customXml" Target="../ink/ink2292.xml"/><Relationship Id="rId172" Type="http://schemas.openxmlformats.org/officeDocument/2006/relationships/customXml" Target="../ink/ink2194.xml"/><Relationship Id="rId228" Type="http://schemas.openxmlformats.org/officeDocument/2006/relationships/customXml" Target="../ink/ink2222.xml"/><Relationship Id="rId435" Type="http://schemas.openxmlformats.org/officeDocument/2006/relationships/image" Target="../media/image2297.png"/><Relationship Id="rId477" Type="http://schemas.openxmlformats.org/officeDocument/2006/relationships/image" Target="../media/image2318.png"/><Relationship Id="rId281" Type="http://schemas.openxmlformats.org/officeDocument/2006/relationships/image" Target="../media/image2220.png"/><Relationship Id="rId337" Type="http://schemas.openxmlformats.org/officeDocument/2006/relationships/image" Target="../media/image2248.png"/><Relationship Id="rId502" Type="http://schemas.openxmlformats.org/officeDocument/2006/relationships/customXml" Target="../ink/ink2359.xml"/><Relationship Id="rId34" Type="http://schemas.openxmlformats.org/officeDocument/2006/relationships/customXml" Target="../ink/ink2125.xml"/><Relationship Id="rId76" Type="http://schemas.openxmlformats.org/officeDocument/2006/relationships/customXml" Target="../ink/ink2146.xml"/><Relationship Id="rId141" Type="http://schemas.openxmlformats.org/officeDocument/2006/relationships/image" Target="../media/image2150.png"/><Relationship Id="rId379" Type="http://schemas.openxmlformats.org/officeDocument/2006/relationships/image" Target="../media/image2269.png"/><Relationship Id="rId544" Type="http://schemas.openxmlformats.org/officeDocument/2006/relationships/customXml" Target="../ink/ink2380.xml"/><Relationship Id="rId7" Type="http://schemas.openxmlformats.org/officeDocument/2006/relationships/image" Target="../media/image208310.png"/><Relationship Id="rId183" Type="http://schemas.openxmlformats.org/officeDocument/2006/relationships/image" Target="../media/image2171.png"/><Relationship Id="rId239" Type="http://schemas.openxmlformats.org/officeDocument/2006/relationships/image" Target="../media/image2199.png"/><Relationship Id="rId390" Type="http://schemas.openxmlformats.org/officeDocument/2006/relationships/customXml" Target="../ink/ink2303.xml"/><Relationship Id="rId404" Type="http://schemas.openxmlformats.org/officeDocument/2006/relationships/customXml" Target="../ink/ink2310.xml"/><Relationship Id="rId446" Type="http://schemas.openxmlformats.org/officeDocument/2006/relationships/customXml" Target="../ink/ink2331.xml"/><Relationship Id="rId250" Type="http://schemas.openxmlformats.org/officeDocument/2006/relationships/customXml" Target="../ink/ink2233.xml"/><Relationship Id="rId292" Type="http://schemas.openxmlformats.org/officeDocument/2006/relationships/customXml" Target="../ink/ink2254.xml"/><Relationship Id="rId306" Type="http://schemas.openxmlformats.org/officeDocument/2006/relationships/customXml" Target="../ink/ink2261.xml"/><Relationship Id="rId488" Type="http://schemas.openxmlformats.org/officeDocument/2006/relationships/customXml" Target="../ink/ink2352.xml"/><Relationship Id="rId45" Type="http://schemas.openxmlformats.org/officeDocument/2006/relationships/image" Target="../media/image2102.png"/><Relationship Id="rId87" Type="http://schemas.openxmlformats.org/officeDocument/2006/relationships/image" Target="../media/image2123.png"/><Relationship Id="rId110" Type="http://schemas.openxmlformats.org/officeDocument/2006/relationships/customXml" Target="../ink/ink2163.xml"/><Relationship Id="rId348" Type="http://schemas.openxmlformats.org/officeDocument/2006/relationships/customXml" Target="../ink/ink2282.xml"/><Relationship Id="rId513" Type="http://schemas.openxmlformats.org/officeDocument/2006/relationships/image" Target="../media/image2336.png"/><Relationship Id="rId152" Type="http://schemas.openxmlformats.org/officeDocument/2006/relationships/customXml" Target="../ink/ink2184.xml"/><Relationship Id="rId194" Type="http://schemas.openxmlformats.org/officeDocument/2006/relationships/customXml" Target="../ink/ink2205.xml"/><Relationship Id="rId208" Type="http://schemas.openxmlformats.org/officeDocument/2006/relationships/customXml" Target="../ink/ink2212.xml"/><Relationship Id="rId415" Type="http://schemas.openxmlformats.org/officeDocument/2006/relationships/image" Target="../media/image2287.png"/><Relationship Id="rId457" Type="http://schemas.openxmlformats.org/officeDocument/2006/relationships/image" Target="../media/image2308.png"/><Relationship Id="rId261" Type="http://schemas.openxmlformats.org/officeDocument/2006/relationships/image" Target="../media/image2210.png"/><Relationship Id="rId499" Type="http://schemas.openxmlformats.org/officeDocument/2006/relationships/image" Target="../media/image2329.png"/><Relationship Id="rId14" Type="http://schemas.openxmlformats.org/officeDocument/2006/relationships/customXml" Target="../ink/ink2115.xml"/><Relationship Id="rId56" Type="http://schemas.openxmlformats.org/officeDocument/2006/relationships/customXml" Target="../ink/ink2136.xml"/><Relationship Id="rId317" Type="http://schemas.openxmlformats.org/officeDocument/2006/relationships/image" Target="../media/image2238.png"/><Relationship Id="rId359" Type="http://schemas.openxmlformats.org/officeDocument/2006/relationships/image" Target="../media/image2259.png"/><Relationship Id="rId524" Type="http://schemas.openxmlformats.org/officeDocument/2006/relationships/customXml" Target="../ink/ink2370.xml"/><Relationship Id="rId98" Type="http://schemas.openxmlformats.org/officeDocument/2006/relationships/customXml" Target="../ink/ink2157.xml"/><Relationship Id="rId121" Type="http://schemas.openxmlformats.org/officeDocument/2006/relationships/image" Target="../media/image2140.png"/><Relationship Id="rId163" Type="http://schemas.openxmlformats.org/officeDocument/2006/relationships/image" Target="../media/image2161.png"/><Relationship Id="rId219" Type="http://schemas.openxmlformats.org/officeDocument/2006/relationships/image" Target="../media/image2189.png"/><Relationship Id="rId370" Type="http://schemas.openxmlformats.org/officeDocument/2006/relationships/customXml" Target="../ink/ink2293.xml"/><Relationship Id="rId426" Type="http://schemas.openxmlformats.org/officeDocument/2006/relationships/customXml" Target="../ink/ink2321.xml"/><Relationship Id="rId230" Type="http://schemas.openxmlformats.org/officeDocument/2006/relationships/customXml" Target="../ink/ink2223.xml"/><Relationship Id="rId468" Type="http://schemas.openxmlformats.org/officeDocument/2006/relationships/customXml" Target="../ink/ink2342.xml"/><Relationship Id="rId25" Type="http://schemas.openxmlformats.org/officeDocument/2006/relationships/image" Target="../media/image209210.png"/><Relationship Id="rId67" Type="http://schemas.openxmlformats.org/officeDocument/2006/relationships/image" Target="../media/image2113.png"/><Relationship Id="rId272" Type="http://schemas.openxmlformats.org/officeDocument/2006/relationships/customXml" Target="../ink/ink2244.xml"/><Relationship Id="rId328" Type="http://schemas.openxmlformats.org/officeDocument/2006/relationships/customXml" Target="../ink/ink2272.xml"/><Relationship Id="rId535" Type="http://schemas.openxmlformats.org/officeDocument/2006/relationships/image" Target="../media/image2347.png"/><Relationship Id="rId88" Type="http://schemas.openxmlformats.org/officeDocument/2006/relationships/customXml" Target="../ink/ink2152.xml"/><Relationship Id="rId111" Type="http://schemas.openxmlformats.org/officeDocument/2006/relationships/image" Target="../media/image2135.png"/><Relationship Id="rId132" Type="http://schemas.openxmlformats.org/officeDocument/2006/relationships/customXml" Target="../ink/ink2174.xml"/><Relationship Id="rId153" Type="http://schemas.openxmlformats.org/officeDocument/2006/relationships/image" Target="../media/image2156.png"/><Relationship Id="rId174" Type="http://schemas.openxmlformats.org/officeDocument/2006/relationships/customXml" Target="../ink/ink2195.xml"/><Relationship Id="rId195" Type="http://schemas.openxmlformats.org/officeDocument/2006/relationships/image" Target="../media/image2177.png"/><Relationship Id="rId209" Type="http://schemas.openxmlformats.org/officeDocument/2006/relationships/image" Target="../media/image2184.png"/><Relationship Id="rId360" Type="http://schemas.openxmlformats.org/officeDocument/2006/relationships/customXml" Target="../ink/ink2288.xml"/><Relationship Id="rId381" Type="http://schemas.openxmlformats.org/officeDocument/2006/relationships/image" Target="../media/image2270.png"/><Relationship Id="rId416" Type="http://schemas.openxmlformats.org/officeDocument/2006/relationships/customXml" Target="../ink/ink2316.xml"/><Relationship Id="rId220" Type="http://schemas.openxmlformats.org/officeDocument/2006/relationships/customXml" Target="../ink/ink2218.xml"/><Relationship Id="rId241" Type="http://schemas.openxmlformats.org/officeDocument/2006/relationships/image" Target="../media/image2200.png"/><Relationship Id="rId437" Type="http://schemas.openxmlformats.org/officeDocument/2006/relationships/image" Target="../media/image2298.png"/><Relationship Id="rId458" Type="http://schemas.openxmlformats.org/officeDocument/2006/relationships/customXml" Target="../ink/ink2337.xml"/><Relationship Id="rId479" Type="http://schemas.openxmlformats.org/officeDocument/2006/relationships/image" Target="../media/image2319.png"/><Relationship Id="rId15" Type="http://schemas.openxmlformats.org/officeDocument/2006/relationships/image" Target="../media/image208710.png"/><Relationship Id="rId36" Type="http://schemas.openxmlformats.org/officeDocument/2006/relationships/customXml" Target="../ink/ink2126.xml"/><Relationship Id="rId57" Type="http://schemas.openxmlformats.org/officeDocument/2006/relationships/image" Target="../media/image2108.png"/><Relationship Id="rId262" Type="http://schemas.openxmlformats.org/officeDocument/2006/relationships/customXml" Target="../ink/ink2239.xml"/><Relationship Id="rId283" Type="http://schemas.openxmlformats.org/officeDocument/2006/relationships/image" Target="../media/image2221.png"/><Relationship Id="rId318" Type="http://schemas.openxmlformats.org/officeDocument/2006/relationships/customXml" Target="../ink/ink2267.xml"/><Relationship Id="rId339" Type="http://schemas.openxmlformats.org/officeDocument/2006/relationships/image" Target="../media/image2249.png"/><Relationship Id="rId490" Type="http://schemas.openxmlformats.org/officeDocument/2006/relationships/customXml" Target="../ink/ink2353.xml"/><Relationship Id="rId504" Type="http://schemas.openxmlformats.org/officeDocument/2006/relationships/customXml" Target="../ink/ink2360.xml"/><Relationship Id="rId525" Type="http://schemas.openxmlformats.org/officeDocument/2006/relationships/image" Target="../media/image2342.png"/><Relationship Id="rId78" Type="http://schemas.openxmlformats.org/officeDocument/2006/relationships/customXml" Target="../ink/ink2147.xml"/><Relationship Id="rId99" Type="http://schemas.openxmlformats.org/officeDocument/2006/relationships/image" Target="../media/image2129.png"/><Relationship Id="rId101" Type="http://schemas.openxmlformats.org/officeDocument/2006/relationships/image" Target="../media/image2130.png"/><Relationship Id="rId122" Type="http://schemas.openxmlformats.org/officeDocument/2006/relationships/customXml" Target="../ink/ink2169.xml"/><Relationship Id="rId143" Type="http://schemas.openxmlformats.org/officeDocument/2006/relationships/image" Target="../media/image2151.png"/><Relationship Id="rId164" Type="http://schemas.openxmlformats.org/officeDocument/2006/relationships/customXml" Target="../ink/ink2190.xml"/><Relationship Id="rId185" Type="http://schemas.openxmlformats.org/officeDocument/2006/relationships/image" Target="../media/image2172.png"/><Relationship Id="rId350" Type="http://schemas.openxmlformats.org/officeDocument/2006/relationships/customXml" Target="../ink/ink2283.xml"/><Relationship Id="rId371" Type="http://schemas.openxmlformats.org/officeDocument/2006/relationships/image" Target="../media/image2265.png"/><Relationship Id="rId406" Type="http://schemas.openxmlformats.org/officeDocument/2006/relationships/customXml" Target="../ink/ink2311.xml"/><Relationship Id="rId9" Type="http://schemas.openxmlformats.org/officeDocument/2006/relationships/image" Target="../media/image208410.png"/><Relationship Id="rId210" Type="http://schemas.openxmlformats.org/officeDocument/2006/relationships/customXml" Target="../ink/ink2213.xml"/><Relationship Id="rId392" Type="http://schemas.openxmlformats.org/officeDocument/2006/relationships/customXml" Target="../ink/ink2304.xml"/><Relationship Id="rId427" Type="http://schemas.openxmlformats.org/officeDocument/2006/relationships/image" Target="../media/image2293.png"/><Relationship Id="rId448" Type="http://schemas.openxmlformats.org/officeDocument/2006/relationships/customXml" Target="../ink/ink2332.xml"/><Relationship Id="rId469" Type="http://schemas.openxmlformats.org/officeDocument/2006/relationships/image" Target="../media/image2314.png"/><Relationship Id="rId26" Type="http://schemas.openxmlformats.org/officeDocument/2006/relationships/customXml" Target="../ink/ink2121.xml"/><Relationship Id="rId231" Type="http://schemas.openxmlformats.org/officeDocument/2006/relationships/image" Target="../media/image2195.png"/><Relationship Id="rId252" Type="http://schemas.openxmlformats.org/officeDocument/2006/relationships/customXml" Target="../ink/ink2234.xml"/><Relationship Id="rId273" Type="http://schemas.openxmlformats.org/officeDocument/2006/relationships/image" Target="../media/image2216.png"/><Relationship Id="rId294" Type="http://schemas.openxmlformats.org/officeDocument/2006/relationships/customXml" Target="../ink/ink2255.xml"/><Relationship Id="rId308" Type="http://schemas.openxmlformats.org/officeDocument/2006/relationships/customXml" Target="../ink/ink2262.xml"/><Relationship Id="rId329" Type="http://schemas.openxmlformats.org/officeDocument/2006/relationships/image" Target="../media/image2244.png"/><Relationship Id="rId480" Type="http://schemas.openxmlformats.org/officeDocument/2006/relationships/customXml" Target="../ink/ink2348.xml"/><Relationship Id="rId515" Type="http://schemas.openxmlformats.org/officeDocument/2006/relationships/image" Target="../media/image2337.png"/><Relationship Id="rId536" Type="http://schemas.openxmlformats.org/officeDocument/2006/relationships/customXml" Target="../ink/ink2376.xml"/><Relationship Id="rId47" Type="http://schemas.openxmlformats.org/officeDocument/2006/relationships/image" Target="../media/image2103.png"/><Relationship Id="rId68" Type="http://schemas.openxmlformats.org/officeDocument/2006/relationships/customXml" Target="../ink/ink2142.xml"/><Relationship Id="rId89" Type="http://schemas.openxmlformats.org/officeDocument/2006/relationships/image" Target="../media/image2124.png"/><Relationship Id="rId112" Type="http://schemas.openxmlformats.org/officeDocument/2006/relationships/customXml" Target="../ink/ink2164.xml"/><Relationship Id="rId133" Type="http://schemas.openxmlformats.org/officeDocument/2006/relationships/image" Target="../media/image2146.png"/><Relationship Id="rId154" Type="http://schemas.openxmlformats.org/officeDocument/2006/relationships/customXml" Target="../ink/ink2185.xml"/><Relationship Id="rId175" Type="http://schemas.openxmlformats.org/officeDocument/2006/relationships/image" Target="../media/image2167.png"/><Relationship Id="rId340" Type="http://schemas.openxmlformats.org/officeDocument/2006/relationships/customXml" Target="../ink/ink2278.xml"/><Relationship Id="rId361" Type="http://schemas.openxmlformats.org/officeDocument/2006/relationships/image" Target="../media/image2260.png"/><Relationship Id="rId196" Type="http://schemas.openxmlformats.org/officeDocument/2006/relationships/customXml" Target="../ink/ink2206.xml"/><Relationship Id="rId200" Type="http://schemas.openxmlformats.org/officeDocument/2006/relationships/customXml" Target="../ink/ink2208.xml"/><Relationship Id="rId382" Type="http://schemas.openxmlformats.org/officeDocument/2006/relationships/customXml" Target="../ink/ink2299.xml"/><Relationship Id="rId417" Type="http://schemas.openxmlformats.org/officeDocument/2006/relationships/image" Target="../media/image2288.png"/><Relationship Id="rId438" Type="http://schemas.openxmlformats.org/officeDocument/2006/relationships/customXml" Target="../ink/ink2327.xml"/><Relationship Id="rId459" Type="http://schemas.openxmlformats.org/officeDocument/2006/relationships/image" Target="../media/image2309.png"/><Relationship Id="rId16" Type="http://schemas.openxmlformats.org/officeDocument/2006/relationships/customXml" Target="../ink/ink2116.xml"/><Relationship Id="rId221" Type="http://schemas.openxmlformats.org/officeDocument/2006/relationships/image" Target="../media/image2190.png"/><Relationship Id="rId242" Type="http://schemas.openxmlformats.org/officeDocument/2006/relationships/customXml" Target="../ink/ink2229.xml"/><Relationship Id="rId263" Type="http://schemas.openxmlformats.org/officeDocument/2006/relationships/image" Target="../media/image2211.png"/><Relationship Id="rId284" Type="http://schemas.openxmlformats.org/officeDocument/2006/relationships/customXml" Target="../ink/ink2250.xml"/><Relationship Id="rId319" Type="http://schemas.openxmlformats.org/officeDocument/2006/relationships/image" Target="../media/image2239.png"/><Relationship Id="rId470" Type="http://schemas.openxmlformats.org/officeDocument/2006/relationships/customXml" Target="../ink/ink2343.xml"/><Relationship Id="rId491" Type="http://schemas.openxmlformats.org/officeDocument/2006/relationships/image" Target="../media/image2325.png"/><Relationship Id="rId505" Type="http://schemas.openxmlformats.org/officeDocument/2006/relationships/image" Target="../media/image2332.png"/><Relationship Id="rId526" Type="http://schemas.openxmlformats.org/officeDocument/2006/relationships/customXml" Target="../ink/ink2371.xml"/><Relationship Id="rId37" Type="http://schemas.openxmlformats.org/officeDocument/2006/relationships/image" Target="../media/image2098.png"/><Relationship Id="rId58" Type="http://schemas.openxmlformats.org/officeDocument/2006/relationships/customXml" Target="../ink/ink2137.xml"/><Relationship Id="rId79" Type="http://schemas.openxmlformats.org/officeDocument/2006/relationships/image" Target="../media/image2119.png"/><Relationship Id="rId102" Type="http://schemas.openxmlformats.org/officeDocument/2006/relationships/customXml" Target="../ink/ink2159.xml"/><Relationship Id="rId123" Type="http://schemas.openxmlformats.org/officeDocument/2006/relationships/image" Target="../media/image2141.png"/><Relationship Id="rId144" Type="http://schemas.openxmlformats.org/officeDocument/2006/relationships/customXml" Target="../ink/ink2180.xml"/><Relationship Id="rId330" Type="http://schemas.openxmlformats.org/officeDocument/2006/relationships/customXml" Target="../ink/ink2273.xml"/><Relationship Id="rId90" Type="http://schemas.openxmlformats.org/officeDocument/2006/relationships/customXml" Target="../ink/ink2153.xml"/><Relationship Id="rId165" Type="http://schemas.openxmlformats.org/officeDocument/2006/relationships/image" Target="../media/image2162.png"/><Relationship Id="rId186" Type="http://schemas.openxmlformats.org/officeDocument/2006/relationships/customXml" Target="../ink/ink2201.xml"/><Relationship Id="rId351" Type="http://schemas.openxmlformats.org/officeDocument/2006/relationships/image" Target="../media/image2255.png"/><Relationship Id="rId372" Type="http://schemas.openxmlformats.org/officeDocument/2006/relationships/customXml" Target="../ink/ink2294.xml"/><Relationship Id="rId393" Type="http://schemas.openxmlformats.org/officeDocument/2006/relationships/image" Target="../media/image2276.png"/><Relationship Id="rId407" Type="http://schemas.openxmlformats.org/officeDocument/2006/relationships/image" Target="../media/image2283.png"/><Relationship Id="rId428" Type="http://schemas.openxmlformats.org/officeDocument/2006/relationships/customXml" Target="../ink/ink2322.xml"/><Relationship Id="rId449" Type="http://schemas.openxmlformats.org/officeDocument/2006/relationships/image" Target="../media/image2304.png"/><Relationship Id="rId211" Type="http://schemas.openxmlformats.org/officeDocument/2006/relationships/image" Target="../media/image2185.png"/><Relationship Id="rId232" Type="http://schemas.openxmlformats.org/officeDocument/2006/relationships/customXml" Target="../ink/ink2224.xml"/><Relationship Id="rId253" Type="http://schemas.openxmlformats.org/officeDocument/2006/relationships/image" Target="../media/image2206.png"/><Relationship Id="rId274" Type="http://schemas.openxmlformats.org/officeDocument/2006/relationships/customXml" Target="../ink/ink2245.xml"/><Relationship Id="rId295" Type="http://schemas.openxmlformats.org/officeDocument/2006/relationships/image" Target="../media/image2227.png"/><Relationship Id="rId309" Type="http://schemas.openxmlformats.org/officeDocument/2006/relationships/image" Target="../media/image2234.png"/><Relationship Id="rId460" Type="http://schemas.openxmlformats.org/officeDocument/2006/relationships/customXml" Target="../ink/ink2338.xml"/><Relationship Id="rId481" Type="http://schemas.openxmlformats.org/officeDocument/2006/relationships/image" Target="../media/image2320.png"/><Relationship Id="rId516" Type="http://schemas.openxmlformats.org/officeDocument/2006/relationships/customXml" Target="../ink/ink2366.xml"/><Relationship Id="rId27" Type="http://schemas.openxmlformats.org/officeDocument/2006/relationships/image" Target="../media/image2093.png"/><Relationship Id="rId48" Type="http://schemas.openxmlformats.org/officeDocument/2006/relationships/customXml" Target="../ink/ink2132.xml"/><Relationship Id="rId69" Type="http://schemas.openxmlformats.org/officeDocument/2006/relationships/image" Target="../media/image2114.png"/><Relationship Id="rId113" Type="http://schemas.openxmlformats.org/officeDocument/2006/relationships/image" Target="../media/image2136.png"/><Relationship Id="rId134" Type="http://schemas.openxmlformats.org/officeDocument/2006/relationships/customXml" Target="../ink/ink2175.xml"/><Relationship Id="rId320" Type="http://schemas.openxmlformats.org/officeDocument/2006/relationships/customXml" Target="../ink/ink2268.xml"/><Relationship Id="rId537" Type="http://schemas.openxmlformats.org/officeDocument/2006/relationships/image" Target="../media/image2348.png"/><Relationship Id="rId80" Type="http://schemas.openxmlformats.org/officeDocument/2006/relationships/customXml" Target="../ink/ink2148.xml"/><Relationship Id="rId155" Type="http://schemas.openxmlformats.org/officeDocument/2006/relationships/image" Target="../media/image2157.png"/><Relationship Id="rId176" Type="http://schemas.openxmlformats.org/officeDocument/2006/relationships/customXml" Target="../ink/ink2196.xml"/><Relationship Id="rId197" Type="http://schemas.openxmlformats.org/officeDocument/2006/relationships/image" Target="../media/image2178.png"/><Relationship Id="rId341" Type="http://schemas.openxmlformats.org/officeDocument/2006/relationships/image" Target="../media/image2250.png"/><Relationship Id="rId362" Type="http://schemas.openxmlformats.org/officeDocument/2006/relationships/customXml" Target="../ink/ink2289.xml"/><Relationship Id="rId383" Type="http://schemas.openxmlformats.org/officeDocument/2006/relationships/image" Target="../media/image2271.png"/><Relationship Id="rId418" Type="http://schemas.openxmlformats.org/officeDocument/2006/relationships/customXml" Target="../ink/ink2317.xml"/><Relationship Id="rId439" Type="http://schemas.openxmlformats.org/officeDocument/2006/relationships/image" Target="../media/image2299.png"/><Relationship Id="rId201" Type="http://schemas.openxmlformats.org/officeDocument/2006/relationships/image" Target="../media/image2180.png"/><Relationship Id="rId222" Type="http://schemas.openxmlformats.org/officeDocument/2006/relationships/customXml" Target="../ink/ink2219.xml"/><Relationship Id="rId243" Type="http://schemas.openxmlformats.org/officeDocument/2006/relationships/image" Target="../media/image2201.png"/><Relationship Id="rId264" Type="http://schemas.openxmlformats.org/officeDocument/2006/relationships/customXml" Target="../ink/ink2240.xml"/><Relationship Id="rId285" Type="http://schemas.openxmlformats.org/officeDocument/2006/relationships/image" Target="../media/image2222.png"/><Relationship Id="rId450" Type="http://schemas.openxmlformats.org/officeDocument/2006/relationships/customXml" Target="../ink/ink2333.xml"/><Relationship Id="rId471" Type="http://schemas.openxmlformats.org/officeDocument/2006/relationships/image" Target="../media/image2315.png"/><Relationship Id="rId506" Type="http://schemas.openxmlformats.org/officeDocument/2006/relationships/customXml" Target="../ink/ink2361.xml"/><Relationship Id="rId17" Type="http://schemas.openxmlformats.org/officeDocument/2006/relationships/image" Target="../media/image208810.png"/><Relationship Id="rId38" Type="http://schemas.openxmlformats.org/officeDocument/2006/relationships/customXml" Target="../ink/ink2127.xml"/><Relationship Id="rId59" Type="http://schemas.openxmlformats.org/officeDocument/2006/relationships/image" Target="../media/image2109.png"/><Relationship Id="rId103" Type="http://schemas.openxmlformats.org/officeDocument/2006/relationships/image" Target="../media/image2131.png"/><Relationship Id="rId124" Type="http://schemas.openxmlformats.org/officeDocument/2006/relationships/customXml" Target="../ink/ink2170.xml"/><Relationship Id="rId310" Type="http://schemas.openxmlformats.org/officeDocument/2006/relationships/customXml" Target="../ink/ink2263.xml"/><Relationship Id="rId492" Type="http://schemas.openxmlformats.org/officeDocument/2006/relationships/customXml" Target="../ink/ink2354.xml"/><Relationship Id="rId527" Type="http://schemas.openxmlformats.org/officeDocument/2006/relationships/image" Target="../media/image2343.png"/><Relationship Id="rId70" Type="http://schemas.openxmlformats.org/officeDocument/2006/relationships/customXml" Target="../ink/ink2143.xml"/><Relationship Id="rId91" Type="http://schemas.openxmlformats.org/officeDocument/2006/relationships/image" Target="../media/image2125.png"/><Relationship Id="rId145" Type="http://schemas.openxmlformats.org/officeDocument/2006/relationships/image" Target="../media/image2152.png"/><Relationship Id="rId166" Type="http://schemas.openxmlformats.org/officeDocument/2006/relationships/customXml" Target="../ink/ink2191.xml"/><Relationship Id="rId187" Type="http://schemas.openxmlformats.org/officeDocument/2006/relationships/image" Target="../media/image2173.png"/><Relationship Id="rId331" Type="http://schemas.openxmlformats.org/officeDocument/2006/relationships/image" Target="../media/image2245.png"/><Relationship Id="rId352" Type="http://schemas.openxmlformats.org/officeDocument/2006/relationships/customXml" Target="../ink/ink2284.xml"/><Relationship Id="rId373" Type="http://schemas.openxmlformats.org/officeDocument/2006/relationships/image" Target="../media/image2266.png"/><Relationship Id="rId394" Type="http://schemas.openxmlformats.org/officeDocument/2006/relationships/customXml" Target="../ink/ink2305.xml"/><Relationship Id="rId408" Type="http://schemas.openxmlformats.org/officeDocument/2006/relationships/customXml" Target="../ink/ink2312.xml"/><Relationship Id="rId429" Type="http://schemas.openxmlformats.org/officeDocument/2006/relationships/image" Target="../media/image229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214.xml"/><Relationship Id="rId233" Type="http://schemas.openxmlformats.org/officeDocument/2006/relationships/image" Target="../media/image2196.png"/><Relationship Id="rId254" Type="http://schemas.openxmlformats.org/officeDocument/2006/relationships/customXml" Target="../ink/ink2235.xml"/><Relationship Id="rId440" Type="http://schemas.openxmlformats.org/officeDocument/2006/relationships/customXml" Target="../ink/ink2328.xml"/><Relationship Id="rId28" Type="http://schemas.openxmlformats.org/officeDocument/2006/relationships/customXml" Target="../ink/ink2122.xml"/><Relationship Id="rId49" Type="http://schemas.openxmlformats.org/officeDocument/2006/relationships/image" Target="../media/image2104.png"/><Relationship Id="rId114" Type="http://schemas.openxmlformats.org/officeDocument/2006/relationships/customXml" Target="../ink/ink2165.xml"/><Relationship Id="rId275" Type="http://schemas.openxmlformats.org/officeDocument/2006/relationships/image" Target="../media/image2217.png"/><Relationship Id="rId296" Type="http://schemas.openxmlformats.org/officeDocument/2006/relationships/customXml" Target="../ink/ink2256.xml"/><Relationship Id="rId300" Type="http://schemas.openxmlformats.org/officeDocument/2006/relationships/customXml" Target="../ink/ink2258.xml"/><Relationship Id="rId461" Type="http://schemas.openxmlformats.org/officeDocument/2006/relationships/image" Target="../media/image2310.png"/><Relationship Id="rId482" Type="http://schemas.openxmlformats.org/officeDocument/2006/relationships/customXml" Target="../ink/ink2349.xml"/><Relationship Id="rId517" Type="http://schemas.openxmlformats.org/officeDocument/2006/relationships/image" Target="../media/image2338.png"/><Relationship Id="rId538" Type="http://schemas.openxmlformats.org/officeDocument/2006/relationships/customXml" Target="../ink/ink2377.xml"/><Relationship Id="rId60" Type="http://schemas.openxmlformats.org/officeDocument/2006/relationships/customXml" Target="../ink/ink2138.xml"/><Relationship Id="rId81" Type="http://schemas.openxmlformats.org/officeDocument/2006/relationships/image" Target="../media/image2120.png"/><Relationship Id="rId135" Type="http://schemas.openxmlformats.org/officeDocument/2006/relationships/image" Target="../media/image2147.png"/><Relationship Id="rId156" Type="http://schemas.openxmlformats.org/officeDocument/2006/relationships/customXml" Target="../ink/ink2186.xml"/><Relationship Id="rId177" Type="http://schemas.openxmlformats.org/officeDocument/2006/relationships/image" Target="../media/image2168.png"/><Relationship Id="rId198" Type="http://schemas.openxmlformats.org/officeDocument/2006/relationships/customXml" Target="../ink/ink2207.xml"/><Relationship Id="rId321" Type="http://schemas.openxmlformats.org/officeDocument/2006/relationships/image" Target="../media/image2240.png"/><Relationship Id="rId342" Type="http://schemas.openxmlformats.org/officeDocument/2006/relationships/customXml" Target="../ink/ink2279.xml"/><Relationship Id="rId363" Type="http://schemas.openxmlformats.org/officeDocument/2006/relationships/image" Target="../media/image2261.png"/><Relationship Id="rId384" Type="http://schemas.openxmlformats.org/officeDocument/2006/relationships/customXml" Target="../ink/ink2300.xml"/><Relationship Id="rId419" Type="http://schemas.openxmlformats.org/officeDocument/2006/relationships/image" Target="../media/image2289.png"/><Relationship Id="rId202" Type="http://schemas.openxmlformats.org/officeDocument/2006/relationships/customXml" Target="../ink/ink2209.xml"/><Relationship Id="rId223" Type="http://schemas.openxmlformats.org/officeDocument/2006/relationships/image" Target="../media/image2191.png"/><Relationship Id="rId244" Type="http://schemas.openxmlformats.org/officeDocument/2006/relationships/customXml" Target="../ink/ink2230.xml"/><Relationship Id="rId430" Type="http://schemas.openxmlformats.org/officeDocument/2006/relationships/customXml" Target="../ink/ink2323.xml"/><Relationship Id="rId18" Type="http://schemas.openxmlformats.org/officeDocument/2006/relationships/customXml" Target="../ink/ink2117.xml"/><Relationship Id="rId39" Type="http://schemas.openxmlformats.org/officeDocument/2006/relationships/image" Target="../media/image2099.png"/><Relationship Id="rId265" Type="http://schemas.openxmlformats.org/officeDocument/2006/relationships/image" Target="../media/image2212.png"/><Relationship Id="rId286" Type="http://schemas.openxmlformats.org/officeDocument/2006/relationships/customXml" Target="../ink/ink2251.xml"/><Relationship Id="rId451" Type="http://schemas.openxmlformats.org/officeDocument/2006/relationships/image" Target="../media/image2305.png"/><Relationship Id="rId472" Type="http://schemas.openxmlformats.org/officeDocument/2006/relationships/customXml" Target="../ink/ink2344.xml"/><Relationship Id="rId493" Type="http://schemas.openxmlformats.org/officeDocument/2006/relationships/image" Target="../media/image2326.png"/><Relationship Id="rId507" Type="http://schemas.openxmlformats.org/officeDocument/2006/relationships/image" Target="../media/image2333.png"/><Relationship Id="rId528" Type="http://schemas.openxmlformats.org/officeDocument/2006/relationships/customXml" Target="../ink/ink2372.xml"/><Relationship Id="rId50" Type="http://schemas.openxmlformats.org/officeDocument/2006/relationships/customXml" Target="../ink/ink2133.xml"/><Relationship Id="rId104" Type="http://schemas.openxmlformats.org/officeDocument/2006/relationships/customXml" Target="../ink/ink2160.xml"/><Relationship Id="rId125" Type="http://schemas.openxmlformats.org/officeDocument/2006/relationships/image" Target="../media/image2142.png"/><Relationship Id="rId146" Type="http://schemas.openxmlformats.org/officeDocument/2006/relationships/customXml" Target="../ink/ink2181.xml"/><Relationship Id="rId167" Type="http://schemas.openxmlformats.org/officeDocument/2006/relationships/image" Target="../media/image2163.png"/><Relationship Id="rId188" Type="http://schemas.openxmlformats.org/officeDocument/2006/relationships/customXml" Target="../ink/ink2202.xml"/><Relationship Id="rId311" Type="http://schemas.openxmlformats.org/officeDocument/2006/relationships/image" Target="../media/image2235.png"/><Relationship Id="rId332" Type="http://schemas.openxmlformats.org/officeDocument/2006/relationships/customXml" Target="../ink/ink2274.xml"/><Relationship Id="rId353" Type="http://schemas.openxmlformats.org/officeDocument/2006/relationships/image" Target="../media/image2256.png"/><Relationship Id="rId374" Type="http://schemas.openxmlformats.org/officeDocument/2006/relationships/customXml" Target="../ink/ink2295.xml"/><Relationship Id="rId395" Type="http://schemas.openxmlformats.org/officeDocument/2006/relationships/image" Target="../media/image2277.png"/><Relationship Id="rId409" Type="http://schemas.openxmlformats.org/officeDocument/2006/relationships/image" Target="../media/image2284.png"/><Relationship Id="rId71" Type="http://schemas.openxmlformats.org/officeDocument/2006/relationships/image" Target="../media/image2115.png"/><Relationship Id="rId92" Type="http://schemas.openxmlformats.org/officeDocument/2006/relationships/customXml" Target="../ink/ink2154.xml"/><Relationship Id="rId213" Type="http://schemas.openxmlformats.org/officeDocument/2006/relationships/image" Target="../media/image2186.png"/><Relationship Id="rId234" Type="http://schemas.openxmlformats.org/officeDocument/2006/relationships/customXml" Target="../ink/ink2225.xml"/><Relationship Id="rId420" Type="http://schemas.openxmlformats.org/officeDocument/2006/relationships/customXml" Target="../ink/ink2318.xml"/><Relationship Id="rId2" Type="http://schemas.openxmlformats.org/officeDocument/2006/relationships/customXml" Target="../ink/ink2109.xml"/><Relationship Id="rId29" Type="http://schemas.openxmlformats.org/officeDocument/2006/relationships/image" Target="../media/image2094.png"/><Relationship Id="rId255" Type="http://schemas.openxmlformats.org/officeDocument/2006/relationships/image" Target="../media/image2207.png"/><Relationship Id="rId276" Type="http://schemas.openxmlformats.org/officeDocument/2006/relationships/customXml" Target="../ink/ink2246.xml"/><Relationship Id="rId297" Type="http://schemas.openxmlformats.org/officeDocument/2006/relationships/image" Target="../media/image2228.png"/><Relationship Id="rId441" Type="http://schemas.openxmlformats.org/officeDocument/2006/relationships/image" Target="../media/image2300.png"/><Relationship Id="rId462" Type="http://schemas.openxmlformats.org/officeDocument/2006/relationships/customXml" Target="../ink/ink2339.xml"/><Relationship Id="rId483" Type="http://schemas.openxmlformats.org/officeDocument/2006/relationships/image" Target="../media/image2321.png"/><Relationship Id="rId518" Type="http://schemas.openxmlformats.org/officeDocument/2006/relationships/customXml" Target="../ink/ink2367.xml"/><Relationship Id="rId539" Type="http://schemas.openxmlformats.org/officeDocument/2006/relationships/image" Target="../media/image2349.png"/><Relationship Id="rId40" Type="http://schemas.openxmlformats.org/officeDocument/2006/relationships/customXml" Target="../ink/ink2128.xml"/><Relationship Id="rId115" Type="http://schemas.openxmlformats.org/officeDocument/2006/relationships/image" Target="../media/image2137.png"/><Relationship Id="rId136" Type="http://schemas.openxmlformats.org/officeDocument/2006/relationships/customXml" Target="../ink/ink2176.xml"/><Relationship Id="rId157" Type="http://schemas.openxmlformats.org/officeDocument/2006/relationships/image" Target="../media/image2158.png"/><Relationship Id="rId178" Type="http://schemas.openxmlformats.org/officeDocument/2006/relationships/customXml" Target="../ink/ink2197.xml"/><Relationship Id="rId301" Type="http://schemas.openxmlformats.org/officeDocument/2006/relationships/image" Target="../media/image2230.png"/><Relationship Id="rId322" Type="http://schemas.openxmlformats.org/officeDocument/2006/relationships/customXml" Target="../ink/ink2269.xml"/><Relationship Id="rId343" Type="http://schemas.openxmlformats.org/officeDocument/2006/relationships/image" Target="../media/image2251.png"/><Relationship Id="rId364" Type="http://schemas.openxmlformats.org/officeDocument/2006/relationships/customXml" Target="../ink/ink2290.xml"/><Relationship Id="rId61" Type="http://schemas.openxmlformats.org/officeDocument/2006/relationships/image" Target="../media/image2110.png"/><Relationship Id="rId82" Type="http://schemas.openxmlformats.org/officeDocument/2006/relationships/customXml" Target="../ink/ink2149.xml"/><Relationship Id="rId199" Type="http://schemas.openxmlformats.org/officeDocument/2006/relationships/image" Target="../media/image2179.png"/><Relationship Id="rId203" Type="http://schemas.openxmlformats.org/officeDocument/2006/relationships/image" Target="../media/image2181.png"/><Relationship Id="rId385" Type="http://schemas.openxmlformats.org/officeDocument/2006/relationships/image" Target="../media/image2272.png"/><Relationship Id="rId19" Type="http://schemas.openxmlformats.org/officeDocument/2006/relationships/image" Target="../media/image208910.png"/><Relationship Id="rId224" Type="http://schemas.openxmlformats.org/officeDocument/2006/relationships/customXml" Target="../ink/ink2220.xml"/><Relationship Id="rId245" Type="http://schemas.openxmlformats.org/officeDocument/2006/relationships/image" Target="../media/image2202.png"/><Relationship Id="rId266" Type="http://schemas.openxmlformats.org/officeDocument/2006/relationships/customXml" Target="../ink/ink2241.xml"/><Relationship Id="rId287" Type="http://schemas.openxmlformats.org/officeDocument/2006/relationships/image" Target="../media/image2223.png"/><Relationship Id="rId410" Type="http://schemas.openxmlformats.org/officeDocument/2006/relationships/customXml" Target="../ink/ink2313.xml"/><Relationship Id="rId431" Type="http://schemas.openxmlformats.org/officeDocument/2006/relationships/image" Target="../media/image2295.png"/><Relationship Id="rId452" Type="http://schemas.openxmlformats.org/officeDocument/2006/relationships/customXml" Target="../ink/ink2334.xml"/><Relationship Id="rId473" Type="http://schemas.openxmlformats.org/officeDocument/2006/relationships/image" Target="../media/image2316.png"/><Relationship Id="rId494" Type="http://schemas.openxmlformats.org/officeDocument/2006/relationships/customXml" Target="../ink/ink2355.xml"/><Relationship Id="rId508" Type="http://schemas.openxmlformats.org/officeDocument/2006/relationships/customXml" Target="../ink/ink2362.xml"/><Relationship Id="rId529" Type="http://schemas.openxmlformats.org/officeDocument/2006/relationships/image" Target="../media/image2344.png"/><Relationship Id="rId30" Type="http://schemas.openxmlformats.org/officeDocument/2006/relationships/customXml" Target="../ink/ink2123.xml"/><Relationship Id="rId105" Type="http://schemas.openxmlformats.org/officeDocument/2006/relationships/image" Target="../media/image2132.png"/><Relationship Id="rId126" Type="http://schemas.openxmlformats.org/officeDocument/2006/relationships/customXml" Target="../ink/ink2171.xml"/><Relationship Id="rId147" Type="http://schemas.openxmlformats.org/officeDocument/2006/relationships/image" Target="../media/image2153.png"/><Relationship Id="rId168" Type="http://schemas.openxmlformats.org/officeDocument/2006/relationships/customXml" Target="../ink/ink2192.xml"/><Relationship Id="rId312" Type="http://schemas.openxmlformats.org/officeDocument/2006/relationships/customXml" Target="../ink/ink2264.xml"/><Relationship Id="rId333" Type="http://schemas.openxmlformats.org/officeDocument/2006/relationships/image" Target="../media/image2246.png"/><Relationship Id="rId354" Type="http://schemas.openxmlformats.org/officeDocument/2006/relationships/customXml" Target="../ink/ink2285.xml"/><Relationship Id="rId540" Type="http://schemas.openxmlformats.org/officeDocument/2006/relationships/customXml" Target="../ink/ink2378.xml"/><Relationship Id="rId51" Type="http://schemas.openxmlformats.org/officeDocument/2006/relationships/image" Target="../media/image2105.png"/><Relationship Id="rId72" Type="http://schemas.openxmlformats.org/officeDocument/2006/relationships/customXml" Target="../ink/ink2144.xml"/><Relationship Id="rId93" Type="http://schemas.openxmlformats.org/officeDocument/2006/relationships/image" Target="../media/image2126.png"/><Relationship Id="rId189" Type="http://schemas.openxmlformats.org/officeDocument/2006/relationships/image" Target="../media/image2174.png"/><Relationship Id="rId375" Type="http://schemas.openxmlformats.org/officeDocument/2006/relationships/image" Target="../media/image2267.png"/><Relationship Id="rId396" Type="http://schemas.openxmlformats.org/officeDocument/2006/relationships/customXml" Target="../ink/ink2306.xml"/><Relationship Id="rId3" Type="http://schemas.openxmlformats.org/officeDocument/2006/relationships/image" Target="../media/image208110.png"/><Relationship Id="rId214" Type="http://schemas.openxmlformats.org/officeDocument/2006/relationships/customXml" Target="../ink/ink2215.xml"/><Relationship Id="rId235" Type="http://schemas.openxmlformats.org/officeDocument/2006/relationships/image" Target="../media/image2197.png"/><Relationship Id="rId256" Type="http://schemas.openxmlformats.org/officeDocument/2006/relationships/customXml" Target="../ink/ink2236.xml"/><Relationship Id="rId277" Type="http://schemas.openxmlformats.org/officeDocument/2006/relationships/image" Target="../media/image2218.png"/><Relationship Id="rId298" Type="http://schemas.openxmlformats.org/officeDocument/2006/relationships/customXml" Target="../ink/ink2257.xml"/><Relationship Id="rId400" Type="http://schemas.openxmlformats.org/officeDocument/2006/relationships/customXml" Target="../ink/ink2308.xml"/><Relationship Id="rId421" Type="http://schemas.openxmlformats.org/officeDocument/2006/relationships/image" Target="../media/image2290.png"/><Relationship Id="rId442" Type="http://schemas.openxmlformats.org/officeDocument/2006/relationships/customXml" Target="../ink/ink2329.xml"/><Relationship Id="rId463" Type="http://schemas.openxmlformats.org/officeDocument/2006/relationships/image" Target="../media/image2311.png"/><Relationship Id="rId484" Type="http://schemas.openxmlformats.org/officeDocument/2006/relationships/customXml" Target="../ink/ink2350.xml"/><Relationship Id="rId519" Type="http://schemas.openxmlformats.org/officeDocument/2006/relationships/image" Target="../media/image2339.png"/><Relationship Id="rId116" Type="http://schemas.openxmlformats.org/officeDocument/2006/relationships/customXml" Target="../ink/ink2166.xml"/><Relationship Id="rId137" Type="http://schemas.openxmlformats.org/officeDocument/2006/relationships/image" Target="../media/image2148.png"/><Relationship Id="rId158" Type="http://schemas.openxmlformats.org/officeDocument/2006/relationships/customXml" Target="../ink/ink2187.xml"/><Relationship Id="rId302" Type="http://schemas.openxmlformats.org/officeDocument/2006/relationships/customXml" Target="../ink/ink2259.xml"/><Relationship Id="rId323" Type="http://schemas.openxmlformats.org/officeDocument/2006/relationships/image" Target="../media/image2241.png"/><Relationship Id="rId344" Type="http://schemas.openxmlformats.org/officeDocument/2006/relationships/customXml" Target="../ink/ink2280.xml"/><Relationship Id="rId530" Type="http://schemas.openxmlformats.org/officeDocument/2006/relationships/customXml" Target="../ink/ink2373.xml"/><Relationship Id="rId20" Type="http://schemas.openxmlformats.org/officeDocument/2006/relationships/customXml" Target="../ink/ink2118.xml"/><Relationship Id="rId41" Type="http://schemas.openxmlformats.org/officeDocument/2006/relationships/image" Target="../media/image2100.png"/><Relationship Id="rId62" Type="http://schemas.openxmlformats.org/officeDocument/2006/relationships/customXml" Target="../ink/ink2139.xml"/><Relationship Id="rId83" Type="http://schemas.openxmlformats.org/officeDocument/2006/relationships/image" Target="../media/image2121.png"/><Relationship Id="rId179" Type="http://schemas.openxmlformats.org/officeDocument/2006/relationships/image" Target="../media/image2169.png"/><Relationship Id="rId365" Type="http://schemas.openxmlformats.org/officeDocument/2006/relationships/image" Target="../media/image2262.png"/><Relationship Id="rId386" Type="http://schemas.openxmlformats.org/officeDocument/2006/relationships/customXml" Target="../ink/ink2301.xml"/><Relationship Id="rId190" Type="http://schemas.openxmlformats.org/officeDocument/2006/relationships/customXml" Target="../ink/ink2203.xml"/><Relationship Id="rId204" Type="http://schemas.openxmlformats.org/officeDocument/2006/relationships/customXml" Target="../ink/ink2210.xml"/><Relationship Id="rId225" Type="http://schemas.openxmlformats.org/officeDocument/2006/relationships/image" Target="../media/image2192.png"/><Relationship Id="rId246" Type="http://schemas.openxmlformats.org/officeDocument/2006/relationships/customXml" Target="../ink/ink2231.xml"/><Relationship Id="rId267" Type="http://schemas.openxmlformats.org/officeDocument/2006/relationships/image" Target="../media/image2213.png"/><Relationship Id="rId288" Type="http://schemas.openxmlformats.org/officeDocument/2006/relationships/customXml" Target="../ink/ink2252.xml"/><Relationship Id="rId411" Type="http://schemas.openxmlformats.org/officeDocument/2006/relationships/image" Target="../media/image2285.png"/><Relationship Id="rId432" Type="http://schemas.openxmlformats.org/officeDocument/2006/relationships/customXml" Target="../ink/ink2324.xml"/><Relationship Id="rId453" Type="http://schemas.openxmlformats.org/officeDocument/2006/relationships/image" Target="../media/image2306.png"/><Relationship Id="rId474" Type="http://schemas.openxmlformats.org/officeDocument/2006/relationships/customXml" Target="../ink/ink2345.xml"/><Relationship Id="rId509" Type="http://schemas.openxmlformats.org/officeDocument/2006/relationships/image" Target="../media/image2334.png"/><Relationship Id="rId106" Type="http://schemas.openxmlformats.org/officeDocument/2006/relationships/customXml" Target="../ink/ink2161.xml"/><Relationship Id="rId127" Type="http://schemas.openxmlformats.org/officeDocument/2006/relationships/image" Target="../media/image2143.png"/><Relationship Id="rId313" Type="http://schemas.openxmlformats.org/officeDocument/2006/relationships/image" Target="../media/image2236.png"/><Relationship Id="rId495" Type="http://schemas.openxmlformats.org/officeDocument/2006/relationships/image" Target="../media/image2327.png"/><Relationship Id="rId10" Type="http://schemas.openxmlformats.org/officeDocument/2006/relationships/customXml" Target="../ink/ink2113.xml"/><Relationship Id="rId31" Type="http://schemas.openxmlformats.org/officeDocument/2006/relationships/image" Target="../media/image2095.png"/><Relationship Id="rId52" Type="http://schemas.openxmlformats.org/officeDocument/2006/relationships/customXml" Target="../ink/ink2134.xml"/><Relationship Id="rId73" Type="http://schemas.openxmlformats.org/officeDocument/2006/relationships/image" Target="../media/image2116.png"/><Relationship Id="rId94" Type="http://schemas.openxmlformats.org/officeDocument/2006/relationships/customXml" Target="../ink/ink2155.xml"/><Relationship Id="rId148" Type="http://schemas.openxmlformats.org/officeDocument/2006/relationships/customXml" Target="../ink/ink2182.xml"/><Relationship Id="rId169" Type="http://schemas.openxmlformats.org/officeDocument/2006/relationships/image" Target="../media/image2164.png"/><Relationship Id="rId334" Type="http://schemas.openxmlformats.org/officeDocument/2006/relationships/customXml" Target="../ink/ink2275.xml"/><Relationship Id="rId355" Type="http://schemas.openxmlformats.org/officeDocument/2006/relationships/image" Target="../media/image2257.png"/><Relationship Id="rId376" Type="http://schemas.openxmlformats.org/officeDocument/2006/relationships/customXml" Target="../ink/ink2296.xml"/><Relationship Id="rId397" Type="http://schemas.openxmlformats.org/officeDocument/2006/relationships/image" Target="../media/image2278.png"/><Relationship Id="rId520" Type="http://schemas.openxmlformats.org/officeDocument/2006/relationships/customXml" Target="../ink/ink2368.xml"/><Relationship Id="rId541" Type="http://schemas.openxmlformats.org/officeDocument/2006/relationships/image" Target="../media/image2350.png"/><Relationship Id="rId4" Type="http://schemas.openxmlformats.org/officeDocument/2006/relationships/customXml" Target="../ink/ink2110.xml"/><Relationship Id="rId180" Type="http://schemas.openxmlformats.org/officeDocument/2006/relationships/customXml" Target="../ink/ink2198.xml"/><Relationship Id="rId215" Type="http://schemas.openxmlformats.org/officeDocument/2006/relationships/image" Target="../media/image2187.png"/><Relationship Id="rId236" Type="http://schemas.openxmlformats.org/officeDocument/2006/relationships/customXml" Target="../ink/ink2226.xml"/><Relationship Id="rId257" Type="http://schemas.openxmlformats.org/officeDocument/2006/relationships/image" Target="../media/image2208.png"/><Relationship Id="rId278" Type="http://schemas.openxmlformats.org/officeDocument/2006/relationships/customXml" Target="../ink/ink2247.xml"/><Relationship Id="rId401" Type="http://schemas.openxmlformats.org/officeDocument/2006/relationships/image" Target="../media/image2280.png"/><Relationship Id="rId422" Type="http://schemas.openxmlformats.org/officeDocument/2006/relationships/customXml" Target="../ink/ink2319.xml"/><Relationship Id="rId443" Type="http://schemas.openxmlformats.org/officeDocument/2006/relationships/image" Target="../media/image2301.png"/><Relationship Id="rId464" Type="http://schemas.openxmlformats.org/officeDocument/2006/relationships/customXml" Target="../ink/ink2340.xml"/><Relationship Id="rId303" Type="http://schemas.openxmlformats.org/officeDocument/2006/relationships/image" Target="../media/image2231.png"/><Relationship Id="rId485" Type="http://schemas.openxmlformats.org/officeDocument/2006/relationships/image" Target="../media/image2322.png"/><Relationship Id="rId42" Type="http://schemas.openxmlformats.org/officeDocument/2006/relationships/customXml" Target="../ink/ink2129.xml"/><Relationship Id="rId84" Type="http://schemas.openxmlformats.org/officeDocument/2006/relationships/customXml" Target="../ink/ink2150.xml"/><Relationship Id="rId138" Type="http://schemas.openxmlformats.org/officeDocument/2006/relationships/customXml" Target="../ink/ink2177.xml"/><Relationship Id="rId345" Type="http://schemas.openxmlformats.org/officeDocument/2006/relationships/image" Target="../media/image2252.png"/><Relationship Id="rId387" Type="http://schemas.openxmlformats.org/officeDocument/2006/relationships/image" Target="../media/image2273.png"/><Relationship Id="rId510" Type="http://schemas.openxmlformats.org/officeDocument/2006/relationships/customXml" Target="../ink/ink2363.xml"/><Relationship Id="rId191" Type="http://schemas.openxmlformats.org/officeDocument/2006/relationships/image" Target="../media/image2175.png"/><Relationship Id="rId205" Type="http://schemas.openxmlformats.org/officeDocument/2006/relationships/image" Target="../media/image2182.png"/><Relationship Id="rId247" Type="http://schemas.openxmlformats.org/officeDocument/2006/relationships/image" Target="../media/image2203.png"/><Relationship Id="rId412" Type="http://schemas.openxmlformats.org/officeDocument/2006/relationships/customXml" Target="../ink/ink2314.xml"/><Relationship Id="rId107" Type="http://schemas.openxmlformats.org/officeDocument/2006/relationships/image" Target="../media/image2133.png"/><Relationship Id="rId289" Type="http://schemas.openxmlformats.org/officeDocument/2006/relationships/image" Target="../media/image2224.png"/><Relationship Id="rId454" Type="http://schemas.openxmlformats.org/officeDocument/2006/relationships/customXml" Target="../ink/ink2335.xml"/><Relationship Id="rId496" Type="http://schemas.openxmlformats.org/officeDocument/2006/relationships/customXml" Target="../ink/ink2356.xml"/><Relationship Id="rId11" Type="http://schemas.openxmlformats.org/officeDocument/2006/relationships/image" Target="../media/image208510.png"/><Relationship Id="rId53" Type="http://schemas.openxmlformats.org/officeDocument/2006/relationships/image" Target="../media/image2106.png"/><Relationship Id="rId149" Type="http://schemas.openxmlformats.org/officeDocument/2006/relationships/image" Target="../media/image2154.png"/><Relationship Id="rId314" Type="http://schemas.openxmlformats.org/officeDocument/2006/relationships/customXml" Target="../ink/ink2265.xml"/><Relationship Id="rId356" Type="http://schemas.openxmlformats.org/officeDocument/2006/relationships/customXml" Target="../ink/ink2286.xml"/><Relationship Id="rId398" Type="http://schemas.openxmlformats.org/officeDocument/2006/relationships/customXml" Target="../ink/ink2307.xml"/><Relationship Id="rId521" Type="http://schemas.openxmlformats.org/officeDocument/2006/relationships/image" Target="../media/image2340.png"/><Relationship Id="rId95" Type="http://schemas.openxmlformats.org/officeDocument/2006/relationships/image" Target="../media/image2127.png"/><Relationship Id="rId160" Type="http://schemas.openxmlformats.org/officeDocument/2006/relationships/customXml" Target="../ink/ink2188.xml"/><Relationship Id="rId216" Type="http://schemas.openxmlformats.org/officeDocument/2006/relationships/customXml" Target="../ink/ink2216.xml"/><Relationship Id="rId423" Type="http://schemas.openxmlformats.org/officeDocument/2006/relationships/image" Target="../media/image2291.png"/><Relationship Id="rId258" Type="http://schemas.openxmlformats.org/officeDocument/2006/relationships/customXml" Target="../ink/ink2237.xml"/><Relationship Id="rId465" Type="http://schemas.openxmlformats.org/officeDocument/2006/relationships/image" Target="../media/image2312.png"/><Relationship Id="rId22" Type="http://schemas.openxmlformats.org/officeDocument/2006/relationships/customXml" Target="../ink/ink2119.xml"/><Relationship Id="rId64" Type="http://schemas.openxmlformats.org/officeDocument/2006/relationships/customXml" Target="../ink/ink2140.xml"/><Relationship Id="rId118" Type="http://schemas.openxmlformats.org/officeDocument/2006/relationships/customXml" Target="../ink/ink2167.xml"/><Relationship Id="rId325" Type="http://schemas.openxmlformats.org/officeDocument/2006/relationships/image" Target="../media/image2242.png"/><Relationship Id="rId367" Type="http://schemas.openxmlformats.org/officeDocument/2006/relationships/image" Target="../media/image2263.png"/><Relationship Id="rId532" Type="http://schemas.openxmlformats.org/officeDocument/2006/relationships/customXml" Target="../ink/ink2374.xml"/><Relationship Id="rId171" Type="http://schemas.openxmlformats.org/officeDocument/2006/relationships/image" Target="../media/image2165.png"/><Relationship Id="rId227" Type="http://schemas.openxmlformats.org/officeDocument/2006/relationships/image" Target="../media/image2193.png"/><Relationship Id="rId269" Type="http://schemas.openxmlformats.org/officeDocument/2006/relationships/image" Target="../media/image2214.png"/><Relationship Id="rId434" Type="http://schemas.openxmlformats.org/officeDocument/2006/relationships/customXml" Target="../ink/ink2325.xml"/><Relationship Id="rId476" Type="http://schemas.openxmlformats.org/officeDocument/2006/relationships/customXml" Target="../ink/ink2346.xml"/><Relationship Id="rId33" Type="http://schemas.openxmlformats.org/officeDocument/2006/relationships/image" Target="../media/image2096.png"/><Relationship Id="rId129" Type="http://schemas.openxmlformats.org/officeDocument/2006/relationships/image" Target="../media/image2144.png"/><Relationship Id="rId280" Type="http://schemas.openxmlformats.org/officeDocument/2006/relationships/customXml" Target="../ink/ink2248.xml"/><Relationship Id="rId336" Type="http://schemas.openxmlformats.org/officeDocument/2006/relationships/customXml" Target="../ink/ink2276.xml"/><Relationship Id="rId501" Type="http://schemas.openxmlformats.org/officeDocument/2006/relationships/image" Target="../media/image2330.png"/><Relationship Id="rId543" Type="http://schemas.openxmlformats.org/officeDocument/2006/relationships/image" Target="../media/image2351.png"/><Relationship Id="rId75" Type="http://schemas.openxmlformats.org/officeDocument/2006/relationships/image" Target="../media/image2117.png"/><Relationship Id="rId140" Type="http://schemas.openxmlformats.org/officeDocument/2006/relationships/customXml" Target="../ink/ink2178.xml"/><Relationship Id="rId182" Type="http://schemas.openxmlformats.org/officeDocument/2006/relationships/customXml" Target="../ink/ink2199.xml"/><Relationship Id="rId378" Type="http://schemas.openxmlformats.org/officeDocument/2006/relationships/customXml" Target="../ink/ink2297.xml"/><Relationship Id="rId403" Type="http://schemas.openxmlformats.org/officeDocument/2006/relationships/image" Target="../media/image2281.png"/><Relationship Id="rId6" Type="http://schemas.openxmlformats.org/officeDocument/2006/relationships/customXml" Target="../ink/ink2111.xml"/><Relationship Id="rId238" Type="http://schemas.openxmlformats.org/officeDocument/2006/relationships/customXml" Target="../ink/ink2227.xml"/><Relationship Id="rId445" Type="http://schemas.openxmlformats.org/officeDocument/2006/relationships/image" Target="../media/image2302.png"/><Relationship Id="rId487" Type="http://schemas.openxmlformats.org/officeDocument/2006/relationships/image" Target="../media/image2323.png"/><Relationship Id="rId291" Type="http://schemas.openxmlformats.org/officeDocument/2006/relationships/image" Target="../media/image2225.png"/><Relationship Id="rId305" Type="http://schemas.openxmlformats.org/officeDocument/2006/relationships/image" Target="../media/image2232.png"/><Relationship Id="rId347" Type="http://schemas.openxmlformats.org/officeDocument/2006/relationships/image" Target="../media/image2253.png"/><Relationship Id="rId512" Type="http://schemas.openxmlformats.org/officeDocument/2006/relationships/customXml" Target="../ink/ink2364.xml"/><Relationship Id="rId44" Type="http://schemas.openxmlformats.org/officeDocument/2006/relationships/customXml" Target="../ink/ink2130.xml"/><Relationship Id="rId86" Type="http://schemas.openxmlformats.org/officeDocument/2006/relationships/customXml" Target="../ink/ink2151.xml"/><Relationship Id="rId151" Type="http://schemas.openxmlformats.org/officeDocument/2006/relationships/image" Target="../media/image2155.png"/><Relationship Id="rId389" Type="http://schemas.openxmlformats.org/officeDocument/2006/relationships/image" Target="../media/image2274.png"/><Relationship Id="rId193" Type="http://schemas.openxmlformats.org/officeDocument/2006/relationships/image" Target="../media/image2176.png"/><Relationship Id="rId207" Type="http://schemas.openxmlformats.org/officeDocument/2006/relationships/image" Target="../media/image2183.png"/><Relationship Id="rId249" Type="http://schemas.openxmlformats.org/officeDocument/2006/relationships/image" Target="../media/image2204.png"/><Relationship Id="rId414" Type="http://schemas.openxmlformats.org/officeDocument/2006/relationships/customXml" Target="../ink/ink2315.xml"/><Relationship Id="rId456" Type="http://schemas.openxmlformats.org/officeDocument/2006/relationships/customXml" Target="../ink/ink2336.xml"/><Relationship Id="rId498" Type="http://schemas.openxmlformats.org/officeDocument/2006/relationships/customXml" Target="../ink/ink2357.xml"/><Relationship Id="rId13" Type="http://schemas.openxmlformats.org/officeDocument/2006/relationships/image" Target="../media/image208610.png"/><Relationship Id="rId109" Type="http://schemas.openxmlformats.org/officeDocument/2006/relationships/image" Target="../media/image2134.png"/><Relationship Id="rId260" Type="http://schemas.openxmlformats.org/officeDocument/2006/relationships/customXml" Target="../ink/ink2238.xml"/><Relationship Id="rId316" Type="http://schemas.openxmlformats.org/officeDocument/2006/relationships/customXml" Target="../ink/ink2266.xml"/><Relationship Id="rId523" Type="http://schemas.openxmlformats.org/officeDocument/2006/relationships/image" Target="../media/image2341.png"/><Relationship Id="rId55" Type="http://schemas.openxmlformats.org/officeDocument/2006/relationships/image" Target="../media/image2107.png"/><Relationship Id="rId97" Type="http://schemas.openxmlformats.org/officeDocument/2006/relationships/image" Target="../media/image2128.png"/><Relationship Id="rId120" Type="http://schemas.openxmlformats.org/officeDocument/2006/relationships/customXml" Target="../ink/ink2168.xml"/><Relationship Id="rId358" Type="http://schemas.openxmlformats.org/officeDocument/2006/relationships/customXml" Target="../ink/ink2287.xml"/><Relationship Id="rId162" Type="http://schemas.openxmlformats.org/officeDocument/2006/relationships/customXml" Target="../ink/ink2189.xml"/><Relationship Id="rId218" Type="http://schemas.openxmlformats.org/officeDocument/2006/relationships/customXml" Target="../ink/ink2217.xml"/><Relationship Id="rId425" Type="http://schemas.openxmlformats.org/officeDocument/2006/relationships/image" Target="../media/image2292.png"/><Relationship Id="rId467" Type="http://schemas.openxmlformats.org/officeDocument/2006/relationships/image" Target="../media/image2313.png"/><Relationship Id="rId271" Type="http://schemas.openxmlformats.org/officeDocument/2006/relationships/image" Target="../media/image2215.png"/><Relationship Id="rId24" Type="http://schemas.openxmlformats.org/officeDocument/2006/relationships/customXml" Target="../ink/ink2120.xml"/><Relationship Id="rId66" Type="http://schemas.openxmlformats.org/officeDocument/2006/relationships/customXml" Target="../ink/ink2141.xml"/><Relationship Id="rId131" Type="http://schemas.openxmlformats.org/officeDocument/2006/relationships/image" Target="../media/image2145.png"/><Relationship Id="rId327" Type="http://schemas.openxmlformats.org/officeDocument/2006/relationships/image" Target="../media/image2243.png"/><Relationship Id="rId369" Type="http://schemas.openxmlformats.org/officeDocument/2006/relationships/image" Target="../media/image2264.png"/><Relationship Id="rId534" Type="http://schemas.openxmlformats.org/officeDocument/2006/relationships/customXml" Target="../ink/ink2375.xml"/><Relationship Id="rId173" Type="http://schemas.openxmlformats.org/officeDocument/2006/relationships/image" Target="../media/image2166.png"/><Relationship Id="rId229" Type="http://schemas.openxmlformats.org/officeDocument/2006/relationships/image" Target="../media/image2194.png"/><Relationship Id="rId380" Type="http://schemas.openxmlformats.org/officeDocument/2006/relationships/customXml" Target="../ink/ink2298.xml"/><Relationship Id="rId436" Type="http://schemas.openxmlformats.org/officeDocument/2006/relationships/customXml" Target="../ink/ink2326.xml"/><Relationship Id="rId240" Type="http://schemas.openxmlformats.org/officeDocument/2006/relationships/customXml" Target="../ink/ink2228.xml"/><Relationship Id="rId478" Type="http://schemas.openxmlformats.org/officeDocument/2006/relationships/customXml" Target="../ink/ink2347.xml"/><Relationship Id="rId35" Type="http://schemas.openxmlformats.org/officeDocument/2006/relationships/image" Target="../media/image2097.png"/><Relationship Id="rId77" Type="http://schemas.openxmlformats.org/officeDocument/2006/relationships/image" Target="../media/image2118.png"/><Relationship Id="rId100" Type="http://schemas.openxmlformats.org/officeDocument/2006/relationships/customXml" Target="../ink/ink2158.xml"/><Relationship Id="rId282" Type="http://schemas.openxmlformats.org/officeDocument/2006/relationships/customXml" Target="../ink/ink2249.xml"/><Relationship Id="rId338" Type="http://schemas.openxmlformats.org/officeDocument/2006/relationships/customXml" Target="../ink/ink2277.xml"/><Relationship Id="rId503" Type="http://schemas.openxmlformats.org/officeDocument/2006/relationships/image" Target="../media/image2331.png"/><Relationship Id="rId545" Type="http://schemas.openxmlformats.org/officeDocument/2006/relationships/image" Target="../media/image2352.png"/><Relationship Id="rId8" Type="http://schemas.openxmlformats.org/officeDocument/2006/relationships/customXml" Target="../ink/ink2112.xml"/><Relationship Id="rId142" Type="http://schemas.openxmlformats.org/officeDocument/2006/relationships/customXml" Target="../ink/ink2179.xml"/><Relationship Id="rId184" Type="http://schemas.openxmlformats.org/officeDocument/2006/relationships/customXml" Target="../ink/ink2200.xml"/><Relationship Id="rId391" Type="http://schemas.openxmlformats.org/officeDocument/2006/relationships/image" Target="../media/image2275.png"/><Relationship Id="rId405" Type="http://schemas.openxmlformats.org/officeDocument/2006/relationships/image" Target="../media/image2282.png"/><Relationship Id="rId447" Type="http://schemas.openxmlformats.org/officeDocument/2006/relationships/image" Target="../media/image2303.png"/><Relationship Id="rId251" Type="http://schemas.openxmlformats.org/officeDocument/2006/relationships/image" Target="../media/image2205.png"/><Relationship Id="rId489" Type="http://schemas.openxmlformats.org/officeDocument/2006/relationships/image" Target="../media/image2324.png"/><Relationship Id="rId46" Type="http://schemas.openxmlformats.org/officeDocument/2006/relationships/customXml" Target="../ink/ink2131.xml"/><Relationship Id="rId293" Type="http://schemas.openxmlformats.org/officeDocument/2006/relationships/image" Target="../media/image2226.png"/><Relationship Id="rId307" Type="http://schemas.openxmlformats.org/officeDocument/2006/relationships/image" Target="../media/image2233.png"/><Relationship Id="rId349" Type="http://schemas.openxmlformats.org/officeDocument/2006/relationships/image" Target="../media/image2254.png"/><Relationship Id="rId514" Type="http://schemas.openxmlformats.org/officeDocument/2006/relationships/customXml" Target="../ink/ink2365.xml"/></Relationships>
</file>

<file path=ppt/slides/_rels/slide10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2179.png"/><Relationship Id="rId299" Type="http://schemas.openxmlformats.org/officeDocument/2006/relationships/image" Target="../media/image22270.png"/><Relationship Id="rId21" Type="http://schemas.openxmlformats.org/officeDocument/2006/relationships/image" Target="../media/image22131.png"/><Relationship Id="rId63" Type="http://schemas.openxmlformats.org/officeDocument/2006/relationships/image" Target="../media/image22152.png"/><Relationship Id="rId159" Type="http://schemas.openxmlformats.org/officeDocument/2006/relationships/image" Target="../media/image22200.png"/><Relationship Id="rId324" Type="http://schemas.openxmlformats.org/officeDocument/2006/relationships/customXml" Target="../ink/ink22597.xml"/><Relationship Id="rId366" Type="http://schemas.openxmlformats.org/officeDocument/2006/relationships/customXml" Target="../ink/ink22618.xml"/><Relationship Id="rId531" Type="http://schemas.openxmlformats.org/officeDocument/2006/relationships/image" Target="../media/image22386.png"/><Relationship Id="rId573" Type="http://schemas.openxmlformats.org/officeDocument/2006/relationships/image" Target="../media/image22407.png"/><Relationship Id="rId629" Type="http://schemas.openxmlformats.org/officeDocument/2006/relationships/image" Target="../media/image22435.png"/><Relationship Id="rId170" Type="http://schemas.openxmlformats.org/officeDocument/2006/relationships/customXml" Target="../ink/ink22520.xml"/><Relationship Id="rId226" Type="http://schemas.openxmlformats.org/officeDocument/2006/relationships/customXml" Target="../ink/ink22548.xml"/><Relationship Id="rId433" Type="http://schemas.openxmlformats.org/officeDocument/2006/relationships/image" Target="../media/image22337.png"/><Relationship Id="rId268" Type="http://schemas.openxmlformats.org/officeDocument/2006/relationships/customXml" Target="../ink/ink22569.xml"/><Relationship Id="rId475" Type="http://schemas.openxmlformats.org/officeDocument/2006/relationships/image" Target="../media/image22358.png"/><Relationship Id="rId640" Type="http://schemas.openxmlformats.org/officeDocument/2006/relationships/customXml" Target="../ink/ink22755.xml"/><Relationship Id="rId32" Type="http://schemas.openxmlformats.org/officeDocument/2006/relationships/customXml" Target="../ink/ink22451.xml"/><Relationship Id="rId74" Type="http://schemas.openxmlformats.org/officeDocument/2006/relationships/customXml" Target="../ink/ink22472.xml"/><Relationship Id="rId128" Type="http://schemas.openxmlformats.org/officeDocument/2006/relationships/customXml" Target="../ink/ink22499.xml"/><Relationship Id="rId335" Type="http://schemas.openxmlformats.org/officeDocument/2006/relationships/image" Target="../media/image22288.png"/><Relationship Id="rId377" Type="http://schemas.openxmlformats.org/officeDocument/2006/relationships/image" Target="../media/image22309.png"/><Relationship Id="rId500" Type="http://schemas.openxmlformats.org/officeDocument/2006/relationships/customXml" Target="../ink/ink22685.xml"/><Relationship Id="rId542" Type="http://schemas.openxmlformats.org/officeDocument/2006/relationships/customXml" Target="../ink/ink22706.xml"/><Relationship Id="rId584" Type="http://schemas.openxmlformats.org/officeDocument/2006/relationships/customXml" Target="../ink/ink22727.xml"/><Relationship Id="rId5" Type="http://schemas.openxmlformats.org/officeDocument/2006/relationships/image" Target="../media/image22123.png"/><Relationship Id="rId181" Type="http://schemas.openxmlformats.org/officeDocument/2006/relationships/image" Target="../media/image22211.png"/><Relationship Id="rId237" Type="http://schemas.openxmlformats.org/officeDocument/2006/relationships/image" Target="../media/image22239.png"/><Relationship Id="rId402" Type="http://schemas.openxmlformats.org/officeDocument/2006/relationships/customXml" Target="../ink/ink22636.xml"/><Relationship Id="rId279" Type="http://schemas.openxmlformats.org/officeDocument/2006/relationships/image" Target="../media/image22260.png"/><Relationship Id="rId444" Type="http://schemas.openxmlformats.org/officeDocument/2006/relationships/customXml" Target="../ink/ink22657.xml"/><Relationship Id="rId486" Type="http://schemas.openxmlformats.org/officeDocument/2006/relationships/customXml" Target="../ink/ink22678.xml"/><Relationship Id="rId651" Type="http://schemas.openxmlformats.org/officeDocument/2006/relationships/image" Target="../media/image22446.png"/><Relationship Id="rId43" Type="http://schemas.openxmlformats.org/officeDocument/2006/relationships/image" Target="../media/image22142.png"/><Relationship Id="rId139" Type="http://schemas.openxmlformats.org/officeDocument/2006/relationships/image" Target="../media/image22190.png"/><Relationship Id="rId290" Type="http://schemas.openxmlformats.org/officeDocument/2006/relationships/customXml" Target="../ink/ink22580.xml"/><Relationship Id="rId304" Type="http://schemas.openxmlformats.org/officeDocument/2006/relationships/customXml" Target="../ink/ink22587.xml"/><Relationship Id="rId346" Type="http://schemas.openxmlformats.org/officeDocument/2006/relationships/customXml" Target="../ink/ink22608.xml"/><Relationship Id="rId388" Type="http://schemas.openxmlformats.org/officeDocument/2006/relationships/customXml" Target="../ink/ink22629.xml"/><Relationship Id="rId511" Type="http://schemas.openxmlformats.org/officeDocument/2006/relationships/image" Target="../media/image22376.png"/><Relationship Id="rId553" Type="http://schemas.openxmlformats.org/officeDocument/2006/relationships/image" Target="../media/image22397.png"/><Relationship Id="rId609" Type="http://schemas.openxmlformats.org/officeDocument/2006/relationships/image" Target="../media/image22425.png"/><Relationship Id="rId85" Type="http://schemas.openxmlformats.org/officeDocument/2006/relationships/image" Target="../media/image22163.png"/><Relationship Id="rId150" Type="http://schemas.openxmlformats.org/officeDocument/2006/relationships/customXml" Target="../ink/ink22510.xml"/><Relationship Id="rId192" Type="http://schemas.openxmlformats.org/officeDocument/2006/relationships/customXml" Target="../ink/ink22531.xml"/><Relationship Id="rId206" Type="http://schemas.openxmlformats.org/officeDocument/2006/relationships/customXml" Target="../ink/ink22538.xml"/><Relationship Id="rId413" Type="http://schemas.openxmlformats.org/officeDocument/2006/relationships/image" Target="../media/image22327.png"/><Relationship Id="rId595" Type="http://schemas.openxmlformats.org/officeDocument/2006/relationships/image" Target="../media/image22418.png"/><Relationship Id="rId248" Type="http://schemas.openxmlformats.org/officeDocument/2006/relationships/customXml" Target="../ink/ink22559.xml"/><Relationship Id="rId455" Type="http://schemas.openxmlformats.org/officeDocument/2006/relationships/image" Target="../media/image22348.png"/><Relationship Id="rId497" Type="http://schemas.openxmlformats.org/officeDocument/2006/relationships/image" Target="../media/image22369.png"/><Relationship Id="rId620" Type="http://schemas.openxmlformats.org/officeDocument/2006/relationships/customXml" Target="../ink/ink22745.xml"/><Relationship Id="rId12" Type="http://schemas.openxmlformats.org/officeDocument/2006/relationships/customXml" Target="../ink/ink22441.xml"/><Relationship Id="rId108" Type="http://schemas.openxmlformats.org/officeDocument/2006/relationships/customXml" Target="../ink/ink22489.xml"/><Relationship Id="rId315" Type="http://schemas.openxmlformats.org/officeDocument/2006/relationships/image" Target="../media/image22278.png"/><Relationship Id="rId357" Type="http://schemas.openxmlformats.org/officeDocument/2006/relationships/image" Target="../media/image22299.png"/><Relationship Id="rId522" Type="http://schemas.openxmlformats.org/officeDocument/2006/relationships/customXml" Target="../ink/ink22696.xml"/><Relationship Id="rId54" Type="http://schemas.openxmlformats.org/officeDocument/2006/relationships/customXml" Target="../ink/ink22462.xml"/><Relationship Id="rId96" Type="http://schemas.openxmlformats.org/officeDocument/2006/relationships/customXml" Target="../ink/ink22483.xml"/><Relationship Id="rId161" Type="http://schemas.openxmlformats.org/officeDocument/2006/relationships/image" Target="../media/image22201.png"/><Relationship Id="rId217" Type="http://schemas.openxmlformats.org/officeDocument/2006/relationships/image" Target="../media/image22229.png"/><Relationship Id="rId399" Type="http://schemas.openxmlformats.org/officeDocument/2006/relationships/image" Target="../media/image22320.png"/><Relationship Id="rId564" Type="http://schemas.openxmlformats.org/officeDocument/2006/relationships/customXml" Target="../ink/ink22717.xml"/><Relationship Id="rId259" Type="http://schemas.openxmlformats.org/officeDocument/2006/relationships/image" Target="../media/image22250.png"/><Relationship Id="rId424" Type="http://schemas.openxmlformats.org/officeDocument/2006/relationships/customXml" Target="../ink/ink22647.xml"/><Relationship Id="rId466" Type="http://schemas.openxmlformats.org/officeDocument/2006/relationships/customXml" Target="../ink/ink22668.xml"/><Relationship Id="rId631" Type="http://schemas.openxmlformats.org/officeDocument/2006/relationships/image" Target="../media/image22436.png"/><Relationship Id="rId23" Type="http://schemas.openxmlformats.org/officeDocument/2006/relationships/image" Target="../media/image22132.png"/><Relationship Id="rId119" Type="http://schemas.openxmlformats.org/officeDocument/2006/relationships/image" Target="../media/image22180.png"/><Relationship Id="rId270" Type="http://schemas.openxmlformats.org/officeDocument/2006/relationships/customXml" Target="../ink/ink22570.xml"/><Relationship Id="rId326" Type="http://schemas.openxmlformats.org/officeDocument/2006/relationships/customXml" Target="../ink/ink22598.xml"/><Relationship Id="rId533" Type="http://schemas.openxmlformats.org/officeDocument/2006/relationships/image" Target="../media/image22387.png"/><Relationship Id="rId65" Type="http://schemas.openxmlformats.org/officeDocument/2006/relationships/image" Target="../media/image22153.png"/><Relationship Id="rId130" Type="http://schemas.openxmlformats.org/officeDocument/2006/relationships/customXml" Target="../ink/ink22500.xml"/><Relationship Id="rId368" Type="http://schemas.openxmlformats.org/officeDocument/2006/relationships/customXml" Target="../ink/ink22619.xml"/><Relationship Id="rId575" Type="http://schemas.openxmlformats.org/officeDocument/2006/relationships/image" Target="../media/image22408.png"/><Relationship Id="rId172" Type="http://schemas.openxmlformats.org/officeDocument/2006/relationships/customXml" Target="../ink/ink22521.xml"/><Relationship Id="rId228" Type="http://schemas.openxmlformats.org/officeDocument/2006/relationships/customXml" Target="../ink/ink22549.xml"/><Relationship Id="rId435" Type="http://schemas.openxmlformats.org/officeDocument/2006/relationships/image" Target="../media/image22338.png"/><Relationship Id="rId477" Type="http://schemas.openxmlformats.org/officeDocument/2006/relationships/image" Target="../media/image22359.png"/><Relationship Id="rId600" Type="http://schemas.openxmlformats.org/officeDocument/2006/relationships/customXml" Target="../ink/ink22735.xml"/><Relationship Id="rId642" Type="http://schemas.openxmlformats.org/officeDocument/2006/relationships/customXml" Target="../ink/ink22756.xml"/><Relationship Id="rId281" Type="http://schemas.openxmlformats.org/officeDocument/2006/relationships/image" Target="../media/image22261.png"/><Relationship Id="rId337" Type="http://schemas.openxmlformats.org/officeDocument/2006/relationships/image" Target="../media/image22289.png"/><Relationship Id="rId502" Type="http://schemas.openxmlformats.org/officeDocument/2006/relationships/customXml" Target="../ink/ink22686.xml"/><Relationship Id="rId34" Type="http://schemas.openxmlformats.org/officeDocument/2006/relationships/customXml" Target="../ink/ink22452.xml"/><Relationship Id="rId76" Type="http://schemas.openxmlformats.org/officeDocument/2006/relationships/customXml" Target="../ink/ink22473.xml"/><Relationship Id="rId141" Type="http://schemas.openxmlformats.org/officeDocument/2006/relationships/image" Target="../media/image22191.png"/><Relationship Id="rId379" Type="http://schemas.openxmlformats.org/officeDocument/2006/relationships/image" Target="../media/image22310.png"/><Relationship Id="rId544" Type="http://schemas.openxmlformats.org/officeDocument/2006/relationships/customXml" Target="../ink/ink22707.xml"/><Relationship Id="rId586" Type="http://schemas.openxmlformats.org/officeDocument/2006/relationships/customXml" Target="../ink/ink22728.xml"/><Relationship Id="rId7" Type="http://schemas.openxmlformats.org/officeDocument/2006/relationships/image" Target="../media/image22124.png"/><Relationship Id="rId183" Type="http://schemas.openxmlformats.org/officeDocument/2006/relationships/image" Target="../media/image22212.png"/><Relationship Id="rId239" Type="http://schemas.openxmlformats.org/officeDocument/2006/relationships/image" Target="../media/image22240.png"/><Relationship Id="rId390" Type="http://schemas.openxmlformats.org/officeDocument/2006/relationships/customXml" Target="../ink/ink22630.xml"/><Relationship Id="rId404" Type="http://schemas.openxmlformats.org/officeDocument/2006/relationships/customXml" Target="../ink/ink22637.xml"/><Relationship Id="rId446" Type="http://schemas.openxmlformats.org/officeDocument/2006/relationships/customXml" Target="../ink/ink22658.xml"/><Relationship Id="rId611" Type="http://schemas.openxmlformats.org/officeDocument/2006/relationships/image" Target="../media/image22426.png"/><Relationship Id="rId653" Type="http://schemas.openxmlformats.org/officeDocument/2006/relationships/image" Target="../media/image22447.png"/><Relationship Id="rId250" Type="http://schemas.openxmlformats.org/officeDocument/2006/relationships/customXml" Target="../ink/ink22560.xml"/><Relationship Id="rId292" Type="http://schemas.openxmlformats.org/officeDocument/2006/relationships/customXml" Target="../ink/ink22581.xml"/><Relationship Id="rId306" Type="http://schemas.openxmlformats.org/officeDocument/2006/relationships/customXml" Target="../ink/ink22588.xml"/><Relationship Id="rId488" Type="http://schemas.openxmlformats.org/officeDocument/2006/relationships/customXml" Target="../ink/ink22679.xml"/><Relationship Id="rId45" Type="http://schemas.openxmlformats.org/officeDocument/2006/relationships/image" Target="../media/image22143.png"/><Relationship Id="rId87" Type="http://schemas.openxmlformats.org/officeDocument/2006/relationships/image" Target="../media/image22164.png"/><Relationship Id="rId110" Type="http://schemas.openxmlformats.org/officeDocument/2006/relationships/customXml" Target="../ink/ink22490.xml"/><Relationship Id="rId348" Type="http://schemas.openxmlformats.org/officeDocument/2006/relationships/customXml" Target="../ink/ink22609.xml"/><Relationship Id="rId513" Type="http://schemas.openxmlformats.org/officeDocument/2006/relationships/image" Target="../media/image22377.png"/><Relationship Id="rId555" Type="http://schemas.openxmlformats.org/officeDocument/2006/relationships/image" Target="../media/image22398.png"/><Relationship Id="rId597" Type="http://schemas.openxmlformats.org/officeDocument/2006/relationships/image" Target="../media/image22419.png"/><Relationship Id="rId152" Type="http://schemas.openxmlformats.org/officeDocument/2006/relationships/customXml" Target="../ink/ink22511.xml"/><Relationship Id="rId194" Type="http://schemas.openxmlformats.org/officeDocument/2006/relationships/customXml" Target="../ink/ink22532.xml"/><Relationship Id="rId208" Type="http://schemas.openxmlformats.org/officeDocument/2006/relationships/customXml" Target="../ink/ink22539.xml"/><Relationship Id="rId415" Type="http://schemas.openxmlformats.org/officeDocument/2006/relationships/image" Target="../media/image22328.png"/><Relationship Id="rId457" Type="http://schemas.openxmlformats.org/officeDocument/2006/relationships/image" Target="../media/image22349.png"/><Relationship Id="rId622" Type="http://schemas.openxmlformats.org/officeDocument/2006/relationships/customXml" Target="../ink/ink22746.xml"/><Relationship Id="rId261" Type="http://schemas.openxmlformats.org/officeDocument/2006/relationships/image" Target="../media/image22251.png"/><Relationship Id="rId499" Type="http://schemas.openxmlformats.org/officeDocument/2006/relationships/image" Target="../media/image22370.png"/><Relationship Id="rId14" Type="http://schemas.openxmlformats.org/officeDocument/2006/relationships/customXml" Target="../ink/ink22442.xml"/><Relationship Id="rId56" Type="http://schemas.openxmlformats.org/officeDocument/2006/relationships/customXml" Target="../ink/ink22463.xml"/><Relationship Id="rId317" Type="http://schemas.openxmlformats.org/officeDocument/2006/relationships/image" Target="../media/image22279.png"/><Relationship Id="rId359" Type="http://schemas.openxmlformats.org/officeDocument/2006/relationships/image" Target="../media/image22300.png"/><Relationship Id="rId524" Type="http://schemas.openxmlformats.org/officeDocument/2006/relationships/customXml" Target="../ink/ink22697.xml"/><Relationship Id="rId566" Type="http://schemas.openxmlformats.org/officeDocument/2006/relationships/customXml" Target="../ink/ink22718.xml"/><Relationship Id="rId98" Type="http://schemas.openxmlformats.org/officeDocument/2006/relationships/customXml" Target="../ink/ink22484.xml"/><Relationship Id="rId121" Type="http://schemas.openxmlformats.org/officeDocument/2006/relationships/image" Target="../media/image22181.png"/><Relationship Id="rId163" Type="http://schemas.openxmlformats.org/officeDocument/2006/relationships/image" Target="../media/image22202.png"/><Relationship Id="rId219" Type="http://schemas.openxmlformats.org/officeDocument/2006/relationships/image" Target="../media/image22230.png"/><Relationship Id="rId370" Type="http://schemas.openxmlformats.org/officeDocument/2006/relationships/customXml" Target="../ink/ink22620.xml"/><Relationship Id="rId426" Type="http://schemas.openxmlformats.org/officeDocument/2006/relationships/customXml" Target="../ink/ink22648.xml"/><Relationship Id="rId633" Type="http://schemas.openxmlformats.org/officeDocument/2006/relationships/image" Target="../media/image22437.png"/><Relationship Id="rId230" Type="http://schemas.openxmlformats.org/officeDocument/2006/relationships/customXml" Target="../ink/ink22550.xml"/><Relationship Id="rId468" Type="http://schemas.openxmlformats.org/officeDocument/2006/relationships/customXml" Target="../ink/ink22669.xml"/><Relationship Id="rId25" Type="http://schemas.openxmlformats.org/officeDocument/2006/relationships/image" Target="../media/image22133.png"/><Relationship Id="rId67" Type="http://schemas.openxmlformats.org/officeDocument/2006/relationships/image" Target="../media/image22154.png"/><Relationship Id="rId272" Type="http://schemas.openxmlformats.org/officeDocument/2006/relationships/customXml" Target="../ink/ink22571.xml"/><Relationship Id="rId328" Type="http://schemas.openxmlformats.org/officeDocument/2006/relationships/customXml" Target="../ink/ink22599.xml"/><Relationship Id="rId535" Type="http://schemas.openxmlformats.org/officeDocument/2006/relationships/image" Target="../media/image22388.png"/><Relationship Id="rId577" Type="http://schemas.openxmlformats.org/officeDocument/2006/relationships/image" Target="../media/image22409.png"/><Relationship Id="rId132" Type="http://schemas.openxmlformats.org/officeDocument/2006/relationships/customXml" Target="../ink/ink22501.xml"/><Relationship Id="rId174" Type="http://schemas.openxmlformats.org/officeDocument/2006/relationships/customXml" Target="../ink/ink22522.xml"/><Relationship Id="rId381" Type="http://schemas.openxmlformats.org/officeDocument/2006/relationships/image" Target="../media/image22311.png"/><Relationship Id="rId602" Type="http://schemas.openxmlformats.org/officeDocument/2006/relationships/customXml" Target="../ink/ink22736.xml"/><Relationship Id="rId241" Type="http://schemas.openxmlformats.org/officeDocument/2006/relationships/image" Target="../media/image22241.png"/><Relationship Id="rId437" Type="http://schemas.openxmlformats.org/officeDocument/2006/relationships/image" Target="../media/image22339.png"/><Relationship Id="rId479" Type="http://schemas.openxmlformats.org/officeDocument/2006/relationships/image" Target="../media/image22360.png"/><Relationship Id="rId644" Type="http://schemas.openxmlformats.org/officeDocument/2006/relationships/customXml" Target="../ink/ink22757.xml"/><Relationship Id="rId36" Type="http://schemas.openxmlformats.org/officeDocument/2006/relationships/customXml" Target="../ink/ink22453.xml"/><Relationship Id="rId283" Type="http://schemas.openxmlformats.org/officeDocument/2006/relationships/image" Target="../media/image22262.png"/><Relationship Id="rId339" Type="http://schemas.openxmlformats.org/officeDocument/2006/relationships/image" Target="../media/image22290.png"/><Relationship Id="rId490" Type="http://schemas.openxmlformats.org/officeDocument/2006/relationships/customXml" Target="../ink/ink22680.xml"/><Relationship Id="rId504" Type="http://schemas.openxmlformats.org/officeDocument/2006/relationships/customXml" Target="../ink/ink22687.xml"/><Relationship Id="rId546" Type="http://schemas.openxmlformats.org/officeDocument/2006/relationships/customXml" Target="../ink/ink22708.xml"/><Relationship Id="rId78" Type="http://schemas.openxmlformats.org/officeDocument/2006/relationships/customXml" Target="../ink/ink22474.xml"/><Relationship Id="rId101" Type="http://schemas.openxmlformats.org/officeDocument/2006/relationships/image" Target="../media/image22171.png"/><Relationship Id="rId143" Type="http://schemas.openxmlformats.org/officeDocument/2006/relationships/image" Target="../media/image22192.png"/><Relationship Id="rId185" Type="http://schemas.openxmlformats.org/officeDocument/2006/relationships/image" Target="../media/image22213.png"/><Relationship Id="rId350" Type="http://schemas.openxmlformats.org/officeDocument/2006/relationships/customXml" Target="../ink/ink22610.xml"/><Relationship Id="rId406" Type="http://schemas.openxmlformats.org/officeDocument/2006/relationships/customXml" Target="../ink/ink22638.xml"/><Relationship Id="rId588" Type="http://schemas.openxmlformats.org/officeDocument/2006/relationships/customXml" Target="../ink/ink22729.xml"/><Relationship Id="rId9" Type="http://schemas.openxmlformats.org/officeDocument/2006/relationships/image" Target="../media/image22125.png"/><Relationship Id="rId210" Type="http://schemas.openxmlformats.org/officeDocument/2006/relationships/customXml" Target="../ink/ink22540.xml"/><Relationship Id="rId392" Type="http://schemas.openxmlformats.org/officeDocument/2006/relationships/customXml" Target="../ink/ink22631.xml"/><Relationship Id="rId448" Type="http://schemas.openxmlformats.org/officeDocument/2006/relationships/customXml" Target="../ink/ink22659.xml"/><Relationship Id="rId613" Type="http://schemas.openxmlformats.org/officeDocument/2006/relationships/image" Target="../media/image22427.png"/><Relationship Id="rId655" Type="http://schemas.openxmlformats.org/officeDocument/2006/relationships/image" Target="../media/image22448.png"/><Relationship Id="rId252" Type="http://schemas.openxmlformats.org/officeDocument/2006/relationships/customXml" Target="../ink/ink22561.xml"/><Relationship Id="rId294" Type="http://schemas.openxmlformats.org/officeDocument/2006/relationships/customXml" Target="../ink/ink22582.xml"/><Relationship Id="rId308" Type="http://schemas.openxmlformats.org/officeDocument/2006/relationships/customXml" Target="../ink/ink22589.xml"/><Relationship Id="rId515" Type="http://schemas.openxmlformats.org/officeDocument/2006/relationships/image" Target="../media/image22378.png"/><Relationship Id="rId47" Type="http://schemas.openxmlformats.org/officeDocument/2006/relationships/image" Target="../media/image22144.png"/><Relationship Id="rId89" Type="http://schemas.openxmlformats.org/officeDocument/2006/relationships/image" Target="../media/image22165.png"/><Relationship Id="rId112" Type="http://schemas.openxmlformats.org/officeDocument/2006/relationships/customXml" Target="../ink/ink22491.xml"/><Relationship Id="rId154" Type="http://schemas.openxmlformats.org/officeDocument/2006/relationships/customXml" Target="../ink/ink22512.xml"/><Relationship Id="rId361" Type="http://schemas.openxmlformats.org/officeDocument/2006/relationships/image" Target="../media/image22301.png"/><Relationship Id="rId557" Type="http://schemas.openxmlformats.org/officeDocument/2006/relationships/image" Target="../media/image22399.png"/><Relationship Id="rId599" Type="http://schemas.openxmlformats.org/officeDocument/2006/relationships/image" Target="../media/image22420.png"/><Relationship Id="rId196" Type="http://schemas.openxmlformats.org/officeDocument/2006/relationships/customXml" Target="../ink/ink22533.xml"/><Relationship Id="rId417" Type="http://schemas.openxmlformats.org/officeDocument/2006/relationships/image" Target="../media/image22329.png"/><Relationship Id="rId459" Type="http://schemas.openxmlformats.org/officeDocument/2006/relationships/image" Target="../media/image22350.png"/><Relationship Id="rId624" Type="http://schemas.openxmlformats.org/officeDocument/2006/relationships/customXml" Target="../ink/ink22747.xml"/><Relationship Id="rId16" Type="http://schemas.openxmlformats.org/officeDocument/2006/relationships/customXml" Target="../ink/ink22443.xml"/><Relationship Id="rId221" Type="http://schemas.openxmlformats.org/officeDocument/2006/relationships/image" Target="../media/image22231.png"/><Relationship Id="rId263" Type="http://schemas.openxmlformats.org/officeDocument/2006/relationships/image" Target="../media/image22252.png"/><Relationship Id="rId319" Type="http://schemas.openxmlformats.org/officeDocument/2006/relationships/image" Target="../media/image22280.png"/><Relationship Id="rId470" Type="http://schemas.openxmlformats.org/officeDocument/2006/relationships/customXml" Target="../ink/ink22670.xml"/><Relationship Id="rId526" Type="http://schemas.openxmlformats.org/officeDocument/2006/relationships/customXml" Target="../ink/ink22698.xml"/><Relationship Id="rId58" Type="http://schemas.openxmlformats.org/officeDocument/2006/relationships/customXml" Target="../ink/ink22464.xml"/><Relationship Id="rId123" Type="http://schemas.openxmlformats.org/officeDocument/2006/relationships/image" Target="../media/image22182.png"/><Relationship Id="rId330" Type="http://schemas.openxmlformats.org/officeDocument/2006/relationships/customXml" Target="../ink/ink22600.xml"/><Relationship Id="rId568" Type="http://schemas.openxmlformats.org/officeDocument/2006/relationships/customXml" Target="../ink/ink22719.xml"/><Relationship Id="rId165" Type="http://schemas.openxmlformats.org/officeDocument/2006/relationships/image" Target="../media/image22203.png"/><Relationship Id="rId372" Type="http://schemas.openxmlformats.org/officeDocument/2006/relationships/customXml" Target="../ink/ink22621.xml"/><Relationship Id="rId428" Type="http://schemas.openxmlformats.org/officeDocument/2006/relationships/customXml" Target="../ink/ink22649.xml"/><Relationship Id="rId635" Type="http://schemas.openxmlformats.org/officeDocument/2006/relationships/image" Target="../media/image22438.png"/><Relationship Id="rId232" Type="http://schemas.openxmlformats.org/officeDocument/2006/relationships/customXml" Target="../ink/ink22551.xml"/><Relationship Id="rId274" Type="http://schemas.openxmlformats.org/officeDocument/2006/relationships/customXml" Target="../ink/ink22572.xml"/><Relationship Id="rId481" Type="http://schemas.openxmlformats.org/officeDocument/2006/relationships/image" Target="../media/image22361.png"/><Relationship Id="rId27" Type="http://schemas.openxmlformats.org/officeDocument/2006/relationships/image" Target="../media/image22134.png"/><Relationship Id="rId69" Type="http://schemas.openxmlformats.org/officeDocument/2006/relationships/image" Target="../media/image22155.png"/><Relationship Id="rId134" Type="http://schemas.openxmlformats.org/officeDocument/2006/relationships/customXml" Target="../ink/ink22502.xml"/><Relationship Id="rId537" Type="http://schemas.openxmlformats.org/officeDocument/2006/relationships/image" Target="../media/image22389.png"/><Relationship Id="rId579" Type="http://schemas.openxmlformats.org/officeDocument/2006/relationships/image" Target="../media/image22410.png"/><Relationship Id="rId80" Type="http://schemas.openxmlformats.org/officeDocument/2006/relationships/customXml" Target="../ink/ink22475.xml"/><Relationship Id="rId176" Type="http://schemas.openxmlformats.org/officeDocument/2006/relationships/customXml" Target="../ink/ink22523.xml"/><Relationship Id="rId341" Type="http://schemas.openxmlformats.org/officeDocument/2006/relationships/image" Target="../media/image22291.png"/><Relationship Id="rId383" Type="http://schemas.openxmlformats.org/officeDocument/2006/relationships/image" Target="../media/image22312.png"/><Relationship Id="rId439" Type="http://schemas.openxmlformats.org/officeDocument/2006/relationships/image" Target="../media/image22340.png"/><Relationship Id="rId590" Type="http://schemas.openxmlformats.org/officeDocument/2006/relationships/customXml" Target="../ink/ink22730.xml"/><Relationship Id="rId604" Type="http://schemas.openxmlformats.org/officeDocument/2006/relationships/customXml" Target="../ink/ink22737.xml"/><Relationship Id="rId646" Type="http://schemas.openxmlformats.org/officeDocument/2006/relationships/customXml" Target="../ink/ink22758.xml"/><Relationship Id="rId201" Type="http://schemas.openxmlformats.org/officeDocument/2006/relationships/image" Target="../media/image22221.png"/><Relationship Id="rId243" Type="http://schemas.openxmlformats.org/officeDocument/2006/relationships/image" Target="../media/image22242.png"/><Relationship Id="rId285" Type="http://schemas.openxmlformats.org/officeDocument/2006/relationships/image" Target="../media/image22263.png"/><Relationship Id="rId450" Type="http://schemas.openxmlformats.org/officeDocument/2006/relationships/customXml" Target="../ink/ink22660.xml"/><Relationship Id="rId506" Type="http://schemas.openxmlformats.org/officeDocument/2006/relationships/customXml" Target="../ink/ink22688.xml"/><Relationship Id="rId38" Type="http://schemas.openxmlformats.org/officeDocument/2006/relationships/customXml" Target="../ink/ink22454.xml"/><Relationship Id="rId103" Type="http://schemas.openxmlformats.org/officeDocument/2006/relationships/image" Target="../media/image22172.png"/><Relationship Id="rId310" Type="http://schemas.openxmlformats.org/officeDocument/2006/relationships/customXml" Target="../ink/ink22590.xml"/><Relationship Id="rId492" Type="http://schemas.openxmlformats.org/officeDocument/2006/relationships/customXml" Target="../ink/ink22681.xml"/><Relationship Id="rId548" Type="http://schemas.openxmlformats.org/officeDocument/2006/relationships/customXml" Target="../ink/ink22709.xml"/><Relationship Id="rId91" Type="http://schemas.openxmlformats.org/officeDocument/2006/relationships/image" Target="../media/image22166.png"/><Relationship Id="rId145" Type="http://schemas.openxmlformats.org/officeDocument/2006/relationships/image" Target="../media/image22193.png"/><Relationship Id="rId187" Type="http://schemas.openxmlformats.org/officeDocument/2006/relationships/image" Target="../media/image22214.png"/><Relationship Id="rId352" Type="http://schemas.openxmlformats.org/officeDocument/2006/relationships/customXml" Target="../ink/ink22611.xml"/><Relationship Id="rId394" Type="http://schemas.openxmlformats.org/officeDocument/2006/relationships/customXml" Target="../ink/ink22632.xml"/><Relationship Id="rId408" Type="http://schemas.openxmlformats.org/officeDocument/2006/relationships/customXml" Target="../ink/ink22639.xml"/><Relationship Id="rId615" Type="http://schemas.openxmlformats.org/officeDocument/2006/relationships/image" Target="../media/image22428.png"/><Relationship Id="rId212" Type="http://schemas.openxmlformats.org/officeDocument/2006/relationships/customXml" Target="../ink/ink22541.xml"/><Relationship Id="rId254" Type="http://schemas.openxmlformats.org/officeDocument/2006/relationships/customXml" Target="../ink/ink22562.xml"/><Relationship Id="rId49" Type="http://schemas.openxmlformats.org/officeDocument/2006/relationships/image" Target="../media/image22145.png"/><Relationship Id="rId114" Type="http://schemas.openxmlformats.org/officeDocument/2006/relationships/customXml" Target="../ink/ink22492.xml"/><Relationship Id="rId296" Type="http://schemas.openxmlformats.org/officeDocument/2006/relationships/customXml" Target="../ink/ink22583.xml"/><Relationship Id="rId461" Type="http://schemas.openxmlformats.org/officeDocument/2006/relationships/image" Target="../media/image22351.png"/><Relationship Id="rId517" Type="http://schemas.openxmlformats.org/officeDocument/2006/relationships/image" Target="../media/image22379.png"/><Relationship Id="rId559" Type="http://schemas.openxmlformats.org/officeDocument/2006/relationships/image" Target="../media/image22400.png"/><Relationship Id="rId60" Type="http://schemas.openxmlformats.org/officeDocument/2006/relationships/customXml" Target="../ink/ink22465.xml"/><Relationship Id="rId81" Type="http://schemas.openxmlformats.org/officeDocument/2006/relationships/image" Target="../media/image22161.png"/><Relationship Id="rId135" Type="http://schemas.openxmlformats.org/officeDocument/2006/relationships/image" Target="../media/image22188.png"/><Relationship Id="rId156" Type="http://schemas.openxmlformats.org/officeDocument/2006/relationships/customXml" Target="../ink/ink22513.xml"/><Relationship Id="rId177" Type="http://schemas.openxmlformats.org/officeDocument/2006/relationships/image" Target="../media/image22209.png"/><Relationship Id="rId198" Type="http://schemas.openxmlformats.org/officeDocument/2006/relationships/customXml" Target="../ink/ink22534.xml"/><Relationship Id="rId321" Type="http://schemas.openxmlformats.org/officeDocument/2006/relationships/image" Target="../media/image22281.png"/><Relationship Id="rId342" Type="http://schemas.openxmlformats.org/officeDocument/2006/relationships/customXml" Target="../ink/ink22606.xml"/><Relationship Id="rId363" Type="http://schemas.openxmlformats.org/officeDocument/2006/relationships/image" Target="../media/image22302.png"/><Relationship Id="rId384" Type="http://schemas.openxmlformats.org/officeDocument/2006/relationships/customXml" Target="../ink/ink22627.xml"/><Relationship Id="rId419" Type="http://schemas.openxmlformats.org/officeDocument/2006/relationships/image" Target="../media/image22330.png"/><Relationship Id="rId570" Type="http://schemas.openxmlformats.org/officeDocument/2006/relationships/customXml" Target="../ink/ink22720.xml"/><Relationship Id="rId591" Type="http://schemas.openxmlformats.org/officeDocument/2006/relationships/image" Target="../media/image22416.png"/><Relationship Id="rId605" Type="http://schemas.openxmlformats.org/officeDocument/2006/relationships/image" Target="../media/image22423.png"/><Relationship Id="rId626" Type="http://schemas.openxmlformats.org/officeDocument/2006/relationships/customXml" Target="../ink/ink22748.xml"/><Relationship Id="rId202" Type="http://schemas.openxmlformats.org/officeDocument/2006/relationships/customXml" Target="../ink/ink22536.xml"/><Relationship Id="rId223" Type="http://schemas.openxmlformats.org/officeDocument/2006/relationships/image" Target="../media/image22232.png"/><Relationship Id="rId244" Type="http://schemas.openxmlformats.org/officeDocument/2006/relationships/customXml" Target="../ink/ink22557.xml"/><Relationship Id="rId430" Type="http://schemas.openxmlformats.org/officeDocument/2006/relationships/customXml" Target="../ink/ink22650.xml"/><Relationship Id="rId647" Type="http://schemas.openxmlformats.org/officeDocument/2006/relationships/image" Target="../media/image22444.png"/><Relationship Id="rId18" Type="http://schemas.openxmlformats.org/officeDocument/2006/relationships/customXml" Target="../ink/ink22444.xml"/><Relationship Id="rId39" Type="http://schemas.openxmlformats.org/officeDocument/2006/relationships/image" Target="../media/image22140.png"/><Relationship Id="rId265" Type="http://schemas.openxmlformats.org/officeDocument/2006/relationships/image" Target="../media/image22253.png"/><Relationship Id="rId286" Type="http://schemas.openxmlformats.org/officeDocument/2006/relationships/customXml" Target="../ink/ink22578.xml"/><Relationship Id="rId451" Type="http://schemas.openxmlformats.org/officeDocument/2006/relationships/image" Target="../media/image22346.png"/><Relationship Id="rId472" Type="http://schemas.openxmlformats.org/officeDocument/2006/relationships/customXml" Target="../ink/ink22671.xml"/><Relationship Id="rId493" Type="http://schemas.openxmlformats.org/officeDocument/2006/relationships/image" Target="../media/image22367.png"/><Relationship Id="rId507" Type="http://schemas.openxmlformats.org/officeDocument/2006/relationships/image" Target="../media/image22374.png"/><Relationship Id="rId528" Type="http://schemas.openxmlformats.org/officeDocument/2006/relationships/customXml" Target="../ink/ink22699.xml"/><Relationship Id="rId549" Type="http://schemas.openxmlformats.org/officeDocument/2006/relationships/image" Target="../media/image22395.png"/><Relationship Id="rId50" Type="http://schemas.openxmlformats.org/officeDocument/2006/relationships/customXml" Target="../ink/ink22460.xml"/><Relationship Id="rId104" Type="http://schemas.openxmlformats.org/officeDocument/2006/relationships/customXml" Target="../ink/ink22487.xml"/><Relationship Id="rId125" Type="http://schemas.openxmlformats.org/officeDocument/2006/relationships/image" Target="../media/image22183.png"/><Relationship Id="rId146" Type="http://schemas.openxmlformats.org/officeDocument/2006/relationships/customXml" Target="../ink/ink22508.xml"/><Relationship Id="rId167" Type="http://schemas.openxmlformats.org/officeDocument/2006/relationships/image" Target="../media/image22204.png"/><Relationship Id="rId188" Type="http://schemas.openxmlformats.org/officeDocument/2006/relationships/customXml" Target="../ink/ink22529.xml"/><Relationship Id="rId311" Type="http://schemas.openxmlformats.org/officeDocument/2006/relationships/image" Target="../media/image22276.png"/><Relationship Id="rId332" Type="http://schemas.openxmlformats.org/officeDocument/2006/relationships/customXml" Target="../ink/ink22601.xml"/><Relationship Id="rId353" Type="http://schemas.openxmlformats.org/officeDocument/2006/relationships/image" Target="../media/image22297.png"/><Relationship Id="rId374" Type="http://schemas.openxmlformats.org/officeDocument/2006/relationships/customXml" Target="../ink/ink22622.xml"/><Relationship Id="rId395" Type="http://schemas.openxmlformats.org/officeDocument/2006/relationships/image" Target="../media/image22318.png"/><Relationship Id="rId409" Type="http://schemas.openxmlformats.org/officeDocument/2006/relationships/image" Target="../media/image22325.png"/><Relationship Id="rId560" Type="http://schemas.openxmlformats.org/officeDocument/2006/relationships/customXml" Target="../ink/ink22715.xml"/><Relationship Id="rId581" Type="http://schemas.openxmlformats.org/officeDocument/2006/relationships/image" Target="../media/image22411.png"/><Relationship Id="rId71" Type="http://schemas.openxmlformats.org/officeDocument/2006/relationships/image" Target="../media/image22156.png"/><Relationship Id="rId92" Type="http://schemas.openxmlformats.org/officeDocument/2006/relationships/customXml" Target="../ink/ink22481.xml"/><Relationship Id="rId213" Type="http://schemas.openxmlformats.org/officeDocument/2006/relationships/image" Target="../media/image22227.png"/><Relationship Id="rId234" Type="http://schemas.openxmlformats.org/officeDocument/2006/relationships/customXml" Target="../ink/ink22552.xml"/><Relationship Id="rId420" Type="http://schemas.openxmlformats.org/officeDocument/2006/relationships/customXml" Target="../ink/ink22645.xml"/><Relationship Id="rId616" Type="http://schemas.openxmlformats.org/officeDocument/2006/relationships/customXml" Target="../ink/ink22743.xml"/><Relationship Id="rId637" Type="http://schemas.openxmlformats.org/officeDocument/2006/relationships/image" Target="../media/image22439.png"/><Relationship Id="rId2" Type="http://schemas.openxmlformats.org/officeDocument/2006/relationships/customXml" Target="../ink/ink22436.xml"/><Relationship Id="rId29" Type="http://schemas.openxmlformats.org/officeDocument/2006/relationships/image" Target="../media/image22135.png"/><Relationship Id="rId255" Type="http://schemas.openxmlformats.org/officeDocument/2006/relationships/image" Target="../media/image22248.png"/><Relationship Id="rId276" Type="http://schemas.openxmlformats.org/officeDocument/2006/relationships/customXml" Target="../ink/ink22573.xml"/><Relationship Id="rId297" Type="http://schemas.openxmlformats.org/officeDocument/2006/relationships/image" Target="../media/image22269.png"/><Relationship Id="rId441" Type="http://schemas.openxmlformats.org/officeDocument/2006/relationships/image" Target="../media/image22341.png"/><Relationship Id="rId462" Type="http://schemas.openxmlformats.org/officeDocument/2006/relationships/customXml" Target="../ink/ink22666.xml"/><Relationship Id="rId483" Type="http://schemas.openxmlformats.org/officeDocument/2006/relationships/image" Target="../media/image22362.png"/><Relationship Id="rId518" Type="http://schemas.openxmlformats.org/officeDocument/2006/relationships/customXml" Target="../ink/ink22694.xml"/><Relationship Id="rId539" Type="http://schemas.openxmlformats.org/officeDocument/2006/relationships/image" Target="../media/image22390.png"/><Relationship Id="rId40" Type="http://schemas.openxmlformats.org/officeDocument/2006/relationships/customXml" Target="../ink/ink22455.xml"/><Relationship Id="rId115" Type="http://schemas.openxmlformats.org/officeDocument/2006/relationships/image" Target="../media/image22178.png"/><Relationship Id="rId136" Type="http://schemas.openxmlformats.org/officeDocument/2006/relationships/customXml" Target="../ink/ink22503.xml"/><Relationship Id="rId157" Type="http://schemas.openxmlformats.org/officeDocument/2006/relationships/image" Target="../media/image22199.png"/><Relationship Id="rId178" Type="http://schemas.openxmlformats.org/officeDocument/2006/relationships/customXml" Target="../ink/ink22524.xml"/><Relationship Id="rId301" Type="http://schemas.openxmlformats.org/officeDocument/2006/relationships/image" Target="../media/image22271.png"/><Relationship Id="rId322" Type="http://schemas.openxmlformats.org/officeDocument/2006/relationships/customXml" Target="../ink/ink22596.xml"/><Relationship Id="rId343" Type="http://schemas.openxmlformats.org/officeDocument/2006/relationships/image" Target="../media/image22292.png"/><Relationship Id="rId364" Type="http://schemas.openxmlformats.org/officeDocument/2006/relationships/customXml" Target="../ink/ink22617.xml"/><Relationship Id="rId550" Type="http://schemas.openxmlformats.org/officeDocument/2006/relationships/customXml" Target="../ink/ink22710.xml"/><Relationship Id="rId61" Type="http://schemas.openxmlformats.org/officeDocument/2006/relationships/image" Target="../media/image22151.png"/><Relationship Id="rId82" Type="http://schemas.openxmlformats.org/officeDocument/2006/relationships/customXml" Target="../ink/ink22476.xml"/><Relationship Id="rId199" Type="http://schemas.openxmlformats.org/officeDocument/2006/relationships/image" Target="../media/image22220.png"/><Relationship Id="rId203" Type="http://schemas.openxmlformats.org/officeDocument/2006/relationships/image" Target="../media/image22222.png"/><Relationship Id="rId385" Type="http://schemas.openxmlformats.org/officeDocument/2006/relationships/image" Target="../media/image22313.png"/><Relationship Id="rId571" Type="http://schemas.openxmlformats.org/officeDocument/2006/relationships/image" Target="../media/image22406.png"/><Relationship Id="rId592" Type="http://schemas.openxmlformats.org/officeDocument/2006/relationships/customXml" Target="../ink/ink22731.xml"/><Relationship Id="rId606" Type="http://schemas.openxmlformats.org/officeDocument/2006/relationships/customXml" Target="../ink/ink22738.xml"/><Relationship Id="rId627" Type="http://schemas.openxmlformats.org/officeDocument/2006/relationships/image" Target="../media/image22434.png"/><Relationship Id="rId648" Type="http://schemas.openxmlformats.org/officeDocument/2006/relationships/customXml" Target="../ink/ink22759.xml"/><Relationship Id="rId19" Type="http://schemas.openxmlformats.org/officeDocument/2006/relationships/image" Target="../media/image22130.png"/><Relationship Id="rId224" Type="http://schemas.openxmlformats.org/officeDocument/2006/relationships/customXml" Target="../ink/ink22547.xml"/><Relationship Id="rId245" Type="http://schemas.openxmlformats.org/officeDocument/2006/relationships/image" Target="../media/image22243.png"/><Relationship Id="rId266" Type="http://schemas.openxmlformats.org/officeDocument/2006/relationships/customXml" Target="../ink/ink22568.xml"/><Relationship Id="rId287" Type="http://schemas.openxmlformats.org/officeDocument/2006/relationships/image" Target="../media/image22264.png"/><Relationship Id="rId410" Type="http://schemas.openxmlformats.org/officeDocument/2006/relationships/customXml" Target="../ink/ink22640.xml"/><Relationship Id="rId431" Type="http://schemas.openxmlformats.org/officeDocument/2006/relationships/image" Target="../media/image22336.png"/><Relationship Id="rId452" Type="http://schemas.openxmlformats.org/officeDocument/2006/relationships/customXml" Target="../ink/ink22661.xml"/><Relationship Id="rId473" Type="http://schemas.openxmlformats.org/officeDocument/2006/relationships/image" Target="../media/image22357.png"/><Relationship Id="rId494" Type="http://schemas.openxmlformats.org/officeDocument/2006/relationships/customXml" Target="../ink/ink22682.xml"/><Relationship Id="rId508" Type="http://schemas.openxmlformats.org/officeDocument/2006/relationships/customXml" Target="../ink/ink22689.xml"/><Relationship Id="rId529" Type="http://schemas.openxmlformats.org/officeDocument/2006/relationships/image" Target="../media/image22385.png"/><Relationship Id="rId30" Type="http://schemas.openxmlformats.org/officeDocument/2006/relationships/customXml" Target="../ink/ink22450.xml"/><Relationship Id="rId105" Type="http://schemas.openxmlformats.org/officeDocument/2006/relationships/image" Target="../media/image22173.png"/><Relationship Id="rId126" Type="http://schemas.openxmlformats.org/officeDocument/2006/relationships/customXml" Target="../ink/ink22498.xml"/><Relationship Id="rId147" Type="http://schemas.openxmlformats.org/officeDocument/2006/relationships/image" Target="../media/image22194.png"/><Relationship Id="rId168" Type="http://schemas.openxmlformats.org/officeDocument/2006/relationships/customXml" Target="../ink/ink22519.xml"/><Relationship Id="rId312" Type="http://schemas.openxmlformats.org/officeDocument/2006/relationships/customXml" Target="../ink/ink22591.xml"/><Relationship Id="rId333" Type="http://schemas.openxmlformats.org/officeDocument/2006/relationships/image" Target="../media/image22287.png"/><Relationship Id="rId354" Type="http://schemas.openxmlformats.org/officeDocument/2006/relationships/customXml" Target="../ink/ink22612.xml"/><Relationship Id="rId540" Type="http://schemas.openxmlformats.org/officeDocument/2006/relationships/customXml" Target="../ink/ink22705.xml"/><Relationship Id="rId51" Type="http://schemas.openxmlformats.org/officeDocument/2006/relationships/image" Target="../media/image22146.png"/><Relationship Id="rId72" Type="http://schemas.openxmlformats.org/officeDocument/2006/relationships/customXml" Target="../ink/ink22471.xml"/><Relationship Id="rId93" Type="http://schemas.openxmlformats.org/officeDocument/2006/relationships/image" Target="../media/image22167.png"/><Relationship Id="rId189" Type="http://schemas.openxmlformats.org/officeDocument/2006/relationships/image" Target="../media/image22215.png"/><Relationship Id="rId375" Type="http://schemas.openxmlformats.org/officeDocument/2006/relationships/image" Target="../media/image22308.png"/><Relationship Id="rId396" Type="http://schemas.openxmlformats.org/officeDocument/2006/relationships/customXml" Target="../ink/ink22633.xml"/><Relationship Id="rId561" Type="http://schemas.openxmlformats.org/officeDocument/2006/relationships/image" Target="../media/image22401.png"/><Relationship Id="rId582" Type="http://schemas.openxmlformats.org/officeDocument/2006/relationships/customXml" Target="../ink/ink22726.xml"/><Relationship Id="rId617" Type="http://schemas.openxmlformats.org/officeDocument/2006/relationships/image" Target="../media/image22429.png"/><Relationship Id="rId638" Type="http://schemas.openxmlformats.org/officeDocument/2006/relationships/customXml" Target="../ink/ink22754.xml"/><Relationship Id="rId3" Type="http://schemas.openxmlformats.org/officeDocument/2006/relationships/image" Target="../media/image22122.png"/><Relationship Id="rId214" Type="http://schemas.openxmlformats.org/officeDocument/2006/relationships/customXml" Target="../ink/ink22542.xml"/><Relationship Id="rId235" Type="http://schemas.openxmlformats.org/officeDocument/2006/relationships/image" Target="../media/image22238.png"/><Relationship Id="rId256" Type="http://schemas.openxmlformats.org/officeDocument/2006/relationships/customXml" Target="../ink/ink22563.xml"/><Relationship Id="rId277" Type="http://schemas.openxmlformats.org/officeDocument/2006/relationships/image" Target="../media/image22259.png"/><Relationship Id="rId298" Type="http://schemas.openxmlformats.org/officeDocument/2006/relationships/customXml" Target="../ink/ink22584.xml"/><Relationship Id="rId400" Type="http://schemas.openxmlformats.org/officeDocument/2006/relationships/customXml" Target="../ink/ink22635.xml"/><Relationship Id="rId421" Type="http://schemas.openxmlformats.org/officeDocument/2006/relationships/image" Target="../media/image22331.png"/><Relationship Id="rId442" Type="http://schemas.openxmlformats.org/officeDocument/2006/relationships/customXml" Target="../ink/ink22656.xml"/><Relationship Id="rId463" Type="http://schemas.openxmlformats.org/officeDocument/2006/relationships/image" Target="../media/image22352.png"/><Relationship Id="rId484" Type="http://schemas.openxmlformats.org/officeDocument/2006/relationships/customXml" Target="../ink/ink22677.xml"/><Relationship Id="rId519" Type="http://schemas.openxmlformats.org/officeDocument/2006/relationships/image" Target="../media/image22380.png"/><Relationship Id="rId116" Type="http://schemas.openxmlformats.org/officeDocument/2006/relationships/customXml" Target="../ink/ink22493.xml"/><Relationship Id="rId137" Type="http://schemas.openxmlformats.org/officeDocument/2006/relationships/image" Target="../media/image22189.png"/><Relationship Id="rId158" Type="http://schemas.openxmlformats.org/officeDocument/2006/relationships/customXml" Target="../ink/ink22514.xml"/><Relationship Id="rId302" Type="http://schemas.openxmlformats.org/officeDocument/2006/relationships/customXml" Target="../ink/ink22586.xml"/><Relationship Id="rId323" Type="http://schemas.openxmlformats.org/officeDocument/2006/relationships/image" Target="../media/image22282.png"/><Relationship Id="rId344" Type="http://schemas.openxmlformats.org/officeDocument/2006/relationships/customXml" Target="../ink/ink22607.xml"/><Relationship Id="rId530" Type="http://schemas.openxmlformats.org/officeDocument/2006/relationships/customXml" Target="../ink/ink22700.xml"/><Relationship Id="rId20" Type="http://schemas.openxmlformats.org/officeDocument/2006/relationships/customXml" Target="../ink/ink22445.xml"/><Relationship Id="rId41" Type="http://schemas.openxmlformats.org/officeDocument/2006/relationships/image" Target="../media/image22141.png"/><Relationship Id="rId62" Type="http://schemas.openxmlformats.org/officeDocument/2006/relationships/customXml" Target="../ink/ink22466.xml"/><Relationship Id="rId83" Type="http://schemas.openxmlformats.org/officeDocument/2006/relationships/image" Target="../media/image22162.png"/><Relationship Id="rId179" Type="http://schemas.openxmlformats.org/officeDocument/2006/relationships/image" Target="../media/image22210.png"/><Relationship Id="rId365" Type="http://schemas.openxmlformats.org/officeDocument/2006/relationships/image" Target="../media/image22303.png"/><Relationship Id="rId386" Type="http://schemas.openxmlformats.org/officeDocument/2006/relationships/customXml" Target="../ink/ink22628.xml"/><Relationship Id="rId551" Type="http://schemas.openxmlformats.org/officeDocument/2006/relationships/image" Target="../media/image22396.png"/><Relationship Id="rId572" Type="http://schemas.openxmlformats.org/officeDocument/2006/relationships/customXml" Target="../ink/ink22721.xml"/><Relationship Id="rId593" Type="http://schemas.openxmlformats.org/officeDocument/2006/relationships/image" Target="../media/image22417.png"/><Relationship Id="rId607" Type="http://schemas.openxmlformats.org/officeDocument/2006/relationships/image" Target="../media/image22424.png"/><Relationship Id="rId628" Type="http://schemas.openxmlformats.org/officeDocument/2006/relationships/customXml" Target="../ink/ink22749.xml"/><Relationship Id="rId649" Type="http://schemas.openxmlformats.org/officeDocument/2006/relationships/image" Target="../media/image22445.png"/><Relationship Id="rId190" Type="http://schemas.openxmlformats.org/officeDocument/2006/relationships/customXml" Target="../ink/ink22530.xml"/><Relationship Id="rId204" Type="http://schemas.openxmlformats.org/officeDocument/2006/relationships/customXml" Target="../ink/ink22537.xml"/><Relationship Id="rId225" Type="http://schemas.openxmlformats.org/officeDocument/2006/relationships/image" Target="../media/image22233.png"/><Relationship Id="rId246" Type="http://schemas.openxmlformats.org/officeDocument/2006/relationships/customXml" Target="../ink/ink22558.xml"/><Relationship Id="rId267" Type="http://schemas.openxmlformats.org/officeDocument/2006/relationships/image" Target="../media/image22254.png"/><Relationship Id="rId288" Type="http://schemas.openxmlformats.org/officeDocument/2006/relationships/customXml" Target="../ink/ink22579.xml"/><Relationship Id="rId411" Type="http://schemas.openxmlformats.org/officeDocument/2006/relationships/image" Target="../media/image22326.png"/><Relationship Id="rId432" Type="http://schemas.openxmlformats.org/officeDocument/2006/relationships/customXml" Target="../ink/ink22651.xml"/><Relationship Id="rId453" Type="http://schemas.openxmlformats.org/officeDocument/2006/relationships/image" Target="../media/image22347.png"/><Relationship Id="rId474" Type="http://schemas.openxmlformats.org/officeDocument/2006/relationships/customXml" Target="../ink/ink22672.xml"/><Relationship Id="rId509" Type="http://schemas.openxmlformats.org/officeDocument/2006/relationships/image" Target="../media/image22375.png"/><Relationship Id="rId106" Type="http://schemas.openxmlformats.org/officeDocument/2006/relationships/customXml" Target="../ink/ink22488.xml"/><Relationship Id="rId127" Type="http://schemas.openxmlformats.org/officeDocument/2006/relationships/image" Target="../media/image22184.png"/><Relationship Id="rId313" Type="http://schemas.openxmlformats.org/officeDocument/2006/relationships/image" Target="../media/image22277.png"/><Relationship Id="rId495" Type="http://schemas.openxmlformats.org/officeDocument/2006/relationships/image" Target="../media/image22368.png"/><Relationship Id="rId10" Type="http://schemas.openxmlformats.org/officeDocument/2006/relationships/customXml" Target="../ink/ink22440.xml"/><Relationship Id="rId31" Type="http://schemas.openxmlformats.org/officeDocument/2006/relationships/image" Target="../media/image22136.png"/><Relationship Id="rId52" Type="http://schemas.openxmlformats.org/officeDocument/2006/relationships/customXml" Target="../ink/ink22461.xml"/><Relationship Id="rId73" Type="http://schemas.openxmlformats.org/officeDocument/2006/relationships/image" Target="../media/image22157.png"/><Relationship Id="rId94" Type="http://schemas.openxmlformats.org/officeDocument/2006/relationships/customXml" Target="../ink/ink22482.xml"/><Relationship Id="rId148" Type="http://schemas.openxmlformats.org/officeDocument/2006/relationships/customXml" Target="../ink/ink22509.xml"/><Relationship Id="rId169" Type="http://schemas.openxmlformats.org/officeDocument/2006/relationships/image" Target="../media/image22205.png"/><Relationship Id="rId334" Type="http://schemas.openxmlformats.org/officeDocument/2006/relationships/customXml" Target="../ink/ink22602.xml"/><Relationship Id="rId355" Type="http://schemas.openxmlformats.org/officeDocument/2006/relationships/image" Target="../media/image22298.png"/><Relationship Id="rId376" Type="http://schemas.openxmlformats.org/officeDocument/2006/relationships/customXml" Target="../ink/ink22623.xml"/><Relationship Id="rId397" Type="http://schemas.openxmlformats.org/officeDocument/2006/relationships/image" Target="../media/image22319.png"/><Relationship Id="rId520" Type="http://schemas.openxmlformats.org/officeDocument/2006/relationships/customXml" Target="../ink/ink22695.xml"/><Relationship Id="rId541" Type="http://schemas.openxmlformats.org/officeDocument/2006/relationships/image" Target="../media/image22391.png"/><Relationship Id="rId562" Type="http://schemas.openxmlformats.org/officeDocument/2006/relationships/customXml" Target="../ink/ink22716.xml"/><Relationship Id="rId583" Type="http://schemas.openxmlformats.org/officeDocument/2006/relationships/image" Target="../media/image22412.png"/><Relationship Id="rId618" Type="http://schemas.openxmlformats.org/officeDocument/2006/relationships/customXml" Target="../ink/ink22744.xml"/><Relationship Id="rId639" Type="http://schemas.openxmlformats.org/officeDocument/2006/relationships/image" Target="../media/image22440.png"/><Relationship Id="rId4" Type="http://schemas.openxmlformats.org/officeDocument/2006/relationships/customXml" Target="../ink/ink22437.xml"/><Relationship Id="rId180" Type="http://schemas.openxmlformats.org/officeDocument/2006/relationships/customXml" Target="../ink/ink22525.xml"/><Relationship Id="rId215" Type="http://schemas.openxmlformats.org/officeDocument/2006/relationships/image" Target="../media/image22228.png"/><Relationship Id="rId236" Type="http://schemas.openxmlformats.org/officeDocument/2006/relationships/customXml" Target="../ink/ink22553.xml"/><Relationship Id="rId257" Type="http://schemas.openxmlformats.org/officeDocument/2006/relationships/image" Target="../media/image22249.png"/><Relationship Id="rId278" Type="http://schemas.openxmlformats.org/officeDocument/2006/relationships/customXml" Target="../ink/ink22574.xml"/><Relationship Id="rId401" Type="http://schemas.openxmlformats.org/officeDocument/2006/relationships/image" Target="../media/image22321.png"/><Relationship Id="rId422" Type="http://schemas.openxmlformats.org/officeDocument/2006/relationships/customXml" Target="../ink/ink22646.xml"/><Relationship Id="rId443" Type="http://schemas.openxmlformats.org/officeDocument/2006/relationships/image" Target="../media/image22342.png"/><Relationship Id="rId464" Type="http://schemas.openxmlformats.org/officeDocument/2006/relationships/customXml" Target="../ink/ink22667.xml"/><Relationship Id="rId650" Type="http://schemas.openxmlformats.org/officeDocument/2006/relationships/customXml" Target="../ink/ink22760.xml"/><Relationship Id="rId303" Type="http://schemas.openxmlformats.org/officeDocument/2006/relationships/image" Target="../media/image22272.png"/><Relationship Id="rId485" Type="http://schemas.openxmlformats.org/officeDocument/2006/relationships/image" Target="../media/image22363.png"/><Relationship Id="rId42" Type="http://schemas.openxmlformats.org/officeDocument/2006/relationships/customXml" Target="../ink/ink22456.xml"/><Relationship Id="rId84" Type="http://schemas.openxmlformats.org/officeDocument/2006/relationships/customXml" Target="../ink/ink22477.xml"/><Relationship Id="rId138" Type="http://schemas.openxmlformats.org/officeDocument/2006/relationships/customXml" Target="../ink/ink22504.xml"/><Relationship Id="rId345" Type="http://schemas.openxmlformats.org/officeDocument/2006/relationships/image" Target="../media/image22293.png"/><Relationship Id="rId387" Type="http://schemas.openxmlformats.org/officeDocument/2006/relationships/image" Target="../media/image22314.png"/><Relationship Id="rId510" Type="http://schemas.openxmlformats.org/officeDocument/2006/relationships/customXml" Target="../ink/ink22690.xml"/><Relationship Id="rId552" Type="http://schemas.openxmlformats.org/officeDocument/2006/relationships/customXml" Target="../ink/ink22711.xml"/><Relationship Id="rId594" Type="http://schemas.openxmlformats.org/officeDocument/2006/relationships/customXml" Target="../ink/ink22732.xml"/><Relationship Id="rId608" Type="http://schemas.openxmlformats.org/officeDocument/2006/relationships/customXml" Target="../ink/ink22739.xml"/><Relationship Id="rId191" Type="http://schemas.openxmlformats.org/officeDocument/2006/relationships/image" Target="../media/image22216.png"/><Relationship Id="rId205" Type="http://schemas.openxmlformats.org/officeDocument/2006/relationships/image" Target="../media/image22223.png"/><Relationship Id="rId247" Type="http://schemas.openxmlformats.org/officeDocument/2006/relationships/image" Target="../media/image22244.png"/><Relationship Id="rId412" Type="http://schemas.openxmlformats.org/officeDocument/2006/relationships/customXml" Target="../ink/ink22641.xml"/><Relationship Id="rId107" Type="http://schemas.openxmlformats.org/officeDocument/2006/relationships/image" Target="../media/image22174.png"/><Relationship Id="rId289" Type="http://schemas.openxmlformats.org/officeDocument/2006/relationships/image" Target="../media/image22265.png"/><Relationship Id="rId454" Type="http://schemas.openxmlformats.org/officeDocument/2006/relationships/customXml" Target="../ink/ink22662.xml"/><Relationship Id="rId496" Type="http://schemas.openxmlformats.org/officeDocument/2006/relationships/customXml" Target="../ink/ink22683.xml"/><Relationship Id="rId11" Type="http://schemas.openxmlformats.org/officeDocument/2006/relationships/image" Target="../media/image22126.png"/><Relationship Id="rId53" Type="http://schemas.openxmlformats.org/officeDocument/2006/relationships/image" Target="../media/image22147.png"/><Relationship Id="rId149" Type="http://schemas.openxmlformats.org/officeDocument/2006/relationships/image" Target="../media/image22195.png"/><Relationship Id="rId314" Type="http://schemas.openxmlformats.org/officeDocument/2006/relationships/customXml" Target="../ink/ink22592.xml"/><Relationship Id="rId356" Type="http://schemas.openxmlformats.org/officeDocument/2006/relationships/customXml" Target="../ink/ink22613.xml"/><Relationship Id="rId398" Type="http://schemas.openxmlformats.org/officeDocument/2006/relationships/customXml" Target="../ink/ink22634.xml"/><Relationship Id="rId521" Type="http://schemas.openxmlformats.org/officeDocument/2006/relationships/image" Target="../media/image22381.png"/><Relationship Id="rId563" Type="http://schemas.openxmlformats.org/officeDocument/2006/relationships/image" Target="../media/image22402.png"/><Relationship Id="rId619" Type="http://schemas.openxmlformats.org/officeDocument/2006/relationships/image" Target="../media/image22430.png"/><Relationship Id="rId95" Type="http://schemas.openxmlformats.org/officeDocument/2006/relationships/image" Target="../media/image22168.png"/><Relationship Id="rId160" Type="http://schemas.openxmlformats.org/officeDocument/2006/relationships/customXml" Target="../ink/ink22515.xml"/><Relationship Id="rId216" Type="http://schemas.openxmlformats.org/officeDocument/2006/relationships/customXml" Target="../ink/ink22543.xml"/><Relationship Id="rId423" Type="http://schemas.openxmlformats.org/officeDocument/2006/relationships/image" Target="../media/image22332.png"/><Relationship Id="rId258" Type="http://schemas.openxmlformats.org/officeDocument/2006/relationships/customXml" Target="../ink/ink22564.xml"/><Relationship Id="rId465" Type="http://schemas.openxmlformats.org/officeDocument/2006/relationships/image" Target="../media/image22353.png"/><Relationship Id="rId630" Type="http://schemas.openxmlformats.org/officeDocument/2006/relationships/customXml" Target="../ink/ink22750.xml"/><Relationship Id="rId22" Type="http://schemas.openxmlformats.org/officeDocument/2006/relationships/customXml" Target="../ink/ink22446.xml"/><Relationship Id="rId64" Type="http://schemas.openxmlformats.org/officeDocument/2006/relationships/customXml" Target="../ink/ink22467.xml"/><Relationship Id="rId118" Type="http://schemas.openxmlformats.org/officeDocument/2006/relationships/customXml" Target="../ink/ink22494.xml"/><Relationship Id="rId325" Type="http://schemas.openxmlformats.org/officeDocument/2006/relationships/image" Target="../media/image22283.png"/><Relationship Id="rId367" Type="http://schemas.openxmlformats.org/officeDocument/2006/relationships/image" Target="../media/image22304.png"/><Relationship Id="rId532" Type="http://schemas.openxmlformats.org/officeDocument/2006/relationships/customXml" Target="../ink/ink22701.xml"/><Relationship Id="rId574" Type="http://schemas.openxmlformats.org/officeDocument/2006/relationships/customXml" Target="../ink/ink22722.xml"/><Relationship Id="rId171" Type="http://schemas.openxmlformats.org/officeDocument/2006/relationships/image" Target="../media/image22206.png"/><Relationship Id="rId227" Type="http://schemas.openxmlformats.org/officeDocument/2006/relationships/image" Target="../media/image22234.png"/><Relationship Id="rId269" Type="http://schemas.openxmlformats.org/officeDocument/2006/relationships/image" Target="../media/image22255.png"/><Relationship Id="rId434" Type="http://schemas.openxmlformats.org/officeDocument/2006/relationships/customXml" Target="../ink/ink22652.xml"/><Relationship Id="rId476" Type="http://schemas.openxmlformats.org/officeDocument/2006/relationships/customXml" Target="../ink/ink22673.xml"/><Relationship Id="rId641" Type="http://schemas.openxmlformats.org/officeDocument/2006/relationships/image" Target="../media/image22441.png"/><Relationship Id="rId33" Type="http://schemas.openxmlformats.org/officeDocument/2006/relationships/image" Target="../media/image22137.png"/><Relationship Id="rId129" Type="http://schemas.openxmlformats.org/officeDocument/2006/relationships/image" Target="../media/image22185.png"/><Relationship Id="rId280" Type="http://schemas.openxmlformats.org/officeDocument/2006/relationships/customXml" Target="../ink/ink22575.xml"/><Relationship Id="rId336" Type="http://schemas.openxmlformats.org/officeDocument/2006/relationships/customXml" Target="../ink/ink22603.xml"/><Relationship Id="rId501" Type="http://schemas.openxmlformats.org/officeDocument/2006/relationships/image" Target="../media/image22371.png"/><Relationship Id="rId543" Type="http://schemas.openxmlformats.org/officeDocument/2006/relationships/image" Target="../media/image22392.png"/><Relationship Id="rId75" Type="http://schemas.openxmlformats.org/officeDocument/2006/relationships/image" Target="../media/image22158.png"/><Relationship Id="rId140" Type="http://schemas.openxmlformats.org/officeDocument/2006/relationships/customXml" Target="../ink/ink22505.xml"/><Relationship Id="rId182" Type="http://schemas.openxmlformats.org/officeDocument/2006/relationships/customXml" Target="../ink/ink22526.xml"/><Relationship Id="rId378" Type="http://schemas.openxmlformats.org/officeDocument/2006/relationships/customXml" Target="../ink/ink22624.xml"/><Relationship Id="rId403" Type="http://schemas.openxmlformats.org/officeDocument/2006/relationships/image" Target="../media/image22322.png"/><Relationship Id="rId585" Type="http://schemas.openxmlformats.org/officeDocument/2006/relationships/image" Target="../media/image22413.png"/><Relationship Id="rId6" Type="http://schemas.openxmlformats.org/officeDocument/2006/relationships/customXml" Target="../ink/ink22438.xml"/><Relationship Id="rId238" Type="http://schemas.openxmlformats.org/officeDocument/2006/relationships/customXml" Target="../ink/ink22554.xml"/><Relationship Id="rId445" Type="http://schemas.openxmlformats.org/officeDocument/2006/relationships/image" Target="../media/image22343.png"/><Relationship Id="rId487" Type="http://schemas.openxmlformats.org/officeDocument/2006/relationships/image" Target="../media/image22364.png"/><Relationship Id="rId610" Type="http://schemas.openxmlformats.org/officeDocument/2006/relationships/customXml" Target="../ink/ink22740.xml"/><Relationship Id="rId652" Type="http://schemas.openxmlformats.org/officeDocument/2006/relationships/customXml" Target="../ink/ink22761.xml"/><Relationship Id="rId291" Type="http://schemas.openxmlformats.org/officeDocument/2006/relationships/image" Target="../media/image22266.png"/><Relationship Id="rId305" Type="http://schemas.openxmlformats.org/officeDocument/2006/relationships/image" Target="../media/image22273.png"/><Relationship Id="rId347" Type="http://schemas.openxmlformats.org/officeDocument/2006/relationships/image" Target="../media/image22294.png"/><Relationship Id="rId512" Type="http://schemas.openxmlformats.org/officeDocument/2006/relationships/customXml" Target="../ink/ink22691.xml"/><Relationship Id="rId44" Type="http://schemas.openxmlformats.org/officeDocument/2006/relationships/customXml" Target="../ink/ink22457.xml"/><Relationship Id="rId86" Type="http://schemas.openxmlformats.org/officeDocument/2006/relationships/customXml" Target="../ink/ink22478.xml"/><Relationship Id="rId151" Type="http://schemas.openxmlformats.org/officeDocument/2006/relationships/image" Target="../media/image22196.png"/><Relationship Id="rId389" Type="http://schemas.openxmlformats.org/officeDocument/2006/relationships/image" Target="../media/image22315.png"/><Relationship Id="rId554" Type="http://schemas.openxmlformats.org/officeDocument/2006/relationships/customXml" Target="../ink/ink22712.xml"/><Relationship Id="rId596" Type="http://schemas.openxmlformats.org/officeDocument/2006/relationships/customXml" Target="../ink/ink22733.xml"/><Relationship Id="rId193" Type="http://schemas.openxmlformats.org/officeDocument/2006/relationships/image" Target="../media/image22217.png"/><Relationship Id="rId207" Type="http://schemas.openxmlformats.org/officeDocument/2006/relationships/image" Target="../media/image22224.png"/><Relationship Id="rId249" Type="http://schemas.openxmlformats.org/officeDocument/2006/relationships/image" Target="../media/image22245.png"/><Relationship Id="rId414" Type="http://schemas.openxmlformats.org/officeDocument/2006/relationships/customXml" Target="../ink/ink22642.xml"/><Relationship Id="rId456" Type="http://schemas.openxmlformats.org/officeDocument/2006/relationships/customXml" Target="../ink/ink22663.xml"/><Relationship Id="rId498" Type="http://schemas.openxmlformats.org/officeDocument/2006/relationships/customXml" Target="../ink/ink22684.xml"/><Relationship Id="rId621" Type="http://schemas.openxmlformats.org/officeDocument/2006/relationships/image" Target="../media/image22431.png"/><Relationship Id="rId13" Type="http://schemas.openxmlformats.org/officeDocument/2006/relationships/image" Target="../media/image22127.png"/><Relationship Id="rId109" Type="http://schemas.openxmlformats.org/officeDocument/2006/relationships/image" Target="../media/image22175.png"/><Relationship Id="rId260" Type="http://schemas.openxmlformats.org/officeDocument/2006/relationships/customXml" Target="../ink/ink22565.xml"/><Relationship Id="rId316" Type="http://schemas.openxmlformats.org/officeDocument/2006/relationships/customXml" Target="../ink/ink22593.xml"/><Relationship Id="rId523" Type="http://schemas.openxmlformats.org/officeDocument/2006/relationships/image" Target="../media/image22382.png"/><Relationship Id="rId55" Type="http://schemas.openxmlformats.org/officeDocument/2006/relationships/image" Target="../media/image22148.png"/><Relationship Id="rId97" Type="http://schemas.openxmlformats.org/officeDocument/2006/relationships/image" Target="../media/image22169.png"/><Relationship Id="rId120" Type="http://schemas.openxmlformats.org/officeDocument/2006/relationships/customXml" Target="../ink/ink22495.xml"/><Relationship Id="rId358" Type="http://schemas.openxmlformats.org/officeDocument/2006/relationships/customXml" Target="../ink/ink22614.xml"/><Relationship Id="rId565" Type="http://schemas.openxmlformats.org/officeDocument/2006/relationships/image" Target="../media/image22403.png"/><Relationship Id="rId162" Type="http://schemas.openxmlformats.org/officeDocument/2006/relationships/customXml" Target="../ink/ink22516.xml"/><Relationship Id="rId218" Type="http://schemas.openxmlformats.org/officeDocument/2006/relationships/customXml" Target="../ink/ink22544.xml"/><Relationship Id="rId425" Type="http://schemas.openxmlformats.org/officeDocument/2006/relationships/image" Target="../media/image22333.png"/><Relationship Id="rId467" Type="http://schemas.openxmlformats.org/officeDocument/2006/relationships/image" Target="../media/image22354.png"/><Relationship Id="rId632" Type="http://schemas.openxmlformats.org/officeDocument/2006/relationships/customXml" Target="../ink/ink22751.xml"/><Relationship Id="rId271" Type="http://schemas.openxmlformats.org/officeDocument/2006/relationships/image" Target="../media/image22256.png"/><Relationship Id="rId24" Type="http://schemas.openxmlformats.org/officeDocument/2006/relationships/customXml" Target="../ink/ink22447.xml"/><Relationship Id="rId66" Type="http://schemas.openxmlformats.org/officeDocument/2006/relationships/customXml" Target="../ink/ink22468.xml"/><Relationship Id="rId131" Type="http://schemas.openxmlformats.org/officeDocument/2006/relationships/image" Target="../media/image22186.png"/><Relationship Id="rId327" Type="http://schemas.openxmlformats.org/officeDocument/2006/relationships/image" Target="../media/image22284.png"/><Relationship Id="rId369" Type="http://schemas.openxmlformats.org/officeDocument/2006/relationships/image" Target="../media/image22305.png"/><Relationship Id="rId534" Type="http://schemas.openxmlformats.org/officeDocument/2006/relationships/customXml" Target="../ink/ink22702.xml"/><Relationship Id="rId576" Type="http://schemas.openxmlformats.org/officeDocument/2006/relationships/customXml" Target="../ink/ink22723.xml"/><Relationship Id="rId173" Type="http://schemas.openxmlformats.org/officeDocument/2006/relationships/image" Target="../media/image22207.png"/><Relationship Id="rId229" Type="http://schemas.openxmlformats.org/officeDocument/2006/relationships/image" Target="../media/image22235.png"/><Relationship Id="rId380" Type="http://schemas.openxmlformats.org/officeDocument/2006/relationships/customXml" Target="../ink/ink22625.xml"/><Relationship Id="rId436" Type="http://schemas.openxmlformats.org/officeDocument/2006/relationships/customXml" Target="../ink/ink22653.xml"/><Relationship Id="rId601" Type="http://schemas.openxmlformats.org/officeDocument/2006/relationships/image" Target="../media/image22421.png"/><Relationship Id="rId643" Type="http://schemas.openxmlformats.org/officeDocument/2006/relationships/image" Target="../media/image22442.png"/><Relationship Id="rId240" Type="http://schemas.openxmlformats.org/officeDocument/2006/relationships/customXml" Target="../ink/ink22555.xml"/><Relationship Id="rId478" Type="http://schemas.openxmlformats.org/officeDocument/2006/relationships/customXml" Target="../ink/ink22674.xml"/><Relationship Id="rId35" Type="http://schemas.openxmlformats.org/officeDocument/2006/relationships/image" Target="../media/image22138.png"/><Relationship Id="rId77" Type="http://schemas.openxmlformats.org/officeDocument/2006/relationships/image" Target="../media/image22159.png"/><Relationship Id="rId100" Type="http://schemas.openxmlformats.org/officeDocument/2006/relationships/customXml" Target="../ink/ink22485.xml"/><Relationship Id="rId282" Type="http://schemas.openxmlformats.org/officeDocument/2006/relationships/customXml" Target="../ink/ink22576.xml"/><Relationship Id="rId338" Type="http://schemas.openxmlformats.org/officeDocument/2006/relationships/customXml" Target="../ink/ink22604.xml"/><Relationship Id="rId503" Type="http://schemas.openxmlformats.org/officeDocument/2006/relationships/image" Target="../media/image22372.png"/><Relationship Id="rId545" Type="http://schemas.openxmlformats.org/officeDocument/2006/relationships/image" Target="../media/image22393.png"/><Relationship Id="rId587" Type="http://schemas.openxmlformats.org/officeDocument/2006/relationships/image" Target="../media/image22414.png"/><Relationship Id="rId8" Type="http://schemas.openxmlformats.org/officeDocument/2006/relationships/customXml" Target="../ink/ink22439.xml"/><Relationship Id="rId142" Type="http://schemas.openxmlformats.org/officeDocument/2006/relationships/customXml" Target="../ink/ink22506.xml"/><Relationship Id="rId184" Type="http://schemas.openxmlformats.org/officeDocument/2006/relationships/customXml" Target="../ink/ink22527.xml"/><Relationship Id="rId391" Type="http://schemas.openxmlformats.org/officeDocument/2006/relationships/image" Target="../media/image22316.png"/><Relationship Id="rId405" Type="http://schemas.openxmlformats.org/officeDocument/2006/relationships/image" Target="../media/image22323.png"/><Relationship Id="rId447" Type="http://schemas.openxmlformats.org/officeDocument/2006/relationships/image" Target="../media/image22344.png"/><Relationship Id="rId612" Type="http://schemas.openxmlformats.org/officeDocument/2006/relationships/customXml" Target="../ink/ink22741.xml"/><Relationship Id="rId251" Type="http://schemas.openxmlformats.org/officeDocument/2006/relationships/image" Target="../media/image22246.png"/><Relationship Id="rId489" Type="http://schemas.openxmlformats.org/officeDocument/2006/relationships/image" Target="../media/image22365.png"/><Relationship Id="rId654" Type="http://schemas.openxmlformats.org/officeDocument/2006/relationships/customXml" Target="../ink/ink22762.xml"/><Relationship Id="rId46" Type="http://schemas.openxmlformats.org/officeDocument/2006/relationships/customXml" Target="../ink/ink22458.xml"/><Relationship Id="rId293" Type="http://schemas.openxmlformats.org/officeDocument/2006/relationships/image" Target="../media/image22267.png"/><Relationship Id="rId307" Type="http://schemas.openxmlformats.org/officeDocument/2006/relationships/image" Target="../media/image22274.png"/><Relationship Id="rId349" Type="http://schemas.openxmlformats.org/officeDocument/2006/relationships/image" Target="../media/image22295.png"/><Relationship Id="rId514" Type="http://schemas.openxmlformats.org/officeDocument/2006/relationships/customXml" Target="../ink/ink22692.xml"/><Relationship Id="rId556" Type="http://schemas.openxmlformats.org/officeDocument/2006/relationships/customXml" Target="../ink/ink22713.xml"/><Relationship Id="rId88" Type="http://schemas.openxmlformats.org/officeDocument/2006/relationships/customXml" Target="../ink/ink22479.xml"/><Relationship Id="rId111" Type="http://schemas.openxmlformats.org/officeDocument/2006/relationships/image" Target="../media/image22176.png"/><Relationship Id="rId153" Type="http://schemas.openxmlformats.org/officeDocument/2006/relationships/image" Target="../media/image22197.png"/><Relationship Id="rId195" Type="http://schemas.openxmlformats.org/officeDocument/2006/relationships/image" Target="../media/image22218.png"/><Relationship Id="rId209" Type="http://schemas.openxmlformats.org/officeDocument/2006/relationships/image" Target="../media/image22225.png"/><Relationship Id="rId360" Type="http://schemas.openxmlformats.org/officeDocument/2006/relationships/customXml" Target="../ink/ink22615.xml"/><Relationship Id="rId416" Type="http://schemas.openxmlformats.org/officeDocument/2006/relationships/customXml" Target="../ink/ink22643.xml"/><Relationship Id="rId598" Type="http://schemas.openxmlformats.org/officeDocument/2006/relationships/customXml" Target="../ink/ink22734.xml"/><Relationship Id="rId220" Type="http://schemas.openxmlformats.org/officeDocument/2006/relationships/customXml" Target="../ink/ink22545.xml"/><Relationship Id="rId458" Type="http://schemas.openxmlformats.org/officeDocument/2006/relationships/customXml" Target="../ink/ink22664.xml"/><Relationship Id="rId623" Type="http://schemas.openxmlformats.org/officeDocument/2006/relationships/image" Target="../media/image22432.png"/><Relationship Id="rId15" Type="http://schemas.openxmlformats.org/officeDocument/2006/relationships/image" Target="../media/image22128.png"/><Relationship Id="rId57" Type="http://schemas.openxmlformats.org/officeDocument/2006/relationships/image" Target="../media/image22149.png"/><Relationship Id="rId262" Type="http://schemas.openxmlformats.org/officeDocument/2006/relationships/customXml" Target="../ink/ink22566.xml"/><Relationship Id="rId318" Type="http://schemas.openxmlformats.org/officeDocument/2006/relationships/customXml" Target="../ink/ink22594.xml"/><Relationship Id="rId525" Type="http://schemas.openxmlformats.org/officeDocument/2006/relationships/image" Target="../media/image22383.png"/><Relationship Id="rId567" Type="http://schemas.openxmlformats.org/officeDocument/2006/relationships/image" Target="../media/image22404.png"/><Relationship Id="rId99" Type="http://schemas.openxmlformats.org/officeDocument/2006/relationships/image" Target="../media/image22170.png"/><Relationship Id="rId122" Type="http://schemas.openxmlformats.org/officeDocument/2006/relationships/customXml" Target="../ink/ink22496.xml"/><Relationship Id="rId164" Type="http://schemas.openxmlformats.org/officeDocument/2006/relationships/customXml" Target="../ink/ink22517.xml"/><Relationship Id="rId371" Type="http://schemas.openxmlformats.org/officeDocument/2006/relationships/image" Target="../media/image22306.png"/><Relationship Id="rId427" Type="http://schemas.openxmlformats.org/officeDocument/2006/relationships/image" Target="../media/image22334.png"/><Relationship Id="rId469" Type="http://schemas.openxmlformats.org/officeDocument/2006/relationships/image" Target="../media/image22355.png"/><Relationship Id="rId634" Type="http://schemas.openxmlformats.org/officeDocument/2006/relationships/customXml" Target="../ink/ink22752.xml"/><Relationship Id="rId26" Type="http://schemas.openxmlformats.org/officeDocument/2006/relationships/customXml" Target="../ink/ink22448.xml"/><Relationship Id="rId231" Type="http://schemas.openxmlformats.org/officeDocument/2006/relationships/image" Target="../media/image22236.png"/><Relationship Id="rId273" Type="http://schemas.openxmlformats.org/officeDocument/2006/relationships/image" Target="../media/image22257.png"/><Relationship Id="rId329" Type="http://schemas.openxmlformats.org/officeDocument/2006/relationships/image" Target="../media/image22285.png"/><Relationship Id="rId480" Type="http://schemas.openxmlformats.org/officeDocument/2006/relationships/customXml" Target="../ink/ink22675.xml"/><Relationship Id="rId536" Type="http://schemas.openxmlformats.org/officeDocument/2006/relationships/customXml" Target="../ink/ink22703.xml"/><Relationship Id="rId68" Type="http://schemas.openxmlformats.org/officeDocument/2006/relationships/customXml" Target="../ink/ink22469.xml"/><Relationship Id="rId133" Type="http://schemas.openxmlformats.org/officeDocument/2006/relationships/image" Target="../media/image22187.png"/><Relationship Id="rId175" Type="http://schemas.openxmlformats.org/officeDocument/2006/relationships/image" Target="../media/image22208.png"/><Relationship Id="rId340" Type="http://schemas.openxmlformats.org/officeDocument/2006/relationships/customXml" Target="../ink/ink22605.xml"/><Relationship Id="rId578" Type="http://schemas.openxmlformats.org/officeDocument/2006/relationships/customXml" Target="../ink/ink22724.xml"/><Relationship Id="rId200" Type="http://schemas.openxmlformats.org/officeDocument/2006/relationships/customXml" Target="../ink/ink22535.xml"/><Relationship Id="rId382" Type="http://schemas.openxmlformats.org/officeDocument/2006/relationships/customXml" Target="../ink/ink22626.xml"/><Relationship Id="rId438" Type="http://schemas.openxmlformats.org/officeDocument/2006/relationships/customXml" Target="../ink/ink22654.xml"/><Relationship Id="rId603" Type="http://schemas.openxmlformats.org/officeDocument/2006/relationships/image" Target="../media/image22422.png"/><Relationship Id="rId645" Type="http://schemas.openxmlformats.org/officeDocument/2006/relationships/image" Target="../media/image22443.png"/><Relationship Id="rId242" Type="http://schemas.openxmlformats.org/officeDocument/2006/relationships/customXml" Target="../ink/ink22556.xml"/><Relationship Id="rId284" Type="http://schemas.openxmlformats.org/officeDocument/2006/relationships/customXml" Target="../ink/ink22577.xml"/><Relationship Id="rId491" Type="http://schemas.openxmlformats.org/officeDocument/2006/relationships/image" Target="../media/image22366.png"/><Relationship Id="rId505" Type="http://schemas.openxmlformats.org/officeDocument/2006/relationships/image" Target="../media/image22373.png"/><Relationship Id="rId37" Type="http://schemas.openxmlformats.org/officeDocument/2006/relationships/image" Target="../media/image22139.png"/><Relationship Id="rId79" Type="http://schemas.openxmlformats.org/officeDocument/2006/relationships/image" Target="../media/image22160.png"/><Relationship Id="rId102" Type="http://schemas.openxmlformats.org/officeDocument/2006/relationships/customXml" Target="../ink/ink22486.xml"/><Relationship Id="rId144" Type="http://schemas.openxmlformats.org/officeDocument/2006/relationships/customXml" Target="../ink/ink22507.xml"/><Relationship Id="rId547" Type="http://schemas.openxmlformats.org/officeDocument/2006/relationships/image" Target="../media/image22394.png"/><Relationship Id="rId589" Type="http://schemas.openxmlformats.org/officeDocument/2006/relationships/image" Target="../media/image22415.png"/><Relationship Id="rId90" Type="http://schemas.openxmlformats.org/officeDocument/2006/relationships/customXml" Target="../ink/ink22480.xml"/><Relationship Id="rId186" Type="http://schemas.openxmlformats.org/officeDocument/2006/relationships/customXml" Target="../ink/ink22528.xml"/><Relationship Id="rId351" Type="http://schemas.openxmlformats.org/officeDocument/2006/relationships/image" Target="../media/image22296.png"/><Relationship Id="rId393" Type="http://schemas.openxmlformats.org/officeDocument/2006/relationships/image" Target="../media/image22317.png"/><Relationship Id="rId407" Type="http://schemas.openxmlformats.org/officeDocument/2006/relationships/image" Target="../media/image22324.png"/><Relationship Id="rId449" Type="http://schemas.openxmlformats.org/officeDocument/2006/relationships/image" Target="../media/image22345.png"/><Relationship Id="rId614" Type="http://schemas.openxmlformats.org/officeDocument/2006/relationships/customXml" Target="../ink/ink22742.xml"/><Relationship Id="rId211" Type="http://schemas.openxmlformats.org/officeDocument/2006/relationships/image" Target="../media/image22226.png"/><Relationship Id="rId253" Type="http://schemas.openxmlformats.org/officeDocument/2006/relationships/image" Target="../media/image22247.png"/><Relationship Id="rId295" Type="http://schemas.openxmlformats.org/officeDocument/2006/relationships/image" Target="../media/image22268.png"/><Relationship Id="rId309" Type="http://schemas.openxmlformats.org/officeDocument/2006/relationships/image" Target="../media/image22275.png"/><Relationship Id="rId460" Type="http://schemas.openxmlformats.org/officeDocument/2006/relationships/customXml" Target="../ink/ink22665.xml"/><Relationship Id="rId516" Type="http://schemas.openxmlformats.org/officeDocument/2006/relationships/customXml" Target="../ink/ink22693.xml"/><Relationship Id="rId48" Type="http://schemas.openxmlformats.org/officeDocument/2006/relationships/customXml" Target="../ink/ink22459.xml"/><Relationship Id="rId113" Type="http://schemas.openxmlformats.org/officeDocument/2006/relationships/image" Target="../media/image22177.png"/><Relationship Id="rId320" Type="http://schemas.openxmlformats.org/officeDocument/2006/relationships/customXml" Target="../ink/ink22595.xml"/><Relationship Id="rId558" Type="http://schemas.openxmlformats.org/officeDocument/2006/relationships/customXml" Target="../ink/ink22714.xml"/><Relationship Id="rId155" Type="http://schemas.openxmlformats.org/officeDocument/2006/relationships/image" Target="../media/image22198.png"/><Relationship Id="rId197" Type="http://schemas.openxmlformats.org/officeDocument/2006/relationships/image" Target="../media/image22219.png"/><Relationship Id="rId362" Type="http://schemas.openxmlformats.org/officeDocument/2006/relationships/customXml" Target="../ink/ink22616.xml"/><Relationship Id="rId418" Type="http://schemas.openxmlformats.org/officeDocument/2006/relationships/customXml" Target="../ink/ink22644.xml"/><Relationship Id="rId625" Type="http://schemas.openxmlformats.org/officeDocument/2006/relationships/image" Target="../media/image22433.png"/><Relationship Id="rId222" Type="http://schemas.openxmlformats.org/officeDocument/2006/relationships/customXml" Target="../ink/ink22546.xml"/><Relationship Id="rId264" Type="http://schemas.openxmlformats.org/officeDocument/2006/relationships/customXml" Target="../ink/ink22567.xml"/><Relationship Id="rId471" Type="http://schemas.openxmlformats.org/officeDocument/2006/relationships/image" Target="../media/image22356.png"/><Relationship Id="rId17" Type="http://schemas.openxmlformats.org/officeDocument/2006/relationships/image" Target="../media/image22129.png"/><Relationship Id="rId59" Type="http://schemas.openxmlformats.org/officeDocument/2006/relationships/image" Target="../media/image22150.png"/><Relationship Id="rId124" Type="http://schemas.openxmlformats.org/officeDocument/2006/relationships/customXml" Target="../ink/ink22497.xml"/><Relationship Id="rId527" Type="http://schemas.openxmlformats.org/officeDocument/2006/relationships/image" Target="../media/image22384.png"/><Relationship Id="rId569" Type="http://schemas.openxmlformats.org/officeDocument/2006/relationships/image" Target="../media/image22405.png"/><Relationship Id="rId70" Type="http://schemas.openxmlformats.org/officeDocument/2006/relationships/customXml" Target="../ink/ink22470.xml"/><Relationship Id="rId166" Type="http://schemas.openxmlformats.org/officeDocument/2006/relationships/customXml" Target="../ink/ink22518.xml"/><Relationship Id="rId331" Type="http://schemas.openxmlformats.org/officeDocument/2006/relationships/image" Target="../media/image22286.png"/><Relationship Id="rId373" Type="http://schemas.openxmlformats.org/officeDocument/2006/relationships/image" Target="../media/image22307.png"/><Relationship Id="rId429" Type="http://schemas.openxmlformats.org/officeDocument/2006/relationships/image" Target="../media/image22335.png"/><Relationship Id="rId580" Type="http://schemas.openxmlformats.org/officeDocument/2006/relationships/customXml" Target="../ink/ink22725.xml"/><Relationship Id="rId636" Type="http://schemas.openxmlformats.org/officeDocument/2006/relationships/customXml" Target="../ink/ink22753.xml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22237.png"/><Relationship Id="rId440" Type="http://schemas.openxmlformats.org/officeDocument/2006/relationships/customXml" Target="../ink/ink22655.xml"/><Relationship Id="rId28" Type="http://schemas.openxmlformats.org/officeDocument/2006/relationships/customXml" Target="../ink/ink22449.xml"/><Relationship Id="rId275" Type="http://schemas.openxmlformats.org/officeDocument/2006/relationships/image" Target="../media/image22258.png"/><Relationship Id="rId300" Type="http://schemas.openxmlformats.org/officeDocument/2006/relationships/customXml" Target="../ink/ink22585.xml"/><Relationship Id="rId482" Type="http://schemas.openxmlformats.org/officeDocument/2006/relationships/customXml" Target="../ink/ink22676.xml"/><Relationship Id="rId538" Type="http://schemas.openxmlformats.org/officeDocument/2006/relationships/customXml" Target="../ink/ink22704.xml"/></Relationships>
</file>

<file path=ppt/slides/_rels/slide10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2506.png"/><Relationship Id="rId299" Type="http://schemas.openxmlformats.org/officeDocument/2006/relationships/image" Target="../media/image22597.png"/><Relationship Id="rId21" Type="http://schemas.openxmlformats.org/officeDocument/2006/relationships/image" Target="../media/image22458.png"/><Relationship Id="rId63" Type="http://schemas.openxmlformats.org/officeDocument/2006/relationships/image" Target="../media/image22479.png"/><Relationship Id="rId159" Type="http://schemas.openxmlformats.org/officeDocument/2006/relationships/image" Target="../media/image22527.png"/><Relationship Id="rId324" Type="http://schemas.openxmlformats.org/officeDocument/2006/relationships/customXml" Target="../ink/ink22924.xml"/><Relationship Id="rId366" Type="http://schemas.openxmlformats.org/officeDocument/2006/relationships/customXml" Target="../ink/ink22945.xml"/><Relationship Id="rId531" Type="http://schemas.openxmlformats.org/officeDocument/2006/relationships/image" Target="../media/image22712.png"/><Relationship Id="rId170" Type="http://schemas.openxmlformats.org/officeDocument/2006/relationships/customXml" Target="../ink/ink22847.xml"/><Relationship Id="rId226" Type="http://schemas.openxmlformats.org/officeDocument/2006/relationships/customXml" Target="../ink/ink22875.xml"/><Relationship Id="rId433" Type="http://schemas.openxmlformats.org/officeDocument/2006/relationships/image" Target="../media/image22664.png"/><Relationship Id="rId268" Type="http://schemas.openxmlformats.org/officeDocument/2006/relationships/customXml" Target="../ink/ink22896.xml"/><Relationship Id="rId475" Type="http://schemas.openxmlformats.org/officeDocument/2006/relationships/image" Target="../media/image22685.png"/><Relationship Id="rId32" Type="http://schemas.openxmlformats.org/officeDocument/2006/relationships/customXml" Target="../ink/ink22778.xml"/><Relationship Id="rId74" Type="http://schemas.openxmlformats.org/officeDocument/2006/relationships/customXml" Target="../ink/ink22799.xml"/><Relationship Id="rId128" Type="http://schemas.openxmlformats.org/officeDocument/2006/relationships/customXml" Target="../ink/ink22826.xml"/><Relationship Id="rId335" Type="http://schemas.openxmlformats.org/officeDocument/2006/relationships/image" Target="../media/image22615.png"/><Relationship Id="rId377" Type="http://schemas.openxmlformats.org/officeDocument/2006/relationships/image" Target="../media/image22636.png"/><Relationship Id="rId500" Type="http://schemas.openxmlformats.org/officeDocument/2006/relationships/customXml" Target="../ink/ink23012.xml"/><Relationship Id="rId542" Type="http://schemas.openxmlformats.org/officeDocument/2006/relationships/customXml" Target="../ink/ink23033.xml"/><Relationship Id="rId5" Type="http://schemas.openxmlformats.org/officeDocument/2006/relationships/image" Target="../media/image22450.png"/><Relationship Id="rId181" Type="http://schemas.openxmlformats.org/officeDocument/2006/relationships/image" Target="../media/image22538.png"/><Relationship Id="rId237" Type="http://schemas.openxmlformats.org/officeDocument/2006/relationships/image" Target="../media/image22566.png"/><Relationship Id="rId402" Type="http://schemas.openxmlformats.org/officeDocument/2006/relationships/customXml" Target="../ink/ink22963.xml"/><Relationship Id="rId279" Type="http://schemas.openxmlformats.org/officeDocument/2006/relationships/image" Target="../media/image22587.png"/><Relationship Id="rId444" Type="http://schemas.openxmlformats.org/officeDocument/2006/relationships/customXml" Target="../ink/ink22984.xml"/><Relationship Id="rId486" Type="http://schemas.openxmlformats.org/officeDocument/2006/relationships/customXml" Target="../ink/ink23005.xml"/><Relationship Id="rId43" Type="http://schemas.openxmlformats.org/officeDocument/2006/relationships/image" Target="../media/image22469.png"/><Relationship Id="rId139" Type="http://schemas.openxmlformats.org/officeDocument/2006/relationships/image" Target="../media/image22517.png"/><Relationship Id="rId290" Type="http://schemas.openxmlformats.org/officeDocument/2006/relationships/customXml" Target="../ink/ink22907.xml"/><Relationship Id="rId304" Type="http://schemas.openxmlformats.org/officeDocument/2006/relationships/customXml" Target="../ink/ink22914.xml"/><Relationship Id="rId346" Type="http://schemas.openxmlformats.org/officeDocument/2006/relationships/customXml" Target="../ink/ink22935.xml"/><Relationship Id="rId388" Type="http://schemas.openxmlformats.org/officeDocument/2006/relationships/customXml" Target="../ink/ink22956.xml"/><Relationship Id="rId511" Type="http://schemas.openxmlformats.org/officeDocument/2006/relationships/image" Target="../media/image22703.png"/><Relationship Id="rId553" Type="http://schemas.openxmlformats.org/officeDocument/2006/relationships/image" Target="../media/image22723.png"/><Relationship Id="rId85" Type="http://schemas.openxmlformats.org/officeDocument/2006/relationships/image" Target="../media/image22490.png"/><Relationship Id="rId150" Type="http://schemas.openxmlformats.org/officeDocument/2006/relationships/customXml" Target="../ink/ink22837.xml"/><Relationship Id="rId192" Type="http://schemas.openxmlformats.org/officeDocument/2006/relationships/customXml" Target="../ink/ink22858.xml"/><Relationship Id="rId206" Type="http://schemas.openxmlformats.org/officeDocument/2006/relationships/customXml" Target="../ink/ink22865.xml"/><Relationship Id="rId413" Type="http://schemas.openxmlformats.org/officeDocument/2006/relationships/image" Target="../media/image22654.png"/><Relationship Id="rId248" Type="http://schemas.openxmlformats.org/officeDocument/2006/relationships/customXml" Target="../ink/ink22886.xml"/><Relationship Id="rId455" Type="http://schemas.openxmlformats.org/officeDocument/2006/relationships/image" Target="../media/image22675.png"/><Relationship Id="rId497" Type="http://schemas.openxmlformats.org/officeDocument/2006/relationships/image" Target="../media/image22696.png"/><Relationship Id="rId12" Type="http://schemas.openxmlformats.org/officeDocument/2006/relationships/customXml" Target="../ink/ink22768.xml"/><Relationship Id="rId108" Type="http://schemas.openxmlformats.org/officeDocument/2006/relationships/customXml" Target="../ink/ink22816.xml"/><Relationship Id="rId315" Type="http://schemas.openxmlformats.org/officeDocument/2006/relationships/image" Target="../media/image22605.png"/><Relationship Id="rId357" Type="http://schemas.openxmlformats.org/officeDocument/2006/relationships/image" Target="../media/image22626.png"/><Relationship Id="rId522" Type="http://schemas.openxmlformats.org/officeDocument/2006/relationships/customXml" Target="../ink/ink23023.xml"/><Relationship Id="rId54" Type="http://schemas.openxmlformats.org/officeDocument/2006/relationships/customXml" Target="../ink/ink22789.xml"/><Relationship Id="rId96" Type="http://schemas.openxmlformats.org/officeDocument/2006/relationships/customXml" Target="../ink/ink22810.xml"/><Relationship Id="rId161" Type="http://schemas.openxmlformats.org/officeDocument/2006/relationships/image" Target="../media/image22528.png"/><Relationship Id="rId217" Type="http://schemas.openxmlformats.org/officeDocument/2006/relationships/image" Target="../media/image22556.png"/><Relationship Id="rId399" Type="http://schemas.openxmlformats.org/officeDocument/2006/relationships/image" Target="../media/image22647.png"/><Relationship Id="rId259" Type="http://schemas.openxmlformats.org/officeDocument/2006/relationships/image" Target="../media/image22577.png"/><Relationship Id="rId424" Type="http://schemas.openxmlformats.org/officeDocument/2006/relationships/customXml" Target="../ink/ink22974.xml"/><Relationship Id="rId466" Type="http://schemas.openxmlformats.org/officeDocument/2006/relationships/customXml" Target="../ink/ink22995.xml"/><Relationship Id="rId23" Type="http://schemas.openxmlformats.org/officeDocument/2006/relationships/image" Target="../media/image22459.png"/><Relationship Id="rId119" Type="http://schemas.openxmlformats.org/officeDocument/2006/relationships/image" Target="../media/image22507.png"/><Relationship Id="rId270" Type="http://schemas.openxmlformats.org/officeDocument/2006/relationships/customXml" Target="../ink/ink22897.xml"/><Relationship Id="rId326" Type="http://schemas.openxmlformats.org/officeDocument/2006/relationships/customXml" Target="../ink/ink22925.xml"/><Relationship Id="rId533" Type="http://schemas.openxmlformats.org/officeDocument/2006/relationships/image" Target="../media/image22713.png"/><Relationship Id="rId65" Type="http://schemas.openxmlformats.org/officeDocument/2006/relationships/image" Target="../media/image22480.png"/><Relationship Id="rId130" Type="http://schemas.openxmlformats.org/officeDocument/2006/relationships/customXml" Target="../ink/ink22827.xml"/><Relationship Id="rId368" Type="http://schemas.openxmlformats.org/officeDocument/2006/relationships/customXml" Target="../ink/ink22946.xml"/><Relationship Id="rId172" Type="http://schemas.openxmlformats.org/officeDocument/2006/relationships/customXml" Target="../ink/ink22848.xml"/><Relationship Id="rId228" Type="http://schemas.openxmlformats.org/officeDocument/2006/relationships/customXml" Target="../ink/ink22876.xml"/><Relationship Id="rId435" Type="http://schemas.openxmlformats.org/officeDocument/2006/relationships/image" Target="../media/image22665.png"/><Relationship Id="rId477" Type="http://schemas.openxmlformats.org/officeDocument/2006/relationships/image" Target="../media/image22686.png"/><Relationship Id="rId281" Type="http://schemas.openxmlformats.org/officeDocument/2006/relationships/image" Target="../media/image22588.png"/><Relationship Id="rId337" Type="http://schemas.openxmlformats.org/officeDocument/2006/relationships/image" Target="../media/image22616.png"/><Relationship Id="rId502" Type="http://schemas.openxmlformats.org/officeDocument/2006/relationships/customXml" Target="../ink/ink23013.xml"/><Relationship Id="rId34" Type="http://schemas.openxmlformats.org/officeDocument/2006/relationships/customXml" Target="../ink/ink22779.xml"/><Relationship Id="rId76" Type="http://schemas.openxmlformats.org/officeDocument/2006/relationships/customXml" Target="../ink/ink22800.xml"/><Relationship Id="rId141" Type="http://schemas.openxmlformats.org/officeDocument/2006/relationships/image" Target="../media/image22518.png"/><Relationship Id="rId379" Type="http://schemas.openxmlformats.org/officeDocument/2006/relationships/image" Target="../media/image22637.png"/><Relationship Id="rId544" Type="http://schemas.openxmlformats.org/officeDocument/2006/relationships/customXml" Target="../ink/ink23034.xml"/><Relationship Id="rId7" Type="http://schemas.openxmlformats.org/officeDocument/2006/relationships/image" Target="../media/image22451.png"/><Relationship Id="rId183" Type="http://schemas.openxmlformats.org/officeDocument/2006/relationships/image" Target="../media/image22539.png"/><Relationship Id="rId239" Type="http://schemas.openxmlformats.org/officeDocument/2006/relationships/image" Target="../media/image22567.png"/><Relationship Id="rId390" Type="http://schemas.openxmlformats.org/officeDocument/2006/relationships/customXml" Target="../ink/ink22957.xml"/><Relationship Id="rId404" Type="http://schemas.openxmlformats.org/officeDocument/2006/relationships/customXml" Target="../ink/ink22964.xml"/><Relationship Id="rId446" Type="http://schemas.openxmlformats.org/officeDocument/2006/relationships/customXml" Target="../ink/ink22985.xml"/><Relationship Id="rId250" Type="http://schemas.openxmlformats.org/officeDocument/2006/relationships/customXml" Target="../ink/ink22887.xml"/><Relationship Id="rId292" Type="http://schemas.openxmlformats.org/officeDocument/2006/relationships/customXml" Target="../ink/ink22908.xml"/><Relationship Id="rId306" Type="http://schemas.openxmlformats.org/officeDocument/2006/relationships/customXml" Target="../ink/ink22915.xml"/><Relationship Id="rId488" Type="http://schemas.openxmlformats.org/officeDocument/2006/relationships/customXml" Target="../ink/ink23006.xml"/><Relationship Id="rId45" Type="http://schemas.openxmlformats.org/officeDocument/2006/relationships/image" Target="../media/image22470.png"/><Relationship Id="rId87" Type="http://schemas.openxmlformats.org/officeDocument/2006/relationships/image" Target="../media/image22491.png"/><Relationship Id="rId110" Type="http://schemas.openxmlformats.org/officeDocument/2006/relationships/customXml" Target="../ink/ink22817.xml"/><Relationship Id="rId348" Type="http://schemas.openxmlformats.org/officeDocument/2006/relationships/customXml" Target="../ink/ink22936.xml"/><Relationship Id="rId513" Type="http://schemas.openxmlformats.org/officeDocument/2006/relationships/image" Target="../media/image22704.png"/><Relationship Id="rId555" Type="http://schemas.openxmlformats.org/officeDocument/2006/relationships/image" Target="../media/image22724.png"/><Relationship Id="rId152" Type="http://schemas.openxmlformats.org/officeDocument/2006/relationships/customXml" Target="../ink/ink22838.xml"/><Relationship Id="rId194" Type="http://schemas.openxmlformats.org/officeDocument/2006/relationships/customXml" Target="../ink/ink22859.xml"/><Relationship Id="rId208" Type="http://schemas.openxmlformats.org/officeDocument/2006/relationships/customXml" Target="../ink/ink22866.xml"/><Relationship Id="rId415" Type="http://schemas.openxmlformats.org/officeDocument/2006/relationships/image" Target="../media/image22655.png"/><Relationship Id="rId457" Type="http://schemas.openxmlformats.org/officeDocument/2006/relationships/image" Target="../media/image22676.png"/><Relationship Id="rId261" Type="http://schemas.openxmlformats.org/officeDocument/2006/relationships/image" Target="../media/image22578.png"/><Relationship Id="rId499" Type="http://schemas.openxmlformats.org/officeDocument/2006/relationships/image" Target="../media/image22697.png"/><Relationship Id="rId14" Type="http://schemas.openxmlformats.org/officeDocument/2006/relationships/customXml" Target="../ink/ink22769.xml"/><Relationship Id="rId56" Type="http://schemas.openxmlformats.org/officeDocument/2006/relationships/customXml" Target="../ink/ink22790.xml"/><Relationship Id="rId317" Type="http://schemas.openxmlformats.org/officeDocument/2006/relationships/image" Target="../media/image22606.png"/><Relationship Id="rId359" Type="http://schemas.openxmlformats.org/officeDocument/2006/relationships/image" Target="../media/image22627.png"/><Relationship Id="rId524" Type="http://schemas.openxmlformats.org/officeDocument/2006/relationships/customXml" Target="../ink/ink23024.xml"/><Relationship Id="rId98" Type="http://schemas.openxmlformats.org/officeDocument/2006/relationships/customXml" Target="../ink/ink22811.xml"/><Relationship Id="rId121" Type="http://schemas.openxmlformats.org/officeDocument/2006/relationships/image" Target="../media/image22508.png"/><Relationship Id="rId163" Type="http://schemas.openxmlformats.org/officeDocument/2006/relationships/image" Target="../media/image22529.png"/><Relationship Id="rId219" Type="http://schemas.openxmlformats.org/officeDocument/2006/relationships/image" Target="../media/image22557.png"/><Relationship Id="rId370" Type="http://schemas.openxmlformats.org/officeDocument/2006/relationships/customXml" Target="../ink/ink22947.xml"/><Relationship Id="rId426" Type="http://schemas.openxmlformats.org/officeDocument/2006/relationships/customXml" Target="../ink/ink22975.xml"/><Relationship Id="rId230" Type="http://schemas.openxmlformats.org/officeDocument/2006/relationships/customXml" Target="../ink/ink22877.xml"/><Relationship Id="rId468" Type="http://schemas.openxmlformats.org/officeDocument/2006/relationships/customXml" Target="../ink/ink22996.xml"/><Relationship Id="rId25" Type="http://schemas.openxmlformats.org/officeDocument/2006/relationships/image" Target="../media/image22460.png"/><Relationship Id="rId67" Type="http://schemas.openxmlformats.org/officeDocument/2006/relationships/image" Target="../media/image22481.png"/><Relationship Id="rId272" Type="http://schemas.openxmlformats.org/officeDocument/2006/relationships/customXml" Target="../ink/ink22898.xml"/><Relationship Id="rId328" Type="http://schemas.openxmlformats.org/officeDocument/2006/relationships/customXml" Target="../ink/ink22926.xml"/><Relationship Id="rId535" Type="http://schemas.openxmlformats.org/officeDocument/2006/relationships/image" Target="../media/image22714.png"/><Relationship Id="rId132" Type="http://schemas.openxmlformats.org/officeDocument/2006/relationships/customXml" Target="../ink/ink22828.xml"/><Relationship Id="rId174" Type="http://schemas.openxmlformats.org/officeDocument/2006/relationships/customXml" Target="../ink/ink22849.xml"/><Relationship Id="rId381" Type="http://schemas.openxmlformats.org/officeDocument/2006/relationships/image" Target="../media/image22638.png"/><Relationship Id="rId241" Type="http://schemas.openxmlformats.org/officeDocument/2006/relationships/image" Target="../media/image22568.png"/><Relationship Id="rId437" Type="http://schemas.openxmlformats.org/officeDocument/2006/relationships/image" Target="../media/image22666.png"/><Relationship Id="rId479" Type="http://schemas.openxmlformats.org/officeDocument/2006/relationships/image" Target="../media/image22687.png"/><Relationship Id="rId36" Type="http://schemas.openxmlformats.org/officeDocument/2006/relationships/customXml" Target="../ink/ink22780.xml"/><Relationship Id="rId283" Type="http://schemas.openxmlformats.org/officeDocument/2006/relationships/image" Target="../media/image22589.png"/><Relationship Id="rId339" Type="http://schemas.openxmlformats.org/officeDocument/2006/relationships/image" Target="../media/image22617.png"/><Relationship Id="rId490" Type="http://schemas.openxmlformats.org/officeDocument/2006/relationships/customXml" Target="../ink/ink23007.xml"/><Relationship Id="rId504" Type="http://schemas.openxmlformats.org/officeDocument/2006/relationships/customXml" Target="../ink/ink23014.xml"/><Relationship Id="rId546" Type="http://schemas.openxmlformats.org/officeDocument/2006/relationships/customXml" Target="../ink/ink23035.xml"/><Relationship Id="rId78" Type="http://schemas.openxmlformats.org/officeDocument/2006/relationships/customXml" Target="../ink/ink22801.xml"/><Relationship Id="rId99" Type="http://schemas.openxmlformats.org/officeDocument/2006/relationships/image" Target="../media/image22497.png"/><Relationship Id="rId101" Type="http://schemas.openxmlformats.org/officeDocument/2006/relationships/image" Target="../media/image22498.png"/><Relationship Id="rId122" Type="http://schemas.openxmlformats.org/officeDocument/2006/relationships/customXml" Target="../ink/ink22823.xml"/><Relationship Id="rId143" Type="http://schemas.openxmlformats.org/officeDocument/2006/relationships/image" Target="../media/image22519.png"/><Relationship Id="rId164" Type="http://schemas.openxmlformats.org/officeDocument/2006/relationships/customXml" Target="../ink/ink22844.xml"/><Relationship Id="rId185" Type="http://schemas.openxmlformats.org/officeDocument/2006/relationships/image" Target="../media/image22540.png"/><Relationship Id="rId350" Type="http://schemas.openxmlformats.org/officeDocument/2006/relationships/customXml" Target="../ink/ink22937.xml"/><Relationship Id="rId371" Type="http://schemas.openxmlformats.org/officeDocument/2006/relationships/image" Target="../media/image22633.png"/><Relationship Id="rId406" Type="http://schemas.openxmlformats.org/officeDocument/2006/relationships/customXml" Target="../ink/ink22965.xml"/><Relationship Id="rId9" Type="http://schemas.openxmlformats.org/officeDocument/2006/relationships/image" Target="../media/image22452.png"/><Relationship Id="rId210" Type="http://schemas.openxmlformats.org/officeDocument/2006/relationships/customXml" Target="../ink/ink22867.xml"/><Relationship Id="rId392" Type="http://schemas.openxmlformats.org/officeDocument/2006/relationships/customXml" Target="../ink/ink22958.xml"/><Relationship Id="rId427" Type="http://schemas.openxmlformats.org/officeDocument/2006/relationships/image" Target="../media/image22661.png"/><Relationship Id="rId448" Type="http://schemas.openxmlformats.org/officeDocument/2006/relationships/customXml" Target="../ink/ink22986.xml"/><Relationship Id="rId469" Type="http://schemas.openxmlformats.org/officeDocument/2006/relationships/image" Target="../media/image22682.png"/><Relationship Id="rId26" Type="http://schemas.openxmlformats.org/officeDocument/2006/relationships/customXml" Target="../ink/ink22775.xml"/><Relationship Id="rId231" Type="http://schemas.openxmlformats.org/officeDocument/2006/relationships/image" Target="../media/image22563.png"/><Relationship Id="rId252" Type="http://schemas.openxmlformats.org/officeDocument/2006/relationships/customXml" Target="../ink/ink22888.xml"/><Relationship Id="rId273" Type="http://schemas.openxmlformats.org/officeDocument/2006/relationships/image" Target="../media/image22584.png"/><Relationship Id="rId294" Type="http://schemas.openxmlformats.org/officeDocument/2006/relationships/customXml" Target="../ink/ink22909.xml"/><Relationship Id="rId308" Type="http://schemas.openxmlformats.org/officeDocument/2006/relationships/customXml" Target="../ink/ink22916.xml"/><Relationship Id="rId329" Type="http://schemas.openxmlformats.org/officeDocument/2006/relationships/image" Target="../media/image22612.png"/><Relationship Id="rId480" Type="http://schemas.openxmlformats.org/officeDocument/2006/relationships/customXml" Target="../ink/ink23002.xml"/><Relationship Id="rId515" Type="http://schemas.openxmlformats.org/officeDocument/2006/relationships/image" Target="../media/image22705.png"/><Relationship Id="rId536" Type="http://schemas.openxmlformats.org/officeDocument/2006/relationships/customXml" Target="../ink/ink23030.xml"/><Relationship Id="rId47" Type="http://schemas.openxmlformats.org/officeDocument/2006/relationships/image" Target="../media/image22471.png"/><Relationship Id="rId68" Type="http://schemas.openxmlformats.org/officeDocument/2006/relationships/customXml" Target="../ink/ink22796.xml"/><Relationship Id="rId89" Type="http://schemas.openxmlformats.org/officeDocument/2006/relationships/image" Target="../media/image22492.png"/><Relationship Id="rId112" Type="http://schemas.openxmlformats.org/officeDocument/2006/relationships/customXml" Target="../ink/ink22818.xml"/><Relationship Id="rId133" Type="http://schemas.openxmlformats.org/officeDocument/2006/relationships/image" Target="../media/image22514.png"/><Relationship Id="rId154" Type="http://schemas.openxmlformats.org/officeDocument/2006/relationships/customXml" Target="../ink/ink22839.xml"/><Relationship Id="rId175" Type="http://schemas.openxmlformats.org/officeDocument/2006/relationships/image" Target="../media/image22535.png"/><Relationship Id="rId340" Type="http://schemas.openxmlformats.org/officeDocument/2006/relationships/customXml" Target="../ink/ink22932.xml"/><Relationship Id="rId361" Type="http://schemas.openxmlformats.org/officeDocument/2006/relationships/image" Target="../media/image22628.png"/><Relationship Id="rId557" Type="http://schemas.openxmlformats.org/officeDocument/2006/relationships/image" Target="../media/image22725.png"/><Relationship Id="rId196" Type="http://schemas.openxmlformats.org/officeDocument/2006/relationships/customXml" Target="../ink/ink22860.xml"/><Relationship Id="rId200" Type="http://schemas.openxmlformats.org/officeDocument/2006/relationships/customXml" Target="../ink/ink22862.xml"/><Relationship Id="rId382" Type="http://schemas.openxmlformats.org/officeDocument/2006/relationships/customXml" Target="../ink/ink22953.xml"/><Relationship Id="rId417" Type="http://schemas.openxmlformats.org/officeDocument/2006/relationships/image" Target="../media/image22656.png"/><Relationship Id="rId438" Type="http://schemas.openxmlformats.org/officeDocument/2006/relationships/customXml" Target="../ink/ink22981.xml"/><Relationship Id="rId459" Type="http://schemas.openxmlformats.org/officeDocument/2006/relationships/image" Target="../media/image22677.png"/><Relationship Id="rId16" Type="http://schemas.openxmlformats.org/officeDocument/2006/relationships/customXml" Target="../ink/ink22770.xml"/><Relationship Id="rId221" Type="http://schemas.openxmlformats.org/officeDocument/2006/relationships/image" Target="../media/image22558.png"/><Relationship Id="rId242" Type="http://schemas.openxmlformats.org/officeDocument/2006/relationships/customXml" Target="../ink/ink22883.xml"/><Relationship Id="rId263" Type="http://schemas.openxmlformats.org/officeDocument/2006/relationships/image" Target="../media/image22579.png"/><Relationship Id="rId284" Type="http://schemas.openxmlformats.org/officeDocument/2006/relationships/customXml" Target="../ink/ink22904.xml"/><Relationship Id="rId319" Type="http://schemas.openxmlformats.org/officeDocument/2006/relationships/image" Target="../media/image22607.png"/><Relationship Id="rId470" Type="http://schemas.openxmlformats.org/officeDocument/2006/relationships/customXml" Target="../ink/ink22997.xml"/><Relationship Id="rId491" Type="http://schemas.openxmlformats.org/officeDocument/2006/relationships/image" Target="../media/image22693.png"/><Relationship Id="rId505" Type="http://schemas.openxmlformats.org/officeDocument/2006/relationships/image" Target="../media/image22700.png"/><Relationship Id="rId526" Type="http://schemas.openxmlformats.org/officeDocument/2006/relationships/customXml" Target="../ink/ink23025.xml"/><Relationship Id="rId37" Type="http://schemas.openxmlformats.org/officeDocument/2006/relationships/image" Target="../media/image22466.png"/><Relationship Id="rId58" Type="http://schemas.openxmlformats.org/officeDocument/2006/relationships/customXml" Target="../ink/ink22791.xml"/><Relationship Id="rId79" Type="http://schemas.openxmlformats.org/officeDocument/2006/relationships/image" Target="../media/image22487.png"/><Relationship Id="rId102" Type="http://schemas.openxmlformats.org/officeDocument/2006/relationships/customXml" Target="../ink/ink22813.xml"/><Relationship Id="rId123" Type="http://schemas.openxmlformats.org/officeDocument/2006/relationships/image" Target="../media/image22509.png"/><Relationship Id="rId144" Type="http://schemas.openxmlformats.org/officeDocument/2006/relationships/customXml" Target="../ink/ink22834.xml"/><Relationship Id="rId330" Type="http://schemas.openxmlformats.org/officeDocument/2006/relationships/customXml" Target="../ink/ink22927.xml"/><Relationship Id="rId547" Type="http://schemas.openxmlformats.org/officeDocument/2006/relationships/image" Target="../media/image22720.png"/><Relationship Id="rId90" Type="http://schemas.openxmlformats.org/officeDocument/2006/relationships/customXml" Target="../ink/ink22807.xml"/><Relationship Id="rId165" Type="http://schemas.openxmlformats.org/officeDocument/2006/relationships/image" Target="../media/image22530.png"/><Relationship Id="rId186" Type="http://schemas.openxmlformats.org/officeDocument/2006/relationships/customXml" Target="../ink/ink22855.xml"/><Relationship Id="rId351" Type="http://schemas.openxmlformats.org/officeDocument/2006/relationships/image" Target="../media/image22623.png"/><Relationship Id="rId372" Type="http://schemas.openxmlformats.org/officeDocument/2006/relationships/customXml" Target="../ink/ink22948.xml"/><Relationship Id="rId393" Type="http://schemas.openxmlformats.org/officeDocument/2006/relationships/image" Target="../media/image22644.png"/><Relationship Id="rId407" Type="http://schemas.openxmlformats.org/officeDocument/2006/relationships/image" Target="../media/image22651.png"/><Relationship Id="rId428" Type="http://schemas.openxmlformats.org/officeDocument/2006/relationships/customXml" Target="../ink/ink22976.xml"/><Relationship Id="rId449" Type="http://schemas.openxmlformats.org/officeDocument/2006/relationships/image" Target="../media/image22672.png"/><Relationship Id="rId211" Type="http://schemas.openxmlformats.org/officeDocument/2006/relationships/image" Target="../media/image22553.png"/><Relationship Id="rId232" Type="http://schemas.openxmlformats.org/officeDocument/2006/relationships/customXml" Target="../ink/ink22878.xml"/><Relationship Id="rId253" Type="http://schemas.openxmlformats.org/officeDocument/2006/relationships/image" Target="../media/image22574.png"/><Relationship Id="rId274" Type="http://schemas.openxmlformats.org/officeDocument/2006/relationships/customXml" Target="../ink/ink22899.xml"/><Relationship Id="rId295" Type="http://schemas.openxmlformats.org/officeDocument/2006/relationships/image" Target="../media/image22595.png"/><Relationship Id="rId309" Type="http://schemas.openxmlformats.org/officeDocument/2006/relationships/image" Target="../media/image22602.png"/><Relationship Id="rId460" Type="http://schemas.openxmlformats.org/officeDocument/2006/relationships/customXml" Target="../ink/ink22992.xml"/><Relationship Id="rId481" Type="http://schemas.openxmlformats.org/officeDocument/2006/relationships/image" Target="../media/image22688.png"/><Relationship Id="rId516" Type="http://schemas.openxmlformats.org/officeDocument/2006/relationships/customXml" Target="../ink/ink23020.xml"/><Relationship Id="rId27" Type="http://schemas.openxmlformats.org/officeDocument/2006/relationships/image" Target="../media/image22461.png"/><Relationship Id="rId48" Type="http://schemas.openxmlformats.org/officeDocument/2006/relationships/customXml" Target="../ink/ink22786.xml"/><Relationship Id="rId69" Type="http://schemas.openxmlformats.org/officeDocument/2006/relationships/image" Target="../media/image22482.png"/><Relationship Id="rId113" Type="http://schemas.openxmlformats.org/officeDocument/2006/relationships/image" Target="../media/image22504.png"/><Relationship Id="rId134" Type="http://schemas.openxmlformats.org/officeDocument/2006/relationships/customXml" Target="../ink/ink22829.xml"/><Relationship Id="rId320" Type="http://schemas.openxmlformats.org/officeDocument/2006/relationships/customXml" Target="../ink/ink22922.xml"/><Relationship Id="rId537" Type="http://schemas.openxmlformats.org/officeDocument/2006/relationships/image" Target="../media/image22715.png"/><Relationship Id="rId558" Type="http://schemas.openxmlformats.org/officeDocument/2006/relationships/customXml" Target="../ink/ink23041.xml"/><Relationship Id="rId80" Type="http://schemas.openxmlformats.org/officeDocument/2006/relationships/customXml" Target="../ink/ink22802.xml"/><Relationship Id="rId155" Type="http://schemas.openxmlformats.org/officeDocument/2006/relationships/image" Target="../media/image22525.png"/><Relationship Id="rId176" Type="http://schemas.openxmlformats.org/officeDocument/2006/relationships/customXml" Target="../ink/ink22850.xml"/><Relationship Id="rId197" Type="http://schemas.openxmlformats.org/officeDocument/2006/relationships/image" Target="../media/image22546.png"/><Relationship Id="rId341" Type="http://schemas.openxmlformats.org/officeDocument/2006/relationships/image" Target="../media/image22618.png"/><Relationship Id="rId362" Type="http://schemas.openxmlformats.org/officeDocument/2006/relationships/customXml" Target="../ink/ink22943.xml"/><Relationship Id="rId383" Type="http://schemas.openxmlformats.org/officeDocument/2006/relationships/image" Target="../media/image22639.png"/><Relationship Id="rId418" Type="http://schemas.openxmlformats.org/officeDocument/2006/relationships/customXml" Target="../ink/ink22971.xml"/><Relationship Id="rId439" Type="http://schemas.openxmlformats.org/officeDocument/2006/relationships/image" Target="../media/image22667.png"/><Relationship Id="rId201" Type="http://schemas.openxmlformats.org/officeDocument/2006/relationships/image" Target="../media/image22548.png"/><Relationship Id="rId222" Type="http://schemas.openxmlformats.org/officeDocument/2006/relationships/customXml" Target="../ink/ink22873.xml"/><Relationship Id="rId243" Type="http://schemas.openxmlformats.org/officeDocument/2006/relationships/image" Target="../media/image22569.png"/><Relationship Id="rId264" Type="http://schemas.openxmlformats.org/officeDocument/2006/relationships/customXml" Target="../ink/ink22894.xml"/><Relationship Id="rId285" Type="http://schemas.openxmlformats.org/officeDocument/2006/relationships/image" Target="../media/image22590.png"/><Relationship Id="rId450" Type="http://schemas.openxmlformats.org/officeDocument/2006/relationships/customXml" Target="../ink/ink22987.xml"/><Relationship Id="rId471" Type="http://schemas.openxmlformats.org/officeDocument/2006/relationships/image" Target="../media/image22683.png"/><Relationship Id="rId506" Type="http://schemas.openxmlformats.org/officeDocument/2006/relationships/customXml" Target="../ink/ink23015.xml"/><Relationship Id="rId17" Type="http://schemas.openxmlformats.org/officeDocument/2006/relationships/image" Target="../media/image22456.png"/><Relationship Id="rId38" Type="http://schemas.openxmlformats.org/officeDocument/2006/relationships/customXml" Target="../ink/ink22781.xml"/><Relationship Id="rId59" Type="http://schemas.openxmlformats.org/officeDocument/2006/relationships/image" Target="../media/image22477.png"/><Relationship Id="rId103" Type="http://schemas.openxmlformats.org/officeDocument/2006/relationships/image" Target="../media/image22499.png"/><Relationship Id="rId124" Type="http://schemas.openxmlformats.org/officeDocument/2006/relationships/customXml" Target="../ink/ink22824.xml"/><Relationship Id="rId310" Type="http://schemas.openxmlformats.org/officeDocument/2006/relationships/customXml" Target="../ink/ink22917.xml"/><Relationship Id="rId492" Type="http://schemas.openxmlformats.org/officeDocument/2006/relationships/customXml" Target="../ink/ink23008.xml"/><Relationship Id="rId527" Type="http://schemas.openxmlformats.org/officeDocument/2006/relationships/image" Target="../media/image22710.png"/><Relationship Id="rId548" Type="http://schemas.openxmlformats.org/officeDocument/2006/relationships/customXml" Target="../ink/ink23036.xml"/><Relationship Id="rId70" Type="http://schemas.openxmlformats.org/officeDocument/2006/relationships/customXml" Target="../ink/ink22797.xml"/><Relationship Id="rId91" Type="http://schemas.openxmlformats.org/officeDocument/2006/relationships/image" Target="../media/image22493.png"/><Relationship Id="rId145" Type="http://schemas.openxmlformats.org/officeDocument/2006/relationships/image" Target="../media/image22520.png"/><Relationship Id="rId166" Type="http://schemas.openxmlformats.org/officeDocument/2006/relationships/customXml" Target="../ink/ink22845.xml"/><Relationship Id="rId187" Type="http://schemas.openxmlformats.org/officeDocument/2006/relationships/image" Target="../media/image22541.png"/><Relationship Id="rId331" Type="http://schemas.openxmlformats.org/officeDocument/2006/relationships/image" Target="../media/image22613.png"/><Relationship Id="rId352" Type="http://schemas.openxmlformats.org/officeDocument/2006/relationships/customXml" Target="../ink/ink22938.xml"/><Relationship Id="rId373" Type="http://schemas.openxmlformats.org/officeDocument/2006/relationships/image" Target="../media/image22634.png"/><Relationship Id="rId394" Type="http://schemas.openxmlformats.org/officeDocument/2006/relationships/customXml" Target="../ink/ink22959.xml"/><Relationship Id="rId408" Type="http://schemas.openxmlformats.org/officeDocument/2006/relationships/customXml" Target="../ink/ink22966.xml"/><Relationship Id="rId429" Type="http://schemas.openxmlformats.org/officeDocument/2006/relationships/image" Target="../media/image2266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2868.xml"/><Relationship Id="rId233" Type="http://schemas.openxmlformats.org/officeDocument/2006/relationships/image" Target="../media/image22564.png"/><Relationship Id="rId254" Type="http://schemas.openxmlformats.org/officeDocument/2006/relationships/customXml" Target="../ink/ink22889.xml"/><Relationship Id="rId440" Type="http://schemas.openxmlformats.org/officeDocument/2006/relationships/customXml" Target="../ink/ink22982.xml"/><Relationship Id="rId28" Type="http://schemas.openxmlformats.org/officeDocument/2006/relationships/customXml" Target="../ink/ink22776.xml"/><Relationship Id="rId49" Type="http://schemas.openxmlformats.org/officeDocument/2006/relationships/image" Target="../media/image22472.png"/><Relationship Id="rId114" Type="http://schemas.openxmlformats.org/officeDocument/2006/relationships/customXml" Target="../ink/ink22819.xml"/><Relationship Id="rId275" Type="http://schemas.openxmlformats.org/officeDocument/2006/relationships/image" Target="../media/image22585.png"/><Relationship Id="rId296" Type="http://schemas.openxmlformats.org/officeDocument/2006/relationships/customXml" Target="../ink/ink22910.xml"/><Relationship Id="rId300" Type="http://schemas.openxmlformats.org/officeDocument/2006/relationships/customXml" Target="../ink/ink22912.xml"/><Relationship Id="rId461" Type="http://schemas.openxmlformats.org/officeDocument/2006/relationships/image" Target="../media/image22678.png"/><Relationship Id="rId482" Type="http://schemas.openxmlformats.org/officeDocument/2006/relationships/customXml" Target="../ink/ink23003.xml"/><Relationship Id="rId517" Type="http://schemas.openxmlformats.org/officeDocument/2006/relationships/image" Target="../media/image22706.png"/><Relationship Id="rId538" Type="http://schemas.openxmlformats.org/officeDocument/2006/relationships/customXml" Target="../ink/ink23031.xml"/><Relationship Id="rId559" Type="http://schemas.openxmlformats.org/officeDocument/2006/relationships/image" Target="../media/image22726.png"/><Relationship Id="rId60" Type="http://schemas.openxmlformats.org/officeDocument/2006/relationships/customXml" Target="../ink/ink22792.xml"/><Relationship Id="rId81" Type="http://schemas.openxmlformats.org/officeDocument/2006/relationships/image" Target="../media/image22488.png"/><Relationship Id="rId135" Type="http://schemas.openxmlformats.org/officeDocument/2006/relationships/image" Target="../media/image22515.png"/><Relationship Id="rId156" Type="http://schemas.openxmlformats.org/officeDocument/2006/relationships/customXml" Target="../ink/ink22840.xml"/><Relationship Id="rId177" Type="http://schemas.openxmlformats.org/officeDocument/2006/relationships/image" Target="../media/image22536.png"/><Relationship Id="rId198" Type="http://schemas.openxmlformats.org/officeDocument/2006/relationships/customXml" Target="../ink/ink22861.xml"/><Relationship Id="rId321" Type="http://schemas.openxmlformats.org/officeDocument/2006/relationships/image" Target="../media/image22608.png"/><Relationship Id="rId342" Type="http://schemas.openxmlformats.org/officeDocument/2006/relationships/customXml" Target="../ink/ink22933.xml"/><Relationship Id="rId363" Type="http://schemas.openxmlformats.org/officeDocument/2006/relationships/image" Target="../media/image22629.png"/><Relationship Id="rId384" Type="http://schemas.openxmlformats.org/officeDocument/2006/relationships/customXml" Target="../ink/ink22954.xml"/><Relationship Id="rId419" Type="http://schemas.openxmlformats.org/officeDocument/2006/relationships/image" Target="../media/image22657.png"/><Relationship Id="rId202" Type="http://schemas.openxmlformats.org/officeDocument/2006/relationships/customXml" Target="../ink/ink22863.xml"/><Relationship Id="rId223" Type="http://schemas.openxmlformats.org/officeDocument/2006/relationships/image" Target="../media/image22559.png"/><Relationship Id="rId244" Type="http://schemas.openxmlformats.org/officeDocument/2006/relationships/customXml" Target="../ink/ink22884.xml"/><Relationship Id="rId430" Type="http://schemas.openxmlformats.org/officeDocument/2006/relationships/customXml" Target="../ink/ink22977.xml"/><Relationship Id="rId18" Type="http://schemas.openxmlformats.org/officeDocument/2006/relationships/customXml" Target="../ink/ink22771.xml"/><Relationship Id="rId39" Type="http://schemas.openxmlformats.org/officeDocument/2006/relationships/image" Target="../media/image22467.png"/><Relationship Id="rId265" Type="http://schemas.openxmlformats.org/officeDocument/2006/relationships/image" Target="../media/image22580.png"/><Relationship Id="rId286" Type="http://schemas.openxmlformats.org/officeDocument/2006/relationships/customXml" Target="../ink/ink22905.xml"/><Relationship Id="rId451" Type="http://schemas.openxmlformats.org/officeDocument/2006/relationships/image" Target="../media/image22673.png"/><Relationship Id="rId472" Type="http://schemas.openxmlformats.org/officeDocument/2006/relationships/customXml" Target="../ink/ink22998.xml"/><Relationship Id="rId493" Type="http://schemas.openxmlformats.org/officeDocument/2006/relationships/image" Target="../media/image22694.png"/><Relationship Id="rId507" Type="http://schemas.openxmlformats.org/officeDocument/2006/relationships/image" Target="../media/image22701.png"/><Relationship Id="rId528" Type="http://schemas.openxmlformats.org/officeDocument/2006/relationships/customXml" Target="../ink/ink23026.xml"/><Relationship Id="rId549" Type="http://schemas.openxmlformats.org/officeDocument/2006/relationships/image" Target="../media/image22721.png"/><Relationship Id="rId50" Type="http://schemas.openxmlformats.org/officeDocument/2006/relationships/customXml" Target="../ink/ink22787.xml"/><Relationship Id="rId104" Type="http://schemas.openxmlformats.org/officeDocument/2006/relationships/customXml" Target="../ink/ink22814.xml"/><Relationship Id="rId125" Type="http://schemas.openxmlformats.org/officeDocument/2006/relationships/image" Target="../media/image22510.png"/><Relationship Id="rId146" Type="http://schemas.openxmlformats.org/officeDocument/2006/relationships/customXml" Target="../ink/ink22835.xml"/><Relationship Id="rId167" Type="http://schemas.openxmlformats.org/officeDocument/2006/relationships/image" Target="../media/image22531.png"/><Relationship Id="rId188" Type="http://schemas.openxmlformats.org/officeDocument/2006/relationships/customXml" Target="../ink/ink22856.xml"/><Relationship Id="rId311" Type="http://schemas.openxmlformats.org/officeDocument/2006/relationships/image" Target="../media/image22603.png"/><Relationship Id="rId332" Type="http://schemas.openxmlformats.org/officeDocument/2006/relationships/customXml" Target="../ink/ink22928.xml"/><Relationship Id="rId353" Type="http://schemas.openxmlformats.org/officeDocument/2006/relationships/image" Target="../media/image22624.png"/><Relationship Id="rId374" Type="http://schemas.openxmlformats.org/officeDocument/2006/relationships/customXml" Target="../ink/ink22949.xml"/><Relationship Id="rId395" Type="http://schemas.openxmlformats.org/officeDocument/2006/relationships/image" Target="../media/image22645.png"/><Relationship Id="rId409" Type="http://schemas.openxmlformats.org/officeDocument/2006/relationships/image" Target="../media/image22652.png"/><Relationship Id="rId560" Type="http://schemas.openxmlformats.org/officeDocument/2006/relationships/customXml" Target="../ink/ink23042.xml"/><Relationship Id="rId71" Type="http://schemas.openxmlformats.org/officeDocument/2006/relationships/image" Target="../media/image22483.png"/><Relationship Id="rId92" Type="http://schemas.openxmlformats.org/officeDocument/2006/relationships/customXml" Target="../ink/ink22808.xml"/><Relationship Id="rId213" Type="http://schemas.openxmlformats.org/officeDocument/2006/relationships/image" Target="../media/image22554.png"/><Relationship Id="rId234" Type="http://schemas.openxmlformats.org/officeDocument/2006/relationships/customXml" Target="../ink/ink22879.xml"/><Relationship Id="rId420" Type="http://schemas.openxmlformats.org/officeDocument/2006/relationships/customXml" Target="../ink/ink22972.xml"/><Relationship Id="rId2" Type="http://schemas.openxmlformats.org/officeDocument/2006/relationships/customXml" Target="../ink/ink22763.xml"/><Relationship Id="rId29" Type="http://schemas.openxmlformats.org/officeDocument/2006/relationships/image" Target="../media/image22462.png"/><Relationship Id="rId255" Type="http://schemas.openxmlformats.org/officeDocument/2006/relationships/image" Target="../media/image22575.png"/><Relationship Id="rId276" Type="http://schemas.openxmlformats.org/officeDocument/2006/relationships/customXml" Target="../ink/ink22900.xml"/><Relationship Id="rId297" Type="http://schemas.openxmlformats.org/officeDocument/2006/relationships/image" Target="../media/image22596.png"/><Relationship Id="rId441" Type="http://schemas.openxmlformats.org/officeDocument/2006/relationships/image" Target="../media/image22668.png"/><Relationship Id="rId462" Type="http://schemas.openxmlformats.org/officeDocument/2006/relationships/customXml" Target="../ink/ink22993.xml"/><Relationship Id="rId483" Type="http://schemas.openxmlformats.org/officeDocument/2006/relationships/image" Target="../media/image22689.png"/><Relationship Id="rId518" Type="http://schemas.openxmlformats.org/officeDocument/2006/relationships/customXml" Target="../ink/ink23021.xml"/><Relationship Id="rId539" Type="http://schemas.openxmlformats.org/officeDocument/2006/relationships/image" Target="../media/image22716.png"/><Relationship Id="rId40" Type="http://schemas.openxmlformats.org/officeDocument/2006/relationships/customXml" Target="../ink/ink22782.xml"/><Relationship Id="rId115" Type="http://schemas.openxmlformats.org/officeDocument/2006/relationships/image" Target="../media/image22505.png"/><Relationship Id="rId136" Type="http://schemas.openxmlformats.org/officeDocument/2006/relationships/customXml" Target="../ink/ink22830.xml"/><Relationship Id="rId157" Type="http://schemas.openxmlformats.org/officeDocument/2006/relationships/image" Target="../media/image22526.png"/><Relationship Id="rId178" Type="http://schemas.openxmlformats.org/officeDocument/2006/relationships/customXml" Target="../ink/ink22851.xml"/><Relationship Id="rId301" Type="http://schemas.openxmlformats.org/officeDocument/2006/relationships/image" Target="../media/image22598.png"/><Relationship Id="rId322" Type="http://schemas.openxmlformats.org/officeDocument/2006/relationships/customXml" Target="../ink/ink22923.xml"/><Relationship Id="rId343" Type="http://schemas.openxmlformats.org/officeDocument/2006/relationships/image" Target="../media/image22619.png"/><Relationship Id="rId364" Type="http://schemas.openxmlformats.org/officeDocument/2006/relationships/customXml" Target="../ink/ink22944.xml"/><Relationship Id="rId550" Type="http://schemas.openxmlformats.org/officeDocument/2006/relationships/customXml" Target="../ink/ink23037.xml"/><Relationship Id="rId61" Type="http://schemas.openxmlformats.org/officeDocument/2006/relationships/image" Target="../media/image22478.png"/><Relationship Id="rId82" Type="http://schemas.openxmlformats.org/officeDocument/2006/relationships/customXml" Target="../ink/ink22803.xml"/><Relationship Id="rId199" Type="http://schemas.openxmlformats.org/officeDocument/2006/relationships/image" Target="../media/image22547.png"/><Relationship Id="rId203" Type="http://schemas.openxmlformats.org/officeDocument/2006/relationships/image" Target="../media/image22549.png"/><Relationship Id="rId385" Type="http://schemas.openxmlformats.org/officeDocument/2006/relationships/image" Target="../media/image22640.png"/><Relationship Id="rId19" Type="http://schemas.openxmlformats.org/officeDocument/2006/relationships/image" Target="../media/image22457.png"/><Relationship Id="rId224" Type="http://schemas.openxmlformats.org/officeDocument/2006/relationships/customXml" Target="../ink/ink22874.xml"/><Relationship Id="rId245" Type="http://schemas.openxmlformats.org/officeDocument/2006/relationships/image" Target="../media/image22570.png"/><Relationship Id="rId266" Type="http://schemas.openxmlformats.org/officeDocument/2006/relationships/customXml" Target="../ink/ink22895.xml"/><Relationship Id="rId287" Type="http://schemas.openxmlformats.org/officeDocument/2006/relationships/image" Target="../media/image22591.png"/><Relationship Id="rId410" Type="http://schemas.openxmlformats.org/officeDocument/2006/relationships/customXml" Target="../ink/ink22967.xml"/><Relationship Id="rId431" Type="http://schemas.openxmlformats.org/officeDocument/2006/relationships/image" Target="../media/image22663.png"/><Relationship Id="rId452" Type="http://schemas.openxmlformats.org/officeDocument/2006/relationships/customXml" Target="../ink/ink22988.xml"/><Relationship Id="rId473" Type="http://schemas.openxmlformats.org/officeDocument/2006/relationships/image" Target="../media/image22684.png"/><Relationship Id="rId494" Type="http://schemas.openxmlformats.org/officeDocument/2006/relationships/customXml" Target="../ink/ink23009.xml"/><Relationship Id="rId508" Type="http://schemas.openxmlformats.org/officeDocument/2006/relationships/customXml" Target="../ink/ink23016.xml"/><Relationship Id="rId529" Type="http://schemas.openxmlformats.org/officeDocument/2006/relationships/image" Target="../media/image22711.png"/><Relationship Id="rId30" Type="http://schemas.openxmlformats.org/officeDocument/2006/relationships/customXml" Target="../ink/ink22777.xml"/><Relationship Id="rId105" Type="http://schemas.openxmlformats.org/officeDocument/2006/relationships/image" Target="../media/image22500.png"/><Relationship Id="rId126" Type="http://schemas.openxmlformats.org/officeDocument/2006/relationships/customXml" Target="../ink/ink22825.xml"/><Relationship Id="rId147" Type="http://schemas.openxmlformats.org/officeDocument/2006/relationships/image" Target="../media/image22521.png"/><Relationship Id="rId168" Type="http://schemas.openxmlformats.org/officeDocument/2006/relationships/customXml" Target="../ink/ink22846.xml"/><Relationship Id="rId312" Type="http://schemas.openxmlformats.org/officeDocument/2006/relationships/customXml" Target="../ink/ink22918.xml"/><Relationship Id="rId333" Type="http://schemas.openxmlformats.org/officeDocument/2006/relationships/image" Target="../media/image22614.png"/><Relationship Id="rId354" Type="http://schemas.openxmlformats.org/officeDocument/2006/relationships/customXml" Target="../ink/ink22939.xml"/><Relationship Id="rId540" Type="http://schemas.openxmlformats.org/officeDocument/2006/relationships/customXml" Target="../ink/ink23032.xml"/><Relationship Id="rId51" Type="http://schemas.openxmlformats.org/officeDocument/2006/relationships/image" Target="../media/image22473.png"/><Relationship Id="rId72" Type="http://schemas.openxmlformats.org/officeDocument/2006/relationships/customXml" Target="../ink/ink22798.xml"/><Relationship Id="rId93" Type="http://schemas.openxmlformats.org/officeDocument/2006/relationships/image" Target="../media/image22494.png"/><Relationship Id="rId189" Type="http://schemas.openxmlformats.org/officeDocument/2006/relationships/image" Target="../media/image22542.png"/><Relationship Id="rId375" Type="http://schemas.openxmlformats.org/officeDocument/2006/relationships/image" Target="../media/image22635.png"/><Relationship Id="rId396" Type="http://schemas.openxmlformats.org/officeDocument/2006/relationships/customXml" Target="../ink/ink22960.xml"/><Relationship Id="rId561" Type="http://schemas.openxmlformats.org/officeDocument/2006/relationships/image" Target="../media/image22727.png"/><Relationship Id="rId3" Type="http://schemas.openxmlformats.org/officeDocument/2006/relationships/image" Target="../media/image22449.png"/><Relationship Id="rId214" Type="http://schemas.openxmlformats.org/officeDocument/2006/relationships/customXml" Target="../ink/ink22869.xml"/><Relationship Id="rId235" Type="http://schemas.openxmlformats.org/officeDocument/2006/relationships/image" Target="../media/image22565.png"/><Relationship Id="rId256" Type="http://schemas.openxmlformats.org/officeDocument/2006/relationships/customXml" Target="../ink/ink22890.xml"/><Relationship Id="rId277" Type="http://schemas.openxmlformats.org/officeDocument/2006/relationships/image" Target="../media/image22586.png"/><Relationship Id="rId298" Type="http://schemas.openxmlformats.org/officeDocument/2006/relationships/customXml" Target="../ink/ink22911.xml"/><Relationship Id="rId400" Type="http://schemas.openxmlformats.org/officeDocument/2006/relationships/customXml" Target="../ink/ink22962.xml"/><Relationship Id="rId421" Type="http://schemas.openxmlformats.org/officeDocument/2006/relationships/image" Target="../media/image22658.png"/><Relationship Id="rId442" Type="http://schemas.openxmlformats.org/officeDocument/2006/relationships/customXml" Target="../ink/ink22983.xml"/><Relationship Id="rId463" Type="http://schemas.openxmlformats.org/officeDocument/2006/relationships/image" Target="../media/image22679.png"/><Relationship Id="rId484" Type="http://schemas.openxmlformats.org/officeDocument/2006/relationships/customXml" Target="../ink/ink23004.xml"/><Relationship Id="rId519" Type="http://schemas.openxmlformats.org/officeDocument/2006/relationships/image" Target="../media/image22028.png"/><Relationship Id="rId116" Type="http://schemas.openxmlformats.org/officeDocument/2006/relationships/customXml" Target="../ink/ink22820.xml"/><Relationship Id="rId137" Type="http://schemas.openxmlformats.org/officeDocument/2006/relationships/image" Target="../media/image22516.png"/><Relationship Id="rId158" Type="http://schemas.openxmlformats.org/officeDocument/2006/relationships/customXml" Target="../ink/ink22841.xml"/><Relationship Id="rId302" Type="http://schemas.openxmlformats.org/officeDocument/2006/relationships/customXml" Target="../ink/ink22913.xml"/><Relationship Id="rId323" Type="http://schemas.openxmlformats.org/officeDocument/2006/relationships/image" Target="../media/image22609.png"/><Relationship Id="rId344" Type="http://schemas.openxmlformats.org/officeDocument/2006/relationships/customXml" Target="../ink/ink22934.xml"/><Relationship Id="rId530" Type="http://schemas.openxmlformats.org/officeDocument/2006/relationships/customXml" Target="../ink/ink23027.xml"/><Relationship Id="rId20" Type="http://schemas.openxmlformats.org/officeDocument/2006/relationships/customXml" Target="../ink/ink22772.xml"/><Relationship Id="rId41" Type="http://schemas.openxmlformats.org/officeDocument/2006/relationships/image" Target="../media/image22468.png"/><Relationship Id="rId62" Type="http://schemas.openxmlformats.org/officeDocument/2006/relationships/customXml" Target="../ink/ink22793.xml"/><Relationship Id="rId83" Type="http://schemas.openxmlformats.org/officeDocument/2006/relationships/image" Target="../media/image22489.png"/><Relationship Id="rId179" Type="http://schemas.openxmlformats.org/officeDocument/2006/relationships/image" Target="../media/image22537.png"/><Relationship Id="rId365" Type="http://schemas.openxmlformats.org/officeDocument/2006/relationships/image" Target="../media/image22630.png"/><Relationship Id="rId386" Type="http://schemas.openxmlformats.org/officeDocument/2006/relationships/customXml" Target="../ink/ink22955.xml"/><Relationship Id="rId551" Type="http://schemas.openxmlformats.org/officeDocument/2006/relationships/image" Target="../media/image22722.png"/><Relationship Id="rId190" Type="http://schemas.openxmlformats.org/officeDocument/2006/relationships/customXml" Target="../ink/ink22857.xml"/><Relationship Id="rId204" Type="http://schemas.openxmlformats.org/officeDocument/2006/relationships/customXml" Target="../ink/ink22864.xml"/><Relationship Id="rId225" Type="http://schemas.openxmlformats.org/officeDocument/2006/relationships/image" Target="../media/image22560.png"/><Relationship Id="rId246" Type="http://schemas.openxmlformats.org/officeDocument/2006/relationships/customXml" Target="../ink/ink22885.xml"/><Relationship Id="rId267" Type="http://schemas.openxmlformats.org/officeDocument/2006/relationships/image" Target="../media/image22581.png"/><Relationship Id="rId288" Type="http://schemas.openxmlformats.org/officeDocument/2006/relationships/customXml" Target="../ink/ink22906.xml"/><Relationship Id="rId411" Type="http://schemas.openxmlformats.org/officeDocument/2006/relationships/image" Target="../media/image22653.png"/><Relationship Id="rId432" Type="http://schemas.openxmlformats.org/officeDocument/2006/relationships/customXml" Target="../ink/ink22978.xml"/><Relationship Id="rId453" Type="http://schemas.openxmlformats.org/officeDocument/2006/relationships/image" Target="../media/image22674.png"/><Relationship Id="rId474" Type="http://schemas.openxmlformats.org/officeDocument/2006/relationships/customXml" Target="../ink/ink22999.xml"/><Relationship Id="rId509" Type="http://schemas.openxmlformats.org/officeDocument/2006/relationships/image" Target="../media/image22702.png"/><Relationship Id="rId106" Type="http://schemas.openxmlformats.org/officeDocument/2006/relationships/customXml" Target="../ink/ink22815.xml"/><Relationship Id="rId127" Type="http://schemas.openxmlformats.org/officeDocument/2006/relationships/image" Target="../media/image22511.png"/><Relationship Id="rId313" Type="http://schemas.openxmlformats.org/officeDocument/2006/relationships/image" Target="../media/image22604.png"/><Relationship Id="rId495" Type="http://schemas.openxmlformats.org/officeDocument/2006/relationships/image" Target="../media/image22695.png"/><Relationship Id="rId10" Type="http://schemas.openxmlformats.org/officeDocument/2006/relationships/customXml" Target="../ink/ink22767.xml"/><Relationship Id="rId31" Type="http://schemas.openxmlformats.org/officeDocument/2006/relationships/image" Target="../media/image22463.png"/><Relationship Id="rId52" Type="http://schemas.openxmlformats.org/officeDocument/2006/relationships/customXml" Target="../ink/ink22788.xml"/><Relationship Id="rId73" Type="http://schemas.openxmlformats.org/officeDocument/2006/relationships/image" Target="../media/image22484.png"/><Relationship Id="rId94" Type="http://schemas.openxmlformats.org/officeDocument/2006/relationships/customXml" Target="../ink/ink22809.xml"/><Relationship Id="rId148" Type="http://schemas.openxmlformats.org/officeDocument/2006/relationships/customXml" Target="../ink/ink22836.xml"/><Relationship Id="rId169" Type="http://schemas.openxmlformats.org/officeDocument/2006/relationships/image" Target="../media/image22532.png"/><Relationship Id="rId334" Type="http://schemas.openxmlformats.org/officeDocument/2006/relationships/customXml" Target="../ink/ink22929.xml"/><Relationship Id="rId355" Type="http://schemas.openxmlformats.org/officeDocument/2006/relationships/image" Target="../media/image22625.png"/><Relationship Id="rId376" Type="http://schemas.openxmlformats.org/officeDocument/2006/relationships/customXml" Target="../ink/ink22950.xml"/><Relationship Id="rId397" Type="http://schemas.openxmlformats.org/officeDocument/2006/relationships/image" Target="../media/image22646.png"/><Relationship Id="rId520" Type="http://schemas.openxmlformats.org/officeDocument/2006/relationships/customXml" Target="../ink/ink23022.xml"/><Relationship Id="rId541" Type="http://schemas.openxmlformats.org/officeDocument/2006/relationships/image" Target="../media/image22717.png"/><Relationship Id="rId4" Type="http://schemas.openxmlformats.org/officeDocument/2006/relationships/customXml" Target="../ink/ink22764.xml"/><Relationship Id="rId180" Type="http://schemas.openxmlformats.org/officeDocument/2006/relationships/customXml" Target="../ink/ink22852.xml"/><Relationship Id="rId215" Type="http://schemas.openxmlformats.org/officeDocument/2006/relationships/image" Target="../media/image22555.png"/><Relationship Id="rId236" Type="http://schemas.openxmlformats.org/officeDocument/2006/relationships/customXml" Target="../ink/ink22880.xml"/><Relationship Id="rId257" Type="http://schemas.openxmlformats.org/officeDocument/2006/relationships/image" Target="../media/image22576.png"/><Relationship Id="rId278" Type="http://schemas.openxmlformats.org/officeDocument/2006/relationships/customXml" Target="../ink/ink22901.xml"/><Relationship Id="rId401" Type="http://schemas.openxmlformats.org/officeDocument/2006/relationships/image" Target="../media/image22648.png"/><Relationship Id="rId422" Type="http://schemas.openxmlformats.org/officeDocument/2006/relationships/customXml" Target="../ink/ink22973.xml"/><Relationship Id="rId443" Type="http://schemas.openxmlformats.org/officeDocument/2006/relationships/image" Target="../media/image22669.png"/><Relationship Id="rId464" Type="http://schemas.openxmlformats.org/officeDocument/2006/relationships/customXml" Target="../ink/ink22994.xml"/><Relationship Id="rId303" Type="http://schemas.openxmlformats.org/officeDocument/2006/relationships/image" Target="../media/image22599.png"/><Relationship Id="rId485" Type="http://schemas.openxmlformats.org/officeDocument/2006/relationships/image" Target="../media/image22690.png"/><Relationship Id="rId42" Type="http://schemas.openxmlformats.org/officeDocument/2006/relationships/customXml" Target="../ink/ink22783.xml"/><Relationship Id="rId84" Type="http://schemas.openxmlformats.org/officeDocument/2006/relationships/customXml" Target="../ink/ink22804.xml"/><Relationship Id="rId138" Type="http://schemas.openxmlformats.org/officeDocument/2006/relationships/customXml" Target="../ink/ink22831.xml"/><Relationship Id="rId345" Type="http://schemas.openxmlformats.org/officeDocument/2006/relationships/image" Target="../media/image22620.png"/><Relationship Id="rId387" Type="http://schemas.openxmlformats.org/officeDocument/2006/relationships/image" Target="../media/image22641.png"/><Relationship Id="rId510" Type="http://schemas.openxmlformats.org/officeDocument/2006/relationships/customXml" Target="../ink/ink23017.xml"/><Relationship Id="rId552" Type="http://schemas.openxmlformats.org/officeDocument/2006/relationships/customXml" Target="../ink/ink23038.xml"/><Relationship Id="rId191" Type="http://schemas.openxmlformats.org/officeDocument/2006/relationships/image" Target="../media/image22543.png"/><Relationship Id="rId205" Type="http://schemas.openxmlformats.org/officeDocument/2006/relationships/image" Target="../media/image22550.png"/><Relationship Id="rId247" Type="http://schemas.openxmlformats.org/officeDocument/2006/relationships/image" Target="../media/image22571.png"/><Relationship Id="rId412" Type="http://schemas.openxmlformats.org/officeDocument/2006/relationships/customXml" Target="../ink/ink22968.xml"/><Relationship Id="rId107" Type="http://schemas.openxmlformats.org/officeDocument/2006/relationships/image" Target="../media/image22501.png"/><Relationship Id="rId289" Type="http://schemas.openxmlformats.org/officeDocument/2006/relationships/image" Target="../media/image22592.png"/><Relationship Id="rId454" Type="http://schemas.openxmlformats.org/officeDocument/2006/relationships/customXml" Target="../ink/ink22989.xml"/><Relationship Id="rId496" Type="http://schemas.openxmlformats.org/officeDocument/2006/relationships/customXml" Target="../ink/ink23010.xml"/><Relationship Id="rId11" Type="http://schemas.openxmlformats.org/officeDocument/2006/relationships/image" Target="../media/image22453.png"/><Relationship Id="rId53" Type="http://schemas.openxmlformats.org/officeDocument/2006/relationships/image" Target="../media/image22474.png"/><Relationship Id="rId149" Type="http://schemas.openxmlformats.org/officeDocument/2006/relationships/image" Target="../media/image22522.png"/><Relationship Id="rId314" Type="http://schemas.openxmlformats.org/officeDocument/2006/relationships/customXml" Target="../ink/ink22919.xml"/><Relationship Id="rId356" Type="http://schemas.openxmlformats.org/officeDocument/2006/relationships/customXml" Target="../ink/ink22940.xml"/><Relationship Id="rId398" Type="http://schemas.openxmlformats.org/officeDocument/2006/relationships/customXml" Target="../ink/ink22961.xml"/><Relationship Id="rId521" Type="http://schemas.openxmlformats.org/officeDocument/2006/relationships/image" Target="../media/image22707.png"/><Relationship Id="rId95" Type="http://schemas.openxmlformats.org/officeDocument/2006/relationships/image" Target="../media/image22495.png"/><Relationship Id="rId160" Type="http://schemas.openxmlformats.org/officeDocument/2006/relationships/customXml" Target="../ink/ink22842.xml"/><Relationship Id="rId216" Type="http://schemas.openxmlformats.org/officeDocument/2006/relationships/customXml" Target="../ink/ink22870.xml"/><Relationship Id="rId423" Type="http://schemas.openxmlformats.org/officeDocument/2006/relationships/image" Target="../media/image22659.png"/><Relationship Id="rId258" Type="http://schemas.openxmlformats.org/officeDocument/2006/relationships/customXml" Target="../ink/ink22891.xml"/><Relationship Id="rId465" Type="http://schemas.openxmlformats.org/officeDocument/2006/relationships/image" Target="../media/image22680.png"/><Relationship Id="rId22" Type="http://schemas.openxmlformats.org/officeDocument/2006/relationships/customXml" Target="../ink/ink22773.xml"/><Relationship Id="rId64" Type="http://schemas.openxmlformats.org/officeDocument/2006/relationships/customXml" Target="../ink/ink22794.xml"/><Relationship Id="rId118" Type="http://schemas.openxmlformats.org/officeDocument/2006/relationships/customXml" Target="../ink/ink22821.xml"/><Relationship Id="rId325" Type="http://schemas.openxmlformats.org/officeDocument/2006/relationships/image" Target="../media/image22610.png"/><Relationship Id="rId367" Type="http://schemas.openxmlformats.org/officeDocument/2006/relationships/image" Target="../media/image22631.png"/><Relationship Id="rId532" Type="http://schemas.openxmlformats.org/officeDocument/2006/relationships/customXml" Target="../ink/ink23028.xml"/><Relationship Id="rId171" Type="http://schemas.openxmlformats.org/officeDocument/2006/relationships/image" Target="../media/image22533.png"/><Relationship Id="rId227" Type="http://schemas.openxmlformats.org/officeDocument/2006/relationships/image" Target="../media/image22561.png"/><Relationship Id="rId269" Type="http://schemas.openxmlformats.org/officeDocument/2006/relationships/image" Target="../media/image22582.png"/><Relationship Id="rId434" Type="http://schemas.openxmlformats.org/officeDocument/2006/relationships/customXml" Target="../ink/ink22979.xml"/><Relationship Id="rId476" Type="http://schemas.openxmlformats.org/officeDocument/2006/relationships/customXml" Target="../ink/ink23000.xml"/><Relationship Id="rId33" Type="http://schemas.openxmlformats.org/officeDocument/2006/relationships/image" Target="../media/image22464.png"/><Relationship Id="rId129" Type="http://schemas.openxmlformats.org/officeDocument/2006/relationships/image" Target="../media/image22512.png"/><Relationship Id="rId280" Type="http://schemas.openxmlformats.org/officeDocument/2006/relationships/customXml" Target="../ink/ink22902.xml"/><Relationship Id="rId336" Type="http://schemas.openxmlformats.org/officeDocument/2006/relationships/customXml" Target="../ink/ink22930.xml"/><Relationship Id="rId501" Type="http://schemas.openxmlformats.org/officeDocument/2006/relationships/image" Target="../media/image22698.png"/><Relationship Id="rId543" Type="http://schemas.openxmlformats.org/officeDocument/2006/relationships/image" Target="../media/image22718.png"/><Relationship Id="rId75" Type="http://schemas.openxmlformats.org/officeDocument/2006/relationships/image" Target="../media/image22485.png"/><Relationship Id="rId140" Type="http://schemas.openxmlformats.org/officeDocument/2006/relationships/customXml" Target="../ink/ink22832.xml"/><Relationship Id="rId182" Type="http://schemas.openxmlformats.org/officeDocument/2006/relationships/customXml" Target="../ink/ink22853.xml"/><Relationship Id="rId378" Type="http://schemas.openxmlformats.org/officeDocument/2006/relationships/customXml" Target="../ink/ink22951.xml"/><Relationship Id="rId403" Type="http://schemas.openxmlformats.org/officeDocument/2006/relationships/image" Target="../media/image22649.png"/><Relationship Id="rId6" Type="http://schemas.openxmlformats.org/officeDocument/2006/relationships/customXml" Target="../ink/ink22765.xml"/><Relationship Id="rId238" Type="http://schemas.openxmlformats.org/officeDocument/2006/relationships/customXml" Target="../ink/ink22881.xml"/><Relationship Id="rId445" Type="http://schemas.openxmlformats.org/officeDocument/2006/relationships/image" Target="../media/image22670.png"/><Relationship Id="rId487" Type="http://schemas.openxmlformats.org/officeDocument/2006/relationships/image" Target="../media/image22691.png"/><Relationship Id="rId291" Type="http://schemas.openxmlformats.org/officeDocument/2006/relationships/image" Target="../media/image22593.png"/><Relationship Id="rId305" Type="http://schemas.openxmlformats.org/officeDocument/2006/relationships/image" Target="../media/image22600.png"/><Relationship Id="rId347" Type="http://schemas.openxmlformats.org/officeDocument/2006/relationships/image" Target="../media/image22621.png"/><Relationship Id="rId512" Type="http://schemas.openxmlformats.org/officeDocument/2006/relationships/customXml" Target="../ink/ink23018.xml"/><Relationship Id="rId44" Type="http://schemas.openxmlformats.org/officeDocument/2006/relationships/customXml" Target="../ink/ink22784.xml"/><Relationship Id="rId86" Type="http://schemas.openxmlformats.org/officeDocument/2006/relationships/customXml" Target="../ink/ink22805.xml"/><Relationship Id="rId151" Type="http://schemas.openxmlformats.org/officeDocument/2006/relationships/image" Target="../media/image22523.png"/><Relationship Id="rId389" Type="http://schemas.openxmlformats.org/officeDocument/2006/relationships/image" Target="../media/image22642.png"/><Relationship Id="rId554" Type="http://schemas.openxmlformats.org/officeDocument/2006/relationships/customXml" Target="../ink/ink23039.xml"/><Relationship Id="rId193" Type="http://schemas.openxmlformats.org/officeDocument/2006/relationships/image" Target="../media/image22544.png"/><Relationship Id="rId207" Type="http://schemas.openxmlformats.org/officeDocument/2006/relationships/image" Target="../media/image22551.png"/><Relationship Id="rId249" Type="http://schemas.openxmlformats.org/officeDocument/2006/relationships/image" Target="../media/image22572.png"/><Relationship Id="rId414" Type="http://schemas.openxmlformats.org/officeDocument/2006/relationships/customXml" Target="../ink/ink22969.xml"/><Relationship Id="rId456" Type="http://schemas.openxmlformats.org/officeDocument/2006/relationships/customXml" Target="../ink/ink22990.xml"/><Relationship Id="rId498" Type="http://schemas.openxmlformats.org/officeDocument/2006/relationships/customXml" Target="../ink/ink23011.xml"/><Relationship Id="rId13" Type="http://schemas.openxmlformats.org/officeDocument/2006/relationships/image" Target="../media/image22454.png"/><Relationship Id="rId109" Type="http://schemas.openxmlformats.org/officeDocument/2006/relationships/image" Target="../media/image22502.png"/><Relationship Id="rId260" Type="http://schemas.openxmlformats.org/officeDocument/2006/relationships/customXml" Target="../ink/ink22892.xml"/><Relationship Id="rId316" Type="http://schemas.openxmlformats.org/officeDocument/2006/relationships/customXml" Target="../ink/ink22920.xml"/><Relationship Id="rId523" Type="http://schemas.openxmlformats.org/officeDocument/2006/relationships/image" Target="../media/image22708.png"/><Relationship Id="rId55" Type="http://schemas.openxmlformats.org/officeDocument/2006/relationships/image" Target="../media/image22475.png"/><Relationship Id="rId97" Type="http://schemas.openxmlformats.org/officeDocument/2006/relationships/image" Target="../media/image22496.png"/><Relationship Id="rId120" Type="http://schemas.openxmlformats.org/officeDocument/2006/relationships/customXml" Target="../ink/ink22822.xml"/><Relationship Id="rId358" Type="http://schemas.openxmlformats.org/officeDocument/2006/relationships/customXml" Target="../ink/ink22941.xml"/><Relationship Id="rId162" Type="http://schemas.openxmlformats.org/officeDocument/2006/relationships/customXml" Target="../ink/ink22843.xml"/><Relationship Id="rId218" Type="http://schemas.openxmlformats.org/officeDocument/2006/relationships/customXml" Target="../ink/ink22871.xml"/><Relationship Id="rId425" Type="http://schemas.openxmlformats.org/officeDocument/2006/relationships/image" Target="../media/image22660.png"/><Relationship Id="rId467" Type="http://schemas.openxmlformats.org/officeDocument/2006/relationships/image" Target="../media/image22681.png"/><Relationship Id="rId271" Type="http://schemas.openxmlformats.org/officeDocument/2006/relationships/image" Target="../media/image22583.png"/><Relationship Id="rId24" Type="http://schemas.openxmlformats.org/officeDocument/2006/relationships/customXml" Target="../ink/ink22774.xml"/><Relationship Id="rId66" Type="http://schemas.openxmlformats.org/officeDocument/2006/relationships/customXml" Target="../ink/ink22795.xml"/><Relationship Id="rId131" Type="http://schemas.openxmlformats.org/officeDocument/2006/relationships/image" Target="../media/image22513.png"/><Relationship Id="rId327" Type="http://schemas.openxmlformats.org/officeDocument/2006/relationships/image" Target="../media/image22611.png"/><Relationship Id="rId369" Type="http://schemas.openxmlformats.org/officeDocument/2006/relationships/image" Target="../media/image22632.png"/><Relationship Id="rId534" Type="http://schemas.openxmlformats.org/officeDocument/2006/relationships/customXml" Target="../ink/ink23029.xml"/><Relationship Id="rId173" Type="http://schemas.openxmlformats.org/officeDocument/2006/relationships/image" Target="../media/image22534.png"/><Relationship Id="rId229" Type="http://schemas.openxmlformats.org/officeDocument/2006/relationships/image" Target="../media/image22562.png"/><Relationship Id="rId380" Type="http://schemas.openxmlformats.org/officeDocument/2006/relationships/customXml" Target="../ink/ink22952.xml"/><Relationship Id="rId436" Type="http://schemas.openxmlformats.org/officeDocument/2006/relationships/customXml" Target="../ink/ink22980.xml"/><Relationship Id="rId240" Type="http://schemas.openxmlformats.org/officeDocument/2006/relationships/customXml" Target="../ink/ink22882.xml"/><Relationship Id="rId478" Type="http://schemas.openxmlformats.org/officeDocument/2006/relationships/customXml" Target="../ink/ink23001.xml"/><Relationship Id="rId35" Type="http://schemas.openxmlformats.org/officeDocument/2006/relationships/image" Target="../media/image22465.png"/><Relationship Id="rId77" Type="http://schemas.openxmlformats.org/officeDocument/2006/relationships/image" Target="../media/image22486.png"/><Relationship Id="rId100" Type="http://schemas.openxmlformats.org/officeDocument/2006/relationships/customXml" Target="../ink/ink22812.xml"/><Relationship Id="rId282" Type="http://schemas.openxmlformats.org/officeDocument/2006/relationships/customXml" Target="../ink/ink22903.xml"/><Relationship Id="rId338" Type="http://schemas.openxmlformats.org/officeDocument/2006/relationships/customXml" Target="../ink/ink22931.xml"/><Relationship Id="rId503" Type="http://schemas.openxmlformats.org/officeDocument/2006/relationships/image" Target="../media/image22699.png"/><Relationship Id="rId545" Type="http://schemas.openxmlformats.org/officeDocument/2006/relationships/image" Target="../media/image22719.png"/><Relationship Id="rId8" Type="http://schemas.openxmlformats.org/officeDocument/2006/relationships/customXml" Target="../ink/ink22766.xml"/><Relationship Id="rId142" Type="http://schemas.openxmlformats.org/officeDocument/2006/relationships/customXml" Target="../ink/ink22833.xml"/><Relationship Id="rId184" Type="http://schemas.openxmlformats.org/officeDocument/2006/relationships/customXml" Target="../ink/ink22854.xml"/><Relationship Id="rId391" Type="http://schemas.openxmlformats.org/officeDocument/2006/relationships/image" Target="../media/image22643.png"/><Relationship Id="rId405" Type="http://schemas.openxmlformats.org/officeDocument/2006/relationships/image" Target="../media/image22650.png"/><Relationship Id="rId447" Type="http://schemas.openxmlformats.org/officeDocument/2006/relationships/image" Target="../media/image22671.png"/><Relationship Id="rId251" Type="http://schemas.openxmlformats.org/officeDocument/2006/relationships/image" Target="../media/image22573.png"/><Relationship Id="rId489" Type="http://schemas.openxmlformats.org/officeDocument/2006/relationships/image" Target="../media/image22692.png"/><Relationship Id="rId46" Type="http://schemas.openxmlformats.org/officeDocument/2006/relationships/customXml" Target="../ink/ink22785.xml"/><Relationship Id="rId293" Type="http://schemas.openxmlformats.org/officeDocument/2006/relationships/image" Target="../media/image22594.png"/><Relationship Id="rId307" Type="http://schemas.openxmlformats.org/officeDocument/2006/relationships/image" Target="../media/image22601.png"/><Relationship Id="rId349" Type="http://schemas.openxmlformats.org/officeDocument/2006/relationships/image" Target="../media/image22622.png"/><Relationship Id="rId514" Type="http://schemas.openxmlformats.org/officeDocument/2006/relationships/customXml" Target="../ink/ink23019.xml"/><Relationship Id="rId556" Type="http://schemas.openxmlformats.org/officeDocument/2006/relationships/customXml" Target="../ink/ink23040.xml"/><Relationship Id="rId88" Type="http://schemas.openxmlformats.org/officeDocument/2006/relationships/customXml" Target="../ink/ink22806.xml"/><Relationship Id="rId111" Type="http://schemas.openxmlformats.org/officeDocument/2006/relationships/image" Target="../media/image22503.png"/><Relationship Id="rId153" Type="http://schemas.openxmlformats.org/officeDocument/2006/relationships/image" Target="../media/image22524.png"/><Relationship Id="rId195" Type="http://schemas.openxmlformats.org/officeDocument/2006/relationships/image" Target="../media/image22545.png"/><Relationship Id="rId209" Type="http://schemas.openxmlformats.org/officeDocument/2006/relationships/image" Target="../media/image22552.png"/><Relationship Id="rId360" Type="http://schemas.openxmlformats.org/officeDocument/2006/relationships/customXml" Target="../ink/ink22942.xml"/><Relationship Id="rId416" Type="http://schemas.openxmlformats.org/officeDocument/2006/relationships/customXml" Target="../ink/ink22970.xml"/><Relationship Id="rId220" Type="http://schemas.openxmlformats.org/officeDocument/2006/relationships/customXml" Target="../ink/ink22872.xml"/><Relationship Id="rId458" Type="http://schemas.openxmlformats.org/officeDocument/2006/relationships/customXml" Target="../ink/ink22991.xml"/><Relationship Id="rId15" Type="http://schemas.openxmlformats.org/officeDocument/2006/relationships/image" Target="../media/image22455.png"/><Relationship Id="rId57" Type="http://schemas.openxmlformats.org/officeDocument/2006/relationships/image" Target="../media/image22476.png"/><Relationship Id="rId262" Type="http://schemas.openxmlformats.org/officeDocument/2006/relationships/customXml" Target="../ink/ink22893.xml"/><Relationship Id="rId318" Type="http://schemas.openxmlformats.org/officeDocument/2006/relationships/customXml" Target="../ink/ink22921.xml"/><Relationship Id="rId525" Type="http://schemas.openxmlformats.org/officeDocument/2006/relationships/image" Target="../media/image22709.png"/></Relationships>
</file>

<file path=ppt/slides/_rels/slide10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2785.png"/><Relationship Id="rId299" Type="http://schemas.openxmlformats.org/officeDocument/2006/relationships/image" Target="../media/image22876.png"/><Relationship Id="rId303" Type="http://schemas.openxmlformats.org/officeDocument/2006/relationships/image" Target="../media/image22878.png"/><Relationship Id="rId21" Type="http://schemas.openxmlformats.org/officeDocument/2006/relationships/image" Target="../media/image22737.png"/><Relationship Id="rId42" Type="http://schemas.openxmlformats.org/officeDocument/2006/relationships/customXml" Target="../ink/ink23063.xml"/><Relationship Id="rId63" Type="http://schemas.openxmlformats.org/officeDocument/2006/relationships/image" Target="../media/image22758.png"/><Relationship Id="rId84" Type="http://schemas.openxmlformats.org/officeDocument/2006/relationships/customXml" Target="../ink/ink23084.xml"/><Relationship Id="rId138" Type="http://schemas.openxmlformats.org/officeDocument/2006/relationships/customXml" Target="../ink/ink23111.xml"/><Relationship Id="rId159" Type="http://schemas.openxmlformats.org/officeDocument/2006/relationships/image" Target="../media/image22806.png"/><Relationship Id="rId324" Type="http://schemas.openxmlformats.org/officeDocument/2006/relationships/customXml" Target="../ink/ink23204.xml"/><Relationship Id="rId345" Type="http://schemas.openxmlformats.org/officeDocument/2006/relationships/image" Target="../media/image22899.png"/><Relationship Id="rId170" Type="http://schemas.openxmlformats.org/officeDocument/2006/relationships/customXml" Target="../ink/ink23127.xml"/><Relationship Id="rId191" Type="http://schemas.openxmlformats.org/officeDocument/2006/relationships/image" Target="../media/image22822.png"/><Relationship Id="rId205" Type="http://schemas.openxmlformats.org/officeDocument/2006/relationships/image" Target="../media/image22829.png"/><Relationship Id="rId226" Type="http://schemas.openxmlformats.org/officeDocument/2006/relationships/customXml" Target="../ink/ink23155.xml"/><Relationship Id="rId247" Type="http://schemas.openxmlformats.org/officeDocument/2006/relationships/image" Target="../media/image22850.png"/><Relationship Id="rId107" Type="http://schemas.openxmlformats.org/officeDocument/2006/relationships/image" Target="../media/image22780.png"/><Relationship Id="rId268" Type="http://schemas.openxmlformats.org/officeDocument/2006/relationships/customXml" Target="../ink/ink23176.xml"/><Relationship Id="rId289" Type="http://schemas.openxmlformats.org/officeDocument/2006/relationships/image" Target="../media/image22871.png"/><Relationship Id="rId11" Type="http://schemas.openxmlformats.org/officeDocument/2006/relationships/image" Target="../media/image22732.png"/><Relationship Id="rId32" Type="http://schemas.openxmlformats.org/officeDocument/2006/relationships/customXml" Target="../ink/ink23058.xml"/><Relationship Id="rId53" Type="http://schemas.openxmlformats.org/officeDocument/2006/relationships/image" Target="../media/image22753.png"/><Relationship Id="rId74" Type="http://schemas.openxmlformats.org/officeDocument/2006/relationships/customXml" Target="../ink/ink23079.xml"/><Relationship Id="rId128" Type="http://schemas.openxmlformats.org/officeDocument/2006/relationships/customXml" Target="../ink/ink23106.xml"/><Relationship Id="rId149" Type="http://schemas.openxmlformats.org/officeDocument/2006/relationships/image" Target="../media/image22801.png"/><Relationship Id="rId314" Type="http://schemas.openxmlformats.org/officeDocument/2006/relationships/customXml" Target="../ink/ink23199.xml"/><Relationship Id="rId335" Type="http://schemas.openxmlformats.org/officeDocument/2006/relationships/image" Target="../media/image22894.png"/><Relationship Id="rId356" Type="http://schemas.openxmlformats.org/officeDocument/2006/relationships/customXml" Target="../ink/ink23220.xml"/><Relationship Id="rId5" Type="http://schemas.openxmlformats.org/officeDocument/2006/relationships/image" Target="../media/image22729.png"/><Relationship Id="rId95" Type="http://schemas.openxmlformats.org/officeDocument/2006/relationships/image" Target="../media/image22774.png"/><Relationship Id="rId160" Type="http://schemas.openxmlformats.org/officeDocument/2006/relationships/customXml" Target="../ink/ink23122.xml"/><Relationship Id="rId181" Type="http://schemas.openxmlformats.org/officeDocument/2006/relationships/image" Target="../media/image22817.png"/><Relationship Id="rId216" Type="http://schemas.openxmlformats.org/officeDocument/2006/relationships/customXml" Target="../ink/ink23150.xml"/><Relationship Id="rId237" Type="http://schemas.openxmlformats.org/officeDocument/2006/relationships/image" Target="../media/image22845.png"/><Relationship Id="rId258" Type="http://schemas.openxmlformats.org/officeDocument/2006/relationships/customXml" Target="../ink/ink23171.xml"/><Relationship Id="rId279" Type="http://schemas.openxmlformats.org/officeDocument/2006/relationships/image" Target="../media/image22866.png"/><Relationship Id="rId22" Type="http://schemas.openxmlformats.org/officeDocument/2006/relationships/customXml" Target="../ink/ink23053.xml"/><Relationship Id="rId43" Type="http://schemas.openxmlformats.org/officeDocument/2006/relationships/image" Target="../media/image22748.png"/><Relationship Id="rId64" Type="http://schemas.openxmlformats.org/officeDocument/2006/relationships/customXml" Target="../ink/ink23074.xml"/><Relationship Id="rId118" Type="http://schemas.openxmlformats.org/officeDocument/2006/relationships/customXml" Target="../ink/ink23101.xml"/><Relationship Id="rId139" Type="http://schemas.openxmlformats.org/officeDocument/2006/relationships/image" Target="../media/image22796.png"/><Relationship Id="rId290" Type="http://schemas.openxmlformats.org/officeDocument/2006/relationships/customXml" Target="../ink/ink23187.xml"/><Relationship Id="rId304" Type="http://schemas.openxmlformats.org/officeDocument/2006/relationships/customXml" Target="../ink/ink23194.xml"/><Relationship Id="rId325" Type="http://schemas.openxmlformats.org/officeDocument/2006/relationships/image" Target="../media/image22889.png"/><Relationship Id="rId346" Type="http://schemas.openxmlformats.org/officeDocument/2006/relationships/customXml" Target="../ink/ink23215.xml"/><Relationship Id="rId85" Type="http://schemas.openxmlformats.org/officeDocument/2006/relationships/image" Target="../media/image22769.png"/><Relationship Id="rId150" Type="http://schemas.openxmlformats.org/officeDocument/2006/relationships/customXml" Target="../ink/ink23117.xml"/><Relationship Id="rId171" Type="http://schemas.openxmlformats.org/officeDocument/2006/relationships/image" Target="../media/image22812.png"/><Relationship Id="rId192" Type="http://schemas.openxmlformats.org/officeDocument/2006/relationships/customXml" Target="../ink/ink23138.xml"/><Relationship Id="rId206" Type="http://schemas.openxmlformats.org/officeDocument/2006/relationships/customXml" Target="../ink/ink23145.xml"/><Relationship Id="rId227" Type="http://schemas.openxmlformats.org/officeDocument/2006/relationships/image" Target="../media/image22840.png"/><Relationship Id="rId248" Type="http://schemas.openxmlformats.org/officeDocument/2006/relationships/customXml" Target="../ink/ink23166.xml"/><Relationship Id="rId269" Type="http://schemas.openxmlformats.org/officeDocument/2006/relationships/image" Target="../media/image22861.png"/><Relationship Id="rId12" Type="http://schemas.openxmlformats.org/officeDocument/2006/relationships/customXml" Target="../ink/ink23048.xml"/><Relationship Id="rId33" Type="http://schemas.openxmlformats.org/officeDocument/2006/relationships/image" Target="../media/image22743.png"/><Relationship Id="rId108" Type="http://schemas.openxmlformats.org/officeDocument/2006/relationships/customXml" Target="../ink/ink23096.xml"/><Relationship Id="rId129" Type="http://schemas.openxmlformats.org/officeDocument/2006/relationships/image" Target="../media/image22791.png"/><Relationship Id="rId280" Type="http://schemas.openxmlformats.org/officeDocument/2006/relationships/customXml" Target="../ink/ink23182.xml"/><Relationship Id="rId315" Type="http://schemas.openxmlformats.org/officeDocument/2006/relationships/image" Target="../media/image22884.png"/><Relationship Id="rId336" Type="http://schemas.openxmlformats.org/officeDocument/2006/relationships/customXml" Target="../ink/ink23210.xml"/><Relationship Id="rId357" Type="http://schemas.openxmlformats.org/officeDocument/2006/relationships/image" Target="../media/image22905.png"/><Relationship Id="rId54" Type="http://schemas.openxmlformats.org/officeDocument/2006/relationships/customXml" Target="../ink/ink23069.xml"/><Relationship Id="rId75" Type="http://schemas.openxmlformats.org/officeDocument/2006/relationships/image" Target="../media/image22764.png"/><Relationship Id="rId96" Type="http://schemas.openxmlformats.org/officeDocument/2006/relationships/customXml" Target="../ink/ink23090.xml"/><Relationship Id="rId140" Type="http://schemas.openxmlformats.org/officeDocument/2006/relationships/customXml" Target="../ink/ink23112.xml"/><Relationship Id="rId161" Type="http://schemas.openxmlformats.org/officeDocument/2006/relationships/image" Target="../media/image22807.png"/><Relationship Id="rId182" Type="http://schemas.openxmlformats.org/officeDocument/2006/relationships/customXml" Target="../ink/ink23133.xml"/><Relationship Id="rId217" Type="http://schemas.openxmlformats.org/officeDocument/2006/relationships/image" Target="../media/image22835.png"/><Relationship Id="rId6" Type="http://schemas.openxmlformats.org/officeDocument/2006/relationships/customXml" Target="../ink/ink23045.xml"/><Relationship Id="rId238" Type="http://schemas.openxmlformats.org/officeDocument/2006/relationships/customXml" Target="../ink/ink23161.xml"/><Relationship Id="rId259" Type="http://schemas.openxmlformats.org/officeDocument/2006/relationships/image" Target="../media/image22856.png"/><Relationship Id="rId23" Type="http://schemas.openxmlformats.org/officeDocument/2006/relationships/image" Target="../media/image22738.png"/><Relationship Id="rId119" Type="http://schemas.openxmlformats.org/officeDocument/2006/relationships/image" Target="../media/image22786.png"/><Relationship Id="rId270" Type="http://schemas.openxmlformats.org/officeDocument/2006/relationships/customXml" Target="../ink/ink23177.xml"/><Relationship Id="rId291" Type="http://schemas.openxmlformats.org/officeDocument/2006/relationships/image" Target="../media/image22872.png"/><Relationship Id="rId305" Type="http://schemas.openxmlformats.org/officeDocument/2006/relationships/image" Target="../media/image22879.png"/><Relationship Id="rId326" Type="http://schemas.openxmlformats.org/officeDocument/2006/relationships/customXml" Target="../ink/ink23205.xml"/><Relationship Id="rId347" Type="http://schemas.openxmlformats.org/officeDocument/2006/relationships/image" Target="../media/image22900.png"/><Relationship Id="rId44" Type="http://schemas.openxmlformats.org/officeDocument/2006/relationships/customXml" Target="../ink/ink23064.xml"/><Relationship Id="rId65" Type="http://schemas.openxmlformats.org/officeDocument/2006/relationships/image" Target="../media/image22759.png"/><Relationship Id="rId86" Type="http://schemas.openxmlformats.org/officeDocument/2006/relationships/customXml" Target="../ink/ink23085.xml"/><Relationship Id="rId130" Type="http://schemas.openxmlformats.org/officeDocument/2006/relationships/customXml" Target="../ink/ink23107.xml"/><Relationship Id="rId151" Type="http://schemas.openxmlformats.org/officeDocument/2006/relationships/image" Target="../media/image22802.png"/><Relationship Id="rId172" Type="http://schemas.openxmlformats.org/officeDocument/2006/relationships/customXml" Target="../ink/ink23128.xml"/><Relationship Id="rId193" Type="http://schemas.openxmlformats.org/officeDocument/2006/relationships/image" Target="../media/image22823.png"/><Relationship Id="rId207" Type="http://schemas.openxmlformats.org/officeDocument/2006/relationships/image" Target="../media/image22830.png"/><Relationship Id="rId228" Type="http://schemas.openxmlformats.org/officeDocument/2006/relationships/customXml" Target="../ink/ink23156.xml"/><Relationship Id="rId249" Type="http://schemas.openxmlformats.org/officeDocument/2006/relationships/image" Target="../media/image22851.png"/><Relationship Id="rId13" Type="http://schemas.openxmlformats.org/officeDocument/2006/relationships/image" Target="../media/image22733.png"/><Relationship Id="rId109" Type="http://schemas.openxmlformats.org/officeDocument/2006/relationships/image" Target="../media/image22781.png"/><Relationship Id="rId260" Type="http://schemas.openxmlformats.org/officeDocument/2006/relationships/customXml" Target="../ink/ink23172.xml"/><Relationship Id="rId281" Type="http://schemas.openxmlformats.org/officeDocument/2006/relationships/image" Target="../media/image22867.png"/><Relationship Id="rId316" Type="http://schemas.openxmlformats.org/officeDocument/2006/relationships/customXml" Target="../ink/ink23200.xml"/><Relationship Id="rId337" Type="http://schemas.openxmlformats.org/officeDocument/2006/relationships/image" Target="../media/image22895.png"/><Relationship Id="rId34" Type="http://schemas.openxmlformats.org/officeDocument/2006/relationships/customXml" Target="../ink/ink23059.xml"/><Relationship Id="rId55" Type="http://schemas.openxmlformats.org/officeDocument/2006/relationships/image" Target="../media/image22754.png"/><Relationship Id="rId76" Type="http://schemas.openxmlformats.org/officeDocument/2006/relationships/customXml" Target="../ink/ink23080.xml"/><Relationship Id="rId97" Type="http://schemas.openxmlformats.org/officeDocument/2006/relationships/image" Target="../media/image22775.png"/><Relationship Id="rId120" Type="http://schemas.openxmlformats.org/officeDocument/2006/relationships/customXml" Target="../ink/ink23102.xml"/><Relationship Id="rId141" Type="http://schemas.openxmlformats.org/officeDocument/2006/relationships/image" Target="../media/image22797.png"/><Relationship Id="rId7" Type="http://schemas.openxmlformats.org/officeDocument/2006/relationships/image" Target="../media/image22730.png"/><Relationship Id="rId162" Type="http://schemas.openxmlformats.org/officeDocument/2006/relationships/customXml" Target="../ink/ink23123.xml"/><Relationship Id="rId183" Type="http://schemas.openxmlformats.org/officeDocument/2006/relationships/image" Target="../media/image22818.png"/><Relationship Id="rId218" Type="http://schemas.openxmlformats.org/officeDocument/2006/relationships/customXml" Target="../ink/ink23151.xml"/><Relationship Id="rId239" Type="http://schemas.openxmlformats.org/officeDocument/2006/relationships/image" Target="../media/image22846.png"/><Relationship Id="rId250" Type="http://schemas.openxmlformats.org/officeDocument/2006/relationships/customXml" Target="../ink/ink23167.xml"/><Relationship Id="rId271" Type="http://schemas.openxmlformats.org/officeDocument/2006/relationships/image" Target="../media/image22862.png"/><Relationship Id="rId292" Type="http://schemas.openxmlformats.org/officeDocument/2006/relationships/customXml" Target="../ink/ink23188.xml"/><Relationship Id="rId306" Type="http://schemas.openxmlformats.org/officeDocument/2006/relationships/customXml" Target="../ink/ink23195.xml"/><Relationship Id="rId24" Type="http://schemas.openxmlformats.org/officeDocument/2006/relationships/customXml" Target="../ink/ink23054.xml"/><Relationship Id="rId45" Type="http://schemas.openxmlformats.org/officeDocument/2006/relationships/image" Target="../media/image22749.png"/><Relationship Id="rId66" Type="http://schemas.openxmlformats.org/officeDocument/2006/relationships/customXml" Target="../ink/ink23075.xml"/><Relationship Id="rId87" Type="http://schemas.openxmlformats.org/officeDocument/2006/relationships/image" Target="../media/image22770.png"/><Relationship Id="rId110" Type="http://schemas.openxmlformats.org/officeDocument/2006/relationships/customXml" Target="../ink/ink23097.xml"/><Relationship Id="rId131" Type="http://schemas.openxmlformats.org/officeDocument/2006/relationships/image" Target="../media/image22792.png"/><Relationship Id="rId327" Type="http://schemas.openxmlformats.org/officeDocument/2006/relationships/image" Target="../media/image22890.png"/><Relationship Id="rId348" Type="http://schemas.openxmlformats.org/officeDocument/2006/relationships/customXml" Target="../ink/ink23216.xml"/><Relationship Id="rId152" Type="http://schemas.openxmlformats.org/officeDocument/2006/relationships/customXml" Target="../ink/ink23118.xml"/><Relationship Id="rId173" Type="http://schemas.openxmlformats.org/officeDocument/2006/relationships/image" Target="../media/image22813.png"/><Relationship Id="rId194" Type="http://schemas.openxmlformats.org/officeDocument/2006/relationships/customXml" Target="../ink/ink23139.xml"/><Relationship Id="rId208" Type="http://schemas.openxmlformats.org/officeDocument/2006/relationships/customXml" Target="../ink/ink23146.xml"/><Relationship Id="rId229" Type="http://schemas.openxmlformats.org/officeDocument/2006/relationships/image" Target="../media/image22841.png"/><Relationship Id="rId240" Type="http://schemas.openxmlformats.org/officeDocument/2006/relationships/customXml" Target="../ink/ink23162.xml"/><Relationship Id="rId261" Type="http://schemas.openxmlformats.org/officeDocument/2006/relationships/image" Target="../media/image22857.png"/><Relationship Id="rId14" Type="http://schemas.openxmlformats.org/officeDocument/2006/relationships/customXml" Target="../ink/ink23049.xml"/><Relationship Id="rId35" Type="http://schemas.openxmlformats.org/officeDocument/2006/relationships/image" Target="../media/image22744.png"/><Relationship Id="rId56" Type="http://schemas.openxmlformats.org/officeDocument/2006/relationships/customXml" Target="../ink/ink23070.xml"/><Relationship Id="rId77" Type="http://schemas.openxmlformats.org/officeDocument/2006/relationships/image" Target="../media/image22765.png"/><Relationship Id="rId100" Type="http://schemas.openxmlformats.org/officeDocument/2006/relationships/customXml" Target="../ink/ink23092.xml"/><Relationship Id="rId282" Type="http://schemas.openxmlformats.org/officeDocument/2006/relationships/customXml" Target="../ink/ink23183.xml"/><Relationship Id="rId317" Type="http://schemas.openxmlformats.org/officeDocument/2006/relationships/image" Target="../media/image22885.png"/><Relationship Id="rId338" Type="http://schemas.openxmlformats.org/officeDocument/2006/relationships/customXml" Target="../ink/ink23211.xml"/><Relationship Id="rId8" Type="http://schemas.openxmlformats.org/officeDocument/2006/relationships/customXml" Target="../ink/ink23046.xml"/><Relationship Id="rId98" Type="http://schemas.openxmlformats.org/officeDocument/2006/relationships/customXml" Target="../ink/ink23091.xml"/><Relationship Id="rId121" Type="http://schemas.openxmlformats.org/officeDocument/2006/relationships/image" Target="../media/image22787.png"/><Relationship Id="rId142" Type="http://schemas.openxmlformats.org/officeDocument/2006/relationships/customXml" Target="../ink/ink23113.xml"/><Relationship Id="rId163" Type="http://schemas.openxmlformats.org/officeDocument/2006/relationships/image" Target="../media/image22808.png"/><Relationship Id="rId184" Type="http://schemas.openxmlformats.org/officeDocument/2006/relationships/customXml" Target="../ink/ink23134.xml"/><Relationship Id="rId219" Type="http://schemas.openxmlformats.org/officeDocument/2006/relationships/image" Target="../media/image22836.png"/><Relationship Id="rId230" Type="http://schemas.openxmlformats.org/officeDocument/2006/relationships/customXml" Target="../ink/ink23157.xml"/><Relationship Id="rId251" Type="http://schemas.openxmlformats.org/officeDocument/2006/relationships/image" Target="../media/image22852.png"/><Relationship Id="rId25" Type="http://schemas.openxmlformats.org/officeDocument/2006/relationships/image" Target="../media/image22739.png"/><Relationship Id="rId46" Type="http://schemas.openxmlformats.org/officeDocument/2006/relationships/customXml" Target="../ink/ink23065.xml"/><Relationship Id="rId67" Type="http://schemas.openxmlformats.org/officeDocument/2006/relationships/image" Target="../media/image22760.png"/><Relationship Id="rId272" Type="http://schemas.openxmlformats.org/officeDocument/2006/relationships/customXml" Target="../ink/ink23178.xml"/><Relationship Id="rId293" Type="http://schemas.openxmlformats.org/officeDocument/2006/relationships/image" Target="../media/image22873.png"/><Relationship Id="rId307" Type="http://schemas.openxmlformats.org/officeDocument/2006/relationships/image" Target="../media/image22880.png"/><Relationship Id="rId328" Type="http://schemas.openxmlformats.org/officeDocument/2006/relationships/customXml" Target="../ink/ink23206.xml"/><Relationship Id="rId349" Type="http://schemas.openxmlformats.org/officeDocument/2006/relationships/image" Target="../media/image22901.png"/><Relationship Id="rId88" Type="http://schemas.openxmlformats.org/officeDocument/2006/relationships/customXml" Target="../ink/ink23086.xml"/><Relationship Id="rId111" Type="http://schemas.openxmlformats.org/officeDocument/2006/relationships/image" Target="../media/image22782.png"/><Relationship Id="rId132" Type="http://schemas.openxmlformats.org/officeDocument/2006/relationships/customXml" Target="../ink/ink23108.xml"/><Relationship Id="rId153" Type="http://schemas.openxmlformats.org/officeDocument/2006/relationships/image" Target="../media/image22803.png"/><Relationship Id="rId174" Type="http://schemas.openxmlformats.org/officeDocument/2006/relationships/customXml" Target="../ink/ink23129.xml"/><Relationship Id="rId195" Type="http://schemas.openxmlformats.org/officeDocument/2006/relationships/image" Target="../media/image22824.png"/><Relationship Id="rId209" Type="http://schemas.openxmlformats.org/officeDocument/2006/relationships/image" Target="../media/image22831.png"/><Relationship Id="rId190" Type="http://schemas.openxmlformats.org/officeDocument/2006/relationships/customXml" Target="../ink/ink23137.xml"/><Relationship Id="rId204" Type="http://schemas.openxmlformats.org/officeDocument/2006/relationships/customXml" Target="../ink/ink23144.xml"/><Relationship Id="rId220" Type="http://schemas.openxmlformats.org/officeDocument/2006/relationships/customXml" Target="../ink/ink23152.xml"/><Relationship Id="rId225" Type="http://schemas.openxmlformats.org/officeDocument/2006/relationships/image" Target="../media/image22839.png"/><Relationship Id="rId241" Type="http://schemas.openxmlformats.org/officeDocument/2006/relationships/image" Target="../media/image22847.png"/><Relationship Id="rId246" Type="http://schemas.openxmlformats.org/officeDocument/2006/relationships/customXml" Target="../ink/ink23165.xml"/><Relationship Id="rId267" Type="http://schemas.openxmlformats.org/officeDocument/2006/relationships/image" Target="../media/image22860.png"/><Relationship Id="rId288" Type="http://schemas.openxmlformats.org/officeDocument/2006/relationships/customXml" Target="../ink/ink23186.xml"/><Relationship Id="rId15" Type="http://schemas.openxmlformats.org/officeDocument/2006/relationships/image" Target="../media/image22734.png"/><Relationship Id="rId36" Type="http://schemas.openxmlformats.org/officeDocument/2006/relationships/customXml" Target="../ink/ink23060.xml"/><Relationship Id="rId57" Type="http://schemas.openxmlformats.org/officeDocument/2006/relationships/image" Target="../media/image22755.png"/><Relationship Id="rId106" Type="http://schemas.openxmlformats.org/officeDocument/2006/relationships/customXml" Target="../ink/ink23095.xml"/><Relationship Id="rId127" Type="http://schemas.openxmlformats.org/officeDocument/2006/relationships/image" Target="../media/image22790.png"/><Relationship Id="rId262" Type="http://schemas.openxmlformats.org/officeDocument/2006/relationships/customXml" Target="../ink/ink23173.xml"/><Relationship Id="rId283" Type="http://schemas.openxmlformats.org/officeDocument/2006/relationships/image" Target="../media/image22868.png"/><Relationship Id="rId313" Type="http://schemas.openxmlformats.org/officeDocument/2006/relationships/image" Target="../media/image22883.png"/><Relationship Id="rId318" Type="http://schemas.openxmlformats.org/officeDocument/2006/relationships/customXml" Target="../ink/ink23201.xml"/><Relationship Id="rId339" Type="http://schemas.openxmlformats.org/officeDocument/2006/relationships/image" Target="../media/image22896.png"/><Relationship Id="rId10" Type="http://schemas.openxmlformats.org/officeDocument/2006/relationships/customXml" Target="../ink/ink23047.xml"/><Relationship Id="rId31" Type="http://schemas.openxmlformats.org/officeDocument/2006/relationships/image" Target="../media/image22742.png"/><Relationship Id="rId52" Type="http://schemas.openxmlformats.org/officeDocument/2006/relationships/customXml" Target="../ink/ink23068.xml"/><Relationship Id="rId73" Type="http://schemas.openxmlformats.org/officeDocument/2006/relationships/image" Target="../media/image22763.png"/><Relationship Id="rId78" Type="http://schemas.openxmlformats.org/officeDocument/2006/relationships/customXml" Target="../ink/ink23081.xml"/><Relationship Id="rId94" Type="http://schemas.openxmlformats.org/officeDocument/2006/relationships/customXml" Target="../ink/ink23089.xml"/><Relationship Id="rId99" Type="http://schemas.openxmlformats.org/officeDocument/2006/relationships/image" Target="../media/image22776.png"/><Relationship Id="rId101" Type="http://schemas.openxmlformats.org/officeDocument/2006/relationships/image" Target="../media/image22777.png"/><Relationship Id="rId122" Type="http://schemas.openxmlformats.org/officeDocument/2006/relationships/customXml" Target="../ink/ink23103.xml"/><Relationship Id="rId143" Type="http://schemas.openxmlformats.org/officeDocument/2006/relationships/image" Target="../media/image22798.png"/><Relationship Id="rId148" Type="http://schemas.openxmlformats.org/officeDocument/2006/relationships/customXml" Target="../ink/ink23116.xml"/><Relationship Id="rId164" Type="http://schemas.openxmlformats.org/officeDocument/2006/relationships/customXml" Target="../ink/ink23124.xml"/><Relationship Id="rId169" Type="http://schemas.openxmlformats.org/officeDocument/2006/relationships/image" Target="../media/image22811.png"/><Relationship Id="rId185" Type="http://schemas.openxmlformats.org/officeDocument/2006/relationships/image" Target="../media/image22819.png"/><Relationship Id="rId334" Type="http://schemas.openxmlformats.org/officeDocument/2006/relationships/customXml" Target="../ink/ink23209.xml"/><Relationship Id="rId350" Type="http://schemas.openxmlformats.org/officeDocument/2006/relationships/customXml" Target="../ink/ink23217.xml"/><Relationship Id="rId355" Type="http://schemas.openxmlformats.org/officeDocument/2006/relationships/image" Target="../media/image22904.png"/><Relationship Id="rId4" Type="http://schemas.openxmlformats.org/officeDocument/2006/relationships/customXml" Target="../ink/ink23044.xml"/><Relationship Id="rId9" Type="http://schemas.openxmlformats.org/officeDocument/2006/relationships/image" Target="../media/image22731.png"/><Relationship Id="rId180" Type="http://schemas.openxmlformats.org/officeDocument/2006/relationships/customXml" Target="../ink/ink23132.xml"/><Relationship Id="rId210" Type="http://schemas.openxmlformats.org/officeDocument/2006/relationships/customXml" Target="../ink/ink23147.xml"/><Relationship Id="rId215" Type="http://schemas.openxmlformats.org/officeDocument/2006/relationships/image" Target="../media/image22834.png"/><Relationship Id="rId236" Type="http://schemas.openxmlformats.org/officeDocument/2006/relationships/customXml" Target="../ink/ink23160.xml"/><Relationship Id="rId257" Type="http://schemas.openxmlformats.org/officeDocument/2006/relationships/image" Target="../media/image22855.png"/><Relationship Id="rId278" Type="http://schemas.openxmlformats.org/officeDocument/2006/relationships/customXml" Target="../ink/ink23181.xml"/><Relationship Id="rId26" Type="http://schemas.openxmlformats.org/officeDocument/2006/relationships/customXml" Target="../ink/ink23055.xml"/><Relationship Id="rId231" Type="http://schemas.openxmlformats.org/officeDocument/2006/relationships/image" Target="../media/image22842.png"/><Relationship Id="rId252" Type="http://schemas.openxmlformats.org/officeDocument/2006/relationships/customXml" Target="../ink/ink23168.xml"/><Relationship Id="rId273" Type="http://schemas.openxmlformats.org/officeDocument/2006/relationships/image" Target="../media/image22863.png"/><Relationship Id="rId294" Type="http://schemas.openxmlformats.org/officeDocument/2006/relationships/customXml" Target="../ink/ink23189.xml"/><Relationship Id="rId308" Type="http://schemas.openxmlformats.org/officeDocument/2006/relationships/customXml" Target="../ink/ink23196.xml"/><Relationship Id="rId329" Type="http://schemas.openxmlformats.org/officeDocument/2006/relationships/image" Target="../media/image22891.png"/><Relationship Id="rId47" Type="http://schemas.openxmlformats.org/officeDocument/2006/relationships/image" Target="../media/image22750.png"/><Relationship Id="rId68" Type="http://schemas.openxmlformats.org/officeDocument/2006/relationships/customXml" Target="../ink/ink23076.xml"/><Relationship Id="rId89" Type="http://schemas.openxmlformats.org/officeDocument/2006/relationships/image" Target="../media/image22771.png"/><Relationship Id="rId112" Type="http://schemas.openxmlformats.org/officeDocument/2006/relationships/customXml" Target="../ink/ink23098.xml"/><Relationship Id="rId133" Type="http://schemas.openxmlformats.org/officeDocument/2006/relationships/image" Target="../media/image22793.png"/><Relationship Id="rId154" Type="http://schemas.openxmlformats.org/officeDocument/2006/relationships/customXml" Target="../ink/ink23119.xml"/><Relationship Id="rId175" Type="http://schemas.openxmlformats.org/officeDocument/2006/relationships/image" Target="../media/image22814.png"/><Relationship Id="rId340" Type="http://schemas.openxmlformats.org/officeDocument/2006/relationships/customXml" Target="../ink/ink23212.xml"/><Relationship Id="rId196" Type="http://schemas.openxmlformats.org/officeDocument/2006/relationships/customXml" Target="../ink/ink23140.xml"/><Relationship Id="rId200" Type="http://schemas.openxmlformats.org/officeDocument/2006/relationships/customXml" Target="../ink/ink23142.xml"/><Relationship Id="rId16" Type="http://schemas.openxmlformats.org/officeDocument/2006/relationships/customXml" Target="../ink/ink23050.xml"/><Relationship Id="rId221" Type="http://schemas.openxmlformats.org/officeDocument/2006/relationships/image" Target="../media/image22837.png"/><Relationship Id="rId242" Type="http://schemas.openxmlformats.org/officeDocument/2006/relationships/customXml" Target="../ink/ink23163.xml"/><Relationship Id="rId263" Type="http://schemas.openxmlformats.org/officeDocument/2006/relationships/image" Target="../media/image22858.png"/><Relationship Id="rId284" Type="http://schemas.openxmlformats.org/officeDocument/2006/relationships/customXml" Target="../ink/ink23184.xml"/><Relationship Id="rId319" Type="http://schemas.openxmlformats.org/officeDocument/2006/relationships/image" Target="../media/image22886.png"/><Relationship Id="rId37" Type="http://schemas.openxmlformats.org/officeDocument/2006/relationships/image" Target="../media/image22745.png"/><Relationship Id="rId58" Type="http://schemas.openxmlformats.org/officeDocument/2006/relationships/customXml" Target="../ink/ink23071.xml"/><Relationship Id="rId79" Type="http://schemas.openxmlformats.org/officeDocument/2006/relationships/image" Target="../media/image22766.png"/><Relationship Id="rId102" Type="http://schemas.openxmlformats.org/officeDocument/2006/relationships/customXml" Target="../ink/ink23093.xml"/><Relationship Id="rId123" Type="http://schemas.openxmlformats.org/officeDocument/2006/relationships/image" Target="../media/image22788.png"/><Relationship Id="rId144" Type="http://schemas.openxmlformats.org/officeDocument/2006/relationships/customXml" Target="../ink/ink23114.xml"/><Relationship Id="rId330" Type="http://schemas.openxmlformats.org/officeDocument/2006/relationships/customXml" Target="../ink/ink23207.xml"/><Relationship Id="rId90" Type="http://schemas.openxmlformats.org/officeDocument/2006/relationships/customXml" Target="../ink/ink23087.xml"/><Relationship Id="rId165" Type="http://schemas.openxmlformats.org/officeDocument/2006/relationships/image" Target="../media/image22809.png"/><Relationship Id="rId186" Type="http://schemas.openxmlformats.org/officeDocument/2006/relationships/customXml" Target="../ink/ink23135.xml"/><Relationship Id="rId351" Type="http://schemas.openxmlformats.org/officeDocument/2006/relationships/image" Target="../media/image22902.png"/><Relationship Id="rId211" Type="http://schemas.openxmlformats.org/officeDocument/2006/relationships/image" Target="../media/image22832.png"/><Relationship Id="rId232" Type="http://schemas.openxmlformats.org/officeDocument/2006/relationships/customXml" Target="../ink/ink23158.xml"/><Relationship Id="rId253" Type="http://schemas.openxmlformats.org/officeDocument/2006/relationships/image" Target="../media/image22853.png"/><Relationship Id="rId274" Type="http://schemas.openxmlformats.org/officeDocument/2006/relationships/customXml" Target="../ink/ink23179.xml"/><Relationship Id="rId295" Type="http://schemas.openxmlformats.org/officeDocument/2006/relationships/image" Target="../media/image22874.png"/><Relationship Id="rId309" Type="http://schemas.openxmlformats.org/officeDocument/2006/relationships/image" Target="../media/image22881.png"/><Relationship Id="rId27" Type="http://schemas.openxmlformats.org/officeDocument/2006/relationships/image" Target="../media/image22740.png"/><Relationship Id="rId48" Type="http://schemas.openxmlformats.org/officeDocument/2006/relationships/customXml" Target="../ink/ink23066.xml"/><Relationship Id="rId69" Type="http://schemas.openxmlformats.org/officeDocument/2006/relationships/image" Target="../media/image22761.png"/><Relationship Id="rId113" Type="http://schemas.openxmlformats.org/officeDocument/2006/relationships/image" Target="../media/image22783.png"/><Relationship Id="rId134" Type="http://schemas.openxmlformats.org/officeDocument/2006/relationships/customXml" Target="../ink/ink23109.xml"/><Relationship Id="rId320" Type="http://schemas.openxmlformats.org/officeDocument/2006/relationships/customXml" Target="../ink/ink23202.xml"/><Relationship Id="rId80" Type="http://schemas.openxmlformats.org/officeDocument/2006/relationships/customXml" Target="../ink/ink23082.xml"/><Relationship Id="rId155" Type="http://schemas.openxmlformats.org/officeDocument/2006/relationships/image" Target="../media/image22804.png"/><Relationship Id="rId176" Type="http://schemas.openxmlformats.org/officeDocument/2006/relationships/customXml" Target="../ink/ink23130.xml"/><Relationship Id="rId197" Type="http://schemas.openxmlformats.org/officeDocument/2006/relationships/image" Target="../media/image22825.png"/><Relationship Id="rId341" Type="http://schemas.openxmlformats.org/officeDocument/2006/relationships/image" Target="../media/image22897.png"/><Relationship Id="rId201" Type="http://schemas.openxmlformats.org/officeDocument/2006/relationships/image" Target="../media/image22827.png"/><Relationship Id="rId222" Type="http://schemas.openxmlformats.org/officeDocument/2006/relationships/customXml" Target="../ink/ink23153.xml"/><Relationship Id="rId243" Type="http://schemas.openxmlformats.org/officeDocument/2006/relationships/image" Target="../media/image22848.png"/><Relationship Id="rId264" Type="http://schemas.openxmlformats.org/officeDocument/2006/relationships/customXml" Target="../ink/ink23174.xml"/><Relationship Id="rId285" Type="http://schemas.openxmlformats.org/officeDocument/2006/relationships/image" Target="../media/image22869.png"/><Relationship Id="rId17" Type="http://schemas.openxmlformats.org/officeDocument/2006/relationships/image" Target="../media/image22735.png"/><Relationship Id="rId38" Type="http://schemas.openxmlformats.org/officeDocument/2006/relationships/customXml" Target="../ink/ink23061.xml"/><Relationship Id="rId59" Type="http://schemas.openxmlformats.org/officeDocument/2006/relationships/image" Target="../media/image22756.png"/><Relationship Id="rId103" Type="http://schemas.openxmlformats.org/officeDocument/2006/relationships/image" Target="../media/image22778.png"/><Relationship Id="rId124" Type="http://schemas.openxmlformats.org/officeDocument/2006/relationships/customXml" Target="../ink/ink23104.xml"/><Relationship Id="rId310" Type="http://schemas.openxmlformats.org/officeDocument/2006/relationships/customXml" Target="../ink/ink23197.xml"/><Relationship Id="rId70" Type="http://schemas.openxmlformats.org/officeDocument/2006/relationships/customXml" Target="../ink/ink23077.xml"/><Relationship Id="rId91" Type="http://schemas.openxmlformats.org/officeDocument/2006/relationships/image" Target="../media/image22772.png"/><Relationship Id="rId145" Type="http://schemas.openxmlformats.org/officeDocument/2006/relationships/image" Target="../media/image22799.png"/><Relationship Id="rId166" Type="http://schemas.openxmlformats.org/officeDocument/2006/relationships/customXml" Target="../ink/ink23125.xml"/><Relationship Id="rId187" Type="http://schemas.openxmlformats.org/officeDocument/2006/relationships/image" Target="../media/image22820.png"/><Relationship Id="rId331" Type="http://schemas.openxmlformats.org/officeDocument/2006/relationships/image" Target="../media/image22892.png"/><Relationship Id="rId352" Type="http://schemas.openxmlformats.org/officeDocument/2006/relationships/customXml" Target="../ink/ink23218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3148.xml"/><Relationship Id="rId233" Type="http://schemas.openxmlformats.org/officeDocument/2006/relationships/image" Target="../media/image22843.png"/><Relationship Id="rId254" Type="http://schemas.openxmlformats.org/officeDocument/2006/relationships/customXml" Target="../ink/ink23169.xml"/><Relationship Id="rId28" Type="http://schemas.openxmlformats.org/officeDocument/2006/relationships/customXml" Target="../ink/ink23056.xml"/><Relationship Id="rId49" Type="http://schemas.openxmlformats.org/officeDocument/2006/relationships/image" Target="../media/image22751.png"/><Relationship Id="rId114" Type="http://schemas.openxmlformats.org/officeDocument/2006/relationships/customXml" Target="../ink/ink23099.xml"/><Relationship Id="rId275" Type="http://schemas.openxmlformats.org/officeDocument/2006/relationships/image" Target="../media/image22864.png"/><Relationship Id="rId296" Type="http://schemas.openxmlformats.org/officeDocument/2006/relationships/customXml" Target="../ink/ink23190.xml"/><Relationship Id="rId300" Type="http://schemas.openxmlformats.org/officeDocument/2006/relationships/customXml" Target="../ink/ink23192.xml"/><Relationship Id="rId60" Type="http://schemas.openxmlformats.org/officeDocument/2006/relationships/customXml" Target="../ink/ink23072.xml"/><Relationship Id="rId81" Type="http://schemas.openxmlformats.org/officeDocument/2006/relationships/image" Target="../media/image22767.png"/><Relationship Id="rId135" Type="http://schemas.openxmlformats.org/officeDocument/2006/relationships/image" Target="../media/image22794.png"/><Relationship Id="rId156" Type="http://schemas.openxmlformats.org/officeDocument/2006/relationships/customXml" Target="../ink/ink23120.xml"/><Relationship Id="rId177" Type="http://schemas.openxmlformats.org/officeDocument/2006/relationships/image" Target="../media/image22815.png"/><Relationship Id="rId198" Type="http://schemas.openxmlformats.org/officeDocument/2006/relationships/customXml" Target="../ink/ink23141.xml"/><Relationship Id="rId321" Type="http://schemas.openxmlformats.org/officeDocument/2006/relationships/image" Target="../media/image22887.png"/><Relationship Id="rId342" Type="http://schemas.openxmlformats.org/officeDocument/2006/relationships/customXml" Target="../ink/ink23213.xml"/><Relationship Id="rId202" Type="http://schemas.openxmlformats.org/officeDocument/2006/relationships/customXml" Target="../ink/ink23143.xml"/><Relationship Id="rId223" Type="http://schemas.openxmlformats.org/officeDocument/2006/relationships/image" Target="../media/image22838.png"/><Relationship Id="rId244" Type="http://schemas.openxmlformats.org/officeDocument/2006/relationships/customXml" Target="../ink/ink23164.xml"/><Relationship Id="rId18" Type="http://schemas.openxmlformats.org/officeDocument/2006/relationships/customXml" Target="../ink/ink23051.xml"/><Relationship Id="rId39" Type="http://schemas.openxmlformats.org/officeDocument/2006/relationships/image" Target="../media/image22746.png"/><Relationship Id="rId265" Type="http://schemas.openxmlformats.org/officeDocument/2006/relationships/image" Target="../media/image22859.png"/><Relationship Id="rId286" Type="http://schemas.openxmlformats.org/officeDocument/2006/relationships/customXml" Target="../ink/ink23185.xml"/><Relationship Id="rId50" Type="http://schemas.openxmlformats.org/officeDocument/2006/relationships/customXml" Target="../ink/ink23067.xml"/><Relationship Id="rId104" Type="http://schemas.openxmlformats.org/officeDocument/2006/relationships/customXml" Target="../ink/ink23094.xml"/><Relationship Id="rId125" Type="http://schemas.openxmlformats.org/officeDocument/2006/relationships/image" Target="../media/image22789.png"/><Relationship Id="rId146" Type="http://schemas.openxmlformats.org/officeDocument/2006/relationships/customXml" Target="../ink/ink23115.xml"/><Relationship Id="rId167" Type="http://schemas.openxmlformats.org/officeDocument/2006/relationships/image" Target="../media/image22810.png"/><Relationship Id="rId188" Type="http://schemas.openxmlformats.org/officeDocument/2006/relationships/customXml" Target="../ink/ink23136.xml"/><Relationship Id="rId311" Type="http://schemas.openxmlformats.org/officeDocument/2006/relationships/image" Target="../media/image22882.png"/><Relationship Id="rId332" Type="http://schemas.openxmlformats.org/officeDocument/2006/relationships/customXml" Target="../ink/ink23208.xml"/><Relationship Id="rId353" Type="http://schemas.openxmlformats.org/officeDocument/2006/relationships/image" Target="../media/image22903.png"/><Relationship Id="rId71" Type="http://schemas.openxmlformats.org/officeDocument/2006/relationships/image" Target="../media/image22762.png"/><Relationship Id="rId92" Type="http://schemas.openxmlformats.org/officeDocument/2006/relationships/customXml" Target="../ink/ink23088.xml"/><Relationship Id="rId213" Type="http://schemas.openxmlformats.org/officeDocument/2006/relationships/image" Target="../media/image22833.png"/><Relationship Id="rId234" Type="http://schemas.openxmlformats.org/officeDocument/2006/relationships/customXml" Target="../ink/ink23159.xml"/><Relationship Id="rId2" Type="http://schemas.openxmlformats.org/officeDocument/2006/relationships/customXml" Target="../ink/ink23043.xml"/><Relationship Id="rId29" Type="http://schemas.openxmlformats.org/officeDocument/2006/relationships/image" Target="../media/image22741.png"/><Relationship Id="rId255" Type="http://schemas.openxmlformats.org/officeDocument/2006/relationships/image" Target="../media/image22854.png"/><Relationship Id="rId276" Type="http://schemas.openxmlformats.org/officeDocument/2006/relationships/customXml" Target="../ink/ink23180.xml"/><Relationship Id="rId297" Type="http://schemas.openxmlformats.org/officeDocument/2006/relationships/image" Target="../media/image22875.png"/><Relationship Id="rId40" Type="http://schemas.openxmlformats.org/officeDocument/2006/relationships/customXml" Target="../ink/ink23062.xml"/><Relationship Id="rId115" Type="http://schemas.openxmlformats.org/officeDocument/2006/relationships/image" Target="../media/image22784.png"/><Relationship Id="rId136" Type="http://schemas.openxmlformats.org/officeDocument/2006/relationships/customXml" Target="../ink/ink23110.xml"/><Relationship Id="rId157" Type="http://schemas.openxmlformats.org/officeDocument/2006/relationships/image" Target="../media/image22805.png"/><Relationship Id="rId178" Type="http://schemas.openxmlformats.org/officeDocument/2006/relationships/customXml" Target="../ink/ink23131.xml"/><Relationship Id="rId301" Type="http://schemas.openxmlformats.org/officeDocument/2006/relationships/image" Target="../media/image22877.png"/><Relationship Id="rId322" Type="http://schemas.openxmlformats.org/officeDocument/2006/relationships/customXml" Target="../ink/ink23203.xml"/><Relationship Id="rId343" Type="http://schemas.openxmlformats.org/officeDocument/2006/relationships/image" Target="../media/image22898.png"/><Relationship Id="rId61" Type="http://schemas.openxmlformats.org/officeDocument/2006/relationships/image" Target="../media/image22757.png"/><Relationship Id="rId82" Type="http://schemas.openxmlformats.org/officeDocument/2006/relationships/customXml" Target="../ink/ink23083.xml"/><Relationship Id="rId199" Type="http://schemas.openxmlformats.org/officeDocument/2006/relationships/image" Target="../media/image22826.png"/><Relationship Id="rId203" Type="http://schemas.openxmlformats.org/officeDocument/2006/relationships/image" Target="../media/image22828.png"/><Relationship Id="rId19" Type="http://schemas.openxmlformats.org/officeDocument/2006/relationships/image" Target="../media/image22736.png"/><Relationship Id="rId224" Type="http://schemas.openxmlformats.org/officeDocument/2006/relationships/customXml" Target="../ink/ink23154.xml"/><Relationship Id="rId245" Type="http://schemas.openxmlformats.org/officeDocument/2006/relationships/image" Target="../media/image22849.png"/><Relationship Id="rId266" Type="http://schemas.openxmlformats.org/officeDocument/2006/relationships/customXml" Target="../ink/ink23175.xml"/><Relationship Id="rId287" Type="http://schemas.openxmlformats.org/officeDocument/2006/relationships/image" Target="../media/image22870.png"/><Relationship Id="rId30" Type="http://schemas.openxmlformats.org/officeDocument/2006/relationships/customXml" Target="../ink/ink23057.xml"/><Relationship Id="rId105" Type="http://schemas.openxmlformats.org/officeDocument/2006/relationships/image" Target="../media/image22779.png"/><Relationship Id="rId126" Type="http://schemas.openxmlformats.org/officeDocument/2006/relationships/customXml" Target="../ink/ink23105.xml"/><Relationship Id="rId147" Type="http://schemas.openxmlformats.org/officeDocument/2006/relationships/image" Target="../media/image22800.png"/><Relationship Id="rId168" Type="http://schemas.openxmlformats.org/officeDocument/2006/relationships/customXml" Target="../ink/ink23126.xml"/><Relationship Id="rId312" Type="http://schemas.openxmlformats.org/officeDocument/2006/relationships/customXml" Target="../ink/ink23198.xml"/><Relationship Id="rId333" Type="http://schemas.openxmlformats.org/officeDocument/2006/relationships/image" Target="../media/image22893.png"/><Relationship Id="rId354" Type="http://schemas.openxmlformats.org/officeDocument/2006/relationships/customXml" Target="../ink/ink23219.xml"/><Relationship Id="rId51" Type="http://schemas.openxmlformats.org/officeDocument/2006/relationships/image" Target="../media/image22752.png"/><Relationship Id="rId72" Type="http://schemas.openxmlformats.org/officeDocument/2006/relationships/customXml" Target="../ink/ink23078.xml"/><Relationship Id="rId93" Type="http://schemas.openxmlformats.org/officeDocument/2006/relationships/image" Target="../media/image22773.png"/><Relationship Id="rId189" Type="http://schemas.openxmlformats.org/officeDocument/2006/relationships/image" Target="../media/image22821.png"/><Relationship Id="rId3" Type="http://schemas.openxmlformats.org/officeDocument/2006/relationships/image" Target="../media/image22728.png"/><Relationship Id="rId214" Type="http://schemas.openxmlformats.org/officeDocument/2006/relationships/customXml" Target="../ink/ink23149.xml"/><Relationship Id="rId235" Type="http://schemas.openxmlformats.org/officeDocument/2006/relationships/image" Target="../media/image22844.png"/><Relationship Id="rId256" Type="http://schemas.openxmlformats.org/officeDocument/2006/relationships/customXml" Target="../ink/ink23170.xml"/><Relationship Id="rId277" Type="http://schemas.openxmlformats.org/officeDocument/2006/relationships/image" Target="../media/image22865.png"/><Relationship Id="rId298" Type="http://schemas.openxmlformats.org/officeDocument/2006/relationships/customXml" Target="../ink/ink23191.xml"/><Relationship Id="rId116" Type="http://schemas.openxmlformats.org/officeDocument/2006/relationships/customXml" Target="../ink/ink23100.xml"/><Relationship Id="rId137" Type="http://schemas.openxmlformats.org/officeDocument/2006/relationships/image" Target="../media/image22795.png"/><Relationship Id="rId158" Type="http://schemas.openxmlformats.org/officeDocument/2006/relationships/customXml" Target="../ink/ink23121.xml"/><Relationship Id="rId302" Type="http://schemas.openxmlformats.org/officeDocument/2006/relationships/customXml" Target="../ink/ink23193.xml"/><Relationship Id="rId323" Type="http://schemas.openxmlformats.org/officeDocument/2006/relationships/image" Target="../media/image22888.png"/><Relationship Id="rId344" Type="http://schemas.openxmlformats.org/officeDocument/2006/relationships/customXml" Target="../ink/ink23214.xml"/><Relationship Id="rId20" Type="http://schemas.openxmlformats.org/officeDocument/2006/relationships/customXml" Target="../ink/ink23052.xml"/><Relationship Id="rId41" Type="http://schemas.openxmlformats.org/officeDocument/2006/relationships/image" Target="../media/image22747.png"/><Relationship Id="rId62" Type="http://schemas.openxmlformats.org/officeDocument/2006/relationships/customXml" Target="../ink/ink23073.xml"/><Relationship Id="rId83" Type="http://schemas.openxmlformats.org/officeDocument/2006/relationships/image" Target="../media/image22768.png"/><Relationship Id="rId179" Type="http://schemas.openxmlformats.org/officeDocument/2006/relationships/image" Target="../media/image22816.png"/></Relationships>
</file>

<file path=ppt/slides/_rels/slide10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2963.png"/><Relationship Id="rId299" Type="http://schemas.openxmlformats.org/officeDocument/2006/relationships/image" Target="../media/image23053.png"/><Relationship Id="rId21" Type="http://schemas.openxmlformats.org/officeDocument/2006/relationships/image" Target="../media/image22915.png"/><Relationship Id="rId63" Type="http://schemas.openxmlformats.org/officeDocument/2006/relationships/image" Target="../media/image22936.png"/><Relationship Id="rId159" Type="http://schemas.openxmlformats.org/officeDocument/2006/relationships/image" Target="../media/image22984.png"/><Relationship Id="rId324" Type="http://schemas.openxmlformats.org/officeDocument/2006/relationships/customXml" Target="../ink/ink23382.xml"/><Relationship Id="rId366" Type="http://schemas.openxmlformats.org/officeDocument/2006/relationships/customXml" Target="../ink/ink23403.xml"/><Relationship Id="rId170" Type="http://schemas.openxmlformats.org/officeDocument/2006/relationships/customXml" Target="../ink/ink23305.xml"/><Relationship Id="rId226" Type="http://schemas.openxmlformats.org/officeDocument/2006/relationships/customXml" Target="../ink/ink23333.xml"/><Relationship Id="rId433" Type="http://schemas.openxmlformats.org/officeDocument/2006/relationships/image" Target="../media/image23119.png"/><Relationship Id="rId268" Type="http://schemas.openxmlformats.org/officeDocument/2006/relationships/customXml" Target="../ink/ink23354.xml"/><Relationship Id="rId475" Type="http://schemas.openxmlformats.org/officeDocument/2006/relationships/image" Target="../media/image23140.png"/><Relationship Id="rId32" Type="http://schemas.openxmlformats.org/officeDocument/2006/relationships/customXml" Target="../ink/ink23236.xml"/><Relationship Id="rId74" Type="http://schemas.openxmlformats.org/officeDocument/2006/relationships/customXml" Target="../ink/ink23257.xml"/><Relationship Id="rId128" Type="http://schemas.openxmlformats.org/officeDocument/2006/relationships/customXml" Target="../ink/ink23284.xml"/><Relationship Id="rId335" Type="http://schemas.openxmlformats.org/officeDocument/2006/relationships/image" Target="../media/image23071.png"/><Relationship Id="rId377" Type="http://schemas.openxmlformats.org/officeDocument/2006/relationships/image" Target="../media/image23092.png"/><Relationship Id="rId5" Type="http://schemas.openxmlformats.org/officeDocument/2006/relationships/image" Target="../media/image22907.png"/><Relationship Id="rId181" Type="http://schemas.openxmlformats.org/officeDocument/2006/relationships/image" Target="../media/image22995.png"/><Relationship Id="rId237" Type="http://schemas.openxmlformats.org/officeDocument/2006/relationships/image" Target="../media/image21023.png"/><Relationship Id="rId402" Type="http://schemas.openxmlformats.org/officeDocument/2006/relationships/customXml" Target="../ink/ink23421.xml"/><Relationship Id="rId279" Type="http://schemas.openxmlformats.org/officeDocument/2006/relationships/image" Target="../media/image23043.png"/><Relationship Id="rId444" Type="http://schemas.openxmlformats.org/officeDocument/2006/relationships/customXml" Target="../ink/ink23442.xml"/><Relationship Id="rId43" Type="http://schemas.openxmlformats.org/officeDocument/2006/relationships/image" Target="../media/image22926.png"/><Relationship Id="rId139" Type="http://schemas.openxmlformats.org/officeDocument/2006/relationships/image" Target="../media/image22974.png"/><Relationship Id="rId290" Type="http://schemas.openxmlformats.org/officeDocument/2006/relationships/customXml" Target="../ink/ink23365.xml"/><Relationship Id="rId304" Type="http://schemas.openxmlformats.org/officeDocument/2006/relationships/customXml" Target="../ink/ink23372.xml"/><Relationship Id="rId346" Type="http://schemas.openxmlformats.org/officeDocument/2006/relationships/customXml" Target="../ink/ink23393.xml"/><Relationship Id="rId388" Type="http://schemas.openxmlformats.org/officeDocument/2006/relationships/customXml" Target="../ink/ink23414.xml"/><Relationship Id="rId85" Type="http://schemas.openxmlformats.org/officeDocument/2006/relationships/image" Target="../media/image22947.png"/><Relationship Id="rId150" Type="http://schemas.openxmlformats.org/officeDocument/2006/relationships/customXml" Target="../ink/ink23295.xml"/><Relationship Id="rId192" Type="http://schemas.openxmlformats.org/officeDocument/2006/relationships/customXml" Target="../ink/ink23316.xml"/><Relationship Id="rId206" Type="http://schemas.openxmlformats.org/officeDocument/2006/relationships/customXml" Target="../ink/ink23323.xml"/><Relationship Id="rId413" Type="http://schemas.openxmlformats.org/officeDocument/2006/relationships/image" Target="../media/image23110.png"/><Relationship Id="rId248" Type="http://schemas.openxmlformats.org/officeDocument/2006/relationships/customXml" Target="../ink/ink23344.xml"/><Relationship Id="rId455" Type="http://schemas.openxmlformats.org/officeDocument/2006/relationships/image" Target="../media/image23130.png"/><Relationship Id="rId12" Type="http://schemas.openxmlformats.org/officeDocument/2006/relationships/customXml" Target="../ink/ink23226.xml"/><Relationship Id="rId108" Type="http://schemas.openxmlformats.org/officeDocument/2006/relationships/customXml" Target="../ink/ink23274.xml"/><Relationship Id="rId315" Type="http://schemas.openxmlformats.org/officeDocument/2006/relationships/image" Target="../media/image23061.png"/><Relationship Id="rId357" Type="http://schemas.openxmlformats.org/officeDocument/2006/relationships/image" Target="../media/image23082.png"/><Relationship Id="rId54" Type="http://schemas.openxmlformats.org/officeDocument/2006/relationships/customXml" Target="../ink/ink23247.xml"/><Relationship Id="rId96" Type="http://schemas.openxmlformats.org/officeDocument/2006/relationships/customXml" Target="../ink/ink23268.xml"/><Relationship Id="rId161" Type="http://schemas.openxmlformats.org/officeDocument/2006/relationships/image" Target="../media/image22985.png"/><Relationship Id="rId217" Type="http://schemas.openxmlformats.org/officeDocument/2006/relationships/image" Target="../media/image23013.png"/><Relationship Id="rId399" Type="http://schemas.openxmlformats.org/officeDocument/2006/relationships/image" Target="../media/image23103.png"/><Relationship Id="rId259" Type="http://schemas.openxmlformats.org/officeDocument/2006/relationships/image" Target="../media/image23033.png"/><Relationship Id="rId424" Type="http://schemas.openxmlformats.org/officeDocument/2006/relationships/customXml" Target="../ink/ink23432.xml"/><Relationship Id="rId466" Type="http://schemas.openxmlformats.org/officeDocument/2006/relationships/customXml" Target="../ink/ink23453.xml"/><Relationship Id="rId23" Type="http://schemas.openxmlformats.org/officeDocument/2006/relationships/image" Target="../media/image22916.png"/><Relationship Id="rId119" Type="http://schemas.openxmlformats.org/officeDocument/2006/relationships/image" Target="../media/image22964.png"/><Relationship Id="rId270" Type="http://schemas.openxmlformats.org/officeDocument/2006/relationships/customXml" Target="../ink/ink23355.xml"/><Relationship Id="rId326" Type="http://schemas.openxmlformats.org/officeDocument/2006/relationships/customXml" Target="../ink/ink23383.xml"/><Relationship Id="rId65" Type="http://schemas.openxmlformats.org/officeDocument/2006/relationships/image" Target="../media/image22937.png"/><Relationship Id="rId130" Type="http://schemas.openxmlformats.org/officeDocument/2006/relationships/customXml" Target="../ink/ink23285.xml"/><Relationship Id="rId368" Type="http://schemas.openxmlformats.org/officeDocument/2006/relationships/customXml" Target="../ink/ink23404.xml"/><Relationship Id="rId172" Type="http://schemas.openxmlformats.org/officeDocument/2006/relationships/customXml" Target="../ink/ink23306.xml"/><Relationship Id="rId228" Type="http://schemas.openxmlformats.org/officeDocument/2006/relationships/customXml" Target="../ink/ink23334.xml"/><Relationship Id="rId435" Type="http://schemas.openxmlformats.org/officeDocument/2006/relationships/image" Target="../media/image23120.png"/><Relationship Id="rId477" Type="http://schemas.openxmlformats.org/officeDocument/2006/relationships/image" Target="../media/image23141.png"/><Relationship Id="rId281" Type="http://schemas.openxmlformats.org/officeDocument/2006/relationships/image" Target="../media/image23044.png"/><Relationship Id="rId337" Type="http://schemas.openxmlformats.org/officeDocument/2006/relationships/image" Target="../media/image23072.png"/><Relationship Id="rId34" Type="http://schemas.openxmlformats.org/officeDocument/2006/relationships/customXml" Target="../ink/ink23237.xml"/><Relationship Id="rId55" Type="http://schemas.openxmlformats.org/officeDocument/2006/relationships/image" Target="../media/image22932.png"/><Relationship Id="rId76" Type="http://schemas.openxmlformats.org/officeDocument/2006/relationships/customXml" Target="../ink/ink23258.xml"/><Relationship Id="rId97" Type="http://schemas.openxmlformats.org/officeDocument/2006/relationships/image" Target="../media/image22953.png"/><Relationship Id="rId120" Type="http://schemas.openxmlformats.org/officeDocument/2006/relationships/customXml" Target="../ink/ink23280.xml"/><Relationship Id="rId141" Type="http://schemas.openxmlformats.org/officeDocument/2006/relationships/image" Target="../media/image22975.png"/><Relationship Id="rId358" Type="http://schemas.openxmlformats.org/officeDocument/2006/relationships/customXml" Target="../ink/ink23399.xml"/><Relationship Id="rId379" Type="http://schemas.openxmlformats.org/officeDocument/2006/relationships/image" Target="../media/image23093.png"/><Relationship Id="rId7" Type="http://schemas.openxmlformats.org/officeDocument/2006/relationships/image" Target="../media/image22908.png"/><Relationship Id="rId162" Type="http://schemas.openxmlformats.org/officeDocument/2006/relationships/customXml" Target="../ink/ink23301.xml"/><Relationship Id="rId183" Type="http://schemas.openxmlformats.org/officeDocument/2006/relationships/image" Target="../media/image22996.png"/><Relationship Id="rId218" Type="http://schemas.openxmlformats.org/officeDocument/2006/relationships/customXml" Target="../ink/ink23329.xml"/><Relationship Id="rId239" Type="http://schemas.openxmlformats.org/officeDocument/2006/relationships/image" Target="../media/image23023.png"/><Relationship Id="rId390" Type="http://schemas.openxmlformats.org/officeDocument/2006/relationships/customXml" Target="../ink/ink23415.xml"/><Relationship Id="rId404" Type="http://schemas.openxmlformats.org/officeDocument/2006/relationships/customXml" Target="../ink/ink23422.xml"/><Relationship Id="rId425" Type="http://schemas.openxmlformats.org/officeDocument/2006/relationships/image" Target="../media/image23115.png"/><Relationship Id="rId446" Type="http://schemas.openxmlformats.org/officeDocument/2006/relationships/customXml" Target="../ink/ink23443.xml"/><Relationship Id="rId467" Type="http://schemas.openxmlformats.org/officeDocument/2006/relationships/image" Target="../media/image23136.png"/><Relationship Id="rId250" Type="http://schemas.openxmlformats.org/officeDocument/2006/relationships/customXml" Target="../ink/ink23345.xml"/><Relationship Id="rId271" Type="http://schemas.openxmlformats.org/officeDocument/2006/relationships/image" Target="../media/image23039.png"/><Relationship Id="rId292" Type="http://schemas.openxmlformats.org/officeDocument/2006/relationships/customXml" Target="../ink/ink23366.xml"/><Relationship Id="rId306" Type="http://schemas.openxmlformats.org/officeDocument/2006/relationships/customXml" Target="../ink/ink23373.xml"/><Relationship Id="rId24" Type="http://schemas.openxmlformats.org/officeDocument/2006/relationships/customXml" Target="../ink/ink23232.xml"/><Relationship Id="rId45" Type="http://schemas.openxmlformats.org/officeDocument/2006/relationships/image" Target="../media/image22927.png"/><Relationship Id="rId66" Type="http://schemas.openxmlformats.org/officeDocument/2006/relationships/customXml" Target="../ink/ink23253.xml"/><Relationship Id="rId87" Type="http://schemas.openxmlformats.org/officeDocument/2006/relationships/image" Target="../media/image22948.png"/><Relationship Id="rId110" Type="http://schemas.openxmlformats.org/officeDocument/2006/relationships/customXml" Target="../ink/ink23275.xml"/><Relationship Id="rId131" Type="http://schemas.openxmlformats.org/officeDocument/2006/relationships/image" Target="../media/image22970.png"/><Relationship Id="rId327" Type="http://schemas.openxmlformats.org/officeDocument/2006/relationships/image" Target="../media/image23067.png"/><Relationship Id="rId348" Type="http://schemas.openxmlformats.org/officeDocument/2006/relationships/customXml" Target="../ink/ink23394.xml"/><Relationship Id="rId369" Type="http://schemas.openxmlformats.org/officeDocument/2006/relationships/image" Target="../media/image23088.png"/><Relationship Id="rId152" Type="http://schemas.openxmlformats.org/officeDocument/2006/relationships/customXml" Target="../ink/ink23296.xml"/><Relationship Id="rId173" Type="http://schemas.openxmlformats.org/officeDocument/2006/relationships/image" Target="../media/image22991.png"/><Relationship Id="rId194" Type="http://schemas.openxmlformats.org/officeDocument/2006/relationships/customXml" Target="../ink/ink23317.xml"/><Relationship Id="rId208" Type="http://schemas.openxmlformats.org/officeDocument/2006/relationships/customXml" Target="../ink/ink23324.xml"/><Relationship Id="rId229" Type="http://schemas.openxmlformats.org/officeDocument/2006/relationships/image" Target="../media/image23019.png"/><Relationship Id="rId380" Type="http://schemas.openxmlformats.org/officeDocument/2006/relationships/customXml" Target="../ink/ink23410.xml"/><Relationship Id="rId415" Type="http://schemas.openxmlformats.org/officeDocument/2006/relationships/image" Target="../media/image23111.png"/><Relationship Id="rId436" Type="http://schemas.openxmlformats.org/officeDocument/2006/relationships/customXml" Target="../ink/ink23438.xml"/><Relationship Id="rId457" Type="http://schemas.openxmlformats.org/officeDocument/2006/relationships/image" Target="../media/image23131.png"/><Relationship Id="rId240" Type="http://schemas.openxmlformats.org/officeDocument/2006/relationships/customXml" Target="../ink/ink23340.xml"/><Relationship Id="rId261" Type="http://schemas.openxmlformats.org/officeDocument/2006/relationships/image" Target="../media/image23034.png"/><Relationship Id="rId478" Type="http://schemas.openxmlformats.org/officeDocument/2006/relationships/customXml" Target="../ink/ink23459.xml"/><Relationship Id="rId14" Type="http://schemas.openxmlformats.org/officeDocument/2006/relationships/customXml" Target="../ink/ink23227.xml"/><Relationship Id="rId35" Type="http://schemas.openxmlformats.org/officeDocument/2006/relationships/image" Target="../media/image22922.png"/><Relationship Id="rId56" Type="http://schemas.openxmlformats.org/officeDocument/2006/relationships/customXml" Target="../ink/ink23248.xml"/><Relationship Id="rId77" Type="http://schemas.openxmlformats.org/officeDocument/2006/relationships/image" Target="../media/image22943.png"/><Relationship Id="rId100" Type="http://schemas.openxmlformats.org/officeDocument/2006/relationships/customXml" Target="../ink/ink23270.xml"/><Relationship Id="rId282" Type="http://schemas.openxmlformats.org/officeDocument/2006/relationships/customXml" Target="../ink/ink23361.xml"/><Relationship Id="rId317" Type="http://schemas.openxmlformats.org/officeDocument/2006/relationships/image" Target="../media/image23062.png"/><Relationship Id="rId338" Type="http://schemas.openxmlformats.org/officeDocument/2006/relationships/customXml" Target="../ink/ink23389.xml"/><Relationship Id="rId359" Type="http://schemas.openxmlformats.org/officeDocument/2006/relationships/image" Target="../media/image23083.png"/><Relationship Id="rId8" Type="http://schemas.openxmlformats.org/officeDocument/2006/relationships/customXml" Target="../ink/ink23224.xml"/><Relationship Id="rId98" Type="http://schemas.openxmlformats.org/officeDocument/2006/relationships/customXml" Target="../ink/ink23269.xml"/><Relationship Id="rId121" Type="http://schemas.openxmlformats.org/officeDocument/2006/relationships/image" Target="../media/image22965.png"/><Relationship Id="rId142" Type="http://schemas.openxmlformats.org/officeDocument/2006/relationships/customXml" Target="../ink/ink23291.xml"/><Relationship Id="rId163" Type="http://schemas.openxmlformats.org/officeDocument/2006/relationships/image" Target="../media/image22986.png"/><Relationship Id="rId184" Type="http://schemas.openxmlformats.org/officeDocument/2006/relationships/customXml" Target="../ink/ink23312.xml"/><Relationship Id="rId219" Type="http://schemas.openxmlformats.org/officeDocument/2006/relationships/image" Target="../media/image23014.png"/><Relationship Id="rId370" Type="http://schemas.openxmlformats.org/officeDocument/2006/relationships/customXml" Target="../ink/ink23405.xml"/><Relationship Id="rId391" Type="http://schemas.openxmlformats.org/officeDocument/2006/relationships/image" Target="../media/image23099.png"/><Relationship Id="rId405" Type="http://schemas.openxmlformats.org/officeDocument/2006/relationships/image" Target="../media/image23106.png"/><Relationship Id="rId426" Type="http://schemas.openxmlformats.org/officeDocument/2006/relationships/customXml" Target="../ink/ink23433.xml"/><Relationship Id="rId447" Type="http://schemas.openxmlformats.org/officeDocument/2006/relationships/image" Target="../media/image23126.png"/><Relationship Id="rId230" Type="http://schemas.openxmlformats.org/officeDocument/2006/relationships/customXml" Target="../ink/ink23335.xml"/><Relationship Id="rId251" Type="http://schemas.openxmlformats.org/officeDocument/2006/relationships/image" Target="../media/image23029.png"/><Relationship Id="rId468" Type="http://schemas.openxmlformats.org/officeDocument/2006/relationships/customXml" Target="../ink/ink23454.xml"/><Relationship Id="rId25" Type="http://schemas.openxmlformats.org/officeDocument/2006/relationships/image" Target="../media/image22917.png"/><Relationship Id="rId46" Type="http://schemas.openxmlformats.org/officeDocument/2006/relationships/customXml" Target="../ink/ink23243.xml"/><Relationship Id="rId67" Type="http://schemas.openxmlformats.org/officeDocument/2006/relationships/image" Target="../media/image22938.png"/><Relationship Id="rId272" Type="http://schemas.openxmlformats.org/officeDocument/2006/relationships/customXml" Target="../ink/ink23356.xml"/><Relationship Id="rId293" Type="http://schemas.openxmlformats.org/officeDocument/2006/relationships/image" Target="../media/image23050.png"/><Relationship Id="rId307" Type="http://schemas.openxmlformats.org/officeDocument/2006/relationships/image" Target="../media/image23057.png"/><Relationship Id="rId328" Type="http://schemas.openxmlformats.org/officeDocument/2006/relationships/customXml" Target="../ink/ink23384.xml"/><Relationship Id="rId349" Type="http://schemas.openxmlformats.org/officeDocument/2006/relationships/image" Target="../media/image23078.png"/><Relationship Id="rId88" Type="http://schemas.openxmlformats.org/officeDocument/2006/relationships/customXml" Target="../ink/ink23264.xml"/><Relationship Id="rId111" Type="http://schemas.openxmlformats.org/officeDocument/2006/relationships/image" Target="../media/image22960.png"/><Relationship Id="rId132" Type="http://schemas.openxmlformats.org/officeDocument/2006/relationships/customXml" Target="../ink/ink23286.xml"/><Relationship Id="rId153" Type="http://schemas.openxmlformats.org/officeDocument/2006/relationships/image" Target="../media/image22981.png"/><Relationship Id="rId174" Type="http://schemas.openxmlformats.org/officeDocument/2006/relationships/customXml" Target="../ink/ink23307.xml"/><Relationship Id="rId195" Type="http://schemas.openxmlformats.org/officeDocument/2006/relationships/image" Target="../media/image23002.png"/><Relationship Id="rId209" Type="http://schemas.openxmlformats.org/officeDocument/2006/relationships/image" Target="../media/image23009.png"/><Relationship Id="rId360" Type="http://schemas.openxmlformats.org/officeDocument/2006/relationships/customXml" Target="../ink/ink23400.xml"/><Relationship Id="rId381" Type="http://schemas.openxmlformats.org/officeDocument/2006/relationships/image" Target="../media/image23094.png"/><Relationship Id="rId416" Type="http://schemas.openxmlformats.org/officeDocument/2006/relationships/customXml" Target="../ink/ink23428.xml"/><Relationship Id="rId220" Type="http://schemas.openxmlformats.org/officeDocument/2006/relationships/customXml" Target="../ink/ink23330.xml"/><Relationship Id="rId241" Type="http://schemas.openxmlformats.org/officeDocument/2006/relationships/image" Target="../media/image23024.png"/><Relationship Id="rId437" Type="http://schemas.openxmlformats.org/officeDocument/2006/relationships/image" Target="../media/image23121.png"/><Relationship Id="rId458" Type="http://schemas.openxmlformats.org/officeDocument/2006/relationships/customXml" Target="../ink/ink23449.xml"/><Relationship Id="rId479" Type="http://schemas.openxmlformats.org/officeDocument/2006/relationships/image" Target="../media/image23142.png"/><Relationship Id="rId15" Type="http://schemas.openxmlformats.org/officeDocument/2006/relationships/image" Target="../media/image22912.png"/><Relationship Id="rId36" Type="http://schemas.openxmlformats.org/officeDocument/2006/relationships/customXml" Target="../ink/ink23238.xml"/><Relationship Id="rId57" Type="http://schemas.openxmlformats.org/officeDocument/2006/relationships/image" Target="../media/image22933.png"/><Relationship Id="rId262" Type="http://schemas.openxmlformats.org/officeDocument/2006/relationships/customXml" Target="../ink/ink23351.xml"/><Relationship Id="rId283" Type="http://schemas.openxmlformats.org/officeDocument/2006/relationships/image" Target="../media/image23045.png"/><Relationship Id="rId318" Type="http://schemas.openxmlformats.org/officeDocument/2006/relationships/customXml" Target="../ink/ink23379.xml"/><Relationship Id="rId339" Type="http://schemas.openxmlformats.org/officeDocument/2006/relationships/image" Target="../media/image23073.png"/><Relationship Id="rId78" Type="http://schemas.openxmlformats.org/officeDocument/2006/relationships/customXml" Target="../ink/ink23259.xml"/><Relationship Id="rId99" Type="http://schemas.openxmlformats.org/officeDocument/2006/relationships/image" Target="../media/image22954.png"/><Relationship Id="rId101" Type="http://schemas.openxmlformats.org/officeDocument/2006/relationships/image" Target="../media/image22955.png"/><Relationship Id="rId122" Type="http://schemas.openxmlformats.org/officeDocument/2006/relationships/customXml" Target="../ink/ink23281.xml"/><Relationship Id="rId143" Type="http://schemas.openxmlformats.org/officeDocument/2006/relationships/image" Target="../media/image22976.png"/><Relationship Id="rId164" Type="http://schemas.openxmlformats.org/officeDocument/2006/relationships/customXml" Target="../ink/ink23302.xml"/><Relationship Id="rId185" Type="http://schemas.openxmlformats.org/officeDocument/2006/relationships/image" Target="../media/image22997.png"/><Relationship Id="rId350" Type="http://schemas.openxmlformats.org/officeDocument/2006/relationships/customXml" Target="../ink/ink23395.xml"/><Relationship Id="rId371" Type="http://schemas.openxmlformats.org/officeDocument/2006/relationships/image" Target="../media/image23089.png"/><Relationship Id="rId406" Type="http://schemas.openxmlformats.org/officeDocument/2006/relationships/customXml" Target="../ink/ink23423.xml"/><Relationship Id="rId9" Type="http://schemas.openxmlformats.org/officeDocument/2006/relationships/image" Target="../media/image22909.png"/><Relationship Id="rId210" Type="http://schemas.openxmlformats.org/officeDocument/2006/relationships/customXml" Target="../ink/ink23325.xml"/><Relationship Id="rId392" Type="http://schemas.openxmlformats.org/officeDocument/2006/relationships/customXml" Target="../ink/ink23416.xml"/><Relationship Id="rId427" Type="http://schemas.openxmlformats.org/officeDocument/2006/relationships/image" Target="../media/image23116.png"/><Relationship Id="rId448" Type="http://schemas.openxmlformats.org/officeDocument/2006/relationships/customXml" Target="../ink/ink23444.xml"/><Relationship Id="rId469" Type="http://schemas.openxmlformats.org/officeDocument/2006/relationships/image" Target="../media/image23137.png"/><Relationship Id="rId26" Type="http://schemas.openxmlformats.org/officeDocument/2006/relationships/customXml" Target="../ink/ink23233.xml"/><Relationship Id="rId231" Type="http://schemas.openxmlformats.org/officeDocument/2006/relationships/image" Target="../media/image23020.png"/><Relationship Id="rId252" Type="http://schemas.openxmlformats.org/officeDocument/2006/relationships/customXml" Target="../ink/ink23346.xml"/><Relationship Id="rId273" Type="http://schemas.openxmlformats.org/officeDocument/2006/relationships/image" Target="../media/image23040.png"/><Relationship Id="rId294" Type="http://schemas.openxmlformats.org/officeDocument/2006/relationships/customXml" Target="../ink/ink23367.xml"/><Relationship Id="rId308" Type="http://schemas.openxmlformats.org/officeDocument/2006/relationships/customXml" Target="../ink/ink23374.xml"/><Relationship Id="rId329" Type="http://schemas.openxmlformats.org/officeDocument/2006/relationships/image" Target="../media/image23068.png"/><Relationship Id="rId480" Type="http://schemas.openxmlformats.org/officeDocument/2006/relationships/customXml" Target="../ink/ink23460.xml"/><Relationship Id="rId47" Type="http://schemas.openxmlformats.org/officeDocument/2006/relationships/image" Target="../media/image22928.png"/><Relationship Id="rId68" Type="http://schemas.openxmlformats.org/officeDocument/2006/relationships/customXml" Target="../ink/ink23254.xml"/><Relationship Id="rId89" Type="http://schemas.openxmlformats.org/officeDocument/2006/relationships/image" Target="../media/image22949.png"/><Relationship Id="rId112" Type="http://schemas.openxmlformats.org/officeDocument/2006/relationships/customXml" Target="../ink/ink23276.xml"/><Relationship Id="rId133" Type="http://schemas.openxmlformats.org/officeDocument/2006/relationships/image" Target="../media/image22971.png"/><Relationship Id="rId154" Type="http://schemas.openxmlformats.org/officeDocument/2006/relationships/customXml" Target="../ink/ink23297.xml"/><Relationship Id="rId175" Type="http://schemas.openxmlformats.org/officeDocument/2006/relationships/image" Target="../media/image22992.png"/><Relationship Id="rId340" Type="http://schemas.openxmlformats.org/officeDocument/2006/relationships/customXml" Target="../ink/ink23390.xml"/><Relationship Id="rId361" Type="http://schemas.openxmlformats.org/officeDocument/2006/relationships/image" Target="../media/image23084.png"/><Relationship Id="rId196" Type="http://schemas.openxmlformats.org/officeDocument/2006/relationships/customXml" Target="../ink/ink23318.xml"/><Relationship Id="rId200" Type="http://schemas.openxmlformats.org/officeDocument/2006/relationships/customXml" Target="../ink/ink23320.xml"/><Relationship Id="rId382" Type="http://schemas.openxmlformats.org/officeDocument/2006/relationships/customXml" Target="../ink/ink23411.xml"/><Relationship Id="rId417" Type="http://schemas.openxmlformats.org/officeDocument/2006/relationships/image" Target="../media/image23112.png"/><Relationship Id="rId438" Type="http://schemas.openxmlformats.org/officeDocument/2006/relationships/customXml" Target="../ink/ink23439.xml"/><Relationship Id="rId459" Type="http://schemas.openxmlformats.org/officeDocument/2006/relationships/image" Target="../media/image23132.png"/><Relationship Id="rId16" Type="http://schemas.openxmlformats.org/officeDocument/2006/relationships/customXml" Target="../ink/ink23228.xml"/><Relationship Id="rId221" Type="http://schemas.openxmlformats.org/officeDocument/2006/relationships/image" Target="../media/image23015.png"/><Relationship Id="rId242" Type="http://schemas.openxmlformats.org/officeDocument/2006/relationships/customXml" Target="../ink/ink23341.xml"/><Relationship Id="rId263" Type="http://schemas.openxmlformats.org/officeDocument/2006/relationships/image" Target="../media/image23035.png"/><Relationship Id="rId284" Type="http://schemas.openxmlformats.org/officeDocument/2006/relationships/customXml" Target="../ink/ink23362.xml"/><Relationship Id="rId319" Type="http://schemas.openxmlformats.org/officeDocument/2006/relationships/image" Target="../media/image23063.png"/><Relationship Id="rId470" Type="http://schemas.openxmlformats.org/officeDocument/2006/relationships/customXml" Target="../ink/ink23455.xml"/><Relationship Id="rId37" Type="http://schemas.openxmlformats.org/officeDocument/2006/relationships/image" Target="../media/image22923.png"/><Relationship Id="rId58" Type="http://schemas.openxmlformats.org/officeDocument/2006/relationships/customXml" Target="../ink/ink23249.xml"/><Relationship Id="rId79" Type="http://schemas.openxmlformats.org/officeDocument/2006/relationships/image" Target="../media/image22944.png"/><Relationship Id="rId102" Type="http://schemas.openxmlformats.org/officeDocument/2006/relationships/customXml" Target="../ink/ink23271.xml"/><Relationship Id="rId123" Type="http://schemas.openxmlformats.org/officeDocument/2006/relationships/image" Target="../media/image22966.png"/><Relationship Id="rId144" Type="http://schemas.openxmlformats.org/officeDocument/2006/relationships/customXml" Target="../ink/ink23292.xml"/><Relationship Id="rId330" Type="http://schemas.openxmlformats.org/officeDocument/2006/relationships/customXml" Target="../ink/ink23385.xml"/><Relationship Id="rId90" Type="http://schemas.openxmlformats.org/officeDocument/2006/relationships/customXml" Target="../ink/ink23265.xml"/><Relationship Id="rId165" Type="http://schemas.openxmlformats.org/officeDocument/2006/relationships/image" Target="../media/image22987.png"/><Relationship Id="rId186" Type="http://schemas.openxmlformats.org/officeDocument/2006/relationships/customXml" Target="../ink/ink23313.xml"/><Relationship Id="rId351" Type="http://schemas.openxmlformats.org/officeDocument/2006/relationships/image" Target="../media/image23079.png"/><Relationship Id="rId372" Type="http://schemas.openxmlformats.org/officeDocument/2006/relationships/customXml" Target="../ink/ink23406.xml"/><Relationship Id="rId393" Type="http://schemas.openxmlformats.org/officeDocument/2006/relationships/image" Target="../media/image23100.png"/><Relationship Id="rId407" Type="http://schemas.openxmlformats.org/officeDocument/2006/relationships/image" Target="../media/image23107.png"/><Relationship Id="rId428" Type="http://schemas.openxmlformats.org/officeDocument/2006/relationships/customXml" Target="../ink/ink23434.xml"/><Relationship Id="rId449" Type="http://schemas.openxmlformats.org/officeDocument/2006/relationships/image" Target="../media/image23127.png"/><Relationship Id="rId211" Type="http://schemas.openxmlformats.org/officeDocument/2006/relationships/image" Target="../media/image23010.png"/><Relationship Id="rId232" Type="http://schemas.openxmlformats.org/officeDocument/2006/relationships/customXml" Target="../ink/ink23336.xml"/><Relationship Id="rId253" Type="http://schemas.openxmlformats.org/officeDocument/2006/relationships/image" Target="../media/image23030.png"/><Relationship Id="rId274" Type="http://schemas.openxmlformats.org/officeDocument/2006/relationships/customXml" Target="../ink/ink23357.xml"/><Relationship Id="rId295" Type="http://schemas.openxmlformats.org/officeDocument/2006/relationships/image" Target="../media/image23051.png"/><Relationship Id="rId309" Type="http://schemas.openxmlformats.org/officeDocument/2006/relationships/image" Target="../media/image23058.png"/><Relationship Id="rId460" Type="http://schemas.openxmlformats.org/officeDocument/2006/relationships/customXml" Target="../ink/ink23450.xml"/><Relationship Id="rId481" Type="http://schemas.openxmlformats.org/officeDocument/2006/relationships/image" Target="../media/image23143.png"/><Relationship Id="rId27" Type="http://schemas.openxmlformats.org/officeDocument/2006/relationships/image" Target="../media/image22918.png"/><Relationship Id="rId48" Type="http://schemas.openxmlformats.org/officeDocument/2006/relationships/customXml" Target="../ink/ink23244.xml"/><Relationship Id="rId69" Type="http://schemas.openxmlformats.org/officeDocument/2006/relationships/image" Target="../media/image22939.png"/><Relationship Id="rId113" Type="http://schemas.openxmlformats.org/officeDocument/2006/relationships/image" Target="../media/image22961.png"/><Relationship Id="rId134" Type="http://schemas.openxmlformats.org/officeDocument/2006/relationships/customXml" Target="../ink/ink23287.xml"/><Relationship Id="rId320" Type="http://schemas.openxmlformats.org/officeDocument/2006/relationships/customXml" Target="../ink/ink23380.xml"/><Relationship Id="rId80" Type="http://schemas.openxmlformats.org/officeDocument/2006/relationships/customXml" Target="../ink/ink23260.xml"/><Relationship Id="rId155" Type="http://schemas.openxmlformats.org/officeDocument/2006/relationships/image" Target="../media/image22982.png"/><Relationship Id="rId176" Type="http://schemas.openxmlformats.org/officeDocument/2006/relationships/customXml" Target="../ink/ink23308.xml"/><Relationship Id="rId197" Type="http://schemas.openxmlformats.org/officeDocument/2006/relationships/image" Target="../media/image23003.png"/><Relationship Id="rId341" Type="http://schemas.openxmlformats.org/officeDocument/2006/relationships/image" Target="../media/image23074.png"/><Relationship Id="rId362" Type="http://schemas.openxmlformats.org/officeDocument/2006/relationships/customXml" Target="../ink/ink23401.xml"/><Relationship Id="rId383" Type="http://schemas.openxmlformats.org/officeDocument/2006/relationships/image" Target="../media/image23095.png"/><Relationship Id="rId418" Type="http://schemas.openxmlformats.org/officeDocument/2006/relationships/customXml" Target="../ink/ink23429.xml"/><Relationship Id="rId439" Type="http://schemas.openxmlformats.org/officeDocument/2006/relationships/image" Target="../media/image23122.png"/><Relationship Id="rId201" Type="http://schemas.openxmlformats.org/officeDocument/2006/relationships/image" Target="../media/image23005.png"/><Relationship Id="rId222" Type="http://schemas.openxmlformats.org/officeDocument/2006/relationships/customXml" Target="../ink/ink23331.xml"/><Relationship Id="rId243" Type="http://schemas.openxmlformats.org/officeDocument/2006/relationships/image" Target="../media/image23025.png"/><Relationship Id="rId264" Type="http://schemas.openxmlformats.org/officeDocument/2006/relationships/customXml" Target="../ink/ink23352.xml"/><Relationship Id="rId285" Type="http://schemas.openxmlformats.org/officeDocument/2006/relationships/image" Target="../media/image23046.png"/><Relationship Id="rId450" Type="http://schemas.openxmlformats.org/officeDocument/2006/relationships/customXml" Target="../ink/ink23445.xml"/><Relationship Id="rId471" Type="http://schemas.openxmlformats.org/officeDocument/2006/relationships/image" Target="../media/image23138.png"/><Relationship Id="rId17" Type="http://schemas.openxmlformats.org/officeDocument/2006/relationships/image" Target="../media/image22913.png"/><Relationship Id="rId38" Type="http://schemas.openxmlformats.org/officeDocument/2006/relationships/customXml" Target="../ink/ink23239.xml"/><Relationship Id="rId59" Type="http://schemas.openxmlformats.org/officeDocument/2006/relationships/image" Target="../media/image22934.png"/><Relationship Id="rId103" Type="http://schemas.openxmlformats.org/officeDocument/2006/relationships/image" Target="../media/image22956.png"/><Relationship Id="rId124" Type="http://schemas.openxmlformats.org/officeDocument/2006/relationships/customXml" Target="../ink/ink23282.xml"/><Relationship Id="rId310" Type="http://schemas.openxmlformats.org/officeDocument/2006/relationships/customXml" Target="../ink/ink23375.xml"/><Relationship Id="rId70" Type="http://schemas.openxmlformats.org/officeDocument/2006/relationships/customXml" Target="../ink/ink23255.xml"/><Relationship Id="rId91" Type="http://schemas.openxmlformats.org/officeDocument/2006/relationships/image" Target="../media/image22950.png"/><Relationship Id="rId145" Type="http://schemas.openxmlformats.org/officeDocument/2006/relationships/image" Target="../media/image22977.png"/><Relationship Id="rId166" Type="http://schemas.openxmlformats.org/officeDocument/2006/relationships/customXml" Target="../ink/ink23303.xml"/><Relationship Id="rId187" Type="http://schemas.openxmlformats.org/officeDocument/2006/relationships/image" Target="../media/image22998.png"/><Relationship Id="rId331" Type="http://schemas.openxmlformats.org/officeDocument/2006/relationships/image" Target="../media/image23069.png"/><Relationship Id="rId352" Type="http://schemas.openxmlformats.org/officeDocument/2006/relationships/customXml" Target="../ink/ink23396.xml"/><Relationship Id="rId373" Type="http://schemas.openxmlformats.org/officeDocument/2006/relationships/image" Target="../media/image23090.png"/><Relationship Id="rId394" Type="http://schemas.openxmlformats.org/officeDocument/2006/relationships/customXml" Target="../ink/ink23417.xml"/><Relationship Id="rId408" Type="http://schemas.openxmlformats.org/officeDocument/2006/relationships/customXml" Target="../ink/ink23424.xml"/><Relationship Id="rId429" Type="http://schemas.openxmlformats.org/officeDocument/2006/relationships/image" Target="../media/image2311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3326.xml"/><Relationship Id="rId233" Type="http://schemas.openxmlformats.org/officeDocument/2006/relationships/image" Target="../media/image23021.png"/><Relationship Id="rId254" Type="http://schemas.openxmlformats.org/officeDocument/2006/relationships/customXml" Target="../ink/ink23347.xml"/><Relationship Id="rId440" Type="http://schemas.openxmlformats.org/officeDocument/2006/relationships/customXml" Target="../ink/ink23440.xml"/><Relationship Id="rId28" Type="http://schemas.openxmlformats.org/officeDocument/2006/relationships/customXml" Target="../ink/ink23234.xml"/><Relationship Id="rId49" Type="http://schemas.openxmlformats.org/officeDocument/2006/relationships/image" Target="../media/image22929.png"/><Relationship Id="rId114" Type="http://schemas.openxmlformats.org/officeDocument/2006/relationships/customXml" Target="../ink/ink23277.xml"/><Relationship Id="rId275" Type="http://schemas.openxmlformats.org/officeDocument/2006/relationships/image" Target="../media/image23041.png"/><Relationship Id="rId296" Type="http://schemas.openxmlformats.org/officeDocument/2006/relationships/customXml" Target="../ink/ink23368.xml"/><Relationship Id="rId300" Type="http://schemas.openxmlformats.org/officeDocument/2006/relationships/customXml" Target="../ink/ink23370.xml"/><Relationship Id="rId461" Type="http://schemas.openxmlformats.org/officeDocument/2006/relationships/image" Target="../media/image23133.png"/><Relationship Id="rId482" Type="http://schemas.openxmlformats.org/officeDocument/2006/relationships/customXml" Target="../ink/ink23461.xml"/><Relationship Id="rId60" Type="http://schemas.openxmlformats.org/officeDocument/2006/relationships/customXml" Target="../ink/ink23250.xml"/><Relationship Id="rId81" Type="http://schemas.openxmlformats.org/officeDocument/2006/relationships/image" Target="../media/image22945.png"/><Relationship Id="rId135" Type="http://schemas.openxmlformats.org/officeDocument/2006/relationships/image" Target="../media/image22972.png"/><Relationship Id="rId156" Type="http://schemas.openxmlformats.org/officeDocument/2006/relationships/customXml" Target="../ink/ink23298.xml"/><Relationship Id="rId177" Type="http://schemas.openxmlformats.org/officeDocument/2006/relationships/image" Target="../media/image22993.png"/><Relationship Id="rId198" Type="http://schemas.openxmlformats.org/officeDocument/2006/relationships/customXml" Target="../ink/ink23319.xml"/><Relationship Id="rId321" Type="http://schemas.openxmlformats.org/officeDocument/2006/relationships/image" Target="../media/image23064.png"/><Relationship Id="rId342" Type="http://schemas.openxmlformats.org/officeDocument/2006/relationships/customXml" Target="../ink/ink23391.xml"/><Relationship Id="rId363" Type="http://schemas.openxmlformats.org/officeDocument/2006/relationships/image" Target="../media/image23085.png"/><Relationship Id="rId384" Type="http://schemas.openxmlformats.org/officeDocument/2006/relationships/customXml" Target="../ink/ink23412.xml"/><Relationship Id="rId419" Type="http://schemas.openxmlformats.org/officeDocument/2006/relationships/image" Target="../media/image23113.png"/><Relationship Id="rId202" Type="http://schemas.openxmlformats.org/officeDocument/2006/relationships/customXml" Target="../ink/ink23321.xml"/><Relationship Id="rId223" Type="http://schemas.openxmlformats.org/officeDocument/2006/relationships/image" Target="../media/image23016.png"/><Relationship Id="rId244" Type="http://schemas.openxmlformats.org/officeDocument/2006/relationships/customXml" Target="../ink/ink23342.xml"/><Relationship Id="rId430" Type="http://schemas.openxmlformats.org/officeDocument/2006/relationships/customXml" Target="../ink/ink23435.xml"/><Relationship Id="rId18" Type="http://schemas.openxmlformats.org/officeDocument/2006/relationships/customXml" Target="../ink/ink23229.xml"/><Relationship Id="rId39" Type="http://schemas.openxmlformats.org/officeDocument/2006/relationships/image" Target="../media/image22924.png"/><Relationship Id="rId265" Type="http://schemas.openxmlformats.org/officeDocument/2006/relationships/image" Target="../media/image23036.png"/><Relationship Id="rId286" Type="http://schemas.openxmlformats.org/officeDocument/2006/relationships/customXml" Target="../ink/ink23363.xml"/><Relationship Id="rId451" Type="http://schemas.openxmlformats.org/officeDocument/2006/relationships/image" Target="../media/image23128.png"/><Relationship Id="rId472" Type="http://schemas.openxmlformats.org/officeDocument/2006/relationships/customXml" Target="../ink/ink23456.xml"/><Relationship Id="rId50" Type="http://schemas.openxmlformats.org/officeDocument/2006/relationships/customXml" Target="../ink/ink23245.xml"/><Relationship Id="rId104" Type="http://schemas.openxmlformats.org/officeDocument/2006/relationships/customXml" Target="../ink/ink23272.xml"/><Relationship Id="rId125" Type="http://schemas.openxmlformats.org/officeDocument/2006/relationships/image" Target="../media/image22967.png"/><Relationship Id="rId146" Type="http://schemas.openxmlformats.org/officeDocument/2006/relationships/customXml" Target="../ink/ink23293.xml"/><Relationship Id="rId167" Type="http://schemas.openxmlformats.org/officeDocument/2006/relationships/image" Target="../media/image22988.png"/><Relationship Id="rId188" Type="http://schemas.openxmlformats.org/officeDocument/2006/relationships/customXml" Target="../ink/ink23314.xml"/><Relationship Id="rId311" Type="http://schemas.openxmlformats.org/officeDocument/2006/relationships/image" Target="../media/image23059.png"/><Relationship Id="rId332" Type="http://schemas.openxmlformats.org/officeDocument/2006/relationships/customXml" Target="../ink/ink23386.xml"/><Relationship Id="rId353" Type="http://schemas.openxmlformats.org/officeDocument/2006/relationships/image" Target="../media/image23080.png"/><Relationship Id="rId374" Type="http://schemas.openxmlformats.org/officeDocument/2006/relationships/customXml" Target="../ink/ink23407.xml"/><Relationship Id="rId395" Type="http://schemas.openxmlformats.org/officeDocument/2006/relationships/image" Target="../media/image23101.png"/><Relationship Id="rId409" Type="http://schemas.openxmlformats.org/officeDocument/2006/relationships/image" Target="../media/image23108.png"/><Relationship Id="rId71" Type="http://schemas.openxmlformats.org/officeDocument/2006/relationships/image" Target="../media/image22940.png"/><Relationship Id="rId92" Type="http://schemas.openxmlformats.org/officeDocument/2006/relationships/customXml" Target="../ink/ink23266.xml"/><Relationship Id="rId213" Type="http://schemas.openxmlformats.org/officeDocument/2006/relationships/image" Target="../media/image23011.png"/><Relationship Id="rId234" Type="http://schemas.openxmlformats.org/officeDocument/2006/relationships/customXml" Target="../ink/ink23337.xml"/><Relationship Id="rId420" Type="http://schemas.openxmlformats.org/officeDocument/2006/relationships/customXml" Target="../ink/ink23430.xml"/><Relationship Id="rId2" Type="http://schemas.openxmlformats.org/officeDocument/2006/relationships/customXml" Target="../ink/ink23221.xml"/><Relationship Id="rId29" Type="http://schemas.openxmlformats.org/officeDocument/2006/relationships/image" Target="../media/image22919.png"/><Relationship Id="rId255" Type="http://schemas.openxmlformats.org/officeDocument/2006/relationships/image" Target="../media/image23031.png"/><Relationship Id="rId276" Type="http://schemas.openxmlformats.org/officeDocument/2006/relationships/customXml" Target="../ink/ink23358.xml"/><Relationship Id="rId297" Type="http://schemas.openxmlformats.org/officeDocument/2006/relationships/image" Target="../media/image23052.png"/><Relationship Id="rId441" Type="http://schemas.openxmlformats.org/officeDocument/2006/relationships/image" Target="../media/image23123.png"/><Relationship Id="rId462" Type="http://schemas.openxmlformats.org/officeDocument/2006/relationships/customXml" Target="../ink/ink23451.xml"/><Relationship Id="rId483" Type="http://schemas.openxmlformats.org/officeDocument/2006/relationships/image" Target="../media/image23144.png"/><Relationship Id="rId40" Type="http://schemas.openxmlformats.org/officeDocument/2006/relationships/customXml" Target="../ink/ink23240.xml"/><Relationship Id="rId115" Type="http://schemas.openxmlformats.org/officeDocument/2006/relationships/image" Target="../media/image22962.png"/><Relationship Id="rId136" Type="http://schemas.openxmlformats.org/officeDocument/2006/relationships/customXml" Target="../ink/ink23288.xml"/><Relationship Id="rId157" Type="http://schemas.openxmlformats.org/officeDocument/2006/relationships/image" Target="../media/image22983.png"/><Relationship Id="rId178" Type="http://schemas.openxmlformats.org/officeDocument/2006/relationships/customXml" Target="../ink/ink23309.xml"/><Relationship Id="rId301" Type="http://schemas.openxmlformats.org/officeDocument/2006/relationships/image" Target="../media/image23054.png"/><Relationship Id="rId322" Type="http://schemas.openxmlformats.org/officeDocument/2006/relationships/customXml" Target="../ink/ink23381.xml"/><Relationship Id="rId343" Type="http://schemas.openxmlformats.org/officeDocument/2006/relationships/image" Target="../media/image23075.png"/><Relationship Id="rId364" Type="http://schemas.openxmlformats.org/officeDocument/2006/relationships/customXml" Target="../ink/ink23402.xml"/><Relationship Id="rId61" Type="http://schemas.openxmlformats.org/officeDocument/2006/relationships/image" Target="../media/image22935.png"/><Relationship Id="rId82" Type="http://schemas.openxmlformats.org/officeDocument/2006/relationships/customXml" Target="../ink/ink23261.xml"/><Relationship Id="rId199" Type="http://schemas.openxmlformats.org/officeDocument/2006/relationships/image" Target="../media/image23004.png"/><Relationship Id="rId203" Type="http://schemas.openxmlformats.org/officeDocument/2006/relationships/image" Target="../media/image23006.png"/><Relationship Id="rId385" Type="http://schemas.openxmlformats.org/officeDocument/2006/relationships/image" Target="../media/image23096.png"/><Relationship Id="rId19" Type="http://schemas.openxmlformats.org/officeDocument/2006/relationships/image" Target="../media/image22914.png"/><Relationship Id="rId224" Type="http://schemas.openxmlformats.org/officeDocument/2006/relationships/customXml" Target="../ink/ink23332.xml"/><Relationship Id="rId245" Type="http://schemas.openxmlformats.org/officeDocument/2006/relationships/image" Target="../media/image23026.png"/><Relationship Id="rId266" Type="http://schemas.openxmlformats.org/officeDocument/2006/relationships/customXml" Target="../ink/ink23353.xml"/><Relationship Id="rId287" Type="http://schemas.openxmlformats.org/officeDocument/2006/relationships/image" Target="../media/image23047.png"/><Relationship Id="rId410" Type="http://schemas.openxmlformats.org/officeDocument/2006/relationships/customXml" Target="../ink/ink23425.xml"/><Relationship Id="rId431" Type="http://schemas.openxmlformats.org/officeDocument/2006/relationships/image" Target="../media/image23118.png"/><Relationship Id="rId452" Type="http://schemas.openxmlformats.org/officeDocument/2006/relationships/customXml" Target="../ink/ink23446.xml"/><Relationship Id="rId473" Type="http://schemas.openxmlformats.org/officeDocument/2006/relationships/image" Target="../media/image23139.png"/><Relationship Id="rId30" Type="http://schemas.openxmlformats.org/officeDocument/2006/relationships/customXml" Target="../ink/ink23235.xml"/><Relationship Id="rId105" Type="http://schemas.openxmlformats.org/officeDocument/2006/relationships/image" Target="../media/image22957.png"/><Relationship Id="rId126" Type="http://schemas.openxmlformats.org/officeDocument/2006/relationships/customXml" Target="../ink/ink23283.xml"/><Relationship Id="rId147" Type="http://schemas.openxmlformats.org/officeDocument/2006/relationships/image" Target="../media/image22978.png"/><Relationship Id="rId168" Type="http://schemas.openxmlformats.org/officeDocument/2006/relationships/customXml" Target="../ink/ink23304.xml"/><Relationship Id="rId312" Type="http://schemas.openxmlformats.org/officeDocument/2006/relationships/customXml" Target="../ink/ink23376.xml"/><Relationship Id="rId333" Type="http://schemas.openxmlformats.org/officeDocument/2006/relationships/image" Target="../media/image23070.png"/><Relationship Id="rId354" Type="http://schemas.openxmlformats.org/officeDocument/2006/relationships/customXml" Target="../ink/ink23397.xml"/><Relationship Id="rId51" Type="http://schemas.openxmlformats.org/officeDocument/2006/relationships/image" Target="../media/image22930.png"/><Relationship Id="rId72" Type="http://schemas.openxmlformats.org/officeDocument/2006/relationships/customXml" Target="../ink/ink23256.xml"/><Relationship Id="rId93" Type="http://schemas.openxmlformats.org/officeDocument/2006/relationships/image" Target="../media/image22951.png"/><Relationship Id="rId189" Type="http://schemas.openxmlformats.org/officeDocument/2006/relationships/image" Target="../media/image22999.png"/><Relationship Id="rId375" Type="http://schemas.openxmlformats.org/officeDocument/2006/relationships/image" Target="../media/image23091.png"/><Relationship Id="rId396" Type="http://schemas.openxmlformats.org/officeDocument/2006/relationships/customXml" Target="../ink/ink23418.xml"/><Relationship Id="rId3" Type="http://schemas.openxmlformats.org/officeDocument/2006/relationships/image" Target="../media/image22906.png"/><Relationship Id="rId214" Type="http://schemas.openxmlformats.org/officeDocument/2006/relationships/customXml" Target="../ink/ink23327.xml"/><Relationship Id="rId235" Type="http://schemas.openxmlformats.org/officeDocument/2006/relationships/image" Target="../media/image23022.png"/><Relationship Id="rId256" Type="http://schemas.openxmlformats.org/officeDocument/2006/relationships/customXml" Target="../ink/ink23348.xml"/><Relationship Id="rId277" Type="http://schemas.openxmlformats.org/officeDocument/2006/relationships/image" Target="../media/image23042.png"/><Relationship Id="rId298" Type="http://schemas.openxmlformats.org/officeDocument/2006/relationships/customXml" Target="../ink/ink23369.xml"/><Relationship Id="rId400" Type="http://schemas.openxmlformats.org/officeDocument/2006/relationships/customXml" Target="../ink/ink23420.xml"/><Relationship Id="rId421" Type="http://schemas.openxmlformats.org/officeDocument/2006/relationships/image" Target="../media/image19656.png"/><Relationship Id="rId442" Type="http://schemas.openxmlformats.org/officeDocument/2006/relationships/customXml" Target="../ink/ink23441.xml"/><Relationship Id="rId463" Type="http://schemas.openxmlformats.org/officeDocument/2006/relationships/image" Target="../media/image23134.png"/><Relationship Id="rId116" Type="http://schemas.openxmlformats.org/officeDocument/2006/relationships/customXml" Target="../ink/ink23278.xml"/><Relationship Id="rId137" Type="http://schemas.openxmlformats.org/officeDocument/2006/relationships/image" Target="../media/image22973.png"/><Relationship Id="rId158" Type="http://schemas.openxmlformats.org/officeDocument/2006/relationships/customXml" Target="../ink/ink23299.xml"/><Relationship Id="rId302" Type="http://schemas.openxmlformats.org/officeDocument/2006/relationships/customXml" Target="../ink/ink23371.xml"/><Relationship Id="rId323" Type="http://schemas.openxmlformats.org/officeDocument/2006/relationships/image" Target="../media/image23065.png"/><Relationship Id="rId344" Type="http://schemas.openxmlformats.org/officeDocument/2006/relationships/customXml" Target="../ink/ink23392.xml"/><Relationship Id="rId20" Type="http://schemas.openxmlformats.org/officeDocument/2006/relationships/customXml" Target="../ink/ink23230.xml"/><Relationship Id="rId41" Type="http://schemas.openxmlformats.org/officeDocument/2006/relationships/image" Target="../media/image22925.png"/><Relationship Id="rId62" Type="http://schemas.openxmlformats.org/officeDocument/2006/relationships/customXml" Target="../ink/ink23251.xml"/><Relationship Id="rId83" Type="http://schemas.openxmlformats.org/officeDocument/2006/relationships/image" Target="../media/image22946.png"/><Relationship Id="rId179" Type="http://schemas.openxmlformats.org/officeDocument/2006/relationships/image" Target="../media/image22994.png"/><Relationship Id="rId365" Type="http://schemas.openxmlformats.org/officeDocument/2006/relationships/image" Target="../media/image23086.png"/><Relationship Id="rId386" Type="http://schemas.openxmlformats.org/officeDocument/2006/relationships/customXml" Target="../ink/ink23413.xml"/><Relationship Id="rId190" Type="http://schemas.openxmlformats.org/officeDocument/2006/relationships/customXml" Target="../ink/ink23315.xml"/><Relationship Id="rId204" Type="http://schemas.openxmlformats.org/officeDocument/2006/relationships/customXml" Target="../ink/ink23322.xml"/><Relationship Id="rId225" Type="http://schemas.openxmlformats.org/officeDocument/2006/relationships/image" Target="../media/image23017.png"/><Relationship Id="rId246" Type="http://schemas.openxmlformats.org/officeDocument/2006/relationships/customXml" Target="../ink/ink23343.xml"/><Relationship Id="rId267" Type="http://schemas.openxmlformats.org/officeDocument/2006/relationships/image" Target="../media/image23037.png"/><Relationship Id="rId288" Type="http://schemas.openxmlformats.org/officeDocument/2006/relationships/customXml" Target="../ink/ink23364.xml"/><Relationship Id="rId411" Type="http://schemas.openxmlformats.org/officeDocument/2006/relationships/image" Target="../media/image23109.png"/><Relationship Id="rId432" Type="http://schemas.openxmlformats.org/officeDocument/2006/relationships/customXml" Target="../ink/ink23436.xml"/><Relationship Id="rId453" Type="http://schemas.openxmlformats.org/officeDocument/2006/relationships/image" Target="../media/image23129.png"/><Relationship Id="rId474" Type="http://schemas.openxmlformats.org/officeDocument/2006/relationships/customXml" Target="../ink/ink23457.xml"/><Relationship Id="rId106" Type="http://schemas.openxmlformats.org/officeDocument/2006/relationships/customXml" Target="../ink/ink23273.xml"/><Relationship Id="rId127" Type="http://schemas.openxmlformats.org/officeDocument/2006/relationships/image" Target="../media/image22968.png"/><Relationship Id="rId313" Type="http://schemas.openxmlformats.org/officeDocument/2006/relationships/image" Target="../media/image23060.png"/><Relationship Id="rId10" Type="http://schemas.openxmlformats.org/officeDocument/2006/relationships/customXml" Target="../ink/ink23225.xml"/><Relationship Id="rId31" Type="http://schemas.openxmlformats.org/officeDocument/2006/relationships/image" Target="../media/image22920.png"/><Relationship Id="rId52" Type="http://schemas.openxmlformats.org/officeDocument/2006/relationships/customXml" Target="../ink/ink23246.xml"/><Relationship Id="rId73" Type="http://schemas.openxmlformats.org/officeDocument/2006/relationships/image" Target="../media/image22941.png"/><Relationship Id="rId94" Type="http://schemas.openxmlformats.org/officeDocument/2006/relationships/customXml" Target="../ink/ink23267.xml"/><Relationship Id="rId148" Type="http://schemas.openxmlformats.org/officeDocument/2006/relationships/customXml" Target="../ink/ink23294.xml"/><Relationship Id="rId169" Type="http://schemas.openxmlformats.org/officeDocument/2006/relationships/image" Target="../media/image22989.png"/><Relationship Id="rId334" Type="http://schemas.openxmlformats.org/officeDocument/2006/relationships/customXml" Target="../ink/ink23387.xml"/><Relationship Id="rId355" Type="http://schemas.openxmlformats.org/officeDocument/2006/relationships/image" Target="../media/image23081.png"/><Relationship Id="rId376" Type="http://schemas.openxmlformats.org/officeDocument/2006/relationships/customXml" Target="../ink/ink23408.xml"/><Relationship Id="rId397" Type="http://schemas.openxmlformats.org/officeDocument/2006/relationships/image" Target="../media/image23102.png"/><Relationship Id="rId4" Type="http://schemas.openxmlformats.org/officeDocument/2006/relationships/customXml" Target="../ink/ink23222.xml"/><Relationship Id="rId180" Type="http://schemas.openxmlformats.org/officeDocument/2006/relationships/customXml" Target="../ink/ink23310.xml"/><Relationship Id="rId215" Type="http://schemas.openxmlformats.org/officeDocument/2006/relationships/image" Target="../media/image23012.png"/><Relationship Id="rId236" Type="http://schemas.openxmlformats.org/officeDocument/2006/relationships/customXml" Target="../ink/ink23338.xml"/><Relationship Id="rId257" Type="http://schemas.openxmlformats.org/officeDocument/2006/relationships/image" Target="../media/image23032.png"/><Relationship Id="rId278" Type="http://schemas.openxmlformats.org/officeDocument/2006/relationships/customXml" Target="../ink/ink23359.xml"/><Relationship Id="rId401" Type="http://schemas.openxmlformats.org/officeDocument/2006/relationships/image" Target="../media/image23104.png"/><Relationship Id="rId422" Type="http://schemas.openxmlformats.org/officeDocument/2006/relationships/customXml" Target="../ink/ink23431.xml"/><Relationship Id="rId443" Type="http://schemas.openxmlformats.org/officeDocument/2006/relationships/image" Target="../media/image23124.png"/><Relationship Id="rId464" Type="http://schemas.openxmlformats.org/officeDocument/2006/relationships/customXml" Target="../ink/ink23452.xml"/><Relationship Id="rId303" Type="http://schemas.openxmlformats.org/officeDocument/2006/relationships/image" Target="../media/image23055.png"/><Relationship Id="rId42" Type="http://schemas.openxmlformats.org/officeDocument/2006/relationships/customXml" Target="../ink/ink23241.xml"/><Relationship Id="rId84" Type="http://schemas.openxmlformats.org/officeDocument/2006/relationships/customXml" Target="../ink/ink23262.xml"/><Relationship Id="rId138" Type="http://schemas.openxmlformats.org/officeDocument/2006/relationships/customXml" Target="../ink/ink23289.xml"/><Relationship Id="rId345" Type="http://schemas.openxmlformats.org/officeDocument/2006/relationships/image" Target="../media/image23076.png"/><Relationship Id="rId387" Type="http://schemas.openxmlformats.org/officeDocument/2006/relationships/image" Target="../media/image23097.png"/><Relationship Id="rId191" Type="http://schemas.openxmlformats.org/officeDocument/2006/relationships/image" Target="../media/image23000.png"/><Relationship Id="rId205" Type="http://schemas.openxmlformats.org/officeDocument/2006/relationships/image" Target="../media/image23007.png"/><Relationship Id="rId247" Type="http://schemas.openxmlformats.org/officeDocument/2006/relationships/image" Target="../media/image23027.png"/><Relationship Id="rId412" Type="http://schemas.openxmlformats.org/officeDocument/2006/relationships/customXml" Target="../ink/ink23426.xml"/><Relationship Id="rId107" Type="http://schemas.openxmlformats.org/officeDocument/2006/relationships/image" Target="../media/image22958.png"/><Relationship Id="rId289" Type="http://schemas.openxmlformats.org/officeDocument/2006/relationships/image" Target="../media/image23048.png"/><Relationship Id="rId454" Type="http://schemas.openxmlformats.org/officeDocument/2006/relationships/customXml" Target="../ink/ink23447.xml"/><Relationship Id="rId11" Type="http://schemas.openxmlformats.org/officeDocument/2006/relationships/image" Target="../media/image22910.png"/><Relationship Id="rId53" Type="http://schemas.openxmlformats.org/officeDocument/2006/relationships/image" Target="../media/image22931.png"/><Relationship Id="rId149" Type="http://schemas.openxmlformats.org/officeDocument/2006/relationships/image" Target="../media/image22979.png"/><Relationship Id="rId314" Type="http://schemas.openxmlformats.org/officeDocument/2006/relationships/customXml" Target="../ink/ink23377.xml"/><Relationship Id="rId356" Type="http://schemas.openxmlformats.org/officeDocument/2006/relationships/customXml" Target="../ink/ink23398.xml"/><Relationship Id="rId398" Type="http://schemas.openxmlformats.org/officeDocument/2006/relationships/customXml" Target="../ink/ink23419.xml"/><Relationship Id="rId95" Type="http://schemas.openxmlformats.org/officeDocument/2006/relationships/image" Target="../media/image22952.png"/><Relationship Id="rId160" Type="http://schemas.openxmlformats.org/officeDocument/2006/relationships/customXml" Target="../ink/ink23300.xml"/><Relationship Id="rId216" Type="http://schemas.openxmlformats.org/officeDocument/2006/relationships/customXml" Target="../ink/ink23328.xml"/><Relationship Id="rId423" Type="http://schemas.openxmlformats.org/officeDocument/2006/relationships/image" Target="../media/image23114.png"/><Relationship Id="rId258" Type="http://schemas.openxmlformats.org/officeDocument/2006/relationships/customXml" Target="../ink/ink23349.xml"/><Relationship Id="rId465" Type="http://schemas.openxmlformats.org/officeDocument/2006/relationships/image" Target="../media/image23135.png"/><Relationship Id="rId22" Type="http://schemas.openxmlformats.org/officeDocument/2006/relationships/customXml" Target="../ink/ink23231.xml"/><Relationship Id="rId64" Type="http://schemas.openxmlformats.org/officeDocument/2006/relationships/customXml" Target="../ink/ink23252.xml"/><Relationship Id="rId118" Type="http://schemas.openxmlformats.org/officeDocument/2006/relationships/customXml" Target="../ink/ink23279.xml"/><Relationship Id="rId325" Type="http://schemas.openxmlformats.org/officeDocument/2006/relationships/image" Target="../media/image23066.png"/><Relationship Id="rId367" Type="http://schemas.openxmlformats.org/officeDocument/2006/relationships/image" Target="../media/image23087.png"/><Relationship Id="rId171" Type="http://schemas.openxmlformats.org/officeDocument/2006/relationships/image" Target="../media/image22990.png"/><Relationship Id="rId227" Type="http://schemas.openxmlformats.org/officeDocument/2006/relationships/image" Target="../media/image23018.png"/><Relationship Id="rId269" Type="http://schemas.openxmlformats.org/officeDocument/2006/relationships/image" Target="../media/image23038.png"/><Relationship Id="rId434" Type="http://schemas.openxmlformats.org/officeDocument/2006/relationships/customXml" Target="../ink/ink23437.xml"/><Relationship Id="rId476" Type="http://schemas.openxmlformats.org/officeDocument/2006/relationships/customXml" Target="../ink/ink23458.xml"/><Relationship Id="rId33" Type="http://schemas.openxmlformats.org/officeDocument/2006/relationships/image" Target="../media/image22921.png"/><Relationship Id="rId129" Type="http://schemas.openxmlformats.org/officeDocument/2006/relationships/image" Target="../media/image22969.png"/><Relationship Id="rId280" Type="http://schemas.openxmlformats.org/officeDocument/2006/relationships/customXml" Target="../ink/ink23360.xml"/><Relationship Id="rId336" Type="http://schemas.openxmlformats.org/officeDocument/2006/relationships/customXml" Target="../ink/ink23388.xml"/><Relationship Id="rId75" Type="http://schemas.openxmlformats.org/officeDocument/2006/relationships/image" Target="../media/image22942.png"/><Relationship Id="rId140" Type="http://schemas.openxmlformats.org/officeDocument/2006/relationships/customXml" Target="../ink/ink23290.xml"/><Relationship Id="rId182" Type="http://schemas.openxmlformats.org/officeDocument/2006/relationships/customXml" Target="../ink/ink23311.xml"/><Relationship Id="rId378" Type="http://schemas.openxmlformats.org/officeDocument/2006/relationships/customXml" Target="../ink/ink23409.xml"/><Relationship Id="rId403" Type="http://schemas.openxmlformats.org/officeDocument/2006/relationships/image" Target="../media/image23105.png"/><Relationship Id="rId6" Type="http://schemas.openxmlformats.org/officeDocument/2006/relationships/customXml" Target="../ink/ink23223.xml"/><Relationship Id="rId238" Type="http://schemas.openxmlformats.org/officeDocument/2006/relationships/customXml" Target="../ink/ink23339.xml"/><Relationship Id="rId445" Type="http://schemas.openxmlformats.org/officeDocument/2006/relationships/image" Target="../media/image23125.png"/><Relationship Id="rId291" Type="http://schemas.openxmlformats.org/officeDocument/2006/relationships/image" Target="../media/image23049.png"/><Relationship Id="rId305" Type="http://schemas.openxmlformats.org/officeDocument/2006/relationships/image" Target="../media/image23056.png"/><Relationship Id="rId347" Type="http://schemas.openxmlformats.org/officeDocument/2006/relationships/image" Target="../media/image23077.png"/><Relationship Id="rId44" Type="http://schemas.openxmlformats.org/officeDocument/2006/relationships/customXml" Target="../ink/ink23242.xml"/><Relationship Id="rId86" Type="http://schemas.openxmlformats.org/officeDocument/2006/relationships/customXml" Target="../ink/ink23263.xml"/><Relationship Id="rId151" Type="http://schemas.openxmlformats.org/officeDocument/2006/relationships/image" Target="../media/image22980.png"/><Relationship Id="rId389" Type="http://schemas.openxmlformats.org/officeDocument/2006/relationships/image" Target="../media/image23098.png"/><Relationship Id="rId193" Type="http://schemas.openxmlformats.org/officeDocument/2006/relationships/image" Target="../media/image23001.png"/><Relationship Id="rId207" Type="http://schemas.openxmlformats.org/officeDocument/2006/relationships/image" Target="../media/image23008.png"/><Relationship Id="rId249" Type="http://schemas.openxmlformats.org/officeDocument/2006/relationships/image" Target="../media/image23028.png"/><Relationship Id="rId414" Type="http://schemas.openxmlformats.org/officeDocument/2006/relationships/customXml" Target="../ink/ink23427.xml"/><Relationship Id="rId456" Type="http://schemas.openxmlformats.org/officeDocument/2006/relationships/customXml" Target="../ink/ink23448.xml"/><Relationship Id="rId13" Type="http://schemas.openxmlformats.org/officeDocument/2006/relationships/image" Target="../media/image22911.png"/><Relationship Id="rId109" Type="http://schemas.openxmlformats.org/officeDocument/2006/relationships/image" Target="../media/image22959.png"/><Relationship Id="rId260" Type="http://schemas.openxmlformats.org/officeDocument/2006/relationships/customXml" Target="../ink/ink23350.xml"/><Relationship Id="rId316" Type="http://schemas.openxmlformats.org/officeDocument/2006/relationships/customXml" Target="../ink/ink23378.xml"/></Relationships>
</file>

<file path=ppt/slides/_rels/slide10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201.png"/><Relationship Id="rId299" Type="http://schemas.openxmlformats.org/officeDocument/2006/relationships/image" Target="../media/image23292.png"/><Relationship Id="rId303" Type="http://schemas.openxmlformats.org/officeDocument/2006/relationships/image" Target="../media/image23155.png"/><Relationship Id="rId21" Type="http://schemas.openxmlformats.org/officeDocument/2006/relationships/image" Target="../media/image23153.png"/><Relationship Id="rId42" Type="http://schemas.openxmlformats.org/officeDocument/2006/relationships/customXml" Target="../ink/ink23473.xml"/><Relationship Id="rId84" Type="http://schemas.openxmlformats.org/officeDocument/2006/relationships/customXml" Target="../ink/ink23487.xml"/><Relationship Id="rId138" Type="http://schemas.openxmlformats.org/officeDocument/2006/relationships/customXml" Target="../ink/ink23507.xml"/><Relationship Id="rId159" Type="http://schemas.openxmlformats.org/officeDocument/2006/relationships/image" Target="../media/image23222.png"/><Relationship Id="rId324" Type="http://schemas.openxmlformats.org/officeDocument/2006/relationships/customXml" Target="../ink/ink23600.xml"/><Relationship Id="rId345" Type="http://schemas.openxmlformats.org/officeDocument/2006/relationships/image" Target="../media/image23195.png"/><Relationship Id="rId170" Type="http://schemas.openxmlformats.org/officeDocument/2006/relationships/customXml" Target="../ink/ink23523.xml"/><Relationship Id="rId191" Type="http://schemas.openxmlformats.org/officeDocument/2006/relationships/image" Target="../media/image23238.png"/><Relationship Id="rId205" Type="http://schemas.openxmlformats.org/officeDocument/2006/relationships/image" Target="../media/image23245.png"/><Relationship Id="rId226" Type="http://schemas.openxmlformats.org/officeDocument/2006/relationships/customXml" Target="../ink/ink23551.xml"/><Relationship Id="rId247" Type="http://schemas.openxmlformats.org/officeDocument/2006/relationships/image" Target="../media/image23266.png"/><Relationship Id="rId107" Type="http://schemas.openxmlformats.org/officeDocument/2006/relationships/image" Target="../media/image23196.png"/><Relationship Id="rId268" Type="http://schemas.openxmlformats.org/officeDocument/2006/relationships/customXml" Target="../ink/ink23572.xml"/><Relationship Id="rId289" Type="http://schemas.openxmlformats.org/officeDocument/2006/relationships/image" Target="../media/image23287.png"/><Relationship Id="rId11" Type="http://schemas.openxmlformats.org/officeDocument/2006/relationships/image" Target="../media/image23148.png"/><Relationship Id="rId53" Type="http://schemas.openxmlformats.org/officeDocument/2006/relationships/image" Target="../media/image23169.png"/><Relationship Id="rId74" Type="http://schemas.openxmlformats.org/officeDocument/2006/relationships/customXml" Target="../ink/ink23482.xml"/><Relationship Id="rId128" Type="http://schemas.openxmlformats.org/officeDocument/2006/relationships/customXml" Target="../ink/ink23502.xml"/><Relationship Id="rId149" Type="http://schemas.openxmlformats.org/officeDocument/2006/relationships/image" Target="../media/image23217.png"/><Relationship Id="rId314" Type="http://schemas.openxmlformats.org/officeDocument/2006/relationships/customXml" Target="../ink/ink23595.xml"/><Relationship Id="rId335" Type="http://schemas.openxmlformats.org/officeDocument/2006/relationships/image" Target="../media/image23190.png"/><Relationship Id="rId356" Type="http://schemas.openxmlformats.org/officeDocument/2006/relationships/customXml" Target="../ink/ink23616.xml"/><Relationship Id="rId5" Type="http://schemas.openxmlformats.org/officeDocument/2006/relationships/image" Target="../media/image23145.png"/><Relationship Id="rId160" Type="http://schemas.openxmlformats.org/officeDocument/2006/relationships/customXml" Target="../ink/ink23518.xml"/><Relationship Id="rId181" Type="http://schemas.openxmlformats.org/officeDocument/2006/relationships/image" Target="../media/image23233.png"/><Relationship Id="rId216" Type="http://schemas.openxmlformats.org/officeDocument/2006/relationships/customXml" Target="../ink/ink23546.xml"/><Relationship Id="rId237" Type="http://schemas.openxmlformats.org/officeDocument/2006/relationships/image" Target="../media/image23261.png"/><Relationship Id="rId258" Type="http://schemas.openxmlformats.org/officeDocument/2006/relationships/customXml" Target="../ink/ink23567.xml"/><Relationship Id="rId279" Type="http://schemas.openxmlformats.org/officeDocument/2006/relationships/image" Target="../media/image23282.png"/><Relationship Id="rId22" Type="http://schemas.openxmlformats.org/officeDocument/2006/relationships/customXml" Target="../ink/ink23472.xml"/><Relationship Id="rId43" Type="http://schemas.openxmlformats.org/officeDocument/2006/relationships/image" Target="../media/image23164.png"/><Relationship Id="rId118" Type="http://schemas.openxmlformats.org/officeDocument/2006/relationships/customXml" Target="../ink/ink23497.xml"/><Relationship Id="rId139" Type="http://schemas.openxmlformats.org/officeDocument/2006/relationships/image" Target="../media/image23212.png"/><Relationship Id="rId290" Type="http://schemas.openxmlformats.org/officeDocument/2006/relationships/customXml" Target="../ink/ink23583.xml"/><Relationship Id="rId304" Type="http://schemas.openxmlformats.org/officeDocument/2006/relationships/customXml" Target="../ink/ink23590.xml"/><Relationship Id="rId325" Type="http://schemas.openxmlformats.org/officeDocument/2006/relationships/image" Target="../media/image23175.png"/><Relationship Id="rId346" Type="http://schemas.openxmlformats.org/officeDocument/2006/relationships/customXml" Target="../ink/ink23611.xml"/><Relationship Id="rId85" Type="http://schemas.openxmlformats.org/officeDocument/2006/relationships/image" Target="../media/image23185.png"/><Relationship Id="rId150" Type="http://schemas.openxmlformats.org/officeDocument/2006/relationships/customXml" Target="../ink/ink23513.xml"/><Relationship Id="rId171" Type="http://schemas.openxmlformats.org/officeDocument/2006/relationships/image" Target="../media/image23228.png"/><Relationship Id="rId192" Type="http://schemas.openxmlformats.org/officeDocument/2006/relationships/customXml" Target="../ink/ink23534.xml"/><Relationship Id="rId206" Type="http://schemas.openxmlformats.org/officeDocument/2006/relationships/customXml" Target="../ink/ink23541.xml"/><Relationship Id="rId227" Type="http://schemas.openxmlformats.org/officeDocument/2006/relationships/image" Target="../media/image23256.png"/><Relationship Id="rId248" Type="http://schemas.openxmlformats.org/officeDocument/2006/relationships/customXml" Target="../ink/ink23562.xml"/><Relationship Id="rId269" Type="http://schemas.openxmlformats.org/officeDocument/2006/relationships/image" Target="../media/image23277.png"/><Relationship Id="rId12" Type="http://schemas.openxmlformats.org/officeDocument/2006/relationships/customXml" Target="../ink/ink23467.xml"/><Relationship Id="rId108" Type="http://schemas.openxmlformats.org/officeDocument/2006/relationships/customXml" Target="../ink/ink23492.xml"/><Relationship Id="rId129" Type="http://schemas.openxmlformats.org/officeDocument/2006/relationships/image" Target="../media/image23207.png"/><Relationship Id="rId280" Type="http://schemas.openxmlformats.org/officeDocument/2006/relationships/customXml" Target="../ink/ink23578.xml"/><Relationship Id="rId315" Type="http://schemas.openxmlformats.org/officeDocument/2006/relationships/image" Target="../media/image23161.png"/><Relationship Id="rId336" Type="http://schemas.openxmlformats.org/officeDocument/2006/relationships/customXml" Target="../ink/ink23606.xml"/><Relationship Id="rId357" Type="http://schemas.openxmlformats.org/officeDocument/2006/relationships/image" Target="../media/image23298.png"/><Relationship Id="rId54" Type="http://schemas.openxmlformats.org/officeDocument/2006/relationships/customXml" Target="../ink/ink23479.xml"/><Relationship Id="rId75" Type="http://schemas.openxmlformats.org/officeDocument/2006/relationships/image" Target="../media/image23180.png"/><Relationship Id="rId140" Type="http://schemas.openxmlformats.org/officeDocument/2006/relationships/customXml" Target="../ink/ink23508.xml"/><Relationship Id="rId161" Type="http://schemas.openxmlformats.org/officeDocument/2006/relationships/image" Target="../media/image23223.png"/><Relationship Id="rId182" Type="http://schemas.openxmlformats.org/officeDocument/2006/relationships/customXml" Target="../ink/ink23529.xml"/><Relationship Id="rId217" Type="http://schemas.openxmlformats.org/officeDocument/2006/relationships/image" Target="../media/image23251.png"/><Relationship Id="rId6" Type="http://schemas.openxmlformats.org/officeDocument/2006/relationships/customXml" Target="../ink/ink23464.xml"/><Relationship Id="rId238" Type="http://schemas.openxmlformats.org/officeDocument/2006/relationships/customXml" Target="../ink/ink23557.xml"/><Relationship Id="rId259" Type="http://schemas.openxmlformats.org/officeDocument/2006/relationships/image" Target="../media/image23272.png"/><Relationship Id="rId119" Type="http://schemas.openxmlformats.org/officeDocument/2006/relationships/image" Target="../media/image23202.png"/><Relationship Id="rId270" Type="http://schemas.openxmlformats.org/officeDocument/2006/relationships/customXml" Target="../ink/ink23573.xml"/><Relationship Id="rId291" Type="http://schemas.openxmlformats.org/officeDocument/2006/relationships/image" Target="../media/image23288.png"/><Relationship Id="rId305" Type="http://schemas.openxmlformats.org/officeDocument/2006/relationships/image" Target="../media/image23156.png"/><Relationship Id="rId326" Type="http://schemas.openxmlformats.org/officeDocument/2006/relationships/customXml" Target="../ink/ink23601.xml"/><Relationship Id="rId347" Type="http://schemas.openxmlformats.org/officeDocument/2006/relationships/image" Target="../media/image23293.png"/><Relationship Id="rId44" Type="http://schemas.openxmlformats.org/officeDocument/2006/relationships/customXml" Target="../ink/ink23474.xml"/><Relationship Id="rId86" Type="http://schemas.openxmlformats.org/officeDocument/2006/relationships/customXml" Target="../ink/ink23488.xml"/><Relationship Id="rId130" Type="http://schemas.openxmlformats.org/officeDocument/2006/relationships/customXml" Target="../ink/ink23503.xml"/><Relationship Id="rId151" Type="http://schemas.openxmlformats.org/officeDocument/2006/relationships/image" Target="../media/image23218.png"/><Relationship Id="rId172" Type="http://schemas.openxmlformats.org/officeDocument/2006/relationships/customXml" Target="../ink/ink23524.xml"/><Relationship Id="rId193" Type="http://schemas.openxmlformats.org/officeDocument/2006/relationships/image" Target="../media/image23239.png"/><Relationship Id="rId207" Type="http://schemas.openxmlformats.org/officeDocument/2006/relationships/image" Target="../media/image23246.png"/><Relationship Id="rId228" Type="http://schemas.openxmlformats.org/officeDocument/2006/relationships/customXml" Target="../ink/ink23552.xml"/><Relationship Id="rId249" Type="http://schemas.openxmlformats.org/officeDocument/2006/relationships/image" Target="../media/image23267.png"/><Relationship Id="rId13" Type="http://schemas.openxmlformats.org/officeDocument/2006/relationships/image" Target="../media/image23149.png"/><Relationship Id="rId109" Type="http://schemas.openxmlformats.org/officeDocument/2006/relationships/image" Target="../media/image23197.png"/><Relationship Id="rId260" Type="http://schemas.openxmlformats.org/officeDocument/2006/relationships/customXml" Target="../ink/ink23568.xml"/><Relationship Id="rId281" Type="http://schemas.openxmlformats.org/officeDocument/2006/relationships/image" Target="../media/image23283.png"/><Relationship Id="rId316" Type="http://schemas.openxmlformats.org/officeDocument/2006/relationships/customXml" Target="../ink/ink23596.xml"/><Relationship Id="rId337" Type="http://schemas.openxmlformats.org/officeDocument/2006/relationships/image" Target="../media/image23191.png"/><Relationship Id="rId55" Type="http://schemas.openxmlformats.org/officeDocument/2006/relationships/image" Target="../media/image23170.png"/><Relationship Id="rId76" Type="http://schemas.openxmlformats.org/officeDocument/2006/relationships/customXml" Target="../ink/ink23483.xml"/><Relationship Id="rId120" Type="http://schemas.openxmlformats.org/officeDocument/2006/relationships/customXml" Target="../ink/ink23498.xml"/><Relationship Id="rId141" Type="http://schemas.openxmlformats.org/officeDocument/2006/relationships/image" Target="../media/image23213.png"/><Relationship Id="rId358" Type="http://schemas.openxmlformats.org/officeDocument/2006/relationships/customXml" Target="../ink/ink23617.xml"/><Relationship Id="rId7" Type="http://schemas.openxmlformats.org/officeDocument/2006/relationships/image" Target="../media/image23146.png"/><Relationship Id="rId162" Type="http://schemas.openxmlformats.org/officeDocument/2006/relationships/customXml" Target="../ink/ink23519.xml"/><Relationship Id="rId183" Type="http://schemas.openxmlformats.org/officeDocument/2006/relationships/image" Target="../media/image23234.png"/><Relationship Id="rId218" Type="http://schemas.openxmlformats.org/officeDocument/2006/relationships/customXml" Target="../ink/ink23547.xml"/><Relationship Id="rId239" Type="http://schemas.openxmlformats.org/officeDocument/2006/relationships/image" Target="../media/image23262.png"/><Relationship Id="rId250" Type="http://schemas.openxmlformats.org/officeDocument/2006/relationships/customXml" Target="../ink/ink23563.xml"/><Relationship Id="rId271" Type="http://schemas.openxmlformats.org/officeDocument/2006/relationships/image" Target="../media/image23278.png"/><Relationship Id="rId292" Type="http://schemas.openxmlformats.org/officeDocument/2006/relationships/customXml" Target="../ink/ink23584.xml"/><Relationship Id="rId306" Type="http://schemas.openxmlformats.org/officeDocument/2006/relationships/customXml" Target="../ink/ink23591.xml"/><Relationship Id="rId45" Type="http://schemas.openxmlformats.org/officeDocument/2006/relationships/image" Target="../media/image23165.png"/><Relationship Id="rId87" Type="http://schemas.openxmlformats.org/officeDocument/2006/relationships/image" Target="../media/image23186.png"/><Relationship Id="rId110" Type="http://schemas.openxmlformats.org/officeDocument/2006/relationships/customXml" Target="../ink/ink23493.xml"/><Relationship Id="rId131" Type="http://schemas.openxmlformats.org/officeDocument/2006/relationships/image" Target="../media/image23208.png"/><Relationship Id="rId327" Type="http://schemas.openxmlformats.org/officeDocument/2006/relationships/image" Target="../media/image23176.png"/><Relationship Id="rId348" Type="http://schemas.openxmlformats.org/officeDocument/2006/relationships/customXml" Target="../ink/ink23612.xml"/><Relationship Id="rId82" Type="http://schemas.openxmlformats.org/officeDocument/2006/relationships/customXml" Target="../ink/ink23486.xml"/><Relationship Id="rId152" Type="http://schemas.openxmlformats.org/officeDocument/2006/relationships/customXml" Target="../ink/ink23514.xml"/><Relationship Id="rId173" Type="http://schemas.openxmlformats.org/officeDocument/2006/relationships/image" Target="../media/image23229.png"/><Relationship Id="rId194" Type="http://schemas.openxmlformats.org/officeDocument/2006/relationships/customXml" Target="../ink/ink23535.xml"/><Relationship Id="rId199" Type="http://schemas.openxmlformats.org/officeDocument/2006/relationships/image" Target="../media/image23242.png"/><Relationship Id="rId203" Type="http://schemas.openxmlformats.org/officeDocument/2006/relationships/image" Target="../media/image23244.png"/><Relationship Id="rId208" Type="http://schemas.openxmlformats.org/officeDocument/2006/relationships/customXml" Target="../ink/ink23542.xml"/><Relationship Id="rId229" Type="http://schemas.openxmlformats.org/officeDocument/2006/relationships/image" Target="../media/image23257.png"/><Relationship Id="rId19" Type="http://schemas.openxmlformats.org/officeDocument/2006/relationships/image" Target="../media/image23152.png"/><Relationship Id="rId224" Type="http://schemas.openxmlformats.org/officeDocument/2006/relationships/customXml" Target="../ink/ink23550.xml"/><Relationship Id="rId240" Type="http://schemas.openxmlformats.org/officeDocument/2006/relationships/customXml" Target="../ink/ink23558.xml"/><Relationship Id="rId245" Type="http://schemas.openxmlformats.org/officeDocument/2006/relationships/image" Target="../media/image23265.png"/><Relationship Id="rId261" Type="http://schemas.openxmlformats.org/officeDocument/2006/relationships/image" Target="../media/image23273.png"/><Relationship Id="rId266" Type="http://schemas.openxmlformats.org/officeDocument/2006/relationships/customXml" Target="../ink/ink23571.xml"/><Relationship Id="rId287" Type="http://schemas.openxmlformats.org/officeDocument/2006/relationships/image" Target="../media/image23286.png"/><Relationship Id="rId14" Type="http://schemas.openxmlformats.org/officeDocument/2006/relationships/customXml" Target="../ink/ink23468.xml"/><Relationship Id="rId56" Type="http://schemas.openxmlformats.org/officeDocument/2006/relationships/customXml" Target="../ink/ink23480.xml"/><Relationship Id="rId77" Type="http://schemas.openxmlformats.org/officeDocument/2006/relationships/image" Target="../media/image23181.png"/><Relationship Id="rId126" Type="http://schemas.openxmlformats.org/officeDocument/2006/relationships/customXml" Target="../ink/ink23501.xml"/><Relationship Id="rId147" Type="http://schemas.openxmlformats.org/officeDocument/2006/relationships/image" Target="../media/image23216.png"/><Relationship Id="rId168" Type="http://schemas.openxmlformats.org/officeDocument/2006/relationships/customXml" Target="../ink/ink23522.xml"/><Relationship Id="rId282" Type="http://schemas.openxmlformats.org/officeDocument/2006/relationships/customXml" Target="../ink/ink23579.xml"/><Relationship Id="rId312" Type="http://schemas.openxmlformats.org/officeDocument/2006/relationships/customXml" Target="../ink/ink23594.xml"/><Relationship Id="rId317" Type="http://schemas.openxmlformats.org/officeDocument/2006/relationships/image" Target="../media/image23162.png"/><Relationship Id="rId333" Type="http://schemas.openxmlformats.org/officeDocument/2006/relationships/image" Target="../media/image23189.png"/><Relationship Id="rId338" Type="http://schemas.openxmlformats.org/officeDocument/2006/relationships/customXml" Target="../ink/ink23607.xml"/><Relationship Id="rId354" Type="http://schemas.openxmlformats.org/officeDocument/2006/relationships/customXml" Target="../ink/ink23615.xml"/><Relationship Id="rId359" Type="http://schemas.openxmlformats.org/officeDocument/2006/relationships/image" Target="../media/image23299.png"/><Relationship Id="rId8" Type="http://schemas.openxmlformats.org/officeDocument/2006/relationships/customXml" Target="../ink/ink23465.xml"/><Relationship Id="rId51" Type="http://schemas.openxmlformats.org/officeDocument/2006/relationships/image" Target="../media/image23168.png"/><Relationship Id="rId121" Type="http://schemas.openxmlformats.org/officeDocument/2006/relationships/image" Target="../media/image23203.png"/><Relationship Id="rId142" Type="http://schemas.openxmlformats.org/officeDocument/2006/relationships/customXml" Target="../ink/ink23509.xml"/><Relationship Id="rId163" Type="http://schemas.openxmlformats.org/officeDocument/2006/relationships/image" Target="../media/image23224.png"/><Relationship Id="rId184" Type="http://schemas.openxmlformats.org/officeDocument/2006/relationships/customXml" Target="../ink/ink23530.xml"/><Relationship Id="rId189" Type="http://schemas.openxmlformats.org/officeDocument/2006/relationships/image" Target="../media/image23237.png"/><Relationship Id="rId219" Type="http://schemas.openxmlformats.org/officeDocument/2006/relationships/image" Target="../media/image23252.png"/><Relationship Id="rId3" Type="http://schemas.openxmlformats.org/officeDocument/2006/relationships/image" Target="../media/image231440.png"/><Relationship Id="rId214" Type="http://schemas.openxmlformats.org/officeDocument/2006/relationships/customXml" Target="../ink/ink23545.xml"/><Relationship Id="rId230" Type="http://schemas.openxmlformats.org/officeDocument/2006/relationships/customXml" Target="../ink/ink23553.xml"/><Relationship Id="rId235" Type="http://schemas.openxmlformats.org/officeDocument/2006/relationships/image" Target="../media/image23260.png"/><Relationship Id="rId251" Type="http://schemas.openxmlformats.org/officeDocument/2006/relationships/image" Target="../media/image23268.png"/><Relationship Id="rId256" Type="http://schemas.openxmlformats.org/officeDocument/2006/relationships/customXml" Target="../ink/ink23566.xml"/><Relationship Id="rId277" Type="http://schemas.openxmlformats.org/officeDocument/2006/relationships/image" Target="../media/image23281.png"/><Relationship Id="rId298" Type="http://schemas.openxmlformats.org/officeDocument/2006/relationships/customXml" Target="../ink/ink23587.xml"/><Relationship Id="rId46" Type="http://schemas.openxmlformats.org/officeDocument/2006/relationships/customXml" Target="../ink/ink23475.xml"/><Relationship Id="rId116" Type="http://schemas.openxmlformats.org/officeDocument/2006/relationships/customXml" Target="../ink/ink23496.xml"/><Relationship Id="rId137" Type="http://schemas.openxmlformats.org/officeDocument/2006/relationships/image" Target="../media/image23211.png"/><Relationship Id="rId158" Type="http://schemas.openxmlformats.org/officeDocument/2006/relationships/customXml" Target="../ink/ink23517.xml"/><Relationship Id="rId272" Type="http://schemas.openxmlformats.org/officeDocument/2006/relationships/customXml" Target="../ink/ink23574.xml"/><Relationship Id="rId293" Type="http://schemas.openxmlformats.org/officeDocument/2006/relationships/image" Target="../media/image23289.png"/><Relationship Id="rId302" Type="http://schemas.openxmlformats.org/officeDocument/2006/relationships/customXml" Target="../ink/ink23589.xml"/><Relationship Id="rId307" Type="http://schemas.openxmlformats.org/officeDocument/2006/relationships/image" Target="../media/image23157.png"/><Relationship Id="rId323" Type="http://schemas.openxmlformats.org/officeDocument/2006/relationships/image" Target="../media/image23174.png"/><Relationship Id="rId328" Type="http://schemas.openxmlformats.org/officeDocument/2006/relationships/customXml" Target="../ink/ink23602.xml"/><Relationship Id="rId344" Type="http://schemas.openxmlformats.org/officeDocument/2006/relationships/customXml" Target="../ink/ink23610.xml"/><Relationship Id="rId349" Type="http://schemas.openxmlformats.org/officeDocument/2006/relationships/image" Target="../media/image23294.png"/><Relationship Id="rId20" Type="http://schemas.openxmlformats.org/officeDocument/2006/relationships/customXml" Target="../ink/ink23471.xml"/><Relationship Id="rId41" Type="http://schemas.openxmlformats.org/officeDocument/2006/relationships/image" Target="../media/image23163.png"/><Relationship Id="rId83" Type="http://schemas.openxmlformats.org/officeDocument/2006/relationships/image" Target="../media/image23184.png"/><Relationship Id="rId88" Type="http://schemas.openxmlformats.org/officeDocument/2006/relationships/customXml" Target="../ink/ink23489.xml"/><Relationship Id="rId111" Type="http://schemas.openxmlformats.org/officeDocument/2006/relationships/image" Target="../media/image23198.png"/><Relationship Id="rId132" Type="http://schemas.openxmlformats.org/officeDocument/2006/relationships/customXml" Target="../ink/ink23504.xml"/><Relationship Id="rId153" Type="http://schemas.openxmlformats.org/officeDocument/2006/relationships/image" Target="../media/image23219.png"/><Relationship Id="rId174" Type="http://schemas.openxmlformats.org/officeDocument/2006/relationships/customXml" Target="../ink/ink23525.xml"/><Relationship Id="rId179" Type="http://schemas.openxmlformats.org/officeDocument/2006/relationships/image" Target="../media/image23232.png"/><Relationship Id="rId195" Type="http://schemas.openxmlformats.org/officeDocument/2006/relationships/image" Target="../media/image23240.png"/><Relationship Id="rId209" Type="http://schemas.openxmlformats.org/officeDocument/2006/relationships/image" Target="../media/image23247.png"/><Relationship Id="rId360" Type="http://schemas.openxmlformats.org/officeDocument/2006/relationships/customXml" Target="../ink/ink23618.xml"/><Relationship Id="rId190" Type="http://schemas.openxmlformats.org/officeDocument/2006/relationships/customXml" Target="../ink/ink23533.xml"/><Relationship Id="rId204" Type="http://schemas.openxmlformats.org/officeDocument/2006/relationships/customXml" Target="../ink/ink23540.xml"/><Relationship Id="rId220" Type="http://schemas.openxmlformats.org/officeDocument/2006/relationships/customXml" Target="../ink/ink23548.xml"/><Relationship Id="rId225" Type="http://schemas.openxmlformats.org/officeDocument/2006/relationships/image" Target="../media/image23255.png"/><Relationship Id="rId241" Type="http://schemas.openxmlformats.org/officeDocument/2006/relationships/image" Target="../media/image23263.png"/><Relationship Id="rId246" Type="http://schemas.openxmlformats.org/officeDocument/2006/relationships/customXml" Target="../ink/ink23561.xml"/><Relationship Id="rId267" Type="http://schemas.openxmlformats.org/officeDocument/2006/relationships/image" Target="../media/image23276.png"/><Relationship Id="rId288" Type="http://schemas.openxmlformats.org/officeDocument/2006/relationships/customXml" Target="../ink/ink23582.xml"/><Relationship Id="rId15" Type="http://schemas.openxmlformats.org/officeDocument/2006/relationships/image" Target="../media/image23150.png"/><Relationship Id="rId57" Type="http://schemas.openxmlformats.org/officeDocument/2006/relationships/image" Target="../media/image23171.png"/><Relationship Id="rId127" Type="http://schemas.openxmlformats.org/officeDocument/2006/relationships/image" Target="../media/image23206.png"/><Relationship Id="rId262" Type="http://schemas.openxmlformats.org/officeDocument/2006/relationships/customXml" Target="../ink/ink23569.xml"/><Relationship Id="rId283" Type="http://schemas.openxmlformats.org/officeDocument/2006/relationships/image" Target="../media/image23284.png"/><Relationship Id="rId313" Type="http://schemas.openxmlformats.org/officeDocument/2006/relationships/image" Target="../media/image23160.png"/><Relationship Id="rId318" Type="http://schemas.openxmlformats.org/officeDocument/2006/relationships/customXml" Target="../ink/ink23597.xml"/><Relationship Id="rId339" Type="http://schemas.openxmlformats.org/officeDocument/2006/relationships/image" Target="../media/image23192.png"/><Relationship Id="rId10" Type="http://schemas.openxmlformats.org/officeDocument/2006/relationships/customXml" Target="../ink/ink23466.xml"/><Relationship Id="rId52" Type="http://schemas.openxmlformats.org/officeDocument/2006/relationships/customXml" Target="../ink/ink23478.xml"/><Relationship Id="rId73" Type="http://schemas.openxmlformats.org/officeDocument/2006/relationships/image" Target="../media/image23179.png"/><Relationship Id="rId78" Type="http://schemas.openxmlformats.org/officeDocument/2006/relationships/customXml" Target="../ink/ink23484.xml"/><Relationship Id="rId122" Type="http://schemas.openxmlformats.org/officeDocument/2006/relationships/customXml" Target="../ink/ink23499.xml"/><Relationship Id="rId143" Type="http://schemas.openxmlformats.org/officeDocument/2006/relationships/image" Target="../media/image23214.png"/><Relationship Id="rId148" Type="http://schemas.openxmlformats.org/officeDocument/2006/relationships/customXml" Target="../ink/ink23512.xml"/><Relationship Id="rId164" Type="http://schemas.openxmlformats.org/officeDocument/2006/relationships/customXml" Target="../ink/ink23520.xml"/><Relationship Id="rId169" Type="http://schemas.openxmlformats.org/officeDocument/2006/relationships/image" Target="../media/image23227.png"/><Relationship Id="rId185" Type="http://schemas.openxmlformats.org/officeDocument/2006/relationships/image" Target="../media/image23235.png"/><Relationship Id="rId334" Type="http://schemas.openxmlformats.org/officeDocument/2006/relationships/customXml" Target="../ink/ink23605.xml"/><Relationship Id="rId350" Type="http://schemas.openxmlformats.org/officeDocument/2006/relationships/customXml" Target="../ink/ink23613.xml"/><Relationship Id="rId355" Type="http://schemas.openxmlformats.org/officeDocument/2006/relationships/image" Target="../media/image23297.png"/><Relationship Id="rId4" Type="http://schemas.openxmlformats.org/officeDocument/2006/relationships/customXml" Target="../ink/ink23463.xml"/><Relationship Id="rId9" Type="http://schemas.openxmlformats.org/officeDocument/2006/relationships/image" Target="../media/image23147.png"/><Relationship Id="rId180" Type="http://schemas.openxmlformats.org/officeDocument/2006/relationships/customXml" Target="../ink/ink23528.xml"/><Relationship Id="rId210" Type="http://schemas.openxmlformats.org/officeDocument/2006/relationships/customXml" Target="../ink/ink23543.xml"/><Relationship Id="rId215" Type="http://schemas.openxmlformats.org/officeDocument/2006/relationships/image" Target="../media/image23250.png"/><Relationship Id="rId236" Type="http://schemas.openxmlformats.org/officeDocument/2006/relationships/customXml" Target="../ink/ink23556.xml"/><Relationship Id="rId257" Type="http://schemas.openxmlformats.org/officeDocument/2006/relationships/image" Target="../media/image23271.png"/><Relationship Id="rId278" Type="http://schemas.openxmlformats.org/officeDocument/2006/relationships/customXml" Target="../ink/ink23577.xml"/><Relationship Id="rId231" Type="http://schemas.openxmlformats.org/officeDocument/2006/relationships/image" Target="../media/image23258.png"/><Relationship Id="rId252" Type="http://schemas.openxmlformats.org/officeDocument/2006/relationships/customXml" Target="../ink/ink23564.xml"/><Relationship Id="rId273" Type="http://schemas.openxmlformats.org/officeDocument/2006/relationships/image" Target="../media/image23279.png"/><Relationship Id="rId294" Type="http://schemas.openxmlformats.org/officeDocument/2006/relationships/customXml" Target="../ink/ink23585.xml"/><Relationship Id="rId308" Type="http://schemas.openxmlformats.org/officeDocument/2006/relationships/customXml" Target="../ink/ink23592.xml"/><Relationship Id="rId329" Type="http://schemas.openxmlformats.org/officeDocument/2006/relationships/image" Target="../media/image23177.png"/><Relationship Id="rId47" Type="http://schemas.openxmlformats.org/officeDocument/2006/relationships/image" Target="../media/image23166.png"/><Relationship Id="rId89" Type="http://schemas.openxmlformats.org/officeDocument/2006/relationships/image" Target="../media/image23187.png"/><Relationship Id="rId112" Type="http://schemas.openxmlformats.org/officeDocument/2006/relationships/customXml" Target="../ink/ink23494.xml"/><Relationship Id="rId133" Type="http://schemas.openxmlformats.org/officeDocument/2006/relationships/image" Target="../media/image23209.png"/><Relationship Id="rId154" Type="http://schemas.openxmlformats.org/officeDocument/2006/relationships/customXml" Target="../ink/ink23515.xml"/><Relationship Id="rId175" Type="http://schemas.openxmlformats.org/officeDocument/2006/relationships/image" Target="../media/image23230.png"/><Relationship Id="rId340" Type="http://schemas.openxmlformats.org/officeDocument/2006/relationships/customXml" Target="../ink/ink23608.xml"/><Relationship Id="rId361" Type="http://schemas.openxmlformats.org/officeDocument/2006/relationships/image" Target="../media/image23300.png"/><Relationship Id="rId196" Type="http://schemas.openxmlformats.org/officeDocument/2006/relationships/customXml" Target="../ink/ink23536.xml"/><Relationship Id="rId200" Type="http://schemas.openxmlformats.org/officeDocument/2006/relationships/customXml" Target="../ink/ink23538.xml"/><Relationship Id="rId16" Type="http://schemas.openxmlformats.org/officeDocument/2006/relationships/customXml" Target="../ink/ink23469.xml"/><Relationship Id="rId221" Type="http://schemas.openxmlformats.org/officeDocument/2006/relationships/image" Target="../media/image23253.png"/><Relationship Id="rId242" Type="http://schemas.openxmlformats.org/officeDocument/2006/relationships/customXml" Target="../ink/ink23559.xml"/><Relationship Id="rId263" Type="http://schemas.openxmlformats.org/officeDocument/2006/relationships/image" Target="../media/image23274.png"/><Relationship Id="rId284" Type="http://schemas.openxmlformats.org/officeDocument/2006/relationships/customXml" Target="../ink/ink23580.xml"/><Relationship Id="rId319" Type="http://schemas.openxmlformats.org/officeDocument/2006/relationships/image" Target="../media/image23172.png"/><Relationship Id="rId58" Type="http://schemas.openxmlformats.org/officeDocument/2006/relationships/customXml" Target="../ink/ink23481.xml"/><Relationship Id="rId79" Type="http://schemas.openxmlformats.org/officeDocument/2006/relationships/image" Target="../media/image23182.png"/><Relationship Id="rId123" Type="http://schemas.openxmlformats.org/officeDocument/2006/relationships/image" Target="../media/image23204.png"/><Relationship Id="rId144" Type="http://schemas.openxmlformats.org/officeDocument/2006/relationships/customXml" Target="../ink/ink23510.xml"/><Relationship Id="rId330" Type="http://schemas.openxmlformats.org/officeDocument/2006/relationships/customXml" Target="../ink/ink23603.xml"/><Relationship Id="rId90" Type="http://schemas.openxmlformats.org/officeDocument/2006/relationships/customXml" Target="../ink/ink23490.xml"/><Relationship Id="rId165" Type="http://schemas.openxmlformats.org/officeDocument/2006/relationships/image" Target="../media/image23225.png"/><Relationship Id="rId186" Type="http://schemas.openxmlformats.org/officeDocument/2006/relationships/customXml" Target="../ink/ink23531.xml"/><Relationship Id="rId351" Type="http://schemas.openxmlformats.org/officeDocument/2006/relationships/image" Target="../media/image23295.png"/><Relationship Id="rId211" Type="http://schemas.openxmlformats.org/officeDocument/2006/relationships/image" Target="../media/image23248.png"/><Relationship Id="rId232" Type="http://schemas.openxmlformats.org/officeDocument/2006/relationships/customXml" Target="../ink/ink23554.xml"/><Relationship Id="rId253" Type="http://schemas.openxmlformats.org/officeDocument/2006/relationships/image" Target="../media/image23269.png"/><Relationship Id="rId274" Type="http://schemas.openxmlformats.org/officeDocument/2006/relationships/customXml" Target="../ink/ink23575.xml"/><Relationship Id="rId295" Type="http://schemas.openxmlformats.org/officeDocument/2006/relationships/image" Target="../media/image23290.png"/><Relationship Id="rId309" Type="http://schemas.openxmlformats.org/officeDocument/2006/relationships/image" Target="../media/image23158.png"/><Relationship Id="rId48" Type="http://schemas.openxmlformats.org/officeDocument/2006/relationships/customXml" Target="../ink/ink23476.xml"/><Relationship Id="rId113" Type="http://schemas.openxmlformats.org/officeDocument/2006/relationships/image" Target="../media/image23199.png"/><Relationship Id="rId134" Type="http://schemas.openxmlformats.org/officeDocument/2006/relationships/customXml" Target="../ink/ink23505.xml"/><Relationship Id="rId320" Type="http://schemas.openxmlformats.org/officeDocument/2006/relationships/customXml" Target="../ink/ink23598.xml"/><Relationship Id="rId80" Type="http://schemas.openxmlformats.org/officeDocument/2006/relationships/customXml" Target="../ink/ink23485.xml"/><Relationship Id="rId155" Type="http://schemas.openxmlformats.org/officeDocument/2006/relationships/image" Target="../media/image23220.png"/><Relationship Id="rId176" Type="http://schemas.openxmlformats.org/officeDocument/2006/relationships/customXml" Target="../ink/ink23526.xml"/><Relationship Id="rId197" Type="http://schemas.openxmlformats.org/officeDocument/2006/relationships/image" Target="../media/image23241.png"/><Relationship Id="rId341" Type="http://schemas.openxmlformats.org/officeDocument/2006/relationships/image" Target="../media/image23193.png"/><Relationship Id="rId201" Type="http://schemas.openxmlformats.org/officeDocument/2006/relationships/image" Target="../media/image23243.png"/><Relationship Id="rId222" Type="http://schemas.openxmlformats.org/officeDocument/2006/relationships/customXml" Target="../ink/ink23549.xml"/><Relationship Id="rId243" Type="http://schemas.openxmlformats.org/officeDocument/2006/relationships/image" Target="../media/image23264.png"/><Relationship Id="rId264" Type="http://schemas.openxmlformats.org/officeDocument/2006/relationships/customXml" Target="../ink/ink23570.xml"/><Relationship Id="rId285" Type="http://schemas.openxmlformats.org/officeDocument/2006/relationships/image" Target="../media/image23285.png"/><Relationship Id="rId17" Type="http://schemas.openxmlformats.org/officeDocument/2006/relationships/image" Target="../media/image23151.png"/><Relationship Id="rId124" Type="http://schemas.openxmlformats.org/officeDocument/2006/relationships/customXml" Target="../ink/ink23500.xml"/><Relationship Id="rId310" Type="http://schemas.openxmlformats.org/officeDocument/2006/relationships/customXml" Target="../ink/ink23593.xml"/><Relationship Id="rId91" Type="http://schemas.openxmlformats.org/officeDocument/2006/relationships/image" Target="../media/image23188.png"/><Relationship Id="rId145" Type="http://schemas.openxmlformats.org/officeDocument/2006/relationships/image" Target="../media/image23215.png"/><Relationship Id="rId166" Type="http://schemas.openxmlformats.org/officeDocument/2006/relationships/customXml" Target="../ink/ink23521.xml"/><Relationship Id="rId187" Type="http://schemas.openxmlformats.org/officeDocument/2006/relationships/image" Target="../media/image23236.png"/><Relationship Id="rId331" Type="http://schemas.openxmlformats.org/officeDocument/2006/relationships/image" Target="../media/image23178.png"/><Relationship Id="rId352" Type="http://schemas.openxmlformats.org/officeDocument/2006/relationships/customXml" Target="../ink/ink23614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3544.xml"/><Relationship Id="rId233" Type="http://schemas.openxmlformats.org/officeDocument/2006/relationships/image" Target="../media/image23259.png"/><Relationship Id="rId254" Type="http://schemas.openxmlformats.org/officeDocument/2006/relationships/customXml" Target="../ink/ink23565.xml"/><Relationship Id="rId49" Type="http://schemas.openxmlformats.org/officeDocument/2006/relationships/image" Target="../media/image23167.png"/><Relationship Id="rId114" Type="http://schemas.openxmlformats.org/officeDocument/2006/relationships/customXml" Target="../ink/ink23495.xml"/><Relationship Id="rId275" Type="http://schemas.openxmlformats.org/officeDocument/2006/relationships/image" Target="../media/image23280.png"/><Relationship Id="rId296" Type="http://schemas.openxmlformats.org/officeDocument/2006/relationships/customXml" Target="../ink/ink23586.xml"/><Relationship Id="rId300" Type="http://schemas.openxmlformats.org/officeDocument/2006/relationships/customXml" Target="../ink/ink23588.xml"/><Relationship Id="rId81" Type="http://schemas.openxmlformats.org/officeDocument/2006/relationships/image" Target="../media/image23183.png"/><Relationship Id="rId135" Type="http://schemas.openxmlformats.org/officeDocument/2006/relationships/image" Target="../media/image23210.png"/><Relationship Id="rId156" Type="http://schemas.openxmlformats.org/officeDocument/2006/relationships/customXml" Target="../ink/ink23516.xml"/><Relationship Id="rId177" Type="http://schemas.openxmlformats.org/officeDocument/2006/relationships/image" Target="../media/image23231.png"/><Relationship Id="rId198" Type="http://schemas.openxmlformats.org/officeDocument/2006/relationships/customXml" Target="../ink/ink23537.xml"/><Relationship Id="rId321" Type="http://schemas.openxmlformats.org/officeDocument/2006/relationships/image" Target="../media/image23173.png"/><Relationship Id="rId342" Type="http://schemas.openxmlformats.org/officeDocument/2006/relationships/customXml" Target="../ink/ink23609.xml"/><Relationship Id="rId202" Type="http://schemas.openxmlformats.org/officeDocument/2006/relationships/customXml" Target="../ink/ink23539.xml"/><Relationship Id="rId223" Type="http://schemas.openxmlformats.org/officeDocument/2006/relationships/image" Target="../media/image23254.png"/><Relationship Id="rId244" Type="http://schemas.openxmlformats.org/officeDocument/2006/relationships/customXml" Target="../ink/ink23560.xml"/><Relationship Id="rId18" Type="http://schemas.openxmlformats.org/officeDocument/2006/relationships/customXml" Target="../ink/ink23470.xml"/><Relationship Id="rId265" Type="http://schemas.openxmlformats.org/officeDocument/2006/relationships/image" Target="../media/image23275.png"/><Relationship Id="rId286" Type="http://schemas.openxmlformats.org/officeDocument/2006/relationships/customXml" Target="../ink/ink23581.xml"/><Relationship Id="rId50" Type="http://schemas.openxmlformats.org/officeDocument/2006/relationships/customXml" Target="../ink/ink23477.xml"/><Relationship Id="rId125" Type="http://schemas.openxmlformats.org/officeDocument/2006/relationships/image" Target="../media/image23205.png"/><Relationship Id="rId146" Type="http://schemas.openxmlformats.org/officeDocument/2006/relationships/customXml" Target="../ink/ink23511.xml"/><Relationship Id="rId167" Type="http://schemas.openxmlformats.org/officeDocument/2006/relationships/image" Target="../media/image23226.png"/><Relationship Id="rId188" Type="http://schemas.openxmlformats.org/officeDocument/2006/relationships/customXml" Target="../ink/ink23532.xml"/><Relationship Id="rId311" Type="http://schemas.openxmlformats.org/officeDocument/2006/relationships/image" Target="../media/image23159.png"/><Relationship Id="rId332" Type="http://schemas.openxmlformats.org/officeDocument/2006/relationships/customXml" Target="../ink/ink23604.xml"/><Relationship Id="rId353" Type="http://schemas.openxmlformats.org/officeDocument/2006/relationships/image" Target="../media/image23296.png"/><Relationship Id="rId92" Type="http://schemas.openxmlformats.org/officeDocument/2006/relationships/customXml" Target="../ink/ink23491.xml"/><Relationship Id="rId213" Type="http://schemas.openxmlformats.org/officeDocument/2006/relationships/image" Target="../media/image23249.png"/><Relationship Id="rId234" Type="http://schemas.openxmlformats.org/officeDocument/2006/relationships/customXml" Target="../ink/ink23555.xml"/><Relationship Id="rId2" Type="http://schemas.openxmlformats.org/officeDocument/2006/relationships/customXml" Target="../ink/ink23462.xml"/><Relationship Id="rId255" Type="http://schemas.openxmlformats.org/officeDocument/2006/relationships/image" Target="../media/image23270.png"/><Relationship Id="rId276" Type="http://schemas.openxmlformats.org/officeDocument/2006/relationships/customXml" Target="../ink/ink23576.xml"/><Relationship Id="rId297" Type="http://schemas.openxmlformats.org/officeDocument/2006/relationships/image" Target="../media/image23291.png"/><Relationship Id="rId115" Type="http://schemas.openxmlformats.org/officeDocument/2006/relationships/image" Target="../media/image23200.png"/><Relationship Id="rId136" Type="http://schemas.openxmlformats.org/officeDocument/2006/relationships/customXml" Target="../ink/ink23506.xml"/><Relationship Id="rId157" Type="http://schemas.openxmlformats.org/officeDocument/2006/relationships/image" Target="../media/image23221.png"/><Relationship Id="rId178" Type="http://schemas.openxmlformats.org/officeDocument/2006/relationships/customXml" Target="../ink/ink23527.xml"/><Relationship Id="rId301" Type="http://schemas.openxmlformats.org/officeDocument/2006/relationships/image" Target="../media/image23154.png"/><Relationship Id="rId322" Type="http://schemas.openxmlformats.org/officeDocument/2006/relationships/customXml" Target="../ink/ink23599.xml"/><Relationship Id="rId343" Type="http://schemas.openxmlformats.org/officeDocument/2006/relationships/image" Target="../media/image23194.png"/></Relationships>
</file>

<file path=ppt/slides/_rels/slide10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350.png"/><Relationship Id="rId299" Type="http://schemas.openxmlformats.org/officeDocument/2006/relationships/image" Target="../media/image23438.png"/><Relationship Id="rId21" Type="http://schemas.openxmlformats.org/officeDocument/2006/relationships/image" Target="../media/image23302.png"/><Relationship Id="rId63" Type="http://schemas.openxmlformats.org/officeDocument/2006/relationships/image" Target="../media/image23323.png"/><Relationship Id="rId159" Type="http://schemas.openxmlformats.org/officeDocument/2006/relationships/image" Target="../media/image23371.png"/><Relationship Id="rId324" Type="http://schemas.openxmlformats.org/officeDocument/2006/relationships/customXml" Target="../ink/ink23780.xml"/><Relationship Id="rId366" Type="http://schemas.openxmlformats.org/officeDocument/2006/relationships/customXml" Target="../ink/ink23801.xml"/><Relationship Id="rId170" Type="http://schemas.openxmlformats.org/officeDocument/2006/relationships/customXml" Target="../ink/ink23703.xml"/><Relationship Id="rId226" Type="http://schemas.openxmlformats.org/officeDocument/2006/relationships/customXml" Target="../ink/ink23731.xml"/><Relationship Id="rId268" Type="http://schemas.openxmlformats.org/officeDocument/2006/relationships/customXml" Target="../ink/ink23752.xml"/><Relationship Id="rId32" Type="http://schemas.openxmlformats.org/officeDocument/2006/relationships/customXml" Target="../ink/ink23634.xml"/><Relationship Id="rId74" Type="http://schemas.openxmlformats.org/officeDocument/2006/relationships/customXml" Target="../ink/ink23655.xml"/><Relationship Id="rId128" Type="http://schemas.openxmlformats.org/officeDocument/2006/relationships/customXml" Target="../ink/ink23682.xml"/><Relationship Id="rId335" Type="http://schemas.openxmlformats.org/officeDocument/2006/relationships/image" Target="../media/image23456.png"/><Relationship Id="rId377" Type="http://schemas.openxmlformats.org/officeDocument/2006/relationships/image" Target="../media/image23476.png"/><Relationship Id="rId5" Type="http://schemas.openxmlformats.org/officeDocument/2006/relationships/image" Target="../media/image232940.png"/><Relationship Id="rId181" Type="http://schemas.openxmlformats.org/officeDocument/2006/relationships/image" Target="../media/image23382.png"/><Relationship Id="rId237" Type="http://schemas.openxmlformats.org/officeDocument/2006/relationships/image" Target="../media/image23409.png"/><Relationship Id="rId402" Type="http://schemas.openxmlformats.org/officeDocument/2006/relationships/customXml" Target="../ink/ink23819.xml"/><Relationship Id="rId279" Type="http://schemas.openxmlformats.org/officeDocument/2006/relationships/image" Target="../media/image20467.png"/><Relationship Id="rId22" Type="http://schemas.openxmlformats.org/officeDocument/2006/relationships/customXml" Target="../ink/ink23629.xml"/><Relationship Id="rId43" Type="http://schemas.openxmlformats.org/officeDocument/2006/relationships/image" Target="../media/image23313.png"/><Relationship Id="rId64" Type="http://schemas.openxmlformats.org/officeDocument/2006/relationships/customXml" Target="../ink/ink23650.xml"/><Relationship Id="rId118" Type="http://schemas.openxmlformats.org/officeDocument/2006/relationships/customXml" Target="../ink/ink23677.xml"/><Relationship Id="rId139" Type="http://schemas.openxmlformats.org/officeDocument/2006/relationships/image" Target="../media/image23361.png"/><Relationship Id="rId290" Type="http://schemas.openxmlformats.org/officeDocument/2006/relationships/customXml" Target="../ink/ink23763.xml"/><Relationship Id="rId304" Type="http://schemas.openxmlformats.org/officeDocument/2006/relationships/customXml" Target="../ink/ink23770.xml"/><Relationship Id="rId325" Type="http://schemas.openxmlformats.org/officeDocument/2006/relationships/image" Target="../media/image23451.png"/><Relationship Id="rId346" Type="http://schemas.openxmlformats.org/officeDocument/2006/relationships/customXml" Target="../ink/ink23791.xml"/><Relationship Id="rId367" Type="http://schemas.openxmlformats.org/officeDocument/2006/relationships/image" Target="../media/image23471.png"/><Relationship Id="rId388" Type="http://schemas.openxmlformats.org/officeDocument/2006/relationships/customXml" Target="../ink/ink23812.xml"/><Relationship Id="rId85" Type="http://schemas.openxmlformats.org/officeDocument/2006/relationships/image" Target="../media/image23334.png"/><Relationship Id="rId150" Type="http://schemas.openxmlformats.org/officeDocument/2006/relationships/customXml" Target="../ink/ink23693.xml"/><Relationship Id="rId171" Type="http://schemas.openxmlformats.org/officeDocument/2006/relationships/image" Target="../media/image23377.png"/><Relationship Id="rId192" Type="http://schemas.openxmlformats.org/officeDocument/2006/relationships/customXml" Target="../ink/ink23714.xml"/><Relationship Id="rId206" Type="http://schemas.openxmlformats.org/officeDocument/2006/relationships/customXml" Target="../ink/ink23721.xml"/><Relationship Id="rId227" Type="http://schemas.openxmlformats.org/officeDocument/2006/relationships/image" Target="../media/image23404.png"/><Relationship Id="rId413" Type="http://schemas.openxmlformats.org/officeDocument/2006/relationships/image" Target="../media/image23494.png"/><Relationship Id="rId248" Type="http://schemas.openxmlformats.org/officeDocument/2006/relationships/customXml" Target="../ink/ink23742.xml"/><Relationship Id="rId269" Type="http://schemas.openxmlformats.org/officeDocument/2006/relationships/image" Target="../media/image20498.png"/><Relationship Id="rId12" Type="http://schemas.openxmlformats.org/officeDocument/2006/relationships/customXml" Target="../ink/ink23624.xml"/><Relationship Id="rId33" Type="http://schemas.openxmlformats.org/officeDocument/2006/relationships/image" Target="../media/image23308.png"/><Relationship Id="rId108" Type="http://schemas.openxmlformats.org/officeDocument/2006/relationships/customXml" Target="../ink/ink23672.xml"/><Relationship Id="rId129" Type="http://schemas.openxmlformats.org/officeDocument/2006/relationships/image" Target="../media/image23356.png"/><Relationship Id="rId280" Type="http://schemas.openxmlformats.org/officeDocument/2006/relationships/customXml" Target="../ink/ink23758.xml"/><Relationship Id="rId315" Type="http://schemas.openxmlformats.org/officeDocument/2006/relationships/image" Target="../media/image23446.png"/><Relationship Id="rId336" Type="http://schemas.openxmlformats.org/officeDocument/2006/relationships/customXml" Target="../ink/ink23786.xml"/><Relationship Id="rId357" Type="http://schemas.openxmlformats.org/officeDocument/2006/relationships/image" Target="../media/image23466.png"/><Relationship Id="rId54" Type="http://schemas.openxmlformats.org/officeDocument/2006/relationships/customXml" Target="../ink/ink23645.xml"/><Relationship Id="rId75" Type="http://schemas.openxmlformats.org/officeDocument/2006/relationships/image" Target="../media/image23329.png"/><Relationship Id="rId96" Type="http://schemas.openxmlformats.org/officeDocument/2006/relationships/customXml" Target="../ink/ink23666.xml"/><Relationship Id="rId140" Type="http://schemas.openxmlformats.org/officeDocument/2006/relationships/customXml" Target="../ink/ink23688.xml"/><Relationship Id="rId161" Type="http://schemas.openxmlformats.org/officeDocument/2006/relationships/image" Target="../media/image23372.png"/><Relationship Id="rId182" Type="http://schemas.openxmlformats.org/officeDocument/2006/relationships/customXml" Target="../ink/ink23709.xml"/><Relationship Id="rId217" Type="http://schemas.openxmlformats.org/officeDocument/2006/relationships/image" Target="../media/image23399.png"/><Relationship Id="rId378" Type="http://schemas.openxmlformats.org/officeDocument/2006/relationships/customXml" Target="../ink/ink23807.xml"/><Relationship Id="rId399" Type="http://schemas.openxmlformats.org/officeDocument/2006/relationships/image" Target="../media/image23487.png"/><Relationship Id="rId403" Type="http://schemas.openxmlformats.org/officeDocument/2006/relationships/image" Target="../media/image23489.png"/><Relationship Id="rId6" Type="http://schemas.openxmlformats.org/officeDocument/2006/relationships/customXml" Target="../ink/ink23621.xml"/><Relationship Id="rId238" Type="http://schemas.openxmlformats.org/officeDocument/2006/relationships/customXml" Target="../ink/ink23737.xml"/><Relationship Id="rId259" Type="http://schemas.openxmlformats.org/officeDocument/2006/relationships/image" Target="../media/image23420.png"/><Relationship Id="rId23" Type="http://schemas.openxmlformats.org/officeDocument/2006/relationships/image" Target="../media/image23303.png"/><Relationship Id="rId119" Type="http://schemas.openxmlformats.org/officeDocument/2006/relationships/image" Target="../media/image23351.png"/><Relationship Id="rId270" Type="http://schemas.openxmlformats.org/officeDocument/2006/relationships/customXml" Target="../ink/ink23753.xml"/><Relationship Id="rId291" Type="http://schemas.openxmlformats.org/officeDocument/2006/relationships/image" Target="../media/image23434.png"/><Relationship Id="rId305" Type="http://schemas.openxmlformats.org/officeDocument/2006/relationships/image" Target="../media/image23441.png"/><Relationship Id="rId326" Type="http://schemas.openxmlformats.org/officeDocument/2006/relationships/customXml" Target="../ink/ink23781.xml"/><Relationship Id="rId347" Type="http://schemas.openxmlformats.org/officeDocument/2006/relationships/image" Target="../media/image23462.png"/><Relationship Id="rId44" Type="http://schemas.openxmlformats.org/officeDocument/2006/relationships/customXml" Target="../ink/ink23640.xml"/><Relationship Id="rId65" Type="http://schemas.openxmlformats.org/officeDocument/2006/relationships/image" Target="../media/image23324.png"/><Relationship Id="rId86" Type="http://schemas.openxmlformats.org/officeDocument/2006/relationships/customXml" Target="../ink/ink23661.xml"/><Relationship Id="rId130" Type="http://schemas.openxmlformats.org/officeDocument/2006/relationships/customXml" Target="../ink/ink23683.xml"/><Relationship Id="rId151" Type="http://schemas.openxmlformats.org/officeDocument/2006/relationships/image" Target="../media/image23367.png"/><Relationship Id="rId368" Type="http://schemas.openxmlformats.org/officeDocument/2006/relationships/customXml" Target="../ink/ink23802.xml"/><Relationship Id="rId389" Type="http://schemas.openxmlformats.org/officeDocument/2006/relationships/image" Target="../media/image23482.png"/><Relationship Id="rId172" Type="http://schemas.openxmlformats.org/officeDocument/2006/relationships/customXml" Target="../ink/ink23704.xml"/><Relationship Id="rId193" Type="http://schemas.openxmlformats.org/officeDocument/2006/relationships/image" Target="../media/image23388.png"/><Relationship Id="rId207" Type="http://schemas.openxmlformats.org/officeDocument/2006/relationships/image" Target="../media/image23395.png"/><Relationship Id="rId228" Type="http://schemas.openxmlformats.org/officeDocument/2006/relationships/customXml" Target="../ink/ink23732.xml"/><Relationship Id="rId249" Type="http://schemas.openxmlformats.org/officeDocument/2006/relationships/image" Target="../media/image23415.png"/><Relationship Id="rId414" Type="http://schemas.openxmlformats.org/officeDocument/2006/relationships/customXml" Target="../ink/ink23825.xml"/><Relationship Id="rId13" Type="http://schemas.openxmlformats.org/officeDocument/2006/relationships/image" Target="../media/image232980.png"/><Relationship Id="rId109" Type="http://schemas.openxmlformats.org/officeDocument/2006/relationships/image" Target="../media/image23346.png"/><Relationship Id="rId260" Type="http://schemas.openxmlformats.org/officeDocument/2006/relationships/customXml" Target="../ink/ink23748.xml"/><Relationship Id="rId281" Type="http://schemas.openxmlformats.org/officeDocument/2006/relationships/image" Target="../media/image23429.png"/><Relationship Id="rId316" Type="http://schemas.openxmlformats.org/officeDocument/2006/relationships/customXml" Target="../ink/ink23776.xml"/><Relationship Id="rId337" Type="http://schemas.openxmlformats.org/officeDocument/2006/relationships/image" Target="../media/image23457.png"/><Relationship Id="rId34" Type="http://schemas.openxmlformats.org/officeDocument/2006/relationships/customXml" Target="../ink/ink23635.xml"/><Relationship Id="rId55" Type="http://schemas.openxmlformats.org/officeDocument/2006/relationships/image" Target="../media/image23319.png"/><Relationship Id="rId76" Type="http://schemas.openxmlformats.org/officeDocument/2006/relationships/customXml" Target="../ink/ink23656.xml"/><Relationship Id="rId97" Type="http://schemas.openxmlformats.org/officeDocument/2006/relationships/image" Target="../media/image23340.png"/><Relationship Id="rId120" Type="http://schemas.openxmlformats.org/officeDocument/2006/relationships/customXml" Target="../ink/ink23678.xml"/><Relationship Id="rId141" Type="http://schemas.openxmlformats.org/officeDocument/2006/relationships/image" Target="../media/image23362.png"/><Relationship Id="rId358" Type="http://schemas.openxmlformats.org/officeDocument/2006/relationships/customXml" Target="../ink/ink23797.xml"/><Relationship Id="rId379" Type="http://schemas.openxmlformats.org/officeDocument/2006/relationships/image" Target="../media/image23477.png"/><Relationship Id="rId7" Type="http://schemas.openxmlformats.org/officeDocument/2006/relationships/image" Target="../media/image232950.png"/><Relationship Id="rId162" Type="http://schemas.openxmlformats.org/officeDocument/2006/relationships/customXml" Target="../ink/ink23699.xml"/><Relationship Id="rId183" Type="http://schemas.openxmlformats.org/officeDocument/2006/relationships/image" Target="../media/image23383.png"/><Relationship Id="rId218" Type="http://schemas.openxmlformats.org/officeDocument/2006/relationships/customXml" Target="../ink/ink23727.xml"/><Relationship Id="rId239" Type="http://schemas.openxmlformats.org/officeDocument/2006/relationships/image" Target="../media/image23410.png"/><Relationship Id="rId390" Type="http://schemas.openxmlformats.org/officeDocument/2006/relationships/customXml" Target="../ink/ink23813.xml"/><Relationship Id="rId404" Type="http://schemas.openxmlformats.org/officeDocument/2006/relationships/customXml" Target="../ink/ink23820.xml"/><Relationship Id="rId250" Type="http://schemas.openxmlformats.org/officeDocument/2006/relationships/customXml" Target="../ink/ink23743.xml"/><Relationship Id="rId271" Type="http://schemas.openxmlformats.org/officeDocument/2006/relationships/image" Target="../media/image23425.png"/><Relationship Id="rId292" Type="http://schemas.openxmlformats.org/officeDocument/2006/relationships/customXml" Target="../ink/ink23764.xml"/><Relationship Id="rId306" Type="http://schemas.openxmlformats.org/officeDocument/2006/relationships/customXml" Target="../ink/ink23771.xml"/><Relationship Id="rId24" Type="http://schemas.openxmlformats.org/officeDocument/2006/relationships/customXml" Target="../ink/ink23630.xml"/><Relationship Id="rId45" Type="http://schemas.openxmlformats.org/officeDocument/2006/relationships/image" Target="../media/image23314.png"/><Relationship Id="rId66" Type="http://schemas.openxmlformats.org/officeDocument/2006/relationships/customXml" Target="../ink/ink23651.xml"/><Relationship Id="rId87" Type="http://schemas.openxmlformats.org/officeDocument/2006/relationships/image" Target="../media/image23335.png"/><Relationship Id="rId110" Type="http://schemas.openxmlformats.org/officeDocument/2006/relationships/customXml" Target="../ink/ink23673.xml"/><Relationship Id="rId131" Type="http://schemas.openxmlformats.org/officeDocument/2006/relationships/image" Target="../media/image23357.png"/><Relationship Id="rId327" Type="http://schemas.openxmlformats.org/officeDocument/2006/relationships/image" Target="../media/image23452.png"/><Relationship Id="rId348" Type="http://schemas.openxmlformats.org/officeDocument/2006/relationships/customXml" Target="../ink/ink23792.xml"/><Relationship Id="rId369" Type="http://schemas.openxmlformats.org/officeDocument/2006/relationships/image" Target="../media/image23472.png"/><Relationship Id="rId152" Type="http://schemas.openxmlformats.org/officeDocument/2006/relationships/customXml" Target="../ink/ink23694.xml"/><Relationship Id="rId173" Type="http://schemas.openxmlformats.org/officeDocument/2006/relationships/image" Target="../media/image23378.png"/><Relationship Id="rId194" Type="http://schemas.openxmlformats.org/officeDocument/2006/relationships/customXml" Target="../ink/ink23715.xml"/><Relationship Id="rId208" Type="http://schemas.openxmlformats.org/officeDocument/2006/relationships/customXml" Target="../ink/ink23722.xml"/><Relationship Id="rId229" Type="http://schemas.openxmlformats.org/officeDocument/2006/relationships/image" Target="../media/image23405.png"/><Relationship Id="rId380" Type="http://schemas.openxmlformats.org/officeDocument/2006/relationships/customXml" Target="../ink/ink23808.xml"/><Relationship Id="rId415" Type="http://schemas.openxmlformats.org/officeDocument/2006/relationships/image" Target="../media/image23495.png"/><Relationship Id="rId240" Type="http://schemas.openxmlformats.org/officeDocument/2006/relationships/customXml" Target="../ink/ink23738.xml"/><Relationship Id="rId261" Type="http://schemas.openxmlformats.org/officeDocument/2006/relationships/image" Target="../media/image23421.png"/><Relationship Id="rId14" Type="http://schemas.openxmlformats.org/officeDocument/2006/relationships/customXml" Target="../ink/ink23625.xml"/><Relationship Id="rId35" Type="http://schemas.openxmlformats.org/officeDocument/2006/relationships/image" Target="../media/image23309.png"/><Relationship Id="rId56" Type="http://schemas.openxmlformats.org/officeDocument/2006/relationships/customXml" Target="../ink/ink23646.xml"/><Relationship Id="rId77" Type="http://schemas.openxmlformats.org/officeDocument/2006/relationships/image" Target="../media/image23330.png"/><Relationship Id="rId100" Type="http://schemas.openxmlformats.org/officeDocument/2006/relationships/customXml" Target="../ink/ink23668.xml"/><Relationship Id="rId282" Type="http://schemas.openxmlformats.org/officeDocument/2006/relationships/customXml" Target="../ink/ink23759.xml"/><Relationship Id="rId317" Type="http://schemas.openxmlformats.org/officeDocument/2006/relationships/image" Target="../media/image23447.png"/><Relationship Id="rId338" Type="http://schemas.openxmlformats.org/officeDocument/2006/relationships/customXml" Target="../ink/ink23787.xml"/><Relationship Id="rId359" Type="http://schemas.openxmlformats.org/officeDocument/2006/relationships/image" Target="../media/image23467.png"/><Relationship Id="rId8" Type="http://schemas.openxmlformats.org/officeDocument/2006/relationships/customXml" Target="../ink/ink23622.xml"/><Relationship Id="rId98" Type="http://schemas.openxmlformats.org/officeDocument/2006/relationships/customXml" Target="../ink/ink23667.xml"/><Relationship Id="rId121" Type="http://schemas.openxmlformats.org/officeDocument/2006/relationships/image" Target="../media/image23352.png"/><Relationship Id="rId142" Type="http://schemas.openxmlformats.org/officeDocument/2006/relationships/customXml" Target="../ink/ink23689.xml"/><Relationship Id="rId163" Type="http://schemas.openxmlformats.org/officeDocument/2006/relationships/image" Target="../media/image23373.png"/><Relationship Id="rId184" Type="http://schemas.openxmlformats.org/officeDocument/2006/relationships/customXml" Target="../ink/ink23710.xml"/><Relationship Id="rId219" Type="http://schemas.openxmlformats.org/officeDocument/2006/relationships/image" Target="../media/image23400.png"/><Relationship Id="rId370" Type="http://schemas.openxmlformats.org/officeDocument/2006/relationships/customXml" Target="../ink/ink23803.xml"/><Relationship Id="rId391" Type="http://schemas.openxmlformats.org/officeDocument/2006/relationships/image" Target="../media/image23483.png"/><Relationship Id="rId405" Type="http://schemas.openxmlformats.org/officeDocument/2006/relationships/image" Target="../media/image23490.png"/><Relationship Id="rId230" Type="http://schemas.openxmlformats.org/officeDocument/2006/relationships/customXml" Target="../ink/ink23733.xml"/><Relationship Id="rId251" Type="http://schemas.openxmlformats.org/officeDocument/2006/relationships/image" Target="../media/image23416.png"/><Relationship Id="rId25" Type="http://schemas.openxmlformats.org/officeDocument/2006/relationships/image" Target="../media/image23304.png"/><Relationship Id="rId46" Type="http://schemas.openxmlformats.org/officeDocument/2006/relationships/customXml" Target="../ink/ink23641.xml"/><Relationship Id="rId67" Type="http://schemas.openxmlformats.org/officeDocument/2006/relationships/image" Target="../media/image23325.png"/><Relationship Id="rId272" Type="http://schemas.openxmlformats.org/officeDocument/2006/relationships/customXml" Target="../ink/ink23754.xml"/><Relationship Id="rId293" Type="http://schemas.openxmlformats.org/officeDocument/2006/relationships/image" Target="../media/image23435.png"/><Relationship Id="rId307" Type="http://schemas.openxmlformats.org/officeDocument/2006/relationships/image" Target="../media/image23442.png"/><Relationship Id="rId328" Type="http://schemas.openxmlformats.org/officeDocument/2006/relationships/customXml" Target="../ink/ink23782.xml"/><Relationship Id="rId349" Type="http://schemas.openxmlformats.org/officeDocument/2006/relationships/image" Target="../media/image23463.png"/><Relationship Id="rId88" Type="http://schemas.openxmlformats.org/officeDocument/2006/relationships/customXml" Target="../ink/ink23662.xml"/><Relationship Id="rId111" Type="http://schemas.openxmlformats.org/officeDocument/2006/relationships/image" Target="../media/image23347.png"/><Relationship Id="rId132" Type="http://schemas.openxmlformats.org/officeDocument/2006/relationships/customXml" Target="../ink/ink23684.xml"/><Relationship Id="rId153" Type="http://schemas.openxmlformats.org/officeDocument/2006/relationships/image" Target="../media/image23368.png"/><Relationship Id="rId174" Type="http://schemas.openxmlformats.org/officeDocument/2006/relationships/customXml" Target="../ink/ink23705.xml"/><Relationship Id="rId195" Type="http://schemas.openxmlformats.org/officeDocument/2006/relationships/image" Target="../media/image23389.png"/><Relationship Id="rId209" Type="http://schemas.openxmlformats.org/officeDocument/2006/relationships/image" Target="../media/image23396.png"/><Relationship Id="rId360" Type="http://schemas.openxmlformats.org/officeDocument/2006/relationships/customXml" Target="../ink/ink23798.xml"/><Relationship Id="rId381" Type="http://schemas.openxmlformats.org/officeDocument/2006/relationships/image" Target="../media/image23478.png"/><Relationship Id="rId416" Type="http://schemas.openxmlformats.org/officeDocument/2006/relationships/customXml" Target="../ink/ink23826.xml"/><Relationship Id="rId220" Type="http://schemas.openxmlformats.org/officeDocument/2006/relationships/customXml" Target="../ink/ink23728.xml"/><Relationship Id="rId241" Type="http://schemas.openxmlformats.org/officeDocument/2006/relationships/image" Target="../media/image23411.png"/><Relationship Id="rId15" Type="http://schemas.openxmlformats.org/officeDocument/2006/relationships/image" Target="../media/image232990.png"/><Relationship Id="rId36" Type="http://schemas.openxmlformats.org/officeDocument/2006/relationships/customXml" Target="../ink/ink23636.xml"/><Relationship Id="rId57" Type="http://schemas.openxmlformats.org/officeDocument/2006/relationships/image" Target="../media/image23320.png"/><Relationship Id="rId262" Type="http://schemas.openxmlformats.org/officeDocument/2006/relationships/customXml" Target="../ink/ink23749.xml"/><Relationship Id="rId283" Type="http://schemas.openxmlformats.org/officeDocument/2006/relationships/image" Target="../media/image23430.png"/><Relationship Id="rId318" Type="http://schemas.openxmlformats.org/officeDocument/2006/relationships/customXml" Target="../ink/ink23777.xml"/><Relationship Id="rId339" Type="http://schemas.openxmlformats.org/officeDocument/2006/relationships/image" Target="../media/image23458.png"/><Relationship Id="rId78" Type="http://schemas.openxmlformats.org/officeDocument/2006/relationships/customXml" Target="../ink/ink23657.xml"/><Relationship Id="rId99" Type="http://schemas.openxmlformats.org/officeDocument/2006/relationships/image" Target="../media/image23341.png"/><Relationship Id="rId101" Type="http://schemas.openxmlformats.org/officeDocument/2006/relationships/image" Target="../media/image23342.png"/><Relationship Id="rId122" Type="http://schemas.openxmlformats.org/officeDocument/2006/relationships/customXml" Target="../ink/ink23679.xml"/><Relationship Id="rId143" Type="http://schemas.openxmlformats.org/officeDocument/2006/relationships/image" Target="../media/image23363.png"/><Relationship Id="rId164" Type="http://schemas.openxmlformats.org/officeDocument/2006/relationships/customXml" Target="../ink/ink23700.xml"/><Relationship Id="rId185" Type="http://schemas.openxmlformats.org/officeDocument/2006/relationships/image" Target="../media/image23384.png"/><Relationship Id="rId350" Type="http://schemas.openxmlformats.org/officeDocument/2006/relationships/customXml" Target="../ink/ink23793.xml"/><Relationship Id="rId371" Type="http://schemas.openxmlformats.org/officeDocument/2006/relationships/image" Target="../media/image23473.png"/><Relationship Id="rId406" Type="http://schemas.openxmlformats.org/officeDocument/2006/relationships/customXml" Target="../ink/ink23821.xml"/><Relationship Id="rId9" Type="http://schemas.openxmlformats.org/officeDocument/2006/relationships/image" Target="../media/image232960.png"/><Relationship Id="rId210" Type="http://schemas.openxmlformats.org/officeDocument/2006/relationships/customXml" Target="../ink/ink23723.xml"/><Relationship Id="rId392" Type="http://schemas.openxmlformats.org/officeDocument/2006/relationships/customXml" Target="../ink/ink23814.xml"/><Relationship Id="rId26" Type="http://schemas.openxmlformats.org/officeDocument/2006/relationships/customXml" Target="../ink/ink23631.xml"/><Relationship Id="rId231" Type="http://schemas.openxmlformats.org/officeDocument/2006/relationships/image" Target="../media/image23406.png"/><Relationship Id="rId252" Type="http://schemas.openxmlformats.org/officeDocument/2006/relationships/customXml" Target="../ink/ink23744.xml"/><Relationship Id="rId273" Type="http://schemas.openxmlformats.org/officeDocument/2006/relationships/image" Target="../media/image23426.png"/><Relationship Id="rId294" Type="http://schemas.openxmlformats.org/officeDocument/2006/relationships/customXml" Target="../ink/ink23765.xml"/><Relationship Id="rId308" Type="http://schemas.openxmlformats.org/officeDocument/2006/relationships/customXml" Target="../ink/ink23772.xml"/><Relationship Id="rId329" Type="http://schemas.openxmlformats.org/officeDocument/2006/relationships/image" Target="../media/image23453.png"/><Relationship Id="rId47" Type="http://schemas.openxmlformats.org/officeDocument/2006/relationships/image" Target="../media/image23315.png"/><Relationship Id="rId68" Type="http://schemas.openxmlformats.org/officeDocument/2006/relationships/customXml" Target="../ink/ink23652.xml"/><Relationship Id="rId89" Type="http://schemas.openxmlformats.org/officeDocument/2006/relationships/image" Target="../media/image23336.png"/><Relationship Id="rId112" Type="http://schemas.openxmlformats.org/officeDocument/2006/relationships/customXml" Target="../ink/ink23674.xml"/><Relationship Id="rId133" Type="http://schemas.openxmlformats.org/officeDocument/2006/relationships/image" Target="../media/image23358.png"/><Relationship Id="rId154" Type="http://schemas.openxmlformats.org/officeDocument/2006/relationships/customXml" Target="../ink/ink23695.xml"/><Relationship Id="rId175" Type="http://schemas.openxmlformats.org/officeDocument/2006/relationships/image" Target="../media/image23379.png"/><Relationship Id="rId340" Type="http://schemas.openxmlformats.org/officeDocument/2006/relationships/customXml" Target="../ink/ink23788.xml"/><Relationship Id="rId361" Type="http://schemas.openxmlformats.org/officeDocument/2006/relationships/image" Target="../media/image23468.png"/><Relationship Id="rId196" Type="http://schemas.openxmlformats.org/officeDocument/2006/relationships/customXml" Target="../ink/ink23716.xml"/><Relationship Id="rId200" Type="http://schemas.openxmlformats.org/officeDocument/2006/relationships/customXml" Target="../ink/ink23718.xml"/><Relationship Id="rId382" Type="http://schemas.openxmlformats.org/officeDocument/2006/relationships/customXml" Target="../ink/ink23809.xml"/><Relationship Id="rId417" Type="http://schemas.openxmlformats.org/officeDocument/2006/relationships/image" Target="../media/image23496.png"/><Relationship Id="rId16" Type="http://schemas.openxmlformats.org/officeDocument/2006/relationships/customXml" Target="../ink/ink23626.xml"/><Relationship Id="rId221" Type="http://schemas.openxmlformats.org/officeDocument/2006/relationships/image" Target="../media/image23401.png"/><Relationship Id="rId242" Type="http://schemas.openxmlformats.org/officeDocument/2006/relationships/customXml" Target="../ink/ink23739.xml"/><Relationship Id="rId263" Type="http://schemas.openxmlformats.org/officeDocument/2006/relationships/image" Target="../media/image23422.png"/><Relationship Id="rId284" Type="http://schemas.openxmlformats.org/officeDocument/2006/relationships/customXml" Target="../ink/ink23760.xml"/><Relationship Id="rId319" Type="http://schemas.openxmlformats.org/officeDocument/2006/relationships/image" Target="../media/image23448.png"/><Relationship Id="rId37" Type="http://schemas.openxmlformats.org/officeDocument/2006/relationships/image" Target="../media/image23310.png"/><Relationship Id="rId58" Type="http://schemas.openxmlformats.org/officeDocument/2006/relationships/customXml" Target="../ink/ink23647.xml"/><Relationship Id="rId79" Type="http://schemas.openxmlformats.org/officeDocument/2006/relationships/image" Target="../media/image23331.png"/><Relationship Id="rId102" Type="http://schemas.openxmlformats.org/officeDocument/2006/relationships/customXml" Target="../ink/ink23669.xml"/><Relationship Id="rId123" Type="http://schemas.openxmlformats.org/officeDocument/2006/relationships/image" Target="../media/image23353.png"/><Relationship Id="rId144" Type="http://schemas.openxmlformats.org/officeDocument/2006/relationships/customXml" Target="../ink/ink23690.xml"/><Relationship Id="rId330" Type="http://schemas.openxmlformats.org/officeDocument/2006/relationships/customXml" Target="../ink/ink23783.xml"/><Relationship Id="rId90" Type="http://schemas.openxmlformats.org/officeDocument/2006/relationships/customXml" Target="../ink/ink23663.xml"/><Relationship Id="rId165" Type="http://schemas.openxmlformats.org/officeDocument/2006/relationships/image" Target="../media/image23374.png"/><Relationship Id="rId186" Type="http://schemas.openxmlformats.org/officeDocument/2006/relationships/customXml" Target="../ink/ink23711.xml"/><Relationship Id="rId351" Type="http://schemas.openxmlformats.org/officeDocument/2006/relationships/image" Target="../media/image23464.png"/><Relationship Id="rId372" Type="http://schemas.openxmlformats.org/officeDocument/2006/relationships/customXml" Target="../ink/ink23804.xml"/><Relationship Id="rId393" Type="http://schemas.openxmlformats.org/officeDocument/2006/relationships/image" Target="../media/image23484.png"/><Relationship Id="rId407" Type="http://schemas.openxmlformats.org/officeDocument/2006/relationships/image" Target="../media/image23491.png"/><Relationship Id="rId211" Type="http://schemas.openxmlformats.org/officeDocument/2006/relationships/image" Target="../media/image23397.png"/><Relationship Id="rId232" Type="http://schemas.openxmlformats.org/officeDocument/2006/relationships/customXml" Target="../ink/ink23734.xml"/><Relationship Id="rId253" Type="http://schemas.openxmlformats.org/officeDocument/2006/relationships/image" Target="../media/image23417.png"/><Relationship Id="rId274" Type="http://schemas.openxmlformats.org/officeDocument/2006/relationships/customXml" Target="../ink/ink23755.xml"/><Relationship Id="rId295" Type="http://schemas.openxmlformats.org/officeDocument/2006/relationships/image" Target="../media/image23436.png"/><Relationship Id="rId309" Type="http://schemas.openxmlformats.org/officeDocument/2006/relationships/image" Target="../media/image23443.png"/><Relationship Id="rId27" Type="http://schemas.openxmlformats.org/officeDocument/2006/relationships/image" Target="../media/image23305.png"/><Relationship Id="rId48" Type="http://schemas.openxmlformats.org/officeDocument/2006/relationships/customXml" Target="../ink/ink23642.xml"/><Relationship Id="rId69" Type="http://schemas.openxmlformats.org/officeDocument/2006/relationships/image" Target="../media/image23326.png"/><Relationship Id="rId113" Type="http://schemas.openxmlformats.org/officeDocument/2006/relationships/image" Target="../media/image23348.png"/><Relationship Id="rId134" Type="http://schemas.openxmlformats.org/officeDocument/2006/relationships/customXml" Target="../ink/ink23685.xml"/><Relationship Id="rId320" Type="http://schemas.openxmlformats.org/officeDocument/2006/relationships/customXml" Target="../ink/ink23778.xml"/><Relationship Id="rId80" Type="http://schemas.openxmlformats.org/officeDocument/2006/relationships/customXml" Target="../ink/ink23658.xml"/><Relationship Id="rId155" Type="http://schemas.openxmlformats.org/officeDocument/2006/relationships/image" Target="../media/image23369.png"/><Relationship Id="rId176" Type="http://schemas.openxmlformats.org/officeDocument/2006/relationships/customXml" Target="../ink/ink23706.xml"/><Relationship Id="rId197" Type="http://schemas.openxmlformats.org/officeDocument/2006/relationships/image" Target="../media/image23390.png"/><Relationship Id="rId341" Type="http://schemas.openxmlformats.org/officeDocument/2006/relationships/image" Target="../media/image23459.png"/><Relationship Id="rId362" Type="http://schemas.openxmlformats.org/officeDocument/2006/relationships/customXml" Target="../ink/ink23799.xml"/><Relationship Id="rId383" Type="http://schemas.openxmlformats.org/officeDocument/2006/relationships/image" Target="../media/image23479.png"/><Relationship Id="rId418" Type="http://schemas.openxmlformats.org/officeDocument/2006/relationships/customXml" Target="../ink/ink23827.xml"/><Relationship Id="rId201" Type="http://schemas.openxmlformats.org/officeDocument/2006/relationships/image" Target="../media/image23392.png"/><Relationship Id="rId222" Type="http://schemas.openxmlformats.org/officeDocument/2006/relationships/customXml" Target="../ink/ink23729.xml"/><Relationship Id="rId243" Type="http://schemas.openxmlformats.org/officeDocument/2006/relationships/image" Target="../media/image23412.png"/><Relationship Id="rId264" Type="http://schemas.openxmlformats.org/officeDocument/2006/relationships/customXml" Target="../ink/ink23750.xml"/><Relationship Id="rId285" Type="http://schemas.openxmlformats.org/officeDocument/2006/relationships/image" Target="../media/image23431.png"/><Relationship Id="rId17" Type="http://schemas.openxmlformats.org/officeDocument/2006/relationships/image" Target="../media/image233000.png"/><Relationship Id="rId38" Type="http://schemas.openxmlformats.org/officeDocument/2006/relationships/customXml" Target="../ink/ink23637.xml"/><Relationship Id="rId59" Type="http://schemas.openxmlformats.org/officeDocument/2006/relationships/image" Target="../media/image23321.png"/><Relationship Id="rId103" Type="http://schemas.openxmlformats.org/officeDocument/2006/relationships/image" Target="../media/image23343.png"/><Relationship Id="rId124" Type="http://schemas.openxmlformats.org/officeDocument/2006/relationships/customXml" Target="../ink/ink23680.xml"/><Relationship Id="rId310" Type="http://schemas.openxmlformats.org/officeDocument/2006/relationships/customXml" Target="../ink/ink23773.xml"/><Relationship Id="rId70" Type="http://schemas.openxmlformats.org/officeDocument/2006/relationships/customXml" Target="../ink/ink23653.xml"/><Relationship Id="rId91" Type="http://schemas.openxmlformats.org/officeDocument/2006/relationships/image" Target="../media/image23337.png"/><Relationship Id="rId145" Type="http://schemas.openxmlformats.org/officeDocument/2006/relationships/image" Target="../media/image23364.png"/><Relationship Id="rId166" Type="http://schemas.openxmlformats.org/officeDocument/2006/relationships/customXml" Target="../ink/ink23701.xml"/><Relationship Id="rId187" Type="http://schemas.openxmlformats.org/officeDocument/2006/relationships/image" Target="../media/image23385.png"/><Relationship Id="rId331" Type="http://schemas.openxmlformats.org/officeDocument/2006/relationships/image" Target="../media/image23454.png"/><Relationship Id="rId352" Type="http://schemas.openxmlformats.org/officeDocument/2006/relationships/customXml" Target="../ink/ink23794.xml"/><Relationship Id="rId373" Type="http://schemas.openxmlformats.org/officeDocument/2006/relationships/image" Target="../media/image23474.png"/><Relationship Id="rId394" Type="http://schemas.openxmlformats.org/officeDocument/2006/relationships/customXml" Target="../ink/ink23815.xml"/><Relationship Id="rId408" Type="http://schemas.openxmlformats.org/officeDocument/2006/relationships/customXml" Target="../ink/ink23822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3724.xml"/><Relationship Id="rId233" Type="http://schemas.openxmlformats.org/officeDocument/2006/relationships/image" Target="../media/image23407.png"/><Relationship Id="rId254" Type="http://schemas.openxmlformats.org/officeDocument/2006/relationships/customXml" Target="../ink/ink23745.xml"/><Relationship Id="rId28" Type="http://schemas.openxmlformats.org/officeDocument/2006/relationships/customXml" Target="../ink/ink23632.xml"/><Relationship Id="rId49" Type="http://schemas.openxmlformats.org/officeDocument/2006/relationships/image" Target="../media/image23316.png"/><Relationship Id="rId114" Type="http://schemas.openxmlformats.org/officeDocument/2006/relationships/customXml" Target="../ink/ink23675.xml"/><Relationship Id="rId275" Type="http://schemas.openxmlformats.org/officeDocument/2006/relationships/image" Target="../media/image23427.png"/><Relationship Id="rId296" Type="http://schemas.openxmlformats.org/officeDocument/2006/relationships/customXml" Target="../ink/ink23766.xml"/><Relationship Id="rId300" Type="http://schemas.openxmlformats.org/officeDocument/2006/relationships/customXml" Target="../ink/ink23768.xml"/><Relationship Id="rId60" Type="http://schemas.openxmlformats.org/officeDocument/2006/relationships/customXml" Target="../ink/ink23648.xml"/><Relationship Id="rId81" Type="http://schemas.openxmlformats.org/officeDocument/2006/relationships/image" Target="../media/image23332.png"/><Relationship Id="rId135" Type="http://schemas.openxmlformats.org/officeDocument/2006/relationships/image" Target="../media/image23359.png"/><Relationship Id="rId156" Type="http://schemas.openxmlformats.org/officeDocument/2006/relationships/customXml" Target="../ink/ink23696.xml"/><Relationship Id="rId177" Type="http://schemas.openxmlformats.org/officeDocument/2006/relationships/image" Target="../media/image23380.png"/><Relationship Id="rId198" Type="http://schemas.openxmlformats.org/officeDocument/2006/relationships/customXml" Target="../ink/ink23717.xml"/><Relationship Id="rId321" Type="http://schemas.openxmlformats.org/officeDocument/2006/relationships/image" Target="../media/image23449.png"/><Relationship Id="rId342" Type="http://schemas.openxmlformats.org/officeDocument/2006/relationships/customXml" Target="../ink/ink23789.xml"/><Relationship Id="rId363" Type="http://schemas.openxmlformats.org/officeDocument/2006/relationships/image" Target="../media/image23469.png"/><Relationship Id="rId384" Type="http://schemas.openxmlformats.org/officeDocument/2006/relationships/customXml" Target="../ink/ink23810.xml"/><Relationship Id="rId419" Type="http://schemas.openxmlformats.org/officeDocument/2006/relationships/image" Target="../media/image23497.png"/><Relationship Id="rId202" Type="http://schemas.openxmlformats.org/officeDocument/2006/relationships/customXml" Target="../ink/ink23719.xml"/><Relationship Id="rId223" Type="http://schemas.openxmlformats.org/officeDocument/2006/relationships/image" Target="../media/image23402.png"/><Relationship Id="rId244" Type="http://schemas.openxmlformats.org/officeDocument/2006/relationships/customXml" Target="../ink/ink23740.xml"/><Relationship Id="rId18" Type="http://schemas.openxmlformats.org/officeDocument/2006/relationships/customXml" Target="../ink/ink23627.xml"/><Relationship Id="rId39" Type="http://schemas.openxmlformats.org/officeDocument/2006/relationships/image" Target="../media/image23311.png"/><Relationship Id="rId265" Type="http://schemas.openxmlformats.org/officeDocument/2006/relationships/image" Target="../media/image23423.png"/><Relationship Id="rId286" Type="http://schemas.openxmlformats.org/officeDocument/2006/relationships/customXml" Target="../ink/ink23761.xml"/><Relationship Id="rId50" Type="http://schemas.openxmlformats.org/officeDocument/2006/relationships/customXml" Target="../ink/ink23643.xml"/><Relationship Id="rId104" Type="http://schemas.openxmlformats.org/officeDocument/2006/relationships/customXml" Target="../ink/ink23670.xml"/><Relationship Id="rId125" Type="http://schemas.openxmlformats.org/officeDocument/2006/relationships/image" Target="../media/image23354.png"/><Relationship Id="rId146" Type="http://schemas.openxmlformats.org/officeDocument/2006/relationships/customXml" Target="../ink/ink23691.xml"/><Relationship Id="rId167" Type="http://schemas.openxmlformats.org/officeDocument/2006/relationships/image" Target="../media/image23375.png"/><Relationship Id="rId188" Type="http://schemas.openxmlformats.org/officeDocument/2006/relationships/customXml" Target="../ink/ink23712.xml"/><Relationship Id="rId311" Type="http://schemas.openxmlformats.org/officeDocument/2006/relationships/image" Target="../media/image23444.png"/><Relationship Id="rId332" Type="http://schemas.openxmlformats.org/officeDocument/2006/relationships/customXml" Target="../ink/ink23784.xml"/><Relationship Id="rId353" Type="http://schemas.openxmlformats.org/officeDocument/2006/relationships/image" Target="../media/image19688.png"/><Relationship Id="rId374" Type="http://schemas.openxmlformats.org/officeDocument/2006/relationships/customXml" Target="../ink/ink23805.xml"/><Relationship Id="rId395" Type="http://schemas.openxmlformats.org/officeDocument/2006/relationships/image" Target="../media/image23485.png"/><Relationship Id="rId409" Type="http://schemas.openxmlformats.org/officeDocument/2006/relationships/image" Target="../media/image23492.png"/><Relationship Id="rId71" Type="http://schemas.openxmlformats.org/officeDocument/2006/relationships/image" Target="../media/image23327.png"/><Relationship Id="rId92" Type="http://schemas.openxmlformats.org/officeDocument/2006/relationships/customXml" Target="../ink/ink23664.xml"/><Relationship Id="rId213" Type="http://schemas.openxmlformats.org/officeDocument/2006/relationships/image" Target="../media/image23398.png"/><Relationship Id="rId234" Type="http://schemas.openxmlformats.org/officeDocument/2006/relationships/customXml" Target="../ink/ink23735.xml"/><Relationship Id="rId420" Type="http://schemas.openxmlformats.org/officeDocument/2006/relationships/customXml" Target="../ink/ink23828.xml"/><Relationship Id="rId2" Type="http://schemas.openxmlformats.org/officeDocument/2006/relationships/customXml" Target="../ink/ink23619.xml"/><Relationship Id="rId29" Type="http://schemas.openxmlformats.org/officeDocument/2006/relationships/image" Target="../media/image23306.png"/><Relationship Id="rId255" Type="http://schemas.openxmlformats.org/officeDocument/2006/relationships/image" Target="../media/image23418.png"/><Relationship Id="rId276" Type="http://schemas.openxmlformats.org/officeDocument/2006/relationships/customXml" Target="../ink/ink23756.xml"/><Relationship Id="rId297" Type="http://schemas.openxmlformats.org/officeDocument/2006/relationships/image" Target="../media/image23437.png"/><Relationship Id="rId40" Type="http://schemas.openxmlformats.org/officeDocument/2006/relationships/customXml" Target="../ink/ink23638.xml"/><Relationship Id="rId115" Type="http://schemas.openxmlformats.org/officeDocument/2006/relationships/image" Target="../media/image23349.png"/><Relationship Id="rId136" Type="http://schemas.openxmlformats.org/officeDocument/2006/relationships/customXml" Target="../ink/ink23686.xml"/><Relationship Id="rId157" Type="http://schemas.openxmlformats.org/officeDocument/2006/relationships/image" Target="../media/image23370.png"/><Relationship Id="rId178" Type="http://schemas.openxmlformats.org/officeDocument/2006/relationships/customXml" Target="../ink/ink23707.xml"/><Relationship Id="rId301" Type="http://schemas.openxmlformats.org/officeDocument/2006/relationships/image" Target="../media/image23439.png"/><Relationship Id="rId322" Type="http://schemas.openxmlformats.org/officeDocument/2006/relationships/customXml" Target="../ink/ink23779.xml"/><Relationship Id="rId343" Type="http://schemas.openxmlformats.org/officeDocument/2006/relationships/image" Target="../media/image23460.png"/><Relationship Id="rId364" Type="http://schemas.openxmlformats.org/officeDocument/2006/relationships/customXml" Target="../ink/ink23800.xml"/><Relationship Id="rId61" Type="http://schemas.openxmlformats.org/officeDocument/2006/relationships/image" Target="../media/image23322.png"/><Relationship Id="rId82" Type="http://schemas.openxmlformats.org/officeDocument/2006/relationships/customXml" Target="../ink/ink23659.xml"/><Relationship Id="rId199" Type="http://schemas.openxmlformats.org/officeDocument/2006/relationships/image" Target="../media/image23391.png"/><Relationship Id="rId203" Type="http://schemas.openxmlformats.org/officeDocument/2006/relationships/image" Target="../media/image23393.png"/><Relationship Id="rId385" Type="http://schemas.openxmlformats.org/officeDocument/2006/relationships/image" Target="../media/image23480.png"/><Relationship Id="rId19" Type="http://schemas.openxmlformats.org/officeDocument/2006/relationships/image" Target="../media/image23301.png"/><Relationship Id="rId224" Type="http://schemas.openxmlformats.org/officeDocument/2006/relationships/customXml" Target="../ink/ink23730.xml"/><Relationship Id="rId245" Type="http://schemas.openxmlformats.org/officeDocument/2006/relationships/image" Target="../media/image23413.png"/><Relationship Id="rId266" Type="http://schemas.openxmlformats.org/officeDocument/2006/relationships/customXml" Target="../ink/ink23751.xml"/><Relationship Id="rId287" Type="http://schemas.openxmlformats.org/officeDocument/2006/relationships/image" Target="../media/image23432.png"/><Relationship Id="rId410" Type="http://schemas.openxmlformats.org/officeDocument/2006/relationships/customXml" Target="../ink/ink23823.xml"/><Relationship Id="rId30" Type="http://schemas.openxmlformats.org/officeDocument/2006/relationships/customXml" Target="../ink/ink23633.xml"/><Relationship Id="rId105" Type="http://schemas.openxmlformats.org/officeDocument/2006/relationships/image" Target="../media/image23344.png"/><Relationship Id="rId126" Type="http://schemas.openxmlformats.org/officeDocument/2006/relationships/customXml" Target="../ink/ink23681.xml"/><Relationship Id="rId147" Type="http://schemas.openxmlformats.org/officeDocument/2006/relationships/image" Target="../media/image23365.png"/><Relationship Id="rId168" Type="http://schemas.openxmlformats.org/officeDocument/2006/relationships/customXml" Target="../ink/ink23702.xml"/><Relationship Id="rId312" Type="http://schemas.openxmlformats.org/officeDocument/2006/relationships/customXml" Target="../ink/ink23774.xml"/><Relationship Id="rId333" Type="http://schemas.openxmlformats.org/officeDocument/2006/relationships/image" Target="../media/image23455.png"/><Relationship Id="rId354" Type="http://schemas.openxmlformats.org/officeDocument/2006/relationships/customXml" Target="../ink/ink23795.xml"/><Relationship Id="rId51" Type="http://schemas.openxmlformats.org/officeDocument/2006/relationships/image" Target="../media/image23317.png"/><Relationship Id="rId72" Type="http://schemas.openxmlformats.org/officeDocument/2006/relationships/customXml" Target="../ink/ink23654.xml"/><Relationship Id="rId93" Type="http://schemas.openxmlformats.org/officeDocument/2006/relationships/image" Target="../media/image23338.png"/><Relationship Id="rId189" Type="http://schemas.openxmlformats.org/officeDocument/2006/relationships/image" Target="../media/image23386.png"/><Relationship Id="rId375" Type="http://schemas.openxmlformats.org/officeDocument/2006/relationships/image" Target="../media/image23475.png"/><Relationship Id="rId396" Type="http://schemas.openxmlformats.org/officeDocument/2006/relationships/customXml" Target="../ink/ink23816.xml"/><Relationship Id="rId3" Type="http://schemas.openxmlformats.org/officeDocument/2006/relationships/image" Target="../media/image232930.png"/><Relationship Id="rId214" Type="http://schemas.openxmlformats.org/officeDocument/2006/relationships/customXml" Target="../ink/ink23725.xml"/><Relationship Id="rId235" Type="http://schemas.openxmlformats.org/officeDocument/2006/relationships/image" Target="../media/image23408.png"/><Relationship Id="rId256" Type="http://schemas.openxmlformats.org/officeDocument/2006/relationships/customXml" Target="../ink/ink23746.xml"/><Relationship Id="rId277" Type="http://schemas.openxmlformats.org/officeDocument/2006/relationships/image" Target="../media/image23428.png"/><Relationship Id="rId298" Type="http://schemas.openxmlformats.org/officeDocument/2006/relationships/customXml" Target="../ink/ink23767.xml"/><Relationship Id="rId400" Type="http://schemas.openxmlformats.org/officeDocument/2006/relationships/customXml" Target="../ink/ink23818.xml"/><Relationship Id="rId421" Type="http://schemas.openxmlformats.org/officeDocument/2006/relationships/image" Target="../media/image23498.png"/><Relationship Id="rId116" Type="http://schemas.openxmlformats.org/officeDocument/2006/relationships/customXml" Target="../ink/ink23676.xml"/><Relationship Id="rId137" Type="http://schemas.openxmlformats.org/officeDocument/2006/relationships/image" Target="../media/image23360.png"/><Relationship Id="rId158" Type="http://schemas.openxmlformats.org/officeDocument/2006/relationships/customXml" Target="../ink/ink23697.xml"/><Relationship Id="rId302" Type="http://schemas.openxmlformats.org/officeDocument/2006/relationships/customXml" Target="../ink/ink23769.xml"/><Relationship Id="rId323" Type="http://schemas.openxmlformats.org/officeDocument/2006/relationships/image" Target="../media/image23450.png"/><Relationship Id="rId344" Type="http://schemas.openxmlformats.org/officeDocument/2006/relationships/customXml" Target="../ink/ink23790.xml"/><Relationship Id="rId20" Type="http://schemas.openxmlformats.org/officeDocument/2006/relationships/customXml" Target="../ink/ink23628.xml"/><Relationship Id="rId41" Type="http://schemas.openxmlformats.org/officeDocument/2006/relationships/image" Target="../media/image23312.png"/><Relationship Id="rId62" Type="http://schemas.openxmlformats.org/officeDocument/2006/relationships/customXml" Target="../ink/ink23649.xml"/><Relationship Id="rId83" Type="http://schemas.openxmlformats.org/officeDocument/2006/relationships/image" Target="../media/image23333.png"/><Relationship Id="rId179" Type="http://schemas.openxmlformats.org/officeDocument/2006/relationships/image" Target="../media/image23381.png"/><Relationship Id="rId365" Type="http://schemas.openxmlformats.org/officeDocument/2006/relationships/image" Target="../media/image23470.png"/><Relationship Id="rId386" Type="http://schemas.openxmlformats.org/officeDocument/2006/relationships/customXml" Target="../ink/ink23811.xml"/><Relationship Id="rId190" Type="http://schemas.openxmlformats.org/officeDocument/2006/relationships/customXml" Target="../ink/ink23713.xml"/><Relationship Id="rId204" Type="http://schemas.openxmlformats.org/officeDocument/2006/relationships/customXml" Target="../ink/ink23720.xml"/><Relationship Id="rId225" Type="http://schemas.openxmlformats.org/officeDocument/2006/relationships/image" Target="../media/image23403.png"/><Relationship Id="rId246" Type="http://schemas.openxmlformats.org/officeDocument/2006/relationships/customXml" Target="../ink/ink23741.xml"/><Relationship Id="rId267" Type="http://schemas.openxmlformats.org/officeDocument/2006/relationships/image" Target="../media/image23424.png"/><Relationship Id="rId288" Type="http://schemas.openxmlformats.org/officeDocument/2006/relationships/customXml" Target="../ink/ink23762.xml"/><Relationship Id="rId411" Type="http://schemas.openxmlformats.org/officeDocument/2006/relationships/image" Target="../media/image23493.png"/><Relationship Id="rId106" Type="http://schemas.openxmlformats.org/officeDocument/2006/relationships/customXml" Target="../ink/ink23671.xml"/><Relationship Id="rId127" Type="http://schemas.openxmlformats.org/officeDocument/2006/relationships/image" Target="../media/image23355.png"/><Relationship Id="rId313" Type="http://schemas.openxmlformats.org/officeDocument/2006/relationships/image" Target="../media/image23445.png"/><Relationship Id="rId10" Type="http://schemas.openxmlformats.org/officeDocument/2006/relationships/customXml" Target="../ink/ink23623.xml"/><Relationship Id="rId31" Type="http://schemas.openxmlformats.org/officeDocument/2006/relationships/image" Target="../media/image23307.png"/><Relationship Id="rId52" Type="http://schemas.openxmlformats.org/officeDocument/2006/relationships/customXml" Target="../ink/ink23644.xml"/><Relationship Id="rId73" Type="http://schemas.openxmlformats.org/officeDocument/2006/relationships/image" Target="../media/image23328.png"/><Relationship Id="rId94" Type="http://schemas.openxmlformats.org/officeDocument/2006/relationships/customXml" Target="../ink/ink23665.xml"/><Relationship Id="rId148" Type="http://schemas.openxmlformats.org/officeDocument/2006/relationships/customXml" Target="../ink/ink23692.xml"/><Relationship Id="rId169" Type="http://schemas.openxmlformats.org/officeDocument/2006/relationships/image" Target="../media/image23376.png"/><Relationship Id="rId334" Type="http://schemas.openxmlformats.org/officeDocument/2006/relationships/customXml" Target="../ink/ink23785.xml"/><Relationship Id="rId355" Type="http://schemas.openxmlformats.org/officeDocument/2006/relationships/image" Target="../media/image23465.png"/><Relationship Id="rId376" Type="http://schemas.openxmlformats.org/officeDocument/2006/relationships/customXml" Target="../ink/ink23806.xml"/><Relationship Id="rId397" Type="http://schemas.openxmlformats.org/officeDocument/2006/relationships/image" Target="../media/image23486.png"/><Relationship Id="rId4" Type="http://schemas.openxmlformats.org/officeDocument/2006/relationships/customXml" Target="../ink/ink23620.xml"/><Relationship Id="rId180" Type="http://schemas.openxmlformats.org/officeDocument/2006/relationships/customXml" Target="../ink/ink23708.xml"/><Relationship Id="rId215" Type="http://schemas.openxmlformats.org/officeDocument/2006/relationships/image" Target="../media/image20152.png"/><Relationship Id="rId236" Type="http://schemas.openxmlformats.org/officeDocument/2006/relationships/customXml" Target="../ink/ink23736.xml"/><Relationship Id="rId257" Type="http://schemas.openxmlformats.org/officeDocument/2006/relationships/image" Target="../media/image23419.png"/><Relationship Id="rId278" Type="http://schemas.openxmlformats.org/officeDocument/2006/relationships/customXml" Target="../ink/ink23757.xml"/><Relationship Id="rId401" Type="http://schemas.openxmlformats.org/officeDocument/2006/relationships/image" Target="../media/image23488.png"/><Relationship Id="rId303" Type="http://schemas.openxmlformats.org/officeDocument/2006/relationships/image" Target="../media/image23440.png"/><Relationship Id="rId42" Type="http://schemas.openxmlformats.org/officeDocument/2006/relationships/customXml" Target="../ink/ink23639.xml"/><Relationship Id="rId84" Type="http://schemas.openxmlformats.org/officeDocument/2006/relationships/customXml" Target="../ink/ink23660.xml"/><Relationship Id="rId138" Type="http://schemas.openxmlformats.org/officeDocument/2006/relationships/customXml" Target="../ink/ink23687.xml"/><Relationship Id="rId345" Type="http://schemas.openxmlformats.org/officeDocument/2006/relationships/image" Target="../media/image23461.png"/><Relationship Id="rId387" Type="http://schemas.openxmlformats.org/officeDocument/2006/relationships/image" Target="../media/image23481.png"/><Relationship Id="rId191" Type="http://schemas.openxmlformats.org/officeDocument/2006/relationships/image" Target="../media/image23387.png"/><Relationship Id="rId205" Type="http://schemas.openxmlformats.org/officeDocument/2006/relationships/image" Target="../media/image23394.png"/><Relationship Id="rId247" Type="http://schemas.openxmlformats.org/officeDocument/2006/relationships/image" Target="../media/image23414.png"/><Relationship Id="rId412" Type="http://schemas.openxmlformats.org/officeDocument/2006/relationships/customXml" Target="../ink/ink23824.xml"/><Relationship Id="rId107" Type="http://schemas.openxmlformats.org/officeDocument/2006/relationships/image" Target="../media/image23345.png"/><Relationship Id="rId289" Type="http://schemas.openxmlformats.org/officeDocument/2006/relationships/image" Target="../media/image23433.png"/><Relationship Id="rId11" Type="http://schemas.openxmlformats.org/officeDocument/2006/relationships/image" Target="../media/image232970.png"/><Relationship Id="rId53" Type="http://schemas.openxmlformats.org/officeDocument/2006/relationships/image" Target="../media/image23318.png"/><Relationship Id="rId149" Type="http://schemas.openxmlformats.org/officeDocument/2006/relationships/image" Target="../media/image23366.png"/><Relationship Id="rId314" Type="http://schemas.openxmlformats.org/officeDocument/2006/relationships/customXml" Target="../ink/ink23775.xml"/><Relationship Id="rId356" Type="http://schemas.openxmlformats.org/officeDocument/2006/relationships/customXml" Target="../ink/ink23796.xml"/><Relationship Id="rId398" Type="http://schemas.openxmlformats.org/officeDocument/2006/relationships/customXml" Target="../ink/ink23817.xml"/><Relationship Id="rId95" Type="http://schemas.openxmlformats.org/officeDocument/2006/relationships/image" Target="../media/image23339.png"/><Relationship Id="rId160" Type="http://schemas.openxmlformats.org/officeDocument/2006/relationships/customXml" Target="../ink/ink23698.xml"/><Relationship Id="rId216" Type="http://schemas.openxmlformats.org/officeDocument/2006/relationships/customXml" Target="../ink/ink23726.xml"/><Relationship Id="rId258" Type="http://schemas.openxmlformats.org/officeDocument/2006/relationships/customXml" Target="../ink/ink23747.xml"/></Relationships>
</file>

<file path=ppt/slides/_rels/slide10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556.png"/><Relationship Id="rId299" Type="http://schemas.openxmlformats.org/officeDocument/2006/relationships/image" Target="../media/image23647.png"/><Relationship Id="rId21" Type="http://schemas.openxmlformats.org/officeDocument/2006/relationships/image" Target="../media/image23508.png"/><Relationship Id="rId63" Type="http://schemas.openxmlformats.org/officeDocument/2006/relationships/image" Target="../media/image23529.png"/><Relationship Id="rId159" Type="http://schemas.openxmlformats.org/officeDocument/2006/relationships/image" Target="../media/image23577.png"/><Relationship Id="rId324" Type="http://schemas.openxmlformats.org/officeDocument/2006/relationships/customXml" Target="../ink/ink23989.xml"/><Relationship Id="rId366" Type="http://schemas.openxmlformats.org/officeDocument/2006/relationships/customXml" Target="../ink/ink24010.xml"/><Relationship Id="rId170" Type="http://schemas.openxmlformats.org/officeDocument/2006/relationships/customXml" Target="../ink/ink23913.xml"/><Relationship Id="rId226" Type="http://schemas.openxmlformats.org/officeDocument/2006/relationships/customXml" Target="../ink/ink23941.xml"/><Relationship Id="rId433" Type="http://schemas.openxmlformats.org/officeDocument/2006/relationships/image" Target="../media/image23714.png"/><Relationship Id="rId268" Type="http://schemas.openxmlformats.org/officeDocument/2006/relationships/customXml" Target="../ink/ink23962.xml"/><Relationship Id="rId32" Type="http://schemas.openxmlformats.org/officeDocument/2006/relationships/customXml" Target="../ink/ink23844.xml"/><Relationship Id="rId74" Type="http://schemas.openxmlformats.org/officeDocument/2006/relationships/customXml" Target="../ink/ink23865.xml"/><Relationship Id="rId128" Type="http://schemas.openxmlformats.org/officeDocument/2006/relationships/customXml" Target="../ink/ink23892.xml"/><Relationship Id="rId335" Type="http://schemas.openxmlformats.org/officeDocument/2006/relationships/image" Target="../media/image23665.png"/><Relationship Id="rId377" Type="http://schemas.openxmlformats.org/officeDocument/2006/relationships/image" Target="../media/image23686.png"/><Relationship Id="rId5" Type="http://schemas.openxmlformats.org/officeDocument/2006/relationships/image" Target="../media/image23500.png"/><Relationship Id="rId181" Type="http://schemas.openxmlformats.org/officeDocument/2006/relationships/image" Target="../media/image23588.png"/><Relationship Id="rId237" Type="http://schemas.openxmlformats.org/officeDocument/2006/relationships/image" Target="../media/image23616.png"/><Relationship Id="rId402" Type="http://schemas.openxmlformats.org/officeDocument/2006/relationships/customXml" Target="../ink/ink24028.xml"/><Relationship Id="rId279" Type="http://schemas.openxmlformats.org/officeDocument/2006/relationships/image" Target="../media/image23637.png"/><Relationship Id="rId444" Type="http://schemas.openxmlformats.org/officeDocument/2006/relationships/customXml" Target="../ink/ink24049.xml"/><Relationship Id="rId43" Type="http://schemas.openxmlformats.org/officeDocument/2006/relationships/image" Target="../media/image23519.png"/><Relationship Id="rId139" Type="http://schemas.openxmlformats.org/officeDocument/2006/relationships/image" Target="../media/image23567.png"/><Relationship Id="rId290" Type="http://schemas.openxmlformats.org/officeDocument/2006/relationships/customXml" Target="../ink/ink23973.xml"/><Relationship Id="rId304" Type="http://schemas.openxmlformats.org/officeDocument/2006/relationships/customXml" Target="../ink/ink23979.xml"/><Relationship Id="rId346" Type="http://schemas.openxmlformats.org/officeDocument/2006/relationships/customXml" Target="../ink/ink24000.xml"/><Relationship Id="rId388" Type="http://schemas.openxmlformats.org/officeDocument/2006/relationships/customXml" Target="../ink/ink24021.xml"/><Relationship Id="rId85" Type="http://schemas.openxmlformats.org/officeDocument/2006/relationships/image" Target="../media/image23540.png"/><Relationship Id="rId150" Type="http://schemas.openxmlformats.org/officeDocument/2006/relationships/customXml" Target="../ink/ink23903.xml"/><Relationship Id="rId192" Type="http://schemas.openxmlformats.org/officeDocument/2006/relationships/customXml" Target="../ink/ink23924.xml"/><Relationship Id="rId206" Type="http://schemas.openxmlformats.org/officeDocument/2006/relationships/customXml" Target="../ink/ink23931.xml"/><Relationship Id="rId413" Type="http://schemas.openxmlformats.org/officeDocument/2006/relationships/image" Target="../media/image23704.png"/><Relationship Id="rId248" Type="http://schemas.openxmlformats.org/officeDocument/2006/relationships/customXml" Target="../ink/ink23952.xml"/><Relationship Id="rId455" Type="http://schemas.openxmlformats.org/officeDocument/2006/relationships/image" Target="../media/image23724.png"/><Relationship Id="rId12" Type="http://schemas.openxmlformats.org/officeDocument/2006/relationships/customXml" Target="../ink/ink23834.xml"/><Relationship Id="rId108" Type="http://schemas.openxmlformats.org/officeDocument/2006/relationships/customXml" Target="../ink/ink23882.xml"/><Relationship Id="rId315" Type="http://schemas.openxmlformats.org/officeDocument/2006/relationships/image" Target="../media/image23655.png"/><Relationship Id="rId357" Type="http://schemas.openxmlformats.org/officeDocument/2006/relationships/image" Target="../media/image23676.png"/><Relationship Id="rId54" Type="http://schemas.openxmlformats.org/officeDocument/2006/relationships/customXml" Target="../ink/ink23855.xml"/><Relationship Id="rId96" Type="http://schemas.openxmlformats.org/officeDocument/2006/relationships/customXml" Target="../ink/ink23876.xml"/><Relationship Id="rId161" Type="http://schemas.openxmlformats.org/officeDocument/2006/relationships/image" Target="../media/image23578.png"/><Relationship Id="rId217" Type="http://schemas.openxmlformats.org/officeDocument/2006/relationships/image" Target="../media/image23606.png"/><Relationship Id="rId399" Type="http://schemas.openxmlformats.org/officeDocument/2006/relationships/image" Target="../media/image23697.png"/><Relationship Id="rId259" Type="http://schemas.openxmlformats.org/officeDocument/2006/relationships/image" Target="../media/image23627.png"/><Relationship Id="rId424" Type="http://schemas.openxmlformats.org/officeDocument/2006/relationships/customXml" Target="../ink/ink24039.xml"/><Relationship Id="rId466" Type="http://schemas.openxmlformats.org/officeDocument/2006/relationships/customXml" Target="../ink/ink24060.xml"/><Relationship Id="rId23" Type="http://schemas.openxmlformats.org/officeDocument/2006/relationships/image" Target="../media/image23509.png"/><Relationship Id="rId119" Type="http://schemas.openxmlformats.org/officeDocument/2006/relationships/image" Target="../media/image23557.png"/><Relationship Id="rId270" Type="http://schemas.openxmlformats.org/officeDocument/2006/relationships/customXml" Target="../ink/ink23963.xml"/><Relationship Id="rId326" Type="http://schemas.openxmlformats.org/officeDocument/2006/relationships/customXml" Target="../ink/ink23990.xml"/><Relationship Id="rId44" Type="http://schemas.openxmlformats.org/officeDocument/2006/relationships/customXml" Target="../ink/ink23850.xml"/><Relationship Id="rId65" Type="http://schemas.openxmlformats.org/officeDocument/2006/relationships/image" Target="../media/image23530.png"/><Relationship Id="rId86" Type="http://schemas.openxmlformats.org/officeDocument/2006/relationships/customXml" Target="../ink/ink23871.xml"/><Relationship Id="rId130" Type="http://schemas.openxmlformats.org/officeDocument/2006/relationships/customXml" Target="../ink/ink23893.xml"/><Relationship Id="rId151" Type="http://schemas.openxmlformats.org/officeDocument/2006/relationships/image" Target="../media/image23573.png"/><Relationship Id="rId368" Type="http://schemas.openxmlformats.org/officeDocument/2006/relationships/customXml" Target="../ink/ink24011.xml"/><Relationship Id="rId389" Type="http://schemas.openxmlformats.org/officeDocument/2006/relationships/image" Target="../media/image23692.png"/><Relationship Id="rId172" Type="http://schemas.openxmlformats.org/officeDocument/2006/relationships/customXml" Target="../ink/ink23914.xml"/><Relationship Id="rId193" Type="http://schemas.openxmlformats.org/officeDocument/2006/relationships/image" Target="../media/image23594.png"/><Relationship Id="rId207" Type="http://schemas.openxmlformats.org/officeDocument/2006/relationships/image" Target="../media/image23601.png"/><Relationship Id="rId228" Type="http://schemas.openxmlformats.org/officeDocument/2006/relationships/customXml" Target="../ink/ink23942.xml"/><Relationship Id="rId249" Type="http://schemas.openxmlformats.org/officeDocument/2006/relationships/image" Target="../media/image23622.png"/><Relationship Id="rId414" Type="http://schemas.openxmlformats.org/officeDocument/2006/relationships/customXml" Target="../ink/ink24034.xml"/><Relationship Id="rId435" Type="http://schemas.openxmlformats.org/officeDocument/2006/relationships/image" Target="../media/image23715.png"/><Relationship Id="rId456" Type="http://schemas.openxmlformats.org/officeDocument/2006/relationships/customXml" Target="../ink/ink24055.xml"/><Relationship Id="rId13" Type="http://schemas.openxmlformats.org/officeDocument/2006/relationships/image" Target="../media/image23504.png"/><Relationship Id="rId109" Type="http://schemas.openxmlformats.org/officeDocument/2006/relationships/image" Target="../media/image23552.png"/><Relationship Id="rId260" Type="http://schemas.openxmlformats.org/officeDocument/2006/relationships/customXml" Target="../ink/ink23958.xml"/><Relationship Id="rId281" Type="http://schemas.openxmlformats.org/officeDocument/2006/relationships/image" Target="../media/image23638.png"/><Relationship Id="rId316" Type="http://schemas.openxmlformats.org/officeDocument/2006/relationships/customXml" Target="../ink/ink23985.xml"/><Relationship Id="rId337" Type="http://schemas.openxmlformats.org/officeDocument/2006/relationships/image" Target="../media/image23666.png"/><Relationship Id="rId34" Type="http://schemas.openxmlformats.org/officeDocument/2006/relationships/customXml" Target="../ink/ink23845.xml"/><Relationship Id="rId55" Type="http://schemas.openxmlformats.org/officeDocument/2006/relationships/image" Target="../media/image23525.png"/><Relationship Id="rId76" Type="http://schemas.openxmlformats.org/officeDocument/2006/relationships/customXml" Target="../ink/ink23866.xml"/><Relationship Id="rId97" Type="http://schemas.openxmlformats.org/officeDocument/2006/relationships/image" Target="../media/image23546.png"/><Relationship Id="rId120" Type="http://schemas.openxmlformats.org/officeDocument/2006/relationships/customXml" Target="../ink/ink23888.xml"/><Relationship Id="rId141" Type="http://schemas.openxmlformats.org/officeDocument/2006/relationships/image" Target="../media/image23568.png"/><Relationship Id="rId358" Type="http://schemas.openxmlformats.org/officeDocument/2006/relationships/customXml" Target="../ink/ink24006.xml"/><Relationship Id="rId379" Type="http://schemas.openxmlformats.org/officeDocument/2006/relationships/image" Target="../media/image23687.png"/><Relationship Id="rId7" Type="http://schemas.openxmlformats.org/officeDocument/2006/relationships/image" Target="../media/image23501.png"/><Relationship Id="rId162" Type="http://schemas.openxmlformats.org/officeDocument/2006/relationships/customXml" Target="../ink/ink23909.xml"/><Relationship Id="rId183" Type="http://schemas.openxmlformats.org/officeDocument/2006/relationships/image" Target="../media/image23589.png"/><Relationship Id="rId218" Type="http://schemas.openxmlformats.org/officeDocument/2006/relationships/customXml" Target="../ink/ink23937.xml"/><Relationship Id="rId239" Type="http://schemas.openxmlformats.org/officeDocument/2006/relationships/image" Target="../media/image23617.png"/><Relationship Id="rId390" Type="http://schemas.openxmlformats.org/officeDocument/2006/relationships/customXml" Target="../ink/ink24022.xml"/><Relationship Id="rId404" Type="http://schemas.openxmlformats.org/officeDocument/2006/relationships/customXml" Target="../ink/ink24029.xml"/><Relationship Id="rId425" Type="http://schemas.openxmlformats.org/officeDocument/2006/relationships/image" Target="../media/image23710.png"/><Relationship Id="rId446" Type="http://schemas.openxmlformats.org/officeDocument/2006/relationships/customXml" Target="../ink/ink24050.xml"/><Relationship Id="rId467" Type="http://schemas.openxmlformats.org/officeDocument/2006/relationships/image" Target="../media/image23730.png"/><Relationship Id="rId250" Type="http://schemas.openxmlformats.org/officeDocument/2006/relationships/customXml" Target="../ink/ink23953.xml"/><Relationship Id="rId271" Type="http://schemas.openxmlformats.org/officeDocument/2006/relationships/image" Target="../media/image23633.png"/><Relationship Id="rId292" Type="http://schemas.openxmlformats.org/officeDocument/2006/relationships/customXml" Target="../ink/ink23974.xml"/><Relationship Id="rId306" Type="http://schemas.openxmlformats.org/officeDocument/2006/relationships/customXml" Target="../ink/ink23980.xml"/><Relationship Id="rId24" Type="http://schemas.openxmlformats.org/officeDocument/2006/relationships/customXml" Target="../ink/ink23840.xml"/><Relationship Id="rId45" Type="http://schemas.openxmlformats.org/officeDocument/2006/relationships/image" Target="../media/image23520.png"/><Relationship Id="rId66" Type="http://schemas.openxmlformats.org/officeDocument/2006/relationships/customXml" Target="../ink/ink23861.xml"/><Relationship Id="rId87" Type="http://schemas.openxmlformats.org/officeDocument/2006/relationships/image" Target="../media/image23541.png"/><Relationship Id="rId110" Type="http://schemas.openxmlformats.org/officeDocument/2006/relationships/customXml" Target="../ink/ink23883.xml"/><Relationship Id="rId131" Type="http://schemas.openxmlformats.org/officeDocument/2006/relationships/image" Target="../media/image23563.png"/><Relationship Id="rId327" Type="http://schemas.openxmlformats.org/officeDocument/2006/relationships/image" Target="../media/image23661.png"/><Relationship Id="rId348" Type="http://schemas.openxmlformats.org/officeDocument/2006/relationships/customXml" Target="../ink/ink24001.xml"/><Relationship Id="rId369" Type="http://schemas.openxmlformats.org/officeDocument/2006/relationships/image" Target="../media/image23682.png"/><Relationship Id="rId152" Type="http://schemas.openxmlformats.org/officeDocument/2006/relationships/customXml" Target="../ink/ink23904.xml"/><Relationship Id="rId173" Type="http://schemas.openxmlformats.org/officeDocument/2006/relationships/image" Target="../media/image23584.png"/><Relationship Id="rId194" Type="http://schemas.openxmlformats.org/officeDocument/2006/relationships/customXml" Target="../ink/ink23925.xml"/><Relationship Id="rId208" Type="http://schemas.openxmlformats.org/officeDocument/2006/relationships/customXml" Target="../ink/ink23932.xml"/><Relationship Id="rId229" Type="http://schemas.openxmlformats.org/officeDocument/2006/relationships/image" Target="../media/image23612.png"/><Relationship Id="rId380" Type="http://schemas.openxmlformats.org/officeDocument/2006/relationships/customXml" Target="../ink/ink24017.xml"/><Relationship Id="rId415" Type="http://schemas.openxmlformats.org/officeDocument/2006/relationships/image" Target="../media/image23705.png"/><Relationship Id="rId436" Type="http://schemas.openxmlformats.org/officeDocument/2006/relationships/customXml" Target="../ink/ink24045.xml"/><Relationship Id="rId457" Type="http://schemas.openxmlformats.org/officeDocument/2006/relationships/image" Target="../media/image23725.png"/><Relationship Id="rId240" Type="http://schemas.openxmlformats.org/officeDocument/2006/relationships/customXml" Target="../ink/ink23948.xml"/><Relationship Id="rId261" Type="http://schemas.openxmlformats.org/officeDocument/2006/relationships/image" Target="../media/image23628.png"/><Relationship Id="rId14" Type="http://schemas.openxmlformats.org/officeDocument/2006/relationships/customXml" Target="../ink/ink23835.xml"/><Relationship Id="rId35" Type="http://schemas.openxmlformats.org/officeDocument/2006/relationships/image" Target="../media/image23515.png"/><Relationship Id="rId56" Type="http://schemas.openxmlformats.org/officeDocument/2006/relationships/customXml" Target="../ink/ink23856.xml"/><Relationship Id="rId77" Type="http://schemas.openxmlformats.org/officeDocument/2006/relationships/image" Target="../media/image23536.png"/><Relationship Id="rId100" Type="http://schemas.openxmlformats.org/officeDocument/2006/relationships/customXml" Target="../ink/ink23878.xml"/><Relationship Id="rId282" Type="http://schemas.openxmlformats.org/officeDocument/2006/relationships/customXml" Target="../ink/ink23969.xml"/><Relationship Id="rId317" Type="http://schemas.openxmlformats.org/officeDocument/2006/relationships/image" Target="../media/image23656.png"/><Relationship Id="rId338" Type="http://schemas.openxmlformats.org/officeDocument/2006/relationships/customXml" Target="../ink/ink23996.xml"/><Relationship Id="rId359" Type="http://schemas.openxmlformats.org/officeDocument/2006/relationships/image" Target="../media/image23677.png"/><Relationship Id="rId8" Type="http://schemas.openxmlformats.org/officeDocument/2006/relationships/customXml" Target="../ink/ink23832.xml"/><Relationship Id="rId98" Type="http://schemas.openxmlformats.org/officeDocument/2006/relationships/customXml" Target="../ink/ink23877.xml"/><Relationship Id="rId121" Type="http://schemas.openxmlformats.org/officeDocument/2006/relationships/image" Target="../media/image23558.png"/><Relationship Id="rId142" Type="http://schemas.openxmlformats.org/officeDocument/2006/relationships/customXml" Target="../ink/ink23899.xml"/><Relationship Id="rId163" Type="http://schemas.openxmlformats.org/officeDocument/2006/relationships/image" Target="../media/image23579.png"/><Relationship Id="rId184" Type="http://schemas.openxmlformats.org/officeDocument/2006/relationships/customXml" Target="../ink/ink23920.xml"/><Relationship Id="rId219" Type="http://schemas.openxmlformats.org/officeDocument/2006/relationships/image" Target="../media/image23607.png"/><Relationship Id="rId370" Type="http://schemas.openxmlformats.org/officeDocument/2006/relationships/customXml" Target="../ink/ink24012.xml"/><Relationship Id="rId391" Type="http://schemas.openxmlformats.org/officeDocument/2006/relationships/image" Target="../media/image23693.png"/><Relationship Id="rId405" Type="http://schemas.openxmlformats.org/officeDocument/2006/relationships/image" Target="../media/image23700.png"/><Relationship Id="rId426" Type="http://schemas.openxmlformats.org/officeDocument/2006/relationships/customXml" Target="../ink/ink24040.xml"/><Relationship Id="rId447" Type="http://schemas.openxmlformats.org/officeDocument/2006/relationships/image" Target="../media/image23721.png"/><Relationship Id="rId230" Type="http://schemas.openxmlformats.org/officeDocument/2006/relationships/customXml" Target="../ink/ink23943.xml"/><Relationship Id="rId251" Type="http://schemas.openxmlformats.org/officeDocument/2006/relationships/image" Target="../media/image23623.png"/><Relationship Id="rId468" Type="http://schemas.openxmlformats.org/officeDocument/2006/relationships/customXml" Target="../ink/ink24061.xml"/><Relationship Id="rId25" Type="http://schemas.openxmlformats.org/officeDocument/2006/relationships/image" Target="../media/image23510.png"/><Relationship Id="rId46" Type="http://schemas.openxmlformats.org/officeDocument/2006/relationships/customXml" Target="../ink/ink23851.xml"/><Relationship Id="rId67" Type="http://schemas.openxmlformats.org/officeDocument/2006/relationships/image" Target="../media/image23531.png"/><Relationship Id="rId272" Type="http://schemas.openxmlformats.org/officeDocument/2006/relationships/customXml" Target="../ink/ink23964.xml"/><Relationship Id="rId293" Type="http://schemas.openxmlformats.org/officeDocument/2006/relationships/image" Target="../media/image23644.png"/><Relationship Id="rId307" Type="http://schemas.openxmlformats.org/officeDocument/2006/relationships/image" Target="../media/image23651.png"/><Relationship Id="rId328" Type="http://schemas.openxmlformats.org/officeDocument/2006/relationships/customXml" Target="../ink/ink23991.xml"/><Relationship Id="rId349" Type="http://schemas.openxmlformats.org/officeDocument/2006/relationships/image" Target="../media/image23672.png"/><Relationship Id="rId88" Type="http://schemas.openxmlformats.org/officeDocument/2006/relationships/customXml" Target="../ink/ink23872.xml"/><Relationship Id="rId111" Type="http://schemas.openxmlformats.org/officeDocument/2006/relationships/image" Target="../media/image23553.png"/><Relationship Id="rId132" Type="http://schemas.openxmlformats.org/officeDocument/2006/relationships/customXml" Target="../ink/ink23894.xml"/><Relationship Id="rId153" Type="http://schemas.openxmlformats.org/officeDocument/2006/relationships/image" Target="../media/image23574.png"/><Relationship Id="rId174" Type="http://schemas.openxmlformats.org/officeDocument/2006/relationships/customXml" Target="../ink/ink23915.xml"/><Relationship Id="rId195" Type="http://schemas.openxmlformats.org/officeDocument/2006/relationships/image" Target="../media/image23595.png"/><Relationship Id="rId209" Type="http://schemas.openxmlformats.org/officeDocument/2006/relationships/image" Target="../media/image23602.png"/><Relationship Id="rId360" Type="http://schemas.openxmlformats.org/officeDocument/2006/relationships/customXml" Target="../ink/ink24007.xml"/><Relationship Id="rId381" Type="http://schemas.openxmlformats.org/officeDocument/2006/relationships/image" Target="../media/image23688.png"/><Relationship Id="rId416" Type="http://schemas.openxmlformats.org/officeDocument/2006/relationships/customXml" Target="../ink/ink24035.xml"/><Relationship Id="rId220" Type="http://schemas.openxmlformats.org/officeDocument/2006/relationships/customXml" Target="../ink/ink23938.xml"/><Relationship Id="rId241" Type="http://schemas.openxmlformats.org/officeDocument/2006/relationships/image" Target="../media/image23618.png"/><Relationship Id="rId437" Type="http://schemas.openxmlformats.org/officeDocument/2006/relationships/image" Target="../media/image23716.png"/><Relationship Id="rId458" Type="http://schemas.openxmlformats.org/officeDocument/2006/relationships/customXml" Target="../ink/ink24056.xml"/><Relationship Id="rId15" Type="http://schemas.openxmlformats.org/officeDocument/2006/relationships/image" Target="../media/image23505.png"/><Relationship Id="rId36" Type="http://schemas.openxmlformats.org/officeDocument/2006/relationships/customXml" Target="../ink/ink23846.xml"/><Relationship Id="rId57" Type="http://schemas.openxmlformats.org/officeDocument/2006/relationships/image" Target="../media/image23526.png"/><Relationship Id="rId262" Type="http://schemas.openxmlformats.org/officeDocument/2006/relationships/customXml" Target="../ink/ink23959.xml"/><Relationship Id="rId283" Type="http://schemas.openxmlformats.org/officeDocument/2006/relationships/image" Target="../media/image23639.png"/><Relationship Id="rId318" Type="http://schemas.openxmlformats.org/officeDocument/2006/relationships/customXml" Target="../ink/ink23986.xml"/><Relationship Id="rId339" Type="http://schemas.openxmlformats.org/officeDocument/2006/relationships/image" Target="../media/image23667.png"/><Relationship Id="rId78" Type="http://schemas.openxmlformats.org/officeDocument/2006/relationships/customXml" Target="../ink/ink23867.xml"/><Relationship Id="rId99" Type="http://schemas.openxmlformats.org/officeDocument/2006/relationships/image" Target="../media/image23547.png"/><Relationship Id="rId101" Type="http://schemas.openxmlformats.org/officeDocument/2006/relationships/image" Target="../media/image23548.png"/><Relationship Id="rId122" Type="http://schemas.openxmlformats.org/officeDocument/2006/relationships/customXml" Target="../ink/ink23889.xml"/><Relationship Id="rId143" Type="http://schemas.openxmlformats.org/officeDocument/2006/relationships/image" Target="../media/image23569.png"/><Relationship Id="rId164" Type="http://schemas.openxmlformats.org/officeDocument/2006/relationships/customXml" Target="../ink/ink23910.xml"/><Relationship Id="rId185" Type="http://schemas.openxmlformats.org/officeDocument/2006/relationships/image" Target="../media/image23590.png"/><Relationship Id="rId350" Type="http://schemas.openxmlformats.org/officeDocument/2006/relationships/customXml" Target="../ink/ink24002.xml"/><Relationship Id="rId371" Type="http://schemas.openxmlformats.org/officeDocument/2006/relationships/image" Target="../media/image23683.png"/><Relationship Id="rId406" Type="http://schemas.openxmlformats.org/officeDocument/2006/relationships/customXml" Target="../ink/ink24030.xml"/><Relationship Id="rId9" Type="http://schemas.openxmlformats.org/officeDocument/2006/relationships/image" Target="../media/image23502.png"/><Relationship Id="rId210" Type="http://schemas.openxmlformats.org/officeDocument/2006/relationships/customXml" Target="../ink/ink23933.xml"/><Relationship Id="rId392" Type="http://schemas.openxmlformats.org/officeDocument/2006/relationships/customXml" Target="../ink/ink24023.xml"/><Relationship Id="rId427" Type="http://schemas.openxmlformats.org/officeDocument/2006/relationships/image" Target="../media/image23711.png"/><Relationship Id="rId448" Type="http://schemas.openxmlformats.org/officeDocument/2006/relationships/customXml" Target="../ink/ink24051.xml"/><Relationship Id="rId469" Type="http://schemas.openxmlformats.org/officeDocument/2006/relationships/image" Target="../media/image23731.png"/><Relationship Id="rId26" Type="http://schemas.openxmlformats.org/officeDocument/2006/relationships/customXml" Target="../ink/ink23841.xml"/><Relationship Id="rId231" Type="http://schemas.openxmlformats.org/officeDocument/2006/relationships/image" Target="../media/image23613.png"/><Relationship Id="rId252" Type="http://schemas.openxmlformats.org/officeDocument/2006/relationships/customXml" Target="../ink/ink23954.xml"/><Relationship Id="rId273" Type="http://schemas.openxmlformats.org/officeDocument/2006/relationships/image" Target="../media/image23634.png"/><Relationship Id="rId294" Type="http://schemas.openxmlformats.org/officeDocument/2006/relationships/customXml" Target="../ink/ink23975.xml"/><Relationship Id="rId308" Type="http://schemas.openxmlformats.org/officeDocument/2006/relationships/customXml" Target="../ink/ink23981.xml"/><Relationship Id="rId329" Type="http://schemas.openxmlformats.org/officeDocument/2006/relationships/image" Target="../media/image23662.png"/><Relationship Id="rId47" Type="http://schemas.openxmlformats.org/officeDocument/2006/relationships/image" Target="../media/image23521.png"/><Relationship Id="rId68" Type="http://schemas.openxmlformats.org/officeDocument/2006/relationships/customXml" Target="../ink/ink23862.xml"/><Relationship Id="rId89" Type="http://schemas.openxmlformats.org/officeDocument/2006/relationships/image" Target="../media/image23542.png"/><Relationship Id="rId112" Type="http://schemas.openxmlformats.org/officeDocument/2006/relationships/customXml" Target="../ink/ink23884.xml"/><Relationship Id="rId133" Type="http://schemas.openxmlformats.org/officeDocument/2006/relationships/image" Target="../media/image23564.png"/><Relationship Id="rId154" Type="http://schemas.openxmlformats.org/officeDocument/2006/relationships/customXml" Target="../ink/ink23905.xml"/><Relationship Id="rId175" Type="http://schemas.openxmlformats.org/officeDocument/2006/relationships/image" Target="../media/image23585.png"/><Relationship Id="rId340" Type="http://schemas.openxmlformats.org/officeDocument/2006/relationships/customXml" Target="../ink/ink23997.xml"/><Relationship Id="rId361" Type="http://schemas.openxmlformats.org/officeDocument/2006/relationships/image" Target="../media/image23678.png"/><Relationship Id="rId196" Type="http://schemas.openxmlformats.org/officeDocument/2006/relationships/customXml" Target="../ink/ink23926.xml"/><Relationship Id="rId200" Type="http://schemas.openxmlformats.org/officeDocument/2006/relationships/customXml" Target="../ink/ink23928.xml"/><Relationship Id="rId382" Type="http://schemas.openxmlformats.org/officeDocument/2006/relationships/customXml" Target="../ink/ink24018.xml"/><Relationship Id="rId417" Type="http://schemas.openxmlformats.org/officeDocument/2006/relationships/image" Target="../media/image23706.png"/><Relationship Id="rId438" Type="http://schemas.openxmlformats.org/officeDocument/2006/relationships/customXml" Target="../ink/ink24046.xml"/><Relationship Id="rId459" Type="http://schemas.openxmlformats.org/officeDocument/2006/relationships/image" Target="../media/image23726.png"/><Relationship Id="rId16" Type="http://schemas.openxmlformats.org/officeDocument/2006/relationships/customXml" Target="../ink/ink23836.xml"/><Relationship Id="rId221" Type="http://schemas.openxmlformats.org/officeDocument/2006/relationships/image" Target="../media/image23608.png"/><Relationship Id="rId242" Type="http://schemas.openxmlformats.org/officeDocument/2006/relationships/customXml" Target="../ink/ink23949.xml"/><Relationship Id="rId263" Type="http://schemas.openxmlformats.org/officeDocument/2006/relationships/image" Target="../media/image23629.png"/><Relationship Id="rId284" Type="http://schemas.openxmlformats.org/officeDocument/2006/relationships/customXml" Target="../ink/ink23970.xml"/><Relationship Id="rId319" Type="http://schemas.openxmlformats.org/officeDocument/2006/relationships/image" Target="../media/image23657.png"/><Relationship Id="rId37" Type="http://schemas.openxmlformats.org/officeDocument/2006/relationships/image" Target="../media/image23516.png"/><Relationship Id="rId58" Type="http://schemas.openxmlformats.org/officeDocument/2006/relationships/customXml" Target="../ink/ink23857.xml"/><Relationship Id="rId79" Type="http://schemas.openxmlformats.org/officeDocument/2006/relationships/image" Target="../media/image23537.png"/><Relationship Id="rId102" Type="http://schemas.openxmlformats.org/officeDocument/2006/relationships/customXml" Target="../ink/ink23879.xml"/><Relationship Id="rId123" Type="http://schemas.openxmlformats.org/officeDocument/2006/relationships/image" Target="../media/image23559.png"/><Relationship Id="rId144" Type="http://schemas.openxmlformats.org/officeDocument/2006/relationships/customXml" Target="../ink/ink23900.xml"/><Relationship Id="rId330" Type="http://schemas.openxmlformats.org/officeDocument/2006/relationships/customXml" Target="../ink/ink23992.xml"/><Relationship Id="rId90" Type="http://schemas.openxmlformats.org/officeDocument/2006/relationships/customXml" Target="../ink/ink23873.xml"/><Relationship Id="rId165" Type="http://schemas.openxmlformats.org/officeDocument/2006/relationships/image" Target="../media/image23580.png"/><Relationship Id="rId186" Type="http://schemas.openxmlformats.org/officeDocument/2006/relationships/customXml" Target="../ink/ink23921.xml"/><Relationship Id="rId351" Type="http://schemas.openxmlformats.org/officeDocument/2006/relationships/image" Target="../media/image23673.png"/><Relationship Id="rId372" Type="http://schemas.openxmlformats.org/officeDocument/2006/relationships/customXml" Target="../ink/ink24013.xml"/><Relationship Id="rId393" Type="http://schemas.openxmlformats.org/officeDocument/2006/relationships/image" Target="../media/image23694.png"/><Relationship Id="rId407" Type="http://schemas.openxmlformats.org/officeDocument/2006/relationships/image" Target="../media/image23701.png"/><Relationship Id="rId428" Type="http://schemas.openxmlformats.org/officeDocument/2006/relationships/customXml" Target="../ink/ink24041.xml"/><Relationship Id="rId449" Type="http://schemas.openxmlformats.org/officeDocument/2006/relationships/image" Target="../media/image23722.png"/><Relationship Id="rId211" Type="http://schemas.openxmlformats.org/officeDocument/2006/relationships/image" Target="../media/image23603.png"/><Relationship Id="rId232" Type="http://schemas.openxmlformats.org/officeDocument/2006/relationships/customXml" Target="../ink/ink23944.xml"/><Relationship Id="rId253" Type="http://schemas.openxmlformats.org/officeDocument/2006/relationships/image" Target="../media/image23624.png"/><Relationship Id="rId274" Type="http://schemas.openxmlformats.org/officeDocument/2006/relationships/customXml" Target="../ink/ink23965.xml"/><Relationship Id="rId309" Type="http://schemas.openxmlformats.org/officeDocument/2006/relationships/image" Target="../media/image23652.png"/><Relationship Id="rId460" Type="http://schemas.openxmlformats.org/officeDocument/2006/relationships/customXml" Target="../ink/ink24057.xml"/><Relationship Id="rId27" Type="http://schemas.openxmlformats.org/officeDocument/2006/relationships/image" Target="../media/image23511.png"/><Relationship Id="rId48" Type="http://schemas.openxmlformats.org/officeDocument/2006/relationships/customXml" Target="../ink/ink23852.xml"/><Relationship Id="rId69" Type="http://schemas.openxmlformats.org/officeDocument/2006/relationships/image" Target="../media/image23532.png"/><Relationship Id="rId113" Type="http://schemas.openxmlformats.org/officeDocument/2006/relationships/image" Target="../media/image23554.png"/><Relationship Id="rId134" Type="http://schemas.openxmlformats.org/officeDocument/2006/relationships/customXml" Target="../ink/ink23895.xml"/><Relationship Id="rId320" Type="http://schemas.openxmlformats.org/officeDocument/2006/relationships/customXml" Target="../ink/ink23987.xml"/><Relationship Id="rId80" Type="http://schemas.openxmlformats.org/officeDocument/2006/relationships/customXml" Target="../ink/ink23868.xml"/><Relationship Id="rId155" Type="http://schemas.openxmlformats.org/officeDocument/2006/relationships/image" Target="../media/image23575.png"/><Relationship Id="rId176" Type="http://schemas.openxmlformats.org/officeDocument/2006/relationships/customXml" Target="../ink/ink23916.xml"/><Relationship Id="rId197" Type="http://schemas.openxmlformats.org/officeDocument/2006/relationships/image" Target="../media/image23596.png"/><Relationship Id="rId341" Type="http://schemas.openxmlformats.org/officeDocument/2006/relationships/image" Target="../media/image23668.png"/><Relationship Id="rId362" Type="http://schemas.openxmlformats.org/officeDocument/2006/relationships/customXml" Target="../ink/ink24008.xml"/><Relationship Id="rId383" Type="http://schemas.openxmlformats.org/officeDocument/2006/relationships/image" Target="../media/image23689.png"/><Relationship Id="rId418" Type="http://schemas.openxmlformats.org/officeDocument/2006/relationships/customXml" Target="../ink/ink24036.xml"/><Relationship Id="rId439" Type="http://schemas.openxmlformats.org/officeDocument/2006/relationships/image" Target="../media/image23717.png"/><Relationship Id="rId201" Type="http://schemas.openxmlformats.org/officeDocument/2006/relationships/image" Target="../media/image23598.png"/><Relationship Id="rId222" Type="http://schemas.openxmlformats.org/officeDocument/2006/relationships/customXml" Target="../ink/ink23939.xml"/><Relationship Id="rId243" Type="http://schemas.openxmlformats.org/officeDocument/2006/relationships/image" Target="../media/image23619.png"/><Relationship Id="rId264" Type="http://schemas.openxmlformats.org/officeDocument/2006/relationships/customXml" Target="../ink/ink23960.xml"/><Relationship Id="rId285" Type="http://schemas.openxmlformats.org/officeDocument/2006/relationships/image" Target="../media/image23640.png"/><Relationship Id="rId450" Type="http://schemas.openxmlformats.org/officeDocument/2006/relationships/customXml" Target="../ink/ink24052.xml"/><Relationship Id="rId17" Type="http://schemas.openxmlformats.org/officeDocument/2006/relationships/image" Target="../media/image23506.png"/><Relationship Id="rId38" Type="http://schemas.openxmlformats.org/officeDocument/2006/relationships/customXml" Target="../ink/ink23847.xml"/><Relationship Id="rId59" Type="http://schemas.openxmlformats.org/officeDocument/2006/relationships/image" Target="../media/image23527.png"/><Relationship Id="rId103" Type="http://schemas.openxmlformats.org/officeDocument/2006/relationships/image" Target="../media/image23549.png"/><Relationship Id="rId124" Type="http://schemas.openxmlformats.org/officeDocument/2006/relationships/customXml" Target="../ink/ink23890.xml"/><Relationship Id="rId310" Type="http://schemas.openxmlformats.org/officeDocument/2006/relationships/customXml" Target="../ink/ink23982.xml"/><Relationship Id="rId70" Type="http://schemas.openxmlformats.org/officeDocument/2006/relationships/customXml" Target="../ink/ink23863.xml"/><Relationship Id="rId91" Type="http://schemas.openxmlformats.org/officeDocument/2006/relationships/image" Target="../media/image23543.png"/><Relationship Id="rId145" Type="http://schemas.openxmlformats.org/officeDocument/2006/relationships/image" Target="../media/image23570.png"/><Relationship Id="rId166" Type="http://schemas.openxmlformats.org/officeDocument/2006/relationships/customXml" Target="../ink/ink23911.xml"/><Relationship Id="rId187" Type="http://schemas.openxmlformats.org/officeDocument/2006/relationships/image" Target="../media/image23591.png"/><Relationship Id="rId331" Type="http://schemas.openxmlformats.org/officeDocument/2006/relationships/image" Target="../media/image23663.png"/><Relationship Id="rId352" Type="http://schemas.openxmlformats.org/officeDocument/2006/relationships/customXml" Target="../ink/ink24003.xml"/><Relationship Id="rId373" Type="http://schemas.openxmlformats.org/officeDocument/2006/relationships/image" Target="../media/image23684.png"/><Relationship Id="rId394" Type="http://schemas.openxmlformats.org/officeDocument/2006/relationships/customXml" Target="../ink/ink24024.xml"/><Relationship Id="rId408" Type="http://schemas.openxmlformats.org/officeDocument/2006/relationships/customXml" Target="../ink/ink24031.xml"/><Relationship Id="rId429" Type="http://schemas.openxmlformats.org/officeDocument/2006/relationships/image" Target="../media/image2371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3934.xml"/><Relationship Id="rId233" Type="http://schemas.openxmlformats.org/officeDocument/2006/relationships/image" Target="../media/image23614.png"/><Relationship Id="rId254" Type="http://schemas.openxmlformats.org/officeDocument/2006/relationships/customXml" Target="../ink/ink23955.xml"/><Relationship Id="rId440" Type="http://schemas.openxmlformats.org/officeDocument/2006/relationships/customXml" Target="../ink/ink24047.xml"/><Relationship Id="rId28" Type="http://schemas.openxmlformats.org/officeDocument/2006/relationships/customXml" Target="../ink/ink23842.xml"/><Relationship Id="rId49" Type="http://schemas.openxmlformats.org/officeDocument/2006/relationships/image" Target="../media/image23522.png"/><Relationship Id="rId114" Type="http://schemas.openxmlformats.org/officeDocument/2006/relationships/customXml" Target="../ink/ink23885.xml"/><Relationship Id="rId275" Type="http://schemas.openxmlformats.org/officeDocument/2006/relationships/image" Target="../media/image23635.png"/><Relationship Id="rId300" Type="http://schemas.openxmlformats.org/officeDocument/2006/relationships/customXml" Target="../ink/ink23977.xml"/><Relationship Id="rId461" Type="http://schemas.openxmlformats.org/officeDocument/2006/relationships/image" Target="../media/image23727.png"/><Relationship Id="rId60" Type="http://schemas.openxmlformats.org/officeDocument/2006/relationships/customXml" Target="../ink/ink23858.xml"/><Relationship Id="rId81" Type="http://schemas.openxmlformats.org/officeDocument/2006/relationships/image" Target="../media/image23538.png"/><Relationship Id="rId135" Type="http://schemas.openxmlformats.org/officeDocument/2006/relationships/image" Target="../media/image23565.png"/><Relationship Id="rId156" Type="http://schemas.openxmlformats.org/officeDocument/2006/relationships/customXml" Target="../ink/ink23906.xml"/><Relationship Id="rId177" Type="http://schemas.openxmlformats.org/officeDocument/2006/relationships/image" Target="../media/image23586.png"/><Relationship Id="rId198" Type="http://schemas.openxmlformats.org/officeDocument/2006/relationships/customXml" Target="../ink/ink23927.xml"/><Relationship Id="rId321" Type="http://schemas.openxmlformats.org/officeDocument/2006/relationships/image" Target="../media/image23658.png"/><Relationship Id="rId342" Type="http://schemas.openxmlformats.org/officeDocument/2006/relationships/customXml" Target="../ink/ink23998.xml"/><Relationship Id="rId363" Type="http://schemas.openxmlformats.org/officeDocument/2006/relationships/image" Target="../media/image23679.png"/><Relationship Id="rId384" Type="http://schemas.openxmlformats.org/officeDocument/2006/relationships/customXml" Target="../ink/ink24019.xml"/><Relationship Id="rId419" Type="http://schemas.openxmlformats.org/officeDocument/2006/relationships/image" Target="../media/image23707.png"/><Relationship Id="rId202" Type="http://schemas.openxmlformats.org/officeDocument/2006/relationships/customXml" Target="../ink/ink23929.xml"/><Relationship Id="rId223" Type="http://schemas.openxmlformats.org/officeDocument/2006/relationships/image" Target="../media/image23609.png"/><Relationship Id="rId244" Type="http://schemas.openxmlformats.org/officeDocument/2006/relationships/customXml" Target="../ink/ink23950.xml"/><Relationship Id="rId430" Type="http://schemas.openxmlformats.org/officeDocument/2006/relationships/customXml" Target="../ink/ink24042.xml"/><Relationship Id="rId18" Type="http://schemas.openxmlformats.org/officeDocument/2006/relationships/customXml" Target="../ink/ink23837.xml"/><Relationship Id="rId39" Type="http://schemas.openxmlformats.org/officeDocument/2006/relationships/image" Target="../media/image23517.png"/><Relationship Id="rId265" Type="http://schemas.openxmlformats.org/officeDocument/2006/relationships/image" Target="../media/image23630.png"/><Relationship Id="rId286" Type="http://schemas.openxmlformats.org/officeDocument/2006/relationships/customXml" Target="../ink/ink23971.xml"/><Relationship Id="rId451" Type="http://schemas.openxmlformats.org/officeDocument/2006/relationships/image" Target="../media/image23723.png"/><Relationship Id="rId50" Type="http://schemas.openxmlformats.org/officeDocument/2006/relationships/customXml" Target="../ink/ink23853.xml"/><Relationship Id="rId104" Type="http://schemas.openxmlformats.org/officeDocument/2006/relationships/customXml" Target="../ink/ink23880.xml"/><Relationship Id="rId125" Type="http://schemas.openxmlformats.org/officeDocument/2006/relationships/image" Target="../media/image23560.png"/><Relationship Id="rId146" Type="http://schemas.openxmlformats.org/officeDocument/2006/relationships/customXml" Target="../ink/ink23901.xml"/><Relationship Id="rId167" Type="http://schemas.openxmlformats.org/officeDocument/2006/relationships/image" Target="../media/image23581.png"/><Relationship Id="rId188" Type="http://schemas.openxmlformats.org/officeDocument/2006/relationships/customXml" Target="../ink/ink23922.xml"/><Relationship Id="rId311" Type="http://schemas.openxmlformats.org/officeDocument/2006/relationships/image" Target="../media/image23653.png"/><Relationship Id="rId332" Type="http://schemas.openxmlformats.org/officeDocument/2006/relationships/customXml" Target="../ink/ink23993.xml"/><Relationship Id="rId353" Type="http://schemas.openxmlformats.org/officeDocument/2006/relationships/image" Target="../media/image23674.png"/><Relationship Id="rId374" Type="http://schemas.openxmlformats.org/officeDocument/2006/relationships/customXml" Target="../ink/ink24014.xml"/><Relationship Id="rId395" Type="http://schemas.openxmlformats.org/officeDocument/2006/relationships/image" Target="../media/image23695.png"/><Relationship Id="rId409" Type="http://schemas.openxmlformats.org/officeDocument/2006/relationships/image" Target="../media/image23702.png"/><Relationship Id="rId71" Type="http://schemas.openxmlformats.org/officeDocument/2006/relationships/image" Target="../media/image23533.png"/><Relationship Id="rId92" Type="http://schemas.openxmlformats.org/officeDocument/2006/relationships/customXml" Target="../ink/ink23874.xml"/><Relationship Id="rId213" Type="http://schemas.openxmlformats.org/officeDocument/2006/relationships/image" Target="../media/image23604.png"/><Relationship Id="rId234" Type="http://schemas.openxmlformats.org/officeDocument/2006/relationships/customXml" Target="../ink/ink23945.xml"/><Relationship Id="rId420" Type="http://schemas.openxmlformats.org/officeDocument/2006/relationships/customXml" Target="../ink/ink24037.xml"/><Relationship Id="rId2" Type="http://schemas.openxmlformats.org/officeDocument/2006/relationships/customXml" Target="../ink/ink23829.xml"/><Relationship Id="rId29" Type="http://schemas.openxmlformats.org/officeDocument/2006/relationships/image" Target="../media/image23512.png"/><Relationship Id="rId255" Type="http://schemas.openxmlformats.org/officeDocument/2006/relationships/image" Target="../media/image23625.png"/><Relationship Id="rId276" Type="http://schemas.openxmlformats.org/officeDocument/2006/relationships/customXml" Target="../ink/ink23966.xml"/><Relationship Id="rId297" Type="http://schemas.openxmlformats.org/officeDocument/2006/relationships/image" Target="../media/image23646.png"/><Relationship Id="rId441" Type="http://schemas.openxmlformats.org/officeDocument/2006/relationships/image" Target="../media/image23718.png"/><Relationship Id="rId462" Type="http://schemas.openxmlformats.org/officeDocument/2006/relationships/customXml" Target="../ink/ink24058.xml"/><Relationship Id="rId40" Type="http://schemas.openxmlformats.org/officeDocument/2006/relationships/customXml" Target="../ink/ink23848.xml"/><Relationship Id="rId115" Type="http://schemas.openxmlformats.org/officeDocument/2006/relationships/image" Target="../media/image23555.png"/><Relationship Id="rId136" Type="http://schemas.openxmlformats.org/officeDocument/2006/relationships/customXml" Target="../ink/ink23896.xml"/><Relationship Id="rId157" Type="http://schemas.openxmlformats.org/officeDocument/2006/relationships/image" Target="../media/image23576.png"/><Relationship Id="rId178" Type="http://schemas.openxmlformats.org/officeDocument/2006/relationships/customXml" Target="../ink/ink23917.xml"/><Relationship Id="rId301" Type="http://schemas.openxmlformats.org/officeDocument/2006/relationships/image" Target="../media/image23648.png"/><Relationship Id="rId322" Type="http://schemas.openxmlformats.org/officeDocument/2006/relationships/customXml" Target="../ink/ink23988.xml"/><Relationship Id="rId343" Type="http://schemas.openxmlformats.org/officeDocument/2006/relationships/image" Target="../media/image23669.png"/><Relationship Id="rId364" Type="http://schemas.openxmlformats.org/officeDocument/2006/relationships/customXml" Target="../ink/ink24009.xml"/><Relationship Id="rId61" Type="http://schemas.openxmlformats.org/officeDocument/2006/relationships/image" Target="../media/image23528.png"/><Relationship Id="rId82" Type="http://schemas.openxmlformats.org/officeDocument/2006/relationships/customXml" Target="../ink/ink23869.xml"/><Relationship Id="rId199" Type="http://schemas.openxmlformats.org/officeDocument/2006/relationships/image" Target="../media/image23597.png"/><Relationship Id="rId203" Type="http://schemas.openxmlformats.org/officeDocument/2006/relationships/image" Target="../media/image23599.png"/><Relationship Id="rId385" Type="http://schemas.openxmlformats.org/officeDocument/2006/relationships/image" Target="../media/image23690.png"/><Relationship Id="rId19" Type="http://schemas.openxmlformats.org/officeDocument/2006/relationships/image" Target="../media/image23507.png"/><Relationship Id="rId224" Type="http://schemas.openxmlformats.org/officeDocument/2006/relationships/customXml" Target="../ink/ink23940.xml"/><Relationship Id="rId245" Type="http://schemas.openxmlformats.org/officeDocument/2006/relationships/image" Target="../media/image23620.png"/><Relationship Id="rId266" Type="http://schemas.openxmlformats.org/officeDocument/2006/relationships/customXml" Target="../ink/ink23961.xml"/><Relationship Id="rId287" Type="http://schemas.openxmlformats.org/officeDocument/2006/relationships/image" Target="../media/image23641.png"/><Relationship Id="rId410" Type="http://schemas.openxmlformats.org/officeDocument/2006/relationships/customXml" Target="../ink/ink24032.xml"/><Relationship Id="rId431" Type="http://schemas.openxmlformats.org/officeDocument/2006/relationships/image" Target="../media/image23713.png"/><Relationship Id="rId452" Type="http://schemas.openxmlformats.org/officeDocument/2006/relationships/customXml" Target="../ink/ink24053.xml"/><Relationship Id="rId30" Type="http://schemas.openxmlformats.org/officeDocument/2006/relationships/customXml" Target="../ink/ink23843.xml"/><Relationship Id="rId105" Type="http://schemas.openxmlformats.org/officeDocument/2006/relationships/image" Target="../media/image23550.png"/><Relationship Id="rId126" Type="http://schemas.openxmlformats.org/officeDocument/2006/relationships/customXml" Target="../ink/ink23891.xml"/><Relationship Id="rId147" Type="http://schemas.openxmlformats.org/officeDocument/2006/relationships/image" Target="../media/image23571.png"/><Relationship Id="rId168" Type="http://schemas.openxmlformats.org/officeDocument/2006/relationships/customXml" Target="../ink/ink23912.xml"/><Relationship Id="rId312" Type="http://schemas.openxmlformats.org/officeDocument/2006/relationships/customXml" Target="../ink/ink23983.xml"/><Relationship Id="rId333" Type="http://schemas.openxmlformats.org/officeDocument/2006/relationships/image" Target="../media/image23664.png"/><Relationship Id="rId354" Type="http://schemas.openxmlformats.org/officeDocument/2006/relationships/customXml" Target="../ink/ink24004.xml"/><Relationship Id="rId51" Type="http://schemas.openxmlformats.org/officeDocument/2006/relationships/image" Target="../media/image23523.png"/><Relationship Id="rId72" Type="http://schemas.openxmlformats.org/officeDocument/2006/relationships/customXml" Target="../ink/ink23864.xml"/><Relationship Id="rId93" Type="http://schemas.openxmlformats.org/officeDocument/2006/relationships/image" Target="../media/image23544.png"/><Relationship Id="rId189" Type="http://schemas.openxmlformats.org/officeDocument/2006/relationships/image" Target="../media/image23592.png"/><Relationship Id="rId375" Type="http://schemas.openxmlformats.org/officeDocument/2006/relationships/image" Target="../media/image23685.png"/><Relationship Id="rId396" Type="http://schemas.openxmlformats.org/officeDocument/2006/relationships/customXml" Target="../ink/ink24025.xml"/><Relationship Id="rId3" Type="http://schemas.openxmlformats.org/officeDocument/2006/relationships/image" Target="../media/image23499.png"/><Relationship Id="rId214" Type="http://schemas.openxmlformats.org/officeDocument/2006/relationships/customXml" Target="../ink/ink23935.xml"/><Relationship Id="rId235" Type="http://schemas.openxmlformats.org/officeDocument/2006/relationships/image" Target="../media/image23615.png"/><Relationship Id="rId256" Type="http://schemas.openxmlformats.org/officeDocument/2006/relationships/customXml" Target="../ink/ink23956.xml"/><Relationship Id="rId277" Type="http://schemas.openxmlformats.org/officeDocument/2006/relationships/image" Target="../media/image23636.png"/><Relationship Id="rId298" Type="http://schemas.openxmlformats.org/officeDocument/2006/relationships/customXml" Target="../ink/ink23976.xml"/><Relationship Id="rId400" Type="http://schemas.openxmlformats.org/officeDocument/2006/relationships/customXml" Target="../ink/ink24027.xml"/><Relationship Id="rId421" Type="http://schemas.openxmlformats.org/officeDocument/2006/relationships/image" Target="../media/image23708.png"/><Relationship Id="rId442" Type="http://schemas.openxmlformats.org/officeDocument/2006/relationships/customXml" Target="../ink/ink24048.xml"/><Relationship Id="rId463" Type="http://schemas.openxmlformats.org/officeDocument/2006/relationships/image" Target="../media/image23728.png"/><Relationship Id="rId116" Type="http://schemas.openxmlformats.org/officeDocument/2006/relationships/customXml" Target="../ink/ink23886.xml"/><Relationship Id="rId137" Type="http://schemas.openxmlformats.org/officeDocument/2006/relationships/image" Target="../media/image23566.png"/><Relationship Id="rId158" Type="http://schemas.openxmlformats.org/officeDocument/2006/relationships/customXml" Target="../ink/ink23907.xml"/><Relationship Id="rId302" Type="http://schemas.openxmlformats.org/officeDocument/2006/relationships/customXml" Target="../ink/ink23978.xml"/><Relationship Id="rId323" Type="http://schemas.openxmlformats.org/officeDocument/2006/relationships/image" Target="../media/image23659.png"/><Relationship Id="rId344" Type="http://schemas.openxmlformats.org/officeDocument/2006/relationships/customXml" Target="../ink/ink23999.xml"/><Relationship Id="rId20" Type="http://schemas.openxmlformats.org/officeDocument/2006/relationships/customXml" Target="../ink/ink23838.xml"/><Relationship Id="rId41" Type="http://schemas.openxmlformats.org/officeDocument/2006/relationships/image" Target="../media/image23518.png"/><Relationship Id="rId62" Type="http://schemas.openxmlformats.org/officeDocument/2006/relationships/customXml" Target="../ink/ink23859.xml"/><Relationship Id="rId83" Type="http://schemas.openxmlformats.org/officeDocument/2006/relationships/image" Target="../media/image23539.png"/><Relationship Id="rId179" Type="http://schemas.openxmlformats.org/officeDocument/2006/relationships/image" Target="../media/image23587.png"/><Relationship Id="rId365" Type="http://schemas.openxmlformats.org/officeDocument/2006/relationships/image" Target="../media/image23680.png"/><Relationship Id="rId386" Type="http://schemas.openxmlformats.org/officeDocument/2006/relationships/customXml" Target="../ink/ink24020.xml"/><Relationship Id="rId190" Type="http://schemas.openxmlformats.org/officeDocument/2006/relationships/customXml" Target="../ink/ink23923.xml"/><Relationship Id="rId204" Type="http://schemas.openxmlformats.org/officeDocument/2006/relationships/customXml" Target="../ink/ink23930.xml"/><Relationship Id="rId225" Type="http://schemas.openxmlformats.org/officeDocument/2006/relationships/image" Target="../media/image23610.png"/><Relationship Id="rId246" Type="http://schemas.openxmlformats.org/officeDocument/2006/relationships/customXml" Target="../ink/ink23951.xml"/><Relationship Id="rId267" Type="http://schemas.openxmlformats.org/officeDocument/2006/relationships/image" Target="../media/image23631.png"/><Relationship Id="rId288" Type="http://schemas.openxmlformats.org/officeDocument/2006/relationships/customXml" Target="../ink/ink23972.xml"/><Relationship Id="rId411" Type="http://schemas.openxmlformats.org/officeDocument/2006/relationships/image" Target="../media/image23703.png"/><Relationship Id="rId432" Type="http://schemas.openxmlformats.org/officeDocument/2006/relationships/customXml" Target="../ink/ink24043.xml"/><Relationship Id="rId453" Type="http://schemas.openxmlformats.org/officeDocument/2006/relationships/image" Target="../media/image23645.png"/><Relationship Id="rId106" Type="http://schemas.openxmlformats.org/officeDocument/2006/relationships/customXml" Target="../ink/ink23881.xml"/><Relationship Id="rId127" Type="http://schemas.openxmlformats.org/officeDocument/2006/relationships/image" Target="../media/image23561.png"/><Relationship Id="rId313" Type="http://schemas.openxmlformats.org/officeDocument/2006/relationships/image" Target="../media/image23654.png"/><Relationship Id="rId10" Type="http://schemas.openxmlformats.org/officeDocument/2006/relationships/customXml" Target="../ink/ink23833.xml"/><Relationship Id="rId31" Type="http://schemas.openxmlformats.org/officeDocument/2006/relationships/image" Target="../media/image23513.png"/><Relationship Id="rId52" Type="http://schemas.openxmlformats.org/officeDocument/2006/relationships/customXml" Target="../ink/ink23854.xml"/><Relationship Id="rId73" Type="http://schemas.openxmlformats.org/officeDocument/2006/relationships/image" Target="../media/image23534.png"/><Relationship Id="rId94" Type="http://schemas.openxmlformats.org/officeDocument/2006/relationships/customXml" Target="../ink/ink23875.xml"/><Relationship Id="rId148" Type="http://schemas.openxmlformats.org/officeDocument/2006/relationships/customXml" Target="../ink/ink23902.xml"/><Relationship Id="rId169" Type="http://schemas.openxmlformats.org/officeDocument/2006/relationships/image" Target="../media/image23582.png"/><Relationship Id="rId334" Type="http://schemas.openxmlformats.org/officeDocument/2006/relationships/customXml" Target="../ink/ink23994.xml"/><Relationship Id="rId355" Type="http://schemas.openxmlformats.org/officeDocument/2006/relationships/image" Target="../media/image23675.png"/><Relationship Id="rId376" Type="http://schemas.openxmlformats.org/officeDocument/2006/relationships/customXml" Target="../ink/ink24015.xml"/><Relationship Id="rId397" Type="http://schemas.openxmlformats.org/officeDocument/2006/relationships/image" Target="../media/image23696.png"/><Relationship Id="rId4" Type="http://schemas.openxmlformats.org/officeDocument/2006/relationships/customXml" Target="../ink/ink23830.xml"/><Relationship Id="rId180" Type="http://schemas.openxmlformats.org/officeDocument/2006/relationships/customXml" Target="../ink/ink23918.xml"/><Relationship Id="rId215" Type="http://schemas.openxmlformats.org/officeDocument/2006/relationships/image" Target="../media/image23605.png"/><Relationship Id="rId236" Type="http://schemas.openxmlformats.org/officeDocument/2006/relationships/customXml" Target="../ink/ink23946.xml"/><Relationship Id="rId257" Type="http://schemas.openxmlformats.org/officeDocument/2006/relationships/image" Target="../media/image23626.png"/><Relationship Id="rId278" Type="http://schemas.openxmlformats.org/officeDocument/2006/relationships/customXml" Target="../ink/ink23967.xml"/><Relationship Id="rId401" Type="http://schemas.openxmlformats.org/officeDocument/2006/relationships/image" Target="../media/image23698.png"/><Relationship Id="rId422" Type="http://schemas.openxmlformats.org/officeDocument/2006/relationships/customXml" Target="../ink/ink24038.xml"/><Relationship Id="rId443" Type="http://schemas.openxmlformats.org/officeDocument/2006/relationships/image" Target="../media/image23719.png"/><Relationship Id="rId464" Type="http://schemas.openxmlformats.org/officeDocument/2006/relationships/customXml" Target="../ink/ink24059.xml"/><Relationship Id="rId303" Type="http://schemas.openxmlformats.org/officeDocument/2006/relationships/image" Target="../media/image23649.png"/><Relationship Id="rId42" Type="http://schemas.openxmlformats.org/officeDocument/2006/relationships/customXml" Target="../ink/ink23849.xml"/><Relationship Id="rId84" Type="http://schemas.openxmlformats.org/officeDocument/2006/relationships/customXml" Target="../ink/ink23870.xml"/><Relationship Id="rId138" Type="http://schemas.openxmlformats.org/officeDocument/2006/relationships/customXml" Target="../ink/ink23897.xml"/><Relationship Id="rId345" Type="http://schemas.openxmlformats.org/officeDocument/2006/relationships/image" Target="../media/image23670.png"/><Relationship Id="rId387" Type="http://schemas.openxmlformats.org/officeDocument/2006/relationships/image" Target="../media/image23691.png"/><Relationship Id="rId191" Type="http://schemas.openxmlformats.org/officeDocument/2006/relationships/image" Target="../media/image23593.png"/><Relationship Id="rId205" Type="http://schemas.openxmlformats.org/officeDocument/2006/relationships/image" Target="../media/image23600.png"/><Relationship Id="rId247" Type="http://schemas.openxmlformats.org/officeDocument/2006/relationships/image" Target="../media/image23621.png"/><Relationship Id="rId412" Type="http://schemas.openxmlformats.org/officeDocument/2006/relationships/customXml" Target="../ink/ink24033.xml"/><Relationship Id="rId107" Type="http://schemas.openxmlformats.org/officeDocument/2006/relationships/image" Target="../media/image23551.png"/><Relationship Id="rId289" Type="http://schemas.openxmlformats.org/officeDocument/2006/relationships/image" Target="../media/image23642.png"/><Relationship Id="rId454" Type="http://schemas.openxmlformats.org/officeDocument/2006/relationships/customXml" Target="../ink/ink24054.xml"/><Relationship Id="rId11" Type="http://schemas.openxmlformats.org/officeDocument/2006/relationships/image" Target="../media/image23503.png"/><Relationship Id="rId53" Type="http://schemas.openxmlformats.org/officeDocument/2006/relationships/image" Target="../media/image23524.png"/><Relationship Id="rId149" Type="http://schemas.openxmlformats.org/officeDocument/2006/relationships/image" Target="../media/image23572.png"/><Relationship Id="rId314" Type="http://schemas.openxmlformats.org/officeDocument/2006/relationships/customXml" Target="../ink/ink23984.xml"/><Relationship Id="rId356" Type="http://schemas.openxmlformats.org/officeDocument/2006/relationships/customXml" Target="../ink/ink24005.xml"/><Relationship Id="rId398" Type="http://schemas.openxmlformats.org/officeDocument/2006/relationships/customXml" Target="../ink/ink24026.xml"/><Relationship Id="rId95" Type="http://schemas.openxmlformats.org/officeDocument/2006/relationships/image" Target="../media/image23545.png"/><Relationship Id="rId160" Type="http://schemas.openxmlformats.org/officeDocument/2006/relationships/customXml" Target="../ink/ink23908.xml"/><Relationship Id="rId216" Type="http://schemas.openxmlformats.org/officeDocument/2006/relationships/customXml" Target="../ink/ink23936.xml"/><Relationship Id="rId423" Type="http://schemas.openxmlformats.org/officeDocument/2006/relationships/image" Target="../media/image23709.png"/><Relationship Id="rId258" Type="http://schemas.openxmlformats.org/officeDocument/2006/relationships/customXml" Target="../ink/ink23957.xml"/><Relationship Id="rId465" Type="http://schemas.openxmlformats.org/officeDocument/2006/relationships/image" Target="../media/image23729.png"/><Relationship Id="rId22" Type="http://schemas.openxmlformats.org/officeDocument/2006/relationships/customXml" Target="../ink/ink23839.xml"/><Relationship Id="rId64" Type="http://schemas.openxmlformats.org/officeDocument/2006/relationships/customXml" Target="../ink/ink23860.xml"/><Relationship Id="rId118" Type="http://schemas.openxmlformats.org/officeDocument/2006/relationships/customXml" Target="../ink/ink23887.xml"/><Relationship Id="rId325" Type="http://schemas.openxmlformats.org/officeDocument/2006/relationships/image" Target="../media/image23660.png"/><Relationship Id="rId367" Type="http://schemas.openxmlformats.org/officeDocument/2006/relationships/image" Target="../media/image23681.png"/><Relationship Id="rId171" Type="http://schemas.openxmlformats.org/officeDocument/2006/relationships/image" Target="../media/image23583.png"/><Relationship Id="rId227" Type="http://schemas.openxmlformats.org/officeDocument/2006/relationships/image" Target="../media/image23611.png"/><Relationship Id="rId269" Type="http://schemas.openxmlformats.org/officeDocument/2006/relationships/image" Target="../media/image23632.png"/><Relationship Id="rId434" Type="http://schemas.openxmlformats.org/officeDocument/2006/relationships/customXml" Target="../ink/ink24044.xml"/><Relationship Id="rId33" Type="http://schemas.openxmlformats.org/officeDocument/2006/relationships/image" Target="../media/image23514.png"/><Relationship Id="rId129" Type="http://schemas.openxmlformats.org/officeDocument/2006/relationships/image" Target="../media/image23562.png"/><Relationship Id="rId280" Type="http://schemas.openxmlformats.org/officeDocument/2006/relationships/customXml" Target="../ink/ink23968.xml"/><Relationship Id="rId336" Type="http://schemas.openxmlformats.org/officeDocument/2006/relationships/customXml" Target="../ink/ink23995.xml"/><Relationship Id="rId75" Type="http://schemas.openxmlformats.org/officeDocument/2006/relationships/image" Target="../media/image23535.png"/><Relationship Id="rId140" Type="http://schemas.openxmlformats.org/officeDocument/2006/relationships/customXml" Target="../ink/ink23898.xml"/><Relationship Id="rId182" Type="http://schemas.openxmlformats.org/officeDocument/2006/relationships/customXml" Target="../ink/ink23919.xml"/><Relationship Id="rId378" Type="http://schemas.openxmlformats.org/officeDocument/2006/relationships/customXml" Target="../ink/ink24016.xml"/><Relationship Id="rId403" Type="http://schemas.openxmlformats.org/officeDocument/2006/relationships/image" Target="../media/image23699.png"/><Relationship Id="rId6" Type="http://schemas.openxmlformats.org/officeDocument/2006/relationships/customXml" Target="../ink/ink23831.xml"/><Relationship Id="rId238" Type="http://schemas.openxmlformats.org/officeDocument/2006/relationships/customXml" Target="../ink/ink23947.xml"/><Relationship Id="rId445" Type="http://schemas.openxmlformats.org/officeDocument/2006/relationships/image" Target="../media/image23720.png"/><Relationship Id="rId291" Type="http://schemas.openxmlformats.org/officeDocument/2006/relationships/image" Target="../media/image23643.png"/><Relationship Id="rId305" Type="http://schemas.openxmlformats.org/officeDocument/2006/relationships/image" Target="../media/image23650.png"/><Relationship Id="rId347" Type="http://schemas.openxmlformats.org/officeDocument/2006/relationships/image" Target="../media/image23671.png"/></Relationships>
</file>

<file path=ppt/slides/_rels/slide10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780.png"/><Relationship Id="rId299" Type="http://schemas.openxmlformats.org/officeDocument/2006/relationships/image" Target="../media/image23871.png"/><Relationship Id="rId21" Type="http://schemas.openxmlformats.org/officeDocument/2006/relationships/image" Target="../media/image23733.png"/><Relationship Id="rId63" Type="http://schemas.openxmlformats.org/officeDocument/2006/relationships/image" Target="../media/image23754.png"/><Relationship Id="rId159" Type="http://schemas.openxmlformats.org/officeDocument/2006/relationships/image" Target="../media/image23801.png"/><Relationship Id="rId324" Type="http://schemas.openxmlformats.org/officeDocument/2006/relationships/customXml" Target="../ink/ink24223.xml"/><Relationship Id="rId366" Type="http://schemas.openxmlformats.org/officeDocument/2006/relationships/customXml" Target="../ink/ink24244.xml"/><Relationship Id="rId170" Type="http://schemas.openxmlformats.org/officeDocument/2006/relationships/customXml" Target="../ink/ink24146.xml"/><Relationship Id="rId226" Type="http://schemas.openxmlformats.org/officeDocument/2006/relationships/customXml" Target="../ink/ink24174.xml"/><Relationship Id="rId433" Type="http://schemas.openxmlformats.org/officeDocument/2006/relationships/image" Target="../media/image23938.png"/><Relationship Id="rId268" Type="http://schemas.openxmlformats.org/officeDocument/2006/relationships/customXml" Target="../ink/ink24195.xml"/><Relationship Id="rId32" Type="http://schemas.openxmlformats.org/officeDocument/2006/relationships/customXml" Target="../ink/ink24077.xml"/><Relationship Id="rId74" Type="http://schemas.openxmlformats.org/officeDocument/2006/relationships/customXml" Target="../ink/ink24098.xml"/><Relationship Id="rId128" Type="http://schemas.openxmlformats.org/officeDocument/2006/relationships/customXml" Target="../ink/ink24125.xml"/><Relationship Id="rId335" Type="http://schemas.openxmlformats.org/officeDocument/2006/relationships/image" Target="../media/image23889.png"/><Relationship Id="rId377" Type="http://schemas.openxmlformats.org/officeDocument/2006/relationships/image" Target="../media/image23910.png"/><Relationship Id="rId5" Type="http://schemas.openxmlformats.org/officeDocument/2006/relationships/image" Target="../media/image237250.png"/><Relationship Id="rId181" Type="http://schemas.openxmlformats.org/officeDocument/2006/relationships/image" Target="../media/image23812.png"/><Relationship Id="rId237" Type="http://schemas.openxmlformats.org/officeDocument/2006/relationships/image" Target="../media/image23840.png"/><Relationship Id="rId402" Type="http://schemas.openxmlformats.org/officeDocument/2006/relationships/customXml" Target="../ink/ink24262.xml"/><Relationship Id="rId279" Type="http://schemas.openxmlformats.org/officeDocument/2006/relationships/image" Target="../media/image23861.png"/><Relationship Id="rId444" Type="http://schemas.openxmlformats.org/officeDocument/2006/relationships/customXml" Target="../ink/ink24283.xml"/><Relationship Id="rId43" Type="http://schemas.openxmlformats.org/officeDocument/2006/relationships/image" Target="../media/image23744.png"/><Relationship Id="rId139" Type="http://schemas.openxmlformats.org/officeDocument/2006/relationships/image" Target="../media/image23791.png"/><Relationship Id="rId290" Type="http://schemas.openxmlformats.org/officeDocument/2006/relationships/customXml" Target="../ink/ink24206.xml"/><Relationship Id="rId304" Type="http://schemas.openxmlformats.org/officeDocument/2006/relationships/customXml" Target="../ink/ink24213.xml"/><Relationship Id="rId346" Type="http://schemas.openxmlformats.org/officeDocument/2006/relationships/customXml" Target="../ink/ink24234.xml"/><Relationship Id="rId388" Type="http://schemas.openxmlformats.org/officeDocument/2006/relationships/customXml" Target="../ink/ink24255.xml"/><Relationship Id="rId85" Type="http://schemas.openxmlformats.org/officeDocument/2006/relationships/image" Target="../media/image23765.png"/><Relationship Id="rId150" Type="http://schemas.openxmlformats.org/officeDocument/2006/relationships/customXml" Target="../ink/ink24136.xml"/><Relationship Id="rId192" Type="http://schemas.openxmlformats.org/officeDocument/2006/relationships/customXml" Target="../ink/ink24157.xml"/><Relationship Id="rId206" Type="http://schemas.openxmlformats.org/officeDocument/2006/relationships/customXml" Target="../ink/ink24164.xml"/><Relationship Id="rId413" Type="http://schemas.openxmlformats.org/officeDocument/2006/relationships/image" Target="../media/image23928.png"/><Relationship Id="rId248" Type="http://schemas.openxmlformats.org/officeDocument/2006/relationships/customXml" Target="../ink/ink24185.xml"/><Relationship Id="rId455" Type="http://schemas.openxmlformats.org/officeDocument/2006/relationships/image" Target="../media/image23949.png"/><Relationship Id="rId12" Type="http://schemas.openxmlformats.org/officeDocument/2006/relationships/customXml" Target="../ink/ink24067.xml"/><Relationship Id="rId108" Type="http://schemas.openxmlformats.org/officeDocument/2006/relationships/customXml" Target="../ink/ink24115.xml"/><Relationship Id="rId315" Type="http://schemas.openxmlformats.org/officeDocument/2006/relationships/image" Target="../media/image23879.png"/><Relationship Id="rId357" Type="http://schemas.openxmlformats.org/officeDocument/2006/relationships/image" Target="../media/image23900.png"/><Relationship Id="rId54" Type="http://schemas.openxmlformats.org/officeDocument/2006/relationships/customXml" Target="../ink/ink24088.xml"/><Relationship Id="rId96" Type="http://schemas.openxmlformats.org/officeDocument/2006/relationships/customXml" Target="../ink/ink24109.xml"/><Relationship Id="rId161" Type="http://schemas.openxmlformats.org/officeDocument/2006/relationships/image" Target="../media/image23802.png"/><Relationship Id="rId217" Type="http://schemas.openxmlformats.org/officeDocument/2006/relationships/image" Target="../media/image23830.png"/><Relationship Id="rId399" Type="http://schemas.openxmlformats.org/officeDocument/2006/relationships/image" Target="../media/image23921.png"/><Relationship Id="rId259" Type="http://schemas.openxmlformats.org/officeDocument/2006/relationships/image" Target="../media/image23851.png"/><Relationship Id="rId424" Type="http://schemas.openxmlformats.org/officeDocument/2006/relationships/customXml" Target="../ink/ink24273.xml"/><Relationship Id="rId466" Type="http://schemas.openxmlformats.org/officeDocument/2006/relationships/customXml" Target="../ink/ink24294.xml"/><Relationship Id="rId23" Type="http://schemas.openxmlformats.org/officeDocument/2006/relationships/image" Target="../media/image23734.png"/><Relationship Id="rId119" Type="http://schemas.openxmlformats.org/officeDocument/2006/relationships/image" Target="../media/image23781.png"/><Relationship Id="rId270" Type="http://schemas.openxmlformats.org/officeDocument/2006/relationships/customXml" Target="../ink/ink24196.xml"/><Relationship Id="rId326" Type="http://schemas.openxmlformats.org/officeDocument/2006/relationships/customXml" Target="../ink/ink24224.xml"/><Relationship Id="rId65" Type="http://schemas.openxmlformats.org/officeDocument/2006/relationships/image" Target="../media/image23755.png"/><Relationship Id="rId130" Type="http://schemas.openxmlformats.org/officeDocument/2006/relationships/customXml" Target="../ink/ink24126.xml"/><Relationship Id="rId368" Type="http://schemas.openxmlformats.org/officeDocument/2006/relationships/customXml" Target="../ink/ink24245.xml"/><Relationship Id="rId172" Type="http://schemas.openxmlformats.org/officeDocument/2006/relationships/customXml" Target="../ink/ink24147.xml"/><Relationship Id="rId193" Type="http://schemas.openxmlformats.org/officeDocument/2006/relationships/image" Target="../media/image23818.png"/><Relationship Id="rId207" Type="http://schemas.openxmlformats.org/officeDocument/2006/relationships/image" Target="../media/image23825.png"/><Relationship Id="rId228" Type="http://schemas.openxmlformats.org/officeDocument/2006/relationships/customXml" Target="../ink/ink24175.xml"/><Relationship Id="rId249" Type="http://schemas.openxmlformats.org/officeDocument/2006/relationships/image" Target="../media/image23846.png"/><Relationship Id="rId414" Type="http://schemas.openxmlformats.org/officeDocument/2006/relationships/customXml" Target="../ink/ink24268.xml"/><Relationship Id="rId435" Type="http://schemas.openxmlformats.org/officeDocument/2006/relationships/image" Target="../media/image23939.png"/><Relationship Id="rId456" Type="http://schemas.openxmlformats.org/officeDocument/2006/relationships/customXml" Target="../ink/ink24289.xml"/><Relationship Id="rId13" Type="http://schemas.openxmlformats.org/officeDocument/2006/relationships/image" Target="../media/image237290.png"/><Relationship Id="rId109" Type="http://schemas.openxmlformats.org/officeDocument/2006/relationships/image" Target="../media/image23776.png"/><Relationship Id="rId260" Type="http://schemas.openxmlformats.org/officeDocument/2006/relationships/customXml" Target="../ink/ink24191.xml"/><Relationship Id="rId281" Type="http://schemas.openxmlformats.org/officeDocument/2006/relationships/image" Target="../media/image23862.png"/><Relationship Id="rId316" Type="http://schemas.openxmlformats.org/officeDocument/2006/relationships/customXml" Target="../ink/ink24219.xml"/><Relationship Id="rId337" Type="http://schemas.openxmlformats.org/officeDocument/2006/relationships/image" Target="../media/image23890.png"/><Relationship Id="rId34" Type="http://schemas.openxmlformats.org/officeDocument/2006/relationships/customXml" Target="../ink/ink24078.xml"/><Relationship Id="rId55" Type="http://schemas.openxmlformats.org/officeDocument/2006/relationships/image" Target="../media/image23750.png"/><Relationship Id="rId76" Type="http://schemas.openxmlformats.org/officeDocument/2006/relationships/customXml" Target="../ink/ink24099.xml"/><Relationship Id="rId97" Type="http://schemas.openxmlformats.org/officeDocument/2006/relationships/image" Target="../media/image21488.png"/><Relationship Id="rId120" Type="http://schemas.openxmlformats.org/officeDocument/2006/relationships/customXml" Target="../ink/ink24121.xml"/><Relationship Id="rId141" Type="http://schemas.openxmlformats.org/officeDocument/2006/relationships/image" Target="../media/image23792.png"/><Relationship Id="rId358" Type="http://schemas.openxmlformats.org/officeDocument/2006/relationships/customXml" Target="../ink/ink24240.xml"/><Relationship Id="rId379" Type="http://schemas.openxmlformats.org/officeDocument/2006/relationships/image" Target="../media/image23911.png"/><Relationship Id="rId7" Type="http://schemas.openxmlformats.org/officeDocument/2006/relationships/image" Target="../media/image237260.png"/><Relationship Id="rId162" Type="http://schemas.openxmlformats.org/officeDocument/2006/relationships/customXml" Target="../ink/ink24142.xml"/><Relationship Id="rId183" Type="http://schemas.openxmlformats.org/officeDocument/2006/relationships/image" Target="../media/image23813.png"/><Relationship Id="rId218" Type="http://schemas.openxmlformats.org/officeDocument/2006/relationships/customXml" Target="../ink/ink24170.xml"/><Relationship Id="rId239" Type="http://schemas.openxmlformats.org/officeDocument/2006/relationships/image" Target="../media/image23841.png"/><Relationship Id="rId390" Type="http://schemas.openxmlformats.org/officeDocument/2006/relationships/customXml" Target="../ink/ink24256.xml"/><Relationship Id="rId404" Type="http://schemas.openxmlformats.org/officeDocument/2006/relationships/customXml" Target="../ink/ink24263.xml"/><Relationship Id="rId425" Type="http://schemas.openxmlformats.org/officeDocument/2006/relationships/image" Target="../media/image23934.png"/><Relationship Id="rId446" Type="http://schemas.openxmlformats.org/officeDocument/2006/relationships/customXml" Target="../ink/ink24284.xml"/><Relationship Id="rId467" Type="http://schemas.openxmlformats.org/officeDocument/2006/relationships/image" Target="../media/image23955.png"/><Relationship Id="rId250" Type="http://schemas.openxmlformats.org/officeDocument/2006/relationships/customXml" Target="../ink/ink24186.xml"/><Relationship Id="rId271" Type="http://schemas.openxmlformats.org/officeDocument/2006/relationships/image" Target="../media/image23857.png"/><Relationship Id="rId292" Type="http://schemas.openxmlformats.org/officeDocument/2006/relationships/customXml" Target="../ink/ink24207.xml"/><Relationship Id="rId306" Type="http://schemas.openxmlformats.org/officeDocument/2006/relationships/customXml" Target="../ink/ink24214.xml"/><Relationship Id="rId24" Type="http://schemas.openxmlformats.org/officeDocument/2006/relationships/customXml" Target="../ink/ink24073.xml"/><Relationship Id="rId45" Type="http://schemas.openxmlformats.org/officeDocument/2006/relationships/image" Target="../media/image23745.png"/><Relationship Id="rId66" Type="http://schemas.openxmlformats.org/officeDocument/2006/relationships/customXml" Target="../ink/ink24094.xml"/><Relationship Id="rId87" Type="http://schemas.openxmlformats.org/officeDocument/2006/relationships/image" Target="../media/image23766.png"/><Relationship Id="rId110" Type="http://schemas.openxmlformats.org/officeDocument/2006/relationships/customXml" Target="../ink/ink24116.xml"/><Relationship Id="rId131" Type="http://schemas.openxmlformats.org/officeDocument/2006/relationships/image" Target="../media/image23787.png"/><Relationship Id="rId327" Type="http://schemas.openxmlformats.org/officeDocument/2006/relationships/image" Target="../media/image23885.png"/><Relationship Id="rId348" Type="http://schemas.openxmlformats.org/officeDocument/2006/relationships/customXml" Target="../ink/ink24235.xml"/><Relationship Id="rId369" Type="http://schemas.openxmlformats.org/officeDocument/2006/relationships/image" Target="../media/image23906.png"/><Relationship Id="rId152" Type="http://schemas.openxmlformats.org/officeDocument/2006/relationships/customXml" Target="../ink/ink24137.xml"/><Relationship Id="rId173" Type="http://schemas.openxmlformats.org/officeDocument/2006/relationships/image" Target="../media/image23808.png"/><Relationship Id="rId194" Type="http://schemas.openxmlformats.org/officeDocument/2006/relationships/customXml" Target="../ink/ink24158.xml"/><Relationship Id="rId208" Type="http://schemas.openxmlformats.org/officeDocument/2006/relationships/customXml" Target="../ink/ink24165.xml"/><Relationship Id="rId229" Type="http://schemas.openxmlformats.org/officeDocument/2006/relationships/image" Target="../media/image23836.png"/><Relationship Id="rId380" Type="http://schemas.openxmlformats.org/officeDocument/2006/relationships/customXml" Target="../ink/ink24251.xml"/><Relationship Id="rId415" Type="http://schemas.openxmlformats.org/officeDocument/2006/relationships/image" Target="../media/image23929.png"/><Relationship Id="rId436" Type="http://schemas.openxmlformats.org/officeDocument/2006/relationships/customXml" Target="../ink/ink24279.xml"/><Relationship Id="rId457" Type="http://schemas.openxmlformats.org/officeDocument/2006/relationships/image" Target="../media/image23950.png"/><Relationship Id="rId240" Type="http://schemas.openxmlformats.org/officeDocument/2006/relationships/customXml" Target="../ink/ink24181.xml"/><Relationship Id="rId261" Type="http://schemas.openxmlformats.org/officeDocument/2006/relationships/image" Target="../media/image23852.png"/><Relationship Id="rId14" Type="http://schemas.openxmlformats.org/officeDocument/2006/relationships/customXml" Target="../ink/ink24068.xml"/><Relationship Id="rId35" Type="http://schemas.openxmlformats.org/officeDocument/2006/relationships/image" Target="../media/image23740.png"/><Relationship Id="rId56" Type="http://schemas.openxmlformats.org/officeDocument/2006/relationships/customXml" Target="../ink/ink24089.xml"/><Relationship Id="rId77" Type="http://schemas.openxmlformats.org/officeDocument/2006/relationships/image" Target="../media/image23761.png"/><Relationship Id="rId100" Type="http://schemas.openxmlformats.org/officeDocument/2006/relationships/customXml" Target="../ink/ink24111.xml"/><Relationship Id="rId282" Type="http://schemas.openxmlformats.org/officeDocument/2006/relationships/customXml" Target="../ink/ink24202.xml"/><Relationship Id="rId317" Type="http://schemas.openxmlformats.org/officeDocument/2006/relationships/image" Target="../media/image23880.png"/><Relationship Id="rId338" Type="http://schemas.openxmlformats.org/officeDocument/2006/relationships/customXml" Target="../ink/ink24230.xml"/><Relationship Id="rId359" Type="http://schemas.openxmlformats.org/officeDocument/2006/relationships/image" Target="../media/image23901.png"/><Relationship Id="rId8" Type="http://schemas.openxmlformats.org/officeDocument/2006/relationships/customXml" Target="../ink/ink24065.xml"/><Relationship Id="rId98" Type="http://schemas.openxmlformats.org/officeDocument/2006/relationships/customXml" Target="../ink/ink24110.xml"/><Relationship Id="rId121" Type="http://schemas.openxmlformats.org/officeDocument/2006/relationships/image" Target="../media/image23782.png"/><Relationship Id="rId142" Type="http://schemas.openxmlformats.org/officeDocument/2006/relationships/customXml" Target="../ink/ink24132.xml"/><Relationship Id="rId163" Type="http://schemas.openxmlformats.org/officeDocument/2006/relationships/image" Target="../media/image23803.png"/><Relationship Id="rId184" Type="http://schemas.openxmlformats.org/officeDocument/2006/relationships/customXml" Target="../ink/ink24153.xml"/><Relationship Id="rId219" Type="http://schemas.openxmlformats.org/officeDocument/2006/relationships/image" Target="../media/image23831.png"/><Relationship Id="rId370" Type="http://schemas.openxmlformats.org/officeDocument/2006/relationships/customXml" Target="../ink/ink24246.xml"/><Relationship Id="rId391" Type="http://schemas.openxmlformats.org/officeDocument/2006/relationships/image" Target="../media/image23917.png"/><Relationship Id="rId405" Type="http://schemas.openxmlformats.org/officeDocument/2006/relationships/image" Target="../media/image23924.png"/><Relationship Id="rId426" Type="http://schemas.openxmlformats.org/officeDocument/2006/relationships/customXml" Target="../ink/ink24274.xml"/><Relationship Id="rId447" Type="http://schemas.openxmlformats.org/officeDocument/2006/relationships/image" Target="../media/image23945.png"/><Relationship Id="rId230" Type="http://schemas.openxmlformats.org/officeDocument/2006/relationships/customXml" Target="../ink/ink24176.xml"/><Relationship Id="rId251" Type="http://schemas.openxmlformats.org/officeDocument/2006/relationships/image" Target="../media/image23847.png"/><Relationship Id="rId468" Type="http://schemas.openxmlformats.org/officeDocument/2006/relationships/customXml" Target="../ink/ink24295.xml"/><Relationship Id="rId25" Type="http://schemas.openxmlformats.org/officeDocument/2006/relationships/image" Target="../media/image23735.png"/><Relationship Id="rId46" Type="http://schemas.openxmlformats.org/officeDocument/2006/relationships/customXml" Target="../ink/ink24084.xml"/><Relationship Id="rId67" Type="http://schemas.openxmlformats.org/officeDocument/2006/relationships/image" Target="../media/image23756.png"/><Relationship Id="rId272" Type="http://schemas.openxmlformats.org/officeDocument/2006/relationships/customXml" Target="../ink/ink24197.xml"/><Relationship Id="rId293" Type="http://schemas.openxmlformats.org/officeDocument/2006/relationships/image" Target="../media/image23868.png"/><Relationship Id="rId307" Type="http://schemas.openxmlformats.org/officeDocument/2006/relationships/image" Target="../media/image23875.png"/><Relationship Id="rId328" Type="http://schemas.openxmlformats.org/officeDocument/2006/relationships/customXml" Target="../ink/ink24225.xml"/><Relationship Id="rId349" Type="http://schemas.openxmlformats.org/officeDocument/2006/relationships/image" Target="../media/image23896.png"/><Relationship Id="rId88" Type="http://schemas.openxmlformats.org/officeDocument/2006/relationships/customXml" Target="../ink/ink24105.xml"/><Relationship Id="rId111" Type="http://schemas.openxmlformats.org/officeDocument/2006/relationships/image" Target="../media/image23777.png"/><Relationship Id="rId132" Type="http://schemas.openxmlformats.org/officeDocument/2006/relationships/customXml" Target="../ink/ink24127.xml"/><Relationship Id="rId153" Type="http://schemas.openxmlformats.org/officeDocument/2006/relationships/image" Target="../media/image23798.png"/><Relationship Id="rId174" Type="http://schemas.openxmlformats.org/officeDocument/2006/relationships/customXml" Target="../ink/ink24148.xml"/><Relationship Id="rId195" Type="http://schemas.openxmlformats.org/officeDocument/2006/relationships/image" Target="../media/image23819.png"/><Relationship Id="rId209" Type="http://schemas.openxmlformats.org/officeDocument/2006/relationships/image" Target="../media/image23826.png"/><Relationship Id="rId360" Type="http://schemas.openxmlformats.org/officeDocument/2006/relationships/customXml" Target="../ink/ink24241.xml"/><Relationship Id="rId381" Type="http://schemas.openxmlformats.org/officeDocument/2006/relationships/image" Target="../media/image23912.png"/><Relationship Id="rId416" Type="http://schemas.openxmlformats.org/officeDocument/2006/relationships/customXml" Target="../ink/ink24269.xml"/><Relationship Id="rId220" Type="http://schemas.openxmlformats.org/officeDocument/2006/relationships/customXml" Target="../ink/ink24171.xml"/><Relationship Id="rId241" Type="http://schemas.openxmlformats.org/officeDocument/2006/relationships/image" Target="../media/image23842.png"/><Relationship Id="rId437" Type="http://schemas.openxmlformats.org/officeDocument/2006/relationships/image" Target="../media/image23940.png"/><Relationship Id="rId458" Type="http://schemas.openxmlformats.org/officeDocument/2006/relationships/customXml" Target="../ink/ink24290.xml"/><Relationship Id="rId15" Type="http://schemas.openxmlformats.org/officeDocument/2006/relationships/image" Target="../media/image237300.png"/><Relationship Id="rId36" Type="http://schemas.openxmlformats.org/officeDocument/2006/relationships/customXml" Target="../ink/ink24079.xml"/><Relationship Id="rId57" Type="http://schemas.openxmlformats.org/officeDocument/2006/relationships/image" Target="../media/image23751.png"/><Relationship Id="rId262" Type="http://schemas.openxmlformats.org/officeDocument/2006/relationships/customXml" Target="../ink/ink24192.xml"/><Relationship Id="rId283" Type="http://schemas.openxmlformats.org/officeDocument/2006/relationships/image" Target="../media/image23863.png"/><Relationship Id="rId318" Type="http://schemas.openxmlformats.org/officeDocument/2006/relationships/customXml" Target="../ink/ink24220.xml"/><Relationship Id="rId339" Type="http://schemas.openxmlformats.org/officeDocument/2006/relationships/image" Target="../media/image23891.png"/><Relationship Id="rId78" Type="http://schemas.openxmlformats.org/officeDocument/2006/relationships/customXml" Target="../ink/ink24100.xml"/><Relationship Id="rId99" Type="http://schemas.openxmlformats.org/officeDocument/2006/relationships/image" Target="../media/image23771.png"/><Relationship Id="rId101" Type="http://schemas.openxmlformats.org/officeDocument/2006/relationships/image" Target="../media/image23772.png"/><Relationship Id="rId122" Type="http://schemas.openxmlformats.org/officeDocument/2006/relationships/customXml" Target="../ink/ink24122.xml"/><Relationship Id="rId143" Type="http://schemas.openxmlformats.org/officeDocument/2006/relationships/image" Target="../media/image23793.png"/><Relationship Id="rId164" Type="http://schemas.openxmlformats.org/officeDocument/2006/relationships/customXml" Target="../ink/ink24143.xml"/><Relationship Id="rId185" Type="http://schemas.openxmlformats.org/officeDocument/2006/relationships/image" Target="../media/image23814.png"/><Relationship Id="rId350" Type="http://schemas.openxmlformats.org/officeDocument/2006/relationships/customXml" Target="../ink/ink24236.xml"/><Relationship Id="rId371" Type="http://schemas.openxmlformats.org/officeDocument/2006/relationships/image" Target="../media/image23907.png"/><Relationship Id="rId406" Type="http://schemas.openxmlformats.org/officeDocument/2006/relationships/customXml" Target="../ink/ink24264.xml"/><Relationship Id="rId9" Type="http://schemas.openxmlformats.org/officeDocument/2006/relationships/image" Target="../media/image237270.png"/><Relationship Id="rId210" Type="http://schemas.openxmlformats.org/officeDocument/2006/relationships/customXml" Target="../ink/ink24166.xml"/><Relationship Id="rId392" Type="http://schemas.openxmlformats.org/officeDocument/2006/relationships/customXml" Target="../ink/ink24257.xml"/><Relationship Id="rId427" Type="http://schemas.openxmlformats.org/officeDocument/2006/relationships/image" Target="../media/image23935.png"/><Relationship Id="rId448" Type="http://schemas.openxmlformats.org/officeDocument/2006/relationships/customXml" Target="../ink/ink24285.xml"/><Relationship Id="rId469" Type="http://schemas.openxmlformats.org/officeDocument/2006/relationships/image" Target="../media/image23956.png"/><Relationship Id="rId26" Type="http://schemas.openxmlformats.org/officeDocument/2006/relationships/customXml" Target="../ink/ink24074.xml"/><Relationship Id="rId231" Type="http://schemas.openxmlformats.org/officeDocument/2006/relationships/image" Target="../media/image23837.png"/><Relationship Id="rId252" Type="http://schemas.openxmlformats.org/officeDocument/2006/relationships/customXml" Target="../ink/ink24187.xml"/><Relationship Id="rId273" Type="http://schemas.openxmlformats.org/officeDocument/2006/relationships/image" Target="../media/image23858.png"/><Relationship Id="rId294" Type="http://schemas.openxmlformats.org/officeDocument/2006/relationships/customXml" Target="../ink/ink24208.xml"/><Relationship Id="rId308" Type="http://schemas.openxmlformats.org/officeDocument/2006/relationships/customXml" Target="../ink/ink24215.xml"/><Relationship Id="rId329" Type="http://schemas.openxmlformats.org/officeDocument/2006/relationships/image" Target="../media/image23886.png"/><Relationship Id="rId47" Type="http://schemas.openxmlformats.org/officeDocument/2006/relationships/image" Target="../media/image23746.png"/><Relationship Id="rId68" Type="http://schemas.openxmlformats.org/officeDocument/2006/relationships/customXml" Target="../ink/ink24095.xml"/><Relationship Id="rId89" Type="http://schemas.openxmlformats.org/officeDocument/2006/relationships/image" Target="../media/image23767.png"/><Relationship Id="rId112" Type="http://schemas.openxmlformats.org/officeDocument/2006/relationships/customXml" Target="../ink/ink24117.xml"/><Relationship Id="rId133" Type="http://schemas.openxmlformats.org/officeDocument/2006/relationships/image" Target="../media/image23788.png"/><Relationship Id="rId154" Type="http://schemas.openxmlformats.org/officeDocument/2006/relationships/customXml" Target="../ink/ink24138.xml"/><Relationship Id="rId175" Type="http://schemas.openxmlformats.org/officeDocument/2006/relationships/image" Target="../media/image23809.png"/><Relationship Id="rId340" Type="http://schemas.openxmlformats.org/officeDocument/2006/relationships/customXml" Target="../ink/ink24231.xml"/><Relationship Id="rId361" Type="http://schemas.openxmlformats.org/officeDocument/2006/relationships/image" Target="../media/image23902.png"/><Relationship Id="rId196" Type="http://schemas.openxmlformats.org/officeDocument/2006/relationships/customXml" Target="../ink/ink24159.xml"/><Relationship Id="rId200" Type="http://schemas.openxmlformats.org/officeDocument/2006/relationships/customXml" Target="../ink/ink24161.xml"/><Relationship Id="rId382" Type="http://schemas.openxmlformats.org/officeDocument/2006/relationships/customXml" Target="../ink/ink24252.xml"/><Relationship Id="rId417" Type="http://schemas.openxmlformats.org/officeDocument/2006/relationships/image" Target="../media/image23930.png"/><Relationship Id="rId438" Type="http://schemas.openxmlformats.org/officeDocument/2006/relationships/customXml" Target="../ink/ink24280.xml"/><Relationship Id="rId459" Type="http://schemas.openxmlformats.org/officeDocument/2006/relationships/image" Target="../media/image23951.png"/><Relationship Id="rId16" Type="http://schemas.openxmlformats.org/officeDocument/2006/relationships/customXml" Target="../ink/ink24069.xml"/><Relationship Id="rId221" Type="http://schemas.openxmlformats.org/officeDocument/2006/relationships/image" Target="../media/image23832.png"/><Relationship Id="rId242" Type="http://schemas.openxmlformats.org/officeDocument/2006/relationships/customXml" Target="../ink/ink24182.xml"/><Relationship Id="rId263" Type="http://schemas.openxmlformats.org/officeDocument/2006/relationships/image" Target="../media/image23853.png"/><Relationship Id="rId284" Type="http://schemas.openxmlformats.org/officeDocument/2006/relationships/customXml" Target="../ink/ink24203.xml"/><Relationship Id="rId319" Type="http://schemas.openxmlformats.org/officeDocument/2006/relationships/image" Target="../media/image23881.png"/><Relationship Id="rId470" Type="http://schemas.openxmlformats.org/officeDocument/2006/relationships/customXml" Target="../ink/ink24296.xml"/><Relationship Id="rId37" Type="http://schemas.openxmlformats.org/officeDocument/2006/relationships/image" Target="../media/image23741.png"/><Relationship Id="rId58" Type="http://schemas.openxmlformats.org/officeDocument/2006/relationships/customXml" Target="../ink/ink24090.xml"/><Relationship Id="rId79" Type="http://schemas.openxmlformats.org/officeDocument/2006/relationships/image" Target="../media/image23762.png"/><Relationship Id="rId102" Type="http://schemas.openxmlformats.org/officeDocument/2006/relationships/customXml" Target="../ink/ink24112.xml"/><Relationship Id="rId123" Type="http://schemas.openxmlformats.org/officeDocument/2006/relationships/image" Target="../media/image23783.png"/><Relationship Id="rId144" Type="http://schemas.openxmlformats.org/officeDocument/2006/relationships/customXml" Target="../ink/ink24133.xml"/><Relationship Id="rId330" Type="http://schemas.openxmlformats.org/officeDocument/2006/relationships/customXml" Target="../ink/ink24226.xml"/><Relationship Id="rId90" Type="http://schemas.openxmlformats.org/officeDocument/2006/relationships/customXml" Target="../ink/ink24106.xml"/><Relationship Id="rId165" Type="http://schemas.openxmlformats.org/officeDocument/2006/relationships/image" Target="../media/image23804.png"/><Relationship Id="rId186" Type="http://schemas.openxmlformats.org/officeDocument/2006/relationships/customXml" Target="../ink/ink24154.xml"/><Relationship Id="rId351" Type="http://schemas.openxmlformats.org/officeDocument/2006/relationships/image" Target="../media/image23897.png"/><Relationship Id="rId372" Type="http://schemas.openxmlformats.org/officeDocument/2006/relationships/customXml" Target="../ink/ink24247.xml"/><Relationship Id="rId393" Type="http://schemas.openxmlformats.org/officeDocument/2006/relationships/image" Target="../media/image23918.png"/><Relationship Id="rId407" Type="http://schemas.openxmlformats.org/officeDocument/2006/relationships/image" Target="../media/image23925.png"/><Relationship Id="rId428" Type="http://schemas.openxmlformats.org/officeDocument/2006/relationships/customXml" Target="../ink/ink24275.xml"/><Relationship Id="rId449" Type="http://schemas.openxmlformats.org/officeDocument/2006/relationships/image" Target="../media/image23946.png"/><Relationship Id="rId211" Type="http://schemas.openxmlformats.org/officeDocument/2006/relationships/image" Target="../media/image23827.png"/><Relationship Id="rId232" Type="http://schemas.openxmlformats.org/officeDocument/2006/relationships/customXml" Target="../ink/ink24177.xml"/><Relationship Id="rId253" Type="http://schemas.openxmlformats.org/officeDocument/2006/relationships/image" Target="../media/image23848.png"/><Relationship Id="rId274" Type="http://schemas.openxmlformats.org/officeDocument/2006/relationships/customXml" Target="../ink/ink24198.xml"/><Relationship Id="rId295" Type="http://schemas.openxmlformats.org/officeDocument/2006/relationships/image" Target="../media/image23869.png"/><Relationship Id="rId309" Type="http://schemas.openxmlformats.org/officeDocument/2006/relationships/image" Target="../media/image23876.png"/><Relationship Id="rId460" Type="http://schemas.openxmlformats.org/officeDocument/2006/relationships/customXml" Target="../ink/ink24291.xml"/><Relationship Id="rId27" Type="http://schemas.openxmlformats.org/officeDocument/2006/relationships/image" Target="../media/image23736.png"/><Relationship Id="rId48" Type="http://schemas.openxmlformats.org/officeDocument/2006/relationships/customXml" Target="../ink/ink24085.xml"/><Relationship Id="rId69" Type="http://schemas.openxmlformats.org/officeDocument/2006/relationships/image" Target="../media/image23757.png"/><Relationship Id="rId113" Type="http://schemas.openxmlformats.org/officeDocument/2006/relationships/image" Target="../media/image23778.png"/><Relationship Id="rId134" Type="http://schemas.openxmlformats.org/officeDocument/2006/relationships/customXml" Target="../ink/ink24128.xml"/><Relationship Id="rId320" Type="http://schemas.openxmlformats.org/officeDocument/2006/relationships/customXml" Target="../ink/ink24221.xml"/><Relationship Id="rId80" Type="http://schemas.openxmlformats.org/officeDocument/2006/relationships/customXml" Target="../ink/ink24101.xml"/><Relationship Id="rId155" Type="http://schemas.openxmlformats.org/officeDocument/2006/relationships/image" Target="../media/image23799.png"/><Relationship Id="rId176" Type="http://schemas.openxmlformats.org/officeDocument/2006/relationships/customXml" Target="../ink/ink24149.xml"/><Relationship Id="rId197" Type="http://schemas.openxmlformats.org/officeDocument/2006/relationships/image" Target="../media/image23820.png"/><Relationship Id="rId341" Type="http://schemas.openxmlformats.org/officeDocument/2006/relationships/image" Target="../media/image23892.png"/><Relationship Id="rId362" Type="http://schemas.openxmlformats.org/officeDocument/2006/relationships/customXml" Target="../ink/ink24242.xml"/><Relationship Id="rId383" Type="http://schemas.openxmlformats.org/officeDocument/2006/relationships/image" Target="../media/image23913.png"/><Relationship Id="rId418" Type="http://schemas.openxmlformats.org/officeDocument/2006/relationships/customXml" Target="../ink/ink24270.xml"/><Relationship Id="rId439" Type="http://schemas.openxmlformats.org/officeDocument/2006/relationships/image" Target="../media/image23941.png"/><Relationship Id="rId201" Type="http://schemas.openxmlformats.org/officeDocument/2006/relationships/image" Target="../media/image23822.png"/><Relationship Id="rId222" Type="http://schemas.openxmlformats.org/officeDocument/2006/relationships/customXml" Target="../ink/ink24172.xml"/><Relationship Id="rId243" Type="http://schemas.openxmlformats.org/officeDocument/2006/relationships/image" Target="../media/image23843.png"/><Relationship Id="rId264" Type="http://schemas.openxmlformats.org/officeDocument/2006/relationships/customXml" Target="../ink/ink24193.xml"/><Relationship Id="rId285" Type="http://schemas.openxmlformats.org/officeDocument/2006/relationships/image" Target="../media/image23864.png"/><Relationship Id="rId450" Type="http://schemas.openxmlformats.org/officeDocument/2006/relationships/customXml" Target="../ink/ink24286.xml"/><Relationship Id="rId471" Type="http://schemas.openxmlformats.org/officeDocument/2006/relationships/image" Target="../media/image23957.png"/><Relationship Id="rId17" Type="http://schemas.openxmlformats.org/officeDocument/2006/relationships/image" Target="../media/image237310.png"/><Relationship Id="rId38" Type="http://schemas.openxmlformats.org/officeDocument/2006/relationships/customXml" Target="../ink/ink24080.xml"/><Relationship Id="rId59" Type="http://schemas.openxmlformats.org/officeDocument/2006/relationships/image" Target="../media/image23752.png"/><Relationship Id="rId103" Type="http://schemas.openxmlformats.org/officeDocument/2006/relationships/image" Target="../media/image23773.png"/><Relationship Id="rId124" Type="http://schemas.openxmlformats.org/officeDocument/2006/relationships/customXml" Target="../ink/ink24123.xml"/><Relationship Id="rId310" Type="http://schemas.openxmlformats.org/officeDocument/2006/relationships/customXml" Target="../ink/ink24216.xml"/><Relationship Id="rId70" Type="http://schemas.openxmlformats.org/officeDocument/2006/relationships/customXml" Target="../ink/ink24096.xml"/><Relationship Id="rId91" Type="http://schemas.openxmlformats.org/officeDocument/2006/relationships/image" Target="../media/image23768.png"/><Relationship Id="rId145" Type="http://schemas.openxmlformats.org/officeDocument/2006/relationships/image" Target="../media/image23794.png"/><Relationship Id="rId166" Type="http://schemas.openxmlformats.org/officeDocument/2006/relationships/customXml" Target="../ink/ink24144.xml"/><Relationship Id="rId187" Type="http://schemas.openxmlformats.org/officeDocument/2006/relationships/image" Target="../media/image23815.png"/><Relationship Id="rId331" Type="http://schemas.openxmlformats.org/officeDocument/2006/relationships/image" Target="../media/image23887.png"/><Relationship Id="rId352" Type="http://schemas.openxmlformats.org/officeDocument/2006/relationships/customXml" Target="../ink/ink24237.xml"/><Relationship Id="rId373" Type="http://schemas.openxmlformats.org/officeDocument/2006/relationships/image" Target="../media/image23908.png"/><Relationship Id="rId394" Type="http://schemas.openxmlformats.org/officeDocument/2006/relationships/customXml" Target="../ink/ink24258.xml"/><Relationship Id="rId408" Type="http://schemas.openxmlformats.org/officeDocument/2006/relationships/customXml" Target="../ink/ink24265.xml"/><Relationship Id="rId429" Type="http://schemas.openxmlformats.org/officeDocument/2006/relationships/image" Target="../media/image2393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4167.xml"/><Relationship Id="rId233" Type="http://schemas.openxmlformats.org/officeDocument/2006/relationships/image" Target="../media/image23838.png"/><Relationship Id="rId254" Type="http://schemas.openxmlformats.org/officeDocument/2006/relationships/customXml" Target="../ink/ink24188.xml"/><Relationship Id="rId440" Type="http://schemas.openxmlformats.org/officeDocument/2006/relationships/customXml" Target="../ink/ink24281.xml"/><Relationship Id="rId28" Type="http://schemas.openxmlformats.org/officeDocument/2006/relationships/customXml" Target="../ink/ink24075.xml"/><Relationship Id="rId49" Type="http://schemas.openxmlformats.org/officeDocument/2006/relationships/image" Target="../media/image23747.png"/><Relationship Id="rId114" Type="http://schemas.openxmlformats.org/officeDocument/2006/relationships/customXml" Target="../ink/ink24118.xml"/><Relationship Id="rId275" Type="http://schemas.openxmlformats.org/officeDocument/2006/relationships/image" Target="../media/image23859.png"/><Relationship Id="rId296" Type="http://schemas.openxmlformats.org/officeDocument/2006/relationships/customXml" Target="../ink/ink24209.xml"/><Relationship Id="rId300" Type="http://schemas.openxmlformats.org/officeDocument/2006/relationships/customXml" Target="../ink/ink24211.xml"/><Relationship Id="rId461" Type="http://schemas.openxmlformats.org/officeDocument/2006/relationships/image" Target="../media/image23952.png"/><Relationship Id="rId60" Type="http://schemas.openxmlformats.org/officeDocument/2006/relationships/customXml" Target="../ink/ink24091.xml"/><Relationship Id="rId81" Type="http://schemas.openxmlformats.org/officeDocument/2006/relationships/image" Target="../media/image23763.png"/><Relationship Id="rId135" Type="http://schemas.openxmlformats.org/officeDocument/2006/relationships/image" Target="../media/image23789.png"/><Relationship Id="rId156" Type="http://schemas.openxmlformats.org/officeDocument/2006/relationships/customXml" Target="../ink/ink24139.xml"/><Relationship Id="rId177" Type="http://schemas.openxmlformats.org/officeDocument/2006/relationships/image" Target="../media/image23810.png"/><Relationship Id="rId198" Type="http://schemas.openxmlformats.org/officeDocument/2006/relationships/customXml" Target="../ink/ink24160.xml"/><Relationship Id="rId321" Type="http://schemas.openxmlformats.org/officeDocument/2006/relationships/image" Target="../media/image23882.png"/><Relationship Id="rId342" Type="http://schemas.openxmlformats.org/officeDocument/2006/relationships/customXml" Target="../ink/ink24232.xml"/><Relationship Id="rId363" Type="http://schemas.openxmlformats.org/officeDocument/2006/relationships/image" Target="../media/image23903.png"/><Relationship Id="rId384" Type="http://schemas.openxmlformats.org/officeDocument/2006/relationships/customXml" Target="../ink/ink24253.xml"/><Relationship Id="rId419" Type="http://schemas.openxmlformats.org/officeDocument/2006/relationships/image" Target="../media/image23931.png"/><Relationship Id="rId202" Type="http://schemas.openxmlformats.org/officeDocument/2006/relationships/customXml" Target="../ink/ink24162.xml"/><Relationship Id="rId223" Type="http://schemas.openxmlformats.org/officeDocument/2006/relationships/image" Target="../media/image23833.png"/><Relationship Id="rId244" Type="http://schemas.openxmlformats.org/officeDocument/2006/relationships/customXml" Target="../ink/ink24183.xml"/><Relationship Id="rId430" Type="http://schemas.openxmlformats.org/officeDocument/2006/relationships/customXml" Target="../ink/ink24276.xml"/><Relationship Id="rId18" Type="http://schemas.openxmlformats.org/officeDocument/2006/relationships/customXml" Target="../ink/ink24070.xml"/><Relationship Id="rId39" Type="http://schemas.openxmlformats.org/officeDocument/2006/relationships/image" Target="../media/image23742.png"/><Relationship Id="rId265" Type="http://schemas.openxmlformats.org/officeDocument/2006/relationships/image" Target="../media/image23854.png"/><Relationship Id="rId286" Type="http://schemas.openxmlformats.org/officeDocument/2006/relationships/customXml" Target="../ink/ink24204.xml"/><Relationship Id="rId451" Type="http://schemas.openxmlformats.org/officeDocument/2006/relationships/image" Target="../media/image23947.png"/><Relationship Id="rId472" Type="http://schemas.openxmlformats.org/officeDocument/2006/relationships/customXml" Target="../ink/ink24297.xml"/><Relationship Id="rId50" Type="http://schemas.openxmlformats.org/officeDocument/2006/relationships/customXml" Target="../ink/ink24086.xml"/><Relationship Id="rId104" Type="http://schemas.openxmlformats.org/officeDocument/2006/relationships/customXml" Target="../ink/ink24113.xml"/><Relationship Id="rId125" Type="http://schemas.openxmlformats.org/officeDocument/2006/relationships/image" Target="../media/image23784.png"/><Relationship Id="rId146" Type="http://schemas.openxmlformats.org/officeDocument/2006/relationships/customXml" Target="../ink/ink24134.xml"/><Relationship Id="rId167" Type="http://schemas.openxmlformats.org/officeDocument/2006/relationships/image" Target="../media/image23805.png"/><Relationship Id="rId188" Type="http://schemas.openxmlformats.org/officeDocument/2006/relationships/customXml" Target="../ink/ink24155.xml"/><Relationship Id="rId311" Type="http://schemas.openxmlformats.org/officeDocument/2006/relationships/image" Target="../media/image23877.png"/><Relationship Id="rId332" Type="http://schemas.openxmlformats.org/officeDocument/2006/relationships/customXml" Target="../ink/ink24227.xml"/><Relationship Id="rId353" Type="http://schemas.openxmlformats.org/officeDocument/2006/relationships/image" Target="../media/image23898.png"/><Relationship Id="rId374" Type="http://schemas.openxmlformats.org/officeDocument/2006/relationships/customXml" Target="../ink/ink24248.xml"/><Relationship Id="rId395" Type="http://schemas.openxmlformats.org/officeDocument/2006/relationships/image" Target="../media/image23919.png"/><Relationship Id="rId409" Type="http://schemas.openxmlformats.org/officeDocument/2006/relationships/image" Target="../media/image23926.png"/><Relationship Id="rId71" Type="http://schemas.openxmlformats.org/officeDocument/2006/relationships/image" Target="../media/image23758.png"/><Relationship Id="rId92" Type="http://schemas.openxmlformats.org/officeDocument/2006/relationships/customXml" Target="../ink/ink24107.xml"/><Relationship Id="rId213" Type="http://schemas.openxmlformats.org/officeDocument/2006/relationships/image" Target="../media/image23828.png"/><Relationship Id="rId234" Type="http://schemas.openxmlformats.org/officeDocument/2006/relationships/customXml" Target="../ink/ink24178.xml"/><Relationship Id="rId420" Type="http://schemas.openxmlformats.org/officeDocument/2006/relationships/customXml" Target="../ink/ink24271.xml"/><Relationship Id="rId2" Type="http://schemas.openxmlformats.org/officeDocument/2006/relationships/customXml" Target="../ink/ink24062.xml"/><Relationship Id="rId29" Type="http://schemas.openxmlformats.org/officeDocument/2006/relationships/image" Target="../media/image23737.png"/><Relationship Id="rId255" Type="http://schemas.openxmlformats.org/officeDocument/2006/relationships/image" Target="../media/image23849.png"/><Relationship Id="rId276" Type="http://schemas.openxmlformats.org/officeDocument/2006/relationships/customXml" Target="../ink/ink24199.xml"/><Relationship Id="rId297" Type="http://schemas.openxmlformats.org/officeDocument/2006/relationships/image" Target="../media/image23870.png"/><Relationship Id="rId441" Type="http://schemas.openxmlformats.org/officeDocument/2006/relationships/image" Target="../media/image23942.png"/><Relationship Id="rId462" Type="http://schemas.openxmlformats.org/officeDocument/2006/relationships/customXml" Target="../ink/ink24292.xml"/><Relationship Id="rId40" Type="http://schemas.openxmlformats.org/officeDocument/2006/relationships/customXml" Target="../ink/ink24081.xml"/><Relationship Id="rId115" Type="http://schemas.openxmlformats.org/officeDocument/2006/relationships/image" Target="../media/image23779.png"/><Relationship Id="rId136" Type="http://schemas.openxmlformats.org/officeDocument/2006/relationships/customXml" Target="../ink/ink24129.xml"/><Relationship Id="rId157" Type="http://schemas.openxmlformats.org/officeDocument/2006/relationships/image" Target="../media/image23800.png"/><Relationship Id="rId178" Type="http://schemas.openxmlformats.org/officeDocument/2006/relationships/customXml" Target="../ink/ink24150.xml"/><Relationship Id="rId301" Type="http://schemas.openxmlformats.org/officeDocument/2006/relationships/image" Target="../media/image23872.png"/><Relationship Id="rId322" Type="http://schemas.openxmlformats.org/officeDocument/2006/relationships/customXml" Target="../ink/ink24222.xml"/><Relationship Id="rId343" Type="http://schemas.openxmlformats.org/officeDocument/2006/relationships/image" Target="../media/image23893.png"/><Relationship Id="rId364" Type="http://schemas.openxmlformats.org/officeDocument/2006/relationships/customXml" Target="../ink/ink24243.xml"/><Relationship Id="rId61" Type="http://schemas.openxmlformats.org/officeDocument/2006/relationships/image" Target="../media/image23753.png"/><Relationship Id="rId82" Type="http://schemas.openxmlformats.org/officeDocument/2006/relationships/customXml" Target="../ink/ink24102.xml"/><Relationship Id="rId199" Type="http://schemas.openxmlformats.org/officeDocument/2006/relationships/image" Target="../media/image23821.png"/><Relationship Id="rId203" Type="http://schemas.openxmlformats.org/officeDocument/2006/relationships/image" Target="../media/image23823.png"/><Relationship Id="rId385" Type="http://schemas.openxmlformats.org/officeDocument/2006/relationships/image" Target="../media/image23914.png"/><Relationship Id="rId19" Type="http://schemas.openxmlformats.org/officeDocument/2006/relationships/image" Target="../media/image23732.png"/><Relationship Id="rId224" Type="http://schemas.openxmlformats.org/officeDocument/2006/relationships/customXml" Target="../ink/ink24173.xml"/><Relationship Id="rId245" Type="http://schemas.openxmlformats.org/officeDocument/2006/relationships/image" Target="../media/image23844.png"/><Relationship Id="rId266" Type="http://schemas.openxmlformats.org/officeDocument/2006/relationships/customXml" Target="../ink/ink24194.xml"/><Relationship Id="rId287" Type="http://schemas.openxmlformats.org/officeDocument/2006/relationships/image" Target="../media/image23865.png"/><Relationship Id="rId410" Type="http://schemas.openxmlformats.org/officeDocument/2006/relationships/customXml" Target="../ink/ink24266.xml"/><Relationship Id="rId431" Type="http://schemas.openxmlformats.org/officeDocument/2006/relationships/image" Target="../media/image23937.png"/><Relationship Id="rId452" Type="http://schemas.openxmlformats.org/officeDocument/2006/relationships/customXml" Target="../ink/ink24287.xml"/><Relationship Id="rId473" Type="http://schemas.openxmlformats.org/officeDocument/2006/relationships/image" Target="../media/image23958.png"/><Relationship Id="rId30" Type="http://schemas.openxmlformats.org/officeDocument/2006/relationships/customXml" Target="../ink/ink24076.xml"/><Relationship Id="rId105" Type="http://schemas.openxmlformats.org/officeDocument/2006/relationships/image" Target="../media/image23774.png"/><Relationship Id="rId126" Type="http://schemas.openxmlformats.org/officeDocument/2006/relationships/customXml" Target="../ink/ink24124.xml"/><Relationship Id="rId147" Type="http://schemas.openxmlformats.org/officeDocument/2006/relationships/image" Target="../media/image23795.png"/><Relationship Id="rId168" Type="http://schemas.openxmlformats.org/officeDocument/2006/relationships/customXml" Target="../ink/ink24145.xml"/><Relationship Id="rId312" Type="http://schemas.openxmlformats.org/officeDocument/2006/relationships/customXml" Target="../ink/ink24217.xml"/><Relationship Id="rId333" Type="http://schemas.openxmlformats.org/officeDocument/2006/relationships/image" Target="../media/image23888.png"/><Relationship Id="rId354" Type="http://schemas.openxmlformats.org/officeDocument/2006/relationships/customXml" Target="../ink/ink24238.xml"/><Relationship Id="rId51" Type="http://schemas.openxmlformats.org/officeDocument/2006/relationships/image" Target="../media/image23748.png"/><Relationship Id="rId72" Type="http://schemas.openxmlformats.org/officeDocument/2006/relationships/customXml" Target="../ink/ink24097.xml"/><Relationship Id="rId93" Type="http://schemas.openxmlformats.org/officeDocument/2006/relationships/image" Target="../media/image23769.png"/><Relationship Id="rId189" Type="http://schemas.openxmlformats.org/officeDocument/2006/relationships/image" Target="../media/image23816.png"/><Relationship Id="rId375" Type="http://schemas.openxmlformats.org/officeDocument/2006/relationships/image" Target="../media/image23909.png"/><Relationship Id="rId396" Type="http://schemas.openxmlformats.org/officeDocument/2006/relationships/customXml" Target="../ink/ink24259.xml"/><Relationship Id="rId3" Type="http://schemas.openxmlformats.org/officeDocument/2006/relationships/image" Target="../media/image237240.png"/><Relationship Id="rId214" Type="http://schemas.openxmlformats.org/officeDocument/2006/relationships/customXml" Target="../ink/ink24168.xml"/><Relationship Id="rId235" Type="http://schemas.openxmlformats.org/officeDocument/2006/relationships/image" Target="../media/image23839.png"/><Relationship Id="rId256" Type="http://schemas.openxmlformats.org/officeDocument/2006/relationships/customXml" Target="../ink/ink24189.xml"/><Relationship Id="rId277" Type="http://schemas.openxmlformats.org/officeDocument/2006/relationships/image" Target="../media/image23860.png"/><Relationship Id="rId298" Type="http://schemas.openxmlformats.org/officeDocument/2006/relationships/customXml" Target="../ink/ink24210.xml"/><Relationship Id="rId400" Type="http://schemas.openxmlformats.org/officeDocument/2006/relationships/customXml" Target="../ink/ink24261.xml"/><Relationship Id="rId421" Type="http://schemas.openxmlformats.org/officeDocument/2006/relationships/image" Target="../media/image23932.png"/><Relationship Id="rId442" Type="http://schemas.openxmlformats.org/officeDocument/2006/relationships/customXml" Target="../ink/ink24282.xml"/><Relationship Id="rId463" Type="http://schemas.openxmlformats.org/officeDocument/2006/relationships/image" Target="../media/image23953.png"/><Relationship Id="rId116" Type="http://schemas.openxmlformats.org/officeDocument/2006/relationships/customXml" Target="../ink/ink24119.xml"/><Relationship Id="rId137" Type="http://schemas.openxmlformats.org/officeDocument/2006/relationships/image" Target="../media/image23790.png"/><Relationship Id="rId158" Type="http://schemas.openxmlformats.org/officeDocument/2006/relationships/customXml" Target="../ink/ink24140.xml"/><Relationship Id="rId302" Type="http://schemas.openxmlformats.org/officeDocument/2006/relationships/customXml" Target="../ink/ink24212.xml"/><Relationship Id="rId323" Type="http://schemas.openxmlformats.org/officeDocument/2006/relationships/image" Target="../media/image23883.png"/><Relationship Id="rId344" Type="http://schemas.openxmlformats.org/officeDocument/2006/relationships/customXml" Target="../ink/ink24233.xml"/><Relationship Id="rId20" Type="http://schemas.openxmlformats.org/officeDocument/2006/relationships/customXml" Target="../ink/ink24071.xml"/><Relationship Id="rId41" Type="http://schemas.openxmlformats.org/officeDocument/2006/relationships/image" Target="../media/image23743.png"/><Relationship Id="rId62" Type="http://schemas.openxmlformats.org/officeDocument/2006/relationships/customXml" Target="../ink/ink24092.xml"/><Relationship Id="rId83" Type="http://schemas.openxmlformats.org/officeDocument/2006/relationships/image" Target="../media/image23764.png"/><Relationship Id="rId179" Type="http://schemas.openxmlformats.org/officeDocument/2006/relationships/image" Target="../media/image23811.png"/><Relationship Id="rId365" Type="http://schemas.openxmlformats.org/officeDocument/2006/relationships/image" Target="../media/image23904.png"/><Relationship Id="rId386" Type="http://schemas.openxmlformats.org/officeDocument/2006/relationships/customXml" Target="../ink/ink24254.xml"/><Relationship Id="rId190" Type="http://schemas.openxmlformats.org/officeDocument/2006/relationships/customXml" Target="../ink/ink24156.xml"/><Relationship Id="rId204" Type="http://schemas.openxmlformats.org/officeDocument/2006/relationships/customXml" Target="../ink/ink24163.xml"/><Relationship Id="rId225" Type="http://schemas.openxmlformats.org/officeDocument/2006/relationships/image" Target="../media/image23834.png"/><Relationship Id="rId246" Type="http://schemas.openxmlformats.org/officeDocument/2006/relationships/customXml" Target="../ink/ink24184.xml"/><Relationship Id="rId267" Type="http://schemas.openxmlformats.org/officeDocument/2006/relationships/image" Target="../media/image23855.png"/><Relationship Id="rId288" Type="http://schemas.openxmlformats.org/officeDocument/2006/relationships/customXml" Target="../ink/ink24205.xml"/><Relationship Id="rId411" Type="http://schemas.openxmlformats.org/officeDocument/2006/relationships/image" Target="../media/image23927.png"/><Relationship Id="rId432" Type="http://schemas.openxmlformats.org/officeDocument/2006/relationships/customXml" Target="../ink/ink24277.xml"/><Relationship Id="rId453" Type="http://schemas.openxmlformats.org/officeDocument/2006/relationships/image" Target="../media/image23948.png"/><Relationship Id="rId106" Type="http://schemas.openxmlformats.org/officeDocument/2006/relationships/customXml" Target="../ink/ink24114.xml"/><Relationship Id="rId127" Type="http://schemas.openxmlformats.org/officeDocument/2006/relationships/image" Target="../media/image23785.png"/><Relationship Id="rId313" Type="http://schemas.openxmlformats.org/officeDocument/2006/relationships/image" Target="../media/image23878.png"/><Relationship Id="rId10" Type="http://schemas.openxmlformats.org/officeDocument/2006/relationships/customXml" Target="../ink/ink24066.xml"/><Relationship Id="rId31" Type="http://schemas.openxmlformats.org/officeDocument/2006/relationships/image" Target="../media/image23738.png"/><Relationship Id="rId52" Type="http://schemas.openxmlformats.org/officeDocument/2006/relationships/customXml" Target="../ink/ink24087.xml"/><Relationship Id="rId73" Type="http://schemas.openxmlformats.org/officeDocument/2006/relationships/image" Target="../media/image23759.png"/><Relationship Id="rId94" Type="http://schemas.openxmlformats.org/officeDocument/2006/relationships/customXml" Target="../ink/ink24108.xml"/><Relationship Id="rId148" Type="http://schemas.openxmlformats.org/officeDocument/2006/relationships/customXml" Target="../ink/ink24135.xml"/><Relationship Id="rId169" Type="http://schemas.openxmlformats.org/officeDocument/2006/relationships/image" Target="../media/image23806.png"/><Relationship Id="rId334" Type="http://schemas.openxmlformats.org/officeDocument/2006/relationships/customXml" Target="../ink/ink24228.xml"/><Relationship Id="rId355" Type="http://schemas.openxmlformats.org/officeDocument/2006/relationships/image" Target="../media/image23899.png"/><Relationship Id="rId376" Type="http://schemas.openxmlformats.org/officeDocument/2006/relationships/customXml" Target="../ink/ink24249.xml"/><Relationship Id="rId397" Type="http://schemas.openxmlformats.org/officeDocument/2006/relationships/image" Target="../media/image23920.png"/><Relationship Id="rId4" Type="http://schemas.openxmlformats.org/officeDocument/2006/relationships/customXml" Target="../ink/ink24063.xml"/><Relationship Id="rId180" Type="http://schemas.openxmlformats.org/officeDocument/2006/relationships/customXml" Target="../ink/ink24151.xml"/><Relationship Id="rId215" Type="http://schemas.openxmlformats.org/officeDocument/2006/relationships/image" Target="../media/image23829.png"/><Relationship Id="rId236" Type="http://schemas.openxmlformats.org/officeDocument/2006/relationships/customXml" Target="../ink/ink24179.xml"/><Relationship Id="rId257" Type="http://schemas.openxmlformats.org/officeDocument/2006/relationships/image" Target="../media/image23850.png"/><Relationship Id="rId278" Type="http://schemas.openxmlformats.org/officeDocument/2006/relationships/customXml" Target="../ink/ink24200.xml"/><Relationship Id="rId401" Type="http://schemas.openxmlformats.org/officeDocument/2006/relationships/image" Target="../media/image23922.png"/><Relationship Id="rId422" Type="http://schemas.openxmlformats.org/officeDocument/2006/relationships/customXml" Target="../ink/ink24272.xml"/><Relationship Id="rId443" Type="http://schemas.openxmlformats.org/officeDocument/2006/relationships/image" Target="../media/image23943.png"/><Relationship Id="rId464" Type="http://schemas.openxmlformats.org/officeDocument/2006/relationships/customXml" Target="../ink/ink24293.xml"/><Relationship Id="rId303" Type="http://schemas.openxmlformats.org/officeDocument/2006/relationships/image" Target="../media/image23873.png"/><Relationship Id="rId42" Type="http://schemas.openxmlformats.org/officeDocument/2006/relationships/customXml" Target="../ink/ink24082.xml"/><Relationship Id="rId84" Type="http://schemas.openxmlformats.org/officeDocument/2006/relationships/customXml" Target="../ink/ink24103.xml"/><Relationship Id="rId138" Type="http://schemas.openxmlformats.org/officeDocument/2006/relationships/customXml" Target="../ink/ink24130.xml"/><Relationship Id="rId345" Type="http://schemas.openxmlformats.org/officeDocument/2006/relationships/image" Target="../media/image23894.png"/><Relationship Id="rId387" Type="http://schemas.openxmlformats.org/officeDocument/2006/relationships/image" Target="../media/image23915.png"/><Relationship Id="rId191" Type="http://schemas.openxmlformats.org/officeDocument/2006/relationships/image" Target="../media/image23817.png"/><Relationship Id="rId205" Type="http://schemas.openxmlformats.org/officeDocument/2006/relationships/image" Target="../media/image23824.png"/><Relationship Id="rId247" Type="http://schemas.openxmlformats.org/officeDocument/2006/relationships/image" Target="../media/image23845.png"/><Relationship Id="rId412" Type="http://schemas.openxmlformats.org/officeDocument/2006/relationships/customXml" Target="../ink/ink24267.xml"/><Relationship Id="rId107" Type="http://schemas.openxmlformats.org/officeDocument/2006/relationships/image" Target="../media/image23775.png"/><Relationship Id="rId289" Type="http://schemas.openxmlformats.org/officeDocument/2006/relationships/image" Target="../media/image23866.png"/><Relationship Id="rId454" Type="http://schemas.openxmlformats.org/officeDocument/2006/relationships/customXml" Target="../ink/ink24288.xml"/><Relationship Id="rId11" Type="http://schemas.openxmlformats.org/officeDocument/2006/relationships/image" Target="../media/image237280.png"/><Relationship Id="rId53" Type="http://schemas.openxmlformats.org/officeDocument/2006/relationships/image" Target="../media/image23749.png"/><Relationship Id="rId149" Type="http://schemas.openxmlformats.org/officeDocument/2006/relationships/image" Target="../media/image23796.png"/><Relationship Id="rId314" Type="http://schemas.openxmlformats.org/officeDocument/2006/relationships/customXml" Target="../ink/ink24218.xml"/><Relationship Id="rId356" Type="http://schemas.openxmlformats.org/officeDocument/2006/relationships/customXml" Target="../ink/ink24239.xml"/><Relationship Id="rId398" Type="http://schemas.openxmlformats.org/officeDocument/2006/relationships/customXml" Target="../ink/ink24260.xml"/><Relationship Id="rId95" Type="http://schemas.openxmlformats.org/officeDocument/2006/relationships/image" Target="../media/image23770.png"/><Relationship Id="rId160" Type="http://schemas.openxmlformats.org/officeDocument/2006/relationships/customXml" Target="../ink/ink24141.xml"/><Relationship Id="rId216" Type="http://schemas.openxmlformats.org/officeDocument/2006/relationships/customXml" Target="../ink/ink24169.xml"/><Relationship Id="rId423" Type="http://schemas.openxmlformats.org/officeDocument/2006/relationships/image" Target="../media/image23933.png"/><Relationship Id="rId258" Type="http://schemas.openxmlformats.org/officeDocument/2006/relationships/customXml" Target="../ink/ink24190.xml"/><Relationship Id="rId465" Type="http://schemas.openxmlformats.org/officeDocument/2006/relationships/image" Target="../media/image23954.png"/><Relationship Id="rId22" Type="http://schemas.openxmlformats.org/officeDocument/2006/relationships/customXml" Target="../ink/ink24072.xml"/><Relationship Id="rId64" Type="http://schemas.openxmlformats.org/officeDocument/2006/relationships/customXml" Target="../ink/ink24093.xml"/><Relationship Id="rId118" Type="http://schemas.openxmlformats.org/officeDocument/2006/relationships/customXml" Target="../ink/ink24120.xml"/><Relationship Id="rId325" Type="http://schemas.openxmlformats.org/officeDocument/2006/relationships/image" Target="../media/image23884.png"/><Relationship Id="rId367" Type="http://schemas.openxmlformats.org/officeDocument/2006/relationships/image" Target="../media/image23905.png"/><Relationship Id="rId171" Type="http://schemas.openxmlformats.org/officeDocument/2006/relationships/image" Target="../media/image23807.png"/><Relationship Id="rId227" Type="http://schemas.openxmlformats.org/officeDocument/2006/relationships/image" Target="../media/image23835.png"/><Relationship Id="rId269" Type="http://schemas.openxmlformats.org/officeDocument/2006/relationships/image" Target="../media/image23856.png"/><Relationship Id="rId434" Type="http://schemas.openxmlformats.org/officeDocument/2006/relationships/customXml" Target="../ink/ink24278.xml"/><Relationship Id="rId33" Type="http://schemas.openxmlformats.org/officeDocument/2006/relationships/image" Target="../media/image23739.png"/><Relationship Id="rId129" Type="http://schemas.openxmlformats.org/officeDocument/2006/relationships/image" Target="../media/image23786.png"/><Relationship Id="rId280" Type="http://schemas.openxmlformats.org/officeDocument/2006/relationships/customXml" Target="../ink/ink24201.xml"/><Relationship Id="rId336" Type="http://schemas.openxmlformats.org/officeDocument/2006/relationships/customXml" Target="../ink/ink24229.xml"/><Relationship Id="rId75" Type="http://schemas.openxmlformats.org/officeDocument/2006/relationships/image" Target="../media/image23760.png"/><Relationship Id="rId140" Type="http://schemas.openxmlformats.org/officeDocument/2006/relationships/customXml" Target="../ink/ink24131.xml"/><Relationship Id="rId182" Type="http://schemas.openxmlformats.org/officeDocument/2006/relationships/customXml" Target="../ink/ink24152.xml"/><Relationship Id="rId378" Type="http://schemas.openxmlformats.org/officeDocument/2006/relationships/customXml" Target="../ink/ink24250.xml"/><Relationship Id="rId403" Type="http://schemas.openxmlformats.org/officeDocument/2006/relationships/image" Target="../media/image23923.png"/><Relationship Id="rId6" Type="http://schemas.openxmlformats.org/officeDocument/2006/relationships/customXml" Target="../ink/ink24064.xml"/><Relationship Id="rId238" Type="http://schemas.openxmlformats.org/officeDocument/2006/relationships/customXml" Target="../ink/ink24180.xml"/><Relationship Id="rId445" Type="http://schemas.openxmlformats.org/officeDocument/2006/relationships/image" Target="../media/image23944.png"/><Relationship Id="rId291" Type="http://schemas.openxmlformats.org/officeDocument/2006/relationships/image" Target="../media/image23867.png"/><Relationship Id="rId305" Type="http://schemas.openxmlformats.org/officeDocument/2006/relationships/image" Target="../media/image23874.png"/><Relationship Id="rId347" Type="http://schemas.openxmlformats.org/officeDocument/2006/relationships/image" Target="../media/image23895.png"/><Relationship Id="rId44" Type="http://schemas.openxmlformats.org/officeDocument/2006/relationships/customXml" Target="../ink/ink24083.xml"/><Relationship Id="rId86" Type="http://schemas.openxmlformats.org/officeDocument/2006/relationships/customXml" Target="../ink/ink24104.xml"/><Relationship Id="rId151" Type="http://schemas.openxmlformats.org/officeDocument/2006/relationships/image" Target="../media/image23797.png"/><Relationship Id="rId389" Type="http://schemas.openxmlformats.org/officeDocument/2006/relationships/image" Target="../media/image23916.png"/></Relationships>
</file>

<file path=ppt/slides/_rels/slide10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016.png"/><Relationship Id="rId299" Type="http://schemas.openxmlformats.org/officeDocument/2006/relationships/image" Target="../media/image24106.png"/><Relationship Id="rId21" Type="http://schemas.openxmlformats.org/officeDocument/2006/relationships/image" Target="../media/image23968.png"/><Relationship Id="rId63" Type="http://schemas.openxmlformats.org/officeDocument/2006/relationships/image" Target="../media/image23989.png"/><Relationship Id="rId159" Type="http://schemas.openxmlformats.org/officeDocument/2006/relationships/image" Target="../media/image24037.png"/><Relationship Id="rId324" Type="http://schemas.openxmlformats.org/officeDocument/2006/relationships/customXml" Target="../ink/ink24459.xml"/><Relationship Id="rId366" Type="http://schemas.openxmlformats.org/officeDocument/2006/relationships/customXml" Target="../ink/ink24480.xml"/><Relationship Id="rId170" Type="http://schemas.openxmlformats.org/officeDocument/2006/relationships/customXml" Target="../ink/ink24382.xml"/><Relationship Id="rId226" Type="http://schemas.openxmlformats.org/officeDocument/2006/relationships/customXml" Target="../ink/ink24410.xml"/><Relationship Id="rId433" Type="http://schemas.openxmlformats.org/officeDocument/2006/relationships/image" Target="../media/image24173.png"/><Relationship Id="rId268" Type="http://schemas.openxmlformats.org/officeDocument/2006/relationships/customXml" Target="../ink/ink24431.xml"/><Relationship Id="rId32" Type="http://schemas.openxmlformats.org/officeDocument/2006/relationships/customXml" Target="../ink/ink24313.xml"/><Relationship Id="rId74" Type="http://schemas.openxmlformats.org/officeDocument/2006/relationships/customXml" Target="../ink/ink24334.xml"/><Relationship Id="rId128" Type="http://schemas.openxmlformats.org/officeDocument/2006/relationships/customXml" Target="../ink/ink24361.xml"/><Relationship Id="rId335" Type="http://schemas.openxmlformats.org/officeDocument/2006/relationships/image" Target="../media/image24124.png"/><Relationship Id="rId377" Type="http://schemas.openxmlformats.org/officeDocument/2006/relationships/image" Target="../media/image24145.png"/><Relationship Id="rId5" Type="http://schemas.openxmlformats.org/officeDocument/2006/relationships/image" Target="../media/image23960.png"/><Relationship Id="rId181" Type="http://schemas.openxmlformats.org/officeDocument/2006/relationships/image" Target="../media/image24048.png"/><Relationship Id="rId237" Type="http://schemas.openxmlformats.org/officeDocument/2006/relationships/image" Target="../media/image24076.png"/><Relationship Id="rId402" Type="http://schemas.openxmlformats.org/officeDocument/2006/relationships/customXml" Target="../ink/ink24498.xml"/><Relationship Id="rId279" Type="http://schemas.openxmlformats.org/officeDocument/2006/relationships/image" Target="../media/image24096.png"/><Relationship Id="rId43" Type="http://schemas.openxmlformats.org/officeDocument/2006/relationships/image" Target="../media/image23979.png"/><Relationship Id="rId139" Type="http://schemas.openxmlformats.org/officeDocument/2006/relationships/image" Target="../media/image24027.png"/><Relationship Id="rId290" Type="http://schemas.openxmlformats.org/officeDocument/2006/relationships/customXml" Target="../ink/ink24442.xml"/><Relationship Id="rId304" Type="http://schemas.openxmlformats.org/officeDocument/2006/relationships/customXml" Target="../ink/ink24449.xml"/><Relationship Id="rId346" Type="http://schemas.openxmlformats.org/officeDocument/2006/relationships/customXml" Target="../ink/ink24470.xml"/><Relationship Id="rId388" Type="http://schemas.openxmlformats.org/officeDocument/2006/relationships/customXml" Target="../ink/ink24491.xml"/><Relationship Id="rId85" Type="http://schemas.openxmlformats.org/officeDocument/2006/relationships/image" Target="../media/image24000.png"/><Relationship Id="rId150" Type="http://schemas.openxmlformats.org/officeDocument/2006/relationships/customXml" Target="../ink/ink24372.xml"/><Relationship Id="rId192" Type="http://schemas.openxmlformats.org/officeDocument/2006/relationships/customXml" Target="../ink/ink24393.xml"/><Relationship Id="rId206" Type="http://schemas.openxmlformats.org/officeDocument/2006/relationships/customXml" Target="../ink/ink24400.xml"/><Relationship Id="rId413" Type="http://schemas.openxmlformats.org/officeDocument/2006/relationships/image" Target="../media/image24163.png"/><Relationship Id="rId248" Type="http://schemas.openxmlformats.org/officeDocument/2006/relationships/customXml" Target="../ink/ink24421.xml"/><Relationship Id="rId269" Type="http://schemas.openxmlformats.org/officeDocument/2006/relationships/image" Target="../media/image23462.png"/><Relationship Id="rId434" Type="http://schemas.openxmlformats.org/officeDocument/2006/relationships/customXml" Target="../ink/ink24514.xml"/><Relationship Id="rId12" Type="http://schemas.openxmlformats.org/officeDocument/2006/relationships/customXml" Target="../ink/ink24303.xml"/><Relationship Id="rId33" Type="http://schemas.openxmlformats.org/officeDocument/2006/relationships/image" Target="../media/image23974.png"/><Relationship Id="rId108" Type="http://schemas.openxmlformats.org/officeDocument/2006/relationships/customXml" Target="../ink/ink24351.xml"/><Relationship Id="rId129" Type="http://schemas.openxmlformats.org/officeDocument/2006/relationships/image" Target="../media/image24022.png"/><Relationship Id="rId280" Type="http://schemas.openxmlformats.org/officeDocument/2006/relationships/customXml" Target="../ink/ink24437.xml"/><Relationship Id="rId315" Type="http://schemas.openxmlformats.org/officeDocument/2006/relationships/image" Target="../media/image24114.png"/><Relationship Id="rId336" Type="http://schemas.openxmlformats.org/officeDocument/2006/relationships/customXml" Target="../ink/ink24465.xml"/><Relationship Id="rId357" Type="http://schemas.openxmlformats.org/officeDocument/2006/relationships/image" Target="../media/image24135.png"/><Relationship Id="rId54" Type="http://schemas.openxmlformats.org/officeDocument/2006/relationships/customXml" Target="../ink/ink24324.xml"/><Relationship Id="rId75" Type="http://schemas.openxmlformats.org/officeDocument/2006/relationships/image" Target="../media/image23995.png"/><Relationship Id="rId96" Type="http://schemas.openxmlformats.org/officeDocument/2006/relationships/customXml" Target="../ink/ink24345.xml"/><Relationship Id="rId140" Type="http://schemas.openxmlformats.org/officeDocument/2006/relationships/customXml" Target="../ink/ink24367.xml"/><Relationship Id="rId161" Type="http://schemas.openxmlformats.org/officeDocument/2006/relationships/image" Target="../media/image24038.png"/><Relationship Id="rId182" Type="http://schemas.openxmlformats.org/officeDocument/2006/relationships/customXml" Target="../ink/ink24388.xml"/><Relationship Id="rId217" Type="http://schemas.openxmlformats.org/officeDocument/2006/relationships/image" Target="../media/image24066.png"/><Relationship Id="rId378" Type="http://schemas.openxmlformats.org/officeDocument/2006/relationships/customXml" Target="../ink/ink24486.xml"/><Relationship Id="rId399" Type="http://schemas.openxmlformats.org/officeDocument/2006/relationships/image" Target="../media/image24156.png"/><Relationship Id="rId403" Type="http://schemas.openxmlformats.org/officeDocument/2006/relationships/image" Target="../media/image24158.png"/><Relationship Id="rId6" Type="http://schemas.openxmlformats.org/officeDocument/2006/relationships/customXml" Target="../ink/ink24300.xml"/><Relationship Id="rId238" Type="http://schemas.openxmlformats.org/officeDocument/2006/relationships/customXml" Target="../ink/ink24416.xml"/><Relationship Id="rId259" Type="http://schemas.openxmlformats.org/officeDocument/2006/relationships/image" Target="../media/image24087.png"/><Relationship Id="rId424" Type="http://schemas.openxmlformats.org/officeDocument/2006/relationships/customXml" Target="../ink/ink24509.xml"/><Relationship Id="rId23" Type="http://schemas.openxmlformats.org/officeDocument/2006/relationships/image" Target="../media/image23969.png"/><Relationship Id="rId119" Type="http://schemas.openxmlformats.org/officeDocument/2006/relationships/image" Target="../media/image24017.png"/><Relationship Id="rId270" Type="http://schemas.openxmlformats.org/officeDocument/2006/relationships/customXml" Target="../ink/ink24432.xml"/><Relationship Id="rId291" Type="http://schemas.openxmlformats.org/officeDocument/2006/relationships/image" Target="../media/image24102.png"/><Relationship Id="rId305" Type="http://schemas.openxmlformats.org/officeDocument/2006/relationships/image" Target="../media/image24109.png"/><Relationship Id="rId326" Type="http://schemas.openxmlformats.org/officeDocument/2006/relationships/customXml" Target="../ink/ink24460.xml"/><Relationship Id="rId347" Type="http://schemas.openxmlformats.org/officeDocument/2006/relationships/image" Target="../media/image24130.png"/><Relationship Id="rId44" Type="http://schemas.openxmlformats.org/officeDocument/2006/relationships/customXml" Target="../ink/ink24319.xml"/><Relationship Id="rId65" Type="http://schemas.openxmlformats.org/officeDocument/2006/relationships/image" Target="../media/image23990.png"/><Relationship Id="rId86" Type="http://schemas.openxmlformats.org/officeDocument/2006/relationships/customXml" Target="../ink/ink24340.xml"/><Relationship Id="rId130" Type="http://schemas.openxmlformats.org/officeDocument/2006/relationships/customXml" Target="../ink/ink24362.xml"/><Relationship Id="rId151" Type="http://schemas.openxmlformats.org/officeDocument/2006/relationships/image" Target="../media/image24033.png"/><Relationship Id="rId368" Type="http://schemas.openxmlformats.org/officeDocument/2006/relationships/customXml" Target="../ink/ink24481.xml"/><Relationship Id="rId389" Type="http://schemas.openxmlformats.org/officeDocument/2006/relationships/image" Target="../media/image24151.png"/><Relationship Id="rId172" Type="http://schemas.openxmlformats.org/officeDocument/2006/relationships/customXml" Target="../ink/ink24383.xml"/><Relationship Id="rId193" Type="http://schemas.openxmlformats.org/officeDocument/2006/relationships/image" Target="../media/image24054.png"/><Relationship Id="rId207" Type="http://schemas.openxmlformats.org/officeDocument/2006/relationships/image" Target="../media/image24061.png"/><Relationship Id="rId228" Type="http://schemas.openxmlformats.org/officeDocument/2006/relationships/customXml" Target="../ink/ink24411.xml"/><Relationship Id="rId249" Type="http://schemas.openxmlformats.org/officeDocument/2006/relationships/image" Target="../media/image24082.png"/><Relationship Id="rId414" Type="http://schemas.openxmlformats.org/officeDocument/2006/relationships/customXml" Target="../ink/ink24504.xml"/><Relationship Id="rId435" Type="http://schemas.openxmlformats.org/officeDocument/2006/relationships/image" Target="../media/image24174.png"/><Relationship Id="rId13" Type="http://schemas.openxmlformats.org/officeDocument/2006/relationships/image" Target="../media/image23964.png"/><Relationship Id="rId109" Type="http://schemas.openxmlformats.org/officeDocument/2006/relationships/image" Target="../media/image24012.png"/><Relationship Id="rId260" Type="http://schemas.openxmlformats.org/officeDocument/2006/relationships/customXml" Target="../ink/ink24427.xml"/><Relationship Id="rId281" Type="http://schemas.openxmlformats.org/officeDocument/2006/relationships/image" Target="../media/image24097.png"/><Relationship Id="rId316" Type="http://schemas.openxmlformats.org/officeDocument/2006/relationships/customXml" Target="../ink/ink24455.xml"/><Relationship Id="rId337" Type="http://schemas.openxmlformats.org/officeDocument/2006/relationships/image" Target="../media/image24125.png"/><Relationship Id="rId34" Type="http://schemas.openxmlformats.org/officeDocument/2006/relationships/customXml" Target="../ink/ink24314.xml"/><Relationship Id="rId55" Type="http://schemas.openxmlformats.org/officeDocument/2006/relationships/image" Target="../media/image23985.png"/><Relationship Id="rId76" Type="http://schemas.openxmlformats.org/officeDocument/2006/relationships/customXml" Target="../ink/ink24335.xml"/><Relationship Id="rId97" Type="http://schemas.openxmlformats.org/officeDocument/2006/relationships/image" Target="../media/image24006.png"/><Relationship Id="rId120" Type="http://schemas.openxmlformats.org/officeDocument/2006/relationships/customXml" Target="../ink/ink24357.xml"/><Relationship Id="rId141" Type="http://schemas.openxmlformats.org/officeDocument/2006/relationships/image" Target="../media/image24028.png"/><Relationship Id="rId358" Type="http://schemas.openxmlformats.org/officeDocument/2006/relationships/customXml" Target="../ink/ink24476.xml"/><Relationship Id="rId379" Type="http://schemas.openxmlformats.org/officeDocument/2006/relationships/image" Target="../media/image24146.png"/><Relationship Id="rId7" Type="http://schemas.openxmlformats.org/officeDocument/2006/relationships/image" Target="../media/image23961.png"/><Relationship Id="rId162" Type="http://schemas.openxmlformats.org/officeDocument/2006/relationships/customXml" Target="../ink/ink24378.xml"/><Relationship Id="rId183" Type="http://schemas.openxmlformats.org/officeDocument/2006/relationships/image" Target="../media/image24049.png"/><Relationship Id="rId218" Type="http://schemas.openxmlformats.org/officeDocument/2006/relationships/customXml" Target="../ink/ink24406.xml"/><Relationship Id="rId239" Type="http://schemas.openxmlformats.org/officeDocument/2006/relationships/image" Target="../media/image24077.png"/><Relationship Id="rId390" Type="http://schemas.openxmlformats.org/officeDocument/2006/relationships/customXml" Target="../ink/ink24492.xml"/><Relationship Id="rId404" Type="http://schemas.openxmlformats.org/officeDocument/2006/relationships/customXml" Target="../ink/ink24499.xml"/><Relationship Id="rId425" Type="http://schemas.openxmlformats.org/officeDocument/2006/relationships/image" Target="../media/image24169.png"/><Relationship Id="rId250" Type="http://schemas.openxmlformats.org/officeDocument/2006/relationships/customXml" Target="../ink/ink24422.xml"/><Relationship Id="rId271" Type="http://schemas.openxmlformats.org/officeDocument/2006/relationships/image" Target="../media/image24092.png"/><Relationship Id="rId292" Type="http://schemas.openxmlformats.org/officeDocument/2006/relationships/customXml" Target="../ink/ink24443.xml"/><Relationship Id="rId306" Type="http://schemas.openxmlformats.org/officeDocument/2006/relationships/customXml" Target="../ink/ink24450.xml"/><Relationship Id="rId24" Type="http://schemas.openxmlformats.org/officeDocument/2006/relationships/customXml" Target="../ink/ink24309.xml"/><Relationship Id="rId45" Type="http://schemas.openxmlformats.org/officeDocument/2006/relationships/image" Target="../media/image23980.png"/><Relationship Id="rId66" Type="http://schemas.openxmlformats.org/officeDocument/2006/relationships/customXml" Target="../ink/ink24330.xml"/><Relationship Id="rId87" Type="http://schemas.openxmlformats.org/officeDocument/2006/relationships/image" Target="../media/image24001.png"/><Relationship Id="rId110" Type="http://schemas.openxmlformats.org/officeDocument/2006/relationships/customXml" Target="../ink/ink24352.xml"/><Relationship Id="rId131" Type="http://schemas.openxmlformats.org/officeDocument/2006/relationships/image" Target="../media/image24023.png"/><Relationship Id="rId327" Type="http://schemas.openxmlformats.org/officeDocument/2006/relationships/image" Target="../media/image24120.png"/><Relationship Id="rId348" Type="http://schemas.openxmlformats.org/officeDocument/2006/relationships/customXml" Target="../ink/ink24471.xml"/><Relationship Id="rId369" Type="http://schemas.openxmlformats.org/officeDocument/2006/relationships/image" Target="../media/image24141.png"/><Relationship Id="rId152" Type="http://schemas.openxmlformats.org/officeDocument/2006/relationships/customXml" Target="../ink/ink24373.xml"/><Relationship Id="rId173" Type="http://schemas.openxmlformats.org/officeDocument/2006/relationships/image" Target="../media/image24044.png"/><Relationship Id="rId194" Type="http://schemas.openxmlformats.org/officeDocument/2006/relationships/customXml" Target="../ink/ink24394.xml"/><Relationship Id="rId208" Type="http://schemas.openxmlformats.org/officeDocument/2006/relationships/customXml" Target="../ink/ink24401.xml"/><Relationship Id="rId229" Type="http://schemas.openxmlformats.org/officeDocument/2006/relationships/image" Target="../media/image24072.png"/><Relationship Id="rId380" Type="http://schemas.openxmlformats.org/officeDocument/2006/relationships/customXml" Target="../ink/ink24487.xml"/><Relationship Id="rId415" Type="http://schemas.openxmlformats.org/officeDocument/2006/relationships/image" Target="../media/image24164.png"/><Relationship Id="rId240" Type="http://schemas.openxmlformats.org/officeDocument/2006/relationships/customXml" Target="../ink/ink24417.xml"/><Relationship Id="rId261" Type="http://schemas.openxmlformats.org/officeDocument/2006/relationships/image" Target="../media/image24088.png"/><Relationship Id="rId14" Type="http://schemas.openxmlformats.org/officeDocument/2006/relationships/customXml" Target="../ink/ink24304.xml"/><Relationship Id="rId35" Type="http://schemas.openxmlformats.org/officeDocument/2006/relationships/image" Target="../media/image23975.png"/><Relationship Id="rId56" Type="http://schemas.openxmlformats.org/officeDocument/2006/relationships/customXml" Target="../ink/ink24325.xml"/><Relationship Id="rId77" Type="http://schemas.openxmlformats.org/officeDocument/2006/relationships/image" Target="../media/image23996.png"/><Relationship Id="rId100" Type="http://schemas.openxmlformats.org/officeDocument/2006/relationships/customXml" Target="../ink/ink24347.xml"/><Relationship Id="rId282" Type="http://schemas.openxmlformats.org/officeDocument/2006/relationships/customXml" Target="../ink/ink24438.xml"/><Relationship Id="rId317" Type="http://schemas.openxmlformats.org/officeDocument/2006/relationships/image" Target="../media/image24115.png"/><Relationship Id="rId338" Type="http://schemas.openxmlformats.org/officeDocument/2006/relationships/customXml" Target="../ink/ink24466.xml"/><Relationship Id="rId359" Type="http://schemas.openxmlformats.org/officeDocument/2006/relationships/image" Target="../media/image24136.png"/><Relationship Id="rId8" Type="http://schemas.openxmlformats.org/officeDocument/2006/relationships/customXml" Target="../ink/ink24301.xml"/><Relationship Id="rId98" Type="http://schemas.openxmlformats.org/officeDocument/2006/relationships/customXml" Target="../ink/ink24346.xml"/><Relationship Id="rId121" Type="http://schemas.openxmlformats.org/officeDocument/2006/relationships/image" Target="../media/image24018.png"/><Relationship Id="rId142" Type="http://schemas.openxmlformats.org/officeDocument/2006/relationships/customXml" Target="../ink/ink24368.xml"/><Relationship Id="rId163" Type="http://schemas.openxmlformats.org/officeDocument/2006/relationships/image" Target="../media/image24039.png"/><Relationship Id="rId184" Type="http://schemas.openxmlformats.org/officeDocument/2006/relationships/customXml" Target="../ink/ink24389.xml"/><Relationship Id="rId219" Type="http://schemas.openxmlformats.org/officeDocument/2006/relationships/image" Target="../media/image24067.png"/><Relationship Id="rId370" Type="http://schemas.openxmlformats.org/officeDocument/2006/relationships/customXml" Target="../ink/ink24482.xml"/><Relationship Id="rId391" Type="http://schemas.openxmlformats.org/officeDocument/2006/relationships/image" Target="../media/image24152.png"/><Relationship Id="rId405" Type="http://schemas.openxmlformats.org/officeDocument/2006/relationships/image" Target="../media/image24159.png"/><Relationship Id="rId426" Type="http://schemas.openxmlformats.org/officeDocument/2006/relationships/customXml" Target="../ink/ink24510.xml"/><Relationship Id="rId230" Type="http://schemas.openxmlformats.org/officeDocument/2006/relationships/customXml" Target="../ink/ink24412.xml"/><Relationship Id="rId251" Type="http://schemas.openxmlformats.org/officeDocument/2006/relationships/image" Target="../media/image24083.png"/><Relationship Id="rId25" Type="http://schemas.openxmlformats.org/officeDocument/2006/relationships/image" Target="../media/image23970.png"/><Relationship Id="rId46" Type="http://schemas.openxmlformats.org/officeDocument/2006/relationships/customXml" Target="../ink/ink24320.xml"/><Relationship Id="rId67" Type="http://schemas.openxmlformats.org/officeDocument/2006/relationships/image" Target="../media/image23991.png"/><Relationship Id="rId272" Type="http://schemas.openxmlformats.org/officeDocument/2006/relationships/customXml" Target="../ink/ink24433.xml"/><Relationship Id="rId293" Type="http://schemas.openxmlformats.org/officeDocument/2006/relationships/image" Target="../media/image24103.png"/><Relationship Id="rId307" Type="http://schemas.openxmlformats.org/officeDocument/2006/relationships/image" Target="../media/image24110.png"/><Relationship Id="rId328" Type="http://schemas.openxmlformats.org/officeDocument/2006/relationships/customXml" Target="../ink/ink24461.xml"/><Relationship Id="rId349" Type="http://schemas.openxmlformats.org/officeDocument/2006/relationships/image" Target="../media/image24131.png"/><Relationship Id="rId88" Type="http://schemas.openxmlformats.org/officeDocument/2006/relationships/customXml" Target="../ink/ink24341.xml"/><Relationship Id="rId111" Type="http://schemas.openxmlformats.org/officeDocument/2006/relationships/image" Target="../media/image24013.png"/><Relationship Id="rId132" Type="http://schemas.openxmlformats.org/officeDocument/2006/relationships/customXml" Target="../ink/ink24363.xml"/><Relationship Id="rId153" Type="http://schemas.openxmlformats.org/officeDocument/2006/relationships/image" Target="../media/image24034.png"/><Relationship Id="rId174" Type="http://schemas.openxmlformats.org/officeDocument/2006/relationships/customXml" Target="../ink/ink24384.xml"/><Relationship Id="rId195" Type="http://schemas.openxmlformats.org/officeDocument/2006/relationships/image" Target="../media/image24055.png"/><Relationship Id="rId209" Type="http://schemas.openxmlformats.org/officeDocument/2006/relationships/image" Target="../media/image24062.png"/><Relationship Id="rId360" Type="http://schemas.openxmlformats.org/officeDocument/2006/relationships/customXml" Target="../ink/ink24477.xml"/><Relationship Id="rId381" Type="http://schemas.openxmlformats.org/officeDocument/2006/relationships/image" Target="../media/image24147.png"/><Relationship Id="rId416" Type="http://schemas.openxmlformats.org/officeDocument/2006/relationships/customXml" Target="../ink/ink24505.xml"/><Relationship Id="rId220" Type="http://schemas.openxmlformats.org/officeDocument/2006/relationships/customXml" Target="../ink/ink24407.xml"/><Relationship Id="rId241" Type="http://schemas.openxmlformats.org/officeDocument/2006/relationships/image" Target="../media/image24078.png"/><Relationship Id="rId15" Type="http://schemas.openxmlformats.org/officeDocument/2006/relationships/image" Target="../media/image23965.png"/><Relationship Id="rId36" Type="http://schemas.openxmlformats.org/officeDocument/2006/relationships/customXml" Target="../ink/ink24315.xml"/><Relationship Id="rId57" Type="http://schemas.openxmlformats.org/officeDocument/2006/relationships/image" Target="../media/image23986.png"/><Relationship Id="rId262" Type="http://schemas.openxmlformats.org/officeDocument/2006/relationships/customXml" Target="../ink/ink24428.xml"/><Relationship Id="rId283" Type="http://schemas.openxmlformats.org/officeDocument/2006/relationships/image" Target="../media/image24098.png"/><Relationship Id="rId318" Type="http://schemas.openxmlformats.org/officeDocument/2006/relationships/customXml" Target="../ink/ink24456.xml"/><Relationship Id="rId339" Type="http://schemas.openxmlformats.org/officeDocument/2006/relationships/image" Target="../media/image24126.png"/><Relationship Id="rId78" Type="http://schemas.openxmlformats.org/officeDocument/2006/relationships/customXml" Target="../ink/ink24336.xml"/><Relationship Id="rId99" Type="http://schemas.openxmlformats.org/officeDocument/2006/relationships/image" Target="../media/image24007.png"/><Relationship Id="rId101" Type="http://schemas.openxmlformats.org/officeDocument/2006/relationships/image" Target="../media/image24008.png"/><Relationship Id="rId122" Type="http://schemas.openxmlformats.org/officeDocument/2006/relationships/customXml" Target="../ink/ink24358.xml"/><Relationship Id="rId143" Type="http://schemas.openxmlformats.org/officeDocument/2006/relationships/image" Target="../media/image24029.png"/><Relationship Id="rId164" Type="http://schemas.openxmlformats.org/officeDocument/2006/relationships/customXml" Target="../ink/ink24379.xml"/><Relationship Id="rId185" Type="http://schemas.openxmlformats.org/officeDocument/2006/relationships/image" Target="../media/image24050.png"/><Relationship Id="rId350" Type="http://schemas.openxmlformats.org/officeDocument/2006/relationships/customXml" Target="../ink/ink24472.xml"/><Relationship Id="rId371" Type="http://schemas.openxmlformats.org/officeDocument/2006/relationships/image" Target="../media/image24142.png"/><Relationship Id="rId406" Type="http://schemas.openxmlformats.org/officeDocument/2006/relationships/customXml" Target="../ink/ink24500.xml"/><Relationship Id="rId9" Type="http://schemas.openxmlformats.org/officeDocument/2006/relationships/image" Target="../media/image23962.png"/><Relationship Id="rId210" Type="http://schemas.openxmlformats.org/officeDocument/2006/relationships/customXml" Target="../ink/ink24402.xml"/><Relationship Id="rId392" Type="http://schemas.openxmlformats.org/officeDocument/2006/relationships/customXml" Target="../ink/ink24493.xml"/><Relationship Id="rId427" Type="http://schemas.openxmlformats.org/officeDocument/2006/relationships/image" Target="../media/image24170.png"/><Relationship Id="rId26" Type="http://schemas.openxmlformats.org/officeDocument/2006/relationships/customXml" Target="../ink/ink24310.xml"/><Relationship Id="rId231" Type="http://schemas.openxmlformats.org/officeDocument/2006/relationships/image" Target="../media/image24073.png"/><Relationship Id="rId252" Type="http://schemas.openxmlformats.org/officeDocument/2006/relationships/customXml" Target="../ink/ink24423.xml"/><Relationship Id="rId273" Type="http://schemas.openxmlformats.org/officeDocument/2006/relationships/image" Target="../media/image24093.png"/><Relationship Id="rId294" Type="http://schemas.openxmlformats.org/officeDocument/2006/relationships/customXml" Target="../ink/ink24444.xml"/><Relationship Id="rId308" Type="http://schemas.openxmlformats.org/officeDocument/2006/relationships/customXml" Target="../ink/ink24451.xml"/><Relationship Id="rId329" Type="http://schemas.openxmlformats.org/officeDocument/2006/relationships/image" Target="../media/image24121.png"/><Relationship Id="rId47" Type="http://schemas.openxmlformats.org/officeDocument/2006/relationships/image" Target="../media/image23981.png"/><Relationship Id="rId68" Type="http://schemas.openxmlformats.org/officeDocument/2006/relationships/customXml" Target="../ink/ink24331.xml"/><Relationship Id="rId89" Type="http://schemas.openxmlformats.org/officeDocument/2006/relationships/image" Target="../media/image24002.png"/><Relationship Id="rId112" Type="http://schemas.openxmlformats.org/officeDocument/2006/relationships/customXml" Target="../ink/ink24353.xml"/><Relationship Id="rId133" Type="http://schemas.openxmlformats.org/officeDocument/2006/relationships/image" Target="../media/image24024.png"/><Relationship Id="rId154" Type="http://schemas.openxmlformats.org/officeDocument/2006/relationships/customXml" Target="../ink/ink24374.xml"/><Relationship Id="rId175" Type="http://schemas.openxmlformats.org/officeDocument/2006/relationships/image" Target="../media/image24045.png"/><Relationship Id="rId340" Type="http://schemas.openxmlformats.org/officeDocument/2006/relationships/customXml" Target="../ink/ink24467.xml"/><Relationship Id="rId361" Type="http://schemas.openxmlformats.org/officeDocument/2006/relationships/image" Target="../media/image24137.png"/><Relationship Id="rId196" Type="http://schemas.openxmlformats.org/officeDocument/2006/relationships/customXml" Target="../ink/ink24395.xml"/><Relationship Id="rId200" Type="http://schemas.openxmlformats.org/officeDocument/2006/relationships/customXml" Target="../ink/ink24397.xml"/><Relationship Id="rId382" Type="http://schemas.openxmlformats.org/officeDocument/2006/relationships/customXml" Target="../ink/ink24488.xml"/><Relationship Id="rId417" Type="http://schemas.openxmlformats.org/officeDocument/2006/relationships/image" Target="../media/image24165.png"/><Relationship Id="rId16" Type="http://schemas.openxmlformats.org/officeDocument/2006/relationships/customXml" Target="../ink/ink24305.xml"/><Relationship Id="rId221" Type="http://schemas.openxmlformats.org/officeDocument/2006/relationships/image" Target="../media/image24068.png"/><Relationship Id="rId242" Type="http://schemas.openxmlformats.org/officeDocument/2006/relationships/customXml" Target="../ink/ink24418.xml"/><Relationship Id="rId263" Type="http://schemas.openxmlformats.org/officeDocument/2006/relationships/image" Target="../media/image24089.png"/><Relationship Id="rId284" Type="http://schemas.openxmlformats.org/officeDocument/2006/relationships/customXml" Target="../ink/ink24439.xml"/><Relationship Id="rId319" Type="http://schemas.openxmlformats.org/officeDocument/2006/relationships/image" Target="../media/image24116.png"/><Relationship Id="rId37" Type="http://schemas.openxmlformats.org/officeDocument/2006/relationships/image" Target="../media/image23976.png"/><Relationship Id="rId58" Type="http://schemas.openxmlformats.org/officeDocument/2006/relationships/customXml" Target="../ink/ink24326.xml"/><Relationship Id="rId79" Type="http://schemas.openxmlformats.org/officeDocument/2006/relationships/image" Target="../media/image23997.png"/><Relationship Id="rId102" Type="http://schemas.openxmlformats.org/officeDocument/2006/relationships/customXml" Target="../ink/ink24348.xml"/><Relationship Id="rId123" Type="http://schemas.openxmlformats.org/officeDocument/2006/relationships/image" Target="../media/image24019.png"/><Relationship Id="rId144" Type="http://schemas.openxmlformats.org/officeDocument/2006/relationships/customXml" Target="../ink/ink24369.xml"/><Relationship Id="rId330" Type="http://schemas.openxmlformats.org/officeDocument/2006/relationships/customXml" Target="../ink/ink24462.xml"/><Relationship Id="rId90" Type="http://schemas.openxmlformats.org/officeDocument/2006/relationships/customXml" Target="../ink/ink24342.xml"/><Relationship Id="rId165" Type="http://schemas.openxmlformats.org/officeDocument/2006/relationships/image" Target="../media/image24040.png"/><Relationship Id="rId186" Type="http://schemas.openxmlformats.org/officeDocument/2006/relationships/customXml" Target="../ink/ink24390.xml"/><Relationship Id="rId351" Type="http://schemas.openxmlformats.org/officeDocument/2006/relationships/image" Target="../media/image24132.png"/><Relationship Id="rId372" Type="http://schemas.openxmlformats.org/officeDocument/2006/relationships/customXml" Target="../ink/ink24483.xml"/><Relationship Id="rId393" Type="http://schemas.openxmlformats.org/officeDocument/2006/relationships/image" Target="../media/image24153.png"/><Relationship Id="rId407" Type="http://schemas.openxmlformats.org/officeDocument/2006/relationships/image" Target="../media/image24160.png"/><Relationship Id="rId428" Type="http://schemas.openxmlformats.org/officeDocument/2006/relationships/customXml" Target="../ink/ink24511.xml"/><Relationship Id="rId211" Type="http://schemas.openxmlformats.org/officeDocument/2006/relationships/image" Target="../media/image24063.png"/><Relationship Id="rId232" Type="http://schemas.openxmlformats.org/officeDocument/2006/relationships/customXml" Target="../ink/ink24413.xml"/><Relationship Id="rId253" Type="http://schemas.openxmlformats.org/officeDocument/2006/relationships/image" Target="../media/image24084.png"/><Relationship Id="rId274" Type="http://schemas.openxmlformats.org/officeDocument/2006/relationships/customXml" Target="../ink/ink24434.xml"/><Relationship Id="rId295" Type="http://schemas.openxmlformats.org/officeDocument/2006/relationships/image" Target="../media/image24104.png"/><Relationship Id="rId309" Type="http://schemas.openxmlformats.org/officeDocument/2006/relationships/image" Target="../media/image24111.png"/><Relationship Id="rId27" Type="http://schemas.openxmlformats.org/officeDocument/2006/relationships/image" Target="../media/image23971.png"/><Relationship Id="rId48" Type="http://schemas.openxmlformats.org/officeDocument/2006/relationships/customXml" Target="../ink/ink24321.xml"/><Relationship Id="rId69" Type="http://schemas.openxmlformats.org/officeDocument/2006/relationships/image" Target="../media/image23992.png"/><Relationship Id="rId113" Type="http://schemas.openxmlformats.org/officeDocument/2006/relationships/image" Target="../media/image24014.png"/><Relationship Id="rId134" Type="http://schemas.openxmlformats.org/officeDocument/2006/relationships/customXml" Target="../ink/ink24364.xml"/><Relationship Id="rId320" Type="http://schemas.openxmlformats.org/officeDocument/2006/relationships/customXml" Target="../ink/ink24457.xml"/><Relationship Id="rId80" Type="http://schemas.openxmlformats.org/officeDocument/2006/relationships/customXml" Target="../ink/ink24337.xml"/><Relationship Id="rId155" Type="http://schemas.openxmlformats.org/officeDocument/2006/relationships/image" Target="../media/image24035.png"/><Relationship Id="rId176" Type="http://schemas.openxmlformats.org/officeDocument/2006/relationships/customXml" Target="../ink/ink24385.xml"/><Relationship Id="rId197" Type="http://schemas.openxmlformats.org/officeDocument/2006/relationships/image" Target="../media/image24056.png"/><Relationship Id="rId341" Type="http://schemas.openxmlformats.org/officeDocument/2006/relationships/image" Target="../media/image24127.png"/><Relationship Id="rId362" Type="http://schemas.openxmlformats.org/officeDocument/2006/relationships/customXml" Target="../ink/ink24478.xml"/><Relationship Id="rId383" Type="http://schemas.openxmlformats.org/officeDocument/2006/relationships/image" Target="../media/image24148.png"/><Relationship Id="rId418" Type="http://schemas.openxmlformats.org/officeDocument/2006/relationships/customXml" Target="../ink/ink24506.xml"/><Relationship Id="rId201" Type="http://schemas.openxmlformats.org/officeDocument/2006/relationships/image" Target="../media/image24058.png"/><Relationship Id="rId222" Type="http://schemas.openxmlformats.org/officeDocument/2006/relationships/customXml" Target="../ink/ink24408.xml"/><Relationship Id="rId243" Type="http://schemas.openxmlformats.org/officeDocument/2006/relationships/image" Target="../media/image24079.png"/><Relationship Id="rId264" Type="http://schemas.openxmlformats.org/officeDocument/2006/relationships/customXml" Target="../ink/ink24429.xml"/><Relationship Id="rId285" Type="http://schemas.openxmlformats.org/officeDocument/2006/relationships/image" Target="../media/image24099.png"/><Relationship Id="rId17" Type="http://schemas.openxmlformats.org/officeDocument/2006/relationships/image" Target="../media/image23966.png"/><Relationship Id="rId38" Type="http://schemas.openxmlformats.org/officeDocument/2006/relationships/customXml" Target="../ink/ink24316.xml"/><Relationship Id="rId59" Type="http://schemas.openxmlformats.org/officeDocument/2006/relationships/image" Target="../media/image23987.png"/><Relationship Id="rId103" Type="http://schemas.openxmlformats.org/officeDocument/2006/relationships/image" Target="../media/image24009.png"/><Relationship Id="rId124" Type="http://schemas.openxmlformats.org/officeDocument/2006/relationships/customXml" Target="../ink/ink24359.xml"/><Relationship Id="rId310" Type="http://schemas.openxmlformats.org/officeDocument/2006/relationships/customXml" Target="../ink/ink24452.xml"/><Relationship Id="rId70" Type="http://schemas.openxmlformats.org/officeDocument/2006/relationships/customXml" Target="../ink/ink24332.xml"/><Relationship Id="rId91" Type="http://schemas.openxmlformats.org/officeDocument/2006/relationships/image" Target="../media/image24003.png"/><Relationship Id="rId145" Type="http://schemas.openxmlformats.org/officeDocument/2006/relationships/image" Target="../media/image24030.png"/><Relationship Id="rId166" Type="http://schemas.openxmlformats.org/officeDocument/2006/relationships/customXml" Target="../ink/ink24380.xml"/><Relationship Id="rId187" Type="http://schemas.openxmlformats.org/officeDocument/2006/relationships/image" Target="../media/image24051.png"/><Relationship Id="rId331" Type="http://schemas.openxmlformats.org/officeDocument/2006/relationships/image" Target="../media/image24122.png"/><Relationship Id="rId352" Type="http://schemas.openxmlformats.org/officeDocument/2006/relationships/customXml" Target="../ink/ink24473.xml"/><Relationship Id="rId373" Type="http://schemas.openxmlformats.org/officeDocument/2006/relationships/image" Target="../media/image24143.png"/><Relationship Id="rId394" Type="http://schemas.openxmlformats.org/officeDocument/2006/relationships/customXml" Target="../ink/ink24494.xml"/><Relationship Id="rId408" Type="http://schemas.openxmlformats.org/officeDocument/2006/relationships/customXml" Target="../ink/ink24501.xml"/><Relationship Id="rId429" Type="http://schemas.openxmlformats.org/officeDocument/2006/relationships/image" Target="../media/image2417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4403.xml"/><Relationship Id="rId233" Type="http://schemas.openxmlformats.org/officeDocument/2006/relationships/image" Target="../media/image24074.png"/><Relationship Id="rId254" Type="http://schemas.openxmlformats.org/officeDocument/2006/relationships/customXml" Target="../ink/ink24424.xml"/><Relationship Id="rId28" Type="http://schemas.openxmlformats.org/officeDocument/2006/relationships/customXml" Target="../ink/ink24311.xml"/><Relationship Id="rId49" Type="http://schemas.openxmlformats.org/officeDocument/2006/relationships/image" Target="../media/image23982.png"/><Relationship Id="rId114" Type="http://schemas.openxmlformats.org/officeDocument/2006/relationships/customXml" Target="../ink/ink24354.xml"/><Relationship Id="rId275" Type="http://schemas.openxmlformats.org/officeDocument/2006/relationships/image" Target="../media/image24094.png"/><Relationship Id="rId296" Type="http://schemas.openxmlformats.org/officeDocument/2006/relationships/customXml" Target="../ink/ink24445.xml"/><Relationship Id="rId300" Type="http://schemas.openxmlformats.org/officeDocument/2006/relationships/customXml" Target="../ink/ink24447.xml"/><Relationship Id="rId60" Type="http://schemas.openxmlformats.org/officeDocument/2006/relationships/customXml" Target="../ink/ink24327.xml"/><Relationship Id="rId81" Type="http://schemas.openxmlformats.org/officeDocument/2006/relationships/image" Target="../media/image23998.png"/><Relationship Id="rId135" Type="http://schemas.openxmlformats.org/officeDocument/2006/relationships/image" Target="../media/image24025.png"/><Relationship Id="rId156" Type="http://schemas.openxmlformats.org/officeDocument/2006/relationships/customXml" Target="../ink/ink24375.xml"/><Relationship Id="rId177" Type="http://schemas.openxmlformats.org/officeDocument/2006/relationships/image" Target="../media/image24046.png"/><Relationship Id="rId198" Type="http://schemas.openxmlformats.org/officeDocument/2006/relationships/customXml" Target="../ink/ink24396.xml"/><Relationship Id="rId321" Type="http://schemas.openxmlformats.org/officeDocument/2006/relationships/image" Target="../media/image24117.png"/><Relationship Id="rId342" Type="http://schemas.openxmlformats.org/officeDocument/2006/relationships/customXml" Target="../ink/ink24468.xml"/><Relationship Id="rId363" Type="http://schemas.openxmlformats.org/officeDocument/2006/relationships/image" Target="../media/image24138.png"/><Relationship Id="rId384" Type="http://schemas.openxmlformats.org/officeDocument/2006/relationships/customXml" Target="../ink/ink24489.xml"/><Relationship Id="rId419" Type="http://schemas.openxmlformats.org/officeDocument/2006/relationships/image" Target="../media/image24166.png"/><Relationship Id="rId202" Type="http://schemas.openxmlformats.org/officeDocument/2006/relationships/customXml" Target="../ink/ink24398.xml"/><Relationship Id="rId223" Type="http://schemas.openxmlformats.org/officeDocument/2006/relationships/image" Target="../media/image24069.png"/><Relationship Id="rId244" Type="http://schemas.openxmlformats.org/officeDocument/2006/relationships/customXml" Target="../ink/ink24419.xml"/><Relationship Id="rId430" Type="http://schemas.openxmlformats.org/officeDocument/2006/relationships/customXml" Target="../ink/ink24512.xml"/><Relationship Id="rId18" Type="http://schemas.openxmlformats.org/officeDocument/2006/relationships/customXml" Target="../ink/ink24306.xml"/><Relationship Id="rId39" Type="http://schemas.openxmlformats.org/officeDocument/2006/relationships/image" Target="../media/image23977.png"/><Relationship Id="rId265" Type="http://schemas.openxmlformats.org/officeDocument/2006/relationships/image" Target="../media/image24090.png"/><Relationship Id="rId286" Type="http://schemas.openxmlformats.org/officeDocument/2006/relationships/customXml" Target="../ink/ink24440.xml"/><Relationship Id="rId50" Type="http://schemas.openxmlformats.org/officeDocument/2006/relationships/customXml" Target="../ink/ink24322.xml"/><Relationship Id="rId104" Type="http://schemas.openxmlformats.org/officeDocument/2006/relationships/customXml" Target="../ink/ink24349.xml"/><Relationship Id="rId125" Type="http://schemas.openxmlformats.org/officeDocument/2006/relationships/image" Target="../media/image24020.png"/><Relationship Id="rId146" Type="http://schemas.openxmlformats.org/officeDocument/2006/relationships/customXml" Target="../ink/ink24370.xml"/><Relationship Id="rId167" Type="http://schemas.openxmlformats.org/officeDocument/2006/relationships/image" Target="../media/image24041.png"/><Relationship Id="rId188" Type="http://schemas.openxmlformats.org/officeDocument/2006/relationships/customXml" Target="../ink/ink24391.xml"/><Relationship Id="rId311" Type="http://schemas.openxmlformats.org/officeDocument/2006/relationships/image" Target="../media/image24112.png"/><Relationship Id="rId332" Type="http://schemas.openxmlformats.org/officeDocument/2006/relationships/customXml" Target="../ink/ink24463.xml"/><Relationship Id="rId353" Type="http://schemas.openxmlformats.org/officeDocument/2006/relationships/image" Target="../media/image24133.png"/><Relationship Id="rId374" Type="http://schemas.openxmlformats.org/officeDocument/2006/relationships/customXml" Target="../ink/ink24484.xml"/><Relationship Id="rId395" Type="http://schemas.openxmlformats.org/officeDocument/2006/relationships/image" Target="../media/image24154.png"/><Relationship Id="rId409" Type="http://schemas.openxmlformats.org/officeDocument/2006/relationships/image" Target="../media/image24161.png"/><Relationship Id="rId71" Type="http://schemas.openxmlformats.org/officeDocument/2006/relationships/image" Target="../media/image23993.png"/><Relationship Id="rId92" Type="http://schemas.openxmlformats.org/officeDocument/2006/relationships/customXml" Target="../ink/ink24343.xml"/><Relationship Id="rId213" Type="http://schemas.openxmlformats.org/officeDocument/2006/relationships/image" Target="../media/image24064.png"/><Relationship Id="rId234" Type="http://schemas.openxmlformats.org/officeDocument/2006/relationships/customXml" Target="../ink/ink24414.xml"/><Relationship Id="rId420" Type="http://schemas.openxmlformats.org/officeDocument/2006/relationships/customXml" Target="../ink/ink24507.xml"/><Relationship Id="rId2" Type="http://schemas.openxmlformats.org/officeDocument/2006/relationships/customXml" Target="../ink/ink24298.xml"/><Relationship Id="rId29" Type="http://schemas.openxmlformats.org/officeDocument/2006/relationships/image" Target="../media/image23972.png"/><Relationship Id="rId255" Type="http://schemas.openxmlformats.org/officeDocument/2006/relationships/image" Target="../media/image24085.png"/><Relationship Id="rId276" Type="http://schemas.openxmlformats.org/officeDocument/2006/relationships/customXml" Target="../ink/ink24435.xml"/><Relationship Id="rId297" Type="http://schemas.openxmlformats.org/officeDocument/2006/relationships/image" Target="../media/image24105.png"/><Relationship Id="rId40" Type="http://schemas.openxmlformats.org/officeDocument/2006/relationships/customXml" Target="../ink/ink24317.xml"/><Relationship Id="rId115" Type="http://schemas.openxmlformats.org/officeDocument/2006/relationships/image" Target="../media/image24015.png"/><Relationship Id="rId136" Type="http://schemas.openxmlformats.org/officeDocument/2006/relationships/customXml" Target="../ink/ink24365.xml"/><Relationship Id="rId157" Type="http://schemas.openxmlformats.org/officeDocument/2006/relationships/image" Target="../media/image24036.png"/><Relationship Id="rId178" Type="http://schemas.openxmlformats.org/officeDocument/2006/relationships/customXml" Target="../ink/ink24386.xml"/><Relationship Id="rId301" Type="http://schemas.openxmlformats.org/officeDocument/2006/relationships/image" Target="../media/image24107.png"/><Relationship Id="rId322" Type="http://schemas.openxmlformats.org/officeDocument/2006/relationships/customXml" Target="../ink/ink24458.xml"/><Relationship Id="rId343" Type="http://schemas.openxmlformats.org/officeDocument/2006/relationships/image" Target="../media/image24128.png"/><Relationship Id="rId364" Type="http://schemas.openxmlformats.org/officeDocument/2006/relationships/customXml" Target="../ink/ink24479.xml"/><Relationship Id="rId61" Type="http://schemas.openxmlformats.org/officeDocument/2006/relationships/image" Target="../media/image23988.png"/><Relationship Id="rId82" Type="http://schemas.openxmlformats.org/officeDocument/2006/relationships/customXml" Target="../ink/ink24338.xml"/><Relationship Id="rId199" Type="http://schemas.openxmlformats.org/officeDocument/2006/relationships/image" Target="../media/image24057.png"/><Relationship Id="rId203" Type="http://schemas.openxmlformats.org/officeDocument/2006/relationships/image" Target="../media/image24059.png"/><Relationship Id="rId385" Type="http://schemas.openxmlformats.org/officeDocument/2006/relationships/image" Target="../media/image24149.png"/><Relationship Id="rId19" Type="http://schemas.openxmlformats.org/officeDocument/2006/relationships/image" Target="../media/image23967.png"/><Relationship Id="rId224" Type="http://schemas.openxmlformats.org/officeDocument/2006/relationships/customXml" Target="../ink/ink24409.xml"/><Relationship Id="rId245" Type="http://schemas.openxmlformats.org/officeDocument/2006/relationships/image" Target="../media/image24080.png"/><Relationship Id="rId266" Type="http://schemas.openxmlformats.org/officeDocument/2006/relationships/customXml" Target="../ink/ink24430.xml"/><Relationship Id="rId287" Type="http://schemas.openxmlformats.org/officeDocument/2006/relationships/image" Target="../media/image24100.png"/><Relationship Id="rId410" Type="http://schemas.openxmlformats.org/officeDocument/2006/relationships/customXml" Target="../ink/ink24502.xml"/><Relationship Id="rId431" Type="http://schemas.openxmlformats.org/officeDocument/2006/relationships/image" Target="../media/image24172.png"/><Relationship Id="rId30" Type="http://schemas.openxmlformats.org/officeDocument/2006/relationships/customXml" Target="../ink/ink24312.xml"/><Relationship Id="rId105" Type="http://schemas.openxmlformats.org/officeDocument/2006/relationships/image" Target="../media/image24010.png"/><Relationship Id="rId126" Type="http://schemas.openxmlformats.org/officeDocument/2006/relationships/customXml" Target="../ink/ink24360.xml"/><Relationship Id="rId147" Type="http://schemas.openxmlformats.org/officeDocument/2006/relationships/image" Target="../media/image24031.png"/><Relationship Id="rId168" Type="http://schemas.openxmlformats.org/officeDocument/2006/relationships/customXml" Target="../ink/ink24381.xml"/><Relationship Id="rId312" Type="http://schemas.openxmlformats.org/officeDocument/2006/relationships/customXml" Target="../ink/ink24453.xml"/><Relationship Id="rId333" Type="http://schemas.openxmlformats.org/officeDocument/2006/relationships/image" Target="../media/image24123.png"/><Relationship Id="rId354" Type="http://schemas.openxmlformats.org/officeDocument/2006/relationships/customXml" Target="../ink/ink24474.xml"/><Relationship Id="rId51" Type="http://schemas.openxmlformats.org/officeDocument/2006/relationships/image" Target="../media/image23983.png"/><Relationship Id="rId72" Type="http://schemas.openxmlformats.org/officeDocument/2006/relationships/customXml" Target="../ink/ink24333.xml"/><Relationship Id="rId93" Type="http://schemas.openxmlformats.org/officeDocument/2006/relationships/image" Target="../media/image24004.png"/><Relationship Id="rId189" Type="http://schemas.openxmlformats.org/officeDocument/2006/relationships/image" Target="../media/image24052.png"/><Relationship Id="rId375" Type="http://schemas.openxmlformats.org/officeDocument/2006/relationships/image" Target="../media/image24144.png"/><Relationship Id="rId396" Type="http://schemas.openxmlformats.org/officeDocument/2006/relationships/customXml" Target="../ink/ink24495.xml"/><Relationship Id="rId3" Type="http://schemas.openxmlformats.org/officeDocument/2006/relationships/image" Target="../media/image23959.png"/><Relationship Id="rId214" Type="http://schemas.openxmlformats.org/officeDocument/2006/relationships/customXml" Target="../ink/ink24404.xml"/><Relationship Id="rId235" Type="http://schemas.openxmlformats.org/officeDocument/2006/relationships/image" Target="../media/image24075.png"/><Relationship Id="rId256" Type="http://schemas.openxmlformats.org/officeDocument/2006/relationships/customXml" Target="../ink/ink24425.xml"/><Relationship Id="rId277" Type="http://schemas.openxmlformats.org/officeDocument/2006/relationships/image" Target="../media/image24095.png"/><Relationship Id="rId298" Type="http://schemas.openxmlformats.org/officeDocument/2006/relationships/customXml" Target="../ink/ink24446.xml"/><Relationship Id="rId400" Type="http://schemas.openxmlformats.org/officeDocument/2006/relationships/customXml" Target="../ink/ink24497.xml"/><Relationship Id="rId421" Type="http://schemas.openxmlformats.org/officeDocument/2006/relationships/image" Target="../media/image24167.png"/><Relationship Id="rId116" Type="http://schemas.openxmlformats.org/officeDocument/2006/relationships/customXml" Target="../ink/ink24355.xml"/><Relationship Id="rId137" Type="http://schemas.openxmlformats.org/officeDocument/2006/relationships/image" Target="../media/image24026.png"/><Relationship Id="rId158" Type="http://schemas.openxmlformats.org/officeDocument/2006/relationships/customXml" Target="../ink/ink24376.xml"/><Relationship Id="rId302" Type="http://schemas.openxmlformats.org/officeDocument/2006/relationships/customXml" Target="../ink/ink24448.xml"/><Relationship Id="rId323" Type="http://schemas.openxmlformats.org/officeDocument/2006/relationships/image" Target="../media/image24118.png"/><Relationship Id="rId344" Type="http://schemas.openxmlformats.org/officeDocument/2006/relationships/customXml" Target="../ink/ink24469.xml"/><Relationship Id="rId20" Type="http://schemas.openxmlformats.org/officeDocument/2006/relationships/customXml" Target="../ink/ink24307.xml"/><Relationship Id="rId41" Type="http://schemas.openxmlformats.org/officeDocument/2006/relationships/image" Target="../media/image23978.png"/><Relationship Id="rId62" Type="http://schemas.openxmlformats.org/officeDocument/2006/relationships/customXml" Target="../ink/ink24328.xml"/><Relationship Id="rId83" Type="http://schemas.openxmlformats.org/officeDocument/2006/relationships/image" Target="../media/image23999.png"/><Relationship Id="rId179" Type="http://schemas.openxmlformats.org/officeDocument/2006/relationships/image" Target="../media/image24047.png"/><Relationship Id="rId365" Type="http://schemas.openxmlformats.org/officeDocument/2006/relationships/image" Target="../media/image24139.png"/><Relationship Id="rId386" Type="http://schemas.openxmlformats.org/officeDocument/2006/relationships/customXml" Target="../ink/ink24490.xml"/><Relationship Id="rId190" Type="http://schemas.openxmlformats.org/officeDocument/2006/relationships/customXml" Target="../ink/ink24392.xml"/><Relationship Id="rId204" Type="http://schemas.openxmlformats.org/officeDocument/2006/relationships/customXml" Target="../ink/ink24399.xml"/><Relationship Id="rId225" Type="http://schemas.openxmlformats.org/officeDocument/2006/relationships/image" Target="../media/image24070.png"/><Relationship Id="rId246" Type="http://schemas.openxmlformats.org/officeDocument/2006/relationships/customXml" Target="../ink/ink24420.xml"/><Relationship Id="rId267" Type="http://schemas.openxmlformats.org/officeDocument/2006/relationships/image" Target="../media/image24091.png"/><Relationship Id="rId288" Type="http://schemas.openxmlformats.org/officeDocument/2006/relationships/customXml" Target="../ink/ink24441.xml"/><Relationship Id="rId411" Type="http://schemas.openxmlformats.org/officeDocument/2006/relationships/image" Target="../media/image24162.png"/><Relationship Id="rId432" Type="http://schemas.openxmlformats.org/officeDocument/2006/relationships/customXml" Target="../ink/ink24513.xml"/><Relationship Id="rId106" Type="http://schemas.openxmlformats.org/officeDocument/2006/relationships/customXml" Target="../ink/ink24350.xml"/><Relationship Id="rId127" Type="http://schemas.openxmlformats.org/officeDocument/2006/relationships/image" Target="../media/image24021.png"/><Relationship Id="rId313" Type="http://schemas.openxmlformats.org/officeDocument/2006/relationships/image" Target="../media/image24113.png"/><Relationship Id="rId10" Type="http://schemas.openxmlformats.org/officeDocument/2006/relationships/customXml" Target="../ink/ink24302.xml"/><Relationship Id="rId31" Type="http://schemas.openxmlformats.org/officeDocument/2006/relationships/image" Target="../media/image23973.png"/><Relationship Id="rId52" Type="http://schemas.openxmlformats.org/officeDocument/2006/relationships/customXml" Target="../ink/ink24323.xml"/><Relationship Id="rId73" Type="http://schemas.openxmlformats.org/officeDocument/2006/relationships/image" Target="../media/image23994.png"/><Relationship Id="rId94" Type="http://schemas.openxmlformats.org/officeDocument/2006/relationships/customXml" Target="../ink/ink24344.xml"/><Relationship Id="rId148" Type="http://schemas.openxmlformats.org/officeDocument/2006/relationships/customXml" Target="../ink/ink24371.xml"/><Relationship Id="rId169" Type="http://schemas.openxmlformats.org/officeDocument/2006/relationships/image" Target="../media/image24042.png"/><Relationship Id="rId334" Type="http://schemas.openxmlformats.org/officeDocument/2006/relationships/customXml" Target="../ink/ink24464.xml"/><Relationship Id="rId355" Type="http://schemas.openxmlformats.org/officeDocument/2006/relationships/image" Target="../media/image24134.png"/><Relationship Id="rId376" Type="http://schemas.openxmlformats.org/officeDocument/2006/relationships/customXml" Target="../ink/ink24485.xml"/><Relationship Id="rId397" Type="http://schemas.openxmlformats.org/officeDocument/2006/relationships/image" Target="../media/image24155.png"/><Relationship Id="rId4" Type="http://schemas.openxmlformats.org/officeDocument/2006/relationships/customXml" Target="../ink/ink24299.xml"/><Relationship Id="rId180" Type="http://schemas.openxmlformats.org/officeDocument/2006/relationships/customXml" Target="../ink/ink24387.xml"/><Relationship Id="rId215" Type="http://schemas.openxmlformats.org/officeDocument/2006/relationships/image" Target="../media/image24065.png"/><Relationship Id="rId236" Type="http://schemas.openxmlformats.org/officeDocument/2006/relationships/customXml" Target="../ink/ink24415.xml"/><Relationship Id="rId257" Type="http://schemas.openxmlformats.org/officeDocument/2006/relationships/image" Target="../media/image24086.png"/><Relationship Id="rId278" Type="http://schemas.openxmlformats.org/officeDocument/2006/relationships/customXml" Target="../ink/ink24436.xml"/><Relationship Id="rId401" Type="http://schemas.openxmlformats.org/officeDocument/2006/relationships/image" Target="../media/image24157.png"/><Relationship Id="rId422" Type="http://schemas.openxmlformats.org/officeDocument/2006/relationships/customXml" Target="../ink/ink24508.xml"/><Relationship Id="rId303" Type="http://schemas.openxmlformats.org/officeDocument/2006/relationships/image" Target="../media/image24108.png"/><Relationship Id="rId42" Type="http://schemas.openxmlformats.org/officeDocument/2006/relationships/customXml" Target="../ink/ink24318.xml"/><Relationship Id="rId84" Type="http://schemas.openxmlformats.org/officeDocument/2006/relationships/customXml" Target="../ink/ink24339.xml"/><Relationship Id="rId138" Type="http://schemas.openxmlformats.org/officeDocument/2006/relationships/customXml" Target="../ink/ink24366.xml"/><Relationship Id="rId345" Type="http://schemas.openxmlformats.org/officeDocument/2006/relationships/image" Target="../media/image24129.png"/><Relationship Id="rId387" Type="http://schemas.openxmlformats.org/officeDocument/2006/relationships/image" Target="../media/image24150.png"/><Relationship Id="rId191" Type="http://schemas.openxmlformats.org/officeDocument/2006/relationships/image" Target="../media/image24053.png"/><Relationship Id="rId205" Type="http://schemas.openxmlformats.org/officeDocument/2006/relationships/image" Target="../media/image24060.png"/><Relationship Id="rId247" Type="http://schemas.openxmlformats.org/officeDocument/2006/relationships/image" Target="../media/image24081.png"/><Relationship Id="rId412" Type="http://schemas.openxmlformats.org/officeDocument/2006/relationships/customXml" Target="../ink/ink24503.xml"/><Relationship Id="rId107" Type="http://schemas.openxmlformats.org/officeDocument/2006/relationships/image" Target="../media/image24011.png"/><Relationship Id="rId289" Type="http://schemas.openxmlformats.org/officeDocument/2006/relationships/image" Target="../media/image24101.png"/><Relationship Id="rId11" Type="http://schemas.openxmlformats.org/officeDocument/2006/relationships/image" Target="../media/image23963.png"/><Relationship Id="rId53" Type="http://schemas.openxmlformats.org/officeDocument/2006/relationships/image" Target="../media/image23984.png"/><Relationship Id="rId149" Type="http://schemas.openxmlformats.org/officeDocument/2006/relationships/image" Target="../media/image24032.png"/><Relationship Id="rId314" Type="http://schemas.openxmlformats.org/officeDocument/2006/relationships/customXml" Target="../ink/ink24454.xml"/><Relationship Id="rId356" Type="http://schemas.openxmlformats.org/officeDocument/2006/relationships/customXml" Target="../ink/ink24475.xml"/><Relationship Id="rId398" Type="http://schemas.openxmlformats.org/officeDocument/2006/relationships/customXml" Target="../ink/ink24496.xml"/><Relationship Id="rId95" Type="http://schemas.openxmlformats.org/officeDocument/2006/relationships/image" Target="../media/image24005.png"/><Relationship Id="rId160" Type="http://schemas.openxmlformats.org/officeDocument/2006/relationships/customXml" Target="../ink/ink24377.xml"/><Relationship Id="rId216" Type="http://schemas.openxmlformats.org/officeDocument/2006/relationships/customXml" Target="../ink/ink24405.xml"/><Relationship Id="rId423" Type="http://schemas.openxmlformats.org/officeDocument/2006/relationships/image" Target="../media/image24168.png"/><Relationship Id="rId258" Type="http://schemas.openxmlformats.org/officeDocument/2006/relationships/customXml" Target="../ink/ink24426.xml"/><Relationship Id="rId22" Type="http://schemas.openxmlformats.org/officeDocument/2006/relationships/customXml" Target="../ink/ink24308.xml"/><Relationship Id="rId64" Type="http://schemas.openxmlformats.org/officeDocument/2006/relationships/customXml" Target="../ink/ink24329.xml"/><Relationship Id="rId118" Type="http://schemas.openxmlformats.org/officeDocument/2006/relationships/customXml" Target="../ink/ink24356.xml"/><Relationship Id="rId325" Type="http://schemas.openxmlformats.org/officeDocument/2006/relationships/image" Target="../media/image24119.png"/><Relationship Id="rId367" Type="http://schemas.openxmlformats.org/officeDocument/2006/relationships/image" Target="../media/image24140.png"/><Relationship Id="rId171" Type="http://schemas.openxmlformats.org/officeDocument/2006/relationships/image" Target="../media/image24043.png"/><Relationship Id="rId227" Type="http://schemas.openxmlformats.org/officeDocument/2006/relationships/image" Target="../media/image24071.png"/></Relationships>
</file>

<file path=ppt/slides/_rels/slide10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186.png"/><Relationship Id="rId299" Type="http://schemas.openxmlformats.org/officeDocument/2006/relationships/image" Target="../media/image24277.png"/><Relationship Id="rId21" Type="http://schemas.openxmlformats.org/officeDocument/2006/relationships/image" Target="../media/image241380.png"/><Relationship Id="rId63" Type="http://schemas.openxmlformats.org/officeDocument/2006/relationships/image" Target="../media/image241590.png"/><Relationship Id="rId159" Type="http://schemas.openxmlformats.org/officeDocument/2006/relationships/image" Target="../media/image24207.png"/><Relationship Id="rId324" Type="http://schemas.openxmlformats.org/officeDocument/2006/relationships/customXml" Target="../ink/ink24676.xml"/><Relationship Id="rId366" Type="http://schemas.openxmlformats.org/officeDocument/2006/relationships/customXml" Target="../ink/ink24697.xml"/><Relationship Id="rId170" Type="http://schemas.openxmlformats.org/officeDocument/2006/relationships/customXml" Target="../ink/ink24599.xml"/><Relationship Id="rId226" Type="http://schemas.openxmlformats.org/officeDocument/2006/relationships/customXml" Target="../ink/ink24627.xml"/><Relationship Id="rId268" Type="http://schemas.openxmlformats.org/officeDocument/2006/relationships/customXml" Target="../ink/ink24648.xml"/><Relationship Id="rId32" Type="http://schemas.openxmlformats.org/officeDocument/2006/relationships/customXml" Target="../ink/ink24530.xml"/><Relationship Id="rId74" Type="http://schemas.openxmlformats.org/officeDocument/2006/relationships/customXml" Target="../ink/ink24551.xml"/><Relationship Id="rId128" Type="http://schemas.openxmlformats.org/officeDocument/2006/relationships/customXml" Target="../ink/ink24578.xml"/><Relationship Id="rId335" Type="http://schemas.openxmlformats.org/officeDocument/2006/relationships/image" Target="../media/image24295.png"/><Relationship Id="rId377" Type="http://schemas.openxmlformats.org/officeDocument/2006/relationships/image" Target="../media/image24316.png"/><Relationship Id="rId5" Type="http://schemas.openxmlformats.org/officeDocument/2006/relationships/image" Target="../media/image241300.png"/><Relationship Id="rId95" Type="http://schemas.openxmlformats.org/officeDocument/2006/relationships/image" Target="../media/image24175.png"/><Relationship Id="rId160" Type="http://schemas.openxmlformats.org/officeDocument/2006/relationships/customXml" Target="../ink/ink24594.xml"/><Relationship Id="rId181" Type="http://schemas.openxmlformats.org/officeDocument/2006/relationships/image" Target="../media/image24218.png"/><Relationship Id="rId216" Type="http://schemas.openxmlformats.org/officeDocument/2006/relationships/customXml" Target="../ink/ink24622.xml"/><Relationship Id="rId237" Type="http://schemas.openxmlformats.org/officeDocument/2006/relationships/image" Target="../media/image24246.png"/><Relationship Id="rId402" Type="http://schemas.openxmlformats.org/officeDocument/2006/relationships/customXml" Target="../ink/ink24715.xml"/><Relationship Id="rId258" Type="http://schemas.openxmlformats.org/officeDocument/2006/relationships/customXml" Target="../ink/ink24643.xml"/><Relationship Id="rId279" Type="http://schemas.openxmlformats.org/officeDocument/2006/relationships/image" Target="../media/image24267.png"/><Relationship Id="rId22" Type="http://schemas.openxmlformats.org/officeDocument/2006/relationships/customXml" Target="../ink/ink24525.xml"/><Relationship Id="rId43" Type="http://schemas.openxmlformats.org/officeDocument/2006/relationships/image" Target="../media/image241490.png"/><Relationship Id="rId64" Type="http://schemas.openxmlformats.org/officeDocument/2006/relationships/customXml" Target="../ink/ink24546.xml"/><Relationship Id="rId118" Type="http://schemas.openxmlformats.org/officeDocument/2006/relationships/customXml" Target="../ink/ink24573.xml"/><Relationship Id="rId139" Type="http://schemas.openxmlformats.org/officeDocument/2006/relationships/image" Target="../media/image24197.png"/><Relationship Id="rId290" Type="http://schemas.openxmlformats.org/officeDocument/2006/relationships/customXml" Target="../ink/ink24659.xml"/><Relationship Id="rId304" Type="http://schemas.openxmlformats.org/officeDocument/2006/relationships/customXml" Target="../ink/ink24666.xml"/><Relationship Id="rId325" Type="http://schemas.openxmlformats.org/officeDocument/2006/relationships/image" Target="../media/image24290.png"/><Relationship Id="rId346" Type="http://schemas.openxmlformats.org/officeDocument/2006/relationships/customXml" Target="../ink/ink24687.xml"/><Relationship Id="rId367" Type="http://schemas.openxmlformats.org/officeDocument/2006/relationships/image" Target="../media/image24311.png"/><Relationship Id="rId388" Type="http://schemas.openxmlformats.org/officeDocument/2006/relationships/customXml" Target="../ink/ink24708.xml"/><Relationship Id="rId85" Type="http://schemas.openxmlformats.org/officeDocument/2006/relationships/image" Target="../media/image241700.png"/><Relationship Id="rId150" Type="http://schemas.openxmlformats.org/officeDocument/2006/relationships/customXml" Target="../ink/ink24589.xml"/><Relationship Id="rId171" Type="http://schemas.openxmlformats.org/officeDocument/2006/relationships/image" Target="../media/image24213.png"/><Relationship Id="rId192" Type="http://schemas.openxmlformats.org/officeDocument/2006/relationships/customXml" Target="../ink/ink24610.xml"/><Relationship Id="rId206" Type="http://schemas.openxmlformats.org/officeDocument/2006/relationships/customXml" Target="../ink/ink24617.xml"/><Relationship Id="rId227" Type="http://schemas.openxmlformats.org/officeDocument/2006/relationships/image" Target="../media/image24241.png"/><Relationship Id="rId248" Type="http://schemas.openxmlformats.org/officeDocument/2006/relationships/customXml" Target="../ink/ink24638.xml"/><Relationship Id="rId269" Type="http://schemas.openxmlformats.org/officeDocument/2006/relationships/image" Target="../media/image24262.png"/><Relationship Id="rId12" Type="http://schemas.openxmlformats.org/officeDocument/2006/relationships/customXml" Target="../ink/ink24520.xml"/><Relationship Id="rId33" Type="http://schemas.openxmlformats.org/officeDocument/2006/relationships/image" Target="../media/image241440.png"/><Relationship Id="rId108" Type="http://schemas.openxmlformats.org/officeDocument/2006/relationships/customXml" Target="../ink/ink24568.xml"/><Relationship Id="rId129" Type="http://schemas.openxmlformats.org/officeDocument/2006/relationships/image" Target="../media/image24192.png"/><Relationship Id="rId280" Type="http://schemas.openxmlformats.org/officeDocument/2006/relationships/customXml" Target="../ink/ink24654.xml"/><Relationship Id="rId315" Type="http://schemas.openxmlformats.org/officeDocument/2006/relationships/image" Target="../media/image24285.png"/><Relationship Id="rId336" Type="http://schemas.openxmlformats.org/officeDocument/2006/relationships/customXml" Target="../ink/ink24682.xml"/><Relationship Id="rId357" Type="http://schemas.openxmlformats.org/officeDocument/2006/relationships/image" Target="../media/image24306.png"/><Relationship Id="rId54" Type="http://schemas.openxmlformats.org/officeDocument/2006/relationships/customXml" Target="../ink/ink24541.xml"/><Relationship Id="rId75" Type="http://schemas.openxmlformats.org/officeDocument/2006/relationships/image" Target="../media/image241650.png"/><Relationship Id="rId96" Type="http://schemas.openxmlformats.org/officeDocument/2006/relationships/customXml" Target="../ink/ink24562.xml"/><Relationship Id="rId140" Type="http://schemas.openxmlformats.org/officeDocument/2006/relationships/customXml" Target="../ink/ink24584.xml"/><Relationship Id="rId161" Type="http://schemas.openxmlformats.org/officeDocument/2006/relationships/image" Target="../media/image24208.png"/><Relationship Id="rId182" Type="http://schemas.openxmlformats.org/officeDocument/2006/relationships/customXml" Target="../ink/ink24605.xml"/><Relationship Id="rId217" Type="http://schemas.openxmlformats.org/officeDocument/2006/relationships/image" Target="../media/image24236.png"/><Relationship Id="rId378" Type="http://schemas.openxmlformats.org/officeDocument/2006/relationships/customXml" Target="../ink/ink24703.xml"/><Relationship Id="rId399" Type="http://schemas.openxmlformats.org/officeDocument/2006/relationships/image" Target="../media/image24327.png"/><Relationship Id="rId403" Type="http://schemas.openxmlformats.org/officeDocument/2006/relationships/image" Target="../media/image24329.png"/><Relationship Id="rId6" Type="http://schemas.openxmlformats.org/officeDocument/2006/relationships/customXml" Target="../ink/ink24517.xml"/><Relationship Id="rId238" Type="http://schemas.openxmlformats.org/officeDocument/2006/relationships/customXml" Target="../ink/ink24633.xml"/><Relationship Id="rId259" Type="http://schemas.openxmlformats.org/officeDocument/2006/relationships/image" Target="../media/image24257.png"/><Relationship Id="rId23" Type="http://schemas.openxmlformats.org/officeDocument/2006/relationships/image" Target="../media/image241390.png"/><Relationship Id="rId119" Type="http://schemas.openxmlformats.org/officeDocument/2006/relationships/image" Target="../media/image24187.png"/><Relationship Id="rId270" Type="http://schemas.openxmlformats.org/officeDocument/2006/relationships/customXml" Target="../ink/ink24649.xml"/><Relationship Id="rId291" Type="http://schemas.openxmlformats.org/officeDocument/2006/relationships/image" Target="../media/image24273.png"/><Relationship Id="rId305" Type="http://schemas.openxmlformats.org/officeDocument/2006/relationships/image" Target="../media/image24280.png"/><Relationship Id="rId326" Type="http://schemas.openxmlformats.org/officeDocument/2006/relationships/customXml" Target="../ink/ink24677.xml"/><Relationship Id="rId347" Type="http://schemas.openxmlformats.org/officeDocument/2006/relationships/image" Target="../media/image24301.png"/><Relationship Id="rId44" Type="http://schemas.openxmlformats.org/officeDocument/2006/relationships/customXml" Target="../ink/ink24536.xml"/><Relationship Id="rId65" Type="http://schemas.openxmlformats.org/officeDocument/2006/relationships/image" Target="../media/image241600.png"/><Relationship Id="rId86" Type="http://schemas.openxmlformats.org/officeDocument/2006/relationships/customXml" Target="../ink/ink24557.xml"/><Relationship Id="rId130" Type="http://schemas.openxmlformats.org/officeDocument/2006/relationships/customXml" Target="../ink/ink24579.xml"/><Relationship Id="rId151" Type="http://schemas.openxmlformats.org/officeDocument/2006/relationships/image" Target="../media/image24203.png"/><Relationship Id="rId368" Type="http://schemas.openxmlformats.org/officeDocument/2006/relationships/customXml" Target="../ink/ink24698.xml"/><Relationship Id="rId389" Type="http://schemas.openxmlformats.org/officeDocument/2006/relationships/image" Target="../media/image24322.png"/><Relationship Id="rId172" Type="http://schemas.openxmlformats.org/officeDocument/2006/relationships/customXml" Target="../ink/ink24600.xml"/><Relationship Id="rId193" Type="http://schemas.openxmlformats.org/officeDocument/2006/relationships/image" Target="../media/image24224.png"/><Relationship Id="rId207" Type="http://schemas.openxmlformats.org/officeDocument/2006/relationships/image" Target="../media/image24231.png"/><Relationship Id="rId228" Type="http://schemas.openxmlformats.org/officeDocument/2006/relationships/customXml" Target="../ink/ink24628.xml"/><Relationship Id="rId249" Type="http://schemas.openxmlformats.org/officeDocument/2006/relationships/image" Target="../media/image24252.png"/><Relationship Id="rId13" Type="http://schemas.openxmlformats.org/officeDocument/2006/relationships/image" Target="../media/image241340.png"/><Relationship Id="rId109" Type="http://schemas.openxmlformats.org/officeDocument/2006/relationships/image" Target="../media/image24182.png"/><Relationship Id="rId260" Type="http://schemas.openxmlformats.org/officeDocument/2006/relationships/customXml" Target="../ink/ink24644.xml"/><Relationship Id="rId281" Type="http://schemas.openxmlformats.org/officeDocument/2006/relationships/image" Target="../media/image24268.png"/><Relationship Id="rId316" Type="http://schemas.openxmlformats.org/officeDocument/2006/relationships/customXml" Target="../ink/ink24672.xml"/><Relationship Id="rId337" Type="http://schemas.openxmlformats.org/officeDocument/2006/relationships/image" Target="../media/image24296.png"/><Relationship Id="rId34" Type="http://schemas.openxmlformats.org/officeDocument/2006/relationships/customXml" Target="../ink/ink24531.xml"/><Relationship Id="rId55" Type="http://schemas.openxmlformats.org/officeDocument/2006/relationships/image" Target="../media/image241550.png"/><Relationship Id="rId76" Type="http://schemas.openxmlformats.org/officeDocument/2006/relationships/customXml" Target="../ink/ink24552.xml"/><Relationship Id="rId97" Type="http://schemas.openxmlformats.org/officeDocument/2006/relationships/image" Target="../media/image24176.png"/><Relationship Id="rId120" Type="http://schemas.openxmlformats.org/officeDocument/2006/relationships/customXml" Target="../ink/ink24574.xml"/><Relationship Id="rId141" Type="http://schemas.openxmlformats.org/officeDocument/2006/relationships/image" Target="../media/image24198.png"/><Relationship Id="rId358" Type="http://schemas.openxmlformats.org/officeDocument/2006/relationships/customXml" Target="../ink/ink24693.xml"/><Relationship Id="rId379" Type="http://schemas.openxmlformats.org/officeDocument/2006/relationships/image" Target="../media/image24317.png"/><Relationship Id="rId7" Type="http://schemas.openxmlformats.org/officeDocument/2006/relationships/image" Target="../media/image241310.png"/><Relationship Id="rId162" Type="http://schemas.openxmlformats.org/officeDocument/2006/relationships/customXml" Target="../ink/ink24595.xml"/><Relationship Id="rId183" Type="http://schemas.openxmlformats.org/officeDocument/2006/relationships/image" Target="../media/image24219.png"/><Relationship Id="rId218" Type="http://schemas.openxmlformats.org/officeDocument/2006/relationships/customXml" Target="../ink/ink24623.xml"/><Relationship Id="rId239" Type="http://schemas.openxmlformats.org/officeDocument/2006/relationships/image" Target="../media/image24247.png"/><Relationship Id="rId390" Type="http://schemas.openxmlformats.org/officeDocument/2006/relationships/customXml" Target="../ink/ink24709.xml"/><Relationship Id="rId404" Type="http://schemas.openxmlformats.org/officeDocument/2006/relationships/customXml" Target="../ink/ink24716.xml"/><Relationship Id="rId250" Type="http://schemas.openxmlformats.org/officeDocument/2006/relationships/customXml" Target="../ink/ink24639.xml"/><Relationship Id="rId271" Type="http://schemas.openxmlformats.org/officeDocument/2006/relationships/image" Target="../media/image24263.png"/><Relationship Id="rId292" Type="http://schemas.openxmlformats.org/officeDocument/2006/relationships/customXml" Target="../ink/ink24660.xml"/><Relationship Id="rId306" Type="http://schemas.openxmlformats.org/officeDocument/2006/relationships/customXml" Target="../ink/ink24667.xml"/><Relationship Id="rId24" Type="http://schemas.openxmlformats.org/officeDocument/2006/relationships/customXml" Target="../ink/ink24526.xml"/><Relationship Id="rId45" Type="http://schemas.openxmlformats.org/officeDocument/2006/relationships/image" Target="../media/image241500.png"/><Relationship Id="rId66" Type="http://schemas.openxmlformats.org/officeDocument/2006/relationships/customXml" Target="../ink/ink24547.xml"/><Relationship Id="rId87" Type="http://schemas.openxmlformats.org/officeDocument/2006/relationships/image" Target="../media/image241710.png"/><Relationship Id="rId110" Type="http://schemas.openxmlformats.org/officeDocument/2006/relationships/customXml" Target="../ink/ink24569.xml"/><Relationship Id="rId131" Type="http://schemas.openxmlformats.org/officeDocument/2006/relationships/image" Target="../media/image24193.png"/><Relationship Id="rId327" Type="http://schemas.openxmlformats.org/officeDocument/2006/relationships/image" Target="../media/image24291.png"/><Relationship Id="rId348" Type="http://schemas.openxmlformats.org/officeDocument/2006/relationships/customXml" Target="../ink/ink24688.xml"/><Relationship Id="rId369" Type="http://schemas.openxmlformats.org/officeDocument/2006/relationships/image" Target="../media/image24312.png"/><Relationship Id="rId152" Type="http://schemas.openxmlformats.org/officeDocument/2006/relationships/customXml" Target="../ink/ink24590.xml"/><Relationship Id="rId173" Type="http://schemas.openxmlformats.org/officeDocument/2006/relationships/image" Target="../media/image24214.png"/><Relationship Id="rId194" Type="http://schemas.openxmlformats.org/officeDocument/2006/relationships/customXml" Target="../ink/ink24611.xml"/><Relationship Id="rId208" Type="http://schemas.openxmlformats.org/officeDocument/2006/relationships/customXml" Target="../ink/ink24618.xml"/><Relationship Id="rId229" Type="http://schemas.openxmlformats.org/officeDocument/2006/relationships/image" Target="../media/image24242.png"/><Relationship Id="rId380" Type="http://schemas.openxmlformats.org/officeDocument/2006/relationships/customXml" Target="../ink/ink24704.xml"/><Relationship Id="rId240" Type="http://schemas.openxmlformats.org/officeDocument/2006/relationships/customXml" Target="../ink/ink24634.xml"/><Relationship Id="rId261" Type="http://schemas.openxmlformats.org/officeDocument/2006/relationships/image" Target="../media/image24258.png"/><Relationship Id="rId14" Type="http://schemas.openxmlformats.org/officeDocument/2006/relationships/customXml" Target="../ink/ink24521.xml"/><Relationship Id="rId35" Type="http://schemas.openxmlformats.org/officeDocument/2006/relationships/image" Target="../media/image241450.png"/><Relationship Id="rId56" Type="http://schemas.openxmlformats.org/officeDocument/2006/relationships/customXml" Target="../ink/ink24542.xml"/><Relationship Id="rId77" Type="http://schemas.openxmlformats.org/officeDocument/2006/relationships/image" Target="../media/image241660.png"/><Relationship Id="rId100" Type="http://schemas.openxmlformats.org/officeDocument/2006/relationships/customXml" Target="../ink/ink24564.xml"/><Relationship Id="rId282" Type="http://schemas.openxmlformats.org/officeDocument/2006/relationships/customXml" Target="../ink/ink24655.xml"/><Relationship Id="rId317" Type="http://schemas.openxmlformats.org/officeDocument/2006/relationships/image" Target="../media/image24286.png"/><Relationship Id="rId338" Type="http://schemas.openxmlformats.org/officeDocument/2006/relationships/customXml" Target="../ink/ink24683.xml"/><Relationship Id="rId359" Type="http://schemas.openxmlformats.org/officeDocument/2006/relationships/image" Target="../media/image24307.png"/><Relationship Id="rId8" Type="http://schemas.openxmlformats.org/officeDocument/2006/relationships/customXml" Target="../ink/ink24518.xml"/><Relationship Id="rId98" Type="http://schemas.openxmlformats.org/officeDocument/2006/relationships/customXml" Target="../ink/ink24563.xml"/><Relationship Id="rId121" Type="http://schemas.openxmlformats.org/officeDocument/2006/relationships/image" Target="../media/image24188.png"/><Relationship Id="rId142" Type="http://schemas.openxmlformats.org/officeDocument/2006/relationships/customXml" Target="../ink/ink24585.xml"/><Relationship Id="rId163" Type="http://schemas.openxmlformats.org/officeDocument/2006/relationships/image" Target="../media/image24209.png"/><Relationship Id="rId184" Type="http://schemas.openxmlformats.org/officeDocument/2006/relationships/customXml" Target="../ink/ink24606.xml"/><Relationship Id="rId219" Type="http://schemas.openxmlformats.org/officeDocument/2006/relationships/image" Target="../media/image24237.png"/><Relationship Id="rId370" Type="http://schemas.openxmlformats.org/officeDocument/2006/relationships/customXml" Target="../ink/ink24699.xml"/><Relationship Id="rId391" Type="http://schemas.openxmlformats.org/officeDocument/2006/relationships/image" Target="../media/image24323.png"/><Relationship Id="rId405" Type="http://schemas.openxmlformats.org/officeDocument/2006/relationships/image" Target="../media/image24330.png"/><Relationship Id="rId230" Type="http://schemas.openxmlformats.org/officeDocument/2006/relationships/customXml" Target="../ink/ink24629.xml"/><Relationship Id="rId251" Type="http://schemas.openxmlformats.org/officeDocument/2006/relationships/image" Target="../media/image24253.png"/><Relationship Id="rId25" Type="http://schemas.openxmlformats.org/officeDocument/2006/relationships/image" Target="../media/image241400.png"/><Relationship Id="rId46" Type="http://schemas.openxmlformats.org/officeDocument/2006/relationships/customXml" Target="../ink/ink24537.xml"/><Relationship Id="rId67" Type="http://schemas.openxmlformats.org/officeDocument/2006/relationships/image" Target="../media/image241610.png"/><Relationship Id="rId272" Type="http://schemas.openxmlformats.org/officeDocument/2006/relationships/customXml" Target="../ink/ink24650.xml"/><Relationship Id="rId293" Type="http://schemas.openxmlformats.org/officeDocument/2006/relationships/image" Target="../media/image24274.png"/><Relationship Id="rId307" Type="http://schemas.openxmlformats.org/officeDocument/2006/relationships/image" Target="../media/image24281.png"/><Relationship Id="rId328" Type="http://schemas.openxmlformats.org/officeDocument/2006/relationships/customXml" Target="../ink/ink24678.xml"/><Relationship Id="rId349" Type="http://schemas.openxmlformats.org/officeDocument/2006/relationships/image" Target="../media/image24302.png"/><Relationship Id="rId88" Type="http://schemas.openxmlformats.org/officeDocument/2006/relationships/customXml" Target="../ink/ink24558.xml"/><Relationship Id="rId111" Type="http://schemas.openxmlformats.org/officeDocument/2006/relationships/image" Target="../media/image24183.png"/><Relationship Id="rId132" Type="http://schemas.openxmlformats.org/officeDocument/2006/relationships/customXml" Target="../ink/ink24580.xml"/><Relationship Id="rId153" Type="http://schemas.openxmlformats.org/officeDocument/2006/relationships/image" Target="../media/image24204.png"/><Relationship Id="rId174" Type="http://schemas.openxmlformats.org/officeDocument/2006/relationships/customXml" Target="../ink/ink24601.xml"/><Relationship Id="rId195" Type="http://schemas.openxmlformats.org/officeDocument/2006/relationships/image" Target="../media/image24225.png"/><Relationship Id="rId209" Type="http://schemas.openxmlformats.org/officeDocument/2006/relationships/image" Target="../media/image24232.png"/><Relationship Id="rId360" Type="http://schemas.openxmlformats.org/officeDocument/2006/relationships/customXml" Target="../ink/ink24694.xml"/><Relationship Id="rId381" Type="http://schemas.openxmlformats.org/officeDocument/2006/relationships/image" Target="../media/image24318.png"/><Relationship Id="rId220" Type="http://schemas.openxmlformats.org/officeDocument/2006/relationships/customXml" Target="../ink/ink24624.xml"/><Relationship Id="rId241" Type="http://schemas.openxmlformats.org/officeDocument/2006/relationships/image" Target="../media/image24248.png"/><Relationship Id="rId15" Type="http://schemas.openxmlformats.org/officeDocument/2006/relationships/image" Target="../media/image241350.png"/><Relationship Id="rId36" Type="http://schemas.openxmlformats.org/officeDocument/2006/relationships/customXml" Target="../ink/ink24532.xml"/><Relationship Id="rId57" Type="http://schemas.openxmlformats.org/officeDocument/2006/relationships/image" Target="../media/image241560.png"/><Relationship Id="rId262" Type="http://schemas.openxmlformats.org/officeDocument/2006/relationships/customXml" Target="../ink/ink24645.xml"/><Relationship Id="rId283" Type="http://schemas.openxmlformats.org/officeDocument/2006/relationships/image" Target="../media/image24269.png"/><Relationship Id="rId318" Type="http://schemas.openxmlformats.org/officeDocument/2006/relationships/customXml" Target="../ink/ink24673.xml"/><Relationship Id="rId339" Type="http://schemas.openxmlformats.org/officeDocument/2006/relationships/image" Target="../media/image24297.png"/><Relationship Id="rId78" Type="http://schemas.openxmlformats.org/officeDocument/2006/relationships/customXml" Target="../ink/ink24553.xml"/><Relationship Id="rId99" Type="http://schemas.openxmlformats.org/officeDocument/2006/relationships/image" Target="../media/image24177.png"/><Relationship Id="rId101" Type="http://schemas.openxmlformats.org/officeDocument/2006/relationships/image" Target="../media/image24178.png"/><Relationship Id="rId122" Type="http://schemas.openxmlformats.org/officeDocument/2006/relationships/customXml" Target="../ink/ink24575.xml"/><Relationship Id="rId143" Type="http://schemas.openxmlformats.org/officeDocument/2006/relationships/image" Target="../media/image24199.png"/><Relationship Id="rId164" Type="http://schemas.openxmlformats.org/officeDocument/2006/relationships/customXml" Target="../ink/ink24596.xml"/><Relationship Id="rId185" Type="http://schemas.openxmlformats.org/officeDocument/2006/relationships/image" Target="../media/image24220.png"/><Relationship Id="rId350" Type="http://schemas.openxmlformats.org/officeDocument/2006/relationships/customXml" Target="../ink/ink24689.xml"/><Relationship Id="rId371" Type="http://schemas.openxmlformats.org/officeDocument/2006/relationships/image" Target="../media/image24313.png"/><Relationship Id="rId406" Type="http://schemas.openxmlformats.org/officeDocument/2006/relationships/customXml" Target="../ink/ink24717.xml"/><Relationship Id="rId9" Type="http://schemas.openxmlformats.org/officeDocument/2006/relationships/image" Target="../media/image241320.png"/><Relationship Id="rId210" Type="http://schemas.openxmlformats.org/officeDocument/2006/relationships/customXml" Target="../ink/ink24619.xml"/><Relationship Id="rId392" Type="http://schemas.openxmlformats.org/officeDocument/2006/relationships/customXml" Target="../ink/ink24710.xml"/><Relationship Id="rId26" Type="http://schemas.openxmlformats.org/officeDocument/2006/relationships/customXml" Target="../ink/ink24527.xml"/><Relationship Id="rId231" Type="http://schemas.openxmlformats.org/officeDocument/2006/relationships/image" Target="../media/image24243.png"/><Relationship Id="rId252" Type="http://schemas.openxmlformats.org/officeDocument/2006/relationships/customXml" Target="../ink/ink24640.xml"/><Relationship Id="rId273" Type="http://schemas.openxmlformats.org/officeDocument/2006/relationships/image" Target="../media/image24264.png"/><Relationship Id="rId294" Type="http://schemas.openxmlformats.org/officeDocument/2006/relationships/customXml" Target="../ink/ink24661.xml"/><Relationship Id="rId308" Type="http://schemas.openxmlformats.org/officeDocument/2006/relationships/customXml" Target="../ink/ink24668.xml"/><Relationship Id="rId329" Type="http://schemas.openxmlformats.org/officeDocument/2006/relationships/image" Target="../media/image24292.png"/><Relationship Id="rId47" Type="http://schemas.openxmlformats.org/officeDocument/2006/relationships/image" Target="../media/image241510.png"/><Relationship Id="rId68" Type="http://schemas.openxmlformats.org/officeDocument/2006/relationships/customXml" Target="../ink/ink24548.xml"/><Relationship Id="rId89" Type="http://schemas.openxmlformats.org/officeDocument/2006/relationships/image" Target="../media/image241720.png"/><Relationship Id="rId112" Type="http://schemas.openxmlformats.org/officeDocument/2006/relationships/customXml" Target="../ink/ink24570.xml"/><Relationship Id="rId133" Type="http://schemas.openxmlformats.org/officeDocument/2006/relationships/image" Target="../media/image24194.png"/><Relationship Id="rId154" Type="http://schemas.openxmlformats.org/officeDocument/2006/relationships/customXml" Target="../ink/ink24591.xml"/><Relationship Id="rId175" Type="http://schemas.openxmlformats.org/officeDocument/2006/relationships/image" Target="../media/image24215.png"/><Relationship Id="rId340" Type="http://schemas.openxmlformats.org/officeDocument/2006/relationships/customXml" Target="../ink/ink24684.xml"/><Relationship Id="rId361" Type="http://schemas.openxmlformats.org/officeDocument/2006/relationships/image" Target="../media/image24308.png"/><Relationship Id="rId196" Type="http://schemas.openxmlformats.org/officeDocument/2006/relationships/customXml" Target="../ink/ink24612.xml"/><Relationship Id="rId200" Type="http://schemas.openxmlformats.org/officeDocument/2006/relationships/customXml" Target="../ink/ink24614.xml"/><Relationship Id="rId382" Type="http://schemas.openxmlformats.org/officeDocument/2006/relationships/customXml" Target="../ink/ink24705.xml"/><Relationship Id="rId16" Type="http://schemas.openxmlformats.org/officeDocument/2006/relationships/customXml" Target="../ink/ink24522.xml"/><Relationship Id="rId221" Type="http://schemas.openxmlformats.org/officeDocument/2006/relationships/image" Target="../media/image24238.png"/><Relationship Id="rId242" Type="http://schemas.openxmlformats.org/officeDocument/2006/relationships/customXml" Target="../ink/ink24635.xml"/><Relationship Id="rId263" Type="http://schemas.openxmlformats.org/officeDocument/2006/relationships/image" Target="../media/image24259.png"/><Relationship Id="rId284" Type="http://schemas.openxmlformats.org/officeDocument/2006/relationships/customXml" Target="../ink/ink24656.xml"/><Relationship Id="rId319" Type="http://schemas.openxmlformats.org/officeDocument/2006/relationships/image" Target="../media/image24287.png"/><Relationship Id="rId37" Type="http://schemas.openxmlformats.org/officeDocument/2006/relationships/image" Target="../media/image241460.png"/><Relationship Id="rId58" Type="http://schemas.openxmlformats.org/officeDocument/2006/relationships/customXml" Target="../ink/ink24543.xml"/><Relationship Id="rId79" Type="http://schemas.openxmlformats.org/officeDocument/2006/relationships/image" Target="../media/image241670.png"/><Relationship Id="rId102" Type="http://schemas.openxmlformats.org/officeDocument/2006/relationships/customXml" Target="../ink/ink24565.xml"/><Relationship Id="rId123" Type="http://schemas.openxmlformats.org/officeDocument/2006/relationships/image" Target="../media/image24189.png"/><Relationship Id="rId144" Type="http://schemas.openxmlformats.org/officeDocument/2006/relationships/customXml" Target="../ink/ink24586.xml"/><Relationship Id="rId330" Type="http://schemas.openxmlformats.org/officeDocument/2006/relationships/customXml" Target="../ink/ink24679.xml"/><Relationship Id="rId90" Type="http://schemas.openxmlformats.org/officeDocument/2006/relationships/customXml" Target="../ink/ink24559.xml"/><Relationship Id="rId165" Type="http://schemas.openxmlformats.org/officeDocument/2006/relationships/image" Target="../media/image24210.png"/><Relationship Id="rId186" Type="http://schemas.openxmlformats.org/officeDocument/2006/relationships/customXml" Target="../ink/ink24607.xml"/><Relationship Id="rId351" Type="http://schemas.openxmlformats.org/officeDocument/2006/relationships/image" Target="../media/image24303.png"/><Relationship Id="rId372" Type="http://schemas.openxmlformats.org/officeDocument/2006/relationships/customXml" Target="../ink/ink24700.xml"/><Relationship Id="rId393" Type="http://schemas.openxmlformats.org/officeDocument/2006/relationships/image" Target="../media/image24324.png"/><Relationship Id="rId407" Type="http://schemas.openxmlformats.org/officeDocument/2006/relationships/image" Target="../media/image24331.png"/><Relationship Id="rId211" Type="http://schemas.openxmlformats.org/officeDocument/2006/relationships/image" Target="../media/image24233.png"/><Relationship Id="rId232" Type="http://schemas.openxmlformats.org/officeDocument/2006/relationships/customXml" Target="../ink/ink24630.xml"/><Relationship Id="rId253" Type="http://schemas.openxmlformats.org/officeDocument/2006/relationships/image" Target="../media/image24254.png"/><Relationship Id="rId274" Type="http://schemas.openxmlformats.org/officeDocument/2006/relationships/customXml" Target="../ink/ink24651.xml"/><Relationship Id="rId295" Type="http://schemas.openxmlformats.org/officeDocument/2006/relationships/image" Target="../media/image24275.png"/><Relationship Id="rId309" Type="http://schemas.openxmlformats.org/officeDocument/2006/relationships/image" Target="../media/image24282.png"/><Relationship Id="rId27" Type="http://schemas.openxmlformats.org/officeDocument/2006/relationships/image" Target="../media/image241410.png"/><Relationship Id="rId48" Type="http://schemas.openxmlformats.org/officeDocument/2006/relationships/customXml" Target="../ink/ink24538.xml"/><Relationship Id="rId69" Type="http://schemas.openxmlformats.org/officeDocument/2006/relationships/image" Target="../media/image241620.png"/><Relationship Id="rId113" Type="http://schemas.openxmlformats.org/officeDocument/2006/relationships/image" Target="../media/image24184.png"/><Relationship Id="rId134" Type="http://schemas.openxmlformats.org/officeDocument/2006/relationships/customXml" Target="../ink/ink24581.xml"/><Relationship Id="rId320" Type="http://schemas.openxmlformats.org/officeDocument/2006/relationships/customXml" Target="../ink/ink24674.xml"/><Relationship Id="rId80" Type="http://schemas.openxmlformats.org/officeDocument/2006/relationships/customXml" Target="../ink/ink24554.xml"/><Relationship Id="rId155" Type="http://schemas.openxmlformats.org/officeDocument/2006/relationships/image" Target="../media/image24205.png"/><Relationship Id="rId176" Type="http://schemas.openxmlformats.org/officeDocument/2006/relationships/customXml" Target="../ink/ink24602.xml"/><Relationship Id="rId197" Type="http://schemas.openxmlformats.org/officeDocument/2006/relationships/image" Target="../media/image24226.png"/><Relationship Id="rId341" Type="http://schemas.openxmlformats.org/officeDocument/2006/relationships/image" Target="../media/image24298.png"/><Relationship Id="rId362" Type="http://schemas.openxmlformats.org/officeDocument/2006/relationships/customXml" Target="../ink/ink24695.xml"/><Relationship Id="rId383" Type="http://schemas.openxmlformats.org/officeDocument/2006/relationships/image" Target="../media/image24319.png"/><Relationship Id="rId201" Type="http://schemas.openxmlformats.org/officeDocument/2006/relationships/image" Target="../media/image24228.png"/><Relationship Id="rId222" Type="http://schemas.openxmlformats.org/officeDocument/2006/relationships/customXml" Target="../ink/ink24625.xml"/><Relationship Id="rId243" Type="http://schemas.openxmlformats.org/officeDocument/2006/relationships/image" Target="../media/image24249.png"/><Relationship Id="rId264" Type="http://schemas.openxmlformats.org/officeDocument/2006/relationships/customXml" Target="../ink/ink24646.xml"/><Relationship Id="rId285" Type="http://schemas.openxmlformats.org/officeDocument/2006/relationships/image" Target="../media/image24270.png"/><Relationship Id="rId17" Type="http://schemas.openxmlformats.org/officeDocument/2006/relationships/image" Target="../media/image241360.png"/><Relationship Id="rId38" Type="http://schemas.openxmlformats.org/officeDocument/2006/relationships/customXml" Target="../ink/ink24533.xml"/><Relationship Id="rId59" Type="http://schemas.openxmlformats.org/officeDocument/2006/relationships/image" Target="../media/image241570.png"/><Relationship Id="rId103" Type="http://schemas.openxmlformats.org/officeDocument/2006/relationships/image" Target="../media/image24179.png"/><Relationship Id="rId124" Type="http://schemas.openxmlformats.org/officeDocument/2006/relationships/customXml" Target="../ink/ink24576.xml"/><Relationship Id="rId310" Type="http://schemas.openxmlformats.org/officeDocument/2006/relationships/customXml" Target="../ink/ink24669.xml"/><Relationship Id="rId70" Type="http://schemas.openxmlformats.org/officeDocument/2006/relationships/customXml" Target="../ink/ink24549.xml"/><Relationship Id="rId91" Type="http://schemas.openxmlformats.org/officeDocument/2006/relationships/image" Target="../media/image241730.png"/><Relationship Id="rId145" Type="http://schemas.openxmlformats.org/officeDocument/2006/relationships/image" Target="../media/image24200.png"/><Relationship Id="rId166" Type="http://schemas.openxmlformats.org/officeDocument/2006/relationships/customXml" Target="../ink/ink24597.xml"/><Relationship Id="rId187" Type="http://schemas.openxmlformats.org/officeDocument/2006/relationships/image" Target="../media/image24221.png"/><Relationship Id="rId331" Type="http://schemas.openxmlformats.org/officeDocument/2006/relationships/image" Target="../media/image24293.png"/><Relationship Id="rId352" Type="http://schemas.openxmlformats.org/officeDocument/2006/relationships/customXml" Target="../ink/ink24690.xml"/><Relationship Id="rId373" Type="http://schemas.openxmlformats.org/officeDocument/2006/relationships/image" Target="../media/image24314.png"/><Relationship Id="rId394" Type="http://schemas.openxmlformats.org/officeDocument/2006/relationships/customXml" Target="../ink/ink24711.xml"/><Relationship Id="rId408" Type="http://schemas.openxmlformats.org/officeDocument/2006/relationships/customXml" Target="../ink/ink24718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4620.xml"/><Relationship Id="rId233" Type="http://schemas.openxmlformats.org/officeDocument/2006/relationships/image" Target="../media/image24244.png"/><Relationship Id="rId254" Type="http://schemas.openxmlformats.org/officeDocument/2006/relationships/customXml" Target="../ink/ink24641.xml"/><Relationship Id="rId28" Type="http://schemas.openxmlformats.org/officeDocument/2006/relationships/customXml" Target="../ink/ink24528.xml"/><Relationship Id="rId49" Type="http://schemas.openxmlformats.org/officeDocument/2006/relationships/image" Target="../media/image241520.png"/><Relationship Id="rId114" Type="http://schemas.openxmlformats.org/officeDocument/2006/relationships/customXml" Target="../ink/ink24571.xml"/><Relationship Id="rId275" Type="http://schemas.openxmlformats.org/officeDocument/2006/relationships/image" Target="../media/image24265.png"/><Relationship Id="rId296" Type="http://schemas.openxmlformats.org/officeDocument/2006/relationships/customXml" Target="../ink/ink24662.xml"/><Relationship Id="rId300" Type="http://schemas.openxmlformats.org/officeDocument/2006/relationships/customXml" Target="../ink/ink24664.xml"/><Relationship Id="rId60" Type="http://schemas.openxmlformats.org/officeDocument/2006/relationships/customXml" Target="../ink/ink24544.xml"/><Relationship Id="rId81" Type="http://schemas.openxmlformats.org/officeDocument/2006/relationships/image" Target="../media/image241680.png"/><Relationship Id="rId135" Type="http://schemas.openxmlformats.org/officeDocument/2006/relationships/image" Target="../media/image24195.png"/><Relationship Id="rId156" Type="http://schemas.openxmlformats.org/officeDocument/2006/relationships/customXml" Target="../ink/ink24592.xml"/><Relationship Id="rId177" Type="http://schemas.openxmlformats.org/officeDocument/2006/relationships/image" Target="../media/image24216.png"/><Relationship Id="rId198" Type="http://schemas.openxmlformats.org/officeDocument/2006/relationships/customXml" Target="../ink/ink24613.xml"/><Relationship Id="rId321" Type="http://schemas.openxmlformats.org/officeDocument/2006/relationships/image" Target="../media/image24288.png"/><Relationship Id="rId342" Type="http://schemas.openxmlformats.org/officeDocument/2006/relationships/customXml" Target="../ink/ink24685.xml"/><Relationship Id="rId363" Type="http://schemas.openxmlformats.org/officeDocument/2006/relationships/image" Target="../media/image24309.png"/><Relationship Id="rId384" Type="http://schemas.openxmlformats.org/officeDocument/2006/relationships/customXml" Target="../ink/ink24706.xml"/><Relationship Id="rId202" Type="http://schemas.openxmlformats.org/officeDocument/2006/relationships/customXml" Target="../ink/ink24615.xml"/><Relationship Id="rId223" Type="http://schemas.openxmlformats.org/officeDocument/2006/relationships/image" Target="../media/image24239.png"/><Relationship Id="rId244" Type="http://schemas.openxmlformats.org/officeDocument/2006/relationships/customXml" Target="../ink/ink24636.xml"/><Relationship Id="rId18" Type="http://schemas.openxmlformats.org/officeDocument/2006/relationships/customXml" Target="../ink/ink24523.xml"/><Relationship Id="rId39" Type="http://schemas.openxmlformats.org/officeDocument/2006/relationships/image" Target="../media/image241470.png"/><Relationship Id="rId265" Type="http://schemas.openxmlformats.org/officeDocument/2006/relationships/image" Target="../media/image24260.png"/><Relationship Id="rId286" Type="http://schemas.openxmlformats.org/officeDocument/2006/relationships/customXml" Target="../ink/ink24657.xml"/><Relationship Id="rId50" Type="http://schemas.openxmlformats.org/officeDocument/2006/relationships/customXml" Target="../ink/ink24539.xml"/><Relationship Id="rId104" Type="http://schemas.openxmlformats.org/officeDocument/2006/relationships/customXml" Target="../ink/ink24566.xml"/><Relationship Id="rId125" Type="http://schemas.openxmlformats.org/officeDocument/2006/relationships/image" Target="../media/image24190.png"/><Relationship Id="rId146" Type="http://schemas.openxmlformats.org/officeDocument/2006/relationships/customXml" Target="../ink/ink24587.xml"/><Relationship Id="rId167" Type="http://schemas.openxmlformats.org/officeDocument/2006/relationships/image" Target="../media/image24211.png"/><Relationship Id="rId188" Type="http://schemas.openxmlformats.org/officeDocument/2006/relationships/customXml" Target="../ink/ink24608.xml"/><Relationship Id="rId311" Type="http://schemas.openxmlformats.org/officeDocument/2006/relationships/image" Target="../media/image24283.png"/><Relationship Id="rId332" Type="http://schemas.openxmlformats.org/officeDocument/2006/relationships/customXml" Target="../ink/ink24680.xml"/><Relationship Id="rId353" Type="http://schemas.openxmlformats.org/officeDocument/2006/relationships/image" Target="../media/image24304.png"/><Relationship Id="rId374" Type="http://schemas.openxmlformats.org/officeDocument/2006/relationships/customXml" Target="../ink/ink24701.xml"/><Relationship Id="rId395" Type="http://schemas.openxmlformats.org/officeDocument/2006/relationships/image" Target="../media/image24325.png"/><Relationship Id="rId409" Type="http://schemas.openxmlformats.org/officeDocument/2006/relationships/image" Target="../media/image24332.png"/><Relationship Id="rId71" Type="http://schemas.openxmlformats.org/officeDocument/2006/relationships/image" Target="../media/image241630.png"/><Relationship Id="rId92" Type="http://schemas.openxmlformats.org/officeDocument/2006/relationships/customXml" Target="../ink/ink24560.xml"/><Relationship Id="rId213" Type="http://schemas.openxmlformats.org/officeDocument/2006/relationships/image" Target="../media/image24234.png"/><Relationship Id="rId234" Type="http://schemas.openxmlformats.org/officeDocument/2006/relationships/customXml" Target="../ink/ink24631.xml"/><Relationship Id="rId2" Type="http://schemas.openxmlformats.org/officeDocument/2006/relationships/customXml" Target="../ink/ink24515.xml"/><Relationship Id="rId29" Type="http://schemas.openxmlformats.org/officeDocument/2006/relationships/image" Target="../media/image241420.png"/><Relationship Id="rId255" Type="http://schemas.openxmlformats.org/officeDocument/2006/relationships/image" Target="../media/image24255.png"/><Relationship Id="rId276" Type="http://schemas.openxmlformats.org/officeDocument/2006/relationships/customXml" Target="../ink/ink24652.xml"/><Relationship Id="rId297" Type="http://schemas.openxmlformats.org/officeDocument/2006/relationships/image" Target="../media/image24276.png"/><Relationship Id="rId40" Type="http://schemas.openxmlformats.org/officeDocument/2006/relationships/customXml" Target="../ink/ink24534.xml"/><Relationship Id="rId115" Type="http://schemas.openxmlformats.org/officeDocument/2006/relationships/image" Target="../media/image24185.png"/><Relationship Id="rId136" Type="http://schemas.openxmlformats.org/officeDocument/2006/relationships/customXml" Target="../ink/ink24582.xml"/><Relationship Id="rId157" Type="http://schemas.openxmlformats.org/officeDocument/2006/relationships/image" Target="../media/image24206.png"/><Relationship Id="rId178" Type="http://schemas.openxmlformats.org/officeDocument/2006/relationships/customXml" Target="../ink/ink24603.xml"/><Relationship Id="rId301" Type="http://schemas.openxmlformats.org/officeDocument/2006/relationships/image" Target="../media/image24278.png"/><Relationship Id="rId322" Type="http://schemas.openxmlformats.org/officeDocument/2006/relationships/customXml" Target="../ink/ink24675.xml"/><Relationship Id="rId343" Type="http://schemas.openxmlformats.org/officeDocument/2006/relationships/image" Target="../media/image24299.png"/><Relationship Id="rId364" Type="http://schemas.openxmlformats.org/officeDocument/2006/relationships/customXml" Target="../ink/ink24696.xml"/><Relationship Id="rId61" Type="http://schemas.openxmlformats.org/officeDocument/2006/relationships/image" Target="../media/image241580.png"/><Relationship Id="rId82" Type="http://schemas.openxmlformats.org/officeDocument/2006/relationships/customXml" Target="../ink/ink24555.xml"/><Relationship Id="rId199" Type="http://schemas.openxmlformats.org/officeDocument/2006/relationships/image" Target="../media/image24227.png"/><Relationship Id="rId203" Type="http://schemas.openxmlformats.org/officeDocument/2006/relationships/image" Target="../media/image24229.png"/><Relationship Id="rId385" Type="http://schemas.openxmlformats.org/officeDocument/2006/relationships/image" Target="../media/image24320.png"/><Relationship Id="rId19" Type="http://schemas.openxmlformats.org/officeDocument/2006/relationships/image" Target="../media/image241370.png"/><Relationship Id="rId224" Type="http://schemas.openxmlformats.org/officeDocument/2006/relationships/customXml" Target="../ink/ink24626.xml"/><Relationship Id="rId245" Type="http://schemas.openxmlformats.org/officeDocument/2006/relationships/image" Target="../media/image24250.png"/><Relationship Id="rId266" Type="http://schemas.openxmlformats.org/officeDocument/2006/relationships/customXml" Target="../ink/ink24647.xml"/><Relationship Id="rId287" Type="http://schemas.openxmlformats.org/officeDocument/2006/relationships/image" Target="../media/image24271.png"/><Relationship Id="rId30" Type="http://schemas.openxmlformats.org/officeDocument/2006/relationships/customXml" Target="../ink/ink24529.xml"/><Relationship Id="rId105" Type="http://schemas.openxmlformats.org/officeDocument/2006/relationships/image" Target="../media/image24180.png"/><Relationship Id="rId126" Type="http://schemas.openxmlformats.org/officeDocument/2006/relationships/customXml" Target="../ink/ink24577.xml"/><Relationship Id="rId147" Type="http://schemas.openxmlformats.org/officeDocument/2006/relationships/image" Target="../media/image24201.png"/><Relationship Id="rId168" Type="http://schemas.openxmlformats.org/officeDocument/2006/relationships/customXml" Target="../ink/ink24598.xml"/><Relationship Id="rId312" Type="http://schemas.openxmlformats.org/officeDocument/2006/relationships/customXml" Target="../ink/ink24670.xml"/><Relationship Id="rId333" Type="http://schemas.openxmlformats.org/officeDocument/2006/relationships/image" Target="../media/image24294.png"/><Relationship Id="rId354" Type="http://schemas.openxmlformats.org/officeDocument/2006/relationships/customXml" Target="../ink/ink24691.xml"/><Relationship Id="rId51" Type="http://schemas.openxmlformats.org/officeDocument/2006/relationships/image" Target="../media/image241530.png"/><Relationship Id="rId72" Type="http://schemas.openxmlformats.org/officeDocument/2006/relationships/customXml" Target="../ink/ink24550.xml"/><Relationship Id="rId93" Type="http://schemas.openxmlformats.org/officeDocument/2006/relationships/image" Target="../media/image241740.png"/><Relationship Id="rId189" Type="http://schemas.openxmlformats.org/officeDocument/2006/relationships/image" Target="../media/image24222.png"/><Relationship Id="rId375" Type="http://schemas.openxmlformats.org/officeDocument/2006/relationships/image" Target="../media/image24315.png"/><Relationship Id="rId396" Type="http://schemas.openxmlformats.org/officeDocument/2006/relationships/customXml" Target="../ink/ink24712.xml"/><Relationship Id="rId3" Type="http://schemas.openxmlformats.org/officeDocument/2006/relationships/image" Target="../media/image241290.png"/><Relationship Id="rId214" Type="http://schemas.openxmlformats.org/officeDocument/2006/relationships/customXml" Target="../ink/ink24621.xml"/><Relationship Id="rId235" Type="http://schemas.openxmlformats.org/officeDocument/2006/relationships/image" Target="../media/image24245.png"/><Relationship Id="rId256" Type="http://schemas.openxmlformats.org/officeDocument/2006/relationships/customXml" Target="../ink/ink24642.xml"/><Relationship Id="rId277" Type="http://schemas.openxmlformats.org/officeDocument/2006/relationships/image" Target="../media/image24266.png"/><Relationship Id="rId298" Type="http://schemas.openxmlformats.org/officeDocument/2006/relationships/customXml" Target="../ink/ink24663.xml"/><Relationship Id="rId400" Type="http://schemas.openxmlformats.org/officeDocument/2006/relationships/customXml" Target="../ink/ink24714.xml"/><Relationship Id="rId116" Type="http://schemas.openxmlformats.org/officeDocument/2006/relationships/customXml" Target="../ink/ink24572.xml"/><Relationship Id="rId137" Type="http://schemas.openxmlformats.org/officeDocument/2006/relationships/image" Target="../media/image24196.png"/><Relationship Id="rId158" Type="http://schemas.openxmlformats.org/officeDocument/2006/relationships/customXml" Target="../ink/ink24593.xml"/><Relationship Id="rId302" Type="http://schemas.openxmlformats.org/officeDocument/2006/relationships/customXml" Target="../ink/ink24665.xml"/><Relationship Id="rId323" Type="http://schemas.openxmlformats.org/officeDocument/2006/relationships/image" Target="../media/image24289.png"/><Relationship Id="rId344" Type="http://schemas.openxmlformats.org/officeDocument/2006/relationships/customXml" Target="../ink/ink24686.xml"/><Relationship Id="rId20" Type="http://schemas.openxmlformats.org/officeDocument/2006/relationships/customXml" Target="../ink/ink24524.xml"/><Relationship Id="rId41" Type="http://schemas.openxmlformats.org/officeDocument/2006/relationships/image" Target="../media/image241480.png"/><Relationship Id="rId62" Type="http://schemas.openxmlformats.org/officeDocument/2006/relationships/customXml" Target="../ink/ink24545.xml"/><Relationship Id="rId83" Type="http://schemas.openxmlformats.org/officeDocument/2006/relationships/image" Target="../media/image241690.png"/><Relationship Id="rId179" Type="http://schemas.openxmlformats.org/officeDocument/2006/relationships/image" Target="../media/image24217.png"/><Relationship Id="rId365" Type="http://schemas.openxmlformats.org/officeDocument/2006/relationships/image" Target="../media/image24310.png"/><Relationship Id="rId386" Type="http://schemas.openxmlformats.org/officeDocument/2006/relationships/customXml" Target="../ink/ink24707.xml"/><Relationship Id="rId190" Type="http://schemas.openxmlformats.org/officeDocument/2006/relationships/customXml" Target="../ink/ink24609.xml"/><Relationship Id="rId204" Type="http://schemas.openxmlformats.org/officeDocument/2006/relationships/customXml" Target="../ink/ink24616.xml"/><Relationship Id="rId225" Type="http://schemas.openxmlformats.org/officeDocument/2006/relationships/image" Target="../media/image24240.png"/><Relationship Id="rId246" Type="http://schemas.openxmlformats.org/officeDocument/2006/relationships/customXml" Target="../ink/ink24637.xml"/><Relationship Id="rId267" Type="http://schemas.openxmlformats.org/officeDocument/2006/relationships/image" Target="../media/image24261.png"/><Relationship Id="rId288" Type="http://schemas.openxmlformats.org/officeDocument/2006/relationships/customXml" Target="../ink/ink24658.xml"/><Relationship Id="rId106" Type="http://schemas.openxmlformats.org/officeDocument/2006/relationships/customXml" Target="../ink/ink24567.xml"/><Relationship Id="rId127" Type="http://schemas.openxmlformats.org/officeDocument/2006/relationships/image" Target="../media/image24191.png"/><Relationship Id="rId313" Type="http://schemas.openxmlformats.org/officeDocument/2006/relationships/image" Target="../media/image24284.png"/><Relationship Id="rId10" Type="http://schemas.openxmlformats.org/officeDocument/2006/relationships/customXml" Target="../ink/ink24519.xml"/><Relationship Id="rId31" Type="http://schemas.openxmlformats.org/officeDocument/2006/relationships/image" Target="../media/image241430.png"/><Relationship Id="rId52" Type="http://schemas.openxmlformats.org/officeDocument/2006/relationships/customXml" Target="../ink/ink24540.xml"/><Relationship Id="rId73" Type="http://schemas.openxmlformats.org/officeDocument/2006/relationships/image" Target="../media/image241640.png"/><Relationship Id="rId94" Type="http://schemas.openxmlformats.org/officeDocument/2006/relationships/customXml" Target="../ink/ink24561.xml"/><Relationship Id="rId148" Type="http://schemas.openxmlformats.org/officeDocument/2006/relationships/customXml" Target="../ink/ink24588.xml"/><Relationship Id="rId169" Type="http://schemas.openxmlformats.org/officeDocument/2006/relationships/image" Target="../media/image24212.png"/><Relationship Id="rId334" Type="http://schemas.openxmlformats.org/officeDocument/2006/relationships/customXml" Target="../ink/ink24681.xml"/><Relationship Id="rId355" Type="http://schemas.openxmlformats.org/officeDocument/2006/relationships/image" Target="../media/image24305.png"/><Relationship Id="rId376" Type="http://schemas.openxmlformats.org/officeDocument/2006/relationships/customXml" Target="../ink/ink24702.xml"/><Relationship Id="rId397" Type="http://schemas.openxmlformats.org/officeDocument/2006/relationships/image" Target="../media/image24326.png"/><Relationship Id="rId4" Type="http://schemas.openxmlformats.org/officeDocument/2006/relationships/customXml" Target="../ink/ink24516.xml"/><Relationship Id="rId180" Type="http://schemas.openxmlformats.org/officeDocument/2006/relationships/customXml" Target="../ink/ink24604.xml"/><Relationship Id="rId215" Type="http://schemas.openxmlformats.org/officeDocument/2006/relationships/image" Target="../media/image24235.png"/><Relationship Id="rId236" Type="http://schemas.openxmlformats.org/officeDocument/2006/relationships/customXml" Target="../ink/ink24632.xml"/><Relationship Id="rId257" Type="http://schemas.openxmlformats.org/officeDocument/2006/relationships/image" Target="../media/image24256.png"/><Relationship Id="rId278" Type="http://schemas.openxmlformats.org/officeDocument/2006/relationships/customXml" Target="../ink/ink24653.xml"/><Relationship Id="rId401" Type="http://schemas.openxmlformats.org/officeDocument/2006/relationships/image" Target="../media/image24328.png"/><Relationship Id="rId303" Type="http://schemas.openxmlformats.org/officeDocument/2006/relationships/image" Target="../media/image24279.png"/><Relationship Id="rId42" Type="http://schemas.openxmlformats.org/officeDocument/2006/relationships/customXml" Target="../ink/ink24535.xml"/><Relationship Id="rId84" Type="http://schemas.openxmlformats.org/officeDocument/2006/relationships/customXml" Target="../ink/ink24556.xml"/><Relationship Id="rId138" Type="http://schemas.openxmlformats.org/officeDocument/2006/relationships/customXml" Target="../ink/ink24583.xml"/><Relationship Id="rId345" Type="http://schemas.openxmlformats.org/officeDocument/2006/relationships/image" Target="../media/image24300.png"/><Relationship Id="rId387" Type="http://schemas.openxmlformats.org/officeDocument/2006/relationships/image" Target="../media/image24321.png"/><Relationship Id="rId191" Type="http://schemas.openxmlformats.org/officeDocument/2006/relationships/image" Target="../media/image24223.png"/><Relationship Id="rId205" Type="http://schemas.openxmlformats.org/officeDocument/2006/relationships/image" Target="../media/image24230.png"/><Relationship Id="rId247" Type="http://schemas.openxmlformats.org/officeDocument/2006/relationships/image" Target="../media/image24251.png"/><Relationship Id="rId107" Type="http://schemas.openxmlformats.org/officeDocument/2006/relationships/image" Target="../media/image24181.png"/><Relationship Id="rId289" Type="http://schemas.openxmlformats.org/officeDocument/2006/relationships/image" Target="../media/image24272.png"/><Relationship Id="rId11" Type="http://schemas.openxmlformats.org/officeDocument/2006/relationships/image" Target="../media/image241330.png"/><Relationship Id="rId53" Type="http://schemas.openxmlformats.org/officeDocument/2006/relationships/image" Target="../media/image241540.png"/><Relationship Id="rId149" Type="http://schemas.openxmlformats.org/officeDocument/2006/relationships/image" Target="../media/image24202.png"/><Relationship Id="rId314" Type="http://schemas.openxmlformats.org/officeDocument/2006/relationships/customXml" Target="../ink/ink24671.xml"/><Relationship Id="rId356" Type="http://schemas.openxmlformats.org/officeDocument/2006/relationships/customXml" Target="../ink/ink24692.xml"/><Relationship Id="rId398" Type="http://schemas.openxmlformats.org/officeDocument/2006/relationships/customXml" Target="../ink/ink24713.xml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10.png"/><Relationship Id="rId299" Type="http://schemas.openxmlformats.org/officeDocument/2006/relationships/image" Target="../media/image2501.png"/><Relationship Id="rId21" Type="http://schemas.openxmlformats.org/officeDocument/2006/relationships/image" Target="../media/image2362.png"/><Relationship Id="rId63" Type="http://schemas.openxmlformats.org/officeDocument/2006/relationships/image" Target="../media/image2383.png"/><Relationship Id="rId159" Type="http://schemas.openxmlformats.org/officeDocument/2006/relationships/image" Target="../media/image2431.png"/><Relationship Id="rId324" Type="http://schemas.openxmlformats.org/officeDocument/2006/relationships/customXml" Target="../ink/ink2542.xml"/><Relationship Id="rId366" Type="http://schemas.openxmlformats.org/officeDocument/2006/relationships/customXml" Target="../ink/ink2563.xml"/><Relationship Id="rId170" Type="http://schemas.openxmlformats.org/officeDocument/2006/relationships/customXml" Target="../ink/ink2465.xml"/><Relationship Id="rId226" Type="http://schemas.openxmlformats.org/officeDocument/2006/relationships/customXml" Target="../ink/ink2493.xml"/><Relationship Id="rId433" Type="http://schemas.openxmlformats.org/officeDocument/2006/relationships/image" Target="../media/image2568.png"/><Relationship Id="rId268" Type="http://schemas.openxmlformats.org/officeDocument/2006/relationships/customXml" Target="../ink/ink2514.xml"/><Relationship Id="rId32" Type="http://schemas.openxmlformats.org/officeDocument/2006/relationships/customXml" Target="../ink/ink2396.xml"/><Relationship Id="rId74" Type="http://schemas.openxmlformats.org/officeDocument/2006/relationships/customXml" Target="../ink/ink2417.xml"/><Relationship Id="rId128" Type="http://schemas.openxmlformats.org/officeDocument/2006/relationships/customXml" Target="../ink/ink2444.xml"/><Relationship Id="rId335" Type="http://schemas.openxmlformats.org/officeDocument/2006/relationships/image" Target="../media/image2519.png"/><Relationship Id="rId377" Type="http://schemas.openxmlformats.org/officeDocument/2006/relationships/image" Target="../media/image2540.png"/><Relationship Id="rId5" Type="http://schemas.openxmlformats.org/officeDocument/2006/relationships/image" Target="../media/image2354.png"/><Relationship Id="rId181" Type="http://schemas.openxmlformats.org/officeDocument/2006/relationships/image" Target="../media/image2442.png"/><Relationship Id="rId237" Type="http://schemas.openxmlformats.org/officeDocument/2006/relationships/image" Target="../media/image2470.png"/><Relationship Id="rId402" Type="http://schemas.openxmlformats.org/officeDocument/2006/relationships/customXml" Target="../ink/ink2581.xml"/><Relationship Id="rId279" Type="http://schemas.openxmlformats.org/officeDocument/2006/relationships/image" Target="../media/image2491.png"/><Relationship Id="rId43" Type="http://schemas.openxmlformats.org/officeDocument/2006/relationships/image" Target="../media/image2373.png"/><Relationship Id="rId139" Type="http://schemas.openxmlformats.org/officeDocument/2006/relationships/image" Target="../media/image2421.png"/><Relationship Id="rId290" Type="http://schemas.openxmlformats.org/officeDocument/2006/relationships/customXml" Target="../ink/ink2525.xml"/><Relationship Id="rId304" Type="http://schemas.openxmlformats.org/officeDocument/2006/relationships/customXml" Target="../ink/ink2532.xml"/><Relationship Id="rId346" Type="http://schemas.openxmlformats.org/officeDocument/2006/relationships/customXml" Target="../ink/ink2553.xml"/><Relationship Id="rId388" Type="http://schemas.openxmlformats.org/officeDocument/2006/relationships/customXml" Target="../ink/ink2574.xml"/><Relationship Id="rId85" Type="http://schemas.openxmlformats.org/officeDocument/2006/relationships/image" Target="../media/image2394.png"/><Relationship Id="rId150" Type="http://schemas.openxmlformats.org/officeDocument/2006/relationships/customXml" Target="../ink/ink2455.xml"/><Relationship Id="rId192" Type="http://schemas.openxmlformats.org/officeDocument/2006/relationships/customXml" Target="../ink/ink2476.xml"/><Relationship Id="rId206" Type="http://schemas.openxmlformats.org/officeDocument/2006/relationships/customXml" Target="../ink/ink2483.xml"/><Relationship Id="rId413" Type="http://schemas.openxmlformats.org/officeDocument/2006/relationships/image" Target="../media/image2558.png"/><Relationship Id="rId248" Type="http://schemas.openxmlformats.org/officeDocument/2006/relationships/customXml" Target="../ink/ink2504.xml"/><Relationship Id="rId12" Type="http://schemas.openxmlformats.org/officeDocument/2006/relationships/customXml" Target="../ink/ink2386.xml"/><Relationship Id="rId33" Type="http://schemas.openxmlformats.org/officeDocument/2006/relationships/image" Target="../media/image2368.png"/><Relationship Id="rId108" Type="http://schemas.openxmlformats.org/officeDocument/2006/relationships/customXml" Target="../ink/ink2434.xml"/><Relationship Id="rId129" Type="http://schemas.openxmlformats.org/officeDocument/2006/relationships/image" Target="../media/image2416.png"/><Relationship Id="rId280" Type="http://schemas.openxmlformats.org/officeDocument/2006/relationships/customXml" Target="../ink/ink2520.xml"/><Relationship Id="rId315" Type="http://schemas.openxmlformats.org/officeDocument/2006/relationships/image" Target="../media/image2509.png"/><Relationship Id="rId336" Type="http://schemas.openxmlformats.org/officeDocument/2006/relationships/customXml" Target="../ink/ink2548.xml"/><Relationship Id="rId357" Type="http://schemas.openxmlformats.org/officeDocument/2006/relationships/image" Target="../media/image2530.png"/><Relationship Id="rId54" Type="http://schemas.openxmlformats.org/officeDocument/2006/relationships/customXml" Target="../ink/ink2407.xml"/><Relationship Id="rId75" Type="http://schemas.openxmlformats.org/officeDocument/2006/relationships/image" Target="../media/image2389.png"/><Relationship Id="rId96" Type="http://schemas.openxmlformats.org/officeDocument/2006/relationships/customXml" Target="../ink/ink2428.xml"/><Relationship Id="rId140" Type="http://schemas.openxmlformats.org/officeDocument/2006/relationships/customXml" Target="../ink/ink2450.xml"/><Relationship Id="rId161" Type="http://schemas.openxmlformats.org/officeDocument/2006/relationships/image" Target="../media/image2432.png"/><Relationship Id="rId182" Type="http://schemas.openxmlformats.org/officeDocument/2006/relationships/customXml" Target="../ink/ink2471.xml"/><Relationship Id="rId217" Type="http://schemas.openxmlformats.org/officeDocument/2006/relationships/image" Target="../media/image2460.png"/><Relationship Id="rId378" Type="http://schemas.openxmlformats.org/officeDocument/2006/relationships/customXml" Target="../ink/ink2569.xml"/><Relationship Id="rId399" Type="http://schemas.openxmlformats.org/officeDocument/2006/relationships/image" Target="../media/image2551.png"/><Relationship Id="rId403" Type="http://schemas.openxmlformats.org/officeDocument/2006/relationships/image" Target="../media/image2553.png"/><Relationship Id="rId6" Type="http://schemas.openxmlformats.org/officeDocument/2006/relationships/customXml" Target="../ink/ink2383.xml"/><Relationship Id="rId238" Type="http://schemas.openxmlformats.org/officeDocument/2006/relationships/customXml" Target="../ink/ink2499.xml"/><Relationship Id="rId259" Type="http://schemas.openxmlformats.org/officeDocument/2006/relationships/image" Target="../media/image2481.png"/><Relationship Id="rId424" Type="http://schemas.openxmlformats.org/officeDocument/2006/relationships/customXml" Target="../ink/ink2592.xml"/><Relationship Id="rId23" Type="http://schemas.openxmlformats.org/officeDocument/2006/relationships/image" Target="../media/image2363.png"/><Relationship Id="rId119" Type="http://schemas.openxmlformats.org/officeDocument/2006/relationships/image" Target="../media/image2411.png"/><Relationship Id="rId270" Type="http://schemas.openxmlformats.org/officeDocument/2006/relationships/customXml" Target="../ink/ink2515.xml"/><Relationship Id="rId291" Type="http://schemas.openxmlformats.org/officeDocument/2006/relationships/image" Target="../media/image2497.png"/><Relationship Id="rId305" Type="http://schemas.openxmlformats.org/officeDocument/2006/relationships/image" Target="../media/image2504.png"/><Relationship Id="rId326" Type="http://schemas.openxmlformats.org/officeDocument/2006/relationships/customXml" Target="../ink/ink2543.xml"/><Relationship Id="rId347" Type="http://schemas.openxmlformats.org/officeDocument/2006/relationships/image" Target="../media/image2525.png"/><Relationship Id="rId44" Type="http://schemas.openxmlformats.org/officeDocument/2006/relationships/customXml" Target="../ink/ink2402.xml"/><Relationship Id="rId65" Type="http://schemas.openxmlformats.org/officeDocument/2006/relationships/image" Target="../media/image2384.png"/><Relationship Id="rId86" Type="http://schemas.openxmlformats.org/officeDocument/2006/relationships/customXml" Target="../ink/ink2423.xml"/><Relationship Id="rId130" Type="http://schemas.openxmlformats.org/officeDocument/2006/relationships/customXml" Target="../ink/ink2445.xml"/><Relationship Id="rId151" Type="http://schemas.openxmlformats.org/officeDocument/2006/relationships/image" Target="../media/image2427.png"/><Relationship Id="rId368" Type="http://schemas.openxmlformats.org/officeDocument/2006/relationships/customXml" Target="../ink/ink2564.xml"/><Relationship Id="rId389" Type="http://schemas.openxmlformats.org/officeDocument/2006/relationships/image" Target="../media/image2546.png"/><Relationship Id="rId172" Type="http://schemas.openxmlformats.org/officeDocument/2006/relationships/customXml" Target="../ink/ink2466.xml"/><Relationship Id="rId193" Type="http://schemas.openxmlformats.org/officeDocument/2006/relationships/image" Target="../media/image2448.png"/><Relationship Id="rId207" Type="http://schemas.openxmlformats.org/officeDocument/2006/relationships/image" Target="../media/image2455.png"/><Relationship Id="rId228" Type="http://schemas.openxmlformats.org/officeDocument/2006/relationships/customXml" Target="../ink/ink2494.xml"/><Relationship Id="rId249" Type="http://schemas.openxmlformats.org/officeDocument/2006/relationships/image" Target="../media/image2476.png"/><Relationship Id="rId414" Type="http://schemas.openxmlformats.org/officeDocument/2006/relationships/customXml" Target="../ink/ink2587.xml"/><Relationship Id="rId435" Type="http://schemas.openxmlformats.org/officeDocument/2006/relationships/image" Target="../media/image2569.png"/><Relationship Id="rId13" Type="http://schemas.openxmlformats.org/officeDocument/2006/relationships/image" Target="../media/image2358.png"/><Relationship Id="rId109" Type="http://schemas.openxmlformats.org/officeDocument/2006/relationships/image" Target="../media/image2406.png"/><Relationship Id="rId260" Type="http://schemas.openxmlformats.org/officeDocument/2006/relationships/customXml" Target="../ink/ink2510.xml"/><Relationship Id="rId281" Type="http://schemas.openxmlformats.org/officeDocument/2006/relationships/image" Target="../media/image2492.png"/><Relationship Id="rId316" Type="http://schemas.openxmlformats.org/officeDocument/2006/relationships/customXml" Target="../ink/ink2538.xml"/><Relationship Id="rId337" Type="http://schemas.openxmlformats.org/officeDocument/2006/relationships/image" Target="../media/image2520.png"/><Relationship Id="rId34" Type="http://schemas.openxmlformats.org/officeDocument/2006/relationships/customXml" Target="../ink/ink2397.xml"/><Relationship Id="rId55" Type="http://schemas.openxmlformats.org/officeDocument/2006/relationships/image" Target="../media/image2379.png"/><Relationship Id="rId76" Type="http://schemas.openxmlformats.org/officeDocument/2006/relationships/customXml" Target="../ink/ink2418.xml"/><Relationship Id="rId97" Type="http://schemas.openxmlformats.org/officeDocument/2006/relationships/image" Target="../media/image2400.png"/><Relationship Id="rId120" Type="http://schemas.openxmlformats.org/officeDocument/2006/relationships/customXml" Target="../ink/ink2440.xml"/><Relationship Id="rId141" Type="http://schemas.openxmlformats.org/officeDocument/2006/relationships/image" Target="../media/image2422.png"/><Relationship Id="rId358" Type="http://schemas.openxmlformats.org/officeDocument/2006/relationships/customXml" Target="../ink/ink2559.xml"/><Relationship Id="rId379" Type="http://schemas.openxmlformats.org/officeDocument/2006/relationships/image" Target="../media/image2541.png"/><Relationship Id="rId7" Type="http://schemas.openxmlformats.org/officeDocument/2006/relationships/image" Target="../media/image2355.png"/><Relationship Id="rId162" Type="http://schemas.openxmlformats.org/officeDocument/2006/relationships/customXml" Target="../ink/ink2461.xml"/><Relationship Id="rId183" Type="http://schemas.openxmlformats.org/officeDocument/2006/relationships/image" Target="../media/image2443.png"/><Relationship Id="rId218" Type="http://schemas.openxmlformats.org/officeDocument/2006/relationships/customXml" Target="../ink/ink2489.xml"/><Relationship Id="rId239" Type="http://schemas.openxmlformats.org/officeDocument/2006/relationships/image" Target="../media/image2471.png"/><Relationship Id="rId390" Type="http://schemas.openxmlformats.org/officeDocument/2006/relationships/customXml" Target="../ink/ink2575.xml"/><Relationship Id="rId404" Type="http://schemas.openxmlformats.org/officeDocument/2006/relationships/customXml" Target="../ink/ink2582.xml"/><Relationship Id="rId425" Type="http://schemas.openxmlformats.org/officeDocument/2006/relationships/image" Target="../media/image2564.png"/><Relationship Id="rId250" Type="http://schemas.openxmlformats.org/officeDocument/2006/relationships/customXml" Target="../ink/ink2505.xml"/><Relationship Id="rId271" Type="http://schemas.openxmlformats.org/officeDocument/2006/relationships/image" Target="../media/image2487.png"/><Relationship Id="rId292" Type="http://schemas.openxmlformats.org/officeDocument/2006/relationships/customXml" Target="../ink/ink2526.xml"/><Relationship Id="rId306" Type="http://schemas.openxmlformats.org/officeDocument/2006/relationships/customXml" Target="../ink/ink2533.xml"/><Relationship Id="rId24" Type="http://schemas.openxmlformats.org/officeDocument/2006/relationships/customXml" Target="../ink/ink2392.xml"/><Relationship Id="rId45" Type="http://schemas.openxmlformats.org/officeDocument/2006/relationships/image" Target="../media/image2374.png"/><Relationship Id="rId66" Type="http://schemas.openxmlformats.org/officeDocument/2006/relationships/customXml" Target="../ink/ink2413.xml"/><Relationship Id="rId87" Type="http://schemas.openxmlformats.org/officeDocument/2006/relationships/image" Target="../media/image2395.png"/><Relationship Id="rId110" Type="http://schemas.openxmlformats.org/officeDocument/2006/relationships/customXml" Target="../ink/ink2435.xml"/><Relationship Id="rId131" Type="http://schemas.openxmlformats.org/officeDocument/2006/relationships/image" Target="../media/image2417.png"/><Relationship Id="rId327" Type="http://schemas.openxmlformats.org/officeDocument/2006/relationships/image" Target="../media/image2515.png"/><Relationship Id="rId348" Type="http://schemas.openxmlformats.org/officeDocument/2006/relationships/customXml" Target="../ink/ink2554.xml"/><Relationship Id="rId369" Type="http://schemas.openxmlformats.org/officeDocument/2006/relationships/image" Target="../media/image2536.png"/><Relationship Id="rId152" Type="http://schemas.openxmlformats.org/officeDocument/2006/relationships/customXml" Target="../ink/ink2456.xml"/><Relationship Id="rId173" Type="http://schemas.openxmlformats.org/officeDocument/2006/relationships/image" Target="../media/image2438.png"/><Relationship Id="rId194" Type="http://schemas.openxmlformats.org/officeDocument/2006/relationships/customXml" Target="../ink/ink2477.xml"/><Relationship Id="rId208" Type="http://schemas.openxmlformats.org/officeDocument/2006/relationships/customXml" Target="../ink/ink2484.xml"/><Relationship Id="rId229" Type="http://schemas.openxmlformats.org/officeDocument/2006/relationships/image" Target="../media/image2466.png"/><Relationship Id="rId380" Type="http://schemas.openxmlformats.org/officeDocument/2006/relationships/customXml" Target="../ink/ink2570.xml"/><Relationship Id="rId415" Type="http://schemas.openxmlformats.org/officeDocument/2006/relationships/image" Target="../media/image2559.png"/><Relationship Id="rId436" Type="http://schemas.openxmlformats.org/officeDocument/2006/relationships/customXml" Target="../ink/ink2598.xml"/><Relationship Id="rId240" Type="http://schemas.openxmlformats.org/officeDocument/2006/relationships/customXml" Target="../ink/ink2500.xml"/><Relationship Id="rId261" Type="http://schemas.openxmlformats.org/officeDocument/2006/relationships/image" Target="../media/image2482.png"/><Relationship Id="rId14" Type="http://schemas.openxmlformats.org/officeDocument/2006/relationships/customXml" Target="../ink/ink2387.xml"/><Relationship Id="rId35" Type="http://schemas.openxmlformats.org/officeDocument/2006/relationships/image" Target="../media/image2369.png"/><Relationship Id="rId56" Type="http://schemas.openxmlformats.org/officeDocument/2006/relationships/customXml" Target="../ink/ink2408.xml"/><Relationship Id="rId77" Type="http://schemas.openxmlformats.org/officeDocument/2006/relationships/image" Target="../media/image2390.png"/><Relationship Id="rId100" Type="http://schemas.openxmlformats.org/officeDocument/2006/relationships/customXml" Target="../ink/ink2430.xml"/><Relationship Id="rId282" Type="http://schemas.openxmlformats.org/officeDocument/2006/relationships/customXml" Target="../ink/ink2521.xml"/><Relationship Id="rId317" Type="http://schemas.openxmlformats.org/officeDocument/2006/relationships/image" Target="../media/image2510.png"/><Relationship Id="rId338" Type="http://schemas.openxmlformats.org/officeDocument/2006/relationships/customXml" Target="../ink/ink2549.xml"/><Relationship Id="rId359" Type="http://schemas.openxmlformats.org/officeDocument/2006/relationships/image" Target="../media/image2531.png"/><Relationship Id="rId8" Type="http://schemas.openxmlformats.org/officeDocument/2006/relationships/customXml" Target="../ink/ink2384.xml"/><Relationship Id="rId98" Type="http://schemas.openxmlformats.org/officeDocument/2006/relationships/customXml" Target="../ink/ink2429.xml"/><Relationship Id="rId121" Type="http://schemas.openxmlformats.org/officeDocument/2006/relationships/image" Target="../media/image2412.png"/><Relationship Id="rId142" Type="http://schemas.openxmlformats.org/officeDocument/2006/relationships/customXml" Target="../ink/ink2451.xml"/><Relationship Id="rId163" Type="http://schemas.openxmlformats.org/officeDocument/2006/relationships/image" Target="../media/image2433.png"/><Relationship Id="rId184" Type="http://schemas.openxmlformats.org/officeDocument/2006/relationships/customXml" Target="../ink/ink2472.xml"/><Relationship Id="rId219" Type="http://schemas.openxmlformats.org/officeDocument/2006/relationships/image" Target="../media/image2461.png"/><Relationship Id="rId370" Type="http://schemas.openxmlformats.org/officeDocument/2006/relationships/customXml" Target="../ink/ink2565.xml"/><Relationship Id="rId391" Type="http://schemas.openxmlformats.org/officeDocument/2006/relationships/image" Target="../media/image2547.png"/><Relationship Id="rId405" Type="http://schemas.openxmlformats.org/officeDocument/2006/relationships/image" Target="../media/image2554.png"/><Relationship Id="rId426" Type="http://schemas.openxmlformats.org/officeDocument/2006/relationships/customXml" Target="../ink/ink2593.xml"/><Relationship Id="rId230" Type="http://schemas.openxmlformats.org/officeDocument/2006/relationships/customXml" Target="../ink/ink2495.xml"/><Relationship Id="rId251" Type="http://schemas.openxmlformats.org/officeDocument/2006/relationships/image" Target="../media/image2477.png"/><Relationship Id="rId25" Type="http://schemas.openxmlformats.org/officeDocument/2006/relationships/image" Target="../media/image2364.png"/><Relationship Id="rId46" Type="http://schemas.openxmlformats.org/officeDocument/2006/relationships/customXml" Target="../ink/ink2403.xml"/><Relationship Id="rId67" Type="http://schemas.openxmlformats.org/officeDocument/2006/relationships/image" Target="../media/image2385.png"/><Relationship Id="rId272" Type="http://schemas.openxmlformats.org/officeDocument/2006/relationships/customXml" Target="../ink/ink2516.xml"/><Relationship Id="rId293" Type="http://schemas.openxmlformats.org/officeDocument/2006/relationships/image" Target="../media/image2498.png"/><Relationship Id="rId307" Type="http://schemas.openxmlformats.org/officeDocument/2006/relationships/image" Target="../media/image2505.png"/><Relationship Id="rId328" Type="http://schemas.openxmlformats.org/officeDocument/2006/relationships/customXml" Target="../ink/ink2544.xml"/><Relationship Id="rId349" Type="http://schemas.openxmlformats.org/officeDocument/2006/relationships/image" Target="../media/image2526.png"/><Relationship Id="rId88" Type="http://schemas.openxmlformats.org/officeDocument/2006/relationships/customXml" Target="../ink/ink2424.xml"/><Relationship Id="rId111" Type="http://schemas.openxmlformats.org/officeDocument/2006/relationships/image" Target="../media/image2407.png"/><Relationship Id="rId132" Type="http://schemas.openxmlformats.org/officeDocument/2006/relationships/customXml" Target="../ink/ink2446.xml"/><Relationship Id="rId153" Type="http://schemas.openxmlformats.org/officeDocument/2006/relationships/image" Target="../media/image2428.png"/><Relationship Id="rId174" Type="http://schemas.openxmlformats.org/officeDocument/2006/relationships/customXml" Target="../ink/ink2467.xml"/><Relationship Id="rId195" Type="http://schemas.openxmlformats.org/officeDocument/2006/relationships/image" Target="../media/image2449.png"/><Relationship Id="rId209" Type="http://schemas.openxmlformats.org/officeDocument/2006/relationships/image" Target="../media/image2456.png"/><Relationship Id="rId360" Type="http://schemas.openxmlformats.org/officeDocument/2006/relationships/customXml" Target="../ink/ink2560.xml"/><Relationship Id="rId381" Type="http://schemas.openxmlformats.org/officeDocument/2006/relationships/image" Target="../media/image2542.png"/><Relationship Id="rId416" Type="http://schemas.openxmlformats.org/officeDocument/2006/relationships/customXml" Target="../ink/ink2588.xml"/><Relationship Id="rId220" Type="http://schemas.openxmlformats.org/officeDocument/2006/relationships/customXml" Target="../ink/ink2490.xml"/><Relationship Id="rId241" Type="http://schemas.openxmlformats.org/officeDocument/2006/relationships/image" Target="../media/image2472.png"/><Relationship Id="rId437" Type="http://schemas.openxmlformats.org/officeDocument/2006/relationships/image" Target="../media/image2570.png"/><Relationship Id="rId15" Type="http://schemas.openxmlformats.org/officeDocument/2006/relationships/image" Target="../media/image2359.png"/><Relationship Id="rId36" Type="http://schemas.openxmlformats.org/officeDocument/2006/relationships/customXml" Target="../ink/ink2398.xml"/><Relationship Id="rId57" Type="http://schemas.openxmlformats.org/officeDocument/2006/relationships/image" Target="../media/image2380.png"/><Relationship Id="rId262" Type="http://schemas.openxmlformats.org/officeDocument/2006/relationships/customXml" Target="../ink/ink2511.xml"/><Relationship Id="rId283" Type="http://schemas.openxmlformats.org/officeDocument/2006/relationships/image" Target="../media/image2493.png"/><Relationship Id="rId318" Type="http://schemas.openxmlformats.org/officeDocument/2006/relationships/customXml" Target="../ink/ink2539.xml"/><Relationship Id="rId339" Type="http://schemas.openxmlformats.org/officeDocument/2006/relationships/image" Target="../media/image2521.png"/><Relationship Id="rId78" Type="http://schemas.openxmlformats.org/officeDocument/2006/relationships/customXml" Target="../ink/ink2419.xml"/><Relationship Id="rId99" Type="http://schemas.openxmlformats.org/officeDocument/2006/relationships/image" Target="../media/image2401.png"/><Relationship Id="rId101" Type="http://schemas.openxmlformats.org/officeDocument/2006/relationships/image" Target="../media/image2402.png"/><Relationship Id="rId122" Type="http://schemas.openxmlformats.org/officeDocument/2006/relationships/customXml" Target="../ink/ink2441.xml"/><Relationship Id="rId143" Type="http://schemas.openxmlformats.org/officeDocument/2006/relationships/image" Target="../media/image2423.png"/><Relationship Id="rId164" Type="http://schemas.openxmlformats.org/officeDocument/2006/relationships/customXml" Target="../ink/ink2462.xml"/><Relationship Id="rId185" Type="http://schemas.openxmlformats.org/officeDocument/2006/relationships/image" Target="../media/image2444.png"/><Relationship Id="rId350" Type="http://schemas.openxmlformats.org/officeDocument/2006/relationships/customXml" Target="../ink/ink2555.xml"/><Relationship Id="rId371" Type="http://schemas.openxmlformats.org/officeDocument/2006/relationships/image" Target="../media/image2537.png"/><Relationship Id="rId406" Type="http://schemas.openxmlformats.org/officeDocument/2006/relationships/customXml" Target="../ink/ink2583.xml"/><Relationship Id="rId9" Type="http://schemas.openxmlformats.org/officeDocument/2006/relationships/image" Target="../media/image2356.png"/><Relationship Id="rId210" Type="http://schemas.openxmlformats.org/officeDocument/2006/relationships/customXml" Target="../ink/ink2485.xml"/><Relationship Id="rId392" Type="http://schemas.openxmlformats.org/officeDocument/2006/relationships/customXml" Target="../ink/ink2576.xml"/><Relationship Id="rId427" Type="http://schemas.openxmlformats.org/officeDocument/2006/relationships/image" Target="../media/image2565.png"/><Relationship Id="rId26" Type="http://schemas.openxmlformats.org/officeDocument/2006/relationships/customXml" Target="../ink/ink2393.xml"/><Relationship Id="rId231" Type="http://schemas.openxmlformats.org/officeDocument/2006/relationships/image" Target="../media/image2467.png"/><Relationship Id="rId252" Type="http://schemas.openxmlformats.org/officeDocument/2006/relationships/customXml" Target="../ink/ink2506.xml"/><Relationship Id="rId273" Type="http://schemas.openxmlformats.org/officeDocument/2006/relationships/image" Target="../media/image2488.png"/><Relationship Id="rId294" Type="http://schemas.openxmlformats.org/officeDocument/2006/relationships/customXml" Target="../ink/ink2527.xml"/><Relationship Id="rId308" Type="http://schemas.openxmlformats.org/officeDocument/2006/relationships/customXml" Target="../ink/ink2534.xml"/><Relationship Id="rId329" Type="http://schemas.openxmlformats.org/officeDocument/2006/relationships/image" Target="../media/image2516.png"/><Relationship Id="rId47" Type="http://schemas.openxmlformats.org/officeDocument/2006/relationships/image" Target="../media/image2375.png"/><Relationship Id="rId68" Type="http://schemas.openxmlformats.org/officeDocument/2006/relationships/customXml" Target="../ink/ink2414.xml"/><Relationship Id="rId89" Type="http://schemas.openxmlformats.org/officeDocument/2006/relationships/image" Target="../media/image2396.png"/><Relationship Id="rId112" Type="http://schemas.openxmlformats.org/officeDocument/2006/relationships/customXml" Target="../ink/ink2436.xml"/><Relationship Id="rId133" Type="http://schemas.openxmlformats.org/officeDocument/2006/relationships/image" Target="../media/image2418.png"/><Relationship Id="rId154" Type="http://schemas.openxmlformats.org/officeDocument/2006/relationships/customXml" Target="../ink/ink2457.xml"/><Relationship Id="rId175" Type="http://schemas.openxmlformats.org/officeDocument/2006/relationships/image" Target="../media/image2439.png"/><Relationship Id="rId340" Type="http://schemas.openxmlformats.org/officeDocument/2006/relationships/customXml" Target="../ink/ink2550.xml"/><Relationship Id="rId361" Type="http://schemas.openxmlformats.org/officeDocument/2006/relationships/image" Target="../media/image2532.png"/><Relationship Id="rId196" Type="http://schemas.openxmlformats.org/officeDocument/2006/relationships/customXml" Target="../ink/ink2478.xml"/><Relationship Id="rId200" Type="http://schemas.openxmlformats.org/officeDocument/2006/relationships/customXml" Target="../ink/ink2480.xml"/><Relationship Id="rId382" Type="http://schemas.openxmlformats.org/officeDocument/2006/relationships/customXml" Target="../ink/ink2571.xml"/><Relationship Id="rId417" Type="http://schemas.openxmlformats.org/officeDocument/2006/relationships/image" Target="../media/image2560.png"/><Relationship Id="rId438" Type="http://schemas.openxmlformats.org/officeDocument/2006/relationships/customXml" Target="../ink/ink2599.xml"/><Relationship Id="rId16" Type="http://schemas.openxmlformats.org/officeDocument/2006/relationships/customXml" Target="../ink/ink2388.xml"/><Relationship Id="rId221" Type="http://schemas.openxmlformats.org/officeDocument/2006/relationships/image" Target="../media/image2462.png"/><Relationship Id="rId242" Type="http://schemas.openxmlformats.org/officeDocument/2006/relationships/customXml" Target="../ink/ink2501.xml"/><Relationship Id="rId263" Type="http://schemas.openxmlformats.org/officeDocument/2006/relationships/image" Target="../media/image2483.png"/><Relationship Id="rId284" Type="http://schemas.openxmlformats.org/officeDocument/2006/relationships/customXml" Target="../ink/ink2522.xml"/><Relationship Id="rId319" Type="http://schemas.openxmlformats.org/officeDocument/2006/relationships/image" Target="../media/image2511.png"/><Relationship Id="rId37" Type="http://schemas.openxmlformats.org/officeDocument/2006/relationships/image" Target="../media/image2370.png"/><Relationship Id="rId58" Type="http://schemas.openxmlformats.org/officeDocument/2006/relationships/customXml" Target="../ink/ink2409.xml"/><Relationship Id="rId79" Type="http://schemas.openxmlformats.org/officeDocument/2006/relationships/image" Target="../media/image2391.png"/><Relationship Id="rId102" Type="http://schemas.openxmlformats.org/officeDocument/2006/relationships/customXml" Target="../ink/ink2431.xml"/><Relationship Id="rId123" Type="http://schemas.openxmlformats.org/officeDocument/2006/relationships/image" Target="../media/image2413.png"/><Relationship Id="rId144" Type="http://schemas.openxmlformats.org/officeDocument/2006/relationships/customXml" Target="../ink/ink2452.xml"/><Relationship Id="rId330" Type="http://schemas.openxmlformats.org/officeDocument/2006/relationships/customXml" Target="../ink/ink2545.xml"/><Relationship Id="rId90" Type="http://schemas.openxmlformats.org/officeDocument/2006/relationships/customXml" Target="../ink/ink2425.xml"/><Relationship Id="rId165" Type="http://schemas.openxmlformats.org/officeDocument/2006/relationships/image" Target="../media/image2434.png"/><Relationship Id="rId186" Type="http://schemas.openxmlformats.org/officeDocument/2006/relationships/customXml" Target="../ink/ink2473.xml"/><Relationship Id="rId351" Type="http://schemas.openxmlformats.org/officeDocument/2006/relationships/image" Target="../media/image2527.png"/><Relationship Id="rId372" Type="http://schemas.openxmlformats.org/officeDocument/2006/relationships/customXml" Target="../ink/ink2566.xml"/><Relationship Id="rId393" Type="http://schemas.openxmlformats.org/officeDocument/2006/relationships/image" Target="../media/image2548.png"/><Relationship Id="rId407" Type="http://schemas.openxmlformats.org/officeDocument/2006/relationships/image" Target="../media/image2555.png"/><Relationship Id="rId428" Type="http://schemas.openxmlformats.org/officeDocument/2006/relationships/customXml" Target="../ink/ink2594.xml"/><Relationship Id="rId211" Type="http://schemas.openxmlformats.org/officeDocument/2006/relationships/image" Target="../media/image2457.png"/><Relationship Id="rId232" Type="http://schemas.openxmlformats.org/officeDocument/2006/relationships/customXml" Target="../ink/ink2496.xml"/><Relationship Id="rId253" Type="http://schemas.openxmlformats.org/officeDocument/2006/relationships/image" Target="../media/image2478.png"/><Relationship Id="rId274" Type="http://schemas.openxmlformats.org/officeDocument/2006/relationships/customXml" Target="../ink/ink2517.xml"/><Relationship Id="rId295" Type="http://schemas.openxmlformats.org/officeDocument/2006/relationships/image" Target="../media/image2499.png"/><Relationship Id="rId309" Type="http://schemas.openxmlformats.org/officeDocument/2006/relationships/image" Target="../media/image2506.png"/><Relationship Id="rId27" Type="http://schemas.openxmlformats.org/officeDocument/2006/relationships/image" Target="../media/image2365.png"/><Relationship Id="rId48" Type="http://schemas.openxmlformats.org/officeDocument/2006/relationships/customXml" Target="../ink/ink2404.xml"/><Relationship Id="rId69" Type="http://schemas.openxmlformats.org/officeDocument/2006/relationships/image" Target="../media/image2386.png"/><Relationship Id="rId113" Type="http://schemas.openxmlformats.org/officeDocument/2006/relationships/image" Target="../media/image2408.png"/><Relationship Id="rId134" Type="http://schemas.openxmlformats.org/officeDocument/2006/relationships/customXml" Target="../ink/ink2447.xml"/><Relationship Id="rId320" Type="http://schemas.openxmlformats.org/officeDocument/2006/relationships/customXml" Target="../ink/ink2540.xml"/><Relationship Id="rId80" Type="http://schemas.openxmlformats.org/officeDocument/2006/relationships/customXml" Target="../ink/ink2420.xml"/><Relationship Id="rId155" Type="http://schemas.openxmlformats.org/officeDocument/2006/relationships/image" Target="../media/image2429.png"/><Relationship Id="rId176" Type="http://schemas.openxmlformats.org/officeDocument/2006/relationships/customXml" Target="../ink/ink2468.xml"/><Relationship Id="rId197" Type="http://schemas.openxmlformats.org/officeDocument/2006/relationships/image" Target="../media/image2450.png"/><Relationship Id="rId341" Type="http://schemas.openxmlformats.org/officeDocument/2006/relationships/image" Target="../media/image2522.png"/><Relationship Id="rId362" Type="http://schemas.openxmlformats.org/officeDocument/2006/relationships/customXml" Target="../ink/ink2561.xml"/><Relationship Id="rId383" Type="http://schemas.openxmlformats.org/officeDocument/2006/relationships/image" Target="../media/image2543.png"/><Relationship Id="rId418" Type="http://schemas.openxmlformats.org/officeDocument/2006/relationships/customXml" Target="../ink/ink2589.xml"/><Relationship Id="rId439" Type="http://schemas.openxmlformats.org/officeDocument/2006/relationships/image" Target="../media/image2571.png"/><Relationship Id="rId201" Type="http://schemas.openxmlformats.org/officeDocument/2006/relationships/image" Target="../media/image2452.png"/><Relationship Id="rId222" Type="http://schemas.openxmlformats.org/officeDocument/2006/relationships/customXml" Target="../ink/ink2491.xml"/><Relationship Id="rId243" Type="http://schemas.openxmlformats.org/officeDocument/2006/relationships/image" Target="../media/image2473.png"/><Relationship Id="rId264" Type="http://schemas.openxmlformats.org/officeDocument/2006/relationships/customXml" Target="../ink/ink2512.xml"/><Relationship Id="rId285" Type="http://schemas.openxmlformats.org/officeDocument/2006/relationships/image" Target="../media/image2494.png"/><Relationship Id="rId17" Type="http://schemas.openxmlformats.org/officeDocument/2006/relationships/image" Target="../media/image2360.png"/><Relationship Id="rId38" Type="http://schemas.openxmlformats.org/officeDocument/2006/relationships/customXml" Target="../ink/ink2399.xml"/><Relationship Id="rId59" Type="http://schemas.openxmlformats.org/officeDocument/2006/relationships/image" Target="../media/image2381.png"/><Relationship Id="rId103" Type="http://schemas.openxmlformats.org/officeDocument/2006/relationships/image" Target="../media/image2403.png"/><Relationship Id="rId124" Type="http://schemas.openxmlformats.org/officeDocument/2006/relationships/customXml" Target="../ink/ink2442.xml"/><Relationship Id="rId310" Type="http://schemas.openxmlformats.org/officeDocument/2006/relationships/customXml" Target="../ink/ink2535.xml"/><Relationship Id="rId70" Type="http://schemas.openxmlformats.org/officeDocument/2006/relationships/customXml" Target="../ink/ink2415.xml"/><Relationship Id="rId91" Type="http://schemas.openxmlformats.org/officeDocument/2006/relationships/image" Target="../media/image2397.png"/><Relationship Id="rId145" Type="http://schemas.openxmlformats.org/officeDocument/2006/relationships/image" Target="../media/image2424.png"/><Relationship Id="rId166" Type="http://schemas.openxmlformats.org/officeDocument/2006/relationships/customXml" Target="../ink/ink2463.xml"/><Relationship Id="rId187" Type="http://schemas.openxmlformats.org/officeDocument/2006/relationships/image" Target="../media/image2445.png"/><Relationship Id="rId331" Type="http://schemas.openxmlformats.org/officeDocument/2006/relationships/image" Target="../media/image2517.png"/><Relationship Id="rId352" Type="http://schemas.openxmlformats.org/officeDocument/2006/relationships/customXml" Target="../ink/ink2556.xml"/><Relationship Id="rId373" Type="http://schemas.openxmlformats.org/officeDocument/2006/relationships/image" Target="../media/image2538.png"/><Relationship Id="rId394" Type="http://schemas.openxmlformats.org/officeDocument/2006/relationships/customXml" Target="../ink/ink2577.xml"/><Relationship Id="rId408" Type="http://schemas.openxmlformats.org/officeDocument/2006/relationships/customXml" Target="../ink/ink2584.xml"/><Relationship Id="rId429" Type="http://schemas.openxmlformats.org/officeDocument/2006/relationships/image" Target="../media/image256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486.xml"/><Relationship Id="rId233" Type="http://schemas.openxmlformats.org/officeDocument/2006/relationships/image" Target="../media/image2468.png"/><Relationship Id="rId254" Type="http://schemas.openxmlformats.org/officeDocument/2006/relationships/customXml" Target="../ink/ink2507.xml"/><Relationship Id="rId440" Type="http://schemas.openxmlformats.org/officeDocument/2006/relationships/customXml" Target="../ink/ink2600.xml"/><Relationship Id="rId28" Type="http://schemas.openxmlformats.org/officeDocument/2006/relationships/customXml" Target="../ink/ink2394.xml"/><Relationship Id="rId49" Type="http://schemas.openxmlformats.org/officeDocument/2006/relationships/image" Target="../media/image2376.png"/><Relationship Id="rId114" Type="http://schemas.openxmlformats.org/officeDocument/2006/relationships/customXml" Target="../ink/ink2437.xml"/><Relationship Id="rId275" Type="http://schemas.openxmlformats.org/officeDocument/2006/relationships/image" Target="../media/image2489.png"/><Relationship Id="rId296" Type="http://schemas.openxmlformats.org/officeDocument/2006/relationships/customXml" Target="../ink/ink2528.xml"/><Relationship Id="rId300" Type="http://schemas.openxmlformats.org/officeDocument/2006/relationships/customXml" Target="../ink/ink2530.xml"/><Relationship Id="rId60" Type="http://schemas.openxmlformats.org/officeDocument/2006/relationships/customXml" Target="../ink/ink2410.xml"/><Relationship Id="rId81" Type="http://schemas.openxmlformats.org/officeDocument/2006/relationships/image" Target="../media/image2392.png"/><Relationship Id="rId135" Type="http://schemas.openxmlformats.org/officeDocument/2006/relationships/image" Target="../media/image2419.png"/><Relationship Id="rId156" Type="http://schemas.openxmlformats.org/officeDocument/2006/relationships/customXml" Target="../ink/ink2458.xml"/><Relationship Id="rId177" Type="http://schemas.openxmlformats.org/officeDocument/2006/relationships/image" Target="../media/image2440.png"/><Relationship Id="rId198" Type="http://schemas.openxmlformats.org/officeDocument/2006/relationships/customXml" Target="../ink/ink2479.xml"/><Relationship Id="rId321" Type="http://schemas.openxmlformats.org/officeDocument/2006/relationships/image" Target="../media/image2512.png"/><Relationship Id="rId342" Type="http://schemas.openxmlformats.org/officeDocument/2006/relationships/customXml" Target="../ink/ink2551.xml"/><Relationship Id="rId363" Type="http://schemas.openxmlformats.org/officeDocument/2006/relationships/image" Target="../media/image2533.png"/><Relationship Id="rId384" Type="http://schemas.openxmlformats.org/officeDocument/2006/relationships/customXml" Target="../ink/ink2572.xml"/><Relationship Id="rId419" Type="http://schemas.openxmlformats.org/officeDocument/2006/relationships/image" Target="../media/image2561.png"/><Relationship Id="rId202" Type="http://schemas.openxmlformats.org/officeDocument/2006/relationships/customXml" Target="../ink/ink2481.xml"/><Relationship Id="rId223" Type="http://schemas.openxmlformats.org/officeDocument/2006/relationships/image" Target="../media/image2463.png"/><Relationship Id="rId244" Type="http://schemas.openxmlformats.org/officeDocument/2006/relationships/customXml" Target="../ink/ink2502.xml"/><Relationship Id="rId430" Type="http://schemas.openxmlformats.org/officeDocument/2006/relationships/customXml" Target="../ink/ink2595.xml"/><Relationship Id="rId18" Type="http://schemas.openxmlformats.org/officeDocument/2006/relationships/customXml" Target="../ink/ink2389.xml"/><Relationship Id="rId39" Type="http://schemas.openxmlformats.org/officeDocument/2006/relationships/image" Target="../media/image2371.png"/><Relationship Id="rId265" Type="http://schemas.openxmlformats.org/officeDocument/2006/relationships/image" Target="../media/image2484.png"/><Relationship Id="rId286" Type="http://schemas.openxmlformats.org/officeDocument/2006/relationships/customXml" Target="../ink/ink2523.xml"/><Relationship Id="rId50" Type="http://schemas.openxmlformats.org/officeDocument/2006/relationships/customXml" Target="../ink/ink2405.xml"/><Relationship Id="rId104" Type="http://schemas.openxmlformats.org/officeDocument/2006/relationships/customXml" Target="../ink/ink2432.xml"/><Relationship Id="rId125" Type="http://schemas.openxmlformats.org/officeDocument/2006/relationships/image" Target="../media/image2414.png"/><Relationship Id="rId146" Type="http://schemas.openxmlformats.org/officeDocument/2006/relationships/customXml" Target="../ink/ink2453.xml"/><Relationship Id="rId167" Type="http://schemas.openxmlformats.org/officeDocument/2006/relationships/image" Target="../media/image2435.png"/><Relationship Id="rId188" Type="http://schemas.openxmlformats.org/officeDocument/2006/relationships/customXml" Target="../ink/ink2474.xml"/><Relationship Id="rId311" Type="http://schemas.openxmlformats.org/officeDocument/2006/relationships/image" Target="../media/image2507.png"/><Relationship Id="rId332" Type="http://schemas.openxmlformats.org/officeDocument/2006/relationships/customXml" Target="../ink/ink2546.xml"/><Relationship Id="rId353" Type="http://schemas.openxmlformats.org/officeDocument/2006/relationships/image" Target="../media/image2528.png"/><Relationship Id="rId374" Type="http://schemas.openxmlformats.org/officeDocument/2006/relationships/customXml" Target="../ink/ink2567.xml"/><Relationship Id="rId395" Type="http://schemas.openxmlformats.org/officeDocument/2006/relationships/image" Target="../media/image2549.png"/><Relationship Id="rId409" Type="http://schemas.openxmlformats.org/officeDocument/2006/relationships/image" Target="../media/image2556.png"/><Relationship Id="rId71" Type="http://schemas.openxmlformats.org/officeDocument/2006/relationships/image" Target="../media/image2387.png"/><Relationship Id="rId92" Type="http://schemas.openxmlformats.org/officeDocument/2006/relationships/customXml" Target="../ink/ink2426.xml"/><Relationship Id="rId213" Type="http://schemas.openxmlformats.org/officeDocument/2006/relationships/image" Target="../media/image2458.png"/><Relationship Id="rId234" Type="http://schemas.openxmlformats.org/officeDocument/2006/relationships/customXml" Target="../ink/ink2497.xml"/><Relationship Id="rId420" Type="http://schemas.openxmlformats.org/officeDocument/2006/relationships/customXml" Target="../ink/ink2590.xml"/><Relationship Id="rId2" Type="http://schemas.openxmlformats.org/officeDocument/2006/relationships/customXml" Target="../ink/ink2381.xml"/><Relationship Id="rId29" Type="http://schemas.openxmlformats.org/officeDocument/2006/relationships/image" Target="../media/image2366.png"/><Relationship Id="rId255" Type="http://schemas.openxmlformats.org/officeDocument/2006/relationships/image" Target="../media/image2479.png"/><Relationship Id="rId276" Type="http://schemas.openxmlformats.org/officeDocument/2006/relationships/customXml" Target="../ink/ink2518.xml"/><Relationship Id="rId297" Type="http://schemas.openxmlformats.org/officeDocument/2006/relationships/image" Target="../media/image2500.png"/><Relationship Id="rId441" Type="http://schemas.openxmlformats.org/officeDocument/2006/relationships/image" Target="../media/image2572.png"/><Relationship Id="rId40" Type="http://schemas.openxmlformats.org/officeDocument/2006/relationships/customXml" Target="../ink/ink2400.xml"/><Relationship Id="rId115" Type="http://schemas.openxmlformats.org/officeDocument/2006/relationships/image" Target="../media/image2409.png"/><Relationship Id="rId136" Type="http://schemas.openxmlformats.org/officeDocument/2006/relationships/customXml" Target="../ink/ink2448.xml"/><Relationship Id="rId157" Type="http://schemas.openxmlformats.org/officeDocument/2006/relationships/image" Target="../media/image2430.png"/><Relationship Id="rId178" Type="http://schemas.openxmlformats.org/officeDocument/2006/relationships/customXml" Target="../ink/ink2469.xml"/><Relationship Id="rId301" Type="http://schemas.openxmlformats.org/officeDocument/2006/relationships/image" Target="../media/image2502.png"/><Relationship Id="rId322" Type="http://schemas.openxmlformats.org/officeDocument/2006/relationships/customXml" Target="../ink/ink2541.xml"/><Relationship Id="rId343" Type="http://schemas.openxmlformats.org/officeDocument/2006/relationships/image" Target="../media/image2523.png"/><Relationship Id="rId364" Type="http://schemas.openxmlformats.org/officeDocument/2006/relationships/customXml" Target="../ink/ink2562.xml"/><Relationship Id="rId61" Type="http://schemas.openxmlformats.org/officeDocument/2006/relationships/image" Target="../media/image2382.png"/><Relationship Id="rId82" Type="http://schemas.openxmlformats.org/officeDocument/2006/relationships/customXml" Target="../ink/ink2421.xml"/><Relationship Id="rId199" Type="http://schemas.openxmlformats.org/officeDocument/2006/relationships/image" Target="../media/image2451.png"/><Relationship Id="rId203" Type="http://schemas.openxmlformats.org/officeDocument/2006/relationships/image" Target="../media/image2453.png"/><Relationship Id="rId385" Type="http://schemas.openxmlformats.org/officeDocument/2006/relationships/image" Target="../media/image2544.png"/><Relationship Id="rId19" Type="http://schemas.openxmlformats.org/officeDocument/2006/relationships/image" Target="../media/image2361.png"/><Relationship Id="rId224" Type="http://schemas.openxmlformats.org/officeDocument/2006/relationships/customXml" Target="../ink/ink2492.xml"/><Relationship Id="rId245" Type="http://schemas.openxmlformats.org/officeDocument/2006/relationships/image" Target="../media/image2474.png"/><Relationship Id="rId266" Type="http://schemas.openxmlformats.org/officeDocument/2006/relationships/customXml" Target="../ink/ink2513.xml"/><Relationship Id="rId287" Type="http://schemas.openxmlformats.org/officeDocument/2006/relationships/image" Target="../media/image2495.png"/><Relationship Id="rId410" Type="http://schemas.openxmlformats.org/officeDocument/2006/relationships/customXml" Target="../ink/ink2585.xml"/><Relationship Id="rId431" Type="http://schemas.openxmlformats.org/officeDocument/2006/relationships/image" Target="../media/image2567.png"/><Relationship Id="rId30" Type="http://schemas.openxmlformats.org/officeDocument/2006/relationships/customXml" Target="../ink/ink2395.xml"/><Relationship Id="rId105" Type="http://schemas.openxmlformats.org/officeDocument/2006/relationships/image" Target="../media/image2404.png"/><Relationship Id="rId126" Type="http://schemas.openxmlformats.org/officeDocument/2006/relationships/customXml" Target="../ink/ink2443.xml"/><Relationship Id="rId147" Type="http://schemas.openxmlformats.org/officeDocument/2006/relationships/image" Target="../media/image2425.png"/><Relationship Id="rId168" Type="http://schemas.openxmlformats.org/officeDocument/2006/relationships/customXml" Target="../ink/ink2464.xml"/><Relationship Id="rId312" Type="http://schemas.openxmlformats.org/officeDocument/2006/relationships/customXml" Target="../ink/ink2536.xml"/><Relationship Id="rId333" Type="http://schemas.openxmlformats.org/officeDocument/2006/relationships/image" Target="../media/image2518.png"/><Relationship Id="rId354" Type="http://schemas.openxmlformats.org/officeDocument/2006/relationships/customXml" Target="../ink/ink2557.xml"/><Relationship Id="rId51" Type="http://schemas.openxmlformats.org/officeDocument/2006/relationships/image" Target="../media/image2377.png"/><Relationship Id="rId72" Type="http://schemas.openxmlformats.org/officeDocument/2006/relationships/customXml" Target="../ink/ink2416.xml"/><Relationship Id="rId93" Type="http://schemas.openxmlformats.org/officeDocument/2006/relationships/image" Target="../media/image2398.png"/><Relationship Id="rId189" Type="http://schemas.openxmlformats.org/officeDocument/2006/relationships/image" Target="../media/image2446.png"/><Relationship Id="rId375" Type="http://schemas.openxmlformats.org/officeDocument/2006/relationships/image" Target="../media/image2539.png"/><Relationship Id="rId396" Type="http://schemas.openxmlformats.org/officeDocument/2006/relationships/customXml" Target="../ink/ink2578.xml"/><Relationship Id="rId3" Type="http://schemas.openxmlformats.org/officeDocument/2006/relationships/image" Target="../media/image2353.png"/><Relationship Id="rId214" Type="http://schemas.openxmlformats.org/officeDocument/2006/relationships/customXml" Target="../ink/ink2487.xml"/><Relationship Id="rId235" Type="http://schemas.openxmlformats.org/officeDocument/2006/relationships/image" Target="../media/image2469.png"/><Relationship Id="rId256" Type="http://schemas.openxmlformats.org/officeDocument/2006/relationships/customXml" Target="../ink/ink2508.xml"/><Relationship Id="rId277" Type="http://schemas.openxmlformats.org/officeDocument/2006/relationships/image" Target="../media/image2490.png"/><Relationship Id="rId298" Type="http://schemas.openxmlformats.org/officeDocument/2006/relationships/customXml" Target="../ink/ink2529.xml"/><Relationship Id="rId400" Type="http://schemas.openxmlformats.org/officeDocument/2006/relationships/customXml" Target="../ink/ink2580.xml"/><Relationship Id="rId421" Type="http://schemas.openxmlformats.org/officeDocument/2006/relationships/image" Target="../media/image2562.png"/><Relationship Id="rId116" Type="http://schemas.openxmlformats.org/officeDocument/2006/relationships/customXml" Target="../ink/ink2438.xml"/><Relationship Id="rId137" Type="http://schemas.openxmlformats.org/officeDocument/2006/relationships/image" Target="../media/image2420.png"/><Relationship Id="rId158" Type="http://schemas.openxmlformats.org/officeDocument/2006/relationships/customXml" Target="../ink/ink2459.xml"/><Relationship Id="rId302" Type="http://schemas.openxmlformats.org/officeDocument/2006/relationships/customXml" Target="../ink/ink2531.xml"/><Relationship Id="rId323" Type="http://schemas.openxmlformats.org/officeDocument/2006/relationships/image" Target="../media/image2513.png"/><Relationship Id="rId344" Type="http://schemas.openxmlformats.org/officeDocument/2006/relationships/customXml" Target="../ink/ink2552.xml"/><Relationship Id="rId20" Type="http://schemas.openxmlformats.org/officeDocument/2006/relationships/customXml" Target="../ink/ink2390.xml"/><Relationship Id="rId41" Type="http://schemas.openxmlformats.org/officeDocument/2006/relationships/image" Target="../media/image2372.png"/><Relationship Id="rId62" Type="http://schemas.openxmlformats.org/officeDocument/2006/relationships/customXml" Target="../ink/ink2411.xml"/><Relationship Id="rId83" Type="http://schemas.openxmlformats.org/officeDocument/2006/relationships/image" Target="../media/image2393.png"/><Relationship Id="rId179" Type="http://schemas.openxmlformats.org/officeDocument/2006/relationships/image" Target="../media/image2441.png"/><Relationship Id="rId365" Type="http://schemas.openxmlformats.org/officeDocument/2006/relationships/image" Target="../media/image2534.png"/><Relationship Id="rId386" Type="http://schemas.openxmlformats.org/officeDocument/2006/relationships/customXml" Target="../ink/ink2573.xml"/><Relationship Id="rId190" Type="http://schemas.openxmlformats.org/officeDocument/2006/relationships/customXml" Target="../ink/ink2475.xml"/><Relationship Id="rId204" Type="http://schemas.openxmlformats.org/officeDocument/2006/relationships/customXml" Target="../ink/ink2482.xml"/><Relationship Id="rId225" Type="http://schemas.openxmlformats.org/officeDocument/2006/relationships/image" Target="../media/image2464.png"/><Relationship Id="rId246" Type="http://schemas.openxmlformats.org/officeDocument/2006/relationships/customXml" Target="../ink/ink2503.xml"/><Relationship Id="rId267" Type="http://schemas.openxmlformats.org/officeDocument/2006/relationships/image" Target="../media/image2485.png"/><Relationship Id="rId288" Type="http://schemas.openxmlformats.org/officeDocument/2006/relationships/customXml" Target="../ink/ink2524.xml"/><Relationship Id="rId411" Type="http://schemas.openxmlformats.org/officeDocument/2006/relationships/image" Target="../media/image2557.png"/><Relationship Id="rId432" Type="http://schemas.openxmlformats.org/officeDocument/2006/relationships/customXml" Target="../ink/ink2596.xml"/><Relationship Id="rId106" Type="http://schemas.openxmlformats.org/officeDocument/2006/relationships/customXml" Target="../ink/ink2433.xml"/><Relationship Id="rId127" Type="http://schemas.openxmlformats.org/officeDocument/2006/relationships/image" Target="../media/image2415.png"/><Relationship Id="rId313" Type="http://schemas.openxmlformats.org/officeDocument/2006/relationships/image" Target="../media/image2508.png"/><Relationship Id="rId10" Type="http://schemas.openxmlformats.org/officeDocument/2006/relationships/customXml" Target="../ink/ink2385.xml"/><Relationship Id="rId31" Type="http://schemas.openxmlformats.org/officeDocument/2006/relationships/image" Target="../media/image2367.png"/><Relationship Id="rId52" Type="http://schemas.openxmlformats.org/officeDocument/2006/relationships/customXml" Target="../ink/ink2406.xml"/><Relationship Id="rId73" Type="http://schemas.openxmlformats.org/officeDocument/2006/relationships/image" Target="../media/image2388.png"/><Relationship Id="rId94" Type="http://schemas.openxmlformats.org/officeDocument/2006/relationships/customXml" Target="../ink/ink2427.xml"/><Relationship Id="rId148" Type="http://schemas.openxmlformats.org/officeDocument/2006/relationships/customXml" Target="../ink/ink2454.xml"/><Relationship Id="rId169" Type="http://schemas.openxmlformats.org/officeDocument/2006/relationships/image" Target="../media/image2436.png"/><Relationship Id="rId334" Type="http://schemas.openxmlformats.org/officeDocument/2006/relationships/customXml" Target="../ink/ink2547.xml"/><Relationship Id="rId355" Type="http://schemas.openxmlformats.org/officeDocument/2006/relationships/image" Target="../media/image2529.png"/><Relationship Id="rId376" Type="http://schemas.openxmlformats.org/officeDocument/2006/relationships/customXml" Target="../ink/ink2568.xml"/><Relationship Id="rId397" Type="http://schemas.openxmlformats.org/officeDocument/2006/relationships/image" Target="../media/image2550.png"/><Relationship Id="rId4" Type="http://schemas.openxmlformats.org/officeDocument/2006/relationships/customXml" Target="../ink/ink2382.xml"/><Relationship Id="rId180" Type="http://schemas.openxmlformats.org/officeDocument/2006/relationships/customXml" Target="../ink/ink2470.xml"/><Relationship Id="rId215" Type="http://schemas.openxmlformats.org/officeDocument/2006/relationships/image" Target="../media/image2459.png"/><Relationship Id="rId236" Type="http://schemas.openxmlformats.org/officeDocument/2006/relationships/customXml" Target="../ink/ink2498.xml"/><Relationship Id="rId257" Type="http://schemas.openxmlformats.org/officeDocument/2006/relationships/image" Target="../media/image2480.png"/><Relationship Id="rId278" Type="http://schemas.openxmlformats.org/officeDocument/2006/relationships/customXml" Target="../ink/ink2519.xml"/><Relationship Id="rId401" Type="http://schemas.openxmlformats.org/officeDocument/2006/relationships/image" Target="../media/image2552.png"/><Relationship Id="rId422" Type="http://schemas.openxmlformats.org/officeDocument/2006/relationships/customXml" Target="../ink/ink2591.xml"/><Relationship Id="rId303" Type="http://schemas.openxmlformats.org/officeDocument/2006/relationships/image" Target="../media/image2503.png"/><Relationship Id="rId42" Type="http://schemas.openxmlformats.org/officeDocument/2006/relationships/customXml" Target="../ink/ink2401.xml"/><Relationship Id="rId84" Type="http://schemas.openxmlformats.org/officeDocument/2006/relationships/customXml" Target="../ink/ink2422.xml"/><Relationship Id="rId138" Type="http://schemas.openxmlformats.org/officeDocument/2006/relationships/customXml" Target="../ink/ink2449.xml"/><Relationship Id="rId345" Type="http://schemas.openxmlformats.org/officeDocument/2006/relationships/image" Target="../media/image2524.png"/><Relationship Id="rId387" Type="http://schemas.openxmlformats.org/officeDocument/2006/relationships/image" Target="../media/image2545.png"/><Relationship Id="rId191" Type="http://schemas.openxmlformats.org/officeDocument/2006/relationships/image" Target="../media/image2447.png"/><Relationship Id="rId205" Type="http://schemas.openxmlformats.org/officeDocument/2006/relationships/image" Target="../media/image2454.png"/><Relationship Id="rId247" Type="http://schemas.openxmlformats.org/officeDocument/2006/relationships/image" Target="../media/image2475.png"/><Relationship Id="rId412" Type="http://schemas.openxmlformats.org/officeDocument/2006/relationships/customXml" Target="../ink/ink2586.xml"/><Relationship Id="rId107" Type="http://schemas.openxmlformats.org/officeDocument/2006/relationships/image" Target="../media/image2405.png"/><Relationship Id="rId289" Type="http://schemas.openxmlformats.org/officeDocument/2006/relationships/image" Target="../media/image2496.png"/><Relationship Id="rId11" Type="http://schemas.openxmlformats.org/officeDocument/2006/relationships/image" Target="../media/image2357.png"/><Relationship Id="rId53" Type="http://schemas.openxmlformats.org/officeDocument/2006/relationships/image" Target="../media/image2378.png"/><Relationship Id="rId149" Type="http://schemas.openxmlformats.org/officeDocument/2006/relationships/image" Target="../media/image2426.png"/><Relationship Id="rId314" Type="http://schemas.openxmlformats.org/officeDocument/2006/relationships/customXml" Target="../ink/ink2537.xml"/><Relationship Id="rId356" Type="http://schemas.openxmlformats.org/officeDocument/2006/relationships/customXml" Target="../ink/ink2558.xml"/><Relationship Id="rId398" Type="http://schemas.openxmlformats.org/officeDocument/2006/relationships/customXml" Target="../ink/ink2579.xml"/><Relationship Id="rId95" Type="http://schemas.openxmlformats.org/officeDocument/2006/relationships/image" Target="../media/image2399.png"/><Relationship Id="rId160" Type="http://schemas.openxmlformats.org/officeDocument/2006/relationships/customXml" Target="../ink/ink2460.xml"/><Relationship Id="rId216" Type="http://schemas.openxmlformats.org/officeDocument/2006/relationships/customXml" Target="../ink/ink2488.xml"/><Relationship Id="rId423" Type="http://schemas.openxmlformats.org/officeDocument/2006/relationships/image" Target="../media/image2563.png"/><Relationship Id="rId258" Type="http://schemas.openxmlformats.org/officeDocument/2006/relationships/customXml" Target="../ink/ink2509.xml"/><Relationship Id="rId22" Type="http://schemas.openxmlformats.org/officeDocument/2006/relationships/customXml" Target="../ink/ink2391.xml"/><Relationship Id="rId64" Type="http://schemas.openxmlformats.org/officeDocument/2006/relationships/customXml" Target="../ink/ink2412.xml"/><Relationship Id="rId118" Type="http://schemas.openxmlformats.org/officeDocument/2006/relationships/customXml" Target="../ink/ink2439.xml"/><Relationship Id="rId325" Type="http://schemas.openxmlformats.org/officeDocument/2006/relationships/image" Target="../media/image2514.png"/><Relationship Id="rId367" Type="http://schemas.openxmlformats.org/officeDocument/2006/relationships/image" Target="../media/image2535.png"/><Relationship Id="rId171" Type="http://schemas.openxmlformats.org/officeDocument/2006/relationships/image" Target="../media/image2437.png"/><Relationship Id="rId227" Type="http://schemas.openxmlformats.org/officeDocument/2006/relationships/image" Target="../media/image2465.png"/><Relationship Id="rId269" Type="http://schemas.openxmlformats.org/officeDocument/2006/relationships/image" Target="../media/image2486.png"/><Relationship Id="rId434" Type="http://schemas.openxmlformats.org/officeDocument/2006/relationships/customXml" Target="../ink/ink2597.xml"/></Relationships>
</file>

<file path=ppt/slides/_rels/slide11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389.png"/><Relationship Id="rId299" Type="http://schemas.openxmlformats.org/officeDocument/2006/relationships/image" Target="../media/image24480.png"/><Relationship Id="rId21" Type="http://schemas.openxmlformats.org/officeDocument/2006/relationships/image" Target="../media/image24341.png"/><Relationship Id="rId63" Type="http://schemas.openxmlformats.org/officeDocument/2006/relationships/image" Target="../media/image24362.png"/><Relationship Id="rId159" Type="http://schemas.openxmlformats.org/officeDocument/2006/relationships/image" Target="../media/image24410.png"/><Relationship Id="rId324" Type="http://schemas.openxmlformats.org/officeDocument/2006/relationships/customXml" Target="../ink/ink24878.xml"/><Relationship Id="rId366" Type="http://schemas.openxmlformats.org/officeDocument/2006/relationships/customXml" Target="../ink/ink24899.xml"/><Relationship Id="rId531" Type="http://schemas.openxmlformats.org/officeDocument/2006/relationships/image" Target="../media/image24596.png"/><Relationship Id="rId573" Type="http://schemas.openxmlformats.org/officeDocument/2006/relationships/image" Target="../media/image24617.png"/><Relationship Id="rId629" Type="http://schemas.openxmlformats.org/officeDocument/2006/relationships/image" Target="../media/image24645.png"/><Relationship Id="rId170" Type="http://schemas.openxmlformats.org/officeDocument/2006/relationships/customXml" Target="../ink/ink24803.xml"/><Relationship Id="rId226" Type="http://schemas.openxmlformats.org/officeDocument/2006/relationships/customXml" Target="../ink/ink24829.xml"/><Relationship Id="rId433" Type="http://schemas.openxmlformats.org/officeDocument/2006/relationships/image" Target="../media/image24547.png"/><Relationship Id="rId268" Type="http://schemas.openxmlformats.org/officeDocument/2006/relationships/customXml" Target="../ink/ink24850.xml"/><Relationship Id="rId475" Type="http://schemas.openxmlformats.org/officeDocument/2006/relationships/image" Target="../media/image24568.png"/><Relationship Id="rId640" Type="http://schemas.openxmlformats.org/officeDocument/2006/relationships/customXml" Target="../ink/ink25034.xml"/><Relationship Id="rId32" Type="http://schemas.openxmlformats.org/officeDocument/2006/relationships/customXml" Target="../ink/ink24734.xml"/><Relationship Id="rId74" Type="http://schemas.openxmlformats.org/officeDocument/2006/relationships/customXml" Target="../ink/ink24755.xml"/><Relationship Id="rId128" Type="http://schemas.openxmlformats.org/officeDocument/2006/relationships/customXml" Target="../ink/ink24782.xml"/><Relationship Id="rId335" Type="http://schemas.openxmlformats.org/officeDocument/2006/relationships/image" Target="../media/image24498.png"/><Relationship Id="rId377" Type="http://schemas.openxmlformats.org/officeDocument/2006/relationships/image" Target="../media/image24519.png"/><Relationship Id="rId500" Type="http://schemas.openxmlformats.org/officeDocument/2006/relationships/customXml" Target="../ink/ink24964.xml"/><Relationship Id="rId542" Type="http://schemas.openxmlformats.org/officeDocument/2006/relationships/customXml" Target="../ink/ink24985.xml"/><Relationship Id="rId584" Type="http://schemas.openxmlformats.org/officeDocument/2006/relationships/customXml" Target="../ink/ink25006.xml"/><Relationship Id="rId5" Type="http://schemas.openxmlformats.org/officeDocument/2006/relationships/image" Target="../media/image24333.png"/><Relationship Id="rId181" Type="http://schemas.openxmlformats.org/officeDocument/2006/relationships/image" Target="../media/image24421.png"/><Relationship Id="rId237" Type="http://schemas.openxmlformats.org/officeDocument/2006/relationships/image" Target="../media/image24449.png"/><Relationship Id="rId402" Type="http://schemas.openxmlformats.org/officeDocument/2006/relationships/customXml" Target="../ink/ink24917.xml"/><Relationship Id="rId279" Type="http://schemas.openxmlformats.org/officeDocument/2006/relationships/image" Target="../media/image24470.png"/><Relationship Id="rId444" Type="http://schemas.openxmlformats.org/officeDocument/2006/relationships/customXml" Target="../ink/ink24938.xml"/><Relationship Id="rId486" Type="http://schemas.openxmlformats.org/officeDocument/2006/relationships/customXml" Target="../ink/ink24957.xml"/><Relationship Id="rId651" Type="http://schemas.openxmlformats.org/officeDocument/2006/relationships/image" Target="../media/image24656.png"/><Relationship Id="rId43" Type="http://schemas.openxmlformats.org/officeDocument/2006/relationships/image" Target="../media/image24352.png"/><Relationship Id="rId139" Type="http://schemas.openxmlformats.org/officeDocument/2006/relationships/image" Target="../media/image24400.png"/><Relationship Id="rId290" Type="http://schemas.openxmlformats.org/officeDocument/2006/relationships/customXml" Target="../ink/ink24861.xml"/><Relationship Id="rId304" Type="http://schemas.openxmlformats.org/officeDocument/2006/relationships/customXml" Target="../ink/ink24868.xml"/><Relationship Id="rId346" Type="http://schemas.openxmlformats.org/officeDocument/2006/relationships/customXml" Target="../ink/ink24889.xml"/><Relationship Id="rId388" Type="http://schemas.openxmlformats.org/officeDocument/2006/relationships/customXml" Target="../ink/ink24910.xml"/><Relationship Id="rId511" Type="http://schemas.openxmlformats.org/officeDocument/2006/relationships/image" Target="../media/image24586.png"/><Relationship Id="rId553" Type="http://schemas.openxmlformats.org/officeDocument/2006/relationships/image" Target="../media/image24607.png"/><Relationship Id="rId609" Type="http://schemas.openxmlformats.org/officeDocument/2006/relationships/image" Target="../media/image24635.png"/><Relationship Id="rId85" Type="http://schemas.openxmlformats.org/officeDocument/2006/relationships/image" Target="../media/image24373.png"/><Relationship Id="rId150" Type="http://schemas.openxmlformats.org/officeDocument/2006/relationships/customXml" Target="../ink/ink24793.xml"/><Relationship Id="rId192" Type="http://schemas.openxmlformats.org/officeDocument/2006/relationships/customXml" Target="../ink/ink24812.xml"/><Relationship Id="rId206" Type="http://schemas.openxmlformats.org/officeDocument/2006/relationships/customXml" Target="../ink/ink24819.xml"/><Relationship Id="rId413" Type="http://schemas.openxmlformats.org/officeDocument/2006/relationships/image" Target="../media/image24537.png"/><Relationship Id="rId595" Type="http://schemas.openxmlformats.org/officeDocument/2006/relationships/image" Target="../media/image24628.png"/><Relationship Id="rId248" Type="http://schemas.openxmlformats.org/officeDocument/2006/relationships/customXml" Target="../ink/ink24840.xml"/><Relationship Id="rId455" Type="http://schemas.openxmlformats.org/officeDocument/2006/relationships/image" Target="../media/image24558.png"/><Relationship Id="rId497" Type="http://schemas.openxmlformats.org/officeDocument/2006/relationships/image" Target="../media/image24579.png"/><Relationship Id="rId620" Type="http://schemas.openxmlformats.org/officeDocument/2006/relationships/customXml" Target="../ink/ink25024.xml"/><Relationship Id="rId12" Type="http://schemas.openxmlformats.org/officeDocument/2006/relationships/customXml" Target="../ink/ink24724.xml"/><Relationship Id="rId108" Type="http://schemas.openxmlformats.org/officeDocument/2006/relationships/customXml" Target="../ink/ink24772.xml"/><Relationship Id="rId315" Type="http://schemas.openxmlformats.org/officeDocument/2006/relationships/image" Target="../media/image24488.png"/><Relationship Id="rId357" Type="http://schemas.openxmlformats.org/officeDocument/2006/relationships/image" Target="../media/image24509.png"/><Relationship Id="rId522" Type="http://schemas.openxmlformats.org/officeDocument/2006/relationships/customXml" Target="../ink/ink24975.xml"/><Relationship Id="rId54" Type="http://schemas.openxmlformats.org/officeDocument/2006/relationships/customXml" Target="../ink/ink24745.xml"/><Relationship Id="rId96" Type="http://schemas.openxmlformats.org/officeDocument/2006/relationships/customXml" Target="../ink/ink24766.xml"/><Relationship Id="rId161" Type="http://schemas.openxmlformats.org/officeDocument/2006/relationships/image" Target="../media/image24411.png"/><Relationship Id="rId217" Type="http://schemas.openxmlformats.org/officeDocument/2006/relationships/image" Target="../media/image24439.png"/><Relationship Id="rId399" Type="http://schemas.openxmlformats.org/officeDocument/2006/relationships/image" Target="../media/image24530.png"/><Relationship Id="rId564" Type="http://schemas.openxmlformats.org/officeDocument/2006/relationships/customXml" Target="../ink/ink24996.xml"/><Relationship Id="rId259" Type="http://schemas.openxmlformats.org/officeDocument/2006/relationships/image" Target="../media/image24460.png"/><Relationship Id="rId424" Type="http://schemas.openxmlformats.org/officeDocument/2006/relationships/customXml" Target="../ink/ink24928.xml"/><Relationship Id="rId466" Type="http://schemas.openxmlformats.org/officeDocument/2006/relationships/customXml" Target="../ink/ink24949.xml"/><Relationship Id="rId631" Type="http://schemas.openxmlformats.org/officeDocument/2006/relationships/image" Target="../media/image24646.png"/><Relationship Id="rId23" Type="http://schemas.openxmlformats.org/officeDocument/2006/relationships/image" Target="../media/image24342.png"/><Relationship Id="rId119" Type="http://schemas.openxmlformats.org/officeDocument/2006/relationships/image" Target="../media/image24390.png"/><Relationship Id="rId270" Type="http://schemas.openxmlformats.org/officeDocument/2006/relationships/customXml" Target="../ink/ink24851.xml"/><Relationship Id="rId326" Type="http://schemas.openxmlformats.org/officeDocument/2006/relationships/customXml" Target="../ink/ink24879.xml"/><Relationship Id="rId533" Type="http://schemas.openxmlformats.org/officeDocument/2006/relationships/image" Target="../media/image24597.png"/><Relationship Id="rId65" Type="http://schemas.openxmlformats.org/officeDocument/2006/relationships/image" Target="../media/image24363.png"/><Relationship Id="rId130" Type="http://schemas.openxmlformats.org/officeDocument/2006/relationships/customXml" Target="../ink/ink24783.xml"/><Relationship Id="rId368" Type="http://schemas.openxmlformats.org/officeDocument/2006/relationships/customXml" Target="../ink/ink24900.xml"/><Relationship Id="rId575" Type="http://schemas.openxmlformats.org/officeDocument/2006/relationships/image" Target="../media/image24618.png"/><Relationship Id="rId172" Type="http://schemas.openxmlformats.org/officeDocument/2006/relationships/customXml" Target="../ink/ink24804.xml"/><Relationship Id="rId228" Type="http://schemas.openxmlformats.org/officeDocument/2006/relationships/customXml" Target="../ink/ink24830.xml"/><Relationship Id="rId435" Type="http://schemas.openxmlformats.org/officeDocument/2006/relationships/image" Target="../media/image24548.png"/><Relationship Id="rId600" Type="http://schemas.openxmlformats.org/officeDocument/2006/relationships/customXml" Target="../ink/ink25014.xml"/><Relationship Id="rId642" Type="http://schemas.openxmlformats.org/officeDocument/2006/relationships/customXml" Target="../ink/ink25035.xml"/><Relationship Id="rId281" Type="http://schemas.openxmlformats.org/officeDocument/2006/relationships/image" Target="../media/image24471.png"/><Relationship Id="rId337" Type="http://schemas.openxmlformats.org/officeDocument/2006/relationships/image" Target="../media/image24499.png"/><Relationship Id="rId502" Type="http://schemas.openxmlformats.org/officeDocument/2006/relationships/customXml" Target="../ink/ink24965.xml"/><Relationship Id="rId34" Type="http://schemas.openxmlformats.org/officeDocument/2006/relationships/customXml" Target="../ink/ink24735.xml"/><Relationship Id="rId76" Type="http://schemas.openxmlformats.org/officeDocument/2006/relationships/customXml" Target="../ink/ink24756.xml"/><Relationship Id="rId141" Type="http://schemas.openxmlformats.org/officeDocument/2006/relationships/image" Target="../media/image24401.png"/><Relationship Id="rId379" Type="http://schemas.openxmlformats.org/officeDocument/2006/relationships/image" Target="../media/image24520.png"/><Relationship Id="rId544" Type="http://schemas.openxmlformats.org/officeDocument/2006/relationships/customXml" Target="../ink/ink24986.xml"/><Relationship Id="rId586" Type="http://schemas.openxmlformats.org/officeDocument/2006/relationships/customXml" Target="../ink/ink25007.xml"/><Relationship Id="rId7" Type="http://schemas.openxmlformats.org/officeDocument/2006/relationships/image" Target="../media/image24334.png"/><Relationship Id="rId183" Type="http://schemas.openxmlformats.org/officeDocument/2006/relationships/image" Target="../media/image24422.png"/><Relationship Id="rId239" Type="http://schemas.openxmlformats.org/officeDocument/2006/relationships/image" Target="../media/image24450.png"/><Relationship Id="rId390" Type="http://schemas.openxmlformats.org/officeDocument/2006/relationships/customXml" Target="../ink/ink24911.xml"/><Relationship Id="rId404" Type="http://schemas.openxmlformats.org/officeDocument/2006/relationships/customXml" Target="../ink/ink24918.xml"/><Relationship Id="rId446" Type="http://schemas.openxmlformats.org/officeDocument/2006/relationships/customXml" Target="../ink/ink24939.xml"/><Relationship Id="rId611" Type="http://schemas.openxmlformats.org/officeDocument/2006/relationships/image" Target="../media/image24636.png"/><Relationship Id="rId653" Type="http://schemas.openxmlformats.org/officeDocument/2006/relationships/image" Target="../media/image24657.png"/><Relationship Id="rId250" Type="http://schemas.openxmlformats.org/officeDocument/2006/relationships/customXml" Target="../ink/ink24841.xml"/><Relationship Id="rId292" Type="http://schemas.openxmlformats.org/officeDocument/2006/relationships/customXml" Target="../ink/ink24862.xml"/><Relationship Id="rId306" Type="http://schemas.openxmlformats.org/officeDocument/2006/relationships/customXml" Target="../ink/ink24869.xml"/><Relationship Id="rId488" Type="http://schemas.openxmlformats.org/officeDocument/2006/relationships/customXml" Target="../ink/ink24958.xml"/><Relationship Id="rId45" Type="http://schemas.openxmlformats.org/officeDocument/2006/relationships/image" Target="../media/image24353.png"/><Relationship Id="rId87" Type="http://schemas.openxmlformats.org/officeDocument/2006/relationships/image" Target="../media/image24374.png"/><Relationship Id="rId110" Type="http://schemas.openxmlformats.org/officeDocument/2006/relationships/customXml" Target="../ink/ink24773.xml"/><Relationship Id="rId348" Type="http://schemas.openxmlformats.org/officeDocument/2006/relationships/customXml" Target="../ink/ink24890.xml"/><Relationship Id="rId513" Type="http://schemas.openxmlformats.org/officeDocument/2006/relationships/image" Target="../media/image24587.png"/><Relationship Id="rId555" Type="http://schemas.openxmlformats.org/officeDocument/2006/relationships/image" Target="../media/image24608.png"/><Relationship Id="rId597" Type="http://schemas.openxmlformats.org/officeDocument/2006/relationships/image" Target="../media/image24629.png"/><Relationship Id="rId152" Type="http://schemas.openxmlformats.org/officeDocument/2006/relationships/customXml" Target="../ink/ink24794.xml"/><Relationship Id="rId194" Type="http://schemas.openxmlformats.org/officeDocument/2006/relationships/customXml" Target="../ink/ink24813.xml"/><Relationship Id="rId208" Type="http://schemas.openxmlformats.org/officeDocument/2006/relationships/customXml" Target="../ink/ink24820.xml"/><Relationship Id="rId415" Type="http://schemas.openxmlformats.org/officeDocument/2006/relationships/image" Target="../media/image24538.png"/><Relationship Id="rId457" Type="http://schemas.openxmlformats.org/officeDocument/2006/relationships/image" Target="../media/image24559.png"/><Relationship Id="rId622" Type="http://schemas.openxmlformats.org/officeDocument/2006/relationships/customXml" Target="../ink/ink25025.xml"/><Relationship Id="rId261" Type="http://schemas.openxmlformats.org/officeDocument/2006/relationships/image" Target="../media/image24461.png"/><Relationship Id="rId499" Type="http://schemas.openxmlformats.org/officeDocument/2006/relationships/image" Target="../media/image24580.png"/><Relationship Id="rId14" Type="http://schemas.openxmlformats.org/officeDocument/2006/relationships/customXml" Target="../ink/ink24725.xml"/><Relationship Id="rId56" Type="http://schemas.openxmlformats.org/officeDocument/2006/relationships/customXml" Target="../ink/ink24746.xml"/><Relationship Id="rId317" Type="http://schemas.openxmlformats.org/officeDocument/2006/relationships/image" Target="../media/image24489.png"/><Relationship Id="rId359" Type="http://schemas.openxmlformats.org/officeDocument/2006/relationships/image" Target="../media/image24510.png"/><Relationship Id="rId524" Type="http://schemas.openxmlformats.org/officeDocument/2006/relationships/customXml" Target="../ink/ink24976.xml"/><Relationship Id="rId566" Type="http://schemas.openxmlformats.org/officeDocument/2006/relationships/customXml" Target="../ink/ink24997.xml"/><Relationship Id="rId98" Type="http://schemas.openxmlformats.org/officeDocument/2006/relationships/customXml" Target="../ink/ink24767.xml"/><Relationship Id="rId121" Type="http://schemas.openxmlformats.org/officeDocument/2006/relationships/image" Target="../media/image24391.png"/><Relationship Id="rId163" Type="http://schemas.openxmlformats.org/officeDocument/2006/relationships/image" Target="../media/image24412.png"/><Relationship Id="rId219" Type="http://schemas.openxmlformats.org/officeDocument/2006/relationships/image" Target="../media/image24440.png"/><Relationship Id="rId370" Type="http://schemas.openxmlformats.org/officeDocument/2006/relationships/customXml" Target="../ink/ink24901.xml"/><Relationship Id="rId426" Type="http://schemas.openxmlformats.org/officeDocument/2006/relationships/customXml" Target="../ink/ink24929.xml"/><Relationship Id="rId633" Type="http://schemas.openxmlformats.org/officeDocument/2006/relationships/image" Target="../media/image24647.png"/><Relationship Id="rId230" Type="http://schemas.openxmlformats.org/officeDocument/2006/relationships/customXml" Target="../ink/ink24831.xml"/><Relationship Id="rId468" Type="http://schemas.openxmlformats.org/officeDocument/2006/relationships/customXml" Target="../ink/ink24950.xml"/><Relationship Id="rId25" Type="http://schemas.openxmlformats.org/officeDocument/2006/relationships/image" Target="../media/image24343.png"/><Relationship Id="rId67" Type="http://schemas.openxmlformats.org/officeDocument/2006/relationships/image" Target="../media/image24364.png"/><Relationship Id="rId272" Type="http://schemas.openxmlformats.org/officeDocument/2006/relationships/customXml" Target="../ink/ink24852.xml"/><Relationship Id="rId328" Type="http://schemas.openxmlformats.org/officeDocument/2006/relationships/customXml" Target="../ink/ink24880.xml"/><Relationship Id="rId535" Type="http://schemas.openxmlformats.org/officeDocument/2006/relationships/image" Target="../media/image24598.png"/><Relationship Id="rId577" Type="http://schemas.openxmlformats.org/officeDocument/2006/relationships/image" Target="../media/image24619.png"/><Relationship Id="rId132" Type="http://schemas.openxmlformats.org/officeDocument/2006/relationships/customXml" Target="../ink/ink24784.xml"/><Relationship Id="rId174" Type="http://schemas.openxmlformats.org/officeDocument/2006/relationships/customXml" Target="../ink/ink24805.xml"/><Relationship Id="rId381" Type="http://schemas.openxmlformats.org/officeDocument/2006/relationships/image" Target="../media/image24521.png"/><Relationship Id="rId602" Type="http://schemas.openxmlformats.org/officeDocument/2006/relationships/customXml" Target="../ink/ink25015.xml"/><Relationship Id="rId241" Type="http://schemas.openxmlformats.org/officeDocument/2006/relationships/image" Target="../media/image24451.png"/><Relationship Id="rId437" Type="http://schemas.openxmlformats.org/officeDocument/2006/relationships/image" Target="../media/image24549.png"/><Relationship Id="rId644" Type="http://schemas.openxmlformats.org/officeDocument/2006/relationships/customXml" Target="../ink/ink25036.xml"/><Relationship Id="rId36" Type="http://schemas.openxmlformats.org/officeDocument/2006/relationships/customXml" Target="../ink/ink24736.xml"/><Relationship Id="rId283" Type="http://schemas.openxmlformats.org/officeDocument/2006/relationships/image" Target="../media/image24472.png"/><Relationship Id="rId339" Type="http://schemas.openxmlformats.org/officeDocument/2006/relationships/image" Target="../media/image24500.png"/><Relationship Id="rId490" Type="http://schemas.openxmlformats.org/officeDocument/2006/relationships/customXml" Target="../ink/ink24959.xml"/><Relationship Id="rId504" Type="http://schemas.openxmlformats.org/officeDocument/2006/relationships/customXml" Target="../ink/ink24966.xml"/><Relationship Id="rId546" Type="http://schemas.openxmlformats.org/officeDocument/2006/relationships/customXml" Target="../ink/ink24987.xml"/><Relationship Id="rId78" Type="http://schemas.openxmlformats.org/officeDocument/2006/relationships/customXml" Target="../ink/ink24757.xml"/><Relationship Id="rId101" Type="http://schemas.openxmlformats.org/officeDocument/2006/relationships/image" Target="../media/image24381.png"/><Relationship Id="rId143" Type="http://schemas.openxmlformats.org/officeDocument/2006/relationships/image" Target="../media/image24402.png"/><Relationship Id="rId185" Type="http://schemas.openxmlformats.org/officeDocument/2006/relationships/image" Target="../media/image24423.png"/><Relationship Id="rId350" Type="http://schemas.openxmlformats.org/officeDocument/2006/relationships/customXml" Target="../ink/ink24891.xml"/><Relationship Id="rId406" Type="http://schemas.openxmlformats.org/officeDocument/2006/relationships/customXml" Target="../ink/ink24919.xml"/><Relationship Id="rId588" Type="http://schemas.openxmlformats.org/officeDocument/2006/relationships/customXml" Target="../ink/ink25008.xml"/><Relationship Id="rId9" Type="http://schemas.openxmlformats.org/officeDocument/2006/relationships/image" Target="../media/image24335.png"/><Relationship Id="rId210" Type="http://schemas.openxmlformats.org/officeDocument/2006/relationships/customXml" Target="../ink/ink24821.xml"/><Relationship Id="rId392" Type="http://schemas.openxmlformats.org/officeDocument/2006/relationships/customXml" Target="../ink/ink24912.xml"/><Relationship Id="rId448" Type="http://schemas.openxmlformats.org/officeDocument/2006/relationships/customXml" Target="../ink/ink24940.xml"/><Relationship Id="rId613" Type="http://schemas.openxmlformats.org/officeDocument/2006/relationships/image" Target="../media/image24637.png"/><Relationship Id="rId655" Type="http://schemas.openxmlformats.org/officeDocument/2006/relationships/image" Target="../media/image24418.png"/><Relationship Id="rId252" Type="http://schemas.openxmlformats.org/officeDocument/2006/relationships/customXml" Target="../ink/ink24842.xml"/><Relationship Id="rId294" Type="http://schemas.openxmlformats.org/officeDocument/2006/relationships/customXml" Target="../ink/ink24863.xml"/><Relationship Id="rId308" Type="http://schemas.openxmlformats.org/officeDocument/2006/relationships/customXml" Target="../ink/ink24870.xml"/><Relationship Id="rId515" Type="http://schemas.openxmlformats.org/officeDocument/2006/relationships/image" Target="../media/image24588.png"/><Relationship Id="rId47" Type="http://schemas.openxmlformats.org/officeDocument/2006/relationships/image" Target="../media/image24354.png"/><Relationship Id="rId89" Type="http://schemas.openxmlformats.org/officeDocument/2006/relationships/image" Target="../media/image24375.png"/><Relationship Id="rId112" Type="http://schemas.openxmlformats.org/officeDocument/2006/relationships/customXml" Target="../ink/ink24774.xml"/><Relationship Id="rId154" Type="http://schemas.openxmlformats.org/officeDocument/2006/relationships/customXml" Target="../ink/ink24795.xml"/><Relationship Id="rId361" Type="http://schemas.openxmlformats.org/officeDocument/2006/relationships/image" Target="../media/image24511.png"/><Relationship Id="rId557" Type="http://schemas.openxmlformats.org/officeDocument/2006/relationships/image" Target="../media/image24609.png"/><Relationship Id="rId599" Type="http://schemas.openxmlformats.org/officeDocument/2006/relationships/image" Target="../media/image24630.png"/><Relationship Id="rId196" Type="http://schemas.openxmlformats.org/officeDocument/2006/relationships/customXml" Target="../ink/ink24814.xml"/><Relationship Id="rId417" Type="http://schemas.openxmlformats.org/officeDocument/2006/relationships/image" Target="../media/image24539.png"/><Relationship Id="rId459" Type="http://schemas.openxmlformats.org/officeDocument/2006/relationships/image" Target="../media/image24560.png"/><Relationship Id="rId624" Type="http://schemas.openxmlformats.org/officeDocument/2006/relationships/customXml" Target="../ink/ink25026.xml"/><Relationship Id="rId16" Type="http://schemas.openxmlformats.org/officeDocument/2006/relationships/customXml" Target="../ink/ink24726.xml"/><Relationship Id="rId221" Type="http://schemas.openxmlformats.org/officeDocument/2006/relationships/image" Target="../media/image24441.png"/><Relationship Id="rId263" Type="http://schemas.openxmlformats.org/officeDocument/2006/relationships/image" Target="../media/image24462.png"/><Relationship Id="rId319" Type="http://schemas.openxmlformats.org/officeDocument/2006/relationships/image" Target="../media/image24490.png"/><Relationship Id="rId470" Type="http://schemas.openxmlformats.org/officeDocument/2006/relationships/customXml" Target="../ink/ink24951.xml"/><Relationship Id="rId526" Type="http://schemas.openxmlformats.org/officeDocument/2006/relationships/customXml" Target="../ink/ink24977.xml"/><Relationship Id="rId58" Type="http://schemas.openxmlformats.org/officeDocument/2006/relationships/customXml" Target="../ink/ink24747.xml"/><Relationship Id="rId123" Type="http://schemas.openxmlformats.org/officeDocument/2006/relationships/image" Target="../media/image24392.png"/><Relationship Id="rId330" Type="http://schemas.openxmlformats.org/officeDocument/2006/relationships/customXml" Target="../ink/ink24881.xml"/><Relationship Id="rId568" Type="http://schemas.openxmlformats.org/officeDocument/2006/relationships/customXml" Target="../ink/ink24998.xml"/><Relationship Id="rId165" Type="http://schemas.openxmlformats.org/officeDocument/2006/relationships/image" Target="../media/image24413.png"/><Relationship Id="rId372" Type="http://schemas.openxmlformats.org/officeDocument/2006/relationships/customXml" Target="../ink/ink24902.xml"/><Relationship Id="rId428" Type="http://schemas.openxmlformats.org/officeDocument/2006/relationships/customXml" Target="../ink/ink24930.xml"/><Relationship Id="rId635" Type="http://schemas.openxmlformats.org/officeDocument/2006/relationships/image" Target="../media/image24648.png"/><Relationship Id="rId232" Type="http://schemas.openxmlformats.org/officeDocument/2006/relationships/customXml" Target="../ink/ink24832.xml"/><Relationship Id="rId274" Type="http://schemas.openxmlformats.org/officeDocument/2006/relationships/customXml" Target="../ink/ink24853.xml"/><Relationship Id="rId481" Type="http://schemas.openxmlformats.org/officeDocument/2006/relationships/image" Target="../media/image24571.png"/><Relationship Id="rId27" Type="http://schemas.openxmlformats.org/officeDocument/2006/relationships/image" Target="../media/image24344.png"/><Relationship Id="rId69" Type="http://schemas.openxmlformats.org/officeDocument/2006/relationships/image" Target="../media/image24365.png"/><Relationship Id="rId134" Type="http://schemas.openxmlformats.org/officeDocument/2006/relationships/customXml" Target="../ink/ink24785.xml"/><Relationship Id="rId537" Type="http://schemas.openxmlformats.org/officeDocument/2006/relationships/image" Target="../media/image24599.png"/><Relationship Id="rId579" Type="http://schemas.openxmlformats.org/officeDocument/2006/relationships/image" Target="../media/image24620.png"/><Relationship Id="rId80" Type="http://schemas.openxmlformats.org/officeDocument/2006/relationships/customXml" Target="../ink/ink24758.xml"/><Relationship Id="rId341" Type="http://schemas.openxmlformats.org/officeDocument/2006/relationships/image" Target="../media/image24501.png"/><Relationship Id="rId383" Type="http://schemas.openxmlformats.org/officeDocument/2006/relationships/image" Target="../media/image24522.png"/><Relationship Id="rId439" Type="http://schemas.openxmlformats.org/officeDocument/2006/relationships/image" Target="../media/image24550.png"/><Relationship Id="rId590" Type="http://schemas.openxmlformats.org/officeDocument/2006/relationships/customXml" Target="../ink/ink25009.xml"/><Relationship Id="rId604" Type="http://schemas.openxmlformats.org/officeDocument/2006/relationships/customXml" Target="../ink/ink25016.xml"/><Relationship Id="rId646" Type="http://schemas.openxmlformats.org/officeDocument/2006/relationships/customXml" Target="../ink/ink25037.xml"/><Relationship Id="rId201" Type="http://schemas.openxmlformats.org/officeDocument/2006/relationships/image" Target="../media/image24431.png"/><Relationship Id="rId243" Type="http://schemas.openxmlformats.org/officeDocument/2006/relationships/image" Target="../media/image24452.png"/><Relationship Id="rId285" Type="http://schemas.openxmlformats.org/officeDocument/2006/relationships/image" Target="../media/image24473.png"/><Relationship Id="rId450" Type="http://schemas.openxmlformats.org/officeDocument/2006/relationships/customXml" Target="../ink/ink24941.xml"/><Relationship Id="rId506" Type="http://schemas.openxmlformats.org/officeDocument/2006/relationships/customXml" Target="../ink/ink24967.xml"/><Relationship Id="rId38" Type="http://schemas.openxmlformats.org/officeDocument/2006/relationships/customXml" Target="../ink/ink24737.xml"/><Relationship Id="rId103" Type="http://schemas.openxmlformats.org/officeDocument/2006/relationships/image" Target="../media/image24382.png"/><Relationship Id="rId310" Type="http://schemas.openxmlformats.org/officeDocument/2006/relationships/customXml" Target="../ink/ink24871.xml"/><Relationship Id="rId492" Type="http://schemas.openxmlformats.org/officeDocument/2006/relationships/customXml" Target="../ink/ink24960.xml"/><Relationship Id="rId548" Type="http://schemas.openxmlformats.org/officeDocument/2006/relationships/customXml" Target="../ink/ink24988.xml"/><Relationship Id="rId91" Type="http://schemas.openxmlformats.org/officeDocument/2006/relationships/image" Target="../media/image24376.png"/><Relationship Id="rId145" Type="http://schemas.openxmlformats.org/officeDocument/2006/relationships/image" Target="../media/image24403.png"/><Relationship Id="rId187" Type="http://schemas.openxmlformats.org/officeDocument/2006/relationships/image" Target="../media/image24424.png"/><Relationship Id="rId352" Type="http://schemas.openxmlformats.org/officeDocument/2006/relationships/customXml" Target="../ink/ink24892.xml"/><Relationship Id="rId394" Type="http://schemas.openxmlformats.org/officeDocument/2006/relationships/customXml" Target="../ink/ink24913.xml"/><Relationship Id="rId408" Type="http://schemas.openxmlformats.org/officeDocument/2006/relationships/customXml" Target="../ink/ink24920.xml"/><Relationship Id="rId615" Type="http://schemas.openxmlformats.org/officeDocument/2006/relationships/image" Target="../media/image24638.png"/><Relationship Id="rId212" Type="http://schemas.openxmlformats.org/officeDocument/2006/relationships/customXml" Target="../ink/ink24822.xml"/><Relationship Id="rId254" Type="http://schemas.openxmlformats.org/officeDocument/2006/relationships/customXml" Target="../ink/ink24843.xml"/><Relationship Id="rId657" Type="http://schemas.openxmlformats.org/officeDocument/2006/relationships/image" Target="../media/image24419.png"/><Relationship Id="rId28" Type="http://schemas.openxmlformats.org/officeDocument/2006/relationships/customXml" Target="../ink/ink24732.xml"/><Relationship Id="rId49" Type="http://schemas.openxmlformats.org/officeDocument/2006/relationships/image" Target="../media/image24355.png"/><Relationship Id="rId114" Type="http://schemas.openxmlformats.org/officeDocument/2006/relationships/customXml" Target="../ink/ink24775.xml"/><Relationship Id="rId275" Type="http://schemas.openxmlformats.org/officeDocument/2006/relationships/image" Target="../media/image24468.png"/><Relationship Id="rId296" Type="http://schemas.openxmlformats.org/officeDocument/2006/relationships/customXml" Target="../ink/ink24864.xml"/><Relationship Id="rId300" Type="http://schemas.openxmlformats.org/officeDocument/2006/relationships/customXml" Target="../ink/ink24866.xml"/><Relationship Id="rId461" Type="http://schemas.openxmlformats.org/officeDocument/2006/relationships/image" Target="../media/image24561.png"/><Relationship Id="rId482" Type="http://schemas.openxmlformats.org/officeDocument/2006/relationships/customXml" Target="../ink/ink24955.xml"/><Relationship Id="rId517" Type="http://schemas.openxmlformats.org/officeDocument/2006/relationships/image" Target="../media/image24589.png"/><Relationship Id="rId538" Type="http://schemas.openxmlformats.org/officeDocument/2006/relationships/customXml" Target="../ink/ink24983.xml"/><Relationship Id="rId559" Type="http://schemas.openxmlformats.org/officeDocument/2006/relationships/image" Target="../media/image24610.png"/><Relationship Id="rId60" Type="http://schemas.openxmlformats.org/officeDocument/2006/relationships/customXml" Target="../ink/ink24748.xml"/><Relationship Id="rId81" Type="http://schemas.openxmlformats.org/officeDocument/2006/relationships/image" Target="../media/image24371.png"/><Relationship Id="rId135" Type="http://schemas.openxmlformats.org/officeDocument/2006/relationships/image" Target="../media/image24398.png"/><Relationship Id="rId156" Type="http://schemas.openxmlformats.org/officeDocument/2006/relationships/customXml" Target="../ink/ink24796.xml"/><Relationship Id="rId198" Type="http://schemas.openxmlformats.org/officeDocument/2006/relationships/customXml" Target="../ink/ink24815.xml"/><Relationship Id="rId321" Type="http://schemas.openxmlformats.org/officeDocument/2006/relationships/image" Target="../media/image24491.png"/><Relationship Id="rId342" Type="http://schemas.openxmlformats.org/officeDocument/2006/relationships/customXml" Target="../ink/ink24887.xml"/><Relationship Id="rId363" Type="http://schemas.openxmlformats.org/officeDocument/2006/relationships/image" Target="../media/image24512.png"/><Relationship Id="rId384" Type="http://schemas.openxmlformats.org/officeDocument/2006/relationships/customXml" Target="../ink/ink24908.xml"/><Relationship Id="rId419" Type="http://schemas.openxmlformats.org/officeDocument/2006/relationships/image" Target="../media/image24540.png"/><Relationship Id="rId570" Type="http://schemas.openxmlformats.org/officeDocument/2006/relationships/customXml" Target="../ink/ink24999.xml"/><Relationship Id="rId591" Type="http://schemas.openxmlformats.org/officeDocument/2006/relationships/image" Target="../media/image24626.png"/><Relationship Id="rId605" Type="http://schemas.openxmlformats.org/officeDocument/2006/relationships/image" Target="../media/image24633.png"/><Relationship Id="rId626" Type="http://schemas.openxmlformats.org/officeDocument/2006/relationships/customXml" Target="../ink/ink25027.xml"/><Relationship Id="rId202" Type="http://schemas.openxmlformats.org/officeDocument/2006/relationships/customXml" Target="../ink/ink24817.xml"/><Relationship Id="rId223" Type="http://schemas.openxmlformats.org/officeDocument/2006/relationships/image" Target="../media/image24442.png"/><Relationship Id="rId244" Type="http://schemas.openxmlformats.org/officeDocument/2006/relationships/customXml" Target="../ink/ink24838.xml"/><Relationship Id="rId430" Type="http://schemas.openxmlformats.org/officeDocument/2006/relationships/customXml" Target="../ink/ink24931.xml"/><Relationship Id="rId647" Type="http://schemas.openxmlformats.org/officeDocument/2006/relationships/image" Target="../media/image24654.png"/><Relationship Id="rId18" Type="http://schemas.openxmlformats.org/officeDocument/2006/relationships/customXml" Target="../ink/ink24727.xml"/><Relationship Id="rId39" Type="http://schemas.openxmlformats.org/officeDocument/2006/relationships/image" Target="../media/image24350.png"/><Relationship Id="rId265" Type="http://schemas.openxmlformats.org/officeDocument/2006/relationships/image" Target="../media/image24463.png"/><Relationship Id="rId286" Type="http://schemas.openxmlformats.org/officeDocument/2006/relationships/customXml" Target="../ink/ink24859.xml"/><Relationship Id="rId451" Type="http://schemas.openxmlformats.org/officeDocument/2006/relationships/image" Target="../media/image24556.png"/><Relationship Id="rId472" Type="http://schemas.openxmlformats.org/officeDocument/2006/relationships/customXml" Target="../ink/ink24952.xml"/><Relationship Id="rId493" Type="http://schemas.openxmlformats.org/officeDocument/2006/relationships/image" Target="../media/image24577.png"/><Relationship Id="rId507" Type="http://schemas.openxmlformats.org/officeDocument/2006/relationships/image" Target="../media/image24584.png"/><Relationship Id="rId528" Type="http://schemas.openxmlformats.org/officeDocument/2006/relationships/customXml" Target="../ink/ink24978.xml"/><Relationship Id="rId549" Type="http://schemas.openxmlformats.org/officeDocument/2006/relationships/image" Target="../media/image24605.png"/><Relationship Id="rId50" Type="http://schemas.openxmlformats.org/officeDocument/2006/relationships/customXml" Target="../ink/ink24743.xml"/><Relationship Id="rId104" Type="http://schemas.openxmlformats.org/officeDocument/2006/relationships/customXml" Target="../ink/ink24770.xml"/><Relationship Id="rId125" Type="http://schemas.openxmlformats.org/officeDocument/2006/relationships/image" Target="../media/image24393.png"/><Relationship Id="rId146" Type="http://schemas.openxmlformats.org/officeDocument/2006/relationships/customXml" Target="../ink/ink24791.xml"/><Relationship Id="rId167" Type="http://schemas.openxmlformats.org/officeDocument/2006/relationships/image" Target="../media/image24414.png"/><Relationship Id="rId188" Type="http://schemas.openxmlformats.org/officeDocument/2006/relationships/customXml" Target="../ink/ink24810.xml"/><Relationship Id="rId311" Type="http://schemas.openxmlformats.org/officeDocument/2006/relationships/image" Target="../media/image24486.png"/><Relationship Id="rId332" Type="http://schemas.openxmlformats.org/officeDocument/2006/relationships/customXml" Target="../ink/ink24882.xml"/><Relationship Id="rId353" Type="http://schemas.openxmlformats.org/officeDocument/2006/relationships/image" Target="../media/image24507.png"/><Relationship Id="rId374" Type="http://schemas.openxmlformats.org/officeDocument/2006/relationships/customXml" Target="../ink/ink24903.xml"/><Relationship Id="rId395" Type="http://schemas.openxmlformats.org/officeDocument/2006/relationships/image" Target="../media/image24528.png"/><Relationship Id="rId409" Type="http://schemas.openxmlformats.org/officeDocument/2006/relationships/image" Target="../media/image24535.png"/><Relationship Id="rId560" Type="http://schemas.openxmlformats.org/officeDocument/2006/relationships/customXml" Target="../ink/ink24994.xml"/><Relationship Id="rId581" Type="http://schemas.openxmlformats.org/officeDocument/2006/relationships/image" Target="../media/image24621.png"/><Relationship Id="rId71" Type="http://schemas.openxmlformats.org/officeDocument/2006/relationships/image" Target="../media/image24366.png"/><Relationship Id="rId92" Type="http://schemas.openxmlformats.org/officeDocument/2006/relationships/customXml" Target="../ink/ink24764.xml"/><Relationship Id="rId213" Type="http://schemas.openxmlformats.org/officeDocument/2006/relationships/image" Target="../media/image24437.png"/><Relationship Id="rId234" Type="http://schemas.openxmlformats.org/officeDocument/2006/relationships/customXml" Target="../ink/ink24833.xml"/><Relationship Id="rId420" Type="http://schemas.openxmlformats.org/officeDocument/2006/relationships/customXml" Target="../ink/ink24926.xml"/><Relationship Id="rId616" Type="http://schemas.openxmlformats.org/officeDocument/2006/relationships/customXml" Target="../ink/ink25022.xml"/><Relationship Id="rId637" Type="http://schemas.openxmlformats.org/officeDocument/2006/relationships/image" Target="../media/image24649.png"/><Relationship Id="rId658" Type="http://schemas.openxmlformats.org/officeDocument/2006/relationships/customXml" Target="../ink/ink25043.xml"/><Relationship Id="rId2" Type="http://schemas.openxmlformats.org/officeDocument/2006/relationships/customXml" Target="../ink/ink24719.xml"/><Relationship Id="rId29" Type="http://schemas.openxmlformats.org/officeDocument/2006/relationships/image" Target="../media/image24345.png"/><Relationship Id="rId255" Type="http://schemas.openxmlformats.org/officeDocument/2006/relationships/image" Target="../media/image24458.png"/><Relationship Id="rId276" Type="http://schemas.openxmlformats.org/officeDocument/2006/relationships/customXml" Target="../ink/ink24854.xml"/><Relationship Id="rId297" Type="http://schemas.openxmlformats.org/officeDocument/2006/relationships/image" Target="../media/image24479.png"/><Relationship Id="rId441" Type="http://schemas.openxmlformats.org/officeDocument/2006/relationships/image" Target="../media/image24551.png"/><Relationship Id="rId462" Type="http://schemas.openxmlformats.org/officeDocument/2006/relationships/customXml" Target="../ink/ink24947.xml"/><Relationship Id="rId483" Type="http://schemas.openxmlformats.org/officeDocument/2006/relationships/image" Target="../media/image24572.png"/><Relationship Id="rId518" Type="http://schemas.openxmlformats.org/officeDocument/2006/relationships/customXml" Target="../ink/ink24973.xml"/><Relationship Id="rId539" Type="http://schemas.openxmlformats.org/officeDocument/2006/relationships/image" Target="../media/image24600.png"/><Relationship Id="rId40" Type="http://schemas.openxmlformats.org/officeDocument/2006/relationships/customXml" Target="../ink/ink24738.xml"/><Relationship Id="rId115" Type="http://schemas.openxmlformats.org/officeDocument/2006/relationships/image" Target="../media/image24388.png"/><Relationship Id="rId136" Type="http://schemas.openxmlformats.org/officeDocument/2006/relationships/customXml" Target="../ink/ink24786.xml"/><Relationship Id="rId157" Type="http://schemas.openxmlformats.org/officeDocument/2006/relationships/image" Target="../media/image24409.png"/><Relationship Id="rId301" Type="http://schemas.openxmlformats.org/officeDocument/2006/relationships/image" Target="../media/image24481.png"/><Relationship Id="rId322" Type="http://schemas.openxmlformats.org/officeDocument/2006/relationships/customXml" Target="../ink/ink24877.xml"/><Relationship Id="rId343" Type="http://schemas.openxmlformats.org/officeDocument/2006/relationships/image" Target="../media/image24502.png"/><Relationship Id="rId364" Type="http://schemas.openxmlformats.org/officeDocument/2006/relationships/customXml" Target="../ink/ink24898.xml"/><Relationship Id="rId550" Type="http://schemas.openxmlformats.org/officeDocument/2006/relationships/customXml" Target="../ink/ink24989.xml"/><Relationship Id="rId61" Type="http://schemas.openxmlformats.org/officeDocument/2006/relationships/image" Target="../media/image24361.png"/><Relationship Id="rId82" Type="http://schemas.openxmlformats.org/officeDocument/2006/relationships/customXml" Target="../ink/ink24759.xml"/><Relationship Id="rId199" Type="http://schemas.openxmlformats.org/officeDocument/2006/relationships/image" Target="../media/image24430.png"/><Relationship Id="rId203" Type="http://schemas.openxmlformats.org/officeDocument/2006/relationships/image" Target="../media/image24432.png"/><Relationship Id="rId385" Type="http://schemas.openxmlformats.org/officeDocument/2006/relationships/image" Target="../media/image24523.png"/><Relationship Id="rId571" Type="http://schemas.openxmlformats.org/officeDocument/2006/relationships/image" Target="../media/image24616.png"/><Relationship Id="rId592" Type="http://schemas.openxmlformats.org/officeDocument/2006/relationships/customXml" Target="../ink/ink25010.xml"/><Relationship Id="rId606" Type="http://schemas.openxmlformats.org/officeDocument/2006/relationships/customXml" Target="../ink/ink25017.xml"/><Relationship Id="rId627" Type="http://schemas.openxmlformats.org/officeDocument/2006/relationships/image" Target="../media/image24644.png"/><Relationship Id="rId648" Type="http://schemas.openxmlformats.org/officeDocument/2006/relationships/customXml" Target="../ink/ink25038.xml"/><Relationship Id="rId19" Type="http://schemas.openxmlformats.org/officeDocument/2006/relationships/image" Target="../media/image24340.png"/><Relationship Id="rId224" Type="http://schemas.openxmlformats.org/officeDocument/2006/relationships/customXml" Target="../ink/ink24828.xml"/><Relationship Id="rId245" Type="http://schemas.openxmlformats.org/officeDocument/2006/relationships/image" Target="../media/image24453.png"/><Relationship Id="rId266" Type="http://schemas.openxmlformats.org/officeDocument/2006/relationships/customXml" Target="../ink/ink24849.xml"/><Relationship Id="rId287" Type="http://schemas.openxmlformats.org/officeDocument/2006/relationships/image" Target="../media/image24474.png"/><Relationship Id="rId410" Type="http://schemas.openxmlformats.org/officeDocument/2006/relationships/customXml" Target="../ink/ink24921.xml"/><Relationship Id="rId431" Type="http://schemas.openxmlformats.org/officeDocument/2006/relationships/image" Target="../media/image24546.png"/><Relationship Id="rId452" Type="http://schemas.openxmlformats.org/officeDocument/2006/relationships/customXml" Target="../ink/ink24942.xml"/><Relationship Id="rId473" Type="http://schemas.openxmlformats.org/officeDocument/2006/relationships/image" Target="../media/image24567.png"/><Relationship Id="rId494" Type="http://schemas.openxmlformats.org/officeDocument/2006/relationships/customXml" Target="../ink/ink24961.xml"/><Relationship Id="rId508" Type="http://schemas.openxmlformats.org/officeDocument/2006/relationships/customXml" Target="../ink/ink24968.xml"/><Relationship Id="rId529" Type="http://schemas.openxmlformats.org/officeDocument/2006/relationships/image" Target="../media/image24595.png"/><Relationship Id="rId30" Type="http://schemas.openxmlformats.org/officeDocument/2006/relationships/customXml" Target="../ink/ink24733.xml"/><Relationship Id="rId105" Type="http://schemas.openxmlformats.org/officeDocument/2006/relationships/image" Target="../media/image24383.png"/><Relationship Id="rId126" Type="http://schemas.openxmlformats.org/officeDocument/2006/relationships/customXml" Target="../ink/ink24781.xml"/><Relationship Id="rId147" Type="http://schemas.openxmlformats.org/officeDocument/2006/relationships/image" Target="../media/image24404.png"/><Relationship Id="rId168" Type="http://schemas.openxmlformats.org/officeDocument/2006/relationships/customXml" Target="../ink/ink24802.xml"/><Relationship Id="rId312" Type="http://schemas.openxmlformats.org/officeDocument/2006/relationships/customXml" Target="../ink/ink24872.xml"/><Relationship Id="rId333" Type="http://schemas.openxmlformats.org/officeDocument/2006/relationships/image" Target="../media/image24497.png"/><Relationship Id="rId354" Type="http://schemas.openxmlformats.org/officeDocument/2006/relationships/customXml" Target="../ink/ink24893.xml"/><Relationship Id="rId540" Type="http://schemas.openxmlformats.org/officeDocument/2006/relationships/customXml" Target="../ink/ink24984.xml"/><Relationship Id="rId51" Type="http://schemas.openxmlformats.org/officeDocument/2006/relationships/image" Target="../media/image24356.png"/><Relationship Id="rId72" Type="http://schemas.openxmlformats.org/officeDocument/2006/relationships/customXml" Target="../ink/ink24754.xml"/><Relationship Id="rId93" Type="http://schemas.openxmlformats.org/officeDocument/2006/relationships/image" Target="../media/image24377.png"/><Relationship Id="rId189" Type="http://schemas.openxmlformats.org/officeDocument/2006/relationships/image" Target="../media/image24425.png"/><Relationship Id="rId375" Type="http://schemas.openxmlformats.org/officeDocument/2006/relationships/image" Target="../media/image24518.png"/><Relationship Id="rId396" Type="http://schemas.openxmlformats.org/officeDocument/2006/relationships/customXml" Target="../ink/ink24914.xml"/><Relationship Id="rId561" Type="http://schemas.openxmlformats.org/officeDocument/2006/relationships/image" Target="../media/image24611.png"/><Relationship Id="rId582" Type="http://schemas.openxmlformats.org/officeDocument/2006/relationships/customXml" Target="../ink/ink25005.xml"/><Relationship Id="rId617" Type="http://schemas.openxmlformats.org/officeDocument/2006/relationships/image" Target="../media/image24639.png"/><Relationship Id="rId638" Type="http://schemas.openxmlformats.org/officeDocument/2006/relationships/customXml" Target="../ink/ink25033.xml"/><Relationship Id="rId659" Type="http://schemas.openxmlformats.org/officeDocument/2006/relationships/image" Target="../media/image24569.png"/><Relationship Id="rId3" Type="http://schemas.openxmlformats.org/officeDocument/2006/relationships/image" Target="../media/image243320.png"/><Relationship Id="rId214" Type="http://schemas.openxmlformats.org/officeDocument/2006/relationships/customXml" Target="../ink/ink24823.xml"/><Relationship Id="rId235" Type="http://schemas.openxmlformats.org/officeDocument/2006/relationships/image" Target="../media/image24448.png"/><Relationship Id="rId256" Type="http://schemas.openxmlformats.org/officeDocument/2006/relationships/customXml" Target="../ink/ink24844.xml"/><Relationship Id="rId277" Type="http://schemas.openxmlformats.org/officeDocument/2006/relationships/image" Target="../media/image24469.png"/><Relationship Id="rId298" Type="http://schemas.openxmlformats.org/officeDocument/2006/relationships/customXml" Target="../ink/ink24865.xml"/><Relationship Id="rId400" Type="http://schemas.openxmlformats.org/officeDocument/2006/relationships/customXml" Target="../ink/ink24916.xml"/><Relationship Id="rId421" Type="http://schemas.openxmlformats.org/officeDocument/2006/relationships/image" Target="../media/image24541.png"/><Relationship Id="rId442" Type="http://schemas.openxmlformats.org/officeDocument/2006/relationships/customXml" Target="../ink/ink24937.xml"/><Relationship Id="rId463" Type="http://schemas.openxmlformats.org/officeDocument/2006/relationships/image" Target="../media/image24562.png"/><Relationship Id="rId484" Type="http://schemas.openxmlformats.org/officeDocument/2006/relationships/customXml" Target="../ink/ink24956.xml"/><Relationship Id="rId519" Type="http://schemas.openxmlformats.org/officeDocument/2006/relationships/image" Target="../media/image24590.png"/><Relationship Id="rId116" Type="http://schemas.openxmlformats.org/officeDocument/2006/relationships/customXml" Target="../ink/ink24776.xml"/><Relationship Id="rId137" Type="http://schemas.openxmlformats.org/officeDocument/2006/relationships/image" Target="../media/image24399.png"/><Relationship Id="rId158" Type="http://schemas.openxmlformats.org/officeDocument/2006/relationships/customXml" Target="../ink/ink24797.xml"/><Relationship Id="rId302" Type="http://schemas.openxmlformats.org/officeDocument/2006/relationships/customXml" Target="../ink/ink24867.xml"/><Relationship Id="rId323" Type="http://schemas.openxmlformats.org/officeDocument/2006/relationships/image" Target="../media/image24492.png"/><Relationship Id="rId344" Type="http://schemas.openxmlformats.org/officeDocument/2006/relationships/customXml" Target="../ink/ink24888.xml"/><Relationship Id="rId530" Type="http://schemas.openxmlformats.org/officeDocument/2006/relationships/customXml" Target="../ink/ink24979.xml"/><Relationship Id="rId20" Type="http://schemas.openxmlformats.org/officeDocument/2006/relationships/customXml" Target="../ink/ink24728.xml"/><Relationship Id="rId41" Type="http://schemas.openxmlformats.org/officeDocument/2006/relationships/image" Target="../media/image24351.png"/><Relationship Id="rId62" Type="http://schemas.openxmlformats.org/officeDocument/2006/relationships/customXml" Target="../ink/ink24749.xml"/><Relationship Id="rId83" Type="http://schemas.openxmlformats.org/officeDocument/2006/relationships/image" Target="../media/image24372.png"/><Relationship Id="rId179" Type="http://schemas.openxmlformats.org/officeDocument/2006/relationships/image" Target="../media/image24420.png"/><Relationship Id="rId365" Type="http://schemas.openxmlformats.org/officeDocument/2006/relationships/image" Target="../media/image24513.png"/><Relationship Id="rId386" Type="http://schemas.openxmlformats.org/officeDocument/2006/relationships/customXml" Target="../ink/ink24909.xml"/><Relationship Id="rId551" Type="http://schemas.openxmlformats.org/officeDocument/2006/relationships/image" Target="../media/image24606.png"/><Relationship Id="rId572" Type="http://schemas.openxmlformats.org/officeDocument/2006/relationships/customXml" Target="../ink/ink25000.xml"/><Relationship Id="rId593" Type="http://schemas.openxmlformats.org/officeDocument/2006/relationships/image" Target="../media/image24627.png"/><Relationship Id="rId607" Type="http://schemas.openxmlformats.org/officeDocument/2006/relationships/image" Target="../media/image24634.png"/><Relationship Id="rId628" Type="http://schemas.openxmlformats.org/officeDocument/2006/relationships/customXml" Target="../ink/ink25028.xml"/><Relationship Id="rId649" Type="http://schemas.openxmlformats.org/officeDocument/2006/relationships/image" Target="../media/image24655.png"/><Relationship Id="rId190" Type="http://schemas.openxmlformats.org/officeDocument/2006/relationships/customXml" Target="../ink/ink24811.xml"/><Relationship Id="rId204" Type="http://schemas.openxmlformats.org/officeDocument/2006/relationships/customXml" Target="../ink/ink24818.xml"/><Relationship Id="rId225" Type="http://schemas.openxmlformats.org/officeDocument/2006/relationships/image" Target="../media/image24443.png"/><Relationship Id="rId246" Type="http://schemas.openxmlformats.org/officeDocument/2006/relationships/customXml" Target="../ink/ink24839.xml"/><Relationship Id="rId267" Type="http://schemas.openxmlformats.org/officeDocument/2006/relationships/image" Target="../media/image24464.png"/><Relationship Id="rId288" Type="http://schemas.openxmlformats.org/officeDocument/2006/relationships/customXml" Target="../ink/ink24860.xml"/><Relationship Id="rId411" Type="http://schemas.openxmlformats.org/officeDocument/2006/relationships/image" Target="../media/image24536.png"/><Relationship Id="rId432" Type="http://schemas.openxmlformats.org/officeDocument/2006/relationships/customXml" Target="../ink/ink24932.xml"/><Relationship Id="rId453" Type="http://schemas.openxmlformats.org/officeDocument/2006/relationships/image" Target="../media/image24557.png"/><Relationship Id="rId474" Type="http://schemas.openxmlformats.org/officeDocument/2006/relationships/customXml" Target="../ink/ink24953.xml"/><Relationship Id="rId509" Type="http://schemas.openxmlformats.org/officeDocument/2006/relationships/image" Target="../media/image24585.png"/><Relationship Id="rId106" Type="http://schemas.openxmlformats.org/officeDocument/2006/relationships/customXml" Target="../ink/ink24771.xml"/><Relationship Id="rId127" Type="http://schemas.openxmlformats.org/officeDocument/2006/relationships/image" Target="../media/image24394.png"/><Relationship Id="rId313" Type="http://schemas.openxmlformats.org/officeDocument/2006/relationships/image" Target="../media/image24487.png"/><Relationship Id="rId495" Type="http://schemas.openxmlformats.org/officeDocument/2006/relationships/image" Target="../media/image24578.png"/><Relationship Id="rId10" Type="http://schemas.openxmlformats.org/officeDocument/2006/relationships/customXml" Target="../ink/ink24723.xml"/><Relationship Id="rId31" Type="http://schemas.openxmlformats.org/officeDocument/2006/relationships/image" Target="../media/image24346.png"/><Relationship Id="rId52" Type="http://schemas.openxmlformats.org/officeDocument/2006/relationships/customXml" Target="../ink/ink24744.xml"/><Relationship Id="rId73" Type="http://schemas.openxmlformats.org/officeDocument/2006/relationships/image" Target="../media/image24367.png"/><Relationship Id="rId94" Type="http://schemas.openxmlformats.org/officeDocument/2006/relationships/customXml" Target="../ink/ink24765.xml"/><Relationship Id="rId148" Type="http://schemas.openxmlformats.org/officeDocument/2006/relationships/customXml" Target="../ink/ink24792.xml"/><Relationship Id="rId169" Type="http://schemas.openxmlformats.org/officeDocument/2006/relationships/image" Target="../media/image24415.png"/><Relationship Id="rId334" Type="http://schemas.openxmlformats.org/officeDocument/2006/relationships/customXml" Target="../ink/ink24883.xml"/><Relationship Id="rId355" Type="http://schemas.openxmlformats.org/officeDocument/2006/relationships/image" Target="../media/image24508.png"/><Relationship Id="rId376" Type="http://schemas.openxmlformats.org/officeDocument/2006/relationships/customXml" Target="../ink/ink24904.xml"/><Relationship Id="rId397" Type="http://schemas.openxmlformats.org/officeDocument/2006/relationships/image" Target="../media/image24529.png"/><Relationship Id="rId520" Type="http://schemas.openxmlformats.org/officeDocument/2006/relationships/customXml" Target="../ink/ink24974.xml"/><Relationship Id="rId541" Type="http://schemas.openxmlformats.org/officeDocument/2006/relationships/image" Target="../media/image24601.png"/><Relationship Id="rId562" Type="http://schemas.openxmlformats.org/officeDocument/2006/relationships/customXml" Target="../ink/ink24995.xml"/><Relationship Id="rId583" Type="http://schemas.openxmlformats.org/officeDocument/2006/relationships/image" Target="../media/image24622.png"/><Relationship Id="rId618" Type="http://schemas.openxmlformats.org/officeDocument/2006/relationships/customXml" Target="../ink/ink25023.xml"/><Relationship Id="rId639" Type="http://schemas.openxmlformats.org/officeDocument/2006/relationships/image" Target="../media/image24650.png"/><Relationship Id="rId4" Type="http://schemas.openxmlformats.org/officeDocument/2006/relationships/customXml" Target="../ink/ink24720.xml"/><Relationship Id="rId180" Type="http://schemas.openxmlformats.org/officeDocument/2006/relationships/customXml" Target="../ink/ink24806.xml"/><Relationship Id="rId215" Type="http://schemas.openxmlformats.org/officeDocument/2006/relationships/image" Target="../media/image24438.png"/><Relationship Id="rId236" Type="http://schemas.openxmlformats.org/officeDocument/2006/relationships/customXml" Target="../ink/ink24834.xml"/><Relationship Id="rId257" Type="http://schemas.openxmlformats.org/officeDocument/2006/relationships/image" Target="../media/image24459.png"/><Relationship Id="rId278" Type="http://schemas.openxmlformats.org/officeDocument/2006/relationships/customXml" Target="../ink/ink24855.xml"/><Relationship Id="rId401" Type="http://schemas.openxmlformats.org/officeDocument/2006/relationships/image" Target="../media/image24531.png"/><Relationship Id="rId422" Type="http://schemas.openxmlformats.org/officeDocument/2006/relationships/customXml" Target="../ink/ink24927.xml"/><Relationship Id="rId443" Type="http://schemas.openxmlformats.org/officeDocument/2006/relationships/image" Target="../media/image24552.png"/><Relationship Id="rId464" Type="http://schemas.openxmlformats.org/officeDocument/2006/relationships/customXml" Target="../ink/ink24948.xml"/><Relationship Id="rId650" Type="http://schemas.openxmlformats.org/officeDocument/2006/relationships/customXml" Target="../ink/ink25039.xml"/><Relationship Id="rId303" Type="http://schemas.openxmlformats.org/officeDocument/2006/relationships/image" Target="../media/image24482.png"/><Relationship Id="rId485" Type="http://schemas.openxmlformats.org/officeDocument/2006/relationships/image" Target="../media/image24573.png"/><Relationship Id="rId42" Type="http://schemas.openxmlformats.org/officeDocument/2006/relationships/customXml" Target="../ink/ink24739.xml"/><Relationship Id="rId84" Type="http://schemas.openxmlformats.org/officeDocument/2006/relationships/customXml" Target="../ink/ink24760.xml"/><Relationship Id="rId138" Type="http://schemas.openxmlformats.org/officeDocument/2006/relationships/customXml" Target="../ink/ink24787.xml"/><Relationship Id="rId345" Type="http://schemas.openxmlformats.org/officeDocument/2006/relationships/image" Target="../media/image24503.png"/><Relationship Id="rId387" Type="http://schemas.openxmlformats.org/officeDocument/2006/relationships/image" Target="../media/image24524.png"/><Relationship Id="rId510" Type="http://schemas.openxmlformats.org/officeDocument/2006/relationships/customXml" Target="../ink/ink24969.xml"/><Relationship Id="rId552" Type="http://schemas.openxmlformats.org/officeDocument/2006/relationships/customXml" Target="../ink/ink24990.xml"/><Relationship Id="rId594" Type="http://schemas.openxmlformats.org/officeDocument/2006/relationships/customXml" Target="../ink/ink25011.xml"/><Relationship Id="rId608" Type="http://schemas.openxmlformats.org/officeDocument/2006/relationships/customXml" Target="../ink/ink25018.xml"/><Relationship Id="rId191" Type="http://schemas.openxmlformats.org/officeDocument/2006/relationships/image" Target="../media/image24426.png"/><Relationship Id="rId205" Type="http://schemas.openxmlformats.org/officeDocument/2006/relationships/image" Target="../media/image24433.png"/><Relationship Id="rId247" Type="http://schemas.openxmlformats.org/officeDocument/2006/relationships/image" Target="../media/image24454.png"/><Relationship Id="rId412" Type="http://schemas.openxmlformats.org/officeDocument/2006/relationships/customXml" Target="../ink/ink24922.xml"/><Relationship Id="rId107" Type="http://schemas.openxmlformats.org/officeDocument/2006/relationships/image" Target="../media/image24384.png"/><Relationship Id="rId289" Type="http://schemas.openxmlformats.org/officeDocument/2006/relationships/image" Target="../media/image24475.png"/><Relationship Id="rId454" Type="http://schemas.openxmlformats.org/officeDocument/2006/relationships/customXml" Target="../ink/ink24943.xml"/><Relationship Id="rId496" Type="http://schemas.openxmlformats.org/officeDocument/2006/relationships/customXml" Target="../ink/ink24962.xml"/><Relationship Id="rId11" Type="http://schemas.openxmlformats.org/officeDocument/2006/relationships/image" Target="../media/image24336.png"/><Relationship Id="rId53" Type="http://schemas.openxmlformats.org/officeDocument/2006/relationships/image" Target="../media/image24357.png"/><Relationship Id="rId149" Type="http://schemas.openxmlformats.org/officeDocument/2006/relationships/image" Target="../media/image24405.png"/><Relationship Id="rId314" Type="http://schemas.openxmlformats.org/officeDocument/2006/relationships/customXml" Target="../ink/ink24873.xml"/><Relationship Id="rId356" Type="http://schemas.openxmlformats.org/officeDocument/2006/relationships/customXml" Target="../ink/ink24894.xml"/><Relationship Id="rId398" Type="http://schemas.openxmlformats.org/officeDocument/2006/relationships/customXml" Target="../ink/ink24915.xml"/><Relationship Id="rId521" Type="http://schemas.openxmlformats.org/officeDocument/2006/relationships/image" Target="../media/image24591.png"/><Relationship Id="rId563" Type="http://schemas.openxmlformats.org/officeDocument/2006/relationships/image" Target="../media/image24612.png"/><Relationship Id="rId619" Type="http://schemas.openxmlformats.org/officeDocument/2006/relationships/image" Target="../media/image24640.png"/><Relationship Id="rId95" Type="http://schemas.openxmlformats.org/officeDocument/2006/relationships/image" Target="../media/image24378.png"/><Relationship Id="rId160" Type="http://schemas.openxmlformats.org/officeDocument/2006/relationships/customXml" Target="../ink/ink24798.xml"/><Relationship Id="rId216" Type="http://schemas.openxmlformats.org/officeDocument/2006/relationships/customXml" Target="../ink/ink24824.xml"/><Relationship Id="rId423" Type="http://schemas.openxmlformats.org/officeDocument/2006/relationships/image" Target="../media/image24542.png"/><Relationship Id="rId258" Type="http://schemas.openxmlformats.org/officeDocument/2006/relationships/customXml" Target="../ink/ink24845.xml"/><Relationship Id="rId465" Type="http://schemas.openxmlformats.org/officeDocument/2006/relationships/image" Target="../media/image24563.png"/><Relationship Id="rId630" Type="http://schemas.openxmlformats.org/officeDocument/2006/relationships/customXml" Target="../ink/ink25029.xml"/><Relationship Id="rId22" Type="http://schemas.openxmlformats.org/officeDocument/2006/relationships/customXml" Target="../ink/ink24729.xml"/><Relationship Id="rId64" Type="http://schemas.openxmlformats.org/officeDocument/2006/relationships/customXml" Target="../ink/ink24750.xml"/><Relationship Id="rId118" Type="http://schemas.openxmlformats.org/officeDocument/2006/relationships/customXml" Target="../ink/ink24777.xml"/><Relationship Id="rId325" Type="http://schemas.openxmlformats.org/officeDocument/2006/relationships/image" Target="../media/image24493.png"/><Relationship Id="rId367" Type="http://schemas.openxmlformats.org/officeDocument/2006/relationships/image" Target="../media/image24514.png"/><Relationship Id="rId532" Type="http://schemas.openxmlformats.org/officeDocument/2006/relationships/customXml" Target="../ink/ink24980.xml"/><Relationship Id="rId574" Type="http://schemas.openxmlformats.org/officeDocument/2006/relationships/customXml" Target="../ink/ink25001.xml"/><Relationship Id="rId171" Type="http://schemas.openxmlformats.org/officeDocument/2006/relationships/image" Target="../media/image24416.png"/><Relationship Id="rId227" Type="http://schemas.openxmlformats.org/officeDocument/2006/relationships/image" Target="../media/image24444.png"/><Relationship Id="rId269" Type="http://schemas.openxmlformats.org/officeDocument/2006/relationships/image" Target="../media/image24465.png"/><Relationship Id="rId434" Type="http://schemas.openxmlformats.org/officeDocument/2006/relationships/customXml" Target="../ink/ink24933.xml"/><Relationship Id="rId476" Type="http://schemas.openxmlformats.org/officeDocument/2006/relationships/customXml" Target="../ink/ink24954.xml"/><Relationship Id="rId641" Type="http://schemas.openxmlformats.org/officeDocument/2006/relationships/image" Target="../media/image24651.png"/><Relationship Id="rId33" Type="http://schemas.openxmlformats.org/officeDocument/2006/relationships/image" Target="../media/image24347.png"/><Relationship Id="rId129" Type="http://schemas.openxmlformats.org/officeDocument/2006/relationships/image" Target="../media/image24395.png"/><Relationship Id="rId280" Type="http://schemas.openxmlformats.org/officeDocument/2006/relationships/customXml" Target="../ink/ink24856.xml"/><Relationship Id="rId336" Type="http://schemas.openxmlformats.org/officeDocument/2006/relationships/customXml" Target="../ink/ink24884.xml"/><Relationship Id="rId501" Type="http://schemas.openxmlformats.org/officeDocument/2006/relationships/image" Target="../media/image24581.png"/><Relationship Id="rId543" Type="http://schemas.openxmlformats.org/officeDocument/2006/relationships/image" Target="../media/image24602.png"/><Relationship Id="rId75" Type="http://schemas.openxmlformats.org/officeDocument/2006/relationships/image" Target="../media/image24368.png"/><Relationship Id="rId140" Type="http://schemas.openxmlformats.org/officeDocument/2006/relationships/customXml" Target="../ink/ink24788.xml"/><Relationship Id="rId182" Type="http://schemas.openxmlformats.org/officeDocument/2006/relationships/customXml" Target="../ink/ink24807.xml"/><Relationship Id="rId378" Type="http://schemas.openxmlformats.org/officeDocument/2006/relationships/customXml" Target="../ink/ink24905.xml"/><Relationship Id="rId403" Type="http://schemas.openxmlformats.org/officeDocument/2006/relationships/image" Target="../media/image24532.png"/><Relationship Id="rId585" Type="http://schemas.openxmlformats.org/officeDocument/2006/relationships/image" Target="../media/image24623.png"/><Relationship Id="rId6" Type="http://schemas.openxmlformats.org/officeDocument/2006/relationships/customXml" Target="../ink/ink24721.xml"/><Relationship Id="rId238" Type="http://schemas.openxmlformats.org/officeDocument/2006/relationships/customXml" Target="../ink/ink24835.xml"/><Relationship Id="rId445" Type="http://schemas.openxmlformats.org/officeDocument/2006/relationships/image" Target="../media/image24553.png"/><Relationship Id="rId487" Type="http://schemas.openxmlformats.org/officeDocument/2006/relationships/image" Target="../media/image24574.png"/><Relationship Id="rId610" Type="http://schemas.openxmlformats.org/officeDocument/2006/relationships/customXml" Target="../ink/ink25019.xml"/><Relationship Id="rId652" Type="http://schemas.openxmlformats.org/officeDocument/2006/relationships/customXml" Target="../ink/ink25040.xml"/><Relationship Id="rId291" Type="http://schemas.openxmlformats.org/officeDocument/2006/relationships/image" Target="../media/image24476.png"/><Relationship Id="rId305" Type="http://schemas.openxmlformats.org/officeDocument/2006/relationships/image" Target="../media/image24483.png"/><Relationship Id="rId347" Type="http://schemas.openxmlformats.org/officeDocument/2006/relationships/image" Target="../media/image24504.png"/><Relationship Id="rId512" Type="http://schemas.openxmlformats.org/officeDocument/2006/relationships/customXml" Target="../ink/ink24970.xml"/><Relationship Id="rId44" Type="http://schemas.openxmlformats.org/officeDocument/2006/relationships/customXml" Target="../ink/ink24740.xml"/><Relationship Id="rId86" Type="http://schemas.openxmlformats.org/officeDocument/2006/relationships/customXml" Target="../ink/ink24761.xml"/><Relationship Id="rId151" Type="http://schemas.openxmlformats.org/officeDocument/2006/relationships/image" Target="../media/image24406.png"/><Relationship Id="rId389" Type="http://schemas.openxmlformats.org/officeDocument/2006/relationships/image" Target="../media/image24525.png"/><Relationship Id="rId554" Type="http://schemas.openxmlformats.org/officeDocument/2006/relationships/customXml" Target="../ink/ink24991.xml"/><Relationship Id="rId596" Type="http://schemas.openxmlformats.org/officeDocument/2006/relationships/customXml" Target="../ink/ink25012.xml"/><Relationship Id="rId193" Type="http://schemas.openxmlformats.org/officeDocument/2006/relationships/image" Target="../media/image24427.png"/><Relationship Id="rId207" Type="http://schemas.openxmlformats.org/officeDocument/2006/relationships/image" Target="../media/image24434.png"/><Relationship Id="rId249" Type="http://schemas.openxmlformats.org/officeDocument/2006/relationships/image" Target="../media/image24455.png"/><Relationship Id="rId414" Type="http://schemas.openxmlformats.org/officeDocument/2006/relationships/customXml" Target="../ink/ink24923.xml"/><Relationship Id="rId456" Type="http://schemas.openxmlformats.org/officeDocument/2006/relationships/customXml" Target="../ink/ink24944.xml"/><Relationship Id="rId498" Type="http://schemas.openxmlformats.org/officeDocument/2006/relationships/customXml" Target="../ink/ink24963.xml"/><Relationship Id="rId621" Type="http://schemas.openxmlformats.org/officeDocument/2006/relationships/image" Target="../media/image24641.png"/><Relationship Id="rId13" Type="http://schemas.openxmlformats.org/officeDocument/2006/relationships/image" Target="../media/image24337.png"/><Relationship Id="rId109" Type="http://schemas.openxmlformats.org/officeDocument/2006/relationships/image" Target="../media/image24385.png"/><Relationship Id="rId260" Type="http://schemas.openxmlformats.org/officeDocument/2006/relationships/customXml" Target="../ink/ink24846.xml"/><Relationship Id="rId316" Type="http://schemas.openxmlformats.org/officeDocument/2006/relationships/customXml" Target="../ink/ink24874.xml"/><Relationship Id="rId523" Type="http://schemas.openxmlformats.org/officeDocument/2006/relationships/image" Target="../media/image24592.png"/><Relationship Id="rId55" Type="http://schemas.openxmlformats.org/officeDocument/2006/relationships/image" Target="../media/image24358.png"/><Relationship Id="rId97" Type="http://schemas.openxmlformats.org/officeDocument/2006/relationships/image" Target="../media/image24379.png"/><Relationship Id="rId120" Type="http://schemas.openxmlformats.org/officeDocument/2006/relationships/customXml" Target="../ink/ink24778.xml"/><Relationship Id="rId358" Type="http://schemas.openxmlformats.org/officeDocument/2006/relationships/customXml" Target="../ink/ink24895.xml"/><Relationship Id="rId565" Type="http://schemas.openxmlformats.org/officeDocument/2006/relationships/image" Target="../media/image24613.png"/><Relationship Id="rId162" Type="http://schemas.openxmlformats.org/officeDocument/2006/relationships/customXml" Target="../ink/ink24799.xml"/><Relationship Id="rId218" Type="http://schemas.openxmlformats.org/officeDocument/2006/relationships/customXml" Target="../ink/ink24825.xml"/><Relationship Id="rId425" Type="http://schemas.openxmlformats.org/officeDocument/2006/relationships/image" Target="../media/image24543.png"/><Relationship Id="rId467" Type="http://schemas.openxmlformats.org/officeDocument/2006/relationships/image" Target="../media/image24564.png"/><Relationship Id="rId632" Type="http://schemas.openxmlformats.org/officeDocument/2006/relationships/customXml" Target="../ink/ink25030.xml"/><Relationship Id="rId271" Type="http://schemas.openxmlformats.org/officeDocument/2006/relationships/image" Target="../media/image24466.png"/><Relationship Id="rId24" Type="http://schemas.openxmlformats.org/officeDocument/2006/relationships/customXml" Target="../ink/ink24730.xml"/><Relationship Id="rId66" Type="http://schemas.openxmlformats.org/officeDocument/2006/relationships/customXml" Target="../ink/ink24751.xml"/><Relationship Id="rId131" Type="http://schemas.openxmlformats.org/officeDocument/2006/relationships/image" Target="../media/image24396.png"/><Relationship Id="rId327" Type="http://schemas.openxmlformats.org/officeDocument/2006/relationships/image" Target="../media/image24494.png"/><Relationship Id="rId369" Type="http://schemas.openxmlformats.org/officeDocument/2006/relationships/image" Target="../media/image24515.png"/><Relationship Id="rId534" Type="http://schemas.openxmlformats.org/officeDocument/2006/relationships/customXml" Target="../ink/ink24981.xml"/><Relationship Id="rId576" Type="http://schemas.openxmlformats.org/officeDocument/2006/relationships/customXml" Target="../ink/ink25002.xml"/><Relationship Id="rId173" Type="http://schemas.openxmlformats.org/officeDocument/2006/relationships/image" Target="../media/image24417.png"/><Relationship Id="rId229" Type="http://schemas.openxmlformats.org/officeDocument/2006/relationships/image" Target="../media/image24445.png"/><Relationship Id="rId380" Type="http://schemas.openxmlformats.org/officeDocument/2006/relationships/customXml" Target="../ink/ink24906.xml"/><Relationship Id="rId436" Type="http://schemas.openxmlformats.org/officeDocument/2006/relationships/customXml" Target="../ink/ink24934.xml"/><Relationship Id="rId601" Type="http://schemas.openxmlformats.org/officeDocument/2006/relationships/image" Target="../media/image24631.png"/><Relationship Id="rId643" Type="http://schemas.openxmlformats.org/officeDocument/2006/relationships/image" Target="../media/image24652.png"/><Relationship Id="rId240" Type="http://schemas.openxmlformats.org/officeDocument/2006/relationships/customXml" Target="../ink/ink24836.xml"/><Relationship Id="rId35" Type="http://schemas.openxmlformats.org/officeDocument/2006/relationships/image" Target="../media/image24348.png"/><Relationship Id="rId77" Type="http://schemas.openxmlformats.org/officeDocument/2006/relationships/image" Target="../media/image24369.png"/><Relationship Id="rId100" Type="http://schemas.openxmlformats.org/officeDocument/2006/relationships/customXml" Target="../ink/ink24768.xml"/><Relationship Id="rId282" Type="http://schemas.openxmlformats.org/officeDocument/2006/relationships/customXml" Target="../ink/ink24857.xml"/><Relationship Id="rId338" Type="http://schemas.openxmlformats.org/officeDocument/2006/relationships/customXml" Target="../ink/ink24885.xml"/><Relationship Id="rId503" Type="http://schemas.openxmlformats.org/officeDocument/2006/relationships/image" Target="../media/image24582.png"/><Relationship Id="rId545" Type="http://schemas.openxmlformats.org/officeDocument/2006/relationships/image" Target="../media/image24603.png"/><Relationship Id="rId587" Type="http://schemas.openxmlformats.org/officeDocument/2006/relationships/image" Target="../media/image24624.png"/><Relationship Id="rId8" Type="http://schemas.openxmlformats.org/officeDocument/2006/relationships/customXml" Target="../ink/ink24722.xml"/><Relationship Id="rId142" Type="http://schemas.openxmlformats.org/officeDocument/2006/relationships/customXml" Target="../ink/ink24789.xml"/><Relationship Id="rId184" Type="http://schemas.openxmlformats.org/officeDocument/2006/relationships/customXml" Target="../ink/ink24808.xml"/><Relationship Id="rId391" Type="http://schemas.openxmlformats.org/officeDocument/2006/relationships/image" Target="../media/image24526.png"/><Relationship Id="rId405" Type="http://schemas.openxmlformats.org/officeDocument/2006/relationships/image" Target="../media/image24533.png"/><Relationship Id="rId447" Type="http://schemas.openxmlformats.org/officeDocument/2006/relationships/image" Target="../media/image24554.png"/><Relationship Id="rId612" Type="http://schemas.openxmlformats.org/officeDocument/2006/relationships/customXml" Target="../ink/ink25020.xml"/><Relationship Id="rId251" Type="http://schemas.openxmlformats.org/officeDocument/2006/relationships/image" Target="../media/image24456.png"/><Relationship Id="rId489" Type="http://schemas.openxmlformats.org/officeDocument/2006/relationships/image" Target="../media/image24575.png"/><Relationship Id="rId654" Type="http://schemas.openxmlformats.org/officeDocument/2006/relationships/customXml" Target="../ink/ink25041.xml"/><Relationship Id="rId46" Type="http://schemas.openxmlformats.org/officeDocument/2006/relationships/customXml" Target="../ink/ink24741.xml"/><Relationship Id="rId293" Type="http://schemas.openxmlformats.org/officeDocument/2006/relationships/image" Target="../media/image24477.png"/><Relationship Id="rId307" Type="http://schemas.openxmlformats.org/officeDocument/2006/relationships/image" Target="../media/image24484.png"/><Relationship Id="rId349" Type="http://schemas.openxmlformats.org/officeDocument/2006/relationships/image" Target="../media/image24505.png"/><Relationship Id="rId514" Type="http://schemas.openxmlformats.org/officeDocument/2006/relationships/customXml" Target="../ink/ink24971.xml"/><Relationship Id="rId556" Type="http://schemas.openxmlformats.org/officeDocument/2006/relationships/customXml" Target="../ink/ink24992.xml"/><Relationship Id="rId88" Type="http://schemas.openxmlformats.org/officeDocument/2006/relationships/customXml" Target="../ink/ink24762.xml"/><Relationship Id="rId111" Type="http://schemas.openxmlformats.org/officeDocument/2006/relationships/image" Target="../media/image24386.png"/><Relationship Id="rId153" Type="http://schemas.openxmlformats.org/officeDocument/2006/relationships/image" Target="../media/image24407.png"/><Relationship Id="rId195" Type="http://schemas.openxmlformats.org/officeDocument/2006/relationships/image" Target="../media/image24428.png"/><Relationship Id="rId209" Type="http://schemas.openxmlformats.org/officeDocument/2006/relationships/image" Target="../media/image24435.png"/><Relationship Id="rId360" Type="http://schemas.openxmlformats.org/officeDocument/2006/relationships/customXml" Target="../ink/ink24896.xml"/><Relationship Id="rId416" Type="http://schemas.openxmlformats.org/officeDocument/2006/relationships/customXml" Target="../ink/ink24924.xml"/><Relationship Id="rId598" Type="http://schemas.openxmlformats.org/officeDocument/2006/relationships/customXml" Target="../ink/ink25013.xml"/><Relationship Id="rId220" Type="http://schemas.openxmlformats.org/officeDocument/2006/relationships/customXml" Target="../ink/ink24826.xml"/><Relationship Id="rId458" Type="http://schemas.openxmlformats.org/officeDocument/2006/relationships/customXml" Target="../ink/ink24945.xml"/><Relationship Id="rId623" Type="http://schemas.openxmlformats.org/officeDocument/2006/relationships/image" Target="../media/image24642.png"/><Relationship Id="rId15" Type="http://schemas.openxmlformats.org/officeDocument/2006/relationships/image" Target="../media/image24338.png"/><Relationship Id="rId57" Type="http://schemas.openxmlformats.org/officeDocument/2006/relationships/image" Target="../media/image24359.png"/><Relationship Id="rId262" Type="http://schemas.openxmlformats.org/officeDocument/2006/relationships/customXml" Target="../ink/ink24847.xml"/><Relationship Id="rId318" Type="http://schemas.openxmlformats.org/officeDocument/2006/relationships/customXml" Target="../ink/ink24875.xml"/><Relationship Id="rId525" Type="http://schemas.openxmlformats.org/officeDocument/2006/relationships/image" Target="../media/image24593.png"/><Relationship Id="rId567" Type="http://schemas.openxmlformats.org/officeDocument/2006/relationships/image" Target="../media/image24614.png"/><Relationship Id="rId99" Type="http://schemas.openxmlformats.org/officeDocument/2006/relationships/image" Target="../media/image24380.png"/><Relationship Id="rId122" Type="http://schemas.openxmlformats.org/officeDocument/2006/relationships/customXml" Target="../ink/ink24779.xml"/><Relationship Id="rId164" Type="http://schemas.openxmlformats.org/officeDocument/2006/relationships/customXml" Target="../ink/ink24800.xml"/><Relationship Id="rId371" Type="http://schemas.openxmlformats.org/officeDocument/2006/relationships/image" Target="../media/image24516.png"/><Relationship Id="rId427" Type="http://schemas.openxmlformats.org/officeDocument/2006/relationships/image" Target="../media/image24544.png"/><Relationship Id="rId469" Type="http://schemas.openxmlformats.org/officeDocument/2006/relationships/image" Target="../media/image24565.png"/><Relationship Id="rId634" Type="http://schemas.openxmlformats.org/officeDocument/2006/relationships/customXml" Target="../ink/ink25031.xml"/><Relationship Id="rId26" Type="http://schemas.openxmlformats.org/officeDocument/2006/relationships/customXml" Target="../ink/ink24731.xml"/><Relationship Id="rId231" Type="http://schemas.openxmlformats.org/officeDocument/2006/relationships/image" Target="../media/image24446.png"/><Relationship Id="rId273" Type="http://schemas.openxmlformats.org/officeDocument/2006/relationships/image" Target="../media/image24467.png"/><Relationship Id="rId329" Type="http://schemas.openxmlformats.org/officeDocument/2006/relationships/image" Target="../media/image24495.png"/><Relationship Id="rId536" Type="http://schemas.openxmlformats.org/officeDocument/2006/relationships/customXml" Target="../ink/ink24982.xml"/><Relationship Id="rId68" Type="http://schemas.openxmlformats.org/officeDocument/2006/relationships/customXml" Target="../ink/ink24752.xml"/><Relationship Id="rId133" Type="http://schemas.openxmlformats.org/officeDocument/2006/relationships/image" Target="../media/image24397.png"/><Relationship Id="rId340" Type="http://schemas.openxmlformats.org/officeDocument/2006/relationships/customXml" Target="../ink/ink24886.xml"/><Relationship Id="rId578" Type="http://schemas.openxmlformats.org/officeDocument/2006/relationships/customXml" Target="../ink/ink25003.xml"/><Relationship Id="rId200" Type="http://schemas.openxmlformats.org/officeDocument/2006/relationships/customXml" Target="../ink/ink24816.xml"/><Relationship Id="rId382" Type="http://schemas.openxmlformats.org/officeDocument/2006/relationships/customXml" Target="../ink/ink24907.xml"/><Relationship Id="rId438" Type="http://schemas.openxmlformats.org/officeDocument/2006/relationships/customXml" Target="../ink/ink24935.xml"/><Relationship Id="rId603" Type="http://schemas.openxmlformats.org/officeDocument/2006/relationships/image" Target="../media/image24632.png"/><Relationship Id="rId645" Type="http://schemas.openxmlformats.org/officeDocument/2006/relationships/image" Target="../media/image24653.png"/><Relationship Id="rId242" Type="http://schemas.openxmlformats.org/officeDocument/2006/relationships/customXml" Target="../ink/ink24837.xml"/><Relationship Id="rId284" Type="http://schemas.openxmlformats.org/officeDocument/2006/relationships/customXml" Target="../ink/ink24858.xml"/><Relationship Id="rId491" Type="http://schemas.openxmlformats.org/officeDocument/2006/relationships/image" Target="../media/image24576.png"/><Relationship Id="rId505" Type="http://schemas.openxmlformats.org/officeDocument/2006/relationships/image" Target="../media/image24583.png"/><Relationship Id="rId37" Type="http://schemas.openxmlformats.org/officeDocument/2006/relationships/image" Target="../media/image24349.png"/><Relationship Id="rId79" Type="http://schemas.openxmlformats.org/officeDocument/2006/relationships/image" Target="../media/image24370.png"/><Relationship Id="rId102" Type="http://schemas.openxmlformats.org/officeDocument/2006/relationships/customXml" Target="../ink/ink24769.xml"/><Relationship Id="rId144" Type="http://schemas.openxmlformats.org/officeDocument/2006/relationships/customXml" Target="../ink/ink24790.xml"/><Relationship Id="rId547" Type="http://schemas.openxmlformats.org/officeDocument/2006/relationships/image" Target="../media/image24604.png"/><Relationship Id="rId589" Type="http://schemas.openxmlformats.org/officeDocument/2006/relationships/image" Target="../media/image24625.png"/><Relationship Id="rId90" Type="http://schemas.openxmlformats.org/officeDocument/2006/relationships/customXml" Target="../ink/ink24763.xml"/><Relationship Id="rId186" Type="http://schemas.openxmlformats.org/officeDocument/2006/relationships/customXml" Target="../ink/ink24809.xml"/><Relationship Id="rId351" Type="http://schemas.openxmlformats.org/officeDocument/2006/relationships/image" Target="../media/image24506.png"/><Relationship Id="rId393" Type="http://schemas.openxmlformats.org/officeDocument/2006/relationships/image" Target="../media/image24527.png"/><Relationship Id="rId407" Type="http://schemas.openxmlformats.org/officeDocument/2006/relationships/image" Target="../media/image24534.png"/><Relationship Id="rId449" Type="http://schemas.openxmlformats.org/officeDocument/2006/relationships/image" Target="../media/image24555.png"/><Relationship Id="rId614" Type="http://schemas.openxmlformats.org/officeDocument/2006/relationships/customXml" Target="../ink/ink25021.xml"/><Relationship Id="rId656" Type="http://schemas.openxmlformats.org/officeDocument/2006/relationships/customXml" Target="../ink/ink25042.xml"/><Relationship Id="rId211" Type="http://schemas.openxmlformats.org/officeDocument/2006/relationships/image" Target="../media/image24436.png"/><Relationship Id="rId253" Type="http://schemas.openxmlformats.org/officeDocument/2006/relationships/image" Target="../media/image24457.png"/><Relationship Id="rId295" Type="http://schemas.openxmlformats.org/officeDocument/2006/relationships/image" Target="../media/image24478.png"/><Relationship Id="rId309" Type="http://schemas.openxmlformats.org/officeDocument/2006/relationships/image" Target="../media/image24485.png"/><Relationship Id="rId460" Type="http://schemas.openxmlformats.org/officeDocument/2006/relationships/customXml" Target="../ink/ink24946.xml"/><Relationship Id="rId516" Type="http://schemas.openxmlformats.org/officeDocument/2006/relationships/customXml" Target="../ink/ink24972.xml"/><Relationship Id="rId48" Type="http://schemas.openxmlformats.org/officeDocument/2006/relationships/customXml" Target="../ink/ink24742.xml"/><Relationship Id="rId113" Type="http://schemas.openxmlformats.org/officeDocument/2006/relationships/image" Target="../media/image24387.png"/><Relationship Id="rId320" Type="http://schemas.openxmlformats.org/officeDocument/2006/relationships/customXml" Target="../ink/ink24876.xml"/><Relationship Id="rId558" Type="http://schemas.openxmlformats.org/officeDocument/2006/relationships/customXml" Target="../ink/ink24993.xml"/><Relationship Id="rId155" Type="http://schemas.openxmlformats.org/officeDocument/2006/relationships/image" Target="../media/image24408.png"/><Relationship Id="rId197" Type="http://schemas.openxmlformats.org/officeDocument/2006/relationships/image" Target="../media/image24429.png"/><Relationship Id="rId362" Type="http://schemas.openxmlformats.org/officeDocument/2006/relationships/customXml" Target="../ink/ink24897.xml"/><Relationship Id="rId418" Type="http://schemas.openxmlformats.org/officeDocument/2006/relationships/customXml" Target="../ink/ink24925.xml"/><Relationship Id="rId625" Type="http://schemas.openxmlformats.org/officeDocument/2006/relationships/image" Target="../media/image24643.png"/><Relationship Id="rId222" Type="http://schemas.openxmlformats.org/officeDocument/2006/relationships/customXml" Target="../ink/ink24827.xml"/><Relationship Id="rId264" Type="http://schemas.openxmlformats.org/officeDocument/2006/relationships/customXml" Target="../ink/ink24848.xml"/><Relationship Id="rId471" Type="http://schemas.openxmlformats.org/officeDocument/2006/relationships/image" Target="../media/image24566.png"/><Relationship Id="rId17" Type="http://schemas.openxmlformats.org/officeDocument/2006/relationships/image" Target="../media/image24339.png"/><Relationship Id="rId59" Type="http://schemas.openxmlformats.org/officeDocument/2006/relationships/image" Target="../media/image24360.png"/><Relationship Id="rId124" Type="http://schemas.openxmlformats.org/officeDocument/2006/relationships/customXml" Target="../ink/ink24780.xml"/><Relationship Id="rId527" Type="http://schemas.openxmlformats.org/officeDocument/2006/relationships/image" Target="../media/image24594.png"/><Relationship Id="rId569" Type="http://schemas.openxmlformats.org/officeDocument/2006/relationships/image" Target="../media/image24615.png"/><Relationship Id="rId70" Type="http://schemas.openxmlformats.org/officeDocument/2006/relationships/customXml" Target="../ink/ink24753.xml"/><Relationship Id="rId166" Type="http://schemas.openxmlformats.org/officeDocument/2006/relationships/customXml" Target="../ink/ink24801.xml"/><Relationship Id="rId331" Type="http://schemas.openxmlformats.org/officeDocument/2006/relationships/image" Target="../media/image24496.png"/><Relationship Id="rId373" Type="http://schemas.openxmlformats.org/officeDocument/2006/relationships/image" Target="../media/image24517.png"/><Relationship Id="rId429" Type="http://schemas.openxmlformats.org/officeDocument/2006/relationships/image" Target="../media/image24545.png"/><Relationship Id="rId580" Type="http://schemas.openxmlformats.org/officeDocument/2006/relationships/customXml" Target="../ink/ink25004.xml"/><Relationship Id="rId636" Type="http://schemas.openxmlformats.org/officeDocument/2006/relationships/customXml" Target="../ink/ink25032.xml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24447.png"/><Relationship Id="rId440" Type="http://schemas.openxmlformats.org/officeDocument/2006/relationships/customXml" Target="../ink/ink24936.xml"/></Relationships>
</file>

<file path=ppt/slides/_rels/slide1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4715.png"/><Relationship Id="rId299" Type="http://schemas.openxmlformats.org/officeDocument/2006/relationships/image" Target="../media/image24806.png"/><Relationship Id="rId21" Type="http://schemas.openxmlformats.org/officeDocument/2006/relationships/image" Target="../media/image24667.png"/><Relationship Id="rId63" Type="http://schemas.openxmlformats.org/officeDocument/2006/relationships/image" Target="../media/image24688.png"/><Relationship Id="rId159" Type="http://schemas.openxmlformats.org/officeDocument/2006/relationships/image" Target="../media/image24736.png"/><Relationship Id="rId324" Type="http://schemas.openxmlformats.org/officeDocument/2006/relationships/customXml" Target="../ink/ink25205.xml"/><Relationship Id="rId366" Type="http://schemas.openxmlformats.org/officeDocument/2006/relationships/customXml" Target="../ink/ink25226.xml"/><Relationship Id="rId531" Type="http://schemas.openxmlformats.org/officeDocument/2006/relationships/image" Target="../media/image24922.png"/><Relationship Id="rId573" Type="http://schemas.openxmlformats.org/officeDocument/2006/relationships/image" Target="../media/image24570.png"/><Relationship Id="rId170" Type="http://schemas.openxmlformats.org/officeDocument/2006/relationships/customXml" Target="../ink/ink25128.xml"/><Relationship Id="rId226" Type="http://schemas.openxmlformats.org/officeDocument/2006/relationships/customXml" Target="../ink/ink25156.xml"/><Relationship Id="rId433" Type="http://schemas.openxmlformats.org/officeDocument/2006/relationships/image" Target="../media/image24873.png"/><Relationship Id="rId268" Type="http://schemas.openxmlformats.org/officeDocument/2006/relationships/customXml" Target="../ink/ink25177.xml"/><Relationship Id="rId475" Type="http://schemas.openxmlformats.org/officeDocument/2006/relationships/image" Target="../media/image24894.png"/><Relationship Id="rId32" Type="http://schemas.openxmlformats.org/officeDocument/2006/relationships/customXml" Target="../ink/ink25059.xml"/><Relationship Id="rId74" Type="http://schemas.openxmlformats.org/officeDocument/2006/relationships/customXml" Target="../ink/ink25080.xml"/><Relationship Id="rId128" Type="http://schemas.openxmlformats.org/officeDocument/2006/relationships/customXml" Target="../ink/ink25107.xml"/><Relationship Id="rId335" Type="http://schemas.openxmlformats.org/officeDocument/2006/relationships/image" Target="../media/image24824.png"/><Relationship Id="rId377" Type="http://schemas.openxmlformats.org/officeDocument/2006/relationships/image" Target="../media/image24845.png"/><Relationship Id="rId500" Type="http://schemas.openxmlformats.org/officeDocument/2006/relationships/customXml" Target="../ink/ink25293.xml"/><Relationship Id="rId542" Type="http://schemas.openxmlformats.org/officeDocument/2006/relationships/customXml" Target="../ink/ink25314.xml"/><Relationship Id="rId5" Type="http://schemas.openxmlformats.org/officeDocument/2006/relationships/image" Target="../media/image24659.png"/><Relationship Id="rId181" Type="http://schemas.openxmlformats.org/officeDocument/2006/relationships/image" Target="../media/image24747.png"/><Relationship Id="rId237" Type="http://schemas.openxmlformats.org/officeDocument/2006/relationships/image" Target="../media/image24775.png"/><Relationship Id="rId402" Type="http://schemas.openxmlformats.org/officeDocument/2006/relationships/customXml" Target="../ink/ink25244.xml"/><Relationship Id="rId279" Type="http://schemas.openxmlformats.org/officeDocument/2006/relationships/image" Target="../media/image24796.png"/><Relationship Id="rId444" Type="http://schemas.openxmlformats.org/officeDocument/2006/relationships/customXml" Target="../ink/ink25265.xml"/><Relationship Id="rId486" Type="http://schemas.openxmlformats.org/officeDocument/2006/relationships/customXml" Target="../ink/ink25286.xml"/><Relationship Id="rId43" Type="http://schemas.openxmlformats.org/officeDocument/2006/relationships/image" Target="../media/image24678.png"/><Relationship Id="rId139" Type="http://schemas.openxmlformats.org/officeDocument/2006/relationships/image" Target="../media/image24726.png"/><Relationship Id="rId290" Type="http://schemas.openxmlformats.org/officeDocument/2006/relationships/customXml" Target="../ink/ink25188.xml"/><Relationship Id="rId304" Type="http://schemas.openxmlformats.org/officeDocument/2006/relationships/customXml" Target="../ink/ink25195.xml"/><Relationship Id="rId346" Type="http://schemas.openxmlformats.org/officeDocument/2006/relationships/customXml" Target="../ink/ink25216.xml"/><Relationship Id="rId388" Type="http://schemas.openxmlformats.org/officeDocument/2006/relationships/customXml" Target="../ink/ink25237.xml"/><Relationship Id="rId511" Type="http://schemas.openxmlformats.org/officeDocument/2006/relationships/image" Target="../media/image24912.png"/><Relationship Id="rId553" Type="http://schemas.openxmlformats.org/officeDocument/2006/relationships/image" Target="../media/image24933.png"/><Relationship Id="rId85" Type="http://schemas.openxmlformats.org/officeDocument/2006/relationships/image" Target="../media/image24699.png"/><Relationship Id="rId150" Type="http://schemas.openxmlformats.org/officeDocument/2006/relationships/customXml" Target="../ink/ink25118.xml"/><Relationship Id="rId192" Type="http://schemas.openxmlformats.org/officeDocument/2006/relationships/customXml" Target="../ink/ink25139.xml"/><Relationship Id="rId206" Type="http://schemas.openxmlformats.org/officeDocument/2006/relationships/customXml" Target="../ink/ink25146.xml"/><Relationship Id="rId413" Type="http://schemas.openxmlformats.org/officeDocument/2006/relationships/image" Target="../media/image24863.png"/><Relationship Id="rId248" Type="http://schemas.openxmlformats.org/officeDocument/2006/relationships/customXml" Target="../ink/ink25167.xml"/><Relationship Id="rId455" Type="http://schemas.openxmlformats.org/officeDocument/2006/relationships/image" Target="../media/image24884.png"/><Relationship Id="rId497" Type="http://schemas.openxmlformats.org/officeDocument/2006/relationships/image" Target="../media/image24905.png"/><Relationship Id="rId12" Type="http://schemas.openxmlformats.org/officeDocument/2006/relationships/customXml" Target="../ink/ink25049.xml"/><Relationship Id="rId108" Type="http://schemas.openxmlformats.org/officeDocument/2006/relationships/customXml" Target="../ink/ink25097.xml"/><Relationship Id="rId315" Type="http://schemas.openxmlformats.org/officeDocument/2006/relationships/image" Target="../media/image24814.png"/><Relationship Id="rId357" Type="http://schemas.openxmlformats.org/officeDocument/2006/relationships/image" Target="../media/image24835.png"/><Relationship Id="rId522" Type="http://schemas.openxmlformats.org/officeDocument/2006/relationships/customXml" Target="../ink/ink25304.xml"/><Relationship Id="rId54" Type="http://schemas.openxmlformats.org/officeDocument/2006/relationships/customXml" Target="../ink/ink25070.xml"/><Relationship Id="rId96" Type="http://schemas.openxmlformats.org/officeDocument/2006/relationships/customXml" Target="../ink/ink25091.xml"/><Relationship Id="rId161" Type="http://schemas.openxmlformats.org/officeDocument/2006/relationships/image" Target="../media/image24737.png"/><Relationship Id="rId217" Type="http://schemas.openxmlformats.org/officeDocument/2006/relationships/image" Target="../media/image24765.png"/><Relationship Id="rId399" Type="http://schemas.openxmlformats.org/officeDocument/2006/relationships/image" Target="../media/image24856.png"/><Relationship Id="rId564" Type="http://schemas.openxmlformats.org/officeDocument/2006/relationships/customXml" Target="../ink/ink25325.xml"/><Relationship Id="rId259" Type="http://schemas.openxmlformats.org/officeDocument/2006/relationships/image" Target="../media/image24786.png"/><Relationship Id="rId424" Type="http://schemas.openxmlformats.org/officeDocument/2006/relationships/customXml" Target="../ink/ink25255.xml"/><Relationship Id="rId466" Type="http://schemas.openxmlformats.org/officeDocument/2006/relationships/customXml" Target="../ink/ink25276.xml"/><Relationship Id="rId23" Type="http://schemas.openxmlformats.org/officeDocument/2006/relationships/image" Target="../media/image24668.png"/><Relationship Id="rId119" Type="http://schemas.openxmlformats.org/officeDocument/2006/relationships/image" Target="../media/image24716.png"/><Relationship Id="rId270" Type="http://schemas.openxmlformats.org/officeDocument/2006/relationships/customXml" Target="../ink/ink25178.xml"/><Relationship Id="rId326" Type="http://schemas.openxmlformats.org/officeDocument/2006/relationships/customXml" Target="../ink/ink25206.xml"/><Relationship Id="rId533" Type="http://schemas.openxmlformats.org/officeDocument/2006/relationships/image" Target="../media/image24923.png"/><Relationship Id="rId65" Type="http://schemas.openxmlformats.org/officeDocument/2006/relationships/image" Target="../media/image24689.png"/><Relationship Id="rId130" Type="http://schemas.openxmlformats.org/officeDocument/2006/relationships/customXml" Target="../ink/ink25108.xml"/><Relationship Id="rId368" Type="http://schemas.openxmlformats.org/officeDocument/2006/relationships/customXml" Target="../ink/ink25227.xml"/><Relationship Id="rId172" Type="http://schemas.openxmlformats.org/officeDocument/2006/relationships/customXml" Target="../ink/ink25129.xml"/><Relationship Id="rId228" Type="http://schemas.openxmlformats.org/officeDocument/2006/relationships/customXml" Target="../ink/ink25157.xml"/><Relationship Id="rId435" Type="http://schemas.openxmlformats.org/officeDocument/2006/relationships/image" Target="../media/image24874.png"/><Relationship Id="rId477" Type="http://schemas.openxmlformats.org/officeDocument/2006/relationships/image" Target="../media/image24895.png"/><Relationship Id="rId281" Type="http://schemas.openxmlformats.org/officeDocument/2006/relationships/image" Target="../media/image24797.png"/><Relationship Id="rId337" Type="http://schemas.openxmlformats.org/officeDocument/2006/relationships/image" Target="../media/image24825.png"/><Relationship Id="rId502" Type="http://schemas.openxmlformats.org/officeDocument/2006/relationships/customXml" Target="../ink/ink25294.xml"/><Relationship Id="rId34" Type="http://schemas.openxmlformats.org/officeDocument/2006/relationships/customXml" Target="../ink/ink25060.xml"/><Relationship Id="rId76" Type="http://schemas.openxmlformats.org/officeDocument/2006/relationships/customXml" Target="../ink/ink25081.xml"/><Relationship Id="rId141" Type="http://schemas.openxmlformats.org/officeDocument/2006/relationships/image" Target="../media/image24727.png"/><Relationship Id="rId379" Type="http://schemas.openxmlformats.org/officeDocument/2006/relationships/image" Target="../media/image24846.png"/><Relationship Id="rId544" Type="http://schemas.openxmlformats.org/officeDocument/2006/relationships/customXml" Target="../ink/ink25315.xml"/><Relationship Id="rId7" Type="http://schemas.openxmlformats.org/officeDocument/2006/relationships/image" Target="../media/image24660.png"/><Relationship Id="rId183" Type="http://schemas.openxmlformats.org/officeDocument/2006/relationships/image" Target="../media/image24748.png"/><Relationship Id="rId239" Type="http://schemas.openxmlformats.org/officeDocument/2006/relationships/image" Target="../media/image24776.png"/><Relationship Id="rId390" Type="http://schemas.openxmlformats.org/officeDocument/2006/relationships/customXml" Target="../ink/ink25238.xml"/><Relationship Id="rId404" Type="http://schemas.openxmlformats.org/officeDocument/2006/relationships/customXml" Target="../ink/ink25245.xml"/><Relationship Id="rId446" Type="http://schemas.openxmlformats.org/officeDocument/2006/relationships/customXml" Target="../ink/ink25266.xml"/><Relationship Id="rId250" Type="http://schemas.openxmlformats.org/officeDocument/2006/relationships/customXml" Target="../ink/ink25168.xml"/><Relationship Id="rId292" Type="http://schemas.openxmlformats.org/officeDocument/2006/relationships/customXml" Target="../ink/ink25189.xml"/><Relationship Id="rId306" Type="http://schemas.openxmlformats.org/officeDocument/2006/relationships/customXml" Target="../ink/ink25196.xml"/><Relationship Id="rId488" Type="http://schemas.openxmlformats.org/officeDocument/2006/relationships/customXml" Target="../ink/ink25287.xml"/><Relationship Id="rId45" Type="http://schemas.openxmlformats.org/officeDocument/2006/relationships/image" Target="../media/image24679.png"/><Relationship Id="rId87" Type="http://schemas.openxmlformats.org/officeDocument/2006/relationships/image" Target="../media/image24700.png"/><Relationship Id="rId110" Type="http://schemas.openxmlformats.org/officeDocument/2006/relationships/customXml" Target="../ink/ink25098.xml"/><Relationship Id="rId348" Type="http://schemas.openxmlformats.org/officeDocument/2006/relationships/customXml" Target="../ink/ink25217.xml"/><Relationship Id="rId513" Type="http://schemas.openxmlformats.org/officeDocument/2006/relationships/image" Target="../media/image24913.png"/><Relationship Id="rId555" Type="http://schemas.openxmlformats.org/officeDocument/2006/relationships/image" Target="../media/image24934.png"/><Relationship Id="rId152" Type="http://schemas.openxmlformats.org/officeDocument/2006/relationships/customXml" Target="../ink/ink25119.xml"/><Relationship Id="rId194" Type="http://schemas.openxmlformats.org/officeDocument/2006/relationships/customXml" Target="../ink/ink25140.xml"/><Relationship Id="rId208" Type="http://schemas.openxmlformats.org/officeDocument/2006/relationships/customXml" Target="../ink/ink25147.xml"/><Relationship Id="rId415" Type="http://schemas.openxmlformats.org/officeDocument/2006/relationships/image" Target="../media/image24864.png"/><Relationship Id="rId457" Type="http://schemas.openxmlformats.org/officeDocument/2006/relationships/image" Target="../media/image24885.png"/><Relationship Id="rId261" Type="http://schemas.openxmlformats.org/officeDocument/2006/relationships/image" Target="../media/image24787.png"/><Relationship Id="rId499" Type="http://schemas.openxmlformats.org/officeDocument/2006/relationships/image" Target="../media/image24906.png"/><Relationship Id="rId14" Type="http://schemas.openxmlformats.org/officeDocument/2006/relationships/customXml" Target="../ink/ink25050.xml"/><Relationship Id="rId56" Type="http://schemas.openxmlformats.org/officeDocument/2006/relationships/customXml" Target="../ink/ink25071.xml"/><Relationship Id="rId317" Type="http://schemas.openxmlformats.org/officeDocument/2006/relationships/image" Target="../media/image24815.png"/><Relationship Id="rId359" Type="http://schemas.openxmlformats.org/officeDocument/2006/relationships/image" Target="../media/image24836.png"/><Relationship Id="rId524" Type="http://schemas.openxmlformats.org/officeDocument/2006/relationships/customXml" Target="../ink/ink25305.xml"/><Relationship Id="rId566" Type="http://schemas.openxmlformats.org/officeDocument/2006/relationships/customXml" Target="../ink/ink25326.xml"/><Relationship Id="rId98" Type="http://schemas.openxmlformats.org/officeDocument/2006/relationships/customXml" Target="../ink/ink25092.xml"/><Relationship Id="rId121" Type="http://schemas.openxmlformats.org/officeDocument/2006/relationships/image" Target="../media/image24717.png"/><Relationship Id="rId163" Type="http://schemas.openxmlformats.org/officeDocument/2006/relationships/image" Target="../media/image24738.png"/><Relationship Id="rId219" Type="http://schemas.openxmlformats.org/officeDocument/2006/relationships/image" Target="../media/image24766.png"/><Relationship Id="rId370" Type="http://schemas.openxmlformats.org/officeDocument/2006/relationships/customXml" Target="../ink/ink25228.xml"/><Relationship Id="rId426" Type="http://schemas.openxmlformats.org/officeDocument/2006/relationships/customXml" Target="../ink/ink25256.xml"/><Relationship Id="rId230" Type="http://schemas.openxmlformats.org/officeDocument/2006/relationships/customXml" Target="../ink/ink25158.xml"/><Relationship Id="rId468" Type="http://schemas.openxmlformats.org/officeDocument/2006/relationships/customXml" Target="../ink/ink25277.xml"/><Relationship Id="rId25" Type="http://schemas.openxmlformats.org/officeDocument/2006/relationships/image" Target="../media/image24669.png"/><Relationship Id="rId67" Type="http://schemas.openxmlformats.org/officeDocument/2006/relationships/image" Target="../media/image24690.png"/><Relationship Id="rId272" Type="http://schemas.openxmlformats.org/officeDocument/2006/relationships/customXml" Target="../ink/ink25179.xml"/><Relationship Id="rId328" Type="http://schemas.openxmlformats.org/officeDocument/2006/relationships/customXml" Target="../ink/ink25207.xml"/><Relationship Id="rId535" Type="http://schemas.openxmlformats.org/officeDocument/2006/relationships/image" Target="../media/image24924.png"/><Relationship Id="rId132" Type="http://schemas.openxmlformats.org/officeDocument/2006/relationships/customXml" Target="../ink/ink25109.xml"/><Relationship Id="rId174" Type="http://schemas.openxmlformats.org/officeDocument/2006/relationships/customXml" Target="../ink/ink25130.xml"/><Relationship Id="rId381" Type="http://schemas.openxmlformats.org/officeDocument/2006/relationships/image" Target="../media/image24847.png"/><Relationship Id="rId241" Type="http://schemas.openxmlformats.org/officeDocument/2006/relationships/image" Target="../media/image24777.png"/><Relationship Id="rId437" Type="http://schemas.openxmlformats.org/officeDocument/2006/relationships/image" Target="../media/image24875.png"/><Relationship Id="rId479" Type="http://schemas.openxmlformats.org/officeDocument/2006/relationships/image" Target="../media/image24896.png"/><Relationship Id="rId36" Type="http://schemas.openxmlformats.org/officeDocument/2006/relationships/customXml" Target="../ink/ink25061.xml"/><Relationship Id="rId283" Type="http://schemas.openxmlformats.org/officeDocument/2006/relationships/image" Target="../media/image24798.png"/><Relationship Id="rId339" Type="http://schemas.openxmlformats.org/officeDocument/2006/relationships/image" Target="../media/image24826.png"/><Relationship Id="rId490" Type="http://schemas.openxmlformats.org/officeDocument/2006/relationships/customXml" Target="../ink/ink25288.xml"/><Relationship Id="rId504" Type="http://schemas.openxmlformats.org/officeDocument/2006/relationships/customXml" Target="../ink/ink25295.xml"/><Relationship Id="rId546" Type="http://schemas.openxmlformats.org/officeDocument/2006/relationships/customXml" Target="../ink/ink25316.xml"/><Relationship Id="rId78" Type="http://schemas.openxmlformats.org/officeDocument/2006/relationships/customXml" Target="../ink/ink25082.xml"/><Relationship Id="rId101" Type="http://schemas.openxmlformats.org/officeDocument/2006/relationships/image" Target="../media/image24707.png"/><Relationship Id="rId143" Type="http://schemas.openxmlformats.org/officeDocument/2006/relationships/image" Target="../media/image24728.png"/><Relationship Id="rId185" Type="http://schemas.openxmlformats.org/officeDocument/2006/relationships/image" Target="../media/image24749.png"/><Relationship Id="rId350" Type="http://schemas.openxmlformats.org/officeDocument/2006/relationships/customXml" Target="../ink/ink25218.xml"/><Relationship Id="rId406" Type="http://schemas.openxmlformats.org/officeDocument/2006/relationships/customXml" Target="../ink/ink25246.xml"/><Relationship Id="rId9" Type="http://schemas.openxmlformats.org/officeDocument/2006/relationships/image" Target="../media/image24661.png"/><Relationship Id="rId210" Type="http://schemas.openxmlformats.org/officeDocument/2006/relationships/customXml" Target="../ink/ink25148.xml"/><Relationship Id="rId392" Type="http://schemas.openxmlformats.org/officeDocument/2006/relationships/customXml" Target="../ink/ink25239.xml"/><Relationship Id="rId448" Type="http://schemas.openxmlformats.org/officeDocument/2006/relationships/customXml" Target="../ink/ink25267.xml"/><Relationship Id="rId26" Type="http://schemas.openxmlformats.org/officeDocument/2006/relationships/customXml" Target="../ink/ink25056.xml"/><Relationship Id="rId231" Type="http://schemas.openxmlformats.org/officeDocument/2006/relationships/image" Target="../media/image24772.png"/><Relationship Id="rId252" Type="http://schemas.openxmlformats.org/officeDocument/2006/relationships/customXml" Target="../ink/ink25169.xml"/><Relationship Id="rId273" Type="http://schemas.openxmlformats.org/officeDocument/2006/relationships/image" Target="../media/image24793.png"/><Relationship Id="rId294" Type="http://schemas.openxmlformats.org/officeDocument/2006/relationships/customXml" Target="../ink/ink25190.xml"/><Relationship Id="rId308" Type="http://schemas.openxmlformats.org/officeDocument/2006/relationships/customXml" Target="../ink/ink25197.xml"/><Relationship Id="rId329" Type="http://schemas.openxmlformats.org/officeDocument/2006/relationships/image" Target="../media/image24821.png"/><Relationship Id="rId480" Type="http://schemas.openxmlformats.org/officeDocument/2006/relationships/customXml" Target="../ink/ink25283.xml"/><Relationship Id="rId515" Type="http://schemas.openxmlformats.org/officeDocument/2006/relationships/image" Target="../media/image24914.png"/><Relationship Id="rId536" Type="http://schemas.openxmlformats.org/officeDocument/2006/relationships/customXml" Target="../ink/ink25311.xml"/><Relationship Id="rId47" Type="http://schemas.openxmlformats.org/officeDocument/2006/relationships/image" Target="../media/image24680.png"/><Relationship Id="rId68" Type="http://schemas.openxmlformats.org/officeDocument/2006/relationships/customXml" Target="../ink/ink25077.xml"/><Relationship Id="rId89" Type="http://schemas.openxmlformats.org/officeDocument/2006/relationships/image" Target="../media/image24701.png"/><Relationship Id="rId112" Type="http://schemas.openxmlformats.org/officeDocument/2006/relationships/customXml" Target="../ink/ink25099.xml"/><Relationship Id="rId133" Type="http://schemas.openxmlformats.org/officeDocument/2006/relationships/image" Target="../media/image24723.png"/><Relationship Id="rId154" Type="http://schemas.openxmlformats.org/officeDocument/2006/relationships/customXml" Target="../ink/ink25120.xml"/><Relationship Id="rId175" Type="http://schemas.openxmlformats.org/officeDocument/2006/relationships/image" Target="../media/image24744.png"/><Relationship Id="rId340" Type="http://schemas.openxmlformats.org/officeDocument/2006/relationships/customXml" Target="../ink/ink25213.xml"/><Relationship Id="rId361" Type="http://schemas.openxmlformats.org/officeDocument/2006/relationships/image" Target="../media/image24837.png"/><Relationship Id="rId557" Type="http://schemas.openxmlformats.org/officeDocument/2006/relationships/image" Target="../media/image24935.png"/><Relationship Id="rId196" Type="http://schemas.openxmlformats.org/officeDocument/2006/relationships/customXml" Target="../ink/ink25141.xml"/><Relationship Id="rId200" Type="http://schemas.openxmlformats.org/officeDocument/2006/relationships/customXml" Target="../ink/ink25143.xml"/><Relationship Id="rId382" Type="http://schemas.openxmlformats.org/officeDocument/2006/relationships/customXml" Target="../ink/ink25234.xml"/><Relationship Id="rId417" Type="http://schemas.openxmlformats.org/officeDocument/2006/relationships/image" Target="../media/image24865.png"/><Relationship Id="rId438" Type="http://schemas.openxmlformats.org/officeDocument/2006/relationships/customXml" Target="../ink/ink25262.xml"/><Relationship Id="rId459" Type="http://schemas.openxmlformats.org/officeDocument/2006/relationships/image" Target="../media/image24886.png"/><Relationship Id="rId16" Type="http://schemas.openxmlformats.org/officeDocument/2006/relationships/customXml" Target="../ink/ink25051.xml"/><Relationship Id="rId221" Type="http://schemas.openxmlformats.org/officeDocument/2006/relationships/image" Target="../media/image24767.png"/><Relationship Id="rId242" Type="http://schemas.openxmlformats.org/officeDocument/2006/relationships/customXml" Target="../ink/ink25164.xml"/><Relationship Id="rId263" Type="http://schemas.openxmlformats.org/officeDocument/2006/relationships/image" Target="../media/image24788.png"/><Relationship Id="rId284" Type="http://schemas.openxmlformats.org/officeDocument/2006/relationships/customXml" Target="../ink/ink25185.xml"/><Relationship Id="rId319" Type="http://schemas.openxmlformats.org/officeDocument/2006/relationships/image" Target="../media/image24816.png"/><Relationship Id="rId470" Type="http://schemas.openxmlformats.org/officeDocument/2006/relationships/customXml" Target="../ink/ink25278.xml"/><Relationship Id="rId491" Type="http://schemas.openxmlformats.org/officeDocument/2006/relationships/image" Target="../media/image24902.png"/><Relationship Id="rId505" Type="http://schemas.openxmlformats.org/officeDocument/2006/relationships/image" Target="../media/image24909.png"/><Relationship Id="rId526" Type="http://schemas.openxmlformats.org/officeDocument/2006/relationships/customXml" Target="../ink/ink25306.xml"/><Relationship Id="rId37" Type="http://schemas.openxmlformats.org/officeDocument/2006/relationships/image" Target="../media/image24675.png"/><Relationship Id="rId58" Type="http://schemas.openxmlformats.org/officeDocument/2006/relationships/customXml" Target="../ink/ink25072.xml"/><Relationship Id="rId79" Type="http://schemas.openxmlformats.org/officeDocument/2006/relationships/image" Target="../media/image24696.png"/><Relationship Id="rId102" Type="http://schemas.openxmlformats.org/officeDocument/2006/relationships/customXml" Target="../ink/ink25094.xml"/><Relationship Id="rId123" Type="http://schemas.openxmlformats.org/officeDocument/2006/relationships/image" Target="../media/image24718.png"/><Relationship Id="rId144" Type="http://schemas.openxmlformats.org/officeDocument/2006/relationships/customXml" Target="../ink/ink25115.xml"/><Relationship Id="rId330" Type="http://schemas.openxmlformats.org/officeDocument/2006/relationships/customXml" Target="../ink/ink25208.xml"/><Relationship Id="rId547" Type="http://schemas.openxmlformats.org/officeDocument/2006/relationships/image" Target="../media/image24930.png"/><Relationship Id="rId568" Type="http://schemas.openxmlformats.org/officeDocument/2006/relationships/customXml" Target="../ink/ink25327.xml"/><Relationship Id="rId90" Type="http://schemas.openxmlformats.org/officeDocument/2006/relationships/customXml" Target="../ink/ink25088.xml"/><Relationship Id="rId165" Type="http://schemas.openxmlformats.org/officeDocument/2006/relationships/image" Target="../media/image24739.png"/><Relationship Id="rId186" Type="http://schemas.openxmlformats.org/officeDocument/2006/relationships/customXml" Target="../ink/ink25136.xml"/><Relationship Id="rId351" Type="http://schemas.openxmlformats.org/officeDocument/2006/relationships/image" Target="../media/image24832.png"/><Relationship Id="rId372" Type="http://schemas.openxmlformats.org/officeDocument/2006/relationships/customXml" Target="../ink/ink25229.xml"/><Relationship Id="rId393" Type="http://schemas.openxmlformats.org/officeDocument/2006/relationships/image" Target="../media/image24853.png"/><Relationship Id="rId407" Type="http://schemas.openxmlformats.org/officeDocument/2006/relationships/image" Target="../media/image24860.png"/><Relationship Id="rId428" Type="http://schemas.openxmlformats.org/officeDocument/2006/relationships/customXml" Target="../ink/ink25257.xml"/><Relationship Id="rId449" Type="http://schemas.openxmlformats.org/officeDocument/2006/relationships/image" Target="../media/image24881.png"/><Relationship Id="rId211" Type="http://schemas.openxmlformats.org/officeDocument/2006/relationships/image" Target="../media/image24762.png"/><Relationship Id="rId232" Type="http://schemas.openxmlformats.org/officeDocument/2006/relationships/customXml" Target="../ink/ink25159.xml"/><Relationship Id="rId253" Type="http://schemas.openxmlformats.org/officeDocument/2006/relationships/image" Target="../media/image24783.png"/><Relationship Id="rId274" Type="http://schemas.openxmlformats.org/officeDocument/2006/relationships/customXml" Target="../ink/ink25180.xml"/><Relationship Id="rId295" Type="http://schemas.openxmlformats.org/officeDocument/2006/relationships/image" Target="../media/image24804.png"/><Relationship Id="rId309" Type="http://schemas.openxmlformats.org/officeDocument/2006/relationships/image" Target="../media/image24811.png"/><Relationship Id="rId460" Type="http://schemas.openxmlformats.org/officeDocument/2006/relationships/customXml" Target="../ink/ink25273.xml"/><Relationship Id="rId481" Type="http://schemas.openxmlformats.org/officeDocument/2006/relationships/image" Target="../media/image24897.png"/><Relationship Id="rId516" Type="http://schemas.openxmlformats.org/officeDocument/2006/relationships/customXml" Target="../ink/ink25301.xml"/><Relationship Id="rId27" Type="http://schemas.openxmlformats.org/officeDocument/2006/relationships/image" Target="../media/image24670.png"/><Relationship Id="rId48" Type="http://schemas.openxmlformats.org/officeDocument/2006/relationships/customXml" Target="../ink/ink25067.xml"/><Relationship Id="rId69" Type="http://schemas.openxmlformats.org/officeDocument/2006/relationships/image" Target="../media/image24691.png"/><Relationship Id="rId113" Type="http://schemas.openxmlformats.org/officeDocument/2006/relationships/image" Target="../media/image24713.png"/><Relationship Id="rId134" Type="http://schemas.openxmlformats.org/officeDocument/2006/relationships/customXml" Target="../ink/ink25110.xml"/><Relationship Id="rId320" Type="http://schemas.openxmlformats.org/officeDocument/2006/relationships/customXml" Target="../ink/ink25203.xml"/><Relationship Id="rId537" Type="http://schemas.openxmlformats.org/officeDocument/2006/relationships/image" Target="../media/image24925.png"/><Relationship Id="rId558" Type="http://schemas.openxmlformats.org/officeDocument/2006/relationships/customXml" Target="../ink/ink25322.xml"/><Relationship Id="rId80" Type="http://schemas.openxmlformats.org/officeDocument/2006/relationships/customXml" Target="../ink/ink25083.xml"/><Relationship Id="rId155" Type="http://schemas.openxmlformats.org/officeDocument/2006/relationships/image" Target="../media/image24734.png"/><Relationship Id="rId176" Type="http://schemas.openxmlformats.org/officeDocument/2006/relationships/customXml" Target="../ink/ink25131.xml"/><Relationship Id="rId197" Type="http://schemas.openxmlformats.org/officeDocument/2006/relationships/image" Target="../media/image24755.png"/><Relationship Id="rId341" Type="http://schemas.openxmlformats.org/officeDocument/2006/relationships/image" Target="../media/image24827.png"/><Relationship Id="rId362" Type="http://schemas.openxmlformats.org/officeDocument/2006/relationships/customXml" Target="../ink/ink25224.xml"/><Relationship Id="rId383" Type="http://schemas.openxmlformats.org/officeDocument/2006/relationships/image" Target="../media/image24848.png"/><Relationship Id="rId418" Type="http://schemas.openxmlformats.org/officeDocument/2006/relationships/customXml" Target="../ink/ink25252.xml"/><Relationship Id="rId439" Type="http://schemas.openxmlformats.org/officeDocument/2006/relationships/image" Target="../media/image24876.png"/><Relationship Id="rId201" Type="http://schemas.openxmlformats.org/officeDocument/2006/relationships/image" Target="../media/image24757.png"/><Relationship Id="rId222" Type="http://schemas.openxmlformats.org/officeDocument/2006/relationships/customXml" Target="../ink/ink25154.xml"/><Relationship Id="rId243" Type="http://schemas.openxmlformats.org/officeDocument/2006/relationships/image" Target="../media/image24778.png"/><Relationship Id="rId264" Type="http://schemas.openxmlformats.org/officeDocument/2006/relationships/customXml" Target="../ink/ink25175.xml"/><Relationship Id="rId285" Type="http://schemas.openxmlformats.org/officeDocument/2006/relationships/image" Target="../media/image24799.png"/><Relationship Id="rId450" Type="http://schemas.openxmlformats.org/officeDocument/2006/relationships/customXml" Target="../ink/ink25268.xml"/><Relationship Id="rId471" Type="http://schemas.openxmlformats.org/officeDocument/2006/relationships/image" Target="../media/image24892.png"/><Relationship Id="rId506" Type="http://schemas.openxmlformats.org/officeDocument/2006/relationships/customXml" Target="../ink/ink25296.xml"/><Relationship Id="rId17" Type="http://schemas.openxmlformats.org/officeDocument/2006/relationships/image" Target="../media/image24665.png"/><Relationship Id="rId38" Type="http://schemas.openxmlformats.org/officeDocument/2006/relationships/customXml" Target="../ink/ink25062.xml"/><Relationship Id="rId59" Type="http://schemas.openxmlformats.org/officeDocument/2006/relationships/image" Target="../media/image24686.png"/><Relationship Id="rId103" Type="http://schemas.openxmlformats.org/officeDocument/2006/relationships/image" Target="../media/image24708.png"/><Relationship Id="rId124" Type="http://schemas.openxmlformats.org/officeDocument/2006/relationships/customXml" Target="../ink/ink25105.xml"/><Relationship Id="rId310" Type="http://schemas.openxmlformats.org/officeDocument/2006/relationships/customXml" Target="../ink/ink25198.xml"/><Relationship Id="rId492" Type="http://schemas.openxmlformats.org/officeDocument/2006/relationships/customXml" Target="../ink/ink25289.xml"/><Relationship Id="rId527" Type="http://schemas.openxmlformats.org/officeDocument/2006/relationships/image" Target="../media/image24920.png"/><Relationship Id="rId548" Type="http://schemas.openxmlformats.org/officeDocument/2006/relationships/customXml" Target="../ink/ink25317.xml"/><Relationship Id="rId569" Type="http://schemas.openxmlformats.org/officeDocument/2006/relationships/image" Target="../media/image24941.png"/><Relationship Id="rId70" Type="http://schemas.openxmlformats.org/officeDocument/2006/relationships/customXml" Target="../ink/ink25078.xml"/><Relationship Id="rId91" Type="http://schemas.openxmlformats.org/officeDocument/2006/relationships/image" Target="../media/image24702.png"/><Relationship Id="rId145" Type="http://schemas.openxmlformats.org/officeDocument/2006/relationships/image" Target="../media/image24729.png"/><Relationship Id="rId166" Type="http://schemas.openxmlformats.org/officeDocument/2006/relationships/customXml" Target="../ink/ink25126.xml"/><Relationship Id="rId187" Type="http://schemas.openxmlformats.org/officeDocument/2006/relationships/image" Target="../media/image24750.png"/><Relationship Id="rId331" Type="http://schemas.openxmlformats.org/officeDocument/2006/relationships/image" Target="../media/image24822.png"/><Relationship Id="rId352" Type="http://schemas.openxmlformats.org/officeDocument/2006/relationships/customXml" Target="../ink/ink25219.xml"/><Relationship Id="rId373" Type="http://schemas.openxmlformats.org/officeDocument/2006/relationships/image" Target="../media/image24843.png"/><Relationship Id="rId394" Type="http://schemas.openxmlformats.org/officeDocument/2006/relationships/customXml" Target="../ink/ink25240.xml"/><Relationship Id="rId408" Type="http://schemas.openxmlformats.org/officeDocument/2006/relationships/customXml" Target="../ink/ink25247.xml"/><Relationship Id="rId429" Type="http://schemas.openxmlformats.org/officeDocument/2006/relationships/image" Target="../media/image2487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5149.xml"/><Relationship Id="rId233" Type="http://schemas.openxmlformats.org/officeDocument/2006/relationships/image" Target="../media/image24773.png"/><Relationship Id="rId254" Type="http://schemas.openxmlformats.org/officeDocument/2006/relationships/customXml" Target="../ink/ink25170.xml"/><Relationship Id="rId440" Type="http://schemas.openxmlformats.org/officeDocument/2006/relationships/customXml" Target="../ink/ink25263.xml"/><Relationship Id="rId28" Type="http://schemas.openxmlformats.org/officeDocument/2006/relationships/customXml" Target="../ink/ink25057.xml"/><Relationship Id="rId49" Type="http://schemas.openxmlformats.org/officeDocument/2006/relationships/image" Target="../media/image24681.png"/><Relationship Id="rId114" Type="http://schemas.openxmlformats.org/officeDocument/2006/relationships/customXml" Target="../ink/ink25100.xml"/><Relationship Id="rId275" Type="http://schemas.openxmlformats.org/officeDocument/2006/relationships/image" Target="../media/image24794.png"/><Relationship Id="rId296" Type="http://schemas.openxmlformats.org/officeDocument/2006/relationships/customXml" Target="../ink/ink25191.xml"/><Relationship Id="rId300" Type="http://schemas.openxmlformats.org/officeDocument/2006/relationships/customXml" Target="../ink/ink25193.xml"/><Relationship Id="rId461" Type="http://schemas.openxmlformats.org/officeDocument/2006/relationships/image" Target="../media/image24887.png"/><Relationship Id="rId482" Type="http://schemas.openxmlformats.org/officeDocument/2006/relationships/customXml" Target="../ink/ink25284.xml"/><Relationship Id="rId517" Type="http://schemas.openxmlformats.org/officeDocument/2006/relationships/image" Target="../media/image24915.png"/><Relationship Id="rId538" Type="http://schemas.openxmlformats.org/officeDocument/2006/relationships/customXml" Target="../ink/ink25312.xml"/><Relationship Id="rId559" Type="http://schemas.openxmlformats.org/officeDocument/2006/relationships/image" Target="../media/image24936.png"/><Relationship Id="rId60" Type="http://schemas.openxmlformats.org/officeDocument/2006/relationships/customXml" Target="../ink/ink25073.xml"/><Relationship Id="rId81" Type="http://schemas.openxmlformats.org/officeDocument/2006/relationships/image" Target="../media/image24697.png"/><Relationship Id="rId135" Type="http://schemas.openxmlformats.org/officeDocument/2006/relationships/image" Target="../media/image24724.png"/><Relationship Id="rId156" Type="http://schemas.openxmlformats.org/officeDocument/2006/relationships/customXml" Target="../ink/ink25121.xml"/><Relationship Id="rId177" Type="http://schemas.openxmlformats.org/officeDocument/2006/relationships/image" Target="../media/image24745.png"/><Relationship Id="rId198" Type="http://schemas.openxmlformats.org/officeDocument/2006/relationships/customXml" Target="../ink/ink25142.xml"/><Relationship Id="rId321" Type="http://schemas.openxmlformats.org/officeDocument/2006/relationships/image" Target="../media/image24817.png"/><Relationship Id="rId342" Type="http://schemas.openxmlformats.org/officeDocument/2006/relationships/customXml" Target="../ink/ink25214.xml"/><Relationship Id="rId363" Type="http://schemas.openxmlformats.org/officeDocument/2006/relationships/image" Target="../media/image24838.png"/><Relationship Id="rId384" Type="http://schemas.openxmlformats.org/officeDocument/2006/relationships/customXml" Target="../ink/ink25235.xml"/><Relationship Id="rId419" Type="http://schemas.openxmlformats.org/officeDocument/2006/relationships/image" Target="../media/image24866.png"/><Relationship Id="rId570" Type="http://schemas.openxmlformats.org/officeDocument/2006/relationships/customXml" Target="../ink/ink25328.xml"/><Relationship Id="rId202" Type="http://schemas.openxmlformats.org/officeDocument/2006/relationships/customXml" Target="../ink/ink25144.xml"/><Relationship Id="rId223" Type="http://schemas.openxmlformats.org/officeDocument/2006/relationships/image" Target="../media/image24768.png"/><Relationship Id="rId244" Type="http://schemas.openxmlformats.org/officeDocument/2006/relationships/customXml" Target="../ink/ink25165.xml"/><Relationship Id="rId430" Type="http://schemas.openxmlformats.org/officeDocument/2006/relationships/customXml" Target="../ink/ink25258.xml"/><Relationship Id="rId18" Type="http://schemas.openxmlformats.org/officeDocument/2006/relationships/customXml" Target="../ink/ink25052.xml"/><Relationship Id="rId39" Type="http://schemas.openxmlformats.org/officeDocument/2006/relationships/image" Target="../media/image24676.png"/><Relationship Id="rId265" Type="http://schemas.openxmlformats.org/officeDocument/2006/relationships/image" Target="../media/image24789.png"/><Relationship Id="rId286" Type="http://schemas.openxmlformats.org/officeDocument/2006/relationships/customXml" Target="../ink/ink25186.xml"/><Relationship Id="rId451" Type="http://schemas.openxmlformats.org/officeDocument/2006/relationships/image" Target="../media/image24882.png"/><Relationship Id="rId472" Type="http://schemas.openxmlformats.org/officeDocument/2006/relationships/customXml" Target="../ink/ink25279.xml"/><Relationship Id="rId493" Type="http://schemas.openxmlformats.org/officeDocument/2006/relationships/image" Target="../media/image24903.png"/><Relationship Id="rId507" Type="http://schemas.openxmlformats.org/officeDocument/2006/relationships/image" Target="../media/image24910.png"/><Relationship Id="rId528" Type="http://schemas.openxmlformats.org/officeDocument/2006/relationships/customXml" Target="../ink/ink25307.xml"/><Relationship Id="rId549" Type="http://schemas.openxmlformats.org/officeDocument/2006/relationships/image" Target="../media/image24931.png"/><Relationship Id="rId50" Type="http://schemas.openxmlformats.org/officeDocument/2006/relationships/customXml" Target="../ink/ink25068.xml"/><Relationship Id="rId104" Type="http://schemas.openxmlformats.org/officeDocument/2006/relationships/customXml" Target="../ink/ink25095.xml"/><Relationship Id="rId125" Type="http://schemas.openxmlformats.org/officeDocument/2006/relationships/image" Target="../media/image24719.png"/><Relationship Id="rId146" Type="http://schemas.openxmlformats.org/officeDocument/2006/relationships/customXml" Target="../ink/ink25116.xml"/><Relationship Id="rId167" Type="http://schemas.openxmlformats.org/officeDocument/2006/relationships/image" Target="../media/image24740.png"/><Relationship Id="rId188" Type="http://schemas.openxmlformats.org/officeDocument/2006/relationships/customXml" Target="../ink/ink25137.xml"/><Relationship Id="rId311" Type="http://schemas.openxmlformats.org/officeDocument/2006/relationships/image" Target="../media/image24812.png"/><Relationship Id="rId332" Type="http://schemas.openxmlformats.org/officeDocument/2006/relationships/customXml" Target="../ink/ink25209.xml"/><Relationship Id="rId353" Type="http://schemas.openxmlformats.org/officeDocument/2006/relationships/image" Target="../media/image24833.png"/><Relationship Id="rId374" Type="http://schemas.openxmlformats.org/officeDocument/2006/relationships/customXml" Target="../ink/ink25230.xml"/><Relationship Id="rId395" Type="http://schemas.openxmlformats.org/officeDocument/2006/relationships/image" Target="../media/image24854.png"/><Relationship Id="rId409" Type="http://schemas.openxmlformats.org/officeDocument/2006/relationships/image" Target="../media/image24861.png"/><Relationship Id="rId560" Type="http://schemas.openxmlformats.org/officeDocument/2006/relationships/customXml" Target="../ink/ink25323.xml"/><Relationship Id="rId71" Type="http://schemas.openxmlformats.org/officeDocument/2006/relationships/image" Target="../media/image24692.png"/><Relationship Id="rId92" Type="http://schemas.openxmlformats.org/officeDocument/2006/relationships/customXml" Target="../ink/ink25089.xml"/><Relationship Id="rId213" Type="http://schemas.openxmlformats.org/officeDocument/2006/relationships/image" Target="../media/image24763.png"/><Relationship Id="rId234" Type="http://schemas.openxmlformats.org/officeDocument/2006/relationships/customXml" Target="../ink/ink25160.xml"/><Relationship Id="rId420" Type="http://schemas.openxmlformats.org/officeDocument/2006/relationships/customXml" Target="../ink/ink25253.xml"/><Relationship Id="rId2" Type="http://schemas.openxmlformats.org/officeDocument/2006/relationships/customXml" Target="../ink/ink25044.xml"/><Relationship Id="rId29" Type="http://schemas.openxmlformats.org/officeDocument/2006/relationships/image" Target="../media/image24671.png"/><Relationship Id="rId255" Type="http://schemas.openxmlformats.org/officeDocument/2006/relationships/image" Target="../media/image24784.png"/><Relationship Id="rId276" Type="http://schemas.openxmlformats.org/officeDocument/2006/relationships/customXml" Target="../ink/ink25181.xml"/><Relationship Id="rId297" Type="http://schemas.openxmlformats.org/officeDocument/2006/relationships/image" Target="../media/image24805.png"/><Relationship Id="rId441" Type="http://schemas.openxmlformats.org/officeDocument/2006/relationships/image" Target="../media/image24877.png"/><Relationship Id="rId462" Type="http://schemas.openxmlformats.org/officeDocument/2006/relationships/customXml" Target="../ink/ink25274.xml"/><Relationship Id="rId483" Type="http://schemas.openxmlformats.org/officeDocument/2006/relationships/image" Target="../media/image24898.png"/><Relationship Id="rId518" Type="http://schemas.openxmlformats.org/officeDocument/2006/relationships/customXml" Target="../ink/ink25302.xml"/><Relationship Id="rId539" Type="http://schemas.openxmlformats.org/officeDocument/2006/relationships/image" Target="../media/image24926.png"/><Relationship Id="rId40" Type="http://schemas.openxmlformats.org/officeDocument/2006/relationships/customXml" Target="../ink/ink25063.xml"/><Relationship Id="rId115" Type="http://schemas.openxmlformats.org/officeDocument/2006/relationships/image" Target="../media/image24714.png"/><Relationship Id="rId136" Type="http://schemas.openxmlformats.org/officeDocument/2006/relationships/customXml" Target="../ink/ink25111.xml"/><Relationship Id="rId157" Type="http://schemas.openxmlformats.org/officeDocument/2006/relationships/image" Target="../media/image24735.png"/><Relationship Id="rId178" Type="http://schemas.openxmlformats.org/officeDocument/2006/relationships/customXml" Target="../ink/ink25132.xml"/><Relationship Id="rId301" Type="http://schemas.openxmlformats.org/officeDocument/2006/relationships/image" Target="../media/image24807.png"/><Relationship Id="rId322" Type="http://schemas.openxmlformats.org/officeDocument/2006/relationships/customXml" Target="../ink/ink25204.xml"/><Relationship Id="rId343" Type="http://schemas.openxmlformats.org/officeDocument/2006/relationships/image" Target="../media/image24828.png"/><Relationship Id="rId364" Type="http://schemas.openxmlformats.org/officeDocument/2006/relationships/customXml" Target="../ink/ink25225.xml"/><Relationship Id="rId550" Type="http://schemas.openxmlformats.org/officeDocument/2006/relationships/customXml" Target="../ink/ink25318.xml"/><Relationship Id="rId61" Type="http://schemas.openxmlformats.org/officeDocument/2006/relationships/image" Target="../media/image24687.png"/><Relationship Id="rId82" Type="http://schemas.openxmlformats.org/officeDocument/2006/relationships/customXml" Target="../ink/ink25084.xml"/><Relationship Id="rId199" Type="http://schemas.openxmlformats.org/officeDocument/2006/relationships/image" Target="../media/image24756.png"/><Relationship Id="rId203" Type="http://schemas.openxmlformats.org/officeDocument/2006/relationships/image" Target="../media/image24758.png"/><Relationship Id="rId385" Type="http://schemas.openxmlformats.org/officeDocument/2006/relationships/image" Target="../media/image24849.png"/><Relationship Id="rId571" Type="http://schemas.openxmlformats.org/officeDocument/2006/relationships/image" Target="../media/image24942.png"/><Relationship Id="rId19" Type="http://schemas.openxmlformats.org/officeDocument/2006/relationships/image" Target="../media/image24666.png"/><Relationship Id="rId224" Type="http://schemas.openxmlformats.org/officeDocument/2006/relationships/customXml" Target="../ink/ink25155.xml"/><Relationship Id="rId245" Type="http://schemas.openxmlformats.org/officeDocument/2006/relationships/image" Target="../media/image24779.png"/><Relationship Id="rId266" Type="http://schemas.openxmlformats.org/officeDocument/2006/relationships/customXml" Target="../ink/ink25176.xml"/><Relationship Id="rId287" Type="http://schemas.openxmlformats.org/officeDocument/2006/relationships/image" Target="../media/image24800.png"/><Relationship Id="rId410" Type="http://schemas.openxmlformats.org/officeDocument/2006/relationships/customXml" Target="../ink/ink25248.xml"/><Relationship Id="rId431" Type="http://schemas.openxmlformats.org/officeDocument/2006/relationships/image" Target="../media/image24872.png"/><Relationship Id="rId452" Type="http://schemas.openxmlformats.org/officeDocument/2006/relationships/customXml" Target="../ink/ink25269.xml"/><Relationship Id="rId473" Type="http://schemas.openxmlformats.org/officeDocument/2006/relationships/image" Target="../media/image24893.png"/><Relationship Id="rId494" Type="http://schemas.openxmlformats.org/officeDocument/2006/relationships/customXml" Target="../ink/ink25290.xml"/><Relationship Id="rId508" Type="http://schemas.openxmlformats.org/officeDocument/2006/relationships/customXml" Target="../ink/ink25297.xml"/><Relationship Id="rId529" Type="http://schemas.openxmlformats.org/officeDocument/2006/relationships/image" Target="../media/image24921.png"/><Relationship Id="rId30" Type="http://schemas.openxmlformats.org/officeDocument/2006/relationships/customXml" Target="../ink/ink25058.xml"/><Relationship Id="rId105" Type="http://schemas.openxmlformats.org/officeDocument/2006/relationships/image" Target="../media/image24709.png"/><Relationship Id="rId126" Type="http://schemas.openxmlformats.org/officeDocument/2006/relationships/customXml" Target="../ink/ink25106.xml"/><Relationship Id="rId147" Type="http://schemas.openxmlformats.org/officeDocument/2006/relationships/image" Target="../media/image24730.png"/><Relationship Id="rId168" Type="http://schemas.openxmlformats.org/officeDocument/2006/relationships/customXml" Target="../ink/ink25127.xml"/><Relationship Id="rId312" Type="http://schemas.openxmlformats.org/officeDocument/2006/relationships/customXml" Target="../ink/ink25199.xml"/><Relationship Id="rId333" Type="http://schemas.openxmlformats.org/officeDocument/2006/relationships/image" Target="../media/image24823.png"/><Relationship Id="rId354" Type="http://schemas.openxmlformats.org/officeDocument/2006/relationships/customXml" Target="../ink/ink25220.xml"/><Relationship Id="rId540" Type="http://schemas.openxmlformats.org/officeDocument/2006/relationships/customXml" Target="../ink/ink25313.xml"/><Relationship Id="rId51" Type="http://schemas.openxmlformats.org/officeDocument/2006/relationships/image" Target="../media/image24682.png"/><Relationship Id="rId72" Type="http://schemas.openxmlformats.org/officeDocument/2006/relationships/customXml" Target="../ink/ink25079.xml"/><Relationship Id="rId93" Type="http://schemas.openxmlformats.org/officeDocument/2006/relationships/image" Target="../media/image24703.png"/><Relationship Id="rId189" Type="http://schemas.openxmlformats.org/officeDocument/2006/relationships/image" Target="../media/image24751.png"/><Relationship Id="rId375" Type="http://schemas.openxmlformats.org/officeDocument/2006/relationships/image" Target="../media/image24844.png"/><Relationship Id="rId396" Type="http://schemas.openxmlformats.org/officeDocument/2006/relationships/customXml" Target="../ink/ink25241.xml"/><Relationship Id="rId561" Type="http://schemas.openxmlformats.org/officeDocument/2006/relationships/image" Target="../media/image24937.png"/><Relationship Id="rId3" Type="http://schemas.openxmlformats.org/officeDocument/2006/relationships/image" Target="../media/image24658.png"/><Relationship Id="rId214" Type="http://schemas.openxmlformats.org/officeDocument/2006/relationships/customXml" Target="../ink/ink25150.xml"/><Relationship Id="rId235" Type="http://schemas.openxmlformats.org/officeDocument/2006/relationships/image" Target="../media/image24774.png"/><Relationship Id="rId256" Type="http://schemas.openxmlformats.org/officeDocument/2006/relationships/customXml" Target="../ink/ink25171.xml"/><Relationship Id="rId277" Type="http://schemas.openxmlformats.org/officeDocument/2006/relationships/image" Target="../media/image24795.png"/><Relationship Id="rId298" Type="http://schemas.openxmlformats.org/officeDocument/2006/relationships/customXml" Target="../ink/ink25192.xml"/><Relationship Id="rId400" Type="http://schemas.openxmlformats.org/officeDocument/2006/relationships/customXml" Target="../ink/ink25243.xml"/><Relationship Id="rId421" Type="http://schemas.openxmlformats.org/officeDocument/2006/relationships/image" Target="../media/image24867.png"/><Relationship Id="rId442" Type="http://schemas.openxmlformats.org/officeDocument/2006/relationships/customXml" Target="../ink/ink25264.xml"/><Relationship Id="rId463" Type="http://schemas.openxmlformats.org/officeDocument/2006/relationships/image" Target="../media/image24888.png"/><Relationship Id="rId484" Type="http://schemas.openxmlformats.org/officeDocument/2006/relationships/customXml" Target="../ink/ink25285.xml"/><Relationship Id="rId519" Type="http://schemas.openxmlformats.org/officeDocument/2006/relationships/image" Target="../media/image24916.png"/><Relationship Id="rId116" Type="http://schemas.openxmlformats.org/officeDocument/2006/relationships/customXml" Target="../ink/ink25101.xml"/><Relationship Id="rId137" Type="http://schemas.openxmlformats.org/officeDocument/2006/relationships/image" Target="../media/image24725.png"/><Relationship Id="rId158" Type="http://schemas.openxmlformats.org/officeDocument/2006/relationships/customXml" Target="../ink/ink25122.xml"/><Relationship Id="rId302" Type="http://schemas.openxmlformats.org/officeDocument/2006/relationships/customXml" Target="../ink/ink25194.xml"/><Relationship Id="rId323" Type="http://schemas.openxmlformats.org/officeDocument/2006/relationships/image" Target="../media/image24818.png"/><Relationship Id="rId344" Type="http://schemas.openxmlformats.org/officeDocument/2006/relationships/customXml" Target="../ink/ink25215.xml"/><Relationship Id="rId530" Type="http://schemas.openxmlformats.org/officeDocument/2006/relationships/customXml" Target="../ink/ink25308.xml"/><Relationship Id="rId20" Type="http://schemas.openxmlformats.org/officeDocument/2006/relationships/customXml" Target="../ink/ink25053.xml"/><Relationship Id="rId41" Type="http://schemas.openxmlformats.org/officeDocument/2006/relationships/image" Target="../media/image24677.png"/><Relationship Id="rId62" Type="http://schemas.openxmlformats.org/officeDocument/2006/relationships/customXml" Target="../ink/ink25074.xml"/><Relationship Id="rId83" Type="http://schemas.openxmlformats.org/officeDocument/2006/relationships/image" Target="../media/image24698.png"/><Relationship Id="rId179" Type="http://schemas.openxmlformats.org/officeDocument/2006/relationships/image" Target="../media/image24746.png"/><Relationship Id="rId365" Type="http://schemas.openxmlformats.org/officeDocument/2006/relationships/image" Target="../media/image24839.png"/><Relationship Id="rId386" Type="http://schemas.openxmlformats.org/officeDocument/2006/relationships/customXml" Target="../ink/ink25236.xml"/><Relationship Id="rId551" Type="http://schemas.openxmlformats.org/officeDocument/2006/relationships/image" Target="../media/image24932.png"/><Relationship Id="rId572" Type="http://schemas.openxmlformats.org/officeDocument/2006/relationships/customXml" Target="../ink/ink25329.xml"/><Relationship Id="rId190" Type="http://schemas.openxmlformats.org/officeDocument/2006/relationships/customXml" Target="../ink/ink25138.xml"/><Relationship Id="rId204" Type="http://schemas.openxmlformats.org/officeDocument/2006/relationships/customXml" Target="../ink/ink25145.xml"/><Relationship Id="rId225" Type="http://schemas.openxmlformats.org/officeDocument/2006/relationships/image" Target="../media/image24769.png"/><Relationship Id="rId246" Type="http://schemas.openxmlformats.org/officeDocument/2006/relationships/customXml" Target="../ink/ink25166.xml"/><Relationship Id="rId267" Type="http://schemas.openxmlformats.org/officeDocument/2006/relationships/image" Target="../media/image24790.png"/><Relationship Id="rId288" Type="http://schemas.openxmlformats.org/officeDocument/2006/relationships/customXml" Target="../ink/ink25187.xml"/><Relationship Id="rId411" Type="http://schemas.openxmlformats.org/officeDocument/2006/relationships/image" Target="../media/image24862.png"/><Relationship Id="rId432" Type="http://schemas.openxmlformats.org/officeDocument/2006/relationships/customXml" Target="../ink/ink25259.xml"/><Relationship Id="rId453" Type="http://schemas.openxmlformats.org/officeDocument/2006/relationships/image" Target="../media/image24883.png"/><Relationship Id="rId474" Type="http://schemas.openxmlformats.org/officeDocument/2006/relationships/customXml" Target="../ink/ink25280.xml"/><Relationship Id="rId509" Type="http://schemas.openxmlformats.org/officeDocument/2006/relationships/image" Target="../media/image24911.png"/><Relationship Id="rId106" Type="http://schemas.openxmlformats.org/officeDocument/2006/relationships/customXml" Target="../ink/ink25096.xml"/><Relationship Id="rId127" Type="http://schemas.openxmlformats.org/officeDocument/2006/relationships/image" Target="../media/image24720.png"/><Relationship Id="rId313" Type="http://schemas.openxmlformats.org/officeDocument/2006/relationships/image" Target="../media/image24813.png"/><Relationship Id="rId495" Type="http://schemas.openxmlformats.org/officeDocument/2006/relationships/image" Target="../media/image24904.png"/><Relationship Id="rId10" Type="http://schemas.openxmlformats.org/officeDocument/2006/relationships/customXml" Target="../ink/ink25048.xml"/><Relationship Id="rId31" Type="http://schemas.openxmlformats.org/officeDocument/2006/relationships/image" Target="../media/image24672.png"/><Relationship Id="rId52" Type="http://schemas.openxmlformats.org/officeDocument/2006/relationships/customXml" Target="../ink/ink25069.xml"/><Relationship Id="rId73" Type="http://schemas.openxmlformats.org/officeDocument/2006/relationships/image" Target="../media/image24693.png"/><Relationship Id="rId94" Type="http://schemas.openxmlformats.org/officeDocument/2006/relationships/customXml" Target="../ink/ink25090.xml"/><Relationship Id="rId148" Type="http://schemas.openxmlformats.org/officeDocument/2006/relationships/customXml" Target="../ink/ink25117.xml"/><Relationship Id="rId169" Type="http://schemas.openxmlformats.org/officeDocument/2006/relationships/image" Target="../media/image24741.png"/><Relationship Id="rId334" Type="http://schemas.openxmlformats.org/officeDocument/2006/relationships/customXml" Target="../ink/ink25210.xml"/><Relationship Id="rId355" Type="http://schemas.openxmlformats.org/officeDocument/2006/relationships/image" Target="../media/image24834.png"/><Relationship Id="rId376" Type="http://schemas.openxmlformats.org/officeDocument/2006/relationships/customXml" Target="../ink/ink25231.xml"/><Relationship Id="rId397" Type="http://schemas.openxmlformats.org/officeDocument/2006/relationships/image" Target="../media/image24855.png"/><Relationship Id="rId520" Type="http://schemas.openxmlformats.org/officeDocument/2006/relationships/customXml" Target="../ink/ink25303.xml"/><Relationship Id="rId541" Type="http://schemas.openxmlformats.org/officeDocument/2006/relationships/image" Target="../media/image24927.png"/><Relationship Id="rId562" Type="http://schemas.openxmlformats.org/officeDocument/2006/relationships/customXml" Target="../ink/ink25324.xml"/><Relationship Id="rId4" Type="http://schemas.openxmlformats.org/officeDocument/2006/relationships/customXml" Target="../ink/ink25045.xml"/><Relationship Id="rId180" Type="http://schemas.openxmlformats.org/officeDocument/2006/relationships/customXml" Target="../ink/ink25133.xml"/><Relationship Id="rId215" Type="http://schemas.openxmlformats.org/officeDocument/2006/relationships/image" Target="../media/image24764.png"/><Relationship Id="rId236" Type="http://schemas.openxmlformats.org/officeDocument/2006/relationships/customXml" Target="../ink/ink25161.xml"/><Relationship Id="rId257" Type="http://schemas.openxmlformats.org/officeDocument/2006/relationships/image" Target="../media/image24785.png"/><Relationship Id="rId278" Type="http://schemas.openxmlformats.org/officeDocument/2006/relationships/customXml" Target="../ink/ink25182.xml"/><Relationship Id="rId401" Type="http://schemas.openxmlformats.org/officeDocument/2006/relationships/image" Target="../media/image24857.png"/><Relationship Id="rId422" Type="http://schemas.openxmlformats.org/officeDocument/2006/relationships/customXml" Target="../ink/ink25254.xml"/><Relationship Id="rId443" Type="http://schemas.openxmlformats.org/officeDocument/2006/relationships/image" Target="../media/image24878.png"/><Relationship Id="rId464" Type="http://schemas.openxmlformats.org/officeDocument/2006/relationships/customXml" Target="../ink/ink25275.xml"/><Relationship Id="rId303" Type="http://schemas.openxmlformats.org/officeDocument/2006/relationships/image" Target="../media/image24808.png"/><Relationship Id="rId485" Type="http://schemas.openxmlformats.org/officeDocument/2006/relationships/image" Target="../media/image24899.png"/><Relationship Id="rId42" Type="http://schemas.openxmlformats.org/officeDocument/2006/relationships/customXml" Target="../ink/ink25064.xml"/><Relationship Id="rId84" Type="http://schemas.openxmlformats.org/officeDocument/2006/relationships/customXml" Target="../ink/ink25085.xml"/><Relationship Id="rId138" Type="http://schemas.openxmlformats.org/officeDocument/2006/relationships/customXml" Target="../ink/ink25112.xml"/><Relationship Id="rId345" Type="http://schemas.openxmlformats.org/officeDocument/2006/relationships/image" Target="../media/image24829.png"/><Relationship Id="rId387" Type="http://schemas.openxmlformats.org/officeDocument/2006/relationships/image" Target="../media/image24850.png"/><Relationship Id="rId510" Type="http://schemas.openxmlformats.org/officeDocument/2006/relationships/customXml" Target="../ink/ink25298.xml"/><Relationship Id="rId552" Type="http://schemas.openxmlformats.org/officeDocument/2006/relationships/customXml" Target="../ink/ink25319.xml"/><Relationship Id="rId191" Type="http://schemas.openxmlformats.org/officeDocument/2006/relationships/image" Target="../media/image24752.png"/><Relationship Id="rId205" Type="http://schemas.openxmlformats.org/officeDocument/2006/relationships/image" Target="../media/image24759.png"/><Relationship Id="rId247" Type="http://schemas.openxmlformats.org/officeDocument/2006/relationships/image" Target="../media/image24780.png"/><Relationship Id="rId412" Type="http://schemas.openxmlformats.org/officeDocument/2006/relationships/customXml" Target="../ink/ink25249.xml"/><Relationship Id="rId107" Type="http://schemas.openxmlformats.org/officeDocument/2006/relationships/image" Target="../media/image24710.png"/><Relationship Id="rId289" Type="http://schemas.openxmlformats.org/officeDocument/2006/relationships/image" Target="../media/image24801.png"/><Relationship Id="rId454" Type="http://schemas.openxmlformats.org/officeDocument/2006/relationships/customXml" Target="../ink/ink25270.xml"/><Relationship Id="rId496" Type="http://schemas.openxmlformats.org/officeDocument/2006/relationships/customXml" Target="../ink/ink25291.xml"/><Relationship Id="rId11" Type="http://schemas.openxmlformats.org/officeDocument/2006/relationships/image" Target="../media/image24662.png"/><Relationship Id="rId53" Type="http://schemas.openxmlformats.org/officeDocument/2006/relationships/image" Target="../media/image24683.png"/><Relationship Id="rId149" Type="http://schemas.openxmlformats.org/officeDocument/2006/relationships/image" Target="../media/image24731.png"/><Relationship Id="rId314" Type="http://schemas.openxmlformats.org/officeDocument/2006/relationships/customXml" Target="../ink/ink25200.xml"/><Relationship Id="rId356" Type="http://schemas.openxmlformats.org/officeDocument/2006/relationships/customXml" Target="../ink/ink25221.xml"/><Relationship Id="rId398" Type="http://schemas.openxmlformats.org/officeDocument/2006/relationships/customXml" Target="../ink/ink25242.xml"/><Relationship Id="rId521" Type="http://schemas.openxmlformats.org/officeDocument/2006/relationships/image" Target="../media/image24917.png"/><Relationship Id="rId563" Type="http://schemas.openxmlformats.org/officeDocument/2006/relationships/image" Target="../media/image24938.png"/><Relationship Id="rId95" Type="http://schemas.openxmlformats.org/officeDocument/2006/relationships/image" Target="../media/image24704.png"/><Relationship Id="rId160" Type="http://schemas.openxmlformats.org/officeDocument/2006/relationships/customXml" Target="../ink/ink25123.xml"/><Relationship Id="rId216" Type="http://schemas.openxmlformats.org/officeDocument/2006/relationships/customXml" Target="../ink/ink25151.xml"/><Relationship Id="rId423" Type="http://schemas.openxmlformats.org/officeDocument/2006/relationships/image" Target="../media/image24868.png"/><Relationship Id="rId258" Type="http://schemas.openxmlformats.org/officeDocument/2006/relationships/customXml" Target="../ink/ink25172.xml"/><Relationship Id="rId465" Type="http://schemas.openxmlformats.org/officeDocument/2006/relationships/image" Target="../media/image24889.png"/><Relationship Id="rId22" Type="http://schemas.openxmlformats.org/officeDocument/2006/relationships/customXml" Target="../ink/ink25054.xml"/><Relationship Id="rId64" Type="http://schemas.openxmlformats.org/officeDocument/2006/relationships/customXml" Target="../ink/ink25075.xml"/><Relationship Id="rId118" Type="http://schemas.openxmlformats.org/officeDocument/2006/relationships/customXml" Target="../ink/ink25102.xml"/><Relationship Id="rId325" Type="http://schemas.openxmlformats.org/officeDocument/2006/relationships/image" Target="../media/image24819.png"/><Relationship Id="rId367" Type="http://schemas.openxmlformats.org/officeDocument/2006/relationships/image" Target="../media/image24840.png"/><Relationship Id="rId532" Type="http://schemas.openxmlformats.org/officeDocument/2006/relationships/customXml" Target="../ink/ink25309.xml"/><Relationship Id="rId171" Type="http://schemas.openxmlformats.org/officeDocument/2006/relationships/image" Target="../media/image24742.png"/><Relationship Id="rId227" Type="http://schemas.openxmlformats.org/officeDocument/2006/relationships/image" Target="../media/image24770.png"/><Relationship Id="rId269" Type="http://schemas.openxmlformats.org/officeDocument/2006/relationships/image" Target="../media/image24791.png"/><Relationship Id="rId434" Type="http://schemas.openxmlformats.org/officeDocument/2006/relationships/customXml" Target="../ink/ink25260.xml"/><Relationship Id="rId476" Type="http://schemas.openxmlformats.org/officeDocument/2006/relationships/customXml" Target="../ink/ink25281.xml"/><Relationship Id="rId33" Type="http://schemas.openxmlformats.org/officeDocument/2006/relationships/image" Target="../media/image24673.png"/><Relationship Id="rId129" Type="http://schemas.openxmlformats.org/officeDocument/2006/relationships/image" Target="../media/image24721.png"/><Relationship Id="rId280" Type="http://schemas.openxmlformats.org/officeDocument/2006/relationships/customXml" Target="../ink/ink25183.xml"/><Relationship Id="rId336" Type="http://schemas.openxmlformats.org/officeDocument/2006/relationships/customXml" Target="../ink/ink25211.xml"/><Relationship Id="rId501" Type="http://schemas.openxmlformats.org/officeDocument/2006/relationships/image" Target="../media/image24907.png"/><Relationship Id="rId543" Type="http://schemas.openxmlformats.org/officeDocument/2006/relationships/image" Target="../media/image24928.png"/><Relationship Id="rId75" Type="http://schemas.openxmlformats.org/officeDocument/2006/relationships/image" Target="../media/image24694.png"/><Relationship Id="rId140" Type="http://schemas.openxmlformats.org/officeDocument/2006/relationships/customXml" Target="../ink/ink25113.xml"/><Relationship Id="rId182" Type="http://schemas.openxmlformats.org/officeDocument/2006/relationships/customXml" Target="../ink/ink25134.xml"/><Relationship Id="rId378" Type="http://schemas.openxmlformats.org/officeDocument/2006/relationships/customXml" Target="../ink/ink25232.xml"/><Relationship Id="rId403" Type="http://schemas.openxmlformats.org/officeDocument/2006/relationships/image" Target="../media/image24858.png"/><Relationship Id="rId6" Type="http://schemas.openxmlformats.org/officeDocument/2006/relationships/customXml" Target="../ink/ink25046.xml"/><Relationship Id="rId238" Type="http://schemas.openxmlformats.org/officeDocument/2006/relationships/customXml" Target="../ink/ink25162.xml"/><Relationship Id="rId445" Type="http://schemas.openxmlformats.org/officeDocument/2006/relationships/image" Target="../media/image24879.png"/><Relationship Id="rId487" Type="http://schemas.openxmlformats.org/officeDocument/2006/relationships/image" Target="../media/image24900.png"/><Relationship Id="rId291" Type="http://schemas.openxmlformats.org/officeDocument/2006/relationships/image" Target="../media/image24802.png"/><Relationship Id="rId305" Type="http://schemas.openxmlformats.org/officeDocument/2006/relationships/image" Target="../media/image24809.png"/><Relationship Id="rId347" Type="http://schemas.openxmlformats.org/officeDocument/2006/relationships/image" Target="../media/image24830.png"/><Relationship Id="rId512" Type="http://schemas.openxmlformats.org/officeDocument/2006/relationships/customXml" Target="../ink/ink25299.xml"/><Relationship Id="rId44" Type="http://schemas.openxmlformats.org/officeDocument/2006/relationships/customXml" Target="../ink/ink25065.xml"/><Relationship Id="rId86" Type="http://schemas.openxmlformats.org/officeDocument/2006/relationships/customXml" Target="../ink/ink25086.xml"/><Relationship Id="rId151" Type="http://schemas.openxmlformats.org/officeDocument/2006/relationships/image" Target="../media/image24732.png"/><Relationship Id="rId389" Type="http://schemas.openxmlformats.org/officeDocument/2006/relationships/image" Target="../media/image24851.png"/><Relationship Id="rId554" Type="http://schemas.openxmlformats.org/officeDocument/2006/relationships/customXml" Target="../ink/ink25320.xml"/><Relationship Id="rId193" Type="http://schemas.openxmlformats.org/officeDocument/2006/relationships/image" Target="../media/image24753.png"/><Relationship Id="rId207" Type="http://schemas.openxmlformats.org/officeDocument/2006/relationships/image" Target="../media/image24760.png"/><Relationship Id="rId249" Type="http://schemas.openxmlformats.org/officeDocument/2006/relationships/image" Target="../media/image24781.png"/><Relationship Id="rId414" Type="http://schemas.openxmlformats.org/officeDocument/2006/relationships/customXml" Target="../ink/ink25250.xml"/><Relationship Id="rId456" Type="http://schemas.openxmlformats.org/officeDocument/2006/relationships/customXml" Target="../ink/ink25271.xml"/><Relationship Id="rId498" Type="http://schemas.openxmlformats.org/officeDocument/2006/relationships/customXml" Target="../ink/ink25292.xml"/><Relationship Id="rId13" Type="http://schemas.openxmlformats.org/officeDocument/2006/relationships/image" Target="../media/image24663.png"/><Relationship Id="rId109" Type="http://schemas.openxmlformats.org/officeDocument/2006/relationships/image" Target="../media/image24711.png"/><Relationship Id="rId260" Type="http://schemas.openxmlformats.org/officeDocument/2006/relationships/customXml" Target="../ink/ink25173.xml"/><Relationship Id="rId316" Type="http://schemas.openxmlformats.org/officeDocument/2006/relationships/customXml" Target="../ink/ink25201.xml"/><Relationship Id="rId523" Type="http://schemas.openxmlformats.org/officeDocument/2006/relationships/image" Target="../media/image24918.png"/><Relationship Id="rId55" Type="http://schemas.openxmlformats.org/officeDocument/2006/relationships/image" Target="../media/image24684.png"/><Relationship Id="rId97" Type="http://schemas.openxmlformats.org/officeDocument/2006/relationships/image" Target="../media/image24705.png"/><Relationship Id="rId120" Type="http://schemas.openxmlformats.org/officeDocument/2006/relationships/customXml" Target="../ink/ink25103.xml"/><Relationship Id="rId358" Type="http://schemas.openxmlformats.org/officeDocument/2006/relationships/customXml" Target="../ink/ink25222.xml"/><Relationship Id="rId565" Type="http://schemas.openxmlformats.org/officeDocument/2006/relationships/image" Target="../media/image24939.png"/><Relationship Id="rId162" Type="http://schemas.openxmlformats.org/officeDocument/2006/relationships/customXml" Target="../ink/ink25124.xml"/><Relationship Id="rId218" Type="http://schemas.openxmlformats.org/officeDocument/2006/relationships/customXml" Target="../ink/ink25152.xml"/><Relationship Id="rId425" Type="http://schemas.openxmlformats.org/officeDocument/2006/relationships/image" Target="../media/image24869.png"/><Relationship Id="rId467" Type="http://schemas.openxmlformats.org/officeDocument/2006/relationships/image" Target="../media/image24890.png"/><Relationship Id="rId271" Type="http://schemas.openxmlformats.org/officeDocument/2006/relationships/image" Target="../media/image24792.png"/><Relationship Id="rId24" Type="http://schemas.openxmlformats.org/officeDocument/2006/relationships/customXml" Target="../ink/ink25055.xml"/><Relationship Id="rId66" Type="http://schemas.openxmlformats.org/officeDocument/2006/relationships/customXml" Target="../ink/ink25076.xml"/><Relationship Id="rId131" Type="http://schemas.openxmlformats.org/officeDocument/2006/relationships/image" Target="../media/image24722.png"/><Relationship Id="rId327" Type="http://schemas.openxmlformats.org/officeDocument/2006/relationships/image" Target="../media/image24820.png"/><Relationship Id="rId369" Type="http://schemas.openxmlformats.org/officeDocument/2006/relationships/image" Target="../media/image24841.png"/><Relationship Id="rId534" Type="http://schemas.openxmlformats.org/officeDocument/2006/relationships/customXml" Target="../ink/ink25310.xml"/><Relationship Id="rId173" Type="http://schemas.openxmlformats.org/officeDocument/2006/relationships/image" Target="../media/image24743.png"/><Relationship Id="rId229" Type="http://schemas.openxmlformats.org/officeDocument/2006/relationships/image" Target="../media/image24771.png"/><Relationship Id="rId380" Type="http://schemas.openxmlformats.org/officeDocument/2006/relationships/customXml" Target="../ink/ink25233.xml"/><Relationship Id="rId436" Type="http://schemas.openxmlformats.org/officeDocument/2006/relationships/customXml" Target="../ink/ink25261.xml"/><Relationship Id="rId240" Type="http://schemas.openxmlformats.org/officeDocument/2006/relationships/customXml" Target="../ink/ink25163.xml"/><Relationship Id="rId478" Type="http://schemas.openxmlformats.org/officeDocument/2006/relationships/customXml" Target="../ink/ink25282.xml"/><Relationship Id="rId35" Type="http://schemas.openxmlformats.org/officeDocument/2006/relationships/image" Target="../media/image24674.png"/><Relationship Id="rId77" Type="http://schemas.openxmlformats.org/officeDocument/2006/relationships/image" Target="../media/image24695.png"/><Relationship Id="rId100" Type="http://schemas.openxmlformats.org/officeDocument/2006/relationships/customXml" Target="../ink/ink25093.xml"/><Relationship Id="rId282" Type="http://schemas.openxmlformats.org/officeDocument/2006/relationships/customXml" Target="../ink/ink25184.xml"/><Relationship Id="rId338" Type="http://schemas.openxmlformats.org/officeDocument/2006/relationships/customXml" Target="../ink/ink25212.xml"/><Relationship Id="rId503" Type="http://schemas.openxmlformats.org/officeDocument/2006/relationships/image" Target="../media/image24908.png"/><Relationship Id="rId545" Type="http://schemas.openxmlformats.org/officeDocument/2006/relationships/image" Target="../media/image24929.png"/><Relationship Id="rId8" Type="http://schemas.openxmlformats.org/officeDocument/2006/relationships/customXml" Target="../ink/ink25047.xml"/><Relationship Id="rId142" Type="http://schemas.openxmlformats.org/officeDocument/2006/relationships/customXml" Target="../ink/ink25114.xml"/><Relationship Id="rId184" Type="http://schemas.openxmlformats.org/officeDocument/2006/relationships/customXml" Target="../ink/ink25135.xml"/><Relationship Id="rId391" Type="http://schemas.openxmlformats.org/officeDocument/2006/relationships/image" Target="../media/image24852.png"/><Relationship Id="rId405" Type="http://schemas.openxmlformats.org/officeDocument/2006/relationships/image" Target="../media/image24859.png"/><Relationship Id="rId447" Type="http://schemas.openxmlformats.org/officeDocument/2006/relationships/image" Target="../media/image24880.png"/><Relationship Id="rId251" Type="http://schemas.openxmlformats.org/officeDocument/2006/relationships/image" Target="../media/image24782.png"/><Relationship Id="rId489" Type="http://schemas.openxmlformats.org/officeDocument/2006/relationships/image" Target="../media/image24901.png"/><Relationship Id="rId46" Type="http://schemas.openxmlformats.org/officeDocument/2006/relationships/customXml" Target="../ink/ink25066.xml"/><Relationship Id="rId293" Type="http://schemas.openxmlformats.org/officeDocument/2006/relationships/image" Target="../media/image24803.png"/><Relationship Id="rId307" Type="http://schemas.openxmlformats.org/officeDocument/2006/relationships/image" Target="../media/image24810.png"/><Relationship Id="rId349" Type="http://schemas.openxmlformats.org/officeDocument/2006/relationships/image" Target="../media/image24831.png"/><Relationship Id="rId514" Type="http://schemas.openxmlformats.org/officeDocument/2006/relationships/customXml" Target="../ink/ink25300.xml"/><Relationship Id="rId556" Type="http://schemas.openxmlformats.org/officeDocument/2006/relationships/customXml" Target="../ink/ink25321.xml"/><Relationship Id="rId88" Type="http://schemas.openxmlformats.org/officeDocument/2006/relationships/customXml" Target="../ink/ink25087.xml"/><Relationship Id="rId111" Type="http://schemas.openxmlformats.org/officeDocument/2006/relationships/image" Target="../media/image24712.png"/><Relationship Id="rId153" Type="http://schemas.openxmlformats.org/officeDocument/2006/relationships/image" Target="../media/image24733.png"/><Relationship Id="rId195" Type="http://schemas.openxmlformats.org/officeDocument/2006/relationships/image" Target="../media/image24754.png"/><Relationship Id="rId209" Type="http://schemas.openxmlformats.org/officeDocument/2006/relationships/image" Target="../media/image24761.png"/><Relationship Id="rId360" Type="http://schemas.openxmlformats.org/officeDocument/2006/relationships/customXml" Target="../ink/ink25223.xml"/><Relationship Id="rId416" Type="http://schemas.openxmlformats.org/officeDocument/2006/relationships/customXml" Target="../ink/ink25251.xml"/><Relationship Id="rId220" Type="http://schemas.openxmlformats.org/officeDocument/2006/relationships/customXml" Target="../ink/ink25153.xml"/><Relationship Id="rId458" Type="http://schemas.openxmlformats.org/officeDocument/2006/relationships/customXml" Target="../ink/ink25272.xml"/><Relationship Id="rId15" Type="http://schemas.openxmlformats.org/officeDocument/2006/relationships/image" Target="../media/image24664.png"/><Relationship Id="rId57" Type="http://schemas.openxmlformats.org/officeDocument/2006/relationships/image" Target="../media/image24685.png"/><Relationship Id="rId262" Type="http://schemas.openxmlformats.org/officeDocument/2006/relationships/customXml" Target="../ink/ink25174.xml"/><Relationship Id="rId318" Type="http://schemas.openxmlformats.org/officeDocument/2006/relationships/customXml" Target="../ink/ink25202.xml"/><Relationship Id="rId525" Type="http://schemas.openxmlformats.org/officeDocument/2006/relationships/image" Target="../media/image24919.png"/><Relationship Id="rId567" Type="http://schemas.openxmlformats.org/officeDocument/2006/relationships/image" Target="../media/image24940.png"/><Relationship Id="rId99" Type="http://schemas.openxmlformats.org/officeDocument/2006/relationships/image" Target="../media/image24706.png"/><Relationship Id="rId122" Type="http://schemas.openxmlformats.org/officeDocument/2006/relationships/customXml" Target="../ink/ink25104.xml"/><Relationship Id="rId164" Type="http://schemas.openxmlformats.org/officeDocument/2006/relationships/customXml" Target="../ink/ink25125.xml"/><Relationship Id="rId371" Type="http://schemas.openxmlformats.org/officeDocument/2006/relationships/image" Target="../media/image24842.png"/><Relationship Id="rId427" Type="http://schemas.openxmlformats.org/officeDocument/2006/relationships/image" Target="../media/image24870.png"/><Relationship Id="rId469" Type="http://schemas.openxmlformats.org/officeDocument/2006/relationships/image" Target="../media/image24891.png"/></Relationships>
</file>

<file path=ppt/slides/_rels/slide1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000.png"/><Relationship Id="rId299" Type="http://schemas.openxmlformats.org/officeDocument/2006/relationships/image" Target="../media/image25091.png"/><Relationship Id="rId21" Type="http://schemas.openxmlformats.org/officeDocument/2006/relationships/image" Target="../media/image24952.png"/><Relationship Id="rId63" Type="http://schemas.openxmlformats.org/officeDocument/2006/relationships/image" Target="../media/image24973.png"/><Relationship Id="rId159" Type="http://schemas.openxmlformats.org/officeDocument/2006/relationships/image" Target="../media/image25021.png"/><Relationship Id="rId324" Type="http://schemas.openxmlformats.org/officeDocument/2006/relationships/customXml" Target="../ink/ink25491.xml"/><Relationship Id="rId366" Type="http://schemas.openxmlformats.org/officeDocument/2006/relationships/customXml" Target="../ink/ink25512.xml"/><Relationship Id="rId170" Type="http://schemas.openxmlformats.org/officeDocument/2006/relationships/customXml" Target="../ink/ink25414.xml"/><Relationship Id="rId226" Type="http://schemas.openxmlformats.org/officeDocument/2006/relationships/customXml" Target="../ink/ink25442.xml"/><Relationship Id="rId433" Type="http://schemas.openxmlformats.org/officeDocument/2006/relationships/image" Target="../media/image25158.png"/><Relationship Id="rId268" Type="http://schemas.openxmlformats.org/officeDocument/2006/relationships/customXml" Target="../ink/ink25463.xml"/><Relationship Id="rId32" Type="http://schemas.openxmlformats.org/officeDocument/2006/relationships/customXml" Target="../ink/ink25345.xml"/><Relationship Id="rId74" Type="http://schemas.openxmlformats.org/officeDocument/2006/relationships/customXml" Target="../ink/ink25366.xml"/><Relationship Id="rId128" Type="http://schemas.openxmlformats.org/officeDocument/2006/relationships/customXml" Target="../ink/ink25393.xml"/><Relationship Id="rId335" Type="http://schemas.openxmlformats.org/officeDocument/2006/relationships/image" Target="../media/image25109.png"/><Relationship Id="rId377" Type="http://schemas.openxmlformats.org/officeDocument/2006/relationships/image" Target="../media/image25130.png"/><Relationship Id="rId5" Type="http://schemas.openxmlformats.org/officeDocument/2006/relationships/image" Target="../media/image24944.png"/><Relationship Id="rId181" Type="http://schemas.openxmlformats.org/officeDocument/2006/relationships/image" Target="../media/image25032.png"/><Relationship Id="rId237" Type="http://schemas.openxmlformats.org/officeDocument/2006/relationships/image" Target="../media/image25060.png"/><Relationship Id="rId402" Type="http://schemas.openxmlformats.org/officeDocument/2006/relationships/customXml" Target="../ink/ink25530.xml"/><Relationship Id="rId279" Type="http://schemas.openxmlformats.org/officeDocument/2006/relationships/image" Target="../media/image25081.png"/><Relationship Id="rId444" Type="http://schemas.openxmlformats.org/officeDocument/2006/relationships/customXml" Target="../ink/ink25551.xml"/><Relationship Id="rId43" Type="http://schemas.openxmlformats.org/officeDocument/2006/relationships/image" Target="../media/image24963.png"/><Relationship Id="rId139" Type="http://schemas.openxmlformats.org/officeDocument/2006/relationships/image" Target="../media/image25011.png"/><Relationship Id="rId290" Type="http://schemas.openxmlformats.org/officeDocument/2006/relationships/customXml" Target="../ink/ink25474.xml"/><Relationship Id="rId304" Type="http://schemas.openxmlformats.org/officeDocument/2006/relationships/customXml" Target="../ink/ink25481.xml"/><Relationship Id="rId346" Type="http://schemas.openxmlformats.org/officeDocument/2006/relationships/customXml" Target="../ink/ink25502.xml"/><Relationship Id="rId388" Type="http://schemas.openxmlformats.org/officeDocument/2006/relationships/customXml" Target="../ink/ink25523.xml"/><Relationship Id="rId85" Type="http://schemas.openxmlformats.org/officeDocument/2006/relationships/image" Target="../media/image24984.png"/><Relationship Id="rId150" Type="http://schemas.openxmlformats.org/officeDocument/2006/relationships/customXml" Target="../ink/ink25404.xml"/><Relationship Id="rId192" Type="http://schemas.openxmlformats.org/officeDocument/2006/relationships/customXml" Target="../ink/ink25425.xml"/><Relationship Id="rId206" Type="http://schemas.openxmlformats.org/officeDocument/2006/relationships/customXml" Target="../ink/ink25432.xml"/><Relationship Id="rId413" Type="http://schemas.openxmlformats.org/officeDocument/2006/relationships/image" Target="../media/image25148.png"/><Relationship Id="rId248" Type="http://schemas.openxmlformats.org/officeDocument/2006/relationships/customXml" Target="../ink/ink25453.xml"/><Relationship Id="rId12" Type="http://schemas.openxmlformats.org/officeDocument/2006/relationships/customXml" Target="../ink/ink25335.xml"/><Relationship Id="rId108" Type="http://schemas.openxmlformats.org/officeDocument/2006/relationships/customXml" Target="../ink/ink25383.xml"/><Relationship Id="rId315" Type="http://schemas.openxmlformats.org/officeDocument/2006/relationships/image" Target="../media/image25099.png"/><Relationship Id="rId357" Type="http://schemas.openxmlformats.org/officeDocument/2006/relationships/image" Target="../media/image25120.png"/><Relationship Id="rId54" Type="http://schemas.openxmlformats.org/officeDocument/2006/relationships/customXml" Target="../ink/ink25356.xml"/><Relationship Id="rId75" Type="http://schemas.openxmlformats.org/officeDocument/2006/relationships/image" Target="../media/image24979.png"/><Relationship Id="rId96" Type="http://schemas.openxmlformats.org/officeDocument/2006/relationships/customXml" Target="../ink/ink25377.xml"/><Relationship Id="rId140" Type="http://schemas.openxmlformats.org/officeDocument/2006/relationships/customXml" Target="../ink/ink25399.xml"/><Relationship Id="rId161" Type="http://schemas.openxmlformats.org/officeDocument/2006/relationships/image" Target="../media/image25022.png"/><Relationship Id="rId182" Type="http://schemas.openxmlformats.org/officeDocument/2006/relationships/customXml" Target="../ink/ink25420.xml"/><Relationship Id="rId217" Type="http://schemas.openxmlformats.org/officeDocument/2006/relationships/image" Target="../media/image25050.png"/><Relationship Id="rId378" Type="http://schemas.openxmlformats.org/officeDocument/2006/relationships/customXml" Target="../ink/ink25518.xml"/><Relationship Id="rId399" Type="http://schemas.openxmlformats.org/officeDocument/2006/relationships/image" Target="../media/image25141.png"/><Relationship Id="rId403" Type="http://schemas.openxmlformats.org/officeDocument/2006/relationships/image" Target="../media/image25143.png"/><Relationship Id="rId6" Type="http://schemas.openxmlformats.org/officeDocument/2006/relationships/customXml" Target="../ink/ink25332.xml"/><Relationship Id="rId238" Type="http://schemas.openxmlformats.org/officeDocument/2006/relationships/customXml" Target="../ink/ink25448.xml"/><Relationship Id="rId259" Type="http://schemas.openxmlformats.org/officeDocument/2006/relationships/image" Target="../media/image25071.png"/><Relationship Id="rId424" Type="http://schemas.openxmlformats.org/officeDocument/2006/relationships/customXml" Target="../ink/ink25541.xml"/><Relationship Id="rId445" Type="http://schemas.openxmlformats.org/officeDocument/2006/relationships/image" Target="../media/image25164.png"/><Relationship Id="rId23" Type="http://schemas.openxmlformats.org/officeDocument/2006/relationships/image" Target="../media/image24953.png"/><Relationship Id="rId119" Type="http://schemas.openxmlformats.org/officeDocument/2006/relationships/image" Target="../media/image25001.png"/><Relationship Id="rId270" Type="http://schemas.openxmlformats.org/officeDocument/2006/relationships/customXml" Target="../ink/ink25464.xml"/><Relationship Id="rId291" Type="http://schemas.openxmlformats.org/officeDocument/2006/relationships/image" Target="../media/image25087.png"/><Relationship Id="rId305" Type="http://schemas.openxmlformats.org/officeDocument/2006/relationships/image" Target="../media/image25094.png"/><Relationship Id="rId326" Type="http://schemas.openxmlformats.org/officeDocument/2006/relationships/customXml" Target="../ink/ink25492.xml"/><Relationship Id="rId347" Type="http://schemas.openxmlformats.org/officeDocument/2006/relationships/image" Target="../media/image25115.png"/><Relationship Id="rId44" Type="http://schemas.openxmlformats.org/officeDocument/2006/relationships/customXml" Target="../ink/ink25351.xml"/><Relationship Id="rId65" Type="http://schemas.openxmlformats.org/officeDocument/2006/relationships/image" Target="../media/image24974.png"/><Relationship Id="rId86" Type="http://schemas.openxmlformats.org/officeDocument/2006/relationships/customXml" Target="../ink/ink25372.xml"/><Relationship Id="rId130" Type="http://schemas.openxmlformats.org/officeDocument/2006/relationships/customXml" Target="../ink/ink25394.xml"/><Relationship Id="rId151" Type="http://schemas.openxmlformats.org/officeDocument/2006/relationships/image" Target="../media/image25017.png"/><Relationship Id="rId368" Type="http://schemas.openxmlformats.org/officeDocument/2006/relationships/customXml" Target="../ink/ink25513.xml"/><Relationship Id="rId389" Type="http://schemas.openxmlformats.org/officeDocument/2006/relationships/image" Target="../media/image25136.png"/><Relationship Id="rId172" Type="http://schemas.openxmlformats.org/officeDocument/2006/relationships/customXml" Target="../ink/ink25415.xml"/><Relationship Id="rId193" Type="http://schemas.openxmlformats.org/officeDocument/2006/relationships/image" Target="../media/image25038.png"/><Relationship Id="rId207" Type="http://schemas.openxmlformats.org/officeDocument/2006/relationships/image" Target="../media/image25045.png"/><Relationship Id="rId228" Type="http://schemas.openxmlformats.org/officeDocument/2006/relationships/customXml" Target="../ink/ink25443.xml"/><Relationship Id="rId249" Type="http://schemas.openxmlformats.org/officeDocument/2006/relationships/image" Target="../media/image25066.png"/><Relationship Id="rId414" Type="http://schemas.openxmlformats.org/officeDocument/2006/relationships/customXml" Target="../ink/ink25536.xml"/><Relationship Id="rId435" Type="http://schemas.openxmlformats.org/officeDocument/2006/relationships/image" Target="../media/image25159.png"/><Relationship Id="rId13" Type="http://schemas.openxmlformats.org/officeDocument/2006/relationships/image" Target="../media/image24948.png"/><Relationship Id="rId109" Type="http://schemas.openxmlformats.org/officeDocument/2006/relationships/image" Target="../media/image24996.png"/><Relationship Id="rId260" Type="http://schemas.openxmlformats.org/officeDocument/2006/relationships/customXml" Target="../ink/ink25459.xml"/><Relationship Id="rId281" Type="http://schemas.openxmlformats.org/officeDocument/2006/relationships/image" Target="../media/image25082.png"/><Relationship Id="rId316" Type="http://schemas.openxmlformats.org/officeDocument/2006/relationships/customXml" Target="../ink/ink25487.xml"/><Relationship Id="rId337" Type="http://schemas.openxmlformats.org/officeDocument/2006/relationships/image" Target="../media/image25110.png"/><Relationship Id="rId34" Type="http://schemas.openxmlformats.org/officeDocument/2006/relationships/customXml" Target="../ink/ink25346.xml"/><Relationship Id="rId55" Type="http://schemas.openxmlformats.org/officeDocument/2006/relationships/image" Target="../media/image24969.png"/><Relationship Id="rId76" Type="http://schemas.openxmlformats.org/officeDocument/2006/relationships/customXml" Target="../ink/ink25367.xml"/><Relationship Id="rId97" Type="http://schemas.openxmlformats.org/officeDocument/2006/relationships/image" Target="../media/image24990.png"/><Relationship Id="rId120" Type="http://schemas.openxmlformats.org/officeDocument/2006/relationships/customXml" Target="../ink/ink25389.xml"/><Relationship Id="rId141" Type="http://schemas.openxmlformats.org/officeDocument/2006/relationships/image" Target="../media/image25012.png"/><Relationship Id="rId358" Type="http://schemas.openxmlformats.org/officeDocument/2006/relationships/customXml" Target="../ink/ink25508.xml"/><Relationship Id="rId379" Type="http://schemas.openxmlformats.org/officeDocument/2006/relationships/image" Target="../media/image25131.png"/><Relationship Id="rId7" Type="http://schemas.openxmlformats.org/officeDocument/2006/relationships/image" Target="../media/image24945.png"/><Relationship Id="rId162" Type="http://schemas.openxmlformats.org/officeDocument/2006/relationships/customXml" Target="../ink/ink25410.xml"/><Relationship Id="rId183" Type="http://schemas.openxmlformats.org/officeDocument/2006/relationships/image" Target="../media/image25033.png"/><Relationship Id="rId218" Type="http://schemas.openxmlformats.org/officeDocument/2006/relationships/customXml" Target="../ink/ink25438.xml"/><Relationship Id="rId239" Type="http://schemas.openxmlformats.org/officeDocument/2006/relationships/image" Target="../media/image25061.png"/><Relationship Id="rId390" Type="http://schemas.openxmlformats.org/officeDocument/2006/relationships/customXml" Target="../ink/ink25524.xml"/><Relationship Id="rId404" Type="http://schemas.openxmlformats.org/officeDocument/2006/relationships/customXml" Target="../ink/ink25531.xml"/><Relationship Id="rId425" Type="http://schemas.openxmlformats.org/officeDocument/2006/relationships/image" Target="../media/image25154.png"/><Relationship Id="rId250" Type="http://schemas.openxmlformats.org/officeDocument/2006/relationships/customXml" Target="../ink/ink25454.xml"/><Relationship Id="rId271" Type="http://schemas.openxmlformats.org/officeDocument/2006/relationships/image" Target="../media/image25077.png"/><Relationship Id="rId292" Type="http://schemas.openxmlformats.org/officeDocument/2006/relationships/customXml" Target="../ink/ink25475.xml"/><Relationship Id="rId306" Type="http://schemas.openxmlformats.org/officeDocument/2006/relationships/customXml" Target="../ink/ink25482.xml"/><Relationship Id="rId24" Type="http://schemas.openxmlformats.org/officeDocument/2006/relationships/customXml" Target="../ink/ink25341.xml"/><Relationship Id="rId45" Type="http://schemas.openxmlformats.org/officeDocument/2006/relationships/image" Target="../media/image24964.png"/><Relationship Id="rId66" Type="http://schemas.openxmlformats.org/officeDocument/2006/relationships/customXml" Target="../ink/ink25362.xml"/><Relationship Id="rId87" Type="http://schemas.openxmlformats.org/officeDocument/2006/relationships/image" Target="../media/image24985.png"/><Relationship Id="rId110" Type="http://schemas.openxmlformats.org/officeDocument/2006/relationships/customXml" Target="../ink/ink25384.xml"/><Relationship Id="rId131" Type="http://schemas.openxmlformats.org/officeDocument/2006/relationships/image" Target="../media/image25007.png"/><Relationship Id="rId327" Type="http://schemas.openxmlformats.org/officeDocument/2006/relationships/image" Target="../media/image25105.png"/><Relationship Id="rId348" Type="http://schemas.openxmlformats.org/officeDocument/2006/relationships/customXml" Target="../ink/ink25503.xml"/><Relationship Id="rId369" Type="http://schemas.openxmlformats.org/officeDocument/2006/relationships/image" Target="../media/image25126.png"/><Relationship Id="rId152" Type="http://schemas.openxmlformats.org/officeDocument/2006/relationships/customXml" Target="../ink/ink25405.xml"/><Relationship Id="rId173" Type="http://schemas.openxmlformats.org/officeDocument/2006/relationships/image" Target="../media/image25028.png"/><Relationship Id="rId194" Type="http://schemas.openxmlformats.org/officeDocument/2006/relationships/customXml" Target="../ink/ink25426.xml"/><Relationship Id="rId208" Type="http://schemas.openxmlformats.org/officeDocument/2006/relationships/customXml" Target="../ink/ink25433.xml"/><Relationship Id="rId229" Type="http://schemas.openxmlformats.org/officeDocument/2006/relationships/image" Target="../media/image25056.png"/><Relationship Id="rId380" Type="http://schemas.openxmlformats.org/officeDocument/2006/relationships/customXml" Target="../ink/ink25519.xml"/><Relationship Id="rId415" Type="http://schemas.openxmlformats.org/officeDocument/2006/relationships/image" Target="../media/image25149.png"/><Relationship Id="rId436" Type="http://schemas.openxmlformats.org/officeDocument/2006/relationships/customXml" Target="../ink/ink25547.xml"/><Relationship Id="rId240" Type="http://schemas.openxmlformats.org/officeDocument/2006/relationships/customXml" Target="../ink/ink25449.xml"/><Relationship Id="rId261" Type="http://schemas.openxmlformats.org/officeDocument/2006/relationships/image" Target="../media/image25072.png"/><Relationship Id="rId14" Type="http://schemas.openxmlformats.org/officeDocument/2006/relationships/customXml" Target="../ink/ink25336.xml"/><Relationship Id="rId35" Type="http://schemas.openxmlformats.org/officeDocument/2006/relationships/image" Target="../media/image24959.png"/><Relationship Id="rId56" Type="http://schemas.openxmlformats.org/officeDocument/2006/relationships/customXml" Target="../ink/ink25357.xml"/><Relationship Id="rId77" Type="http://schemas.openxmlformats.org/officeDocument/2006/relationships/image" Target="../media/image24980.png"/><Relationship Id="rId100" Type="http://schemas.openxmlformats.org/officeDocument/2006/relationships/customXml" Target="../ink/ink25379.xml"/><Relationship Id="rId282" Type="http://schemas.openxmlformats.org/officeDocument/2006/relationships/customXml" Target="../ink/ink25470.xml"/><Relationship Id="rId317" Type="http://schemas.openxmlformats.org/officeDocument/2006/relationships/image" Target="../media/image25100.png"/><Relationship Id="rId338" Type="http://schemas.openxmlformats.org/officeDocument/2006/relationships/customXml" Target="../ink/ink25498.xml"/><Relationship Id="rId359" Type="http://schemas.openxmlformats.org/officeDocument/2006/relationships/image" Target="../media/image25121.png"/><Relationship Id="rId8" Type="http://schemas.openxmlformats.org/officeDocument/2006/relationships/customXml" Target="../ink/ink25333.xml"/><Relationship Id="rId98" Type="http://schemas.openxmlformats.org/officeDocument/2006/relationships/customXml" Target="../ink/ink25378.xml"/><Relationship Id="rId121" Type="http://schemas.openxmlformats.org/officeDocument/2006/relationships/image" Target="../media/image25002.png"/><Relationship Id="rId142" Type="http://schemas.openxmlformats.org/officeDocument/2006/relationships/customXml" Target="../ink/ink25400.xml"/><Relationship Id="rId163" Type="http://schemas.openxmlformats.org/officeDocument/2006/relationships/image" Target="../media/image25023.png"/><Relationship Id="rId184" Type="http://schemas.openxmlformats.org/officeDocument/2006/relationships/customXml" Target="../ink/ink25421.xml"/><Relationship Id="rId219" Type="http://schemas.openxmlformats.org/officeDocument/2006/relationships/image" Target="../media/image25051.png"/><Relationship Id="rId370" Type="http://schemas.openxmlformats.org/officeDocument/2006/relationships/customXml" Target="../ink/ink25514.xml"/><Relationship Id="rId391" Type="http://schemas.openxmlformats.org/officeDocument/2006/relationships/image" Target="../media/image25137.png"/><Relationship Id="rId405" Type="http://schemas.openxmlformats.org/officeDocument/2006/relationships/image" Target="../media/image25144.png"/><Relationship Id="rId426" Type="http://schemas.openxmlformats.org/officeDocument/2006/relationships/customXml" Target="../ink/ink25542.xml"/><Relationship Id="rId230" Type="http://schemas.openxmlformats.org/officeDocument/2006/relationships/customXml" Target="../ink/ink25444.xml"/><Relationship Id="rId251" Type="http://schemas.openxmlformats.org/officeDocument/2006/relationships/image" Target="../media/image25067.png"/><Relationship Id="rId25" Type="http://schemas.openxmlformats.org/officeDocument/2006/relationships/image" Target="../media/image24954.png"/><Relationship Id="rId46" Type="http://schemas.openxmlformats.org/officeDocument/2006/relationships/customXml" Target="../ink/ink25352.xml"/><Relationship Id="rId67" Type="http://schemas.openxmlformats.org/officeDocument/2006/relationships/image" Target="../media/image24975.png"/><Relationship Id="rId272" Type="http://schemas.openxmlformats.org/officeDocument/2006/relationships/customXml" Target="../ink/ink25465.xml"/><Relationship Id="rId293" Type="http://schemas.openxmlformats.org/officeDocument/2006/relationships/image" Target="../media/image25088.png"/><Relationship Id="rId307" Type="http://schemas.openxmlformats.org/officeDocument/2006/relationships/image" Target="../media/image25095.png"/><Relationship Id="rId328" Type="http://schemas.openxmlformats.org/officeDocument/2006/relationships/customXml" Target="../ink/ink25493.xml"/><Relationship Id="rId349" Type="http://schemas.openxmlformats.org/officeDocument/2006/relationships/image" Target="../media/image25116.png"/><Relationship Id="rId88" Type="http://schemas.openxmlformats.org/officeDocument/2006/relationships/customXml" Target="../ink/ink25373.xml"/><Relationship Id="rId111" Type="http://schemas.openxmlformats.org/officeDocument/2006/relationships/image" Target="../media/image24997.png"/><Relationship Id="rId132" Type="http://schemas.openxmlformats.org/officeDocument/2006/relationships/customXml" Target="../ink/ink25395.xml"/><Relationship Id="rId153" Type="http://schemas.openxmlformats.org/officeDocument/2006/relationships/image" Target="../media/image25018.png"/><Relationship Id="rId174" Type="http://schemas.openxmlformats.org/officeDocument/2006/relationships/customXml" Target="../ink/ink25416.xml"/><Relationship Id="rId195" Type="http://schemas.openxmlformats.org/officeDocument/2006/relationships/image" Target="../media/image25039.png"/><Relationship Id="rId209" Type="http://schemas.openxmlformats.org/officeDocument/2006/relationships/image" Target="../media/image25046.png"/><Relationship Id="rId360" Type="http://schemas.openxmlformats.org/officeDocument/2006/relationships/customXml" Target="../ink/ink25509.xml"/><Relationship Id="rId381" Type="http://schemas.openxmlformats.org/officeDocument/2006/relationships/image" Target="../media/image25132.png"/><Relationship Id="rId416" Type="http://schemas.openxmlformats.org/officeDocument/2006/relationships/customXml" Target="../ink/ink25537.xml"/><Relationship Id="rId220" Type="http://schemas.openxmlformats.org/officeDocument/2006/relationships/customXml" Target="../ink/ink25439.xml"/><Relationship Id="rId241" Type="http://schemas.openxmlformats.org/officeDocument/2006/relationships/image" Target="../media/image25062.png"/><Relationship Id="rId437" Type="http://schemas.openxmlformats.org/officeDocument/2006/relationships/image" Target="../media/image25160.png"/><Relationship Id="rId15" Type="http://schemas.openxmlformats.org/officeDocument/2006/relationships/image" Target="../media/image24949.png"/><Relationship Id="rId36" Type="http://schemas.openxmlformats.org/officeDocument/2006/relationships/customXml" Target="../ink/ink25347.xml"/><Relationship Id="rId57" Type="http://schemas.openxmlformats.org/officeDocument/2006/relationships/image" Target="../media/image24970.png"/><Relationship Id="rId262" Type="http://schemas.openxmlformats.org/officeDocument/2006/relationships/customXml" Target="../ink/ink25460.xml"/><Relationship Id="rId283" Type="http://schemas.openxmlformats.org/officeDocument/2006/relationships/image" Target="../media/image25083.png"/><Relationship Id="rId318" Type="http://schemas.openxmlformats.org/officeDocument/2006/relationships/customXml" Target="../ink/ink25488.xml"/><Relationship Id="rId339" Type="http://schemas.openxmlformats.org/officeDocument/2006/relationships/image" Target="../media/image25111.png"/><Relationship Id="rId78" Type="http://schemas.openxmlformats.org/officeDocument/2006/relationships/customXml" Target="../ink/ink25368.xml"/><Relationship Id="rId99" Type="http://schemas.openxmlformats.org/officeDocument/2006/relationships/image" Target="../media/image24991.png"/><Relationship Id="rId101" Type="http://schemas.openxmlformats.org/officeDocument/2006/relationships/image" Target="../media/image24992.png"/><Relationship Id="rId122" Type="http://schemas.openxmlformats.org/officeDocument/2006/relationships/customXml" Target="../ink/ink25390.xml"/><Relationship Id="rId143" Type="http://schemas.openxmlformats.org/officeDocument/2006/relationships/image" Target="../media/image25013.png"/><Relationship Id="rId164" Type="http://schemas.openxmlformats.org/officeDocument/2006/relationships/customXml" Target="../ink/ink25411.xml"/><Relationship Id="rId185" Type="http://schemas.openxmlformats.org/officeDocument/2006/relationships/image" Target="../media/image25034.png"/><Relationship Id="rId350" Type="http://schemas.openxmlformats.org/officeDocument/2006/relationships/customXml" Target="../ink/ink25504.xml"/><Relationship Id="rId371" Type="http://schemas.openxmlformats.org/officeDocument/2006/relationships/image" Target="../media/image25127.png"/><Relationship Id="rId406" Type="http://schemas.openxmlformats.org/officeDocument/2006/relationships/customXml" Target="../ink/ink25532.xml"/><Relationship Id="rId9" Type="http://schemas.openxmlformats.org/officeDocument/2006/relationships/image" Target="../media/image24946.png"/><Relationship Id="rId210" Type="http://schemas.openxmlformats.org/officeDocument/2006/relationships/customXml" Target="../ink/ink25434.xml"/><Relationship Id="rId392" Type="http://schemas.openxmlformats.org/officeDocument/2006/relationships/customXml" Target="../ink/ink25525.xml"/><Relationship Id="rId427" Type="http://schemas.openxmlformats.org/officeDocument/2006/relationships/image" Target="../media/image25155.png"/><Relationship Id="rId26" Type="http://schemas.openxmlformats.org/officeDocument/2006/relationships/customXml" Target="../ink/ink25342.xml"/><Relationship Id="rId231" Type="http://schemas.openxmlformats.org/officeDocument/2006/relationships/image" Target="../media/image25057.png"/><Relationship Id="rId252" Type="http://schemas.openxmlformats.org/officeDocument/2006/relationships/customXml" Target="../ink/ink25455.xml"/><Relationship Id="rId273" Type="http://schemas.openxmlformats.org/officeDocument/2006/relationships/image" Target="../media/image25078.png"/><Relationship Id="rId294" Type="http://schemas.openxmlformats.org/officeDocument/2006/relationships/customXml" Target="../ink/ink25476.xml"/><Relationship Id="rId308" Type="http://schemas.openxmlformats.org/officeDocument/2006/relationships/customXml" Target="../ink/ink25483.xml"/><Relationship Id="rId329" Type="http://schemas.openxmlformats.org/officeDocument/2006/relationships/image" Target="../media/image25106.png"/><Relationship Id="rId47" Type="http://schemas.openxmlformats.org/officeDocument/2006/relationships/image" Target="../media/image24965.png"/><Relationship Id="rId68" Type="http://schemas.openxmlformats.org/officeDocument/2006/relationships/customXml" Target="../ink/ink25363.xml"/><Relationship Id="rId89" Type="http://schemas.openxmlformats.org/officeDocument/2006/relationships/image" Target="../media/image24986.png"/><Relationship Id="rId112" Type="http://schemas.openxmlformats.org/officeDocument/2006/relationships/customXml" Target="../ink/ink25385.xml"/><Relationship Id="rId133" Type="http://schemas.openxmlformats.org/officeDocument/2006/relationships/image" Target="../media/image25008.png"/><Relationship Id="rId154" Type="http://schemas.openxmlformats.org/officeDocument/2006/relationships/customXml" Target="../ink/ink25406.xml"/><Relationship Id="rId175" Type="http://schemas.openxmlformats.org/officeDocument/2006/relationships/image" Target="../media/image25029.png"/><Relationship Id="rId340" Type="http://schemas.openxmlformats.org/officeDocument/2006/relationships/customXml" Target="../ink/ink25499.xml"/><Relationship Id="rId361" Type="http://schemas.openxmlformats.org/officeDocument/2006/relationships/image" Target="../media/image25122.png"/><Relationship Id="rId196" Type="http://schemas.openxmlformats.org/officeDocument/2006/relationships/customXml" Target="../ink/ink25427.xml"/><Relationship Id="rId200" Type="http://schemas.openxmlformats.org/officeDocument/2006/relationships/customXml" Target="../ink/ink25429.xml"/><Relationship Id="rId382" Type="http://schemas.openxmlformats.org/officeDocument/2006/relationships/customXml" Target="../ink/ink25520.xml"/><Relationship Id="rId417" Type="http://schemas.openxmlformats.org/officeDocument/2006/relationships/image" Target="../media/image25150.png"/><Relationship Id="rId438" Type="http://schemas.openxmlformats.org/officeDocument/2006/relationships/customXml" Target="../ink/ink25548.xml"/><Relationship Id="rId16" Type="http://schemas.openxmlformats.org/officeDocument/2006/relationships/customXml" Target="../ink/ink25337.xml"/><Relationship Id="rId221" Type="http://schemas.openxmlformats.org/officeDocument/2006/relationships/image" Target="../media/image25052.png"/><Relationship Id="rId242" Type="http://schemas.openxmlformats.org/officeDocument/2006/relationships/customXml" Target="../ink/ink25450.xml"/><Relationship Id="rId263" Type="http://schemas.openxmlformats.org/officeDocument/2006/relationships/image" Target="../media/image25073.png"/><Relationship Id="rId284" Type="http://schemas.openxmlformats.org/officeDocument/2006/relationships/customXml" Target="../ink/ink25471.xml"/><Relationship Id="rId319" Type="http://schemas.openxmlformats.org/officeDocument/2006/relationships/image" Target="../media/image25101.png"/><Relationship Id="rId37" Type="http://schemas.openxmlformats.org/officeDocument/2006/relationships/image" Target="../media/image24960.png"/><Relationship Id="rId58" Type="http://schemas.openxmlformats.org/officeDocument/2006/relationships/customXml" Target="../ink/ink25358.xml"/><Relationship Id="rId79" Type="http://schemas.openxmlformats.org/officeDocument/2006/relationships/image" Target="../media/image24981.png"/><Relationship Id="rId102" Type="http://schemas.openxmlformats.org/officeDocument/2006/relationships/customXml" Target="../ink/ink25380.xml"/><Relationship Id="rId123" Type="http://schemas.openxmlformats.org/officeDocument/2006/relationships/image" Target="../media/image25003.png"/><Relationship Id="rId144" Type="http://schemas.openxmlformats.org/officeDocument/2006/relationships/customXml" Target="../ink/ink25401.xml"/><Relationship Id="rId330" Type="http://schemas.openxmlformats.org/officeDocument/2006/relationships/customXml" Target="../ink/ink25494.xml"/><Relationship Id="rId90" Type="http://schemas.openxmlformats.org/officeDocument/2006/relationships/customXml" Target="../ink/ink25374.xml"/><Relationship Id="rId165" Type="http://schemas.openxmlformats.org/officeDocument/2006/relationships/image" Target="../media/image25024.png"/><Relationship Id="rId186" Type="http://schemas.openxmlformats.org/officeDocument/2006/relationships/customXml" Target="../ink/ink25422.xml"/><Relationship Id="rId351" Type="http://schemas.openxmlformats.org/officeDocument/2006/relationships/image" Target="../media/image25117.png"/><Relationship Id="rId372" Type="http://schemas.openxmlformats.org/officeDocument/2006/relationships/customXml" Target="../ink/ink25515.xml"/><Relationship Id="rId393" Type="http://schemas.openxmlformats.org/officeDocument/2006/relationships/image" Target="../media/image25138.png"/><Relationship Id="rId407" Type="http://schemas.openxmlformats.org/officeDocument/2006/relationships/image" Target="../media/image25145.png"/><Relationship Id="rId428" Type="http://schemas.openxmlformats.org/officeDocument/2006/relationships/customXml" Target="../ink/ink25543.xml"/><Relationship Id="rId211" Type="http://schemas.openxmlformats.org/officeDocument/2006/relationships/image" Target="../media/image25047.png"/><Relationship Id="rId232" Type="http://schemas.openxmlformats.org/officeDocument/2006/relationships/customXml" Target="../ink/ink25445.xml"/><Relationship Id="rId253" Type="http://schemas.openxmlformats.org/officeDocument/2006/relationships/image" Target="../media/image25068.png"/><Relationship Id="rId274" Type="http://schemas.openxmlformats.org/officeDocument/2006/relationships/customXml" Target="../ink/ink25466.xml"/><Relationship Id="rId295" Type="http://schemas.openxmlformats.org/officeDocument/2006/relationships/image" Target="../media/image25089.png"/><Relationship Id="rId309" Type="http://schemas.openxmlformats.org/officeDocument/2006/relationships/image" Target="../media/image25096.png"/><Relationship Id="rId27" Type="http://schemas.openxmlformats.org/officeDocument/2006/relationships/image" Target="../media/image24955.png"/><Relationship Id="rId48" Type="http://schemas.openxmlformats.org/officeDocument/2006/relationships/customXml" Target="../ink/ink25353.xml"/><Relationship Id="rId69" Type="http://schemas.openxmlformats.org/officeDocument/2006/relationships/image" Target="../media/image24976.png"/><Relationship Id="rId113" Type="http://schemas.openxmlformats.org/officeDocument/2006/relationships/image" Target="../media/image24998.png"/><Relationship Id="rId134" Type="http://schemas.openxmlformats.org/officeDocument/2006/relationships/customXml" Target="../ink/ink25396.xml"/><Relationship Id="rId320" Type="http://schemas.openxmlformats.org/officeDocument/2006/relationships/customXml" Target="../ink/ink25489.xml"/><Relationship Id="rId80" Type="http://schemas.openxmlformats.org/officeDocument/2006/relationships/customXml" Target="../ink/ink25369.xml"/><Relationship Id="rId155" Type="http://schemas.openxmlformats.org/officeDocument/2006/relationships/image" Target="../media/image25019.png"/><Relationship Id="rId176" Type="http://schemas.openxmlformats.org/officeDocument/2006/relationships/customXml" Target="../ink/ink25417.xml"/><Relationship Id="rId197" Type="http://schemas.openxmlformats.org/officeDocument/2006/relationships/image" Target="../media/image25040.png"/><Relationship Id="rId341" Type="http://schemas.openxmlformats.org/officeDocument/2006/relationships/image" Target="../media/image25112.png"/><Relationship Id="rId362" Type="http://schemas.openxmlformats.org/officeDocument/2006/relationships/customXml" Target="../ink/ink25510.xml"/><Relationship Id="rId383" Type="http://schemas.openxmlformats.org/officeDocument/2006/relationships/image" Target="../media/image25133.png"/><Relationship Id="rId418" Type="http://schemas.openxmlformats.org/officeDocument/2006/relationships/customXml" Target="../ink/ink25538.xml"/><Relationship Id="rId439" Type="http://schemas.openxmlformats.org/officeDocument/2006/relationships/image" Target="../media/image25161.png"/><Relationship Id="rId201" Type="http://schemas.openxmlformats.org/officeDocument/2006/relationships/image" Target="../media/image25042.png"/><Relationship Id="rId222" Type="http://schemas.openxmlformats.org/officeDocument/2006/relationships/customXml" Target="../ink/ink25440.xml"/><Relationship Id="rId243" Type="http://schemas.openxmlformats.org/officeDocument/2006/relationships/image" Target="../media/image25063.png"/><Relationship Id="rId264" Type="http://schemas.openxmlformats.org/officeDocument/2006/relationships/customXml" Target="../ink/ink25461.xml"/><Relationship Id="rId285" Type="http://schemas.openxmlformats.org/officeDocument/2006/relationships/image" Target="../media/image25084.png"/><Relationship Id="rId17" Type="http://schemas.openxmlformats.org/officeDocument/2006/relationships/image" Target="../media/image24950.png"/><Relationship Id="rId38" Type="http://schemas.openxmlformats.org/officeDocument/2006/relationships/customXml" Target="../ink/ink25348.xml"/><Relationship Id="rId59" Type="http://schemas.openxmlformats.org/officeDocument/2006/relationships/image" Target="../media/image24971.png"/><Relationship Id="rId103" Type="http://schemas.openxmlformats.org/officeDocument/2006/relationships/image" Target="../media/image24993.png"/><Relationship Id="rId124" Type="http://schemas.openxmlformats.org/officeDocument/2006/relationships/customXml" Target="../ink/ink25391.xml"/><Relationship Id="rId310" Type="http://schemas.openxmlformats.org/officeDocument/2006/relationships/customXml" Target="../ink/ink25484.xml"/><Relationship Id="rId70" Type="http://schemas.openxmlformats.org/officeDocument/2006/relationships/customXml" Target="../ink/ink25364.xml"/><Relationship Id="rId91" Type="http://schemas.openxmlformats.org/officeDocument/2006/relationships/image" Target="../media/image24987.png"/><Relationship Id="rId145" Type="http://schemas.openxmlformats.org/officeDocument/2006/relationships/image" Target="../media/image25014.png"/><Relationship Id="rId166" Type="http://schemas.openxmlformats.org/officeDocument/2006/relationships/customXml" Target="../ink/ink25412.xml"/><Relationship Id="rId187" Type="http://schemas.openxmlformats.org/officeDocument/2006/relationships/image" Target="../media/image25035.png"/><Relationship Id="rId331" Type="http://schemas.openxmlformats.org/officeDocument/2006/relationships/image" Target="../media/image25107.png"/><Relationship Id="rId352" Type="http://schemas.openxmlformats.org/officeDocument/2006/relationships/customXml" Target="../ink/ink25505.xml"/><Relationship Id="rId373" Type="http://schemas.openxmlformats.org/officeDocument/2006/relationships/image" Target="../media/image25128.png"/><Relationship Id="rId394" Type="http://schemas.openxmlformats.org/officeDocument/2006/relationships/customXml" Target="../ink/ink25526.xml"/><Relationship Id="rId408" Type="http://schemas.openxmlformats.org/officeDocument/2006/relationships/customXml" Target="../ink/ink25533.xml"/><Relationship Id="rId429" Type="http://schemas.openxmlformats.org/officeDocument/2006/relationships/image" Target="../media/image2515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5435.xml"/><Relationship Id="rId233" Type="http://schemas.openxmlformats.org/officeDocument/2006/relationships/image" Target="../media/image25058.png"/><Relationship Id="rId254" Type="http://schemas.openxmlformats.org/officeDocument/2006/relationships/customXml" Target="../ink/ink25456.xml"/><Relationship Id="rId440" Type="http://schemas.openxmlformats.org/officeDocument/2006/relationships/customXml" Target="../ink/ink25549.xml"/><Relationship Id="rId28" Type="http://schemas.openxmlformats.org/officeDocument/2006/relationships/customXml" Target="../ink/ink25343.xml"/><Relationship Id="rId49" Type="http://schemas.openxmlformats.org/officeDocument/2006/relationships/image" Target="../media/image24966.png"/><Relationship Id="rId114" Type="http://schemas.openxmlformats.org/officeDocument/2006/relationships/customXml" Target="../ink/ink25386.xml"/><Relationship Id="rId275" Type="http://schemas.openxmlformats.org/officeDocument/2006/relationships/image" Target="../media/image25079.png"/><Relationship Id="rId296" Type="http://schemas.openxmlformats.org/officeDocument/2006/relationships/customXml" Target="../ink/ink25477.xml"/><Relationship Id="rId300" Type="http://schemas.openxmlformats.org/officeDocument/2006/relationships/customXml" Target="../ink/ink25479.xml"/><Relationship Id="rId60" Type="http://schemas.openxmlformats.org/officeDocument/2006/relationships/customXml" Target="../ink/ink25359.xml"/><Relationship Id="rId81" Type="http://schemas.openxmlformats.org/officeDocument/2006/relationships/image" Target="../media/image24982.png"/><Relationship Id="rId135" Type="http://schemas.openxmlformats.org/officeDocument/2006/relationships/image" Target="../media/image25009.png"/><Relationship Id="rId156" Type="http://schemas.openxmlformats.org/officeDocument/2006/relationships/customXml" Target="../ink/ink25407.xml"/><Relationship Id="rId177" Type="http://schemas.openxmlformats.org/officeDocument/2006/relationships/image" Target="../media/image25030.png"/><Relationship Id="rId198" Type="http://schemas.openxmlformats.org/officeDocument/2006/relationships/customXml" Target="../ink/ink25428.xml"/><Relationship Id="rId321" Type="http://schemas.openxmlformats.org/officeDocument/2006/relationships/image" Target="../media/image25102.png"/><Relationship Id="rId342" Type="http://schemas.openxmlformats.org/officeDocument/2006/relationships/customXml" Target="../ink/ink25500.xml"/><Relationship Id="rId363" Type="http://schemas.openxmlformats.org/officeDocument/2006/relationships/image" Target="../media/image25123.png"/><Relationship Id="rId384" Type="http://schemas.openxmlformats.org/officeDocument/2006/relationships/customXml" Target="../ink/ink25521.xml"/><Relationship Id="rId419" Type="http://schemas.openxmlformats.org/officeDocument/2006/relationships/image" Target="../media/image25151.png"/><Relationship Id="rId202" Type="http://schemas.openxmlformats.org/officeDocument/2006/relationships/customXml" Target="../ink/ink25430.xml"/><Relationship Id="rId223" Type="http://schemas.openxmlformats.org/officeDocument/2006/relationships/image" Target="../media/image25053.png"/><Relationship Id="rId244" Type="http://schemas.openxmlformats.org/officeDocument/2006/relationships/customXml" Target="../ink/ink25451.xml"/><Relationship Id="rId430" Type="http://schemas.openxmlformats.org/officeDocument/2006/relationships/customXml" Target="../ink/ink25544.xml"/><Relationship Id="rId18" Type="http://schemas.openxmlformats.org/officeDocument/2006/relationships/customXml" Target="../ink/ink25338.xml"/><Relationship Id="rId39" Type="http://schemas.openxmlformats.org/officeDocument/2006/relationships/image" Target="../media/image24961.png"/><Relationship Id="rId265" Type="http://schemas.openxmlformats.org/officeDocument/2006/relationships/image" Target="../media/image25074.png"/><Relationship Id="rId286" Type="http://schemas.openxmlformats.org/officeDocument/2006/relationships/customXml" Target="../ink/ink25472.xml"/><Relationship Id="rId50" Type="http://schemas.openxmlformats.org/officeDocument/2006/relationships/customXml" Target="../ink/ink25354.xml"/><Relationship Id="rId104" Type="http://schemas.openxmlformats.org/officeDocument/2006/relationships/customXml" Target="../ink/ink25381.xml"/><Relationship Id="rId125" Type="http://schemas.openxmlformats.org/officeDocument/2006/relationships/image" Target="../media/image25004.png"/><Relationship Id="rId146" Type="http://schemas.openxmlformats.org/officeDocument/2006/relationships/customXml" Target="../ink/ink25402.xml"/><Relationship Id="rId167" Type="http://schemas.openxmlformats.org/officeDocument/2006/relationships/image" Target="../media/image25025.png"/><Relationship Id="rId188" Type="http://schemas.openxmlformats.org/officeDocument/2006/relationships/customXml" Target="../ink/ink25423.xml"/><Relationship Id="rId311" Type="http://schemas.openxmlformats.org/officeDocument/2006/relationships/image" Target="../media/image25097.png"/><Relationship Id="rId332" Type="http://schemas.openxmlformats.org/officeDocument/2006/relationships/customXml" Target="../ink/ink25495.xml"/><Relationship Id="rId353" Type="http://schemas.openxmlformats.org/officeDocument/2006/relationships/image" Target="../media/image25118.png"/><Relationship Id="rId374" Type="http://schemas.openxmlformats.org/officeDocument/2006/relationships/customXml" Target="../ink/ink25516.xml"/><Relationship Id="rId395" Type="http://schemas.openxmlformats.org/officeDocument/2006/relationships/image" Target="../media/image25139.png"/><Relationship Id="rId409" Type="http://schemas.openxmlformats.org/officeDocument/2006/relationships/image" Target="../media/image25146.png"/><Relationship Id="rId71" Type="http://schemas.openxmlformats.org/officeDocument/2006/relationships/image" Target="../media/image24977.png"/><Relationship Id="rId92" Type="http://schemas.openxmlformats.org/officeDocument/2006/relationships/customXml" Target="../ink/ink25375.xml"/><Relationship Id="rId213" Type="http://schemas.openxmlformats.org/officeDocument/2006/relationships/image" Target="../media/image25048.png"/><Relationship Id="rId234" Type="http://schemas.openxmlformats.org/officeDocument/2006/relationships/customXml" Target="../ink/ink25446.xml"/><Relationship Id="rId420" Type="http://schemas.openxmlformats.org/officeDocument/2006/relationships/customXml" Target="../ink/ink25539.xml"/><Relationship Id="rId2" Type="http://schemas.openxmlformats.org/officeDocument/2006/relationships/customXml" Target="../ink/ink25330.xml"/><Relationship Id="rId29" Type="http://schemas.openxmlformats.org/officeDocument/2006/relationships/image" Target="../media/image24956.png"/><Relationship Id="rId255" Type="http://schemas.openxmlformats.org/officeDocument/2006/relationships/image" Target="../media/image25069.png"/><Relationship Id="rId276" Type="http://schemas.openxmlformats.org/officeDocument/2006/relationships/customXml" Target="../ink/ink25467.xml"/><Relationship Id="rId297" Type="http://schemas.openxmlformats.org/officeDocument/2006/relationships/image" Target="../media/image25090.png"/><Relationship Id="rId441" Type="http://schemas.openxmlformats.org/officeDocument/2006/relationships/image" Target="../media/image25162.png"/><Relationship Id="rId40" Type="http://schemas.openxmlformats.org/officeDocument/2006/relationships/customXml" Target="../ink/ink25349.xml"/><Relationship Id="rId115" Type="http://schemas.openxmlformats.org/officeDocument/2006/relationships/image" Target="../media/image24999.png"/><Relationship Id="rId136" Type="http://schemas.openxmlformats.org/officeDocument/2006/relationships/customXml" Target="../ink/ink25397.xml"/><Relationship Id="rId157" Type="http://schemas.openxmlformats.org/officeDocument/2006/relationships/image" Target="../media/image25020.png"/><Relationship Id="rId178" Type="http://schemas.openxmlformats.org/officeDocument/2006/relationships/customXml" Target="../ink/ink25418.xml"/><Relationship Id="rId301" Type="http://schemas.openxmlformats.org/officeDocument/2006/relationships/image" Target="../media/image25092.png"/><Relationship Id="rId322" Type="http://schemas.openxmlformats.org/officeDocument/2006/relationships/customXml" Target="../ink/ink25490.xml"/><Relationship Id="rId343" Type="http://schemas.openxmlformats.org/officeDocument/2006/relationships/image" Target="../media/image25113.png"/><Relationship Id="rId364" Type="http://schemas.openxmlformats.org/officeDocument/2006/relationships/customXml" Target="../ink/ink25511.xml"/><Relationship Id="rId61" Type="http://schemas.openxmlformats.org/officeDocument/2006/relationships/image" Target="../media/image24972.png"/><Relationship Id="rId82" Type="http://schemas.openxmlformats.org/officeDocument/2006/relationships/customXml" Target="../ink/ink25370.xml"/><Relationship Id="rId199" Type="http://schemas.openxmlformats.org/officeDocument/2006/relationships/image" Target="../media/image25041.png"/><Relationship Id="rId203" Type="http://schemas.openxmlformats.org/officeDocument/2006/relationships/image" Target="../media/image25043.png"/><Relationship Id="rId385" Type="http://schemas.openxmlformats.org/officeDocument/2006/relationships/image" Target="../media/image25134.png"/><Relationship Id="rId19" Type="http://schemas.openxmlformats.org/officeDocument/2006/relationships/image" Target="../media/image24951.png"/><Relationship Id="rId224" Type="http://schemas.openxmlformats.org/officeDocument/2006/relationships/customXml" Target="../ink/ink25441.xml"/><Relationship Id="rId245" Type="http://schemas.openxmlformats.org/officeDocument/2006/relationships/image" Target="../media/image25064.png"/><Relationship Id="rId266" Type="http://schemas.openxmlformats.org/officeDocument/2006/relationships/customXml" Target="../ink/ink25462.xml"/><Relationship Id="rId287" Type="http://schemas.openxmlformats.org/officeDocument/2006/relationships/image" Target="../media/image25085.png"/><Relationship Id="rId410" Type="http://schemas.openxmlformats.org/officeDocument/2006/relationships/customXml" Target="../ink/ink25534.xml"/><Relationship Id="rId431" Type="http://schemas.openxmlformats.org/officeDocument/2006/relationships/image" Target="../media/image25157.png"/><Relationship Id="rId30" Type="http://schemas.openxmlformats.org/officeDocument/2006/relationships/customXml" Target="../ink/ink25344.xml"/><Relationship Id="rId105" Type="http://schemas.openxmlformats.org/officeDocument/2006/relationships/image" Target="../media/image24994.png"/><Relationship Id="rId126" Type="http://schemas.openxmlformats.org/officeDocument/2006/relationships/customXml" Target="../ink/ink25392.xml"/><Relationship Id="rId147" Type="http://schemas.openxmlformats.org/officeDocument/2006/relationships/image" Target="../media/image25015.png"/><Relationship Id="rId168" Type="http://schemas.openxmlformats.org/officeDocument/2006/relationships/customXml" Target="../ink/ink25413.xml"/><Relationship Id="rId312" Type="http://schemas.openxmlformats.org/officeDocument/2006/relationships/customXml" Target="../ink/ink25485.xml"/><Relationship Id="rId333" Type="http://schemas.openxmlformats.org/officeDocument/2006/relationships/image" Target="../media/image25108.png"/><Relationship Id="rId354" Type="http://schemas.openxmlformats.org/officeDocument/2006/relationships/customXml" Target="../ink/ink25506.xml"/><Relationship Id="rId51" Type="http://schemas.openxmlformats.org/officeDocument/2006/relationships/image" Target="../media/image24967.png"/><Relationship Id="rId72" Type="http://schemas.openxmlformats.org/officeDocument/2006/relationships/customXml" Target="../ink/ink25365.xml"/><Relationship Id="rId93" Type="http://schemas.openxmlformats.org/officeDocument/2006/relationships/image" Target="../media/image24988.png"/><Relationship Id="rId189" Type="http://schemas.openxmlformats.org/officeDocument/2006/relationships/image" Target="../media/image25036.png"/><Relationship Id="rId375" Type="http://schemas.openxmlformats.org/officeDocument/2006/relationships/image" Target="../media/image25129.png"/><Relationship Id="rId396" Type="http://schemas.openxmlformats.org/officeDocument/2006/relationships/customXml" Target="../ink/ink25527.xml"/><Relationship Id="rId3" Type="http://schemas.openxmlformats.org/officeDocument/2006/relationships/image" Target="../media/image24943.png"/><Relationship Id="rId214" Type="http://schemas.openxmlformats.org/officeDocument/2006/relationships/customXml" Target="../ink/ink25436.xml"/><Relationship Id="rId235" Type="http://schemas.openxmlformats.org/officeDocument/2006/relationships/image" Target="../media/image25059.png"/><Relationship Id="rId256" Type="http://schemas.openxmlformats.org/officeDocument/2006/relationships/customXml" Target="../ink/ink25457.xml"/><Relationship Id="rId277" Type="http://schemas.openxmlformats.org/officeDocument/2006/relationships/image" Target="../media/image25080.png"/><Relationship Id="rId298" Type="http://schemas.openxmlformats.org/officeDocument/2006/relationships/customXml" Target="../ink/ink25478.xml"/><Relationship Id="rId400" Type="http://schemas.openxmlformats.org/officeDocument/2006/relationships/customXml" Target="../ink/ink25529.xml"/><Relationship Id="rId421" Type="http://schemas.openxmlformats.org/officeDocument/2006/relationships/image" Target="../media/image25152.png"/><Relationship Id="rId442" Type="http://schemas.openxmlformats.org/officeDocument/2006/relationships/customXml" Target="../ink/ink25550.xml"/><Relationship Id="rId116" Type="http://schemas.openxmlformats.org/officeDocument/2006/relationships/customXml" Target="../ink/ink25387.xml"/><Relationship Id="rId137" Type="http://schemas.openxmlformats.org/officeDocument/2006/relationships/image" Target="../media/image25010.png"/><Relationship Id="rId158" Type="http://schemas.openxmlformats.org/officeDocument/2006/relationships/customXml" Target="../ink/ink25408.xml"/><Relationship Id="rId302" Type="http://schemas.openxmlformats.org/officeDocument/2006/relationships/customXml" Target="../ink/ink25480.xml"/><Relationship Id="rId323" Type="http://schemas.openxmlformats.org/officeDocument/2006/relationships/image" Target="../media/image25103.png"/><Relationship Id="rId344" Type="http://schemas.openxmlformats.org/officeDocument/2006/relationships/customXml" Target="../ink/ink25501.xml"/><Relationship Id="rId20" Type="http://schemas.openxmlformats.org/officeDocument/2006/relationships/customXml" Target="../ink/ink25339.xml"/><Relationship Id="rId41" Type="http://schemas.openxmlformats.org/officeDocument/2006/relationships/image" Target="../media/image24962.png"/><Relationship Id="rId62" Type="http://schemas.openxmlformats.org/officeDocument/2006/relationships/customXml" Target="../ink/ink25360.xml"/><Relationship Id="rId83" Type="http://schemas.openxmlformats.org/officeDocument/2006/relationships/image" Target="../media/image24983.png"/><Relationship Id="rId179" Type="http://schemas.openxmlformats.org/officeDocument/2006/relationships/image" Target="../media/image25031.png"/><Relationship Id="rId365" Type="http://schemas.openxmlformats.org/officeDocument/2006/relationships/image" Target="../media/image25124.png"/><Relationship Id="rId386" Type="http://schemas.openxmlformats.org/officeDocument/2006/relationships/customXml" Target="../ink/ink25522.xml"/><Relationship Id="rId190" Type="http://schemas.openxmlformats.org/officeDocument/2006/relationships/customXml" Target="../ink/ink25424.xml"/><Relationship Id="rId204" Type="http://schemas.openxmlformats.org/officeDocument/2006/relationships/customXml" Target="../ink/ink25431.xml"/><Relationship Id="rId225" Type="http://schemas.openxmlformats.org/officeDocument/2006/relationships/image" Target="../media/image25054.png"/><Relationship Id="rId246" Type="http://schemas.openxmlformats.org/officeDocument/2006/relationships/customXml" Target="../ink/ink25452.xml"/><Relationship Id="rId267" Type="http://schemas.openxmlformats.org/officeDocument/2006/relationships/image" Target="../media/image25075.png"/><Relationship Id="rId288" Type="http://schemas.openxmlformats.org/officeDocument/2006/relationships/customXml" Target="../ink/ink25473.xml"/><Relationship Id="rId411" Type="http://schemas.openxmlformats.org/officeDocument/2006/relationships/image" Target="../media/image25147.png"/><Relationship Id="rId432" Type="http://schemas.openxmlformats.org/officeDocument/2006/relationships/customXml" Target="../ink/ink25545.xml"/><Relationship Id="rId106" Type="http://schemas.openxmlformats.org/officeDocument/2006/relationships/customXml" Target="../ink/ink25382.xml"/><Relationship Id="rId127" Type="http://schemas.openxmlformats.org/officeDocument/2006/relationships/image" Target="../media/image25005.png"/><Relationship Id="rId313" Type="http://schemas.openxmlformats.org/officeDocument/2006/relationships/image" Target="../media/image25098.png"/><Relationship Id="rId10" Type="http://schemas.openxmlformats.org/officeDocument/2006/relationships/customXml" Target="../ink/ink25334.xml"/><Relationship Id="rId31" Type="http://schemas.openxmlformats.org/officeDocument/2006/relationships/image" Target="../media/image24957.png"/><Relationship Id="rId52" Type="http://schemas.openxmlformats.org/officeDocument/2006/relationships/customXml" Target="../ink/ink25355.xml"/><Relationship Id="rId73" Type="http://schemas.openxmlformats.org/officeDocument/2006/relationships/image" Target="../media/image24978.png"/><Relationship Id="rId94" Type="http://schemas.openxmlformats.org/officeDocument/2006/relationships/customXml" Target="../ink/ink25376.xml"/><Relationship Id="rId148" Type="http://schemas.openxmlformats.org/officeDocument/2006/relationships/customXml" Target="../ink/ink25403.xml"/><Relationship Id="rId169" Type="http://schemas.openxmlformats.org/officeDocument/2006/relationships/image" Target="../media/image25026.png"/><Relationship Id="rId334" Type="http://schemas.openxmlformats.org/officeDocument/2006/relationships/customXml" Target="../ink/ink25496.xml"/><Relationship Id="rId355" Type="http://schemas.openxmlformats.org/officeDocument/2006/relationships/image" Target="../media/image25119.png"/><Relationship Id="rId376" Type="http://schemas.openxmlformats.org/officeDocument/2006/relationships/customXml" Target="../ink/ink25517.xml"/><Relationship Id="rId397" Type="http://schemas.openxmlformats.org/officeDocument/2006/relationships/image" Target="../media/image25140.png"/><Relationship Id="rId4" Type="http://schemas.openxmlformats.org/officeDocument/2006/relationships/customXml" Target="../ink/ink25331.xml"/><Relationship Id="rId180" Type="http://schemas.openxmlformats.org/officeDocument/2006/relationships/customXml" Target="../ink/ink25419.xml"/><Relationship Id="rId215" Type="http://schemas.openxmlformats.org/officeDocument/2006/relationships/image" Target="../media/image25049.png"/><Relationship Id="rId236" Type="http://schemas.openxmlformats.org/officeDocument/2006/relationships/customXml" Target="../ink/ink25447.xml"/><Relationship Id="rId257" Type="http://schemas.openxmlformats.org/officeDocument/2006/relationships/image" Target="../media/image25070.png"/><Relationship Id="rId278" Type="http://schemas.openxmlformats.org/officeDocument/2006/relationships/customXml" Target="../ink/ink25468.xml"/><Relationship Id="rId401" Type="http://schemas.openxmlformats.org/officeDocument/2006/relationships/image" Target="../media/image25142.png"/><Relationship Id="rId422" Type="http://schemas.openxmlformats.org/officeDocument/2006/relationships/customXml" Target="../ink/ink25540.xml"/><Relationship Id="rId443" Type="http://schemas.openxmlformats.org/officeDocument/2006/relationships/image" Target="../media/image25163.png"/><Relationship Id="rId303" Type="http://schemas.openxmlformats.org/officeDocument/2006/relationships/image" Target="../media/image25093.png"/><Relationship Id="rId42" Type="http://schemas.openxmlformats.org/officeDocument/2006/relationships/customXml" Target="../ink/ink25350.xml"/><Relationship Id="rId84" Type="http://schemas.openxmlformats.org/officeDocument/2006/relationships/customXml" Target="../ink/ink25371.xml"/><Relationship Id="rId138" Type="http://schemas.openxmlformats.org/officeDocument/2006/relationships/customXml" Target="../ink/ink25398.xml"/><Relationship Id="rId345" Type="http://schemas.openxmlformats.org/officeDocument/2006/relationships/image" Target="../media/image25114.png"/><Relationship Id="rId387" Type="http://schemas.openxmlformats.org/officeDocument/2006/relationships/image" Target="../media/image25135.png"/><Relationship Id="rId191" Type="http://schemas.openxmlformats.org/officeDocument/2006/relationships/image" Target="../media/image25037.png"/><Relationship Id="rId205" Type="http://schemas.openxmlformats.org/officeDocument/2006/relationships/image" Target="../media/image25044.png"/><Relationship Id="rId247" Type="http://schemas.openxmlformats.org/officeDocument/2006/relationships/image" Target="../media/image25065.png"/><Relationship Id="rId412" Type="http://schemas.openxmlformats.org/officeDocument/2006/relationships/customXml" Target="../ink/ink25535.xml"/><Relationship Id="rId107" Type="http://schemas.openxmlformats.org/officeDocument/2006/relationships/image" Target="../media/image24995.png"/><Relationship Id="rId289" Type="http://schemas.openxmlformats.org/officeDocument/2006/relationships/image" Target="../media/image25086.png"/><Relationship Id="rId11" Type="http://schemas.openxmlformats.org/officeDocument/2006/relationships/image" Target="../media/image24947.png"/><Relationship Id="rId53" Type="http://schemas.openxmlformats.org/officeDocument/2006/relationships/image" Target="../media/image24968.png"/><Relationship Id="rId149" Type="http://schemas.openxmlformats.org/officeDocument/2006/relationships/image" Target="../media/image25016.png"/><Relationship Id="rId314" Type="http://schemas.openxmlformats.org/officeDocument/2006/relationships/customXml" Target="../ink/ink25486.xml"/><Relationship Id="rId356" Type="http://schemas.openxmlformats.org/officeDocument/2006/relationships/customXml" Target="../ink/ink25507.xml"/><Relationship Id="rId398" Type="http://schemas.openxmlformats.org/officeDocument/2006/relationships/customXml" Target="../ink/ink25528.xml"/><Relationship Id="rId95" Type="http://schemas.openxmlformats.org/officeDocument/2006/relationships/image" Target="../media/image24989.png"/><Relationship Id="rId160" Type="http://schemas.openxmlformats.org/officeDocument/2006/relationships/customXml" Target="../ink/ink25409.xml"/><Relationship Id="rId216" Type="http://schemas.openxmlformats.org/officeDocument/2006/relationships/customXml" Target="../ink/ink25437.xml"/><Relationship Id="rId423" Type="http://schemas.openxmlformats.org/officeDocument/2006/relationships/image" Target="../media/image25153.png"/><Relationship Id="rId258" Type="http://schemas.openxmlformats.org/officeDocument/2006/relationships/customXml" Target="../ink/ink25458.xml"/><Relationship Id="rId22" Type="http://schemas.openxmlformats.org/officeDocument/2006/relationships/customXml" Target="../ink/ink25340.xml"/><Relationship Id="rId64" Type="http://schemas.openxmlformats.org/officeDocument/2006/relationships/customXml" Target="../ink/ink25361.xml"/><Relationship Id="rId118" Type="http://schemas.openxmlformats.org/officeDocument/2006/relationships/customXml" Target="../ink/ink25388.xml"/><Relationship Id="rId325" Type="http://schemas.openxmlformats.org/officeDocument/2006/relationships/image" Target="../media/image25104.png"/><Relationship Id="rId367" Type="http://schemas.openxmlformats.org/officeDocument/2006/relationships/image" Target="../media/image25125.png"/><Relationship Id="rId171" Type="http://schemas.openxmlformats.org/officeDocument/2006/relationships/image" Target="../media/image25027.png"/><Relationship Id="rId227" Type="http://schemas.openxmlformats.org/officeDocument/2006/relationships/image" Target="../media/image25055.png"/><Relationship Id="rId269" Type="http://schemas.openxmlformats.org/officeDocument/2006/relationships/image" Target="../media/image25076.png"/><Relationship Id="rId434" Type="http://schemas.openxmlformats.org/officeDocument/2006/relationships/customXml" Target="../ink/ink25546.xml"/><Relationship Id="rId33" Type="http://schemas.openxmlformats.org/officeDocument/2006/relationships/image" Target="../media/image24958.png"/><Relationship Id="rId129" Type="http://schemas.openxmlformats.org/officeDocument/2006/relationships/image" Target="../media/image25006.png"/><Relationship Id="rId280" Type="http://schemas.openxmlformats.org/officeDocument/2006/relationships/customXml" Target="../ink/ink25469.xml"/><Relationship Id="rId336" Type="http://schemas.openxmlformats.org/officeDocument/2006/relationships/customXml" Target="../ink/ink25497.xml"/></Relationships>
</file>

<file path=ppt/slides/_rels/slide11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221.png"/><Relationship Id="rId299" Type="http://schemas.openxmlformats.org/officeDocument/2006/relationships/image" Target="../media/image25312.png"/><Relationship Id="rId21" Type="http://schemas.openxmlformats.org/officeDocument/2006/relationships/image" Target="../media/image25173.png"/><Relationship Id="rId63" Type="http://schemas.openxmlformats.org/officeDocument/2006/relationships/image" Target="../media/image25194.png"/><Relationship Id="rId159" Type="http://schemas.openxmlformats.org/officeDocument/2006/relationships/image" Target="../media/image25242.png"/><Relationship Id="rId324" Type="http://schemas.openxmlformats.org/officeDocument/2006/relationships/customXml" Target="../ink/ink25713.xml"/><Relationship Id="rId366" Type="http://schemas.openxmlformats.org/officeDocument/2006/relationships/customXml" Target="../ink/ink25734.xml"/><Relationship Id="rId531" Type="http://schemas.openxmlformats.org/officeDocument/2006/relationships/image" Target="../media/image25428.png"/><Relationship Id="rId573" Type="http://schemas.openxmlformats.org/officeDocument/2006/relationships/image" Target="../media/image25449.png"/><Relationship Id="rId170" Type="http://schemas.openxmlformats.org/officeDocument/2006/relationships/customXml" Target="../ink/ink25636.xml"/><Relationship Id="rId226" Type="http://schemas.openxmlformats.org/officeDocument/2006/relationships/customXml" Target="../ink/ink25664.xml"/><Relationship Id="rId433" Type="http://schemas.openxmlformats.org/officeDocument/2006/relationships/image" Target="../media/image25379.png"/><Relationship Id="rId268" Type="http://schemas.openxmlformats.org/officeDocument/2006/relationships/customXml" Target="../ink/ink25685.xml"/><Relationship Id="rId475" Type="http://schemas.openxmlformats.org/officeDocument/2006/relationships/image" Target="../media/image25400.png"/><Relationship Id="rId32" Type="http://schemas.openxmlformats.org/officeDocument/2006/relationships/customXml" Target="../ink/ink25567.xml"/><Relationship Id="rId74" Type="http://schemas.openxmlformats.org/officeDocument/2006/relationships/customXml" Target="../ink/ink25588.xml"/><Relationship Id="rId128" Type="http://schemas.openxmlformats.org/officeDocument/2006/relationships/customXml" Target="../ink/ink25615.xml"/><Relationship Id="rId335" Type="http://schemas.openxmlformats.org/officeDocument/2006/relationships/image" Target="../media/image25330.png"/><Relationship Id="rId377" Type="http://schemas.openxmlformats.org/officeDocument/2006/relationships/image" Target="../media/image25351.png"/><Relationship Id="rId500" Type="http://schemas.openxmlformats.org/officeDocument/2006/relationships/customXml" Target="../ink/ink25799.xml"/><Relationship Id="rId542" Type="http://schemas.openxmlformats.org/officeDocument/2006/relationships/customXml" Target="../ink/ink25820.xml"/><Relationship Id="rId584" Type="http://schemas.openxmlformats.org/officeDocument/2006/relationships/customXml" Target="../ink/ink25841.xml"/><Relationship Id="rId5" Type="http://schemas.openxmlformats.org/officeDocument/2006/relationships/image" Target="../media/image25165.png"/><Relationship Id="rId181" Type="http://schemas.openxmlformats.org/officeDocument/2006/relationships/image" Target="../media/image25253.png"/><Relationship Id="rId237" Type="http://schemas.openxmlformats.org/officeDocument/2006/relationships/image" Target="../media/image25281.png"/><Relationship Id="rId402" Type="http://schemas.openxmlformats.org/officeDocument/2006/relationships/customXml" Target="../ink/ink25752.xml"/><Relationship Id="rId279" Type="http://schemas.openxmlformats.org/officeDocument/2006/relationships/image" Target="../media/image25302.png"/><Relationship Id="rId444" Type="http://schemas.openxmlformats.org/officeDocument/2006/relationships/customXml" Target="../ink/ink25773.xml"/><Relationship Id="rId486" Type="http://schemas.openxmlformats.org/officeDocument/2006/relationships/customXml" Target="../ink/ink25792.xml"/><Relationship Id="rId43" Type="http://schemas.openxmlformats.org/officeDocument/2006/relationships/image" Target="../media/image25184.png"/><Relationship Id="rId139" Type="http://schemas.openxmlformats.org/officeDocument/2006/relationships/image" Target="../media/image25232.png"/><Relationship Id="rId290" Type="http://schemas.openxmlformats.org/officeDocument/2006/relationships/customXml" Target="../ink/ink25696.xml"/><Relationship Id="rId304" Type="http://schemas.openxmlformats.org/officeDocument/2006/relationships/customXml" Target="../ink/ink25703.xml"/><Relationship Id="rId346" Type="http://schemas.openxmlformats.org/officeDocument/2006/relationships/customXml" Target="../ink/ink25724.xml"/><Relationship Id="rId388" Type="http://schemas.openxmlformats.org/officeDocument/2006/relationships/customXml" Target="../ink/ink25745.xml"/><Relationship Id="rId511" Type="http://schemas.openxmlformats.org/officeDocument/2006/relationships/image" Target="../media/image25418.png"/><Relationship Id="rId553" Type="http://schemas.openxmlformats.org/officeDocument/2006/relationships/image" Target="../media/image25439.png"/><Relationship Id="rId609" Type="http://schemas.openxmlformats.org/officeDocument/2006/relationships/image" Target="../media/image25467.png"/><Relationship Id="rId85" Type="http://schemas.openxmlformats.org/officeDocument/2006/relationships/image" Target="../media/image25205.png"/><Relationship Id="rId150" Type="http://schemas.openxmlformats.org/officeDocument/2006/relationships/customXml" Target="../ink/ink25626.xml"/><Relationship Id="rId192" Type="http://schemas.openxmlformats.org/officeDocument/2006/relationships/customXml" Target="../ink/ink25647.xml"/><Relationship Id="rId206" Type="http://schemas.openxmlformats.org/officeDocument/2006/relationships/customXml" Target="../ink/ink25654.xml"/><Relationship Id="rId413" Type="http://schemas.openxmlformats.org/officeDocument/2006/relationships/image" Target="../media/image25369.png"/><Relationship Id="rId595" Type="http://schemas.openxmlformats.org/officeDocument/2006/relationships/image" Target="../media/image25460.png"/><Relationship Id="rId248" Type="http://schemas.openxmlformats.org/officeDocument/2006/relationships/customXml" Target="../ink/ink25675.xml"/><Relationship Id="rId455" Type="http://schemas.openxmlformats.org/officeDocument/2006/relationships/image" Target="../media/image25390.png"/><Relationship Id="rId497" Type="http://schemas.openxmlformats.org/officeDocument/2006/relationships/image" Target="../media/image25411.png"/><Relationship Id="rId12" Type="http://schemas.openxmlformats.org/officeDocument/2006/relationships/customXml" Target="../ink/ink25557.xml"/><Relationship Id="rId108" Type="http://schemas.openxmlformats.org/officeDocument/2006/relationships/customXml" Target="../ink/ink25605.xml"/><Relationship Id="rId315" Type="http://schemas.openxmlformats.org/officeDocument/2006/relationships/image" Target="../media/image25320.png"/><Relationship Id="rId357" Type="http://schemas.openxmlformats.org/officeDocument/2006/relationships/image" Target="../media/image25341.png"/><Relationship Id="rId522" Type="http://schemas.openxmlformats.org/officeDocument/2006/relationships/customXml" Target="../ink/ink25810.xml"/><Relationship Id="rId54" Type="http://schemas.openxmlformats.org/officeDocument/2006/relationships/customXml" Target="../ink/ink25578.xml"/><Relationship Id="rId96" Type="http://schemas.openxmlformats.org/officeDocument/2006/relationships/customXml" Target="../ink/ink25599.xml"/><Relationship Id="rId161" Type="http://schemas.openxmlformats.org/officeDocument/2006/relationships/image" Target="../media/image25243.png"/><Relationship Id="rId217" Type="http://schemas.openxmlformats.org/officeDocument/2006/relationships/image" Target="../media/image25271.png"/><Relationship Id="rId399" Type="http://schemas.openxmlformats.org/officeDocument/2006/relationships/image" Target="../media/image25362.png"/><Relationship Id="rId564" Type="http://schemas.openxmlformats.org/officeDocument/2006/relationships/customXml" Target="../ink/ink25831.xml"/><Relationship Id="rId259" Type="http://schemas.openxmlformats.org/officeDocument/2006/relationships/image" Target="../media/image25292.png"/><Relationship Id="rId424" Type="http://schemas.openxmlformats.org/officeDocument/2006/relationships/customXml" Target="../ink/ink25763.xml"/><Relationship Id="rId466" Type="http://schemas.openxmlformats.org/officeDocument/2006/relationships/customXml" Target="../ink/ink25784.xml"/><Relationship Id="rId23" Type="http://schemas.openxmlformats.org/officeDocument/2006/relationships/image" Target="../media/image25174.png"/><Relationship Id="rId119" Type="http://schemas.openxmlformats.org/officeDocument/2006/relationships/image" Target="../media/image25222.png"/><Relationship Id="rId270" Type="http://schemas.openxmlformats.org/officeDocument/2006/relationships/customXml" Target="../ink/ink25686.xml"/><Relationship Id="rId326" Type="http://schemas.openxmlformats.org/officeDocument/2006/relationships/customXml" Target="../ink/ink25714.xml"/><Relationship Id="rId533" Type="http://schemas.openxmlformats.org/officeDocument/2006/relationships/image" Target="../media/image25429.png"/><Relationship Id="rId65" Type="http://schemas.openxmlformats.org/officeDocument/2006/relationships/image" Target="../media/image25195.png"/><Relationship Id="rId130" Type="http://schemas.openxmlformats.org/officeDocument/2006/relationships/customXml" Target="../ink/ink25616.xml"/><Relationship Id="rId368" Type="http://schemas.openxmlformats.org/officeDocument/2006/relationships/customXml" Target="../ink/ink25735.xml"/><Relationship Id="rId575" Type="http://schemas.openxmlformats.org/officeDocument/2006/relationships/image" Target="../media/image25450.png"/><Relationship Id="rId172" Type="http://schemas.openxmlformats.org/officeDocument/2006/relationships/customXml" Target="../ink/ink25637.xml"/><Relationship Id="rId228" Type="http://schemas.openxmlformats.org/officeDocument/2006/relationships/customXml" Target="../ink/ink25665.xml"/><Relationship Id="rId435" Type="http://schemas.openxmlformats.org/officeDocument/2006/relationships/image" Target="../media/image25380.png"/><Relationship Id="rId477" Type="http://schemas.openxmlformats.org/officeDocument/2006/relationships/image" Target="../media/image25401.png"/><Relationship Id="rId600" Type="http://schemas.openxmlformats.org/officeDocument/2006/relationships/customXml" Target="../ink/ink25849.xml"/><Relationship Id="rId281" Type="http://schemas.openxmlformats.org/officeDocument/2006/relationships/image" Target="../media/image25303.png"/><Relationship Id="rId337" Type="http://schemas.openxmlformats.org/officeDocument/2006/relationships/image" Target="../media/image25331.png"/><Relationship Id="rId502" Type="http://schemas.openxmlformats.org/officeDocument/2006/relationships/customXml" Target="../ink/ink25800.xml"/><Relationship Id="rId34" Type="http://schemas.openxmlformats.org/officeDocument/2006/relationships/customXml" Target="../ink/ink25568.xml"/><Relationship Id="rId76" Type="http://schemas.openxmlformats.org/officeDocument/2006/relationships/customXml" Target="../ink/ink25589.xml"/><Relationship Id="rId141" Type="http://schemas.openxmlformats.org/officeDocument/2006/relationships/image" Target="../media/image25233.png"/><Relationship Id="rId379" Type="http://schemas.openxmlformats.org/officeDocument/2006/relationships/image" Target="../media/image25352.png"/><Relationship Id="rId544" Type="http://schemas.openxmlformats.org/officeDocument/2006/relationships/customXml" Target="../ink/ink25821.xml"/><Relationship Id="rId586" Type="http://schemas.openxmlformats.org/officeDocument/2006/relationships/customXml" Target="../ink/ink25842.xml"/><Relationship Id="rId7" Type="http://schemas.openxmlformats.org/officeDocument/2006/relationships/image" Target="../media/image25166.png"/><Relationship Id="rId183" Type="http://schemas.openxmlformats.org/officeDocument/2006/relationships/image" Target="../media/image25254.png"/><Relationship Id="rId239" Type="http://schemas.openxmlformats.org/officeDocument/2006/relationships/image" Target="../media/image25282.png"/><Relationship Id="rId390" Type="http://schemas.openxmlformats.org/officeDocument/2006/relationships/customXml" Target="../ink/ink25746.xml"/><Relationship Id="rId404" Type="http://schemas.openxmlformats.org/officeDocument/2006/relationships/customXml" Target="../ink/ink25753.xml"/><Relationship Id="rId446" Type="http://schemas.openxmlformats.org/officeDocument/2006/relationships/customXml" Target="../ink/ink25774.xml"/><Relationship Id="rId611" Type="http://schemas.openxmlformats.org/officeDocument/2006/relationships/image" Target="../media/image25396.png"/><Relationship Id="rId250" Type="http://schemas.openxmlformats.org/officeDocument/2006/relationships/customXml" Target="../ink/ink25676.xml"/><Relationship Id="rId292" Type="http://schemas.openxmlformats.org/officeDocument/2006/relationships/customXml" Target="../ink/ink25697.xml"/><Relationship Id="rId306" Type="http://schemas.openxmlformats.org/officeDocument/2006/relationships/customXml" Target="../ink/ink25704.xml"/><Relationship Id="rId488" Type="http://schemas.openxmlformats.org/officeDocument/2006/relationships/customXml" Target="../ink/ink25793.xml"/><Relationship Id="rId45" Type="http://schemas.openxmlformats.org/officeDocument/2006/relationships/image" Target="../media/image25185.png"/><Relationship Id="rId87" Type="http://schemas.openxmlformats.org/officeDocument/2006/relationships/image" Target="../media/image25206.png"/><Relationship Id="rId110" Type="http://schemas.openxmlformats.org/officeDocument/2006/relationships/customXml" Target="../ink/ink25606.xml"/><Relationship Id="rId348" Type="http://schemas.openxmlformats.org/officeDocument/2006/relationships/customXml" Target="../ink/ink25725.xml"/><Relationship Id="rId513" Type="http://schemas.openxmlformats.org/officeDocument/2006/relationships/image" Target="../media/image25419.png"/><Relationship Id="rId555" Type="http://schemas.openxmlformats.org/officeDocument/2006/relationships/image" Target="../media/image25440.png"/><Relationship Id="rId597" Type="http://schemas.openxmlformats.org/officeDocument/2006/relationships/image" Target="../media/image25461.png"/><Relationship Id="rId152" Type="http://schemas.openxmlformats.org/officeDocument/2006/relationships/customXml" Target="../ink/ink25627.xml"/><Relationship Id="rId194" Type="http://schemas.openxmlformats.org/officeDocument/2006/relationships/customXml" Target="../ink/ink25648.xml"/><Relationship Id="rId208" Type="http://schemas.openxmlformats.org/officeDocument/2006/relationships/customXml" Target="../ink/ink25655.xml"/><Relationship Id="rId415" Type="http://schemas.openxmlformats.org/officeDocument/2006/relationships/image" Target="../media/image25370.png"/><Relationship Id="rId457" Type="http://schemas.openxmlformats.org/officeDocument/2006/relationships/image" Target="../media/image25391.png"/><Relationship Id="rId261" Type="http://schemas.openxmlformats.org/officeDocument/2006/relationships/image" Target="../media/image25293.png"/><Relationship Id="rId499" Type="http://schemas.openxmlformats.org/officeDocument/2006/relationships/image" Target="../media/image25412.png"/><Relationship Id="rId14" Type="http://schemas.openxmlformats.org/officeDocument/2006/relationships/customXml" Target="../ink/ink25558.xml"/><Relationship Id="rId56" Type="http://schemas.openxmlformats.org/officeDocument/2006/relationships/customXml" Target="../ink/ink25579.xml"/><Relationship Id="rId317" Type="http://schemas.openxmlformats.org/officeDocument/2006/relationships/image" Target="../media/image25321.png"/><Relationship Id="rId359" Type="http://schemas.openxmlformats.org/officeDocument/2006/relationships/image" Target="../media/image25342.png"/><Relationship Id="rId524" Type="http://schemas.openxmlformats.org/officeDocument/2006/relationships/customXml" Target="../ink/ink25811.xml"/><Relationship Id="rId566" Type="http://schemas.openxmlformats.org/officeDocument/2006/relationships/customXml" Target="../ink/ink25832.xml"/><Relationship Id="rId98" Type="http://schemas.openxmlformats.org/officeDocument/2006/relationships/customXml" Target="../ink/ink25600.xml"/><Relationship Id="rId121" Type="http://schemas.openxmlformats.org/officeDocument/2006/relationships/image" Target="../media/image25223.png"/><Relationship Id="rId163" Type="http://schemas.openxmlformats.org/officeDocument/2006/relationships/image" Target="../media/image25244.png"/><Relationship Id="rId219" Type="http://schemas.openxmlformats.org/officeDocument/2006/relationships/image" Target="../media/image25272.png"/><Relationship Id="rId370" Type="http://schemas.openxmlformats.org/officeDocument/2006/relationships/customXml" Target="../ink/ink25736.xml"/><Relationship Id="rId426" Type="http://schemas.openxmlformats.org/officeDocument/2006/relationships/customXml" Target="../ink/ink25764.xml"/><Relationship Id="rId230" Type="http://schemas.openxmlformats.org/officeDocument/2006/relationships/customXml" Target="../ink/ink25666.xml"/><Relationship Id="rId25" Type="http://schemas.openxmlformats.org/officeDocument/2006/relationships/image" Target="../media/image25175.png"/><Relationship Id="rId67" Type="http://schemas.openxmlformats.org/officeDocument/2006/relationships/image" Target="../media/image25196.png"/><Relationship Id="rId272" Type="http://schemas.openxmlformats.org/officeDocument/2006/relationships/customXml" Target="../ink/ink25687.xml"/><Relationship Id="rId328" Type="http://schemas.openxmlformats.org/officeDocument/2006/relationships/customXml" Target="../ink/ink25715.xml"/><Relationship Id="rId535" Type="http://schemas.openxmlformats.org/officeDocument/2006/relationships/image" Target="../media/image25430.png"/><Relationship Id="rId577" Type="http://schemas.openxmlformats.org/officeDocument/2006/relationships/image" Target="../media/image25451.png"/><Relationship Id="rId132" Type="http://schemas.openxmlformats.org/officeDocument/2006/relationships/customXml" Target="../ink/ink25617.xml"/><Relationship Id="rId174" Type="http://schemas.openxmlformats.org/officeDocument/2006/relationships/customXml" Target="../ink/ink25638.xml"/><Relationship Id="rId381" Type="http://schemas.openxmlformats.org/officeDocument/2006/relationships/image" Target="../media/image25353.png"/><Relationship Id="rId602" Type="http://schemas.openxmlformats.org/officeDocument/2006/relationships/customXml" Target="../ink/ink25850.xml"/><Relationship Id="rId241" Type="http://schemas.openxmlformats.org/officeDocument/2006/relationships/image" Target="../media/image25283.png"/><Relationship Id="rId437" Type="http://schemas.openxmlformats.org/officeDocument/2006/relationships/image" Target="../media/image25381.png"/><Relationship Id="rId479" Type="http://schemas.openxmlformats.org/officeDocument/2006/relationships/image" Target="../media/image25402.png"/><Relationship Id="rId36" Type="http://schemas.openxmlformats.org/officeDocument/2006/relationships/customXml" Target="../ink/ink25569.xml"/><Relationship Id="rId283" Type="http://schemas.openxmlformats.org/officeDocument/2006/relationships/image" Target="../media/image25304.png"/><Relationship Id="rId339" Type="http://schemas.openxmlformats.org/officeDocument/2006/relationships/image" Target="../media/image25332.png"/><Relationship Id="rId490" Type="http://schemas.openxmlformats.org/officeDocument/2006/relationships/customXml" Target="../ink/ink25794.xml"/><Relationship Id="rId504" Type="http://schemas.openxmlformats.org/officeDocument/2006/relationships/customXml" Target="../ink/ink25801.xml"/><Relationship Id="rId546" Type="http://schemas.openxmlformats.org/officeDocument/2006/relationships/customXml" Target="../ink/ink25822.xml"/><Relationship Id="rId78" Type="http://schemas.openxmlformats.org/officeDocument/2006/relationships/customXml" Target="../ink/ink25590.xml"/><Relationship Id="rId101" Type="http://schemas.openxmlformats.org/officeDocument/2006/relationships/image" Target="../media/image25213.png"/><Relationship Id="rId143" Type="http://schemas.openxmlformats.org/officeDocument/2006/relationships/image" Target="../media/image25234.png"/><Relationship Id="rId185" Type="http://schemas.openxmlformats.org/officeDocument/2006/relationships/image" Target="../media/image25255.png"/><Relationship Id="rId350" Type="http://schemas.openxmlformats.org/officeDocument/2006/relationships/customXml" Target="../ink/ink25726.xml"/><Relationship Id="rId406" Type="http://schemas.openxmlformats.org/officeDocument/2006/relationships/customXml" Target="../ink/ink25754.xml"/><Relationship Id="rId588" Type="http://schemas.openxmlformats.org/officeDocument/2006/relationships/customXml" Target="../ink/ink25843.xml"/><Relationship Id="rId9" Type="http://schemas.openxmlformats.org/officeDocument/2006/relationships/image" Target="../media/image25167.png"/><Relationship Id="rId210" Type="http://schemas.openxmlformats.org/officeDocument/2006/relationships/customXml" Target="../ink/ink25656.xml"/><Relationship Id="rId392" Type="http://schemas.openxmlformats.org/officeDocument/2006/relationships/customXml" Target="../ink/ink25747.xml"/><Relationship Id="rId448" Type="http://schemas.openxmlformats.org/officeDocument/2006/relationships/customXml" Target="../ink/ink25775.xml"/><Relationship Id="rId613" Type="http://schemas.openxmlformats.org/officeDocument/2006/relationships/image" Target="../media/image25397.png"/><Relationship Id="rId252" Type="http://schemas.openxmlformats.org/officeDocument/2006/relationships/customXml" Target="../ink/ink25677.xml"/><Relationship Id="rId294" Type="http://schemas.openxmlformats.org/officeDocument/2006/relationships/customXml" Target="../ink/ink25698.xml"/><Relationship Id="rId308" Type="http://schemas.openxmlformats.org/officeDocument/2006/relationships/customXml" Target="../ink/ink25705.xml"/><Relationship Id="rId515" Type="http://schemas.openxmlformats.org/officeDocument/2006/relationships/image" Target="../media/image25420.png"/><Relationship Id="rId47" Type="http://schemas.openxmlformats.org/officeDocument/2006/relationships/image" Target="../media/image25186.png"/><Relationship Id="rId89" Type="http://schemas.openxmlformats.org/officeDocument/2006/relationships/image" Target="../media/image25207.png"/><Relationship Id="rId112" Type="http://schemas.openxmlformats.org/officeDocument/2006/relationships/customXml" Target="../ink/ink25607.xml"/><Relationship Id="rId154" Type="http://schemas.openxmlformats.org/officeDocument/2006/relationships/customXml" Target="../ink/ink25628.xml"/><Relationship Id="rId361" Type="http://schemas.openxmlformats.org/officeDocument/2006/relationships/image" Target="../media/image25343.png"/><Relationship Id="rId557" Type="http://schemas.openxmlformats.org/officeDocument/2006/relationships/image" Target="../media/image25441.png"/><Relationship Id="rId599" Type="http://schemas.openxmlformats.org/officeDocument/2006/relationships/image" Target="../media/image25462.png"/><Relationship Id="rId196" Type="http://schemas.openxmlformats.org/officeDocument/2006/relationships/customXml" Target="../ink/ink25649.xml"/><Relationship Id="rId417" Type="http://schemas.openxmlformats.org/officeDocument/2006/relationships/image" Target="../media/image25371.png"/><Relationship Id="rId459" Type="http://schemas.openxmlformats.org/officeDocument/2006/relationships/image" Target="../media/image25392.png"/><Relationship Id="rId16" Type="http://schemas.openxmlformats.org/officeDocument/2006/relationships/customXml" Target="../ink/ink25559.xml"/><Relationship Id="rId221" Type="http://schemas.openxmlformats.org/officeDocument/2006/relationships/image" Target="../media/image25273.png"/><Relationship Id="rId263" Type="http://schemas.openxmlformats.org/officeDocument/2006/relationships/image" Target="../media/image25294.png"/><Relationship Id="rId319" Type="http://schemas.openxmlformats.org/officeDocument/2006/relationships/image" Target="../media/image25322.png"/><Relationship Id="rId526" Type="http://schemas.openxmlformats.org/officeDocument/2006/relationships/customXml" Target="../ink/ink25812.xml"/><Relationship Id="rId58" Type="http://schemas.openxmlformats.org/officeDocument/2006/relationships/customXml" Target="../ink/ink25580.xml"/><Relationship Id="rId123" Type="http://schemas.openxmlformats.org/officeDocument/2006/relationships/image" Target="../media/image25224.png"/><Relationship Id="rId330" Type="http://schemas.openxmlformats.org/officeDocument/2006/relationships/customXml" Target="../ink/ink25716.xml"/><Relationship Id="rId568" Type="http://schemas.openxmlformats.org/officeDocument/2006/relationships/customXml" Target="../ink/ink25833.xml"/><Relationship Id="rId165" Type="http://schemas.openxmlformats.org/officeDocument/2006/relationships/image" Target="../media/image25245.png"/><Relationship Id="rId372" Type="http://schemas.openxmlformats.org/officeDocument/2006/relationships/customXml" Target="../ink/ink25737.xml"/><Relationship Id="rId428" Type="http://schemas.openxmlformats.org/officeDocument/2006/relationships/customXml" Target="../ink/ink25765.xml"/><Relationship Id="rId211" Type="http://schemas.openxmlformats.org/officeDocument/2006/relationships/image" Target="../media/image25268.png"/><Relationship Id="rId232" Type="http://schemas.openxmlformats.org/officeDocument/2006/relationships/customXml" Target="../ink/ink25667.xml"/><Relationship Id="rId253" Type="http://schemas.openxmlformats.org/officeDocument/2006/relationships/image" Target="../media/image25289.png"/><Relationship Id="rId274" Type="http://schemas.openxmlformats.org/officeDocument/2006/relationships/customXml" Target="../ink/ink25688.xml"/><Relationship Id="rId295" Type="http://schemas.openxmlformats.org/officeDocument/2006/relationships/image" Target="../media/image25310.png"/><Relationship Id="rId309" Type="http://schemas.openxmlformats.org/officeDocument/2006/relationships/image" Target="../media/image25317.png"/><Relationship Id="rId460" Type="http://schemas.openxmlformats.org/officeDocument/2006/relationships/customXml" Target="../ink/ink25781.xml"/><Relationship Id="rId481" Type="http://schemas.openxmlformats.org/officeDocument/2006/relationships/image" Target="../media/image25403.png"/><Relationship Id="rId516" Type="http://schemas.openxmlformats.org/officeDocument/2006/relationships/customXml" Target="../ink/ink25807.xml"/><Relationship Id="rId27" Type="http://schemas.openxmlformats.org/officeDocument/2006/relationships/image" Target="../media/image25176.png"/><Relationship Id="rId48" Type="http://schemas.openxmlformats.org/officeDocument/2006/relationships/customXml" Target="../ink/ink25575.xml"/><Relationship Id="rId69" Type="http://schemas.openxmlformats.org/officeDocument/2006/relationships/image" Target="../media/image25197.png"/><Relationship Id="rId113" Type="http://schemas.openxmlformats.org/officeDocument/2006/relationships/image" Target="../media/image25219.png"/><Relationship Id="rId134" Type="http://schemas.openxmlformats.org/officeDocument/2006/relationships/customXml" Target="../ink/ink25618.xml"/><Relationship Id="rId320" Type="http://schemas.openxmlformats.org/officeDocument/2006/relationships/customXml" Target="../ink/ink25711.xml"/><Relationship Id="rId537" Type="http://schemas.openxmlformats.org/officeDocument/2006/relationships/image" Target="../media/image25431.png"/><Relationship Id="rId558" Type="http://schemas.openxmlformats.org/officeDocument/2006/relationships/customXml" Target="../ink/ink25828.xml"/><Relationship Id="rId579" Type="http://schemas.openxmlformats.org/officeDocument/2006/relationships/image" Target="../media/image25452.png"/><Relationship Id="rId80" Type="http://schemas.openxmlformats.org/officeDocument/2006/relationships/customXml" Target="../ink/ink25591.xml"/><Relationship Id="rId155" Type="http://schemas.openxmlformats.org/officeDocument/2006/relationships/image" Target="../media/image25240.png"/><Relationship Id="rId176" Type="http://schemas.openxmlformats.org/officeDocument/2006/relationships/customXml" Target="../ink/ink25639.xml"/><Relationship Id="rId197" Type="http://schemas.openxmlformats.org/officeDocument/2006/relationships/image" Target="../media/image25261.png"/><Relationship Id="rId341" Type="http://schemas.openxmlformats.org/officeDocument/2006/relationships/image" Target="../media/image25333.png"/><Relationship Id="rId362" Type="http://schemas.openxmlformats.org/officeDocument/2006/relationships/customXml" Target="../ink/ink25732.xml"/><Relationship Id="rId383" Type="http://schemas.openxmlformats.org/officeDocument/2006/relationships/image" Target="../media/image25354.png"/><Relationship Id="rId418" Type="http://schemas.openxmlformats.org/officeDocument/2006/relationships/customXml" Target="../ink/ink25760.xml"/><Relationship Id="rId439" Type="http://schemas.openxmlformats.org/officeDocument/2006/relationships/image" Target="../media/image25382.png"/><Relationship Id="rId590" Type="http://schemas.openxmlformats.org/officeDocument/2006/relationships/customXml" Target="../ink/ink25844.xml"/><Relationship Id="rId604" Type="http://schemas.openxmlformats.org/officeDocument/2006/relationships/customXml" Target="../ink/ink25851.xml"/><Relationship Id="rId201" Type="http://schemas.openxmlformats.org/officeDocument/2006/relationships/image" Target="../media/image25263.png"/><Relationship Id="rId222" Type="http://schemas.openxmlformats.org/officeDocument/2006/relationships/customXml" Target="../ink/ink25662.xml"/><Relationship Id="rId243" Type="http://schemas.openxmlformats.org/officeDocument/2006/relationships/image" Target="../media/image25284.png"/><Relationship Id="rId264" Type="http://schemas.openxmlformats.org/officeDocument/2006/relationships/customXml" Target="../ink/ink25683.xml"/><Relationship Id="rId285" Type="http://schemas.openxmlformats.org/officeDocument/2006/relationships/image" Target="../media/image25305.png"/><Relationship Id="rId450" Type="http://schemas.openxmlformats.org/officeDocument/2006/relationships/customXml" Target="../ink/ink25776.xml"/><Relationship Id="rId471" Type="http://schemas.openxmlformats.org/officeDocument/2006/relationships/image" Target="../media/image25398.png"/><Relationship Id="rId506" Type="http://schemas.openxmlformats.org/officeDocument/2006/relationships/customXml" Target="../ink/ink25802.xml"/><Relationship Id="rId17" Type="http://schemas.openxmlformats.org/officeDocument/2006/relationships/image" Target="../media/image25171.png"/><Relationship Id="rId38" Type="http://schemas.openxmlformats.org/officeDocument/2006/relationships/customXml" Target="../ink/ink25570.xml"/><Relationship Id="rId59" Type="http://schemas.openxmlformats.org/officeDocument/2006/relationships/image" Target="../media/image25192.png"/><Relationship Id="rId103" Type="http://schemas.openxmlformats.org/officeDocument/2006/relationships/image" Target="../media/image25214.png"/><Relationship Id="rId124" Type="http://schemas.openxmlformats.org/officeDocument/2006/relationships/customXml" Target="../ink/ink25613.xml"/><Relationship Id="rId310" Type="http://schemas.openxmlformats.org/officeDocument/2006/relationships/customXml" Target="../ink/ink25706.xml"/><Relationship Id="rId492" Type="http://schemas.openxmlformats.org/officeDocument/2006/relationships/customXml" Target="../ink/ink25795.xml"/><Relationship Id="rId527" Type="http://schemas.openxmlformats.org/officeDocument/2006/relationships/image" Target="../media/image25426.png"/><Relationship Id="rId548" Type="http://schemas.openxmlformats.org/officeDocument/2006/relationships/customXml" Target="../ink/ink25823.xml"/><Relationship Id="rId569" Type="http://schemas.openxmlformats.org/officeDocument/2006/relationships/image" Target="../media/image25447.png"/><Relationship Id="rId70" Type="http://schemas.openxmlformats.org/officeDocument/2006/relationships/customXml" Target="../ink/ink25586.xml"/><Relationship Id="rId91" Type="http://schemas.openxmlformats.org/officeDocument/2006/relationships/image" Target="../media/image25208.png"/><Relationship Id="rId145" Type="http://schemas.openxmlformats.org/officeDocument/2006/relationships/image" Target="../media/image25235.png"/><Relationship Id="rId166" Type="http://schemas.openxmlformats.org/officeDocument/2006/relationships/customXml" Target="../ink/ink25634.xml"/><Relationship Id="rId187" Type="http://schemas.openxmlformats.org/officeDocument/2006/relationships/image" Target="../media/image25256.png"/><Relationship Id="rId331" Type="http://schemas.openxmlformats.org/officeDocument/2006/relationships/image" Target="../media/image25328.png"/><Relationship Id="rId352" Type="http://schemas.openxmlformats.org/officeDocument/2006/relationships/customXml" Target="../ink/ink25727.xml"/><Relationship Id="rId373" Type="http://schemas.openxmlformats.org/officeDocument/2006/relationships/image" Target="../media/image25349.png"/><Relationship Id="rId394" Type="http://schemas.openxmlformats.org/officeDocument/2006/relationships/customXml" Target="../ink/ink25748.xml"/><Relationship Id="rId408" Type="http://schemas.openxmlformats.org/officeDocument/2006/relationships/customXml" Target="../ink/ink25755.xml"/><Relationship Id="rId429" Type="http://schemas.openxmlformats.org/officeDocument/2006/relationships/image" Target="../media/image25377.png"/><Relationship Id="rId580" Type="http://schemas.openxmlformats.org/officeDocument/2006/relationships/customXml" Target="../ink/ink25839.xml"/><Relationship Id="rId615" Type="http://schemas.openxmlformats.org/officeDocument/2006/relationships/image" Target="../media/image2546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5657.xml"/><Relationship Id="rId233" Type="http://schemas.openxmlformats.org/officeDocument/2006/relationships/image" Target="../media/image25279.png"/><Relationship Id="rId254" Type="http://schemas.openxmlformats.org/officeDocument/2006/relationships/customXml" Target="../ink/ink25678.xml"/><Relationship Id="rId440" Type="http://schemas.openxmlformats.org/officeDocument/2006/relationships/customXml" Target="../ink/ink25771.xml"/><Relationship Id="rId28" Type="http://schemas.openxmlformats.org/officeDocument/2006/relationships/customXml" Target="../ink/ink25565.xml"/><Relationship Id="rId49" Type="http://schemas.openxmlformats.org/officeDocument/2006/relationships/image" Target="../media/image25187.png"/><Relationship Id="rId114" Type="http://schemas.openxmlformats.org/officeDocument/2006/relationships/customXml" Target="../ink/ink25608.xml"/><Relationship Id="rId275" Type="http://schemas.openxmlformats.org/officeDocument/2006/relationships/image" Target="../media/image25300.png"/><Relationship Id="rId296" Type="http://schemas.openxmlformats.org/officeDocument/2006/relationships/customXml" Target="../ink/ink25699.xml"/><Relationship Id="rId300" Type="http://schemas.openxmlformats.org/officeDocument/2006/relationships/customXml" Target="../ink/ink25701.xml"/><Relationship Id="rId461" Type="http://schemas.openxmlformats.org/officeDocument/2006/relationships/image" Target="../media/image25393.png"/><Relationship Id="rId482" Type="http://schemas.openxmlformats.org/officeDocument/2006/relationships/customXml" Target="../ink/ink25790.xml"/><Relationship Id="rId517" Type="http://schemas.openxmlformats.org/officeDocument/2006/relationships/image" Target="../media/image25421.png"/><Relationship Id="rId538" Type="http://schemas.openxmlformats.org/officeDocument/2006/relationships/customXml" Target="../ink/ink25818.xml"/><Relationship Id="rId559" Type="http://schemas.openxmlformats.org/officeDocument/2006/relationships/image" Target="../media/image25442.png"/><Relationship Id="rId60" Type="http://schemas.openxmlformats.org/officeDocument/2006/relationships/customXml" Target="../ink/ink25581.xml"/><Relationship Id="rId81" Type="http://schemas.openxmlformats.org/officeDocument/2006/relationships/image" Target="../media/image25203.png"/><Relationship Id="rId135" Type="http://schemas.openxmlformats.org/officeDocument/2006/relationships/image" Target="../media/image25230.png"/><Relationship Id="rId156" Type="http://schemas.openxmlformats.org/officeDocument/2006/relationships/customXml" Target="../ink/ink25629.xml"/><Relationship Id="rId177" Type="http://schemas.openxmlformats.org/officeDocument/2006/relationships/image" Target="../media/image25251.png"/><Relationship Id="rId198" Type="http://schemas.openxmlformats.org/officeDocument/2006/relationships/customXml" Target="../ink/ink25650.xml"/><Relationship Id="rId321" Type="http://schemas.openxmlformats.org/officeDocument/2006/relationships/image" Target="../media/image25323.png"/><Relationship Id="rId342" Type="http://schemas.openxmlformats.org/officeDocument/2006/relationships/customXml" Target="../ink/ink25722.xml"/><Relationship Id="rId363" Type="http://schemas.openxmlformats.org/officeDocument/2006/relationships/image" Target="../media/image25344.png"/><Relationship Id="rId384" Type="http://schemas.openxmlformats.org/officeDocument/2006/relationships/customXml" Target="../ink/ink25743.xml"/><Relationship Id="rId419" Type="http://schemas.openxmlformats.org/officeDocument/2006/relationships/image" Target="../media/image25372.png"/><Relationship Id="rId570" Type="http://schemas.openxmlformats.org/officeDocument/2006/relationships/customXml" Target="../ink/ink25834.xml"/><Relationship Id="rId591" Type="http://schemas.openxmlformats.org/officeDocument/2006/relationships/image" Target="../media/image25458.png"/><Relationship Id="rId605" Type="http://schemas.openxmlformats.org/officeDocument/2006/relationships/image" Target="../media/image25465.png"/><Relationship Id="rId202" Type="http://schemas.openxmlformats.org/officeDocument/2006/relationships/customXml" Target="../ink/ink25652.xml"/><Relationship Id="rId223" Type="http://schemas.openxmlformats.org/officeDocument/2006/relationships/image" Target="../media/image25274.png"/><Relationship Id="rId244" Type="http://schemas.openxmlformats.org/officeDocument/2006/relationships/customXml" Target="../ink/ink25673.xml"/><Relationship Id="rId430" Type="http://schemas.openxmlformats.org/officeDocument/2006/relationships/customXml" Target="../ink/ink25766.xml"/><Relationship Id="rId18" Type="http://schemas.openxmlformats.org/officeDocument/2006/relationships/customXml" Target="../ink/ink25560.xml"/><Relationship Id="rId39" Type="http://schemas.openxmlformats.org/officeDocument/2006/relationships/image" Target="../media/image25182.png"/><Relationship Id="rId265" Type="http://schemas.openxmlformats.org/officeDocument/2006/relationships/image" Target="../media/image25295.png"/><Relationship Id="rId286" Type="http://schemas.openxmlformats.org/officeDocument/2006/relationships/customXml" Target="../ink/ink25694.xml"/><Relationship Id="rId451" Type="http://schemas.openxmlformats.org/officeDocument/2006/relationships/image" Target="../media/image25388.png"/><Relationship Id="rId472" Type="http://schemas.openxmlformats.org/officeDocument/2006/relationships/customXml" Target="../ink/ink25785.xml"/><Relationship Id="rId493" Type="http://schemas.openxmlformats.org/officeDocument/2006/relationships/image" Target="../media/image25409.png"/><Relationship Id="rId507" Type="http://schemas.openxmlformats.org/officeDocument/2006/relationships/image" Target="../media/image25416.png"/><Relationship Id="rId528" Type="http://schemas.openxmlformats.org/officeDocument/2006/relationships/customXml" Target="../ink/ink25813.xml"/><Relationship Id="rId549" Type="http://schemas.openxmlformats.org/officeDocument/2006/relationships/image" Target="../media/image25437.png"/><Relationship Id="rId50" Type="http://schemas.openxmlformats.org/officeDocument/2006/relationships/customXml" Target="../ink/ink25576.xml"/><Relationship Id="rId104" Type="http://schemas.openxmlformats.org/officeDocument/2006/relationships/customXml" Target="../ink/ink25603.xml"/><Relationship Id="rId125" Type="http://schemas.openxmlformats.org/officeDocument/2006/relationships/image" Target="../media/image25225.png"/><Relationship Id="rId146" Type="http://schemas.openxmlformats.org/officeDocument/2006/relationships/customXml" Target="../ink/ink25624.xml"/><Relationship Id="rId167" Type="http://schemas.openxmlformats.org/officeDocument/2006/relationships/image" Target="../media/image25246.png"/><Relationship Id="rId188" Type="http://schemas.openxmlformats.org/officeDocument/2006/relationships/customXml" Target="../ink/ink25645.xml"/><Relationship Id="rId311" Type="http://schemas.openxmlformats.org/officeDocument/2006/relationships/image" Target="../media/image25318.png"/><Relationship Id="rId332" Type="http://schemas.openxmlformats.org/officeDocument/2006/relationships/customXml" Target="../ink/ink25717.xml"/><Relationship Id="rId353" Type="http://schemas.openxmlformats.org/officeDocument/2006/relationships/image" Target="../media/image25339.png"/><Relationship Id="rId374" Type="http://schemas.openxmlformats.org/officeDocument/2006/relationships/customXml" Target="../ink/ink25738.xml"/><Relationship Id="rId395" Type="http://schemas.openxmlformats.org/officeDocument/2006/relationships/image" Target="../media/image25360.png"/><Relationship Id="rId409" Type="http://schemas.openxmlformats.org/officeDocument/2006/relationships/image" Target="../media/image25367.png"/><Relationship Id="rId560" Type="http://schemas.openxmlformats.org/officeDocument/2006/relationships/customXml" Target="../ink/ink25829.xml"/><Relationship Id="rId581" Type="http://schemas.openxmlformats.org/officeDocument/2006/relationships/image" Target="../media/image25453.png"/><Relationship Id="rId71" Type="http://schemas.openxmlformats.org/officeDocument/2006/relationships/image" Target="../media/image25198.png"/><Relationship Id="rId92" Type="http://schemas.openxmlformats.org/officeDocument/2006/relationships/customXml" Target="../ink/ink25597.xml"/><Relationship Id="rId213" Type="http://schemas.openxmlformats.org/officeDocument/2006/relationships/image" Target="../media/image25269.png"/><Relationship Id="rId234" Type="http://schemas.openxmlformats.org/officeDocument/2006/relationships/customXml" Target="../ink/ink25668.xml"/><Relationship Id="rId420" Type="http://schemas.openxmlformats.org/officeDocument/2006/relationships/customXml" Target="../ink/ink25761.xml"/><Relationship Id="rId2" Type="http://schemas.openxmlformats.org/officeDocument/2006/relationships/customXml" Target="../ink/ink25552.xml"/><Relationship Id="rId29" Type="http://schemas.openxmlformats.org/officeDocument/2006/relationships/image" Target="../media/image25177.png"/><Relationship Id="rId255" Type="http://schemas.openxmlformats.org/officeDocument/2006/relationships/image" Target="../media/image25290.png"/><Relationship Id="rId276" Type="http://schemas.openxmlformats.org/officeDocument/2006/relationships/customXml" Target="../ink/ink25689.xml"/><Relationship Id="rId297" Type="http://schemas.openxmlformats.org/officeDocument/2006/relationships/image" Target="../media/image25311.png"/><Relationship Id="rId441" Type="http://schemas.openxmlformats.org/officeDocument/2006/relationships/image" Target="../media/image25383.png"/><Relationship Id="rId462" Type="http://schemas.openxmlformats.org/officeDocument/2006/relationships/customXml" Target="../ink/ink25782.xml"/><Relationship Id="rId483" Type="http://schemas.openxmlformats.org/officeDocument/2006/relationships/image" Target="../media/image25404.png"/><Relationship Id="rId518" Type="http://schemas.openxmlformats.org/officeDocument/2006/relationships/customXml" Target="../ink/ink25808.xml"/><Relationship Id="rId539" Type="http://schemas.openxmlformats.org/officeDocument/2006/relationships/image" Target="../media/image25432.png"/><Relationship Id="rId40" Type="http://schemas.openxmlformats.org/officeDocument/2006/relationships/customXml" Target="../ink/ink25571.xml"/><Relationship Id="rId115" Type="http://schemas.openxmlformats.org/officeDocument/2006/relationships/image" Target="../media/image25220.png"/><Relationship Id="rId136" Type="http://schemas.openxmlformats.org/officeDocument/2006/relationships/customXml" Target="../ink/ink25619.xml"/><Relationship Id="rId157" Type="http://schemas.openxmlformats.org/officeDocument/2006/relationships/image" Target="../media/image25241.png"/><Relationship Id="rId178" Type="http://schemas.openxmlformats.org/officeDocument/2006/relationships/customXml" Target="../ink/ink25640.xml"/><Relationship Id="rId301" Type="http://schemas.openxmlformats.org/officeDocument/2006/relationships/image" Target="../media/image25313.png"/><Relationship Id="rId322" Type="http://schemas.openxmlformats.org/officeDocument/2006/relationships/customXml" Target="../ink/ink25712.xml"/><Relationship Id="rId343" Type="http://schemas.openxmlformats.org/officeDocument/2006/relationships/image" Target="../media/image25334.png"/><Relationship Id="rId364" Type="http://schemas.openxmlformats.org/officeDocument/2006/relationships/customXml" Target="../ink/ink25733.xml"/><Relationship Id="rId550" Type="http://schemas.openxmlformats.org/officeDocument/2006/relationships/customXml" Target="../ink/ink25824.xml"/><Relationship Id="rId61" Type="http://schemas.openxmlformats.org/officeDocument/2006/relationships/image" Target="../media/image25193.png"/><Relationship Id="rId82" Type="http://schemas.openxmlformats.org/officeDocument/2006/relationships/customXml" Target="../ink/ink25592.xml"/><Relationship Id="rId199" Type="http://schemas.openxmlformats.org/officeDocument/2006/relationships/image" Target="../media/image25262.png"/><Relationship Id="rId203" Type="http://schemas.openxmlformats.org/officeDocument/2006/relationships/image" Target="../media/image25264.png"/><Relationship Id="rId385" Type="http://schemas.openxmlformats.org/officeDocument/2006/relationships/image" Target="../media/image25355.png"/><Relationship Id="rId571" Type="http://schemas.openxmlformats.org/officeDocument/2006/relationships/image" Target="../media/image25448.png"/><Relationship Id="rId592" Type="http://schemas.openxmlformats.org/officeDocument/2006/relationships/customXml" Target="../ink/ink25845.xml"/><Relationship Id="rId606" Type="http://schemas.openxmlformats.org/officeDocument/2006/relationships/customXml" Target="../ink/ink25852.xml"/><Relationship Id="rId19" Type="http://schemas.openxmlformats.org/officeDocument/2006/relationships/image" Target="../media/image25172.png"/><Relationship Id="rId224" Type="http://schemas.openxmlformats.org/officeDocument/2006/relationships/customXml" Target="../ink/ink25663.xml"/><Relationship Id="rId245" Type="http://schemas.openxmlformats.org/officeDocument/2006/relationships/image" Target="../media/image25285.png"/><Relationship Id="rId266" Type="http://schemas.openxmlformats.org/officeDocument/2006/relationships/customXml" Target="../ink/ink25684.xml"/><Relationship Id="rId287" Type="http://schemas.openxmlformats.org/officeDocument/2006/relationships/image" Target="../media/image25306.png"/><Relationship Id="rId410" Type="http://schemas.openxmlformats.org/officeDocument/2006/relationships/customXml" Target="../ink/ink25756.xml"/><Relationship Id="rId431" Type="http://schemas.openxmlformats.org/officeDocument/2006/relationships/image" Target="../media/image25378.png"/><Relationship Id="rId452" Type="http://schemas.openxmlformats.org/officeDocument/2006/relationships/customXml" Target="../ink/ink25777.xml"/><Relationship Id="rId473" Type="http://schemas.openxmlformats.org/officeDocument/2006/relationships/image" Target="../media/image25399.png"/><Relationship Id="rId494" Type="http://schemas.openxmlformats.org/officeDocument/2006/relationships/customXml" Target="../ink/ink25796.xml"/><Relationship Id="rId508" Type="http://schemas.openxmlformats.org/officeDocument/2006/relationships/customXml" Target="../ink/ink25803.xml"/><Relationship Id="rId529" Type="http://schemas.openxmlformats.org/officeDocument/2006/relationships/image" Target="../media/image25427.png"/><Relationship Id="rId30" Type="http://schemas.openxmlformats.org/officeDocument/2006/relationships/customXml" Target="../ink/ink25566.xml"/><Relationship Id="rId105" Type="http://schemas.openxmlformats.org/officeDocument/2006/relationships/image" Target="../media/image25215.png"/><Relationship Id="rId126" Type="http://schemas.openxmlformats.org/officeDocument/2006/relationships/customXml" Target="../ink/ink25614.xml"/><Relationship Id="rId147" Type="http://schemas.openxmlformats.org/officeDocument/2006/relationships/image" Target="../media/image25236.png"/><Relationship Id="rId168" Type="http://schemas.openxmlformats.org/officeDocument/2006/relationships/customXml" Target="../ink/ink25635.xml"/><Relationship Id="rId312" Type="http://schemas.openxmlformats.org/officeDocument/2006/relationships/customXml" Target="../ink/ink25707.xml"/><Relationship Id="rId333" Type="http://schemas.openxmlformats.org/officeDocument/2006/relationships/image" Target="../media/image25329.png"/><Relationship Id="rId354" Type="http://schemas.openxmlformats.org/officeDocument/2006/relationships/customXml" Target="../ink/ink25728.xml"/><Relationship Id="rId540" Type="http://schemas.openxmlformats.org/officeDocument/2006/relationships/customXml" Target="../ink/ink25819.xml"/><Relationship Id="rId51" Type="http://schemas.openxmlformats.org/officeDocument/2006/relationships/image" Target="../media/image25188.png"/><Relationship Id="rId72" Type="http://schemas.openxmlformats.org/officeDocument/2006/relationships/customXml" Target="../ink/ink25587.xml"/><Relationship Id="rId93" Type="http://schemas.openxmlformats.org/officeDocument/2006/relationships/image" Target="../media/image25209.png"/><Relationship Id="rId189" Type="http://schemas.openxmlformats.org/officeDocument/2006/relationships/image" Target="../media/image25257.png"/><Relationship Id="rId375" Type="http://schemas.openxmlformats.org/officeDocument/2006/relationships/image" Target="../media/image25350.png"/><Relationship Id="rId396" Type="http://schemas.openxmlformats.org/officeDocument/2006/relationships/customXml" Target="../ink/ink25749.xml"/><Relationship Id="rId561" Type="http://schemas.openxmlformats.org/officeDocument/2006/relationships/image" Target="../media/image25443.png"/><Relationship Id="rId582" Type="http://schemas.openxmlformats.org/officeDocument/2006/relationships/customXml" Target="../ink/ink25840.xml"/><Relationship Id="rId3" Type="http://schemas.openxmlformats.org/officeDocument/2006/relationships/image" Target="../media/image251641.png"/><Relationship Id="rId214" Type="http://schemas.openxmlformats.org/officeDocument/2006/relationships/customXml" Target="../ink/ink25658.xml"/><Relationship Id="rId235" Type="http://schemas.openxmlformats.org/officeDocument/2006/relationships/image" Target="../media/image25280.png"/><Relationship Id="rId256" Type="http://schemas.openxmlformats.org/officeDocument/2006/relationships/customXml" Target="../ink/ink25679.xml"/><Relationship Id="rId277" Type="http://schemas.openxmlformats.org/officeDocument/2006/relationships/image" Target="../media/image25301.png"/><Relationship Id="rId298" Type="http://schemas.openxmlformats.org/officeDocument/2006/relationships/customXml" Target="../ink/ink25700.xml"/><Relationship Id="rId400" Type="http://schemas.openxmlformats.org/officeDocument/2006/relationships/customXml" Target="../ink/ink25751.xml"/><Relationship Id="rId421" Type="http://schemas.openxmlformats.org/officeDocument/2006/relationships/image" Target="../media/image25373.png"/><Relationship Id="rId442" Type="http://schemas.openxmlformats.org/officeDocument/2006/relationships/customXml" Target="../ink/ink25772.xml"/><Relationship Id="rId463" Type="http://schemas.openxmlformats.org/officeDocument/2006/relationships/image" Target="../media/image25394.png"/><Relationship Id="rId484" Type="http://schemas.openxmlformats.org/officeDocument/2006/relationships/customXml" Target="../ink/ink25791.xml"/><Relationship Id="rId519" Type="http://schemas.openxmlformats.org/officeDocument/2006/relationships/image" Target="../media/image25422.png"/><Relationship Id="rId116" Type="http://schemas.openxmlformats.org/officeDocument/2006/relationships/customXml" Target="../ink/ink25609.xml"/><Relationship Id="rId137" Type="http://schemas.openxmlformats.org/officeDocument/2006/relationships/image" Target="../media/image25231.png"/><Relationship Id="rId158" Type="http://schemas.openxmlformats.org/officeDocument/2006/relationships/customXml" Target="../ink/ink25630.xml"/><Relationship Id="rId302" Type="http://schemas.openxmlformats.org/officeDocument/2006/relationships/customXml" Target="../ink/ink25702.xml"/><Relationship Id="rId323" Type="http://schemas.openxmlformats.org/officeDocument/2006/relationships/image" Target="../media/image25324.png"/><Relationship Id="rId344" Type="http://schemas.openxmlformats.org/officeDocument/2006/relationships/customXml" Target="../ink/ink25723.xml"/><Relationship Id="rId530" Type="http://schemas.openxmlformats.org/officeDocument/2006/relationships/customXml" Target="../ink/ink25814.xml"/><Relationship Id="rId20" Type="http://schemas.openxmlformats.org/officeDocument/2006/relationships/customXml" Target="../ink/ink25561.xml"/><Relationship Id="rId41" Type="http://schemas.openxmlformats.org/officeDocument/2006/relationships/image" Target="../media/image25183.png"/><Relationship Id="rId62" Type="http://schemas.openxmlformats.org/officeDocument/2006/relationships/customXml" Target="../ink/ink25582.xml"/><Relationship Id="rId83" Type="http://schemas.openxmlformats.org/officeDocument/2006/relationships/image" Target="../media/image25204.png"/><Relationship Id="rId179" Type="http://schemas.openxmlformats.org/officeDocument/2006/relationships/image" Target="../media/image25252.png"/><Relationship Id="rId365" Type="http://schemas.openxmlformats.org/officeDocument/2006/relationships/image" Target="../media/image25345.png"/><Relationship Id="rId386" Type="http://schemas.openxmlformats.org/officeDocument/2006/relationships/customXml" Target="../ink/ink25744.xml"/><Relationship Id="rId551" Type="http://schemas.openxmlformats.org/officeDocument/2006/relationships/image" Target="../media/image25438.png"/><Relationship Id="rId572" Type="http://schemas.openxmlformats.org/officeDocument/2006/relationships/customXml" Target="../ink/ink25835.xml"/><Relationship Id="rId593" Type="http://schemas.openxmlformats.org/officeDocument/2006/relationships/image" Target="../media/image25459.png"/><Relationship Id="rId607" Type="http://schemas.openxmlformats.org/officeDocument/2006/relationships/image" Target="../media/image25466.png"/><Relationship Id="rId190" Type="http://schemas.openxmlformats.org/officeDocument/2006/relationships/customXml" Target="../ink/ink25646.xml"/><Relationship Id="rId204" Type="http://schemas.openxmlformats.org/officeDocument/2006/relationships/customXml" Target="../ink/ink25653.xml"/><Relationship Id="rId225" Type="http://schemas.openxmlformats.org/officeDocument/2006/relationships/image" Target="../media/image25275.png"/><Relationship Id="rId246" Type="http://schemas.openxmlformats.org/officeDocument/2006/relationships/customXml" Target="../ink/ink25674.xml"/><Relationship Id="rId267" Type="http://schemas.openxmlformats.org/officeDocument/2006/relationships/image" Target="../media/image25296.png"/><Relationship Id="rId288" Type="http://schemas.openxmlformats.org/officeDocument/2006/relationships/customXml" Target="../ink/ink25695.xml"/><Relationship Id="rId411" Type="http://schemas.openxmlformats.org/officeDocument/2006/relationships/image" Target="../media/image25368.png"/><Relationship Id="rId432" Type="http://schemas.openxmlformats.org/officeDocument/2006/relationships/customXml" Target="../ink/ink25767.xml"/><Relationship Id="rId453" Type="http://schemas.openxmlformats.org/officeDocument/2006/relationships/image" Target="../media/image25389.png"/><Relationship Id="rId474" Type="http://schemas.openxmlformats.org/officeDocument/2006/relationships/customXml" Target="../ink/ink25786.xml"/><Relationship Id="rId509" Type="http://schemas.openxmlformats.org/officeDocument/2006/relationships/image" Target="../media/image25417.png"/><Relationship Id="rId106" Type="http://schemas.openxmlformats.org/officeDocument/2006/relationships/customXml" Target="../ink/ink25604.xml"/><Relationship Id="rId127" Type="http://schemas.openxmlformats.org/officeDocument/2006/relationships/image" Target="../media/image25226.png"/><Relationship Id="rId313" Type="http://schemas.openxmlformats.org/officeDocument/2006/relationships/image" Target="../media/image25319.png"/><Relationship Id="rId495" Type="http://schemas.openxmlformats.org/officeDocument/2006/relationships/image" Target="../media/image25410.png"/><Relationship Id="rId10" Type="http://schemas.openxmlformats.org/officeDocument/2006/relationships/customXml" Target="../ink/ink25556.xml"/><Relationship Id="rId31" Type="http://schemas.openxmlformats.org/officeDocument/2006/relationships/image" Target="../media/image25178.png"/><Relationship Id="rId52" Type="http://schemas.openxmlformats.org/officeDocument/2006/relationships/customXml" Target="../ink/ink25577.xml"/><Relationship Id="rId73" Type="http://schemas.openxmlformats.org/officeDocument/2006/relationships/image" Target="../media/image25199.png"/><Relationship Id="rId94" Type="http://schemas.openxmlformats.org/officeDocument/2006/relationships/customXml" Target="../ink/ink25598.xml"/><Relationship Id="rId148" Type="http://schemas.openxmlformats.org/officeDocument/2006/relationships/customXml" Target="../ink/ink25625.xml"/><Relationship Id="rId169" Type="http://schemas.openxmlformats.org/officeDocument/2006/relationships/image" Target="../media/image25247.png"/><Relationship Id="rId334" Type="http://schemas.openxmlformats.org/officeDocument/2006/relationships/customXml" Target="../ink/ink25718.xml"/><Relationship Id="rId355" Type="http://schemas.openxmlformats.org/officeDocument/2006/relationships/image" Target="../media/image25340.png"/><Relationship Id="rId376" Type="http://schemas.openxmlformats.org/officeDocument/2006/relationships/customXml" Target="../ink/ink25739.xml"/><Relationship Id="rId397" Type="http://schemas.openxmlformats.org/officeDocument/2006/relationships/image" Target="../media/image25361.png"/><Relationship Id="rId520" Type="http://schemas.openxmlformats.org/officeDocument/2006/relationships/customXml" Target="../ink/ink25809.xml"/><Relationship Id="rId541" Type="http://schemas.openxmlformats.org/officeDocument/2006/relationships/image" Target="../media/image25433.png"/><Relationship Id="rId562" Type="http://schemas.openxmlformats.org/officeDocument/2006/relationships/customXml" Target="../ink/ink25830.xml"/><Relationship Id="rId583" Type="http://schemas.openxmlformats.org/officeDocument/2006/relationships/image" Target="../media/image25454.png"/><Relationship Id="rId4" Type="http://schemas.openxmlformats.org/officeDocument/2006/relationships/customXml" Target="../ink/ink25553.xml"/><Relationship Id="rId180" Type="http://schemas.openxmlformats.org/officeDocument/2006/relationships/customXml" Target="../ink/ink25641.xml"/><Relationship Id="rId215" Type="http://schemas.openxmlformats.org/officeDocument/2006/relationships/image" Target="../media/image25270.png"/><Relationship Id="rId236" Type="http://schemas.openxmlformats.org/officeDocument/2006/relationships/customXml" Target="../ink/ink25669.xml"/><Relationship Id="rId257" Type="http://schemas.openxmlformats.org/officeDocument/2006/relationships/image" Target="../media/image25291.png"/><Relationship Id="rId278" Type="http://schemas.openxmlformats.org/officeDocument/2006/relationships/customXml" Target="../ink/ink25690.xml"/><Relationship Id="rId401" Type="http://schemas.openxmlformats.org/officeDocument/2006/relationships/image" Target="../media/image25363.png"/><Relationship Id="rId422" Type="http://schemas.openxmlformats.org/officeDocument/2006/relationships/customXml" Target="../ink/ink25762.xml"/><Relationship Id="rId443" Type="http://schemas.openxmlformats.org/officeDocument/2006/relationships/image" Target="../media/image25384.png"/><Relationship Id="rId464" Type="http://schemas.openxmlformats.org/officeDocument/2006/relationships/customXml" Target="../ink/ink25783.xml"/><Relationship Id="rId303" Type="http://schemas.openxmlformats.org/officeDocument/2006/relationships/image" Target="../media/image25314.png"/><Relationship Id="rId485" Type="http://schemas.openxmlformats.org/officeDocument/2006/relationships/image" Target="../media/image25405.png"/><Relationship Id="rId42" Type="http://schemas.openxmlformats.org/officeDocument/2006/relationships/customXml" Target="../ink/ink25572.xml"/><Relationship Id="rId84" Type="http://schemas.openxmlformats.org/officeDocument/2006/relationships/customXml" Target="../ink/ink25593.xml"/><Relationship Id="rId138" Type="http://schemas.openxmlformats.org/officeDocument/2006/relationships/customXml" Target="../ink/ink25620.xml"/><Relationship Id="rId345" Type="http://schemas.openxmlformats.org/officeDocument/2006/relationships/image" Target="../media/image25335.png"/><Relationship Id="rId387" Type="http://schemas.openxmlformats.org/officeDocument/2006/relationships/image" Target="../media/image25356.png"/><Relationship Id="rId510" Type="http://schemas.openxmlformats.org/officeDocument/2006/relationships/customXml" Target="../ink/ink25804.xml"/><Relationship Id="rId552" Type="http://schemas.openxmlformats.org/officeDocument/2006/relationships/customXml" Target="../ink/ink25825.xml"/><Relationship Id="rId594" Type="http://schemas.openxmlformats.org/officeDocument/2006/relationships/customXml" Target="../ink/ink25846.xml"/><Relationship Id="rId608" Type="http://schemas.openxmlformats.org/officeDocument/2006/relationships/customXml" Target="../ink/ink25853.xml"/><Relationship Id="rId191" Type="http://schemas.openxmlformats.org/officeDocument/2006/relationships/image" Target="../media/image25258.png"/><Relationship Id="rId205" Type="http://schemas.openxmlformats.org/officeDocument/2006/relationships/image" Target="../media/image25265.png"/><Relationship Id="rId247" Type="http://schemas.openxmlformats.org/officeDocument/2006/relationships/image" Target="../media/image25286.png"/><Relationship Id="rId412" Type="http://schemas.openxmlformats.org/officeDocument/2006/relationships/customXml" Target="../ink/ink25757.xml"/><Relationship Id="rId107" Type="http://schemas.openxmlformats.org/officeDocument/2006/relationships/image" Target="../media/image25216.png"/><Relationship Id="rId289" Type="http://schemas.openxmlformats.org/officeDocument/2006/relationships/image" Target="../media/image25307.png"/><Relationship Id="rId454" Type="http://schemas.openxmlformats.org/officeDocument/2006/relationships/customXml" Target="../ink/ink25778.xml"/><Relationship Id="rId496" Type="http://schemas.openxmlformats.org/officeDocument/2006/relationships/customXml" Target="../ink/ink25797.xml"/><Relationship Id="rId11" Type="http://schemas.openxmlformats.org/officeDocument/2006/relationships/image" Target="../media/image25168.png"/><Relationship Id="rId53" Type="http://schemas.openxmlformats.org/officeDocument/2006/relationships/image" Target="../media/image25189.png"/><Relationship Id="rId149" Type="http://schemas.openxmlformats.org/officeDocument/2006/relationships/image" Target="../media/image25237.png"/><Relationship Id="rId314" Type="http://schemas.openxmlformats.org/officeDocument/2006/relationships/customXml" Target="../ink/ink25708.xml"/><Relationship Id="rId356" Type="http://schemas.openxmlformats.org/officeDocument/2006/relationships/customXml" Target="../ink/ink25729.xml"/><Relationship Id="rId398" Type="http://schemas.openxmlformats.org/officeDocument/2006/relationships/customXml" Target="../ink/ink25750.xml"/><Relationship Id="rId521" Type="http://schemas.openxmlformats.org/officeDocument/2006/relationships/image" Target="../media/image25423.png"/><Relationship Id="rId563" Type="http://schemas.openxmlformats.org/officeDocument/2006/relationships/image" Target="../media/image25444.png"/><Relationship Id="rId95" Type="http://schemas.openxmlformats.org/officeDocument/2006/relationships/image" Target="../media/image25210.png"/><Relationship Id="rId160" Type="http://schemas.openxmlformats.org/officeDocument/2006/relationships/customXml" Target="../ink/ink25631.xml"/><Relationship Id="rId216" Type="http://schemas.openxmlformats.org/officeDocument/2006/relationships/customXml" Target="../ink/ink25659.xml"/><Relationship Id="rId423" Type="http://schemas.openxmlformats.org/officeDocument/2006/relationships/image" Target="../media/image25374.png"/><Relationship Id="rId258" Type="http://schemas.openxmlformats.org/officeDocument/2006/relationships/customXml" Target="../ink/ink25680.xml"/><Relationship Id="rId465" Type="http://schemas.openxmlformats.org/officeDocument/2006/relationships/image" Target="../media/image25395.png"/><Relationship Id="rId22" Type="http://schemas.openxmlformats.org/officeDocument/2006/relationships/customXml" Target="../ink/ink25562.xml"/><Relationship Id="rId64" Type="http://schemas.openxmlformats.org/officeDocument/2006/relationships/customXml" Target="../ink/ink25583.xml"/><Relationship Id="rId118" Type="http://schemas.openxmlformats.org/officeDocument/2006/relationships/customXml" Target="../ink/ink25610.xml"/><Relationship Id="rId325" Type="http://schemas.openxmlformats.org/officeDocument/2006/relationships/image" Target="../media/image25325.png"/><Relationship Id="rId367" Type="http://schemas.openxmlformats.org/officeDocument/2006/relationships/image" Target="../media/image25346.png"/><Relationship Id="rId532" Type="http://schemas.openxmlformats.org/officeDocument/2006/relationships/customXml" Target="../ink/ink25815.xml"/><Relationship Id="rId574" Type="http://schemas.openxmlformats.org/officeDocument/2006/relationships/customXml" Target="../ink/ink25836.xml"/><Relationship Id="rId171" Type="http://schemas.openxmlformats.org/officeDocument/2006/relationships/image" Target="../media/image25248.png"/><Relationship Id="rId227" Type="http://schemas.openxmlformats.org/officeDocument/2006/relationships/image" Target="../media/image25276.png"/><Relationship Id="rId269" Type="http://schemas.openxmlformats.org/officeDocument/2006/relationships/image" Target="../media/image25297.png"/><Relationship Id="rId434" Type="http://schemas.openxmlformats.org/officeDocument/2006/relationships/customXml" Target="../ink/ink25768.xml"/><Relationship Id="rId476" Type="http://schemas.openxmlformats.org/officeDocument/2006/relationships/customXml" Target="../ink/ink25787.xml"/><Relationship Id="rId33" Type="http://schemas.openxmlformats.org/officeDocument/2006/relationships/image" Target="../media/image25179.png"/><Relationship Id="rId129" Type="http://schemas.openxmlformats.org/officeDocument/2006/relationships/image" Target="../media/image25227.png"/><Relationship Id="rId280" Type="http://schemas.openxmlformats.org/officeDocument/2006/relationships/customXml" Target="../ink/ink25691.xml"/><Relationship Id="rId336" Type="http://schemas.openxmlformats.org/officeDocument/2006/relationships/customXml" Target="../ink/ink25719.xml"/><Relationship Id="rId501" Type="http://schemas.openxmlformats.org/officeDocument/2006/relationships/image" Target="../media/image25413.png"/><Relationship Id="rId543" Type="http://schemas.openxmlformats.org/officeDocument/2006/relationships/image" Target="../media/image25434.png"/><Relationship Id="rId75" Type="http://schemas.openxmlformats.org/officeDocument/2006/relationships/image" Target="../media/image25200.png"/><Relationship Id="rId140" Type="http://schemas.openxmlformats.org/officeDocument/2006/relationships/customXml" Target="../ink/ink25621.xml"/><Relationship Id="rId182" Type="http://schemas.openxmlformats.org/officeDocument/2006/relationships/customXml" Target="../ink/ink25642.xml"/><Relationship Id="rId378" Type="http://schemas.openxmlformats.org/officeDocument/2006/relationships/customXml" Target="../ink/ink25740.xml"/><Relationship Id="rId403" Type="http://schemas.openxmlformats.org/officeDocument/2006/relationships/image" Target="../media/image25364.png"/><Relationship Id="rId585" Type="http://schemas.openxmlformats.org/officeDocument/2006/relationships/image" Target="../media/image25455.png"/><Relationship Id="rId6" Type="http://schemas.openxmlformats.org/officeDocument/2006/relationships/customXml" Target="../ink/ink25554.xml"/><Relationship Id="rId238" Type="http://schemas.openxmlformats.org/officeDocument/2006/relationships/customXml" Target="../ink/ink25670.xml"/><Relationship Id="rId445" Type="http://schemas.openxmlformats.org/officeDocument/2006/relationships/image" Target="../media/image25385.png"/><Relationship Id="rId487" Type="http://schemas.openxmlformats.org/officeDocument/2006/relationships/image" Target="../media/image25406.png"/><Relationship Id="rId610" Type="http://schemas.openxmlformats.org/officeDocument/2006/relationships/customXml" Target="../ink/ink25854.xml"/><Relationship Id="rId291" Type="http://schemas.openxmlformats.org/officeDocument/2006/relationships/image" Target="../media/image25308.png"/><Relationship Id="rId305" Type="http://schemas.openxmlformats.org/officeDocument/2006/relationships/image" Target="../media/image25315.png"/><Relationship Id="rId347" Type="http://schemas.openxmlformats.org/officeDocument/2006/relationships/image" Target="../media/image25336.png"/><Relationship Id="rId512" Type="http://schemas.openxmlformats.org/officeDocument/2006/relationships/customXml" Target="../ink/ink25805.xml"/><Relationship Id="rId44" Type="http://schemas.openxmlformats.org/officeDocument/2006/relationships/customXml" Target="../ink/ink25573.xml"/><Relationship Id="rId86" Type="http://schemas.openxmlformats.org/officeDocument/2006/relationships/customXml" Target="../ink/ink25594.xml"/><Relationship Id="rId151" Type="http://schemas.openxmlformats.org/officeDocument/2006/relationships/image" Target="../media/image25238.png"/><Relationship Id="rId389" Type="http://schemas.openxmlformats.org/officeDocument/2006/relationships/image" Target="../media/image25357.png"/><Relationship Id="rId554" Type="http://schemas.openxmlformats.org/officeDocument/2006/relationships/customXml" Target="../ink/ink25826.xml"/><Relationship Id="rId596" Type="http://schemas.openxmlformats.org/officeDocument/2006/relationships/customXml" Target="../ink/ink25847.xml"/><Relationship Id="rId193" Type="http://schemas.openxmlformats.org/officeDocument/2006/relationships/image" Target="../media/image25259.png"/><Relationship Id="rId207" Type="http://schemas.openxmlformats.org/officeDocument/2006/relationships/image" Target="../media/image25266.png"/><Relationship Id="rId249" Type="http://schemas.openxmlformats.org/officeDocument/2006/relationships/image" Target="../media/image25287.png"/><Relationship Id="rId414" Type="http://schemas.openxmlformats.org/officeDocument/2006/relationships/customXml" Target="../ink/ink25758.xml"/><Relationship Id="rId456" Type="http://schemas.openxmlformats.org/officeDocument/2006/relationships/customXml" Target="../ink/ink25779.xml"/><Relationship Id="rId498" Type="http://schemas.openxmlformats.org/officeDocument/2006/relationships/customXml" Target="../ink/ink25798.xml"/><Relationship Id="rId13" Type="http://schemas.openxmlformats.org/officeDocument/2006/relationships/image" Target="../media/image25169.png"/><Relationship Id="rId109" Type="http://schemas.openxmlformats.org/officeDocument/2006/relationships/image" Target="../media/image25217.png"/><Relationship Id="rId260" Type="http://schemas.openxmlformats.org/officeDocument/2006/relationships/customXml" Target="../ink/ink25681.xml"/><Relationship Id="rId316" Type="http://schemas.openxmlformats.org/officeDocument/2006/relationships/customXml" Target="../ink/ink25709.xml"/><Relationship Id="rId523" Type="http://schemas.openxmlformats.org/officeDocument/2006/relationships/image" Target="../media/image25424.png"/><Relationship Id="rId55" Type="http://schemas.openxmlformats.org/officeDocument/2006/relationships/image" Target="../media/image25190.png"/><Relationship Id="rId97" Type="http://schemas.openxmlformats.org/officeDocument/2006/relationships/image" Target="../media/image25211.png"/><Relationship Id="rId120" Type="http://schemas.openxmlformats.org/officeDocument/2006/relationships/customXml" Target="../ink/ink25611.xml"/><Relationship Id="rId358" Type="http://schemas.openxmlformats.org/officeDocument/2006/relationships/customXml" Target="../ink/ink25730.xml"/><Relationship Id="rId565" Type="http://schemas.openxmlformats.org/officeDocument/2006/relationships/image" Target="../media/image25445.png"/><Relationship Id="rId162" Type="http://schemas.openxmlformats.org/officeDocument/2006/relationships/customXml" Target="../ink/ink25632.xml"/><Relationship Id="rId218" Type="http://schemas.openxmlformats.org/officeDocument/2006/relationships/customXml" Target="../ink/ink25660.xml"/><Relationship Id="rId425" Type="http://schemas.openxmlformats.org/officeDocument/2006/relationships/image" Target="../media/image25375.png"/><Relationship Id="rId271" Type="http://schemas.openxmlformats.org/officeDocument/2006/relationships/image" Target="../media/image25298.png"/><Relationship Id="rId24" Type="http://schemas.openxmlformats.org/officeDocument/2006/relationships/customXml" Target="../ink/ink25563.xml"/><Relationship Id="rId66" Type="http://schemas.openxmlformats.org/officeDocument/2006/relationships/customXml" Target="../ink/ink25584.xml"/><Relationship Id="rId131" Type="http://schemas.openxmlformats.org/officeDocument/2006/relationships/image" Target="../media/image25228.png"/><Relationship Id="rId327" Type="http://schemas.openxmlformats.org/officeDocument/2006/relationships/image" Target="../media/image25326.png"/><Relationship Id="rId369" Type="http://schemas.openxmlformats.org/officeDocument/2006/relationships/image" Target="../media/image25347.png"/><Relationship Id="rId534" Type="http://schemas.openxmlformats.org/officeDocument/2006/relationships/customXml" Target="../ink/ink25816.xml"/><Relationship Id="rId576" Type="http://schemas.openxmlformats.org/officeDocument/2006/relationships/customXml" Target="../ink/ink25837.xml"/><Relationship Id="rId173" Type="http://schemas.openxmlformats.org/officeDocument/2006/relationships/image" Target="../media/image25249.png"/><Relationship Id="rId229" Type="http://schemas.openxmlformats.org/officeDocument/2006/relationships/image" Target="../media/image25277.png"/><Relationship Id="rId380" Type="http://schemas.openxmlformats.org/officeDocument/2006/relationships/customXml" Target="../ink/ink25741.xml"/><Relationship Id="rId436" Type="http://schemas.openxmlformats.org/officeDocument/2006/relationships/customXml" Target="../ink/ink25769.xml"/><Relationship Id="rId601" Type="http://schemas.openxmlformats.org/officeDocument/2006/relationships/image" Target="../media/image25463.png"/><Relationship Id="rId240" Type="http://schemas.openxmlformats.org/officeDocument/2006/relationships/customXml" Target="../ink/ink25671.xml"/><Relationship Id="rId478" Type="http://schemas.openxmlformats.org/officeDocument/2006/relationships/customXml" Target="../ink/ink25788.xml"/><Relationship Id="rId35" Type="http://schemas.openxmlformats.org/officeDocument/2006/relationships/image" Target="../media/image25180.png"/><Relationship Id="rId77" Type="http://schemas.openxmlformats.org/officeDocument/2006/relationships/image" Target="../media/image25201.png"/><Relationship Id="rId100" Type="http://schemas.openxmlformats.org/officeDocument/2006/relationships/customXml" Target="../ink/ink25601.xml"/><Relationship Id="rId282" Type="http://schemas.openxmlformats.org/officeDocument/2006/relationships/customXml" Target="../ink/ink25692.xml"/><Relationship Id="rId338" Type="http://schemas.openxmlformats.org/officeDocument/2006/relationships/customXml" Target="../ink/ink25720.xml"/><Relationship Id="rId503" Type="http://schemas.openxmlformats.org/officeDocument/2006/relationships/image" Target="../media/image25414.png"/><Relationship Id="rId545" Type="http://schemas.openxmlformats.org/officeDocument/2006/relationships/image" Target="../media/image25435.png"/><Relationship Id="rId587" Type="http://schemas.openxmlformats.org/officeDocument/2006/relationships/image" Target="../media/image25456.png"/><Relationship Id="rId8" Type="http://schemas.openxmlformats.org/officeDocument/2006/relationships/customXml" Target="../ink/ink25555.xml"/><Relationship Id="rId142" Type="http://schemas.openxmlformats.org/officeDocument/2006/relationships/customXml" Target="../ink/ink25622.xml"/><Relationship Id="rId184" Type="http://schemas.openxmlformats.org/officeDocument/2006/relationships/customXml" Target="../ink/ink25643.xml"/><Relationship Id="rId391" Type="http://schemas.openxmlformats.org/officeDocument/2006/relationships/image" Target="../media/image25358.png"/><Relationship Id="rId405" Type="http://schemas.openxmlformats.org/officeDocument/2006/relationships/image" Target="../media/image25365.png"/><Relationship Id="rId447" Type="http://schemas.openxmlformats.org/officeDocument/2006/relationships/image" Target="../media/image25386.png"/><Relationship Id="rId612" Type="http://schemas.openxmlformats.org/officeDocument/2006/relationships/customXml" Target="../ink/ink25855.xml"/><Relationship Id="rId251" Type="http://schemas.openxmlformats.org/officeDocument/2006/relationships/image" Target="../media/image25288.png"/><Relationship Id="rId489" Type="http://schemas.openxmlformats.org/officeDocument/2006/relationships/image" Target="../media/image25407.png"/><Relationship Id="rId46" Type="http://schemas.openxmlformats.org/officeDocument/2006/relationships/customXml" Target="../ink/ink25574.xml"/><Relationship Id="rId293" Type="http://schemas.openxmlformats.org/officeDocument/2006/relationships/image" Target="../media/image25309.png"/><Relationship Id="rId307" Type="http://schemas.openxmlformats.org/officeDocument/2006/relationships/image" Target="../media/image25316.png"/><Relationship Id="rId349" Type="http://schemas.openxmlformats.org/officeDocument/2006/relationships/image" Target="../media/image25337.png"/><Relationship Id="rId514" Type="http://schemas.openxmlformats.org/officeDocument/2006/relationships/customXml" Target="../ink/ink25806.xml"/><Relationship Id="rId556" Type="http://schemas.openxmlformats.org/officeDocument/2006/relationships/customXml" Target="../ink/ink25827.xml"/><Relationship Id="rId88" Type="http://schemas.openxmlformats.org/officeDocument/2006/relationships/customXml" Target="../ink/ink25595.xml"/><Relationship Id="rId111" Type="http://schemas.openxmlformats.org/officeDocument/2006/relationships/image" Target="../media/image25218.png"/><Relationship Id="rId153" Type="http://schemas.openxmlformats.org/officeDocument/2006/relationships/image" Target="../media/image25239.png"/><Relationship Id="rId195" Type="http://schemas.openxmlformats.org/officeDocument/2006/relationships/image" Target="../media/image25260.png"/><Relationship Id="rId209" Type="http://schemas.openxmlformats.org/officeDocument/2006/relationships/image" Target="../media/image25267.png"/><Relationship Id="rId360" Type="http://schemas.openxmlformats.org/officeDocument/2006/relationships/customXml" Target="../ink/ink25731.xml"/><Relationship Id="rId416" Type="http://schemas.openxmlformats.org/officeDocument/2006/relationships/customXml" Target="../ink/ink25759.xml"/><Relationship Id="rId598" Type="http://schemas.openxmlformats.org/officeDocument/2006/relationships/customXml" Target="../ink/ink25848.xml"/><Relationship Id="rId220" Type="http://schemas.openxmlformats.org/officeDocument/2006/relationships/customXml" Target="../ink/ink25661.xml"/><Relationship Id="rId458" Type="http://schemas.openxmlformats.org/officeDocument/2006/relationships/customXml" Target="../ink/ink25780.xml"/><Relationship Id="rId15" Type="http://schemas.openxmlformats.org/officeDocument/2006/relationships/image" Target="../media/image25170.png"/><Relationship Id="rId57" Type="http://schemas.openxmlformats.org/officeDocument/2006/relationships/image" Target="../media/image25191.png"/><Relationship Id="rId262" Type="http://schemas.openxmlformats.org/officeDocument/2006/relationships/customXml" Target="../ink/ink25682.xml"/><Relationship Id="rId318" Type="http://schemas.openxmlformats.org/officeDocument/2006/relationships/customXml" Target="../ink/ink25710.xml"/><Relationship Id="rId525" Type="http://schemas.openxmlformats.org/officeDocument/2006/relationships/image" Target="../media/image25425.png"/><Relationship Id="rId567" Type="http://schemas.openxmlformats.org/officeDocument/2006/relationships/image" Target="../media/image25446.png"/><Relationship Id="rId99" Type="http://schemas.openxmlformats.org/officeDocument/2006/relationships/image" Target="../media/image25212.png"/><Relationship Id="rId122" Type="http://schemas.openxmlformats.org/officeDocument/2006/relationships/customXml" Target="../ink/ink25612.xml"/><Relationship Id="rId164" Type="http://schemas.openxmlformats.org/officeDocument/2006/relationships/customXml" Target="../ink/ink25633.xml"/><Relationship Id="rId371" Type="http://schemas.openxmlformats.org/officeDocument/2006/relationships/image" Target="../media/image25348.png"/><Relationship Id="rId427" Type="http://schemas.openxmlformats.org/officeDocument/2006/relationships/image" Target="../media/image25376.png"/><Relationship Id="rId26" Type="http://schemas.openxmlformats.org/officeDocument/2006/relationships/customXml" Target="../ink/ink25564.xml"/><Relationship Id="rId231" Type="http://schemas.openxmlformats.org/officeDocument/2006/relationships/image" Target="../media/image25278.png"/><Relationship Id="rId273" Type="http://schemas.openxmlformats.org/officeDocument/2006/relationships/image" Target="../media/image25299.png"/><Relationship Id="rId329" Type="http://schemas.openxmlformats.org/officeDocument/2006/relationships/image" Target="../media/image25327.png"/><Relationship Id="rId480" Type="http://schemas.openxmlformats.org/officeDocument/2006/relationships/customXml" Target="../ink/ink25789.xml"/><Relationship Id="rId536" Type="http://schemas.openxmlformats.org/officeDocument/2006/relationships/customXml" Target="../ink/ink25817.xml"/><Relationship Id="rId68" Type="http://schemas.openxmlformats.org/officeDocument/2006/relationships/customXml" Target="../ink/ink25585.xml"/><Relationship Id="rId133" Type="http://schemas.openxmlformats.org/officeDocument/2006/relationships/image" Target="../media/image25229.png"/><Relationship Id="rId175" Type="http://schemas.openxmlformats.org/officeDocument/2006/relationships/image" Target="../media/image25250.png"/><Relationship Id="rId340" Type="http://schemas.openxmlformats.org/officeDocument/2006/relationships/customXml" Target="../ink/ink25721.xml"/><Relationship Id="rId578" Type="http://schemas.openxmlformats.org/officeDocument/2006/relationships/customXml" Target="../ink/ink25838.xml"/><Relationship Id="rId200" Type="http://schemas.openxmlformats.org/officeDocument/2006/relationships/customXml" Target="../ink/ink25651.xml"/><Relationship Id="rId382" Type="http://schemas.openxmlformats.org/officeDocument/2006/relationships/customXml" Target="../ink/ink25742.xml"/><Relationship Id="rId438" Type="http://schemas.openxmlformats.org/officeDocument/2006/relationships/customXml" Target="../ink/ink25770.xml"/><Relationship Id="rId603" Type="http://schemas.openxmlformats.org/officeDocument/2006/relationships/image" Target="../media/image25464.png"/><Relationship Id="rId242" Type="http://schemas.openxmlformats.org/officeDocument/2006/relationships/customXml" Target="../ink/ink25672.xml"/><Relationship Id="rId284" Type="http://schemas.openxmlformats.org/officeDocument/2006/relationships/customXml" Target="../ink/ink25693.xml"/><Relationship Id="rId491" Type="http://schemas.openxmlformats.org/officeDocument/2006/relationships/image" Target="../media/image25408.png"/><Relationship Id="rId505" Type="http://schemas.openxmlformats.org/officeDocument/2006/relationships/image" Target="../media/image25415.png"/><Relationship Id="rId37" Type="http://schemas.openxmlformats.org/officeDocument/2006/relationships/image" Target="../media/image25181.png"/><Relationship Id="rId79" Type="http://schemas.openxmlformats.org/officeDocument/2006/relationships/image" Target="../media/image25202.png"/><Relationship Id="rId102" Type="http://schemas.openxmlformats.org/officeDocument/2006/relationships/customXml" Target="../ink/ink25602.xml"/><Relationship Id="rId144" Type="http://schemas.openxmlformats.org/officeDocument/2006/relationships/customXml" Target="../ink/ink25623.xml"/><Relationship Id="rId547" Type="http://schemas.openxmlformats.org/officeDocument/2006/relationships/image" Target="../media/image25436.png"/><Relationship Id="rId589" Type="http://schemas.openxmlformats.org/officeDocument/2006/relationships/image" Target="../media/image25457.png"/><Relationship Id="rId90" Type="http://schemas.openxmlformats.org/officeDocument/2006/relationships/customXml" Target="../ink/ink25596.xml"/><Relationship Id="rId186" Type="http://schemas.openxmlformats.org/officeDocument/2006/relationships/customXml" Target="../ink/ink25644.xml"/><Relationship Id="rId351" Type="http://schemas.openxmlformats.org/officeDocument/2006/relationships/image" Target="../media/image25338.png"/><Relationship Id="rId393" Type="http://schemas.openxmlformats.org/officeDocument/2006/relationships/image" Target="../media/image25359.png"/><Relationship Id="rId407" Type="http://schemas.openxmlformats.org/officeDocument/2006/relationships/image" Target="../media/image25366.png"/><Relationship Id="rId449" Type="http://schemas.openxmlformats.org/officeDocument/2006/relationships/image" Target="../media/image25387.png"/><Relationship Id="rId614" Type="http://schemas.openxmlformats.org/officeDocument/2006/relationships/customXml" Target="../ink/ink25856.xml"/></Relationships>
</file>

<file path=ppt/slides/_rels/slide1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2200.png"/><Relationship Id="rId299" Type="http://schemas.openxmlformats.org/officeDocument/2006/relationships/image" Target="../media/image253070.png"/><Relationship Id="rId21" Type="http://schemas.openxmlformats.org/officeDocument/2006/relationships/image" Target="../media/image251730.png"/><Relationship Id="rId63" Type="http://schemas.openxmlformats.org/officeDocument/2006/relationships/image" Target="../media/image251940.png"/><Relationship Id="rId159" Type="http://schemas.openxmlformats.org/officeDocument/2006/relationships/image" Target="../media/image252410.png"/><Relationship Id="rId324" Type="http://schemas.openxmlformats.org/officeDocument/2006/relationships/customXml" Target="../ink/ink26018.xml"/><Relationship Id="rId366" Type="http://schemas.openxmlformats.org/officeDocument/2006/relationships/customXml" Target="../ink/ink26039.xml"/><Relationship Id="rId170" Type="http://schemas.openxmlformats.org/officeDocument/2006/relationships/customXml" Target="../ink/ink25941.xml"/><Relationship Id="rId226" Type="http://schemas.openxmlformats.org/officeDocument/2006/relationships/customXml" Target="../ink/ink25969.xml"/><Relationship Id="rId107" Type="http://schemas.openxmlformats.org/officeDocument/2006/relationships/image" Target="../media/image252150.png"/><Relationship Id="rId268" Type="http://schemas.openxmlformats.org/officeDocument/2006/relationships/customXml" Target="../ink/ink25990.xml"/><Relationship Id="rId289" Type="http://schemas.openxmlformats.org/officeDocument/2006/relationships/image" Target="../media/image253020.png"/><Relationship Id="rId11" Type="http://schemas.openxmlformats.org/officeDocument/2006/relationships/image" Target="../media/image251680.png"/><Relationship Id="rId32" Type="http://schemas.openxmlformats.org/officeDocument/2006/relationships/customXml" Target="../ink/ink25872.xml"/><Relationship Id="rId53" Type="http://schemas.openxmlformats.org/officeDocument/2006/relationships/image" Target="../media/image251890.png"/><Relationship Id="rId74" Type="http://schemas.openxmlformats.org/officeDocument/2006/relationships/customXml" Target="../ink/ink25893.xml"/><Relationship Id="rId128" Type="http://schemas.openxmlformats.org/officeDocument/2006/relationships/customXml" Target="../ink/ink25920.xml"/><Relationship Id="rId149" Type="http://schemas.openxmlformats.org/officeDocument/2006/relationships/image" Target="../media/image252360.png"/><Relationship Id="rId314" Type="http://schemas.openxmlformats.org/officeDocument/2006/relationships/customXml" Target="../ink/ink26013.xml"/><Relationship Id="rId335" Type="http://schemas.openxmlformats.org/officeDocument/2006/relationships/image" Target="../media/image253250.png"/><Relationship Id="rId356" Type="http://schemas.openxmlformats.org/officeDocument/2006/relationships/customXml" Target="../ink/ink26034.xml"/><Relationship Id="rId377" Type="http://schemas.openxmlformats.org/officeDocument/2006/relationships/image" Target="../media/image253460.png"/><Relationship Id="rId398" Type="http://schemas.openxmlformats.org/officeDocument/2006/relationships/customXml" Target="../ink/ink26053.xml"/><Relationship Id="rId5" Type="http://schemas.openxmlformats.org/officeDocument/2006/relationships/image" Target="../media/image251650.png"/><Relationship Id="rId95" Type="http://schemas.openxmlformats.org/officeDocument/2006/relationships/image" Target="../media/image252090.png"/><Relationship Id="rId160" Type="http://schemas.openxmlformats.org/officeDocument/2006/relationships/customXml" Target="../ink/ink25936.xml"/><Relationship Id="rId181" Type="http://schemas.openxmlformats.org/officeDocument/2006/relationships/image" Target="../media/image252510.png"/><Relationship Id="rId216" Type="http://schemas.openxmlformats.org/officeDocument/2006/relationships/customXml" Target="../ink/ink25964.xml"/><Relationship Id="rId237" Type="http://schemas.openxmlformats.org/officeDocument/2006/relationships/image" Target="../media/image252760.png"/><Relationship Id="rId402" Type="http://schemas.openxmlformats.org/officeDocument/2006/relationships/customXml" Target="../ink/ink26055.xml"/><Relationship Id="rId258" Type="http://schemas.openxmlformats.org/officeDocument/2006/relationships/customXml" Target="../ink/ink25985.xml"/><Relationship Id="rId279" Type="http://schemas.openxmlformats.org/officeDocument/2006/relationships/image" Target="../media/image252970.png"/><Relationship Id="rId22" Type="http://schemas.openxmlformats.org/officeDocument/2006/relationships/customXml" Target="../ink/ink25867.xml"/><Relationship Id="rId43" Type="http://schemas.openxmlformats.org/officeDocument/2006/relationships/image" Target="../media/image251840.png"/><Relationship Id="rId64" Type="http://schemas.openxmlformats.org/officeDocument/2006/relationships/customXml" Target="../ink/ink25888.xml"/><Relationship Id="rId118" Type="http://schemas.openxmlformats.org/officeDocument/2006/relationships/customXml" Target="../ink/ink25915.xml"/><Relationship Id="rId139" Type="http://schemas.openxmlformats.org/officeDocument/2006/relationships/image" Target="../media/image252310.png"/><Relationship Id="rId290" Type="http://schemas.openxmlformats.org/officeDocument/2006/relationships/customXml" Target="../ink/ink26001.xml"/><Relationship Id="rId304" Type="http://schemas.openxmlformats.org/officeDocument/2006/relationships/customXml" Target="../ink/ink26008.xml"/><Relationship Id="rId325" Type="http://schemas.openxmlformats.org/officeDocument/2006/relationships/image" Target="../media/image253200.png"/><Relationship Id="rId346" Type="http://schemas.openxmlformats.org/officeDocument/2006/relationships/customXml" Target="../ink/ink26029.xml"/><Relationship Id="rId367" Type="http://schemas.openxmlformats.org/officeDocument/2006/relationships/image" Target="../media/image253410.png"/><Relationship Id="rId388" Type="http://schemas.openxmlformats.org/officeDocument/2006/relationships/customXml" Target="../ink/ink26048.xml"/><Relationship Id="rId85" Type="http://schemas.openxmlformats.org/officeDocument/2006/relationships/image" Target="../media/image252050.png"/><Relationship Id="rId150" Type="http://schemas.openxmlformats.org/officeDocument/2006/relationships/customXml" Target="../ink/ink25931.xml"/><Relationship Id="rId171" Type="http://schemas.openxmlformats.org/officeDocument/2006/relationships/image" Target="../media/image252470.png"/><Relationship Id="rId192" Type="http://schemas.openxmlformats.org/officeDocument/2006/relationships/customXml" Target="../ink/ink25952.xml"/><Relationship Id="rId206" Type="http://schemas.openxmlformats.org/officeDocument/2006/relationships/customXml" Target="../ink/ink25959.xml"/><Relationship Id="rId227" Type="http://schemas.openxmlformats.org/officeDocument/2006/relationships/image" Target="../media/image252710.png"/><Relationship Id="rId248" Type="http://schemas.openxmlformats.org/officeDocument/2006/relationships/customXml" Target="../ink/ink25980.xml"/><Relationship Id="rId269" Type="http://schemas.openxmlformats.org/officeDocument/2006/relationships/image" Target="../media/image252920.png"/><Relationship Id="rId12" Type="http://schemas.openxmlformats.org/officeDocument/2006/relationships/customXml" Target="../ink/ink25862.xml"/><Relationship Id="rId33" Type="http://schemas.openxmlformats.org/officeDocument/2006/relationships/image" Target="../media/image251790.png"/><Relationship Id="rId108" Type="http://schemas.openxmlformats.org/officeDocument/2006/relationships/customXml" Target="../ink/ink25910.xml"/><Relationship Id="rId129" Type="http://schemas.openxmlformats.org/officeDocument/2006/relationships/image" Target="../media/image252260.png"/><Relationship Id="rId280" Type="http://schemas.openxmlformats.org/officeDocument/2006/relationships/customXml" Target="../ink/ink25996.xml"/><Relationship Id="rId315" Type="http://schemas.openxmlformats.org/officeDocument/2006/relationships/image" Target="../media/image253150.png"/><Relationship Id="rId336" Type="http://schemas.openxmlformats.org/officeDocument/2006/relationships/customXml" Target="../ink/ink26024.xml"/><Relationship Id="rId357" Type="http://schemas.openxmlformats.org/officeDocument/2006/relationships/image" Target="../media/image253360.png"/><Relationship Id="rId54" Type="http://schemas.openxmlformats.org/officeDocument/2006/relationships/customXml" Target="../ink/ink25883.xml"/><Relationship Id="rId75" Type="http://schemas.openxmlformats.org/officeDocument/2006/relationships/image" Target="../media/image252000.png"/><Relationship Id="rId96" Type="http://schemas.openxmlformats.org/officeDocument/2006/relationships/customXml" Target="../ink/ink25904.xml"/><Relationship Id="rId140" Type="http://schemas.openxmlformats.org/officeDocument/2006/relationships/customXml" Target="../ink/ink25926.xml"/><Relationship Id="rId161" Type="http://schemas.openxmlformats.org/officeDocument/2006/relationships/image" Target="../media/image252420.png"/><Relationship Id="rId182" Type="http://schemas.openxmlformats.org/officeDocument/2006/relationships/customXml" Target="../ink/ink25947.xml"/><Relationship Id="rId217" Type="http://schemas.openxmlformats.org/officeDocument/2006/relationships/image" Target="../media/image252660.png"/><Relationship Id="rId378" Type="http://schemas.openxmlformats.org/officeDocument/2006/relationships/customXml" Target="../ink/ink26044.xml"/><Relationship Id="rId399" Type="http://schemas.openxmlformats.org/officeDocument/2006/relationships/image" Target="../media/image25473.png"/><Relationship Id="rId403" Type="http://schemas.openxmlformats.org/officeDocument/2006/relationships/image" Target="../media/image25475.png"/><Relationship Id="rId6" Type="http://schemas.openxmlformats.org/officeDocument/2006/relationships/customXml" Target="../ink/ink25859.xml"/><Relationship Id="rId238" Type="http://schemas.openxmlformats.org/officeDocument/2006/relationships/customXml" Target="../ink/ink25975.xml"/><Relationship Id="rId259" Type="http://schemas.openxmlformats.org/officeDocument/2006/relationships/image" Target="../media/image252870.png"/><Relationship Id="rId23" Type="http://schemas.openxmlformats.org/officeDocument/2006/relationships/image" Target="../media/image251740.png"/><Relationship Id="rId119" Type="http://schemas.openxmlformats.org/officeDocument/2006/relationships/image" Target="../media/image252210.png"/><Relationship Id="rId270" Type="http://schemas.openxmlformats.org/officeDocument/2006/relationships/customXml" Target="../ink/ink25991.xml"/><Relationship Id="rId291" Type="http://schemas.openxmlformats.org/officeDocument/2006/relationships/image" Target="../media/image253030.png"/><Relationship Id="rId305" Type="http://schemas.openxmlformats.org/officeDocument/2006/relationships/image" Target="../media/image253100.png"/><Relationship Id="rId326" Type="http://schemas.openxmlformats.org/officeDocument/2006/relationships/customXml" Target="../ink/ink26019.xml"/><Relationship Id="rId347" Type="http://schemas.openxmlformats.org/officeDocument/2006/relationships/image" Target="../media/image253310.png"/><Relationship Id="rId44" Type="http://schemas.openxmlformats.org/officeDocument/2006/relationships/customXml" Target="../ink/ink25878.xml"/><Relationship Id="rId65" Type="http://schemas.openxmlformats.org/officeDocument/2006/relationships/image" Target="../media/image251950.png"/><Relationship Id="rId86" Type="http://schemas.openxmlformats.org/officeDocument/2006/relationships/customXml" Target="../ink/ink25899.xml"/><Relationship Id="rId130" Type="http://schemas.openxmlformats.org/officeDocument/2006/relationships/customXml" Target="../ink/ink25921.xml"/><Relationship Id="rId151" Type="http://schemas.openxmlformats.org/officeDocument/2006/relationships/image" Target="../media/image252370.png"/><Relationship Id="rId368" Type="http://schemas.openxmlformats.org/officeDocument/2006/relationships/customXml" Target="../ink/ink26040.xml"/><Relationship Id="rId389" Type="http://schemas.openxmlformats.org/officeDocument/2006/relationships/image" Target="../media/image253520.png"/><Relationship Id="rId172" Type="http://schemas.openxmlformats.org/officeDocument/2006/relationships/customXml" Target="../ink/ink25942.xml"/><Relationship Id="rId193" Type="http://schemas.openxmlformats.org/officeDocument/2006/relationships/image" Target="../media/image19706.png"/><Relationship Id="rId207" Type="http://schemas.openxmlformats.org/officeDocument/2006/relationships/image" Target="../media/image21484.png"/><Relationship Id="rId228" Type="http://schemas.openxmlformats.org/officeDocument/2006/relationships/customXml" Target="../ink/ink25970.xml"/><Relationship Id="rId249" Type="http://schemas.openxmlformats.org/officeDocument/2006/relationships/image" Target="../media/image252820.png"/><Relationship Id="rId13" Type="http://schemas.openxmlformats.org/officeDocument/2006/relationships/image" Target="../media/image251690.png"/><Relationship Id="rId109" Type="http://schemas.openxmlformats.org/officeDocument/2006/relationships/image" Target="../media/image252160.png"/><Relationship Id="rId260" Type="http://schemas.openxmlformats.org/officeDocument/2006/relationships/customXml" Target="../ink/ink25986.xml"/><Relationship Id="rId281" Type="http://schemas.openxmlformats.org/officeDocument/2006/relationships/image" Target="../media/image252980.png"/><Relationship Id="rId316" Type="http://schemas.openxmlformats.org/officeDocument/2006/relationships/customXml" Target="../ink/ink26014.xml"/><Relationship Id="rId337" Type="http://schemas.openxmlformats.org/officeDocument/2006/relationships/image" Target="../media/image253260.png"/><Relationship Id="rId34" Type="http://schemas.openxmlformats.org/officeDocument/2006/relationships/customXml" Target="../ink/ink25873.xml"/><Relationship Id="rId55" Type="http://schemas.openxmlformats.org/officeDocument/2006/relationships/image" Target="../media/image251900.png"/><Relationship Id="rId76" Type="http://schemas.openxmlformats.org/officeDocument/2006/relationships/customXml" Target="../ink/ink25894.xml"/><Relationship Id="rId97" Type="http://schemas.openxmlformats.org/officeDocument/2006/relationships/image" Target="../media/image252100.png"/><Relationship Id="rId120" Type="http://schemas.openxmlformats.org/officeDocument/2006/relationships/customXml" Target="../ink/ink25916.xml"/><Relationship Id="rId141" Type="http://schemas.openxmlformats.org/officeDocument/2006/relationships/image" Target="../media/image252320.png"/><Relationship Id="rId358" Type="http://schemas.openxmlformats.org/officeDocument/2006/relationships/customXml" Target="../ink/ink26035.xml"/><Relationship Id="rId379" Type="http://schemas.openxmlformats.org/officeDocument/2006/relationships/image" Target="../media/image253470.png"/><Relationship Id="rId7" Type="http://schemas.openxmlformats.org/officeDocument/2006/relationships/image" Target="../media/image251660.png"/><Relationship Id="rId162" Type="http://schemas.openxmlformats.org/officeDocument/2006/relationships/customXml" Target="../ink/ink25937.xml"/><Relationship Id="rId183" Type="http://schemas.openxmlformats.org/officeDocument/2006/relationships/image" Target="../media/image252520.png"/><Relationship Id="rId218" Type="http://schemas.openxmlformats.org/officeDocument/2006/relationships/customXml" Target="../ink/ink25965.xml"/><Relationship Id="rId239" Type="http://schemas.openxmlformats.org/officeDocument/2006/relationships/image" Target="../media/image252770.png"/><Relationship Id="rId390" Type="http://schemas.openxmlformats.org/officeDocument/2006/relationships/customXml" Target="../ink/ink26049.xml"/><Relationship Id="rId250" Type="http://schemas.openxmlformats.org/officeDocument/2006/relationships/customXml" Target="../ink/ink25981.xml"/><Relationship Id="rId271" Type="http://schemas.openxmlformats.org/officeDocument/2006/relationships/image" Target="../media/image252930.png"/><Relationship Id="rId292" Type="http://schemas.openxmlformats.org/officeDocument/2006/relationships/customXml" Target="../ink/ink26002.xml"/><Relationship Id="rId306" Type="http://schemas.openxmlformats.org/officeDocument/2006/relationships/customXml" Target="../ink/ink26009.xml"/><Relationship Id="rId24" Type="http://schemas.openxmlformats.org/officeDocument/2006/relationships/customXml" Target="../ink/ink25868.xml"/><Relationship Id="rId45" Type="http://schemas.openxmlformats.org/officeDocument/2006/relationships/image" Target="../media/image251850.png"/><Relationship Id="rId66" Type="http://schemas.openxmlformats.org/officeDocument/2006/relationships/customXml" Target="../ink/ink25889.xml"/><Relationship Id="rId87" Type="http://schemas.openxmlformats.org/officeDocument/2006/relationships/image" Target="../media/image252060.png"/><Relationship Id="rId110" Type="http://schemas.openxmlformats.org/officeDocument/2006/relationships/customXml" Target="../ink/ink25911.xml"/><Relationship Id="rId131" Type="http://schemas.openxmlformats.org/officeDocument/2006/relationships/image" Target="../media/image252270.png"/><Relationship Id="rId327" Type="http://schemas.openxmlformats.org/officeDocument/2006/relationships/image" Target="../media/image253210.png"/><Relationship Id="rId348" Type="http://schemas.openxmlformats.org/officeDocument/2006/relationships/customXml" Target="../ink/ink26030.xml"/><Relationship Id="rId369" Type="http://schemas.openxmlformats.org/officeDocument/2006/relationships/image" Target="../media/image253420.png"/><Relationship Id="rId152" Type="http://schemas.openxmlformats.org/officeDocument/2006/relationships/customXml" Target="../ink/ink25932.xml"/><Relationship Id="rId173" Type="http://schemas.openxmlformats.org/officeDocument/2006/relationships/image" Target="../media/image20152.png"/><Relationship Id="rId194" Type="http://schemas.openxmlformats.org/officeDocument/2006/relationships/customXml" Target="../ink/ink25953.xml"/><Relationship Id="rId208" Type="http://schemas.openxmlformats.org/officeDocument/2006/relationships/customXml" Target="../ink/ink25960.xml"/><Relationship Id="rId229" Type="http://schemas.openxmlformats.org/officeDocument/2006/relationships/image" Target="../media/image252720.png"/><Relationship Id="rId380" Type="http://schemas.openxmlformats.org/officeDocument/2006/relationships/customXml" Target="../ink/ink26045.xml"/><Relationship Id="rId240" Type="http://schemas.openxmlformats.org/officeDocument/2006/relationships/customXml" Target="../ink/ink25976.xml"/><Relationship Id="rId261" Type="http://schemas.openxmlformats.org/officeDocument/2006/relationships/image" Target="../media/image252880.png"/><Relationship Id="rId14" Type="http://schemas.openxmlformats.org/officeDocument/2006/relationships/customXml" Target="../ink/ink25863.xml"/><Relationship Id="rId35" Type="http://schemas.openxmlformats.org/officeDocument/2006/relationships/image" Target="../media/image251800.png"/><Relationship Id="rId56" Type="http://schemas.openxmlformats.org/officeDocument/2006/relationships/customXml" Target="../ink/ink25884.xml"/><Relationship Id="rId77" Type="http://schemas.openxmlformats.org/officeDocument/2006/relationships/image" Target="../media/image252010.png"/><Relationship Id="rId100" Type="http://schemas.openxmlformats.org/officeDocument/2006/relationships/customXml" Target="../ink/ink25906.xml"/><Relationship Id="rId282" Type="http://schemas.openxmlformats.org/officeDocument/2006/relationships/customXml" Target="../ink/ink25997.xml"/><Relationship Id="rId317" Type="http://schemas.openxmlformats.org/officeDocument/2006/relationships/image" Target="../media/image253160.png"/><Relationship Id="rId338" Type="http://schemas.openxmlformats.org/officeDocument/2006/relationships/customXml" Target="../ink/ink26025.xml"/><Relationship Id="rId359" Type="http://schemas.openxmlformats.org/officeDocument/2006/relationships/image" Target="../media/image253370.png"/><Relationship Id="rId8" Type="http://schemas.openxmlformats.org/officeDocument/2006/relationships/customXml" Target="../ink/ink25860.xml"/><Relationship Id="rId98" Type="http://schemas.openxmlformats.org/officeDocument/2006/relationships/customXml" Target="../ink/ink25905.xml"/><Relationship Id="rId121" Type="http://schemas.openxmlformats.org/officeDocument/2006/relationships/image" Target="../media/image252220.png"/><Relationship Id="rId142" Type="http://schemas.openxmlformats.org/officeDocument/2006/relationships/customXml" Target="../ink/ink25927.xml"/><Relationship Id="rId163" Type="http://schemas.openxmlformats.org/officeDocument/2006/relationships/image" Target="../media/image252430.png"/><Relationship Id="rId184" Type="http://schemas.openxmlformats.org/officeDocument/2006/relationships/customXml" Target="../ink/ink25948.xml"/><Relationship Id="rId219" Type="http://schemas.openxmlformats.org/officeDocument/2006/relationships/image" Target="../media/image252670.png"/><Relationship Id="rId370" Type="http://schemas.openxmlformats.org/officeDocument/2006/relationships/customXml" Target="../ink/ink26041.xml"/><Relationship Id="rId391" Type="http://schemas.openxmlformats.org/officeDocument/2006/relationships/image" Target="../media/image25469.png"/><Relationship Id="rId230" Type="http://schemas.openxmlformats.org/officeDocument/2006/relationships/customXml" Target="../ink/ink25971.xml"/><Relationship Id="rId251" Type="http://schemas.openxmlformats.org/officeDocument/2006/relationships/image" Target="../media/image252830.png"/><Relationship Id="rId25" Type="http://schemas.openxmlformats.org/officeDocument/2006/relationships/image" Target="../media/image251750.png"/><Relationship Id="rId46" Type="http://schemas.openxmlformats.org/officeDocument/2006/relationships/customXml" Target="../ink/ink25879.xml"/><Relationship Id="rId67" Type="http://schemas.openxmlformats.org/officeDocument/2006/relationships/image" Target="../media/image251960.png"/><Relationship Id="rId272" Type="http://schemas.openxmlformats.org/officeDocument/2006/relationships/customXml" Target="../ink/ink25992.xml"/><Relationship Id="rId293" Type="http://schemas.openxmlformats.org/officeDocument/2006/relationships/image" Target="../media/image253040.png"/><Relationship Id="rId307" Type="http://schemas.openxmlformats.org/officeDocument/2006/relationships/image" Target="../media/image253110.png"/><Relationship Id="rId328" Type="http://schemas.openxmlformats.org/officeDocument/2006/relationships/customXml" Target="../ink/ink26020.xml"/><Relationship Id="rId349" Type="http://schemas.openxmlformats.org/officeDocument/2006/relationships/image" Target="../media/image253320.png"/><Relationship Id="rId88" Type="http://schemas.openxmlformats.org/officeDocument/2006/relationships/customXml" Target="../ink/ink25900.xml"/><Relationship Id="rId111" Type="http://schemas.openxmlformats.org/officeDocument/2006/relationships/image" Target="../media/image252170.png"/><Relationship Id="rId132" Type="http://schemas.openxmlformats.org/officeDocument/2006/relationships/customXml" Target="../ink/ink25922.xml"/><Relationship Id="rId153" Type="http://schemas.openxmlformats.org/officeDocument/2006/relationships/image" Target="../media/image252380.png"/><Relationship Id="rId174" Type="http://schemas.openxmlformats.org/officeDocument/2006/relationships/customXml" Target="../ink/ink25943.xml"/><Relationship Id="rId195" Type="http://schemas.openxmlformats.org/officeDocument/2006/relationships/image" Target="../media/image252560.png"/><Relationship Id="rId209" Type="http://schemas.openxmlformats.org/officeDocument/2006/relationships/image" Target="../media/image252620.png"/><Relationship Id="rId360" Type="http://schemas.openxmlformats.org/officeDocument/2006/relationships/customXml" Target="../ink/ink26036.xml"/><Relationship Id="rId381" Type="http://schemas.openxmlformats.org/officeDocument/2006/relationships/image" Target="../media/image253480.png"/><Relationship Id="rId220" Type="http://schemas.openxmlformats.org/officeDocument/2006/relationships/customXml" Target="../ink/ink25966.xml"/><Relationship Id="rId241" Type="http://schemas.openxmlformats.org/officeDocument/2006/relationships/image" Target="../media/image252780.png"/><Relationship Id="rId15" Type="http://schemas.openxmlformats.org/officeDocument/2006/relationships/image" Target="../media/image251700.png"/><Relationship Id="rId36" Type="http://schemas.openxmlformats.org/officeDocument/2006/relationships/customXml" Target="../ink/ink25874.xml"/><Relationship Id="rId57" Type="http://schemas.openxmlformats.org/officeDocument/2006/relationships/image" Target="../media/image251910.png"/><Relationship Id="rId262" Type="http://schemas.openxmlformats.org/officeDocument/2006/relationships/customXml" Target="../ink/ink25987.xml"/><Relationship Id="rId283" Type="http://schemas.openxmlformats.org/officeDocument/2006/relationships/image" Target="../media/image252990.png"/><Relationship Id="rId318" Type="http://schemas.openxmlformats.org/officeDocument/2006/relationships/customXml" Target="../ink/ink26015.xml"/><Relationship Id="rId339" Type="http://schemas.openxmlformats.org/officeDocument/2006/relationships/image" Target="../media/image253270.png"/><Relationship Id="rId78" Type="http://schemas.openxmlformats.org/officeDocument/2006/relationships/customXml" Target="../ink/ink25895.xml"/><Relationship Id="rId99" Type="http://schemas.openxmlformats.org/officeDocument/2006/relationships/image" Target="../media/image252110.png"/><Relationship Id="rId101" Type="http://schemas.openxmlformats.org/officeDocument/2006/relationships/image" Target="../media/image252120.png"/><Relationship Id="rId122" Type="http://schemas.openxmlformats.org/officeDocument/2006/relationships/customXml" Target="../ink/ink25917.xml"/><Relationship Id="rId143" Type="http://schemas.openxmlformats.org/officeDocument/2006/relationships/image" Target="../media/image252330.png"/><Relationship Id="rId164" Type="http://schemas.openxmlformats.org/officeDocument/2006/relationships/customXml" Target="../ink/ink25938.xml"/><Relationship Id="rId185" Type="http://schemas.openxmlformats.org/officeDocument/2006/relationships/image" Target="../media/image252530.png"/><Relationship Id="rId350" Type="http://schemas.openxmlformats.org/officeDocument/2006/relationships/customXml" Target="../ink/ink26031.xml"/><Relationship Id="rId371" Type="http://schemas.openxmlformats.org/officeDocument/2006/relationships/image" Target="../media/image253430.png"/><Relationship Id="rId9" Type="http://schemas.openxmlformats.org/officeDocument/2006/relationships/image" Target="../media/image251670.png"/><Relationship Id="rId210" Type="http://schemas.openxmlformats.org/officeDocument/2006/relationships/customXml" Target="../ink/ink25961.xml"/><Relationship Id="rId392" Type="http://schemas.openxmlformats.org/officeDocument/2006/relationships/customXml" Target="../ink/ink26050.xml"/><Relationship Id="rId26" Type="http://schemas.openxmlformats.org/officeDocument/2006/relationships/customXml" Target="../ink/ink25869.xml"/><Relationship Id="rId231" Type="http://schemas.openxmlformats.org/officeDocument/2006/relationships/image" Target="../media/image252730.png"/><Relationship Id="rId252" Type="http://schemas.openxmlformats.org/officeDocument/2006/relationships/customXml" Target="../ink/ink25982.xml"/><Relationship Id="rId273" Type="http://schemas.openxmlformats.org/officeDocument/2006/relationships/image" Target="../media/image252940.png"/><Relationship Id="rId294" Type="http://schemas.openxmlformats.org/officeDocument/2006/relationships/customXml" Target="../ink/ink26003.xml"/><Relationship Id="rId308" Type="http://schemas.openxmlformats.org/officeDocument/2006/relationships/customXml" Target="../ink/ink26010.xml"/><Relationship Id="rId329" Type="http://schemas.openxmlformats.org/officeDocument/2006/relationships/image" Target="../media/image253220.png"/><Relationship Id="rId47" Type="http://schemas.openxmlformats.org/officeDocument/2006/relationships/image" Target="../media/image251860.png"/><Relationship Id="rId68" Type="http://schemas.openxmlformats.org/officeDocument/2006/relationships/customXml" Target="../ink/ink25890.xml"/><Relationship Id="rId89" Type="http://schemas.openxmlformats.org/officeDocument/2006/relationships/image" Target="../media/image252070.png"/><Relationship Id="rId112" Type="http://schemas.openxmlformats.org/officeDocument/2006/relationships/customXml" Target="../ink/ink25912.xml"/><Relationship Id="rId133" Type="http://schemas.openxmlformats.org/officeDocument/2006/relationships/image" Target="../media/image252280.png"/><Relationship Id="rId154" Type="http://schemas.openxmlformats.org/officeDocument/2006/relationships/customXml" Target="../ink/ink25933.xml"/><Relationship Id="rId175" Type="http://schemas.openxmlformats.org/officeDocument/2006/relationships/image" Target="../media/image252480.png"/><Relationship Id="rId340" Type="http://schemas.openxmlformats.org/officeDocument/2006/relationships/customXml" Target="../ink/ink26026.xml"/><Relationship Id="rId361" Type="http://schemas.openxmlformats.org/officeDocument/2006/relationships/image" Target="../media/image253380.png"/><Relationship Id="rId196" Type="http://schemas.openxmlformats.org/officeDocument/2006/relationships/customXml" Target="../ink/ink25954.xml"/><Relationship Id="rId200" Type="http://schemas.openxmlformats.org/officeDocument/2006/relationships/customXml" Target="../ink/ink25956.xml"/><Relationship Id="rId382" Type="http://schemas.openxmlformats.org/officeDocument/2006/relationships/customXml" Target="../ink/ink26046.xml"/><Relationship Id="rId16" Type="http://schemas.openxmlformats.org/officeDocument/2006/relationships/customXml" Target="../ink/ink25864.xml"/><Relationship Id="rId221" Type="http://schemas.openxmlformats.org/officeDocument/2006/relationships/image" Target="../media/image252680.png"/><Relationship Id="rId242" Type="http://schemas.openxmlformats.org/officeDocument/2006/relationships/customXml" Target="../ink/ink25977.xml"/><Relationship Id="rId263" Type="http://schemas.openxmlformats.org/officeDocument/2006/relationships/image" Target="../media/image252890.png"/><Relationship Id="rId284" Type="http://schemas.openxmlformats.org/officeDocument/2006/relationships/customXml" Target="../ink/ink25998.xml"/><Relationship Id="rId319" Type="http://schemas.openxmlformats.org/officeDocument/2006/relationships/image" Target="../media/image253170.png"/><Relationship Id="rId37" Type="http://schemas.openxmlformats.org/officeDocument/2006/relationships/image" Target="../media/image251810.png"/><Relationship Id="rId58" Type="http://schemas.openxmlformats.org/officeDocument/2006/relationships/customXml" Target="../ink/ink25885.xml"/><Relationship Id="rId79" Type="http://schemas.openxmlformats.org/officeDocument/2006/relationships/image" Target="../media/image252020.png"/><Relationship Id="rId102" Type="http://schemas.openxmlformats.org/officeDocument/2006/relationships/customXml" Target="../ink/ink25907.xml"/><Relationship Id="rId123" Type="http://schemas.openxmlformats.org/officeDocument/2006/relationships/image" Target="../media/image252230.png"/><Relationship Id="rId144" Type="http://schemas.openxmlformats.org/officeDocument/2006/relationships/customXml" Target="../ink/ink25928.xml"/><Relationship Id="rId330" Type="http://schemas.openxmlformats.org/officeDocument/2006/relationships/customXml" Target="../ink/ink26021.xml"/><Relationship Id="rId90" Type="http://schemas.openxmlformats.org/officeDocument/2006/relationships/customXml" Target="../ink/ink25901.xml"/><Relationship Id="rId165" Type="http://schemas.openxmlformats.org/officeDocument/2006/relationships/image" Target="../media/image252440.png"/><Relationship Id="rId186" Type="http://schemas.openxmlformats.org/officeDocument/2006/relationships/customXml" Target="../ink/ink25949.xml"/><Relationship Id="rId351" Type="http://schemas.openxmlformats.org/officeDocument/2006/relationships/image" Target="../media/image253330.png"/><Relationship Id="rId372" Type="http://schemas.openxmlformats.org/officeDocument/2006/relationships/customXml" Target="../ink/ink26042.xml"/><Relationship Id="rId393" Type="http://schemas.openxmlformats.org/officeDocument/2006/relationships/image" Target="../media/image25470.png"/><Relationship Id="rId211" Type="http://schemas.openxmlformats.org/officeDocument/2006/relationships/image" Target="../media/image252630.png"/><Relationship Id="rId232" Type="http://schemas.openxmlformats.org/officeDocument/2006/relationships/customXml" Target="../ink/ink25972.xml"/><Relationship Id="rId253" Type="http://schemas.openxmlformats.org/officeDocument/2006/relationships/image" Target="../media/image252840.png"/><Relationship Id="rId274" Type="http://schemas.openxmlformats.org/officeDocument/2006/relationships/customXml" Target="../ink/ink25993.xml"/><Relationship Id="rId295" Type="http://schemas.openxmlformats.org/officeDocument/2006/relationships/image" Target="../media/image253050.png"/><Relationship Id="rId309" Type="http://schemas.openxmlformats.org/officeDocument/2006/relationships/image" Target="../media/image253120.png"/><Relationship Id="rId27" Type="http://schemas.openxmlformats.org/officeDocument/2006/relationships/image" Target="../media/image251760.png"/><Relationship Id="rId48" Type="http://schemas.openxmlformats.org/officeDocument/2006/relationships/customXml" Target="../ink/ink25880.xml"/><Relationship Id="rId69" Type="http://schemas.openxmlformats.org/officeDocument/2006/relationships/image" Target="../media/image251970.png"/><Relationship Id="rId113" Type="http://schemas.openxmlformats.org/officeDocument/2006/relationships/image" Target="../media/image252180.png"/><Relationship Id="rId134" Type="http://schemas.openxmlformats.org/officeDocument/2006/relationships/customXml" Target="../ink/ink25923.xml"/><Relationship Id="rId320" Type="http://schemas.openxmlformats.org/officeDocument/2006/relationships/customXml" Target="../ink/ink26016.xml"/><Relationship Id="rId80" Type="http://schemas.openxmlformats.org/officeDocument/2006/relationships/customXml" Target="../ink/ink25896.xml"/><Relationship Id="rId155" Type="http://schemas.openxmlformats.org/officeDocument/2006/relationships/image" Target="../media/image252390.png"/><Relationship Id="rId176" Type="http://schemas.openxmlformats.org/officeDocument/2006/relationships/customXml" Target="../ink/ink25944.xml"/><Relationship Id="rId197" Type="http://schemas.openxmlformats.org/officeDocument/2006/relationships/image" Target="../media/image252570.png"/><Relationship Id="rId341" Type="http://schemas.openxmlformats.org/officeDocument/2006/relationships/image" Target="../media/image253280.png"/><Relationship Id="rId362" Type="http://schemas.openxmlformats.org/officeDocument/2006/relationships/customXml" Target="../ink/ink26037.xml"/><Relationship Id="rId201" Type="http://schemas.openxmlformats.org/officeDocument/2006/relationships/image" Target="../media/image252590.png"/><Relationship Id="rId222" Type="http://schemas.openxmlformats.org/officeDocument/2006/relationships/customXml" Target="../ink/ink25967.xml"/><Relationship Id="rId243" Type="http://schemas.openxmlformats.org/officeDocument/2006/relationships/image" Target="../media/image252790.png"/><Relationship Id="rId264" Type="http://schemas.openxmlformats.org/officeDocument/2006/relationships/customXml" Target="../ink/ink25988.xml"/><Relationship Id="rId285" Type="http://schemas.openxmlformats.org/officeDocument/2006/relationships/image" Target="../media/image253000.png"/><Relationship Id="rId17" Type="http://schemas.openxmlformats.org/officeDocument/2006/relationships/image" Target="../media/image251710.png"/><Relationship Id="rId38" Type="http://schemas.openxmlformats.org/officeDocument/2006/relationships/customXml" Target="../ink/ink25875.xml"/><Relationship Id="rId59" Type="http://schemas.openxmlformats.org/officeDocument/2006/relationships/image" Target="../media/image251920.png"/><Relationship Id="rId103" Type="http://schemas.openxmlformats.org/officeDocument/2006/relationships/image" Target="../media/image252130.png"/><Relationship Id="rId124" Type="http://schemas.openxmlformats.org/officeDocument/2006/relationships/customXml" Target="../ink/ink25918.xml"/><Relationship Id="rId310" Type="http://schemas.openxmlformats.org/officeDocument/2006/relationships/customXml" Target="../ink/ink26011.xml"/><Relationship Id="rId70" Type="http://schemas.openxmlformats.org/officeDocument/2006/relationships/customXml" Target="../ink/ink25891.xml"/><Relationship Id="rId91" Type="http://schemas.openxmlformats.org/officeDocument/2006/relationships/image" Target="../media/image22732.png"/><Relationship Id="rId145" Type="http://schemas.openxmlformats.org/officeDocument/2006/relationships/image" Target="../media/image252340.png"/><Relationship Id="rId166" Type="http://schemas.openxmlformats.org/officeDocument/2006/relationships/customXml" Target="../ink/ink25939.xml"/><Relationship Id="rId187" Type="http://schemas.openxmlformats.org/officeDocument/2006/relationships/image" Target="../media/image22129.png"/><Relationship Id="rId331" Type="http://schemas.openxmlformats.org/officeDocument/2006/relationships/image" Target="../media/image253230.png"/><Relationship Id="rId352" Type="http://schemas.openxmlformats.org/officeDocument/2006/relationships/customXml" Target="../ink/ink26032.xml"/><Relationship Id="rId394" Type="http://schemas.openxmlformats.org/officeDocument/2006/relationships/customXml" Target="../ink/ink26051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5962.xml"/><Relationship Id="rId233" Type="http://schemas.openxmlformats.org/officeDocument/2006/relationships/image" Target="../media/image252740.png"/><Relationship Id="rId254" Type="http://schemas.openxmlformats.org/officeDocument/2006/relationships/customXml" Target="../ink/ink25983.xml"/><Relationship Id="rId28" Type="http://schemas.openxmlformats.org/officeDocument/2006/relationships/customXml" Target="../ink/ink25870.xml"/><Relationship Id="rId49" Type="http://schemas.openxmlformats.org/officeDocument/2006/relationships/image" Target="../media/image251870.png"/><Relationship Id="rId114" Type="http://schemas.openxmlformats.org/officeDocument/2006/relationships/customXml" Target="../ink/ink25913.xml"/><Relationship Id="rId275" Type="http://schemas.openxmlformats.org/officeDocument/2006/relationships/image" Target="../media/image252950.png"/><Relationship Id="rId296" Type="http://schemas.openxmlformats.org/officeDocument/2006/relationships/customXml" Target="../ink/ink26004.xml"/><Relationship Id="rId300" Type="http://schemas.openxmlformats.org/officeDocument/2006/relationships/customXml" Target="../ink/ink26006.xml"/><Relationship Id="rId60" Type="http://schemas.openxmlformats.org/officeDocument/2006/relationships/customXml" Target="../ink/ink25886.xml"/><Relationship Id="rId81" Type="http://schemas.openxmlformats.org/officeDocument/2006/relationships/image" Target="../media/image252030.png"/><Relationship Id="rId135" Type="http://schemas.openxmlformats.org/officeDocument/2006/relationships/image" Target="../media/image252290.png"/><Relationship Id="rId156" Type="http://schemas.openxmlformats.org/officeDocument/2006/relationships/customXml" Target="../ink/ink25934.xml"/><Relationship Id="rId177" Type="http://schemas.openxmlformats.org/officeDocument/2006/relationships/image" Target="../media/image252490.png"/><Relationship Id="rId198" Type="http://schemas.openxmlformats.org/officeDocument/2006/relationships/customXml" Target="../ink/ink25955.xml"/><Relationship Id="rId321" Type="http://schemas.openxmlformats.org/officeDocument/2006/relationships/image" Target="../media/image253180.png"/><Relationship Id="rId342" Type="http://schemas.openxmlformats.org/officeDocument/2006/relationships/customXml" Target="../ink/ink26027.xml"/><Relationship Id="rId363" Type="http://schemas.openxmlformats.org/officeDocument/2006/relationships/image" Target="../media/image253390.png"/><Relationship Id="rId202" Type="http://schemas.openxmlformats.org/officeDocument/2006/relationships/customXml" Target="../ink/ink25957.xml"/><Relationship Id="rId223" Type="http://schemas.openxmlformats.org/officeDocument/2006/relationships/image" Target="../media/image252690.png"/><Relationship Id="rId244" Type="http://schemas.openxmlformats.org/officeDocument/2006/relationships/customXml" Target="../ink/ink25978.xml"/><Relationship Id="rId18" Type="http://schemas.openxmlformats.org/officeDocument/2006/relationships/customXml" Target="../ink/ink25865.xml"/><Relationship Id="rId39" Type="http://schemas.openxmlformats.org/officeDocument/2006/relationships/image" Target="../media/image251820.png"/><Relationship Id="rId265" Type="http://schemas.openxmlformats.org/officeDocument/2006/relationships/image" Target="../media/image252900.png"/><Relationship Id="rId286" Type="http://schemas.openxmlformats.org/officeDocument/2006/relationships/customXml" Target="../ink/ink25999.xml"/><Relationship Id="rId50" Type="http://schemas.openxmlformats.org/officeDocument/2006/relationships/customXml" Target="../ink/ink25881.xml"/><Relationship Id="rId104" Type="http://schemas.openxmlformats.org/officeDocument/2006/relationships/customXml" Target="../ink/ink25908.xml"/><Relationship Id="rId125" Type="http://schemas.openxmlformats.org/officeDocument/2006/relationships/image" Target="../media/image252240.png"/><Relationship Id="rId146" Type="http://schemas.openxmlformats.org/officeDocument/2006/relationships/customXml" Target="../ink/ink25929.xml"/><Relationship Id="rId167" Type="http://schemas.openxmlformats.org/officeDocument/2006/relationships/image" Target="../media/image252450.png"/><Relationship Id="rId188" Type="http://schemas.openxmlformats.org/officeDocument/2006/relationships/customXml" Target="../ink/ink25950.xml"/><Relationship Id="rId311" Type="http://schemas.openxmlformats.org/officeDocument/2006/relationships/image" Target="../media/image253130.png"/><Relationship Id="rId332" Type="http://schemas.openxmlformats.org/officeDocument/2006/relationships/customXml" Target="../ink/ink26022.xml"/><Relationship Id="rId353" Type="http://schemas.openxmlformats.org/officeDocument/2006/relationships/image" Target="../media/image253340.png"/><Relationship Id="rId395" Type="http://schemas.openxmlformats.org/officeDocument/2006/relationships/image" Target="../media/image25471.png"/><Relationship Id="rId71" Type="http://schemas.openxmlformats.org/officeDocument/2006/relationships/image" Target="../media/image251980.png"/><Relationship Id="rId92" Type="http://schemas.openxmlformats.org/officeDocument/2006/relationships/customXml" Target="../ink/ink25902.xml"/><Relationship Id="rId213" Type="http://schemas.openxmlformats.org/officeDocument/2006/relationships/image" Target="../media/image252640.png"/><Relationship Id="rId234" Type="http://schemas.openxmlformats.org/officeDocument/2006/relationships/customXml" Target="../ink/ink25973.xml"/><Relationship Id="rId2" Type="http://schemas.openxmlformats.org/officeDocument/2006/relationships/customXml" Target="../ink/ink25857.xml"/><Relationship Id="rId29" Type="http://schemas.openxmlformats.org/officeDocument/2006/relationships/image" Target="../media/image251770.png"/><Relationship Id="rId255" Type="http://schemas.openxmlformats.org/officeDocument/2006/relationships/image" Target="../media/image252850.png"/><Relationship Id="rId276" Type="http://schemas.openxmlformats.org/officeDocument/2006/relationships/customXml" Target="../ink/ink25994.xml"/><Relationship Id="rId297" Type="http://schemas.openxmlformats.org/officeDocument/2006/relationships/image" Target="../media/image253060.png"/><Relationship Id="rId40" Type="http://schemas.openxmlformats.org/officeDocument/2006/relationships/customXml" Target="../ink/ink25876.xml"/><Relationship Id="rId115" Type="http://schemas.openxmlformats.org/officeDocument/2006/relationships/image" Target="../media/image252190.png"/><Relationship Id="rId136" Type="http://schemas.openxmlformats.org/officeDocument/2006/relationships/customXml" Target="../ink/ink25924.xml"/><Relationship Id="rId157" Type="http://schemas.openxmlformats.org/officeDocument/2006/relationships/image" Target="../media/image252400.png"/><Relationship Id="rId178" Type="http://schemas.openxmlformats.org/officeDocument/2006/relationships/customXml" Target="../ink/ink25945.xml"/><Relationship Id="rId301" Type="http://schemas.openxmlformats.org/officeDocument/2006/relationships/image" Target="../media/image253080.png"/><Relationship Id="rId322" Type="http://schemas.openxmlformats.org/officeDocument/2006/relationships/customXml" Target="../ink/ink26017.xml"/><Relationship Id="rId343" Type="http://schemas.openxmlformats.org/officeDocument/2006/relationships/image" Target="../media/image253290.png"/><Relationship Id="rId364" Type="http://schemas.openxmlformats.org/officeDocument/2006/relationships/customXml" Target="../ink/ink26038.xml"/><Relationship Id="rId61" Type="http://schemas.openxmlformats.org/officeDocument/2006/relationships/image" Target="../media/image251930.png"/><Relationship Id="rId82" Type="http://schemas.openxmlformats.org/officeDocument/2006/relationships/customXml" Target="../ink/ink25897.xml"/><Relationship Id="rId199" Type="http://schemas.openxmlformats.org/officeDocument/2006/relationships/image" Target="../media/image252580.png"/><Relationship Id="rId203" Type="http://schemas.openxmlformats.org/officeDocument/2006/relationships/image" Target="../media/image252600.png"/><Relationship Id="rId385" Type="http://schemas.openxmlformats.org/officeDocument/2006/relationships/image" Target="../media/image253500.png"/><Relationship Id="rId19" Type="http://schemas.openxmlformats.org/officeDocument/2006/relationships/image" Target="../media/image251720.png"/><Relationship Id="rId224" Type="http://schemas.openxmlformats.org/officeDocument/2006/relationships/customXml" Target="../ink/ink25968.xml"/><Relationship Id="rId245" Type="http://schemas.openxmlformats.org/officeDocument/2006/relationships/image" Target="../media/image252800.png"/><Relationship Id="rId266" Type="http://schemas.openxmlformats.org/officeDocument/2006/relationships/customXml" Target="../ink/ink25989.xml"/><Relationship Id="rId287" Type="http://schemas.openxmlformats.org/officeDocument/2006/relationships/image" Target="../media/image253010.png"/><Relationship Id="rId30" Type="http://schemas.openxmlformats.org/officeDocument/2006/relationships/customXml" Target="../ink/ink25871.xml"/><Relationship Id="rId105" Type="http://schemas.openxmlformats.org/officeDocument/2006/relationships/image" Target="../media/image252140.png"/><Relationship Id="rId126" Type="http://schemas.openxmlformats.org/officeDocument/2006/relationships/customXml" Target="../ink/ink25919.xml"/><Relationship Id="rId147" Type="http://schemas.openxmlformats.org/officeDocument/2006/relationships/image" Target="../media/image252350.png"/><Relationship Id="rId168" Type="http://schemas.openxmlformats.org/officeDocument/2006/relationships/customXml" Target="../ink/ink25940.xml"/><Relationship Id="rId312" Type="http://schemas.openxmlformats.org/officeDocument/2006/relationships/customXml" Target="../ink/ink26012.xml"/><Relationship Id="rId333" Type="http://schemas.openxmlformats.org/officeDocument/2006/relationships/image" Target="../media/image253240.png"/><Relationship Id="rId354" Type="http://schemas.openxmlformats.org/officeDocument/2006/relationships/customXml" Target="../ink/ink26033.xml"/><Relationship Id="rId51" Type="http://schemas.openxmlformats.org/officeDocument/2006/relationships/image" Target="../media/image251880.png"/><Relationship Id="rId72" Type="http://schemas.openxmlformats.org/officeDocument/2006/relationships/customXml" Target="../ink/ink25892.xml"/><Relationship Id="rId93" Type="http://schemas.openxmlformats.org/officeDocument/2006/relationships/image" Target="../media/image252080.png"/><Relationship Id="rId189" Type="http://schemas.openxmlformats.org/officeDocument/2006/relationships/image" Target="../media/image252540.png"/><Relationship Id="rId375" Type="http://schemas.openxmlformats.org/officeDocument/2006/relationships/image" Target="../media/image253450.png"/><Relationship Id="rId396" Type="http://schemas.openxmlformats.org/officeDocument/2006/relationships/customXml" Target="../ink/ink26052.xml"/><Relationship Id="rId3" Type="http://schemas.openxmlformats.org/officeDocument/2006/relationships/image" Target="../media/image251640.png"/><Relationship Id="rId214" Type="http://schemas.openxmlformats.org/officeDocument/2006/relationships/customXml" Target="../ink/ink25963.xml"/><Relationship Id="rId235" Type="http://schemas.openxmlformats.org/officeDocument/2006/relationships/image" Target="../media/image252750.png"/><Relationship Id="rId256" Type="http://schemas.openxmlformats.org/officeDocument/2006/relationships/customXml" Target="../ink/ink25984.xml"/><Relationship Id="rId277" Type="http://schemas.openxmlformats.org/officeDocument/2006/relationships/image" Target="../media/image252960.png"/><Relationship Id="rId298" Type="http://schemas.openxmlformats.org/officeDocument/2006/relationships/customXml" Target="../ink/ink26005.xml"/><Relationship Id="rId400" Type="http://schemas.openxmlformats.org/officeDocument/2006/relationships/customXml" Target="../ink/ink26054.xml"/><Relationship Id="rId116" Type="http://schemas.openxmlformats.org/officeDocument/2006/relationships/customXml" Target="../ink/ink25914.xml"/><Relationship Id="rId137" Type="http://schemas.openxmlformats.org/officeDocument/2006/relationships/image" Target="../media/image252300.png"/><Relationship Id="rId158" Type="http://schemas.openxmlformats.org/officeDocument/2006/relationships/customXml" Target="../ink/ink25935.xml"/><Relationship Id="rId302" Type="http://schemas.openxmlformats.org/officeDocument/2006/relationships/customXml" Target="../ink/ink26007.xml"/><Relationship Id="rId323" Type="http://schemas.openxmlformats.org/officeDocument/2006/relationships/image" Target="../media/image253190.png"/><Relationship Id="rId344" Type="http://schemas.openxmlformats.org/officeDocument/2006/relationships/customXml" Target="../ink/ink26028.xml"/><Relationship Id="rId20" Type="http://schemas.openxmlformats.org/officeDocument/2006/relationships/customXml" Target="../ink/ink25866.xml"/><Relationship Id="rId41" Type="http://schemas.openxmlformats.org/officeDocument/2006/relationships/image" Target="../media/image251830.png"/><Relationship Id="rId62" Type="http://schemas.openxmlformats.org/officeDocument/2006/relationships/customXml" Target="../ink/ink25887.xml"/><Relationship Id="rId83" Type="http://schemas.openxmlformats.org/officeDocument/2006/relationships/image" Target="../media/image252040.png"/><Relationship Id="rId179" Type="http://schemas.openxmlformats.org/officeDocument/2006/relationships/image" Target="../media/image252500.png"/><Relationship Id="rId365" Type="http://schemas.openxmlformats.org/officeDocument/2006/relationships/image" Target="../media/image253400.png"/><Relationship Id="rId386" Type="http://schemas.openxmlformats.org/officeDocument/2006/relationships/customXml" Target="../ink/ink26047.xml"/><Relationship Id="rId190" Type="http://schemas.openxmlformats.org/officeDocument/2006/relationships/customXml" Target="../ink/ink25951.xml"/><Relationship Id="rId204" Type="http://schemas.openxmlformats.org/officeDocument/2006/relationships/customXml" Target="../ink/ink25958.xml"/><Relationship Id="rId225" Type="http://schemas.openxmlformats.org/officeDocument/2006/relationships/image" Target="../media/image252700.png"/><Relationship Id="rId246" Type="http://schemas.openxmlformats.org/officeDocument/2006/relationships/customXml" Target="../ink/ink25979.xml"/><Relationship Id="rId267" Type="http://schemas.openxmlformats.org/officeDocument/2006/relationships/image" Target="../media/image252910.png"/><Relationship Id="rId288" Type="http://schemas.openxmlformats.org/officeDocument/2006/relationships/customXml" Target="../ink/ink26000.xml"/><Relationship Id="rId106" Type="http://schemas.openxmlformats.org/officeDocument/2006/relationships/customXml" Target="../ink/ink25909.xml"/><Relationship Id="rId127" Type="http://schemas.openxmlformats.org/officeDocument/2006/relationships/image" Target="../media/image252250.png"/><Relationship Id="rId313" Type="http://schemas.openxmlformats.org/officeDocument/2006/relationships/image" Target="../media/image253140.png"/><Relationship Id="rId10" Type="http://schemas.openxmlformats.org/officeDocument/2006/relationships/customXml" Target="../ink/ink25861.xml"/><Relationship Id="rId31" Type="http://schemas.openxmlformats.org/officeDocument/2006/relationships/image" Target="../media/image251780.png"/><Relationship Id="rId52" Type="http://schemas.openxmlformats.org/officeDocument/2006/relationships/customXml" Target="../ink/ink25882.xml"/><Relationship Id="rId73" Type="http://schemas.openxmlformats.org/officeDocument/2006/relationships/image" Target="../media/image251990.png"/><Relationship Id="rId94" Type="http://schemas.openxmlformats.org/officeDocument/2006/relationships/customXml" Target="../ink/ink25903.xml"/><Relationship Id="rId148" Type="http://schemas.openxmlformats.org/officeDocument/2006/relationships/customXml" Target="../ink/ink25930.xml"/><Relationship Id="rId169" Type="http://schemas.openxmlformats.org/officeDocument/2006/relationships/image" Target="../media/image252460.png"/><Relationship Id="rId334" Type="http://schemas.openxmlformats.org/officeDocument/2006/relationships/customXml" Target="../ink/ink26023.xml"/><Relationship Id="rId355" Type="http://schemas.openxmlformats.org/officeDocument/2006/relationships/image" Target="../media/image253350.png"/><Relationship Id="rId376" Type="http://schemas.openxmlformats.org/officeDocument/2006/relationships/customXml" Target="../ink/ink26043.xml"/><Relationship Id="rId397" Type="http://schemas.openxmlformats.org/officeDocument/2006/relationships/image" Target="../media/image25472.png"/><Relationship Id="rId4" Type="http://schemas.openxmlformats.org/officeDocument/2006/relationships/customXml" Target="../ink/ink25858.xml"/><Relationship Id="rId180" Type="http://schemas.openxmlformats.org/officeDocument/2006/relationships/customXml" Target="../ink/ink25946.xml"/><Relationship Id="rId215" Type="http://schemas.openxmlformats.org/officeDocument/2006/relationships/image" Target="../media/image252650.png"/><Relationship Id="rId236" Type="http://schemas.openxmlformats.org/officeDocument/2006/relationships/customXml" Target="../ink/ink25974.xml"/><Relationship Id="rId257" Type="http://schemas.openxmlformats.org/officeDocument/2006/relationships/image" Target="../media/image252860.png"/><Relationship Id="rId278" Type="http://schemas.openxmlformats.org/officeDocument/2006/relationships/customXml" Target="../ink/ink25995.xml"/><Relationship Id="rId401" Type="http://schemas.openxmlformats.org/officeDocument/2006/relationships/image" Target="../media/image25474.png"/><Relationship Id="rId303" Type="http://schemas.openxmlformats.org/officeDocument/2006/relationships/image" Target="../media/image253090.png"/><Relationship Id="rId42" Type="http://schemas.openxmlformats.org/officeDocument/2006/relationships/customXml" Target="../ink/ink25877.xml"/><Relationship Id="rId84" Type="http://schemas.openxmlformats.org/officeDocument/2006/relationships/customXml" Target="../ink/ink25898.xml"/><Relationship Id="rId138" Type="http://schemas.openxmlformats.org/officeDocument/2006/relationships/customXml" Target="../ink/ink25925.xml"/><Relationship Id="rId345" Type="http://schemas.openxmlformats.org/officeDocument/2006/relationships/image" Target="../media/image253300.png"/><Relationship Id="rId387" Type="http://schemas.openxmlformats.org/officeDocument/2006/relationships/image" Target="../media/image253510.png"/><Relationship Id="rId191" Type="http://schemas.openxmlformats.org/officeDocument/2006/relationships/image" Target="../media/image252550.png"/><Relationship Id="rId205" Type="http://schemas.openxmlformats.org/officeDocument/2006/relationships/image" Target="../media/image252610.png"/><Relationship Id="rId247" Type="http://schemas.openxmlformats.org/officeDocument/2006/relationships/image" Target="../media/image252810.png"/></Relationships>
</file>

<file path=ppt/slides/_rels/slide1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4090.png"/><Relationship Id="rId299" Type="http://schemas.openxmlformats.org/officeDocument/2006/relationships/customXml" Target="../ink/ink26204.xml"/><Relationship Id="rId21" Type="http://schemas.openxmlformats.org/officeDocument/2006/relationships/image" Target="../media/image253620.png"/><Relationship Id="rId63" Type="http://schemas.openxmlformats.org/officeDocument/2006/relationships/image" Target="../media/image253820.png"/><Relationship Id="rId159" Type="http://schemas.openxmlformats.org/officeDocument/2006/relationships/image" Target="../media/image254300.png"/><Relationship Id="rId324" Type="http://schemas.openxmlformats.org/officeDocument/2006/relationships/image" Target="../media/image25511.png"/><Relationship Id="rId366" Type="http://schemas.openxmlformats.org/officeDocument/2006/relationships/image" Target="../media/image25532.png"/><Relationship Id="rId170" Type="http://schemas.openxmlformats.org/officeDocument/2006/relationships/customXml" Target="../ink/ink26140.xml"/><Relationship Id="rId191" Type="http://schemas.openxmlformats.org/officeDocument/2006/relationships/customXml" Target="../ink/ink26150.xml"/><Relationship Id="rId205" Type="http://schemas.openxmlformats.org/officeDocument/2006/relationships/customXml" Target="../ink/ink26157.xml"/><Relationship Id="rId226" Type="http://schemas.openxmlformats.org/officeDocument/2006/relationships/image" Target="../media/image254620.png"/><Relationship Id="rId247" Type="http://schemas.openxmlformats.org/officeDocument/2006/relationships/customXml" Target="../ink/ink26178.xml"/><Relationship Id="rId107" Type="http://schemas.openxmlformats.org/officeDocument/2006/relationships/image" Target="../media/image254040.png"/><Relationship Id="rId268" Type="http://schemas.openxmlformats.org/officeDocument/2006/relationships/image" Target="../media/image25483.png"/><Relationship Id="rId289" Type="http://schemas.openxmlformats.org/officeDocument/2006/relationships/customXml" Target="../ink/ink26199.xml"/><Relationship Id="rId11" Type="http://schemas.openxmlformats.org/officeDocument/2006/relationships/image" Target="../media/image253570.png"/><Relationship Id="rId32" Type="http://schemas.openxmlformats.org/officeDocument/2006/relationships/customXml" Target="../ink/ink26071.xml"/><Relationship Id="rId53" Type="http://schemas.openxmlformats.org/officeDocument/2006/relationships/image" Target="../media/image253770.png"/><Relationship Id="rId74" Type="http://schemas.openxmlformats.org/officeDocument/2006/relationships/customXml" Target="../ink/ink26092.xml"/><Relationship Id="rId128" Type="http://schemas.openxmlformats.org/officeDocument/2006/relationships/customXml" Target="../ink/ink26119.xml"/><Relationship Id="rId149" Type="http://schemas.openxmlformats.org/officeDocument/2006/relationships/image" Target="../media/image254250.png"/><Relationship Id="rId314" Type="http://schemas.openxmlformats.org/officeDocument/2006/relationships/image" Target="../media/image25506.png"/><Relationship Id="rId335" Type="http://schemas.openxmlformats.org/officeDocument/2006/relationships/customXml" Target="../ink/ink26222.xml"/><Relationship Id="rId356" Type="http://schemas.openxmlformats.org/officeDocument/2006/relationships/image" Target="../media/image25527.png"/><Relationship Id="rId377" Type="http://schemas.openxmlformats.org/officeDocument/2006/relationships/customXml" Target="../ink/ink26243.xml"/><Relationship Id="rId5" Type="http://schemas.openxmlformats.org/officeDocument/2006/relationships/image" Target="../media/image253540.png"/><Relationship Id="rId95" Type="http://schemas.openxmlformats.org/officeDocument/2006/relationships/image" Target="../media/image253980.png"/><Relationship Id="rId160" Type="http://schemas.openxmlformats.org/officeDocument/2006/relationships/customXml" Target="../ink/ink26135.xml"/><Relationship Id="rId181" Type="http://schemas.openxmlformats.org/officeDocument/2006/relationships/customXml" Target="../ink/ink26146.xml"/><Relationship Id="rId216" Type="http://schemas.openxmlformats.org/officeDocument/2006/relationships/image" Target="../media/image254570.png"/><Relationship Id="rId237" Type="http://schemas.openxmlformats.org/officeDocument/2006/relationships/customXml" Target="../ink/ink26173.xml"/><Relationship Id="rId258" Type="http://schemas.openxmlformats.org/officeDocument/2006/relationships/image" Target="../media/image25478.png"/><Relationship Id="rId279" Type="http://schemas.openxmlformats.org/officeDocument/2006/relationships/customXml" Target="../ink/ink26194.xml"/><Relationship Id="rId22" Type="http://schemas.openxmlformats.org/officeDocument/2006/relationships/customXml" Target="../ink/ink26066.xml"/><Relationship Id="rId43" Type="http://schemas.openxmlformats.org/officeDocument/2006/relationships/image" Target="../media/image253720.png"/><Relationship Id="rId64" Type="http://schemas.openxmlformats.org/officeDocument/2006/relationships/customXml" Target="../ink/ink26087.xml"/><Relationship Id="rId118" Type="http://schemas.openxmlformats.org/officeDocument/2006/relationships/customXml" Target="../ink/ink26114.xml"/><Relationship Id="rId139" Type="http://schemas.openxmlformats.org/officeDocument/2006/relationships/image" Target="../media/image254200.png"/><Relationship Id="rId290" Type="http://schemas.openxmlformats.org/officeDocument/2006/relationships/image" Target="../media/image25494.png"/><Relationship Id="rId304" Type="http://schemas.openxmlformats.org/officeDocument/2006/relationships/image" Target="../media/image25501.png"/><Relationship Id="rId325" Type="http://schemas.openxmlformats.org/officeDocument/2006/relationships/customXml" Target="../ink/ink26217.xml"/><Relationship Id="rId346" Type="http://schemas.openxmlformats.org/officeDocument/2006/relationships/image" Target="../media/image25522.png"/><Relationship Id="rId367" Type="http://schemas.openxmlformats.org/officeDocument/2006/relationships/customXml" Target="../ink/ink26238.xml"/><Relationship Id="rId388" Type="http://schemas.openxmlformats.org/officeDocument/2006/relationships/image" Target="../media/image25543.png"/><Relationship Id="rId85" Type="http://schemas.openxmlformats.org/officeDocument/2006/relationships/image" Target="../media/image253930.png"/><Relationship Id="rId150" Type="http://schemas.openxmlformats.org/officeDocument/2006/relationships/customXml" Target="../ink/ink26130.xml"/><Relationship Id="rId171" Type="http://schemas.openxmlformats.org/officeDocument/2006/relationships/image" Target="../media/image254360.png"/><Relationship Id="rId192" Type="http://schemas.openxmlformats.org/officeDocument/2006/relationships/image" Target="../media/image254450.png"/><Relationship Id="rId206" Type="http://schemas.openxmlformats.org/officeDocument/2006/relationships/image" Target="../media/image254520.png"/><Relationship Id="rId227" Type="http://schemas.openxmlformats.org/officeDocument/2006/relationships/customXml" Target="../ink/ink26168.xml"/><Relationship Id="rId248" Type="http://schemas.openxmlformats.org/officeDocument/2006/relationships/image" Target="../media/image254730.png"/><Relationship Id="rId269" Type="http://schemas.openxmlformats.org/officeDocument/2006/relationships/customXml" Target="../ink/ink26189.xml"/><Relationship Id="rId12" Type="http://schemas.openxmlformats.org/officeDocument/2006/relationships/customXml" Target="../ink/ink26061.xml"/><Relationship Id="rId33" Type="http://schemas.openxmlformats.org/officeDocument/2006/relationships/image" Target="../media/image253670.png"/><Relationship Id="rId108" Type="http://schemas.openxmlformats.org/officeDocument/2006/relationships/customXml" Target="../ink/ink26109.xml"/><Relationship Id="rId129" Type="http://schemas.openxmlformats.org/officeDocument/2006/relationships/image" Target="../media/image254150.png"/><Relationship Id="rId280" Type="http://schemas.openxmlformats.org/officeDocument/2006/relationships/image" Target="../media/image25489.png"/><Relationship Id="rId315" Type="http://schemas.openxmlformats.org/officeDocument/2006/relationships/customXml" Target="../ink/ink26212.xml"/><Relationship Id="rId336" Type="http://schemas.openxmlformats.org/officeDocument/2006/relationships/image" Target="../media/image25517.png"/><Relationship Id="rId357" Type="http://schemas.openxmlformats.org/officeDocument/2006/relationships/customXml" Target="../ink/ink26233.xml"/><Relationship Id="rId54" Type="http://schemas.openxmlformats.org/officeDocument/2006/relationships/customXml" Target="../ink/ink26082.xml"/><Relationship Id="rId75" Type="http://schemas.openxmlformats.org/officeDocument/2006/relationships/image" Target="../media/image253880.png"/><Relationship Id="rId96" Type="http://schemas.openxmlformats.org/officeDocument/2006/relationships/customXml" Target="../ink/ink26103.xml"/><Relationship Id="rId140" Type="http://schemas.openxmlformats.org/officeDocument/2006/relationships/customXml" Target="../ink/ink26125.xml"/><Relationship Id="rId161" Type="http://schemas.openxmlformats.org/officeDocument/2006/relationships/image" Target="../media/image254310.png"/><Relationship Id="rId182" Type="http://schemas.openxmlformats.org/officeDocument/2006/relationships/image" Target="../media/image252620.png"/><Relationship Id="rId217" Type="http://schemas.openxmlformats.org/officeDocument/2006/relationships/customXml" Target="../ink/ink26163.xml"/><Relationship Id="rId378" Type="http://schemas.openxmlformats.org/officeDocument/2006/relationships/image" Target="../media/image25538.png"/><Relationship Id="rId6" Type="http://schemas.openxmlformats.org/officeDocument/2006/relationships/customXml" Target="../ink/ink26058.xml"/><Relationship Id="rId238" Type="http://schemas.openxmlformats.org/officeDocument/2006/relationships/image" Target="../media/image254680.png"/><Relationship Id="rId259" Type="http://schemas.openxmlformats.org/officeDocument/2006/relationships/customXml" Target="../ink/ink26184.xml"/><Relationship Id="rId23" Type="http://schemas.openxmlformats.org/officeDocument/2006/relationships/image" Target="../media/image253630.png"/><Relationship Id="rId119" Type="http://schemas.openxmlformats.org/officeDocument/2006/relationships/image" Target="../media/image254100.png"/><Relationship Id="rId270" Type="http://schemas.openxmlformats.org/officeDocument/2006/relationships/image" Target="../media/image25484.png"/><Relationship Id="rId291" Type="http://schemas.openxmlformats.org/officeDocument/2006/relationships/customXml" Target="../ink/ink26200.xml"/><Relationship Id="rId305" Type="http://schemas.openxmlformats.org/officeDocument/2006/relationships/customXml" Target="../ink/ink26207.xml"/><Relationship Id="rId326" Type="http://schemas.openxmlformats.org/officeDocument/2006/relationships/image" Target="../media/image25512.png"/><Relationship Id="rId347" Type="http://schemas.openxmlformats.org/officeDocument/2006/relationships/customXml" Target="../ink/ink26228.xml"/><Relationship Id="rId44" Type="http://schemas.openxmlformats.org/officeDocument/2006/relationships/customXml" Target="../ink/ink26077.xml"/><Relationship Id="rId65" Type="http://schemas.openxmlformats.org/officeDocument/2006/relationships/image" Target="../media/image253830.png"/><Relationship Id="rId86" Type="http://schemas.openxmlformats.org/officeDocument/2006/relationships/customXml" Target="../ink/ink26098.xml"/><Relationship Id="rId130" Type="http://schemas.openxmlformats.org/officeDocument/2006/relationships/customXml" Target="../ink/ink26120.xml"/><Relationship Id="rId151" Type="http://schemas.openxmlformats.org/officeDocument/2006/relationships/image" Target="../media/image254260.png"/><Relationship Id="rId368" Type="http://schemas.openxmlformats.org/officeDocument/2006/relationships/image" Target="../media/image25533.png"/><Relationship Id="rId389" Type="http://schemas.openxmlformats.org/officeDocument/2006/relationships/customXml" Target="../ink/ink26249.xml"/><Relationship Id="rId172" Type="http://schemas.openxmlformats.org/officeDocument/2006/relationships/customXml" Target="../ink/ink26141.xml"/><Relationship Id="rId193" Type="http://schemas.openxmlformats.org/officeDocument/2006/relationships/customXml" Target="../ink/ink26151.xml"/><Relationship Id="rId207" Type="http://schemas.openxmlformats.org/officeDocument/2006/relationships/customXml" Target="../ink/ink26158.xml"/><Relationship Id="rId228" Type="http://schemas.openxmlformats.org/officeDocument/2006/relationships/image" Target="../media/image254630.png"/><Relationship Id="rId249" Type="http://schemas.openxmlformats.org/officeDocument/2006/relationships/customXml" Target="../ink/ink26179.xml"/><Relationship Id="rId13" Type="http://schemas.openxmlformats.org/officeDocument/2006/relationships/image" Target="../media/image253580.png"/><Relationship Id="rId109" Type="http://schemas.openxmlformats.org/officeDocument/2006/relationships/image" Target="../media/image254050.png"/><Relationship Id="rId260" Type="http://schemas.openxmlformats.org/officeDocument/2006/relationships/image" Target="../media/image25479.png"/><Relationship Id="rId281" Type="http://schemas.openxmlformats.org/officeDocument/2006/relationships/customXml" Target="../ink/ink26195.xml"/><Relationship Id="rId316" Type="http://schemas.openxmlformats.org/officeDocument/2006/relationships/image" Target="../media/image25507.png"/><Relationship Id="rId337" Type="http://schemas.openxmlformats.org/officeDocument/2006/relationships/customXml" Target="../ink/ink26223.xml"/><Relationship Id="rId34" Type="http://schemas.openxmlformats.org/officeDocument/2006/relationships/customXml" Target="../ink/ink26072.xml"/><Relationship Id="rId55" Type="http://schemas.openxmlformats.org/officeDocument/2006/relationships/image" Target="../media/image253780.png"/><Relationship Id="rId76" Type="http://schemas.openxmlformats.org/officeDocument/2006/relationships/customXml" Target="../ink/ink26093.xml"/><Relationship Id="rId97" Type="http://schemas.openxmlformats.org/officeDocument/2006/relationships/image" Target="../media/image253990.png"/><Relationship Id="rId120" Type="http://schemas.openxmlformats.org/officeDocument/2006/relationships/customXml" Target="../ink/ink26115.xml"/><Relationship Id="rId141" Type="http://schemas.openxmlformats.org/officeDocument/2006/relationships/image" Target="../media/image254210.png"/><Relationship Id="rId358" Type="http://schemas.openxmlformats.org/officeDocument/2006/relationships/image" Target="../media/image25528.png"/><Relationship Id="rId379" Type="http://schemas.openxmlformats.org/officeDocument/2006/relationships/customXml" Target="../ink/ink26244.xml"/><Relationship Id="rId7" Type="http://schemas.openxmlformats.org/officeDocument/2006/relationships/image" Target="../media/image253550.png"/><Relationship Id="rId162" Type="http://schemas.openxmlformats.org/officeDocument/2006/relationships/customXml" Target="../ink/ink26136.xml"/><Relationship Id="rId183" Type="http://schemas.openxmlformats.org/officeDocument/2006/relationships/customXml" Target="../ink/ink26147.xml"/><Relationship Id="rId218" Type="http://schemas.openxmlformats.org/officeDocument/2006/relationships/image" Target="../media/image254580.png"/><Relationship Id="rId239" Type="http://schemas.openxmlformats.org/officeDocument/2006/relationships/customXml" Target="../ink/ink26174.xml"/><Relationship Id="rId390" Type="http://schemas.openxmlformats.org/officeDocument/2006/relationships/image" Target="../media/image25544.png"/><Relationship Id="rId250" Type="http://schemas.openxmlformats.org/officeDocument/2006/relationships/image" Target="../media/image254740.png"/><Relationship Id="rId271" Type="http://schemas.openxmlformats.org/officeDocument/2006/relationships/customXml" Target="../ink/ink26190.xml"/><Relationship Id="rId292" Type="http://schemas.openxmlformats.org/officeDocument/2006/relationships/image" Target="../media/image25495.png"/><Relationship Id="rId306" Type="http://schemas.openxmlformats.org/officeDocument/2006/relationships/image" Target="../media/image25502.png"/><Relationship Id="rId24" Type="http://schemas.openxmlformats.org/officeDocument/2006/relationships/customXml" Target="../ink/ink26067.xml"/><Relationship Id="rId45" Type="http://schemas.openxmlformats.org/officeDocument/2006/relationships/image" Target="../media/image253730.png"/><Relationship Id="rId66" Type="http://schemas.openxmlformats.org/officeDocument/2006/relationships/customXml" Target="../ink/ink26088.xml"/><Relationship Id="rId87" Type="http://schemas.openxmlformats.org/officeDocument/2006/relationships/image" Target="../media/image253940.png"/><Relationship Id="rId110" Type="http://schemas.openxmlformats.org/officeDocument/2006/relationships/customXml" Target="../ink/ink26110.xml"/><Relationship Id="rId131" Type="http://schemas.openxmlformats.org/officeDocument/2006/relationships/image" Target="../media/image254160.png"/><Relationship Id="rId327" Type="http://schemas.openxmlformats.org/officeDocument/2006/relationships/customXml" Target="../ink/ink26218.xml"/><Relationship Id="rId348" Type="http://schemas.openxmlformats.org/officeDocument/2006/relationships/image" Target="../media/image25523.png"/><Relationship Id="rId369" Type="http://schemas.openxmlformats.org/officeDocument/2006/relationships/customXml" Target="../ink/ink26239.xml"/><Relationship Id="rId152" Type="http://schemas.openxmlformats.org/officeDocument/2006/relationships/customXml" Target="../ink/ink26131.xml"/><Relationship Id="rId173" Type="http://schemas.openxmlformats.org/officeDocument/2006/relationships/image" Target="../media/image254370.png"/><Relationship Id="rId194" Type="http://schemas.openxmlformats.org/officeDocument/2006/relationships/image" Target="../media/image254460.png"/><Relationship Id="rId208" Type="http://schemas.openxmlformats.org/officeDocument/2006/relationships/image" Target="../media/image254530.png"/><Relationship Id="rId229" Type="http://schemas.openxmlformats.org/officeDocument/2006/relationships/customXml" Target="../ink/ink26169.xml"/><Relationship Id="rId380" Type="http://schemas.openxmlformats.org/officeDocument/2006/relationships/image" Target="../media/image25539.png"/><Relationship Id="rId240" Type="http://schemas.openxmlformats.org/officeDocument/2006/relationships/image" Target="../media/image254690.png"/><Relationship Id="rId261" Type="http://schemas.openxmlformats.org/officeDocument/2006/relationships/customXml" Target="../ink/ink26185.xml"/><Relationship Id="rId14" Type="http://schemas.openxmlformats.org/officeDocument/2006/relationships/customXml" Target="../ink/ink26062.xml"/><Relationship Id="rId35" Type="http://schemas.openxmlformats.org/officeDocument/2006/relationships/image" Target="../media/image253680.png"/><Relationship Id="rId56" Type="http://schemas.openxmlformats.org/officeDocument/2006/relationships/customXml" Target="../ink/ink26083.xml"/><Relationship Id="rId77" Type="http://schemas.openxmlformats.org/officeDocument/2006/relationships/image" Target="../media/image253890.png"/><Relationship Id="rId100" Type="http://schemas.openxmlformats.org/officeDocument/2006/relationships/customXml" Target="../ink/ink26105.xml"/><Relationship Id="rId282" Type="http://schemas.openxmlformats.org/officeDocument/2006/relationships/image" Target="../media/image25490.png"/><Relationship Id="rId317" Type="http://schemas.openxmlformats.org/officeDocument/2006/relationships/customXml" Target="../ink/ink26213.xml"/><Relationship Id="rId338" Type="http://schemas.openxmlformats.org/officeDocument/2006/relationships/image" Target="../media/image25518.png"/><Relationship Id="rId359" Type="http://schemas.openxmlformats.org/officeDocument/2006/relationships/customXml" Target="../ink/ink26234.xml"/><Relationship Id="rId8" Type="http://schemas.openxmlformats.org/officeDocument/2006/relationships/customXml" Target="../ink/ink26059.xml"/><Relationship Id="rId98" Type="http://schemas.openxmlformats.org/officeDocument/2006/relationships/customXml" Target="../ink/ink26104.xml"/><Relationship Id="rId121" Type="http://schemas.openxmlformats.org/officeDocument/2006/relationships/image" Target="../media/image254110.png"/><Relationship Id="rId142" Type="http://schemas.openxmlformats.org/officeDocument/2006/relationships/customXml" Target="../ink/ink26126.xml"/><Relationship Id="rId163" Type="http://schemas.openxmlformats.org/officeDocument/2006/relationships/image" Target="../media/image254320.png"/><Relationship Id="rId184" Type="http://schemas.openxmlformats.org/officeDocument/2006/relationships/image" Target="../media/image254410.png"/><Relationship Id="rId219" Type="http://schemas.openxmlformats.org/officeDocument/2006/relationships/customXml" Target="../ink/ink26164.xml"/><Relationship Id="rId370" Type="http://schemas.openxmlformats.org/officeDocument/2006/relationships/image" Target="../media/image25534.png"/><Relationship Id="rId391" Type="http://schemas.openxmlformats.org/officeDocument/2006/relationships/customXml" Target="../ink/ink26250.xml"/><Relationship Id="rId230" Type="http://schemas.openxmlformats.org/officeDocument/2006/relationships/image" Target="../media/image254640.png"/><Relationship Id="rId251" Type="http://schemas.openxmlformats.org/officeDocument/2006/relationships/customXml" Target="../ink/ink26180.xml"/><Relationship Id="rId25" Type="http://schemas.openxmlformats.org/officeDocument/2006/relationships/image" Target="../media/image253640.png"/><Relationship Id="rId46" Type="http://schemas.openxmlformats.org/officeDocument/2006/relationships/customXml" Target="../ink/ink26078.xml"/><Relationship Id="rId67" Type="http://schemas.openxmlformats.org/officeDocument/2006/relationships/image" Target="../media/image253840.png"/><Relationship Id="rId272" Type="http://schemas.openxmlformats.org/officeDocument/2006/relationships/image" Target="../media/image25485.png"/><Relationship Id="rId293" Type="http://schemas.openxmlformats.org/officeDocument/2006/relationships/customXml" Target="../ink/ink26201.xml"/><Relationship Id="rId307" Type="http://schemas.openxmlformats.org/officeDocument/2006/relationships/customXml" Target="../ink/ink26208.xml"/><Relationship Id="rId328" Type="http://schemas.openxmlformats.org/officeDocument/2006/relationships/image" Target="../media/image25513.png"/><Relationship Id="rId349" Type="http://schemas.openxmlformats.org/officeDocument/2006/relationships/customXml" Target="../ink/ink26229.xml"/><Relationship Id="rId88" Type="http://schemas.openxmlformats.org/officeDocument/2006/relationships/customXml" Target="../ink/ink26099.xml"/><Relationship Id="rId111" Type="http://schemas.openxmlformats.org/officeDocument/2006/relationships/image" Target="../media/image254060.png"/><Relationship Id="rId132" Type="http://schemas.openxmlformats.org/officeDocument/2006/relationships/customXml" Target="../ink/ink26121.xml"/><Relationship Id="rId153" Type="http://schemas.openxmlformats.org/officeDocument/2006/relationships/image" Target="../media/image254270.png"/><Relationship Id="rId174" Type="http://schemas.openxmlformats.org/officeDocument/2006/relationships/customXml" Target="../ink/ink26142.xml"/><Relationship Id="rId195" Type="http://schemas.openxmlformats.org/officeDocument/2006/relationships/customXml" Target="../ink/ink26152.xml"/><Relationship Id="rId209" Type="http://schemas.openxmlformats.org/officeDocument/2006/relationships/customXml" Target="../ink/ink26159.xml"/><Relationship Id="rId360" Type="http://schemas.openxmlformats.org/officeDocument/2006/relationships/image" Target="../media/image25529.png"/><Relationship Id="rId381" Type="http://schemas.openxmlformats.org/officeDocument/2006/relationships/customXml" Target="../ink/ink26245.xml"/><Relationship Id="rId220" Type="http://schemas.openxmlformats.org/officeDocument/2006/relationships/image" Target="../media/image254590.png"/><Relationship Id="rId241" Type="http://schemas.openxmlformats.org/officeDocument/2006/relationships/customXml" Target="../ink/ink26175.xml"/><Relationship Id="rId15" Type="http://schemas.openxmlformats.org/officeDocument/2006/relationships/image" Target="../media/image253590.png"/><Relationship Id="rId36" Type="http://schemas.openxmlformats.org/officeDocument/2006/relationships/customXml" Target="../ink/ink26073.xml"/><Relationship Id="rId57" Type="http://schemas.openxmlformats.org/officeDocument/2006/relationships/image" Target="../media/image253790.png"/><Relationship Id="rId262" Type="http://schemas.openxmlformats.org/officeDocument/2006/relationships/image" Target="../media/image25480.png"/><Relationship Id="rId283" Type="http://schemas.openxmlformats.org/officeDocument/2006/relationships/customXml" Target="../ink/ink26196.xml"/><Relationship Id="rId318" Type="http://schemas.openxmlformats.org/officeDocument/2006/relationships/image" Target="../media/image25508.png"/><Relationship Id="rId339" Type="http://schemas.openxmlformats.org/officeDocument/2006/relationships/customXml" Target="../ink/ink26224.xml"/><Relationship Id="rId78" Type="http://schemas.openxmlformats.org/officeDocument/2006/relationships/customXml" Target="../ink/ink26094.xml"/><Relationship Id="rId99" Type="http://schemas.openxmlformats.org/officeDocument/2006/relationships/image" Target="../media/image254000.png"/><Relationship Id="rId101" Type="http://schemas.openxmlformats.org/officeDocument/2006/relationships/image" Target="../media/image254010.png"/><Relationship Id="rId122" Type="http://schemas.openxmlformats.org/officeDocument/2006/relationships/customXml" Target="../ink/ink26116.xml"/><Relationship Id="rId143" Type="http://schemas.openxmlformats.org/officeDocument/2006/relationships/image" Target="../media/image254220.png"/><Relationship Id="rId164" Type="http://schemas.openxmlformats.org/officeDocument/2006/relationships/customXml" Target="../ink/ink26137.xml"/><Relationship Id="rId185" Type="http://schemas.openxmlformats.org/officeDocument/2006/relationships/customXml" Target="../ink/ink26148.xml"/><Relationship Id="rId350" Type="http://schemas.openxmlformats.org/officeDocument/2006/relationships/image" Target="../media/image25524.png"/><Relationship Id="rId371" Type="http://schemas.openxmlformats.org/officeDocument/2006/relationships/customXml" Target="../ink/ink26240.xml"/><Relationship Id="rId9" Type="http://schemas.openxmlformats.org/officeDocument/2006/relationships/image" Target="../media/image253560.png"/><Relationship Id="rId210" Type="http://schemas.openxmlformats.org/officeDocument/2006/relationships/image" Target="../media/image254540.png"/><Relationship Id="rId392" Type="http://schemas.openxmlformats.org/officeDocument/2006/relationships/image" Target="../media/image25545.png"/><Relationship Id="rId26" Type="http://schemas.openxmlformats.org/officeDocument/2006/relationships/customXml" Target="../ink/ink26068.xml"/><Relationship Id="rId231" Type="http://schemas.openxmlformats.org/officeDocument/2006/relationships/customXml" Target="../ink/ink26170.xml"/><Relationship Id="rId252" Type="http://schemas.openxmlformats.org/officeDocument/2006/relationships/image" Target="../media/image254750.png"/><Relationship Id="rId273" Type="http://schemas.openxmlformats.org/officeDocument/2006/relationships/customXml" Target="../ink/ink26191.xml"/><Relationship Id="rId294" Type="http://schemas.openxmlformats.org/officeDocument/2006/relationships/image" Target="../media/image25496.png"/><Relationship Id="rId308" Type="http://schemas.openxmlformats.org/officeDocument/2006/relationships/image" Target="../media/image25503.png"/><Relationship Id="rId329" Type="http://schemas.openxmlformats.org/officeDocument/2006/relationships/customXml" Target="../ink/ink26219.xml"/><Relationship Id="rId47" Type="http://schemas.openxmlformats.org/officeDocument/2006/relationships/image" Target="../media/image253740.png"/><Relationship Id="rId68" Type="http://schemas.openxmlformats.org/officeDocument/2006/relationships/customXml" Target="../ink/ink26089.xml"/><Relationship Id="rId89" Type="http://schemas.openxmlformats.org/officeDocument/2006/relationships/image" Target="../media/image253950.png"/><Relationship Id="rId112" Type="http://schemas.openxmlformats.org/officeDocument/2006/relationships/customXml" Target="../ink/ink26111.xml"/><Relationship Id="rId133" Type="http://schemas.openxmlformats.org/officeDocument/2006/relationships/image" Target="../media/image254170.png"/><Relationship Id="rId154" Type="http://schemas.openxmlformats.org/officeDocument/2006/relationships/customXml" Target="../ink/ink26132.xml"/><Relationship Id="rId175" Type="http://schemas.openxmlformats.org/officeDocument/2006/relationships/customXml" Target="../ink/ink26143.xml"/><Relationship Id="rId340" Type="http://schemas.openxmlformats.org/officeDocument/2006/relationships/image" Target="../media/image25519.png"/><Relationship Id="rId361" Type="http://schemas.openxmlformats.org/officeDocument/2006/relationships/customXml" Target="../ink/ink26235.xml"/><Relationship Id="rId196" Type="http://schemas.openxmlformats.org/officeDocument/2006/relationships/image" Target="../media/image254470.png"/><Relationship Id="rId200" Type="http://schemas.openxmlformats.org/officeDocument/2006/relationships/image" Target="../media/image254490.png"/><Relationship Id="rId382" Type="http://schemas.openxmlformats.org/officeDocument/2006/relationships/image" Target="../media/image25540.png"/><Relationship Id="rId16" Type="http://schemas.openxmlformats.org/officeDocument/2006/relationships/customXml" Target="../ink/ink26063.xml"/><Relationship Id="rId221" Type="http://schemas.openxmlformats.org/officeDocument/2006/relationships/customXml" Target="../ink/ink26165.xml"/><Relationship Id="rId242" Type="http://schemas.openxmlformats.org/officeDocument/2006/relationships/image" Target="../media/image254700.png"/><Relationship Id="rId263" Type="http://schemas.openxmlformats.org/officeDocument/2006/relationships/customXml" Target="../ink/ink26186.xml"/><Relationship Id="rId284" Type="http://schemas.openxmlformats.org/officeDocument/2006/relationships/image" Target="../media/image25491.png"/><Relationship Id="rId319" Type="http://schemas.openxmlformats.org/officeDocument/2006/relationships/customXml" Target="../ink/ink26214.xml"/><Relationship Id="rId37" Type="http://schemas.openxmlformats.org/officeDocument/2006/relationships/image" Target="../media/image253690.png"/><Relationship Id="rId58" Type="http://schemas.openxmlformats.org/officeDocument/2006/relationships/customXml" Target="../ink/ink26084.xml"/><Relationship Id="rId79" Type="http://schemas.openxmlformats.org/officeDocument/2006/relationships/image" Target="../media/image253900.png"/><Relationship Id="rId102" Type="http://schemas.openxmlformats.org/officeDocument/2006/relationships/customXml" Target="../ink/ink26106.xml"/><Relationship Id="rId123" Type="http://schemas.openxmlformats.org/officeDocument/2006/relationships/image" Target="../media/image254120.png"/><Relationship Id="rId144" Type="http://schemas.openxmlformats.org/officeDocument/2006/relationships/customXml" Target="../ink/ink26127.xml"/><Relationship Id="rId330" Type="http://schemas.openxmlformats.org/officeDocument/2006/relationships/image" Target="../media/image25514.png"/><Relationship Id="rId90" Type="http://schemas.openxmlformats.org/officeDocument/2006/relationships/customXml" Target="../ink/ink26100.xml"/><Relationship Id="rId165" Type="http://schemas.openxmlformats.org/officeDocument/2006/relationships/image" Target="../media/image254330.png"/><Relationship Id="rId351" Type="http://schemas.openxmlformats.org/officeDocument/2006/relationships/customXml" Target="../ink/ink26230.xml"/><Relationship Id="rId372" Type="http://schemas.openxmlformats.org/officeDocument/2006/relationships/image" Target="../media/image25535.png"/><Relationship Id="rId393" Type="http://schemas.openxmlformats.org/officeDocument/2006/relationships/customXml" Target="../ink/ink26251.xml"/><Relationship Id="rId211" Type="http://schemas.openxmlformats.org/officeDocument/2006/relationships/customXml" Target="../ink/ink26160.xml"/><Relationship Id="rId232" Type="http://schemas.openxmlformats.org/officeDocument/2006/relationships/image" Target="../media/image254650.png"/><Relationship Id="rId253" Type="http://schemas.openxmlformats.org/officeDocument/2006/relationships/customXml" Target="../ink/ink26181.xml"/><Relationship Id="rId274" Type="http://schemas.openxmlformats.org/officeDocument/2006/relationships/image" Target="../media/image25486.png"/><Relationship Id="rId295" Type="http://schemas.openxmlformats.org/officeDocument/2006/relationships/customXml" Target="../ink/ink26202.xml"/><Relationship Id="rId309" Type="http://schemas.openxmlformats.org/officeDocument/2006/relationships/customXml" Target="../ink/ink26209.xml"/><Relationship Id="rId27" Type="http://schemas.openxmlformats.org/officeDocument/2006/relationships/image" Target="../media/image253650.png"/><Relationship Id="rId48" Type="http://schemas.openxmlformats.org/officeDocument/2006/relationships/customXml" Target="../ink/ink26079.xml"/><Relationship Id="rId69" Type="http://schemas.openxmlformats.org/officeDocument/2006/relationships/image" Target="../media/image253850.png"/><Relationship Id="rId113" Type="http://schemas.openxmlformats.org/officeDocument/2006/relationships/image" Target="../media/image254070.png"/><Relationship Id="rId134" Type="http://schemas.openxmlformats.org/officeDocument/2006/relationships/customXml" Target="../ink/ink26122.xml"/><Relationship Id="rId320" Type="http://schemas.openxmlformats.org/officeDocument/2006/relationships/image" Target="../media/image25509.png"/><Relationship Id="rId80" Type="http://schemas.openxmlformats.org/officeDocument/2006/relationships/customXml" Target="../ink/ink26095.xml"/><Relationship Id="rId155" Type="http://schemas.openxmlformats.org/officeDocument/2006/relationships/image" Target="../media/image254280.png"/><Relationship Id="rId176" Type="http://schemas.openxmlformats.org/officeDocument/2006/relationships/image" Target="../media/image254380.png"/><Relationship Id="rId197" Type="http://schemas.openxmlformats.org/officeDocument/2006/relationships/customXml" Target="../ink/ink26153.xml"/><Relationship Id="rId341" Type="http://schemas.openxmlformats.org/officeDocument/2006/relationships/customXml" Target="../ink/ink26225.xml"/><Relationship Id="rId362" Type="http://schemas.openxmlformats.org/officeDocument/2006/relationships/image" Target="../media/image25530.png"/><Relationship Id="rId383" Type="http://schemas.openxmlformats.org/officeDocument/2006/relationships/customXml" Target="../ink/ink26246.xml"/><Relationship Id="rId201" Type="http://schemas.openxmlformats.org/officeDocument/2006/relationships/customXml" Target="../ink/ink26155.xml"/><Relationship Id="rId222" Type="http://schemas.openxmlformats.org/officeDocument/2006/relationships/image" Target="../media/image254600.png"/><Relationship Id="rId243" Type="http://schemas.openxmlformats.org/officeDocument/2006/relationships/customXml" Target="../ink/ink26176.xml"/><Relationship Id="rId264" Type="http://schemas.openxmlformats.org/officeDocument/2006/relationships/image" Target="../media/image25481.png"/><Relationship Id="rId285" Type="http://schemas.openxmlformats.org/officeDocument/2006/relationships/customXml" Target="../ink/ink26197.xml"/><Relationship Id="rId17" Type="http://schemas.openxmlformats.org/officeDocument/2006/relationships/image" Target="../media/image253600.png"/><Relationship Id="rId38" Type="http://schemas.openxmlformats.org/officeDocument/2006/relationships/customXml" Target="../ink/ink26074.xml"/><Relationship Id="rId59" Type="http://schemas.openxmlformats.org/officeDocument/2006/relationships/image" Target="../media/image253800.png"/><Relationship Id="rId103" Type="http://schemas.openxmlformats.org/officeDocument/2006/relationships/image" Target="../media/image254020.png"/><Relationship Id="rId124" Type="http://schemas.openxmlformats.org/officeDocument/2006/relationships/customXml" Target="../ink/ink26117.xml"/><Relationship Id="rId310" Type="http://schemas.openxmlformats.org/officeDocument/2006/relationships/image" Target="../media/image25504.png"/><Relationship Id="rId70" Type="http://schemas.openxmlformats.org/officeDocument/2006/relationships/customXml" Target="../ink/ink26090.xml"/><Relationship Id="rId91" Type="http://schemas.openxmlformats.org/officeDocument/2006/relationships/image" Target="../media/image253960.png"/><Relationship Id="rId145" Type="http://schemas.openxmlformats.org/officeDocument/2006/relationships/image" Target="../media/image254230.png"/><Relationship Id="rId166" Type="http://schemas.openxmlformats.org/officeDocument/2006/relationships/customXml" Target="../ink/ink26138.xml"/><Relationship Id="rId331" Type="http://schemas.openxmlformats.org/officeDocument/2006/relationships/customXml" Target="../ink/ink26220.xml"/><Relationship Id="rId352" Type="http://schemas.openxmlformats.org/officeDocument/2006/relationships/image" Target="../media/image25525.png"/><Relationship Id="rId373" Type="http://schemas.openxmlformats.org/officeDocument/2006/relationships/customXml" Target="../ink/ink26241.xml"/><Relationship Id="rId394" Type="http://schemas.openxmlformats.org/officeDocument/2006/relationships/image" Target="../media/image25546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254550.png"/><Relationship Id="rId233" Type="http://schemas.openxmlformats.org/officeDocument/2006/relationships/customXml" Target="../ink/ink26171.xml"/><Relationship Id="rId254" Type="http://schemas.openxmlformats.org/officeDocument/2006/relationships/image" Target="../media/image25476.png"/><Relationship Id="rId28" Type="http://schemas.openxmlformats.org/officeDocument/2006/relationships/customXml" Target="../ink/ink26069.xml"/><Relationship Id="rId49" Type="http://schemas.openxmlformats.org/officeDocument/2006/relationships/image" Target="../media/image253750.png"/><Relationship Id="rId114" Type="http://schemas.openxmlformats.org/officeDocument/2006/relationships/customXml" Target="../ink/ink26112.xml"/><Relationship Id="rId275" Type="http://schemas.openxmlformats.org/officeDocument/2006/relationships/customXml" Target="../ink/ink26192.xml"/><Relationship Id="rId296" Type="http://schemas.openxmlformats.org/officeDocument/2006/relationships/image" Target="../media/image25497.png"/><Relationship Id="rId300" Type="http://schemas.openxmlformats.org/officeDocument/2006/relationships/image" Target="../media/image25499.png"/><Relationship Id="rId60" Type="http://schemas.openxmlformats.org/officeDocument/2006/relationships/customXml" Target="../ink/ink26085.xml"/><Relationship Id="rId81" Type="http://schemas.openxmlformats.org/officeDocument/2006/relationships/image" Target="../media/image253910.png"/><Relationship Id="rId135" Type="http://schemas.openxmlformats.org/officeDocument/2006/relationships/image" Target="../media/image254180.png"/><Relationship Id="rId156" Type="http://schemas.openxmlformats.org/officeDocument/2006/relationships/customXml" Target="../ink/ink26133.xml"/><Relationship Id="rId177" Type="http://schemas.openxmlformats.org/officeDocument/2006/relationships/customXml" Target="../ink/ink26144.xml"/><Relationship Id="rId198" Type="http://schemas.openxmlformats.org/officeDocument/2006/relationships/image" Target="../media/image254480.png"/><Relationship Id="rId321" Type="http://schemas.openxmlformats.org/officeDocument/2006/relationships/customXml" Target="../ink/ink26215.xml"/><Relationship Id="rId342" Type="http://schemas.openxmlformats.org/officeDocument/2006/relationships/image" Target="../media/image25520.png"/><Relationship Id="rId363" Type="http://schemas.openxmlformats.org/officeDocument/2006/relationships/customXml" Target="../ink/ink26236.xml"/><Relationship Id="rId384" Type="http://schemas.openxmlformats.org/officeDocument/2006/relationships/image" Target="../media/image25541.png"/><Relationship Id="rId202" Type="http://schemas.openxmlformats.org/officeDocument/2006/relationships/image" Target="../media/image254500.png"/><Relationship Id="rId223" Type="http://schemas.openxmlformats.org/officeDocument/2006/relationships/customXml" Target="../ink/ink26166.xml"/><Relationship Id="rId244" Type="http://schemas.openxmlformats.org/officeDocument/2006/relationships/image" Target="../media/image254710.png"/><Relationship Id="rId18" Type="http://schemas.openxmlformats.org/officeDocument/2006/relationships/customXml" Target="../ink/ink26064.xml"/><Relationship Id="rId39" Type="http://schemas.openxmlformats.org/officeDocument/2006/relationships/image" Target="../media/image253700.png"/><Relationship Id="rId265" Type="http://schemas.openxmlformats.org/officeDocument/2006/relationships/customXml" Target="../ink/ink26187.xml"/><Relationship Id="rId286" Type="http://schemas.openxmlformats.org/officeDocument/2006/relationships/image" Target="../media/image25492.png"/><Relationship Id="rId50" Type="http://schemas.openxmlformats.org/officeDocument/2006/relationships/customXml" Target="../ink/ink26080.xml"/><Relationship Id="rId104" Type="http://schemas.openxmlformats.org/officeDocument/2006/relationships/customXml" Target="../ink/ink26107.xml"/><Relationship Id="rId125" Type="http://schemas.openxmlformats.org/officeDocument/2006/relationships/image" Target="../media/image254130.png"/><Relationship Id="rId146" Type="http://schemas.openxmlformats.org/officeDocument/2006/relationships/customXml" Target="../ink/ink26128.xml"/><Relationship Id="rId167" Type="http://schemas.openxmlformats.org/officeDocument/2006/relationships/image" Target="../media/image254340.png"/><Relationship Id="rId188" Type="http://schemas.openxmlformats.org/officeDocument/2006/relationships/image" Target="../media/image254430.png"/><Relationship Id="rId311" Type="http://schemas.openxmlformats.org/officeDocument/2006/relationships/customXml" Target="../ink/ink26210.xml"/><Relationship Id="rId332" Type="http://schemas.openxmlformats.org/officeDocument/2006/relationships/image" Target="../media/image25515.png"/><Relationship Id="rId353" Type="http://schemas.openxmlformats.org/officeDocument/2006/relationships/customXml" Target="../ink/ink26231.xml"/><Relationship Id="rId374" Type="http://schemas.openxmlformats.org/officeDocument/2006/relationships/image" Target="../media/image25536.png"/><Relationship Id="rId71" Type="http://schemas.openxmlformats.org/officeDocument/2006/relationships/image" Target="../media/image253860.png"/><Relationship Id="rId92" Type="http://schemas.openxmlformats.org/officeDocument/2006/relationships/customXml" Target="../ink/ink26101.xml"/><Relationship Id="rId213" Type="http://schemas.openxmlformats.org/officeDocument/2006/relationships/customXml" Target="../ink/ink26161.xml"/><Relationship Id="rId234" Type="http://schemas.openxmlformats.org/officeDocument/2006/relationships/image" Target="../media/image254660.png"/><Relationship Id="rId2" Type="http://schemas.openxmlformats.org/officeDocument/2006/relationships/customXml" Target="../ink/ink26056.xml"/><Relationship Id="rId29" Type="http://schemas.openxmlformats.org/officeDocument/2006/relationships/image" Target="../media/image253660.png"/><Relationship Id="rId255" Type="http://schemas.openxmlformats.org/officeDocument/2006/relationships/customXml" Target="../ink/ink26182.xml"/><Relationship Id="rId276" Type="http://schemas.openxmlformats.org/officeDocument/2006/relationships/image" Target="../media/image25487.png"/><Relationship Id="rId297" Type="http://schemas.openxmlformats.org/officeDocument/2006/relationships/customXml" Target="../ink/ink26203.xml"/><Relationship Id="rId40" Type="http://schemas.openxmlformats.org/officeDocument/2006/relationships/customXml" Target="../ink/ink26075.xml"/><Relationship Id="rId115" Type="http://schemas.openxmlformats.org/officeDocument/2006/relationships/image" Target="../media/image254080.png"/><Relationship Id="rId136" Type="http://schemas.openxmlformats.org/officeDocument/2006/relationships/customXml" Target="../ink/ink26123.xml"/><Relationship Id="rId157" Type="http://schemas.openxmlformats.org/officeDocument/2006/relationships/image" Target="../media/image254290.png"/><Relationship Id="rId178" Type="http://schemas.openxmlformats.org/officeDocument/2006/relationships/image" Target="../media/image254390.png"/><Relationship Id="rId301" Type="http://schemas.openxmlformats.org/officeDocument/2006/relationships/customXml" Target="../ink/ink26205.xml"/><Relationship Id="rId322" Type="http://schemas.openxmlformats.org/officeDocument/2006/relationships/image" Target="../media/image25510.png"/><Relationship Id="rId343" Type="http://schemas.openxmlformats.org/officeDocument/2006/relationships/customXml" Target="../ink/ink26226.xml"/><Relationship Id="rId364" Type="http://schemas.openxmlformats.org/officeDocument/2006/relationships/image" Target="../media/image25531.png"/><Relationship Id="rId61" Type="http://schemas.openxmlformats.org/officeDocument/2006/relationships/image" Target="../media/image253810.png"/><Relationship Id="rId82" Type="http://schemas.openxmlformats.org/officeDocument/2006/relationships/customXml" Target="../ink/ink26096.xml"/><Relationship Id="rId199" Type="http://schemas.openxmlformats.org/officeDocument/2006/relationships/customXml" Target="../ink/ink26154.xml"/><Relationship Id="rId203" Type="http://schemas.openxmlformats.org/officeDocument/2006/relationships/customXml" Target="../ink/ink26156.xml"/><Relationship Id="rId385" Type="http://schemas.openxmlformats.org/officeDocument/2006/relationships/customXml" Target="../ink/ink26247.xml"/><Relationship Id="rId19" Type="http://schemas.openxmlformats.org/officeDocument/2006/relationships/image" Target="../media/image253610.png"/><Relationship Id="rId224" Type="http://schemas.openxmlformats.org/officeDocument/2006/relationships/image" Target="../media/image254610.png"/><Relationship Id="rId245" Type="http://schemas.openxmlformats.org/officeDocument/2006/relationships/customXml" Target="../ink/ink26177.xml"/><Relationship Id="rId266" Type="http://schemas.openxmlformats.org/officeDocument/2006/relationships/image" Target="../media/image25482.png"/><Relationship Id="rId287" Type="http://schemas.openxmlformats.org/officeDocument/2006/relationships/customXml" Target="../ink/ink26198.xml"/><Relationship Id="rId30" Type="http://schemas.openxmlformats.org/officeDocument/2006/relationships/customXml" Target="../ink/ink26070.xml"/><Relationship Id="rId105" Type="http://schemas.openxmlformats.org/officeDocument/2006/relationships/image" Target="../media/image254030.png"/><Relationship Id="rId126" Type="http://schemas.openxmlformats.org/officeDocument/2006/relationships/customXml" Target="../ink/ink26118.xml"/><Relationship Id="rId147" Type="http://schemas.openxmlformats.org/officeDocument/2006/relationships/image" Target="../media/image254240.png"/><Relationship Id="rId168" Type="http://schemas.openxmlformats.org/officeDocument/2006/relationships/customXml" Target="../ink/ink26139.xml"/><Relationship Id="rId312" Type="http://schemas.openxmlformats.org/officeDocument/2006/relationships/image" Target="../media/image25505.png"/><Relationship Id="rId333" Type="http://schemas.openxmlformats.org/officeDocument/2006/relationships/customXml" Target="../ink/ink26221.xml"/><Relationship Id="rId354" Type="http://schemas.openxmlformats.org/officeDocument/2006/relationships/image" Target="../media/image25526.png"/><Relationship Id="rId51" Type="http://schemas.openxmlformats.org/officeDocument/2006/relationships/image" Target="../media/image253760.png"/><Relationship Id="rId72" Type="http://schemas.openxmlformats.org/officeDocument/2006/relationships/customXml" Target="../ink/ink26091.xml"/><Relationship Id="rId93" Type="http://schemas.openxmlformats.org/officeDocument/2006/relationships/image" Target="../media/image253970.png"/><Relationship Id="rId189" Type="http://schemas.openxmlformats.org/officeDocument/2006/relationships/customXml" Target="../ink/ink26149.xml"/><Relationship Id="rId375" Type="http://schemas.openxmlformats.org/officeDocument/2006/relationships/customXml" Target="../ink/ink26242.xml"/><Relationship Id="rId3" Type="http://schemas.openxmlformats.org/officeDocument/2006/relationships/image" Target="../media/image253530.png"/><Relationship Id="rId214" Type="http://schemas.openxmlformats.org/officeDocument/2006/relationships/image" Target="../media/image254560.png"/><Relationship Id="rId235" Type="http://schemas.openxmlformats.org/officeDocument/2006/relationships/customXml" Target="../ink/ink26172.xml"/><Relationship Id="rId256" Type="http://schemas.openxmlformats.org/officeDocument/2006/relationships/image" Target="../media/image25477.png"/><Relationship Id="rId277" Type="http://schemas.openxmlformats.org/officeDocument/2006/relationships/customXml" Target="../ink/ink26193.xml"/><Relationship Id="rId298" Type="http://schemas.openxmlformats.org/officeDocument/2006/relationships/image" Target="../media/image25498.png"/><Relationship Id="rId116" Type="http://schemas.openxmlformats.org/officeDocument/2006/relationships/customXml" Target="../ink/ink26113.xml"/><Relationship Id="rId137" Type="http://schemas.openxmlformats.org/officeDocument/2006/relationships/image" Target="../media/image254190.png"/><Relationship Id="rId158" Type="http://schemas.openxmlformats.org/officeDocument/2006/relationships/customXml" Target="../ink/ink26134.xml"/><Relationship Id="rId302" Type="http://schemas.openxmlformats.org/officeDocument/2006/relationships/image" Target="../media/image25500.png"/><Relationship Id="rId323" Type="http://schemas.openxmlformats.org/officeDocument/2006/relationships/customXml" Target="../ink/ink26216.xml"/><Relationship Id="rId344" Type="http://schemas.openxmlformats.org/officeDocument/2006/relationships/image" Target="../media/image25521.png"/><Relationship Id="rId20" Type="http://schemas.openxmlformats.org/officeDocument/2006/relationships/customXml" Target="../ink/ink26065.xml"/><Relationship Id="rId41" Type="http://schemas.openxmlformats.org/officeDocument/2006/relationships/image" Target="../media/image253710.png"/><Relationship Id="rId62" Type="http://schemas.openxmlformats.org/officeDocument/2006/relationships/customXml" Target="../ink/ink26086.xml"/><Relationship Id="rId83" Type="http://schemas.openxmlformats.org/officeDocument/2006/relationships/image" Target="../media/image253920.png"/><Relationship Id="rId179" Type="http://schemas.openxmlformats.org/officeDocument/2006/relationships/customXml" Target="../ink/ink26145.xml"/><Relationship Id="rId365" Type="http://schemas.openxmlformats.org/officeDocument/2006/relationships/customXml" Target="../ink/ink26237.xml"/><Relationship Id="rId386" Type="http://schemas.openxmlformats.org/officeDocument/2006/relationships/image" Target="../media/image25542.png"/><Relationship Id="rId190" Type="http://schemas.openxmlformats.org/officeDocument/2006/relationships/image" Target="../media/image254440.png"/><Relationship Id="rId204" Type="http://schemas.openxmlformats.org/officeDocument/2006/relationships/image" Target="../media/image254510.png"/><Relationship Id="rId225" Type="http://schemas.openxmlformats.org/officeDocument/2006/relationships/customXml" Target="../ink/ink26167.xml"/><Relationship Id="rId246" Type="http://schemas.openxmlformats.org/officeDocument/2006/relationships/image" Target="../media/image254720.png"/><Relationship Id="rId267" Type="http://schemas.openxmlformats.org/officeDocument/2006/relationships/customXml" Target="../ink/ink26188.xml"/><Relationship Id="rId288" Type="http://schemas.openxmlformats.org/officeDocument/2006/relationships/image" Target="../media/image25493.png"/><Relationship Id="rId106" Type="http://schemas.openxmlformats.org/officeDocument/2006/relationships/customXml" Target="../ink/ink26108.xml"/><Relationship Id="rId127" Type="http://schemas.openxmlformats.org/officeDocument/2006/relationships/image" Target="../media/image254140.png"/><Relationship Id="rId313" Type="http://schemas.openxmlformats.org/officeDocument/2006/relationships/customXml" Target="../ink/ink26211.xml"/><Relationship Id="rId10" Type="http://schemas.openxmlformats.org/officeDocument/2006/relationships/customXml" Target="../ink/ink26060.xml"/><Relationship Id="rId31" Type="http://schemas.openxmlformats.org/officeDocument/2006/relationships/image" Target="../media/image23462.png"/><Relationship Id="rId52" Type="http://schemas.openxmlformats.org/officeDocument/2006/relationships/customXml" Target="../ink/ink26081.xml"/><Relationship Id="rId73" Type="http://schemas.openxmlformats.org/officeDocument/2006/relationships/image" Target="../media/image253870.png"/><Relationship Id="rId94" Type="http://schemas.openxmlformats.org/officeDocument/2006/relationships/customXml" Target="../ink/ink26102.xml"/><Relationship Id="rId148" Type="http://schemas.openxmlformats.org/officeDocument/2006/relationships/customXml" Target="../ink/ink26129.xml"/><Relationship Id="rId169" Type="http://schemas.openxmlformats.org/officeDocument/2006/relationships/image" Target="../media/image254350.png"/><Relationship Id="rId334" Type="http://schemas.openxmlformats.org/officeDocument/2006/relationships/image" Target="../media/image25516.png"/><Relationship Id="rId355" Type="http://schemas.openxmlformats.org/officeDocument/2006/relationships/customXml" Target="../ink/ink26232.xml"/><Relationship Id="rId376" Type="http://schemas.openxmlformats.org/officeDocument/2006/relationships/image" Target="../media/image25537.png"/><Relationship Id="rId4" Type="http://schemas.openxmlformats.org/officeDocument/2006/relationships/customXml" Target="../ink/ink26057.xml"/><Relationship Id="rId180" Type="http://schemas.openxmlformats.org/officeDocument/2006/relationships/image" Target="../media/image254400.png"/><Relationship Id="rId215" Type="http://schemas.openxmlformats.org/officeDocument/2006/relationships/customXml" Target="../ink/ink26162.xml"/><Relationship Id="rId236" Type="http://schemas.openxmlformats.org/officeDocument/2006/relationships/image" Target="../media/image254670.png"/><Relationship Id="rId257" Type="http://schemas.openxmlformats.org/officeDocument/2006/relationships/customXml" Target="../ink/ink26183.xml"/><Relationship Id="rId278" Type="http://schemas.openxmlformats.org/officeDocument/2006/relationships/image" Target="../media/image25488.png"/><Relationship Id="rId303" Type="http://schemas.openxmlformats.org/officeDocument/2006/relationships/customXml" Target="../ink/ink26206.xml"/><Relationship Id="rId42" Type="http://schemas.openxmlformats.org/officeDocument/2006/relationships/customXml" Target="../ink/ink26076.xml"/><Relationship Id="rId84" Type="http://schemas.openxmlformats.org/officeDocument/2006/relationships/customXml" Target="../ink/ink26097.xml"/><Relationship Id="rId138" Type="http://schemas.openxmlformats.org/officeDocument/2006/relationships/customXml" Target="../ink/ink26124.xml"/><Relationship Id="rId345" Type="http://schemas.openxmlformats.org/officeDocument/2006/relationships/customXml" Target="../ink/ink26227.xml"/><Relationship Id="rId387" Type="http://schemas.openxmlformats.org/officeDocument/2006/relationships/customXml" Target="../ink/ink26248.xml"/></Relationships>
</file>

<file path=ppt/slides/_rels/slide116.xml.rels><?xml version="1.0" encoding="UTF-8" standalone="yes"?>
<Relationships xmlns="http://schemas.openxmlformats.org/package/2006/relationships"><Relationship Id="rId26" Type="http://schemas.openxmlformats.org/officeDocument/2006/relationships/customXml" Target="../ink/ink26264.xml"/><Relationship Id="rId117" Type="http://schemas.openxmlformats.org/officeDocument/2006/relationships/image" Target="../media/image25600.png"/><Relationship Id="rId21" Type="http://schemas.openxmlformats.org/officeDocument/2006/relationships/image" Target="../media/image25553.png"/><Relationship Id="rId42" Type="http://schemas.openxmlformats.org/officeDocument/2006/relationships/customXml" Target="../ink/ink26272.xml"/><Relationship Id="rId47" Type="http://schemas.openxmlformats.org/officeDocument/2006/relationships/image" Target="../media/image25566.png"/><Relationship Id="rId63" Type="http://schemas.openxmlformats.org/officeDocument/2006/relationships/image" Target="../media/image25574.png"/><Relationship Id="rId68" Type="http://schemas.openxmlformats.org/officeDocument/2006/relationships/customXml" Target="../ink/ink26285.xml"/><Relationship Id="rId84" Type="http://schemas.openxmlformats.org/officeDocument/2006/relationships/customXml" Target="../ink/ink26293.xml"/><Relationship Id="rId89" Type="http://schemas.openxmlformats.org/officeDocument/2006/relationships/image" Target="../media/image25586.png"/><Relationship Id="rId112" Type="http://schemas.openxmlformats.org/officeDocument/2006/relationships/customXml" Target="../ink/ink26307.xml"/><Relationship Id="rId133" Type="http://schemas.openxmlformats.org/officeDocument/2006/relationships/image" Target="../media/image25608.png"/><Relationship Id="rId138" Type="http://schemas.openxmlformats.org/officeDocument/2006/relationships/customXml" Target="../ink/ink26320.xml"/><Relationship Id="rId154" Type="http://schemas.openxmlformats.org/officeDocument/2006/relationships/customXml" Target="../ink/ink26328.xml"/><Relationship Id="rId16" Type="http://schemas.openxmlformats.org/officeDocument/2006/relationships/customXml" Target="../ink/ink26259.xml"/><Relationship Id="rId107" Type="http://schemas.openxmlformats.org/officeDocument/2006/relationships/image" Target="../media/image25595.png"/><Relationship Id="rId11" Type="http://schemas.openxmlformats.org/officeDocument/2006/relationships/image" Target="../media/image25548.png"/><Relationship Id="rId32" Type="http://schemas.openxmlformats.org/officeDocument/2006/relationships/customXml" Target="../ink/ink26267.xml"/><Relationship Id="rId37" Type="http://schemas.openxmlformats.org/officeDocument/2006/relationships/image" Target="../media/image25561.png"/><Relationship Id="rId53" Type="http://schemas.openxmlformats.org/officeDocument/2006/relationships/image" Target="../media/image25569.png"/><Relationship Id="rId58" Type="http://schemas.openxmlformats.org/officeDocument/2006/relationships/customXml" Target="../ink/ink26280.xml"/><Relationship Id="rId74" Type="http://schemas.openxmlformats.org/officeDocument/2006/relationships/customXml" Target="../ink/ink26288.xml"/><Relationship Id="rId79" Type="http://schemas.openxmlformats.org/officeDocument/2006/relationships/image" Target="../media/image25581.png"/><Relationship Id="rId102" Type="http://schemas.openxmlformats.org/officeDocument/2006/relationships/customXml" Target="../ink/ink26302.xml"/><Relationship Id="rId123" Type="http://schemas.openxmlformats.org/officeDocument/2006/relationships/image" Target="../media/image25603.png"/><Relationship Id="rId128" Type="http://schemas.openxmlformats.org/officeDocument/2006/relationships/customXml" Target="../ink/ink26315.xml"/><Relationship Id="rId144" Type="http://schemas.openxmlformats.org/officeDocument/2006/relationships/customXml" Target="../ink/ink26323.xml"/><Relationship Id="rId149" Type="http://schemas.openxmlformats.org/officeDocument/2006/relationships/image" Target="../media/image25616.png"/><Relationship Id="rId5" Type="http://schemas.openxmlformats.org/officeDocument/2006/relationships/image" Target="../media/image255450.png"/><Relationship Id="rId90" Type="http://schemas.openxmlformats.org/officeDocument/2006/relationships/customXml" Target="../ink/ink26296.xml"/><Relationship Id="rId95" Type="http://schemas.openxmlformats.org/officeDocument/2006/relationships/image" Target="../media/image25589.png"/><Relationship Id="rId22" Type="http://schemas.openxmlformats.org/officeDocument/2006/relationships/customXml" Target="../ink/ink26262.xml"/><Relationship Id="rId27" Type="http://schemas.openxmlformats.org/officeDocument/2006/relationships/image" Target="../media/image25556.png"/><Relationship Id="rId43" Type="http://schemas.openxmlformats.org/officeDocument/2006/relationships/image" Target="../media/image25564.png"/><Relationship Id="rId48" Type="http://schemas.openxmlformats.org/officeDocument/2006/relationships/customXml" Target="../ink/ink26275.xml"/><Relationship Id="rId64" Type="http://schemas.openxmlformats.org/officeDocument/2006/relationships/customXml" Target="../ink/ink26283.xml"/><Relationship Id="rId69" Type="http://schemas.openxmlformats.org/officeDocument/2006/relationships/image" Target="../media/image25576.png"/><Relationship Id="rId113" Type="http://schemas.openxmlformats.org/officeDocument/2006/relationships/image" Target="../media/image25598.png"/><Relationship Id="rId118" Type="http://schemas.openxmlformats.org/officeDocument/2006/relationships/customXml" Target="../ink/ink26310.xml"/><Relationship Id="rId134" Type="http://schemas.openxmlformats.org/officeDocument/2006/relationships/customXml" Target="../ink/ink26318.xml"/><Relationship Id="rId139" Type="http://schemas.openxmlformats.org/officeDocument/2006/relationships/image" Target="../media/image25611.png"/><Relationship Id="rId80" Type="http://schemas.openxmlformats.org/officeDocument/2006/relationships/customXml" Target="../ink/ink26291.xml"/><Relationship Id="rId85" Type="http://schemas.openxmlformats.org/officeDocument/2006/relationships/image" Target="../media/image25584.png"/><Relationship Id="rId150" Type="http://schemas.openxmlformats.org/officeDocument/2006/relationships/customXml" Target="../ink/ink26326.xml"/><Relationship Id="rId155" Type="http://schemas.openxmlformats.org/officeDocument/2006/relationships/image" Target="../media/image25619.png"/><Relationship Id="rId12" Type="http://schemas.openxmlformats.org/officeDocument/2006/relationships/customXml" Target="../ink/ink26257.xml"/><Relationship Id="rId17" Type="http://schemas.openxmlformats.org/officeDocument/2006/relationships/image" Target="../media/image25551.png"/><Relationship Id="rId25" Type="http://schemas.openxmlformats.org/officeDocument/2006/relationships/image" Target="../media/image25555.png"/><Relationship Id="rId33" Type="http://schemas.openxmlformats.org/officeDocument/2006/relationships/image" Target="../media/image25559.png"/><Relationship Id="rId38" Type="http://schemas.openxmlformats.org/officeDocument/2006/relationships/customXml" Target="../ink/ink26270.xml"/><Relationship Id="rId46" Type="http://schemas.openxmlformats.org/officeDocument/2006/relationships/customXml" Target="../ink/ink26274.xml"/><Relationship Id="rId59" Type="http://schemas.openxmlformats.org/officeDocument/2006/relationships/image" Target="../media/image25572.png"/><Relationship Id="rId67" Type="http://schemas.openxmlformats.org/officeDocument/2006/relationships/image" Target="../media/image25575.png"/><Relationship Id="rId103" Type="http://schemas.openxmlformats.org/officeDocument/2006/relationships/image" Target="../media/image25593.png"/><Relationship Id="rId108" Type="http://schemas.openxmlformats.org/officeDocument/2006/relationships/customXml" Target="../ink/ink26305.xml"/><Relationship Id="rId116" Type="http://schemas.openxmlformats.org/officeDocument/2006/relationships/customXml" Target="../ink/ink26309.xml"/><Relationship Id="rId124" Type="http://schemas.openxmlformats.org/officeDocument/2006/relationships/customXml" Target="../ink/ink26313.xml"/><Relationship Id="rId129" Type="http://schemas.openxmlformats.org/officeDocument/2006/relationships/image" Target="../media/image25606.png"/><Relationship Id="rId137" Type="http://schemas.openxmlformats.org/officeDocument/2006/relationships/image" Target="../media/image25610.png"/><Relationship Id="rId20" Type="http://schemas.openxmlformats.org/officeDocument/2006/relationships/customXml" Target="../ink/ink26261.xml"/><Relationship Id="rId41" Type="http://schemas.openxmlformats.org/officeDocument/2006/relationships/image" Target="../media/image25563.png"/><Relationship Id="rId54" Type="http://schemas.openxmlformats.org/officeDocument/2006/relationships/customXml" Target="../ink/ink26278.xml"/><Relationship Id="rId62" Type="http://schemas.openxmlformats.org/officeDocument/2006/relationships/customXml" Target="../ink/ink26282.xml"/><Relationship Id="rId70" Type="http://schemas.openxmlformats.org/officeDocument/2006/relationships/customXml" Target="../ink/ink26286.xml"/><Relationship Id="rId75" Type="http://schemas.openxmlformats.org/officeDocument/2006/relationships/image" Target="../media/image25579.png"/><Relationship Id="rId83" Type="http://schemas.openxmlformats.org/officeDocument/2006/relationships/image" Target="../media/image25583.png"/><Relationship Id="rId88" Type="http://schemas.openxmlformats.org/officeDocument/2006/relationships/customXml" Target="../ink/ink26295.xml"/><Relationship Id="rId91" Type="http://schemas.openxmlformats.org/officeDocument/2006/relationships/image" Target="../media/image25587.png"/><Relationship Id="rId96" Type="http://schemas.openxmlformats.org/officeDocument/2006/relationships/customXml" Target="../ink/ink26299.xml"/><Relationship Id="rId111" Type="http://schemas.openxmlformats.org/officeDocument/2006/relationships/image" Target="../media/image25597.png"/><Relationship Id="rId132" Type="http://schemas.openxmlformats.org/officeDocument/2006/relationships/customXml" Target="../ink/ink26317.xml"/><Relationship Id="rId140" Type="http://schemas.openxmlformats.org/officeDocument/2006/relationships/customXml" Target="../ink/ink26321.xml"/><Relationship Id="rId145" Type="http://schemas.openxmlformats.org/officeDocument/2006/relationships/image" Target="../media/image25614.png"/><Relationship Id="rId153" Type="http://schemas.openxmlformats.org/officeDocument/2006/relationships/image" Target="../media/image25618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26254.xml"/><Relationship Id="rId15" Type="http://schemas.openxmlformats.org/officeDocument/2006/relationships/image" Target="../media/image25550.png"/><Relationship Id="rId23" Type="http://schemas.openxmlformats.org/officeDocument/2006/relationships/image" Target="../media/image25554.png"/><Relationship Id="rId28" Type="http://schemas.openxmlformats.org/officeDocument/2006/relationships/customXml" Target="../ink/ink26265.xml"/><Relationship Id="rId36" Type="http://schemas.openxmlformats.org/officeDocument/2006/relationships/customXml" Target="../ink/ink26269.xml"/><Relationship Id="rId49" Type="http://schemas.openxmlformats.org/officeDocument/2006/relationships/image" Target="../media/image25567.png"/><Relationship Id="rId57" Type="http://schemas.openxmlformats.org/officeDocument/2006/relationships/image" Target="../media/image25571.png"/><Relationship Id="rId106" Type="http://schemas.openxmlformats.org/officeDocument/2006/relationships/customXml" Target="../ink/ink26304.xml"/><Relationship Id="rId114" Type="http://schemas.openxmlformats.org/officeDocument/2006/relationships/customXml" Target="../ink/ink26308.xml"/><Relationship Id="rId119" Type="http://schemas.openxmlformats.org/officeDocument/2006/relationships/image" Target="../media/image25601.png"/><Relationship Id="rId127" Type="http://schemas.openxmlformats.org/officeDocument/2006/relationships/image" Target="../media/image25605.png"/><Relationship Id="rId10" Type="http://schemas.openxmlformats.org/officeDocument/2006/relationships/customXml" Target="../ink/ink26256.xml"/><Relationship Id="rId31" Type="http://schemas.openxmlformats.org/officeDocument/2006/relationships/image" Target="../media/image25558.png"/><Relationship Id="rId44" Type="http://schemas.openxmlformats.org/officeDocument/2006/relationships/customXml" Target="../ink/ink26273.xml"/><Relationship Id="rId52" Type="http://schemas.openxmlformats.org/officeDocument/2006/relationships/customXml" Target="../ink/ink26277.xml"/><Relationship Id="rId60" Type="http://schemas.openxmlformats.org/officeDocument/2006/relationships/customXml" Target="../ink/ink26281.xml"/><Relationship Id="rId65" Type="http://schemas.openxmlformats.org/officeDocument/2006/relationships/image" Target="../media/image20559.png"/><Relationship Id="rId73" Type="http://schemas.openxmlformats.org/officeDocument/2006/relationships/image" Target="../media/image25578.png"/><Relationship Id="rId78" Type="http://schemas.openxmlformats.org/officeDocument/2006/relationships/customXml" Target="../ink/ink26290.xml"/><Relationship Id="rId81" Type="http://schemas.openxmlformats.org/officeDocument/2006/relationships/image" Target="../media/image25582.png"/><Relationship Id="rId86" Type="http://schemas.openxmlformats.org/officeDocument/2006/relationships/customXml" Target="../ink/ink26294.xml"/><Relationship Id="rId94" Type="http://schemas.openxmlformats.org/officeDocument/2006/relationships/customXml" Target="../ink/ink26298.xml"/><Relationship Id="rId99" Type="http://schemas.openxmlformats.org/officeDocument/2006/relationships/image" Target="../media/image25591.png"/><Relationship Id="rId101" Type="http://schemas.openxmlformats.org/officeDocument/2006/relationships/image" Target="../media/image25592.png"/><Relationship Id="rId122" Type="http://schemas.openxmlformats.org/officeDocument/2006/relationships/customXml" Target="../ink/ink26312.xml"/><Relationship Id="rId130" Type="http://schemas.openxmlformats.org/officeDocument/2006/relationships/customXml" Target="../ink/ink26316.xml"/><Relationship Id="rId135" Type="http://schemas.openxmlformats.org/officeDocument/2006/relationships/image" Target="../media/image25609.png"/><Relationship Id="rId143" Type="http://schemas.openxmlformats.org/officeDocument/2006/relationships/image" Target="../media/image25613.png"/><Relationship Id="rId148" Type="http://schemas.openxmlformats.org/officeDocument/2006/relationships/customXml" Target="../ink/ink26325.xml"/><Relationship Id="rId151" Type="http://schemas.openxmlformats.org/officeDocument/2006/relationships/image" Target="../media/image25617.png"/><Relationship Id="rId4" Type="http://schemas.openxmlformats.org/officeDocument/2006/relationships/customXml" Target="../ink/ink26253.xml"/><Relationship Id="rId9" Type="http://schemas.openxmlformats.org/officeDocument/2006/relationships/image" Target="../media/image25547.png"/><Relationship Id="rId13" Type="http://schemas.openxmlformats.org/officeDocument/2006/relationships/image" Target="../media/image25549.png"/><Relationship Id="rId18" Type="http://schemas.openxmlformats.org/officeDocument/2006/relationships/customXml" Target="../ink/ink26260.xml"/><Relationship Id="rId39" Type="http://schemas.openxmlformats.org/officeDocument/2006/relationships/image" Target="../media/image25562.png"/><Relationship Id="rId109" Type="http://schemas.openxmlformats.org/officeDocument/2006/relationships/image" Target="../media/image25596.png"/><Relationship Id="rId34" Type="http://schemas.openxmlformats.org/officeDocument/2006/relationships/customXml" Target="../ink/ink26268.xml"/><Relationship Id="rId50" Type="http://schemas.openxmlformats.org/officeDocument/2006/relationships/customXml" Target="../ink/ink26276.xml"/><Relationship Id="rId55" Type="http://schemas.openxmlformats.org/officeDocument/2006/relationships/image" Target="../media/image25570.png"/><Relationship Id="rId76" Type="http://schemas.openxmlformats.org/officeDocument/2006/relationships/customXml" Target="../ink/ink26289.xml"/><Relationship Id="rId97" Type="http://schemas.openxmlformats.org/officeDocument/2006/relationships/image" Target="../media/image25590.png"/><Relationship Id="rId104" Type="http://schemas.openxmlformats.org/officeDocument/2006/relationships/customXml" Target="../ink/ink26303.xml"/><Relationship Id="rId120" Type="http://schemas.openxmlformats.org/officeDocument/2006/relationships/customXml" Target="../ink/ink26311.xml"/><Relationship Id="rId125" Type="http://schemas.openxmlformats.org/officeDocument/2006/relationships/image" Target="../media/image25604.png"/><Relationship Id="rId141" Type="http://schemas.openxmlformats.org/officeDocument/2006/relationships/image" Target="../media/image25612.png"/><Relationship Id="rId146" Type="http://schemas.openxmlformats.org/officeDocument/2006/relationships/customXml" Target="../ink/ink26324.xml"/><Relationship Id="rId7" Type="http://schemas.openxmlformats.org/officeDocument/2006/relationships/image" Target="../media/image255460.png"/><Relationship Id="rId71" Type="http://schemas.openxmlformats.org/officeDocument/2006/relationships/image" Target="../media/image25577.png"/><Relationship Id="rId92" Type="http://schemas.openxmlformats.org/officeDocument/2006/relationships/customXml" Target="../ink/ink26297.xml"/><Relationship Id="rId2" Type="http://schemas.openxmlformats.org/officeDocument/2006/relationships/customXml" Target="../ink/ink26252.xml"/><Relationship Id="rId29" Type="http://schemas.openxmlformats.org/officeDocument/2006/relationships/image" Target="../media/image25557.png"/><Relationship Id="rId24" Type="http://schemas.openxmlformats.org/officeDocument/2006/relationships/customXml" Target="../ink/ink26263.xml"/><Relationship Id="rId40" Type="http://schemas.openxmlformats.org/officeDocument/2006/relationships/customXml" Target="../ink/ink26271.xml"/><Relationship Id="rId45" Type="http://schemas.openxmlformats.org/officeDocument/2006/relationships/image" Target="../media/image25565.png"/><Relationship Id="rId66" Type="http://schemas.openxmlformats.org/officeDocument/2006/relationships/customXml" Target="../ink/ink26284.xml"/><Relationship Id="rId87" Type="http://schemas.openxmlformats.org/officeDocument/2006/relationships/image" Target="../media/image25585.png"/><Relationship Id="rId110" Type="http://schemas.openxmlformats.org/officeDocument/2006/relationships/customXml" Target="../ink/ink26306.xml"/><Relationship Id="rId115" Type="http://schemas.openxmlformats.org/officeDocument/2006/relationships/image" Target="../media/image25599.png"/><Relationship Id="rId131" Type="http://schemas.openxmlformats.org/officeDocument/2006/relationships/image" Target="../media/image25607.png"/><Relationship Id="rId136" Type="http://schemas.openxmlformats.org/officeDocument/2006/relationships/customXml" Target="../ink/ink26319.xml"/><Relationship Id="rId61" Type="http://schemas.openxmlformats.org/officeDocument/2006/relationships/image" Target="../media/image25573.png"/><Relationship Id="rId82" Type="http://schemas.openxmlformats.org/officeDocument/2006/relationships/customXml" Target="../ink/ink26292.xml"/><Relationship Id="rId152" Type="http://schemas.openxmlformats.org/officeDocument/2006/relationships/customXml" Target="../ink/ink26327.xml"/><Relationship Id="rId19" Type="http://schemas.openxmlformats.org/officeDocument/2006/relationships/image" Target="../media/image25552.png"/><Relationship Id="rId14" Type="http://schemas.openxmlformats.org/officeDocument/2006/relationships/customXml" Target="../ink/ink26258.xml"/><Relationship Id="rId30" Type="http://schemas.openxmlformats.org/officeDocument/2006/relationships/customXml" Target="../ink/ink26266.xml"/><Relationship Id="rId35" Type="http://schemas.openxmlformats.org/officeDocument/2006/relationships/image" Target="../media/image25560.png"/><Relationship Id="rId56" Type="http://schemas.openxmlformats.org/officeDocument/2006/relationships/customXml" Target="../ink/ink26279.xml"/><Relationship Id="rId77" Type="http://schemas.openxmlformats.org/officeDocument/2006/relationships/image" Target="../media/image25580.png"/><Relationship Id="rId100" Type="http://schemas.openxmlformats.org/officeDocument/2006/relationships/customXml" Target="../ink/ink26301.xml"/><Relationship Id="rId105" Type="http://schemas.openxmlformats.org/officeDocument/2006/relationships/image" Target="../media/image25594.png"/><Relationship Id="rId126" Type="http://schemas.openxmlformats.org/officeDocument/2006/relationships/customXml" Target="../ink/ink26314.xml"/><Relationship Id="rId147" Type="http://schemas.openxmlformats.org/officeDocument/2006/relationships/image" Target="../media/image25615.png"/><Relationship Id="rId8" Type="http://schemas.openxmlformats.org/officeDocument/2006/relationships/customXml" Target="../ink/ink26255.xml"/><Relationship Id="rId51" Type="http://schemas.openxmlformats.org/officeDocument/2006/relationships/image" Target="../media/image25568.png"/><Relationship Id="rId72" Type="http://schemas.openxmlformats.org/officeDocument/2006/relationships/customXml" Target="../ink/ink26287.xml"/><Relationship Id="rId93" Type="http://schemas.openxmlformats.org/officeDocument/2006/relationships/image" Target="../media/image25588.png"/><Relationship Id="rId98" Type="http://schemas.openxmlformats.org/officeDocument/2006/relationships/customXml" Target="../ink/ink26300.xml"/><Relationship Id="rId121" Type="http://schemas.openxmlformats.org/officeDocument/2006/relationships/image" Target="../media/image25602.png"/><Relationship Id="rId142" Type="http://schemas.openxmlformats.org/officeDocument/2006/relationships/customXml" Target="../ink/ink26322.xml"/><Relationship Id="rId3" Type="http://schemas.openxmlformats.org/officeDocument/2006/relationships/image" Target="../media/image255440.png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629.png"/><Relationship Id="rId299" Type="http://schemas.openxmlformats.org/officeDocument/2006/relationships/image" Target="../media/image2720.png"/><Relationship Id="rId21" Type="http://schemas.openxmlformats.org/officeDocument/2006/relationships/image" Target="../media/image2582.png"/><Relationship Id="rId63" Type="http://schemas.openxmlformats.org/officeDocument/2006/relationships/image" Target="../media/image2603.png"/><Relationship Id="rId159" Type="http://schemas.openxmlformats.org/officeDocument/2006/relationships/image" Target="../media/image2650.png"/><Relationship Id="rId324" Type="http://schemas.openxmlformats.org/officeDocument/2006/relationships/customXml" Target="../ink/ink2762.xml"/><Relationship Id="rId366" Type="http://schemas.openxmlformats.org/officeDocument/2006/relationships/customXml" Target="../ink/ink2783.xml"/><Relationship Id="rId170" Type="http://schemas.openxmlformats.org/officeDocument/2006/relationships/customXml" Target="../ink/ink2685.xml"/><Relationship Id="rId226" Type="http://schemas.openxmlformats.org/officeDocument/2006/relationships/customXml" Target="../ink/ink2713.xml"/><Relationship Id="rId433" Type="http://schemas.openxmlformats.org/officeDocument/2006/relationships/image" Target="../media/image2787.png"/><Relationship Id="rId268" Type="http://schemas.openxmlformats.org/officeDocument/2006/relationships/customXml" Target="../ink/ink2734.xml"/><Relationship Id="rId475" Type="http://schemas.openxmlformats.org/officeDocument/2006/relationships/image" Target="../media/image2808.png"/><Relationship Id="rId32" Type="http://schemas.openxmlformats.org/officeDocument/2006/relationships/customXml" Target="../ink/ink2616.xml"/><Relationship Id="rId74" Type="http://schemas.openxmlformats.org/officeDocument/2006/relationships/customXml" Target="../ink/ink2637.xml"/><Relationship Id="rId128" Type="http://schemas.openxmlformats.org/officeDocument/2006/relationships/customXml" Target="../ink/ink2664.xml"/><Relationship Id="rId335" Type="http://schemas.openxmlformats.org/officeDocument/2006/relationships/image" Target="../media/image2738.png"/><Relationship Id="rId377" Type="http://schemas.openxmlformats.org/officeDocument/2006/relationships/image" Target="../media/image2759.png"/><Relationship Id="rId500" Type="http://schemas.openxmlformats.org/officeDocument/2006/relationships/customXml" Target="../ink/ink2850.xml"/><Relationship Id="rId5" Type="http://schemas.openxmlformats.org/officeDocument/2006/relationships/image" Target="../media/image2574.png"/><Relationship Id="rId181" Type="http://schemas.openxmlformats.org/officeDocument/2006/relationships/image" Target="../media/image2661.png"/><Relationship Id="rId237" Type="http://schemas.openxmlformats.org/officeDocument/2006/relationships/image" Target="../media/image2689.png"/><Relationship Id="rId402" Type="http://schemas.openxmlformats.org/officeDocument/2006/relationships/customXml" Target="../ink/ink2801.xml"/><Relationship Id="rId279" Type="http://schemas.openxmlformats.org/officeDocument/2006/relationships/image" Target="../media/image2710.png"/><Relationship Id="rId444" Type="http://schemas.openxmlformats.org/officeDocument/2006/relationships/customXml" Target="../ink/ink2822.xml"/><Relationship Id="rId486" Type="http://schemas.openxmlformats.org/officeDocument/2006/relationships/customXml" Target="../ink/ink2843.xml"/><Relationship Id="rId43" Type="http://schemas.openxmlformats.org/officeDocument/2006/relationships/image" Target="../media/image2593.png"/><Relationship Id="rId139" Type="http://schemas.openxmlformats.org/officeDocument/2006/relationships/image" Target="../media/image2640.png"/><Relationship Id="rId290" Type="http://schemas.openxmlformats.org/officeDocument/2006/relationships/customXml" Target="../ink/ink2745.xml"/><Relationship Id="rId304" Type="http://schemas.openxmlformats.org/officeDocument/2006/relationships/customXml" Target="../ink/ink2752.xml"/><Relationship Id="rId346" Type="http://schemas.openxmlformats.org/officeDocument/2006/relationships/customXml" Target="../ink/ink2773.xml"/><Relationship Id="rId388" Type="http://schemas.openxmlformats.org/officeDocument/2006/relationships/customXml" Target="../ink/ink2794.xml"/><Relationship Id="rId85" Type="http://schemas.openxmlformats.org/officeDocument/2006/relationships/image" Target="../media/image2613.png"/><Relationship Id="rId150" Type="http://schemas.openxmlformats.org/officeDocument/2006/relationships/customXml" Target="../ink/ink2675.xml"/><Relationship Id="rId192" Type="http://schemas.openxmlformats.org/officeDocument/2006/relationships/customXml" Target="../ink/ink2696.xml"/><Relationship Id="rId206" Type="http://schemas.openxmlformats.org/officeDocument/2006/relationships/customXml" Target="../ink/ink2703.xml"/><Relationship Id="rId413" Type="http://schemas.openxmlformats.org/officeDocument/2006/relationships/image" Target="../media/image2777.png"/><Relationship Id="rId248" Type="http://schemas.openxmlformats.org/officeDocument/2006/relationships/customXml" Target="../ink/ink2724.xml"/><Relationship Id="rId455" Type="http://schemas.openxmlformats.org/officeDocument/2006/relationships/image" Target="../media/image2798.png"/><Relationship Id="rId497" Type="http://schemas.openxmlformats.org/officeDocument/2006/relationships/image" Target="../media/image2819.png"/><Relationship Id="rId12" Type="http://schemas.openxmlformats.org/officeDocument/2006/relationships/customXml" Target="../ink/ink2606.xml"/><Relationship Id="rId108" Type="http://schemas.openxmlformats.org/officeDocument/2006/relationships/customXml" Target="../ink/ink2654.xml"/><Relationship Id="rId315" Type="http://schemas.openxmlformats.org/officeDocument/2006/relationships/image" Target="../media/image2728.png"/><Relationship Id="rId357" Type="http://schemas.openxmlformats.org/officeDocument/2006/relationships/image" Target="../media/image2749.png"/><Relationship Id="rId54" Type="http://schemas.openxmlformats.org/officeDocument/2006/relationships/customXml" Target="../ink/ink2627.xml"/><Relationship Id="rId96" Type="http://schemas.openxmlformats.org/officeDocument/2006/relationships/customXml" Target="../ink/ink2648.xml"/><Relationship Id="rId161" Type="http://schemas.openxmlformats.org/officeDocument/2006/relationships/image" Target="../media/image2651.png"/><Relationship Id="rId217" Type="http://schemas.openxmlformats.org/officeDocument/2006/relationships/image" Target="../media/image2679.png"/><Relationship Id="rId399" Type="http://schemas.openxmlformats.org/officeDocument/2006/relationships/image" Target="../media/image2770.png"/><Relationship Id="rId259" Type="http://schemas.openxmlformats.org/officeDocument/2006/relationships/image" Target="../media/image2700.png"/><Relationship Id="rId424" Type="http://schemas.openxmlformats.org/officeDocument/2006/relationships/customXml" Target="../ink/ink2812.xml"/><Relationship Id="rId466" Type="http://schemas.openxmlformats.org/officeDocument/2006/relationships/customXml" Target="../ink/ink2833.xml"/><Relationship Id="rId23" Type="http://schemas.openxmlformats.org/officeDocument/2006/relationships/image" Target="../media/image2583.png"/><Relationship Id="rId119" Type="http://schemas.openxmlformats.org/officeDocument/2006/relationships/image" Target="../media/image2630.png"/><Relationship Id="rId270" Type="http://schemas.openxmlformats.org/officeDocument/2006/relationships/customXml" Target="../ink/ink2735.xml"/><Relationship Id="rId326" Type="http://schemas.openxmlformats.org/officeDocument/2006/relationships/customXml" Target="../ink/ink2763.xml"/><Relationship Id="rId65" Type="http://schemas.openxmlformats.org/officeDocument/2006/relationships/image" Target="../media/image2604.png"/><Relationship Id="rId130" Type="http://schemas.openxmlformats.org/officeDocument/2006/relationships/customXml" Target="../ink/ink2665.xml"/><Relationship Id="rId368" Type="http://schemas.openxmlformats.org/officeDocument/2006/relationships/customXml" Target="../ink/ink2784.xml"/><Relationship Id="rId172" Type="http://schemas.openxmlformats.org/officeDocument/2006/relationships/customXml" Target="../ink/ink2686.xml"/><Relationship Id="rId228" Type="http://schemas.openxmlformats.org/officeDocument/2006/relationships/customXml" Target="../ink/ink2714.xml"/><Relationship Id="rId435" Type="http://schemas.openxmlformats.org/officeDocument/2006/relationships/image" Target="../media/image2788.png"/><Relationship Id="rId477" Type="http://schemas.openxmlformats.org/officeDocument/2006/relationships/image" Target="../media/image2809.png"/><Relationship Id="rId281" Type="http://schemas.openxmlformats.org/officeDocument/2006/relationships/image" Target="../media/image2711.png"/><Relationship Id="rId337" Type="http://schemas.openxmlformats.org/officeDocument/2006/relationships/image" Target="../media/image2739.png"/><Relationship Id="rId502" Type="http://schemas.openxmlformats.org/officeDocument/2006/relationships/customXml" Target="../ink/ink2851.xml"/><Relationship Id="rId34" Type="http://schemas.openxmlformats.org/officeDocument/2006/relationships/customXml" Target="../ink/ink2617.xml"/><Relationship Id="rId76" Type="http://schemas.openxmlformats.org/officeDocument/2006/relationships/customXml" Target="../ink/ink2638.xml"/><Relationship Id="rId141" Type="http://schemas.openxmlformats.org/officeDocument/2006/relationships/image" Target="../media/image2641.png"/><Relationship Id="rId379" Type="http://schemas.openxmlformats.org/officeDocument/2006/relationships/image" Target="../media/image2760.png"/><Relationship Id="rId7" Type="http://schemas.openxmlformats.org/officeDocument/2006/relationships/image" Target="../media/image2575.png"/><Relationship Id="rId183" Type="http://schemas.openxmlformats.org/officeDocument/2006/relationships/image" Target="../media/image2662.png"/><Relationship Id="rId239" Type="http://schemas.openxmlformats.org/officeDocument/2006/relationships/image" Target="../media/image2690.png"/><Relationship Id="rId390" Type="http://schemas.openxmlformats.org/officeDocument/2006/relationships/customXml" Target="../ink/ink2795.xml"/><Relationship Id="rId404" Type="http://schemas.openxmlformats.org/officeDocument/2006/relationships/customXml" Target="../ink/ink2802.xml"/><Relationship Id="rId446" Type="http://schemas.openxmlformats.org/officeDocument/2006/relationships/customXml" Target="../ink/ink2823.xml"/><Relationship Id="rId250" Type="http://schemas.openxmlformats.org/officeDocument/2006/relationships/customXml" Target="../ink/ink2725.xml"/><Relationship Id="rId292" Type="http://schemas.openxmlformats.org/officeDocument/2006/relationships/customXml" Target="../ink/ink2746.xml"/><Relationship Id="rId306" Type="http://schemas.openxmlformats.org/officeDocument/2006/relationships/customXml" Target="../ink/ink2753.xml"/><Relationship Id="rId488" Type="http://schemas.openxmlformats.org/officeDocument/2006/relationships/customXml" Target="../ink/ink2844.xml"/><Relationship Id="rId45" Type="http://schemas.openxmlformats.org/officeDocument/2006/relationships/image" Target="../media/image2594.png"/><Relationship Id="rId87" Type="http://schemas.openxmlformats.org/officeDocument/2006/relationships/image" Target="../media/image2614.png"/><Relationship Id="rId110" Type="http://schemas.openxmlformats.org/officeDocument/2006/relationships/customXml" Target="../ink/ink2655.xml"/><Relationship Id="rId348" Type="http://schemas.openxmlformats.org/officeDocument/2006/relationships/customXml" Target="../ink/ink2774.xml"/><Relationship Id="rId152" Type="http://schemas.openxmlformats.org/officeDocument/2006/relationships/customXml" Target="../ink/ink2676.xml"/><Relationship Id="rId173" Type="http://schemas.openxmlformats.org/officeDocument/2006/relationships/image" Target="../media/image2657.png"/><Relationship Id="rId194" Type="http://schemas.openxmlformats.org/officeDocument/2006/relationships/customXml" Target="../ink/ink2697.xml"/><Relationship Id="rId208" Type="http://schemas.openxmlformats.org/officeDocument/2006/relationships/customXml" Target="../ink/ink2704.xml"/><Relationship Id="rId229" Type="http://schemas.openxmlformats.org/officeDocument/2006/relationships/image" Target="../media/image2685.png"/><Relationship Id="rId380" Type="http://schemas.openxmlformats.org/officeDocument/2006/relationships/customXml" Target="../ink/ink2790.xml"/><Relationship Id="rId415" Type="http://schemas.openxmlformats.org/officeDocument/2006/relationships/image" Target="../media/image2778.png"/><Relationship Id="rId436" Type="http://schemas.openxmlformats.org/officeDocument/2006/relationships/customXml" Target="../ink/ink2818.xml"/><Relationship Id="rId457" Type="http://schemas.openxmlformats.org/officeDocument/2006/relationships/image" Target="../media/image2799.png"/><Relationship Id="rId240" Type="http://schemas.openxmlformats.org/officeDocument/2006/relationships/customXml" Target="../ink/ink2720.xml"/><Relationship Id="rId261" Type="http://schemas.openxmlformats.org/officeDocument/2006/relationships/image" Target="../media/image2701.png"/><Relationship Id="rId478" Type="http://schemas.openxmlformats.org/officeDocument/2006/relationships/customXml" Target="../ink/ink2839.xml"/><Relationship Id="rId499" Type="http://schemas.openxmlformats.org/officeDocument/2006/relationships/image" Target="../media/image2820.png"/><Relationship Id="rId14" Type="http://schemas.openxmlformats.org/officeDocument/2006/relationships/customXml" Target="../ink/ink2607.xml"/><Relationship Id="rId35" Type="http://schemas.openxmlformats.org/officeDocument/2006/relationships/image" Target="../media/image2589.png"/><Relationship Id="rId56" Type="http://schemas.openxmlformats.org/officeDocument/2006/relationships/customXml" Target="../ink/ink2628.xml"/><Relationship Id="rId77" Type="http://schemas.openxmlformats.org/officeDocument/2006/relationships/image" Target="../media/image2609.png"/><Relationship Id="rId100" Type="http://schemas.openxmlformats.org/officeDocument/2006/relationships/customXml" Target="../ink/ink2650.xml"/><Relationship Id="rId282" Type="http://schemas.openxmlformats.org/officeDocument/2006/relationships/customXml" Target="../ink/ink2741.xml"/><Relationship Id="rId317" Type="http://schemas.openxmlformats.org/officeDocument/2006/relationships/image" Target="../media/image2729.png"/><Relationship Id="rId338" Type="http://schemas.openxmlformats.org/officeDocument/2006/relationships/customXml" Target="../ink/ink2769.xml"/><Relationship Id="rId359" Type="http://schemas.openxmlformats.org/officeDocument/2006/relationships/image" Target="../media/image2750.png"/><Relationship Id="rId503" Type="http://schemas.openxmlformats.org/officeDocument/2006/relationships/image" Target="../media/image2822.png"/><Relationship Id="rId8" Type="http://schemas.openxmlformats.org/officeDocument/2006/relationships/customXml" Target="../ink/ink2604.xml"/><Relationship Id="rId98" Type="http://schemas.openxmlformats.org/officeDocument/2006/relationships/customXml" Target="../ink/ink2649.xml"/><Relationship Id="rId121" Type="http://schemas.openxmlformats.org/officeDocument/2006/relationships/image" Target="../media/image2631.png"/><Relationship Id="rId142" Type="http://schemas.openxmlformats.org/officeDocument/2006/relationships/customXml" Target="../ink/ink2671.xml"/><Relationship Id="rId163" Type="http://schemas.openxmlformats.org/officeDocument/2006/relationships/image" Target="../media/image2652.png"/><Relationship Id="rId184" Type="http://schemas.openxmlformats.org/officeDocument/2006/relationships/customXml" Target="../ink/ink2692.xml"/><Relationship Id="rId219" Type="http://schemas.openxmlformats.org/officeDocument/2006/relationships/image" Target="../media/image2680.png"/><Relationship Id="rId370" Type="http://schemas.openxmlformats.org/officeDocument/2006/relationships/customXml" Target="../ink/ink2785.xml"/><Relationship Id="rId391" Type="http://schemas.openxmlformats.org/officeDocument/2006/relationships/image" Target="../media/image2766.png"/><Relationship Id="rId405" Type="http://schemas.openxmlformats.org/officeDocument/2006/relationships/image" Target="../media/image2773.png"/><Relationship Id="rId426" Type="http://schemas.openxmlformats.org/officeDocument/2006/relationships/customXml" Target="../ink/ink2813.xml"/><Relationship Id="rId447" Type="http://schemas.openxmlformats.org/officeDocument/2006/relationships/image" Target="../media/image2794.png"/><Relationship Id="rId230" Type="http://schemas.openxmlformats.org/officeDocument/2006/relationships/customXml" Target="../ink/ink2715.xml"/><Relationship Id="rId251" Type="http://schemas.openxmlformats.org/officeDocument/2006/relationships/image" Target="../media/image2696.png"/><Relationship Id="rId468" Type="http://schemas.openxmlformats.org/officeDocument/2006/relationships/customXml" Target="../ink/ink2834.xml"/><Relationship Id="rId489" Type="http://schemas.openxmlformats.org/officeDocument/2006/relationships/image" Target="../media/image2815.png"/><Relationship Id="rId25" Type="http://schemas.openxmlformats.org/officeDocument/2006/relationships/image" Target="../media/image2584.png"/><Relationship Id="rId46" Type="http://schemas.openxmlformats.org/officeDocument/2006/relationships/customXml" Target="../ink/ink2623.xml"/><Relationship Id="rId67" Type="http://schemas.openxmlformats.org/officeDocument/2006/relationships/image" Target="../media/image2605.png"/><Relationship Id="rId272" Type="http://schemas.openxmlformats.org/officeDocument/2006/relationships/customXml" Target="../ink/ink2736.xml"/><Relationship Id="rId293" Type="http://schemas.openxmlformats.org/officeDocument/2006/relationships/image" Target="../media/image2717.png"/><Relationship Id="rId307" Type="http://schemas.openxmlformats.org/officeDocument/2006/relationships/image" Target="../media/image2724.png"/><Relationship Id="rId328" Type="http://schemas.openxmlformats.org/officeDocument/2006/relationships/customXml" Target="../ink/ink2764.xml"/><Relationship Id="rId349" Type="http://schemas.openxmlformats.org/officeDocument/2006/relationships/image" Target="../media/image2745.png"/><Relationship Id="rId88" Type="http://schemas.openxmlformats.org/officeDocument/2006/relationships/customXml" Target="../ink/ink2644.xml"/><Relationship Id="rId111" Type="http://schemas.openxmlformats.org/officeDocument/2006/relationships/image" Target="../media/image2626.png"/><Relationship Id="rId132" Type="http://schemas.openxmlformats.org/officeDocument/2006/relationships/customXml" Target="../ink/ink2666.xml"/><Relationship Id="rId153" Type="http://schemas.openxmlformats.org/officeDocument/2006/relationships/image" Target="../media/image2647.png"/><Relationship Id="rId174" Type="http://schemas.openxmlformats.org/officeDocument/2006/relationships/customXml" Target="../ink/ink2687.xml"/><Relationship Id="rId195" Type="http://schemas.openxmlformats.org/officeDocument/2006/relationships/image" Target="../media/image2668.png"/><Relationship Id="rId209" Type="http://schemas.openxmlformats.org/officeDocument/2006/relationships/image" Target="../media/image2675.png"/><Relationship Id="rId360" Type="http://schemas.openxmlformats.org/officeDocument/2006/relationships/customXml" Target="../ink/ink2780.xml"/><Relationship Id="rId381" Type="http://schemas.openxmlformats.org/officeDocument/2006/relationships/image" Target="../media/image2761.png"/><Relationship Id="rId416" Type="http://schemas.openxmlformats.org/officeDocument/2006/relationships/customXml" Target="../ink/ink2808.xml"/><Relationship Id="rId220" Type="http://schemas.openxmlformats.org/officeDocument/2006/relationships/customXml" Target="../ink/ink2710.xml"/><Relationship Id="rId241" Type="http://schemas.openxmlformats.org/officeDocument/2006/relationships/image" Target="../media/image2691.png"/><Relationship Id="rId437" Type="http://schemas.openxmlformats.org/officeDocument/2006/relationships/image" Target="../media/image2789.png"/><Relationship Id="rId458" Type="http://schemas.openxmlformats.org/officeDocument/2006/relationships/customXml" Target="../ink/ink2829.xml"/><Relationship Id="rId479" Type="http://schemas.openxmlformats.org/officeDocument/2006/relationships/image" Target="../media/image2810.png"/><Relationship Id="rId15" Type="http://schemas.openxmlformats.org/officeDocument/2006/relationships/image" Target="../media/image2579.png"/><Relationship Id="rId36" Type="http://schemas.openxmlformats.org/officeDocument/2006/relationships/customXml" Target="../ink/ink2618.xml"/><Relationship Id="rId57" Type="http://schemas.openxmlformats.org/officeDocument/2006/relationships/image" Target="../media/image2600.png"/><Relationship Id="rId262" Type="http://schemas.openxmlformats.org/officeDocument/2006/relationships/customXml" Target="../ink/ink2731.xml"/><Relationship Id="rId283" Type="http://schemas.openxmlformats.org/officeDocument/2006/relationships/image" Target="../media/image2712.png"/><Relationship Id="rId318" Type="http://schemas.openxmlformats.org/officeDocument/2006/relationships/customXml" Target="../ink/ink2759.xml"/><Relationship Id="rId339" Type="http://schemas.openxmlformats.org/officeDocument/2006/relationships/image" Target="../media/image2740.png"/><Relationship Id="rId490" Type="http://schemas.openxmlformats.org/officeDocument/2006/relationships/customXml" Target="../ink/ink2845.xml"/><Relationship Id="rId504" Type="http://schemas.openxmlformats.org/officeDocument/2006/relationships/customXml" Target="../ink/ink2852.xml"/><Relationship Id="rId78" Type="http://schemas.openxmlformats.org/officeDocument/2006/relationships/customXml" Target="../ink/ink2639.xml"/><Relationship Id="rId99" Type="http://schemas.openxmlformats.org/officeDocument/2006/relationships/image" Target="../media/image2620.png"/><Relationship Id="rId101" Type="http://schemas.openxmlformats.org/officeDocument/2006/relationships/image" Target="../media/image2621.png"/><Relationship Id="rId122" Type="http://schemas.openxmlformats.org/officeDocument/2006/relationships/customXml" Target="../ink/ink2661.xml"/><Relationship Id="rId143" Type="http://schemas.openxmlformats.org/officeDocument/2006/relationships/image" Target="../media/image2642.png"/><Relationship Id="rId164" Type="http://schemas.openxmlformats.org/officeDocument/2006/relationships/customXml" Target="../ink/ink2682.xml"/><Relationship Id="rId185" Type="http://schemas.openxmlformats.org/officeDocument/2006/relationships/image" Target="../media/image2663.png"/><Relationship Id="rId350" Type="http://schemas.openxmlformats.org/officeDocument/2006/relationships/customXml" Target="../ink/ink2775.xml"/><Relationship Id="rId371" Type="http://schemas.openxmlformats.org/officeDocument/2006/relationships/image" Target="../media/image2756.png"/><Relationship Id="rId406" Type="http://schemas.openxmlformats.org/officeDocument/2006/relationships/customXml" Target="../ink/ink2803.xml"/><Relationship Id="rId9" Type="http://schemas.openxmlformats.org/officeDocument/2006/relationships/image" Target="../media/image2576.png"/><Relationship Id="rId210" Type="http://schemas.openxmlformats.org/officeDocument/2006/relationships/customXml" Target="../ink/ink2705.xml"/><Relationship Id="rId392" Type="http://schemas.openxmlformats.org/officeDocument/2006/relationships/customXml" Target="../ink/ink2796.xml"/><Relationship Id="rId427" Type="http://schemas.openxmlformats.org/officeDocument/2006/relationships/image" Target="../media/image2784.png"/><Relationship Id="rId448" Type="http://schemas.openxmlformats.org/officeDocument/2006/relationships/customXml" Target="../ink/ink2824.xml"/><Relationship Id="rId469" Type="http://schemas.openxmlformats.org/officeDocument/2006/relationships/image" Target="../media/image2805.png"/><Relationship Id="rId26" Type="http://schemas.openxmlformats.org/officeDocument/2006/relationships/customXml" Target="../ink/ink2613.xml"/><Relationship Id="rId231" Type="http://schemas.openxmlformats.org/officeDocument/2006/relationships/image" Target="../media/image2686.png"/><Relationship Id="rId252" Type="http://schemas.openxmlformats.org/officeDocument/2006/relationships/customXml" Target="../ink/ink2726.xml"/><Relationship Id="rId273" Type="http://schemas.openxmlformats.org/officeDocument/2006/relationships/image" Target="../media/image2707.png"/><Relationship Id="rId294" Type="http://schemas.openxmlformats.org/officeDocument/2006/relationships/customXml" Target="../ink/ink2747.xml"/><Relationship Id="rId308" Type="http://schemas.openxmlformats.org/officeDocument/2006/relationships/customXml" Target="../ink/ink2754.xml"/><Relationship Id="rId329" Type="http://schemas.openxmlformats.org/officeDocument/2006/relationships/image" Target="../media/image2735.png"/><Relationship Id="rId480" Type="http://schemas.openxmlformats.org/officeDocument/2006/relationships/customXml" Target="../ink/ink2840.xml"/><Relationship Id="rId47" Type="http://schemas.openxmlformats.org/officeDocument/2006/relationships/image" Target="../media/image2595.png"/><Relationship Id="rId68" Type="http://schemas.openxmlformats.org/officeDocument/2006/relationships/customXml" Target="../ink/ink2634.xml"/><Relationship Id="rId89" Type="http://schemas.openxmlformats.org/officeDocument/2006/relationships/image" Target="../media/image2615.png"/><Relationship Id="rId112" Type="http://schemas.openxmlformats.org/officeDocument/2006/relationships/customXml" Target="../ink/ink2656.xml"/><Relationship Id="rId133" Type="http://schemas.openxmlformats.org/officeDocument/2006/relationships/image" Target="../media/image2637.png"/><Relationship Id="rId154" Type="http://schemas.openxmlformats.org/officeDocument/2006/relationships/customXml" Target="../ink/ink2677.xml"/><Relationship Id="rId175" Type="http://schemas.openxmlformats.org/officeDocument/2006/relationships/image" Target="../media/image2658.png"/><Relationship Id="rId340" Type="http://schemas.openxmlformats.org/officeDocument/2006/relationships/customXml" Target="../ink/ink2770.xml"/><Relationship Id="rId361" Type="http://schemas.openxmlformats.org/officeDocument/2006/relationships/image" Target="../media/image2751.png"/><Relationship Id="rId196" Type="http://schemas.openxmlformats.org/officeDocument/2006/relationships/customXml" Target="../ink/ink2698.xml"/><Relationship Id="rId200" Type="http://schemas.openxmlformats.org/officeDocument/2006/relationships/customXml" Target="../ink/ink2700.xml"/><Relationship Id="rId382" Type="http://schemas.openxmlformats.org/officeDocument/2006/relationships/customXml" Target="../ink/ink2791.xml"/><Relationship Id="rId417" Type="http://schemas.openxmlformats.org/officeDocument/2006/relationships/image" Target="../media/image2779.png"/><Relationship Id="rId438" Type="http://schemas.openxmlformats.org/officeDocument/2006/relationships/customXml" Target="../ink/ink2819.xml"/><Relationship Id="rId459" Type="http://schemas.openxmlformats.org/officeDocument/2006/relationships/image" Target="../media/image2800.png"/><Relationship Id="rId16" Type="http://schemas.openxmlformats.org/officeDocument/2006/relationships/customXml" Target="../ink/ink2608.xml"/><Relationship Id="rId221" Type="http://schemas.openxmlformats.org/officeDocument/2006/relationships/image" Target="../media/image2681.png"/><Relationship Id="rId242" Type="http://schemas.openxmlformats.org/officeDocument/2006/relationships/customXml" Target="../ink/ink2721.xml"/><Relationship Id="rId263" Type="http://schemas.openxmlformats.org/officeDocument/2006/relationships/image" Target="../media/image2702.png"/><Relationship Id="rId284" Type="http://schemas.openxmlformats.org/officeDocument/2006/relationships/customXml" Target="../ink/ink2742.xml"/><Relationship Id="rId319" Type="http://schemas.openxmlformats.org/officeDocument/2006/relationships/image" Target="../media/image2730.png"/><Relationship Id="rId470" Type="http://schemas.openxmlformats.org/officeDocument/2006/relationships/customXml" Target="../ink/ink2835.xml"/><Relationship Id="rId491" Type="http://schemas.openxmlformats.org/officeDocument/2006/relationships/image" Target="../media/image2816.png"/><Relationship Id="rId505" Type="http://schemas.openxmlformats.org/officeDocument/2006/relationships/image" Target="../media/image2823.png"/><Relationship Id="rId37" Type="http://schemas.openxmlformats.org/officeDocument/2006/relationships/image" Target="../media/image2590.png"/><Relationship Id="rId58" Type="http://schemas.openxmlformats.org/officeDocument/2006/relationships/customXml" Target="../ink/ink2629.xml"/><Relationship Id="rId79" Type="http://schemas.openxmlformats.org/officeDocument/2006/relationships/image" Target="../media/image2610.png"/><Relationship Id="rId102" Type="http://schemas.openxmlformats.org/officeDocument/2006/relationships/customXml" Target="../ink/ink2651.xml"/><Relationship Id="rId123" Type="http://schemas.openxmlformats.org/officeDocument/2006/relationships/image" Target="../media/image2632.png"/><Relationship Id="rId144" Type="http://schemas.openxmlformats.org/officeDocument/2006/relationships/customXml" Target="../ink/ink2672.xml"/><Relationship Id="rId330" Type="http://schemas.openxmlformats.org/officeDocument/2006/relationships/customXml" Target="../ink/ink2765.xml"/><Relationship Id="rId90" Type="http://schemas.openxmlformats.org/officeDocument/2006/relationships/customXml" Target="../ink/ink2645.xml"/><Relationship Id="rId165" Type="http://schemas.openxmlformats.org/officeDocument/2006/relationships/image" Target="../media/image2653.png"/><Relationship Id="rId186" Type="http://schemas.openxmlformats.org/officeDocument/2006/relationships/customXml" Target="../ink/ink2693.xml"/><Relationship Id="rId351" Type="http://schemas.openxmlformats.org/officeDocument/2006/relationships/image" Target="../media/image2746.png"/><Relationship Id="rId372" Type="http://schemas.openxmlformats.org/officeDocument/2006/relationships/customXml" Target="../ink/ink2786.xml"/><Relationship Id="rId393" Type="http://schemas.openxmlformats.org/officeDocument/2006/relationships/image" Target="../media/image2767.png"/><Relationship Id="rId407" Type="http://schemas.openxmlformats.org/officeDocument/2006/relationships/image" Target="../media/image2774.png"/><Relationship Id="rId428" Type="http://schemas.openxmlformats.org/officeDocument/2006/relationships/customXml" Target="../ink/ink2814.xml"/><Relationship Id="rId449" Type="http://schemas.openxmlformats.org/officeDocument/2006/relationships/image" Target="../media/image2795.png"/><Relationship Id="rId211" Type="http://schemas.openxmlformats.org/officeDocument/2006/relationships/image" Target="../media/image2676.png"/><Relationship Id="rId232" Type="http://schemas.openxmlformats.org/officeDocument/2006/relationships/customXml" Target="../ink/ink2716.xml"/><Relationship Id="rId253" Type="http://schemas.openxmlformats.org/officeDocument/2006/relationships/image" Target="../media/image2697.png"/><Relationship Id="rId274" Type="http://schemas.openxmlformats.org/officeDocument/2006/relationships/customXml" Target="../ink/ink2737.xml"/><Relationship Id="rId295" Type="http://schemas.openxmlformats.org/officeDocument/2006/relationships/image" Target="../media/image2718.png"/><Relationship Id="rId309" Type="http://schemas.openxmlformats.org/officeDocument/2006/relationships/image" Target="../media/image2725.png"/><Relationship Id="rId460" Type="http://schemas.openxmlformats.org/officeDocument/2006/relationships/customXml" Target="../ink/ink2830.xml"/><Relationship Id="rId481" Type="http://schemas.openxmlformats.org/officeDocument/2006/relationships/image" Target="../media/image2811.png"/><Relationship Id="rId27" Type="http://schemas.openxmlformats.org/officeDocument/2006/relationships/image" Target="../media/image2585.png"/><Relationship Id="rId48" Type="http://schemas.openxmlformats.org/officeDocument/2006/relationships/customXml" Target="../ink/ink2624.xml"/><Relationship Id="rId69" Type="http://schemas.openxmlformats.org/officeDocument/2006/relationships/image" Target="../media/image2033.png"/><Relationship Id="rId113" Type="http://schemas.openxmlformats.org/officeDocument/2006/relationships/image" Target="../media/image2627.png"/><Relationship Id="rId134" Type="http://schemas.openxmlformats.org/officeDocument/2006/relationships/customXml" Target="../ink/ink2667.xml"/><Relationship Id="rId320" Type="http://schemas.openxmlformats.org/officeDocument/2006/relationships/customXml" Target="../ink/ink2760.xml"/><Relationship Id="rId80" Type="http://schemas.openxmlformats.org/officeDocument/2006/relationships/customXml" Target="../ink/ink2640.xml"/><Relationship Id="rId155" Type="http://schemas.openxmlformats.org/officeDocument/2006/relationships/image" Target="../media/image2648.png"/><Relationship Id="rId176" Type="http://schemas.openxmlformats.org/officeDocument/2006/relationships/customXml" Target="../ink/ink2688.xml"/><Relationship Id="rId197" Type="http://schemas.openxmlformats.org/officeDocument/2006/relationships/image" Target="../media/image2669.png"/><Relationship Id="rId341" Type="http://schemas.openxmlformats.org/officeDocument/2006/relationships/image" Target="../media/image2741.png"/><Relationship Id="rId362" Type="http://schemas.openxmlformats.org/officeDocument/2006/relationships/customXml" Target="../ink/ink2781.xml"/><Relationship Id="rId383" Type="http://schemas.openxmlformats.org/officeDocument/2006/relationships/image" Target="../media/image2762.png"/><Relationship Id="rId418" Type="http://schemas.openxmlformats.org/officeDocument/2006/relationships/customXml" Target="../ink/ink2809.xml"/><Relationship Id="rId439" Type="http://schemas.openxmlformats.org/officeDocument/2006/relationships/image" Target="../media/image2790.png"/><Relationship Id="rId201" Type="http://schemas.openxmlformats.org/officeDocument/2006/relationships/image" Target="../media/image2671.png"/><Relationship Id="rId222" Type="http://schemas.openxmlformats.org/officeDocument/2006/relationships/customXml" Target="../ink/ink2711.xml"/><Relationship Id="rId243" Type="http://schemas.openxmlformats.org/officeDocument/2006/relationships/image" Target="../media/image2692.png"/><Relationship Id="rId264" Type="http://schemas.openxmlformats.org/officeDocument/2006/relationships/customXml" Target="../ink/ink2732.xml"/><Relationship Id="rId285" Type="http://schemas.openxmlformats.org/officeDocument/2006/relationships/image" Target="../media/image2713.png"/><Relationship Id="rId450" Type="http://schemas.openxmlformats.org/officeDocument/2006/relationships/customXml" Target="../ink/ink2825.xml"/><Relationship Id="rId471" Type="http://schemas.openxmlformats.org/officeDocument/2006/relationships/image" Target="../media/image2806.png"/><Relationship Id="rId17" Type="http://schemas.openxmlformats.org/officeDocument/2006/relationships/image" Target="../media/image2580.png"/><Relationship Id="rId38" Type="http://schemas.openxmlformats.org/officeDocument/2006/relationships/customXml" Target="../ink/ink2619.xml"/><Relationship Id="rId59" Type="http://schemas.openxmlformats.org/officeDocument/2006/relationships/image" Target="../media/image2601.png"/><Relationship Id="rId103" Type="http://schemas.openxmlformats.org/officeDocument/2006/relationships/image" Target="../media/image2622.png"/><Relationship Id="rId124" Type="http://schemas.openxmlformats.org/officeDocument/2006/relationships/customXml" Target="../ink/ink2662.xml"/><Relationship Id="rId310" Type="http://schemas.openxmlformats.org/officeDocument/2006/relationships/customXml" Target="../ink/ink2755.xml"/><Relationship Id="rId492" Type="http://schemas.openxmlformats.org/officeDocument/2006/relationships/customXml" Target="../ink/ink2846.xml"/><Relationship Id="rId70" Type="http://schemas.openxmlformats.org/officeDocument/2006/relationships/customXml" Target="../ink/ink2635.xml"/><Relationship Id="rId91" Type="http://schemas.openxmlformats.org/officeDocument/2006/relationships/image" Target="../media/image2616.png"/><Relationship Id="rId145" Type="http://schemas.openxmlformats.org/officeDocument/2006/relationships/image" Target="../media/image2643.png"/><Relationship Id="rId166" Type="http://schemas.openxmlformats.org/officeDocument/2006/relationships/customXml" Target="../ink/ink2683.xml"/><Relationship Id="rId187" Type="http://schemas.openxmlformats.org/officeDocument/2006/relationships/image" Target="../media/image2664.png"/><Relationship Id="rId331" Type="http://schemas.openxmlformats.org/officeDocument/2006/relationships/image" Target="../media/image2736.png"/><Relationship Id="rId352" Type="http://schemas.openxmlformats.org/officeDocument/2006/relationships/customXml" Target="../ink/ink2776.xml"/><Relationship Id="rId373" Type="http://schemas.openxmlformats.org/officeDocument/2006/relationships/image" Target="../media/image2757.png"/><Relationship Id="rId394" Type="http://schemas.openxmlformats.org/officeDocument/2006/relationships/customXml" Target="../ink/ink2797.xml"/><Relationship Id="rId408" Type="http://schemas.openxmlformats.org/officeDocument/2006/relationships/customXml" Target="../ink/ink2804.xml"/><Relationship Id="rId429" Type="http://schemas.openxmlformats.org/officeDocument/2006/relationships/image" Target="../media/image278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706.xml"/><Relationship Id="rId233" Type="http://schemas.openxmlformats.org/officeDocument/2006/relationships/image" Target="../media/image2687.png"/><Relationship Id="rId254" Type="http://schemas.openxmlformats.org/officeDocument/2006/relationships/customXml" Target="../ink/ink2727.xml"/><Relationship Id="rId440" Type="http://schemas.openxmlformats.org/officeDocument/2006/relationships/customXml" Target="../ink/ink2820.xml"/><Relationship Id="rId28" Type="http://schemas.openxmlformats.org/officeDocument/2006/relationships/customXml" Target="../ink/ink2614.xml"/><Relationship Id="rId49" Type="http://schemas.openxmlformats.org/officeDocument/2006/relationships/image" Target="../media/image2596.png"/><Relationship Id="rId114" Type="http://schemas.openxmlformats.org/officeDocument/2006/relationships/customXml" Target="../ink/ink2657.xml"/><Relationship Id="rId275" Type="http://schemas.openxmlformats.org/officeDocument/2006/relationships/image" Target="../media/image2708.png"/><Relationship Id="rId296" Type="http://schemas.openxmlformats.org/officeDocument/2006/relationships/customXml" Target="../ink/ink2748.xml"/><Relationship Id="rId300" Type="http://schemas.openxmlformats.org/officeDocument/2006/relationships/customXml" Target="../ink/ink2750.xml"/><Relationship Id="rId461" Type="http://schemas.openxmlformats.org/officeDocument/2006/relationships/image" Target="../media/image2801.png"/><Relationship Id="rId482" Type="http://schemas.openxmlformats.org/officeDocument/2006/relationships/customXml" Target="../ink/ink2841.xml"/><Relationship Id="rId60" Type="http://schemas.openxmlformats.org/officeDocument/2006/relationships/customXml" Target="../ink/ink2630.xml"/><Relationship Id="rId81" Type="http://schemas.openxmlformats.org/officeDocument/2006/relationships/image" Target="../media/image2611.png"/><Relationship Id="rId135" Type="http://schemas.openxmlformats.org/officeDocument/2006/relationships/image" Target="../media/image2638.png"/><Relationship Id="rId156" Type="http://schemas.openxmlformats.org/officeDocument/2006/relationships/customXml" Target="../ink/ink2678.xml"/><Relationship Id="rId177" Type="http://schemas.openxmlformats.org/officeDocument/2006/relationships/image" Target="../media/image2659.png"/><Relationship Id="rId198" Type="http://schemas.openxmlformats.org/officeDocument/2006/relationships/customXml" Target="../ink/ink2699.xml"/><Relationship Id="rId321" Type="http://schemas.openxmlformats.org/officeDocument/2006/relationships/image" Target="../media/image2731.png"/><Relationship Id="rId342" Type="http://schemas.openxmlformats.org/officeDocument/2006/relationships/customXml" Target="../ink/ink2771.xml"/><Relationship Id="rId363" Type="http://schemas.openxmlformats.org/officeDocument/2006/relationships/image" Target="../media/image2752.png"/><Relationship Id="rId384" Type="http://schemas.openxmlformats.org/officeDocument/2006/relationships/customXml" Target="../ink/ink2792.xml"/><Relationship Id="rId419" Type="http://schemas.openxmlformats.org/officeDocument/2006/relationships/image" Target="../media/image2780.png"/><Relationship Id="rId202" Type="http://schemas.openxmlformats.org/officeDocument/2006/relationships/customXml" Target="../ink/ink2701.xml"/><Relationship Id="rId223" Type="http://schemas.openxmlformats.org/officeDocument/2006/relationships/image" Target="../media/image2682.png"/><Relationship Id="rId244" Type="http://schemas.openxmlformats.org/officeDocument/2006/relationships/customXml" Target="../ink/ink2722.xml"/><Relationship Id="rId430" Type="http://schemas.openxmlformats.org/officeDocument/2006/relationships/customXml" Target="../ink/ink2815.xml"/><Relationship Id="rId18" Type="http://schemas.openxmlformats.org/officeDocument/2006/relationships/customXml" Target="../ink/ink2609.xml"/><Relationship Id="rId39" Type="http://schemas.openxmlformats.org/officeDocument/2006/relationships/image" Target="../media/image2591.png"/><Relationship Id="rId265" Type="http://schemas.openxmlformats.org/officeDocument/2006/relationships/image" Target="../media/image2703.png"/><Relationship Id="rId286" Type="http://schemas.openxmlformats.org/officeDocument/2006/relationships/customXml" Target="../ink/ink2743.xml"/><Relationship Id="rId451" Type="http://schemas.openxmlformats.org/officeDocument/2006/relationships/image" Target="../media/image2796.png"/><Relationship Id="rId472" Type="http://schemas.openxmlformats.org/officeDocument/2006/relationships/customXml" Target="../ink/ink2836.xml"/><Relationship Id="rId493" Type="http://schemas.openxmlformats.org/officeDocument/2006/relationships/image" Target="../media/image2817.png"/><Relationship Id="rId50" Type="http://schemas.openxmlformats.org/officeDocument/2006/relationships/customXml" Target="../ink/ink2625.xml"/><Relationship Id="rId104" Type="http://schemas.openxmlformats.org/officeDocument/2006/relationships/customXml" Target="../ink/ink2652.xml"/><Relationship Id="rId125" Type="http://schemas.openxmlformats.org/officeDocument/2006/relationships/image" Target="../media/image2633.png"/><Relationship Id="rId146" Type="http://schemas.openxmlformats.org/officeDocument/2006/relationships/customXml" Target="../ink/ink2673.xml"/><Relationship Id="rId167" Type="http://schemas.openxmlformats.org/officeDocument/2006/relationships/image" Target="../media/image2654.png"/><Relationship Id="rId188" Type="http://schemas.openxmlformats.org/officeDocument/2006/relationships/customXml" Target="../ink/ink2694.xml"/><Relationship Id="rId311" Type="http://schemas.openxmlformats.org/officeDocument/2006/relationships/image" Target="../media/image2726.png"/><Relationship Id="rId332" Type="http://schemas.openxmlformats.org/officeDocument/2006/relationships/customXml" Target="../ink/ink2766.xml"/><Relationship Id="rId353" Type="http://schemas.openxmlformats.org/officeDocument/2006/relationships/image" Target="../media/image2747.png"/><Relationship Id="rId374" Type="http://schemas.openxmlformats.org/officeDocument/2006/relationships/customXml" Target="../ink/ink2787.xml"/><Relationship Id="rId395" Type="http://schemas.openxmlformats.org/officeDocument/2006/relationships/image" Target="../media/image2768.png"/><Relationship Id="rId409" Type="http://schemas.openxmlformats.org/officeDocument/2006/relationships/image" Target="../media/image2775.png"/><Relationship Id="rId71" Type="http://schemas.openxmlformats.org/officeDocument/2006/relationships/image" Target="../media/image2606.png"/><Relationship Id="rId92" Type="http://schemas.openxmlformats.org/officeDocument/2006/relationships/customXml" Target="../ink/ink2646.xml"/><Relationship Id="rId213" Type="http://schemas.openxmlformats.org/officeDocument/2006/relationships/image" Target="../media/image2677.png"/><Relationship Id="rId234" Type="http://schemas.openxmlformats.org/officeDocument/2006/relationships/customXml" Target="../ink/ink2717.xml"/><Relationship Id="rId420" Type="http://schemas.openxmlformats.org/officeDocument/2006/relationships/customXml" Target="../ink/ink2810.xml"/><Relationship Id="rId2" Type="http://schemas.openxmlformats.org/officeDocument/2006/relationships/customXml" Target="../ink/ink2601.xml"/><Relationship Id="rId29" Type="http://schemas.openxmlformats.org/officeDocument/2006/relationships/image" Target="../media/image2586.png"/><Relationship Id="rId255" Type="http://schemas.openxmlformats.org/officeDocument/2006/relationships/image" Target="../media/image2698.png"/><Relationship Id="rId276" Type="http://schemas.openxmlformats.org/officeDocument/2006/relationships/customXml" Target="../ink/ink2738.xml"/><Relationship Id="rId297" Type="http://schemas.openxmlformats.org/officeDocument/2006/relationships/image" Target="../media/image2719.png"/><Relationship Id="rId441" Type="http://schemas.openxmlformats.org/officeDocument/2006/relationships/image" Target="../media/image2791.png"/><Relationship Id="rId462" Type="http://schemas.openxmlformats.org/officeDocument/2006/relationships/customXml" Target="../ink/ink2831.xml"/><Relationship Id="rId483" Type="http://schemas.openxmlformats.org/officeDocument/2006/relationships/image" Target="../media/image2812.png"/><Relationship Id="rId40" Type="http://schemas.openxmlformats.org/officeDocument/2006/relationships/customXml" Target="../ink/ink2620.xml"/><Relationship Id="rId115" Type="http://schemas.openxmlformats.org/officeDocument/2006/relationships/image" Target="../media/image2628.png"/><Relationship Id="rId136" Type="http://schemas.openxmlformats.org/officeDocument/2006/relationships/customXml" Target="../ink/ink2668.xml"/><Relationship Id="rId157" Type="http://schemas.openxmlformats.org/officeDocument/2006/relationships/image" Target="../media/image2649.png"/><Relationship Id="rId178" Type="http://schemas.openxmlformats.org/officeDocument/2006/relationships/customXml" Target="../ink/ink2689.xml"/><Relationship Id="rId301" Type="http://schemas.openxmlformats.org/officeDocument/2006/relationships/image" Target="../media/image2721.png"/><Relationship Id="rId322" Type="http://schemas.openxmlformats.org/officeDocument/2006/relationships/customXml" Target="../ink/ink2761.xml"/><Relationship Id="rId343" Type="http://schemas.openxmlformats.org/officeDocument/2006/relationships/image" Target="../media/image2742.png"/><Relationship Id="rId364" Type="http://schemas.openxmlformats.org/officeDocument/2006/relationships/customXml" Target="../ink/ink2782.xml"/><Relationship Id="rId61" Type="http://schemas.openxmlformats.org/officeDocument/2006/relationships/image" Target="../media/image2602.png"/><Relationship Id="rId82" Type="http://schemas.openxmlformats.org/officeDocument/2006/relationships/customXml" Target="../ink/ink2641.xml"/><Relationship Id="rId199" Type="http://schemas.openxmlformats.org/officeDocument/2006/relationships/image" Target="../media/image2670.png"/><Relationship Id="rId203" Type="http://schemas.openxmlformats.org/officeDocument/2006/relationships/image" Target="../media/image2672.png"/><Relationship Id="rId385" Type="http://schemas.openxmlformats.org/officeDocument/2006/relationships/image" Target="../media/image2763.png"/><Relationship Id="rId19" Type="http://schemas.openxmlformats.org/officeDocument/2006/relationships/image" Target="../media/image2581.png"/><Relationship Id="rId224" Type="http://schemas.openxmlformats.org/officeDocument/2006/relationships/customXml" Target="../ink/ink2712.xml"/><Relationship Id="rId245" Type="http://schemas.openxmlformats.org/officeDocument/2006/relationships/image" Target="../media/image2693.png"/><Relationship Id="rId266" Type="http://schemas.openxmlformats.org/officeDocument/2006/relationships/customXml" Target="../ink/ink2733.xml"/><Relationship Id="rId287" Type="http://schemas.openxmlformats.org/officeDocument/2006/relationships/image" Target="../media/image2714.png"/><Relationship Id="rId410" Type="http://schemas.openxmlformats.org/officeDocument/2006/relationships/customXml" Target="../ink/ink2805.xml"/><Relationship Id="rId431" Type="http://schemas.openxmlformats.org/officeDocument/2006/relationships/image" Target="../media/image2786.png"/><Relationship Id="rId452" Type="http://schemas.openxmlformats.org/officeDocument/2006/relationships/customXml" Target="../ink/ink2826.xml"/><Relationship Id="rId473" Type="http://schemas.openxmlformats.org/officeDocument/2006/relationships/image" Target="../media/image2807.png"/><Relationship Id="rId494" Type="http://schemas.openxmlformats.org/officeDocument/2006/relationships/customXml" Target="../ink/ink2847.xml"/><Relationship Id="rId30" Type="http://schemas.openxmlformats.org/officeDocument/2006/relationships/customXml" Target="../ink/ink2615.xml"/><Relationship Id="rId105" Type="http://schemas.openxmlformats.org/officeDocument/2006/relationships/image" Target="../media/image2623.png"/><Relationship Id="rId126" Type="http://schemas.openxmlformats.org/officeDocument/2006/relationships/customXml" Target="../ink/ink2663.xml"/><Relationship Id="rId147" Type="http://schemas.openxmlformats.org/officeDocument/2006/relationships/image" Target="../media/image2644.png"/><Relationship Id="rId168" Type="http://schemas.openxmlformats.org/officeDocument/2006/relationships/customXml" Target="../ink/ink2684.xml"/><Relationship Id="rId312" Type="http://schemas.openxmlformats.org/officeDocument/2006/relationships/customXml" Target="../ink/ink2756.xml"/><Relationship Id="rId333" Type="http://schemas.openxmlformats.org/officeDocument/2006/relationships/image" Target="../media/image2737.png"/><Relationship Id="rId354" Type="http://schemas.openxmlformats.org/officeDocument/2006/relationships/customXml" Target="../ink/ink2777.xml"/><Relationship Id="rId51" Type="http://schemas.openxmlformats.org/officeDocument/2006/relationships/image" Target="../media/image2597.png"/><Relationship Id="rId72" Type="http://schemas.openxmlformats.org/officeDocument/2006/relationships/customXml" Target="../ink/ink2636.xml"/><Relationship Id="rId93" Type="http://schemas.openxmlformats.org/officeDocument/2006/relationships/image" Target="../media/image2617.png"/><Relationship Id="rId189" Type="http://schemas.openxmlformats.org/officeDocument/2006/relationships/image" Target="../media/image2665.png"/><Relationship Id="rId375" Type="http://schemas.openxmlformats.org/officeDocument/2006/relationships/image" Target="../media/image2758.png"/><Relationship Id="rId396" Type="http://schemas.openxmlformats.org/officeDocument/2006/relationships/customXml" Target="../ink/ink2798.xml"/><Relationship Id="rId3" Type="http://schemas.openxmlformats.org/officeDocument/2006/relationships/image" Target="../media/image2573.png"/><Relationship Id="rId214" Type="http://schemas.openxmlformats.org/officeDocument/2006/relationships/customXml" Target="../ink/ink2707.xml"/><Relationship Id="rId235" Type="http://schemas.openxmlformats.org/officeDocument/2006/relationships/image" Target="../media/image2688.png"/><Relationship Id="rId256" Type="http://schemas.openxmlformats.org/officeDocument/2006/relationships/customXml" Target="../ink/ink2728.xml"/><Relationship Id="rId277" Type="http://schemas.openxmlformats.org/officeDocument/2006/relationships/image" Target="../media/image2709.png"/><Relationship Id="rId298" Type="http://schemas.openxmlformats.org/officeDocument/2006/relationships/customXml" Target="../ink/ink2749.xml"/><Relationship Id="rId400" Type="http://schemas.openxmlformats.org/officeDocument/2006/relationships/customXml" Target="../ink/ink2800.xml"/><Relationship Id="rId421" Type="http://schemas.openxmlformats.org/officeDocument/2006/relationships/image" Target="../media/image2781.png"/><Relationship Id="rId442" Type="http://schemas.openxmlformats.org/officeDocument/2006/relationships/customXml" Target="../ink/ink2821.xml"/><Relationship Id="rId463" Type="http://schemas.openxmlformats.org/officeDocument/2006/relationships/image" Target="../media/image2802.png"/><Relationship Id="rId484" Type="http://schemas.openxmlformats.org/officeDocument/2006/relationships/customXml" Target="../ink/ink2842.xml"/><Relationship Id="rId116" Type="http://schemas.openxmlformats.org/officeDocument/2006/relationships/customXml" Target="../ink/ink2658.xml"/><Relationship Id="rId137" Type="http://schemas.openxmlformats.org/officeDocument/2006/relationships/image" Target="../media/image2639.png"/><Relationship Id="rId158" Type="http://schemas.openxmlformats.org/officeDocument/2006/relationships/customXml" Target="../ink/ink2679.xml"/><Relationship Id="rId302" Type="http://schemas.openxmlformats.org/officeDocument/2006/relationships/customXml" Target="../ink/ink2751.xml"/><Relationship Id="rId323" Type="http://schemas.openxmlformats.org/officeDocument/2006/relationships/image" Target="../media/image2732.png"/><Relationship Id="rId344" Type="http://schemas.openxmlformats.org/officeDocument/2006/relationships/customXml" Target="../ink/ink2772.xml"/><Relationship Id="rId20" Type="http://schemas.openxmlformats.org/officeDocument/2006/relationships/customXml" Target="../ink/ink2610.xml"/><Relationship Id="rId41" Type="http://schemas.openxmlformats.org/officeDocument/2006/relationships/image" Target="../media/image2592.png"/><Relationship Id="rId62" Type="http://schemas.openxmlformats.org/officeDocument/2006/relationships/customXml" Target="../ink/ink2631.xml"/><Relationship Id="rId83" Type="http://schemas.openxmlformats.org/officeDocument/2006/relationships/image" Target="../media/image2612.png"/><Relationship Id="rId179" Type="http://schemas.openxmlformats.org/officeDocument/2006/relationships/image" Target="../media/image2660.png"/><Relationship Id="rId365" Type="http://schemas.openxmlformats.org/officeDocument/2006/relationships/image" Target="../media/image2753.png"/><Relationship Id="rId386" Type="http://schemas.openxmlformats.org/officeDocument/2006/relationships/customXml" Target="../ink/ink2793.xml"/><Relationship Id="rId190" Type="http://schemas.openxmlformats.org/officeDocument/2006/relationships/customXml" Target="../ink/ink2695.xml"/><Relationship Id="rId204" Type="http://schemas.openxmlformats.org/officeDocument/2006/relationships/customXml" Target="../ink/ink2702.xml"/><Relationship Id="rId225" Type="http://schemas.openxmlformats.org/officeDocument/2006/relationships/image" Target="../media/image2683.png"/><Relationship Id="rId246" Type="http://schemas.openxmlformats.org/officeDocument/2006/relationships/customXml" Target="../ink/ink2723.xml"/><Relationship Id="rId267" Type="http://schemas.openxmlformats.org/officeDocument/2006/relationships/image" Target="../media/image2704.png"/><Relationship Id="rId288" Type="http://schemas.openxmlformats.org/officeDocument/2006/relationships/customXml" Target="../ink/ink2744.xml"/><Relationship Id="rId411" Type="http://schemas.openxmlformats.org/officeDocument/2006/relationships/image" Target="../media/image2776.png"/><Relationship Id="rId432" Type="http://schemas.openxmlformats.org/officeDocument/2006/relationships/customXml" Target="../ink/ink2816.xml"/><Relationship Id="rId453" Type="http://schemas.openxmlformats.org/officeDocument/2006/relationships/image" Target="../media/image2797.png"/><Relationship Id="rId474" Type="http://schemas.openxmlformats.org/officeDocument/2006/relationships/customXml" Target="../ink/ink2837.xml"/><Relationship Id="rId106" Type="http://schemas.openxmlformats.org/officeDocument/2006/relationships/customXml" Target="../ink/ink2653.xml"/><Relationship Id="rId127" Type="http://schemas.openxmlformats.org/officeDocument/2006/relationships/image" Target="../media/image2634.png"/><Relationship Id="rId313" Type="http://schemas.openxmlformats.org/officeDocument/2006/relationships/image" Target="../media/image2727.png"/><Relationship Id="rId495" Type="http://schemas.openxmlformats.org/officeDocument/2006/relationships/image" Target="../media/image2818.png"/><Relationship Id="rId10" Type="http://schemas.openxmlformats.org/officeDocument/2006/relationships/customXml" Target="../ink/ink2605.xml"/><Relationship Id="rId31" Type="http://schemas.openxmlformats.org/officeDocument/2006/relationships/image" Target="../media/image2587.png"/><Relationship Id="rId52" Type="http://schemas.openxmlformats.org/officeDocument/2006/relationships/customXml" Target="../ink/ink2626.xml"/><Relationship Id="rId73" Type="http://schemas.openxmlformats.org/officeDocument/2006/relationships/image" Target="../media/image2607.png"/><Relationship Id="rId94" Type="http://schemas.openxmlformats.org/officeDocument/2006/relationships/customXml" Target="../ink/ink2647.xml"/><Relationship Id="rId148" Type="http://schemas.openxmlformats.org/officeDocument/2006/relationships/customXml" Target="../ink/ink2674.xml"/><Relationship Id="rId169" Type="http://schemas.openxmlformats.org/officeDocument/2006/relationships/image" Target="../media/image2655.png"/><Relationship Id="rId334" Type="http://schemas.openxmlformats.org/officeDocument/2006/relationships/customXml" Target="../ink/ink2767.xml"/><Relationship Id="rId355" Type="http://schemas.openxmlformats.org/officeDocument/2006/relationships/image" Target="../media/image2748.png"/><Relationship Id="rId376" Type="http://schemas.openxmlformats.org/officeDocument/2006/relationships/customXml" Target="../ink/ink2788.xml"/><Relationship Id="rId397" Type="http://schemas.openxmlformats.org/officeDocument/2006/relationships/image" Target="../media/image2769.png"/><Relationship Id="rId4" Type="http://schemas.openxmlformats.org/officeDocument/2006/relationships/customXml" Target="../ink/ink2602.xml"/><Relationship Id="rId180" Type="http://schemas.openxmlformats.org/officeDocument/2006/relationships/customXml" Target="../ink/ink2690.xml"/><Relationship Id="rId215" Type="http://schemas.openxmlformats.org/officeDocument/2006/relationships/image" Target="../media/image2678.png"/><Relationship Id="rId236" Type="http://schemas.openxmlformats.org/officeDocument/2006/relationships/customXml" Target="../ink/ink2718.xml"/><Relationship Id="rId257" Type="http://schemas.openxmlformats.org/officeDocument/2006/relationships/image" Target="../media/image2699.png"/><Relationship Id="rId278" Type="http://schemas.openxmlformats.org/officeDocument/2006/relationships/customXml" Target="../ink/ink2739.xml"/><Relationship Id="rId401" Type="http://schemas.openxmlformats.org/officeDocument/2006/relationships/image" Target="../media/image2771.png"/><Relationship Id="rId422" Type="http://schemas.openxmlformats.org/officeDocument/2006/relationships/customXml" Target="../ink/ink2811.xml"/><Relationship Id="rId443" Type="http://schemas.openxmlformats.org/officeDocument/2006/relationships/image" Target="../media/image2792.png"/><Relationship Id="rId464" Type="http://schemas.openxmlformats.org/officeDocument/2006/relationships/customXml" Target="../ink/ink2832.xml"/><Relationship Id="rId303" Type="http://schemas.openxmlformats.org/officeDocument/2006/relationships/image" Target="../media/image2722.png"/><Relationship Id="rId485" Type="http://schemas.openxmlformats.org/officeDocument/2006/relationships/image" Target="../media/image2813.png"/><Relationship Id="rId42" Type="http://schemas.openxmlformats.org/officeDocument/2006/relationships/customXml" Target="../ink/ink2621.xml"/><Relationship Id="rId84" Type="http://schemas.openxmlformats.org/officeDocument/2006/relationships/customXml" Target="../ink/ink2642.xml"/><Relationship Id="rId138" Type="http://schemas.openxmlformats.org/officeDocument/2006/relationships/customXml" Target="../ink/ink2669.xml"/><Relationship Id="rId345" Type="http://schemas.openxmlformats.org/officeDocument/2006/relationships/image" Target="../media/image2743.png"/><Relationship Id="rId387" Type="http://schemas.openxmlformats.org/officeDocument/2006/relationships/image" Target="../media/image2764.png"/><Relationship Id="rId191" Type="http://schemas.openxmlformats.org/officeDocument/2006/relationships/image" Target="../media/image2666.png"/><Relationship Id="rId205" Type="http://schemas.openxmlformats.org/officeDocument/2006/relationships/image" Target="../media/image2673.png"/><Relationship Id="rId247" Type="http://schemas.openxmlformats.org/officeDocument/2006/relationships/image" Target="../media/image2694.png"/><Relationship Id="rId412" Type="http://schemas.openxmlformats.org/officeDocument/2006/relationships/customXml" Target="../ink/ink2806.xml"/><Relationship Id="rId107" Type="http://schemas.openxmlformats.org/officeDocument/2006/relationships/image" Target="../media/image2624.png"/><Relationship Id="rId289" Type="http://schemas.openxmlformats.org/officeDocument/2006/relationships/image" Target="../media/image2715.png"/><Relationship Id="rId454" Type="http://schemas.openxmlformats.org/officeDocument/2006/relationships/customXml" Target="../ink/ink2827.xml"/><Relationship Id="rId496" Type="http://schemas.openxmlformats.org/officeDocument/2006/relationships/customXml" Target="../ink/ink2848.xml"/><Relationship Id="rId11" Type="http://schemas.openxmlformats.org/officeDocument/2006/relationships/image" Target="../media/image2577.png"/><Relationship Id="rId53" Type="http://schemas.openxmlformats.org/officeDocument/2006/relationships/image" Target="../media/image2598.png"/><Relationship Id="rId149" Type="http://schemas.openxmlformats.org/officeDocument/2006/relationships/image" Target="../media/image2645.png"/><Relationship Id="rId314" Type="http://schemas.openxmlformats.org/officeDocument/2006/relationships/customXml" Target="../ink/ink2757.xml"/><Relationship Id="rId356" Type="http://schemas.openxmlformats.org/officeDocument/2006/relationships/customXml" Target="../ink/ink2778.xml"/><Relationship Id="rId398" Type="http://schemas.openxmlformats.org/officeDocument/2006/relationships/customXml" Target="../ink/ink2799.xml"/><Relationship Id="rId95" Type="http://schemas.openxmlformats.org/officeDocument/2006/relationships/image" Target="../media/image2618.png"/><Relationship Id="rId160" Type="http://schemas.openxmlformats.org/officeDocument/2006/relationships/customXml" Target="../ink/ink2680.xml"/><Relationship Id="rId216" Type="http://schemas.openxmlformats.org/officeDocument/2006/relationships/customXml" Target="../ink/ink2708.xml"/><Relationship Id="rId423" Type="http://schemas.openxmlformats.org/officeDocument/2006/relationships/image" Target="../media/image2782.png"/><Relationship Id="rId258" Type="http://schemas.openxmlformats.org/officeDocument/2006/relationships/customXml" Target="../ink/ink2729.xml"/><Relationship Id="rId465" Type="http://schemas.openxmlformats.org/officeDocument/2006/relationships/image" Target="../media/image2803.png"/><Relationship Id="rId22" Type="http://schemas.openxmlformats.org/officeDocument/2006/relationships/customXml" Target="../ink/ink2611.xml"/><Relationship Id="rId64" Type="http://schemas.openxmlformats.org/officeDocument/2006/relationships/customXml" Target="../ink/ink2632.xml"/><Relationship Id="rId118" Type="http://schemas.openxmlformats.org/officeDocument/2006/relationships/customXml" Target="../ink/ink2659.xml"/><Relationship Id="rId325" Type="http://schemas.openxmlformats.org/officeDocument/2006/relationships/image" Target="../media/image2733.png"/><Relationship Id="rId367" Type="http://schemas.openxmlformats.org/officeDocument/2006/relationships/image" Target="../media/image2754.png"/><Relationship Id="rId171" Type="http://schemas.openxmlformats.org/officeDocument/2006/relationships/image" Target="../media/image2656.png"/><Relationship Id="rId227" Type="http://schemas.openxmlformats.org/officeDocument/2006/relationships/image" Target="../media/image2684.png"/><Relationship Id="rId269" Type="http://schemas.openxmlformats.org/officeDocument/2006/relationships/image" Target="../media/image2705.png"/><Relationship Id="rId434" Type="http://schemas.openxmlformats.org/officeDocument/2006/relationships/customXml" Target="../ink/ink2817.xml"/><Relationship Id="rId476" Type="http://schemas.openxmlformats.org/officeDocument/2006/relationships/customXml" Target="../ink/ink2838.xml"/><Relationship Id="rId33" Type="http://schemas.openxmlformats.org/officeDocument/2006/relationships/image" Target="../media/image2588.png"/><Relationship Id="rId129" Type="http://schemas.openxmlformats.org/officeDocument/2006/relationships/image" Target="../media/image2635.png"/><Relationship Id="rId280" Type="http://schemas.openxmlformats.org/officeDocument/2006/relationships/customXml" Target="../ink/ink2740.xml"/><Relationship Id="rId336" Type="http://schemas.openxmlformats.org/officeDocument/2006/relationships/customXml" Target="../ink/ink2768.xml"/><Relationship Id="rId501" Type="http://schemas.openxmlformats.org/officeDocument/2006/relationships/image" Target="../media/image2821.png"/><Relationship Id="rId75" Type="http://schemas.openxmlformats.org/officeDocument/2006/relationships/image" Target="../media/image2608.png"/><Relationship Id="rId140" Type="http://schemas.openxmlformats.org/officeDocument/2006/relationships/customXml" Target="../ink/ink2670.xml"/><Relationship Id="rId182" Type="http://schemas.openxmlformats.org/officeDocument/2006/relationships/customXml" Target="../ink/ink2691.xml"/><Relationship Id="rId378" Type="http://schemas.openxmlformats.org/officeDocument/2006/relationships/customXml" Target="../ink/ink2789.xml"/><Relationship Id="rId403" Type="http://schemas.openxmlformats.org/officeDocument/2006/relationships/image" Target="../media/image2772.png"/><Relationship Id="rId6" Type="http://schemas.openxmlformats.org/officeDocument/2006/relationships/customXml" Target="../ink/ink2603.xml"/><Relationship Id="rId238" Type="http://schemas.openxmlformats.org/officeDocument/2006/relationships/customXml" Target="../ink/ink2719.xml"/><Relationship Id="rId445" Type="http://schemas.openxmlformats.org/officeDocument/2006/relationships/image" Target="../media/image2793.png"/><Relationship Id="rId487" Type="http://schemas.openxmlformats.org/officeDocument/2006/relationships/image" Target="../media/image2814.png"/><Relationship Id="rId291" Type="http://schemas.openxmlformats.org/officeDocument/2006/relationships/image" Target="../media/image2716.png"/><Relationship Id="rId305" Type="http://schemas.openxmlformats.org/officeDocument/2006/relationships/image" Target="../media/image2723.png"/><Relationship Id="rId347" Type="http://schemas.openxmlformats.org/officeDocument/2006/relationships/image" Target="../media/image2744.png"/><Relationship Id="rId44" Type="http://schemas.openxmlformats.org/officeDocument/2006/relationships/customXml" Target="../ink/ink2622.xml"/><Relationship Id="rId86" Type="http://schemas.openxmlformats.org/officeDocument/2006/relationships/customXml" Target="../ink/ink2643.xml"/><Relationship Id="rId151" Type="http://schemas.openxmlformats.org/officeDocument/2006/relationships/image" Target="../media/image2646.png"/><Relationship Id="rId389" Type="http://schemas.openxmlformats.org/officeDocument/2006/relationships/image" Target="../media/image2765.png"/><Relationship Id="rId193" Type="http://schemas.openxmlformats.org/officeDocument/2006/relationships/image" Target="../media/image2667.png"/><Relationship Id="rId207" Type="http://schemas.openxmlformats.org/officeDocument/2006/relationships/image" Target="../media/image2674.png"/><Relationship Id="rId249" Type="http://schemas.openxmlformats.org/officeDocument/2006/relationships/image" Target="../media/image2695.png"/><Relationship Id="rId414" Type="http://schemas.openxmlformats.org/officeDocument/2006/relationships/customXml" Target="../ink/ink2807.xml"/><Relationship Id="rId456" Type="http://schemas.openxmlformats.org/officeDocument/2006/relationships/customXml" Target="../ink/ink2828.xml"/><Relationship Id="rId498" Type="http://schemas.openxmlformats.org/officeDocument/2006/relationships/customXml" Target="../ink/ink2849.xml"/><Relationship Id="rId13" Type="http://schemas.openxmlformats.org/officeDocument/2006/relationships/image" Target="../media/image2578.png"/><Relationship Id="rId109" Type="http://schemas.openxmlformats.org/officeDocument/2006/relationships/image" Target="../media/image2625.png"/><Relationship Id="rId260" Type="http://schemas.openxmlformats.org/officeDocument/2006/relationships/customXml" Target="../ink/ink2730.xml"/><Relationship Id="rId316" Type="http://schemas.openxmlformats.org/officeDocument/2006/relationships/customXml" Target="../ink/ink2758.xml"/><Relationship Id="rId55" Type="http://schemas.openxmlformats.org/officeDocument/2006/relationships/image" Target="../media/image2599.png"/><Relationship Id="rId97" Type="http://schemas.openxmlformats.org/officeDocument/2006/relationships/image" Target="../media/image2619.png"/><Relationship Id="rId120" Type="http://schemas.openxmlformats.org/officeDocument/2006/relationships/customXml" Target="../ink/ink2660.xml"/><Relationship Id="rId358" Type="http://schemas.openxmlformats.org/officeDocument/2006/relationships/customXml" Target="../ink/ink2779.xml"/><Relationship Id="rId162" Type="http://schemas.openxmlformats.org/officeDocument/2006/relationships/customXml" Target="../ink/ink2681.xml"/><Relationship Id="rId218" Type="http://schemas.openxmlformats.org/officeDocument/2006/relationships/customXml" Target="../ink/ink2709.xml"/><Relationship Id="rId425" Type="http://schemas.openxmlformats.org/officeDocument/2006/relationships/image" Target="../media/image2783.png"/><Relationship Id="rId467" Type="http://schemas.openxmlformats.org/officeDocument/2006/relationships/image" Target="../media/image2804.png"/><Relationship Id="rId271" Type="http://schemas.openxmlformats.org/officeDocument/2006/relationships/image" Target="../media/image2706.png"/><Relationship Id="rId24" Type="http://schemas.openxmlformats.org/officeDocument/2006/relationships/customXml" Target="../ink/ink2612.xml"/><Relationship Id="rId66" Type="http://schemas.openxmlformats.org/officeDocument/2006/relationships/customXml" Target="../ink/ink2633.xml"/><Relationship Id="rId131" Type="http://schemas.openxmlformats.org/officeDocument/2006/relationships/image" Target="../media/image2636.png"/><Relationship Id="rId327" Type="http://schemas.openxmlformats.org/officeDocument/2006/relationships/image" Target="../media/image2734.png"/><Relationship Id="rId369" Type="http://schemas.openxmlformats.org/officeDocument/2006/relationships/image" Target="../media/image2755.pn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17" Type="http://schemas.openxmlformats.org/officeDocument/2006/relationships/customXml" Target="../ink/ink2910.xml"/><Relationship Id="rId299" Type="http://schemas.openxmlformats.org/officeDocument/2006/relationships/customXml" Target="../ink/ink3001.xml"/><Relationship Id="rId21" Type="http://schemas.openxmlformats.org/officeDocument/2006/relationships/customXml" Target="../ink/ink2862.xml"/><Relationship Id="rId63" Type="http://schemas.openxmlformats.org/officeDocument/2006/relationships/customXml" Target="../ink/ink2883.xml"/><Relationship Id="rId159" Type="http://schemas.openxmlformats.org/officeDocument/2006/relationships/customXml" Target="../ink/ink2931.xml"/><Relationship Id="rId324" Type="http://schemas.openxmlformats.org/officeDocument/2006/relationships/image" Target="../media/image2983.png"/><Relationship Id="rId366" Type="http://schemas.openxmlformats.org/officeDocument/2006/relationships/image" Target="../media/image3004.png"/><Relationship Id="rId170" Type="http://schemas.openxmlformats.org/officeDocument/2006/relationships/image" Target="../media/image2907.png"/><Relationship Id="rId226" Type="http://schemas.openxmlformats.org/officeDocument/2006/relationships/image" Target="../media/image2934.png"/><Relationship Id="rId107" Type="http://schemas.openxmlformats.org/officeDocument/2006/relationships/customXml" Target="../ink/ink2905.xml"/><Relationship Id="rId268" Type="http://schemas.openxmlformats.org/officeDocument/2006/relationships/image" Target="../media/image2955.png"/><Relationship Id="rId289" Type="http://schemas.openxmlformats.org/officeDocument/2006/relationships/customXml" Target="../ink/ink2996.xml"/><Relationship Id="rId11" Type="http://schemas.openxmlformats.org/officeDocument/2006/relationships/customXml" Target="../ink/ink2857.xml"/><Relationship Id="rId32" Type="http://schemas.openxmlformats.org/officeDocument/2006/relationships/image" Target="../media/image2838.png"/><Relationship Id="rId53" Type="http://schemas.openxmlformats.org/officeDocument/2006/relationships/customXml" Target="../ink/ink2878.xml"/><Relationship Id="rId74" Type="http://schemas.openxmlformats.org/officeDocument/2006/relationships/image" Target="../media/image2859.png"/><Relationship Id="rId128" Type="http://schemas.openxmlformats.org/officeDocument/2006/relationships/image" Target="../media/image2886.png"/><Relationship Id="rId149" Type="http://schemas.openxmlformats.org/officeDocument/2006/relationships/customXml" Target="../ink/ink2926.xml"/><Relationship Id="rId314" Type="http://schemas.openxmlformats.org/officeDocument/2006/relationships/image" Target="../media/image2978.png"/><Relationship Id="rId335" Type="http://schemas.openxmlformats.org/officeDocument/2006/relationships/customXml" Target="../ink/ink3019.xml"/><Relationship Id="rId356" Type="http://schemas.openxmlformats.org/officeDocument/2006/relationships/image" Target="../media/image2999.png"/><Relationship Id="rId377" Type="http://schemas.openxmlformats.org/officeDocument/2006/relationships/customXml" Target="../ink/ink3040.xml"/><Relationship Id="rId398" Type="http://schemas.openxmlformats.org/officeDocument/2006/relationships/image" Target="../media/image3020.png"/><Relationship Id="rId5" Type="http://schemas.openxmlformats.org/officeDocument/2006/relationships/customXml" Target="../ink/ink2854.xml"/><Relationship Id="rId95" Type="http://schemas.openxmlformats.org/officeDocument/2006/relationships/customXml" Target="../ink/ink2899.xml"/><Relationship Id="rId160" Type="http://schemas.openxmlformats.org/officeDocument/2006/relationships/image" Target="../media/image2902.png"/><Relationship Id="rId181" Type="http://schemas.openxmlformats.org/officeDocument/2006/relationships/customXml" Target="../ink/ink2942.xml"/><Relationship Id="rId216" Type="http://schemas.openxmlformats.org/officeDocument/2006/relationships/image" Target="../media/image2929.png"/><Relationship Id="rId237" Type="http://schemas.openxmlformats.org/officeDocument/2006/relationships/customXml" Target="../ink/ink2970.xml"/><Relationship Id="rId402" Type="http://schemas.openxmlformats.org/officeDocument/2006/relationships/image" Target="../media/image3022.png"/><Relationship Id="rId258" Type="http://schemas.openxmlformats.org/officeDocument/2006/relationships/image" Target="../media/image2950.png"/><Relationship Id="rId279" Type="http://schemas.openxmlformats.org/officeDocument/2006/relationships/customXml" Target="../ink/ink2991.xml"/><Relationship Id="rId22" Type="http://schemas.openxmlformats.org/officeDocument/2006/relationships/image" Target="../media/image2833.png"/><Relationship Id="rId43" Type="http://schemas.openxmlformats.org/officeDocument/2006/relationships/customXml" Target="../ink/ink2873.xml"/><Relationship Id="rId64" Type="http://schemas.openxmlformats.org/officeDocument/2006/relationships/image" Target="../media/image2854.png"/><Relationship Id="rId118" Type="http://schemas.openxmlformats.org/officeDocument/2006/relationships/image" Target="../media/image2881.png"/><Relationship Id="rId139" Type="http://schemas.openxmlformats.org/officeDocument/2006/relationships/customXml" Target="../ink/ink2921.xml"/><Relationship Id="rId290" Type="http://schemas.openxmlformats.org/officeDocument/2006/relationships/image" Target="../media/image2966.png"/><Relationship Id="rId304" Type="http://schemas.openxmlformats.org/officeDocument/2006/relationships/image" Target="../media/image2973.png"/><Relationship Id="rId325" Type="http://schemas.openxmlformats.org/officeDocument/2006/relationships/customXml" Target="../ink/ink3014.xml"/><Relationship Id="rId346" Type="http://schemas.openxmlformats.org/officeDocument/2006/relationships/image" Target="../media/image2994.png"/><Relationship Id="rId367" Type="http://schemas.openxmlformats.org/officeDocument/2006/relationships/customXml" Target="../ink/ink3035.xml"/><Relationship Id="rId388" Type="http://schemas.openxmlformats.org/officeDocument/2006/relationships/image" Target="../media/image3015.png"/><Relationship Id="rId85" Type="http://schemas.openxmlformats.org/officeDocument/2006/relationships/customXml" Target="../ink/ink2894.xml"/><Relationship Id="rId150" Type="http://schemas.openxmlformats.org/officeDocument/2006/relationships/image" Target="../media/image2897.png"/><Relationship Id="rId171" Type="http://schemas.openxmlformats.org/officeDocument/2006/relationships/customXml" Target="../ink/ink2937.xml"/><Relationship Id="rId192" Type="http://schemas.openxmlformats.org/officeDocument/2006/relationships/image" Target="../media/image2917.png"/><Relationship Id="rId206" Type="http://schemas.openxmlformats.org/officeDocument/2006/relationships/image" Target="../media/image2924.png"/><Relationship Id="rId227" Type="http://schemas.openxmlformats.org/officeDocument/2006/relationships/customXml" Target="../ink/ink2965.xml"/><Relationship Id="rId248" Type="http://schemas.openxmlformats.org/officeDocument/2006/relationships/image" Target="../media/image2945.png"/><Relationship Id="rId269" Type="http://schemas.openxmlformats.org/officeDocument/2006/relationships/customXml" Target="../ink/ink2986.xml"/><Relationship Id="rId12" Type="http://schemas.openxmlformats.org/officeDocument/2006/relationships/image" Target="../media/image2828.png"/><Relationship Id="rId33" Type="http://schemas.openxmlformats.org/officeDocument/2006/relationships/customXml" Target="../ink/ink2868.xml"/><Relationship Id="rId108" Type="http://schemas.openxmlformats.org/officeDocument/2006/relationships/image" Target="../media/image2876.png"/><Relationship Id="rId129" Type="http://schemas.openxmlformats.org/officeDocument/2006/relationships/customXml" Target="../ink/ink2916.xml"/><Relationship Id="rId280" Type="http://schemas.openxmlformats.org/officeDocument/2006/relationships/image" Target="../media/image2961.png"/><Relationship Id="rId315" Type="http://schemas.openxmlformats.org/officeDocument/2006/relationships/customXml" Target="../ink/ink3009.xml"/><Relationship Id="rId336" Type="http://schemas.openxmlformats.org/officeDocument/2006/relationships/image" Target="../media/image2989.png"/><Relationship Id="rId357" Type="http://schemas.openxmlformats.org/officeDocument/2006/relationships/customXml" Target="../ink/ink3030.xml"/><Relationship Id="rId54" Type="http://schemas.openxmlformats.org/officeDocument/2006/relationships/image" Target="../media/image2849.png"/><Relationship Id="rId75" Type="http://schemas.openxmlformats.org/officeDocument/2006/relationships/customXml" Target="../ink/ink2889.xml"/><Relationship Id="rId96" Type="http://schemas.openxmlformats.org/officeDocument/2006/relationships/image" Target="../media/image2870.png"/><Relationship Id="rId140" Type="http://schemas.openxmlformats.org/officeDocument/2006/relationships/image" Target="../media/image2892.png"/><Relationship Id="rId161" Type="http://schemas.openxmlformats.org/officeDocument/2006/relationships/customXml" Target="../ink/ink2932.xml"/><Relationship Id="rId182" Type="http://schemas.openxmlformats.org/officeDocument/2006/relationships/image" Target="../media/image2913.png"/><Relationship Id="rId217" Type="http://schemas.openxmlformats.org/officeDocument/2006/relationships/customXml" Target="../ink/ink2960.xml"/><Relationship Id="rId378" Type="http://schemas.openxmlformats.org/officeDocument/2006/relationships/image" Target="../media/image3010.png"/><Relationship Id="rId399" Type="http://schemas.openxmlformats.org/officeDocument/2006/relationships/customXml" Target="../ink/ink3051.xml"/><Relationship Id="rId6" Type="http://schemas.openxmlformats.org/officeDocument/2006/relationships/image" Target="../media/image2825.png"/><Relationship Id="rId238" Type="http://schemas.openxmlformats.org/officeDocument/2006/relationships/image" Target="../media/image2940.png"/><Relationship Id="rId259" Type="http://schemas.openxmlformats.org/officeDocument/2006/relationships/customXml" Target="../ink/ink2981.xml"/><Relationship Id="rId23" Type="http://schemas.openxmlformats.org/officeDocument/2006/relationships/customXml" Target="../ink/ink2863.xml"/><Relationship Id="rId119" Type="http://schemas.openxmlformats.org/officeDocument/2006/relationships/customXml" Target="../ink/ink2911.xml"/><Relationship Id="rId270" Type="http://schemas.openxmlformats.org/officeDocument/2006/relationships/image" Target="../media/image2956.png"/><Relationship Id="rId291" Type="http://schemas.openxmlformats.org/officeDocument/2006/relationships/customXml" Target="../ink/ink2997.xml"/><Relationship Id="rId305" Type="http://schemas.openxmlformats.org/officeDocument/2006/relationships/customXml" Target="../ink/ink3004.xml"/><Relationship Id="rId326" Type="http://schemas.openxmlformats.org/officeDocument/2006/relationships/image" Target="../media/image2984.png"/><Relationship Id="rId347" Type="http://schemas.openxmlformats.org/officeDocument/2006/relationships/customXml" Target="../ink/ink3025.xml"/><Relationship Id="rId44" Type="http://schemas.openxmlformats.org/officeDocument/2006/relationships/image" Target="../media/image2844.png"/><Relationship Id="rId65" Type="http://schemas.openxmlformats.org/officeDocument/2006/relationships/customXml" Target="../ink/ink2884.xml"/><Relationship Id="rId86" Type="http://schemas.openxmlformats.org/officeDocument/2006/relationships/image" Target="../media/image2865.png"/><Relationship Id="rId130" Type="http://schemas.openxmlformats.org/officeDocument/2006/relationships/image" Target="../media/image2887.png"/><Relationship Id="rId151" Type="http://schemas.openxmlformats.org/officeDocument/2006/relationships/customXml" Target="../ink/ink2927.xml"/><Relationship Id="rId368" Type="http://schemas.openxmlformats.org/officeDocument/2006/relationships/image" Target="../media/image3005.png"/><Relationship Id="rId389" Type="http://schemas.openxmlformats.org/officeDocument/2006/relationships/customXml" Target="../ink/ink3046.xml"/><Relationship Id="rId172" Type="http://schemas.openxmlformats.org/officeDocument/2006/relationships/image" Target="../media/image2908.png"/><Relationship Id="rId193" Type="http://schemas.openxmlformats.org/officeDocument/2006/relationships/customXml" Target="../ink/ink2948.xml"/><Relationship Id="rId207" Type="http://schemas.openxmlformats.org/officeDocument/2006/relationships/customXml" Target="../ink/ink2955.xml"/><Relationship Id="rId228" Type="http://schemas.openxmlformats.org/officeDocument/2006/relationships/image" Target="../media/image2935.png"/><Relationship Id="rId249" Type="http://schemas.openxmlformats.org/officeDocument/2006/relationships/customXml" Target="../ink/ink2976.xml"/><Relationship Id="rId13" Type="http://schemas.openxmlformats.org/officeDocument/2006/relationships/customXml" Target="../ink/ink2858.xml"/><Relationship Id="rId109" Type="http://schemas.openxmlformats.org/officeDocument/2006/relationships/customXml" Target="../ink/ink2906.xml"/><Relationship Id="rId260" Type="http://schemas.openxmlformats.org/officeDocument/2006/relationships/image" Target="../media/image2951.png"/><Relationship Id="rId281" Type="http://schemas.openxmlformats.org/officeDocument/2006/relationships/customXml" Target="../ink/ink2992.xml"/><Relationship Id="rId316" Type="http://schemas.openxmlformats.org/officeDocument/2006/relationships/image" Target="../media/image2979.png"/><Relationship Id="rId337" Type="http://schemas.openxmlformats.org/officeDocument/2006/relationships/customXml" Target="../ink/ink3020.xml"/><Relationship Id="rId34" Type="http://schemas.openxmlformats.org/officeDocument/2006/relationships/image" Target="../media/image2839.png"/><Relationship Id="rId55" Type="http://schemas.openxmlformats.org/officeDocument/2006/relationships/customXml" Target="../ink/ink2879.xml"/><Relationship Id="rId76" Type="http://schemas.openxmlformats.org/officeDocument/2006/relationships/image" Target="../media/image2860.png"/><Relationship Id="rId97" Type="http://schemas.openxmlformats.org/officeDocument/2006/relationships/customXml" Target="../ink/ink2900.xml"/><Relationship Id="rId120" Type="http://schemas.openxmlformats.org/officeDocument/2006/relationships/image" Target="../media/image2882.png"/><Relationship Id="rId141" Type="http://schemas.openxmlformats.org/officeDocument/2006/relationships/customXml" Target="../ink/ink2922.xml"/><Relationship Id="rId358" Type="http://schemas.openxmlformats.org/officeDocument/2006/relationships/image" Target="../media/image3000.png"/><Relationship Id="rId379" Type="http://schemas.openxmlformats.org/officeDocument/2006/relationships/customXml" Target="../ink/ink3041.xml"/><Relationship Id="rId7" Type="http://schemas.openxmlformats.org/officeDocument/2006/relationships/customXml" Target="../ink/ink2855.xml"/><Relationship Id="rId162" Type="http://schemas.openxmlformats.org/officeDocument/2006/relationships/image" Target="../media/image2903.png"/><Relationship Id="rId183" Type="http://schemas.openxmlformats.org/officeDocument/2006/relationships/customXml" Target="../ink/ink2943.xml"/><Relationship Id="rId218" Type="http://schemas.openxmlformats.org/officeDocument/2006/relationships/image" Target="../media/image2930.png"/><Relationship Id="rId239" Type="http://schemas.openxmlformats.org/officeDocument/2006/relationships/customXml" Target="../ink/ink2971.xml"/><Relationship Id="rId390" Type="http://schemas.openxmlformats.org/officeDocument/2006/relationships/image" Target="../media/image3016.png"/><Relationship Id="rId250" Type="http://schemas.openxmlformats.org/officeDocument/2006/relationships/image" Target="../media/image2946.png"/><Relationship Id="rId271" Type="http://schemas.openxmlformats.org/officeDocument/2006/relationships/customXml" Target="../ink/ink2987.xml"/><Relationship Id="rId292" Type="http://schemas.openxmlformats.org/officeDocument/2006/relationships/image" Target="../media/image2967.png"/><Relationship Id="rId306" Type="http://schemas.openxmlformats.org/officeDocument/2006/relationships/image" Target="../media/image2974.png"/><Relationship Id="rId24" Type="http://schemas.openxmlformats.org/officeDocument/2006/relationships/image" Target="../media/image2834.png"/><Relationship Id="rId45" Type="http://schemas.openxmlformats.org/officeDocument/2006/relationships/customXml" Target="../ink/ink2874.xml"/><Relationship Id="rId66" Type="http://schemas.openxmlformats.org/officeDocument/2006/relationships/image" Target="../media/image2855.png"/><Relationship Id="rId87" Type="http://schemas.openxmlformats.org/officeDocument/2006/relationships/customXml" Target="../ink/ink2895.xml"/><Relationship Id="rId110" Type="http://schemas.openxmlformats.org/officeDocument/2006/relationships/image" Target="../media/image2877.png"/><Relationship Id="rId131" Type="http://schemas.openxmlformats.org/officeDocument/2006/relationships/customXml" Target="../ink/ink2917.xml"/><Relationship Id="rId327" Type="http://schemas.openxmlformats.org/officeDocument/2006/relationships/customXml" Target="../ink/ink3015.xml"/><Relationship Id="rId348" Type="http://schemas.openxmlformats.org/officeDocument/2006/relationships/image" Target="../media/image2995.png"/><Relationship Id="rId369" Type="http://schemas.openxmlformats.org/officeDocument/2006/relationships/customXml" Target="../ink/ink3036.xml"/><Relationship Id="rId152" Type="http://schemas.openxmlformats.org/officeDocument/2006/relationships/image" Target="../media/image2898.png"/><Relationship Id="rId173" Type="http://schemas.openxmlformats.org/officeDocument/2006/relationships/customXml" Target="../ink/ink2938.xml"/><Relationship Id="rId194" Type="http://schemas.openxmlformats.org/officeDocument/2006/relationships/image" Target="../media/image2918.png"/><Relationship Id="rId208" Type="http://schemas.openxmlformats.org/officeDocument/2006/relationships/image" Target="../media/image2925.png"/><Relationship Id="rId229" Type="http://schemas.openxmlformats.org/officeDocument/2006/relationships/customXml" Target="../ink/ink2966.xml"/><Relationship Id="rId380" Type="http://schemas.openxmlformats.org/officeDocument/2006/relationships/image" Target="../media/image3011.png"/><Relationship Id="rId240" Type="http://schemas.openxmlformats.org/officeDocument/2006/relationships/image" Target="../media/image2941.png"/><Relationship Id="rId261" Type="http://schemas.openxmlformats.org/officeDocument/2006/relationships/customXml" Target="../ink/ink2982.xml"/><Relationship Id="rId14" Type="http://schemas.openxmlformats.org/officeDocument/2006/relationships/image" Target="../media/image2829.png"/><Relationship Id="rId35" Type="http://schemas.openxmlformats.org/officeDocument/2006/relationships/customXml" Target="../ink/ink2869.xml"/><Relationship Id="rId56" Type="http://schemas.openxmlformats.org/officeDocument/2006/relationships/image" Target="../media/image2850.png"/><Relationship Id="rId77" Type="http://schemas.openxmlformats.org/officeDocument/2006/relationships/customXml" Target="../ink/ink2890.xml"/><Relationship Id="rId100" Type="http://schemas.openxmlformats.org/officeDocument/2006/relationships/image" Target="../media/image2872.png"/><Relationship Id="rId282" Type="http://schemas.openxmlformats.org/officeDocument/2006/relationships/image" Target="../media/image2962.png"/><Relationship Id="rId317" Type="http://schemas.openxmlformats.org/officeDocument/2006/relationships/customXml" Target="../ink/ink3010.xml"/><Relationship Id="rId338" Type="http://schemas.openxmlformats.org/officeDocument/2006/relationships/image" Target="../media/image2990.png"/><Relationship Id="rId359" Type="http://schemas.openxmlformats.org/officeDocument/2006/relationships/customXml" Target="../ink/ink3031.xml"/><Relationship Id="rId8" Type="http://schemas.openxmlformats.org/officeDocument/2006/relationships/image" Target="../media/image2826.png"/><Relationship Id="rId98" Type="http://schemas.openxmlformats.org/officeDocument/2006/relationships/image" Target="../media/image2871.png"/><Relationship Id="rId121" Type="http://schemas.openxmlformats.org/officeDocument/2006/relationships/customXml" Target="../ink/ink2912.xml"/><Relationship Id="rId142" Type="http://schemas.openxmlformats.org/officeDocument/2006/relationships/image" Target="../media/image2893.png"/><Relationship Id="rId163" Type="http://schemas.openxmlformats.org/officeDocument/2006/relationships/customXml" Target="../ink/ink2933.xml"/><Relationship Id="rId184" Type="http://schemas.openxmlformats.org/officeDocument/2006/relationships/image" Target="../media/image2914.png"/><Relationship Id="rId219" Type="http://schemas.openxmlformats.org/officeDocument/2006/relationships/customXml" Target="../ink/ink2961.xml"/><Relationship Id="rId370" Type="http://schemas.openxmlformats.org/officeDocument/2006/relationships/image" Target="../media/image3006.png"/><Relationship Id="rId391" Type="http://schemas.openxmlformats.org/officeDocument/2006/relationships/customXml" Target="../ink/ink3047.xml"/><Relationship Id="rId230" Type="http://schemas.openxmlformats.org/officeDocument/2006/relationships/image" Target="../media/image2936.png"/><Relationship Id="rId251" Type="http://schemas.openxmlformats.org/officeDocument/2006/relationships/customXml" Target="../ink/ink2977.xml"/><Relationship Id="rId25" Type="http://schemas.openxmlformats.org/officeDocument/2006/relationships/customXml" Target="../ink/ink2864.xml"/><Relationship Id="rId46" Type="http://schemas.openxmlformats.org/officeDocument/2006/relationships/image" Target="../media/image2845.png"/><Relationship Id="rId67" Type="http://schemas.openxmlformats.org/officeDocument/2006/relationships/customXml" Target="../ink/ink2885.xml"/><Relationship Id="rId272" Type="http://schemas.openxmlformats.org/officeDocument/2006/relationships/image" Target="../media/image2957.png"/><Relationship Id="rId293" Type="http://schemas.openxmlformats.org/officeDocument/2006/relationships/customXml" Target="../ink/ink2998.xml"/><Relationship Id="rId307" Type="http://schemas.openxmlformats.org/officeDocument/2006/relationships/customXml" Target="../ink/ink3005.xml"/><Relationship Id="rId328" Type="http://schemas.openxmlformats.org/officeDocument/2006/relationships/image" Target="../media/image2985.png"/><Relationship Id="rId349" Type="http://schemas.openxmlformats.org/officeDocument/2006/relationships/customXml" Target="../ink/ink3026.xml"/><Relationship Id="rId88" Type="http://schemas.openxmlformats.org/officeDocument/2006/relationships/image" Target="../media/image2866.png"/><Relationship Id="rId111" Type="http://schemas.openxmlformats.org/officeDocument/2006/relationships/customXml" Target="../ink/ink2907.xml"/><Relationship Id="rId132" Type="http://schemas.openxmlformats.org/officeDocument/2006/relationships/image" Target="../media/image2888.png"/><Relationship Id="rId153" Type="http://schemas.openxmlformats.org/officeDocument/2006/relationships/customXml" Target="../ink/ink2928.xml"/><Relationship Id="rId174" Type="http://schemas.openxmlformats.org/officeDocument/2006/relationships/image" Target="../media/image2909.png"/><Relationship Id="rId195" Type="http://schemas.openxmlformats.org/officeDocument/2006/relationships/customXml" Target="../ink/ink2949.xml"/><Relationship Id="rId209" Type="http://schemas.openxmlformats.org/officeDocument/2006/relationships/customXml" Target="../ink/ink2956.xml"/><Relationship Id="rId360" Type="http://schemas.openxmlformats.org/officeDocument/2006/relationships/image" Target="../media/image3001.png"/><Relationship Id="rId381" Type="http://schemas.openxmlformats.org/officeDocument/2006/relationships/customXml" Target="../ink/ink3042.xml"/><Relationship Id="rId220" Type="http://schemas.openxmlformats.org/officeDocument/2006/relationships/image" Target="../media/image2931.png"/><Relationship Id="rId241" Type="http://schemas.openxmlformats.org/officeDocument/2006/relationships/customXml" Target="../ink/ink2972.xml"/><Relationship Id="rId15" Type="http://schemas.openxmlformats.org/officeDocument/2006/relationships/customXml" Target="../ink/ink2859.xml"/><Relationship Id="rId36" Type="http://schemas.openxmlformats.org/officeDocument/2006/relationships/image" Target="../media/image2840.png"/><Relationship Id="rId57" Type="http://schemas.openxmlformats.org/officeDocument/2006/relationships/customXml" Target="../ink/ink2880.xml"/><Relationship Id="rId262" Type="http://schemas.openxmlformats.org/officeDocument/2006/relationships/image" Target="../media/image2952.png"/><Relationship Id="rId283" Type="http://schemas.openxmlformats.org/officeDocument/2006/relationships/customXml" Target="../ink/ink2993.xml"/><Relationship Id="rId318" Type="http://schemas.openxmlformats.org/officeDocument/2006/relationships/image" Target="../media/image2980.png"/><Relationship Id="rId339" Type="http://schemas.openxmlformats.org/officeDocument/2006/relationships/customXml" Target="../ink/ink3021.xml"/><Relationship Id="rId78" Type="http://schemas.openxmlformats.org/officeDocument/2006/relationships/image" Target="../media/image2861.png"/><Relationship Id="rId99" Type="http://schemas.openxmlformats.org/officeDocument/2006/relationships/customXml" Target="../ink/ink2901.xml"/><Relationship Id="rId101" Type="http://schemas.openxmlformats.org/officeDocument/2006/relationships/customXml" Target="../ink/ink2902.xml"/><Relationship Id="rId122" Type="http://schemas.openxmlformats.org/officeDocument/2006/relationships/image" Target="../media/image2883.png"/><Relationship Id="rId143" Type="http://schemas.openxmlformats.org/officeDocument/2006/relationships/customXml" Target="../ink/ink2923.xml"/><Relationship Id="rId164" Type="http://schemas.openxmlformats.org/officeDocument/2006/relationships/image" Target="../media/image2904.png"/><Relationship Id="rId185" Type="http://schemas.openxmlformats.org/officeDocument/2006/relationships/customXml" Target="../ink/ink2944.xml"/><Relationship Id="rId350" Type="http://schemas.openxmlformats.org/officeDocument/2006/relationships/image" Target="../media/image2996.png"/><Relationship Id="rId371" Type="http://schemas.openxmlformats.org/officeDocument/2006/relationships/customXml" Target="../ink/ink3037.xml"/><Relationship Id="rId9" Type="http://schemas.openxmlformats.org/officeDocument/2006/relationships/customXml" Target="../ink/ink2856.xml"/><Relationship Id="rId210" Type="http://schemas.openxmlformats.org/officeDocument/2006/relationships/image" Target="../media/image2926.png"/><Relationship Id="rId392" Type="http://schemas.openxmlformats.org/officeDocument/2006/relationships/image" Target="../media/image3017.png"/><Relationship Id="rId26" Type="http://schemas.openxmlformats.org/officeDocument/2006/relationships/image" Target="../media/image2835.png"/><Relationship Id="rId231" Type="http://schemas.openxmlformats.org/officeDocument/2006/relationships/customXml" Target="../ink/ink2967.xml"/><Relationship Id="rId252" Type="http://schemas.openxmlformats.org/officeDocument/2006/relationships/image" Target="../media/image2947.png"/><Relationship Id="rId273" Type="http://schemas.openxmlformats.org/officeDocument/2006/relationships/customXml" Target="../ink/ink2988.xml"/><Relationship Id="rId294" Type="http://schemas.openxmlformats.org/officeDocument/2006/relationships/image" Target="../media/image2968.png"/><Relationship Id="rId308" Type="http://schemas.openxmlformats.org/officeDocument/2006/relationships/image" Target="../media/image2975.png"/><Relationship Id="rId329" Type="http://schemas.openxmlformats.org/officeDocument/2006/relationships/customXml" Target="../ink/ink3016.xml"/><Relationship Id="rId47" Type="http://schemas.openxmlformats.org/officeDocument/2006/relationships/customXml" Target="../ink/ink2875.xml"/><Relationship Id="rId68" Type="http://schemas.openxmlformats.org/officeDocument/2006/relationships/image" Target="../media/image2856.png"/><Relationship Id="rId89" Type="http://schemas.openxmlformats.org/officeDocument/2006/relationships/customXml" Target="../ink/ink2896.xml"/><Relationship Id="rId112" Type="http://schemas.openxmlformats.org/officeDocument/2006/relationships/image" Target="../media/image2878.png"/><Relationship Id="rId133" Type="http://schemas.openxmlformats.org/officeDocument/2006/relationships/customXml" Target="../ink/ink2918.xml"/><Relationship Id="rId154" Type="http://schemas.openxmlformats.org/officeDocument/2006/relationships/image" Target="../media/image2899.png"/><Relationship Id="rId175" Type="http://schemas.openxmlformats.org/officeDocument/2006/relationships/customXml" Target="../ink/ink2939.xml"/><Relationship Id="rId340" Type="http://schemas.openxmlformats.org/officeDocument/2006/relationships/image" Target="../media/image2991.png"/><Relationship Id="rId361" Type="http://schemas.openxmlformats.org/officeDocument/2006/relationships/customXml" Target="../ink/ink3032.xml"/><Relationship Id="rId196" Type="http://schemas.openxmlformats.org/officeDocument/2006/relationships/image" Target="../media/image2919.png"/><Relationship Id="rId200" Type="http://schemas.openxmlformats.org/officeDocument/2006/relationships/image" Target="../media/image2921.png"/><Relationship Id="rId382" Type="http://schemas.openxmlformats.org/officeDocument/2006/relationships/image" Target="../media/image3012.png"/><Relationship Id="rId16" Type="http://schemas.openxmlformats.org/officeDocument/2006/relationships/image" Target="../media/image2830.png"/><Relationship Id="rId221" Type="http://schemas.openxmlformats.org/officeDocument/2006/relationships/customXml" Target="../ink/ink2962.xml"/><Relationship Id="rId242" Type="http://schemas.openxmlformats.org/officeDocument/2006/relationships/image" Target="../media/image2942.png"/><Relationship Id="rId263" Type="http://schemas.openxmlformats.org/officeDocument/2006/relationships/customXml" Target="../ink/ink2983.xml"/><Relationship Id="rId284" Type="http://schemas.openxmlformats.org/officeDocument/2006/relationships/image" Target="../media/image2963.png"/><Relationship Id="rId319" Type="http://schemas.openxmlformats.org/officeDocument/2006/relationships/customXml" Target="../ink/ink3011.xml"/><Relationship Id="rId37" Type="http://schemas.openxmlformats.org/officeDocument/2006/relationships/customXml" Target="../ink/ink2870.xml"/><Relationship Id="rId58" Type="http://schemas.openxmlformats.org/officeDocument/2006/relationships/image" Target="../media/image2851.png"/><Relationship Id="rId79" Type="http://schemas.openxmlformats.org/officeDocument/2006/relationships/customXml" Target="../ink/ink2891.xml"/><Relationship Id="rId102" Type="http://schemas.openxmlformats.org/officeDocument/2006/relationships/image" Target="../media/image2873.png"/><Relationship Id="rId123" Type="http://schemas.openxmlformats.org/officeDocument/2006/relationships/customXml" Target="../ink/ink2913.xml"/><Relationship Id="rId144" Type="http://schemas.openxmlformats.org/officeDocument/2006/relationships/image" Target="../media/image2894.png"/><Relationship Id="rId330" Type="http://schemas.openxmlformats.org/officeDocument/2006/relationships/image" Target="../media/image2986.png"/><Relationship Id="rId90" Type="http://schemas.openxmlformats.org/officeDocument/2006/relationships/image" Target="../media/image2867.png"/><Relationship Id="rId165" Type="http://schemas.openxmlformats.org/officeDocument/2006/relationships/customXml" Target="../ink/ink2934.xml"/><Relationship Id="rId186" Type="http://schemas.openxmlformats.org/officeDocument/2006/relationships/image" Target="../media/image1014.png"/><Relationship Id="rId351" Type="http://schemas.openxmlformats.org/officeDocument/2006/relationships/customXml" Target="../ink/ink3027.xml"/><Relationship Id="rId372" Type="http://schemas.openxmlformats.org/officeDocument/2006/relationships/image" Target="../media/image3007.png"/><Relationship Id="rId393" Type="http://schemas.openxmlformats.org/officeDocument/2006/relationships/customXml" Target="../ink/ink3048.xml"/><Relationship Id="rId211" Type="http://schemas.openxmlformats.org/officeDocument/2006/relationships/customXml" Target="../ink/ink2957.xml"/><Relationship Id="rId232" Type="http://schemas.openxmlformats.org/officeDocument/2006/relationships/image" Target="../media/image2937.png"/><Relationship Id="rId253" Type="http://schemas.openxmlformats.org/officeDocument/2006/relationships/customXml" Target="../ink/ink2978.xml"/><Relationship Id="rId274" Type="http://schemas.openxmlformats.org/officeDocument/2006/relationships/image" Target="../media/image2958.png"/><Relationship Id="rId295" Type="http://schemas.openxmlformats.org/officeDocument/2006/relationships/customXml" Target="../ink/ink2999.xml"/><Relationship Id="rId309" Type="http://schemas.openxmlformats.org/officeDocument/2006/relationships/customXml" Target="../ink/ink3006.xml"/><Relationship Id="rId27" Type="http://schemas.openxmlformats.org/officeDocument/2006/relationships/customXml" Target="../ink/ink2865.xml"/><Relationship Id="rId48" Type="http://schemas.openxmlformats.org/officeDocument/2006/relationships/image" Target="../media/image2846.png"/><Relationship Id="rId69" Type="http://schemas.openxmlformats.org/officeDocument/2006/relationships/customXml" Target="../ink/ink2886.xml"/><Relationship Id="rId113" Type="http://schemas.openxmlformats.org/officeDocument/2006/relationships/customXml" Target="../ink/ink2908.xml"/><Relationship Id="rId134" Type="http://schemas.openxmlformats.org/officeDocument/2006/relationships/image" Target="../media/image2889.png"/><Relationship Id="rId320" Type="http://schemas.openxmlformats.org/officeDocument/2006/relationships/image" Target="../media/image2981.png"/><Relationship Id="rId80" Type="http://schemas.openxmlformats.org/officeDocument/2006/relationships/image" Target="../media/image2862.png"/><Relationship Id="rId155" Type="http://schemas.openxmlformats.org/officeDocument/2006/relationships/customXml" Target="../ink/ink2929.xml"/><Relationship Id="rId176" Type="http://schemas.openxmlformats.org/officeDocument/2006/relationships/image" Target="../media/image2910.png"/><Relationship Id="rId197" Type="http://schemas.openxmlformats.org/officeDocument/2006/relationships/customXml" Target="../ink/ink2950.xml"/><Relationship Id="rId341" Type="http://schemas.openxmlformats.org/officeDocument/2006/relationships/customXml" Target="../ink/ink3022.xml"/><Relationship Id="rId362" Type="http://schemas.openxmlformats.org/officeDocument/2006/relationships/image" Target="../media/image3002.png"/><Relationship Id="rId383" Type="http://schemas.openxmlformats.org/officeDocument/2006/relationships/customXml" Target="../ink/ink3043.xml"/><Relationship Id="rId201" Type="http://schemas.openxmlformats.org/officeDocument/2006/relationships/customXml" Target="../ink/ink2952.xml"/><Relationship Id="rId222" Type="http://schemas.openxmlformats.org/officeDocument/2006/relationships/image" Target="../media/image2932.png"/><Relationship Id="rId243" Type="http://schemas.openxmlformats.org/officeDocument/2006/relationships/customXml" Target="../ink/ink2973.xml"/><Relationship Id="rId264" Type="http://schemas.openxmlformats.org/officeDocument/2006/relationships/image" Target="../media/image2953.png"/><Relationship Id="rId285" Type="http://schemas.openxmlformats.org/officeDocument/2006/relationships/customXml" Target="../ink/ink2994.xml"/><Relationship Id="rId17" Type="http://schemas.openxmlformats.org/officeDocument/2006/relationships/customXml" Target="../ink/ink2860.xml"/><Relationship Id="rId38" Type="http://schemas.openxmlformats.org/officeDocument/2006/relationships/image" Target="../media/image2841.png"/><Relationship Id="rId59" Type="http://schemas.openxmlformats.org/officeDocument/2006/relationships/customXml" Target="../ink/ink2881.xml"/><Relationship Id="rId103" Type="http://schemas.openxmlformats.org/officeDocument/2006/relationships/customXml" Target="../ink/ink2903.xml"/><Relationship Id="rId124" Type="http://schemas.openxmlformats.org/officeDocument/2006/relationships/image" Target="../media/image2884.png"/><Relationship Id="rId310" Type="http://schemas.openxmlformats.org/officeDocument/2006/relationships/image" Target="../media/image2976.png"/><Relationship Id="rId70" Type="http://schemas.openxmlformats.org/officeDocument/2006/relationships/image" Target="../media/image2857.png"/><Relationship Id="rId91" Type="http://schemas.openxmlformats.org/officeDocument/2006/relationships/customXml" Target="../ink/ink2897.xml"/><Relationship Id="rId145" Type="http://schemas.openxmlformats.org/officeDocument/2006/relationships/customXml" Target="../ink/ink2924.xml"/><Relationship Id="rId166" Type="http://schemas.openxmlformats.org/officeDocument/2006/relationships/image" Target="../media/image2905.png"/><Relationship Id="rId187" Type="http://schemas.openxmlformats.org/officeDocument/2006/relationships/customXml" Target="../ink/ink2945.xml"/><Relationship Id="rId331" Type="http://schemas.openxmlformats.org/officeDocument/2006/relationships/customXml" Target="../ink/ink3017.xml"/><Relationship Id="rId352" Type="http://schemas.openxmlformats.org/officeDocument/2006/relationships/image" Target="../media/image2997.png"/><Relationship Id="rId373" Type="http://schemas.openxmlformats.org/officeDocument/2006/relationships/customXml" Target="../ink/ink3038.xml"/><Relationship Id="rId394" Type="http://schemas.openxmlformats.org/officeDocument/2006/relationships/image" Target="../media/image3018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2927.png"/><Relationship Id="rId233" Type="http://schemas.openxmlformats.org/officeDocument/2006/relationships/customXml" Target="../ink/ink2968.xml"/><Relationship Id="rId254" Type="http://schemas.openxmlformats.org/officeDocument/2006/relationships/image" Target="../media/image2948.png"/><Relationship Id="rId28" Type="http://schemas.openxmlformats.org/officeDocument/2006/relationships/image" Target="../media/image2836.png"/><Relationship Id="rId49" Type="http://schemas.openxmlformats.org/officeDocument/2006/relationships/customXml" Target="../ink/ink2876.xml"/><Relationship Id="rId114" Type="http://schemas.openxmlformats.org/officeDocument/2006/relationships/image" Target="../media/image2879.png"/><Relationship Id="rId275" Type="http://schemas.openxmlformats.org/officeDocument/2006/relationships/customXml" Target="../ink/ink2989.xml"/><Relationship Id="rId296" Type="http://schemas.openxmlformats.org/officeDocument/2006/relationships/image" Target="../media/image2969.png"/><Relationship Id="rId300" Type="http://schemas.openxmlformats.org/officeDocument/2006/relationships/image" Target="../media/image2971.png"/><Relationship Id="rId60" Type="http://schemas.openxmlformats.org/officeDocument/2006/relationships/image" Target="../media/image2852.png"/><Relationship Id="rId81" Type="http://schemas.openxmlformats.org/officeDocument/2006/relationships/customXml" Target="../ink/ink2892.xml"/><Relationship Id="rId135" Type="http://schemas.openxmlformats.org/officeDocument/2006/relationships/customXml" Target="../ink/ink2919.xml"/><Relationship Id="rId156" Type="http://schemas.openxmlformats.org/officeDocument/2006/relationships/image" Target="../media/image2900.png"/><Relationship Id="rId177" Type="http://schemas.openxmlformats.org/officeDocument/2006/relationships/customXml" Target="../ink/ink2940.xml"/><Relationship Id="rId198" Type="http://schemas.openxmlformats.org/officeDocument/2006/relationships/image" Target="../media/image2920.png"/><Relationship Id="rId321" Type="http://schemas.openxmlformats.org/officeDocument/2006/relationships/customXml" Target="../ink/ink3012.xml"/><Relationship Id="rId342" Type="http://schemas.openxmlformats.org/officeDocument/2006/relationships/image" Target="../media/image2992.png"/><Relationship Id="rId363" Type="http://schemas.openxmlformats.org/officeDocument/2006/relationships/customXml" Target="../ink/ink3033.xml"/><Relationship Id="rId384" Type="http://schemas.openxmlformats.org/officeDocument/2006/relationships/image" Target="../media/image3013.png"/><Relationship Id="rId202" Type="http://schemas.openxmlformats.org/officeDocument/2006/relationships/image" Target="../media/image2922.png"/><Relationship Id="rId223" Type="http://schemas.openxmlformats.org/officeDocument/2006/relationships/customXml" Target="../ink/ink2963.xml"/><Relationship Id="rId244" Type="http://schemas.openxmlformats.org/officeDocument/2006/relationships/image" Target="../media/image2943.png"/><Relationship Id="rId18" Type="http://schemas.openxmlformats.org/officeDocument/2006/relationships/image" Target="../media/image2831.png"/><Relationship Id="rId39" Type="http://schemas.openxmlformats.org/officeDocument/2006/relationships/customXml" Target="../ink/ink2871.xml"/><Relationship Id="rId265" Type="http://schemas.openxmlformats.org/officeDocument/2006/relationships/customXml" Target="../ink/ink2984.xml"/><Relationship Id="rId286" Type="http://schemas.openxmlformats.org/officeDocument/2006/relationships/image" Target="../media/image2964.png"/><Relationship Id="rId50" Type="http://schemas.openxmlformats.org/officeDocument/2006/relationships/image" Target="../media/image2847.png"/><Relationship Id="rId104" Type="http://schemas.openxmlformats.org/officeDocument/2006/relationships/image" Target="../media/image2874.png"/><Relationship Id="rId125" Type="http://schemas.openxmlformats.org/officeDocument/2006/relationships/customXml" Target="../ink/ink2914.xml"/><Relationship Id="rId146" Type="http://schemas.openxmlformats.org/officeDocument/2006/relationships/image" Target="../media/image2895.png"/><Relationship Id="rId167" Type="http://schemas.openxmlformats.org/officeDocument/2006/relationships/customXml" Target="../ink/ink2935.xml"/><Relationship Id="rId188" Type="http://schemas.openxmlformats.org/officeDocument/2006/relationships/image" Target="../media/image2915.png"/><Relationship Id="rId311" Type="http://schemas.openxmlformats.org/officeDocument/2006/relationships/customXml" Target="../ink/ink3007.xml"/><Relationship Id="rId332" Type="http://schemas.openxmlformats.org/officeDocument/2006/relationships/image" Target="../media/image2987.png"/><Relationship Id="rId353" Type="http://schemas.openxmlformats.org/officeDocument/2006/relationships/customXml" Target="../ink/ink3028.xml"/><Relationship Id="rId374" Type="http://schemas.openxmlformats.org/officeDocument/2006/relationships/image" Target="../media/image3008.png"/><Relationship Id="rId395" Type="http://schemas.openxmlformats.org/officeDocument/2006/relationships/customXml" Target="../ink/ink3049.xml"/><Relationship Id="rId71" Type="http://schemas.openxmlformats.org/officeDocument/2006/relationships/customXml" Target="../ink/ink2887.xml"/><Relationship Id="rId92" Type="http://schemas.openxmlformats.org/officeDocument/2006/relationships/image" Target="../media/image2868.png"/><Relationship Id="rId213" Type="http://schemas.openxmlformats.org/officeDocument/2006/relationships/customXml" Target="../ink/ink2958.xml"/><Relationship Id="rId234" Type="http://schemas.openxmlformats.org/officeDocument/2006/relationships/image" Target="../media/image2938.png"/><Relationship Id="rId2" Type="http://schemas.openxmlformats.org/officeDocument/2006/relationships/notesSlide" Target="../notesSlides/notesSlide1.xml"/><Relationship Id="rId29" Type="http://schemas.openxmlformats.org/officeDocument/2006/relationships/customXml" Target="../ink/ink2866.xml"/><Relationship Id="rId255" Type="http://schemas.openxmlformats.org/officeDocument/2006/relationships/customXml" Target="../ink/ink2979.xml"/><Relationship Id="rId276" Type="http://schemas.openxmlformats.org/officeDocument/2006/relationships/image" Target="../media/image2959.png"/><Relationship Id="rId297" Type="http://schemas.openxmlformats.org/officeDocument/2006/relationships/customXml" Target="../ink/ink3000.xml"/><Relationship Id="rId40" Type="http://schemas.openxmlformats.org/officeDocument/2006/relationships/image" Target="../media/image2842.png"/><Relationship Id="rId115" Type="http://schemas.openxmlformats.org/officeDocument/2006/relationships/customXml" Target="../ink/ink2909.xml"/><Relationship Id="rId136" Type="http://schemas.openxmlformats.org/officeDocument/2006/relationships/image" Target="../media/image2890.png"/><Relationship Id="rId157" Type="http://schemas.openxmlformats.org/officeDocument/2006/relationships/customXml" Target="../ink/ink2930.xml"/><Relationship Id="rId178" Type="http://schemas.openxmlformats.org/officeDocument/2006/relationships/image" Target="../media/image2911.png"/><Relationship Id="rId301" Type="http://schemas.openxmlformats.org/officeDocument/2006/relationships/customXml" Target="../ink/ink3002.xml"/><Relationship Id="rId322" Type="http://schemas.openxmlformats.org/officeDocument/2006/relationships/image" Target="../media/image2982.png"/><Relationship Id="rId343" Type="http://schemas.openxmlformats.org/officeDocument/2006/relationships/customXml" Target="../ink/ink3023.xml"/><Relationship Id="rId364" Type="http://schemas.openxmlformats.org/officeDocument/2006/relationships/image" Target="../media/image3003.png"/><Relationship Id="rId61" Type="http://schemas.openxmlformats.org/officeDocument/2006/relationships/customXml" Target="../ink/ink2882.xml"/><Relationship Id="rId82" Type="http://schemas.openxmlformats.org/officeDocument/2006/relationships/image" Target="../media/image2863.png"/><Relationship Id="rId199" Type="http://schemas.openxmlformats.org/officeDocument/2006/relationships/customXml" Target="../ink/ink2951.xml"/><Relationship Id="rId203" Type="http://schemas.openxmlformats.org/officeDocument/2006/relationships/customXml" Target="../ink/ink2953.xml"/><Relationship Id="rId385" Type="http://schemas.openxmlformats.org/officeDocument/2006/relationships/customXml" Target="../ink/ink3044.xml"/><Relationship Id="rId19" Type="http://schemas.openxmlformats.org/officeDocument/2006/relationships/customXml" Target="../ink/ink2861.xml"/><Relationship Id="rId224" Type="http://schemas.openxmlformats.org/officeDocument/2006/relationships/image" Target="../media/image2933.png"/><Relationship Id="rId245" Type="http://schemas.openxmlformats.org/officeDocument/2006/relationships/customXml" Target="../ink/ink2974.xml"/><Relationship Id="rId266" Type="http://schemas.openxmlformats.org/officeDocument/2006/relationships/image" Target="../media/image2954.png"/><Relationship Id="rId287" Type="http://schemas.openxmlformats.org/officeDocument/2006/relationships/customXml" Target="../ink/ink2995.xml"/><Relationship Id="rId30" Type="http://schemas.openxmlformats.org/officeDocument/2006/relationships/image" Target="../media/image2837.png"/><Relationship Id="rId105" Type="http://schemas.openxmlformats.org/officeDocument/2006/relationships/customXml" Target="../ink/ink2904.xml"/><Relationship Id="rId126" Type="http://schemas.openxmlformats.org/officeDocument/2006/relationships/image" Target="../media/image2885.png"/><Relationship Id="rId147" Type="http://schemas.openxmlformats.org/officeDocument/2006/relationships/customXml" Target="../ink/ink2925.xml"/><Relationship Id="rId168" Type="http://schemas.openxmlformats.org/officeDocument/2006/relationships/image" Target="../media/image2906.png"/><Relationship Id="rId312" Type="http://schemas.openxmlformats.org/officeDocument/2006/relationships/image" Target="../media/image2977.png"/><Relationship Id="rId333" Type="http://schemas.openxmlformats.org/officeDocument/2006/relationships/customXml" Target="../ink/ink3018.xml"/><Relationship Id="rId354" Type="http://schemas.openxmlformats.org/officeDocument/2006/relationships/image" Target="../media/image2998.png"/><Relationship Id="rId51" Type="http://schemas.openxmlformats.org/officeDocument/2006/relationships/customXml" Target="../ink/ink2877.xml"/><Relationship Id="rId72" Type="http://schemas.openxmlformats.org/officeDocument/2006/relationships/image" Target="../media/image2858.png"/><Relationship Id="rId93" Type="http://schemas.openxmlformats.org/officeDocument/2006/relationships/customXml" Target="../ink/ink2898.xml"/><Relationship Id="rId189" Type="http://schemas.openxmlformats.org/officeDocument/2006/relationships/customXml" Target="../ink/ink2946.xml"/><Relationship Id="rId375" Type="http://schemas.openxmlformats.org/officeDocument/2006/relationships/customXml" Target="../ink/ink3039.xml"/><Relationship Id="rId396" Type="http://schemas.openxmlformats.org/officeDocument/2006/relationships/image" Target="../media/image3019.png"/><Relationship Id="rId3" Type="http://schemas.openxmlformats.org/officeDocument/2006/relationships/customXml" Target="../ink/ink2853.xml"/><Relationship Id="rId214" Type="http://schemas.openxmlformats.org/officeDocument/2006/relationships/image" Target="../media/image2928.png"/><Relationship Id="rId235" Type="http://schemas.openxmlformats.org/officeDocument/2006/relationships/customXml" Target="../ink/ink2969.xml"/><Relationship Id="rId256" Type="http://schemas.openxmlformats.org/officeDocument/2006/relationships/image" Target="../media/image2949.png"/><Relationship Id="rId277" Type="http://schemas.openxmlformats.org/officeDocument/2006/relationships/customXml" Target="../ink/ink2990.xml"/><Relationship Id="rId298" Type="http://schemas.openxmlformats.org/officeDocument/2006/relationships/image" Target="../media/image2970.png"/><Relationship Id="rId400" Type="http://schemas.openxmlformats.org/officeDocument/2006/relationships/image" Target="../media/image3021.png"/><Relationship Id="rId116" Type="http://schemas.openxmlformats.org/officeDocument/2006/relationships/image" Target="../media/image2880.png"/><Relationship Id="rId137" Type="http://schemas.openxmlformats.org/officeDocument/2006/relationships/customXml" Target="../ink/ink2920.xml"/><Relationship Id="rId158" Type="http://schemas.openxmlformats.org/officeDocument/2006/relationships/image" Target="../media/image2901.png"/><Relationship Id="rId302" Type="http://schemas.openxmlformats.org/officeDocument/2006/relationships/image" Target="../media/image2972.png"/><Relationship Id="rId323" Type="http://schemas.openxmlformats.org/officeDocument/2006/relationships/customXml" Target="../ink/ink3013.xml"/><Relationship Id="rId344" Type="http://schemas.openxmlformats.org/officeDocument/2006/relationships/image" Target="../media/image2993.png"/><Relationship Id="rId20" Type="http://schemas.openxmlformats.org/officeDocument/2006/relationships/image" Target="../media/image2832.png"/><Relationship Id="rId41" Type="http://schemas.openxmlformats.org/officeDocument/2006/relationships/customXml" Target="../ink/ink2872.xml"/><Relationship Id="rId62" Type="http://schemas.openxmlformats.org/officeDocument/2006/relationships/image" Target="../media/image2853.png"/><Relationship Id="rId83" Type="http://schemas.openxmlformats.org/officeDocument/2006/relationships/customXml" Target="../ink/ink2893.xml"/><Relationship Id="rId179" Type="http://schemas.openxmlformats.org/officeDocument/2006/relationships/customXml" Target="../ink/ink2941.xml"/><Relationship Id="rId365" Type="http://schemas.openxmlformats.org/officeDocument/2006/relationships/customXml" Target="../ink/ink3034.xml"/><Relationship Id="rId386" Type="http://schemas.openxmlformats.org/officeDocument/2006/relationships/image" Target="../media/image3014.png"/><Relationship Id="rId190" Type="http://schemas.openxmlformats.org/officeDocument/2006/relationships/image" Target="../media/image2916.png"/><Relationship Id="rId204" Type="http://schemas.openxmlformats.org/officeDocument/2006/relationships/image" Target="../media/image2923.png"/><Relationship Id="rId225" Type="http://schemas.openxmlformats.org/officeDocument/2006/relationships/customXml" Target="../ink/ink2964.xml"/><Relationship Id="rId246" Type="http://schemas.openxmlformats.org/officeDocument/2006/relationships/image" Target="../media/image2944.png"/><Relationship Id="rId267" Type="http://schemas.openxmlformats.org/officeDocument/2006/relationships/customXml" Target="../ink/ink2985.xml"/><Relationship Id="rId288" Type="http://schemas.openxmlformats.org/officeDocument/2006/relationships/image" Target="../media/image2965.png"/><Relationship Id="rId106" Type="http://schemas.openxmlformats.org/officeDocument/2006/relationships/image" Target="../media/image2875.png"/><Relationship Id="rId127" Type="http://schemas.openxmlformats.org/officeDocument/2006/relationships/customXml" Target="../ink/ink2915.xml"/><Relationship Id="rId313" Type="http://schemas.openxmlformats.org/officeDocument/2006/relationships/customXml" Target="../ink/ink3008.xml"/><Relationship Id="rId10" Type="http://schemas.openxmlformats.org/officeDocument/2006/relationships/image" Target="../media/image2827.png"/><Relationship Id="rId31" Type="http://schemas.openxmlformats.org/officeDocument/2006/relationships/customXml" Target="../ink/ink2867.xml"/><Relationship Id="rId52" Type="http://schemas.openxmlformats.org/officeDocument/2006/relationships/image" Target="../media/image2848.png"/><Relationship Id="rId73" Type="http://schemas.openxmlformats.org/officeDocument/2006/relationships/customXml" Target="../ink/ink2888.xml"/><Relationship Id="rId94" Type="http://schemas.openxmlformats.org/officeDocument/2006/relationships/image" Target="../media/image2869.png"/><Relationship Id="rId148" Type="http://schemas.openxmlformats.org/officeDocument/2006/relationships/image" Target="../media/image2896.png"/><Relationship Id="rId169" Type="http://schemas.openxmlformats.org/officeDocument/2006/relationships/customXml" Target="../ink/ink2936.xml"/><Relationship Id="rId334" Type="http://schemas.openxmlformats.org/officeDocument/2006/relationships/image" Target="../media/image2988.png"/><Relationship Id="rId355" Type="http://schemas.openxmlformats.org/officeDocument/2006/relationships/customXml" Target="../ink/ink3029.xml"/><Relationship Id="rId376" Type="http://schemas.openxmlformats.org/officeDocument/2006/relationships/image" Target="../media/image3009.png"/><Relationship Id="rId397" Type="http://schemas.openxmlformats.org/officeDocument/2006/relationships/customXml" Target="../ink/ink3050.xml"/><Relationship Id="rId4" Type="http://schemas.openxmlformats.org/officeDocument/2006/relationships/image" Target="../media/image2824.png"/><Relationship Id="rId180" Type="http://schemas.openxmlformats.org/officeDocument/2006/relationships/image" Target="../media/image2912.png"/><Relationship Id="rId215" Type="http://schemas.openxmlformats.org/officeDocument/2006/relationships/customXml" Target="../ink/ink2959.xml"/><Relationship Id="rId236" Type="http://schemas.openxmlformats.org/officeDocument/2006/relationships/image" Target="../media/image2939.png"/><Relationship Id="rId257" Type="http://schemas.openxmlformats.org/officeDocument/2006/relationships/customXml" Target="../ink/ink2980.xml"/><Relationship Id="rId278" Type="http://schemas.openxmlformats.org/officeDocument/2006/relationships/image" Target="../media/image2960.png"/><Relationship Id="rId401" Type="http://schemas.openxmlformats.org/officeDocument/2006/relationships/customXml" Target="../ink/ink3052.xml"/><Relationship Id="rId303" Type="http://schemas.openxmlformats.org/officeDocument/2006/relationships/customXml" Target="../ink/ink3003.xml"/><Relationship Id="rId42" Type="http://schemas.openxmlformats.org/officeDocument/2006/relationships/image" Target="../media/image2843.png"/><Relationship Id="rId84" Type="http://schemas.openxmlformats.org/officeDocument/2006/relationships/image" Target="../media/image2864.png"/><Relationship Id="rId138" Type="http://schemas.openxmlformats.org/officeDocument/2006/relationships/image" Target="../media/image2891.png"/><Relationship Id="rId345" Type="http://schemas.openxmlformats.org/officeDocument/2006/relationships/customXml" Target="../ink/ink3024.xml"/><Relationship Id="rId387" Type="http://schemas.openxmlformats.org/officeDocument/2006/relationships/customXml" Target="../ink/ink3045.xml"/><Relationship Id="rId191" Type="http://schemas.openxmlformats.org/officeDocument/2006/relationships/customXml" Target="../ink/ink2947.xml"/><Relationship Id="rId205" Type="http://schemas.openxmlformats.org/officeDocument/2006/relationships/customXml" Target="../ink/ink2954.xml"/><Relationship Id="rId247" Type="http://schemas.openxmlformats.org/officeDocument/2006/relationships/customXml" Target="../ink/ink2975.xml"/></Relationships>
</file>

<file path=ppt/slides/_rels/slide1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80.png"/><Relationship Id="rId299" Type="http://schemas.openxmlformats.org/officeDocument/2006/relationships/image" Target="../media/image3171.png"/><Relationship Id="rId21" Type="http://schemas.openxmlformats.org/officeDocument/2006/relationships/image" Target="../media/image3032.png"/><Relationship Id="rId63" Type="http://schemas.openxmlformats.org/officeDocument/2006/relationships/image" Target="../media/image3053.png"/><Relationship Id="rId159" Type="http://schemas.openxmlformats.org/officeDocument/2006/relationships/image" Target="../media/image3101.png"/><Relationship Id="rId324" Type="http://schemas.openxmlformats.org/officeDocument/2006/relationships/customXml" Target="../ink/ink3214.xml"/><Relationship Id="rId366" Type="http://schemas.openxmlformats.org/officeDocument/2006/relationships/customXml" Target="../ink/ink3235.xml"/><Relationship Id="rId170" Type="http://schemas.openxmlformats.org/officeDocument/2006/relationships/customXml" Target="../ink/ink3137.xml"/><Relationship Id="rId226" Type="http://schemas.openxmlformats.org/officeDocument/2006/relationships/customXml" Target="../ink/ink3165.xml"/><Relationship Id="rId268" Type="http://schemas.openxmlformats.org/officeDocument/2006/relationships/customXml" Target="../ink/ink3186.xml"/><Relationship Id="rId32" Type="http://schemas.openxmlformats.org/officeDocument/2006/relationships/customXml" Target="../ink/ink3068.xml"/><Relationship Id="rId74" Type="http://schemas.openxmlformats.org/officeDocument/2006/relationships/customXml" Target="../ink/ink3089.xml"/><Relationship Id="rId128" Type="http://schemas.openxmlformats.org/officeDocument/2006/relationships/customXml" Target="../ink/ink3116.xml"/><Relationship Id="rId335" Type="http://schemas.openxmlformats.org/officeDocument/2006/relationships/image" Target="../media/image3189.png"/><Relationship Id="rId377" Type="http://schemas.openxmlformats.org/officeDocument/2006/relationships/image" Target="../media/image3210.png"/><Relationship Id="rId5" Type="http://schemas.openxmlformats.org/officeDocument/2006/relationships/image" Target="../media/image3024.png"/><Relationship Id="rId95" Type="http://schemas.openxmlformats.org/officeDocument/2006/relationships/image" Target="../media/image3069.png"/><Relationship Id="rId160" Type="http://schemas.openxmlformats.org/officeDocument/2006/relationships/customXml" Target="../ink/ink3132.xml"/><Relationship Id="rId181" Type="http://schemas.openxmlformats.org/officeDocument/2006/relationships/image" Target="../media/image3112.png"/><Relationship Id="rId216" Type="http://schemas.openxmlformats.org/officeDocument/2006/relationships/customXml" Target="../ink/ink3160.xml"/><Relationship Id="rId237" Type="http://schemas.openxmlformats.org/officeDocument/2006/relationships/image" Target="../media/image3140.png"/><Relationship Id="rId402" Type="http://schemas.openxmlformats.org/officeDocument/2006/relationships/customXml" Target="../ink/ink3253.xml"/><Relationship Id="rId258" Type="http://schemas.openxmlformats.org/officeDocument/2006/relationships/customXml" Target="../ink/ink3181.xml"/><Relationship Id="rId279" Type="http://schemas.openxmlformats.org/officeDocument/2006/relationships/image" Target="../media/image3161.png"/><Relationship Id="rId22" Type="http://schemas.openxmlformats.org/officeDocument/2006/relationships/customXml" Target="../ink/ink3063.xml"/><Relationship Id="rId43" Type="http://schemas.openxmlformats.org/officeDocument/2006/relationships/image" Target="../media/image3043.png"/><Relationship Id="rId64" Type="http://schemas.openxmlformats.org/officeDocument/2006/relationships/customXml" Target="../ink/ink3084.xml"/><Relationship Id="rId118" Type="http://schemas.openxmlformats.org/officeDocument/2006/relationships/customXml" Target="../ink/ink3111.xml"/><Relationship Id="rId139" Type="http://schemas.openxmlformats.org/officeDocument/2006/relationships/image" Target="../media/image3091.png"/><Relationship Id="rId290" Type="http://schemas.openxmlformats.org/officeDocument/2006/relationships/customXml" Target="../ink/ink3197.xml"/><Relationship Id="rId304" Type="http://schemas.openxmlformats.org/officeDocument/2006/relationships/customXml" Target="../ink/ink3204.xml"/><Relationship Id="rId325" Type="http://schemas.openxmlformats.org/officeDocument/2006/relationships/image" Target="../media/image3184.png"/><Relationship Id="rId346" Type="http://schemas.openxmlformats.org/officeDocument/2006/relationships/customXml" Target="../ink/ink3225.xml"/><Relationship Id="rId367" Type="http://schemas.openxmlformats.org/officeDocument/2006/relationships/image" Target="../media/image3205.png"/><Relationship Id="rId388" Type="http://schemas.openxmlformats.org/officeDocument/2006/relationships/customXml" Target="../ink/ink3246.xml"/><Relationship Id="rId85" Type="http://schemas.openxmlformats.org/officeDocument/2006/relationships/image" Target="../media/image3064.png"/><Relationship Id="rId150" Type="http://schemas.openxmlformats.org/officeDocument/2006/relationships/customXml" Target="../ink/ink3127.xml"/><Relationship Id="rId171" Type="http://schemas.openxmlformats.org/officeDocument/2006/relationships/image" Target="../media/image3107.png"/><Relationship Id="rId192" Type="http://schemas.openxmlformats.org/officeDocument/2006/relationships/customXml" Target="../ink/ink3148.xml"/><Relationship Id="rId206" Type="http://schemas.openxmlformats.org/officeDocument/2006/relationships/customXml" Target="../ink/ink3155.xml"/><Relationship Id="rId227" Type="http://schemas.openxmlformats.org/officeDocument/2006/relationships/image" Target="../media/image3135.png"/><Relationship Id="rId248" Type="http://schemas.openxmlformats.org/officeDocument/2006/relationships/customXml" Target="../ink/ink3176.xml"/><Relationship Id="rId269" Type="http://schemas.openxmlformats.org/officeDocument/2006/relationships/image" Target="../media/image3156.png"/><Relationship Id="rId12" Type="http://schemas.openxmlformats.org/officeDocument/2006/relationships/customXml" Target="../ink/ink3058.xml"/><Relationship Id="rId33" Type="http://schemas.openxmlformats.org/officeDocument/2006/relationships/image" Target="../media/image3038.png"/><Relationship Id="rId108" Type="http://schemas.openxmlformats.org/officeDocument/2006/relationships/customXml" Target="../ink/ink3106.xml"/><Relationship Id="rId129" Type="http://schemas.openxmlformats.org/officeDocument/2006/relationships/image" Target="../media/image3086.png"/><Relationship Id="rId280" Type="http://schemas.openxmlformats.org/officeDocument/2006/relationships/customXml" Target="../ink/ink3192.xml"/><Relationship Id="rId315" Type="http://schemas.openxmlformats.org/officeDocument/2006/relationships/image" Target="../media/image3179.png"/><Relationship Id="rId336" Type="http://schemas.openxmlformats.org/officeDocument/2006/relationships/customXml" Target="../ink/ink3220.xml"/><Relationship Id="rId357" Type="http://schemas.openxmlformats.org/officeDocument/2006/relationships/image" Target="../media/image3200.png"/><Relationship Id="rId54" Type="http://schemas.openxmlformats.org/officeDocument/2006/relationships/customXml" Target="../ink/ink3079.xml"/><Relationship Id="rId75" Type="http://schemas.openxmlformats.org/officeDocument/2006/relationships/image" Target="../media/image3059.png"/><Relationship Id="rId96" Type="http://schemas.openxmlformats.org/officeDocument/2006/relationships/customXml" Target="../ink/ink3100.xml"/><Relationship Id="rId140" Type="http://schemas.openxmlformats.org/officeDocument/2006/relationships/customXml" Target="../ink/ink3122.xml"/><Relationship Id="rId161" Type="http://schemas.openxmlformats.org/officeDocument/2006/relationships/image" Target="../media/image3102.png"/><Relationship Id="rId182" Type="http://schemas.openxmlformats.org/officeDocument/2006/relationships/customXml" Target="../ink/ink3143.xml"/><Relationship Id="rId217" Type="http://schemas.openxmlformats.org/officeDocument/2006/relationships/image" Target="../media/image3130.png"/><Relationship Id="rId378" Type="http://schemas.openxmlformats.org/officeDocument/2006/relationships/customXml" Target="../ink/ink3241.xml"/><Relationship Id="rId399" Type="http://schemas.openxmlformats.org/officeDocument/2006/relationships/image" Target="../media/image3221.png"/><Relationship Id="rId403" Type="http://schemas.openxmlformats.org/officeDocument/2006/relationships/image" Target="../media/image3223.png"/><Relationship Id="rId6" Type="http://schemas.openxmlformats.org/officeDocument/2006/relationships/customXml" Target="../ink/ink3055.xml"/><Relationship Id="rId238" Type="http://schemas.openxmlformats.org/officeDocument/2006/relationships/customXml" Target="../ink/ink3171.xml"/><Relationship Id="rId259" Type="http://schemas.openxmlformats.org/officeDocument/2006/relationships/image" Target="../media/image3151.png"/><Relationship Id="rId23" Type="http://schemas.openxmlformats.org/officeDocument/2006/relationships/image" Target="../media/image3033.png"/><Relationship Id="rId119" Type="http://schemas.openxmlformats.org/officeDocument/2006/relationships/image" Target="../media/image3081.png"/><Relationship Id="rId270" Type="http://schemas.openxmlformats.org/officeDocument/2006/relationships/customXml" Target="../ink/ink3187.xml"/><Relationship Id="rId291" Type="http://schemas.openxmlformats.org/officeDocument/2006/relationships/image" Target="../media/image3167.png"/><Relationship Id="rId305" Type="http://schemas.openxmlformats.org/officeDocument/2006/relationships/image" Target="../media/image3174.png"/><Relationship Id="rId326" Type="http://schemas.openxmlformats.org/officeDocument/2006/relationships/customXml" Target="../ink/ink3215.xml"/><Relationship Id="rId347" Type="http://schemas.openxmlformats.org/officeDocument/2006/relationships/image" Target="../media/image3195.png"/><Relationship Id="rId44" Type="http://schemas.openxmlformats.org/officeDocument/2006/relationships/customXml" Target="../ink/ink3074.xml"/><Relationship Id="rId65" Type="http://schemas.openxmlformats.org/officeDocument/2006/relationships/image" Target="../media/image3054.png"/><Relationship Id="rId86" Type="http://schemas.openxmlformats.org/officeDocument/2006/relationships/customXml" Target="../ink/ink3095.xml"/><Relationship Id="rId130" Type="http://schemas.openxmlformats.org/officeDocument/2006/relationships/customXml" Target="../ink/ink3117.xml"/><Relationship Id="rId151" Type="http://schemas.openxmlformats.org/officeDocument/2006/relationships/image" Target="../media/image3097.png"/><Relationship Id="rId368" Type="http://schemas.openxmlformats.org/officeDocument/2006/relationships/customXml" Target="../ink/ink3236.xml"/><Relationship Id="rId389" Type="http://schemas.openxmlformats.org/officeDocument/2006/relationships/image" Target="../media/image3216.png"/><Relationship Id="rId172" Type="http://schemas.openxmlformats.org/officeDocument/2006/relationships/customXml" Target="../ink/ink3138.xml"/><Relationship Id="rId193" Type="http://schemas.openxmlformats.org/officeDocument/2006/relationships/image" Target="../media/image3118.png"/><Relationship Id="rId207" Type="http://schemas.openxmlformats.org/officeDocument/2006/relationships/image" Target="../media/image3125.png"/><Relationship Id="rId228" Type="http://schemas.openxmlformats.org/officeDocument/2006/relationships/customXml" Target="../ink/ink3166.xml"/><Relationship Id="rId249" Type="http://schemas.openxmlformats.org/officeDocument/2006/relationships/image" Target="../media/image3146.png"/><Relationship Id="rId13" Type="http://schemas.openxmlformats.org/officeDocument/2006/relationships/image" Target="../media/image3028.png"/><Relationship Id="rId109" Type="http://schemas.openxmlformats.org/officeDocument/2006/relationships/image" Target="../media/image3076.png"/><Relationship Id="rId260" Type="http://schemas.openxmlformats.org/officeDocument/2006/relationships/customXml" Target="../ink/ink3182.xml"/><Relationship Id="rId281" Type="http://schemas.openxmlformats.org/officeDocument/2006/relationships/image" Target="../media/image3162.png"/><Relationship Id="rId316" Type="http://schemas.openxmlformats.org/officeDocument/2006/relationships/customXml" Target="../ink/ink3210.xml"/><Relationship Id="rId337" Type="http://schemas.openxmlformats.org/officeDocument/2006/relationships/image" Target="../media/image3190.png"/><Relationship Id="rId34" Type="http://schemas.openxmlformats.org/officeDocument/2006/relationships/customXml" Target="../ink/ink3069.xml"/><Relationship Id="rId55" Type="http://schemas.openxmlformats.org/officeDocument/2006/relationships/image" Target="../media/image3049.png"/><Relationship Id="rId76" Type="http://schemas.openxmlformats.org/officeDocument/2006/relationships/customXml" Target="../ink/ink3090.xml"/><Relationship Id="rId97" Type="http://schemas.openxmlformats.org/officeDocument/2006/relationships/image" Target="../media/image3070.png"/><Relationship Id="rId120" Type="http://schemas.openxmlformats.org/officeDocument/2006/relationships/customXml" Target="../ink/ink3112.xml"/><Relationship Id="rId141" Type="http://schemas.openxmlformats.org/officeDocument/2006/relationships/image" Target="../media/image3092.png"/><Relationship Id="rId358" Type="http://schemas.openxmlformats.org/officeDocument/2006/relationships/customXml" Target="../ink/ink3231.xml"/><Relationship Id="rId379" Type="http://schemas.openxmlformats.org/officeDocument/2006/relationships/image" Target="../media/image3211.png"/><Relationship Id="rId7" Type="http://schemas.openxmlformats.org/officeDocument/2006/relationships/image" Target="../media/image3025.png"/><Relationship Id="rId162" Type="http://schemas.openxmlformats.org/officeDocument/2006/relationships/customXml" Target="../ink/ink3133.xml"/><Relationship Id="rId183" Type="http://schemas.openxmlformats.org/officeDocument/2006/relationships/image" Target="../media/image3113.png"/><Relationship Id="rId218" Type="http://schemas.openxmlformats.org/officeDocument/2006/relationships/customXml" Target="../ink/ink3161.xml"/><Relationship Id="rId239" Type="http://schemas.openxmlformats.org/officeDocument/2006/relationships/image" Target="../media/image3141.png"/><Relationship Id="rId390" Type="http://schemas.openxmlformats.org/officeDocument/2006/relationships/customXml" Target="../ink/ink3247.xml"/><Relationship Id="rId404" Type="http://schemas.openxmlformats.org/officeDocument/2006/relationships/customXml" Target="../ink/ink3254.xml"/><Relationship Id="rId250" Type="http://schemas.openxmlformats.org/officeDocument/2006/relationships/customXml" Target="../ink/ink3177.xml"/><Relationship Id="rId271" Type="http://schemas.openxmlformats.org/officeDocument/2006/relationships/image" Target="../media/image3157.png"/><Relationship Id="rId292" Type="http://schemas.openxmlformats.org/officeDocument/2006/relationships/customXml" Target="../ink/ink3198.xml"/><Relationship Id="rId306" Type="http://schemas.openxmlformats.org/officeDocument/2006/relationships/customXml" Target="../ink/ink3205.xml"/><Relationship Id="rId24" Type="http://schemas.openxmlformats.org/officeDocument/2006/relationships/customXml" Target="../ink/ink3064.xml"/><Relationship Id="rId45" Type="http://schemas.openxmlformats.org/officeDocument/2006/relationships/image" Target="../media/image3044.png"/><Relationship Id="rId66" Type="http://schemas.openxmlformats.org/officeDocument/2006/relationships/customXml" Target="../ink/ink3085.xml"/><Relationship Id="rId87" Type="http://schemas.openxmlformats.org/officeDocument/2006/relationships/image" Target="../media/image3065.png"/><Relationship Id="rId110" Type="http://schemas.openxmlformats.org/officeDocument/2006/relationships/customXml" Target="../ink/ink3107.xml"/><Relationship Id="rId131" Type="http://schemas.openxmlformats.org/officeDocument/2006/relationships/image" Target="../media/image3087.png"/><Relationship Id="rId327" Type="http://schemas.openxmlformats.org/officeDocument/2006/relationships/image" Target="../media/image3185.png"/><Relationship Id="rId348" Type="http://schemas.openxmlformats.org/officeDocument/2006/relationships/customXml" Target="../ink/ink3226.xml"/><Relationship Id="rId369" Type="http://schemas.openxmlformats.org/officeDocument/2006/relationships/image" Target="../media/image3206.png"/><Relationship Id="rId152" Type="http://schemas.openxmlformats.org/officeDocument/2006/relationships/customXml" Target="../ink/ink3128.xml"/><Relationship Id="rId173" Type="http://schemas.openxmlformats.org/officeDocument/2006/relationships/image" Target="../media/image3108.png"/><Relationship Id="rId194" Type="http://schemas.openxmlformats.org/officeDocument/2006/relationships/customXml" Target="../ink/ink3149.xml"/><Relationship Id="rId208" Type="http://schemas.openxmlformats.org/officeDocument/2006/relationships/customXml" Target="../ink/ink3156.xml"/><Relationship Id="rId229" Type="http://schemas.openxmlformats.org/officeDocument/2006/relationships/image" Target="../media/image3136.png"/><Relationship Id="rId380" Type="http://schemas.openxmlformats.org/officeDocument/2006/relationships/customXml" Target="../ink/ink3242.xml"/><Relationship Id="rId240" Type="http://schemas.openxmlformats.org/officeDocument/2006/relationships/customXml" Target="../ink/ink3172.xml"/><Relationship Id="rId261" Type="http://schemas.openxmlformats.org/officeDocument/2006/relationships/image" Target="../media/image3152.png"/><Relationship Id="rId14" Type="http://schemas.openxmlformats.org/officeDocument/2006/relationships/customXml" Target="../ink/ink3059.xml"/><Relationship Id="rId35" Type="http://schemas.openxmlformats.org/officeDocument/2006/relationships/image" Target="../media/image3039.png"/><Relationship Id="rId56" Type="http://schemas.openxmlformats.org/officeDocument/2006/relationships/customXml" Target="../ink/ink3080.xml"/><Relationship Id="rId77" Type="http://schemas.openxmlformats.org/officeDocument/2006/relationships/image" Target="../media/image3060.png"/><Relationship Id="rId100" Type="http://schemas.openxmlformats.org/officeDocument/2006/relationships/customXml" Target="../ink/ink3102.xml"/><Relationship Id="rId282" Type="http://schemas.openxmlformats.org/officeDocument/2006/relationships/customXml" Target="../ink/ink3193.xml"/><Relationship Id="rId317" Type="http://schemas.openxmlformats.org/officeDocument/2006/relationships/image" Target="../media/image3180.png"/><Relationship Id="rId338" Type="http://schemas.openxmlformats.org/officeDocument/2006/relationships/customXml" Target="../ink/ink3221.xml"/><Relationship Id="rId359" Type="http://schemas.openxmlformats.org/officeDocument/2006/relationships/image" Target="../media/image3201.png"/><Relationship Id="rId8" Type="http://schemas.openxmlformats.org/officeDocument/2006/relationships/customXml" Target="../ink/ink3056.xml"/><Relationship Id="rId98" Type="http://schemas.openxmlformats.org/officeDocument/2006/relationships/customXml" Target="../ink/ink3101.xml"/><Relationship Id="rId121" Type="http://schemas.openxmlformats.org/officeDocument/2006/relationships/image" Target="../media/image3082.png"/><Relationship Id="rId142" Type="http://schemas.openxmlformats.org/officeDocument/2006/relationships/customXml" Target="../ink/ink3123.xml"/><Relationship Id="rId163" Type="http://schemas.openxmlformats.org/officeDocument/2006/relationships/image" Target="../media/image3103.png"/><Relationship Id="rId184" Type="http://schemas.openxmlformats.org/officeDocument/2006/relationships/customXml" Target="../ink/ink3144.xml"/><Relationship Id="rId219" Type="http://schemas.openxmlformats.org/officeDocument/2006/relationships/image" Target="../media/image3131.png"/><Relationship Id="rId370" Type="http://schemas.openxmlformats.org/officeDocument/2006/relationships/customXml" Target="../ink/ink3237.xml"/><Relationship Id="rId391" Type="http://schemas.openxmlformats.org/officeDocument/2006/relationships/image" Target="../media/image3217.png"/><Relationship Id="rId405" Type="http://schemas.openxmlformats.org/officeDocument/2006/relationships/image" Target="../media/image3224.png"/><Relationship Id="rId230" Type="http://schemas.openxmlformats.org/officeDocument/2006/relationships/customXml" Target="../ink/ink3167.xml"/><Relationship Id="rId251" Type="http://schemas.openxmlformats.org/officeDocument/2006/relationships/image" Target="../media/image3147.png"/><Relationship Id="rId25" Type="http://schemas.openxmlformats.org/officeDocument/2006/relationships/image" Target="../media/image3034.png"/><Relationship Id="rId46" Type="http://schemas.openxmlformats.org/officeDocument/2006/relationships/customXml" Target="../ink/ink3075.xml"/><Relationship Id="rId67" Type="http://schemas.openxmlformats.org/officeDocument/2006/relationships/image" Target="../media/image3055.png"/><Relationship Id="rId272" Type="http://schemas.openxmlformats.org/officeDocument/2006/relationships/customXml" Target="../ink/ink3188.xml"/><Relationship Id="rId293" Type="http://schemas.openxmlformats.org/officeDocument/2006/relationships/image" Target="../media/image3168.png"/><Relationship Id="rId307" Type="http://schemas.openxmlformats.org/officeDocument/2006/relationships/image" Target="../media/image3175.png"/><Relationship Id="rId328" Type="http://schemas.openxmlformats.org/officeDocument/2006/relationships/customXml" Target="../ink/ink3216.xml"/><Relationship Id="rId349" Type="http://schemas.openxmlformats.org/officeDocument/2006/relationships/image" Target="../media/image3196.png"/><Relationship Id="rId88" Type="http://schemas.openxmlformats.org/officeDocument/2006/relationships/customXml" Target="../ink/ink3096.xml"/><Relationship Id="rId111" Type="http://schemas.openxmlformats.org/officeDocument/2006/relationships/image" Target="../media/image3077.png"/><Relationship Id="rId132" Type="http://schemas.openxmlformats.org/officeDocument/2006/relationships/customXml" Target="../ink/ink3118.xml"/><Relationship Id="rId153" Type="http://schemas.openxmlformats.org/officeDocument/2006/relationships/image" Target="../media/image3098.png"/><Relationship Id="rId174" Type="http://schemas.openxmlformats.org/officeDocument/2006/relationships/customXml" Target="../ink/ink3139.xml"/><Relationship Id="rId195" Type="http://schemas.openxmlformats.org/officeDocument/2006/relationships/image" Target="../media/image3119.png"/><Relationship Id="rId209" Type="http://schemas.openxmlformats.org/officeDocument/2006/relationships/image" Target="../media/image3126.png"/><Relationship Id="rId360" Type="http://schemas.openxmlformats.org/officeDocument/2006/relationships/customXml" Target="../ink/ink3232.xml"/><Relationship Id="rId381" Type="http://schemas.openxmlformats.org/officeDocument/2006/relationships/image" Target="../media/image3212.png"/><Relationship Id="rId220" Type="http://schemas.openxmlformats.org/officeDocument/2006/relationships/customXml" Target="../ink/ink3162.xml"/><Relationship Id="rId241" Type="http://schemas.openxmlformats.org/officeDocument/2006/relationships/image" Target="../media/image3142.png"/><Relationship Id="rId15" Type="http://schemas.openxmlformats.org/officeDocument/2006/relationships/image" Target="../media/image3029.png"/><Relationship Id="rId36" Type="http://schemas.openxmlformats.org/officeDocument/2006/relationships/customXml" Target="../ink/ink3070.xml"/><Relationship Id="rId57" Type="http://schemas.openxmlformats.org/officeDocument/2006/relationships/image" Target="../media/image3050.png"/><Relationship Id="rId262" Type="http://schemas.openxmlformats.org/officeDocument/2006/relationships/customXml" Target="../ink/ink3183.xml"/><Relationship Id="rId283" Type="http://schemas.openxmlformats.org/officeDocument/2006/relationships/image" Target="../media/image3163.png"/><Relationship Id="rId318" Type="http://schemas.openxmlformats.org/officeDocument/2006/relationships/customXml" Target="../ink/ink3211.xml"/><Relationship Id="rId339" Type="http://schemas.openxmlformats.org/officeDocument/2006/relationships/image" Target="../media/image3191.png"/><Relationship Id="rId78" Type="http://schemas.openxmlformats.org/officeDocument/2006/relationships/customXml" Target="../ink/ink3091.xml"/><Relationship Id="rId99" Type="http://schemas.openxmlformats.org/officeDocument/2006/relationships/image" Target="../media/image3071.png"/><Relationship Id="rId101" Type="http://schemas.openxmlformats.org/officeDocument/2006/relationships/image" Target="../media/image3072.png"/><Relationship Id="rId122" Type="http://schemas.openxmlformats.org/officeDocument/2006/relationships/customXml" Target="../ink/ink3113.xml"/><Relationship Id="rId143" Type="http://schemas.openxmlformats.org/officeDocument/2006/relationships/image" Target="../media/image3093.png"/><Relationship Id="rId164" Type="http://schemas.openxmlformats.org/officeDocument/2006/relationships/customXml" Target="../ink/ink3134.xml"/><Relationship Id="rId185" Type="http://schemas.openxmlformats.org/officeDocument/2006/relationships/image" Target="../media/image3114.png"/><Relationship Id="rId350" Type="http://schemas.openxmlformats.org/officeDocument/2006/relationships/customXml" Target="../ink/ink3227.xml"/><Relationship Id="rId371" Type="http://schemas.openxmlformats.org/officeDocument/2006/relationships/image" Target="../media/image3207.png"/><Relationship Id="rId406" Type="http://schemas.openxmlformats.org/officeDocument/2006/relationships/customXml" Target="../ink/ink3255.xml"/><Relationship Id="rId9" Type="http://schemas.openxmlformats.org/officeDocument/2006/relationships/image" Target="../media/image3026.png"/><Relationship Id="rId210" Type="http://schemas.openxmlformats.org/officeDocument/2006/relationships/customXml" Target="../ink/ink3157.xml"/><Relationship Id="rId392" Type="http://schemas.openxmlformats.org/officeDocument/2006/relationships/customXml" Target="../ink/ink3248.xml"/><Relationship Id="rId26" Type="http://schemas.openxmlformats.org/officeDocument/2006/relationships/customXml" Target="../ink/ink3065.xml"/><Relationship Id="rId231" Type="http://schemas.openxmlformats.org/officeDocument/2006/relationships/image" Target="../media/image3137.png"/><Relationship Id="rId252" Type="http://schemas.openxmlformats.org/officeDocument/2006/relationships/customXml" Target="../ink/ink3178.xml"/><Relationship Id="rId273" Type="http://schemas.openxmlformats.org/officeDocument/2006/relationships/image" Target="../media/image3158.png"/><Relationship Id="rId294" Type="http://schemas.openxmlformats.org/officeDocument/2006/relationships/customXml" Target="../ink/ink3199.xml"/><Relationship Id="rId308" Type="http://schemas.openxmlformats.org/officeDocument/2006/relationships/customXml" Target="../ink/ink3206.xml"/><Relationship Id="rId329" Type="http://schemas.openxmlformats.org/officeDocument/2006/relationships/image" Target="../media/image3186.png"/><Relationship Id="rId47" Type="http://schemas.openxmlformats.org/officeDocument/2006/relationships/image" Target="../media/image3045.png"/><Relationship Id="rId68" Type="http://schemas.openxmlformats.org/officeDocument/2006/relationships/customXml" Target="../ink/ink3086.xml"/><Relationship Id="rId89" Type="http://schemas.openxmlformats.org/officeDocument/2006/relationships/image" Target="../media/image3066.png"/><Relationship Id="rId112" Type="http://schemas.openxmlformats.org/officeDocument/2006/relationships/customXml" Target="../ink/ink3108.xml"/><Relationship Id="rId133" Type="http://schemas.openxmlformats.org/officeDocument/2006/relationships/image" Target="../media/image3088.png"/><Relationship Id="rId154" Type="http://schemas.openxmlformats.org/officeDocument/2006/relationships/customXml" Target="../ink/ink3129.xml"/><Relationship Id="rId175" Type="http://schemas.openxmlformats.org/officeDocument/2006/relationships/image" Target="../media/image3109.png"/><Relationship Id="rId340" Type="http://schemas.openxmlformats.org/officeDocument/2006/relationships/customXml" Target="../ink/ink3222.xml"/><Relationship Id="rId361" Type="http://schemas.openxmlformats.org/officeDocument/2006/relationships/image" Target="../media/image3202.png"/><Relationship Id="rId196" Type="http://schemas.openxmlformats.org/officeDocument/2006/relationships/customXml" Target="../ink/ink3150.xml"/><Relationship Id="rId200" Type="http://schemas.openxmlformats.org/officeDocument/2006/relationships/customXml" Target="../ink/ink3152.xml"/><Relationship Id="rId382" Type="http://schemas.openxmlformats.org/officeDocument/2006/relationships/customXml" Target="../ink/ink3243.xml"/><Relationship Id="rId16" Type="http://schemas.openxmlformats.org/officeDocument/2006/relationships/customXml" Target="../ink/ink3060.xml"/><Relationship Id="rId221" Type="http://schemas.openxmlformats.org/officeDocument/2006/relationships/image" Target="../media/image3132.png"/><Relationship Id="rId242" Type="http://schemas.openxmlformats.org/officeDocument/2006/relationships/customXml" Target="../ink/ink3173.xml"/><Relationship Id="rId263" Type="http://schemas.openxmlformats.org/officeDocument/2006/relationships/image" Target="../media/image3153.png"/><Relationship Id="rId284" Type="http://schemas.openxmlformats.org/officeDocument/2006/relationships/customXml" Target="../ink/ink3194.xml"/><Relationship Id="rId319" Type="http://schemas.openxmlformats.org/officeDocument/2006/relationships/image" Target="../media/image3181.png"/><Relationship Id="rId37" Type="http://schemas.openxmlformats.org/officeDocument/2006/relationships/image" Target="../media/image3040.png"/><Relationship Id="rId58" Type="http://schemas.openxmlformats.org/officeDocument/2006/relationships/customXml" Target="../ink/ink3081.xml"/><Relationship Id="rId79" Type="http://schemas.openxmlformats.org/officeDocument/2006/relationships/image" Target="../media/image3061.png"/><Relationship Id="rId102" Type="http://schemas.openxmlformats.org/officeDocument/2006/relationships/customXml" Target="../ink/ink3103.xml"/><Relationship Id="rId123" Type="http://schemas.openxmlformats.org/officeDocument/2006/relationships/image" Target="../media/image3083.png"/><Relationship Id="rId144" Type="http://schemas.openxmlformats.org/officeDocument/2006/relationships/customXml" Target="../ink/ink3124.xml"/><Relationship Id="rId330" Type="http://schemas.openxmlformats.org/officeDocument/2006/relationships/customXml" Target="../ink/ink3217.xml"/><Relationship Id="rId90" Type="http://schemas.openxmlformats.org/officeDocument/2006/relationships/customXml" Target="../ink/ink3097.xml"/><Relationship Id="rId165" Type="http://schemas.openxmlformats.org/officeDocument/2006/relationships/image" Target="../media/image3104.png"/><Relationship Id="rId186" Type="http://schemas.openxmlformats.org/officeDocument/2006/relationships/customXml" Target="../ink/ink3145.xml"/><Relationship Id="rId351" Type="http://schemas.openxmlformats.org/officeDocument/2006/relationships/image" Target="../media/image3197.png"/><Relationship Id="rId372" Type="http://schemas.openxmlformats.org/officeDocument/2006/relationships/customXml" Target="../ink/ink3238.xml"/><Relationship Id="rId393" Type="http://schemas.openxmlformats.org/officeDocument/2006/relationships/image" Target="../media/image3218.png"/><Relationship Id="rId407" Type="http://schemas.openxmlformats.org/officeDocument/2006/relationships/image" Target="../media/image3225.png"/><Relationship Id="rId211" Type="http://schemas.openxmlformats.org/officeDocument/2006/relationships/image" Target="../media/image3127.png"/><Relationship Id="rId232" Type="http://schemas.openxmlformats.org/officeDocument/2006/relationships/customXml" Target="../ink/ink3168.xml"/><Relationship Id="rId253" Type="http://schemas.openxmlformats.org/officeDocument/2006/relationships/image" Target="../media/image3148.png"/><Relationship Id="rId274" Type="http://schemas.openxmlformats.org/officeDocument/2006/relationships/customXml" Target="../ink/ink3189.xml"/><Relationship Id="rId295" Type="http://schemas.openxmlformats.org/officeDocument/2006/relationships/image" Target="../media/image3169.png"/><Relationship Id="rId309" Type="http://schemas.openxmlformats.org/officeDocument/2006/relationships/image" Target="../media/image3176.png"/><Relationship Id="rId27" Type="http://schemas.openxmlformats.org/officeDocument/2006/relationships/image" Target="../media/image3035.png"/><Relationship Id="rId48" Type="http://schemas.openxmlformats.org/officeDocument/2006/relationships/customXml" Target="../ink/ink3076.xml"/><Relationship Id="rId69" Type="http://schemas.openxmlformats.org/officeDocument/2006/relationships/image" Target="../media/image3056.png"/><Relationship Id="rId113" Type="http://schemas.openxmlformats.org/officeDocument/2006/relationships/image" Target="../media/image3078.png"/><Relationship Id="rId134" Type="http://schemas.openxmlformats.org/officeDocument/2006/relationships/customXml" Target="../ink/ink3119.xml"/><Relationship Id="rId320" Type="http://schemas.openxmlformats.org/officeDocument/2006/relationships/customXml" Target="../ink/ink3212.xml"/><Relationship Id="rId80" Type="http://schemas.openxmlformats.org/officeDocument/2006/relationships/customXml" Target="../ink/ink3092.xml"/><Relationship Id="rId155" Type="http://schemas.openxmlformats.org/officeDocument/2006/relationships/image" Target="../media/image3099.png"/><Relationship Id="rId176" Type="http://schemas.openxmlformats.org/officeDocument/2006/relationships/customXml" Target="../ink/ink3140.xml"/><Relationship Id="rId197" Type="http://schemas.openxmlformats.org/officeDocument/2006/relationships/image" Target="../media/image3120.png"/><Relationship Id="rId341" Type="http://schemas.openxmlformats.org/officeDocument/2006/relationships/image" Target="../media/image3192.png"/><Relationship Id="rId362" Type="http://schemas.openxmlformats.org/officeDocument/2006/relationships/customXml" Target="../ink/ink3233.xml"/><Relationship Id="rId383" Type="http://schemas.openxmlformats.org/officeDocument/2006/relationships/image" Target="../media/image3213.png"/><Relationship Id="rId201" Type="http://schemas.openxmlformats.org/officeDocument/2006/relationships/image" Target="../media/image3122.png"/><Relationship Id="rId222" Type="http://schemas.openxmlformats.org/officeDocument/2006/relationships/customXml" Target="../ink/ink3163.xml"/><Relationship Id="rId243" Type="http://schemas.openxmlformats.org/officeDocument/2006/relationships/image" Target="../media/image3143.png"/><Relationship Id="rId264" Type="http://schemas.openxmlformats.org/officeDocument/2006/relationships/customXml" Target="../ink/ink3184.xml"/><Relationship Id="rId285" Type="http://schemas.openxmlformats.org/officeDocument/2006/relationships/image" Target="../media/image3164.png"/><Relationship Id="rId17" Type="http://schemas.openxmlformats.org/officeDocument/2006/relationships/image" Target="../media/image3030.png"/><Relationship Id="rId38" Type="http://schemas.openxmlformats.org/officeDocument/2006/relationships/customXml" Target="../ink/ink3071.xml"/><Relationship Id="rId59" Type="http://schemas.openxmlformats.org/officeDocument/2006/relationships/image" Target="../media/image3051.png"/><Relationship Id="rId103" Type="http://schemas.openxmlformats.org/officeDocument/2006/relationships/image" Target="../media/image3073.png"/><Relationship Id="rId124" Type="http://schemas.openxmlformats.org/officeDocument/2006/relationships/customXml" Target="../ink/ink3114.xml"/><Relationship Id="rId310" Type="http://schemas.openxmlformats.org/officeDocument/2006/relationships/customXml" Target="../ink/ink3207.xml"/><Relationship Id="rId70" Type="http://schemas.openxmlformats.org/officeDocument/2006/relationships/customXml" Target="../ink/ink3087.xml"/><Relationship Id="rId91" Type="http://schemas.openxmlformats.org/officeDocument/2006/relationships/image" Target="../media/image3067.png"/><Relationship Id="rId145" Type="http://schemas.openxmlformats.org/officeDocument/2006/relationships/image" Target="../media/image3094.png"/><Relationship Id="rId166" Type="http://schemas.openxmlformats.org/officeDocument/2006/relationships/customXml" Target="../ink/ink3135.xml"/><Relationship Id="rId187" Type="http://schemas.openxmlformats.org/officeDocument/2006/relationships/image" Target="../media/image3115.png"/><Relationship Id="rId331" Type="http://schemas.openxmlformats.org/officeDocument/2006/relationships/image" Target="../media/image3187.png"/><Relationship Id="rId352" Type="http://schemas.openxmlformats.org/officeDocument/2006/relationships/customXml" Target="../ink/ink3228.xml"/><Relationship Id="rId373" Type="http://schemas.openxmlformats.org/officeDocument/2006/relationships/image" Target="../media/image3208.png"/><Relationship Id="rId394" Type="http://schemas.openxmlformats.org/officeDocument/2006/relationships/customXml" Target="../ink/ink3249.xml"/><Relationship Id="rId408" Type="http://schemas.openxmlformats.org/officeDocument/2006/relationships/customXml" Target="../ink/ink3256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3158.xml"/><Relationship Id="rId233" Type="http://schemas.openxmlformats.org/officeDocument/2006/relationships/image" Target="../media/image3138.png"/><Relationship Id="rId254" Type="http://schemas.openxmlformats.org/officeDocument/2006/relationships/customXml" Target="../ink/ink3179.xml"/><Relationship Id="rId28" Type="http://schemas.openxmlformats.org/officeDocument/2006/relationships/customXml" Target="../ink/ink3066.xml"/><Relationship Id="rId49" Type="http://schemas.openxmlformats.org/officeDocument/2006/relationships/image" Target="../media/image3046.png"/><Relationship Id="rId114" Type="http://schemas.openxmlformats.org/officeDocument/2006/relationships/customXml" Target="../ink/ink3109.xml"/><Relationship Id="rId275" Type="http://schemas.openxmlformats.org/officeDocument/2006/relationships/image" Target="../media/image3159.png"/><Relationship Id="rId296" Type="http://schemas.openxmlformats.org/officeDocument/2006/relationships/customXml" Target="../ink/ink3200.xml"/><Relationship Id="rId300" Type="http://schemas.openxmlformats.org/officeDocument/2006/relationships/customXml" Target="../ink/ink3202.xml"/><Relationship Id="rId60" Type="http://schemas.openxmlformats.org/officeDocument/2006/relationships/customXml" Target="../ink/ink3082.xml"/><Relationship Id="rId81" Type="http://schemas.openxmlformats.org/officeDocument/2006/relationships/image" Target="../media/image3062.png"/><Relationship Id="rId135" Type="http://schemas.openxmlformats.org/officeDocument/2006/relationships/image" Target="../media/image3089.png"/><Relationship Id="rId156" Type="http://schemas.openxmlformats.org/officeDocument/2006/relationships/customXml" Target="../ink/ink3130.xml"/><Relationship Id="rId177" Type="http://schemas.openxmlformats.org/officeDocument/2006/relationships/image" Target="../media/image3110.png"/><Relationship Id="rId198" Type="http://schemas.openxmlformats.org/officeDocument/2006/relationships/customXml" Target="../ink/ink3151.xml"/><Relationship Id="rId321" Type="http://schemas.openxmlformats.org/officeDocument/2006/relationships/image" Target="../media/image3182.png"/><Relationship Id="rId342" Type="http://schemas.openxmlformats.org/officeDocument/2006/relationships/customXml" Target="../ink/ink3223.xml"/><Relationship Id="rId363" Type="http://schemas.openxmlformats.org/officeDocument/2006/relationships/image" Target="../media/image3203.png"/><Relationship Id="rId384" Type="http://schemas.openxmlformats.org/officeDocument/2006/relationships/customXml" Target="../ink/ink3244.xml"/><Relationship Id="rId202" Type="http://schemas.openxmlformats.org/officeDocument/2006/relationships/customXml" Target="../ink/ink3153.xml"/><Relationship Id="rId223" Type="http://schemas.openxmlformats.org/officeDocument/2006/relationships/image" Target="../media/image3133.png"/><Relationship Id="rId244" Type="http://schemas.openxmlformats.org/officeDocument/2006/relationships/customXml" Target="../ink/ink3174.xml"/><Relationship Id="rId18" Type="http://schemas.openxmlformats.org/officeDocument/2006/relationships/customXml" Target="../ink/ink3061.xml"/><Relationship Id="rId39" Type="http://schemas.openxmlformats.org/officeDocument/2006/relationships/image" Target="../media/image3041.png"/><Relationship Id="rId265" Type="http://schemas.openxmlformats.org/officeDocument/2006/relationships/image" Target="../media/image3154.png"/><Relationship Id="rId286" Type="http://schemas.openxmlformats.org/officeDocument/2006/relationships/customXml" Target="../ink/ink3195.xml"/><Relationship Id="rId50" Type="http://schemas.openxmlformats.org/officeDocument/2006/relationships/customXml" Target="../ink/ink3077.xml"/><Relationship Id="rId104" Type="http://schemas.openxmlformats.org/officeDocument/2006/relationships/customXml" Target="../ink/ink3104.xml"/><Relationship Id="rId125" Type="http://schemas.openxmlformats.org/officeDocument/2006/relationships/image" Target="../media/image3084.png"/><Relationship Id="rId146" Type="http://schemas.openxmlformats.org/officeDocument/2006/relationships/customXml" Target="../ink/ink3125.xml"/><Relationship Id="rId167" Type="http://schemas.openxmlformats.org/officeDocument/2006/relationships/image" Target="../media/image3105.png"/><Relationship Id="rId188" Type="http://schemas.openxmlformats.org/officeDocument/2006/relationships/customXml" Target="../ink/ink3146.xml"/><Relationship Id="rId311" Type="http://schemas.openxmlformats.org/officeDocument/2006/relationships/image" Target="../media/image3177.png"/><Relationship Id="rId332" Type="http://schemas.openxmlformats.org/officeDocument/2006/relationships/customXml" Target="../ink/ink3218.xml"/><Relationship Id="rId353" Type="http://schemas.openxmlformats.org/officeDocument/2006/relationships/image" Target="../media/image3198.png"/><Relationship Id="rId374" Type="http://schemas.openxmlformats.org/officeDocument/2006/relationships/customXml" Target="../ink/ink3239.xml"/><Relationship Id="rId395" Type="http://schemas.openxmlformats.org/officeDocument/2006/relationships/image" Target="../media/image3219.png"/><Relationship Id="rId409" Type="http://schemas.openxmlformats.org/officeDocument/2006/relationships/image" Target="../media/image3226.png"/><Relationship Id="rId71" Type="http://schemas.openxmlformats.org/officeDocument/2006/relationships/image" Target="../media/image3057.png"/><Relationship Id="rId92" Type="http://schemas.openxmlformats.org/officeDocument/2006/relationships/customXml" Target="../ink/ink3098.xml"/><Relationship Id="rId213" Type="http://schemas.openxmlformats.org/officeDocument/2006/relationships/image" Target="../media/image3128.png"/><Relationship Id="rId234" Type="http://schemas.openxmlformats.org/officeDocument/2006/relationships/customXml" Target="../ink/ink3169.xml"/><Relationship Id="rId2" Type="http://schemas.openxmlformats.org/officeDocument/2006/relationships/customXml" Target="../ink/ink3053.xml"/><Relationship Id="rId29" Type="http://schemas.openxmlformats.org/officeDocument/2006/relationships/image" Target="../media/image3036.png"/><Relationship Id="rId255" Type="http://schemas.openxmlformats.org/officeDocument/2006/relationships/image" Target="../media/image3149.png"/><Relationship Id="rId276" Type="http://schemas.openxmlformats.org/officeDocument/2006/relationships/customXml" Target="../ink/ink3190.xml"/><Relationship Id="rId297" Type="http://schemas.openxmlformats.org/officeDocument/2006/relationships/image" Target="../media/image3170.png"/><Relationship Id="rId40" Type="http://schemas.openxmlformats.org/officeDocument/2006/relationships/customXml" Target="../ink/ink3072.xml"/><Relationship Id="rId115" Type="http://schemas.openxmlformats.org/officeDocument/2006/relationships/image" Target="../media/image3079.png"/><Relationship Id="rId136" Type="http://schemas.openxmlformats.org/officeDocument/2006/relationships/customXml" Target="../ink/ink3120.xml"/><Relationship Id="rId157" Type="http://schemas.openxmlformats.org/officeDocument/2006/relationships/image" Target="../media/image3100.png"/><Relationship Id="rId178" Type="http://schemas.openxmlformats.org/officeDocument/2006/relationships/customXml" Target="../ink/ink3141.xml"/><Relationship Id="rId301" Type="http://schemas.openxmlformats.org/officeDocument/2006/relationships/image" Target="../media/image3172.png"/><Relationship Id="rId322" Type="http://schemas.openxmlformats.org/officeDocument/2006/relationships/customXml" Target="../ink/ink3213.xml"/><Relationship Id="rId343" Type="http://schemas.openxmlformats.org/officeDocument/2006/relationships/image" Target="../media/image3193.png"/><Relationship Id="rId364" Type="http://schemas.openxmlformats.org/officeDocument/2006/relationships/customXml" Target="../ink/ink3234.xml"/><Relationship Id="rId61" Type="http://schemas.openxmlformats.org/officeDocument/2006/relationships/image" Target="../media/image3052.png"/><Relationship Id="rId82" Type="http://schemas.openxmlformats.org/officeDocument/2006/relationships/customXml" Target="../ink/ink3093.xml"/><Relationship Id="rId199" Type="http://schemas.openxmlformats.org/officeDocument/2006/relationships/image" Target="../media/image3121.png"/><Relationship Id="rId203" Type="http://schemas.openxmlformats.org/officeDocument/2006/relationships/image" Target="../media/image3123.png"/><Relationship Id="rId385" Type="http://schemas.openxmlformats.org/officeDocument/2006/relationships/image" Target="../media/image3214.png"/><Relationship Id="rId19" Type="http://schemas.openxmlformats.org/officeDocument/2006/relationships/image" Target="../media/image3031.png"/><Relationship Id="rId224" Type="http://schemas.openxmlformats.org/officeDocument/2006/relationships/customXml" Target="../ink/ink3164.xml"/><Relationship Id="rId245" Type="http://schemas.openxmlformats.org/officeDocument/2006/relationships/image" Target="../media/image3144.png"/><Relationship Id="rId266" Type="http://schemas.openxmlformats.org/officeDocument/2006/relationships/customXml" Target="../ink/ink3185.xml"/><Relationship Id="rId287" Type="http://schemas.openxmlformats.org/officeDocument/2006/relationships/image" Target="../media/image3165.png"/><Relationship Id="rId30" Type="http://schemas.openxmlformats.org/officeDocument/2006/relationships/customXml" Target="../ink/ink3067.xml"/><Relationship Id="rId105" Type="http://schemas.openxmlformats.org/officeDocument/2006/relationships/image" Target="../media/image3074.png"/><Relationship Id="rId126" Type="http://schemas.openxmlformats.org/officeDocument/2006/relationships/customXml" Target="../ink/ink3115.xml"/><Relationship Id="rId147" Type="http://schemas.openxmlformats.org/officeDocument/2006/relationships/image" Target="../media/image3095.png"/><Relationship Id="rId168" Type="http://schemas.openxmlformats.org/officeDocument/2006/relationships/customXml" Target="../ink/ink3136.xml"/><Relationship Id="rId312" Type="http://schemas.openxmlformats.org/officeDocument/2006/relationships/customXml" Target="../ink/ink3208.xml"/><Relationship Id="rId333" Type="http://schemas.openxmlformats.org/officeDocument/2006/relationships/image" Target="../media/image3188.png"/><Relationship Id="rId354" Type="http://schemas.openxmlformats.org/officeDocument/2006/relationships/customXml" Target="../ink/ink3229.xml"/><Relationship Id="rId51" Type="http://schemas.openxmlformats.org/officeDocument/2006/relationships/image" Target="../media/image3047.png"/><Relationship Id="rId72" Type="http://schemas.openxmlformats.org/officeDocument/2006/relationships/customXml" Target="../ink/ink3088.xml"/><Relationship Id="rId93" Type="http://schemas.openxmlformats.org/officeDocument/2006/relationships/image" Target="../media/image3068.png"/><Relationship Id="rId189" Type="http://schemas.openxmlformats.org/officeDocument/2006/relationships/image" Target="../media/image3116.png"/><Relationship Id="rId375" Type="http://schemas.openxmlformats.org/officeDocument/2006/relationships/image" Target="../media/image3209.png"/><Relationship Id="rId396" Type="http://schemas.openxmlformats.org/officeDocument/2006/relationships/customXml" Target="../ink/ink3250.xml"/><Relationship Id="rId3" Type="http://schemas.openxmlformats.org/officeDocument/2006/relationships/image" Target="../media/image3023.png"/><Relationship Id="rId214" Type="http://schemas.openxmlformats.org/officeDocument/2006/relationships/customXml" Target="../ink/ink3159.xml"/><Relationship Id="rId235" Type="http://schemas.openxmlformats.org/officeDocument/2006/relationships/image" Target="../media/image3139.png"/><Relationship Id="rId256" Type="http://schemas.openxmlformats.org/officeDocument/2006/relationships/customXml" Target="../ink/ink3180.xml"/><Relationship Id="rId277" Type="http://schemas.openxmlformats.org/officeDocument/2006/relationships/image" Target="../media/image3160.png"/><Relationship Id="rId298" Type="http://schemas.openxmlformats.org/officeDocument/2006/relationships/customXml" Target="../ink/ink3201.xml"/><Relationship Id="rId400" Type="http://schemas.openxmlformats.org/officeDocument/2006/relationships/customXml" Target="../ink/ink3252.xml"/><Relationship Id="rId116" Type="http://schemas.openxmlformats.org/officeDocument/2006/relationships/customXml" Target="../ink/ink3110.xml"/><Relationship Id="rId137" Type="http://schemas.openxmlformats.org/officeDocument/2006/relationships/image" Target="../media/image3090.png"/><Relationship Id="rId158" Type="http://schemas.openxmlformats.org/officeDocument/2006/relationships/customXml" Target="../ink/ink3131.xml"/><Relationship Id="rId302" Type="http://schemas.openxmlformats.org/officeDocument/2006/relationships/customXml" Target="../ink/ink3203.xml"/><Relationship Id="rId323" Type="http://schemas.openxmlformats.org/officeDocument/2006/relationships/image" Target="../media/image3183.png"/><Relationship Id="rId344" Type="http://schemas.openxmlformats.org/officeDocument/2006/relationships/customXml" Target="../ink/ink3224.xml"/><Relationship Id="rId20" Type="http://schemas.openxmlformats.org/officeDocument/2006/relationships/customXml" Target="../ink/ink3062.xml"/><Relationship Id="rId41" Type="http://schemas.openxmlformats.org/officeDocument/2006/relationships/image" Target="../media/image3042.png"/><Relationship Id="rId62" Type="http://schemas.openxmlformats.org/officeDocument/2006/relationships/customXml" Target="../ink/ink3083.xml"/><Relationship Id="rId83" Type="http://schemas.openxmlformats.org/officeDocument/2006/relationships/image" Target="../media/image3063.png"/><Relationship Id="rId179" Type="http://schemas.openxmlformats.org/officeDocument/2006/relationships/image" Target="../media/image3111.png"/><Relationship Id="rId365" Type="http://schemas.openxmlformats.org/officeDocument/2006/relationships/image" Target="../media/image3204.png"/><Relationship Id="rId386" Type="http://schemas.openxmlformats.org/officeDocument/2006/relationships/customXml" Target="../ink/ink3245.xml"/><Relationship Id="rId190" Type="http://schemas.openxmlformats.org/officeDocument/2006/relationships/customXml" Target="../ink/ink3147.xml"/><Relationship Id="rId204" Type="http://schemas.openxmlformats.org/officeDocument/2006/relationships/customXml" Target="../ink/ink3154.xml"/><Relationship Id="rId225" Type="http://schemas.openxmlformats.org/officeDocument/2006/relationships/image" Target="../media/image3134.png"/><Relationship Id="rId246" Type="http://schemas.openxmlformats.org/officeDocument/2006/relationships/customXml" Target="../ink/ink3175.xml"/><Relationship Id="rId267" Type="http://schemas.openxmlformats.org/officeDocument/2006/relationships/image" Target="../media/image3155.png"/><Relationship Id="rId288" Type="http://schemas.openxmlformats.org/officeDocument/2006/relationships/customXml" Target="../ink/ink3196.xml"/><Relationship Id="rId106" Type="http://schemas.openxmlformats.org/officeDocument/2006/relationships/customXml" Target="../ink/ink3105.xml"/><Relationship Id="rId127" Type="http://schemas.openxmlformats.org/officeDocument/2006/relationships/image" Target="../media/image3085.png"/><Relationship Id="rId313" Type="http://schemas.openxmlformats.org/officeDocument/2006/relationships/image" Target="../media/image3178.png"/><Relationship Id="rId10" Type="http://schemas.openxmlformats.org/officeDocument/2006/relationships/customXml" Target="../ink/ink3057.xml"/><Relationship Id="rId31" Type="http://schemas.openxmlformats.org/officeDocument/2006/relationships/image" Target="../media/image3037.png"/><Relationship Id="rId52" Type="http://schemas.openxmlformats.org/officeDocument/2006/relationships/customXml" Target="../ink/ink3078.xml"/><Relationship Id="rId73" Type="http://schemas.openxmlformats.org/officeDocument/2006/relationships/image" Target="../media/image3058.png"/><Relationship Id="rId94" Type="http://schemas.openxmlformats.org/officeDocument/2006/relationships/customXml" Target="../ink/ink3099.xml"/><Relationship Id="rId148" Type="http://schemas.openxmlformats.org/officeDocument/2006/relationships/customXml" Target="../ink/ink3126.xml"/><Relationship Id="rId169" Type="http://schemas.openxmlformats.org/officeDocument/2006/relationships/image" Target="../media/image3106.png"/><Relationship Id="rId334" Type="http://schemas.openxmlformats.org/officeDocument/2006/relationships/customXml" Target="../ink/ink3219.xml"/><Relationship Id="rId355" Type="http://schemas.openxmlformats.org/officeDocument/2006/relationships/image" Target="../media/image3199.png"/><Relationship Id="rId376" Type="http://schemas.openxmlformats.org/officeDocument/2006/relationships/customXml" Target="../ink/ink3240.xml"/><Relationship Id="rId397" Type="http://schemas.openxmlformats.org/officeDocument/2006/relationships/image" Target="../media/image3220.png"/><Relationship Id="rId4" Type="http://schemas.openxmlformats.org/officeDocument/2006/relationships/customXml" Target="../ink/ink3054.xml"/><Relationship Id="rId180" Type="http://schemas.openxmlformats.org/officeDocument/2006/relationships/customXml" Target="../ink/ink3142.xml"/><Relationship Id="rId215" Type="http://schemas.openxmlformats.org/officeDocument/2006/relationships/image" Target="../media/image3129.png"/><Relationship Id="rId236" Type="http://schemas.openxmlformats.org/officeDocument/2006/relationships/customXml" Target="../ink/ink3170.xml"/><Relationship Id="rId257" Type="http://schemas.openxmlformats.org/officeDocument/2006/relationships/image" Target="../media/image3150.png"/><Relationship Id="rId278" Type="http://schemas.openxmlformats.org/officeDocument/2006/relationships/customXml" Target="../ink/ink3191.xml"/><Relationship Id="rId401" Type="http://schemas.openxmlformats.org/officeDocument/2006/relationships/image" Target="../media/image3222.png"/><Relationship Id="rId303" Type="http://schemas.openxmlformats.org/officeDocument/2006/relationships/image" Target="../media/image3173.png"/><Relationship Id="rId42" Type="http://schemas.openxmlformats.org/officeDocument/2006/relationships/customXml" Target="../ink/ink3073.xml"/><Relationship Id="rId84" Type="http://schemas.openxmlformats.org/officeDocument/2006/relationships/customXml" Target="../ink/ink3094.xml"/><Relationship Id="rId138" Type="http://schemas.openxmlformats.org/officeDocument/2006/relationships/customXml" Target="../ink/ink3121.xml"/><Relationship Id="rId345" Type="http://schemas.openxmlformats.org/officeDocument/2006/relationships/image" Target="../media/image3194.png"/><Relationship Id="rId387" Type="http://schemas.openxmlformats.org/officeDocument/2006/relationships/image" Target="../media/image3215.png"/><Relationship Id="rId191" Type="http://schemas.openxmlformats.org/officeDocument/2006/relationships/image" Target="../media/image3117.png"/><Relationship Id="rId205" Type="http://schemas.openxmlformats.org/officeDocument/2006/relationships/image" Target="../media/image3124.png"/><Relationship Id="rId247" Type="http://schemas.openxmlformats.org/officeDocument/2006/relationships/image" Target="../media/image3145.png"/><Relationship Id="rId107" Type="http://schemas.openxmlformats.org/officeDocument/2006/relationships/image" Target="../media/image3075.png"/><Relationship Id="rId289" Type="http://schemas.openxmlformats.org/officeDocument/2006/relationships/image" Target="../media/image3166.png"/><Relationship Id="rId11" Type="http://schemas.openxmlformats.org/officeDocument/2006/relationships/image" Target="../media/image3027.png"/><Relationship Id="rId53" Type="http://schemas.openxmlformats.org/officeDocument/2006/relationships/image" Target="../media/image3048.png"/><Relationship Id="rId149" Type="http://schemas.openxmlformats.org/officeDocument/2006/relationships/image" Target="../media/image3096.png"/><Relationship Id="rId314" Type="http://schemas.openxmlformats.org/officeDocument/2006/relationships/customXml" Target="../ink/ink3209.xml"/><Relationship Id="rId356" Type="http://schemas.openxmlformats.org/officeDocument/2006/relationships/customXml" Target="../ink/ink3230.xml"/><Relationship Id="rId398" Type="http://schemas.openxmlformats.org/officeDocument/2006/relationships/customXml" Target="../ink/ink3251.xml"/></Relationships>
</file>

<file path=ppt/slides/_rels/slide1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284.png"/><Relationship Id="rId299" Type="http://schemas.openxmlformats.org/officeDocument/2006/relationships/image" Target="../media/image3375.png"/><Relationship Id="rId21" Type="http://schemas.openxmlformats.org/officeDocument/2006/relationships/image" Target="../media/image3236.png"/><Relationship Id="rId159" Type="http://schemas.openxmlformats.org/officeDocument/2006/relationships/image" Target="../media/image3305.png"/><Relationship Id="rId324" Type="http://schemas.openxmlformats.org/officeDocument/2006/relationships/customXml" Target="../ink/ink3413.xml"/><Relationship Id="rId366" Type="http://schemas.openxmlformats.org/officeDocument/2006/relationships/customXml" Target="../ink/ink3434.xml"/><Relationship Id="rId170" Type="http://schemas.openxmlformats.org/officeDocument/2006/relationships/customXml" Target="../ink/ink3336.xml"/><Relationship Id="rId226" Type="http://schemas.openxmlformats.org/officeDocument/2006/relationships/customXml" Target="../ink/ink3364.xml"/><Relationship Id="rId433" Type="http://schemas.openxmlformats.org/officeDocument/2006/relationships/image" Target="../media/image3257.png"/><Relationship Id="rId268" Type="http://schemas.openxmlformats.org/officeDocument/2006/relationships/customXml" Target="../ink/ink3385.xml"/><Relationship Id="rId32" Type="http://schemas.openxmlformats.org/officeDocument/2006/relationships/customXml" Target="../ink/ink3272.xml"/><Relationship Id="rId74" Type="http://schemas.openxmlformats.org/officeDocument/2006/relationships/customXml" Target="../ink/ink3288.xml"/><Relationship Id="rId128" Type="http://schemas.openxmlformats.org/officeDocument/2006/relationships/customXml" Target="../ink/ink3315.xml"/><Relationship Id="rId335" Type="http://schemas.openxmlformats.org/officeDocument/2006/relationships/image" Target="../media/image3393.png"/><Relationship Id="rId377" Type="http://schemas.openxmlformats.org/officeDocument/2006/relationships/image" Target="../media/image3414.png"/><Relationship Id="rId5" Type="http://schemas.openxmlformats.org/officeDocument/2006/relationships/image" Target="../media/image3228.png"/><Relationship Id="rId181" Type="http://schemas.openxmlformats.org/officeDocument/2006/relationships/image" Target="../media/image3316.png"/><Relationship Id="rId237" Type="http://schemas.openxmlformats.org/officeDocument/2006/relationships/image" Target="../media/image3344.png"/><Relationship Id="rId402" Type="http://schemas.openxmlformats.org/officeDocument/2006/relationships/customXml" Target="../ink/ink3451.xml"/><Relationship Id="rId279" Type="http://schemas.openxmlformats.org/officeDocument/2006/relationships/image" Target="../media/image3365.png"/><Relationship Id="rId22" Type="http://schemas.openxmlformats.org/officeDocument/2006/relationships/customXml" Target="../ink/ink3267.xml"/><Relationship Id="rId43" Type="http://schemas.openxmlformats.org/officeDocument/2006/relationships/image" Target="../media/image3247.png"/><Relationship Id="rId118" Type="http://schemas.openxmlformats.org/officeDocument/2006/relationships/customXml" Target="../ink/ink3310.xml"/><Relationship Id="rId139" Type="http://schemas.openxmlformats.org/officeDocument/2006/relationships/image" Target="../media/image3295.png"/><Relationship Id="rId290" Type="http://schemas.openxmlformats.org/officeDocument/2006/relationships/customXml" Target="../ink/ink3396.xml"/><Relationship Id="rId304" Type="http://schemas.openxmlformats.org/officeDocument/2006/relationships/customXml" Target="../ink/ink3403.xml"/><Relationship Id="rId325" Type="http://schemas.openxmlformats.org/officeDocument/2006/relationships/image" Target="../media/image3388.png"/><Relationship Id="rId346" Type="http://schemas.openxmlformats.org/officeDocument/2006/relationships/customXml" Target="../ink/ink3424.xml"/><Relationship Id="rId367" Type="http://schemas.openxmlformats.org/officeDocument/2006/relationships/image" Target="../media/image3409.png"/><Relationship Id="rId388" Type="http://schemas.openxmlformats.org/officeDocument/2006/relationships/customXml" Target="../ink/ink3445.xml"/><Relationship Id="rId85" Type="http://schemas.openxmlformats.org/officeDocument/2006/relationships/image" Target="../media/image3268.png"/><Relationship Id="rId150" Type="http://schemas.openxmlformats.org/officeDocument/2006/relationships/customXml" Target="../ink/ink3326.xml"/><Relationship Id="rId171" Type="http://schemas.openxmlformats.org/officeDocument/2006/relationships/image" Target="../media/image3311.png"/><Relationship Id="rId192" Type="http://schemas.openxmlformats.org/officeDocument/2006/relationships/customXml" Target="../ink/ink3347.xml"/><Relationship Id="rId206" Type="http://schemas.openxmlformats.org/officeDocument/2006/relationships/customXml" Target="../ink/ink3354.xml"/><Relationship Id="rId227" Type="http://schemas.openxmlformats.org/officeDocument/2006/relationships/image" Target="../media/image3339.png"/><Relationship Id="rId413" Type="http://schemas.openxmlformats.org/officeDocument/2006/relationships/image" Target="../media/image3432.png"/><Relationship Id="rId248" Type="http://schemas.openxmlformats.org/officeDocument/2006/relationships/customXml" Target="../ink/ink3375.xml"/><Relationship Id="rId269" Type="http://schemas.openxmlformats.org/officeDocument/2006/relationships/image" Target="../media/image3360.png"/><Relationship Id="rId434" Type="http://schemas.openxmlformats.org/officeDocument/2006/relationships/customXml" Target="../ink/ink3467.xml"/><Relationship Id="rId12" Type="http://schemas.openxmlformats.org/officeDocument/2006/relationships/customXml" Target="../ink/ink3262.xml"/><Relationship Id="rId33" Type="http://schemas.openxmlformats.org/officeDocument/2006/relationships/image" Target="../media/image3242.png"/><Relationship Id="rId108" Type="http://schemas.openxmlformats.org/officeDocument/2006/relationships/customXml" Target="../ink/ink3305.xml"/><Relationship Id="rId129" Type="http://schemas.openxmlformats.org/officeDocument/2006/relationships/image" Target="../media/image3290.png"/><Relationship Id="rId280" Type="http://schemas.openxmlformats.org/officeDocument/2006/relationships/customXml" Target="../ink/ink3391.xml"/><Relationship Id="rId315" Type="http://schemas.openxmlformats.org/officeDocument/2006/relationships/image" Target="../media/image3383.png"/><Relationship Id="rId336" Type="http://schemas.openxmlformats.org/officeDocument/2006/relationships/customXml" Target="../ink/ink3419.xml"/><Relationship Id="rId357" Type="http://schemas.openxmlformats.org/officeDocument/2006/relationships/image" Target="../media/image3404.png"/><Relationship Id="rId54" Type="http://schemas.openxmlformats.org/officeDocument/2006/relationships/customXml" Target="../ink/ink3283.xml"/><Relationship Id="rId75" Type="http://schemas.openxmlformats.org/officeDocument/2006/relationships/image" Target="../media/image3263.png"/><Relationship Id="rId96" Type="http://schemas.openxmlformats.org/officeDocument/2006/relationships/customXml" Target="../ink/ink3299.xml"/><Relationship Id="rId140" Type="http://schemas.openxmlformats.org/officeDocument/2006/relationships/customXml" Target="../ink/ink3321.xml"/><Relationship Id="rId161" Type="http://schemas.openxmlformats.org/officeDocument/2006/relationships/image" Target="../media/image3306.png"/><Relationship Id="rId182" Type="http://schemas.openxmlformats.org/officeDocument/2006/relationships/customXml" Target="../ink/ink3342.xml"/><Relationship Id="rId217" Type="http://schemas.openxmlformats.org/officeDocument/2006/relationships/image" Target="../media/image3334.png"/><Relationship Id="rId378" Type="http://schemas.openxmlformats.org/officeDocument/2006/relationships/customXml" Target="../ink/ink3440.xml"/><Relationship Id="rId399" Type="http://schemas.openxmlformats.org/officeDocument/2006/relationships/image" Target="../media/image3425.png"/><Relationship Id="rId403" Type="http://schemas.openxmlformats.org/officeDocument/2006/relationships/image" Target="../media/image3427.png"/><Relationship Id="rId6" Type="http://schemas.openxmlformats.org/officeDocument/2006/relationships/customXml" Target="../ink/ink3259.xml"/><Relationship Id="rId238" Type="http://schemas.openxmlformats.org/officeDocument/2006/relationships/customXml" Target="../ink/ink3370.xml"/><Relationship Id="rId259" Type="http://schemas.openxmlformats.org/officeDocument/2006/relationships/image" Target="../media/image3355.png"/><Relationship Id="rId424" Type="http://schemas.openxmlformats.org/officeDocument/2006/relationships/customXml" Target="../ink/ink3462.xml"/><Relationship Id="rId23" Type="http://schemas.openxmlformats.org/officeDocument/2006/relationships/image" Target="../media/image3237.png"/><Relationship Id="rId119" Type="http://schemas.openxmlformats.org/officeDocument/2006/relationships/image" Target="../media/image3285.png"/><Relationship Id="rId270" Type="http://schemas.openxmlformats.org/officeDocument/2006/relationships/customXml" Target="../ink/ink3386.xml"/><Relationship Id="rId291" Type="http://schemas.openxmlformats.org/officeDocument/2006/relationships/image" Target="../media/image3371.png"/><Relationship Id="rId305" Type="http://schemas.openxmlformats.org/officeDocument/2006/relationships/image" Target="../media/image3378.png"/><Relationship Id="rId326" Type="http://schemas.openxmlformats.org/officeDocument/2006/relationships/customXml" Target="../ink/ink3414.xml"/><Relationship Id="rId347" Type="http://schemas.openxmlformats.org/officeDocument/2006/relationships/image" Target="../media/image3399.png"/><Relationship Id="rId44" Type="http://schemas.openxmlformats.org/officeDocument/2006/relationships/customXml" Target="../ink/ink3278.xml"/><Relationship Id="rId86" Type="http://schemas.openxmlformats.org/officeDocument/2006/relationships/customXml" Target="../ink/ink3294.xml"/><Relationship Id="rId130" Type="http://schemas.openxmlformats.org/officeDocument/2006/relationships/customXml" Target="../ink/ink3316.xml"/><Relationship Id="rId151" Type="http://schemas.openxmlformats.org/officeDocument/2006/relationships/image" Target="../media/image3301.png"/><Relationship Id="rId368" Type="http://schemas.openxmlformats.org/officeDocument/2006/relationships/customXml" Target="../ink/ink3435.xml"/><Relationship Id="rId389" Type="http://schemas.openxmlformats.org/officeDocument/2006/relationships/image" Target="../media/image3420.png"/><Relationship Id="rId172" Type="http://schemas.openxmlformats.org/officeDocument/2006/relationships/customXml" Target="../ink/ink3337.xml"/><Relationship Id="rId193" Type="http://schemas.openxmlformats.org/officeDocument/2006/relationships/image" Target="../media/image3322.png"/><Relationship Id="rId207" Type="http://schemas.openxmlformats.org/officeDocument/2006/relationships/image" Target="../media/image3329.png"/><Relationship Id="rId228" Type="http://schemas.openxmlformats.org/officeDocument/2006/relationships/customXml" Target="../ink/ink3365.xml"/><Relationship Id="rId249" Type="http://schemas.openxmlformats.org/officeDocument/2006/relationships/image" Target="../media/image3350.png"/><Relationship Id="rId414" Type="http://schemas.openxmlformats.org/officeDocument/2006/relationships/customXml" Target="../ink/ink3457.xml"/><Relationship Id="rId435" Type="http://schemas.openxmlformats.org/officeDocument/2006/relationships/image" Target="../media/image3258.png"/><Relationship Id="rId13" Type="http://schemas.openxmlformats.org/officeDocument/2006/relationships/image" Target="../media/image3232.png"/><Relationship Id="rId109" Type="http://schemas.openxmlformats.org/officeDocument/2006/relationships/image" Target="../media/image3280.png"/><Relationship Id="rId260" Type="http://schemas.openxmlformats.org/officeDocument/2006/relationships/customXml" Target="../ink/ink3381.xml"/><Relationship Id="rId281" Type="http://schemas.openxmlformats.org/officeDocument/2006/relationships/image" Target="../media/image3366.png"/><Relationship Id="rId316" Type="http://schemas.openxmlformats.org/officeDocument/2006/relationships/customXml" Target="../ink/ink3409.xml"/><Relationship Id="rId337" Type="http://schemas.openxmlformats.org/officeDocument/2006/relationships/image" Target="../media/image3394.png"/><Relationship Id="rId34" Type="http://schemas.openxmlformats.org/officeDocument/2006/relationships/customXml" Target="../ink/ink3273.xml"/><Relationship Id="rId55" Type="http://schemas.openxmlformats.org/officeDocument/2006/relationships/image" Target="../media/image3253.png"/><Relationship Id="rId76" Type="http://schemas.openxmlformats.org/officeDocument/2006/relationships/customXml" Target="../ink/ink3289.xml"/><Relationship Id="rId97" Type="http://schemas.openxmlformats.org/officeDocument/2006/relationships/image" Target="../media/image3274.png"/><Relationship Id="rId120" Type="http://schemas.openxmlformats.org/officeDocument/2006/relationships/customXml" Target="../ink/ink3311.xml"/><Relationship Id="rId141" Type="http://schemas.openxmlformats.org/officeDocument/2006/relationships/image" Target="../media/image3296.png"/><Relationship Id="rId358" Type="http://schemas.openxmlformats.org/officeDocument/2006/relationships/customXml" Target="../ink/ink3430.xml"/><Relationship Id="rId379" Type="http://schemas.openxmlformats.org/officeDocument/2006/relationships/image" Target="../media/image3415.png"/><Relationship Id="rId7" Type="http://schemas.openxmlformats.org/officeDocument/2006/relationships/image" Target="../media/image3229.png"/><Relationship Id="rId162" Type="http://schemas.openxmlformats.org/officeDocument/2006/relationships/customXml" Target="../ink/ink3332.xml"/><Relationship Id="rId183" Type="http://schemas.openxmlformats.org/officeDocument/2006/relationships/image" Target="../media/image3317.png"/><Relationship Id="rId218" Type="http://schemas.openxmlformats.org/officeDocument/2006/relationships/customXml" Target="../ink/ink3360.xml"/><Relationship Id="rId239" Type="http://schemas.openxmlformats.org/officeDocument/2006/relationships/image" Target="../media/image3345.png"/><Relationship Id="rId390" Type="http://schemas.openxmlformats.org/officeDocument/2006/relationships/customXml" Target="../ink/ink3446.xml"/><Relationship Id="rId404" Type="http://schemas.openxmlformats.org/officeDocument/2006/relationships/customXml" Target="../ink/ink3452.xml"/><Relationship Id="rId425" Type="http://schemas.openxmlformats.org/officeDocument/2006/relationships/image" Target="../media/image206910.png"/><Relationship Id="rId250" Type="http://schemas.openxmlformats.org/officeDocument/2006/relationships/customXml" Target="../ink/ink3376.xml"/><Relationship Id="rId271" Type="http://schemas.openxmlformats.org/officeDocument/2006/relationships/image" Target="../media/image3361.png"/><Relationship Id="rId292" Type="http://schemas.openxmlformats.org/officeDocument/2006/relationships/customXml" Target="../ink/ink3397.xml"/><Relationship Id="rId306" Type="http://schemas.openxmlformats.org/officeDocument/2006/relationships/customXml" Target="../ink/ink3404.xml"/><Relationship Id="rId24" Type="http://schemas.openxmlformats.org/officeDocument/2006/relationships/customXml" Target="../ink/ink3268.xml"/><Relationship Id="rId45" Type="http://schemas.openxmlformats.org/officeDocument/2006/relationships/image" Target="../media/image3248.png"/><Relationship Id="rId87" Type="http://schemas.openxmlformats.org/officeDocument/2006/relationships/image" Target="../media/image3269.png"/><Relationship Id="rId110" Type="http://schemas.openxmlformats.org/officeDocument/2006/relationships/customXml" Target="../ink/ink3306.xml"/><Relationship Id="rId131" Type="http://schemas.openxmlformats.org/officeDocument/2006/relationships/image" Target="../media/image3291.png"/><Relationship Id="rId327" Type="http://schemas.openxmlformats.org/officeDocument/2006/relationships/image" Target="../media/image3389.png"/><Relationship Id="rId348" Type="http://schemas.openxmlformats.org/officeDocument/2006/relationships/customXml" Target="../ink/ink3425.xml"/><Relationship Id="rId369" Type="http://schemas.openxmlformats.org/officeDocument/2006/relationships/image" Target="../media/image3410.png"/><Relationship Id="rId152" Type="http://schemas.openxmlformats.org/officeDocument/2006/relationships/customXml" Target="../ink/ink3327.xml"/><Relationship Id="rId173" Type="http://schemas.openxmlformats.org/officeDocument/2006/relationships/image" Target="../media/image3312.png"/><Relationship Id="rId194" Type="http://schemas.openxmlformats.org/officeDocument/2006/relationships/customXml" Target="../ink/ink3348.xml"/><Relationship Id="rId208" Type="http://schemas.openxmlformats.org/officeDocument/2006/relationships/customXml" Target="../ink/ink3355.xml"/><Relationship Id="rId229" Type="http://schemas.openxmlformats.org/officeDocument/2006/relationships/image" Target="../media/image3340.png"/><Relationship Id="rId380" Type="http://schemas.openxmlformats.org/officeDocument/2006/relationships/customXml" Target="../ink/ink3441.xml"/><Relationship Id="rId415" Type="http://schemas.openxmlformats.org/officeDocument/2006/relationships/image" Target="../media/image3433.png"/><Relationship Id="rId240" Type="http://schemas.openxmlformats.org/officeDocument/2006/relationships/customXml" Target="../ink/ink3371.xml"/><Relationship Id="rId261" Type="http://schemas.openxmlformats.org/officeDocument/2006/relationships/image" Target="../media/image3356.png"/><Relationship Id="rId14" Type="http://schemas.openxmlformats.org/officeDocument/2006/relationships/customXml" Target="../ink/ink3263.xml"/><Relationship Id="rId35" Type="http://schemas.openxmlformats.org/officeDocument/2006/relationships/image" Target="../media/image3243.png"/><Relationship Id="rId56" Type="http://schemas.openxmlformats.org/officeDocument/2006/relationships/customXml" Target="../ink/ink3284.xml"/><Relationship Id="rId77" Type="http://schemas.openxmlformats.org/officeDocument/2006/relationships/image" Target="../media/image3264.png"/><Relationship Id="rId100" Type="http://schemas.openxmlformats.org/officeDocument/2006/relationships/customXml" Target="../ink/ink3301.xml"/><Relationship Id="rId282" Type="http://schemas.openxmlformats.org/officeDocument/2006/relationships/customXml" Target="../ink/ink3392.xml"/><Relationship Id="rId317" Type="http://schemas.openxmlformats.org/officeDocument/2006/relationships/image" Target="../media/image3384.png"/><Relationship Id="rId338" Type="http://schemas.openxmlformats.org/officeDocument/2006/relationships/customXml" Target="../ink/ink3420.xml"/><Relationship Id="rId359" Type="http://schemas.openxmlformats.org/officeDocument/2006/relationships/image" Target="../media/image3405.png"/><Relationship Id="rId8" Type="http://schemas.openxmlformats.org/officeDocument/2006/relationships/customXml" Target="../ink/ink3260.xml"/><Relationship Id="rId98" Type="http://schemas.openxmlformats.org/officeDocument/2006/relationships/customXml" Target="../ink/ink3300.xml"/><Relationship Id="rId121" Type="http://schemas.openxmlformats.org/officeDocument/2006/relationships/image" Target="../media/image3286.png"/><Relationship Id="rId142" Type="http://schemas.openxmlformats.org/officeDocument/2006/relationships/customXml" Target="../ink/ink3322.xml"/><Relationship Id="rId163" Type="http://schemas.openxmlformats.org/officeDocument/2006/relationships/image" Target="../media/image3307.png"/><Relationship Id="rId184" Type="http://schemas.openxmlformats.org/officeDocument/2006/relationships/customXml" Target="../ink/ink3343.xml"/><Relationship Id="rId219" Type="http://schemas.openxmlformats.org/officeDocument/2006/relationships/image" Target="../media/image3335.png"/><Relationship Id="rId370" Type="http://schemas.openxmlformats.org/officeDocument/2006/relationships/customXml" Target="../ink/ink3436.xml"/><Relationship Id="rId391" Type="http://schemas.openxmlformats.org/officeDocument/2006/relationships/image" Target="../media/image3421.png"/><Relationship Id="rId405" Type="http://schemas.openxmlformats.org/officeDocument/2006/relationships/image" Target="../media/image3428.png"/><Relationship Id="rId426" Type="http://schemas.openxmlformats.org/officeDocument/2006/relationships/customXml" Target="../ink/ink3463.xml"/><Relationship Id="rId230" Type="http://schemas.openxmlformats.org/officeDocument/2006/relationships/customXml" Target="../ink/ink3366.xml"/><Relationship Id="rId251" Type="http://schemas.openxmlformats.org/officeDocument/2006/relationships/image" Target="../media/image3351.png"/><Relationship Id="rId25" Type="http://schemas.openxmlformats.org/officeDocument/2006/relationships/image" Target="../media/image3238.png"/><Relationship Id="rId46" Type="http://schemas.openxmlformats.org/officeDocument/2006/relationships/customXml" Target="../ink/ink3279.xml"/><Relationship Id="rId272" Type="http://schemas.openxmlformats.org/officeDocument/2006/relationships/customXml" Target="../ink/ink3387.xml"/><Relationship Id="rId293" Type="http://schemas.openxmlformats.org/officeDocument/2006/relationships/image" Target="../media/image3372.png"/><Relationship Id="rId307" Type="http://schemas.openxmlformats.org/officeDocument/2006/relationships/image" Target="../media/image3379.png"/><Relationship Id="rId328" Type="http://schemas.openxmlformats.org/officeDocument/2006/relationships/customXml" Target="../ink/ink3415.xml"/><Relationship Id="rId349" Type="http://schemas.openxmlformats.org/officeDocument/2006/relationships/image" Target="../media/image3400.png"/><Relationship Id="rId88" Type="http://schemas.openxmlformats.org/officeDocument/2006/relationships/customXml" Target="../ink/ink3295.xml"/><Relationship Id="rId111" Type="http://schemas.openxmlformats.org/officeDocument/2006/relationships/image" Target="../media/image3281.png"/><Relationship Id="rId132" Type="http://schemas.openxmlformats.org/officeDocument/2006/relationships/customXml" Target="../ink/ink3317.xml"/><Relationship Id="rId153" Type="http://schemas.openxmlformats.org/officeDocument/2006/relationships/image" Target="../media/image3302.png"/><Relationship Id="rId174" Type="http://schemas.openxmlformats.org/officeDocument/2006/relationships/customXml" Target="../ink/ink3338.xml"/><Relationship Id="rId195" Type="http://schemas.openxmlformats.org/officeDocument/2006/relationships/image" Target="../media/image3323.png"/><Relationship Id="rId209" Type="http://schemas.openxmlformats.org/officeDocument/2006/relationships/image" Target="../media/image3330.png"/><Relationship Id="rId360" Type="http://schemas.openxmlformats.org/officeDocument/2006/relationships/customXml" Target="../ink/ink3431.xml"/><Relationship Id="rId381" Type="http://schemas.openxmlformats.org/officeDocument/2006/relationships/image" Target="../media/image3416.png"/><Relationship Id="rId416" Type="http://schemas.openxmlformats.org/officeDocument/2006/relationships/customXml" Target="../ink/ink3458.xml"/><Relationship Id="rId220" Type="http://schemas.openxmlformats.org/officeDocument/2006/relationships/customXml" Target="../ink/ink3361.xml"/><Relationship Id="rId241" Type="http://schemas.openxmlformats.org/officeDocument/2006/relationships/image" Target="../media/image3346.png"/><Relationship Id="rId15" Type="http://schemas.openxmlformats.org/officeDocument/2006/relationships/image" Target="../media/image3233.png"/><Relationship Id="rId36" Type="http://schemas.openxmlformats.org/officeDocument/2006/relationships/customXml" Target="../ink/ink3274.xml"/><Relationship Id="rId262" Type="http://schemas.openxmlformats.org/officeDocument/2006/relationships/customXml" Target="../ink/ink3382.xml"/><Relationship Id="rId283" Type="http://schemas.openxmlformats.org/officeDocument/2006/relationships/image" Target="../media/image3367.png"/><Relationship Id="rId318" Type="http://schemas.openxmlformats.org/officeDocument/2006/relationships/customXml" Target="../ink/ink3410.xml"/><Relationship Id="rId339" Type="http://schemas.openxmlformats.org/officeDocument/2006/relationships/image" Target="../media/image3395.png"/><Relationship Id="rId78" Type="http://schemas.openxmlformats.org/officeDocument/2006/relationships/customXml" Target="../ink/ink3290.xml"/><Relationship Id="rId99" Type="http://schemas.openxmlformats.org/officeDocument/2006/relationships/image" Target="../media/image3275.png"/><Relationship Id="rId101" Type="http://schemas.openxmlformats.org/officeDocument/2006/relationships/image" Target="../media/image3276.png"/><Relationship Id="rId122" Type="http://schemas.openxmlformats.org/officeDocument/2006/relationships/customXml" Target="../ink/ink3312.xml"/><Relationship Id="rId143" Type="http://schemas.openxmlformats.org/officeDocument/2006/relationships/image" Target="../media/image3297.png"/><Relationship Id="rId164" Type="http://schemas.openxmlformats.org/officeDocument/2006/relationships/customXml" Target="../ink/ink3333.xml"/><Relationship Id="rId185" Type="http://schemas.openxmlformats.org/officeDocument/2006/relationships/image" Target="../media/image3318.png"/><Relationship Id="rId350" Type="http://schemas.openxmlformats.org/officeDocument/2006/relationships/customXml" Target="../ink/ink3426.xml"/><Relationship Id="rId371" Type="http://schemas.openxmlformats.org/officeDocument/2006/relationships/image" Target="../media/image3411.png"/><Relationship Id="rId406" Type="http://schemas.openxmlformats.org/officeDocument/2006/relationships/customXml" Target="../ink/ink3453.xml"/><Relationship Id="rId9" Type="http://schemas.openxmlformats.org/officeDocument/2006/relationships/image" Target="../media/image3230.png"/><Relationship Id="rId210" Type="http://schemas.openxmlformats.org/officeDocument/2006/relationships/customXml" Target="../ink/ink3356.xml"/><Relationship Id="rId392" Type="http://schemas.openxmlformats.org/officeDocument/2006/relationships/customXml" Target="../ink/ink3447.xml"/><Relationship Id="rId427" Type="http://schemas.openxmlformats.org/officeDocument/2006/relationships/image" Target="../media/image207010.png"/><Relationship Id="rId26" Type="http://schemas.openxmlformats.org/officeDocument/2006/relationships/customXml" Target="../ink/ink3269.xml"/><Relationship Id="rId231" Type="http://schemas.openxmlformats.org/officeDocument/2006/relationships/image" Target="../media/image3341.png"/><Relationship Id="rId252" Type="http://schemas.openxmlformats.org/officeDocument/2006/relationships/customXml" Target="../ink/ink3377.xml"/><Relationship Id="rId273" Type="http://schemas.openxmlformats.org/officeDocument/2006/relationships/image" Target="../media/image3362.png"/><Relationship Id="rId294" Type="http://schemas.openxmlformats.org/officeDocument/2006/relationships/customXml" Target="../ink/ink3398.xml"/><Relationship Id="rId308" Type="http://schemas.openxmlformats.org/officeDocument/2006/relationships/customXml" Target="../ink/ink3405.xml"/><Relationship Id="rId329" Type="http://schemas.openxmlformats.org/officeDocument/2006/relationships/image" Target="../media/image3390.png"/><Relationship Id="rId47" Type="http://schemas.openxmlformats.org/officeDocument/2006/relationships/image" Target="../media/image3249.png"/><Relationship Id="rId89" Type="http://schemas.openxmlformats.org/officeDocument/2006/relationships/image" Target="../media/image3270.png"/><Relationship Id="rId112" Type="http://schemas.openxmlformats.org/officeDocument/2006/relationships/customXml" Target="../ink/ink3307.xml"/><Relationship Id="rId133" Type="http://schemas.openxmlformats.org/officeDocument/2006/relationships/image" Target="../media/image3292.png"/><Relationship Id="rId154" Type="http://schemas.openxmlformats.org/officeDocument/2006/relationships/customXml" Target="../ink/ink3328.xml"/><Relationship Id="rId175" Type="http://schemas.openxmlformats.org/officeDocument/2006/relationships/image" Target="../media/image3313.png"/><Relationship Id="rId340" Type="http://schemas.openxmlformats.org/officeDocument/2006/relationships/customXml" Target="../ink/ink3421.xml"/><Relationship Id="rId361" Type="http://schemas.openxmlformats.org/officeDocument/2006/relationships/image" Target="../media/image3406.png"/><Relationship Id="rId196" Type="http://schemas.openxmlformats.org/officeDocument/2006/relationships/customXml" Target="../ink/ink3349.xml"/><Relationship Id="rId200" Type="http://schemas.openxmlformats.org/officeDocument/2006/relationships/customXml" Target="../ink/ink3351.xml"/><Relationship Id="rId382" Type="http://schemas.openxmlformats.org/officeDocument/2006/relationships/customXml" Target="../ink/ink3442.xml"/><Relationship Id="rId417" Type="http://schemas.openxmlformats.org/officeDocument/2006/relationships/image" Target="../media/image3434.png"/><Relationship Id="rId16" Type="http://schemas.openxmlformats.org/officeDocument/2006/relationships/customXml" Target="../ink/ink3264.xml"/><Relationship Id="rId221" Type="http://schemas.openxmlformats.org/officeDocument/2006/relationships/image" Target="../media/image3336.png"/><Relationship Id="rId242" Type="http://schemas.openxmlformats.org/officeDocument/2006/relationships/customXml" Target="../ink/ink3372.xml"/><Relationship Id="rId263" Type="http://schemas.openxmlformats.org/officeDocument/2006/relationships/image" Target="../media/image3357.png"/><Relationship Id="rId284" Type="http://schemas.openxmlformats.org/officeDocument/2006/relationships/customXml" Target="../ink/ink3393.xml"/><Relationship Id="rId319" Type="http://schemas.openxmlformats.org/officeDocument/2006/relationships/image" Target="../media/image3385.png"/><Relationship Id="rId37" Type="http://schemas.openxmlformats.org/officeDocument/2006/relationships/image" Target="../media/image3244.png"/><Relationship Id="rId79" Type="http://schemas.openxmlformats.org/officeDocument/2006/relationships/image" Target="../media/image3265.png"/><Relationship Id="rId102" Type="http://schemas.openxmlformats.org/officeDocument/2006/relationships/customXml" Target="../ink/ink3302.xml"/><Relationship Id="rId123" Type="http://schemas.openxmlformats.org/officeDocument/2006/relationships/image" Target="../media/image3287.png"/><Relationship Id="rId144" Type="http://schemas.openxmlformats.org/officeDocument/2006/relationships/customXml" Target="../ink/ink3323.xml"/><Relationship Id="rId330" Type="http://schemas.openxmlformats.org/officeDocument/2006/relationships/customXml" Target="../ink/ink3416.xml"/><Relationship Id="rId90" Type="http://schemas.openxmlformats.org/officeDocument/2006/relationships/customXml" Target="../ink/ink3296.xml"/><Relationship Id="rId165" Type="http://schemas.openxmlformats.org/officeDocument/2006/relationships/image" Target="../media/image3308.png"/><Relationship Id="rId186" Type="http://schemas.openxmlformats.org/officeDocument/2006/relationships/customXml" Target="../ink/ink3344.xml"/><Relationship Id="rId351" Type="http://schemas.openxmlformats.org/officeDocument/2006/relationships/image" Target="../media/image3401.png"/><Relationship Id="rId372" Type="http://schemas.openxmlformats.org/officeDocument/2006/relationships/customXml" Target="../ink/ink3437.xml"/><Relationship Id="rId393" Type="http://schemas.openxmlformats.org/officeDocument/2006/relationships/image" Target="../media/image3422.png"/><Relationship Id="rId407" Type="http://schemas.openxmlformats.org/officeDocument/2006/relationships/image" Target="../media/image3429.png"/><Relationship Id="rId428" Type="http://schemas.openxmlformats.org/officeDocument/2006/relationships/customXml" Target="../ink/ink3464.xml"/><Relationship Id="rId211" Type="http://schemas.openxmlformats.org/officeDocument/2006/relationships/image" Target="../media/image3331.png"/><Relationship Id="rId232" Type="http://schemas.openxmlformats.org/officeDocument/2006/relationships/customXml" Target="../ink/ink3367.xml"/><Relationship Id="rId253" Type="http://schemas.openxmlformats.org/officeDocument/2006/relationships/image" Target="../media/image3352.png"/><Relationship Id="rId274" Type="http://schemas.openxmlformats.org/officeDocument/2006/relationships/customXml" Target="../ink/ink3388.xml"/><Relationship Id="rId295" Type="http://schemas.openxmlformats.org/officeDocument/2006/relationships/image" Target="../media/image3373.png"/><Relationship Id="rId309" Type="http://schemas.openxmlformats.org/officeDocument/2006/relationships/image" Target="../media/image3380.png"/><Relationship Id="rId27" Type="http://schemas.openxmlformats.org/officeDocument/2006/relationships/image" Target="../media/image3239.png"/><Relationship Id="rId48" Type="http://schemas.openxmlformats.org/officeDocument/2006/relationships/customXml" Target="../ink/ink3280.xml"/><Relationship Id="rId69" Type="http://schemas.openxmlformats.org/officeDocument/2006/relationships/image" Target="../media/image3260.png"/><Relationship Id="rId113" Type="http://schemas.openxmlformats.org/officeDocument/2006/relationships/image" Target="../media/image3282.png"/><Relationship Id="rId134" Type="http://schemas.openxmlformats.org/officeDocument/2006/relationships/customXml" Target="../ink/ink3318.xml"/><Relationship Id="rId320" Type="http://schemas.openxmlformats.org/officeDocument/2006/relationships/customXml" Target="../ink/ink3411.xml"/><Relationship Id="rId80" Type="http://schemas.openxmlformats.org/officeDocument/2006/relationships/customXml" Target="../ink/ink3291.xml"/><Relationship Id="rId155" Type="http://schemas.openxmlformats.org/officeDocument/2006/relationships/image" Target="../media/image3303.png"/><Relationship Id="rId176" Type="http://schemas.openxmlformats.org/officeDocument/2006/relationships/customXml" Target="../ink/ink3339.xml"/><Relationship Id="rId197" Type="http://schemas.openxmlformats.org/officeDocument/2006/relationships/image" Target="../media/image3324.png"/><Relationship Id="rId341" Type="http://schemas.openxmlformats.org/officeDocument/2006/relationships/image" Target="../media/image3396.png"/><Relationship Id="rId362" Type="http://schemas.openxmlformats.org/officeDocument/2006/relationships/customXml" Target="../ink/ink3432.xml"/><Relationship Id="rId383" Type="http://schemas.openxmlformats.org/officeDocument/2006/relationships/image" Target="../media/image3417.png"/><Relationship Id="rId418" Type="http://schemas.openxmlformats.org/officeDocument/2006/relationships/customXml" Target="../ink/ink3459.xml"/><Relationship Id="rId201" Type="http://schemas.openxmlformats.org/officeDocument/2006/relationships/image" Target="../media/image3326.png"/><Relationship Id="rId222" Type="http://schemas.openxmlformats.org/officeDocument/2006/relationships/customXml" Target="../ink/ink3362.xml"/><Relationship Id="rId243" Type="http://schemas.openxmlformats.org/officeDocument/2006/relationships/image" Target="../media/image3347.png"/><Relationship Id="rId264" Type="http://schemas.openxmlformats.org/officeDocument/2006/relationships/customXml" Target="../ink/ink3383.xml"/><Relationship Id="rId285" Type="http://schemas.openxmlformats.org/officeDocument/2006/relationships/image" Target="../media/image3368.png"/><Relationship Id="rId17" Type="http://schemas.openxmlformats.org/officeDocument/2006/relationships/image" Target="../media/image3234.png"/><Relationship Id="rId38" Type="http://schemas.openxmlformats.org/officeDocument/2006/relationships/customXml" Target="../ink/ink3275.xml"/><Relationship Id="rId59" Type="http://schemas.openxmlformats.org/officeDocument/2006/relationships/image" Target="../media/image3255.png"/><Relationship Id="rId103" Type="http://schemas.openxmlformats.org/officeDocument/2006/relationships/image" Target="../media/image3277.png"/><Relationship Id="rId124" Type="http://schemas.openxmlformats.org/officeDocument/2006/relationships/customXml" Target="../ink/ink3313.xml"/><Relationship Id="rId310" Type="http://schemas.openxmlformats.org/officeDocument/2006/relationships/customXml" Target="../ink/ink3406.xml"/><Relationship Id="rId70" Type="http://schemas.openxmlformats.org/officeDocument/2006/relationships/customXml" Target="../ink/ink3286.xml"/><Relationship Id="rId91" Type="http://schemas.openxmlformats.org/officeDocument/2006/relationships/image" Target="../media/image3271.png"/><Relationship Id="rId145" Type="http://schemas.openxmlformats.org/officeDocument/2006/relationships/image" Target="../media/image3298.png"/><Relationship Id="rId166" Type="http://schemas.openxmlformats.org/officeDocument/2006/relationships/customXml" Target="../ink/ink3334.xml"/><Relationship Id="rId187" Type="http://schemas.openxmlformats.org/officeDocument/2006/relationships/image" Target="../media/image3319.png"/><Relationship Id="rId331" Type="http://schemas.openxmlformats.org/officeDocument/2006/relationships/image" Target="../media/image3391.png"/><Relationship Id="rId352" Type="http://schemas.openxmlformats.org/officeDocument/2006/relationships/customXml" Target="../ink/ink3427.xml"/><Relationship Id="rId373" Type="http://schemas.openxmlformats.org/officeDocument/2006/relationships/image" Target="../media/image3412.png"/><Relationship Id="rId394" Type="http://schemas.openxmlformats.org/officeDocument/2006/relationships/customXml" Target="../ink/ink3448.xml"/><Relationship Id="rId408" Type="http://schemas.openxmlformats.org/officeDocument/2006/relationships/customXml" Target="../ink/ink3454.xml"/><Relationship Id="rId429" Type="http://schemas.openxmlformats.org/officeDocument/2006/relationships/image" Target="../media/image325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3357.xml"/><Relationship Id="rId233" Type="http://schemas.openxmlformats.org/officeDocument/2006/relationships/image" Target="../media/image3342.png"/><Relationship Id="rId254" Type="http://schemas.openxmlformats.org/officeDocument/2006/relationships/customXml" Target="../ink/ink3378.xml"/><Relationship Id="rId28" Type="http://schemas.openxmlformats.org/officeDocument/2006/relationships/customXml" Target="../ink/ink3270.xml"/><Relationship Id="rId49" Type="http://schemas.openxmlformats.org/officeDocument/2006/relationships/image" Target="../media/image3250.png"/><Relationship Id="rId114" Type="http://schemas.openxmlformats.org/officeDocument/2006/relationships/customXml" Target="../ink/ink3308.xml"/><Relationship Id="rId275" Type="http://schemas.openxmlformats.org/officeDocument/2006/relationships/image" Target="../media/image3363.png"/><Relationship Id="rId296" Type="http://schemas.openxmlformats.org/officeDocument/2006/relationships/customXml" Target="../ink/ink3399.xml"/><Relationship Id="rId300" Type="http://schemas.openxmlformats.org/officeDocument/2006/relationships/customXml" Target="../ink/ink3401.xml"/><Relationship Id="rId60" Type="http://schemas.openxmlformats.org/officeDocument/2006/relationships/customXml" Target="../ink/ink3285.xml"/><Relationship Id="rId81" Type="http://schemas.openxmlformats.org/officeDocument/2006/relationships/image" Target="../media/image3266.png"/><Relationship Id="rId135" Type="http://schemas.openxmlformats.org/officeDocument/2006/relationships/image" Target="../media/image3293.png"/><Relationship Id="rId156" Type="http://schemas.openxmlformats.org/officeDocument/2006/relationships/customXml" Target="../ink/ink3329.xml"/><Relationship Id="rId177" Type="http://schemas.openxmlformats.org/officeDocument/2006/relationships/image" Target="../media/image3314.png"/><Relationship Id="rId198" Type="http://schemas.openxmlformats.org/officeDocument/2006/relationships/customXml" Target="../ink/ink3350.xml"/><Relationship Id="rId321" Type="http://schemas.openxmlformats.org/officeDocument/2006/relationships/image" Target="../media/image3386.png"/><Relationship Id="rId342" Type="http://schemas.openxmlformats.org/officeDocument/2006/relationships/customXml" Target="../ink/ink3422.xml"/><Relationship Id="rId363" Type="http://schemas.openxmlformats.org/officeDocument/2006/relationships/image" Target="../media/image3407.png"/><Relationship Id="rId384" Type="http://schemas.openxmlformats.org/officeDocument/2006/relationships/customXml" Target="../ink/ink3443.xml"/><Relationship Id="rId419" Type="http://schemas.openxmlformats.org/officeDocument/2006/relationships/image" Target="../media/image3435.png"/><Relationship Id="rId202" Type="http://schemas.openxmlformats.org/officeDocument/2006/relationships/customXml" Target="../ink/ink3352.xml"/><Relationship Id="rId223" Type="http://schemas.openxmlformats.org/officeDocument/2006/relationships/image" Target="../media/image3337.png"/><Relationship Id="rId244" Type="http://schemas.openxmlformats.org/officeDocument/2006/relationships/customXml" Target="../ink/ink3373.xml"/><Relationship Id="rId430" Type="http://schemas.openxmlformats.org/officeDocument/2006/relationships/customXml" Target="../ink/ink3465.xml"/><Relationship Id="rId18" Type="http://schemas.openxmlformats.org/officeDocument/2006/relationships/customXml" Target="../ink/ink3265.xml"/><Relationship Id="rId39" Type="http://schemas.openxmlformats.org/officeDocument/2006/relationships/image" Target="../media/image3245.png"/><Relationship Id="rId265" Type="http://schemas.openxmlformats.org/officeDocument/2006/relationships/image" Target="../media/image3358.png"/><Relationship Id="rId286" Type="http://schemas.openxmlformats.org/officeDocument/2006/relationships/customXml" Target="../ink/ink3394.xml"/><Relationship Id="rId50" Type="http://schemas.openxmlformats.org/officeDocument/2006/relationships/customXml" Target="../ink/ink3281.xml"/><Relationship Id="rId104" Type="http://schemas.openxmlformats.org/officeDocument/2006/relationships/customXml" Target="../ink/ink3303.xml"/><Relationship Id="rId125" Type="http://schemas.openxmlformats.org/officeDocument/2006/relationships/image" Target="../media/image3288.png"/><Relationship Id="rId146" Type="http://schemas.openxmlformats.org/officeDocument/2006/relationships/customXml" Target="../ink/ink3324.xml"/><Relationship Id="rId167" Type="http://schemas.openxmlformats.org/officeDocument/2006/relationships/image" Target="../media/image3309.png"/><Relationship Id="rId188" Type="http://schemas.openxmlformats.org/officeDocument/2006/relationships/customXml" Target="../ink/ink3345.xml"/><Relationship Id="rId311" Type="http://schemas.openxmlformats.org/officeDocument/2006/relationships/image" Target="../media/image3381.png"/><Relationship Id="rId332" Type="http://schemas.openxmlformats.org/officeDocument/2006/relationships/customXml" Target="../ink/ink3417.xml"/><Relationship Id="rId353" Type="http://schemas.openxmlformats.org/officeDocument/2006/relationships/image" Target="../media/image3402.png"/><Relationship Id="rId374" Type="http://schemas.openxmlformats.org/officeDocument/2006/relationships/customXml" Target="../ink/ink3438.xml"/><Relationship Id="rId395" Type="http://schemas.openxmlformats.org/officeDocument/2006/relationships/image" Target="../media/image3423.png"/><Relationship Id="rId409" Type="http://schemas.openxmlformats.org/officeDocument/2006/relationships/image" Target="../media/image3430.png"/><Relationship Id="rId71" Type="http://schemas.openxmlformats.org/officeDocument/2006/relationships/image" Target="../media/image3261.png"/><Relationship Id="rId92" Type="http://schemas.openxmlformats.org/officeDocument/2006/relationships/customXml" Target="../ink/ink3297.xml"/><Relationship Id="rId213" Type="http://schemas.openxmlformats.org/officeDocument/2006/relationships/image" Target="../media/image3332.png"/><Relationship Id="rId234" Type="http://schemas.openxmlformats.org/officeDocument/2006/relationships/customXml" Target="../ink/ink3368.xml"/><Relationship Id="rId420" Type="http://schemas.openxmlformats.org/officeDocument/2006/relationships/customXml" Target="../ink/ink3460.xml"/><Relationship Id="rId2" Type="http://schemas.openxmlformats.org/officeDocument/2006/relationships/customXml" Target="../ink/ink3257.xml"/><Relationship Id="rId29" Type="http://schemas.openxmlformats.org/officeDocument/2006/relationships/image" Target="../media/image3240.png"/><Relationship Id="rId255" Type="http://schemas.openxmlformats.org/officeDocument/2006/relationships/image" Target="../media/image3353.png"/><Relationship Id="rId276" Type="http://schemas.openxmlformats.org/officeDocument/2006/relationships/customXml" Target="../ink/ink3389.xml"/><Relationship Id="rId297" Type="http://schemas.openxmlformats.org/officeDocument/2006/relationships/image" Target="../media/image3374.png"/><Relationship Id="rId40" Type="http://schemas.openxmlformats.org/officeDocument/2006/relationships/customXml" Target="../ink/ink3276.xml"/><Relationship Id="rId115" Type="http://schemas.openxmlformats.org/officeDocument/2006/relationships/image" Target="../media/image3283.png"/><Relationship Id="rId136" Type="http://schemas.openxmlformats.org/officeDocument/2006/relationships/customXml" Target="../ink/ink3319.xml"/><Relationship Id="rId157" Type="http://schemas.openxmlformats.org/officeDocument/2006/relationships/image" Target="../media/image3304.png"/><Relationship Id="rId178" Type="http://schemas.openxmlformats.org/officeDocument/2006/relationships/customXml" Target="../ink/ink3340.xml"/><Relationship Id="rId301" Type="http://schemas.openxmlformats.org/officeDocument/2006/relationships/image" Target="../media/image3376.png"/><Relationship Id="rId322" Type="http://schemas.openxmlformats.org/officeDocument/2006/relationships/customXml" Target="../ink/ink3412.xml"/><Relationship Id="rId343" Type="http://schemas.openxmlformats.org/officeDocument/2006/relationships/image" Target="../media/image3397.png"/><Relationship Id="rId364" Type="http://schemas.openxmlformats.org/officeDocument/2006/relationships/customXml" Target="../ink/ink3433.xml"/><Relationship Id="rId82" Type="http://schemas.openxmlformats.org/officeDocument/2006/relationships/customXml" Target="../ink/ink3292.xml"/><Relationship Id="rId199" Type="http://schemas.openxmlformats.org/officeDocument/2006/relationships/image" Target="../media/image3325.png"/><Relationship Id="rId203" Type="http://schemas.openxmlformats.org/officeDocument/2006/relationships/image" Target="../media/image3327.png"/><Relationship Id="rId385" Type="http://schemas.openxmlformats.org/officeDocument/2006/relationships/image" Target="../media/image3418.png"/><Relationship Id="rId19" Type="http://schemas.openxmlformats.org/officeDocument/2006/relationships/image" Target="../media/image3235.png"/><Relationship Id="rId224" Type="http://schemas.openxmlformats.org/officeDocument/2006/relationships/customXml" Target="../ink/ink3363.xml"/><Relationship Id="rId245" Type="http://schemas.openxmlformats.org/officeDocument/2006/relationships/image" Target="../media/image3348.png"/><Relationship Id="rId266" Type="http://schemas.openxmlformats.org/officeDocument/2006/relationships/customXml" Target="../ink/ink3384.xml"/><Relationship Id="rId287" Type="http://schemas.openxmlformats.org/officeDocument/2006/relationships/image" Target="../media/image3369.png"/><Relationship Id="rId410" Type="http://schemas.openxmlformats.org/officeDocument/2006/relationships/customXml" Target="../ink/ink3455.xml"/><Relationship Id="rId431" Type="http://schemas.openxmlformats.org/officeDocument/2006/relationships/image" Target="../media/image3256.png"/><Relationship Id="rId30" Type="http://schemas.openxmlformats.org/officeDocument/2006/relationships/customXml" Target="../ink/ink3271.xml"/><Relationship Id="rId105" Type="http://schemas.openxmlformats.org/officeDocument/2006/relationships/image" Target="../media/image3278.png"/><Relationship Id="rId126" Type="http://schemas.openxmlformats.org/officeDocument/2006/relationships/customXml" Target="../ink/ink3314.xml"/><Relationship Id="rId147" Type="http://schemas.openxmlformats.org/officeDocument/2006/relationships/image" Target="../media/image3299.png"/><Relationship Id="rId168" Type="http://schemas.openxmlformats.org/officeDocument/2006/relationships/customXml" Target="../ink/ink3335.xml"/><Relationship Id="rId312" Type="http://schemas.openxmlformats.org/officeDocument/2006/relationships/customXml" Target="../ink/ink3407.xml"/><Relationship Id="rId333" Type="http://schemas.openxmlformats.org/officeDocument/2006/relationships/image" Target="../media/image3392.png"/><Relationship Id="rId354" Type="http://schemas.openxmlformats.org/officeDocument/2006/relationships/customXml" Target="../ink/ink3428.xml"/><Relationship Id="rId51" Type="http://schemas.openxmlformats.org/officeDocument/2006/relationships/image" Target="../media/image3251.png"/><Relationship Id="rId72" Type="http://schemas.openxmlformats.org/officeDocument/2006/relationships/customXml" Target="../ink/ink3287.xml"/><Relationship Id="rId93" Type="http://schemas.openxmlformats.org/officeDocument/2006/relationships/image" Target="../media/image3272.png"/><Relationship Id="rId189" Type="http://schemas.openxmlformats.org/officeDocument/2006/relationships/image" Target="../media/image3320.png"/><Relationship Id="rId375" Type="http://schemas.openxmlformats.org/officeDocument/2006/relationships/image" Target="../media/image3413.png"/><Relationship Id="rId396" Type="http://schemas.openxmlformats.org/officeDocument/2006/relationships/customXml" Target="../ink/ink3449.xml"/><Relationship Id="rId3" Type="http://schemas.openxmlformats.org/officeDocument/2006/relationships/image" Target="../media/image3227.png"/><Relationship Id="rId214" Type="http://schemas.openxmlformats.org/officeDocument/2006/relationships/customXml" Target="../ink/ink3358.xml"/><Relationship Id="rId235" Type="http://schemas.openxmlformats.org/officeDocument/2006/relationships/image" Target="../media/image3343.png"/><Relationship Id="rId256" Type="http://schemas.openxmlformats.org/officeDocument/2006/relationships/customXml" Target="../ink/ink3379.xml"/><Relationship Id="rId277" Type="http://schemas.openxmlformats.org/officeDocument/2006/relationships/image" Target="../media/image3364.png"/><Relationship Id="rId298" Type="http://schemas.openxmlformats.org/officeDocument/2006/relationships/customXml" Target="../ink/ink3400.xml"/><Relationship Id="rId400" Type="http://schemas.openxmlformats.org/officeDocument/2006/relationships/customXml" Target="../ink/ink3450.xml"/><Relationship Id="rId421" Type="http://schemas.openxmlformats.org/officeDocument/2006/relationships/image" Target="../media/image3436.png"/><Relationship Id="rId116" Type="http://schemas.openxmlformats.org/officeDocument/2006/relationships/customXml" Target="../ink/ink3309.xml"/><Relationship Id="rId137" Type="http://schemas.openxmlformats.org/officeDocument/2006/relationships/image" Target="../media/image3294.png"/><Relationship Id="rId158" Type="http://schemas.openxmlformats.org/officeDocument/2006/relationships/customXml" Target="../ink/ink3330.xml"/><Relationship Id="rId302" Type="http://schemas.openxmlformats.org/officeDocument/2006/relationships/customXml" Target="../ink/ink3402.xml"/><Relationship Id="rId323" Type="http://schemas.openxmlformats.org/officeDocument/2006/relationships/image" Target="../media/image3387.png"/><Relationship Id="rId344" Type="http://schemas.openxmlformats.org/officeDocument/2006/relationships/customXml" Target="../ink/ink3423.xml"/><Relationship Id="rId20" Type="http://schemas.openxmlformats.org/officeDocument/2006/relationships/customXml" Target="../ink/ink3266.xml"/><Relationship Id="rId41" Type="http://schemas.openxmlformats.org/officeDocument/2006/relationships/image" Target="../media/image3246.png"/><Relationship Id="rId83" Type="http://schemas.openxmlformats.org/officeDocument/2006/relationships/image" Target="../media/image3267.png"/><Relationship Id="rId179" Type="http://schemas.openxmlformats.org/officeDocument/2006/relationships/image" Target="../media/image3315.png"/><Relationship Id="rId365" Type="http://schemas.openxmlformats.org/officeDocument/2006/relationships/image" Target="../media/image3408.png"/><Relationship Id="rId386" Type="http://schemas.openxmlformats.org/officeDocument/2006/relationships/customXml" Target="../ink/ink3444.xml"/><Relationship Id="rId190" Type="http://schemas.openxmlformats.org/officeDocument/2006/relationships/customXml" Target="../ink/ink3346.xml"/><Relationship Id="rId204" Type="http://schemas.openxmlformats.org/officeDocument/2006/relationships/customXml" Target="../ink/ink3353.xml"/><Relationship Id="rId225" Type="http://schemas.openxmlformats.org/officeDocument/2006/relationships/image" Target="../media/image3338.png"/><Relationship Id="rId246" Type="http://schemas.openxmlformats.org/officeDocument/2006/relationships/customXml" Target="../ink/ink3374.xml"/><Relationship Id="rId267" Type="http://schemas.openxmlformats.org/officeDocument/2006/relationships/image" Target="../media/image3359.png"/><Relationship Id="rId288" Type="http://schemas.openxmlformats.org/officeDocument/2006/relationships/customXml" Target="../ink/ink3395.xml"/><Relationship Id="rId411" Type="http://schemas.openxmlformats.org/officeDocument/2006/relationships/image" Target="../media/image3431.png"/><Relationship Id="rId432" Type="http://schemas.openxmlformats.org/officeDocument/2006/relationships/customXml" Target="../ink/ink3466.xml"/><Relationship Id="rId106" Type="http://schemas.openxmlformats.org/officeDocument/2006/relationships/customXml" Target="../ink/ink3304.xml"/><Relationship Id="rId127" Type="http://schemas.openxmlformats.org/officeDocument/2006/relationships/image" Target="../media/image3289.png"/><Relationship Id="rId313" Type="http://schemas.openxmlformats.org/officeDocument/2006/relationships/image" Target="../media/image3382.png"/><Relationship Id="rId10" Type="http://schemas.openxmlformats.org/officeDocument/2006/relationships/customXml" Target="../ink/ink3261.xml"/><Relationship Id="rId31" Type="http://schemas.openxmlformats.org/officeDocument/2006/relationships/image" Target="../media/image3241.png"/><Relationship Id="rId52" Type="http://schemas.openxmlformats.org/officeDocument/2006/relationships/customXml" Target="../ink/ink3282.xml"/><Relationship Id="rId73" Type="http://schemas.openxmlformats.org/officeDocument/2006/relationships/image" Target="../media/image3262.png"/><Relationship Id="rId94" Type="http://schemas.openxmlformats.org/officeDocument/2006/relationships/customXml" Target="../ink/ink3298.xml"/><Relationship Id="rId148" Type="http://schemas.openxmlformats.org/officeDocument/2006/relationships/customXml" Target="../ink/ink3325.xml"/><Relationship Id="rId169" Type="http://schemas.openxmlformats.org/officeDocument/2006/relationships/image" Target="../media/image3310.png"/><Relationship Id="rId334" Type="http://schemas.openxmlformats.org/officeDocument/2006/relationships/customXml" Target="../ink/ink3418.xml"/><Relationship Id="rId355" Type="http://schemas.openxmlformats.org/officeDocument/2006/relationships/image" Target="../media/image3403.png"/><Relationship Id="rId376" Type="http://schemas.openxmlformats.org/officeDocument/2006/relationships/customXml" Target="../ink/ink3439.xml"/><Relationship Id="rId4" Type="http://schemas.openxmlformats.org/officeDocument/2006/relationships/customXml" Target="../ink/ink3258.xml"/><Relationship Id="rId180" Type="http://schemas.openxmlformats.org/officeDocument/2006/relationships/customXml" Target="../ink/ink3341.xml"/><Relationship Id="rId215" Type="http://schemas.openxmlformats.org/officeDocument/2006/relationships/image" Target="../media/image3333.png"/><Relationship Id="rId236" Type="http://schemas.openxmlformats.org/officeDocument/2006/relationships/customXml" Target="../ink/ink3369.xml"/><Relationship Id="rId257" Type="http://schemas.openxmlformats.org/officeDocument/2006/relationships/image" Target="../media/image3354.png"/><Relationship Id="rId278" Type="http://schemas.openxmlformats.org/officeDocument/2006/relationships/customXml" Target="../ink/ink3390.xml"/><Relationship Id="rId401" Type="http://schemas.openxmlformats.org/officeDocument/2006/relationships/image" Target="../media/image3426.png"/><Relationship Id="rId422" Type="http://schemas.openxmlformats.org/officeDocument/2006/relationships/customXml" Target="../ink/ink3461.xml"/><Relationship Id="rId303" Type="http://schemas.openxmlformats.org/officeDocument/2006/relationships/image" Target="../media/image3377.png"/><Relationship Id="rId42" Type="http://schemas.openxmlformats.org/officeDocument/2006/relationships/customXml" Target="../ink/ink3277.xml"/><Relationship Id="rId84" Type="http://schemas.openxmlformats.org/officeDocument/2006/relationships/customXml" Target="../ink/ink3293.xml"/><Relationship Id="rId138" Type="http://schemas.openxmlformats.org/officeDocument/2006/relationships/customXml" Target="../ink/ink3320.xml"/><Relationship Id="rId345" Type="http://schemas.openxmlformats.org/officeDocument/2006/relationships/image" Target="../media/image3398.png"/><Relationship Id="rId387" Type="http://schemas.openxmlformats.org/officeDocument/2006/relationships/image" Target="../media/image3419.png"/><Relationship Id="rId191" Type="http://schemas.openxmlformats.org/officeDocument/2006/relationships/image" Target="../media/image3321.png"/><Relationship Id="rId205" Type="http://schemas.openxmlformats.org/officeDocument/2006/relationships/image" Target="../media/image3328.png"/><Relationship Id="rId247" Type="http://schemas.openxmlformats.org/officeDocument/2006/relationships/image" Target="../media/image3349.png"/><Relationship Id="rId412" Type="http://schemas.openxmlformats.org/officeDocument/2006/relationships/customXml" Target="../ink/ink3456.xml"/><Relationship Id="rId107" Type="http://schemas.openxmlformats.org/officeDocument/2006/relationships/image" Target="../media/image3279.png"/><Relationship Id="rId289" Type="http://schemas.openxmlformats.org/officeDocument/2006/relationships/image" Target="../media/image3370.png"/><Relationship Id="rId11" Type="http://schemas.openxmlformats.org/officeDocument/2006/relationships/image" Target="../media/image3231.png"/><Relationship Id="rId53" Type="http://schemas.openxmlformats.org/officeDocument/2006/relationships/image" Target="../media/image3252.png"/><Relationship Id="rId149" Type="http://schemas.openxmlformats.org/officeDocument/2006/relationships/image" Target="../media/image3300.png"/><Relationship Id="rId314" Type="http://schemas.openxmlformats.org/officeDocument/2006/relationships/customXml" Target="../ink/ink3408.xml"/><Relationship Id="rId356" Type="http://schemas.openxmlformats.org/officeDocument/2006/relationships/customXml" Target="../ink/ink3429.xml"/><Relationship Id="rId95" Type="http://schemas.openxmlformats.org/officeDocument/2006/relationships/image" Target="../media/image3273.png"/><Relationship Id="rId160" Type="http://schemas.openxmlformats.org/officeDocument/2006/relationships/customXml" Target="../ink/ink3331.xml"/><Relationship Id="rId216" Type="http://schemas.openxmlformats.org/officeDocument/2006/relationships/customXml" Target="../ink/ink3359.xml"/><Relationship Id="rId423" Type="http://schemas.openxmlformats.org/officeDocument/2006/relationships/image" Target="../media/image206810.png"/><Relationship Id="rId258" Type="http://schemas.openxmlformats.org/officeDocument/2006/relationships/customXml" Target="../ink/ink3380.xml"/></Relationships>
</file>

<file path=ppt/slides/_rels/slide1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494.png"/><Relationship Id="rId299" Type="http://schemas.openxmlformats.org/officeDocument/2006/relationships/image" Target="../media/image3585.png"/><Relationship Id="rId21" Type="http://schemas.openxmlformats.org/officeDocument/2006/relationships/image" Target="../media/image3446.png"/><Relationship Id="rId63" Type="http://schemas.openxmlformats.org/officeDocument/2006/relationships/image" Target="../media/image3467.png"/><Relationship Id="rId159" Type="http://schemas.openxmlformats.org/officeDocument/2006/relationships/image" Target="../media/image3515.png"/><Relationship Id="rId324" Type="http://schemas.openxmlformats.org/officeDocument/2006/relationships/customXml" Target="../ink/ink3629.xml"/><Relationship Id="rId366" Type="http://schemas.openxmlformats.org/officeDocument/2006/relationships/customXml" Target="../ink/ink3650.xml"/><Relationship Id="rId170" Type="http://schemas.openxmlformats.org/officeDocument/2006/relationships/customXml" Target="../ink/ink3552.xml"/><Relationship Id="rId226" Type="http://schemas.openxmlformats.org/officeDocument/2006/relationships/customXml" Target="../ink/ink3580.xml"/><Relationship Id="rId433" Type="http://schemas.openxmlformats.org/officeDocument/2006/relationships/image" Target="../media/image3652.png"/><Relationship Id="rId268" Type="http://schemas.openxmlformats.org/officeDocument/2006/relationships/customXml" Target="../ink/ink3601.xml"/><Relationship Id="rId475" Type="http://schemas.openxmlformats.org/officeDocument/2006/relationships/image" Target="../media/image3673.png"/><Relationship Id="rId32" Type="http://schemas.openxmlformats.org/officeDocument/2006/relationships/customXml" Target="../ink/ink3483.xml"/><Relationship Id="rId74" Type="http://schemas.openxmlformats.org/officeDocument/2006/relationships/customXml" Target="../ink/ink3504.xml"/><Relationship Id="rId128" Type="http://schemas.openxmlformats.org/officeDocument/2006/relationships/customXml" Target="../ink/ink3531.xml"/><Relationship Id="rId335" Type="http://schemas.openxmlformats.org/officeDocument/2006/relationships/image" Target="../media/image3603.png"/><Relationship Id="rId377" Type="http://schemas.openxmlformats.org/officeDocument/2006/relationships/image" Target="../media/image3624.png"/><Relationship Id="rId5" Type="http://schemas.openxmlformats.org/officeDocument/2006/relationships/image" Target="../media/image3438.png"/><Relationship Id="rId181" Type="http://schemas.openxmlformats.org/officeDocument/2006/relationships/image" Target="../media/image3526.png"/><Relationship Id="rId237" Type="http://schemas.openxmlformats.org/officeDocument/2006/relationships/image" Target="../media/image3554.png"/><Relationship Id="rId402" Type="http://schemas.openxmlformats.org/officeDocument/2006/relationships/customXml" Target="../ink/ink3668.xml"/><Relationship Id="rId279" Type="http://schemas.openxmlformats.org/officeDocument/2006/relationships/image" Target="../media/image3575.png"/><Relationship Id="rId444" Type="http://schemas.openxmlformats.org/officeDocument/2006/relationships/customXml" Target="../ink/ink3689.xml"/><Relationship Id="rId43" Type="http://schemas.openxmlformats.org/officeDocument/2006/relationships/image" Target="../media/image3457.png"/><Relationship Id="rId139" Type="http://schemas.openxmlformats.org/officeDocument/2006/relationships/image" Target="../media/image3505.png"/><Relationship Id="rId290" Type="http://schemas.openxmlformats.org/officeDocument/2006/relationships/customXml" Target="../ink/ink3612.xml"/><Relationship Id="rId304" Type="http://schemas.openxmlformats.org/officeDocument/2006/relationships/customXml" Target="../ink/ink3619.xml"/><Relationship Id="rId346" Type="http://schemas.openxmlformats.org/officeDocument/2006/relationships/customXml" Target="../ink/ink3640.xml"/><Relationship Id="rId388" Type="http://schemas.openxmlformats.org/officeDocument/2006/relationships/customXml" Target="../ink/ink3661.xml"/><Relationship Id="rId85" Type="http://schemas.openxmlformats.org/officeDocument/2006/relationships/image" Target="../media/image3478.png"/><Relationship Id="rId150" Type="http://schemas.openxmlformats.org/officeDocument/2006/relationships/customXml" Target="../ink/ink3542.xml"/><Relationship Id="rId192" Type="http://schemas.openxmlformats.org/officeDocument/2006/relationships/customXml" Target="../ink/ink3563.xml"/><Relationship Id="rId206" Type="http://schemas.openxmlformats.org/officeDocument/2006/relationships/customXml" Target="../ink/ink3570.xml"/><Relationship Id="rId413" Type="http://schemas.openxmlformats.org/officeDocument/2006/relationships/image" Target="../media/image3642.png"/><Relationship Id="rId248" Type="http://schemas.openxmlformats.org/officeDocument/2006/relationships/customXml" Target="../ink/ink3591.xml"/><Relationship Id="rId455" Type="http://schemas.openxmlformats.org/officeDocument/2006/relationships/image" Target="../media/image3663.png"/><Relationship Id="rId12" Type="http://schemas.openxmlformats.org/officeDocument/2006/relationships/customXml" Target="../ink/ink3473.xml"/><Relationship Id="rId108" Type="http://schemas.openxmlformats.org/officeDocument/2006/relationships/customXml" Target="../ink/ink3521.xml"/><Relationship Id="rId315" Type="http://schemas.openxmlformats.org/officeDocument/2006/relationships/image" Target="../media/image3593.png"/><Relationship Id="rId357" Type="http://schemas.openxmlformats.org/officeDocument/2006/relationships/image" Target="../media/image3614.png"/><Relationship Id="rId54" Type="http://schemas.openxmlformats.org/officeDocument/2006/relationships/customXml" Target="../ink/ink3494.xml"/><Relationship Id="rId96" Type="http://schemas.openxmlformats.org/officeDocument/2006/relationships/customXml" Target="../ink/ink3515.xml"/><Relationship Id="rId161" Type="http://schemas.openxmlformats.org/officeDocument/2006/relationships/image" Target="../media/image3516.png"/><Relationship Id="rId217" Type="http://schemas.openxmlformats.org/officeDocument/2006/relationships/image" Target="../media/image3544.png"/><Relationship Id="rId399" Type="http://schemas.openxmlformats.org/officeDocument/2006/relationships/image" Target="../media/image3635.png"/><Relationship Id="rId259" Type="http://schemas.openxmlformats.org/officeDocument/2006/relationships/image" Target="../media/image3565.png"/><Relationship Id="rId424" Type="http://schemas.openxmlformats.org/officeDocument/2006/relationships/customXml" Target="../ink/ink3679.xml"/><Relationship Id="rId466" Type="http://schemas.openxmlformats.org/officeDocument/2006/relationships/customXml" Target="../ink/ink3700.xml"/><Relationship Id="rId23" Type="http://schemas.openxmlformats.org/officeDocument/2006/relationships/image" Target="../media/image3447.png"/><Relationship Id="rId119" Type="http://schemas.openxmlformats.org/officeDocument/2006/relationships/image" Target="../media/image3495.png"/><Relationship Id="rId270" Type="http://schemas.openxmlformats.org/officeDocument/2006/relationships/customXml" Target="../ink/ink3602.xml"/><Relationship Id="rId326" Type="http://schemas.openxmlformats.org/officeDocument/2006/relationships/customXml" Target="../ink/ink3630.xml"/><Relationship Id="rId65" Type="http://schemas.openxmlformats.org/officeDocument/2006/relationships/image" Target="../media/image3468.png"/><Relationship Id="rId130" Type="http://schemas.openxmlformats.org/officeDocument/2006/relationships/customXml" Target="../ink/ink3532.xml"/><Relationship Id="rId368" Type="http://schemas.openxmlformats.org/officeDocument/2006/relationships/customXml" Target="../ink/ink3651.xml"/><Relationship Id="rId172" Type="http://schemas.openxmlformats.org/officeDocument/2006/relationships/customXml" Target="../ink/ink3553.xml"/><Relationship Id="rId228" Type="http://schemas.openxmlformats.org/officeDocument/2006/relationships/customXml" Target="../ink/ink3581.xml"/><Relationship Id="rId435" Type="http://schemas.openxmlformats.org/officeDocument/2006/relationships/image" Target="../media/image3653.png"/><Relationship Id="rId477" Type="http://schemas.openxmlformats.org/officeDocument/2006/relationships/image" Target="../media/image3674.png"/><Relationship Id="rId13" Type="http://schemas.openxmlformats.org/officeDocument/2006/relationships/image" Target="../media/image3442.png"/><Relationship Id="rId109" Type="http://schemas.openxmlformats.org/officeDocument/2006/relationships/image" Target="../media/image3490.png"/><Relationship Id="rId260" Type="http://schemas.openxmlformats.org/officeDocument/2006/relationships/customXml" Target="../ink/ink3597.xml"/><Relationship Id="rId281" Type="http://schemas.openxmlformats.org/officeDocument/2006/relationships/image" Target="../media/image3576.png"/><Relationship Id="rId316" Type="http://schemas.openxmlformats.org/officeDocument/2006/relationships/customXml" Target="../ink/ink3625.xml"/><Relationship Id="rId337" Type="http://schemas.openxmlformats.org/officeDocument/2006/relationships/image" Target="../media/image3604.png"/><Relationship Id="rId34" Type="http://schemas.openxmlformats.org/officeDocument/2006/relationships/customXml" Target="../ink/ink3484.xml"/><Relationship Id="rId55" Type="http://schemas.openxmlformats.org/officeDocument/2006/relationships/image" Target="../media/image3463.png"/><Relationship Id="rId76" Type="http://schemas.openxmlformats.org/officeDocument/2006/relationships/customXml" Target="../ink/ink3505.xml"/><Relationship Id="rId97" Type="http://schemas.openxmlformats.org/officeDocument/2006/relationships/image" Target="../media/image3484.png"/><Relationship Id="rId120" Type="http://schemas.openxmlformats.org/officeDocument/2006/relationships/customXml" Target="../ink/ink3527.xml"/><Relationship Id="rId141" Type="http://schemas.openxmlformats.org/officeDocument/2006/relationships/image" Target="../media/image3506.png"/><Relationship Id="rId358" Type="http://schemas.openxmlformats.org/officeDocument/2006/relationships/customXml" Target="../ink/ink3646.xml"/><Relationship Id="rId379" Type="http://schemas.openxmlformats.org/officeDocument/2006/relationships/image" Target="../media/image3625.png"/><Relationship Id="rId7" Type="http://schemas.openxmlformats.org/officeDocument/2006/relationships/image" Target="../media/image3439.png"/><Relationship Id="rId162" Type="http://schemas.openxmlformats.org/officeDocument/2006/relationships/customXml" Target="../ink/ink3548.xml"/><Relationship Id="rId183" Type="http://schemas.openxmlformats.org/officeDocument/2006/relationships/image" Target="../media/image3527.png"/><Relationship Id="rId218" Type="http://schemas.openxmlformats.org/officeDocument/2006/relationships/customXml" Target="../ink/ink3576.xml"/><Relationship Id="rId239" Type="http://schemas.openxmlformats.org/officeDocument/2006/relationships/image" Target="../media/image3555.png"/><Relationship Id="rId390" Type="http://schemas.openxmlformats.org/officeDocument/2006/relationships/customXml" Target="../ink/ink3662.xml"/><Relationship Id="rId404" Type="http://schemas.openxmlformats.org/officeDocument/2006/relationships/customXml" Target="../ink/ink3669.xml"/><Relationship Id="rId425" Type="http://schemas.openxmlformats.org/officeDocument/2006/relationships/image" Target="../media/image3648.png"/><Relationship Id="rId446" Type="http://schemas.openxmlformats.org/officeDocument/2006/relationships/customXml" Target="../ink/ink3690.xml"/><Relationship Id="rId467" Type="http://schemas.openxmlformats.org/officeDocument/2006/relationships/image" Target="../media/image3669.png"/><Relationship Id="rId250" Type="http://schemas.openxmlformats.org/officeDocument/2006/relationships/customXml" Target="../ink/ink3592.xml"/><Relationship Id="rId271" Type="http://schemas.openxmlformats.org/officeDocument/2006/relationships/image" Target="../media/image3571.png"/><Relationship Id="rId292" Type="http://schemas.openxmlformats.org/officeDocument/2006/relationships/customXml" Target="../ink/ink3613.xml"/><Relationship Id="rId306" Type="http://schemas.openxmlformats.org/officeDocument/2006/relationships/customXml" Target="../ink/ink3620.xml"/><Relationship Id="rId24" Type="http://schemas.openxmlformats.org/officeDocument/2006/relationships/customXml" Target="../ink/ink3479.xml"/><Relationship Id="rId45" Type="http://schemas.openxmlformats.org/officeDocument/2006/relationships/image" Target="../media/image3458.png"/><Relationship Id="rId66" Type="http://schemas.openxmlformats.org/officeDocument/2006/relationships/customXml" Target="../ink/ink3500.xml"/><Relationship Id="rId87" Type="http://schemas.openxmlformats.org/officeDocument/2006/relationships/image" Target="../media/image3479.png"/><Relationship Id="rId110" Type="http://schemas.openxmlformats.org/officeDocument/2006/relationships/customXml" Target="../ink/ink3522.xml"/><Relationship Id="rId131" Type="http://schemas.openxmlformats.org/officeDocument/2006/relationships/image" Target="../media/image3501.png"/><Relationship Id="rId327" Type="http://schemas.openxmlformats.org/officeDocument/2006/relationships/image" Target="../media/image3599.png"/><Relationship Id="rId348" Type="http://schemas.openxmlformats.org/officeDocument/2006/relationships/customXml" Target="../ink/ink3641.xml"/><Relationship Id="rId369" Type="http://schemas.openxmlformats.org/officeDocument/2006/relationships/image" Target="../media/image3620.png"/><Relationship Id="rId152" Type="http://schemas.openxmlformats.org/officeDocument/2006/relationships/customXml" Target="../ink/ink3543.xml"/><Relationship Id="rId173" Type="http://schemas.openxmlformats.org/officeDocument/2006/relationships/image" Target="../media/image3522.png"/><Relationship Id="rId194" Type="http://schemas.openxmlformats.org/officeDocument/2006/relationships/customXml" Target="../ink/ink3564.xml"/><Relationship Id="rId208" Type="http://schemas.openxmlformats.org/officeDocument/2006/relationships/customXml" Target="../ink/ink3571.xml"/><Relationship Id="rId229" Type="http://schemas.openxmlformats.org/officeDocument/2006/relationships/image" Target="../media/image3550.png"/><Relationship Id="rId380" Type="http://schemas.openxmlformats.org/officeDocument/2006/relationships/customXml" Target="../ink/ink3657.xml"/><Relationship Id="rId415" Type="http://schemas.openxmlformats.org/officeDocument/2006/relationships/image" Target="../media/image3643.png"/><Relationship Id="rId436" Type="http://schemas.openxmlformats.org/officeDocument/2006/relationships/customXml" Target="../ink/ink3685.xml"/><Relationship Id="rId457" Type="http://schemas.openxmlformats.org/officeDocument/2006/relationships/image" Target="../media/image3664.png"/><Relationship Id="rId240" Type="http://schemas.openxmlformats.org/officeDocument/2006/relationships/customXml" Target="../ink/ink3587.xml"/><Relationship Id="rId261" Type="http://schemas.openxmlformats.org/officeDocument/2006/relationships/image" Target="../media/image3566.png"/><Relationship Id="rId478" Type="http://schemas.openxmlformats.org/officeDocument/2006/relationships/customXml" Target="../ink/ink3706.xml"/><Relationship Id="rId14" Type="http://schemas.openxmlformats.org/officeDocument/2006/relationships/customXml" Target="../ink/ink3474.xml"/><Relationship Id="rId35" Type="http://schemas.openxmlformats.org/officeDocument/2006/relationships/image" Target="../media/image3453.png"/><Relationship Id="rId56" Type="http://schemas.openxmlformats.org/officeDocument/2006/relationships/customXml" Target="../ink/ink3495.xml"/><Relationship Id="rId77" Type="http://schemas.openxmlformats.org/officeDocument/2006/relationships/image" Target="../media/image3474.png"/><Relationship Id="rId100" Type="http://schemas.openxmlformats.org/officeDocument/2006/relationships/customXml" Target="../ink/ink3517.xml"/><Relationship Id="rId282" Type="http://schemas.openxmlformats.org/officeDocument/2006/relationships/customXml" Target="../ink/ink3608.xml"/><Relationship Id="rId317" Type="http://schemas.openxmlformats.org/officeDocument/2006/relationships/image" Target="../media/image3594.png"/><Relationship Id="rId338" Type="http://schemas.openxmlformats.org/officeDocument/2006/relationships/customXml" Target="../ink/ink3636.xml"/><Relationship Id="rId359" Type="http://schemas.openxmlformats.org/officeDocument/2006/relationships/image" Target="../media/image3615.png"/><Relationship Id="rId8" Type="http://schemas.openxmlformats.org/officeDocument/2006/relationships/customXml" Target="../ink/ink3471.xml"/><Relationship Id="rId98" Type="http://schemas.openxmlformats.org/officeDocument/2006/relationships/customXml" Target="../ink/ink3516.xml"/><Relationship Id="rId121" Type="http://schemas.openxmlformats.org/officeDocument/2006/relationships/image" Target="../media/image3496.png"/><Relationship Id="rId142" Type="http://schemas.openxmlformats.org/officeDocument/2006/relationships/customXml" Target="../ink/ink3538.xml"/><Relationship Id="rId163" Type="http://schemas.openxmlformats.org/officeDocument/2006/relationships/image" Target="../media/image3517.png"/><Relationship Id="rId184" Type="http://schemas.openxmlformats.org/officeDocument/2006/relationships/customXml" Target="../ink/ink3559.xml"/><Relationship Id="rId219" Type="http://schemas.openxmlformats.org/officeDocument/2006/relationships/image" Target="../media/image3545.png"/><Relationship Id="rId370" Type="http://schemas.openxmlformats.org/officeDocument/2006/relationships/customXml" Target="../ink/ink3652.xml"/><Relationship Id="rId391" Type="http://schemas.openxmlformats.org/officeDocument/2006/relationships/image" Target="../media/image3631.png"/><Relationship Id="rId405" Type="http://schemas.openxmlformats.org/officeDocument/2006/relationships/image" Target="../media/image3638.png"/><Relationship Id="rId426" Type="http://schemas.openxmlformats.org/officeDocument/2006/relationships/customXml" Target="../ink/ink3680.xml"/><Relationship Id="rId447" Type="http://schemas.openxmlformats.org/officeDocument/2006/relationships/image" Target="../media/image3659.png"/><Relationship Id="rId230" Type="http://schemas.openxmlformats.org/officeDocument/2006/relationships/customXml" Target="../ink/ink3582.xml"/><Relationship Id="rId251" Type="http://schemas.openxmlformats.org/officeDocument/2006/relationships/image" Target="../media/image3561.png"/><Relationship Id="rId468" Type="http://schemas.openxmlformats.org/officeDocument/2006/relationships/customXml" Target="../ink/ink3701.xml"/><Relationship Id="rId25" Type="http://schemas.openxmlformats.org/officeDocument/2006/relationships/image" Target="../media/image3448.png"/><Relationship Id="rId46" Type="http://schemas.openxmlformats.org/officeDocument/2006/relationships/customXml" Target="../ink/ink3490.xml"/><Relationship Id="rId67" Type="http://schemas.openxmlformats.org/officeDocument/2006/relationships/image" Target="../media/image3469.png"/><Relationship Id="rId272" Type="http://schemas.openxmlformats.org/officeDocument/2006/relationships/customXml" Target="../ink/ink3603.xml"/><Relationship Id="rId293" Type="http://schemas.openxmlformats.org/officeDocument/2006/relationships/image" Target="../media/image3582.png"/><Relationship Id="rId307" Type="http://schemas.openxmlformats.org/officeDocument/2006/relationships/image" Target="../media/image3589.png"/><Relationship Id="rId328" Type="http://schemas.openxmlformats.org/officeDocument/2006/relationships/customXml" Target="../ink/ink3631.xml"/><Relationship Id="rId349" Type="http://schemas.openxmlformats.org/officeDocument/2006/relationships/image" Target="../media/image3610.png"/><Relationship Id="rId88" Type="http://schemas.openxmlformats.org/officeDocument/2006/relationships/customXml" Target="../ink/ink3511.xml"/><Relationship Id="rId111" Type="http://schemas.openxmlformats.org/officeDocument/2006/relationships/image" Target="../media/image3491.png"/><Relationship Id="rId132" Type="http://schemas.openxmlformats.org/officeDocument/2006/relationships/customXml" Target="../ink/ink3533.xml"/><Relationship Id="rId153" Type="http://schemas.openxmlformats.org/officeDocument/2006/relationships/image" Target="../media/image3512.png"/><Relationship Id="rId174" Type="http://schemas.openxmlformats.org/officeDocument/2006/relationships/customXml" Target="../ink/ink3554.xml"/><Relationship Id="rId195" Type="http://schemas.openxmlformats.org/officeDocument/2006/relationships/image" Target="../media/image3533.png"/><Relationship Id="rId209" Type="http://schemas.openxmlformats.org/officeDocument/2006/relationships/image" Target="../media/image3540.png"/><Relationship Id="rId360" Type="http://schemas.openxmlformats.org/officeDocument/2006/relationships/customXml" Target="../ink/ink3647.xml"/><Relationship Id="rId381" Type="http://schemas.openxmlformats.org/officeDocument/2006/relationships/image" Target="../media/image3626.png"/><Relationship Id="rId416" Type="http://schemas.openxmlformats.org/officeDocument/2006/relationships/customXml" Target="../ink/ink3675.xml"/><Relationship Id="rId220" Type="http://schemas.openxmlformats.org/officeDocument/2006/relationships/customXml" Target="../ink/ink3577.xml"/><Relationship Id="rId241" Type="http://schemas.openxmlformats.org/officeDocument/2006/relationships/image" Target="../media/image3556.png"/><Relationship Id="rId437" Type="http://schemas.openxmlformats.org/officeDocument/2006/relationships/image" Target="../media/image3654.png"/><Relationship Id="rId458" Type="http://schemas.openxmlformats.org/officeDocument/2006/relationships/customXml" Target="../ink/ink3696.xml"/><Relationship Id="rId479" Type="http://schemas.openxmlformats.org/officeDocument/2006/relationships/image" Target="../media/image3259.png"/><Relationship Id="rId15" Type="http://schemas.openxmlformats.org/officeDocument/2006/relationships/image" Target="../media/image3443.png"/><Relationship Id="rId36" Type="http://schemas.openxmlformats.org/officeDocument/2006/relationships/customXml" Target="../ink/ink3485.xml"/><Relationship Id="rId57" Type="http://schemas.openxmlformats.org/officeDocument/2006/relationships/image" Target="../media/image3464.png"/><Relationship Id="rId262" Type="http://schemas.openxmlformats.org/officeDocument/2006/relationships/customXml" Target="../ink/ink3598.xml"/><Relationship Id="rId283" Type="http://schemas.openxmlformats.org/officeDocument/2006/relationships/image" Target="../media/image3577.png"/><Relationship Id="rId318" Type="http://schemas.openxmlformats.org/officeDocument/2006/relationships/customXml" Target="../ink/ink3626.xml"/><Relationship Id="rId339" Type="http://schemas.openxmlformats.org/officeDocument/2006/relationships/image" Target="../media/image3605.png"/><Relationship Id="rId78" Type="http://schemas.openxmlformats.org/officeDocument/2006/relationships/customXml" Target="../ink/ink3506.xml"/><Relationship Id="rId99" Type="http://schemas.openxmlformats.org/officeDocument/2006/relationships/image" Target="../media/image3485.png"/><Relationship Id="rId101" Type="http://schemas.openxmlformats.org/officeDocument/2006/relationships/image" Target="../media/image3486.png"/><Relationship Id="rId122" Type="http://schemas.openxmlformats.org/officeDocument/2006/relationships/customXml" Target="../ink/ink3528.xml"/><Relationship Id="rId143" Type="http://schemas.openxmlformats.org/officeDocument/2006/relationships/image" Target="../media/image3507.png"/><Relationship Id="rId164" Type="http://schemas.openxmlformats.org/officeDocument/2006/relationships/customXml" Target="../ink/ink3549.xml"/><Relationship Id="rId185" Type="http://schemas.openxmlformats.org/officeDocument/2006/relationships/image" Target="../media/image3528.png"/><Relationship Id="rId350" Type="http://schemas.openxmlformats.org/officeDocument/2006/relationships/customXml" Target="../ink/ink3642.xml"/><Relationship Id="rId371" Type="http://schemas.openxmlformats.org/officeDocument/2006/relationships/image" Target="../media/image3621.png"/><Relationship Id="rId406" Type="http://schemas.openxmlformats.org/officeDocument/2006/relationships/customXml" Target="../ink/ink3670.xml"/><Relationship Id="rId9" Type="http://schemas.openxmlformats.org/officeDocument/2006/relationships/image" Target="../media/image3440.png"/><Relationship Id="rId210" Type="http://schemas.openxmlformats.org/officeDocument/2006/relationships/customXml" Target="../ink/ink3572.xml"/><Relationship Id="rId392" Type="http://schemas.openxmlformats.org/officeDocument/2006/relationships/customXml" Target="../ink/ink3663.xml"/><Relationship Id="rId427" Type="http://schemas.openxmlformats.org/officeDocument/2006/relationships/image" Target="../media/image3649.png"/><Relationship Id="rId448" Type="http://schemas.openxmlformats.org/officeDocument/2006/relationships/customXml" Target="../ink/ink3691.xml"/><Relationship Id="rId469" Type="http://schemas.openxmlformats.org/officeDocument/2006/relationships/image" Target="../media/image3670.png"/><Relationship Id="rId26" Type="http://schemas.openxmlformats.org/officeDocument/2006/relationships/customXml" Target="../ink/ink3480.xml"/><Relationship Id="rId231" Type="http://schemas.openxmlformats.org/officeDocument/2006/relationships/image" Target="../media/image3551.png"/><Relationship Id="rId252" Type="http://schemas.openxmlformats.org/officeDocument/2006/relationships/customXml" Target="../ink/ink3593.xml"/><Relationship Id="rId273" Type="http://schemas.openxmlformats.org/officeDocument/2006/relationships/image" Target="../media/image3572.png"/><Relationship Id="rId294" Type="http://schemas.openxmlformats.org/officeDocument/2006/relationships/customXml" Target="../ink/ink3614.xml"/><Relationship Id="rId308" Type="http://schemas.openxmlformats.org/officeDocument/2006/relationships/customXml" Target="../ink/ink3621.xml"/><Relationship Id="rId329" Type="http://schemas.openxmlformats.org/officeDocument/2006/relationships/image" Target="../media/image3600.png"/><Relationship Id="rId47" Type="http://schemas.openxmlformats.org/officeDocument/2006/relationships/image" Target="../media/image3459.png"/><Relationship Id="rId68" Type="http://schemas.openxmlformats.org/officeDocument/2006/relationships/customXml" Target="../ink/ink3501.xml"/><Relationship Id="rId89" Type="http://schemas.openxmlformats.org/officeDocument/2006/relationships/image" Target="../media/image3480.png"/><Relationship Id="rId112" Type="http://schemas.openxmlformats.org/officeDocument/2006/relationships/customXml" Target="../ink/ink3523.xml"/><Relationship Id="rId133" Type="http://schemas.openxmlformats.org/officeDocument/2006/relationships/image" Target="../media/image3502.png"/><Relationship Id="rId154" Type="http://schemas.openxmlformats.org/officeDocument/2006/relationships/customXml" Target="../ink/ink3544.xml"/><Relationship Id="rId175" Type="http://schemas.openxmlformats.org/officeDocument/2006/relationships/image" Target="../media/image3523.png"/><Relationship Id="rId340" Type="http://schemas.openxmlformats.org/officeDocument/2006/relationships/customXml" Target="../ink/ink3637.xml"/><Relationship Id="rId361" Type="http://schemas.openxmlformats.org/officeDocument/2006/relationships/image" Target="../media/image3616.png"/><Relationship Id="rId196" Type="http://schemas.openxmlformats.org/officeDocument/2006/relationships/customXml" Target="../ink/ink3565.xml"/><Relationship Id="rId200" Type="http://schemas.openxmlformats.org/officeDocument/2006/relationships/customXml" Target="../ink/ink3567.xml"/><Relationship Id="rId382" Type="http://schemas.openxmlformats.org/officeDocument/2006/relationships/customXml" Target="../ink/ink3658.xml"/><Relationship Id="rId417" Type="http://schemas.openxmlformats.org/officeDocument/2006/relationships/image" Target="../media/image3644.png"/><Relationship Id="rId438" Type="http://schemas.openxmlformats.org/officeDocument/2006/relationships/customXml" Target="../ink/ink3686.xml"/><Relationship Id="rId459" Type="http://schemas.openxmlformats.org/officeDocument/2006/relationships/image" Target="../media/image3665.png"/><Relationship Id="rId16" Type="http://schemas.openxmlformats.org/officeDocument/2006/relationships/customXml" Target="../ink/ink3475.xml"/><Relationship Id="rId221" Type="http://schemas.openxmlformats.org/officeDocument/2006/relationships/image" Target="../media/image3546.png"/><Relationship Id="rId242" Type="http://schemas.openxmlformats.org/officeDocument/2006/relationships/customXml" Target="../ink/ink3588.xml"/><Relationship Id="rId263" Type="http://schemas.openxmlformats.org/officeDocument/2006/relationships/image" Target="../media/image3567.png"/><Relationship Id="rId284" Type="http://schemas.openxmlformats.org/officeDocument/2006/relationships/customXml" Target="../ink/ink3609.xml"/><Relationship Id="rId319" Type="http://schemas.openxmlformats.org/officeDocument/2006/relationships/image" Target="../media/image3595.png"/><Relationship Id="rId470" Type="http://schemas.openxmlformats.org/officeDocument/2006/relationships/customXml" Target="../ink/ink3702.xml"/><Relationship Id="rId37" Type="http://schemas.openxmlformats.org/officeDocument/2006/relationships/image" Target="../media/image3454.png"/><Relationship Id="rId58" Type="http://schemas.openxmlformats.org/officeDocument/2006/relationships/customXml" Target="../ink/ink3496.xml"/><Relationship Id="rId79" Type="http://schemas.openxmlformats.org/officeDocument/2006/relationships/image" Target="../media/image3475.png"/><Relationship Id="rId102" Type="http://schemas.openxmlformats.org/officeDocument/2006/relationships/customXml" Target="../ink/ink3518.xml"/><Relationship Id="rId123" Type="http://schemas.openxmlformats.org/officeDocument/2006/relationships/image" Target="../media/image3497.png"/><Relationship Id="rId144" Type="http://schemas.openxmlformats.org/officeDocument/2006/relationships/customXml" Target="../ink/ink3539.xml"/><Relationship Id="rId330" Type="http://schemas.openxmlformats.org/officeDocument/2006/relationships/customXml" Target="../ink/ink3632.xml"/><Relationship Id="rId90" Type="http://schemas.openxmlformats.org/officeDocument/2006/relationships/customXml" Target="../ink/ink3512.xml"/><Relationship Id="rId165" Type="http://schemas.openxmlformats.org/officeDocument/2006/relationships/image" Target="../media/image3518.png"/><Relationship Id="rId186" Type="http://schemas.openxmlformats.org/officeDocument/2006/relationships/customXml" Target="../ink/ink3560.xml"/><Relationship Id="rId351" Type="http://schemas.openxmlformats.org/officeDocument/2006/relationships/image" Target="../media/image3611.png"/><Relationship Id="rId372" Type="http://schemas.openxmlformats.org/officeDocument/2006/relationships/customXml" Target="../ink/ink3653.xml"/><Relationship Id="rId393" Type="http://schemas.openxmlformats.org/officeDocument/2006/relationships/image" Target="../media/image3632.png"/><Relationship Id="rId407" Type="http://schemas.openxmlformats.org/officeDocument/2006/relationships/image" Target="../media/image3639.png"/><Relationship Id="rId428" Type="http://schemas.openxmlformats.org/officeDocument/2006/relationships/customXml" Target="../ink/ink3681.xml"/><Relationship Id="rId449" Type="http://schemas.openxmlformats.org/officeDocument/2006/relationships/image" Target="../media/image3660.png"/><Relationship Id="rId211" Type="http://schemas.openxmlformats.org/officeDocument/2006/relationships/image" Target="../media/image3541.png"/><Relationship Id="rId232" Type="http://schemas.openxmlformats.org/officeDocument/2006/relationships/customXml" Target="../ink/ink3583.xml"/><Relationship Id="rId253" Type="http://schemas.openxmlformats.org/officeDocument/2006/relationships/image" Target="../media/image3562.png"/><Relationship Id="rId274" Type="http://schemas.openxmlformats.org/officeDocument/2006/relationships/customXml" Target="../ink/ink3604.xml"/><Relationship Id="rId295" Type="http://schemas.openxmlformats.org/officeDocument/2006/relationships/image" Target="../media/image3583.png"/><Relationship Id="rId309" Type="http://schemas.openxmlformats.org/officeDocument/2006/relationships/image" Target="../media/image3590.png"/><Relationship Id="rId460" Type="http://schemas.openxmlformats.org/officeDocument/2006/relationships/customXml" Target="../ink/ink3697.xml"/><Relationship Id="rId27" Type="http://schemas.openxmlformats.org/officeDocument/2006/relationships/image" Target="../media/image3449.png"/><Relationship Id="rId48" Type="http://schemas.openxmlformats.org/officeDocument/2006/relationships/customXml" Target="../ink/ink3491.xml"/><Relationship Id="rId69" Type="http://schemas.openxmlformats.org/officeDocument/2006/relationships/image" Target="../media/image3470.png"/><Relationship Id="rId113" Type="http://schemas.openxmlformats.org/officeDocument/2006/relationships/image" Target="../media/image3492.png"/><Relationship Id="rId134" Type="http://schemas.openxmlformats.org/officeDocument/2006/relationships/customXml" Target="../ink/ink3534.xml"/><Relationship Id="rId320" Type="http://schemas.openxmlformats.org/officeDocument/2006/relationships/customXml" Target="../ink/ink3627.xml"/><Relationship Id="rId80" Type="http://schemas.openxmlformats.org/officeDocument/2006/relationships/customXml" Target="../ink/ink3507.xml"/><Relationship Id="rId155" Type="http://schemas.openxmlformats.org/officeDocument/2006/relationships/image" Target="../media/image3513.png"/><Relationship Id="rId176" Type="http://schemas.openxmlformats.org/officeDocument/2006/relationships/customXml" Target="../ink/ink3555.xml"/><Relationship Id="rId197" Type="http://schemas.openxmlformats.org/officeDocument/2006/relationships/image" Target="../media/image3534.png"/><Relationship Id="rId341" Type="http://schemas.openxmlformats.org/officeDocument/2006/relationships/image" Target="../media/image3606.png"/><Relationship Id="rId362" Type="http://schemas.openxmlformats.org/officeDocument/2006/relationships/customXml" Target="../ink/ink3648.xml"/><Relationship Id="rId383" Type="http://schemas.openxmlformats.org/officeDocument/2006/relationships/image" Target="../media/image3627.png"/><Relationship Id="rId418" Type="http://schemas.openxmlformats.org/officeDocument/2006/relationships/customXml" Target="../ink/ink3676.xml"/><Relationship Id="rId439" Type="http://schemas.openxmlformats.org/officeDocument/2006/relationships/image" Target="../media/image3655.png"/><Relationship Id="rId201" Type="http://schemas.openxmlformats.org/officeDocument/2006/relationships/image" Target="../media/image3536.png"/><Relationship Id="rId222" Type="http://schemas.openxmlformats.org/officeDocument/2006/relationships/customXml" Target="../ink/ink3578.xml"/><Relationship Id="rId243" Type="http://schemas.openxmlformats.org/officeDocument/2006/relationships/image" Target="../media/image3557.png"/><Relationship Id="rId264" Type="http://schemas.openxmlformats.org/officeDocument/2006/relationships/customXml" Target="../ink/ink3599.xml"/><Relationship Id="rId285" Type="http://schemas.openxmlformats.org/officeDocument/2006/relationships/image" Target="../media/image3578.png"/><Relationship Id="rId450" Type="http://schemas.openxmlformats.org/officeDocument/2006/relationships/customXml" Target="../ink/ink3692.xml"/><Relationship Id="rId471" Type="http://schemas.openxmlformats.org/officeDocument/2006/relationships/image" Target="../media/image3671.png"/><Relationship Id="rId17" Type="http://schemas.openxmlformats.org/officeDocument/2006/relationships/image" Target="../media/image3444.png"/><Relationship Id="rId38" Type="http://schemas.openxmlformats.org/officeDocument/2006/relationships/customXml" Target="../ink/ink3486.xml"/><Relationship Id="rId59" Type="http://schemas.openxmlformats.org/officeDocument/2006/relationships/image" Target="../media/image3465.png"/><Relationship Id="rId103" Type="http://schemas.openxmlformats.org/officeDocument/2006/relationships/image" Target="../media/image3487.png"/><Relationship Id="rId124" Type="http://schemas.openxmlformats.org/officeDocument/2006/relationships/customXml" Target="../ink/ink3529.xml"/><Relationship Id="rId310" Type="http://schemas.openxmlformats.org/officeDocument/2006/relationships/customXml" Target="../ink/ink3622.xml"/><Relationship Id="rId70" Type="http://schemas.openxmlformats.org/officeDocument/2006/relationships/customXml" Target="../ink/ink3502.xml"/><Relationship Id="rId91" Type="http://schemas.openxmlformats.org/officeDocument/2006/relationships/image" Target="../media/image3481.png"/><Relationship Id="rId145" Type="http://schemas.openxmlformats.org/officeDocument/2006/relationships/image" Target="../media/image3508.png"/><Relationship Id="rId166" Type="http://schemas.openxmlformats.org/officeDocument/2006/relationships/customXml" Target="../ink/ink3550.xml"/><Relationship Id="rId187" Type="http://schemas.openxmlformats.org/officeDocument/2006/relationships/image" Target="../media/image3529.png"/><Relationship Id="rId331" Type="http://schemas.openxmlformats.org/officeDocument/2006/relationships/image" Target="../media/image3601.png"/><Relationship Id="rId352" Type="http://schemas.openxmlformats.org/officeDocument/2006/relationships/customXml" Target="../ink/ink3643.xml"/><Relationship Id="rId373" Type="http://schemas.openxmlformats.org/officeDocument/2006/relationships/image" Target="../media/image3622.png"/><Relationship Id="rId394" Type="http://schemas.openxmlformats.org/officeDocument/2006/relationships/customXml" Target="../ink/ink3664.xml"/><Relationship Id="rId408" Type="http://schemas.openxmlformats.org/officeDocument/2006/relationships/customXml" Target="../ink/ink3671.xml"/><Relationship Id="rId429" Type="http://schemas.openxmlformats.org/officeDocument/2006/relationships/image" Target="../media/image365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3573.xml"/><Relationship Id="rId233" Type="http://schemas.openxmlformats.org/officeDocument/2006/relationships/image" Target="../media/image3552.png"/><Relationship Id="rId254" Type="http://schemas.openxmlformats.org/officeDocument/2006/relationships/customXml" Target="../ink/ink3594.xml"/><Relationship Id="rId440" Type="http://schemas.openxmlformats.org/officeDocument/2006/relationships/customXml" Target="../ink/ink3687.xml"/><Relationship Id="rId28" Type="http://schemas.openxmlformats.org/officeDocument/2006/relationships/customXml" Target="../ink/ink3481.xml"/><Relationship Id="rId49" Type="http://schemas.openxmlformats.org/officeDocument/2006/relationships/image" Target="../media/image3460.png"/><Relationship Id="rId114" Type="http://schemas.openxmlformats.org/officeDocument/2006/relationships/customXml" Target="../ink/ink3524.xml"/><Relationship Id="rId275" Type="http://schemas.openxmlformats.org/officeDocument/2006/relationships/image" Target="../media/image3573.png"/><Relationship Id="rId296" Type="http://schemas.openxmlformats.org/officeDocument/2006/relationships/customXml" Target="../ink/ink3615.xml"/><Relationship Id="rId300" Type="http://schemas.openxmlformats.org/officeDocument/2006/relationships/customXml" Target="../ink/ink3617.xml"/><Relationship Id="rId461" Type="http://schemas.openxmlformats.org/officeDocument/2006/relationships/image" Target="../media/image3666.png"/><Relationship Id="rId60" Type="http://schemas.openxmlformats.org/officeDocument/2006/relationships/customXml" Target="../ink/ink3497.xml"/><Relationship Id="rId81" Type="http://schemas.openxmlformats.org/officeDocument/2006/relationships/image" Target="../media/image3476.png"/><Relationship Id="rId135" Type="http://schemas.openxmlformats.org/officeDocument/2006/relationships/image" Target="../media/image3503.png"/><Relationship Id="rId156" Type="http://schemas.openxmlformats.org/officeDocument/2006/relationships/customXml" Target="../ink/ink3545.xml"/><Relationship Id="rId177" Type="http://schemas.openxmlformats.org/officeDocument/2006/relationships/image" Target="../media/image3524.png"/><Relationship Id="rId198" Type="http://schemas.openxmlformats.org/officeDocument/2006/relationships/customXml" Target="../ink/ink3566.xml"/><Relationship Id="rId321" Type="http://schemas.openxmlformats.org/officeDocument/2006/relationships/image" Target="../media/image3596.png"/><Relationship Id="rId342" Type="http://schemas.openxmlformats.org/officeDocument/2006/relationships/customXml" Target="../ink/ink3638.xml"/><Relationship Id="rId363" Type="http://schemas.openxmlformats.org/officeDocument/2006/relationships/image" Target="../media/image3617.png"/><Relationship Id="rId384" Type="http://schemas.openxmlformats.org/officeDocument/2006/relationships/customXml" Target="../ink/ink3659.xml"/><Relationship Id="rId419" Type="http://schemas.openxmlformats.org/officeDocument/2006/relationships/image" Target="../media/image3645.png"/><Relationship Id="rId202" Type="http://schemas.openxmlformats.org/officeDocument/2006/relationships/customXml" Target="../ink/ink3568.xml"/><Relationship Id="rId223" Type="http://schemas.openxmlformats.org/officeDocument/2006/relationships/image" Target="../media/image3547.png"/><Relationship Id="rId244" Type="http://schemas.openxmlformats.org/officeDocument/2006/relationships/customXml" Target="../ink/ink3589.xml"/><Relationship Id="rId430" Type="http://schemas.openxmlformats.org/officeDocument/2006/relationships/customXml" Target="../ink/ink3682.xml"/><Relationship Id="rId18" Type="http://schemas.openxmlformats.org/officeDocument/2006/relationships/customXml" Target="../ink/ink3476.xml"/><Relationship Id="rId39" Type="http://schemas.openxmlformats.org/officeDocument/2006/relationships/image" Target="../media/image3455.png"/><Relationship Id="rId265" Type="http://schemas.openxmlformats.org/officeDocument/2006/relationships/image" Target="../media/image3568.png"/><Relationship Id="rId286" Type="http://schemas.openxmlformats.org/officeDocument/2006/relationships/customXml" Target="../ink/ink3610.xml"/><Relationship Id="rId451" Type="http://schemas.openxmlformats.org/officeDocument/2006/relationships/image" Target="../media/image3661.png"/><Relationship Id="rId472" Type="http://schemas.openxmlformats.org/officeDocument/2006/relationships/customXml" Target="../ink/ink3703.xml"/><Relationship Id="rId50" Type="http://schemas.openxmlformats.org/officeDocument/2006/relationships/customXml" Target="../ink/ink3492.xml"/><Relationship Id="rId104" Type="http://schemas.openxmlformats.org/officeDocument/2006/relationships/customXml" Target="../ink/ink3519.xml"/><Relationship Id="rId125" Type="http://schemas.openxmlformats.org/officeDocument/2006/relationships/image" Target="../media/image3498.png"/><Relationship Id="rId146" Type="http://schemas.openxmlformats.org/officeDocument/2006/relationships/customXml" Target="../ink/ink3540.xml"/><Relationship Id="rId167" Type="http://schemas.openxmlformats.org/officeDocument/2006/relationships/image" Target="../media/image3519.png"/><Relationship Id="rId188" Type="http://schemas.openxmlformats.org/officeDocument/2006/relationships/customXml" Target="../ink/ink3561.xml"/><Relationship Id="rId311" Type="http://schemas.openxmlformats.org/officeDocument/2006/relationships/image" Target="../media/image3591.png"/><Relationship Id="rId332" Type="http://schemas.openxmlformats.org/officeDocument/2006/relationships/customXml" Target="../ink/ink3633.xml"/><Relationship Id="rId353" Type="http://schemas.openxmlformats.org/officeDocument/2006/relationships/image" Target="../media/image3612.png"/><Relationship Id="rId374" Type="http://schemas.openxmlformats.org/officeDocument/2006/relationships/customXml" Target="../ink/ink3654.xml"/><Relationship Id="rId395" Type="http://schemas.openxmlformats.org/officeDocument/2006/relationships/image" Target="../media/image3633.png"/><Relationship Id="rId409" Type="http://schemas.openxmlformats.org/officeDocument/2006/relationships/image" Target="../media/image3640.png"/><Relationship Id="rId71" Type="http://schemas.openxmlformats.org/officeDocument/2006/relationships/image" Target="../media/image3471.png"/><Relationship Id="rId92" Type="http://schemas.openxmlformats.org/officeDocument/2006/relationships/customXml" Target="../ink/ink3513.xml"/><Relationship Id="rId213" Type="http://schemas.openxmlformats.org/officeDocument/2006/relationships/image" Target="../media/image3542.png"/><Relationship Id="rId234" Type="http://schemas.openxmlformats.org/officeDocument/2006/relationships/customXml" Target="../ink/ink3584.xml"/><Relationship Id="rId420" Type="http://schemas.openxmlformats.org/officeDocument/2006/relationships/customXml" Target="../ink/ink3677.xml"/><Relationship Id="rId2" Type="http://schemas.openxmlformats.org/officeDocument/2006/relationships/customXml" Target="../ink/ink3468.xml"/><Relationship Id="rId29" Type="http://schemas.openxmlformats.org/officeDocument/2006/relationships/image" Target="../media/image3450.png"/><Relationship Id="rId255" Type="http://schemas.openxmlformats.org/officeDocument/2006/relationships/image" Target="../media/image3563.png"/><Relationship Id="rId276" Type="http://schemas.openxmlformats.org/officeDocument/2006/relationships/customXml" Target="../ink/ink3605.xml"/><Relationship Id="rId297" Type="http://schemas.openxmlformats.org/officeDocument/2006/relationships/image" Target="../media/image3584.png"/><Relationship Id="rId441" Type="http://schemas.openxmlformats.org/officeDocument/2006/relationships/image" Target="../media/image3656.png"/><Relationship Id="rId462" Type="http://schemas.openxmlformats.org/officeDocument/2006/relationships/customXml" Target="../ink/ink3698.xml"/><Relationship Id="rId40" Type="http://schemas.openxmlformats.org/officeDocument/2006/relationships/customXml" Target="../ink/ink3487.xml"/><Relationship Id="rId115" Type="http://schemas.openxmlformats.org/officeDocument/2006/relationships/image" Target="../media/image3493.png"/><Relationship Id="rId136" Type="http://schemas.openxmlformats.org/officeDocument/2006/relationships/customXml" Target="../ink/ink3535.xml"/><Relationship Id="rId157" Type="http://schemas.openxmlformats.org/officeDocument/2006/relationships/image" Target="../media/image3514.png"/><Relationship Id="rId178" Type="http://schemas.openxmlformats.org/officeDocument/2006/relationships/customXml" Target="../ink/ink3556.xml"/><Relationship Id="rId301" Type="http://schemas.openxmlformats.org/officeDocument/2006/relationships/image" Target="../media/image3586.png"/><Relationship Id="rId322" Type="http://schemas.openxmlformats.org/officeDocument/2006/relationships/customXml" Target="../ink/ink3628.xml"/><Relationship Id="rId343" Type="http://schemas.openxmlformats.org/officeDocument/2006/relationships/image" Target="../media/image3607.png"/><Relationship Id="rId364" Type="http://schemas.openxmlformats.org/officeDocument/2006/relationships/customXml" Target="../ink/ink3649.xml"/><Relationship Id="rId61" Type="http://schemas.openxmlformats.org/officeDocument/2006/relationships/image" Target="../media/image3466.png"/><Relationship Id="rId82" Type="http://schemas.openxmlformats.org/officeDocument/2006/relationships/customXml" Target="../ink/ink3508.xml"/><Relationship Id="rId199" Type="http://schemas.openxmlformats.org/officeDocument/2006/relationships/image" Target="../media/image3535.png"/><Relationship Id="rId203" Type="http://schemas.openxmlformats.org/officeDocument/2006/relationships/image" Target="../media/image3537.png"/><Relationship Id="rId385" Type="http://schemas.openxmlformats.org/officeDocument/2006/relationships/image" Target="../media/image3628.png"/><Relationship Id="rId19" Type="http://schemas.openxmlformats.org/officeDocument/2006/relationships/image" Target="../media/image3445.png"/><Relationship Id="rId224" Type="http://schemas.openxmlformats.org/officeDocument/2006/relationships/customXml" Target="../ink/ink3579.xml"/><Relationship Id="rId245" Type="http://schemas.openxmlformats.org/officeDocument/2006/relationships/image" Target="../media/image3558.png"/><Relationship Id="rId266" Type="http://schemas.openxmlformats.org/officeDocument/2006/relationships/customXml" Target="../ink/ink3600.xml"/><Relationship Id="rId287" Type="http://schemas.openxmlformats.org/officeDocument/2006/relationships/image" Target="../media/image3579.png"/><Relationship Id="rId410" Type="http://schemas.openxmlformats.org/officeDocument/2006/relationships/customXml" Target="../ink/ink3672.xml"/><Relationship Id="rId431" Type="http://schemas.openxmlformats.org/officeDocument/2006/relationships/image" Target="../media/image3651.png"/><Relationship Id="rId452" Type="http://schemas.openxmlformats.org/officeDocument/2006/relationships/customXml" Target="../ink/ink3693.xml"/><Relationship Id="rId473" Type="http://schemas.openxmlformats.org/officeDocument/2006/relationships/image" Target="../media/image3672.png"/><Relationship Id="rId30" Type="http://schemas.openxmlformats.org/officeDocument/2006/relationships/customXml" Target="../ink/ink3482.xml"/><Relationship Id="rId105" Type="http://schemas.openxmlformats.org/officeDocument/2006/relationships/image" Target="../media/image3488.png"/><Relationship Id="rId126" Type="http://schemas.openxmlformats.org/officeDocument/2006/relationships/customXml" Target="../ink/ink3530.xml"/><Relationship Id="rId147" Type="http://schemas.openxmlformats.org/officeDocument/2006/relationships/image" Target="../media/image3509.png"/><Relationship Id="rId168" Type="http://schemas.openxmlformats.org/officeDocument/2006/relationships/customXml" Target="../ink/ink3551.xml"/><Relationship Id="rId312" Type="http://schemas.openxmlformats.org/officeDocument/2006/relationships/customXml" Target="../ink/ink3623.xml"/><Relationship Id="rId333" Type="http://schemas.openxmlformats.org/officeDocument/2006/relationships/image" Target="../media/image3602.png"/><Relationship Id="rId354" Type="http://schemas.openxmlformats.org/officeDocument/2006/relationships/customXml" Target="../ink/ink3644.xml"/><Relationship Id="rId51" Type="http://schemas.openxmlformats.org/officeDocument/2006/relationships/image" Target="../media/image3461.png"/><Relationship Id="rId72" Type="http://schemas.openxmlformats.org/officeDocument/2006/relationships/customXml" Target="../ink/ink3503.xml"/><Relationship Id="rId93" Type="http://schemas.openxmlformats.org/officeDocument/2006/relationships/image" Target="../media/image3482.png"/><Relationship Id="rId189" Type="http://schemas.openxmlformats.org/officeDocument/2006/relationships/image" Target="../media/image3530.png"/><Relationship Id="rId375" Type="http://schemas.openxmlformats.org/officeDocument/2006/relationships/image" Target="../media/image3623.png"/><Relationship Id="rId396" Type="http://schemas.openxmlformats.org/officeDocument/2006/relationships/customXml" Target="../ink/ink3665.xml"/><Relationship Id="rId3" Type="http://schemas.openxmlformats.org/officeDocument/2006/relationships/image" Target="../media/image3437.png"/><Relationship Id="rId214" Type="http://schemas.openxmlformats.org/officeDocument/2006/relationships/customXml" Target="../ink/ink3574.xml"/><Relationship Id="rId235" Type="http://schemas.openxmlformats.org/officeDocument/2006/relationships/image" Target="../media/image3553.png"/><Relationship Id="rId256" Type="http://schemas.openxmlformats.org/officeDocument/2006/relationships/customXml" Target="../ink/ink3595.xml"/><Relationship Id="rId277" Type="http://schemas.openxmlformats.org/officeDocument/2006/relationships/image" Target="../media/image3574.png"/><Relationship Id="rId298" Type="http://schemas.openxmlformats.org/officeDocument/2006/relationships/customXml" Target="../ink/ink3616.xml"/><Relationship Id="rId400" Type="http://schemas.openxmlformats.org/officeDocument/2006/relationships/customXml" Target="../ink/ink3667.xml"/><Relationship Id="rId421" Type="http://schemas.openxmlformats.org/officeDocument/2006/relationships/image" Target="../media/image3646.png"/><Relationship Id="rId442" Type="http://schemas.openxmlformats.org/officeDocument/2006/relationships/customXml" Target="../ink/ink3688.xml"/><Relationship Id="rId463" Type="http://schemas.openxmlformats.org/officeDocument/2006/relationships/image" Target="../media/image3667.png"/><Relationship Id="rId116" Type="http://schemas.openxmlformats.org/officeDocument/2006/relationships/customXml" Target="../ink/ink3525.xml"/><Relationship Id="rId137" Type="http://schemas.openxmlformats.org/officeDocument/2006/relationships/image" Target="../media/image3504.png"/><Relationship Id="rId158" Type="http://schemas.openxmlformats.org/officeDocument/2006/relationships/customXml" Target="../ink/ink3546.xml"/><Relationship Id="rId302" Type="http://schemas.openxmlformats.org/officeDocument/2006/relationships/customXml" Target="../ink/ink3618.xml"/><Relationship Id="rId323" Type="http://schemas.openxmlformats.org/officeDocument/2006/relationships/image" Target="../media/image3597.png"/><Relationship Id="rId344" Type="http://schemas.openxmlformats.org/officeDocument/2006/relationships/customXml" Target="../ink/ink3639.xml"/><Relationship Id="rId20" Type="http://schemas.openxmlformats.org/officeDocument/2006/relationships/customXml" Target="../ink/ink3477.xml"/><Relationship Id="rId41" Type="http://schemas.openxmlformats.org/officeDocument/2006/relationships/image" Target="../media/image3456.png"/><Relationship Id="rId62" Type="http://schemas.openxmlformats.org/officeDocument/2006/relationships/customXml" Target="../ink/ink3498.xml"/><Relationship Id="rId83" Type="http://schemas.openxmlformats.org/officeDocument/2006/relationships/image" Target="../media/image3477.png"/><Relationship Id="rId179" Type="http://schemas.openxmlformats.org/officeDocument/2006/relationships/image" Target="../media/image3525.png"/><Relationship Id="rId365" Type="http://schemas.openxmlformats.org/officeDocument/2006/relationships/image" Target="../media/image3618.png"/><Relationship Id="rId386" Type="http://schemas.openxmlformats.org/officeDocument/2006/relationships/customXml" Target="../ink/ink3660.xml"/><Relationship Id="rId190" Type="http://schemas.openxmlformats.org/officeDocument/2006/relationships/customXml" Target="../ink/ink3562.xml"/><Relationship Id="rId204" Type="http://schemas.openxmlformats.org/officeDocument/2006/relationships/customXml" Target="../ink/ink3569.xml"/><Relationship Id="rId225" Type="http://schemas.openxmlformats.org/officeDocument/2006/relationships/image" Target="../media/image3548.png"/><Relationship Id="rId246" Type="http://schemas.openxmlformats.org/officeDocument/2006/relationships/customXml" Target="../ink/ink3590.xml"/><Relationship Id="rId267" Type="http://schemas.openxmlformats.org/officeDocument/2006/relationships/image" Target="../media/image3569.png"/><Relationship Id="rId288" Type="http://schemas.openxmlformats.org/officeDocument/2006/relationships/customXml" Target="../ink/ink3611.xml"/><Relationship Id="rId411" Type="http://schemas.openxmlformats.org/officeDocument/2006/relationships/image" Target="../media/image3641.png"/><Relationship Id="rId432" Type="http://schemas.openxmlformats.org/officeDocument/2006/relationships/customXml" Target="../ink/ink3683.xml"/><Relationship Id="rId453" Type="http://schemas.openxmlformats.org/officeDocument/2006/relationships/image" Target="../media/image3662.png"/><Relationship Id="rId474" Type="http://schemas.openxmlformats.org/officeDocument/2006/relationships/customXml" Target="../ink/ink3704.xml"/><Relationship Id="rId106" Type="http://schemas.openxmlformats.org/officeDocument/2006/relationships/customXml" Target="../ink/ink3520.xml"/><Relationship Id="rId127" Type="http://schemas.openxmlformats.org/officeDocument/2006/relationships/image" Target="../media/image3499.png"/><Relationship Id="rId313" Type="http://schemas.openxmlformats.org/officeDocument/2006/relationships/image" Target="../media/image3592.png"/><Relationship Id="rId10" Type="http://schemas.openxmlformats.org/officeDocument/2006/relationships/customXml" Target="../ink/ink3472.xml"/><Relationship Id="rId31" Type="http://schemas.openxmlformats.org/officeDocument/2006/relationships/image" Target="../media/image3451.png"/><Relationship Id="rId52" Type="http://schemas.openxmlformats.org/officeDocument/2006/relationships/customXml" Target="../ink/ink3493.xml"/><Relationship Id="rId73" Type="http://schemas.openxmlformats.org/officeDocument/2006/relationships/image" Target="../media/image3472.png"/><Relationship Id="rId94" Type="http://schemas.openxmlformats.org/officeDocument/2006/relationships/customXml" Target="../ink/ink3514.xml"/><Relationship Id="rId148" Type="http://schemas.openxmlformats.org/officeDocument/2006/relationships/customXml" Target="../ink/ink3541.xml"/><Relationship Id="rId169" Type="http://schemas.openxmlformats.org/officeDocument/2006/relationships/image" Target="../media/image3520.png"/><Relationship Id="rId334" Type="http://schemas.openxmlformats.org/officeDocument/2006/relationships/customXml" Target="../ink/ink3634.xml"/><Relationship Id="rId355" Type="http://schemas.openxmlformats.org/officeDocument/2006/relationships/image" Target="../media/image3613.png"/><Relationship Id="rId376" Type="http://schemas.openxmlformats.org/officeDocument/2006/relationships/customXml" Target="../ink/ink3655.xml"/><Relationship Id="rId397" Type="http://schemas.openxmlformats.org/officeDocument/2006/relationships/image" Target="../media/image3634.png"/><Relationship Id="rId4" Type="http://schemas.openxmlformats.org/officeDocument/2006/relationships/customXml" Target="../ink/ink3469.xml"/><Relationship Id="rId180" Type="http://schemas.openxmlformats.org/officeDocument/2006/relationships/customXml" Target="../ink/ink3557.xml"/><Relationship Id="rId215" Type="http://schemas.openxmlformats.org/officeDocument/2006/relationships/image" Target="../media/image3543.png"/><Relationship Id="rId236" Type="http://schemas.openxmlformats.org/officeDocument/2006/relationships/customXml" Target="../ink/ink3585.xml"/><Relationship Id="rId257" Type="http://schemas.openxmlformats.org/officeDocument/2006/relationships/image" Target="../media/image3564.png"/><Relationship Id="rId278" Type="http://schemas.openxmlformats.org/officeDocument/2006/relationships/customXml" Target="../ink/ink3606.xml"/><Relationship Id="rId401" Type="http://schemas.openxmlformats.org/officeDocument/2006/relationships/image" Target="../media/image3636.png"/><Relationship Id="rId422" Type="http://schemas.openxmlformats.org/officeDocument/2006/relationships/customXml" Target="../ink/ink3678.xml"/><Relationship Id="rId443" Type="http://schemas.openxmlformats.org/officeDocument/2006/relationships/image" Target="../media/image3657.png"/><Relationship Id="rId464" Type="http://schemas.openxmlformats.org/officeDocument/2006/relationships/customXml" Target="../ink/ink3699.xml"/><Relationship Id="rId303" Type="http://schemas.openxmlformats.org/officeDocument/2006/relationships/image" Target="../media/image3587.png"/><Relationship Id="rId42" Type="http://schemas.openxmlformats.org/officeDocument/2006/relationships/customXml" Target="../ink/ink3488.xml"/><Relationship Id="rId84" Type="http://schemas.openxmlformats.org/officeDocument/2006/relationships/customXml" Target="../ink/ink3509.xml"/><Relationship Id="rId138" Type="http://schemas.openxmlformats.org/officeDocument/2006/relationships/customXml" Target="../ink/ink3536.xml"/><Relationship Id="rId345" Type="http://schemas.openxmlformats.org/officeDocument/2006/relationships/image" Target="../media/image3608.png"/><Relationship Id="rId387" Type="http://schemas.openxmlformats.org/officeDocument/2006/relationships/image" Target="../media/image3629.png"/><Relationship Id="rId191" Type="http://schemas.openxmlformats.org/officeDocument/2006/relationships/image" Target="../media/image3531.png"/><Relationship Id="rId205" Type="http://schemas.openxmlformats.org/officeDocument/2006/relationships/image" Target="../media/image3538.png"/><Relationship Id="rId247" Type="http://schemas.openxmlformats.org/officeDocument/2006/relationships/image" Target="../media/image3559.png"/><Relationship Id="rId412" Type="http://schemas.openxmlformats.org/officeDocument/2006/relationships/customXml" Target="../ink/ink3673.xml"/><Relationship Id="rId107" Type="http://schemas.openxmlformats.org/officeDocument/2006/relationships/image" Target="../media/image3489.png"/><Relationship Id="rId289" Type="http://schemas.openxmlformats.org/officeDocument/2006/relationships/image" Target="../media/image3580.png"/><Relationship Id="rId454" Type="http://schemas.openxmlformats.org/officeDocument/2006/relationships/customXml" Target="../ink/ink3694.xml"/><Relationship Id="rId11" Type="http://schemas.openxmlformats.org/officeDocument/2006/relationships/image" Target="../media/image3441.png"/><Relationship Id="rId53" Type="http://schemas.openxmlformats.org/officeDocument/2006/relationships/image" Target="../media/image3462.png"/><Relationship Id="rId149" Type="http://schemas.openxmlformats.org/officeDocument/2006/relationships/image" Target="../media/image3510.png"/><Relationship Id="rId314" Type="http://schemas.openxmlformats.org/officeDocument/2006/relationships/customXml" Target="../ink/ink3624.xml"/><Relationship Id="rId356" Type="http://schemas.openxmlformats.org/officeDocument/2006/relationships/customXml" Target="../ink/ink3645.xml"/><Relationship Id="rId398" Type="http://schemas.openxmlformats.org/officeDocument/2006/relationships/customXml" Target="../ink/ink3666.xml"/><Relationship Id="rId95" Type="http://schemas.openxmlformats.org/officeDocument/2006/relationships/image" Target="../media/image3483.png"/><Relationship Id="rId160" Type="http://schemas.openxmlformats.org/officeDocument/2006/relationships/customXml" Target="../ink/ink3547.xml"/><Relationship Id="rId216" Type="http://schemas.openxmlformats.org/officeDocument/2006/relationships/customXml" Target="../ink/ink3575.xml"/><Relationship Id="rId423" Type="http://schemas.openxmlformats.org/officeDocument/2006/relationships/image" Target="../media/image3647.png"/><Relationship Id="rId258" Type="http://schemas.openxmlformats.org/officeDocument/2006/relationships/customXml" Target="../ink/ink3596.xml"/><Relationship Id="rId465" Type="http://schemas.openxmlformats.org/officeDocument/2006/relationships/image" Target="../media/image3668.png"/><Relationship Id="rId22" Type="http://schemas.openxmlformats.org/officeDocument/2006/relationships/customXml" Target="../ink/ink3478.xml"/><Relationship Id="rId64" Type="http://schemas.openxmlformats.org/officeDocument/2006/relationships/customXml" Target="../ink/ink3499.xml"/><Relationship Id="rId118" Type="http://schemas.openxmlformats.org/officeDocument/2006/relationships/customXml" Target="../ink/ink3526.xml"/><Relationship Id="rId325" Type="http://schemas.openxmlformats.org/officeDocument/2006/relationships/image" Target="../media/image3598.png"/><Relationship Id="rId367" Type="http://schemas.openxmlformats.org/officeDocument/2006/relationships/image" Target="../media/image3619.png"/><Relationship Id="rId171" Type="http://schemas.openxmlformats.org/officeDocument/2006/relationships/image" Target="../media/image3521.png"/><Relationship Id="rId227" Type="http://schemas.openxmlformats.org/officeDocument/2006/relationships/image" Target="../media/image3549.png"/><Relationship Id="rId269" Type="http://schemas.openxmlformats.org/officeDocument/2006/relationships/image" Target="../media/image3570.png"/><Relationship Id="rId434" Type="http://schemas.openxmlformats.org/officeDocument/2006/relationships/customXml" Target="../ink/ink3684.xml"/><Relationship Id="rId476" Type="http://schemas.openxmlformats.org/officeDocument/2006/relationships/customXml" Target="../ink/ink3705.xml"/><Relationship Id="rId33" Type="http://schemas.openxmlformats.org/officeDocument/2006/relationships/image" Target="../media/image3452.png"/><Relationship Id="rId129" Type="http://schemas.openxmlformats.org/officeDocument/2006/relationships/image" Target="../media/image3500.png"/><Relationship Id="rId280" Type="http://schemas.openxmlformats.org/officeDocument/2006/relationships/customXml" Target="../ink/ink3607.xml"/><Relationship Id="rId336" Type="http://schemas.openxmlformats.org/officeDocument/2006/relationships/customXml" Target="../ink/ink3635.xml"/><Relationship Id="rId75" Type="http://schemas.openxmlformats.org/officeDocument/2006/relationships/image" Target="../media/image3473.png"/><Relationship Id="rId140" Type="http://schemas.openxmlformats.org/officeDocument/2006/relationships/customXml" Target="../ink/ink3537.xml"/><Relationship Id="rId182" Type="http://schemas.openxmlformats.org/officeDocument/2006/relationships/customXml" Target="../ink/ink3558.xml"/><Relationship Id="rId378" Type="http://schemas.openxmlformats.org/officeDocument/2006/relationships/customXml" Target="../ink/ink3656.xml"/><Relationship Id="rId403" Type="http://schemas.openxmlformats.org/officeDocument/2006/relationships/image" Target="../media/image3637.png"/><Relationship Id="rId6" Type="http://schemas.openxmlformats.org/officeDocument/2006/relationships/customXml" Target="../ink/ink3470.xml"/><Relationship Id="rId238" Type="http://schemas.openxmlformats.org/officeDocument/2006/relationships/customXml" Target="../ink/ink3586.xml"/><Relationship Id="rId445" Type="http://schemas.openxmlformats.org/officeDocument/2006/relationships/image" Target="../media/image3658.png"/><Relationship Id="rId291" Type="http://schemas.openxmlformats.org/officeDocument/2006/relationships/image" Target="../media/image3581.png"/><Relationship Id="rId305" Type="http://schemas.openxmlformats.org/officeDocument/2006/relationships/image" Target="../media/image3588.png"/><Relationship Id="rId347" Type="http://schemas.openxmlformats.org/officeDocument/2006/relationships/image" Target="../media/image3609.png"/><Relationship Id="rId44" Type="http://schemas.openxmlformats.org/officeDocument/2006/relationships/customXml" Target="../ink/ink3489.xml"/><Relationship Id="rId86" Type="http://schemas.openxmlformats.org/officeDocument/2006/relationships/customXml" Target="../ink/ink3510.xml"/><Relationship Id="rId151" Type="http://schemas.openxmlformats.org/officeDocument/2006/relationships/image" Target="../media/image3511.png"/><Relationship Id="rId389" Type="http://schemas.openxmlformats.org/officeDocument/2006/relationships/image" Target="../media/image3630.png"/><Relationship Id="rId193" Type="http://schemas.openxmlformats.org/officeDocument/2006/relationships/image" Target="../media/image3532.png"/><Relationship Id="rId207" Type="http://schemas.openxmlformats.org/officeDocument/2006/relationships/image" Target="../media/image3539.png"/><Relationship Id="rId249" Type="http://schemas.openxmlformats.org/officeDocument/2006/relationships/image" Target="../media/image3560.png"/><Relationship Id="rId414" Type="http://schemas.openxmlformats.org/officeDocument/2006/relationships/customXml" Target="../ink/ink3674.xml"/><Relationship Id="rId456" Type="http://schemas.openxmlformats.org/officeDocument/2006/relationships/customXml" Target="../ink/ink3695.xml"/></Relationships>
</file>

<file path=ppt/slides/_rels/slide1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732.png"/><Relationship Id="rId299" Type="http://schemas.openxmlformats.org/officeDocument/2006/relationships/image" Target="../media/image3822.png"/><Relationship Id="rId21" Type="http://schemas.openxmlformats.org/officeDocument/2006/relationships/image" Target="../media/image3684.png"/><Relationship Id="rId63" Type="http://schemas.openxmlformats.org/officeDocument/2006/relationships/image" Target="../media/image3705.png"/><Relationship Id="rId159" Type="http://schemas.openxmlformats.org/officeDocument/2006/relationships/image" Target="../media/image3753.png"/><Relationship Id="rId324" Type="http://schemas.openxmlformats.org/officeDocument/2006/relationships/customXml" Target="../ink/ink3866.xml"/><Relationship Id="rId366" Type="http://schemas.openxmlformats.org/officeDocument/2006/relationships/customXml" Target="../ink/ink3887.xml"/><Relationship Id="rId170" Type="http://schemas.openxmlformats.org/officeDocument/2006/relationships/customXml" Target="../ink/ink3789.xml"/><Relationship Id="rId226" Type="http://schemas.openxmlformats.org/officeDocument/2006/relationships/customXml" Target="../ink/ink3817.xml"/><Relationship Id="rId433" Type="http://schemas.openxmlformats.org/officeDocument/2006/relationships/image" Target="../media/image3889.png"/><Relationship Id="rId268" Type="http://schemas.openxmlformats.org/officeDocument/2006/relationships/customXml" Target="../ink/ink3838.xml"/><Relationship Id="rId32" Type="http://schemas.openxmlformats.org/officeDocument/2006/relationships/customXml" Target="../ink/ink3720.xml"/><Relationship Id="rId74" Type="http://schemas.openxmlformats.org/officeDocument/2006/relationships/customXml" Target="../ink/ink3741.xml"/><Relationship Id="rId128" Type="http://schemas.openxmlformats.org/officeDocument/2006/relationships/customXml" Target="../ink/ink3768.xml"/><Relationship Id="rId335" Type="http://schemas.openxmlformats.org/officeDocument/2006/relationships/image" Target="../media/image3840.png"/><Relationship Id="rId377" Type="http://schemas.openxmlformats.org/officeDocument/2006/relationships/image" Target="../media/image3861.png"/><Relationship Id="rId5" Type="http://schemas.openxmlformats.org/officeDocument/2006/relationships/image" Target="../media/image3676.png"/><Relationship Id="rId181" Type="http://schemas.openxmlformats.org/officeDocument/2006/relationships/image" Target="../media/image1491.png"/><Relationship Id="rId237" Type="http://schemas.openxmlformats.org/officeDocument/2006/relationships/image" Target="../media/image3791.png"/><Relationship Id="rId402" Type="http://schemas.openxmlformats.org/officeDocument/2006/relationships/customXml" Target="../ink/ink3905.xml"/><Relationship Id="rId279" Type="http://schemas.openxmlformats.org/officeDocument/2006/relationships/image" Target="../media/image3812.png"/><Relationship Id="rId444" Type="http://schemas.openxmlformats.org/officeDocument/2006/relationships/customXml" Target="../ink/ink3926.xml"/><Relationship Id="rId43" Type="http://schemas.openxmlformats.org/officeDocument/2006/relationships/image" Target="../media/image3695.png"/><Relationship Id="rId139" Type="http://schemas.openxmlformats.org/officeDocument/2006/relationships/image" Target="../media/image3743.png"/><Relationship Id="rId290" Type="http://schemas.openxmlformats.org/officeDocument/2006/relationships/customXml" Target="../ink/ink3849.xml"/><Relationship Id="rId304" Type="http://schemas.openxmlformats.org/officeDocument/2006/relationships/customXml" Target="../ink/ink3856.xml"/><Relationship Id="rId346" Type="http://schemas.openxmlformats.org/officeDocument/2006/relationships/customXml" Target="../ink/ink3877.xml"/><Relationship Id="rId388" Type="http://schemas.openxmlformats.org/officeDocument/2006/relationships/customXml" Target="../ink/ink3898.xml"/><Relationship Id="rId85" Type="http://schemas.openxmlformats.org/officeDocument/2006/relationships/image" Target="../media/image3716.png"/><Relationship Id="rId150" Type="http://schemas.openxmlformats.org/officeDocument/2006/relationships/customXml" Target="../ink/ink3779.xml"/><Relationship Id="rId192" Type="http://schemas.openxmlformats.org/officeDocument/2006/relationships/customXml" Target="../ink/ink3800.xml"/><Relationship Id="rId206" Type="http://schemas.openxmlformats.org/officeDocument/2006/relationships/customXml" Target="../ink/ink3807.xml"/><Relationship Id="rId413" Type="http://schemas.openxmlformats.org/officeDocument/2006/relationships/image" Target="../media/image3879.png"/><Relationship Id="rId248" Type="http://schemas.openxmlformats.org/officeDocument/2006/relationships/customXml" Target="../ink/ink3828.xml"/><Relationship Id="rId455" Type="http://schemas.openxmlformats.org/officeDocument/2006/relationships/image" Target="../media/image3900.png"/><Relationship Id="rId12" Type="http://schemas.openxmlformats.org/officeDocument/2006/relationships/customXml" Target="../ink/ink3712.xml"/><Relationship Id="rId108" Type="http://schemas.openxmlformats.org/officeDocument/2006/relationships/customXml" Target="../ink/ink3758.xml"/><Relationship Id="rId315" Type="http://schemas.openxmlformats.org/officeDocument/2006/relationships/image" Target="../media/image3830.png"/><Relationship Id="rId357" Type="http://schemas.openxmlformats.org/officeDocument/2006/relationships/image" Target="../media/image3851.png"/><Relationship Id="rId54" Type="http://schemas.openxmlformats.org/officeDocument/2006/relationships/customXml" Target="../ink/ink3731.xml"/><Relationship Id="rId96" Type="http://schemas.openxmlformats.org/officeDocument/2006/relationships/customXml" Target="../ink/ink3752.xml"/><Relationship Id="rId161" Type="http://schemas.openxmlformats.org/officeDocument/2006/relationships/image" Target="../media/image3754.png"/><Relationship Id="rId217" Type="http://schemas.openxmlformats.org/officeDocument/2006/relationships/image" Target="../media/image3781.png"/><Relationship Id="rId399" Type="http://schemas.openxmlformats.org/officeDocument/2006/relationships/image" Target="../media/image3872.png"/><Relationship Id="rId259" Type="http://schemas.openxmlformats.org/officeDocument/2006/relationships/image" Target="../media/image3802.png"/><Relationship Id="rId424" Type="http://schemas.openxmlformats.org/officeDocument/2006/relationships/customXml" Target="../ink/ink3916.xml"/><Relationship Id="rId466" Type="http://schemas.openxmlformats.org/officeDocument/2006/relationships/customXml" Target="../ink/ink3937.xml"/><Relationship Id="rId23" Type="http://schemas.openxmlformats.org/officeDocument/2006/relationships/image" Target="../media/image3685.png"/><Relationship Id="rId119" Type="http://schemas.openxmlformats.org/officeDocument/2006/relationships/image" Target="../media/image3733.png"/><Relationship Id="rId270" Type="http://schemas.openxmlformats.org/officeDocument/2006/relationships/customXml" Target="../ink/ink3839.xml"/><Relationship Id="rId326" Type="http://schemas.openxmlformats.org/officeDocument/2006/relationships/customXml" Target="../ink/ink3867.xml"/><Relationship Id="rId44" Type="http://schemas.openxmlformats.org/officeDocument/2006/relationships/customXml" Target="../ink/ink3726.xml"/><Relationship Id="rId65" Type="http://schemas.openxmlformats.org/officeDocument/2006/relationships/image" Target="../media/image3706.png"/><Relationship Id="rId86" Type="http://schemas.openxmlformats.org/officeDocument/2006/relationships/customXml" Target="../ink/ink3747.xml"/><Relationship Id="rId130" Type="http://schemas.openxmlformats.org/officeDocument/2006/relationships/customXml" Target="../ink/ink3769.xml"/><Relationship Id="rId151" Type="http://schemas.openxmlformats.org/officeDocument/2006/relationships/image" Target="../media/image3749.png"/><Relationship Id="rId368" Type="http://schemas.openxmlformats.org/officeDocument/2006/relationships/customXml" Target="../ink/ink3888.xml"/><Relationship Id="rId389" Type="http://schemas.openxmlformats.org/officeDocument/2006/relationships/image" Target="../media/image3867.png"/><Relationship Id="rId172" Type="http://schemas.openxmlformats.org/officeDocument/2006/relationships/customXml" Target="../ink/ink3790.xml"/><Relationship Id="rId193" Type="http://schemas.openxmlformats.org/officeDocument/2006/relationships/image" Target="../media/image3769.png"/><Relationship Id="rId207" Type="http://schemas.openxmlformats.org/officeDocument/2006/relationships/image" Target="../media/image3776.png"/><Relationship Id="rId228" Type="http://schemas.openxmlformats.org/officeDocument/2006/relationships/customXml" Target="../ink/ink3818.xml"/><Relationship Id="rId249" Type="http://schemas.openxmlformats.org/officeDocument/2006/relationships/image" Target="../media/image3797.png"/><Relationship Id="rId414" Type="http://schemas.openxmlformats.org/officeDocument/2006/relationships/customXml" Target="../ink/ink3911.xml"/><Relationship Id="rId435" Type="http://schemas.openxmlformats.org/officeDocument/2006/relationships/image" Target="../media/image3890.png"/><Relationship Id="rId456" Type="http://schemas.openxmlformats.org/officeDocument/2006/relationships/customXml" Target="../ink/ink3932.xml"/><Relationship Id="rId13" Type="http://schemas.openxmlformats.org/officeDocument/2006/relationships/image" Target="../media/image3680.png"/><Relationship Id="rId109" Type="http://schemas.openxmlformats.org/officeDocument/2006/relationships/image" Target="../media/image3728.png"/><Relationship Id="rId260" Type="http://schemas.openxmlformats.org/officeDocument/2006/relationships/customXml" Target="../ink/ink3834.xml"/><Relationship Id="rId281" Type="http://schemas.openxmlformats.org/officeDocument/2006/relationships/image" Target="../media/image3813.png"/><Relationship Id="rId316" Type="http://schemas.openxmlformats.org/officeDocument/2006/relationships/customXml" Target="../ink/ink3862.xml"/><Relationship Id="rId337" Type="http://schemas.openxmlformats.org/officeDocument/2006/relationships/image" Target="../media/image3841.png"/><Relationship Id="rId34" Type="http://schemas.openxmlformats.org/officeDocument/2006/relationships/customXml" Target="../ink/ink3721.xml"/><Relationship Id="rId55" Type="http://schemas.openxmlformats.org/officeDocument/2006/relationships/image" Target="../media/image3701.png"/><Relationship Id="rId76" Type="http://schemas.openxmlformats.org/officeDocument/2006/relationships/customXml" Target="../ink/ink3742.xml"/><Relationship Id="rId97" Type="http://schemas.openxmlformats.org/officeDocument/2006/relationships/image" Target="../media/image3722.png"/><Relationship Id="rId120" Type="http://schemas.openxmlformats.org/officeDocument/2006/relationships/customXml" Target="../ink/ink3764.xml"/><Relationship Id="rId141" Type="http://schemas.openxmlformats.org/officeDocument/2006/relationships/image" Target="../media/image3744.png"/><Relationship Id="rId358" Type="http://schemas.openxmlformats.org/officeDocument/2006/relationships/customXml" Target="../ink/ink3883.xml"/><Relationship Id="rId379" Type="http://schemas.openxmlformats.org/officeDocument/2006/relationships/image" Target="../media/image3862.png"/><Relationship Id="rId7" Type="http://schemas.openxmlformats.org/officeDocument/2006/relationships/image" Target="../media/image3677.png"/><Relationship Id="rId162" Type="http://schemas.openxmlformats.org/officeDocument/2006/relationships/customXml" Target="../ink/ink3785.xml"/><Relationship Id="rId183" Type="http://schemas.openxmlformats.org/officeDocument/2006/relationships/image" Target="../media/image3764.png"/><Relationship Id="rId218" Type="http://schemas.openxmlformats.org/officeDocument/2006/relationships/customXml" Target="../ink/ink3813.xml"/><Relationship Id="rId239" Type="http://schemas.openxmlformats.org/officeDocument/2006/relationships/image" Target="../media/image3792.png"/><Relationship Id="rId390" Type="http://schemas.openxmlformats.org/officeDocument/2006/relationships/customXml" Target="../ink/ink3899.xml"/><Relationship Id="rId404" Type="http://schemas.openxmlformats.org/officeDocument/2006/relationships/customXml" Target="../ink/ink3906.xml"/><Relationship Id="rId425" Type="http://schemas.openxmlformats.org/officeDocument/2006/relationships/image" Target="../media/image3885.png"/><Relationship Id="rId446" Type="http://schemas.openxmlformats.org/officeDocument/2006/relationships/customXml" Target="../ink/ink3927.xml"/><Relationship Id="rId467" Type="http://schemas.openxmlformats.org/officeDocument/2006/relationships/image" Target="../media/image3424.png"/><Relationship Id="rId250" Type="http://schemas.openxmlformats.org/officeDocument/2006/relationships/customXml" Target="../ink/ink3829.xml"/><Relationship Id="rId271" Type="http://schemas.openxmlformats.org/officeDocument/2006/relationships/image" Target="../media/image3808.png"/><Relationship Id="rId292" Type="http://schemas.openxmlformats.org/officeDocument/2006/relationships/customXml" Target="../ink/ink3850.xml"/><Relationship Id="rId306" Type="http://schemas.openxmlformats.org/officeDocument/2006/relationships/customXml" Target="../ink/ink3857.xml"/><Relationship Id="rId24" Type="http://schemas.openxmlformats.org/officeDocument/2006/relationships/customXml" Target="../ink/ink3718.xml"/><Relationship Id="rId45" Type="http://schemas.openxmlformats.org/officeDocument/2006/relationships/image" Target="../media/image3696.png"/><Relationship Id="rId66" Type="http://schemas.openxmlformats.org/officeDocument/2006/relationships/customXml" Target="../ink/ink3737.xml"/><Relationship Id="rId87" Type="http://schemas.openxmlformats.org/officeDocument/2006/relationships/image" Target="../media/image3717.png"/><Relationship Id="rId110" Type="http://schemas.openxmlformats.org/officeDocument/2006/relationships/customXml" Target="../ink/ink3759.xml"/><Relationship Id="rId131" Type="http://schemas.openxmlformats.org/officeDocument/2006/relationships/image" Target="../media/image3739.png"/><Relationship Id="rId327" Type="http://schemas.openxmlformats.org/officeDocument/2006/relationships/image" Target="../media/image3836.png"/><Relationship Id="rId348" Type="http://schemas.openxmlformats.org/officeDocument/2006/relationships/customXml" Target="../ink/ink3878.xml"/><Relationship Id="rId369" Type="http://schemas.openxmlformats.org/officeDocument/2006/relationships/image" Target="../media/image3857.png"/><Relationship Id="rId152" Type="http://schemas.openxmlformats.org/officeDocument/2006/relationships/customXml" Target="../ink/ink3780.xml"/><Relationship Id="rId173" Type="http://schemas.openxmlformats.org/officeDocument/2006/relationships/image" Target="../media/image3760.png"/><Relationship Id="rId194" Type="http://schemas.openxmlformats.org/officeDocument/2006/relationships/customXml" Target="../ink/ink3801.xml"/><Relationship Id="rId208" Type="http://schemas.openxmlformats.org/officeDocument/2006/relationships/customXml" Target="../ink/ink3808.xml"/><Relationship Id="rId229" Type="http://schemas.openxmlformats.org/officeDocument/2006/relationships/image" Target="../media/image3787.png"/><Relationship Id="rId380" Type="http://schemas.openxmlformats.org/officeDocument/2006/relationships/customXml" Target="../ink/ink3894.xml"/><Relationship Id="rId415" Type="http://schemas.openxmlformats.org/officeDocument/2006/relationships/image" Target="../media/image3880.png"/><Relationship Id="rId436" Type="http://schemas.openxmlformats.org/officeDocument/2006/relationships/customXml" Target="../ink/ink3922.xml"/><Relationship Id="rId457" Type="http://schemas.openxmlformats.org/officeDocument/2006/relationships/image" Target="../media/image3901.png"/><Relationship Id="rId240" Type="http://schemas.openxmlformats.org/officeDocument/2006/relationships/customXml" Target="../ink/ink3824.xml"/><Relationship Id="rId261" Type="http://schemas.openxmlformats.org/officeDocument/2006/relationships/image" Target="../media/image3803.png"/><Relationship Id="rId14" Type="http://schemas.openxmlformats.org/officeDocument/2006/relationships/customXml" Target="../ink/ink3713.xml"/><Relationship Id="rId35" Type="http://schemas.openxmlformats.org/officeDocument/2006/relationships/image" Target="../media/image3691.png"/><Relationship Id="rId56" Type="http://schemas.openxmlformats.org/officeDocument/2006/relationships/customXml" Target="../ink/ink3732.xml"/><Relationship Id="rId77" Type="http://schemas.openxmlformats.org/officeDocument/2006/relationships/image" Target="../media/image3712.png"/><Relationship Id="rId100" Type="http://schemas.openxmlformats.org/officeDocument/2006/relationships/customXml" Target="../ink/ink3754.xml"/><Relationship Id="rId282" Type="http://schemas.openxmlformats.org/officeDocument/2006/relationships/customXml" Target="../ink/ink3845.xml"/><Relationship Id="rId317" Type="http://schemas.openxmlformats.org/officeDocument/2006/relationships/image" Target="../media/image3831.png"/><Relationship Id="rId338" Type="http://schemas.openxmlformats.org/officeDocument/2006/relationships/customXml" Target="../ink/ink3873.xml"/><Relationship Id="rId359" Type="http://schemas.openxmlformats.org/officeDocument/2006/relationships/image" Target="../media/image3852.png"/><Relationship Id="rId8" Type="http://schemas.openxmlformats.org/officeDocument/2006/relationships/customXml" Target="../ink/ink3710.xml"/><Relationship Id="rId98" Type="http://schemas.openxmlformats.org/officeDocument/2006/relationships/customXml" Target="../ink/ink3753.xml"/><Relationship Id="rId121" Type="http://schemas.openxmlformats.org/officeDocument/2006/relationships/image" Target="../media/image3734.png"/><Relationship Id="rId142" Type="http://schemas.openxmlformats.org/officeDocument/2006/relationships/customXml" Target="../ink/ink3775.xml"/><Relationship Id="rId163" Type="http://schemas.openxmlformats.org/officeDocument/2006/relationships/image" Target="../media/image3755.png"/><Relationship Id="rId184" Type="http://schemas.openxmlformats.org/officeDocument/2006/relationships/customXml" Target="../ink/ink3796.xml"/><Relationship Id="rId219" Type="http://schemas.openxmlformats.org/officeDocument/2006/relationships/image" Target="../media/image3782.png"/><Relationship Id="rId370" Type="http://schemas.openxmlformats.org/officeDocument/2006/relationships/customXml" Target="../ink/ink3889.xml"/><Relationship Id="rId391" Type="http://schemas.openxmlformats.org/officeDocument/2006/relationships/image" Target="../media/image3868.png"/><Relationship Id="rId405" Type="http://schemas.openxmlformats.org/officeDocument/2006/relationships/image" Target="../media/image3875.png"/><Relationship Id="rId426" Type="http://schemas.openxmlformats.org/officeDocument/2006/relationships/customXml" Target="../ink/ink3917.xml"/><Relationship Id="rId447" Type="http://schemas.openxmlformats.org/officeDocument/2006/relationships/image" Target="../media/image3896.png"/><Relationship Id="rId230" Type="http://schemas.openxmlformats.org/officeDocument/2006/relationships/customXml" Target="../ink/ink3819.xml"/><Relationship Id="rId251" Type="http://schemas.openxmlformats.org/officeDocument/2006/relationships/image" Target="../media/image3798.png"/><Relationship Id="rId46" Type="http://schemas.openxmlformats.org/officeDocument/2006/relationships/customXml" Target="../ink/ink3727.xml"/><Relationship Id="rId67" Type="http://schemas.openxmlformats.org/officeDocument/2006/relationships/image" Target="../media/image3707.png"/><Relationship Id="rId272" Type="http://schemas.openxmlformats.org/officeDocument/2006/relationships/customXml" Target="../ink/ink3840.xml"/><Relationship Id="rId293" Type="http://schemas.openxmlformats.org/officeDocument/2006/relationships/image" Target="../media/image3819.png"/><Relationship Id="rId307" Type="http://schemas.openxmlformats.org/officeDocument/2006/relationships/image" Target="../media/image3826.png"/><Relationship Id="rId328" Type="http://schemas.openxmlformats.org/officeDocument/2006/relationships/customXml" Target="../ink/ink3868.xml"/><Relationship Id="rId349" Type="http://schemas.openxmlformats.org/officeDocument/2006/relationships/image" Target="../media/image3847.png"/><Relationship Id="rId88" Type="http://schemas.openxmlformats.org/officeDocument/2006/relationships/customXml" Target="../ink/ink3748.xml"/><Relationship Id="rId111" Type="http://schemas.openxmlformats.org/officeDocument/2006/relationships/image" Target="../media/image3729.png"/><Relationship Id="rId132" Type="http://schemas.openxmlformats.org/officeDocument/2006/relationships/customXml" Target="../ink/ink3770.xml"/><Relationship Id="rId153" Type="http://schemas.openxmlformats.org/officeDocument/2006/relationships/image" Target="../media/image3750.png"/><Relationship Id="rId174" Type="http://schemas.openxmlformats.org/officeDocument/2006/relationships/customXml" Target="../ink/ink3791.xml"/><Relationship Id="rId195" Type="http://schemas.openxmlformats.org/officeDocument/2006/relationships/image" Target="../media/image3770.png"/><Relationship Id="rId209" Type="http://schemas.openxmlformats.org/officeDocument/2006/relationships/image" Target="../media/image3777.png"/><Relationship Id="rId360" Type="http://schemas.openxmlformats.org/officeDocument/2006/relationships/customXml" Target="../ink/ink3884.xml"/><Relationship Id="rId381" Type="http://schemas.openxmlformats.org/officeDocument/2006/relationships/image" Target="../media/image3863.png"/><Relationship Id="rId416" Type="http://schemas.openxmlformats.org/officeDocument/2006/relationships/customXml" Target="../ink/ink3912.xml"/><Relationship Id="rId220" Type="http://schemas.openxmlformats.org/officeDocument/2006/relationships/customXml" Target="../ink/ink3814.xml"/><Relationship Id="rId241" Type="http://schemas.openxmlformats.org/officeDocument/2006/relationships/image" Target="../media/image3793.png"/><Relationship Id="rId437" Type="http://schemas.openxmlformats.org/officeDocument/2006/relationships/image" Target="../media/image3891.png"/><Relationship Id="rId458" Type="http://schemas.openxmlformats.org/officeDocument/2006/relationships/customXml" Target="../ink/ink3933.xml"/><Relationship Id="rId15" Type="http://schemas.openxmlformats.org/officeDocument/2006/relationships/image" Target="../media/image3681.png"/><Relationship Id="rId36" Type="http://schemas.openxmlformats.org/officeDocument/2006/relationships/customXml" Target="../ink/ink3722.xml"/><Relationship Id="rId57" Type="http://schemas.openxmlformats.org/officeDocument/2006/relationships/image" Target="../media/image3702.png"/><Relationship Id="rId262" Type="http://schemas.openxmlformats.org/officeDocument/2006/relationships/customXml" Target="../ink/ink3835.xml"/><Relationship Id="rId283" Type="http://schemas.openxmlformats.org/officeDocument/2006/relationships/image" Target="../media/image3814.png"/><Relationship Id="rId318" Type="http://schemas.openxmlformats.org/officeDocument/2006/relationships/customXml" Target="../ink/ink3863.xml"/><Relationship Id="rId339" Type="http://schemas.openxmlformats.org/officeDocument/2006/relationships/image" Target="../media/image3842.png"/><Relationship Id="rId78" Type="http://schemas.openxmlformats.org/officeDocument/2006/relationships/customXml" Target="../ink/ink3743.xml"/><Relationship Id="rId99" Type="http://schemas.openxmlformats.org/officeDocument/2006/relationships/image" Target="../media/image3723.png"/><Relationship Id="rId101" Type="http://schemas.openxmlformats.org/officeDocument/2006/relationships/image" Target="../media/image3724.png"/><Relationship Id="rId122" Type="http://schemas.openxmlformats.org/officeDocument/2006/relationships/customXml" Target="../ink/ink3765.xml"/><Relationship Id="rId143" Type="http://schemas.openxmlformats.org/officeDocument/2006/relationships/image" Target="../media/image3745.png"/><Relationship Id="rId164" Type="http://schemas.openxmlformats.org/officeDocument/2006/relationships/customXml" Target="../ink/ink3786.xml"/><Relationship Id="rId185" Type="http://schemas.openxmlformats.org/officeDocument/2006/relationships/image" Target="../media/image3765.png"/><Relationship Id="rId350" Type="http://schemas.openxmlformats.org/officeDocument/2006/relationships/customXml" Target="../ink/ink3879.xml"/><Relationship Id="rId371" Type="http://schemas.openxmlformats.org/officeDocument/2006/relationships/image" Target="../media/image3858.png"/><Relationship Id="rId406" Type="http://schemas.openxmlformats.org/officeDocument/2006/relationships/customXml" Target="../ink/ink3907.xml"/><Relationship Id="rId9" Type="http://schemas.openxmlformats.org/officeDocument/2006/relationships/image" Target="../media/image3678.png"/><Relationship Id="rId210" Type="http://schemas.openxmlformats.org/officeDocument/2006/relationships/customXml" Target="../ink/ink3809.xml"/><Relationship Id="rId392" Type="http://schemas.openxmlformats.org/officeDocument/2006/relationships/customXml" Target="../ink/ink3900.xml"/><Relationship Id="rId427" Type="http://schemas.openxmlformats.org/officeDocument/2006/relationships/image" Target="../media/image3886.png"/><Relationship Id="rId448" Type="http://schemas.openxmlformats.org/officeDocument/2006/relationships/customXml" Target="../ink/ink3928.xml"/><Relationship Id="rId231" Type="http://schemas.openxmlformats.org/officeDocument/2006/relationships/image" Target="../media/image3788.png"/><Relationship Id="rId252" Type="http://schemas.openxmlformats.org/officeDocument/2006/relationships/customXml" Target="../ink/ink3830.xml"/><Relationship Id="rId273" Type="http://schemas.openxmlformats.org/officeDocument/2006/relationships/image" Target="../media/image3809.png"/><Relationship Id="rId294" Type="http://schemas.openxmlformats.org/officeDocument/2006/relationships/customXml" Target="../ink/ink3851.xml"/><Relationship Id="rId308" Type="http://schemas.openxmlformats.org/officeDocument/2006/relationships/customXml" Target="../ink/ink3858.xml"/><Relationship Id="rId329" Type="http://schemas.openxmlformats.org/officeDocument/2006/relationships/image" Target="../media/image3837.png"/><Relationship Id="rId47" Type="http://schemas.openxmlformats.org/officeDocument/2006/relationships/image" Target="../media/image3697.png"/><Relationship Id="rId68" Type="http://schemas.openxmlformats.org/officeDocument/2006/relationships/customXml" Target="../ink/ink3738.xml"/><Relationship Id="rId89" Type="http://schemas.openxmlformats.org/officeDocument/2006/relationships/image" Target="../media/image3718.png"/><Relationship Id="rId112" Type="http://schemas.openxmlformats.org/officeDocument/2006/relationships/customXml" Target="../ink/ink3760.xml"/><Relationship Id="rId133" Type="http://schemas.openxmlformats.org/officeDocument/2006/relationships/image" Target="../media/image3740.png"/><Relationship Id="rId154" Type="http://schemas.openxmlformats.org/officeDocument/2006/relationships/customXml" Target="../ink/ink3781.xml"/><Relationship Id="rId175" Type="http://schemas.openxmlformats.org/officeDocument/2006/relationships/image" Target="../media/image3761.png"/><Relationship Id="rId340" Type="http://schemas.openxmlformats.org/officeDocument/2006/relationships/customXml" Target="../ink/ink3874.xml"/><Relationship Id="rId361" Type="http://schemas.openxmlformats.org/officeDocument/2006/relationships/image" Target="../media/image3853.png"/><Relationship Id="rId196" Type="http://schemas.openxmlformats.org/officeDocument/2006/relationships/customXml" Target="../ink/ink3802.xml"/><Relationship Id="rId200" Type="http://schemas.openxmlformats.org/officeDocument/2006/relationships/customXml" Target="../ink/ink3804.xml"/><Relationship Id="rId382" Type="http://schemas.openxmlformats.org/officeDocument/2006/relationships/customXml" Target="../ink/ink3895.xml"/><Relationship Id="rId417" Type="http://schemas.openxmlformats.org/officeDocument/2006/relationships/image" Target="../media/image3881.png"/><Relationship Id="rId438" Type="http://schemas.openxmlformats.org/officeDocument/2006/relationships/customXml" Target="../ink/ink3923.xml"/><Relationship Id="rId459" Type="http://schemas.openxmlformats.org/officeDocument/2006/relationships/image" Target="../media/image3902.png"/><Relationship Id="rId16" Type="http://schemas.openxmlformats.org/officeDocument/2006/relationships/customXml" Target="../ink/ink3714.xml"/><Relationship Id="rId221" Type="http://schemas.openxmlformats.org/officeDocument/2006/relationships/image" Target="../media/image3783.png"/><Relationship Id="rId242" Type="http://schemas.openxmlformats.org/officeDocument/2006/relationships/customXml" Target="../ink/ink3825.xml"/><Relationship Id="rId263" Type="http://schemas.openxmlformats.org/officeDocument/2006/relationships/image" Target="../media/image3804.png"/><Relationship Id="rId284" Type="http://schemas.openxmlformats.org/officeDocument/2006/relationships/customXml" Target="../ink/ink3846.xml"/><Relationship Id="rId319" Type="http://schemas.openxmlformats.org/officeDocument/2006/relationships/image" Target="../media/image3832.png"/><Relationship Id="rId37" Type="http://schemas.openxmlformats.org/officeDocument/2006/relationships/image" Target="../media/image3692.png"/><Relationship Id="rId58" Type="http://schemas.openxmlformats.org/officeDocument/2006/relationships/customXml" Target="../ink/ink3733.xml"/><Relationship Id="rId79" Type="http://schemas.openxmlformats.org/officeDocument/2006/relationships/image" Target="../media/image3713.png"/><Relationship Id="rId102" Type="http://schemas.openxmlformats.org/officeDocument/2006/relationships/customXml" Target="../ink/ink3755.xml"/><Relationship Id="rId123" Type="http://schemas.openxmlformats.org/officeDocument/2006/relationships/image" Target="../media/image3735.png"/><Relationship Id="rId144" Type="http://schemas.openxmlformats.org/officeDocument/2006/relationships/customXml" Target="../ink/ink3776.xml"/><Relationship Id="rId330" Type="http://schemas.openxmlformats.org/officeDocument/2006/relationships/customXml" Target="../ink/ink3869.xml"/><Relationship Id="rId90" Type="http://schemas.openxmlformats.org/officeDocument/2006/relationships/customXml" Target="../ink/ink3749.xml"/><Relationship Id="rId165" Type="http://schemas.openxmlformats.org/officeDocument/2006/relationships/image" Target="../media/image3756.png"/><Relationship Id="rId186" Type="http://schemas.openxmlformats.org/officeDocument/2006/relationships/customXml" Target="../ink/ink3797.xml"/><Relationship Id="rId351" Type="http://schemas.openxmlformats.org/officeDocument/2006/relationships/image" Target="../media/image3848.png"/><Relationship Id="rId372" Type="http://schemas.openxmlformats.org/officeDocument/2006/relationships/customXml" Target="../ink/ink3890.xml"/><Relationship Id="rId393" Type="http://schemas.openxmlformats.org/officeDocument/2006/relationships/image" Target="../media/image3869.png"/><Relationship Id="rId407" Type="http://schemas.openxmlformats.org/officeDocument/2006/relationships/image" Target="../media/image3876.png"/><Relationship Id="rId428" Type="http://schemas.openxmlformats.org/officeDocument/2006/relationships/customXml" Target="../ink/ink3918.xml"/><Relationship Id="rId449" Type="http://schemas.openxmlformats.org/officeDocument/2006/relationships/image" Target="../media/image3897.png"/><Relationship Id="rId211" Type="http://schemas.openxmlformats.org/officeDocument/2006/relationships/image" Target="../media/image3778.png"/><Relationship Id="rId232" Type="http://schemas.openxmlformats.org/officeDocument/2006/relationships/customXml" Target="../ink/ink3820.xml"/><Relationship Id="rId253" Type="http://schemas.openxmlformats.org/officeDocument/2006/relationships/image" Target="../media/image3799.png"/><Relationship Id="rId274" Type="http://schemas.openxmlformats.org/officeDocument/2006/relationships/customXml" Target="../ink/ink3841.xml"/><Relationship Id="rId295" Type="http://schemas.openxmlformats.org/officeDocument/2006/relationships/image" Target="../media/image3820.png"/><Relationship Id="rId309" Type="http://schemas.openxmlformats.org/officeDocument/2006/relationships/image" Target="../media/image3827.png"/><Relationship Id="rId460" Type="http://schemas.openxmlformats.org/officeDocument/2006/relationships/customXml" Target="../ink/ink3934.xml"/><Relationship Id="rId48" Type="http://schemas.openxmlformats.org/officeDocument/2006/relationships/customXml" Target="../ink/ink3728.xml"/><Relationship Id="rId69" Type="http://schemas.openxmlformats.org/officeDocument/2006/relationships/image" Target="../media/image3708.png"/><Relationship Id="rId113" Type="http://schemas.openxmlformats.org/officeDocument/2006/relationships/image" Target="../media/image3730.png"/><Relationship Id="rId134" Type="http://schemas.openxmlformats.org/officeDocument/2006/relationships/customXml" Target="../ink/ink3771.xml"/><Relationship Id="rId320" Type="http://schemas.openxmlformats.org/officeDocument/2006/relationships/customXml" Target="../ink/ink3864.xml"/><Relationship Id="rId80" Type="http://schemas.openxmlformats.org/officeDocument/2006/relationships/customXml" Target="../ink/ink3744.xml"/><Relationship Id="rId155" Type="http://schemas.openxmlformats.org/officeDocument/2006/relationships/image" Target="../media/image3751.png"/><Relationship Id="rId176" Type="http://schemas.openxmlformats.org/officeDocument/2006/relationships/customXml" Target="../ink/ink3792.xml"/><Relationship Id="rId197" Type="http://schemas.openxmlformats.org/officeDocument/2006/relationships/image" Target="../media/image3771.png"/><Relationship Id="rId341" Type="http://schemas.openxmlformats.org/officeDocument/2006/relationships/image" Target="../media/image3843.png"/><Relationship Id="rId362" Type="http://schemas.openxmlformats.org/officeDocument/2006/relationships/customXml" Target="../ink/ink3885.xml"/><Relationship Id="rId383" Type="http://schemas.openxmlformats.org/officeDocument/2006/relationships/image" Target="../media/image3864.png"/><Relationship Id="rId418" Type="http://schemas.openxmlformats.org/officeDocument/2006/relationships/customXml" Target="../ink/ink3913.xml"/><Relationship Id="rId439" Type="http://schemas.openxmlformats.org/officeDocument/2006/relationships/image" Target="../media/image3892.png"/><Relationship Id="rId201" Type="http://schemas.openxmlformats.org/officeDocument/2006/relationships/image" Target="../media/image3773.png"/><Relationship Id="rId222" Type="http://schemas.openxmlformats.org/officeDocument/2006/relationships/customXml" Target="../ink/ink3815.xml"/><Relationship Id="rId243" Type="http://schemas.openxmlformats.org/officeDocument/2006/relationships/image" Target="../media/image3794.png"/><Relationship Id="rId264" Type="http://schemas.openxmlformats.org/officeDocument/2006/relationships/customXml" Target="../ink/ink3836.xml"/><Relationship Id="rId285" Type="http://schemas.openxmlformats.org/officeDocument/2006/relationships/image" Target="../media/image3815.png"/><Relationship Id="rId450" Type="http://schemas.openxmlformats.org/officeDocument/2006/relationships/customXml" Target="../ink/ink3929.xml"/><Relationship Id="rId17" Type="http://schemas.openxmlformats.org/officeDocument/2006/relationships/image" Target="../media/image3682.png"/><Relationship Id="rId38" Type="http://schemas.openxmlformats.org/officeDocument/2006/relationships/customXml" Target="../ink/ink3723.xml"/><Relationship Id="rId59" Type="http://schemas.openxmlformats.org/officeDocument/2006/relationships/image" Target="../media/image3703.png"/><Relationship Id="rId103" Type="http://schemas.openxmlformats.org/officeDocument/2006/relationships/image" Target="../media/image3725.png"/><Relationship Id="rId124" Type="http://schemas.openxmlformats.org/officeDocument/2006/relationships/customXml" Target="../ink/ink3766.xml"/><Relationship Id="rId310" Type="http://schemas.openxmlformats.org/officeDocument/2006/relationships/customXml" Target="../ink/ink3859.xml"/><Relationship Id="rId70" Type="http://schemas.openxmlformats.org/officeDocument/2006/relationships/customXml" Target="../ink/ink3739.xml"/><Relationship Id="rId91" Type="http://schemas.openxmlformats.org/officeDocument/2006/relationships/image" Target="../media/image3719.png"/><Relationship Id="rId145" Type="http://schemas.openxmlformats.org/officeDocument/2006/relationships/image" Target="../media/image3746.png"/><Relationship Id="rId166" Type="http://schemas.openxmlformats.org/officeDocument/2006/relationships/customXml" Target="../ink/ink3787.xml"/><Relationship Id="rId187" Type="http://schemas.openxmlformats.org/officeDocument/2006/relationships/image" Target="../media/image3766.png"/><Relationship Id="rId331" Type="http://schemas.openxmlformats.org/officeDocument/2006/relationships/image" Target="../media/image3838.png"/><Relationship Id="rId352" Type="http://schemas.openxmlformats.org/officeDocument/2006/relationships/customXml" Target="../ink/ink3880.xml"/><Relationship Id="rId373" Type="http://schemas.openxmlformats.org/officeDocument/2006/relationships/image" Target="../media/image3859.png"/><Relationship Id="rId394" Type="http://schemas.openxmlformats.org/officeDocument/2006/relationships/customXml" Target="../ink/ink3901.xml"/><Relationship Id="rId408" Type="http://schemas.openxmlformats.org/officeDocument/2006/relationships/customXml" Target="../ink/ink3908.xml"/><Relationship Id="rId429" Type="http://schemas.openxmlformats.org/officeDocument/2006/relationships/image" Target="../media/image388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3810.xml"/><Relationship Id="rId233" Type="http://schemas.openxmlformats.org/officeDocument/2006/relationships/image" Target="../media/image3789.png"/><Relationship Id="rId254" Type="http://schemas.openxmlformats.org/officeDocument/2006/relationships/customXml" Target="../ink/ink3831.xml"/><Relationship Id="rId440" Type="http://schemas.openxmlformats.org/officeDocument/2006/relationships/customXml" Target="../ink/ink3924.xml"/><Relationship Id="rId49" Type="http://schemas.openxmlformats.org/officeDocument/2006/relationships/image" Target="../media/image3698.png"/><Relationship Id="rId114" Type="http://schemas.openxmlformats.org/officeDocument/2006/relationships/customXml" Target="../ink/ink3761.xml"/><Relationship Id="rId275" Type="http://schemas.openxmlformats.org/officeDocument/2006/relationships/image" Target="../media/image3810.png"/><Relationship Id="rId296" Type="http://schemas.openxmlformats.org/officeDocument/2006/relationships/customXml" Target="../ink/ink3852.xml"/><Relationship Id="rId300" Type="http://schemas.openxmlformats.org/officeDocument/2006/relationships/customXml" Target="../ink/ink3854.xml"/><Relationship Id="rId461" Type="http://schemas.openxmlformats.org/officeDocument/2006/relationships/image" Target="../media/image3903.png"/><Relationship Id="rId60" Type="http://schemas.openxmlformats.org/officeDocument/2006/relationships/customXml" Target="../ink/ink3734.xml"/><Relationship Id="rId81" Type="http://schemas.openxmlformats.org/officeDocument/2006/relationships/image" Target="../media/image3714.png"/><Relationship Id="rId135" Type="http://schemas.openxmlformats.org/officeDocument/2006/relationships/image" Target="../media/image3741.png"/><Relationship Id="rId156" Type="http://schemas.openxmlformats.org/officeDocument/2006/relationships/customXml" Target="../ink/ink3782.xml"/><Relationship Id="rId177" Type="http://schemas.openxmlformats.org/officeDocument/2006/relationships/image" Target="../media/image3762.png"/><Relationship Id="rId198" Type="http://schemas.openxmlformats.org/officeDocument/2006/relationships/customXml" Target="../ink/ink3803.xml"/><Relationship Id="rId321" Type="http://schemas.openxmlformats.org/officeDocument/2006/relationships/image" Target="../media/image3833.png"/><Relationship Id="rId342" Type="http://schemas.openxmlformats.org/officeDocument/2006/relationships/customXml" Target="../ink/ink3875.xml"/><Relationship Id="rId363" Type="http://schemas.openxmlformats.org/officeDocument/2006/relationships/image" Target="../media/image3854.png"/><Relationship Id="rId384" Type="http://schemas.openxmlformats.org/officeDocument/2006/relationships/customXml" Target="../ink/ink3896.xml"/><Relationship Id="rId419" Type="http://schemas.openxmlformats.org/officeDocument/2006/relationships/image" Target="../media/image3882.png"/><Relationship Id="rId202" Type="http://schemas.openxmlformats.org/officeDocument/2006/relationships/customXml" Target="../ink/ink3805.xml"/><Relationship Id="rId223" Type="http://schemas.openxmlformats.org/officeDocument/2006/relationships/image" Target="../media/image3784.png"/><Relationship Id="rId244" Type="http://schemas.openxmlformats.org/officeDocument/2006/relationships/customXml" Target="../ink/ink3826.xml"/><Relationship Id="rId430" Type="http://schemas.openxmlformats.org/officeDocument/2006/relationships/customXml" Target="../ink/ink3919.xml"/><Relationship Id="rId18" Type="http://schemas.openxmlformats.org/officeDocument/2006/relationships/customXml" Target="../ink/ink3715.xml"/><Relationship Id="rId39" Type="http://schemas.openxmlformats.org/officeDocument/2006/relationships/image" Target="../media/image3693.png"/><Relationship Id="rId265" Type="http://schemas.openxmlformats.org/officeDocument/2006/relationships/image" Target="../media/image3805.png"/><Relationship Id="rId286" Type="http://schemas.openxmlformats.org/officeDocument/2006/relationships/customXml" Target="../ink/ink3847.xml"/><Relationship Id="rId451" Type="http://schemas.openxmlformats.org/officeDocument/2006/relationships/image" Target="../media/image3898.png"/><Relationship Id="rId50" Type="http://schemas.openxmlformats.org/officeDocument/2006/relationships/customXml" Target="../ink/ink3729.xml"/><Relationship Id="rId104" Type="http://schemas.openxmlformats.org/officeDocument/2006/relationships/customXml" Target="../ink/ink3756.xml"/><Relationship Id="rId125" Type="http://schemas.openxmlformats.org/officeDocument/2006/relationships/image" Target="../media/image3736.png"/><Relationship Id="rId146" Type="http://schemas.openxmlformats.org/officeDocument/2006/relationships/customXml" Target="../ink/ink3777.xml"/><Relationship Id="rId167" Type="http://schemas.openxmlformats.org/officeDocument/2006/relationships/image" Target="../media/image3757.png"/><Relationship Id="rId188" Type="http://schemas.openxmlformats.org/officeDocument/2006/relationships/customXml" Target="../ink/ink3798.xml"/><Relationship Id="rId311" Type="http://schemas.openxmlformats.org/officeDocument/2006/relationships/image" Target="../media/image3828.png"/><Relationship Id="rId332" Type="http://schemas.openxmlformats.org/officeDocument/2006/relationships/customXml" Target="../ink/ink3870.xml"/><Relationship Id="rId353" Type="http://schemas.openxmlformats.org/officeDocument/2006/relationships/image" Target="../media/image3849.png"/><Relationship Id="rId374" Type="http://schemas.openxmlformats.org/officeDocument/2006/relationships/customXml" Target="../ink/ink3891.xml"/><Relationship Id="rId395" Type="http://schemas.openxmlformats.org/officeDocument/2006/relationships/image" Target="../media/image3870.png"/><Relationship Id="rId409" Type="http://schemas.openxmlformats.org/officeDocument/2006/relationships/image" Target="../media/image3877.png"/><Relationship Id="rId71" Type="http://schemas.openxmlformats.org/officeDocument/2006/relationships/image" Target="../media/image3709.png"/><Relationship Id="rId92" Type="http://schemas.openxmlformats.org/officeDocument/2006/relationships/customXml" Target="../ink/ink3750.xml"/><Relationship Id="rId213" Type="http://schemas.openxmlformats.org/officeDocument/2006/relationships/image" Target="../media/image3779.png"/><Relationship Id="rId234" Type="http://schemas.openxmlformats.org/officeDocument/2006/relationships/customXml" Target="../ink/ink3821.xml"/><Relationship Id="rId420" Type="http://schemas.openxmlformats.org/officeDocument/2006/relationships/customXml" Target="../ink/ink3914.xml"/><Relationship Id="rId2" Type="http://schemas.openxmlformats.org/officeDocument/2006/relationships/customXml" Target="../ink/ink3707.xml"/><Relationship Id="rId29" Type="http://schemas.openxmlformats.org/officeDocument/2006/relationships/image" Target="../media/image3688.png"/><Relationship Id="rId255" Type="http://schemas.openxmlformats.org/officeDocument/2006/relationships/image" Target="../media/image3800.png"/><Relationship Id="rId276" Type="http://schemas.openxmlformats.org/officeDocument/2006/relationships/customXml" Target="../ink/ink3842.xml"/><Relationship Id="rId297" Type="http://schemas.openxmlformats.org/officeDocument/2006/relationships/image" Target="../media/image3821.png"/><Relationship Id="rId441" Type="http://schemas.openxmlformats.org/officeDocument/2006/relationships/image" Target="../media/image3893.png"/><Relationship Id="rId462" Type="http://schemas.openxmlformats.org/officeDocument/2006/relationships/customXml" Target="../ink/ink3935.xml"/><Relationship Id="rId40" Type="http://schemas.openxmlformats.org/officeDocument/2006/relationships/customXml" Target="../ink/ink3724.xml"/><Relationship Id="rId115" Type="http://schemas.openxmlformats.org/officeDocument/2006/relationships/image" Target="../media/image3731.png"/><Relationship Id="rId136" Type="http://schemas.openxmlformats.org/officeDocument/2006/relationships/customXml" Target="../ink/ink3772.xml"/><Relationship Id="rId157" Type="http://schemas.openxmlformats.org/officeDocument/2006/relationships/image" Target="../media/image3752.png"/><Relationship Id="rId178" Type="http://schemas.openxmlformats.org/officeDocument/2006/relationships/customXml" Target="../ink/ink3793.xml"/><Relationship Id="rId301" Type="http://schemas.openxmlformats.org/officeDocument/2006/relationships/image" Target="../media/image3823.png"/><Relationship Id="rId322" Type="http://schemas.openxmlformats.org/officeDocument/2006/relationships/customXml" Target="../ink/ink3865.xml"/><Relationship Id="rId343" Type="http://schemas.openxmlformats.org/officeDocument/2006/relationships/image" Target="../media/image3844.png"/><Relationship Id="rId364" Type="http://schemas.openxmlformats.org/officeDocument/2006/relationships/customXml" Target="../ink/ink3886.xml"/><Relationship Id="rId61" Type="http://schemas.openxmlformats.org/officeDocument/2006/relationships/image" Target="../media/image3704.png"/><Relationship Id="rId82" Type="http://schemas.openxmlformats.org/officeDocument/2006/relationships/customXml" Target="../ink/ink3745.xml"/><Relationship Id="rId199" Type="http://schemas.openxmlformats.org/officeDocument/2006/relationships/image" Target="../media/image3772.png"/><Relationship Id="rId203" Type="http://schemas.openxmlformats.org/officeDocument/2006/relationships/image" Target="../media/image3774.png"/><Relationship Id="rId385" Type="http://schemas.openxmlformats.org/officeDocument/2006/relationships/image" Target="../media/image3865.png"/><Relationship Id="rId19" Type="http://schemas.openxmlformats.org/officeDocument/2006/relationships/image" Target="../media/image3683.png"/><Relationship Id="rId224" Type="http://schemas.openxmlformats.org/officeDocument/2006/relationships/customXml" Target="../ink/ink3816.xml"/><Relationship Id="rId245" Type="http://schemas.openxmlformats.org/officeDocument/2006/relationships/image" Target="../media/image3795.png"/><Relationship Id="rId266" Type="http://schemas.openxmlformats.org/officeDocument/2006/relationships/customXml" Target="../ink/ink3837.xml"/><Relationship Id="rId287" Type="http://schemas.openxmlformats.org/officeDocument/2006/relationships/image" Target="../media/image3816.png"/><Relationship Id="rId410" Type="http://schemas.openxmlformats.org/officeDocument/2006/relationships/customXml" Target="../ink/ink3909.xml"/><Relationship Id="rId431" Type="http://schemas.openxmlformats.org/officeDocument/2006/relationships/image" Target="../media/image3888.png"/><Relationship Id="rId452" Type="http://schemas.openxmlformats.org/officeDocument/2006/relationships/customXml" Target="../ink/ink3930.xml"/><Relationship Id="rId30" Type="http://schemas.openxmlformats.org/officeDocument/2006/relationships/customXml" Target="../ink/ink3719.xml"/><Relationship Id="rId105" Type="http://schemas.openxmlformats.org/officeDocument/2006/relationships/image" Target="../media/image3726.png"/><Relationship Id="rId126" Type="http://schemas.openxmlformats.org/officeDocument/2006/relationships/customXml" Target="../ink/ink3767.xml"/><Relationship Id="rId147" Type="http://schemas.openxmlformats.org/officeDocument/2006/relationships/image" Target="../media/image3747.png"/><Relationship Id="rId168" Type="http://schemas.openxmlformats.org/officeDocument/2006/relationships/customXml" Target="../ink/ink3788.xml"/><Relationship Id="rId312" Type="http://schemas.openxmlformats.org/officeDocument/2006/relationships/customXml" Target="../ink/ink3860.xml"/><Relationship Id="rId333" Type="http://schemas.openxmlformats.org/officeDocument/2006/relationships/image" Target="../media/image3839.png"/><Relationship Id="rId354" Type="http://schemas.openxmlformats.org/officeDocument/2006/relationships/customXml" Target="../ink/ink3881.xml"/><Relationship Id="rId51" Type="http://schemas.openxmlformats.org/officeDocument/2006/relationships/image" Target="../media/image3699.png"/><Relationship Id="rId72" Type="http://schemas.openxmlformats.org/officeDocument/2006/relationships/customXml" Target="../ink/ink3740.xml"/><Relationship Id="rId93" Type="http://schemas.openxmlformats.org/officeDocument/2006/relationships/image" Target="../media/image3720.png"/><Relationship Id="rId189" Type="http://schemas.openxmlformats.org/officeDocument/2006/relationships/image" Target="../media/image3767.png"/><Relationship Id="rId375" Type="http://schemas.openxmlformats.org/officeDocument/2006/relationships/image" Target="../media/image3860.png"/><Relationship Id="rId396" Type="http://schemas.openxmlformats.org/officeDocument/2006/relationships/customXml" Target="../ink/ink3902.xml"/><Relationship Id="rId3" Type="http://schemas.openxmlformats.org/officeDocument/2006/relationships/image" Target="../media/image3675.png"/><Relationship Id="rId214" Type="http://schemas.openxmlformats.org/officeDocument/2006/relationships/customXml" Target="../ink/ink3811.xml"/><Relationship Id="rId235" Type="http://schemas.openxmlformats.org/officeDocument/2006/relationships/image" Target="../media/image3790.png"/><Relationship Id="rId256" Type="http://schemas.openxmlformats.org/officeDocument/2006/relationships/customXml" Target="../ink/ink3832.xml"/><Relationship Id="rId277" Type="http://schemas.openxmlformats.org/officeDocument/2006/relationships/image" Target="../media/image3811.png"/><Relationship Id="rId298" Type="http://schemas.openxmlformats.org/officeDocument/2006/relationships/customXml" Target="../ink/ink3853.xml"/><Relationship Id="rId400" Type="http://schemas.openxmlformats.org/officeDocument/2006/relationships/customXml" Target="../ink/ink3904.xml"/><Relationship Id="rId421" Type="http://schemas.openxmlformats.org/officeDocument/2006/relationships/image" Target="../media/image3883.png"/><Relationship Id="rId442" Type="http://schemas.openxmlformats.org/officeDocument/2006/relationships/customXml" Target="../ink/ink3925.xml"/><Relationship Id="rId463" Type="http://schemas.openxmlformats.org/officeDocument/2006/relationships/image" Target="../media/image3904.png"/><Relationship Id="rId116" Type="http://schemas.openxmlformats.org/officeDocument/2006/relationships/customXml" Target="../ink/ink3762.xml"/><Relationship Id="rId137" Type="http://schemas.openxmlformats.org/officeDocument/2006/relationships/image" Target="../media/image3742.png"/><Relationship Id="rId158" Type="http://schemas.openxmlformats.org/officeDocument/2006/relationships/customXml" Target="../ink/ink3783.xml"/><Relationship Id="rId302" Type="http://schemas.openxmlformats.org/officeDocument/2006/relationships/customXml" Target="../ink/ink3855.xml"/><Relationship Id="rId323" Type="http://schemas.openxmlformats.org/officeDocument/2006/relationships/image" Target="../media/image3834.png"/><Relationship Id="rId344" Type="http://schemas.openxmlformats.org/officeDocument/2006/relationships/customXml" Target="../ink/ink3876.xml"/><Relationship Id="rId20" Type="http://schemas.openxmlformats.org/officeDocument/2006/relationships/customXml" Target="../ink/ink3716.xml"/><Relationship Id="rId41" Type="http://schemas.openxmlformats.org/officeDocument/2006/relationships/image" Target="../media/image3694.png"/><Relationship Id="rId62" Type="http://schemas.openxmlformats.org/officeDocument/2006/relationships/customXml" Target="../ink/ink3735.xml"/><Relationship Id="rId83" Type="http://schemas.openxmlformats.org/officeDocument/2006/relationships/image" Target="../media/image3715.png"/><Relationship Id="rId179" Type="http://schemas.openxmlformats.org/officeDocument/2006/relationships/image" Target="../media/image3763.png"/><Relationship Id="rId365" Type="http://schemas.openxmlformats.org/officeDocument/2006/relationships/image" Target="../media/image3855.png"/><Relationship Id="rId386" Type="http://schemas.openxmlformats.org/officeDocument/2006/relationships/customXml" Target="../ink/ink3897.xml"/><Relationship Id="rId190" Type="http://schemas.openxmlformats.org/officeDocument/2006/relationships/customXml" Target="../ink/ink3799.xml"/><Relationship Id="rId204" Type="http://schemas.openxmlformats.org/officeDocument/2006/relationships/customXml" Target="../ink/ink3806.xml"/><Relationship Id="rId225" Type="http://schemas.openxmlformats.org/officeDocument/2006/relationships/image" Target="../media/image3785.png"/><Relationship Id="rId246" Type="http://schemas.openxmlformats.org/officeDocument/2006/relationships/customXml" Target="../ink/ink3827.xml"/><Relationship Id="rId267" Type="http://schemas.openxmlformats.org/officeDocument/2006/relationships/image" Target="../media/image3806.png"/><Relationship Id="rId288" Type="http://schemas.openxmlformats.org/officeDocument/2006/relationships/customXml" Target="../ink/ink3848.xml"/><Relationship Id="rId411" Type="http://schemas.openxmlformats.org/officeDocument/2006/relationships/image" Target="../media/image3878.png"/><Relationship Id="rId432" Type="http://schemas.openxmlformats.org/officeDocument/2006/relationships/customXml" Target="../ink/ink3920.xml"/><Relationship Id="rId453" Type="http://schemas.openxmlformats.org/officeDocument/2006/relationships/image" Target="../media/image3899.png"/><Relationship Id="rId106" Type="http://schemas.openxmlformats.org/officeDocument/2006/relationships/customXml" Target="../ink/ink3757.xml"/><Relationship Id="rId127" Type="http://schemas.openxmlformats.org/officeDocument/2006/relationships/image" Target="../media/image3737.png"/><Relationship Id="rId313" Type="http://schemas.openxmlformats.org/officeDocument/2006/relationships/image" Target="../media/image3829.png"/><Relationship Id="rId10" Type="http://schemas.openxmlformats.org/officeDocument/2006/relationships/customXml" Target="../ink/ink3711.xml"/><Relationship Id="rId31" Type="http://schemas.openxmlformats.org/officeDocument/2006/relationships/image" Target="../media/image3689.png"/><Relationship Id="rId52" Type="http://schemas.openxmlformats.org/officeDocument/2006/relationships/customXml" Target="../ink/ink3730.xml"/><Relationship Id="rId73" Type="http://schemas.openxmlformats.org/officeDocument/2006/relationships/image" Target="../media/image3710.png"/><Relationship Id="rId94" Type="http://schemas.openxmlformats.org/officeDocument/2006/relationships/customXml" Target="../ink/ink3751.xml"/><Relationship Id="rId148" Type="http://schemas.openxmlformats.org/officeDocument/2006/relationships/customXml" Target="../ink/ink3778.xml"/><Relationship Id="rId169" Type="http://schemas.openxmlformats.org/officeDocument/2006/relationships/image" Target="../media/image3758.png"/><Relationship Id="rId334" Type="http://schemas.openxmlformats.org/officeDocument/2006/relationships/customXml" Target="../ink/ink3871.xml"/><Relationship Id="rId355" Type="http://schemas.openxmlformats.org/officeDocument/2006/relationships/image" Target="../media/image3850.png"/><Relationship Id="rId376" Type="http://schemas.openxmlformats.org/officeDocument/2006/relationships/customXml" Target="../ink/ink3892.xml"/><Relationship Id="rId397" Type="http://schemas.openxmlformats.org/officeDocument/2006/relationships/image" Target="../media/image3871.png"/><Relationship Id="rId4" Type="http://schemas.openxmlformats.org/officeDocument/2006/relationships/customXml" Target="../ink/ink3708.xml"/><Relationship Id="rId180" Type="http://schemas.openxmlformats.org/officeDocument/2006/relationships/customXml" Target="../ink/ink3794.xml"/><Relationship Id="rId215" Type="http://schemas.openxmlformats.org/officeDocument/2006/relationships/image" Target="../media/image3780.png"/><Relationship Id="rId236" Type="http://schemas.openxmlformats.org/officeDocument/2006/relationships/customXml" Target="../ink/ink3822.xml"/><Relationship Id="rId257" Type="http://schemas.openxmlformats.org/officeDocument/2006/relationships/image" Target="../media/image3801.png"/><Relationship Id="rId278" Type="http://schemas.openxmlformats.org/officeDocument/2006/relationships/customXml" Target="../ink/ink3843.xml"/><Relationship Id="rId401" Type="http://schemas.openxmlformats.org/officeDocument/2006/relationships/image" Target="../media/image3873.png"/><Relationship Id="rId422" Type="http://schemas.openxmlformats.org/officeDocument/2006/relationships/customXml" Target="../ink/ink3915.xml"/><Relationship Id="rId443" Type="http://schemas.openxmlformats.org/officeDocument/2006/relationships/image" Target="../media/image3894.png"/><Relationship Id="rId464" Type="http://schemas.openxmlformats.org/officeDocument/2006/relationships/customXml" Target="../ink/ink3936.xml"/><Relationship Id="rId303" Type="http://schemas.openxmlformats.org/officeDocument/2006/relationships/image" Target="../media/image3824.png"/><Relationship Id="rId42" Type="http://schemas.openxmlformats.org/officeDocument/2006/relationships/customXml" Target="../ink/ink3725.xml"/><Relationship Id="rId84" Type="http://schemas.openxmlformats.org/officeDocument/2006/relationships/customXml" Target="../ink/ink3746.xml"/><Relationship Id="rId138" Type="http://schemas.openxmlformats.org/officeDocument/2006/relationships/customXml" Target="../ink/ink3773.xml"/><Relationship Id="rId345" Type="http://schemas.openxmlformats.org/officeDocument/2006/relationships/image" Target="../media/image3845.png"/><Relationship Id="rId387" Type="http://schemas.openxmlformats.org/officeDocument/2006/relationships/image" Target="../media/image3866.png"/><Relationship Id="rId191" Type="http://schemas.openxmlformats.org/officeDocument/2006/relationships/image" Target="../media/image3768.png"/><Relationship Id="rId205" Type="http://schemas.openxmlformats.org/officeDocument/2006/relationships/image" Target="../media/image3775.png"/><Relationship Id="rId247" Type="http://schemas.openxmlformats.org/officeDocument/2006/relationships/image" Target="../media/image3796.png"/><Relationship Id="rId412" Type="http://schemas.openxmlformats.org/officeDocument/2006/relationships/customXml" Target="../ink/ink3910.xml"/><Relationship Id="rId107" Type="http://schemas.openxmlformats.org/officeDocument/2006/relationships/image" Target="../media/image3727.png"/><Relationship Id="rId289" Type="http://schemas.openxmlformats.org/officeDocument/2006/relationships/image" Target="../media/image3817.png"/><Relationship Id="rId454" Type="http://schemas.openxmlformats.org/officeDocument/2006/relationships/customXml" Target="../ink/ink3931.xml"/><Relationship Id="rId11" Type="http://schemas.openxmlformats.org/officeDocument/2006/relationships/image" Target="../media/image3679.png"/><Relationship Id="rId53" Type="http://schemas.openxmlformats.org/officeDocument/2006/relationships/image" Target="../media/image3700.png"/><Relationship Id="rId149" Type="http://schemas.openxmlformats.org/officeDocument/2006/relationships/image" Target="../media/image3748.png"/><Relationship Id="rId314" Type="http://schemas.openxmlformats.org/officeDocument/2006/relationships/customXml" Target="../ink/ink3861.xml"/><Relationship Id="rId356" Type="http://schemas.openxmlformats.org/officeDocument/2006/relationships/customXml" Target="../ink/ink3882.xml"/><Relationship Id="rId398" Type="http://schemas.openxmlformats.org/officeDocument/2006/relationships/customXml" Target="../ink/ink3903.xml"/><Relationship Id="rId95" Type="http://schemas.openxmlformats.org/officeDocument/2006/relationships/image" Target="../media/image3721.png"/><Relationship Id="rId160" Type="http://schemas.openxmlformats.org/officeDocument/2006/relationships/customXml" Target="../ink/ink3784.xml"/><Relationship Id="rId216" Type="http://schemas.openxmlformats.org/officeDocument/2006/relationships/customXml" Target="../ink/ink3812.xml"/><Relationship Id="rId423" Type="http://schemas.openxmlformats.org/officeDocument/2006/relationships/image" Target="../media/image3884.png"/><Relationship Id="rId258" Type="http://schemas.openxmlformats.org/officeDocument/2006/relationships/customXml" Target="../ink/ink3833.xml"/><Relationship Id="rId465" Type="http://schemas.openxmlformats.org/officeDocument/2006/relationships/image" Target="../media/image3905.png"/><Relationship Id="rId22" Type="http://schemas.openxmlformats.org/officeDocument/2006/relationships/customXml" Target="../ink/ink3717.xml"/><Relationship Id="rId64" Type="http://schemas.openxmlformats.org/officeDocument/2006/relationships/customXml" Target="../ink/ink3736.xml"/><Relationship Id="rId118" Type="http://schemas.openxmlformats.org/officeDocument/2006/relationships/customXml" Target="../ink/ink3763.xml"/><Relationship Id="rId325" Type="http://schemas.openxmlformats.org/officeDocument/2006/relationships/image" Target="../media/image3835.png"/><Relationship Id="rId367" Type="http://schemas.openxmlformats.org/officeDocument/2006/relationships/image" Target="../media/image3856.png"/><Relationship Id="rId171" Type="http://schemas.openxmlformats.org/officeDocument/2006/relationships/image" Target="../media/image3759.png"/><Relationship Id="rId227" Type="http://schemas.openxmlformats.org/officeDocument/2006/relationships/image" Target="../media/image3786.png"/><Relationship Id="rId269" Type="http://schemas.openxmlformats.org/officeDocument/2006/relationships/image" Target="../media/image3807.png"/><Relationship Id="rId434" Type="http://schemas.openxmlformats.org/officeDocument/2006/relationships/customXml" Target="../ink/ink3921.xml"/><Relationship Id="rId33" Type="http://schemas.openxmlformats.org/officeDocument/2006/relationships/image" Target="../media/image3690.png"/><Relationship Id="rId129" Type="http://schemas.openxmlformats.org/officeDocument/2006/relationships/image" Target="../media/image3738.png"/><Relationship Id="rId280" Type="http://schemas.openxmlformats.org/officeDocument/2006/relationships/customXml" Target="../ink/ink3844.xml"/><Relationship Id="rId336" Type="http://schemas.openxmlformats.org/officeDocument/2006/relationships/customXml" Target="../ink/ink3872.xml"/><Relationship Id="rId75" Type="http://schemas.openxmlformats.org/officeDocument/2006/relationships/image" Target="../media/image3711.png"/><Relationship Id="rId140" Type="http://schemas.openxmlformats.org/officeDocument/2006/relationships/customXml" Target="../ink/ink3774.xml"/><Relationship Id="rId182" Type="http://schemas.openxmlformats.org/officeDocument/2006/relationships/customXml" Target="../ink/ink3795.xml"/><Relationship Id="rId378" Type="http://schemas.openxmlformats.org/officeDocument/2006/relationships/customXml" Target="../ink/ink3893.xml"/><Relationship Id="rId403" Type="http://schemas.openxmlformats.org/officeDocument/2006/relationships/image" Target="../media/image3874.png"/><Relationship Id="rId6" Type="http://schemas.openxmlformats.org/officeDocument/2006/relationships/customXml" Target="../ink/ink3709.xml"/><Relationship Id="rId238" Type="http://schemas.openxmlformats.org/officeDocument/2006/relationships/customXml" Target="../ink/ink3823.xml"/><Relationship Id="rId445" Type="http://schemas.openxmlformats.org/officeDocument/2006/relationships/image" Target="../media/image3895.png"/><Relationship Id="rId291" Type="http://schemas.openxmlformats.org/officeDocument/2006/relationships/image" Target="../media/image3818.png"/><Relationship Id="rId305" Type="http://schemas.openxmlformats.org/officeDocument/2006/relationships/image" Target="../media/image3825.png"/><Relationship Id="rId347" Type="http://schemas.openxmlformats.org/officeDocument/2006/relationships/image" Target="../media/image3846.png"/></Relationships>
</file>

<file path=ppt/slides/_rels/slide1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963.png"/><Relationship Id="rId299" Type="http://schemas.openxmlformats.org/officeDocument/2006/relationships/image" Target="../media/image4054.png"/><Relationship Id="rId21" Type="http://schemas.openxmlformats.org/officeDocument/2006/relationships/image" Target="../media/image3915.png"/><Relationship Id="rId63" Type="http://schemas.openxmlformats.org/officeDocument/2006/relationships/image" Target="../media/image3936.png"/><Relationship Id="rId159" Type="http://schemas.openxmlformats.org/officeDocument/2006/relationships/image" Target="../media/image3984.png"/><Relationship Id="rId324" Type="http://schemas.openxmlformats.org/officeDocument/2006/relationships/customXml" Target="../ink/ink4099.xml"/><Relationship Id="rId366" Type="http://schemas.openxmlformats.org/officeDocument/2006/relationships/customXml" Target="../ink/ink4120.xml"/><Relationship Id="rId170" Type="http://schemas.openxmlformats.org/officeDocument/2006/relationships/customXml" Target="../ink/ink4022.xml"/><Relationship Id="rId226" Type="http://schemas.openxmlformats.org/officeDocument/2006/relationships/customXml" Target="../ink/ink4050.xml"/><Relationship Id="rId433" Type="http://schemas.openxmlformats.org/officeDocument/2006/relationships/image" Target="../media/image4121.png"/><Relationship Id="rId268" Type="http://schemas.openxmlformats.org/officeDocument/2006/relationships/customXml" Target="../ink/ink4071.xml"/><Relationship Id="rId32" Type="http://schemas.openxmlformats.org/officeDocument/2006/relationships/customXml" Target="../ink/ink3953.xml"/><Relationship Id="rId74" Type="http://schemas.openxmlformats.org/officeDocument/2006/relationships/customXml" Target="../ink/ink3974.xml"/><Relationship Id="rId128" Type="http://schemas.openxmlformats.org/officeDocument/2006/relationships/customXml" Target="../ink/ink4001.xml"/><Relationship Id="rId335" Type="http://schemas.openxmlformats.org/officeDocument/2006/relationships/image" Target="../media/image4072.png"/><Relationship Id="rId377" Type="http://schemas.openxmlformats.org/officeDocument/2006/relationships/image" Target="../media/image4093.png"/><Relationship Id="rId5" Type="http://schemas.openxmlformats.org/officeDocument/2006/relationships/image" Target="../media/image3907.png"/><Relationship Id="rId181" Type="http://schemas.openxmlformats.org/officeDocument/2006/relationships/image" Target="../media/image3995.png"/><Relationship Id="rId237" Type="http://schemas.openxmlformats.org/officeDocument/2006/relationships/image" Target="../media/image4023.png"/><Relationship Id="rId402" Type="http://schemas.openxmlformats.org/officeDocument/2006/relationships/customXml" Target="../ink/ink4138.xml"/><Relationship Id="rId279" Type="http://schemas.openxmlformats.org/officeDocument/2006/relationships/image" Target="../media/image4044.png"/><Relationship Id="rId444" Type="http://schemas.openxmlformats.org/officeDocument/2006/relationships/customXml" Target="../ink/ink4159.xml"/><Relationship Id="rId43" Type="http://schemas.openxmlformats.org/officeDocument/2006/relationships/image" Target="../media/image3926.png"/><Relationship Id="rId139" Type="http://schemas.openxmlformats.org/officeDocument/2006/relationships/image" Target="../media/image3974.png"/><Relationship Id="rId290" Type="http://schemas.openxmlformats.org/officeDocument/2006/relationships/customXml" Target="../ink/ink4082.xml"/><Relationship Id="rId304" Type="http://schemas.openxmlformats.org/officeDocument/2006/relationships/customXml" Target="../ink/ink4089.xml"/><Relationship Id="rId346" Type="http://schemas.openxmlformats.org/officeDocument/2006/relationships/customXml" Target="../ink/ink4110.xml"/><Relationship Id="rId388" Type="http://schemas.openxmlformats.org/officeDocument/2006/relationships/customXml" Target="../ink/ink4131.xml"/><Relationship Id="rId85" Type="http://schemas.openxmlformats.org/officeDocument/2006/relationships/image" Target="../media/image3947.png"/><Relationship Id="rId150" Type="http://schemas.openxmlformats.org/officeDocument/2006/relationships/customXml" Target="../ink/ink4012.xml"/><Relationship Id="rId192" Type="http://schemas.openxmlformats.org/officeDocument/2006/relationships/customXml" Target="../ink/ink4033.xml"/><Relationship Id="rId206" Type="http://schemas.openxmlformats.org/officeDocument/2006/relationships/customXml" Target="../ink/ink4040.xml"/><Relationship Id="rId413" Type="http://schemas.openxmlformats.org/officeDocument/2006/relationships/image" Target="../media/image4111.png"/><Relationship Id="rId248" Type="http://schemas.openxmlformats.org/officeDocument/2006/relationships/customXml" Target="../ink/ink4061.xml"/><Relationship Id="rId455" Type="http://schemas.openxmlformats.org/officeDocument/2006/relationships/image" Target="../media/image4132.png"/><Relationship Id="rId12" Type="http://schemas.openxmlformats.org/officeDocument/2006/relationships/customXml" Target="../ink/ink3943.xml"/><Relationship Id="rId108" Type="http://schemas.openxmlformats.org/officeDocument/2006/relationships/customXml" Target="../ink/ink3991.xml"/><Relationship Id="rId315" Type="http://schemas.openxmlformats.org/officeDocument/2006/relationships/image" Target="../media/image4062.png"/><Relationship Id="rId357" Type="http://schemas.openxmlformats.org/officeDocument/2006/relationships/image" Target="../media/image4083.png"/><Relationship Id="rId54" Type="http://schemas.openxmlformats.org/officeDocument/2006/relationships/customXml" Target="../ink/ink3964.xml"/><Relationship Id="rId96" Type="http://schemas.openxmlformats.org/officeDocument/2006/relationships/customXml" Target="../ink/ink3985.xml"/><Relationship Id="rId161" Type="http://schemas.openxmlformats.org/officeDocument/2006/relationships/image" Target="../media/image3985.png"/><Relationship Id="rId217" Type="http://schemas.openxmlformats.org/officeDocument/2006/relationships/image" Target="../media/image4013.png"/><Relationship Id="rId399" Type="http://schemas.openxmlformats.org/officeDocument/2006/relationships/image" Target="../media/image4104.png"/><Relationship Id="rId259" Type="http://schemas.openxmlformats.org/officeDocument/2006/relationships/image" Target="../media/image4034.png"/><Relationship Id="rId424" Type="http://schemas.openxmlformats.org/officeDocument/2006/relationships/customXml" Target="../ink/ink4149.xml"/><Relationship Id="rId23" Type="http://schemas.openxmlformats.org/officeDocument/2006/relationships/image" Target="../media/image3916.png"/><Relationship Id="rId119" Type="http://schemas.openxmlformats.org/officeDocument/2006/relationships/image" Target="../media/image3964.png"/><Relationship Id="rId270" Type="http://schemas.openxmlformats.org/officeDocument/2006/relationships/customXml" Target="../ink/ink4072.xml"/><Relationship Id="rId291" Type="http://schemas.openxmlformats.org/officeDocument/2006/relationships/image" Target="../media/image4050.png"/><Relationship Id="rId305" Type="http://schemas.openxmlformats.org/officeDocument/2006/relationships/image" Target="../media/image4057.png"/><Relationship Id="rId326" Type="http://schemas.openxmlformats.org/officeDocument/2006/relationships/customXml" Target="../ink/ink4100.xml"/><Relationship Id="rId347" Type="http://schemas.openxmlformats.org/officeDocument/2006/relationships/image" Target="../media/image4078.png"/><Relationship Id="rId44" Type="http://schemas.openxmlformats.org/officeDocument/2006/relationships/customXml" Target="../ink/ink3959.xml"/><Relationship Id="rId65" Type="http://schemas.openxmlformats.org/officeDocument/2006/relationships/image" Target="../media/image3937.png"/><Relationship Id="rId86" Type="http://schemas.openxmlformats.org/officeDocument/2006/relationships/customXml" Target="../ink/ink3980.xml"/><Relationship Id="rId130" Type="http://schemas.openxmlformats.org/officeDocument/2006/relationships/customXml" Target="../ink/ink4002.xml"/><Relationship Id="rId151" Type="http://schemas.openxmlformats.org/officeDocument/2006/relationships/image" Target="../media/image3980.png"/><Relationship Id="rId368" Type="http://schemas.openxmlformats.org/officeDocument/2006/relationships/customXml" Target="../ink/ink4121.xml"/><Relationship Id="rId389" Type="http://schemas.openxmlformats.org/officeDocument/2006/relationships/image" Target="../media/image4099.png"/><Relationship Id="rId172" Type="http://schemas.openxmlformats.org/officeDocument/2006/relationships/customXml" Target="../ink/ink4023.xml"/><Relationship Id="rId193" Type="http://schemas.openxmlformats.org/officeDocument/2006/relationships/image" Target="../media/image4001.png"/><Relationship Id="rId207" Type="http://schemas.openxmlformats.org/officeDocument/2006/relationships/image" Target="../media/image4008.png"/><Relationship Id="rId228" Type="http://schemas.openxmlformats.org/officeDocument/2006/relationships/customXml" Target="../ink/ink4051.xml"/><Relationship Id="rId249" Type="http://schemas.openxmlformats.org/officeDocument/2006/relationships/image" Target="../media/image4029.png"/><Relationship Id="rId414" Type="http://schemas.openxmlformats.org/officeDocument/2006/relationships/customXml" Target="../ink/ink4144.xml"/><Relationship Id="rId435" Type="http://schemas.openxmlformats.org/officeDocument/2006/relationships/image" Target="../media/image4122.png"/><Relationship Id="rId456" Type="http://schemas.openxmlformats.org/officeDocument/2006/relationships/customXml" Target="../ink/ink4165.xml"/><Relationship Id="rId13" Type="http://schemas.openxmlformats.org/officeDocument/2006/relationships/image" Target="../media/image3911.png"/><Relationship Id="rId109" Type="http://schemas.openxmlformats.org/officeDocument/2006/relationships/image" Target="../media/image3959.png"/><Relationship Id="rId260" Type="http://schemas.openxmlformats.org/officeDocument/2006/relationships/customXml" Target="../ink/ink4067.xml"/><Relationship Id="rId281" Type="http://schemas.openxmlformats.org/officeDocument/2006/relationships/image" Target="../media/image4045.png"/><Relationship Id="rId316" Type="http://schemas.openxmlformats.org/officeDocument/2006/relationships/customXml" Target="../ink/ink4095.xml"/><Relationship Id="rId337" Type="http://schemas.openxmlformats.org/officeDocument/2006/relationships/image" Target="../media/image4073.png"/><Relationship Id="rId34" Type="http://schemas.openxmlformats.org/officeDocument/2006/relationships/customXml" Target="../ink/ink3954.xml"/><Relationship Id="rId55" Type="http://schemas.openxmlformats.org/officeDocument/2006/relationships/image" Target="../media/image3932.png"/><Relationship Id="rId76" Type="http://schemas.openxmlformats.org/officeDocument/2006/relationships/customXml" Target="../ink/ink3975.xml"/><Relationship Id="rId97" Type="http://schemas.openxmlformats.org/officeDocument/2006/relationships/image" Target="../media/image3953.png"/><Relationship Id="rId120" Type="http://schemas.openxmlformats.org/officeDocument/2006/relationships/customXml" Target="../ink/ink3997.xml"/><Relationship Id="rId141" Type="http://schemas.openxmlformats.org/officeDocument/2006/relationships/image" Target="../media/image3975.png"/><Relationship Id="rId358" Type="http://schemas.openxmlformats.org/officeDocument/2006/relationships/customXml" Target="../ink/ink4116.xml"/><Relationship Id="rId379" Type="http://schemas.openxmlformats.org/officeDocument/2006/relationships/image" Target="../media/image4094.png"/><Relationship Id="rId7" Type="http://schemas.openxmlformats.org/officeDocument/2006/relationships/image" Target="../media/image3908.png"/><Relationship Id="rId162" Type="http://schemas.openxmlformats.org/officeDocument/2006/relationships/customXml" Target="../ink/ink4018.xml"/><Relationship Id="rId183" Type="http://schemas.openxmlformats.org/officeDocument/2006/relationships/image" Target="../media/image3996.png"/><Relationship Id="rId218" Type="http://schemas.openxmlformats.org/officeDocument/2006/relationships/customXml" Target="../ink/ink4046.xml"/><Relationship Id="rId239" Type="http://schemas.openxmlformats.org/officeDocument/2006/relationships/image" Target="../media/image4024.png"/><Relationship Id="rId390" Type="http://schemas.openxmlformats.org/officeDocument/2006/relationships/customXml" Target="../ink/ink4132.xml"/><Relationship Id="rId404" Type="http://schemas.openxmlformats.org/officeDocument/2006/relationships/customXml" Target="../ink/ink4139.xml"/><Relationship Id="rId425" Type="http://schemas.openxmlformats.org/officeDocument/2006/relationships/image" Target="../media/image4117.png"/><Relationship Id="rId446" Type="http://schemas.openxmlformats.org/officeDocument/2006/relationships/customXml" Target="../ink/ink4160.xml"/><Relationship Id="rId250" Type="http://schemas.openxmlformats.org/officeDocument/2006/relationships/customXml" Target="../ink/ink4062.xml"/><Relationship Id="rId271" Type="http://schemas.openxmlformats.org/officeDocument/2006/relationships/image" Target="../media/image4040.png"/><Relationship Id="rId292" Type="http://schemas.openxmlformats.org/officeDocument/2006/relationships/customXml" Target="../ink/ink4083.xml"/><Relationship Id="rId306" Type="http://schemas.openxmlformats.org/officeDocument/2006/relationships/customXml" Target="../ink/ink4090.xml"/><Relationship Id="rId24" Type="http://schemas.openxmlformats.org/officeDocument/2006/relationships/customXml" Target="../ink/ink3949.xml"/><Relationship Id="rId45" Type="http://schemas.openxmlformats.org/officeDocument/2006/relationships/image" Target="../media/image3927.png"/><Relationship Id="rId66" Type="http://schemas.openxmlformats.org/officeDocument/2006/relationships/customXml" Target="../ink/ink3970.xml"/><Relationship Id="rId87" Type="http://schemas.openxmlformats.org/officeDocument/2006/relationships/image" Target="../media/image3948.png"/><Relationship Id="rId110" Type="http://schemas.openxmlformats.org/officeDocument/2006/relationships/customXml" Target="../ink/ink3992.xml"/><Relationship Id="rId131" Type="http://schemas.openxmlformats.org/officeDocument/2006/relationships/image" Target="../media/image3970.png"/><Relationship Id="rId327" Type="http://schemas.openxmlformats.org/officeDocument/2006/relationships/image" Target="../media/image4068.png"/><Relationship Id="rId348" Type="http://schemas.openxmlformats.org/officeDocument/2006/relationships/customXml" Target="../ink/ink4111.xml"/><Relationship Id="rId369" Type="http://schemas.openxmlformats.org/officeDocument/2006/relationships/image" Target="../media/image4089.png"/><Relationship Id="rId152" Type="http://schemas.openxmlformats.org/officeDocument/2006/relationships/customXml" Target="../ink/ink4013.xml"/><Relationship Id="rId173" Type="http://schemas.openxmlformats.org/officeDocument/2006/relationships/image" Target="../media/image3991.png"/><Relationship Id="rId194" Type="http://schemas.openxmlformats.org/officeDocument/2006/relationships/customXml" Target="../ink/ink4034.xml"/><Relationship Id="rId208" Type="http://schemas.openxmlformats.org/officeDocument/2006/relationships/customXml" Target="../ink/ink4041.xml"/><Relationship Id="rId229" Type="http://schemas.openxmlformats.org/officeDocument/2006/relationships/image" Target="../media/image4019.png"/><Relationship Id="rId380" Type="http://schemas.openxmlformats.org/officeDocument/2006/relationships/customXml" Target="../ink/ink4127.xml"/><Relationship Id="rId415" Type="http://schemas.openxmlformats.org/officeDocument/2006/relationships/image" Target="../media/image4112.png"/><Relationship Id="rId436" Type="http://schemas.openxmlformats.org/officeDocument/2006/relationships/customXml" Target="../ink/ink4155.xml"/><Relationship Id="rId457" Type="http://schemas.openxmlformats.org/officeDocument/2006/relationships/image" Target="../media/image4133.png"/><Relationship Id="rId240" Type="http://schemas.openxmlformats.org/officeDocument/2006/relationships/customXml" Target="../ink/ink4057.xml"/><Relationship Id="rId261" Type="http://schemas.openxmlformats.org/officeDocument/2006/relationships/image" Target="../media/image4035.png"/><Relationship Id="rId14" Type="http://schemas.openxmlformats.org/officeDocument/2006/relationships/customXml" Target="../ink/ink3944.xml"/><Relationship Id="rId35" Type="http://schemas.openxmlformats.org/officeDocument/2006/relationships/image" Target="../media/image3922.png"/><Relationship Id="rId56" Type="http://schemas.openxmlformats.org/officeDocument/2006/relationships/customXml" Target="../ink/ink3965.xml"/><Relationship Id="rId77" Type="http://schemas.openxmlformats.org/officeDocument/2006/relationships/image" Target="../media/image3943.png"/><Relationship Id="rId100" Type="http://schemas.openxmlformats.org/officeDocument/2006/relationships/customXml" Target="../ink/ink3987.xml"/><Relationship Id="rId282" Type="http://schemas.openxmlformats.org/officeDocument/2006/relationships/customXml" Target="../ink/ink4078.xml"/><Relationship Id="rId317" Type="http://schemas.openxmlformats.org/officeDocument/2006/relationships/image" Target="../media/image4063.png"/><Relationship Id="rId338" Type="http://schemas.openxmlformats.org/officeDocument/2006/relationships/customXml" Target="../ink/ink4106.xml"/><Relationship Id="rId359" Type="http://schemas.openxmlformats.org/officeDocument/2006/relationships/image" Target="../media/image4084.png"/><Relationship Id="rId8" Type="http://schemas.openxmlformats.org/officeDocument/2006/relationships/customXml" Target="../ink/ink3941.xml"/><Relationship Id="rId98" Type="http://schemas.openxmlformats.org/officeDocument/2006/relationships/customXml" Target="../ink/ink3986.xml"/><Relationship Id="rId121" Type="http://schemas.openxmlformats.org/officeDocument/2006/relationships/image" Target="../media/image3965.png"/><Relationship Id="rId142" Type="http://schemas.openxmlformats.org/officeDocument/2006/relationships/customXml" Target="../ink/ink4008.xml"/><Relationship Id="rId163" Type="http://schemas.openxmlformats.org/officeDocument/2006/relationships/image" Target="../media/image3986.png"/><Relationship Id="rId184" Type="http://schemas.openxmlformats.org/officeDocument/2006/relationships/customXml" Target="../ink/ink4029.xml"/><Relationship Id="rId219" Type="http://schemas.openxmlformats.org/officeDocument/2006/relationships/image" Target="../media/image4014.png"/><Relationship Id="rId370" Type="http://schemas.openxmlformats.org/officeDocument/2006/relationships/customXml" Target="../ink/ink4122.xml"/><Relationship Id="rId391" Type="http://schemas.openxmlformats.org/officeDocument/2006/relationships/image" Target="../media/image4100.png"/><Relationship Id="rId405" Type="http://schemas.openxmlformats.org/officeDocument/2006/relationships/image" Target="../media/image4107.png"/><Relationship Id="rId426" Type="http://schemas.openxmlformats.org/officeDocument/2006/relationships/customXml" Target="../ink/ink4150.xml"/><Relationship Id="rId447" Type="http://schemas.openxmlformats.org/officeDocument/2006/relationships/image" Target="../media/image4128.png"/><Relationship Id="rId230" Type="http://schemas.openxmlformats.org/officeDocument/2006/relationships/customXml" Target="../ink/ink4052.xml"/><Relationship Id="rId251" Type="http://schemas.openxmlformats.org/officeDocument/2006/relationships/image" Target="../media/image4030.png"/><Relationship Id="rId25" Type="http://schemas.openxmlformats.org/officeDocument/2006/relationships/image" Target="../media/image3917.png"/><Relationship Id="rId46" Type="http://schemas.openxmlformats.org/officeDocument/2006/relationships/customXml" Target="../ink/ink3960.xml"/><Relationship Id="rId67" Type="http://schemas.openxmlformats.org/officeDocument/2006/relationships/image" Target="../media/image3938.png"/><Relationship Id="rId272" Type="http://schemas.openxmlformats.org/officeDocument/2006/relationships/customXml" Target="../ink/ink4073.xml"/><Relationship Id="rId293" Type="http://schemas.openxmlformats.org/officeDocument/2006/relationships/image" Target="../media/image4051.png"/><Relationship Id="rId307" Type="http://schemas.openxmlformats.org/officeDocument/2006/relationships/image" Target="../media/image4058.png"/><Relationship Id="rId328" Type="http://schemas.openxmlformats.org/officeDocument/2006/relationships/customXml" Target="../ink/ink4101.xml"/><Relationship Id="rId349" Type="http://schemas.openxmlformats.org/officeDocument/2006/relationships/image" Target="../media/image4079.png"/><Relationship Id="rId88" Type="http://schemas.openxmlformats.org/officeDocument/2006/relationships/customXml" Target="../ink/ink3981.xml"/><Relationship Id="rId111" Type="http://schemas.openxmlformats.org/officeDocument/2006/relationships/image" Target="../media/image3960.png"/><Relationship Id="rId132" Type="http://schemas.openxmlformats.org/officeDocument/2006/relationships/customXml" Target="../ink/ink4003.xml"/><Relationship Id="rId153" Type="http://schemas.openxmlformats.org/officeDocument/2006/relationships/image" Target="../media/image3981.png"/><Relationship Id="rId174" Type="http://schemas.openxmlformats.org/officeDocument/2006/relationships/customXml" Target="../ink/ink4024.xml"/><Relationship Id="rId195" Type="http://schemas.openxmlformats.org/officeDocument/2006/relationships/image" Target="../media/image4002.png"/><Relationship Id="rId209" Type="http://schemas.openxmlformats.org/officeDocument/2006/relationships/image" Target="../media/image4009.png"/><Relationship Id="rId360" Type="http://schemas.openxmlformats.org/officeDocument/2006/relationships/customXml" Target="../ink/ink4117.xml"/><Relationship Id="rId381" Type="http://schemas.openxmlformats.org/officeDocument/2006/relationships/image" Target="../media/image4095.png"/><Relationship Id="rId416" Type="http://schemas.openxmlformats.org/officeDocument/2006/relationships/customXml" Target="../ink/ink4145.xml"/><Relationship Id="rId220" Type="http://schemas.openxmlformats.org/officeDocument/2006/relationships/customXml" Target="../ink/ink4047.xml"/><Relationship Id="rId241" Type="http://schemas.openxmlformats.org/officeDocument/2006/relationships/image" Target="../media/image4025.png"/><Relationship Id="rId437" Type="http://schemas.openxmlformats.org/officeDocument/2006/relationships/image" Target="../media/image4123.png"/><Relationship Id="rId458" Type="http://schemas.openxmlformats.org/officeDocument/2006/relationships/customXml" Target="../ink/ink4166.xml"/><Relationship Id="rId15" Type="http://schemas.openxmlformats.org/officeDocument/2006/relationships/image" Target="../media/image3912.png"/><Relationship Id="rId36" Type="http://schemas.openxmlformats.org/officeDocument/2006/relationships/customXml" Target="../ink/ink3955.xml"/><Relationship Id="rId57" Type="http://schemas.openxmlformats.org/officeDocument/2006/relationships/image" Target="../media/image3933.png"/><Relationship Id="rId262" Type="http://schemas.openxmlformats.org/officeDocument/2006/relationships/customXml" Target="../ink/ink4068.xml"/><Relationship Id="rId283" Type="http://schemas.openxmlformats.org/officeDocument/2006/relationships/image" Target="../media/image4046.png"/><Relationship Id="rId318" Type="http://schemas.openxmlformats.org/officeDocument/2006/relationships/customXml" Target="../ink/ink4096.xml"/><Relationship Id="rId339" Type="http://schemas.openxmlformats.org/officeDocument/2006/relationships/image" Target="../media/image4074.png"/><Relationship Id="rId78" Type="http://schemas.openxmlformats.org/officeDocument/2006/relationships/customXml" Target="../ink/ink3976.xml"/><Relationship Id="rId99" Type="http://schemas.openxmlformats.org/officeDocument/2006/relationships/image" Target="../media/image3954.png"/><Relationship Id="rId101" Type="http://schemas.openxmlformats.org/officeDocument/2006/relationships/image" Target="../media/image3955.png"/><Relationship Id="rId122" Type="http://schemas.openxmlformats.org/officeDocument/2006/relationships/customXml" Target="../ink/ink3998.xml"/><Relationship Id="rId143" Type="http://schemas.openxmlformats.org/officeDocument/2006/relationships/image" Target="../media/image3976.png"/><Relationship Id="rId164" Type="http://schemas.openxmlformats.org/officeDocument/2006/relationships/customXml" Target="../ink/ink4019.xml"/><Relationship Id="rId185" Type="http://schemas.openxmlformats.org/officeDocument/2006/relationships/image" Target="../media/image3997.png"/><Relationship Id="rId350" Type="http://schemas.openxmlformats.org/officeDocument/2006/relationships/customXml" Target="../ink/ink4112.xml"/><Relationship Id="rId371" Type="http://schemas.openxmlformats.org/officeDocument/2006/relationships/image" Target="../media/image4090.png"/><Relationship Id="rId406" Type="http://schemas.openxmlformats.org/officeDocument/2006/relationships/customXml" Target="../ink/ink4140.xml"/><Relationship Id="rId9" Type="http://schemas.openxmlformats.org/officeDocument/2006/relationships/image" Target="../media/image3909.png"/><Relationship Id="rId210" Type="http://schemas.openxmlformats.org/officeDocument/2006/relationships/customXml" Target="../ink/ink4042.xml"/><Relationship Id="rId392" Type="http://schemas.openxmlformats.org/officeDocument/2006/relationships/customXml" Target="../ink/ink4133.xml"/><Relationship Id="rId427" Type="http://schemas.openxmlformats.org/officeDocument/2006/relationships/image" Target="../media/image4118.png"/><Relationship Id="rId448" Type="http://schemas.openxmlformats.org/officeDocument/2006/relationships/customXml" Target="../ink/ink4161.xml"/><Relationship Id="rId26" Type="http://schemas.openxmlformats.org/officeDocument/2006/relationships/customXml" Target="../ink/ink3950.xml"/><Relationship Id="rId231" Type="http://schemas.openxmlformats.org/officeDocument/2006/relationships/image" Target="../media/image4020.png"/><Relationship Id="rId252" Type="http://schemas.openxmlformats.org/officeDocument/2006/relationships/customXml" Target="../ink/ink4063.xml"/><Relationship Id="rId273" Type="http://schemas.openxmlformats.org/officeDocument/2006/relationships/image" Target="../media/image4041.png"/><Relationship Id="rId294" Type="http://schemas.openxmlformats.org/officeDocument/2006/relationships/customXml" Target="../ink/ink4084.xml"/><Relationship Id="rId308" Type="http://schemas.openxmlformats.org/officeDocument/2006/relationships/customXml" Target="../ink/ink4091.xml"/><Relationship Id="rId329" Type="http://schemas.openxmlformats.org/officeDocument/2006/relationships/image" Target="../media/image4069.png"/><Relationship Id="rId47" Type="http://schemas.openxmlformats.org/officeDocument/2006/relationships/image" Target="../media/image3928.png"/><Relationship Id="rId68" Type="http://schemas.openxmlformats.org/officeDocument/2006/relationships/customXml" Target="../ink/ink3971.xml"/><Relationship Id="rId89" Type="http://schemas.openxmlformats.org/officeDocument/2006/relationships/image" Target="../media/image3949.png"/><Relationship Id="rId112" Type="http://schemas.openxmlformats.org/officeDocument/2006/relationships/customXml" Target="../ink/ink3993.xml"/><Relationship Id="rId133" Type="http://schemas.openxmlformats.org/officeDocument/2006/relationships/image" Target="../media/image3971.png"/><Relationship Id="rId154" Type="http://schemas.openxmlformats.org/officeDocument/2006/relationships/customXml" Target="../ink/ink4014.xml"/><Relationship Id="rId175" Type="http://schemas.openxmlformats.org/officeDocument/2006/relationships/image" Target="../media/image3992.png"/><Relationship Id="rId340" Type="http://schemas.openxmlformats.org/officeDocument/2006/relationships/customXml" Target="../ink/ink4107.xml"/><Relationship Id="rId361" Type="http://schemas.openxmlformats.org/officeDocument/2006/relationships/image" Target="../media/image4085.png"/><Relationship Id="rId196" Type="http://schemas.openxmlformats.org/officeDocument/2006/relationships/customXml" Target="../ink/ink4035.xml"/><Relationship Id="rId200" Type="http://schemas.openxmlformats.org/officeDocument/2006/relationships/customXml" Target="../ink/ink4037.xml"/><Relationship Id="rId382" Type="http://schemas.openxmlformats.org/officeDocument/2006/relationships/customXml" Target="../ink/ink4128.xml"/><Relationship Id="rId417" Type="http://schemas.openxmlformats.org/officeDocument/2006/relationships/image" Target="../media/image4113.png"/><Relationship Id="rId438" Type="http://schemas.openxmlformats.org/officeDocument/2006/relationships/customXml" Target="../ink/ink4156.xml"/><Relationship Id="rId459" Type="http://schemas.openxmlformats.org/officeDocument/2006/relationships/image" Target="../media/image4134.png"/><Relationship Id="rId16" Type="http://schemas.openxmlformats.org/officeDocument/2006/relationships/customXml" Target="../ink/ink3945.xml"/><Relationship Id="rId221" Type="http://schemas.openxmlformats.org/officeDocument/2006/relationships/image" Target="../media/image4015.png"/><Relationship Id="rId242" Type="http://schemas.openxmlformats.org/officeDocument/2006/relationships/customXml" Target="../ink/ink4058.xml"/><Relationship Id="rId263" Type="http://schemas.openxmlformats.org/officeDocument/2006/relationships/image" Target="../media/image4036.png"/><Relationship Id="rId284" Type="http://schemas.openxmlformats.org/officeDocument/2006/relationships/customXml" Target="../ink/ink4079.xml"/><Relationship Id="rId319" Type="http://schemas.openxmlformats.org/officeDocument/2006/relationships/image" Target="../media/image4064.png"/><Relationship Id="rId37" Type="http://schemas.openxmlformats.org/officeDocument/2006/relationships/image" Target="../media/image3923.png"/><Relationship Id="rId58" Type="http://schemas.openxmlformats.org/officeDocument/2006/relationships/customXml" Target="../ink/ink3966.xml"/><Relationship Id="rId79" Type="http://schemas.openxmlformats.org/officeDocument/2006/relationships/image" Target="../media/image3944.png"/><Relationship Id="rId102" Type="http://schemas.openxmlformats.org/officeDocument/2006/relationships/customXml" Target="../ink/ink3988.xml"/><Relationship Id="rId123" Type="http://schemas.openxmlformats.org/officeDocument/2006/relationships/image" Target="../media/image3966.png"/><Relationship Id="rId144" Type="http://schemas.openxmlformats.org/officeDocument/2006/relationships/customXml" Target="../ink/ink4009.xml"/><Relationship Id="rId330" Type="http://schemas.openxmlformats.org/officeDocument/2006/relationships/customXml" Target="../ink/ink4102.xml"/><Relationship Id="rId90" Type="http://schemas.openxmlformats.org/officeDocument/2006/relationships/customXml" Target="../ink/ink3982.xml"/><Relationship Id="rId165" Type="http://schemas.openxmlformats.org/officeDocument/2006/relationships/image" Target="../media/image3987.png"/><Relationship Id="rId186" Type="http://schemas.openxmlformats.org/officeDocument/2006/relationships/customXml" Target="../ink/ink4030.xml"/><Relationship Id="rId351" Type="http://schemas.openxmlformats.org/officeDocument/2006/relationships/image" Target="../media/image4080.png"/><Relationship Id="rId372" Type="http://schemas.openxmlformats.org/officeDocument/2006/relationships/customXml" Target="../ink/ink4123.xml"/><Relationship Id="rId393" Type="http://schemas.openxmlformats.org/officeDocument/2006/relationships/image" Target="../media/image4101.png"/><Relationship Id="rId407" Type="http://schemas.openxmlformats.org/officeDocument/2006/relationships/image" Target="../media/image4108.png"/><Relationship Id="rId428" Type="http://schemas.openxmlformats.org/officeDocument/2006/relationships/customXml" Target="../ink/ink4151.xml"/><Relationship Id="rId449" Type="http://schemas.openxmlformats.org/officeDocument/2006/relationships/image" Target="../media/image4129.png"/><Relationship Id="rId211" Type="http://schemas.openxmlformats.org/officeDocument/2006/relationships/image" Target="../media/image4010.png"/><Relationship Id="rId232" Type="http://schemas.openxmlformats.org/officeDocument/2006/relationships/customXml" Target="../ink/ink4053.xml"/><Relationship Id="rId253" Type="http://schemas.openxmlformats.org/officeDocument/2006/relationships/image" Target="../media/image4031.png"/><Relationship Id="rId274" Type="http://schemas.openxmlformats.org/officeDocument/2006/relationships/customXml" Target="../ink/ink4074.xml"/><Relationship Id="rId295" Type="http://schemas.openxmlformats.org/officeDocument/2006/relationships/image" Target="../media/image4052.png"/><Relationship Id="rId309" Type="http://schemas.openxmlformats.org/officeDocument/2006/relationships/image" Target="../media/image4059.png"/><Relationship Id="rId460" Type="http://schemas.openxmlformats.org/officeDocument/2006/relationships/customXml" Target="../ink/ink4167.xml"/><Relationship Id="rId27" Type="http://schemas.openxmlformats.org/officeDocument/2006/relationships/image" Target="../media/image3918.png"/><Relationship Id="rId48" Type="http://schemas.openxmlformats.org/officeDocument/2006/relationships/customXml" Target="../ink/ink3961.xml"/><Relationship Id="rId69" Type="http://schemas.openxmlformats.org/officeDocument/2006/relationships/image" Target="../media/image3939.png"/><Relationship Id="rId113" Type="http://schemas.openxmlformats.org/officeDocument/2006/relationships/image" Target="../media/image3961.png"/><Relationship Id="rId134" Type="http://schemas.openxmlformats.org/officeDocument/2006/relationships/customXml" Target="../ink/ink4004.xml"/><Relationship Id="rId320" Type="http://schemas.openxmlformats.org/officeDocument/2006/relationships/customXml" Target="../ink/ink4097.xml"/><Relationship Id="rId80" Type="http://schemas.openxmlformats.org/officeDocument/2006/relationships/customXml" Target="../ink/ink3977.xml"/><Relationship Id="rId155" Type="http://schemas.openxmlformats.org/officeDocument/2006/relationships/image" Target="../media/image3982.png"/><Relationship Id="rId176" Type="http://schemas.openxmlformats.org/officeDocument/2006/relationships/customXml" Target="../ink/ink4025.xml"/><Relationship Id="rId197" Type="http://schemas.openxmlformats.org/officeDocument/2006/relationships/image" Target="../media/image4003.png"/><Relationship Id="rId341" Type="http://schemas.openxmlformats.org/officeDocument/2006/relationships/image" Target="../media/image4075.png"/><Relationship Id="rId362" Type="http://schemas.openxmlformats.org/officeDocument/2006/relationships/customXml" Target="../ink/ink4118.xml"/><Relationship Id="rId383" Type="http://schemas.openxmlformats.org/officeDocument/2006/relationships/image" Target="../media/image4096.png"/><Relationship Id="rId418" Type="http://schemas.openxmlformats.org/officeDocument/2006/relationships/customXml" Target="../ink/ink4146.xml"/><Relationship Id="rId439" Type="http://schemas.openxmlformats.org/officeDocument/2006/relationships/image" Target="../media/image4124.png"/><Relationship Id="rId201" Type="http://schemas.openxmlformats.org/officeDocument/2006/relationships/image" Target="../media/image4005.png"/><Relationship Id="rId222" Type="http://schemas.openxmlformats.org/officeDocument/2006/relationships/customXml" Target="../ink/ink4048.xml"/><Relationship Id="rId243" Type="http://schemas.openxmlformats.org/officeDocument/2006/relationships/image" Target="../media/image4026.png"/><Relationship Id="rId264" Type="http://schemas.openxmlformats.org/officeDocument/2006/relationships/customXml" Target="../ink/ink4069.xml"/><Relationship Id="rId285" Type="http://schemas.openxmlformats.org/officeDocument/2006/relationships/image" Target="../media/image4047.png"/><Relationship Id="rId450" Type="http://schemas.openxmlformats.org/officeDocument/2006/relationships/customXml" Target="../ink/ink4162.xml"/><Relationship Id="rId17" Type="http://schemas.openxmlformats.org/officeDocument/2006/relationships/image" Target="../media/image3913.png"/><Relationship Id="rId38" Type="http://schemas.openxmlformats.org/officeDocument/2006/relationships/customXml" Target="../ink/ink3956.xml"/><Relationship Id="rId59" Type="http://schemas.openxmlformats.org/officeDocument/2006/relationships/image" Target="../media/image3934.png"/><Relationship Id="rId103" Type="http://schemas.openxmlformats.org/officeDocument/2006/relationships/image" Target="../media/image3956.png"/><Relationship Id="rId124" Type="http://schemas.openxmlformats.org/officeDocument/2006/relationships/customXml" Target="../ink/ink3999.xml"/><Relationship Id="rId310" Type="http://schemas.openxmlformats.org/officeDocument/2006/relationships/customXml" Target="../ink/ink4092.xml"/><Relationship Id="rId70" Type="http://schemas.openxmlformats.org/officeDocument/2006/relationships/customXml" Target="../ink/ink3972.xml"/><Relationship Id="rId91" Type="http://schemas.openxmlformats.org/officeDocument/2006/relationships/image" Target="../media/image3950.png"/><Relationship Id="rId145" Type="http://schemas.openxmlformats.org/officeDocument/2006/relationships/image" Target="../media/image3977.png"/><Relationship Id="rId166" Type="http://schemas.openxmlformats.org/officeDocument/2006/relationships/customXml" Target="../ink/ink4020.xml"/><Relationship Id="rId187" Type="http://schemas.openxmlformats.org/officeDocument/2006/relationships/image" Target="../media/image3998.png"/><Relationship Id="rId331" Type="http://schemas.openxmlformats.org/officeDocument/2006/relationships/image" Target="../media/image4070.png"/><Relationship Id="rId352" Type="http://schemas.openxmlformats.org/officeDocument/2006/relationships/customXml" Target="../ink/ink4113.xml"/><Relationship Id="rId373" Type="http://schemas.openxmlformats.org/officeDocument/2006/relationships/image" Target="../media/image4091.png"/><Relationship Id="rId394" Type="http://schemas.openxmlformats.org/officeDocument/2006/relationships/customXml" Target="../ink/ink4134.xml"/><Relationship Id="rId408" Type="http://schemas.openxmlformats.org/officeDocument/2006/relationships/customXml" Target="../ink/ink4141.xml"/><Relationship Id="rId429" Type="http://schemas.openxmlformats.org/officeDocument/2006/relationships/image" Target="../media/image4119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4043.xml"/><Relationship Id="rId233" Type="http://schemas.openxmlformats.org/officeDocument/2006/relationships/image" Target="../media/image4021.png"/><Relationship Id="rId254" Type="http://schemas.openxmlformats.org/officeDocument/2006/relationships/customXml" Target="../ink/ink4064.xml"/><Relationship Id="rId440" Type="http://schemas.openxmlformats.org/officeDocument/2006/relationships/customXml" Target="../ink/ink4157.xml"/><Relationship Id="rId28" Type="http://schemas.openxmlformats.org/officeDocument/2006/relationships/customXml" Target="../ink/ink3951.xml"/><Relationship Id="rId49" Type="http://schemas.openxmlformats.org/officeDocument/2006/relationships/image" Target="../media/image3929.png"/><Relationship Id="rId114" Type="http://schemas.openxmlformats.org/officeDocument/2006/relationships/customXml" Target="../ink/ink3994.xml"/><Relationship Id="rId275" Type="http://schemas.openxmlformats.org/officeDocument/2006/relationships/image" Target="../media/image4042.png"/><Relationship Id="rId296" Type="http://schemas.openxmlformats.org/officeDocument/2006/relationships/customXml" Target="../ink/ink4085.xml"/><Relationship Id="rId300" Type="http://schemas.openxmlformats.org/officeDocument/2006/relationships/customXml" Target="../ink/ink4087.xml"/><Relationship Id="rId461" Type="http://schemas.openxmlformats.org/officeDocument/2006/relationships/image" Target="../media/image4135.png"/><Relationship Id="rId60" Type="http://schemas.openxmlformats.org/officeDocument/2006/relationships/customXml" Target="../ink/ink3967.xml"/><Relationship Id="rId81" Type="http://schemas.openxmlformats.org/officeDocument/2006/relationships/image" Target="../media/image3945.png"/><Relationship Id="rId135" Type="http://schemas.openxmlformats.org/officeDocument/2006/relationships/image" Target="../media/image3972.png"/><Relationship Id="rId156" Type="http://schemas.openxmlformats.org/officeDocument/2006/relationships/customXml" Target="../ink/ink4015.xml"/><Relationship Id="rId177" Type="http://schemas.openxmlformats.org/officeDocument/2006/relationships/image" Target="../media/image3993.png"/><Relationship Id="rId198" Type="http://schemas.openxmlformats.org/officeDocument/2006/relationships/customXml" Target="../ink/ink4036.xml"/><Relationship Id="rId321" Type="http://schemas.openxmlformats.org/officeDocument/2006/relationships/image" Target="../media/image4065.png"/><Relationship Id="rId342" Type="http://schemas.openxmlformats.org/officeDocument/2006/relationships/customXml" Target="../ink/ink4108.xml"/><Relationship Id="rId363" Type="http://schemas.openxmlformats.org/officeDocument/2006/relationships/image" Target="../media/image4086.png"/><Relationship Id="rId384" Type="http://schemas.openxmlformats.org/officeDocument/2006/relationships/customXml" Target="../ink/ink4129.xml"/><Relationship Id="rId419" Type="http://schemas.openxmlformats.org/officeDocument/2006/relationships/image" Target="../media/image4114.png"/><Relationship Id="rId202" Type="http://schemas.openxmlformats.org/officeDocument/2006/relationships/customXml" Target="../ink/ink4038.xml"/><Relationship Id="rId223" Type="http://schemas.openxmlformats.org/officeDocument/2006/relationships/image" Target="../media/image4016.png"/><Relationship Id="rId244" Type="http://schemas.openxmlformats.org/officeDocument/2006/relationships/customXml" Target="../ink/ink4059.xml"/><Relationship Id="rId430" Type="http://schemas.openxmlformats.org/officeDocument/2006/relationships/customXml" Target="../ink/ink4152.xml"/><Relationship Id="rId18" Type="http://schemas.openxmlformats.org/officeDocument/2006/relationships/customXml" Target="../ink/ink3946.xml"/><Relationship Id="rId39" Type="http://schemas.openxmlformats.org/officeDocument/2006/relationships/image" Target="../media/image3924.png"/><Relationship Id="rId265" Type="http://schemas.openxmlformats.org/officeDocument/2006/relationships/image" Target="../media/image4037.png"/><Relationship Id="rId286" Type="http://schemas.openxmlformats.org/officeDocument/2006/relationships/customXml" Target="../ink/ink4080.xml"/><Relationship Id="rId451" Type="http://schemas.openxmlformats.org/officeDocument/2006/relationships/image" Target="../media/image4130.png"/><Relationship Id="rId50" Type="http://schemas.openxmlformats.org/officeDocument/2006/relationships/customXml" Target="../ink/ink3962.xml"/><Relationship Id="rId104" Type="http://schemas.openxmlformats.org/officeDocument/2006/relationships/customXml" Target="../ink/ink3989.xml"/><Relationship Id="rId125" Type="http://schemas.openxmlformats.org/officeDocument/2006/relationships/image" Target="../media/image3967.png"/><Relationship Id="rId146" Type="http://schemas.openxmlformats.org/officeDocument/2006/relationships/customXml" Target="../ink/ink4010.xml"/><Relationship Id="rId167" Type="http://schemas.openxmlformats.org/officeDocument/2006/relationships/image" Target="../media/image3988.png"/><Relationship Id="rId188" Type="http://schemas.openxmlformats.org/officeDocument/2006/relationships/customXml" Target="../ink/ink4031.xml"/><Relationship Id="rId311" Type="http://schemas.openxmlformats.org/officeDocument/2006/relationships/image" Target="../media/image4060.png"/><Relationship Id="rId332" Type="http://schemas.openxmlformats.org/officeDocument/2006/relationships/customXml" Target="../ink/ink4103.xml"/><Relationship Id="rId353" Type="http://schemas.openxmlformats.org/officeDocument/2006/relationships/image" Target="../media/image4081.png"/><Relationship Id="rId374" Type="http://schemas.openxmlformats.org/officeDocument/2006/relationships/customXml" Target="../ink/ink4124.xml"/><Relationship Id="rId395" Type="http://schemas.openxmlformats.org/officeDocument/2006/relationships/image" Target="../media/image4102.png"/><Relationship Id="rId409" Type="http://schemas.openxmlformats.org/officeDocument/2006/relationships/image" Target="../media/image4109.png"/><Relationship Id="rId71" Type="http://schemas.openxmlformats.org/officeDocument/2006/relationships/image" Target="../media/image3940.png"/><Relationship Id="rId92" Type="http://schemas.openxmlformats.org/officeDocument/2006/relationships/customXml" Target="../ink/ink3983.xml"/><Relationship Id="rId213" Type="http://schemas.openxmlformats.org/officeDocument/2006/relationships/image" Target="../media/image4011.png"/><Relationship Id="rId234" Type="http://schemas.openxmlformats.org/officeDocument/2006/relationships/customXml" Target="../ink/ink4054.xml"/><Relationship Id="rId420" Type="http://schemas.openxmlformats.org/officeDocument/2006/relationships/customXml" Target="../ink/ink4147.xml"/><Relationship Id="rId2" Type="http://schemas.openxmlformats.org/officeDocument/2006/relationships/customXml" Target="../ink/ink3938.xml"/><Relationship Id="rId29" Type="http://schemas.openxmlformats.org/officeDocument/2006/relationships/image" Target="../media/image3919.png"/><Relationship Id="rId255" Type="http://schemas.openxmlformats.org/officeDocument/2006/relationships/image" Target="../media/image4032.png"/><Relationship Id="rId276" Type="http://schemas.openxmlformats.org/officeDocument/2006/relationships/customXml" Target="../ink/ink4075.xml"/><Relationship Id="rId297" Type="http://schemas.openxmlformats.org/officeDocument/2006/relationships/image" Target="../media/image4053.png"/><Relationship Id="rId441" Type="http://schemas.openxmlformats.org/officeDocument/2006/relationships/image" Target="../media/image4125.png"/><Relationship Id="rId40" Type="http://schemas.openxmlformats.org/officeDocument/2006/relationships/customXml" Target="../ink/ink3957.xml"/><Relationship Id="rId115" Type="http://schemas.openxmlformats.org/officeDocument/2006/relationships/image" Target="../media/image3962.png"/><Relationship Id="rId136" Type="http://schemas.openxmlformats.org/officeDocument/2006/relationships/customXml" Target="../ink/ink4005.xml"/><Relationship Id="rId157" Type="http://schemas.openxmlformats.org/officeDocument/2006/relationships/image" Target="../media/image3983.png"/><Relationship Id="rId178" Type="http://schemas.openxmlformats.org/officeDocument/2006/relationships/customXml" Target="../ink/ink4026.xml"/><Relationship Id="rId301" Type="http://schemas.openxmlformats.org/officeDocument/2006/relationships/image" Target="../media/image4055.png"/><Relationship Id="rId322" Type="http://schemas.openxmlformats.org/officeDocument/2006/relationships/customXml" Target="../ink/ink4098.xml"/><Relationship Id="rId343" Type="http://schemas.openxmlformats.org/officeDocument/2006/relationships/image" Target="../media/image4076.png"/><Relationship Id="rId364" Type="http://schemas.openxmlformats.org/officeDocument/2006/relationships/customXml" Target="../ink/ink4119.xml"/><Relationship Id="rId61" Type="http://schemas.openxmlformats.org/officeDocument/2006/relationships/image" Target="../media/image3935.png"/><Relationship Id="rId82" Type="http://schemas.openxmlformats.org/officeDocument/2006/relationships/customXml" Target="../ink/ink3978.xml"/><Relationship Id="rId199" Type="http://schemas.openxmlformats.org/officeDocument/2006/relationships/image" Target="../media/image4004.png"/><Relationship Id="rId203" Type="http://schemas.openxmlformats.org/officeDocument/2006/relationships/image" Target="../media/image4006.png"/><Relationship Id="rId385" Type="http://schemas.openxmlformats.org/officeDocument/2006/relationships/image" Target="../media/image4097.png"/><Relationship Id="rId19" Type="http://schemas.openxmlformats.org/officeDocument/2006/relationships/image" Target="../media/image3914.png"/><Relationship Id="rId224" Type="http://schemas.openxmlformats.org/officeDocument/2006/relationships/customXml" Target="../ink/ink4049.xml"/><Relationship Id="rId245" Type="http://schemas.openxmlformats.org/officeDocument/2006/relationships/image" Target="../media/image4027.png"/><Relationship Id="rId266" Type="http://schemas.openxmlformats.org/officeDocument/2006/relationships/customXml" Target="../ink/ink4070.xml"/><Relationship Id="rId287" Type="http://schemas.openxmlformats.org/officeDocument/2006/relationships/image" Target="../media/image4048.png"/><Relationship Id="rId410" Type="http://schemas.openxmlformats.org/officeDocument/2006/relationships/customXml" Target="../ink/ink4142.xml"/><Relationship Id="rId431" Type="http://schemas.openxmlformats.org/officeDocument/2006/relationships/image" Target="../media/image4120.png"/><Relationship Id="rId452" Type="http://schemas.openxmlformats.org/officeDocument/2006/relationships/customXml" Target="../ink/ink4163.xml"/><Relationship Id="rId30" Type="http://schemas.openxmlformats.org/officeDocument/2006/relationships/customXml" Target="../ink/ink3952.xml"/><Relationship Id="rId105" Type="http://schemas.openxmlformats.org/officeDocument/2006/relationships/image" Target="../media/image3957.png"/><Relationship Id="rId126" Type="http://schemas.openxmlformats.org/officeDocument/2006/relationships/customXml" Target="../ink/ink4000.xml"/><Relationship Id="rId147" Type="http://schemas.openxmlformats.org/officeDocument/2006/relationships/image" Target="../media/image3978.png"/><Relationship Id="rId168" Type="http://schemas.openxmlformats.org/officeDocument/2006/relationships/customXml" Target="../ink/ink4021.xml"/><Relationship Id="rId312" Type="http://schemas.openxmlformats.org/officeDocument/2006/relationships/customXml" Target="../ink/ink4093.xml"/><Relationship Id="rId333" Type="http://schemas.openxmlformats.org/officeDocument/2006/relationships/image" Target="../media/image4071.png"/><Relationship Id="rId354" Type="http://schemas.openxmlformats.org/officeDocument/2006/relationships/customXml" Target="../ink/ink4114.xml"/><Relationship Id="rId51" Type="http://schemas.openxmlformats.org/officeDocument/2006/relationships/image" Target="../media/image3930.png"/><Relationship Id="rId72" Type="http://schemas.openxmlformats.org/officeDocument/2006/relationships/customXml" Target="../ink/ink3973.xml"/><Relationship Id="rId93" Type="http://schemas.openxmlformats.org/officeDocument/2006/relationships/image" Target="../media/image3951.png"/><Relationship Id="rId189" Type="http://schemas.openxmlformats.org/officeDocument/2006/relationships/image" Target="../media/image3999.png"/><Relationship Id="rId375" Type="http://schemas.openxmlformats.org/officeDocument/2006/relationships/image" Target="../media/image4092.png"/><Relationship Id="rId396" Type="http://schemas.openxmlformats.org/officeDocument/2006/relationships/customXml" Target="../ink/ink4135.xml"/><Relationship Id="rId3" Type="http://schemas.openxmlformats.org/officeDocument/2006/relationships/image" Target="../media/image3906.png"/><Relationship Id="rId214" Type="http://schemas.openxmlformats.org/officeDocument/2006/relationships/customXml" Target="../ink/ink4044.xml"/><Relationship Id="rId235" Type="http://schemas.openxmlformats.org/officeDocument/2006/relationships/image" Target="../media/image4022.png"/><Relationship Id="rId256" Type="http://schemas.openxmlformats.org/officeDocument/2006/relationships/customXml" Target="../ink/ink4065.xml"/><Relationship Id="rId277" Type="http://schemas.openxmlformats.org/officeDocument/2006/relationships/image" Target="../media/image4043.png"/><Relationship Id="rId298" Type="http://schemas.openxmlformats.org/officeDocument/2006/relationships/customXml" Target="../ink/ink4086.xml"/><Relationship Id="rId400" Type="http://schemas.openxmlformats.org/officeDocument/2006/relationships/customXml" Target="../ink/ink4137.xml"/><Relationship Id="rId421" Type="http://schemas.openxmlformats.org/officeDocument/2006/relationships/image" Target="../media/image4115.png"/><Relationship Id="rId442" Type="http://schemas.openxmlformats.org/officeDocument/2006/relationships/customXml" Target="../ink/ink4158.xml"/><Relationship Id="rId116" Type="http://schemas.openxmlformats.org/officeDocument/2006/relationships/customXml" Target="../ink/ink3995.xml"/><Relationship Id="rId137" Type="http://schemas.openxmlformats.org/officeDocument/2006/relationships/image" Target="../media/image3973.png"/><Relationship Id="rId158" Type="http://schemas.openxmlformats.org/officeDocument/2006/relationships/customXml" Target="../ink/ink4016.xml"/><Relationship Id="rId302" Type="http://schemas.openxmlformats.org/officeDocument/2006/relationships/customXml" Target="../ink/ink4088.xml"/><Relationship Id="rId323" Type="http://schemas.openxmlformats.org/officeDocument/2006/relationships/image" Target="../media/image4066.png"/><Relationship Id="rId344" Type="http://schemas.openxmlformats.org/officeDocument/2006/relationships/customXml" Target="../ink/ink4109.xml"/><Relationship Id="rId20" Type="http://schemas.openxmlformats.org/officeDocument/2006/relationships/customXml" Target="../ink/ink3947.xml"/><Relationship Id="rId41" Type="http://schemas.openxmlformats.org/officeDocument/2006/relationships/image" Target="../media/image3925.png"/><Relationship Id="rId62" Type="http://schemas.openxmlformats.org/officeDocument/2006/relationships/customXml" Target="../ink/ink3968.xml"/><Relationship Id="rId83" Type="http://schemas.openxmlformats.org/officeDocument/2006/relationships/image" Target="../media/image3946.png"/><Relationship Id="rId179" Type="http://schemas.openxmlformats.org/officeDocument/2006/relationships/image" Target="../media/image3994.png"/><Relationship Id="rId365" Type="http://schemas.openxmlformats.org/officeDocument/2006/relationships/image" Target="../media/image4087.png"/><Relationship Id="rId386" Type="http://schemas.openxmlformats.org/officeDocument/2006/relationships/customXml" Target="../ink/ink4130.xml"/><Relationship Id="rId190" Type="http://schemas.openxmlformats.org/officeDocument/2006/relationships/customXml" Target="../ink/ink4032.xml"/><Relationship Id="rId204" Type="http://schemas.openxmlformats.org/officeDocument/2006/relationships/customXml" Target="../ink/ink4039.xml"/><Relationship Id="rId225" Type="http://schemas.openxmlformats.org/officeDocument/2006/relationships/image" Target="../media/image4017.png"/><Relationship Id="rId246" Type="http://schemas.openxmlformats.org/officeDocument/2006/relationships/customXml" Target="../ink/ink4060.xml"/><Relationship Id="rId267" Type="http://schemas.openxmlformats.org/officeDocument/2006/relationships/image" Target="../media/image4038.png"/><Relationship Id="rId288" Type="http://schemas.openxmlformats.org/officeDocument/2006/relationships/customXml" Target="../ink/ink4081.xml"/><Relationship Id="rId411" Type="http://schemas.openxmlformats.org/officeDocument/2006/relationships/image" Target="../media/image4110.png"/><Relationship Id="rId432" Type="http://schemas.openxmlformats.org/officeDocument/2006/relationships/customXml" Target="../ink/ink4153.xml"/><Relationship Id="rId453" Type="http://schemas.openxmlformats.org/officeDocument/2006/relationships/image" Target="../media/image4131.png"/><Relationship Id="rId106" Type="http://schemas.openxmlformats.org/officeDocument/2006/relationships/customXml" Target="../ink/ink3990.xml"/><Relationship Id="rId127" Type="http://schemas.openxmlformats.org/officeDocument/2006/relationships/image" Target="../media/image3968.png"/><Relationship Id="rId313" Type="http://schemas.openxmlformats.org/officeDocument/2006/relationships/image" Target="../media/image4061.png"/><Relationship Id="rId10" Type="http://schemas.openxmlformats.org/officeDocument/2006/relationships/customXml" Target="../ink/ink3942.xml"/><Relationship Id="rId31" Type="http://schemas.openxmlformats.org/officeDocument/2006/relationships/image" Target="../media/image3920.png"/><Relationship Id="rId52" Type="http://schemas.openxmlformats.org/officeDocument/2006/relationships/customXml" Target="../ink/ink3963.xml"/><Relationship Id="rId73" Type="http://schemas.openxmlformats.org/officeDocument/2006/relationships/image" Target="../media/image3941.png"/><Relationship Id="rId94" Type="http://schemas.openxmlformats.org/officeDocument/2006/relationships/customXml" Target="../ink/ink3984.xml"/><Relationship Id="rId148" Type="http://schemas.openxmlformats.org/officeDocument/2006/relationships/customXml" Target="../ink/ink4011.xml"/><Relationship Id="rId169" Type="http://schemas.openxmlformats.org/officeDocument/2006/relationships/image" Target="../media/image3989.png"/><Relationship Id="rId334" Type="http://schemas.openxmlformats.org/officeDocument/2006/relationships/customXml" Target="../ink/ink4104.xml"/><Relationship Id="rId355" Type="http://schemas.openxmlformats.org/officeDocument/2006/relationships/image" Target="../media/image4082.png"/><Relationship Id="rId376" Type="http://schemas.openxmlformats.org/officeDocument/2006/relationships/customXml" Target="../ink/ink4125.xml"/><Relationship Id="rId397" Type="http://schemas.openxmlformats.org/officeDocument/2006/relationships/image" Target="../media/image4103.png"/><Relationship Id="rId4" Type="http://schemas.openxmlformats.org/officeDocument/2006/relationships/customXml" Target="../ink/ink3939.xml"/><Relationship Id="rId180" Type="http://schemas.openxmlformats.org/officeDocument/2006/relationships/customXml" Target="../ink/ink4027.xml"/><Relationship Id="rId215" Type="http://schemas.openxmlformats.org/officeDocument/2006/relationships/image" Target="../media/image4012.png"/><Relationship Id="rId236" Type="http://schemas.openxmlformats.org/officeDocument/2006/relationships/customXml" Target="../ink/ink4055.xml"/><Relationship Id="rId257" Type="http://schemas.openxmlformats.org/officeDocument/2006/relationships/image" Target="../media/image4033.png"/><Relationship Id="rId278" Type="http://schemas.openxmlformats.org/officeDocument/2006/relationships/customXml" Target="../ink/ink4076.xml"/><Relationship Id="rId401" Type="http://schemas.openxmlformats.org/officeDocument/2006/relationships/image" Target="../media/image4105.png"/><Relationship Id="rId422" Type="http://schemas.openxmlformats.org/officeDocument/2006/relationships/customXml" Target="../ink/ink4148.xml"/><Relationship Id="rId443" Type="http://schemas.openxmlformats.org/officeDocument/2006/relationships/image" Target="../media/image4126.png"/><Relationship Id="rId303" Type="http://schemas.openxmlformats.org/officeDocument/2006/relationships/image" Target="../media/image4056.png"/><Relationship Id="rId42" Type="http://schemas.openxmlformats.org/officeDocument/2006/relationships/customXml" Target="../ink/ink3958.xml"/><Relationship Id="rId84" Type="http://schemas.openxmlformats.org/officeDocument/2006/relationships/customXml" Target="../ink/ink3979.xml"/><Relationship Id="rId138" Type="http://schemas.openxmlformats.org/officeDocument/2006/relationships/customXml" Target="../ink/ink4006.xml"/><Relationship Id="rId345" Type="http://schemas.openxmlformats.org/officeDocument/2006/relationships/image" Target="../media/image4077.png"/><Relationship Id="rId387" Type="http://schemas.openxmlformats.org/officeDocument/2006/relationships/image" Target="../media/image4098.png"/><Relationship Id="rId191" Type="http://schemas.openxmlformats.org/officeDocument/2006/relationships/image" Target="../media/image4000.png"/><Relationship Id="rId205" Type="http://schemas.openxmlformats.org/officeDocument/2006/relationships/image" Target="../media/image4007.png"/><Relationship Id="rId247" Type="http://schemas.openxmlformats.org/officeDocument/2006/relationships/image" Target="../media/image4028.png"/><Relationship Id="rId412" Type="http://schemas.openxmlformats.org/officeDocument/2006/relationships/customXml" Target="../ink/ink4143.xml"/><Relationship Id="rId107" Type="http://schemas.openxmlformats.org/officeDocument/2006/relationships/image" Target="../media/image3958.png"/><Relationship Id="rId289" Type="http://schemas.openxmlformats.org/officeDocument/2006/relationships/image" Target="../media/image4049.png"/><Relationship Id="rId454" Type="http://schemas.openxmlformats.org/officeDocument/2006/relationships/customXml" Target="../ink/ink4164.xml"/><Relationship Id="rId11" Type="http://schemas.openxmlformats.org/officeDocument/2006/relationships/image" Target="../media/image3910.png"/><Relationship Id="rId53" Type="http://schemas.openxmlformats.org/officeDocument/2006/relationships/image" Target="../media/image3931.png"/><Relationship Id="rId149" Type="http://schemas.openxmlformats.org/officeDocument/2006/relationships/image" Target="../media/image3979.png"/><Relationship Id="rId314" Type="http://schemas.openxmlformats.org/officeDocument/2006/relationships/customXml" Target="../ink/ink4094.xml"/><Relationship Id="rId356" Type="http://schemas.openxmlformats.org/officeDocument/2006/relationships/customXml" Target="../ink/ink4115.xml"/><Relationship Id="rId398" Type="http://schemas.openxmlformats.org/officeDocument/2006/relationships/customXml" Target="../ink/ink4136.xml"/><Relationship Id="rId95" Type="http://schemas.openxmlformats.org/officeDocument/2006/relationships/image" Target="../media/image3952.png"/><Relationship Id="rId160" Type="http://schemas.openxmlformats.org/officeDocument/2006/relationships/customXml" Target="../ink/ink4017.xml"/><Relationship Id="rId216" Type="http://schemas.openxmlformats.org/officeDocument/2006/relationships/customXml" Target="../ink/ink4045.xml"/><Relationship Id="rId423" Type="http://schemas.openxmlformats.org/officeDocument/2006/relationships/image" Target="../media/image4116.png"/><Relationship Id="rId258" Type="http://schemas.openxmlformats.org/officeDocument/2006/relationships/customXml" Target="../ink/ink4066.xml"/><Relationship Id="rId22" Type="http://schemas.openxmlformats.org/officeDocument/2006/relationships/customXml" Target="../ink/ink3948.xml"/><Relationship Id="rId64" Type="http://schemas.openxmlformats.org/officeDocument/2006/relationships/customXml" Target="../ink/ink3969.xml"/><Relationship Id="rId118" Type="http://schemas.openxmlformats.org/officeDocument/2006/relationships/customXml" Target="../ink/ink3996.xml"/><Relationship Id="rId325" Type="http://schemas.openxmlformats.org/officeDocument/2006/relationships/image" Target="../media/image4067.png"/><Relationship Id="rId367" Type="http://schemas.openxmlformats.org/officeDocument/2006/relationships/image" Target="../media/image4088.png"/><Relationship Id="rId171" Type="http://schemas.openxmlformats.org/officeDocument/2006/relationships/image" Target="../media/image3990.png"/><Relationship Id="rId227" Type="http://schemas.openxmlformats.org/officeDocument/2006/relationships/image" Target="../media/image4018.png"/><Relationship Id="rId269" Type="http://schemas.openxmlformats.org/officeDocument/2006/relationships/image" Target="../media/image4039.png"/><Relationship Id="rId434" Type="http://schemas.openxmlformats.org/officeDocument/2006/relationships/customXml" Target="../ink/ink4154.xml"/><Relationship Id="rId33" Type="http://schemas.openxmlformats.org/officeDocument/2006/relationships/image" Target="../media/image3921.png"/><Relationship Id="rId129" Type="http://schemas.openxmlformats.org/officeDocument/2006/relationships/image" Target="../media/image3969.png"/><Relationship Id="rId280" Type="http://schemas.openxmlformats.org/officeDocument/2006/relationships/customXml" Target="../ink/ink4077.xml"/><Relationship Id="rId336" Type="http://schemas.openxmlformats.org/officeDocument/2006/relationships/customXml" Target="../ink/ink4105.xml"/><Relationship Id="rId75" Type="http://schemas.openxmlformats.org/officeDocument/2006/relationships/image" Target="../media/image3942.png"/><Relationship Id="rId140" Type="http://schemas.openxmlformats.org/officeDocument/2006/relationships/customXml" Target="../ink/ink4007.xml"/><Relationship Id="rId182" Type="http://schemas.openxmlformats.org/officeDocument/2006/relationships/customXml" Target="../ink/ink4028.xml"/><Relationship Id="rId378" Type="http://schemas.openxmlformats.org/officeDocument/2006/relationships/customXml" Target="../ink/ink4126.xml"/><Relationship Id="rId403" Type="http://schemas.openxmlformats.org/officeDocument/2006/relationships/image" Target="../media/image4106.png"/><Relationship Id="rId6" Type="http://schemas.openxmlformats.org/officeDocument/2006/relationships/customXml" Target="../ink/ink3940.xml"/><Relationship Id="rId238" Type="http://schemas.openxmlformats.org/officeDocument/2006/relationships/customXml" Target="../ink/ink4056.xml"/><Relationship Id="rId445" Type="http://schemas.openxmlformats.org/officeDocument/2006/relationships/image" Target="../media/image4127.png"/></Relationships>
</file>

<file path=ppt/slides/_rels/slide1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193.png"/><Relationship Id="rId299" Type="http://schemas.openxmlformats.org/officeDocument/2006/relationships/image" Target="../media/image4284.png"/><Relationship Id="rId303" Type="http://schemas.openxmlformats.org/officeDocument/2006/relationships/image" Target="../media/image4286.png"/><Relationship Id="rId21" Type="http://schemas.openxmlformats.org/officeDocument/2006/relationships/image" Target="../media/image4145.png"/><Relationship Id="rId42" Type="http://schemas.openxmlformats.org/officeDocument/2006/relationships/customXml" Target="../ink/ink4188.xml"/><Relationship Id="rId63" Type="http://schemas.openxmlformats.org/officeDocument/2006/relationships/image" Target="../media/image4166.png"/><Relationship Id="rId84" Type="http://schemas.openxmlformats.org/officeDocument/2006/relationships/customXml" Target="../ink/ink4209.xml"/><Relationship Id="rId138" Type="http://schemas.openxmlformats.org/officeDocument/2006/relationships/customXml" Target="../ink/ink4236.xml"/><Relationship Id="rId159" Type="http://schemas.openxmlformats.org/officeDocument/2006/relationships/image" Target="../media/image4214.png"/><Relationship Id="rId324" Type="http://schemas.openxmlformats.org/officeDocument/2006/relationships/customXml" Target="../ink/ink4329.xml"/><Relationship Id="rId345" Type="http://schemas.openxmlformats.org/officeDocument/2006/relationships/image" Target="../media/image4307.png"/><Relationship Id="rId170" Type="http://schemas.openxmlformats.org/officeDocument/2006/relationships/customXml" Target="../ink/ink4252.xml"/><Relationship Id="rId191" Type="http://schemas.openxmlformats.org/officeDocument/2006/relationships/image" Target="../media/image4230.png"/><Relationship Id="rId205" Type="http://schemas.openxmlformats.org/officeDocument/2006/relationships/image" Target="../media/image4237.png"/><Relationship Id="rId226" Type="http://schemas.openxmlformats.org/officeDocument/2006/relationships/customXml" Target="../ink/ink4280.xml"/><Relationship Id="rId247" Type="http://schemas.openxmlformats.org/officeDocument/2006/relationships/image" Target="../media/image4258.png"/><Relationship Id="rId107" Type="http://schemas.openxmlformats.org/officeDocument/2006/relationships/image" Target="../media/image4188.png"/><Relationship Id="rId268" Type="http://schemas.openxmlformats.org/officeDocument/2006/relationships/customXml" Target="../ink/ink4301.xml"/><Relationship Id="rId289" Type="http://schemas.openxmlformats.org/officeDocument/2006/relationships/image" Target="../media/image4279.png"/><Relationship Id="rId11" Type="http://schemas.openxmlformats.org/officeDocument/2006/relationships/image" Target="../media/image4140.png"/><Relationship Id="rId32" Type="http://schemas.openxmlformats.org/officeDocument/2006/relationships/customXml" Target="../ink/ink4183.xml"/><Relationship Id="rId53" Type="http://schemas.openxmlformats.org/officeDocument/2006/relationships/image" Target="../media/image4161.png"/><Relationship Id="rId74" Type="http://schemas.openxmlformats.org/officeDocument/2006/relationships/customXml" Target="../ink/ink4204.xml"/><Relationship Id="rId128" Type="http://schemas.openxmlformats.org/officeDocument/2006/relationships/customXml" Target="../ink/ink4231.xml"/><Relationship Id="rId149" Type="http://schemas.openxmlformats.org/officeDocument/2006/relationships/image" Target="../media/image4209.png"/><Relationship Id="rId314" Type="http://schemas.openxmlformats.org/officeDocument/2006/relationships/customXml" Target="../ink/ink4324.xml"/><Relationship Id="rId335" Type="http://schemas.openxmlformats.org/officeDocument/2006/relationships/image" Target="../media/image4302.png"/><Relationship Id="rId5" Type="http://schemas.openxmlformats.org/officeDocument/2006/relationships/image" Target="../media/image4137.png"/><Relationship Id="rId95" Type="http://schemas.openxmlformats.org/officeDocument/2006/relationships/image" Target="../media/image4182.png"/><Relationship Id="rId160" Type="http://schemas.openxmlformats.org/officeDocument/2006/relationships/customXml" Target="../ink/ink4247.xml"/><Relationship Id="rId181" Type="http://schemas.openxmlformats.org/officeDocument/2006/relationships/image" Target="../media/image4225.png"/><Relationship Id="rId216" Type="http://schemas.openxmlformats.org/officeDocument/2006/relationships/customXml" Target="../ink/ink4275.xml"/><Relationship Id="rId237" Type="http://schemas.openxmlformats.org/officeDocument/2006/relationships/image" Target="../media/image4253.png"/><Relationship Id="rId258" Type="http://schemas.openxmlformats.org/officeDocument/2006/relationships/customXml" Target="../ink/ink4296.xml"/><Relationship Id="rId279" Type="http://schemas.openxmlformats.org/officeDocument/2006/relationships/image" Target="../media/image4274.png"/><Relationship Id="rId22" Type="http://schemas.openxmlformats.org/officeDocument/2006/relationships/customXml" Target="../ink/ink4178.xml"/><Relationship Id="rId43" Type="http://schemas.openxmlformats.org/officeDocument/2006/relationships/image" Target="../media/image4156.png"/><Relationship Id="rId64" Type="http://schemas.openxmlformats.org/officeDocument/2006/relationships/customXml" Target="../ink/ink4199.xml"/><Relationship Id="rId118" Type="http://schemas.openxmlformats.org/officeDocument/2006/relationships/customXml" Target="../ink/ink4226.xml"/><Relationship Id="rId139" Type="http://schemas.openxmlformats.org/officeDocument/2006/relationships/image" Target="../media/image4204.png"/><Relationship Id="rId290" Type="http://schemas.openxmlformats.org/officeDocument/2006/relationships/customXml" Target="../ink/ink4312.xml"/><Relationship Id="rId304" Type="http://schemas.openxmlformats.org/officeDocument/2006/relationships/customXml" Target="../ink/ink4319.xml"/><Relationship Id="rId325" Type="http://schemas.openxmlformats.org/officeDocument/2006/relationships/image" Target="../media/image4297.png"/><Relationship Id="rId346" Type="http://schemas.openxmlformats.org/officeDocument/2006/relationships/customXml" Target="../ink/ink4340.xml"/><Relationship Id="rId85" Type="http://schemas.openxmlformats.org/officeDocument/2006/relationships/image" Target="../media/image4177.png"/><Relationship Id="rId150" Type="http://schemas.openxmlformats.org/officeDocument/2006/relationships/customXml" Target="../ink/ink4242.xml"/><Relationship Id="rId171" Type="http://schemas.openxmlformats.org/officeDocument/2006/relationships/image" Target="../media/image4220.png"/><Relationship Id="rId192" Type="http://schemas.openxmlformats.org/officeDocument/2006/relationships/customXml" Target="../ink/ink4263.xml"/><Relationship Id="rId206" Type="http://schemas.openxmlformats.org/officeDocument/2006/relationships/customXml" Target="../ink/ink4270.xml"/><Relationship Id="rId227" Type="http://schemas.openxmlformats.org/officeDocument/2006/relationships/image" Target="../media/image4248.png"/><Relationship Id="rId248" Type="http://schemas.openxmlformats.org/officeDocument/2006/relationships/customXml" Target="../ink/ink4291.xml"/><Relationship Id="rId269" Type="http://schemas.openxmlformats.org/officeDocument/2006/relationships/image" Target="../media/image4269.png"/><Relationship Id="rId12" Type="http://schemas.openxmlformats.org/officeDocument/2006/relationships/customXml" Target="../ink/ink4173.xml"/><Relationship Id="rId33" Type="http://schemas.openxmlformats.org/officeDocument/2006/relationships/image" Target="../media/image4151.png"/><Relationship Id="rId108" Type="http://schemas.openxmlformats.org/officeDocument/2006/relationships/customXml" Target="../ink/ink4221.xml"/><Relationship Id="rId129" Type="http://schemas.openxmlformats.org/officeDocument/2006/relationships/image" Target="../media/image4199.png"/><Relationship Id="rId280" Type="http://schemas.openxmlformats.org/officeDocument/2006/relationships/customXml" Target="../ink/ink4307.xml"/><Relationship Id="rId315" Type="http://schemas.openxmlformats.org/officeDocument/2006/relationships/image" Target="../media/image4292.png"/><Relationship Id="rId336" Type="http://schemas.openxmlformats.org/officeDocument/2006/relationships/customXml" Target="../ink/ink4335.xml"/><Relationship Id="rId54" Type="http://schemas.openxmlformats.org/officeDocument/2006/relationships/customXml" Target="../ink/ink4194.xml"/><Relationship Id="rId75" Type="http://schemas.openxmlformats.org/officeDocument/2006/relationships/image" Target="../media/image4172.png"/><Relationship Id="rId96" Type="http://schemas.openxmlformats.org/officeDocument/2006/relationships/customXml" Target="../ink/ink4215.xml"/><Relationship Id="rId140" Type="http://schemas.openxmlformats.org/officeDocument/2006/relationships/customXml" Target="../ink/ink4237.xml"/><Relationship Id="rId161" Type="http://schemas.openxmlformats.org/officeDocument/2006/relationships/image" Target="../media/image4215.png"/><Relationship Id="rId182" Type="http://schemas.openxmlformats.org/officeDocument/2006/relationships/customXml" Target="../ink/ink4258.xml"/><Relationship Id="rId217" Type="http://schemas.openxmlformats.org/officeDocument/2006/relationships/image" Target="../media/image4243.png"/><Relationship Id="rId6" Type="http://schemas.openxmlformats.org/officeDocument/2006/relationships/customXml" Target="../ink/ink4170.xml"/><Relationship Id="rId238" Type="http://schemas.openxmlformats.org/officeDocument/2006/relationships/customXml" Target="../ink/ink4286.xml"/><Relationship Id="rId259" Type="http://schemas.openxmlformats.org/officeDocument/2006/relationships/image" Target="../media/image4264.png"/><Relationship Id="rId23" Type="http://schemas.openxmlformats.org/officeDocument/2006/relationships/image" Target="../media/image4146.png"/><Relationship Id="rId119" Type="http://schemas.openxmlformats.org/officeDocument/2006/relationships/image" Target="../media/image4194.png"/><Relationship Id="rId270" Type="http://schemas.openxmlformats.org/officeDocument/2006/relationships/customXml" Target="../ink/ink4302.xml"/><Relationship Id="rId291" Type="http://schemas.openxmlformats.org/officeDocument/2006/relationships/image" Target="../media/image4280.png"/><Relationship Id="rId305" Type="http://schemas.openxmlformats.org/officeDocument/2006/relationships/image" Target="../media/image4287.png"/><Relationship Id="rId326" Type="http://schemas.openxmlformats.org/officeDocument/2006/relationships/customXml" Target="../ink/ink4330.xml"/><Relationship Id="rId347" Type="http://schemas.openxmlformats.org/officeDocument/2006/relationships/image" Target="../media/image4308.png"/><Relationship Id="rId44" Type="http://schemas.openxmlformats.org/officeDocument/2006/relationships/customXml" Target="../ink/ink4189.xml"/><Relationship Id="rId65" Type="http://schemas.openxmlformats.org/officeDocument/2006/relationships/image" Target="../media/image4167.png"/><Relationship Id="rId86" Type="http://schemas.openxmlformats.org/officeDocument/2006/relationships/customXml" Target="../ink/ink4210.xml"/><Relationship Id="rId130" Type="http://schemas.openxmlformats.org/officeDocument/2006/relationships/customXml" Target="../ink/ink4232.xml"/><Relationship Id="rId151" Type="http://schemas.openxmlformats.org/officeDocument/2006/relationships/image" Target="../media/image4210.png"/><Relationship Id="rId172" Type="http://schemas.openxmlformats.org/officeDocument/2006/relationships/customXml" Target="../ink/ink4253.xml"/><Relationship Id="rId193" Type="http://schemas.openxmlformats.org/officeDocument/2006/relationships/image" Target="../media/image4231.png"/><Relationship Id="rId207" Type="http://schemas.openxmlformats.org/officeDocument/2006/relationships/image" Target="../media/image4238.png"/><Relationship Id="rId228" Type="http://schemas.openxmlformats.org/officeDocument/2006/relationships/customXml" Target="../ink/ink4281.xml"/><Relationship Id="rId249" Type="http://schemas.openxmlformats.org/officeDocument/2006/relationships/image" Target="../media/image4259.png"/><Relationship Id="rId13" Type="http://schemas.openxmlformats.org/officeDocument/2006/relationships/image" Target="../media/image4141.png"/><Relationship Id="rId109" Type="http://schemas.openxmlformats.org/officeDocument/2006/relationships/image" Target="../media/image4189.png"/><Relationship Id="rId260" Type="http://schemas.openxmlformats.org/officeDocument/2006/relationships/customXml" Target="../ink/ink4297.xml"/><Relationship Id="rId281" Type="http://schemas.openxmlformats.org/officeDocument/2006/relationships/image" Target="../media/image4275.png"/><Relationship Id="rId316" Type="http://schemas.openxmlformats.org/officeDocument/2006/relationships/customXml" Target="../ink/ink4325.xml"/><Relationship Id="rId337" Type="http://schemas.openxmlformats.org/officeDocument/2006/relationships/image" Target="../media/image4303.png"/><Relationship Id="rId34" Type="http://schemas.openxmlformats.org/officeDocument/2006/relationships/customXml" Target="../ink/ink4184.xml"/><Relationship Id="rId55" Type="http://schemas.openxmlformats.org/officeDocument/2006/relationships/image" Target="../media/image4162.png"/><Relationship Id="rId76" Type="http://schemas.openxmlformats.org/officeDocument/2006/relationships/customXml" Target="../ink/ink4205.xml"/><Relationship Id="rId97" Type="http://schemas.openxmlformats.org/officeDocument/2006/relationships/image" Target="../media/image4183.png"/><Relationship Id="rId120" Type="http://schemas.openxmlformats.org/officeDocument/2006/relationships/customXml" Target="../ink/ink4227.xml"/><Relationship Id="rId141" Type="http://schemas.openxmlformats.org/officeDocument/2006/relationships/image" Target="../media/image4205.png"/><Relationship Id="rId7" Type="http://schemas.openxmlformats.org/officeDocument/2006/relationships/image" Target="../media/image4138.png"/><Relationship Id="rId162" Type="http://schemas.openxmlformats.org/officeDocument/2006/relationships/customXml" Target="../ink/ink4248.xml"/><Relationship Id="rId183" Type="http://schemas.openxmlformats.org/officeDocument/2006/relationships/image" Target="../media/image4226.png"/><Relationship Id="rId218" Type="http://schemas.openxmlformats.org/officeDocument/2006/relationships/customXml" Target="../ink/ink4276.xml"/><Relationship Id="rId239" Type="http://schemas.openxmlformats.org/officeDocument/2006/relationships/image" Target="../media/image4254.png"/><Relationship Id="rId250" Type="http://schemas.openxmlformats.org/officeDocument/2006/relationships/customXml" Target="../ink/ink4292.xml"/><Relationship Id="rId271" Type="http://schemas.openxmlformats.org/officeDocument/2006/relationships/image" Target="../media/image4270.png"/><Relationship Id="rId292" Type="http://schemas.openxmlformats.org/officeDocument/2006/relationships/customXml" Target="../ink/ink4313.xml"/><Relationship Id="rId306" Type="http://schemas.openxmlformats.org/officeDocument/2006/relationships/customXml" Target="../ink/ink4320.xml"/><Relationship Id="rId24" Type="http://schemas.openxmlformats.org/officeDocument/2006/relationships/customXml" Target="../ink/ink4179.xml"/><Relationship Id="rId45" Type="http://schemas.openxmlformats.org/officeDocument/2006/relationships/image" Target="../media/image4157.png"/><Relationship Id="rId66" Type="http://schemas.openxmlformats.org/officeDocument/2006/relationships/customXml" Target="../ink/ink4200.xml"/><Relationship Id="rId87" Type="http://schemas.openxmlformats.org/officeDocument/2006/relationships/image" Target="../media/image4178.png"/><Relationship Id="rId110" Type="http://schemas.openxmlformats.org/officeDocument/2006/relationships/customXml" Target="../ink/ink4222.xml"/><Relationship Id="rId131" Type="http://schemas.openxmlformats.org/officeDocument/2006/relationships/image" Target="../media/image4200.png"/><Relationship Id="rId327" Type="http://schemas.openxmlformats.org/officeDocument/2006/relationships/image" Target="../media/image4298.png"/><Relationship Id="rId348" Type="http://schemas.openxmlformats.org/officeDocument/2006/relationships/customXml" Target="../ink/ink4341.xml"/><Relationship Id="rId152" Type="http://schemas.openxmlformats.org/officeDocument/2006/relationships/customXml" Target="../ink/ink4243.xml"/><Relationship Id="rId173" Type="http://schemas.openxmlformats.org/officeDocument/2006/relationships/image" Target="../media/image4221.png"/><Relationship Id="rId194" Type="http://schemas.openxmlformats.org/officeDocument/2006/relationships/customXml" Target="../ink/ink4264.xml"/><Relationship Id="rId208" Type="http://schemas.openxmlformats.org/officeDocument/2006/relationships/customXml" Target="../ink/ink4271.xml"/><Relationship Id="rId229" Type="http://schemas.openxmlformats.org/officeDocument/2006/relationships/image" Target="../media/image4249.png"/><Relationship Id="rId240" Type="http://schemas.openxmlformats.org/officeDocument/2006/relationships/customXml" Target="../ink/ink4287.xml"/><Relationship Id="rId261" Type="http://schemas.openxmlformats.org/officeDocument/2006/relationships/image" Target="../media/image4265.png"/><Relationship Id="rId14" Type="http://schemas.openxmlformats.org/officeDocument/2006/relationships/customXml" Target="../ink/ink4174.xml"/><Relationship Id="rId35" Type="http://schemas.openxmlformats.org/officeDocument/2006/relationships/image" Target="../media/image4152.png"/><Relationship Id="rId56" Type="http://schemas.openxmlformats.org/officeDocument/2006/relationships/customXml" Target="../ink/ink4195.xml"/><Relationship Id="rId77" Type="http://schemas.openxmlformats.org/officeDocument/2006/relationships/image" Target="../media/image4173.png"/><Relationship Id="rId100" Type="http://schemas.openxmlformats.org/officeDocument/2006/relationships/customXml" Target="../ink/ink4217.xml"/><Relationship Id="rId282" Type="http://schemas.openxmlformats.org/officeDocument/2006/relationships/customXml" Target="../ink/ink4308.xml"/><Relationship Id="rId317" Type="http://schemas.openxmlformats.org/officeDocument/2006/relationships/image" Target="../media/image4293.png"/><Relationship Id="rId338" Type="http://schemas.openxmlformats.org/officeDocument/2006/relationships/customXml" Target="../ink/ink4336.xml"/><Relationship Id="rId8" Type="http://schemas.openxmlformats.org/officeDocument/2006/relationships/customXml" Target="../ink/ink4171.xml"/><Relationship Id="rId98" Type="http://schemas.openxmlformats.org/officeDocument/2006/relationships/customXml" Target="../ink/ink4216.xml"/><Relationship Id="rId121" Type="http://schemas.openxmlformats.org/officeDocument/2006/relationships/image" Target="../media/image4195.png"/><Relationship Id="rId142" Type="http://schemas.openxmlformats.org/officeDocument/2006/relationships/customXml" Target="../ink/ink4238.xml"/><Relationship Id="rId163" Type="http://schemas.openxmlformats.org/officeDocument/2006/relationships/image" Target="../media/image4216.png"/><Relationship Id="rId184" Type="http://schemas.openxmlformats.org/officeDocument/2006/relationships/customXml" Target="../ink/ink4259.xml"/><Relationship Id="rId219" Type="http://schemas.openxmlformats.org/officeDocument/2006/relationships/image" Target="../media/image4244.png"/><Relationship Id="rId230" Type="http://schemas.openxmlformats.org/officeDocument/2006/relationships/customXml" Target="../ink/ink4282.xml"/><Relationship Id="rId251" Type="http://schemas.openxmlformats.org/officeDocument/2006/relationships/image" Target="../media/image4260.png"/><Relationship Id="rId25" Type="http://schemas.openxmlformats.org/officeDocument/2006/relationships/image" Target="../media/image4147.png"/><Relationship Id="rId46" Type="http://schemas.openxmlformats.org/officeDocument/2006/relationships/customXml" Target="../ink/ink4190.xml"/><Relationship Id="rId67" Type="http://schemas.openxmlformats.org/officeDocument/2006/relationships/image" Target="../media/image4168.png"/><Relationship Id="rId272" Type="http://schemas.openxmlformats.org/officeDocument/2006/relationships/customXml" Target="../ink/ink4303.xml"/><Relationship Id="rId293" Type="http://schemas.openxmlformats.org/officeDocument/2006/relationships/image" Target="../media/image4281.png"/><Relationship Id="rId307" Type="http://schemas.openxmlformats.org/officeDocument/2006/relationships/image" Target="../media/image4288.png"/><Relationship Id="rId328" Type="http://schemas.openxmlformats.org/officeDocument/2006/relationships/customXml" Target="../ink/ink4331.xml"/><Relationship Id="rId349" Type="http://schemas.openxmlformats.org/officeDocument/2006/relationships/image" Target="../media/image4309.png"/><Relationship Id="rId20" Type="http://schemas.openxmlformats.org/officeDocument/2006/relationships/customXml" Target="../ink/ink4177.xml"/><Relationship Id="rId41" Type="http://schemas.openxmlformats.org/officeDocument/2006/relationships/image" Target="../media/image4155.png"/><Relationship Id="rId62" Type="http://schemas.openxmlformats.org/officeDocument/2006/relationships/customXml" Target="../ink/ink4198.xml"/><Relationship Id="rId83" Type="http://schemas.openxmlformats.org/officeDocument/2006/relationships/image" Target="../media/image4176.png"/><Relationship Id="rId88" Type="http://schemas.openxmlformats.org/officeDocument/2006/relationships/customXml" Target="../ink/ink4211.xml"/><Relationship Id="rId111" Type="http://schemas.openxmlformats.org/officeDocument/2006/relationships/image" Target="../media/image4190.png"/><Relationship Id="rId132" Type="http://schemas.openxmlformats.org/officeDocument/2006/relationships/customXml" Target="../ink/ink4233.xml"/><Relationship Id="rId153" Type="http://schemas.openxmlformats.org/officeDocument/2006/relationships/image" Target="../media/image4211.png"/><Relationship Id="rId174" Type="http://schemas.openxmlformats.org/officeDocument/2006/relationships/customXml" Target="../ink/ink4254.xml"/><Relationship Id="rId179" Type="http://schemas.openxmlformats.org/officeDocument/2006/relationships/image" Target="../media/image4224.png"/><Relationship Id="rId195" Type="http://schemas.openxmlformats.org/officeDocument/2006/relationships/image" Target="../media/image4232.png"/><Relationship Id="rId209" Type="http://schemas.openxmlformats.org/officeDocument/2006/relationships/image" Target="../media/image4239.png"/><Relationship Id="rId190" Type="http://schemas.openxmlformats.org/officeDocument/2006/relationships/customXml" Target="../ink/ink4262.xml"/><Relationship Id="rId204" Type="http://schemas.openxmlformats.org/officeDocument/2006/relationships/customXml" Target="../ink/ink4269.xml"/><Relationship Id="rId220" Type="http://schemas.openxmlformats.org/officeDocument/2006/relationships/customXml" Target="../ink/ink4277.xml"/><Relationship Id="rId225" Type="http://schemas.openxmlformats.org/officeDocument/2006/relationships/image" Target="../media/image4247.png"/><Relationship Id="rId241" Type="http://schemas.openxmlformats.org/officeDocument/2006/relationships/image" Target="../media/image4255.png"/><Relationship Id="rId246" Type="http://schemas.openxmlformats.org/officeDocument/2006/relationships/customXml" Target="../ink/ink4290.xml"/><Relationship Id="rId267" Type="http://schemas.openxmlformats.org/officeDocument/2006/relationships/image" Target="../media/image4268.png"/><Relationship Id="rId288" Type="http://schemas.openxmlformats.org/officeDocument/2006/relationships/customXml" Target="../ink/ink4311.xml"/><Relationship Id="rId15" Type="http://schemas.openxmlformats.org/officeDocument/2006/relationships/image" Target="../media/image4142.png"/><Relationship Id="rId36" Type="http://schemas.openxmlformats.org/officeDocument/2006/relationships/customXml" Target="../ink/ink4185.xml"/><Relationship Id="rId57" Type="http://schemas.openxmlformats.org/officeDocument/2006/relationships/image" Target="../media/image4163.png"/><Relationship Id="rId106" Type="http://schemas.openxmlformats.org/officeDocument/2006/relationships/customXml" Target="../ink/ink4220.xml"/><Relationship Id="rId127" Type="http://schemas.openxmlformats.org/officeDocument/2006/relationships/image" Target="../media/image4198.png"/><Relationship Id="rId262" Type="http://schemas.openxmlformats.org/officeDocument/2006/relationships/customXml" Target="../ink/ink4298.xml"/><Relationship Id="rId283" Type="http://schemas.openxmlformats.org/officeDocument/2006/relationships/image" Target="../media/image4276.png"/><Relationship Id="rId313" Type="http://schemas.openxmlformats.org/officeDocument/2006/relationships/image" Target="../media/image4291.png"/><Relationship Id="rId318" Type="http://schemas.openxmlformats.org/officeDocument/2006/relationships/customXml" Target="../ink/ink4326.xml"/><Relationship Id="rId339" Type="http://schemas.openxmlformats.org/officeDocument/2006/relationships/image" Target="../media/image4304.png"/><Relationship Id="rId10" Type="http://schemas.openxmlformats.org/officeDocument/2006/relationships/customXml" Target="../ink/ink4172.xml"/><Relationship Id="rId31" Type="http://schemas.openxmlformats.org/officeDocument/2006/relationships/image" Target="../media/image4150.png"/><Relationship Id="rId52" Type="http://schemas.openxmlformats.org/officeDocument/2006/relationships/customXml" Target="../ink/ink4193.xml"/><Relationship Id="rId73" Type="http://schemas.openxmlformats.org/officeDocument/2006/relationships/image" Target="../media/image4171.png"/><Relationship Id="rId78" Type="http://schemas.openxmlformats.org/officeDocument/2006/relationships/customXml" Target="../ink/ink4206.xml"/><Relationship Id="rId94" Type="http://schemas.openxmlformats.org/officeDocument/2006/relationships/customXml" Target="../ink/ink4214.xml"/><Relationship Id="rId99" Type="http://schemas.openxmlformats.org/officeDocument/2006/relationships/image" Target="../media/image4184.png"/><Relationship Id="rId101" Type="http://schemas.openxmlformats.org/officeDocument/2006/relationships/image" Target="../media/image4185.png"/><Relationship Id="rId122" Type="http://schemas.openxmlformats.org/officeDocument/2006/relationships/customXml" Target="../ink/ink4228.xml"/><Relationship Id="rId143" Type="http://schemas.openxmlformats.org/officeDocument/2006/relationships/image" Target="../media/image4206.png"/><Relationship Id="rId148" Type="http://schemas.openxmlformats.org/officeDocument/2006/relationships/customXml" Target="../ink/ink4241.xml"/><Relationship Id="rId164" Type="http://schemas.openxmlformats.org/officeDocument/2006/relationships/customXml" Target="../ink/ink4249.xml"/><Relationship Id="rId169" Type="http://schemas.openxmlformats.org/officeDocument/2006/relationships/image" Target="../media/image4219.png"/><Relationship Id="rId185" Type="http://schemas.openxmlformats.org/officeDocument/2006/relationships/image" Target="../media/image4227.png"/><Relationship Id="rId334" Type="http://schemas.openxmlformats.org/officeDocument/2006/relationships/customXml" Target="../ink/ink4334.xml"/><Relationship Id="rId350" Type="http://schemas.openxmlformats.org/officeDocument/2006/relationships/customXml" Target="../ink/ink4342.xml"/><Relationship Id="rId4" Type="http://schemas.openxmlformats.org/officeDocument/2006/relationships/customXml" Target="../ink/ink4169.xml"/><Relationship Id="rId9" Type="http://schemas.openxmlformats.org/officeDocument/2006/relationships/image" Target="../media/image4139.png"/><Relationship Id="rId180" Type="http://schemas.openxmlformats.org/officeDocument/2006/relationships/customXml" Target="../ink/ink4257.xml"/><Relationship Id="rId210" Type="http://schemas.openxmlformats.org/officeDocument/2006/relationships/customXml" Target="../ink/ink4272.xml"/><Relationship Id="rId215" Type="http://schemas.openxmlformats.org/officeDocument/2006/relationships/image" Target="../media/image4242.png"/><Relationship Id="rId236" Type="http://schemas.openxmlformats.org/officeDocument/2006/relationships/customXml" Target="../ink/ink4285.xml"/><Relationship Id="rId257" Type="http://schemas.openxmlformats.org/officeDocument/2006/relationships/image" Target="../media/image4263.png"/><Relationship Id="rId278" Type="http://schemas.openxmlformats.org/officeDocument/2006/relationships/customXml" Target="../ink/ink4306.xml"/><Relationship Id="rId26" Type="http://schemas.openxmlformats.org/officeDocument/2006/relationships/customXml" Target="../ink/ink4180.xml"/><Relationship Id="rId231" Type="http://schemas.openxmlformats.org/officeDocument/2006/relationships/image" Target="../media/image4250.png"/><Relationship Id="rId252" Type="http://schemas.openxmlformats.org/officeDocument/2006/relationships/customXml" Target="../ink/ink4293.xml"/><Relationship Id="rId273" Type="http://schemas.openxmlformats.org/officeDocument/2006/relationships/image" Target="../media/image4271.png"/><Relationship Id="rId294" Type="http://schemas.openxmlformats.org/officeDocument/2006/relationships/customXml" Target="../ink/ink4314.xml"/><Relationship Id="rId308" Type="http://schemas.openxmlformats.org/officeDocument/2006/relationships/customXml" Target="../ink/ink4321.xml"/><Relationship Id="rId329" Type="http://schemas.openxmlformats.org/officeDocument/2006/relationships/image" Target="../media/image4299.png"/><Relationship Id="rId47" Type="http://schemas.openxmlformats.org/officeDocument/2006/relationships/image" Target="../media/image4158.png"/><Relationship Id="rId68" Type="http://schemas.openxmlformats.org/officeDocument/2006/relationships/customXml" Target="../ink/ink4201.xml"/><Relationship Id="rId89" Type="http://schemas.openxmlformats.org/officeDocument/2006/relationships/image" Target="../media/image4179.png"/><Relationship Id="rId112" Type="http://schemas.openxmlformats.org/officeDocument/2006/relationships/customXml" Target="../ink/ink4223.xml"/><Relationship Id="rId133" Type="http://schemas.openxmlformats.org/officeDocument/2006/relationships/image" Target="../media/image4201.png"/><Relationship Id="rId154" Type="http://schemas.openxmlformats.org/officeDocument/2006/relationships/customXml" Target="../ink/ink4244.xml"/><Relationship Id="rId175" Type="http://schemas.openxmlformats.org/officeDocument/2006/relationships/image" Target="../media/image4222.png"/><Relationship Id="rId340" Type="http://schemas.openxmlformats.org/officeDocument/2006/relationships/customXml" Target="../ink/ink4337.xml"/><Relationship Id="rId196" Type="http://schemas.openxmlformats.org/officeDocument/2006/relationships/customXml" Target="../ink/ink4265.xml"/><Relationship Id="rId200" Type="http://schemas.openxmlformats.org/officeDocument/2006/relationships/customXml" Target="../ink/ink4267.xml"/><Relationship Id="rId16" Type="http://schemas.openxmlformats.org/officeDocument/2006/relationships/customXml" Target="../ink/ink4175.xml"/><Relationship Id="rId221" Type="http://schemas.openxmlformats.org/officeDocument/2006/relationships/image" Target="../media/image4245.png"/><Relationship Id="rId242" Type="http://schemas.openxmlformats.org/officeDocument/2006/relationships/customXml" Target="../ink/ink4288.xml"/><Relationship Id="rId263" Type="http://schemas.openxmlformats.org/officeDocument/2006/relationships/image" Target="../media/image4266.png"/><Relationship Id="rId284" Type="http://schemas.openxmlformats.org/officeDocument/2006/relationships/customXml" Target="../ink/ink4309.xml"/><Relationship Id="rId319" Type="http://schemas.openxmlformats.org/officeDocument/2006/relationships/image" Target="../media/image4294.png"/><Relationship Id="rId37" Type="http://schemas.openxmlformats.org/officeDocument/2006/relationships/image" Target="../media/image4153.png"/><Relationship Id="rId58" Type="http://schemas.openxmlformats.org/officeDocument/2006/relationships/customXml" Target="../ink/ink4196.xml"/><Relationship Id="rId79" Type="http://schemas.openxmlformats.org/officeDocument/2006/relationships/image" Target="../media/image4174.png"/><Relationship Id="rId102" Type="http://schemas.openxmlformats.org/officeDocument/2006/relationships/customXml" Target="../ink/ink4218.xml"/><Relationship Id="rId123" Type="http://schemas.openxmlformats.org/officeDocument/2006/relationships/image" Target="../media/image4196.png"/><Relationship Id="rId144" Type="http://schemas.openxmlformats.org/officeDocument/2006/relationships/customXml" Target="../ink/ink4239.xml"/><Relationship Id="rId330" Type="http://schemas.openxmlformats.org/officeDocument/2006/relationships/customXml" Target="../ink/ink4332.xml"/><Relationship Id="rId90" Type="http://schemas.openxmlformats.org/officeDocument/2006/relationships/customXml" Target="../ink/ink4212.xml"/><Relationship Id="rId165" Type="http://schemas.openxmlformats.org/officeDocument/2006/relationships/image" Target="../media/image4217.png"/><Relationship Id="rId186" Type="http://schemas.openxmlformats.org/officeDocument/2006/relationships/customXml" Target="../ink/ink4260.xml"/><Relationship Id="rId351" Type="http://schemas.openxmlformats.org/officeDocument/2006/relationships/image" Target="../media/image4310.png"/><Relationship Id="rId211" Type="http://schemas.openxmlformats.org/officeDocument/2006/relationships/image" Target="../media/image4240.png"/><Relationship Id="rId232" Type="http://schemas.openxmlformats.org/officeDocument/2006/relationships/customXml" Target="../ink/ink4283.xml"/><Relationship Id="rId253" Type="http://schemas.openxmlformats.org/officeDocument/2006/relationships/image" Target="../media/image4261.png"/><Relationship Id="rId274" Type="http://schemas.openxmlformats.org/officeDocument/2006/relationships/customXml" Target="../ink/ink4304.xml"/><Relationship Id="rId295" Type="http://schemas.openxmlformats.org/officeDocument/2006/relationships/image" Target="../media/image4282.png"/><Relationship Id="rId309" Type="http://schemas.openxmlformats.org/officeDocument/2006/relationships/image" Target="../media/image4289.png"/><Relationship Id="rId27" Type="http://schemas.openxmlformats.org/officeDocument/2006/relationships/image" Target="../media/image4148.png"/><Relationship Id="rId48" Type="http://schemas.openxmlformats.org/officeDocument/2006/relationships/customXml" Target="../ink/ink4191.xml"/><Relationship Id="rId69" Type="http://schemas.openxmlformats.org/officeDocument/2006/relationships/image" Target="../media/image4169.png"/><Relationship Id="rId113" Type="http://schemas.openxmlformats.org/officeDocument/2006/relationships/image" Target="../media/image4191.png"/><Relationship Id="rId134" Type="http://schemas.openxmlformats.org/officeDocument/2006/relationships/customXml" Target="../ink/ink4234.xml"/><Relationship Id="rId320" Type="http://schemas.openxmlformats.org/officeDocument/2006/relationships/customXml" Target="../ink/ink4327.xml"/><Relationship Id="rId80" Type="http://schemas.openxmlformats.org/officeDocument/2006/relationships/customXml" Target="../ink/ink4207.xml"/><Relationship Id="rId155" Type="http://schemas.openxmlformats.org/officeDocument/2006/relationships/image" Target="../media/image4212.png"/><Relationship Id="rId176" Type="http://schemas.openxmlformats.org/officeDocument/2006/relationships/customXml" Target="../ink/ink4255.xml"/><Relationship Id="rId197" Type="http://schemas.openxmlformats.org/officeDocument/2006/relationships/image" Target="../media/image4233.png"/><Relationship Id="rId341" Type="http://schemas.openxmlformats.org/officeDocument/2006/relationships/image" Target="../media/image4305.png"/><Relationship Id="rId201" Type="http://schemas.openxmlformats.org/officeDocument/2006/relationships/image" Target="../media/image4235.png"/><Relationship Id="rId222" Type="http://schemas.openxmlformats.org/officeDocument/2006/relationships/customXml" Target="../ink/ink4278.xml"/><Relationship Id="rId243" Type="http://schemas.openxmlformats.org/officeDocument/2006/relationships/image" Target="../media/image4256.png"/><Relationship Id="rId264" Type="http://schemas.openxmlformats.org/officeDocument/2006/relationships/customXml" Target="../ink/ink4299.xml"/><Relationship Id="rId285" Type="http://schemas.openxmlformats.org/officeDocument/2006/relationships/image" Target="../media/image4277.png"/><Relationship Id="rId17" Type="http://schemas.openxmlformats.org/officeDocument/2006/relationships/image" Target="../media/image4143.png"/><Relationship Id="rId38" Type="http://schemas.openxmlformats.org/officeDocument/2006/relationships/customXml" Target="../ink/ink4186.xml"/><Relationship Id="rId59" Type="http://schemas.openxmlformats.org/officeDocument/2006/relationships/image" Target="../media/image4164.png"/><Relationship Id="rId103" Type="http://schemas.openxmlformats.org/officeDocument/2006/relationships/image" Target="../media/image4186.png"/><Relationship Id="rId124" Type="http://schemas.openxmlformats.org/officeDocument/2006/relationships/customXml" Target="../ink/ink4229.xml"/><Relationship Id="rId310" Type="http://schemas.openxmlformats.org/officeDocument/2006/relationships/customXml" Target="../ink/ink4322.xml"/><Relationship Id="rId70" Type="http://schemas.openxmlformats.org/officeDocument/2006/relationships/customXml" Target="../ink/ink4202.xml"/><Relationship Id="rId91" Type="http://schemas.openxmlformats.org/officeDocument/2006/relationships/image" Target="../media/image4180.png"/><Relationship Id="rId145" Type="http://schemas.openxmlformats.org/officeDocument/2006/relationships/image" Target="../media/image4207.png"/><Relationship Id="rId166" Type="http://schemas.openxmlformats.org/officeDocument/2006/relationships/customXml" Target="../ink/ink4250.xml"/><Relationship Id="rId187" Type="http://schemas.openxmlformats.org/officeDocument/2006/relationships/image" Target="../media/image4228.png"/><Relationship Id="rId331" Type="http://schemas.openxmlformats.org/officeDocument/2006/relationships/image" Target="../media/image430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4273.xml"/><Relationship Id="rId233" Type="http://schemas.openxmlformats.org/officeDocument/2006/relationships/image" Target="../media/image4251.png"/><Relationship Id="rId254" Type="http://schemas.openxmlformats.org/officeDocument/2006/relationships/customXml" Target="../ink/ink4294.xml"/><Relationship Id="rId28" Type="http://schemas.openxmlformats.org/officeDocument/2006/relationships/customXml" Target="../ink/ink4181.xml"/><Relationship Id="rId49" Type="http://schemas.openxmlformats.org/officeDocument/2006/relationships/image" Target="../media/image4159.png"/><Relationship Id="rId114" Type="http://schemas.openxmlformats.org/officeDocument/2006/relationships/customXml" Target="../ink/ink4224.xml"/><Relationship Id="rId275" Type="http://schemas.openxmlformats.org/officeDocument/2006/relationships/image" Target="../media/image4272.png"/><Relationship Id="rId296" Type="http://schemas.openxmlformats.org/officeDocument/2006/relationships/customXml" Target="../ink/ink4315.xml"/><Relationship Id="rId300" Type="http://schemas.openxmlformats.org/officeDocument/2006/relationships/customXml" Target="../ink/ink4317.xml"/><Relationship Id="rId60" Type="http://schemas.openxmlformats.org/officeDocument/2006/relationships/customXml" Target="../ink/ink4197.xml"/><Relationship Id="rId81" Type="http://schemas.openxmlformats.org/officeDocument/2006/relationships/image" Target="../media/image4175.png"/><Relationship Id="rId135" Type="http://schemas.openxmlformats.org/officeDocument/2006/relationships/image" Target="../media/image4202.png"/><Relationship Id="rId156" Type="http://schemas.openxmlformats.org/officeDocument/2006/relationships/customXml" Target="../ink/ink4245.xml"/><Relationship Id="rId177" Type="http://schemas.openxmlformats.org/officeDocument/2006/relationships/image" Target="../media/image4223.png"/><Relationship Id="rId198" Type="http://schemas.openxmlformats.org/officeDocument/2006/relationships/customXml" Target="../ink/ink4266.xml"/><Relationship Id="rId321" Type="http://schemas.openxmlformats.org/officeDocument/2006/relationships/image" Target="../media/image4295.png"/><Relationship Id="rId342" Type="http://schemas.openxmlformats.org/officeDocument/2006/relationships/customXml" Target="../ink/ink4338.xml"/><Relationship Id="rId202" Type="http://schemas.openxmlformats.org/officeDocument/2006/relationships/customXml" Target="../ink/ink4268.xml"/><Relationship Id="rId223" Type="http://schemas.openxmlformats.org/officeDocument/2006/relationships/image" Target="../media/image4246.png"/><Relationship Id="rId244" Type="http://schemas.openxmlformats.org/officeDocument/2006/relationships/customXml" Target="../ink/ink4289.xml"/><Relationship Id="rId18" Type="http://schemas.openxmlformats.org/officeDocument/2006/relationships/customXml" Target="../ink/ink4176.xml"/><Relationship Id="rId39" Type="http://schemas.openxmlformats.org/officeDocument/2006/relationships/image" Target="../media/image4154.png"/><Relationship Id="rId265" Type="http://schemas.openxmlformats.org/officeDocument/2006/relationships/image" Target="../media/image4267.png"/><Relationship Id="rId286" Type="http://schemas.openxmlformats.org/officeDocument/2006/relationships/customXml" Target="../ink/ink4310.xml"/><Relationship Id="rId50" Type="http://schemas.openxmlformats.org/officeDocument/2006/relationships/customXml" Target="../ink/ink4192.xml"/><Relationship Id="rId104" Type="http://schemas.openxmlformats.org/officeDocument/2006/relationships/customXml" Target="../ink/ink4219.xml"/><Relationship Id="rId125" Type="http://schemas.openxmlformats.org/officeDocument/2006/relationships/image" Target="../media/image4197.png"/><Relationship Id="rId146" Type="http://schemas.openxmlformats.org/officeDocument/2006/relationships/customXml" Target="../ink/ink4240.xml"/><Relationship Id="rId167" Type="http://schemas.openxmlformats.org/officeDocument/2006/relationships/image" Target="../media/image4218.png"/><Relationship Id="rId188" Type="http://schemas.openxmlformats.org/officeDocument/2006/relationships/customXml" Target="../ink/ink4261.xml"/><Relationship Id="rId311" Type="http://schemas.openxmlformats.org/officeDocument/2006/relationships/image" Target="../media/image4290.png"/><Relationship Id="rId332" Type="http://schemas.openxmlformats.org/officeDocument/2006/relationships/customXml" Target="../ink/ink4333.xml"/><Relationship Id="rId71" Type="http://schemas.openxmlformats.org/officeDocument/2006/relationships/image" Target="../media/image4170.png"/><Relationship Id="rId92" Type="http://schemas.openxmlformats.org/officeDocument/2006/relationships/customXml" Target="../ink/ink4213.xml"/><Relationship Id="rId213" Type="http://schemas.openxmlformats.org/officeDocument/2006/relationships/image" Target="../media/image4241.png"/><Relationship Id="rId234" Type="http://schemas.openxmlformats.org/officeDocument/2006/relationships/customXml" Target="../ink/ink4284.xml"/><Relationship Id="rId2" Type="http://schemas.openxmlformats.org/officeDocument/2006/relationships/customXml" Target="../ink/ink4168.xml"/><Relationship Id="rId29" Type="http://schemas.openxmlformats.org/officeDocument/2006/relationships/image" Target="../media/image4149.png"/><Relationship Id="rId255" Type="http://schemas.openxmlformats.org/officeDocument/2006/relationships/image" Target="../media/image4262.png"/><Relationship Id="rId276" Type="http://schemas.openxmlformats.org/officeDocument/2006/relationships/customXml" Target="../ink/ink4305.xml"/><Relationship Id="rId297" Type="http://schemas.openxmlformats.org/officeDocument/2006/relationships/image" Target="../media/image4283.png"/><Relationship Id="rId40" Type="http://schemas.openxmlformats.org/officeDocument/2006/relationships/customXml" Target="../ink/ink4187.xml"/><Relationship Id="rId115" Type="http://schemas.openxmlformats.org/officeDocument/2006/relationships/image" Target="../media/image4192.png"/><Relationship Id="rId136" Type="http://schemas.openxmlformats.org/officeDocument/2006/relationships/customXml" Target="../ink/ink4235.xml"/><Relationship Id="rId157" Type="http://schemas.openxmlformats.org/officeDocument/2006/relationships/image" Target="../media/image4213.png"/><Relationship Id="rId178" Type="http://schemas.openxmlformats.org/officeDocument/2006/relationships/customXml" Target="../ink/ink4256.xml"/><Relationship Id="rId301" Type="http://schemas.openxmlformats.org/officeDocument/2006/relationships/image" Target="../media/image4285.png"/><Relationship Id="rId322" Type="http://schemas.openxmlformats.org/officeDocument/2006/relationships/customXml" Target="../ink/ink4328.xml"/><Relationship Id="rId343" Type="http://schemas.openxmlformats.org/officeDocument/2006/relationships/image" Target="../media/image4306.png"/><Relationship Id="rId61" Type="http://schemas.openxmlformats.org/officeDocument/2006/relationships/image" Target="../media/image4165.png"/><Relationship Id="rId82" Type="http://schemas.openxmlformats.org/officeDocument/2006/relationships/customXml" Target="../ink/ink4208.xml"/><Relationship Id="rId199" Type="http://schemas.openxmlformats.org/officeDocument/2006/relationships/image" Target="../media/image4234.png"/><Relationship Id="rId203" Type="http://schemas.openxmlformats.org/officeDocument/2006/relationships/image" Target="../media/image4236.png"/><Relationship Id="rId19" Type="http://schemas.openxmlformats.org/officeDocument/2006/relationships/image" Target="../media/image4144.png"/><Relationship Id="rId224" Type="http://schemas.openxmlformats.org/officeDocument/2006/relationships/customXml" Target="../ink/ink4279.xml"/><Relationship Id="rId245" Type="http://schemas.openxmlformats.org/officeDocument/2006/relationships/image" Target="../media/image4257.png"/><Relationship Id="rId266" Type="http://schemas.openxmlformats.org/officeDocument/2006/relationships/customXml" Target="../ink/ink4300.xml"/><Relationship Id="rId287" Type="http://schemas.openxmlformats.org/officeDocument/2006/relationships/image" Target="../media/image4278.png"/><Relationship Id="rId30" Type="http://schemas.openxmlformats.org/officeDocument/2006/relationships/customXml" Target="../ink/ink4182.xml"/><Relationship Id="rId105" Type="http://schemas.openxmlformats.org/officeDocument/2006/relationships/image" Target="../media/image4187.png"/><Relationship Id="rId126" Type="http://schemas.openxmlformats.org/officeDocument/2006/relationships/customXml" Target="../ink/ink4230.xml"/><Relationship Id="rId147" Type="http://schemas.openxmlformats.org/officeDocument/2006/relationships/image" Target="../media/image4208.png"/><Relationship Id="rId168" Type="http://schemas.openxmlformats.org/officeDocument/2006/relationships/customXml" Target="../ink/ink4251.xml"/><Relationship Id="rId312" Type="http://schemas.openxmlformats.org/officeDocument/2006/relationships/customXml" Target="../ink/ink4323.xml"/><Relationship Id="rId333" Type="http://schemas.openxmlformats.org/officeDocument/2006/relationships/image" Target="../media/image4301.png"/><Relationship Id="rId51" Type="http://schemas.openxmlformats.org/officeDocument/2006/relationships/image" Target="../media/image4160.png"/><Relationship Id="rId72" Type="http://schemas.openxmlformats.org/officeDocument/2006/relationships/customXml" Target="../ink/ink4203.xml"/><Relationship Id="rId93" Type="http://schemas.openxmlformats.org/officeDocument/2006/relationships/image" Target="../media/image4181.png"/><Relationship Id="rId189" Type="http://schemas.openxmlformats.org/officeDocument/2006/relationships/image" Target="../media/image4229.png"/><Relationship Id="rId3" Type="http://schemas.openxmlformats.org/officeDocument/2006/relationships/image" Target="../media/image4136.png"/><Relationship Id="rId214" Type="http://schemas.openxmlformats.org/officeDocument/2006/relationships/customXml" Target="../ink/ink4274.xml"/><Relationship Id="rId235" Type="http://schemas.openxmlformats.org/officeDocument/2006/relationships/image" Target="../media/image4252.png"/><Relationship Id="rId256" Type="http://schemas.openxmlformats.org/officeDocument/2006/relationships/customXml" Target="../ink/ink4295.xml"/><Relationship Id="rId277" Type="http://schemas.openxmlformats.org/officeDocument/2006/relationships/image" Target="../media/image4273.png"/><Relationship Id="rId298" Type="http://schemas.openxmlformats.org/officeDocument/2006/relationships/customXml" Target="../ink/ink4316.xml"/><Relationship Id="rId116" Type="http://schemas.openxmlformats.org/officeDocument/2006/relationships/customXml" Target="../ink/ink4225.xml"/><Relationship Id="rId137" Type="http://schemas.openxmlformats.org/officeDocument/2006/relationships/image" Target="../media/image4203.png"/><Relationship Id="rId158" Type="http://schemas.openxmlformats.org/officeDocument/2006/relationships/customXml" Target="../ink/ink4246.xml"/><Relationship Id="rId302" Type="http://schemas.openxmlformats.org/officeDocument/2006/relationships/customXml" Target="../ink/ink4318.xml"/><Relationship Id="rId323" Type="http://schemas.openxmlformats.org/officeDocument/2006/relationships/image" Target="../media/image4296.png"/><Relationship Id="rId344" Type="http://schemas.openxmlformats.org/officeDocument/2006/relationships/customXml" Target="../ink/ink4339.xml"/></Relationships>
</file>

<file path=ppt/slides/_rels/slide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30.png"/><Relationship Id="rId299" Type="http://schemas.openxmlformats.org/officeDocument/2006/relationships/image" Target="../media/image321.png"/><Relationship Id="rId21" Type="http://schemas.openxmlformats.org/officeDocument/2006/relationships/image" Target="../media/image182.png"/><Relationship Id="rId63" Type="http://schemas.openxmlformats.org/officeDocument/2006/relationships/image" Target="../media/image203.png"/><Relationship Id="rId159" Type="http://schemas.openxmlformats.org/officeDocument/2006/relationships/image" Target="../media/image251.png"/><Relationship Id="rId324" Type="http://schemas.openxmlformats.org/officeDocument/2006/relationships/customXml" Target="../ink/ink335.xml"/><Relationship Id="rId366" Type="http://schemas.openxmlformats.org/officeDocument/2006/relationships/customXml" Target="../ink/ink356.xml"/><Relationship Id="rId170" Type="http://schemas.openxmlformats.org/officeDocument/2006/relationships/customXml" Target="../ink/ink258.xml"/><Relationship Id="rId226" Type="http://schemas.openxmlformats.org/officeDocument/2006/relationships/customXml" Target="../ink/ink286.xml"/><Relationship Id="rId433" Type="http://schemas.openxmlformats.org/officeDocument/2006/relationships/image" Target="../media/image388.png"/><Relationship Id="rId268" Type="http://schemas.openxmlformats.org/officeDocument/2006/relationships/customXml" Target="../ink/ink307.xml"/><Relationship Id="rId475" Type="http://schemas.openxmlformats.org/officeDocument/2006/relationships/image" Target="../media/image409.png"/><Relationship Id="rId32" Type="http://schemas.openxmlformats.org/officeDocument/2006/relationships/customXml" Target="../ink/ink189.xml"/><Relationship Id="rId74" Type="http://schemas.openxmlformats.org/officeDocument/2006/relationships/customXml" Target="../ink/ink210.xml"/><Relationship Id="rId128" Type="http://schemas.openxmlformats.org/officeDocument/2006/relationships/customXml" Target="../ink/ink237.xml"/><Relationship Id="rId335" Type="http://schemas.openxmlformats.org/officeDocument/2006/relationships/image" Target="../media/image339.png"/><Relationship Id="rId377" Type="http://schemas.openxmlformats.org/officeDocument/2006/relationships/image" Target="../media/image360.png"/><Relationship Id="rId500" Type="http://schemas.openxmlformats.org/officeDocument/2006/relationships/customXml" Target="../ink/ink420.xml"/><Relationship Id="rId5" Type="http://schemas.openxmlformats.org/officeDocument/2006/relationships/image" Target="../media/image174.png"/><Relationship Id="rId181" Type="http://schemas.openxmlformats.org/officeDocument/2006/relationships/image" Target="../media/image262.png"/><Relationship Id="rId237" Type="http://schemas.openxmlformats.org/officeDocument/2006/relationships/image" Target="../media/image290.png"/><Relationship Id="rId402" Type="http://schemas.openxmlformats.org/officeDocument/2006/relationships/customXml" Target="../ink/ink374.xml"/><Relationship Id="rId279" Type="http://schemas.openxmlformats.org/officeDocument/2006/relationships/image" Target="../media/image311.png"/><Relationship Id="rId444" Type="http://schemas.openxmlformats.org/officeDocument/2006/relationships/customXml" Target="../ink/ink395.xml"/><Relationship Id="rId486" Type="http://schemas.openxmlformats.org/officeDocument/2006/relationships/customXml" Target="../ink/ink413.xml"/><Relationship Id="rId43" Type="http://schemas.openxmlformats.org/officeDocument/2006/relationships/image" Target="../media/image193.png"/><Relationship Id="rId139" Type="http://schemas.openxmlformats.org/officeDocument/2006/relationships/image" Target="../media/image241.png"/><Relationship Id="rId290" Type="http://schemas.openxmlformats.org/officeDocument/2006/relationships/customXml" Target="../ink/ink318.xml"/><Relationship Id="rId304" Type="http://schemas.openxmlformats.org/officeDocument/2006/relationships/customXml" Target="../ink/ink325.xml"/><Relationship Id="rId346" Type="http://schemas.openxmlformats.org/officeDocument/2006/relationships/customXml" Target="../ink/ink346.xml"/><Relationship Id="rId388" Type="http://schemas.openxmlformats.org/officeDocument/2006/relationships/customXml" Target="../ink/ink367.xml"/><Relationship Id="rId511" Type="http://schemas.openxmlformats.org/officeDocument/2006/relationships/image" Target="../media/image424.png"/><Relationship Id="rId85" Type="http://schemas.openxmlformats.org/officeDocument/2006/relationships/image" Target="../media/image214.png"/><Relationship Id="rId150" Type="http://schemas.openxmlformats.org/officeDocument/2006/relationships/customXml" Target="../ink/ink248.xml"/><Relationship Id="rId192" Type="http://schemas.openxmlformats.org/officeDocument/2006/relationships/customXml" Target="../ink/ink269.xml"/><Relationship Id="rId206" Type="http://schemas.openxmlformats.org/officeDocument/2006/relationships/customXml" Target="../ink/ink276.xml"/><Relationship Id="rId413" Type="http://schemas.openxmlformats.org/officeDocument/2006/relationships/image" Target="../media/image378.png"/><Relationship Id="rId248" Type="http://schemas.openxmlformats.org/officeDocument/2006/relationships/customXml" Target="../ink/ink297.xml"/><Relationship Id="rId497" Type="http://schemas.openxmlformats.org/officeDocument/2006/relationships/image" Target="../media/image417.png"/><Relationship Id="rId12" Type="http://schemas.openxmlformats.org/officeDocument/2006/relationships/customXml" Target="../ink/ink179.xml"/><Relationship Id="rId108" Type="http://schemas.openxmlformats.org/officeDocument/2006/relationships/customXml" Target="../ink/ink227.xml"/><Relationship Id="rId315" Type="http://schemas.openxmlformats.org/officeDocument/2006/relationships/image" Target="../media/image329.png"/><Relationship Id="rId357" Type="http://schemas.openxmlformats.org/officeDocument/2006/relationships/image" Target="../media/image350.png"/><Relationship Id="rId522" Type="http://schemas.openxmlformats.org/officeDocument/2006/relationships/customXml" Target="../ink/ink431.xml"/><Relationship Id="rId54" Type="http://schemas.openxmlformats.org/officeDocument/2006/relationships/customXml" Target="../ink/ink200.xml"/><Relationship Id="rId96" Type="http://schemas.openxmlformats.org/officeDocument/2006/relationships/customXml" Target="../ink/ink221.xml"/><Relationship Id="rId161" Type="http://schemas.openxmlformats.org/officeDocument/2006/relationships/image" Target="../media/image252.png"/><Relationship Id="rId217" Type="http://schemas.openxmlformats.org/officeDocument/2006/relationships/image" Target="../media/image280.png"/><Relationship Id="rId399" Type="http://schemas.openxmlformats.org/officeDocument/2006/relationships/image" Target="../media/image371.png"/><Relationship Id="rId259" Type="http://schemas.openxmlformats.org/officeDocument/2006/relationships/image" Target="../media/image301.png"/><Relationship Id="rId424" Type="http://schemas.openxmlformats.org/officeDocument/2006/relationships/customXml" Target="../ink/ink385.xml"/><Relationship Id="rId466" Type="http://schemas.openxmlformats.org/officeDocument/2006/relationships/customXml" Target="../ink/ink404.xml"/><Relationship Id="rId23" Type="http://schemas.openxmlformats.org/officeDocument/2006/relationships/image" Target="../media/image183.png"/><Relationship Id="rId119" Type="http://schemas.openxmlformats.org/officeDocument/2006/relationships/image" Target="../media/image231.png"/><Relationship Id="rId270" Type="http://schemas.openxmlformats.org/officeDocument/2006/relationships/customXml" Target="../ink/ink308.xml"/><Relationship Id="rId326" Type="http://schemas.openxmlformats.org/officeDocument/2006/relationships/customXml" Target="../ink/ink336.xml"/><Relationship Id="rId65" Type="http://schemas.openxmlformats.org/officeDocument/2006/relationships/image" Target="../media/image204.png"/><Relationship Id="rId130" Type="http://schemas.openxmlformats.org/officeDocument/2006/relationships/customXml" Target="../ink/ink238.xml"/><Relationship Id="rId368" Type="http://schemas.openxmlformats.org/officeDocument/2006/relationships/customXml" Target="../ink/ink357.xml"/><Relationship Id="rId172" Type="http://schemas.openxmlformats.org/officeDocument/2006/relationships/customXml" Target="../ink/ink259.xml"/><Relationship Id="rId228" Type="http://schemas.openxmlformats.org/officeDocument/2006/relationships/customXml" Target="../ink/ink287.xml"/><Relationship Id="rId435" Type="http://schemas.openxmlformats.org/officeDocument/2006/relationships/image" Target="../media/image389.png"/><Relationship Id="rId281" Type="http://schemas.openxmlformats.org/officeDocument/2006/relationships/image" Target="../media/image312.png"/><Relationship Id="rId337" Type="http://schemas.openxmlformats.org/officeDocument/2006/relationships/image" Target="../media/image340.png"/><Relationship Id="rId502" Type="http://schemas.openxmlformats.org/officeDocument/2006/relationships/customXml" Target="../ink/ink421.xml"/><Relationship Id="rId34" Type="http://schemas.openxmlformats.org/officeDocument/2006/relationships/customXml" Target="../ink/ink190.xml"/><Relationship Id="rId76" Type="http://schemas.openxmlformats.org/officeDocument/2006/relationships/customXml" Target="../ink/ink211.xml"/><Relationship Id="rId141" Type="http://schemas.openxmlformats.org/officeDocument/2006/relationships/image" Target="../media/image242.png"/><Relationship Id="rId379" Type="http://schemas.openxmlformats.org/officeDocument/2006/relationships/image" Target="../media/image361.png"/><Relationship Id="rId7" Type="http://schemas.openxmlformats.org/officeDocument/2006/relationships/image" Target="../media/image175.png"/><Relationship Id="rId183" Type="http://schemas.openxmlformats.org/officeDocument/2006/relationships/image" Target="../media/image263.png"/><Relationship Id="rId239" Type="http://schemas.openxmlformats.org/officeDocument/2006/relationships/image" Target="../media/image291.png"/><Relationship Id="rId390" Type="http://schemas.openxmlformats.org/officeDocument/2006/relationships/customXml" Target="../ink/ink368.xml"/><Relationship Id="rId404" Type="http://schemas.openxmlformats.org/officeDocument/2006/relationships/customXml" Target="../ink/ink375.xml"/><Relationship Id="rId446" Type="http://schemas.openxmlformats.org/officeDocument/2006/relationships/customXml" Target="../ink/ink396.xml"/><Relationship Id="rId250" Type="http://schemas.openxmlformats.org/officeDocument/2006/relationships/customXml" Target="../ink/ink298.xml"/><Relationship Id="rId292" Type="http://schemas.openxmlformats.org/officeDocument/2006/relationships/customXml" Target="../ink/ink319.xml"/><Relationship Id="rId306" Type="http://schemas.openxmlformats.org/officeDocument/2006/relationships/customXml" Target="../ink/ink326.xml"/><Relationship Id="rId488" Type="http://schemas.openxmlformats.org/officeDocument/2006/relationships/customXml" Target="../ink/ink414.xml"/><Relationship Id="rId45" Type="http://schemas.openxmlformats.org/officeDocument/2006/relationships/image" Target="../media/image194.png"/><Relationship Id="rId87" Type="http://schemas.openxmlformats.org/officeDocument/2006/relationships/image" Target="../media/image215.png"/><Relationship Id="rId110" Type="http://schemas.openxmlformats.org/officeDocument/2006/relationships/customXml" Target="../ink/ink228.xml"/><Relationship Id="rId348" Type="http://schemas.openxmlformats.org/officeDocument/2006/relationships/customXml" Target="../ink/ink347.xml"/><Relationship Id="rId513" Type="http://schemas.openxmlformats.org/officeDocument/2006/relationships/image" Target="../media/image425.png"/><Relationship Id="rId152" Type="http://schemas.openxmlformats.org/officeDocument/2006/relationships/customXml" Target="../ink/ink249.xml"/><Relationship Id="rId194" Type="http://schemas.openxmlformats.org/officeDocument/2006/relationships/customXml" Target="../ink/ink270.xml"/><Relationship Id="rId208" Type="http://schemas.openxmlformats.org/officeDocument/2006/relationships/customXml" Target="../ink/ink277.xml"/><Relationship Id="rId415" Type="http://schemas.openxmlformats.org/officeDocument/2006/relationships/image" Target="../media/image379.png"/><Relationship Id="rId261" Type="http://schemas.openxmlformats.org/officeDocument/2006/relationships/image" Target="../media/image302.png"/><Relationship Id="rId499" Type="http://schemas.openxmlformats.org/officeDocument/2006/relationships/image" Target="../media/image418.png"/><Relationship Id="rId14" Type="http://schemas.openxmlformats.org/officeDocument/2006/relationships/customXml" Target="../ink/ink180.xml"/><Relationship Id="rId35" Type="http://schemas.openxmlformats.org/officeDocument/2006/relationships/image" Target="../media/image189.png"/><Relationship Id="rId56" Type="http://schemas.openxmlformats.org/officeDocument/2006/relationships/customXml" Target="../ink/ink201.xml"/><Relationship Id="rId77" Type="http://schemas.openxmlformats.org/officeDocument/2006/relationships/image" Target="../media/image210.png"/><Relationship Id="rId100" Type="http://schemas.openxmlformats.org/officeDocument/2006/relationships/customXml" Target="../ink/ink223.xml"/><Relationship Id="rId282" Type="http://schemas.openxmlformats.org/officeDocument/2006/relationships/customXml" Target="../ink/ink314.xml"/><Relationship Id="rId317" Type="http://schemas.openxmlformats.org/officeDocument/2006/relationships/image" Target="../media/image330.png"/><Relationship Id="rId338" Type="http://schemas.openxmlformats.org/officeDocument/2006/relationships/customXml" Target="../ink/ink342.xml"/><Relationship Id="rId359" Type="http://schemas.openxmlformats.org/officeDocument/2006/relationships/image" Target="../media/image351.png"/><Relationship Id="rId503" Type="http://schemas.openxmlformats.org/officeDocument/2006/relationships/image" Target="../media/image420.png"/><Relationship Id="rId524" Type="http://schemas.openxmlformats.org/officeDocument/2006/relationships/customXml" Target="../ink/ink432.xml"/><Relationship Id="rId8" Type="http://schemas.openxmlformats.org/officeDocument/2006/relationships/customXml" Target="../ink/ink177.xml"/><Relationship Id="rId98" Type="http://schemas.openxmlformats.org/officeDocument/2006/relationships/customXml" Target="../ink/ink222.xml"/><Relationship Id="rId121" Type="http://schemas.openxmlformats.org/officeDocument/2006/relationships/image" Target="../media/image232.png"/><Relationship Id="rId142" Type="http://schemas.openxmlformats.org/officeDocument/2006/relationships/customXml" Target="../ink/ink244.xml"/><Relationship Id="rId163" Type="http://schemas.openxmlformats.org/officeDocument/2006/relationships/image" Target="../media/image253.png"/><Relationship Id="rId184" Type="http://schemas.openxmlformats.org/officeDocument/2006/relationships/customXml" Target="../ink/ink265.xml"/><Relationship Id="rId219" Type="http://schemas.openxmlformats.org/officeDocument/2006/relationships/image" Target="../media/image281.png"/><Relationship Id="rId370" Type="http://schemas.openxmlformats.org/officeDocument/2006/relationships/customXml" Target="../ink/ink358.xml"/><Relationship Id="rId391" Type="http://schemas.openxmlformats.org/officeDocument/2006/relationships/image" Target="../media/image367.png"/><Relationship Id="rId405" Type="http://schemas.openxmlformats.org/officeDocument/2006/relationships/image" Target="../media/image374.png"/><Relationship Id="rId426" Type="http://schemas.openxmlformats.org/officeDocument/2006/relationships/customXml" Target="../ink/ink386.xml"/><Relationship Id="rId447" Type="http://schemas.openxmlformats.org/officeDocument/2006/relationships/image" Target="../media/image395.png"/><Relationship Id="rId230" Type="http://schemas.openxmlformats.org/officeDocument/2006/relationships/customXml" Target="../ink/ink288.xml"/><Relationship Id="rId251" Type="http://schemas.openxmlformats.org/officeDocument/2006/relationships/image" Target="../media/image297.png"/><Relationship Id="rId468" Type="http://schemas.openxmlformats.org/officeDocument/2006/relationships/customXml" Target="../ink/ink405.xml"/><Relationship Id="rId489" Type="http://schemas.openxmlformats.org/officeDocument/2006/relationships/image" Target="../media/image400.png"/><Relationship Id="rId25" Type="http://schemas.openxmlformats.org/officeDocument/2006/relationships/image" Target="../media/image184.png"/><Relationship Id="rId46" Type="http://schemas.openxmlformats.org/officeDocument/2006/relationships/customXml" Target="../ink/ink196.xml"/><Relationship Id="rId67" Type="http://schemas.openxmlformats.org/officeDocument/2006/relationships/image" Target="../media/image205.png"/><Relationship Id="rId272" Type="http://schemas.openxmlformats.org/officeDocument/2006/relationships/customXml" Target="../ink/ink309.xml"/><Relationship Id="rId293" Type="http://schemas.openxmlformats.org/officeDocument/2006/relationships/image" Target="../media/image318.png"/><Relationship Id="rId307" Type="http://schemas.openxmlformats.org/officeDocument/2006/relationships/image" Target="../media/image325.png"/><Relationship Id="rId328" Type="http://schemas.openxmlformats.org/officeDocument/2006/relationships/customXml" Target="../ink/ink337.xml"/><Relationship Id="rId349" Type="http://schemas.openxmlformats.org/officeDocument/2006/relationships/image" Target="../media/image346.png"/><Relationship Id="rId514" Type="http://schemas.openxmlformats.org/officeDocument/2006/relationships/customXml" Target="../ink/ink427.xml"/><Relationship Id="rId88" Type="http://schemas.openxmlformats.org/officeDocument/2006/relationships/customXml" Target="../ink/ink217.xml"/><Relationship Id="rId111" Type="http://schemas.openxmlformats.org/officeDocument/2006/relationships/image" Target="../media/image227.png"/><Relationship Id="rId132" Type="http://schemas.openxmlformats.org/officeDocument/2006/relationships/customXml" Target="../ink/ink239.xml"/><Relationship Id="rId153" Type="http://schemas.openxmlformats.org/officeDocument/2006/relationships/image" Target="../media/image248.png"/><Relationship Id="rId174" Type="http://schemas.openxmlformats.org/officeDocument/2006/relationships/customXml" Target="../ink/ink260.xml"/><Relationship Id="rId195" Type="http://schemas.openxmlformats.org/officeDocument/2006/relationships/image" Target="../media/image269.png"/><Relationship Id="rId209" Type="http://schemas.openxmlformats.org/officeDocument/2006/relationships/image" Target="../media/image276.png"/><Relationship Id="rId360" Type="http://schemas.openxmlformats.org/officeDocument/2006/relationships/customXml" Target="../ink/ink353.xml"/><Relationship Id="rId381" Type="http://schemas.openxmlformats.org/officeDocument/2006/relationships/image" Target="../media/image362.png"/><Relationship Id="rId416" Type="http://schemas.openxmlformats.org/officeDocument/2006/relationships/customXml" Target="../ink/ink381.xml"/><Relationship Id="rId220" Type="http://schemas.openxmlformats.org/officeDocument/2006/relationships/customXml" Target="../ink/ink283.xml"/><Relationship Id="rId241" Type="http://schemas.openxmlformats.org/officeDocument/2006/relationships/image" Target="../media/image292.png"/><Relationship Id="rId437" Type="http://schemas.openxmlformats.org/officeDocument/2006/relationships/image" Target="../media/image390.png"/><Relationship Id="rId479" Type="http://schemas.openxmlformats.org/officeDocument/2006/relationships/image" Target="../media/image411.png"/><Relationship Id="rId15" Type="http://schemas.openxmlformats.org/officeDocument/2006/relationships/image" Target="../media/image179.png"/><Relationship Id="rId36" Type="http://schemas.openxmlformats.org/officeDocument/2006/relationships/customXml" Target="../ink/ink191.xml"/><Relationship Id="rId57" Type="http://schemas.openxmlformats.org/officeDocument/2006/relationships/image" Target="../media/image200.png"/><Relationship Id="rId262" Type="http://schemas.openxmlformats.org/officeDocument/2006/relationships/customXml" Target="../ink/ink304.xml"/><Relationship Id="rId283" Type="http://schemas.openxmlformats.org/officeDocument/2006/relationships/image" Target="../media/image313.png"/><Relationship Id="rId318" Type="http://schemas.openxmlformats.org/officeDocument/2006/relationships/customXml" Target="../ink/ink332.xml"/><Relationship Id="rId339" Type="http://schemas.openxmlformats.org/officeDocument/2006/relationships/image" Target="../media/image341.png"/><Relationship Id="rId490" Type="http://schemas.openxmlformats.org/officeDocument/2006/relationships/customXml" Target="../ink/ink415.xml"/><Relationship Id="rId504" Type="http://schemas.openxmlformats.org/officeDocument/2006/relationships/customXml" Target="../ink/ink422.xml"/><Relationship Id="rId525" Type="http://schemas.openxmlformats.org/officeDocument/2006/relationships/image" Target="../media/image431.png"/><Relationship Id="rId78" Type="http://schemas.openxmlformats.org/officeDocument/2006/relationships/customXml" Target="../ink/ink212.xml"/><Relationship Id="rId99" Type="http://schemas.openxmlformats.org/officeDocument/2006/relationships/image" Target="../media/image221.png"/><Relationship Id="rId101" Type="http://schemas.openxmlformats.org/officeDocument/2006/relationships/image" Target="../media/image222.png"/><Relationship Id="rId122" Type="http://schemas.openxmlformats.org/officeDocument/2006/relationships/customXml" Target="../ink/ink234.xml"/><Relationship Id="rId143" Type="http://schemas.openxmlformats.org/officeDocument/2006/relationships/image" Target="../media/image243.png"/><Relationship Id="rId164" Type="http://schemas.openxmlformats.org/officeDocument/2006/relationships/customXml" Target="../ink/ink255.xml"/><Relationship Id="rId185" Type="http://schemas.openxmlformats.org/officeDocument/2006/relationships/image" Target="../media/image264.png"/><Relationship Id="rId350" Type="http://schemas.openxmlformats.org/officeDocument/2006/relationships/customXml" Target="../ink/ink348.xml"/><Relationship Id="rId371" Type="http://schemas.openxmlformats.org/officeDocument/2006/relationships/image" Target="../media/image357.png"/><Relationship Id="rId406" Type="http://schemas.openxmlformats.org/officeDocument/2006/relationships/customXml" Target="../ink/ink376.xml"/><Relationship Id="rId9" Type="http://schemas.openxmlformats.org/officeDocument/2006/relationships/image" Target="../media/image176.png"/><Relationship Id="rId210" Type="http://schemas.openxmlformats.org/officeDocument/2006/relationships/customXml" Target="../ink/ink278.xml"/><Relationship Id="rId392" Type="http://schemas.openxmlformats.org/officeDocument/2006/relationships/customXml" Target="../ink/ink369.xml"/><Relationship Id="rId427" Type="http://schemas.openxmlformats.org/officeDocument/2006/relationships/image" Target="../media/image385.png"/><Relationship Id="rId448" Type="http://schemas.openxmlformats.org/officeDocument/2006/relationships/customXml" Target="../ink/ink397.xml"/><Relationship Id="rId469" Type="http://schemas.openxmlformats.org/officeDocument/2006/relationships/image" Target="../media/image406.png"/><Relationship Id="rId26" Type="http://schemas.openxmlformats.org/officeDocument/2006/relationships/customXml" Target="../ink/ink186.xml"/><Relationship Id="rId231" Type="http://schemas.openxmlformats.org/officeDocument/2006/relationships/image" Target="../media/image287.png"/><Relationship Id="rId252" Type="http://schemas.openxmlformats.org/officeDocument/2006/relationships/customXml" Target="../ink/ink299.xml"/><Relationship Id="rId273" Type="http://schemas.openxmlformats.org/officeDocument/2006/relationships/image" Target="../media/image308.png"/><Relationship Id="rId294" Type="http://schemas.openxmlformats.org/officeDocument/2006/relationships/customXml" Target="../ink/ink320.xml"/><Relationship Id="rId308" Type="http://schemas.openxmlformats.org/officeDocument/2006/relationships/customXml" Target="../ink/ink327.xml"/><Relationship Id="rId329" Type="http://schemas.openxmlformats.org/officeDocument/2006/relationships/image" Target="../media/image336.png"/><Relationship Id="rId480" Type="http://schemas.openxmlformats.org/officeDocument/2006/relationships/customXml" Target="../ink/ink410.xml"/><Relationship Id="rId515" Type="http://schemas.openxmlformats.org/officeDocument/2006/relationships/image" Target="../media/image426.png"/><Relationship Id="rId47" Type="http://schemas.openxmlformats.org/officeDocument/2006/relationships/image" Target="../media/image195.png"/><Relationship Id="rId68" Type="http://schemas.openxmlformats.org/officeDocument/2006/relationships/customXml" Target="../ink/ink207.xml"/><Relationship Id="rId89" Type="http://schemas.openxmlformats.org/officeDocument/2006/relationships/image" Target="../media/image216.png"/><Relationship Id="rId112" Type="http://schemas.openxmlformats.org/officeDocument/2006/relationships/customXml" Target="../ink/ink229.xml"/><Relationship Id="rId133" Type="http://schemas.openxmlformats.org/officeDocument/2006/relationships/image" Target="../media/image238.png"/><Relationship Id="rId154" Type="http://schemas.openxmlformats.org/officeDocument/2006/relationships/customXml" Target="../ink/ink250.xml"/><Relationship Id="rId175" Type="http://schemas.openxmlformats.org/officeDocument/2006/relationships/image" Target="../media/image259.png"/><Relationship Id="rId340" Type="http://schemas.openxmlformats.org/officeDocument/2006/relationships/customXml" Target="../ink/ink343.xml"/><Relationship Id="rId361" Type="http://schemas.openxmlformats.org/officeDocument/2006/relationships/image" Target="../media/image352.png"/><Relationship Id="rId196" Type="http://schemas.openxmlformats.org/officeDocument/2006/relationships/customXml" Target="../ink/ink271.xml"/><Relationship Id="rId200" Type="http://schemas.openxmlformats.org/officeDocument/2006/relationships/customXml" Target="../ink/ink273.xml"/><Relationship Id="rId382" Type="http://schemas.openxmlformats.org/officeDocument/2006/relationships/customXml" Target="../ink/ink364.xml"/><Relationship Id="rId417" Type="http://schemas.openxmlformats.org/officeDocument/2006/relationships/image" Target="../media/image380.png"/><Relationship Id="rId438" Type="http://schemas.openxmlformats.org/officeDocument/2006/relationships/customXml" Target="../ink/ink392.xml"/><Relationship Id="rId459" Type="http://schemas.openxmlformats.org/officeDocument/2006/relationships/image" Target="../media/image401.png"/><Relationship Id="rId16" Type="http://schemas.openxmlformats.org/officeDocument/2006/relationships/customXml" Target="../ink/ink181.xml"/><Relationship Id="rId221" Type="http://schemas.openxmlformats.org/officeDocument/2006/relationships/image" Target="../media/image282.png"/><Relationship Id="rId242" Type="http://schemas.openxmlformats.org/officeDocument/2006/relationships/customXml" Target="../ink/ink294.xml"/><Relationship Id="rId263" Type="http://schemas.openxmlformats.org/officeDocument/2006/relationships/image" Target="../media/image303.png"/><Relationship Id="rId284" Type="http://schemas.openxmlformats.org/officeDocument/2006/relationships/customXml" Target="../ink/ink315.xml"/><Relationship Id="rId319" Type="http://schemas.openxmlformats.org/officeDocument/2006/relationships/image" Target="../media/image331.png"/><Relationship Id="rId470" Type="http://schemas.openxmlformats.org/officeDocument/2006/relationships/customXml" Target="../ink/ink406.xml"/><Relationship Id="rId491" Type="http://schemas.openxmlformats.org/officeDocument/2006/relationships/image" Target="../media/image410.png"/><Relationship Id="rId505" Type="http://schemas.openxmlformats.org/officeDocument/2006/relationships/image" Target="../media/image421.png"/><Relationship Id="rId37" Type="http://schemas.openxmlformats.org/officeDocument/2006/relationships/image" Target="../media/image190.png"/><Relationship Id="rId58" Type="http://schemas.openxmlformats.org/officeDocument/2006/relationships/customXml" Target="../ink/ink202.xml"/><Relationship Id="rId79" Type="http://schemas.openxmlformats.org/officeDocument/2006/relationships/image" Target="../media/image211.png"/><Relationship Id="rId102" Type="http://schemas.openxmlformats.org/officeDocument/2006/relationships/customXml" Target="../ink/ink224.xml"/><Relationship Id="rId123" Type="http://schemas.openxmlformats.org/officeDocument/2006/relationships/image" Target="../media/image233.png"/><Relationship Id="rId144" Type="http://schemas.openxmlformats.org/officeDocument/2006/relationships/customXml" Target="../ink/ink245.xml"/><Relationship Id="rId330" Type="http://schemas.openxmlformats.org/officeDocument/2006/relationships/customXml" Target="../ink/ink338.xml"/><Relationship Id="rId90" Type="http://schemas.openxmlformats.org/officeDocument/2006/relationships/customXml" Target="../ink/ink218.xml"/><Relationship Id="rId165" Type="http://schemas.openxmlformats.org/officeDocument/2006/relationships/image" Target="../media/image254.png"/><Relationship Id="rId186" Type="http://schemas.openxmlformats.org/officeDocument/2006/relationships/customXml" Target="../ink/ink266.xml"/><Relationship Id="rId351" Type="http://schemas.openxmlformats.org/officeDocument/2006/relationships/image" Target="../media/image347.png"/><Relationship Id="rId372" Type="http://schemas.openxmlformats.org/officeDocument/2006/relationships/customXml" Target="../ink/ink359.xml"/><Relationship Id="rId393" Type="http://schemas.openxmlformats.org/officeDocument/2006/relationships/image" Target="../media/image368.png"/><Relationship Id="rId407" Type="http://schemas.openxmlformats.org/officeDocument/2006/relationships/image" Target="../media/image375.png"/><Relationship Id="rId428" Type="http://schemas.openxmlformats.org/officeDocument/2006/relationships/customXml" Target="../ink/ink387.xml"/><Relationship Id="rId449" Type="http://schemas.openxmlformats.org/officeDocument/2006/relationships/image" Target="../media/image396.png"/><Relationship Id="rId211" Type="http://schemas.openxmlformats.org/officeDocument/2006/relationships/image" Target="../media/image277.png"/><Relationship Id="rId232" Type="http://schemas.openxmlformats.org/officeDocument/2006/relationships/customXml" Target="../ink/ink289.xml"/><Relationship Id="rId253" Type="http://schemas.openxmlformats.org/officeDocument/2006/relationships/image" Target="../media/image298.png"/><Relationship Id="rId274" Type="http://schemas.openxmlformats.org/officeDocument/2006/relationships/customXml" Target="../ink/ink310.xml"/><Relationship Id="rId295" Type="http://schemas.openxmlformats.org/officeDocument/2006/relationships/image" Target="../media/image319.png"/><Relationship Id="rId309" Type="http://schemas.openxmlformats.org/officeDocument/2006/relationships/image" Target="../media/image326.png"/><Relationship Id="rId460" Type="http://schemas.openxmlformats.org/officeDocument/2006/relationships/customXml" Target="../ink/ink401.xml"/><Relationship Id="rId481" Type="http://schemas.openxmlformats.org/officeDocument/2006/relationships/image" Target="../media/image412.png"/><Relationship Id="rId516" Type="http://schemas.openxmlformats.org/officeDocument/2006/relationships/customXml" Target="../ink/ink428.xml"/><Relationship Id="rId27" Type="http://schemas.openxmlformats.org/officeDocument/2006/relationships/image" Target="../media/image185.png"/><Relationship Id="rId48" Type="http://schemas.openxmlformats.org/officeDocument/2006/relationships/customXml" Target="../ink/ink197.xml"/><Relationship Id="rId69" Type="http://schemas.openxmlformats.org/officeDocument/2006/relationships/image" Target="../media/image206.png"/><Relationship Id="rId113" Type="http://schemas.openxmlformats.org/officeDocument/2006/relationships/image" Target="../media/image228.png"/><Relationship Id="rId134" Type="http://schemas.openxmlformats.org/officeDocument/2006/relationships/customXml" Target="../ink/ink240.xml"/><Relationship Id="rId320" Type="http://schemas.openxmlformats.org/officeDocument/2006/relationships/customXml" Target="../ink/ink333.xml"/><Relationship Id="rId80" Type="http://schemas.openxmlformats.org/officeDocument/2006/relationships/customXml" Target="../ink/ink213.xml"/><Relationship Id="rId155" Type="http://schemas.openxmlformats.org/officeDocument/2006/relationships/image" Target="../media/image249.png"/><Relationship Id="rId176" Type="http://schemas.openxmlformats.org/officeDocument/2006/relationships/customXml" Target="../ink/ink261.xml"/><Relationship Id="rId197" Type="http://schemas.openxmlformats.org/officeDocument/2006/relationships/image" Target="../media/image270.png"/><Relationship Id="rId341" Type="http://schemas.openxmlformats.org/officeDocument/2006/relationships/image" Target="../media/image342.png"/><Relationship Id="rId362" Type="http://schemas.openxmlformats.org/officeDocument/2006/relationships/customXml" Target="../ink/ink354.xml"/><Relationship Id="rId383" Type="http://schemas.openxmlformats.org/officeDocument/2006/relationships/image" Target="../media/image363.png"/><Relationship Id="rId418" Type="http://schemas.openxmlformats.org/officeDocument/2006/relationships/customXml" Target="../ink/ink382.xml"/><Relationship Id="rId439" Type="http://schemas.openxmlformats.org/officeDocument/2006/relationships/image" Target="../media/image391.png"/><Relationship Id="rId201" Type="http://schemas.openxmlformats.org/officeDocument/2006/relationships/image" Target="../media/image272.png"/><Relationship Id="rId222" Type="http://schemas.openxmlformats.org/officeDocument/2006/relationships/customXml" Target="../ink/ink284.xml"/><Relationship Id="rId243" Type="http://schemas.openxmlformats.org/officeDocument/2006/relationships/image" Target="../media/image293.png"/><Relationship Id="rId264" Type="http://schemas.openxmlformats.org/officeDocument/2006/relationships/customXml" Target="../ink/ink305.xml"/><Relationship Id="rId285" Type="http://schemas.openxmlformats.org/officeDocument/2006/relationships/image" Target="../media/image314.png"/><Relationship Id="rId450" Type="http://schemas.openxmlformats.org/officeDocument/2006/relationships/customXml" Target="../ink/ink398.xml"/><Relationship Id="rId471" Type="http://schemas.openxmlformats.org/officeDocument/2006/relationships/image" Target="../media/image407.png"/><Relationship Id="rId506" Type="http://schemas.openxmlformats.org/officeDocument/2006/relationships/customXml" Target="../ink/ink423.xml"/><Relationship Id="rId17" Type="http://schemas.openxmlformats.org/officeDocument/2006/relationships/image" Target="../media/image180.png"/><Relationship Id="rId38" Type="http://schemas.openxmlformats.org/officeDocument/2006/relationships/customXml" Target="../ink/ink192.xml"/><Relationship Id="rId59" Type="http://schemas.openxmlformats.org/officeDocument/2006/relationships/image" Target="../media/image201.png"/><Relationship Id="rId103" Type="http://schemas.openxmlformats.org/officeDocument/2006/relationships/image" Target="../media/image223.png"/><Relationship Id="rId124" Type="http://schemas.openxmlformats.org/officeDocument/2006/relationships/customXml" Target="../ink/ink235.xml"/><Relationship Id="rId310" Type="http://schemas.openxmlformats.org/officeDocument/2006/relationships/customXml" Target="../ink/ink328.xml"/><Relationship Id="rId492" Type="http://schemas.openxmlformats.org/officeDocument/2006/relationships/customXml" Target="../ink/ink416.xml"/><Relationship Id="rId70" Type="http://schemas.openxmlformats.org/officeDocument/2006/relationships/customXml" Target="../ink/ink208.xml"/><Relationship Id="rId91" Type="http://schemas.openxmlformats.org/officeDocument/2006/relationships/image" Target="../media/image217.png"/><Relationship Id="rId145" Type="http://schemas.openxmlformats.org/officeDocument/2006/relationships/image" Target="../media/image244.png"/><Relationship Id="rId166" Type="http://schemas.openxmlformats.org/officeDocument/2006/relationships/customXml" Target="../ink/ink256.xml"/><Relationship Id="rId187" Type="http://schemas.openxmlformats.org/officeDocument/2006/relationships/image" Target="../media/image265.png"/><Relationship Id="rId331" Type="http://schemas.openxmlformats.org/officeDocument/2006/relationships/image" Target="../media/image337.png"/><Relationship Id="rId352" Type="http://schemas.openxmlformats.org/officeDocument/2006/relationships/customXml" Target="../ink/ink349.xml"/><Relationship Id="rId373" Type="http://schemas.openxmlformats.org/officeDocument/2006/relationships/image" Target="../media/image358.png"/><Relationship Id="rId394" Type="http://schemas.openxmlformats.org/officeDocument/2006/relationships/customXml" Target="../ink/ink370.xml"/><Relationship Id="rId408" Type="http://schemas.openxmlformats.org/officeDocument/2006/relationships/customXml" Target="../ink/ink377.xml"/><Relationship Id="rId429" Type="http://schemas.openxmlformats.org/officeDocument/2006/relationships/image" Target="../media/image38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79.xml"/><Relationship Id="rId233" Type="http://schemas.openxmlformats.org/officeDocument/2006/relationships/image" Target="../media/image288.png"/><Relationship Id="rId254" Type="http://schemas.openxmlformats.org/officeDocument/2006/relationships/customXml" Target="../ink/ink300.xml"/><Relationship Id="rId440" Type="http://schemas.openxmlformats.org/officeDocument/2006/relationships/customXml" Target="../ink/ink393.xml"/><Relationship Id="rId28" Type="http://schemas.openxmlformats.org/officeDocument/2006/relationships/customXml" Target="../ink/ink187.xml"/><Relationship Id="rId49" Type="http://schemas.openxmlformats.org/officeDocument/2006/relationships/image" Target="../media/image196.png"/><Relationship Id="rId114" Type="http://schemas.openxmlformats.org/officeDocument/2006/relationships/customXml" Target="../ink/ink230.xml"/><Relationship Id="rId275" Type="http://schemas.openxmlformats.org/officeDocument/2006/relationships/image" Target="../media/image309.png"/><Relationship Id="rId296" Type="http://schemas.openxmlformats.org/officeDocument/2006/relationships/customXml" Target="../ink/ink321.xml"/><Relationship Id="rId300" Type="http://schemas.openxmlformats.org/officeDocument/2006/relationships/customXml" Target="../ink/ink323.xml"/><Relationship Id="rId461" Type="http://schemas.openxmlformats.org/officeDocument/2006/relationships/image" Target="../media/image402.png"/><Relationship Id="rId482" Type="http://schemas.openxmlformats.org/officeDocument/2006/relationships/customXml" Target="../ink/ink411.xml"/><Relationship Id="rId517" Type="http://schemas.openxmlformats.org/officeDocument/2006/relationships/image" Target="../media/image427.png"/><Relationship Id="rId60" Type="http://schemas.openxmlformats.org/officeDocument/2006/relationships/customXml" Target="../ink/ink203.xml"/><Relationship Id="rId81" Type="http://schemas.openxmlformats.org/officeDocument/2006/relationships/image" Target="../media/image212.png"/><Relationship Id="rId135" Type="http://schemas.openxmlformats.org/officeDocument/2006/relationships/image" Target="../media/image239.png"/><Relationship Id="rId156" Type="http://schemas.openxmlformats.org/officeDocument/2006/relationships/customXml" Target="../ink/ink251.xml"/><Relationship Id="rId177" Type="http://schemas.openxmlformats.org/officeDocument/2006/relationships/image" Target="../media/image260.png"/><Relationship Id="rId198" Type="http://schemas.openxmlformats.org/officeDocument/2006/relationships/customXml" Target="../ink/ink272.xml"/><Relationship Id="rId321" Type="http://schemas.openxmlformats.org/officeDocument/2006/relationships/image" Target="../media/image332.png"/><Relationship Id="rId342" Type="http://schemas.openxmlformats.org/officeDocument/2006/relationships/customXml" Target="../ink/ink344.xml"/><Relationship Id="rId363" Type="http://schemas.openxmlformats.org/officeDocument/2006/relationships/image" Target="../media/image353.png"/><Relationship Id="rId384" Type="http://schemas.openxmlformats.org/officeDocument/2006/relationships/customXml" Target="../ink/ink365.xml"/><Relationship Id="rId419" Type="http://schemas.openxmlformats.org/officeDocument/2006/relationships/image" Target="../media/image381.png"/><Relationship Id="rId202" Type="http://schemas.openxmlformats.org/officeDocument/2006/relationships/customXml" Target="../ink/ink274.xml"/><Relationship Id="rId223" Type="http://schemas.openxmlformats.org/officeDocument/2006/relationships/image" Target="../media/image283.png"/><Relationship Id="rId244" Type="http://schemas.openxmlformats.org/officeDocument/2006/relationships/customXml" Target="../ink/ink295.xml"/><Relationship Id="rId430" Type="http://schemas.openxmlformats.org/officeDocument/2006/relationships/customXml" Target="../ink/ink388.xml"/><Relationship Id="rId18" Type="http://schemas.openxmlformats.org/officeDocument/2006/relationships/customXml" Target="../ink/ink182.xml"/><Relationship Id="rId39" Type="http://schemas.openxmlformats.org/officeDocument/2006/relationships/image" Target="../media/image191.png"/><Relationship Id="rId265" Type="http://schemas.openxmlformats.org/officeDocument/2006/relationships/image" Target="../media/image304.png"/><Relationship Id="rId286" Type="http://schemas.openxmlformats.org/officeDocument/2006/relationships/customXml" Target="../ink/ink316.xml"/><Relationship Id="rId451" Type="http://schemas.openxmlformats.org/officeDocument/2006/relationships/image" Target="../media/image397.png"/><Relationship Id="rId472" Type="http://schemas.openxmlformats.org/officeDocument/2006/relationships/customXml" Target="../ink/ink407.xml"/><Relationship Id="rId493" Type="http://schemas.openxmlformats.org/officeDocument/2006/relationships/image" Target="../media/image415.png"/><Relationship Id="rId507" Type="http://schemas.openxmlformats.org/officeDocument/2006/relationships/image" Target="../media/image422.png"/><Relationship Id="rId50" Type="http://schemas.openxmlformats.org/officeDocument/2006/relationships/customXml" Target="../ink/ink198.xml"/><Relationship Id="rId104" Type="http://schemas.openxmlformats.org/officeDocument/2006/relationships/customXml" Target="../ink/ink225.xml"/><Relationship Id="rId125" Type="http://schemas.openxmlformats.org/officeDocument/2006/relationships/image" Target="../media/image234.png"/><Relationship Id="rId146" Type="http://schemas.openxmlformats.org/officeDocument/2006/relationships/customXml" Target="../ink/ink246.xml"/><Relationship Id="rId167" Type="http://schemas.openxmlformats.org/officeDocument/2006/relationships/image" Target="../media/image255.png"/><Relationship Id="rId188" Type="http://schemas.openxmlformats.org/officeDocument/2006/relationships/customXml" Target="../ink/ink267.xml"/><Relationship Id="rId311" Type="http://schemas.openxmlformats.org/officeDocument/2006/relationships/image" Target="../media/image327.png"/><Relationship Id="rId332" Type="http://schemas.openxmlformats.org/officeDocument/2006/relationships/customXml" Target="../ink/ink339.xml"/><Relationship Id="rId353" Type="http://schemas.openxmlformats.org/officeDocument/2006/relationships/image" Target="../media/image348.png"/><Relationship Id="rId374" Type="http://schemas.openxmlformats.org/officeDocument/2006/relationships/customXml" Target="../ink/ink360.xml"/><Relationship Id="rId395" Type="http://schemas.openxmlformats.org/officeDocument/2006/relationships/image" Target="../media/image369.png"/><Relationship Id="rId409" Type="http://schemas.openxmlformats.org/officeDocument/2006/relationships/image" Target="../media/image376.png"/><Relationship Id="rId71" Type="http://schemas.openxmlformats.org/officeDocument/2006/relationships/image" Target="../media/image207.png"/><Relationship Id="rId92" Type="http://schemas.openxmlformats.org/officeDocument/2006/relationships/customXml" Target="../ink/ink219.xml"/><Relationship Id="rId213" Type="http://schemas.openxmlformats.org/officeDocument/2006/relationships/image" Target="../media/image278.png"/><Relationship Id="rId234" Type="http://schemas.openxmlformats.org/officeDocument/2006/relationships/customXml" Target="../ink/ink290.xml"/><Relationship Id="rId420" Type="http://schemas.openxmlformats.org/officeDocument/2006/relationships/customXml" Target="../ink/ink383.xml"/><Relationship Id="rId2" Type="http://schemas.openxmlformats.org/officeDocument/2006/relationships/customXml" Target="../ink/ink174.xml"/><Relationship Id="rId29" Type="http://schemas.openxmlformats.org/officeDocument/2006/relationships/image" Target="../media/image186.png"/><Relationship Id="rId255" Type="http://schemas.openxmlformats.org/officeDocument/2006/relationships/image" Target="../media/image299.png"/><Relationship Id="rId276" Type="http://schemas.openxmlformats.org/officeDocument/2006/relationships/customXml" Target="../ink/ink311.xml"/><Relationship Id="rId297" Type="http://schemas.openxmlformats.org/officeDocument/2006/relationships/image" Target="../media/image320.png"/><Relationship Id="rId441" Type="http://schemas.openxmlformats.org/officeDocument/2006/relationships/image" Target="../media/image392.png"/><Relationship Id="rId462" Type="http://schemas.openxmlformats.org/officeDocument/2006/relationships/customXml" Target="../ink/ink402.xml"/><Relationship Id="rId483" Type="http://schemas.openxmlformats.org/officeDocument/2006/relationships/image" Target="../media/image413.png"/><Relationship Id="rId518" Type="http://schemas.openxmlformats.org/officeDocument/2006/relationships/customXml" Target="../ink/ink429.xml"/><Relationship Id="rId40" Type="http://schemas.openxmlformats.org/officeDocument/2006/relationships/customXml" Target="../ink/ink193.xml"/><Relationship Id="rId115" Type="http://schemas.openxmlformats.org/officeDocument/2006/relationships/image" Target="../media/image229.png"/><Relationship Id="rId136" Type="http://schemas.openxmlformats.org/officeDocument/2006/relationships/customXml" Target="../ink/ink241.xml"/><Relationship Id="rId157" Type="http://schemas.openxmlformats.org/officeDocument/2006/relationships/image" Target="../media/image250.png"/><Relationship Id="rId178" Type="http://schemas.openxmlformats.org/officeDocument/2006/relationships/customXml" Target="../ink/ink262.xml"/><Relationship Id="rId301" Type="http://schemas.openxmlformats.org/officeDocument/2006/relationships/image" Target="../media/image322.png"/><Relationship Id="rId322" Type="http://schemas.openxmlformats.org/officeDocument/2006/relationships/customXml" Target="../ink/ink334.xml"/><Relationship Id="rId343" Type="http://schemas.openxmlformats.org/officeDocument/2006/relationships/image" Target="../media/image343.png"/><Relationship Id="rId364" Type="http://schemas.openxmlformats.org/officeDocument/2006/relationships/customXml" Target="../ink/ink355.xml"/><Relationship Id="rId61" Type="http://schemas.openxmlformats.org/officeDocument/2006/relationships/image" Target="../media/image202.png"/><Relationship Id="rId82" Type="http://schemas.openxmlformats.org/officeDocument/2006/relationships/customXml" Target="../ink/ink214.xml"/><Relationship Id="rId199" Type="http://schemas.openxmlformats.org/officeDocument/2006/relationships/image" Target="../media/image271.png"/><Relationship Id="rId203" Type="http://schemas.openxmlformats.org/officeDocument/2006/relationships/image" Target="../media/image273.png"/><Relationship Id="rId385" Type="http://schemas.openxmlformats.org/officeDocument/2006/relationships/image" Target="../media/image364.png"/><Relationship Id="rId19" Type="http://schemas.openxmlformats.org/officeDocument/2006/relationships/image" Target="../media/image181.png"/><Relationship Id="rId224" Type="http://schemas.openxmlformats.org/officeDocument/2006/relationships/customXml" Target="../ink/ink285.xml"/><Relationship Id="rId245" Type="http://schemas.openxmlformats.org/officeDocument/2006/relationships/image" Target="../media/image294.png"/><Relationship Id="rId266" Type="http://schemas.openxmlformats.org/officeDocument/2006/relationships/customXml" Target="../ink/ink306.xml"/><Relationship Id="rId287" Type="http://schemas.openxmlformats.org/officeDocument/2006/relationships/image" Target="../media/image315.png"/><Relationship Id="rId410" Type="http://schemas.openxmlformats.org/officeDocument/2006/relationships/customXml" Target="../ink/ink378.xml"/><Relationship Id="rId431" Type="http://schemas.openxmlformats.org/officeDocument/2006/relationships/image" Target="../media/image387.png"/><Relationship Id="rId452" Type="http://schemas.openxmlformats.org/officeDocument/2006/relationships/customXml" Target="../ink/ink399.xml"/><Relationship Id="rId473" Type="http://schemas.openxmlformats.org/officeDocument/2006/relationships/image" Target="../media/image408.png"/><Relationship Id="rId494" Type="http://schemas.openxmlformats.org/officeDocument/2006/relationships/customXml" Target="../ink/ink417.xml"/><Relationship Id="rId508" Type="http://schemas.openxmlformats.org/officeDocument/2006/relationships/customXml" Target="../ink/ink424.xml"/><Relationship Id="rId30" Type="http://schemas.openxmlformats.org/officeDocument/2006/relationships/customXml" Target="../ink/ink188.xml"/><Relationship Id="rId105" Type="http://schemas.openxmlformats.org/officeDocument/2006/relationships/image" Target="../media/image224.png"/><Relationship Id="rId126" Type="http://schemas.openxmlformats.org/officeDocument/2006/relationships/customXml" Target="../ink/ink236.xml"/><Relationship Id="rId147" Type="http://schemas.openxmlformats.org/officeDocument/2006/relationships/image" Target="../media/image245.png"/><Relationship Id="rId168" Type="http://schemas.openxmlformats.org/officeDocument/2006/relationships/customXml" Target="../ink/ink257.xml"/><Relationship Id="rId312" Type="http://schemas.openxmlformats.org/officeDocument/2006/relationships/customXml" Target="../ink/ink329.xml"/><Relationship Id="rId333" Type="http://schemas.openxmlformats.org/officeDocument/2006/relationships/image" Target="../media/image338.png"/><Relationship Id="rId354" Type="http://schemas.openxmlformats.org/officeDocument/2006/relationships/customXml" Target="../ink/ink350.xml"/><Relationship Id="rId51" Type="http://schemas.openxmlformats.org/officeDocument/2006/relationships/image" Target="../media/image197.png"/><Relationship Id="rId72" Type="http://schemas.openxmlformats.org/officeDocument/2006/relationships/customXml" Target="../ink/ink209.xml"/><Relationship Id="rId93" Type="http://schemas.openxmlformats.org/officeDocument/2006/relationships/image" Target="../media/image218.png"/><Relationship Id="rId189" Type="http://schemas.openxmlformats.org/officeDocument/2006/relationships/image" Target="../media/image266.png"/><Relationship Id="rId375" Type="http://schemas.openxmlformats.org/officeDocument/2006/relationships/image" Target="../media/image359.png"/><Relationship Id="rId396" Type="http://schemas.openxmlformats.org/officeDocument/2006/relationships/customXml" Target="../ink/ink371.xml"/><Relationship Id="rId3" Type="http://schemas.openxmlformats.org/officeDocument/2006/relationships/image" Target="../media/image173100.png"/><Relationship Id="rId214" Type="http://schemas.openxmlformats.org/officeDocument/2006/relationships/customXml" Target="../ink/ink280.xml"/><Relationship Id="rId235" Type="http://schemas.openxmlformats.org/officeDocument/2006/relationships/image" Target="../media/image289.png"/><Relationship Id="rId256" Type="http://schemas.openxmlformats.org/officeDocument/2006/relationships/customXml" Target="../ink/ink301.xml"/><Relationship Id="rId277" Type="http://schemas.openxmlformats.org/officeDocument/2006/relationships/image" Target="../media/image310.png"/><Relationship Id="rId298" Type="http://schemas.openxmlformats.org/officeDocument/2006/relationships/customXml" Target="../ink/ink322.xml"/><Relationship Id="rId400" Type="http://schemas.openxmlformats.org/officeDocument/2006/relationships/customXml" Target="../ink/ink373.xml"/><Relationship Id="rId421" Type="http://schemas.openxmlformats.org/officeDocument/2006/relationships/image" Target="../media/image382.png"/><Relationship Id="rId442" Type="http://schemas.openxmlformats.org/officeDocument/2006/relationships/customXml" Target="../ink/ink394.xml"/><Relationship Id="rId463" Type="http://schemas.openxmlformats.org/officeDocument/2006/relationships/image" Target="../media/image403.png"/><Relationship Id="rId484" Type="http://schemas.openxmlformats.org/officeDocument/2006/relationships/customXml" Target="../ink/ink412.xml"/><Relationship Id="rId519" Type="http://schemas.openxmlformats.org/officeDocument/2006/relationships/image" Target="../media/image428.png"/><Relationship Id="rId116" Type="http://schemas.openxmlformats.org/officeDocument/2006/relationships/customXml" Target="../ink/ink231.xml"/><Relationship Id="rId137" Type="http://schemas.openxmlformats.org/officeDocument/2006/relationships/image" Target="../media/image240.png"/><Relationship Id="rId158" Type="http://schemas.openxmlformats.org/officeDocument/2006/relationships/customXml" Target="../ink/ink252.xml"/><Relationship Id="rId302" Type="http://schemas.openxmlformats.org/officeDocument/2006/relationships/customXml" Target="../ink/ink324.xml"/><Relationship Id="rId323" Type="http://schemas.openxmlformats.org/officeDocument/2006/relationships/image" Target="../media/image333.png"/><Relationship Id="rId344" Type="http://schemas.openxmlformats.org/officeDocument/2006/relationships/customXml" Target="../ink/ink345.xml"/><Relationship Id="rId20" Type="http://schemas.openxmlformats.org/officeDocument/2006/relationships/customXml" Target="../ink/ink183.xml"/><Relationship Id="rId41" Type="http://schemas.openxmlformats.org/officeDocument/2006/relationships/image" Target="../media/image192.png"/><Relationship Id="rId62" Type="http://schemas.openxmlformats.org/officeDocument/2006/relationships/customXml" Target="../ink/ink204.xml"/><Relationship Id="rId83" Type="http://schemas.openxmlformats.org/officeDocument/2006/relationships/image" Target="../media/image213.png"/><Relationship Id="rId179" Type="http://schemas.openxmlformats.org/officeDocument/2006/relationships/image" Target="../media/image261.png"/><Relationship Id="rId365" Type="http://schemas.openxmlformats.org/officeDocument/2006/relationships/image" Target="../media/image354.png"/><Relationship Id="rId386" Type="http://schemas.openxmlformats.org/officeDocument/2006/relationships/customXml" Target="../ink/ink366.xml"/><Relationship Id="rId190" Type="http://schemas.openxmlformats.org/officeDocument/2006/relationships/customXml" Target="../ink/ink268.xml"/><Relationship Id="rId204" Type="http://schemas.openxmlformats.org/officeDocument/2006/relationships/customXml" Target="../ink/ink275.xml"/><Relationship Id="rId225" Type="http://schemas.openxmlformats.org/officeDocument/2006/relationships/image" Target="../media/image284.png"/><Relationship Id="rId246" Type="http://schemas.openxmlformats.org/officeDocument/2006/relationships/customXml" Target="../ink/ink296.xml"/><Relationship Id="rId267" Type="http://schemas.openxmlformats.org/officeDocument/2006/relationships/image" Target="../media/image305.png"/><Relationship Id="rId288" Type="http://schemas.openxmlformats.org/officeDocument/2006/relationships/customXml" Target="../ink/ink317.xml"/><Relationship Id="rId411" Type="http://schemas.openxmlformats.org/officeDocument/2006/relationships/image" Target="../media/image377.png"/><Relationship Id="rId432" Type="http://schemas.openxmlformats.org/officeDocument/2006/relationships/customXml" Target="../ink/ink389.xml"/><Relationship Id="rId453" Type="http://schemas.openxmlformats.org/officeDocument/2006/relationships/image" Target="../media/image398.png"/><Relationship Id="rId474" Type="http://schemas.openxmlformats.org/officeDocument/2006/relationships/customXml" Target="../ink/ink408.xml"/><Relationship Id="rId509" Type="http://schemas.openxmlformats.org/officeDocument/2006/relationships/image" Target="../media/image423.png"/><Relationship Id="rId106" Type="http://schemas.openxmlformats.org/officeDocument/2006/relationships/customXml" Target="../ink/ink226.xml"/><Relationship Id="rId127" Type="http://schemas.openxmlformats.org/officeDocument/2006/relationships/image" Target="../media/image235.png"/><Relationship Id="rId313" Type="http://schemas.openxmlformats.org/officeDocument/2006/relationships/image" Target="../media/image328.png"/><Relationship Id="rId495" Type="http://schemas.openxmlformats.org/officeDocument/2006/relationships/image" Target="../media/image416.png"/><Relationship Id="rId10" Type="http://schemas.openxmlformats.org/officeDocument/2006/relationships/customXml" Target="../ink/ink178.xml"/><Relationship Id="rId31" Type="http://schemas.openxmlformats.org/officeDocument/2006/relationships/image" Target="../media/image187.png"/><Relationship Id="rId52" Type="http://schemas.openxmlformats.org/officeDocument/2006/relationships/customXml" Target="../ink/ink199.xml"/><Relationship Id="rId73" Type="http://schemas.openxmlformats.org/officeDocument/2006/relationships/image" Target="../media/image208.png"/><Relationship Id="rId94" Type="http://schemas.openxmlformats.org/officeDocument/2006/relationships/customXml" Target="../ink/ink220.xml"/><Relationship Id="rId148" Type="http://schemas.openxmlformats.org/officeDocument/2006/relationships/customXml" Target="../ink/ink247.xml"/><Relationship Id="rId169" Type="http://schemas.openxmlformats.org/officeDocument/2006/relationships/image" Target="../media/image256.png"/><Relationship Id="rId334" Type="http://schemas.openxmlformats.org/officeDocument/2006/relationships/customXml" Target="../ink/ink340.xml"/><Relationship Id="rId355" Type="http://schemas.openxmlformats.org/officeDocument/2006/relationships/image" Target="../media/image349.png"/><Relationship Id="rId376" Type="http://schemas.openxmlformats.org/officeDocument/2006/relationships/customXml" Target="../ink/ink361.xml"/><Relationship Id="rId397" Type="http://schemas.openxmlformats.org/officeDocument/2006/relationships/image" Target="../media/image370.png"/><Relationship Id="rId520" Type="http://schemas.openxmlformats.org/officeDocument/2006/relationships/customXml" Target="../ink/ink430.xml"/><Relationship Id="rId4" Type="http://schemas.openxmlformats.org/officeDocument/2006/relationships/customXml" Target="../ink/ink175.xml"/><Relationship Id="rId180" Type="http://schemas.openxmlformats.org/officeDocument/2006/relationships/customXml" Target="../ink/ink263.xml"/><Relationship Id="rId215" Type="http://schemas.openxmlformats.org/officeDocument/2006/relationships/image" Target="../media/image279.png"/><Relationship Id="rId236" Type="http://schemas.openxmlformats.org/officeDocument/2006/relationships/customXml" Target="../ink/ink291.xml"/><Relationship Id="rId257" Type="http://schemas.openxmlformats.org/officeDocument/2006/relationships/image" Target="../media/image300.png"/><Relationship Id="rId278" Type="http://schemas.openxmlformats.org/officeDocument/2006/relationships/customXml" Target="../ink/ink312.xml"/><Relationship Id="rId401" Type="http://schemas.openxmlformats.org/officeDocument/2006/relationships/image" Target="../media/image372.png"/><Relationship Id="rId422" Type="http://schemas.openxmlformats.org/officeDocument/2006/relationships/customXml" Target="../ink/ink384.xml"/><Relationship Id="rId443" Type="http://schemas.openxmlformats.org/officeDocument/2006/relationships/image" Target="../media/image393.png"/><Relationship Id="rId464" Type="http://schemas.openxmlformats.org/officeDocument/2006/relationships/customXml" Target="../ink/ink403.xml"/><Relationship Id="rId303" Type="http://schemas.openxmlformats.org/officeDocument/2006/relationships/image" Target="../media/image323.png"/><Relationship Id="rId485" Type="http://schemas.openxmlformats.org/officeDocument/2006/relationships/image" Target="../media/image414.png"/><Relationship Id="rId42" Type="http://schemas.openxmlformats.org/officeDocument/2006/relationships/customXml" Target="../ink/ink194.xml"/><Relationship Id="rId84" Type="http://schemas.openxmlformats.org/officeDocument/2006/relationships/customXml" Target="../ink/ink215.xml"/><Relationship Id="rId138" Type="http://schemas.openxmlformats.org/officeDocument/2006/relationships/customXml" Target="../ink/ink242.xml"/><Relationship Id="rId345" Type="http://schemas.openxmlformats.org/officeDocument/2006/relationships/image" Target="../media/image344.png"/><Relationship Id="rId387" Type="http://schemas.openxmlformats.org/officeDocument/2006/relationships/image" Target="../media/image365.png"/><Relationship Id="rId510" Type="http://schemas.openxmlformats.org/officeDocument/2006/relationships/customXml" Target="../ink/ink425.xml"/><Relationship Id="rId191" Type="http://schemas.openxmlformats.org/officeDocument/2006/relationships/image" Target="../media/image267.png"/><Relationship Id="rId205" Type="http://schemas.openxmlformats.org/officeDocument/2006/relationships/image" Target="../media/image274.png"/><Relationship Id="rId247" Type="http://schemas.openxmlformats.org/officeDocument/2006/relationships/image" Target="../media/image295.png"/><Relationship Id="rId412" Type="http://schemas.openxmlformats.org/officeDocument/2006/relationships/customXml" Target="../ink/ink379.xml"/><Relationship Id="rId107" Type="http://schemas.openxmlformats.org/officeDocument/2006/relationships/image" Target="../media/image225.png"/><Relationship Id="rId289" Type="http://schemas.openxmlformats.org/officeDocument/2006/relationships/image" Target="../media/image316.png"/><Relationship Id="rId454" Type="http://schemas.openxmlformats.org/officeDocument/2006/relationships/customXml" Target="../ink/ink400.xml"/><Relationship Id="rId496" Type="http://schemas.openxmlformats.org/officeDocument/2006/relationships/customXml" Target="../ink/ink418.xml"/><Relationship Id="rId11" Type="http://schemas.openxmlformats.org/officeDocument/2006/relationships/image" Target="../media/image177.png"/><Relationship Id="rId53" Type="http://schemas.openxmlformats.org/officeDocument/2006/relationships/image" Target="../media/image198.png"/><Relationship Id="rId149" Type="http://schemas.openxmlformats.org/officeDocument/2006/relationships/image" Target="../media/image246.png"/><Relationship Id="rId314" Type="http://schemas.openxmlformats.org/officeDocument/2006/relationships/customXml" Target="../ink/ink330.xml"/><Relationship Id="rId356" Type="http://schemas.openxmlformats.org/officeDocument/2006/relationships/customXml" Target="../ink/ink351.xml"/><Relationship Id="rId398" Type="http://schemas.openxmlformats.org/officeDocument/2006/relationships/customXml" Target="../ink/ink372.xml"/><Relationship Id="rId521" Type="http://schemas.openxmlformats.org/officeDocument/2006/relationships/image" Target="../media/image429.png"/><Relationship Id="rId95" Type="http://schemas.openxmlformats.org/officeDocument/2006/relationships/image" Target="../media/image219.png"/><Relationship Id="rId160" Type="http://schemas.openxmlformats.org/officeDocument/2006/relationships/customXml" Target="../ink/ink253.xml"/><Relationship Id="rId216" Type="http://schemas.openxmlformats.org/officeDocument/2006/relationships/customXml" Target="../ink/ink281.xml"/><Relationship Id="rId423" Type="http://schemas.openxmlformats.org/officeDocument/2006/relationships/image" Target="../media/image383.png"/><Relationship Id="rId258" Type="http://schemas.openxmlformats.org/officeDocument/2006/relationships/customXml" Target="../ink/ink302.xml"/><Relationship Id="rId465" Type="http://schemas.openxmlformats.org/officeDocument/2006/relationships/image" Target="../media/image404.png"/><Relationship Id="rId22" Type="http://schemas.openxmlformats.org/officeDocument/2006/relationships/customXml" Target="../ink/ink184.xml"/><Relationship Id="rId64" Type="http://schemas.openxmlformats.org/officeDocument/2006/relationships/customXml" Target="../ink/ink205.xml"/><Relationship Id="rId118" Type="http://schemas.openxmlformats.org/officeDocument/2006/relationships/customXml" Target="../ink/ink232.xml"/><Relationship Id="rId325" Type="http://schemas.openxmlformats.org/officeDocument/2006/relationships/image" Target="../media/image334.png"/><Relationship Id="rId367" Type="http://schemas.openxmlformats.org/officeDocument/2006/relationships/image" Target="../media/image355.png"/><Relationship Id="rId171" Type="http://schemas.openxmlformats.org/officeDocument/2006/relationships/image" Target="../media/image257.png"/><Relationship Id="rId227" Type="http://schemas.openxmlformats.org/officeDocument/2006/relationships/image" Target="../media/image285.png"/><Relationship Id="rId269" Type="http://schemas.openxmlformats.org/officeDocument/2006/relationships/image" Target="../media/image306.png"/><Relationship Id="rId434" Type="http://schemas.openxmlformats.org/officeDocument/2006/relationships/customXml" Target="../ink/ink390.xml"/><Relationship Id="rId476" Type="http://schemas.openxmlformats.org/officeDocument/2006/relationships/customXml" Target="../ink/ink409.xml"/><Relationship Id="rId33" Type="http://schemas.openxmlformats.org/officeDocument/2006/relationships/image" Target="../media/image188.png"/><Relationship Id="rId129" Type="http://schemas.openxmlformats.org/officeDocument/2006/relationships/image" Target="../media/image236.png"/><Relationship Id="rId280" Type="http://schemas.openxmlformats.org/officeDocument/2006/relationships/customXml" Target="../ink/ink313.xml"/><Relationship Id="rId336" Type="http://schemas.openxmlformats.org/officeDocument/2006/relationships/customXml" Target="../ink/ink341.xml"/><Relationship Id="rId501" Type="http://schemas.openxmlformats.org/officeDocument/2006/relationships/image" Target="../media/image419.png"/><Relationship Id="rId75" Type="http://schemas.openxmlformats.org/officeDocument/2006/relationships/image" Target="../media/image209.png"/><Relationship Id="rId140" Type="http://schemas.openxmlformats.org/officeDocument/2006/relationships/customXml" Target="../ink/ink243.xml"/><Relationship Id="rId182" Type="http://schemas.openxmlformats.org/officeDocument/2006/relationships/customXml" Target="../ink/ink264.xml"/><Relationship Id="rId378" Type="http://schemas.openxmlformats.org/officeDocument/2006/relationships/customXml" Target="../ink/ink362.xml"/><Relationship Id="rId403" Type="http://schemas.openxmlformats.org/officeDocument/2006/relationships/image" Target="../media/image373.png"/><Relationship Id="rId6" Type="http://schemas.openxmlformats.org/officeDocument/2006/relationships/customXml" Target="../ink/ink176.xml"/><Relationship Id="rId238" Type="http://schemas.openxmlformats.org/officeDocument/2006/relationships/customXml" Target="../ink/ink292.xml"/><Relationship Id="rId445" Type="http://schemas.openxmlformats.org/officeDocument/2006/relationships/image" Target="../media/image394.png"/><Relationship Id="rId487" Type="http://schemas.openxmlformats.org/officeDocument/2006/relationships/image" Target="../media/image399.png"/><Relationship Id="rId291" Type="http://schemas.openxmlformats.org/officeDocument/2006/relationships/image" Target="../media/image317.png"/><Relationship Id="rId305" Type="http://schemas.openxmlformats.org/officeDocument/2006/relationships/image" Target="../media/image324.png"/><Relationship Id="rId347" Type="http://schemas.openxmlformats.org/officeDocument/2006/relationships/image" Target="../media/image345.png"/><Relationship Id="rId512" Type="http://schemas.openxmlformats.org/officeDocument/2006/relationships/customXml" Target="../ink/ink426.xml"/><Relationship Id="rId44" Type="http://schemas.openxmlformats.org/officeDocument/2006/relationships/customXml" Target="../ink/ink195.xml"/><Relationship Id="rId86" Type="http://schemas.openxmlformats.org/officeDocument/2006/relationships/customXml" Target="../ink/ink216.xml"/><Relationship Id="rId151" Type="http://schemas.openxmlformats.org/officeDocument/2006/relationships/image" Target="../media/image247.png"/><Relationship Id="rId389" Type="http://schemas.openxmlformats.org/officeDocument/2006/relationships/image" Target="../media/image366.png"/><Relationship Id="rId193" Type="http://schemas.openxmlformats.org/officeDocument/2006/relationships/image" Target="../media/image268.png"/><Relationship Id="rId207" Type="http://schemas.openxmlformats.org/officeDocument/2006/relationships/image" Target="../media/image275.png"/><Relationship Id="rId249" Type="http://schemas.openxmlformats.org/officeDocument/2006/relationships/image" Target="../media/image296.png"/><Relationship Id="rId414" Type="http://schemas.openxmlformats.org/officeDocument/2006/relationships/customXml" Target="../ink/ink380.xml"/><Relationship Id="rId498" Type="http://schemas.openxmlformats.org/officeDocument/2006/relationships/customXml" Target="../ink/ink419.xml"/><Relationship Id="rId13" Type="http://schemas.openxmlformats.org/officeDocument/2006/relationships/image" Target="../media/image178.png"/><Relationship Id="rId109" Type="http://schemas.openxmlformats.org/officeDocument/2006/relationships/image" Target="../media/image226.png"/><Relationship Id="rId260" Type="http://schemas.openxmlformats.org/officeDocument/2006/relationships/customXml" Target="../ink/ink303.xml"/><Relationship Id="rId316" Type="http://schemas.openxmlformats.org/officeDocument/2006/relationships/customXml" Target="../ink/ink331.xml"/><Relationship Id="rId523" Type="http://schemas.openxmlformats.org/officeDocument/2006/relationships/image" Target="../media/image430.png"/><Relationship Id="rId55" Type="http://schemas.openxmlformats.org/officeDocument/2006/relationships/image" Target="../media/image199.png"/><Relationship Id="rId97" Type="http://schemas.openxmlformats.org/officeDocument/2006/relationships/image" Target="../media/image220.png"/><Relationship Id="rId120" Type="http://schemas.openxmlformats.org/officeDocument/2006/relationships/customXml" Target="../ink/ink233.xml"/><Relationship Id="rId358" Type="http://schemas.openxmlformats.org/officeDocument/2006/relationships/customXml" Target="../ink/ink352.xml"/><Relationship Id="rId162" Type="http://schemas.openxmlformats.org/officeDocument/2006/relationships/customXml" Target="../ink/ink254.xml"/><Relationship Id="rId218" Type="http://schemas.openxmlformats.org/officeDocument/2006/relationships/customXml" Target="../ink/ink282.xml"/><Relationship Id="rId425" Type="http://schemas.openxmlformats.org/officeDocument/2006/relationships/image" Target="../media/image384.png"/><Relationship Id="rId467" Type="http://schemas.openxmlformats.org/officeDocument/2006/relationships/image" Target="../media/image405.png"/><Relationship Id="rId271" Type="http://schemas.openxmlformats.org/officeDocument/2006/relationships/image" Target="../media/image307.png"/><Relationship Id="rId24" Type="http://schemas.openxmlformats.org/officeDocument/2006/relationships/customXml" Target="../ink/ink185.xml"/><Relationship Id="rId66" Type="http://schemas.openxmlformats.org/officeDocument/2006/relationships/customXml" Target="../ink/ink206.xml"/><Relationship Id="rId131" Type="http://schemas.openxmlformats.org/officeDocument/2006/relationships/image" Target="../media/image237.png"/><Relationship Id="rId327" Type="http://schemas.openxmlformats.org/officeDocument/2006/relationships/image" Target="../media/image335.png"/><Relationship Id="rId369" Type="http://schemas.openxmlformats.org/officeDocument/2006/relationships/image" Target="../media/image356.png"/><Relationship Id="rId173" Type="http://schemas.openxmlformats.org/officeDocument/2006/relationships/image" Target="../media/image258.png"/><Relationship Id="rId229" Type="http://schemas.openxmlformats.org/officeDocument/2006/relationships/image" Target="../media/image286.png"/><Relationship Id="rId380" Type="http://schemas.openxmlformats.org/officeDocument/2006/relationships/customXml" Target="../ink/ink363.xml"/><Relationship Id="rId436" Type="http://schemas.openxmlformats.org/officeDocument/2006/relationships/customXml" Target="../ink/ink391.xml"/><Relationship Id="rId240" Type="http://schemas.openxmlformats.org/officeDocument/2006/relationships/customXml" Target="../ink/ink293.xml"/></Relationships>
</file>

<file path=ppt/slides/_rels/slide2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368.png"/><Relationship Id="rId299" Type="http://schemas.openxmlformats.org/officeDocument/2006/relationships/image" Target="../media/image4459.png"/><Relationship Id="rId21" Type="http://schemas.openxmlformats.org/officeDocument/2006/relationships/image" Target="../media/image4320.png"/><Relationship Id="rId63" Type="http://schemas.openxmlformats.org/officeDocument/2006/relationships/image" Target="../media/image4341.png"/><Relationship Id="rId159" Type="http://schemas.openxmlformats.org/officeDocument/2006/relationships/image" Target="../media/image4389.png"/><Relationship Id="rId324" Type="http://schemas.openxmlformats.org/officeDocument/2006/relationships/customXml" Target="../ink/ink4504.xml"/><Relationship Id="rId366" Type="http://schemas.openxmlformats.org/officeDocument/2006/relationships/customXml" Target="../ink/ink4525.xml"/><Relationship Id="rId531" Type="http://schemas.openxmlformats.org/officeDocument/2006/relationships/image" Target="../media/image4575.png"/><Relationship Id="rId170" Type="http://schemas.openxmlformats.org/officeDocument/2006/relationships/customXml" Target="../ink/ink4427.xml"/><Relationship Id="rId226" Type="http://schemas.openxmlformats.org/officeDocument/2006/relationships/customXml" Target="../ink/ink4455.xml"/><Relationship Id="rId433" Type="http://schemas.openxmlformats.org/officeDocument/2006/relationships/image" Target="../media/image4526.png"/><Relationship Id="rId268" Type="http://schemas.openxmlformats.org/officeDocument/2006/relationships/customXml" Target="../ink/ink4476.xml"/><Relationship Id="rId475" Type="http://schemas.openxmlformats.org/officeDocument/2006/relationships/image" Target="../media/image4547.png"/><Relationship Id="rId32" Type="http://schemas.openxmlformats.org/officeDocument/2006/relationships/customXml" Target="../ink/ink4358.xml"/><Relationship Id="rId74" Type="http://schemas.openxmlformats.org/officeDocument/2006/relationships/customXml" Target="../ink/ink4379.xml"/><Relationship Id="rId128" Type="http://schemas.openxmlformats.org/officeDocument/2006/relationships/customXml" Target="../ink/ink4406.xml"/><Relationship Id="rId335" Type="http://schemas.openxmlformats.org/officeDocument/2006/relationships/image" Target="../media/image4477.png"/><Relationship Id="rId377" Type="http://schemas.openxmlformats.org/officeDocument/2006/relationships/image" Target="../media/image4498.png"/><Relationship Id="rId500" Type="http://schemas.openxmlformats.org/officeDocument/2006/relationships/customXml" Target="../ink/ink4592.xml"/><Relationship Id="rId542" Type="http://schemas.openxmlformats.org/officeDocument/2006/relationships/customXml" Target="../ink/ink4613.xml"/><Relationship Id="rId5" Type="http://schemas.openxmlformats.org/officeDocument/2006/relationships/image" Target="../media/image4312.png"/><Relationship Id="rId181" Type="http://schemas.openxmlformats.org/officeDocument/2006/relationships/image" Target="../media/image4400.png"/><Relationship Id="rId237" Type="http://schemas.openxmlformats.org/officeDocument/2006/relationships/image" Target="../media/image4428.png"/><Relationship Id="rId402" Type="http://schemas.openxmlformats.org/officeDocument/2006/relationships/customXml" Target="../ink/ink4543.xml"/><Relationship Id="rId279" Type="http://schemas.openxmlformats.org/officeDocument/2006/relationships/image" Target="../media/image4449.png"/><Relationship Id="rId444" Type="http://schemas.openxmlformats.org/officeDocument/2006/relationships/customXml" Target="../ink/ink4564.xml"/><Relationship Id="rId486" Type="http://schemas.openxmlformats.org/officeDocument/2006/relationships/customXml" Target="../ink/ink4585.xml"/><Relationship Id="rId43" Type="http://schemas.openxmlformats.org/officeDocument/2006/relationships/image" Target="../media/image4331.png"/><Relationship Id="rId139" Type="http://schemas.openxmlformats.org/officeDocument/2006/relationships/image" Target="../media/image4379.png"/><Relationship Id="rId290" Type="http://schemas.openxmlformats.org/officeDocument/2006/relationships/customXml" Target="../ink/ink4487.xml"/><Relationship Id="rId304" Type="http://schemas.openxmlformats.org/officeDocument/2006/relationships/customXml" Target="../ink/ink4494.xml"/><Relationship Id="rId346" Type="http://schemas.openxmlformats.org/officeDocument/2006/relationships/customXml" Target="../ink/ink4515.xml"/><Relationship Id="rId388" Type="http://schemas.openxmlformats.org/officeDocument/2006/relationships/customXml" Target="../ink/ink4536.xml"/><Relationship Id="rId511" Type="http://schemas.openxmlformats.org/officeDocument/2006/relationships/image" Target="../media/image4565.png"/><Relationship Id="rId553" Type="http://schemas.openxmlformats.org/officeDocument/2006/relationships/image" Target="../media/image4586.png"/><Relationship Id="rId85" Type="http://schemas.openxmlformats.org/officeDocument/2006/relationships/image" Target="../media/image4352.png"/><Relationship Id="rId150" Type="http://schemas.openxmlformats.org/officeDocument/2006/relationships/customXml" Target="../ink/ink4417.xml"/><Relationship Id="rId192" Type="http://schemas.openxmlformats.org/officeDocument/2006/relationships/customXml" Target="../ink/ink4438.xml"/><Relationship Id="rId206" Type="http://schemas.openxmlformats.org/officeDocument/2006/relationships/customXml" Target="../ink/ink4445.xml"/><Relationship Id="rId413" Type="http://schemas.openxmlformats.org/officeDocument/2006/relationships/image" Target="../media/image4516.png"/><Relationship Id="rId248" Type="http://schemas.openxmlformats.org/officeDocument/2006/relationships/customXml" Target="../ink/ink4466.xml"/><Relationship Id="rId455" Type="http://schemas.openxmlformats.org/officeDocument/2006/relationships/image" Target="../media/image4537.png"/><Relationship Id="rId497" Type="http://schemas.openxmlformats.org/officeDocument/2006/relationships/image" Target="../media/image4558.png"/><Relationship Id="rId12" Type="http://schemas.openxmlformats.org/officeDocument/2006/relationships/customXml" Target="../ink/ink4348.xml"/><Relationship Id="rId108" Type="http://schemas.openxmlformats.org/officeDocument/2006/relationships/customXml" Target="../ink/ink4396.xml"/><Relationship Id="rId315" Type="http://schemas.openxmlformats.org/officeDocument/2006/relationships/image" Target="../media/image4467.png"/><Relationship Id="rId357" Type="http://schemas.openxmlformats.org/officeDocument/2006/relationships/image" Target="../media/image4488.png"/><Relationship Id="rId522" Type="http://schemas.openxmlformats.org/officeDocument/2006/relationships/customXml" Target="../ink/ink4603.xml"/><Relationship Id="rId54" Type="http://schemas.openxmlformats.org/officeDocument/2006/relationships/customXml" Target="../ink/ink4369.xml"/><Relationship Id="rId96" Type="http://schemas.openxmlformats.org/officeDocument/2006/relationships/customXml" Target="../ink/ink4390.xml"/><Relationship Id="rId161" Type="http://schemas.openxmlformats.org/officeDocument/2006/relationships/image" Target="../media/image4390.png"/><Relationship Id="rId217" Type="http://schemas.openxmlformats.org/officeDocument/2006/relationships/image" Target="../media/image4418.png"/><Relationship Id="rId399" Type="http://schemas.openxmlformats.org/officeDocument/2006/relationships/image" Target="../media/image4509.png"/><Relationship Id="rId564" Type="http://schemas.openxmlformats.org/officeDocument/2006/relationships/customXml" Target="../ink/ink4624.xml"/><Relationship Id="rId259" Type="http://schemas.openxmlformats.org/officeDocument/2006/relationships/image" Target="../media/image4439.png"/><Relationship Id="rId424" Type="http://schemas.openxmlformats.org/officeDocument/2006/relationships/customXml" Target="../ink/ink4554.xml"/><Relationship Id="rId466" Type="http://schemas.openxmlformats.org/officeDocument/2006/relationships/customXml" Target="../ink/ink4575.xml"/><Relationship Id="rId23" Type="http://schemas.openxmlformats.org/officeDocument/2006/relationships/image" Target="../media/image4321.png"/><Relationship Id="rId119" Type="http://schemas.openxmlformats.org/officeDocument/2006/relationships/image" Target="../media/image4369.png"/><Relationship Id="rId270" Type="http://schemas.openxmlformats.org/officeDocument/2006/relationships/customXml" Target="../ink/ink4477.xml"/><Relationship Id="rId326" Type="http://schemas.openxmlformats.org/officeDocument/2006/relationships/customXml" Target="../ink/ink4505.xml"/><Relationship Id="rId533" Type="http://schemas.openxmlformats.org/officeDocument/2006/relationships/image" Target="../media/image4576.png"/><Relationship Id="rId65" Type="http://schemas.openxmlformats.org/officeDocument/2006/relationships/image" Target="../media/image4342.png"/><Relationship Id="rId130" Type="http://schemas.openxmlformats.org/officeDocument/2006/relationships/customXml" Target="../ink/ink4407.xml"/><Relationship Id="rId368" Type="http://schemas.openxmlformats.org/officeDocument/2006/relationships/customXml" Target="../ink/ink4526.xml"/><Relationship Id="rId172" Type="http://schemas.openxmlformats.org/officeDocument/2006/relationships/customXml" Target="../ink/ink4428.xml"/><Relationship Id="rId228" Type="http://schemas.openxmlformats.org/officeDocument/2006/relationships/customXml" Target="../ink/ink4456.xml"/><Relationship Id="rId435" Type="http://schemas.openxmlformats.org/officeDocument/2006/relationships/image" Target="../media/image4527.png"/><Relationship Id="rId477" Type="http://schemas.openxmlformats.org/officeDocument/2006/relationships/image" Target="../media/image4548.png"/><Relationship Id="rId281" Type="http://schemas.openxmlformats.org/officeDocument/2006/relationships/image" Target="../media/image4450.png"/><Relationship Id="rId337" Type="http://schemas.openxmlformats.org/officeDocument/2006/relationships/image" Target="../media/image4478.png"/><Relationship Id="rId502" Type="http://schemas.openxmlformats.org/officeDocument/2006/relationships/customXml" Target="../ink/ink4593.xml"/><Relationship Id="rId34" Type="http://schemas.openxmlformats.org/officeDocument/2006/relationships/customXml" Target="../ink/ink4359.xml"/><Relationship Id="rId76" Type="http://schemas.openxmlformats.org/officeDocument/2006/relationships/customXml" Target="../ink/ink4380.xml"/><Relationship Id="rId141" Type="http://schemas.openxmlformats.org/officeDocument/2006/relationships/image" Target="../media/image4380.png"/><Relationship Id="rId379" Type="http://schemas.openxmlformats.org/officeDocument/2006/relationships/image" Target="../media/image4499.png"/><Relationship Id="rId544" Type="http://schemas.openxmlformats.org/officeDocument/2006/relationships/customXml" Target="../ink/ink4614.xml"/><Relationship Id="rId7" Type="http://schemas.openxmlformats.org/officeDocument/2006/relationships/image" Target="../media/image4313.png"/><Relationship Id="rId183" Type="http://schemas.openxmlformats.org/officeDocument/2006/relationships/image" Target="../media/image4401.png"/><Relationship Id="rId239" Type="http://schemas.openxmlformats.org/officeDocument/2006/relationships/image" Target="../media/image4429.png"/><Relationship Id="rId390" Type="http://schemas.openxmlformats.org/officeDocument/2006/relationships/customXml" Target="../ink/ink4537.xml"/><Relationship Id="rId404" Type="http://schemas.openxmlformats.org/officeDocument/2006/relationships/customXml" Target="../ink/ink4544.xml"/><Relationship Id="rId446" Type="http://schemas.openxmlformats.org/officeDocument/2006/relationships/customXml" Target="../ink/ink4565.xml"/><Relationship Id="rId250" Type="http://schemas.openxmlformats.org/officeDocument/2006/relationships/customXml" Target="../ink/ink4467.xml"/><Relationship Id="rId292" Type="http://schemas.openxmlformats.org/officeDocument/2006/relationships/customXml" Target="../ink/ink4488.xml"/><Relationship Id="rId306" Type="http://schemas.openxmlformats.org/officeDocument/2006/relationships/customXml" Target="../ink/ink4495.xml"/><Relationship Id="rId488" Type="http://schemas.openxmlformats.org/officeDocument/2006/relationships/customXml" Target="../ink/ink4586.xml"/><Relationship Id="rId45" Type="http://schemas.openxmlformats.org/officeDocument/2006/relationships/image" Target="../media/image4332.png"/><Relationship Id="rId87" Type="http://schemas.openxmlformats.org/officeDocument/2006/relationships/image" Target="../media/image4353.png"/><Relationship Id="rId110" Type="http://schemas.openxmlformats.org/officeDocument/2006/relationships/customXml" Target="../ink/ink4397.xml"/><Relationship Id="rId348" Type="http://schemas.openxmlformats.org/officeDocument/2006/relationships/customXml" Target="../ink/ink4516.xml"/><Relationship Id="rId513" Type="http://schemas.openxmlformats.org/officeDocument/2006/relationships/image" Target="../media/image4566.png"/><Relationship Id="rId555" Type="http://schemas.openxmlformats.org/officeDocument/2006/relationships/image" Target="../media/image4587.png"/><Relationship Id="rId152" Type="http://schemas.openxmlformats.org/officeDocument/2006/relationships/customXml" Target="../ink/ink4418.xml"/><Relationship Id="rId194" Type="http://schemas.openxmlformats.org/officeDocument/2006/relationships/customXml" Target="../ink/ink4439.xml"/><Relationship Id="rId208" Type="http://schemas.openxmlformats.org/officeDocument/2006/relationships/customXml" Target="../ink/ink4446.xml"/><Relationship Id="rId415" Type="http://schemas.openxmlformats.org/officeDocument/2006/relationships/image" Target="../media/image4517.png"/><Relationship Id="rId457" Type="http://schemas.openxmlformats.org/officeDocument/2006/relationships/image" Target="../media/image4538.png"/><Relationship Id="rId261" Type="http://schemas.openxmlformats.org/officeDocument/2006/relationships/image" Target="../media/image4440.png"/><Relationship Id="rId499" Type="http://schemas.openxmlformats.org/officeDocument/2006/relationships/image" Target="../media/image4559.png"/><Relationship Id="rId14" Type="http://schemas.openxmlformats.org/officeDocument/2006/relationships/customXml" Target="../ink/ink4349.xml"/><Relationship Id="rId56" Type="http://schemas.openxmlformats.org/officeDocument/2006/relationships/customXml" Target="../ink/ink4370.xml"/><Relationship Id="rId317" Type="http://schemas.openxmlformats.org/officeDocument/2006/relationships/image" Target="../media/image4468.png"/><Relationship Id="rId359" Type="http://schemas.openxmlformats.org/officeDocument/2006/relationships/image" Target="../media/image4489.png"/><Relationship Id="rId524" Type="http://schemas.openxmlformats.org/officeDocument/2006/relationships/customXml" Target="../ink/ink4604.xml"/><Relationship Id="rId566" Type="http://schemas.openxmlformats.org/officeDocument/2006/relationships/customXml" Target="../ink/ink4625.xml"/><Relationship Id="rId98" Type="http://schemas.openxmlformats.org/officeDocument/2006/relationships/customXml" Target="../ink/ink4391.xml"/><Relationship Id="rId121" Type="http://schemas.openxmlformats.org/officeDocument/2006/relationships/image" Target="../media/image4370.png"/><Relationship Id="rId163" Type="http://schemas.openxmlformats.org/officeDocument/2006/relationships/image" Target="../media/image4391.png"/><Relationship Id="rId219" Type="http://schemas.openxmlformats.org/officeDocument/2006/relationships/image" Target="../media/image4419.png"/><Relationship Id="rId370" Type="http://schemas.openxmlformats.org/officeDocument/2006/relationships/customXml" Target="../ink/ink4527.xml"/><Relationship Id="rId426" Type="http://schemas.openxmlformats.org/officeDocument/2006/relationships/customXml" Target="../ink/ink4555.xml"/><Relationship Id="rId230" Type="http://schemas.openxmlformats.org/officeDocument/2006/relationships/customXml" Target="../ink/ink4457.xml"/><Relationship Id="rId468" Type="http://schemas.openxmlformats.org/officeDocument/2006/relationships/customXml" Target="../ink/ink4576.xml"/><Relationship Id="rId25" Type="http://schemas.openxmlformats.org/officeDocument/2006/relationships/image" Target="../media/image4322.png"/><Relationship Id="rId67" Type="http://schemas.openxmlformats.org/officeDocument/2006/relationships/image" Target="../media/image4343.png"/><Relationship Id="rId272" Type="http://schemas.openxmlformats.org/officeDocument/2006/relationships/customXml" Target="../ink/ink4478.xml"/><Relationship Id="rId328" Type="http://schemas.openxmlformats.org/officeDocument/2006/relationships/customXml" Target="../ink/ink4506.xml"/><Relationship Id="rId535" Type="http://schemas.openxmlformats.org/officeDocument/2006/relationships/image" Target="../media/image4577.png"/><Relationship Id="rId132" Type="http://schemas.openxmlformats.org/officeDocument/2006/relationships/customXml" Target="../ink/ink4408.xml"/><Relationship Id="rId174" Type="http://schemas.openxmlformats.org/officeDocument/2006/relationships/customXml" Target="../ink/ink4429.xml"/><Relationship Id="rId381" Type="http://schemas.openxmlformats.org/officeDocument/2006/relationships/image" Target="../media/image4500.png"/><Relationship Id="rId241" Type="http://schemas.openxmlformats.org/officeDocument/2006/relationships/image" Target="../media/image4430.png"/><Relationship Id="rId437" Type="http://schemas.openxmlformats.org/officeDocument/2006/relationships/image" Target="../media/image4528.png"/><Relationship Id="rId479" Type="http://schemas.openxmlformats.org/officeDocument/2006/relationships/image" Target="../media/image4549.png"/><Relationship Id="rId36" Type="http://schemas.openxmlformats.org/officeDocument/2006/relationships/customXml" Target="../ink/ink4360.xml"/><Relationship Id="rId283" Type="http://schemas.openxmlformats.org/officeDocument/2006/relationships/image" Target="../media/image4451.png"/><Relationship Id="rId339" Type="http://schemas.openxmlformats.org/officeDocument/2006/relationships/image" Target="../media/image4479.png"/><Relationship Id="rId490" Type="http://schemas.openxmlformats.org/officeDocument/2006/relationships/customXml" Target="../ink/ink4587.xml"/><Relationship Id="rId504" Type="http://schemas.openxmlformats.org/officeDocument/2006/relationships/customXml" Target="../ink/ink4594.xml"/><Relationship Id="rId546" Type="http://schemas.openxmlformats.org/officeDocument/2006/relationships/customXml" Target="../ink/ink4615.xml"/><Relationship Id="rId78" Type="http://schemas.openxmlformats.org/officeDocument/2006/relationships/customXml" Target="../ink/ink4381.xml"/><Relationship Id="rId101" Type="http://schemas.openxmlformats.org/officeDocument/2006/relationships/image" Target="../media/image4360.png"/><Relationship Id="rId143" Type="http://schemas.openxmlformats.org/officeDocument/2006/relationships/image" Target="../media/image4381.png"/><Relationship Id="rId185" Type="http://schemas.openxmlformats.org/officeDocument/2006/relationships/image" Target="../media/image4402.png"/><Relationship Id="rId350" Type="http://schemas.openxmlformats.org/officeDocument/2006/relationships/customXml" Target="../ink/ink4517.xml"/><Relationship Id="rId406" Type="http://schemas.openxmlformats.org/officeDocument/2006/relationships/customXml" Target="../ink/ink4545.xml"/><Relationship Id="rId9" Type="http://schemas.openxmlformats.org/officeDocument/2006/relationships/image" Target="../media/image4314.png"/><Relationship Id="rId210" Type="http://schemas.openxmlformats.org/officeDocument/2006/relationships/customXml" Target="../ink/ink4447.xml"/><Relationship Id="rId392" Type="http://schemas.openxmlformats.org/officeDocument/2006/relationships/customXml" Target="../ink/ink4538.xml"/><Relationship Id="rId427" Type="http://schemas.openxmlformats.org/officeDocument/2006/relationships/image" Target="../media/image4523.png"/><Relationship Id="rId448" Type="http://schemas.openxmlformats.org/officeDocument/2006/relationships/customXml" Target="../ink/ink4566.xml"/><Relationship Id="rId469" Type="http://schemas.openxmlformats.org/officeDocument/2006/relationships/image" Target="../media/image4544.png"/><Relationship Id="rId26" Type="http://schemas.openxmlformats.org/officeDocument/2006/relationships/customXml" Target="../ink/ink4355.xml"/><Relationship Id="rId231" Type="http://schemas.openxmlformats.org/officeDocument/2006/relationships/image" Target="../media/image4425.png"/><Relationship Id="rId252" Type="http://schemas.openxmlformats.org/officeDocument/2006/relationships/customXml" Target="../ink/ink4468.xml"/><Relationship Id="rId273" Type="http://schemas.openxmlformats.org/officeDocument/2006/relationships/image" Target="../media/image4446.png"/><Relationship Id="rId294" Type="http://schemas.openxmlformats.org/officeDocument/2006/relationships/customXml" Target="../ink/ink4489.xml"/><Relationship Id="rId308" Type="http://schemas.openxmlformats.org/officeDocument/2006/relationships/customXml" Target="../ink/ink4496.xml"/><Relationship Id="rId329" Type="http://schemas.openxmlformats.org/officeDocument/2006/relationships/image" Target="../media/image4474.png"/><Relationship Id="rId480" Type="http://schemas.openxmlformats.org/officeDocument/2006/relationships/customXml" Target="../ink/ink4582.xml"/><Relationship Id="rId515" Type="http://schemas.openxmlformats.org/officeDocument/2006/relationships/image" Target="../media/image4567.png"/><Relationship Id="rId536" Type="http://schemas.openxmlformats.org/officeDocument/2006/relationships/customXml" Target="../ink/ink4610.xml"/><Relationship Id="rId47" Type="http://schemas.openxmlformats.org/officeDocument/2006/relationships/image" Target="../media/image4333.png"/><Relationship Id="rId68" Type="http://schemas.openxmlformats.org/officeDocument/2006/relationships/customXml" Target="../ink/ink4376.xml"/><Relationship Id="rId89" Type="http://schemas.openxmlformats.org/officeDocument/2006/relationships/image" Target="../media/image4354.png"/><Relationship Id="rId112" Type="http://schemas.openxmlformats.org/officeDocument/2006/relationships/customXml" Target="../ink/ink4398.xml"/><Relationship Id="rId133" Type="http://schemas.openxmlformats.org/officeDocument/2006/relationships/image" Target="../media/image4376.png"/><Relationship Id="rId154" Type="http://schemas.openxmlformats.org/officeDocument/2006/relationships/customXml" Target="../ink/ink4419.xml"/><Relationship Id="rId175" Type="http://schemas.openxmlformats.org/officeDocument/2006/relationships/image" Target="../media/image4397.png"/><Relationship Id="rId340" Type="http://schemas.openxmlformats.org/officeDocument/2006/relationships/customXml" Target="../ink/ink4512.xml"/><Relationship Id="rId361" Type="http://schemas.openxmlformats.org/officeDocument/2006/relationships/image" Target="../media/image4490.png"/><Relationship Id="rId557" Type="http://schemas.openxmlformats.org/officeDocument/2006/relationships/image" Target="../media/image4588.png"/><Relationship Id="rId196" Type="http://schemas.openxmlformats.org/officeDocument/2006/relationships/customXml" Target="../ink/ink4440.xml"/><Relationship Id="rId200" Type="http://schemas.openxmlformats.org/officeDocument/2006/relationships/customXml" Target="../ink/ink4442.xml"/><Relationship Id="rId382" Type="http://schemas.openxmlformats.org/officeDocument/2006/relationships/customXml" Target="../ink/ink4533.xml"/><Relationship Id="rId417" Type="http://schemas.openxmlformats.org/officeDocument/2006/relationships/image" Target="../media/image4518.png"/><Relationship Id="rId438" Type="http://schemas.openxmlformats.org/officeDocument/2006/relationships/customXml" Target="../ink/ink4561.xml"/><Relationship Id="rId459" Type="http://schemas.openxmlformats.org/officeDocument/2006/relationships/image" Target="../media/image4539.png"/><Relationship Id="rId16" Type="http://schemas.openxmlformats.org/officeDocument/2006/relationships/customXml" Target="../ink/ink4350.xml"/><Relationship Id="rId221" Type="http://schemas.openxmlformats.org/officeDocument/2006/relationships/image" Target="../media/image4420.png"/><Relationship Id="rId242" Type="http://schemas.openxmlformats.org/officeDocument/2006/relationships/customXml" Target="../ink/ink4463.xml"/><Relationship Id="rId263" Type="http://schemas.openxmlformats.org/officeDocument/2006/relationships/image" Target="../media/image4441.png"/><Relationship Id="rId284" Type="http://schemas.openxmlformats.org/officeDocument/2006/relationships/customXml" Target="../ink/ink4484.xml"/><Relationship Id="rId319" Type="http://schemas.openxmlformats.org/officeDocument/2006/relationships/image" Target="../media/image4469.png"/><Relationship Id="rId470" Type="http://schemas.openxmlformats.org/officeDocument/2006/relationships/customXml" Target="../ink/ink4577.xml"/><Relationship Id="rId491" Type="http://schemas.openxmlformats.org/officeDocument/2006/relationships/image" Target="../media/image4555.png"/><Relationship Id="rId505" Type="http://schemas.openxmlformats.org/officeDocument/2006/relationships/image" Target="../media/image4562.png"/><Relationship Id="rId526" Type="http://schemas.openxmlformats.org/officeDocument/2006/relationships/customXml" Target="../ink/ink4605.xml"/><Relationship Id="rId37" Type="http://schemas.openxmlformats.org/officeDocument/2006/relationships/image" Target="../media/image4328.png"/><Relationship Id="rId58" Type="http://schemas.openxmlformats.org/officeDocument/2006/relationships/customXml" Target="../ink/ink4371.xml"/><Relationship Id="rId79" Type="http://schemas.openxmlformats.org/officeDocument/2006/relationships/image" Target="../media/image4349.png"/><Relationship Id="rId102" Type="http://schemas.openxmlformats.org/officeDocument/2006/relationships/customXml" Target="../ink/ink4393.xml"/><Relationship Id="rId123" Type="http://schemas.openxmlformats.org/officeDocument/2006/relationships/image" Target="../media/image4371.png"/><Relationship Id="rId144" Type="http://schemas.openxmlformats.org/officeDocument/2006/relationships/customXml" Target="../ink/ink4414.xml"/><Relationship Id="rId330" Type="http://schemas.openxmlformats.org/officeDocument/2006/relationships/customXml" Target="../ink/ink4507.xml"/><Relationship Id="rId547" Type="http://schemas.openxmlformats.org/officeDocument/2006/relationships/image" Target="../media/image4583.png"/><Relationship Id="rId568" Type="http://schemas.openxmlformats.org/officeDocument/2006/relationships/customXml" Target="../ink/ink4626.xml"/><Relationship Id="rId90" Type="http://schemas.openxmlformats.org/officeDocument/2006/relationships/customXml" Target="../ink/ink4387.xml"/><Relationship Id="rId165" Type="http://schemas.openxmlformats.org/officeDocument/2006/relationships/image" Target="../media/image4392.png"/><Relationship Id="rId186" Type="http://schemas.openxmlformats.org/officeDocument/2006/relationships/customXml" Target="../ink/ink4435.xml"/><Relationship Id="rId351" Type="http://schemas.openxmlformats.org/officeDocument/2006/relationships/image" Target="../media/image4485.png"/><Relationship Id="rId372" Type="http://schemas.openxmlformats.org/officeDocument/2006/relationships/customXml" Target="../ink/ink4528.xml"/><Relationship Id="rId393" Type="http://schemas.openxmlformats.org/officeDocument/2006/relationships/image" Target="../media/image4506.png"/><Relationship Id="rId407" Type="http://schemas.openxmlformats.org/officeDocument/2006/relationships/image" Target="../media/image4513.png"/><Relationship Id="rId428" Type="http://schemas.openxmlformats.org/officeDocument/2006/relationships/customXml" Target="../ink/ink4556.xml"/><Relationship Id="rId449" Type="http://schemas.openxmlformats.org/officeDocument/2006/relationships/image" Target="../media/image4534.png"/><Relationship Id="rId211" Type="http://schemas.openxmlformats.org/officeDocument/2006/relationships/image" Target="../media/image4415.png"/><Relationship Id="rId232" Type="http://schemas.openxmlformats.org/officeDocument/2006/relationships/customXml" Target="../ink/ink4458.xml"/><Relationship Id="rId253" Type="http://schemas.openxmlformats.org/officeDocument/2006/relationships/image" Target="../media/image4436.png"/><Relationship Id="rId274" Type="http://schemas.openxmlformats.org/officeDocument/2006/relationships/customXml" Target="../ink/ink4479.xml"/><Relationship Id="rId295" Type="http://schemas.openxmlformats.org/officeDocument/2006/relationships/image" Target="../media/image4457.png"/><Relationship Id="rId309" Type="http://schemas.openxmlformats.org/officeDocument/2006/relationships/image" Target="../media/image4464.png"/><Relationship Id="rId460" Type="http://schemas.openxmlformats.org/officeDocument/2006/relationships/customXml" Target="../ink/ink4572.xml"/><Relationship Id="rId481" Type="http://schemas.openxmlformats.org/officeDocument/2006/relationships/image" Target="../media/image4550.png"/><Relationship Id="rId516" Type="http://schemas.openxmlformats.org/officeDocument/2006/relationships/customXml" Target="../ink/ink4600.xml"/><Relationship Id="rId27" Type="http://schemas.openxmlformats.org/officeDocument/2006/relationships/image" Target="../media/image4323.png"/><Relationship Id="rId48" Type="http://schemas.openxmlformats.org/officeDocument/2006/relationships/customXml" Target="../ink/ink4366.xml"/><Relationship Id="rId69" Type="http://schemas.openxmlformats.org/officeDocument/2006/relationships/image" Target="../media/image4344.png"/><Relationship Id="rId113" Type="http://schemas.openxmlformats.org/officeDocument/2006/relationships/image" Target="../media/image4366.png"/><Relationship Id="rId134" Type="http://schemas.openxmlformats.org/officeDocument/2006/relationships/customXml" Target="../ink/ink4409.xml"/><Relationship Id="rId320" Type="http://schemas.openxmlformats.org/officeDocument/2006/relationships/customXml" Target="../ink/ink4502.xml"/><Relationship Id="rId537" Type="http://schemas.openxmlformats.org/officeDocument/2006/relationships/image" Target="../media/image4578.png"/><Relationship Id="rId558" Type="http://schemas.openxmlformats.org/officeDocument/2006/relationships/customXml" Target="../ink/ink4621.xml"/><Relationship Id="rId80" Type="http://schemas.openxmlformats.org/officeDocument/2006/relationships/customXml" Target="../ink/ink4382.xml"/><Relationship Id="rId155" Type="http://schemas.openxmlformats.org/officeDocument/2006/relationships/image" Target="../media/image4387.png"/><Relationship Id="rId176" Type="http://schemas.openxmlformats.org/officeDocument/2006/relationships/customXml" Target="../ink/ink4430.xml"/><Relationship Id="rId197" Type="http://schemas.openxmlformats.org/officeDocument/2006/relationships/image" Target="../media/image4408.png"/><Relationship Id="rId341" Type="http://schemas.openxmlformats.org/officeDocument/2006/relationships/image" Target="../media/image4480.png"/><Relationship Id="rId362" Type="http://schemas.openxmlformats.org/officeDocument/2006/relationships/customXml" Target="../ink/ink4523.xml"/><Relationship Id="rId383" Type="http://schemas.openxmlformats.org/officeDocument/2006/relationships/image" Target="../media/image4501.png"/><Relationship Id="rId418" Type="http://schemas.openxmlformats.org/officeDocument/2006/relationships/customXml" Target="../ink/ink4551.xml"/><Relationship Id="rId439" Type="http://schemas.openxmlformats.org/officeDocument/2006/relationships/image" Target="../media/image4529.png"/><Relationship Id="rId201" Type="http://schemas.openxmlformats.org/officeDocument/2006/relationships/image" Target="../media/image4410.png"/><Relationship Id="rId222" Type="http://schemas.openxmlformats.org/officeDocument/2006/relationships/customXml" Target="../ink/ink4453.xml"/><Relationship Id="rId243" Type="http://schemas.openxmlformats.org/officeDocument/2006/relationships/image" Target="../media/image4431.png"/><Relationship Id="rId264" Type="http://schemas.openxmlformats.org/officeDocument/2006/relationships/customXml" Target="../ink/ink4474.xml"/><Relationship Id="rId285" Type="http://schemas.openxmlformats.org/officeDocument/2006/relationships/image" Target="../media/image4452.png"/><Relationship Id="rId450" Type="http://schemas.openxmlformats.org/officeDocument/2006/relationships/customXml" Target="../ink/ink4567.xml"/><Relationship Id="rId471" Type="http://schemas.openxmlformats.org/officeDocument/2006/relationships/image" Target="../media/image4545.png"/><Relationship Id="rId506" Type="http://schemas.openxmlformats.org/officeDocument/2006/relationships/customXml" Target="../ink/ink4595.xml"/><Relationship Id="rId17" Type="http://schemas.openxmlformats.org/officeDocument/2006/relationships/image" Target="../media/image4318.png"/><Relationship Id="rId38" Type="http://schemas.openxmlformats.org/officeDocument/2006/relationships/customXml" Target="../ink/ink4361.xml"/><Relationship Id="rId59" Type="http://schemas.openxmlformats.org/officeDocument/2006/relationships/image" Target="../media/image4339.png"/><Relationship Id="rId103" Type="http://schemas.openxmlformats.org/officeDocument/2006/relationships/image" Target="../media/image4361.png"/><Relationship Id="rId124" Type="http://schemas.openxmlformats.org/officeDocument/2006/relationships/customXml" Target="../ink/ink4404.xml"/><Relationship Id="rId310" Type="http://schemas.openxmlformats.org/officeDocument/2006/relationships/customXml" Target="../ink/ink4497.xml"/><Relationship Id="rId492" Type="http://schemas.openxmlformats.org/officeDocument/2006/relationships/customXml" Target="../ink/ink4588.xml"/><Relationship Id="rId527" Type="http://schemas.openxmlformats.org/officeDocument/2006/relationships/image" Target="../media/image4573.png"/><Relationship Id="rId548" Type="http://schemas.openxmlformats.org/officeDocument/2006/relationships/customXml" Target="../ink/ink4616.xml"/><Relationship Id="rId569" Type="http://schemas.openxmlformats.org/officeDocument/2006/relationships/image" Target="../media/image32590.png"/><Relationship Id="rId70" Type="http://schemas.openxmlformats.org/officeDocument/2006/relationships/customXml" Target="../ink/ink4377.xml"/><Relationship Id="rId91" Type="http://schemas.openxmlformats.org/officeDocument/2006/relationships/image" Target="../media/image4355.png"/><Relationship Id="rId145" Type="http://schemas.openxmlformats.org/officeDocument/2006/relationships/image" Target="../media/image4382.png"/><Relationship Id="rId166" Type="http://schemas.openxmlformats.org/officeDocument/2006/relationships/customXml" Target="../ink/ink4425.xml"/><Relationship Id="rId187" Type="http://schemas.openxmlformats.org/officeDocument/2006/relationships/image" Target="../media/image4403.png"/><Relationship Id="rId331" Type="http://schemas.openxmlformats.org/officeDocument/2006/relationships/image" Target="../media/image4475.png"/><Relationship Id="rId352" Type="http://schemas.openxmlformats.org/officeDocument/2006/relationships/customXml" Target="../ink/ink4518.xml"/><Relationship Id="rId373" Type="http://schemas.openxmlformats.org/officeDocument/2006/relationships/image" Target="../media/image4496.png"/><Relationship Id="rId394" Type="http://schemas.openxmlformats.org/officeDocument/2006/relationships/customXml" Target="../ink/ink4539.xml"/><Relationship Id="rId408" Type="http://schemas.openxmlformats.org/officeDocument/2006/relationships/customXml" Target="../ink/ink4546.xml"/><Relationship Id="rId429" Type="http://schemas.openxmlformats.org/officeDocument/2006/relationships/image" Target="../media/image452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4448.xml"/><Relationship Id="rId233" Type="http://schemas.openxmlformats.org/officeDocument/2006/relationships/image" Target="../media/image4426.png"/><Relationship Id="rId254" Type="http://schemas.openxmlformats.org/officeDocument/2006/relationships/customXml" Target="../ink/ink4469.xml"/><Relationship Id="rId440" Type="http://schemas.openxmlformats.org/officeDocument/2006/relationships/customXml" Target="../ink/ink4562.xml"/><Relationship Id="rId28" Type="http://schemas.openxmlformats.org/officeDocument/2006/relationships/customXml" Target="../ink/ink4356.xml"/><Relationship Id="rId49" Type="http://schemas.openxmlformats.org/officeDocument/2006/relationships/image" Target="../media/image4334.png"/><Relationship Id="rId114" Type="http://schemas.openxmlformats.org/officeDocument/2006/relationships/customXml" Target="../ink/ink4399.xml"/><Relationship Id="rId275" Type="http://schemas.openxmlformats.org/officeDocument/2006/relationships/image" Target="../media/image4447.png"/><Relationship Id="rId296" Type="http://schemas.openxmlformats.org/officeDocument/2006/relationships/customXml" Target="../ink/ink4490.xml"/><Relationship Id="rId300" Type="http://schemas.openxmlformats.org/officeDocument/2006/relationships/customXml" Target="../ink/ink4492.xml"/><Relationship Id="rId461" Type="http://schemas.openxmlformats.org/officeDocument/2006/relationships/image" Target="../media/image4540.png"/><Relationship Id="rId482" Type="http://schemas.openxmlformats.org/officeDocument/2006/relationships/customXml" Target="../ink/ink4583.xml"/><Relationship Id="rId517" Type="http://schemas.openxmlformats.org/officeDocument/2006/relationships/image" Target="../media/image4568.png"/><Relationship Id="rId538" Type="http://schemas.openxmlformats.org/officeDocument/2006/relationships/customXml" Target="../ink/ink4611.xml"/><Relationship Id="rId559" Type="http://schemas.openxmlformats.org/officeDocument/2006/relationships/image" Target="../media/image4589.png"/><Relationship Id="rId60" Type="http://schemas.openxmlformats.org/officeDocument/2006/relationships/customXml" Target="../ink/ink4372.xml"/><Relationship Id="rId81" Type="http://schemas.openxmlformats.org/officeDocument/2006/relationships/image" Target="../media/image4350.png"/><Relationship Id="rId135" Type="http://schemas.openxmlformats.org/officeDocument/2006/relationships/image" Target="../media/image4377.png"/><Relationship Id="rId156" Type="http://schemas.openxmlformats.org/officeDocument/2006/relationships/customXml" Target="../ink/ink4420.xml"/><Relationship Id="rId177" Type="http://schemas.openxmlformats.org/officeDocument/2006/relationships/image" Target="../media/image4398.png"/><Relationship Id="rId198" Type="http://schemas.openxmlformats.org/officeDocument/2006/relationships/customXml" Target="../ink/ink4441.xml"/><Relationship Id="rId321" Type="http://schemas.openxmlformats.org/officeDocument/2006/relationships/image" Target="../media/image4470.png"/><Relationship Id="rId342" Type="http://schemas.openxmlformats.org/officeDocument/2006/relationships/customXml" Target="../ink/ink4513.xml"/><Relationship Id="rId363" Type="http://schemas.openxmlformats.org/officeDocument/2006/relationships/image" Target="../media/image4491.png"/><Relationship Id="rId384" Type="http://schemas.openxmlformats.org/officeDocument/2006/relationships/customXml" Target="../ink/ink4534.xml"/><Relationship Id="rId419" Type="http://schemas.openxmlformats.org/officeDocument/2006/relationships/image" Target="../media/image4519.png"/><Relationship Id="rId202" Type="http://schemas.openxmlformats.org/officeDocument/2006/relationships/customXml" Target="../ink/ink4443.xml"/><Relationship Id="rId223" Type="http://schemas.openxmlformats.org/officeDocument/2006/relationships/image" Target="../media/image4421.png"/><Relationship Id="rId244" Type="http://schemas.openxmlformats.org/officeDocument/2006/relationships/customXml" Target="../ink/ink4464.xml"/><Relationship Id="rId430" Type="http://schemas.openxmlformats.org/officeDocument/2006/relationships/customXml" Target="../ink/ink4557.xml"/><Relationship Id="rId18" Type="http://schemas.openxmlformats.org/officeDocument/2006/relationships/customXml" Target="../ink/ink4351.xml"/><Relationship Id="rId39" Type="http://schemas.openxmlformats.org/officeDocument/2006/relationships/image" Target="../media/image4329.png"/><Relationship Id="rId265" Type="http://schemas.openxmlformats.org/officeDocument/2006/relationships/image" Target="../media/image4442.png"/><Relationship Id="rId286" Type="http://schemas.openxmlformats.org/officeDocument/2006/relationships/customXml" Target="../ink/ink4485.xml"/><Relationship Id="rId451" Type="http://schemas.openxmlformats.org/officeDocument/2006/relationships/image" Target="../media/image4535.png"/><Relationship Id="rId472" Type="http://schemas.openxmlformats.org/officeDocument/2006/relationships/customXml" Target="../ink/ink4578.xml"/><Relationship Id="rId493" Type="http://schemas.openxmlformats.org/officeDocument/2006/relationships/image" Target="../media/image4556.png"/><Relationship Id="rId507" Type="http://schemas.openxmlformats.org/officeDocument/2006/relationships/image" Target="../media/image4563.png"/><Relationship Id="rId528" Type="http://schemas.openxmlformats.org/officeDocument/2006/relationships/customXml" Target="../ink/ink4606.xml"/><Relationship Id="rId549" Type="http://schemas.openxmlformats.org/officeDocument/2006/relationships/image" Target="../media/image4584.png"/><Relationship Id="rId50" Type="http://schemas.openxmlformats.org/officeDocument/2006/relationships/customXml" Target="../ink/ink4367.xml"/><Relationship Id="rId104" Type="http://schemas.openxmlformats.org/officeDocument/2006/relationships/customXml" Target="../ink/ink4394.xml"/><Relationship Id="rId125" Type="http://schemas.openxmlformats.org/officeDocument/2006/relationships/image" Target="../media/image4372.png"/><Relationship Id="rId146" Type="http://schemas.openxmlformats.org/officeDocument/2006/relationships/customXml" Target="../ink/ink4415.xml"/><Relationship Id="rId167" Type="http://schemas.openxmlformats.org/officeDocument/2006/relationships/image" Target="../media/image4393.png"/><Relationship Id="rId188" Type="http://schemas.openxmlformats.org/officeDocument/2006/relationships/customXml" Target="../ink/ink4436.xml"/><Relationship Id="rId311" Type="http://schemas.openxmlformats.org/officeDocument/2006/relationships/image" Target="../media/image4465.png"/><Relationship Id="rId332" Type="http://schemas.openxmlformats.org/officeDocument/2006/relationships/customXml" Target="../ink/ink4508.xml"/><Relationship Id="rId353" Type="http://schemas.openxmlformats.org/officeDocument/2006/relationships/image" Target="../media/image4486.png"/><Relationship Id="rId374" Type="http://schemas.openxmlformats.org/officeDocument/2006/relationships/customXml" Target="../ink/ink4529.xml"/><Relationship Id="rId395" Type="http://schemas.openxmlformats.org/officeDocument/2006/relationships/image" Target="../media/image4507.png"/><Relationship Id="rId409" Type="http://schemas.openxmlformats.org/officeDocument/2006/relationships/image" Target="../media/image4514.png"/><Relationship Id="rId560" Type="http://schemas.openxmlformats.org/officeDocument/2006/relationships/customXml" Target="../ink/ink4622.xml"/><Relationship Id="rId71" Type="http://schemas.openxmlformats.org/officeDocument/2006/relationships/image" Target="../media/image4345.png"/><Relationship Id="rId92" Type="http://schemas.openxmlformats.org/officeDocument/2006/relationships/customXml" Target="../ink/ink4388.xml"/><Relationship Id="rId213" Type="http://schemas.openxmlformats.org/officeDocument/2006/relationships/image" Target="../media/image4416.png"/><Relationship Id="rId234" Type="http://schemas.openxmlformats.org/officeDocument/2006/relationships/customXml" Target="../ink/ink4459.xml"/><Relationship Id="rId420" Type="http://schemas.openxmlformats.org/officeDocument/2006/relationships/customXml" Target="../ink/ink4552.xml"/><Relationship Id="rId2" Type="http://schemas.openxmlformats.org/officeDocument/2006/relationships/customXml" Target="../ink/ink4343.xml"/><Relationship Id="rId29" Type="http://schemas.openxmlformats.org/officeDocument/2006/relationships/image" Target="../media/image4324.png"/><Relationship Id="rId255" Type="http://schemas.openxmlformats.org/officeDocument/2006/relationships/image" Target="../media/image4437.png"/><Relationship Id="rId276" Type="http://schemas.openxmlformats.org/officeDocument/2006/relationships/customXml" Target="../ink/ink4480.xml"/><Relationship Id="rId297" Type="http://schemas.openxmlformats.org/officeDocument/2006/relationships/image" Target="../media/image4458.png"/><Relationship Id="rId441" Type="http://schemas.openxmlformats.org/officeDocument/2006/relationships/image" Target="../media/image4530.png"/><Relationship Id="rId462" Type="http://schemas.openxmlformats.org/officeDocument/2006/relationships/customXml" Target="../ink/ink4573.xml"/><Relationship Id="rId483" Type="http://schemas.openxmlformats.org/officeDocument/2006/relationships/image" Target="../media/image4551.png"/><Relationship Id="rId518" Type="http://schemas.openxmlformats.org/officeDocument/2006/relationships/customXml" Target="../ink/ink4601.xml"/><Relationship Id="rId539" Type="http://schemas.openxmlformats.org/officeDocument/2006/relationships/image" Target="../media/image4579.png"/><Relationship Id="rId40" Type="http://schemas.openxmlformats.org/officeDocument/2006/relationships/customXml" Target="../ink/ink4362.xml"/><Relationship Id="rId115" Type="http://schemas.openxmlformats.org/officeDocument/2006/relationships/image" Target="../media/image4367.png"/><Relationship Id="rId136" Type="http://schemas.openxmlformats.org/officeDocument/2006/relationships/customXml" Target="../ink/ink4410.xml"/><Relationship Id="rId157" Type="http://schemas.openxmlformats.org/officeDocument/2006/relationships/image" Target="../media/image4388.png"/><Relationship Id="rId178" Type="http://schemas.openxmlformats.org/officeDocument/2006/relationships/customXml" Target="../ink/ink4431.xml"/><Relationship Id="rId301" Type="http://schemas.openxmlformats.org/officeDocument/2006/relationships/image" Target="../media/image4460.png"/><Relationship Id="rId322" Type="http://schemas.openxmlformats.org/officeDocument/2006/relationships/customXml" Target="../ink/ink4503.xml"/><Relationship Id="rId343" Type="http://schemas.openxmlformats.org/officeDocument/2006/relationships/image" Target="../media/image4481.png"/><Relationship Id="rId364" Type="http://schemas.openxmlformats.org/officeDocument/2006/relationships/customXml" Target="../ink/ink4524.xml"/><Relationship Id="rId550" Type="http://schemas.openxmlformats.org/officeDocument/2006/relationships/customXml" Target="../ink/ink4617.xml"/><Relationship Id="rId61" Type="http://schemas.openxmlformats.org/officeDocument/2006/relationships/image" Target="../media/image4340.png"/><Relationship Id="rId82" Type="http://schemas.openxmlformats.org/officeDocument/2006/relationships/customXml" Target="../ink/ink4383.xml"/><Relationship Id="rId199" Type="http://schemas.openxmlformats.org/officeDocument/2006/relationships/image" Target="../media/image4409.png"/><Relationship Id="rId203" Type="http://schemas.openxmlformats.org/officeDocument/2006/relationships/image" Target="../media/image4411.png"/><Relationship Id="rId385" Type="http://schemas.openxmlformats.org/officeDocument/2006/relationships/image" Target="../media/image4502.png"/><Relationship Id="rId19" Type="http://schemas.openxmlformats.org/officeDocument/2006/relationships/image" Target="../media/image4319.png"/><Relationship Id="rId224" Type="http://schemas.openxmlformats.org/officeDocument/2006/relationships/customXml" Target="../ink/ink4454.xml"/><Relationship Id="rId245" Type="http://schemas.openxmlformats.org/officeDocument/2006/relationships/image" Target="../media/image4432.png"/><Relationship Id="rId266" Type="http://schemas.openxmlformats.org/officeDocument/2006/relationships/customXml" Target="../ink/ink4475.xml"/><Relationship Id="rId287" Type="http://schemas.openxmlformats.org/officeDocument/2006/relationships/image" Target="../media/image4453.png"/><Relationship Id="rId410" Type="http://schemas.openxmlformats.org/officeDocument/2006/relationships/customXml" Target="../ink/ink4547.xml"/><Relationship Id="rId431" Type="http://schemas.openxmlformats.org/officeDocument/2006/relationships/image" Target="../media/image4525.png"/><Relationship Id="rId452" Type="http://schemas.openxmlformats.org/officeDocument/2006/relationships/customXml" Target="../ink/ink4568.xml"/><Relationship Id="rId473" Type="http://schemas.openxmlformats.org/officeDocument/2006/relationships/image" Target="../media/image4546.png"/><Relationship Id="rId494" Type="http://schemas.openxmlformats.org/officeDocument/2006/relationships/customXml" Target="../ink/ink4589.xml"/><Relationship Id="rId508" Type="http://schemas.openxmlformats.org/officeDocument/2006/relationships/customXml" Target="../ink/ink4596.xml"/><Relationship Id="rId529" Type="http://schemas.openxmlformats.org/officeDocument/2006/relationships/image" Target="../media/image4574.png"/><Relationship Id="rId30" Type="http://schemas.openxmlformats.org/officeDocument/2006/relationships/customXml" Target="../ink/ink4357.xml"/><Relationship Id="rId105" Type="http://schemas.openxmlformats.org/officeDocument/2006/relationships/image" Target="../media/image4362.png"/><Relationship Id="rId126" Type="http://schemas.openxmlformats.org/officeDocument/2006/relationships/customXml" Target="../ink/ink4405.xml"/><Relationship Id="rId147" Type="http://schemas.openxmlformats.org/officeDocument/2006/relationships/image" Target="../media/image4383.png"/><Relationship Id="rId168" Type="http://schemas.openxmlformats.org/officeDocument/2006/relationships/customXml" Target="../ink/ink4426.xml"/><Relationship Id="rId312" Type="http://schemas.openxmlformats.org/officeDocument/2006/relationships/customXml" Target="../ink/ink4498.xml"/><Relationship Id="rId333" Type="http://schemas.openxmlformats.org/officeDocument/2006/relationships/image" Target="../media/image4476.png"/><Relationship Id="rId354" Type="http://schemas.openxmlformats.org/officeDocument/2006/relationships/customXml" Target="../ink/ink4519.xml"/><Relationship Id="rId540" Type="http://schemas.openxmlformats.org/officeDocument/2006/relationships/customXml" Target="../ink/ink4612.xml"/><Relationship Id="rId51" Type="http://schemas.openxmlformats.org/officeDocument/2006/relationships/image" Target="../media/image4335.png"/><Relationship Id="rId72" Type="http://schemas.openxmlformats.org/officeDocument/2006/relationships/customXml" Target="../ink/ink4378.xml"/><Relationship Id="rId93" Type="http://schemas.openxmlformats.org/officeDocument/2006/relationships/image" Target="../media/image4356.png"/><Relationship Id="rId189" Type="http://schemas.openxmlformats.org/officeDocument/2006/relationships/image" Target="../media/image4404.png"/><Relationship Id="rId375" Type="http://schemas.openxmlformats.org/officeDocument/2006/relationships/image" Target="../media/image4497.png"/><Relationship Id="rId396" Type="http://schemas.openxmlformats.org/officeDocument/2006/relationships/customXml" Target="../ink/ink4540.xml"/><Relationship Id="rId561" Type="http://schemas.openxmlformats.org/officeDocument/2006/relationships/image" Target="../media/image4590.png"/><Relationship Id="rId3" Type="http://schemas.openxmlformats.org/officeDocument/2006/relationships/image" Target="../media/image4311.png"/><Relationship Id="rId214" Type="http://schemas.openxmlformats.org/officeDocument/2006/relationships/customXml" Target="../ink/ink4449.xml"/><Relationship Id="rId235" Type="http://schemas.openxmlformats.org/officeDocument/2006/relationships/image" Target="../media/image4427.png"/><Relationship Id="rId256" Type="http://schemas.openxmlformats.org/officeDocument/2006/relationships/customXml" Target="../ink/ink4470.xml"/><Relationship Id="rId277" Type="http://schemas.openxmlformats.org/officeDocument/2006/relationships/image" Target="../media/image4448.png"/><Relationship Id="rId298" Type="http://schemas.openxmlformats.org/officeDocument/2006/relationships/customXml" Target="../ink/ink4491.xml"/><Relationship Id="rId400" Type="http://schemas.openxmlformats.org/officeDocument/2006/relationships/customXml" Target="../ink/ink4542.xml"/><Relationship Id="rId421" Type="http://schemas.openxmlformats.org/officeDocument/2006/relationships/image" Target="../media/image4520.png"/><Relationship Id="rId442" Type="http://schemas.openxmlformats.org/officeDocument/2006/relationships/customXml" Target="../ink/ink4563.xml"/><Relationship Id="rId463" Type="http://schemas.openxmlformats.org/officeDocument/2006/relationships/image" Target="../media/image4541.png"/><Relationship Id="rId484" Type="http://schemas.openxmlformats.org/officeDocument/2006/relationships/customXml" Target="../ink/ink4584.xml"/><Relationship Id="rId519" Type="http://schemas.openxmlformats.org/officeDocument/2006/relationships/image" Target="../media/image4569.png"/><Relationship Id="rId116" Type="http://schemas.openxmlformats.org/officeDocument/2006/relationships/customXml" Target="../ink/ink4400.xml"/><Relationship Id="rId137" Type="http://schemas.openxmlformats.org/officeDocument/2006/relationships/image" Target="../media/image4378.png"/><Relationship Id="rId158" Type="http://schemas.openxmlformats.org/officeDocument/2006/relationships/customXml" Target="../ink/ink4421.xml"/><Relationship Id="rId302" Type="http://schemas.openxmlformats.org/officeDocument/2006/relationships/customXml" Target="../ink/ink4493.xml"/><Relationship Id="rId323" Type="http://schemas.openxmlformats.org/officeDocument/2006/relationships/image" Target="../media/image4471.png"/><Relationship Id="rId344" Type="http://schemas.openxmlformats.org/officeDocument/2006/relationships/customXml" Target="../ink/ink4514.xml"/><Relationship Id="rId530" Type="http://schemas.openxmlformats.org/officeDocument/2006/relationships/customXml" Target="../ink/ink4607.xml"/><Relationship Id="rId20" Type="http://schemas.openxmlformats.org/officeDocument/2006/relationships/customXml" Target="../ink/ink4352.xml"/><Relationship Id="rId41" Type="http://schemas.openxmlformats.org/officeDocument/2006/relationships/image" Target="../media/image4330.png"/><Relationship Id="rId62" Type="http://schemas.openxmlformats.org/officeDocument/2006/relationships/customXml" Target="../ink/ink4373.xml"/><Relationship Id="rId83" Type="http://schemas.openxmlformats.org/officeDocument/2006/relationships/image" Target="../media/image4351.png"/><Relationship Id="rId179" Type="http://schemas.openxmlformats.org/officeDocument/2006/relationships/image" Target="../media/image4399.png"/><Relationship Id="rId365" Type="http://schemas.openxmlformats.org/officeDocument/2006/relationships/image" Target="../media/image4492.png"/><Relationship Id="rId386" Type="http://schemas.openxmlformats.org/officeDocument/2006/relationships/customXml" Target="../ink/ink4535.xml"/><Relationship Id="rId551" Type="http://schemas.openxmlformats.org/officeDocument/2006/relationships/image" Target="../media/image4585.png"/><Relationship Id="rId190" Type="http://schemas.openxmlformats.org/officeDocument/2006/relationships/customXml" Target="../ink/ink4437.xml"/><Relationship Id="rId204" Type="http://schemas.openxmlformats.org/officeDocument/2006/relationships/customXml" Target="../ink/ink4444.xml"/><Relationship Id="rId225" Type="http://schemas.openxmlformats.org/officeDocument/2006/relationships/image" Target="../media/image4422.png"/><Relationship Id="rId246" Type="http://schemas.openxmlformats.org/officeDocument/2006/relationships/customXml" Target="../ink/ink4465.xml"/><Relationship Id="rId267" Type="http://schemas.openxmlformats.org/officeDocument/2006/relationships/image" Target="../media/image4443.png"/><Relationship Id="rId288" Type="http://schemas.openxmlformats.org/officeDocument/2006/relationships/customXml" Target="../ink/ink4486.xml"/><Relationship Id="rId411" Type="http://schemas.openxmlformats.org/officeDocument/2006/relationships/image" Target="../media/image4515.png"/><Relationship Id="rId432" Type="http://schemas.openxmlformats.org/officeDocument/2006/relationships/customXml" Target="../ink/ink4558.xml"/><Relationship Id="rId453" Type="http://schemas.openxmlformats.org/officeDocument/2006/relationships/image" Target="../media/image4536.png"/><Relationship Id="rId474" Type="http://schemas.openxmlformats.org/officeDocument/2006/relationships/customXml" Target="../ink/ink4579.xml"/><Relationship Id="rId509" Type="http://schemas.openxmlformats.org/officeDocument/2006/relationships/image" Target="../media/image4564.png"/><Relationship Id="rId106" Type="http://schemas.openxmlformats.org/officeDocument/2006/relationships/customXml" Target="../ink/ink4395.xml"/><Relationship Id="rId127" Type="http://schemas.openxmlformats.org/officeDocument/2006/relationships/image" Target="../media/image4373.png"/><Relationship Id="rId313" Type="http://schemas.openxmlformats.org/officeDocument/2006/relationships/image" Target="../media/image4466.png"/><Relationship Id="rId495" Type="http://schemas.openxmlformats.org/officeDocument/2006/relationships/image" Target="../media/image4557.png"/><Relationship Id="rId10" Type="http://schemas.openxmlformats.org/officeDocument/2006/relationships/customXml" Target="../ink/ink4347.xml"/><Relationship Id="rId31" Type="http://schemas.openxmlformats.org/officeDocument/2006/relationships/image" Target="../media/image4325.png"/><Relationship Id="rId52" Type="http://schemas.openxmlformats.org/officeDocument/2006/relationships/customXml" Target="../ink/ink4368.xml"/><Relationship Id="rId73" Type="http://schemas.openxmlformats.org/officeDocument/2006/relationships/image" Target="../media/image4346.png"/><Relationship Id="rId94" Type="http://schemas.openxmlformats.org/officeDocument/2006/relationships/customXml" Target="../ink/ink4389.xml"/><Relationship Id="rId148" Type="http://schemas.openxmlformats.org/officeDocument/2006/relationships/customXml" Target="../ink/ink4416.xml"/><Relationship Id="rId169" Type="http://schemas.openxmlformats.org/officeDocument/2006/relationships/image" Target="../media/image4394.png"/><Relationship Id="rId334" Type="http://schemas.openxmlformats.org/officeDocument/2006/relationships/customXml" Target="../ink/ink4509.xml"/><Relationship Id="rId355" Type="http://schemas.openxmlformats.org/officeDocument/2006/relationships/image" Target="../media/image4487.png"/><Relationship Id="rId376" Type="http://schemas.openxmlformats.org/officeDocument/2006/relationships/customXml" Target="../ink/ink4530.xml"/><Relationship Id="rId397" Type="http://schemas.openxmlformats.org/officeDocument/2006/relationships/image" Target="../media/image4508.png"/><Relationship Id="rId520" Type="http://schemas.openxmlformats.org/officeDocument/2006/relationships/customXml" Target="../ink/ink4602.xml"/><Relationship Id="rId541" Type="http://schemas.openxmlformats.org/officeDocument/2006/relationships/image" Target="../media/image4580.png"/><Relationship Id="rId562" Type="http://schemas.openxmlformats.org/officeDocument/2006/relationships/customXml" Target="../ink/ink4623.xml"/><Relationship Id="rId4" Type="http://schemas.openxmlformats.org/officeDocument/2006/relationships/customXml" Target="../ink/ink4344.xml"/><Relationship Id="rId180" Type="http://schemas.openxmlformats.org/officeDocument/2006/relationships/customXml" Target="../ink/ink4432.xml"/><Relationship Id="rId215" Type="http://schemas.openxmlformats.org/officeDocument/2006/relationships/image" Target="../media/image4417.png"/><Relationship Id="rId236" Type="http://schemas.openxmlformats.org/officeDocument/2006/relationships/customXml" Target="../ink/ink4460.xml"/><Relationship Id="rId257" Type="http://schemas.openxmlformats.org/officeDocument/2006/relationships/image" Target="../media/image4438.png"/><Relationship Id="rId278" Type="http://schemas.openxmlformats.org/officeDocument/2006/relationships/customXml" Target="../ink/ink4481.xml"/><Relationship Id="rId401" Type="http://schemas.openxmlformats.org/officeDocument/2006/relationships/image" Target="../media/image4510.png"/><Relationship Id="rId422" Type="http://schemas.openxmlformats.org/officeDocument/2006/relationships/customXml" Target="../ink/ink4553.xml"/><Relationship Id="rId443" Type="http://schemas.openxmlformats.org/officeDocument/2006/relationships/image" Target="../media/image4531.png"/><Relationship Id="rId464" Type="http://schemas.openxmlformats.org/officeDocument/2006/relationships/customXml" Target="../ink/ink4574.xml"/><Relationship Id="rId303" Type="http://schemas.openxmlformats.org/officeDocument/2006/relationships/image" Target="../media/image4461.png"/><Relationship Id="rId485" Type="http://schemas.openxmlformats.org/officeDocument/2006/relationships/image" Target="../media/image4552.png"/><Relationship Id="rId42" Type="http://schemas.openxmlformats.org/officeDocument/2006/relationships/customXml" Target="../ink/ink4363.xml"/><Relationship Id="rId84" Type="http://schemas.openxmlformats.org/officeDocument/2006/relationships/customXml" Target="../ink/ink4384.xml"/><Relationship Id="rId138" Type="http://schemas.openxmlformats.org/officeDocument/2006/relationships/customXml" Target="../ink/ink4411.xml"/><Relationship Id="rId345" Type="http://schemas.openxmlformats.org/officeDocument/2006/relationships/image" Target="../media/image4482.png"/><Relationship Id="rId387" Type="http://schemas.openxmlformats.org/officeDocument/2006/relationships/image" Target="../media/image4503.png"/><Relationship Id="rId510" Type="http://schemas.openxmlformats.org/officeDocument/2006/relationships/customXml" Target="../ink/ink4597.xml"/><Relationship Id="rId552" Type="http://schemas.openxmlformats.org/officeDocument/2006/relationships/customXml" Target="../ink/ink4618.xml"/><Relationship Id="rId191" Type="http://schemas.openxmlformats.org/officeDocument/2006/relationships/image" Target="../media/image4405.png"/><Relationship Id="rId205" Type="http://schemas.openxmlformats.org/officeDocument/2006/relationships/image" Target="../media/image4412.png"/><Relationship Id="rId247" Type="http://schemas.openxmlformats.org/officeDocument/2006/relationships/image" Target="../media/image4433.png"/><Relationship Id="rId412" Type="http://schemas.openxmlformats.org/officeDocument/2006/relationships/customXml" Target="../ink/ink4548.xml"/><Relationship Id="rId107" Type="http://schemas.openxmlformats.org/officeDocument/2006/relationships/image" Target="../media/image4363.png"/><Relationship Id="rId289" Type="http://schemas.openxmlformats.org/officeDocument/2006/relationships/image" Target="../media/image4454.png"/><Relationship Id="rId454" Type="http://schemas.openxmlformats.org/officeDocument/2006/relationships/customXml" Target="../ink/ink4569.xml"/><Relationship Id="rId496" Type="http://schemas.openxmlformats.org/officeDocument/2006/relationships/customXml" Target="../ink/ink4590.xml"/><Relationship Id="rId11" Type="http://schemas.openxmlformats.org/officeDocument/2006/relationships/image" Target="../media/image4315.png"/><Relationship Id="rId53" Type="http://schemas.openxmlformats.org/officeDocument/2006/relationships/image" Target="../media/image4336.png"/><Relationship Id="rId149" Type="http://schemas.openxmlformats.org/officeDocument/2006/relationships/image" Target="../media/image4384.png"/><Relationship Id="rId314" Type="http://schemas.openxmlformats.org/officeDocument/2006/relationships/customXml" Target="../ink/ink4499.xml"/><Relationship Id="rId356" Type="http://schemas.openxmlformats.org/officeDocument/2006/relationships/customXml" Target="../ink/ink4520.xml"/><Relationship Id="rId398" Type="http://schemas.openxmlformats.org/officeDocument/2006/relationships/customXml" Target="../ink/ink4541.xml"/><Relationship Id="rId521" Type="http://schemas.openxmlformats.org/officeDocument/2006/relationships/image" Target="../media/image4570.png"/><Relationship Id="rId563" Type="http://schemas.openxmlformats.org/officeDocument/2006/relationships/image" Target="../media/image4591.png"/><Relationship Id="rId95" Type="http://schemas.openxmlformats.org/officeDocument/2006/relationships/image" Target="../media/image4357.png"/><Relationship Id="rId160" Type="http://schemas.openxmlformats.org/officeDocument/2006/relationships/customXml" Target="../ink/ink4422.xml"/><Relationship Id="rId216" Type="http://schemas.openxmlformats.org/officeDocument/2006/relationships/customXml" Target="../ink/ink4450.xml"/><Relationship Id="rId423" Type="http://schemas.openxmlformats.org/officeDocument/2006/relationships/image" Target="../media/image4521.png"/><Relationship Id="rId258" Type="http://schemas.openxmlformats.org/officeDocument/2006/relationships/customXml" Target="../ink/ink4471.xml"/><Relationship Id="rId465" Type="http://schemas.openxmlformats.org/officeDocument/2006/relationships/image" Target="../media/image4542.png"/><Relationship Id="rId22" Type="http://schemas.openxmlformats.org/officeDocument/2006/relationships/customXml" Target="../ink/ink4353.xml"/><Relationship Id="rId64" Type="http://schemas.openxmlformats.org/officeDocument/2006/relationships/customXml" Target="../ink/ink4374.xml"/><Relationship Id="rId118" Type="http://schemas.openxmlformats.org/officeDocument/2006/relationships/customXml" Target="../ink/ink4401.xml"/><Relationship Id="rId325" Type="http://schemas.openxmlformats.org/officeDocument/2006/relationships/image" Target="../media/image4472.png"/><Relationship Id="rId367" Type="http://schemas.openxmlformats.org/officeDocument/2006/relationships/image" Target="../media/image4493.png"/><Relationship Id="rId532" Type="http://schemas.openxmlformats.org/officeDocument/2006/relationships/customXml" Target="../ink/ink4608.xml"/><Relationship Id="rId171" Type="http://schemas.openxmlformats.org/officeDocument/2006/relationships/image" Target="../media/image4395.png"/><Relationship Id="rId227" Type="http://schemas.openxmlformats.org/officeDocument/2006/relationships/image" Target="../media/image4423.png"/><Relationship Id="rId269" Type="http://schemas.openxmlformats.org/officeDocument/2006/relationships/image" Target="../media/image4444.png"/><Relationship Id="rId434" Type="http://schemas.openxmlformats.org/officeDocument/2006/relationships/customXml" Target="../ink/ink4559.xml"/><Relationship Id="rId476" Type="http://schemas.openxmlformats.org/officeDocument/2006/relationships/customXml" Target="../ink/ink4580.xml"/><Relationship Id="rId33" Type="http://schemas.openxmlformats.org/officeDocument/2006/relationships/image" Target="../media/image4326.png"/><Relationship Id="rId129" Type="http://schemas.openxmlformats.org/officeDocument/2006/relationships/image" Target="../media/image4374.png"/><Relationship Id="rId280" Type="http://schemas.openxmlformats.org/officeDocument/2006/relationships/customXml" Target="../ink/ink4482.xml"/><Relationship Id="rId336" Type="http://schemas.openxmlformats.org/officeDocument/2006/relationships/customXml" Target="../ink/ink4510.xml"/><Relationship Id="rId501" Type="http://schemas.openxmlformats.org/officeDocument/2006/relationships/image" Target="../media/image4560.png"/><Relationship Id="rId543" Type="http://schemas.openxmlformats.org/officeDocument/2006/relationships/image" Target="../media/image4581.png"/><Relationship Id="rId75" Type="http://schemas.openxmlformats.org/officeDocument/2006/relationships/image" Target="../media/image4347.png"/><Relationship Id="rId140" Type="http://schemas.openxmlformats.org/officeDocument/2006/relationships/customXml" Target="../ink/ink4412.xml"/><Relationship Id="rId182" Type="http://schemas.openxmlformats.org/officeDocument/2006/relationships/customXml" Target="../ink/ink4433.xml"/><Relationship Id="rId378" Type="http://schemas.openxmlformats.org/officeDocument/2006/relationships/customXml" Target="../ink/ink4531.xml"/><Relationship Id="rId403" Type="http://schemas.openxmlformats.org/officeDocument/2006/relationships/image" Target="../media/image4511.png"/><Relationship Id="rId6" Type="http://schemas.openxmlformats.org/officeDocument/2006/relationships/customXml" Target="../ink/ink4345.xml"/><Relationship Id="rId238" Type="http://schemas.openxmlformats.org/officeDocument/2006/relationships/customXml" Target="../ink/ink4461.xml"/><Relationship Id="rId445" Type="http://schemas.openxmlformats.org/officeDocument/2006/relationships/image" Target="../media/image4532.png"/><Relationship Id="rId487" Type="http://schemas.openxmlformats.org/officeDocument/2006/relationships/image" Target="../media/image4553.png"/><Relationship Id="rId291" Type="http://schemas.openxmlformats.org/officeDocument/2006/relationships/image" Target="../media/image4455.png"/><Relationship Id="rId305" Type="http://schemas.openxmlformats.org/officeDocument/2006/relationships/image" Target="../media/image4462.png"/><Relationship Id="rId347" Type="http://schemas.openxmlformats.org/officeDocument/2006/relationships/image" Target="../media/image4483.png"/><Relationship Id="rId512" Type="http://schemas.openxmlformats.org/officeDocument/2006/relationships/customXml" Target="../ink/ink4598.xml"/><Relationship Id="rId44" Type="http://schemas.openxmlformats.org/officeDocument/2006/relationships/customXml" Target="../ink/ink4364.xml"/><Relationship Id="rId86" Type="http://schemas.openxmlformats.org/officeDocument/2006/relationships/customXml" Target="../ink/ink4385.xml"/><Relationship Id="rId151" Type="http://schemas.openxmlformats.org/officeDocument/2006/relationships/image" Target="../media/image4385.png"/><Relationship Id="rId389" Type="http://schemas.openxmlformats.org/officeDocument/2006/relationships/image" Target="../media/image4504.png"/><Relationship Id="rId554" Type="http://schemas.openxmlformats.org/officeDocument/2006/relationships/customXml" Target="../ink/ink4619.xml"/><Relationship Id="rId193" Type="http://schemas.openxmlformats.org/officeDocument/2006/relationships/image" Target="../media/image4406.png"/><Relationship Id="rId207" Type="http://schemas.openxmlformats.org/officeDocument/2006/relationships/image" Target="../media/image4413.png"/><Relationship Id="rId249" Type="http://schemas.openxmlformats.org/officeDocument/2006/relationships/image" Target="../media/image4434.png"/><Relationship Id="rId414" Type="http://schemas.openxmlformats.org/officeDocument/2006/relationships/customXml" Target="../ink/ink4549.xml"/><Relationship Id="rId456" Type="http://schemas.openxmlformats.org/officeDocument/2006/relationships/customXml" Target="../ink/ink4570.xml"/><Relationship Id="rId498" Type="http://schemas.openxmlformats.org/officeDocument/2006/relationships/customXml" Target="../ink/ink4591.xml"/><Relationship Id="rId13" Type="http://schemas.openxmlformats.org/officeDocument/2006/relationships/image" Target="../media/image4316.png"/><Relationship Id="rId109" Type="http://schemas.openxmlformats.org/officeDocument/2006/relationships/image" Target="../media/image4364.png"/><Relationship Id="rId260" Type="http://schemas.openxmlformats.org/officeDocument/2006/relationships/customXml" Target="../ink/ink4472.xml"/><Relationship Id="rId316" Type="http://schemas.openxmlformats.org/officeDocument/2006/relationships/customXml" Target="../ink/ink4500.xml"/><Relationship Id="rId523" Type="http://schemas.openxmlformats.org/officeDocument/2006/relationships/image" Target="../media/image4571.png"/><Relationship Id="rId55" Type="http://schemas.openxmlformats.org/officeDocument/2006/relationships/image" Target="../media/image4337.png"/><Relationship Id="rId97" Type="http://schemas.openxmlformats.org/officeDocument/2006/relationships/image" Target="../media/image4358.png"/><Relationship Id="rId120" Type="http://schemas.openxmlformats.org/officeDocument/2006/relationships/customXml" Target="../ink/ink4402.xml"/><Relationship Id="rId358" Type="http://schemas.openxmlformats.org/officeDocument/2006/relationships/customXml" Target="../ink/ink4521.xml"/><Relationship Id="rId565" Type="http://schemas.openxmlformats.org/officeDocument/2006/relationships/image" Target="../media/image4592.png"/><Relationship Id="rId162" Type="http://schemas.openxmlformats.org/officeDocument/2006/relationships/customXml" Target="../ink/ink4423.xml"/><Relationship Id="rId218" Type="http://schemas.openxmlformats.org/officeDocument/2006/relationships/customXml" Target="../ink/ink4451.xml"/><Relationship Id="rId425" Type="http://schemas.openxmlformats.org/officeDocument/2006/relationships/image" Target="../media/image4522.png"/><Relationship Id="rId467" Type="http://schemas.openxmlformats.org/officeDocument/2006/relationships/image" Target="../media/image4543.png"/><Relationship Id="rId271" Type="http://schemas.openxmlformats.org/officeDocument/2006/relationships/image" Target="../media/image4445.png"/><Relationship Id="rId24" Type="http://schemas.openxmlformats.org/officeDocument/2006/relationships/customXml" Target="../ink/ink4354.xml"/><Relationship Id="rId66" Type="http://schemas.openxmlformats.org/officeDocument/2006/relationships/customXml" Target="../ink/ink4375.xml"/><Relationship Id="rId131" Type="http://schemas.openxmlformats.org/officeDocument/2006/relationships/image" Target="../media/image4375.png"/><Relationship Id="rId327" Type="http://schemas.openxmlformats.org/officeDocument/2006/relationships/image" Target="../media/image4473.png"/><Relationship Id="rId369" Type="http://schemas.openxmlformats.org/officeDocument/2006/relationships/image" Target="../media/image4494.png"/><Relationship Id="rId534" Type="http://schemas.openxmlformats.org/officeDocument/2006/relationships/customXml" Target="../ink/ink4609.xml"/><Relationship Id="rId173" Type="http://schemas.openxmlformats.org/officeDocument/2006/relationships/image" Target="../media/image4396.png"/><Relationship Id="rId229" Type="http://schemas.openxmlformats.org/officeDocument/2006/relationships/image" Target="../media/image4424.png"/><Relationship Id="rId380" Type="http://schemas.openxmlformats.org/officeDocument/2006/relationships/customXml" Target="../ink/ink4532.xml"/><Relationship Id="rId436" Type="http://schemas.openxmlformats.org/officeDocument/2006/relationships/customXml" Target="../ink/ink4560.xml"/><Relationship Id="rId240" Type="http://schemas.openxmlformats.org/officeDocument/2006/relationships/customXml" Target="../ink/ink4462.xml"/><Relationship Id="rId478" Type="http://schemas.openxmlformats.org/officeDocument/2006/relationships/customXml" Target="../ink/ink4581.xml"/><Relationship Id="rId35" Type="http://schemas.openxmlformats.org/officeDocument/2006/relationships/image" Target="../media/image4327.png"/><Relationship Id="rId77" Type="http://schemas.openxmlformats.org/officeDocument/2006/relationships/image" Target="../media/image4348.png"/><Relationship Id="rId100" Type="http://schemas.openxmlformats.org/officeDocument/2006/relationships/customXml" Target="../ink/ink4392.xml"/><Relationship Id="rId282" Type="http://schemas.openxmlformats.org/officeDocument/2006/relationships/customXml" Target="../ink/ink4483.xml"/><Relationship Id="rId338" Type="http://schemas.openxmlformats.org/officeDocument/2006/relationships/customXml" Target="../ink/ink4511.xml"/><Relationship Id="rId503" Type="http://schemas.openxmlformats.org/officeDocument/2006/relationships/image" Target="../media/image4561.png"/><Relationship Id="rId545" Type="http://schemas.openxmlformats.org/officeDocument/2006/relationships/image" Target="../media/image4582.png"/><Relationship Id="rId8" Type="http://schemas.openxmlformats.org/officeDocument/2006/relationships/customXml" Target="../ink/ink4346.xml"/><Relationship Id="rId142" Type="http://schemas.openxmlformats.org/officeDocument/2006/relationships/customXml" Target="../ink/ink4413.xml"/><Relationship Id="rId184" Type="http://schemas.openxmlformats.org/officeDocument/2006/relationships/customXml" Target="../ink/ink4434.xml"/><Relationship Id="rId391" Type="http://schemas.openxmlformats.org/officeDocument/2006/relationships/image" Target="../media/image4505.png"/><Relationship Id="rId405" Type="http://schemas.openxmlformats.org/officeDocument/2006/relationships/image" Target="../media/image4512.png"/><Relationship Id="rId447" Type="http://schemas.openxmlformats.org/officeDocument/2006/relationships/image" Target="../media/image4533.png"/><Relationship Id="rId251" Type="http://schemas.openxmlformats.org/officeDocument/2006/relationships/image" Target="../media/image4435.png"/><Relationship Id="rId489" Type="http://schemas.openxmlformats.org/officeDocument/2006/relationships/image" Target="../media/image4554.png"/><Relationship Id="rId46" Type="http://schemas.openxmlformats.org/officeDocument/2006/relationships/customXml" Target="../ink/ink4365.xml"/><Relationship Id="rId293" Type="http://schemas.openxmlformats.org/officeDocument/2006/relationships/image" Target="../media/image4456.png"/><Relationship Id="rId307" Type="http://schemas.openxmlformats.org/officeDocument/2006/relationships/image" Target="../media/image4463.png"/><Relationship Id="rId349" Type="http://schemas.openxmlformats.org/officeDocument/2006/relationships/image" Target="../media/image4484.png"/><Relationship Id="rId514" Type="http://schemas.openxmlformats.org/officeDocument/2006/relationships/customXml" Target="../ink/ink4599.xml"/><Relationship Id="rId556" Type="http://schemas.openxmlformats.org/officeDocument/2006/relationships/customXml" Target="../ink/ink4620.xml"/><Relationship Id="rId88" Type="http://schemas.openxmlformats.org/officeDocument/2006/relationships/customXml" Target="../ink/ink4386.xml"/><Relationship Id="rId111" Type="http://schemas.openxmlformats.org/officeDocument/2006/relationships/image" Target="../media/image4365.png"/><Relationship Id="rId153" Type="http://schemas.openxmlformats.org/officeDocument/2006/relationships/image" Target="../media/image4386.png"/><Relationship Id="rId195" Type="http://schemas.openxmlformats.org/officeDocument/2006/relationships/image" Target="../media/image4407.png"/><Relationship Id="rId209" Type="http://schemas.openxmlformats.org/officeDocument/2006/relationships/image" Target="../media/image4414.png"/><Relationship Id="rId360" Type="http://schemas.openxmlformats.org/officeDocument/2006/relationships/customXml" Target="../ink/ink4522.xml"/><Relationship Id="rId416" Type="http://schemas.openxmlformats.org/officeDocument/2006/relationships/customXml" Target="../ink/ink4550.xml"/><Relationship Id="rId220" Type="http://schemas.openxmlformats.org/officeDocument/2006/relationships/customXml" Target="../ink/ink4452.xml"/><Relationship Id="rId458" Type="http://schemas.openxmlformats.org/officeDocument/2006/relationships/customXml" Target="../ink/ink4571.xml"/><Relationship Id="rId15" Type="http://schemas.openxmlformats.org/officeDocument/2006/relationships/image" Target="../media/image4317.png"/><Relationship Id="rId57" Type="http://schemas.openxmlformats.org/officeDocument/2006/relationships/image" Target="../media/image4338.png"/><Relationship Id="rId262" Type="http://schemas.openxmlformats.org/officeDocument/2006/relationships/customXml" Target="../ink/ink4473.xml"/><Relationship Id="rId318" Type="http://schemas.openxmlformats.org/officeDocument/2006/relationships/customXml" Target="../ink/ink4501.xml"/><Relationship Id="rId525" Type="http://schemas.openxmlformats.org/officeDocument/2006/relationships/image" Target="../media/image4572.png"/><Relationship Id="rId567" Type="http://schemas.openxmlformats.org/officeDocument/2006/relationships/image" Target="../media/image32580.png"/><Relationship Id="rId99" Type="http://schemas.openxmlformats.org/officeDocument/2006/relationships/image" Target="../media/image4359.png"/><Relationship Id="rId122" Type="http://schemas.openxmlformats.org/officeDocument/2006/relationships/customXml" Target="../ink/ink4403.xml"/><Relationship Id="rId164" Type="http://schemas.openxmlformats.org/officeDocument/2006/relationships/customXml" Target="../ink/ink4424.xml"/><Relationship Id="rId371" Type="http://schemas.openxmlformats.org/officeDocument/2006/relationships/image" Target="../media/image4495.png"/></Relationships>
</file>

<file path=ppt/slides/_rels/slide2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650.png"/><Relationship Id="rId299" Type="http://schemas.openxmlformats.org/officeDocument/2006/relationships/image" Target="../media/image4741.png"/><Relationship Id="rId21" Type="http://schemas.openxmlformats.org/officeDocument/2006/relationships/image" Target="../media/image4602.png"/><Relationship Id="rId63" Type="http://schemas.openxmlformats.org/officeDocument/2006/relationships/image" Target="../media/image4623.png"/><Relationship Id="rId159" Type="http://schemas.openxmlformats.org/officeDocument/2006/relationships/image" Target="../media/image4671.png"/><Relationship Id="rId324" Type="http://schemas.openxmlformats.org/officeDocument/2006/relationships/customXml" Target="../ink/ink4788.xml"/><Relationship Id="rId366" Type="http://schemas.openxmlformats.org/officeDocument/2006/relationships/customXml" Target="../ink/ink4809.xml"/><Relationship Id="rId170" Type="http://schemas.openxmlformats.org/officeDocument/2006/relationships/customXml" Target="../ink/ink4711.xml"/><Relationship Id="rId226" Type="http://schemas.openxmlformats.org/officeDocument/2006/relationships/customXml" Target="../ink/ink4739.xml"/><Relationship Id="rId433" Type="http://schemas.openxmlformats.org/officeDocument/2006/relationships/image" Target="../media/image4808.png"/><Relationship Id="rId268" Type="http://schemas.openxmlformats.org/officeDocument/2006/relationships/customXml" Target="../ink/ink4760.xml"/><Relationship Id="rId475" Type="http://schemas.openxmlformats.org/officeDocument/2006/relationships/image" Target="../media/image4829.png"/><Relationship Id="rId32" Type="http://schemas.openxmlformats.org/officeDocument/2006/relationships/customXml" Target="../ink/ink4642.xml"/><Relationship Id="rId74" Type="http://schemas.openxmlformats.org/officeDocument/2006/relationships/customXml" Target="../ink/ink4663.xml"/><Relationship Id="rId128" Type="http://schemas.openxmlformats.org/officeDocument/2006/relationships/customXml" Target="../ink/ink4690.xml"/><Relationship Id="rId335" Type="http://schemas.openxmlformats.org/officeDocument/2006/relationships/image" Target="../media/image4759.png"/><Relationship Id="rId377" Type="http://schemas.openxmlformats.org/officeDocument/2006/relationships/image" Target="../media/image4780.png"/><Relationship Id="rId5" Type="http://schemas.openxmlformats.org/officeDocument/2006/relationships/image" Target="../media/image4594.png"/><Relationship Id="rId181" Type="http://schemas.openxmlformats.org/officeDocument/2006/relationships/image" Target="../media/image4682.png"/><Relationship Id="rId237" Type="http://schemas.openxmlformats.org/officeDocument/2006/relationships/image" Target="../media/image4710.png"/><Relationship Id="rId402" Type="http://schemas.openxmlformats.org/officeDocument/2006/relationships/customXml" Target="../ink/ink4827.xml"/><Relationship Id="rId279" Type="http://schemas.openxmlformats.org/officeDocument/2006/relationships/image" Target="../media/image4731.png"/><Relationship Id="rId444" Type="http://schemas.openxmlformats.org/officeDocument/2006/relationships/customXml" Target="../ink/ink4848.xml"/><Relationship Id="rId43" Type="http://schemas.openxmlformats.org/officeDocument/2006/relationships/image" Target="../media/image4613.png"/><Relationship Id="rId139" Type="http://schemas.openxmlformats.org/officeDocument/2006/relationships/image" Target="../media/image4661.png"/><Relationship Id="rId290" Type="http://schemas.openxmlformats.org/officeDocument/2006/relationships/customXml" Target="../ink/ink4771.xml"/><Relationship Id="rId304" Type="http://schemas.openxmlformats.org/officeDocument/2006/relationships/customXml" Target="../ink/ink4778.xml"/><Relationship Id="rId346" Type="http://schemas.openxmlformats.org/officeDocument/2006/relationships/customXml" Target="../ink/ink4799.xml"/><Relationship Id="rId388" Type="http://schemas.openxmlformats.org/officeDocument/2006/relationships/customXml" Target="../ink/ink4820.xml"/><Relationship Id="rId85" Type="http://schemas.openxmlformats.org/officeDocument/2006/relationships/image" Target="../media/image4634.png"/><Relationship Id="rId150" Type="http://schemas.openxmlformats.org/officeDocument/2006/relationships/customXml" Target="../ink/ink4701.xml"/><Relationship Id="rId192" Type="http://schemas.openxmlformats.org/officeDocument/2006/relationships/customXml" Target="../ink/ink4722.xml"/><Relationship Id="rId206" Type="http://schemas.openxmlformats.org/officeDocument/2006/relationships/customXml" Target="../ink/ink4729.xml"/><Relationship Id="rId413" Type="http://schemas.openxmlformats.org/officeDocument/2006/relationships/image" Target="../media/image4798.png"/><Relationship Id="rId248" Type="http://schemas.openxmlformats.org/officeDocument/2006/relationships/customXml" Target="../ink/ink4750.xml"/><Relationship Id="rId455" Type="http://schemas.openxmlformats.org/officeDocument/2006/relationships/image" Target="../media/image4819.png"/><Relationship Id="rId12" Type="http://schemas.openxmlformats.org/officeDocument/2006/relationships/customXml" Target="../ink/ink4632.xml"/><Relationship Id="rId108" Type="http://schemas.openxmlformats.org/officeDocument/2006/relationships/customXml" Target="../ink/ink4680.xml"/><Relationship Id="rId315" Type="http://schemas.openxmlformats.org/officeDocument/2006/relationships/image" Target="../media/image4749.png"/><Relationship Id="rId357" Type="http://schemas.openxmlformats.org/officeDocument/2006/relationships/image" Target="../media/image4770.png"/><Relationship Id="rId54" Type="http://schemas.openxmlformats.org/officeDocument/2006/relationships/customXml" Target="../ink/ink4653.xml"/><Relationship Id="rId96" Type="http://schemas.openxmlformats.org/officeDocument/2006/relationships/customXml" Target="../ink/ink4674.xml"/><Relationship Id="rId161" Type="http://schemas.openxmlformats.org/officeDocument/2006/relationships/image" Target="../media/image4672.png"/><Relationship Id="rId217" Type="http://schemas.openxmlformats.org/officeDocument/2006/relationships/image" Target="../media/image4700.png"/><Relationship Id="rId399" Type="http://schemas.openxmlformats.org/officeDocument/2006/relationships/image" Target="../media/image4791.png"/><Relationship Id="rId259" Type="http://schemas.openxmlformats.org/officeDocument/2006/relationships/image" Target="../media/image4721.png"/><Relationship Id="rId424" Type="http://schemas.openxmlformats.org/officeDocument/2006/relationships/customXml" Target="../ink/ink4838.xml"/><Relationship Id="rId466" Type="http://schemas.openxmlformats.org/officeDocument/2006/relationships/customXml" Target="../ink/ink4859.xml"/><Relationship Id="rId23" Type="http://schemas.openxmlformats.org/officeDocument/2006/relationships/image" Target="../media/image4603.png"/><Relationship Id="rId119" Type="http://schemas.openxmlformats.org/officeDocument/2006/relationships/image" Target="../media/image4651.png"/><Relationship Id="rId270" Type="http://schemas.openxmlformats.org/officeDocument/2006/relationships/customXml" Target="../ink/ink4761.xml"/><Relationship Id="rId326" Type="http://schemas.openxmlformats.org/officeDocument/2006/relationships/customXml" Target="../ink/ink4789.xml"/><Relationship Id="rId65" Type="http://schemas.openxmlformats.org/officeDocument/2006/relationships/image" Target="../media/image4624.png"/><Relationship Id="rId130" Type="http://schemas.openxmlformats.org/officeDocument/2006/relationships/customXml" Target="../ink/ink4691.xml"/><Relationship Id="rId368" Type="http://schemas.openxmlformats.org/officeDocument/2006/relationships/customXml" Target="../ink/ink4810.xml"/><Relationship Id="rId172" Type="http://schemas.openxmlformats.org/officeDocument/2006/relationships/customXml" Target="../ink/ink4712.xml"/><Relationship Id="rId228" Type="http://schemas.openxmlformats.org/officeDocument/2006/relationships/customXml" Target="../ink/ink4740.xml"/><Relationship Id="rId435" Type="http://schemas.openxmlformats.org/officeDocument/2006/relationships/image" Target="../media/image4809.png"/><Relationship Id="rId477" Type="http://schemas.openxmlformats.org/officeDocument/2006/relationships/image" Target="../media/image3686.png"/><Relationship Id="rId13" Type="http://schemas.openxmlformats.org/officeDocument/2006/relationships/image" Target="../media/image4598.png"/><Relationship Id="rId109" Type="http://schemas.openxmlformats.org/officeDocument/2006/relationships/image" Target="../media/image4646.png"/><Relationship Id="rId260" Type="http://schemas.openxmlformats.org/officeDocument/2006/relationships/customXml" Target="../ink/ink4756.xml"/><Relationship Id="rId281" Type="http://schemas.openxmlformats.org/officeDocument/2006/relationships/image" Target="../media/image4732.png"/><Relationship Id="rId316" Type="http://schemas.openxmlformats.org/officeDocument/2006/relationships/customXml" Target="../ink/ink4784.xml"/><Relationship Id="rId337" Type="http://schemas.openxmlformats.org/officeDocument/2006/relationships/image" Target="../media/image4760.png"/><Relationship Id="rId34" Type="http://schemas.openxmlformats.org/officeDocument/2006/relationships/customXml" Target="../ink/ink4643.xml"/><Relationship Id="rId55" Type="http://schemas.openxmlformats.org/officeDocument/2006/relationships/image" Target="../media/image4619.png"/><Relationship Id="rId76" Type="http://schemas.openxmlformats.org/officeDocument/2006/relationships/customXml" Target="../ink/ink4664.xml"/><Relationship Id="rId97" Type="http://schemas.openxmlformats.org/officeDocument/2006/relationships/image" Target="../media/image4640.png"/><Relationship Id="rId120" Type="http://schemas.openxmlformats.org/officeDocument/2006/relationships/customXml" Target="../ink/ink4686.xml"/><Relationship Id="rId141" Type="http://schemas.openxmlformats.org/officeDocument/2006/relationships/image" Target="../media/image4662.png"/><Relationship Id="rId358" Type="http://schemas.openxmlformats.org/officeDocument/2006/relationships/customXml" Target="../ink/ink4805.xml"/><Relationship Id="rId379" Type="http://schemas.openxmlformats.org/officeDocument/2006/relationships/image" Target="../media/image4781.png"/><Relationship Id="rId7" Type="http://schemas.openxmlformats.org/officeDocument/2006/relationships/image" Target="../media/image4595.png"/><Relationship Id="rId162" Type="http://schemas.openxmlformats.org/officeDocument/2006/relationships/customXml" Target="../ink/ink4707.xml"/><Relationship Id="rId183" Type="http://schemas.openxmlformats.org/officeDocument/2006/relationships/image" Target="../media/image4683.png"/><Relationship Id="rId218" Type="http://schemas.openxmlformats.org/officeDocument/2006/relationships/customXml" Target="../ink/ink4735.xml"/><Relationship Id="rId239" Type="http://schemas.openxmlformats.org/officeDocument/2006/relationships/image" Target="../media/image4711.png"/><Relationship Id="rId390" Type="http://schemas.openxmlformats.org/officeDocument/2006/relationships/customXml" Target="../ink/ink4821.xml"/><Relationship Id="rId404" Type="http://schemas.openxmlformats.org/officeDocument/2006/relationships/customXml" Target="../ink/ink4828.xml"/><Relationship Id="rId425" Type="http://schemas.openxmlformats.org/officeDocument/2006/relationships/image" Target="../media/image4804.png"/><Relationship Id="rId446" Type="http://schemas.openxmlformats.org/officeDocument/2006/relationships/customXml" Target="../ink/ink4849.xml"/><Relationship Id="rId467" Type="http://schemas.openxmlformats.org/officeDocument/2006/relationships/image" Target="../media/image4825.png"/><Relationship Id="rId250" Type="http://schemas.openxmlformats.org/officeDocument/2006/relationships/customXml" Target="../ink/ink4751.xml"/><Relationship Id="rId271" Type="http://schemas.openxmlformats.org/officeDocument/2006/relationships/image" Target="../media/image4727.png"/><Relationship Id="rId292" Type="http://schemas.openxmlformats.org/officeDocument/2006/relationships/customXml" Target="../ink/ink4772.xml"/><Relationship Id="rId306" Type="http://schemas.openxmlformats.org/officeDocument/2006/relationships/customXml" Target="../ink/ink4779.xml"/><Relationship Id="rId24" Type="http://schemas.openxmlformats.org/officeDocument/2006/relationships/customXml" Target="../ink/ink4638.xml"/><Relationship Id="rId45" Type="http://schemas.openxmlformats.org/officeDocument/2006/relationships/image" Target="../media/image4614.png"/><Relationship Id="rId66" Type="http://schemas.openxmlformats.org/officeDocument/2006/relationships/customXml" Target="../ink/ink4659.xml"/><Relationship Id="rId87" Type="http://schemas.openxmlformats.org/officeDocument/2006/relationships/image" Target="../media/image4635.png"/><Relationship Id="rId110" Type="http://schemas.openxmlformats.org/officeDocument/2006/relationships/customXml" Target="../ink/ink4681.xml"/><Relationship Id="rId131" Type="http://schemas.openxmlformats.org/officeDocument/2006/relationships/image" Target="../media/image4657.png"/><Relationship Id="rId327" Type="http://schemas.openxmlformats.org/officeDocument/2006/relationships/image" Target="../media/image4755.png"/><Relationship Id="rId348" Type="http://schemas.openxmlformats.org/officeDocument/2006/relationships/customXml" Target="../ink/ink4800.xml"/><Relationship Id="rId369" Type="http://schemas.openxmlformats.org/officeDocument/2006/relationships/image" Target="../media/image4776.png"/><Relationship Id="rId152" Type="http://schemas.openxmlformats.org/officeDocument/2006/relationships/customXml" Target="../ink/ink4702.xml"/><Relationship Id="rId173" Type="http://schemas.openxmlformats.org/officeDocument/2006/relationships/image" Target="../media/image4678.png"/><Relationship Id="rId194" Type="http://schemas.openxmlformats.org/officeDocument/2006/relationships/customXml" Target="../ink/ink4723.xml"/><Relationship Id="rId208" Type="http://schemas.openxmlformats.org/officeDocument/2006/relationships/customXml" Target="../ink/ink4730.xml"/><Relationship Id="rId229" Type="http://schemas.openxmlformats.org/officeDocument/2006/relationships/image" Target="../media/image4706.png"/><Relationship Id="rId380" Type="http://schemas.openxmlformats.org/officeDocument/2006/relationships/customXml" Target="../ink/ink4816.xml"/><Relationship Id="rId415" Type="http://schemas.openxmlformats.org/officeDocument/2006/relationships/image" Target="../media/image4799.png"/><Relationship Id="rId436" Type="http://schemas.openxmlformats.org/officeDocument/2006/relationships/customXml" Target="../ink/ink4844.xml"/><Relationship Id="rId457" Type="http://schemas.openxmlformats.org/officeDocument/2006/relationships/image" Target="../media/image4820.png"/><Relationship Id="rId240" Type="http://schemas.openxmlformats.org/officeDocument/2006/relationships/customXml" Target="../ink/ink4746.xml"/><Relationship Id="rId261" Type="http://schemas.openxmlformats.org/officeDocument/2006/relationships/image" Target="../media/image4722.png"/><Relationship Id="rId14" Type="http://schemas.openxmlformats.org/officeDocument/2006/relationships/customXml" Target="../ink/ink4633.xml"/><Relationship Id="rId35" Type="http://schemas.openxmlformats.org/officeDocument/2006/relationships/image" Target="../media/image4609.png"/><Relationship Id="rId56" Type="http://schemas.openxmlformats.org/officeDocument/2006/relationships/customXml" Target="../ink/ink4654.xml"/><Relationship Id="rId77" Type="http://schemas.openxmlformats.org/officeDocument/2006/relationships/image" Target="../media/image4630.png"/><Relationship Id="rId100" Type="http://schemas.openxmlformats.org/officeDocument/2006/relationships/customXml" Target="../ink/ink4676.xml"/><Relationship Id="rId282" Type="http://schemas.openxmlformats.org/officeDocument/2006/relationships/customXml" Target="../ink/ink4767.xml"/><Relationship Id="rId317" Type="http://schemas.openxmlformats.org/officeDocument/2006/relationships/image" Target="../media/image4750.png"/><Relationship Id="rId338" Type="http://schemas.openxmlformats.org/officeDocument/2006/relationships/customXml" Target="../ink/ink4795.xml"/><Relationship Id="rId359" Type="http://schemas.openxmlformats.org/officeDocument/2006/relationships/image" Target="../media/image4771.png"/><Relationship Id="rId8" Type="http://schemas.openxmlformats.org/officeDocument/2006/relationships/customXml" Target="../ink/ink4630.xml"/><Relationship Id="rId98" Type="http://schemas.openxmlformats.org/officeDocument/2006/relationships/customXml" Target="../ink/ink4675.xml"/><Relationship Id="rId121" Type="http://schemas.openxmlformats.org/officeDocument/2006/relationships/image" Target="../media/image4652.png"/><Relationship Id="rId142" Type="http://schemas.openxmlformats.org/officeDocument/2006/relationships/customXml" Target="../ink/ink4697.xml"/><Relationship Id="rId163" Type="http://schemas.openxmlformats.org/officeDocument/2006/relationships/image" Target="../media/image4673.png"/><Relationship Id="rId184" Type="http://schemas.openxmlformats.org/officeDocument/2006/relationships/customXml" Target="../ink/ink4718.xml"/><Relationship Id="rId219" Type="http://schemas.openxmlformats.org/officeDocument/2006/relationships/image" Target="../media/image4701.png"/><Relationship Id="rId370" Type="http://schemas.openxmlformats.org/officeDocument/2006/relationships/customXml" Target="../ink/ink4811.xml"/><Relationship Id="rId391" Type="http://schemas.openxmlformats.org/officeDocument/2006/relationships/image" Target="../media/image4787.png"/><Relationship Id="rId405" Type="http://schemas.openxmlformats.org/officeDocument/2006/relationships/image" Target="../media/image4794.png"/><Relationship Id="rId426" Type="http://schemas.openxmlformats.org/officeDocument/2006/relationships/customXml" Target="../ink/ink4839.xml"/><Relationship Id="rId447" Type="http://schemas.openxmlformats.org/officeDocument/2006/relationships/image" Target="../media/image4815.png"/><Relationship Id="rId230" Type="http://schemas.openxmlformats.org/officeDocument/2006/relationships/customXml" Target="../ink/ink4741.xml"/><Relationship Id="rId251" Type="http://schemas.openxmlformats.org/officeDocument/2006/relationships/image" Target="../media/image4717.png"/><Relationship Id="rId468" Type="http://schemas.openxmlformats.org/officeDocument/2006/relationships/customXml" Target="../ink/ink4860.xml"/><Relationship Id="rId25" Type="http://schemas.openxmlformats.org/officeDocument/2006/relationships/image" Target="../media/image4604.png"/><Relationship Id="rId46" Type="http://schemas.openxmlformats.org/officeDocument/2006/relationships/customXml" Target="../ink/ink4649.xml"/><Relationship Id="rId67" Type="http://schemas.openxmlformats.org/officeDocument/2006/relationships/image" Target="../media/image4625.png"/><Relationship Id="rId272" Type="http://schemas.openxmlformats.org/officeDocument/2006/relationships/customXml" Target="../ink/ink4762.xml"/><Relationship Id="rId293" Type="http://schemas.openxmlformats.org/officeDocument/2006/relationships/image" Target="../media/image4738.png"/><Relationship Id="rId307" Type="http://schemas.openxmlformats.org/officeDocument/2006/relationships/image" Target="../media/image4745.png"/><Relationship Id="rId328" Type="http://schemas.openxmlformats.org/officeDocument/2006/relationships/customXml" Target="../ink/ink4790.xml"/><Relationship Id="rId349" Type="http://schemas.openxmlformats.org/officeDocument/2006/relationships/image" Target="../media/image4766.png"/><Relationship Id="rId88" Type="http://schemas.openxmlformats.org/officeDocument/2006/relationships/customXml" Target="../ink/ink4670.xml"/><Relationship Id="rId111" Type="http://schemas.openxmlformats.org/officeDocument/2006/relationships/image" Target="../media/image4647.png"/><Relationship Id="rId132" Type="http://schemas.openxmlformats.org/officeDocument/2006/relationships/customXml" Target="../ink/ink4692.xml"/><Relationship Id="rId153" Type="http://schemas.openxmlformats.org/officeDocument/2006/relationships/image" Target="../media/image4668.png"/><Relationship Id="rId174" Type="http://schemas.openxmlformats.org/officeDocument/2006/relationships/customXml" Target="../ink/ink4713.xml"/><Relationship Id="rId195" Type="http://schemas.openxmlformats.org/officeDocument/2006/relationships/image" Target="../media/image4689.png"/><Relationship Id="rId209" Type="http://schemas.openxmlformats.org/officeDocument/2006/relationships/image" Target="../media/image4696.png"/><Relationship Id="rId360" Type="http://schemas.openxmlformats.org/officeDocument/2006/relationships/customXml" Target="../ink/ink4806.xml"/><Relationship Id="rId381" Type="http://schemas.openxmlformats.org/officeDocument/2006/relationships/image" Target="../media/image4782.png"/><Relationship Id="rId416" Type="http://schemas.openxmlformats.org/officeDocument/2006/relationships/customXml" Target="../ink/ink4834.xml"/><Relationship Id="rId220" Type="http://schemas.openxmlformats.org/officeDocument/2006/relationships/customXml" Target="../ink/ink4736.xml"/><Relationship Id="rId241" Type="http://schemas.openxmlformats.org/officeDocument/2006/relationships/image" Target="../media/image4712.png"/><Relationship Id="rId437" Type="http://schemas.openxmlformats.org/officeDocument/2006/relationships/image" Target="../media/image4810.png"/><Relationship Id="rId458" Type="http://schemas.openxmlformats.org/officeDocument/2006/relationships/customXml" Target="../ink/ink4855.xml"/><Relationship Id="rId15" Type="http://schemas.openxmlformats.org/officeDocument/2006/relationships/image" Target="../media/image4599.png"/><Relationship Id="rId36" Type="http://schemas.openxmlformats.org/officeDocument/2006/relationships/customXml" Target="../ink/ink4644.xml"/><Relationship Id="rId57" Type="http://schemas.openxmlformats.org/officeDocument/2006/relationships/image" Target="../media/image4620.png"/><Relationship Id="rId262" Type="http://schemas.openxmlformats.org/officeDocument/2006/relationships/customXml" Target="../ink/ink4757.xml"/><Relationship Id="rId283" Type="http://schemas.openxmlformats.org/officeDocument/2006/relationships/image" Target="../media/image4733.png"/><Relationship Id="rId318" Type="http://schemas.openxmlformats.org/officeDocument/2006/relationships/customXml" Target="../ink/ink4785.xml"/><Relationship Id="rId339" Type="http://schemas.openxmlformats.org/officeDocument/2006/relationships/image" Target="../media/image4761.png"/><Relationship Id="rId78" Type="http://schemas.openxmlformats.org/officeDocument/2006/relationships/customXml" Target="../ink/ink4665.xml"/><Relationship Id="rId99" Type="http://schemas.openxmlformats.org/officeDocument/2006/relationships/image" Target="../media/image4641.png"/><Relationship Id="rId101" Type="http://schemas.openxmlformats.org/officeDocument/2006/relationships/image" Target="../media/image4642.png"/><Relationship Id="rId122" Type="http://schemas.openxmlformats.org/officeDocument/2006/relationships/customXml" Target="../ink/ink4687.xml"/><Relationship Id="rId143" Type="http://schemas.openxmlformats.org/officeDocument/2006/relationships/image" Target="../media/image4663.png"/><Relationship Id="rId164" Type="http://schemas.openxmlformats.org/officeDocument/2006/relationships/customXml" Target="../ink/ink4708.xml"/><Relationship Id="rId185" Type="http://schemas.openxmlformats.org/officeDocument/2006/relationships/image" Target="../media/image4684.png"/><Relationship Id="rId350" Type="http://schemas.openxmlformats.org/officeDocument/2006/relationships/customXml" Target="../ink/ink4801.xml"/><Relationship Id="rId371" Type="http://schemas.openxmlformats.org/officeDocument/2006/relationships/image" Target="../media/image4777.png"/><Relationship Id="rId406" Type="http://schemas.openxmlformats.org/officeDocument/2006/relationships/customXml" Target="../ink/ink4829.xml"/><Relationship Id="rId9" Type="http://schemas.openxmlformats.org/officeDocument/2006/relationships/image" Target="../media/image4596.png"/><Relationship Id="rId210" Type="http://schemas.openxmlformats.org/officeDocument/2006/relationships/customXml" Target="../ink/ink4731.xml"/><Relationship Id="rId392" Type="http://schemas.openxmlformats.org/officeDocument/2006/relationships/customXml" Target="../ink/ink4822.xml"/><Relationship Id="rId427" Type="http://schemas.openxmlformats.org/officeDocument/2006/relationships/image" Target="../media/image4805.png"/><Relationship Id="rId448" Type="http://schemas.openxmlformats.org/officeDocument/2006/relationships/customXml" Target="../ink/ink4850.xml"/><Relationship Id="rId469" Type="http://schemas.openxmlformats.org/officeDocument/2006/relationships/image" Target="../media/image4826.png"/><Relationship Id="rId26" Type="http://schemas.openxmlformats.org/officeDocument/2006/relationships/customXml" Target="../ink/ink4639.xml"/><Relationship Id="rId231" Type="http://schemas.openxmlformats.org/officeDocument/2006/relationships/image" Target="../media/image4707.png"/><Relationship Id="rId252" Type="http://schemas.openxmlformats.org/officeDocument/2006/relationships/customXml" Target="../ink/ink4752.xml"/><Relationship Id="rId273" Type="http://schemas.openxmlformats.org/officeDocument/2006/relationships/image" Target="../media/image4728.png"/><Relationship Id="rId294" Type="http://schemas.openxmlformats.org/officeDocument/2006/relationships/customXml" Target="../ink/ink4773.xml"/><Relationship Id="rId308" Type="http://schemas.openxmlformats.org/officeDocument/2006/relationships/customXml" Target="../ink/ink4780.xml"/><Relationship Id="rId329" Type="http://schemas.openxmlformats.org/officeDocument/2006/relationships/image" Target="../media/image4756.png"/><Relationship Id="rId47" Type="http://schemas.openxmlformats.org/officeDocument/2006/relationships/image" Target="../media/image4615.png"/><Relationship Id="rId68" Type="http://schemas.openxmlformats.org/officeDocument/2006/relationships/customXml" Target="../ink/ink4660.xml"/><Relationship Id="rId89" Type="http://schemas.openxmlformats.org/officeDocument/2006/relationships/image" Target="../media/image4636.png"/><Relationship Id="rId112" Type="http://schemas.openxmlformats.org/officeDocument/2006/relationships/customXml" Target="../ink/ink4682.xml"/><Relationship Id="rId133" Type="http://schemas.openxmlformats.org/officeDocument/2006/relationships/image" Target="../media/image4658.png"/><Relationship Id="rId154" Type="http://schemas.openxmlformats.org/officeDocument/2006/relationships/customXml" Target="../ink/ink4703.xml"/><Relationship Id="rId175" Type="http://schemas.openxmlformats.org/officeDocument/2006/relationships/image" Target="../media/image4679.png"/><Relationship Id="rId340" Type="http://schemas.openxmlformats.org/officeDocument/2006/relationships/customXml" Target="../ink/ink4796.xml"/><Relationship Id="rId361" Type="http://schemas.openxmlformats.org/officeDocument/2006/relationships/image" Target="../media/image4772.png"/><Relationship Id="rId196" Type="http://schemas.openxmlformats.org/officeDocument/2006/relationships/customXml" Target="../ink/ink4724.xml"/><Relationship Id="rId200" Type="http://schemas.openxmlformats.org/officeDocument/2006/relationships/customXml" Target="../ink/ink4726.xml"/><Relationship Id="rId382" Type="http://schemas.openxmlformats.org/officeDocument/2006/relationships/customXml" Target="../ink/ink4817.xml"/><Relationship Id="rId417" Type="http://schemas.openxmlformats.org/officeDocument/2006/relationships/image" Target="../media/image4800.png"/><Relationship Id="rId438" Type="http://schemas.openxmlformats.org/officeDocument/2006/relationships/customXml" Target="../ink/ink4845.xml"/><Relationship Id="rId459" Type="http://schemas.openxmlformats.org/officeDocument/2006/relationships/image" Target="../media/image4821.png"/><Relationship Id="rId16" Type="http://schemas.openxmlformats.org/officeDocument/2006/relationships/customXml" Target="../ink/ink4634.xml"/><Relationship Id="rId221" Type="http://schemas.openxmlformats.org/officeDocument/2006/relationships/image" Target="../media/image4702.png"/><Relationship Id="rId242" Type="http://schemas.openxmlformats.org/officeDocument/2006/relationships/customXml" Target="../ink/ink4747.xml"/><Relationship Id="rId263" Type="http://schemas.openxmlformats.org/officeDocument/2006/relationships/image" Target="../media/image4723.png"/><Relationship Id="rId284" Type="http://schemas.openxmlformats.org/officeDocument/2006/relationships/customXml" Target="../ink/ink4768.xml"/><Relationship Id="rId319" Type="http://schemas.openxmlformats.org/officeDocument/2006/relationships/image" Target="../media/image4751.png"/><Relationship Id="rId470" Type="http://schemas.openxmlformats.org/officeDocument/2006/relationships/customXml" Target="../ink/ink4861.xml"/><Relationship Id="rId37" Type="http://schemas.openxmlformats.org/officeDocument/2006/relationships/image" Target="../media/image4610.png"/><Relationship Id="rId58" Type="http://schemas.openxmlformats.org/officeDocument/2006/relationships/customXml" Target="../ink/ink4655.xml"/><Relationship Id="rId79" Type="http://schemas.openxmlformats.org/officeDocument/2006/relationships/image" Target="../media/image4631.png"/><Relationship Id="rId102" Type="http://schemas.openxmlformats.org/officeDocument/2006/relationships/customXml" Target="../ink/ink4677.xml"/><Relationship Id="rId123" Type="http://schemas.openxmlformats.org/officeDocument/2006/relationships/image" Target="../media/image4653.png"/><Relationship Id="rId144" Type="http://schemas.openxmlformats.org/officeDocument/2006/relationships/customXml" Target="../ink/ink4698.xml"/><Relationship Id="rId330" Type="http://schemas.openxmlformats.org/officeDocument/2006/relationships/customXml" Target="../ink/ink4791.xml"/><Relationship Id="rId90" Type="http://schemas.openxmlformats.org/officeDocument/2006/relationships/customXml" Target="../ink/ink4671.xml"/><Relationship Id="rId165" Type="http://schemas.openxmlformats.org/officeDocument/2006/relationships/image" Target="../media/image4674.png"/><Relationship Id="rId186" Type="http://schemas.openxmlformats.org/officeDocument/2006/relationships/customXml" Target="../ink/ink4719.xml"/><Relationship Id="rId351" Type="http://schemas.openxmlformats.org/officeDocument/2006/relationships/image" Target="../media/image4767.png"/><Relationship Id="rId372" Type="http://schemas.openxmlformats.org/officeDocument/2006/relationships/customXml" Target="../ink/ink4812.xml"/><Relationship Id="rId393" Type="http://schemas.openxmlformats.org/officeDocument/2006/relationships/image" Target="../media/image4788.png"/><Relationship Id="rId407" Type="http://schemas.openxmlformats.org/officeDocument/2006/relationships/image" Target="../media/image4795.png"/><Relationship Id="rId428" Type="http://schemas.openxmlformats.org/officeDocument/2006/relationships/customXml" Target="../ink/ink4840.xml"/><Relationship Id="rId449" Type="http://schemas.openxmlformats.org/officeDocument/2006/relationships/image" Target="../media/image4816.png"/><Relationship Id="rId211" Type="http://schemas.openxmlformats.org/officeDocument/2006/relationships/image" Target="../media/image4697.png"/><Relationship Id="rId232" Type="http://schemas.openxmlformats.org/officeDocument/2006/relationships/customXml" Target="../ink/ink4742.xml"/><Relationship Id="rId253" Type="http://schemas.openxmlformats.org/officeDocument/2006/relationships/image" Target="../media/image4718.png"/><Relationship Id="rId274" Type="http://schemas.openxmlformats.org/officeDocument/2006/relationships/customXml" Target="../ink/ink4763.xml"/><Relationship Id="rId295" Type="http://schemas.openxmlformats.org/officeDocument/2006/relationships/image" Target="../media/image4739.png"/><Relationship Id="rId309" Type="http://schemas.openxmlformats.org/officeDocument/2006/relationships/image" Target="../media/image4746.png"/><Relationship Id="rId460" Type="http://schemas.openxmlformats.org/officeDocument/2006/relationships/customXml" Target="../ink/ink4856.xml"/><Relationship Id="rId27" Type="http://schemas.openxmlformats.org/officeDocument/2006/relationships/image" Target="../media/image4605.png"/><Relationship Id="rId48" Type="http://schemas.openxmlformats.org/officeDocument/2006/relationships/customXml" Target="../ink/ink4650.xml"/><Relationship Id="rId69" Type="http://schemas.openxmlformats.org/officeDocument/2006/relationships/image" Target="../media/image4626.png"/><Relationship Id="rId113" Type="http://schemas.openxmlformats.org/officeDocument/2006/relationships/image" Target="../media/image4648.png"/><Relationship Id="rId134" Type="http://schemas.openxmlformats.org/officeDocument/2006/relationships/customXml" Target="../ink/ink4693.xml"/><Relationship Id="rId320" Type="http://schemas.openxmlformats.org/officeDocument/2006/relationships/customXml" Target="../ink/ink4786.xml"/><Relationship Id="rId80" Type="http://schemas.openxmlformats.org/officeDocument/2006/relationships/customXml" Target="../ink/ink4666.xml"/><Relationship Id="rId155" Type="http://schemas.openxmlformats.org/officeDocument/2006/relationships/image" Target="../media/image4669.png"/><Relationship Id="rId176" Type="http://schemas.openxmlformats.org/officeDocument/2006/relationships/customXml" Target="../ink/ink4714.xml"/><Relationship Id="rId197" Type="http://schemas.openxmlformats.org/officeDocument/2006/relationships/image" Target="../media/image4690.png"/><Relationship Id="rId341" Type="http://schemas.openxmlformats.org/officeDocument/2006/relationships/image" Target="../media/image4762.png"/><Relationship Id="rId362" Type="http://schemas.openxmlformats.org/officeDocument/2006/relationships/customXml" Target="../ink/ink4807.xml"/><Relationship Id="rId383" Type="http://schemas.openxmlformats.org/officeDocument/2006/relationships/image" Target="../media/image4783.png"/><Relationship Id="rId418" Type="http://schemas.openxmlformats.org/officeDocument/2006/relationships/customXml" Target="../ink/ink4835.xml"/><Relationship Id="rId439" Type="http://schemas.openxmlformats.org/officeDocument/2006/relationships/image" Target="../media/image4811.png"/><Relationship Id="rId201" Type="http://schemas.openxmlformats.org/officeDocument/2006/relationships/image" Target="../media/image4692.png"/><Relationship Id="rId222" Type="http://schemas.openxmlformats.org/officeDocument/2006/relationships/customXml" Target="../ink/ink4737.xml"/><Relationship Id="rId243" Type="http://schemas.openxmlformats.org/officeDocument/2006/relationships/image" Target="../media/image4713.png"/><Relationship Id="rId264" Type="http://schemas.openxmlformats.org/officeDocument/2006/relationships/customXml" Target="../ink/ink4758.xml"/><Relationship Id="rId285" Type="http://schemas.openxmlformats.org/officeDocument/2006/relationships/image" Target="../media/image4734.png"/><Relationship Id="rId450" Type="http://schemas.openxmlformats.org/officeDocument/2006/relationships/customXml" Target="../ink/ink4851.xml"/><Relationship Id="rId471" Type="http://schemas.openxmlformats.org/officeDocument/2006/relationships/image" Target="../media/image4827.png"/><Relationship Id="rId17" Type="http://schemas.openxmlformats.org/officeDocument/2006/relationships/image" Target="../media/image4600.png"/><Relationship Id="rId38" Type="http://schemas.openxmlformats.org/officeDocument/2006/relationships/customXml" Target="../ink/ink4645.xml"/><Relationship Id="rId59" Type="http://schemas.openxmlformats.org/officeDocument/2006/relationships/image" Target="../media/image4621.png"/><Relationship Id="rId103" Type="http://schemas.openxmlformats.org/officeDocument/2006/relationships/image" Target="../media/image4643.png"/><Relationship Id="rId124" Type="http://schemas.openxmlformats.org/officeDocument/2006/relationships/customXml" Target="../ink/ink4688.xml"/><Relationship Id="rId310" Type="http://schemas.openxmlformats.org/officeDocument/2006/relationships/customXml" Target="../ink/ink4781.xml"/><Relationship Id="rId70" Type="http://schemas.openxmlformats.org/officeDocument/2006/relationships/customXml" Target="../ink/ink4661.xml"/><Relationship Id="rId91" Type="http://schemas.openxmlformats.org/officeDocument/2006/relationships/image" Target="../media/image4637.png"/><Relationship Id="rId145" Type="http://schemas.openxmlformats.org/officeDocument/2006/relationships/image" Target="../media/image4664.png"/><Relationship Id="rId166" Type="http://schemas.openxmlformats.org/officeDocument/2006/relationships/customXml" Target="../ink/ink4709.xml"/><Relationship Id="rId187" Type="http://schemas.openxmlformats.org/officeDocument/2006/relationships/image" Target="../media/image4685.png"/><Relationship Id="rId331" Type="http://schemas.openxmlformats.org/officeDocument/2006/relationships/image" Target="../media/image4757.png"/><Relationship Id="rId352" Type="http://schemas.openxmlformats.org/officeDocument/2006/relationships/customXml" Target="../ink/ink4802.xml"/><Relationship Id="rId373" Type="http://schemas.openxmlformats.org/officeDocument/2006/relationships/image" Target="../media/image4778.png"/><Relationship Id="rId394" Type="http://schemas.openxmlformats.org/officeDocument/2006/relationships/customXml" Target="../ink/ink4823.xml"/><Relationship Id="rId408" Type="http://schemas.openxmlformats.org/officeDocument/2006/relationships/customXml" Target="../ink/ink4830.xml"/><Relationship Id="rId429" Type="http://schemas.openxmlformats.org/officeDocument/2006/relationships/image" Target="../media/image480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4732.xml"/><Relationship Id="rId233" Type="http://schemas.openxmlformats.org/officeDocument/2006/relationships/image" Target="../media/image4708.png"/><Relationship Id="rId254" Type="http://schemas.openxmlformats.org/officeDocument/2006/relationships/customXml" Target="../ink/ink4753.xml"/><Relationship Id="rId440" Type="http://schemas.openxmlformats.org/officeDocument/2006/relationships/customXml" Target="../ink/ink4846.xml"/><Relationship Id="rId28" Type="http://schemas.openxmlformats.org/officeDocument/2006/relationships/customXml" Target="../ink/ink4640.xml"/><Relationship Id="rId49" Type="http://schemas.openxmlformats.org/officeDocument/2006/relationships/image" Target="../media/image4616.png"/><Relationship Id="rId114" Type="http://schemas.openxmlformats.org/officeDocument/2006/relationships/customXml" Target="../ink/ink4683.xml"/><Relationship Id="rId275" Type="http://schemas.openxmlformats.org/officeDocument/2006/relationships/image" Target="../media/image4729.png"/><Relationship Id="rId296" Type="http://schemas.openxmlformats.org/officeDocument/2006/relationships/customXml" Target="../ink/ink4774.xml"/><Relationship Id="rId300" Type="http://schemas.openxmlformats.org/officeDocument/2006/relationships/customXml" Target="../ink/ink4776.xml"/><Relationship Id="rId461" Type="http://schemas.openxmlformats.org/officeDocument/2006/relationships/image" Target="../media/image4822.png"/><Relationship Id="rId60" Type="http://schemas.openxmlformats.org/officeDocument/2006/relationships/customXml" Target="../ink/ink4656.xml"/><Relationship Id="rId81" Type="http://schemas.openxmlformats.org/officeDocument/2006/relationships/image" Target="../media/image4632.png"/><Relationship Id="rId135" Type="http://schemas.openxmlformats.org/officeDocument/2006/relationships/image" Target="../media/image4659.png"/><Relationship Id="rId156" Type="http://schemas.openxmlformats.org/officeDocument/2006/relationships/customXml" Target="../ink/ink4704.xml"/><Relationship Id="rId177" Type="http://schemas.openxmlformats.org/officeDocument/2006/relationships/image" Target="../media/image4680.png"/><Relationship Id="rId198" Type="http://schemas.openxmlformats.org/officeDocument/2006/relationships/customXml" Target="../ink/ink4725.xml"/><Relationship Id="rId321" Type="http://schemas.openxmlformats.org/officeDocument/2006/relationships/image" Target="../media/image4752.png"/><Relationship Id="rId342" Type="http://schemas.openxmlformats.org/officeDocument/2006/relationships/customXml" Target="../ink/ink4797.xml"/><Relationship Id="rId363" Type="http://schemas.openxmlformats.org/officeDocument/2006/relationships/image" Target="../media/image4773.png"/><Relationship Id="rId384" Type="http://schemas.openxmlformats.org/officeDocument/2006/relationships/customXml" Target="../ink/ink4818.xml"/><Relationship Id="rId419" Type="http://schemas.openxmlformats.org/officeDocument/2006/relationships/image" Target="../media/image4801.png"/><Relationship Id="rId202" Type="http://schemas.openxmlformats.org/officeDocument/2006/relationships/customXml" Target="../ink/ink4727.xml"/><Relationship Id="rId223" Type="http://schemas.openxmlformats.org/officeDocument/2006/relationships/image" Target="../media/image4703.png"/><Relationship Id="rId244" Type="http://schemas.openxmlformats.org/officeDocument/2006/relationships/customXml" Target="../ink/ink4748.xml"/><Relationship Id="rId430" Type="http://schemas.openxmlformats.org/officeDocument/2006/relationships/customXml" Target="../ink/ink4841.xml"/><Relationship Id="rId18" Type="http://schemas.openxmlformats.org/officeDocument/2006/relationships/customXml" Target="../ink/ink4635.xml"/><Relationship Id="rId39" Type="http://schemas.openxmlformats.org/officeDocument/2006/relationships/image" Target="../media/image4611.png"/><Relationship Id="rId265" Type="http://schemas.openxmlformats.org/officeDocument/2006/relationships/image" Target="../media/image4724.png"/><Relationship Id="rId286" Type="http://schemas.openxmlformats.org/officeDocument/2006/relationships/customXml" Target="../ink/ink4769.xml"/><Relationship Id="rId451" Type="http://schemas.openxmlformats.org/officeDocument/2006/relationships/image" Target="../media/image4817.png"/><Relationship Id="rId472" Type="http://schemas.openxmlformats.org/officeDocument/2006/relationships/customXml" Target="../ink/ink4862.xml"/><Relationship Id="rId50" Type="http://schemas.openxmlformats.org/officeDocument/2006/relationships/customXml" Target="../ink/ink4651.xml"/><Relationship Id="rId104" Type="http://schemas.openxmlformats.org/officeDocument/2006/relationships/customXml" Target="../ink/ink4678.xml"/><Relationship Id="rId125" Type="http://schemas.openxmlformats.org/officeDocument/2006/relationships/image" Target="../media/image4654.png"/><Relationship Id="rId146" Type="http://schemas.openxmlformats.org/officeDocument/2006/relationships/customXml" Target="../ink/ink4699.xml"/><Relationship Id="rId167" Type="http://schemas.openxmlformats.org/officeDocument/2006/relationships/image" Target="../media/image4675.png"/><Relationship Id="rId188" Type="http://schemas.openxmlformats.org/officeDocument/2006/relationships/customXml" Target="../ink/ink4720.xml"/><Relationship Id="rId311" Type="http://schemas.openxmlformats.org/officeDocument/2006/relationships/image" Target="../media/image4747.png"/><Relationship Id="rId332" Type="http://schemas.openxmlformats.org/officeDocument/2006/relationships/customXml" Target="../ink/ink4792.xml"/><Relationship Id="rId353" Type="http://schemas.openxmlformats.org/officeDocument/2006/relationships/image" Target="../media/image4768.png"/><Relationship Id="rId374" Type="http://schemas.openxmlformats.org/officeDocument/2006/relationships/customXml" Target="../ink/ink4813.xml"/><Relationship Id="rId395" Type="http://schemas.openxmlformats.org/officeDocument/2006/relationships/image" Target="../media/image4789.png"/><Relationship Id="rId409" Type="http://schemas.openxmlformats.org/officeDocument/2006/relationships/image" Target="../media/image4796.png"/><Relationship Id="rId71" Type="http://schemas.openxmlformats.org/officeDocument/2006/relationships/image" Target="../media/image4627.png"/><Relationship Id="rId92" Type="http://schemas.openxmlformats.org/officeDocument/2006/relationships/customXml" Target="../ink/ink4672.xml"/><Relationship Id="rId213" Type="http://schemas.openxmlformats.org/officeDocument/2006/relationships/image" Target="../media/image4698.png"/><Relationship Id="rId234" Type="http://schemas.openxmlformats.org/officeDocument/2006/relationships/customXml" Target="../ink/ink4743.xml"/><Relationship Id="rId420" Type="http://schemas.openxmlformats.org/officeDocument/2006/relationships/customXml" Target="../ink/ink4836.xml"/><Relationship Id="rId2" Type="http://schemas.openxmlformats.org/officeDocument/2006/relationships/customXml" Target="../ink/ink4627.xml"/><Relationship Id="rId29" Type="http://schemas.openxmlformats.org/officeDocument/2006/relationships/image" Target="../media/image4606.png"/><Relationship Id="rId255" Type="http://schemas.openxmlformats.org/officeDocument/2006/relationships/image" Target="../media/image4719.png"/><Relationship Id="rId276" Type="http://schemas.openxmlformats.org/officeDocument/2006/relationships/customXml" Target="../ink/ink4764.xml"/><Relationship Id="rId297" Type="http://schemas.openxmlformats.org/officeDocument/2006/relationships/image" Target="../media/image4740.png"/><Relationship Id="rId441" Type="http://schemas.openxmlformats.org/officeDocument/2006/relationships/image" Target="../media/image4812.png"/><Relationship Id="rId462" Type="http://schemas.openxmlformats.org/officeDocument/2006/relationships/customXml" Target="../ink/ink4857.xml"/><Relationship Id="rId40" Type="http://schemas.openxmlformats.org/officeDocument/2006/relationships/customXml" Target="../ink/ink4646.xml"/><Relationship Id="rId115" Type="http://schemas.openxmlformats.org/officeDocument/2006/relationships/image" Target="../media/image4649.png"/><Relationship Id="rId136" Type="http://schemas.openxmlformats.org/officeDocument/2006/relationships/customXml" Target="../ink/ink4694.xml"/><Relationship Id="rId157" Type="http://schemas.openxmlformats.org/officeDocument/2006/relationships/image" Target="../media/image4670.png"/><Relationship Id="rId178" Type="http://schemas.openxmlformats.org/officeDocument/2006/relationships/customXml" Target="../ink/ink4715.xml"/><Relationship Id="rId301" Type="http://schemas.openxmlformats.org/officeDocument/2006/relationships/image" Target="../media/image4742.png"/><Relationship Id="rId322" Type="http://schemas.openxmlformats.org/officeDocument/2006/relationships/customXml" Target="../ink/ink4787.xml"/><Relationship Id="rId343" Type="http://schemas.openxmlformats.org/officeDocument/2006/relationships/image" Target="../media/image4763.png"/><Relationship Id="rId364" Type="http://schemas.openxmlformats.org/officeDocument/2006/relationships/customXml" Target="../ink/ink4808.xml"/><Relationship Id="rId61" Type="http://schemas.openxmlformats.org/officeDocument/2006/relationships/image" Target="../media/image4622.png"/><Relationship Id="rId82" Type="http://schemas.openxmlformats.org/officeDocument/2006/relationships/customXml" Target="../ink/ink4667.xml"/><Relationship Id="rId199" Type="http://schemas.openxmlformats.org/officeDocument/2006/relationships/image" Target="../media/image4691.png"/><Relationship Id="rId203" Type="http://schemas.openxmlformats.org/officeDocument/2006/relationships/image" Target="../media/image4693.png"/><Relationship Id="rId385" Type="http://schemas.openxmlformats.org/officeDocument/2006/relationships/image" Target="../media/image4784.png"/><Relationship Id="rId19" Type="http://schemas.openxmlformats.org/officeDocument/2006/relationships/image" Target="../media/image4601.png"/><Relationship Id="rId224" Type="http://schemas.openxmlformats.org/officeDocument/2006/relationships/customXml" Target="../ink/ink4738.xml"/><Relationship Id="rId245" Type="http://schemas.openxmlformats.org/officeDocument/2006/relationships/image" Target="../media/image4714.png"/><Relationship Id="rId266" Type="http://schemas.openxmlformats.org/officeDocument/2006/relationships/customXml" Target="../ink/ink4759.xml"/><Relationship Id="rId287" Type="http://schemas.openxmlformats.org/officeDocument/2006/relationships/image" Target="../media/image4735.png"/><Relationship Id="rId410" Type="http://schemas.openxmlformats.org/officeDocument/2006/relationships/customXml" Target="../ink/ink4831.xml"/><Relationship Id="rId431" Type="http://schemas.openxmlformats.org/officeDocument/2006/relationships/image" Target="../media/image4807.png"/><Relationship Id="rId452" Type="http://schemas.openxmlformats.org/officeDocument/2006/relationships/customXml" Target="../ink/ink4852.xml"/><Relationship Id="rId473" Type="http://schemas.openxmlformats.org/officeDocument/2006/relationships/image" Target="../media/image4828.png"/><Relationship Id="rId30" Type="http://schemas.openxmlformats.org/officeDocument/2006/relationships/customXml" Target="../ink/ink4641.xml"/><Relationship Id="rId105" Type="http://schemas.openxmlformats.org/officeDocument/2006/relationships/image" Target="../media/image4644.png"/><Relationship Id="rId126" Type="http://schemas.openxmlformats.org/officeDocument/2006/relationships/customXml" Target="../ink/ink4689.xml"/><Relationship Id="rId147" Type="http://schemas.openxmlformats.org/officeDocument/2006/relationships/image" Target="../media/image4665.png"/><Relationship Id="rId168" Type="http://schemas.openxmlformats.org/officeDocument/2006/relationships/customXml" Target="../ink/ink4710.xml"/><Relationship Id="rId312" Type="http://schemas.openxmlformats.org/officeDocument/2006/relationships/customXml" Target="../ink/ink4782.xml"/><Relationship Id="rId333" Type="http://schemas.openxmlformats.org/officeDocument/2006/relationships/image" Target="../media/image4758.png"/><Relationship Id="rId354" Type="http://schemas.openxmlformats.org/officeDocument/2006/relationships/customXml" Target="../ink/ink4803.xml"/><Relationship Id="rId51" Type="http://schemas.openxmlformats.org/officeDocument/2006/relationships/image" Target="../media/image4617.png"/><Relationship Id="rId72" Type="http://schemas.openxmlformats.org/officeDocument/2006/relationships/customXml" Target="../ink/ink4662.xml"/><Relationship Id="rId93" Type="http://schemas.openxmlformats.org/officeDocument/2006/relationships/image" Target="../media/image4638.png"/><Relationship Id="rId189" Type="http://schemas.openxmlformats.org/officeDocument/2006/relationships/image" Target="../media/image4686.png"/><Relationship Id="rId375" Type="http://schemas.openxmlformats.org/officeDocument/2006/relationships/image" Target="../media/image4779.png"/><Relationship Id="rId396" Type="http://schemas.openxmlformats.org/officeDocument/2006/relationships/customXml" Target="../ink/ink4824.xml"/><Relationship Id="rId3" Type="http://schemas.openxmlformats.org/officeDocument/2006/relationships/image" Target="../media/image4593.png"/><Relationship Id="rId214" Type="http://schemas.openxmlformats.org/officeDocument/2006/relationships/customXml" Target="../ink/ink4733.xml"/><Relationship Id="rId235" Type="http://schemas.openxmlformats.org/officeDocument/2006/relationships/image" Target="../media/image4709.png"/><Relationship Id="rId256" Type="http://schemas.openxmlformats.org/officeDocument/2006/relationships/customXml" Target="../ink/ink4754.xml"/><Relationship Id="rId277" Type="http://schemas.openxmlformats.org/officeDocument/2006/relationships/image" Target="../media/image4730.png"/><Relationship Id="rId298" Type="http://schemas.openxmlformats.org/officeDocument/2006/relationships/customXml" Target="../ink/ink4775.xml"/><Relationship Id="rId400" Type="http://schemas.openxmlformats.org/officeDocument/2006/relationships/customXml" Target="../ink/ink4826.xml"/><Relationship Id="rId421" Type="http://schemas.openxmlformats.org/officeDocument/2006/relationships/image" Target="../media/image4802.png"/><Relationship Id="rId442" Type="http://schemas.openxmlformats.org/officeDocument/2006/relationships/customXml" Target="../ink/ink4847.xml"/><Relationship Id="rId463" Type="http://schemas.openxmlformats.org/officeDocument/2006/relationships/image" Target="../media/image4823.png"/><Relationship Id="rId116" Type="http://schemas.openxmlformats.org/officeDocument/2006/relationships/customXml" Target="../ink/ink4684.xml"/><Relationship Id="rId137" Type="http://schemas.openxmlformats.org/officeDocument/2006/relationships/image" Target="../media/image4660.png"/><Relationship Id="rId158" Type="http://schemas.openxmlformats.org/officeDocument/2006/relationships/customXml" Target="../ink/ink4705.xml"/><Relationship Id="rId302" Type="http://schemas.openxmlformats.org/officeDocument/2006/relationships/customXml" Target="../ink/ink4777.xml"/><Relationship Id="rId323" Type="http://schemas.openxmlformats.org/officeDocument/2006/relationships/image" Target="../media/image4753.png"/><Relationship Id="rId344" Type="http://schemas.openxmlformats.org/officeDocument/2006/relationships/customXml" Target="../ink/ink4798.xml"/><Relationship Id="rId20" Type="http://schemas.openxmlformats.org/officeDocument/2006/relationships/customXml" Target="../ink/ink4636.xml"/><Relationship Id="rId41" Type="http://schemas.openxmlformats.org/officeDocument/2006/relationships/image" Target="../media/image4612.png"/><Relationship Id="rId62" Type="http://schemas.openxmlformats.org/officeDocument/2006/relationships/customXml" Target="../ink/ink4657.xml"/><Relationship Id="rId83" Type="http://schemas.openxmlformats.org/officeDocument/2006/relationships/image" Target="../media/image4633.png"/><Relationship Id="rId179" Type="http://schemas.openxmlformats.org/officeDocument/2006/relationships/image" Target="../media/image4681.png"/><Relationship Id="rId365" Type="http://schemas.openxmlformats.org/officeDocument/2006/relationships/image" Target="../media/image4774.png"/><Relationship Id="rId386" Type="http://schemas.openxmlformats.org/officeDocument/2006/relationships/customXml" Target="../ink/ink4819.xml"/><Relationship Id="rId190" Type="http://schemas.openxmlformats.org/officeDocument/2006/relationships/customXml" Target="../ink/ink4721.xml"/><Relationship Id="rId204" Type="http://schemas.openxmlformats.org/officeDocument/2006/relationships/customXml" Target="../ink/ink4728.xml"/><Relationship Id="rId225" Type="http://schemas.openxmlformats.org/officeDocument/2006/relationships/image" Target="../media/image4704.png"/><Relationship Id="rId246" Type="http://schemas.openxmlformats.org/officeDocument/2006/relationships/customXml" Target="../ink/ink4749.xml"/><Relationship Id="rId267" Type="http://schemas.openxmlformats.org/officeDocument/2006/relationships/image" Target="../media/image4725.png"/><Relationship Id="rId288" Type="http://schemas.openxmlformats.org/officeDocument/2006/relationships/customXml" Target="../ink/ink4770.xml"/><Relationship Id="rId411" Type="http://schemas.openxmlformats.org/officeDocument/2006/relationships/image" Target="../media/image4797.png"/><Relationship Id="rId432" Type="http://schemas.openxmlformats.org/officeDocument/2006/relationships/customXml" Target="../ink/ink4842.xml"/><Relationship Id="rId453" Type="http://schemas.openxmlformats.org/officeDocument/2006/relationships/image" Target="../media/image4818.png"/><Relationship Id="rId474" Type="http://schemas.openxmlformats.org/officeDocument/2006/relationships/customXml" Target="../ink/ink4863.xml"/><Relationship Id="rId106" Type="http://schemas.openxmlformats.org/officeDocument/2006/relationships/customXml" Target="../ink/ink4679.xml"/><Relationship Id="rId127" Type="http://schemas.openxmlformats.org/officeDocument/2006/relationships/image" Target="../media/image4655.png"/><Relationship Id="rId313" Type="http://schemas.openxmlformats.org/officeDocument/2006/relationships/image" Target="../media/image4748.png"/><Relationship Id="rId10" Type="http://schemas.openxmlformats.org/officeDocument/2006/relationships/customXml" Target="../ink/ink4631.xml"/><Relationship Id="rId31" Type="http://schemas.openxmlformats.org/officeDocument/2006/relationships/image" Target="../media/image4607.png"/><Relationship Id="rId52" Type="http://schemas.openxmlformats.org/officeDocument/2006/relationships/customXml" Target="../ink/ink4652.xml"/><Relationship Id="rId73" Type="http://schemas.openxmlformats.org/officeDocument/2006/relationships/image" Target="../media/image4628.png"/><Relationship Id="rId94" Type="http://schemas.openxmlformats.org/officeDocument/2006/relationships/customXml" Target="../ink/ink4673.xml"/><Relationship Id="rId148" Type="http://schemas.openxmlformats.org/officeDocument/2006/relationships/customXml" Target="../ink/ink4700.xml"/><Relationship Id="rId169" Type="http://schemas.openxmlformats.org/officeDocument/2006/relationships/image" Target="../media/image4676.png"/><Relationship Id="rId334" Type="http://schemas.openxmlformats.org/officeDocument/2006/relationships/customXml" Target="../ink/ink4793.xml"/><Relationship Id="rId355" Type="http://schemas.openxmlformats.org/officeDocument/2006/relationships/image" Target="../media/image4769.png"/><Relationship Id="rId376" Type="http://schemas.openxmlformats.org/officeDocument/2006/relationships/customXml" Target="../ink/ink4814.xml"/><Relationship Id="rId397" Type="http://schemas.openxmlformats.org/officeDocument/2006/relationships/image" Target="../media/image4790.png"/><Relationship Id="rId4" Type="http://schemas.openxmlformats.org/officeDocument/2006/relationships/customXml" Target="../ink/ink4628.xml"/><Relationship Id="rId180" Type="http://schemas.openxmlformats.org/officeDocument/2006/relationships/customXml" Target="../ink/ink4716.xml"/><Relationship Id="rId215" Type="http://schemas.openxmlformats.org/officeDocument/2006/relationships/image" Target="../media/image4699.png"/><Relationship Id="rId236" Type="http://schemas.openxmlformats.org/officeDocument/2006/relationships/customXml" Target="../ink/ink4744.xml"/><Relationship Id="rId257" Type="http://schemas.openxmlformats.org/officeDocument/2006/relationships/image" Target="../media/image4720.png"/><Relationship Id="rId278" Type="http://schemas.openxmlformats.org/officeDocument/2006/relationships/customXml" Target="../ink/ink4765.xml"/><Relationship Id="rId401" Type="http://schemas.openxmlformats.org/officeDocument/2006/relationships/image" Target="../media/image4792.png"/><Relationship Id="rId422" Type="http://schemas.openxmlformats.org/officeDocument/2006/relationships/customXml" Target="../ink/ink4837.xml"/><Relationship Id="rId443" Type="http://schemas.openxmlformats.org/officeDocument/2006/relationships/image" Target="../media/image4813.png"/><Relationship Id="rId464" Type="http://schemas.openxmlformats.org/officeDocument/2006/relationships/customXml" Target="../ink/ink4858.xml"/><Relationship Id="rId303" Type="http://schemas.openxmlformats.org/officeDocument/2006/relationships/image" Target="../media/image4743.png"/><Relationship Id="rId42" Type="http://schemas.openxmlformats.org/officeDocument/2006/relationships/customXml" Target="../ink/ink4647.xml"/><Relationship Id="rId84" Type="http://schemas.openxmlformats.org/officeDocument/2006/relationships/customXml" Target="../ink/ink4668.xml"/><Relationship Id="rId138" Type="http://schemas.openxmlformats.org/officeDocument/2006/relationships/customXml" Target="../ink/ink4695.xml"/><Relationship Id="rId345" Type="http://schemas.openxmlformats.org/officeDocument/2006/relationships/image" Target="../media/image4764.png"/><Relationship Id="rId387" Type="http://schemas.openxmlformats.org/officeDocument/2006/relationships/image" Target="../media/image4785.png"/><Relationship Id="rId191" Type="http://schemas.openxmlformats.org/officeDocument/2006/relationships/image" Target="../media/image4687.png"/><Relationship Id="rId205" Type="http://schemas.openxmlformats.org/officeDocument/2006/relationships/image" Target="../media/image4694.png"/><Relationship Id="rId247" Type="http://schemas.openxmlformats.org/officeDocument/2006/relationships/image" Target="../media/image4715.png"/><Relationship Id="rId412" Type="http://schemas.openxmlformats.org/officeDocument/2006/relationships/customXml" Target="../ink/ink4832.xml"/><Relationship Id="rId107" Type="http://schemas.openxmlformats.org/officeDocument/2006/relationships/image" Target="../media/image4645.png"/><Relationship Id="rId289" Type="http://schemas.openxmlformats.org/officeDocument/2006/relationships/image" Target="../media/image4736.png"/><Relationship Id="rId454" Type="http://schemas.openxmlformats.org/officeDocument/2006/relationships/customXml" Target="../ink/ink4853.xml"/><Relationship Id="rId11" Type="http://schemas.openxmlformats.org/officeDocument/2006/relationships/image" Target="../media/image4597.png"/><Relationship Id="rId53" Type="http://schemas.openxmlformats.org/officeDocument/2006/relationships/image" Target="../media/image4618.png"/><Relationship Id="rId149" Type="http://schemas.openxmlformats.org/officeDocument/2006/relationships/image" Target="../media/image4666.png"/><Relationship Id="rId314" Type="http://schemas.openxmlformats.org/officeDocument/2006/relationships/customXml" Target="../ink/ink4783.xml"/><Relationship Id="rId356" Type="http://schemas.openxmlformats.org/officeDocument/2006/relationships/customXml" Target="../ink/ink4804.xml"/><Relationship Id="rId398" Type="http://schemas.openxmlformats.org/officeDocument/2006/relationships/customXml" Target="../ink/ink4825.xml"/><Relationship Id="rId95" Type="http://schemas.openxmlformats.org/officeDocument/2006/relationships/image" Target="../media/image4639.png"/><Relationship Id="rId160" Type="http://schemas.openxmlformats.org/officeDocument/2006/relationships/customXml" Target="../ink/ink4706.xml"/><Relationship Id="rId216" Type="http://schemas.openxmlformats.org/officeDocument/2006/relationships/customXml" Target="../ink/ink4734.xml"/><Relationship Id="rId423" Type="http://schemas.openxmlformats.org/officeDocument/2006/relationships/image" Target="../media/image4803.png"/><Relationship Id="rId258" Type="http://schemas.openxmlformats.org/officeDocument/2006/relationships/customXml" Target="../ink/ink4755.xml"/><Relationship Id="rId465" Type="http://schemas.openxmlformats.org/officeDocument/2006/relationships/image" Target="../media/image4824.png"/><Relationship Id="rId22" Type="http://schemas.openxmlformats.org/officeDocument/2006/relationships/customXml" Target="../ink/ink4637.xml"/><Relationship Id="rId64" Type="http://schemas.openxmlformats.org/officeDocument/2006/relationships/customXml" Target="../ink/ink4658.xml"/><Relationship Id="rId118" Type="http://schemas.openxmlformats.org/officeDocument/2006/relationships/customXml" Target="../ink/ink4685.xml"/><Relationship Id="rId325" Type="http://schemas.openxmlformats.org/officeDocument/2006/relationships/image" Target="../media/image4754.png"/><Relationship Id="rId367" Type="http://schemas.openxmlformats.org/officeDocument/2006/relationships/image" Target="../media/image4775.png"/><Relationship Id="rId171" Type="http://schemas.openxmlformats.org/officeDocument/2006/relationships/image" Target="../media/image4677.png"/><Relationship Id="rId227" Type="http://schemas.openxmlformats.org/officeDocument/2006/relationships/image" Target="../media/image4705.png"/><Relationship Id="rId269" Type="http://schemas.openxmlformats.org/officeDocument/2006/relationships/image" Target="../media/image4726.png"/><Relationship Id="rId434" Type="http://schemas.openxmlformats.org/officeDocument/2006/relationships/customXml" Target="../ink/ink4843.xml"/><Relationship Id="rId476" Type="http://schemas.openxmlformats.org/officeDocument/2006/relationships/customXml" Target="../ink/ink4864.xml"/><Relationship Id="rId33" Type="http://schemas.openxmlformats.org/officeDocument/2006/relationships/image" Target="../media/image4608.png"/><Relationship Id="rId129" Type="http://schemas.openxmlformats.org/officeDocument/2006/relationships/image" Target="../media/image4656.png"/><Relationship Id="rId280" Type="http://schemas.openxmlformats.org/officeDocument/2006/relationships/customXml" Target="../ink/ink4766.xml"/><Relationship Id="rId336" Type="http://schemas.openxmlformats.org/officeDocument/2006/relationships/customXml" Target="../ink/ink4794.xml"/><Relationship Id="rId75" Type="http://schemas.openxmlformats.org/officeDocument/2006/relationships/image" Target="../media/image4629.png"/><Relationship Id="rId140" Type="http://schemas.openxmlformats.org/officeDocument/2006/relationships/customXml" Target="../ink/ink4696.xml"/><Relationship Id="rId182" Type="http://schemas.openxmlformats.org/officeDocument/2006/relationships/customXml" Target="../ink/ink4717.xml"/><Relationship Id="rId378" Type="http://schemas.openxmlformats.org/officeDocument/2006/relationships/customXml" Target="../ink/ink4815.xml"/><Relationship Id="rId403" Type="http://schemas.openxmlformats.org/officeDocument/2006/relationships/image" Target="../media/image4793.png"/><Relationship Id="rId6" Type="http://schemas.openxmlformats.org/officeDocument/2006/relationships/customXml" Target="../ink/ink4629.xml"/><Relationship Id="rId238" Type="http://schemas.openxmlformats.org/officeDocument/2006/relationships/customXml" Target="../ink/ink4745.xml"/><Relationship Id="rId445" Type="http://schemas.openxmlformats.org/officeDocument/2006/relationships/image" Target="../media/image4814.png"/><Relationship Id="rId291" Type="http://schemas.openxmlformats.org/officeDocument/2006/relationships/image" Target="../media/image4737.png"/><Relationship Id="rId305" Type="http://schemas.openxmlformats.org/officeDocument/2006/relationships/image" Target="../media/image4744.png"/><Relationship Id="rId347" Type="http://schemas.openxmlformats.org/officeDocument/2006/relationships/image" Target="../media/image4765.png"/><Relationship Id="rId44" Type="http://schemas.openxmlformats.org/officeDocument/2006/relationships/customXml" Target="../ink/ink4648.xml"/><Relationship Id="rId86" Type="http://schemas.openxmlformats.org/officeDocument/2006/relationships/customXml" Target="../ink/ink4669.xml"/><Relationship Id="rId151" Type="http://schemas.openxmlformats.org/officeDocument/2006/relationships/image" Target="../media/image4667.png"/><Relationship Id="rId389" Type="http://schemas.openxmlformats.org/officeDocument/2006/relationships/image" Target="../media/image4786.png"/><Relationship Id="rId193" Type="http://schemas.openxmlformats.org/officeDocument/2006/relationships/image" Target="../media/image4688.png"/><Relationship Id="rId207" Type="http://schemas.openxmlformats.org/officeDocument/2006/relationships/image" Target="../media/image4695.png"/><Relationship Id="rId249" Type="http://schemas.openxmlformats.org/officeDocument/2006/relationships/image" Target="../media/image4716.png"/><Relationship Id="rId414" Type="http://schemas.openxmlformats.org/officeDocument/2006/relationships/customXml" Target="../ink/ink4833.xml"/><Relationship Id="rId456" Type="http://schemas.openxmlformats.org/officeDocument/2006/relationships/customXml" Target="../ink/ink4854.xm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893.png"/><Relationship Id="rId299" Type="http://schemas.openxmlformats.org/officeDocument/2006/relationships/image" Target="../media/image4984.png"/><Relationship Id="rId303" Type="http://schemas.openxmlformats.org/officeDocument/2006/relationships/image" Target="../media/image4986.png"/><Relationship Id="rId21" Type="http://schemas.openxmlformats.org/officeDocument/2006/relationships/image" Target="../media/image4845.png"/><Relationship Id="rId42" Type="http://schemas.openxmlformats.org/officeDocument/2006/relationships/customXml" Target="../ink/ink4885.xml"/><Relationship Id="rId63" Type="http://schemas.openxmlformats.org/officeDocument/2006/relationships/image" Target="../media/image4866.png"/><Relationship Id="rId84" Type="http://schemas.openxmlformats.org/officeDocument/2006/relationships/customXml" Target="../ink/ink4906.xml"/><Relationship Id="rId138" Type="http://schemas.openxmlformats.org/officeDocument/2006/relationships/customXml" Target="../ink/ink4933.xml"/><Relationship Id="rId159" Type="http://schemas.openxmlformats.org/officeDocument/2006/relationships/image" Target="../media/image4914.png"/><Relationship Id="rId324" Type="http://schemas.openxmlformats.org/officeDocument/2006/relationships/customXml" Target="../ink/ink5026.xml"/><Relationship Id="rId345" Type="http://schemas.openxmlformats.org/officeDocument/2006/relationships/image" Target="../media/image5007.png"/><Relationship Id="rId170" Type="http://schemas.openxmlformats.org/officeDocument/2006/relationships/customXml" Target="../ink/ink4949.xml"/><Relationship Id="rId191" Type="http://schemas.openxmlformats.org/officeDocument/2006/relationships/image" Target="../media/image4930.png"/><Relationship Id="rId205" Type="http://schemas.openxmlformats.org/officeDocument/2006/relationships/image" Target="../media/image4937.png"/><Relationship Id="rId226" Type="http://schemas.openxmlformats.org/officeDocument/2006/relationships/customXml" Target="../ink/ink4977.xml"/><Relationship Id="rId247" Type="http://schemas.openxmlformats.org/officeDocument/2006/relationships/image" Target="../media/image4958.png"/><Relationship Id="rId107" Type="http://schemas.openxmlformats.org/officeDocument/2006/relationships/image" Target="../media/image4888.png"/><Relationship Id="rId268" Type="http://schemas.openxmlformats.org/officeDocument/2006/relationships/customXml" Target="../ink/ink4998.xml"/><Relationship Id="rId289" Type="http://schemas.openxmlformats.org/officeDocument/2006/relationships/image" Target="../media/image4979.png"/><Relationship Id="rId11" Type="http://schemas.openxmlformats.org/officeDocument/2006/relationships/image" Target="../media/image4840.png"/><Relationship Id="rId32" Type="http://schemas.openxmlformats.org/officeDocument/2006/relationships/customXml" Target="../ink/ink4880.xml"/><Relationship Id="rId53" Type="http://schemas.openxmlformats.org/officeDocument/2006/relationships/image" Target="../media/image4861.png"/><Relationship Id="rId74" Type="http://schemas.openxmlformats.org/officeDocument/2006/relationships/customXml" Target="../ink/ink4901.xml"/><Relationship Id="rId128" Type="http://schemas.openxmlformats.org/officeDocument/2006/relationships/customXml" Target="../ink/ink4928.xml"/><Relationship Id="rId149" Type="http://schemas.openxmlformats.org/officeDocument/2006/relationships/image" Target="../media/image4909.png"/><Relationship Id="rId314" Type="http://schemas.openxmlformats.org/officeDocument/2006/relationships/customXml" Target="../ink/ink5021.xml"/><Relationship Id="rId335" Type="http://schemas.openxmlformats.org/officeDocument/2006/relationships/image" Target="../media/image5002.png"/><Relationship Id="rId356" Type="http://schemas.openxmlformats.org/officeDocument/2006/relationships/customXml" Target="../ink/ink5042.xml"/><Relationship Id="rId5" Type="http://schemas.openxmlformats.org/officeDocument/2006/relationships/image" Target="../media/image4837.png"/><Relationship Id="rId95" Type="http://schemas.openxmlformats.org/officeDocument/2006/relationships/image" Target="../media/image4882.png"/><Relationship Id="rId160" Type="http://schemas.openxmlformats.org/officeDocument/2006/relationships/customXml" Target="../ink/ink4944.xml"/><Relationship Id="rId181" Type="http://schemas.openxmlformats.org/officeDocument/2006/relationships/image" Target="../media/image4925.png"/><Relationship Id="rId216" Type="http://schemas.openxmlformats.org/officeDocument/2006/relationships/customXml" Target="../ink/ink4972.xml"/><Relationship Id="rId237" Type="http://schemas.openxmlformats.org/officeDocument/2006/relationships/image" Target="../media/image4953.png"/><Relationship Id="rId258" Type="http://schemas.openxmlformats.org/officeDocument/2006/relationships/customXml" Target="../ink/ink4993.xml"/><Relationship Id="rId279" Type="http://schemas.openxmlformats.org/officeDocument/2006/relationships/image" Target="../media/image4974.png"/><Relationship Id="rId22" Type="http://schemas.openxmlformats.org/officeDocument/2006/relationships/customXml" Target="../ink/ink4875.xml"/><Relationship Id="rId43" Type="http://schemas.openxmlformats.org/officeDocument/2006/relationships/image" Target="../media/image4856.png"/><Relationship Id="rId64" Type="http://schemas.openxmlformats.org/officeDocument/2006/relationships/customXml" Target="../ink/ink4896.xml"/><Relationship Id="rId118" Type="http://schemas.openxmlformats.org/officeDocument/2006/relationships/customXml" Target="../ink/ink4923.xml"/><Relationship Id="rId139" Type="http://schemas.openxmlformats.org/officeDocument/2006/relationships/image" Target="../media/image4904.png"/><Relationship Id="rId290" Type="http://schemas.openxmlformats.org/officeDocument/2006/relationships/customXml" Target="../ink/ink5009.xml"/><Relationship Id="rId304" Type="http://schemas.openxmlformats.org/officeDocument/2006/relationships/customXml" Target="../ink/ink5016.xml"/><Relationship Id="rId325" Type="http://schemas.openxmlformats.org/officeDocument/2006/relationships/image" Target="../media/image4997.png"/><Relationship Id="rId346" Type="http://schemas.openxmlformats.org/officeDocument/2006/relationships/customXml" Target="../ink/ink5037.xml"/><Relationship Id="rId85" Type="http://schemas.openxmlformats.org/officeDocument/2006/relationships/image" Target="../media/image4877.png"/><Relationship Id="rId150" Type="http://schemas.openxmlformats.org/officeDocument/2006/relationships/customXml" Target="../ink/ink4939.xml"/><Relationship Id="rId171" Type="http://schemas.openxmlformats.org/officeDocument/2006/relationships/image" Target="../media/image4920.png"/><Relationship Id="rId192" Type="http://schemas.openxmlformats.org/officeDocument/2006/relationships/customXml" Target="../ink/ink4960.xml"/><Relationship Id="rId206" Type="http://schemas.openxmlformats.org/officeDocument/2006/relationships/customXml" Target="../ink/ink4967.xml"/><Relationship Id="rId227" Type="http://schemas.openxmlformats.org/officeDocument/2006/relationships/image" Target="../media/image4948.png"/><Relationship Id="rId248" Type="http://schemas.openxmlformats.org/officeDocument/2006/relationships/customXml" Target="../ink/ink4988.xml"/><Relationship Id="rId269" Type="http://schemas.openxmlformats.org/officeDocument/2006/relationships/image" Target="../media/image4969.png"/><Relationship Id="rId12" Type="http://schemas.openxmlformats.org/officeDocument/2006/relationships/customXml" Target="../ink/ink4870.xml"/><Relationship Id="rId33" Type="http://schemas.openxmlformats.org/officeDocument/2006/relationships/image" Target="../media/image4851.png"/><Relationship Id="rId108" Type="http://schemas.openxmlformats.org/officeDocument/2006/relationships/customXml" Target="../ink/ink4918.xml"/><Relationship Id="rId129" Type="http://schemas.openxmlformats.org/officeDocument/2006/relationships/image" Target="../media/image4899.png"/><Relationship Id="rId280" Type="http://schemas.openxmlformats.org/officeDocument/2006/relationships/customXml" Target="../ink/ink5004.xml"/><Relationship Id="rId315" Type="http://schemas.openxmlformats.org/officeDocument/2006/relationships/image" Target="../media/image4992.png"/><Relationship Id="rId336" Type="http://schemas.openxmlformats.org/officeDocument/2006/relationships/customXml" Target="../ink/ink5032.xml"/><Relationship Id="rId357" Type="http://schemas.openxmlformats.org/officeDocument/2006/relationships/image" Target="../media/image5013.png"/><Relationship Id="rId54" Type="http://schemas.openxmlformats.org/officeDocument/2006/relationships/customXml" Target="../ink/ink4891.xml"/><Relationship Id="rId75" Type="http://schemas.openxmlformats.org/officeDocument/2006/relationships/image" Target="../media/image4872.png"/><Relationship Id="rId96" Type="http://schemas.openxmlformats.org/officeDocument/2006/relationships/customXml" Target="../ink/ink4912.xml"/><Relationship Id="rId140" Type="http://schemas.openxmlformats.org/officeDocument/2006/relationships/customXml" Target="../ink/ink4934.xml"/><Relationship Id="rId161" Type="http://schemas.openxmlformats.org/officeDocument/2006/relationships/image" Target="../media/image4915.png"/><Relationship Id="rId182" Type="http://schemas.openxmlformats.org/officeDocument/2006/relationships/customXml" Target="../ink/ink4955.xml"/><Relationship Id="rId217" Type="http://schemas.openxmlformats.org/officeDocument/2006/relationships/image" Target="../media/image4943.png"/><Relationship Id="rId6" Type="http://schemas.openxmlformats.org/officeDocument/2006/relationships/customXml" Target="../ink/ink4867.xml"/><Relationship Id="rId238" Type="http://schemas.openxmlformats.org/officeDocument/2006/relationships/customXml" Target="../ink/ink4983.xml"/><Relationship Id="rId259" Type="http://schemas.openxmlformats.org/officeDocument/2006/relationships/image" Target="../media/image4964.png"/><Relationship Id="rId23" Type="http://schemas.openxmlformats.org/officeDocument/2006/relationships/image" Target="../media/image4846.png"/><Relationship Id="rId119" Type="http://schemas.openxmlformats.org/officeDocument/2006/relationships/image" Target="../media/image4894.png"/><Relationship Id="rId270" Type="http://schemas.openxmlformats.org/officeDocument/2006/relationships/customXml" Target="../ink/ink4999.xml"/><Relationship Id="rId291" Type="http://schemas.openxmlformats.org/officeDocument/2006/relationships/image" Target="../media/image4980.png"/><Relationship Id="rId305" Type="http://schemas.openxmlformats.org/officeDocument/2006/relationships/image" Target="../media/image4987.png"/><Relationship Id="rId326" Type="http://schemas.openxmlformats.org/officeDocument/2006/relationships/customXml" Target="../ink/ink5027.xml"/><Relationship Id="rId347" Type="http://schemas.openxmlformats.org/officeDocument/2006/relationships/image" Target="../media/image5008.png"/><Relationship Id="rId44" Type="http://schemas.openxmlformats.org/officeDocument/2006/relationships/customXml" Target="../ink/ink4886.xml"/><Relationship Id="rId65" Type="http://schemas.openxmlformats.org/officeDocument/2006/relationships/image" Target="../media/image4867.png"/><Relationship Id="rId86" Type="http://schemas.openxmlformats.org/officeDocument/2006/relationships/customXml" Target="../ink/ink4907.xml"/><Relationship Id="rId130" Type="http://schemas.openxmlformats.org/officeDocument/2006/relationships/customXml" Target="../ink/ink4929.xml"/><Relationship Id="rId151" Type="http://schemas.openxmlformats.org/officeDocument/2006/relationships/image" Target="../media/image4910.png"/><Relationship Id="rId172" Type="http://schemas.openxmlformats.org/officeDocument/2006/relationships/customXml" Target="../ink/ink4950.xml"/><Relationship Id="rId193" Type="http://schemas.openxmlformats.org/officeDocument/2006/relationships/image" Target="../media/image4931.png"/><Relationship Id="rId207" Type="http://schemas.openxmlformats.org/officeDocument/2006/relationships/image" Target="../media/image4938.png"/><Relationship Id="rId228" Type="http://schemas.openxmlformats.org/officeDocument/2006/relationships/customXml" Target="../ink/ink4978.xml"/><Relationship Id="rId249" Type="http://schemas.openxmlformats.org/officeDocument/2006/relationships/image" Target="../media/image4959.png"/><Relationship Id="rId13" Type="http://schemas.openxmlformats.org/officeDocument/2006/relationships/image" Target="../media/image4841.png"/><Relationship Id="rId109" Type="http://schemas.openxmlformats.org/officeDocument/2006/relationships/image" Target="../media/image4889.png"/><Relationship Id="rId260" Type="http://schemas.openxmlformats.org/officeDocument/2006/relationships/customXml" Target="../ink/ink4994.xml"/><Relationship Id="rId281" Type="http://schemas.openxmlformats.org/officeDocument/2006/relationships/image" Target="../media/image4975.png"/><Relationship Id="rId316" Type="http://schemas.openxmlformats.org/officeDocument/2006/relationships/customXml" Target="../ink/ink5022.xml"/><Relationship Id="rId337" Type="http://schemas.openxmlformats.org/officeDocument/2006/relationships/image" Target="../media/image5003.png"/><Relationship Id="rId34" Type="http://schemas.openxmlformats.org/officeDocument/2006/relationships/customXml" Target="../ink/ink4881.xml"/><Relationship Id="rId55" Type="http://schemas.openxmlformats.org/officeDocument/2006/relationships/image" Target="../media/image4862.png"/><Relationship Id="rId76" Type="http://schemas.openxmlformats.org/officeDocument/2006/relationships/customXml" Target="../ink/ink4902.xml"/><Relationship Id="rId97" Type="http://schemas.openxmlformats.org/officeDocument/2006/relationships/image" Target="../media/image4883.png"/><Relationship Id="rId120" Type="http://schemas.openxmlformats.org/officeDocument/2006/relationships/customXml" Target="../ink/ink4924.xml"/><Relationship Id="rId141" Type="http://schemas.openxmlformats.org/officeDocument/2006/relationships/image" Target="../media/image4905.png"/><Relationship Id="rId7" Type="http://schemas.openxmlformats.org/officeDocument/2006/relationships/image" Target="../media/image4838.png"/><Relationship Id="rId162" Type="http://schemas.openxmlformats.org/officeDocument/2006/relationships/customXml" Target="../ink/ink4945.xml"/><Relationship Id="rId183" Type="http://schemas.openxmlformats.org/officeDocument/2006/relationships/image" Target="../media/image4926.png"/><Relationship Id="rId218" Type="http://schemas.openxmlformats.org/officeDocument/2006/relationships/customXml" Target="../ink/ink4973.xml"/><Relationship Id="rId239" Type="http://schemas.openxmlformats.org/officeDocument/2006/relationships/image" Target="../media/image4954.png"/><Relationship Id="rId250" Type="http://schemas.openxmlformats.org/officeDocument/2006/relationships/customXml" Target="../ink/ink4989.xml"/><Relationship Id="rId271" Type="http://schemas.openxmlformats.org/officeDocument/2006/relationships/image" Target="../media/image4970.png"/><Relationship Id="rId292" Type="http://schemas.openxmlformats.org/officeDocument/2006/relationships/customXml" Target="../ink/ink5010.xml"/><Relationship Id="rId306" Type="http://schemas.openxmlformats.org/officeDocument/2006/relationships/customXml" Target="../ink/ink5017.xml"/><Relationship Id="rId24" Type="http://schemas.openxmlformats.org/officeDocument/2006/relationships/customXml" Target="../ink/ink4876.xml"/><Relationship Id="rId45" Type="http://schemas.openxmlformats.org/officeDocument/2006/relationships/image" Target="../media/image4857.png"/><Relationship Id="rId66" Type="http://schemas.openxmlformats.org/officeDocument/2006/relationships/customXml" Target="../ink/ink4897.xml"/><Relationship Id="rId87" Type="http://schemas.openxmlformats.org/officeDocument/2006/relationships/image" Target="../media/image4878.png"/><Relationship Id="rId110" Type="http://schemas.openxmlformats.org/officeDocument/2006/relationships/customXml" Target="../ink/ink4919.xml"/><Relationship Id="rId131" Type="http://schemas.openxmlformats.org/officeDocument/2006/relationships/image" Target="../media/image4900.png"/><Relationship Id="rId327" Type="http://schemas.openxmlformats.org/officeDocument/2006/relationships/image" Target="../media/image4998.png"/><Relationship Id="rId348" Type="http://schemas.openxmlformats.org/officeDocument/2006/relationships/customXml" Target="../ink/ink5038.xml"/><Relationship Id="rId152" Type="http://schemas.openxmlformats.org/officeDocument/2006/relationships/customXml" Target="../ink/ink4940.xml"/><Relationship Id="rId173" Type="http://schemas.openxmlformats.org/officeDocument/2006/relationships/image" Target="../media/image4921.png"/><Relationship Id="rId194" Type="http://schemas.openxmlformats.org/officeDocument/2006/relationships/customXml" Target="../ink/ink4961.xml"/><Relationship Id="rId208" Type="http://schemas.openxmlformats.org/officeDocument/2006/relationships/customXml" Target="../ink/ink4968.xml"/><Relationship Id="rId229" Type="http://schemas.openxmlformats.org/officeDocument/2006/relationships/image" Target="../media/image4949.png"/><Relationship Id="rId240" Type="http://schemas.openxmlformats.org/officeDocument/2006/relationships/customXml" Target="../ink/ink4984.xml"/><Relationship Id="rId261" Type="http://schemas.openxmlformats.org/officeDocument/2006/relationships/image" Target="../media/image4965.png"/><Relationship Id="rId14" Type="http://schemas.openxmlformats.org/officeDocument/2006/relationships/customXml" Target="../ink/ink4871.xml"/><Relationship Id="rId35" Type="http://schemas.openxmlformats.org/officeDocument/2006/relationships/image" Target="../media/image4852.png"/><Relationship Id="rId56" Type="http://schemas.openxmlformats.org/officeDocument/2006/relationships/customXml" Target="../ink/ink4892.xml"/><Relationship Id="rId77" Type="http://schemas.openxmlformats.org/officeDocument/2006/relationships/image" Target="../media/image4873.png"/><Relationship Id="rId100" Type="http://schemas.openxmlformats.org/officeDocument/2006/relationships/customXml" Target="../ink/ink4914.xml"/><Relationship Id="rId282" Type="http://schemas.openxmlformats.org/officeDocument/2006/relationships/customXml" Target="../ink/ink5005.xml"/><Relationship Id="rId317" Type="http://schemas.openxmlformats.org/officeDocument/2006/relationships/image" Target="../media/image4993.png"/><Relationship Id="rId338" Type="http://schemas.openxmlformats.org/officeDocument/2006/relationships/customXml" Target="../ink/ink5033.xml"/><Relationship Id="rId8" Type="http://schemas.openxmlformats.org/officeDocument/2006/relationships/customXml" Target="../ink/ink4868.xml"/><Relationship Id="rId98" Type="http://schemas.openxmlformats.org/officeDocument/2006/relationships/customXml" Target="../ink/ink4913.xml"/><Relationship Id="rId121" Type="http://schemas.openxmlformats.org/officeDocument/2006/relationships/image" Target="../media/image4895.png"/><Relationship Id="rId142" Type="http://schemas.openxmlformats.org/officeDocument/2006/relationships/customXml" Target="../ink/ink4935.xml"/><Relationship Id="rId163" Type="http://schemas.openxmlformats.org/officeDocument/2006/relationships/image" Target="../media/image4916.png"/><Relationship Id="rId184" Type="http://schemas.openxmlformats.org/officeDocument/2006/relationships/customXml" Target="../ink/ink4956.xml"/><Relationship Id="rId219" Type="http://schemas.openxmlformats.org/officeDocument/2006/relationships/image" Target="../media/image4944.png"/><Relationship Id="rId230" Type="http://schemas.openxmlformats.org/officeDocument/2006/relationships/customXml" Target="../ink/ink4979.xml"/><Relationship Id="rId251" Type="http://schemas.openxmlformats.org/officeDocument/2006/relationships/image" Target="../media/image4960.png"/><Relationship Id="rId25" Type="http://schemas.openxmlformats.org/officeDocument/2006/relationships/image" Target="../media/image4847.png"/><Relationship Id="rId46" Type="http://schemas.openxmlformats.org/officeDocument/2006/relationships/customXml" Target="../ink/ink4887.xml"/><Relationship Id="rId67" Type="http://schemas.openxmlformats.org/officeDocument/2006/relationships/image" Target="../media/image4868.png"/><Relationship Id="rId272" Type="http://schemas.openxmlformats.org/officeDocument/2006/relationships/customXml" Target="../ink/ink5000.xml"/><Relationship Id="rId293" Type="http://schemas.openxmlformats.org/officeDocument/2006/relationships/image" Target="../media/image4981.png"/><Relationship Id="rId307" Type="http://schemas.openxmlformats.org/officeDocument/2006/relationships/image" Target="../media/image4988.png"/><Relationship Id="rId328" Type="http://schemas.openxmlformats.org/officeDocument/2006/relationships/customXml" Target="../ink/ink5028.xml"/><Relationship Id="rId349" Type="http://schemas.openxmlformats.org/officeDocument/2006/relationships/image" Target="../media/image5009.png"/><Relationship Id="rId88" Type="http://schemas.openxmlformats.org/officeDocument/2006/relationships/customXml" Target="../ink/ink4908.xml"/><Relationship Id="rId111" Type="http://schemas.openxmlformats.org/officeDocument/2006/relationships/image" Target="../media/image4890.png"/><Relationship Id="rId132" Type="http://schemas.openxmlformats.org/officeDocument/2006/relationships/customXml" Target="../ink/ink4930.xml"/><Relationship Id="rId153" Type="http://schemas.openxmlformats.org/officeDocument/2006/relationships/image" Target="../media/image4911.png"/><Relationship Id="rId174" Type="http://schemas.openxmlformats.org/officeDocument/2006/relationships/customXml" Target="../ink/ink4951.xml"/><Relationship Id="rId195" Type="http://schemas.openxmlformats.org/officeDocument/2006/relationships/image" Target="../media/image4932.png"/><Relationship Id="rId209" Type="http://schemas.openxmlformats.org/officeDocument/2006/relationships/image" Target="../media/image4939.png"/><Relationship Id="rId190" Type="http://schemas.openxmlformats.org/officeDocument/2006/relationships/customXml" Target="../ink/ink4959.xml"/><Relationship Id="rId204" Type="http://schemas.openxmlformats.org/officeDocument/2006/relationships/customXml" Target="../ink/ink4966.xml"/><Relationship Id="rId220" Type="http://schemas.openxmlformats.org/officeDocument/2006/relationships/customXml" Target="../ink/ink4974.xml"/><Relationship Id="rId225" Type="http://schemas.openxmlformats.org/officeDocument/2006/relationships/image" Target="../media/image4947.png"/><Relationship Id="rId241" Type="http://schemas.openxmlformats.org/officeDocument/2006/relationships/image" Target="../media/image4955.png"/><Relationship Id="rId246" Type="http://schemas.openxmlformats.org/officeDocument/2006/relationships/customXml" Target="../ink/ink4987.xml"/><Relationship Id="rId267" Type="http://schemas.openxmlformats.org/officeDocument/2006/relationships/image" Target="../media/image4968.png"/><Relationship Id="rId288" Type="http://schemas.openxmlformats.org/officeDocument/2006/relationships/customXml" Target="../ink/ink5008.xml"/><Relationship Id="rId15" Type="http://schemas.openxmlformats.org/officeDocument/2006/relationships/image" Target="../media/image4842.png"/><Relationship Id="rId36" Type="http://schemas.openxmlformats.org/officeDocument/2006/relationships/customXml" Target="../ink/ink4882.xml"/><Relationship Id="rId57" Type="http://schemas.openxmlformats.org/officeDocument/2006/relationships/image" Target="../media/image4863.png"/><Relationship Id="rId106" Type="http://schemas.openxmlformats.org/officeDocument/2006/relationships/customXml" Target="../ink/ink4917.xml"/><Relationship Id="rId127" Type="http://schemas.openxmlformats.org/officeDocument/2006/relationships/image" Target="../media/image4898.png"/><Relationship Id="rId262" Type="http://schemas.openxmlformats.org/officeDocument/2006/relationships/customXml" Target="../ink/ink4995.xml"/><Relationship Id="rId283" Type="http://schemas.openxmlformats.org/officeDocument/2006/relationships/image" Target="../media/image4976.png"/><Relationship Id="rId313" Type="http://schemas.openxmlformats.org/officeDocument/2006/relationships/image" Target="../media/image4991.png"/><Relationship Id="rId318" Type="http://schemas.openxmlformats.org/officeDocument/2006/relationships/customXml" Target="../ink/ink5023.xml"/><Relationship Id="rId339" Type="http://schemas.openxmlformats.org/officeDocument/2006/relationships/image" Target="../media/image5004.png"/><Relationship Id="rId10" Type="http://schemas.openxmlformats.org/officeDocument/2006/relationships/customXml" Target="../ink/ink4869.xml"/><Relationship Id="rId31" Type="http://schemas.openxmlformats.org/officeDocument/2006/relationships/image" Target="../media/image4850.png"/><Relationship Id="rId52" Type="http://schemas.openxmlformats.org/officeDocument/2006/relationships/customXml" Target="../ink/ink4890.xml"/><Relationship Id="rId73" Type="http://schemas.openxmlformats.org/officeDocument/2006/relationships/image" Target="../media/image4871.png"/><Relationship Id="rId78" Type="http://schemas.openxmlformats.org/officeDocument/2006/relationships/customXml" Target="../ink/ink4903.xml"/><Relationship Id="rId94" Type="http://schemas.openxmlformats.org/officeDocument/2006/relationships/customXml" Target="../ink/ink4911.xml"/><Relationship Id="rId99" Type="http://schemas.openxmlformats.org/officeDocument/2006/relationships/image" Target="../media/image4884.png"/><Relationship Id="rId101" Type="http://schemas.openxmlformats.org/officeDocument/2006/relationships/image" Target="../media/image4885.png"/><Relationship Id="rId122" Type="http://schemas.openxmlformats.org/officeDocument/2006/relationships/customXml" Target="../ink/ink4925.xml"/><Relationship Id="rId143" Type="http://schemas.openxmlformats.org/officeDocument/2006/relationships/image" Target="../media/image4906.png"/><Relationship Id="rId148" Type="http://schemas.openxmlformats.org/officeDocument/2006/relationships/customXml" Target="../ink/ink4938.xml"/><Relationship Id="rId164" Type="http://schemas.openxmlformats.org/officeDocument/2006/relationships/customXml" Target="../ink/ink4946.xml"/><Relationship Id="rId169" Type="http://schemas.openxmlformats.org/officeDocument/2006/relationships/image" Target="../media/image4919.png"/><Relationship Id="rId185" Type="http://schemas.openxmlformats.org/officeDocument/2006/relationships/image" Target="../media/image4927.png"/><Relationship Id="rId334" Type="http://schemas.openxmlformats.org/officeDocument/2006/relationships/customXml" Target="../ink/ink5031.xml"/><Relationship Id="rId350" Type="http://schemas.openxmlformats.org/officeDocument/2006/relationships/customXml" Target="../ink/ink5039.xml"/><Relationship Id="rId355" Type="http://schemas.openxmlformats.org/officeDocument/2006/relationships/image" Target="../media/image5012.png"/><Relationship Id="rId4" Type="http://schemas.openxmlformats.org/officeDocument/2006/relationships/customXml" Target="../ink/ink4866.xml"/><Relationship Id="rId9" Type="http://schemas.openxmlformats.org/officeDocument/2006/relationships/image" Target="../media/image4839.png"/><Relationship Id="rId180" Type="http://schemas.openxmlformats.org/officeDocument/2006/relationships/customXml" Target="../ink/ink4954.xml"/><Relationship Id="rId210" Type="http://schemas.openxmlformats.org/officeDocument/2006/relationships/customXml" Target="../ink/ink4969.xml"/><Relationship Id="rId215" Type="http://schemas.openxmlformats.org/officeDocument/2006/relationships/image" Target="../media/image4942.png"/><Relationship Id="rId236" Type="http://schemas.openxmlformats.org/officeDocument/2006/relationships/customXml" Target="../ink/ink4982.xml"/><Relationship Id="rId257" Type="http://schemas.openxmlformats.org/officeDocument/2006/relationships/image" Target="../media/image4963.png"/><Relationship Id="rId278" Type="http://schemas.openxmlformats.org/officeDocument/2006/relationships/customXml" Target="../ink/ink5003.xml"/><Relationship Id="rId26" Type="http://schemas.openxmlformats.org/officeDocument/2006/relationships/customXml" Target="../ink/ink4877.xml"/><Relationship Id="rId231" Type="http://schemas.openxmlformats.org/officeDocument/2006/relationships/image" Target="../media/image4950.png"/><Relationship Id="rId252" Type="http://schemas.openxmlformats.org/officeDocument/2006/relationships/customXml" Target="../ink/ink4990.xml"/><Relationship Id="rId273" Type="http://schemas.openxmlformats.org/officeDocument/2006/relationships/image" Target="../media/image4971.png"/><Relationship Id="rId294" Type="http://schemas.openxmlformats.org/officeDocument/2006/relationships/customXml" Target="../ink/ink5011.xml"/><Relationship Id="rId308" Type="http://schemas.openxmlformats.org/officeDocument/2006/relationships/customXml" Target="../ink/ink5018.xml"/><Relationship Id="rId329" Type="http://schemas.openxmlformats.org/officeDocument/2006/relationships/image" Target="../media/image4999.png"/><Relationship Id="rId47" Type="http://schemas.openxmlformats.org/officeDocument/2006/relationships/image" Target="../media/image4858.png"/><Relationship Id="rId68" Type="http://schemas.openxmlformats.org/officeDocument/2006/relationships/customXml" Target="../ink/ink4898.xml"/><Relationship Id="rId89" Type="http://schemas.openxmlformats.org/officeDocument/2006/relationships/image" Target="../media/image4879.png"/><Relationship Id="rId112" Type="http://schemas.openxmlformats.org/officeDocument/2006/relationships/customXml" Target="../ink/ink4920.xml"/><Relationship Id="rId133" Type="http://schemas.openxmlformats.org/officeDocument/2006/relationships/image" Target="../media/image4901.png"/><Relationship Id="rId154" Type="http://schemas.openxmlformats.org/officeDocument/2006/relationships/customXml" Target="../ink/ink4941.xml"/><Relationship Id="rId175" Type="http://schemas.openxmlformats.org/officeDocument/2006/relationships/image" Target="../media/image4922.png"/><Relationship Id="rId340" Type="http://schemas.openxmlformats.org/officeDocument/2006/relationships/customXml" Target="../ink/ink5034.xml"/><Relationship Id="rId196" Type="http://schemas.openxmlformats.org/officeDocument/2006/relationships/customXml" Target="../ink/ink4962.xml"/><Relationship Id="rId200" Type="http://schemas.openxmlformats.org/officeDocument/2006/relationships/customXml" Target="../ink/ink4964.xml"/><Relationship Id="rId16" Type="http://schemas.openxmlformats.org/officeDocument/2006/relationships/customXml" Target="../ink/ink4872.xml"/><Relationship Id="rId221" Type="http://schemas.openxmlformats.org/officeDocument/2006/relationships/image" Target="../media/image4945.png"/><Relationship Id="rId242" Type="http://schemas.openxmlformats.org/officeDocument/2006/relationships/customXml" Target="../ink/ink4985.xml"/><Relationship Id="rId263" Type="http://schemas.openxmlformats.org/officeDocument/2006/relationships/image" Target="../media/image4966.png"/><Relationship Id="rId284" Type="http://schemas.openxmlformats.org/officeDocument/2006/relationships/customXml" Target="../ink/ink5006.xml"/><Relationship Id="rId319" Type="http://schemas.openxmlformats.org/officeDocument/2006/relationships/image" Target="../media/image4994.png"/><Relationship Id="rId37" Type="http://schemas.openxmlformats.org/officeDocument/2006/relationships/image" Target="../media/image4853.png"/><Relationship Id="rId58" Type="http://schemas.openxmlformats.org/officeDocument/2006/relationships/customXml" Target="../ink/ink4893.xml"/><Relationship Id="rId79" Type="http://schemas.openxmlformats.org/officeDocument/2006/relationships/image" Target="../media/image4874.png"/><Relationship Id="rId102" Type="http://schemas.openxmlformats.org/officeDocument/2006/relationships/customXml" Target="../ink/ink4915.xml"/><Relationship Id="rId123" Type="http://schemas.openxmlformats.org/officeDocument/2006/relationships/image" Target="../media/image4896.png"/><Relationship Id="rId144" Type="http://schemas.openxmlformats.org/officeDocument/2006/relationships/customXml" Target="../ink/ink4936.xml"/><Relationship Id="rId330" Type="http://schemas.openxmlformats.org/officeDocument/2006/relationships/customXml" Target="../ink/ink5029.xml"/><Relationship Id="rId90" Type="http://schemas.openxmlformats.org/officeDocument/2006/relationships/customXml" Target="../ink/ink4909.xml"/><Relationship Id="rId165" Type="http://schemas.openxmlformats.org/officeDocument/2006/relationships/image" Target="../media/image4917.png"/><Relationship Id="rId186" Type="http://schemas.openxmlformats.org/officeDocument/2006/relationships/customXml" Target="../ink/ink4957.xml"/><Relationship Id="rId351" Type="http://schemas.openxmlformats.org/officeDocument/2006/relationships/image" Target="../media/image5010.png"/><Relationship Id="rId211" Type="http://schemas.openxmlformats.org/officeDocument/2006/relationships/image" Target="../media/image4940.png"/><Relationship Id="rId232" Type="http://schemas.openxmlformats.org/officeDocument/2006/relationships/customXml" Target="../ink/ink4980.xml"/><Relationship Id="rId253" Type="http://schemas.openxmlformats.org/officeDocument/2006/relationships/image" Target="../media/image4961.png"/><Relationship Id="rId274" Type="http://schemas.openxmlformats.org/officeDocument/2006/relationships/customXml" Target="../ink/ink5001.xml"/><Relationship Id="rId295" Type="http://schemas.openxmlformats.org/officeDocument/2006/relationships/image" Target="../media/image4982.png"/><Relationship Id="rId309" Type="http://schemas.openxmlformats.org/officeDocument/2006/relationships/image" Target="../media/image4989.png"/><Relationship Id="rId27" Type="http://schemas.openxmlformats.org/officeDocument/2006/relationships/image" Target="../media/image4848.png"/><Relationship Id="rId48" Type="http://schemas.openxmlformats.org/officeDocument/2006/relationships/customXml" Target="../ink/ink4888.xml"/><Relationship Id="rId69" Type="http://schemas.openxmlformats.org/officeDocument/2006/relationships/image" Target="../media/image4869.png"/><Relationship Id="rId113" Type="http://schemas.openxmlformats.org/officeDocument/2006/relationships/image" Target="../media/image4891.png"/><Relationship Id="rId134" Type="http://schemas.openxmlformats.org/officeDocument/2006/relationships/customXml" Target="../ink/ink4931.xml"/><Relationship Id="rId320" Type="http://schemas.openxmlformats.org/officeDocument/2006/relationships/customXml" Target="../ink/ink5024.xml"/><Relationship Id="rId80" Type="http://schemas.openxmlformats.org/officeDocument/2006/relationships/customXml" Target="../ink/ink4904.xml"/><Relationship Id="rId155" Type="http://schemas.openxmlformats.org/officeDocument/2006/relationships/image" Target="../media/image4912.png"/><Relationship Id="rId176" Type="http://schemas.openxmlformats.org/officeDocument/2006/relationships/customXml" Target="../ink/ink4952.xml"/><Relationship Id="rId197" Type="http://schemas.openxmlformats.org/officeDocument/2006/relationships/image" Target="../media/image4933.png"/><Relationship Id="rId341" Type="http://schemas.openxmlformats.org/officeDocument/2006/relationships/image" Target="../media/image5005.png"/><Relationship Id="rId201" Type="http://schemas.openxmlformats.org/officeDocument/2006/relationships/image" Target="../media/image4935.png"/><Relationship Id="rId222" Type="http://schemas.openxmlformats.org/officeDocument/2006/relationships/customXml" Target="../ink/ink4975.xml"/><Relationship Id="rId243" Type="http://schemas.openxmlformats.org/officeDocument/2006/relationships/image" Target="../media/image4956.png"/><Relationship Id="rId264" Type="http://schemas.openxmlformats.org/officeDocument/2006/relationships/customXml" Target="../ink/ink4996.xml"/><Relationship Id="rId285" Type="http://schemas.openxmlformats.org/officeDocument/2006/relationships/image" Target="../media/image4977.png"/><Relationship Id="rId17" Type="http://schemas.openxmlformats.org/officeDocument/2006/relationships/image" Target="../media/image4843.png"/><Relationship Id="rId38" Type="http://schemas.openxmlformats.org/officeDocument/2006/relationships/customXml" Target="../ink/ink4883.xml"/><Relationship Id="rId59" Type="http://schemas.openxmlformats.org/officeDocument/2006/relationships/image" Target="../media/image4864.png"/><Relationship Id="rId103" Type="http://schemas.openxmlformats.org/officeDocument/2006/relationships/image" Target="../media/image4886.png"/><Relationship Id="rId124" Type="http://schemas.openxmlformats.org/officeDocument/2006/relationships/customXml" Target="../ink/ink4926.xml"/><Relationship Id="rId310" Type="http://schemas.openxmlformats.org/officeDocument/2006/relationships/customXml" Target="../ink/ink5019.xml"/><Relationship Id="rId70" Type="http://schemas.openxmlformats.org/officeDocument/2006/relationships/customXml" Target="../ink/ink4899.xml"/><Relationship Id="rId91" Type="http://schemas.openxmlformats.org/officeDocument/2006/relationships/image" Target="../media/image4880.png"/><Relationship Id="rId145" Type="http://schemas.openxmlformats.org/officeDocument/2006/relationships/image" Target="../media/image4907.png"/><Relationship Id="rId166" Type="http://schemas.openxmlformats.org/officeDocument/2006/relationships/customXml" Target="../ink/ink4947.xml"/><Relationship Id="rId187" Type="http://schemas.openxmlformats.org/officeDocument/2006/relationships/image" Target="../media/image4928.png"/><Relationship Id="rId331" Type="http://schemas.openxmlformats.org/officeDocument/2006/relationships/image" Target="../media/image5000.png"/><Relationship Id="rId352" Type="http://schemas.openxmlformats.org/officeDocument/2006/relationships/customXml" Target="../ink/ink5040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4970.xml"/><Relationship Id="rId233" Type="http://schemas.openxmlformats.org/officeDocument/2006/relationships/image" Target="../media/image4951.png"/><Relationship Id="rId254" Type="http://schemas.openxmlformats.org/officeDocument/2006/relationships/customXml" Target="../ink/ink4991.xml"/><Relationship Id="rId28" Type="http://schemas.openxmlformats.org/officeDocument/2006/relationships/customXml" Target="../ink/ink4878.xml"/><Relationship Id="rId49" Type="http://schemas.openxmlformats.org/officeDocument/2006/relationships/image" Target="../media/image4859.png"/><Relationship Id="rId114" Type="http://schemas.openxmlformats.org/officeDocument/2006/relationships/customXml" Target="../ink/ink4921.xml"/><Relationship Id="rId275" Type="http://schemas.openxmlformats.org/officeDocument/2006/relationships/image" Target="../media/image4972.png"/><Relationship Id="rId296" Type="http://schemas.openxmlformats.org/officeDocument/2006/relationships/customXml" Target="../ink/ink5012.xml"/><Relationship Id="rId300" Type="http://schemas.openxmlformats.org/officeDocument/2006/relationships/customXml" Target="../ink/ink5014.xml"/><Relationship Id="rId60" Type="http://schemas.openxmlformats.org/officeDocument/2006/relationships/customXml" Target="../ink/ink4894.xml"/><Relationship Id="rId81" Type="http://schemas.openxmlformats.org/officeDocument/2006/relationships/image" Target="../media/image4875.png"/><Relationship Id="rId135" Type="http://schemas.openxmlformats.org/officeDocument/2006/relationships/image" Target="../media/image4902.png"/><Relationship Id="rId156" Type="http://schemas.openxmlformats.org/officeDocument/2006/relationships/customXml" Target="../ink/ink4942.xml"/><Relationship Id="rId177" Type="http://schemas.openxmlformats.org/officeDocument/2006/relationships/image" Target="../media/image4923.png"/><Relationship Id="rId198" Type="http://schemas.openxmlformats.org/officeDocument/2006/relationships/customXml" Target="../ink/ink4963.xml"/><Relationship Id="rId321" Type="http://schemas.openxmlformats.org/officeDocument/2006/relationships/image" Target="../media/image4995.png"/><Relationship Id="rId342" Type="http://schemas.openxmlformats.org/officeDocument/2006/relationships/customXml" Target="../ink/ink5035.xml"/><Relationship Id="rId202" Type="http://schemas.openxmlformats.org/officeDocument/2006/relationships/customXml" Target="../ink/ink4965.xml"/><Relationship Id="rId223" Type="http://schemas.openxmlformats.org/officeDocument/2006/relationships/image" Target="../media/image4946.png"/><Relationship Id="rId244" Type="http://schemas.openxmlformats.org/officeDocument/2006/relationships/customXml" Target="../ink/ink4986.xml"/><Relationship Id="rId18" Type="http://schemas.openxmlformats.org/officeDocument/2006/relationships/customXml" Target="../ink/ink4873.xml"/><Relationship Id="rId39" Type="http://schemas.openxmlformats.org/officeDocument/2006/relationships/image" Target="../media/image4854.png"/><Relationship Id="rId265" Type="http://schemas.openxmlformats.org/officeDocument/2006/relationships/image" Target="../media/image4967.png"/><Relationship Id="rId286" Type="http://schemas.openxmlformats.org/officeDocument/2006/relationships/customXml" Target="../ink/ink5007.xml"/><Relationship Id="rId50" Type="http://schemas.openxmlformats.org/officeDocument/2006/relationships/customXml" Target="../ink/ink4889.xml"/><Relationship Id="rId104" Type="http://schemas.openxmlformats.org/officeDocument/2006/relationships/customXml" Target="../ink/ink4916.xml"/><Relationship Id="rId125" Type="http://schemas.openxmlformats.org/officeDocument/2006/relationships/image" Target="../media/image4897.png"/><Relationship Id="rId146" Type="http://schemas.openxmlformats.org/officeDocument/2006/relationships/customXml" Target="../ink/ink4937.xml"/><Relationship Id="rId167" Type="http://schemas.openxmlformats.org/officeDocument/2006/relationships/image" Target="../media/image4918.png"/><Relationship Id="rId188" Type="http://schemas.openxmlformats.org/officeDocument/2006/relationships/customXml" Target="../ink/ink4958.xml"/><Relationship Id="rId311" Type="http://schemas.openxmlformats.org/officeDocument/2006/relationships/image" Target="../media/image4990.png"/><Relationship Id="rId332" Type="http://schemas.openxmlformats.org/officeDocument/2006/relationships/customXml" Target="../ink/ink5030.xml"/><Relationship Id="rId353" Type="http://schemas.openxmlformats.org/officeDocument/2006/relationships/image" Target="../media/image5011.png"/><Relationship Id="rId71" Type="http://schemas.openxmlformats.org/officeDocument/2006/relationships/image" Target="../media/image4870.png"/><Relationship Id="rId92" Type="http://schemas.openxmlformats.org/officeDocument/2006/relationships/customXml" Target="../ink/ink4910.xml"/><Relationship Id="rId213" Type="http://schemas.openxmlformats.org/officeDocument/2006/relationships/image" Target="../media/image4941.png"/><Relationship Id="rId234" Type="http://schemas.openxmlformats.org/officeDocument/2006/relationships/customXml" Target="../ink/ink4981.xml"/><Relationship Id="rId2" Type="http://schemas.openxmlformats.org/officeDocument/2006/relationships/customXml" Target="../ink/ink4865.xml"/><Relationship Id="rId29" Type="http://schemas.openxmlformats.org/officeDocument/2006/relationships/image" Target="../media/image4849.png"/><Relationship Id="rId255" Type="http://schemas.openxmlformats.org/officeDocument/2006/relationships/image" Target="../media/image4962.png"/><Relationship Id="rId276" Type="http://schemas.openxmlformats.org/officeDocument/2006/relationships/customXml" Target="../ink/ink5002.xml"/><Relationship Id="rId297" Type="http://schemas.openxmlformats.org/officeDocument/2006/relationships/image" Target="../media/image4983.png"/><Relationship Id="rId40" Type="http://schemas.openxmlformats.org/officeDocument/2006/relationships/customXml" Target="../ink/ink4884.xml"/><Relationship Id="rId115" Type="http://schemas.openxmlformats.org/officeDocument/2006/relationships/image" Target="../media/image4892.png"/><Relationship Id="rId136" Type="http://schemas.openxmlformats.org/officeDocument/2006/relationships/customXml" Target="../ink/ink4932.xml"/><Relationship Id="rId157" Type="http://schemas.openxmlformats.org/officeDocument/2006/relationships/image" Target="../media/image4913.png"/><Relationship Id="rId178" Type="http://schemas.openxmlformats.org/officeDocument/2006/relationships/customXml" Target="../ink/ink4953.xml"/><Relationship Id="rId301" Type="http://schemas.openxmlformats.org/officeDocument/2006/relationships/image" Target="../media/image4985.png"/><Relationship Id="rId322" Type="http://schemas.openxmlformats.org/officeDocument/2006/relationships/customXml" Target="../ink/ink5025.xml"/><Relationship Id="rId343" Type="http://schemas.openxmlformats.org/officeDocument/2006/relationships/image" Target="../media/image5006.png"/><Relationship Id="rId61" Type="http://schemas.openxmlformats.org/officeDocument/2006/relationships/image" Target="../media/image4865.png"/><Relationship Id="rId82" Type="http://schemas.openxmlformats.org/officeDocument/2006/relationships/customXml" Target="../ink/ink4905.xml"/><Relationship Id="rId199" Type="http://schemas.openxmlformats.org/officeDocument/2006/relationships/image" Target="../media/image4934.png"/><Relationship Id="rId203" Type="http://schemas.openxmlformats.org/officeDocument/2006/relationships/image" Target="../media/image4936.png"/><Relationship Id="rId19" Type="http://schemas.openxmlformats.org/officeDocument/2006/relationships/image" Target="../media/image4844.png"/><Relationship Id="rId224" Type="http://schemas.openxmlformats.org/officeDocument/2006/relationships/customXml" Target="../ink/ink4976.xml"/><Relationship Id="rId245" Type="http://schemas.openxmlformats.org/officeDocument/2006/relationships/image" Target="../media/image4957.png"/><Relationship Id="rId266" Type="http://schemas.openxmlformats.org/officeDocument/2006/relationships/customXml" Target="../ink/ink4997.xml"/><Relationship Id="rId287" Type="http://schemas.openxmlformats.org/officeDocument/2006/relationships/image" Target="../media/image4978.png"/><Relationship Id="rId30" Type="http://schemas.openxmlformats.org/officeDocument/2006/relationships/customXml" Target="../ink/ink4879.xml"/><Relationship Id="rId105" Type="http://schemas.openxmlformats.org/officeDocument/2006/relationships/image" Target="../media/image4887.png"/><Relationship Id="rId126" Type="http://schemas.openxmlformats.org/officeDocument/2006/relationships/customXml" Target="../ink/ink4927.xml"/><Relationship Id="rId147" Type="http://schemas.openxmlformats.org/officeDocument/2006/relationships/image" Target="../media/image4908.png"/><Relationship Id="rId168" Type="http://schemas.openxmlformats.org/officeDocument/2006/relationships/customXml" Target="../ink/ink4948.xml"/><Relationship Id="rId312" Type="http://schemas.openxmlformats.org/officeDocument/2006/relationships/customXml" Target="../ink/ink5020.xml"/><Relationship Id="rId333" Type="http://schemas.openxmlformats.org/officeDocument/2006/relationships/image" Target="../media/image5001.png"/><Relationship Id="rId354" Type="http://schemas.openxmlformats.org/officeDocument/2006/relationships/customXml" Target="../ink/ink5041.xml"/><Relationship Id="rId51" Type="http://schemas.openxmlformats.org/officeDocument/2006/relationships/image" Target="../media/image4860.png"/><Relationship Id="rId72" Type="http://schemas.openxmlformats.org/officeDocument/2006/relationships/customXml" Target="../ink/ink4900.xml"/><Relationship Id="rId93" Type="http://schemas.openxmlformats.org/officeDocument/2006/relationships/image" Target="../media/image4881.png"/><Relationship Id="rId189" Type="http://schemas.openxmlformats.org/officeDocument/2006/relationships/image" Target="../media/image4929.png"/><Relationship Id="rId3" Type="http://schemas.openxmlformats.org/officeDocument/2006/relationships/image" Target="../media/image4836.png"/><Relationship Id="rId214" Type="http://schemas.openxmlformats.org/officeDocument/2006/relationships/customXml" Target="../ink/ink4971.xml"/><Relationship Id="rId235" Type="http://schemas.openxmlformats.org/officeDocument/2006/relationships/image" Target="../media/image4952.png"/><Relationship Id="rId256" Type="http://schemas.openxmlformats.org/officeDocument/2006/relationships/customXml" Target="../ink/ink4992.xml"/><Relationship Id="rId277" Type="http://schemas.openxmlformats.org/officeDocument/2006/relationships/image" Target="../media/image4973.png"/><Relationship Id="rId298" Type="http://schemas.openxmlformats.org/officeDocument/2006/relationships/customXml" Target="../ink/ink5013.xml"/><Relationship Id="rId116" Type="http://schemas.openxmlformats.org/officeDocument/2006/relationships/customXml" Target="../ink/ink4922.xml"/><Relationship Id="rId137" Type="http://schemas.openxmlformats.org/officeDocument/2006/relationships/image" Target="../media/image4903.png"/><Relationship Id="rId158" Type="http://schemas.openxmlformats.org/officeDocument/2006/relationships/customXml" Target="../ink/ink4943.xml"/><Relationship Id="rId302" Type="http://schemas.openxmlformats.org/officeDocument/2006/relationships/customXml" Target="../ink/ink5015.xml"/><Relationship Id="rId323" Type="http://schemas.openxmlformats.org/officeDocument/2006/relationships/image" Target="../media/image4996.png"/><Relationship Id="rId344" Type="http://schemas.openxmlformats.org/officeDocument/2006/relationships/customXml" Target="../ink/ink5036.xml"/><Relationship Id="rId20" Type="http://schemas.openxmlformats.org/officeDocument/2006/relationships/customXml" Target="../ink/ink4874.xml"/><Relationship Id="rId41" Type="http://schemas.openxmlformats.org/officeDocument/2006/relationships/image" Target="../media/image4855.png"/><Relationship Id="rId62" Type="http://schemas.openxmlformats.org/officeDocument/2006/relationships/customXml" Target="../ink/ink4895.xml"/><Relationship Id="rId83" Type="http://schemas.openxmlformats.org/officeDocument/2006/relationships/image" Target="../media/image4876.png"/><Relationship Id="rId179" Type="http://schemas.openxmlformats.org/officeDocument/2006/relationships/image" Target="../media/image4924.png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071.png"/><Relationship Id="rId299" Type="http://schemas.openxmlformats.org/officeDocument/2006/relationships/image" Target="../media/image5162.png"/><Relationship Id="rId21" Type="http://schemas.openxmlformats.org/officeDocument/2006/relationships/image" Target="../media/image5023.png"/><Relationship Id="rId63" Type="http://schemas.openxmlformats.org/officeDocument/2006/relationships/image" Target="../media/image5044.png"/><Relationship Id="rId159" Type="http://schemas.openxmlformats.org/officeDocument/2006/relationships/image" Target="../media/image5092.png"/><Relationship Id="rId324" Type="http://schemas.openxmlformats.org/officeDocument/2006/relationships/customXml" Target="../ink/ink5203.xml"/><Relationship Id="rId366" Type="http://schemas.openxmlformats.org/officeDocument/2006/relationships/customXml" Target="../ink/ink5224.xml"/><Relationship Id="rId170" Type="http://schemas.openxmlformats.org/officeDocument/2006/relationships/customXml" Target="../ink/ink5126.xml"/><Relationship Id="rId226" Type="http://schemas.openxmlformats.org/officeDocument/2006/relationships/customXml" Target="../ink/ink5154.xml"/><Relationship Id="rId268" Type="http://schemas.openxmlformats.org/officeDocument/2006/relationships/customXml" Target="../ink/ink5175.xml"/><Relationship Id="rId32" Type="http://schemas.openxmlformats.org/officeDocument/2006/relationships/customXml" Target="../ink/ink5057.xml"/><Relationship Id="rId74" Type="http://schemas.openxmlformats.org/officeDocument/2006/relationships/customXml" Target="../ink/ink5078.xml"/><Relationship Id="rId128" Type="http://schemas.openxmlformats.org/officeDocument/2006/relationships/customXml" Target="../ink/ink5105.xml"/><Relationship Id="rId335" Type="http://schemas.openxmlformats.org/officeDocument/2006/relationships/image" Target="../media/image5180.png"/><Relationship Id="rId377" Type="http://schemas.openxmlformats.org/officeDocument/2006/relationships/image" Target="../media/image5201.png"/><Relationship Id="rId5" Type="http://schemas.openxmlformats.org/officeDocument/2006/relationships/image" Target="../media/image5015.png"/><Relationship Id="rId181" Type="http://schemas.openxmlformats.org/officeDocument/2006/relationships/image" Target="../media/image5103.png"/><Relationship Id="rId237" Type="http://schemas.openxmlformats.org/officeDocument/2006/relationships/image" Target="../media/image5131.png"/><Relationship Id="rId402" Type="http://schemas.openxmlformats.org/officeDocument/2006/relationships/customXml" Target="../ink/ink5242.xml"/><Relationship Id="rId258" Type="http://schemas.openxmlformats.org/officeDocument/2006/relationships/customXml" Target="../ink/ink5170.xml"/><Relationship Id="rId279" Type="http://schemas.openxmlformats.org/officeDocument/2006/relationships/image" Target="../media/image5152.png"/><Relationship Id="rId22" Type="http://schemas.openxmlformats.org/officeDocument/2006/relationships/customXml" Target="../ink/ink5052.xml"/><Relationship Id="rId43" Type="http://schemas.openxmlformats.org/officeDocument/2006/relationships/image" Target="../media/image5034.png"/><Relationship Id="rId64" Type="http://schemas.openxmlformats.org/officeDocument/2006/relationships/customXml" Target="../ink/ink5073.xml"/><Relationship Id="rId118" Type="http://schemas.openxmlformats.org/officeDocument/2006/relationships/customXml" Target="../ink/ink5100.xml"/><Relationship Id="rId139" Type="http://schemas.openxmlformats.org/officeDocument/2006/relationships/image" Target="../media/image5082.png"/><Relationship Id="rId290" Type="http://schemas.openxmlformats.org/officeDocument/2006/relationships/customXml" Target="../ink/ink5186.xml"/><Relationship Id="rId304" Type="http://schemas.openxmlformats.org/officeDocument/2006/relationships/customXml" Target="../ink/ink5193.xml"/><Relationship Id="rId325" Type="http://schemas.openxmlformats.org/officeDocument/2006/relationships/image" Target="../media/image5175.png"/><Relationship Id="rId346" Type="http://schemas.openxmlformats.org/officeDocument/2006/relationships/customXml" Target="../ink/ink5214.xml"/><Relationship Id="rId367" Type="http://schemas.openxmlformats.org/officeDocument/2006/relationships/image" Target="../media/image5196.png"/><Relationship Id="rId388" Type="http://schemas.openxmlformats.org/officeDocument/2006/relationships/customXml" Target="../ink/ink5235.xml"/><Relationship Id="rId85" Type="http://schemas.openxmlformats.org/officeDocument/2006/relationships/image" Target="../media/image5055.png"/><Relationship Id="rId150" Type="http://schemas.openxmlformats.org/officeDocument/2006/relationships/customXml" Target="../ink/ink5116.xml"/><Relationship Id="rId171" Type="http://schemas.openxmlformats.org/officeDocument/2006/relationships/image" Target="../media/image5098.png"/><Relationship Id="rId192" Type="http://schemas.openxmlformats.org/officeDocument/2006/relationships/customXml" Target="../ink/ink5137.xml"/><Relationship Id="rId206" Type="http://schemas.openxmlformats.org/officeDocument/2006/relationships/customXml" Target="../ink/ink5144.xml"/><Relationship Id="rId227" Type="http://schemas.openxmlformats.org/officeDocument/2006/relationships/image" Target="../media/image5126.png"/><Relationship Id="rId413" Type="http://schemas.openxmlformats.org/officeDocument/2006/relationships/image" Target="../media/image5219.png"/><Relationship Id="rId248" Type="http://schemas.openxmlformats.org/officeDocument/2006/relationships/customXml" Target="../ink/ink5165.xml"/><Relationship Id="rId269" Type="http://schemas.openxmlformats.org/officeDocument/2006/relationships/image" Target="../media/image5147.png"/><Relationship Id="rId12" Type="http://schemas.openxmlformats.org/officeDocument/2006/relationships/customXml" Target="../ink/ink5047.xml"/><Relationship Id="rId33" Type="http://schemas.openxmlformats.org/officeDocument/2006/relationships/image" Target="../media/image5029.png"/><Relationship Id="rId108" Type="http://schemas.openxmlformats.org/officeDocument/2006/relationships/customXml" Target="../ink/ink5095.xml"/><Relationship Id="rId129" Type="http://schemas.openxmlformats.org/officeDocument/2006/relationships/image" Target="../media/image5077.png"/><Relationship Id="rId280" Type="http://schemas.openxmlformats.org/officeDocument/2006/relationships/customXml" Target="../ink/ink5181.xml"/><Relationship Id="rId315" Type="http://schemas.openxmlformats.org/officeDocument/2006/relationships/image" Target="../media/image5170.png"/><Relationship Id="rId336" Type="http://schemas.openxmlformats.org/officeDocument/2006/relationships/customXml" Target="../ink/ink5209.xml"/><Relationship Id="rId357" Type="http://schemas.openxmlformats.org/officeDocument/2006/relationships/image" Target="../media/image5191.png"/><Relationship Id="rId54" Type="http://schemas.openxmlformats.org/officeDocument/2006/relationships/customXml" Target="../ink/ink5068.xml"/><Relationship Id="rId75" Type="http://schemas.openxmlformats.org/officeDocument/2006/relationships/image" Target="../media/image5050.png"/><Relationship Id="rId96" Type="http://schemas.openxmlformats.org/officeDocument/2006/relationships/customXml" Target="../ink/ink5089.xml"/><Relationship Id="rId140" Type="http://schemas.openxmlformats.org/officeDocument/2006/relationships/customXml" Target="../ink/ink5111.xml"/><Relationship Id="rId161" Type="http://schemas.openxmlformats.org/officeDocument/2006/relationships/image" Target="../media/image5093.png"/><Relationship Id="rId182" Type="http://schemas.openxmlformats.org/officeDocument/2006/relationships/customXml" Target="../ink/ink5132.xml"/><Relationship Id="rId217" Type="http://schemas.openxmlformats.org/officeDocument/2006/relationships/image" Target="../media/image5121.png"/><Relationship Id="rId378" Type="http://schemas.openxmlformats.org/officeDocument/2006/relationships/customXml" Target="../ink/ink5230.xml"/><Relationship Id="rId399" Type="http://schemas.openxmlformats.org/officeDocument/2006/relationships/image" Target="../media/image5212.png"/><Relationship Id="rId403" Type="http://schemas.openxmlformats.org/officeDocument/2006/relationships/image" Target="../media/image5214.png"/><Relationship Id="rId6" Type="http://schemas.openxmlformats.org/officeDocument/2006/relationships/customXml" Target="../ink/ink5045.xml"/><Relationship Id="rId238" Type="http://schemas.openxmlformats.org/officeDocument/2006/relationships/customXml" Target="../ink/ink5160.xml"/><Relationship Id="rId259" Type="http://schemas.openxmlformats.org/officeDocument/2006/relationships/image" Target="../media/image5142.png"/><Relationship Id="rId23" Type="http://schemas.openxmlformats.org/officeDocument/2006/relationships/image" Target="../media/image5024.png"/><Relationship Id="rId119" Type="http://schemas.openxmlformats.org/officeDocument/2006/relationships/image" Target="../media/image5072.png"/><Relationship Id="rId270" Type="http://schemas.openxmlformats.org/officeDocument/2006/relationships/customXml" Target="../ink/ink5176.xml"/><Relationship Id="rId291" Type="http://schemas.openxmlformats.org/officeDocument/2006/relationships/image" Target="../media/image5158.png"/><Relationship Id="rId305" Type="http://schemas.openxmlformats.org/officeDocument/2006/relationships/image" Target="../media/image5165.png"/><Relationship Id="rId326" Type="http://schemas.openxmlformats.org/officeDocument/2006/relationships/customXml" Target="../ink/ink5204.xml"/><Relationship Id="rId347" Type="http://schemas.openxmlformats.org/officeDocument/2006/relationships/image" Target="../media/image5186.png"/><Relationship Id="rId44" Type="http://schemas.openxmlformats.org/officeDocument/2006/relationships/customXml" Target="../ink/ink5063.xml"/><Relationship Id="rId65" Type="http://schemas.openxmlformats.org/officeDocument/2006/relationships/image" Target="../media/image5045.png"/><Relationship Id="rId86" Type="http://schemas.openxmlformats.org/officeDocument/2006/relationships/customXml" Target="../ink/ink5084.xml"/><Relationship Id="rId130" Type="http://schemas.openxmlformats.org/officeDocument/2006/relationships/customXml" Target="../ink/ink5106.xml"/><Relationship Id="rId151" Type="http://schemas.openxmlformats.org/officeDocument/2006/relationships/image" Target="../media/image5088.png"/><Relationship Id="rId368" Type="http://schemas.openxmlformats.org/officeDocument/2006/relationships/customXml" Target="../ink/ink5225.xml"/><Relationship Id="rId389" Type="http://schemas.openxmlformats.org/officeDocument/2006/relationships/image" Target="../media/image5207.png"/><Relationship Id="rId172" Type="http://schemas.openxmlformats.org/officeDocument/2006/relationships/customXml" Target="../ink/ink5127.xml"/><Relationship Id="rId193" Type="http://schemas.openxmlformats.org/officeDocument/2006/relationships/image" Target="../media/image5109.png"/><Relationship Id="rId207" Type="http://schemas.openxmlformats.org/officeDocument/2006/relationships/image" Target="../media/image5116.png"/><Relationship Id="rId228" Type="http://schemas.openxmlformats.org/officeDocument/2006/relationships/customXml" Target="../ink/ink5155.xml"/><Relationship Id="rId249" Type="http://schemas.openxmlformats.org/officeDocument/2006/relationships/image" Target="../media/image5137.png"/><Relationship Id="rId414" Type="http://schemas.openxmlformats.org/officeDocument/2006/relationships/customXml" Target="../ink/ink5248.xml"/><Relationship Id="rId13" Type="http://schemas.openxmlformats.org/officeDocument/2006/relationships/image" Target="../media/image5019.png"/><Relationship Id="rId109" Type="http://schemas.openxmlformats.org/officeDocument/2006/relationships/image" Target="../media/image5067.png"/><Relationship Id="rId260" Type="http://schemas.openxmlformats.org/officeDocument/2006/relationships/customXml" Target="../ink/ink5171.xml"/><Relationship Id="rId281" Type="http://schemas.openxmlformats.org/officeDocument/2006/relationships/image" Target="../media/image5153.png"/><Relationship Id="rId316" Type="http://schemas.openxmlformats.org/officeDocument/2006/relationships/customXml" Target="../ink/ink5199.xml"/><Relationship Id="rId337" Type="http://schemas.openxmlformats.org/officeDocument/2006/relationships/image" Target="../media/image5181.png"/><Relationship Id="rId34" Type="http://schemas.openxmlformats.org/officeDocument/2006/relationships/customXml" Target="../ink/ink5058.xml"/><Relationship Id="rId55" Type="http://schemas.openxmlformats.org/officeDocument/2006/relationships/image" Target="../media/image5040.png"/><Relationship Id="rId76" Type="http://schemas.openxmlformats.org/officeDocument/2006/relationships/customXml" Target="../ink/ink5079.xml"/><Relationship Id="rId97" Type="http://schemas.openxmlformats.org/officeDocument/2006/relationships/image" Target="../media/image5061.png"/><Relationship Id="rId120" Type="http://schemas.openxmlformats.org/officeDocument/2006/relationships/customXml" Target="../ink/ink5101.xml"/><Relationship Id="rId141" Type="http://schemas.openxmlformats.org/officeDocument/2006/relationships/image" Target="../media/image5083.png"/><Relationship Id="rId358" Type="http://schemas.openxmlformats.org/officeDocument/2006/relationships/customXml" Target="../ink/ink5220.xml"/><Relationship Id="rId379" Type="http://schemas.openxmlformats.org/officeDocument/2006/relationships/image" Target="../media/image5202.png"/><Relationship Id="rId7" Type="http://schemas.openxmlformats.org/officeDocument/2006/relationships/image" Target="../media/image5016.png"/><Relationship Id="rId162" Type="http://schemas.openxmlformats.org/officeDocument/2006/relationships/customXml" Target="../ink/ink5122.xml"/><Relationship Id="rId183" Type="http://schemas.openxmlformats.org/officeDocument/2006/relationships/image" Target="../media/image5104.png"/><Relationship Id="rId218" Type="http://schemas.openxmlformats.org/officeDocument/2006/relationships/customXml" Target="../ink/ink5150.xml"/><Relationship Id="rId239" Type="http://schemas.openxmlformats.org/officeDocument/2006/relationships/image" Target="../media/image5132.png"/><Relationship Id="rId390" Type="http://schemas.openxmlformats.org/officeDocument/2006/relationships/customXml" Target="../ink/ink5236.xml"/><Relationship Id="rId404" Type="http://schemas.openxmlformats.org/officeDocument/2006/relationships/customXml" Target="../ink/ink5243.xml"/><Relationship Id="rId250" Type="http://schemas.openxmlformats.org/officeDocument/2006/relationships/customXml" Target="../ink/ink5166.xml"/><Relationship Id="rId271" Type="http://schemas.openxmlformats.org/officeDocument/2006/relationships/image" Target="../media/image5148.png"/><Relationship Id="rId292" Type="http://schemas.openxmlformats.org/officeDocument/2006/relationships/customXml" Target="../ink/ink5187.xml"/><Relationship Id="rId306" Type="http://schemas.openxmlformats.org/officeDocument/2006/relationships/customXml" Target="../ink/ink5194.xml"/><Relationship Id="rId24" Type="http://schemas.openxmlformats.org/officeDocument/2006/relationships/customXml" Target="../ink/ink5053.xml"/><Relationship Id="rId45" Type="http://schemas.openxmlformats.org/officeDocument/2006/relationships/image" Target="../media/image5035.png"/><Relationship Id="rId66" Type="http://schemas.openxmlformats.org/officeDocument/2006/relationships/customXml" Target="../ink/ink5074.xml"/><Relationship Id="rId87" Type="http://schemas.openxmlformats.org/officeDocument/2006/relationships/image" Target="../media/image5056.png"/><Relationship Id="rId110" Type="http://schemas.openxmlformats.org/officeDocument/2006/relationships/customXml" Target="../ink/ink5096.xml"/><Relationship Id="rId131" Type="http://schemas.openxmlformats.org/officeDocument/2006/relationships/image" Target="../media/image5078.png"/><Relationship Id="rId327" Type="http://schemas.openxmlformats.org/officeDocument/2006/relationships/image" Target="../media/image5176.png"/><Relationship Id="rId348" Type="http://schemas.openxmlformats.org/officeDocument/2006/relationships/customXml" Target="../ink/ink5215.xml"/><Relationship Id="rId369" Type="http://schemas.openxmlformats.org/officeDocument/2006/relationships/image" Target="../media/image5197.png"/><Relationship Id="rId152" Type="http://schemas.openxmlformats.org/officeDocument/2006/relationships/customXml" Target="../ink/ink5117.xml"/><Relationship Id="rId173" Type="http://schemas.openxmlformats.org/officeDocument/2006/relationships/image" Target="../media/image5099.png"/><Relationship Id="rId194" Type="http://schemas.openxmlformats.org/officeDocument/2006/relationships/customXml" Target="../ink/ink5138.xml"/><Relationship Id="rId208" Type="http://schemas.openxmlformats.org/officeDocument/2006/relationships/customXml" Target="../ink/ink5145.xml"/><Relationship Id="rId229" Type="http://schemas.openxmlformats.org/officeDocument/2006/relationships/image" Target="../media/image5127.png"/><Relationship Id="rId380" Type="http://schemas.openxmlformats.org/officeDocument/2006/relationships/customXml" Target="../ink/ink5231.xml"/><Relationship Id="rId415" Type="http://schemas.openxmlformats.org/officeDocument/2006/relationships/image" Target="../media/image5017.png"/><Relationship Id="rId240" Type="http://schemas.openxmlformats.org/officeDocument/2006/relationships/customXml" Target="../ink/ink5161.xml"/><Relationship Id="rId261" Type="http://schemas.openxmlformats.org/officeDocument/2006/relationships/image" Target="../media/image5143.png"/><Relationship Id="rId14" Type="http://schemas.openxmlformats.org/officeDocument/2006/relationships/customXml" Target="../ink/ink5048.xml"/><Relationship Id="rId35" Type="http://schemas.openxmlformats.org/officeDocument/2006/relationships/image" Target="../media/image5030.png"/><Relationship Id="rId56" Type="http://schemas.openxmlformats.org/officeDocument/2006/relationships/customXml" Target="../ink/ink5069.xml"/><Relationship Id="rId77" Type="http://schemas.openxmlformats.org/officeDocument/2006/relationships/image" Target="../media/image5051.png"/><Relationship Id="rId100" Type="http://schemas.openxmlformats.org/officeDocument/2006/relationships/customXml" Target="../ink/ink5091.xml"/><Relationship Id="rId282" Type="http://schemas.openxmlformats.org/officeDocument/2006/relationships/customXml" Target="../ink/ink5182.xml"/><Relationship Id="rId317" Type="http://schemas.openxmlformats.org/officeDocument/2006/relationships/image" Target="../media/image5171.png"/><Relationship Id="rId338" Type="http://schemas.openxmlformats.org/officeDocument/2006/relationships/customXml" Target="../ink/ink5210.xml"/><Relationship Id="rId359" Type="http://schemas.openxmlformats.org/officeDocument/2006/relationships/image" Target="../media/image5192.png"/><Relationship Id="rId8" Type="http://schemas.openxmlformats.org/officeDocument/2006/relationships/customXml" Target="../ink/ink5046.xml"/><Relationship Id="rId98" Type="http://schemas.openxmlformats.org/officeDocument/2006/relationships/customXml" Target="../ink/ink5090.xml"/><Relationship Id="rId121" Type="http://schemas.openxmlformats.org/officeDocument/2006/relationships/image" Target="../media/image5073.png"/><Relationship Id="rId142" Type="http://schemas.openxmlformats.org/officeDocument/2006/relationships/customXml" Target="../ink/ink5112.xml"/><Relationship Id="rId163" Type="http://schemas.openxmlformats.org/officeDocument/2006/relationships/image" Target="../media/image5094.png"/><Relationship Id="rId184" Type="http://schemas.openxmlformats.org/officeDocument/2006/relationships/customXml" Target="../ink/ink5133.xml"/><Relationship Id="rId219" Type="http://schemas.openxmlformats.org/officeDocument/2006/relationships/image" Target="../media/image5122.png"/><Relationship Id="rId370" Type="http://schemas.openxmlformats.org/officeDocument/2006/relationships/customXml" Target="../ink/ink5226.xml"/><Relationship Id="rId391" Type="http://schemas.openxmlformats.org/officeDocument/2006/relationships/image" Target="../media/image5208.png"/><Relationship Id="rId405" Type="http://schemas.openxmlformats.org/officeDocument/2006/relationships/image" Target="../media/image5215.png"/><Relationship Id="rId230" Type="http://schemas.openxmlformats.org/officeDocument/2006/relationships/customXml" Target="../ink/ink5156.xml"/><Relationship Id="rId251" Type="http://schemas.openxmlformats.org/officeDocument/2006/relationships/image" Target="../media/image5138.png"/><Relationship Id="rId25" Type="http://schemas.openxmlformats.org/officeDocument/2006/relationships/image" Target="../media/image5025.png"/><Relationship Id="rId46" Type="http://schemas.openxmlformats.org/officeDocument/2006/relationships/customXml" Target="../ink/ink5064.xml"/><Relationship Id="rId67" Type="http://schemas.openxmlformats.org/officeDocument/2006/relationships/image" Target="../media/image5046.png"/><Relationship Id="rId272" Type="http://schemas.openxmlformats.org/officeDocument/2006/relationships/customXml" Target="../ink/ink5177.xml"/><Relationship Id="rId293" Type="http://schemas.openxmlformats.org/officeDocument/2006/relationships/image" Target="../media/image5159.png"/><Relationship Id="rId307" Type="http://schemas.openxmlformats.org/officeDocument/2006/relationships/image" Target="../media/image5166.png"/><Relationship Id="rId328" Type="http://schemas.openxmlformats.org/officeDocument/2006/relationships/customXml" Target="../ink/ink5205.xml"/><Relationship Id="rId349" Type="http://schemas.openxmlformats.org/officeDocument/2006/relationships/image" Target="../media/image5187.png"/><Relationship Id="rId88" Type="http://schemas.openxmlformats.org/officeDocument/2006/relationships/customXml" Target="../ink/ink5085.xml"/><Relationship Id="rId111" Type="http://schemas.openxmlformats.org/officeDocument/2006/relationships/image" Target="../media/image5068.png"/><Relationship Id="rId132" Type="http://schemas.openxmlformats.org/officeDocument/2006/relationships/customXml" Target="../ink/ink5107.xml"/><Relationship Id="rId153" Type="http://schemas.openxmlformats.org/officeDocument/2006/relationships/image" Target="../media/image5089.png"/><Relationship Id="rId174" Type="http://schemas.openxmlformats.org/officeDocument/2006/relationships/customXml" Target="../ink/ink5128.xml"/><Relationship Id="rId195" Type="http://schemas.openxmlformats.org/officeDocument/2006/relationships/image" Target="../media/image5110.png"/><Relationship Id="rId209" Type="http://schemas.openxmlformats.org/officeDocument/2006/relationships/image" Target="../media/image5117.png"/><Relationship Id="rId360" Type="http://schemas.openxmlformats.org/officeDocument/2006/relationships/customXml" Target="../ink/ink5221.xml"/><Relationship Id="rId381" Type="http://schemas.openxmlformats.org/officeDocument/2006/relationships/image" Target="../media/image5203.png"/><Relationship Id="rId416" Type="http://schemas.openxmlformats.org/officeDocument/2006/relationships/customXml" Target="../ink/ink5249.xml"/><Relationship Id="rId220" Type="http://schemas.openxmlformats.org/officeDocument/2006/relationships/customXml" Target="../ink/ink5151.xml"/><Relationship Id="rId241" Type="http://schemas.openxmlformats.org/officeDocument/2006/relationships/image" Target="../media/image5133.png"/><Relationship Id="rId15" Type="http://schemas.openxmlformats.org/officeDocument/2006/relationships/image" Target="../media/image5020.png"/><Relationship Id="rId36" Type="http://schemas.openxmlformats.org/officeDocument/2006/relationships/customXml" Target="../ink/ink5059.xml"/><Relationship Id="rId57" Type="http://schemas.openxmlformats.org/officeDocument/2006/relationships/image" Target="../media/image5041.png"/><Relationship Id="rId262" Type="http://schemas.openxmlformats.org/officeDocument/2006/relationships/customXml" Target="../ink/ink5172.xml"/><Relationship Id="rId283" Type="http://schemas.openxmlformats.org/officeDocument/2006/relationships/image" Target="../media/image5154.png"/><Relationship Id="rId318" Type="http://schemas.openxmlformats.org/officeDocument/2006/relationships/customXml" Target="../ink/ink5200.xml"/><Relationship Id="rId339" Type="http://schemas.openxmlformats.org/officeDocument/2006/relationships/image" Target="../media/image5182.png"/><Relationship Id="rId78" Type="http://schemas.openxmlformats.org/officeDocument/2006/relationships/customXml" Target="../ink/ink5080.xml"/><Relationship Id="rId99" Type="http://schemas.openxmlformats.org/officeDocument/2006/relationships/image" Target="../media/image5062.png"/><Relationship Id="rId101" Type="http://schemas.openxmlformats.org/officeDocument/2006/relationships/image" Target="../media/image5063.png"/><Relationship Id="rId122" Type="http://schemas.openxmlformats.org/officeDocument/2006/relationships/customXml" Target="../ink/ink5102.xml"/><Relationship Id="rId143" Type="http://schemas.openxmlformats.org/officeDocument/2006/relationships/image" Target="../media/image5084.png"/><Relationship Id="rId164" Type="http://schemas.openxmlformats.org/officeDocument/2006/relationships/customXml" Target="../ink/ink5123.xml"/><Relationship Id="rId185" Type="http://schemas.openxmlformats.org/officeDocument/2006/relationships/image" Target="../media/image5105.png"/><Relationship Id="rId350" Type="http://schemas.openxmlformats.org/officeDocument/2006/relationships/customXml" Target="../ink/ink5216.xml"/><Relationship Id="rId371" Type="http://schemas.openxmlformats.org/officeDocument/2006/relationships/image" Target="../media/image5198.png"/><Relationship Id="rId406" Type="http://schemas.openxmlformats.org/officeDocument/2006/relationships/customXml" Target="../ink/ink5244.xml"/><Relationship Id="rId210" Type="http://schemas.openxmlformats.org/officeDocument/2006/relationships/customXml" Target="../ink/ink5146.xml"/><Relationship Id="rId392" Type="http://schemas.openxmlformats.org/officeDocument/2006/relationships/customXml" Target="../ink/ink5237.xml"/><Relationship Id="rId26" Type="http://schemas.openxmlformats.org/officeDocument/2006/relationships/customXml" Target="../ink/ink5054.xml"/><Relationship Id="rId231" Type="http://schemas.openxmlformats.org/officeDocument/2006/relationships/image" Target="../media/image5128.png"/><Relationship Id="rId252" Type="http://schemas.openxmlformats.org/officeDocument/2006/relationships/customXml" Target="../ink/ink5167.xml"/><Relationship Id="rId273" Type="http://schemas.openxmlformats.org/officeDocument/2006/relationships/image" Target="../media/image5149.png"/><Relationship Id="rId294" Type="http://schemas.openxmlformats.org/officeDocument/2006/relationships/customXml" Target="../ink/ink5188.xml"/><Relationship Id="rId308" Type="http://schemas.openxmlformats.org/officeDocument/2006/relationships/customXml" Target="../ink/ink5195.xml"/><Relationship Id="rId329" Type="http://schemas.openxmlformats.org/officeDocument/2006/relationships/image" Target="../media/image5177.png"/><Relationship Id="rId47" Type="http://schemas.openxmlformats.org/officeDocument/2006/relationships/image" Target="../media/image5036.png"/><Relationship Id="rId68" Type="http://schemas.openxmlformats.org/officeDocument/2006/relationships/customXml" Target="../ink/ink5075.xml"/><Relationship Id="rId89" Type="http://schemas.openxmlformats.org/officeDocument/2006/relationships/image" Target="../media/image5057.png"/><Relationship Id="rId112" Type="http://schemas.openxmlformats.org/officeDocument/2006/relationships/customXml" Target="../ink/ink5097.xml"/><Relationship Id="rId133" Type="http://schemas.openxmlformats.org/officeDocument/2006/relationships/image" Target="../media/image5079.png"/><Relationship Id="rId154" Type="http://schemas.openxmlformats.org/officeDocument/2006/relationships/customXml" Target="../ink/ink5118.xml"/><Relationship Id="rId175" Type="http://schemas.openxmlformats.org/officeDocument/2006/relationships/image" Target="../media/image5100.png"/><Relationship Id="rId340" Type="http://schemas.openxmlformats.org/officeDocument/2006/relationships/customXml" Target="../ink/ink5211.xml"/><Relationship Id="rId361" Type="http://schemas.openxmlformats.org/officeDocument/2006/relationships/image" Target="../media/image5193.png"/><Relationship Id="rId196" Type="http://schemas.openxmlformats.org/officeDocument/2006/relationships/customXml" Target="../ink/ink5139.xml"/><Relationship Id="rId200" Type="http://schemas.openxmlformats.org/officeDocument/2006/relationships/customXml" Target="../ink/ink5141.xml"/><Relationship Id="rId382" Type="http://schemas.openxmlformats.org/officeDocument/2006/relationships/customXml" Target="../ink/ink5232.xml"/><Relationship Id="rId417" Type="http://schemas.openxmlformats.org/officeDocument/2006/relationships/image" Target="../media/image3687.png"/><Relationship Id="rId16" Type="http://schemas.openxmlformats.org/officeDocument/2006/relationships/customXml" Target="../ink/ink5049.xml"/><Relationship Id="rId221" Type="http://schemas.openxmlformats.org/officeDocument/2006/relationships/image" Target="../media/image5123.png"/><Relationship Id="rId242" Type="http://schemas.openxmlformats.org/officeDocument/2006/relationships/customXml" Target="../ink/ink5162.xml"/><Relationship Id="rId263" Type="http://schemas.openxmlformats.org/officeDocument/2006/relationships/image" Target="../media/image5144.png"/><Relationship Id="rId284" Type="http://schemas.openxmlformats.org/officeDocument/2006/relationships/customXml" Target="../ink/ink5183.xml"/><Relationship Id="rId319" Type="http://schemas.openxmlformats.org/officeDocument/2006/relationships/image" Target="../media/image5172.png"/><Relationship Id="rId37" Type="http://schemas.openxmlformats.org/officeDocument/2006/relationships/image" Target="../media/image5031.png"/><Relationship Id="rId58" Type="http://schemas.openxmlformats.org/officeDocument/2006/relationships/customXml" Target="../ink/ink5070.xml"/><Relationship Id="rId79" Type="http://schemas.openxmlformats.org/officeDocument/2006/relationships/image" Target="../media/image5052.png"/><Relationship Id="rId102" Type="http://schemas.openxmlformats.org/officeDocument/2006/relationships/customXml" Target="../ink/ink5092.xml"/><Relationship Id="rId123" Type="http://schemas.openxmlformats.org/officeDocument/2006/relationships/image" Target="../media/image5074.png"/><Relationship Id="rId144" Type="http://schemas.openxmlformats.org/officeDocument/2006/relationships/customXml" Target="../ink/ink5113.xml"/><Relationship Id="rId330" Type="http://schemas.openxmlformats.org/officeDocument/2006/relationships/customXml" Target="../ink/ink5206.xml"/><Relationship Id="rId90" Type="http://schemas.openxmlformats.org/officeDocument/2006/relationships/customXml" Target="../ink/ink5086.xml"/><Relationship Id="rId165" Type="http://schemas.openxmlformats.org/officeDocument/2006/relationships/image" Target="../media/image5095.png"/><Relationship Id="rId186" Type="http://schemas.openxmlformats.org/officeDocument/2006/relationships/customXml" Target="../ink/ink5134.xml"/><Relationship Id="rId351" Type="http://schemas.openxmlformats.org/officeDocument/2006/relationships/image" Target="../media/image5188.png"/><Relationship Id="rId372" Type="http://schemas.openxmlformats.org/officeDocument/2006/relationships/customXml" Target="../ink/ink5227.xml"/><Relationship Id="rId393" Type="http://schemas.openxmlformats.org/officeDocument/2006/relationships/image" Target="../media/image5209.png"/><Relationship Id="rId407" Type="http://schemas.openxmlformats.org/officeDocument/2006/relationships/image" Target="../media/image5216.png"/><Relationship Id="rId211" Type="http://schemas.openxmlformats.org/officeDocument/2006/relationships/image" Target="../media/image5118.png"/><Relationship Id="rId232" Type="http://schemas.openxmlformats.org/officeDocument/2006/relationships/customXml" Target="../ink/ink5157.xml"/><Relationship Id="rId253" Type="http://schemas.openxmlformats.org/officeDocument/2006/relationships/image" Target="../media/image5139.png"/><Relationship Id="rId274" Type="http://schemas.openxmlformats.org/officeDocument/2006/relationships/customXml" Target="../ink/ink5178.xml"/><Relationship Id="rId295" Type="http://schemas.openxmlformats.org/officeDocument/2006/relationships/image" Target="../media/image5160.png"/><Relationship Id="rId309" Type="http://schemas.openxmlformats.org/officeDocument/2006/relationships/image" Target="../media/image5167.png"/><Relationship Id="rId27" Type="http://schemas.openxmlformats.org/officeDocument/2006/relationships/image" Target="../media/image5026.png"/><Relationship Id="rId48" Type="http://schemas.openxmlformats.org/officeDocument/2006/relationships/customXml" Target="../ink/ink5065.xml"/><Relationship Id="rId69" Type="http://schemas.openxmlformats.org/officeDocument/2006/relationships/image" Target="../media/image5047.png"/><Relationship Id="rId113" Type="http://schemas.openxmlformats.org/officeDocument/2006/relationships/image" Target="../media/image5069.png"/><Relationship Id="rId134" Type="http://schemas.openxmlformats.org/officeDocument/2006/relationships/customXml" Target="../ink/ink5108.xml"/><Relationship Id="rId320" Type="http://schemas.openxmlformats.org/officeDocument/2006/relationships/customXml" Target="../ink/ink5201.xml"/><Relationship Id="rId80" Type="http://schemas.openxmlformats.org/officeDocument/2006/relationships/customXml" Target="../ink/ink5081.xml"/><Relationship Id="rId155" Type="http://schemas.openxmlformats.org/officeDocument/2006/relationships/image" Target="../media/image5090.png"/><Relationship Id="rId176" Type="http://schemas.openxmlformats.org/officeDocument/2006/relationships/customXml" Target="../ink/ink5129.xml"/><Relationship Id="rId197" Type="http://schemas.openxmlformats.org/officeDocument/2006/relationships/image" Target="../media/image5111.png"/><Relationship Id="rId341" Type="http://schemas.openxmlformats.org/officeDocument/2006/relationships/image" Target="../media/image5183.png"/><Relationship Id="rId362" Type="http://schemas.openxmlformats.org/officeDocument/2006/relationships/customXml" Target="../ink/ink5222.xml"/><Relationship Id="rId383" Type="http://schemas.openxmlformats.org/officeDocument/2006/relationships/image" Target="../media/image5204.png"/><Relationship Id="rId418" Type="http://schemas.openxmlformats.org/officeDocument/2006/relationships/customXml" Target="../ink/ink5250.xml"/><Relationship Id="rId201" Type="http://schemas.openxmlformats.org/officeDocument/2006/relationships/image" Target="../media/image5113.png"/><Relationship Id="rId222" Type="http://schemas.openxmlformats.org/officeDocument/2006/relationships/customXml" Target="../ink/ink5152.xml"/><Relationship Id="rId243" Type="http://schemas.openxmlformats.org/officeDocument/2006/relationships/image" Target="../media/image5134.png"/><Relationship Id="rId264" Type="http://schemas.openxmlformats.org/officeDocument/2006/relationships/customXml" Target="../ink/ink5173.xml"/><Relationship Id="rId285" Type="http://schemas.openxmlformats.org/officeDocument/2006/relationships/image" Target="../media/image5155.png"/><Relationship Id="rId17" Type="http://schemas.openxmlformats.org/officeDocument/2006/relationships/image" Target="../media/image5021.png"/><Relationship Id="rId38" Type="http://schemas.openxmlformats.org/officeDocument/2006/relationships/customXml" Target="../ink/ink5060.xml"/><Relationship Id="rId59" Type="http://schemas.openxmlformats.org/officeDocument/2006/relationships/image" Target="../media/image5042.png"/><Relationship Id="rId103" Type="http://schemas.openxmlformats.org/officeDocument/2006/relationships/image" Target="../media/image5064.png"/><Relationship Id="rId124" Type="http://schemas.openxmlformats.org/officeDocument/2006/relationships/customXml" Target="../ink/ink5103.xml"/><Relationship Id="rId310" Type="http://schemas.openxmlformats.org/officeDocument/2006/relationships/customXml" Target="../ink/ink5196.xml"/><Relationship Id="rId70" Type="http://schemas.openxmlformats.org/officeDocument/2006/relationships/customXml" Target="../ink/ink5076.xml"/><Relationship Id="rId91" Type="http://schemas.openxmlformats.org/officeDocument/2006/relationships/image" Target="../media/image5058.png"/><Relationship Id="rId145" Type="http://schemas.openxmlformats.org/officeDocument/2006/relationships/image" Target="../media/image5085.png"/><Relationship Id="rId166" Type="http://schemas.openxmlformats.org/officeDocument/2006/relationships/customXml" Target="../ink/ink5124.xml"/><Relationship Id="rId187" Type="http://schemas.openxmlformats.org/officeDocument/2006/relationships/image" Target="../media/image5106.png"/><Relationship Id="rId331" Type="http://schemas.openxmlformats.org/officeDocument/2006/relationships/image" Target="../media/image5178.png"/><Relationship Id="rId352" Type="http://schemas.openxmlformats.org/officeDocument/2006/relationships/customXml" Target="../ink/ink5217.xml"/><Relationship Id="rId373" Type="http://schemas.openxmlformats.org/officeDocument/2006/relationships/image" Target="../media/image5199.png"/><Relationship Id="rId394" Type="http://schemas.openxmlformats.org/officeDocument/2006/relationships/customXml" Target="../ink/ink5238.xml"/><Relationship Id="rId408" Type="http://schemas.openxmlformats.org/officeDocument/2006/relationships/customXml" Target="../ink/ink5245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5147.xml"/><Relationship Id="rId233" Type="http://schemas.openxmlformats.org/officeDocument/2006/relationships/image" Target="../media/image5129.png"/><Relationship Id="rId254" Type="http://schemas.openxmlformats.org/officeDocument/2006/relationships/customXml" Target="../ink/ink5168.xml"/><Relationship Id="rId28" Type="http://schemas.openxmlformats.org/officeDocument/2006/relationships/customXml" Target="../ink/ink5055.xml"/><Relationship Id="rId49" Type="http://schemas.openxmlformats.org/officeDocument/2006/relationships/image" Target="../media/image5037.png"/><Relationship Id="rId114" Type="http://schemas.openxmlformats.org/officeDocument/2006/relationships/customXml" Target="../ink/ink5098.xml"/><Relationship Id="rId275" Type="http://schemas.openxmlformats.org/officeDocument/2006/relationships/image" Target="../media/image5150.png"/><Relationship Id="rId296" Type="http://schemas.openxmlformats.org/officeDocument/2006/relationships/customXml" Target="../ink/ink5189.xml"/><Relationship Id="rId300" Type="http://schemas.openxmlformats.org/officeDocument/2006/relationships/customXml" Target="../ink/ink5191.xml"/><Relationship Id="rId60" Type="http://schemas.openxmlformats.org/officeDocument/2006/relationships/customXml" Target="../ink/ink5071.xml"/><Relationship Id="rId81" Type="http://schemas.openxmlformats.org/officeDocument/2006/relationships/image" Target="../media/image5053.png"/><Relationship Id="rId135" Type="http://schemas.openxmlformats.org/officeDocument/2006/relationships/image" Target="../media/image5080.png"/><Relationship Id="rId156" Type="http://schemas.openxmlformats.org/officeDocument/2006/relationships/customXml" Target="../ink/ink5119.xml"/><Relationship Id="rId177" Type="http://schemas.openxmlformats.org/officeDocument/2006/relationships/image" Target="../media/image5101.png"/><Relationship Id="rId198" Type="http://schemas.openxmlformats.org/officeDocument/2006/relationships/customXml" Target="../ink/ink5140.xml"/><Relationship Id="rId321" Type="http://schemas.openxmlformats.org/officeDocument/2006/relationships/image" Target="../media/image5173.png"/><Relationship Id="rId342" Type="http://schemas.openxmlformats.org/officeDocument/2006/relationships/customXml" Target="../ink/ink5212.xml"/><Relationship Id="rId363" Type="http://schemas.openxmlformats.org/officeDocument/2006/relationships/image" Target="../media/image5194.png"/><Relationship Id="rId384" Type="http://schemas.openxmlformats.org/officeDocument/2006/relationships/customXml" Target="../ink/ink5233.xml"/><Relationship Id="rId419" Type="http://schemas.openxmlformats.org/officeDocument/2006/relationships/image" Target="../media/image4830.png"/><Relationship Id="rId202" Type="http://schemas.openxmlformats.org/officeDocument/2006/relationships/customXml" Target="../ink/ink5142.xml"/><Relationship Id="rId223" Type="http://schemas.openxmlformats.org/officeDocument/2006/relationships/image" Target="../media/image5124.png"/><Relationship Id="rId244" Type="http://schemas.openxmlformats.org/officeDocument/2006/relationships/customXml" Target="../ink/ink5163.xml"/><Relationship Id="rId18" Type="http://schemas.openxmlformats.org/officeDocument/2006/relationships/customXml" Target="../ink/ink5050.xml"/><Relationship Id="rId39" Type="http://schemas.openxmlformats.org/officeDocument/2006/relationships/image" Target="../media/image5032.png"/><Relationship Id="rId265" Type="http://schemas.openxmlformats.org/officeDocument/2006/relationships/image" Target="../media/image5145.png"/><Relationship Id="rId286" Type="http://schemas.openxmlformats.org/officeDocument/2006/relationships/customXml" Target="../ink/ink5184.xml"/><Relationship Id="rId50" Type="http://schemas.openxmlformats.org/officeDocument/2006/relationships/customXml" Target="../ink/ink5066.xml"/><Relationship Id="rId104" Type="http://schemas.openxmlformats.org/officeDocument/2006/relationships/customXml" Target="../ink/ink5093.xml"/><Relationship Id="rId125" Type="http://schemas.openxmlformats.org/officeDocument/2006/relationships/image" Target="../media/image5075.png"/><Relationship Id="rId146" Type="http://schemas.openxmlformats.org/officeDocument/2006/relationships/customXml" Target="../ink/ink5114.xml"/><Relationship Id="rId167" Type="http://schemas.openxmlformats.org/officeDocument/2006/relationships/image" Target="../media/image5096.png"/><Relationship Id="rId188" Type="http://schemas.openxmlformats.org/officeDocument/2006/relationships/customXml" Target="../ink/ink5135.xml"/><Relationship Id="rId311" Type="http://schemas.openxmlformats.org/officeDocument/2006/relationships/image" Target="../media/image5168.png"/><Relationship Id="rId332" Type="http://schemas.openxmlformats.org/officeDocument/2006/relationships/customXml" Target="../ink/ink5207.xml"/><Relationship Id="rId353" Type="http://schemas.openxmlformats.org/officeDocument/2006/relationships/image" Target="../media/image5189.png"/><Relationship Id="rId374" Type="http://schemas.openxmlformats.org/officeDocument/2006/relationships/customXml" Target="../ink/ink5228.xml"/><Relationship Id="rId395" Type="http://schemas.openxmlformats.org/officeDocument/2006/relationships/image" Target="../media/image5210.png"/><Relationship Id="rId409" Type="http://schemas.openxmlformats.org/officeDocument/2006/relationships/image" Target="../media/image5217.png"/><Relationship Id="rId71" Type="http://schemas.openxmlformats.org/officeDocument/2006/relationships/image" Target="../media/image5048.png"/><Relationship Id="rId92" Type="http://schemas.openxmlformats.org/officeDocument/2006/relationships/customXml" Target="../ink/ink5087.xml"/><Relationship Id="rId213" Type="http://schemas.openxmlformats.org/officeDocument/2006/relationships/image" Target="../media/image5119.png"/><Relationship Id="rId234" Type="http://schemas.openxmlformats.org/officeDocument/2006/relationships/customXml" Target="../ink/ink5158.xml"/><Relationship Id="rId420" Type="http://schemas.openxmlformats.org/officeDocument/2006/relationships/customXml" Target="../ink/ink5251.xml"/><Relationship Id="rId2" Type="http://schemas.openxmlformats.org/officeDocument/2006/relationships/customXml" Target="../ink/ink5043.xml"/><Relationship Id="rId29" Type="http://schemas.openxmlformats.org/officeDocument/2006/relationships/image" Target="../media/image5027.png"/><Relationship Id="rId255" Type="http://schemas.openxmlformats.org/officeDocument/2006/relationships/image" Target="../media/image5140.png"/><Relationship Id="rId276" Type="http://schemas.openxmlformats.org/officeDocument/2006/relationships/customXml" Target="../ink/ink5179.xml"/><Relationship Id="rId297" Type="http://schemas.openxmlformats.org/officeDocument/2006/relationships/image" Target="../media/image5161.png"/><Relationship Id="rId40" Type="http://schemas.openxmlformats.org/officeDocument/2006/relationships/customXml" Target="../ink/ink5061.xml"/><Relationship Id="rId115" Type="http://schemas.openxmlformats.org/officeDocument/2006/relationships/image" Target="../media/image5070.png"/><Relationship Id="rId136" Type="http://schemas.openxmlformats.org/officeDocument/2006/relationships/customXml" Target="../ink/ink5109.xml"/><Relationship Id="rId157" Type="http://schemas.openxmlformats.org/officeDocument/2006/relationships/image" Target="../media/image5091.png"/><Relationship Id="rId178" Type="http://schemas.openxmlformats.org/officeDocument/2006/relationships/customXml" Target="../ink/ink5130.xml"/><Relationship Id="rId301" Type="http://schemas.openxmlformats.org/officeDocument/2006/relationships/image" Target="../media/image5163.png"/><Relationship Id="rId322" Type="http://schemas.openxmlformats.org/officeDocument/2006/relationships/customXml" Target="../ink/ink5202.xml"/><Relationship Id="rId343" Type="http://schemas.openxmlformats.org/officeDocument/2006/relationships/image" Target="../media/image5184.png"/><Relationship Id="rId364" Type="http://schemas.openxmlformats.org/officeDocument/2006/relationships/customXml" Target="../ink/ink5223.xml"/><Relationship Id="rId61" Type="http://schemas.openxmlformats.org/officeDocument/2006/relationships/image" Target="../media/image5043.png"/><Relationship Id="rId82" Type="http://schemas.openxmlformats.org/officeDocument/2006/relationships/customXml" Target="../ink/ink5082.xml"/><Relationship Id="rId199" Type="http://schemas.openxmlformats.org/officeDocument/2006/relationships/image" Target="../media/image5112.png"/><Relationship Id="rId203" Type="http://schemas.openxmlformats.org/officeDocument/2006/relationships/image" Target="../media/image5114.png"/><Relationship Id="rId385" Type="http://schemas.openxmlformats.org/officeDocument/2006/relationships/image" Target="../media/image5205.png"/><Relationship Id="rId19" Type="http://schemas.openxmlformats.org/officeDocument/2006/relationships/image" Target="../media/image5022.png"/><Relationship Id="rId224" Type="http://schemas.openxmlformats.org/officeDocument/2006/relationships/customXml" Target="../ink/ink5153.xml"/><Relationship Id="rId245" Type="http://schemas.openxmlformats.org/officeDocument/2006/relationships/image" Target="../media/image5135.png"/><Relationship Id="rId266" Type="http://schemas.openxmlformats.org/officeDocument/2006/relationships/customXml" Target="../ink/ink5174.xml"/><Relationship Id="rId287" Type="http://schemas.openxmlformats.org/officeDocument/2006/relationships/image" Target="../media/image5156.png"/><Relationship Id="rId410" Type="http://schemas.openxmlformats.org/officeDocument/2006/relationships/customXml" Target="../ink/ink5246.xml"/><Relationship Id="rId30" Type="http://schemas.openxmlformats.org/officeDocument/2006/relationships/customXml" Target="../ink/ink5056.xml"/><Relationship Id="rId105" Type="http://schemas.openxmlformats.org/officeDocument/2006/relationships/image" Target="../media/image5065.png"/><Relationship Id="rId126" Type="http://schemas.openxmlformats.org/officeDocument/2006/relationships/customXml" Target="../ink/ink5104.xml"/><Relationship Id="rId147" Type="http://schemas.openxmlformats.org/officeDocument/2006/relationships/image" Target="../media/image5086.png"/><Relationship Id="rId168" Type="http://schemas.openxmlformats.org/officeDocument/2006/relationships/customXml" Target="../ink/ink5125.xml"/><Relationship Id="rId312" Type="http://schemas.openxmlformats.org/officeDocument/2006/relationships/customXml" Target="../ink/ink5197.xml"/><Relationship Id="rId333" Type="http://schemas.openxmlformats.org/officeDocument/2006/relationships/image" Target="../media/image5179.png"/><Relationship Id="rId354" Type="http://schemas.openxmlformats.org/officeDocument/2006/relationships/customXml" Target="../ink/ink5218.xml"/><Relationship Id="rId51" Type="http://schemas.openxmlformats.org/officeDocument/2006/relationships/image" Target="../media/image5038.png"/><Relationship Id="rId72" Type="http://schemas.openxmlformats.org/officeDocument/2006/relationships/customXml" Target="../ink/ink5077.xml"/><Relationship Id="rId93" Type="http://schemas.openxmlformats.org/officeDocument/2006/relationships/image" Target="../media/image5059.png"/><Relationship Id="rId189" Type="http://schemas.openxmlformats.org/officeDocument/2006/relationships/image" Target="../media/image5107.png"/><Relationship Id="rId375" Type="http://schemas.openxmlformats.org/officeDocument/2006/relationships/image" Target="../media/image5200.png"/><Relationship Id="rId396" Type="http://schemas.openxmlformats.org/officeDocument/2006/relationships/customXml" Target="../ink/ink5239.xml"/><Relationship Id="rId3" Type="http://schemas.openxmlformats.org/officeDocument/2006/relationships/image" Target="../media/image5014.png"/><Relationship Id="rId214" Type="http://schemas.openxmlformats.org/officeDocument/2006/relationships/customXml" Target="../ink/ink5148.xml"/><Relationship Id="rId235" Type="http://schemas.openxmlformats.org/officeDocument/2006/relationships/image" Target="../media/image5130.png"/><Relationship Id="rId256" Type="http://schemas.openxmlformats.org/officeDocument/2006/relationships/customXml" Target="../ink/ink5169.xml"/><Relationship Id="rId277" Type="http://schemas.openxmlformats.org/officeDocument/2006/relationships/image" Target="../media/image5151.png"/><Relationship Id="rId298" Type="http://schemas.openxmlformats.org/officeDocument/2006/relationships/customXml" Target="../ink/ink5190.xml"/><Relationship Id="rId400" Type="http://schemas.openxmlformats.org/officeDocument/2006/relationships/customXml" Target="../ink/ink5241.xml"/><Relationship Id="rId421" Type="http://schemas.openxmlformats.org/officeDocument/2006/relationships/image" Target="../media/image4831.png"/><Relationship Id="rId116" Type="http://schemas.openxmlformats.org/officeDocument/2006/relationships/customXml" Target="../ink/ink5099.xml"/><Relationship Id="rId137" Type="http://schemas.openxmlformats.org/officeDocument/2006/relationships/image" Target="../media/image5081.png"/><Relationship Id="rId158" Type="http://schemas.openxmlformats.org/officeDocument/2006/relationships/customXml" Target="../ink/ink5120.xml"/><Relationship Id="rId302" Type="http://schemas.openxmlformats.org/officeDocument/2006/relationships/customXml" Target="../ink/ink5192.xml"/><Relationship Id="rId323" Type="http://schemas.openxmlformats.org/officeDocument/2006/relationships/image" Target="../media/image5174.png"/><Relationship Id="rId344" Type="http://schemas.openxmlformats.org/officeDocument/2006/relationships/customXml" Target="../ink/ink5213.xml"/><Relationship Id="rId20" Type="http://schemas.openxmlformats.org/officeDocument/2006/relationships/customXml" Target="../ink/ink5051.xml"/><Relationship Id="rId41" Type="http://schemas.openxmlformats.org/officeDocument/2006/relationships/image" Target="../media/image5033.png"/><Relationship Id="rId62" Type="http://schemas.openxmlformats.org/officeDocument/2006/relationships/customXml" Target="../ink/ink5072.xml"/><Relationship Id="rId83" Type="http://schemas.openxmlformats.org/officeDocument/2006/relationships/image" Target="../media/image5054.png"/><Relationship Id="rId179" Type="http://schemas.openxmlformats.org/officeDocument/2006/relationships/image" Target="../media/image5102.png"/><Relationship Id="rId365" Type="http://schemas.openxmlformats.org/officeDocument/2006/relationships/image" Target="../media/image5195.png"/><Relationship Id="rId386" Type="http://schemas.openxmlformats.org/officeDocument/2006/relationships/customXml" Target="../ink/ink5234.xml"/><Relationship Id="rId190" Type="http://schemas.openxmlformats.org/officeDocument/2006/relationships/customXml" Target="../ink/ink5136.xml"/><Relationship Id="rId204" Type="http://schemas.openxmlformats.org/officeDocument/2006/relationships/customXml" Target="../ink/ink5143.xml"/><Relationship Id="rId225" Type="http://schemas.openxmlformats.org/officeDocument/2006/relationships/image" Target="../media/image5125.png"/><Relationship Id="rId246" Type="http://schemas.openxmlformats.org/officeDocument/2006/relationships/customXml" Target="../ink/ink5164.xml"/><Relationship Id="rId267" Type="http://schemas.openxmlformats.org/officeDocument/2006/relationships/image" Target="../media/image5146.png"/><Relationship Id="rId288" Type="http://schemas.openxmlformats.org/officeDocument/2006/relationships/customXml" Target="../ink/ink5185.xml"/><Relationship Id="rId411" Type="http://schemas.openxmlformats.org/officeDocument/2006/relationships/image" Target="../media/image5218.png"/><Relationship Id="rId106" Type="http://schemas.openxmlformats.org/officeDocument/2006/relationships/customXml" Target="../ink/ink5094.xml"/><Relationship Id="rId127" Type="http://schemas.openxmlformats.org/officeDocument/2006/relationships/image" Target="../media/image5076.png"/><Relationship Id="rId313" Type="http://schemas.openxmlformats.org/officeDocument/2006/relationships/image" Target="../media/image5169.png"/><Relationship Id="rId31" Type="http://schemas.openxmlformats.org/officeDocument/2006/relationships/image" Target="../media/image5028.png"/><Relationship Id="rId52" Type="http://schemas.openxmlformats.org/officeDocument/2006/relationships/customXml" Target="../ink/ink5067.xml"/><Relationship Id="rId73" Type="http://schemas.openxmlformats.org/officeDocument/2006/relationships/image" Target="../media/image5049.png"/><Relationship Id="rId94" Type="http://schemas.openxmlformats.org/officeDocument/2006/relationships/customXml" Target="../ink/ink5088.xml"/><Relationship Id="rId148" Type="http://schemas.openxmlformats.org/officeDocument/2006/relationships/customXml" Target="../ink/ink5115.xml"/><Relationship Id="rId169" Type="http://schemas.openxmlformats.org/officeDocument/2006/relationships/image" Target="../media/image5097.png"/><Relationship Id="rId334" Type="http://schemas.openxmlformats.org/officeDocument/2006/relationships/customXml" Target="../ink/ink5208.xml"/><Relationship Id="rId355" Type="http://schemas.openxmlformats.org/officeDocument/2006/relationships/image" Target="../media/image5190.png"/><Relationship Id="rId376" Type="http://schemas.openxmlformats.org/officeDocument/2006/relationships/customXml" Target="../ink/ink5229.xml"/><Relationship Id="rId397" Type="http://schemas.openxmlformats.org/officeDocument/2006/relationships/image" Target="../media/image5211.png"/><Relationship Id="rId4" Type="http://schemas.openxmlformats.org/officeDocument/2006/relationships/customXml" Target="../ink/ink5044.xml"/><Relationship Id="rId180" Type="http://schemas.openxmlformats.org/officeDocument/2006/relationships/customXml" Target="../ink/ink5131.xml"/><Relationship Id="rId215" Type="http://schemas.openxmlformats.org/officeDocument/2006/relationships/image" Target="../media/image5120.png"/><Relationship Id="rId236" Type="http://schemas.openxmlformats.org/officeDocument/2006/relationships/customXml" Target="../ink/ink5159.xml"/><Relationship Id="rId257" Type="http://schemas.openxmlformats.org/officeDocument/2006/relationships/image" Target="../media/image5141.png"/><Relationship Id="rId278" Type="http://schemas.openxmlformats.org/officeDocument/2006/relationships/customXml" Target="../ink/ink5180.xml"/><Relationship Id="rId401" Type="http://schemas.openxmlformats.org/officeDocument/2006/relationships/image" Target="../media/image5213.png"/><Relationship Id="rId303" Type="http://schemas.openxmlformats.org/officeDocument/2006/relationships/image" Target="../media/image5164.png"/><Relationship Id="rId42" Type="http://schemas.openxmlformats.org/officeDocument/2006/relationships/customXml" Target="../ink/ink5062.xml"/><Relationship Id="rId84" Type="http://schemas.openxmlformats.org/officeDocument/2006/relationships/customXml" Target="../ink/ink5083.xml"/><Relationship Id="rId138" Type="http://schemas.openxmlformats.org/officeDocument/2006/relationships/customXml" Target="../ink/ink5110.xml"/><Relationship Id="rId345" Type="http://schemas.openxmlformats.org/officeDocument/2006/relationships/image" Target="../media/image5185.png"/><Relationship Id="rId387" Type="http://schemas.openxmlformats.org/officeDocument/2006/relationships/image" Target="../media/image5206.png"/><Relationship Id="rId191" Type="http://schemas.openxmlformats.org/officeDocument/2006/relationships/image" Target="../media/image5108.png"/><Relationship Id="rId205" Type="http://schemas.openxmlformats.org/officeDocument/2006/relationships/image" Target="../media/image5115.png"/><Relationship Id="rId247" Type="http://schemas.openxmlformats.org/officeDocument/2006/relationships/image" Target="../media/image5136.png"/><Relationship Id="rId412" Type="http://schemas.openxmlformats.org/officeDocument/2006/relationships/customXml" Target="../ink/ink5247.xml"/><Relationship Id="rId107" Type="http://schemas.openxmlformats.org/officeDocument/2006/relationships/image" Target="../media/image5066.png"/><Relationship Id="rId289" Type="http://schemas.openxmlformats.org/officeDocument/2006/relationships/image" Target="../media/image5157.png"/><Relationship Id="rId11" Type="http://schemas.openxmlformats.org/officeDocument/2006/relationships/image" Target="../media/image5018.png"/><Relationship Id="rId53" Type="http://schemas.openxmlformats.org/officeDocument/2006/relationships/image" Target="../media/image5039.png"/><Relationship Id="rId149" Type="http://schemas.openxmlformats.org/officeDocument/2006/relationships/image" Target="../media/image5087.png"/><Relationship Id="rId314" Type="http://schemas.openxmlformats.org/officeDocument/2006/relationships/customXml" Target="../ink/ink5198.xml"/><Relationship Id="rId356" Type="http://schemas.openxmlformats.org/officeDocument/2006/relationships/customXml" Target="../ink/ink5219.xml"/><Relationship Id="rId398" Type="http://schemas.openxmlformats.org/officeDocument/2006/relationships/customXml" Target="../ink/ink5240.xml"/><Relationship Id="rId95" Type="http://schemas.openxmlformats.org/officeDocument/2006/relationships/image" Target="../media/image5060.png"/><Relationship Id="rId160" Type="http://schemas.openxmlformats.org/officeDocument/2006/relationships/customXml" Target="../ink/ink5121.xml"/><Relationship Id="rId216" Type="http://schemas.openxmlformats.org/officeDocument/2006/relationships/customXml" Target="../ink/ink5149.xml"/></Relationships>
</file>

<file path=ppt/slides/_rels/slide2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277.png"/><Relationship Id="rId299" Type="http://schemas.openxmlformats.org/officeDocument/2006/relationships/image" Target="../media/image5368.png"/><Relationship Id="rId21" Type="http://schemas.openxmlformats.org/officeDocument/2006/relationships/image" Target="../media/image5229.png"/><Relationship Id="rId63" Type="http://schemas.openxmlformats.org/officeDocument/2006/relationships/image" Target="../media/image5250.png"/><Relationship Id="rId159" Type="http://schemas.openxmlformats.org/officeDocument/2006/relationships/image" Target="../media/image5298.png"/><Relationship Id="rId324" Type="http://schemas.openxmlformats.org/officeDocument/2006/relationships/customXml" Target="../ink/ink5411.xml"/><Relationship Id="rId366" Type="http://schemas.openxmlformats.org/officeDocument/2006/relationships/customXml" Target="../ink/ink5432.xml"/><Relationship Id="rId170" Type="http://schemas.openxmlformats.org/officeDocument/2006/relationships/customXml" Target="../ink/ink5334.xml"/><Relationship Id="rId226" Type="http://schemas.openxmlformats.org/officeDocument/2006/relationships/customXml" Target="../ink/ink5362.xml"/><Relationship Id="rId433" Type="http://schemas.openxmlformats.org/officeDocument/2006/relationships/image" Target="../media/image5435.png"/><Relationship Id="rId268" Type="http://schemas.openxmlformats.org/officeDocument/2006/relationships/customXml" Target="../ink/ink5383.xml"/><Relationship Id="rId475" Type="http://schemas.openxmlformats.org/officeDocument/2006/relationships/image" Target="../media/image5456.png"/><Relationship Id="rId32" Type="http://schemas.openxmlformats.org/officeDocument/2006/relationships/customXml" Target="../ink/ink5267.xml"/><Relationship Id="rId74" Type="http://schemas.openxmlformats.org/officeDocument/2006/relationships/customXml" Target="../ink/ink5286.xml"/><Relationship Id="rId128" Type="http://schemas.openxmlformats.org/officeDocument/2006/relationships/customXml" Target="../ink/ink5313.xml"/><Relationship Id="rId335" Type="http://schemas.openxmlformats.org/officeDocument/2006/relationships/image" Target="../media/image5386.png"/><Relationship Id="rId377" Type="http://schemas.openxmlformats.org/officeDocument/2006/relationships/image" Target="../media/image5407.png"/><Relationship Id="rId500" Type="http://schemas.openxmlformats.org/officeDocument/2006/relationships/customXml" Target="../ink/ink5499.xml"/><Relationship Id="rId5" Type="http://schemas.openxmlformats.org/officeDocument/2006/relationships/image" Target="../media/image5221.png"/><Relationship Id="rId181" Type="http://schemas.openxmlformats.org/officeDocument/2006/relationships/image" Target="../media/image5309.png"/><Relationship Id="rId237" Type="http://schemas.openxmlformats.org/officeDocument/2006/relationships/image" Target="../media/image5337.png"/><Relationship Id="rId402" Type="http://schemas.openxmlformats.org/officeDocument/2006/relationships/customXml" Target="../ink/ink5450.xml"/><Relationship Id="rId279" Type="http://schemas.openxmlformats.org/officeDocument/2006/relationships/image" Target="../media/image5358.png"/><Relationship Id="rId444" Type="http://schemas.openxmlformats.org/officeDocument/2006/relationships/customXml" Target="../ink/ink5471.xml"/><Relationship Id="rId486" Type="http://schemas.openxmlformats.org/officeDocument/2006/relationships/customXml" Target="../ink/ink5492.xml"/><Relationship Id="rId43" Type="http://schemas.openxmlformats.org/officeDocument/2006/relationships/image" Target="../media/image5240.png"/><Relationship Id="rId139" Type="http://schemas.openxmlformats.org/officeDocument/2006/relationships/image" Target="../media/image5288.png"/><Relationship Id="rId290" Type="http://schemas.openxmlformats.org/officeDocument/2006/relationships/customXml" Target="../ink/ink5394.xml"/><Relationship Id="rId304" Type="http://schemas.openxmlformats.org/officeDocument/2006/relationships/customXml" Target="../ink/ink5401.xml"/><Relationship Id="rId346" Type="http://schemas.openxmlformats.org/officeDocument/2006/relationships/customXml" Target="../ink/ink5422.xml"/><Relationship Id="rId388" Type="http://schemas.openxmlformats.org/officeDocument/2006/relationships/customXml" Target="../ink/ink5443.xml"/><Relationship Id="rId511" Type="http://schemas.openxmlformats.org/officeDocument/2006/relationships/image" Target="../media/image5249.png"/><Relationship Id="rId85" Type="http://schemas.openxmlformats.org/officeDocument/2006/relationships/image" Target="../media/image5261.png"/><Relationship Id="rId150" Type="http://schemas.openxmlformats.org/officeDocument/2006/relationships/customXml" Target="../ink/ink5324.xml"/><Relationship Id="rId192" Type="http://schemas.openxmlformats.org/officeDocument/2006/relationships/customXml" Target="../ink/ink5345.xml"/><Relationship Id="rId206" Type="http://schemas.openxmlformats.org/officeDocument/2006/relationships/customXml" Target="../ink/ink5352.xml"/><Relationship Id="rId413" Type="http://schemas.openxmlformats.org/officeDocument/2006/relationships/image" Target="../media/image5425.png"/><Relationship Id="rId248" Type="http://schemas.openxmlformats.org/officeDocument/2006/relationships/customXml" Target="../ink/ink5373.xml"/><Relationship Id="rId455" Type="http://schemas.openxmlformats.org/officeDocument/2006/relationships/image" Target="../media/image5446.png"/><Relationship Id="rId497" Type="http://schemas.openxmlformats.org/officeDocument/2006/relationships/image" Target="../media/image5467.png"/><Relationship Id="rId12" Type="http://schemas.openxmlformats.org/officeDocument/2006/relationships/customXml" Target="../ink/ink5257.xml"/><Relationship Id="rId108" Type="http://schemas.openxmlformats.org/officeDocument/2006/relationships/customXml" Target="../ink/ink5303.xml"/><Relationship Id="rId315" Type="http://schemas.openxmlformats.org/officeDocument/2006/relationships/image" Target="../media/image5376.png"/><Relationship Id="rId357" Type="http://schemas.openxmlformats.org/officeDocument/2006/relationships/image" Target="../media/image5397.png"/><Relationship Id="rId54" Type="http://schemas.openxmlformats.org/officeDocument/2006/relationships/customXml" Target="../ink/ink5277.xml"/><Relationship Id="rId96" Type="http://schemas.openxmlformats.org/officeDocument/2006/relationships/customXml" Target="../ink/ink5297.xml"/><Relationship Id="rId161" Type="http://schemas.openxmlformats.org/officeDocument/2006/relationships/image" Target="../media/image5299.png"/><Relationship Id="rId217" Type="http://schemas.openxmlformats.org/officeDocument/2006/relationships/image" Target="../media/image5327.png"/><Relationship Id="rId399" Type="http://schemas.openxmlformats.org/officeDocument/2006/relationships/image" Target="../media/image5418.png"/><Relationship Id="rId259" Type="http://schemas.openxmlformats.org/officeDocument/2006/relationships/image" Target="../media/image5348.png"/><Relationship Id="rId424" Type="http://schemas.openxmlformats.org/officeDocument/2006/relationships/customXml" Target="../ink/ink5461.xml"/><Relationship Id="rId466" Type="http://schemas.openxmlformats.org/officeDocument/2006/relationships/customXml" Target="../ink/ink5482.xml"/><Relationship Id="rId23" Type="http://schemas.openxmlformats.org/officeDocument/2006/relationships/image" Target="../media/image5230.png"/><Relationship Id="rId119" Type="http://schemas.openxmlformats.org/officeDocument/2006/relationships/image" Target="../media/image5278.png"/><Relationship Id="rId270" Type="http://schemas.openxmlformats.org/officeDocument/2006/relationships/customXml" Target="../ink/ink5384.xml"/><Relationship Id="rId326" Type="http://schemas.openxmlformats.org/officeDocument/2006/relationships/customXml" Target="../ink/ink5412.xml"/><Relationship Id="rId65" Type="http://schemas.openxmlformats.org/officeDocument/2006/relationships/image" Target="../media/image5251.png"/><Relationship Id="rId130" Type="http://schemas.openxmlformats.org/officeDocument/2006/relationships/customXml" Target="../ink/ink5314.xml"/><Relationship Id="rId368" Type="http://schemas.openxmlformats.org/officeDocument/2006/relationships/customXml" Target="../ink/ink5433.xml"/><Relationship Id="rId172" Type="http://schemas.openxmlformats.org/officeDocument/2006/relationships/customXml" Target="../ink/ink5335.xml"/><Relationship Id="rId228" Type="http://schemas.openxmlformats.org/officeDocument/2006/relationships/customXml" Target="../ink/ink5363.xml"/><Relationship Id="rId435" Type="http://schemas.openxmlformats.org/officeDocument/2006/relationships/image" Target="../media/image5436.png"/><Relationship Id="rId477" Type="http://schemas.openxmlformats.org/officeDocument/2006/relationships/image" Target="../media/image5457.png"/><Relationship Id="rId281" Type="http://schemas.openxmlformats.org/officeDocument/2006/relationships/image" Target="../media/image5359.png"/><Relationship Id="rId337" Type="http://schemas.openxmlformats.org/officeDocument/2006/relationships/image" Target="../media/image5387.png"/><Relationship Id="rId502" Type="http://schemas.openxmlformats.org/officeDocument/2006/relationships/customXml" Target="../ink/ink5500.xml"/><Relationship Id="rId34" Type="http://schemas.openxmlformats.org/officeDocument/2006/relationships/customXml" Target="../ink/ink5268.xml"/><Relationship Id="rId76" Type="http://schemas.openxmlformats.org/officeDocument/2006/relationships/customXml" Target="../ink/ink5287.xml"/><Relationship Id="rId141" Type="http://schemas.openxmlformats.org/officeDocument/2006/relationships/image" Target="../media/image5289.png"/><Relationship Id="rId379" Type="http://schemas.openxmlformats.org/officeDocument/2006/relationships/image" Target="../media/image5408.png"/><Relationship Id="rId7" Type="http://schemas.openxmlformats.org/officeDocument/2006/relationships/image" Target="../media/image5222.png"/><Relationship Id="rId183" Type="http://schemas.openxmlformats.org/officeDocument/2006/relationships/image" Target="../media/image5310.png"/><Relationship Id="rId239" Type="http://schemas.openxmlformats.org/officeDocument/2006/relationships/image" Target="../media/image5338.png"/><Relationship Id="rId390" Type="http://schemas.openxmlformats.org/officeDocument/2006/relationships/customXml" Target="../ink/ink5444.xml"/><Relationship Id="rId404" Type="http://schemas.openxmlformats.org/officeDocument/2006/relationships/customXml" Target="../ink/ink5451.xml"/><Relationship Id="rId446" Type="http://schemas.openxmlformats.org/officeDocument/2006/relationships/customXml" Target="../ink/ink5472.xml"/><Relationship Id="rId250" Type="http://schemas.openxmlformats.org/officeDocument/2006/relationships/customXml" Target="../ink/ink5374.xml"/><Relationship Id="rId292" Type="http://schemas.openxmlformats.org/officeDocument/2006/relationships/customXml" Target="../ink/ink5395.xml"/><Relationship Id="rId306" Type="http://schemas.openxmlformats.org/officeDocument/2006/relationships/customXml" Target="../ink/ink5402.xml"/><Relationship Id="rId488" Type="http://schemas.openxmlformats.org/officeDocument/2006/relationships/customXml" Target="../ink/ink5493.xml"/><Relationship Id="rId87" Type="http://schemas.openxmlformats.org/officeDocument/2006/relationships/image" Target="../media/image5262.png"/><Relationship Id="rId110" Type="http://schemas.openxmlformats.org/officeDocument/2006/relationships/customXml" Target="../ink/ink5304.xml"/><Relationship Id="rId348" Type="http://schemas.openxmlformats.org/officeDocument/2006/relationships/customXml" Target="../ink/ink5423.xml"/><Relationship Id="rId513" Type="http://schemas.openxmlformats.org/officeDocument/2006/relationships/image" Target="../media/image5474.png"/><Relationship Id="rId152" Type="http://schemas.openxmlformats.org/officeDocument/2006/relationships/customXml" Target="../ink/ink5325.xml"/><Relationship Id="rId194" Type="http://schemas.openxmlformats.org/officeDocument/2006/relationships/customXml" Target="../ink/ink5346.xml"/><Relationship Id="rId208" Type="http://schemas.openxmlformats.org/officeDocument/2006/relationships/customXml" Target="../ink/ink5353.xml"/><Relationship Id="rId415" Type="http://schemas.openxmlformats.org/officeDocument/2006/relationships/image" Target="../media/image5426.png"/><Relationship Id="rId457" Type="http://schemas.openxmlformats.org/officeDocument/2006/relationships/image" Target="../media/image5447.png"/><Relationship Id="rId261" Type="http://schemas.openxmlformats.org/officeDocument/2006/relationships/image" Target="../media/image5349.png"/><Relationship Id="rId499" Type="http://schemas.openxmlformats.org/officeDocument/2006/relationships/image" Target="../media/image5468.png"/><Relationship Id="rId14" Type="http://schemas.openxmlformats.org/officeDocument/2006/relationships/customXml" Target="../ink/ink5258.xml"/><Relationship Id="rId35" Type="http://schemas.openxmlformats.org/officeDocument/2006/relationships/image" Target="../media/image5236.png"/><Relationship Id="rId56" Type="http://schemas.openxmlformats.org/officeDocument/2006/relationships/customXml" Target="../ink/ink5278.xml"/><Relationship Id="rId77" Type="http://schemas.openxmlformats.org/officeDocument/2006/relationships/image" Target="../media/image5257.png"/><Relationship Id="rId100" Type="http://schemas.openxmlformats.org/officeDocument/2006/relationships/customXml" Target="../ink/ink5299.xml"/><Relationship Id="rId282" Type="http://schemas.openxmlformats.org/officeDocument/2006/relationships/customXml" Target="../ink/ink5390.xml"/><Relationship Id="rId317" Type="http://schemas.openxmlformats.org/officeDocument/2006/relationships/image" Target="../media/image5377.png"/><Relationship Id="rId338" Type="http://schemas.openxmlformats.org/officeDocument/2006/relationships/customXml" Target="../ink/ink5418.xml"/><Relationship Id="rId359" Type="http://schemas.openxmlformats.org/officeDocument/2006/relationships/image" Target="../media/image5398.png"/><Relationship Id="rId503" Type="http://schemas.openxmlformats.org/officeDocument/2006/relationships/image" Target="../media/image5470.png"/><Relationship Id="rId8" Type="http://schemas.openxmlformats.org/officeDocument/2006/relationships/customXml" Target="../ink/ink5255.xml"/><Relationship Id="rId98" Type="http://schemas.openxmlformats.org/officeDocument/2006/relationships/customXml" Target="../ink/ink5298.xml"/><Relationship Id="rId121" Type="http://schemas.openxmlformats.org/officeDocument/2006/relationships/image" Target="../media/image5279.png"/><Relationship Id="rId142" Type="http://schemas.openxmlformats.org/officeDocument/2006/relationships/customXml" Target="../ink/ink5320.xml"/><Relationship Id="rId163" Type="http://schemas.openxmlformats.org/officeDocument/2006/relationships/image" Target="../media/image5300.png"/><Relationship Id="rId184" Type="http://schemas.openxmlformats.org/officeDocument/2006/relationships/customXml" Target="../ink/ink5341.xml"/><Relationship Id="rId219" Type="http://schemas.openxmlformats.org/officeDocument/2006/relationships/image" Target="../media/image5328.png"/><Relationship Id="rId370" Type="http://schemas.openxmlformats.org/officeDocument/2006/relationships/customXml" Target="../ink/ink5434.xml"/><Relationship Id="rId391" Type="http://schemas.openxmlformats.org/officeDocument/2006/relationships/image" Target="../media/image5414.png"/><Relationship Id="rId405" Type="http://schemas.openxmlformats.org/officeDocument/2006/relationships/image" Target="../media/image5421.png"/><Relationship Id="rId426" Type="http://schemas.openxmlformats.org/officeDocument/2006/relationships/customXml" Target="../ink/ink5462.xml"/><Relationship Id="rId447" Type="http://schemas.openxmlformats.org/officeDocument/2006/relationships/image" Target="../media/image5442.png"/><Relationship Id="rId230" Type="http://schemas.openxmlformats.org/officeDocument/2006/relationships/customXml" Target="../ink/ink5364.xml"/><Relationship Id="rId251" Type="http://schemas.openxmlformats.org/officeDocument/2006/relationships/image" Target="../media/image5344.png"/><Relationship Id="rId468" Type="http://schemas.openxmlformats.org/officeDocument/2006/relationships/customXml" Target="../ink/ink5483.xml"/><Relationship Id="rId489" Type="http://schemas.openxmlformats.org/officeDocument/2006/relationships/image" Target="../media/image5463.png"/><Relationship Id="rId25" Type="http://schemas.openxmlformats.org/officeDocument/2006/relationships/image" Target="../media/image5231.png"/><Relationship Id="rId67" Type="http://schemas.openxmlformats.org/officeDocument/2006/relationships/image" Target="../media/image5252.png"/><Relationship Id="rId272" Type="http://schemas.openxmlformats.org/officeDocument/2006/relationships/customXml" Target="../ink/ink5385.xml"/><Relationship Id="rId293" Type="http://schemas.openxmlformats.org/officeDocument/2006/relationships/image" Target="../media/image5365.png"/><Relationship Id="rId307" Type="http://schemas.openxmlformats.org/officeDocument/2006/relationships/image" Target="../media/image5372.png"/><Relationship Id="rId328" Type="http://schemas.openxmlformats.org/officeDocument/2006/relationships/customXml" Target="../ink/ink5413.xml"/><Relationship Id="rId349" Type="http://schemas.openxmlformats.org/officeDocument/2006/relationships/image" Target="../media/image5393.png"/><Relationship Id="rId514" Type="http://schemas.openxmlformats.org/officeDocument/2006/relationships/customXml" Target="../ink/ink5506.xml"/><Relationship Id="rId88" Type="http://schemas.openxmlformats.org/officeDocument/2006/relationships/customXml" Target="../ink/ink5293.xml"/><Relationship Id="rId111" Type="http://schemas.openxmlformats.org/officeDocument/2006/relationships/image" Target="../media/image5274.png"/><Relationship Id="rId132" Type="http://schemas.openxmlformats.org/officeDocument/2006/relationships/customXml" Target="../ink/ink5315.xml"/><Relationship Id="rId153" Type="http://schemas.openxmlformats.org/officeDocument/2006/relationships/image" Target="../media/image5295.png"/><Relationship Id="rId174" Type="http://schemas.openxmlformats.org/officeDocument/2006/relationships/customXml" Target="../ink/ink5336.xml"/><Relationship Id="rId195" Type="http://schemas.openxmlformats.org/officeDocument/2006/relationships/image" Target="../media/image5316.png"/><Relationship Id="rId209" Type="http://schemas.openxmlformats.org/officeDocument/2006/relationships/image" Target="../media/image5323.png"/><Relationship Id="rId360" Type="http://schemas.openxmlformats.org/officeDocument/2006/relationships/customXml" Target="../ink/ink5429.xml"/><Relationship Id="rId381" Type="http://schemas.openxmlformats.org/officeDocument/2006/relationships/image" Target="../media/image5409.png"/><Relationship Id="rId416" Type="http://schemas.openxmlformats.org/officeDocument/2006/relationships/customXml" Target="../ink/ink5457.xml"/><Relationship Id="rId220" Type="http://schemas.openxmlformats.org/officeDocument/2006/relationships/customXml" Target="../ink/ink5359.xml"/><Relationship Id="rId241" Type="http://schemas.openxmlformats.org/officeDocument/2006/relationships/image" Target="../media/image5339.png"/><Relationship Id="rId437" Type="http://schemas.openxmlformats.org/officeDocument/2006/relationships/image" Target="../media/image5437.png"/><Relationship Id="rId458" Type="http://schemas.openxmlformats.org/officeDocument/2006/relationships/customXml" Target="../ink/ink5478.xml"/><Relationship Id="rId479" Type="http://schemas.openxmlformats.org/officeDocument/2006/relationships/image" Target="../media/image5458.png"/><Relationship Id="rId15" Type="http://schemas.openxmlformats.org/officeDocument/2006/relationships/image" Target="../media/image5226.png"/><Relationship Id="rId36" Type="http://schemas.openxmlformats.org/officeDocument/2006/relationships/customXml" Target="../ink/ink5269.xml"/><Relationship Id="rId57" Type="http://schemas.openxmlformats.org/officeDocument/2006/relationships/image" Target="../media/image5247.png"/><Relationship Id="rId262" Type="http://schemas.openxmlformats.org/officeDocument/2006/relationships/customXml" Target="../ink/ink5380.xml"/><Relationship Id="rId283" Type="http://schemas.openxmlformats.org/officeDocument/2006/relationships/image" Target="../media/image5360.png"/><Relationship Id="rId318" Type="http://schemas.openxmlformats.org/officeDocument/2006/relationships/customXml" Target="../ink/ink5408.xml"/><Relationship Id="rId339" Type="http://schemas.openxmlformats.org/officeDocument/2006/relationships/image" Target="../media/image5388.png"/><Relationship Id="rId490" Type="http://schemas.openxmlformats.org/officeDocument/2006/relationships/customXml" Target="../ink/ink5494.xml"/><Relationship Id="rId504" Type="http://schemas.openxmlformats.org/officeDocument/2006/relationships/customXml" Target="../ink/ink5501.xml"/><Relationship Id="rId78" Type="http://schemas.openxmlformats.org/officeDocument/2006/relationships/customXml" Target="../ink/ink5288.xml"/><Relationship Id="rId99" Type="http://schemas.openxmlformats.org/officeDocument/2006/relationships/image" Target="../media/image5268.png"/><Relationship Id="rId101" Type="http://schemas.openxmlformats.org/officeDocument/2006/relationships/image" Target="../media/image5269.png"/><Relationship Id="rId122" Type="http://schemas.openxmlformats.org/officeDocument/2006/relationships/customXml" Target="../ink/ink5310.xml"/><Relationship Id="rId143" Type="http://schemas.openxmlformats.org/officeDocument/2006/relationships/image" Target="../media/image5290.png"/><Relationship Id="rId164" Type="http://schemas.openxmlformats.org/officeDocument/2006/relationships/customXml" Target="../ink/ink5331.xml"/><Relationship Id="rId185" Type="http://schemas.openxmlformats.org/officeDocument/2006/relationships/image" Target="../media/image5311.png"/><Relationship Id="rId350" Type="http://schemas.openxmlformats.org/officeDocument/2006/relationships/customXml" Target="../ink/ink5424.xml"/><Relationship Id="rId371" Type="http://schemas.openxmlformats.org/officeDocument/2006/relationships/image" Target="../media/image5404.png"/><Relationship Id="rId406" Type="http://schemas.openxmlformats.org/officeDocument/2006/relationships/customXml" Target="../ink/ink5452.xml"/><Relationship Id="rId9" Type="http://schemas.openxmlformats.org/officeDocument/2006/relationships/image" Target="../media/image5223.png"/><Relationship Id="rId210" Type="http://schemas.openxmlformats.org/officeDocument/2006/relationships/customXml" Target="../ink/ink5354.xml"/><Relationship Id="rId392" Type="http://schemas.openxmlformats.org/officeDocument/2006/relationships/customXml" Target="../ink/ink5445.xml"/><Relationship Id="rId427" Type="http://schemas.openxmlformats.org/officeDocument/2006/relationships/image" Target="../media/image5432.png"/><Relationship Id="rId448" Type="http://schemas.openxmlformats.org/officeDocument/2006/relationships/customXml" Target="../ink/ink5473.xml"/><Relationship Id="rId469" Type="http://schemas.openxmlformats.org/officeDocument/2006/relationships/image" Target="../media/image5453.png"/><Relationship Id="rId26" Type="http://schemas.openxmlformats.org/officeDocument/2006/relationships/customXml" Target="../ink/ink5264.xml"/><Relationship Id="rId231" Type="http://schemas.openxmlformats.org/officeDocument/2006/relationships/image" Target="../media/image5334.png"/><Relationship Id="rId252" Type="http://schemas.openxmlformats.org/officeDocument/2006/relationships/customXml" Target="../ink/ink5375.xml"/><Relationship Id="rId273" Type="http://schemas.openxmlformats.org/officeDocument/2006/relationships/image" Target="../media/image5355.png"/><Relationship Id="rId294" Type="http://schemas.openxmlformats.org/officeDocument/2006/relationships/customXml" Target="../ink/ink5396.xml"/><Relationship Id="rId308" Type="http://schemas.openxmlformats.org/officeDocument/2006/relationships/customXml" Target="../ink/ink5403.xml"/><Relationship Id="rId329" Type="http://schemas.openxmlformats.org/officeDocument/2006/relationships/image" Target="../media/image5383.png"/><Relationship Id="rId480" Type="http://schemas.openxmlformats.org/officeDocument/2006/relationships/customXml" Target="../ink/ink5489.xml"/><Relationship Id="rId515" Type="http://schemas.openxmlformats.org/officeDocument/2006/relationships/image" Target="../media/image5475.png"/><Relationship Id="rId47" Type="http://schemas.openxmlformats.org/officeDocument/2006/relationships/image" Target="../media/image5242.png"/><Relationship Id="rId68" Type="http://schemas.openxmlformats.org/officeDocument/2006/relationships/customXml" Target="../ink/ink5283.xml"/><Relationship Id="rId89" Type="http://schemas.openxmlformats.org/officeDocument/2006/relationships/image" Target="../media/image5263.png"/><Relationship Id="rId112" Type="http://schemas.openxmlformats.org/officeDocument/2006/relationships/customXml" Target="../ink/ink5305.xml"/><Relationship Id="rId133" Type="http://schemas.openxmlformats.org/officeDocument/2006/relationships/image" Target="../media/image5285.png"/><Relationship Id="rId154" Type="http://schemas.openxmlformats.org/officeDocument/2006/relationships/customXml" Target="../ink/ink5326.xml"/><Relationship Id="rId175" Type="http://schemas.openxmlformats.org/officeDocument/2006/relationships/image" Target="../media/image5306.png"/><Relationship Id="rId340" Type="http://schemas.openxmlformats.org/officeDocument/2006/relationships/customXml" Target="../ink/ink5419.xml"/><Relationship Id="rId361" Type="http://schemas.openxmlformats.org/officeDocument/2006/relationships/image" Target="../media/image5399.png"/><Relationship Id="rId196" Type="http://schemas.openxmlformats.org/officeDocument/2006/relationships/customXml" Target="../ink/ink5347.xml"/><Relationship Id="rId200" Type="http://schemas.openxmlformats.org/officeDocument/2006/relationships/customXml" Target="../ink/ink5349.xml"/><Relationship Id="rId382" Type="http://schemas.openxmlformats.org/officeDocument/2006/relationships/customXml" Target="../ink/ink5440.xml"/><Relationship Id="rId417" Type="http://schemas.openxmlformats.org/officeDocument/2006/relationships/image" Target="../media/image5427.png"/><Relationship Id="rId438" Type="http://schemas.openxmlformats.org/officeDocument/2006/relationships/customXml" Target="../ink/ink5468.xml"/><Relationship Id="rId459" Type="http://schemas.openxmlformats.org/officeDocument/2006/relationships/image" Target="../media/image5448.png"/><Relationship Id="rId16" Type="http://schemas.openxmlformats.org/officeDocument/2006/relationships/customXml" Target="../ink/ink5259.xml"/><Relationship Id="rId221" Type="http://schemas.openxmlformats.org/officeDocument/2006/relationships/image" Target="../media/image5329.png"/><Relationship Id="rId242" Type="http://schemas.openxmlformats.org/officeDocument/2006/relationships/customXml" Target="../ink/ink5370.xml"/><Relationship Id="rId263" Type="http://schemas.openxmlformats.org/officeDocument/2006/relationships/image" Target="../media/image5350.png"/><Relationship Id="rId284" Type="http://schemas.openxmlformats.org/officeDocument/2006/relationships/customXml" Target="../ink/ink5391.xml"/><Relationship Id="rId319" Type="http://schemas.openxmlformats.org/officeDocument/2006/relationships/image" Target="../media/image5378.png"/><Relationship Id="rId470" Type="http://schemas.openxmlformats.org/officeDocument/2006/relationships/customXml" Target="../ink/ink5484.xml"/><Relationship Id="rId491" Type="http://schemas.openxmlformats.org/officeDocument/2006/relationships/image" Target="../media/image5464.png"/><Relationship Id="rId505" Type="http://schemas.openxmlformats.org/officeDocument/2006/relationships/image" Target="../media/image5471.png"/><Relationship Id="rId37" Type="http://schemas.openxmlformats.org/officeDocument/2006/relationships/image" Target="../media/image5237.png"/><Relationship Id="rId58" Type="http://schemas.openxmlformats.org/officeDocument/2006/relationships/customXml" Target="../ink/ink5279.xml"/><Relationship Id="rId79" Type="http://schemas.openxmlformats.org/officeDocument/2006/relationships/image" Target="../media/image5258.png"/><Relationship Id="rId102" Type="http://schemas.openxmlformats.org/officeDocument/2006/relationships/customXml" Target="../ink/ink5300.xml"/><Relationship Id="rId123" Type="http://schemas.openxmlformats.org/officeDocument/2006/relationships/image" Target="../media/image5280.png"/><Relationship Id="rId144" Type="http://schemas.openxmlformats.org/officeDocument/2006/relationships/customXml" Target="../ink/ink5321.xml"/><Relationship Id="rId330" Type="http://schemas.openxmlformats.org/officeDocument/2006/relationships/customXml" Target="../ink/ink5414.xml"/><Relationship Id="rId90" Type="http://schemas.openxmlformats.org/officeDocument/2006/relationships/customXml" Target="../ink/ink5294.xml"/><Relationship Id="rId165" Type="http://schemas.openxmlformats.org/officeDocument/2006/relationships/image" Target="../media/image5301.png"/><Relationship Id="rId186" Type="http://schemas.openxmlformats.org/officeDocument/2006/relationships/customXml" Target="../ink/ink5342.xml"/><Relationship Id="rId351" Type="http://schemas.openxmlformats.org/officeDocument/2006/relationships/image" Target="../media/image5394.png"/><Relationship Id="rId372" Type="http://schemas.openxmlformats.org/officeDocument/2006/relationships/customXml" Target="../ink/ink5435.xml"/><Relationship Id="rId393" Type="http://schemas.openxmlformats.org/officeDocument/2006/relationships/image" Target="../media/image5415.png"/><Relationship Id="rId407" Type="http://schemas.openxmlformats.org/officeDocument/2006/relationships/image" Target="../media/image5422.png"/><Relationship Id="rId428" Type="http://schemas.openxmlformats.org/officeDocument/2006/relationships/customXml" Target="../ink/ink5463.xml"/><Relationship Id="rId449" Type="http://schemas.openxmlformats.org/officeDocument/2006/relationships/image" Target="../media/image5443.png"/><Relationship Id="rId211" Type="http://schemas.openxmlformats.org/officeDocument/2006/relationships/image" Target="../media/image5324.png"/><Relationship Id="rId232" Type="http://schemas.openxmlformats.org/officeDocument/2006/relationships/customXml" Target="../ink/ink5365.xml"/><Relationship Id="rId253" Type="http://schemas.openxmlformats.org/officeDocument/2006/relationships/image" Target="../media/image5345.png"/><Relationship Id="rId274" Type="http://schemas.openxmlformats.org/officeDocument/2006/relationships/customXml" Target="../ink/ink5386.xml"/><Relationship Id="rId295" Type="http://schemas.openxmlformats.org/officeDocument/2006/relationships/image" Target="../media/image5366.png"/><Relationship Id="rId309" Type="http://schemas.openxmlformats.org/officeDocument/2006/relationships/image" Target="../media/image5373.png"/><Relationship Id="rId460" Type="http://schemas.openxmlformats.org/officeDocument/2006/relationships/customXml" Target="../ink/ink5479.xml"/><Relationship Id="rId481" Type="http://schemas.openxmlformats.org/officeDocument/2006/relationships/image" Target="../media/image5459.png"/><Relationship Id="rId516" Type="http://schemas.openxmlformats.org/officeDocument/2006/relationships/customXml" Target="../ink/ink5507.xml"/><Relationship Id="rId27" Type="http://schemas.openxmlformats.org/officeDocument/2006/relationships/image" Target="../media/image5232.png"/><Relationship Id="rId48" Type="http://schemas.openxmlformats.org/officeDocument/2006/relationships/customXml" Target="../ink/ink5274.xml"/><Relationship Id="rId69" Type="http://schemas.openxmlformats.org/officeDocument/2006/relationships/image" Target="../media/image5253.png"/><Relationship Id="rId113" Type="http://schemas.openxmlformats.org/officeDocument/2006/relationships/image" Target="../media/image5275.png"/><Relationship Id="rId134" Type="http://schemas.openxmlformats.org/officeDocument/2006/relationships/customXml" Target="../ink/ink5316.xml"/><Relationship Id="rId320" Type="http://schemas.openxmlformats.org/officeDocument/2006/relationships/customXml" Target="../ink/ink5409.xml"/><Relationship Id="rId80" Type="http://schemas.openxmlformats.org/officeDocument/2006/relationships/customXml" Target="../ink/ink5289.xml"/><Relationship Id="rId155" Type="http://schemas.openxmlformats.org/officeDocument/2006/relationships/image" Target="../media/image5296.png"/><Relationship Id="rId176" Type="http://schemas.openxmlformats.org/officeDocument/2006/relationships/customXml" Target="../ink/ink5337.xml"/><Relationship Id="rId197" Type="http://schemas.openxmlformats.org/officeDocument/2006/relationships/image" Target="../media/image5317.png"/><Relationship Id="rId341" Type="http://schemas.openxmlformats.org/officeDocument/2006/relationships/image" Target="../media/image5389.png"/><Relationship Id="rId362" Type="http://schemas.openxmlformats.org/officeDocument/2006/relationships/customXml" Target="../ink/ink5430.xml"/><Relationship Id="rId383" Type="http://schemas.openxmlformats.org/officeDocument/2006/relationships/image" Target="../media/image5410.png"/><Relationship Id="rId418" Type="http://schemas.openxmlformats.org/officeDocument/2006/relationships/customXml" Target="../ink/ink5458.xml"/><Relationship Id="rId439" Type="http://schemas.openxmlformats.org/officeDocument/2006/relationships/image" Target="../media/image5438.png"/><Relationship Id="rId201" Type="http://schemas.openxmlformats.org/officeDocument/2006/relationships/image" Target="../media/image5319.png"/><Relationship Id="rId222" Type="http://schemas.openxmlformats.org/officeDocument/2006/relationships/customXml" Target="../ink/ink5360.xml"/><Relationship Id="rId243" Type="http://schemas.openxmlformats.org/officeDocument/2006/relationships/image" Target="../media/image5340.png"/><Relationship Id="rId264" Type="http://schemas.openxmlformats.org/officeDocument/2006/relationships/customXml" Target="../ink/ink5381.xml"/><Relationship Id="rId285" Type="http://schemas.openxmlformats.org/officeDocument/2006/relationships/image" Target="../media/image5361.png"/><Relationship Id="rId450" Type="http://schemas.openxmlformats.org/officeDocument/2006/relationships/customXml" Target="../ink/ink5474.xml"/><Relationship Id="rId471" Type="http://schemas.openxmlformats.org/officeDocument/2006/relationships/image" Target="../media/image5454.png"/><Relationship Id="rId506" Type="http://schemas.openxmlformats.org/officeDocument/2006/relationships/customXml" Target="../ink/ink5502.xml"/><Relationship Id="rId17" Type="http://schemas.openxmlformats.org/officeDocument/2006/relationships/image" Target="../media/image5227.png"/><Relationship Id="rId38" Type="http://schemas.openxmlformats.org/officeDocument/2006/relationships/customXml" Target="../ink/ink5270.xml"/><Relationship Id="rId59" Type="http://schemas.openxmlformats.org/officeDocument/2006/relationships/image" Target="../media/image5248.png"/><Relationship Id="rId103" Type="http://schemas.openxmlformats.org/officeDocument/2006/relationships/image" Target="../media/image5270.png"/><Relationship Id="rId124" Type="http://schemas.openxmlformats.org/officeDocument/2006/relationships/customXml" Target="../ink/ink5311.xml"/><Relationship Id="rId310" Type="http://schemas.openxmlformats.org/officeDocument/2006/relationships/customXml" Target="../ink/ink5404.xml"/><Relationship Id="rId492" Type="http://schemas.openxmlformats.org/officeDocument/2006/relationships/customXml" Target="../ink/ink5495.xml"/><Relationship Id="rId70" Type="http://schemas.openxmlformats.org/officeDocument/2006/relationships/customXml" Target="../ink/ink5284.xml"/><Relationship Id="rId91" Type="http://schemas.openxmlformats.org/officeDocument/2006/relationships/image" Target="../media/image5264.png"/><Relationship Id="rId145" Type="http://schemas.openxmlformats.org/officeDocument/2006/relationships/image" Target="../media/image5291.png"/><Relationship Id="rId166" Type="http://schemas.openxmlformats.org/officeDocument/2006/relationships/customXml" Target="../ink/ink5332.xml"/><Relationship Id="rId187" Type="http://schemas.openxmlformats.org/officeDocument/2006/relationships/image" Target="../media/image5312.png"/><Relationship Id="rId331" Type="http://schemas.openxmlformats.org/officeDocument/2006/relationships/image" Target="../media/image5384.png"/><Relationship Id="rId352" Type="http://schemas.openxmlformats.org/officeDocument/2006/relationships/customXml" Target="../ink/ink5425.xml"/><Relationship Id="rId373" Type="http://schemas.openxmlformats.org/officeDocument/2006/relationships/image" Target="../media/image5405.png"/><Relationship Id="rId394" Type="http://schemas.openxmlformats.org/officeDocument/2006/relationships/customXml" Target="../ink/ink5446.xml"/><Relationship Id="rId408" Type="http://schemas.openxmlformats.org/officeDocument/2006/relationships/customXml" Target="../ink/ink5453.xml"/><Relationship Id="rId429" Type="http://schemas.openxmlformats.org/officeDocument/2006/relationships/image" Target="../media/image5433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5355.xml"/><Relationship Id="rId233" Type="http://schemas.openxmlformats.org/officeDocument/2006/relationships/image" Target="../media/image5335.png"/><Relationship Id="rId254" Type="http://schemas.openxmlformats.org/officeDocument/2006/relationships/customXml" Target="../ink/ink5376.xml"/><Relationship Id="rId440" Type="http://schemas.openxmlformats.org/officeDocument/2006/relationships/customXml" Target="../ink/ink5469.xml"/><Relationship Id="rId28" Type="http://schemas.openxmlformats.org/officeDocument/2006/relationships/customXml" Target="../ink/ink5265.xml"/><Relationship Id="rId49" Type="http://schemas.openxmlformats.org/officeDocument/2006/relationships/image" Target="../media/image5243.png"/><Relationship Id="rId114" Type="http://schemas.openxmlformats.org/officeDocument/2006/relationships/customXml" Target="../ink/ink5306.xml"/><Relationship Id="rId275" Type="http://schemas.openxmlformats.org/officeDocument/2006/relationships/image" Target="../media/image5356.png"/><Relationship Id="rId296" Type="http://schemas.openxmlformats.org/officeDocument/2006/relationships/customXml" Target="../ink/ink5397.xml"/><Relationship Id="rId300" Type="http://schemas.openxmlformats.org/officeDocument/2006/relationships/customXml" Target="../ink/ink5399.xml"/><Relationship Id="rId461" Type="http://schemas.openxmlformats.org/officeDocument/2006/relationships/image" Target="../media/image5449.png"/><Relationship Id="rId482" Type="http://schemas.openxmlformats.org/officeDocument/2006/relationships/customXml" Target="../ink/ink5490.xml"/><Relationship Id="rId517" Type="http://schemas.openxmlformats.org/officeDocument/2006/relationships/image" Target="../media/image5476.png"/><Relationship Id="rId60" Type="http://schemas.openxmlformats.org/officeDocument/2006/relationships/customXml" Target="../ink/ink5280.xml"/><Relationship Id="rId81" Type="http://schemas.openxmlformats.org/officeDocument/2006/relationships/image" Target="../media/image5259.png"/><Relationship Id="rId135" Type="http://schemas.openxmlformats.org/officeDocument/2006/relationships/image" Target="../media/image5286.png"/><Relationship Id="rId156" Type="http://schemas.openxmlformats.org/officeDocument/2006/relationships/customXml" Target="../ink/ink5327.xml"/><Relationship Id="rId177" Type="http://schemas.openxmlformats.org/officeDocument/2006/relationships/image" Target="../media/image5307.png"/><Relationship Id="rId198" Type="http://schemas.openxmlformats.org/officeDocument/2006/relationships/customXml" Target="../ink/ink5348.xml"/><Relationship Id="rId321" Type="http://schemas.openxmlformats.org/officeDocument/2006/relationships/image" Target="../media/image5379.png"/><Relationship Id="rId342" Type="http://schemas.openxmlformats.org/officeDocument/2006/relationships/customXml" Target="../ink/ink5420.xml"/><Relationship Id="rId363" Type="http://schemas.openxmlformats.org/officeDocument/2006/relationships/image" Target="../media/image5400.png"/><Relationship Id="rId384" Type="http://schemas.openxmlformats.org/officeDocument/2006/relationships/customXml" Target="../ink/ink5441.xml"/><Relationship Id="rId419" Type="http://schemas.openxmlformats.org/officeDocument/2006/relationships/image" Target="../media/image5428.png"/><Relationship Id="rId202" Type="http://schemas.openxmlformats.org/officeDocument/2006/relationships/customXml" Target="../ink/ink5350.xml"/><Relationship Id="rId223" Type="http://schemas.openxmlformats.org/officeDocument/2006/relationships/image" Target="../media/image5330.png"/><Relationship Id="rId244" Type="http://schemas.openxmlformats.org/officeDocument/2006/relationships/customXml" Target="../ink/ink5371.xml"/><Relationship Id="rId430" Type="http://schemas.openxmlformats.org/officeDocument/2006/relationships/customXml" Target="../ink/ink5464.xml"/><Relationship Id="rId18" Type="http://schemas.openxmlformats.org/officeDocument/2006/relationships/customXml" Target="../ink/ink5260.xml"/><Relationship Id="rId39" Type="http://schemas.openxmlformats.org/officeDocument/2006/relationships/image" Target="../media/image5238.png"/><Relationship Id="rId265" Type="http://schemas.openxmlformats.org/officeDocument/2006/relationships/image" Target="../media/image5351.png"/><Relationship Id="rId286" Type="http://schemas.openxmlformats.org/officeDocument/2006/relationships/customXml" Target="../ink/ink5392.xml"/><Relationship Id="rId451" Type="http://schemas.openxmlformats.org/officeDocument/2006/relationships/image" Target="../media/image5444.png"/><Relationship Id="rId472" Type="http://schemas.openxmlformats.org/officeDocument/2006/relationships/customXml" Target="../ink/ink5485.xml"/><Relationship Id="rId493" Type="http://schemas.openxmlformats.org/officeDocument/2006/relationships/image" Target="../media/image5465.png"/><Relationship Id="rId507" Type="http://schemas.openxmlformats.org/officeDocument/2006/relationships/image" Target="../media/image5472.png"/><Relationship Id="rId50" Type="http://schemas.openxmlformats.org/officeDocument/2006/relationships/customXml" Target="../ink/ink5275.xml"/><Relationship Id="rId104" Type="http://schemas.openxmlformats.org/officeDocument/2006/relationships/customXml" Target="../ink/ink5301.xml"/><Relationship Id="rId125" Type="http://schemas.openxmlformats.org/officeDocument/2006/relationships/image" Target="../media/image5281.png"/><Relationship Id="rId146" Type="http://schemas.openxmlformats.org/officeDocument/2006/relationships/customXml" Target="../ink/ink5322.xml"/><Relationship Id="rId167" Type="http://schemas.openxmlformats.org/officeDocument/2006/relationships/image" Target="../media/image5302.png"/><Relationship Id="rId188" Type="http://schemas.openxmlformats.org/officeDocument/2006/relationships/customXml" Target="../ink/ink5343.xml"/><Relationship Id="rId311" Type="http://schemas.openxmlformats.org/officeDocument/2006/relationships/image" Target="../media/image5374.png"/><Relationship Id="rId332" Type="http://schemas.openxmlformats.org/officeDocument/2006/relationships/customXml" Target="../ink/ink5415.xml"/><Relationship Id="rId353" Type="http://schemas.openxmlformats.org/officeDocument/2006/relationships/image" Target="../media/image5395.png"/><Relationship Id="rId374" Type="http://schemas.openxmlformats.org/officeDocument/2006/relationships/customXml" Target="../ink/ink5436.xml"/><Relationship Id="rId395" Type="http://schemas.openxmlformats.org/officeDocument/2006/relationships/image" Target="../media/image5416.png"/><Relationship Id="rId409" Type="http://schemas.openxmlformats.org/officeDocument/2006/relationships/image" Target="../media/image5423.png"/><Relationship Id="rId71" Type="http://schemas.openxmlformats.org/officeDocument/2006/relationships/image" Target="../media/image5254.png"/><Relationship Id="rId92" Type="http://schemas.openxmlformats.org/officeDocument/2006/relationships/customXml" Target="../ink/ink5295.xml"/><Relationship Id="rId213" Type="http://schemas.openxmlformats.org/officeDocument/2006/relationships/image" Target="../media/image5325.png"/><Relationship Id="rId234" Type="http://schemas.openxmlformats.org/officeDocument/2006/relationships/customXml" Target="../ink/ink5366.xml"/><Relationship Id="rId420" Type="http://schemas.openxmlformats.org/officeDocument/2006/relationships/customXml" Target="../ink/ink5459.xml"/><Relationship Id="rId2" Type="http://schemas.openxmlformats.org/officeDocument/2006/relationships/customXml" Target="../ink/ink5252.xml"/><Relationship Id="rId29" Type="http://schemas.openxmlformats.org/officeDocument/2006/relationships/image" Target="../media/image5233.png"/><Relationship Id="rId255" Type="http://schemas.openxmlformats.org/officeDocument/2006/relationships/image" Target="../media/image5346.png"/><Relationship Id="rId276" Type="http://schemas.openxmlformats.org/officeDocument/2006/relationships/customXml" Target="../ink/ink5387.xml"/><Relationship Id="rId297" Type="http://schemas.openxmlformats.org/officeDocument/2006/relationships/image" Target="../media/image5367.png"/><Relationship Id="rId441" Type="http://schemas.openxmlformats.org/officeDocument/2006/relationships/image" Target="../media/image5439.png"/><Relationship Id="rId462" Type="http://schemas.openxmlformats.org/officeDocument/2006/relationships/customXml" Target="../ink/ink5480.xml"/><Relationship Id="rId483" Type="http://schemas.openxmlformats.org/officeDocument/2006/relationships/image" Target="../media/image5460.png"/><Relationship Id="rId518" Type="http://schemas.openxmlformats.org/officeDocument/2006/relationships/customXml" Target="../ink/ink5508.xml"/><Relationship Id="rId40" Type="http://schemas.openxmlformats.org/officeDocument/2006/relationships/customXml" Target="../ink/ink5271.xml"/><Relationship Id="rId115" Type="http://schemas.openxmlformats.org/officeDocument/2006/relationships/image" Target="../media/image5276.png"/><Relationship Id="rId136" Type="http://schemas.openxmlformats.org/officeDocument/2006/relationships/customXml" Target="../ink/ink5317.xml"/><Relationship Id="rId157" Type="http://schemas.openxmlformats.org/officeDocument/2006/relationships/image" Target="../media/image5297.png"/><Relationship Id="rId178" Type="http://schemas.openxmlformats.org/officeDocument/2006/relationships/customXml" Target="../ink/ink5338.xml"/><Relationship Id="rId301" Type="http://schemas.openxmlformats.org/officeDocument/2006/relationships/image" Target="../media/image5369.png"/><Relationship Id="rId322" Type="http://schemas.openxmlformats.org/officeDocument/2006/relationships/customXml" Target="../ink/ink5410.xml"/><Relationship Id="rId343" Type="http://schemas.openxmlformats.org/officeDocument/2006/relationships/image" Target="../media/image5390.png"/><Relationship Id="rId364" Type="http://schemas.openxmlformats.org/officeDocument/2006/relationships/customXml" Target="../ink/ink5431.xml"/><Relationship Id="rId82" Type="http://schemas.openxmlformats.org/officeDocument/2006/relationships/customXml" Target="../ink/ink5290.xml"/><Relationship Id="rId199" Type="http://schemas.openxmlformats.org/officeDocument/2006/relationships/image" Target="../media/image5318.png"/><Relationship Id="rId203" Type="http://schemas.openxmlformats.org/officeDocument/2006/relationships/image" Target="../media/image5320.png"/><Relationship Id="rId385" Type="http://schemas.openxmlformats.org/officeDocument/2006/relationships/image" Target="../media/image5411.png"/><Relationship Id="rId19" Type="http://schemas.openxmlformats.org/officeDocument/2006/relationships/image" Target="../media/image5228.png"/><Relationship Id="rId224" Type="http://schemas.openxmlformats.org/officeDocument/2006/relationships/customXml" Target="../ink/ink5361.xml"/><Relationship Id="rId245" Type="http://schemas.openxmlformats.org/officeDocument/2006/relationships/image" Target="../media/image5341.png"/><Relationship Id="rId266" Type="http://schemas.openxmlformats.org/officeDocument/2006/relationships/customXml" Target="../ink/ink5382.xml"/><Relationship Id="rId287" Type="http://schemas.openxmlformats.org/officeDocument/2006/relationships/image" Target="../media/image5362.png"/><Relationship Id="rId410" Type="http://schemas.openxmlformats.org/officeDocument/2006/relationships/customXml" Target="../ink/ink5454.xml"/><Relationship Id="rId431" Type="http://schemas.openxmlformats.org/officeDocument/2006/relationships/image" Target="../media/image5434.png"/><Relationship Id="rId452" Type="http://schemas.openxmlformats.org/officeDocument/2006/relationships/customXml" Target="../ink/ink5475.xml"/><Relationship Id="rId473" Type="http://schemas.openxmlformats.org/officeDocument/2006/relationships/image" Target="../media/image5455.png"/><Relationship Id="rId494" Type="http://schemas.openxmlformats.org/officeDocument/2006/relationships/customXml" Target="../ink/ink5496.xml"/><Relationship Id="rId508" Type="http://schemas.openxmlformats.org/officeDocument/2006/relationships/customXml" Target="../ink/ink5503.xml"/><Relationship Id="rId30" Type="http://schemas.openxmlformats.org/officeDocument/2006/relationships/customXml" Target="../ink/ink5266.xml"/><Relationship Id="rId105" Type="http://schemas.openxmlformats.org/officeDocument/2006/relationships/image" Target="../media/image5271.png"/><Relationship Id="rId126" Type="http://schemas.openxmlformats.org/officeDocument/2006/relationships/customXml" Target="../ink/ink5312.xml"/><Relationship Id="rId147" Type="http://schemas.openxmlformats.org/officeDocument/2006/relationships/image" Target="../media/image5292.png"/><Relationship Id="rId168" Type="http://schemas.openxmlformats.org/officeDocument/2006/relationships/customXml" Target="../ink/ink5333.xml"/><Relationship Id="rId312" Type="http://schemas.openxmlformats.org/officeDocument/2006/relationships/customXml" Target="../ink/ink5405.xml"/><Relationship Id="rId333" Type="http://schemas.openxmlformats.org/officeDocument/2006/relationships/image" Target="../media/image5385.png"/><Relationship Id="rId354" Type="http://schemas.openxmlformats.org/officeDocument/2006/relationships/customXml" Target="../ink/ink5426.xml"/><Relationship Id="rId51" Type="http://schemas.openxmlformats.org/officeDocument/2006/relationships/image" Target="../media/image5244.png"/><Relationship Id="rId72" Type="http://schemas.openxmlformats.org/officeDocument/2006/relationships/customXml" Target="../ink/ink5285.xml"/><Relationship Id="rId93" Type="http://schemas.openxmlformats.org/officeDocument/2006/relationships/image" Target="../media/image5265.png"/><Relationship Id="rId189" Type="http://schemas.openxmlformats.org/officeDocument/2006/relationships/image" Target="../media/image5313.png"/><Relationship Id="rId375" Type="http://schemas.openxmlformats.org/officeDocument/2006/relationships/image" Target="../media/image5406.png"/><Relationship Id="rId396" Type="http://schemas.openxmlformats.org/officeDocument/2006/relationships/customXml" Target="../ink/ink5447.xml"/><Relationship Id="rId3" Type="http://schemas.openxmlformats.org/officeDocument/2006/relationships/image" Target="../media/image5220.png"/><Relationship Id="rId214" Type="http://schemas.openxmlformats.org/officeDocument/2006/relationships/customXml" Target="../ink/ink5356.xml"/><Relationship Id="rId235" Type="http://schemas.openxmlformats.org/officeDocument/2006/relationships/image" Target="../media/image5336.png"/><Relationship Id="rId256" Type="http://schemas.openxmlformats.org/officeDocument/2006/relationships/customXml" Target="../ink/ink5377.xml"/><Relationship Id="rId277" Type="http://schemas.openxmlformats.org/officeDocument/2006/relationships/image" Target="../media/image5357.png"/><Relationship Id="rId298" Type="http://schemas.openxmlformats.org/officeDocument/2006/relationships/customXml" Target="../ink/ink5398.xml"/><Relationship Id="rId400" Type="http://schemas.openxmlformats.org/officeDocument/2006/relationships/customXml" Target="../ink/ink5449.xml"/><Relationship Id="rId421" Type="http://schemas.openxmlformats.org/officeDocument/2006/relationships/image" Target="../media/image5429.png"/><Relationship Id="rId442" Type="http://schemas.openxmlformats.org/officeDocument/2006/relationships/customXml" Target="../ink/ink5470.xml"/><Relationship Id="rId463" Type="http://schemas.openxmlformats.org/officeDocument/2006/relationships/image" Target="../media/image5450.png"/><Relationship Id="rId484" Type="http://schemas.openxmlformats.org/officeDocument/2006/relationships/customXml" Target="../ink/ink5491.xml"/><Relationship Id="rId519" Type="http://schemas.openxmlformats.org/officeDocument/2006/relationships/image" Target="../media/image4832.png"/><Relationship Id="rId116" Type="http://schemas.openxmlformats.org/officeDocument/2006/relationships/customXml" Target="../ink/ink5307.xml"/><Relationship Id="rId137" Type="http://schemas.openxmlformats.org/officeDocument/2006/relationships/image" Target="../media/image5287.png"/><Relationship Id="rId158" Type="http://schemas.openxmlformats.org/officeDocument/2006/relationships/customXml" Target="../ink/ink5328.xml"/><Relationship Id="rId302" Type="http://schemas.openxmlformats.org/officeDocument/2006/relationships/customXml" Target="../ink/ink5400.xml"/><Relationship Id="rId323" Type="http://schemas.openxmlformats.org/officeDocument/2006/relationships/image" Target="../media/image5380.png"/><Relationship Id="rId344" Type="http://schemas.openxmlformats.org/officeDocument/2006/relationships/customXml" Target="../ink/ink5421.xml"/><Relationship Id="rId20" Type="http://schemas.openxmlformats.org/officeDocument/2006/relationships/customXml" Target="../ink/ink5261.xml"/><Relationship Id="rId41" Type="http://schemas.openxmlformats.org/officeDocument/2006/relationships/image" Target="../media/image5239.png"/><Relationship Id="rId83" Type="http://schemas.openxmlformats.org/officeDocument/2006/relationships/image" Target="../media/image5260.png"/><Relationship Id="rId179" Type="http://schemas.openxmlformats.org/officeDocument/2006/relationships/image" Target="../media/image5308.png"/><Relationship Id="rId365" Type="http://schemas.openxmlformats.org/officeDocument/2006/relationships/image" Target="../media/image5401.png"/><Relationship Id="rId386" Type="http://schemas.openxmlformats.org/officeDocument/2006/relationships/customXml" Target="../ink/ink5442.xml"/><Relationship Id="rId190" Type="http://schemas.openxmlformats.org/officeDocument/2006/relationships/customXml" Target="../ink/ink5344.xml"/><Relationship Id="rId204" Type="http://schemas.openxmlformats.org/officeDocument/2006/relationships/customXml" Target="../ink/ink5351.xml"/><Relationship Id="rId225" Type="http://schemas.openxmlformats.org/officeDocument/2006/relationships/image" Target="../media/image5331.png"/><Relationship Id="rId246" Type="http://schemas.openxmlformats.org/officeDocument/2006/relationships/customXml" Target="../ink/ink5372.xml"/><Relationship Id="rId267" Type="http://schemas.openxmlformats.org/officeDocument/2006/relationships/image" Target="../media/image5352.png"/><Relationship Id="rId288" Type="http://schemas.openxmlformats.org/officeDocument/2006/relationships/customXml" Target="../ink/ink5393.xml"/><Relationship Id="rId411" Type="http://schemas.openxmlformats.org/officeDocument/2006/relationships/image" Target="../media/image5424.png"/><Relationship Id="rId432" Type="http://schemas.openxmlformats.org/officeDocument/2006/relationships/customXml" Target="../ink/ink5465.xml"/><Relationship Id="rId453" Type="http://schemas.openxmlformats.org/officeDocument/2006/relationships/image" Target="../media/image5445.png"/><Relationship Id="rId474" Type="http://schemas.openxmlformats.org/officeDocument/2006/relationships/customXml" Target="../ink/ink5486.xml"/><Relationship Id="rId509" Type="http://schemas.openxmlformats.org/officeDocument/2006/relationships/image" Target="../media/image5473.png"/><Relationship Id="rId106" Type="http://schemas.openxmlformats.org/officeDocument/2006/relationships/customXml" Target="../ink/ink5302.xml"/><Relationship Id="rId127" Type="http://schemas.openxmlformats.org/officeDocument/2006/relationships/image" Target="../media/image5282.png"/><Relationship Id="rId313" Type="http://schemas.openxmlformats.org/officeDocument/2006/relationships/image" Target="../media/image5375.png"/><Relationship Id="rId495" Type="http://schemas.openxmlformats.org/officeDocument/2006/relationships/image" Target="../media/image5466.png"/><Relationship Id="rId10" Type="http://schemas.openxmlformats.org/officeDocument/2006/relationships/customXml" Target="../ink/ink5256.xml"/><Relationship Id="rId31" Type="http://schemas.openxmlformats.org/officeDocument/2006/relationships/image" Target="../media/image5234.png"/><Relationship Id="rId52" Type="http://schemas.openxmlformats.org/officeDocument/2006/relationships/customXml" Target="../ink/ink5276.xml"/><Relationship Id="rId73" Type="http://schemas.openxmlformats.org/officeDocument/2006/relationships/image" Target="../media/image5255.png"/><Relationship Id="rId94" Type="http://schemas.openxmlformats.org/officeDocument/2006/relationships/customXml" Target="../ink/ink5296.xml"/><Relationship Id="rId148" Type="http://schemas.openxmlformats.org/officeDocument/2006/relationships/customXml" Target="../ink/ink5323.xml"/><Relationship Id="rId169" Type="http://schemas.openxmlformats.org/officeDocument/2006/relationships/image" Target="../media/image5303.png"/><Relationship Id="rId334" Type="http://schemas.openxmlformats.org/officeDocument/2006/relationships/customXml" Target="../ink/ink5416.xml"/><Relationship Id="rId355" Type="http://schemas.openxmlformats.org/officeDocument/2006/relationships/image" Target="../media/image5396.png"/><Relationship Id="rId376" Type="http://schemas.openxmlformats.org/officeDocument/2006/relationships/customXml" Target="../ink/ink5437.xml"/><Relationship Id="rId397" Type="http://schemas.openxmlformats.org/officeDocument/2006/relationships/image" Target="../media/image5417.png"/><Relationship Id="rId520" Type="http://schemas.openxmlformats.org/officeDocument/2006/relationships/customXml" Target="../ink/ink5509.xml"/><Relationship Id="rId4" Type="http://schemas.openxmlformats.org/officeDocument/2006/relationships/customXml" Target="../ink/ink5253.xml"/><Relationship Id="rId180" Type="http://schemas.openxmlformats.org/officeDocument/2006/relationships/customXml" Target="../ink/ink5339.xml"/><Relationship Id="rId215" Type="http://schemas.openxmlformats.org/officeDocument/2006/relationships/image" Target="../media/image5326.png"/><Relationship Id="rId236" Type="http://schemas.openxmlformats.org/officeDocument/2006/relationships/customXml" Target="../ink/ink5367.xml"/><Relationship Id="rId257" Type="http://schemas.openxmlformats.org/officeDocument/2006/relationships/image" Target="../media/image5347.png"/><Relationship Id="rId278" Type="http://schemas.openxmlformats.org/officeDocument/2006/relationships/customXml" Target="../ink/ink5388.xml"/><Relationship Id="rId401" Type="http://schemas.openxmlformats.org/officeDocument/2006/relationships/image" Target="../media/image5419.png"/><Relationship Id="rId422" Type="http://schemas.openxmlformats.org/officeDocument/2006/relationships/customXml" Target="../ink/ink5460.xml"/><Relationship Id="rId443" Type="http://schemas.openxmlformats.org/officeDocument/2006/relationships/image" Target="../media/image5440.png"/><Relationship Id="rId464" Type="http://schemas.openxmlformats.org/officeDocument/2006/relationships/customXml" Target="../ink/ink5481.xml"/><Relationship Id="rId303" Type="http://schemas.openxmlformats.org/officeDocument/2006/relationships/image" Target="../media/image5370.png"/><Relationship Id="rId485" Type="http://schemas.openxmlformats.org/officeDocument/2006/relationships/image" Target="../media/image5461.png"/><Relationship Id="rId42" Type="http://schemas.openxmlformats.org/officeDocument/2006/relationships/customXml" Target="../ink/ink5272.xml"/><Relationship Id="rId84" Type="http://schemas.openxmlformats.org/officeDocument/2006/relationships/customXml" Target="../ink/ink5291.xml"/><Relationship Id="rId138" Type="http://schemas.openxmlformats.org/officeDocument/2006/relationships/customXml" Target="../ink/ink5318.xml"/><Relationship Id="rId345" Type="http://schemas.openxmlformats.org/officeDocument/2006/relationships/image" Target="../media/image5391.png"/><Relationship Id="rId387" Type="http://schemas.openxmlformats.org/officeDocument/2006/relationships/image" Target="../media/image5412.png"/><Relationship Id="rId510" Type="http://schemas.openxmlformats.org/officeDocument/2006/relationships/customXml" Target="../ink/ink5504.xml"/><Relationship Id="rId191" Type="http://schemas.openxmlformats.org/officeDocument/2006/relationships/image" Target="../media/image5314.png"/><Relationship Id="rId205" Type="http://schemas.openxmlformats.org/officeDocument/2006/relationships/image" Target="../media/image5321.png"/><Relationship Id="rId247" Type="http://schemas.openxmlformats.org/officeDocument/2006/relationships/image" Target="../media/image5342.png"/><Relationship Id="rId412" Type="http://schemas.openxmlformats.org/officeDocument/2006/relationships/customXml" Target="../ink/ink5455.xml"/><Relationship Id="rId107" Type="http://schemas.openxmlformats.org/officeDocument/2006/relationships/image" Target="../media/image5272.png"/><Relationship Id="rId289" Type="http://schemas.openxmlformats.org/officeDocument/2006/relationships/image" Target="../media/image5363.png"/><Relationship Id="rId454" Type="http://schemas.openxmlformats.org/officeDocument/2006/relationships/customXml" Target="../ink/ink5476.xml"/><Relationship Id="rId496" Type="http://schemas.openxmlformats.org/officeDocument/2006/relationships/customXml" Target="../ink/ink5497.xml"/><Relationship Id="rId11" Type="http://schemas.openxmlformats.org/officeDocument/2006/relationships/image" Target="../media/image5224.png"/><Relationship Id="rId53" Type="http://schemas.openxmlformats.org/officeDocument/2006/relationships/image" Target="../media/image5245.png"/><Relationship Id="rId149" Type="http://schemas.openxmlformats.org/officeDocument/2006/relationships/image" Target="../media/image5293.png"/><Relationship Id="rId314" Type="http://schemas.openxmlformats.org/officeDocument/2006/relationships/customXml" Target="../ink/ink5406.xml"/><Relationship Id="rId356" Type="http://schemas.openxmlformats.org/officeDocument/2006/relationships/customXml" Target="../ink/ink5427.xml"/><Relationship Id="rId398" Type="http://schemas.openxmlformats.org/officeDocument/2006/relationships/customXml" Target="../ink/ink5448.xml"/><Relationship Id="rId521" Type="http://schemas.openxmlformats.org/officeDocument/2006/relationships/image" Target="../media/image4833.png"/><Relationship Id="rId95" Type="http://schemas.openxmlformats.org/officeDocument/2006/relationships/image" Target="../media/image5266.png"/><Relationship Id="rId160" Type="http://schemas.openxmlformats.org/officeDocument/2006/relationships/customXml" Target="../ink/ink5329.xml"/><Relationship Id="rId216" Type="http://schemas.openxmlformats.org/officeDocument/2006/relationships/customXml" Target="../ink/ink5357.xml"/><Relationship Id="rId423" Type="http://schemas.openxmlformats.org/officeDocument/2006/relationships/image" Target="../media/image5430.png"/><Relationship Id="rId258" Type="http://schemas.openxmlformats.org/officeDocument/2006/relationships/customXml" Target="../ink/ink5378.xml"/><Relationship Id="rId465" Type="http://schemas.openxmlformats.org/officeDocument/2006/relationships/image" Target="../media/image5451.png"/><Relationship Id="rId22" Type="http://schemas.openxmlformats.org/officeDocument/2006/relationships/customXml" Target="../ink/ink5262.xml"/><Relationship Id="rId64" Type="http://schemas.openxmlformats.org/officeDocument/2006/relationships/customXml" Target="../ink/ink5281.xml"/><Relationship Id="rId118" Type="http://schemas.openxmlformats.org/officeDocument/2006/relationships/customXml" Target="../ink/ink5308.xml"/><Relationship Id="rId325" Type="http://schemas.openxmlformats.org/officeDocument/2006/relationships/image" Target="../media/image5381.png"/><Relationship Id="rId367" Type="http://schemas.openxmlformats.org/officeDocument/2006/relationships/image" Target="../media/image5402.png"/><Relationship Id="rId171" Type="http://schemas.openxmlformats.org/officeDocument/2006/relationships/image" Target="../media/image5304.png"/><Relationship Id="rId227" Type="http://schemas.openxmlformats.org/officeDocument/2006/relationships/image" Target="../media/image5332.png"/><Relationship Id="rId269" Type="http://schemas.openxmlformats.org/officeDocument/2006/relationships/image" Target="../media/image5353.png"/><Relationship Id="rId434" Type="http://schemas.openxmlformats.org/officeDocument/2006/relationships/customXml" Target="../ink/ink5466.xml"/><Relationship Id="rId476" Type="http://schemas.openxmlformats.org/officeDocument/2006/relationships/customXml" Target="../ink/ink5487.xml"/><Relationship Id="rId33" Type="http://schemas.openxmlformats.org/officeDocument/2006/relationships/image" Target="../media/image5235.png"/><Relationship Id="rId129" Type="http://schemas.openxmlformats.org/officeDocument/2006/relationships/image" Target="../media/image5283.png"/><Relationship Id="rId280" Type="http://schemas.openxmlformats.org/officeDocument/2006/relationships/customXml" Target="../ink/ink5389.xml"/><Relationship Id="rId336" Type="http://schemas.openxmlformats.org/officeDocument/2006/relationships/customXml" Target="../ink/ink5417.xml"/><Relationship Id="rId501" Type="http://schemas.openxmlformats.org/officeDocument/2006/relationships/image" Target="../media/image5469.png"/><Relationship Id="rId75" Type="http://schemas.openxmlformats.org/officeDocument/2006/relationships/image" Target="../media/image5256.png"/><Relationship Id="rId140" Type="http://schemas.openxmlformats.org/officeDocument/2006/relationships/customXml" Target="../ink/ink5319.xml"/><Relationship Id="rId182" Type="http://schemas.openxmlformats.org/officeDocument/2006/relationships/customXml" Target="../ink/ink5340.xml"/><Relationship Id="rId378" Type="http://schemas.openxmlformats.org/officeDocument/2006/relationships/customXml" Target="../ink/ink5438.xml"/><Relationship Id="rId403" Type="http://schemas.openxmlformats.org/officeDocument/2006/relationships/image" Target="../media/image5420.png"/><Relationship Id="rId6" Type="http://schemas.openxmlformats.org/officeDocument/2006/relationships/customXml" Target="../ink/ink5254.xml"/><Relationship Id="rId238" Type="http://schemas.openxmlformats.org/officeDocument/2006/relationships/customXml" Target="../ink/ink5368.xml"/><Relationship Id="rId445" Type="http://schemas.openxmlformats.org/officeDocument/2006/relationships/image" Target="../media/image5441.png"/><Relationship Id="rId487" Type="http://schemas.openxmlformats.org/officeDocument/2006/relationships/image" Target="../media/image5462.png"/><Relationship Id="rId291" Type="http://schemas.openxmlformats.org/officeDocument/2006/relationships/image" Target="../media/image5364.png"/><Relationship Id="rId305" Type="http://schemas.openxmlformats.org/officeDocument/2006/relationships/image" Target="../media/image5371.png"/><Relationship Id="rId347" Type="http://schemas.openxmlformats.org/officeDocument/2006/relationships/image" Target="../media/image5392.png"/><Relationship Id="rId512" Type="http://schemas.openxmlformats.org/officeDocument/2006/relationships/customXml" Target="../ink/ink5505.xml"/><Relationship Id="rId44" Type="http://schemas.openxmlformats.org/officeDocument/2006/relationships/customXml" Target="../ink/ink5273.xml"/><Relationship Id="rId86" Type="http://schemas.openxmlformats.org/officeDocument/2006/relationships/customXml" Target="../ink/ink5292.xml"/><Relationship Id="rId151" Type="http://schemas.openxmlformats.org/officeDocument/2006/relationships/image" Target="../media/image5294.png"/><Relationship Id="rId389" Type="http://schemas.openxmlformats.org/officeDocument/2006/relationships/image" Target="../media/image5413.png"/><Relationship Id="rId193" Type="http://schemas.openxmlformats.org/officeDocument/2006/relationships/image" Target="../media/image5315.png"/><Relationship Id="rId207" Type="http://schemas.openxmlformats.org/officeDocument/2006/relationships/image" Target="../media/image5322.png"/><Relationship Id="rId249" Type="http://schemas.openxmlformats.org/officeDocument/2006/relationships/image" Target="../media/image5343.png"/><Relationship Id="rId414" Type="http://schemas.openxmlformats.org/officeDocument/2006/relationships/customXml" Target="../ink/ink5456.xml"/><Relationship Id="rId456" Type="http://schemas.openxmlformats.org/officeDocument/2006/relationships/customXml" Target="../ink/ink5477.xml"/><Relationship Id="rId498" Type="http://schemas.openxmlformats.org/officeDocument/2006/relationships/customXml" Target="../ink/ink5498.xml"/><Relationship Id="rId13" Type="http://schemas.openxmlformats.org/officeDocument/2006/relationships/image" Target="../media/image5225.png"/><Relationship Id="rId109" Type="http://schemas.openxmlformats.org/officeDocument/2006/relationships/image" Target="../media/image5273.png"/><Relationship Id="rId260" Type="http://schemas.openxmlformats.org/officeDocument/2006/relationships/customXml" Target="../ink/ink5379.xml"/><Relationship Id="rId316" Type="http://schemas.openxmlformats.org/officeDocument/2006/relationships/customXml" Target="../ink/ink5407.xml"/><Relationship Id="rId55" Type="http://schemas.openxmlformats.org/officeDocument/2006/relationships/image" Target="../media/image5246.png"/><Relationship Id="rId97" Type="http://schemas.openxmlformats.org/officeDocument/2006/relationships/image" Target="../media/image5267.png"/><Relationship Id="rId120" Type="http://schemas.openxmlformats.org/officeDocument/2006/relationships/customXml" Target="../ink/ink5309.xml"/><Relationship Id="rId358" Type="http://schemas.openxmlformats.org/officeDocument/2006/relationships/customXml" Target="../ink/ink5428.xml"/><Relationship Id="rId162" Type="http://schemas.openxmlformats.org/officeDocument/2006/relationships/customXml" Target="../ink/ink5330.xml"/><Relationship Id="rId218" Type="http://schemas.openxmlformats.org/officeDocument/2006/relationships/customXml" Target="../ink/ink5358.xml"/><Relationship Id="rId425" Type="http://schemas.openxmlformats.org/officeDocument/2006/relationships/image" Target="../media/image5431.png"/><Relationship Id="rId467" Type="http://schemas.openxmlformats.org/officeDocument/2006/relationships/image" Target="../media/image5452.png"/><Relationship Id="rId271" Type="http://schemas.openxmlformats.org/officeDocument/2006/relationships/image" Target="../media/image5354.png"/><Relationship Id="rId24" Type="http://schemas.openxmlformats.org/officeDocument/2006/relationships/customXml" Target="../ink/ink5263.xml"/><Relationship Id="rId66" Type="http://schemas.openxmlformats.org/officeDocument/2006/relationships/customXml" Target="../ink/ink5282.xml"/><Relationship Id="rId131" Type="http://schemas.openxmlformats.org/officeDocument/2006/relationships/image" Target="../media/image5284.png"/><Relationship Id="rId327" Type="http://schemas.openxmlformats.org/officeDocument/2006/relationships/image" Target="../media/image5382.png"/><Relationship Id="rId369" Type="http://schemas.openxmlformats.org/officeDocument/2006/relationships/image" Target="../media/image5403.png"/><Relationship Id="rId173" Type="http://schemas.openxmlformats.org/officeDocument/2006/relationships/image" Target="../media/image5305.png"/><Relationship Id="rId229" Type="http://schemas.openxmlformats.org/officeDocument/2006/relationships/image" Target="../media/image5333.png"/><Relationship Id="rId380" Type="http://schemas.openxmlformats.org/officeDocument/2006/relationships/customXml" Target="../ink/ink5439.xml"/><Relationship Id="rId436" Type="http://schemas.openxmlformats.org/officeDocument/2006/relationships/customXml" Target="../ink/ink5467.xml"/><Relationship Id="rId240" Type="http://schemas.openxmlformats.org/officeDocument/2006/relationships/customXml" Target="../ink/ink5369.xml"/><Relationship Id="rId478" Type="http://schemas.openxmlformats.org/officeDocument/2006/relationships/customXml" Target="../ink/ink5488.xml"/></Relationships>
</file>

<file path=ppt/slides/_rels/slide2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531.png"/><Relationship Id="rId299" Type="http://schemas.openxmlformats.org/officeDocument/2006/relationships/image" Target="../media/image5622.png"/><Relationship Id="rId21" Type="http://schemas.openxmlformats.org/officeDocument/2006/relationships/image" Target="../media/image5483.png"/><Relationship Id="rId42" Type="http://schemas.openxmlformats.org/officeDocument/2006/relationships/customXml" Target="../ink/ink5530.xml"/><Relationship Id="rId63" Type="http://schemas.openxmlformats.org/officeDocument/2006/relationships/image" Target="../media/image5504.png"/><Relationship Id="rId84" Type="http://schemas.openxmlformats.org/officeDocument/2006/relationships/customXml" Target="../ink/ink5551.xml"/><Relationship Id="rId138" Type="http://schemas.openxmlformats.org/officeDocument/2006/relationships/customXml" Target="../ink/ink5578.xml"/><Relationship Id="rId159" Type="http://schemas.openxmlformats.org/officeDocument/2006/relationships/image" Target="../media/image5552.png"/><Relationship Id="rId324" Type="http://schemas.openxmlformats.org/officeDocument/2006/relationships/customXml" Target="../ink/ink5671.xml"/><Relationship Id="rId345" Type="http://schemas.openxmlformats.org/officeDocument/2006/relationships/image" Target="../media/image5645.png"/><Relationship Id="rId366" Type="http://schemas.openxmlformats.org/officeDocument/2006/relationships/customXml" Target="../ink/ink5692.xml"/><Relationship Id="rId387" Type="http://schemas.openxmlformats.org/officeDocument/2006/relationships/image" Target="../media/image5666.png"/><Relationship Id="rId170" Type="http://schemas.openxmlformats.org/officeDocument/2006/relationships/customXml" Target="../ink/ink5594.xml"/><Relationship Id="rId191" Type="http://schemas.openxmlformats.org/officeDocument/2006/relationships/image" Target="../media/image5568.png"/><Relationship Id="rId205" Type="http://schemas.openxmlformats.org/officeDocument/2006/relationships/image" Target="../media/image5575.png"/><Relationship Id="rId226" Type="http://schemas.openxmlformats.org/officeDocument/2006/relationships/customXml" Target="../ink/ink5622.xml"/><Relationship Id="rId247" Type="http://schemas.openxmlformats.org/officeDocument/2006/relationships/image" Target="../media/image5596.png"/><Relationship Id="rId107" Type="http://schemas.openxmlformats.org/officeDocument/2006/relationships/image" Target="../media/image5526.png"/><Relationship Id="rId268" Type="http://schemas.openxmlformats.org/officeDocument/2006/relationships/customXml" Target="../ink/ink5643.xml"/><Relationship Id="rId289" Type="http://schemas.openxmlformats.org/officeDocument/2006/relationships/image" Target="../media/image5617.png"/><Relationship Id="rId11" Type="http://schemas.openxmlformats.org/officeDocument/2006/relationships/image" Target="../media/image5478.png"/><Relationship Id="rId32" Type="http://schemas.openxmlformats.org/officeDocument/2006/relationships/customXml" Target="../ink/ink5525.xml"/><Relationship Id="rId53" Type="http://schemas.openxmlformats.org/officeDocument/2006/relationships/image" Target="../media/image5499.png"/><Relationship Id="rId74" Type="http://schemas.openxmlformats.org/officeDocument/2006/relationships/customXml" Target="../ink/ink5546.xml"/><Relationship Id="rId128" Type="http://schemas.openxmlformats.org/officeDocument/2006/relationships/customXml" Target="../ink/ink5573.xml"/><Relationship Id="rId149" Type="http://schemas.openxmlformats.org/officeDocument/2006/relationships/image" Target="../media/image5547.png"/><Relationship Id="rId314" Type="http://schemas.openxmlformats.org/officeDocument/2006/relationships/customXml" Target="../ink/ink5666.xml"/><Relationship Id="rId335" Type="http://schemas.openxmlformats.org/officeDocument/2006/relationships/image" Target="../media/image5640.png"/><Relationship Id="rId356" Type="http://schemas.openxmlformats.org/officeDocument/2006/relationships/customXml" Target="../ink/ink5687.xml"/><Relationship Id="rId377" Type="http://schemas.openxmlformats.org/officeDocument/2006/relationships/image" Target="../media/image5661.png"/><Relationship Id="rId5" Type="http://schemas.openxmlformats.org/officeDocument/2006/relationships/image" Target="../media/image54750.png"/><Relationship Id="rId95" Type="http://schemas.openxmlformats.org/officeDocument/2006/relationships/image" Target="../media/image5520.png"/><Relationship Id="rId160" Type="http://schemas.openxmlformats.org/officeDocument/2006/relationships/customXml" Target="../ink/ink5589.xml"/><Relationship Id="rId181" Type="http://schemas.openxmlformats.org/officeDocument/2006/relationships/image" Target="../media/image5563.png"/><Relationship Id="rId216" Type="http://schemas.openxmlformats.org/officeDocument/2006/relationships/customXml" Target="../ink/ink5617.xml"/><Relationship Id="rId237" Type="http://schemas.openxmlformats.org/officeDocument/2006/relationships/image" Target="../media/image5591.png"/><Relationship Id="rId258" Type="http://schemas.openxmlformats.org/officeDocument/2006/relationships/customXml" Target="../ink/ink5638.xml"/><Relationship Id="rId279" Type="http://schemas.openxmlformats.org/officeDocument/2006/relationships/image" Target="../media/image5612.png"/><Relationship Id="rId22" Type="http://schemas.openxmlformats.org/officeDocument/2006/relationships/customXml" Target="../ink/ink5520.xml"/><Relationship Id="rId43" Type="http://schemas.openxmlformats.org/officeDocument/2006/relationships/image" Target="../media/image5494.png"/><Relationship Id="rId64" Type="http://schemas.openxmlformats.org/officeDocument/2006/relationships/customXml" Target="../ink/ink5541.xml"/><Relationship Id="rId118" Type="http://schemas.openxmlformats.org/officeDocument/2006/relationships/customXml" Target="../ink/ink5568.xml"/><Relationship Id="rId139" Type="http://schemas.openxmlformats.org/officeDocument/2006/relationships/image" Target="../media/image5542.png"/><Relationship Id="rId290" Type="http://schemas.openxmlformats.org/officeDocument/2006/relationships/customXml" Target="../ink/ink5654.xml"/><Relationship Id="rId304" Type="http://schemas.openxmlformats.org/officeDocument/2006/relationships/customXml" Target="../ink/ink5661.xml"/><Relationship Id="rId325" Type="http://schemas.openxmlformats.org/officeDocument/2006/relationships/image" Target="../media/image5635.png"/><Relationship Id="rId346" Type="http://schemas.openxmlformats.org/officeDocument/2006/relationships/customXml" Target="../ink/ink5682.xml"/><Relationship Id="rId367" Type="http://schemas.openxmlformats.org/officeDocument/2006/relationships/image" Target="../media/image5656.png"/><Relationship Id="rId85" Type="http://schemas.openxmlformats.org/officeDocument/2006/relationships/image" Target="../media/image5515.png"/><Relationship Id="rId150" Type="http://schemas.openxmlformats.org/officeDocument/2006/relationships/customXml" Target="../ink/ink5584.xml"/><Relationship Id="rId171" Type="http://schemas.openxmlformats.org/officeDocument/2006/relationships/image" Target="../media/image5558.png"/><Relationship Id="rId192" Type="http://schemas.openxmlformats.org/officeDocument/2006/relationships/customXml" Target="../ink/ink5605.xml"/><Relationship Id="rId206" Type="http://schemas.openxmlformats.org/officeDocument/2006/relationships/customXml" Target="../ink/ink5612.xml"/><Relationship Id="rId227" Type="http://schemas.openxmlformats.org/officeDocument/2006/relationships/image" Target="../media/image5586.png"/><Relationship Id="rId248" Type="http://schemas.openxmlformats.org/officeDocument/2006/relationships/customXml" Target="../ink/ink5633.xml"/><Relationship Id="rId269" Type="http://schemas.openxmlformats.org/officeDocument/2006/relationships/image" Target="../media/image5607.png"/><Relationship Id="rId12" Type="http://schemas.openxmlformats.org/officeDocument/2006/relationships/customXml" Target="../ink/ink5515.xml"/><Relationship Id="rId33" Type="http://schemas.openxmlformats.org/officeDocument/2006/relationships/image" Target="../media/image5489.png"/><Relationship Id="rId108" Type="http://schemas.openxmlformats.org/officeDocument/2006/relationships/customXml" Target="../ink/ink5563.xml"/><Relationship Id="rId129" Type="http://schemas.openxmlformats.org/officeDocument/2006/relationships/image" Target="../media/image5537.png"/><Relationship Id="rId280" Type="http://schemas.openxmlformats.org/officeDocument/2006/relationships/customXml" Target="../ink/ink5649.xml"/><Relationship Id="rId315" Type="http://schemas.openxmlformats.org/officeDocument/2006/relationships/image" Target="../media/image5630.png"/><Relationship Id="rId336" Type="http://schemas.openxmlformats.org/officeDocument/2006/relationships/customXml" Target="../ink/ink5677.xml"/><Relationship Id="rId357" Type="http://schemas.openxmlformats.org/officeDocument/2006/relationships/image" Target="../media/image5651.png"/><Relationship Id="rId54" Type="http://schemas.openxmlformats.org/officeDocument/2006/relationships/customXml" Target="../ink/ink5536.xml"/><Relationship Id="rId75" Type="http://schemas.openxmlformats.org/officeDocument/2006/relationships/image" Target="../media/image5510.png"/><Relationship Id="rId96" Type="http://schemas.openxmlformats.org/officeDocument/2006/relationships/customXml" Target="../ink/ink5557.xml"/><Relationship Id="rId140" Type="http://schemas.openxmlformats.org/officeDocument/2006/relationships/customXml" Target="../ink/ink5579.xml"/><Relationship Id="rId161" Type="http://schemas.openxmlformats.org/officeDocument/2006/relationships/image" Target="../media/image5553.png"/><Relationship Id="rId182" Type="http://schemas.openxmlformats.org/officeDocument/2006/relationships/customXml" Target="../ink/ink5600.xml"/><Relationship Id="rId217" Type="http://schemas.openxmlformats.org/officeDocument/2006/relationships/image" Target="../media/image5581.png"/><Relationship Id="rId378" Type="http://schemas.openxmlformats.org/officeDocument/2006/relationships/customXml" Target="../ink/ink5698.xml"/><Relationship Id="rId6" Type="http://schemas.openxmlformats.org/officeDocument/2006/relationships/customXml" Target="../ink/ink5512.xml"/><Relationship Id="rId238" Type="http://schemas.openxmlformats.org/officeDocument/2006/relationships/customXml" Target="../ink/ink5628.xml"/><Relationship Id="rId259" Type="http://schemas.openxmlformats.org/officeDocument/2006/relationships/image" Target="../media/image5602.png"/><Relationship Id="rId23" Type="http://schemas.openxmlformats.org/officeDocument/2006/relationships/image" Target="../media/image5484.png"/><Relationship Id="rId119" Type="http://schemas.openxmlformats.org/officeDocument/2006/relationships/image" Target="../media/image5532.png"/><Relationship Id="rId270" Type="http://schemas.openxmlformats.org/officeDocument/2006/relationships/customXml" Target="../ink/ink5644.xml"/><Relationship Id="rId291" Type="http://schemas.openxmlformats.org/officeDocument/2006/relationships/image" Target="../media/image5618.png"/><Relationship Id="rId305" Type="http://schemas.openxmlformats.org/officeDocument/2006/relationships/image" Target="../media/image5625.png"/><Relationship Id="rId326" Type="http://schemas.openxmlformats.org/officeDocument/2006/relationships/customXml" Target="../ink/ink5672.xml"/><Relationship Id="rId347" Type="http://schemas.openxmlformats.org/officeDocument/2006/relationships/image" Target="../media/image5646.png"/><Relationship Id="rId44" Type="http://schemas.openxmlformats.org/officeDocument/2006/relationships/customXml" Target="../ink/ink5531.xml"/><Relationship Id="rId65" Type="http://schemas.openxmlformats.org/officeDocument/2006/relationships/image" Target="../media/image5505.png"/><Relationship Id="rId86" Type="http://schemas.openxmlformats.org/officeDocument/2006/relationships/customXml" Target="../ink/ink5552.xml"/><Relationship Id="rId130" Type="http://schemas.openxmlformats.org/officeDocument/2006/relationships/customXml" Target="../ink/ink5574.xml"/><Relationship Id="rId151" Type="http://schemas.openxmlformats.org/officeDocument/2006/relationships/image" Target="../media/image5548.png"/><Relationship Id="rId368" Type="http://schemas.openxmlformats.org/officeDocument/2006/relationships/customXml" Target="../ink/ink5693.xml"/><Relationship Id="rId172" Type="http://schemas.openxmlformats.org/officeDocument/2006/relationships/customXml" Target="../ink/ink5595.xml"/><Relationship Id="rId193" Type="http://schemas.openxmlformats.org/officeDocument/2006/relationships/image" Target="../media/image5569.png"/><Relationship Id="rId207" Type="http://schemas.openxmlformats.org/officeDocument/2006/relationships/image" Target="../media/image5576.png"/><Relationship Id="rId228" Type="http://schemas.openxmlformats.org/officeDocument/2006/relationships/customXml" Target="../ink/ink5623.xml"/><Relationship Id="rId249" Type="http://schemas.openxmlformats.org/officeDocument/2006/relationships/image" Target="../media/image5597.png"/><Relationship Id="rId13" Type="http://schemas.openxmlformats.org/officeDocument/2006/relationships/image" Target="../media/image5479.png"/><Relationship Id="rId109" Type="http://schemas.openxmlformats.org/officeDocument/2006/relationships/image" Target="../media/image5527.png"/><Relationship Id="rId260" Type="http://schemas.openxmlformats.org/officeDocument/2006/relationships/customXml" Target="../ink/ink5639.xml"/><Relationship Id="rId281" Type="http://schemas.openxmlformats.org/officeDocument/2006/relationships/image" Target="../media/image5613.png"/><Relationship Id="rId316" Type="http://schemas.openxmlformats.org/officeDocument/2006/relationships/customXml" Target="../ink/ink5667.xml"/><Relationship Id="rId337" Type="http://schemas.openxmlformats.org/officeDocument/2006/relationships/image" Target="../media/image5641.png"/><Relationship Id="rId34" Type="http://schemas.openxmlformats.org/officeDocument/2006/relationships/customXml" Target="../ink/ink5526.xml"/><Relationship Id="rId55" Type="http://schemas.openxmlformats.org/officeDocument/2006/relationships/image" Target="../media/image5500.png"/><Relationship Id="rId76" Type="http://schemas.openxmlformats.org/officeDocument/2006/relationships/customXml" Target="../ink/ink5547.xml"/><Relationship Id="rId97" Type="http://schemas.openxmlformats.org/officeDocument/2006/relationships/image" Target="../media/image5521.png"/><Relationship Id="rId120" Type="http://schemas.openxmlformats.org/officeDocument/2006/relationships/customXml" Target="../ink/ink5569.xml"/><Relationship Id="rId141" Type="http://schemas.openxmlformats.org/officeDocument/2006/relationships/image" Target="../media/image5543.png"/><Relationship Id="rId358" Type="http://schemas.openxmlformats.org/officeDocument/2006/relationships/customXml" Target="../ink/ink5688.xml"/><Relationship Id="rId379" Type="http://schemas.openxmlformats.org/officeDocument/2006/relationships/image" Target="../media/image5662.png"/><Relationship Id="rId7" Type="http://schemas.openxmlformats.org/officeDocument/2006/relationships/image" Target="../media/image54760.png"/><Relationship Id="rId162" Type="http://schemas.openxmlformats.org/officeDocument/2006/relationships/customXml" Target="../ink/ink5590.xml"/><Relationship Id="rId183" Type="http://schemas.openxmlformats.org/officeDocument/2006/relationships/image" Target="../media/image5564.png"/><Relationship Id="rId218" Type="http://schemas.openxmlformats.org/officeDocument/2006/relationships/customXml" Target="../ink/ink5618.xml"/><Relationship Id="rId239" Type="http://schemas.openxmlformats.org/officeDocument/2006/relationships/image" Target="../media/image5592.png"/><Relationship Id="rId250" Type="http://schemas.openxmlformats.org/officeDocument/2006/relationships/customXml" Target="../ink/ink5634.xml"/><Relationship Id="rId271" Type="http://schemas.openxmlformats.org/officeDocument/2006/relationships/image" Target="../media/image5608.png"/><Relationship Id="rId292" Type="http://schemas.openxmlformats.org/officeDocument/2006/relationships/customXml" Target="../ink/ink5655.xml"/><Relationship Id="rId306" Type="http://schemas.openxmlformats.org/officeDocument/2006/relationships/customXml" Target="../ink/ink5662.xml"/><Relationship Id="rId24" Type="http://schemas.openxmlformats.org/officeDocument/2006/relationships/customXml" Target="../ink/ink5521.xml"/><Relationship Id="rId45" Type="http://schemas.openxmlformats.org/officeDocument/2006/relationships/image" Target="../media/image5495.png"/><Relationship Id="rId66" Type="http://schemas.openxmlformats.org/officeDocument/2006/relationships/customXml" Target="../ink/ink5542.xml"/><Relationship Id="rId87" Type="http://schemas.openxmlformats.org/officeDocument/2006/relationships/image" Target="../media/image5516.png"/><Relationship Id="rId110" Type="http://schemas.openxmlformats.org/officeDocument/2006/relationships/customXml" Target="../ink/ink5564.xml"/><Relationship Id="rId131" Type="http://schemas.openxmlformats.org/officeDocument/2006/relationships/image" Target="../media/image5538.png"/><Relationship Id="rId327" Type="http://schemas.openxmlformats.org/officeDocument/2006/relationships/image" Target="../media/image5636.png"/><Relationship Id="rId348" Type="http://schemas.openxmlformats.org/officeDocument/2006/relationships/customXml" Target="../ink/ink5683.xml"/><Relationship Id="rId369" Type="http://schemas.openxmlformats.org/officeDocument/2006/relationships/image" Target="../media/image5657.png"/><Relationship Id="rId152" Type="http://schemas.openxmlformats.org/officeDocument/2006/relationships/customXml" Target="../ink/ink5585.xml"/><Relationship Id="rId173" Type="http://schemas.openxmlformats.org/officeDocument/2006/relationships/image" Target="../media/image5559.png"/><Relationship Id="rId194" Type="http://schemas.openxmlformats.org/officeDocument/2006/relationships/customXml" Target="../ink/ink5606.xml"/><Relationship Id="rId208" Type="http://schemas.openxmlformats.org/officeDocument/2006/relationships/customXml" Target="../ink/ink5613.xml"/><Relationship Id="rId229" Type="http://schemas.openxmlformats.org/officeDocument/2006/relationships/image" Target="../media/image5587.png"/><Relationship Id="rId380" Type="http://schemas.openxmlformats.org/officeDocument/2006/relationships/customXml" Target="../ink/ink5699.xml"/><Relationship Id="rId240" Type="http://schemas.openxmlformats.org/officeDocument/2006/relationships/customXml" Target="../ink/ink5629.xml"/><Relationship Id="rId261" Type="http://schemas.openxmlformats.org/officeDocument/2006/relationships/image" Target="../media/image5603.png"/><Relationship Id="rId14" Type="http://schemas.openxmlformats.org/officeDocument/2006/relationships/customXml" Target="../ink/ink5516.xml"/><Relationship Id="rId35" Type="http://schemas.openxmlformats.org/officeDocument/2006/relationships/image" Target="../media/image5490.png"/><Relationship Id="rId56" Type="http://schemas.openxmlformats.org/officeDocument/2006/relationships/customXml" Target="../ink/ink5537.xml"/><Relationship Id="rId77" Type="http://schemas.openxmlformats.org/officeDocument/2006/relationships/image" Target="../media/image5511.png"/><Relationship Id="rId100" Type="http://schemas.openxmlformats.org/officeDocument/2006/relationships/customXml" Target="../ink/ink5559.xml"/><Relationship Id="rId282" Type="http://schemas.openxmlformats.org/officeDocument/2006/relationships/customXml" Target="../ink/ink5650.xml"/><Relationship Id="rId317" Type="http://schemas.openxmlformats.org/officeDocument/2006/relationships/image" Target="../media/image5631.png"/><Relationship Id="rId338" Type="http://schemas.openxmlformats.org/officeDocument/2006/relationships/customXml" Target="../ink/ink5678.xml"/><Relationship Id="rId359" Type="http://schemas.openxmlformats.org/officeDocument/2006/relationships/image" Target="../media/image5652.png"/><Relationship Id="rId8" Type="http://schemas.openxmlformats.org/officeDocument/2006/relationships/customXml" Target="../ink/ink5513.xml"/><Relationship Id="rId98" Type="http://schemas.openxmlformats.org/officeDocument/2006/relationships/customXml" Target="../ink/ink5558.xml"/><Relationship Id="rId121" Type="http://schemas.openxmlformats.org/officeDocument/2006/relationships/image" Target="../media/image5533.png"/><Relationship Id="rId142" Type="http://schemas.openxmlformats.org/officeDocument/2006/relationships/customXml" Target="../ink/ink5580.xml"/><Relationship Id="rId163" Type="http://schemas.openxmlformats.org/officeDocument/2006/relationships/image" Target="../media/image5554.png"/><Relationship Id="rId184" Type="http://schemas.openxmlformats.org/officeDocument/2006/relationships/customXml" Target="../ink/ink5601.xml"/><Relationship Id="rId219" Type="http://schemas.openxmlformats.org/officeDocument/2006/relationships/image" Target="../media/image5582.png"/><Relationship Id="rId370" Type="http://schemas.openxmlformats.org/officeDocument/2006/relationships/customXml" Target="../ink/ink5694.xml"/><Relationship Id="rId230" Type="http://schemas.openxmlformats.org/officeDocument/2006/relationships/customXml" Target="../ink/ink5624.xml"/><Relationship Id="rId251" Type="http://schemas.openxmlformats.org/officeDocument/2006/relationships/image" Target="../media/image5598.png"/><Relationship Id="rId25" Type="http://schemas.openxmlformats.org/officeDocument/2006/relationships/image" Target="../media/image5485.png"/><Relationship Id="rId46" Type="http://schemas.openxmlformats.org/officeDocument/2006/relationships/customXml" Target="../ink/ink5532.xml"/><Relationship Id="rId67" Type="http://schemas.openxmlformats.org/officeDocument/2006/relationships/image" Target="../media/image5506.png"/><Relationship Id="rId272" Type="http://schemas.openxmlformats.org/officeDocument/2006/relationships/customXml" Target="../ink/ink5645.xml"/><Relationship Id="rId293" Type="http://schemas.openxmlformats.org/officeDocument/2006/relationships/image" Target="../media/image5619.png"/><Relationship Id="rId307" Type="http://schemas.openxmlformats.org/officeDocument/2006/relationships/image" Target="../media/image5626.png"/><Relationship Id="rId328" Type="http://schemas.openxmlformats.org/officeDocument/2006/relationships/customXml" Target="../ink/ink5673.xml"/><Relationship Id="rId349" Type="http://schemas.openxmlformats.org/officeDocument/2006/relationships/image" Target="../media/image5647.png"/><Relationship Id="rId88" Type="http://schemas.openxmlformats.org/officeDocument/2006/relationships/customXml" Target="../ink/ink5553.xml"/><Relationship Id="rId111" Type="http://schemas.openxmlformats.org/officeDocument/2006/relationships/image" Target="../media/image5528.png"/><Relationship Id="rId132" Type="http://schemas.openxmlformats.org/officeDocument/2006/relationships/customXml" Target="../ink/ink5575.xml"/><Relationship Id="rId153" Type="http://schemas.openxmlformats.org/officeDocument/2006/relationships/image" Target="../media/image5549.png"/><Relationship Id="rId174" Type="http://schemas.openxmlformats.org/officeDocument/2006/relationships/customXml" Target="../ink/ink5596.xml"/><Relationship Id="rId195" Type="http://schemas.openxmlformats.org/officeDocument/2006/relationships/image" Target="../media/image5570.png"/><Relationship Id="rId209" Type="http://schemas.openxmlformats.org/officeDocument/2006/relationships/image" Target="../media/image5577.png"/><Relationship Id="rId360" Type="http://schemas.openxmlformats.org/officeDocument/2006/relationships/customXml" Target="../ink/ink5689.xml"/><Relationship Id="rId381" Type="http://schemas.openxmlformats.org/officeDocument/2006/relationships/image" Target="../media/image5663.png"/><Relationship Id="rId220" Type="http://schemas.openxmlformats.org/officeDocument/2006/relationships/customXml" Target="../ink/ink5619.xml"/><Relationship Id="rId241" Type="http://schemas.openxmlformats.org/officeDocument/2006/relationships/image" Target="../media/image5593.png"/><Relationship Id="rId15" Type="http://schemas.openxmlformats.org/officeDocument/2006/relationships/image" Target="../media/image5480.png"/><Relationship Id="rId36" Type="http://schemas.openxmlformats.org/officeDocument/2006/relationships/customXml" Target="../ink/ink5527.xml"/><Relationship Id="rId57" Type="http://schemas.openxmlformats.org/officeDocument/2006/relationships/image" Target="../media/image5501.png"/><Relationship Id="rId262" Type="http://schemas.openxmlformats.org/officeDocument/2006/relationships/customXml" Target="../ink/ink5640.xml"/><Relationship Id="rId283" Type="http://schemas.openxmlformats.org/officeDocument/2006/relationships/image" Target="../media/image5614.png"/><Relationship Id="rId318" Type="http://schemas.openxmlformats.org/officeDocument/2006/relationships/customXml" Target="../ink/ink5668.xml"/><Relationship Id="rId339" Type="http://schemas.openxmlformats.org/officeDocument/2006/relationships/image" Target="../media/image5642.png"/><Relationship Id="rId78" Type="http://schemas.openxmlformats.org/officeDocument/2006/relationships/customXml" Target="../ink/ink5548.xml"/><Relationship Id="rId99" Type="http://schemas.openxmlformats.org/officeDocument/2006/relationships/image" Target="../media/image5522.png"/><Relationship Id="rId101" Type="http://schemas.openxmlformats.org/officeDocument/2006/relationships/image" Target="../media/image5523.png"/><Relationship Id="rId122" Type="http://schemas.openxmlformats.org/officeDocument/2006/relationships/customXml" Target="../ink/ink5570.xml"/><Relationship Id="rId143" Type="http://schemas.openxmlformats.org/officeDocument/2006/relationships/image" Target="../media/image5544.png"/><Relationship Id="rId164" Type="http://schemas.openxmlformats.org/officeDocument/2006/relationships/customXml" Target="../ink/ink5591.xml"/><Relationship Id="rId185" Type="http://schemas.openxmlformats.org/officeDocument/2006/relationships/image" Target="../media/image5565.png"/><Relationship Id="rId350" Type="http://schemas.openxmlformats.org/officeDocument/2006/relationships/customXml" Target="../ink/ink5684.xml"/><Relationship Id="rId371" Type="http://schemas.openxmlformats.org/officeDocument/2006/relationships/image" Target="../media/image5658.png"/><Relationship Id="rId9" Type="http://schemas.openxmlformats.org/officeDocument/2006/relationships/image" Target="../media/image5477.png"/><Relationship Id="rId210" Type="http://schemas.openxmlformats.org/officeDocument/2006/relationships/customXml" Target="../ink/ink5614.xml"/><Relationship Id="rId26" Type="http://schemas.openxmlformats.org/officeDocument/2006/relationships/customXml" Target="../ink/ink5522.xml"/><Relationship Id="rId231" Type="http://schemas.openxmlformats.org/officeDocument/2006/relationships/image" Target="../media/image5588.png"/><Relationship Id="rId252" Type="http://schemas.openxmlformats.org/officeDocument/2006/relationships/customXml" Target="../ink/ink5635.xml"/><Relationship Id="rId273" Type="http://schemas.openxmlformats.org/officeDocument/2006/relationships/image" Target="../media/image5609.png"/><Relationship Id="rId294" Type="http://schemas.openxmlformats.org/officeDocument/2006/relationships/customXml" Target="../ink/ink5656.xml"/><Relationship Id="rId308" Type="http://schemas.openxmlformats.org/officeDocument/2006/relationships/customXml" Target="../ink/ink5663.xml"/><Relationship Id="rId329" Type="http://schemas.openxmlformats.org/officeDocument/2006/relationships/image" Target="../media/image5637.png"/><Relationship Id="rId47" Type="http://schemas.openxmlformats.org/officeDocument/2006/relationships/image" Target="../media/image5496.png"/><Relationship Id="rId68" Type="http://schemas.openxmlformats.org/officeDocument/2006/relationships/customXml" Target="../ink/ink5543.xml"/><Relationship Id="rId89" Type="http://schemas.openxmlformats.org/officeDocument/2006/relationships/image" Target="../media/image5517.png"/><Relationship Id="rId112" Type="http://schemas.openxmlformats.org/officeDocument/2006/relationships/customXml" Target="../ink/ink5565.xml"/><Relationship Id="rId133" Type="http://schemas.openxmlformats.org/officeDocument/2006/relationships/image" Target="../media/image5539.png"/><Relationship Id="rId154" Type="http://schemas.openxmlformats.org/officeDocument/2006/relationships/customXml" Target="../ink/ink5586.xml"/><Relationship Id="rId175" Type="http://schemas.openxmlformats.org/officeDocument/2006/relationships/image" Target="../media/image5560.png"/><Relationship Id="rId340" Type="http://schemas.openxmlformats.org/officeDocument/2006/relationships/customXml" Target="../ink/ink5679.xml"/><Relationship Id="rId361" Type="http://schemas.openxmlformats.org/officeDocument/2006/relationships/image" Target="../media/image5653.png"/><Relationship Id="rId196" Type="http://schemas.openxmlformats.org/officeDocument/2006/relationships/customXml" Target="../ink/ink5607.xml"/><Relationship Id="rId200" Type="http://schemas.openxmlformats.org/officeDocument/2006/relationships/customXml" Target="../ink/ink5609.xml"/><Relationship Id="rId382" Type="http://schemas.openxmlformats.org/officeDocument/2006/relationships/customXml" Target="../ink/ink5700.xml"/><Relationship Id="rId16" Type="http://schemas.openxmlformats.org/officeDocument/2006/relationships/customXml" Target="../ink/ink5517.xml"/><Relationship Id="rId221" Type="http://schemas.openxmlformats.org/officeDocument/2006/relationships/image" Target="../media/image5583.png"/><Relationship Id="rId242" Type="http://schemas.openxmlformats.org/officeDocument/2006/relationships/customXml" Target="../ink/ink5630.xml"/><Relationship Id="rId263" Type="http://schemas.openxmlformats.org/officeDocument/2006/relationships/image" Target="../media/image5604.png"/><Relationship Id="rId284" Type="http://schemas.openxmlformats.org/officeDocument/2006/relationships/customXml" Target="../ink/ink5651.xml"/><Relationship Id="rId319" Type="http://schemas.openxmlformats.org/officeDocument/2006/relationships/image" Target="../media/image5632.png"/><Relationship Id="rId37" Type="http://schemas.openxmlformats.org/officeDocument/2006/relationships/image" Target="../media/image5491.png"/><Relationship Id="rId58" Type="http://schemas.openxmlformats.org/officeDocument/2006/relationships/customXml" Target="../ink/ink5538.xml"/><Relationship Id="rId79" Type="http://schemas.openxmlformats.org/officeDocument/2006/relationships/image" Target="../media/image5512.png"/><Relationship Id="rId102" Type="http://schemas.openxmlformats.org/officeDocument/2006/relationships/customXml" Target="../ink/ink5560.xml"/><Relationship Id="rId123" Type="http://schemas.openxmlformats.org/officeDocument/2006/relationships/image" Target="../media/image5534.png"/><Relationship Id="rId144" Type="http://schemas.openxmlformats.org/officeDocument/2006/relationships/customXml" Target="../ink/ink5581.xml"/><Relationship Id="rId330" Type="http://schemas.openxmlformats.org/officeDocument/2006/relationships/customXml" Target="../ink/ink5674.xml"/><Relationship Id="rId90" Type="http://schemas.openxmlformats.org/officeDocument/2006/relationships/customXml" Target="../ink/ink5554.xml"/><Relationship Id="rId165" Type="http://schemas.openxmlformats.org/officeDocument/2006/relationships/image" Target="../media/image5555.png"/><Relationship Id="rId186" Type="http://schemas.openxmlformats.org/officeDocument/2006/relationships/customXml" Target="../ink/ink5602.xml"/><Relationship Id="rId351" Type="http://schemas.openxmlformats.org/officeDocument/2006/relationships/image" Target="../media/image5648.png"/><Relationship Id="rId372" Type="http://schemas.openxmlformats.org/officeDocument/2006/relationships/customXml" Target="../ink/ink5695.xml"/><Relationship Id="rId211" Type="http://schemas.openxmlformats.org/officeDocument/2006/relationships/image" Target="../media/image5578.png"/><Relationship Id="rId232" Type="http://schemas.openxmlformats.org/officeDocument/2006/relationships/customXml" Target="../ink/ink5625.xml"/><Relationship Id="rId253" Type="http://schemas.openxmlformats.org/officeDocument/2006/relationships/image" Target="../media/image5599.png"/><Relationship Id="rId274" Type="http://schemas.openxmlformats.org/officeDocument/2006/relationships/customXml" Target="../ink/ink5646.xml"/><Relationship Id="rId295" Type="http://schemas.openxmlformats.org/officeDocument/2006/relationships/image" Target="../media/image5620.png"/><Relationship Id="rId309" Type="http://schemas.openxmlformats.org/officeDocument/2006/relationships/image" Target="../media/image5627.png"/><Relationship Id="rId27" Type="http://schemas.openxmlformats.org/officeDocument/2006/relationships/image" Target="../media/image5486.png"/><Relationship Id="rId48" Type="http://schemas.openxmlformats.org/officeDocument/2006/relationships/customXml" Target="../ink/ink5533.xml"/><Relationship Id="rId69" Type="http://schemas.openxmlformats.org/officeDocument/2006/relationships/image" Target="../media/image5507.png"/><Relationship Id="rId113" Type="http://schemas.openxmlformats.org/officeDocument/2006/relationships/image" Target="../media/image5529.png"/><Relationship Id="rId134" Type="http://schemas.openxmlformats.org/officeDocument/2006/relationships/customXml" Target="../ink/ink5576.xml"/><Relationship Id="rId320" Type="http://schemas.openxmlformats.org/officeDocument/2006/relationships/customXml" Target="../ink/ink5669.xml"/><Relationship Id="rId80" Type="http://schemas.openxmlformats.org/officeDocument/2006/relationships/customXml" Target="../ink/ink5549.xml"/><Relationship Id="rId155" Type="http://schemas.openxmlformats.org/officeDocument/2006/relationships/image" Target="../media/image5550.png"/><Relationship Id="rId176" Type="http://schemas.openxmlformats.org/officeDocument/2006/relationships/customXml" Target="../ink/ink5597.xml"/><Relationship Id="rId197" Type="http://schemas.openxmlformats.org/officeDocument/2006/relationships/image" Target="../media/image5571.png"/><Relationship Id="rId341" Type="http://schemas.openxmlformats.org/officeDocument/2006/relationships/image" Target="../media/image5643.png"/><Relationship Id="rId362" Type="http://schemas.openxmlformats.org/officeDocument/2006/relationships/customXml" Target="../ink/ink5690.xml"/><Relationship Id="rId383" Type="http://schemas.openxmlformats.org/officeDocument/2006/relationships/image" Target="../media/image5664.png"/><Relationship Id="rId201" Type="http://schemas.openxmlformats.org/officeDocument/2006/relationships/image" Target="../media/image5573.png"/><Relationship Id="rId222" Type="http://schemas.openxmlformats.org/officeDocument/2006/relationships/customXml" Target="../ink/ink5620.xml"/><Relationship Id="rId243" Type="http://schemas.openxmlformats.org/officeDocument/2006/relationships/image" Target="../media/image5594.png"/><Relationship Id="rId264" Type="http://schemas.openxmlformats.org/officeDocument/2006/relationships/customXml" Target="../ink/ink5641.xml"/><Relationship Id="rId285" Type="http://schemas.openxmlformats.org/officeDocument/2006/relationships/image" Target="../media/image5615.png"/><Relationship Id="rId17" Type="http://schemas.openxmlformats.org/officeDocument/2006/relationships/image" Target="../media/image5481.png"/><Relationship Id="rId38" Type="http://schemas.openxmlformats.org/officeDocument/2006/relationships/customXml" Target="../ink/ink5528.xml"/><Relationship Id="rId59" Type="http://schemas.openxmlformats.org/officeDocument/2006/relationships/image" Target="../media/image5502.png"/><Relationship Id="rId103" Type="http://schemas.openxmlformats.org/officeDocument/2006/relationships/image" Target="../media/image5524.png"/><Relationship Id="rId124" Type="http://schemas.openxmlformats.org/officeDocument/2006/relationships/customXml" Target="../ink/ink5571.xml"/><Relationship Id="rId310" Type="http://schemas.openxmlformats.org/officeDocument/2006/relationships/customXml" Target="../ink/ink5664.xml"/><Relationship Id="rId70" Type="http://schemas.openxmlformats.org/officeDocument/2006/relationships/customXml" Target="../ink/ink5544.xml"/><Relationship Id="rId91" Type="http://schemas.openxmlformats.org/officeDocument/2006/relationships/image" Target="../media/image5518.png"/><Relationship Id="rId145" Type="http://schemas.openxmlformats.org/officeDocument/2006/relationships/image" Target="../media/image5545.png"/><Relationship Id="rId166" Type="http://schemas.openxmlformats.org/officeDocument/2006/relationships/customXml" Target="../ink/ink5592.xml"/><Relationship Id="rId187" Type="http://schemas.openxmlformats.org/officeDocument/2006/relationships/image" Target="../media/image5566.png"/><Relationship Id="rId331" Type="http://schemas.openxmlformats.org/officeDocument/2006/relationships/image" Target="../media/image5638.png"/><Relationship Id="rId352" Type="http://schemas.openxmlformats.org/officeDocument/2006/relationships/customXml" Target="../ink/ink5685.xml"/><Relationship Id="rId373" Type="http://schemas.openxmlformats.org/officeDocument/2006/relationships/image" Target="../media/image5659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5615.xml"/><Relationship Id="rId233" Type="http://schemas.openxmlformats.org/officeDocument/2006/relationships/image" Target="../media/image5589.png"/><Relationship Id="rId254" Type="http://schemas.openxmlformats.org/officeDocument/2006/relationships/customXml" Target="../ink/ink5636.xml"/><Relationship Id="rId28" Type="http://schemas.openxmlformats.org/officeDocument/2006/relationships/customXml" Target="../ink/ink5523.xml"/><Relationship Id="rId49" Type="http://schemas.openxmlformats.org/officeDocument/2006/relationships/image" Target="../media/image5497.png"/><Relationship Id="rId114" Type="http://schemas.openxmlformats.org/officeDocument/2006/relationships/customXml" Target="../ink/ink5566.xml"/><Relationship Id="rId275" Type="http://schemas.openxmlformats.org/officeDocument/2006/relationships/image" Target="../media/image5610.png"/><Relationship Id="rId296" Type="http://schemas.openxmlformats.org/officeDocument/2006/relationships/customXml" Target="../ink/ink5657.xml"/><Relationship Id="rId300" Type="http://schemas.openxmlformats.org/officeDocument/2006/relationships/customXml" Target="../ink/ink5659.xml"/><Relationship Id="rId60" Type="http://schemas.openxmlformats.org/officeDocument/2006/relationships/customXml" Target="../ink/ink5539.xml"/><Relationship Id="rId81" Type="http://schemas.openxmlformats.org/officeDocument/2006/relationships/image" Target="../media/image5513.png"/><Relationship Id="rId135" Type="http://schemas.openxmlformats.org/officeDocument/2006/relationships/image" Target="../media/image5540.png"/><Relationship Id="rId156" Type="http://schemas.openxmlformats.org/officeDocument/2006/relationships/customXml" Target="../ink/ink5587.xml"/><Relationship Id="rId177" Type="http://schemas.openxmlformats.org/officeDocument/2006/relationships/image" Target="../media/image5561.png"/><Relationship Id="rId198" Type="http://schemas.openxmlformats.org/officeDocument/2006/relationships/customXml" Target="../ink/ink5608.xml"/><Relationship Id="rId321" Type="http://schemas.openxmlformats.org/officeDocument/2006/relationships/image" Target="../media/image5633.png"/><Relationship Id="rId342" Type="http://schemas.openxmlformats.org/officeDocument/2006/relationships/customXml" Target="../ink/ink5680.xml"/><Relationship Id="rId363" Type="http://schemas.openxmlformats.org/officeDocument/2006/relationships/image" Target="../media/image5654.png"/><Relationship Id="rId384" Type="http://schemas.openxmlformats.org/officeDocument/2006/relationships/customXml" Target="../ink/ink5701.xml"/><Relationship Id="rId202" Type="http://schemas.openxmlformats.org/officeDocument/2006/relationships/customXml" Target="../ink/ink5610.xml"/><Relationship Id="rId223" Type="http://schemas.openxmlformats.org/officeDocument/2006/relationships/image" Target="../media/image5584.png"/><Relationship Id="rId244" Type="http://schemas.openxmlformats.org/officeDocument/2006/relationships/customXml" Target="../ink/ink5631.xml"/><Relationship Id="rId18" Type="http://schemas.openxmlformats.org/officeDocument/2006/relationships/customXml" Target="../ink/ink5518.xml"/><Relationship Id="rId39" Type="http://schemas.openxmlformats.org/officeDocument/2006/relationships/image" Target="../media/image5492.png"/><Relationship Id="rId265" Type="http://schemas.openxmlformats.org/officeDocument/2006/relationships/image" Target="../media/image5605.png"/><Relationship Id="rId286" Type="http://schemas.openxmlformats.org/officeDocument/2006/relationships/customXml" Target="../ink/ink5652.xml"/><Relationship Id="rId50" Type="http://schemas.openxmlformats.org/officeDocument/2006/relationships/customXml" Target="../ink/ink5534.xml"/><Relationship Id="rId104" Type="http://schemas.openxmlformats.org/officeDocument/2006/relationships/customXml" Target="../ink/ink5561.xml"/><Relationship Id="rId125" Type="http://schemas.openxmlformats.org/officeDocument/2006/relationships/image" Target="../media/image5535.png"/><Relationship Id="rId146" Type="http://schemas.openxmlformats.org/officeDocument/2006/relationships/customXml" Target="../ink/ink5582.xml"/><Relationship Id="rId167" Type="http://schemas.openxmlformats.org/officeDocument/2006/relationships/image" Target="../media/image5556.png"/><Relationship Id="rId188" Type="http://schemas.openxmlformats.org/officeDocument/2006/relationships/customXml" Target="../ink/ink5603.xml"/><Relationship Id="rId311" Type="http://schemas.openxmlformats.org/officeDocument/2006/relationships/image" Target="../media/image5628.png"/><Relationship Id="rId332" Type="http://schemas.openxmlformats.org/officeDocument/2006/relationships/customXml" Target="../ink/ink5675.xml"/><Relationship Id="rId353" Type="http://schemas.openxmlformats.org/officeDocument/2006/relationships/image" Target="../media/image5649.png"/><Relationship Id="rId374" Type="http://schemas.openxmlformats.org/officeDocument/2006/relationships/customXml" Target="../ink/ink5696.xml"/><Relationship Id="rId71" Type="http://schemas.openxmlformats.org/officeDocument/2006/relationships/image" Target="../media/image5508.png"/><Relationship Id="rId92" Type="http://schemas.openxmlformats.org/officeDocument/2006/relationships/customXml" Target="../ink/ink5555.xml"/><Relationship Id="rId213" Type="http://schemas.openxmlformats.org/officeDocument/2006/relationships/image" Target="../media/image5579.png"/><Relationship Id="rId234" Type="http://schemas.openxmlformats.org/officeDocument/2006/relationships/customXml" Target="../ink/ink5626.xml"/><Relationship Id="rId2" Type="http://schemas.openxmlformats.org/officeDocument/2006/relationships/customXml" Target="../ink/ink5510.xml"/><Relationship Id="rId29" Type="http://schemas.openxmlformats.org/officeDocument/2006/relationships/image" Target="../media/image5487.png"/><Relationship Id="rId255" Type="http://schemas.openxmlformats.org/officeDocument/2006/relationships/image" Target="../media/image5600.png"/><Relationship Id="rId276" Type="http://schemas.openxmlformats.org/officeDocument/2006/relationships/customXml" Target="../ink/ink5647.xml"/><Relationship Id="rId297" Type="http://schemas.openxmlformats.org/officeDocument/2006/relationships/image" Target="../media/image5621.png"/><Relationship Id="rId40" Type="http://schemas.openxmlformats.org/officeDocument/2006/relationships/customXml" Target="../ink/ink5529.xml"/><Relationship Id="rId115" Type="http://schemas.openxmlformats.org/officeDocument/2006/relationships/image" Target="../media/image5530.png"/><Relationship Id="rId136" Type="http://schemas.openxmlformats.org/officeDocument/2006/relationships/customXml" Target="../ink/ink5577.xml"/><Relationship Id="rId157" Type="http://schemas.openxmlformats.org/officeDocument/2006/relationships/image" Target="../media/image5551.png"/><Relationship Id="rId178" Type="http://schemas.openxmlformats.org/officeDocument/2006/relationships/customXml" Target="../ink/ink5598.xml"/><Relationship Id="rId301" Type="http://schemas.openxmlformats.org/officeDocument/2006/relationships/image" Target="../media/image5623.png"/><Relationship Id="rId322" Type="http://schemas.openxmlformats.org/officeDocument/2006/relationships/customXml" Target="../ink/ink5670.xml"/><Relationship Id="rId343" Type="http://schemas.openxmlformats.org/officeDocument/2006/relationships/image" Target="../media/image5644.png"/><Relationship Id="rId364" Type="http://schemas.openxmlformats.org/officeDocument/2006/relationships/customXml" Target="../ink/ink5691.xml"/><Relationship Id="rId61" Type="http://schemas.openxmlformats.org/officeDocument/2006/relationships/image" Target="../media/image5503.png"/><Relationship Id="rId82" Type="http://schemas.openxmlformats.org/officeDocument/2006/relationships/customXml" Target="../ink/ink5550.xml"/><Relationship Id="rId199" Type="http://schemas.openxmlformats.org/officeDocument/2006/relationships/image" Target="../media/image5572.png"/><Relationship Id="rId203" Type="http://schemas.openxmlformats.org/officeDocument/2006/relationships/image" Target="../media/image5574.png"/><Relationship Id="rId385" Type="http://schemas.openxmlformats.org/officeDocument/2006/relationships/image" Target="../media/image5665.png"/><Relationship Id="rId19" Type="http://schemas.openxmlformats.org/officeDocument/2006/relationships/image" Target="../media/image5482.png"/><Relationship Id="rId224" Type="http://schemas.openxmlformats.org/officeDocument/2006/relationships/customXml" Target="../ink/ink5621.xml"/><Relationship Id="rId245" Type="http://schemas.openxmlformats.org/officeDocument/2006/relationships/image" Target="../media/image5595.png"/><Relationship Id="rId266" Type="http://schemas.openxmlformats.org/officeDocument/2006/relationships/customXml" Target="../ink/ink5642.xml"/><Relationship Id="rId287" Type="http://schemas.openxmlformats.org/officeDocument/2006/relationships/image" Target="../media/image5616.png"/><Relationship Id="rId30" Type="http://schemas.openxmlformats.org/officeDocument/2006/relationships/customXml" Target="../ink/ink5524.xml"/><Relationship Id="rId105" Type="http://schemas.openxmlformats.org/officeDocument/2006/relationships/image" Target="../media/image5525.png"/><Relationship Id="rId126" Type="http://schemas.openxmlformats.org/officeDocument/2006/relationships/customXml" Target="../ink/ink5572.xml"/><Relationship Id="rId147" Type="http://schemas.openxmlformats.org/officeDocument/2006/relationships/image" Target="../media/image5546.png"/><Relationship Id="rId168" Type="http://schemas.openxmlformats.org/officeDocument/2006/relationships/customXml" Target="../ink/ink5593.xml"/><Relationship Id="rId312" Type="http://schemas.openxmlformats.org/officeDocument/2006/relationships/customXml" Target="../ink/ink5665.xml"/><Relationship Id="rId333" Type="http://schemas.openxmlformats.org/officeDocument/2006/relationships/image" Target="../media/image5639.png"/><Relationship Id="rId354" Type="http://schemas.openxmlformats.org/officeDocument/2006/relationships/customXml" Target="../ink/ink5686.xml"/><Relationship Id="rId51" Type="http://schemas.openxmlformats.org/officeDocument/2006/relationships/image" Target="../media/image5498.png"/><Relationship Id="rId72" Type="http://schemas.openxmlformats.org/officeDocument/2006/relationships/customXml" Target="../ink/ink5545.xml"/><Relationship Id="rId93" Type="http://schemas.openxmlformats.org/officeDocument/2006/relationships/image" Target="../media/image5519.png"/><Relationship Id="rId189" Type="http://schemas.openxmlformats.org/officeDocument/2006/relationships/image" Target="../media/image5567.png"/><Relationship Id="rId375" Type="http://schemas.openxmlformats.org/officeDocument/2006/relationships/image" Target="../media/image5660.png"/><Relationship Id="rId3" Type="http://schemas.openxmlformats.org/officeDocument/2006/relationships/image" Target="../media/image54740.png"/><Relationship Id="rId214" Type="http://schemas.openxmlformats.org/officeDocument/2006/relationships/customXml" Target="../ink/ink5616.xml"/><Relationship Id="rId235" Type="http://schemas.openxmlformats.org/officeDocument/2006/relationships/image" Target="../media/image5590.png"/><Relationship Id="rId256" Type="http://schemas.openxmlformats.org/officeDocument/2006/relationships/customXml" Target="../ink/ink5637.xml"/><Relationship Id="rId277" Type="http://schemas.openxmlformats.org/officeDocument/2006/relationships/image" Target="../media/image5611.png"/><Relationship Id="rId298" Type="http://schemas.openxmlformats.org/officeDocument/2006/relationships/customXml" Target="../ink/ink5658.xml"/><Relationship Id="rId116" Type="http://schemas.openxmlformats.org/officeDocument/2006/relationships/customXml" Target="../ink/ink5567.xml"/><Relationship Id="rId137" Type="http://schemas.openxmlformats.org/officeDocument/2006/relationships/image" Target="../media/image5541.png"/><Relationship Id="rId158" Type="http://schemas.openxmlformats.org/officeDocument/2006/relationships/customXml" Target="../ink/ink5588.xml"/><Relationship Id="rId302" Type="http://schemas.openxmlformats.org/officeDocument/2006/relationships/customXml" Target="../ink/ink5660.xml"/><Relationship Id="rId323" Type="http://schemas.openxmlformats.org/officeDocument/2006/relationships/image" Target="../media/image5634.png"/><Relationship Id="rId344" Type="http://schemas.openxmlformats.org/officeDocument/2006/relationships/customXml" Target="../ink/ink5681.xml"/><Relationship Id="rId20" Type="http://schemas.openxmlformats.org/officeDocument/2006/relationships/customXml" Target="../ink/ink5519.xml"/><Relationship Id="rId41" Type="http://schemas.openxmlformats.org/officeDocument/2006/relationships/image" Target="../media/image5493.png"/><Relationship Id="rId62" Type="http://schemas.openxmlformats.org/officeDocument/2006/relationships/customXml" Target="../ink/ink5540.xml"/><Relationship Id="rId83" Type="http://schemas.openxmlformats.org/officeDocument/2006/relationships/image" Target="../media/image5514.png"/><Relationship Id="rId179" Type="http://schemas.openxmlformats.org/officeDocument/2006/relationships/image" Target="../media/image5562.png"/><Relationship Id="rId365" Type="http://schemas.openxmlformats.org/officeDocument/2006/relationships/image" Target="../media/image5655.png"/><Relationship Id="rId386" Type="http://schemas.openxmlformats.org/officeDocument/2006/relationships/customXml" Target="../ink/ink5702.xml"/><Relationship Id="rId190" Type="http://schemas.openxmlformats.org/officeDocument/2006/relationships/customXml" Target="../ink/ink5604.xml"/><Relationship Id="rId204" Type="http://schemas.openxmlformats.org/officeDocument/2006/relationships/customXml" Target="../ink/ink5611.xml"/><Relationship Id="rId225" Type="http://schemas.openxmlformats.org/officeDocument/2006/relationships/image" Target="../media/image5585.png"/><Relationship Id="rId246" Type="http://schemas.openxmlformats.org/officeDocument/2006/relationships/customXml" Target="../ink/ink5632.xml"/><Relationship Id="rId267" Type="http://schemas.openxmlformats.org/officeDocument/2006/relationships/image" Target="../media/image5606.png"/><Relationship Id="rId288" Type="http://schemas.openxmlformats.org/officeDocument/2006/relationships/customXml" Target="../ink/ink5653.xml"/><Relationship Id="rId106" Type="http://schemas.openxmlformats.org/officeDocument/2006/relationships/customXml" Target="../ink/ink5562.xml"/><Relationship Id="rId127" Type="http://schemas.openxmlformats.org/officeDocument/2006/relationships/image" Target="../media/image5536.png"/><Relationship Id="rId313" Type="http://schemas.openxmlformats.org/officeDocument/2006/relationships/image" Target="../media/image5629.png"/><Relationship Id="rId10" Type="http://schemas.openxmlformats.org/officeDocument/2006/relationships/customXml" Target="../ink/ink5514.xml"/><Relationship Id="rId31" Type="http://schemas.openxmlformats.org/officeDocument/2006/relationships/image" Target="../media/image5488.png"/><Relationship Id="rId52" Type="http://schemas.openxmlformats.org/officeDocument/2006/relationships/customXml" Target="../ink/ink5535.xml"/><Relationship Id="rId73" Type="http://schemas.openxmlformats.org/officeDocument/2006/relationships/image" Target="../media/image5509.png"/><Relationship Id="rId94" Type="http://schemas.openxmlformats.org/officeDocument/2006/relationships/customXml" Target="../ink/ink5556.xml"/><Relationship Id="rId148" Type="http://schemas.openxmlformats.org/officeDocument/2006/relationships/customXml" Target="../ink/ink5583.xml"/><Relationship Id="rId169" Type="http://schemas.openxmlformats.org/officeDocument/2006/relationships/image" Target="../media/image5557.png"/><Relationship Id="rId334" Type="http://schemas.openxmlformats.org/officeDocument/2006/relationships/customXml" Target="../ink/ink5676.xml"/><Relationship Id="rId355" Type="http://schemas.openxmlformats.org/officeDocument/2006/relationships/image" Target="../media/image5650.png"/><Relationship Id="rId376" Type="http://schemas.openxmlformats.org/officeDocument/2006/relationships/customXml" Target="../ink/ink5697.xml"/><Relationship Id="rId4" Type="http://schemas.openxmlformats.org/officeDocument/2006/relationships/customXml" Target="../ink/ink5511.xml"/><Relationship Id="rId180" Type="http://schemas.openxmlformats.org/officeDocument/2006/relationships/customXml" Target="../ink/ink5599.xml"/><Relationship Id="rId215" Type="http://schemas.openxmlformats.org/officeDocument/2006/relationships/image" Target="../media/image5580.png"/><Relationship Id="rId236" Type="http://schemas.openxmlformats.org/officeDocument/2006/relationships/customXml" Target="../ink/ink5627.xml"/><Relationship Id="rId257" Type="http://schemas.openxmlformats.org/officeDocument/2006/relationships/image" Target="../media/image5601.png"/><Relationship Id="rId278" Type="http://schemas.openxmlformats.org/officeDocument/2006/relationships/customXml" Target="../ink/ink5648.xml"/><Relationship Id="rId303" Type="http://schemas.openxmlformats.org/officeDocument/2006/relationships/image" Target="../media/image5624.png"/></Relationships>
</file>

<file path=ppt/slides/_rels/slide2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724.png"/><Relationship Id="rId299" Type="http://schemas.openxmlformats.org/officeDocument/2006/relationships/image" Target="../media/image5815.png"/><Relationship Id="rId21" Type="http://schemas.openxmlformats.org/officeDocument/2006/relationships/image" Target="../media/image5676.png"/><Relationship Id="rId63" Type="http://schemas.openxmlformats.org/officeDocument/2006/relationships/image" Target="../media/image5697.png"/><Relationship Id="rId159" Type="http://schemas.openxmlformats.org/officeDocument/2006/relationships/image" Target="../media/image5745.png"/><Relationship Id="rId324" Type="http://schemas.openxmlformats.org/officeDocument/2006/relationships/customXml" Target="../ink/ink5864.xml"/><Relationship Id="rId366" Type="http://schemas.openxmlformats.org/officeDocument/2006/relationships/customXml" Target="../ink/ink5885.xml"/><Relationship Id="rId170" Type="http://schemas.openxmlformats.org/officeDocument/2006/relationships/customXml" Target="../ink/ink5787.xml"/><Relationship Id="rId226" Type="http://schemas.openxmlformats.org/officeDocument/2006/relationships/customXml" Target="../ink/ink5815.xml"/><Relationship Id="rId433" Type="http://schemas.openxmlformats.org/officeDocument/2006/relationships/image" Target="../media/image5882.png"/><Relationship Id="rId268" Type="http://schemas.openxmlformats.org/officeDocument/2006/relationships/customXml" Target="../ink/ink5836.xml"/><Relationship Id="rId475" Type="http://schemas.openxmlformats.org/officeDocument/2006/relationships/image" Target="../media/image5903.png"/><Relationship Id="rId32" Type="http://schemas.openxmlformats.org/officeDocument/2006/relationships/customXml" Target="../ink/ink5718.xml"/><Relationship Id="rId74" Type="http://schemas.openxmlformats.org/officeDocument/2006/relationships/customXml" Target="../ink/ink5739.xml"/><Relationship Id="rId128" Type="http://schemas.openxmlformats.org/officeDocument/2006/relationships/customXml" Target="../ink/ink5766.xml"/><Relationship Id="rId335" Type="http://schemas.openxmlformats.org/officeDocument/2006/relationships/image" Target="../media/image5833.png"/><Relationship Id="rId377" Type="http://schemas.openxmlformats.org/officeDocument/2006/relationships/image" Target="../media/image5854.png"/><Relationship Id="rId5" Type="http://schemas.openxmlformats.org/officeDocument/2006/relationships/image" Target="../media/image5668.png"/><Relationship Id="rId181" Type="http://schemas.openxmlformats.org/officeDocument/2006/relationships/image" Target="../media/image5756.png"/><Relationship Id="rId237" Type="http://schemas.openxmlformats.org/officeDocument/2006/relationships/image" Target="../media/image5784.png"/><Relationship Id="rId402" Type="http://schemas.openxmlformats.org/officeDocument/2006/relationships/customXml" Target="../ink/ink5903.xml"/><Relationship Id="rId279" Type="http://schemas.openxmlformats.org/officeDocument/2006/relationships/image" Target="../media/image5805.png"/><Relationship Id="rId444" Type="http://schemas.openxmlformats.org/officeDocument/2006/relationships/customXml" Target="../ink/ink5924.xml"/><Relationship Id="rId486" Type="http://schemas.openxmlformats.org/officeDocument/2006/relationships/customXml" Target="../ink/ink5945.xml"/><Relationship Id="rId43" Type="http://schemas.openxmlformats.org/officeDocument/2006/relationships/image" Target="../media/image5687.png"/><Relationship Id="rId139" Type="http://schemas.openxmlformats.org/officeDocument/2006/relationships/image" Target="../media/image5735.png"/><Relationship Id="rId290" Type="http://schemas.openxmlformats.org/officeDocument/2006/relationships/customXml" Target="../ink/ink5847.xml"/><Relationship Id="rId304" Type="http://schemas.openxmlformats.org/officeDocument/2006/relationships/customXml" Target="../ink/ink5854.xml"/><Relationship Id="rId346" Type="http://schemas.openxmlformats.org/officeDocument/2006/relationships/customXml" Target="../ink/ink5875.xml"/><Relationship Id="rId388" Type="http://schemas.openxmlformats.org/officeDocument/2006/relationships/customXml" Target="../ink/ink5896.xml"/><Relationship Id="rId85" Type="http://schemas.openxmlformats.org/officeDocument/2006/relationships/image" Target="../media/image5708.png"/><Relationship Id="rId150" Type="http://schemas.openxmlformats.org/officeDocument/2006/relationships/customXml" Target="../ink/ink5777.xml"/><Relationship Id="rId192" Type="http://schemas.openxmlformats.org/officeDocument/2006/relationships/customXml" Target="../ink/ink5798.xml"/><Relationship Id="rId206" Type="http://schemas.openxmlformats.org/officeDocument/2006/relationships/customXml" Target="../ink/ink5805.xml"/><Relationship Id="rId413" Type="http://schemas.openxmlformats.org/officeDocument/2006/relationships/image" Target="../media/image5872.png"/><Relationship Id="rId248" Type="http://schemas.openxmlformats.org/officeDocument/2006/relationships/customXml" Target="../ink/ink5826.xml"/><Relationship Id="rId455" Type="http://schemas.openxmlformats.org/officeDocument/2006/relationships/image" Target="../media/image5893.png"/><Relationship Id="rId12" Type="http://schemas.openxmlformats.org/officeDocument/2006/relationships/customXml" Target="../ink/ink5708.xml"/><Relationship Id="rId108" Type="http://schemas.openxmlformats.org/officeDocument/2006/relationships/customXml" Target="../ink/ink5756.xml"/><Relationship Id="rId315" Type="http://schemas.openxmlformats.org/officeDocument/2006/relationships/image" Target="../media/image5823.png"/><Relationship Id="rId357" Type="http://schemas.openxmlformats.org/officeDocument/2006/relationships/image" Target="../media/image5844.png"/><Relationship Id="rId54" Type="http://schemas.openxmlformats.org/officeDocument/2006/relationships/customXml" Target="../ink/ink5729.xml"/><Relationship Id="rId96" Type="http://schemas.openxmlformats.org/officeDocument/2006/relationships/customXml" Target="../ink/ink5750.xml"/><Relationship Id="rId161" Type="http://schemas.openxmlformats.org/officeDocument/2006/relationships/image" Target="../media/image5746.png"/><Relationship Id="rId217" Type="http://schemas.openxmlformats.org/officeDocument/2006/relationships/image" Target="../media/image5774.png"/><Relationship Id="rId399" Type="http://schemas.openxmlformats.org/officeDocument/2006/relationships/image" Target="../media/image5865.png"/><Relationship Id="rId259" Type="http://schemas.openxmlformats.org/officeDocument/2006/relationships/image" Target="../media/image5795.png"/><Relationship Id="rId424" Type="http://schemas.openxmlformats.org/officeDocument/2006/relationships/customXml" Target="../ink/ink5914.xml"/><Relationship Id="rId466" Type="http://schemas.openxmlformats.org/officeDocument/2006/relationships/customXml" Target="../ink/ink5935.xml"/><Relationship Id="rId23" Type="http://schemas.openxmlformats.org/officeDocument/2006/relationships/image" Target="../media/image5677.png"/><Relationship Id="rId119" Type="http://schemas.openxmlformats.org/officeDocument/2006/relationships/image" Target="../media/image5725.png"/><Relationship Id="rId270" Type="http://schemas.openxmlformats.org/officeDocument/2006/relationships/customXml" Target="../ink/ink5837.xml"/><Relationship Id="rId326" Type="http://schemas.openxmlformats.org/officeDocument/2006/relationships/customXml" Target="../ink/ink5865.xml"/><Relationship Id="rId65" Type="http://schemas.openxmlformats.org/officeDocument/2006/relationships/image" Target="../media/image5698.png"/><Relationship Id="rId130" Type="http://schemas.openxmlformats.org/officeDocument/2006/relationships/customXml" Target="../ink/ink5767.xml"/><Relationship Id="rId368" Type="http://schemas.openxmlformats.org/officeDocument/2006/relationships/customXml" Target="../ink/ink5886.xml"/><Relationship Id="rId172" Type="http://schemas.openxmlformats.org/officeDocument/2006/relationships/customXml" Target="../ink/ink5788.xml"/><Relationship Id="rId228" Type="http://schemas.openxmlformats.org/officeDocument/2006/relationships/customXml" Target="../ink/ink5816.xml"/><Relationship Id="rId435" Type="http://schemas.openxmlformats.org/officeDocument/2006/relationships/image" Target="../media/image5883.png"/><Relationship Id="rId477" Type="http://schemas.openxmlformats.org/officeDocument/2006/relationships/image" Target="../media/image5904.png"/><Relationship Id="rId281" Type="http://schemas.openxmlformats.org/officeDocument/2006/relationships/image" Target="../media/image5806.png"/><Relationship Id="rId337" Type="http://schemas.openxmlformats.org/officeDocument/2006/relationships/image" Target="../media/image5834.png"/><Relationship Id="rId34" Type="http://schemas.openxmlformats.org/officeDocument/2006/relationships/customXml" Target="../ink/ink5719.xml"/><Relationship Id="rId76" Type="http://schemas.openxmlformats.org/officeDocument/2006/relationships/customXml" Target="../ink/ink5740.xml"/><Relationship Id="rId141" Type="http://schemas.openxmlformats.org/officeDocument/2006/relationships/image" Target="../media/image5736.png"/><Relationship Id="rId379" Type="http://schemas.openxmlformats.org/officeDocument/2006/relationships/image" Target="../media/image5855.png"/><Relationship Id="rId7" Type="http://schemas.openxmlformats.org/officeDocument/2006/relationships/image" Target="../media/image5669.png"/><Relationship Id="rId162" Type="http://schemas.openxmlformats.org/officeDocument/2006/relationships/customXml" Target="../ink/ink5783.xml"/><Relationship Id="rId183" Type="http://schemas.openxmlformats.org/officeDocument/2006/relationships/image" Target="../media/image5757.png"/><Relationship Id="rId218" Type="http://schemas.openxmlformats.org/officeDocument/2006/relationships/customXml" Target="../ink/ink5811.xml"/><Relationship Id="rId239" Type="http://schemas.openxmlformats.org/officeDocument/2006/relationships/image" Target="../media/image5785.png"/><Relationship Id="rId390" Type="http://schemas.openxmlformats.org/officeDocument/2006/relationships/customXml" Target="../ink/ink5897.xml"/><Relationship Id="rId404" Type="http://schemas.openxmlformats.org/officeDocument/2006/relationships/customXml" Target="../ink/ink5904.xml"/><Relationship Id="rId425" Type="http://schemas.openxmlformats.org/officeDocument/2006/relationships/image" Target="../media/image5878.png"/><Relationship Id="rId446" Type="http://schemas.openxmlformats.org/officeDocument/2006/relationships/customXml" Target="../ink/ink5925.xml"/><Relationship Id="rId467" Type="http://schemas.openxmlformats.org/officeDocument/2006/relationships/image" Target="../media/image5899.png"/><Relationship Id="rId250" Type="http://schemas.openxmlformats.org/officeDocument/2006/relationships/customXml" Target="../ink/ink5827.xml"/><Relationship Id="rId271" Type="http://schemas.openxmlformats.org/officeDocument/2006/relationships/image" Target="../media/image5801.png"/><Relationship Id="rId292" Type="http://schemas.openxmlformats.org/officeDocument/2006/relationships/customXml" Target="../ink/ink5848.xml"/><Relationship Id="rId306" Type="http://schemas.openxmlformats.org/officeDocument/2006/relationships/customXml" Target="../ink/ink5855.xml"/><Relationship Id="rId488" Type="http://schemas.openxmlformats.org/officeDocument/2006/relationships/customXml" Target="../ink/ink5946.xml"/><Relationship Id="rId24" Type="http://schemas.openxmlformats.org/officeDocument/2006/relationships/customXml" Target="../ink/ink5714.xml"/><Relationship Id="rId45" Type="http://schemas.openxmlformats.org/officeDocument/2006/relationships/image" Target="../media/image5688.png"/><Relationship Id="rId66" Type="http://schemas.openxmlformats.org/officeDocument/2006/relationships/customXml" Target="../ink/ink5735.xml"/><Relationship Id="rId87" Type="http://schemas.openxmlformats.org/officeDocument/2006/relationships/image" Target="../media/image5709.png"/><Relationship Id="rId110" Type="http://schemas.openxmlformats.org/officeDocument/2006/relationships/customXml" Target="../ink/ink5757.xml"/><Relationship Id="rId131" Type="http://schemas.openxmlformats.org/officeDocument/2006/relationships/image" Target="../media/image5731.png"/><Relationship Id="rId327" Type="http://schemas.openxmlformats.org/officeDocument/2006/relationships/image" Target="../media/image5829.png"/><Relationship Id="rId348" Type="http://schemas.openxmlformats.org/officeDocument/2006/relationships/customXml" Target="../ink/ink5876.xml"/><Relationship Id="rId369" Type="http://schemas.openxmlformats.org/officeDocument/2006/relationships/image" Target="../media/image5850.png"/><Relationship Id="rId152" Type="http://schemas.openxmlformats.org/officeDocument/2006/relationships/customXml" Target="../ink/ink5778.xml"/><Relationship Id="rId173" Type="http://schemas.openxmlformats.org/officeDocument/2006/relationships/image" Target="../media/image5752.png"/><Relationship Id="rId194" Type="http://schemas.openxmlformats.org/officeDocument/2006/relationships/customXml" Target="../ink/ink5799.xml"/><Relationship Id="rId208" Type="http://schemas.openxmlformats.org/officeDocument/2006/relationships/customXml" Target="../ink/ink5806.xml"/><Relationship Id="rId229" Type="http://schemas.openxmlformats.org/officeDocument/2006/relationships/image" Target="../media/image5780.png"/><Relationship Id="rId380" Type="http://schemas.openxmlformats.org/officeDocument/2006/relationships/customXml" Target="../ink/ink5892.xml"/><Relationship Id="rId415" Type="http://schemas.openxmlformats.org/officeDocument/2006/relationships/image" Target="../media/image5873.png"/><Relationship Id="rId436" Type="http://schemas.openxmlformats.org/officeDocument/2006/relationships/customXml" Target="../ink/ink5920.xml"/><Relationship Id="rId457" Type="http://schemas.openxmlformats.org/officeDocument/2006/relationships/image" Target="../media/image5894.png"/><Relationship Id="rId240" Type="http://schemas.openxmlformats.org/officeDocument/2006/relationships/customXml" Target="../ink/ink5822.xml"/><Relationship Id="rId261" Type="http://schemas.openxmlformats.org/officeDocument/2006/relationships/image" Target="../media/image5796.png"/><Relationship Id="rId478" Type="http://schemas.openxmlformats.org/officeDocument/2006/relationships/customXml" Target="../ink/ink5941.xml"/><Relationship Id="rId14" Type="http://schemas.openxmlformats.org/officeDocument/2006/relationships/customXml" Target="../ink/ink5709.xml"/><Relationship Id="rId35" Type="http://schemas.openxmlformats.org/officeDocument/2006/relationships/image" Target="../media/image5683.png"/><Relationship Id="rId56" Type="http://schemas.openxmlformats.org/officeDocument/2006/relationships/customXml" Target="../ink/ink5730.xml"/><Relationship Id="rId77" Type="http://schemas.openxmlformats.org/officeDocument/2006/relationships/image" Target="../media/image5704.png"/><Relationship Id="rId100" Type="http://schemas.openxmlformats.org/officeDocument/2006/relationships/customXml" Target="../ink/ink5752.xml"/><Relationship Id="rId282" Type="http://schemas.openxmlformats.org/officeDocument/2006/relationships/customXml" Target="../ink/ink5843.xml"/><Relationship Id="rId317" Type="http://schemas.openxmlformats.org/officeDocument/2006/relationships/image" Target="../media/image5824.png"/><Relationship Id="rId338" Type="http://schemas.openxmlformats.org/officeDocument/2006/relationships/customXml" Target="../ink/ink5871.xml"/><Relationship Id="rId359" Type="http://schemas.openxmlformats.org/officeDocument/2006/relationships/image" Target="../media/image5845.png"/><Relationship Id="rId8" Type="http://schemas.openxmlformats.org/officeDocument/2006/relationships/customXml" Target="../ink/ink5706.xml"/><Relationship Id="rId98" Type="http://schemas.openxmlformats.org/officeDocument/2006/relationships/customXml" Target="../ink/ink5751.xml"/><Relationship Id="rId121" Type="http://schemas.openxmlformats.org/officeDocument/2006/relationships/image" Target="../media/image5726.png"/><Relationship Id="rId142" Type="http://schemas.openxmlformats.org/officeDocument/2006/relationships/customXml" Target="../ink/ink5773.xml"/><Relationship Id="rId163" Type="http://schemas.openxmlformats.org/officeDocument/2006/relationships/image" Target="../media/image5747.png"/><Relationship Id="rId184" Type="http://schemas.openxmlformats.org/officeDocument/2006/relationships/customXml" Target="../ink/ink5794.xml"/><Relationship Id="rId219" Type="http://schemas.openxmlformats.org/officeDocument/2006/relationships/image" Target="../media/image5775.png"/><Relationship Id="rId370" Type="http://schemas.openxmlformats.org/officeDocument/2006/relationships/customXml" Target="../ink/ink5887.xml"/><Relationship Id="rId391" Type="http://schemas.openxmlformats.org/officeDocument/2006/relationships/image" Target="../media/image5861.png"/><Relationship Id="rId405" Type="http://schemas.openxmlformats.org/officeDocument/2006/relationships/image" Target="../media/image5868.png"/><Relationship Id="rId426" Type="http://schemas.openxmlformats.org/officeDocument/2006/relationships/customXml" Target="../ink/ink5915.xml"/><Relationship Id="rId447" Type="http://schemas.openxmlformats.org/officeDocument/2006/relationships/image" Target="../media/image5889.png"/><Relationship Id="rId230" Type="http://schemas.openxmlformats.org/officeDocument/2006/relationships/customXml" Target="../ink/ink5817.xml"/><Relationship Id="rId251" Type="http://schemas.openxmlformats.org/officeDocument/2006/relationships/image" Target="../media/image5791.png"/><Relationship Id="rId468" Type="http://schemas.openxmlformats.org/officeDocument/2006/relationships/customXml" Target="../ink/ink5936.xml"/><Relationship Id="rId489" Type="http://schemas.openxmlformats.org/officeDocument/2006/relationships/image" Target="../media/image5910.png"/><Relationship Id="rId25" Type="http://schemas.openxmlformats.org/officeDocument/2006/relationships/image" Target="../media/image5678.png"/><Relationship Id="rId46" Type="http://schemas.openxmlformats.org/officeDocument/2006/relationships/customXml" Target="../ink/ink5725.xml"/><Relationship Id="rId67" Type="http://schemas.openxmlformats.org/officeDocument/2006/relationships/image" Target="../media/image5699.png"/><Relationship Id="rId272" Type="http://schemas.openxmlformats.org/officeDocument/2006/relationships/customXml" Target="../ink/ink5838.xml"/><Relationship Id="rId293" Type="http://schemas.openxmlformats.org/officeDocument/2006/relationships/image" Target="../media/image5812.png"/><Relationship Id="rId307" Type="http://schemas.openxmlformats.org/officeDocument/2006/relationships/image" Target="../media/image5819.png"/><Relationship Id="rId328" Type="http://schemas.openxmlformats.org/officeDocument/2006/relationships/customXml" Target="../ink/ink5866.xml"/><Relationship Id="rId349" Type="http://schemas.openxmlformats.org/officeDocument/2006/relationships/image" Target="../media/image5840.png"/><Relationship Id="rId88" Type="http://schemas.openxmlformats.org/officeDocument/2006/relationships/customXml" Target="../ink/ink5746.xml"/><Relationship Id="rId111" Type="http://schemas.openxmlformats.org/officeDocument/2006/relationships/image" Target="../media/image5721.png"/><Relationship Id="rId132" Type="http://schemas.openxmlformats.org/officeDocument/2006/relationships/customXml" Target="../ink/ink5768.xml"/><Relationship Id="rId153" Type="http://schemas.openxmlformats.org/officeDocument/2006/relationships/image" Target="../media/image5742.png"/><Relationship Id="rId174" Type="http://schemas.openxmlformats.org/officeDocument/2006/relationships/customXml" Target="../ink/ink5789.xml"/><Relationship Id="rId195" Type="http://schemas.openxmlformats.org/officeDocument/2006/relationships/image" Target="../media/image5763.png"/><Relationship Id="rId209" Type="http://schemas.openxmlformats.org/officeDocument/2006/relationships/image" Target="../media/image5770.png"/><Relationship Id="rId360" Type="http://schemas.openxmlformats.org/officeDocument/2006/relationships/customXml" Target="../ink/ink5882.xml"/><Relationship Id="rId381" Type="http://schemas.openxmlformats.org/officeDocument/2006/relationships/image" Target="../media/image5856.png"/><Relationship Id="rId416" Type="http://schemas.openxmlformats.org/officeDocument/2006/relationships/customXml" Target="../ink/ink5910.xml"/><Relationship Id="rId220" Type="http://schemas.openxmlformats.org/officeDocument/2006/relationships/customXml" Target="../ink/ink5812.xml"/><Relationship Id="rId241" Type="http://schemas.openxmlformats.org/officeDocument/2006/relationships/image" Target="../media/image5786.png"/><Relationship Id="rId437" Type="http://schemas.openxmlformats.org/officeDocument/2006/relationships/image" Target="../media/image5884.png"/><Relationship Id="rId458" Type="http://schemas.openxmlformats.org/officeDocument/2006/relationships/customXml" Target="../ink/ink5931.xml"/><Relationship Id="rId479" Type="http://schemas.openxmlformats.org/officeDocument/2006/relationships/image" Target="../media/image5905.png"/><Relationship Id="rId15" Type="http://schemas.openxmlformats.org/officeDocument/2006/relationships/image" Target="../media/image5673.png"/><Relationship Id="rId36" Type="http://schemas.openxmlformats.org/officeDocument/2006/relationships/customXml" Target="../ink/ink5720.xml"/><Relationship Id="rId57" Type="http://schemas.openxmlformats.org/officeDocument/2006/relationships/image" Target="../media/image5694.png"/><Relationship Id="rId262" Type="http://schemas.openxmlformats.org/officeDocument/2006/relationships/customXml" Target="../ink/ink5833.xml"/><Relationship Id="rId283" Type="http://schemas.openxmlformats.org/officeDocument/2006/relationships/image" Target="../media/image5807.png"/><Relationship Id="rId318" Type="http://schemas.openxmlformats.org/officeDocument/2006/relationships/customXml" Target="../ink/ink5861.xml"/><Relationship Id="rId339" Type="http://schemas.openxmlformats.org/officeDocument/2006/relationships/image" Target="../media/image5835.png"/><Relationship Id="rId78" Type="http://schemas.openxmlformats.org/officeDocument/2006/relationships/customXml" Target="../ink/ink5741.xml"/><Relationship Id="rId99" Type="http://schemas.openxmlformats.org/officeDocument/2006/relationships/image" Target="../media/image5715.png"/><Relationship Id="rId101" Type="http://schemas.openxmlformats.org/officeDocument/2006/relationships/image" Target="../media/image5716.png"/><Relationship Id="rId122" Type="http://schemas.openxmlformats.org/officeDocument/2006/relationships/customXml" Target="../ink/ink5763.xml"/><Relationship Id="rId143" Type="http://schemas.openxmlformats.org/officeDocument/2006/relationships/image" Target="../media/image5737.png"/><Relationship Id="rId164" Type="http://schemas.openxmlformats.org/officeDocument/2006/relationships/customXml" Target="../ink/ink5784.xml"/><Relationship Id="rId185" Type="http://schemas.openxmlformats.org/officeDocument/2006/relationships/image" Target="../media/image5758.png"/><Relationship Id="rId350" Type="http://schemas.openxmlformats.org/officeDocument/2006/relationships/customXml" Target="../ink/ink5877.xml"/><Relationship Id="rId371" Type="http://schemas.openxmlformats.org/officeDocument/2006/relationships/image" Target="../media/image5851.png"/><Relationship Id="rId406" Type="http://schemas.openxmlformats.org/officeDocument/2006/relationships/customXml" Target="../ink/ink5905.xml"/><Relationship Id="rId9" Type="http://schemas.openxmlformats.org/officeDocument/2006/relationships/image" Target="../media/image5670.png"/><Relationship Id="rId210" Type="http://schemas.openxmlformats.org/officeDocument/2006/relationships/customXml" Target="../ink/ink5807.xml"/><Relationship Id="rId392" Type="http://schemas.openxmlformats.org/officeDocument/2006/relationships/customXml" Target="../ink/ink5898.xml"/><Relationship Id="rId427" Type="http://schemas.openxmlformats.org/officeDocument/2006/relationships/image" Target="../media/image5879.png"/><Relationship Id="rId448" Type="http://schemas.openxmlformats.org/officeDocument/2006/relationships/customXml" Target="../ink/ink5926.xml"/><Relationship Id="rId469" Type="http://schemas.openxmlformats.org/officeDocument/2006/relationships/image" Target="../media/image5900.png"/><Relationship Id="rId26" Type="http://schemas.openxmlformats.org/officeDocument/2006/relationships/customXml" Target="../ink/ink5715.xml"/><Relationship Id="rId231" Type="http://schemas.openxmlformats.org/officeDocument/2006/relationships/image" Target="../media/image5781.png"/><Relationship Id="rId252" Type="http://schemas.openxmlformats.org/officeDocument/2006/relationships/customXml" Target="../ink/ink5828.xml"/><Relationship Id="rId273" Type="http://schemas.openxmlformats.org/officeDocument/2006/relationships/image" Target="../media/image5802.png"/><Relationship Id="rId294" Type="http://schemas.openxmlformats.org/officeDocument/2006/relationships/customXml" Target="../ink/ink5849.xml"/><Relationship Id="rId308" Type="http://schemas.openxmlformats.org/officeDocument/2006/relationships/customXml" Target="../ink/ink5856.xml"/><Relationship Id="rId329" Type="http://schemas.openxmlformats.org/officeDocument/2006/relationships/image" Target="../media/image5830.png"/><Relationship Id="rId480" Type="http://schemas.openxmlformats.org/officeDocument/2006/relationships/customXml" Target="../ink/ink5942.xml"/><Relationship Id="rId47" Type="http://schemas.openxmlformats.org/officeDocument/2006/relationships/image" Target="../media/image5689.png"/><Relationship Id="rId68" Type="http://schemas.openxmlformats.org/officeDocument/2006/relationships/customXml" Target="../ink/ink5736.xml"/><Relationship Id="rId89" Type="http://schemas.openxmlformats.org/officeDocument/2006/relationships/image" Target="../media/image5710.png"/><Relationship Id="rId112" Type="http://schemas.openxmlformats.org/officeDocument/2006/relationships/customXml" Target="../ink/ink5758.xml"/><Relationship Id="rId133" Type="http://schemas.openxmlformats.org/officeDocument/2006/relationships/image" Target="../media/image5732.png"/><Relationship Id="rId154" Type="http://schemas.openxmlformats.org/officeDocument/2006/relationships/customXml" Target="../ink/ink5779.xml"/><Relationship Id="rId175" Type="http://schemas.openxmlformats.org/officeDocument/2006/relationships/image" Target="../media/image5753.png"/><Relationship Id="rId340" Type="http://schemas.openxmlformats.org/officeDocument/2006/relationships/customXml" Target="../ink/ink5872.xml"/><Relationship Id="rId361" Type="http://schemas.openxmlformats.org/officeDocument/2006/relationships/image" Target="../media/image5846.png"/><Relationship Id="rId196" Type="http://schemas.openxmlformats.org/officeDocument/2006/relationships/customXml" Target="../ink/ink5800.xml"/><Relationship Id="rId200" Type="http://schemas.openxmlformats.org/officeDocument/2006/relationships/customXml" Target="../ink/ink5802.xml"/><Relationship Id="rId382" Type="http://schemas.openxmlformats.org/officeDocument/2006/relationships/customXml" Target="../ink/ink5893.xml"/><Relationship Id="rId417" Type="http://schemas.openxmlformats.org/officeDocument/2006/relationships/image" Target="../media/image5874.png"/><Relationship Id="rId438" Type="http://schemas.openxmlformats.org/officeDocument/2006/relationships/customXml" Target="../ink/ink5921.xml"/><Relationship Id="rId459" Type="http://schemas.openxmlformats.org/officeDocument/2006/relationships/image" Target="../media/image5895.png"/><Relationship Id="rId16" Type="http://schemas.openxmlformats.org/officeDocument/2006/relationships/customXml" Target="../ink/ink5710.xml"/><Relationship Id="rId221" Type="http://schemas.openxmlformats.org/officeDocument/2006/relationships/image" Target="../media/image5776.png"/><Relationship Id="rId242" Type="http://schemas.openxmlformats.org/officeDocument/2006/relationships/customXml" Target="../ink/ink5823.xml"/><Relationship Id="rId263" Type="http://schemas.openxmlformats.org/officeDocument/2006/relationships/image" Target="../media/image5797.png"/><Relationship Id="rId284" Type="http://schemas.openxmlformats.org/officeDocument/2006/relationships/customXml" Target="../ink/ink5844.xml"/><Relationship Id="rId319" Type="http://schemas.openxmlformats.org/officeDocument/2006/relationships/image" Target="../media/image5825.png"/><Relationship Id="rId470" Type="http://schemas.openxmlformats.org/officeDocument/2006/relationships/customXml" Target="../ink/ink5937.xml"/><Relationship Id="rId37" Type="http://schemas.openxmlformats.org/officeDocument/2006/relationships/image" Target="../media/image5684.png"/><Relationship Id="rId58" Type="http://schemas.openxmlformats.org/officeDocument/2006/relationships/customXml" Target="../ink/ink5731.xml"/><Relationship Id="rId79" Type="http://schemas.openxmlformats.org/officeDocument/2006/relationships/image" Target="../media/image5705.png"/><Relationship Id="rId102" Type="http://schemas.openxmlformats.org/officeDocument/2006/relationships/customXml" Target="../ink/ink5753.xml"/><Relationship Id="rId123" Type="http://schemas.openxmlformats.org/officeDocument/2006/relationships/image" Target="../media/image5727.png"/><Relationship Id="rId144" Type="http://schemas.openxmlformats.org/officeDocument/2006/relationships/customXml" Target="../ink/ink5774.xml"/><Relationship Id="rId330" Type="http://schemas.openxmlformats.org/officeDocument/2006/relationships/customXml" Target="../ink/ink5867.xml"/><Relationship Id="rId90" Type="http://schemas.openxmlformats.org/officeDocument/2006/relationships/customXml" Target="../ink/ink5747.xml"/><Relationship Id="rId165" Type="http://schemas.openxmlformats.org/officeDocument/2006/relationships/image" Target="../media/image5748.png"/><Relationship Id="rId186" Type="http://schemas.openxmlformats.org/officeDocument/2006/relationships/customXml" Target="../ink/ink5795.xml"/><Relationship Id="rId351" Type="http://schemas.openxmlformats.org/officeDocument/2006/relationships/image" Target="../media/image5841.png"/><Relationship Id="rId372" Type="http://schemas.openxmlformats.org/officeDocument/2006/relationships/customXml" Target="../ink/ink5888.xml"/><Relationship Id="rId393" Type="http://schemas.openxmlformats.org/officeDocument/2006/relationships/image" Target="../media/image5862.png"/><Relationship Id="rId407" Type="http://schemas.openxmlformats.org/officeDocument/2006/relationships/image" Target="../media/image5869.png"/><Relationship Id="rId428" Type="http://schemas.openxmlformats.org/officeDocument/2006/relationships/customXml" Target="../ink/ink5916.xml"/><Relationship Id="rId449" Type="http://schemas.openxmlformats.org/officeDocument/2006/relationships/image" Target="../media/image5890.png"/><Relationship Id="rId211" Type="http://schemas.openxmlformats.org/officeDocument/2006/relationships/image" Target="../media/image5771.png"/><Relationship Id="rId232" Type="http://schemas.openxmlformats.org/officeDocument/2006/relationships/customXml" Target="../ink/ink5818.xml"/><Relationship Id="rId253" Type="http://schemas.openxmlformats.org/officeDocument/2006/relationships/image" Target="../media/image5792.png"/><Relationship Id="rId274" Type="http://schemas.openxmlformats.org/officeDocument/2006/relationships/customXml" Target="../ink/ink5839.xml"/><Relationship Id="rId295" Type="http://schemas.openxmlformats.org/officeDocument/2006/relationships/image" Target="../media/image5813.png"/><Relationship Id="rId309" Type="http://schemas.openxmlformats.org/officeDocument/2006/relationships/image" Target="../media/image5820.png"/><Relationship Id="rId460" Type="http://schemas.openxmlformats.org/officeDocument/2006/relationships/customXml" Target="../ink/ink5932.xml"/><Relationship Id="rId481" Type="http://schemas.openxmlformats.org/officeDocument/2006/relationships/image" Target="../media/image5906.png"/><Relationship Id="rId27" Type="http://schemas.openxmlformats.org/officeDocument/2006/relationships/image" Target="../media/image5679.png"/><Relationship Id="rId48" Type="http://schemas.openxmlformats.org/officeDocument/2006/relationships/customXml" Target="../ink/ink5726.xml"/><Relationship Id="rId69" Type="http://schemas.openxmlformats.org/officeDocument/2006/relationships/image" Target="../media/image5700.png"/><Relationship Id="rId113" Type="http://schemas.openxmlformats.org/officeDocument/2006/relationships/image" Target="../media/image5722.png"/><Relationship Id="rId134" Type="http://schemas.openxmlformats.org/officeDocument/2006/relationships/customXml" Target="../ink/ink5769.xml"/><Relationship Id="rId320" Type="http://schemas.openxmlformats.org/officeDocument/2006/relationships/customXml" Target="../ink/ink5862.xml"/><Relationship Id="rId80" Type="http://schemas.openxmlformats.org/officeDocument/2006/relationships/customXml" Target="../ink/ink5742.xml"/><Relationship Id="rId155" Type="http://schemas.openxmlformats.org/officeDocument/2006/relationships/image" Target="../media/image5743.png"/><Relationship Id="rId176" Type="http://schemas.openxmlformats.org/officeDocument/2006/relationships/customXml" Target="../ink/ink5790.xml"/><Relationship Id="rId197" Type="http://schemas.openxmlformats.org/officeDocument/2006/relationships/image" Target="../media/image5764.png"/><Relationship Id="rId341" Type="http://schemas.openxmlformats.org/officeDocument/2006/relationships/image" Target="../media/image5836.png"/><Relationship Id="rId362" Type="http://schemas.openxmlformats.org/officeDocument/2006/relationships/customXml" Target="../ink/ink5883.xml"/><Relationship Id="rId383" Type="http://schemas.openxmlformats.org/officeDocument/2006/relationships/image" Target="../media/image5857.png"/><Relationship Id="rId418" Type="http://schemas.openxmlformats.org/officeDocument/2006/relationships/customXml" Target="../ink/ink5911.xml"/><Relationship Id="rId439" Type="http://schemas.openxmlformats.org/officeDocument/2006/relationships/image" Target="../media/image5885.png"/><Relationship Id="rId201" Type="http://schemas.openxmlformats.org/officeDocument/2006/relationships/image" Target="../media/image5766.png"/><Relationship Id="rId222" Type="http://schemas.openxmlformats.org/officeDocument/2006/relationships/customXml" Target="../ink/ink5813.xml"/><Relationship Id="rId243" Type="http://schemas.openxmlformats.org/officeDocument/2006/relationships/image" Target="../media/image5787.png"/><Relationship Id="rId264" Type="http://schemas.openxmlformats.org/officeDocument/2006/relationships/customXml" Target="../ink/ink5834.xml"/><Relationship Id="rId285" Type="http://schemas.openxmlformats.org/officeDocument/2006/relationships/image" Target="../media/image5808.png"/><Relationship Id="rId450" Type="http://schemas.openxmlformats.org/officeDocument/2006/relationships/customXml" Target="../ink/ink5927.xml"/><Relationship Id="rId471" Type="http://schemas.openxmlformats.org/officeDocument/2006/relationships/image" Target="../media/image5901.png"/><Relationship Id="rId17" Type="http://schemas.openxmlformats.org/officeDocument/2006/relationships/image" Target="../media/image5674.png"/><Relationship Id="rId38" Type="http://schemas.openxmlformats.org/officeDocument/2006/relationships/customXml" Target="../ink/ink5721.xml"/><Relationship Id="rId59" Type="http://schemas.openxmlformats.org/officeDocument/2006/relationships/image" Target="../media/image5695.png"/><Relationship Id="rId103" Type="http://schemas.openxmlformats.org/officeDocument/2006/relationships/image" Target="../media/image5717.png"/><Relationship Id="rId124" Type="http://schemas.openxmlformats.org/officeDocument/2006/relationships/customXml" Target="../ink/ink5764.xml"/><Relationship Id="rId310" Type="http://schemas.openxmlformats.org/officeDocument/2006/relationships/customXml" Target="../ink/ink5857.xml"/><Relationship Id="rId70" Type="http://schemas.openxmlformats.org/officeDocument/2006/relationships/customXml" Target="../ink/ink5737.xml"/><Relationship Id="rId91" Type="http://schemas.openxmlformats.org/officeDocument/2006/relationships/image" Target="../media/image5711.png"/><Relationship Id="rId145" Type="http://schemas.openxmlformats.org/officeDocument/2006/relationships/image" Target="../media/image5738.png"/><Relationship Id="rId166" Type="http://schemas.openxmlformats.org/officeDocument/2006/relationships/customXml" Target="../ink/ink5785.xml"/><Relationship Id="rId187" Type="http://schemas.openxmlformats.org/officeDocument/2006/relationships/image" Target="../media/image5759.png"/><Relationship Id="rId331" Type="http://schemas.openxmlformats.org/officeDocument/2006/relationships/image" Target="../media/image5831.png"/><Relationship Id="rId352" Type="http://schemas.openxmlformats.org/officeDocument/2006/relationships/customXml" Target="../ink/ink5878.xml"/><Relationship Id="rId373" Type="http://schemas.openxmlformats.org/officeDocument/2006/relationships/image" Target="../media/image5852.png"/><Relationship Id="rId394" Type="http://schemas.openxmlformats.org/officeDocument/2006/relationships/customXml" Target="../ink/ink5899.xml"/><Relationship Id="rId408" Type="http://schemas.openxmlformats.org/officeDocument/2006/relationships/customXml" Target="../ink/ink5906.xml"/><Relationship Id="rId429" Type="http://schemas.openxmlformats.org/officeDocument/2006/relationships/image" Target="../media/image588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5808.xml"/><Relationship Id="rId233" Type="http://schemas.openxmlformats.org/officeDocument/2006/relationships/image" Target="../media/image5782.png"/><Relationship Id="rId254" Type="http://schemas.openxmlformats.org/officeDocument/2006/relationships/customXml" Target="../ink/ink5829.xml"/><Relationship Id="rId440" Type="http://schemas.openxmlformats.org/officeDocument/2006/relationships/customXml" Target="../ink/ink5922.xml"/><Relationship Id="rId28" Type="http://schemas.openxmlformats.org/officeDocument/2006/relationships/customXml" Target="../ink/ink5716.xml"/><Relationship Id="rId49" Type="http://schemas.openxmlformats.org/officeDocument/2006/relationships/image" Target="../media/image5690.png"/><Relationship Id="rId114" Type="http://schemas.openxmlformats.org/officeDocument/2006/relationships/customXml" Target="../ink/ink5759.xml"/><Relationship Id="rId275" Type="http://schemas.openxmlformats.org/officeDocument/2006/relationships/image" Target="../media/image5803.png"/><Relationship Id="rId296" Type="http://schemas.openxmlformats.org/officeDocument/2006/relationships/customXml" Target="../ink/ink5850.xml"/><Relationship Id="rId300" Type="http://schemas.openxmlformats.org/officeDocument/2006/relationships/customXml" Target="../ink/ink5852.xml"/><Relationship Id="rId461" Type="http://schemas.openxmlformats.org/officeDocument/2006/relationships/image" Target="../media/image5896.png"/><Relationship Id="rId482" Type="http://schemas.openxmlformats.org/officeDocument/2006/relationships/customXml" Target="../ink/ink5943.xml"/><Relationship Id="rId60" Type="http://schemas.openxmlformats.org/officeDocument/2006/relationships/customXml" Target="../ink/ink5732.xml"/><Relationship Id="rId81" Type="http://schemas.openxmlformats.org/officeDocument/2006/relationships/image" Target="../media/image5706.png"/><Relationship Id="rId135" Type="http://schemas.openxmlformats.org/officeDocument/2006/relationships/image" Target="../media/image5733.png"/><Relationship Id="rId156" Type="http://schemas.openxmlformats.org/officeDocument/2006/relationships/customXml" Target="../ink/ink5780.xml"/><Relationship Id="rId177" Type="http://schemas.openxmlformats.org/officeDocument/2006/relationships/image" Target="../media/image5754.png"/><Relationship Id="rId198" Type="http://schemas.openxmlformats.org/officeDocument/2006/relationships/customXml" Target="../ink/ink5801.xml"/><Relationship Id="rId321" Type="http://schemas.openxmlformats.org/officeDocument/2006/relationships/image" Target="../media/image5826.png"/><Relationship Id="rId342" Type="http://schemas.openxmlformats.org/officeDocument/2006/relationships/customXml" Target="../ink/ink5873.xml"/><Relationship Id="rId363" Type="http://schemas.openxmlformats.org/officeDocument/2006/relationships/image" Target="../media/image5847.png"/><Relationship Id="rId384" Type="http://schemas.openxmlformats.org/officeDocument/2006/relationships/customXml" Target="../ink/ink5894.xml"/><Relationship Id="rId419" Type="http://schemas.openxmlformats.org/officeDocument/2006/relationships/image" Target="../media/image5875.png"/><Relationship Id="rId202" Type="http://schemas.openxmlformats.org/officeDocument/2006/relationships/customXml" Target="../ink/ink5803.xml"/><Relationship Id="rId223" Type="http://schemas.openxmlformats.org/officeDocument/2006/relationships/image" Target="../media/image5777.png"/><Relationship Id="rId244" Type="http://schemas.openxmlformats.org/officeDocument/2006/relationships/customXml" Target="../ink/ink5824.xml"/><Relationship Id="rId430" Type="http://schemas.openxmlformats.org/officeDocument/2006/relationships/customXml" Target="../ink/ink5917.xml"/><Relationship Id="rId18" Type="http://schemas.openxmlformats.org/officeDocument/2006/relationships/customXml" Target="../ink/ink5711.xml"/><Relationship Id="rId39" Type="http://schemas.openxmlformats.org/officeDocument/2006/relationships/image" Target="../media/image5685.png"/><Relationship Id="rId265" Type="http://schemas.openxmlformats.org/officeDocument/2006/relationships/image" Target="../media/image5798.png"/><Relationship Id="rId286" Type="http://schemas.openxmlformats.org/officeDocument/2006/relationships/customXml" Target="../ink/ink5845.xml"/><Relationship Id="rId451" Type="http://schemas.openxmlformats.org/officeDocument/2006/relationships/image" Target="../media/image5891.png"/><Relationship Id="rId472" Type="http://schemas.openxmlformats.org/officeDocument/2006/relationships/customXml" Target="../ink/ink5938.xml"/><Relationship Id="rId50" Type="http://schemas.openxmlformats.org/officeDocument/2006/relationships/customXml" Target="../ink/ink5727.xml"/><Relationship Id="rId104" Type="http://schemas.openxmlformats.org/officeDocument/2006/relationships/customXml" Target="../ink/ink5754.xml"/><Relationship Id="rId125" Type="http://schemas.openxmlformats.org/officeDocument/2006/relationships/image" Target="../media/image5728.png"/><Relationship Id="rId146" Type="http://schemas.openxmlformats.org/officeDocument/2006/relationships/customXml" Target="../ink/ink5775.xml"/><Relationship Id="rId167" Type="http://schemas.openxmlformats.org/officeDocument/2006/relationships/image" Target="../media/image5749.png"/><Relationship Id="rId188" Type="http://schemas.openxmlformats.org/officeDocument/2006/relationships/customXml" Target="../ink/ink5796.xml"/><Relationship Id="rId311" Type="http://schemas.openxmlformats.org/officeDocument/2006/relationships/image" Target="../media/image5821.png"/><Relationship Id="rId332" Type="http://schemas.openxmlformats.org/officeDocument/2006/relationships/customXml" Target="../ink/ink5868.xml"/><Relationship Id="rId353" Type="http://schemas.openxmlformats.org/officeDocument/2006/relationships/image" Target="../media/image5842.png"/><Relationship Id="rId374" Type="http://schemas.openxmlformats.org/officeDocument/2006/relationships/customXml" Target="../ink/ink5889.xml"/><Relationship Id="rId395" Type="http://schemas.openxmlformats.org/officeDocument/2006/relationships/image" Target="../media/image5863.png"/><Relationship Id="rId409" Type="http://schemas.openxmlformats.org/officeDocument/2006/relationships/image" Target="../media/image5870.png"/><Relationship Id="rId71" Type="http://schemas.openxmlformats.org/officeDocument/2006/relationships/image" Target="../media/image5701.png"/><Relationship Id="rId92" Type="http://schemas.openxmlformats.org/officeDocument/2006/relationships/customXml" Target="../ink/ink5748.xml"/><Relationship Id="rId213" Type="http://schemas.openxmlformats.org/officeDocument/2006/relationships/image" Target="../media/image5772.png"/><Relationship Id="rId234" Type="http://schemas.openxmlformats.org/officeDocument/2006/relationships/customXml" Target="../ink/ink5819.xml"/><Relationship Id="rId420" Type="http://schemas.openxmlformats.org/officeDocument/2006/relationships/customXml" Target="../ink/ink5912.xml"/><Relationship Id="rId2" Type="http://schemas.openxmlformats.org/officeDocument/2006/relationships/customXml" Target="../ink/ink5703.xml"/><Relationship Id="rId29" Type="http://schemas.openxmlformats.org/officeDocument/2006/relationships/image" Target="../media/image5680.png"/><Relationship Id="rId255" Type="http://schemas.openxmlformats.org/officeDocument/2006/relationships/image" Target="../media/image5793.png"/><Relationship Id="rId276" Type="http://schemas.openxmlformats.org/officeDocument/2006/relationships/customXml" Target="../ink/ink5840.xml"/><Relationship Id="rId297" Type="http://schemas.openxmlformats.org/officeDocument/2006/relationships/image" Target="../media/image5814.png"/><Relationship Id="rId441" Type="http://schemas.openxmlformats.org/officeDocument/2006/relationships/image" Target="../media/image5886.png"/><Relationship Id="rId462" Type="http://schemas.openxmlformats.org/officeDocument/2006/relationships/customXml" Target="../ink/ink5933.xml"/><Relationship Id="rId483" Type="http://schemas.openxmlformats.org/officeDocument/2006/relationships/image" Target="../media/image5907.png"/><Relationship Id="rId40" Type="http://schemas.openxmlformats.org/officeDocument/2006/relationships/customXml" Target="../ink/ink5722.xml"/><Relationship Id="rId115" Type="http://schemas.openxmlformats.org/officeDocument/2006/relationships/image" Target="../media/image5723.png"/><Relationship Id="rId136" Type="http://schemas.openxmlformats.org/officeDocument/2006/relationships/customXml" Target="../ink/ink5770.xml"/><Relationship Id="rId157" Type="http://schemas.openxmlformats.org/officeDocument/2006/relationships/image" Target="../media/image5744.png"/><Relationship Id="rId178" Type="http://schemas.openxmlformats.org/officeDocument/2006/relationships/customXml" Target="../ink/ink5791.xml"/><Relationship Id="rId301" Type="http://schemas.openxmlformats.org/officeDocument/2006/relationships/image" Target="../media/image5816.png"/><Relationship Id="rId322" Type="http://schemas.openxmlformats.org/officeDocument/2006/relationships/customXml" Target="../ink/ink5863.xml"/><Relationship Id="rId343" Type="http://schemas.openxmlformats.org/officeDocument/2006/relationships/image" Target="../media/image5837.png"/><Relationship Id="rId364" Type="http://schemas.openxmlformats.org/officeDocument/2006/relationships/customXml" Target="../ink/ink5884.xml"/><Relationship Id="rId61" Type="http://schemas.openxmlformats.org/officeDocument/2006/relationships/image" Target="../media/image5696.png"/><Relationship Id="rId82" Type="http://schemas.openxmlformats.org/officeDocument/2006/relationships/customXml" Target="../ink/ink5743.xml"/><Relationship Id="rId199" Type="http://schemas.openxmlformats.org/officeDocument/2006/relationships/image" Target="../media/image5765.png"/><Relationship Id="rId203" Type="http://schemas.openxmlformats.org/officeDocument/2006/relationships/image" Target="../media/image5767.png"/><Relationship Id="rId385" Type="http://schemas.openxmlformats.org/officeDocument/2006/relationships/image" Target="../media/image5858.png"/><Relationship Id="rId19" Type="http://schemas.openxmlformats.org/officeDocument/2006/relationships/image" Target="../media/image5675.png"/><Relationship Id="rId224" Type="http://schemas.openxmlformats.org/officeDocument/2006/relationships/customXml" Target="../ink/ink5814.xml"/><Relationship Id="rId245" Type="http://schemas.openxmlformats.org/officeDocument/2006/relationships/image" Target="../media/image5788.png"/><Relationship Id="rId266" Type="http://schemas.openxmlformats.org/officeDocument/2006/relationships/customXml" Target="../ink/ink5835.xml"/><Relationship Id="rId287" Type="http://schemas.openxmlformats.org/officeDocument/2006/relationships/image" Target="../media/image5809.png"/><Relationship Id="rId410" Type="http://schemas.openxmlformats.org/officeDocument/2006/relationships/customXml" Target="../ink/ink5907.xml"/><Relationship Id="rId431" Type="http://schemas.openxmlformats.org/officeDocument/2006/relationships/image" Target="../media/image5881.png"/><Relationship Id="rId452" Type="http://schemas.openxmlformats.org/officeDocument/2006/relationships/customXml" Target="../ink/ink5928.xml"/><Relationship Id="rId473" Type="http://schemas.openxmlformats.org/officeDocument/2006/relationships/image" Target="../media/image5902.png"/><Relationship Id="rId30" Type="http://schemas.openxmlformats.org/officeDocument/2006/relationships/customXml" Target="../ink/ink5717.xml"/><Relationship Id="rId105" Type="http://schemas.openxmlformats.org/officeDocument/2006/relationships/image" Target="../media/image5718.png"/><Relationship Id="rId126" Type="http://schemas.openxmlformats.org/officeDocument/2006/relationships/customXml" Target="../ink/ink5765.xml"/><Relationship Id="rId147" Type="http://schemas.openxmlformats.org/officeDocument/2006/relationships/image" Target="../media/image5739.png"/><Relationship Id="rId168" Type="http://schemas.openxmlformats.org/officeDocument/2006/relationships/customXml" Target="../ink/ink5786.xml"/><Relationship Id="rId312" Type="http://schemas.openxmlformats.org/officeDocument/2006/relationships/customXml" Target="../ink/ink5858.xml"/><Relationship Id="rId333" Type="http://schemas.openxmlformats.org/officeDocument/2006/relationships/image" Target="../media/image5832.png"/><Relationship Id="rId354" Type="http://schemas.openxmlformats.org/officeDocument/2006/relationships/customXml" Target="../ink/ink5879.xml"/><Relationship Id="rId51" Type="http://schemas.openxmlformats.org/officeDocument/2006/relationships/image" Target="../media/image5691.png"/><Relationship Id="rId72" Type="http://schemas.openxmlformats.org/officeDocument/2006/relationships/customXml" Target="../ink/ink5738.xml"/><Relationship Id="rId93" Type="http://schemas.openxmlformats.org/officeDocument/2006/relationships/image" Target="../media/image5712.png"/><Relationship Id="rId189" Type="http://schemas.openxmlformats.org/officeDocument/2006/relationships/image" Target="../media/image5760.png"/><Relationship Id="rId375" Type="http://schemas.openxmlformats.org/officeDocument/2006/relationships/image" Target="../media/image5853.png"/><Relationship Id="rId396" Type="http://schemas.openxmlformats.org/officeDocument/2006/relationships/customXml" Target="../ink/ink5900.xml"/><Relationship Id="rId3" Type="http://schemas.openxmlformats.org/officeDocument/2006/relationships/image" Target="../media/image5667.png"/><Relationship Id="rId214" Type="http://schemas.openxmlformats.org/officeDocument/2006/relationships/customXml" Target="../ink/ink5809.xml"/><Relationship Id="rId235" Type="http://schemas.openxmlformats.org/officeDocument/2006/relationships/image" Target="../media/image5783.png"/><Relationship Id="rId256" Type="http://schemas.openxmlformats.org/officeDocument/2006/relationships/customXml" Target="../ink/ink5830.xml"/><Relationship Id="rId277" Type="http://schemas.openxmlformats.org/officeDocument/2006/relationships/image" Target="../media/image5804.png"/><Relationship Id="rId298" Type="http://schemas.openxmlformats.org/officeDocument/2006/relationships/customXml" Target="../ink/ink5851.xml"/><Relationship Id="rId400" Type="http://schemas.openxmlformats.org/officeDocument/2006/relationships/customXml" Target="../ink/ink5902.xml"/><Relationship Id="rId421" Type="http://schemas.openxmlformats.org/officeDocument/2006/relationships/image" Target="../media/image5876.png"/><Relationship Id="rId442" Type="http://schemas.openxmlformats.org/officeDocument/2006/relationships/customXml" Target="../ink/ink5923.xml"/><Relationship Id="rId463" Type="http://schemas.openxmlformats.org/officeDocument/2006/relationships/image" Target="../media/image5897.png"/><Relationship Id="rId484" Type="http://schemas.openxmlformats.org/officeDocument/2006/relationships/customXml" Target="../ink/ink5944.xml"/><Relationship Id="rId116" Type="http://schemas.openxmlformats.org/officeDocument/2006/relationships/customXml" Target="../ink/ink5760.xml"/><Relationship Id="rId137" Type="http://schemas.openxmlformats.org/officeDocument/2006/relationships/image" Target="../media/image5734.png"/><Relationship Id="rId158" Type="http://schemas.openxmlformats.org/officeDocument/2006/relationships/customXml" Target="../ink/ink5781.xml"/><Relationship Id="rId302" Type="http://schemas.openxmlformats.org/officeDocument/2006/relationships/customXml" Target="../ink/ink5853.xml"/><Relationship Id="rId323" Type="http://schemas.openxmlformats.org/officeDocument/2006/relationships/image" Target="../media/image5827.png"/><Relationship Id="rId344" Type="http://schemas.openxmlformats.org/officeDocument/2006/relationships/customXml" Target="../ink/ink5874.xml"/><Relationship Id="rId20" Type="http://schemas.openxmlformats.org/officeDocument/2006/relationships/customXml" Target="../ink/ink5712.xml"/><Relationship Id="rId41" Type="http://schemas.openxmlformats.org/officeDocument/2006/relationships/image" Target="../media/image5686.png"/><Relationship Id="rId62" Type="http://schemas.openxmlformats.org/officeDocument/2006/relationships/customXml" Target="../ink/ink5733.xml"/><Relationship Id="rId83" Type="http://schemas.openxmlformats.org/officeDocument/2006/relationships/image" Target="../media/image5707.png"/><Relationship Id="rId179" Type="http://schemas.openxmlformats.org/officeDocument/2006/relationships/image" Target="../media/image5755.png"/><Relationship Id="rId365" Type="http://schemas.openxmlformats.org/officeDocument/2006/relationships/image" Target="../media/image5848.png"/><Relationship Id="rId386" Type="http://schemas.openxmlformats.org/officeDocument/2006/relationships/customXml" Target="../ink/ink5895.xml"/><Relationship Id="rId190" Type="http://schemas.openxmlformats.org/officeDocument/2006/relationships/customXml" Target="../ink/ink5797.xml"/><Relationship Id="rId204" Type="http://schemas.openxmlformats.org/officeDocument/2006/relationships/customXml" Target="../ink/ink5804.xml"/><Relationship Id="rId225" Type="http://schemas.openxmlformats.org/officeDocument/2006/relationships/image" Target="../media/image5778.png"/><Relationship Id="rId246" Type="http://schemas.openxmlformats.org/officeDocument/2006/relationships/customXml" Target="../ink/ink5825.xml"/><Relationship Id="rId267" Type="http://schemas.openxmlformats.org/officeDocument/2006/relationships/image" Target="../media/image5799.png"/><Relationship Id="rId288" Type="http://schemas.openxmlformats.org/officeDocument/2006/relationships/customXml" Target="../ink/ink5846.xml"/><Relationship Id="rId411" Type="http://schemas.openxmlformats.org/officeDocument/2006/relationships/image" Target="../media/image5871.png"/><Relationship Id="rId432" Type="http://schemas.openxmlformats.org/officeDocument/2006/relationships/customXml" Target="../ink/ink5918.xml"/><Relationship Id="rId453" Type="http://schemas.openxmlformats.org/officeDocument/2006/relationships/image" Target="../media/image5892.png"/><Relationship Id="rId474" Type="http://schemas.openxmlformats.org/officeDocument/2006/relationships/customXml" Target="../ink/ink5939.xml"/><Relationship Id="rId106" Type="http://schemas.openxmlformats.org/officeDocument/2006/relationships/customXml" Target="../ink/ink5755.xml"/><Relationship Id="rId127" Type="http://schemas.openxmlformats.org/officeDocument/2006/relationships/image" Target="../media/image5729.png"/><Relationship Id="rId313" Type="http://schemas.openxmlformats.org/officeDocument/2006/relationships/image" Target="../media/image5822.png"/><Relationship Id="rId10" Type="http://schemas.openxmlformats.org/officeDocument/2006/relationships/customXml" Target="../ink/ink5707.xml"/><Relationship Id="rId31" Type="http://schemas.openxmlformats.org/officeDocument/2006/relationships/image" Target="../media/image5681.png"/><Relationship Id="rId52" Type="http://schemas.openxmlformats.org/officeDocument/2006/relationships/customXml" Target="../ink/ink5728.xml"/><Relationship Id="rId73" Type="http://schemas.openxmlformats.org/officeDocument/2006/relationships/image" Target="../media/image5702.png"/><Relationship Id="rId94" Type="http://schemas.openxmlformats.org/officeDocument/2006/relationships/customXml" Target="../ink/ink5749.xml"/><Relationship Id="rId148" Type="http://schemas.openxmlformats.org/officeDocument/2006/relationships/customXml" Target="../ink/ink5776.xml"/><Relationship Id="rId169" Type="http://schemas.openxmlformats.org/officeDocument/2006/relationships/image" Target="../media/image5750.png"/><Relationship Id="rId334" Type="http://schemas.openxmlformats.org/officeDocument/2006/relationships/customXml" Target="../ink/ink5869.xml"/><Relationship Id="rId355" Type="http://schemas.openxmlformats.org/officeDocument/2006/relationships/image" Target="../media/image5843.png"/><Relationship Id="rId376" Type="http://schemas.openxmlformats.org/officeDocument/2006/relationships/customXml" Target="../ink/ink5890.xml"/><Relationship Id="rId397" Type="http://schemas.openxmlformats.org/officeDocument/2006/relationships/image" Target="../media/image5864.png"/><Relationship Id="rId4" Type="http://schemas.openxmlformats.org/officeDocument/2006/relationships/customXml" Target="../ink/ink5704.xml"/><Relationship Id="rId180" Type="http://schemas.openxmlformats.org/officeDocument/2006/relationships/customXml" Target="../ink/ink5792.xml"/><Relationship Id="rId215" Type="http://schemas.openxmlformats.org/officeDocument/2006/relationships/image" Target="../media/image5773.png"/><Relationship Id="rId236" Type="http://schemas.openxmlformats.org/officeDocument/2006/relationships/customXml" Target="../ink/ink5820.xml"/><Relationship Id="rId257" Type="http://schemas.openxmlformats.org/officeDocument/2006/relationships/image" Target="../media/image5794.png"/><Relationship Id="rId278" Type="http://schemas.openxmlformats.org/officeDocument/2006/relationships/customXml" Target="../ink/ink5841.xml"/><Relationship Id="rId401" Type="http://schemas.openxmlformats.org/officeDocument/2006/relationships/image" Target="../media/image5866.png"/><Relationship Id="rId422" Type="http://schemas.openxmlformats.org/officeDocument/2006/relationships/customXml" Target="../ink/ink5913.xml"/><Relationship Id="rId443" Type="http://schemas.openxmlformats.org/officeDocument/2006/relationships/image" Target="../media/image5887.png"/><Relationship Id="rId464" Type="http://schemas.openxmlformats.org/officeDocument/2006/relationships/customXml" Target="../ink/ink5934.xml"/><Relationship Id="rId303" Type="http://schemas.openxmlformats.org/officeDocument/2006/relationships/image" Target="../media/image5817.png"/><Relationship Id="rId485" Type="http://schemas.openxmlformats.org/officeDocument/2006/relationships/image" Target="../media/image5908.png"/><Relationship Id="rId42" Type="http://schemas.openxmlformats.org/officeDocument/2006/relationships/customXml" Target="../ink/ink5723.xml"/><Relationship Id="rId84" Type="http://schemas.openxmlformats.org/officeDocument/2006/relationships/customXml" Target="../ink/ink5744.xml"/><Relationship Id="rId138" Type="http://schemas.openxmlformats.org/officeDocument/2006/relationships/customXml" Target="../ink/ink5771.xml"/><Relationship Id="rId345" Type="http://schemas.openxmlformats.org/officeDocument/2006/relationships/image" Target="../media/image5838.png"/><Relationship Id="rId387" Type="http://schemas.openxmlformats.org/officeDocument/2006/relationships/image" Target="../media/image5859.png"/><Relationship Id="rId191" Type="http://schemas.openxmlformats.org/officeDocument/2006/relationships/image" Target="../media/image5761.png"/><Relationship Id="rId205" Type="http://schemas.openxmlformats.org/officeDocument/2006/relationships/image" Target="../media/image5768.png"/><Relationship Id="rId247" Type="http://schemas.openxmlformats.org/officeDocument/2006/relationships/image" Target="../media/image5789.png"/><Relationship Id="rId412" Type="http://schemas.openxmlformats.org/officeDocument/2006/relationships/customXml" Target="../ink/ink5908.xml"/><Relationship Id="rId107" Type="http://schemas.openxmlformats.org/officeDocument/2006/relationships/image" Target="../media/image5719.png"/><Relationship Id="rId289" Type="http://schemas.openxmlformats.org/officeDocument/2006/relationships/image" Target="../media/image5810.png"/><Relationship Id="rId454" Type="http://schemas.openxmlformats.org/officeDocument/2006/relationships/customXml" Target="../ink/ink5929.xml"/><Relationship Id="rId11" Type="http://schemas.openxmlformats.org/officeDocument/2006/relationships/image" Target="../media/image5671.png"/><Relationship Id="rId53" Type="http://schemas.openxmlformats.org/officeDocument/2006/relationships/image" Target="../media/image5692.png"/><Relationship Id="rId149" Type="http://schemas.openxmlformats.org/officeDocument/2006/relationships/image" Target="../media/image5740.png"/><Relationship Id="rId314" Type="http://schemas.openxmlformats.org/officeDocument/2006/relationships/customXml" Target="../ink/ink5859.xml"/><Relationship Id="rId356" Type="http://schemas.openxmlformats.org/officeDocument/2006/relationships/customXml" Target="../ink/ink5880.xml"/><Relationship Id="rId398" Type="http://schemas.openxmlformats.org/officeDocument/2006/relationships/customXml" Target="../ink/ink5901.xml"/><Relationship Id="rId95" Type="http://schemas.openxmlformats.org/officeDocument/2006/relationships/image" Target="../media/image5713.png"/><Relationship Id="rId160" Type="http://schemas.openxmlformats.org/officeDocument/2006/relationships/customXml" Target="../ink/ink5782.xml"/><Relationship Id="rId216" Type="http://schemas.openxmlformats.org/officeDocument/2006/relationships/customXml" Target="../ink/ink5810.xml"/><Relationship Id="rId423" Type="http://schemas.openxmlformats.org/officeDocument/2006/relationships/image" Target="../media/image5877.png"/><Relationship Id="rId258" Type="http://schemas.openxmlformats.org/officeDocument/2006/relationships/customXml" Target="../ink/ink5831.xml"/><Relationship Id="rId465" Type="http://schemas.openxmlformats.org/officeDocument/2006/relationships/image" Target="../media/image5898.png"/><Relationship Id="rId22" Type="http://schemas.openxmlformats.org/officeDocument/2006/relationships/customXml" Target="../ink/ink5713.xml"/><Relationship Id="rId64" Type="http://schemas.openxmlformats.org/officeDocument/2006/relationships/customXml" Target="../ink/ink5734.xml"/><Relationship Id="rId118" Type="http://schemas.openxmlformats.org/officeDocument/2006/relationships/customXml" Target="../ink/ink5761.xml"/><Relationship Id="rId325" Type="http://schemas.openxmlformats.org/officeDocument/2006/relationships/image" Target="../media/image5828.png"/><Relationship Id="rId367" Type="http://schemas.openxmlformats.org/officeDocument/2006/relationships/image" Target="../media/image5849.png"/><Relationship Id="rId171" Type="http://schemas.openxmlformats.org/officeDocument/2006/relationships/image" Target="../media/image5751.png"/><Relationship Id="rId227" Type="http://schemas.openxmlformats.org/officeDocument/2006/relationships/image" Target="../media/image5779.png"/><Relationship Id="rId269" Type="http://schemas.openxmlformats.org/officeDocument/2006/relationships/image" Target="../media/image5800.png"/><Relationship Id="rId434" Type="http://schemas.openxmlformats.org/officeDocument/2006/relationships/customXml" Target="../ink/ink5919.xml"/><Relationship Id="rId476" Type="http://schemas.openxmlformats.org/officeDocument/2006/relationships/customXml" Target="../ink/ink5940.xml"/><Relationship Id="rId33" Type="http://schemas.openxmlformats.org/officeDocument/2006/relationships/image" Target="../media/image5682.png"/><Relationship Id="rId129" Type="http://schemas.openxmlformats.org/officeDocument/2006/relationships/image" Target="../media/image5730.png"/><Relationship Id="rId280" Type="http://schemas.openxmlformats.org/officeDocument/2006/relationships/customXml" Target="../ink/ink5842.xml"/><Relationship Id="rId336" Type="http://schemas.openxmlformats.org/officeDocument/2006/relationships/customXml" Target="../ink/ink5870.xml"/><Relationship Id="rId75" Type="http://schemas.openxmlformats.org/officeDocument/2006/relationships/image" Target="../media/image5703.png"/><Relationship Id="rId140" Type="http://schemas.openxmlformats.org/officeDocument/2006/relationships/customXml" Target="../ink/ink5772.xml"/><Relationship Id="rId182" Type="http://schemas.openxmlformats.org/officeDocument/2006/relationships/customXml" Target="../ink/ink5793.xml"/><Relationship Id="rId378" Type="http://schemas.openxmlformats.org/officeDocument/2006/relationships/customXml" Target="../ink/ink5891.xml"/><Relationship Id="rId403" Type="http://schemas.openxmlformats.org/officeDocument/2006/relationships/image" Target="../media/image5867.png"/><Relationship Id="rId6" Type="http://schemas.openxmlformats.org/officeDocument/2006/relationships/customXml" Target="../ink/ink5705.xml"/><Relationship Id="rId238" Type="http://schemas.openxmlformats.org/officeDocument/2006/relationships/customXml" Target="../ink/ink5821.xml"/><Relationship Id="rId445" Type="http://schemas.openxmlformats.org/officeDocument/2006/relationships/image" Target="../media/image5888.png"/><Relationship Id="rId487" Type="http://schemas.openxmlformats.org/officeDocument/2006/relationships/image" Target="../media/image5909.png"/><Relationship Id="rId291" Type="http://schemas.openxmlformats.org/officeDocument/2006/relationships/image" Target="../media/image5811.png"/><Relationship Id="rId305" Type="http://schemas.openxmlformats.org/officeDocument/2006/relationships/image" Target="../media/image5818.png"/><Relationship Id="rId347" Type="http://schemas.openxmlformats.org/officeDocument/2006/relationships/image" Target="../media/image5839.png"/><Relationship Id="rId44" Type="http://schemas.openxmlformats.org/officeDocument/2006/relationships/customXml" Target="../ink/ink5724.xml"/><Relationship Id="rId86" Type="http://schemas.openxmlformats.org/officeDocument/2006/relationships/customXml" Target="../ink/ink5745.xml"/><Relationship Id="rId151" Type="http://schemas.openxmlformats.org/officeDocument/2006/relationships/image" Target="../media/image5741.png"/><Relationship Id="rId389" Type="http://schemas.openxmlformats.org/officeDocument/2006/relationships/image" Target="../media/image5860.png"/><Relationship Id="rId193" Type="http://schemas.openxmlformats.org/officeDocument/2006/relationships/image" Target="../media/image5762.png"/><Relationship Id="rId207" Type="http://schemas.openxmlformats.org/officeDocument/2006/relationships/image" Target="../media/image5769.png"/><Relationship Id="rId249" Type="http://schemas.openxmlformats.org/officeDocument/2006/relationships/image" Target="../media/image5790.png"/><Relationship Id="rId414" Type="http://schemas.openxmlformats.org/officeDocument/2006/relationships/customXml" Target="../ink/ink5909.xml"/><Relationship Id="rId456" Type="http://schemas.openxmlformats.org/officeDocument/2006/relationships/customXml" Target="../ink/ink5930.xml"/><Relationship Id="rId13" Type="http://schemas.openxmlformats.org/officeDocument/2006/relationships/image" Target="../media/image5672.png"/><Relationship Id="rId109" Type="http://schemas.openxmlformats.org/officeDocument/2006/relationships/image" Target="../media/image5720.png"/><Relationship Id="rId260" Type="http://schemas.openxmlformats.org/officeDocument/2006/relationships/customXml" Target="../ink/ink5832.xml"/><Relationship Id="rId316" Type="http://schemas.openxmlformats.org/officeDocument/2006/relationships/customXml" Target="../ink/ink5860.xml"/><Relationship Id="rId55" Type="http://schemas.openxmlformats.org/officeDocument/2006/relationships/image" Target="../media/image5693.png"/><Relationship Id="rId97" Type="http://schemas.openxmlformats.org/officeDocument/2006/relationships/image" Target="../media/image5714.png"/><Relationship Id="rId120" Type="http://schemas.openxmlformats.org/officeDocument/2006/relationships/customXml" Target="../ink/ink5762.xml"/><Relationship Id="rId358" Type="http://schemas.openxmlformats.org/officeDocument/2006/relationships/customXml" Target="../ink/ink5881.xm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58860.png"/><Relationship Id="rId299" Type="http://schemas.openxmlformats.org/officeDocument/2006/relationships/image" Target="../media/image5977.png"/><Relationship Id="rId21" Type="http://schemas.openxmlformats.org/officeDocument/2006/relationships/image" Target="../media/image58380.png"/><Relationship Id="rId63" Type="http://schemas.openxmlformats.org/officeDocument/2006/relationships/image" Target="../media/image58590.png"/><Relationship Id="rId159" Type="http://schemas.openxmlformats.org/officeDocument/2006/relationships/image" Target="../media/image59070.png"/><Relationship Id="rId324" Type="http://schemas.openxmlformats.org/officeDocument/2006/relationships/customXml" Target="../ink/ink6108.xml"/><Relationship Id="rId366" Type="http://schemas.openxmlformats.org/officeDocument/2006/relationships/customXml" Target="../ink/ink6129.xml"/><Relationship Id="rId170" Type="http://schemas.openxmlformats.org/officeDocument/2006/relationships/customXml" Target="../ink/ink6031.xml"/><Relationship Id="rId226" Type="http://schemas.openxmlformats.org/officeDocument/2006/relationships/customXml" Target="../ink/ink6059.xml"/><Relationship Id="rId107" Type="http://schemas.openxmlformats.org/officeDocument/2006/relationships/image" Target="../media/image58810.png"/><Relationship Id="rId268" Type="http://schemas.openxmlformats.org/officeDocument/2006/relationships/customXml" Target="../ink/ink6080.xml"/><Relationship Id="rId289" Type="http://schemas.openxmlformats.org/officeDocument/2006/relationships/image" Target="../media/image5972.png"/><Relationship Id="rId11" Type="http://schemas.openxmlformats.org/officeDocument/2006/relationships/image" Target="../media/image58330.png"/><Relationship Id="rId32" Type="http://schemas.openxmlformats.org/officeDocument/2006/relationships/customXml" Target="../ink/ink5962.xml"/><Relationship Id="rId53" Type="http://schemas.openxmlformats.org/officeDocument/2006/relationships/image" Target="../media/image58540.png"/><Relationship Id="rId74" Type="http://schemas.openxmlformats.org/officeDocument/2006/relationships/customXml" Target="../ink/ink5983.xml"/><Relationship Id="rId128" Type="http://schemas.openxmlformats.org/officeDocument/2006/relationships/customXml" Target="../ink/ink6010.xml"/><Relationship Id="rId149" Type="http://schemas.openxmlformats.org/officeDocument/2006/relationships/image" Target="../media/image59020.png"/><Relationship Id="rId314" Type="http://schemas.openxmlformats.org/officeDocument/2006/relationships/customXml" Target="../ink/ink6103.xml"/><Relationship Id="rId335" Type="http://schemas.openxmlformats.org/officeDocument/2006/relationships/image" Target="../media/image5995.png"/><Relationship Id="rId356" Type="http://schemas.openxmlformats.org/officeDocument/2006/relationships/customXml" Target="../ink/ink6124.xml"/><Relationship Id="rId377" Type="http://schemas.openxmlformats.org/officeDocument/2006/relationships/image" Target="../media/image6016.png"/><Relationship Id="rId5" Type="http://schemas.openxmlformats.org/officeDocument/2006/relationships/image" Target="../media/image58300.png"/><Relationship Id="rId95" Type="http://schemas.openxmlformats.org/officeDocument/2006/relationships/image" Target="../media/image58750.png"/><Relationship Id="rId160" Type="http://schemas.openxmlformats.org/officeDocument/2006/relationships/customXml" Target="../ink/ink6026.xml"/><Relationship Id="rId181" Type="http://schemas.openxmlformats.org/officeDocument/2006/relationships/image" Target="../media/image5918.png"/><Relationship Id="rId216" Type="http://schemas.openxmlformats.org/officeDocument/2006/relationships/customXml" Target="../ink/ink6054.xml"/><Relationship Id="rId237" Type="http://schemas.openxmlformats.org/officeDocument/2006/relationships/image" Target="../media/image5946.png"/><Relationship Id="rId258" Type="http://schemas.openxmlformats.org/officeDocument/2006/relationships/customXml" Target="../ink/ink6075.xml"/><Relationship Id="rId279" Type="http://schemas.openxmlformats.org/officeDocument/2006/relationships/image" Target="../media/image5967.png"/><Relationship Id="rId22" Type="http://schemas.openxmlformats.org/officeDocument/2006/relationships/customXml" Target="../ink/ink5957.xml"/><Relationship Id="rId43" Type="http://schemas.openxmlformats.org/officeDocument/2006/relationships/image" Target="../media/image58490.png"/><Relationship Id="rId64" Type="http://schemas.openxmlformats.org/officeDocument/2006/relationships/customXml" Target="../ink/ink5978.xml"/><Relationship Id="rId118" Type="http://schemas.openxmlformats.org/officeDocument/2006/relationships/customXml" Target="../ink/ink6005.xml"/><Relationship Id="rId139" Type="http://schemas.openxmlformats.org/officeDocument/2006/relationships/image" Target="../media/image58970.png"/><Relationship Id="rId290" Type="http://schemas.openxmlformats.org/officeDocument/2006/relationships/customXml" Target="../ink/ink6091.xml"/><Relationship Id="rId304" Type="http://schemas.openxmlformats.org/officeDocument/2006/relationships/customXml" Target="../ink/ink6098.xml"/><Relationship Id="rId325" Type="http://schemas.openxmlformats.org/officeDocument/2006/relationships/image" Target="../media/image5990.png"/><Relationship Id="rId346" Type="http://schemas.openxmlformats.org/officeDocument/2006/relationships/customXml" Target="../ink/ink6119.xml"/><Relationship Id="rId367" Type="http://schemas.openxmlformats.org/officeDocument/2006/relationships/image" Target="../media/image6011.png"/><Relationship Id="rId388" Type="http://schemas.openxmlformats.org/officeDocument/2006/relationships/customXml" Target="../ink/ink6140.xml"/><Relationship Id="rId85" Type="http://schemas.openxmlformats.org/officeDocument/2006/relationships/image" Target="../media/image58700.png"/><Relationship Id="rId150" Type="http://schemas.openxmlformats.org/officeDocument/2006/relationships/customXml" Target="../ink/ink6021.xml"/><Relationship Id="rId171" Type="http://schemas.openxmlformats.org/officeDocument/2006/relationships/image" Target="../media/image5913.png"/><Relationship Id="rId192" Type="http://schemas.openxmlformats.org/officeDocument/2006/relationships/customXml" Target="../ink/ink6042.xml"/><Relationship Id="rId206" Type="http://schemas.openxmlformats.org/officeDocument/2006/relationships/customXml" Target="../ink/ink6049.xml"/><Relationship Id="rId227" Type="http://schemas.openxmlformats.org/officeDocument/2006/relationships/image" Target="../media/image5941.png"/><Relationship Id="rId248" Type="http://schemas.openxmlformats.org/officeDocument/2006/relationships/customXml" Target="../ink/ink6070.xml"/><Relationship Id="rId269" Type="http://schemas.openxmlformats.org/officeDocument/2006/relationships/image" Target="../media/image5962.png"/><Relationship Id="rId12" Type="http://schemas.openxmlformats.org/officeDocument/2006/relationships/customXml" Target="../ink/ink5952.xml"/><Relationship Id="rId33" Type="http://schemas.openxmlformats.org/officeDocument/2006/relationships/image" Target="../media/image58440.png"/><Relationship Id="rId108" Type="http://schemas.openxmlformats.org/officeDocument/2006/relationships/customXml" Target="../ink/ink6000.xml"/><Relationship Id="rId129" Type="http://schemas.openxmlformats.org/officeDocument/2006/relationships/image" Target="../media/image58920.png"/><Relationship Id="rId280" Type="http://schemas.openxmlformats.org/officeDocument/2006/relationships/customXml" Target="../ink/ink6086.xml"/><Relationship Id="rId315" Type="http://schemas.openxmlformats.org/officeDocument/2006/relationships/image" Target="../media/image5985.png"/><Relationship Id="rId336" Type="http://schemas.openxmlformats.org/officeDocument/2006/relationships/customXml" Target="../ink/ink6114.xml"/><Relationship Id="rId357" Type="http://schemas.openxmlformats.org/officeDocument/2006/relationships/image" Target="../media/image6006.png"/><Relationship Id="rId54" Type="http://schemas.openxmlformats.org/officeDocument/2006/relationships/customXml" Target="../ink/ink5973.xml"/><Relationship Id="rId75" Type="http://schemas.openxmlformats.org/officeDocument/2006/relationships/image" Target="../media/image58650.png"/><Relationship Id="rId96" Type="http://schemas.openxmlformats.org/officeDocument/2006/relationships/customXml" Target="../ink/ink5994.xml"/><Relationship Id="rId140" Type="http://schemas.openxmlformats.org/officeDocument/2006/relationships/customXml" Target="../ink/ink6016.xml"/><Relationship Id="rId161" Type="http://schemas.openxmlformats.org/officeDocument/2006/relationships/image" Target="../media/image59080.png"/><Relationship Id="rId182" Type="http://schemas.openxmlformats.org/officeDocument/2006/relationships/customXml" Target="../ink/ink6037.xml"/><Relationship Id="rId217" Type="http://schemas.openxmlformats.org/officeDocument/2006/relationships/image" Target="../media/image5936.png"/><Relationship Id="rId378" Type="http://schemas.openxmlformats.org/officeDocument/2006/relationships/customXml" Target="../ink/ink6135.xml"/><Relationship Id="rId6" Type="http://schemas.openxmlformats.org/officeDocument/2006/relationships/customXml" Target="../ink/ink5949.xml"/><Relationship Id="rId238" Type="http://schemas.openxmlformats.org/officeDocument/2006/relationships/customXml" Target="../ink/ink6065.xml"/><Relationship Id="rId259" Type="http://schemas.openxmlformats.org/officeDocument/2006/relationships/image" Target="../media/image5957.png"/><Relationship Id="rId23" Type="http://schemas.openxmlformats.org/officeDocument/2006/relationships/image" Target="../media/image58390.png"/><Relationship Id="rId119" Type="http://schemas.openxmlformats.org/officeDocument/2006/relationships/image" Target="../media/image58870.png"/><Relationship Id="rId270" Type="http://schemas.openxmlformats.org/officeDocument/2006/relationships/customXml" Target="../ink/ink6081.xml"/><Relationship Id="rId291" Type="http://schemas.openxmlformats.org/officeDocument/2006/relationships/image" Target="../media/image5973.png"/><Relationship Id="rId305" Type="http://schemas.openxmlformats.org/officeDocument/2006/relationships/image" Target="../media/image5980.png"/><Relationship Id="rId326" Type="http://schemas.openxmlformats.org/officeDocument/2006/relationships/customXml" Target="../ink/ink6109.xml"/><Relationship Id="rId347" Type="http://schemas.openxmlformats.org/officeDocument/2006/relationships/image" Target="../media/image6001.png"/><Relationship Id="rId44" Type="http://schemas.openxmlformats.org/officeDocument/2006/relationships/customXml" Target="../ink/ink5968.xml"/><Relationship Id="rId65" Type="http://schemas.openxmlformats.org/officeDocument/2006/relationships/image" Target="../media/image58600.png"/><Relationship Id="rId86" Type="http://schemas.openxmlformats.org/officeDocument/2006/relationships/customXml" Target="../ink/ink5989.xml"/><Relationship Id="rId130" Type="http://schemas.openxmlformats.org/officeDocument/2006/relationships/customXml" Target="../ink/ink6011.xml"/><Relationship Id="rId151" Type="http://schemas.openxmlformats.org/officeDocument/2006/relationships/image" Target="../media/image59030.png"/><Relationship Id="rId368" Type="http://schemas.openxmlformats.org/officeDocument/2006/relationships/customXml" Target="../ink/ink6130.xml"/><Relationship Id="rId389" Type="http://schemas.openxmlformats.org/officeDocument/2006/relationships/image" Target="../media/image6022.png"/><Relationship Id="rId172" Type="http://schemas.openxmlformats.org/officeDocument/2006/relationships/customXml" Target="../ink/ink6032.xml"/><Relationship Id="rId193" Type="http://schemas.openxmlformats.org/officeDocument/2006/relationships/image" Target="../media/image5924.png"/><Relationship Id="rId207" Type="http://schemas.openxmlformats.org/officeDocument/2006/relationships/image" Target="../media/image5931.png"/><Relationship Id="rId228" Type="http://schemas.openxmlformats.org/officeDocument/2006/relationships/customXml" Target="../ink/ink6060.xml"/><Relationship Id="rId249" Type="http://schemas.openxmlformats.org/officeDocument/2006/relationships/image" Target="../media/image5952.png"/><Relationship Id="rId13" Type="http://schemas.openxmlformats.org/officeDocument/2006/relationships/image" Target="../media/image58340.png"/><Relationship Id="rId109" Type="http://schemas.openxmlformats.org/officeDocument/2006/relationships/image" Target="../media/image58820.png"/><Relationship Id="rId260" Type="http://schemas.openxmlformats.org/officeDocument/2006/relationships/customXml" Target="../ink/ink6076.xml"/><Relationship Id="rId281" Type="http://schemas.openxmlformats.org/officeDocument/2006/relationships/image" Target="../media/image5968.png"/><Relationship Id="rId316" Type="http://schemas.openxmlformats.org/officeDocument/2006/relationships/customXml" Target="../ink/ink6104.xml"/><Relationship Id="rId337" Type="http://schemas.openxmlformats.org/officeDocument/2006/relationships/image" Target="../media/image5996.png"/><Relationship Id="rId34" Type="http://schemas.openxmlformats.org/officeDocument/2006/relationships/customXml" Target="../ink/ink5963.xml"/><Relationship Id="rId55" Type="http://schemas.openxmlformats.org/officeDocument/2006/relationships/image" Target="../media/image58550.png"/><Relationship Id="rId76" Type="http://schemas.openxmlformats.org/officeDocument/2006/relationships/customXml" Target="../ink/ink5984.xml"/><Relationship Id="rId97" Type="http://schemas.openxmlformats.org/officeDocument/2006/relationships/image" Target="../media/image58760.png"/><Relationship Id="rId120" Type="http://schemas.openxmlformats.org/officeDocument/2006/relationships/customXml" Target="../ink/ink6006.xml"/><Relationship Id="rId141" Type="http://schemas.openxmlformats.org/officeDocument/2006/relationships/image" Target="../media/image58980.png"/><Relationship Id="rId358" Type="http://schemas.openxmlformats.org/officeDocument/2006/relationships/customXml" Target="../ink/ink6125.xml"/><Relationship Id="rId379" Type="http://schemas.openxmlformats.org/officeDocument/2006/relationships/image" Target="../media/image6017.png"/><Relationship Id="rId7" Type="http://schemas.openxmlformats.org/officeDocument/2006/relationships/image" Target="../media/image58310.png"/><Relationship Id="rId162" Type="http://schemas.openxmlformats.org/officeDocument/2006/relationships/customXml" Target="../ink/ink6027.xml"/><Relationship Id="rId183" Type="http://schemas.openxmlformats.org/officeDocument/2006/relationships/image" Target="../media/image5919.png"/><Relationship Id="rId218" Type="http://schemas.openxmlformats.org/officeDocument/2006/relationships/customXml" Target="../ink/ink6055.xml"/><Relationship Id="rId239" Type="http://schemas.openxmlformats.org/officeDocument/2006/relationships/image" Target="../media/image5947.png"/><Relationship Id="rId390" Type="http://schemas.openxmlformats.org/officeDocument/2006/relationships/customXml" Target="../ink/ink6141.xml"/><Relationship Id="rId250" Type="http://schemas.openxmlformats.org/officeDocument/2006/relationships/customXml" Target="../ink/ink6071.xml"/><Relationship Id="rId271" Type="http://schemas.openxmlformats.org/officeDocument/2006/relationships/image" Target="../media/image5963.png"/><Relationship Id="rId292" Type="http://schemas.openxmlformats.org/officeDocument/2006/relationships/customXml" Target="../ink/ink6092.xml"/><Relationship Id="rId306" Type="http://schemas.openxmlformats.org/officeDocument/2006/relationships/customXml" Target="../ink/ink6099.xml"/><Relationship Id="rId24" Type="http://schemas.openxmlformats.org/officeDocument/2006/relationships/customXml" Target="../ink/ink5958.xml"/><Relationship Id="rId45" Type="http://schemas.openxmlformats.org/officeDocument/2006/relationships/image" Target="../media/image58500.png"/><Relationship Id="rId66" Type="http://schemas.openxmlformats.org/officeDocument/2006/relationships/customXml" Target="../ink/ink5979.xml"/><Relationship Id="rId87" Type="http://schemas.openxmlformats.org/officeDocument/2006/relationships/image" Target="../media/image58710.png"/><Relationship Id="rId110" Type="http://schemas.openxmlformats.org/officeDocument/2006/relationships/customXml" Target="../ink/ink6001.xml"/><Relationship Id="rId131" Type="http://schemas.openxmlformats.org/officeDocument/2006/relationships/image" Target="../media/image58930.png"/><Relationship Id="rId327" Type="http://schemas.openxmlformats.org/officeDocument/2006/relationships/image" Target="../media/image5991.png"/><Relationship Id="rId348" Type="http://schemas.openxmlformats.org/officeDocument/2006/relationships/customXml" Target="../ink/ink6120.xml"/><Relationship Id="rId369" Type="http://schemas.openxmlformats.org/officeDocument/2006/relationships/image" Target="../media/image6012.png"/><Relationship Id="rId152" Type="http://schemas.openxmlformats.org/officeDocument/2006/relationships/customXml" Target="../ink/ink6022.xml"/><Relationship Id="rId173" Type="http://schemas.openxmlformats.org/officeDocument/2006/relationships/image" Target="../media/image5914.png"/><Relationship Id="rId194" Type="http://schemas.openxmlformats.org/officeDocument/2006/relationships/customXml" Target="../ink/ink6043.xml"/><Relationship Id="rId208" Type="http://schemas.openxmlformats.org/officeDocument/2006/relationships/customXml" Target="../ink/ink6050.xml"/><Relationship Id="rId229" Type="http://schemas.openxmlformats.org/officeDocument/2006/relationships/image" Target="../media/image5942.png"/><Relationship Id="rId380" Type="http://schemas.openxmlformats.org/officeDocument/2006/relationships/customXml" Target="../ink/ink6136.xml"/><Relationship Id="rId240" Type="http://schemas.openxmlformats.org/officeDocument/2006/relationships/customXml" Target="../ink/ink6066.xml"/><Relationship Id="rId261" Type="http://schemas.openxmlformats.org/officeDocument/2006/relationships/image" Target="../media/image5958.png"/><Relationship Id="rId14" Type="http://schemas.openxmlformats.org/officeDocument/2006/relationships/customXml" Target="../ink/ink5953.xml"/><Relationship Id="rId35" Type="http://schemas.openxmlformats.org/officeDocument/2006/relationships/image" Target="../media/image58450.png"/><Relationship Id="rId56" Type="http://schemas.openxmlformats.org/officeDocument/2006/relationships/customXml" Target="../ink/ink5974.xml"/><Relationship Id="rId77" Type="http://schemas.openxmlformats.org/officeDocument/2006/relationships/image" Target="../media/image58660.png"/><Relationship Id="rId100" Type="http://schemas.openxmlformats.org/officeDocument/2006/relationships/customXml" Target="../ink/ink5996.xml"/><Relationship Id="rId282" Type="http://schemas.openxmlformats.org/officeDocument/2006/relationships/customXml" Target="../ink/ink6087.xml"/><Relationship Id="rId317" Type="http://schemas.openxmlformats.org/officeDocument/2006/relationships/image" Target="../media/image5986.png"/><Relationship Id="rId338" Type="http://schemas.openxmlformats.org/officeDocument/2006/relationships/customXml" Target="../ink/ink6115.xml"/><Relationship Id="rId359" Type="http://schemas.openxmlformats.org/officeDocument/2006/relationships/image" Target="../media/image6007.png"/><Relationship Id="rId8" Type="http://schemas.openxmlformats.org/officeDocument/2006/relationships/customXml" Target="../ink/ink5950.xml"/><Relationship Id="rId98" Type="http://schemas.openxmlformats.org/officeDocument/2006/relationships/customXml" Target="../ink/ink5995.xml"/><Relationship Id="rId121" Type="http://schemas.openxmlformats.org/officeDocument/2006/relationships/image" Target="../media/image58880.png"/><Relationship Id="rId142" Type="http://schemas.openxmlformats.org/officeDocument/2006/relationships/customXml" Target="../ink/ink6017.xml"/><Relationship Id="rId163" Type="http://schemas.openxmlformats.org/officeDocument/2006/relationships/image" Target="../media/image59090.png"/><Relationship Id="rId184" Type="http://schemas.openxmlformats.org/officeDocument/2006/relationships/customXml" Target="../ink/ink6038.xml"/><Relationship Id="rId219" Type="http://schemas.openxmlformats.org/officeDocument/2006/relationships/image" Target="../media/image5937.png"/><Relationship Id="rId370" Type="http://schemas.openxmlformats.org/officeDocument/2006/relationships/customXml" Target="../ink/ink6131.xml"/><Relationship Id="rId391" Type="http://schemas.openxmlformats.org/officeDocument/2006/relationships/image" Target="../media/image6023.png"/><Relationship Id="rId230" Type="http://schemas.openxmlformats.org/officeDocument/2006/relationships/customXml" Target="../ink/ink6061.xml"/><Relationship Id="rId251" Type="http://schemas.openxmlformats.org/officeDocument/2006/relationships/image" Target="../media/image5953.png"/><Relationship Id="rId25" Type="http://schemas.openxmlformats.org/officeDocument/2006/relationships/image" Target="../media/image58400.png"/><Relationship Id="rId46" Type="http://schemas.openxmlformats.org/officeDocument/2006/relationships/customXml" Target="../ink/ink5969.xml"/><Relationship Id="rId67" Type="http://schemas.openxmlformats.org/officeDocument/2006/relationships/image" Target="../media/image58610.png"/><Relationship Id="rId272" Type="http://schemas.openxmlformats.org/officeDocument/2006/relationships/customXml" Target="../ink/ink6082.xml"/><Relationship Id="rId293" Type="http://schemas.openxmlformats.org/officeDocument/2006/relationships/image" Target="../media/image5974.png"/><Relationship Id="rId307" Type="http://schemas.openxmlformats.org/officeDocument/2006/relationships/image" Target="../media/image5981.png"/><Relationship Id="rId328" Type="http://schemas.openxmlformats.org/officeDocument/2006/relationships/customXml" Target="../ink/ink6110.xml"/><Relationship Id="rId349" Type="http://schemas.openxmlformats.org/officeDocument/2006/relationships/image" Target="../media/image6002.png"/><Relationship Id="rId88" Type="http://schemas.openxmlformats.org/officeDocument/2006/relationships/customXml" Target="../ink/ink5990.xml"/><Relationship Id="rId111" Type="http://schemas.openxmlformats.org/officeDocument/2006/relationships/image" Target="../media/image58830.png"/><Relationship Id="rId132" Type="http://schemas.openxmlformats.org/officeDocument/2006/relationships/customXml" Target="../ink/ink6012.xml"/><Relationship Id="rId153" Type="http://schemas.openxmlformats.org/officeDocument/2006/relationships/image" Target="../media/image59040.png"/><Relationship Id="rId174" Type="http://schemas.openxmlformats.org/officeDocument/2006/relationships/customXml" Target="../ink/ink6033.xml"/><Relationship Id="rId195" Type="http://schemas.openxmlformats.org/officeDocument/2006/relationships/image" Target="../media/image5925.png"/><Relationship Id="rId209" Type="http://schemas.openxmlformats.org/officeDocument/2006/relationships/image" Target="../media/image5932.png"/><Relationship Id="rId360" Type="http://schemas.openxmlformats.org/officeDocument/2006/relationships/customXml" Target="../ink/ink6126.xml"/><Relationship Id="rId381" Type="http://schemas.openxmlformats.org/officeDocument/2006/relationships/image" Target="../media/image6018.png"/><Relationship Id="rId220" Type="http://schemas.openxmlformats.org/officeDocument/2006/relationships/customXml" Target="../ink/ink6056.xml"/><Relationship Id="rId241" Type="http://schemas.openxmlformats.org/officeDocument/2006/relationships/image" Target="../media/image5948.png"/><Relationship Id="rId15" Type="http://schemas.openxmlformats.org/officeDocument/2006/relationships/image" Target="../media/image58350.png"/><Relationship Id="rId36" Type="http://schemas.openxmlformats.org/officeDocument/2006/relationships/customXml" Target="../ink/ink5964.xml"/><Relationship Id="rId57" Type="http://schemas.openxmlformats.org/officeDocument/2006/relationships/image" Target="../media/image58560.png"/><Relationship Id="rId262" Type="http://schemas.openxmlformats.org/officeDocument/2006/relationships/customXml" Target="../ink/ink6077.xml"/><Relationship Id="rId283" Type="http://schemas.openxmlformats.org/officeDocument/2006/relationships/image" Target="../media/image5969.png"/><Relationship Id="rId318" Type="http://schemas.openxmlformats.org/officeDocument/2006/relationships/customXml" Target="../ink/ink6105.xml"/><Relationship Id="rId339" Type="http://schemas.openxmlformats.org/officeDocument/2006/relationships/image" Target="../media/image5997.png"/><Relationship Id="rId78" Type="http://schemas.openxmlformats.org/officeDocument/2006/relationships/customXml" Target="../ink/ink5985.xml"/><Relationship Id="rId99" Type="http://schemas.openxmlformats.org/officeDocument/2006/relationships/image" Target="../media/image58770.png"/><Relationship Id="rId101" Type="http://schemas.openxmlformats.org/officeDocument/2006/relationships/image" Target="../media/image58780.png"/><Relationship Id="rId122" Type="http://schemas.openxmlformats.org/officeDocument/2006/relationships/customXml" Target="../ink/ink6007.xml"/><Relationship Id="rId143" Type="http://schemas.openxmlformats.org/officeDocument/2006/relationships/image" Target="../media/image58990.png"/><Relationship Id="rId164" Type="http://schemas.openxmlformats.org/officeDocument/2006/relationships/customXml" Target="../ink/ink6028.xml"/><Relationship Id="rId185" Type="http://schemas.openxmlformats.org/officeDocument/2006/relationships/image" Target="../media/image5920.png"/><Relationship Id="rId350" Type="http://schemas.openxmlformats.org/officeDocument/2006/relationships/customXml" Target="../ink/ink6121.xml"/><Relationship Id="rId371" Type="http://schemas.openxmlformats.org/officeDocument/2006/relationships/image" Target="../media/image6013.png"/><Relationship Id="rId9" Type="http://schemas.openxmlformats.org/officeDocument/2006/relationships/image" Target="../media/image58320.png"/><Relationship Id="rId210" Type="http://schemas.openxmlformats.org/officeDocument/2006/relationships/customXml" Target="../ink/ink6051.xml"/><Relationship Id="rId392" Type="http://schemas.openxmlformats.org/officeDocument/2006/relationships/customXml" Target="../ink/ink6142.xml"/><Relationship Id="rId26" Type="http://schemas.openxmlformats.org/officeDocument/2006/relationships/customXml" Target="../ink/ink5959.xml"/><Relationship Id="rId231" Type="http://schemas.openxmlformats.org/officeDocument/2006/relationships/image" Target="../media/image5943.png"/><Relationship Id="rId252" Type="http://schemas.openxmlformats.org/officeDocument/2006/relationships/customXml" Target="../ink/ink6072.xml"/><Relationship Id="rId273" Type="http://schemas.openxmlformats.org/officeDocument/2006/relationships/image" Target="../media/image5964.png"/><Relationship Id="rId294" Type="http://schemas.openxmlformats.org/officeDocument/2006/relationships/customXml" Target="../ink/ink6093.xml"/><Relationship Id="rId308" Type="http://schemas.openxmlformats.org/officeDocument/2006/relationships/customXml" Target="../ink/ink6100.xml"/><Relationship Id="rId329" Type="http://schemas.openxmlformats.org/officeDocument/2006/relationships/image" Target="../media/image5992.png"/><Relationship Id="rId47" Type="http://schemas.openxmlformats.org/officeDocument/2006/relationships/image" Target="../media/image58510.png"/><Relationship Id="rId68" Type="http://schemas.openxmlformats.org/officeDocument/2006/relationships/customXml" Target="../ink/ink5980.xml"/><Relationship Id="rId89" Type="http://schemas.openxmlformats.org/officeDocument/2006/relationships/image" Target="../media/image58720.png"/><Relationship Id="rId112" Type="http://schemas.openxmlformats.org/officeDocument/2006/relationships/customXml" Target="../ink/ink6002.xml"/><Relationship Id="rId133" Type="http://schemas.openxmlformats.org/officeDocument/2006/relationships/image" Target="../media/image58940.png"/><Relationship Id="rId154" Type="http://schemas.openxmlformats.org/officeDocument/2006/relationships/customXml" Target="../ink/ink6023.xml"/><Relationship Id="rId175" Type="http://schemas.openxmlformats.org/officeDocument/2006/relationships/image" Target="../media/image5915.png"/><Relationship Id="rId340" Type="http://schemas.openxmlformats.org/officeDocument/2006/relationships/customXml" Target="../ink/ink6116.xml"/><Relationship Id="rId361" Type="http://schemas.openxmlformats.org/officeDocument/2006/relationships/image" Target="../media/image6008.png"/><Relationship Id="rId196" Type="http://schemas.openxmlformats.org/officeDocument/2006/relationships/customXml" Target="../ink/ink6044.xml"/><Relationship Id="rId200" Type="http://schemas.openxmlformats.org/officeDocument/2006/relationships/customXml" Target="../ink/ink6046.xml"/><Relationship Id="rId382" Type="http://schemas.openxmlformats.org/officeDocument/2006/relationships/customXml" Target="../ink/ink6137.xml"/><Relationship Id="rId16" Type="http://schemas.openxmlformats.org/officeDocument/2006/relationships/customXml" Target="../ink/ink5954.xml"/><Relationship Id="rId221" Type="http://schemas.openxmlformats.org/officeDocument/2006/relationships/image" Target="../media/image5938.png"/><Relationship Id="rId242" Type="http://schemas.openxmlformats.org/officeDocument/2006/relationships/customXml" Target="../ink/ink6067.xml"/><Relationship Id="rId263" Type="http://schemas.openxmlformats.org/officeDocument/2006/relationships/image" Target="../media/image5959.png"/><Relationship Id="rId284" Type="http://schemas.openxmlformats.org/officeDocument/2006/relationships/customXml" Target="../ink/ink6088.xml"/><Relationship Id="rId319" Type="http://schemas.openxmlformats.org/officeDocument/2006/relationships/image" Target="../media/image5987.png"/><Relationship Id="rId37" Type="http://schemas.openxmlformats.org/officeDocument/2006/relationships/image" Target="../media/image58460.png"/><Relationship Id="rId58" Type="http://schemas.openxmlformats.org/officeDocument/2006/relationships/customXml" Target="../ink/ink5975.xml"/><Relationship Id="rId79" Type="http://schemas.openxmlformats.org/officeDocument/2006/relationships/image" Target="../media/image58670.png"/><Relationship Id="rId102" Type="http://schemas.openxmlformats.org/officeDocument/2006/relationships/customXml" Target="../ink/ink5997.xml"/><Relationship Id="rId123" Type="http://schemas.openxmlformats.org/officeDocument/2006/relationships/image" Target="../media/image58890.png"/><Relationship Id="rId144" Type="http://schemas.openxmlformats.org/officeDocument/2006/relationships/customXml" Target="../ink/ink6018.xml"/><Relationship Id="rId330" Type="http://schemas.openxmlformats.org/officeDocument/2006/relationships/customXml" Target="../ink/ink6111.xml"/><Relationship Id="rId90" Type="http://schemas.openxmlformats.org/officeDocument/2006/relationships/customXml" Target="../ink/ink5991.xml"/><Relationship Id="rId165" Type="http://schemas.openxmlformats.org/officeDocument/2006/relationships/image" Target="../media/image59100.png"/><Relationship Id="rId186" Type="http://schemas.openxmlformats.org/officeDocument/2006/relationships/customXml" Target="../ink/ink6039.xml"/><Relationship Id="rId351" Type="http://schemas.openxmlformats.org/officeDocument/2006/relationships/image" Target="../media/image6003.png"/><Relationship Id="rId372" Type="http://schemas.openxmlformats.org/officeDocument/2006/relationships/customXml" Target="../ink/ink6132.xml"/><Relationship Id="rId393" Type="http://schemas.openxmlformats.org/officeDocument/2006/relationships/image" Target="../media/image6024.png"/><Relationship Id="rId211" Type="http://schemas.openxmlformats.org/officeDocument/2006/relationships/image" Target="../media/image5933.png"/><Relationship Id="rId232" Type="http://schemas.openxmlformats.org/officeDocument/2006/relationships/customXml" Target="../ink/ink6062.xml"/><Relationship Id="rId253" Type="http://schemas.openxmlformats.org/officeDocument/2006/relationships/image" Target="../media/image5954.png"/><Relationship Id="rId274" Type="http://schemas.openxmlformats.org/officeDocument/2006/relationships/customXml" Target="../ink/ink6083.xml"/><Relationship Id="rId295" Type="http://schemas.openxmlformats.org/officeDocument/2006/relationships/image" Target="../media/image5975.png"/><Relationship Id="rId309" Type="http://schemas.openxmlformats.org/officeDocument/2006/relationships/image" Target="../media/image5982.png"/><Relationship Id="rId27" Type="http://schemas.openxmlformats.org/officeDocument/2006/relationships/image" Target="../media/image58410.png"/><Relationship Id="rId48" Type="http://schemas.openxmlformats.org/officeDocument/2006/relationships/customXml" Target="../ink/ink5970.xml"/><Relationship Id="rId69" Type="http://schemas.openxmlformats.org/officeDocument/2006/relationships/image" Target="../media/image58620.png"/><Relationship Id="rId113" Type="http://schemas.openxmlformats.org/officeDocument/2006/relationships/image" Target="../media/image58840.png"/><Relationship Id="rId134" Type="http://schemas.openxmlformats.org/officeDocument/2006/relationships/customXml" Target="../ink/ink6013.xml"/><Relationship Id="rId320" Type="http://schemas.openxmlformats.org/officeDocument/2006/relationships/customXml" Target="../ink/ink6106.xml"/><Relationship Id="rId80" Type="http://schemas.openxmlformats.org/officeDocument/2006/relationships/customXml" Target="../ink/ink5986.xml"/><Relationship Id="rId155" Type="http://schemas.openxmlformats.org/officeDocument/2006/relationships/image" Target="../media/image59050.png"/><Relationship Id="rId176" Type="http://schemas.openxmlformats.org/officeDocument/2006/relationships/customXml" Target="../ink/ink6034.xml"/><Relationship Id="rId197" Type="http://schemas.openxmlformats.org/officeDocument/2006/relationships/image" Target="../media/image5926.png"/><Relationship Id="rId341" Type="http://schemas.openxmlformats.org/officeDocument/2006/relationships/image" Target="../media/image5998.png"/><Relationship Id="rId362" Type="http://schemas.openxmlformats.org/officeDocument/2006/relationships/customXml" Target="../ink/ink6127.xml"/><Relationship Id="rId383" Type="http://schemas.openxmlformats.org/officeDocument/2006/relationships/image" Target="../media/image6019.png"/><Relationship Id="rId201" Type="http://schemas.openxmlformats.org/officeDocument/2006/relationships/image" Target="../media/image5928.png"/><Relationship Id="rId222" Type="http://schemas.openxmlformats.org/officeDocument/2006/relationships/customXml" Target="../ink/ink6057.xml"/><Relationship Id="rId243" Type="http://schemas.openxmlformats.org/officeDocument/2006/relationships/image" Target="../media/image5949.png"/><Relationship Id="rId264" Type="http://schemas.openxmlformats.org/officeDocument/2006/relationships/customXml" Target="../ink/ink6078.xml"/><Relationship Id="rId285" Type="http://schemas.openxmlformats.org/officeDocument/2006/relationships/image" Target="../media/image5970.png"/><Relationship Id="rId17" Type="http://schemas.openxmlformats.org/officeDocument/2006/relationships/image" Target="../media/image58360.png"/><Relationship Id="rId38" Type="http://schemas.openxmlformats.org/officeDocument/2006/relationships/customXml" Target="../ink/ink5965.xml"/><Relationship Id="rId59" Type="http://schemas.openxmlformats.org/officeDocument/2006/relationships/image" Target="../media/image58570.png"/><Relationship Id="rId103" Type="http://schemas.openxmlformats.org/officeDocument/2006/relationships/image" Target="../media/image58790.png"/><Relationship Id="rId124" Type="http://schemas.openxmlformats.org/officeDocument/2006/relationships/customXml" Target="../ink/ink6008.xml"/><Relationship Id="rId310" Type="http://schemas.openxmlformats.org/officeDocument/2006/relationships/customXml" Target="../ink/ink6101.xml"/><Relationship Id="rId70" Type="http://schemas.openxmlformats.org/officeDocument/2006/relationships/customXml" Target="../ink/ink5981.xml"/><Relationship Id="rId91" Type="http://schemas.openxmlformats.org/officeDocument/2006/relationships/image" Target="../media/image58730.png"/><Relationship Id="rId145" Type="http://schemas.openxmlformats.org/officeDocument/2006/relationships/image" Target="../media/image59000.png"/><Relationship Id="rId166" Type="http://schemas.openxmlformats.org/officeDocument/2006/relationships/customXml" Target="../ink/ink6029.xml"/><Relationship Id="rId187" Type="http://schemas.openxmlformats.org/officeDocument/2006/relationships/image" Target="../media/image5921.png"/><Relationship Id="rId331" Type="http://schemas.openxmlformats.org/officeDocument/2006/relationships/image" Target="../media/image5993.png"/><Relationship Id="rId352" Type="http://schemas.openxmlformats.org/officeDocument/2006/relationships/customXml" Target="../ink/ink6122.xml"/><Relationship Id="rId373" Type="http://schemas.openxmlformats.org/officeDocument/2006/relationships/image" Target="../media/image6014.png"/><Relationship Id="rId394" Type="http://schemas.openxmlformats.org/officeDocument/2006/relationships/customXml" Target="../ink/ink6143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6052.xml"/><Relationship Id="rId233" Type="http://schemas.openxmlformats.org/officeDocument/2006/relationships/image" Target="../media/image5944.png"/><Relationship Id="rId254" Type="http://schemas.openxmlformats.org/officeDocument/2006/relationships/customXml" Target="../ink/ink6073.xml"/><Relationship Id="rId28" Type="http://schemas.openxmlformats.org/officeDocument/2006/relationships/customXml" Target="../ink/ink5960.xml"/><Relationship Id="rId49" Type="http://schemas.openxmlformats.org/officeDocument/2006/relationships/image" Target="../media/image58520.png"/><Relationship Id="rId114" Type="http://schemas.openxmlformats.org/officeDocument/2006/relationships/customXml" Target="../ink/ink6003.xml"/><Relationship Id="rId275" Type="http://schemas.openxmlformats.org/officeDocument/2006/relationships/image" Target="../media/image5965.png"/><Relationship Id="rId296" Type="http://schemas.openxmlformats.org/officeDocument/2006/relationships/customXml" Target="../ink/ink6094.xml"/><Relationship Id="rId300" Type="http://schemas.openxmlformats.org/officeDocument/2006/relationships/customXml" Target="../ink/ink6096.xml"/><Relationship Id="rId60" Type="http://schemas.openxmlformats.org/officeDocument/2006/relationships/customXml" Target="../ink/ink5976.xml"/><Relationship Id="rId81" Type="http://schemas.openxmlformats.org/officeDocument/2006/relationships/image" Target="../media/image58680.png"/><Relationship Id="rId135" Type="http://schemas.openxmlformats.org/officeDocument/2006/relationships/image" Target="../media/image58950.png"/><Relationship Id="rId156" Type="http://schemas.openxmlformats.org/officeDocument/2006/relationships/customXml" Target="../ink/ink6024.xml"/><Relationship Id="rId177" Type="http://schemas.openxmlformats.org/officeDocument/2006/relationships/image" Target="../media/image5916.png"/><Relationship Id="rId198" Type="http://schemas.openxmlformats.org/officeDocument/2006/relationships/customXml" Target="../ink/ink6045.xml"/><Relationship Id="rId321" Type="http://schemas.openxmlformats.org/officeDocument/2006/relationships/image" Target="../media/image5988.png"/><Relationship Id="rId342" Type="http://schemas.openxmlformats.org/officeDocument/2006/relationships/customXml" Target="../ink/ink6117.xml"/><Relationship Id="rId363" Type="http://schemas.openxmlformats.org/officeDocument/2006/relationships/image" Target="../media/image6009.png"/><Relationship Id="rId384" Type="http://schemas.openxmlformats.org/officeDocument/2006/relationships/customXml" Target="../ink/ink6138.xml"/><Relationship Id="rId202" Type="http://schemas.openxmlformats.org/officeDocument/2006/relationships/customXml" Target="../ink/ink6047.xml"/><Relationship Id="rId223" Type="http://schemas.openxmlformats.org/officeDocument/2006/relationships/image" Target="../media/image5939.png"/><Relationship Id="rId244" Type="http://schemas.openxmlformats.org/officeDocument/2006/relationships/customXml" Target="../ink/ink6068.xml"/><Relationship Id="rId18" Type="http://schemas.openxmlformats.org/officeDocument/2006/relationships/customXml" Target="../ink/ink5955.xml"/><Relationship Id="rId39" Type="http://schemas.openxmlformats.org/officeDocument/2006/relationships/image" Target="../media/image58470.png"/><Relationship Id="rId265" Type="http://schemas.openxmlformats.org/officeDocument/2006/relationships/image" Target="../media/image5960.png"/><Relationship Id="rId286" Type="http://schemas.openxmlformats.org/officeDocument/2006/relationships/customXml" Target="../ink/ink6089.xml"/><Relationship Id="rId50" Type="http://schemas.openxmlformats.org/officeDocument/2006/relationships/customXml" Target="../ink/ink5971.xml"/><Relationship Id="rId104" Type="http://schemas.openxmlformats.org/officeDocument/2006/relationships/customXml" Target="../ink/ink5998.xml"/><Relationship Id="rId125" Type="http://schemas.openxmlformats.org/officeDocument/2006/relationships/image" Target="../media/image58900.png"/><Relationship Id="rId146" Type="http://schemas.openxmlformats.org/officeDocument/2006/relationships/customXml" Target="../ink/ink6019.xml"/><Relationship Id="rId167" Type="http://schemas.openxmlformats.org/officeDocument/2006/relationships/image" Target="../media/image5911.png"/><Relationship Id="rId188" Type="http://schemas.openxmlformats.org/officeDocument/2006/relationships/customXml" Target="../ink/ink6040.xml"/><Relationship Id="rId311" Type="http://schemas.openxmlformats.org/officeDocument/2006/relationships/image" Target="../media/image5983.png"/><Relationship Id="rId332" Type="http://schemas.openxmlformats.org/officeDocument/2006/relationships/customXml" Target="../ink/ink6112.xml"/><Relationship Id="rId353" Type="http://schemas.openxmlformats.org/officeDocument/2006/relationships/image" Target="../media/image6004.png"/><Relationship Id="rId374" Type="http://schemas.openxmlformats.org/officeDocument/2006/relationships/customXml" Target="../ink/ink6133.xml"/><Relationship Id="rId395" Type="http://schemas.openxmlformats.org/officeDocument/2006/relationships/image" Target="../media/image6025.png"/><Relationship Id="rId71" Type="http://schemas.openxmlformats.org/officeDocument/2006/relationships/image" Target="../media/image58630.png"/><Relationship Id="rId92" Type="http://schemas.openxmlformats.org/officeDocument/2006/relationships/customXml" Target="../ink/ink5992.xml"/><Relationship Id="rId213" Type="http://schemas.openxmlformats.org/officeDocument/2006/relationships/image" Target="../media/image5934.png"/><Relationship Id="rId234" Type="http://schemas.openxmlformats.org/officeDocument/2006/relationships/customXml" Target="../ink/ink6063.xml"/><Relationship Id="rId2" Type="http://schemas.openxmlformats.org/officeDocument/2006/relationships/customXml" Target="../ink/ink5947.xml"/><Relationship Id="rId29" Type="http://schemas.openxmlformats.org/officeDocument/2006/relationships/image" Target="../media/image58420.png"/><Relationship Id="rId255" Type="http://schemas.openxmlformats.org/officeDocument/2006/relationships/image" Target="../media/image5955.png"/><Relationship Id="rId276" Type="http://schemas.openxmlformats.org/officeDocument/2006/relationships/customXml" Target="../ink/ink6084.xml"/><Relationship Id="rId297" Type="http://schemas.openxmlformats.org/officeDocument/2006/relationships/image" Target="../media/image5976.png"/><Relationship Id="rId40" Type="http://schemas.openxmlformats.org/officeDocument/2006/relationships/customXml" Target="../ink/ink5966.xml"/><Relationship Id="rId115" Type="http://schemas.openxmlformats.org/officeDocument/2006/relationships/image" Target="../media/image58850.png"/><Relationship Id="rId136" Type="http://schemas.openxmlformats.org/officeDocument/2006/relationships/customXml" Target="../ink/ink6014.xml"/><Relationship Id="rId157" Type="http://schemas.openxmlformats.org/officeDocument/2006/relationships/image" Target="../media/image59060.png"/><Relationship Id="rId178" Type="http://schemas.openxmlformats.org/officeDocument/2006/relationships/customXml" Target="../ink/ink6035.xml"/><Relationship Id="rId301" Type="http://schemas.openxmlformats.org/officeDocument/2006/relationships/image" Target="../media/image5978.png"/><Relationship Id="rId322" Type="http://schemas.openxmlformats.org/officeDocument/2006/relationships/customXml" Target="../ink/ink6107.xml"/><Relationship Id="rId343" Type="http://schemas.openxmlformats.org/officeDocument/2006/relationships/image" Target="../media/image5999.png"/><Relationship Id="rId364" Type="http://schemas.openxmlformats.org/officeDocument/2006/relationships/customXml" Target="../ink/ink6128.xml"/><Relationship Id="rId61" Type="http://schemas.openxmlformats.org/officeDocument/2006/relationships/image" Target="../media/image58580.png"/><Relationship Id="rId82" Type="http://schemas.openxmlformats.org/officeDocument/2006/relationships/customXml" Target="../ink/ink5987.xml"/><Relationship Id="rId199" Type="http://schemas.openxmlformats.org/officeDocument/2006/relationships/image" Target="../media/image5927.png"/><Relationship Id="rId203" Type="http://schemas.openxmlformats.org/officeDocument/2006/relationships/image" Target="../media/image5929.png"/><Relationship Id="rId385" Type="http://schemas.openxmlformats.org/officeDocument/2006/relationships/image" Target="../media/image6020.png"/><Relationship Id="rId19" Type="http://schemas.openxmlformats.org/officeDocument/2006/relationships/image" Target="../media/image58370.png"/><Relationship Id="rId224" Type="http://schemas.openxmlformats.org/officeDocument/2006/relationships/customXml" Target="../ink/ink6058.xml"/><Relationship Id="rId245" Type="http://schemas.openxmlformats.org/officeDocument/2006/relationships/image" Target="../media/image5950.png"/><Relationship Id="rId266" Type="http://schemas.openxmlformats.org/officeDocument/2006/relationships/customXml" Target="../ink/ink6079.xml"/><Relationship Id="rId287" Type="http://schemas.openxmlformats.org/officeDocument/2006/relationships/image" Target="../media/image5971.png"/><Relationship Id="rId30" Type="http://schemas.openxmlformats.org/officeDocument/2006/relationships/customXml" Target="../ink/ink5961.xml"/><Relationship Id="rId105" Type="http://schemas.openxmlformats.org/officeDocument/2006/relationships/image" Target="../media/image58800.png"/><Relationship Id="rId126" Type="http://schemas.openxmlformats.org/officeDocument/2006/relationships/customXml" Target="../ink/ink6009.xml"/><Relationship Id="rId147" Type="http://schemas.openxmlformats.org/officeDocument/2006/relationships/image" Target="../media/image59010.png"/><Relationship Id="rId168" Type="http://schemas.openxmlformats.org/officeDocument/2006/relationships/customXml" Target="../ink/ink6030.xml"/><Relationship Id="rId312" Type="http://schemas.openxmlformats.org/officeDocument/2006/relationships/customXml" Target="../ink/ink6102.xml"/><Relationship Id="rId333" Type="http://schemas.openxmlformats.org/officeDocument/2006/relationships/image" Target="../media/image5994.png"/><Relationship Id="rId354" Type="http://schemas.openxmlformats.org/officeDocument/2006/relationships/customXml" Target="../ink/ink6123.xml"/><Relationship Id="rId51" Type="http://schemas.openxmlformats.org/officeDocument/2006/relationships/image" Target="../media/image58530.png"/><Relationship Id="rId72" Type="http://schemas.openxmlformats.org/officeDocument/2006/relationships/customXml" Target="../ink/ink5982.xml"/><Relationship Id="rId93" Type="http://schemas.openxmlformats.org/officeDocument/2006/relationships/image" Target="../media/image58740.png"/><Relationship Id="rId189" Type="http://schemas.openxmlformats.org/officeDocument/2006/relationships/image" Target="../media/image5922.png"/><Relationship Id="rId375" Type="http://schemas.openxmlformats.org/officeDocument/2006/relationships/image" Target="../media/image6015.png"/><Relationship Id="rId396" Type="http://schemas.openxmlformats.org/officeDocument/2006/relationships/customXml" Target="../ink/ink6144.xml"/><Relationship Id="rId3" Type="http://schemas.openxmlformats.org/officeDocument/2006/relationships/image" Target="../media/image58290.png"/><Relationship Id="rId214" Type="http://schemas.openxmlformats.org/officeDocument/2006/relationships/customXml" Target="../ink/ink6053.xml"/><Relationship Id="rId235" Type="http://schemas.openxmlformats.org/officeDocument/2006/relationships/image" Target="../media/image5945.png"/><Relationship Id="rId256" Type="http://schemas.openxmlformats.org/officeDocument/2006/relationships/customXml" Target="../ink/ink6074.xml"/><Relationship Id="rId277" Type="http://schemas.openxmlformats.org/officeDocument/2006/relationships/image" Target="../media/image5966.png"/><Relationship Id="rId298" Type="http://schemas.openxmlformats.org/officeDocument/2006/relationships/customXml" Target="../ink/ink6095.xml"/><Relationship Id="rId116" Type="http://schemas.openxmlformats.org/officeDocument/2006/relationships/customXml" Target="../ink/ink6004.xml"/><Relationship Id="rId137" Type="http://schemas.openxmlformats.org/officeDocument/2006/relationships/image" Target="../media/image58960.png"/><Relationship Id="rId158" Type="http://schemas.openxmlformats.org/officeDocument/2006/relationships/customXml" Target="../ink/ink6025.xml"/><Relationship Id="rId302" Type="http://schemas.openxmlformats.org/officeDocument/2006/relationships/customXml" Target="../ink/ink6097.xml"/><Relationship Id="rId323" Type="http://schemas.openxmlformats.org/officeDocument/2006/relationships/image" Target="../media/image5989.png"/><Relationship Id="rId344" Type="http://schemas.openxmlformats.org/officeDocument/2006/relationships/customXml" Target="../ink/ink6118.xml"/><Relationship Id="rId20" Type="http://schemas.openxmlformats.org/officeDocument/2006/relationships/customXml" Target="../ink/ink5956.xml"/><Relationship Id="rId41" Type="http://schemas.openxmlformats.org/officeDocument/2006/relationships/image" Target="../media/image58480.png"/><Relationship Id="rId62" Type="http://schemas.openxmlformats.org/officeDocument/2006/relationships/customXml" Target="../ink/ink5977.xml"/><Relationship Id="rId83" Type="http://schemas.openxmlformats.org/officeDocument/2006/relationships/image" Target="../media/image58690.png"/><Relationship Id="rId179" Type="http://schemas.openxmlformats.org/officeDocument/2006/relationships/image" Target="../media/image5917.png"/><Relationship Id="rId365" Type="http://schemas.openxmlformats.org/officeDocument/2006/relationships/image" Target="../media/image6010.png"/><Relationship Id="rId386" Type="http://schemas.openxmlformats.org/officeDocument/2006/relationships/customXml" Target="../ink/ink6139.xml"/><Relationship Id="rId190" Type="http://schemas.openxmlformats.org/officeDocument/2006/relationships/customXml" Target="../ink/ink6041.xml"/><Relationship Id="rId204" Type="http://schemas.openxmlformats.org/officeDocument/2006/relationships/customXml" Target="../ink/ink6048.xml"/><Relationship Id="rId225" Type="http://schemas.openxmlformats.org/officeDocument/2006/relationships/image" Target="../media/image5940.png"/><Relationship Id="rId246" Type="http://schemas.openxmlformats.org/officeDocument/2006/relationships/customXml" Target="../ink/ink6069.xml"/><Relationship Id="rId267" Type="http://schemas.openxmlformats.org/officeDocument/2006/relationships/image" Target="../media/image5961.png"/><Relationship Id="rId288" Type="http://schemas.openxmlformats.org/officeDocument/2006/relationships/customXml" Target="../ink/ink6090.xml"/><Relationship Id="rId106" Type="http://schemas.openxmlformats.org/officeDocument/2006/relationships/customXml" Target="../ink/ink5999.xml"/><Relationship Id="rId127" Type="http://schemas.openxmlformats.org/officeDocument/2006/relationships/image" Target="../media/image58910.png"/><Relationship Id="rId313" Type="http://schemas.openxmlformats.org/officeDocument/2006/relationships/image" Target="../media/image5984.png"/><Relationship Id="rId10" Type="http://schemas.openxmlformats.org/officeDocument/2006/relationships/customXml" Target="../ink/ink5951.xml"/><Relationship Id="rId31" Type="http://schemas.openxmlformats.org/officeDocument/2006/relationships/image" Target="../media/image58430.png"/><Relationship Id="rId52" Type="http://schemas.openxmlformats.org/officeDocument/2006/relationships/customXml" Target="../ink/ink5972.xml"/><Relationship Id="rId73" Type="http://schemas.openxmlformats.org/officeDocument/2006/relationships/image" Target="../media/image58640.png"/><Relationship Id="rId94" Type="http://schemas.openxmlformats.org/officeDocument/2006/relationships/customXml" Target="../ink/ink5993.xml"/><Relationship Id="rId148" Type="http://schemas.openxmlformats.org/officeDocument/2006/relationships/customXml" Target="../ink/ink6020.xml"/><Relationship Id="rId169" Type="http://schemas.openxmlformats.org/officeDocument/2006/relationships/image" Target="../media/image5912.png"/><Relationship Id="rId334" Type="http://schemas.openxmlformats.org/officeDocument/2006/relationships/customXml" Target="../ink/ink6113.xml"/><Relationship Id="rId355" Type="http://schemas.openxmlformats.org/officeDocument/2006/relationships/image" Target="../media/image6005.png"/><Relationship Id="rId376" Type="http://schemas.openxmlformats.org/officeDocument/2006/relationships/customXml" Target="../ink/ink6134.xml"/><Relationship Id="rId397" Type="http://schemas.openxmlformats.org/officeDocument/2006/relationships/image" Target="../media/image6026.png"/><Relationship Id="rId4" Type="http://schemas.openxmlformats.org/officeDocument/2006/relationships/customXml" Target="../ink/ink5948.xml"/><Relationship Id="rId180" Type="http://schemas.openxmlformats.org/officeDocument/2006/relationships/customXml" Target="../ink/ink6036.xml"/><Relationship Id="rId215" Type="http://schemas.openxmlformats.org/officeDocument/2006/relationships/image" Target="../media/image5935.png"/><Relationship Id="rId236" Type="http://schemas.openxmlformats.org/officeDocument/2006/relationships/customXml" Target="../ink/ink6064.xml"/><Relationship Id="rId257" Type="http://schemas.openxmlformats.org/officeDocument/2006/relationships/image" Target="../media/image5956.png"/><Relationship Id="rId278" Type="http://schemas.openxmlformats.org/officeDocument/2006/relationships/customXml" Target="../ink/ink6085.xml"/><Relationship Id="rId303" Type="http://schemas.openxmlformats.org/officeDocument/2006/relationships/image" Target="../media/image5979.png"/><Relationship Id="rId42" Type="http://schemas.openxmlformats.org/officeDocument/2006/relationships/customXml" Target="../ink/ink5967.xml"/><Relationship Id="rId84" Type="http://schemas.openxmlformats.org/officeDocument/2006/relationships/customXml" Target="../ink/ink5988.xml"/><Relationship Id="rId138" Type="http://schemas.openxmlformats.org/officeDocument/2006/relationships/customXml" Target="../ink/ink6015.xml"/><Relationship Id="rId345" Type="http://schemas.openxmlformats.org/officeDocument/2006/relationships/image" Target="../media/image6000.png"/><Relationship Id="rId387" Type="http://schemas.openxmlformats.org/officeDocument/2006/relationships/image" Target="../media/image6021.png"/><Relationship Id="rId191" Type="http://schemas.openxmlformats.org/officeDocument/2006/relationships/image" Target="../media/image5923.png"/><Relationship Id="rId205" Type="http://schemas.openxmlformats.org/officeDocument/2006/relationships/image" Target="../media/image5930.png"/><Relationship Id="rId247" Type="http://schemas.openxmlformats.org/officeDocument/2006/relationships/image" Target="../media/image5951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084.png"/><Relationship Id="rId299" Type="http://schemas.openxmlformats.org/officeDocument/2006/relationships/image" Target="../media/image6175.png"/><Relationship Id="rId21" Type="http://schemas.openxmlformats.org/officeDocument/2006/relationships/image" Target="../media/image6036.png"/><Relationship Id="rId63" Type="http://schemas.openxmlformats.org/officeDocument/2006/relationships/image" Target="../media/image6057.png"/><Relationship Id="rId159" Type="http://schemas.openxmlformats.org/officeDocument/2006/relationships/image" Target="../media/image6105.png"/><Relationship Id="rId324" Type="http://schemas.openxmlformats.org/officeDocument/2006/relationships/customXml" Target="../ink/ink6306.xml"/><Relationship Id="rId366" Type="http://schemas.openxmlformats.org/officeDocument/2006/relationships/customXml" Target="../ink/ink6327.xml"/><Relationship Id="rId170" Type="http://schemas.openxmlformats.org/officeDocument/2006/relationships/customXml" Target="../ink/ink6229.xml"/><Relationship Id="rId226" Type="http://schemas.openxmlformats.org/officeDocument/2006/relationships/customXml" Target="../ink/ink6257.xml"/><Relationship Id="rId433" Type="http://schemas.openxmlformats.org/officeDocument/2006/relationships/image" Target="../media/image6242.png"/><Relationship Id="rId268" Type="http://schemas.openxmlformats.org/officeDocument/2006/relationships/customXml" Target="../ink/ink6278.xml"/><Relationship Id="rId475" Type="http://schemas.openxmlformats.org/officeDocument/2006/relationships/image" Target="../media/image6260.png"/><Relationship Id="rId32" Type="http://schemas.openxmlformats.org/officeDocument/2006/relationships/customXml" Target="../ink/ink6160.xml"/><Relationship Id="rId74" Type="http://schemas.openxmlformats.org/officeDocument/2006/relationships/customXml" Target="../ink/ink6181.xml"/><Relationship Id="rId128" Type="http://schemas.openxmlformats.org/officeDocument/2006/relationships/customXml" Target="../ink/ink6208.xml"/><Relationship Id="rId335" Type="http://schemas.openxmlformats.org/officeDocument/2006/relationships/image" Target="../media/image6193.png"/><Relationship Id="rId377" Type="http://schemas.openxmlformats.org/officeDocument/2006/relationships/image" Target="../media/image6214.png"/><Relationship Id="rId500" Type="http://schemas.openxmlformats.org/officeDocument/2006/relationships/customXml" Target="../ink/ink6394.xml"/><Relationship Id="rId5" Type="http://schemas.openxmlformats.org/officeDocument/2006/relationships/image" Target="../media/image6028.png"/><Relationship Id="rId181" Type="http://schemas.openxmlformats.org/officeDocument/2006/relationships/image" Target="../media/image6116.png"/><Relationship Id="rId237" Type="http://schemas.openxmlformats.org/officeDocument/2006/relationships/image" Target="../media/image6144.png"/><Relationship Id="rId402" Type="http://schemas.openxmlformats.org/officeDocument/2006/relationships/customXml" Target="../ink/ink6345.xml"/><Relationship Id="rId279" Type="http://schemas.openxmlformats.org/officeDocument/2006/relationships/image" Target="../media/image6165.png"/><Relationship Id="rId444" Type="http://schemas.openxmlformats.org/officeDocument/2006/relationships/customXml" Target="../ink/ink6366.xml"/><Relationship Id="rId486" Type="http://schemas.openxmlformats.org/officeDocument/2006/relationships/customXml" Target="../ink/ink6387.xml"/><Relationship Id="rId43" Type="http://schemas.openxmlformats.org/officeDocument/2006/relationships/image" Target="../media/image6047.png"/><Relationship Id="rId139" Type="http://schemas.openxmlformats.org/officeDocument/2006/relationships/image" Target="../media/image6095.png"/><Relationship Id="rId290" Type="http://schemas.openxmlformats.org/officeDocument/2006/relationships/customXml" Target="../ink/ink6289.xml"/><Relationship Id="rId304" Type="http://schemas.openxmlformats.org/officeDocument/2006/relationships/customXml" Target="../ink/ink6296.xml"/><Relationship Id="rId346" Type="http://schemas.openxmlformats.org/officeDocument/2006/relationships/customXml" Target="../ink/ink6317.xml"/><Relationship Id="rId388" Type="http://schemas.openxmlformats.org/officeDocument/2006/relationships/customXml" Target="../ink/ink6338.xml"/><Relationship Id="rId85" Type="http://schemas.openxmlformats.org/officeDocument/2006/relationships/image" Target="../media/image6068.png"/><Relationship Id="rId150" Type="http://schemas.openxmlformats.org/officeDocument/2006/relationships/customXml" Target="../ink/ink6219.xml"/><Relationship Id="rId192" Type="http://schemas.openxmlformats.org/officeDocument/2006/relationships/customXml" Target="../ink/ink6240.xml"/><Relationship Id="rId206" Type="http://schemas.openxmlformats.org/officeDocument/2006/relationships/customXml" Target="../ink/ink6247.xml"/><Relationship Id="rId413" Type="http://schemas.openxmlformats.org/officeDocument/2006/relationships/image" Target="../media/image6232.png"/><Relationship Id="rId248" Type="http://schemas.openxmlformats.org/officeDocument/2006/relationships/customXml" Target="../ink/ink6268.xml"/><Relationship Id="rId455" Type="http://schemas.openxmlformats.org/officeDocument/2006/relationships/image" Target="../media/image6253.png"/><Relationship Id="rId497" Type="http://schemas.openxmlformats.org/officeDocument/2006/relationships/image" Target="../media/image6271.png"/><Relationship Id="rId12" Type="http://schemas.openxmlformats.org/officeDocument/2006/relationships/customXml" Target="../ink/ink6150.xml"/><Relationship Id="rId108" Type="http://schemas.openxmlformats.org/officeDocument/2006/relationships/customXml" Target="../ink/ink6198.xml"/><Relationship Id="rId315" Type="http://schemas.openxmlformats.org/officeDocument/2006/relationships/image" Target="../media/image6183.png"/><Relationship Id="rId357" Type="http://schemas.openxmlformats.org/officeDocument/2006/relationships/image" Target="../media/image6204.png"/><Relationship Id="rId54" Type="http://schemas.openxmlformats.org/officeDocument/2006/relationships/customXml" Target="../ink/ink6171.xml"/><Relationship Id="rId96" Type="http://schemas.openxmlformats.org/officeDocument/2006/relationships/customXml" Target="../ink/ink6192.xml"/><Relationship Id="rId161" Type="http://schemas.openxmlformats.org/officeDocument/2006/relationships/image" Target="../media/image6106.png"/><Relationship Id="rId217" Type="http://schemas.openxmlformats.org/officeDocument/2006/relationships/image" Target="../media/image6134.png"/><Relationship Id="rId399" Type="http://schemas.openxmlformats.org/officeDocument/2006/relationships/image" Target="../media/image6225.png"/><Relationship Id="rId259" Type="http://schemas.openxmlformats.org/officeDocument/2006/relationships/image" Target="../media/image6155.png"/><Relationship Id="rId424" Type="http://schemas.openxmlformats.org/officeDocument/2006/relationships/customXml" Target="../ink/ink6356.xml"/><Relationship Id="rId466" Type="http://schemas.openxmlformats.org/officeDocument/2006/relationships/customXml" Target="../ink/ink6377.xml"/><Relationship Id="rId23" Type="http://schemas.openxmlformats.org/officeDocument/2006/relationships/image" Target="../media/image6037.png"/><Relationship Id="rId119" Type="http://schemas.openxmlformats.org/officeDocument/2006/relationships/image" Target="../media/image6085.png"/><Relationship Id="rId270" Type="http://schemas.openxmlformats.org/officeDocument/2006/relationships/customXml" Target="../ink/ink6279.xml"/><Relationship Id="rId326" Type="http://schemas.openxmlformats.org/officeDocument/2006/relationships/customXml" Target="../ink/ink6307.xml"/><Relationship Id="rId65" Type="http://schemas.openxmlformats.org/officeDocument/2006/relationships/image" Target="../media/image6058.png"/><Relationship Id="rId130" Type="http://schemas.openxmlformats.org/officeDocument/2006/relationships/customXml" Target="../ink/ink6209.xml"/><Relationship Id="rId368" Type="http://schemas.openxmlformats.org/officeDocument/2006/relationships/customXml" Target="../ink/ink6328.xml"/><Relationship Id="rId172" Type="http://schemas.openxmlformats.org/officeDocument/2006/relationships/customXml" Target="../ink/ink6230.xml"/><Relationship Id="rId228" Type="http://schemas.openxmlformats.org/officeDocument/2006/relationships/customXml" Target="../ink/ink6258.xml"/><Relationship Id="rId435" Type="http://schemas.openxmlformats.org/officeDocument/2006/relationships/image" Target="../media/image6243.png"/><Relationship Id="rId477" Type="http://schemas.openxmlformats.org/officeDocument/2006/relationships/image" Target="../media/image6261.png"/><Relationship Id="rId281" Type="http://schemas.openxmlformats.org/officeDocument/2006/relationships/image" Target="../media/image6166.png"/><Relationship Id="rId337" Type="http://schemas.openxmlformats.org/officeDocument/2006/relationships/image" Target="../media/image6194.png"/><Relationship Id="rId502" Type="http://schemas.openxmlformats.org/officeDocument/2006/relationships/customXml" Target="../ink/ink6395.xml"/><Relationship Id="rId34" Type="http://schemas.openxmlformats.org/officeDocument/2006/relationships/customXml" Target="../ink/ink6161.xml"/><Relationship Id="rId76" Type="http://schemas.openxmlformats.org/officeDocument/2006/relationships/customXml" Target="../ink/ink6182.xml"/><Relationship Id="rId141" Type="http://schemas.openxmlformats.org/officeDocument/2006/relationships/image" Target="../media/image6096.png"/><Relationship Id="rId379" Type="http://schemas.openxmlformats.org/officeDocument/2006/relationships/image" Target="../media/image6215.png"/><Relationship Id="rId7" Type="http://schemas.openxmlformats.org/officeDocument/2006/relationships/image" Target="../media/image6029.png"/><Relationship Id="rId183" Type="http://schemas.openxmlformats.org/officeDocument/2006/relationships/image" Target="../media/image6117.png"/><Relationship Id="rId239" Type="http://schemas.openxmlformats.org/officeDocument/2006/relationships/image" Target="../media/image6145.png"/><Relationship Id="rId390" Type="http://schemas.openxmlformats.org/officeDocument/2006/relationships/customXml" Target="../ink/ink6339.xml"/><Relationship Id="rId404" Type="http://schemas.openxmlformats.org/officeDocument/2006/relationships/customXml" Target="../ink/ink6346.xml"/><Relationship Id="rId446" Type="http://schemas.openxmlformats.org/officeDocument/2006/relationships/customXml" Target="../ink/ink6367.xml"/><Relationship Id="rId250" Type="http://schemas.openxmlformats.org/officeDocument/2006/relationships/customXml" Target="../ink/ink6269.xml"/><Relationship Id="rId292" Type="http://schemas.openxmlformats.org/officeDocument/2006/relationships/customXml" Target="../ink/ink6290.xml"/><Relationship Id="rId306" Type="http://schemas.openxmlformats.org/officeDocument/2006/relationships/customXml" Target="../ink/ink6297.xml"/><Relationship Id="rId488" Type="http://schemas.openxmlformats.org/officeDocument/2006/relationships/customXml" Target="../ink/ink6388.xml"/><Relationship Id="rId45" Type="http://schemas.openxmlformats.org/officeDocument/2006/relationships/image" Target="../media/image6048.png"/><Relationship Id="rId87" Type="http://schemas.openxmlformats.org/officeDocument/2006/relationships/image" Target="../media/image6069.png"/><Relationship Id="rId110" Type="http://schemas.openxmlformats.org/officeDocument/2006/relationships/customXml" Target="../ink/ink6199.xml"/><Relationship Id="rId348" Type="http://schemas.openxmlformats.org/officeDocument/2006/relationships/customXml" Target="../ink/ink6318.xml"/><Relationship Id="rId152" Type="http://schemas.openxmlformats.org/officeDocument/2006/relationships/customXml" Target="../ink/ink6220.xml"/><Relationship Id="rId173" Type="http://schemas.openxmlformats.org/officeDocument/2006/relationships/image" Target="../media/image6112.png"/><Relationship Id="rId194" Type="http://schemas.openxmlformats.org/officeDocument/2006/relationships/customXml" Target="../ink/ink6241.xml"/><Relationship Id="rId208" Type="http://schemas.openxmlformats.org/officeDocument/2006/relationships/customXml" Target="../ink/ink6248.xml"/><Relationship Id="rId229" Type="http://schemas.openxmlformats.org/officeDocument/2006/relationships/image" Target="../media/image6140.png"/><Relationship Id="rId380" Type="http://schemas.openxmlformats.org/officeDocument/2006/relationships/customXml" Target="../ink/ink6334.xml"/><Relationship Id="rId415" Type="http://schemas.openxmlformats.org/officeDocument/2006/relationships/image" Target="../media/image6233.png"/><Relationship Id="rId436" Type="http://schemas.openxmlformats.org/officeDocument/2006/relationships/customXml" Target="../ink/ink6362.xml"/><Relationship Id="rId457" Type="http://schemas.openxmlformats.org/officeDocument/2006/relationships/image" Target="../media/image6254.png"/><Relationship Id="rId240" Type="http://schemas.openxmlformats.org/officeDocument/2006/relationships/customXml" Target="../ink/ink6264.xml"/><Relationship Id="rId261" Type="http://schemas.openxmlformats.org/officeDocument/2006/relationships/image" Target="../media/image6156.png"/><Relationship Id="rId478" Type="http://schemas.openxmlformats.org/officeDocument/2006/relationships/customXml" Target="../ink/ink6383.xml"/><Relationship Id="rId499" Type="http://schemas.openxmlformats.org/officeDocument/2006/relationships/image" Target="../media/image6272.png"/><Relationship Id="rId14" Type="http://schemas.openxmlformats.org/officeDocument/2006/relationships/customXml" Target="../ink/ink6151.xml"/><Relationship Id="rId35" Type="http://schemas.openxmlformats.org/officeDocument/2006/relationships/image" Target="../media/image6043.png"/><Relationship Id="rId56" Type="http://schemas.openxmlformats.org/officeDocument/2006/relationships/customXml" Target="../ink/ink6172.xml"/><Relationship Id="rId77" Type="http://schemas.openxmlformats.org/officeDocument/2006/relationships/image" Target="../media/image6064.png"/><Relationship Id="rId100" Type="http://schemas.openxmlformats.org/officeDocument/2006/relationships/customXml" Target="../ink/ink6194.xml"/><Relationship Id="rId282" Type="http://schemas.openxmlformats.org/officeDocument/2006/relationships/customXml" Target="../ink/ink6285.xml"/><Relationship Id="rId317" Type="http://schemas.openxmlformats.org/officeDocument/2006/relationships/image" Target="../media/image6184.png"/><Relationship Id="rId338" Type="http://schemas.openxmlformats.org/officeDocument/2006/relationships/customXml" Target="../ink/ink6313.xml"/><Relationship Id="rId359" Type="http://schemas.openxmlformats.org/officeDocument/2006/relationships/image" Target="../media/image6205.png"/><Relationship Id="rId503" Type="http://schemas.openxmlformats.org/officeDocument/2006/relationships/image" Target="../media/image6274.png"/><Relationship Id="rId8" Type="http://schemas.openxmlformats.org/officeDocument/2006/relationships/customXml" Target="../ink/ink6148.xml"/><Relationship Id="rId98" Type="http://schemas.openxmlformats.org/officeDocument/2006/relationships/customXml" Target="../ink/ink6193.xml"/><Relationship Id="rId121" Type="http://schemas.openxmlformats.org/officeDocument/2006/relationships/image" Target="../media/image6086.png"/><Relationship Id="rId142" Type="http://schemas.openxmlformats.org/officeDocument/2006/relationships/customXml" Target="../ink/ink6215.xml"/><Relationship Id="rId163" Type="http://schemas.openxmlformats.org/officeDocument/2006/relationships/image" Target="../media/image6107.png"/><Relationship Id="rId184" Type="http://schemas.openxmlformats.org/officeDocument/2006/relationships/customXml" Target="../ink/ink6236.xml"/><Relationship Id="rId219" Type="http://schemas.openxmlformats.org/officeDocument/2006/relationships/image" Target="../media/image6135.png"/><Relationship Id="rId370" Type="http://schemas.openxmlformats.org/officeDocument/2006/relationships/customXml" Target="../ink/ink6329.xml"/><Relationship Id="rId391" Type="http://schemas.openxmlformats.org/officeDocument/2006/relationships/image" Target="../media/image6221.png"/><Relationship Id="rId405" Type="http://schemas.openxmlformats.org/officeDocument/2006/relationships/image" Target="../media/image6228.png"/><Relationship Id="rId426" Type="http://schemas.openxmlformats.org/officeDocument/2006/relationships/customXml" Target="../ink/ink6357.xml"/><Relationship Id="rId447" Type="http://schemas.openxmlformats.org/officeDocument/2006/relationships/image" Target="../media/image6249.png"/><Relationship Id="rId230" Type="http://schemas.openxmlformats.org/officeDocument/2006/relationships/customXml" Target="../ink/ink6259.xml"/><Relationship Id="rId251" Type="http://schemas.openxmlformats.org/officeDocument/2006/relationships/image" Target="../media/image6151.png"/><Relationship Id="rId468" Type="http://schemas.openxmlformats.org/officeDocument/2006/relationships/customXml" Target="../ink/ink6378.xml"/><Relationship Id="rId489" Type="http://schemas.openxmlformats.org/officeDocument/2006/relationships/image" Target="../media/image6267.png"/><Relationship Id="rId25" Type="http://schemas.openxmlformats.org/officeDocument/2006/relationships/image" Target="../media/image6038.png"/><Relationship Id="rId46" Type="http://schemas.openxmlformats.org/officeDocument/2006/relationships/customXml" Target="../ink/ink6167.xml"/><Relationship Id="rId67" Type="http://schemas.openxmlformats.org/officeDocument/2006/relationships/image" Target="../media/image6059.png"/><Relationship Id="rId272" Type="http://schemas.openxmlformats.org/officeDocument/2006/relationships/customXml" Target="../ink/ink6280.xml"/><Relationship Id="rId293" Type="http://schemas.openxmlformats.org/officeDocument/2006/relationships/image" Target="../media/image6172.png"/><Relationship Id="rId307" Type="http://schemas.openxmlformats.org/officeDocument/2006/relationships/image" Target="../media/image6179.png"/><Relationship Id="rId328" Type="http://schemas.openxmlformats.org/officeDocument/2006/relationships/customXml" Target="../ink/ink6308.xml"/><Relationship Id="rId349" Type="http://schemas.openxmlformats.org/officeDocument/2006/relationships/image" Target="../media/image6200.png"/><Relationship Id="rId88" Type="http://schemas.openxmlformats.org/officeDocument/2006/relationships/customXml" Target="../ink/ink6188.xml"/><Relationship Id="rId111" Type="http://schemas.openxmlformats.org/officeDocument/2006/relationships/image" Target="../media/image6081.png"/><Relationship Id="rId132" Type="http://schemas.openxmlformats.org/officeDocument/2006/relationships/customXml" Target="../ink/ink6210.xml"/><Relationship Id="rId153" Type="http://schemas.openxmlformats.org/officeDocument/2006/relationships/image" Target="../media/image6102.png"/><Relationship Id="rId174" Type="http://schemas.openxmlformats.org/officeDocument/2006/relationships/customXml" Target="../ink/ink6231.xml"/><Relationship Id="rId195" Type="http://schemas.openxmlformats.org/officeDocument/2006/relationships/image" Target="../media/image6123.png"/><Relationship Id="rId209" Type="http://schemas.openxmlformats.org/officeDocument/2006/relationships/image" Target="../media/image6130.png"/><Relationship Id="rId360" Type="http://schemas.openxmlformats.org/officeDocument/2006/relationships/customXml" Target="../ink/ink6324.xml"/><Relationship Id="rId381" Type="http://schemas.openxmlformats.org/officeDocument/2006/relationships/image" Target="../media/image6216.png"/><Relationship Id="rId416" Type="http://schemas.openxmlformats.org/officeDocument/2006/relationships/customXml" Target="../ink/ink6352.xml"/><Relationship Id="rId220" Type="http://schemas.openxmlformats.org/officeDocument/2006/relationships/customXml" Target="../ink/ink6254.xml"/><Relationship Id="rId241" Type="http://schemas.openxmlformats.org/officeDocument/2006/relationships/image" Target="../media/image6146.png"/><Relationship Id="rId437" Type="http://schemas.openxmlformats.org/officeDocument/2006/relationships/image" Target="../media/image6244.png"/><Relationship Id="rId458" Type="http://schemas.openxmlformats.org/officeDocument/2006/relationships/customXml" Target="../ink/ink6373.xml"/><Relationship Id="rId479" Type="http://schemas.openxmlformats.org/officeDocument/2006/relationships/image" Target="../media/image6262.png"/><Relationship Id="rId15" Type="http://schemas.openxmlformats.org/officeDocument/2006/relationships/image" Target="../media/image6033.png"/><Relationship Id="rId36" Type="http://schemas.openxmlformats.org/officeDocument/2006/relationships/customXml" Target="../ink/ink6162.xml"/><Relationship Id="rId57" Type="http://schemas.openxmlformats.org/officeDocument/2006/relationships/image" Target="../media/image6054.png"/><Relationship Id="rId262" Type="http://schemas.openxmlformats.org/officeDocument/2006/relationships/customXml" Target="../ink/ink6275.xml"/><Relationship Id="rId283" Type="http://schemas.openxmlformats.org/officeDocument/2006/relationships/image" Target="../media/image6167.png"/><Relationship Id="rId318" Type="http://schemas.openxmlformats.org/officeDocument/2006/relationships/customXml" Target="../ink/ink6303.xml"/><Relationship Id="rId339" Type="http://schemas.openxmlformats.org/officeDocument/2006/relationships/image" Target="../media/image6195.png"/><Relationship Id="rId490" Type="http://schemas.openxmlformats.org/officeDocument/2006/relationships/customXml" Target="../ink/ink6389.xml"/><Relationship Id="rId504" Type="http://schemas.openxmlformats.org/officeDocument/2006/relationships/customXml" Target="../ink/ink6396.xml"/><Relationship Id="rId78" Type="http://schemas.openxmlformats.org/officeDocument/2006/relationships/customXml" Target="../ink/ink6183.xml"/><Relationship Id="rId99" Type="http://schemas.openxmlformats.org/officeDocument/2006/relationships/image" Target="../media/image6075.png"/><Relationship Id="rId101" Type="http://schemas.openxmlformats.org/officeDocument/2006/relationships/image" Target="../media/image6076.png"/><Relationship Id="rId122" Type="http://schemas.openxmlformats.org/officeDocument/2006/relationships/customXml" Target="../ink/ink6205.xml"/><Relationship Id="rId143" Type="http://schemas.openxmlformats.org/officeDocument/2006/relationships/image" Target="../media/image6097.png"/><Relationship Id="rId164" Type="http://schemas.openxmlformats.org/officeDocument/2006/relationships/customXml" Target="../ink/ink6226.xml"/><Relationship Id="rId185" Type="http://schemas.openxmlformats.org/officeDocument/2006/relationships/image" Target="../media/image6118.png"/><Relationship Id="rId350" Type="http://schemas.openxmlformats.org/officeDocument/2006/relationships/customXml" Target="../ink/ink6319.xml"/><Relationship Id="rId371" Type="http://schemas.openxmlformats.org/officeDocument/2006/relationships/image" Target="../media/image6211.png"/><Relationship Id="rId406" Type="http://schemas.openxmlformats.org/officeDocument/2006/relationships/customXml" Target="../ink/ink6347.xml"/><Relationship Id="rId9" Type="http://schemas.openxmlformats.org/officeDocument/2006/relationships/image" Target="../media/image6030.png"/><Relationship Id="rId210" Type="http://schemas.openxmlformats.org/officeDocument/2006/relationships/customXml" Target="../ink/ink6249.xml"/><Relationship Id="rId392" Type="http://schemas.openxmlformats.org/officeDocument/2006/relationships/customXml" Target="../ink/ink6340.xml"/><Relationship Id="rId427" Type="http://schemas.openxmlformats.org/officeDocument/2006/relationships/image" Target="../media/image6239.png"/><Relationship Id="rId448" Type="http://schemas.openxmlformats.org/officeDocument/2006/relationships/customXml" Target="../ink/ink6368.xml"/><Relationship Id="rId469" Type="http://schemas.openxmlformats.org/officeDocument/2006/relationships/image" Target="../media/image5241.png"/><Relationship Id="rId26" Type="http://schemas.openxmlformats.org/officeDocument/2006/relationships/customXml" Target="../ink/ink6157.xml"/><Relationship Id="rId231" Type="http://schemas.openxmlformats.org/officeDocument/2006/relationships/image" Target="../media/image6141.png"/><Relationship Id="rId252" Type="http://schemas.openxmlformats.org/officeDocument/2006/relationships/customXml" Target="../ink/ink6270.xml"/><Relationship Id="rId273" Type="http://schemas.openxmlformats.org/officeDocument/2006/relationships/image" Target="../media/image6162.png"/><Relationship Id="rId294" Type="http://schemas.openxmlformats.org/officeDocument/2006/relationships/customXml" Target="../ink/ink6291.xml"/><Relationship Id="rId308" Type="http://schemas.openxmlformats.org/officeDocument/2006/relationships/customXml" Target="../ink/ink6298.xml"/><Relationship Id="rId329" Type="http://schemas.openxmlformats.org/officeDocument/2006/relationships/image" Target="../media/image6190.png"/><Relationship Id="rId480" Type="http://schemas.openxmlformats.org/officeDocument/2006/relationships/customXml" Target="../ink/ink6384.xml"/><Relationship Id="rId47" Type="http://schemas.openxmlformats.org/officeDocument/2006/relationships/image" Target="../media/image6049.png"/><Relationship Id="rId68" Type="http://schemas.openxmlformats.org/officeDocument/2006/relationships/customXml" Target="../ink/ink6178.xml"/><Relationship Id="rId89" Type="http://schemas.openxmlformats.org/officeDocument/2006/relationships/image" Target="../media/image6070.png"/><Relationship Id="rId112" Type="http://schemas.openxmlformats.org/officeDocument/2006/relationships/customXml" Target="../ink/ink6200.xml"/><Relationship Id="rId133" Type="http://schemas.openxmlformats.org/officeDocument/2006/relationships/image" Target="../media/image6092.png"/><Relationship Id="rId154" Type="http://schemas.openxmlformats.org/officeDocument/2006/relationships/customXml" Target="../ink/ink6221.xml"/><Relationship Id="rId175" Type="http://schemas.openxmlformats.org/officeDocument/2006/relationships/image" Target="../media/image6113.png"/><Relationship Id="rId340" Type="http://schemas.openxmlformats.org/officeDocument/2006/relationships/customXml" Target="../ink/ink6314.xml"/><Relationship Id="rId361" Type="http://schemas.openxmlformats.org/officeDocument/2006/relationships/image" Target="../media/image6206.png"/><Relationship Id="rId196" Type="http://schemas.openxmlformats.org/officeDocument/2006/relationships/customXml" Target="../ink/ink6242.xml"/><Relationship Id="rId200" Type="http://schemas.openxmlformats.org/officeDocument/2006/relationships/customXml" Target="../ink/ink6244.xml"/><Relationship Id="rId382" Type="http://schemas.openxmlformats.org/officeDocument/2006/relationships/customXml" Target="../ink/ink6335.xml"/><Relationship Id="rId417" Type="http://schemas.openxmlformats.org/officeDocument/2006/relationships/image" Target="../media/image6234.png"/><Relationship Id="rId438" Type="http://schemas.openxmlformats.org/officeDocument/2006/relationships/customXml" Target="../ink/ink6363.xml"/><Relationship Id="rId459" Type="http://schemas.openxmlformats.org/officeDocument/2006/relationships/image" Target="../media/image6255.png"/><Relationship Id="rId16" Type="http://schemas.openxmlformats.org/officeDocument/2006/relationships/customXml" Target="../ink/ink6152.xml"/><Relationship Id="rId221" Type="http://schemas.openxmlformats.org/officeDocument/2006/relationships/image" Target="../media/image6136.png"/><Relationship Id="rId242" Type="http://schemas.openxmlformats.org/officeDocument/2006/relationships/customXml" Target="../ink/ink6265.xml"/><Relationship Id="rId263" Type="http://schemas.openxmlformats.org/officeDocument/2006/relationships/image" Target="../media/image6157.png"/><Relationship Id="rId284" Type="http://schemas.openxmlformats.org/officeDocument/2006/relationships/customXml" Target="../ink/ink6286.xml"/><Relationship Id="rId319" Type="http://schemas.openxmlformats.org/officeDocument/2006/relationships/image" Target="../media/image6185.png"/><Relationship Id="rId470" Type="http://schemas.openxmlformats.org/officeDocument/2006/relationships/customXml" Target="../ink/ink6379.xml"/><Relationship Id="rId491" Type="http://schemas.openxmlformats.org/officeDocument/2006/relationships/image" Target="../media/image6268.png"/><Relationship Id="rId505" Type="http://schemas.openxmlformats.org/officeDocument/2006/relationships/image" Target="../media/image6275.png"/><Relationship Id="rId37" Type="http://schemas.openxmlformats.org/officeDocument/2006/relationships/image" Target="../media/image6044.png"/><Relationship Id="rId58" Type="http://schemas.openxmlformats.org/officeDocument/2006/relationships/customXml" Target="../ink/ink6173.xml"/><Relationship Id="rId79" Type="http://schemas.openxmlformats.org/officeDocument/2006/relationships/image" Target="../media/image6065.png"/><Relationship Id="rId102" Type="http://schemas.openxmlformats.org/officeDocument/2006/relationships/customXml" Target="../ink/ink6195.xml"/><Relationship Id="rId123" Type="http://schemas.openxmlformats.org/officeDocument/2006/relationships/image" Target="../media/image6087.png"/><Relationship Id="rId144" Type="http://schemas.openxmlformats.org/officeDocument/2006/relationships/customXml" Target="../ink/ink6216.xml"/><Relationship Id="rId330" Type="http://schemas.openxmlformats.org/officeDocument/2006/relationships/customXml" Target="../ink/ink6309.xml"/><Relationship Id="rId90" Type="http://schemas.openxmlformats.org/officeDocument/2006/relationships/customXml" Target="../ink/ink6189.xml"/><Relationship Id="rId165" Type="http://schemas.openxmlformats.org/officeDocument/2006/relationships/image" Target="../media/image6108.png"/><Relationship Id="rId186" Type="http://schemas.openxmlformats.org/officeDocument/2006/relationships/customXml" Target="../ink/ink6237.xml"/><Relationship Id="rId351" Type="http://schemas.openxmlformats.org/officeDocument/2006/relationships/image" Target="../media/image6201.png"/><Relationship Id="rId372" Type="http://schemas.openxmlformats.org/officeDocument/2006/relationships/customXml" Target="../ink/ink6330.xml"/><Relationship Id="rId393" Type="http://schemas.openxmlformats.org/officeDocument/2006/relationships/image" Target="../media/image6222.png"/><Relationship Id="rId407" Type="http://schemas.openxmlformats.org/officeDocument/2006/relationships/image" Target="../media/image6229.png"/><Relationship Id="rId428" Type="http://schemas.openxmlformats.org/officeDocument/2006/relationships/customXml" Target="../ink/ink6358.xml"/><Relationship Id="rId449" Type="http://schemas.openxmlformats.org/officeDocument/2006/relationships/image" Target="../media/image6250.png"/><Relationship Id="rId211" Type="http://schemas.openxmlformats.org/officeDocument/2006/relationships/image" Target="../media/image6131.png"/><Relationship Id="rId232" Type="http://schemas.openxmlformats.org/officeDocument/2006/relationships/customXml" Target="../ink/ink6260.xml"/><Relationship Id="rId253" Type="http://schemas.openxmlformats.org/officeDocument/2006/relationships/image" Target="../media/image6152.png"/><Relationship Id="rId274" Type="http://schemas.openxmlformats.org/officeDocument/2006/relationships/customXml" Target="../ink/ink6281.xml"/><Relationship Id="rId295" Type="http://schemas.openxmlformats.org/officeDocument/2006/relationships/image" Target="../media/image6173.png"/><Relationship Id="rId309" Type="http://schemas.openxmlformats.org/officeDocument/2006/relationships/image" Target="../media/image6180.png"/><Relationship Id="rId460" Type="http://schemas.openxmlformats.org/officeDocument/2006/relationships/customXml" Target="../ink/ink6374.xml"/><Relationship Id="rId481" Type="http://schemas.openxmlformats.org/officeDocument/2006/relationships/image" Target="../media/image6263.png"/><Relationship Id="rId27" Type="http://schemas.openxmlformats.org/officeDocument/2006/relationships/image" Target="../media/image6039.png"/><Relationship Id="rId48" Type="http://schemas.openxmlformats.org/officeDocument/2006/relationships/customXml" Target="../ink/ink6168.xml"/><Relationship Id="rId69" Type="http://schemas.openxmlformats.org/officeDocument/2006/relationships/image" Target="../media/image6060.png"/><Relationship Id="rId113" Type="http://schemas.openxmlformats.org/officeDocument/2006/relationships/image" Target="../media/image6082.png"/><Relationship Id="rId134" Type="http://schemas.openxmlformats.org/officeDocument/2006/relationships/customXml" Target="../ink/ink6211.xml"/><Relationship Id="rId320" Type="http://schemas.openxmlformats.org/officeDocument/2006/relationships/customXml" Target="../ink/ink6304.xml"/><Relationship Id="rId80" Type="http://schemas.openxmlformats.org/officeDocument/2006/relationships/customXml" Target="../ink/ink6184.xml"/><Relationship Id="rId155" Type="http://schemas.openxmlformats.org/officeDocument/2006/relationships/image" Target="../media/image6103.png"/><Relationship Id="rId176" Type="http://schemas.openxmlformats.org/officeDocument/2006/relationships/customXml" Target="../ink/ink6232.xml"/><Relationship Id="rId197" Type="http://schemas.openxmlformats.org/officeDocument/2006/relationships/image" Target="../media/image6124.png"/><Relationship Id="rId341" Type="http://schemas.openxmlformats.org/officeDocument/2006/relationships/image" Target="../media/image6196.png"/><Relationship Id="rId362" Type="http://schemas.openxmlformats.org/officeDocument/2006/relationships/customXml" Target="../ink/ink6325.xml"/><Relationship Id="rId383" Type="http://schemas.openxmlformats.org/officeDocument/2006/relationships/image" Target="../media/image6217.png"/><Relationship Id="rId418" Type="http://schemas.openxmlformats.org/officeDocument/2006/relationships/customXml" Target="../ink/ink6353.xml"/><Relationship Id="rId439" Type="http://schemas.openxmlformats.org/officeDocument/2006/relationships/image" Target="../media/image6245.png"/><Relationship Id="rId201" Type="http://schemas.openxmlformats.org/officeDocument/2006/relationships/image" Target="../media/image6126.png"/><Relationship Id="rId222" Type="http://schemas.openxmlformats.org/officeDocument/2006/relationships/customXml" Target="../ink/ink6255.xml"/><Relationship Id="rId243" Type="http://schemas.openxmlformats.org/officeDocument/2006/relationships/image" Target="../media/image6147.png"/><Relationship Id="rId264" Type="http://schemas.openxmlformats.org/officeDocument/2006/relationships/customXml" Target="../ink/ink6276.xml"/><Relationship Id="rId285" Type="http://schemas.openxmlformats.org/officeDocument/2006/relationships/image" Target="../media/image6168.png"/><Relationship Id="rId450" Type="http://schemas.openxmlformats.org/officeDocument/2006/relationships/customXml" Target="../ink/ink6369.xml"/><Relationship Id="rId471" Type="http://schemas.openxmlformats.org/officeDocument/2006/relationships/image" Target="../media/image6258.png"/><Relationship Id="rId17" Type="http://schemas.openxmlformats.org/officeDocument/2006/relationships/image" Target="../media/image6034.png"/><Relationship Id="rId38" Type="http://schemas.openxmlformats.org/officeDocument/2006/relationships/customXml" Target="../ink/ink6163.xml"/><Relationship Id="rId59" Type="http://schemas.openxmlformats.org/officeDocument/2006/relationships/image" Target="../media/image6055.png"/><Relationship Id="rId103" Type="http://schemas.openxmlformats.org/officeDocument/2006/relationships/image" Target="../media/image6077.png"/><Relationship Id="rId124" Type="http://schemas.openxmlformats.org/officeDocument/2006/relationships/customXml" Target="../ink/ink6206.xml"/><Relationship Id="rId310" Type="http://schemas.openxmlformats.org/officeDocument/2006/relationships/customXml" Target="../ink/ink6299.xml"/><Relationship Id="rId492" Type="http://schemas.openxmlformats.org/officeDocument/2006/relationships/customXml" Target="../ink/ink6390.xml"/><Relationship Id="rId70" Type="http://schemas.openxmlformats.org/officeDocument/2006/relationships/customXml" Target="../ink/ink6179.xml"/><Relationship Id="rId91" Type="http://schemas.openxmlformats.org/officeDocument/2006/relationships/image" Target="../media/image6071.png"/><Relationship Id="rId145" Type="http://schemas.openxmlformats.org/officeDocument/2006/relationships/image" Target="../media/image6098.png"/><Relationship Id="rId166" Type="http://schemas.openxmlformats.org/officeDocument/2006/relationships/customXml" Target="../ink/ink6227.xml"/><Relationship Id="rId187" Type="http://schemas.openxmlformats.org/officeDocument/2006/relationships/image" Target="../media/image6119.png"/><Relationship Id="rId331" Type="http://schemas.openxmlformats.org/officeDocument/2006/relationships/image" Target="../media/image6191.png"/><Relationship Id="rId352" Type="http://schemas.openxmlformats.org/officeDocument/2006/relationships/customXml" Target="../ink/ink6320.xml"/><Relationship Id="rId373" Type="http://schemas.openxmlformats.org/officeDocument/2006/relationships/image" Target="../media/image6212.png"/><Relationship Id="rId394" Type="http://schemas.openxmlformats.org/officeDocument/2006/relationships/customXml" Target="../ink/ink6341.xml"/><Relationship Id="rId408" Type="http://schemas.openxmlformats.org/officeDocument/2006/relationships/customXml" Target="../ink/ink6348.xml"/><Relationship Id="rId429" Type="http://schemas.openxmlformats.org/officeDocument/2006/relationships/image" Target="../media/image624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6250.xml"/><Relationship Id="rId233" Type="http://schemas.openxmlformats.org/officeDocument/2006/relationships/image" Target="../media/image6142.png"/><Relationship Id="rId254" Type="http://schemas.openxmlformats.org/officeDocument/2006/relationships/customXml" Target="../ink/ink6271.xml"/><Relationship Id="rId440" Type="http://schemas.openxmlformats.org/officeDocument/2006/relationships/customXml" Target="../ink/ink6364.xml"/><Relationship Id="rId28" Type="http://schemas.openxmlformats.org/officeDocument/2006/relationships/customXml" Target="../ink/ink6158.xml"/><Relationship Id="rId49" Type="http://schemas.openxmlformats.org/officeDocument/2006/relationships/image" Target="../media/image6050.png"/><Relationship Id="rId114" Type="http://schemas.openxmlformats.org/officeDocument/2006/relationships/customXml" Target="../ink/ink6201.xml"/><Relationship Id="rId275" Type="http://schemas.openxmlformats.org/officeDocument/2006/relationships/image" Target="../media/image6163.png"/><Relationship Id="rId296" Type="http://schemas.openxmlformats.org/officeDocument/2006/relationships/customXml" Target="../ink/ink6292.xml"/><Relationship Id="rId300" Type="http://schemas.openxmlformats.org/officeDocument/2006/relationships/customXml" Target="../ink/ink6294.xml"/><Relationship Id="rId461" Type="http://schemas.openxmlformats.org/officeDocument/2006/relationships/image" Target="../media/image6256.png"/><Relationship Id="rId482" Type="http://schemas.openxmlformats.org/officeDocument/2006/relationships/customXml" Target="../ink/ink6385.xml"/><Relationship Id="rId60" Type="http://schemas.openxmlformats.org/officeDocument/2006/relationships/customXml" Target="../ink/ink6174.xml"/><Relationship Id="rId81" Type="http://schemas.openxmlformats.org/officeDocument/2006/relationships/image" Target="../media/image6066.png"/><Relationship Id="rId135" Type="http://schemas.openxmlformats.org/officeDocument/2006/relationships/image" Target="../media/image6093.png"/><Relationship Id="rId156" Type="http://schemas.openxmlformats.org/officeDocument/2006/relationships/customXml" Target="../ink/ink6222.xml"/><Relationship Id="rId177" Type="http://schemas.openxmlformats.org/officeDocument/2006/relationships/image" Target="../media/image6114.png"/><Relationship Id="rId198" Type="http://schemas.openxmlformats.org/officeDocument/2006/relationships/customXml" Target="../ink/ink6243.xml"/><Relationship Id="rId321" Type="http://schemas.openxmlformats.org/officeDocument/2006/relationships/image" Target="../media/image6186.png"/><Relationship Id="rId342" Type="http://schemas.openxmlformats.org/officeDocument/2006/relationships/customXml" Target="../ink/ink6315.xml"/><Relationship Id="rId363" Type="http://schemas.openxmlformats.org/officeDocument/2006/relationships/image" Target="../media/image6207.png"/><Relationship Id="rId384" Type="http://schemas.openxmlformats.org/officeDocument/2006/relationships/customXml" Target="../ink/ink6336.xml"/><Relationship Id="rId419" Type="http://schemas.openxmlformats.org/officeDocument/2006/relationships/image" Target="../media/image6235.png"/><Relationship Id="rId202" Type="http://schemas.openxmlformats.org/officeDocument/2006/relationships/customXml" Target="../ink/ink6245.xml"/><Relationship Id="rId223" Type="http://schemas.openxmlformats.org/officeDocument/2006/relationships/image" Target="../media/image6137.png"/><Relationship Id="rId244" Type="http://schemas.openxmlformats.org/officeDocument/2006/relationships/customXml" Target="../ink/ink6266.xml"/><Relationship Id="rId430" Type="http://schemas.openxmlformats.org/officeDocument/2006/relationships/customXml" Target="../ink/ink6359.xml"/><Relationship Id="rId18" Type="http://schemas.openxmlformats.org/officeDocument/2006/relationships/customXml" Target="../ink/ink6153.xml"/><Relationship Id="rId39" Type="http://schemas.openxmlformats.org/officeDocument/2006/relationships/image" Target="../media/image6045.png"/><Relationship Id="rId265" Type="http://schemas.openxmlformats.org/officeDocument/2006/relationships/image" Target="../media/image6158.png"/><Relationship Id="rId286" Type="http://schemas.openxmlformats.org/officeDocument/2006/relationships/customXml" Target="../ink/ink6287.xml"/><Relationship Id="rId451" Type="http://schemas.openxmlformats.org/officeDocument/2006/relationships/image" Target="../media/image6251.png"/><Relationship Id="rId472" Type="http://schemas.openxmlformats.org/officeDocument/2006/relationships/customXml" Target="../ink/ink6380.xml"/><Relationship Id="rId493" Type="http://schemas.openxmlformats.org/officeDocument/2006/relationships/image" Target="../media/image6269.png"/><Relationship Id="rId50" Type="http://schemas.openxmlformats.org/officeDocument/2006/relationships/customXml" Target="../ink/ink6169.xml"/><Relationship Id="rId104" Type="http://schemas.openxmlformats.org/officeDocument/2006/relationships/customXml" Target="../ink/ink6196.xml"/><Relationship Id="rId125" Type="http://schemas.openxmlformats.org/officeDocument/2006/relationships/image" Target="../media/image6088.png"/><Relationship Id="rId146" Type="http://schemas.openxmlformats.org/officeDocument/2006/relationships/customXml" Target="../ink/ink6217.xml"/><Relationship Id="rId167" Type="http://schemas.openxmlformats.org/officeDocument/2006/relationships/image" Target="../media/image6109.png"/><Relationship Id="rId188" Type="http://schemas.openxmlformats.org/officeDocument/2006/relationships/customXml" Target="../ink/ink6238.xml"/><Relationship Id="rId311" Type="http://schemas.openxmlformats.org/officeDocument/2006/relationships/image" Target="../media/image6181.png"/><Relationship Id="rId332" Type="http://schemas.openxmlformats.org/officeDocument/2006/relationships/customXml" Target="../ink/ink6310.xml"/><Relationship Id="rId353" Type="http://schemas.openxmlformats.org/officeDocument/2006/relationships/image" Target="../media/image6202.png"/><Relationship Id="rId374" Type="http://schemas.openxmlformats.org/officeDocument/2006/relationships/customXml" Target="../ink/ink6331.xml"/><Relationship Id="rId395" Type="http://schemas.openxmlformats.org/officeDocument/2006/relationships/image" Target="../media/image6223.png"/><Relationship Id="rId409" Type="http://schemas.openxmlformats.org/officeDocument/2006/relationships/image" Target="../media/image6230.png"/><Relationship Id="rId71" Type="http://schemas.openxmlformats.org/officeDocument/2006/relationships/image" Target="../media/image6061.png"/><Relationship Id="rId92" Type="http://schemas.openxmlformats.org/officeDocument/2006/relationships/customXml" Target="../ink/ink6190.xml"/><Relationship Id="rId213" Type="http://schemas.openxmlformats.org/officeDocument/2006/relationships/image" Target="../media/image6132.png"/><Relationship Id="rId234" Type="http://schemas.openxmlformats.org/officeDocument/2006/relationships/customXml" Target="../ink/ink6261.xml"/><Relationship Id="rId420" Type="http://schemas.openxmlformats.org/officeDocument/2006/relationships/customXml" Target="../ink/ink6354.xml"/><Relationship Id="rId2" Type="http://schemas.openxmlformats.org/officeDocument/2006/relationships/customXml" Target="../ink/ink6145.xml"/><Relationship Id="rId29" Type="http://schemas.openxmlformats.org/officeDocument/2006/relationships/image" Target="../media/image6040.png"/><Relationship Id="rId255" Type="http://schemas.openxmlformats.org/officeDocument/2006/relationships/image" Target="../media/image6153.png"/><Relationship Id="rId276" Type="http://schemas.openxmlformats.org/officeDocument/2006/relationships/customXml" Target="../ink/ink6282.xml"/><Relationship Id="rId297" Type="http://schemas.openxmlformats.org/officeDocument/2006/relationships/image" Target="../media/image6174.png"/><Relationship Id="rId441" Type="http://schemas.openxmlformats.org/officeDocument/2006/relationships/image" Target="../media/image6246.png"/><Relationship Id="rId462" Type="http://schemas.openxmlformats.org/officeDocument/2006/relationships/customXml" Target="../ink/ink6375.xml"/><Relationship Id="rId483" Type="http://schemas.openxmlformats.org/officeDocument/2006/relationships/image" Target="../media/image6264.png"/><Relationship Id="rId40" Type="http://schemas.openxmlformats.org/officeDocument/2006/relationships/customXml" Target="../ink/ink6164.xml"/><Relationship Id="rId115" Type="http://schemas.openxmlformats.org/officeDocument/2006/relationships/image" Target="../media/image6083.png"/><Relationship Id="rId136" Type="http://schemas.openxmlformats.org/officeDocument/2006/relationships/customXml" Target="../ink/ink6212.xml"/><Relationship Id="rId157" Type="http://schemas.openxmlformats.org/officeDocument/2006/relationships/image" Target="../media/image6104.png"/><Relationship Id="rId178" Type="http://schemas.openxmlformats.org/officeDocument/2006/relationships/customXml" Target="../ink/ink6233.xml"/><Relationship Id="rId301" Type="http://schemas.openxmlformats.org/officeDocument/2006/relationships/image" Target="../media/image6176.png"/><Relationship Id="rId322" Type="http://schemas.openxmlformats.org/officeDocument/2006/relationships/customXml" Target="../ink/ink6305.xml"/><Relationship Id="rId343" Type="http://schemas.openxmlformats.org/officeDocument/2006/relationships/image" Target="../media/image6197.png"/><Relationship Id="rId364" Type="http://schemas.openxmlformats.org/officeDocument/2006/relationships/customXml" Target="../ink/ink6326.xml"/><Relationship Id="rId61" Type="http://schemas.openxmlformats.org/officeDocument/2006/relationships/image" Target="../media/image6056.png"/><Relationship Id="rId82" Type="http://schemas.openxmlformats.org/officeDocument/2006/relationships/customXml" Target="../ink/ink6185.xml"/><Relationship Id="rId199" Type="http://schemas.openxmlformats.org/officeDocument/2006/relationships/image" Target="../media/image6125.png"/><Relationship Id="rId203" Type="http://schemas.openxmlformats.org/officeDocument/2006/relationships/image" Target="../media/image6127.png"/><Relationship Id="rId385" Type="http://schemas.openxmlformats.org/officeDocument/2006/relationships/image" Target="../media/image6218.png"/><Relationship Id="rId19" Type="http://schemas.openxmlformats.org/officeDocument/2006/relationships/image" Target="../media/image6035.png"/><Relationship Id="rId224" Type="http://schemas.openxmlformats.org/officeDocument/2006/relationships/customXml" Target="../ink/ink6256.xml"/><Relationship Id="rId245" Type="http://schemas.openxmlformats.org/officeDocument/2006/relationships/image" Target="../media/image6148.png"/><Relationship Id="rId266" Type="http://schemas.openxmlformats.org/officeDocument/2006/relationships/customXml" Target="../ink/ink6277.xml"/><Relationship Id="rId287" Type="http://schemas.openxmlformats.org/officeDocument/2006/relationships/image" Target="../media/image6169.png"/><Relationship Id="rId410" Type="http://schemas.openxmlformats.org/officeDocument/2006/relationships/customXml" Target="../ink/ink6349.xml"/><Relationship Id="rId431" Type="http://schemas.openxmlformats.org/officeDocument/2006/relationships/image" Target="../media/image6241.png"/><Relationship Id="rId452" Type="http://schemas.openxmlformats.org/officeDocument/2006/relationships/customXml" Target="../ink/ink6370.xml"/><Relationship Id="rId473" Type="http://schemas.openxmlformats.org/officeDocument/2006/relationships/image" Target="../media/image6259.png"/><Relationship Id="rId494" Type="http://schemas.openxmlformats.org/officeDocument/2006/relationships/customXml" Target="../ink/ink6391.xml"/><Relationship Id="rId30" Type="http://schemas.openxmlformats.org/officeDocument/2006/relationships/customXml" Target="../ink/ink6159.xml"/><Relationship Id="rId105" Type="http://schemas.openxmlformats.org/officeDocument/2006/relationships/image" Target="../media/image6078.png"/><Relationship Id="rId126" Type="http://schemas.openxmlformats.org/officeDocument/2006/relationships/customXml" Target="../ink/ink6207.xml"/><Relationship Id="rId147" Type="http://schemas.openxmlformats.org/officeDocument/2006/relationships/image" Target="../media/image6099.png"/><Relationship Id="rId168" Type="http://schemas.openxmlformats.org/officeDocument/2006/relationships/customXml" Target="../ink/ink6228.xml"/><Relationship Id="rId312" Type="http://schemas.openxmlformats.org/officeDocument/2006/relationships/customXml" Target="../ink/ink6300.xml"/><Relationship Id="rId333" Type="http://schemas.openxmlformats.org/officeDocument/2006/relationships/image" Target="../media/image6192.png"/><Relationship Id="rId354" Type="http://schemas.openxmlformats.org/officeDocument/2006/relationships/customXml" Target="../ink/ink6321.xml"/><Relationship Id="rId51" Type="http://schemas.openxmlformats.org/officeDocument/2006/relationships/image" Target="../media/image6051.png"/><Relationship Id="rId72" Type="http://schemas.openxmlformats.org/officeDocument/2006/relationships/customXml" Target="../ink/ink6180.xml"/><Relationship Id="rId93" Type="http://schemas.openxmlformats.org/officeDocument/2006/relationships/image" Target="../media/image6072.png"/><Relationship Id="rId189" Type="http://schemas.openxmlformats.org/officeDocument/2006/relationships/image" Target="../media/image6120.png"/><Relationship Id="rId375" Type="http://schemas.openxmlformats.org/officeDocument/2006/relationships/image" Target="../media/image6213.png"/><Relationship Id="rId396" Type="http://schemas.openxmlformats.org/officeDocument/2006/relationships/customXml" Target="../ink/ink6342.xml"/><Relationship Id="rId3" Type="http://schemas.openxmlformats.org/officeDocument/2006/relationships/image" Target="../media/image6027.png"/><Relationship Id="rId214" Type="http://schemas.openxmlformats.org/officeDocument/2006/relationships/customXml" Target="../ink/ink6251.xml"/><Relationship Id="rId235" Type="http://schemas.openxmlformats.org/officeDocument/2006/relationships/image" Target="../media/image6143.png"/><Relationship Id="rId256" Type="http://schemas.openxmlformats.org/officeDocument/2006/relationships/customXml" Target="../ink/ink6272.xml"/><Relationship Id="rId277" Type="http://schemas.openxmlformats.org/officeDocument/2006/relationships/image" Target="../media/image6164.png"/><Relationship Id="rId298" Type="http://schemas.openxmlformats.org/officeDocument/2006/relationships/customXml" Target="../ink/ink6293.xml"/><Relationship Id="rId400" Type="http://schemas.openxmlformats.org/officeDocument/2006/relationships/customXml" Target="../ink/ink6344.xml"/><Relationship Id="rId421" Type="http://schemas.openxmlformats.org/officeDocument/2006/relationships/image" Target="../media/image6236.png"/><Relationship Id="rId442" Type="http://schemas.openxmlformats.org/officeDocument/2006/relationships/customXml" Target="../ink/ink6365.xml"/><Relationship Id="rId463" Type="http://schemas.openxmlformats.org/officeDocument/2006/relationships/image" Target="../media/image6257.png"/><Relationship Id="rId484" Type="http://schemas.openxmlformats.org/officeDocument/2006/relationships/customXml" Target="../ink/ink6386.xml"/><Relationship Id="rId116" Type="http://schemas.openxmlformats.org/officeDocument/2006/relationships/customXml" Target="../ink/ink6202.xml"/><Relationship Id="rId137" Type="http://schemas.openxmlformats.org/officeDocument/2006/relationships/image" Target="../media/image6094.png"/><Relationship Id="rId158" Type="http://schemas.openxmlformats.org/officeDocument/2006/relationships/customXml" Target="../ink/ink6223.xml"/><Relationship Id="rId302" Type="http://schemas.openxmlformats.org/officeDocument/2006/relationships/customXml" Target="../ink/ink6295.xml"/><Relationship Id="rId323" Type="http://schemas.openxmlformats.org/officeDocument/2006/relationships/image" Target="../media/image6187.png"/><Relationship Id="rId344" Type="http://schemas.openxmlformats.org/officeDocument/2006/relationships/customXml" Target="../ink/ink6316.xml"/><Relationship Id="rId20" Type="http://schemas.openxmlformats.org/officeDocument/2006/relationships/customXml" Target="../ink/ink6154.xml"/><Relationship Id="rId41" Type="http://schemas.openxmlformats.org/officeDocument/2006/relationships/image" Target="../media/image6046.png"/><Relationship Id="rId62" Type="http://schemas.openxmlformats.org/officeDocument/2006/relationships/customXml" Target="../ink/ink6175.xml"/><Relationship Id="rId83" Type="http://schemas.openxmlformats.org/officeDocument/2006/relationships/image" Target="../media/image6067.png"/><Relationship Id="rId179" Type="http://schemas.openxmlformats.org/officeDocument/2006/relationships/image" Target="../media/image6115.png"/><Relationship Id="rId365" Type="http://schemas.openxmlformats.org/officeDocument/2006/relationships/image" Target="../media/image6208.png"/><Relationship Id="rId386" Type="http://schemas.openxmlformats.org/officeDocument/2006/relationships/customXml" Target="../ink/ink6337.xml"/><Relationship Id="rId190" Type="http://schemas.openxmlformats.org/officeDocument/2006/relationships/customXml" Target="../ink/ink6239.xml"/><Relationship Id="rId204" Type="http://schemas.openxmlformats.org/officeDocument/2006/relationships/customXml" Target="../ink/ink6246.xml"/><Relationship Id="rId225" Type="http://schemas.openxmlformats.org/officeDocument/2006/relationships/image" Target="../media/image6138.png"/><Relationship Id="rId246" Type="http://schemas.openxmlformats.org/officeDocument/2006/relationships/customXml" Target="../ink/ink6267.xml"/><Relationship Id="rId267" Type="http://schemas.openxmlformats.org/officeDocument/2006/relationships/image" Target="../media/image6159.png"/><Relationship Id="rId288" Type="http://schemas.openxmlformats.org/officeDocument/2006/relationships/customXml" Target="../ink/ink6288.xml"/><Relationship Id="rId411" Type="http://schemas.openxmlformats.org/officeDocument/2006/relationships/image" Target="../media/image6231.png"/><Relationship Id="rId432" Type="http://schemas.openxmlformats.org/officeDocument/2006/relationships/customXml" Target="../ink/ink6360.xml"/><Relationship Id="rId453" Type="http://schemas.openxmlformats.org/officeDocument/2006/relationships/image" Target="../media/image6252.png"/><Relationship Id="rId474" Type="http://schemas.openxmlformats.org/officeDocument/2006/relationships/customXml" Target="../ink/ink6381.xml"/><Relationship Id="rId106" Type="http://schemas.openxmlformats.org/officeDocument/2006/relationships/customXml" Target="../ink/ink6197.xml"/><Relationship Id="rId127" Type="http://schemas.openxmlformats.org/officeDocument/2006/relationships/image" Target="../media/image6089.png"/><Relationship Id="rId313" Type="http://schemas.openxmlformats.org/officeDocument/2006/relationships/image" Target="../media/image6182.png"/><Relationship Id="rId495" Type="http://schemas.openxmlformats.org/officeDocument/2006/relationships/image" Target="../media/image6270.png"/><Relationship Id="rId10" Type="http://schemas.openxmlformats.org/officeDocument/2006/relationships/customXml" Target="../ink/ink6149.xml"/><Relationship Id="rId31" Type="http://schemas.openxmlformats.org/officeDocument/2006/relationships/image" Target="../media/image6041.png"/><Relationship Id="rId52" Type="http://schemas.openxmlformats.org/officeDocument/2006/relationships/customXml" Target="../ink/ink6170.xml"/><Relationship Id="rId73" Type="http://schemas.openxmlformats.org/officeDocument/2006/relationships/image" Target="../media/image6062.png"/><Relationship Id="rId94" Type="http://schemas.openxmlformats.org/officeDocument/2006/relationships/customXml" Target="../ink/ink6191.xml"/><Relationship Id="rId148" Type="http://schemas.openxmlformats.org/officeDocument/2006/relationships/customXml" Target="../ink/ink6218.xml"/><Relationship Id="rId169" Type="http://schemas.openxmlformats.org/officeDocument/2006/relationships/image" Target="../media/image6110.png"/><Relationship Id="rId334" Type="http://schemas.openxmlformats.org/officeDocument/2006/relationships/customXml" Target="../ink/ink6311.xml"/><Relationship Id="rId355" Type="http://schemas.openxmlformats.org/officeDocument/2006/relationships/image" Target="../media/image6203.png"/><Relationship Id="rId376" Type="http://schemas.openxmlformats.org/officeDocument/2006/relationships/customXml" Target="../ink/ink6332.xml"/><Relationship Id="rId397" Type="http://schemas.openxmlformats.org/officeDocument/2006/relationships/image" Target="../media/image6224.png"/><Relationship Id="rId4" Type="http://schemas.openxmlformats.org/officeDocument/2006/relationships/customXml" Target="../ink/ink6146.xml"/><Relationship Id="rId180" Type="http://schemas.openxmlformats.org/officeDocument/2006/relationships/customXml" Target="../ink/ink6234.xml"/><Relationship Id="rId215" Type="http://schemas.openxmlformats.org/officeDocument/2006/relationships/image" Target="../media/image6133.png"/><Relationship Id="rId236" Type="http://schemas.openxmlformats.org/officeDocument/2006/relationships/customXml" Target="../ink/ink6262.xml"/><Relationship Id="rId257" Type="http://schemas.openxmlformats.org/officeDocument/2006/relationships/image" Target="../media/image6154.png"/><Relationship Id="rId278" Type="http://schemas.openxmlformats.org/officeDocument/2006/relationships/customXml" Target="../ink/ink6283.xml"/><Relationship Id="rId401" Type="http://schemas.openxmlformats.org/officeDocument/2006/relationships/image" Target="../media/image6226.png"/><Relationship Id="rId422" Type="http://schemas.openxmlformats.org/officeDocument/2006/relationships/customXml" Target="../ink/ink6355.xml"/><Relationship Id="rId443" Type="http://schemas.openxmlformats.org/officeDocument/2006/relationships/image" Target="../media/image6247.png"/><Relationship Id="rId464" Type="http://schemas.openxmlformats.org/officeDocument/2006/relationships/customXml" Target="../ink/ink6376.xml"/><Relationship Id="rId303" Type="http://schemas.openxmlformats.org/officeDocument/2006/relationships/image" Target="../media/image6177.png"/><Relationship Id="rId485" Type="http://schemas.openxmlformats.org/officeDocument/2006/relationships/image" Target="../media/image6265.png"/><Relationship Id="rId42" Type="http://schemas.openxmlformats.org/officeDocument/2006/relationships/customXml" Target="../ink/ink6165.xml"/><Relationship Id="rId84" Type="http://schemas.openxmlformats.org/officeDocument/2006/relationships/customXml" Target="../ink/ink6186.xml"/><Relationship Id="rId138" Type="http://schemas.openxmlformats.org/officeDocument/2006/relationships/customXml" Target="../ink/ink6213.xml"/><Relationship Id="rId345" Type="http://schemas.openxmlformats.org/officeDocument/2006/relationships/image" Target="../media/image6198.png"/><Relationship Id="rId387" Type="http://schemas.openxmlformats.org/officeDocument/2006/relationships/image" Target="../media/image6219.png"/><Relationship Id="rId191" Type="http://schemas.openxmlformats.org/officeDocument/2006/relationships/image" Target="../media/image6121.png"/><Relationship Id="rId205" Type="http://schemas.openxmlformats.org/officeDocument/2006/relationships/image" Target="../media/image6128.png"/><Relationship Id="rId247" Type="http://schemas.openxmlformats.org/officeDocument/2006/relationships/image" Target="../media/image6149.png"/><Relationship Id="rId412" Type="http://schemas.openxmlformats.org/officeDocument/2006/relationships/customXml" Target="../ink/ink6350.xml"/><Relationship Id="rId107" Type="http://schemas.openxmlformats.org/officeDocument/2006/relationships/image" Target="../media/image6079.png"/><Relationship Id="rId289" Type="http://schemas.openxmlformats.org/officeDocument/2006/relationships/image" Target="../media/image6170.png"/><Relationship Id="rId454" Type="http://schemas.openxmlformats.org/officeDocument/2006/relationships/customXml" Target="../ink/ink6371.xml"/><Relationship Id="rId496" Type="http://schemas.openxmlformats.org/officeDocument/2006/relationships/customXml" Target="../ink/ink6392.xml"/><Relationship Id="rId11" Type="http://schemas.openxmlformats.org/officeDocument/2006/relationships/image" Target="../media/image6031.png"/><Relationship Id="rId53" Type="http://schemas.openxmlformats.org/officeDocument/2006/relationships/image" Target="../media/image6052.png"/><Relationship Id="rId149" Type="http://schemas.openxmlformats.org/officeDocument/2006/relationships/image" Target="../media/image6100.png"/><Relationship Id="rId314" Type="http://schemas.openxmlformats.org/officeDocument/2006/relationships/customXml" Target="../ink/ink6301.xml"/><Relationship Id="rId356" Type="http://schemas.openxmlformats.org/officeDocument/2006/relationships/customXml" Target="../ink/ink6322.xml"/><Relationship Id="rId398" Type="http://schemas.openxmlformats.org/officeDocument/2006/relationships/customXml" Target="../ink/ink6343.xml"/><Relationship Id="rId95" Type="http://schemas.openxmlformats.org/officeDocument/2006/relationships/image" Target="../media/image6073.png"/><Relationship Id="rId160" Type="http://schemas.openxmlformats.org/officeDocument/2006/relationships/customXml" Target="../ink/ink6224.xml"/><Relationship Id="rId216" Type="http://schemas.openxmlformats.org/officeDocument/2006/relationships/customXml" Target="../ink/ink6252.xml"/><Relationship Id="rId423" Type="http://schemas.openxmlformats.org/officeDocument/2006/relationships/image" Target="../media/image6237.png"/><Relationship Id="rId258" Type="http://schemas.openxmlformats.org/officeDocument/2006/relationships/customXml" Target="../ink/ink6273.xml"/><Relationship Id="rId465" Type="http://schemas.openxmlformats.org/officeDocument/2006/relationships/image" Target="../media/image4834.png"/><Relationship Id="rId22" Type="http://schemas.openxmlformats.org/officeDocument/2006/relationships/customXml" Target="../ink/ink6155.xml"/><Relationship Id="rId64" Type="http://schemas.openxmlformats.org/officeDocument/2006/relationships/customXml" Target="../ink/ink6176.xml"/><Relationship Id="rId118" Type="http://schemas.openxmlformats.org/officeDocument/2006/relationships/customXml" Target="../ink/ink6203.xml"/><Relationship Id="rId325" Type="http://schemas.openxmlformats.org/officeDocument/2006/relationships/image" Target="../media/image6188.png"/><Relationship Id="rId367" Type="http://schemas.openxmlformats.org/officeDocument/2006/relationships/image" Target="../media/image6209.png"/><Relationship Id="rId171" Type="http://schemas.openxmlformats.org/officeDocument/2006/relationships/image" Target="../media/image6111.png"/><Relationship Id="rId227" Type="http://schemas.openxmlformats.org/officeDocument/2006/relationships/image" Target="../media/image6139.png"/><Relationship Id="rId269" Type="http://schemas.openxmlformats.org/officeDocument/2006/relationships/image" Target="../media/image6160.png"/><Relationship Id="rId434" Type="http://schemas.openxmlformats.org/officeDocument/2006/relationships/customXml" Target="../ink/ink6361.xml"/><Relationship Id="rId476" Type="http://schemas.openxmlformats.org/officeDocument/2006/relationships/customXml" Target="../ink/ink6382.xml"/><Relationship Id="rId33" Type="http://schemas.openxmlformats.org/officeDocument/2006/relationships/image" Target="../media/image6042.png"/><Relationship Id="rId129" Type="http://schemas.openxmlformats.org/officeDocument/2006/relationships/image" Target="../media/image6090.png"/><Relationship Id="rId280" Type="http://schemas.openxmlformats.org/officeDocument/2006/relationships/customXml" Target="../ink/ink6284.xml"/><Relationship Id="rId336" Type="http://schemas.openxmlformats.org/officeDocument/2006/relationships/customXml" Target="../ink/ink6312.xml"/><Relationship Id="rId501" Type="http://schemas.openxmlformats.org/officeDocument/2006/relationships/image" Target="../media/image6273.png"/><Relationship Id="rId75" Type="http://schemas.openxmlformats.org/officeDocument/2006/relationships/image" Target="../media/image6063.png"/><Relationship Id="rId140" Type="http://schemas.openxmlformats.org/officeDocument/2006/relationships/customXml" Target="../ink/ink6214.xml"/><Relationship Id="rId182" Type="http://schemas.openxmlformats.org/officeDocument/2006/relationships/customXml" Target="../ink/ink6235.xml"/><Relationship Id="rId378" Type="http://schemas.openxmlformats.org/officeDocument/2006/relationships/customXml" Target="../ink/ink6333.xml"/><Relationship Id="rId403" Type="http://schemas.openxmlformats.org/officeDocument/2006/relationships/image" Target="../media/image6227.png"/><Relationship Id="rId6" Type="http://schemas.openxmlformats.org/officeDocument/2006/relationships/customXml" Target="../ink/ink6147.xml"/><Relationship Id="rId238" Type="http://schemas.openxmlformats.org/officeDocument/2006/relationships/customXml" Target="../ink/ink6263.xml"/><Relationship Id="rId445" Type="http://schemas.openxmlformats.org/officeDocument/2006/relationships/image" Target="../media/image6248.png"/><Relationship Id="rId487" Type="http://schemas.openxmlformats.org/officeDocument/2006/relationships/image" Target="../media/image6266.png"/><Relationship Id="rId291" Type="http://schemas.openxmlformats.org/officeDocument/2006/relationships/image" Target="../media/image6171.png"/><Relationship Id="rId305" Type="http://schemas.openxmlformats.org/officeDocument/2006/relationships/image" Target="../media/image6178.png"/><Relationship Id="rId347" Type="http://schemas.openxmlformats.org/officeDocument/2006/relationships/image" Target="../media/image6199.png"/><Relationship Id="rId44" Type="http://schemas.openxmlformats.org/officeDocument/2006/relationships/customXml" Target="../ink/ink6166.xml"/><Relationship Id="rId86" Type="http://schemas.openxmlformats.org/officeDocument/2006/relationships/customXml" Target="../ink/ink6187.xml"/><Relationship Id="rId151" Type="http://schemas.openxmlformats.org/officeDocument/2006/relationships/image" Target="../media/image6101.png"/><Relationship Id="rId389" Type="http://schemas.openxmlformats.org/officeDocument/2006/relationships/image" Target="../media/image6220.png"/><Relationship Id="rId193" Type="http://schemas.openxmlformats.org/officeDocument/2006/relationships/image" Target="../media/image6122.png"/><Relationship Id="rId207" Type="http://schemas.openxmlformats.org/officeDocument/2006/relationships/image" Target="../media/image6129.png"/><Relationship Id="rId249" Type="http://schemas.openxmlformats.org/officeDocument/2006/relationships/image" Target="../media/image6150.png"/><Relationship Id="rId414" Type="http://schemas.openxmlformats.org/officeDocument/2006/relationships/customXml" Target="../ink/ink6351.xml"/><Relationship Id="rId456" Type="http://schemas.openxmlformats.org/officeDocument/2006/relationships/customXml" Target="../ink/ink6372.xml"/><Relationship Id="rId498" Type="http://schemas.openxmlformats.org/officeDocument/2006/relationships/customXml" Target="../ink/ink6393.xml"/><Relationship Id="rId13" Type="http://schemas.openxmlformats.org/officeDocument/2006/relationships/image" Target="../media/image6032.png"/><Relationship Id="rId109" Type="http://schemas.openxmlformats.org/officeDocument/2006/relationships/image" Target="../media/image6080.png"/><Relationship Id="rId260" Type="http://schemas.openxmlformats.org/officeDocument/2006/relationships/customXml" Target="../ink/ink6274.xml"/><Relationship Id="rId316" Type="http://schemas.openxmlformats.org/officeDocument/2006/relationships/customXml" Target="../ink/ink6302.xml"/><Relationship Id="rId55" Type="http://schemas.openxmlformats.org/officeDocument/2006/relationships/image" Target="../media/image6053.png"/><Relationship Id="rId97" Type="http://schemas.openxmlformats.org/officeDocument/2006/relationships/image" Target="../media/image6074.png"/><Relationship Id="rId120" Type="http://schemas.openxmlformats.org/officeDocument/2006/relationships/customXml" Target="../ink/ink6204.xml"/><Relationship Id="rId358" Type="http://schemas.openxmlformats.org/officeDocument/2006/relationships/customXml" Target="../ink/ink6323.xml"/><Relationship Id="rId162" Type="http://schemas.openxmlformats.org/officeDocument/2006/relationships/customXml" Target="../ink/ink6225.xml"/><Relationship Id="rId218" Type="http://schemas.openxmlformats.org/officeDocument/2006/relationships/customXml" Target="../ink/ink6253.xml"/><Relationship Id="rId425" Type="http://schemas.openxmlformats.org/officeDocument/2006/relationships/image" Target="../media/image6238.png"/><Relationship Id="rId467" Type="http://schemas.openxmlformats.org/officeDocument/2006/relationships/image" Target="../media/image4835.png"/><Relationship Id="rId271" Type="http://schemas.openxmlformats.org/officeDocument/2006/relationships/image" Target="../media/image6161.png"/><Relationship Id="rId24" Type="http://schemas.openxmlformats.org/officeDocument/2006/relationships/customXml" Target="../ink/ink6156.xml"/><Relationship Id="rId66" Type="http://schemas.openxmlformats.org/officeDocument/2006/relationships/customXml" Target="../ink/ink6177.xml"/><Relationship Id="rId131" Type="http://schemas.openxmlformats.org/officeDocument/2006/relationships/image" Target="../media/image6091.png"/><Relationship Id="rId327" Type="http://schemas.openxmlformats.org/officeDocument/2006/relationships/image" Target="../media/image6189.png"/><Relationship Id="rId369" Type="http://schemas.openxmlformats.org/officeDocument/2006/relationships/image" Target="../media/image6210.png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323.png"/><Relationship Id="rId299" Type="http://schemas.openxmlformats.org/officeDocument/2006/relationships/image" Target="../media/image6414.png"/><Relationship Id="rId303" Type="http://schemas.openxmlformats.org/officeDocument/2006/relationships/image" Target="../media/image6416.png"/><Relationship Id="rId21" Type="http://schemas.openxmlformats.org/officeDocument/2006/relationships/image" Target="../media/image62750.png"/><Relationship Id="rId42" Type="http://schemas.openxmlformats.org/officeDocument/2006/relationships/customXml" Target="../ink/ink6417.xml"/><Relationship Id="rId63" Type="http://schemas.openxmlformats.org/officeDocument/2006/relationships/image" Target="../media/image6296.png"/><Relationship Id="rId138" Type="http://schemas.openxmlformats.org/officeDocument/2006/relationships/customXml" Target="../ink/ink6463.xml"/><Relationship Id="rId159" Type="http://schemas.openxmlformats.org/officeDocument/2006/relationships/image" Target="../media/image6344.png"/><Relationship Id="rId324" Type="http://schemas.openxmlformats.org/officeDocument/2006/relationships/customXml" Target="../ink/ink6556.xml"/><Relationship Id="rId345" Type="http://schemas.openxmlformats.org/officeDocument/2006/relationships/image" Target="../media/image6437.png"/><Relationship Id="rId366" Type="http://schemas.openxmlformats.org/officeDocument/2006/relationships/customXml" Target="../ink/ink6577.xml"/><Relationship Id="rId170" Type="http://schemas.openxmlformats.org/officeDocument/2006/relationships/customXml" Target="../ink/ink6479.xml"/><Relationship Id="rId191" Type="http://schemas.openxmlformats.org/officeDocument/2006/relationships/image" Target="../media/image6360.png"/><Relationship Id="rId205" Type="http://schemas.openxmlformats.org/officeDocument/2006/relationships/image" Target="../media/image6367.png"/><Relationship Id="rId226" Type="http://schemas.openxmlformats.org/officeDocument/2006/relationships/customXml" Target="../ink/ink6507.xml"/><Relationship Id="rId247" Type="http://schemas.openxmlformats.org/officeDocument/2006/relationships/image" Target="../media/image6388.png"/><Relationship Id="rId107" Type="http://schemas.openxmlformats.org/officeDocument/2006/relationships/image" Target="../media/image6318.png"/><Relationship Id="rId268" Type="http://schemas.openxmlformats.org/officeDocument/2006/relationships/customXml" Target="../ink/ink6528.xml"/><Relationship Id="rId289" Type="http://schemas.openxmlformats.org/officeDocument/2006/relationships/image" Target="../media/image6409.png"/><Relationship Id="rId11" Type="http://schemas.openxmlformats.org/officeDocument/2006/relationships/image" Target="../media/image62700.png"/><Relationship Id="rId32" Type="http://schemas.openxmlformats.org/officeDocument/2006/relationships/customXml" Target="../ink/ink6412.xml"/><Relationship Id="rId53" Type="http://schemas.openxmlformats.org/officeDocument/2006/relationships/image" Target="../media/image6291.png"/><Relationship Id="rId74" Type="http://schemas.openxmlformats.org/officeDocument/2006/relationships/customXml" Target="../ink/ink6433.xml"/><Relationship Id="rId128" Type="http://schemas.openxmlformats.org/officeDocument/2006/relationships/customXml" Target="../ink/ink6458.xml"/><Relationship Id="rId149" Type="http://schemas.openxmlformats.org/officeDocument/2006/relationships/image" Target="../media/image6339.png"/><Relationship Id="rId314" Type="http://schemas.openxmlformats.org/officeDocument/2006/relationships/customXml" Target="../ink/ink6551.xml"/><Relationship Id="rId335" Type="http://schemas.openxmlformats.org/officeDocument/2006/relationships/image" Target="../media/image6432.png"/><Relationship Id="rId356" Type="http://schemas.openxmlformats.org/officeDocument/2006/relationships/customXml" Target="../ink/ink6572.xml"/><Relationship Id="rId377" Type="http://schemas.openxmlformats.org/officeDocument/2006/relationships/image" Target="../media/image6453.png"/><Relationship Id="rId5" Type="http://schemas.openxmlformats.org/officeDocument/2006/relationships/image" Target="../media/image62670.png"/><Relationship Id="rId95" Type="http://schemas.openxmlformats.org/officeDocument/2006/relationships/image" Target="../media/image6312.png"/><Relationship Id="rId160" Type="http://schemas.openxmlformats.org/officeDocument/2006/relationships/customXml" Target="../ink/ink6474.xml"/><Relationship Id="rId181" Type="http://schemas.openxmlformats.org/officeDocument/2006/relationships/image" Target="../media/image6355.png"/><Relationship Id="rId216" Type="http://schemas.openxmlformats.org/officeDocument/2006/relationships/customXml" Target="../ink/ink6502.xml"/><Relationship Id="rId237" Type="http://schemas.openxmlformats.org/officeDocument/2006/relationships/image" Target="../media/image6383.png"/><Relationship Id="rId258" Type="http://schemas.openxmlformats.org/officeDocument/2006/relationships/customXml" Target="../ink/ink6523.xml"/><Relationship Id="rId279" Type="http://schemas.openxmlformats.org/officeDocument/2006/relationships/image" Target="../media/image6404.png"/><Relationship Id="rId22" Type="http://schemas.openxmlformats.org/officeDocument/2006/relationships/customXml" Target="../ink/ink6407.xml"/><Relationship Id="rId43" Type="http://schemas.openxmlformats.org/officeDocument/2006/relationships/image" Target="../media/image6286.png"/><Relationship Id="rId64" Type="http://schemas.openxmlformats.org/officeDocument/2006/relationships/customXml" Target="../ink/ink6428.xml"/><Relationship Id="rId118" Type="http://schemas.openxmlformats.org/officeDocument/2006/relationships/customXml" Target="../ink/ink6453.xml"/><Relationship Id="rId139" Type="http://schemas.openxmlformats.org/officeDocument/2006/relationships/image" Target="../media/image6334.png"/><Relationship Id="rId290" Type="http://schemas.openxmlformats.org/officeDocument/2006/relationships/customXml" Target="../ink/ink6539.xml"/><Relationship Id="rId304" Type="http://schemas.openxmlformats.org/officeDocument/2006/relationships/customXml" Target="../ink/ink6546.xml"/><Relationship Id="rId325" Type="http://schemas.openxmlformats.org/officeDocument/2006/relationships/image" Target="../media/image6427.png"/><Relationship Id="rId346" Type="http://schemas.openxmlformats.org/officeDocument/2006/relationships/customXml" Target="../ink/ink6567.xml"/><Relationship Id="rId367" Type="http://schemas.openxmlformats.org/officeDocument/2006/relationships/image" Target="../media/image6448.png"/><Relationship Id="rId85" Type="http://schemas.openxmlformats.org/officeDocument/2006/relationships/image" Target="../media/image6307.png"/><Relationship Id="rId150" Type="http://schemas.openxmlformats.org/officeDocument/2006/relationships/customXml" Target="../ink/ink6469.xml"/><Relationship Id="rId171" Type="http://schemas.openxmlformats.org/officeDocument/2006/relationships/image" Target="../media/image6350.png"/><Relationship Id="rId192" Type="http://schemas.openxmlformats.org/officeDocument/2006/relationships/customXml" Target="../ink/ink6490.xml"/><Relationship Id="rId206" Type="http://schemas.openxmlformats.org/officeDocument/2006/relationships/customXml" Target="../ink/ink6497.xml"/><Relationship Id="rId227" Type="http://schemas.openxmlformats.org/officeDocument/2006/relationships/image" Target="../media/image6378.png"/><Relationship Id="rId248" Type="http://schemas.openxmlformats.org/officeDocument/2006/relationships/customXml" Target="../ink/ink6518.xml"/><Relationship Id="rId269" Type="http://schemas.openxmlformats.org/officeDocument/2006/relationships/image" Target="../media/image6399.png"/><Relationship Id="rId12" Type="http://schemas.openxmlformats.org/officeDocument/2006/relationships/customXml" Target="../ink/ink6402.xml"/><Relationship Id="rId33" Type="http://schemas.openxmlformats.org/officeDocument/2006/relationships/image" Target="../media/image6281.png"/><Relationship Id="rId108" Type="http://schemas.openxmlformats.org/officeDocument/2006/relationships/customXml" Target="../ink/ink6448.xml"/><Relationship Id="rId129" Type="http://schemas.openxmlformats.org/officeDocument/2006/relationships/image" Target="../media/image6329.png"/><Relationship Id="rId280" Type="http://schemas.openxmlformats.org/officeDocument/2006/relationships/customXml" Target="../ink/ink6534.xml"/><Relationship Id="rId315" Type="http://schemas.openxmlformats.org/officeDocument/2006/relationships/image" Target="../media/image6422.png"/><Relationship Id="rId336" Type="http://schemas.openxmlformats.org/officeDocument/2006/relationships/customXml" Target="../ink/ink6562.xml"/><Relationship Id="rId357" Type="http://schemas.openxmlformats.org/officeDocument/2006/relationships/image" Target="../media/image6443.png"/><Relationship Id="rId54" Type="http://schemas.openxmlformats.org/officeDocument/2006/relationships/customXml" Target="../ink/ink6423.xml"/><Relationship Id="rId75" Type="http://schemas.openxmlformats.org/officeDocument/2006/relationships/image" Target="../media/image6302.png"/><Relationship Id="rId96" Type="http://schemas.openxmlformats.org/officeDocument/2006/relationships/customXml" Target="../ink/ink6442.xml"/><Relationship Id="rId140" Type="http://schemas.openxmlformats.org/officeDocument/2006/relationships/customXml" Target="../ink/ink6464.xml"/><Relationship Id="rId161" Type="http://schemas.openxmlformats.org/officeDocument/2006/relationships/image" Target="../media/image6345.png"/><Relationship Id="rId182" Type="http://schemas.openxmlformats.org/officeDocument/2006/relationships/customXml" Target="../ink/ink6485.xml"/><Relationship Id="rId217" Type="http://schemas.openxmlformats.org/officeDocument/2006/relationships/image" Target="../media/image6373.png"/><Relationship Id="rId378" Type="http://schemas.openxmlformats.org/officeDocument/2006/relationships/customXml" Target="../ink/ink6583.xml"/><Relationship Id="rId6" Type="http://schemas.openxmlformats.org/officeDocument/2006/relationships/customXml" Target="../ink/ink6399.xml"/><Relationship Id="rId238" Type="http://schemas.openxmlformats.org/officeDocument/2006/relationships/customXml" Target="../ink/ink6513.xml"/><Relationship Id="rId259" Type="http://schemas.openxmlformats.org/officeDocument/2006/relationships/image" Target="../media/image6394.png"/><Relationship Id="rId23" Type="http://schemas.openxmlformats.org/officeDocument/2006/relationships/image" Target="../media/image6276.png"/><Relationship Id="rId119" Type="http://schemas.openxmlformats.org/officeDocument/2006/relationships/image" Target="../media/image6324.png"/><Relationship Id="rId270" Type="http://schemas.openxmlformats.org/officeDocument/2006/relationships/customXml" Target="../ink/ink6529.xml"/><Relationship Id="rId291" Type="http://schemas.openxmlformats.org/officeDocument/2006/relationships/image" Target="../media/image6410.png"/><Relationship Id="rId305" Type="http://schemas.openxmlformats.org/officeDocument/2006/relationships/image" Target="../media/image6417.png"/><Relationship Id="rId326" Type="http://schemas.openxmlformats.org/officeDocument/2006/relationships/customXml" Target="../ink/ink6557.xml"/><Relationship Id="rId347" Type="http://schemas.openxmlformats.org/officeDocument/2006/relationships/image" Target="../media/image6438.png"/><Relationship Id="rId44" Type="http://schemas.openxmlformats.org/officeDocument/2006/relationships/customXml" Target="../ink/ink6418.xml"/><Relationship Id="rId65" Type="http://schemas.openxmlformats.org/officeDocument/2006/relationships/image" Target="../media/image6297.png"/><Relationship Id="rId86" Type="http://schemas.openxmlformats.org/officeDocument/2006/relationships/customXml" Target="../ink/ink6437.xml"/><Relationship Id="rId130" Type="http://schemas.openxmlformats.org/officeDocument/2006/relationships/customXml" Target="../ink/ink6459.xml"/><Relationship Id="rId151" Type="http://schemas.openxmlformats.org/officeDocument/2006/relationships/image" Target="../media/image6340.png"/><Relationship Id="rId368" Type="http://schemas.openxmlformats.org/officeDocument/2006/relationships/customXml" Target="../ink/ink6578.xml"/><Relationship Id="rId172" Type="http://schemas.openxmlformats.org/officeDocument/2006/relationships/customXml" Target="../ink/ink6480.xml"/><Relationship Id="rId193" Type="http://schemas.openxmlformats.org/officeDocument/2006/relationships/image" Target="../media/image6361.png"/><Relationship Id="rId207" Type="http://schemas.openxmlformats.org/officeDocument/2006/relationships/image" Target="../media/image6368.png"/><Relationship Id="rId228" Type="http://schemas.openxmlformats.org/officeDocument/2006/relationships/customXml" Target="../ink/ink6508.xml"/><Relationship Id="rId249" Type="http://schemas.openxmlformats.org/officeDocument/2006/relationships/image" Target="../media/image6389.png"/><Relationship Id="rId13" Type="http://schemas.openxmlformats.org/officeDocument/2006/relationships/image" Target="../media/image62710.png"/><Relationship Id="rId109" Type="http://schemas.openxmlformats.org/officeDocument/2006/relationships/image" Target="../media/image6319.png"/><Relationship Id="rId260" Type="http://schemas.openxmlformats.org/officeDocument/2006/relationships/customXml" Target="../ink/ink6524.xml"/><Relationship Id="rId281" Type="http://schemas.openxmlformats.org/officeDocument/2006/relationships/image" Target="../media/image6405.png"/><Relationship Id="rId316" Type="http://schemas.openxmlformats.org/officeDocument/2006/relationships/customXml" Target="../ink/ink6552.xml"/><Relationship Id="rId337" Type="http://schemas.openxmlformats.org/officeDocument/2006/relationships/image" Target="../media/image6433.png"/><Relationship Id="rId34" Type="http://schemas.openxmlformats.org/officeDocument/2006/relationships/customXml" Target="../ink/ink6413.xml"/><Relationship Id="rId55" Type="http://schemas.openxmlformats.org/officeDocument/2006/relationships/image" Target="../media/image6292.png"/><Relationship Id="rId76" Type="http://schemas.openxmlformats.org/officeDocument/2006/relationships/customXml" Target="../ink/ink6434.xml"/><Relationship Id="rId97" Type="http://schemas.openxmlformats.org/officeDocument/2006/relationships/image" Target="../media/image6313.png"/><Relationship Id="rId120" Type="http://schemas.openxmlformats.org/officeDocument/2006/relationships/customXml" Target="../ink/ink6454.xml"/><Relationship Id="rId141" Type="http://schemas.openxmlformats.org/officeDocument/2006/relationships/image" Target="../media/image6335.png"/><Relationship Id="rId358" Type="http://schemas.openxmlformats.org/officeDocument/2006/relationships/customXml" Target="../ink/ink6573.xml"/><Relationship Id="rId379" Type="http://schemas.openxmlformats.org/officeDocument/2006/relationships/image" Target="../media/image6454.png"/><Relationship Id="rId7" Type="http://schemas.openxmlformats.org/officeDocument/2006/relationships/image" Target="../media/image62680.png"/><Relationship Id="rId162" Type="http://schemas.openxmlformats.org/officeDocument/2006/relationships/customXml" Target="../ink/ink6475.xml"/><Relationship Id="rId183" Type="http://schemas.openxmlformats.org/officeDocument/2006/relationships/image" Target="../media/image6356.png"/><Relationship Id="rId218" Type="http://schemas.openxmlformats.org/officeDocument/2006/relationships/customXml" Target="../ink/ink6503.xml"/><Relationship Id="rId239" Type="http://schemas.openxmlformats.org/officeDocument/2006/relationships/image" Target="../media/image6384.png"/><Relationship Id="rId250" Type="http://schemas.openxmlformats.org/officeDocument/2006/relationships/customXml" Target="../ink/ink6519.xml"/><Relationship Id="rId271" Type="http://schemas.openxmlformats.org/officeDocument/2006/relationships/image" Target="../media/image6400.png"/><Relationship Id="rId292" Type="http://schemas.openxmlformats.org/officeDocument/2006/relationships/customXml" Target="../ink/ink6540.xml"/><Relationship Id="rId306" Type="http://schemas.openxmlformats.org/officeDocument/2006/relationships/customXml" Target="../ink/ink6547.xml"/><Relationship Id="rId24" Type="http://schemas.openxmlformats.org/officeDocument/2006/relationships/customXml" Target="../ink/ink6408.xml"/><Relationship Id="rId45" Type="http://schemas.openxmlformats.org/officeDocument/2006/relationships/image" Target="../media/image6287.png"/><Relationship Id="rId66" Type="http://schemas.openxmlformats.org/officeDocument/2006/relationships/customXml" Target="../ink/ink6429.xml"/><Relationship Id="rId87" Type="http://schemas.openxmlformats.org/officeDocument/2006/relationships/image" Target="../media/image6308.png"/><Relationship Id="rId110" Type="http://schemas.openxmlformats.org/officeDocument/2006/relationships/customXml" Target="../ink/ink6449.xml"/><Relationship Id="rId131" Type="http://schemas.openxmlformats.org/officeDocument/2006/relationships/image" Target="../media/image6330.png"/><Relationship Id="rId327" Type="http://schemas.openxmlformats.org/officeDocument/2006/relationships/image" Target="../media/image6428.png"/><Relationship Id="rId348" Type="http://schemas.openxmlformats.org/officeDocument/2006/relationships/customXml" Target="../ink/ink6568.xml"/><Relationship Id="rId369" Type="http://schemas.openxmlformats.org/officeDocument/2006/relationships/image" Target="../media/image6449.png"/><Relationship Id="rId152" Type="http://schemas.openxmlformats.org/officeDocument/2006/relationships/customXml" Target="../ink/ink6470.xml"/><Relationship Id="rId173" Type="http://schemas.openxmlformats.org/officeDocument/2006/relationships/image" Target="../media/image6351.png"/><Relationship Id="rId194" Type="http://schemas.openxmlformats.org/officeDocument/2006/relationships/customXml" Target="../ink/ink6491.xml"/><Relationship Id="rId208" Type="http://schemas.openxmlformats.org/officeDocument/2006/relationships/customXml" Target="../ink/ink6498.xml"/><Relationship Id="rId229" Type="http://schemas.openxmlformats.org/officeDocument/2006/relationships/image" Target="../media/image6379.png"/><Relationship Id="rId380" Type="http://schemas.openxmlformats.org/officeDocument/2006/relationships/customXml" Target="../ink/ink6584.xml"/><Relationship Id="rId240" Type="http://schemas.openxmlformats.org/officeDocument/2006/relationships/customXml" Target="../ink/ink6514.xml"/><Relationship Id="rId261" Type="http://schemas.openxmlformats.org/officeDocument/2006/relationships/image" Target="../media/image6395.png"/><Relationship Id="rId14" Type="http://schemas.openxmlformats.org/officeDocument/2006/relationships/customXml" Target="../ink/ink6403.xml"/><Relationship Id="rId35" Type="http://schemas.openxmlformats.org/officeDocument/2006/relationships/image" Target="../media/image6282.png"/><Relationship Id="rId56" Type="http://schemas.openxmlformats.org/officeDocument/2006/relationships/customXml" Target="../ink/ink6424.xml"/><Relationship Id="rId77" Type="http://schemas.openxmlformats.org/officeDocument/2006/relationships/image" Target="../media/image6303.png"/><Relationship Id="rId100" Type="http://schemas.openxmlformats.org/officeDocument/2006/relationships/customXml" Target="../ink/ink6444.xml"/><Relationship Id="rId282" Type="http://schemas.openxmlformats.org/officeDocument/2006/relationships/customXml" Target="../ink/ink6535.xml"/><Relationship Id="rId317" Type="http://schemas.openxmlformats.org/officeDocument/2006/relationships/image" Target="../media/image6423.png"/><Relationship Id="rId338" Type="http://schemas.openxmlformats.org/officeDocument/2006/relationships/customXml" Target="../ink/ink6563.xml"/><Relationship Id="rId359" Type="http://schemas.openxmlformats.org/officeDocument/2006/relationships/image" Target="../media/image6444.png"/><Relationship Id="rId8" Type="http://schemas.openxmlformats.org/officeDocument/2006/relationships/customXml" Target="../ink/ink6400.xml"/><Relationship Id="rId98" Type="http://schemas.openxmlformats.org/officeDocument/2006/relationships/customXml" Target="../ink/ink6443.xml"/><Relationship Id="rId121" Type="http://schemas.openxmlformats.org/officeDocument/2006/relationships/image" Target="../media/image6325.png"/><Relationship Id="rId142" Type="http://schemas.openxmlformats.org/officeDocument/2006/relationships/customXml" Target="../ink/ink6465.xml"/><Relationship Id="rId163" Type="http://schemas.openxmlformats.org/officeDocument/2006/relationships/image" Target="../media/image6346.png"/><Relationship Id="rId184" Type="http://schemas.openxmlformats.org/officeDocument/2006/relationships/customXml" Target="../ink/ink6486.xml"/><Relationship Id="rId219" Type="http://schemas.openxmlformats.org/officeDocument/2006/relationships/image" Target="../media/image6374.png"/><Relationship Id="rId370" Type="http://schemas.openxmlformats.org/officeDocument/2006/relationships/customXml" Target="../ink/ink6579.xml"/><Relationship Id="rId230" Type="http://schemas.openxmlformats.org/officeDocument/2006/relationships/customXml" Target="../ink/ink6509.xml"/><Relationship Id="rId251" Type="http://schemas.openxmlformats.org/officeDocument/2006/relationships/image" Target="../media/image6390.png"/><Relationship Id="rId25" Type="http://schemas.openxmlformats.org/officeDocument/2006/relationships/image" Target="../media/image6277.png"/><Relationship Id="rId46" Type="http://schemas.openxmlformats.org/officeDocument/2006/relationships/customXml" Target="../ink/ink6419.xml"/><Relationship Id="rId67" Type="http://schemas.openxmlformats.org/officeDocument/2006/relationships/image" Target="../media/image6298.png"/><Relationship Id="rId272" Type="http://schemas.openxmlformats.org/officeDocument/2006/relationships/customXml" Target="../ink/ink6530.xml"/><Relationship Id="rId293" Type="http://schemas.openxmlformats.org/officeDocument/2006/relationships/image" Target="../media/image6411.png"/><Relationship Id="rId307" Type="http://schemas.openxmlformats.org/officeDocument/2006/relationships/image" Target="../media/image6418.png"/><Relationship Id="rId328" Type="http://schemas.openxmlformats.org/officeDocument/2006/relationships/customXml" Target="../ink/ink6558.xml"/><Relationship Id="rId349" Type="http://schemas.openxmlformats.org/officeDocument/2006/relationships/image" Target="../media/image6439.png"/><Relationship Id="rId88" Type="http://schemas.openxmlformats.org/officeDocument/2006/relationships/customXml" Target="../ink/ink6438.xml"/><Relationship Id="rId111" Type="http://schemas.openxmlformats.org/officeDocument/2006/relationships/image" Target="../media/image6320.png"/><Relationship Id="rId132" Type="http://schemas.openxmlformats.org/officeDocument/2006/relationships/customXml" Target="../ink/ink6460.xml"/><Relationship Id="rId153" Type="http://schemas.openxmlformats.org/officeDocument/2006/relationships/image" Target="../media/image6341.png"/><Relationship Id="rId174" Type="http://schemas.openxmlformats.org/officeDocument/2006/relationships/customXml" Target="../ink/ink6481.xml"/><Relationship Id="rId195" Type="http://schemas.openxmlformats.org/officeDocument/2006/relationships/image" Target="../media/image6362.png"/><Relationship Id="rId209" Type="http://schemas.openxmlformats.org/officeDocument/2006/relationships/image" Target="../media/image6369.png"/><Relationship Id="rId360" Type="http://schemas.openxmlformats.org/officeDocument/2006/relationships/customXml" Target="../ink/ink6574.xml"/><Relationship Id="rId381" Type="http://schemas.openxmlformats.org/officeDocument/2006/relationships/image" Target="../media/image6455.png"/><Relationship Id="rId220" Type="http://schemas.openxmlformats.org/officeDocument/2006/relationships/customXml" Target="../ink/ink6504.xml"/><Relationship Id="rId241" Type="http://schemas.openxmlformats.org/officeDocument/2006/relationships/image" Target="../media/image6385.png"/><Relationship Id="rId15" Type="http://schemas.openxmlformats.org/officeDocument/2006/relationships/image" Target="../media/image62720.png"/><Relationship Id="rId36" Type="http://schemas.openxmlformats.org/officeDocument/2006/relationships/customXml" Target="../ink/ink6414.xml"/><Relationship Id="rId57" Type="http://schemas.openxmlformats.org/officeDocument/2006/relationships/image" Target="../media/image6293.png"/><Relationship Id="rId262" Type="http://schemas.openxmlformats.org/officeDocument/2006/relationships/customXml" Target="../ink/ink6525.xml"/><Relationship Id="rId283" Type="http://schemas.openxmlformats.org/officeDocument/2006/relationships/image" Target="../media/image6406.png"/><Relationship Id="rId318" Type="http://schemas.openxmlformats.org/officeDocument/2006/relationships/customXml" Target="../ink/ink6553.xml"/><Relationship Id="rId339" Type="http://schemas.openxmlformats.org/officeDocument/2006/relationships/image" Target="../media/image6434.png"/><Relationship Id="rId78" Type="http://schemas.openxmlformats.org/officeDocument/2006/relationships/customXml" Target="../ink/ink6435.xml"/><Relationship Id="rId99" Type="http://schemas.openxmlformats.org/officeDocument/2006/relationships/image" Target="../media/image6314.png"/><Relationship Id="rId101" Type="http://schemas.openxmlformats.org/officeDocument/2006/relationships/image" Target="../media/image6315.png"/><Relationship Id="rId122" Type="http://schemas.openxmlformats.org/officeDocument/2006/relationships/customXml" Target="../ink/ink6455.xml"/><Relationship Id="rId143" Type="http://schemas.openxmlformats.org/officeDocument/2006/relationships/image" Target="../media/image6336.png"/><Relationship Id="rId164" Type="http://schemas.openxmlformats.org/officeDocument/2006/relationships/customXml" Target="../ink/ink6476.xml"/><Relationship Id="rId185" Type="http://schemas.openxmlformats.org/officeDocument/2006/relationships/image" Target="../media/image6357.png"/><Relationship Id="rId350" Type="http://schemas.openxmlformats.org/officeDocument/2006/relationships/customXml" Target="../ink/ink6569.xml"/><Relationship Id="rId371" Type="http://schemas.openxmlformats.org/officeDocument/2006/relationships/image" Target="../media/image6450.png"/><Relationship Id="rId9" Type="http://schemas.openxmlformats.org/officeDocument/2006/relationships/image" Target="../media/image62690.png"/><Relationship Id="rId210" Type="http://schemas.openxmlformats.org/officeDocument/2006/relationships/customXml" Target="../ink/ink6499.xml"/><Relationship Id="rId26" Type="http://schemas.openxmlformats.org/officeDocument/2006/relationships/customXml" Target="../ink/ink6409.xml"/><Relationship Id="rId231" Type="http://schemas.openxmlformats.org/officeDocument/2006/relationships/image" Target="../media/image6380.png"/><Relationship Id="rId252" Type="http://schemas.openxmlformats.org/officeDocument/2006/relationships/customXml" Target="../ink/ink6520.xml"/><Relationship Id="rId273" Type="http://schemas.openxmlformats.org/officeDocument/2006/relationships/image" Target="../media/image6401.png"/><Relationship Id="rId294" Type="http://schemas.openxmlformats.org/officeDocument/2006/relationships/customXml" Target="../ink/ink6541.xml"/><Relationship Id="rId308" Type="http://schemas.openxmlformats.org/officeDocument/2006/relationships/customXml" Target="../ink/ink6548.xml"/><Relationship Id="rId329" Type="http://schemas.openxmlformats.org/officeDocument/2006/relationships/image" Target="../media/image6429.png"/><Relationship Id="rId47" Type="http://schemas.openxmlformats.org/officeDocument/2006/relationships/image" Target="../media/image6288.png"/><Relationship Id="rId68" Type="http://schemas.openxmlformats.org/officeDocument/2006/relationships/customXml" Target="../ink/ink6430.xml"/><Relationship Id="rId89" Type="http://schemas.openxmlformats.org/officeDocument/2006/relationships/image" Target="../media/image6309.png"/><Relationship Id="rId112" Type="http://schemas.openxmlformats.org/officeDocument/2006/relationships/customXml" Target="../ink/ink6450.xml"/><Relationship Id="rId133" Type="http://schemas.openxmlformats.org/officeDocument/2006/relationships/image" Target="../media/image6331.png"/><Relationship Id="rId154" Type="http://schemas.openxmlformats.org/officeDocument/2006/relationships/customXml" Target="../ink/ink6471.xml"/><Relationship Id="rId175" Type="http://schemas.openxmlformats.org/officeDocument/2006/relationships/image" Target="../media/image6352.png"/><Relationship Id="rId340" Type="http://schemas.openxmlformats.org/officeDocument/2006/relationships/customXml" Target="../ink/ink6564.xml"/><Relationship Id="rId361" Type="http://schemas.openxmlformats.org/officeDocument/2006/relationships/image" Target="../media/image6445.png"/><Relationship Id="rId196" Type="http://schemas.openxmlformats.org/officeDocument/2006/relationships/customXml" Target="../ink/ink6492.xml"/><Relationship Id="rId200" Type="http://schemas.openxmlformats.org/officeDocument/2006/relationships/customXml" Target="../ink/ink6494.xml"/><Relationship Id="rId382" Type="http://schemas.openxmlformats.org/officeDocument/2006/relationships/customXml" Target="../ink/ink6585.xml"/><Relationship Id="rId16" Type="http://schemas.openxmlformats.org/officeDocument/2006/relationships/customXml" Target="../ink/ink6404.xml"/><Relationship Id="rId221" Type="http://schemas.openxmlformats.org/officeDocument/2006/relationships/image" Target="../media/image6375.png"/><Relationship Id="rId242" Type="http://schemas.openxmlformats.org/officeDocument/2006/relationships/customXml" Target="../ink/ink6515.xml"/><Relationship Id="rId263" Type="http://schemas.openxmlformats.org/officeDocument/2006/relationships/image" Target="../media/image6396.png"/><Relationship Id="rId284" Type="http://schemas.openxmlformats.org/officeDocument/2006/relationships/customXml" Target="../ink/ink6536.xml"/><Relationship Id="rId319" Type="http://schemas.openxmlformats.org/officeDocument/2006/relationships/image" Target="../media/image6424.png"/><Relationship Id="rId37" Type="http://schemas.openxmlformats.org/officeDocument/2006/relationships/image" Target="../media/image6283.png"/><Relationship Id="rId58" Type="http://schemas.openxmlformats.org/officeDocument/2006/relationships/customXml" Target="../ink/ink6425.xml"/><Relationship Id="rId79" Type="http://schemas.openxmlformats.org/officeDocument/2006/relationships/image" Target="../media/image6304.png"/><Relationship Id="rId102" Type="http://schemas.openxmlformats.org/officeDocument/2006/relationships/customXml" Target="../ink/ink6445.xml"/><Relationship Id="rId123" Type="http://schemas.openxmlformats.org/officeDocument/2006/relationships/image" Target="../media/image6326.png"/><Relationship Id="rId144" Type="http://schemas.openxmlformats.org/officeDocument/2006/relationships/customXml" Target="../ink/ink6466.xml"/><Relationship Id="rId330" Type="http://schemas.openxmlformats.org/officeDocument/2006/relationships/customXml" Target="../ink/ink6559.xml"/><Relationship Id="rId90" Type="http://schemas.openxmlformats.org/officeDocument/2006/relationships/customXml" Target="../ink/ink6439.xml"/><Relationship Id="rId165" Type="http://schemas.openxmlformats.org/officeDocument/2006/relationships/image" Target="../media/image6347.png"/><Relationship Id="rId186" Type="http://schemas.openxmlformats.org/officeDocument/2006/relationships/customXml" Target="../ink/ink6487.xml"/><Relationship Id="rId351" Type="http://schemas.openxmlformats.org/officeDocument/2006/relationships/image" Target="../media/image6440.png"/><Relationship Id="rId372" Type="http://schemas.openxmlformats.org/officeDocument/2006/relationships/customXml" Target="../ink/ink6580.xml"/><Relationship Id="rId211" Type="http://schemas.openxmlformats.org/officeDocument/2006/relationships/image" Target="../media/image6370.png"/><Relationship Id="rId232" Type="http://schemas.openxmlformats.org/officeDocument/2006/relationships/customXml" Target="../ink/ink6510.xml"/><Relationship Id="rId253" Type="http://schemas.openxmlformats.org/officeDocument/2006/relationships/image" Target="../media/image6391.png"/><Relationship Id="rId274" Type="http://schemas.openxmlformats.org/officeDocument/2006/relationships/customXml" Target="../ink/ink6531.xml"/><Relationship Id="rId295" Type="http://schemas.openxmlformats.org/officeDocument/2006/relationships/image" Target="../media/image6412.png"/><Relationship Id="rId309" Type="http://schemas.openxmlformats.org/officeDocument/2006/relationships/image" Target="../media/image6419.png"/><Relationship Id="rId27" Type="http://schemas.openxmlformats.org/officeDocument/2006/relationships/image" Target="../media/image6278.png"/><Relationship Id="rId48" Type="http://schemas.openxmlformats.org/officeDocument/2006/relationships/customXml" Target="../ink/ink6420.xml"/><Relationship Id="rId69" Type="http://schemas.openxmlformats.org/officeDocument/2006/relationships/image" Target="../media/image6299.png"/><Relationship Id="rId113" Type="http://schemas.openxmlformats.org/officeDocument/2006/relationships/image" Target="../media/image6321.png"/><Relationship Id="rId134" Type="http://schemas.openxmlformats.org/officeDocument/2006/relationships/customXml" Target="../ink/ink6461.xml"/><Relationship Id="rId320" Type="http://schemas.openxmlformats.org/officeDocument/2006/relationships/customXml" Target="../ink/ink6554.xml"/><Relationship Id="rId80" Type="http://schemas.openxmlformats.org/officeDocument/2006/relationships/customXml" Target="../ink/ink6436.xml"/><Relationship Id="rId155" Type="http://schemas.openxmlformats.org/officeDocument/2006/relationships/image" Target="../media/image6342.png"/><Relationship Id="rId176" Type="http://schemas.openxmlformats.org/officeDocument/2006/relationships/customXml" Target="../ink/ink6482.xml"/><Relationship Id="rId197" Type="http://schemas.openxmlformats.org/officeDocument/2006/relationships/image" Target="../media/image6363.png"/><Relationship Id="rId341" Type="http://schemas.openxmlformats.org/officeDocument/2006/relationships/image" Target="../media/image6435.png"/><Relationship Id="rId362" Type="http://schemas.openxmlformats.org/officeDocument/2006/relationships/customXml" Target="../ink/ink6575.xml"/><Relationship Id="rId383" Type="http://schemas.openxmlformats.org/officeDocument/2006/relationships/image" Target="../media/image6456.png"/><Relationship Id="rId201" Type="http://schemas.openxmlformats.org/officeDocument/2006/relationships/image" Target="../media/image6365.png"/><Relationship Id="rId222" Type="http://schemas.openxmlformats.org/officeDocument/2006/relationships/customXml" Target="../ink/ink6505.xml"/><Relationship Id="rId243" Type="http://schemas.openxmlformats.org/officeDocument/2006/relationships/image" Target="../media/image6386.png"/><Relationship Id="rId264" Type="http://schemas.openxmlformats.org/officeDocument/2006/relationships/customXml" Target="../ink/ink6526.xml"/><Relationship Id="rId285" Type="http://schemas.openxmlformats.org/officeDocument/2006/relationships/image" Target="../media/image6407.png"/><Relationship Id="rId17" Type="http://schemas.openxmlformats.org/officeDocument/2006/relationships/image" Target="../media/image62730.png"/><Relationship Id="rId38" Type="http://schemas.openxmlformats.org/officeDocument/2006/relationships/customXml" Target="../ink/ink6415.xml"/><Relationship Id="rId59" Type="http://schemas.openxmlformats.org/officeDocument/2006/relationships/image" Target="../media/image6294.png"/><Relationship Id="rId103" Type="http://schemas.openxmlformats.org/officeDocument/2006/relationships/image" Target="../media/image6316.png"/><Relationship Id="rId124" Type="http://schemas.openxmlformats.org/officeDocument/2006/relationships/customXml" Target="../ink/ink6456.xml"/><Relationship Id="rId310" Type="http://schemas.openxmlformats.org/officeDocument/2006/relationships/customXml" Target="../ink/ink6549.xml"/><Relationship Id="rId70" Type="http://schemas.openxmlformats.org/officeDocument/2006/relationships/customXml" Target="../ink/ink6431.xml"/><Relationship Id="rId91" Type="http://schemas.openxmlformats.org/officeDocument/2006/relationships/image" Target="../media/image6310.png"/><Relationship Id="rId145" Type="http://schemas.openxmlformats.org/officeDocument/2006/relationships/image" Target="../media/image6337.png"/><Relationship Id="rId166" Type="http://schemas.openxmlformats.org/officeDocument/2006/relationships/customXml" Target="../ink/ink6477.xml"/><Relationship Id="rId187" Type="http://schemas.openxmlformats.org/officeDocument/2006/relationships/image" Target="../media/image6358.png"/><Relationship Id="rId331" Type="http://schemas.openxmlformats.org/officeDocument/2006/relationships/image" Target="../media/image6430.png"/><Relationship Id="rId352" Type="http://schemas.openxmlformats.org/officeDocument/2006/relationships/customXml" Target="../ink/ink6570.xml"/><Relationship Id="rId373" Type="http://schemas.openxmlformats.org/officeDocument/2006/relationships/image" Target="../media/image645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6500.xml"/><Relationship Id="rId233" Type="http://schemas.openxmlformats.org/officeDocument/2006/relationships/image" Target="../media/image6381.png"/><Relationship Id="rId254" Type="http://schemas.openxmlformats.org/officeDocument/2006/relationships/customXml" Target="../ink/ink6521.xml"/><Relationship Id="rId28" Type="http://schemas.openxmlformats.org/officeDocument/2006/relationships/customXml" Target="../ink/ink6410.xml"/><Relationship Id="rId49" Type="http://schemas.openxmlformats.org/officeDocument/2006/relationships/image" Target="../media/image6289.png"/><Relationship Id="rId114" Type="http://schemas.openxmlformats.org/officeDocument/2006/relationships/customXml" Target="../ink/ink6451.xml"/><Relationship Id="rId275" Type="http://schemas.openxmlformats.org/officeDocument/2006/relationships/image" Target="../media/image6402.png"/><Relationship Id="rId296" Type="http://schemas.openxmlformats.org/officeDocument/2006/relationships/customXml" Target="../ink/ink6542.xml"/><Relationship Id="rId300" Type="http://schemas.openxmlformats.org/officeDocument/2006/relationships/customXml" Target="../ink/ink6544.xml"/><Relationship Id="rId60" Type="http://schemas.openxmlformats.org/officeDocument/2006/relationships/customXml" Target="../ink/ink6426.xml"/><Relationship Id="rId135" Type="http://schemas.openxmlformats.org/officeDocument/2006/relationships/image" Target="../media/image6332.png"/><Relationship Id="rId156" Type="http://schemas.openxmlformats.org/officeDocument/2006/relationships/customXml" Target="../ink/ink6472.xml"/><Relationship Id="rId177" Type="http://schemas.openxmlformats.org/officeDocument/2006/relationships/image" Target="../media/image6353.png"/><Relationship Id="rId198" Type="http://schemas.openxmlformats.org/officeDocument/2006/relationships/customXml" Target="../ink/ink6493.xml"/><Relationship Id="rId321" Type="http://schemas.openxmlformats.org/officeDocument/2006/relationships/image" Target="../media/image6425.png"/><Relationship Id="rId342" Type="http://schemas.openxmlformats.org/officeDocument/2006/relationships/customXml" Target="../ink/ink6565.xml"/><Relationship Id="rId363" Type="http://schemas.openxmlformats.org/officeDocument/2006/relationships/image" Target="../media/image6446.png"/><Relationship Id="rId384" Type="http://schemas.openxmlformats.org/officeDocument/2006/relationships/customXml" Target="../ink/ink6586.xml"/><Relationship Id="rId202" Type="http://schemas.openxmlformats.org/officeDocument/2006/relationships/customXml" Target="../ink/ink6495.xml"/><Relationship Id="rId223" Type="http://schemas.openxmlformats.org/officeDocument/2006/relationships/image" Target="../media/image6376.png"/><Relationship Id="rId244" Type="http://schemas.openxmlformats.org/officeDocument/2006/relationships/customXml" Target="../ink/ink6516.xml"/><Relationship Id="rId18" Type="http://schemas.openxmlformats.org/officeDocument/2006/relationships/customXml" Target="../ink/ink6405.xml"/><Relationship Id="rId39" Type="http://schemas.openxmlformats.org/officeDocument/2006/relationships/image" Target="../media/image6284.png"/><Relationship Id="rId265" Type="http://schemas.openxmlformats.org/officeDocument/2006/relationships/image" Target="../media/image6397.png"/><Relationship Id="rId286" Type="http://schemas.openxmlformats.org/officeDocument/2006/relationships/customXml" Target="../ink/ink6537.xml"/><Relationship Id="rId50" Type="http://schemas.openxmlformats.org/officeDocument/2006/relationships/customXml" Target="../ink/ink6421.xml"/><Relationship Id="rId104" Type="http://schemas.openxmlformats.org/officeDocument/2006/relationships/customXml" Target="../ink/ink6446.xml"/><Relationship Id="rId125" Type="http://schemas.openxmlformats.org/officeDocument/2006/relationships/image" Target="../media/image6327.png"/><Relationship Id="rId146" Type="http://schemas.openxmlformats.org/officeDocument/2006/relationships/customXml" Target="../ink/ink6467.xml"/><Relationship Id="rId167" Type="http://schemas.openxmlformats.org/officeDocument/2006/relationships/image" Target="../media/image6348.png"/><Relationship Id="rId188" Type="http://schemas.openxmlformats.org/officeDocument/2006/relationships/customXml" Target="../ink/ink6488.xml"/><Relationship Id="rId311" Type="http://schemas.openxmlformats.org/officeDocument/2006/relationships/image" Target="../media/image6420.png"/><Relationship Id="rId332" Type="http://schemas.openxmlformats.org/officeDocument/2006/relationships/customXml" Target="../ink/ink6560.xml"/><Relationship Id="rId353" Type="http://schemas.openxmlformats.org/officeDocument/2006/relationships/image" Target="../media/image6441.png"/><Relationship Id="rId374" Type="http://schemas.openxmlformats.org/officeDocument/2006/relationships/customXml" Target="../ink/ink6581.xml"/><Relationship Id="rId71" Type="http://schemas.openxmlformats.org/officeDocument/2006/relationships/image" Target="../media/image6300.png"/><Relationship Id="rId92" Type="http://schemas.openxmlformats.org/officeDocument/2006/relationships/customXml" Target="../ink/ink6440.xml"/><Relationship Id="rId213" Type="http://schemas.openxmlformats.org/officeDocument/2006/relationships/image" Target="../media/image6371.png"/><Relationship Id="rId234" Type="http://schemas.openxmlformats.org/officeDocument/2006/relationships/customXml" Target="../ink/ink6511.xml"/><Relationship Id="rId2" Type="http://schemas.openxmlformats.org/officeDocument/2006/relationships/customXml" Target="../ink/ink6397.xml"/><Relationship Id="rId29" Type="http://schemas.openxmlformats.org/officeDocument/2006/relationships/image" Target="../media/image6279.png"/><Relationship Id="rId255" Type="http://schemas.openxmlformats.org/officeDocument/2006/relationships/image" Target="../media/image6392.png"/><Relationship Id="rId276" Type="http://schemas.openxmlformats.org/officeDocument/2006/relationships/customXml" Target="../ink/ink6532.xml"/><Relationship Id="rId297" Type="http://schemas.openxmlformats.org/officeDocument/2006/relationships/image" Target="../media/image6413.png"/><Relationship Id="rId40" Type="http://schemas.openxmlformats.org/officeDocument/2006/relationships/customXml" Target="../ink/ink6416.xml"/><Relationship Id="rId115" Type="http://schemas.openxmlformats.org/officeDocument/2006/relationships/image" Target="../media/image6322.png"/><Relationship Id="rId136" Type="http://schemas.openxmlformats.org/officeDocument/2006/relationships/customXml" Target="../ink/ink6462.xml"/><Relationship Id="rId157" Type="http://schemas.openxmlformats.org/officeDocument/2006/relationships/image" Target="../media/image6343.png"/><Relationship Id="rId178" Type="http://schemas.openxmlformats.org/officeDocument/2006/relationships/customXml" Target="../ink/ink6483.xml"/><Relationship Id="rId301" Type="http://schemas.openxmlformats.org/officeDocument/2006/relationships/image" Target="../media/image6415.png"/><Relationship Id="rId322" Type="http://schemas.openxmlformats.org/officeDocument/2006/relationships/customXml" Target="../ink/ink6555.xml"/><Relationship Id="rId343" Type="http://schemas.openxmlformats.org/officeDocument/2006/relationships/image" Target="../media/image6436.png"/><Relationship Id="rId364" Type="http://schemas.openxmlformats.org/officeDocument/2006/relationships/customXml" Target="../ink/ink6576.xml"/><Relationship Id="rId61" Type="http://schemas.openxmlformats.org/officeDocument/2006/relationships/image" Target="../media/image6295.png"/><Relationship Id="rId199" Type="http://schemas.openxmlformats.org/officeDocument/2006/relationships/image" Target="../media/image6364.png"/><Relationship Id="rId203" Type="http://schemas.openxmlformats.org/officeDocument/2006/relationships/image" Target="../media/image6366.png"/><Relationship Id="rId385" Type="http://schemas.openxmlformats.org/officeDocument/2006/relationships/image" Target="../media/image6457.png"/><Relationship Id="rId19" Type="http://schemas.openxmlformats.org/officeDocument/2006/relationships/image" Target="../media/image62740.png"/><Relationship Id="rId224" Type="http://schemas.openxmlformats.org/officeDocument/2006/relationships/customXml" Target="../ink/ink6506.xml"/><Relationship Id="rId245" Type="http://schemas.openxmlformats.org/officeDocument/2006/relationships/image" Target="../media/image6387.png"/><Relationship Id="rId266" Type="http://schemas.openxmlformats.org/officeDocument/2006/relationships/customXml" Target="../ink/ink6527.xml"/><Relationship Id="rId287" Type="http://schemas.openxmlformats.org/officeDocument/2006/relationships/image" Target="../media/image6408.png"/><Relationship Id="rId30" Type="http://schemas.openxmlformats.org/officeDocument/2006/relationships/customXml" Target="../ink/ink6411.xml"/><Relationship Id="rId105" Type="http://schemas.openxmlformats.org/officeDocument/2006/relationships/image" Target="../media/image6317.png"/><Relationship Id="rId126" Type="http://schemas.openxmlformats.org/officeDocument/2006/relationships/customXml" Target="../ink/ink6457.xml"/><Relationship Id="rId147" Type="http://schemas.openxmlformats.org/officeDocument/2006/relationships/image" Target="../media/image6338.png"/><Relationship Id="rId168" Type="http://schemas.openxmlformats.org/officeDocument/2006/relationships/customXml" Target="../ink/ink6478.xml"/><Relationship Id="rId312" Type="http://schemas.openxmlformats.org/officeDocument/2006/relationships/customXml" Target="../ink/ink6550.xml"/><Relationship Id="rId333" Type="http://schemas.openxmlformats.org/officeDocument/2006/relationships/image" Target="../media/image6431.png"/><Relationship Id="rId354" Type="http://schemas.openxmlformats.org/officeDocument/2006/relationships/customXml" Target="../ink/ink6571.xml"/><Relationship Id="rId51" Type="http://schemas.openxmlformats.org/officeDocument/2006/relationships/image" Target="../media/image6290.png"/><Relationship Id="rId72" Type="http://schemas.openxmlformats.org/officeDocument/2006/relationships/customXml" Target="../ink/ink6432.xml"/><Relationship Id="rId93" Type="http://schemas.openxmlformats.org/officeDocument/2006/relationships/image" Target="../media/image6311.png"/><Relationship Id="rId189" Type="http://schemas.openxmlformats.org/officeDocument/2006/relationships/image" Target="../media/image6359.png"/><Relationship Id="rId375" Type="http://schemas.openxmlformats.org/officeDocument/2006/relationships/image" Target="../media/image6452.png"/><Relationship Id="rId3" Type="http://schemas.openxmlformats.org/officeDocument/2006/relationships/image" Target="../media/image62660.png"/><Relationship Id="rId214" Type="http://schemas.openxmlformats.org/officeDocument/2006/relationships/customXml" Target="../ink/ink6501.xml"/><Relationship Id="rId235" Type="http://schemas.openxmlformats.org/officeDocument/2006/relationships/image" Target="../media/image6382.png"/><Relationship Id="rId256" Type="http://schemas.openxmlformats.org/officeDocument/2006/relationships/customXml" Target="../ink/ink6522.xml"/><Relationship Id="rId277" Type="http://schemas.openxmlformats.org/officeDocument/2006/relationships/image" Target="../media/image6403.png"/><Relationship Id="rId298" Type="http://schemas.openxmlformats.org/officeDocument/2006/relationships/customXml" Target="../ink/ink6543.xml"/><Relationship Id="rId116" Type="http://schemas.openxmlformats.org/officeDocument/2006/relationships/customXml" Target="../ink/ink6452.xml"/><Relationship Id="rId137" Type="http://schemas.openxmlformats.org/officeDocument/2006/relationships/image" Target="../media/image6333.png"/><Relationship Id="rId158" Type="http://schemas.openxmlformats.org/officeDocument/2006/relationships/customXml" Target="../ink/ink6473.xml"/><Relationship Id="rId302" Type="http://schemas.openxmlformats.org/officeDocument/2006/relationships/customXml" Target="../ink/ink6545.xml"/><Relationship Id="rId323" Type="http://schemas.openxmlformats.org/officeDocument/2006/relationships/image" Target="../media/image6426.png"/><Relationship Id="rId344" Type="http://schemas.openxmlformats.org/officeDocument/2006/relationships/customXml" Target="../ink/ink6566.xml"/><Relationship Id="rId20" Type="http://schemas.openxmlformats.org/officeDocument/2006/relationships/customXml" Target="../ink/ink6406.xml"/><Relationship Id="rId41" Type="http://schemas.openxmlformats.org/officeDocument/2006/relationships/image" Target="../media/image6285.png"/><Relationship Id="rId62" Type="http://schemas.openxmlformats.org/officeDocument/2006/relationships/customXml" Target="../ink/ink6427.xml"/><Relationship Id="rId179" Type="http://schemas.openxmlformats.org/officeDocument/2006/relationships/image" Target="../media/image6354.png"/><Relationship Id="rId365" Type="http://schemas.openxmlformats.org/officeDocument/2006/relationships/image" Target="../media/image6447.png"/><Relationship Id="rId190" Type="http://schemas.openxmlformats.org/officeDocument/2006/relationships/customXml" Target="../ink/ink6489.xml"/><Relationship Id="rId204" Type="http://schemas.openxmlformats.org/officeDocument/2006/relationships/customXml" Target="../ink/ink6496.xml"/><Relationship Id="rId225" Type="http://schemas.openxmlformats.org/officeDocument/2006/relationships/image" Target="../media/image6377.png"/><Relationship Id="rId246" Type="http://schemas.openxmlformats.org/officeDocument/2006/relationships/customXml" Target="../ink/ink6517.xml"/><Relationship Id="rId267" Type="http://schemas.openxmlformats.org/officeDocument/2006/relationships/image" Target="../media/image6398.png"/><Relationship Id="rId288" Type="http://schemas.openxmlformats.org/officeDocument/2006/relationships/customXml" Target="../ink/ink6538.xml"/><Relationship Id="rId106" Type="http://schemas.openxmlformats.org/officeDocument/2006/relationships/customXml" Target="../ink/ink6447.xml"/><Relationship Id="rId127" Type="http://schemas.openxmlformats.org/officeDocument/2006/relationships/image" Target="../media/image6328.png"/><Relationship Id="rId313" Type="http://schemas.openxmlformats.org/officeDocument/2006/relationships/image" Target="../media/image6421.png"/><Relationship Id="rId10" Type="http://schemas.openxmlformats.org/officeDocument/2006/relationships/customXml" Target="../ink/ink6401.xml"/><Relationship Id="rId31" Type="http://schemas.openxmlformats.org/officeDocument/2006/relationships/image" Target="../media/image6280.png"/><Relationship Id="rId52" Type="http://schemas.openxmlformats.org/officeDocument/2006/relationships/customXml" Target="../ink/ink6422.xml"/><Relationship Id="rId73" Type="http://schemas.openxmlformats.org/officeDocument/2006/relationships/image" Target="../media/image6301.png"/><Relationship Id="rId94" Type="http://schemas.openxmlformats.org/officeDocument/2006/relationships/customXml" Target="../ink/ink6441.xml"/><Relationship Id="rId148" Type="http://schemas.openxmlformats.org/officeDocument/2006/relationships/customXml" Target="../ink/ink6468.xml"/><Relationship Id="rId169" Type="http://schemas.openxmlformats.org/officeDocument/2006/relationships/image" Target="../media/image6349.png"/><Relationship Id="rId334" Type="http://schemas.openxmlformats.org/officeDocument/2006/relationships/customXml" Target="../ink/ink6561.xml"/><Relationship Id="rId355" Type="http://schemas.openxmlformats.org/officeDocument/2006/relationships/image" Target="../media/image6442.png"/><Relationship Id="rId376" Type="http://schemas.openxmlformats.org/officeDocument/2006/relationships/customXml" Target="../ink/ink6582.xml"/><Relationship Id="rId4" Type="http://schemas.openxmlformats.org/officeDocument/2006/relationships/customXml" Target="../ink/ink6398.xml"/><Relationship Id="rId180" Type="http://schemas.openxmlformats.org/officeDocument/2006/relationships/customXml" Target="../ink/ink6484.xml"/><Relationship Id="rId215" Type="http://schemas.openxmlformats.org/officeDocument/2006/relationships/image" Target="../media/image6372.png"/><Relationship Id="rId236" Type="http://schemas.openxmlformats.org/officeDocument/2006/relationships/customXml" Target="../ink/ink6512.xml"/><Relationship Id="rId257" Type="http://schemas.openxmlformats.org/officeDocument/2006/relationships/image" Target="../media/image6393.png"/><Relationship Id="rId278" Type="http://schemas.openxmlformats.org/officeDocument/2006/relationships/customXml" Target="../ink/ink6533.xml"/></Relationships>
</file>

<file path=ppt/slides/_rels/slide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479.png"/><Relationship Id="rId299" Type="http://schemas.openxmlformats.org/officeDocument/2006/relationships/image" Target="../media/image570.png"/><Relationship Id="rId21" Type="http://schemas.openxmlformats.org/officeDocument/2006/relationships/image" Target="../media/image43110.png"/><Relationship Id="rId63" Type="http://schemas.openxmlformats.org/officeDocument/2006/relationships/image" Target="../media/image452.png"/><Relationship Id="rId159" Type="http://schemas.openxmlformats.org/officeDocument/2006/relationships/image" Target="../media/image500.png"/><Relationship Id="rId324" Type="http://schemas.openxmlformats.org/officeDocument/2006/relationships/customXml" Target="../ink/ink594.xml"/><Relationship Id="rId366" Type="http://schemas.openxmlformats.org/officeDocument/2006/relationships/customXml" Target="../ink/ink615.xml"/><Relationship Id="rId170" Type="http://schemas.openxmlformats.org/officeDocument/2006/relationships/customXml" Target="../ink/ink517.xml"/><Relationship Id="rId226" Type="http://schemas.openxmlformats.org/officeDocument/2006/relationships/customXml" Target="../ink/ink545.xml"/><Relationship Id="rId433" Type="http://schemas.openxmlformats.org/officeDocument/2006/relationships/image" Target="../media/image636.png"/><Relationship Id="rId268" Type="http://schemas.openxmlformats.org/officeDocument/2006/relationships/customXml" Target="../ink/ink566.xml"/><Relationship Id="rId32" Type="http://schemas.openxmlformats.org/officeDocument/2006/relationships/customXml" Target="../ink/ink448.xml"/><Relationship Id="rId74" Type="http://schemas.openxmlformats.org/officeDocument/2006/relationships/customXml" Target="../ink/ink469.xml"/><Relationship Id="rId128" Type="http://schemas.openxmlformats.org/officeDocument/2006/relationships/customXml" Target="../ink/ink496.xml"/><Relationship Id="rId335" Type="http://schemas.openxmlformats.org/officeDocument/2006/relationships/image" Target="../media/image587.png"/><Relationship Id="rId377" Type="http://schemas.openxmlformats.org/officeDocument/2006/relationships/image" Target="../media/image608.png"/><Relationship Id="rId5" Type="http://schemas.openxmlformats.org/officeDocument/2006/relationships/image" Target="../media/image42310.png"/><Relationship Id="rId181" Type="http://schemas.openxmlformats.org/officeDocument/2006/relationships/image" Target="../media/image511.png"/><Relationship Id="rId237" Type="http://schemas.openxmlformats.org/officeDocument/2006/relationships/image" Target="../media/image539.png"/><Relationship Id="rId402" Type="http://schemas.openxmlformats.org/officeDocument/2006/relationships/customXml" Target="../ink/ink633.xml"/><Relationship Id="rId279" Type="http://schemas.openxmlformats.org/officeDocument/2006/relationships/image" Target="../media/image560.png"/><Relationship Id="rId43" Type="http://schemas.openxmlformats.org/officeDocument/2006/relationships/image" Target="../media/image442.png"/><Relationship Id="rId139" Type="http://schemas.openxmlformats.org/officeDocument/2006/relationships/image" Target="../media/image490.png"/><Relationship Id="rId290" Type="http://schemas.openxmlformats.org/officeDocument/2006/relationships/customXml" Target="../ink/ink577.xml"/><Relationship Id="rId304" Type="http://schemas.openxmlformats.org/officeDocument/2006/relationships/customXml" Target="../ink/ink584.xml"/><Relationship Id="rId346" Type="http://schemas.openxmlformats.org/officeDocument/2006/relationships/customXml" Target="../ink/ink605.xml"/><Relationship Id="rId388" Type="http://schemas.openxmlformats.org/officeDocument/2006/relationships/customXml" Target="../ink/ink626.xml"/><Relationship Id="rId85" Type="http://schemas.openxmlformats.org/officeDocument/2006/relationships/image" Target="../media/image463.png"/><Relationship Id="rId150" Type="http://schemas.openxmlformats.org/officeDocument/2006/relationships/customXml" Target="../ink/ink507.xml"/><Relationship Id="rId192" Type="http://schemas.openxmlformats.org/officeDocument/2006/relationships/customXml" Target="../ink/ink528.xml"/><Relationship Id="rId206" Type="http://schemas.openxmlformats.org/officeDocument/2006/relationships/customXml" Target="../ink/ink535.xml"/><Relationship Id="rId413" Type="http://schemas.openxmlformats.org/officeDocument/2006/relationships/image" Target="../media/image626.png"/><Relationship Id="rId248" Type="http://schemas.openxmlformats.org/officeDocument/2006/relationships/customXml" Target="../ink/ink556.xml"/><Relationship Id="rId269" Type="http://schemas.openxmlformats.org/officeDocument/2006/relationships/image" Target="../media/image555.png"/><Relationship Id="rId434" Type="http://schemas.openxmlformats.org/officeDocument/2006/relationships/customXml" Target="../ink/ink649.xml"/><Relationship Id="rId12" Type="http://schemas.openxmlformats.org/officeDocument/2006/relationships/customXml" Target="../ink/ink438.xml"/><Relationship Id="rId33" Type="http://schemas.openxmlformats.org/officeDocument/2006/relationships/image" Target="../media/image437.png"/><Relationship Id="rId108" Type="http://schemas.openxmlformats.org/officeDocument/2006/relationships/customXml" Target="../ink/ink486.xml"/><Relationship Id="rId129" Type="http://schemas.openxmlformats.org/officeDocument/2006/relationships/image" Target="../media/image485.png"/><Relationship Id="rId280" Type="http://schemas.openxmlformats.org/officeDocument/2006/relationships/customXml" Target="../ink/ink572.xml"/><Relationship Id="rId315" Type="http://schemas.openxmlformats.org/officeDocument/2006/relationships/image" Target="../media/image577.png"/><Relationship Id="rId336" Type="http://schemas.openxmlformats.org/officeDocument/2006/relationships/customXml" Target="../ink/ink600.xml"/><Relationship Id="rId357" Type="http://schemas.openxmlformats.org/officeDocument/2006/relationships/image" Target="../media/image598.png"/><Relationship Id="rId54" Type="http://schemas.openxmlformats.org/officeDocument/2006/relationships/customXml" Target="../ink/ink459.xml"/><Relationship Id="rId75" Type="http://schemas.openxmlformats.org/officeDocument/2006/relationships/image" Target="../media/image458.png"/><Relationship Id="rId96" Type="http://schemas.openxmlformats.org/officeDocument/2006/relationships/customXml" Target="../ink/ink480.xml"/><Relationship Id="rId140" Type="http://schemas.openxmlformats.org/officeDocument/2006/relationships/customXml" Target="../ink/ink502.xml"/><Relationship Id="rId161" Type="http://schemas.openxmlformats.org/officeDocument/2006/relationships/image" Target="../media/image501.png"/><Relationship Id="rId182" Type="http://schemas.openxmlformats.org/officeDocument/2006/relationships/customXml" Target="../ink/ink523.xml"/><Relationship Id="rId217" Type="http://schemas.openxmlformats.org/officeDocument/2006/relationships/image" Target="../media/image529.png"/><Relationship Id="rId378" Type="http://schemas.openxmlformats.org/officeDocument/2006/relationships/customXml" Target="../ink/ink621.xml"/><Relationship Id="rId399" Type="http://schemas.openxmlformats.org/officeDocument/2006/relationships/image" Target="../media/image619.png"/><Relationship Id="rId403" Type="http://schemas.openxmlformats.org/officeDocument/2006/relationships/image" Target="../media/image621.png"/><Relationship Id="rId6" Type="http://schemas.openxmlformats.org/officeDocument/2006/relationships/customXml" Target="../ink/ink435.xml"/><Relationship Id="rId238" Type="http://schemas.openxmlformats.org/officeDocument/2006/relationships/customXml" Target="../ink/ink551.xml"/><Relationship Id="rId259" Type="http://schemas.openxmlformats.org/officeDocument/2006/relationships/image" Target="../media/image550.png"/><Relationship Id="rId424" Type="http://schemas.openxmlformats.org/officeDocument/2006/relationships/customXml" Target="../ink/ink644.xml"/><Relationship Id="rId23" Type="http://schemas.openxmlformats.org/officeDocument/2006/relationships/image" Target="../media/image432.png"/><Relationship Id="rId119" Type="http://schemas.openxmlformats.org/officeDocument/2006/relationships/image" Target="../media/image480.png"/><Relationship Id="rId270" Type="http://schemas.openxmlformats.org/officeDocument/2006/relationships/customXml" Target="../ink/ink567.xml"/><Relationship Id="rId291" Type="http://schemas.openxmlformats.org/officeDocument/2006/relationships/image" Target="../media/image566.png"/><Relationship Id="rId305" Type="http://schemas.openxmlformats.org/officeDocument/2006/relationships/image" Target="../media/image67.png"/><Relationship Id="rId326" Type="http://schemas.openxmlformats.org/officeDocument/2006/relationships/customXml" Target="../ink/ink595.xml"/><Relationship Id="rId347" Type="http://schemas.openxmlformats.org/officeDocument/2006/relationships/image" Target="../media/image593.png"/><Relationship Id="rId44" Type="http://schemas.openxmlformats.org/officeDocument/2006/relationships/customXml" Target="../ink/ink454.xml"/><Relationship Id="rId65" Type="http://schemas.openxmlformats.org/officeDocument/2006/relationships/image" Target="../media/image453.png"/><Relationship Id="rId86" Type="http://schemas.openxmlformats.org/officeDocument/2006/relationships/customXml" Target="../ink/ink475.xml"/><Relationship Id="rId130" Type="http://schemas.openxmlformats.org/officeDocument/2006/relationships/customXml" Target="../ink/ink497.xml"/><Relationship Id="rId151" Type="http://schemas.openxmlformats.org/officeDocument/2006/relationships/image" Target="../media/image496.png"/><Relationship Id="rId368" Type="http://schemas.openxmlformats.org/officeDocument/2006/relationships/customXml" Target="../ink/ink616.xml"/><Relationship Id="rId389" Type="http://schemas.openxmlformats.org/officeDocument/2006/relationships/image" Target="../media/image614.png"/><Relationship Id="rId172" Type="http://schemas.openxmlformats.org/officeDocument/2006/relationships/customXml" Target="../ink/ink518.xml"/><Relationship Id="rId193" Type="http://schemas.openxmlformats.org/officeDocument/2006/relationships/image" Target="../media/image517.png"/><Relationship Id="rId207" Type="http://schemas.openxmlformats.org/officeDocument/2006/relationships/image" Target="../media/image524.png"/><Relationship Id="rId228" Type="http://schemas.openxmlformats.org/officeDocument/2006/relationships/customXml" Target="../ink/ink546.xml"/><Relationship Id="rId249" Type="http://schemas.openxmlformats.org/officeDocument/2006/relationships/image" Target="../media/image545.png"/><Relationship Id="rId414" Type="http://schemas.openxmlformats.org/officeDocument/2006/relationships/customXml" Target="../ink/ink639.xml"/><Relationship Id="rId435" Type="http://schemas.openxmlformats.org/officeDocument/2006/relationships/image" Target="../media/image637.png"/><Relationship Id="rId13" Type="http://schemas.openxmlformats.org/officeDocument/2006/relationships/image" Target="../media/image42710.png"/><Relationship Id="rId109" Type="http://schemas.openxmlformats.org/officeDocument/2006/relationships/image" Target="../media/image475.png"/><Relationship Id="rId260" Type="http://schemas.openxmlformats.org/officeDocument/2006/relationships/customXml" Target="../ink/ink562.xml"/><Relationship Id="rId281" Type="http://schemas.openxmlformats.org/officeDocument/2006/relationships/image" Target="../media/image561.png"/><Relationship Id="rId316" Type="http://schemas.openxmlformats.org/officeDocument/2006/relationships/customXml" Target="../ink/ink590.xml"/><Relationship Id="rId337" Type="http://schemas.openxmlformats.org/officeDocument/2006/relationships/image" Target="../media/image588.png"/><Relationship Id="rId34" Type="http://schemas.openxmlformats.org/officeDocument/2006/relationships/customXml" Target="../ink/ink449.xml"/><Relationship Id="rId55" Type="http://schemas.openxmlformats.org/officeDocument/2006/relationships/image" Target="../media/image448.png"/><Relationship Id="rId76" Type="http://schemas.openxmlformats.org/officeDocument/2006/relationships/customXml" Target="../ink/ink470.xml"/><Relationship Id="rId97" Type="http://schemas.openxmlformats.org/officeDocument/2006/relationships/image" Target="../media/image469.png"/><Relationship Id="rId120" Type="http://schemas.openxmlformats.org/officeDocument/2006/relationships/customXml" Target="../ink/ink492.xml"/><Relationship Id="rId141" Type="http://schemas.openxmlformats.org/officeDocument/2006/relationships/image" Target="../media/image491.png"/><Relationship Id="rId358" Type="http://schemas.openxmlformats.org/officeDocument/2006/relationships/customXml" Target="../ink/ink611.xml"/><Relationship Id="rId379" Type="http://schemas.openxmlformats.org/officeDocument/2006/relationships/image" Target="../media/image609.png"/><Relationship Id="rId7" Type="http://schemas.openxmlformats.org/officeDocument/2006/relationships/image" Target="../media/image42410.png"/><Relationship Id="rId162" Type="http://schemas.openxmlformats.org/officeDocument/2006/relationships/customXml" Target="../ink/ink513.xml"/><Relationship Id="rId183" Type="http://schemas.openxmlformats.org/officeDocument/2006/relationships/image" Target="../media/image512.png"/><Relationship Id="rId218" Type="http://schemas.openxmlformats.org/officeDocument/2006/relationships/customXml" Target="../ink/ink541.xml"/><Relationship Id="rId239" Type="http://schemas.openxmlformats.org/officeDocument/2006/relationships/image" Target="../media/image540.png"/><Relationship Id="rId390" Type="http://schemas.openxmlformats.org/officeDocument/2006/relationships/customXml" Target="../ink/ink627.xml"/><Relationship Id="rId404" Type="http://schemas.openxmlformats.org/officeDocument/2006/relationships/customXml" Target="../ink/ink634.xml"/><Relationship Id="rId425" Type="http://schemas.openxmlformats.org/officeDocument/2006/relationships/image" Target="../media/image632.png"/><Relationship Id="rId250" Type="http://schemas.openxmlformats.org/officeDocument/2006/relationships/customXml" Target="../ink/ink557.xml"/><Relationship Id="rId271" Type="http://schemas.openxmlformats.org/officeDocument/2006/relationships/image" Target="../media/image556.png"/><Relationship Id="rId292" Type="http://schemas.openxmlformats.org/officeDocument/2006/relationships/customXml" Target="../ink/ink578.xml"/><Relationship Id="rId306" Type="http://schemas.openxmlformats.org/officeDocument/2006/relationships/customXml" Target="../ink/ink585.xml"/><Relationship Id="rId24" Type="http://schemas.openxmlformats.org/officeDocument/2006/relationships/customXml" Target="../ink/ink444.xml"/><Relationship Id="rId45" Type="http://schemas.openxmlformats.org/officeDocument/2006/relationships/image" Target="../media/image443.png"/><Relationship Id="rId66" Type="http://schemas.openxmlformats.org/officeDocument/2006/relationships/customXml" Target="../ink/ink465.xml"/><Relationship Id="rId87" Type="http://schemas.openxmlformats.org/officeDocument/2006/relationships/image" Target="../media/image464.png"/><Relationship Id="rId110" Type="http://schemas.openxmlformats.org/officeDocument/2006/relationships/customXml" Target="../ink/ink487.xml"/><Relationship Id="rId131" Type="http://schemas.openxmlformats.org/officeDocument/2006/relationships/image" Target="../media/image486.png"/><Relationship Id="rId327" Type="http://schemas.openxmlformats.org/officeDocument/2006/relationships/image" Target="../media/image583.png"/><Relationship Id="rId348" Type="http://schemas.openxmlformats.org/officeDocument/2006/relationships/customXml" Target="../ink/ink606.xml"/><Relationship Id="rId369" Type="http://schemas.openxmlformats.org/officeDocument/2006/relationships/image" Target="../media/image604.png"/><Relationship Id="rId152" Type="http://schemas.openxmlformats.org/officeDocument/2006/relationships/customXml" Target="../ink/ink508.xml"/><Relationship Id="rId173" Type="http://schemas.openxmlformats.org/officeDocument/2006/relationships/image" Target="../media/image507.png"/><Relationship Id="rId194" Type="http://schemas.openxmlformats.org/officeDocument/2006/relationships/customXml" Target="../ink/ink529.xml"/><Relationship Id="rId208" Type="http://schemas.openxmlformats.org/officeDocument/2006/relationships/customXml" Target="../ink/ink536.xml"/><Relationship Id="rId229" Type="http://schemas.openxmlformats.org/officeDocument/2006/relationships/image" Target="../media/image535.png"/><Relationship Id="rId380" Type="http://schemas.openxmlformats.org/officeDocument/2006/relationships/customXml" Target="../ink/ink622.xml"/><Relationship Id="rId415" Type="http://schemas.openxmlformats.org/officeDocument/2006/relationships/image" Target="../media/image627.png"/><Relationship Id="rId436" Type="http://schemas.openxmlformats.org/officeDocument/2006/relationships/customXml" Target="../ink/ink650.xml"/><Relationship Id="rId240" Type="http://schemas.openxmlformats.org/officeDocument/2006/relationships/customXml" Target="../ink/ink552.xml"/><Relationship Id="rId261" Type="http://schemas.openxmlformats.org/officeDocument/2006/relationships/image" Target="../media/image551.png"/><Relationship Id="rId14" Type="http://schemas.openxmlformats.org/officeDocument/2006/relationships/customXml" Target="../ink/ink439.xml"/><Relationship Id="rId35" Type="http://schemas.openxmlformats.org/officeDocument/2006/relationships/image" Target="../media/image438.png"/><Relationship Id="rId56" Type="http://schemas.openxmlformats.org/officeDocument/2006/relationships/customXml" Target="../ink/ink460.xml"/><Relationship Id="rId77" Type="http://schemas.openxmlformats.org/officeDocument/2006/relationships/image" Target="../media/image459.png"/><Relationship Id="rId100" Type="http://schemas.openxmlformats.org/officeDocument/2006/relationships/customXml" Target="../ink/ink482.xml"/><Relationship Id="rId282" Type="http://schemas.openxmlformats.org/officeDocument/2006/relationships/customXml" Target="../ink/ink573.xml"/><Relationship Id="rId317" Type="http://schemas.openxmlformats.org/officeDocument/2006/relationships/image" Target="../media/image578.png"/><Relationship Id="rId338" Type="http://schemas.openxmlformats.org/officeDocument/2006/relationships/customXml" Target="../ink/ink601.xml"/><Relationship Id="rId359" Type="http://schemas.openxmlformats.org/officeDocument/2006/relationships/image" Target="../media/image599.png"/><Relationship Id="rId8" Type="http://schemas.openxmlformats.org/officeDocument/2006/relationships/customXml" Target="../ink/ink436.xml"/><Relationship Id="rId98" Type="http://schemas.openxmlformats.org/officeDocument/2006/relationships/customXml" Target="../ink/ink481.xml"/><Relationship Id="rId121" Type="http://schemas.openxmlformats.org/officeDocument/2006/relationships/image" Target="../media/image481.png"/><Relationship Id="rId142" Type="http://schemas.openxmlformats.org/officeDocument/2006/relationships/customXml" Target="../ink/ink503.xml"/><Relationship Id="rId163" Type="http://schemas.openxmlformats.org/officeDocument/2006/relationships/image" Target="../media/image502.png"/><Relationship Id="rId184" Type="http://schemas.openxmlformats.org/officeDocument/2006/relationships/customXml" Target="../ink/ink524.xml"/><Relationship Id="rId219" Type="http://schemas.openxmlformats.org/officeDocument/2006/relationships/image" Target="../media/image530.png"/><Relationship Id="rId370" Type="http://schemas.openxmlformats.org/officeDocument/2006/relationships/customXml" Target="../ink/ink617.xml"/><Relationship Id="rId391" Type="http://schemas.openxmlformats.org/officeDocument/2006/relationships/image" Target="../media/image615.png"/><Relationship Id="rId405" Type="http://schemas.openxmlformats.org/officeDocument/2006/relationships/image" Target="../media/image622.png"/><Relationship Id="rId426" Type="http://schemas.openxmlformats.org/officeDocument/2006/relationships/customXml" Target="../ink/ink645.xml"/><Relationship Id="rId230" Type="http://schemas.openxmlformats.org/officeDocument/2006/relationships/customXml" Target="../ink/ink547.xml"/><Relationship Id="rId251" Type="http://schemas.openxmlformats.org/officeDocument/2006/relationships/image" Target="../media/image546.png"/><Relationship Id="rId25" Type="http://schemas.openxmlformats.org/officeDocument/2006/relationships/image" Target="../media/image433.png"/><Relationship Id="rId46" Type="http://schemas.openxmlformats.org/officeDocument/2006/relationships/customXml" Target="../ink/ink455.xml"/><Relationship Id="rId67" Type="http://schemas.openxmlformats.org/officeDocument/2006/relationships/image" Target="../media/image454.png"/><Relationship Id="rId272" Type="http://schemas.openxmlformats.org/officeDocument/2006/relationships/customXml" Target="../ink/ink568.xml"/><Relationship Id="rId293" Type="http://schemas.openxmlformats.org/officeDocument/2006/relationships/image" Target="../media/image567.png"/><Relationship Id="rId307" Type="http://schemas.openxmlformats.org/officeDocument/2006/relationships/image" Target="../media/image573.png"/><Relationship Id="rId328" Type="http://schemas.openxmlformats.org/officeDocument/2006/relationships/customXml" Target="../ink/ink596.xml"/><Relationship Id="rId349" Type="http://schemas.openxmlformats.org/officeDocument/2006/relationships/image" Target="../media/image594.png"/><Relationship Id="rId88" Type="http://schemas.openxmlformats.org/officeDocument/2006/relationships/customXml" Target="../ink/ink476.xml"/><Relationship Id="rId111" Type="http://schemas.openxmlformats.org/officeDocument/2006/relationships/image" Target="../media/image476.png"/><Relationship Id="rId132" Type="http://schemas.openxmlformats.org/officeDocument/2006/relationships/customXml" Target="../ink/ink498.xml"/><Relationship Id="rId153" Type="http://schemas.openxmlformats.org/officeDocument/2006/relationships/image" Target="../media/image497.png"/><Relationship Id="rId174" Type="http://schemas.openxmlformats.org/officeDocument/2006/relationships/customXml" Target="../ink/ink519.xml"/><Relationship Id="rId195" Type="http://schemas.openxmlformats.org/officeDocument/2006/relationships/image" Target="../media/image518.png"/><Relationship Id="rId209" Type="http://schemas.openxmlformats.org/officeDocument/2006/relationships/image" Target="../media/image525.png"/><Relationship Id="rId360" Type="http://schemas.openxmlformats.org/officeDocument/2006/relationships/customXml" Target="../ink/ink612.xml"/><Relationship Id="rId381" Type="http://schemas.openxmlformats.org/officeDocument/2006/relationships/image" Target="../media/image610.png"/><Relationship Id="rId416" Type="http://schemas.openxmlformats.org/officeDocument/2006/relationships/customXml" Target="../ink/ink640.xml"/><Relationship Id="rId220" Type="http://schemas.openxmlformats.org/officeDocument/2006/relationships/customXml" Target="../ink/ink542.xml"/><Relationship Id="rId241" Type="http://schemas.openxmlformats.org/officeDocument/2006/relationships/image" Target="../media/image541.png"/><Relationship Id="rId437" Type="http://schemas.openxmlformats.org/officeDocument/2006/relationships/image" Target="../media/image638.png"/><Relationship Id="rId15" Type="http://schemas.openxmlformats.org/officeDocument/2006/relationships/image" Target="../media/image42810.png"/><Relationship Id="rId36" Type="http://schemas.openxmlformats.org/officeDocument/2006/relationships/customXml" Target="../ink/ink450.xml"/><Relationship Id="rId57" Type="http://schemas.openxmlformats.org/officeDocument/2006/relationships/image" Target="../media/image449.png"/><Relationship Id="rId262" Type="http://schemas.openxmlformats.org/officeDocument/2006/relationships/customXml" Target="../ink/ink563.xml"/><Relationship Id="rId283" Type="http://schemas.openxmlformats.org/officeDocument/2006/relationships/image" Target="../media/image562.png"/><Relationship Id="rId318" Type="http://schemas.openxmlformats.org/officeDocument/2006/relationships/customXml" Target="../ink/ink591.xml"/><Relationship Id="rId339" Type="http://schemas.openxmlformats.org/officeDocument/2006/relationships/image" Target="../media/image589.png"/><Relationship Id="rId78" Type="http://schemas.openxmlformats.org/officeDocument/2006/relationships/customXml" Target="../ink/ink471.xml"/><Relationship Id="rId99" Type="http://schemas.openxmlformats.org/officeDocument/2006/relationships/image" Target="../media/image470.png"/><Relationship Id="rId101" Type="http://schemas.openxmlformats.org/officeDocument/2006/relationships/image" Target="../media/image471.png"/><Relationship Id="rId122" Type="http://schemas.openxmlformats.org/officeDocument/2006/relationships/customXml" Target="../ink/ink493.xml"/><Relationship Id="rId143" Type="http://schemas.openxmlformats.org/officeDocument/2006/relationships/image" Target="../media/image492.png"/><Relationship Id="rId164" Type="http://schemas.openxmlformats.org/officeDocument/2006/relationships/customXml" Target="../ink/ink514.xml"/><Relationship Id="rId185" Type="http://schemas.openxmlformats.org/officeDocument/2006/relationships/image" Target="../media/image513.png"/><Relationship Id="rId350" Type="http://schemas.openxmlformats.org/officeDocument/2006/relationships/customXml" Target="../ink/ink607.xml"/><Relationship Id="rId371" Type="http://schemas.openxmlformats.org/officeDocument/2006/relationships/image" Target="../media/image605.png"/><Relationship Id="rId406" Type="http://schemas.openxmlformats.org/officeDocument/2006/relationships/customXml" Target="../ink/ink635.xml"/><Relationship Id="rId9" Type="http://schemas.openxmlformats.org/officeDocument/2006/relationships/image" Target="../media/image42510.png"/><Relationship Id="rId210" Type="http://schemas.openxmlformats.org/officeDocument/2006/relationships/customXml" Target="../ink/ink537.xml"/><Relationship Id="rId392" Type="http://schemas.openxmlformats.org/officeDocument/2006/relationships/customXml" Target="../ink/ink628.xml"/><Relationship Id="rId427" Type="http://schemas.openxmlformats.org/officeDocument/2006/relationships/image" Target="../media/image633.png"/><Relationship Id="rId26" Type="http://schemas.openxmlformats.org/officeDocument/2006/relationships/customXml" Target="../ink/ink445.xml"/><Relationship Id="rId231" Type="http://schemas.openxmlformats.org/officeDocument/2006/relationships/image" Target="../media/image536.png"/><Relationship Id="rId252" Type="http://schemas.openxmlformats.org/officeDocument/2006/relationships/customXml" Target="../ink/ink558.xml"/><Relationship Id="rId273" Type="http://schemas.openxmlformats.org/officeDocument/2006/relationships/image" Target="../media/image557.png"/><Relationship Id="rId294" Type="http://schemas.openxmlformats.org/officeDocument/2006/relationships/customXml" Target="../ink/ink579.xml"/><Relationship Id="rId308" Type="http://schemas.openxmlformats.org/officeDocument/2006/relationships/customXml" Target="../ink/ink586.xml"/><Relationship Id="rId329" Type="http://schemas.openxmlformats.org/officeDocument/2006/relationships/image" Target="../media/image584.png"/><Relationship Id="rId47" Type="http://schemas.openxmlformats.org/officeDocument/2006/relationships/image" Target="../media/image444.png"/><Relationship Id="rId68" Type="http://schemas.openxmlformats.org/officeDocument/2006/relationships/customXml" Target="../ink/ink466.xml"/><Relationship Id="rId89" Type="http://schemas.openxmlformats.org/officeDocument/2006/relationships/image" Target="../media/image465.png"/><Relationship Id="rId112" Type="http://schemas.openxmlformats.org/officeDocument/2006/relationships/customXml" Target="../ink/ink488.xml"/><Relationship Id="rId133" Type="http://schemas.openxmlformats.org/officeDocument/2006/relationships/image" Target="../media/image487.png"/><Relationship Id="rId154" Type="http://schemas.openxmlformats.org/officeDocument/2006/relationships/customXml" Target="../ink/ink509.xml"/><Relationship Id="rId175" Type="http://schemas.openxmlformats.org/officeDocument/2006/relationships/image" Target="../media/image508.png"/><Relationship Id="rId340" Type="http://schemas.openxmlformats.org/officeDocument/2006/relationships/customXml" Target="../ink/ink602.xml"/><Relationship Id="rId361" Type="http://schemas.openxmlformats.org/officeDocument/2006/relationships/image" Target="../media/image600.png"/><Relationship Id="rId196" Type="http://schemas.openxmlformats.org/officeDocument/2006/relationships/customXml" Target="../ink/ink530.xml"/><Relationship Id="rId200" Type="http://schemas.openxmlformats.org/officeDocument/2006/relationships/customXml" Target="../ink/ink532.xml"/><Relationship Id="rId382" Type="http://schemas.openxmlformats.org/officeDocument/2006/relationships/customXml" Target="../ink/ink623.xml"/><Relationship Id="rId417" Type="http://schemas.openxmlformats.org/officeDocument/2006/relationships/image" Target="../media/image628.png"/><Relationship Id="rId16" Type="http://schemas.openxmlformats.org/officeDocument/2006/relationships/customXml" Target="../ink/ink440.xml"/><Relationship Id="rId221" Type="http://schemas.openxmlformats.org/officeDocument/2006/relationships/image" Target="../media/image531.png"/><Relationship Id="rId242" Type="http://schemas.openxmlformats.org/officeDocument/2006/relationships/customXml" Target="../ink/ink553.xml"/><Relationship Id="rId263" Type="http://schemas.openxmlformats.org/officeDocument/2006/relationships/image" Target="../media/image552.png"/><Relationship Id="rId284" Type="http://schemas.openxmlformats.org/officeDocument/2006/relationships/customXml" Target="../ink/ink574.xml"/><Relationship Id="rId319" Type="http://schemas.openxmlformats.org/officeDocument/2006/relationships/image" Target="../media/image579.png"/><Relationship Id="rId37" Type="http://schemas.openxmlformats.org/officeDocument/2006/relationships/image" Target="../media/image439.png"/><Relationship Id="rId58" Type="http://schemas.openxmlformats.org/officeDocument/2006/relationships/customXml" Target="../ink/ink461.xml"/><Relationship Id="rId79" Type="http://schemas.openxmlformats.org/officeDocument/2006/relationships/image" Target="../media/image460.png"/><Relationship Id="rId102" Type="http://schemas.openxmlformats.org/officeDocument/2006/relationships/customXml" Target="../ink/ink483.xml"/><Relationship Id="rId123" Type="http://schemas.openxmlformats.org/officeDocument/2006/relationships/image" Target="../media/image482.png"/><Relationship Id="rId144" Type="http://schemas.openxmlformats.org/officeDocument/2006/relationships/customXml" Target="../ink/ink504.xml"/><Relationship Id="rId330" Type="http://schemas.openxmlformats.org/officeDocument/2006/relationships/customXml" Target="../ink/ink597.xml"/><Relationship Id="rId90" Type="http://schemas.openxmlformats.org/officeDocument/2006/relationships/customXml" Target="../ink/ink477.xml"/><Relationship Id="rId165" Type="http://schemas.openxmlformats.org/officeDocument/2006/relationships/image" Target="../media/image503.png"/><Relationship Id="rId186" Type="http://schemas.openxmlformats.org/officeDocument/2006/relationships/customXml" Target="../ink/ink525.xml"/><Relationship Id="rId351" Type="http://schemas.openxmlformats.org/officeDocument/2006/relationships/image" Target="../media/image595.png"/><Relationship Id="rId372" Type="http://schemas.openxmlformats.org/officeDocument/2006/relationships/customXml" Target="../ink/ink618.xml"/><Relationship Id="rId393" Type="http://schemas.openxmlformats.org/officeDocument/2006/relationships/image" Target="../media/image616.png"/><Relationship Id="rId407" Type="http://schemas.openxmlformats.org/officeDocument/2006/relationships/image" Target="../media/image623.png"/><Relationship Id="rId428" Type="http://schemas.openxmlformats.org/officeDocument/2006/relationships/customXml" Target="../ink/ink646.xml"/><Relationship Id="rId211" Type="http://schemas.openxmlformats.org/officeDocument/2006/relationships/image" Target="../media/image526.png"/><Relationship Id="rId232" Type="http://schemas.openxmlformats.org/officeDocument/2006/relationships/customXml" Target="../ink/ink548.xml"/><Relationship Id="rId253" Type="http://schemas.openxmlformats.org/officeDocument/2006/relationships/image" Target="../media/image547.png"/><Relationship Id="rId274" Type="http://schemas.openxmlformats.org/officeDocument/2006/relationships/customXml" Target="../ink/ink569.xml"/><Relationship Id="rId295" Type="http://schemas.openxmlformats.org/officeDocument/2006/relationships/image" Target="../media/image568.png"/><Relationship Id="rId309" Type="http://schemas.openxmlformats.org/officeDocument/2006/relationships/image" Target="../media/image574.png"/><Relationship Id="rId27" Type="http://schemas.openxmlformats.org/officeDocument/2006/relationships/image" Target="../media/image434.png"/><Relationship Id="rId48" Type="http://schemas.openxmlformats.org/officeDocument/2006/relationships/customXml" Target="../ink/ink456.xml"/><Relationship Id="rId69" Type="http://schemas.openxmlformats.org/officeDocument/2006/relationships/image" Target="../media/image455.png"/><Relationship Id="rId113" Type="http://schemas.openxmlformats.org/officeDocument/2006/relationships/image" Target="../media/image477.png"/><Relationship Id="rId134" Type="http://schemas.openxmlformats.org/officeDocument/2006/relationships/customXml" Target="../ink/ink499.xml"/><Relationship Id="rId320" Type="http://schemas.openxmlformats.org/officeDocument/2006/relationships/customXml" Target="../ink/ink592.xml"/><Relationship Id="rId80" Type="http://schemas.openxmlformats.org/officeDocument/2006/relationships/customXml" Target="../ink/ink472.xml"/><Relationship Id="rId155" Type="http://schemas.openxmlformats.org/officeDocument/2006/relationships/image" Target="../media/image498.png"/><Relationship Id="rId176" Type="http://schemas.openxmlformats.org/officeDocument/2006/relationships/customXml" Target="../ink/ink520.xml"/><Relationship Id="rId197" Type="http://schemas.openxmlformats.org/officeDocument/2006/relationships/image" Target="../media/image519.png"/><Relationship Id="rId341" Type="http://schemas.openxmlformats.org/officeDocument/2006/relationships/image" Target="../media/image590.png"/><Relationship Id="rId362" Type="http://schemas.openxmlformats.org/officeDocument/2006/relationships/customXml" Target="../ink/ink613.xml"/><Relationship Id="rId383" Type="http://schemas.openxmlformats.org/officeDocument/2006/relationships/image" Target="../media/image611.png"/><Relationship Id="rId418" Type="http://schemas.openxmlformats.org/officeDocument/2006/relationships/customXml" Target="../ink/ink641.xml"/><Relationship Id="rId201" Type="http://schemas.openxmlformats.org/officeDocument/2006/relationships/image" Target="../media/image521.png"/><Relationship Id="rId222" Type="http://schemas.openxmlformats.org/officeDocument/2006/relationships/customXml" Target="../ink/ink543.xml"/><Relationship Id="rId243" Type="http://schemas.openxmlformats.org/officeDocument/2006/relationships/image" Target="../media/image542.png"/><Relationship Id="rId264" Type="http://schemas.openxmlformats.org/officeDocument/2006/relationships/customXml" Target="../ink/ink564.xml"/><Relationship Id="rId285" Type="http://schemas.openxmlformats.org/officeDocument/2006/relationships/image" Target="../media/image563.png"/><Relationship Id="rId17" Type="http://schemas.openxmlformats.org/officeDocument/2006/relationships/image" Target="../media/image42910.png"/><Relationship Id="rId38" Type="http://schemas.openxmlformats.org/officeDocument/2006/relationships/customXml" Target="../ink/ink451.xml"/><Relationship Id="rId59" Type="http://schemas.openxmlformats.org/officeDocument/2006/relationships/image" Target="../media/image450.png"/><Relationship Id="rId103" Type="http://schemas.openxmlformats.org/officeDocument/2006/relationships/image" Target="../media/image472.png"/><Relationship Id="rId124" Type="http://schemas.openxmlformats.org/officeDocument/2006/relationships/customXml" Target="../ink/ink494.xml"/><Relationship Id="rId310" Type="http://schemas.openxmlformats.org/officeDocument/2006/relationships/customXml" Target="../ink/ink587.xml"/><Relationship Id="rId70" Type="http://schemas.openxmlformats.org/officeDocument/2006/relationships/customXml" Target="../ink/ink467.xml"/><Relationship Id="rId91" Type="http://schemas.openxmlformats.org/officeDocument/2006/relationships/image" Target="../media/image466.png"/><Relationship Id="rId145" Type="http://schemas.openxmlformats.org/officeDocument/2006/relationships/image" Target="../media/image493.png"/><Relationship Id="rId166" Type="http://schemas.openxmlformats.org/officeDocument/2006/relationships/customXml" Target="../ink/ink515.xml"/><Relationship Id="rId187" Type="http://schemas.openxmlformats.org/officeDocument/2006/relationships/image" Target="../media/image514.png"/><Relationship Id="rId331" Type="http://schemas.openxmlformats.org/officeDocument/2006/relationships/image" Target="../media/image585.png"/><Relationship Id="rId352" Type="http://schemas.openxmlformats.org/officeDocument/2006/relationships/customXml" Target="../ink/ink608.xml"/><Relationship Id="rId373" Type="http://schemas.openxmlformats.org/officeDocument/2006/relationships/image" Target="../media/image606.png"/><Relationship Id="rId394" Type="http://schemas.openxmlformats.org/officeDocument/2006/relationships/customXml" Target="../ink/ink629.xml"/><Relationship Id="rId408" Type="http://schemas.openxmlformats.org/officeDocument/2006/relationships/customXml" Target="../ink/ink636.xml"/><Relationship Id="rId429" Type="http://schemas.openxmlformats.org/officeDocument/2006/relationships/image" Target="../media/image63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538.xml"/><Relationship Id="rId233" Type="http://schemas.openxmlformats.org/officeDocument/2006/relationships/image" Target="../media/image537.png"/><Relationship Id="rId254" Type="http://schemas.openxmlformats.org/officeDocument/2006/relationships/customXml" Target="../ink/ink559.xml"/><Relationship Id="rId28" Type="http://schemas.openxmlformats.org/officeDocument/2006/relationships/customXml" Target="../ink/ink446.xml"/><Relationship Id="rId49" Type="http://schemas.openxmlformats.org/officeDocument/2006/relationships/image" Target="../media/image445.png"/><Relationship Id="rId114" Type="http://schemas.openxmlformats.org/officeDocument/2006/relationships/customXml" Target="../ink/ink489.xml"/><Relationship Id="rId275" Type="http://schemas.openxmlformats.org/officeDocument/2006/relationships/image" Target="../media/image558.png"/><Relationship Id="rId296" Type="http://schemas.openxmlformats.org/officeDocument/2006/relationships/customXml" Target="../ink/ink580.xml"/><Relationship Id="rId300" Type="http://schemas.openxmlformats.org/officeDocument/2006/relationships/customXml" Target="../ink/ink582.xml"/><Relationship Id="rId60" Type="http://schemas.openxmlformats.org/officeDocument/2006/relationships/customXml" Target="../ink/ink462.xml"/><Relationship Id="rId81" Type="http://schemas.openxmlformats.org/officeDocument/2006/relationships/image" Target="../media/image461.png"/><Relationship Id="rId135" Type="http://schemas.openxmlformats.org/officeDocument/2006/relationships/image" Target="../media/image488.png"/><Relationship Id="rId156" Type="http://schemas.openxmlformats.org/officeDocument/2006/relationships/customXml" Target="../ink/ink510.xml"/><Relationship Id="rId177" Type="http://schemas.openxmlformats.org/officeDocument/2006/relationships/image" Target="../media/image509.png"/><Relationship Id="rId198" Type="http://schemas.openxmlformats.org/officeDocument/2006/relationships/customXml" Target="../ink/ink531.xml"/><Relationship Id="rId321" Type="http://schemas.openxmlformats.org/officeDocument/2006/relationships/image" Target="../media/image580.png"/><Relationship Id="rId342" Type="http://schemas.openxmlformats.org/officeDocument/2006/relationships/customXml" Target="../ink/ink603.xml"/><Relationship Id="rId363" Type="http://schemas.openxmlformats.org/officeDocument/2006/relationships/image" Target="../media/image601.png"/><Relationship Id="rId384" Type="http://schemas.openxmlformats.org/officeDocument/2006/relationships/customXml" Target="../ink/ink624.xml"/><Relationship Id="rId419" Type="http://schemas.openxmlformats.org/officeDocument/2006/relationships/image" Target="../media/image629.png"/><Relationship Id="rId202" Type="http://schemas.openxmlformats.org/officeDocument/2006/relationships/customXml" Target="../ink/ink533.xml"/><Relationship Id="rId223" Type="http://schemas.openxmlformats.org/officeDocument/2006/relationships/image" Target="../media/image532.png"/><Relationship Id="rId244" Type="http://schemas.openxmlformats.org/officeDocument/2006/relationships/customXml" Target="../ink/ink554.xml"/><Relationship Id="rId430" Type="http://schemas.openxmlformats.org/officeDocument/2006/relationships/customXml" Target="../ink/ink647.xml"/><Relationship Id="rId18" Type="http://schemas.openxmlformats.org/officeDocument/2006/relationships/customXml" Target="../ink/ink441.xml"/><Relationship Id="rId39" Type="http://schemas.openxmlformats.org/officeDocument/2006/relationships/image" Target="../media/image440.png"/><Relationship Id="rId265" Type="http://schemas.openxmlformats.org/officeDocument/2006/relationships/image" Target="../media/image553.png"/><Relationship Id="rId286" Type="http://schemas.openxmlformats.org/officeDocument/2006/relationships/customXml" Target="../ink/ink575.xml"/><Relationship Id="rId50" Type="http://schemas.openxmlformats.org/officeDocument/2006/relationships/customXml" Target="../ink/ink457.xml"/><Relationship Id="rId104" Type="http://schemas.openxmlformats.org/officeDocument/2006/relationships/customXml" Target="../ink/ink484.xml"/><Relationship Id="rId125" Type="http://schemas.openxmlformats.org/officeDocument/2006/relationships/image" Target="../media/image483.png"/><Relationship Id="rId146" Type="http://schemas.openxmlformats.org/officeDocument/2006/relationships/customXml" Target="../ink/ink505.xml"/><Relationship Id="rId167" Type="http://schemas.openxmlformats.org/officeDocument/2006/relationships/image" Target="../media/image504.png"/><Relationship Id="rId188" Type="http://schemas.openxmlformats.org/officeDocument/2006/relationships/customXml" Target="../ink/ink526.xml"/><Relationship Id="rId311" Type="http://schemas.openxmlformats.org/officeDocument/2006/relationships/image" Target="../media/image575.png"/><Relationship Id="rId332" Type="http://schemas.openxmlformats.org/officeDocument/2006/relationships/customXml" Target="../ink/ink598.xml"/><Relationship Id="rId353" Type="http://schemas.openxmlformats.org/officeDocument/2006/relationships/image" Target="../media/image596.png"/><Relationship Id="rId374" Type="http://schemas.openxmlformats.org/officeDocument/2006/relationships/customXml" Target="../ink/ink619.xml"/><Relationship Id="rId395" Type="http://schemas.openxmlformats.org/officeDocument/2006/relationships/image" Target="../media/image617.png"/><Relationship Id="rId409" Type="http://schemas.openxmlformats.org/officeDocument/2006/relationships/image" Target="../media/image624.png"/><Relationship Id="rId71" Type="http://schemas.openxmlformats.org/officeDocument/2006/relationships/image" Target="../media/image456.png"/><Relationship Id="rId92" Type="http://schemas.openxmlformats.org/officeDocument/2006/relationships/customXml" Target="../ink/ink478.xml"/><Relationship Id="rId213" Type="http://schemas.openxmlformats.org/officeDocument/2006/relationships/image" Target="../media/image527.png"/><Relationship Id="rId234" Type="http://schemas.openxmlformats.org/officeDocument/2006/relationships/customXml" Target="../ink/ink549.xml"/><Relationship Id="rId420" Type="http://schemas.openxmlformats.org/officeDocument/2006/relationships/customXml" Target="../ink/ink642.xml"/><Relationship Id="rId2" Type="http://schemas.openxmlformats.org/officeDocument/2006/relationships/customXml" Target="../ink/ink433.xml"/><Relationship Id="rId29" Type="http://schemas.openxmlformats.org/officeDocument/2006/relationships/image" Target="../media/image435.png"/><Relationship Id="rId255" Type="http://schemas.openxmlformats.org/officeDocument/2006/relationships/image" Target="../media/image548.png"/><Relationship Id="rId276" Type="http://schemas.openxmlformats.org/officeDocument/2006/relationships/customXml" Target="../ink/ink570.xml"/><Relationship Id="rId297" Type="http://schemas.openxmlformats.org/officeDocument/2006/relationships/image" Target="../media/image569.png"/><Relationship Id="rId40" Type="http://schemas.openxmlformats.org/officeDocument/2006/relationships/customXml" Target="../ink/ink452.xml"/><Relationship Id="rId115" Type="http://schemas.openxmlformats.org/officeDocument/2006/relationships/image" Target="../media/image478.png"/><Relationship Id="rId136" Type="http://schemas.openxmlformats.org/officeDocument/2006/relationships/customXml" Target="../ink/ink500.xml"/><Relationship Id="rId157" Type="http://schemas.openxmlformats.org/officeDocument/2006/relationships/image" Target="../media/image499.png"/><Relationship Id="rId178" Type="http://schemas.openxmlformats.org/officeDocument/2006/relationships/customXml" Target="../ink/ink521.xml"/><Relationship Id="rId301" Type="http://schemas.openxmlformats.org/officeDocument/2006/relationships/image" Target="../media/image571.png"/><Relationship Id="rId322" Type="http://schemas.openxmlformats.org/officeDocument/2006/relationships/customXml" Target="../ink/ink593.xml"/><Relationship Id="rId343" Type="http://schemas.openxmlformats.org/officeDocument/2006/relationships/image" Target="../media/image591.png"/><Relationship Id="rId364" Type="http://schemas.openxmlformats.org/officeDocument/2006/relationships/customXml" Target="../ink/ink614.xml"/><Relationship Id="rId61" Type="http://schemas.openxmlformats.org/officeDocument/2006/relationships/image" Target="../media/image451.png"/><Relationship Id="rId82" Type="http://schemas.openxmlformats.org/officeDocument/2006/relationships/customXml" Target="../ink/ink473.xml"/><Relationship Id="rId199" Type="http://schemas.openxmlformats.org/officeDocument/2006/relationships/image" Target="../media/image520.png"/><Relationship Id="rId203" Type="http://schemas.openxmlformats.org/officeDocument/2006/relationships/image" Target="../media/image522.png"/><Relationship Id="rId385" Type="http://schemas.openxmlformats.org/officeDocument/2006/relationships/image" Target="../media/image612.png"/><Relationship Id="rId19" Type="http://schemas.openxmlformats.org/officeDocument/2006/relationships/image" Target="../media/image43010.png"/><Relationship Id="rId224" Type="http://schemas.openxmlformats.org/officeDocument/2006/relationships/customXml" Target="../ink/ink544.xml"/><Relationship Id="rId245" Type="http://schemas.openxmlformats.org/officeDocument/2006/relationships/image" Target="../media/image543.png"/><Relationship Id="rId266" Type="http://schemas.openxmlformats.org/officeDocument/2006/relationships/customXml" Target="../ink/ink565.xml"/><Relationship Id="rId287" Type="http://schemas.openxmlformats.org/officeDocument/2006/relationships/image" Target="../media/image564.png"/><Relationship Id="rId410" Type="http://schemas.openxmlformats.org/officeDocument/2006/relationships/customXml" Target="../ink/ink637.xml"/><Relationship Id="rId431" Type="http://schemas.openxmlformats.org/officeDocument/2006/relationships/image" Target="../media/image635.png"/><Relationship Id="rId30" Type="http://schemas.openxmlformats.org/officeDocument/2006/relationships/customXml" Target="../ink/ink447.xml"/><Relationship Id="rId105" Type="http://schemas.openxmlformats.org/officeDocument/2006/relationships/image" Target="../media/image473.png"/><Relationship Id="rId126" Type="http://schemas.openxmlformats.org/officeDocument/2006/relationships/customXml" Target="../ink/ink495.xml"/><Relationship Id="rId147" Type="http://schemas.openxmlformats.org/officeDocument/2006/relationships/image" Target="../media/image494.png"/><Relationship Id="rId168" Type="http://schemas.openxmlformats.org/officeDocument/2006/relationships/customXml" Target="../ink/ink516.xml"/><Relationship Id="rId312" Type="http://schemas.openxmlformats.org/officeDocument/2006/relationships/customXml" Target="../ink/ink588.xml"/><Relationship Id="rId333" Type="http://schemas.openxmlformats.org/officeDocument/2006/relationships/image" Target="../media/image586.png"/><Relationship Id="rId354" Type="http://schemas.openxmlformats.org/officeDocument/2006/relationships/customXml" Target="../ink/ink609.xml"/><Relationship Id="rId51" Type="http://schemas.openxmlformats.org/officeDocument/2006/relationships/image" Target="../media/image446.png"/><Relationship Id="rId72" Type="http://schemas.openxmlformats.org/officeDocument/2006/relationships/customXml" Target="../ink/ink468.xml"/><Relationship Id="rId93" Type="http://schemas.openxmlformats.org/officeDocument/2006/relationships/image" Target="../media/image467.png"/><Relationship Id="rId189" Type="http://schemas.openxmlformats.org/officeDocument/2006/relationships/image" Target="../media/image515.png"/><Relationship Id="rId375" Type="http://schemas.openxmlformats.org/officeDocument/2006/relationships/image" Target="../media/image607.png"/><Relationship Id="rId396" Type="http://schemas.openxmlformats.org/officeDocument/2006/relationships/customXml" Target="../ink/ink630.xml"/><Relationship Id="rId3" Type="http://schemas.openxmlformats.org/officeDocument/2006/relationships/image" Target="../media/image42210.png"/><Relationship Id="rId214" Type="http://schemas.openxmlformats.org/officeDocument/2006/relationships/customXml" Target="../ink/ink539.xml"/><Relationship Id="rId235" Type="http://schemas.openxmlformats.org/officeDocument/2006/relationships/image" Target="../media/image538.png"/><Relationship Id="rId256" Type="http://schemas.openxmlformats.org/officeDocument/2006/relationships/customXml" Target="../ink/ink560.xml"/><Relationship Id="rId277" Type="http://schemas.openxmlformats.org/officeDocument/2006/relationships/image" Target="../media/image559.png"/><Relationship Id="rId298" Type="http://schemas.openxmlformats.org/officeDocument/2006/relationships/customXml" Target="../ink/ink581.xml"/><Relationship Id="rId400" Type="http://schemas.openxmlformats.org/officeDocument/2006/relationships/customXml" Target="../ink/ink632.xml"/><Relationship Id="rId421" Type="http://schemas.openxmlformats.org/officeDocument/2006/relationships/image" Target="../media/image630.png"/><Relationship Id="rId116" Type="http://schemas.openxmlformats.org/officeDocument/2006/relationships/customXml" Target="../ink/ink490.xml"/><Relationship Id="rId137" Type="http://schemas.openxmlformats.org/officeDocument/2006/relationships/image" Target="../media/image489.png"/><Relationship Id="rId158" Type="http://schemas.openxmlformats.org/officeDocument/2006/relationships/customXml" Target="../ink/ink511.xml"/><Relationship Id="rId302" Type="http://schemas.openxmlformats.org/officeDocument/2006/relationships/customXml" Target="../ink/ink583.xml"/><Relationship Id="rId323" Type="http://schemas.openxmlformats.org/officeDocument/2006/relationships/image" Target="../media/image581.png"/><Relationship Id="rId344" Type="http://schemas.openxmlformats.org/officeDocument/2006/relationships/customXml" Target="../ink/ink604.xml"/><Relationship Id="rId20" Type="http://schemas.openxmlformats.org/officeDocument/2006/relationships/customXml" Target="../ink/ink442.xml"/><Relationship Id="rId41" Type="http://schemas.openxmlformats.org/officeDocument/2006/relationships/image" Target="../media/image441.png"/><Relationship Id="rId62" Type="http://schemas.openxmlformats.org/officeDocument/2006/relationships/customXml" Target="../ink/ink463.xml"/><Relationship Id="rId83" Type="http://schemas.openxmlformats.org/officeDocument/2006/relationships/image" Target="../media/image462.png"/><Relationship Id="rId179" Type="http://schemas.openxmlformats.org/officeDocument/2006/relationships/image" Target="../media/image510.png"/><Relationship Id="rId365" Type="http://schemas.openxmlformats.org/officeDocument/2006/relationships/image" Target="../media/image602.png"/><Relationship Id="rId386" Type="http://schemas.openxmlformats.org/officeDocument/2006/relationships/customXml" Target="../ink/ink625.xml"/><Relationship Id="rId190" Type="http://schemas.openxmlformats.org/officeDocument/2006/relationships/customXml" Target="../ink/ink527.xml"/><Relationship Id="rId204" Type="http://schemas.openxmlformats.org/officeDocument/2006/relationships/customXml" Target="../ink/ink534.xml"/><Relationship Id="rId225" Type="http://schemas.openxmlformats.org/officeDocument/2006/relationships/image" Target="../media/image533.png"/><Relationship Id="rId246" Type="http://schemas.openxmlformats.org/officeDocument/2006/relationships/customXml" Target="../ink/ink555.xml"/><Relationship Id="rId267" Type="http://schemas.openxmlformats.org/officeDocument/2006/relationships/image" Target="../media/image554.png"/><Relationship Id="rId288" Type="http://schemas.openxmlformats.org/officeDocument/2006/relationships/customXml" Target="../ink/ink576.xml"/><Relationship Id="rId411" Type="http://schemas.openxmlformats.org/officeDocument/2006/relationships/image" Target="../media/image625.png"/><Relationship Id="rId432" Type="http://schemas.openxmlformats.org/officeDocument/2006/relationships/customXml" Target="../ink/ink648.xml"/><Relationship Id="rId106" Type="http://schemas.openxmlformats.org/officeDocument/2006/relationships/customXml" Target="../ink/ink485.xml"/><Relationship Id="rId127" Type="http://schemas.openxmlformats.org/officeDocument/2006/relationships/image" Target="../media/image484.png"/><Relationship Id="rId313" Type="http://schemas.openxmlformats.org/officeDocument/2006/relationships/image" Target="../media/image576.png"/><Relationship Id="rId10" Type="http://schemas.openxmlformats.org/officeDocument/2006/relationships/customXml" Target="../ink/ink437.xml"/><Relationship Id="rId31" Type="http://schemas.openxmlformats.org/officeDocument/2006/relationships/image" Target="../media/image436.png"/><Relationship Id="rId52" Type="http://schemas.openxmlformats.org/officeDocument/2006/relationships/customXml" Target="../ink/ink458.xml"/><Relationship Id="rId73" Type="http://schemas.openxmlformats.org/officeDocument/2006/relationships/image" Target="../media/image457.png"/><Relationship Id="rId94" Type="http://schemas.openxmlformats.org/officeDocument/2006/relationships/customXml" Target="../ink/ink479.xml"/><Relationship Id="rId148" Type="http://schemas.openxmlformats.org/officeDocument/2006/relationships/customXml" Target="../ink/ink506.xml"/><Relationship Id="rId169" Type="http://schemas.openxmlformats.org/officeDocument/2006/relationships/image" Target="../media/image505.png"/><Relationship Id="rId334" Type="http://schemas.openxmlformats.org/officeDocument/2006/relationships/customXml" Target="../ink/ink599.xml"/><Relationship Id="rId355" Type="http://schemas.openxmlformats.org/officeDocument/2006/relationships/image" Target="../media/image597.png"/><Relationship Id="rId376" Type="http://schemas.openxmlformats.org/officeDocument/2006/relationships/customXml" Target="../ink/ink620.xml"/><Relationship Id="rId397" Type="http://schemas.openxmlformats.org/officeDocument/2006/relationships/image" Target="../media/image618.png"/><Relationship Id="rId4" Type="http://schemas.openxmlformats.org/officeDocument/2006/relationships/customXml" Target="../ink/ink434.xml"/><Relationship Id="rId180" Type="http://schemas.openxmlformats.org/officeDocument/2006/relationships/customXml" Target="../ink/ink522.xml"/><Relationship Id="rId215" Type="http://schemas.openxmlformats.org/officeDocument/2006/relationships/image" Target="../media/image528.png"/><Relationship Id="rId236" Type="http://schemas.openxmlformats.org/officeDocument/2006/relationships/customXml" Target="../ink/ink550.xml"/><Relationship Id="rId257" Type="http://schemas.openxmlformats.org/officeDocument/2006/relationships/image" Target="../media/image549.png"/><Relationship Id="rId278" Type="http://schemas.openxmlformats.org/officeDocument/2006/relationships/customXml" Target="../ink/ink571.xml"/><Relationship Id="rId401" Type="http://schemas.openxmlformats.org/officeDocument/2006/relationships/image" Target="../media/image620.png"/><Relationship Id="rId422" Type="http://schemas.openxmlformats.org/officeDocument/2006/relationships/customXml" Target="../ink/ink643.xml"/><Relationship Id="rId303" Type="http://schemas.openxmlformats.org/officeDocument/2006/relationships/image" Target="../media/image572.png"/><Relationship Id="rId42" Type="http://schemas.openxmlformats.org/officeDocument/2006/relationships/customXml" Target="../ink/ink453.xml"/><Relationship Id="rId84" Type="http://schemas.openxmlformats.org/officeDocument/2006/relationships/customXml" Target="../ink/ink474.xml"/><Relationship Id="rId138" Type="http://schemas.openxmlformats.org/officeDocument/2006/relationships/customXml" Target="../ink/ink501.xml"/><Relationship Id="rId345" Type="http://schemas.openxmlformats.org/officeDocument/2006/relationships/image" Target="../media/image592.png"/><Relationship Id="rId387" Type="http://schemas.openxmlformats.org/officeDocument/2006/relationships/image" Target="../media/image613.png"/><Relationship Id="rId191" Type="http://schemas.openxmlformats.org/officeDocument/2006/relationships/image" Target="../media/image516.png"/><Relationship Id="rId205" Type="http://schemas.openxmlformats.org/officeDocument/2006/relationships/image" Target="../media/image523.png"/><Relationship Id="rId247" Type="http://schemas.openxmlformats.org/officeDocument/2006/relationships/image" Target="../media/image544.png"/><Relationship Id="rId412" Type="http://schemas.openxmlformats.org/officeDocument/2006/relationships/customXml" Target="../ink/ink638.xml"/><Relationship Id="rId107" Type="http://schemas.openxmlformats.org/officeDocument/2006/relationships/image" Target="../media/image474.png"/><Relationship Id="rId289" Type="http://schemas.openxmlformats.org/officeDocument/2006/relationships/image" Target="../media/image565.png"/><Relationship Id="rId11" Type="http://schemas.openxmlformats.org/officeDocument/2006/relationships/image" Target="../media/image42610.png"/><Relationship Id="rId53" Type="http://schemas.openxmlformats.org/officeDocument/2006/relationships/image" Target="../media/image447.png"/><Relationship Id="rId149" Type="http://schemas.openxmlformats.org/officeDocument/2006/relationships/image" Target="../media/image495.png"/><Relationship Id="rId314" Type="http://schemas.openxmlformats.org/officeDocument/2006/relationships/customXml" Target="../ink/ink589.xml"/><Relationship Id="rId356" Type="http://schemas.openxmlformats.org/officeDocument/2006/relationships/customXml" Target="../ink/ink610.xml"/><Relationship Id="rId398" Type="http://schemas.openxmlformats.org/officeDocument/2006/relationships/customXml" Target="../ink/ink631.xml"/><Relationship Id="rId95" Type="http://schemas.openxmlformats.org/officeDocument/2006/relationships/image" Target="../media/image468.png"/><Relationship Id="rId160" Type="http://schemas.openxmlformats.org/officeDocument/2006/relationships/customXml" Target="../ink/ink512.xml"/><Relationship Id="rId216" Type="http://schemas.openxmlformats.org/officeDocument/2006/relationships/customXml" Target="../ink/ink540.xml"/><Relationship Id="rId423" Type="http://schemas.openxmlformats.org/officeDocument/2006/relationships/image" Target="../media/image631.png"/><Relationship Id="rId258" Type="http://schemas.openxmlformats.org/officeDocument/2006/relationships/customXml" Target="../ink/ink561.xml"/><Relationship Id="rId22" Type="http://schemas.openxmlformats.org/officeDocument/2006/relationships/customXml" Target="../ink/ink443.xml"/><Relationship Id="rId64" Type="http://schemas.openxmlformats.org/officeDocument/2006/relationships/customXml" Target="../ink/ink464.xml"/><Relationship Id="rId118" Type="http://schemas.openxmlformats.org/officeDocument/2006/relationships/customXml" Target="../ink/ink491.xml"/><Relationship Id="rId325" Type="http://schemas.openxmlformats.org/officeDocument/2006/relationships/image" Target="../media/image582.png"/><Relationship Id="rId367" Type="http://schemas.openxmlformats.org/officeDocument/2006/relationships/image" Target="../media/image603.png"/><Relationship Id="rId171" Type="http://schemas.openxmlformats.org/officeDocument/2006/relationships/image" Target="../media/image506.png"/><Relationship Id="rId227" Type="http://schemas.openxmlformats.org/officeDocument/2006/relationships/image" Target="../media/image534.png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515.png"/><Relationship Id="rId299" Type="http://schemas.openxmlformats.org/officeDocument/2006/relationships/image" Target="../media/image6606.png"/><Relationship Id="rId21" Type="http://schemas.openxmlformats.org/officeDocument/2006/relationships/image" Target="../media/image6467.png"/><Relationship Id="rId63" Type="http://schemas.openxmlformats.org/officeDocument/2006/relationships/image" Target="../media/image6488.png"/><Relationship Id="rId159" Type="http://schemas.openxmlformats.org/officeDocument/2006/relationships/image" Target="../media/image6536.png"/><Relationship Id="rId324" Type="http://schemas.openxmlformats.org/officeDocument/2006/relationships/customXml" Target="../ink/ink6748.xml"/><Relationship Id="rId366" Type="http://schemas.openxmlformats.org/officeDocument/2006/relationships/customXml" Target="../ink/ink6769.xml"/><Relationship Id="rId170" Type="http://schemas.openxmlformats.org/officeDocument/2006/relationships/customXml" Target="../ink/ink6671.xml"/><Relationship Id="rId226" Type="http://schemas.openxmlformats.org/officeDocument/2006/relationships/customXml" Target="../ink/ink6699.xml"/><Relationship Id="rId268" Type="http://schemas.openxmlformats.org/officeDocument/2006/relationships/customXml" Target="../ink/ink6720.xml"/><Relationship Id="rId32" Type="http://schemas.openxmlformats.org/officeDocument/2006/relationships/customXml" Target="../ink/ink6602.xml"/><Relationship Id="rId74" Type="http://schemas.openxmlformats.org/officeDocument/2006/relationships/customXml" Target="../ink/ink6623.xml"/><Relationship Id="rId128" Type="http://schemas.openxmlformats.org/officeDocument/2006/relationships/customXml" Target="../ink/ink6650.xml"/><Relationship Id="rId335" Type="http://schemas.openxmlformats.org/officeDocument/2006/relationships/image" Target="../media/image6623.png"/><Relationship Id="rId377" Type="http://schemas.openxmlformats.org/officeDocument/2006/relationships/image" Target="../media/image6644.png"/><Relationship Id="rId5" Type="http://schemas.openxmlformats.org/officeDocument/2006/relationships/image" Target="../media/image6459.png"/><Relationship Id="rId181" Type="http://schemas.openxmlformats.org/officeDocument/2006/relationships/image" Target="../media/image6547.png"/><Relationship Id="rId237" Type="http://schemas.openxmlformats.org/officeDocument/2006/relationships/image" Target="../media/image6575.png"/><Relationship Id="rId402" Type="http://schemas.openxmlformats.org/officeDocument/2006/relationships/customXml" Target="../ink/ink6787.xml"/><Relationship Id="rId258" Type="http://schemas.openxmlformats.org/officeDocument/2006/relationships/customXml" Target="../ink/ink6715.xml"/><Relationship Id="rId279" Type="http://schemas.openxmlformats.org/officeDocument/2006/relationships/image" Target="../media/image6596.png"/><Relationship Id="rId22" Type="http://schemas.openxmlformats.org/officeDocument/2006/relationships/customXml" Target="../ink/ink6597.xml"/><Relationship Id="rId43" Type="http://schemas.openxmlformats.org/officeDocument/2006/relationships/image" Target="../media/image6478.png"/><Relationship Id="rId64" Type="http://schemas.openxmlformats.org/officeDocument/2006/relationships/customXml" Target="../ink/ink6618.xml"/><Relationship Id="rId118" Type="http://schemas.openxmlformats.org/officeDocument/2006/relationships/customXml" Target="../ink/ink6645.xml"/><Relationship Id="rId139" Type="http://schemas.openxmlformats.org/officeDocument/2006/relationships/image" Target="../media/image6526.png"/><Relationship Id="rId290" Type="http://schemas.openxmlformats.org/officeDocument/2006/relationships/customXml" Target="../ink/ink6731.xml"/><Relationship Id="rId304" Type="http://schemas.openxmlformats.org/officeDocument/2006/relationships/customXml" Target="../ink/ink6738.xml"/><Relationship Id="rId325" Type="http://schemas.openxmlformats.org/officeDocument/2006/relationships/image" Target="../media/image6618.png"/><Relationship Id="rId346" Type="http://schemas.openxmlformats.org/officeDocument/2006/relationships/customXml" Target="../ink/ink6759.xml"/><Relationship Id="rId367" Type="http://schemas.openxmlformats.org/officeDocument/2006/relationships/image" Target="../media/image6639.png"/><Relationship Id="rId388" Type="http://schemas.openxmlformats.org/officeDocument/2006/relationships/customXml" Target="../ink/ink6780.xml"/><Relationship Id="rId85" Type="http://schemas.openxmlformats.org/officeDocument/2006/relationships/image" Target="../media/image6499.png"/><Relationship Id="rId150" Type="http://schemas.openxmlformats.org/officeDocument/2006/relationships/customXml" Target="../ink/ink6661.xml"/><Relationship Id="rId171" Type="http://schemas.openxmlformats.org/officeDocument/2006/relationships/image" Target="../media/image6542.png"/><Relationship Id="rId192" Type="http://schemas.openxmlformats.org/officeDocument/2006/relationships/customXml" Target="../ink/ink6682.xml"/><Relationship Id="rId206" Type="http://schemas.openxmlformats.org/officeDocument/2006/relationships/customXml" Target="../ink/ink6689.xml"/><Relationship Id="rId227" Type="http://schemas.openxmlformats.org/officeDocument/2006/relationships/image" Target="../media/image6570.png"/><Relationship Id="rId413" Type="http://schemas.openxmlformats.org/officeDocument/2006/relationships/image" Target="../media/image6662.png"/><Relationship Id="rId248" Type="http://schemas.openxmlformats.org/officeDocument/2006/relationships/customXml" Target="../ink/ink6710.xml"/><Relationship Id="rId269" Type="http://schemas.openxmlformats.org/officeDocument/2006/relationships/image" Target="../media/image6591.png"/><Relationship Id="rId12" Type="http://schemas.openxmlformats.org/officeDocument/2006/relationships/customXml" Target="../ink/ink6592.xml"/><Relationship Id="rId33" Type="http://schemas.openxmlformats.org/officeDocument/2006/relationships/image" Target="../media/image6473.png"/><Relationship Id="rId108" Type="http://schemas.openxmlformats.org/officeDocument/2006/relationships/customXml" Target="../ink/ink6640.xml"/><Relationship Id="rId129" Type="http://schemas.openxmlformats.org/officeDocument/2006/relationships/image" Target="../media/image6521.png"/><Relationship Id="rId280" Type="http://schemas.openxmlformats.org/officeDocument/2006/relationships/customXml" Target="../ink/ink6726.xml"/><Relationship Id="rId315" Type="http://schemas.openxmlformats.org/officeDocument/2006/relationships/image" Target="../media/image6614.png"/><Relationship Id="rId336" Type="http://schemas.openxmlformats.org/officeDocument/2006/relationships/customXml" Target="../ink/ink6754.xml"/><Relationship Id="rId357" Type="http://schemas.openxmlformats.org/officeDocument/2006/relationships/image" Target="../media/image6634.png"/><Relationship Id="rId54" Type="http://schemas.openxmlformats.org/officeDocument/2006/relationships/customXml" Target="../ink/ink6613.xml"/><Relationship Id="rId75" Type="http://schemas.openxmlformats.org/officeDocument/2006/relationships/image" Target="../media/image6494.png"/><Relationship Id="rId96" Type="http://schemas.openxmlformats.org/officeDocument/2006/relationships/customXml" Target="../ink/ink6634.xml"/><Relationship Id="rId140" Type="http://schemas.openxmlformats.org/officeDocument/2006/relationships/customXml" Target="../ink/ink6656.xml"/><Relationship Id="rId161" Type="http://schemas.openxmlformats.org/officeDocument/2006/relationships/image" Target="../media/image6537.png"/><Relationship Id="rId182" Type="http://schemas.openxmlformats.org/officeDocument/2006/relationships/customXml" Target="../ink/ink6677.xml"/><Relationship Id="rId217" Type="http://schemas.openxmlformats.org/officeDocument/2006/relationships/image" Target="../media/image6565.png"/><Relationship Id="rId378" Type="http://schemas.openxmlformats.org/officeDocument/2006/relationships/customXml" Target="../ink/ink6775.xml"/><Relationship Id="rId399" Type="http://schemas.openxmlformats.org/officeDocument/2006/relationships/image" Target="../media/image6655.png"/><Relationship Id="rId403" Type="http://schemas.openxmlformats.org/officeDocument/2006/relationships/image" Target="../media/image6657.png"/><Relationship Id="rId6" Type="http://schemas.openxmlformats.org/officeDocument/2006/relationships/customXml" Target="../ink/ink6589.xml"/><Relationship Id="rId238" Type="http://schemas.openxmlformats.org/officeDocument/2006/relationships/customXml" Target="../ink/ink6705.xml"/><Relationship Id="rId259" Type="http://schemas.openxmlformats.org/officeDocument/2006/relationships/image" Target="../media/image6586.png"/><Relationship Id="rId23" Type="http://schemas.openxmlformats.org/officeDocument/2006/relationships/image" Target="../media/image6468.png"/><Relationship Id="rId119" Type="http://schemas.openxmlformats.org/officeDocument/2006/relationships/image" Target="../media/image6516.png"/><Relationship Id="rId270" Type="http://schemas.openxmlformats.org/officeDocument/2006/relationships/customXml" Target="../ink/ink6721.xml"/><Relationship Id="rId291" Type="http://schemas.openxmlformats.org/officeDocument/2006/relationships/image" Target="../media/image6602.png"/><Relationship Id="rId305" Type="http://schemas.openxmlformats.org/officeDocument/2006/relationships/image" Target="../media/image6609.png"/><Relationship Id="rId326" Type="http://schemas.openxmlformats.org/officeDocument/2006/relationships/customXml" Target="../ink/ink6749.xml"/><Relationship Id="rId347" Type="http://schemas.openxmlformats.org/officeDocument/2006/relationships/image" Target="../media/image6629.png"/><Relationship Id="rId44" Type="http://schemas.openxmlformats.org/officeDocument/2006/relationships/customXml" Target="../ink/ink6608.xml"/><Relationship Id="rId65" Type="http://schemas.openxmlformats.org/officeDocument/2006/relationships/image" Target="../media/image6489.png"/><Relationship Id="rId86" Type="http://schemas.openxmlformats.org/officeDocument/2006/relationships/customXml" Target="../ink/ink6629.xml"/><Relationship Id="rId130" Type="http://schemas.openxmlformats.org/officeDocument/2006/relationships/customXml" Target="../ink/ink6651.xml"/><Relationship Id="rId151" Type="http://schemas.openxmlformats.org/officeDocument/2006/relationships/image" Target="../media/image6532.png"/><Relationship Id="rId368" Type="http://schemas.openxmlformats.org/officeDocument/2006/relationships/customXml" Target="../ink/ink6770.xml"/><Relationship Id="rId389" Type="http://schemas.openxmlformats.org/officeDocument/2006/relationships/image" Target="../media/image6650.png"/><Relationship Id="rId172" Type="http://schemas.openxmlformats.org/officeDocument/2006/relationships/customXml" Target="../ink/ink6672.xml"/><Relationship Id="rId193" Type="http://schemas.openxmlformats.org/officeDocument/2006/relationships/image" Target="../media/image6553.png"/><Relationship Id="rId207" Type="http://schemas.openxmlformats.org/officeDocument/2006/relationships/image" Target="../media/image6560.png"/><Relationship Id="rId228" Type="http://schemas.openxmlformats.org/officeDocument/2006/relationships/customXml" Target="../ink/ink6700.xml"/><Relationship Id="rId249" Type="http://schemas.openxmlformats.org/officeDocument/2006/relationships/image" Target="../media/image6581.png"/><Relationship Id="rId414" Type="http://schemas.openxmlformats.org/officeDocument/2006/relationships/customXml" Target="../ink/ink6793.xml"/><Relationship Id="rId13" Type="http://schemas.openxmlformats.org/officeDocument/2006/relationships/image" Target="../media/image6463.png"/><Relationship Id="rId109" Type="http://schemas.openxmlformats.org/officeDocument/2006/relationships/image" Target="../media/image6511.png"/><Relationship Id="rId260" Type="http://schemas.openxmlformats.org/officeDocument/2006/relationships/customXml" Target="../ink/ink6716.xml"/><Relationship Id="rId281" Type="http://schemas.openxmlformats.org/officeDocument/2006/relationships/image" Target="../media/image6597.png"/><Relationship Id="rId316" Type="http://schemas.openxmlformats.org/officeDocument/2006/relationships/customXml" Target="../ink/ink6744.xml"/><Relationship Id="rId337" Type="http://schemas.openxmlformats.org/officeDocument/2006/relationships/image" Target="../media/image6624.png"/><Relationship Id="rId34" Type="http://schemas.openxmlformats.org/officeDocument/2006/relationships/customXml" Target="../ink/ink6603.xml"/><Relationship Id="rId55" Type="http://schemas.openxmlformats.org/officeDocument/2006/relationships/image" Target="../media/image6484.png"/><Relationship Id="rId76" Type="http://schemas.openxmlformats.org/officeDocument/2006/relationships/customXml" Target="../ink/ink6624.xml"/><Relationship Id="rId97" Type="http://schemas.openxmlformats.org/officeDocument/2006/relationships/image" Target="../media/image6505.png"/><Relationship Id="rId120" Type="http://schemas.openxmlformats.org/officeDocument/2006/relationships/customXml" Target="../ink/ink6646.xml"/><Relationship Id="rId141" Type="http://schemas.openxmlformats.org/officeDocument/2006/relationships/image" Target="../media/image6527.png"/><Relationship Id="rId358" Type="http://schemas.openxmlformats.org/officeDocument/2006/relationships/customXml" Target="../ink/ink6765.xml"/><Relationship Id="rId379" Type="http://schemas.openxmlformats.org/officeDocument/2006/relationships/image" Target="../media/image6645.png"/><Relationship Id="rId7" Type="http://schemas.openxmlformats.org/officeDocument/2006/relationships/image" Target="../media/image6460.png"/><Relationship Id="rId162" Type="http://schemas.openxmlformats.org/officeDocument/2006/relationships/customXml" Target="../ink/ink6667.xml"/><Relationship Id="rId183" Type="http://schemas.openxmlformats.org/officeDocument/2006/relationships/image" Target="../media/image6548.png"/><Relationship Id="rId218" Type="http://schemas.openxmlformats.org/officeDocument/2006/relationships/customXml" Target="../ink/ink6695.xml"/><Relationship Id="rId239" Type="http://schemas.openxmlformats.org/officeDocument/2006/relationships/image" Target="../media/image6576.png"/><Relationship Id="rId390" Type="http://schemas.openxmlformats.org/officeDocument/2006/relationships/customXml" Target="../ink/ink6781.xml"/><Relationship Id="rId404" Type="http://schemas.openxmlformats.org/officeDocument/2006/relationships/customXml" Target="../ink/ink6788.xml"/><Relationship Id="rId250" Type="http://schemas.openxmlformats.org/officeDocument/2006/relationships/customXml" Target="../ink/ink6711.xml"/><Relationship Id="rId271" Type="http://schemas.openxmlformats.org/officeDocument/2006/relationships/image" Target="../media/image6592.png"/><Relationship Id="rId292" Type="http://schemas.openxmlformats.org/officeDocument/2006/relationships/customXml" Target="../ink/ink6732.xml"/><Relationship Id="rId306" Type="http://schemas.openxmlformats.org/officeDocument/2006/relationships/customXml" Target="../ink/ink6739.xml"/><Relationship Id="rId24" Type="http://schemas.openxmlformats.org/officeDocument/2006/relationships/customXml" Target="../ink/ink6598.xml"/><Relationship Id="rId45" Type="http://schemas.openxmlformats.org/officeDocument/2006/relationships/image" Target="../media/image6479.png"/><Relationship Id="rId66" Type="http://schemas.openxmlformats.org/officeDocument/2006/relationships/customXml" Target="../ink/ink6619.xml"/><Relationship Id="rId87" Type="http://schemas.openxmlformats.org/officeDocument/2006/relationships/image" Target="../media/image6500.png"/><Relationship Id="rId110" Type="http://schemas.openxmlformats.org/officeDocument/2006/relationships/customXml" Target="../ink/ink6641.xml"/><Relationship Id="rId131" Type="http://schemas.openxmlformats.org/officeDocument/2006/relationships/image" Target="../media/image6522.png"/><Relationship Id="rId327" Type="http://schemas.openxmlformats.org/officeDocument/2006/relationships/image" Target="../media/image6619.png"/><Relationship Id="rId348" Type="http://schemas.openxmlformats.org/officeDocument/2006/relationships/customXml" Target="../ink/ink6760.xml"/><Relationship Id="rId369" Type="http://schemas.openxmlformats.org/officeDocument/2006/relationships/image" Target="../media/image6640.png"/><Relationship Id="rId152" Type="http://schemas.openxmlformats.org/officeDocument/2006/relationships/customXml" Target="../ink/ink6662.xml"/><Relationship Id="rId173" Type="http://schemas.openxmlformats.org/officeDocument/2006/relationships/image" Target="../media/image6543.png"/><Relationship Id="rId194" Type="http://schemas.openxmlformats.org/officeDocument/2006/relationships/customXml" Target="../ink/ink6683.xml"/><Relationship Id="rId208" Type="http://schemas.openxmlformats.org/officeDocument/2006/relationships/customXml" Target="../ink/ink6690.xml"/><Relationship Id="rId229" Type="http://schemas.openxmlformats.org/officeDocument/2006/relationships/image" Target="../media/image6571.png"/><Relationship Id="rId380" Type="http://schemas.openxmlformats.org/officeDocument/2006/relationships/customXml" Target="../ink/ink6776.xml"/><Relationship Id="rId415" Type="http://schemas.openxmlformats.org/officeDocument/2006/relationships/image" Target="../media/image6305.png"/><Relationship Id="rId240" Type="http://schemas.openxmlformats.org/officeDocument/2006/relationships/customXml" Target="../ink/ink6706.xml"/><Relationship Id="rId261" Type="http://schemas.openxmlformats.org/officeDocument/2006/relationships/image" Target="../media/image6587.png"/><Relationship Id="rId14" Type="http://schemas.openxmlformats.org/officeDocument/2006/relationships/customXml" Target="../ink/ink6593.xml"/><Relationship Id="rId35" Type="http://schemas.openxmlformats.org/officeDocument/2006/relationships/image" Target="../media/image6474.png"/><Relationship Id="rId56" Type="http://schemas.openxmlformats.org/officeDocument/2006/relationships/customXml" Target="../ink/ink6614.xml"/><Relationship Id="rId77" Type="http://schemas.openxmlformats.org/officeDocument/2006/relationships/image" Target="../media/image6495.png"/><Relationship Id="rId100" Type="http://schemas.openxmlformats.org/officeDocument/2006/relationships/customXml" Target="../ink/ink6636.xml"/><Relationship Id="rId282" Type="http://schemas.openxmlformats.org/officeDocument/2006/relationships/customXml" Target="../ink/ink6727.xml"/><Relationship Id="rId317" Type="http://schemas.openxmlformats.org/officeDocument/2006/relationships/image" Target="../media/image6615.png"/><Relationship Id="rId338" Type="http://schemas.openxmlformats.org/officeDocument/2006/relationships/customXml" Target="../ink/ink6755.xml"/><Relationship Id="rId359" Type="http://schemas.openxmlformats.org/officeDocument/2006/relationships/image" Target="../media/image6635.png"/><Relationship Id="rId8" Type="http://schemas.openxmlformats.org/officeDocument/2006/relationships/customXml" Target="../ink/ink6590.xml"/><Relationship Id="rId98" Type="http://schemas.openxmlformats.org/officeDocument/2006/relationships/customXml" Target="../ink/ink6635.xml"/><Relationship Id="rId121" Type="http://schemas.openxmlformats.org/officeDocument/2006/relationships/image" Target="../media/image6517.png"/><Relationship Id="rId142" Type="http://schemas.openxmlformats.org/officeDocument/2006/relationships/customXml" Target="../ink/ink6657.xml"/><Relationship Id="rId163" Type="http://schemas.openxmlformats.org/officeDocument/2006/relationships/image" Target="../media/image6538.png"/><Relationship Id="rId184" Type="http://schemas.openxmlformats.org/officeDocument/2006/relationships/customXml" Target="../ink/ink6678.xml"/><Relationship Id="rId219" Type="http://schemas.openxmlformats.org/officeDocument/2006/relationships/image" Target="../media/image6566.png"/><Relationship Id="rId370" Type="http://schemas.openxmlformats.org/officeDocument/2006/relationships/customXml" Target="../ink/ink6771.xml"/><Relationship Id="rId391" Type="http://schemas.openxmlformats.org/officeDocument/2006/relationships/image" Target="../media/image6651.png"/><Relationship Id="rId405" Type="http://schemas.openxmlformats.org/officeDocument/2006/relationships/image" Target="../media/image6658.png"/><Relationship Id="rId230" Type="http://schemas.openxmlformats.org/officeDocument/2006/relationships/customXml" Target="../ink/ink6701.xml"/><Relationship Id="rId251" Type="http://schemas.openxmlformats.org/officeDocument/2006/relationships/image" Target="../media/image6582.png"/><Relationship Id="rId25" Type="http://schemas.openxmlformats.org/officeDocument/2006/relationships/image" Target="../media/image6469.png"/><Relationship Id="rId46" Type="http://schemas.openxmlformats.org/officeDocument/2006/relationships/customXml" Target="../ink/ink6609.xml"/><Relationship Id="rId67" Type="http://schemas.openxmlformats.org/officeDocument/2006/relationships/image" Target="../media/image6490.png"/><Relationship Id="rId272" Type="http://schemas.openxmlformats.org/officeDocument/2006/relationships/customXml" Target="../ink/ink6722.xml"/><Relationship Id="rId293" Type="http://schemas.openxmlformats.org/officeDocument/2006/relationships/image" Target="../media/image6603.png"/><Relationship Id="rId307" Type="http://schemas.openxmlformats.org/officeDocument/2006/relationships/image" Target="../media/image6610.png"/><Relationship Id="rId328" Type="http://schemas.openxmlformats.org/officeDocument/2006/relationships/customXml" Target="../ink/ink6750.xml"/><Relationship Id="rId349" Type="http://schemas.openxmlformats.org/officeDocument/2006/relationships/image" Target="../media/image6630.png"/><Relationship Id="rId88" Type="http://schemas.openxmlformats.org/officeDocument/2006/relationships/customXml" Target="../ink/ink6630.xml"/><Relationship Id="rId111" Type="http://schemas.openxmlformats.org/officeDocument/2006/relationships/image" Target="../media/image6512.png"/><Relationship Id="rId132" Type="http://schemas.openxmlformats.org/officeDocument/2006/relationships/customXml" Target="../ink/ink6652.xml"/><Relationship Id="rId153" Type="http://schemas.openxmlformats.org/officeDocument/2006/relationships/image" Target="../media/image6533.png"/><Relationship Id="rId174" Type="http://schemas.openxmlformats.org/officeDocument/2006/relationships/customXml" Target="../ink/ink6673.xml"/><Relationship Id="rId195" Type="http://schemas.openxmlformats.org/officeDocument/2006/relationships/image" Target="../media/image6554.png"/><Relationship Id="rId209" Type="http://schemas.openxmlformats.org/officeDocument/2006/relationships/image" Target="../media/image6561.png"/><Relationship Id="rId360" Type="http://schemas.openxmlformats.org/officeDocument/2006/relationships/customXml" Target="../ink/ink6766.xml"/><Relationship Id="rId381" Type="http://schemas.openxmlformats.org/officeDocument/2006/relationships/image" Target="../media/image6646.png"/><Relationship Id="rId220" Type="http://schemas.openxmlformats.org/officeDocument/2006/relationships/customXml" Target="../ink/ink6696.xml"/><Relationship Id="rId241" Type="http://schemas.openxmlformats.org/officeDocument/2006/relationships/image" Target="../media/image6577.png"/><Relationship Id="rId15" Type="http://schemas.openxmlformats.org/officeDocument/2006/relationships/image" Target="../media/image6464.png"/><Relationship Id="rId36" Type="http://schemas.openxmlformats.org/officeDocument/2006/relationships/customXml" Target="../ink/ink6604.xml"/><Relationship Id="rId57" Type="http://schemas.openxmlformats.org/officeDocument/2006/relationships/image" Target="../media/image6485.png"/><Relationship Id="rId262" Type="http://schemas.openxmlformats.org/officeDocument/2006/relationships/customXml" Target="../ink/ink6717.xml"/><Relationship Id="rId283" Type="http://schemas.openxmlformats.org/officeDocument/2006/relationships/image" Target="../media/image6598.png"/><Relationship Id="rId318" Type="http://schemas.openxmlformats.org/officeDocument/2006/relationships/customXml" Target="../ink/ink6745.xml"/><Relationship Id="rId339" Type="http://schemas.openxmlformats.org/officeDocument/2006/relationships/image" Target="../media/image6625.png"/><Relationship Id="rId78" Type="http://schemas.openxmlformats.org/officeDocument/2006/relationships/customXml" Target="../ink/ink6625.xml"/><Relationship Id="rId99" Type="http://schemas.openxmlformats.org/officeDocument/2006/relationships/image" Target="../media/image6506.png"/><Relationship Id="rId101" Type="http://schemas.openxmlformats.org/officeDocument/2006/relationships/image" Target="../media/image6507.png"/><Relationship Id="rId122" Type="http://schemas.openxmlformats.org/officeDocument/2006/relationships/customXml" Target="../ink/ink6647.xml"/><Relationship Id="rId143" Type="http://schemas.openxmlformats.org/officeDocument/2006/relationships/image" Target="../media/image6528.png"/><Relationship Id="rId164" Type="http://schemas.openxmlformats.org/officeDocument/2006/relationships/customXml" Target="../ink/ink6668.xml"/><Relationship Id="rId185" Type="http://schemas.openxmlformats.org/officeDocument/2006/relationships/image" Target="../media/image6549.png"/><Relationship Id="rId350" Type="http://schemas.openxmlformats.org/officeDocument/2006/relationships/customXml" Target="../ink/ink6761.xml"/><Relationship Id="rId371" Type="http://schemas.openxmlformats.org/officeDocument/2006/relationships/image" Target="../media/image6641.png"/><Relationship Id="rId406" Type="http://schemas.openxmlformats.org/officeDocument/2006/relationships/customXml" Target="../ink/ink6789.xml"/><Relationship Id="rId9" Type="http://schemas.openxmlformats.org/officeDocument/2006/relationships/image" Target="../media/image6461.png"/><Relationship Id="rId210" Type="http://schemas.openxmlformats.org/officeDocument/2006/relationships/customXml" Target="../ink/ink6691.xml"/><Relationship Id="rId392" Type="http://schemas.openxmlformats.org/officeDocument/2006/relationships/customXml" Target="../ink/ink6782.xml"/><Relationship Id="rId26" Type="http://schemas.openxmlformats.org/officeDocument/2006/relationships/customXml" Target="../ink/ink6599.xml"/><Relationship Id="rId231" Type="http://schemas.openxmlformats.org/officeDocument/2006/relationships/image" Target="../media/image6572.png"/><Relationship Id="rId252" Type="http://schemas.openxmlformats.org/officeDocument/2006/relationships/customXml" Target="../ink/ink6712.xml"/><Relationship Id="rId273" Type="http://schemas.openxmlformats.org/officeDocument/2006/relationships/image" Target="../media/image6593.png"/><Relationship Id="rId294" Type="http://schemas.openxmlformats.org/officeDocument/2006/relationships/customXml" Target="../ink/ink6733.xml"/><Relationship Id="rId308" Type="http://schemas.openxmlformats.org/officeDocument/2006/relationships/customXml" Target="../ink/ink6740.xml"/><Relationship Id="rId329" Type="http://schemas.openxmlformats.org/officeDocument/2006/relationships/image" Target="../media/image6620.png"/><Relationship Id="rId47" Type="http://schemas.openxmlformats.org/officeDocument/2006/relationships/image" Target="../media/image6480.png"/><Relationship Id="rId68" Type="http://schemas.openxmlformats.org/officeDocument/2006/relationships/customXml" Target="../ink/ink6620.xml"/><Relationship Id="rId89" Type="http://schemas.openxmlformats.org/officeDocument/2006/relationships/image" Target="../media/image6501.png"/><Relationship Id="rId112" Type="http://schemas.openxmlformats.org/officeDocument/2006/relationships/customXml" Target="../ink/ink6642.xml"/><Relationship Id="rId133" Type="http://schemas.openxmlformats.org/officeDocument/2006/relationships/image" Target="../media/image6523.png"/><Relationship Id="rId154" Type="http://schemas.openxmlformats.org/officeDocument/2006/relationships/customXml" Target="../ink/ink6663.xml"/><Relationship Id="rId175" Type="http://schemas.openxmlformats.org/officeDocument/2006/relationships/image" Target="../media/image6544.png"/><Relationship Id="rId340" Type="http://schemas.openxmlformats.org/officeDocument/2006/relationships/customXml" Target="../ink/ink6756.xml"/><Relationship Id="rId361" Type="http://schemas.openxmlformats.org/officeDocument/2006/relationships/image" Target="../media/image6636.png"/><Relationship Id="rId196" Type="http://schemas.openxmlformats.org/officeDocument/2006/relationships/customXml" Target="../ink/ink6684.xml"/><Relationship Id="rId200" Type="http://schemas.openxmlformats.org/officeDocument/2006/relationships/customXml" Target="../ink/ink6686.xml"/><Relationship Id="rId382" Type="http://schemas.openxmlformats.org/officeDocument/2006/relationships/customXml" Target="../ink/ink6777.xml"/><Relationship Id="rId16" Type="http://schemas.openxmlformats.org/officeDocument/2006/relationships/customXml" Target="../ink/ink6594.xml"/><Relationship Id="rId221" Type="http://schemas.openxmlformats.org/officeDocument/2006/relationships/image" Target="../media/image6567.png"/><Relationship Id="rId242" Type="http://schemas.openxmlformats.org/officeDocument/2006/relationships/customXml" Target="../ink/ink6707.xml"/><Relationship Id="rId263" Type="http://schemas.openxmlformats.org/officeDocument/2006/relationships/image" Target="../media/image6588.png"/><Relationship Id="rId284" Type="http://schemas.openxmlformats.org/officeDocument/2006/relationships/customXml" Target="../ink/ink6728.xml"/><Relationship Id="rId319" Type="http://schemas.openxmlformats.org/officeDocument/2006/relationships/image" Target="../media/image6616.png"/><Relationship Id="rId37" Type="http://schemas.openxmlformats.org/officeDocument/2006/relationships/image" Target="../media/image6475.png"/><Relationship Id="rId58" Type="http://schemas.openxmlformats.org/officeDocument/2006/relationships/customXml" Target="../ink/ink6615.xml"/><Relationship Id="rId79" Type="http://schemas.openxmlformats.org/officeDocument/2006/relationships/image" Target="../media/image6496.png"/><Relationship Id="rId102" Type="http://schemas.openxmlformats.org/officeDocument/2006/relationships/customXml" Target="../ink/ink6637.xml"/><Relationship Id="rId123" Type="http://schemas.openxmlformats.org/officeDocument/2006/relationships/image" Target="../media/image6518.png"/><Relationship Id="rId144" Type="http://schemas.openxmlformats.org/officeDocument/2006/relationships/customXml" Target="../ink/ink6658.xml"/><Relationship Id="rId330" Type="http://schemas.openxmlformats.org/officeDocument/2006/relationships/customXml" Target="../ink/ink6751.xml"/><Relationship Id="rId90" Type="http://schemas.openxmlformats.org/officeDocument/2006/relationships/customXml" Target="../ink/ink6631.xml"/><Relationship Id="rId165" Type="http://schemas.openxmlformats.org/officeDocument/2006/relationships/image" Target="../media/image6539.png"/><Relationship Id="rId186" Type="http://schemas.openxmlformats.org/officeDocument/2006/relationships/customXml" Target="../ink/ink6679.xml"/><Relationship Id="rId351" Type="http://schemas.openxmlformats.org/officeDocument/2006/relationships/image" Target="../media/image6631.png"/><Relationship Id="rId372" Type="http://schemas.openxmlformats.org/officeDocument/2006/relationships/customXml" Target="../ink/ink6772.xml"/><Relationship Id="rId393" Type="http://schemas.openxmlformats.org/officeDocument/2006/relationships/image" Target="../media/image6652.png"/><Relationship Id="rId407" Type="http://schemas.openxmlformats.org/officeDocument/2006/relationships/image" Target="../media/image6659.png"/><Relationship Id="rId211" Type="http://schemas.openxmlformats.org/officeDocument/2006/relationships/image" Target="../media/image6562.png"/><Relationship Id="rId232" Type="http://schemas.openxmlformats.org/officeDocument/2006/relationships/customXml" Target="../ink/ink6702.xml"/><Relationship Id="rId253" Type="http://schemas.openxmlformats.org/officeDocument/2006/relationships/image" Target="../media/image6583.png"/><Relationship Id="rId274" Type="http://schemas.openxmlformats.org/officeDocument/2006/relationships/customXml" Target="../ink/ink6723.xml"/><Relationship Id="rId295" Type="http://schemas.openxmlformats.org/officeDocument/2006/relationships/image" Target="../media/image6604.png"/><Relationship Id="rId309" Type="http://schemas.openxmlformats.org/officeDocument/2006/relationships/image" Target="../media/image6611.png"/><Relationship Id="rId27" Type="http://schemas.openxmlformats.org/officeDocument/2006/relationships/image" Target="../media/image6470.png"/><Relationship Id="rId48" Type="http://schemas.openxmlformats.org/officeDocument/2006/relationships/customXml" Target="../ink/ink6610.xml"/><Relationship Id="rId69" Type="http://schemas.openxmlformats.org/officeDocument/2006/relationships/image" Target="../media/image6491.png"/><Relationship Id="rId113" Type="http://schemas.openxmlformats.org/officeDocument/2006/relationships/image" Target="../media/image6513.png"/><Relationship Id="rId134" Type="http://schemas.openxmlformats.org/officeDocument/2006/relationships/customXml" Target="../ink/ink6653.xml"/><Relationship Id="rId320" Type="http://schemas.openxmlformats.org/officeDocument/2006/relationships/customXml" Target="../ink/ink6746.xml"/><Relationship Id="rId80" Type="http://schemas.openxmlformats.org/officeDocument/2006/relationships/customXml" Target="../ink/ink6626.xml"/><Relationship Id="rId155" Type="http://schemas.openxmlformats.org/officeDocument/2006/relationships/image" Target="../media/image6534.png"/><Relationship Id="rId176" Type="http://schemas.openxmlformats.org/officeDocument/2006/relationships/customXml" Target="../ink/ink6674.xml"/><Relationship Id="rId197" Type="http://schemas.openxmlformats.org/officeDocument/2006/relationships/image" Target="../media/image6555.png"/><Relationship Id="rId341" Type="http://schemas.openxmlformats.org/officeDocument/2006/relationships/image" Target="../media/image6626.png"/><Relationship Id="rId362" Type="http://schemas.openxmlformats.org/officeDocument/2006/relationships/customXml" Target="../ink/ink6767.xml"/><Relationship Id="rId383" Type="http://schemas.openxmlformats.org/officeDocument/2006/relationships/image" Target="../media/image6647.png"/><Relationship Id="rId201" Type="http://schemas.openxmlformats.org/officeDocument/2006/relationships/image" Target="../media/image6557.png"/><Relationship Id="rId222" Type="http://schemas.openxmlformats.org/officeDocument/2006/relationships/customXml" Target="../ink/ink6697.xml"/><Relationship Id="rId243" Type="http://schemas.openxmlformats.org/officeDocument/2006/relationships/image" Target="../media/image6578.png"/><Relationship Id="rId264" Type="http://schemas.openxmlformats.org/officeDocument/2006/relationships/customXml" Target="../ink/ink6718.xml"/><Relationship Id="rId285" Type="http://schemas.openxmlformats.org/officeDocument/2006/relationships/image" Target="../media/image6599.png"/><Relationship Id="rId17" Type="http://schemas.openxmlformats.org/officeDocument/2006/relationships/image" Target="../media/image6465.png"/><Relationship Id="rId38" Type="http://schemas.openxmlformats.org/officeDocument/2006/relationships/customXml" Target="../ink/ink6605.xml"/><Relationship Id="rId59" Type="http://schemas.openxmlformats.org/officeDocument/2006/relationships/image" Target="../media/image6486.png"/><Relationship Id="rId103" Type="http://schemas.openxmlformats.org/officeDocument/2006/relationships/image" Target="../media/image6508.png"/><Relationship Id="rId124" Type="http://schemas.openxmlformats.org/officeDocument/2006/relationships/customXml" Target="../ink/ink6648.xml"/><Relationship Id="rId310" Type="http://schemas.openxmlformats.org/officeDocument/2006/relationships/customXml" Target="../ink/ink6741.xml"/><Relationship Id="rId70" Type="http://schemas.openxmlformats.org/officeDocument/2006/relationships/customXml" Target="../ink/ink6621.xml"/><Relationship Id="rId91" Type="http://schemas.openxmlformats.org/officeDocument/2006/relationships/image" Target="../media/image6502.png"/><Relationship Id="rId145" Type="http://schemas.openxmlformats.org/officeDocument/2006/relationships/image" Target="../media/image6529.png"/><Relationship Id="rId166" Type="http://schemas.openxmlformats.org/officeDocument/2006/relationships/customXml" Target="../ink/ink6669.xml"/><Relationship Id="rId187" Type="http://schemas.openxmlformats.org/officeDocument/2006/relationships/image" Target="../media/image6550.png"/><Relationship Id="rId331" Type="http://schemas.openxmlformats.org/officeDocument/2006/relationships/image" Target="../media/image6621.png"/><Relationship Id="rId352" Type="http://schemas.openxmlformats.org/officeDocument/2006/relationships/customXml" Target="../ink/ink6762.xml"/><Relationship Id="rId373" Type="http://schemas.openxmlformats.org/officeDocument/2006/relationships/image" Target="../media/image6642.png"/><Relationship Id="rId394" Type="http://schemas.openxmlformats.org/officeDocument/2006/relationships/customXml" Target="../ink/ink6783.xml"/><Relationship Id="rId408" Type="http://schemas.openxmlformats.org/officeDocument/2006/relationships/customXml" Target="../ink/ink6790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6692.xml"/><Relationship Id="rId233" Type="http://schemas.openxmlformats.org/officeDocument/2006/relationships/image" Target="../media/image6573.png"/><Relationship Id="rId254" Type="http://schemas.openxmlformats.org/officeDocument/2006/relationships/customXml" Target="../ink/ink6713.xml"/><Relationship Id="rId28" Type="http://schemas.openxmlformats.org/officeDocument/2006/relationships/customXml" Target="../ink/ink6600.xml"/><Relationship Id="rId49" Type="http://schemas.openxmlformats.org/officeDocument/2006/relationships/image" Target="../media/image6481.png"/><Relationship Id="rId114" Type="http://schemas.openxmlformats.org/officeDocument/2006/relationships/customXml" Target="../ink/ink6643.xml"/><Relationship Id="rId275" Type="http://schemas.openxmlformats.org/officeDocument/2006/relationships/image" Target="../media/image6594.png"/><Relationship Id="rId296" Type="http://schemas.openxmlformats.org/officeDocument/2006/relationships/customXml" Target="../ink/ink6734.xml"/><Relationship Id="rId300" Type="http://schemas.openxmlformats.org/officeDocument/2006/relationships/customXml" Target="../ink/ink6736.xml"/><Relationship Id="rId60" Type="http://schemas.openxmlformats.org/officeDocument/2006/relationships/customXml" Target="../ink/ink6616.xml"/><Relationship Id="rId81" Type="http://schemas.openxmlformats.org/officeDocument/2006/relationships/image" Target="../media/image6497.png"/><Relationship Id="rId135" Type="http://schemas.openxmlformats.org/officeDocument/2006/relationships/image" Target="../media/image6524.png"/><Relationship Id="rId156" Type="http://schemas.openxmlformats.org/officeDocument/2006/relationships/customXml" Target="../ink/ink6664.xml"/><Relationship Id="rId177" Type="http://schemas.openxmlformats.org/officeDocument/2006/relationships/image" Target="../media/image6545.png"/><Relationship Id="rId198" Type="http://schemas.openxmlformats.org/officeDocument/2006/relationships/customXml" Target="../ink/ink6685.xml"/><Relationship Id="rId321" Type="http://schemas.openxmlformats.org/officeDocument/2006/relationships/image" Target="../media/image6617.png"/><Relationship Id="rId342" Type="http://schemas.openxmlformats.org/officeDocument/2006/relationships/customXml" Target="../ink/ink6757.xml"/><Relationship Id="rId363" Type="http://schemas.openxmlformats.org/officeDocument/2006/relationships/image" Target="../media/image6637.png"/><Relationship Id="rId384" Type="http://schemas.openxmlformats.org/officeDocument/2006/relationships/customXml" Target="../ink/ink6778.xml"/><Relationship Id="rId202" Type="http://schemas.openxmlformats.org/officeDocument/2006/relationships/customXml" Target="../ink/ink6687.xml"/><Relationship Id="rId223" Type="http://schemas.openxmlformats.org/officeDocument/2006/relationships/image" Target="../media/image6568.png"/><Relationship Id="rId244" Type="http://schemas.openxmlformats.org/officeDocument/2006/relationships/customXml" Target="../ink/ink6708.xml"/><Relationship Id="rId18" Type="http://schemas.openxmlformats.org/officeDocument/2006/relationships/customXml" Target="../ink/ink6595.xml"/><Relationship Id="rId39" Type="http://schemas.openxmlformats.org/officeDocument/2006/relationships/image" Target="../media/image6476.png"/><Relationship Id="rId265" Type="http://schemas.openxmlformats.org/officeDocument/2006/relationships/image" Target="../media/image6589.png"/><Relationship Id="rId286" Type="http://schemas.openxmlformats.org/officeDocument/2006/relationships/customXml" Target="../ink/ink6729.xml"/><Relationship Id="rId50" Type="http://schemas.openxmlformats.org/officeDocument/2006/relationships/customXml" Target="../ink/ink6611.xml"/><Relationship Id="rId104" Type="http://schemas.openxmlformats.org/officeDocument/2006/relationships/customXml" Target="../ink/ink6638.xml"/><Relationship Id="rId125" Type="http://schemas.openxmlformats.org/officeDocument/2006/relationships/image" Target="../media/image6519.png"/><Relationship Id="rId146" Type="http://schemas.openxmlformats.org/officeDocument/2006/relationships/customXml" Target="../ink/ink6659.xml"/><Relationship Id="rId167" Type="http://schemas.openxmlformats.org/officeDocument/2006/relationships/image" Target="../media/image6540.png"/><Relationship Id="rId188" Type="http://schemas.openxmlformats.org/officeDocument/2006/relationships/customXml" Target="../ink/ink6680.xml"/><Relationship Id="rId311" Type="http://schemas.openxmlformats.org/officeDocument/2006/relationships/image" Target="../media/image6612.png"/><Relationship Id="rId332" Type="http://schemas.openxmlformats.org/officeDocument/2006/relationships/customXml" Target="../ink/ink6752.xml"/><Relationship Id="rId353" Type="http://schemas.openxmlformats.org/officeDocument/2006/relationships/image" Target="../media/image6632.png"/><Relationship Id="rId374" Type="http://schemas.openxmlformats.org/officeDocument/2006/relationships/customXml" Target="../ink/ink6773.xml"/><Relationship Id="rId395" Type="http://schemas.openxmlformats.org/officeDocument/2006/relationships/image" Target="../media/image6653.png"/><Relationship Id="rId409" Type="http://schemas.openxmlformats.org/officeDocument/2006/relationships/image" Target="../media/image6660.png"/><Relationship Id="rId71" Type="http://schemas.openxmlformats.org/officeDocument/2006/relationships/image" Target="../media/image6492.png"/><Relationship Id="rId92" Type="http://schemas.openxmlformats.org/officeDocument/2006/relationships/customXml" Target="../ink/ink6632.xml"/><Relationship Id="rId213" Type="http://schemas.openxmlformats.org/officeDocument/2006/relationships/image" Target="../media/image6563.png"/><Relationship Id="rId234" Type="http://schemas.openxmlformats.org/officeDocument/2006/relationships/customXml" Target="../ink/ink6703.xml"/><Relationship Id="rId2" Type="http://schemas.openxmlformats.org/officeDocument/2006/relationships/customXml" Target="../ink/ink6587.xml"/><Relationship Id="rId29" Type="http://schemas.openxmlformats.org/officeDocument/2006/relationships/image" Target="../media/image6471.png"/><Relationship Id="rId255" Type="http://schemas.openxmlformats.org/officeDocument/2006/relationships/image" Target="../media/image6584.png"/><Relationship Id="rId276" Type="http://schemas.openxmlformats.org/officeDocument/2006/relationships/customXml" Target="../ink/ink6724.xml"/><Relationship Id="rId297" Type="http://schemas.openxmlformats.org/officeDocument/2006/relationships/image" Target="../media/image6605.png"/><Relationship Id="rId40" Type="http://schemas.openxmlformats.org/officeDocument/2006/relationships/customXml" Target="../ink/ink6606.xml"/><Relationship Id="rId115" Type="http://schemas.openxmlformats.org/officeDocument/2006/relationships/image" Target="../media/image6514.png"/><Relationship Id="rId136" Type="http://schemas.openxmlformats.org/officeDocument/2006/relationships/customXml" Target="../ink/ink6654.xml"/><Relationship Id="rId157" Type="http://schemas.openxmlformats.org/officeDocument/2006/relationships/image" Target="../media/image6535.png"/><Relationship Id="rId178" Type="http://schemas.openxmlformats.org/officeDocument/2006/relationships/customXml" Target="../ink/ink6675.xml"/><Relationship Id="rId301" Type="http://schemas.openxmlformats.org/officeDocument/2006/relationships/image" Target="../media/image6607.png"/><Relationship Id="rId322" Type="http://schemas.openxmlformats.org/officeDocument/2006/relationships/customXml" Target="../ink/ink6747.xml"/><Relationship Id="rId343" Type="http://schemas.openxmlformats.org/officeDocument/2006/relationships/image" Target="../media/image6627.png"/><Relationship Id="rId364" Type="http://schemas.openxmlformats.org/officeDocument/2006/relationships/customXml" Target="../ink/ink6768.xml"/><Relationship Id="rId61" Type="http://schemas.openxmlformats.org/officeDocument/2006/relationships/image" Target="../media/image6487.png"/><Relationship Id="rId82" Type="http://schemas.openxmlformats.org/officeDocument/2006/relationships/customXml" Target="../ink/ink6627.xml"/><Relationship Id="rId199" Type="http://schemas.openxmlformats.org/officeDocument/2006/relationships/image" Target="../media/image6556.png"/><Relationship Id="rId203" Type="http://schemas.openxmlformats.org/officeDocument/2006/relationships/image" Target="../media/image6558.png"/><Relationship Id="rId385" Type="http://schemas.openxmlformats.org/officeDocument/2006/relationships/image" Target="../media/image6648.png"/><Relationship Id="rId19" Type="http://schemas.openxmlformats.org/officeDocument/2006/relationships/image" Target="../media/image6466.png"/><Relationship Id="rId224" Type="http://schemas.openxmlformats.org/officeDocument/2006/relationships/customXml" Target="../ink/ink6698.xml"/><Relationship Id="rId245" Type="http://schemas.openxmlformats.org/officeDocument/2006/relationships/image" Target="../media/image6579.png"/><Relationship Id="rId266" Type="http://schemas.openxmlformats.org/officeDocument/2006/relationships/customXml" Target="../ink/ink6719.xml"/><Relationship Id="rId287" Type="http://schemas.openxmlformats.org/officeDocument/2006/relationships/image" Target="../media/image6600.png"/><Relationship Id="rId410" Type="http://schemas.openxmlformats.org/officeDocument/2006/relationships/customXml" Target="../ink/ink6791.xml"/><Relationship Id="rId30" Type="http://schemas.openxmlformats.org/officeDocument/2006/relationships/customXml" Target="../ink/ink6601.xml"/><Relationship Id="rId105" Type="http://schemas.openxmlformats.org/officeDocument/2006/relationships/image" Target="../media/image6509.png"/><Relationship Id="rId126" Type="http://schemas.openxmlformats.org/officeDocument/2006/relationships/customXml" Target="../ink/ink6649.xml"/><Relationship Id="rId147" Type="http://schemas.openxmlformats.org/officeDocument/2006/relationships/image" Target="../media/image6530.png"/><Relationship Id="rId168" Type="http://schemas.openxmlformats.org/officeDocument/2006/relationships/customXml" Target="../ink/ink6670.xml"/><Relationship Id="rId312" Type="http://schemas.openxmlformats.org/officeDocument/2006/relationships/customXml" Target="../ink/ink6742.xml"/><Relationship Id="rId333" Type="http://schemas.openxmlformats.org/officeDocument/2006/relationships/image" Target="../media/image6622.png"/><Relationship Id="rId354" Type="http://schemas.openxmlformats.org/officeDocument/2006/relationships/customXml" Target="../ink/ink6763.xml"/><Relationship Id="rId51" Type="http://schemas.openxmlformats.org/officeDocument/2006/relationships/image" Target="../media/image6482.png"/><Relationship Id="rId72" Type="http://schemas.openxmlformats.org/officeDocument/2006/relationships/customXml" Target="../ink/ink6622.xml"/><Relationship Id="rId93" Type="http://schemas.openxmlformats.org/officeDocument/2006/relationships/image" Target="../media/image6503.png"/><Relationship Id="rId189" Type="http://schemas.openxmlformats.org/officeDocument/2006/relationships/image" Target="../media/image6551.png"/><Relationship Id="rId375" Type="http://schemas.openxmlformats.org/officeDocument/2006/relationships/image" Target="../media/image6643.png"/><Relationship Id="rId396" Type="http://schemas.openxmlformats.org/officeDocument/2006/relationships/customXml" Target="../ink/ink6784.xml"/><Relationship Id="rId3" Type="http://schemas.openxmlformats.org/officeDocument/2006/relationships/image" Target="../media/image6458.png"/><Relationship Id="rId214" Type="http://schemas.openxmlformats.org/officeDocument/2006/relationships/customXml" Target="../ink/ink6693.xml"/><Relationship Id="rId235" Type="http://schemas.openxmlformats.org/officeDocument/2006/relationships/image" Target="../media/image6574.png"/><Relationship Id="rId256" Type="http://schemas.openxmlformats.org/officeDocument/2006/relationships/customXml" Target="../ink/ink6714.xml"/><Relationship Id="rId277" Type="http://schemas.openxmlformats.org/officeDocument/2006/relationships/image" Target="../media/image6595.png"/><Relationship Id="rId298" Type="http://schemas.openxmlformats.org/officeDocument/2006/relationships/customXml" Target="../ink/ink6735.xml"/><Relationship Id="rId400" Type="http://schemas.openxmlformats.org/officeDocument/2006/relationships/customXml" Target="../ink/ink6786.xml"/><Relationship Id="rId116" Type="http://schemas.openxmlformats.org/officeDocument/2006/relationships/customXml" Target="../ink/ink6644.xml"/><Relationship Id="rId137" Type="http://schemas.openxmlformats.org/officeDocument/2006/relationships/image" Target="../media/image6525.png"/><Relationship Id="rId158" Type="http://schemas.openxmlformats.org/officeDocument/2006/relationships/customXml" Target="../ink/ink6665.xml"/><Relationship Id="rId302" Type="http://schemas.openxmlformats.org/officeDocument/2006/relationships/customXml" Target="../ink/ink6737.xml"/><Relationship Id="rId323" Type="http://schemas.openxmlformats.org/officeDocument/2006/relationships/image" Target="../media/image2003.png"/><Relationship Id="rId344" Type="http://schemas.openxmlformats.org/officeDocument/2006/relationships/customXml" Target="../ink/ink6758.xml"/><Relationship Id="rId20" Type="http://schemas.openxmlformats.org/officeDocument/2006/relationships/customXml" Target="../ink/ink6596.xml"/><Relationship Id="rId41" Type="http://schemas.openxmlformats.org/officeDocument/2006/relationships/image" Target="../media/image6477.png"/><Relationship Id="rId62" Type="http://schemas.openxmlformats.org/officeDocument/2006/relationships/customXml" Target="../ink/ink6617.xml"/><Relationship Id="rId83" Type="http://schemas.openxmlformats.org/officeDocument/2006/relationships/image" Target="../media/image6498.png"/><Relationship Id="rId179" Type="http://schemas.openxmlformats.org/officeDocument/2006/relationships/image" Target="../media/image6546.png"/><Relationship Id="rId365" Type="http://schemas.openxmlformats.org/officeDocument/2006/relationships/image" Target="../media/image6638.png"/><Relationship Id="rId386" Type="http://schemas.openxmlformats.org/officeDocument/2006/relationships/customXml" Target="../ink/ink6779.xml"/><Relationship Id="rId190" Type="http://schemas.openxmlformats.org/officeDocument/2006/relationships/customXml" Target="../ink/ink6681.xml"/><Relationship Id="rId204" Type="http://schemas.openxmlformats.org/officeDocument/2006/relationships/customXml" Target="../ink/ink6688.xml"/><Relationship Id="rId225" Type="http://schemas.openxmlformats.org/officeDocument/2006/relationships/image" Target="../media/image6569.png"/><Relationship Id="rId246" Type="http://schemas.openxmlformats.org/officeDocument/2006/relationships/customXml" Target="../ink/ink6709.xml"/><Relationship Id="rId267" Type="http://schemas.openxmlformats.org/officeDocument/2006/relationships/image" Target="../media/image6590.png"/><Relationship Id="rId288" Type="http://schemas.openxmlformats.org/officeDocument/2006/relationships/customXml" Target="../ink/ink6730.xml"/><Relationship Id="rId411" Type="http://schemas.openxmlformats.org/officeDocument/2006/relationships/image" Target="../media/image6661.png"/><Relationship Id="rId106" Type="http://schemas.openxmlformats.org/officeDocument/2006/relationships/customXml" Target="../ink/ink6639.xml"/><Relationship Id="rId127" Type="http://schemas.openxmlformats.org/officeDocument/2006/relationships/image" Target="../media/image6520.png"/><Relationship Id="rId313" Type="http://schemas.openxmlformats.org/officeDocument/2006/relationships/image" Target="../media/image6613.png"/><Relationship Id="rId10" Type="http://schemas.openxmlformats.org/officeDocument/2006/relationships/customXml" Target="../ink/ink6591.xml"/><Relationship Id="rId31" Type="http://schemas.openxmlformats.org/officeDocument/2006/relationships/image" Target="../media/image6472.png"/><Relationship Id="rId52" Type="http://schemas.openxmlformats.org/officeDocument/2006/relationships/customXml" Target="../ink/ink6612.xml"/><Relationship Id="rId73" Type="http://schemas.openxmlformats.org/officeDocument/2006/relationships/image" Target="../media/image6493.png"/><Relationship Id="rId94" Type="http://schemas.openxmlformats.org/officeDocument/2006/relationships/customXml" Target="../ink/ink6633.xml"/><Relationship Id="rId148" Type="http://schemas.openxmlformats.org/officeDocument/2006/relationships/customXml" Target="../ink/ink6660.xml"/><Relationship Id="rId169" Type="http://schemas.openxmlformats.org/officeDocument/2006/relationships/image" Target="../media/image6541.png"/><Relationship Id="rId334" Type="http://schemas.openxmlformats.org/officeDocument/2006/relationships/customXml" Target="../ink/ink6753.xml"/><Relationship Id="rId355" Type="http://schemas.openxmlformats.org/officeDocument/2006/relationships/image" Target="../media/image6633.png"/><Relationship Id="rId376" Type="http://schemas.openxmlformats.org/officeDocument/2006/relationships/customXml" Target="../ink/ink6774.xml"/><Relationship Id="rId397" Type="http://schemas.openxmlformats.org/officeDocument/2006/relationships/image" Target="../media/image6654.png"/><Relationship Id="rId4" Type="http://schemas.openxmlformats.org/officeDocument/2006/relationships/customXml" Target="../ink/ink6588.xml"/><Relationship Id="rId180" Type="http://schemas.openxmlformats.org/officeDocument/2006/relationships/customXml" Target="../ink/ink6676.xml"/><Relationship Id="rId215" Type="http://schemas.openxmlformats.org/officeDocument/2006/relationships/image" Target="../media/image6564.png"/><Relationship Id="rId236" Type="http://schemas.openxmlformats.org/officeDocument/2006/relationships/customXml" Target="../ink/ink6704.xml"/><Relationship Id="rId257" Type="http://schemas.openxmlformats.org/officeDocument/2006/relationships/image" Target="../media/image6585.png"/><Relationship Id="rId278" Type="http://schemas.openxmlformats.org/officeDocument/2006/relationships/customXml" Target="../ink/ink6725.xml"/><Relationship Id="rId401" Type="http://schemas.openxmlformats.org/officeDocument/2006/relationships/image" Target="../media/image6656.png"/><Relationship Id="rId303" Type="http://schemas.openxmlformats.org/officeDocument/2006/relationships/image" Target="../media/image6608.png"/><Relationship Id="rId42" Type="http://schemas.openxmlformats.org/officeDocument/2006/relationships/customXml" Target="../ink/ink6607.xml"/><Relationship Id="rId84" Type="http://schemas.openxmlformats.org/officeDocument/2006/relationships/customXml" Target="../ink/ink6628.xml"/><Relationship Id="rId138" Type="http://schemas.openxmlformats.org/officeDocument/2006/relationships/customXml" Target="../ink/ink6655.xml"/><Relationship Id="rId345" Type="http://schemas.openxmlformats.org/officeDocument/2006/relationships/image" Target="../media/image6628.png"/><Relationship Id="rId387" Type="http://schemas.openxmlformats.org/officeDocument/2006/relationships/image" Target="../media/image6649.png"/><Relationship Id="rId191" Type="http://schemas.openxmlformats.org/officeDocument/2006/relationships/image" Target="../media/image6552.png"/><Relationship Id="rId205" Type="http://schemas.openxmlformats.org/officeDocument/2006/relationships/image" Target="../media/image6559.png"/><Relationship Id="rId247" Type="http://schemas.openxmlformats.org/officeDocument/2006/relationships/image" Target="../media/image6580.png"/><Relationship Id="rId412" Type="http://schemas.openxmlformats.org/officeDocument/2006/relationships/customXml" Target="../ink/ink6792.xml"/><Relationship Id="rId107" Type="http://schemas.openxmlformats.org/officeDocument/2006/relationships/image" Target="../media/image6510.png"/><Relationship Id="rId289" Type="http://schemas.openxmlformats.org/officeDocument/2006/relationships/image" Target="../media/image6601.png"/><Relationship Id="rId11" Type="http://schemas.openxmlformats.org/officeDocument/2006/relationships/image" Target="../media/image6462.png"/><Relationship Id="rId53" Type="http://schemas.openxmlformats.org/officeDocument/2006/relationships/image" Target="../media/image6483.png"/><Relationship Id="rId149" Type="http://schemas.openxmlformats.org/officeDocument/2006/relationships/image" Target="../media/image6531.png"/><Relationship Id="rId314" Type="http://schemas.openxmlformats.org/officeDocument/2006/relationships/customXml" Target="../ink/ink6743.xml"/><Relationship Id="rId356" Type="http://schemas.openxmlformats.org/officeDocument/2006/relationships/customXml" Target="../ink/ink6764.xml"/><Relationship Id="rId398" Type="http://schemas.openxmlformats.org/officeDocument/2006/relationships/customXml" Target="../ink/ink6785.xml"/><Relationship Id="rId95" Type="http://schemas.openxmlformats.org/officeDocument/2006/relationships/image" Target="../media/image6504.png"/><Relationship Id="rId160" Type="http://schemas.openxmlformats.org/officeDocument/2006/relationships/customXml" Target="../ink/ink6666.xml"/><Relationship Id="rId216" Type="http://schemas.openxmlformats.org/officeDocument/2006/relationships/customXml" Target="../ink/ink6694.xm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720.png"/><Relationship Id="rId299" Type="http://schemas.openxmlformats.org/officeDocument/2006/relationships/image" Target="../media/image6811.png"/><Relationship Id="rId21" Type="http://schemas.openxmlformats.org/officeDocument/2006/relationships/image" Target="../media/image6672.png"/><Relationship Id="rId63" Type="http://schemas.openxmlformats.org/officeDocument/2006/relationships/image" Target="../media/image6693.png"/><Relationship Id="rId159" Type="http://schemas.openxmlformats.org/officeDocument/2006/relationships/image" Target="../media/image6741.png"/><Relationship Id="rId324" Type="http://schemas.openxmlformats.org/officeDocument/2006/relationships/customXml" Target="../ink/ink6955.xml"/><Relationship Id="rId366" Type="http://schemas.openxmlformats.org/officeDocument/2006/relationships/customXml" Target="../ink/ink6976.xml"/><Relationship Id="rId170" Type="http://schemas.openxmlformats.org/officeDocument/2006/relationships/customXml" Target="../ink/ink6878.xml"/><Relationship Id="rId226" Type="http://schemas.openxmlformats.org/officeDocument/2006/relationships/customXml" Target="../ink/ink6906.xml"/><Relationship Id="rId433" Type="http://schemas.openxmlformats.org/officeDocument/2006/relationships/image" Target="../media/image6878.png"/><Relationship Id="rId268" Type="http://schemas.openxmlformats.org/officeDocument/2006/relationships/customXml" Target="../ink/ink6927.xml"/><Relationship Id="rId32" Type="http://schemas.openxmlformats.org/officeDocument/2006/relationships/customXml" Target="../ink/ink6809.xml"/><Relationship Id="rId74" Type="http://schemas.openxmlformats.org/officeDocument/2006/relationships/customXml" Target="../ink/ink6830.xml"/><Relationship Id="rId128" Type="http://schemas.openxmlformats.org/officeDocument/2006/relationships/customXml" Target="../ink/ink6857.xml"/><Relationship Id="rId335" Type="http://schemas.openxmlformats.org/officeDocument/2006/relationships/image" Target="../media/image6829.png"/><Relationship Id="rId377" Type="http://schemas.openxmlformats.org/officeDocument/2006/relationships/image" Target="../media/image6850.png"/><Relationship Id="rId5" Type="http://schemas.openxmlformats.org/officeDocument/2006/relationships/image" Target="../media/image6664.png"/><Relationship Id="rId181" Type="http://schemas.openxmlformats.org/officeDocument/2006/relationships/image" Target="../media/image6752.png"/><Relationship Id="rId237" Type="http://schemas.openxmlformats.org/officeDocument/2006/relationships/image" Target="../media/image6780.png"/><Relationship Id="rId402" Type="http://schemas.openxmlformats.org/officeDocument/2006/relationships/customXml" Target="../ink/ink6994.xml"/><Relationship Id="rId279" Type="http://schemas.openxmlformats.org/officeDocument/2006/relationships/image" Target="../media/image6801.png"/><Relationship Id="rId444" Type="http://schemas.openxmlformats.org/officeDocument/2006/relationships/customXml" Target="../ink/ink7015.xml"/><Relationship Id="rId43" Type="http://schemas.openxmlformats.org/officeDocument/2006/relationships/image" Target="../media/image6683.png"/><Relationship Id="rId139" Type="http://schemas.openxmlformats.org/officeDocument/2006/relationships/image" Target="../media/image6731.png"/><Relationship Id="rId290" Type="http://schemas.openxmlformats.org/officeDocument/2006/relationships/customXml" Target="../ink/ink6938.xml"/><Relationship Id="rId304" Type="http://schemas.openxmlformats.org/officeDocument/2006/relationships/customXml" Target="../ink/ink6945.xml"/><Relationship Id="rId346" Type="http://schemas.openxmlformats.org/officeDocument/2006/relationships/customXml" Target="../ink/ink6966.xml"/><Relationship Id="rId388" Type="http://schemas.openxmlformats.org/officeDocument/2006/relationships/customXml" Target="../ink/ink6987.xml"/><Relationship Id="rId85" Type="http://schemas.openxmlformats.org/officeDocument/2006/relationships/image" Target="../media/image6704.png"/><Relationship Id="rId150" Type="http://schemas.openxmlformats.org/officeDocument/2006/relationships/customXml" Target="../ink/ink6868.xml"/><Relationship Id="rId192" Type="http://schemas.openxmlformats.org/officeDocument/2006/relationships/customXml" Target="../ink/ink6889.xml"/><Relationship Id="rId206" Type="http://schemas.openxmlformats.org/officeDocument/2006/relationships/customXml" Target="../ink/ink6896.xml"/><Relationship Id="rId413" Type="http://schemas.openxmlformats.org/officeDocument/2006/relationships/image" Target="../media/image6868.png"/><Relationship Id="rId248" Type="http://schemas.openxmlformats.org/officeDocument/2006/relationships/customXml" Target="../ink/ink6917.xml"/><Relationship Id="rId455" Type="http://schemas.openxmlformats.org/officeDocument/2006/relationships/image" Target="../media/image6889.png"/><Relationship Id="rId12" Type="http://schemas.openxmlformats.org/officeDocument/2006/relationships/customXml" Target="../ink/ink6799.xml"/><Relationship Id="rId108" Type="http://schemas.openxmlformats.org/officeDocument/2006/relationships/customXml" Target="../ink/ink6847.xml"/><Relationship Id="rId315" Type="http://schemas.openxmlformats.org/officeDocument/2006/relationships/image" Target="../media/image6819.png"/><Relationship Id="rId357" Type="http://schemas.openxmlformats.org/officeDocument/2006/relationships/image" Target="../media/image6840.png"/><Relationship Id="rId54" Type="http://schemas.openxmlformats.org/officeDocument/2006/relationships/customXml" Target="../ink/ink6820.xml"/><Relationship Id="rId96" Type="http://schemas.openxmlformats.org/officeDocument/2006/relationships/customXml" Target="../ink/ink6841.xml"/><Relationship Id="rId161" Type="http://schemas.openxmlformats.org/officeDocument/2006/relationships/image" Target="../media/image6742.png"/><Relationship Id="rId217" Type="http://schemas.openxmlformats.org/officeDocument/2006/relationships/image" Target="../media/image6770.png"/><Relationship Id="rId399" Type="http://schemas.openxmlformats.org/officeDocument/2006/relationships/image" Target="../media/image6861.png"/><Relationship Id="rId259" Type="http://schemas.openxmlformats.org/officeDocument/2006/relationships/image" Target="../media/image6791.png"/><Relationship Id="rId424" Type="http://schemas.openxmlformats.org/officeDocument/2006/relationships/customXml" Target="../ink/ink7005.xml"/><Relationship Id="rId23" Type="http://schemas.openxmlformats.org/officeDocument/2006/relationships/image" Target="../media/image6673.png"/><Relationship Id="rId119" Type="http://schemas.openxmlformats.org/officeDocument/2006/relationships/image" Target="../media/image6721.png"/><Relationship Id="rId270" Type="http://schemas.openxmlformats.org/officeDocument/2006/relationships/customXml" Target="../ink/ink6928.xml"/><Relationship Id="rId291" Type="http://schemas.openxmlformats.org/officeDocument/2006/relationships/image" Target="../media/image6807.png"/><Relationship Id="rId305" Type="http://schemas.openxmlformats.org/officeDocument/2006/relationships/image" Target="../media/image6814.png"/><Relationship Id="rId326" Type="http://schemas.openxmlformats.org/officeDocument/2006/relationships/customXml" Target="../ink/ink6956.xml"/><Relationship Id="rId347" Type="http://schemas.openxmlformats.org/officeDocument/2006/relationships/image" Target="../media/image6835.png"/><Relationship Id="rId44" Type="http://schemas.openxmlformats.org/officeDocument/2006/relationships/customXml" Target="../ink/ink6815.xml"/><Relationship Id="rId65" Type="http://schemas.openxmlformats.org/officeDocument/2006/relationships/image" Target="../media/image6694.png"/><Relationship Id="rId86" Type="http://schemas.openxmlformats.org/officeDocument/2006/relationships/customXml" Target="../ink/ink6836.xml"/><Relationship Id="rId130" Type="http://schemas.openxmlformats.org/officeDocument/2006/relationships/customXml" Target="../ink/ink6858.xml"/><Relationship Id="rId151" Type="http://schemas.openxmlformats.org/officeDocument/2006/relationships/image" Target="../media/image6737.png"/><Relationship Id="rId368" Type="http://schemas.openxmlformats.org/officeDocument/2006/relationships/customXml" Target="../ink/ink6977.xml"/><Relationship Id="rId389" Type="http://schemas.openxmlformats.org/officeDocument/2006/relationships/image" Target="../media/image6856.png"/><Relationship Id="rId172" Type="http://schemas.openxmlformats.org/officeDocument/2006/relationships/customXml" Target="../ink/ink6879.xml"/><Relationship Id="rId193" Type="http://schemas.openxmlformats.org/officeDocument/2006/relationships/image" Target="../media/image6758.png"/><Relationship Id="rId207" Type="http://schemas.openxmlformats.org/officeDocument/2006/relationships/image" Target="../media/image6765.png"/><Relationship Id="rId228" Type="http://schemas.openxmlformats.org/officeDocument/2006/relationships/customXml" Target="../ink/ink6907.xml"/><Relationship Id="rId249" Type="http://schemas.openxmlformats.org/officeDocument/2006/relationships/image" Target="../media/image6786.png"/><Relationship Id="rId414" Type="http://schemas.openxmlformats.org/officeDocument/2006/relationships/customXml" Target="../ink/ink7000.xml"/><Relationship Id="rId435" Type="http://schemas.openxmlformats.org/officeDocument/2006/relationships/image" Target="../media/image6879.png"/><Relationship Id="rId456" Type="http://schemas.openxmlformats.org/officeDocument/2006/relationships/customXml" Target="../ink/ink7021.xml"/><Relationship Id="rId13" Type="http://schemas.openxmlformats.org/officeDocument/2006/relationships/image" Target="../media/image6668.png"/><Relationship Id="rId109" Type="http://schemas.openxmlformats.org/officeDocument/2006/relationships/image" Target="../media/image6716.png"/><Relationship Id="rId260" Type="http://schemas.openxmlformats.org/officeDocument/2006/relationships/customXml" Target="../ink/ink6923.xml"/><Relationship Id="rId281" Type="http://schemas.openxmlformats.org/officeDocument/2006/relationships/image" Target="../media/image6802.png"/><Relationship Id="rId316" Type="http://schemas.openxmlformats.org/officeDocument/2006/relationships/customXml" Target="../ink/ink6951.xml"/><Relationship Id="rId337" Type="http://schemas.openxmlformats.org/officeDocument/2006/relationships/image" Target="../media/image6830.png"/><Relationship Id="rId34" Type="http://schemas.openxmlformats.org/officeDocument/2006/relationships/customXml" Target="../ink/ink6810.xml"/><Relationship Id="rId55" Type="http://schemas.openxmlformats.org/officeDocument/2006/relationships/image" Target="../media/image6689.png"/><Relationship Id="rId76" Type="http://schemas.openxmlformats.org/officeDocument/2006/relationships/customXml" Target="../ink/ink6831.xml"/><Relationship Id="rId97" Type="http://schemas.openxmlformats.org/officeDocument/2006/relationships/image" Target="../media/image6710.png"/><Relationship Id="rId120" Type="http://schemas.openxmlformats.org/officeDocument/2006/relationships/customXml" Target="../ink/ink6853.xml"/><Relationship Id="rId141" Type="http://schemas.openxmlformats.org/officeDocument/2006/relationships/image" Target="../media/image6732.png"/><Relationship Id="rId358" Type="http://schemas.openxmlformats.org/officeDocument/2006/relationships/customXml" Target="../ink/ink6972.xml"/><Relationship Id="rId379" Type="http://schemas.openxmlformats.org/officeDocument/2006/relationships/image" Target="../media/image6851.png"/><Relationship Id="rId7" Type="http://schemas.openxmlformats.org/officeDocument/2006/relationships/image" Target="../media/image6665.png"/><Relationship Id="rId162" Type="http://schemas.openxmlformats.org/officeDocument/2006/relationships/customXml" Target="../ink/ink6874.xml"/><Relationship Id="rId183" Type="http://schemas.openxmlformats.org/officeDocument/2006/relationships/image" Target="../media/image6753.png"/><Relationship Id="rId218" Type="http://schemas.openxmlformats.org/officeDocument/2006/relationships/customXml" Target="../ink/ink6902.xml"/><Relationship Id="rId239" Type="http://schemas.openxmlformats.org/officeDocument/2006/relationships/image" Target="../media/image6781.png"/><Relationship Id="rId390" Type="http://schemas.openxmlformats.org/officeDocument/2006/relationships/customXml" Target="../ink/ink6988.xml"/><Relationship Id="rId404" Type="http://schemas.openxmlformats.org/officeDocument/2006/relationships/customXml" Target="../ink/ink6995.xml"/><Relationship Id="rId425" Type="http://schemas.openxmlformats.org/officeDocument/2006/relationships/image" Target="../media/image6874.png"/><Relationship Id="rId446" Type="http://schemas.openxmlformats.org/officeDocument/2006/relationships/customXml" Target="../ink/ink7016.xml"/><Relationship Id="rId250" Type="http://schemas.openxmlformats.org/officeDocument/2006/relationships/customXml" Target="../ink/ink6918.xml"/><Relationship Id="rId271" Type="http://schemas.openxmlformats.org/officeDocument/2006/relationships/image" Target="../media/image6797.png"/><Relationship Id="rId292" Type="http://schemas.openxmlformats.org/officeDocument/2006/relationships/customXml" Target="../ink/ink6939.xml"/><Relationship Id="rId306" Type="http://schemas.openxmlformats.org/officeDocument/2006/relationships/customXml" Target="../ink/ink6946.xml"/><Relationship Id="rId24" Type="http://schemas.openxmlformats.org/officeDocument/2006/relationships/customXml" Target="../ink/ink6805.xml"/><Relationship Id="rId45" Type="http://schemas.openxmlformats.org/officeDocument/2006/relationships/image" Target="../media/image6684.png"/><Relationship Id="rId66" Type="http://schemas.openxmlformats.org/officeDocument/2006/relationships/customXml" Target="../ink/ink6826.xml"/><Relationship Id="rId87" Type="http://schemas.openxmlformats.org/officeDocument/2006/relationships/image" Target="../media/image6705.png"/><Relationship Id="rId110" Type="http://schemas.openxmlformats.org/officeDocument/2006/relationships/customXml" Target="../ink/ink6848.xml"/><Relationship Id="rId131" Type="http://schemas.openxmlformats.org/officeDocument/2006/relationships/image" Target="../media/image6727.png"/><Relationship Id="rId327" Type="http://schemas.openxmlformats.org/officeDocument/2006/relationships/image" Target="../media/image6825.png"/><Relationship Id="rId348" Type="http://schemas.openxmlformats.org/officeDocument/2006/relationships/customXml" Target="../ink/ink6967.xml"/><Relationship Id="rId369" Type="http://schemas.openxmlformats.org/officeDocument/2006/relationships/image" Target="../media/image6846.png"/><Relationship Id="rId152" Type="http://schemas.openxmlformats.org/officeDocument/2006/relationships/customXml" Target="../ink/ink6869.xml"/><Relationship Id="rId173" Type="http://schemas.openxmlformats.org/officeDocument/2006/relationships/image" Target="../media/image6748.png"/><Relationship Id="rId194" Type="http://schemas.openxmlformats.org/officeDocument/2006/relationships/customXml" Target="../ink/ink6890.xml"/><Relationship Id="rId208" Type="http://schemas.openxmlformats.org/officeDocument/2006/relationships/customXml" Target="../ink/ink6897.xml"/><Relationship Id="rId229" Type="http://schemas.openxmlformats.org/officeDocument/2006/relationships/image" Target="../media/image6776.png"/><Relationship Id="rId380" Type="http://schemas.openxmlformats.org/officeDocument/2006/relationships/customXml" Target="../ink/ink6983.xml"/><Relationship Id="rId415" Type="http://schemas.openxmlformats.org/officeDocument/2006/relationships/image" Target="../media/image6869.png"/><Relationship Id="rId436" Type="http://schemas.openxmlformats.org/officeDocument/2006/relationships/customXml" Target="../ink/ink7011.xml"/><Relationship Id="rId457" Type="http://schemas.openxmlformats.org/officeDocument/2006/relationships/image" Target="../media/image6890.png"/><Relationship Id="rId240" Type="http://schemas.openxmlformats.org/officeDocument/2006/relationships/customXml" Target="../ink/ink6913.xml"/><Relationship Id="rId261" Type="http://schemas.openxmlformats.org/officeDocument/2006/relationships/image" Target="../media/image6792.png"/><Relationship Id="rId14" Type="http://schemas.openxmlformats.org/officeDocument/2006/relationships/customXml" Target="../ink/ink6800.xml"/><Relationship Id="rId35" Type="http://schemas.openxmlformats.org/officeDocument/2006/relationships/image" Target="../media/image6679.png"/><Relationship Id="rId56" Type="http://schemas.openxmlformats.org/officeDocument/2006/relationships/customXml" Target="../ink/ink6821.xml"/><Relationship Id="rId77" Type="http://schemas.openxmlformats.org/officeDocument/2006/relationships/image" Target="../media/image6700.png"/><Relationship Id="rId100" Type="http://schemas.openxmlformats.org/officeDocument/2006/relationships/customXml" Target="../ink/ink6843.xml"/><Relationship Id="rId282" Type="http://schemas.openxmlformats.org/officeDocument/2006/relationships/customXml" Target="../ink/ink6934.xml"/><Relationship Id="rId317" Type="http://schemas.openxmlformats.org/officeDocument/2006/relationships/image" Target="../media/image6820.png"/><Relationship Id="rId338" Type="http://schemas.openxmlformats.org/officeDocument/2006/relationships/customXml" Target="../ink/ink6962.xml"/><Relationship Id="rId359" Type="http://schemas.openxmlformats.org/officeDocument/2006/relationships/image" Target="../media/image6841.png"/><Relationship Id="rId8" Type="http://schemas.openxmlformats.org/officeDocument/2006/relationships/customXml" Target="../ink/ink6797.xml"/><Relationship Id="rId98" Type="http://schemas.openxmlformats.org/officeDocument/2006/relationships/customXml" Target="../ink/ink6842.xml"/><Relationship Id="rId121" Type="http://schemas.openxmlformats.org/officeDocument/2006/relationships/image" Target="../media/image6722.png"/><Relationship Id="rId142" Type="http://schemas.openxmlformats.org/officeDocument/2006/relationships/customXml" Target="../ink/ink6864.xml"/><Relationship Id="rId163" Type="http://schemas.openxmlformats.org/officeDocument/2006/relationships/image" Target="../media/image6743.png"/><Relationship Id="rId184" Type="http://schemas.openxmlformats.org/officeDocument/2006/relationships/customXml" Target="../ink/ink6885.xml"/><Relationship Id="rId219" Type="http://schemas.openxmlformats.org/officeDocument/2006/relationships/image" Target="../media/image6771.png"/><Relationship Id="rId370" Type="http://schemas.openxmlformats.org/officeDocument/2006/relationships/customXml" Target="../ink/ink6978.xml"/><Relationship Id="rId391" Type="http://schemas.openxmlformats.org/officeDocument/2006/relationships/image" Target="../media/image6857.png"/><Relationship Id="rId405" Type="http://schemas.openxmlformats.org/officeDocument/2006/relationships/image" Target="../media/image6864.png"/><Relationship Id="rId426" Type="http://schemas.openxmlformats.org/officeDocument/2006/relationships/customXml" Target="../ink/ink7006.xml"/><Relationship Id="rId447" Type="http://schemas.openxmlformats.org/officeDocument/2006/relationships/image" Target="../media/image6885.png"/><Relationship Id="rId230" Type="http://schemas.openxmlformats.org/officeDocument/2006/relationships/customXml" Target="../ink/ink6908.xml"/><Relationship Id="rId251" Type="http://schemas.openxmlformats.org/officeDocument/2006/relationships/image" Target="../media/image6787.png"/><Relationship Id="rId25" Type="http://schemas.openxmlformats.org/officeDocument/2006/relationships/image" Target="../media/image6674.png"/><Relationship Id="rId46" Type="http://schemas.openxmlformats.org/officeDocument/2006/relationships/customXml" Target="../ink/ink6816.xml"/><Relationship Id="rId67" Type="http://schemas.openxmlformats.org/officeDocument/2006/relationships/image" Target="../media/image6695.png"/><Relationship Id="rId272" Type="http://schemas.openxmlformats.org/officeDocument/2006/relationships/customXml" Target="../ink/ink6929.xml"/><Relationship Id="rId293" Type="http://schemas.openxmlformats.org/officeDocument/2006/relationships/image" Target="../media/image6808.png"/><Relationship Id="rId307" Type="http://schemas.openxmlformats.org/officeDocument/2006/relationships/image" Target="../media/image6815.png"/><Relationship Id="rId328" Type="http://schemas.openxmlformats.org/officeDocument/2006/relationships/customXml" Target="../ink/ink6957.xml"/><Relationship Id="rId349" Type="http://schemas.openxmlformats.org/officeDocument/2006/relationships/image" Target="../media/image6836.png"/><Relationship Id="rId88" Type="http://schemas.openxmlformats.org/officeDocument/2006/relationships/customXml" Target="../ink/ink6837.xml"/><Relationship Id="rId111" Type="http://schemas.openxmlformats.org/officeDocument/2006/relationships/image" Target="../media/image6717.png"/><Relationship Id="rId132" Type="http://schemas.openxmlformats.org/officeDocument/2006/relationships/customXml" Target="../ink/ink6859.xml"/><Relationship Id="rId153" Type="http://schemas.openxmlformats.org/officeDocument/2006/relationships/image" Target="../media/image6738.png"/><Relationship Id="rId174" Type="http://schemas.openxmlformats.org/officeDocument/2006/relationships/customXml" Target="../ink/ink6880.xml"/><Relationship Id="rId195" Type="http://schemas.openxmlformats.org/officeDocument/2006/relationships/image" Target="../media/image6759.png"/><Relationship Id="rId209" Type="http://schemas.openxmlformats.org/officeDocument/2006/relationships/image" Target="../media/image6766.png"/><Relationship Id="rId360" Type="http://schemas.openxmlformats.org/officeDocument/2006/relationships/customXml" Target="../ink/ink6973.xml"/><Relationship Id="rId381" Type="http://schemas.openxmlformats.org/officeDocument/2006/relationships/image" Target="../media/image6852.png"/><Relationship Id="rId416" Type="http://schemas.openxmlformats.org/officeDocument/2006/relationships/customXml" Target="../ink/ink7001.xml"/><Relationship Id="rId220" Type="http://schemas.openxmlformats.org/officeDocument/2006/relationships/customXml" Target="../ink/ink6903.xml"/><Relationship Id="rId241" Type="http://schemas.openxmlformats.org/officeDocument/2006/relationships/image" Target="../media/image6782.png"/><Relationship Id="rId437" Type="http://schemas.openxmlformats.org/officeDocument/2006/relationships/image" Target="../media/image6880.png"/><Relationship Id="rId458" Type="http://schemas.openxmlformats.org/officeDocument/2006/relationships/customXml" Target="../ink/ink7022.xml"/><Relationship Id="rId15" Type="http://schemas.openxmlformats.org/officeDocument/2006/relationships/image" Target="../media/image6669.png"/><Relationship Id="rId36" Type="http://schemas.openxmlformats.org/officeDocument/2006/relationships/customXml" Target="../ink/ink6811.xml"/><Relationship Id="rId57" Type="http://schemas.openxmlformats.org/officeDocument/2006/relationships/image" Target="../media/image6690.png"/><Relationship Id="rId262" Type="http://schemas.openxmlformats.org/officeDocument/2006/relationships/customXml" Target="../ink/ink6924.xml"/><Relationship Id="rId283" Type="http://schemas.openxmlformats.org/officeDocument/2006/relationships/image" Target="../media/image6803.png"/><Relationship Id="rId318" Type="http://schemas.openxmlformats.org/officeDocument/2006/relationships/customXml" Target="../ink/ink6952.xml"/><Relationship Id="rId339" Type="http://schemas.openxmlformats.org/officeDocument/2006/relationships/image" Target="../media/image6831.png"/><Relationship Id="rId78" Type="http://schemas.openxmlformats.org/officeDocument/2006/relationships/customXml" Target="../ink/ink6832.xml"/><Relationship Id="rId99" Type="http://schemas.openxmlformats.org/officeDocument/2006/relationships/image" Target="../media/image6711.png"/><Relationship Id="rId101" Type="http://schemas.openxmlformats.org/officeDocument/2006/relationships/image" Target="../media/image6712.png"/><Relationship Id="rId122" Type="http://schemas.openxmlformats.org/officeDocument/2006/relationships/customXml" Target="../ink/ink6854.xml"/><Relationship Id="rId143" Type="http://schemas.openxmlformats.org/officeDocument/2006/relationships/image" Target="../media/image6733.png"/><Relationship Id="rId164" Type="http://schemas.openxmlformats.org/officeDocument/2006/relationships/customXml" Target="../ink/ink6875.xml"/><Relationship Id="rId185" Type="http://schemas.openxmlformats.org/officeDocument/2006/relationships/image" Target="../media/image6754.png"/><Relationship Id="rId350" Type="http://schemas.openxmlformats.org/officeDocument/2006/relationships/customXml" Target="../ink/ink6968.xml"/><Relationship Id="rId371" Type="http://schemas.openxmlformats.org/officeDocument/2006/relationships/image" Target="../media/image6847.png"/><Relationship Id="rId406" Type="http://schemas.openxmlformats.org/officeDocument/2006/relationships/customXml" Target="../ink/ink6996.xml"/><Relationship Id="rId9" Type="http://schemas.openxmlformats.org/officeDocument/2006/relationships/image" Target="../media/image6666.png"/><Relationship Id="rId210" Type="http://schemas.openxmlformats.org/officeDocument/2006/relationships/customXml" Target="../ink/ink6898.xml"/><Relationship Id="rId392" Type="http://schemas.openxmlformats.org/officeDocument/2006/relationships/customXml" Target="../ink/ink6989.xml"/><Relationship Id="rId427" Type="http://schemas.openxmlformats.org/officeDocument/2006/relationships/image" Target="../media/image6875.png"/><Relationship Id="rId448" Type="http://schemas.openxmlformats.org/officeDocument/2006/relationships/customXml" Target="../ink/ink7017.xml"/><Relationship Id="rId26" Type="http://schemas.openxmlformats.org/officeDocument/2006/relationships/customXml" Target="../ink/ink6806.xml"/><Relationship Id="rId231" Type="http://schemas.openxmlformats.org/officeDocument/2006/relationships/image" Target="../media/image6777.png"/><Relationship Id="rId252" Type="http://schemas.openxmlformats.org/officeDocument/2006/relationships/customXml" Target="../ink/ink6919.xml"/><Relationship Id="rId273" Type="http://schemas.openxmlformats.org/officeDocument/2006/relationships/image" Target="../media/image6798.png"/><Relationship Id="rId294" Type="http://schemas.openxmlformats.org/officeDocument/2006/relationships/customXml" Target="../ink/ink6940.xml"/><Relationship Id="rId308" Type="http://schemas.openxmlformats.org/officeDocument/2006/relationships/customXml" Target="../ink/ink6947.xml"/><Relationship Id="rId329" Type="http://schemas.openxmlformats.org/officeDocument/2006/relationships/image" Target="../media/image6826.png"/><Relationship Id="rId47" Type="http://schemas.openxmlformats.org/officeDocument/2006/relationships/image" Target="../media/image6685.png"/><Relationship Id="rId68" Type="http://schemas.openxmlformats.org/officeDocument/2006/relationships/customXml" Target="../ink/ink6827.xml"/><Relationship Id="rId89" Type="http://schemas.openxmlformats.org/officeDocument/2006/relationships/image" Target="../media/image6706.png"/><Relationship Id="rId112" Type="http://schemas.openxmlformats.org/officeDocument/2006/relationships/customXml" Target="../ink/ink6849.xml"/><Relationship Id="rId133" Type="http://schemas.openxmlformats.org/officeDocument/2006/relationships/image" Target="../media/image6728.png"/><Relationship Id="rId154" Type="http://schemas.openxmlformats.org/officeDocument/2006/relationships/customXml" Target="../ink/ink6870.xml"/><Relationship Id="rId175" Type="http://schemas.openxmlformats.org/officeDocument/2006/relationships/image" Target="../media/image6749.png"/><Relationship Id="rId340" Type="http://schemas.openxmlformats.org/officeDocument/2006/relationships/customXml" Target="../ink/ink6963.xml"/><Relationship Id="rId361" Type="http://schemas.openxmlformats.org/officeDocument/2006/relationships/image" Target="../media/image6842.png"/><Relationship Id="rId196" Type="http://schemas.openxmlformats.org/officeDocument/2006/relationships/customXml" Target="../ink/ink6891.xml"/><Relationship Id="rId200" Type="http://schemas.openxmlformats.org/officeDocument/2006/relationships/customXml" Target="../ink/ink6893.xml"/><Relationship Id="rId382" Type="http://schemas.openxmlformats.org/officeDocument/2006/relationships/customXml" Target="../ink/ink6984.xml"/><Relationship Id="rId417" Type="http://schemas.openxmlformats.org/officeDocument/2006/relationships/image" Target="../media/image6870.png"/><Relationship Id="rId438" Type="http://schemas.openxmlformats.org/officeDocument/2006/relationships/customXml" Target="../ink/ink7012.xml"/><Relationship Id="rId459" Type="http://schemas.openxmlformats.org/officeDocument/2006/relationships/image" Target="../media/image6891.png"/><Relationship Id="rId16" Type="http://schemas.openxmlformats.org/officeDocument/2006/relationships/customXml" Target="../ink/ink6801.xml"/><Relationship Id="rId221" Type="http://schemas.openxmlformats.org/officeDocument/2006/relationships/image" Target="../media/image6772.png"/><Relationship Id="rId242" Type="http://schemas.openxmlformats.org/officeDocument/2006/relationships/customXml" Target="../ink/ink6914.xml"/><Relationship Id="rId263" Type="http://schemas.openxmlformats.org/officeDocument/2006/relationships/image" Target="../media/image6793.png"/><Relationship Id="rId284" Type="http://schemas.openxmlformats.org/officeDocument/2006/relationships/customXml" Target="../ink/ink6935.xml"/><Relationship Id="rId319" Type="http://schemas.openxmlformats.org/officeDocument/2006/relationships/image" Target="../media/image6821.png"/><Relationship Id="rId37" Type="http://schemas.openxmlformats.org/officeDocument/2006/relationships/image" Target="../media/image6680.png"/><Relationship Id="rId58" Type="http://schemas.openxmlformats.org/officeDocument/2006/relationships/customXml" Target="../ink/ink6822.xml"/><Relationship Id="rId79" Type="http://schemas.openxmlformats.org/officeDocument/2006/relationships/image" Target="../media/image6701.png"/><Relationship Id="rId102" Type="http://schemas.openxmlformats.org/officeDocument/2006/relationships/customXml" Target="../ink/ink6844.xml"/><Relationship Id="rId123" Type="http://schemas.openxmlformats.org/officeDocument/2006/relationships/image" Target="../media/image6723.png"/><Relationship Id="rId144" Type="http://schemas.openxmlformats.org/officeDocument/2006/relationships/customXml" Target="../ink/ink6865.xml"/><Relationship Id="rId330" Type="http://schemas.openxmlformats.org/officeDocument/2006/relationships/customXml" Target="../ink/ink6958.xml"/><Relationship Id="rId90" Type="http://schemas.openxmlformats.org/officeDocument/2006/relationships/customXml" Target="../ink/ink6838.xml"/><Relationship Id="rId165" Type="http://schemas.openxmlformats.org/officeDocument/2006/relationships/image" Target="../media/image6744.png"/><Relationship Id="rId186" Type="http://schemas.openxmlformats.org/officeDocument/2006/relationships/customXml" Target="../ink/ink6886.xml"/><Relationship Id="rId351" Type="http://schemas.openxmlformats.org/officeDocument/2006/relationships/image" Target="../media/image6837.png"/><Relationship Id="rId372" Type="http://schemas.openxmlformats.org/officeDocument/2006/relationships/customXml" Target="../ink/ink6979.xml"/><Relationship Id="rId393" Type="http://schemas.openxmlformats.org/officeDocument/2006/relationships/image" Target="../media/image6858.png"/><Relationship Id="rId407" Type="http://schemas.openxmlformats.org/officeDocument/2006/relationships/image" Target="../media/image6865.png"/><Relationship Id="rId428" Type="http://schemas.openxmlformats.org/officeDocument/2006/relationships/customXml" Target="../ink/ink7007.xml"/><Relationship Id="rId449" Type="http://schemas.openxmlformats.org/officeDocument/2006/relationships/image" Target="../media/image6886.png"/><Relationship Id="rId211" Type="http://schemas.openxmlformats.org/officeDocument/2006/relationships/image" Target="../media/image6767.png"/><Relationship Id="rId232" Type="http://schemas.openxmlformats.org/officeDocument/2006/relationships/customXml" Target="../ink/ink6909.xml"/><Relationship Id="rId253" Type="http://schemas.openxmlformats.org/officeDocument/2006/relationships/image" Target="../media/image6788.png"/><Relationship Id="rId274" Type="http://schemas.openxmlformats.org/officeDocument/2006/relationships/customXml" Target="../ink/ink6930.xml"/><Relationship Id="rId295" Type="http://schemas.openxmlformats.org/officeDocument/2006/relationships/image" Target="../media/image6809.png"/><Relationship Id="rId309" Type="http://schemas.openxmlformats.org/officeDocument/2006/relationships/image" Target="../media/image6816.png"/><Relationship Id="rId27" Type="http://schemas.openxmlformats.org/officeDocument/2006/relationships/image" Target="../media/image6675.png"/><Relationship Id="rId48" Type="http://schemas.openxmlformats.org/officeDocument/2006/relationships/customXml" Target="../ink/ink6817.xml"/><Relationship Id="rId69" Type="http://schemas.openxmlformats.org/officeDocument/2006/relationships/image" Target="../media/image6696.png"/><Relationship Id="rId113" Type="http://schemas.openxmlformats.org/officeDocument/2006/relationships/image" Target="../media/image6718.png"/><Relationship Id="rId134" Type="http://schemas.openxmlformats.org/officeDocument/2006/relationships/customXml" Target="../ink/ink6860.xml"/><Relationship Id="rId320" Type="http://schemas.openxmlformats.org/officeDocument/2006/relationships/customXml" Target="../ink/ink6953.xml"/><Relationship Id="rId80" Type="http://schemas.openxmlformats.org/officeDocument/2006/relationships/customXml" Target="../ink/ink6833.xml"/><Relationship Id="rId155" Type="http://schemas.openxmlformats.org/officeDocument/2006/relationships/image" Target="../media/image6739.png"/><Relationship Id="rId176" Type="http://schemas.openxmlformats.org/officeDocument/2006/relationships/customXml" Target="../ink/ink6881.xml"/><Relationship Id="rId197" Type="http://schemas.openxmlformats.org/officeDocument/2006/relationships/image" Target="../media/image6760.png"/><Relationship Id="rId341" Type="http://schemas.openxmlformats.org/officeDocument/2006/relationships/image" Target="../media/image6832.png"/><Relationship Id="rId362" Type="http://schemas.openxmlformats.org/officeDocument/2006/relationships/customXml" Target="../ink/ink6974.xml"/><Relationship Id="rId383" Type="http://schemas.openxmlformats.org/officeDocument/2006/relationships/image" Target="../media/image6853.png"/><Relationship Id="rId418" Type="http://schemas.openxmlformats.org/officeDocument/2006/relationships/customXml" Target="../ink/ink7002.xml"/><Relationship Id="rId439" Type="http://schemas.openxmlformats.org/officeDocument/2006/relationships/image" Target="../media/image6881.png"/><Relationship Id="rId201" Type="http://schemas.openxmlformats.org/officeDocument/2006/relationships/image" Target="../media/image6762.png"/><Relationship Id="rId222" Type="http://schemas.openxmlformats.org/officeDocument/2006/relationships/customXml" Target="../ink/ink6904.xml"/><Relationship Id="rId243" Type="http://schemas.openxmlformats.org/officeDocument/2006/relationships/image" Target="../media/image6783.png"/><Relationship Id="rId264" Type="http://schemas.openxmlformats.org/officeDocument/2006/relationships/customXml" Target="../ink/ink6925.xml"/><Relationship Id="rId285" Type="http://schemas.openxmlformats.org/officeDocument/2006/relationships/image" Target="../media/image6804.png"/><Relationship Id="rId450" Type="http://schemas.openxmlformats.org/officeDocument/2006/relationships/customXml" Target="../ink/ink7018.xml"/><Relationship Id="rId17" Type="http://schemas.openxmlformats.org/officeDocument/2006/relationships/image" Target="../media/image6670.png"/><Relationship Id="rId38" Type="http://schemas.openxmlformats.org/officeDocument/2006/relationships/customXml" Target="../ink/ink6812.xml"/><Relationship Id="rId59" Type="http://schemas.openxmlformats.org/officeDocument/2006/relationships/image" Target="../media/image6691.png"/><Relationship Id="rId103" Type="http://schemas.openxmlformats.org/officeDocument/2006/relationships/image" Target="../media/image6713.png"/><Relationship Id="rId124" Type="http://schemas.openxmlformats.org/officeDocument/2006/relationships/customXml" Target="../ink/ink6855.xml"/><Relationship Id="rId310" Type="http://schemas.openxmlformats.org/officeDocument/2006/relationships/customXml" Target="../ink/ink6948.xml"/><Relationship Id="rId70" Type="http://schemas.openxmlformats.org/officeDocument/2006/relationships/customXml" Target="../ink/ink6828.xml"/><Relationship Id="rId91" Type="http://schemas.openxmlformats.org/officeDocument/2006/relationships/image" Target="../media/image6707.png"/><Relationship Id="rId145" Type="http://schemas.openxmlformats.org/officeDocument/2006/relationships/image" Target="../media/image6734.png"/><Relationship Id="rId166" Type="http://schemas.openxmlformats.org/officeDocument/2006/relationships/customXml" Target="../ink/ink6876.xml"/><Relationship Id="rId187" Type="http://schemas.openxmlformats.org/officeDocument/2006/relationships/image" Target="../media/image6755.png"/><Relationship Id="rId331" Type="http://schemas.openxmlformats.org/officeDocument/2006/relationships/image" Target="../media/image6827.png"/><Relationship Id="rId352" Type="http://schemas.openxmlformats.org/officeDocument/2006/relationships/customXml" Target="../ink/ink6969.xml"/><Relationship Id="rId373" Type="http://schemas.openxmlformats.org/officeDocument/2006/relationships/image" Target="../media/image6848.png"/><Relationship Id="rId394" Type="http://schemas.openxmlformats.org/officeDocument/2006/relationships/customXml" Target="../ink/ink6990.xml"/><Relationship Id="rId408" Type="http://schemas.openxmlformats.org/officeDocument/2006/relationships/customXml" Target="../ink/ink6997.xml"/><Relationship Id="rId429" Type="http://schemas.openxmlformats.org/officeDocument/2006/relationships/image" Target="../media/image687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6899.xml"/><Relationship Id="rId233" Type="http://schemas.openxmlformats.org/officeDocument/2006/relationships/image" Target="../media/image6778.png"/><Relationship Id="rId254" Type="http://schemas.openxmlformats.org/officeDocument/2006/relationships/customXml" Target="../ink/ink6920.xml"/><Relationship Id="rId440" Type="http://schemas.openxmlformats.org/officeDocument/2006/relationships/customXml" Target="../ink/ink7013.xml"/><Relationship Id="rId28" Type="http://schemas.openxmlformats.org/officeDocument/2006/relationships/customXml" Target="../ink/ink6807.xml"/><Relationship Id="rId49" Type="http://schemas.openxmlformats.org/officeDocument/2006/relationships/image" Target="../media/image6686.png"/><Relationship Id="rId114" Type="http://schemas.openxmlformats.org/officeDocument/2006/relationships/customXml" Target="../ink/ink6850.xml"/><Relationship Id="rId275" Type="http://schemas.openxmlformats.org/officeDocument/2006/relationships/image" Target="../media/image6799.png"/><Relationship Id="rId296" Type="http://schemas.openxmlformats.org/officeDocument/2006/relationships/customXml" Target="../ink/ink6941.xml"/><Relationship Id="rId300" Type="http://schemas.openxmlformats.org/officeDocument/2006/relationships/customXml" Target="../ink/ink6943.xml"/><Relationship Id="rId60" Type="http://schemas.openxmlformats.org/officeDocument/2006/relationships/customXml" Target="../ink/ink6823.xml"/><Relationship Id="rId81" Type="http://schemas.openxmlformats.org/officeDocument/2006/relationships/image" Target="../media/image6702.png"/><Relationship Id="rId135" Type="http://schemas.openxmlformats.org/officeDocument/2006/relationships/image" Target="../media/image6729.png"/><Relationship Id="rId156" Type="http://schemas.openxmlformats.org/officeDocument/2006/relationships/customXml" Target="../ink/ink6871.xml"/><Relationship Id="rId177" Type="http://schemas.openxmlformats.org/officeDocument/2006/relationships/image" Target="../media/image6750.png"/><Relationship Id="rId198" Type="http://schemas.openxmlformats.org/officeDocument/2006/relationships/customXml" Target="../ink/ink6892.xml"/><Relationship Id="rId321" Type="http://schemas.openxmlformats.org/officeDocument/2006/relationships/image" Target="../media/image6822.png"/><Relationship Id="rId342" Type="http://schemas.openxmlformats.org/officeDocument/2006/relationships/customXml" Target="../ink/ink6964.xml"/><Relationship Id="rId363" Type="http://schemas.openxmlformats.org/officeDocument/2006/relationships/image" Target="../media/image6843.png"/><Relationship Id="rId384" Type="http://schemas.openxmlformats.org/officeDocument/2006/relationships/customXml" Target="../ink/ink6985.xml"/><Relationship Id="rId419" Type="http://schemas.openxmlformats.org/officeDocument/2006/relationships/image" Target="../media/image6871.png"/><Relationship Id="rId202" Type="http://schemas.openxmlformats.org/officeDocument/2006/relationships/customXml" Target="../ink/ink6894.xml"/><Relationship Id="rId223" Type="http://schemas.openxmlformats.org/officeDocument/2006/relationships/image" Target="../media/image6773.png"/><Relationship Id="rId244" Type="http://schemas.openxmlformats.org/officeDocument/2006/relationships/customXml" Target="../ink/ink6915.xml"/><Relationship Id="rId430" Type="http://schemas.openxmlformats.org/officeDocument/2006/relationships/customXml" Target="../ink/ink7008.xml"/><Relationship Id="rId18" Type="http://schemas.openxmlformats.org/officeDocument/2006/relationships/customXml" Target="../ink/ink6802.xml"/><Relationship Id="rId39" Type="http://schemas.openxmlformats.org/officeDocument/2006/relationships/image" Target="../media/image6681.png"/><Relationship Id="rId265" Type="http://schemas.openxmlformats.org/officeDocument/2006/relationships/image" Target="../media/image6794.png"/><Relationship Id="rId286" Type="http://schemas.openxmlformats.org/officeDocument/2006/relationships/customXml" Target="../ink/ink6936.xml"/><Relationship Id="rId451" Type="http://schemas.openxmlformats.org/officeDocument/2006/relationships/image" Target="../media/image6887.png"/><Relationship Id="rId50" Type="http://schemas.openxmlformats.org/officeDocument/2006/relationships/customXml" Target="../ink/ink6818.xml"/><Relationship Id="rId104" Type="http://schemas.openxmlformats.org/officeDocument/2006/relationships/customXml" Target="../ink/ink6845.xml"/><Relationship Id="rId125" Type="http://schemas.openxmlformats.org/officeDocument/2006/relationships/image" Target="../media/image6724.png"/><Relationship Id="rId146" Type="http://schemas.openxmlformats.org/officeDocument/2006/relationships/customXml" Target="../ink/ink6866.xml"/><Relationship Id="rId167" Type="http://schemas.openxmlformats.org/officeDocument/2006/relationships/image" Target="../media/image6745.png"/><Relationship Id="rId188" Type="http://schemas.openxmlformats.org/officeDocument/2006/relationships/customXml" Target="../ink/ink6887.xml"/><Relationship Id="rId311" Type="http://schemas.openxmlformats.org/officeDocument/2006/relationships/image" Target="../media/image6817.png"/><Relationship Id="rId332" Type="http://schemas.openxmlformats.org/officeDocument/2006/relationships/customXml" Target="../ink/ink6959.xml"/><Relationship Id="rId353" Type="http://schemas.openxmlformats.org/officeDocument/2006/relationships/image" Target="../media/image6838.png"/><Relationship Id="rId374" Type="http://schemas.openxmlformats.org/officeDocument/2006/relationships/customXml" Target="../ink/ink6980.xml"/><Relationship Id="rId395" Type="http://schemas.openxmlformats.org/officeDocument/2006/relationships/image" Target="../media/image6859.png"/><Relationship Id="rId409" Type="http://schemas.openxmlformats.org/officeDocument/2006/relationships/image" Target="../media/image6866.png"/><Relationship Id="rId71" Type="http://schemas.openxmlformats.org/officeDocument/2006/relationships/image" Target="../media/image6697.png"/><Relationship Id="rId92" Type="http://schemas.openxmlformats.org/officeDocument/2006/relationships/customXml" Target="../ink/ink6839.xml"/><Relationship Id="rId213" Type="http://schemas.openxmlformats.org/officeDocument/2006/relationships/image" Target="../media/image6768.png"/><Relationship Id="rId234" Type="http://schemas.openxmlformats.org/officeDocument/2006/relationships/customXml" Target="../ink/ink6910.xml"/><Relationship Id="rId420" Type="http://schemas.openxmlformats.org/officeDocument/2006/relationships/customXml" Target="../ink/ink7003.xml"/><Relationship Id="rId2" Type="http://schemas.openxmlformats.org/officeDocument/2006/relationships/customXml" Target="../ink/ink6794.xml"/><Relationship Id="rId29" Type="http://schemas.openxmlformats.org/officeDocument/2006/relationships/image" Target="../media/image6676.png"/><Relationship Id="rId255" Type="http://schemas.openxmlformats.org/officeDocument/2006/relationships/image" Target="../media/image6789.png"/><Relationship Id="rId276" Type="http://schemas.openxmlformats.org/officeDocument/2006/relationships/customXml" Target="../ink/ink6931.xml"/><Relationship Id="rId297" Type="http://schemas.openxmlformats.org/officeDocument/2006/relationships/image" Target="../media/image6810.png"/><Relationship Id="rId441" Type="http://schemas.openxmlformats.org/officeDocument/2006/relationships/image" Target="../media/image6882.png"/><Relationship Id="rId40" Type="http://schemas.openxmlformats.org/officeDocument/2006/relationships/customXml" Target="../ink/ink6813.xml"/><Relationship Id="rId115" Type="http://schemas.openxmlformats.org/officeDocument/2006/relationships/image" Target="../media/image6719.png"/><Relationship Id="rId136" Type="http://schemas.openxmlformats.org/officeDocument/2006/relationships/customXml" Target="../ink/ink6861.xml"/><Relationship Id="rId157" Type="http://schemas.openxmlformats.org/officeDocument/2006/relationships/image" Target="../media/image6740.png"/><Relationship Id="rId178" Type="http://schemas.openxmlformats.org/officeDocument/2006/relationships/customXml" Target="../ink/ink6882.xml"/><Relationship Id="rId301" Type="http://schemas.openxmlformats.org/officeDocument/2006/relationships/image" Target="../media/image6812.png"/><Relationship Id="rId322" Type="http://schemas.openxmlformats.org/officeDocument/2006/relationships/customXml" Target="../ink/ink6954.xml"/><Relationship Id="rId343" Type="http://schemas.openxmlformats.org/officeDocument/2006/relationships/image" Target="../media/image6833.png"/><Relationship Id="rId364" Type="http://schemas.openxmlformats.org/officeDocument/2006/relationships/customXml" Target="../ink/ink6975.xml"/><Relationship Id="rId61" Type="http://schemas.openxmlformats.org/officeDocument/2006/relationships/image" Target="../media/image6692.png"/><Relationship Id="rId82" Type="http://schemas.openxmlformats.org/officeDocument/2006/relationships/customXml" Target="../ink/ink6834.xml"/><Relationship Id="rId199" Type="http://schemas.openxmlformats.org/officeDocument/2006/relationships/image" Target="../media/image6761.png"/><Relationship Id="rId203" Type="http://schemas.openxmlformats.org/officeDocument/2006/relationships/image" Target="../media/image6763.png"/><Relationship Id="rId385" Type="http://schemas.openxmlformats.org/officeDocument/2006/relationships/image" Target="../media/image6854.png"/><Relationship Id="rId19" Type="http://schemas.openxmlformats.org/officeDocument/2006/relationships/image" Target="../media/image6671.png"/><Relationship Id="rId224" Type="http://schemas.openxmlformats.org/officeDocument/2006/relationships/customXml" Target="../ink/ink6905.xml"/><Relationship Id="rId245" Type="http://schemas.openxmlformats.org/officeDocument/2006/relationships/image" Target="../media/image6784.png"/><Relationship Id="rId266" Type="http://schemas.openxmlformats.org/officeDocument/2006/relationships/customXml" Target="../ink/ink6926.xml"/><Relationship Id="rId287" Type="http://schemas.openxmlformats.org/officeDocument/2006/relationships/image" Target="../media/image6805.png"/><Relationship Id="rId410" Type="http://schemas.openxmlformats.org/officeDocument/2006/relationships/customXml" Target="../ink/ink6998.xml"/><Relationship Id="rId431" Type="http://schemas.openxmlformats.org/officeDocument/2006/relationships/image" Target="../media/image6877.png"/><Relationship Id="rId452" Type="http://schemas.openxmlformats.org/officeDocument/2006/relationships/customXml" Target="../ink/ink7019.xml"/><Relationship Id="rId30" Type="http://schemas.openxmlformats.org/officeDocument/2006/relationships/customXml" Target="../ink/ink6808.xml"/><Relationship Id="rId105" Type="http://schemas.openxmlformats.org/officeDocument/2006/relationships/image" Target="../media/image6714.png"/><Relationship Id="rId126" Type="http://schemas.openxmlformats.org/officeDocument/2006/relationships/customXml" Target="../ink/ink6856.xml"/><Relationship Id="rId147" Type="http://schemas.openxmlformats.org/officeDocument/2006/relationships/image" Target="../media/image6735.png"/><Relationship Id="rId168" Type="http://schemas.openxmlformats.org/officeDocument/2006/relationships/customXml" Target="../ink/ink6877.xml"/><Relationship Id="rId312" Type="http://schemas.openxmlformats.org/officeDocument/2006/relationships/customXml" Target="../ink/ink6949.xml"/><Relationship Id="rId333" Type="http://schemas.openxmlformats.org/officeDocument/2006/relationships/image" Target="../media/image6828.png"/><Relationship Id="rId354" Type="http://schemas.openxmlformats.org/officeDocument/2006/relationships/customXml" Target="../ink/ink6970.xml"/><Relationship Id="rId51" Type="http://schemas.openxmlformats.org/officeDocument/2006/relationships/image" Target="../media/image6687.png"/><Relationship Id="rId72" Type="http://schemas.openxmlformats.org/officeDocument/2006/relationships/customXml" Target="../ink/ink6829.xml"/><Relationship Id="rId93" Type="http://schemas.openxmlformats.org/officeDocument/2006/relationships/image" Target="../media/image6708.png"/><Relationship Id="rId189" Type="http://schemas.openxmlformats.org/officeDocument/2006/relationships/image" Target="../media/image6756.png"/><Relationship Id="rId375" Type="http://schemas.openxmlformats.org/officeDocument/2006/relationships/image" Target="../media/image6849.png"/><Relationship Id="rId396" Type="http://schemas.openxmlformats.org/officeDocument/2006/relationships/customXml" Target="../ink/ink6991.xml"/><Relationship Id="rId3" Type="http://schemas.openxmlformats.org/officeDocument/2006/relationships/image" Target="../media/image6663.png"/><Relationship Id="rId214" Type="http://schemas.openxmlformats.org/officeDocument/2006/relationships/customXml" Target="../ink/ink6900.xml"/><Relationship Id="rId235" Type="http://schemas.openxmlformats.org/officeDocument/2006/relationships/image" Target="../media/image6779.png"/><Relationship Id="rId256" Type="http://schemas.openxmlformats.org/officeDocument/2006/relationships/customXml" Target="../ink/ink6921.xml"/><Relationship Id="rId277" Type="http://schemas.openxmlformats.org/officeDocument/2006/relationships/image" Target="../media/image6800.png"/><Relationship Id="rId298" Type="http://schemas.openxmlformats.org/officeDocument/2006/relationships/customXml" Target="../ink/ink6942.xml"/><Relationship Id="rId400" Type="http://schemas.openxmlformats.org/officeDocument/2006/relationships/customXml" Target="../ink/ink6993.xml"/><Relationship Id="rId421" Type="http://schemas.openxmlformats.org/officeDocument/2006/relationships/image" Target="../media/image6872.png"/><Relationship Id="rId442" Type="http://schemas.openxmlformats.org/officeDocument/2006/relationships/customXml" Target="../ink/ink7014.xml"/><Relationship Id="rId116" Type="http://schemas.openxmlformats.org/officeDocument/2006/relationships/customXml" Target="../ink/ink6851.xml"/><Relationship Id="rId137" Type="http://schemas.openxmlformats.org/officeDocument/2006/relationships/image" Target="../media/image6730.png"/><Relationship Id="rId158" Type="http://schemas.openxmlformats.org/officeDocument/2006/relationships/customXml" Target="../ink/ink6872.xml"/><Relationship Id="rId302" Type="http://schemas.openxmlformats.org/officeDocument/2006/relationships/customXml" Target="../ink/ink6944.xml"/><Relationship Id="rId323" Type="http://schemas.openxmlformats.org/officeDocument/2006/relationships/image" Target="../media/image6823.png"/><Relationship Id="rId344" Type="http://schemas.openxmlformats.org/officeDocument/2006/relationships/customXml" Target="../ink/ink6965.xml"/><Relationship Id="rId20" Type="http://schemas.openxmlformats.org/officeDocument/2006/relationships/customXml" Target="../ink/ink6803.xml"/><Relationship Id="rId41" Type="http://schemas.openxmlformats.org/officeDocument/2006/relationships/image" Target="../media/image6682.png"/><Relationship Id="rId62" Type="http://schemas.openxmlformats.org/officeDocument/2006/relationships/customXml" Target="../ink/ink6824.xml"/><Relationship Id="rId83" Type="http://schemas.openxmlformats.org/officeDocument/2006/relationships/image" Target="../media/image6703.png"/><Relationship Id="rId179" Type="http://schemas.openxmlformats.org/officeDocument/2006/relationships/image" Target="../media/image6751.png"/><Relationship Id="rId365" Type="http://schemas.openxmlformats.org/officeDocument/2006/relationships/image" Target="../media/image6844.png"/><Relationship Id="rId386" Type="http://schemas.openxmlformats.org/officeDocument/2006/relationships/customXml" Target="../ink/ink6986.xml"/><Relationship Id="rId190" Type="http://schemas.openxmlformats.org/officeDocument/2006/relationships/customXml" Target="../ink/ink6888.xml"/><Relationship Id="rId204" Type="http://schemas.openxmlformats.org/officeDocument/2006/relationships/customXml" Target="../ink/ink6895.xml"/><Relationship Id="rId225" Type="http://schemas.openxmlformats.org/officeDocument/2006/relationships/image" Target="../media/image6774.png"/><Relationship Id="rId246" Type="http://schemas.openxmlformats.org/officeDocument/2006/relationships/customXml" Target="../ink/ink6916.xml"/><Relationship Id="rId267" Type="http://schemas.openxmlformats.org/officeDocument/2006/relationships/image" Target="../media/image6795.png"/><Relationship Id="rId288" Type="http://schemas.openxmlformats.org/officeDocument/2006/relationships/customXml" Target="../ink/ink6937.xml"/><Relationship Id="rId411" Type="http://schemas.openxmlformats.org/officeDocument/2006/relationships/image" Target="../media/image6867.png"/><Relationship Id="rId432" Type="http://schemas.openxmlformats.org/officeDocument/2006/relationships/customXml" Target="../ink/ink7009.xml"/><Relationship Id="rId453" Type="http://schemas.openxmlformats.org/officeDocument/2006/relationships/image" Target="../media/image6888.png"/><Relationship Id="rId106" Type="http://schemas.openxmlformats.org/officeDocument/2006/relationships/customXml" Target="../ink/ink6846.xml"/><Relationship Id="rId127" Type="http://schemas.openxmlformats.org/officeDocument/2006/relationships/image" Target="../media/image6725.png"/><Relationship Id="rId313" Type="http://schemas.openxmlformats.org/officeDocument/2006/relationships/image" Target="../media/image6818.png"/><Relationship Id="rId10" Type="http://schemas.openxmlformats.org/officeDocument/2006/relationships/customXml" Target="../ink/ink6798.xml"/><Relationship Id="rId31" Type="http://schemas.openxmlformats.org/officeDocument/2006/relationships/image" Target="../media/image6677.png"/><Relationship Id="rId52" Type="http://schemas.openxmlformats.org/officeDocument/2006/relationships/customXml" Target="../ink/ink6819.xml"/><Relationship Id="rId73" Type="http://schemas.openxmlformats.org/officeDocument/2006/relationships/image" Target="../media/image6698.png"/><Relationship Id="rId94" Type="http://schemas.openxmlformats.org/officeDocument/2006/relationships/customXml" Target="../ink/ink6840.xml"/><Relationship Id="rId148" Type="http://schemas.openxmlformats.org/officeDocument/2006/relationships/customXml" Target="../ink/ink6867.xml"/><Relationship Id="rId169" Type="http://schemas.openxmlformats.org/officeDocument/2006/relationships/image" Target="../media/image6746.png"/><Relationship Id="rId334" Type="http://schemas.openxmlformats.org/officeDocument/2006/relationships/customXml" Target="../ink/ink6960.xml"/><Relationship Id="rId355" Type="http://schemas.openxmlformats.org/officeDocument/2006/relationships/image" Target="../media/image6839.png"/><Relationship Id="rId376" Type="http://schemas.openxmlformats.org/officeDocument/2006/relationships/customXml" Target="../ink/ink6981.xml"/><Relationship Id="rId397" Type="http://schemas.openxmlformats.org/officeDocument/2006/relationships/image" Target="../media/image6860.png"/><Relationship Id="rId4" Type="http://schemas.openxmlformats.org/officeDocument/2006/relationships/customXml" Target="../ink/ink6795.xml"/><Relationship Id="rId180" Type="http://schemas.openxmlformats.org/officeDocument/2006/relationships/customXml" Target="../ink/ink6883.xml"/><Relationship Id="rId215" Type="http://schemas.openxmlformats.org/officeDocument/2006/relationships/image" Target="../media/image6769.png"/><Relationship Id="rId236" Type="http://schemas.openxmlformats.org/officeDocument/2006/relationships/customXml" Target="../ink/ink6911.xml"/><Relationship Id="rId257" Type="http://schemas.openxmlformats.org/officeDocument/2006/relationships/image" Target="../media/image6790.png"/><Relationship Id="rId278" Type="http://schemas.openxmlformats.org/officeDocument/2006/relationships/customXml" Target="../ink/ink6932.xml"/><Relationship Id="rId401" Type="http://schemas.openxmlformats.org/officeDocument/2006/relationships/image" Target="../media/image6862.png"/><Relationship Id="rId422" Type="http://schemas.openxmlformats.org/officeDocument/2006/relationships/customXml" Target="../ink/ink7004.xml"/><Relationship Id="rId443" Type="http://schemas.openxmlformats.org/officeDocument/2006/relationships/image" Target="../media/image6883.png"/><Relationship Id="rId303" Type="http://schemas.openxmlformats.org/officeDocument/2006/relationships/image" Target="../media/image6813.png"/><Relationship Id="rId42" Type="http://schemas.openxmlformats.org/officeDocument/2006/relationships/customXml" Target="../ink/ink6814.xml"/><Relationship Id="rId84" Type="http://schemas.openxmlformats.org/officeDocument/2006/relationships/customXml" Target="../ink/ink6835.xml"/><Relationship Id="rId138" Type="http://schemas.openxmlformats.org/officeDocument/2006/relationships/customXml" Target="../ink/ink6862.xml"/><Relationship Id="rId345" Type="http://schemas.openxmlformats.org/officeDocument/2006/relationships/image" Target="../media/image6834.png"/><Relationship Id="rId387" Type="http://schemas.openxmlformats.org/officeDocument/2006/relationships/image" Target="../media/image6855.png"/><Relationship Id="rId191" Type="http://schemas.openxmlformats.org/officeDocument/2006/relationships/image" Target="../media/image6757.png"/><Relationship Id="rId205" Type="http://schemas.openxmlformats.org/officeDocument/2006/relationships/image" Target="../media/image6764.png"/><Relationship Id="rId247" Type="http://schemas.openxmlformats.org/officeDocument/2006/relationships/image" Target="../media/image6785.png"/><Relationship Id="rId412" Type="http://schemas.openxmlformats.org/officeDocument/2006/relationships/customXml" Target="../ink/ink6999.xml"/><Relationship Id="rId107" Type="http://schemas.openxmlformats.org/officeDocument/2006/relationships/image" Target="../media/image6715.png"/><Relationship Id="rId289" Type="http://schemas.openxmlformats.org/officeDocument/2006/relationships/image" Target="../media/image6806.png"/><Relationship Id="rId454" Type="http://schemas.openxmlformats.org/officeDocument/2006/relationships/customXml" Target="../ink/ink7020.xml"/><Relationship Id="rId11" Type="http://schemas.openxmlformats.org/officeDocument/2006/relationships/image" Target="../media/image6667.png"/><Relationship Id="rId53" Type="http://schemas.openxmlformats.org/officeDocument/2006/relationships/image" Target="../media/image6688.png"/><Relationship Id="rId149" Type="http://schemas.openxmlformats.org/officeDocument/2006/relationships/image" Target="../media/image6736.png"/><Relationship Id="rId314" Type="http://schemas.openxmlformats.org/officeDocument/2006/relationships/customXml" Target="../ink/ink6950.xml"/><Relationship Id="rId356" Type="http://schemas.openxmlformats.org/officeDocument/2006/relationships/customXml" Target="../ink/ink6971.xml"/><Relationship Id="rId398" Type="http://schemas.openxmlformats.org/officeDocument/2006/relationships/customXml" Target="../ink/ink6992.xml"/><Relationship Id="rId95" Type="http://schemas.openxmlformats.org/officeDocument/2006/relationships/image" Target="../media/image6709.png"/><Relationship Id="rId160" Type="http://schemas.openxmlformats.org/officeDocument/2006/relationships/customXml" Target="../ink/ink6873.xml"/><Relationship Id="rId216" Type="http://schemas.openxmlformats.org/officeDocument/2006/relationships/customXml" Target="../ink/ink6901.xml"/><Relationship Id="rId423" Type="http://schemas.openxmlformats.org/officeDocument/2006/relationships/image" Target="../media/image6873.png"/><Relationship Id="rId258" Type="http://schemas.openxmlformats.org/officeDocument/2006/relationships/customXml" Target="../ink/ink6922.xml"/><Relationship Id="rId22" Type="http://schemas.openxmlformats.org/officeDocument/2006/relationships/customXml" Target="../ink/ink6804.xml"/><Relationship Id="rId64" Type="http://schemas.openxmlformats.org/officeDocument/2006/relationships/customXml" Target="../ink/ink6825.xml"/><Relationship Id="rId118" Type="http://schemas.openxmlformats.org/officeDocument/2006/relationships/customXml" Target="../ink/ink6852.xml"/><Relationship Id="rId325" Type="http://schemas.openxmlformats.org/officeDocument/2006/relationships/image" Target="../media/image6824.png"/><Relationship Id="rId367" Type="http://schemas.openxmlformats.org/officeDocument/2006/relationships/image" Target="../media/image6845.png"/><Relationship Id="rId171" Type="http://schemas.openxmlformats.org/officeDocument/2006/relationships/image" Target="../media/image6747.png"/><Relationship Id="rId227" Type="http://schemas.openxmlformats.org/officeDocument/2006/relationships/image" Target="../media/image6775.png"/><Relationship Id="rId269" Type="http://schemas.openxmlformats.org/officeDocument/2006/relationships/image" Target="../media/image6796.png"/><Relationship Id="rId434" Type="http://schemas.openxmlformats.org/officeDocument/2006/relationships/customXml" Target="../ink/ink7010.xml"/><Relationship Id="rId33" Type="http://schemas.openxmlformats.org/officeDocument/2006/relationships/image" Target="../media/image6678.png"/><Relationship Id="rId129" Type="http://schemas.openxmlformats.org/officeDocument/2006/relationships/image" Target="../media/image6726.png"/><Relationship Id="rId280" Type="http://schemas.openxmlformats.org/officeDocument/2006/relationships/customXml" Target="../ink/ink6933.xml"/><Relationship Id="rId336" Type="http://schemas.openxmlformats.org/officeDocument/2006/relationships/customXml" Target="../ink/ink6961.xml"/><Relationship Id="rId75" Type="http://schemas.openxmlformats.org/officeDocument/2006/relationships/image" Target="../media/image6699.png"/><Relationship Id="rId140" Type="http://schemas.openxmlformats.org/officeDocument/2006/relationships/customXml" Target="../ink/ink6863.xml"/><Relationship Id="rId182" Type="http://schemas.openxmlformats.org/officeDocument/2006/relationships/customXml" Target="../ink/ink6884.xml"/><Relationship Id="rId378" Type="http://schemas.openxmlformats.org/officeDocument/2006/relationships/customXml" Target="../ink/ink6982.xml"/><Relationship Id="rId403" Type="http://schemas.openxmlformats.org/officeDocument/2006/relationships/image" Target="../media/image6863.png"/><Relationship Id="rId6" Type="http://schemas.openxmlformats.org/officeDocument/2006/relationships/customXml" Target="../ink/ink6796.xml"/><Relationship Id="rId238" Type="http://schemas.openxmlformats.org/officeDocument/2006/relationships/customXml" Target="../ink/ink6912.xml"/><Relationship Id="rId445" Type="http://schemas.openxmlformats.org/officeDocument/2006/relationships/image" Target="../media/image6884.png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940.png"/><Relationship Id="rId299" Type="http://schemas.openxmlformats.org/officeDocument/2006/relationships/image" Target="../media/image7031.png"/><Relationship Id="rId21" Type="http://schemas.openxmlformats.org/officeDocument/2006/relationships/image" Target="../media/image6892.png"/><Relationship Id="rId63" Type="http://schemas.openxmlformats.org/officeDocument/2006/relationships/image" Target="../media/image6913.png"/><Relationship Id="rId159" Type="http://schemas.openxmlformats.org/officeDocument/2006/relationships/image" Target="../media/image6961.png"/><Relationship Id="rId324" Type="http://schemas.openxmlformats.org/officeDocument/2006/relationships/customXml" Target="../ink/ink7184.xml"/><Relationship Id="rId366" Type="http://schemas.openxmlformats.org/officeDocument/2006/relationships/customXml" Target="../ink/ink7205.xml"/><Relationship Id="rId531" Type="http://schemas.openxmlformats.org/officeDocument/2006/relationships/image" Target="../media/image7146.png"/><Relationship Id="rId573" Type="http://schemas.openxmlformats.org/officeDocument/2006/relationships/image" Target="../media/image6306.png"/><Relationship Id="rId170" Type="http://schemas.openxmlformats.org/officeDocument/2006/relationships/customXml" Target="../ink/ink7107.xml"/><Relationship Id="rId226" Type="http://schemas.openxmlformats.org/officeDocument/2006/relationships/customXml" Target="../ink/ink7135.xml"/><Relationship Id="rId433" Type="http://schemas.openxmlformats.org/officeDocument/2006/relationships/image" Target="../media/image7097.png"/><Relationship Id="rId268" Type="http://schemas.openxmlformats.org/officeDocument/2006/relationships/customXml" Target="../ink/ink7156.xml"/><Relationship Id="rId475" Type="http://schemas.openxmlformats.org/officeDocument/2006/relationships/image" Target="../media/image7118.png"/><Relationship Id="rId32" Type="http://schemas.openxmlformats.org/officeDocument/2006/relationships/customXml" Target="../ink/ink7038.xml"/><Relationship Id="rId74" Type="http://schemas.openxmlformats.org/officeDocument/2006/relationships/customXml" Target="../ink/ink7059.xml"/><Relationship Id="rId128" Type="http://schemas.openxmlformats.org/officeDocument/2006/relationships/customXml" Target="../ink/ink7086.xml"/><Relationship Id="rId335" Type="http://schemas.openxmlformats.org/officeDocument/2006/relationships/image" Target="../media/image7049.png"/><Relationship Id="rId377" Type="http://schemas.openxmlformats.org/officeDocument/2006/relationships/image" Target="../media/image3392.png"/><Relationship Id="rId500" Type="http://schemas.openxmlformats.org/officeDocument/2006/relationships/customXml" Target="../ink/ink7272.xml"/><Relationship Id="rId542" Type="http://schemas.openxmlformats.org/officeDocument/2006/relationships/customXml" Target="../ink/ink7293.xml"/><Relationship Id="rId5" Type="http://schemas.openxmlformats.org/officeDocument/2006/relationships/image" Target="../media/image68840.png"/><Relationship Id="rId181" Type="http://schemas.openxmlformats.org/officeDocument/2006/relationships/image" Target="../media/image6972.png"/><Relationship Id="rId237" Type="http://schemas.openxmlformats.org/officeDocument/2006/relationships/image" Target="../media/image7000.png"/><Relationship Id="rId402" Type="http://schemas.openxmlformats.org/officeDocument/2006/relationships/customXml" Target="../ink/ink7223.xml"/><Relationship Id="rId279" Type="http://schemas.openxmlformats.org/officeDocument/2006/relationships/image" Target="../media/image7021.png"/><Relationship Id="rId444" Type="http://schemas.openxmlformats.org/officeDocument/2006/relationships/customXml" Target="../ink/ink7244.xml"/><Relationship Id="rId486" Type="http://schemas.openxmlformats.org/officeDocument/2006/relationships/customXml" Target="../ink/ink7265.xml"/><Relationship Id="rId43" Type="http://schemas.openxmlformats.org/officeDocument/2006/relationships/image" Target="../media/image6903.png"/><Relationship Id="rId139" Type="http://schemas.openxmlformats.org/officeDocument/2006/relationships/image" Target="../media/image6951.png"/><Relationship Id="rId290" Type="http://schemas.openxmlformats.org/officeDocument/2006/relationships/customXml" Target="../ink/ink7167.xml"/><Relationship Id="rId304" Type="http://schemas.openxmlformats.org/officeDocument/2006/relationships/customXml" Target="../ink/ink7174.xml"/><Relationship Id="rId346" Type="http://schemas.openxmlformats.org/officeDocument/2006/relationships/customXml" Target="../ink/ink7195.xml"/><Relationship Id="rId388" Type="http://schemas.openxmlformats.org/officeDocument/2006/relationships/customXml" Target="../ink/ink7216.xml"/><Relationship Id="rId511" Type="http://schemas.openxmlformats.org/officeDocument/2006/relationships/image" Target="../media/image7136.png"/><Relationship Id="rId553" Type="http://schemas.openxmlformats.org/officeDocument/2006/relationships/image" Target="../media/image7157.png"/><Relationship Id="rId85" Type="http://schemas.openxmlformats.org/officeDocument/2006/relationships/image" Target="../media/image6924.png"/><Relationship Id="rId150" Type="http://schemas.openxmlformats.org/officeDocument/2006/relationships/customXml" Target="../ink/ink7097.xml"/><Relationship Id="rId192" Type="http://schemas.openxmlformats.org/officeDocument/2006/relationships/customXml" Target="../ink/ink7118.xml"/><Relationship Id="rId206" Type="http://schemas.openxmlformats.org/officeDocument/2006/relationships/customXml" Target="../ink/ink7125.xml"/><Relationship Id="rId413" Type="http://schemas.openxmlformats.org/officeDocument/2006/relationships/image" Target="../media/image7087.png"/><Relationship Id="rId248" Type="http://schemas.openxmlformats.org/officeDocument/2006/relationships/customXml" Target="../ink/ink7146.xml"/><Relationship Id="rId455" Type="http://schemas.openxmlformats.org/officeDocument/2006/relationships/image" Target="../media/image7108.png"/><Relationship Id="rId497" Type="http://schemas.openxmlformats.org/officeDocument/2006/relationships/image" Target="../media/image7129.png"/><Relationship Id="rId12" Type="http://schemas.openxmlformats.org/officeDocument/2006/relationships/customXml" Target="../ink/ink7028.xml"/><Relationship Id="rId108" Type="http://schemas.openxmlformats.org/officeDocument/2006/relationships/customXml" Target="../ink/ink7076.xml"/><Relationship Id="rId315" Type="http://schemas.openxmlformats.org/officeDocument/2006/relationships/image" Target="../media/image7039.png"/><Relationship Id="rId357" Type="http://schemas.openxmlformats.org/officeDocument/2006/relationships/image" Target="../media/image7060.png"/><Relationship Id="rId522" Type="http://schemas.openxmlformats.org/officeDocument/2006/relationships/customXml" Target="../ink/ink7283.xml"/><Relationship Id="rId54" Type="http://schemas.openxmlformats.org/officeDocument/2006/relationships/customXml" Target="../ink/ink7049.xml"/><Relationship Id="rId96" Type="http://schemas.openxmlformats.org/officeDocument/2006/relationships/customXml" Target="../ink/ink7070.xml"/><Relationship Id="rId161" Type="http://schemas.openxmlformats.org/officeDocument/2006/relationships/image" Target="../media/image6962.png"/><Relationship Id="rId217" Type="http://schemas.openxmlformats.org/officeDocument/2006/relationships/image" Target="../media/image6990.png"/><Relationship Id="rId399" Type="http://schemas.openxmlformats.org/officeDocument/2006/relationships/image" Target="../media/image7080.png"/><Relationship Id="rId564" Type="http://schemas.openxmlformats.org/officeDocument/2006/relationships/customXml" Target="../ink/ink7304.xml"/><Relationship Id="rId259" Type="http://schemas.openxmlformats.org/officeDocument/2006/relationships/image" Target="../media/image7011.png"/><Relationship Id="rId424" Type="http://schemas.openxmlformats.org/officeDocument/2006/relationships/customXml" Target="../ink/ink7234.xml"/><Relationship Id="rId466" Type="http://schemas.openxmlformats.org/officeDocument/2006/relationships/customXml" Target="../ink/ink7255.xml"/><Relationship Id="rId23" Type="http://schemas.openxmlformats.org/officeDocument/2006/relationships/image" Target="../media/image6893.png"/><Relationship Id="rId119" Type="http://schemas.openxmlformats.org/officeDocument/2006/relationships/image" Target="../media/image6941.png"/><Relationship Id="rId270" Type="http://schemas.openxmlformats.org/officeDocument/2006/relationships/customXml" Target="../ink/ink7157.xml"/><Relationship Id="rId326" Type="http://schemas.openxmlformats.org/officeDocument/2006/relationships/customXml" Target="../ink/ink7185.xml"/><Relationship Id="rId533" Type="http://schemas.openxmlformats.org/officeDocument/2006/relationships/image" Target="../media/image7147.png"/><Relationship Id="rId65" Type="http://schemas.openxmlformats.org/officeDocument/2006/relationships/image" Target="../media/image6914.png"/><Relationship Id="rId130" Type="http://schemas.openxmlformats.org/officeDocument/2006/relationships/customXml" Target="../ink/ink7087.xml"/><Relationship Id="rId368" Type="http://schemas.openxmlformats.org/officeDocument/2006/relationships/customXml" Target="../ink/ink7206.xml"/><Relationship Id="rId172" Type="http://schemas.openxmlformats.org/officeDocument/2006/relationships/customXml" Target="../ink/ink7108.xml"/><Relationship Id="rId228" Type="http://schemas.openxmlformats.org/officeDocument/2006/relationships/customXml" Target="../ink/ink7136.xml"/><Relationship Id="rId435" Type="http://schemas.openxmlformats.org/officeDocument/2006/relationships/image" Target="../media/image7098.png"/><Relationship Id="rId477" Type="http://schemas.openxmlformats.org/officeDocument/2006/relationships/image" Target="../media/image7119.png"/><Relationship Id="rId281" Type="http://schemas.openxmlformats.org/officeDocument/2006/relationships/image" Target="../media/image7022.png"/><Relationship Id="rId337" Type="http://schemas.openxmlformats.org/officeDocument/2006/relationships/image" Target="../media/image7050.png"/><Relationship Id="rId502" Type="http://schemas.openxmlformats.org/officeDocument/2006/relationships/customXml" Target="../ink/ink7273.xml"/><Relationship Id="rId34" Type="http://schemas.openxmlformats.org/officeDocument/2006/relationships/customXml" Target="../ink/ink7039.xml"/><Relationship Id="rId76" Type="http://schemas.openxmlformats.org/officeDocument/2006/relationships/customXml" Target="../ink/ink7060.xml"/><Relationship Id="rId141" Type="http://schemas.openxmlformats.org/officeDocument/2006/relationships/image" Target="../media/image6952.png"/><Relationship Id="rId379" Type="http://schemas.openxmlformats.org/officeDocument/2006/relationships/image" Target="../media/image7070.png"/><Relationship Id="rId544" Type="http://schemas.openxmlformats.org/officeDocument/2006/relationships/customXml" Target="../ink/ink7294.xml"/><Relationship Id="rId7" Type="http://schemas.openxmlformats.org/officeDocument/2006/relationships/image" Target="../media/image68850.png"/><Relationship Id="rId183" Type="http://schemas.openxmlformats.org/officeDocument/2006/relationships/image" Target="../media/image6973.png"/><Relationship Id="rId239" Type="http://schemas.openxmlformats.org/officeDocument/2006/relationships/image" Target="../media/image7001.png"/><Relationship Id="rId390" Type="http://schemas.openxmlformats.org/officeDocument/2006/relationships/customXml" Target="../ink/ink7217.xml"/><Relationship Id="rId404" Type="http://schemas.openxmlformats.org/officeDocument/2006/relationships/customXml" Target="../ink/ink7224.xml"/><Relationship Id="rId446" Type="http://schemas.openxmlformats.org/officeDocument/2006/relationships/customXml" Target="../ink/ink7245.xml"/><Relationship Id="rId250" Type="http://schemas.openxmlformats.org/officeDocument/2006/relationships/customXml" Target="../ink/ink7147.xml"/><Relationship Id="rId292" Type="http://schemas.openxmlformats.org/officeDocument/2006/relationships/customXml" Target="../ink/ink7168.xml"/><Relationship Id="rId306" Type="http://schemas.openxmlformats.org/officeDocument/2006/relationships/customXml" Target="../ink/ink7175.xml"/><Relationship Id="rId488" Type="http://schemas.openxmlformats.org/officeDocument/2006/relationships/customXml" Target="../ink/ink7266.xml"/><Relationship Id="rId45" Type="http://schemas.openxmlformats.org/officeDocument/2006/relationships/image" Target="../media/image6904.png"/><Relationship Id="rId87" Type="http://schemas.openxmlformats.org/officeDocument/2006/relationships/image" Target="../media/image6925.png"/><Relationship Id="rId110" Type="http://schemas.openxmlformats.org/officeDocument/2006/relationships/customXml" Target="../ink/ink7077.xml"/><Relationship Id="rId348" Type="http://schemas.openxmlformats.org/officeDocument/2006/relationships/customXml" Target="../ink/ink7196.xml"/><Relationship Id="rId513" Type="http://schemas.openxmlformats.org/officeDocument/2006/relationships/image" Target="../media/image7137.png"/><Relationship Id="rId555" Type="http://schemas.openxmlformats.org/officeDocument/2006/relationships/image" Target="../media/image7158.png"/><Relationship Id="rId152" Type="http://schemas.openxmlformats.org/officeDocument/2006/relationships/customXml" Target="../ink/ink7098.xml"/><Relationship Id="rId194" Type="http://schemas.openxmlformats.org/officeDocument/2006/relationships/customXml" Target="../ink/ink7119.xml"/><Relationship Id="rId208" Type="http://schemas.openxmlformats.org/officeDocument/2006/relationships/customXml" Target="../ink/ink7126.xml"/><Relationship Id="rId415" Type="http://schemas.openxmlformats.org/officeDocument/2006/relationships/image" Target="../media/image7088.png"/><Relationship Id="rId457" Type="http://schemas.openxmlformats.org/officeDocument/2006/relationships/image" Target="../media/image7109.png"/><Relationship Id="rId261" Type="http://schemas.openxmlformats.org/officeDocument/2006/relationships/image" Target="../media/image7012.png"/><Relationship Id="rId499" Type="http://schemas.openxmlformats.org/officeDocument/2006/relationships/image" Target="../media/image7130.png"/><Relationship Id="rId14" Type="http://schemas.openxmlformats.org/officeDocument/2006/relationships/customXml" Target="../ink/ink7029.xml"/><Relationship Id="rId56" Type="http://schemas.openxmlformats.org/officeDocument/2006/relationships/customXml" Target="../ink/ink7050.xml"/><Relationship Id="rId317" Type="http://schemas.openxmlformats.org/officeDocument/2006/relationships/image" Target="../media/image7040.png"/><Relationship Id="rId359" Type="http://schemas.openxmlformats.org/officeDocument/2006/relationships/image" Target="../media/image7061.png"/><Relationship Id="rId524" Type="http://schemas.openxmlformats.org/officeDocument/2006/relationships/customXml" Target="../ink/ink7284.xml"/><Relationship Id="rId566" Type="http://schemas.openxmlformats.org/officeDocument/2006/relationships/customXml" Target="../ink/ink7305.xml"/><Relationship Id="rId98" Type="http://schemas.openxmlformats.org/officeDocument/2006/relationships/customXml" Target="../ink/ink7071.xml"/><Relationship Id="rId121" Type="http://schemas.openxmlformats.org/officeDocument/2006/relationships/image" Target="../media/image6942.png"/><Relationship Id="rId163" Type="http://schemas.openxmlformats.org/officeDocument/2006/relationships/image" Target="../media/image6963.png"/><Relationship Id="rId219" Type="http://schemas.openxmlformats.org/officeDocument/2006/relationships/image" Target="../media/image6991.png"/><Relationship Id="rId370" Type="http://schemas.openxmlformats.org/officeDocument/2006/relationships/customXml" Target="../ink/ink7207.xml"/><Relationship Id="rId426" Type="http://schemas.openxmlformats.org/officeDocument/2006/relationships/customXml" Target="../ink/ink7235.xml"/><Relationship Id="rId230" Type="http://schemas.openxmlformats.org/officeDocument/2006/relationships/customXml" Target="../ink/ink7137.xml"/><Relationship Id="rId468" Type="http://schemas.openxmlformats.org/officeDocument/2006/relationships/customXml" Target="../ink/ink7256.xml"/><Relationship Id="rId25" Type="http://schemas.openxmlformats.org/officeDocument/2006/relationships/image" Target="../media/image6894.png"/><Relationship Id="rId67" Type="http://schemas.openxmlformats.org/officeDocument/2006/relationships/image" Target="../media/image6915.png"/><Relationship Id="rId272" Type="http://schemas.openxmlformats.org/officeDocument/2006/relationships/customXml" Target="../ink/ink7158.xml"/><Relationship Id="rId328" Type="http://schemas.openxmlformats.org/officeDocument/2006/relationships/customXml" Target="../ink/ink7186.xml"/><Relationship Id="rId535" Type="http://schemas.openxmlformats.org/officeDocument/2006/relationships/image" Target="../media/image7148.png"/><Relationship Id="rId132" Type="http://schemas.openxmlformats.org/officeDocument/2006/relationships/customXml" Target="../ink/ink7088.xml"/><Relationship Id="rId174" Type="http://schemas.openxmlformats.org/officeDocument/2006/relationships/customXml" Target="../ink/ink7109.xml"/><Relationship Id="rId381" Type="http://schemas.openxmlformats.org/officeDocument/2006/relationships/image" Target="../media/image7071.png"/><Relationship Id="rId241" Type="http://schemas.openxmlformats.org/officeDocument/2006/relationships/image" Target="../media/image7002.png"/><Relationship Id="rId437" Type="http://schemas.openxmlformats.org/officeDocument/2006/relationships/image" Target="../media/image7099.png"/><Relationship Id="rId479" Type="http://schemas.openxmlformats.org/officeDocument/2006/relationships/image" Target="../media/image7120.png"/><Relationship Id="rId36" Type="http://schemas.openxmlformats.org/officeDocument/2006/relationships/customXml" Target="../ink/ink7040.xml"/><Relationship Id="rId283" Type="http://schemas.openxmlformats.org/officeDocument/2006/relationships/image" Target="../media/image7023.png"/><Relationship Id="rId339" Type="http://schemas.openxmlformats.org/officeDocument/2006/relationships/image" Target="../media/image7051.png"/><Relationship Id="rId490" Type="http://schemas.openxmlformats.org/officeDocument/2006/relationships/customXml" Target="../ink/ink7267.xml"/><Relationship Id="rId504" Type="http://schemas.openxmlformats.org/officeDocument/2006/relationships/customXml" Target="../ink/ink7274.xml"/><Relationship Id="rId546" Type="http://schemas.openxmlformats.org/officeDocument/2006/relationships/customXml" Target="../ink/ink7295.xml"/><Relationship Id="rId78" Type="http://schemas.openxmlformats.org/officeDocument/2006/relationships/customXml" Target="../ink/ink7061.xml"/><Relationship Id="rId101" Type="http://schemas.openxmlformats.org/officeDocument/2006/relationships/image" Target="../media/image6932.png"/><Relationship Id="rId143" Type="http://schemas.openxmlformats.org/officeDocument/2006/relationships/image" Target="../media/image6953.png"/><Relationship Id="rId185" Type="http://schemas.openxmlformats.org/officeDocument/2006/relationships/image" Target="../media/image6974.png"/><Relationship Id="rId350" Type="http://schemas.openxmlformats.org/officeDocument/2006/relationships/customXml" Target="../ink/ink7197.xml"/><Relationship Id="rId406" Type="http://schemas.openxmlformats.org/officeDocument/2006/relationships/customXml" Target="../ink/ink7225.xml"/><Relationship Id="rId9" Type="http://schemas.openxmlformats.org/officeDocument/2006/relationships/image" Target="../media/image68860.png"/><Relationship Id="rId210" Type="http://schemas.openxmlformats.org/officeDocument/2006/relationships/customXml" Target="../ink/ink7127.xml"/><Relationship Id="rId392" Type="http://schemas.openxmlformats.org/officeDocument/2006/relationships/customXml" Target="../ink/ink7218.xml"/><Relationship Id="rId448" Type="http://schemas.openxmlformats.org/officeDocument/2006/relationships/customXml" Target="../ink/ink7246.xml"/><Relationship Id="rId26" Type="http://schemas.openxmlformats.org/officeDocument/2006/relationships/customXml" Target="../ink/ink7035.xml"/><Relationship Id="rId231" Type="http://schemas.openxmlformats.org/officeDocument/2006/relationships/image" Target="../media/image6997.png"/><Relationship Id="rId252" Type="http://schemas.openxmlformats.org/officeDocument/2006/relationships/customXml" Target="../ink/ink7148.xml"/><Relationship Id="rId273" Type="http://schemas.openxmlformats.org/officeDocument/2006/relationships/image" Target="../media/image7018.png"/><Relationship Id="rId294" Type="http://schemas.openxmlformats.org/officeDocument/2006/relationships/customXml" Target="../ink/ink7169.xml"/><Relationship Id="rId308" Type="http://schemas.openxmlformats.org/officeDocument/2006/relationships/customXml" Target="../ink/ink7176.xml"/><Relationship Id="rId329" Type="http://schemas.openxmlformats.org/officeDocument/2006/relationships/image" Target="../media/image7046.png"/><Relationship Id="rId480" Type="http://schemas.openxmlformats.org/officeDocument/2006/relationships/customXml" Target="../ink/ink7262.xml"/><Relationship Id="rId515" Type="http://schemas.openxmlformats.org/officeDocument/2006/relationships/image" Target="../media/image7138.png"/><Relationship Id="rId536" Type="http://schemas.openxmlformats.org/officeDocument/2006/relationships/customXml" Target="../ink/ink7290.xml"/><Relationship Id="rId47" Type="http://schemas.openxmlformats.org/officeDocument/2006/relationships/image" Target="../media/image6905.png"/><Relationship Id="rId68" Type="http://schemas.openxmlformats.org/officeDocument/2006/relationships/customXml" Target="../ink/ink7056.xml"/><Relationship Id="rId89" Type="http://schemas.openxmlformats.org/officeDocument/2006/relationships/image" Target="../media/image6926.png"/><Relationship Id="rId112" Type="http://schemas.openxmlformats.org/officeDocument/2006/relationships/customXml" Target="../ink/ink7078.xml"/><Relationship Id="rId133" Type="http://schemas.openxmlformats.org/officeDocument/2006/relationships/image" Target="../media/image6948.png"/><Relationship Id="rId154" Type="http://schemas.openxmlformats.org/officeDocument/2006/relationships/customXml" Target="../ink/ink7099.xml"/><Relationship Id="rId175" Type="http://schemas.openxmlformats.org/officeDocument/2006/relationships/image" Target="../media/image6969.png"/><Relationship Id="rId340" Type="http://schemas.openxmlformats.org/officeDocument/2006/relationships/customXml" Target="../ink/ink7192.xml"/><Relationship Id="rId361" Type="http://schemas.openxmlformats.org/officeDocument/2006/relationships/image" Target="../media/image7062.png"/><Relationship Id="rId557" Type="http://schemas.openxmlformats.org/officeDocument/2006/relationships/image" Target="../media/image7159.png"/><Relationship Id="rId196" Type="http://schemas.openxmlformats.org/officeDocument/2006/relationships/customXml" Target="../ink/ink7120.xml"/><Relationship Id="rId200" Type="http://schemas.openxmlformats.org/officeDocument/2006/relationships/customXml" Target="../ink/ink7122.xml"/><Relationship Id="rId382" Type="http://schemas.openxmlformats.org/officeDocument/2006/relationships/customXml" Target="../ink/ink7213.xml"/><Relationship Id="rId417" Type="http://schemas.openxmlformats.org/officeDocument/2006/relationships/image" Target="../media/image7089.png"/><Relationship Id="rId438" Type="http://schemas.openxmlformats.org/officeDocument/2006/relationships/customXml" Target="../ink/ink7241.xml"/><Relationship Id="rId459" Type="http://schemas.openxmlformats.org/officeDocument/2006/relationships/image" Target="../media/image7110.png"/><Relationship Id="rId16" Type="http://schemas.openxmlformats.org/officeDocument/2006/relationships/customXml" Target="../ink/ink7030.xml"/><Relationship Id="rId221" Type="http://schemas.openxmlformats.org/officeDocument/2006/relationships/image" Target="../media/image6992.png"/><Relationship Id="rId242" Type="http://schemas.openxmlformats.org/officeDocument/2006/relationships/customXml" Target="../ink/ink7143.xml"/><Relationship Id="rId263" Type="http://schemas.openxmlformats.org/officeDocument/2006/relationships/image" Target="../media/image7013.png"/><Relationship Id="rId284" Type="http://schemas.openxmlformats.org/officeDocument/2006/relationships/customXml" Target="../ink/ink7164.xml"/><Relationship Id="rId319" Type="http://schemas.openxmlformats.org/officeDocument/2006/relationships/image" Target="../media/image7041.png"/><Relationship Id="rId470" Type="http://schemas.openxmlformats.org/officeDocument/2006/relationships/customXml" Target="../ink/ink7257.xml"/><Relationship Id="rId491" Type="http://schemas.openxmlformats.org/officeDocument/2006/relationships/image" Target="../media/image7126.png"/><Relationship Id="rId505" Type="http://schemas.openxmlformats.org/officeDocument/2006/relationships/image" Target="../media/image7133.png"/><Relationship Id="rId526" Type="http://schemas.openxmlformats.org/officeDocument/2006/relationships/customXml" Target="../ink/ink7285.xml"/><Relationship Id="rId37" Type="http://schemas.openxmlformats.org/officeDocument/2006/relationships/image" Target="../media/image6900.png"/><Relationship Id="rId58" Type="http://schemas.openxmlformats.org/officeDocument/2006/relationships/customXml" Target="../ink/ink7051.xml"/><Relationship Id="rId79" Type="http://schemas.openxmlformats.org/officeDocument/2006/relationships/image" Target="../media/image6921.png"/><Relationship Id="rId102" Type="http://schemas.openxmlformats.org/officeDocument/2006/relationships/customXml" Target="../ink/ink7073.xml"/><Relationship Id="rId123" Type="http://schemas.openxmlformats.org/officeDocument/2006/relationships/image" Target="../media/image6943.png"/><Relationship Id="rId144" Type="http://schemas.openxmlformats.org/officeDocument/2006/relationships/customXml" Target="../ink/ink7094.xml"/><Relationship Id="rId330" Type="http://schemas.openxmlformats.org/officeDocument/2006/relationships/customXml" Target="../ink/ink7187.xml"/><Relationship Id="rId547" Type="http://schemas.openxmlformats.org/officeDocument/2006/relationships/image" Target="../media/image7154.png"/><Relationship Id="rId568" Type="http://schemas.openxmlformats.org/officeDocument/2006/relationships/customXml" Target="../ink/ink7306.xml"/><Relationship Id="rId90" Type="http://schemas.openxmlformats.org/officeDocument/2006/relationships/customXml" Target="../ink/ink7067.xml"/><Relationship Id="rId165" Type="http://schemas.openxmlformats.org/officeDocument/2006/relationships/image" Target="../media/image6964.png"/><Relationship Id="rId186" Type="http://schemas.openxmlformats.org/officeDocument/2006/relationships/customXml" Target="../ink/ink7115.xml"/><Relationship Id="rId351" Type="http://schemas.openxmlformats.org/officeDocument/2006/relationships/image" Target="../media/image7057.png"/><Relationship Id="rId372" Type="http://schemas.openxmlformats.org/officeDocument/2006/relationships/customXml" Target="../ink/ink7208.xml"/><Relationship Id="rId393" Type="http://schemas.openxmlformats.org/officeDocument/2006/relationships/image" Target="../media/image7077.png"/><Relationship Id="rId407" Type="http://schemas.openxmlformats.org/officeDocument/2006/relationships/image" Target="../media/image7084.png"/><Relationship Id="rId428" Type="http://schemas.openxmlformats.org/officeDocument/2006/relationships/customXml" Target="../ink/ink7236.xml"/><Relationship Id="rId449" Type="http://schemas.openxmlformats.org/officeDocument/2006/relationships/image" Target="../media/image7105.png"/><Relationship Id="rId211" Type="http://schemas.openxmlformats.org/officeDocument/2006/relationships/image" Target="../media/image6987.png"/><Relationship Id="rId232" Type="http://schemas.openxmlformats.org/officeDocument/2006/relationships/customXml" Target="../ink/ink7138.xml"/><Relationship Id="rId253" Type="http://schemas.openxmlformats.org/officeDocument/2006/relationships/image" Target="../media/image7008.png"/><Relationship Id="rId274" Type="http://schemas.openxmlformats.org/officeDocument/2006/relationships/customXml" Target="../ink/ink7159.xml"/><Relationship Id="rId295" Type="http://schemas.openxmlformats.org/officeDocument/2006/relationships/image" Target="../media/image7029.png"/><Relationship Id="rId309" Type="http://schemas.openxmlformats.org/officeDocument/2006/relationships/image" Target="../media/image7036.png"/><Relationship Id="rId460" Type="http://schemas.openxmlformats.org/officeDocument/2006/relationships/customXml" Target="../ink/ink7252.xml"/><Relationship Id="rId481" Type="http://schemas.openxmlformats.org/officeDocument/2006/relationships/image" Target="../media/image7121.png"/><Relationship Id="rId516" Type="http://schemas.openxmlformats.org/officeDocument/2006/relationships/customXml" Target="../ink/ink7280.xml"/><Relationship Id="rId27" Type="http://schemas.openxmlformats.org/officeDocument/2006/relationships/image" Target="../media/image6895.png"/><Relationship Id="rId48" Type="http://schemas.openxmlformats.org/officeDocument/2006/relationships/customXml" Target="../ink/ink7046.xml"/><Relationship Id="rId69" Type="http://schemas.openxmlformats.org/officeDocument/2006/relationships/image" Target="../media/image6916.png"/><Relationship Id="rId113" Type="http://schemas.openxmlformats.org/officeDocument/2006/relationships/image" Target="../media/image6938.png"/><Relationship Id="rId134" Type="http://schemas.openxmlformats.org/officeDocument/2006/relationships/customXml" Target="../ink/ink7089.xml"/><Relationship Id="rId320" Type="http://schemas.openxmlformats.org/officeDocument/2006/relationships/customXml" Target="../ink/ink7182.xml"/><Relationship Id="rId537" Type="http://schemas.openxmlformats.org/officeDocument/2006/relationships/image" Target="../media/image7149.png"/><Relationship Id="rId558" Type="http://schemas.openxmlformats.org/officeDocument/2006/relationships/customXml" Target="../ink/ink7301.xml"/><Relationship Id="rId80" Type="http://schemas.openxmlformats.org/officeDocument/2006/relationships/customXml" Target="../ink/ink7062.xml"/><Relationship Id="rId155" Type="http://schemas.openxmlformats.org/officeDocument/2006/relationships/image" Target="../media/image6959.png"/><Relationship Id="rId176" Type="http://schemas.openxmlformats.org/officeDocument/2006/relationships/customXml" Target="../ink/ink7110.xml"/><Relationship Id="rId197" Type="http://schemas.openxmlformats.org/officeDocument/2006/relationships/image" Target="../media/image6980.png"/><Relationship Id="rId341" Type="http://schemas.openxmlformats.org/officeDocument/2006/relationships/image" Target="../media/image7052.png"/><Relationship Id="rId362" Type="http://schemas.openxmlformats.org/officeDocument/2006/relationships/customXml" Target="../ink/ink7203.xml"/><Relationship Id="rId383" Type="http://schemas.openxmlformats.org/officeDocument/2006/relationships/image" Target="../media/image7072.png"/><Relationship Id="rId418" Type="http://schemas.openxmlformats.org/officeDocument/2006/relationships/customXml" Target="../ink/ink7231.xml"/><Relationship Id="rId439" Type="http://schemas.openxmlformats.org/officeDocument/2006/relationships/image" Target="../media/image7100.png"/><Relationship Id="rId201" Type="http://schemas.openxmlformats.org/officeDocument/2006/relationships/image" Target="../media/image6982.png"/><Relationship Id="rId222" Type="http://schemas.openxmlformats.org/officeDocument/2006/relationships/customXml" Target="../ink/ink7133.xml"/><Relationship Id="rId243" Type="http://schemas.openxmlformats.org/officeDocument/2006/relationships/image" Target="../media/image7003.png"/><Relationship Id="rId264" Type="http://schemas.openxmlformats.org/officeDocument/2006/relationships/customXml" Target="../ink/ink7154.xml"/><Relationship Id="rId285" Type="http://schemas.openxmlformats.org/officeDocument/2006/relationships/image" Target="../media/image7024.png"/><Relationship Id="rId450" Type="http://schemas.openxmlformats.org/officeDocument/2006/relationships/customXml" Target="../ink/ink7247.xml"/><Relationship Id="rId471" Type="http://schemas.openxmlformats.org/officeDocument/2006/relationships/image" Target="../media/image7116.png"/><Relationship Id="rId506" Type="http://schemas.openxmlformats.org/officeDocument/2006/relationships/customXml" Target="../ink/ink7275.xml"/><Relationship Id="rId17" Type="http://schemas.openxmlformats.org/officeDocument/2006/relationships/image" Target="../media/image68900.png"/><Relationship Id="rId38" Type="http://schemas.openxmlformats.org/officeDocument/2006/relationships/customXml" Target="../ink/ink7041.xml"/><Relationship Id="rId59" Type="http://schemas.openxmlformats.org/officeDocument/2006/relationships/image" Target="../media/image6911.png"/><Relationship Id="rId103" Type="http://schemas.openxmlformats.org/officeDocument/2006/relationships/image" Target="../media/image6933.png"/><Relationship Id="rId124" Type="http://schemas.openxmlformats.org/officeDocument/2006/relationships/customXml" Target="../ink/ink7084.xml"/><Relationship Id="rId310" Type="http://schemas.openxmlformats.org/officeDocument/2006/relationships/customXml" Target="../ink/ink7177.xml"/><Relationship Id="rId492" Type="http://schemas.openxmlformats.org/officeDocument/2006/relationships/customXml" Target="../ink/ink7268.xml"/><Relationship Id="rId527" Type="http://schemas.openxmlformats.org/officeDocument/2006/relationships/image" Target="../media/image7144.png"/><Relationship Id="rId548" Type="http://schemas.openxmlformats.org/officeDocument/2006/relationships/customXml" Target="../ink/ink7296.xml"/><Relationship Id="rId569" Type="http://schemas.openxmlformats.org/officeDocument/2006/relationships/image" Target="../media/image7165.png"/><Relationship Id="rId70" Type="http://schemas.openxmlformats.org/officeDocument/2006/relationships/customXml" Target="../ink/ink7057.xml"/><Relationship Id="rId91" Type="http://schemas.openxmlformats.org/officeDocument/2006/relationships/image" Target="../media/image6927.png"/><Relationship Id="rId145" Type="http://schemas.openxmlformats.org/officeDocument/2006/relationships/image" Target="../media/image6954.png"/><Relationship Id="rId166" Type="http://schemas.openxmlformats.org/officeDocument/2006/relationships/customXml" Target="../ink/ink7105.xml"/><Relationship Id="rId187" Type="http://schemas.openxmlformats.org/officeDocument/2006/relationships/image" Target="../media/image6975.png"/><Relationship Id="rId331" Type="http://schemas.openxmlformats.org/officeDocument/2006/relationships/image" Target="../media/image7047.png"/><Relationship Id="rId352" Type="http://schemas.openxmlformats.org/officeDocument/2006/relationships/customXml" Target="../ink/ink7198.xml"/><Relationship Id="rId373" Type="http://schemas.openxmlformats.org/officeDocument/2006/relationships/image" Target="../media/image7068.png"/><Relationship Id="rId394" Type="http://schemas.openxmlformats.org/officeDocument/2006/relationships/customXml" Target="../ink/ink7219.xml"/><Relationship Id="rId408" Type="http://schemas.openxmlformats.org/officeDocument/2006/relationships/customXml" Target="../ink/ink7226.xml"/><Relationship Id="rId429" Type="http://schemas.openxmlformats.org/officeDocument/2006/relationships/image" Target="../media/image709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7128.xml"/><Relationship Id="rId233" Type="http://schemas.openxmlformats.org/officeDocument/2006/relationships/image" Target="../media/image6998.png"/><Relationship Id="rId254" Type="http://schemas.openxmlformats.org/officeDocument/2006/relationships/customXml" Target="../ink/ink7149.xml"/><Relationship Id="rId440" Type="http://schemas.openxmlformats.org/officeDocument/2006/relationships/customXml" Target="../ink/ink7242.xml"/><Relationship Id="rId28" Type="http://schemas.openxmlformats.org/officeDocument/2006/relationships/customXml" Target="../ink/ink7036.xml"/><Relationship Id="rId49" Type="http://schemas.openxmlformats.org/officeDocument/2006/relationships/image" Target="../media/image6906.png"/><Relationship Id="rId114" Type="http://schemas.openxmlformats.org/officeDocument/2006/relationships/customXml" Target="../ink/ink7079.xml"/><Relationship Id="rId275" Type="http://schemas.openxmlformats.org/officeDocument/2006/relationships/image" Target="../media/image7019.png"/><Relationship Id="rId296" Type="http://schemas.openxmlformats.org/officeDocument/2006/relationships/customXml" Target="../ink/ink7170.xml"/><Relationship Id="rId300" Type="http://schemas.openxmlformats.org/officeDocument/2006/relationships/customXml" Target="../ink/ink7172.xml"/><Relationship Id="rId461" Type="http://schemas.openxmlformats.org/officeDocument/2006/relationships/image" Target="../media/image7111.png"/><Relationship Id="rId482" Type="http://schemas.openxmlformats.org/officeDocument/2006/relationships/customXml" Target="../ink/ink7263.xml"/><Relationship Id="rId517" Type="http://schemas.openxmlformats.org/officeDocument/2006/relationships/image" Target="../media/image7139.png"/><Relationship Id="rId538" Type="http://schemas.openxmlformats.org/officeDocument/2006/relationships/customXml" Target="../ink/ink7291.xml"/><Relationship Id="rId559" Type="http://schemas.openxmlformats.org/officeDocument/2006/relationships/image" Target="../media/image7160.png"/><Relationship Id="rId60" Type="http://schemas.openxmlformats.org/officeDocument/2006/relationships/customXml" Target="../ink/ink7052.xml"/><Relationship Id="rId81" Type="http://schemas.openxmlformats.org/officeDocument/2006/relationships/image" Target="../media/image6922.png"/><Relationship Id="rId135" Type="http://schemas.openxmlformats.org/officeDocument/2006/relationships/image" Target="../media/image6949.png"/><Relationship Id="rId156" Type="http://schemas.openxmlformats.org/officeDocument/2006/relationships/customXml" Target="../ink/ink7100.xml"/><Relationship Id="rId177" Type="http://schemas.openxmlformats.org/officeDocument/2006/relationships/image" Target="../media/image6970.png"/><Relationship Id="rId198" Type="http://schemas.openxmlformats.org/officeDocument/2006/relationships/customXml" Target="../ink/ink7121.xml"/><Relationship Id="rId321" Type="http://schemas.openxmlformats.org/officeDocument/2006/relationships/image" Target="../media/image7042.png"/><Relationship Id="rId342" Type="http://schemas.openxmlformats.org/officeDocument/2006/relationships/customXml" Target="../ink/ink7193.xml"/><Relationship Id="rId363" Type="http://schemas.openxmlformats.org/officeDocument/2006/relationships/image" Target="../media/image7063.png"/><Relationship Id="rId384" Type="http://schemas.openxmlformats.org/officeDocument/2006/relationships/customXml" Target="../ink/ink7214.xml"/><Relationship Id="rId419" Type="http://schemas.openxmlformats.org/officeDocument/2006/relationships/image" Target="../media/image7090.png"/><Relationship Id="rId570" Type="http://schemas.openxmlformats.org/officeDocument/2006/relationships/customXml" Target="../ink/ink7307.xml"/><Relationship Id="rId202" Type="http://schemas.openxmlformats.org/officeDocument/2006/relationships/customXml" Target="../ink/ink7123.xml"/><Relationship Id="rId223" Type="http://schemas.openxmlformats.org/officeDocument/2006/relationships/image" Target="../media/image6993.png"/><Relationship Id="rId244" Type="http://schemas.openxmlformats.org/officeDocument/2006/relationships/customXml" Target="../ink/ink7144.xml"/><Relationship Id="rId430" Type="http://schemas.openxmlformats.org/officeDocument/2006/relationships/customXml" Target="../ink/ink7237.xml"/><Relationship Id="rId18" Type="http://schemas.openxmlformats.org/officeDocument/2006/relationships/customXml" Target="../ink/ink7031.xml"/><Relationship Id="rId39" Type="http://schemas.openxmlformats.org/officeDocument/2006/relationships/image" Target="../media/image6901.png"/><Relationship Id="rId265" Type="http://schemas.openxmlformats.org/officeDocument/2006/relationships/image" Target="../media/image7014.png"/><Relationship Id="rId286" Type="http://schemas.openxmlformats.org/officeDocument/2006/relationships/customXml" Target="../ink/ink7165.xml"/><Relationship Id="rId451" Type="http://schemas.openxmlformats.org/officeDocument/2006/relationships/image" Target="../media/image7106.png"/><Relationship Id="rId472" Type="http://schemas.openxmlformats.org/officeDocument/2006/relationships/customXml" Target="../ink/ink7258.xml"/><Relationship Id="rId493" Type="http://schemas.openxmlformats.org/officeDocument/2006/relationships/image" Target="../media/image7127.png"/><Relationship Id="rId507" Type="http://schemas.openxmlformats.org/officeDocument/2006/relationships/image" Target="../media/image7134.png"/><Relationship Id="rId528" Type="http://schemas.openxmlformats.org/officeDocument/2006/relationships/customXml" Target="../ink/ink7286.xml"/><Relationship Id="rId549" Type="http://schemas.openxmlformats.org/officeDocument/2006/relationships/image" Target="../media/image7155.png"/><Relationship Id="rId50" Type="http://schemas.openxmlformats.org/officeDocument/2006/relationships/customXml" Target="../ink/ink7047.xml"/><Relationship Id="rId104" Type="http://schemas.openxmlformats.org/officeDocument/2006/relationships/customXml" Target="../ink/ink7074.xml"/><Relationship Id="rId125" Type="http://schemas.openxmlformats.org/officeDocument/2006/relationships/image" Target="../media/image6944.png"/><Relationship Id="rId146" Type="http://schemas.openxmlformats.org/officeDocument/2006/relationships/customXml" Target="../ink/ink7095.xml"/><Relationship Id="rId167" Type="http://schemas.openxmlformats.org/officeDocument/2006/relationships/image" Target="../media/image6965.png"/><Relationship Id="rId188" Type="http://schemas.openxmlformats.org/officeDocument/2006/relationships/customXml" Target="../ink/ink7116.xml"/><Relationship Id="rId311" Type="http://schemas.openxmlformats.org/officeDocument/2006/relationships/image" Target="../media/image7037.png"/><Relationship Id="rId332" Type="http://schemas.openxmlformats.org/officeDocument/2006/relationships/customXml" Target="../ink/ink7188.xml"/><Relationship Id="rId353" Type="http://schemas.openxmlformats.org/officeDocument/2006/relationships/image" Target="../media/image7058.png"/><Relationship Id="rId374" Type="http://schemas.openxmlformats.org/officeDocument/2006/relationships/customXml" Target="../ink/ink7209.xml"/><Relationship Id="rId395" Type="http://schemas.openxmlformats.org/officeDocument/2006/relationships/image" Target="../media/image7078.png"/><Relationship Id="rId409" Type="http://schemas.openxmlformats.org/officeDocument/2006/relationships/image" Target="../media/image7085.png"/><Relationship Id="rId560" Type="http://schemas.openxmlformats.org/officeDocument/2006/relationships/customXml" Target="../ink/ink7302.xml"/><Relationship Id="rId71" Type="http://schemas.openxmlformats.org/officeDocument/2006/relationships/image" Target="../media/image6917.png"/><Relationship Id="rId92" Type="http://schemas.openxmlformats.org/officeDocument/2006/relationships/customXml" Target="../ink/ink7068.xml"/><Relationship Id="rId213" Type="http://schemas.openxmlformats.org/officeDocument/2006/relationships/image" Target="../media/image6988.png"/><Relationship Id="rId234" Type="http://schemas.openxmlformats.org/officeDocument/2006/relationships/customXml" Target="../ink/ink7139.xml"/><Relationship Id="rId420" Type="http://schemas.openxmlformats.org/officeDocument/2006/relationships/customXml" Target="../ink/ink7232.xml"/><Relationship Id="rId2" Type="http://schemas.openxmlformats.org/officeDocument/2006/relationships/customXml" Target="../ink/ink7023.xml"/><Relationship Id="rId29" Type="http://schemas.openxmlformats.org/officeDocument/2006/relationships/image" Target="../media/image6896.png"/><Relationship Id="rId255" Type="http://schemas.openxmlformats.org/officeDocument/2006/relationships/image" Target="../media/image7009.png"/><Relationship Id="rId276" Type="http://schemas.openxmlformats.org/officeDocument/2006/relationships/customXml" Target="../ink/ink7160.xml"/><Relationship Id="rId297" Type="http://schemas.openxmlformats.org/officeDocument/2006/relationships/image" Target="../media/image7030.png"/><Relationship Id="rId441" Type="http://schemas.openxmlformats.org/officeDocument/2006/relationships/image" Target="../media/image7101.png"/><Relationship Id="rId462" Type="http://schemas.openxmlformats.org/officeDocument/2006/relationships/customXml" Target="../ink/ink7253.xml"/><Relationship Id="rId483" Type="http://schemas.openxmlformats.org/officeDocument/2006/relationships/image" Target="../media/image7122.png"/><Relationship Id="rId518" Type="http://schemas.openxmlformats.org/officeDocument/2006/relationships/customXml" Target="../ink/ink7281.xml"/><Relationship Id="rId539" Type="http://schemas.openxmlformats.org/officeDocument/2006/relationships/image" Target="../media/image7150.png"/><Relationship Id="rId40" Type="http://schemas.openxmlformats.org/officeDocument/2006/relationships/customXml" Target="../ink/ink7042.xml"/><Relationship Id="rId115" Type="http://schemas.openxmlformats.org/officeDocument/2006/relationships/image" Target="../media/image6939.png"/><Relationship Id="rId136" Type="http://schemas.openxmlformats.org/officeDocument/2006/relationships/customXml" Target="../ink/ink7090.xml"/><Relationship Id="rId157" Type="http://schemas.openxmlformats.org/officeDocument/2006/relationships/image" Target="../media/image6960.png"/><Relationship Id="rId178" Type="http://schemas.openxmlformats.org/officeDocument/2006/relationships/customXml" Target="../ink/ink7111.xml"/><Relationship Id="rId301" Type="http://schemas.openxmlformats.org/officeDocument/2006/relationships/image" Target="../media/image7032.png"/><Relationship Id="rId322" Type="http://schemas.openxmlformats.org/officeDocument/2006/relationships/customXml" Target="../ink/ink7183.xml"/><Relationship Id="rId343" Type="http://schemas.openxmlformats.org/officeDocument/2006/relationships/image" Target="../media/image7053.png"/><Relationship Id="rId364" Type="http://schemas.openxmlformats.org/officeDocument/2006/relationships/customXml" Target="../ink/ink7204.xml"/><Relationship Id="rId550" Type="http://schemas.openxmlformats.org/officeDocument/2006/relationships/customXml" Target="../ink/ink7297.xml"/><Relationship Id="rId61" Type="http://schemas.openxmlformats.org/officeDocument/2006/relationships/image" Target="../media/image6912.png"/><Relationship Id="rId82" Type="http://schemas.openxmlformats.org/officeDocument/2006/relationships/customXml" Target="../ink/ink7063.xml"/><Relationship Id="rId199" Type="http://schemas.openxmlformats.org/officeDocument/2006/relationships/image" Target="../media/image6981.png"/><Relationship Id="rId203" Type="http://schemas.openxmlformats.org/officeDocument/2006/relationships/image" Target="../media/image6983.png"/><Relationship Id="rId385" Type="http://schemas.openxmlformats.org/officeDocument/2006/relationships/image" Target="../media/image7073.png"/><Relationship Id="rId571" Type="http://schemas.openxmlformats.org/officeDocument/2006/relationships/image" Target="../media/image7166.png"/><Relationship Id="rId19" Type="http://schemas.openxmlformats.org/officeDocument/2006/relationships/image" Target="../media/image68910.png"/><Relationship Id="rId224" Type="http://schemas.openxmlformats.org/officeDocument/2006/relationships/customXml" Target="../ink/ink7134.xml"/><Relationship Id="rId245" Type="http://schemas.openxmlformats.org/officeDocument/2006/relationships/image" Target="../media/image7004.png"/><Relationship Id="rId266" Type="http://schemas.openxmlformats.org/officeDocument/2006/relationships/customXml" Target="../ink/ink7155.xml"/><Relationship Id="rId287" Type="http://schemas.openxmlformats.org/officeDocument/2006/relationships/image" Target="../media/image7025.png"/><Relationship Id="rId410" Type="http://schemas.openxmlformats.org/officeDocument/2006/relationships/customXml" Target="../ink/ink7227.xml"/><Relationship Id="rId431" Type="http://schemas.openxmlformats.org/officeDocument/2006/relationships/image" Target="../media/image7096.png"/><Relationship Id="rId452" Type="http://schemas.openxmlformats.org/officeDocument/2006/relationships/customXml" Target="../ink/ink7248.xml"/><Relationship Id="rId473" Type="http://schemas.openxmlformats.org/officeDocument/2006/relationships/image" Target="../media/image7117.png"/><Relationship Id="rId494" Type="http://schemas.openxmlformats.org/officeDocument/2006/relationships/customXml" Target="../ink/ink7269.xml"/><Relationship Id="rId508" Type="http://schemas.openxmlformats.org/officeDocument/2006/relationships/customXml" Target="../ink/ink7276.xml"/><Relationship Id="rId529" Type="http://schemas.openxmlformats.org/officeDocument/2006/relationships/image" Target="../media/image7145.png"/><Relationship Id="rId30" Type="http://schemas.openxmlformats.org/officeDocument/2006/relationships/customXml" Target="../ink/ink7037.xml"/><Relationship Id="rId105" Type="http://schemas.openxmlformats.org/officeDocument/2006/relationships/image" Target="../media/image6934.png"/><Relationship Id="rId126" Type="http://schemas.openxmlformats.org/officeDocument/2006/relationships/customXml" Target="../ink/ink7085.xml"/><Relationship Id="rId147" Type="http://schemas.openxmlformats.org/officeDocument/2006/relationships/image" Target="../media/image6955.png"/><Relationship Id="rId168" Type="http://schemas.openxmlformats.org/officeDocument/2006/relationships/customXml" Target="../ink/ink7106.xml"/><Relationship Id="rId312" Type="http://schemas.openxmlformats.org/officeDocument/2006/relationships/customXml" Target="../ink/ink7178.xml"/><Relationship Id="rId333" Type="http://schemas.openxmlformats.org/officeDocument/2006/relationships/image" Target="../media/image7048.png"/><Relationship Id="rId354" Type="http://schemas.openxmlformats.org/officeDocument/2006/relationships/customXml" Target="../ink/ink7199.xml"/><Relationship Id="rId540" Type="http://schemas.openxmlformats.org/officeDocument/2006/relationships/customXml" Target="../ink/ink7292.xml"/><Relationship Id="rId51" Type="http://schemas.openxmlformats.org/officeDocument/2006/relationships/image" Target="../media/image6907.png"/><Relationship Id="rId72" Type="http://schemas.openxmlformats.org/officeDocument/2006/relationships/customXml" Target="../ink/ink7058.xml"/><Relationship Id="rId93" Type="http://schemas.openxmlformats.org/officeDocument/2006/relationships/image" Target="../media/image6928.png"/><Relationship Id="rId189" Type="http://schemas.openxmlformats.org/officeDocument/2006/relationships/image" Target="../media/image6976.png"/><Relationship Id="rId375" Type="http://schemas.openxmlformats.org/officeDocument/2006/relationships/image" Target="../media/image7069.png"/><Relationship Id="rId396" Type="http://schemas.openxmlformats.org/officeDocument/2006/relationships/customXml" Target="../ink/ink7220.xml"/><Relationship Id="rId561" Type="http://schemas.openxmlformats.org/officeDocument/2006/relationships/image" Target="../media/image7161.png"/><Relationship Id="rId3" Type="http://schemas.openxmlformats.org/officeDocument/2006/relationships/image" Target="../media/image68830.png"/><Relationship Id="rId214" Type="http://schemas.openxmlformats.org/officeDocument/2006/relationships/customXml" Target="../ink/ink7129.xml"/><Relationship Id="rId235" Type="http://schemas.openxmlformats.org/officeDocument/2006/relationships/image" Target="../media/image6999.png"/><Relationship Id="rId256" Type="http://schemas.openxmlformats.org/officeDocument/2006/relationships/customXml" Target="../ink/ink7150.xml"/><Relationship Id="rId277" Type="http://schemas.openxmlformats.org/officeDocument/2006/relationships/image" Target="../media/image7020.png"/><Relationship Id="rId298" Type="http://schemas.openxmlformats.org/officeDocument/2006/relationships/customXml" Target="../ink/ink7171.xml"/><Relationship Id="rId400" Type="http://schemas.openxmlformats.org/officeDocument/2006/relationships/customXml" Target="../ink/ink7222.xml"/><Relationship Id="rId421" Type="http://schemas.openxmlformats.org/officeDocument/2006/relationships/image" Target="../media/image7091.png"/><Relationship Id="rId442" Type="http://schemas.openxmlformats.org/officeDocument/2006/relationships/customXml" Target="../ink/ink7243.xml"/><Relationship Id="rId463" Type="http://schemas.openxmlformats.org/officeDocument/2006/relationships/image" Target="../media/image7112.png"/><Relationship Id="rId484" Type="http://schemas.openxmlformats.org/officeDocument/2006/relationships/customXml" Target="../ink/ink7264.xml"/><Relationship Id="rId519" Type="http://schemas.openxmlformats.org/officeDocument/2006/relationships/image" Target="../media/image7140.png"/><Relationship Id="rId116" Type="http://schemas.openxmlformats.org/officeDocument/2006/relationships/customXml" Target="../ink/ink7080.xml"/><Relationship Id="rId137" Type="http://schemas.openxmlformats.org/officeDocument/2006/relationships/image" Target="../media/image6950.png"/><Relationship Id="rId158" Type="http://schemas.openxmlformats.org/officeDocument/2006/relationships/customXml" Target="../ink/ink7101.xml"/><Relationship Id="rId302" Type="http://schemas.openxmlformats.org/officeDocument/2006/relationships/customXml" Target="../ink/ink7173.xml"/><Relationship Id="rId323" Type="http://schemas.openxmlformats.org/officeDocument/2006/relationships/image" Target="../media/image7043.png"/><Relationship Id="rId344" Type="http://schemas.openxmlformats.org/officeDocument/2006/relationships/customXml" Target="../ink/ink7194.xml"/><Relationship Id="rId530" Type="http://schemas.openxmlformats.org/officeDocument/2006/relationships/customXml" Target="../ink/ink7287.xml"/><Relationship Id="rId20" Type="http://schemas.openxmlformats.org/officeDocument/2006/relationships/customXml" Target="../ink/ink7032.xml"/><Relationship Id="rId41" Type="http://schemas.openxmlformats.org/officeDocument/2006/relationships/image" Target="../media/image6902.png"/><Relationship Id="rId62" Type="http://schemas.openxmlformats.org/officeDocument/2006/relationships/customXml" Target="../ink/ink7053.xml"/><Relationship Id="rId83" Type="http://schemas.openxmlformats.org/officeDocument/2006/relationships/image" Target="../media/image6923.png"/><Relationship Id="rId179" Type="http://schemas.openxmlformats.org/officeDocument/2006/relationships/image" Target="../media/image6971.png"/><Relationship Id="rId365" Type="http://schemas.openxmlformats.org/officeDocument/2006/relationships/image" Target="../media/image7064.png"/><Relationship Id="rId386" Type="http://schemas.openxmlformats.org/officeDocument/2006/relationships/customXml" Target="../ink/ink7215.xml"/><Relationship Id="rId551" Type="http://schemas.openxmlformats.org/officeDocument/2006/relationships/image" Target="../media/image7156.png"/><Relationship Id="rId572" Type="http://schemas.openxmlformats.org/officeDocument/2006/relationships/customXml" Target="../ink/ink7308.xml"/><Relationship Id="rId190" Type="http://schemas.openxmlformats.org/officeDocument/2006/relationships/customXml" Target="../ink/ink7117.xml"/><Relationship Id="rId204" Type="http://schemas.openxmlformats.org/officeDocument/2006/relationships/customXml" Target="../ink/ink7124.xml"/><Relationship Id="rId225" Type="http://schemas.openxmlformats.org/officeDocument/2006/relationships/image" Target="../media/image6994.png"/><Relationship Id="rId246" Type="http://schemas.openxmlformats.org/officeDocument/2006/relationships/customXml" Target="../ink/ink7145.xml"/><Relationship Id="rId267" Type="http://schemas.openxmlformats.org/officeDocument/2006/relationships/image" Target="../media/image7015.png"/><Relationship Id="rId288" Type="http://schemas.openxmlformats.org/officeDocument/2006/relationships/customXml" Target="../ink/ink7166.xml"/><Relationship Id="rId411" Type="http://schemas.openxmlformats.org/officeDocument/2006/relationships/image" Target="../media/image7086.png"/><Relationship Id="rId432" Type="http://schemas.openxmlformats.org/officeDocument/2006/relationships/customXml" Target="../ink/ink7238.xml"/><Relationship Id="rId453" Type="http://schemas.openxmlformats.org/officeDocument/2006/relationships/image" Target="../media/image7107.png"/><Relationship Id="rId474" Type="http://schemas.openxmlformats.org/officeDocument/2006/relationships/customXml" Target="../ink/ink7259.xml"/><Relationship Id="rId509" Type="http://schemas.openxmlformats.org/officeDocument/2006/relationships/image" Target="../media/image7135.png"/><Relationship Id="rId106" Type="http://schemas.openxmlformats.org/officeDocument/2006/relationships/customXml" Target="../ink/ink7075.xml"/><Relationship Id="rId127" Type="http://schemas.openxmlformats.org/officeDocument/2006/relationships/image" Target="../media/image6945.png"/><Relationship Id="rId313" Type="http://schemas.openxmlformats.org/officeDocument/2006/relationships/image" Target="../media/image7038.png"/><Relationship Id="rId495" Type="http://schemas.openxmlformats.org/officeDocument/2006/relationships/image" Target="../media/image7128.png"/><Relationship Id="rId10" Type="http://schemas.openxmlformats.org/officeDocument/2006/relationships/customXml" Target="../ink/ink7027.xml"/><Relationship Id="rId31" Type="http://schemas.openxmlformats.org/officeDocument/2006/relationships/image" Target="../media/image6897.png"/><Relationship Id="rId52" Type="http://schemas.openxmlformats.org/officeDocument/2006/relationships/customXml" Target="../ink/ink7048.xml"/><Relationship Id="rId73" Type="http://schemas.openxmlformats.org/officeDocument/2006/relationships/image" Target="../media/image6918.png"/><Relationship Id="rId94" Type="http://schemas.openxmlformats.org/officeDocument/2006/relationships/customXml" Target="../ink/ink7069.xml"/><Relationship Id="rId148" Type="http://schemas.openxmlformats.org/officeDocument/2006/relationships/customXml" Target="../ink/ink7096.xml"/><Relationship Id="rId169" Type="http://schemas.openxmlformats.org/officeDocument/2006/relationships/image" Target="../media/image6966.png"/><Relationship Id="rId334" Type="http://schemas.openxmlformats.org/officeDocument/2006/relationships/customXml" Target="../ink/ink7189.xml"/><Relationship Id="rId355" Type="http://schemas.openxmlformats.org/officeDocument/2006/relationships/image" Target="../media/image7059.png"/><Relationship Id="rId376" Type="http://schemas.openxmlformats.org/officeDocument/2006/relationships/customXml" Target="../ink/ink7210.xml"/><Relationship Id="rId397" Type="http://schemas.openxmlformats.org/officeDocument/2006/relationships/image" Target="../media/image7079.png"/><Relationship Id="rId520" Type="http://schemas.openxmlformats.org/officeDocument/2006/relationships/customXml" Target="../ink/ink7282.xml"/><Relationship Id="rId541" Type="http://schemas.openxmlformats.org/officeDocument/2006/relationships/image" Target="../media/image7151.png"/><Relationship Id="rId562" Type="http://schemas.openxmlformats.org/officeDocument/2006/relationships/customXml" Target="../ink/ink7303.xml"/><Relationship Id="rId4" Type="http://schemas.openxmlformats.org/officeDocument/2006/relationships/customXml" Target="../ink/ink7024.xml"/><Relationship Id="rId180" Type="http://schemas.openxmlformats.org/officeDocument/2006/relationships/customXml" Target="../ink/ink7112.xml"/><Relationship Id="rId215" Type="http://schemas.openxmlformats.org/officeDocument/2006/relationships/image" Target="../media/image6989.png"/><Relationship Id="rId236" Type="http://schemas.openxmlformats.org/officeDocument/2006/relationships/customXml" Target="../ink/ink7140.xml"/><Relationship Id="rId257" Type="http://schemas.openxmlformats.org/officeDocument/2006/relationships/image" Target="../media/image7010.png"/><Relationship Id="rId278" Type="http://schemas.openxmlformats.org/officeDocument/2006/relationships/customXml" Target="../ink/ink7161.xml"/><Relationship Id="rId401" Type="http://schemas.openxmlformats.org/officeDocument/2006/relationships/image" Target="../media/image7081.png"/><Relationship Id="rId422" Type="http://schemas.openxmlformats.org/officeDocument/2006/relationships/customXml" Target="../ink/ink7233.xml"/><Relationship Id="rId443" Type="http://schemas.openxmlformats.org/officeDocument/2006/relationships/image" Target="../media/image7102.png"/><Relationship Id="rId464" Type="http://schemas.openxmlformats.org/officeDocument/2006/relationships/customXml" Target="../ink/ink7254.xml"/><Relationship Id="rId303" Type="http://schemas.openxmlformats.org/officeDocument/2006/relationships/image" Target="../media/image7033.png"/><Relationship Id="rId485" Type="http://schemas.openxmlformats.org/officeDocument/2006/relationships/image" Target="../media/image7123.png"/><Relationship Id="rId42" Type="http://schemas.openxmlformats.org/officeDocument/2006/relationships/customXml" Target="../ink/ink7043.xml"/><Relationship Id="rId84" Type="http://schemas.openxmlformats.org/officeDocument/2006/relationships/customXml" Target="../ink/ink7064.xml"/><Relationship Id="rId138" Type="http://schemas.openxmlformats.org/officeDocument/2006/relationships/customXml" Target="../ink/ink7091.xml"/><Relationship Id="rId345" Type="http://schemas.openxmlformats.org/officeDocument/2006/relationships/image" Target="../media/image7054.png"/><Relationship Id="rId387" Type="http://schemas.openxmlformats.org/officeDocument/2006/relationships/image" Target="../media/image7074.png"/><Relationship Id="rId510" Type="http://schemas.openxmlformats.org/officeDocument/2006/relationships/customXml" Target="../ink/ink7277.xml"/><Relationship Id="rId552" Type="http://schemas.openxmlformats.org/officeDocument/2006/relationships/customXml" Target="../ink/ink7298.xml"/><Relationship Id="rId191" Type="http://schemas.openxmlformats.org/officeDocument/2006/relationships/image" Target="../media/image6977.png"/><Relationship Id="rId205" Type="http://schemas.openxmlformats.org/officeDocument/2006/relationships/image" Target="../media/image6984.png"/><Relationship Id="rId247" Type="http://schemas.openxmlformats.org/officeDocument/2006/relationships/image" Target="../media/image7005.png"/><Relationship Id="rId412" Type="http://schemas.openxmlformats.org/officeDocument/2006/relationships/customXml" Target="../ink/ink7228.xml"/><Relationship Id="rId107" Type="http://schemas.openxmlformats.org/officeDocument/2006/relationships/image" Target="../media/image6935.png"/><Relationship Id="rId289" Type="http://schemas.openxmlformats.org/officeDocument/2006/relationships/image" Target="../media/image7026.png"/><Relationship Id="rId454" Type="http://schemas.openxmlformats.org/officeDocument/2006/relationships/customXml" Target="../ink/ink7249.xml"/><Relationship Id="rId496" Type="http://schemas.openxmlformats.org/officeDocument/2006/relationships/customXml" Target="../ink/ink7270.xml"/><Relationship Id="rId11" Type="http://schemas.openxmlformats.org/officeDocument/2006/relationships/image" Target="../media/image68870.png"/><Relationship Id="rId53" Type="http://schemas.openxmlformats.org/officeDocument/2006/relationships/image" Target="../media/image6908.png"/><Relationship Id="rId149" Type="http://schemas.openxmlformats.org/officeDocument/2006/relationships/image" Target="../media/image6956.png"/><Relationship Id="rId314" Type="http://schemas.openxmlformats.org/officeDocument/2006/relationships/customXml" Target="../ink/ink7179.xml"/><Relationship Id="rId356" Type="http://schemas.openxmlformats.org/officeDocument/2006/relationships/customXml" Target="../ink/ink7200.xml"/><Relationship Id="rId398" Type="http://schemas.openxmlformats.org/officeDocument/2006/relationships/customXml" Target="../ink/ink7221.xml"/><Relationship Id="rId521" Type="http://schemas.openxmlformats.org/officeDocument/2006/relationships/image" Target="../media/image7141.png"/><Relationship Id="rId563" Type="http://schemas.openxmlformats.org/officeDocument/2006/relationships/image" Target="../media/image7162.png"/><Relationship Id="rId95" Type="http://schemas.openxmlformats.org/officeDocument/2006/relationships/image" Target="../media/image6929.png"/><Relationship Id="rId160" Type="http://schemas.openxmlformats.org/officeDocument/2006/relationships/customXml" Target="../ink/ink7102.xml"/><Relationship Id="rId216" Type="http://schemas.openxmlformats.org/officeDocument/2006/relationships/customXml" Target="../ink/ink7130.xml"/><Relationship Id="rId423" Type="http://schemas.openxmlformats.org/officeDocument/2006/relationships/image" Target="../media/image7092.png"/><Relationship Id="rId258" Type="http://schemas.openxmlformats.org/officeDocument/2006/relationships/customXml" Target="../ink/ink7151.xml"/><Relationship Id="rId465" Type="http://schemas.openxmlformats.org/officeDocument/2006/relationships/image" Target="../media/image7113.png"/><Relationship Id="rId22" Type="http://schemas.openxmlformats.org/officeDocument/2006/relationships/customXml" Target="../ink/ink7033.xml"/><Relationship Id="rId64" Type="http://schemas.openxmlformats.org/officeDocument/2006/relationships/customXml" Target="../ink/ink7054.xml"/><Relationship Id="rId118" Type="http://schemas.openxmlformats.org/officeDocument/2006/relationships/customXml" Target="../ink/ink7081.xml"/><Relationship Id="rId325" Type="http://schemas.openxmlformats.org/officeDocument/2006/relationships/image" Target="../media/image7044.png"/><Relationship Id="rId367" Type="http://schemas.openxmlformats.org/officeDocument/2006/relationships/image" Target="../media/image7065.png"/><Relationship Id="rId532" Type="http://schemas.openxmlformats.org/officeDocument/2006/relationships/customXml" Target="../ink/ink7288.xml"/><Relationship Id="rId171" Type="http://schemas.openxmlformats.org/officeDocument/2006/relationships/image" Target="../media/image6967.png"/><Relationship Id="rId227" Type="http://schemas.openxmlformats.org/officeDocument/2006/relationships/image" Target="../media/image6995.png"/><Relationship Id="rId269" Type="http://schemas.openxmlformats.org/officeDocument/2006/relationships/image" Target="../media/image7016.png"/><Relationship Id="rId434" Type="http://schemas.openxmlformats.org/officeDocument/2006/relationships/customXml" Target="../ink/ink7239.xml"/><Relationship Id="rId476" Type="http://schemas.openxmlformats.org/officeDocument/2006/relationships/customXml" Target="../ink/ink7260.xml"/><Relationship Id="rId33" Type="http://schemas.openxmlformats.org/officeDocument/2006/relationships/image" Target="../media/image6898.png"/><Relationship Id="rId129" Type="http://schemas.openxmlformats.org/officeDocument/2006/relationships/image" Target="../media/image6946.png"/><Relationship Id="rId280" Type="http://schemas.openxmlformats.org/officeDocument/2006/relationships/customXml" Target="../ink/ink7162.xml"/><Relationship Id="rId336" Type="http://schemas.openxmlformats.org/officeDocument/2006/relationships/customXml" Target="../ink/ink7190.xml"/><Relationship Id="rId501" Type="http://schemas.openxmlformats.org/officeDocument/2006/relationships/image" Target="../media/image7131.png"/><Relationship Id="rId543" Type="http://schemas.openxmlformats.org/officeDocument/2006/relationships/image" Target="../media/image7152.png"/><Relationship Id="rId75" Type="http://schemas.openxmlformats.org/officeDocument/2006/relationships/image" Target="../media/image6919.png"/><Relationship Id="rId140" Type="http://schemas.openxmlformats.org/officeDocument/2006/relationships/customXml" Target="../ink/ink7092.xml"/><Relationship Id="rId182" Type="http://schemas.openxmlformats.org/officeDocument/2006/relationships/customXml" Target="../ink/ink7113.xml"/><Relationship Id="rId378" Type="http://schemas.openxmlformats.org/officeDocument/2006/relationships/customXml" Target="../ink/ink7211.xml"/><Relationship Id="rId403" Type="http://schemas.openxmlformats.org/officeDocument/2006/relationships/image" Target="../media/image7082.png"/><Relationship Id="rId6" Type="http://schemas.openxmlformats.org/officeDocument/2006/relationships/customXml" Target="../ink/ink7025.xml"/><Relationship Id="rId238" Type="http://schemas.openxmlformats.org/officeDocument/2006/relationships/customXml" Target="../ink/ink7141.xml"/><Relationship Id="rId445" Type="http://schemas.openxmlformats.org/officeDocument/2006/relationships/image" Target="../media/image7103.png"/><Relationship Id="rId487" Type="http://schemas.openxmlformats.org/officeDocument/2006/relationships/image" Target="../media/image7124.png"/><Relationship Id="rId291" Type="http://schemas.openxmlformats.org/officeDocument/2006/relationships/image" Target="../media/image7027.png"/><Relationship Id="rId305" Type="http://schemas.openxmlformats.org/officeDocument/2006/relationships/image" Target="../media/image7034.png"/><Relationship Id="rId347" Type="http://schemas.openxmlformats.org/officeDocument/2006/relationships/image" Target="../media/image7055.png"/><Relationship Id="rId512" Type="http://schemas.openxmlformats.org/officeDocument/2006/relationships/customXml" Target="../ink/ink7278.xml"/><Relationship Id="rId44" Type="http://schemas.openxmlformats.org/officeDocument/2006/relationships/customXml" Target="../ink/ink7044.xml"/><Relationship Id="rId86" Type="http://schemas.openxmlformats.org/officeDocument/2006/relationships/customXml" Target="../ink/ink7065.xml"/><Relationship Id="rId151" Type="http://schemas.openxmlformats.org/officeDocument/2006/relationships/image" Target="../media/image6957.png"/><Relationship Id="rId389" Type="http://schemas.openxmlformats.org/officeDocument/2006/relationships/image" Target="../media/image7075.png"/><Relationship Id="rId554" Type="http://schemas.openxmlformats.org/officeDocument/2006/relationships/customXml" Target="../ink/ink7299.xml"/><Relationship Id="rId193" Type="http://schemas.openxmlformats.org/officeDocument/2006/relationships/image" Target="../media/image6978.png"/><Relationship Id="rId207" Type="http://schemas.openxmlformats.org/officeDocument/2006/relationships/image" Target="../media/image6985.png"/><Relationship Id="rId249" Type="http://schemas.openxmlformats.org/officeDocument/2006/relationships/image" Target="../media/image7006.png"/><Relationship Id="rId414" Type="http://schemas.openxmlformats.org/officeDocument/2006/relationships/customXml" Target="../ink/ink7229.xml"/><Relationship Id="rId456" Type="http://schemas.openxmlformats.org/officeDocument/2006/relationships/customXml" Target="../ink/ink7250.xml"/><Relationship Id="rId498" Type="http://schemas.openxmlformats.org/officeDocument/2006/relationships/customXml" Target="../ink/ink7271.xml"/><Relationship Id="rId13" Type="http://schemas.openxmlformats.org/officeDocument/2006/relationships/image" Target="../media/image68880.png"/><Relationship Id="rId109" Type="http://schemas.openxmlformats.org/officeDocument/2006/relationships/image" Target="../media/image6936.png"/><Relationship Id="rId260" Type="http://schemas.openxmlformats.org/officeDocument/2006/relationships/customXml" Target="../ink/ink7152.xml"/><Relationship Id="rId316" Type="http://schemas.openxmlformats.org/officeDocument/2006/relationships/customXml" Target="../ink/ink7180.xml"/><Relationship Id="rId523" Type="http://schemas.openxmlformats.org/officeDocument/2006/relationships/image" Target="../media/image7142.png"/><Relationship Id="rId55" Type="http://schemas.openxmlformats.org/officeDocument/2006/relationships/image" Target="../media/image6909.png"/><Relationship Id="rId97" Type="http://schemas.openxmlformats.org/officeDocument/2006/relationships/image" Target="../media/image6930.png"/><Relationship Id="rId120" Type="http://schemas.openxmlformats.org/officeDocument/2006/relationships/customXml" Target="../ink/ink7082.xml"/><Relationship Id="rId358" Type="http://schemas.openxmlformats.org/officeDocument/2006/relationships/customXml" Target="../ink/ink7201.xml"/><Relationship Id="rId565" Type="http://schemas.openxmlformats.org/officeDocument/2006/relationships/image" Target="../media/image7163.png"/><Relationship Id="rId162" Type="http://schemas.openxmlformats.org/officeDocument/2006/relationships/customXml" Target="../ink/ink7103.xml"/><Relationship Id="rId218" Type="http://schemas.openxmlformats.org/officeDocument/2006/relationships/customXml" Target="../ink/ink7131.xml"/><Relationship Id="rId425" Type="http://schemas.openxmlformats.org/officeDocument/2006/relationships/image" Target="../media/image7093.png"/><Relationship Id="rId467" Type="http://schemas.openxmlformats.org/officeDocument/2006/relationships/image" Target="../media/image7114.png"/><Relationship Id="rId271" Type="http://schemas.openxmlformats.org/officeDocument/2006/relationships/image" Target="../media/image7017.png"/><Relationship Id="rId24" Type="http://schemas.openxmlformats.org/officeDocument/2006/relationships/customXml" Target="../ink/ink7034.xml"/><Relationship Id="rId66" Type="http://schemas.openxmlformats.org/officeDocument/2006/relationships/customXml" Target="../ink/ink7055.xml"/><Relationship Id="rId131" Type="http://schemas.openxmlformats.org/officeDocument/2006/relationships/image" Target="../media/image6947.png"/><Relationship Id="rId327" Type="http://schemas.openxmlformats.org/officeDocument/2006/relationships/image" Target="../media/image7045.png"/><Relationship Id="rId369" Type="http://schemas.openxmlformats.org/officeDocument/2006/relationships/image" Target="../media/image7066.png"/><Relationship Id="rId534" Type="http://schemas.openxmlformats.org/officeDocument/2006/relationships/customXml" Target="../ink/ink7289.xml"/><Relationship Id="rId173" Type="http://schemas.openxmlformats.org/officeDocument/2006/relationships/image" Target="../media/image6968.png"/><Relationship Id="rId229" Type="http://schemas.openxmlformats.org/officeDocument/2006/relationships/image" Target="../media/image6996.png"/><Relationship Id="rId380" Type="http://schemas.openxmlformats.org/officeDocument/2006/relationships/customXml" Target="../ink/ink7212.xml"/><Relationship Id="rId436" Type="http://schemas.openxmlformats.org/officeDocument/2006/relationships/customXml" Target="../ink/ink7240.xml"/><Relationship Id="rId240" Type="http://schemas.openxmlformats.org/officeDocument/2006/relationships/customXml" Target="../ink/ink7142.xml"/><Relationship Id="rId478" Type="http://schemas.openxmlformats.org/officeDocument/2006/relationships/customXml" Target="../ink/ink7261.xml"/><Relationship Id="rId35" Type="http://schemas.openxmlformats.org/officeDocument/2006/relationships/image" Target="../media/image6899.png"/><Relationship Id="rId77" Type="http://schemas.openxmlformats.org/officeDocument/2006/relationships/image" Target="../media/image6920.png"/><Relationship Id="rId100" Type="http://schemas.openxmlformats.org/officeDocument/2006/relationships/customXml" Target="../ink/ink7072.xml"/><Relationship Id="rId282" Type="http://schemas.openxmlformats.org/officeDocument/2006/relationships/customXml" Target="../ink/ink7163.xml"/><Relationship Id="rId338" Type="http://schemas.openxmlformats.org/officeDocument/2006/relationships/customXml" Target="../ink/ink7191.xml"/><Relationship Id="rId503" Type="http://schemas.openxmlformats.org/officeDocument/2006/relationships/image" Target="../media/image7132.png"/><Relationship Id="rId545" Type="http://schemas.openxmlformats.org/officeDocument/2006/relationships/image" Target="../media/image7153.png"/><Relationship Id="rId8" Type="http://schemas.openxmlformats.org/officeDocument/2006/relationships/customXml" Target="../ink/ink7026.xml"/><Relationship Id="rId142" Type="http://schemas.openxmlformats.org/officeDocument/2006/relationships/customXml" Target="../ink/ink7093.xml"/><Relationship Id="rId184" Type="http://schemas.openxmlformats.org/officeDocument/2006/relationships/customXml" Target="../ink/ink7114.xml"/><Relationship Id="rId391" Type="http://schemas.openxmlformats.org/officeDocument/2006/relationships/image" Target="../media/image7076.png"/><Relationship Id="rId405" Type="http://schemas.openxmlformats.org/officeDocument/2006/relationships/image" Target="../media/image7083.png"/><Relationship Id="rId447" Type="http://schemas.openxmlformats.org/officeDocument/2006/relationships/image" Target="../media/image7104.png"/><Relationship Id="rId251" Type="http://schemas.openxmlformats.org/officeDocument/2006/relationships/image" Target="../media/image7007.png"/><Relationship Id="rId489" Type="http://schemas.openxmlformats.org/officeDocument/2006/relationships/image" Target="../media/image7125.png"/><Relationship Id="rId46" Type="http://schemas.openxmlformats.org/officeDocument/2006/relationships/customXml" Target="../ink/ink7045.xml"/><Relationship Id="rId293" Type="http://schemas.openxmlformats.org/officeDocument/2006/relationships/image" Target="../media/image7028.png"/><Relationship Id="rId307" Type="http://schemas.openxmlformats.org/officeDocument/2006/relationships/image" Target="../media/image7035.png"/><Relationship Id="rId349" Type="http://schemas.openxmlformats.org/officeDocument/2006/relationships/image" Target="../media/image7056.png"/><Relationship Id="rId514" Type="http://schemas.openxmlformats.org/officeDocument/2006/relationships/customXml" Target="../ink/ink7279.xml"/><Relationship Id="rId556" Type="http://schemas.openxmlformats.org/officeDocument/2006/relationships/customXml" Target="../ink/ink7300.xml"/><Relationship Id="rId88" Type="http://schemas.openxmlformats.org/officeDocument/2006/relationships/customXml" Target="../ink/ink7066.xml"/><Relationship Id="rId111" Type="http://schemas.openxmlformats.org/officeDocument/2006/relationships/image" Target="../media/image6937.png"/><Relationship Id="rId153" Type="http://schemas.openxmlformats.org/officeDocument/2006/relationships/image" Target="../media/image6958.png"/><Relationship Id="rId195" Type="http://schemas.openxmlformats.org/officeDocument/2006/relationships/image" Target="../media/image6979.png"/><Relationship Id="rId209" Type="http://schemas.openxmlformats.org/officeDocument/2006/relationships/image" Target="../media/image6986.png"/><Relationship Id="rId360" Type="http://schemas.openxmlformats.org/officeDocument/2006/relationships/customXml" Target="../ink/ink7202.xml"/><Relationship Id="rId416" Type="http://schemas.openxmlformats.org/officeDocument/2006/relationships/customXml" Target="../ink/ink7230.xml"/><Relationship Id="rId220" Type="http://schemas.openxmlformats.org/officeDocument/2006/relationships/customXml" Target="../ink/ink7132.xml"/><Relationship Id="rId458" Type="http://schemas.openxmlformats.org/officeDocument/2006/relationships/customXml" Target="../ink/ink7251.xml"/><Relationship Id="rId15" Type="http://schemas.openxmlformats.org/officeDocument/2006/relationships/image" Target="../media/image68890.png"/><Relationship Id="rId57" Type="http://schemas.openxmlformats.org/officeDocument/2006/relationships/image" Target="../media/image6910.png"/><Relationship Id="rId262" Type="http://schemas.openxmlformats.org/officeDocument/2006/relationships/customXml" Target="../ink/ink7153.xml"/><Relationship Id="rId318" Type="http://schemas.openxmlformats.org/officeDocument/2006/relationships/customXml" Target="../ink/ink7181.xml"/><Relationship Id="rId525" Type="http://schemas.openxmlformats.org/officeDocument/2006/relationships/image" Target="../media/image7143.png"/><Relationship Id="rId567" Type="http://schemas.openxmlformats.org/officeDocument/2006/relationships/image" Target="../media/image7164.png"/><Relationship Id="rId99" Type="http://schemas.openxmlformats.org/officeDocument/2006/relationships/image" Target="../media/image6931.png"/><Relationship Id="rId122" Type="http://schemas.openxmlformats.org/officeDocument/2006/relationships/customXml" Target="../ink/ink7083.xml"/><Relationship Id="rId164" Type="http://schemas.openxmlformats.org/officeDocument/2006/relationships/customXml" Target="../ink/ink7104.xml"/><Relationship Id="rId371" Type="http://schemas.openxmlformats.org/officeDocument/2006/relationships/image" Target="../media/image7067.png"/><Relationship Id="rId427" Type="http://schemas.openxmlformats.org/officeDocument/2006/relationships/image" Target="../media/image7094.png"/><Relationship Id="rId469" Type="http://schemas.openxmlformats.org/officeDocument/2006/relationships/image" Target="../media/image7115.png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224.png"/><Relationship Id="rId299" Type="http://schemas.openxmlformats.org/officeDocument/2006/relationships/customXml" Target="../ink/ink7458.xml"/><Relationship Id="rId21" Type="http://schemas.openxmlformats.org/officeDocument/2006/relationships/image" Target="../media/image7176.png"/><Relationship Id="rId63" Type="http://schemas.openxmlformats.org/officeDocument/2006/relationships/image" Target="../media/image7197.png"/><Relationship Id="rId159" Type="http://schemas.openxmlformats.org/officeDocument/2006/relationships/image" Target="../media/image7245.png"/><Relationship Id="rId324" Type="http://schemas.openxmlformats.org/officeDocument/2006/relationships/image" Target="../media/image7327.png"/><Relationship Id="rId366" Type="http://schemas.openxmlformats.org/officeDocument/2006/relationships/image" Target="../media/image7348.png"/><Relationship Id="rId531" Type="http://schemas.openxmlformats.org/officeDocument/2006/relationships/customXml" Target="../ink/ink7574.xml"/><Relationship Id="rId170" Type="http://schemas.openxmlformats.org/officeDocument/2006/relationships/customXml" Target="../ink/ink7393.xml"/><Relationship Id="rId226" Type="http://schemas.openxmlformats.org/officeDocument/2006/relationships/customXml" Target="../ink/ink7421.xml"/><Relationship Id="rId433" Type="http://schemas.openxmlformats.org/officeDocument/2006/relationships/customXml" Target="../ink/ink7525.xml"/><Relationship Id="rId268" Type="http://schemas.openxmlformats.org/officeDocument/2006/relationships/image" Target="../media/image7299.png"/><Relationship Id="rId475" Type="http://schemas.openxmlformats.org/officeDocument/2006/relationships/customXml" Target="../ink/ink7546.xml"/><Relationship Id="rId32" Type="http://schemas.openxmlformats.org/officeDocument/2006/relationships/customXml" Target="../ink/ink7324.xml"/><Relationship Id="rId74" Type="http://schemas.openxmlformats.org/officeDocument/2006/relationships/customXml" Target="../ink/ink7345.xml"/><Relationship Id="rId128" Type="http://schemas.openxmlformats.org/officeDocument/2006/relationships/customXml" Target="../ink/ink7372.xml"/><Relationship Id="rId335" Type="http://schemas.openxmlformats.org/officeDocument/2006/relationships/customXml" Target="../ink/ink7476.xml"/><Relationship Id="rId377" Type="http://schemas.openxmlformats.org/officeDocument/2006/relationships/customXml" Target="../ink/ink7497.xml"/><Relationship Id="rId500" Type="http://schemas.openxmlformats.org/officeDocument/2006/relationships/image" Target="../media/image7415.png"/><Relationship Id="rId542" Type="http://schemas.openxmlformats.org/officeDocument/2006/relationships/image" Target="../media/image7436.png"/><Relationship Id="rId5" Type="http://schemas.openxmlformats.org/officeDocument/2006/relationships/image" Target="../media/image7168.png"/><Relationship Id="rId181" Type="http://schemas.openxmlformats.org/officeDocument/2006/relationships/image" Target="../media/image7256.png"/><Relationship Id="rId237" Type="http://schemas.openxmlformats.org/officeDocument/2006/relationships/image" Target="../media/image7284.png"/><Relationship Id="rId402" Type="http://schemas.openxmlformats.org/officeDocument/2006/relationships/image" Target="../media/image7366.png"/><Relationship Id="rId279" Type="http://schemas.openxmlformats.org/officeDocument/2006/relationships/customXml" Target="../ink/ink7448.xml"/><Relationship Id="rId444" Type="http://schemas.openxmlformats.org/officeDocument/2006/relationships/image" Target="../media/image7387.png"/><Relationship Id="rId486" Type="http://schemas.openxmlformats.org/officeDocument/2006/relationships/image" Target="../media/image7408.png"/><Relationship Id="rId43" Type="http://schemas.openxmlformats.org/officeDocument/2006/relationships/image" Target="../media/image7187.png"/><Relationship Id="rId139" Type="http://schemas.openxmlformats.org/officeDocument/2006/relationships/image" Target="../media/image7235.png"/><Relationship Id="rId290" Type="http://schemas.openxmlformats.org/officeDocument/2006/relationships/image" Target="../media/image7310.png"/><Relationship Id="rId304" Type="http://schemas.openxmlformats.org/officeDocument/2006/relationships/image" Target="../media/image7317.png"/><Relationship Id="rId346" Type="http://schemas.openxmlformats.org/officeDocument/2006/relationships/image" Target="../media/image7338.png"/><Relationship Id="rId388" Type="http://schemas.openxmlformats.org/officeDocument/2006/relationships/image" Target="../media/image7359.png"/><Relationship Id="rId511" Type="http://schemas.openxmlformats.org/officeDocument/2006/relationships/customXml" Target="../ink/ink7564.xml"/><Relationship Id="rId553" Type="http://schemas.openxmlformats.org/officeDocument/2006/relationships/customXml" Target="../ink/ink7585.xml"/><Relationship Id="rId85" Type="http://schemas.openxmlformats.org/officeDocument/2006/relationships/image" Target="../media/image7208.png"/><Relationship Id="rId150" Type="http://schemas.openxmlformats.org/officeDocument/2006/relationships/customXml" Target="../ink/ink7383.xml"/><Relationship Id="rId192" Type="http://schemas.openxmlformats.org/officeDocument/2006/relationships/customXml" Target="../ink/ink7404.xml"/><Relationship Id="rId206" Type="http://schemas.openxmlformats.org/officeDocument/2006/relationships/customXml" Target="../ink/ink7411.xml"/><Relationship Id="rId413" Type="http://schemas.openxmlformats.org/officeDocument/2006/relationships/customXml" Target="../ink/ink7515.xml"/><Relationship Id="rId248" Type="http://schemas.openxmlformats.org/officeDocument/2006/relationships/image" Target="../media/image7289.png"/><Relationship Id="rId455" Type="http://schemas.openxmlformats.org/officeDocument/2006/relationships/customXml" Target="../ink/ink7536.xml"/><Relationship Id="rId497" Type="http://schemas.openxmlformats.org/officeDocument/2006/relationships/customXml" Target="../ink/ink7557.xml"/><Relationship Id="rId12" Type="http://schemas.openxmlformats.org/officeDocument/2006/relationships/customXml" Target="../ink/ink7314.xml"/><Relationship Id="rId108" Type="http://schemas.openxmlformats.org/officeDocument/2006/relationships/customXml" Target="../ink/ink7362.xml"/><Relationship Id="rId315" Type="http://schemas.openxmlformats.org/officeDocument/2006/relationships/customXml" Target="../ink/ink7466.xml"/><Relationship Id="rId357" Type="http://schemas.openxmlformats.org/officeDocument/2006/relationships/customXml" Target="../ink/ink7487.xml"/><Relationship Id="rId522" Type="http://schemas.openxmlformats.org/officeDocument/2006/relationships/image" Target="../media/image7426.png"/><Relationship Id="rId54" Type="http://schemas.openxmlformats.org/officeDocument/2006/relationships/customXml" Target="../ink/ink7335.xml"/><Relationship Id="rId96" Type="http://schemas.openxmlformats.org/officeDocument/2006/relationships/customXml" Target="../ink/ink7356.xml"/><Relationship Id="rId161" Type="http://schemas.openxmlformats.org/officeDocument/2006/relationships/image" Target="../media/image7246.png"/><Relationship Id="rId217" Type="http://schemas.openxmlformats.org/officeDocument/2006/relationships/image" Target="../media/image7274.png"/><Relationship Id="rId399" Type="http://schemas.openxmlformats.org/officeDocument/2006/relationships/customXml" Target="../ink/ink7508.xml"/><Relationship Id="rId564" Type="http://schemas.openxmlformats.org/officeDocument/2006/relationships/image" Target="../media/image7447.png"/><Relationship Id="rId259" Type="http://schemas.openxmlformats.org/officeDocument/2006/relationships/customXml" Target="../ink/ink7438.xml"/><Relationship Id="rId424" Type="http://schemas.openxmlformats.org/officeDocument/2006/relationships/image" Target="../media/image7377.png"/><Relationship Id="rId466" Type="http://schemas.openxmlformats.org/officeDocument/2006/relationships/image" Target="../media/image7398.png"/><Relationship Id="rId23" Type="http://schemas.openxmlformats.org/officeDocument/2006/relationships/image" Target="../media/image7177.png"/><Relationship Id="rId119" Type="http://schemas.openxmlformats.org/officeDocument/2006/relationships/image" Target="../media/image7225.png"/><Relationship Id="rId270" Type="http://schemas.openxmlformats.org/officeDocument/2006/relationships/image" Target="../media/image7300.png"/><Relationship Id="rId326" Type="http://schemas.openxmlformats.org/officeDocument/2006/relationships/image" Target="../media/image7328.png"/><Relationship Id="rId533" Type="http://schemas.openxmlformats.org/officeDocument/2006/relationships/customXml" Target="../ink/ink7575.xml"/><Relationship Id="rId65" Type="http://schemas.openxmlformats.org/officeDocument/2006/relationships/image" Target="../media/image7198.png"/><Relationship Id="rId130" Type="http://schemas.openxmlformats.org/officeDocument/2006/relationships/customXml" Target="../ink/ink7373.xml"/><Relationship Id="rId368" Type="http://schemas.openxmlformats.org/officeDocument/2006/relationships/image" Target="../media/image7349.png"/><Relationship Id="rId172" Type="http://schemas.openxmlformats.org/officeDocument/2006/relationships/customXml" Target="../ink/ink7394.xml"/><Relationship Id="rId228" Type="http://schemas.openxmlformats.org/officeDocument/2006/relationships/customXml" Target="../ink/ink7422.xml"/><Relationship Id="rId435" Type="http://schemas.openxmlformats.org/officeDocument/2006/relationships/customXml" Target="../ink/ink7526.xml"/><Relationship Id="rId477" Type="http://schemas.openxmlformats.org/officeDocument/2006/relationships/customXml" Target="../ink/ink7547.xml"/><Relationship Id="rId281" Type="http://schemas.openxmlformats.org/officeDocument/2006/relationships/customXml" Target="../ink/ink7449.xml"/><Relationship Id="rId337" Type="http://schemas.openxmlformats.org/officeDocument/2006/relationships/customXml" Target="../ink/ink7477.xml"/><Relationship Id="rId502" Type="http://schemas.openxmlformats.org/officeDocument/2006/relationships/image" Target="../media/image7416.png"/><Relationship Id="rId34" Type="http://schemas.openxmlformats.org/officeDocument/2006/relationships/customXml" Target="../ink/ink7325.xml"/><Relationship Id="rId76" Type="http://schemas.openxmlformats.org/officeDocument/2006/relationships/customXml" Target="../ink/ink7346.xml"/><Relationship Id="rId141" Type="http://schemas.openxmlformats.org/officeDocument/2006/relationships/image" Target="../media/image7236.png"/><Relationship Id="rId379" Type="http://schemas.openxmlformats.org/officeDocument/2006/relationships/customXml" Target="../ink/ink7498.xml"/><Relationship Id="rId544" Type="http://schemas.openxmlformats.org/officeDocument/2006/relationships/image" Target="../media/image7437.png"/><Relationship Id="rId7" Type="http://schemas.openxmlformats.org/officeDocument/2006/relationships/image" Target="../media/image7169.png"/><Relationship Id="rId183" Type="http://schemas.openxmlformats.org/officeDocument/2006/relationships/image" Target="../media/image7257.png"/><Relationship Id="rId239" Type="http://schemas.openxmlformats.org/officeDocument/2006/relationships/image" Target="../media/image7285.png"/><Relationship Id="rId390" Type="http://schemas.openxmlformats.org/officeDocument/2006/relationships/image" Target="../media/image7360.png"/><Relationship Id="rId404" Type="http://schemas.openxmlformats.org/officeDocument/2006/relationships/image" Target="../media/image7367.png"/><Relationship Id="rId446" Type="http://schemas.openxmlformats.org/officeDocument/2006/relationships/image" Target="../media/image7388.png"/><Relationship Id="rId250" Type="http://schemas.openxmlformats.org/officeDocument/2006/relationships/image" Target="../media/image7290.png"/><Relationship Id="rId292" Type="http://schemas.openxmlformats.org/officeDocument/2006/relationships/image" Target="../media/image7311.png"/><Relationship Id="rId306" Type="http://schemas.openxmlformats.org/officeDocument/2006/relationships/image" Target="../media/image7318.png"/><Relationship Id="rId488" Type="http://schemas.openxmlformats.org/officeDocument/2006/relationships/image" Target="../media/image7409.png"/><Relationship Id="rId45" Type="http://schemas.openxmlformats.org/officeDocument/2006/relationships/image" Target="../media/image7188.png"/><Relationship Id="rId87" Type="http://schemas.openxmlformats.org/officeDocument/2006/relationships/image" Target="../media/image7209.png"/><Relationship Id="rId110" Type="http://schemas.openxmlformats.org/officeDocument/2006/relationships/customXml" Target="../ink/ink7363.xml"/><Relationship Id="rId348" Type="http://schemas.openxmlformats.org/officeDocument/2006/relationships/image" Target="../media/image7339.png"/><Relationship Id="rId513" Type="http://schemas.openxmlformats.org/officeDocument/2006/relationships/customXml" Target="../ink/ink7565.xml"/><Relationship Id="rId555" Type="http://schemas.openxmlformats.org/officeDocument/2006/relationships/customXml" Target="../ink/ink7586.xml"/><Relationship Id="rId152" Type="http://schemas.openxmlformats.org/officeDocument/2006/relationships/customXml" Target="../ink/ink7384.xml"/><Relationship Id="rId194" Type="http://schemas.openxmlformats.org/officeDocument/2006/relationships/customXml" Target="../ink/ink7405.xml"/><Relationship Id="rId208" Type="http://schemas.openxmlformats.org/officeDocument/2006/relationships/customXml" Target="../ink/ink7412.xml"/><Relationship Id="rId415" Type="http://schemas.openxmlformats.org/officeDocument/2006/relationships/customXml" Target="../ink/ink7516.xml"/><Relationship Id="rId457" Type="http://schemas.openxmlformats.org/officeDocument/2006/relationships/customXml" Target="../ink/ink7537.xml"/><Relationship Id="rId261" Type="http://schemas.openxmlformats.org/officeDocument/2006/relationships/customXml" Target="../ink/ink7439.xml"/><Relationship Id="rId499" Type="http://schemas.openxmlformats.org/officeDocument/2006/relationships/customXml" Target="../ink/ink7558.xml"/><Relationship Id="rId14" Type="http://schemas.openxmlformats.org/officeDocument/2006/relationships/customXml" Target="../ink/ink7315.xml"/><Relationship Id="rId56" Type="http://schemas.openxmlformats.org/officeDocument/2006/relationships/customXml" Target="../ink/ink7336.xml"/><Relationship Id="rId317" Type="http://schemas.openxmlformats.org/officeDocument/2006/relationships/customXml" Target="../ink/ink7467.xml"/><Relationship Id="rId359" Type="http://schemas.openxmlformats.org/officeDocument/2006/relationships/customXml" Target="../ink/ink7488.xml"/><Relationship Id="rId524" Type="http://schemas.openxmlformats.org/officeDocument/2006/relationships/image" Target="../media/image7427.png"/><Relationship Id="rId566" Type="http://schemas.openxmlformats.org/officeDocument/2006/relationships/image" Target="../media/image7448.png"/><Relationship Id="rId98" Type="http://schemas.openxmlformats.org/officeDocument/2006/relationships/customXml" Target="../ink/ink7357.xml"/><Relationship Id="rId121" Type="http://schemas.openxmlformats.org/officeDocument/2006/relationships/image" Target="../media/image7226.png"/><Relationship Id="rId163" Type="http://schemas.openxmlformats.org/officeDocument/2006/relationships/image" Target="../media/image7247.png"/><Relationship Id="rId219" Type="http://schemas.openxmlformats.org/officeDocument/2006/relationships/image" Target="../media/image7275.png"/><Relationship Id="rId370" Type="http://schemas.openxmlformats.org/officeDocument/2006/relationships/image" Target="../media/image7350.png"/><Relationship Id="rId426" Type="http://schemas.openxmlformats.org/officeDocument/2006/relationships/image" Target="../media/image7378.png"/><Relationship Id="rId230" Type="http://schemas.openxmlformats.org/officeDocument/2006/relationships/customXml" Target="../ink/ink7423.xml"/><Relationship Id="rId468" Type="http://schemas.openxmlformats.org/officeDocument/2006/relationships/image" Target="../media/image7399.png"/><Relationship Id="rId25" Type="http://schemas.openxmlformats.org/officeDocument/2006/relationships/image" Target="../media/image7178.png"/><Relationship Id="rId67" Type="http://schemas.openxmlformats.org/officeDocument/2006/relationships/image" Target="../media/image7199.png"/><Relationship Id="rId272" Type="http://schemas.openxmlformats.org/officeDocument/2006/relationships/image" Target="../media/image7301.png"/><Relationship Id="rId328" Type="http://schemas.openxmlformats.org/officeDocument/2006/relationships/image" Target="../media/image7329.png"/><Relationship Id="rId535" Type="http://schemas.openxmlformats.org/officeDocument/2006/relationships/customXml" Target="../ink/ink7576.xml"/><Relationship Id="rId132" Type="http://schemas.openxmlformats.org/officeDocument/2006/relationships/customXml" Target="../ink/ink7374.xml"/><Relationship Id="rId174" Type="http://schemas.openxmlformats.org/officeDocument/2006/relationships/customXml" Target="../ink/ink7395.xml"/><Relationship Id="rId381" Type="http://schemas.openxmlformats.org/officeDocument/2006/relationships/customXml" Target="../ink/ink7499.xml"/><Relationship Id="rId241" Type="http://schemas.openxmlformats.org/officeDocument/2006/relationships/image" Target="../media/image7286.png"/><Relationship Id="rId437" Type="http://schemas.openxmlformats.org/officeDocument/2006/relationships/customXml" Target="../ink/ink7527.xml"/><Relationship Id="rId479" Type="http://schemas.openxmlformats.org/officeDocument/2006/relationships/customXml" Target="../ink/ink7548.xml"/><Relationship Id="rId36" Type="http://schemas.openxmlformats.org/officeDocument/2006/relationships/customXml" Target="../ink/ink7326.xml"/><Relationship Id="rId283" Type="http://schemas.openxmlformats.org/officeDocument/2006/relationships/customXml" Target="../ink/ink7450.xml"/><Relationship Id="rId339" Type="http://schemas.openxmlformats.org/officeDocument/2006/relationships/customXml" Target="../ink/ink7478.xml"/><Relationship Id="rId490" Type="http://schemas.openxmlformats.org/officeDocument/2006/relationships/image" Target="../media/image7410.png"/><Relationship Id="rId504" Type="http://schemas.openxmlformats.org/officeDocument/2006/relationships/image" Target="../media/image7417.png"/><Relationship Id="rId546" Type="http://schemas.openxmlformats.org/officeDocument/2006/relationships/image" Target="../media/image7438.png"/><Relationship Id="rId78" Type="http://schemas.openxmlformats.org/officeDocument/2006/relationships/customXml" Target="../ink/ink7347.xml"/><Relationship Id="rId101" Type="http://schemas.openxmlformats.org/officeDocument/2006/relationships/image" Target="../media/image7216.png"/><Relationship Id="rId143" Type="http://schemas.openxmlformats.org/officeDocument/2006/relationships/image" Target="../media/image7237.png"/><Relationship Id="rId185" Type="http://schemas.openxmlformats.org/officeDocument/2006/relationships/image" Target="../media/image7258.png"/><Relationship Id="rId350" Type="http://schemas.openxmlformats.org/officeDocument/2006/relationships/image" Target="../media/image7340.png"/><Relationship Id="rId406" Type="http://schemas.openxmlformats.org/officeDocument/2006/relationships/image" Target="../media/image7368.png"/><Relationship Id="rId9" Type="http://schemas.openxmlformats.org/officeDocument/2006/relationships/image" Target="../media/image7170.png"/><Relationship Id="rId210" Type="http://schemas.openxmlformats.org/officeDocument/2006/relationships/customXml" Target="../ink/ink7413.xml"/><Relationship Id="rId392" Type="http://schemas.openxmlformats.org/officeDocument/2006/relationships/image" Target="../media/image7361.png"/><Relationship Id="rId427" Type="http://schemas.openxmlformats.org/officeDocument/2006/relationships/customXml" Target="../ink/ink7522.xml"/><Relationship Id="rId448" Type="http://schemas.openxmlformats.org/officeDocument/2006/relationships/image" Target="../media/image7389.png"/><Relationship Id="rId469" Type="http://schemas.openxmlformats.org/officeDocument/2006/relationships/customXml" Target="../ink/ink7543.xml"/><Relationship Id="rId26" Type="http://schemas.openxmlformats.org/officeDocument/2006/relationships/customXml" Target="../ink/ink7321.xml"/><Relationship Id="rId231" Type="http://schemas.openxmlformats.org/officeDocument/2006/relationships/image" Target="../media/image7281.png"/><Relationship Id="rId252" Type="http://schemas.openxmlformats.org/officeDocument/2006/relationships/image" Target="../media/image7291.png"/><Relationship Id="rId273" Type="http://schemas.openxmlformats.org/officeDocument/2006/relationships/customXml" Target="../ink/ink7445.xml"/><Relationship Id="rId294" Type="http://schemas.openxmlformats.org/officeDocument/2006/relationships/image" Target="../media/image7312.png"/><Relationship Id="rId308" Type="http://schemas.openxmlformats.org/officeDocument/2006/relationships/image" Target="../media/image7319.png"/><Relationship Id="rId329" Type="http://schemas.openxmlformats.org/officeDocument/2006/relationships/customXml" Target="../ink/ink7473.xml"/><Relationship Id="rId480" Type="http://schemas.openxmlformats.org/officeDocument/2006/relationships/image" Target="../media/image7405.png"/><Relationship Id="rId515" Type="http://schemas.openxmlformats.org/officeDocument/2006/relationships/customXml" Target="../ink/ink7566.xml"/><Relationship Id="rId536" Type="http://schemas.openxmlformats.org/officeDocument/2006/relationships/image" Target="../media/image7433.png"/><Relationship Id="rId47" Type="http://schemas.openxmlformats.org/officeDocument/2006/relationships/image" Target="../media/image7189.png"/><Relationship Id="rId68" Type="http://schemas.openxmlformats.org/officeDocument/2006/relationships/customXml" Target="../ink/ink7342.xml"/><Relationship Id="rId89" Type="http://schemas.openxmlformats.org/officeDocument/2006/relationships/image" Target="../media/image7210.png"/><Relationship Id="rId112" Type="http://schemas.openxmlformats.org/officeDocument/2006/relationships/customXml" Target="../ink/ink7364.xml"/><Relationship Id="rId133" Type="http://schemas.openxmlformats.org/officeDocument/2006/relationships/image" Target="../media/image7232.png"/><Relationship Id="rId154" Type="http://schemas.openxmlformats.org/officeDocument/2006/relationships/customXml" Target="../ink/ink7385.xml"/><Relationship Id="rId175" Type="http://schemas.openxmlformats.org/officeDocument/2006/relationships/image" Target="../media/image7253.png"/><Relationship Id="rId340" Type="http://schemas.openxmlformats.org/officeDocument/2006/relationships/image" Target="../media/image7335.png"/><Relationship Id="rId361" Type="http://schemas.openxmlformats.org/officeDocument/2006/relationships/customXml" Target="../ink/ink7489.xml"/><Relationship Id="rId557" Type="http://schemas.openxmlformats.org/officeDocument/2006/relationships/customXml" Target="../ink/ink7587.xml"/><Relationship Id="rId196" Type="http://schemas.openxmlformats.org/officeDocument/2006/relationships/customXml" Target="../ink/ink7406.xml"/><Relationship Id="rId200" Type="http://schemas.openxmlformats.org/officeDocument/2006/relationships/customXml" Target="../ink/ink7408.xml"/><Relationship Id="rId382" Type="http://schemas.openxmlformats.org/officeDocument/2006/relationships/image" Target="../media/image7356.png"/><Relationship Id="rId417" Type="http://schemas.openxmlformats.org/officeDocument/2006/relationships/customXml" Target="../ink/ink7517.xml"/><Relationship Id="rId438" Type="http://schemas.openxmlformats.org/officeDocument/2006/relationships/image" Target="../media/image7384.png"/><Relationship Id="rId459" Type="http://schemas.openxmlformats.org/officeDocument/2006/relationships/customXml" Target="../ink/ink7538.xml"/><Relationship Id="rId16" Type="http://schemas.openxmlformats.org/officeDocument/2006/relationships/customXml" Target="../ink/ink7316.xml"/><Relationship Id="rId221" Type="http://schemas.openxmlformats.org/officeDocument/2006/relationships/image" Target="../media/image7276.png"/><Relationship Id="rId242" Type="http://schemas.openxmlformats.org/officeDocument/2006/relationships/customXml" Target="../ink/ink7429.xml"/><Relationship Id="rId263" Type="http://schemas.openxmlformats.org/officeDocument/2006/relationships/customXml" Target="../ink/ink7440.xml"/><Relationship Id="rId284" Type="http://schemas.openxmlformats.org/officeDocument/2006/relationships/image" Target="../media/image7307.png"/><Relationship Id="rId319" Type="http://schemas.openxmlformats.org/officeDocument/2006/relationships/customXml" Target="../ink/ink7468.xml"/><Relationship Id="rId470" Type="http://schemas.openxmlformats.org/officeDocument/2006/relationships/image" Target="../media/image7400.png"/><Relationship Id="rId491" Type="http://schemas.openxmlformats.org/officeDocument/2006/relationships/customXml" Target="../ink/ink7554.xml"/><Relationship Id="rId505" Type="http://schemas.openxmlformats.org/officeDocument/2006/relationships/customXml" Target="../ink/ink7561.xml"/><Relationship Id="rId526" Type="http://schemas.openxmlformats.org/officeDocument/2006/relationships/image" Target="../media/image7428.png"/><Relationship Id="rId37" Type="http://schemas.openxmlformats.org/officeDocument/2006/relationships/image" Target="../media/image7184.png"/><Relationship Id="rId58" Type="http://schemas.openxmlformats.org/officeDocument/2006/relationships/customXml" Target="../ink/ink7337.xml"/><Relationship Id="rId79" Type="http://schemas.openxmlformats.org/officeDocument/2006/relationships/image" Target="../media/image7205.png"/><Relationship Id="rId102" Type="http://schemas.openxmlformats.org/officeDocument/2006/relationships/customXml" Target="../ink/ink7359.xml"/><Relationship Id="rId123" Type="http://schemas.openxmlformats.org/officeDocument/2006/relationships/image" Target="../media/image7227.png"/><Relationship Id="rId144" Type="http://schemas.openxmlformats.org/officeDocument/2006/relationships/customXml" Target="../ink/ink7380.xml"/><Relationship Id="rId330" Type="http://schemas.openxmlformats.org/officeDocument/2006/relationships/image" Target="../media/image7330.png"/><Relationship Id="rId547" Type="http://schemas.openxmlformats.org/officeDocument/2006/relationships/customXml" Target="../ink/ink7582.xml"/><Relationship Id="rId90" Type="http://schemas.openxmlformats.org/officeDocument/2006/relationships/customXml" Target="../ink/ink7353.xml"/><Relationship Id="rId165" Type="http://schemas.openxmlformats.org/officeDocument/2006/relationships/image" Target="../media/image7248.png"/><Relationship Id="rId186" Type="http://schemas.openxmlformats.org/officeDocument/2006/relationships/customXml" Target="../ink/ink7401.xml"/><Relationship Id="rId351" Type="http://schemas.openxmlformats.org/officeDocument/2006/relationships/customXml" Target="../ink/ink7484.xml"/><Relationship Id="rId372" Type="http://schemas.openxmlformats.org/officeDocument/2006/relationships/image" Target="../media/image7351.png"/><Relationship Id="rId393" Type="http://schemas.openxmlformats.org/officeDocument/2006/relationships/customXml" Target="../ink/ink7505.xml"/><Relationship Id="rId407" Type="http://schemas.openxmlformats.org/officeDocument/2006/relationships/customXml" Target="../ink/ink7512.xml"/><Relationship Id="rId428" Type="http://schemas.openxmlformats.org/officeDocument/2006/relationships/image" Target="../media/image7379.png"/><Relationship Id="rId449" Type="http://schemas.openxmlformats.org/officeDocument/2006/relationships/customXml" Target="../ink/ink7533.xml"/><Relationship Id="rId211" Type="http://schemas.openxmlformats.org/officeDocument/2006/relationships/image" Target="../media/image7271.png"/><Relationship Id="rId232" Type="http://schemas.openxmlformats.org/officeDocument/2006/relationships/customXml" Target="../ink/ink7424.xml"/><Relationship Id="rId253" Type="http://schemas.openxmlformats.org/officeDocument/2006/relationships/customXml" Target="../ink/ink7435.xml"/><Relationship Id="rId274" Type="http://schemas.openxmlformats.org/officeDocument/2006/relationships/image" Target="../media/image7302.png"/><Relationship Id="rId295" Type="http://schemas.openxmlformats.org/officeDocument/2006/relationships/customXml" Target="../ink/ink7456.xml"/><Relationship Id="rId309" Type="http://schemas.openxmlformats.org/officeDocument/2006/relationships/customXml" Target="../ink/ink7463.xml"/><Relationship Id="rId460" Type="http://schemas.openxmlformats.org/officeDocument/2006/relationships/image" Target="../media/image7395.png"/><Relationship Id="rId481" Type="http://schemas.openxmlformats.org/officeDocument/2006/relationships/customXml" Target="../ink/ink7549.xml"/><Relationship Id="rId516" Type="http://schemas.openxmlformats.org/officeDocument/2006/relationships/image" Target="../media/image7423.png"/><Relationship Id="rId27" Type="http://schemas.openxmlformats.org/officeDocument/2006/relationships/image" Target="../media/image7179.png"/><Relationship Id="rId48" Type="http://schemas.openxmlformats.org/officeDocument/2006/relationships/customXml" Target="../ink/ink7332.xml"/><Relationship Id="rId69" Type="http://schemas.openxmlformats.org/officeDocument/2006/relationships/image" Target="../media/image7200.png"/><Relationship Id="rId113" Type="http://schemas.openxmlformats.org/officeDocument/2006/relationships/image" Target="../media/image7222.png"/><Relationship Id="rId134" Type="http://schemas.openxmlformats.org/officeDocument/2006/relationships/customXml" Target="../ink/ink7375.xml"/><Relationship Id="rId320" Type="http://schemas.openxmlformats.org/officeDocument/2006/relationships/image" Target="../media/image7325.png"/><Relationship Id="rId537" Type="http://schemas.openxmlformats.org/officeDocument/2006/relationships/customXml" Target="../ink/ink7577.xml"/><Relationship Id="rId558" Type="http://schemas.openxmlformats.org/officeDocument/2006/relationships/image" Target="../media/image7444.png"/><Relationship Id="rId80" Type="http://schemas.openxmlformats.org/officeDocument/2006/relationships/customXml" Target="../ink/ink7348.xml"/><Relationship Id="rId155" Type="http://schemas.openxmlformats.org/officeDocument/2006/relationships/image" Target="../media/image7243.png"/><Relationship Id="rId176" Type="http://schemas.openxmlformats.org/officeDocument/2006/relationships/customXml" Target="../ink/ink7396.xml"/><Relationship Id="rId197" Type="http://schemas.openxmlformats.org/officeDocument/2006/relationships/image" Target="../media/image7264.png"/><Relationship Id="rId341" Type="http://schemas.openxmlformats.org/officeDocument/2006/relationships/customXml" Target="../ink/ink7479.xml"/><Relationship Id="rId362" Type="http://schemas.openxmlformats.org/officeDocument/2006/relationships/image" Target="../media/image7346.png"/><Relationship Id="rId383" Type="http://schemas.openxmlformats.org/officeDocument/2006/relationships/customXml" Target="../ink/ink7500.xml"/><Relationship Id="rId418" Type="http://schemas.openxmlformats.org/officeDocument/2006/relationships/image" Target="../media/image7374.png"/><Relationship Id="rId439" Type="http://schemas.openxmlformats.org/officeDocument/2006/relationships/customXml" Target="../ink/ink7528.xml"/><Relationship Id="rId201" Type="http://schemas.openxmlformats.org/officeDocument/2006/relationships/image" Target="../media/image7266.png"/><Relationship Id="rId222" Type="http://schemas.openxmlformats.org/officeDocument/2006/relationships/customXml" Target="../ink/ink7419.xml"/><Relationship Id="rId243" Type="http://schemas.openxmlformats.org/officeDocument/2006/relationships/customXml" Target="../ink/ink7430.xml"/><Relationship Id="rId264" Type="http://schemas.openxmlformats.org/officeDocument/2006/relationships/image" Target="../media/image7297.png"/><Relationship Id="rId285" Type="http://schemas.openxmlformats.org/officeDocument/2006/relationships/customXml" Target="../ink/ink7451.xml"/><Relationship Id="rId450" Type="http://schemas.openxmlformats.org/officeDocument/2006/relationships/image" Target="../media/image7390.png"/><Relationship Id="rId471" Type="http://schemas.openxmlformats.org/officeDocument/2006/relationships/customXml" Target="../ink/ink7544.xml"/><Relationship Id="rId506" Type="http://schemas.openxmlformats.org/officeDocument/2006/relationships/image" Target="../media/image7418.png"/><Relationship Id="rId17" Type="http://schemas.openxmlformats.org/officeDocument/2006/relationships/image" Target="../media/image7174.png"/><Relationship Id="rId38" Type="http://schemas.openxmlformats.org/officeDocument/2006/relationships/customXml" Target="../ink/ink7327.xml"/><Relationship Id="rId59" Type="http://schemas.openxmlformats.org/officeDocument/2006/relationships/image" Target="../media/image7195.png"/><Relationship Id="rId103" Type="http://schemas.openxmlformats.org/officeDocument/2006/relationships/image" Target="../media/image7217.png"/><Relationship Id="rId124" Type="http://schemas.openxmlformats.org/officeDocument/2006/relationships/customXml" Target="../ink/ink7370.xml"/><Relationship Id="rId310" Type="http://schemas.openxmlformats.org/officeDocument/2006/relationships/image" Target="../media/image7320.png"/><Relationship Id="rId492" Type="http://schemas.openxmlformats.org/officeDocument/2006/relationships/image" Target="../media/image7411.png"/><Relationship Id="rId527" Type="http://schemas.openxmlformats.org/officeDocument/2006/relationships/customXml" Target="../ink/ink7572.xml"/><Relationship Id="rId548" Type="http://schemas.openxmlformats.org/officeDocument/2006/relationships/image" Target="../media/image7439.png"/><Relationship Id="rId70" Type="http://schemas.openxmlformats.org/officeDocument/2006/relationships/customXml" Target="../ink/ink7343.xml"/><Relationship Id="rId91" Type="http://schemas.openxmlformats.org/officeDocument/2006/relationships/image" Target="../media/image7211.png"/><Relationship Id="rId145" Type="http://schemas.openxmlformats.org/officeDocument/2006/relationships/image" Target="../media/image7238.png"/><Relationship Id="rId166" Type="http://schemas.openxmlformats.org/officeDocument/2006/relationships/customXml" Target="../ink/ink7391.xml"/><Relationship Id="rId187" Type="http://schemas.openxmlformats.org/officeDocument/2006/relationships/image" Target="../media/image7259.png"/><Relationship Id="rId331" Type="http://schemas.openxmlformats.org/officeDocument/2006/relationships/customXml" Target="../ink/ink7474.xml"/><Relationship Id="rId352" Type="http://schemas.openxmlformats.org/officeDocument/2006/relationships/image" Target="../media/image7341.png"/><Relationship Id="rId373" Type="http://schemas.openxmlformats.org/officeDocument/2006/relationships/customXml" Target="../ink/ink7495.xml"/><Relationship Id="rId394" Type="http://schemas.openxmlformats.org/officeDocument/2006/relationships/image" Target="../media/image7362.png"/><Relationship Id="rId408" Type="http://schemas.openxmlformats.org/officeDocument/2006/relationships/image" Target="../media/image7369.png"/><Relationship Id="rId429" Type="http://schemas.openxmlformats.org/officeDocument/2006/relationships/customXml" Target="../ink/ink7523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7414.xml"/><Relationship Id="rId233" Type="http://schemas.openxmlformats.org/officeDocument/2006/relationships/image" Target="../media/image7282.png"/><Relationship Id="rId254" Type="http://schemas.openxmlformats.org/officeDocument/2006/relationships/image" Target="../media/image7292.png"/><Relationship Id="rId440" Type="http://schemas.openxmlformats.org/officeDocument/2006/relationships/image" Target="../media/image7385.png"/><Relationship Id="rId28" Type="http://schemas.openxmlformats.org/officeDocument/2006/relationships/customXml" Target="../ink/ink7322.xml"/><Relationship Id="rId49" Type="http://schemas.openxmlformats.org/officeDocument/2006/relationships/image" Target="../media/image7190.png"/><Relationship Id="rId114" Type="http://schemas.openxmlformats.org/officeDocument/2006/relationships/customXml" Target="../ink/ink7365.xml"/><Relationship Id="rId275" Type="http://schemas.openxmlformats.org/officeDocument/2006/relationships/customXml" Target="../ink/ink7446.xml"/><Relationship Id="rId296" Type="http://schemas.openxmlformats.org/officeDocument/2006/relationships/image" Target="../media/image7313.png"/><Relationship Id="rId300" Type="http://schemas.openxmlformats.org/officeDocument/2006/relationships/image" Target="../media/image7315.png"/><Relationship Id="rId461" Type="http://schemas.openxmlformats.org/officeDocument/2006/relationships/customXml" Target="../ink/ink7539.xml"/><Relationship Id="rId482" Type="http://schemas.openxmlformats.org/officeDocument/2006/relationships/image" Target="../media/image7406.png"/><Relationship Id="rId517" Type="http://schemas.openxmlformats.org/officeDocument/2006/relationships/customXml" Target="../ink/ink7567.xml"/><Relationship Id="rId538" Type="http://schemas.openxmlformats.org/officeDocument/2006/relationships/image" Target="../media/image7434.png"/><Relationship Id="rId559" Type="http://schemas.openxmlformats.org/officeDocument/2006/relationships/customXml" Target="../ink/ink7588.xml"/><Relationship Id="rId60" Type="http://schemas.openxmlformats.org/officeDocument/2006/relationships/customXml" Target="../ink/ink7338.xml"/><Relationship Id="rId81" Type="http://schemas.openxmlformats.org/officeDocument/2006/relationships/image" Target="../media/image7206.png"/><Relationship Id="rId135" Type="http://schemas.openxmlformats.org/officeDocument/2006/relationships/image" Target="../media/image7233.png"/><Relationship Id="rId156" Type="http://schemas.openxmlformats.org/officeDocument/2006/relationships/customXml" Target="../ink/ink7386.xml"/><Relationship Id="rId177" Type="http://schemas.openxmlformats.org/officeDocument/2006/relationships/image" Target="../media/image7254.png"/><Relationship Id="rId198" Type="http://schemas.openxmlformats.org/officeDocument/2006/relationships/customXml" Target="../ink/ink7407.xml"/><Relationship Id="rId321" Type="http://schemas.openxmlformats.org/officeDocument/2006/relationships/customXml" Target="../ink/ink7469.xml"/><Relationship Id="rId342" Type="http://schemas.openxmlformats.org/officeDocument/2006/relationships/image" Target="../media/image7336.png"/><Relationship Id="rId363" Type="http://schemas.openxmlformats.org/officeDocument/2006/relationships/customXml" Target="../ink/ink7490.xml"/><Relationship Id="rId384" Type="http://schemas.openxmlformats.org/officeDocument/2006/relationships/image" Target="../media/image7357.png"/><Relationship Id="rId419" Type="http://schemas.openxmlformats.org/officeDocument/2006/relationships/customXml" Target="../ink/ink7518.xml"/><Relationship Id="rId202" Type="http://schemas.openxmlformats.org/officeDocument/2006/relationships/customXml" Target="../ink/ink7409.xml"/><Relationship Id="rId223" Type="http://schemas.openxmlformats.org/officeDocument/2006/relationships/image" Target="../media/image7277.png"/><Relationship Id="rId244" Type="http://schemas.openxmlformats.org/officeDocument/2006/relationships/image" Target="../media/image7287.png"/><Relationship Id="rId430" Type="http://schemas.openxmlformats.org/officeDocument/2006/relationships/image" Target="../media/image7380.png"/><Relationship Id="rId18" Type="http://schemas.openxmlformats.org/officeDocument/2006/relationships/customXml" Target="../ink/ink7317.xml"/><Relationship Id="rId39" Type="http://schemas.openxmlformats.org/officeDocument/2006/relationships/image" Target="../media/image7185.png"/><Relationship Id="rId265" Type="http://schemas.openxmlformats.org/officeDocument/2006/relationships/customXml" Target="../ink/ink7441.xml"/><Relationship Id="rId286" Type="http://schemas.openxmlformats.org/officeDocument/2006/relationships/image" Target="../media/image7308.png"/><Relationship Id="rId451" Type="http://schemas.openxmlformats.org/officeDocument/2006/relationships/customXml" Target="../ink/ink7534.xml"/><Relationship Id="rId472" Type="http://schemas.openxmlformats.org/officeDocument/2006/relationships/image" Target="../media/image7401.png"/><Relationship Id="rId493" Type="http://schemas.openxmlformats.org/officeDocument/2006/relationships/customXml" Target="../ink/ink7555.xml"/><Relationship Id="rId507" Type="http://schemas.openxmlformats.org/officeDocument/2006/relationships/customXml" Target="../ink/ink7562.xml"/><Relationship Id="rId528" Type="http://schemas.openxmlformats.org/officeDocument/2006/relationships/image" Target="../media/image7429.png"/><Relationship Id="rId549" Type="http://schemas.openxmlformats.org/officeDocument/2006/relationships/customXml" Target="../ink/ink7583.xml"/><Relationship Id="rId50" Type="http://schemas.openxmlformats.org/officeDocument/2006/relationships/customXml" Target="../ink/ink7333.xml"/><Relationship Id="rId104" Type="http://schemas.openxmlformats.org/officeDocument/2006/relationships/customXml" Target="../ink/ink7360.xml"/><Relationship Id="rId125" Type="http://schemas.openxmlformats.org/officeDocument/2006/relationships/image" Target="../media/image7228.png"/><Relationship Id="rId146" Type="http://schemas.openxmlformats.org/officeDocument/2006/relationships/customXml" Target="../ink/ink7381.xml"/><Relationship Id="rId167" Type="http://schemas.openxmlformats.org/officeDocument/2006/relationships/image" Target="../media/image7249.png"/><Relationship Id="rId188" Type="http://schemas.openxmlformats.org/officeDocument/2006/relationships/customXml" Target="../ink/ink7402.xml"/><Relationship Id="rId311" Type="http://schemas.openxmlformats.org/officeDocument/2006/relationships/customXml" Target="../ink/ink7464.xml"/><Relationship Id="rId332" Type="http://schemas.openxmlformats.org/officeDocument/2006/relationships/image" Target="../media/image7331.png"/><Relationship Id="rId353" Type="http://schemas.openxmlformats.org/officeDocument/2006/relationships/customXml" Target="../ink/ink7485.xml"/><Relationship Id="rId374" Type="http://schemas.openxmlformats.org/officeDocument/2006/relationships/image" Target="../media/image7352.png"/><Relationship Id="rId395" Type="http://schemas.openxmlformats.org/officeDocument/2006/relationships/customXml" Target="../ink/ink7506.xml"/><Relationship Id="rId409" Type="http://schemas.openxmlformats.org/officeDocument/2006/relationships/customXml" Target="../ink/ink7513.xml"/><Relationship Id="rId560" Type="http://schemas.openxmlformats.org/officeDocument/2006/relationships/image" Target="../media/image7445.png"/><Relationship Id="rId71" Type="http://schemas.openxmlformats.org/officeDocument/2006/relationships/image" Target="../media/image7201.png"/><Relationship Id="rId92" Type="http://schemas.openxmlformats.org/officeDocument/2006/relationships/customXml" Target="../ink/ink7354.xml"/><Relationship Id="rId213" Type="http://schemas.openxmlformats.org/officeDocument/2006/relationships/image" Target="../media/image7272.png"/><Relationship Id="rId234" Type="http://schemas.openxmlformats.org/officeDocument/2006/relationships/customXml" Target="../ink/ink7425.xml"/><Relationship Id="rId420" Type="http://schemas.openxmlformats.org/officeDocument/2006/relationships/image" Target="../media/image7375.png"/><Relationship Id="rId2" Type="http://schemas.openxmlformats.org/officeDocument/2006/relationships/customXml" Target="../ink/ink7309.xml"/><Relationship Id="rId29" Type="http://schemas.openxmlformats.org/officeDocument/2006/relationships/image" Target="../media/image7180.png"/><Relationship Id="rId255" Type="http://schemas.openxmlformats.org/officeDocument/2006/relationships/customXml" Target="../ink/ink7436.xml"/><Relationship Id="rId276" Type="http://schemas.openxmlformats.org/officeDocument/2006/relationships/image" Target="../media/image7303.png"/><Relationship Id="rId297" Type="http://schemas.openxmlformats.org/officeDocument/2006/relationships/customXml" Target="../ink/ink7457.xml"/><Relationship Id="rId441" Type="http://schemas.openxmlformats.org/officeDocument/2006/relationships/customXml" Target="../ink/ink7529.xml"/><Relationship Id="rId462" Type="http://schemas.openxmlformats.org/officeDocument/2006/relationships/image" Target="../media/image7396.png"/><Relationship Id="rId483" Type="http://schemas.openxmlformats.org/officeDocument/2006/relationships/customXml" Target="../ink/ink7550.xml"/><Relationship Id="rId518" Type="http://schemas.openxmlformats.org/officeDocument/2006/relationships/image" Target="../media/image7424.png"/><Relationship Id="rId539" Type="http://schemas.openxmlformats.org/officeDocument/2006/relationships/customXml" Target="../ink/ink7578.xml"/><Relationship Id="rId40" Type="http://schemas.openxmlformats.org/officeDocument/2006/relationships/customXml" Target="../ink/ink7328.xml"/><Relationship Id="rId115" Type="http://schemas.openxmlformats.org/officeDocument/2006/relationships/image" Target="../media/image7223.png"/><Relationship Id="rId136" Type="http://schemas.openxmlformats.org/officeDocument/2006/relationships/customXml" Target="../ink/ink7376.xml"/><Relationship Id="rId157" Type="http://schemas.openxmlformats.org/officeDocument/2006/relationships/image" Target="../media/image7244.png"/><Relationship Id="rId178" Type="http://schemas.openxmlformats.org/officeDocument/2006/relationships/customXml" Target="../ink/ink7397.xml"/><Relationship Id="rId301" Type="http://schemas.openxmlformats.org/officeDocument/2006/relationships/customXml" Target="../ink/ink7459.xml"/><Relationship Id="rId322" Type="http://schemas.openxmlformats.org/officeDocument/2006/relationships/image" Target="../media/image7326.png"/><Relationship Id="rId343" Type="http://schemas.openxmlformats.org/officeDocument/2006/relationships/customXml" Target="../ink/ink7480.xml"/><Relationship Id="rId364" Type="http://schemas.openxmlformats.org/officeDocument/2006/relationships/image" Target="../media/image7347.png"/><Relationship Id="rId550" Type="http://schemas.openxmlformats.org/officeDocument/2006/relationships/image" Target="../media/image7440.png"/><Relationship Id="rId61" Type="http://schemas.openxmlformats.org/officeDocument/2006/relationships/image" Target="../media/image7196.png"/><Relationship Id="rId82" Type="http://schemas.openxmlformats.org/officeDocument/2006/relationships/customXml" Target="../ink/ink7349.xml"/><Relationship Id="rId199" Type="http://schemas.openxmlformats.org/officeDocument/2006/relationships/image" Target="../media/image7265.png"/><Relationship Id="rId203" Type="http://schemas.openxmlformats.org/officeDocument/2006/relationships/image" Target="../media/image7267.png"/><Relationship Id="rId385" Type="http://schemas.openxmlformats.org/officeDocument/2006/relationships/customXml" Target="../ink/ink7501.xml"/><Relationship Id="rId19" Type="http://schemas.openxmlformats.org/officeDocument/2006/relationships/image" Target="../media/image7175.png"/><Relationship Id="rId224" Type="http://schemas.openxmlformats.org/officeDocument/2006/relationships/customXml" Target="../ink/ink7420.xml"/><Relationship Id="rId245" Type="http://schemas.openxmlformats.org/officeDocument/2006/relationships/customXml" Target="../ink/ink7431.xml"/><Relationship Id="rId266" Type="http://schemas.openxmlformats.org/officeDocument/2006/relationships/image" Target="../media/image7298.png"/><Relationship Id="rId287" Type="http://schemas.openxmlformats.org/officeDocument/2006/relationships/customXml" Target="../ink/ink7452.xml"/><Relationship Id="rId410" Type="http://schemas.openxmlformats.org/officeDocument/2006/relationships/image" Target="../media/image7370.png"/><Relationship Id="rId431" Type="http://schemas.openxmlformats.org/officeDocument/2006/relationships/customXml" Target="../ink/ink7524.xml"/><Relationship Id="rId452" Type="http://schemas.openxmlformats.org/officeDocument/2006/relationships/image" Target="../media/image7391.png"/><Relationship Id="rId473" Type="http://schemas.openxmlformats.org/officeDocument/2006/relationships/customXml" Target="../ink/ink7545.xml"/><Relationship Id="rId494" Type="http://schemas.openxmlformats.org/officeDocument/2006/relationships/image" Target="../media/image7412.png"/><Relationship Id="rId508" Type="http://schemas.openxmlformats.org/officeDocument/2006/relationships/image" Target="../media/image7419.png"/><Relationship Id="rId529" Type="http://schemas.openxmlformats.org/officeDocument/2006/relationships/customXml" Target="../ink/ink7573.xml"/><Relationship Id="rId30" Type="http://schemas.openxmlformats.org/officeDocument/2006/relationships/customXml" Target="../ink/ink7323.xml"/><Relationship Id="rId105" Type="http://schemas.openxmlformats.org/officeDocument/2006/relationships/image" Target="../media/image7218.png"/><Relationship Id="rId126" Type="http://schemas.openxmlformats.org/officeDocument/2006/relationships/customXml" Target="../ink/ink7371.xml"/><Relationship Id="rId147" Type="http://schemas.openxmlformats.org/officeDocument/2006/relationships/image" Target="../media/image7239.png"/><Relationship Id="rId168" Type="http://schemas.openxmlformats.org/officeDocument/2006/relationships/customXml" Target="../ink/ink7392.xml"/><Relationship Id="rId312" Type="http://schemas.openxmlformats.org/officeDocument/2006/relationships/image" Target="../media/image7321.png"/><Relationship Id="rId333" Type="http://schemas.openxmlformats.org/officeDocument/2006/relationships/customXml" Target="../ink/ink7475.xml"/><Relationship Id="rId354" Type="http://schemas.openxmlformats.org/officeDocument/2006/relationships/image" Target="../media/image7342.png"/><Relationship Id="rId540" Type="http://schemas.openxmlformats.org/officeDocument/2006/relationships/image" Target="../media/image7435.png"/><Relationship Id="rId51" Type="http://schemas.openxmlformats.org/officeDocument/2006/relationships/image" Target="../media/image7191.png"/><Relationship Id="rId72" Type="http://schemas.openxmlformats.org/officeDocument/2006/relationships/customXml" Target="../ink/ink7344.xml"/><Relationship Id="rId93" Type="http://schemas.openxmlformats.org/officeDocument/2006/relationships/image" Target="../media/image7212.png"/><Relationship Id="rId189" Type="http://schemas.openxmlformats.org/officeDocument/2006/relationships/image" Target="../media/image7260.png"/><Relationship Id="rId375" Type="http://schemas.openxmlformats.org/officeDocument/2006/relationships/customXml" Target="../ink/ink7496.xml"/><Relationship Id="rId396" Type="http://schemas.openxmlformats.org/officeDocument/2006/relationships/image" Target="../media/image7363.png"/><Relationship Id="rId561" Type="http://schemas.openxmlformats.org/officeDocument/2006/relationships/customXml" Target="../ink/ink7589.xml"/><Relationship Id="rId3" Type="http://schemas.openxmlformats.org/officeDocument/2006/relationships/image" Target="../media/image7167.png"/><Relationship Id="rId214" Type="http://schemas.openxmlformats.org/officeDocument/2006/relationships/customXml" Target="../ink/ink7415.xml"/><Relationship Id="rId235" Type="http://schemas.openxmlformats.org/officeDocument/2006/relationships/image" Target="../media/image7283.png"/><Relationship Id="rId256" Type="http://schemas.openxmlformats.org/officeDocument/2006/relationships/image" Target="../media/image7293.png"/><Relationship Id="rId277" Type="http://schemas.openxmlformats.org/officeDocument/2006/relationships/customXml" Target="../ink/ink7447.xml"/><Relationship Id="rId298" Type="http://schemas.openxmlformats.org/officeDocument/2006/relationships/image" Target="../media/image7314.png"/><Relationship Id="rId400" Type="http://schemas.openxmlformats.org/officeDocument/2006/relationships/image" Target="../media/image7365.png"/><Relationship Id="rId421" Type="http://schemas.openxmlformats.org/officeDocument/2006/relationships/customXml" Target="../ink/ink7519.xml"/><Relationship Id="rId442" Type="http://schemas.openxmlformats.org/officeDocument/2006/relationships/image" Target="../media/image7386.png"/><Relationship Id="rId463" Type="http://schemas.openxmlformats.org/officeDocument/2006/relationships/customXml" Target="../ink/ink7540.xml"/><Relationship Id="rId484" Type="http://schemas.openxmlformats.org/officeDocument/2006/relationships/image" Target="../media/image7407.png"/><Relationship Id="rId519" Type="http://schemas.openxmlformats.org/officeDocument/2006/relationships/customXml" Target="../ink/ink7568.xml"/><Relationship Id="rId116" Type="http://schemas.openxmlformats.org/officeDocument/2006/relationships/customXml" Target="../ink/ink7366.xml"/><Relationship Id="rId137" Type="http://schemas.openxmlformats.org/officeDocument/2006/relationships/image" Target="../media/image7234.png"/><Relationship Id="rId158" Type="http://schemas.openxmlformats.org/officeDocument/2006/relationships/customXml" Target="../ink/ink7387.xml"/><Relationship Id="rId302" Type="http://schemas.openxmlformats.org/officeDocument/2006/relationships/image" Target="../media/image7316.png"/><Relationship Id="rId323" Type="http://schemas.openxmlformats.org/officeDocument/2006/relationships/customXml" Target="../ink/ink7470.xml"/><Relationship Id="rId344" Type="http://schemas.openxmlformats.org/officeDocument/2006/relationships/image" Target="../media/image7337.png"/><Relationship Id="rId530" Type="http://schemas.openxmlformats.org/officeDocument/2006/relationships/image" Target="../media/image7430.png"/><Relationship Id="rId20" Type="http://schemas.openxmlformats.org/officeDocument/2006/relationships/customXml" Target="../ink/ink7318.xml"/><Relationship Id="rId41" Type="http://schemas.openxmlformats.org/officeDocument/2006/relationships/image" Target="../media/image7186.png"/><Relationship Id="rId62" Type="http://schemas.openxmlformats.org/officeDocument/2006/relationships/customXml" Target="../ink/ink7339.xml"/><Relationship Id="rId83" Type="http://schemas.openxmlformats.org/officeDocument/2006/relationships/image" Target="../media/image7207.png"/><Relationship Id="rId179" Type="http://schemas.openxmlformats.org/officeDocument/2006/relationships/image" Target="../media/image7255.png"/><Relationship Id="rId365" Type="http://schemas.openxmlformats.org/officeDocument/2006/relationships/customXml" Target="../ink/ink7491.xml"/><Relationship Id="rId386" Type="http://schemas.openxmlformats.org/officeDocument/2006/relationships/image" Target="../media/image7358.png"/><Relationship Id="rId551" Type="http://schemas.openxmlformats.org/officeDocument/2006/relationships/customXml" Target="../ink/ink7584.xml"/><Relationship Id="rId190" Type="http://schemas.openxmlformats.org/officeDocument/2006/relationships/customXml" Target="../ink/ink7403.xml"/><Relationship Id="rId204" Type="http://schemas.openxmlformats.org/officeDocument/2006/relationships/customXml" Target="../ink/ink7410.xml"/><Relationship Id="rId225" Type="http://schemas.openxmlformats.org/officeDocument/2006/relationships/image" Target="../media/image7278.png"/><Relationship Id="rId246" Type="http://schemas.openxmlformats.org/officeDocument/2006/relationships/image" Target="../media/image7288.png"/><Relationship Id="rId267" Type="http://schemas.openxmlformats.org/officeDocument/2006/relationships/customXml" Target="../ink/ink7442.xml"/><Relationship Id="rId288" Type="http://schemas.openxmlformats.org/officeDocument/2006/relationships/image" Target="../media/image7309.png"/><Relationship Id="rId411" Type="http://schemas.openxmlformats.org/officeDocument/2006/relationships/customXml" Target="../ink/ink7514.xml"/><Relationship Id="rId432" Type="http://schemas.openxmlformats.org/officeDocument/2006/relationships/image" Target="../media/image7381.png"/><Relationship Id="rId453" Type="http://schemas.openxmlformats.org/officeDocument/2006/relationships/customXml" Target="../ink/ink7535.xml"/><Relationship Id="rId474" Type="http://schemas.openxmlformats.org/officeDocument/2006/relationships/image" Target="../media/image7402.png"/><Relationship Id="rId509" Type="http://schemas.openxmlformats.org/officeDocument/2006/relationships/customXml" Target="../ink/ink7563.xml"/><Relationship Id="rId106" Type="http://schemas.openxmlformats.org/officeDocument/2006/relationships/customXml" Target="../ink/ink7361.xml"/><Relationship Id="rId127" Type="http://schemas.openxmlformats.org/officeDocument/2006/relationships/image" Target="../media/image7229.png"/><Relationship Id="rId313" Type="http://schemas.openxmlformats.org/officeDocument/2006/relationships/customXml" Target="../ink/ink7465.xml"/><Relationship Id="rId495" Type="http://schemas.openxmlformats.org/officeDocument/2006/relationships/customXml" Target="../ink/ink7556.xml"/><Relationship Id="rId10" Type="http://schemas.openxmlformats.org/officeDocument/2006/relationships/customXml" Target="../ink/ink7313.xml"/><Relationship Id="rId31" Type="http://schemas.openxmlformats.org/officeDocument/2006/relationships/image" Target="../media/image7181.png"/><Relationship Id="rId52" Type="http://schemas.openxmlformats.org/officeDocument/2006/relationships/customXml" Target="../ink/ink7334.xml"/><Relationship Id="rId73" Type="http://schemas.openxmlformats.org/officeDocument/2006/relationships/image" Target="../media/image7202.png"/><Relationship Id="rId94" Type="http://schemas.openxmlformats.org/officeDocument/2006/relationships/customXml" Target="../ink/ink7355.xml"/><Relationship Id="rId148" Type="http://schemas.openxmlformats.org/officeDocument/2006/relationships/customXml" Target="../ink/ink7382.xml"/><Relationship Id="rId169" Type="http://schemas.openxmlformats.org/officeDocument/2006/relationships/image" Target="../media/image7250.png"/><Relationship Id="rId334" Type="http://schemas.openxmlformats.org/officeDocument/2006/relationships/image" Target="../media/image7332.png"/><Relationship Id="rId355" Type="http://schemas.openxmlformats.org/officeDocument/2006/relationships/customXml" Target="../ink/ink7486.xml"/><Relationship Id="rId376" Type="http://schemas.openxmlformats.org/officeDocument/2006/relationships/image" Target="../media/image7353.png"/><Relationship Id="rId397" Type="http://schemas.openxmlformats.org/officeDocument/2006/relationships/customXml" Target="../ink/ink7507.xml"/><Relationship Id="rId520" Type="http://schemas.openxmlformats.org/officeDocument/2006/relationships/image" Target="../media/image7425.png"/><Relationship Id="rId541" Type="http://schemas.openxmlformats.org/officeDocument/2006/relationships/customXml" Target="../ink/ink7579.xml"/><Relationship Id="rId562" Type="http://schemas.openxmlformats.org/officeDocument/2006/relationships/image" Target="../media/image7446.png"/><Relationship Id="rId4" Type="http://schemas.openxmlformats.org/officeDocument/2006/relationships/customXml" Target="../ink/ink7310.xml"/><Relationship Id="rId180" Type="http://schemas.openxmlformats.org/officeDocument/2006/relationships/customXml" Target="../ink/ink7398.xml"/><Relationship Id="rId215" Type="http://schemas.openxmlformats.org/officeDocument/2006/relationships/image" Target="../media/image7273.png"/><Relationship Id="rId236" Type="http://schemas.openxmlformats.org/officeDocument/2006/relationships/customXml" Target="../ink/ink7426.xml"/><Relationship Id="rId257" Type="http://schemas.openxmlformats.org/officeDocument/2006/relationships/customXml" Target="../ink/ink7437.xml"/><Relationship Id="rId278" Type="http://schemas.openxmlformats.org/officeDocument/2006/relationships/image" Target="../media/image7304.png"/><Relationship Id="rId401" Type="http://schemas.openxmlformats.org/officeDocument/2006/relationships/customXml" Target="../ink/ink7509.xml"/><Relationship Id="rId422" Type="http://schemas.openxmlformats.org/officeDocument/2006/relationships/image" Target="../media/image7376.png"/><Relationship Id="rId443" Type="http://schemas.openxmlformats.org/officeDocument/2006/relationships/customXml" Target="../ink/ink7530.xml"/><Relationship Id="rId464" Type="http://schemas.openxmlformats.org/officeDocument/2006/relationships/image" Target="../media/image7397.png"/><Relationship Id="rId303" Type="http://schemas.openxmlformats.org/officeDocument/2006/relationships/customXml" Target="../ink/ink7460.xml"/><Relationship Id="rId485" Type="http://schemas.openxmlformats.org/officeDocument/2006/relationships/customXml" Target="../ink/ink7551.xml"/><Relationship Id="rId42" Type="http://schemas.openxmlformats.org/officeDocument/2006/relationships/customXml" Target="../ink/ink7329.xml"/><Relationship Id="rId84" Type="http://schemas.openxmlformats.org/officeDocument/2006/relationships/customXml" Target="../ink/ink7350.xml"/><Relationship Id="rId138" Type="http://schemas.openxmlformats.org/officeDocument/2006/relationships/customXml" Target="../ink/ink7377.xml"/><Relationship Id="rId345" Type="http://schemas.openxmlformats.org/officeDocument/2006/relationships/customXml" Target="../ink/ink7481.xml"/><Relationship Id="rId387" Type="http://schemas.openxmlformats.org/officeDocument/2006/relationships/customXml" Target="../ink/ink7502.xml"/><Relationship Id="rId510" Type="http://schemas.openxmlformats.org/officeDocument/2006/relationships/image" Target="../media/image7420.png"/><Relationship Id="rId552" Type="http://schemas.openxmlformats.org/officeDocument/2006/relationships/image" Target="../media/image7441.png"/><Relationship Id="rId191" Type="http://schemas.openxmlformats.org/officeDocument/2006/relationships/image" Target="../media/image7261.png"/><Relationship Id="rId205" Type="http://schemas.openxmlformats.org/officeDocument/2006/relationships/image" Target="../media/image7268.png"/><Relationship Id="rId247" Type="http://schemas.openxmlformats.org/officeDocument/2006/relationships/customXml" Target="../ink/ink7432.xml"/><Relationship Id="rId412" Type="http://schemas.openxmlformats.org/officeDocument/2006/relationships/image" Target="../media/image7371.png"/><Relationship Id="rId107" Type="http://schemas.openxmlformats.org/officeDocument/2006/relationships/image" Target="../media/image7219.png"/><Relationship Id="rId289" Type="http://schemas.openxmlformats.org/officeDocument/2006/relationships/customXml" Target="../ink/ink7453.xml"/><Relationship Id="rId454" Type="http://schemas.openxmlformats.org/officeDocument/2006/relationships/image" Target="../media/image7392.png"/><Relationship Id="rId496" Type="http://schemas.openxmlformats.org/officeDocument/2006/relationships/image" Target="../media/image7413.png"/><Relationship Id="rId11" Type="http://schemas.openxmlformats.org/officeDocument/2006/relationships/image" Target="../media/image7171.png"/><Relationship Id="rId53" Type="http://schemas.openxmlformats.org/officeDocument/2006/relationships/image" Target="../media/image7192.png"/><Relationship Id="rId149" Type="http://schemas.openxmlformats.org/officeDocument/2006/relationships/image" Target="../media/image7240.png"/><Relationship Id="rId314" Type="http://schemas.openxmlformats.org/officeDocument/2006/relationships/image" Target="../media/image7322.png"/><Relationship Id="rId356" Type="http://schemas.openxmlformats.org/officeDocument/2006/relationships/image" Target="../media/image7343.png"/><Relationship Id="rId398" Type="http://schemas.openxmlformats.org/officeDocument/2006/relationships/image" Target="../media/image7364.png"/><Relationship Id="rId521" Type="http://schemas.openxmlformats.org/officeDocument/2006/relationships/customXml" Target="../ink/ink7569.xml"/><Relationship Id="rId563" Type="http://schemas.openxmlformats.org/officeDocument/2006/relationships/customXml" Target="../ink/ink7590.xml"/><Relationship Id="rId95" Type="http://schemas.openxmlformats.org/officeDocument/2006/relationships/image" Target="../media/image7213.png"/><Relationship Id="rId160" Type="http://schemas.openxmlformats.org/officeDocument/2006/relationships/customXml" Target="../ink/ink7388.xml"/><Relationship Id="rId216" Type="http://schemas.openxmlformats.org/officeDocument/2006/relationships/customXml" Target="../ink/ink7416.xml"/><Relationship Id="rId423" Type="http://schemas.openxmlformats.org/officeDocument/2006/relationships/customXml" Target="../ink/ink7520.xml"/><Relationship Id="rId258" Type="http://schemas.openxmlformats.org/officeDocument/2006/relationships/image" Target="../media/image7294.png"/><Relationship Id="rId465" Type="http://schemas.openxmlformats.org/officeDocument/2006/relationships/customXml" Target="../ink/ink7541.xml"/><Relationship Id="rId22" Type="http://schemas.openxmlformats.org/officeDocument/2006/relationships/customXml" Target="../ink/ink7319.xml"/><Relationship Id="rId64" Type="http://schemas.openxmlformats.org/officeDocument/2006/relationships/customXml" Target="../ink/ink7340.xml"/><Relationship Id="rId118" Type="http://schemas.openxmlformats.org/officeDocument/2006/relationships/customXml" Target="../ink/ink7367.xml"/><Relationship Id="rId325" Type="http://schemas.openxmlformats.org/officeDocument/2006/relationships/customXml" Target="../ink/ink7471.xml"/><Relationship Id="rId367" Type="http://schemas.openxmlformats.org/officeDocument/2006/relationships/customXml" Target="../ink/ink7492.xml"/><Relationship Id="rId532" Type="http://schemas.openxmlformats.org/officeDocument/2006/relationships/image" Target="../media/image7431.png"/><Relationship Id="rId171" Type="http://schemas.openxmlformats.org/officeDocument/2006/relationships/image" Target="../media/image7251.png"/><Relationship Id="rId227" Type="http://schemas.openxmlformats.org/officeDocument/2006/relationships/image" Target="../media/image7279.png"/><Relationship Id="rId269" Type="http://schemas.openxmlformats.org/officeDocument/2006/relationships/customXml" Target="../ink/ink7443.xml"/><Relationship Id="rId434" Type="http://schemas.openxmlformats.org/officeDocument/2006/relationships/image" Target="../media/image7382.png"/><Relationship Id="rId476" Type="http://schemas.openxmlformats.org/officeDocument/2006/relationships/image" Target="../media/image7403.png"/><Relationship Id="rId33" Type="http://schemas.openxmlformats.org/officeDocument/2006/relationships/image" Target="../media/image7182.png"/><Relationship Id="rId129" Type="http://schemas.openxmlformats.org/officeDocument/2006/relationships/image" Target="../media/image7230.png"/><Relationship Id="rId280" Type="http://schemas.openxmlformats.org/officeDocument/2006/relationships/image" Target="../media/image7305.png"/><Relationship Id="rId336" Type="http://schemas.openxmlformats.org/officeDocument/2006/relationships/image" Target="../media/image7333.png"/><Relationship Id="rId501" Type="http://schemas.openxmlformats.org/officeDocument/2006/relationships/customXml" Target="../ink/ink7559.xml"/><Relationship Id="rId543" Type="http://schemas.openxmlformats.org/officeDocument/2006/relationships/customXml" Target="../ink/ink7580.xml"/><Relationship Id="rId75" Type="http://schemas.openxmlformats.org/officeDocument/2006/relationships/image" Target="../media/image7203.png"/><Relationship Id="rId140" Type="http://schemas.openxmlformats.org/officeDocument/2006/relationships/customXml" Target="../ink/ink7378.xml"/><Relationship Id="rId182" Type="http://schemas.openxmlformats.org/officeDocument/2006/relationships/customXml" Target="../ink/ink7399.xml"/><Relationship Id="rId378" Type="http://schemas.openxmlformats.org/officeDocument/2006/relationships/image" Target="../media/image7354.png"/><Relationship Id="rId403" Type="http://schemas.openxmlformats.org/officeDocument/2006/relationships/customXml" Target="../ink/ink7510.xml"/><Relationship Id="rId6" Type="http://schemas.openxmlformats.org/officeDocument/2006/relationships/customXml" Target="../ink/ink7311.xml"/><Relationship Id="rId238" Type="http://schemas.openxmlformats.org/officeDocument/2006/relationships/customXml" Target="../ink/ink7427.xml"/><Relationship Id="rId445" Type="http://schemas.openxmlformats.org/officeDocument/2006/relationships/customXml" Target="../ink/ink7531.xml"/><Relationship Id="rId487" Type="http://schemas.openxmlformats.org/officeDocument/2006/relationships/customXml" Target="../ink/ink7552.xml"/><Relationship Id="rId291" Type="http://schemas.openxmlformats.org/officeDocument/2006/relationships/customXml" Target="../ink/ink7454.xml"/><Relationship Id="rId305" Type="http://schemas.openxmlformats.org/officeDocument/2006/relationships/customXml" Target="../ink/ink7461.xml"/><Relationship Id="rId347" Type="http://schemas.openxmlformats.org/officeDocument/2006/relationships/customXml" Target="../ink/ink7482.xml"/><Relationship Id="rId512" Type="http://schemas.openxmlformats.org/officeDocument/2006/relationships/image" Target="../media/image7421.png"/><Relationship Id="rId44" Type="http://schemas.openxmlformats.org/officeDocument/2006/relationships/customXml" Target="../ink/ink7330.xml"/><Relationship Id="rId86" Type="http://schemas.openxmlformats.org/officeDocument/2006/relationships/customXml" Target="../ink/ink7351.xml"/><Relationship Id="rId151" Type="http://schemas.openxmlformats.org/officeDocument/2006/relationships/image" Target="../media/image7241.png"/><Relationship Id="rId389" Type="http://schemas.openxmlformats.org/officeDocument/2006/relationships/customXml" Target="../ink/ink7503.xml"/><Relationship Id="rId554" Type="http://schemas.openxmlformats.org/officeDocument/2006/relationships/image" Target="../media/image7442.png"/><Relationship Id="rId193" Type="http://schemas.openxmlformats.org/officeDocument/2006/relationships/image" Target="../media/image7262.png"/><Relationship Id="rId207" Type="http://schemas.openxmlformats.org/officeDocument/2006/relationships/image" Target="../media/image7269.png"/><Relationship Id="rId249" Type="http://schemas.openxmlformats.org/officeDocument/2006/relationships/customXml" Target="../ink/ink7433.xml"/><Relationship Id="rId414" Type="http://schemas.openxmlformats.org/officeDocument/2006/relationships/image" Target="../media/image7372.png"/><Relationship Id="rId456" Type="http://schemas.openxmlformats.org/officeDocument/2006/relationships/image" Target="../media/image7393.png"/><Relationship Id="rId498" Type="http://schemas.openxmlformats.org/officeDocument/2006/relationships/image" Target="../media/image7414.png"/><Relationship Id="rId13" Type="http://schemas.openxmlformats.org/officeDocument/2006/relationships/image" Target="../media/image7172.png"/><Relationship Id="rId109" Type="http://schemas.openxmlformats.org/officeDocument/2006/relationships/image" Target="../media/image7220.png"/><Relationship Id="rId260" Type="http://schemas.openxmlformats.org/officeDocument/2006/relationships/image" Target="../media/image7295.png"/><Relationship Id="rId316" Type="http://schemas.openxmlformats.org/officeDocument/2006/relationships/image" Target="../media/image7323.png"/><Relationship Id="rId523" Type="http://schemas.openxmlformats.org/officeDocument/2006/relationships/customXml" Target="../ink/ink7570.xml"/><Relationship Id="rId55" Type="http://schemas.openxmlformats.org/officeDocument/2006/relationships/image" Target="../media/image7193.png"/><Relationship Id="rId97" Type="http://schemas.openxmlformats.org/officeDocument/2006/relationships/image" Target="../media/image7214.png"/><Relationship Id="rId120" Type="http://schemas.openxmlformats.org/officeDocument/2006/relationships/customXml" Target="../ink/ink7368.xml"/><Relationship Id="rId358" Type="http://schemas.openxmlformats.org/officeDocument/2006/relationships/image" Target="../media/image7344.png"/><Relationship Id="rId565" Type="http://schemas.openxmlformats.org/officeDocument/2006/relationships/customXml" Target="../ink/ink7591.xml"/><Relationship Id="rId162" Type="http://schemas.openxmlformats.org/officeDocument/2006/relationships/customXml" Target="../ink/ink7389.xml"/><Relationship Id="rId218" Type="http://schemas.openxmlformats.org/officeDocument/2006/relationships/customXml" Target="../ink/ink7417.xml"/><Relationship Id="rId425" Type="http://schemas.openxmlformats.org/officeDocument/2006/relationships/customXml" Target="../ink/ink7521.xml"/><Relationship Id="rId467" Type="http://schemas.openxmlformats.org/officeDocument/2006/relationships/customXml" Target="../ink/ink7542.xml"/><Relationship Id="rId271" Type="http://schemas.openxmlformats.org/officeDocument/2006/relationships/customXml" Target="../ink/ink7444.xml"/><Relationship Id="rId24" Type="http://schemas.openxmlformats.org/officeDocument/2006/relationships/customXml" Target="../ink/ink7320.xml"/><Relationship Id="rId66" Type="http://schemas.openxmlformats.org/officeDocument/2006/relationships/customXml" Target="../ink/ink7341.xml"/><Relationship Id="rId131" Type="http://schemas.openxmlformats.org/officeDocument/2006/relationships/image" Target="../media/image7231.png"/><Relationship Id="rId327" Type="http://schemas.openxmlformats.org/officeDocument/2006/relationships/customXml" Target="../ink/ink7472.xml"/><Relationship Id="rId369" Type="http://schemas.openxmlformats.org/officeDocument/2006/relationships/customXml" Target="../ink/ink7493.xml"/><Relationship Id="rId534" Type="http://schemas.openxmlformats.org/officeDocument/2006/relationships/image" Target="../media/image7432.png"/><Relationship Id="rId173" Type="http://schemas.openxmlformats.org/officeDocument/2006/relationships/image" Target="../media/image7252.png"/><Relationship Id="rId229" Type="http://schemas.openxmlformats.org/officeDocument/2006/relationships/image" Target="../media/image7280.png"/><Relationship Id="rId380" Type="http://schemas.openxmlformats.org/officeDocument/2006/relationships/image" Target="../media/image7355.png"/><Relationship Id="rId436" Type="http://schemas.openxmlformats.org/officeDocument/2006/relationships/image" Target="../media/image7383.png"/><Relationship Id="rId240" Type="http://schemas.openxmlformats.org/officeDocument/2006/relationships/customXml" Target="../ink/ink7428.xml"/><Relationship Id="rId478" Type="http://schemas.openxmlformats.org/officeDocument/2006/relationships/image" Target="../media/image7404.png"/><Relationship Id="rId35" Type="http://schemas.openxmlformats.org/officeDocument/2006/relationships/image" Target="../media/image7183.png"/><Relationship Id="rId77" Type="http://schemas.openxmlformats.org/officeDocument/2006/relationships/image" Target="../media/image7204.png"/><Relationship Id="rId100" Type="http://schemas.openxmlformats.org/officeDocument/2006/relationships/customXml" Target="../ink/ink7358.xml"/><Relationship Id="rId282" Type="http://schemas.openxmlformats.org/officeDocument/2006/relationships/image" Target="../media/image7306.png"/><Relationship Id="rId338" Type="http://schemas.openxmlformats.org/officeDocument/2006/relationships/image" Target="../media/image7334.png"/><Relationship Id="rId503" Type="http://schemas.openxmlformats.org/officeDocument/2006/relationships/customXml" Target="../ink/ink7560.xml"/><Relationship Id="rId545" Type="http://schemas.openxmlformats.org/officeDocument/2006/relationships/customXml" Target="../ink/ink7581.xml"/><Relationship Id="rId8" Type="http://schemas.openxmlformats.org/officeDocument/2006/relationships/customXml" Target="../ink/ink7312.xml"/><Relationship Id="rId142" Type="http://schemas.openxmlformats.org/officeDocument/2006/relationships/customXml" Target="../ink/ink7379.xml"/><Relationship Id="rId184" Type="http://schemas.openxmlformats.org/officeDocument/2006/relationships/customXml" Target="../ink/ink7400.xml"/><Relationship Id="rId391" Type="http://schemas.openxmlformats.org/officeDocument/2006/relationships/customXml" Target="../ink/ink7504.xml"/><Relationship Id="rId405" Type="http://schemas.openxmlformats.org/officeDocument/2006/relationships/customXml" Target="../ink/ink7511.xml"/><Relationship Id="rId447" Type="http://schemas.openxmlformats.org/officeDocument/2006/relationships/customXml" Target="../ink/ink7532.xml"/><Relationship Id="rId251" Type="http://schemas.openxmlformats.org/officeDocument/2006/relationships/customXml" Target="../ink/ink7434.xml"/><Relationship Id="rId489" Type="http://schemas.openxmlformats.org/officeDocument/2006/relationships/customXml" Target="../ink/ink7553.xml"/><Relationship Id="rId46" Type="http://schemas.openxmlformats.org/officeDocument/2006/relationships/customXml" Target="../ink/ink7331.xml"/><Relationship Id="rId293" Type="http://schemas.openxmlformats.org/officeDocument/2006/relationships/customXml" Target="../ink/ink7455.xml"/><Relationship Id="rId307" Type="http://schemas.openxmlformats.org/officeDocument/2006/relationships/customXml" Target="../ink/ink7462.xml"/><Relationship Id="rId349" Type="http://schemas.openxmlformats.org/officeDocument/2006/relationships/customXml" Target="../ink/ink7483.xml"/><Relationship Id="rId514" Type="http://schemas.openxmlformats.org/officeDocument/2006/relationships/image" Target="../media/image7422.png"/><Relationship Id="rId556" Type="http://schemas.openxmlformats.org/officeDocument/2006/relationships/image" Target="../media/image7443.png"/><Relationship Id="rId88" Type="http://schemas.openxmlformats.org/officeDocument/2006/relationships/customXml" Target="../ink/ink7352.xml"/><Relationship Id="rId111" Type="http://schemas.openxmlformats.org/officeDocument/2006/relationships/image" Target="../media/image7221.png"/><Relationship Id="rId153" Type="http://schemas.openxmlformats.org/officeDocument/2006/relationships/image" Target="../media/image7242.png"/><Relationship Id="rId195" Type="http://schemas.openxmlformats.org/officeDocument/2006/relationships/image" Target="../media/image7263.png"/><Relationship Id="rId209" Type="http://schemas.openxmlformats.org/officeDocument/2006/relationships/image" Target="../media/image7270.png"/><Relationship Id="rId360" Type="http://schemas.openxmlformats.org/officeDocument/2006/relationships/image" Target="../media/image7345.png"/><Relationship Id="rId416" Type="http://schemas.openxmlformats.org/officeDocument/2006/relationships/image" Target="../media/image7373.png"/><Relationship Id="rId220" Type="http://schemas.openxmlformats.org/officeDocument/2006/relationships/customXml" Target="../ink/ink7418.xml"/><Relationship Id="rId458" Type="http://schemas.openxmlformats.org/officeDocument/2006/relationships/image" Target="../media/image7394.png"/><Relationship Id="rId15" Type="http://schemas.openxmlformats.org/officeDocument/2006/relationships/image" Target="../media/image7173.png"/><Relationship Id="rId57" Type="http://schemas.openxmlformats.org/officeDocument/2006/relationships/image" Target="../media/image7194.png"/><Relationship Id="rId262" Type="http://schemas.openxmlformats.org/officeDocument/2006/relationships/image" Target="../media/image7296.png"/><Relationship Id="rId318" Type="http://schemas.openxmlformats.org/officeDocument/2006/relationships/image" Target="../media/image7324.png"/><Relationship Id="rId525" Type="http://schemas.openxmlformats.org/officeDocument/2006/relationships/customXml" Target="../ink/ink7571.xml"/><Relationship Id="rId99" Type="http://schemas.openxmlformats.org/officeDocument/2006/relationships/image" Target="../media/image7215.png"/><Relationship Id="rId122" Type="http://schemas.openxmlformats.org/officeDocument/2006/relationships/customXml" Target="../ink/ink7369.xml"/><Relationship Id="rId164" Type="http://schemas.openxmlformats.org/officeDocument/2006/relationships/customXml" Target="../ink/ink7390.xml"/><Relationship Id="rId371" Type="http://schemas.openxmlformats.org/officeDocument/2006/relationships/customXml" Target="../ink/ink7494.xm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504.png"/><Relationship Id="rId299" Type="http://schemas.openxmlformats.org/officeDocument/2006/relationships/image" Target="../media/image7595.png"/><Relationship Id="rId21" Type="http://schemas.openxmlformats.org/officeDocument/2006/relationships/image" Target="../media/image7457.png"/><Relationship Id="rId63" Type="http://schemas.openxmlformats.org/officeDocument/2006/relationships/image" Target="../media/image7478.png"/><Relationship Id="rId159" Type="http://schemas.openxmlformats.org/officeDocument/2006/relationships/image" Target="../media/image7525.png"/><Relationship Id="rId324" Type="http://schemas.openxmlformats.org/officeDocument/2006/relationships/customXml" Target="../ink/ink7753.xml"/><Relationship Id="rId366" Type="http://schemas.openxmlformats.org/officeDocument/2006/relationships/customXml" Target="../ink/ink7774.xml"/><Relationship Id="rId170" Type="http://schemas.openxmlformats.org/officeDocument/2006/relationships/customXml" Target="../ink/ink7676.xml"/><Relationship Id="rId226" Type="http://schemas.openxmlformats.org/officeDocument/2006/relationships/customXml" Target="../ink/ink7704.xml"/><Relationship Id="rId433" Type="http://schemas.openxmlformats.org/officeDocument/2006/relationships/image" Target="../media/image7660.png"/><Relationship Id="rId268" Type="http://schemas.openxmlformats.org/officeDocument/2006/relationships/customXml" Target="../ink/ink7725.xml"/><Relationship Id="rId475" Type="http://schemas.openxmlformats.org/officeDocument/2006/relationships/image" Target="../media/image7681.png"/><Relationship Id="rId32" Type="http://schemas.openxmlformats.org/officeDocument/2006/relationships/customXml" Target="../ink/ink7607.xml"/><Relationship Id="rId74" Type="http://schemas.openxmlformats.org/officeDocument/2006/relationships/customXml" Target="../ink/ink7628.xml"/><Relationship Id="rId128" Type="http://schemas.openxmlformats.org/officeDocument/2006/relationships/customXml" Target="../ink/ink7655.xml"/><Relationship Id="rId335" Type="http://schemas.openxmlformats.org/officeDocument/2006/relationships/image" Target="../media/image7613.png"/><Relationship Id="rId377" Type="http://schemas.openxmlformats.org/officeDocument/2006/relationships/image" Target="../media/image7632.png"/><Relationship Id="rId5" Type="http://schemas.openxmlformats.org/officeDocument/2006/relationships/image" Target="../media/image7449.png"/><Relationship Id="rId181" Type="http://schemas.openxmlformats.org/officeDocument/2006/relationships/image" Target="../media/image7536.png"/><Relationship Id="rId237" Type="http://schemas.openxmlformats.org/officeDocument/2006/relationships/image" Target="../media/image7564.png"/><Relationship Id="rId402" Type="http://schemas.openxmlformats.org/officeDocument/2006/relationships/customXml" Target="../ink/ink7792.xml"/><Relationship Id="rId279" Type="http://schemas.openxmlformats.org/officeDocument/2006/relationships/image" Target="../media/image7585.png"/><Relationship Id="rId444" Type="http://schemas.openxmlformats.org/officeDocument/2006/relationships/customXml" Target="../ink/ink7813.xml"/><Relationship Id="rId486" Type="http://schemas.openxmlformats.org/officeDocument/2006/relationships/customXml" Target="../ink/ink7834.xml"/><Relationship Id="rId43" Type="http://schemas.openxmlformats.org/officeDocument/2006/relationships/image" Target="../media/image7468.png"/><Relationship Id="rId139" Type="http://schemas.openxmlformats.org/officeDocument/2006/relationships/image" Target="../media/image7515.png"/><Relationship Id="rId290" Type="http://schemas.openxmlformats.org/officeDocument/2006/relationships/customXml" Target="../ink/ink7736.xml"/><Relationship Id="rId304" Type="http://schemas.openxmlformats.org/officeDocument/2006/relationships/customXml" Target="../ink/ink7743.xml"/><Relationship Id="rId346" Type="http://schemas.openxmlformats.org/officeDocument/2006/relationships/customXml" Target="../ink/ink7764.xml"/><Relationship Id="rId388" Type="http://schemas.openxmlformats.org/officeDocument/2006/relationships/customXml" Target="../ink/ink7785.xml"/><Relationship Id="rId85" Type="http://schemas.openxmlformats.org/officeDocument/2006/relationships/image" Target="../media/image7488.png"/><Relationship Id="rId150" Type="http://schemas.openxmlformats.org/officeDocument/2006/relationships/customXml" Target="../ink/ink7666.xml"/><Relationship Id="rId192" Type="http://schemas.openxmlformats.org/officeDocument/2006/relationships/customXml" Target="../ink/ink7687.xml"/><Relationship Id="rId206" Type="http://schemas.openxmlformats.org/officeDocument/2006/relationships/customXml" Target="../ink/ink7694.xml"/><Relationship Id="rId413" Type="http://schemas.openxmlformats.org/officeDocument/2006/relationships/image" Target="../media/image7650.png"/><Relationship Id="rId248" Type="http://schemas.openxmlformats.org/officeDocument/2006/relationships/customXml" Target="../ink/ink7715.xml"/><Relationship Id="rId455" Type="http://schemas.openxmlformats.org/officeDocument/2006/relationships/image" Target="../media/image7671.png"/><Relationship Id="rId12" Type="http://schemas.openxmlformats.org/officeDocument/2006/relationships/customXml" Target="../ink/ink7597.xml"/><Relationship Id="rId108" Type="http://schemas.openxmlformats.org/officeDocument/2006/relationships/customXml" Target="../ink/ink7645.xml"/><Relationship Id="rId315" Type="http://schemas.openxmlformats.org/officeDocument/2006/relationships/image" Target="../media/image7603.png"/><Relationship Id="rId357" Type="http://schemas.openxmlformats.org/officeDocument/2006/relationships/image" Target="../media/image7622.png"/><Relationship Id="rId54" Type="http://schemas.openxmlformats.org/officeDocument/2006/relationships/customXml" Target="../ink/ink7618.xml"/><Relationship Id="rId96" Type="http://schemas.openxmlformats.org/officeDocument/2006/relationships/customXml" Target="../ink/ink7639.xml"/><Relationship Id="rId161" Type="http://schemas.openxmlformats.org/officeDocument/2006/relationships/image" Target="../media/image7526.png"/><Relationship Id="rId217" Type="http://schemas.openxmlformats.org/officeDocument/2006/relationships/image" Target="../media/image7554.png"/><Relationship Id="rId399" Type="http://schemas.openxmlformats.org/officeDocument/2006/relationships/image" Target="../media/image7643.png"/><Relationship Id="rId259" Type="http://schemas.openxmlformats.org/officeDocument/2006/relationships/image" Target="../media/image7575.png"/><Relationship Id="rId424" Type="http://schemas.openxmlformats.org/officeDocument/2006/relationships/customXml" Target="../ink/ink7803.xml"/><Relationship Id="rId466" Type="http://schemas.openxmlformats.org/officeDocument/2006/relationships/customXml" Target="../ink/ink7824.xml"/><Relationship Id="rId23" Type="http://schemas.openxmlformats.org/officeDocument/2006/relationships/image" Target="../media/image7458.png"/><Relationship Id="rId119" Type="http://schemas.openxmlformats.org/officeDocument/2006/relationships/image" Target="../media/image7505.png"/><Relationship Id="rId270" Type="http://schemas.openxmlformats.org/officeDocument/2006/relationships/customXml" Target="../ink/ink7726.xml"/><Relationship Id="rId326" Type="http://schemas.openxmlformats.org/officeDocument/2006/relationships/customXml" Target="../ink/ink7754.xml"/><Relationship Id="rId65" Type="http://schemas.openxmlformats.org/officeDocument/2006/relationships/image" Target="../media/image7479.png"/><Relationship Id="rId130" Type="http://schemas.openxmlformats.org/officeDocument/2006/relationships/customXml" Target="../ink/ink7656.xml"/><Relationship Id="rId368" Type="http://schemas.openxmlformats.org/officeDocument/2006/relationships/customXml" Target="../ink/ink7775.xml"/><Relationship Id="rId172" Type="http://schemas.openxmlformats.org/officeDocument/2006/relationships/customXml" Target="../ink/ink7677.xml"/><Relationship Id="rId228" Type="http://schemas.openxmlformats.org/officeDocument/2006/relationships/customXml" Target="../ink/ink7705.xml"/><Relationship Id="rId435" Type="http://schemas.openxmlformats.org/officeDocument/2006/relationships/image" Target="../media/image7661.png"/><Relationship Id="rId477" Type="http://schemas.openxmlformats.org/officeDocument/2006/relationships/image" Target="../media/image7682.png"/><Relationship Id="rId281" Type="http://schemas.openxmlformats.org/officeDocument/2006/relationships/image" Target="../media/image7586.png"/><Relationship Id="rId337" Type="http://schemas.openxmlformats.org/officeDocument/2006/relationships/image" Target="../media/image7614.png"/><Relationship Id="rId34" Type="http://schemas.openxmlformats.org/officeDocument/2006/relationships/customXml" Target="../ink/ink7608.xml"/><Relationship Id="rId76" Type="http://schemas.openxmlformats.org/officeDocument/2006/relationships/customXml" Target="../ink/ink7629.xml"/><Relationship Id="rId141" Type="http://schemas.openxmlformats.org/officeDocument/2006/relationships/image" Target="../media/image7516.png"/><Relationship Id="rId379" Type="http://schemas.openxmlformats.org/officeDocument/2006/relationships/image" Target="../media/image7633.png"/><Relationship Id="rId7" Type="http://schemas.openxmlformats.org/officeDocument/2006/relationships/image" Target="../media/image7450.png"/><Relationship Id="rId162" Type="http://schemas.openxmlformats.org/officeDocument/2006/relationships/customXml" Target="../ink/ink7672.xml"/><Relationship Id="rId183" Type="http://schemas.openxmlformats.org/officeDocument/2006/relationships/image" Target="../media/image7537.png"/><Relationship Id="rId218" Type="http://schemas.openxmlformats.org/officeDocument/2006/relationships/customXml" Target="../ink/ink7700.xml"/><Relationship Id="rId239" Type="http://schemas.openxmlformats.org/officeDocument/2006/relationships/image" Target="../media/image7565.png"/><Relationship Id="rId390" Type="http://schemas.openxmlformats.org/officeDocument/2006/relationships/customXml" Target="../ink/ink7786.xml"/><Relationship Id="rId404" Type="http://schemas.openxmlformats.org/officeDocument/2006/relationships/customXml" Target="../ink/ink7793.xml"/><Relationship Id="rId425" Type="http://schemas.openxmlformats.org/officeDocument/2006/relationships/image" Target="../media/image7656.png"/><Relationship Id="rId446" Type="http://schemas.openxmlformats.org/officeDocument/2006/relationships/customXml" Target="../ink/ink7814.xml"/><Relationship Id="rId467" Type="http://schemas.openxmlformats.org/officeDocument/2006/relationships/image" Target="../media/image7677.png"/><Relationship Id="rId250" Type="http://schemas.openxmlformats.org/officeDocument/2006/relationships/customXml" Target="../ink/ink7716.xml"/><Relationship Id="rId271" Type="http://schemas.openxmlformats.org/officeDocument/2006/relationships/image" Target="../media/image7581.png"/><Relationship Id="rId292" Type="http://schemas.openxmlformats.org/officeDocument/2006/relationships/customXml" Target="../ink/ink7737.xml"/><Relationship Id="rId306" Type="http://schemas.openxmlformats.org/officeDocument/2006/relationships/customXml" Target="../ink/ink7744.xml"/><Relationship Id="rId488" Type="http://schemas.openxmlformats.org/officeDocument/2006/relationships/customXml" Target="../ink/ink7835.xml"/><Relationship Id="rId24" Type="http://schemas.openxmlformats.org/officeDocument/2006/relationships/customXml" Target="../ink/ink7603.xml"/><Relationship Id="rId45" Type="http://schemas.openxmlformats.org/officeDocument/2006/relationships/image" Target="../media/image7469.png"/><Relationship Id="rId66" Type="http://schemas.openxmlformats.org/officeDocument/2006/relationships/customXml" Target="../ink/ink7624.xml"/><Relationship Id="rId87" Type="http://schemas.openxmlformats.org/officeDocument/2006/relationships/image" Target="../media/image7489.png"/><Relationship Id="rId110" Type="http://schemas.openxmlformats.org/officeDocument/2006/relationships/customXml" Target="../ink/ink7646.xml"/><Relationship Id="rId131" Type="http://schemas.openxmlformats.org/officeDocument/2006/relationships/image" Target="../media/image7511.png"/><Relationship Id="rId327" Type="http://schemas.openxmlformats.org/officeDocument/2006/relationships/image" Target="../media/image7609.png"/><Relationship Id="rId348" Type="http://schemas.openxmlformats.org/officeDocument/2006/relationships/customXml" Target="../ink/ink7765.xml"/><Relationship Id="rId369" Type="http://schemas.openxmlformats.org/officeDocument/2006/relationships/image" Target="../media/image7628.png"/><Relationship Id="rId152" Type="http://schemas.openxmlformats.org/officeDocument/2006/relationships/customXml" Target="../ink/ink7667.xml"/><Relationship Id="rId173" Type="http://schemas.openxmlformats.org/officeDocument/2006/relationships/image" Target="../media/image7532.png"/><Relationship Id="rId194" Type="http://schemas.openxmlformats.org/officeDocument/2006/relationships/customXml" Target="../ink/ink7688.xml"/><Relationship Id="rId208" Type="http://schemas.openxmlformats.org/officeDocument/2006/relationships/customXml" Target="../ink/ink7695.xml"/><Relationship Id="rId229" Type="http://schemas.openxmlformats.org/officeDocument/2006/relationships/image" Target="../media/image7560.png"/><Relationship Id="rId380" Type="http://schemas.openxmlformats.org/officeDocument/2006/relationships/customXml" Target="../ink/ink7781.xml"/><Relationship Id="rId415" Type="http://schemas.openxmlformats.org/officeDocument/2006/relationships/image" Target="../media/image7651.png"/><Relationship Id="rId436" Type="http://schemas.openxmlformats.org/officeDocument/2006/relationships/customXml" Target="../ink/ink7809.xml"/><Relationship Id="rId457" Type="http://schemas.openxmlformats.org/officeDocument/2006/relationships/image" Target="../media/image7672.png"/><Relationship Id="rId240" Type="http://schemas.openxmlformats.org/officeDocument/2006/relationships/customXml" Target="../ink/ink7711.xml"/><Relationship Id="rId261" Type="http://schemas.openxmlformats.org/officeDocument/2006/relationships/image" Target="../media/image7576.png"/><Relationship Id="rId478" Type="http://schemas.openxmlformats.org/officeDocument/2006/relationships/customXml" Target="../ink/ink7830.xml"/><Relationship Id="rId14" Type="http://schemas.openxmlformats.org/officeDocument/2006/relationships/customXml" Target="../ink/ink7598.xml"/><Relationship Id="rId35" Type="http://schemas.openxmlformats.org/officeDocument/2006/relationships/image" Target="../media/image7464.png"/><Relationship Id="rId56" Type="http://schemas.openxmlformats.org/officeDocument/2006/relationships/customXml" Target="../ink/ink7619.xml"/><Relationship Id="rId77" Type="http://schemas.openxmlformats.org/officeDocument/2006/relationships/image" Target="../media/image7484.png"/><Relationship Id="rId100" Type="http://schemas.openxmlformats.org/officeDocument/2006/relationships/customXml" Target="../ink/ink7641.xml"/><Relationship Id="rId282" Type="http://schemas.openxmlformats.org/officeDocument/2006/relationships/customXml" Target="../ink/ink7732.xml"/><Relationship Id="rId317" Type="http://schemas.openxmlformats.org/officeDocument/2006/relationships/image" Target="../media/image7604.png"/><Relationship Id="rId338" Type="http://schemas.openxmlformats.org/officeDocument/2006/relationships/customXml" Target="../ink/ink7760.xml"/><Relationship Id="rId359" Type="http://schemas.openxmlformats.org/officeDocument/2006/relationships/image" Target="../media/image7623.png"/><Relationship Id="rId8" Type="http://schemas.openxmlformats.org/officeDocument/2006/relationships/customXml" Target="../ink/ink7595.xml"/><Relationship Id="rId98" Type="http://schemas.openxmlformats.org/officeDocument/2006/relationships/customXml" Target="../ink/ink7640.xml"/><Relationship Id="rId121" Type="http://schemas.openxmlformats.org/officeDocument/2006/relationships/image" Target="../media/image7506.png"/><Relationship Id="rId142" Type="http://schemas.openxmlformats.org/officeDocument/2006/relationships/customXml" Target="../ink/ink7662.xml"/><Relationship Id="rId163" Type="http://schemas.openxmlformats.org/officeDocument/2006/relationships/image" Target="../media/image7527.png"/><Relationship Id="rId184" Type="http://schemas.openxmlformats.org/officeDocument/2006/relationships/customXml" Target="../ink/ink7683.xml"/><Relationship Id="rId219" Type="http://schemas.openxmlformats.org/officeDocument/2006/relationships/image" Target="../media/image7555.png"/><Relationship Id="rId370" Type="http://schemas.openxmlformats.org/officeDocument/2006/relationships/customXml" Target="../ink/ink7776.xml"/><Relationship Id="rId391" Type="http://schemas.openxmlformats.org/officeDocument/2006/relationships/image" Target="../media/image7639.png"/><Relationship Id="rId405" Type="http://schemas.openxmlformats.org/officeDocument/2006/relationships/image" Target="../media/image7646.png"/><Relationship Id="rId426" Type="http://schemas.openxmlformats.org/officeDocument/2006/relationships/customXml" Target="../ink/ink7804.xml"/><Relationship Id="rId447" Type="http://schemas.openxmlformats.org/officeDocument/2006/relationships/image" Target="../media/image7667.png"/><Relationship Id="rId230" Type="http://schemas.openxmlformats.org/officeDocument/2006/relationships/customXml" Target="../ink/ink7706.xml"/><Relationship Id="rId251" Type="http://schemas.openxmlformats.org/officeDocument/2006/relationships/image" Target="../media/image7571.png"/><Relationship Id="rId468" Type="http://schemas.openxmlformats.org/officeDocument/2006/relationships/customXml" Target="../ink/ink7825.xml"/><Relationship Id="rId489" Type="http://schemas.openxmlformats.org/officeDocument/2006/relationships/image" Target="../media/image7688.png"/><Relationship Id="rId25" Type="http://schemas.openxmlformats.org/officeDocument/2006/relationships/image" Target="../media/image7459.png"/><Relationship Id="rId46" Type="http://schemas.openxmlformats.org/officeDocument/2006/relationships/customXml" Target="../ink/ink7614.xml"/><Relationship Id="rId67" Type="http://schemas.openxmlformats.org/officeDocument/2006/relationships/image" Target="../media/image933.png"/><Relationship Id="rId272" Type="http://schemas.openxmlformats.org/officeDocument/2006/relationships/customXml" Target="../ink/ink7727.xml"/><Relationship Id="rId293" Type="http://schemas.openxmlformats.org/officeDocument/2006/relationships/image" Target="../media/image7592.png"/><Relationship Id="rId307" Type="http://schemas.openxmlformats.org/officeDocument/2006/relationships/image" Target="../media/image7599.png"/><Relationship Id="rId328" Type="http://schemas.openxmlformats.org/officeDocument/2006/relationships/customXml" Target="../ink/ink7755.xml"/><Relationship Id="rId349" Type="http://schemas.openxmlformats.org/officeDocument/2006/relationships/image" Target="../media/image7619.png"/><Relationship Id="rId88" Type="http://schemas.openxmlformats.org/officeDocument/2006/relationships/customXml" Target="../ink/ink7635.xml"/><Relationship Id="rId111" Type="http://schemas.openxmlformats.org/officeDocument/2006/relationships/image" Target="../media/image7501.png"/><Relationship Id="rId132" Type="http://schemas.openxmlformats.org/officeDocument/2006/relationships/customXml" Target="../ink/ink7657.xml"/><Relationship Id="rId153" Type="http://schemas.openxmlformats.org/officeDocument/2006/relationships/image" Target="../media/image7522.png"/><Relationship Id="rId174" Type="http://schemas.openxmlformats.org/officeDocument/2006/relationships/customXml" Target="../ink/ink7678.xml"/><Relationship Id="rId195" Type="http://schemas.openxmlformats.org/officeDocument/2006/relationships/image" Target="../media/image7543.png"/><Relationship Id="rId209" Type="http://schemas.openxmlformats.org/officeDocument/2006/relationships/image" Target="../media/image7550.png"/><Relationship Id="rId360" Type="http://schemas.openxmlformats.org/officeDocument/2006/relationships/customXml" Target="../ink/ink7771.xml"/><Relationship Id="rId381" Type="http://schemas.openxmlformats.org/officeDocument/2006/relationships/image" Target="../media/image7634.png"/><Relationship Id="rId416" Type="http://schemas.openxmlformats.org/officeDocument/2006/relationships/customXml" Target="../ink/ink7799.xml"/><Relationship Id="rId220" Type="http://schemas.openxmlformats.org/officeDocument/2006/relationships/customXml" Target="../ink/ink7701.xml"/><Relationship Id="rId241" Type="http://schemas.openxmlformats.org/officeDocument/2006/relationships/image" Target="../media/image7566.png"/><Relationship Id="rId437" Type="http://schemas.openxmlformats.org/officeDocument/2006/relationships/image" Target="../media/image7662.png"/><Relationship Id="rId458" Type="http://schemas.openxmlformats.org/officeDocument/2006/relationships/customXml" Target="../ink/ink7820.xml"/><Relationship Id="rId479" Type="http://schemas.openxmlformats.org/officeDocument/2006/relationships/image" Target="../media/image7683.png"/><Relationship Id="rId15" Type="http://schemas.openxmlformats.org/officeDocument/2006/relationships/image" Target="../media/image7454.png"/><Relationship Id="rId36" Type="http://schemas.openxmlformats.org/officeDocument/2006/relationships/customXml" Target="../ink/ink7609.xml"/><Relationship Id="rId57" Type="http://schemas.openxmlformats.org/officeDocument/2006/relationships/image" Target="../media/image7475.png"/><Relationship Id="rId262" Type="http://schemas.openxmlformats.org/officeDocument/2006/relationships/customXml" Target="../ink/ink7722.xml"/><Relationship Id="rId283" Type="http://schemas.openxmlformats.org/officeDocument/2006/relationships/image" Target="../media/image7587.png"/><Relationship Id="rId318" Type="http://schemas.openxmlformats.org/officeDocument/2006/relationships/customXml" Target="../ink/ink7750.xml"/><Relationship Id="rId339" Type="http://schemas.openxmlformats.org/officeDocument/2006/relationships/image" Target="../media/image7615.png"/><Relationship Id="rId78" Type="http://schemas.openxmlformats.org/officeDocument/2006/relationships/customXml" Target="../ink/ink7630.xml"/><Relationship Id="rId99" Type="http://schemas.openxmlformats.org/officeDocument/2006/relationships/image" Target="../media/image7495.png"/><Relationship Id="rId101" Type="http://schemas.openxmlformats.org/officeDocument/2006/relationships/image" Target="../media/image7496.png"/><Relationship Id="rId122" Type="http://schemas.openxmlformats.org/officeDocument/2006/relationships/customXml" Target="../ink/ink7652.xml"/><Relationship Id="rId143" Type="http://schemas.openxmlformats.org/officeDocument/2006/relationships/image" Target="../media/image7517.png"/><Relationship Id="rId164" Type="http://schemas.openxmlformats.org/officeDocument/2006/relationships/customXml" Target="../ink/ink7673.xml"/><Relationship Id="rId185" Type="http://schemas.openxmlformats.org/officeDocument/2006/relationships/image" Target="../media/image7538.png"/><Relationship Id="rId350" Type="http://schemas.openxmlformats.org/officeDocument/2006/relationships/customXml" Target="../ink/ink7766.xml"/><Relationship Id="rId371" Type="http://schemas.openxmlformats.org/officeDocument/2006/relationships/image" Target="../media/image7629.png"/><Relationship Id="rId406" Type="http://schemas.openxmlformats.org/officeDocument/2006/relationships/customXml" Target="../ink/ink7794.xml"/><Relationship Id="rId9" Type="http://schemas.openxmlformats.org/officeDocument/2006/relationships/image" Target="../media/image7451.png"/><Relationship Id="rId210" Type="http://schemas.openxmlformats.org/officeDocument/2006/relationships/customXml" Target="../ink/ink7696.xml"/><Relationship Id="rId392" Type="http://schemas.openxmlformats.org/officeDocument/2006/relationships/customXml" Target="../ink/ink7787.xml"/><Relationship Id="rId427" Type="http://schemas.openxmlformats.org/officeDocument/2006/relationships/image" Target="../media/image7657.png"/><Relationship Id="rId448" Type="http://schemas.openxmlformats.org/officeDocument/2006/relationships/customXml" Target="../ink/ink7815.xml"/><Relationship Id="rId469" Type="http://schemas.openxmlformats.org/officeDocument/2006/relationships/image" Target="../media/image7678.png"/><Relationship Id="rId26" Type="http://schemas.openxmlformats.org/officeDocument/2006/relationships/customXml" Target="../ink/ink7604.xml"/><Relationship Id="rId231" Type="http://schemas.openxmlformats.org/officeDocument/2006/relationships/image" Target="../media/image7561.png"/><Relationship Id="rId252" Type="http://schemas.openxmlformats.org/officeDocument/2006/relationships/customXml" Target="../ink/ink7717.xml"/><Relationship Id="rId273" Type="http://schemas.openxmlformats.org/officeDocument/2006/relationships/image" Target="../media/image7582.png"/><Relationship Id="rId294" Type="http://schemas.openxmlformats.org/officeDocument/2006/relationships/customXml" Target="../ink/ink7738.xml"/><Relationship Id="rId308" Type="http://schemas.openxmlformats.org/officeDocument/2006/relationships/customXml" Target="../ink/ink7745.xml"/><Relationship Id="rId329" Type="http://schemas.openxmlformats.org/officeDocument/2006/relationships/image" Target="../media/image7610.png"/><Relationship Id="rId480" Type="http://schemas.openxmlformats.org/officeDocument/2006/relationships/customXml" Target="../ink/ink7831.xml"/><Relationship Id="rId47" Type="http://schemas.openxmlformats.org/officeDocument/2006/relationships/image" Target="../media/image7470.png"/><Relationship Id="rId68" Type="http://schemas.openxmlformats.org/officeDocument/2006/relationships/customXml" Target="../ink/ink7625.xml"/><Relationship Id="rId89" Type="http://schemas.openxmlformats.org/officeDocument/2006/relationships/image" Target="../media/image7490.png"/><Relationship Id="rId112" Type="http://schemas.openxmlformats.org/officeDocument/2006/relationships/customXml" Target="../ink/ink7647.xml"/><Relationship Id="rId133" Type="http://schemas.openxmlformats.org/officeDocument/2006/relationships/image" Target="../media/image7512.png"/><Relationship Id="rId154" Type="http://schemas.openxmlformats.org/officeDocument/2006/relationships/customXml" Target="../ink/ink7668.xml"/><Relationship Id="rId175" Type="http://schemas.openxmlformats.org/officeDocument/2006/relationships/image" Target="../media/image7533.png"/><Relationship Id="rId340" Type="http://schemas.openxmlformats.org/officeDocument/2006/relationships/customXml" Target="../ink/ink7761.xml"/><Relationship Id="rId361" Type="http://schemas.openxmlformats.org/officeDocument/2006/relationships/image" Target="../media/image7624.png"/><Relationship Id="rId196" Type="http://schemas.openxmlformats.org/officeDocument/2006/relationships/customXml" Target="../ink/ink7689.xml"/><Relationship Id="rId200" Type="http://schemas.openxmlformats.org/officeDocument/2006/relationships/customXml" Target="../ink/ink7691.xml"/><Relationship Id="rId382" Type="http://schemas.openxmlformats.org/officeDocument/2006/relationships/customXml" Target="../ink/ink7782.xml"/><Relationship Id="rId417" Type="http://schemas.openxmlformats.org/officeDocument/2006/relationships/image" Target="../media/image7652.png"/><Relationship Id="rId438" Type="http://schemas.openxmlformats.org/officeDocument/2006/relationships/customXml" Target="../ink/ink7810.xml"/><Relationship Id="rId459" Type="http://schemas.openxmlformats.org/officeDocument/2006/relationships/image" Target="../media/image7673.png"/><Relationship Id="rId16" Type="http://schemas.openxmlformats.org/officeDocument/2006/relationships/customXml" Target="../ink/ink7599.xml"/><Relationship Id="rId221" Type="http://schemas.openxmlformats.org/officeDocument/2006/relationships/image" Target="../media/image7556.png"/><Relationship Id="rId242" Type="http://schemas.openxmlformats.org/officeDocument/2006/relationships/customXml" Target="../ink/ink7712.xml"/><Relationship Id="rId263" Type="http://schemas.openxmlformats.org/officeDocument/2006/relationships/image" Target="../media/image7577.png"/><Relationship Id="rId284" Type="http://schemas.openxmlformats.org/officeDocument/2006/relationships/customXml" Target="../ink/ink7733.xml"/><Relationship Id="rId319" Type="http://schemas.openxmlformats.org/officeDocument/2006/relationships/image" Target="../media/image7605.png"/><Relationship Id="rId470" Type="http://schemas.openxmlformats.org/officeDocument/2006/relationships/customXml" Target="../ink/ink7826.xml"/><Relationship Id="rId37" Type="http://schemas.openxmlformats.org/officeDocument/2006/relationships/image" Target="../media/image7465.png"/><Relationship Id="rId58" Type="http://schemas.openxmlformats.org/officeDocument/2006/relationships/customXml" Target="../ink/ink7620.xml"/><Relationship Id="rId79" Type="http://schemas.openxmlformats.org/officeDocument/2006/relationships/image" Target="../media/image7485.png"/><Relationship Id="rId102" Type="http://schemas.openxmlformats.org/officeDocument/2006/relationships/customXml" Target="../ink/ink7642.xml"/><Relationship Id="rId123" Type="http://schemas.openxmlformats.org/officeDocument/2006/relationships/image" Target="../media/image7507.png"/><Relationship Id="rId144" Type="http://schemas.openxmlformats.org/officeDocument/2006/relationships/customXml" Target="../ink/ink7663.xml"/><Relationship Id="rId330" Type="http://schemas.openxmlformats.org/officeDocument/2006/relationships/customXml" Target="../ink/ink7756.xml"/><Relationship Id="rId90" Type="http://schemas.openxmlformats.org/officeDocument/2006/relationships/customXml" Target="../ink/ink7636.xml"/><Relationship Id="rId165" Type="http://schemas.openxmlformats.org/officeDocument/2006/relationships/image" Target="../media/image7528.png"/><Relationship Id="rId186" Type="http://schemas.openxmlformats.org/officeDocument/2006/relationships/customXml" Target="../ink/ink7684.xml"/><Relationship Id="rId351" Type="http://schemas.openxmlformats.org/officeDocument/2006/relationships/image" Target="../media/image7620.png"/><Relationship Id="rId372" Type="http://schemas.openxmlformats.org/officeDocument/2006/relationships/customXml" Target="../ink/ink7777.xml"/><Relationship Id="rId393" Type="http://schemas.openxmlformats.org/officeDocument/2006/relationships/image" Target="../media/image7640.png"/><Relationship Id="rId407" Type="http://schemas.openxmlformats.org/officeDocument/2006/relationships/image" Target="../media/image7647.png"/><Relationship Id="rId428" Type="http://schemas.openxmlformats.org/officeDocument/2006/relationships/customXml" Target="../ink/ink7805.xml"/><Relationship Id="rId449" Type="http://schemas.openxmlformats.org/officeDocument/2006/relationships/image" Target="../media/image7668.png"/><Relationship Id="rId211" Type="http://schemas.openxmlformats.org/officeDocument/2006/relationships/image" Target="../media/image7551.png"/><Relationship Id="rId232" Type="http://schemas.openxmlformats.org/officeDocument/2006/relationships/customXml" Target="../ink/ink7707.xml"/><Relationship Id="rId253" Type="http://schemas.openxmlformats.org/officeDocument/2006/relationships/image" Target="../media/image7572.png"/><Relationship Id="rId274" Type="http://schemas.openxmlformats.org/officeDocument/2006/relationships/customXml" Target="../ink/ink7728.xml"/><Relationship Id="rId295" Type="http://schemas.openxmlformats.org/officeDocument/2006/relationships/image" Target="../media/image7593.png"/><Relationship Id="rId309" Type="http://schemas.openxmlformats.org/officeDocument/2006/relationships/image" Target="../media/image7600.png"/><Relationship Id="rId460" Type="http://schemas.openxmlformats.org/officeDocument/2006/relationships/customXml" Target="../ink/ink7821.xml"/><Relationship Id="rId481" Type="http://schemas.openxmlformats.org/officeDocument/2006/relationships/image" Target="../media/image7684.png"/><Relationship Id="rId27" Type="http://schemas.openxmlformats.org/officeDocument/2006/relationships/image" Target="../media/image7460.png"/><Relationship Id="rId48" Type="http://schemas.openxmlformats.org/officeDocument/2006/relationships/customXml" Target="../ink/ink7615.xml"/><Relationship Id="rId69" Type="http://schemas.openxmlformats.org/officeDocument/2006/relationships/image" Target="../media/image7480.png"/><Relationship Id="rId113" Type="http://schemas.openxmlformats.org/officeDocument/2006/relationships/image" Target="../media/image7502.png"/><Relationship Id="rId134" Type="http://schemas.openxmlformats.org/officeDocument/2006/relationships/customXml" Target="../ink/ink7658.xml"/><Relationship Id="rId320" Type="http://schemas.openxmlformats.org/officeDocument/2006/relationships/customXml" Target="../ink/ink7751.xml"/><Relationship Id="rId80" Type="http://schemas.openxmlformats.org/officeDocument/2006/relationships/customXml" Target="../ink/ink7631.xml"/><Relationship Id="rId155" Type="http://schemas.openxmlformats.org/officeDocument/2006/relationships/image" Target="../media/image7523.png"/><Relationship Id="rId176" Type="http://schemas.openxmlformats.org/officeDocument/2006/relationships/customXml" Target="../ink/ink7679.xml"/><Relationship Id="rId197" Type="http://schemas.openxmlformats.org/officeDocument/2006/relationships/image" Target="../media/image7544.png"/><Relationship Id="rId341" Type="http://schemas.openxmlformats.org/officeDocument/2006/relationships/image" Target="../media/image7616.png"/><Relationship Id="rId362" Type="http://schemas.openxmlformats.org/officeDocument/2006/relationships/customXml" Target="../ink/ink7772.xml"/><Relationship Id="rId383" Type="http://schemas.openxmlformats.org/officeDocument/2006/relationships/image" Target="../media/image7635.png"/><Relationship Id="rId418" Type="http://schemas.openxmlformats.org/officeDocument/2006/relationships/customXml" Target="../ink/ink7800.xml"/><Relationship Id="rId439" Type="http://schemas.openxmlformats.org/officeDocument/2006/relationships/image" Target="../media/image7663.png"/><Relationship Id="rId201" Type="http://schemas.openxmlformats.org/officeDocument/2006/relationships/image" Target="../media/image7546.png"/><Relationship Id="rId222" Type="http://schemas.openxmlformats.org/officeDocument/2006/relationships/customXml" Target="../ink/ink7702.xml"/><Relationship Id="rId243" Type="http://schemas.openxmlformats.org/officeDocument/2006/relationships/image" Target="../media/image7567.png"/><Relationship Id="rId264" Type="http://schemas.openxmlformats.org/officeDocument/2006/relationships/customXml" Target="../ink/ink7723.xml"/><Relationship Id="rId285" Type="http://schemas.openxmlformats.org/officeDocument/2006/relationships/image" Target="../media/image7588.png"/><Relationship Id="rId450" Type="http://schemas.openxmlformats.org/officeDocument/2006/relationships/customXml" Target="../ink/ink7816.xml"/><Relationship Id="rId471" Type="http://schemas.openxmlformats.org/officeDocument/2006/relationships/image" Target="../media/image7679.png"/><Relationship Id="rId17" Type="http://schemas.openxmlformats.org/officeDocument/2006/relationships/image" Target="../media/image7455.png"/><Relationship Id="rId38" Type="http://schemas.openxmlformats.org/officeDocument/2006/relationships/customXml" Target="../ink/ink7610.xml"/><Relationship Id="rId59" Type="http://schemas.openxmlformats.org/officeDocument/2006/relationships/image" Target="../media/image7476.png"/><Relationship Id="rId103" Type="http://schemas.openxmlformats.org/officeDocument/2006/relationships/image" Target="../media/image7497.png"/><Relationship Id="rId124" Type="http://schemas.openxmlformats.org/officeDocument/2006/relationships/customXml" Target="../ink/ink7653.xml"/><Relationship Id="rId310" Type="http://schemas.openxmlformats.org/officeDocument/2006/relationships/customXml" Target="../ink/ink7746.xml"/><Relationship Id="rId70" Type="http://schemas.openxmlformats.org/officeDocument/2006/relationships/customXml" Target="../ink/ink7626.xml"/><Relationship Id="rId91" Type="http://schemas.openxmlformats.org/officeDocument/2006/relationships/image" Target="../media/image7491.png"/><Relationship Id="rId145" Type="http://schemas.openxmlformats.org/officeDocument/2006/relationships/image" Target="../media/image7518.png"/><Relationship Id="rId166" Type="http://schemas.openxmlformats.org/officeDocument/2006/relationships/customXml" Target="../ink/ink7674.xml"/><Relationship Id="rId187" Type="http://schemas.openxmlformats.org/officeDocument/2006/relationships/image" Target="../media/image7539.png"/><Relationship Id="rId331" Type="http://schemas.openxmlformats.org/officeDocument/2006/relationships/image" Target="../media/image7611.png"/><Relationship Id="rId352" Type="http://schemas.openxmlformats.org/officeDocument/2006/relationships/customXml" Target="../ink/ink7767.xml"/><Relationship Id="rId373" Type="http://schemas.openxmlformats.org/officeDocument/2006/relationships/image" Target="../media/image7630.png"/><Relationship Id="rId394" Type="http://schemas.openxmlformats.org/officeDocument/2006/relationships/customXml" Target="../ink/ink7788.xml"/><Relationship Id="rId408" Type="http://schemas.openxmlformats.org/officeDocument/2006/relationships/customXml" Target="../ink/ink7795.xml"/><Relationship Id="rId429" Type="http://schemas.openxmlformats.org/officeDocument/2006/relationships/image" Target="../media/image765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7697.xml"/><Relationship Id="rId233" Type="http://schemas.openxmlformats.org/officeDocument/2006/relationships/image" Target="../media/image7562.png"/><Relationship Id="rId254" Type="http://schemas.openxmlformats.org/officeDocument/2006/relationships/customXml" Target="../ink/ink7718.xml"/><Relationship Id="rId440" Type="http://schemas.openxmlformats.org/officeDocument/2006/relationships/customXml" Target="../ink/ink7811.xml"/><Relationship Id="rId28" Type="http://schemas.openxmlformats.org/officeDocument/2006/relationships/customXml" Target="../ink/ink7605.xml"/><Relationship Id="rId49" Type="http://schemas.openxmlformats.org/officeDocument/2006/relationships/image" Target="../media/image7471.png"/><Relationship Id="rId114" Type="http://schemas.openxmlformats.org/officeDocument/2006/relationships/customXml" Target="../ink/ink7648.xml"/><Relationship Id="rId275" Type="http://schemas.openxmlformats.org/officeDocument/2006/relationships/image" Target="../media/image7583.png"/><Relationship Id="rId296" Type="http://schemas.openxmlformats.org/officeDocument/2006/relationships/customXml" Target="../ink/ink7739.xml"/><Relationship Id="rId300" Type="http://schemas.openxmlformats.org/officeDocument/2006/relationships/customXml" Target="../ink/ink7741.xml"/><Relationship Id="rId461" Type="http://schemas.openxmlformats.org/officeDocument/2006/relationships/image" Target="../media/image7674.png"/><Relationship Id="rId482" Type="http://schemas.openxmlformats.org/officeDocument/2006/relationships/customXml" Target="../ink/ink7832.xml"/><Relationship Id="rId60" Type="http://schemas.openxmlformats.org/officeDocument/2006/relationships/customXml" Target="../ink/ink7621.xml"/><Relationship Id="rId81" Type="http://schemas.openxmlformats.org/officeDocument/2006/relationships/image" Target="../media/image7486.png"/><Relationship Id="rId135" Type="http://schemas.openxmlformats.org/officeDocument/2006/relationships/image" Target="../media/image7513.png"/><Relationship Id="rId156" Type="http://schemas.openxmlformats.org/officeDocument/2006/relationships/customXml" Target="../ink/ink7669.xml"/><Relationship Id="rId177" Type="http://schemas.openxmlformats.org/officeDocument/2006/relationships/image" Target="../media/image7534.png"/><Relationship Id="rId198" Type="http://schemas.openxmlformats.org/officeDocument/2006/relationships/customXml" Target="../ink/ink7690.xml"/><Relationship Id="rId321" Type="http://schemas.openxmlformats.org/officeDocument/2006/relationships/image" Target="../media/image7606.png"/><Relationship Id="rId342" Type="http://schemas.openxmlformats.org/officeDocument/2006/relationships/customXml" Target="../ink/ink7762.xml"/><Relationship Id="rId363" Type="http://schemas.openxmlformats.org/officeDocument/2006/relationships/image" Target="../media/image7625.png"/><Relationship Id="rId384" Type="http://schemas.openxmlformats.org/officeDocument/2006/relationships/customXml" Target="../ink/ink7783.xml"/><Relationship Id="rId419" Type="http://schemas.openxmlformats.org/officeDocument/2006/relationships/image" Target="../media/image7653.png"/><Relationship Id="rId202" Type="http://schemas.openxmlformats.org/officeDocument/2006/relationships/customXml" Target="../ink/ink7692.xml"/><Relationship Id="rId223" Type="http://schemas.openxmlformats.org/officeDocument/2006/relationships/image" Target="../media/image7557.png"/><Relationship Id="rId244" Type="http://schemas.openxmlformats.org/officeDocument/2006/relationships/customXml" Target="../ink/ink7713.xml"/><Relationship Id="rId430" Type="http://schemas.openxmlformats.org/officeDocument/2006/relationships/customXml" Target="../ink/ink7806.xml"/><Relationship Id="rId18" Type="http://schemas.openxmlformats.org/officeDocument/2006/relationships/customXml" Target="../ink/ink7600.xml"/><Relationship Id="rId39" Type="http://schemas.openxmlformats.org/officeDocument/2006/relationships/image" Target="../media/image7466.png"/><Relationship Id="rId265" Type="http://schemas.openxmlformats.org/officeDocument/2006/relationships/image" Target="../media/image7578.png"/><Relationship Id="rId286" Type="http://schemas.openxmlformats.org/officeDocument/2006/relationships/customXml" Target="../ink/ink7734.xml"/><Relationship Id="rId451" Type="http://schemas.openxmlformats.org/officeDocument/2006/relationships/image" Target="../media/image7669.png"/><Relationship Id="rId472" Type="http://schemas.openxmlformats.org/officeDocument/2006/relationships/customXml" Target="../ink/ink7827.xml"/><Relationship Id="rId50" Type="http://schemas.openxmlformats.org/officeDocument/2006/relationships/customXml" Target="../ink/ink7616.xml"/><Relationship Id="rId104" Type="http://schemas.openxmlformats.org/officeDocument/2006/relationships/customXml" Target="../ink/ink7643.xml"/><Relationship Id="rId125" Type="http://schemas.openxmlformats.org/officeDocument/2006/relationships/image" Target="../media/image7508.png"/><Relationship Id="rId146" Type="http://schemas.openxmlformats.org/officeDocument/2006/relationships/customXml" Target="../ink/ink7664.xml"/><Relationship Id="rId167" Type="http://schemas.openxmlformats.org/officeDocument/2006/relationships/image" Target="../media/image7529.png"/><Relationship Id="rId188" Type="http://schemas.openxmlformats.org/officeDocument/2006/relationships/customXml" Target="../ink/ink7685.xml"/><Relationship Id="rId311" Type="http://schemas.openxmlformats.org/officeDocument/2006/relationships/image" Target="../media/image7601.png"/><Relationship Id="rId332" Type="http://schemas.openxmlformats.org/officeDocument/2006/relationships/customXml" Target="../ink/ink7757.xml"/><Relationship Id="rId353" Type="http://schemas.openxmlformats.org/officeDocument/2006/relationships/image" Target="../media/image2033.png"/><Relationship Id="rId374" Type="http://schemas.openxmlformats.org/officeDocument/2006/relationships/customXml" Target="../ink/ink7778.xml"/><Relationship Id="rId395" Type="http://schemas.openxmlformats.org/officeDocument/2006/relationships/image" Target="../media/image7641.png"/><Relationship Id="rId409" Type="http://schemas.openxmlformats.org/officeDocument/2006/relationships/image" Target="../media/image7648.png"/><Relationship Id="rId71" Type="http://schemas.openxmlformats.org/officeDocument/2006/relationships/image" Target="../media/image7481.png"/><Relationship Id="rId92" Type="http://schemas.openxmlformats.org/officeDocument/2006/relationships/customXml" Target="../ink/ink7637.xml"/><Relationship Id="rId213" Type="http://schemas.openxmlformats.org/officeDocument/2006/relationships/image" Target="../media/image7552.png"/><Relationship Id="rId234" Type="http://schemas.openxmlformats.org/officeDocument/2006/relationships/customXml" Target="../ink/ink7708.xml"/><Relationship Id="rId420" Type="http://schemas.openxmlformats.org/officeDocument/2006/relationships/customXml" Target="../ink/ink7801.xml"/><Relationship Id="rId2" Type="http://schemas.openxmlformats.org/officeDocument/2006/relationships/customXml" Target="../ink/ink7592.xml"/><Relationship Id="rId29" Type="http://schemas.openxmlformats.org/officeDocument/2006/relationships/image" Target="../media/image7461.png"/><Relationship Id="rId255" Type="http://schemas.openxmlformats.org/officeDocument/2006/relationships/image" Target="../media/image7573.png"/><Relationship Id="rId276" Type="http://schemas.openxmlformats.org/officeDocument/2006/relationships/customXml" Target="../ink/ink7729.xml"/><Relationship Id="rId297" Type="http://schemas.openxmlformats.org/officeDocument/2006/relationships/image" Target="../media/image7594.png"/><Relationship Id="rId441" Type="http://schemas.openxmlformats.org/officeDocument/2006/relationships/image" Target="../media/image7664.png"/><Relationship Id="rId462" Type="http://schemas.openxmlformats.org/officeDocument/2006/relationships/customXml" Target="../ink/ink7822.xml"/><Relationship Id="rId483" Type="http://schemas.openxmlformats.org/officeDocument/2006/relationships/image" Target="../media/image7685.png"/><Relationship Id="rId40" Type="http://schemas.openxmlformats.org/officeDocument/2006/relationships/customXml" Target="../ink/ink7611.xml"/><Relationship Id="rId115" Type="http://schemas.openxmlformats.org/officeDocument/2006/relationships/image" Target="../media/image7503.png"/><Relationship Id="rId136" Type="http://schemas.openxmlformats.org/officeDocument/2006/relationships/customXml" Target="../ink/ink7659.xml"/><Relationship Id="rId157" Type="http://schemas.openxmlformats.org/officeDocument/2006/relationships/image" Target="../media/image7524.png"/><Relationship Id="rId178" Type="http://schemas.openxmlformats.org/officeDocument/2006/relationships/customXml" Target="../ink/ink7680.xml"/><Relationship Id="rId301" Type="http://schemas.openxmlformats.org/officeDocument/2006/relationships/image" Target="../media/image7596.png"/><Relationship Id="rId322" Type="http://schemas.openxmlformats.org/officeDocument/2006/relationships/customXml" Target="../ink/ink7752.xml"/><Relationship Id="rId343" Type="http://schemas.openxmlformats.org/officeDocument/2006/relationships/image" Target="../media/image7617.png"/><Relationship Id="rId364" Type="http://schemas.openxmlformats.org/officeDocument/2006/relationships/customXml" Target="../ink/ink7773.xml"/><Relationship Id="rId61" Type="http://schemas.openxmlformats.org/officeDocument/2006/relationships/image" Target="../media/image7477.png"/><Relationship Id="rId82" Type="http://schemas.openxmlformats.org/officeDocument/2006/relationships/customXml" Target="../ink/ink7632.xml"/><Relationship Id="rId199" Type="http://schemas.openxmlformats.org/officeDocument/2006/relationships/image" Target="../media/image7545.png"/><Relationship Id="rId203" Type="http://schemas.openxmlformats.org/officeDocument/2006/relationships/image" Target="../media/image7547.png"/><Relationship Id="rId385" Type="http://schemas.openxmlformats.org/officeDocument/2006/relationships/image" Target="../media/image7636.png"/><Relationship Id="rId19" Type="http://schemas.openxmlformats.org/officeDocument/2006/relationships/image" Target="../media/image7456.png"/><Relationship Id="rId224" Type="http://schemas.openxmlformats.org/officeDocument/2006/relationships/customXml" Target="../ink/ink7703.xml"/><Relationship Id="rId245" Type="http://schemas.openxmlformats.org/officeDocument/2006/relationships/image" Target="../media/image7568.png"/><Relationship Id="rId266" Type="http://schemas.openxmlformats.org/officeDocument/2006/relationships/customXml" Target="../ink/ink7724.xml"/><Relationship Id="rId287" Type="http://schemas.openxmlformats.org/officeDocument/2006/relationships/image" Target="../media/image7589.png"/><Relationship Id="rId410" Type="http://schemas.openxmlformats.org/officeDocument/2006/relationships/customXml" Target="../ink/ink7796.xml"/><Relationship Id="rId431" Type="http://schemas.openxmlformats.org/officeDocument/2006/relationships/image" Target="../media/image7659.png"/><Relationship Id="rId452" Type="http://schemas.openxmlformats.org/officeDocument/2006/relationships/customXml" Target="../ink/ink7817.xml"/><Relationship Id="rId473" Type="http://schemas.openxmlformats.org/officeDocument/2006/relationships/image" Target="../media/image7680.png"/><Relationship Id="rId30" Type="http://schemas.openxmlformats.org/officeDocument/2006/relationships/customXml" Target="../ink/ink7606.xml"/><Relationship Id="rId105" Type="http://schemas.openxmlformats.org/officeDocument/2006/relationships/image" Target="../media/image7498.png"/><Relationship Id="rId126" Type="http://schemas.openxmlformats.org/officeDocument/2006/relationships/customXml" Target="../ink/ink7654.xml"/><Relationship Id="rId147" Type="http://schemas.openxmlformats.org/officeDocument/2006/relationships/image" Target="../media/image7519.png"/><Relationship Id="rId168" Type="http://schemas.openxmlformats.org/officeDocument/2006/relationships/customXml" Target="../ink/ink7675.xml"/><Relationship Id="rId312" Type="http://schemas.openxmlformats.org/officeDocument/2006/relationships/customXml" Target="../ink/ink7747.xml"/><Relationship Id="rId333" Type="http://schemas.openxmlformats.org/officeDocument/2006/relationships/image" Target="../media/image7612.png"/><Relationship Id="rId354" Type="http://schemas.openxmlformats.org/officeDocument/2006/relationships/customXml" Target="../ink/ink7768.xml"/><Relationship Id="rId51" Type="http://schemas.openxmlformats.org/officeDocument/2006/relationships/image" Target="../media/image7472.png"/><Relationship Id="rId72" Type="http://schemas.openxmlformats.org/officeDocument/2006/relationships/customXml" Target="../ink/ink7627.xml"/><Relationship Id="rId93" Type="http://schemas.openxmlformats.org/officeDocument/2006/relationships/image" Target="../media/image7492.png"/><Relationship Id="rId189" Type="http://schemas.openxmlformats.org/officeDocument/2006/relationships/image" Target="../media/image7540.png"/><Relationship Id="rId375" Type="http://schemas.openxmlformats.org/officeDocument/2006/relationships/image" Target="../media/image7631.png"/><Relationship Id="rId396" Type="http://schemas.openxmlformats.org/officeDocument/2006/relationships/customXml" Target="../ink/ink7789.xml"/><Relationship Id="rId3" Type="http://schemas.openxmlformats.org/officeDocument/2006/relationships/image" Target="../media/image74480.png"/><Relationship Id="rId214" Type="http://schemas.openxmlformats.org/officeDocument/2006/relationships/customXml" Target="../ink/ink7698.xml"/><Relationship Id="rId235" Type="http://schemas.openxmlformats.org/officeDocument/2006/relationships/image" Target="../media/image7563.png"/><Relationship Id="rId256" Type="http://schemas.openxmlformats.org/officeDocument/2006/relationships/customXml" Target="../ink/ink7719.xml"/><Relationship Id="rId277" Type="http://schemas.openxmlformats.org/officeDocument/2006/relationships/image" Target="../media/image7584.png"/><Relationship Id="rId298" Type="http://schemas.openxmlformats.org/officeDocument/2006/relationships/customXml" Target="../ink/ink7740.xml"/><Relationship Id="rId400" Type="http://schemas.openxmlformats.org/officeDocument/2006/relationships/customXml" Target="../ink/ink7791.xml"/><Relationship Id="rId421" Type="http://schemas.openxmlformats.org/officeDocument/2006/relationships/image" Target="../media/image7654.png"/><Relationship Id="rId442" Type="http://schemas.openxmlformats.org/officeDocument/2006/relationships/customXml" Target="../ink/ink7812.xml"/><Relationship Id="rId463" Type="http://schemas.openxmlformats.org/officeDocument/2006/relationships/image" Target="../media/image7675.png"/><Relationship Id="rId484" Type="http://schemas.openxmlformats.org/officeDocument/2006/relationships/customXml" Target="../ink/ink7833.xml"/><Relationship Id="rId116" Type="http://schemas.openxmlformats.org/officeDocument/2006/relationships/customXml" Target="../ink/ink7649.xml"/><Relationship Id="rId137" Type="http://schemas.openxmlformats.org/officeDocument/2006/relationships/image" Target="../media/image7514.png"/><Relationship Id="rId158" Type="http://schemas.openxmlformats.org/officeDocument/2006/relationships/customXml" Target="../ink/ink7670.xml"/><Relationship Id="rId302" Type="http://schemas.openxmlformats.org/officeDocument/2006/relationships/customXml" Target="../ink/ink7742.xml"/><Relationship Id="rId323" Type="http://schemas.openxmlformats.org/officeDocument/2006/relationships/image" Target="../media/image7607.png"/><Relationship Id="rId344" Type="http://schemas.openxmlformats.org/officeDocument/2006/relationships/customXml" Target="../ink/ink7763.xml"/><Relationship Id="rId20" Type="http://schemas.openxmlformats.org/officeDocument/2006/relationships/customXml" Target="../ink/ink7601.xml"/><Relationship Id="rId41" Type="http://schemas.openxmlformats.org/officeDocument/2006/relationships/image" Target="../media/image7467.png"/><Relationship Id="rId62" Type="http://schemas.openxmlformats.org/officeDocument/2006/relationships/customXml" Target="../ink/ink7622.xml"/><Relationship Id="rId83" Type="http://schemas.openxmlformats.org/officeDocument/2006/relationships/image" Target="../media/image7487.png"/><Relationship Id="rId179" Type="http://schemas.openxmlformats.org/officeDocument/2006/relationships/image" Target="../media/image7535.png"/><Relationship Id="rId365" Type="http://schemas.openxmlformats.org/officeDocument/2006/relationships/image" Target="../media/image7626.png"/><Relationship Id="rId386" Type="http://schemas.openxmlformats.org/officeDocument/2006/relationships/customXml" Target="../ink/ink7784.xml"/><Relationship Id="rId190" Type="http://schemas.openxmlformats.org/officeDocument/2006/relationships/customXml" Target="../ink/ink7686.xml"/><Relationship Id="rId204" Type="http://schemas.openxmlformats.org/officeDocument/2006/relationships/customXml" Target="../ink/ink7693.xml"/><Relationship Id="rId225" Type="http://schemas.openxmlformats.org/officeDocument/2006/relationships/image" Target="../media/image7558.png"/><Relationship Id="rId246" Type="http://schemas.openxmlformats.org/officeDocument/2006/relationships/customXml" Target="../ink/ink7714.xml"/><Relationship Id="rId267" Type="http://schemas.openxmlformats.org/officeDocument/2006/relationships/image" Target="../media/image7579.png"/><Relationship Id="rId288" Type="http://schemas.openxmlformats.org/officeDocument/2006/relationships/customXml" Target="../ink/ink7735.xml"/><Relationship Id="rId411" Type="http://schemas.openxmlformats.org/officeDocument/2006/relationships/image" Target="../media/image7649.png"/><Relationship Id="rId432" Type="http://schemas.openxmlformats.org/officeDocument/2006/relationships/customXml" Target="../ink/ink7807.xml"/><Relationship Id="rId453" Type="http://schemas.openxmlformats.org/officeDocument/2006/relationships/image" Target="../media/image7670.png"/><Relationship Id="rId474" Type="http://schemas.openxmlformats.org/officeDocument/2006/relationships/customXml" Target="../ink/ink7828.xml"/><Relationship Id="rId106" Type="http://schemas.openxmlformats.org/officeDocument/2006/relationships/customXml" Target="../ink/ink7644.xml"/><Relationship Id="rId127" Type="http://schemas.openxmlformats.org/officeDocument/2006/relationships/image" Target="../media/image7509.png"/><Relationship Id="rId313" Type="http://schemas.openxmlformats.org/officeDocument/2006/relationships/image" Target="../media/image7602.png"/><Relationship Id="rId10" Type="http://schemas.openxmlformats.org/officeDocument/2006/relationships/customXml" Target="../ink/ink7596.xml"/><Relationship Id="rId31" Type="http://schemas.openxmlformats.org/officeDocument/2006/relationships/image" Target="../media/image7462.png"/><Relationship Id="rId52" Type="http://schemas.openxmlformats.org/officeDocument/2006/relationships/customXml" Target="../ink/ink7617.xml"/><Relationship Id="rId73" Type="http://schemas.openxmlformats.org/officeDocument/2006/relationships/image" Target="../media/image7482.png"/><Relationship Id="rId94" Type="http://schemas.openxmlformats.org/officeDocument/2006/relationships/customXml" Target="../ink/ink7638.xml"/><Relationship Id="rId148" Type="http://schemas.openxmlformats.org/officeDocument/2006/relationships/customXml" Target="../ink/ink7665.xml"/><Relationship Id="rId169" Type="http://schemas.openxmlformats.org/officeDocument/2006/relationships/image" Target="../media/image7530.png"/><Relationship Id="rId334" Type="http://schemas.openxmlformats.org/officeDocument/2006/relationships/customXml" Target="../ink/ink7758.xml"/><Relationship Id="rId355" Type="http://schemas.openxmlformats.org/officeDocument/2006/relationships/image" Target="../media/image7621.png"/><Relationship Id="rId376" Type="http://schemas.openxmlformats.org/officeDocument/2006/relationships/customXml" Target="../ink/ink7779.xml"/><Relationship Id="rId397" Type="http://schemas.openxmlformats.org/officeDocument/2006/relationships/image" Target="../media/image7642.png"/><Relationship Id="rId4" Type="http://schemas.openxmlformats.org/officeDocument/2006/relationships/customXml" Target="../ink/ink7593.xml"/><Relationship Id="rId180" Type="http://schemas.openxmlformats.org/officeDocument/2006/relationships/customXml" Target="../ink/ink7681.xml"/><Relationship Id="rId215" Type="http://schemas.openxmlformats.org/officeDocument/2006/relationships/image" Target="../media/image7553.png"/><Relationship Id="rId236" Type="http://schemas.openxmlformats.org/officeDocument/2006/relationships/customXml" Target="../ink/ink7709.xml"/><Relationship Id="rId257" Type="http://schemas.openxmlformats.org/officeDocument/2006/relationships/image" Target="../media/image7574.png"/><Relationship Id="rId278" Type="http://schemas.openxmlformats.org/officeDocument/2006/relationships/customXml" Target="../ink/ink7730.xml"/><Relationship Id="rId401" Type="http://schemas.openxmlformats.org/officeDocument/2006/relationships/image" Target="../media/image7644.png"/><Relationship Id="rId422" Type="http://schemas.openxmlformats.org/officeDocument/2006/relationships/customXml" Target="../ink/ink7802.xml"/><Relationship Id="rId443" Type="http://schemas.openxmlformats.org/officeDocument/2006/relationships/image" Target="../media/image7665.png"/><Relationship Id="rId464" Type="http://schemas.openxmlformats.org/officeDocument/2006/relationships/customXml" Target="../ink/ink7823.xml"/><Relationship Id="rId303" Type="http://schemas.openxmlformats.org/officeDocument/2006/relationships/image" Target="../media/image7597.png"/><Relationship Id="rId485" Type="http://schemas.openxmlformats.org/officeDocument/2006/relationships/image" Target="../media/image7686.png"/><Relationship Id="rId42" Type="http://schemas.openxmlformats.org/officeDocument/2006/relationships/customXml" Target="../ink/ink7612.xml"/><Relationship Id="rId84" Type="http://schemas.openxmlformats.org/officeDocument/2006/relationships/customXml" Target="../ink/ink7633.xml"/><Relationship Id="rId138" Type="http://schemas.openxmlformats.org/officeDocument/2006/relationships/customXml" Target="../ink/ink7660.xml"/><Relationship Id="rId345" Type="http://schemas.openxmlformats.org/officeDocument/2006/relationships/image" Target="../media/image7618.png"/><Relationship Id="rId387" Type="http://schemas.openxmlformats.org/officeDocument/2006/relationships/image" Target="../media/image7637.png"/><Relationship Id="rId191" Type="http://schemas.openxmlformats.org/officeDocument/2006/relationships/image" Target="../media/image7541.png"/><Relationship Id="rId205" Type="http://schemas.openxmlformats.org/officeDocument/2006/relationships/image" Target="../media/image7548.png"/><Relationship Id="rId247" Type="http://schemas.openxmlformats.org/officeDocument/2006/relationships/image" Target="../media/image7569.png"/><Relationship Id="rId412" Type="http://schemas.openxmlformats.org/officeDocument/2006/relationships/customXml" Target="../ink/ink7797.xml"/><Relationship Id="rId107" Type="http://schemas.openxmlformats.org/officeDocument/2006/relationships/image" Target="../media/image7499.png"/><Relationship Id="rId289" Type="http://schemas.openxmlformats.org/officeDocument/2006/relationships/image" Target="../media/image7590.png"/><Relationship Id="rId454" Type="http://schemas.openxmlformats.org/officeDocument/2006/relationships/customXml" Target="../ink/ink7818.xml"/><Relationship Id="rId11" Type="http://schemas.openxmlformats.org/officeDocument/2006/relationships/image" Target="../media/image7452.png"/><Relationship Id="rId53" Type="http://schemas.openxmlformats.org/officeDocument/2006/relationships/image" Target="../media/image7473.png"/><Relationship Id="rId149" Type="http://schemas.openxmlformats.org/officeDocument/2006/relationships/image" Target="../media/image7520.png"/><Relationship Id="rId314" Type="http://schemas.openxmlformats.org/officeDocument/2006/relationships/customXml" Target="../ink/ink7748.xml"/><Relationship Id="rId356" Type="http://schemas.openxmlformats.org/officeDocument/2006/relationships/customXml" Target="../ink/ink7769.xml"/><Relationship Id="rId398" Type="http://schemas.openxmlformats.org/officeDocument/2006/relationships/customXml" Target="../ink/ink7790.xml"/><Relationship Id="rId95" Type="http://schemas.openxmlformats.org/officeDocument/2006/relationships/image" Target="../media/image7493.png"/><Relationship Id="rId160" Type="http://schemas.openxmlformats.org/officeDocument/2006/relationships/customXml" Target="../ink/ink7671.xml"/><Relationship Id="rId216" Type="http://schemas.openxmlformats.org/officeDocument/2006/relationships/customXml" Target="../ink/ink7699.xml"/><Relationship Id="rId423" Type="http://schemas.openxmlformats.org/officeDocument/2006/relationships/image" Target="../media/image7655.png"/><Relationship Id="rId258" Type="http://schemas.openxmlformats.org/officeDocument/2006/relationships/customXml" Target="../ink/ink7720.xml"/><Relationship Id="rId465" Type="http://schemas.openxmlformats.org/officeDocument/2006/relationships/image" Target="../media/image7676.png"/><Relationship Id="rId22" Type="http://schemas.openxmlformats.org/officeDocument/2006/relationships/customXml" Target="../ink/ink7602.xml"/><Relationship Id="rId64" Type="http://schemas.openxmlformats.org/officeDocument/2006/relationships/customXml" Target="../ink/ink7623.xml"/><Relationship Id="rId118" Type="http://schemas.openxmlformats.org/officeDocument/2006/relationships/customXml" Target="../ink/ink7650.xml"/><Relationship Id="rId325" Type="http://schemas.openxmlformats.org/officeDocument/2006/relationships/image" Target="../media/image7608.png"/><Relationship Id="rId367" Type="http://schemas.openxmlformats.org/officeDocument/2006/relationships/image" Target="../media/image7627.png"/><Relationship Id="rId171" Type="http://schemas.openxmlformats.org/officeDocument/2006/relationships/image" Target="../media/image7531.png"/><Relationship Id="rId227" Type="http://schemas.openxmlformats.org/officeDocument/2006/relationships/image" Target="../media/image7559.png"/><Relationship Id="rId269" Type="http://schemas.openxmlformats.org/officeDocument/2006/relationships/image" Target="../media/image7580.png"/><Relationship Id="rId434" Type="http://schemas.openxmlformats.org/officeDocument/2006/relationships/customXml" Target="../ink/ink7808.xml"/><Relationship Id="rId476" Type="http://schemas.openxmlformats.org/officeDocument/2006/relationships/customXml" Target="../ink/ink7829.xml"/><Relationship Id="rId33" Type="http://schemas.openxmlformats.org/officeDocument/2006/relationships/image" Target="../media/image7463.png"/><Relationship Id="rId129" Type="http://schemas.openxmlformats.org/officeDocument/2006/relationships/image" Target="../media/image7510.png"/><Relationship Id="rId280" Type="http://schemas.openxmlformats.org/officeDocument/2006/relationships/customXml" Target="../ink/ink7731.xml"/><Relationship Id="rId336" Type="http://schemas.openxmlformats.org/officeDocument/2006/relationships/customXml" Target="../ink/ink7759.xml"/><Relationship Id="rId75" Type="http://schemas.openxmlformats.org/officeDocument/2006/relationships/image" Target="../media/image7483.png"/><Relationship Id="rId140" Type="http://schemas.openxmlformats.org/officeDocument/2006/relationships/customXml" Target="../ink/ink7661.xml"/><Relationship Id="rId182" Type="http://schemas.openxmlformats.org/officeDocument/2006/relationships/customXml" Target="../ink/ink7682.xml"/><Relationship Id="rId378" Type="http://schemas.openxmlformats.org/officeDocument/2006/relationships/customXml" Target="../ink/ink7780.xml"/><Relationship Id="rId403" Type="http://schemas.openxmlformats.org/officeDocument/2006/relationships/image" Target="../media/image7645.png"/><Relationship Id="rId6" Type="http://schemas.openxmlformats.org/officeDocument/2006/relationships/customXml" Target="../ink/ink7594.xml"/><Relationship Id="rId238" Type="http://schemas.openxmlformats.org/officeDocument/2006/relationships/customXml" Target="../ink/ink7710.xml"/><Relationship Id="rId445" Type="http://schemas.openxmlformats.org/officeDocument/2006/relationships/image" Target="../media/image7666.png"/><Relationship Id="rId487" Type="http://schemas.openxmlformats.org/officeDocument/2006/relationships/image" Target="../media/image7687.png"/><Relationship Id="rId291" Type="http://schemas.openxmlformats.org/officeDocument/2006/relationships/image" Target="../media/image7591.png"/><Relationship Id="rId305" Type="http://schemas.openxmlformats.org/officeDocument/2006/relationships/image" Target="../media/image7598.png"/><Relationship Id="rId347" Type="http://schemas.openxmlformats.org/officeDocument/2006/relationships/image" Target="../media/image1780.png"/><Relationship Id="rId44" Type="http://schemas.openxmlformats.org/officeDocument/2006/relationships/customXml" Target="../ink/ink7613.xml"/><Relationship Id="rId86" Type="http://schemas.openxmlformats.org/officeDocument/2006/relationships/customXml" Target="../ink/ink7634.xml"/><Relationship Id="rId151" Type="http://schemas.openxmlformats.org/officeDocument/2006/relationships/image" Target="../media/image7521.png"/><Relationship Id="rId389" Type="http://schemas.openxmlformats.org/officeDocument/2006/relationships/image" Target="../media/image7638.png"/><Relationship Id="rId193" Type="http://schemas.openxmlformats.org/officeDocument/2006/relationships/image" Target="../media/image7542.png"/><Relationship Id="rId207" Type="http://schemas.openxmlformats.org/officeDocument/2006/relationships/image" Target="../media/image7549.png"/><Relationship Id="rId249" Type="http://schemas.openxmlformats.org/officeDocument/2006/relationships/image" Target="../media/image7570.png"/><Relationship Id="rId414" Type="http://schemas.openxmlformats.org/officeDocument/2006/relationships/customXml" Target="../ink/ink7798.xml"/><Relationship Id="rId456" Type="http://schemas.openxmlformats.org/officeDocument/2006/relationships/customXml" Target="../ink/ink7819.xml"/><Relationship Id="rId13" Type="http://schemas.openxmlformats.org/officeDocument/2006/relationships/image" Target="../media/image7453.png"/><Relationship Id="rId109" Type="http://schemas.openxmlformats.org/officeDocument/2006/relationships/image" Target="../media/image7500.png"/><Relationship Id="rId260" Type="http://schemas.openxmlformats.org/officeDocument/2006/relationships/customXml" Target="../ink/ink7721.xml"/><Relationship Id="rId316" Type="http://schemas.openxmlformats.org/officeDocument/2006/relationships/customXml" Target="../ink/ink7749.xml"/><Relationship Id="rId55" Type="http://schemas.openxmlformats.org/officeDocument/2006/relationships/image" Target="../media/image7474.png"/><Relationship Id="rId97" Type="http://schemas.openxmlformats.org/officeDocument/2006/relationships/image" Target="../media/image7494.png"/><Relationship Id="rId120" Type="http://schemas.openxmlformats.org/officeDocument/2006/relationships/customXml" Target="../ink/ink7651.xml"/><Relationship Id="rId358" Type="http://schemas.openxmlformats.org/officeDocument/2006/relationships/customXml" Target="../ink/ink7770.xm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728.png"/><Relationship Id="rId299" Type="http://schemas.openxmlformats.org/officeDocument/2006/relationships/image" Target="../media/image7818.png"/><Relationship Id="rId21" Type="http://schemas.openxmlformats.org/officeDocument/2006/relationships/image" Target="../media/image76810.png"/><Relationship Id="rId63" Type="http://schemas.openxmlformats.org/officeDocument/2006/relationships/image" Target="../media/image7701.png"/><Relationship Id="rId159" Type="http://schemas.openxmlformats.org/officeDocument/2006/relationships/image" Target="../media/image7749.png"/><Relationship Id="rId324" Type="http://schemas.openxmlformats.org/officeDocument/2006/relationships/customXml" Target="../ink/ink7996.xml"/><Relationship Id="rId366" Type="http://schemas.openxmlformats.org/officeDocument/2006/relationships/customXml" Target="../ink/ink8017.xml"/><Relationship Id="rId170" Type="http://schemas.openxmlformats.org/officeDocument/2006/relationships/customXml" Target="../ink/ink7919.xml"/><Relationship Id="rId226" Type="http://schemas.openxmlformats.org/officeDocument/2006/relationships/customXml" Target="../ink/ink7947.xml"/><Relationship Id="rId268" Type="http://schemas.openxmlformats.org/officeDocument/2006/relationships/customXml" Target="../ink/ink7968.xml"/><Relationship Id="rId32" Type="http://schemas.openxmlformats.org/officeDocument/2006/relationships/customXml" Target="../ink/ink7851.xml"/><Relationship Id="rId74" Type="http://schemas.openxmlformats.org/officeDocument/2006/relationships/customXml" Target="../ink/ink7871.xml"/><Relationship Id="rId128" Type="http://schemas.openxmlformats.org/officeDocument/2006/relationships/customXml" Target="../ink/ink7898.xml"/><Relationship Id="rId335" Type="http://schemas.openxmlformats.org/officeDocument/2006/relationships/image" Target="../media/image7836.png"/><Relationship Id="rId377" Type="http://schemas.openxmlformats.org/officeDocument/2006/relationships/image" Target="../media/image7857.png"/><Relationship Id="rId5" Type="http://schemas.openxmlformats.org/officeDocument/2006/relationships/image" Target="../media/image76730.png"/><Relationship Id="rId181" Type="http://schemas.openxmlformats.org/officeDocument/2006/relationships/image" Target="../media/image7760.png"/><Relationship Id="rId237" Type="http://schemas.openxmlformats.org/officeDocument/2006/relationships/image" Target="../media/image7787.png"/><Relationship Id="rId402" Type="http://schemas.openxmlformats.org/officeDocument/2006/relationships/customXml" Target="../ink/ink8035.xml"/><Relationship Id="rId279" Type="http://schemas.openxmlformats.org/officeDocument/2006/relationships/image" Target="../media/image7808.png"/><Relationship Id="rId43" Type="http://schemas.openxmlformats.org/officeDocument/2006/relationships/image" Target="../media/image7692.png"/><Relationship Id="rId139" Type="http://schemas.openxmlformats.org/officeDocument/2006/relationships/image" Target="../media/image7739.png"/><Relationship Id="rId290" Type="http://schemas.openxmlformats.org/officeDocument/2006/relationships/customXml" Target="../ink/ink7979.xml"/><Relationship Id="rId304" Type="http://schemas.openxmlformats.org/officeDocument/2006/relationships/customXml" Target="../ink/ink7986.xml"/><Relationship Id="rId346" Type="http://schemas.openxmlformats.org/officeDocument/2006/relationships/customXml" Target="../ink/ink8007.xml"/><Relationship Id="rId388" Type="http://schemas.openxmlformats.org/officeDocument/2006/relationships/customXml" Target="../ink/ink8028.xml"/><Relationship Id="rId85" Type="http://schemas.openxmlformats.org/officeDocument/2006/relationships/image" Target="../media/image7712.png"/><Relationship Id="rId150" Type="http://schemas.openxmlformats.org/officeDocument/2006/relationships/customXml" Target="../ink/ink7909.xml"/><Relationship Id="rId171" Type="http://schemas.openxmlformats.org/officeDocument/2006/relationships/image" Target="../media/image7755.png"/><Relationship Id="rId192" Type="http://schemas.openxmlformats.org/officeDocument/2006/relationships/customXml" Target="../ink/ink7930.xml"/><Relationship Id="rId206" Type="http://schemas.openxmlformats.org/officeDocument/2006/relationships/customXml" Target="../ink/ink7937.xml"/><Relationship Id="rId227" Type="http://schemas.openxmlformats.org/officeDocument/2006/relationships/image" Target="../media/image7782.png"/><Relationship Id="rId413" Type="http://schemas.openxmlformats.org/officeDocument/2006/relationships/image" Target="../media/image7875.png"/><Relationship Id="rId248" Type="http://schemas.openxmlformats.org/officeDocument/2006/relationships/customXml" Target="../ink/ink7958.xml"/><Relationship Id="rId269" Type="http://schemas.openxmlformats.org/officeDocument/2006/relationships/image" Target="../media/image7803.png"/><Relationship Id="rId12" Type="http://schemas.openxmlformats.org/officeDocument/2006/relationships/customXml" Target="../ink/ink7841.xml"/><Relationship Id="rId33" Type="http://schemas.openxmlformats.org/officeDocument/2006/relationships/image" Target="../media/image76870.png"/><Relationship Id="rId108" Type="http://schemas.openxmlformats.org/officeDocument/2006/relationships/customXml" Target="../ink/ink7888.xml"/><Relationship Id="rId129" Type="http://schemas.openxmlformats.org/officeDocument/2006/relationships/image" Target="../media/image7734.png"/><Relationship Id="rId280" Type="http://schemas.openxmlformats.org/officeDocument/2006/relationships/customXml" Target="../ink/ink7974.xml"/><Relationship Id="rId315" Type="http://schemas.openxmlformats.org/officeDocument/2006/relationships/image" Target="../media/image7826.png"/><Relationship Id="rId336" Type="http://schemas.openxmlformats.org/officeDocument/2006/relationships/customXml" Target="../ink/ink8002.xml"/><Relationship Id="rId357" Type="http://schemas.openxmlformats.org/officeDocument/2006/relationships/image" Target="../media/image7847.png"/><Relationship Id="rId54" Type="http://schemas.openxmlformats.org/officeDocument/2006/relationships/customXml" Target="../ink/ink7862.xml"/><Relationship Id="rId75" Type="http://schemas.openxmlformats.org/officeDocument/2006/relationships/image" Target="../media/image7707.png"/><Relationship Id="rId96" Type="http://schemas.openxmlformats.org/officeDocument/2006/relationships/customXml" Target="../ink/ink7882.xml"/><Relationship Id="rId140" Type="http://schemas.openxmlformats.org/officeDocument/2006/relationships/customXml" Target="../ink/ink7904.xml"/><Relationship Id="rId161" Type="http://schemas.openxmlformats.org/officeDocument/2006/relationships/image" Target="../media/image7750.png"/><Relationship Id="rId182" Type="http://schemas.openxmlformats.org/officeDocument/2006/relationships/customXml" Target="../ink/ink7925.xml"/><Relationship Id="rId217" Type="http://schemas.openxmlformats.org/officeDocument/2006/relationships/image" Target="../media/image7777.png"/><Relationship Id="rId378" Type="http://schemas.openxmlformats.org/officeDocument/2006/relationships/customXml" Target="../ink/ink8023.xml"/><Relationship Id="rId399" Type="http://schemas.openxmlformats.org/officeDocument/2006/relationships/image" Target="../media/image7868.png"/><Relationship Id="rId403" Type="http://schemas.openxmlformats.org/officeDocument/2006/relationships/image" Target="../media/image7870.png"/><Relationship Id="rId6" Type="http://schemas.openxmlformats.org/officeDocument/2006/relationships/customXml" Target="../ink/ink7838.xml"/><Relationship Id="rId238" Type="http://schemas.openxmlformats.org/officeDocument/2006/relationships/customXml" Target="../ink/ink7953.xml"/><Relationship Id="rId259" Type="http://schemas.openxmlformats.org/officeDocument/2006/relationships/image" Target="../media/image7798.png"/><Relationship Id="rId424" Type="http://schemas.openxmlformats.org/officeDocument/2006/relationships/customXml" Target="../ink/ink8046.xml"/><Relationship Id="rId23" Type="http://schemas.openxmlformats.org/officeDocument/2006/relationships/image" Target="../media/image76820.png"/><Relationship Id="rId119" Type="http://schemas.openxmlformats.org/officeDocument/2006/relationships/image" Target="../media/image7729.png"/><Relationship Id="rId270" Type="http://schemas.openxmlformats.org/officeDocument/2006/relationships/customXml" Target="../ink/ink7969.xml"/><Relationship Id="rId291" Type="http://schemas.openxmlformats.org/officeDocument/2006/relationships/image" Target="../media/image7814.png"/><Relationship Id="rId305" Type="http://schemas.openxmlformats.org/officeDocument/2006/relationships/image" Target="../media/image7821.png"/><Relationship Id="rId326" Type="http://schemas.openxmlformats.org/officeDocument/2006/relationships/customXml" Target="../ink/ink7997.xml"/><Relationship Id="rId347" Type="http://schemas.openxmlformats.org/officeDocument/2006/relationships/image" Target="../media/image7842.png"/><Relationship Id="rId44" Type="http://schemas.openxmlformats.org/officeDocument/2006/relationships/customXml" Target="../ink/ink7857.xml"/><Relationship Id="rId86" Type="http://schemas.openxmlformats.org/officeDocument/2006/relationships/customXml" Target="../ink/ink7877.xml"/><Relationship Id="rId130" Type="http://schemas.openxmlformats.org/officeDocument/2006/relationships/customXml" Target="../ink/ink7899.xml"/><Relationship Id="rId151" Type="http://schemas.openxmlformats.org/officeDocument/2006/relationships/image" Target="../media/image7745.png"/><Relationship Id="rId368" Type="http://schemas.openxmlformats.org/officeDocument/2006/relationships/customXml" Target="../ink/ink8018.xml"/><Relationship Id="rId389" Type="http://schemas.openxmlformats.org/officeDocument/2006/relationships/image" Target="../media/image7863.png"/><Relationship Id="rId172" Type="http://schemas.openxmlformats.org/officeDocument/2006/relationships/customXml" Target="../ink/ink7920.xml"/><Relationship Id="rId193" Type="http://schemas.openxmlformats.org/officeDocument/2006/relationships/image" Target="../media/image7766.png"/><Relationship Id="rId207" Type="http://schemas.openxmlformats.org/officeDocument/2006/relationships/image" Target="../media/image7772.png"/><Relationship Id="rId228" Type="http://schemas.openxmlformats.org/officeDocument/2006/relationships/customXml" Target="../ink/ink7948.xml"/><Relationship Id="rId249" Type="http://schemas.openxmlformats.org/officeDocument/2006/relationships/image" Target="../media/image7793.png"/><Relationship Id="rId414" Type="http://schemas.openxmlformats.org/officeDocument/2006/relationships/customXml" Target="../ink/ink8041.xml"/><Relationship Id="rId13" Type="http://schemas.openxmlformats.org/officeDocument/2006/relationships/image" Target="../media/image76770.png"/><Relationship Id="rId109" Type="http://schemas.openxmlformats.org/officeDocument/2006/relationships/image" Target="../media/image7724.png"/><Relationship Id="rId260" Type="http://schemas.openxmlformats.org/officeDocument/2006/relationships/customXml" Target="../ink/ink7964.xml"/><Relationship Id="rId281" Type="http://schemas.openxmlformats.org/officeDocument/2006/relationships/image" Target="../media/image7809.png"/><Relationship Id="rId316" Type="http://schemas.openxmlformats.org/officeDocument/2006/relationships/customXml" Target="../ink/ink7992.xml"/><Relationship Id="rId337" Type="http://schemas.openxmlformats.org/officeDocument/2006/relationships/image" Target="../media/image7837.png"/><Relationship Id="rId34" Type="http://schemas.openxmlformats.org/officeDocument/2006/relationships/customXml" Target="../ink/ink7852.xml"/><Relationship Id="rId55" Type="http://schemas.openxmlformats.org/officeDocument/2006/relationships/image" Target="../media/image7697.png"/><Relationship Id="rId76" Type="http://schemas.openxmlformats.org/officeDocument/2006/relationships/customXml" Target="../ink/ink7872.xml"/><Relationship Id="rId97" Type="http://schemas.openxmlformats.org/officeDocument/2006/relationships/image" Target="../media/image7718.png"/><Relationship Id="rId120" Type="http://schemas.openxmlformats.org/officeDocument/2006/relationships/customXml" Target="../ink/ink7894.xml"/><Relationship Id="rId141" Type="http://schemas.openxmlformats.org/officeDocument/2006/relationships/image" Target="../media/image7740.png"/><Relationship Id="rId358" Type="http://schemas.openxmlformats.org/officeDocument/2006/relationships/customXml" Target="../ink/ink8013.xml"/><Relationship Id="rId379" Type="http://schemas.openxmlformats.org/officeDocument/2006/relationships/image" Target="../media/image7858.png"/><Relationship Id="rId7" Type="http://schemas.openxmlformats.org/officeDocument/2006/relationships/image" Target="../media/image76740.png"/><Relationship Id="rId162" Type="http://schemas.openxmlformats.org/officeDocument/2006/relationships/customXml" Target="../ink/ink7915.xml"/><Relationship Id="rId183" Type="http://schemas.openxmlformats.org/officeDocument/2006/relationships/image" Target="../media/image7761.png"/><Relationship Id="rId218" Type="http://schemas.openxmlformats.org/officeDocument/2006/relationships/customXml" Target="../ink/ink7943.xml"/><Relationship Id="rId239" Type="http://schemas.openxmlformats.org/officeDocument/2006/relationships/image" Target="../media/image7788.png"/><Relationship Id="rId390" Type="http://schemas.openxmlformats.org/officeDocument/2006/relationships/customXml" Target="../ink/ink8029.xml"/><Relationship Id="rId404" Type="http://schemas.openxmlformats.org/officeDocument/2006/relationships/customXml" Target="../ink/ink8036.xml"/><Relationship Id="rId425" Type="http://schemas.openxmlformats.org/officeDocument/2006/relationships/image" Target="../media/image7881.png"/><Relationship Id="rId250" Type="http://schemas.openxmlformats.org/officeDocument/2006/relationships/customXml" Target="../ink/ink7959.xml"/><Relationship Id="rId271" Type="http://schemas.openxmlformats.org/officeDocument/2006/relationships/image" Target="../media/image7804.png"/><Relationship Id="rId292" Type="http://schemas.openxmlformats.org/officeDocument/2006/relationships/customXml" Target="../ink/ink7980.xml"/><Relationship Id="rId306" Type="http://schemas.openxmlformats.org/officeDocument/2006/relationships/customXml" Target="../ink/ink7987.xml"/><Relationship Id="rId24" Type="http://schemas.openxmlformats.org/officeDocument/2006/relationships/customXml" Target="../ink/ink7847.xml"/><Relationship Id="rId45" Type="http://schemas.openxmlformats.org/officeDocument/2006/relationships/image" Target="../media/image7693.png"/><Relationship Id="rId87" Type="http://schemas.openxmlformats.org/officeDocument/2006/relationships/image" Target="../media/image7713.png"/><Relationship Id="rId110" Type="http://schemas.openxmlformats.org/officeDocument/2006/relationships/customXml" Target="../ink/ink7889.xml"/><Relationship Id="rId131" Type="http://schemas.openxmlformats.org/officeDocument/2006/relationships/image" Target="../media/image7735.png"/><Relationship Id="rId327" Type="http://schemas.openxmlformats.org/officeDocument/2006/relationships/image" Target="../media/image7832.png"/><Relationship Id="rId348" Type="http://schemas.openxmlformats.org/officeDocument/2006/relationships/customXml" Target="../ink/ink8008.xml"/><Relationship Id="rId369" Type="http://schemas.openxmlformats.org/officeDocument/2006/relationships/image" Target="../media/image7853.png"/><Relationship Id="rId152" Type="http://schemas.openxmlformats.org/officeDocument/2006/relationships/customXml" Target="../ink/ink7910.xml"/><Relationship Id="rId173" Type="http://schemas.openxmlformats.org/officeDocument/2006/relationships/image" Target="../media/image7756.png"/><Relationship Id="rId194" Type="http://schemas.openxmlformats.org/officeDocument/2006/relationships/customXml" Target="../ink/ink7931.xml"/><Relationship Id="rId208" Type="http://schemas.openxmlformats.org/officeDocument/2006/relationships/customXml" Target="../ink/ink7938.xml"/><Relationship Id="rId229" Type="http://schemas.openxmlformats.org/officeDocument/2006/relationships/image" Target="../media/image7783.png"/><Relationship Id="rId380" Type="http://schemas.openxmlformats.org/officeDocument/2006/relationships/customXml" Target="../ink/ink8024.xml"/><Relationship Id="rId415" Type="http://schemas.openxmlformats.org/officeDocument/2006/relationships/image" Target="../media/image7876.png"/><Relationship Id="rId240" Type="http://schemas.openxmlformats.org/officeDocument/2006/relationships/customXml" Target="../ink/ink7954.xml"/><Relationship Id="rId261" Type="http://schemas.openxmlformats.org/officeDocument/2006/relationships/image" Target="../media/image7799.png"/><Relationship Id="rId14" Type="http://schemas.openxmlformats.org/officeDocument/2006/relationships/customXml" Target="../ink/ink7842.xml"/><Relationship Id="rId35" Type="http://schemas.openxmlformats.org/officeDocument/2006/relationships/image" Target="../media/image76880.png"/><Relationship Id="rId56" Type="http://schemas.openxmlformats.org/officeDocument/2006/relationships/customXml" Target="../ink/ink7863.xml"/><Relationship Id="rId77" Type="http://schemas.openxmlformats.org/officeDocument/2006/relationships/image" Target="../media/image7708.png"/><Relationship Id="rId100" Type="http://schemas.openxmlformats.org/officeDocument/2006/relationships/customXml" Target="../ink/ink7884.xml"/><Relationship Id="rId282" Type="http://schemas.openxmlformats.org/officeDocument/2006/relationships/customXml" Target="../ink/ink7975.xml"/><Relationship Id="rId317" Type="http://schemas.openxmlformats.org/officeDocument/2006/relationships/image" Target="../media/image7827.png"/><Relationship Id="rId338" Type="http://schemas.openxmlformats.org/officeDocument/2006/relationships/customXml" Target="../ink/ink8003.xml"/><Relationship Id="rId359" Type="http://schemas.openxmlformats.org/officeDocument/2006/relationships/image" Target="../media/image7848.png"/><Relationship Id="rId8" Type="http://schemas.openxmlformats.org/officeDocument/2006/relationships/customXml" Target="../ink/ink7839.xml"/><Relationship Id="rId98" Type="http://schemas.openxmlformats.org/officeDocument/2006/relationships/customXml" Target="../ink/ink7883.xml"/><Relationship Id="rId121" Type="http://schemas.openxmlformats.org/officeDocument/2006/relationships/image" Target="../media/image7730.png"/><Relationship Id="rId142" Type="http://schemas.openxmlformats.org/officeDocument/2006/relationships/customXml" Target="../ink/ink7905.xml"/><Relationship Id="rId163" Type="http://schemas.openxmlformats.org/officeDocument/2006/relationships/image" Target="../media/image7751.png"/><Relationship Id="rId184" Type="http://schemas.openxmlformats.org/officeDocument/2006/relationships/customXml" Target="../ink/ink7926.xml"/><Relationship Id="rId219" Type="http://schemas.openxmlformats.org/officeDocument/2006/relationships/image" Target="../media/image7778.png"/><Relationship Id="rId370" Type="http://schemas.openxmlformats.org/officeDocument/2006/relationships/customXml" Target="../ink/ink8019.xml"/><Relationship Id="rId391" Type="http://schemas.openxmlformats.org/officeDocument/2006/relationships/image" Target="../media/image7864.png"/><Relationship Id="rId405" Type="http://schemas.openxmlformats.org/officeDocument/2006/relationships/image" Target="../media/image7871.png"/><Relationship Id="rId426" Type="http://schemas.openxmlformats.org/officeDocument/2006/relationships/customXml" Target="../ink/ink8047.xml"/><Relationship Id="rId230" Type="http://schemas.openxmlformats.org/officeDocument/2006/relationships/customXml" Target="../ink/ink7949.xml"/><Relationship Id="rId251" Type="http://schemas.openxmlformats.org/officeDocument/2006/relationships/image" Target="../media/image7794.png"/><Relationship Id="rId25" Type="http://schemas.openxmlformats.org/officeDocument/2006/relationships/image" Target="../media/image76830.png"/><Relationship Id="rId46" Type="http://schemas.openxmlformats.org/officeDocument/2006/relationships/customXml" Target="../ink/ink7858.xml"/><Relationship Id="rId67" Type="http://schemas.openxmlformats.org/officeDocument/2006/relationships/image" Target="../media/image7703.png"/><Relationship Id="rId272" Type="http://schemas.openxmlformats.org/officeDocument/2006/relationships/customXml" Target="../ink/ink7970.xml"/><Relationship Id="rId293" Type="http://schemas.openxmlformats.org/officeDocument/2006/relationships/image" Target="../media/image7815.png"/><Relationship Id="rId307" Type="http://schemas.openxmlformats.org/officeDocument/2006/relationships/image" Target="../media/image7822.png"/><Relationship Id="rId328" Type="http://schemas.openxmlformats.org/officeDocument/2006/relationships/customXml" Target="../ink/ink7998.xml"/><Relationship Id="rId349" Type="http://schemas.openxmlformats.org/officeDocument/2006/relationships/image" Target="../media/image7843.png"/><Relationship Id="rId88" Type="http://schemas.openxmlformats.org/officeDocument/2006/relationships/customXml" Target="../ink/ink7878.xml"/><Relationship Id="rId111" Type="http://schemas.openxmlformats.org/officeDocument/2006/relationships/image" Target="../media/image7725.png"/><Relationship Id="rId132" Type="http://schemas.openxmlformats.org/officeDocument/2006/relationships/customXml" Target="../ink/ink7900.xml"/><Relationship Id="rId153" Type="http://schemas.openxmlformats.org/officeDocument/2006/relationships/image" Target="../media/image7746.png"/><Relationship Id="rId174" Type="http://schemas.openxmlformats.org/officeDocument/2006/relationships/customXml" Target="../ink/ink7921.xml"/><Relationship Id="rId195" Type="http://schemas.openxmlformats.org/officeDocument/2006/relationships/image" Target="../media/image7767.png"/><Relationship Id="rId209" Type="http://schemas.openxmlformats.org/officeDocument/2006/relationships/image" Target="../media/image7773.png"/><Relationship Id="rId360" Type="http://schemas.openxmlformats.org/officeDocument/2006/relationships/customXml" Target="../ink/ink8014.xml"/><Relationship Id="rId381" Type="http://schemas.openxmlformats.org/officeDocument/2006/relationships/image" Target="../media/image7859.png"/><Relationship Id="rId416" Type="http://schemas.openxmlformats.org/officeDocument/2006/relationships/customXml" Target="../ink/ink8042.xml"/><Relationship Id="rId220" Type="http://schemas.openxmlformats.org/officeDocument/2006/relationships/customXml" Target="../ink/ink7944.xml"/><Relationship Id="rId241" Type="http://schemas.openxmlformats.org/officeDocument/2006/relationships/image" Target="../media/image7789.png"/><Relationship Id="rId15" Type="http://schemas.openxmlformats.org/officeDocument/2006/relationships/image" Target="../media/image76780.png"/><Relationship Id="rId36" Type="http://schemas.openxmlformats.org/officeDocument/2006/relationships/customXml" Target="../ink/ink7853.xml"/><Relationship Id="rId57" Type="http://schemas.openxmlformats.org/officeDocument/2006/relationships/image" Target="../media/image7698.png"/><Relationship Id="rId262" Type="http://schemas.openxmlformats.org/officeDocument/2006/relationships/customXml" Target="../ink/ink7965.xml"/><Relationship Id="rId283" Type="http://schemas.openxmlformats.org/officeDocument/2006/relationships/image" Target="../media/image7810.png"/><Relationship Id="rId318" Type="http://schemas.openxmlformats.org/officeDocument/2006/relationships/customXml" Target="../ink/ink7993.xml"/><Relationship Id="rId339" Type="http://schemas.openxmlformats.org/officeDocument/2006/relationships/image" Target="../media/image7838.png"/><Relationship Id="rId78" Type="http://schemas.openxmlformats.org/officeDocument/2006/relationships/customXml" Target="../ink/ink7873.xml"/><Relationship Id="rId99" Type="http://schemas.openxmlformats.org/officeDocument/2006/relationships/image" Target="../media/image7719.png"/><Relationship Id="rId101" Type="http://schemas.openxmlformats.org/officeDocument/2006/relationships/image" Target="../media/image7720.png"/><Relationship Id="rId122" Type="http://schemas.openxmlformats.org/officeDocument/2006/relationships/customXml" Target="../ink/ink7895.xml"/><Relationship Id="rId143" Type="http://schemas.openxmlformats.org/officeDocument/2006/relationships/image" Target="../media/image7741.png"/><Relationship Id="rId164" Type="http://schemas.openxmlformats.org/officeDocument/2006/relationships/customXml" Target="../ink/ink7916.xml"/><Relationship Id="rId185" Type="http://schemas.openxmlformats.org/officeDocument/2006/relationships/image" Target="../media/image7762.png"/><Relationship Id="rId350" Type="http://schemas.openxmlformats.org/officeDocument/2006/relationships/customXml" Target="../ink/ink8009.xml"/><Relationship Id="rId371" Type="http://schemas.openxmlformats.org/officeDocument/2006/relationships/image" Target="../media/image7854.png"/><Relationship Id="rId406" Type="http://schemas.openxmlformats.org/officeDocument/2006/relationships/customXml" Target="../ink/ink8037.xml"/><Relationship Id="rId9" Type="http://schemas.openxmlformats.org/officeDocument/2006/relationships/image" Target="../media/image76750.png"/><Relationship Id="rId210" Type="http://schemas.openxmlformats.org/officeDocument/2006/relationships/customXml" Target="../ink/ink7939.xml"/><Relationship Id="rId392" Type="http://schemas.openxmlformats.org/officeDocument/2006/relationships/customXml" Target="../ink/ink8030.xml"/><Relationship Id="rId427" Type="http://schemas.openxmlformats.org/officeDocument/2006/relationships/image" Target="../media/image7882.png"/><Relationship Id="rId26" Type="http://schemas.openxmlformats.org/officeDocument/2006/relationships/customXml" Target="../ink/ink7848.xml"/><Relationship Id="rId231" Type="http://schemas.openxmlformats.org/officeDocument/2006/relationships/image" Target="../media/image7784.png"/><Relationship Id="rId252" Type="http://schemas.openxmlformats.org/officeDocument/2006/relationships/customXml" Target="../ink/ink7960.xml"/><Relationship Id="rId273" Type="http://schemas.openxmlformats.org/officeDocument/2006/relationships/image" Target="../media/image7805.png"/><Relationship Id="rId294" Type="http://schemas.openxmlformats.org/officeDocument/2006/relationships/customXml" Target="../ink/ink7981.xml"/><Relationship Id="rId308" Type="http://schemas.openxmlformats.org/officeDocument/2006/relationships/customXml" Target="../ink/ink7988.xml"/><Relationship Id="rId329" Type="http://schemas.openxmlformats.org/officeDocument/2006/relationships/image" Target="../media/image7833.png"/><Relationship Id="rId47" Type="http://schemas.openxmlformats.org/officeDocument/2006/relationships/image" Target="../media/image2620.png"/><Relationship Id="rId68" Type="http://schemas.openxmlformats.org/officeDocument/2006/relationships/customXml" Target="../ink/ink7868.xml"/><Relationship Id="rId89" Type="http://schemas.openxmlformats.org/officeDocument/2006/relationships/image" Target="../media/image7714.png"/><Relationship Id="rId112" Type="http://schemas.openxmlformats.org/officeDocument/2006/relationships/customXml" Target="../ink/ink7890.xml"/><Relationship Id="rId133" Type="http://schemas.openxmlformats.org/officeDocument/2006/relationships/image" Target="../media/image7736.png"/><Relationship Id="rId154" Type="http://schemas.openxmlformats.org/officeDocument/2006/relationships/customXml" Target="../ink/ink7911.xml"/><Relationship Id="rId175" Type="http://schemas.openxmlformats.org/officeDocument/2006/relationships/image" Target="../media/image7757.png"/><Relationship Id="rId340" Type="http://schemas.openxmlformats.org/officeDocument/2006/relationships/customXml" Target="../ink/ink8004.xml"/><Relationship Id="rId361" Type="http://schemas.openxmlformats.org/officeDocument/2006/relationships/image" Target="../media/image7849.png"/><Relationship Id="rId196" Type="http://schemas.openxmlformats.org/officeDocument/2006/relationships/customXml" Target="../ink/ink7932.xml"/><Relationship Id="rId200" Type="http://schemas.openxmlformats.org/officeDocument/2006/relationships/customXml" Target="../ink/ink7934.xml"/><Relationship Id="rId382" Type="http://schemas.openxmlformats.org/officeDocument/2006/relationships/customXml" Target="../ink/ink8025.xml"/><Relationship Id="rId417" Type="http://schemas.openxmlformats.org/officeDocument/2006/relationships/image" Target="../media/image7877.png"/><Relationship Id="rId16" Type="http://schemas.openxmlformats.org/officeDocument/2006/relationships/customXml" Target="../ink/ink7843.xml"/><Relationship Id="rId221" Type="http://schemas.openxmlformats.org/officeDocument/2006/relationships/image" Target="../media/image7779.png"/><Relationship Id="rId242" Type="http://schemas.openxmlformats.org/officeDocument/2006/relationships/customXml" Target="../ink/ink7955.xml"/><Relationship Id="rId263" Type="http://schemas.openxmlformats.org/officeDocument/2006/relationships/image" Target="../media/image7800.png"/><Relationship Id="rId284" Type="http://schemas.openxmlformats.org/officeDocument/2006/relationships/customXml" Target="../ink/ink7976.xml"/><Relationship Id="rId319" Type="http://schemas.openxmlformats.org/officeDocument/2006/relationships/image" Target="../media/image7828.png"/><Relationship Id="rId37" Type="http://schemas.openxmlformats.org/officeDocument/2006/relationships/image" Target="../media/image7689.png"/><Relationship Id="rId58" Type="http://schemas.openxmlformats.org/officeDocument/2006/relationships/customXml" Target="../ink/ink7864.xml"/><Relationship Id="rId79" Type="http://schemas.openxmlformats.org/officeDocument/2006/relationships/image" Target="../media/image7709.png"/><Relationship Id="rId102" Type="http://schemas.openxmlformats.org/officeDocument/2006/relationships/customXml" Target="../ink/ink7885.xml"/><Relationship Id="rId123" Type="http://schemas.openxmlformats.org/officeDocument/2006/relationships/image" Target="../media/image7731.png"/><Relationship Id="rId144" Type="http://schemas.openxmlformats.org/officeDocument/2006/relationships/customXml" Target="../ink/ink7906.xml"/><Relationship Id="rId330" Type="http://schemas.openxmlformats.org/officeDocument/2006/relationships/customXml" Target="../ink/ink7999.xml"/><Relationship Id="rId90" Type="http://schemas.openxmlformats.org/officeDocument/2006/relationships/customXml" Target="../ink/ink7879.xml"/><Relationship Id="rId165" Type="http://schemas.openxmlformats.org/officeDocument/2006/relationships/image" Target="../media/image7752.png"/><Relationship Id="rId186" Type="http://schemas.openxmlformats.org/officeDocument/2006/relationships/customXml" Target="../ink/ink7927.xml"/><Relationship Id="rId351" Type="http://schemas.openxmlformats.org/officeDocument/2006/relationships/image" Target="../media/image7844.png"/><Relationship Id="rId372" Type="http://schemas.openxmlformats.org/officeDocument/2006/relationships/customXml" Target="../ink/ink8020.xml"/><Relationship Id="rId393" Type="http://schemas.openxmlformats.org/officeDocument/2006/relationships/image" Target="../media/image7865.png"/><Relationship Id="rId407" Type="http://schemas.openxmlformats.org/officeDocument/2006/relationships/image" Target="../media/image7872.png"/><Relationship Id="rId428" Type="http://schemas.openxmlformats.org/officeDocument/2006/relationships/customXml" Target="../ink/ink8048.xml"/><Relationship Id="rId211" Type="http://schemas.openxmlformats.org/officeDocument/2006/relationships/image" Target="../media/image7774.png"/><Relationship Id="rId232" Type="http://schemas.openxmlformats.org/officeDocument/2006/relationships/customXml" Target="../ink/ink7950.xml"/><Relationship Id="rId253" Type="http://schemas.openxmlformats.org/officeDocument/2006/relationships/image" Target="../media/image7795.png"/><Relationship Id="rId274" Type="http://schemas.openxmlformats.org/officeDocument/2006/relationships/customXml" Target="../ink/ink7971.xml"/><Relationship Id="rId295" Type="http://schemas.openxmlformats.org/officeDocument/2006/relationships/image" Target="../media/image7816.png"/><Relationship Id="rId309" Type="http://schemas.openxmlformats.org/officeDocument/2006/relationships/image" Target="../media/image7823.png"/><Relationship Id="rId27" Type="http://schemas.openxmlformats.org/officeDocument/2006/relationships/image" Target="../media/image76840.png"/><Relationship Id="rId48" Type="http://schemas.openxmlformats.org/officeDocument/2006/relationships/customXml" Target="../ink/ink7859.xml"/><Relationship Id="rId69" Type="http://schemas.openxmlformats.org/officeDocument/2006/relationships/image" Target="../media/image7704.png"/><Relationship Id="rId113" Type="http://schemas.openxmlformats.org/officeDocument/2006/relationships/image" Target="../media/image7726.png"/><Relationship Id="rId134" Type="http://schemas.openxmlformats.org/officeDocument/2006/relationships/customXml" Target="../ink/ink7901.xml"/><Relationship Id="rId320" Type="http://schemas.openxmlformats.org/officeDocument/2006/relationships/customXml" Target="../ink/ink7994.xml"/><Relationship Id="rId80" Type="http://schemas.openxmlformats.org/officeDocument/2006/relationships/customXml" Target="../ink/ink7874.xml"/><Relationship Id="rId155" Type="http://schemas.openxmlformats.org/officeDocument/2006/relationships/image" Target="../media/image7747.png"/><Relationship Id="rId176" Type="http://schemas.openxmlformats.org/officeDocument/2006/relationships/customXml" Target="../ink/ink7922.xml"/><Relationship Id="rId197" Type="http://schemas.openxmlformats.org/officeDocument/2006/relationships/image" Target="../media/image7768.png"/><Relationship Id="rId341" Type="http://schemas.openxmlformats.org/officeDocument/2006/relationships/image" Target="../media/image7839.png"/><Relationship Id="rId362" Type="http://schemas.openxmlformats.org/officeDocument/2006/relationships/customXml" Target="../ink/ink8015.xml"/><Relationship Id="rId383" Type="http://schemas.openxmlformats.org/officeDocument/2006/relationships/image" Target="../media/image7860.png"/><Relationship Id="rId418" Type="http://schemas.openxmlformats.org/officeDocument/2006/relationships/customXml" Target="../ink/ink8043.xml"/><Relationship Id="rId201" Type="http://schemas.openxmlformats.org/officeDocument/2006/relationships/image" Target="../media/image2116.png"/><Relationship Id="rId222" Type="http://schemas.openxmlformats.org/officeDocument/2006/relationships/customXml" Target="../ink/ink7945.xml"/><Relationship Id="rId243" Type="http://schemas.openxmlformats.org/officeDocument/2006/relationships/image" Target="../media/image7790.png"/><Relationship Id="rId264" Type="http://schemas.openxmlformats.org/officeDocument/2006/relationships/customXml" Target="../ink/ink7966.xml"/><Relationship Id="rId285" Type="http://schemas.openxmlformats.org/officeDocument/2006/relationships/image" Target="../media/image7811.png"/><Relationship Id="rId17" Type="http://schemas.openxmlformats.org/officeDocument/2006/relationships/image" Target="../media/image76790.png"/><Relationship Id="rId38" Type="http://schemas.openxmlformats.org/officeDocument/2006/relationships/customXml" Target="../ink/ink7854.xml"/><Relationship Id="rId59" Type="http://schemas.openxmlformats.org/officeDocument/2006/relationships/image" Target="../media/image7699.png"/><Relationship Id="rId103" Type="http://schemas.openxmlformats.org/officeDocument/2006/relationships/image" Target="../media/image7721.png"/><Relationship Id="rId124" Type="http://schemas.openxmlformats.org/officeDocument/2006/relationships/customXml" Target="../ink/ink7896.xml"/><Relationship Id="rId310" Type="http://schemas.openxmlformats.org/officeDocument/2006/relationships/customXml" Target="../ink/ink7989.xml"/><Relationship Id="rId70" Type="http://schemas.openxmlformats.org/officeDocument/2006/relationships/customXml" Target="../ink/ink7869.xml"/><Relationship Id="rId91" Type="http://schemas.openxmlformats.org/officeDocument/2006/relationships/image" Target="../media/image7715.png"/><Relationship Id="rId145" Type="http://schemas.openxmlformats.org/officeDocument/2006/relationships/image" Target="../media/image7742.png"/><Relationship Id="rId166" Type="http://schemas.openxmlformats.org/officeDocument/2006/relationships/customXml" Target="../ink/ink7917.xml"/><Relationship Id="rId187" Type="http://schemas.openxmlformats.org/officeDocument/2006/relationships/image" Target="../media/image7763.png"/><Relationship Id="rId331" Type="http://schemas.openxmlformats.org/officeDocument/2006/relationships/image" Target="../media/image7834.png"/><Relationship Id="rId352" Type="http://schemas.openxmlformats.org/officeDocument/2006/relationships/customXml" Target="../ink/ink8010.xml"/><Relationship Id="rId373" Type="http://schemas.openxmlformats.org/officeDocument/2006/relationships/image" Target="../media/image7855.png"/><Relationship Id="rId394" Type="http://schemas.openxmlformats.org/officeDocument/2006/relationships/customXml" Target="../ink/ink8031.xml"/><Relationship Id="rId408" Type="http://schemas.openxmlformats.org/officeDocument/2006/relationships/customXml" Target="../ink/ink8038.xml"/><Relationship Id="rId429" Type="http://schemas.openxmlformats.org/officeDocument/2006/relationships/image" Target="../media/image770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7940.xml"/><Relationship Id="rId233" Type="http://schemas.openxmlformats.org/officeDocument/2006/relationships/image" Target="../media/image7785.png"/><Relationship Id="rId254" Type="http://schemas.openxmlformats.org/officeDocument/2006/relationships/customXml" Target="../ink/ink7961.xml"/><Relationship Id="rId28" Type="http://schemas.openxmlformats.org/officeDocument/2006/relationships/customXml" Target="../ink/ink7849.xml"/><Relationship Id="rId49" Type="http://schemas.openxmlformats.org/officeDocument/2006/relationships/image" Target="../media/image7694.png"/><Relationship Id="rId114" Type="http://schemas.openxmlformats.org/officeDocument/2006/relationships/customXml" Target="../ink/ink7891.xml"/><Relationship Id="rId275" Type="http://schemas.openxmlformats.org/officeDocument/2006/relationships/image" Target="../media/image7806.png"/><Relationship Id="rId296" Type="http://schemas.openxmlformats.org/officeDocument/2006/relationships/customXml" Target="../ink/ink7982.xml"/><Relationship Id="rId300" Type="http://schemas.openxmlformats.org/officeDocument/2006/relationships/customXml" Target="../ink/ink7984.xml"/><Relationship Id="rId60" Type="http://schemas.openxmlformats.org/officeDocument/2006/relationships/customXml" Target="../ink/ink7865.xml"/><Relationship Id="rId81" Type="http://schemas.openxmlformats.org/officeDocument/2006/relationships/image" Target="../media/image7710.png"/><Relationship Id="rId135" Type="http://schemas.openxmlformats.org/officeDocument/2006/relationships/image" Target="../media/image7737.png"/><Relationship Id="rId156" Type="http://schemas.openxmlformats.org/officeDocument/2006/relationships/customXml" Target="../ink/ink7912.xml"/><Relationship Id="rId177" Type="http://schemas.openxmlformats.org/officeDocument/2006/relationships/image" Target="../media/image7758.png"/><Relationship Id="rId198" Type="http://schemas.openxmlformats.org/officeDocument/2006/relationships/customXml" Target="../ink/ink7933.xml"/><Relationship Id="rId321" Type="http://schemas.openxmlformats.org/officeDocument/2006/relationships/image" Target="../media/image7829.png"/><Relationship Id="rId342" Type="http://schemas.openxmlformats.org/officeDocument/2006/relationships/customXml" Target="../ink/ink8005.xml"/><Relationship Id="rId363" Type="http://schemas.openxmlformats.org/officeDocument/2006/relationships/image" Target="../media/image7850.png"/><Relationship Id="rId384" Type="http://schemas.openxmlformats.org/officeDocument/2006/relationships/customXml" Target="../ink/ink8026.xml"/><Relationship Id="rId419" Type="http://schemas.openxmlformats.org/officeDocument/2006/relationships/image" Target="../media/image7878.png"/><Relationship Id="rId202" Type="http://schemas.openxmlformats.org/officeDocument/2006/relationships/customXml" Target="../ink/ink7935.xml"/><Relationship Id="rId223" Type="http://schemas.openxmlformats.org/officeDocument/2006/relationships/image" Target="../media/image7780.png"/><Relationship Id="rId244" Type="http://schemas.openxmlformats.org/officeDocument/2006/relationships/customXml" Target="../ink/ink7956.xml"/><Relationship Id="rId18" Type="http://schemas.openxmlformats.org/officeDocument/2006/relationships/customXml" Target="../ink/ink7844.xml"/><Relationship Id="rId39" Type="http://schemas.openxmlformats.org/officeDocument/2006/relationships/image" Target="../media/image7690.png"/><Relationship Id="rId265" Type="http://schemas.openxmlformats.org/officeDocument/2006/relationships/image" Target="../media/image7801.png"/><Relationship Id="rId286" Type="http://schemas.openxmlformats.org/officeDocument/2006/relationships/customXml" Target="../ink/ink7977.xml"/><Relationship Id="rId50" Type="http://schemas.openxmlformats.org/officeDocument/2006/relationships/customXml" Target="../ink/ink7860.xml"/><Relationship Id="rId104" Type="http://schemas.openxmlformats.org/officeDocument/2006/relationships/customXml" Target="../ink/ink7886.xml"/><Relationship Id="rId125" Type="http://schemas.openxmlformats.org/officeDocument/2006/relationships/image" Target="../media/image7732.png"/><Relationship Id="rId146" Type="http://schemas.openxmlformats.org/officeDocument/2006/relationships/customXml" Target="../ink/ink7907.xml"/><Relationship Id="rId167" Type="http://schemas.openxmlformats.org/officeDocument/2006/relationships/image" Target="../media/image7753.png"/><Relationship Id="rId188" Type="http://schemas.openxmlformats.org/officeDocument/2006/relationships/customXml" Target="../ink/ink7928.xml"/><Relationship Id="rId311" Type="http://schemas.openxmlformats.org/officeDocument/2006/relationships/image" Target="../media/image7824.png"/><Relationship Id="rId332" Type="http://schemas.openxmlformats.org/officeDocument/2006/relationships/customXml" Target="../ink/ink8000.xml"/><Relationship Id="rId353" Type="http://schemas.openxmlformats.org/officeDocument/2006/relationships/image" Target="../media/image7845.png"/><Relationship Id="rId374" Type="http://schemas.openxmlformats.org/officeDocument/2006/relationships/customXml" Target="../ink/ink8021.xml"/><Relationship Id="rId395" Type="http://schemas.openxmlformats.org/officeDocument/2006/relationships/image" Target="../media/image7866.png"/><Relationship Id="rId409" Type="http://schemas.openxmlformats.org/officeDocument/2006/relationships/image" Target="../media/image7873.png"/><Relationship Id="rId71" Type="http://schemas.openxmlformats.org/officeDocument/2006/relationships/image" Target="../media/image7705.png"/><Relationship Id="rId92" Type="http://schemas.openxmlformats.org/officeDocument/2006/relationships/customXml" Target="../ink/ink7880.xml"/><Relationship Id="rId213" Type="http://schemas.openxmlformats.org/officeDocument/2006/relationships/image" Target="../media/image7775.png"/><Relationship Id="rId234" Type="http://schemas.openxmlformats.org/officeDocument/2006/relationships/customXml" Target="../ink/ink7951.xml"/><Relationship Id="rId420" Type="http://schemas.openxmlformats.org/officeDocument/2006/relationships/customXml" Target="../ink/ink8044.xml"/><Relationship Id="rId2" Type="http://schemas.openxmlformats.org/officeDocument/2006/relationships/customXml" Target="../ink/ink7836.xml"/><Relationship Id="rId29" Type="http://schemas.openxmlformats.org/officeDocument/2006/relationships/image" Target="../media/image76850.png"/><Relationship Id="rId255" Type="http://schemas.openxmlformats.org/officeDocument/2006/relationships/image" Target="../media/image7796.png"/><Relationship Id="rId276" Type="http://schemas.openxmlformats.org/officeDocument/2006/relationships/customXml" Target="../ink/ink7972.xml"/><Relationship Id="rId297" Type="http://schemas.openxmlformats.org/officeDocument/2006/relationships/image" Target="../media/image7817.png"/><Relationship Id="rId40" Type="http://schemas.openxmlformats.org/officeDocument/2006/relationships/customXml" Target="../ink/ink7855.xml"/><Relationship Id="rId115" Type="http://schemas.openxmlformats.org/officeDocument/2006/relationships/image" Target="../media/image7727.png"/><Relationship Id="rId136" Type="http://schemas.openxmlformats.org/officeDocument/2006/relationships/customXml" Target="../ink/ink7902.xml"/><Relationship Id="rId157" Type="http://schemas.openxmlformats.org/officeDocument/2006/relationships/image" Target="../media/image7748.png"/><Relationship Id="rId178" Type="http://schemas.openxmlformats.org/officeDocument/2006/relationships/customXml" Target="../ink/ink7923.xml"/><Relationship Id="rId301" Type="http://schemas.openxmlformats.org/officeDocument/2006/relationships/image" Target="../media/image7819.png"/><Relationship Id="rId322" Type="http://schemas.openxmlformats.org/officeDocument/2006/relationships/customXml" Target="../ink/ink7995.xml"/><Relationship Id="rId343" Type="http://schemas.openxmlformats.org/officeDocument/2006/relationships/image" Target="../media/image7840.png"/><Relationship Id="rId364" Type="http://schemas.openxmlformats.org/officeDocument/2006/relationships/customXml" Target="../ink/ink8016.xml"/><Relationship Id="rId61" Type="http://schemas.openxmlformats.org/officeDocument/2006/relationships/image" Target="../media/image7700.png"/><Relationship Id="rId82" Type="http://schemas.openxmlformats.org/officeDocument/2006/relationships/customXml" Target="../ink/ink7875.xml"/><Relationship Id="rId199" Type="http://schemas.openxmlformats.org/officeDocument/2006/relationships/image" Target="../media/image7769.png"/><Relationship Id="rId203" Type="http://schemas.openxmlformats.org/officeDocument/2006/relationships/image" Target="../media/image7770.png"/><Relationship Id="rId385" Type="http://schemas.openxmlformats.org/officeDocument/2006/relationships/image" Target="../media/image7861.png"/><Relationship Id="rId19" Type="http://schemas.openxmlformats.org/officeDocument/2006/relationships/image" Target="../media/image76800.png"/><Relationship Id="rId224" Type="http://schemas.openxmlformats.org/officeDocument/2006/relationships/customXml" Target="../ink/ink7946.xml"/><Relationship Id="rId245" Type="http://schemas.openxmlformats.org/officeDocument/2006/relationships/image" Target="../media/image7791.png"/><Relationship Id="rId266" Type="http://schemas.openxmlformats.org/officeDocument/2006/relationships/customXml" Target="../ink/ink7967.xml"/><Relationship Id="rId287" Type="http://schemas.openxmlformats.org/officeDocument/2006/relationships/image" Target="../media/image7812.png"/><Relationship Id="rId410" Type="http://schemas.openxmlformats.org/officeDocument/2006/relationships/customXml" Target="../ink/ink8039.xml"/><Relationship Id="rId30" Type="http://schemas.openxmlformats.org/officeDocument/2006/relationships/customXml" Target="../ink/ink7850.xml"/><Relationship Id="rId105" Type="http://schemas.openxmlformats.org/officeDocument/2006/relationships/image" Target="../media/image7722.png"/><Relationship Id="rId126" Type="http://schemas.openxmlformats.org/officeDocument/2006/relationships/customXml" Target="../ink/ink7897.xml"/><Relationship Id="rId147" Type="http://schemas.openxmlformats.org/officeDocument/2006/relationships/image" Target="../media/image7743.png"/><Relationship Id="rId168" Type="http://schemas.openxmlformats.org/officeDocument/2006/relationships/customXml" Target="../ink/ink7918.xml"/><Relationship Id="rId312" Type="http://schemas.openxmlformats.org/officeDocument/2006/relationships/customXml" Target="../ink/ink7990.xml"/><Relationship Id="rId333" Type="http://schemas.openxmlformats.org/officeDocument/2006/relationships/image" Target="../media/image7835.png"/><Relationship Id="rId354" Type="http://schemas.openxmlformats.org/officeDocument/2006/relationships/customXml" Target="../ink/ink8011.xml"/><Relationship Id="rId51" Type="http://schemas.openxmlformats.org/officeDocument/2006/relationships/image" Target="../media/image7695.png"/><Relationship Id="rId72" Type="http://schemas.openxmlformats.org/officeDocument/2006/relationships/customXml" Target="../ink/ink7870.xml"/><Relationship Id="rId93" Type="http://schemas.openxmlformats.org/officeDocument/2006/relationships/image" Target="../media/image7716.png"/><Relationship Id="rId189" Type="http://schemas.openxmlformats.org/officeDocument/2006/relationships/image" Target="../media/image7764.png"/><Relationship Id="rId375" Type="http://schemas.openxmlformats.org/officeDocument/2006/relationships/image" Target="../media/image7856.png"/><Relationship Id="rId396" Type="http://schemas.openxmlformats.org/officeDocument/2006/relationships/customXml" Target="../ink/ink8032.xml"/><Relationship Id="rId3" Type="http://schemas.openxmlformats.org/officeDocument/2006/relationships/image" Target="../media/image76720.png"/><Relationship Id="rId214" Type="http://schemas.openxmlformats.org/officeDocument/2006/relationships/customXml" Target="../ink/ink7941.xml"/><Relationship Id="rId235" Type="http://schemas.openxmlformats.org/officeDocument/2006/relationships/image" Target="../media/image7786.png"/><Relationship Id="rId256" Type="http://schemas.openxmlformats.org/officeDocument/2006/relationships/customXml" Target="../ink/ink7962.xml"/><Relationship Id="rId277" Type="http://schemas.openxmlformats.org/officeDocument/2006/relationships/image" Target="../media/image7807.png"/><Relationship Id="rId298" Type="http://schemas.openxmlformats.org/officeDocument/2006/relationships/customXml" Target="../ink/ink7983.xml"/><Relationship Id="rId400" Type="http://schemas.openxmlformats.org/officeDocument/2006/relationships/customXml" Target="../ink/ink8034.xml"/><Relationship Id="rId421" Type="http://schemas.openxmlformats.org/officeDocument/2006/relationships/image" Target="../media/image7879.png"/><Relationship Id="rId116" Type="http://schemas.openxmlformats.org/officeDocument/2006/relationships/customXml" Target="../ink/ink7892.xml"/><Relationship Id="rId137" Type="http://schemas.openxmlformats.org/officeDocument/2006/relationships/image" Target="../media/image7738.png"/><Relationship Id="rId158" Type="http://schemas.openxmlformats.org/officeDocument/2006/relationships/customXml" Target="../ink/ink7913.xml"/><Relationship Id="rId302" Type="http://schemas.openxmlformats.org/officeDocument/2006/relationships/customXml" Target="../ink/ink7985.xml"/><Relationship Id="rId323" Type="http://schemas.openxmlformats.org/officeDocument/2006/relationships/image" Target="../media/image7830.png"/><Relationship Id="rId344" Type="http://schemas.openxmlformats.org/officeDocument/2006/relationships/customXml" Target="../ink/ink8006.xml"/><Relationship Id="rId20" Type="http://schemas.openxmlformats.org/officeDocument/2006/relationships/customXml" Target="../ink/ink7845.xml"/><Relationship Id="rId41" Type="http://schemas.openxmlformats.org/officeDocument/2006/relationships/image" Target="../media/image7691.png"/><Relationship Id="rId62" Type="http://schemas.openxmlformats.org/officeDocument/2006/relationships/customXml" Target="../ink/ink7866.xml"/><Relationship Id="rId83" Type="http://schemas.openxmlformats.org/officeDocument/2006/relationships/image" Target="../media/image7711.png"/><Relationship Id="rId179" Type="http://schemas.openxmlformats.org/officeDocument/2006/relationships/image" Target="../media/image7759.png"/><Relationship Id="rId365" Type="http://schemas.openxmlformats.org/officeDocument/2006/relationships/image" Target="../media/image7851.png"/><Relationship Id="rId386" Type="http://schemas.openxmlformats.org/officeDocument/2006/relationships/customXml" Target="../ink/ink8027.xml"/><Relationship Id="rId190" Type="http://schemas.openxmlformats.org/officeDocument/2006/relationships/customXml" Target="../ink/ink7929.xml"/><Relationship Id="rId204" Type="http://schemas.openxmlformats.org/officeDocument/2006/relationships/customXml" Target="../ink/ink7936.xml"/><Relationship Id="rId225" Type="http://schemas.openxmlformats.org/officeDocument/2006/relationships/image" Target="../media/image7781.png"/><Relationship Id="rId246" Type="http://schemas.openxmlformats.org/officeDocument/2006/relationships/customXml" Target="../ink/ink7957.xml"/><Relationship Id="rId267" Type="http://schemas.openxmlformats.org/officeDocument/2006/relationships/image" Target="../media/image7802.png"/><Relationship Id="rId288" Type="http://schemas.openxmlformats.org/officeDocument/2006/relationships/customXml" Target="../ink/ink7978.xml"/><Relationship Id="rId411" Type="http://schemas.openxmlformats.org/officeDocument/2006/relationships/image" Target="../media/image7874.png"/><Relationship Id="rId106" Type="http://schemas.openxmlformats.org/officeDocument/2006/relationships/customXml" Target="../ink/ink7887.xml"/><Relationship Id="rId127" Type="http://schemas.openxmlformats.org/officeDocument/2006/relationships/image" Target="../media/image7733.png"/><Relationship Id="rId313" Type="http://schemas.openxmlformats.org/officeDocument/2006/relationships/image" Target="../media/image7825.png"/><Relationship Id="rId10" Type="http://schemas.openxmlformats.org/officeDocument/2006/relationships/customXml" Target="../ink/ink7840.xml"/><Relationship Id="rId31" Type="http://schemas.openxmlformats.org/officeDocument/2006/relationships/image" Target="../media/image76860.png"/><Relationship Id="rId52" Type="http://schemas.openxmlformats.org/officeDocument/2006/relationships/customXml" Target="../ink/ink7861.xml"/><Relationship Id="rId73" Type="http://schemas.openxmlformats.org/officeDocument/2006/relationships/image" Target="../media/image7706.png"/><Relationship Id="rId94" Type="http://schemas.openxmlformats.org/officeDocument/2006/relationships/customXml" Target="../ink/ink7881.xml"/><Relationship Id="rId148" Type="http://schemas.openxmlformats.org/officeDocument/2006/relationships/customXml" Target="../ink/ink7908.xml"/><Relationship Id="rId169" Type="http://schemas.openxmlformats.org/officeDocument/2006/relationships/image" Target="../media/image7754.png"/><Relationship Id="rId334" Type="http://schemas.openxmlformats.org/officeDocument/2006/relationships/customXml" Target="../ink/ink8001.xml"/><Relationship Id="rId355" Type="http://schemas.openxmlformats.org/officeDocument/2006/relationships/image" Target="../media/image7846.png"/><Relationship Id="rId376" Type="http://schemas.openxmlformats.org/officeDocument/2006/relationships/customXml" Target="../ink/ink8022.xml"/><Relationship Id="rId397" Type="http://schemas.openxmlformats.org/officeDocument/2006/relationships/image" Target="../media/image7867.png"/><Relationship Id="rId4" Type="http://schemas.openxmlformats.org/officeDocument/2006/relationships/customXml" Target="../ink/ink7837.xml"/><Relationship Id="rId180" Type="http://schemas.openxmlformats.org/officeDocument/2006/relationships/customXml" Target="../ink/ink7924.xml"/><Relationship Id="rId215" Type="http://schemas.openxmlformats.org/officeDocument/2006/relationships/image" Target="../media/image7776.png"/><Relationship Id="rId236" Type="http://schemas.openxmlformats.org/officeDocument/2006/relationships/customXml" Target="../ink/ink7952.xml"/><Relationship Id="rId257" Type="http://schemas.openxmlformats.org/officeDocument/2006/relationships/image" Target="../media/image7797.png"/><Relationship Id="rId278" Type="http://schemas.openxmlformats.org/officeDocument/2006/relationships/customXml" Target="../ink/ink7973.xml"/><Relationship Id="rId401" Type="http://schemas.openxmlformats.org/officeDocument/2006/relationships/image" Target="../media/image7869.png"/><Relationship Id="rId422" Type="http://schemas.openxmlformats.org/officeDocument/2006/relationships/customXml" Target="../ink/ink8045.xml"/><Relationship Id="rId303" Type="http://schemas.openxmlformats.org/officeDocument/2006/relationships/image" Target="../media/image7820.png"/><Relationship Id="rId42" Type="http://schemas.openxmlformats.org/officeDocument/2006/relationships/customXml" Target="../ink/ink7856.xml"/><Relationship Id="rId84" Type="http://schemas.openxmlformats.org/officeDocument/2006/relationships/customXml" Target="../ink/ink7876.xml"/><Relationship Id="rId138" Type="http://schemas.openxmlformats.org/officeDocument/2006/relationships/customXml" Target="../ink/ink7903.xml"/><Relationship Id="rId345" Type="http://schemas.openxmlformats.org/officeDocument/2006/relationships/image" Target="../media/image7841.png"/><Relationship Id="rId387" Type="http://schemas.openxmlformats.org/officeDocument/2006/relationships/image" Target="../media/image7862.png"/><Relationship Id="rId191" Type="http://schemas.openxmlformats.org/officeDocument/2006/relationships/image" Target="../media/image7765.png"/><Relationship Id="rId205" Type="http://schemas.openxmlformats.org/officeDocument/2006/relationships/image" Target="../media/image7771.png"/><Relationship Id="rId247" Type="http://schemas.openxmlformats.org/officeDocument/2006/relationships/image" Target="../media/image7792.png"/><Relationship Id="rId412" Type="http://schemas.openxmlformats.org/officeDocument/2006/relationships/customXml" Target="../ink/ink8040.xml"/><Relationship Id="rId107" Type="http://schemas.openxmlformats.org/officeDocument/2006/relationships/image" Target="../media/image7723.png"/><Relationship Id="rId289" Type="http://schemas.openxmlformats.org/officeDocument/2006/relationships/image" Target="../media/image7813.png"/><Relationship Id="rId11" Type="http://schemas.openxmlformats.org/officeDocument/2006/relationships/image" Target="../media/image76760.png"/><Relationship Id="rId53" Type="http://schemas.openxmlformats.org/officeDocument/2006/relationships/image" Target="../media/image7696.png"/><Relationship Id="rId149" Type="http://schemas.openxmlformats.org/officeDocument/2006/relationships/image" Target="../media/image7744.png"/><Relationship Id="rId314" Type="http://schemas.openxmlformats.org/officeDocument/2006/relationships/customXml" Target="../ink/ink7991.xml"/><Relationship Id="rId356" Type="http://schemas.openxmlformats.org/officeDocument/2006/relationships/customXml" Target="../ink/ink8012.xml"/><Relationship Id="rId398" Type="http://schemas.openxmlformats.org/officeDocument/2006/relationships/customXml" Target="../ink/ink8033.xml"/><Relationship Id="rId95" Type="http://schemas.openxmlformats.org/officeDocument/2006/relationships/image" Target="../media/image7717.png"/><Relationship Id="rId160" Type="http://schemas.openxmlformats.org/officeDocument/2006/relationships/customXml" Target="../ink/ink7914.xml"/><Relationship Id="rId216" Type="http://schemas.openxmlformats.org/officeDocument/2006/relationships/customXml" Target="../ink/ink7942.xml"/><Relationship Id="rId423" Type="http://schemas.openxmlformats.org/officeDocument/2006/relationships/image" Target="../media/image7880.png"/><Relationship Id="rId258" Type="http://schemas.openxmlformats.org/officeDocument/2006/relationships/customXml" Target="../ink/ink7963.xml"/><Relationship Id="rId22" Type="http://schemas.openxmlformats.org/officeDocument/2006/relationships/customXml" Target="../ink/ink7846.xml"/><Relationship Id="rId64" Type="http://schemas.openxmlformats.org/officeDocument/2006/relationships/customXml" Target="../ink/ink7867.xml"/><Relationship Id="rId118" Type="http://schemas.openxmlformats.org/officeDocument/2006/relationships/customXml" Target="../ink/ink7893.xml"/><Relationship Id="rId325" Type="http://schemas.openxmlformats.org/officeDocument/2006/relationships/image" Target="../media/image7831.png"/><Relationship Id="rId367" Type="http://schemas.openxmlformats.org/officeDocument/2006/relationships/image" Target="../media/image7852.png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7940.png"/><Relationship Id="rId299" Type="http://schemas.openxmlformats.org/officeDocument/2006/relationships/image" Target="../media/image8031.png"/><Relationship Id="rId303" Type="http://schemas.openxmlformats.org/officeDocument/2006/relationships/image" Target="../media/image8033.png"/><Relationship Id="rId21" Type="http://schemas.openxmlformats.org/officeDocument/2006/relationships/image" Target="../media/image7892.png"/><Relationship Id="rId42" Type="http://schemas.openxmlformats.org/officeDocument/2006/relationships/customXml" Target="../ink/ink8069.xml"/><Relationship Id="rId63" Type="http://schemas.openxmlformats.org/officeDocument/2006/relationships/image" Target="../media/image7913.png"/><Relationship Id="rId84" Type="http://schemas.openxmlformats.org/officeDocument/2006/relationships/customXml" Target="../ink/ink8090.xml"/><Relationship Id="rId138" Type="http://schemas.openxmlformats.org/officeDocument/2006/relationships/customXml" Target="../ink/ink8117.xml"/><Relationship Id="rId159" Type="http://schemas.openxmlformats.org/officeDocument/2006/relationships/image" Target="../media/image7961.png"/><Relationship Id="rId324" Type="http://schemas.openxmlformats.org/officeDocument/2006/relationships/customXml" Target="../ink/ink8210.xml"/><Relationship Id="rId345" Type="http://schemas.openxmlformats.org/officeDocument/2006/relationships/image" Target="../media/image8054.png"/><Relationship Id="rId170" Type="http://schemas.openxmlformats.org/officeDocument/2006/relationships/customXml" Target="../ink/ink8133.xml"/><Relationship Id="rId191" Type="http://schemas.openxmlformats.org/officeDocument/2006/relationships/image" Target="../media/image7977.png"/><Relationship Id="rId205" Type="http://schemas.openxmlformats.org/officeDocument/2006/relationships/image" Target="../media/image7984.png"/><Relationship Id="rId226" Type="http://schemas.openxmlformats.org/officeDocument/2006/relationships/customXml" Target="../ink/ink8161.xml"/><Relationship Id="rId247" Type="http://schemas.openxmlformats.org/officeDocument/2006/relationships/image" Target="../media/image8005.png"/><Relationship Id="rId107" Type="http://schemas.openxmlformats.org/officeDocument/2006/relationships/image" Target="../media/image7935.png"/><Relationship Id="rId268" Type="http://schemas.openxmlformats.org/officeDocument/2006/relationships/customXml" Target="../ink/ink8182.xml"/><Relationship Id="rId289" Type="http://schemas.openxmlformats.org/officeDocument/2006/relationships/image" Target="../media/image8026.png"/><Relationship Id="rId11" Type="http://schemas.openxmlformats.org/officeDocument/2006/relationships/image" Target="../media/image7887.png"/><Relationship Id="rId32" Type="http://schemas.openxmlformats.org/officeDocument/2006/relationships/customXml" Target="../ink/ink8064.xml"/><Relationship Id="rId53" Type="http://schemas.openxmlformats.org/officeDocument/2006/relationships/image" Target="../media/image7908.png"/><Relationship Id="rId74" Type="http://schemas.openxmlformats.org/officeDocument/2006/relationships/customXml" Target="../ink/ink8085.xml"/><Relationship Id="rId128" Type="http://schemas.openxmlformats.org/officeDocument/2006/relationships/customXml" Target="../ink/ink8112.xml"/><Relationship Id="rId149" Type="http://schemas.openxmlformats.org/officeDocument/2006/relationships/image" Target="../media/image7956.png"/><Relationship Id="rId314" Type="http://schemas.openxmlformats.org/officeDocument/2006/relationships/customXml" Target="../ink/ink8205.xml"/><Relationship Id="rId335" Type="http://schemas.openxmlformats.org/officeDocument/2006/relationships/image" Target="../media/image8049.png"/><Relationship Id="rId5" Type="http://schemas.openxmlformats.org/officeDocument/2006/relationships/image" Target="../media/image7884.png"/><Relationship Id="rId95" Type="http://schemas.openxmlformats.org/officeDocument/2006/relationships/image" Target="../media/image7929.png"/><Relationship Id="rId160" Type="http://schemas.openxmlformats.org/officeDocument/2006/relationships/customXml" Target="../ink/ink8128.xml"/><Relationship Id="rId181" Type="http://schemas.openxmlformats.org/officeDocument/2006/relationships/image" Target="../media/image7972.png"/><Relationship Id="rId216" Type="http://schemas.openxmlformats.org/officeDocument/2006/relationships/customXml" Target="../ink/ink8156.xml"/><Relationship Id="rId237" Type="http://schemas.openxmlformats.org/officeDocument/2006/relationships/image" Target="../media/image8000.png"/><Relationship Id="rId258" Type="http://schemas.openxmlformats.org/officeDocument/2006/relationships/customXml" Target="../ink/ink8177.xml"/><Relationship Id="rId279" Type="http://schemas.openxmlformats.org/officeDocument/2006/relationships/image" Target="../media/image8021.png"/><Relationship Id="rId22" Type="http://schemas.openxmlformats.org/officeDocument/2006/relationships/customXml" Target="../ink/ink8059.xml"/><Relationship Id="rId43" Type="http://schemas.openxmlformats.org/officeDocument/2006/relationships/image" Target="../media/image7903.png"/><Relationship Id="rId64" Type="http://schemas.openxmlformats.org/officeDocument/2006/relationships/customXml" Target="../ink/ink8080.xml"/><Relationship Id="rId118" Type="http://schemas.openxmlformats.org/officeDocument/2006/relationships/customXml" Target="../ink/ink8107.xml"/><Relationship Id="rId139" Type="http://schemas.openxmlformats.org/officeDocument/2006/relationships/image" Target="../media/image7951.png"/><Relationship Id="rId290" Type="http://schemas.openxmlformats.org/officeDocument/2006/relationships/customXml" Target="../ink/ink8193.xml"/><Relationship Id="rId304" Type="http://schemas.openxmlformats.org/officeDocument/2006/relationships/customXml" Target="../ink/ink8200.xml"/><Relationship Id="rId325" Type="http://schemas.openxmlformats.org/officeDocument/2006/relationships/image" Target="../media/image8044.png"/><Relationship Id="rId346" Type="http://schemas.openxmlformats.org/officeDocument/2006/relationships/customXml" Target="../ink/ink8221.xml"/><Relationship Id="rId85" Type="http://schemas.openxmlformats.org/officeDocument/2006/relationships/image" Target="../media/image7924.png"/><Relationship Id="rId150" Type="http://schemas.openxmlformats.org/officeDocument/2006/relationships/customXml" Target="../ink/ink8123.xml"/><Relationship Id="rId171" Type="http://schemas.openxmlformats.org/officeDocument/2006/relationships/image" Target="../media/image7967.png"/><Relationship Id="rId192" Type="http://schemas.openxmlformats.org/officeDocument/2006/relationships/customXml" Target="../ink/ink8144.xml"/><Relationship Id="rId206" Type="http://schemas.openxmlformats.org/officeDocument/2006/relationships/customXml" Target="../ink/ink8151.xml"/><Relationship Id="rId227" Type="http://schemas.openxmlformats.org/officeDocument/2006/relationships/image" Target="../media/image7995.png"/><Relationship Id="rId248" Type="http://schemas.openxmlformats.org/officeDocument/2006/relationships/customXml" Target="../ink/ink8172.xml"/><Relationship Id="rId269" Type="http://schemas.openxmlformats.org/officeDocument/2006/relationships/image" Target="../media/image8016.png"/><Relationship Id="rId12" Type="http://schemas.openxmlformats.org/officeDocument/2006/relationships/customXml" Target="../ink/ink8054.xml"/><Relationship Id="rId33" Type="http://schemas.openxmlformats.org/officeDocument/2006/relationships/image" Target="../media/image7898.png"/><Relationship Id="rId108" Type="http://schemas.openxmlformats.org/officeDocument/2006/relationships/customXml" Target="../ink/ink8102.xml"/><Relationship Id="rId129" Type="http://schemas.openxmlformats.org/officeDocument/2006/relationships/image" Target="../media/image7946.png"/><Relationship Id="rId280" Type="http://schemas.openxmlformats.org/officeDocument/2006/relationships/customXml" Target="../ink/ink8188.xml"/><Relationship Id="rId315" Type="http://schemas.openxmlformats.org/officeDocument/2006/relationships/image" Target="../media/image8039.png"/><Relationship Id="rId336" Type="http://schemas.openxmlformats.org/officeDocument/2006/relationships/customXml" Target="../ink/ink8216.xml"/><Relationship Id="rId54" Type="http://schemas.openxmlformats.org/officeDocument/2006/relationships/customXml" Target="../ink/ink8075.xml"/><Relationship Id="rId75" Type="http://schemas.openxmlformats.org/officeDocument/2006/relationships/image" Target="../media/image7919.png"/><Relationship Id="rId96" Type="http://schemas.openxmlformats.org/officeDocument/2006/relationships/customXml" Target="../ink/ink8096.xml"/><Relationship Id="rId140" Type="http://schemas.openxmlformats.org/officeDocument/2006/relationships/customXml" Target="../ink/ink8118.xml"/><Relationship Id="rId161" Type="http://schemas.openxmlformats.org/officeDocument/2006/relationships/image" Target="../media/image7962.png"/><Relationship Id="rId182" Type="http://schemas.openxmlformats.org/officeDocument/2006/relationships/customXml" Target="../ink/ink8139.xml"/><Relationship Id="rId217" Type="http://schemas.openxmlformats.org/officeDocument/2006/relationships/image" Target="../media/image7990.png"/><Relationship Id="rId6" Type="http://schemas.openxmlformats.org/officeDocument/2006/relationships/customXml" Target="../ink/ink8051.xml"/><Relationship Id="rId238" Type="http://schemas.openxmlformats.org/officeDocument/2006/relationships/customXml" Target="../ink/ink8167.xml"/><Relationship Id="rId259" Type="http://schemas.openxmlformats.org/officeDocument/2006/relationships/image" Target="../media/image8011.png"/><Relationship Id="rId23" Type="http://schemas.openxmlformats.org/officeDocument/2006/relationships/image" Target="../media/image7893.png"/><Relationship Id="rId119" Type="http://schemas.openxmlformats.org/officeDocument/2006/relationships/image" Target="../media/image7941.png"/><Relationship Id="rId270" Type="http://schemas.openxmlformats.org/officeDocument/2006/relationships/customXml" Target="../ink/ink8183.xml"/><Relationship Id="rId291" Type="http://schemas.openxmlformats.org/officeDocument/2006/relationships/image" Target="../media/image8027.png"/><Relationship Id="rId305" Type="http://schemas.openxmlformats.org/officeDocument/2006/relationships/image" Target="../media/image8034.png"/><Relationship Id="rId326" Type="http://schemas.openxmlformats.org/officeDocument/2006/relationships/customXml" Target="../ink/ink8211.xml"/><Relationship Id="rId347" Type="http://schemas.openxmlformats.org/officeDocument/2006/relationships/image" Target="../media/image8055.png"/><Relationship Id="rId44" Type="http://schemas.openxmlformats.org/officeDocument/2006/relationships/customXml" Target="../ink/ink8070.xml"/><Relationship Id="rId65" Type="http://schemas.openxmlformats.org/officeDocument/2006/relationships/image" Target="../media/image7914.png"/><Relationship Id="rId86" Type="http://schemas.openxmlformats.org/officeDocument/2006/relationships/customXml" Target="../ink/ink8091.xml"/><Relationship Id="rId130" Type="http://schemas.openxmlformats.org/officeDocument/2006/relationships/customXml" Target="../ink/ink8113.xml"/><Relationship Id="rId151" Type="http://schemas.openxmlformats.org/officeDocument/2006/relationships/image" Target="../media/image7957.png"/><Relationship Id="rId172" Type="http://schemas.openxmlformats.org/officeDocument/2006/relationships/customXml" Target="../ink/ink8134.xml"/><Relationship Id="rId193" Type="http://schemas.openxmlformats.org/officeDocument/2006/relationships/image" Target="../media/image7978.png"/><Relationship Id="rId207" Type="http://schemas.openxmlformats.org/officeDocument/2006/relationships/image" Target="../media/image7985.png"/><Relationship Id="rId228" Type="http://schemas.openxmlformats.org/officeDocument/2006/relationships/customXml" Target="../ink/ink8162.xml"/><Relationship Id="rId249" Type="http://schemas.openxmlformats.org/officeDocument/2006/relationships/image" Target="../media/image8006.png"/><Relationship Id="rId13" Type="http://schemas.openxmlformats.org/officeDocument/2006/relationships/image" Target="../media/image7888.png"/><Relationship Id="rId109" Type="http://schemas.openxmlformats.org/officeDocument/2006/relationships/image" Target="../media/image7936.png"/><Relationship Id="rId260" Type="http://schemas.openxmlformats.org/officeDocument/2006/relationships/customXml" Target="../ink/ink8178.xml"/><Relationship Id="rId281" Type="http://schemas.openxmlformats.org/officeDocument/2006/relationships/image" Target="../media/image8022.png"/><Relationship Id="rId316" Type="http://schemas.openxmlformats.org/officeDocument/2006/relationships/customXml" Target="../ink/ink8206.xml"/><Relationship Id="rId337" Type="http://schemas.openxmlformats.org/officeDocument/2006/relationships/image" Target="../media/image8050.png"/><Relationship Id="rId34" Type="http://schemas.openxmlformats.org/officeDocument/2006/relationships/customXml" Target="../ink/ink8065.xml"/><Relationship Id="rId55" Type="http://schemas.openxmlformats.org/officeDocument/2006/relationships/image" Target="../media/image7909.png"/><Relationship Id="rId76" Type="http://schemas.openxmlformats.org/officeDocument/2006/relationships/customXml" Target="../ink/ink8086.xml"/><Relationship Id="rId97" Type="http://schemas.openxmlformats.org/officeDocument/2006/relationships/image" Target="../media/image7930.png"/><Relationship Id="rId120" Type="http://schemas.openxmlformats.org/officeDocument/2006/relationships/customXml" Target="../ink/ink8108.xml"/><Relationship Id="rId141" Type="http://schemas.openxmlformats.org/officeDocument/2006/relationships/image" Target="../media/image7952.png"/><Relationship Id="rId7" Type="http://schemas.openxmlformats.org/officeDocument/2006/relationships/image" Target="../media/image7885.png"/><Relationship Id="rId162" Type="http://schemas.openxmlformats.org/officeDocument/2006/relationships/customXml" Target="../ink/ink8129.xml"/><Relationship Id="rId183" Type="http://schemas.openxmlformats.org/officeDocument/2006/relationships/image" Target="../media/image7973.png"/><Relationship Id="rId218" Type="http://schemas.openxmlformats.org/officeDocument/2006/relationships/customXml" Target="../ink/ink8157.xml"/><Relationship Id="rId239" Type="http://schemas.openxmlformats.org/officeDocument/2006/relationships/image" Target="../media/image8001.png"/><Relationship Id="rId250" Type="http://schemas.openxmlformats.org/officeDocument/2006/relationships/customXml" Target="../ink/ink8173.xml"/><Relationship Id="rId271" Type="http://schemas.openxmlformats.org/officeDocument/2006/relationships/image" Target="../media/image8017.png"/><Relationship Id="rId292" Type="http://schemas.openxmlformats.org/officeDocument/2006/relationships/customXml" Target="../ink/ink8194.xml"/><Relationship Id="rId306" Type="http://schemas.openxmlformats.org/officeDocument/2006/relationships/customXml" Target="../ink/ink8201.xml"/><Relationship Id="rId24" Type="http://schemas.openxmlformats.org/officeDocument/2006/relationships/customXml" Target="../ink/ink8060.xml"/><Relationship Id="rId45" Type="http://schemas.openxmlformats.org/officeDocument/2006/relationships/image" Target="../media/image7904.png"/><Relationship Id="rId66" Type="http://schemas.openxmlformats.org/officeDocument/2006/relationships/customXml" Target="../ink/ink8081.xml"/><Relationship Id="rId87" Type="http://schemas.openxmlformats.org/officeDocument/2006/relationships/image" Target="../media/image7925.png"/><Relationship Id="rId110" Type="http://schemas.openxmlformats.org/officeDocument/2006/relationships/customXml" Target="../ink/ink8103.xml"/><Relationship Id="rId131" Type="http://schemas.openxmlformats.org/officeDocument/2006/relationships/image" Target="../media/image7947.png"/><Relationship Id="rId327" Type="http://schemas.openxmlformats.org/officeDocument/2006/relationships/image" Target="../media/image8045.png"/><Relationship Id="rId348" Type="http://schemas.openxmlformats.org/officeDocument/2006/relationships/customXml" Target="../ink/ink8222.xml"/><Relationship Id="rId152" Type="http://schemas.openxmlformats.org/officeDocument/2006/relationships/customXml" Target="../ink/ink8124.xml"/><Relationship Id="rId173" Type="http://schemas.openxmlformats.org/officeDocument/2006/relationships/image" Target="../media/image7968.png"/><Relationship Id="rId194" Type="http://schemas.openxmlformats.org/officeDocument/2006/relationships/customXml" Target="../ink/ink8145.xml"/><Relationship Id="rId208" Type="http://schemas.openxmlformats.org/officeDocument/2006/relationships/customXml" Target="../ink/ink8152.xml"/><Relationship Id="rId229" Type="http://schemas.openxmlformats.org/officeDocument/2006/relationships/image" Target="../media/image7996.png"/><Relationship Id="rId240" Type="http://schemas.openxmlformats.org/officeDocument/2006/relationships/customXml" Target="../ink/ink8168.xml"/><Relationship Id="rId261" Type="http://schemas.openxmlformats.org/officeDocument/2006/relationships/image" Target="../media/image8012.png"/><Relationship Id="rId14" Type="http://schemas.openxmlformats.org/officeDocument/2006/relationships/customXml" Target="../ink/ink8055.xml"/><Relationship Id="rId35" Type="http://schemas.openxmlformats.org/officeDocument/2006/relationships/image" Target="../media/image7899.png"/><Relationship Id="rId56" Type="http://schemas.openxmlformats.org/officeDocument/2006/relationships/customXml" Target="../ink/ink8076.xml"/><Relationship Id="rId77" Type="http://schemas.openxmlformats.org/officeDocument/2006/relationships/image" Target="../media/image7920.png"/><Relationship Id="rId100" Type="http://schemas.openxmlformats.org/officeDocument/2006/relationships/customXml" Target="../ink/ink8098.xml"/><Relationship Id="rId282" Type="http://schemas.openxmlformats.org/officeDocument/2006/relationships/customXml" Target="../ink/ink8189.xml"/><Relationship Id="rId317" Type="http://schemas.openxmlformats.org/officeDocument/2006/relationships/image" Target="../media/image8040.png"/><Relationship Id="rId338" Type="http://schemas.openxmlformats.org/officeDocument/2006/relationships/customXml" Target="../ink/ink8217.xml"/><Relationship Id="rId8" Type="http://schemas.openxmlformats.org/officeDocument/2006/relationships/customXml" Target="../ink/ink8052.xml"/><Relationship Id="rId98" Type="http://schemas.openxmlformats.org/officeDocument/2006/relationships/customXml" Target="../ink/ink8097.xml"/><Relationship Id="rId121" Type="http://schemas.openxmlformats.org/officeDocument/2006/relationships/image" Target="../media/image7942.png"/><Relationship Id="rId142" Type="http://schemas.openxmlformats.org/officeDocument/2006/relationships/customXml" Target="../ink/ink8119.xml"/><Relationship Id="rId163" Type="http://schemas.openxmlformats.org/officeDocument/2006/relationships/image" Target="../media/image7963.png"/><Relationship Id="rId184" Type="http://schemas.openxmlformats.org/officeDocument/2006/relationships/customXml" Target="../ink/ink8140.xml"/><Relationship Id="rId219" Type="http://schemas.openxmlformats.org/officeDocument/2006/relationships/image" Target="../media/image7991.png"/><Relationship Id="rId230" Type="http://schemas.openxmlformats.org/officeDocument/2006/relationships/customXml" Target="../ink/ink8163.xml"/><Relationship Id="rId251" Type="http://schemas.openxmlformats.org/officeDocument/2006/relationships/image" Target="../media/image8007.png"/><Relationship Id="rId25" Type="http://schemas.openxmlformats.org/officeDocument/2006/relationships/image" Target="../media/image7894.png"/><Relationship Id="rId46" Type="http://schemas.openxmlformats.org/officeDocument/2006/relationships/customXml" Target="../ink/ink8071.xml"/><Relationship Id="rId67" Type="http://schemas.openxmlformats.org/officeDocument/2006/relationships/image" Target="../media/image7915.png"/><Relationship Id="rId272" Type="http://schemas.openxmlformats.org/officeDocument/2006/relationships/customXml" Target="../ink/ink8184.xml"/><Relationship Id="rId293" Type="http://schemas.openxmlformats.org/officeDocument/2006/relationships/image" Target="../media/image8028.png"/><Relationship Id="rId307" Type="http://schemas.openxmlformats.org/officeDocument/2006/relationships/image" Target="../media/image8035.png"/><Relationship Id="rId328" Type="http://schemas.openxmlformats.org/officeDocument/2006/relationships/customXml" Target="../ink/ink8212.xml"/><Relationship Id="rId349" Type="http://schemas.openxmlformats.org/officeDocument/2006/relationships/image" Target="../media/image8056.png"/><Relationship Id="rId20" Type="http://schemas.openxmlformats.org/officeDocument/2006/relationships/customXml" Target="../ink/ink8058.xml"/><Relationship Id="rId41" Type="http://schemas.openxmlformats.org/officeDocument/2006/relationships/image" Target="../media/image7902.png"/><Relationship Id="rId62" Type="http://schemas.openxmlformats.org/officeDocument/2006/relationships/customXml" Target="../ink/ink8079.xml"/><Relationship Id="rId83" Type="http://schemas.openxmlformats.org/officeDocument/2006/relationships/image" Target="../media/image7923.png"/><Relationship Id="rId88" Type="http://schemas.openxmlformats.org/officeDocument/2006/relationships/customXml" Target="../ink/ink8092.xml"/><Relationship Id="rId111" Type="http://schemas.openxmlformats.org/officeDocument/2006/relationships/image" Target="../media/image7937.png"/><Relationship Id="rId132" Type="http://schemas.openxmlformats.org/officeDocument/2006/relationships/customXml" Target="../ink/ink8114.xml"/><Relationship Id="rId153" Type="http://schemas.openxmlformats.org/officeDocument/2006/relationships/image" Target="../media/image7958.png"/><Relationship Id="rId174" Type="http://schemas.openxmlformats.org/officeDocument/2006/relationships/customXml" Target="../ink/ink8135.xml"/><Relationship Id="rId179" Type="http://schemas.openxmlformats.org/officeDocument/2006/relationships/image" Target="../media/image7971.png"/><Relationship Id="rId195" Type="http://schemas.openxmlformats.org/officeDocument/2006/relationships/image" Target="../media/image7979.png"/><Relationship Id="rId209" Type="http://schemas.openxmlformats.org/officeDocument/2006/relationships/image" Target="../media/image7986.png"/><Relationship Id="rId190" Type="http://schemas.openxmlformats.org/officeDocument/2006/relationships/customXml" Target="../ink/ink8143.xml"/><Relationship Id="rId204" Type="http://schemas.openxmlformats.org/officeDocument/2006/relationships/customXml" Target="../ink/ink8150.xml"/><Relationship Id="rId220" Type="http://schemas.openxmlformats.org/officeDocument/2006/relationships/customXml" Target="../ink/ink8158.xml"/><Relationship Id="rId225" Type="http://schemas.openxmlformats.org/officeDocument/2006/relationships/image" Target="../media/image7994.png"/><Relationship Id="rId241" Type="http://schemas.openxmlformats.org/officeDocument/2006/relationships/image" Target="../media/image8002.png"/><Relationship Id="rId246" Type="http://schemas.openxmlformats.org/officeDocument/2006/relationships/customXml" Target="../ink/ink8171.xml"/><Relationship Id="rId267" Type="http://schemas.openxmlformats.org/officeDocument/2006/relationships/image" Target="../media/image8015.png"/><Relationship Id="rId288" Type="http://schemas.openxmlformats.org/officeDocument/2006/relationships/customXml" Target="../ink/ink8192.xml"/><Relationship Id="rId15" Type="http://schemas.openxmlformats.org/officeDocument/2006/relationships/image" Target="../media/image7889.png"/><Relationship Id="rId36" Type="http://schemas.openxmlformats.org/officeDocument/2006/relationships/customXml" Target="../ink/ink8066.xml"/><Relationship Id="rId57" Type="http://schemas.openxmlformats.org/officeDocument/2006/relationships/image" Target="../media/image7910.png"/><Relationship Id="rId106" Type="http://schemas.openxmlformats.org/officeDocument/2006/relationships/customXml" Target="../ink/ink8101.xml"/><Relationship Id="rId127" Type="http://schemas.openxmlformats.org/officeDocument/2006/relationships/image" Target="../media/image7945.png"/><Relationship Id="rId262" Type="http://schemas.openxmlformats.org/officeDocument/2006/relationships/customXml" Target="../ink/ink8179.xml"/><Relationship Id="rId283" Type="http://schemas.openxmlformats.org/officeDocument/2006/relationships/image" Target="../media/image8023.png"/><Relationship Id="rId313" Type="http://schemas.openxmlformats.org/officeDocument/2006/relationships/image" Target="../media/image8038.png"/><Relationship Id="rId318" Type="http://schemas.openxmlformats.org/officeDocument/2006/relationships/customXml" Target="../ink/ink8207.xml"/><Relationship Id="rId339" Type="http://schemas.openxmlformats.org/officeDocument/2006/relationships/image" Target="../media/image8051.png"/><Relationship Id="rId10" Type="http://schemas.openxmlformats.org/officeDocument/2006/relationships/customXml" Target="../ink/ink8053.xml"/><Relationship Id="rId31" Type="http://schemas.openxmlformats.org/officeDocument/2006/relationships/image" Target="../media/image7897.png"/><Relationship Id="rId52" Type="http://schemas.openxmlformats.org/officeDocument/2006/relationships/customXml" Target="../ink/ink8074.xml"/><Relationship Id="rId73" Type="http://schemas.openxmlformats.org/officeDocument/2006/relationships/image" Target="../media/image7918.png"/><Relationship Id="rId78" Type="http://schemas.openxmlformats.org/officeDocument/2006/relationships/customXml" Target="../ink/ink8087.xml"/><Relationship Id="rId94" Type="http://schemas.openxmlformats.org/officeDocument/2006/relationships/customXml" Target="../ink/ink8095.xml"/><Relationship Id="rId99" Type="http://schemas.openxmlformats.org/officeDocument/2006/relationships/image" Target="../media/image7931.png"/><Relationship Id="rId101" Type="http://schemas.openxmlformats.org/officeDocument/2006/relationships/image" Target="../media/image7932.png"/><Relationship Id="rId122" Type="http://schemas.openxmlformats.org/officeDocument/2006/relationships/customXml" Target="../ink/ink8109.xml"/><Relationship Id="rId143" Type="http://schemas.openxmlformats.org/officeDocument/2006/relationships/image" Target="../media/image7953.png"/><Relationship Id="rId148" Type="http://schemas.openxmlformats.org/officeDocument/2006/relationships/customXml" Target="../ink/ink8122.xml"/><Relationship Id="rId164" Type="http://schemas.openxmlformats.org/officeDocument/2006/relationships/customXml" Target="../ink/ink8130.xml"/><Relationship Id="rId169" Type="http://schemas.openxmlformats.org/officeDocument/2006/relationships/image" Target="../media/image7966.png"/><Relationship Id="rId185" Type="http://schemas.openxmlformats.org/officeDocument/2006/relationships/image" Target="../media/image7974.png"/><Relationship Id="rId334" Type="http://schemas.openxmlformats.org/officeDocument/2006/relationships/customXml" Target="../ink/ink8215.xml"/><Relationship Id="rId350" Type="http://schemas.openxmlformats.org/officeDocument/2006/relationships/customXml" Target="../ink/ink8223.xml"/><Relationship Id="rId4" Type="http://schemas.openxmlformats.org/officeDocument/2006/relationships/customXml" Target="../ink/ink8050.xml"/><Relationship Id="rId9" Type="http://schemas.openxmlformats.org/officeDocument/2006/relationships/image" Target="../media/image7886.png"/><Relationship Id="rId180" Type="http://schemas.openxmlformats.org/officeDocument/2006/relationships/customXml" Target="../ink/ink8138.xml"/><Relationship Id="rId210" Type="http://schemas.openxmlformats.org/officeDocument/2006/relationships/customXml" Target="../ink/ink8153.xml"/><Relationship Id="rId215" Type="http://schemas.openxmlformats.org/officeDocument/2006/relationships/image" Target="../media/image7989.png"/><Relationship Id="rId236" Type="http://schemas.openxmlformats.org/officeDocument/2006/relationships/customXml" Target="../ink/ink8166.xml"/><Relationship Id="rId257" Type="http://schemas.openxmlformats.org/officeDocument/2006/relationships/image" Target="../media/image8010.png"/><Relationship Id="rId278" Type="http://schemas.openxmlformats.org/officeDocument/2006/relationships/customXml" Target="../ink/ink8187.xml"/><Relationship Id="rId26" Type="http://schemas.openxmlformats.org/officeDocument/2006/relationships/customXml" Target="../ink/ink8061.xml"/><Relationship Id="rId231" Type="http://schemas.openxmlformats.org/officeDocument/2006/relationships/image" Target="../media/image7997.png"/><Relationship Id="rId252" Type="http://schemas.openxmlformats.org/officeDocument/2006/relationships/customXml" Target="../ink/ink8174.xml"/><Relationship Id="rId273" Type="http://schemas.openxmlformats.org/officeDocument/2006/relationships/image" Target="../media/image8018.png"/><Relationship Id="rId294" Type="http://schemas.openxmlformats.org/officeDocument/2006/relationships/customXml" Target="../ink/ink8195.xml"/><Relationship Id="rId308" Type="http://schemas.openxmlformats.org/officeDocument/2006/relationships/customXml" Target="../ink/ink8202.xml"/><Relationship Id="rId329" Type="http://schemas.openxmlformats.org/officeDocument/2006/relationships/image" Target="../media/image8046.png"/><Relationship Id="rId47" Type="http://schemas.openxmlformats.org/officeDocument/2006/relationships/image" Target="../media/image7905.png"/><Relationship Id="rId68" Type="http://schemas.openxmlformats.org/officeDocument/2006/relationships/customXml" Target="../ink/ink8082.xml"/><Relationship Id="rId89" Type="http://schemas.openxmlformats.org/officeDocument/2006/relationships/image" Target="../media/image7926.png"/><Relationship Id="rId112" Type="http://schemas.openxmlformats.org/officeDocument/2006/relationships/customXml" Target="../ink/ink8104.xml"/><Relationship Id="rId133" Type="http://schemas.openxmlformats.org/officeDocument/2006/relationships/image" Target="../media/image7948.png"/><Relationship Id="rId154" Type="http://schemas.openxmlformats.org/officeDocument/2006/relationships/customXml" Target="../ink/ink8125.xml"/><Relationship Id="rId175" Type="http://schemas.openxmlformats.org/officeDocument/2006/relationships/image" Target="../media/image7969.png"/><Relationship Id="rId340" Type="http://schemas.openxmlformats.org/officeDocument/2006/relationships/customXml" Target="../ink/ink8218.xml"/><Relationship Id="rId196" Type="http://schemas.openxmlformats.org/officeDocument/2006/relationships/customXml" Target="../ink/ink8146.xml"/><Relationship Id="rId200" Type="http://schemas.openxmlformats.org/officeDocument/2006/relationships/customXml" Target="../ink/ink8148.xml"/><Relationship Id="rId16" Type="http://schemas.openxmlformats.org/officeDocument/2006/relationships/customXml" Target="../ink/ink8056.xml"/><Relationship Id="rId221" Type="http://schemas.openxmlformats.org/officeDocument/2006/relationships/image" Target="../media/image7992.png"/><Relationship Id="rId242" Type="http://schemas.openxmlformats.org/officeDocument/2006/relationships/customXml" Target="../ink/ink8169.xml"/><Relationship Id="rId263" Type="http://schemas.openxmlformats.org/officeDocument/2006/relationships/image" Target="../media/image8013.png"/><Relationship Id="rId284" Type="http://schemas.openxmlformats.org/officeDocument/2006/relationships/customXml" Target="../ink/ink8190.xml"/><Relationship Id="rId319" Type="http://schemas.openxmlformats.org/officeDocument/2006/relationships/image" Target="../media/image8041.png"/><Relationship Id="rId37" Type="http://schemas.openxmlformats.org/officeDocument/2006/relationships/image" Target="../media/image7900.png"/><Relationship Id="rId58" Type="http://schemas.openxmlformats.org/officeDocument/2006/relationships/customXml" Target="../ink/ink8077.xml"/><Relationship Id="rId79" Type="http://schemas.openxmlformats.org/officeDocument/2006/relationships/image" Target="../media/image7921.png"/><Relationship Id="rId102" Type="http://schemas.openxmlformats.org/officeDocument/2006/relationships/customXml" Target="../ink/ink8099.xml"/><Relationship Id="rId123" Type="http://schemas.openxmlformats.org/officeDocument/2006/relationships/image" Target="../media/image7943.png"/><Relationship Id="rId144" Type="http://schemas.openxmlformats.org/officeDocument/2006/relationships/customXml" Target="../ink/ink8120.xml"/><Relationship Id="rId330" Type="http://schemas.openxmlformats.org/officeDocument/2006/relationships/customXml" Target="../ink/ink8213.xml"/><Relationship Id="rId90" Type="http://schemas.openxmlformats.org/officeDocument/2006/relationships/customXml" Target="../ink/ink8093.xml"/><Relationship Id="rId165" Type="http://schemas.openxmlformats.org/officeDocument/2006/relationships/image" Target="../media/image7964.png"/><Relationship Id="rId186" Type="http://schemas.openxmlformats.org/officeDocument/2006/relationships/customXml" Target="../ink/ink8141.xml"/><Relationship Id="rId351" Type="http://schemas.openxmlformats.org/officeDocument/2006/relationships/image" Target="../media/image8057.png"/><Relationship Id="rId211" Type="http://schemas.openxmlformats.org/officeDocument/2006/relationships/image" Target="../media/image7987.png"/><Relationship Id="rId232" Type="http://schemas.openxmlformats.org/officeDocument/2006/relationships/customXml" Target="../ink/ink8164.xml"/><Relationship Id="rId253" Type="http://schemas.openxmlformats.org/officeDocument/2006/relationships/image" Target="../media/image8008.png"/><Relationship Id="rId274" Type="http://schemas.openxmlformats.org/officeDocument/2006/relationships/customXml" Target="../ink/ink8185.xml"/><Relationship Id="rId295" Type="http://schemas.openxmlformats.org/officeDocument/2006/relationships/image" Target="../media/image8029.png"/><Relationship Id="rId309" Type="http://schemas.openxmlformats.org/officeDocument/2006/relationships/image" Target="../media/image8036.png"/><Relationship Id="rId27" Type="http://schemas.openxmlformats.org/officeDocument/2006/relationships/image" Target="../media/image7895.png"/><Relationship Id="rId48" Type="http://schemas.openxmlformats.org/officeDocument/2006/relationships/customXml" Target="../ink/ink8072.xml"/><Relationship Id="rId69" Type="http://schemas.openxmlformats.org/officeDocument/2006/relationships/image" Target="../media/image7916.png"/><Relationship Id="rId113" Type="http://schemas.openxmlformats.org/officeDocument/2006/relationships/image" Target="../media/image7938.png"/><Relationship Id="rId134" Type="http://schemas.openxmlformats.org/officeDocument/2006/relationships/customXml" Target="../ink/ink8115.xml"/><Relationship Id="rId320" Type="http://schemas.openxmlformats.org/officeDocument/2006/relationships/customXml" Target="../ink/ink8208.xml"/><Relationship Id="rId80" Type="http://schemas.openxmlformats.org/officeDocument/2006/relationships/customXml" Target="../ink/ink8088.xml"/><Relationship Id="rId155" Type="http://schemas.openxmlformats.org/officeDocument/2006/relationships/image" Target="../media/image7959.png"/><Relationship Id="rId176" Type="http://schemas.openxmlformats.org/officeDocument/2006/relationships/customXml" Target="../ink/ink8136.xml"/><Relationship Id="rId197" Type="http://schemas.openxmlformats.org/officeDocument/2006/relationships/image" Target="../media/image7980.png"/><Relationship Id="rId341" Type="http://schemas.openxmlformats.org/officeDocument/2006/relationships/image" Target="../media/image8052.png"/><Relationship Id="rId201" Type="http://schemas.openxmlformats.org/officeDocument/2006/relationships/image" Target="../media/image7982.png"/><Relationship Id="rId222" Type="http://schemas.openxmlformats.org/officeDocument/2006/relationships/customXml" Target="../ink/ink8159.xml"/><Relationship Id="rId243" Type="http://schemas.openxmlformats.org/officeDocument/2006/relationships/image" Target="../media/image8003.png"/><Relationship Id="rId264" Type="http://schemas.openxmlformats.org/officeDocument/2006/relationships/customXml" Target="../ink/ink8180.xml"/><Relationship Id="rId285" Type="http://schemas.openxmlformats.org/officeDocument/2006/relationships/image" Target="../media/image8024.png"/><Relationship Id="rId17" Type="http://schemas.openxmlformats.org/officeDocument/2006/relationships/image" Target="../media/image7890.png"/><Relationship Id="rId38" Type="http://schemas.openxmlformats.org/officeDocument/2006/relationships/customXml" Target="../ink/ink8067.xml"/><Relationship Id="rId59" Type="http://schemas.openxmlformats.org/officeDocument/2006/relationships/image" Target="../media/image7911.png"/><Relationship Id="rId103" Type="http://schemas.openxmlformats.org/officeDocument/2006/relationships/image" Target="../media/image7933.png"/><Relationship Id="rId124" Type="http://schemas.openxmlformats.org/officeDocument/2006/relationships/customXml" Target="../ink/ink8110.xml"/><Relationship Id="rId310" Type="http://schemas.openxmlformats.org/officeDocument/2006/relationships/customXml" Target="../ink/ink8203.xml"/><Relationship Id="rId70" Type="http://schemas.openxmlformats.org/officeDocument/2006/relationships/customXml" Target="../ink/ink8083.xml"/><Relationship Id="rId91" Type="http://schemas.openxmlformats.org/officeDocument/2006/relationships/image" Target="../media/image7927.png"/><Relationship Id="rId145" Type="http://schemas.openxmlformats.org/officeDocument/2006/relationships/image" Target="../media/image7954.png"/><Relationship Id="rId166" Type="http://schemas.openxmlformats.org/officeDocument/2006/relationships/customXml" Target="../ink/ink8131.xml"/><Relationship Id="rId187" Type="http://schemas.openxmlformats.org/officeDocument/2006/relationships/image" Target="../media/image7975.png"/><Relationship Id="rId331" Type="http://schemas.openxmlformats.org/officeDocument/2006/relationships/image" Target="../media/image804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8154.xml"/><Relationship Id="rId233" Type="http://schemas.openxmlformats.org/officeDocument/2006/relationships/image" Target="../media/image7998.png"/><Relationship Id="rId254" Type="http://schemas.openxmlformats.org/officeDocument/2006/relationships/customXml" Target="../ink/ink8175.xml"/><Relationship Id="rId28" Type="http://schemas.openxmlformats.org/officeDocument/2006/relationships/customXml" Target="../ink/ink8062.xml"/><Relationship Id="rId49" Type="http://schemas.openxmlformats.org/officeDocument/2006/relationships/image" Target="../media/image7906.png"/><Relationship Id="rId114" Type="http://schemas.openxmlformats.org/officeDocument/2006/relationships/customXml" Target="../ink/ink8105.xml"/><Relationship Id="rId275" Type="http://schemas.openxmlformats.org/officeDocument/2006/relationships/image" Target="../media/image8019.png"/><Relationship Id="rId296" Type="http://schemas.openxmlformats.org/officeDocument/2006/relationships/customXml" Target="../ink/ink8196.xml"/><Relationship Id="rId300" Type="http://schemas.openxmlformats.org/officeDocument/2006/relationships/customXml" Target="../ink/ink8198.xml"/><Relationship Id="rId60" Type="http://schemas.openxmlformats.org/officeDocument/2006/relationships/customXml" Target="../ink/ink8078.xml"/><Relationship Id="rId81" Type="http://schemas.openxmlformats.org/officeDocument/2006/relationships/image" Target="../media/image7922.png"/><Relationship Id="rId135" Type="http://schemas.openxmlformats.org/officeDocument/2006/relationships/image" Target="../media/image7949.png"/><Relationship Id="rId156" Type="http://schemas.openxmlformats.org/officeDocument/2006/relationships/customXml" Target="../ink/ink8126.xml"/><Relationship Id="rId177" Type="http://schemas.openxmlformats.org/officeDocument/2006/relationships/image" Target="../media/image7970.png"/><Relationship Id="rId198" Type="http://schemas.openxmlformats.org/officeDocument/2006/relationships/customXml" Target="../ink/ink8147.xml"/><Relationship Id="rId321" Type="http://schemas.openxmlformats.org/officeDocument/2006/relationships/image" Target="../media/image8042.png"/><Relationship Id="rId342" Type="http://schemas.openxmlformats.org/officeDocument/2006/relationships/customXml" Target="../ink/ink8219.xml"/><Relationship Id="rId202" Type="http://schemas.openxmlformats.org/officeDocument/2006/relationships/customXml" Target="../ink/ink8149.xml"/><Relationship Id="rId223" Type="http://schemas.openxmlformats.org/officeDocument/2006/relationships/image" Target="../media/image7993.png"/><Relationship Id="rId244" Type="http://schemas.openxmlformats.org/officeDocument/2006/relationships/customXml" Target="../ink/ink8170.xml"/><Relationship Id="rId18" Type="http://schemas.openxmlformats.org/officeDocument/2006/relationships/customXml" Target="../ink/ink8057.xml"/><Relationship Id="rId39" Type="http://schemas.openxmlformats.org/officeDocument/2006/relationships/image" Target="../media/image7901.png"/><Relationship Id="rId265" Type="http://schemas.openxmlformats.org/officeDocument/2006/relationships/image" Target="../media/image8014.png"/><Relationship Id="rId286" Type="http://schemas.openxmlformats.org/officeDocument/2006/relationships/customXml" Target="../ink/ink8191.xml"/><Relationship Id="rId50" Type="http://schemas.openxmlformats.org/officeDocument/2006/relationships/customXml" Target="../ink/ink8073.xml"/><Relationship Id="rId104" Type="http://schemas.openxmlformats.org/officeDocument/2006/relationships/customXml" Target="../ink/ink8100.xml"/><Relationship Id="rId125" Type="http://schemas.openxmlformats.org/officeDocument/2006/relationships/image" Target="../media/image7944.png"/><Relationship Id="rId146" Type="http://schemas.openxmlformats.org/officeDocument/2006/relationships/customXml" Target="../ink/ink8121.xml"/><Relationship Id="rId167" Type="http://schemas.openxmlformats.org/officeDocument/2006/relationships/image" Target="../media/image7965.png"/><Relationship Id="rId188" Type="http://schemas.openxmlformats.org/officeDocument/2006/relationships/customXml" Target="../ink/ink8142.xml"/><Relationship Id="rId311" Type="http://schemas.openxmlformats.org/officeDocument/2006/relationships/image" Target="../media/image8037.png"/><Relationship Id="rId332" Type="http://schemas.openxmlformats.org/officeDocument/2006/relationships/customXml" Target="../ink/ink8214.xml"/><Relationship Id="rId71" Type="http://schemas.openxmlformats.org/officeDocument/2006/relationships/image" Target="../media/image7917.png"/><Relationship Id="rId92" Type="http://schemas.openxmlformats.org/officeDocument/2006/relationships/customXml" Target="../ink/ink8094.xml"/><Relationship Id="rId213" Type="http://schemas.openxmlformats.org/officeDocument/2006/relationships/image" Target="../media/image7988.png"/><Relationship Id="rId234" Type="http://schemas.openxmlformats.org/officeDocument/2006/relationships/customXml" Target="../ink/ink8165.xml"/><Relationship Id="rId2" Type="http://schemas.openxmlformats.org/officeDocument/2006/relationships/customXml" Target="../ink/ink8049.xml"/><Relationship Id="rId29" Type="http://schemas.openxmlformats.org/officeDocument/2006/relationships/image" Target="../media/image7896.png"/><Relationship Id="rId255" Type="http://schemas.openxmlformats.org/officeDocument/2006/relationships/image" Target="../media/image8009.png"/><Relationship Id="rId276" Type="http://schemas.openxmlformats.org/officeDocument/2006/relationships/customXml" Target="../ink/ink8186.xml"/><Relationship Id="rId297" Type="http://schemas.openxmlformats.org/officeDocument/2006/relationships/image" Target="../media/image8030.png"/><Relationship Id="rId40" Type="http://schemas.openxmlformats.org/officeDocument/2006/relationships/customXml" Target="../ink/ink8068.xml"/><Relationship Id="rId115" Type="http://schemas.openxmlformats.org/officeDocument/2006/relationships/image" Target="../media/image7939.png"/><Relationship Id="rId136" Type="http://schemas.openxmlformats.org/officeDocument/2006/relationships/customXml" Target="../ink/ink8116.xml"/><Relationship Id="rId157" Type="http://schemas.openxmlformats.org/officeDocument/2006/relationships/image" Target="../media/image7960.png"/><Relationship Id="rId178" Type="http://schemas.openxmlformats.org/officeDocument/2006/relationships/customXml" Target="../ink/ink8137.xml"/><Relationship Id="rId301" Type="http://schemas.openxmlformats.org/officeDocument/2006/relationships/image" Target="../media/image8032.png"/><Relationship Id="rId322" Type="http://schemas.openxmlformats.org/officeDocument/2006/relationships/customXml" Target="../ink/ink8209.xml"/><Relationship Id="rId343" Type="http://schemas.openxmlformats.org/officeDocument/2006/relationships/image" Target="../media/image8053.png"/><Relationship Id="rId61" Type="http://schemas.openxmlformats.org/officeDocument/2006/relationships/image" Target="../media/image7912.png"/><Relationship Id="rId82" Type="http://schemas.openxmlformats.org/officeDocument/2006/relationships/customXml" Target="../ink/ink8089.xml"/><Relationship Id="rId199" Type="http://schemas.openxmlformats.org/officeDocument/2006/relationships/image" Target="../media/image7981.png"/><Relationship Id="rId203" Type="http://schemas.openxmlformats.org/officeDocument/2006/relationships/image" Target="../media/image7983.png"/><Relationship Id="rId19" Type="http://schemas.openxmlformats.org/officeDocument/2006/relationships/image" Target="../media/image7891.png"/><Relationship Id="rId224" Type="http://schemas.openxmlformats.org/officeDocument/2006/relationships/customXml" Target="../ink/ink8160.xml"/><Relationship Id="rId245" Type="http://schemas.openxmlformats.org/officeDocument/2006/relationships/image" Target="../media/image8004.png"/><Relationship Id="rId266" Type="http://schemas.openxmlformats.org/officeDocument/2006/relationships/customXml" Target="../ink/ink8181.xml"/><Relationship Id="rId287" Type="http://schemas.openxmlformats.org/officeDocument/2006/relationships/image" Target="../media/image8025.png"/><Relationship Id="rId30" Type="http://schemas.openxmlformats.org/officeDocument/2006/relationships/customXml" Target="../ink/ink8063.xml"/><Relationship Id="rId105" Type="http://schemas.openxmlformats.org/officeDocument/2006/relationships/image" Target="../media/image7934.png"/><Relationship Id="rId126" Type="http://schemas.openxmlformats.org/officeDocument/2006/relationships/customXml" Target="../ink/ink8111.xml"/><Relationship Id="rId147" Type="http://schemas.openxmlformats.org/officeDocument/2006/relationships/image" Target="../media/image7955.png"/><Relationship Id="rId168" Type="http://schemas.openxmlformats.org/officeDocument/2006/relationships/customXml" Target="../ink/ink8132.xml"/><Relationship Id="rId312" Type="http://schemas.openxmlformats.org/officeDocument/2006/relationships/customXml" Target="../ink/ink8204.xml"/><Relationship Id="rId333" Type="http://schemas.openxmlformats.org/officeDocument/2006/relationships/image" Target="../media/image8048.png"/><Relationship Id="rId51" Type="http://schemas.openxmlformats.org/officeDocument/2006/relationships/image" Target="../media/image7907.png"/><Relationship Id="rId72" Type="http://schemas.openxmlformats.org/officeDocument/2006/relationships/customXml" Target="../ink/ink8084.xml"/><Relationship Id="rId93" Type="http://schemas.openxmlformats.org/officeDocument/2006/relationships/image" Target="../media/image7928.png"/><Relationship Id="rId189" Type="http://schemas.openxmlformats.org/officeDocument/2006/relationships/image" Target="../media/image7976.png"/><Relationship Id="rId3" Type="http://schemas.openxmlformats.org/officeDocument/2006/relationships/image" Target="../media/image7883.png"/><Relationship Id="rId214" Type="http://schemas.openxmlformats.org/officeDocument/2006/relationships/customXml" Target="../ink/ink8155.xml"/><Relationship Id="rId235" Type="http://schemas.openxmlformats.org/officeDocument/2006/relationships/image" Target="../media/image7999.png"/><Relationship Id="rId256" Type="http://schemas.openxmlformats.org/officeDocument/2006/relationships/customXml" Target="../ink/ink8176.xml"/><Relationship Id="rId277" Type="http://schemas.openxmlformats.org/officeDocument/2006/relationships/image" Target="../media/image8020.png"/><Relationship Id="rId298" Type="http://schemas.openxmlformats.org/officeDocument/2006/relationships/customXml" Target="../ink/ink8197.xml"/><Relationship Id="rId116" Type="http://schemas.openxmlformats.org/officeDocument/2006/relationships/customXml" Target="../ink/ink8106.xml"/><Relationship Id="rId137" Type="http://schemas.openxmlformats.org/officeDocument/2006/relationships/image" Target="../media/image7950.png"/><Relationship Id="rId158" Type="http://schemas.openxmlformats.org/officeDocument/2006/relationships/customXml" Target="../ink/ink8127.xml"/><Relationship Id="rId302" Type="http://schemas.openxmlformats.org/officeDocument/2006/relationships/customXml" Target="../ink/ink8199.xml"/><Relationship Id="rId323" Type="http://schemas.openxmlformats.org/officeDocument/2006/relationships/image" Target="../media/image8043.png"/><Relationship Id="rId344" Type="http://schemas.openxmlformats.org/officeDocument/2006/relationships/customXml" Target="../ink/ink8220.xml"/></Relationships>
</file>

<file path=ppt/slides/_rels/slide3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115.png"/><Relationship Id="rId299" Type="http://schemas.openxmlformats.org/officeDocument/2006/relationships/image" Target="../media/image8205.png"/><Relationship Id="rId21" Type="http://schemas.openxmlformats.org/officeDocument/2006/relationships/image" Target="../media/image8067.png"/><Relationship Id="rId63" Type="http://schemas.openxmlformats.org/officeDocument/2006/relationships/image" Target="../media/image8088.png"/><Relationship Id="rId159" Type="http://schemas.openxmlformats.org/officeDocument/2006/relationships/image" Target="../media/image8135.png"/><Relationship Id="rId324" Type="http://schemas.openxmlformats.org/officeDocument/2006/relationships/customXml" Target="../ink/ink8385.xml"/><Relationship Id="rId366" Type="http://schemas.openxmlformats.org/officeDocument/2006/relationships/customXml" Target="../ink/ink8406.xml"/><Relationship Id="rId170" Type="http://schemas.openxmlformats.org/officeDocument/2006/relationships/customXml" Target="../ink/ink8308.xml"/><Relationship Id="rId226" Type="http://schemas.openxmlformats.org/officeDocument/2006/relationships/customXml" Target="../ink/ink8336.xml"/><Relationship Id="rId268" Type="http://schemas.openxmlformats.org/officeDocument/2006/relationships/customXml" Target="../ink/ink8357.xml"/><Relationship Id="rId32" Type="http://schemas.openxmlformats.org/officeDocument/2006/relationships/customXml" Target="../ink/ink8239.xml"/><Relationship Id="rId74" Type="http://schemas.openxmlformats.org/officeDocument/2006/relationships/customXml" Target="../ink/ink8260.xml"/><Relationship Id="rId128" Type="http://schemas.openxmlformats.org/officeDocument/2006/relationships/customXml" Target="../ink/ink8287.xml"/><Relationship Id="rId335" Type="http://schemas.openxmlformats.org/officeDocument/2006/relationships/image" Target="../media/image8223.png"/><Relationship Id="rId377" Type="http://schemas.openxmlformats.org/officeDocument/2006/relationships/image" Target="../media/image8244.png"/><Relationship Id="rId5" Type="http://schemas.openxmlformats.org/officeDocument/2006/relationships/image" Target="../media/image8059.png"/><Relationship Id="rId181" Type="http://schemas.openxmlformats.org/officeDocument/2006/relationships/image" Target="../media/image8146.png"/><Relationship Id="rId237" Type="http://schemas.openxmlformats.org/officeDocument/2006/relationships/image" Target="../media/image8174.png"/><Relationship Id="rId402" Type="http://schemas.openxmlformats.org/officeDocument/2006/relationships/customXml" Target="../ink/ink8424.xml"/><Relationship Id="rId279" Type="http://schemas.openxmlformats.org/officeDocument/2006/relationships/image" Target="../media/image8195.png"/><Relationship Id="rId43" Type="http://schemas.openxmlformats.org/officeDocument/2006/relationships/image" Target="../media/image8078.png"/><Relationship Id="rId139" Type="http://schemas.openxmlformats.org/officeDocument/2006/relationships/image" Target="../media/image5893.png"/><Relationship Id="rId290" Type="http://schemas.openxmlformats.org/officeDocument/2006/relationships/customXml" Target="../ink/ink8368.xml"/><Relationship Id="rId304" Type="http://schemas.openxmlformats.org/officeDocument/2006/relationships/customXml" Target="../ink/ink8375.xml"/><Relationship Id="rId346" Type="http://schemas.openxmlformats.org/officeDocument/2006/relationships/customXml" Target="../ink/ink8396.xml"/><Relationship Id="rId388" Type="http://schemas.openxmlformats.org/officeDocument/2006/relationships/customXml" Target="../ink/ink8417.xml"/><Relationship Id="rId85" Type="http://schemas.openxmlformats.org/officeDocument/2006/relationships/image" Target="../media/image8099.png"/><Relationship Id="rId150" Type="http://schemas.openxmlformats.org/officeDocument/2006/relationships/customXml" Target="../ink/ink8298.xml"/><Relationship Id="rId171" Type="http://schemas.openxmlformats.org/officeDocument/2006/relationships/image" Target="../media/image8141.png"/><Relationship Id="rId192" Type="http://schemas.openxmlformats.org/officeDocument/2006/relationships/customXml" Target="../ink/ink8319.xml"/><Relationship Id="rId206" Type="http://schemas.openxmlformats.org/officeDocument/2006/relationships/customXml" Target="../ink/ink8326.xml"/><Relationship Id="rId227" Type="http://schemas.openxmlformats.org/officeDocument/2006/relationships/image" Target="../media/image8169.png"/><Relationship Id="rId413" Type="http://schemas.openxmlformats.org/officeDocument/2006/relationships/image" Target="../media/image8262.png"/><Relationship Id="rId248" Type="http://schemas.openxmlformats.org/officeDocument/2006/relationships/customXml" Target="../ink/ink8347.xml"/><Relationship Id="rId269" Type="http://schemas.openxmlformats.org/officeDocument/2006/relationships/image" Target="../media/image8190.png"/><Relationship Id="rId12" Type="http://schemas.openxmlformats.org/officeDocument/2006/relationships/customXml" Target="../ink/ink8229.xml"/><Relationship Id="rId33" Type="http://schemas.openxmlformats.org/officeDocument/2006/relationships/image" Target="../media/image8073.png"/><Relationship Id="rId108" Type="http://schemas.openxmlformats.org/officeDocument/2006/relationships/customXml" Target="../ink/ink8277.xml"/><Relationship Id="rId129" Type="http://schemas.openxmlformats.org/officeDocument/2006/relationships/image" Target="../media/image8121.png"/><Relationship Id="rId280" Type="http://schemas.openxmlformats.org/officeDocument/2006/relationships/customXml" Target="../ink/ink8363.xml"/><Relationship Id="rId315" Type="http://schemas.openxmlformats.org/officeDocument/2006/relationships/image" Target="../media/image8213.png"/><Relationship Id="rId336" Type="http://schemas.openxmlformats.org/officeDocument/2006/relationships/customXml" Target="../ink/ink8391.xml"/><Relationship Id="rId357" Type="http://schemas.openxmlformats.org/officeDocument/2006/relationships/image" Target="../media/image8234.png"/><Relationship Id="rId54" Type="http://schemas.openxmlformats.org/officeDocument/2006/relationships/customXml" Target="../ink/ink8250.xml"/><Relationship Id="rId75" Type="http://schemas.openxmlformats.org/officeDocument/2006/relationships/image" Target="../media/image8094.png"/><Relationship Id="rId96" Type="http://schemas.openxmlformats.org/officeDocument/2006/relationships/customXml" Target="../ink/ink8271.xml"/><Relationship Id="rId140" Type="http://schemas.openxmlformats.org/officeDocument/2006/relationships/customXml" Target="../ink/ink8293.xml"/><Relationship Id="rId161" Type="http://schemas.openxmlformats.org/officeDocument/2006/relationships/image" Target="../media/image8136.png"/><Relationship Id="rId182" Type="http://schemas.openxmlformats.org/officeDocument/2006/relationships/customXml" Target="../ink/ink8314.xml"/><Relationship Id="rId217" Type="http://schemas.openxmlformats.org/officeDocument/2006/relationships/image" Target="../media/image8164.png"/><Relationship Id="rId378" Type="http://schemas.openxmlformats.org/officeDocument/2006/relationships/customXml" Target="../ink/ink8412.xml"/><Relationship Id="rId399" Type="http://schemas.openxmlformats.org/officeDocument/2006/relationships/image" Target="../media/image8255.png"/><Relationship Id="rId403" Type="http://schemas.openxmlformats.org/officeDocument/2006/relationships/image" Target="../media/image8257.png"/><Relationship Id="rId6" Type="http://schemas.openxmlformats.org/officeDocument/2006/relationships/customXml" Target="../ink/ink8226.xml"/><Relationship Id="rId238" Type="http://schemas.openxmlformats.org/officeDocument/2006/relationships/customXml" Target="../ink/ink8342.xml"/><Relationship Id="rId259" Type="http://schemas.openxmlformats.org/officeDocument/2006/relationships/image" Target="../media/image8185.png"/><Relationship Id="rId424" Type="http://schemas.openxmlformats.org/officeDocument/2006/relationships/customXml" Target="../ink/ink8435.xml"/><Relationship Id="rId23" Type="http://schemas.openxmlformats.org/officeDocument/2006/relationships/image" Target="../media/image8068.png"/><Relationship Id="rId119" Type="http://schemas.openxmlformats.org/officeDocument/2006/relationships/image" Target="../media/image8116.png"/><Relationship Id="rId270" Type="http://schemas.openxmlformats.org/officeDocument/2006/relationships/customXml" Target="../ink/ink8358.xml"/><Relationship Id="rId291" Type="http://schemas.openxmlformats.org/officeDocument/2006/relationships/image" Target="../media/image8201.png"/><Relationship Id="rId305" Type="http://schemas.openxmlformats.org/officeDocument/2006/relationships/image" Target="../media/image8208.png"/><Relationship Id="rId326" Type="http://schemas.openxmlformats.org/officeDocument/2006/relationships/customXml" Target="../ink/ink8386.xml"/><Relationship Id="rId347" Type="http://schemas.openxmlformats.org/officeDocument/2006/relationships/image" Target="../media/image8229.png"/><Relationship Id="rId44" Type="http://schemas.openxmlformats.org/officeDocument/2006/relationships/customXml" Target="../ink/ink8245.xml"/><Relationship Id="rId65" Type="http://schemas.openxmlformats.org/officeDocument/2006/relationships/image" Target="../media/image8089.png"/><Relationship Id="rId86" Type="http://schemas.openxmlformats.org/officeDocument/2006/relationships/customXml" Target="../ink/ink8266.xml"/><Relationship Id="rId130" Type="http://schemas.openxmlformats.org/officeDocument/2006/relationships/customXml" Target="../ink/ink8288.xml"/><Relationship Id="rId151" Type="http://schemas.openxmlformats.org/officeDocument/2006/relationships/image" Target="../media/image8131.png"/><Relationship Id="rId368" Type="http://schemas.openxmlformats.org/officeDocument/2006/relationships/customXml" Target="../ink/ink8407.xml"/><Relationship Id="rId389" Type="http://schemas.openxmlformats.org/officeDocument/2006/relationships/image" Target="../media/image8250.png"/><Relationship Id="rId172" Type="http://schemas.openxmlformats.org/officeDocument/2006/relationships/customXml" Target="../ink/ink8309.xml"/><Relationship Id="rId193" Type="http://schemas.openxmlformats.org/officeDocument/2006/relationships/image" Target="../media/image8152.png"/><Relationship Id="rId207" Type="http://schemas.openxmlformats.org/officeDocument/2006/relationships/image" Target="../media/image8159.png"/><Relationship Id="rId228" Type="http://schemas.openxmlformats.org/officeDocument/2006/relationships/customXml" Target="../ink/ink8337.xml"/><Relationship Id="rId249" Type="http://schemas.openxmlformats.org/officeDocument/2006/relationships/image" Target="../media/image8180.png"/><Relationship Id="rId414" Type="http://schemas.openxmlformats.org/officeDocument/2006/relationships/customXml" Target="../ink/ink8430.xml"/><Relationship Id="rId13" Type="http://schemas.openxmlformats.org/officeDocument/2006/relationships/image" Target="../media/image8063.png"/><Relationship Id="rId109" Type="http://schemas.openxmlformats.org/officeDocument/2006/relationships/image" Target="../media/image8111.png"/><Relationship Id="rId260" Type="http://schemas.openxmlformats.org/officeDocument/2006/relationships/customXml" Target="../ink/ink8353.xml"/><Relationship Id="rId281" Type="http://schemas.openxmlformats.org/officeDocument/2006/relationships/image" Target="../media/image8196.png"/><Relationship Id="rId316" Type="http://schemas.openxmlformats.org/officeDocument/2006/relationships/customXml" Target="../ink/ink8381.xml"/><Relationship Id="rId337" Type="http://schemas.openxmlformats.org/officeDocument/2006/relationships/image" Target="../media/image8224.png"/><Relationship Id="rId34" Type="http://schemas.openxmlformats.org/officeDocument/2006/relationships/customXml" Target="../ink/ink8240.xml"/><Relationship Id="rId55" Type="http://schemas.openxmlformats.org/officeDocument/2006/relationships/image" Target="../media/image8084.png"/><Relationship Id="rId76" Type="http://schemas.openxmlformats.org/officeDocument/2006/relationships/customXml" Target="../ink/ink8261.xml"/><Relationship Id="rId97" Type="http://schemas.openxmlformats.org/officeDocument/2006/relationships/image" Target="../media/image8105.png"/><Relationship Id="rId120" Type="http://schemas.openxmlformats.org/officeDocument/2006/relationships/customXml" Target="../ink/ink8283.xml"/><Relationship Id="rId141" Type="http://schemas.openxmlformats.org/officeDocument/2006/relationships/image" Target="../media/image8126.png"/><Relationship Id="rId358" Type="http://schemas.openxmlformats.org/officeDocument/2006/relationships/customXml" Target="../ink/ink8402.xml"/><Relationship Id="rId379" Type="http://schemas.openxmlformats.org/officeDocument/2006/relationships/image" Target="../media/image8245.png"/><Relationship Id="rId7" Type="http://schemas.openxmlformats.org/officeDocument/2006/relationships/image" Target="../media/image8060.png"/><Relationship Id="rId162" Type="http://schemas.openxmlformats.org/officeDocument/2006/relationships/customXml" Target="../ink/ink8304.xml"/><Relationship Id="rId183" Type="http://schemas.openxmlformats.org/officeDocument/2006/relationships/image" Target="../media/image8147.png"/><Relationship Id="rId218" Type="http://schemas.openxmlformats.org/officeDocument/2006/relationships/customXml" Target="../ink/ink8332.xml"/><Relationship Id="rId239" Type="http://schemas.openxmlformats.org/officeDocument/2006/relationships/image" Target="../media/image8175.png"/><Relationship Id="rId390" Type="http://schemas.openxmlformats.org/officeDocument/2006/relationships/customXml" Target="../ink/ink8418.xml"/><Relationship Id="rId404" Type="http://schemas.openxmlformats.org/officeDocument/2006/relationships/customXml" Target="../ink/ink8425.xml"/><Relationship Id="rId425" Type="http://schemas.openxmlformats.org/officeDocument/2006/relationships/image" Target="../media/image8268.png"/><Relationship Id="rId250" Type="http://schemas.openxmlformats.org/officeDocument/2006/relationships/customXml" Target="../ink/ink8348.xml"/><Relationship Id="rId271" Type="http://schemas.openxmlformats.org/officeDocument/2006/relationships/image" Target="../media/image8191.png"/><Relationship Id="rId292" Type="http://schemas.openxmlformats.org/officeDocument/2006/relationships/customXml" Target="../ink/ink8369.xml"/><Relationship Id="rId306" Type="http://schemas.openxmlformats.org/officeDocument/2006/relationships/customXml" Target="../ink/ink8376.xml"/><Relationship Id="rId24" Type="http://schemas.openxmlformats.org/officeDocument/2006/relationships/customXml" Target="../ink/ink8235.xml"/><Relationship Id="rId45" Type="http://schemas.openxmlformats.org/officeDocument/2006/relationships/image" Target="../media/image8079.png"/><Relationship Id="rId66" Type="http://schemas.openxmlformats.org/officeDocument/2006/relationships/customXml" Target="../ink/ink8256.xml"/><Relationship Id="rId87" Type="http://schemas.openxmlformats.org/officeDocument/2006/relationships/image" Target="../media/image8100.png"/><Relationship Id="rId110" Type="http://schemas.openxmlformats.org/officeDocument/2006/relationships/customXml" Target="../ink/ink8278.xml"/><Relationship Id="rId131" Type="http://schemas.openxmlformats.org/officeDocument/2006/relationships/image" Target="../media/image8122.png"/><Relationship Id="rId327" Type="http://schemas.openxmlformats.org/officeDocument/2006/relationships/image" Target="../media/image8219.png"/><Relationship Id="rId348" Type="http://schemas.openxmlformats.org/officeDocument/2006/relationships/customXml" Target="../ink/ink8397.xml"/><Relationship Id="rId369" Type="http://schemas.openxmlformats.org/officeDocument/2006/relationships/image" Target="../media/image8240.png"/><Relationship Id="rId152" Type="http://schemas.openxmlformats.org/officeDocument/2006/relationships/customXml" Target="../ink/ink8299.xml"/><Relationship Id="rId173" Type="http://schemas.openxmlformats.org/officeDocument/2006/relationships/image" Target="../media/image8142.png"/><Relationship Id="rId194" Type="http://schemas.openxmlformats.org/officeDocument/2006/relationships/customXml" Target="../ink/ink8320.xml"/><Relationship Id="rId208" Type="http://schemas.openxmlformats.org/officeDocument/2006/relationships/customXml" Target="../ink/ink8327.xml"/><Relationship Id="rId229" Type="http://schemas.openxmlformats.org/officeDocument/2006/relationships/image" Target="../media/image8170.png"/><Relationship Id="rId380" Type="http://schemas.openxmlformats.org/officeDocument/2006/relationships/customXml" Target="../ink/ink8413.xml"/><Relationship Id="rId415" Type="http://schemas.openxmlformats.org/officeDocument/2006/relationships/image" Target="../media/image8263.png"/><Relationship Id="rId240" Type="http://schemas.openxmlformats.org/officeDocument/2006/relationships/customXml" Target="../ink/ink8343.xml"/><Relationship Id="rId261" Type="http://schemas.openxmlformats.org/officeDocument/2006/relationships/image" Target="../media/image8186.png"/><Relationship Id="rId14" Type="http://schemas.openxmlformats.org/officeDocument/2006/relationships/customXml" Target="../ink/ink8230.xml"/><Relationship Id="rId35" Type="http://schemas.openxmlformats.org/officeDocument/2006/relationships/image" Target="../media/image8074.png"/><Relationship Id="rId56" Type="http://schemas.openxmlformats.org/officeDocument/2006/relationships/customXml" Target="../ink/ink8251.xml"/><Relationship Id="rId77" Type="http://schemas.openxmlformats.org/officeDocument/2006/relationships/image" Target="../media/image8095.png"/><Relationship Id="rId100" Type="http://schemas.openxmlformats.org/officeDocument/2006/relationships/customXml" Target="../ink/ink8273.xml"/><Relationship Id="rId282" Type="http://schemas.openxmlformats.org/officeDocument/2006/relationships/customXml" Target="../ink/ink8364.xml"/><Relationship Id="rId317" Type="http://schemas.openxmlformats.org/officeDocument/2006/relationships/image" Target="../media/image8214.png"/><Relationship Id="rId338" Type="http://schemas.openxmlformats.org/officeDocument/2006/relationships/customXml" Target="../ink/ink8392.xml"/><Relationship Id="rId359" Type="http://schemas.openxmlformats.org/officeDocument/2006/relationships/image" Target="../media/image8235.png"/><Relationship Id="rId8" Type="http://schemas.openxmlformats.org/officeDocument/2006/relationships/customXml" Target="../ink/ink8227.xml"/><Relationship Id="rId98" Type="http://schemas.openxmlformats.org/officeDocument/2006/relationships/customXml" Target="../ink/ink8272.xml"/><Relationship Id="rId121" Type="http://schemas.openxmlformats.org/officeDocument/2006/relationships/image" Target="../media/image8117.png"/><Relationship Id="rId142" Type="http://schemas.openxmlformats.org/officeDocument/2006/relationships/customXml" Target="../ink/ink8294.xml"/><Relationship Id="rId163" Type="http://schemas.openxmlformats.org/officeDocument/2006/relationships/image" Target="../media/image8137.png"/><Relationship Id="rId184" Type="http://schemas.openxmlformats.org/officeDocument/2006/relationships/customXml" Target="../ink/ink8315.xml"/><Relationship Id="rId219" Type="http://schemas.openxmlformats.org/officeDocument/2006/relationships/image" Target="../media/image8165.png"/><Relationship Id="rId370" Type="http://schemas.openxmlformats.org/officeDocument/2006/relationships/customXml" Target="../ink/ink8408.xml"/><Relationship Id="rId391" Type="http://schemas.openxmlformats.org/officeDocument/2006/relationships/image" Target="../media/image8251.png"/><Relationship Id="rId405" Type="http://schemas.openxmlformats.org/officeDocument/2006/relationships/image" Target="../media/image8258.png"/><Relationship Id="rId426" Type="http://schemas.openxmlformats.org/officeDocument/2006/relationships/customXml" Target="../ink/ink8436.xml"/><Relationship Id="rId230" Type="http://schemas.openxmlformats.org/officeDocument/2006/relationships/customXml" Target="../ink/ink8338.xml"/><Relationship Id="rId251" Type="http://schemas.openxmlformats.org/officeDocument/2006/relationships/image" Target="../media/image8181.png"/><Relationship Id="rId25" Type="http://schemas.openxmlformats.org/officeDocument/2006/relationships/image" Target="../media/image8069.png"/><Relationship Id="rId46" Type="http://schemas.openxmlformats.org/officeDocument/2006/relationships/customXml" Target="../ink/ink8246.xml"/><Relationship Id="rId67" Type="http://schemas.openxmlformats.org/officeDocument/2006/relationships/image" Target="../media/image8090.png"/><Relationship Id="rId272" Type="http://schemas.openxmlformats.org/officeDocument/2006/relationships/customXml" Target="../ink/ink8359.xml"/><Relationship Id="rId293" Type="http://schemas.openxmlformats.org/officeDocument/2006/relationships/image" Target="../media/image8202.png"/><Relationship Id="rId307" Type="http://schemas.openxmlformats.org/officeDocument/2006/relationships/image" Target="../media/image8209.png"/><Relationship Id="rId328" Type="http://schemas.openxmlformats.org/officeDocument/2006/relationships/customXml" Target="../ink/ink8387.xml"/><Relationship Id="rId349" Type="http://schemas.openxmlformats.org/officeDocument/2006/relationships/image" Target="../media/image8230.png"/><Relationship Id="rId88" Type="http://schemas.openxmlformats.org/officeDocument/2006/relationships/customXml" Target="../ink/ink8267.xml"/><Relationship Id="rId111" Type="http://schemas.openxmlformats.org/officeDocument/2006/relationships/image" Target="../media/image8112.png"/><Relationship Id="rId132" Type="http://schemas.openxmlformats.org/officeDocument/2006/relationships/customXml" Target="../ink/ink8289.xml"/><Relationship Id="rId153" Type="http://schemas.openxmlformats.org/officeDocument/2006/relationships/image" Target="../media/image8132.png"/><Relationship Id="rId174" Type="http://schemas.openxmlformats.org/officeDocument/2006/relationships/customXml" Target="../ink/ink8310.xml"/><Relationship Id="rId195" Type="http://schemas.openxmlformats.org/officeDocument/2006/relationships/image" Target="../media/image8153.png"/><Relationship Id="rId209" Type="http://schemas.openxmlformats.org/officeDocument/2006/relationships/image" Target="../media/image8160.png"/><Relationship Id="rId360" Type="http://schemas.openxmlformats.org/officeDocument/2006/relationships/customXml" Target="../ink/ink8403.xml"/><Relationship Id="rId381" Type="http://schemas.openxmlformats.org/officeDocument/2006/relationships/image" Target="../media/image8246.png"/><Relationship Id="rId416" Type="http://schemas.openxmlformats.org/officeDocument/2006/relationships/customXml" Target="../ink/ink8431.xml"/><Relationship Id="rId220" Type="http://schemas.openxmlformats.org/officeDocument/2006/relationships/customXml" Target="../ink/ink8333.xml"/><Relationship Id="rId241" Type="http://schemas.openxmlformats.org/officeDocument/2006/relationships/image" Target="../media/image8176.png"/><Relationship Id="rId15" Type="http://schemas.openxmlformats.org/officeDocument/2006/relationships/image" Target="../media/image8064.png"/><Relationship Id="rId36" Type="http://schemas.openxmlformats.org/officeDocument/2006/relationships/customXml" Target="../ink/ink8241.xml"/><Relationship Id="rId57" Type="http://schemas.openxmlformats.org/officeDocument/2006/relationships/image" Target="../media/image8085.png"/><Relationship Id="rId262" Type="http://schemas.openxmlformats.org/officeDocument/2006/relationships/customXml" Target="../ink/ink8354.xml"/><Relationship Id="rId283" Type="http://schemas.openxmlformats.org/officeDocument/2006/relationships/image" Target="../media/image8197.png"/><Relationship Id="rId318" Type="http://schemas.openxmlformats.org/officeDocument/2006/relationships/customXml" Target="../ink/ink8382.xml"/><Relationship Id="rId339" Type="http://schemas.openxmlformats.org/officeDocument/2006/relationships/image" Target="../media/image8225.png"/><Relationship Id="rId78" Type="http://schemas.openxmlformats.org/officeDocument/2006/relationships/customXml" Target="../ink/ink8262.xml"/><Relationship Id="rId99" Type="http://schemas.openxmlformats.org/officeDocument/2006/relationships/image" Target="../media/image8106.png"/><Relationship Id="rId101" Type="http://schemas.openxmlformats.org/officeDocument/2006/relationships/image" Target="../media/image8107.png"/><Relationship Id="rId122" Type="http://schemas.openxmlformats.org/officeDocument/2006/relationships/customXml" Target="../ink/ink8284.xml"/><Relationship Id="rId143" Type="http://schemas.openxmlformats.org/officeDocument/2006/relationships/image" Target="../media/image8127.png"/><Relationship Id="rId164" Type="http://schemas.openxmlformats.org/officeDocument/2006/relationships/customXml" Target="../ink/ink8305.xml"/><Relationship Id="rId185" Type="http://schemas.openxmlformats.org/officeDocument/2006/relationships/image" Target="../media/image8148.png"/><Relationship Id="rId350" Type="http://schemas.openxmlformats.org/officeDocument/2006/relationships/customXml" Target="../ink/ink8398.xml"/><Relationship Id="rId371" Type="http://schemas.openxmlformats.org/officeDocument/2006/relationships/image" Target="../media/image8241.png"/><Relationship Id="rId406" Type="http://schemas.openxmlformats.org/officeDocument/2006/relationships/customXml" Target="../ink/ink8426.xml"/><Relationship Id="rId9" Type="http://schemas.openxmlformats.org/officeDocument/2006/relationships/image" Target="../media/image8061.png"/><Relationship Id="rId210" Type="http://schemas.openxmlformats.org/officeDocument/2006/relationships/customXml" Target="../ink/ink8328.xml"/><Relationship Id="rId392" Type="http://schemas.openxmlformats.org/officeDocument/2006/relationships/customXml" Target="../ink/ink8419.xml"/><Relationship Id="rId427" Type="http://schemas.openxmlformats.org/officeDocument/2006/relationships/image" Target="../media/image8269.png"/><Relationship Id="rId26" Type="http://schemas.openxmlformats.org/officeDocument/2006/relationships/customXml" Target="../ink/ink8236.xml"/><Relationship Id="rId231" Type="http://schemas.openxmlformats.org/officeDocument/2006/relationships/image" Target="../media/image8171.png"/><Relationship Id="rId252" Type="http://schemas.openxmlformats.org/officeDocument/2006/relationships/customXml" Target="../ink/ink8349.xml"/><Relationship Id="rId273" Type="http://schemas.openxmlformats.org/officeDocument/2006/relationships/image" Target="../media/image8192.png"/><Relationship Id="rId294" Type="http://schemas.openxmlformats.org/officeDocument/2006/relationships/customXml" Target="../ink/ink8370.xml"/><Relationship Id="rId308" Type="http://schemas.openxmlformats.org/officeDocument/2006/relationships/customXml" Target="../ink/ink8377.xml"/><Relationship Id="rId329" Type="http://schemas.openxmlformats.org/officeDocument/2006/relationships/image" Target="../media/image8220.png"/><Relationship Id="rId47" Type="http://schemas.openxmlformats.org/officeDocument/2006/relationships/image" Target="../media/image8080.png"/><Relationship Id="rId68" Type="http://schemas.openxmlformats.org/officeDocument/2006/relationships/customXml" Target="../ink/ink8257.xml"/><Relationship Id="rId89" Type="http://schemas.openxmlformats.org/officeDocument/2006/relationships/image" Target="../media/image8101.png"/><Relationship Id="rId112" Type="http://schemas.openxmlformats.org/officeDocument/2006/relationships/customXml" Target="../ink/ink8279.xml"/><Relationship Id="rId133" Type="http://schemas.openxmlformats.org/officeDocument/2006/relationships/image" Target="../media/image8123.png"/><Relationship Id="rId154" Type="http://schemas.openxmlformats.org/officeDocument/2006/relationships/customXml" Target="../ink/ink8300.xml"/><Relationship Id="rId175" Type="http://schemas.openxmlformats.org/officeDocument/2006/relationships/image" Target="../media/image8143.png"/><Relationship Id="rId340" Type="http://schemas.openxmlformats.org/officeDocument/2006/relationships/customXml" Target="../ink/ink8393.xml"/><Relationship Id="rId361" Type="http://schemas.openxmlformats.org/officeDocument/2006/relationships/image" Target="../media/image8236.png"/><Relationship Id="rId196" Type="http://schemas.openxmlformats.org/officeDocument/2006/relationships/customXml" Target="../ink/ink8321.xml"/><Relationship Id="rId200" Type="http://schemas.openxmlformats.org/officeDocument/2006/relationships/customXml" Target="../ink/ink8323.xml"/><Relationship Id="rId382" Type="http://schemas.openxmlformats.org/officeDocument/2006/relationships/customXml" Target="../ink/ink8414.xml"/><Relationship Id="rId417" Type="http://schemas.openxmlformats.org/officeDocument/2006/relationships/image" Target="../media/image8264.png"/><Relationship Id="rId16" Type="http://schemas.openxmlformats.org/officeDocument/2006/relationships/customXml" Target="../ink/ink8231.xml"/><Relationship Id="rId221" Type="http://schemas.openxmlformats.org/officeDocument/2006/relationships/image" Target="../media/image8166.png"/><Relationship Id="rId242" Type="http://schemas.openxmlformats.org/officeDocument/2006/relationships/customXml" Target="../ink/ink8344.xml"/><Relationship Id="rId263" Type="http://schemas.openxmlformats.org/officeDocument/2006/relationships/image" Target="../media/image8187.png"/><Relationship Id="rId284" Type="http://schemas.openxmlformats.org/officeDocument/2006/relationships/customXml" Target="../ink/ink8365.xml"/><Relationship Id="rId319" Type="http://schemas.openxmlformats.org/officeDocument/2006/relationships/image" Target="../media/image8215.png"/><Relationship Id="rId37" Type="http://schemas.openxmlformats.org/officeDocument/2006/relationships/image" Target="../media/image8075.png"/><Relationship Id="rId58" Type="http://schemas.openxmlformats.org/officeDocument/2006/relationships/customXml" Target="../ink/ink8252.xml"/><Relationship Id="rId79" Type="http://schemas.openxmlformats.org/officeDocument/2006/relationships/image" Target="../media/image8096.png"/><Relationship Id="rId102" Type="http://schemas.openxmlformats.org/officeDocument/2006/relationships/customXml" Target="../ink/ink8274.xml"/><Relationship Id="rId123" Type="http://schemas.openxmlformats.org/officeDocument/2006/relationships/image" Target="../media/image8118.png"/><Relationship Id="rId144" Type="http://schemas.openxmlformats.org/officeDocument/2006/relationships/customXml" Target="../ink/ink8295.xml"/><Relationship Id="rId330" Type="http://schemas.openxmlformats.org/officeDocument/2006/relationships/customXml" Target="../ink/ink8388.xml"/><Relationship Id="rId90" Type="http://schemas.openxmlformats.org/officeDocument/2006/relationships/customXml" Target="../ink/ink8268.xml"/><Relationship Id="rId165" Type="http://schemas.openxmlformats.org/officeDocument/2006/relationships/image" Target="../media/image8138.png"/><Relationship Id="rId186" Type="http://schemas.openxmlformats.org/officeDocument/2006/relationships/customXml" Target="../ink/ink8316.xml"/><Relationship Id="rId351" Type="http://schemas.openxmlformats.org/officeDocument/2006/relationships/image" Target="../media/image8231.png"/><Relationship Id="rId372" Type="http://schemas.openxmlformats.org/officeDocument/2006/relationships/customXml" Target="../ink/ink8409.xml"/><Relationship Id="rId393" Type="http://schemas.openxmlformats.org/officeDocument/2006/relationships/image" Target="../media/image8252.png"/><Relationship Id="rId407" Type="http://schemas.openxmlformats.org/officeDocument/2006/relationships/image" Target="../media/image8259.png"/><Relationship Id="rId428" Type="http://schemas.openxmlformats.org/officeDocument/2006/relationships/customXml" Target="../ink/ink8437.xml"/><Relationship Id="rId211" Type="http://schemas.openxmlformats.org/officeDocument/2006/relationships/image" Target="../media/image8161.png"/><Relationship Id="rId232" Type="http://schemas.openxmlformats.org/officeDocument/2006/relationships/customXml" Target="../ink/ink8339.xml"/><Relationship Id="rId253" Type="http://schemas.openxmlformats.org/officeDocument/2006/relationships/image" Target="../media/image8182.png"/><Relationship Id="rId274" Type="http://schemas.openxmlformats.org/officeDocument/2006/relationships/customXml" Target="../ink/ink8360.xml"/><Relationship Id="rId295" Type="http://schemas.openxmlformats.org/officeDocument/2006/relationships/image" Target="../media/image8203.png"/><Relationship Id="rId309" Type="http://schemas.openxmlformats.org/officeDocument/2006/relationships/image" Target="../media/image8210.png"/><Relationship Id="rId27" Type="http://schemas.openxmlformats.org/officeDocument/2006/relationships/image" Target="../media/image8070.png"/><Relationship Id="rId48" Type="http://schemas.openxmlformats.org/officeDocument/2006/relationships/customXml" Target="../ink/ink8247.xml"/><Relationship Id="rId69" Type="http://schemas.openxmlformats.org/officeDocument/2006/relationships/image" Target="../media/image8091.png"/><Relationship Id="rId113" Type="http://schemas.openxmlformats.org/officeDocument/2006/relationships/image" Target="../media/image8113.png"/><Relationship Id="rId134" Type="http://schemas.openxmlformats.org/officeDocument/2006/relationships/customXml" Target="../ink/ink8290.xml"/><Relationship Id="rId320" Type="http://schemas.openxmlformats.org/officeDocument/2006/relationships/customXml" Target="../ink/ink8383.xml"/><Relationship Id="rId80" Type="http://schemas.openxmlformats.org/officeDocument/2006/relationships/customXml" Target="../ink/ink8263.xml"/><Relationship Id="rId155" Type="http://schemas.openxmlformats.org/officeDocument/2006/relationships/image" Target="../media/image8133.png"/><Relationship Id="rId176" Type="http://schemas.openxmlformats.org/officeDocument/2006/relationships/customXml" Target="../ink/ink8311.xml"/><Relationship Id="rId197" Type="http://schemas.openxmlformats.org/officeDocument/2006/relationships/image" Target="../media/image8154.png"/><Relationship Id="rId341" Type="http://schemas.openxmlformats.org/officeDocument/2006/relationships/image" Target="../media/image8226.png"/><Relationship Id="rId362" Type="http://schemas.openxmlformats.org/officeDocument/2006/relationships/customXml" Target="../ink/ink8404.xml"/><Relationship Id="rId383" Type="http://schemas.openxmlformats.org/officeDocument/2006/relationships/image" Target="../media/image8247.png"/><Relationship Id="rId418" Type="http://schemas.openxmlformats.org/officeDocument/2006/relationships/customXml" Target="../ink/ink8432.xml"/><Relationship Id="rId201" Type="http://schemas.openxmlformats.org/officeDocument/2006/relationships/image" Target="../media/image8156.png"/><Relationship Id="rId222" Type="http://schemas.openxmlformats.org/officeDocument/2006/relationships/customXml" Target="../ink/ink8334.xml"/><Relationship Id="rId243" Type="http://schemas.openxmlformats.org/officeDocument/2006/relationships/image" Target="../media/image8177.png"/><Relationship Id="rId264" Type="http://schemas.openxmlformats.org/officeDocument/2006/relationships/customXml" Target="../ink/ink8355.xml"/><Relationship Id="rId285" Type="http://schemas.openxmlformats.org/officeDocument/2006/relationships/image" Target="../media/image8198.png"/><Relationship Id="rId17" Type="http://schemas.openxmlformats.org/officeDocument/2006/relationships/image" Target="../media/image8065.png"/><Relationship Id="rId38" Type="http://schemas.openxmlformats.org/officeDocument/2006/relationships/customXml" Target="../ink/ink8242.xml"/><Relationship Id="rId59" Type="http://schemas.openxmlformats.org/officeDocument/2006/relationships/image" Target="../media/image8086.png"/><Relationship Id="rId103" Type="http://schemas.openxmlformats.org/officeDocument/2006/relationships/image" Target="../media/image8108.png"/><Relationship Id="rId124" Type="http://schemas.openxmlformats.org/officeDocument/2006/relationships/customXml" Target="../ink/ink8285.xml"/><Relationship Id="rId310" Type="http://schemas.openxmlformats.org/officeDocument/2006/relationships/customXml" Target="../ink/ink8378.xml"/><Relationship Id="rId70" Type="http://schemas.openxmlformats.org/officeDocument/2006/relationships/customXml" Target="../ink/ink8258.xml"/><Relationship Id="rId91" Type="http://schemas.openxmlformats.org/officeDocument/2006/relationships/image" Target="../media/image8102.png"/><Relationship Id="rId145" Type="http://schemas.openxmlformats.org/officeDocument/2006/relationships/image" Target="../media/image8128.png"/><Relationship Id="rId166" Type="http://schemas.openxmlformats.org/officeDocument/2006/relationships/customXml" Target="../ink/ink8306.xml"/><Relationship Id="rId187" Type="http://schemas.openxmlformats.org/officeDocument/2006/relationships/image" Target="../media/image8149.png"/><Relationship Id="rId331" Type="http://schemas.openxmlformats.org/officeDocument/2006/relationships/image" Target="../media/image8221.png"/><Relationship Id="rId352" Type="http://schemas.openxmlformats.org/officeDocument/2006/relationships/customXml" Target="../ink/ink8399.xml"/><Relationship Id="rId373" Type="http://schemas.openxmlformats.org/officeDocument/2006/relationships/image" Target="../media/image8242.png"/><Relationship Id="rId394" Type="http://schemas.openxmlformats.org/officeDocument/2006/relationships/customXml" Target="../ink/ink8420.xml"/><Relationship Id="rId408" Type="http://schemas.openxmlformats.org/officeDocument/2006/relationships/customXml" Target="../ink/ink8427.xml"/><Relationship Id="rId429" Type="http://schemas.openxmlformats.org/officeDocument/2006/relationships/image" Target="../media/image827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8329.xml"/><Relationship Id="rId233" Type="http://schemas.openxmlformats.org/officeDocument/2006/relationships/image" Target="../media/image8172.png"/><Relationship Id="rId254" Type="http://schemas.openxmlformats.org/officeDocument/2006/relationships/customXml" Target="../ink/ink8350.xml"/><Relationship Id="rId28" Type="http://schemas.openxmlformats.org/officeDocument/2006/relationships/customXml" Target="../ink/ink8237.xml"/><Relationship Id="rId49" Type="http://schemas.openxmlformats.org/officeDocument/2006/relationships/image" Target="../media/image8081.png"/><Relationship Id="rId114" Type="http://schemas.openxmlformats.org/officeDocument/2006/relationships/customXml" Target="../ink/ink8280.xml"/><Relationship Id="rId275" Type="http://schemas.openxmlformats.org/officeDocument/2006/relationships/image" Target="../media/image8193.png"/><Relationship Id="rId296" Type="http://schemas.openxmlformats.org/officeDocument/2006/relationships/customXml" Target="../ink/ink8371.xml"/><Relationship Id="rId300" Type="http://schemas.openxmlformats.org/officeDocument/2006/relationships/customXml" Target="../ink/ink8373.xml"/><Relationship Id="rId60" Type="http://schemas.openxmlformats.org/officeDocument/2006/relationships/customXml" Target="../ink/ink8253.xml"/><Relationship Id="rId81" Type="http://schemas.openxmlformats.org/officeDocument/2006/relationships/image" Target="../media/image8097.png"/><Relationship Id="rId135" Type="http://schemas.openxmlformats.org/officeDocument/2006/relationships/image" Target="../media/image8124.png"/><Relationship Id="rId156" Type="http://schemas.openxmlformats.org/officeDocument/2006/relationships/customXml" Target="../ink/ink8301.xml"/><Relationship Id="rId177" Type="http://schemas.openxmlformats.org/officeDocument/2006/relationships/image" Target="../media/image8144.png"/><Relationship Id="rId198" Type="http://schemas.openxmlformats.org/officeDocument/2006/relationships/customXml" Target="../ink/ink8322.xml"/><Relationship Id="rId321" Type="http://schemas.openxmlformats.org/officeDocument/2006/relationships/image" Target="../media/image8216.png"/><Relationship Id="rId342" Type="http://schemas.openxmlformats.org/officeDocument/2006/relationships/customXml" Target="../ink/ink8394.xml"/><Relationship Id="rId363" Type="http://schemas.openxmlformats.org/officeDocument/2006/relationships/image" Target="../media/image8237.png"/><Relationship Id="rId384" Type="http://schemas.openxmlformats.org/officeDocument/2006/relationships/customXml" Target="../ink/ink8415.xml"/><Relationship Id="rId419" Type="http://schemas.openxmlformats.org/officeDocument/2006/relationships/image" Target="../media/image8265.png"/><Relationship Id="rId202" Type="http://schemas.openxmlformats.org/officeDocument/2006/relationships/customXml" Target="../ink/ink8324.xml"/><Relationship Id="rId223" Type="http://schemas.openxmlformats.org/officeDocument/2006/relationships/image" Target="../media/image8167.png"/><Relationship Id="rId244" Type="http://schemas.openxmlformats.org/officeDocument/2006/relationships/customXml" Target="../ink/ink8345.xml"/><Relationship Id="rId18" Type="http://schemas.openxmlformats.org/officeDocument/2006/relationships/customXml" Target="../ink/ink8232.xml"/><Relationship Id="rId39" Type="http://schemas.openxmlformats.org/officeDocument/2006/relationships/image" Target="../media/image8076.png"/><Relationship Id="rId265" Type="http://schemas.openxmlformats.org/officeDocument/2006/relationships/image" Target="../media/image8188.png"/><Relationship Id="rId286" Type="http://schemas.openxmlformats.org/officeDocument/2006/relationships/customXml" Target="../ink/ink8366.xml"/><Relationship Id="rId50" Type="http://schemas.openxmlformats.org/officeDocument/2006/relationships/customXml" Target="../ink/ink8248.xml"/><Relationship Id="rId104" Type="http://schemas.openxmlformats.org/officeDocument/2006/relationships/customXml" Target="../ink/ink8275.xml"/><Relationship Id="rId125" Type="http://schemas.openxmlformats.org/officeDocument/2006/relationships/image" Target="../media/image8119.png"/><Relationship Id="rId146" Type="http://schemas.openxmlformats.org/officeDocument/2006/relationships/customXml" Target="../ink/ink8296.xml"/><Relationship Id="rId167" Type="http://schemas.openxmlformats.org/officeDocument/2006/relationships/image" Target="../media/image8139.png"/><Relationship Id="rId188" Type="http://schemas.openxmlformats.org/officeDocument/2006/relationships/customXml" Target="../ink/ink8317.xml"/><Relationship Id="rId311" Type="http://schemas.openxmlformats.org/officeDocument/2006/relationships/image" Target="../media/image8211.png"/><Relationship Id="rId332" Type="http://schemas.openxmlformats.org/officeDocument/2006/relationships/customXml" Target="../ink/ink8389.xml"/><Relationship Id="rId353" Type="http://schemas.openxmlformats.org/officeDocument/2006/relationships/image" Target="../media/image8232.png"/><Relationship Id="rId374" Type="http://schemas.openxmlformats.org/officeDocument/2006/relationships/customXml" Target="../ink/ink8410.xml"/><Relationship Id="rId395" Type="http://schemas.openxmlformats.org/officeDocument/2006/relationships/image" Target="../media/image8253.png"/><Relationship Id="rId409" Type="http://schemas.openxmlformats.org/officeDocument/2006/relationships/image" Target="../media/image8260.png"/><Relationship Id="rId71" Type="http://schemas.openxmlformats.org/officeDocument/2006/relationships/image" Target="../media/image8092.png"/><Relationship Id="rId92" Type="http://schemas.openxmlformats.org/officeDocument/2006/relationships/customXml" Target="../ink/ink8269.xml"/><Relationship Id="rId213" Type="http://schemas.openxmlformats.org/officeDocument/2006/relationships/image" Target="../media/image8162.png"/><Relationship Id="rId234" Type="http://schemas.openxmlformats.org/officeDocument/2006/relationships/customXml" Target="../ink/ink8340.xml"/><Relationship Id="rId420" Type="http://schemas.openxmlformats.org/officeDocument/2006/relationships/customXml" Target="../ink/ink8433.xml"/><Relationship Id="rId2" Type="http://schemas.openxmlformats.org/officeDocument/2006/relationships/customXml" Target="../ink/ink8224.xml"/><Relationship Id="rId29" Type="http://schemas.openxmlformats.org/officeDocument/2006/relationships/image" Target="../media/image8071.png"/><Relationship Id="rId255" Type="http://schemas.openxmlformats.org/officeDocument/2006/relationships/image" Target="../media/image8183.png"/><Relationship Id="rId276" Type="http://schemas.openxmlformats.org/officeDocument/2006/relationships/customXml" Target="../ink/ink8361.xml"/><Relationship Id="rId297" Type="http://schemas.openxmlformats.org/officeDocument/2006/relationships/image" Target="../media/image8204.png"/><Relationship Id="rId40" Type="http://schemas.openxmlformats.org/officeDocument/2006/relationships/customXml" Target="../ink/ink8243.xml"/><Relationship Id="rId115" Type="http://schemas.openxmlformats.org/officeDocument/2006/relationships/image" Target="../media/image8114.png"/><Relationship Id="rId136" Type="http://schemas.openxmlformats.org/officeDocument/2006/relationships/customXml" Target="../ink/ink8291.xml"/><Relationship Id="rId157" Type="http://schemas.openxmlformats.org/officeDocument/2006/relationships/image" Target="../media/image8134.png"/><Relationship Id="rId178" Type="http://schemas.openxmlformats.org/officeDocument/2006/relationships/customXml" Target="../ink/ink8312.xml"/><Relationship Id="rId301" Type="http://schemas.openxmlformats.org/officeDocument/2006/relationships/image" Target="../media/image8206.png"/><Relationship Id="rId322" Type="http://schemas.openxmlformats.org/officeDocument/2006/relationships/customXml" Target="../ink/ink8384.xml"/><Relationship Id="rId343" Type="http://schemas.openxmlformats.org/officeDocument/2006/relationships/image" Target="../media/image8227.png"/><Relationship Id="rId364" Type="http://schemas.openxmlformats.org/officeDocument/2006/relationships/customXml" Target="../ink/ink8405.xml"/><Relationship Id="rId61" Type="http://schemas.openxmlformats.org/officeDocument/2006/relationships/image" Target="../media/image8087.png"/><Relationship Id="rId82" Type="http://schemas.openxmlformats.org/officeDocument/2006/relationships/customXml" Target="../ink/ink8264.xml"/><Relationship Id="rId199" Type="http://schemas.openxmlformats.org/officeDocument/2006/relationships/image" Target="../media/image8155.png"/><Relationship Id="rId203" Type="http://schemas.openxmlformats.org/officeDocument/2006/relationships/image" Target="../media/image8157.png"/><Relationship Id="rId385" Type="http://schemas.openxmlformats.org/officeDocument/2006/relationships/image" Target="../media/image8248.png"/><Relationship Id="rId19" Type="http://schemas.openxmlformats.org/officeDocument/2006/relationships/image" Target="../media/image8066.png"/><Relationship Id="rId224" Type="http://schemas.openxmlformats.org/officeDocument/2006/relationships/customXml" Target="../ink/ink8335.xml"/><Relationship Id="rId245" Type="http://schemas.openxmlformats.org/officeDocument/2006/relationships/image" Target="../media/image8178.png"/><Relationship Id="rId266" Type="http://schemas.openxmlformats.org/officeDocument/2006/relationships/customXml" Target="../ink/ink8356.xml"/><Relationship Id="rId287" Type="http://schemas.openxmlformats.org/officeDocument/2006/relationships/image" Target="../media/image8199.png"/><Relationship Id="rId410" Type="http://schemas.openxmlformats.org/officeDocument/2006/relationships/customXml" Target="../ink/ink8428.xml"/><Relationship Id="rId30" Type="http://schemas.openxmlformats.org/officeDocument/2006/relationships/customXml" Target="../ink/ink8238.xml"/><Relationship Id="rId105" Type="http://schemas.openxmlformats.org/officeDocument/2006/relationships/image" Target="../media/image8109.png"/><Relationship Id="rId126" Type="http://schemas.openxmlformats.org/officeDocument/2006/relationships/customXml" Target="../ink/ink8286.xml"/><Relationship Id="rId147" Type="http://schemas.openxmlformats.org/officeDocument/2006/relationships/image" Target="../media/image8129.png"/><Relationship Id="rId168" Type="http://schemas.openxmlformats.org/officeDocument/2006/relationships/customXml" Target="../ink/ink8307.xml"/><Relationship Id="rId312" Type="http://schemas.openxmlformats.org/officeDocument/2006/relationships/customXml" Target="../ink/ink8379.xml"/><Relationship Id="rId333" Type="http://schemas.openxmlformats.org/officeDocument/2006/relationships/image" Target="../media/image8222.png"/><Relationship Id="rId354" Type="http://schemas.openxmlformats.org/officeDocument/2006/relationships/customXml" Target="../ink/ink8400.xml"/><Relationship Id="rId51" Type="http://schemas.openxmlformats.org/officeDocument/2006/relationships/image" Target="../media/image8082.png"/><Relationship Id="rId72" Type="http://schemas.openxmlformats.org/officeDocument/2006/relationships/customXml" Target="../ink/ink8259.xml"/><Relationship Id="rId93" Type="http://schemas.openxmlformats.org/officeDocument/2006/relationships/image" Target="../media/image8103.png"/><Relationship Id="rId189" Type="http://schemas.openxmlformats.org/officeDocument/2006/relationships/image" Target="../media/image8150.png"/><Relationship Id="rId375" Type="http://schemas.openxmlformats.org/officeDocument/2006/relationships/image" Target="../media/image8243.png"/><Relationship Id="rId396" Type="http://schemas.openxmlformats.org/officeDocument/2006/relationships/customXml" Target="../ink/ink8421.xml"/><Relationship Id="rId3" Type="http://schemas.openxmlformats.org/officeDocument/2006/relationships/image" Target="../media/image8058.png"/><Relationship Id="rId214" Type="http://schemas.openxmlformats.org/officeDocument/2006/relationships/customXml" Target="../ink/ink8330.xml"/><Relationship Id="rId235" Type="http://schemas.openxmlformats.org/officeDocument/2006/relationships/image" Target="../media/image8173.png"/><Relationship Id="rId256" Type="http://schemas.openxmlformats.org/officeDocument/2006/relationships/customXml" Target="../ink/ink8351.xml"/><Relationship Id="rId277" Type="http://schemas.openxmlformats.org/officeDocument/2006/relationships/image" Target="../media/image8194.png"/><Relationship Id="rId298" Type="http://schemas.openxmlformats.org/officeDocument/2006/relationships/customXml" Target="../ink/ink8372.xml"/><Relationship Id="rId400" Type="http://schemas.openxmlformats.org/officeDocument/2006/relationships/customXml" Target="../ink/ink8423.xml"/><Relationship Id="rId421" Type="http://schemas.openxmlformats.org/officeDocument/2006/relationships/image" Target="../media/image8266.png"/><Relationship Id="rId116" Type="http://schemas.openxmlformats.org/officeDocument/2006/relationships/customXml" Target="../ink/ink8281.xml"/><Relationship Id="rId137" Type="http://schemas.openxmlformats.org/officeDocument/2006/relationships/image" Target="../media/image8125.png"/><Relationship Id="rId158" Type="http://schemas.openxmlformats.org/officeDocument/2006/relationships/customXml" Target="../ink/ink8302.xml"/><Relationship Id="rId302" Type="http://schemas.openxmlformats.org/officeDocument/2006/relationships/customXml" Target="../ink/ink8374.xml"/><Relationship Id="rId323" Type="http://schemas.openxmlformats.org/officeDocument/2006/relationships/image" Target="../media/image8217.png"/><Relationship Id="rId344" Type="http://schemas.openxmlformats.org/officeDocument/2006/relationships/customXml" Target="../ink/ink8395.xml"/><Relationship Id="rId20" Type="http://schemas.openxmlformats.org/officeDocument/2006/relationships/customXml" Target="../ink/ink8233.xml"/><Relationship Id="rId41" Type="http://schemas.openxmlformats.org/officeDocument/2006/relationships/image" Target="../media/image8077.png"/><Relationship Id="rId62" Type="http://schemas.openxmlformats.org/officeDocument/2006/relationships/customXml" Target="../ink/ink8254.xml"/><Relationship Id="rId83" Type="http://schemas.openxmlformats.org/officeDocument/2006/relationships/image" Target="../media/image8098.png"/><Relationship Id="rId179" Type="http://schemas.openxmlformats.org/officeDocument/2006/relationships/image" Target="../media/image8145.png"/><Relationship Id="rId365" Type="http://schemas.openxmlformats.org/officeDocument/2006/relationships/image" Target="../media/image8238.png"/><Relationship Id="rId386" Type="http://schemas.openxmlformats.org/officeDocument/2006/relationships/customXml" Target="../ink/ink8416.xml"/><Relationship Id="rId190" Type="http://schemas.openxmlformats.org/officeDocument/2006/relationships/customXml" Target="../ink/ink8318.xml"/><Relationship Id="rId204" Type="http://schemas.openxmlformats.org/officeDocument/2006/relationships/customXml" Target="../ink/ink8325.xml"/><Relationship Id="rId225" Type="http://schemas.openxmlformats.org/officeDocument/2006/relationships/image" Target="../media/image8168.png"/><Relationship Id="rId246" Type="http://schemas.openxmlformats.org/officeDocument/2006/relationships/customXml" Target="../ink/ink8346.xml"/><Relationship Id="rId267" Type="http://schemas.openxmlformats.org/officeDocument/2006/relationships/image" Target="../media/image8189.png"/><Relationship Id="rId288" Type="http://schemas.openxmlformats.org/officeDocument/2006/relationships/customXml" Target="../ink/ink8367.xml"/><Relationship Id="rId411" Type="http://schemas.openxmlformats.org/officeDocument/2006/relationships/image" Target="../media/image8261.png"/><Relationship Id="rId106" Type="http://schemas.openxmlformats.org/officeDocument/2006/relationships/customXml" Target="../ink/ink8276.xml"/><Relationship Id="rId127" Type="http://schemas.openxmlformats.org/officeDocument/2006/relationships/image" Target="../media/image8120.png"/><Relationship Id="rId313" Type="http://schemas.openxmlformats.org/officeDocument/2006/relationships/image" Target="../media/image8212.png"/><Relationship Id="rId10" Type="http://schemas.openxmlformats.org/officeDocument/2006/relationships/customXml" Target="../ink/ink8228.xml"/><Relationship Id="rId31" Type="http://schemas.openxmlformats.org/officeDocument/2006/relationships/image" Target="../media/image8072.png"/><Relationship Id="rId52" Type="http://schemas.openxmlformats.org/officeDocument/2006/relationships/customXml" Target="../ink/ink8249.xml"/><Relationship Id="rId73" Type="http://schemas.openxmlformats.org/officeDocument/2006/relationships/image" Target="../media/image8093.png"/><Relationship Id="rId94" Type="http://schemas.openxmlformats.org/officeDocument/2006/relationships/customXml" Target="../ink/ink8270.xml"/><Relationship Id="rId148" Type="http://schemas.openxmlformats.org/officeDocument/2006/relationships/customXml" Target="../ink/ink8297.xml"/><Relationship Id="rId169" Type="http://schemas.openxmlformats.org/officeDocument/2006/relationships/image" Target="../media/image8140.png"/><Relationship Id="rId334" Type="http://schemas.openxmlformats.org/officeDocument/2006/relationships/customXml" Target="../ink/ink8390.xml"/><Relationship Id="rId355" Type="http://schemas.openxmlformats.org/officeDocument/2006/relationships/image" Target="../media/image8233.png"/><Relationship Id="rId376" Type="http://schemas.openxmlformats.org/officeDocument/2006/relationships/customXml" Target="../ink/ink8411.xml"/><Relationship Id="rId397" Type="http://schemas.openxmlformats.org/officeDocument/2006/relationships/image" Target="../media/image8254.png"/><Relationship Id="rId4" Type="http://schemas.openxmlformats.org/officeDocument/2006/relationships/customXml" Target="../ink/ink8225.xml"/><Relationship Id="rId180" Type="http://schemas.openxmlformats.org/officeDocument/2006/relationships/customXml" Target="../ink/ink8313.xml"/><Relationship Id="rId215" Type="http://schemas.openxmlformats.org/officeDocument/2006/relationships/image" Target="../media/image8163.png"/><Relationship Id="rId236" Type="http://schemas.openxmlformats.org/officeDocument/2006/relationships/customXml" Target="../ink/ink8341.xml"/><Relationship Id="rId257" Type="http://schemas.openxmlformats.org/officeDocument/2006/relationships/image" Target="../media/image8184.png"/><Relationship Id="rId278" Type="http://schemas.openxmlformats.org/officeDocument/2006/relationships/customXml" Target="../ink/ink8362.xml"/><Relationship Id="rId401" Type="http://schemas.openxmlformats.org/officeDocument/2006/relationships/image" Target="../media/image8256.png"/><Relationship Id="rId422" Type="http://schemas.openxmlformats.org/officeDocument/2006/relationships/customXml" Target="../ink/ink8434.xml"/><Relationship Id="rId303" Type="http://schemas.openxmlformats.org/officeDocument/2006/relationships/image" Target="../media/image8207.png"/><Relationship Id="rId42" Type="http://schemas.openxmlformats.org/officeDocument/2006/relationships/customXml" Target="../ink/ink8244.xml"/><Relationship Id="rId84" Type="http://schemas.openxmlformats.org/officeDocument/2006/relationships/customXml" Target="../ink/ink8265.xml"/><Relationship Id="rId138" Type="http://schemas.openxmlformats.org/officeDocument/2006/relationships/customXml" Target="../ink/ink8292.xml"/><Relationship Id="rId345" Type="http://schemas.openxmlformats.org/officeDocument/2006/relationships/image" Target="../media/image8228.png"/><Relationship Id="rId387" Type="http://schemas.openxmlformats.org/officeDocument/2006/relationships/image" Target="../media/image8249.png"/><Relationship Id="rId191" Type="http://schemas.openxmlformats.org/officeDocument/2006/relationships/image" Target="../media/image8151.png"/><Relationship Id="rId205" Type="http://schemas.openxmlformats.org/officeDocument/2006/relationships/image" Target="../media/image8158.png"/><Relationship Id="rId247" Type="http://schemas.openxmlformats.org/officeDocument/2006/relationships/image" Target="../media/image8179.png"/><Relationship Id="rId412" Type="http://schemas.openxmlformats.org/officeDocument/2006/relationships/customXml" Target="../ink/ink8429.xml"/><Relationship Id="rId107" Type="http://schemas.openxmlformats.org/officeDocument/2006/relationships/image" Target="../media/image8110.png"/><Relationship Id="rId289" Type="http://schemas.openxmlformats.org/officeDocument/2006/relationships/image" Target="../media/image8200.png"/><Relationship Id="rId11" Type="http://schemas.openxmlformats.org/officeDocument/2006/relationships/image" Target="../media/image8062.png"/><Relationship Id="rId53" Type="http://schemas.openxmlformats.org/officeDocument/2006/relationships/image" Target="../media/image8083.png"/><Relationship Id="rId149" Type="http://schemas.openxmlformats.org/officeDocument/2006/relationships/image" Target="../media/image8130.png"/><Relationship Id="rId314" Type="http://schemas.openxmlformats.org/officeDocument/2006/relationships/customXml" Target="../ink/ink8380.xml"/><Relationship Id="rId356" Type="http://schemas.openxmlformats.org/officeDocument/2006/relationships/customXml" Target="../ink/ink8401.xml"/><Relationship Id="rId398" Type="http://schemas.openxmlformats.org/officeDocument/2006/relationships/customXml" Target="../ink/ink8422.xml"/><Relationship Id="rId95" Type="http://schemas.openxmlformats.org/officeDocument/2006/relationships/image" Target="../media/image8104.png"/><Relationship Id="rId160" Type="http://schemas.openxmlformats.org/officeDocument/2006/relationships/customXml" Target="../ink/ink8303.xml"/><Relationship Id="rId216" Type="http://schemas.openxmlformats.org/officeDocument/2006/relationships/customXml" Target="../ink/ink8331.xml"/><Relationship Id="rId423" Type="http://schemas.openxmlformats.org/officeDocument/2006/relationships/image" Target="../media/image8267.png"/><Relationship Id="rId258" Type="http://schemas.openxmlformats.org/officeDocument/2006/relationships/customXml" Target="../ink/ink8352.xml"/><Relationship Id="rId22" Type="http://schemas.openxmlformats.org/officeDocument/2006/relationships/customXml" Target="../ink/ink8234.xml"/><Relationship Id="rId64" Type="http://schemas.openxmlformats.org/officeDocument/2006/relationships/customXml" Target="../ink/ink8255.xml"/><Relationship Id="rId118" Type="http://schemas.openxmlformats.org/officeDocument/2006/relationships/customXml" Target="../ink/ink8282.xml"/><Relationship Id="rId325" Type="http://schemas.openxmlformats.org/officeDocument/2006/relationships/image" Target="../media/image8218.png"/><Relationship Id="rId367" Type="http://schemas.openxmlformats.org/officeDocument/2006/relationships/image" Target="../media/image8239.png"/></Relationships>
</file>

<file path=ppt/slides/_rels/slide3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324.png"/><Relationship Id="rId299" Type="http://schemas.openxmlformats.org/officeDocument/2006/relationships/image" Target="../media/image8415.png"/><Relationship Id="rId21" Type="http://schemas.openxmlformats.org/officeDocument/2006/relationships/image" Target="../media/image8276.png"/><Relationship Id="rId63" Type="http://schemas.openxmlformats.org/officeDocument/2006/relationships/image" Target="../media/image8297.png"/><Relationship Id="rId159" Type="http://schemas.openxmlformats.org/officeDocument/2006/relationships/image" Target="../media/image8345.png"/><Relationship Id="rId324" Type="http://schemas.openxmlformats.org/officeDocument/2006/relationships/customXml" Target="../ink/ink8596.xml"/><Relationship Id="rId366" Type="http://schemas.openxmlformats.org/officeDocument/2006/relationships/customXml" Target="../ink/ink8617.xml"/><Relationship Id="rId531" Type="http://schemas.openxmlformats.org/officeDocument/2006/relationships/image" Target="../media/image8531.png"/><Relationship Id="rId573" Type="http://schemas.openxmlformats.org/officeDocument/2006/relationships/image" Target="../media/image8549.png"/><Relationship Id="rId170" Type="http://schemas.openxmlformats.org/officeDocument/2006/relationships/customXml" Target="../ink/ink8522.xml"/><Relationship Id="rId226" Type="http://schemas.openxmlformats.org/officeDocument/2006/relationships/customXml" Target="../ink/ink8550.xml"/><Relationship Id="rId433" Type="http://schemas.openxmlformats.org/officeDocument/2006/relationships/image" Target="../media/image8482.png"/><Relationship Id="rId268" Type="http://schemas.openxmlformats.org/officeDocument/2006/relationships/customXml" Target="../ink/ink8568.xml"/><Relationship Id="rId475" Type="http://schemas.openxmlformats.org/officeDocument/2006/relationships/image" Target="../media/image8503.png"/><Relationship Id="rId32" Type="http://schemas.openxmlformats.org/officeDocument/2006/relationships/customXml" Target="../ink/ink8453.xml"/><Relationship Id="rId74" Type="http://schemas.openxmlformats.org/officeDocument/2006/relationships/customXml" Target="../ink/ink8474.xml"/><Relationship Id="rId128" Type="http://schemas.openxmlformats.org/officeDocument/2006/relationships/customXml" Target="../ink/ink8501.xml"/><Relationship Id="rId335" Type="http://schemas.openxmlformats.org/officeDocument/2006/relationships/image" Target="../media/image8433.png"/><Relationship Id="rId377" Type="http://schemas.openxmlformats.org/officeDocument/2006/relationships/image" Target="../media/image8454.png"/><Relationship Id="rId500" Type="http://schemas.openxmlformats.org/officeDocument/2006/relationships/customXml" Target="../ink/ink8684.xml"/><Relationship Id="rId542" Type="http://schemas.openxmlformats.org/officeDocument/2006/relationships/customXml" Target="../ink/ink8705.xml"/><Relationship Id="rId5" Type="http://schemas.openxmlformats.org/officeDocument/2006/relationships/image" Target="../media/image82680.png"/><Relationship Id="rId181" Type="http://schemas.openxmlformats.org/officeDocument/2006/relationships/image" Target="../media/image8356.png"/><Relationship Id="rId237" Type="http://schemas.openxmlformats.org/officeDocument/2006/relationships/image" Target="../media/image8384.png"/><Relationship Id="rId402" Type="http://schemas.openxmlformats.org/officeDocument/2006/relationships/customXml" Target="../ink/ink8635.xml"/><Relationship Id="rId279" Type="http://schemas.openxmlformats.org/officeDocument/2006/relationships/image" Target="../media/image8405.png"/><Relationship Id="rId444" Type="http://schemas.openxmlformats.org/officeDocument/2006/relationships/customXml" Target="../ink/ink8656.xml"/><Relationship Id="rId486" Type="http://schemas.openxmlformats.org/officeDocument/2006/relationships/customXml" Target="../ink/ink8677.xml"/><Relationship Id="rId43" Type="http://schemas.openxmlformats.org/officeDocument/2006/relationships/image" Target="../media/image8287.png"/><Relationship Id="rId139" Type="http://schemas.openxmlformats.org/officeDocument/2006/relationships/image" Target="../media/image8335.png"/><Relationship Id="rId290" Type="http://schemas.openxmlformats.org/officeDocument/2006/relationships/customXml" Target="../ink/ink8579.xml"/><Relationship Id="rId304" Type="http://schemas.openxmlformats.org/officeDocument/2006/relationships/customXml" Target="../ink/ink8586.xml"/><Relationship Id="rId346" Type="http://schemas.openxmlformats.org/officeDocument/2006/relationships/customXml" Target="../ink/ink8607.xml"/><Relationship Id="rId388" Type="http://schemas.openxmlformats.org/officeDocument/2006/relationships/customXml" Target="../ink/ink8628.xml"/><Relationship Id="rId511" Type="http://schemas.openxmlformats.org/officeDocument/2006/relationships/image" Target="../media/image8521.png"/><Relationship Id="rId553" Type="http://schemas.openxmlformats.org/officeDocument/2006/relationships/image" Target="../media/image8542.png"/><Relationship Id="rId85" Type="http://schemas.openxmlformats.org/officeDocument/2006/relationships/image" Target="../media/image8308.png"/><Relationship Id="rId150" Type="http://schemas.openxmlformats.org/officeDocument/2006/relationships/customXml" Target="../ink/ink8512.xml"/><Relationship Id="rId192" Type="http://schemas.openxmlformats.org/officeDocument/2006/relationships/customXml" Target="../ink/ink8533.xml"/><Relationship Id="rId206" Type="http://schemas.openxmlformats.org/officeDocument/2006/relationships/customXml" Target="../ink/ink8540.xml"/><Relationship Id="rId413" Type="http://schemas.openxmlformats.org/officeDocument/2006/relationships/image" Target="../media/image8472.png"/><Relationship Id="rId248" Type="http://schemas.openxmlformats.org/officeDocument/2006/relationships/customXml" Target="../ink/ink8558.xml"/><Relationship Id="rId455" Type="http://schemas.openxmlformats.org/officeDocument/2006/relationships/image" Target="../media/image8493.png"/><Relationship Id="rId497" Type="http://schemas.openxmlformats.org/officeDocument/2006/relationships/image" Target="../media/image8514.png"/><Relationship Id="rId12" Type="http://schemas.openxmlformats.org/officeDocument/2006/relationships/customXml" Target="../ink/ink8443.xml"/><Relationship Id="rId108" Type="http://schemas.openxmlformats.org/officeDocument/2006/relationships/customXml" Target="../ink/ink8491.xml"/><Relationship Id="rId315" Type="http://schemas.openxmlformats.org/officeDocument/2006/relationships/image" Target="../media/image8423.png"/><Relationship Id="rId357" Type="http://schemas.openxmlformats.org/officeDocument/2006/relationships/image" Target="../media/image8444.png"/><Relationship Id="rId522" Type="http://schemas.openxmlformats.org/officeDocument/2006/relationships/customXml" Target="../ink/ink8695.xml"/><Relationship Id="rId54" Type="http://schemas.openxmlformats.org/officeDocument/2006/relationships/customXml" Target="../ink/ink8464.xml"/><Relationship Id="rId96" Type="http://schemas.openxmlformats.org/officeDocument/2006/relationships/customXml" Target="../ink/ink8485.xml"/><Relationship Id="rId161" Type="http://schemas.openxmlformats.org/officeDocument/2006/relationships/image" Target="../media/image8346.png"/><Relationship Id="rId217" Type="http://schemas.openxmlformats.org/officeDocument/2006/relationships/image" Target="../media/image8374.png"/><Relationship Id="rId399" Type="http://schemas.openxmlformats.org/officeDocument/2006/relationships/image" Target="../media/image8465.png"/><Relationship Id="rId564" Type="http://schemas.openxmlformats.org/officeDocument/2006/relationships/customXml" Target="../ink/ink8716.xml"/><Relationship Id="rId259" Type="http://schemas.openxmlformats.org/officeDocument/2006/relationships/image" Target="../media/image8395.png"/><Relationship Id="rId424" Type="http://schemas.openxmlformats.org/officeDocument/2006/relationships/customXml" Target="../ink/ink8646.xml"/><Relationship Id="rId466" Type="http://schemas.openxmlformats.org/officeDocument/2006/relationships/customXml" Target="../ink/ink8667.xml"/><Relationship Id="rId23" Type="http://schemas.openxmlformats.org/officeDocument/2006/relationships/image" Target="../media/image8277.png"/><Relationship Id="rId119" Type="http://schemas.openxmlformats.org/officeDocument/2006/relationships/image" Target="../media/image8325.png"/><Relationship Id="rId270" Type="http://schemas.openxmlformats.org/officeDocument/2006/relationships/customXml" Target="../ink/ink8569.xml"/><Relationship Id="rId326" Type="http://schemas.openxmlformats.org/officeDocument/2006/relationships/customXml" Target="../ink/ink8597.xml"/><Relationship Id="rId533" Type="http://schemas.openxmlformats.org/officeDocument/2006/relationships/image" Target="../media/image8532.png"/><Relationship Id="rId65" Type="http://schemas.openxmlformats.org/officeDocument/2006/relationships/image" Target="../media/image8298.png"/><Relationship Id="rId130" Type="http://schemas.openxmlformats.org/officeDocument/2006/relationships/customXml" Target="../ink/ink8502.xml"/><Relationship Id="rId368" Type="http://schemas.openxmlformats.org/officeDocument/2006/relationships/customXml" Target="../ink/ink8618.xml"/><Relationship Id="rId575" Type="http://schemas.openxmlformats.org/officeDocument/2006/relationships/image" Target="../media/image8550.png"/><Relationship Id="rId172" Type="http://schemas.openxmlformats.org/officeDocument/2006/relationships/customXml" Target="../ink/ink8523.xml"/><Relationship Id="rId228" Type="http://schemas.openxmlformats.org/officeDocument/2006/relationships/customXml" Target="../ink/ink8551.xml"/><Relationship Id="rId435" Type="http://schemas.openxmlformats.org/officeDocument/2006/relationships/image" Target="../media/image8483.png"/><Relationship Id="rId477" Type="http://schemas.openxmlformats.org/officeDocument/2006/relationships/image" Target="../media/image8504.png"/><Relationship Id="rId281" Type="http://schemas.openxmlformats.org/officeDocument/2006/relationships/image" Target="../media/image8406.png"/><Relationship Id="rId337" Type="http://schemas.openxmlformats.org/officeDocument/2006/relationships/image" Target="../media/image8434.png"/><Relationship Id="rId502" Type="http://schemas.openxmlformats.org/officeDocument/2006/relationships/customXml" Target="../ink/ink8685.xml"/><Relationship Id="rId34" Type="http://schemas.openxmlformats.org/officeDocument/2006/relationships/customXml" Target="../ink/ink8454.xml"/><Relationship Id="rId76" Type="http://schemas.openxmlformats.org/officeDocument/2006/relationships/customXml" Target="../ink/ink8475.xml"/><Relationship Id="rId141" Type="http://schemas.openxmlformats.org/officeDocument/2006/relationships/image" Target="../media/image8336.png"/><Relationship Id="rId379" Type="http://schemas.openxmlformats.org/officeDocument/2006/relationships/image" Target="../media/image8455.png"/><Relationship Id="rId544" Type="http://schemas.openxmlformats.org/officeDocument/2006/relationships/customXml" Target="../ink/ink8706.xml"/><Relationship Id="rId7" Type="http://schemas.openxmlformats.org/officeDocument/2006/relationships/image" Target="../media/image82690.png"/><Relationship Id="rId183" Type="http://schemas.openxmlformats.org/officeDocument/2006/relationships/image" Target="../media/image8357.png"/><Relationship Id="rId239" Type="http://schemas.openxmlformats.org/officeDocument/2006/relationships/image" Target="../media/image8385.png"/><Relationship Id="rId390" Type="http://schemas.openxmlformats.org/officeDocument/2006/relationships/customXml" Target="../ink/ink8629.xml"/><Relationship Id="rId404" Type="http://schemas.openxmlformats.org/officeDocument/2006/relationships/customXml" Target="../ink/ink8636.xml"/><Relationship Id="rId446" Type="http://schemas.openxmlformats.org/officeDocument/2006/relationships/customXml" Target="../ink/ink8657.xml"/><Relationship Id="rId250" Type="http://schemas.openxmlformats.org/officeDocument/2006/relationships/customXml" Target="../ink/ink8559.xml"/><Relationship Id="rId292" Type="http://schemas.openxmlformats.org/officeDocument/2006/relationships/customXml" Target="../ink/ink8580.xml"/><Relationship Id="rId306" Type="http://schemas.openxmlformats.org/officeDocument/2006/relationships/customXml" Target="../ink/ink8587.xml"/><Relationship Id="rId488" Type="http://schemas.openxmlformats.org/officeDocument/2006/relationships/customXml" Target="../ink/ink8678.xml"/><Relationship Id="rId45" Type="http://schemas.openxmlformats.org/officeDocument/2006/relationships/image" Target="../media/image8288.png"/><Relationship Id="rId87" Type="http://schemas.openxmlformats.org/officeDocument/2006/relationships/image" Target="../media/image8309.png"/><Relationship Id="rId110" Type="http://schemas.openxmlformats.org/officeDocument/2006/relationships/customXml" Target="../ink/ink8492.xml"/><Relationship Id="rId348" Type="http://schemas.openxmlformats.org/officeDocument/2006/relationships/customXml" Target="../ink/ink8608.xml"/><Relationship Id="rId513" Type="http://schemas.openxmlformats.org/officeDocument/2006/relationships/image" Target="../media/image8522.png"/><Relationship Id="rId555" Type="http://schemas.openxmlformats.org/officeDocument/2006/relationships/image" Target="../media/image8543.png"/><Relationship Id="rId152" Type="http://schemas.openxmlformats.org/officeDocument/2006/relationships/customXml" Target="../ink/ink8513.xml"/><Relationship Id="rId194" Type="http://schemas.openxmlformats.org/officeDocument/2006/relationships/customXml" Target="../ink/ink8534.xml"/><Relationship Id="rId208" Type="http://schemas.openxmlformats.org/officeDocument/2006/relationships/customXml" Target="../ink/ink8541.xml"/><Relationship Id="rId415" Type="http://schemas.openxmlformats.org/officeDocument/2006/relationships/image" Target="../media/image8473.png"/><Relationship Id="rId457" Type="http://schemas.openxmlformats.org/officeDocument/2006/relationships/image" Target="../media/image8494.png"/><Relationship Id="rId261" Type="http://schemas.openxmlformats.org/officeDocument/2006/relationships/image" Target="../media/image8396.png"/><Relationship Id="rId499" Type="http://schemas.openxmlformats.org/officeDocument/2006/relationships/image" Target="../media/image8515.png"/><Relationship Id="rId14" Type="http://schemas.openxmlformats.org/officeDocument/2006/relationships/customXml" Target="../ink/ink8444.xml"/><Relationship Id="rId56" Type="http://schemas.openxmlformats.org/officeDocument/2006/relationships/customXml" Target="../ink/ink8465.xml"/><Relationship Id="rId317" Type="http://schemas.openxmlformats.org/officeDocument/2006/relationships/image" Target="../media/image8424.png"/><Relationship Id="rId359" Type="http://schemas.openxmlformats.org/officeDocument/2006/relationships/image" Target="../media/image8445.png"/><Relationship Id="rId524" Type="http://schemas.openxmlformats.org/officeDocument/2006/relationships/customXml" Target="../ink/ink8696.xml"/><Relationship Id="rId566" Type="http://schemas.openxmlformats.org/officeDocument/2006/relationships/customXml" Target="../ink/ink8717.xml"/><Relationship Id="rId98" Type="http://schemas.openxmlformats.org/officeDocument/2006/relationships/customXml" Target="../ink/ink8486.xml"/><Relationship Id="rId121" Type="http://schemas.openxmlformats.org/officeDocument/2006/relationships/image" Target="../media/image8326.png"/><Relationship Id="rId163" Type="http://schemas.openxmlformats.org/officeDocument/2006/relationships/image" Target="../media/image8347.png"/><Relationship Id="rId219" Type="http://schemas.openxmlformats.org/officeDocument/2006/relationships/image" Target="../media/image8375.png"/><Relationship Id="rId370" Type="http://schemas.openxmlformats.org/officeDocument/2006/relationships/customXml" Target="../ink/ink8619.xml"/><Relationship Id="rId426" Type="http://schemas.openxmlformats.org/officeDocument/2006/relationships/customXml" Target="../ink/ink8647.xml"/><Relationship Id="rId230" Type="http://schemas.openxmlformats.org/officeDocument/2006/relationships/customXml" Target="../ink/ink8552.xml"/><Relationship Id="rId468" Type="http://schemas.openxmlformats.org/officeDocument/2006/relationships/customXml" Target="../ink/ink8668.xml"/><Relationship Id="rId25" Type="http://schemas.openxmlformats.org/officeDocument/2006/relationships/image" Target="../media/image8278.png"/><Relationship Id="rId67" Type="http://schemas.openxmlformats.org/officeDocument/2006/relationships/image" Target="../media/image8299.png"/><Relationship Id="rId272" Type="http://schemas.openxmlformats.org/officeDocument/2006/relationships/customXml" Target="../ink/ink8570.xml"/><Relationship Id="rId328" Type="http://schemas.openxmlformats.org/officeDocument/2006/relationships/customXml" Target="../ink/ink8598.xml"/><Relationship Id="rId535" Type="http://schemas.openxmlformats.org/officeDocument/2006/relationships/image" Target="../media/image8533.png"/><Relationship Id="rId132" Type="http://schemas.openxmlformats.org/officeDocument/2006/relationships/customXml" Target="../ink/ink8503.xml"/><Relationship Id="rId174" Type="http://schemas.openxmlformats.org/officeDocument/2006/relationships/customXml" Target="../ink/ink8524.xml"/><Relationship Id="rId381" Type="http://schemas.openxmlformats.org/officeDocument/2006/relationships/image" Target="../media/image8456.png"/><Relationship Id="rId241" Type="http://schemas.openxmlformats.org/officeDocument/2006/relationships/image" Target="../media/image8386.png"/><Relationship Id="rId437" Type="http://schemas.openxmlformats.org/officeDocument/2006/relationships/image" Target="../media/image8484.png"/><Relationship Id="rId479" Type="http://schemas.openxmlformats.org/officeDocument/2006/relationships/image" Target="../media/image8505.png"/><Relationship Id="rId36" Type="http://schemas.openxmlformats.org/officeDocument/2006/relationships/customXml" Target="../ink/ink8455.xml"/><Relationship Id="rId283" Type="http://schemas.openxmlformats.org/officeDocument/2006/relationships/image" Target="../media/image8407.png"/><Relationship Id="rId339" Type="http://schemas.openxmlformats.org/officeDocument/2006/relationships/image" Target="../media/image8435.png"/><Relationship Id="rId490" Type="http://schemas.openxmlformats.org/officeDocument/2006/relationships/customXml" Target="../ink/ink8679.xml"/><Relationship Id="rId504" Type="http://schemas.openxmlformats.org/officeDocument/2006/relationships/customXml" Target="../ink/ink8686.xml"/><Relationship Id="rId546" Type="http://schemas.openxmlformats.org/officeDocument/2006/relationships/customXml" Target="../ink/ink8707.xml"/><Relationship Id="rId78" Type="http://schemas.openxmlformats.org/officeDocument/2006/relationships/customXml" Target="../ink/ink8476.xml"/><Relationship Id="rId101" Type="http://schemas.openxmlformats.org/officeDocument/2006/relationships/image" Target="../media/image8316.png"/><Relationship Id="rId143" Type="http://schemas.openxmlformats.org/officeDocument/2006/relationships/image" Target="../media/image8337.png"/><Relationship Id="rId185" Type="http://schemas.openxmlformats.org/officeDocument/2006/relationships/image" Target="../media/image8358.png"/><Relationship Id="rId350" Type="http://schemas.openxmlformats.org/officeDocument/2006/relationships/customXml" Target="../ink/ink8609.xml"/><Relationship Id="rId406" Type="http://schemas.openxmlformats.org/officeDocument/2006/relationships/customXml" Target="../ink/ink8637.xml"/><Relationship Id="rId9" Type="http://schemas.openxmlformats.org/officeDocument/2006/relationships/image" Target="../media/image82700.png"/><Relationship Id="rId210" Type="http://schemas.openxmlformats.org/officeDocument/2006/relationships/customXml" Target="../ink/ink8542.xml"/><Relationship Id="rId392" Type="http://schemas.openxmlformats.org/officeDocument/2006/relationships/customXml" Target="../ink/ink8630.xml"/><Relationship Id="rId427" Type="http://schemas.openxmlformats.org/officeDocument/2006/relationships/image" Target="../media/image8479.png"/><Relationship Id="rId448" Type="http://schemas.openxmlformats.org/officeDocument/2006/relationships/customXml" Target="../ink/ink8658.xml"/><Relationship Id="rId469" Type="http://schemas.openxmlformats.org/officeDocument/2006/relationships/image" Target="../media/image8500.png"/><Relationship Id="rId26" Type="http://schemas.openxmlformats.org/officeDocument/2006/relationships/customXml" Target="../ink/ink8450.xml"/><Relationship Id="rId252" Type="http://schemas.openxmlformats.org/officeDocument/2006/relationships/customXml" Target="../ink/ink8560.xml"/><Relationship Id="rId273" Type="http://schemas.openxmlformats.org/officeDocument/2006/relationships/image" Target="../media/image8402.png"/><Relationship Id="rId294" Type="http://schemas.openxmlformats.org/officeDocument/2006/relationships/customXml" Target="../ink/ink8581.xml"/><Relationship Id="rId308" Type="http://schemas.openxmlformats.org/officeDocument/2006/relationships/customXml" Target="../ink/ink8588.xml"/><Relationship Id="rId329" Type="http://schemas.openxmlformats.org/officeDocument/2006/relationships/image" Target="../media/image8430.png"/><Relationship Id="rId480" Type="http://schemas.openxmlformats.org/officeDocument/2006/relationships/customXml" Target="../ink/ink8674.xml"/><Relationship Id="rId515" Type="http://schemas.openxmlformats.org/officeDocument/2006/relationships/image" Target="../media/image8523.png"/><Relationship Id="rId536" Type="http://schemas.openxmlformats.org/officeDocument/2006/relationships/customXml" Target="../ink/ink8702.xml"/><Relationship Id="rId47" Type="http://schemas.openxmlformats.org/officeDocument/2006/relationships/image" Target="../media/image8289.png"/><Relationship Id="rId68" Type="http://schemas.openxmlformats.org/officeDocument/2006/relationships/customXml" Target="../ink/ink8471.xml"/><Relationship Id="rId89" Type="http://schemas.openxmlformats.org/officeDocument/2006/relationships/image" Target="../media/image8310.png"/><Relationship Id="rId112" Type="http://schemas.openxmlformats.org/officeDocument/2006/relationships/customXml" Target="../ink/ink8493.xml"/><Relationship Id="rId133" Type="http://schemas.openxmlformats.org/officeDocument/2006/relationships/image" Target="../media/image8332.png"/><Relationship Id="rId154" Type="http://schemas.openxmlformats.org/officeDocument/2006/relationships/customXml" Target="../ink/ink8514.xml"/><Relationship Id="rId175" Type="http://schemas.openxmlformats.org/officeDocument/2006/relationships/image" Target="../media/image8353.png"/><Relationship Id="rId340" Type="http://schemas.openxmlformats.org/officeDocument/2006/relationships/customXml" Target="../ink/ink8604.xml"/><Relationship Id="rId361" Type="http://schemas.openxmlformats.org/officeDocument/2006/relationships/image" Target="../media/image8446.png"/><Relationship Id="rId557" Type="http://schemas.openxmlformats.org/officeDocument/2006/relationships/image" Target="../media/image8544.png"/><Relationship Id="rId196" Type="http://schemas.openxmlformats.org/officeDocument/2006/relationships/customXml" Target="../ink/ink8535.xml"/><Relationship Id="rId200" Type="http://schemas.openxmlformats.org/officeDocument/2006/relationships/customXml" Target="../ink/ink8537.xml"/><Relationship Id="rId382" Type="http://schemas.openxmlformats.org/officeDocument/2006/relationships/customXml" Target="../ink/ink8625.xml"/><Relationship Id="rId417" Type="http://schemas.openxmlformats.org/officeDocument/2006/relationships/image" Target="../media/image8474.png"/><Relationship Id="rId438" Type="http://schemas.openxmlformats.org/officeDocument/2006/relationships/customXml" Target="../ink/ink8653.xml"/><Relationship Id="rId459" Type="http://schemas.openxmlformats.org/officeDocument/2006/relationships/image" Target="../media/image8495.png"/><Relationship Id="rId16" Type="http://schemas.openxmlformats.org/officeDocument/2006/relationships/customXml" Target="../ink/ink8445.xml"/><Relationship Id="rId221" Type="http://schemas.openxmlformats.org/officeDocument/2006/relationships/image" Target="../media/image8376.png"/><Relationship Id="rId242" Type="http://schemas.openxmlformats.org/officeDocument/2006/relationships/customXml" Target="../ink/ink8555.xml"/><Relationship Id="rId263" Type="http://schemas.openxmlformats.org/officeDocument/2006/relationships/image" Target="../media/image8397.png"/><Relationship Id="rId284" Type="http://schemas.openxmlformats.org/officeDocument/2006/relationships/customXml" Target="../ink/ink8576.xml"/><Relationship Id="rId319" Type="http://schemas.openxmlformats.org/officeDocument/2006/relationships/image" Target="../media/image8425.png"/><Relationship Id="rId470" Type="http://schemas.openxmlformats.org/officeDocument/2006/relationships/customXml" Target="../ink/ink8669.xml"/><Relationship Id="rId491" Type="http://schemas.openxmlformats.org/officeDocument/2006/relationships/image" Target="../media/image8511.png"/><Relationship Id="rId505" Type="http://schemas.openxmlformats.org/officeDocument/2006/relationships/image" Target="../media/image8518.png"/><Relationship Id="rId526" Type="http://schemas.openxmlformats.org/officeDocument/2006/relationships/customXml" Target="../ink/ink8697.xml"/><Relationship Id="rId37" Type="http://schemas.openxmlformats.org/officeDocument/2006/relationships/image" Target="../media/image8284.png"/><Relationship Id="rId58" Type="http://schemas.openxmlformats.org/officeDocument/2006/relationships/customXml" Target="../ink/ink8466.xml"/><Relationship Id="rId79" Type="http://schemas.openxmlformats.org/officeDocument/2006/relationships/image" Target="../media/image8305.png"/><Relationship Id="rId102" Type="http://schemas.openxmlformats.org/officeDocument/2006/relationships/customXml" Target="../ink/ink8488.xml"/><Relationship Id="rId123" Type="http://schemas.openxmlformats.org/officeDocument/2006/relationships/image" Target="../media/image8327.png"/><Relationship Id="rId144" Type="http://schemas.openxmlformats.org/officeDocument/2006/relationships/customXml" Target="../ink/ink8509.xml"/><Relationship Id="rId330" Type="http://schemas.openxmlformats.org/officeDocument/2006/relationships/customXml" Target="../ink/ink8599.xml"/><Relationship Id="rId547" Type="http://schemas.openxmlformats.org/officeDocument/2006/relationships/image" Target="../media/image8539.png"/><Relationship Id="rId568" Type="http://schemas.openxmlformats.org/officeDocument/2006/relationships/customXml" Target="../ink/ink8718.xml"/><Relationship Id="rId90" Type="http://schemas.openxmlformats.org/officeDocument/2006/relationships/customXml" Target="../ink/ink8482.xml"/><Relationship Id="rId165" Type="http://schemas.openxmlformats.org/officeDocument/2006/relationships/image" Target="../media/image8348.png"/><Relationship Id="rId186" Type="http://schemas.openxmlformats.org/officeDocument/2006/relationships/customXml" Target="../ink/ink8530.xml"/><Relationship Id="rId351" Type="http://schemas.openxmlformats.org/officeDocument/2006/relationships/image" Target="../media/image8441.png"/><Relationship Id="rId372" Type="http://schemas.openxmlformats.org/officeDocument/2006/relationships/customXml" Target="../ink/ink8620.xml"/><Relationship Id="rId393" Type="http://schemas.openxmlformats.org/officeDocument/2006/relationships/image" Target="../media/image8462.png"/><Relationship Id="rId407" Type="http://schemas.openxmlformats.org/officeDocument/2006/relationships/image" Target="../media/image8469.png"/><Relationship Id="rId428" Type="http://schemas.openxmlformats.org/officeDocument/2006/relationships/customXml" Target="../ink/ink8648.xml"/><Relationship Id="rId449" Type="http://schemas.openxmlformats.org/officeDocument/2006/relationships/image" Target="../media/image8490.png"/><Relationship Id="rId211" Type="http://schemas.openxmlformats.org/officeDocument/2006/relationships/image" Target="../media/image8371.png"/><Relationship Id="rId253" Type="http://schemas.openxmlformats.org/officeDocument/2006/relationships/image" Target="../media/image8392.png"/><Relationship Id="rId274" Type="http://schemas.openxmlformats.org/officeDocument/2006/relationships/customXml" Target="../ink/ink8571.xml"/><Relationship Id="rId295" Type="http://schemas.openxmlformats.org/officeDocument/2006/relationships/image" Target="../media/image8413.png"/><Relationship Id="rId309" Type="http://schemas.openxmlformats.org/officeDocument/2006/relationships/image" Target="../media/image8420.png"/><Relationship Id="rId460" Type="http://schemas.openxmlformats.org/officeDocument/2006/relationships/customXml" Target="../ink/ink8664.xml"/><Relationship Id="rId481" Type="http://schemas.openxmlformats.org/officeDocument/2006/relationships/image" Target="../media/image8506.png"/><Relationship Id="rId516" Type="http://schemas.openxmlformats.org/officeDocument/2006/relationships/customXml" Target="../ink/ink8692.xml"/><Relationship Id="rId27" Type="http://schemas.openxmlformats.org/officeDocument/2006/relationships/image" Target="../media/image8279.png"/><Relationship Id="rId48" Type="http://schemas.openxmlformats.org/officeDocument/2006/relationships/customXml" Target="../ink/ink8461.xml"/><Relationship Id="rId69" Type="http://schemas.openxmlformats.org/officeDocument/2006/relationships/image" Target="../media/image8300.png"/><Relationship Id="rId113" Type="http://schemas.openxmlformats.org/officeDocument/2006/relationships/image" Target="../media/image8322.png"/><Relationship Id="rId134" Type="http://schemas.openxmlformats.org/officeDocument/2006/relationships/customXml" Target="../ink/ink8504.xml"/><Relationship Id="rId320" Type="http://schemas.openxmlformats.org/officeDocument/2006/relationships/customXml" Target="../ink/ink8594.xml"/><Relationship Id="rId537" Type="http://schemas.openxmlformats.org/officeDocument/2006/relationships/image" Target="../media/image8534.png"/><Relationship Id="rId558" Type="http://schemas.openxmlformats.org/officeDocument/2006/relationships/customXml" Target="../ink/ink8713.xml"/><Relationship Id="rId80" Type="http://schemas.openxmlformats.org/officeDocument/2006/relationships/customXml" Target="../ink/ink8477.xml"/><Relationship Id="rId155" Type="http://schemas.openxmlformats.org/officeDocument/2006/relationships/image" Target="../media/image8343.png"/><Relationship Id="rId176" Type="http://schemas.openxmlformats.org/officeDocument/2006/relationships/customXml" Target="../ink/ink8525.xml"/><Relationship Id="rId197" Type="http://schemas.openxmlformats.org/officeDocument/2006/relationships/image" Target="../media/image8364.png"/><Relationship Id="rId341" Type="http://schemas.openxmlformats.org/officeDocument/2006/relationships/image" Target="../media/image8436.png"/><Relationship Id="rId362" Type="http://schemas.openxmlformats.org/officeDocument/2006/relationships/customXml" Target="../ink/ink8615.xml"/><Relationship Id="rId383" Type="http://schemas.openxmlformats.org/officeDocument/2006/relationships/image" Target="../media/image8457.png"/><Relationship Id="rId418" Type="http://schemas.openxmlformats.org/officeDocument/2006/relationships/customXml" Target="../ink/ink8643.xml"/><Relationship Id="rId439" Type="http://schemas.openxmlformats.org/officeDocument/2006/relationships/image" Target="../media/image8485.png"/><Relationship Id="rId201" Type="http://schemas.openxmlformats.org/officeDocument/2006/relationships/image" Target="../media/image8366.png"/><Relationship Id="rId222" Type="http://schemas.openxmlformats.org/officeDocument/2006/relationships/customXml" Target="../ink/ink8548.xml"/><Relationship Id="rId243" Type="http://schemas.openxmlformats.org/officeDocument/2006/relationships/image" Target="../media/image8387.png"/><Relationship Id="rId264" Type="http://schemas.openxmlformats.org/officeDocument/2006/relationships/customXml" Target="../ink/ink8566.xml"/><Relationship Id="rId285" Type="http://schemas.openxmlformats.org/officeDocument/2006/relationships/image" Target="../media/image8408.png"/><Relationship Id="rId450" Type="http://schemas.openxmlformats.org/officeDocument/2006/relationships/customXml" Target="../ink/ink8659.xml"/><Relationship Id="rId471" Type="http://schemas.openxmlformats.org/officeDocument/2006/relationships/image" Target="../media/image8501.png"/><Relationship Id="rId506" Type="http://schemas.openxmlformats.org/officeDocument/2006/relationships/customXml" Target="../ink/ink8687.xml"/><Relationship Id="rId17" Type="http://schemas.openxmlformats.org/officeDocument/2006/relationships/image" Target="../media/image8274.png"/><Relationship Id="rId38" Type="http://schemas.openxmlformats.org/officeDocument/2006/relationships/customXml" Target="../ink/ink8456.xml"/><Relationship Id="rId59" Type="http://schemas.openxmlformats.org/officeDocument/2006/relationships/image" Target="../media/image8295.png"/><Relationship Id="rId103" Type="http://schemas.openxmlformats.org/officeDocument/2006/relationships/image" Target="../media/image8317.png"/><Relationship Id="rId124" Type="http://schemas.openxmlformats.org/officeDocument/2006/relationships/customXml" Target="../ink/ink8499.xml"/><Relationship Id="rId310" Type="http://schemas.openxmlformats.org/officeDocument/2006/relationships/customXml" Target="../ink/ink8589.xml"/><Relationship Id="rId492" Type="http://schemas.openxmlformats.org/officeDocument/2006/relationships/customXml" Target="../ink/ink8680.xml"/><Relationship Id="rId527" Type="http://schemas.openxmlformats.org/officeDocument/2006/relationships/image" Target="../media/image8529.png"/><Relationship Id="rId548" Type="http://schemas.openxmlformats.org/officeDocument/2006/relationships/customXml" Target="../ink/ink8708.xml"/><Relationship Id="rId569" Type="http://schemas.openxmlformats.org/officeDocument/2006/relationships/image" Target="../media/image8383.png"/><Relationship Id="rId70" Type="http://schemas.openxmlformats.org/officeDocument/2006/relationships/customXml" Target="../ink/ink8472.xml"/><Relationship Id="rId91" Type="http://schemas.openxmlformats.org/officeDocument/2006/relationships/image" Target="../media/image8311.png"/><Relationship Id="rId145" Type="http://schemas.openxmlformats.org/officeDocument/2006/relationships/image" Target="../media/image8338.png"/><Relationship Id="rId166" Type="http://schemas.openxmlformats.org/officeDocument/2006/relationships/customXml" Target="../ink/ink8520.xml"/><Relationship Id="rId187" Type="http://schemas.openxmlformats.org/officeDocument/2006/relationships/image" Target="../media/image8359.png"/><Relationship Id="rId331" Type="http://schemas.openxmlformats.org/officeDocument/2006/relationships/image" Target="../media/image8431.png"/><Relationship Id="rId352" Type="http://schemas.openxmlformats.org/officeDocument/2006/relationships/customXml" Target="../ink/ink8610.xml"/><Relationship Id="rId373" Type="http://schemas.openxmlformats.org/officeDocument/2006/relationships/image" Target="../media/image8452.png"/><Relationship Id="rId394" Type="http://schemas.openxmlformats.org/officeDocument/2006/relationships/customXml" Target="../ink/ink8631.xml"/><Relationship Id="rId408" Type="http://schemas.openxmlformats.org/officeDocument/2006/relationships/customXml" Target="../ink/ink8638.xml"/><Relationship Id="rId429" Type="http://schemas.openxmlformats.org/officeDocument/2006/relationships/image" Target="../media/image848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8543.xml"/><Relationship Id="rId254" Type="http://schemas.openxmlformats.org/officeDocument/2006/relationships/customXml" Target="../ink/ink8561.xml"/><Relationship Id="rId440" Type="http://schemas.openxmlformats.org/officeDocument/2006/relationships/customXml" Target="../ink/ink8654.xml"/><Relationship Id="rId28" Type="http://schemas.openxmlformats.org/officeDocument/2006/relationships/customXml" Target="../ink/ink8451.xml"/><Relationship Id="rId49" Type="http://schemas.openxmlformats.org/officeDocument/2006/relationships/image" Target="../media/image8290.png"/><Relationship Id="rId114" Type="http://schemas.openxmlformats.org/officeDocument/2006/relationships/customXml" Target="../ink/ink8494.xml"/><Relationship Id="rId275" Type="http://schemas.openxmlformats.org/officeDocument/2006/relationships/image" Target="../media/image8403.png"/><Relationship Id="rId296" Type="http://schemas.openxmlformats.org/officeDocument/2006/relationships/customXml" Target="../ink/ink8582.xml"/><Relationship Id="rId300" Type="http://schemas.openxmlformats.org/officeDocument/2006/relationships/customXml" Target="../ink/ink8584.xml"/><Relationship Id="rId461" Type="http://schemas.openxmlformats.org/officeDocument/2006/relationships/image" Target="../media/image8496.png"/><Relationship Id="rId482" Type="http://schemas.openxmlformats.org/officeDocument/2006/relationships/customXml" Target="../ink/ink8675.xml"/><Relationship Id="rId517" Type="http://schemas.openxmlformats.org/officeDocument/2006/relationships/image" Target="../media/image8524.png"/><Relationship Id="rId538" Type="http://schemas.openxmlformats.org/officeDocument/2006/relationships/customXml" Target="../ink/ink8703.xml"/><Relationship Id="rId559" Type="http://schemas.openxmlformats.org/officeDocument/2006/relationships/image" Target="../media/image8545.png"/><Relationship Id="rId60" Type="http://schemas.openxmlformats.org/officeDocument/2006/relationships/customXml" Target="../ink/ink8467.xml"/><Relationship Id="rId81" Type="http://schemas.openxmlformats.org/officeDocument/2006/relationships/image" Target="../media/image8306.png"/><Relationship Id="rId135" Type="http://schemas.openxmlformats.org/officeDocument/2006/relationships/image" Target="../media/image8333.png"/><Relationship Id="rId156" Type="http://schemas.openxmlformats.org/officeDocument/2006/relationships/customXml" Target="../ink/ink8515.xml"/><Relationship Id="rId177" Type="http://schemas.openxmlformats.org/officeDocument/2006/relationships/image" Target="../media/image8354.png"/><Relationship Id="rId198" Type="http://schemas.openxmlformats.org/officeDocument/2006/relationships/customXml" Target="../ink/ink8536.xml"/><Relationship Id="rId321" Type="http://schemas.openxmlformats.org/officeDocument/2006/relationships/image" Target="../media/image8426.png"/><Relationship Id="rId342" Type="http://schemas.openxmlformats.org/officeDocument/2006/relationships/customXml" Target="../ink/ink8605.xml"/><Relationship Id="rId363" Type="http://schemas.openxmlformats.org/officeDocument/2006/relationships/image" Target="../media/image8447.png"/><Relationship Id="rId384" Type="http://schemas.openxmlformats.org/officeDocument/2006/relationships/customXml" Target="../ink/ink8626.xml"/><Relationship Id="rId419" Type="http://schemas.openxmlformats.org/officeDocument/2006/relationships/image" Target="../media/image8475.png"/><Relationship Id="rId570" Type="http://schemas.openxmlformats.org/officeDocument/2006/relationships/customXml" Target="../ink/ink8719.xml"/><Relationship Id="rId202" Type="http://schemas.openxmlformats.org/officeDocument/2006/relationships/customXml" Target="../ink/ink8538.xml"/><Relationship Id="rId223" Type="http://schemas.openxmlformats.org/officeDocument/2006/relationships/image" Target="../media/image8377.png"/><Relationship Id="rId244" Type="http://schemas.openxmlformats.org/officeDocument/2006/relationships/customXml" Target="../ink/ink8556.xml"/><Relationship Id="rId430" Type="http://schemas.openxmlformats.org/officeDocument/2006/relationships/customXml" Target="../ink/ink8649.xml"/><Relationship Id="rId18" Type="http://schemas.openxmlformats.org/officeDocument/2006/relationships/customXml" Target="../ink/ink8446.xml"/><Relationship Id="rId39" Type="http://schemas.openxmlformats.org/officeDocument/2006/relationships/image" Target="../media/image8285.png"/><Relationship Id="rId265" Type="http://schemas.openxmlformats.org/officeDocument/2006/relationships/image" Target="../media/image8398.png"/><Relationship Id="rId286" Type="http://schemas.openxmlformats.org/officeDocument/2006/relationships/customXml" Target="../ink/ink8577.xml"/><Relationship Id="rId451" Type="http://schemas.openxmlformats.org/officeDocument/2006/relationships/image" Target="../media/image8491.png"/><Relationship Id="rId472" Type="http://schemas.openxmlformats.org/officeDocument/2006/relationships/customXml" Target="../ink/ink8670.xml"/><Relationship Id="rId493" Type="http://schemas.openxmlformats.org/officeDocument/2006/relationships/image" Target="../media/image8512.png"/><Relationship Id="rId507" Type="http://schemas.openxmlformats.org/officeDocument/2006/relationships/image" Target="../media/image8519.png"/><Relationship Id="rId528" Type="http://schemas.openxmlformats.org/officeDocument/2006/relationships/customXml" Target="../ink/ink8698.xml"/><Relationship Id="rId549" Type="http://schemas.openxmlformats.org/officeDocument/2006/relationships/image" Target="../media/image8540.png"/><Relationship Id="rId50" Type="http://schemas.openxmlformats.org/officeDocument/2006/relationships/customXml" Target="../ink/ink8462.xml"/><Relationship Id="rId104" Type="http://schemas.openxmlformats.org/officeDocument/2006/relationships/customXml" Target="../ink/ink8489.xml"/><Relationship Id="rId125" Type="http://schemas.openxmlformats.org/officeDocument/2006/relationships/image" Target="../media/image8328.png"/><Relationship Id="rId146" Type="http://schemas.openxmlformats.org/officeDocument/2006/relationships/customXml" Target="../ink/ink8510.xml"/><Relationship Id="rId167" Type="http://schemas.openxmlformats.org/officeDocument/2006/relationships/image" Target="../media/image8349.png"/><Relationship Id="rId188" Type="http://schemas.openxmlformats.org/officeDocument/2006/relationships/customXml" Target="../ink/ink8531.xml"/><Relationship Id="rId311" Type="http://schemas.openxmlformats.org/officeDocument/2006/relationships/image" Target="../media/image8421.png"/><Relationship Id="rId332" Type="http://schemas.openxmlformats.org/officeDocument/2006/relationships/customXml" Target="../ink/ink8600.xml"/><Relationship Id="rId353" Type="http://schemas.openxmlformats.org/officeDocument/2006/relationships/image" Target="../media/image8442.png"/><Relationship Id="rId374" Type="http://schemas.openxmlformats.org/officeDocument/2006/relationships/customXml" Target="../ink/ink8621.xml"/><Relationship Id="rId395" Type="http://schemas.openxmlformats.org/officeDocument/2006/relationships/image" Target="../media/image8463.png"/><Relationship Id="rId409" Type="http://schemas.openxmlformats.org/officeDocument/2006/relationships/image" Target="../media/image8470.png"/><Relationship Id="rId560" Type="http://schemas.openxmlformats.org/officeDocument/2006/relationships/customXml" Target="../ink/ink8714.xml"/><Relationship Id="rId71" Type="http://schemas.openxmlformats.org/officeDocument/2006/relationships/image" Target="../media/image8301.png"/><Relationship Id="rId92" Type="http://schemas.openxmlformats.org/officeDocument/2006/relationships/customXml" Target="../ink/ink8483.xml"/><Relationship Id="rId213" Type="http://schemas.openxmlformats.org/officeDocument/2006/relationships/image" Target="../media/image8372.png"/><Relationship Id="rId420" Type="http://schemas.openxmlformats.org/officeDocument/2006/relationships/customXml" Target="../ink/ink8644.xml"/><Relationship Id="rId2" Type="http://schemas.openxmlformats.org/officeDocument/2006/relationships/customXml" Target="../ink/ink8438.xml"/><Relationship Id="rId29" Type="http://schemas.openxmlformats.org/officeDocument/2006/relationships/image" Target="../media/image8280.png"/><Relationship Id="rId255" Type="http://schemas.openxmlformats.org/officeDocument/2006/relationships/image" Target="../media/image8393.png"/><Relationship Id="rId276" Type="http://schemas.openxmlformats.org/officeDocument/2006/relationships/customXml" Target="../ink/ink8572.xml"/><Relationship Id="rId297" Type="http://schemas.openxmlformats.org/officeDocument/2006/relationships/image" Target="../media/image8414.png"/><Relationship Id="rId441" Type="http://schemas.openxmlformats.org/officeDocument/2006/relationships/image" Target="../media/image8486.png"/><Relationship Id="rId462" Type="http://schemas.openxmlformats.org/officeDocument/2006/relationships/customXml" Target="../ink/ink8665.xml"/><Relationship Id="rId483" Type="http://schemas.openxmlformats.org/officeDocument/2006/relationships/image" Target="../media/image8507.png"/><Relationship Id="rId518" Type="http://schemas.openxmlformats.org/officeDocument/2006/relationships/customXml" Target="../ink/ink8693.xml"/><Relationship Id="rId539" Type="http://schemas.openxmlformats.org/officeDocument/2006/relationships/image" Target="../media/image8535.png"/><Relationship Id="rId40" Type="http://schemas.openxmlformats.org/officeDocument/2006/relationships/customXml" Target="../ink/ink8457.xml"/><Relationship Id="rId115" Type="http://schemas.openxmlformats.org/officeDocument/2006/relationships/image" Target="../media/image8323.png"/><Relationship Id="rId136" Type="http://schemas.openxmlformats.org/officeDocument/2006/relationships/customXml" Target="../ink/ink8505.xml"/><Relationship Id="rId157" Type="http://schemas.openxmlformats.org/officeDocument/2006/relationships/image" Target="../media/image8344.png"/><Relationship Id="rId178" Type="http://schemas.openxmlformats.org/officeDocument/2006/relationships/customXml" Target="../ink/ink8526.xml"/><Relationship Id="rId301" Type="http://schemas.openxmlformats.org/officeDocument/2006/relationships/image" Target="../media/image8416.png"/><Relationship Id="rId322" Type="http://schemas.openxmlformats.org/officeDocument/2006/relationships/customXml" Target="../ink/ink8595.xml"/><Relationship Id="rId343" Type="http://schemas.openxmlformats.org/officeDocument/2006/relationships/image" Target="../media/image8437.png"/><Relationship Id="rId364" Type="http://schemas.openxmlformats.org/officeDocument/2006/relationships/customXml" Target="../ink/ink8616.xml"/><Relationship Id="rId550" Type="http://schemas.openxmlformats.org/officeDocument/2006/relationships/customXml" Target="../ink/ink8709.xml"/><Relationship Id="rId61" Type="http://schemas.openxmlformats.org/officeDocument/2006/relationships/image" Target="../media/image8296.png"/><Relationship Id="rId82" Type="http://schemas.openxmlformats.org/officeDocument/2006/relationships/customXml" Target="../ink/ink8478.xml"/><Relationship Id="rId199" Type="http://schemas.openxmlformats.org/officeDocument/2006/relationships/image" Target="../media/image8365.png"/><Relationship Id="rId203" Type="http://schemas.openxmlformats.org/officeDocument/2006/relationships/image" Target="../media/image8367.png"/><Relationship Id="rId385" Type="http://schemas.openxmlformats.org/officeDocument/2006/relationships/image" Target="../media/image8458.png"/><Relationship Id="rId571" Type="http://schemas.openxmlformats.org/officeDocument/2006/relationships/image" Target="../media/image8548.png"/><Relationship Id="rId19" Type="http://schemas.openxmlformats.org/officeDocument/2006/relationships/image" Target="../media/image8275.png"/><Relationship Id="rId224" Type="http://schemas.openxmlformats.org/officeDocument/2006/relationships/customXml" Target="../ink/ink8549.xml"/><Relationship Id="rId245" Type="http://schemas.openxmlformats.org/officeDocument/2006/relationships/image" Target="../media/image8388.png"/><Relationship Id="rId266" Type="http://schemas.openxmlformats.org/officeDocument/2006/relationships/customXml" Target="../ink/ink8567.xml"/><Relationship Id="rId287" Type="http://schemas.openxmlformats.org/officeDocument/2006/relationships/image" Target="../media/image8409.png"/><Relationship Id="rId410" Type="http://schemas.openxmlformats.org/officeDocument/2006/relationships/customXml" Target="../ink/ink8639.xml"/><Relationship Id="rId431" Type="http://schemas.openxmlformats.org/officeDocument/2006/relationships/image" Target="../media/image8481.png"/><Relationship Id="rId452" Type="http://schemas.openxmlformats.org/officeDocument/2006/relationships/customXml" Target="../ink/ink8660.xml"/><Relationship Id="rId473" Type="http://schemas.openxmlformats.org/officeDocument/2006/relationships/image" Target="../media/image8502.png"/><Relationship Id="rId494" Type="http://schemas.openxmlformats.org/officeDocument/2006/relationships/customXml" Target="../ink/ink8681.xml"/><Relationship Id="rId508" Type="http://schemas.openxmlformats.org/officeDocument/2006/relationships/customXml" Target="../ink/ink8688.xml"/><Relationship Id="rId529" Type="http://schemas.openxmlformats.org/officeDocument/2006/relationships/image" Target="../media/image8530.png"/><Relationship Id="rId30" Type="http://schemas.openxmlformats.org/officeDocument/2006/relationships/customXml" Target="../ink/ink8452.xml"/><Relationship Id="rId105" Type="http://schemas.openxmlformats.org/officeDocument/2006/relationships/image" Target="../media/image8318.png"/><Relationship Id="rId126" Type="http://schemas.openxmlformats.org/officeDocument/2006/relationships/customXml" Target="../ink/ink8500.xml"/><Relationship Id="rId147" Type="http://schemas.openxmlformats.org/officeDocument/2006/relationships/image" Target="../media/image8339.png"/><Relationship Id="rId168" Type="http://schemas.openxmlformats.org/officeDocument/2006/relationships/customXml" Target="../ink/ink8521.xml"/><Relationship Id="rId312" Type="http://schemas.openxmlformats.org/officeDocument/2006/relationships/customXml" Target="../ink/ink8590.xml"/><Relationship Id="rId333" Type="http://schemas.openxmlformats.org/officeDocument/2006/relationships/image" Target="../media/image8432.png"/><Relationship Id="rId354" Type="http://schemas.openxmlformats.org/officeDocument/2006/relationships/customXml" Target="../ink/ink8611.xml"/><Relationship Id="rId540" Type="http://schemas.openxmlformats.org/officeDocument/2006/relationships/customXml" Target="../ink/ink8704.xml"/><Relationship Id="rId51" Type="http://schemas.openxmlformats.org/officeDocument/2006/relationships/image" Target="../media/image8291.png"/><Relationship Id="rId72" Type="http://schemas.openxmlformats.org/officeDocument/2006/relationships/customXml" Target="../ink/ink8473.xml"/><Relationship Id="rId93" Type="http://schemas.openxmlformats.org/officeDocument/2006/relationships/image" Target="../media/image8312.png"/><Relationship Id="rId189" Type="http://schemas.openxmlformats.org/officeDocument/2006/relationships/image" Target="../media/image8360.png"/><Relationship Id="rId375" Type="http://schemas.openxmlformats.org/officeDocument/2006/relationships/image" Target="../media/image8453.png"/><Relationship Id="rId396" Type="http://schemas.openxmlformats.org/officeDocument/2006/relationships/customXml" Target="../ink/ink8632.xml"/><Relationship Id="rId561" Type="http://schemas.openxmlformats.org/officeDocument/2006/relationships/image" Target="../media/image8546.png"/><Relationship Id="rId3" Type="http://schemas.openxmlformats.org/officeDocument/2006/relationships/image" Target="../media/image82670.png"/><Relationship Id="rId214" Type="http://schemas.openxmlformats.org/officeDocument/2006/relationships/customXml" Target="../ink/ink8544.xml"/><Relationship Id="rId256" Type="http://schemas.openxmlformats.org/officeDocument/2006/relationships/customXml" Target="../ink/ink8562.xml"/><Relationship Id="rId277" Type="http://schemas.openxmlformats.org/officeDocument/2006/relationships/image" Target="../media/image8404.png"/><Relationship Id="rId298" Type="http://schemas.openxmlformats.org/officeDocument/2006/relationships/customXml" Target="../ink/ink8583.xml"/><Relationship Id="rId400" Type="http://schemas.openxmlformats.org/officeDocument/2006/relationships/customXml" Target="../ink/ink8634.xml"/><Relationship Id="rId421" Type="http://schemas.openxmlformats.org/officeDocument/2006/relationships/image" Target="../media/image8476.png"/><Relationship Id="rId442" Type="http://schemas.openxmlformats.org/officeDocument/2006/relationships/customXml" Target="../ink/ink8655.xml"/><Relationship Id="rId463" Type="http://schemas.openxmlformats.org/officeDocument/2006/relationships/image" Target="../media/image8497.png"/><Relationship Id="rId484" Type="http://schemas.openxmlformats.org/officeDocument/2006/relationships/customXml" Target="../ink/ink8676.xml"/><Relationship Id="rId519" Type="http://schemas.openxmlformats.org/officeDocument/2006/relationships/image" Target="../media/image8525.png"/><Relationship Id="rId116" Type="http://schemas.openxmlformats.org/officeDocument/2006/relationships/customXml" Target="../ink/ink8495.xml"/><Relationship Id="rId137" Type="http://schemas.openxmlformats.org/officeDocument/2006/relationships/image" Target="../media/image8334.png"/><Relationship Id="rId158" Type="http://schemas.openxmlformats.org/officeDocument/2006/relationships/customXml" Target="../ink/ink8516.xml"/><Relationship Id="rId302" Type="http://schemas.openxmlformats.org/officeDocument/2006/relationships/customXml" Target="../ink/ink8585.xml"/><Relationship Id="rId323" Type="http://schemas.openxmlformats.org/officeDocument/2006/relationships/image" Target="../media/image8427.png"/><Relationship Id="rId344" Type="http://schemas.openxmlformats.org/officeDocument/2006/relationships/customXml" Target="../ink/ink8606.xml"/><Relationship Id="rId530" Type="http://schemas.openxmlformats.org/officeDocument/2006/relationships/customXml" Target="../ink/ink8699.xml"/><Relationship Id="rId20" Type="http://schemas.openxmlformats.org/officeDocument/2006/relationships/customXml" Target="../ink/ink8447.xml"/><Relationship Id="rId41" Type="http://schemas.openxmlformats.org/officeDocument/2006/relationships/image" Target="../media/image8286.png"/><Relationship Id="rId62" Type="http://schemas.openxmlformats.org/officeDocument/2006/relationships/customXml" Target="../ink/ink8468.xml"/><Relationship Id="rId83" Type="http://schemas.openxmlformats.org/officeDocument/2006/relationships/image" Target="../media/image8307.png"/><Relationship Id="rId179" Type="http://schemas.openxmlformats.org/officeDocument/2006/relationships/image" Target="../media/image8355.png"/><Relationship Id="rId365" Type="http://schemas.openxmlformats.org/officeDocument/2006/relationships/image" Target="../media/image8448.png"/><Relationship Id="rId386" Type="http://schemas.openxmlformats.org/officeDocument/2006/relationships/customXml" Target="../ink/ink8627.xml"/><Relationship Id="rId551" Type="http://schemas.openxmlformats.org/officeDocument/2006/relationships/image" Target="../media/image8541.png"/><Relationship Id="rId572" Type="http://schemas.openxmlformats.org/officeDocument/2006/relationships/customXml" Target="../ink/ink8720.xml"/><Relationship Id="rId190" Type="http://schemas.openxmlformats.org/officeDocument/2006/relationships/customXml" Target="../ink/ink8532.xml"/><Relationship Id="rId204" Type="http://schemas.openxmlformats.org/officeDocument/2006/relationships/customXml" Target="../ink/ink8539.xml"/><Relationship Id="rId225" Type="http://schemas.openxmlformats.org/officeDocument/2006/relationships/image" Target="../media/image8378.png"/><Relationship Id="rId246" Type="http://schemas.openxmlformats.org/officeDocument/2006/relationships/customXml" Target="../ink/ink8557.xml"/><Relationship Id="rId267" Type="http://schemas.openxmlformats.org/officeDocument/2006/relationships/image" Target="../media/image8399.png"/><Relationship Id="rId288" Type="http://schemas.openxmlformats.org/officeDocument/2006/relationships/customXml" Target="../ink/ink8578.xml"/><Relationship Id="rId411" Type="http://schemas.openxmlformats.org/officeDocument/2006/relationships/image" Target="../media/image8471.png"/><Relationship Id="rId432" Type="http://schemas.openxmlformats.org/officeDocument/2006/relationships/customXml" Target="../ink/ink8650.xml"/><Relationship Id="rId453" Type="http://schemas.openxmlformats.org/officeDocument/2006/relationships/image" Target="../media/image8492.png"/><Relationship Id="rId474" Type="http://schemas.openxmlformats.org/officeDocument/2006/relationships/customXml" Target="../ink/ink8671.xml"/><Relationship Id="rId509" Type="http://schemas.openxmlformats.org/officeDocument/2006/relationships/image" Target="../media/image8520.png"/><Relationship Id="rId106" Type="http://schemas.openxmlformats.org/officeDocument/2006/relationships/customXml" Target="../ink/ink8490.xml"/><Relationship Id="rId127" Type="http://schemas.openxmlformats.org/officeDocument/2006/relationships/image" Target="../media/image8329.png"/><Relationship Id="rId313" Type="http://schemas.openxmlformats.org/officeDocument/2006/relationships/image" Target="../media/image8422.png"/><Relationship Id="rId495" Type="http://schemas.openxmlformats.org/officeDocument/2006/relationships/image" Target="../media/image8513.png"/><Relationship Id="rId10" Type="http://schemas.openxmlformats.org/officeDocument/2006/relationships/customXml" Target="../ink/ink8442.xml"/><Relationship Id="rId31" Type="http://schemas.openxmlformats.org/officeDocument/2006/relationships/image" Target="../media/image8281.png"/><Relationship Id="rId52" Type="http://schemas.openxmlformats.org/officeDocument/2006/relationships/customXml" Target="../ink/ink8463.xml"/><Relationship Id="rId73" Type="http://schemas.openxmlformats.org/officeDocument/2006/relationships/image" Target="../media/image8302.png"/><Relationship Id="rId94" Type="http://schemas.openxmlformats.org/officeDocument/2006/relationships/customXml" Target="../ink/ink8484.xml"/><Relationship Id="rId148" Type="http://schemas.openxmlformats.org/officeDocument/2006/relationships/customXml" Target="../ink/ink8511.xml"/><Relationship Id="rId169" Type="http://schemas.openxmlformats.org/officeDocument/2006/relationships/image" Target="../media/image8350.png"/><Relationship Id="rId334" Type="http://schemas.openxmlformats.org/officeDocument/2006/relationships/customXml" Target="../ink/ink8601.xml"/><Relationship Id="rId355" Type="http://schemas.openxmlformats.org/officeDocument/2006/relationships/image" Target="../media/image8443.png"/><Relationship Id="rId376" Type="http://schemas.openxmlformats.org/officeDocument/2006/relationships/customXml" Target="../ink/ink8622.xml"/><Relationship Id="rId397" Type="http://schemas.openxmlformats.org/officeDocument/2006/relationships/image" Target="../media/image8464.png"/><Relationship Id="rId520" Type="http://schemas.openxmlformats.org/officeDocument/2006/relationships/customXml" Target="../ink/ink8694.xml"/><Relationship Id="rId541" Type="http://schemas.openxmlformats.org/officeDocument/2006/relationships/image" Target="../media/image8536.png"/><Relationship Id="rId562" Type="http://schemas.openxmlformats.org/officeDocument/2006/relationships/customXml" Target="../ink/ink8715.xml"/><Relationship Id="rId4" Type="http://schemas.openxmlformats.org/officeDocument/2006/relationships/customXml" Target="../ink/ink8439.xml"/><Relationship Id="rId180" Type="http://schemas.openxmlformats.org/officeDocument/2006/relationships/customXml" Target="../ink/ink8527.xml"/><Relationship Id="rId215" Type="http://schemas.openxmlformats.org/officeDocument/2006/relationships/image" Target="../media/image8373.png"/><Relationship Id="rId257" Type="http://schemas.openxmlformats.org/officeDocument/2006/relationships/image" Target="../media/image8394.png"/><Relationship Id="rId278" Type="http://schemas.openxmlformats.org/officeDocument/2006/relationships/customXml" Target="../ink/ink8573.xml"/><Relationship Id="rId401" Type="http://schemas.openxmlformats.org/officeDocument/2006/relationships/image" Target="../media/image8466.png"/><Relationship Id="rId422" Type="http://schemas.openxmlformats.org/officeDocument/2006/relationships/customXml" Target="../ink/ink8645.xml"/><Relationship Id="rId443" Type="http://schemas.openxmlformats.org/officeDocument/2006/relationships/image" Target="../media/image8487.png"/><Relationship Id="rId464" Type="http://schemas.openxmlformats.org/officeDocument/2006/relationships/customXml" Target="../ink/ink8666.xml"/><Relationship Id="rId303" Type="http://schemas.openxmlformats.org/officeDocument/2006/relationships/image" Target="../media/image8417.png"/><Relationship Id="rId485" Type="http://schemas.openxmlformats.org/officeDocument/2006/relationships/image" Target="../media/image8508.png"/><Relationship Id="rId42" Type="http://schemas.openxmlformats.org/officeDocument/2006/relationships/customXml" Target="../ink/ink8458.xml"/><Relationship Id="rId84" Type="http://schemas.openxmlformats.org/officeDocument/2006/relationships/customXml" Target="../ink/ink8479.xml"/><Relationship Id="rId138" Type="http://schemas.openxmlformats.org/officeDocument/2006/relationships/customXml" Target="../ink/ink8506.xml"/><Relationship Id="rId345" Type="http://schemas.openxmlformats.org/officeDocument/2006/relationships/image" Target="../media/image8438.png"/><Relationship Id="rId387" Type="http://schemas.openxmlformats.org/officeDocument/2006/relationships/image" Target="../media/image8459.png"/><Relationship Id="rId510" Type="http://schemas.openxmlformats.org/officeDocument/2006/relationships/customXml" Target="../ink/ink8689.xml"/><Relationship Id="rId552" Type="http://schemas.openxmlformats.org/officeDocument/2006/relationships/customXml" Target="../ink/ink8710.xml"/><Relationship Id="rId191" Type="http://schemas.openxmlformats.org/officeDocument/2006/relationships/image" Target="../media/image8361.png"/><Relationship Id="rId205" Type="http://schemas.openxmlformats.org/officeDocument/2006/relationships/image" Target="../media/image8368.png"/><Relationship Id="rId247" Type="http://schemas.openxmlformats.org/officeDocument/2006/relationships/image" Target="../media/image8389.png"/><Relationship Id="rId412" Type="http://schemas.openxmlformats.org/officeDocument/2006/relationships/customXml" Target="../ink/ink8640.xml"/><Relationship Id="rId107" Type="http://schemas.openxmlformats.org/officeDocument/2006/relationships/image" Target="../media/image8319.png"/><Relationship Id="rId289" Type="http://schemas.openxmlformats.org/officeDocument/2006/relationships/image" Target="../media/image8410.png"/><Relationship Id="rId454" Type="http://schemas.openxmlformats.org/officeDocument/2006/relationships/customXml" Target="../ink/ink8661.xml"/><Relationship Id="rId496" Type="http://schemas.openxmlformats.org/officeDocument/2006/relationships/customXml" Target="../ink/ink8682.xml"/><Relationship Id="rId11" Type="http://schemas.openxmlformats.org/officeDocument/2006/relationships/image" Target="../media/image8271.png"/><Relationship Id="rId53" Type="http://schemas.openxmlformats.org/officeDocument/2006/relationships/image" Target="../media/image8292.png"/><Relationship Id="rId149" Type="http://schemas.openxmlformats.org/officeDocument/2006/relationships/image" Target="../media/image8340.png"/><Relationship Id="rId314" Type="http://schemas.openxmlformats.org/officeDocument/2006/relationships/customXml" Target="../ink/ink8591.xml"/><Relationship Id="rId356" Type="http://schemas.openxmlformats.org/officeDocument/2006/relationships/customXml" Target="../ink/ink8612.xml"/><Relationship Id="rId398" Type="http://schemas.openxmlformats.org/officeDocument/2006/relationships/customXml" Target="../ink/ink8633.xml"/><Relationship Id="rId521" Type="http://schemas.openxmlformats.org/officeDocument/2006/relationships/image" Target="../media/image8526.png"/><Relationship Id="rId563" Type="http://schemas.openxmlformats.org/officeDocument/2006/relationships/image" Target="../media/image8547.png"/><Relationship Id="rId95" Type="http://schemas.openxmlformats.org/officeDocument/2006/relationships/image" Target="../media/image8313.png"/><Relationship Id="rId160" Type="http://schemas.openxmlformats.org/officeDocument/2006/relationships/customXml" Target="../ink/ink8517.xml"/><Relationship Id="rId216" Type="http://schemas.openxmlformats.org/officeDocument/2006/relationships/customXml" Target="../ink/ink8545.xml"/><Relationship Id="rId423" Type="http://schemas.openxmlformats.org/officeDocument/2006/relationships/image" Target="../media/image8477.png"/><Relationship Id="rId258" Type="http://schemas.openxmlformats.org/officeDocument/2006/relationships/customXml" Target="../ink/ink8563.xml"/><Relationship Id="rId465" Type="http://schemas.openxmlformats.org/officeDocument/2006/relationships/image" Target="../media/image8498.png"/><Relationship Id="rId22" Type="http://schemas.openxmlformats.org/officeDocument/2006/relationships/customXml" Target="../ink/ink8448.xml"/><Relationship Id="rId64" Type="http://schemas.openxmlformats.org/officeDocument/2006/relationships/customXml" Target="../ink/ink8469.xml"/><Relationship Id="rId118" Type="http://schemas.openxmlformats.org/officeDocument/2006/relationships/customXml" Target="../ink/ink8496.xml"/><Relationship Id="rId325" Type="http://schemas.openxmlformats.org/officeDocument/2006/relationships/image" Target="../media/image8428.png"/><Relationship Id="rId367" Type="http://schemas.openxmlformats.org/officeDocument/2006/relationships/image" Target="../media/image8449.png"/><Relationship Id="rId532" Type="http://schemas.openxmlformats.org/officeDocument/2006/relationships/customXml" Target="../ink/ink8700.xml"/><Relationship Id="rId574" Type="http://schemas.openxmlformats.org/officeDocument/2006/relationships/customXml" Target="../ink/ink8721.xml"/><Relationship Id="rId171" Type="http://schemas.openxmlformats.org/officeDocument/2006/relationships/image" Target="../media/image8351.png"/><Relationship Id="rId227" Type="http://schemas.openxmlformats.org/officeDocument/2006/relationships/image" Target="../media/image8379.png"/><Relationship Id="rId269" Type="http://schemas.openxmlformats.org/officeDocument/2006/relationships/image" Target="../media/image8400.png"/><Relationship Id="rId434" Type="http://schemas.openxmlformats.org/officeDocument/2006/relationships/customXml" Target="../ink/ink8651.xml"/><Relationship Id="rId476" Type="http://schemas.openxmlformats.org/officeDocument/2006/relationships/customXml" Target="../ink/ink8672.xml"/><Relationship Id="rId33" Type="http://schemas.openxmlformats.org/officeDocument/2006/relationships/image" Target="../media/image8282.png"/><Relationship Id="rId129" Type="http://schemas.openxmlformats.org/officeDocument/2006/relationships/image" Target="../media/image8330.png"/><Relationship Id="rId280" Type="http://schemas.openxmlformats.org/officeDocument/2006/relationships/customXml" Target="../ink/ink8574.xml"/><Relationship Id="rId336" Type="http://schemas.openxmlformats.org/officeDocument/2006/relationships/customXml" Target="../ink/ink8602.xml"/><Relationship Id="rId501" Type="http://schemas.openxmlformats.org/officeDocument/2006/relationships/image" Target="../media/image8516.png"/><Relationship Id="rId543" Type="http://schemas.openxmlformats.org/officeDocument/2006/relationships/image" Target="../media/image8537.png"/><Relationship Id="rId75" Type="http://schemas.openxmlformats.org/officeDocument/2006/relationships/image" Target="../media/image8303.png"/><Relationship Id="rId140" Type="http://schemas.openxmlformats.org/officeDocument/2006/relationships/customXml" Target="../ink/ink8507.xml"/><Relationship Id="rId182" Type="http://schemas.openxmlformats.org/officeDocument/2006/relationships/customXml" Target="../ink/ink8528.xml"/><Relationship Id="rId378" Type="http://schemas.openxmlformats.org/officeDocument/2006/relationships/customXml" Target="../ink/ink8623.xml"/><Relationship Id="rId403" Type="http://schemas.openxmlformats.org/officeDocument/2006/relationships/image" Target="../media/image8467.png"/><Relationship Id="rId6" Type="http://schemas.openxmlformats.org/officeDocument/2006/relationships/customXml" Target="../ink/ink8440.xml"/><Relationship Id="rId238" Type="http://schemas.openxmlformats.org/officeDocument/2006/relationships/customXml" Target="../ink/ink8553.xml"/><Relationship Id="rId445" Type="http://schemas.openxmlformats.org/officeDocument/2006/relationships/image" Target="../media/image8488.png"/><Relationship Id="rId487" Type="http://schemas.openxmlformats.org/officeDocument/2006/relationships/image" Target="../media/image8509.png"/><Relationship Id="rId291" Type="http://schemas.openxmlformats.org/officeDocument/2006/relationships/image" Target="../media/image8411.png"/><Relationship Id="rId305" Type="http://schemas.openxmlformats.org/officeDocument/2006/relationships/image" Target="../media/image8418.png"/><Relationship Id="rId347" Type="http://schemas.openxmlformats.org/officeDocument/2006/relationships/image" Target="../media/image8439.png"/><Relationship Id="rId512" Type="http://schemas.openxmlformats.org/officeDocument/2006/relationships/customXml" Target="../ink/ink8690.xml"/><Relationship Id="rId44" Type="http://schemas.openxmlformats.org/officeDocument/2006/relationships/customXml" Target="../ink/ink8459.xml"/><Relationship Id="rId86" Type="http://schemas.openxmlformats.org/officeDocument/2006/relationships/customXml" Target="../ink/ink8480.xml"/><Relationship Id="rId151" Type="http://schemas.openxmlformats.org/officeDocument/2006/relationships/image" Target="../media/image8341.png"/><Relationship Id="rId389" Type="http://schemas.openxmlformats.org/officeDocument/2006/relationships/image" Target="../media/image8460.png"/><Relationship Id="rId554" Type="http://schemas.openxmlformats.org/officeDocument/2006/relationships/customXml" Target="../ink/ink8711.xml"/><Relationship Id="rId193" Type="http://schemas.openxmlformats.org/officeDocument/2006/relationships/image" Target="../media/image8362.png"/><Relationship Id="rId207" Type="http://schemas.openxmlformats.org/officeDocument/2006/relationships/image" Target="../media/image8369.png"/><Relationship Id="rId249" Type="http://schemas.openxmlformats.org/officeDocument/2006/relationships/image" Target="../media/image8390.png"/><Relationship Id="rId414" Type="http://schemas.openxmlformats.org/officeDocument/2006/relationships/customXml" Target="../ink/ink8641.xml"/><Relationship Id="rId456" Type="http://schemas.openxmlformats.org/officeDocument/2006/relationships/customXml" Target="../ink/ink8662.xml"/><Relationship Id="rId498" Type="http://schemas.openxmlformats.org/officeDocument/2006/relationships/customXml" Target="../ink/ink8683.xml"/><Relationship Id="rId13" Type="http://schemas.openxmlformats.org/officeDocument/2006/relationships/image" Target="../media/image8272.png"/><Relationship Id="rId109" Type="http://schemas.openxmlformats.org/officeDocument/2006/relationships/image" Target="../media/image8320.png"/><Relationship Id="rId260" Type="http://schemas.openxmlformats.org/officeDocument/2006/relationships/customXml" Target="../ink/ink8564.xml"/><Relationship Id="rId316" Type="http://schemas.openxmlformats.org/officeDocument/2006/relationships/customXml" Target="../ink/ink8592.xml"/><Relationship Id="rId523" Type="http://schemas.openxmlformats.org/officeDocument/2006/relationships/image" Target="../media/image8527.png"/><Relationship Id="rId55" Type="http://schemas.openxmlformats.org/officeDocument/2006/relationships/image" Target="../media/image8293.png"/><Relationship Id="rId97" Type="http://schemas.openxmlformats.org/officeDocument/2006/relationships/image" Target="../media/image8314.png"/><Relationship Id="rId120" Type="http://schemas.openxmlformats.org/officeDocument/2006/relationships/customXml" Target="../ink/ink8497.xml"/><Relationship Id="rId358" Type="http://schemas.openxmlformats.org/officeDocument/2006/relationships/customXml" Target="../ink/ink8613.xml"/><Relationship Id="rId565" Type="http://schemas.openxmlformats.org/officeDocument/2006/relationships/image" Target="../media/image8381.png"/><Relationship Id="rId162" Type="http://schemas.openxmlformats.org/officeDocument/2006/relationships/customXml" Target="../ink/ink8518.xml"/><Relationship Id="rId218" Type="http://schemas.openxmlformats.org/officeDocument/2006/relationships/customXml" Target="../ink/ink8546.xml"/><Relationship Id="rId425" Type="http://schemas.openxmlformats.org/officeDocument/2006/relationships/image" Target="../media/image8478.png"/><Relationship Id="rId467" Type="http://schemas.openxmlformats.org/officeDocument/2006/relationships/image" Target="../media/image8499.png"/><Relationship Id="rId271" Type="http://schemas.openxmlformats.org/officeDocument/2006/relationships/image" Target="../media/image8401.png"/><Relationship Id="rId24" Type="http://schemas.openxmlformats.org/officeDocument/2006/relationships/customXml" Target="../ink/ink8449.xml"/><Relationship Id="rId66" Type="http://schemas.openxmlformats.org/officeDocument/2006/relationships/customXml" Target="../ink/ink8470.xml"/><Relationship Id="rId131" Type="http://schemas.openxmlformats.org/officeDocument/2006/relationships/image" Target="../media/image8331.png"/><Relationship Id="rId327" Type="http://schemas.openxmlformats.org/officeDocument/2006/relationships/image" Target="../media/image8429.png"/><Relationship Id="rId369" Type="http://schemas.openxmlformats.org/officeDocument/2006/relationships/image" Target="../media/image8450.png"/><Relationship Id="rId534" Type="http://schemas.openxmlformats.org/officeDocument/2006/relationships/customXml" Target="../ink/ink8701.xml"/><Relationship Id="rId173" Type="http://schemas.openxmlformats.org/officeDocument/2006/relationships/image" Target="../media/image8352.png"/><Relationship Id="rId229" Type="http://schemas.openxmlformats.org/officeDocument/2006/relationships/image" Target="../media/image8380.png"/><Relationship Id="rId380" Type="http://schemas.openxmlformats.org/officeDocument/2006/relationships/customXml" Target="../ink/ink8624.xml"/><Relationship Id="rId436" Type="http://schemas.openxmlformats.org/officeDocument/2006/relationships/customXml" Target="../ink/ink8652.xml"/><Relationship Id="rId240" Type="http://schemas.openxmlformats.org/officeDocument/2006/relationships/customXml" Target="../ink/ink8554.xml"/><Relationship Id="rId478" Type="http://schemas.openxmlformats.org/officeDocument/2006/relationships/customXml" Target="../ink/ink8673.xml"/><Relationship Id="rId35" Type="http://schemas.openxmlformats.org/officeDocument/2006/relationships/image" Target="../media/image8283.png"/><Relationship Id="rId77" Type="http://schemas.openxmlformats.org/officeDocument/2006/relationships/image" Target="../media/image8304.png"/><Relationship Id="rId100" Type="http://schemas.openxmlformats.org/officeDocument/2006/relationships/customXml" Target="../ink/ink8487.xml"/><Relationship Id="rId282" Type="http://schemas.openxmlformats.org/officeDocument/2006/relationships/customXml" Target="../ink/ink8575.xml"/><Relationship Id="rId338" Type="http://schemas.openxmlformats.org/officeDocument/2006/relationships/customXml" Target="../ink/ink8603.xml"/><Relationship Id="rId503" Type="http://schemas.openxmlformats.org/officeDocument/2006/relationships/image" Target="../media/image8517.png"/><Relationship Id="rId545" Type="http://schemas.openxmlformats.org/officeDocument/2006/relationships/image" Target="../media/image8538.png"/><Relationship Id="rId8" Type="http://schemas.openxmlformats.org/officeDocument/2006/relationships/customXml" Target="../ink/ink8441.xml"/><Relationship Id="rId142" Type="http://schemas.openxmlformats.org/officeDocument/2006/relationships/customXml" Target="../ink/ink8508.xml"/><Relationship Id="rId184" Type="http://schemas.openxmlformats.org/officeDocument/2006/relationships/customXml" Target="../ink/ink8529.xml"/><Relationship Id="rId391" Type="http://schemas.openxmlformats.org/officeDocument/2006/relationships/image" Target="../media/image8461.png"/><Relationship Id="rId405" Type="http://schemas.openxmlformats.org/officeDocument/2006/relationships/image" Target="../media/image8468.png"/><Relationship Id="rId447" Type="http://schemas.openxmlformats.org/officeDocument/2006/relationships/image" Target="../media/image8489.png"/><Relationship Id="rId251" Type="http://schemas.openxmlformats.org/officeDocument/2006/relationships/image" Target="../media/image8391.png"/><Relationship Id="rId489" Type="http://schemas.openxmlformats.org/officeDocument/2006/relationships/image" Target="../media/image8510.png"/><Relationship Id="rId46" Type="http://schemas.openxmlformats.org/officeDocument/2006/relationships/customXml" Target="../ink/ink8460.xml"/><Relationship Id="rId293" Type="http://schemas.openxmlformats.org/officeDocument/2006/relationships/image" Target="../media/image8412.png"/><Relationship Id="rId307" Type="http://schemas.openxmlformats.org/officeDocument/2006/relationships/image" Target="../media/image8419.png"/><Relationship Id="rId349" Type="http://schemas.openxmlformats.org/officeDocument/2006/relationships/image" Target="../media/image8440.png"/><Relationship Id="rId514" Type="http://schemas.openxmlformats.org/officeDocument/2006/relationships/customXml" Target="../ink/ink8691.xml"/><Relationship Id="rId556" Type="http://schemas.openxmlformats.org/officeDocument/2006/relationships/customXml" Target="../ink/ink8712.xml"/><Relationship Id="rId88" Type="http://schemas.openxmlformats.org/officeDocument/2006/relationships/customXml" Target="../ink/ink8481.xml"/><Relationship Id="rId111" Type="http://schemas.openxmlformats.org/officeDocument/2006/relationships/image" Target="../media/image8321.png"/><Relationship Id="rId153" Type="http://schemas.openxmlformats.org/officeDocument/2006/relationships/image" Target="../media/image8342.png"/><Relationship Id="rId195" Type="http://schemas.openxmlformats.org/officeDocument/2006/relationships/image" Target="../media/image8363.png"/><Relationship Id="rId209" Type="http://schemas.openxmlformats.org/officeDocument/2006/relationships/image" Target="../media/image8370.png"/><Relationship Id="rId360" Type="http://schemas.openxmlformats.org/officeDocument/2006/relationships/customXml" Target="../ink/ink8614.xml"/><Relationship Id="rId416" Type="http://schemas.openxmlformats.org/officeDocument/2006/relationships/customXml" Target="../ink/ink8642.xml"/><Relationship Id="rId220" Type="http://schemas.openxmlformats.org/officeDocument/2006/relationships/customXml" Target="../ink/ink8547.xml"/><Relationship Id="rId458" Type="http://schemas.openxmlformats.org/officeDocument/2006/relationships/customXml" Target="../ink/ink8663.xml"/><Relationship Id="rId15" Type="http://schemas.openxmlformats.org/officeDocument/2006/relationships/image" Target="../media/image8273.png"/><Relationship Id="rId57" Type="http://schemas.openxmlformats.org/officeDocument/2006/relationships/image" Target="../media/image8294.png"/><Relationship Id="rId262" Type="http://schemas.openxmlformats.org/officeDocument/2006/relationships/customXml" Target="../ink/ink8565.xml"/><Relationship Id="rId318" Type="http://schemas.openxmlformats.org/officeDocument/2006/relationships/customXml" Target="../ink/ink8593.xml"/><Relationship Id="rId525" Type="http://schemas.openxmlformats.org/officeDocument/2006/relationships/image" Target="../media/image8528.png"/><Relationship Id="rId567" Type="http://schemas.openxmlformats.org/officeDocument/2006/relationships/image" Target="../media/image8382.png"/><Relationship Id="rId99" Type="http://schemas.openxmlformats.org/officeDocument/2006/relationships/image" Target="../media/image8315.png"/><Relationship Id="rId122" Type="http://schemas.openxmlformats.org/officeDocument/2006/relationships/customXml" Target="../ink/ink8498.xml"/><Relationship Id="rId164" Type="http://schemas.openxmlformats.org/officeDocument/2006/relationships/customXml" Target="../ink/ink8519.xml"/><Relationship Id="rId371" Type="http://schemas.openxmlformats.org/officeDocument/2006/relationships/image" Target="../media/image8451.png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605.png"/><Relationship Id="rId299" Type="http://schemas.openxmlformats.org/officeDocument/2006/relationships/image" Target="../media/image8696.png"/><Relationship Id="rId21" Type="http://schemas.openxmlformats.org/officeDocument/2006/relationships/image" Target="../media/image8557.png"/><Relationship Id="rId63" Type="http://schemas.openxmlformats.org/officeDocument/2006/relationships/image" Target="../media/image8578.png"/><Relationship Id="rId159" Type="http://schemas.openxmlformats.org/officeDocument/2006/relationships/image" Target="../media/image8626.png"/><Relationship Id="rId324" Type="http://schemas.openxmlformats.org/officeDocument/2006/relationships/customXml" Target="../ink/ink8883.xml"/><Relationship Id="rId366" Type="http://schemas.openxmlformats.org/officeDocument/2006/relationships/customXml" Target="../ink/ink8904.xml"/><Relationship Id="rId170" Type="http://schemas.openxmlformats.org/officeDocument/2006/relationships/customXml" Target="../ink/ink8806.xml"/><Relationship Id="rId226" Type="http://schemas.openxmlformats.org/officeDocument/2006/relationships/customXml" Target="../ink/ink8834.xml"/><Relationship Id="rId433" Type="http://schemas.openxmlformats.org/officeDocument/2006/relationships/image" Target="../media/image8763.png"/><Relationship Id="rId268" Type="http://schemas.openxmlformats.org/officeDocument/2006/relationships/customXml" Target="../ink/ink8855.xml"/><Relationship Id="rId475" Type="http://schemas.openxmlformats.org/officeDocument/2006/relationships/image" Target="../media/image8784.png"/><Relationship Id="rId32" Type="http://schemas.openxmlformats.org/officeDocument/2006/relationships/customXml" Target="../ink/ink8737.xml"/><Relationship Id="rId74" Type="http://schemas.openxmlformats.org/officeDocument/2006/relationships/customXml" Target="../ink/ink8758.xml"/><Relationship Id="rId128" Type="http://schemas.openxmlformats.org/officeDocument/2006/relationships/customXml" Target="../ink/ink8785.xml"/><Relationship Id="rId335" Type="http://schemas.openxmlformats.org/officeDocument/2006/relationships/image" Target="../media/image8714.png"/><Relationship Id="rId377" Type="http://schemas.openxmlformats.org/officeDocument/2006/relationships/image" Target="../media/image8735.png"/><Relationship Id="rId500" Type="http://schemas.openxmlformats.org/officeDocument/2006/relationships/customXml" Target="../ink/ink8971.xml"/><Relationship Id="rId5" Type="http://schemas.openxmlformats.org/officeDocument/2006/relationships/image" Target="../media/image85490.png"/><Relationship Id="rId181" Type="http://schemas.openxmlformats.org/officeDocument/2006/relationships/image" Target="../media/image8637.png"/><Relationship Id="rId237" Type="http://schemas.openxmlformats.org/officeDocument/2006/relationships/image" Target="../media/image8665.png"/><Relationship Id="rId402" Type="http://schemas.openxmlformats.org/officeDocument/2006/relationships/customXml" Target="../ink/ink8922.xml"/><Relationship Id="rId279" Type="http://schemas.openxmlformats.org/officeDocument/2006/relationships/image" Target="../media/image8686.png"/><Relationship Id="rId444" Type="http://schemas.openxmlformats.org/officeDocument/2006/relationships/customXml" Target="../ink/ink8943.xml"/><Relationship Id="rId486" Type="http://schemas.openxmlformats.org/officeDocument/2006/relationships/customXml" Target="../ink/ink8964.xml"/><Relationship Id="rId43" Type="http://schemas.openxmlformats.org/officeDocument/2006/relationships/image" Target="../media/image8568.png"/><Relationship Id="rId139" Type="http://schemas.openxmlformats.org/officeDocument/2006/relationships/image" Target="../media/image8616.png"/><Relationship Id="rId290" Type="http://schemas.openxmlformats.org/officeDocument/2006/relationships/customXml" Target="../ink/ink8866.xml"/><Relationship Id="rId304" Type="http://schemas.openxmlformats.org/officeDocument/2006/relationships/customXml" Target="../ink/ink8873.xml"/><Relationship Id="rId346" Type="http://schemas.openxmlformats.org/officeDocument/2006/relationships/customXml" Target="../ink/ink8894.xml"/><Relationship Id="rId388" Type="http://schemas.openxmlformats.org/officeDocument/2006/relationships/customXml" Target="../ink/ink8915.xml"/><Relationship Id="rId85" Type="http://schemas.openxmlformats.org/officeDocument/2006/relationships/image" Target="../media/image8589.png"/><Relationship Id="rId150" Type="http://schemas.openxmlformats.org/officeDocument/2006/relationships/customXml" Target="../ink/ink8796.xml"/><Relationship Id="rId192" Type="http://schemas.openxmlformats.org/officeDocument/2006/relationships/customXml" Target="../ink/ink8817.xml"/><Relationship Id="rId206" Type="http://schemas.openxmlformats.org/officeDocument/2006/relationships/customXml" Target="../ink/ink8824.xml"/><Relationship Id="rId413" Type="http://schemas.openxmlformats.org/officeDocument/2006/relationships/image" Target="../media/image8753.png"/><Relationship Id="rId248" Type="http://schemas.openxmlformats.org/officeDocument/2006/relationships/customXml" Target="../ink/ink8845.xml"/><Relationship Id="rId455" Type="http://schemas.openxmlformats.org/officeDocument/2006/relationships/image" Target="../media/image8774.png"/><Relationship Id="rId497" Type="http://schemas.openxmlformats.org/officeDocument/2006/relationships/image" Target="../media/image8795.png"/><Relationship Id="rId12" Type="http://schemas.openxmlformats.org/officeDocument/2006/relationships/customXml" Target="../ink/ink8727.xml"/><Relationship Id="rId108" Type="http://schemas.openxmlformats.org/officeDocument/2006/relationships/customXml" Target="../ink/ink8775.xml"/><Relationship Id="rId315" Type="http://schemas.openxmlformats.org/officeDocument/2006/relationships/image" Target="../media/image8704.png"/><Relationship Id="rId357" Type="http://schemas.openxmlformats.org/officeDocument/2006/relationships/image" Target="../media/image8725.png"/><Relationship Id="rId54" Type="http://schemas.openxmlformats.org/officeDocument/2006/relationships/customXml" Target="../ink/ink8748.xml"/><Relationship Id="rId96" Type="http://schemas.openxmlformats.org/officeDocument/2006/relationships/customXml" Target="../ink/ink8769.xml"/><Relationship Id="rId161" Type="http://schemas.openxmlformats.org/officeDocument/2006/relationships/image" Target="../media/image8627.png"/><Relationship Id="rId217" Type="http://schemas.openxmlformats.org/officeDocument/2006/relationships/image" Target="../media/image8655.png"/><Relationship Id="rId399" Type="http://schemas.openxmlformats.org/officeDocument/2006/relationships/image" Target="../media/image8746.png"/><Relationship Id="rId259" Type="http://schemas.openxmlformats.org/officeDocument/2006/relationships/image" Target="../media/image8676.png"/><Relationship Id="rId424" Type="http://schemas.openxmlformats.org/officeDocument/2006/relationships/customXml" Target="../ink/ink8933.xml"/><Relationship Id="rId466" Type="http://schemas.openxmlformats.org/officeDocument/2006/relationships/customXml" Target="../ink/ink8954.xml"/><Relationship Id="rId23" Type="http://schemas.openxmlformats.org/officeDocument/2006/relationships/image" Target="../media/image8558.png"/><Relationship Id="rId119" Type="http://schemas.openxmlformats.org/officeDocument/2006/relationships/image" Target="../media/image8606.png"/><Relationship Id="rId270" Type="http://schemas.openxmlformats.org/officeDocument/2006/relationships/customXml" Target="../ink/ink8856.xml"/><Relationship Id="rId326" Type="http://schemas.openxmlformats.org/officeDocument/2006/relationships/customXml" Target="../ink/ink8884.xml"/><Relationship Id="rId65" Type="http://schemas.openxmlformats.org/officeDocument/2006/relationships/image" Target="../media/image8579.png"/><Relationship Id="rId130" Type="http://schemas.openxmlformats.org/officeDocument/2006/relationships/customXml" Target="../ink/ink8786.xml"/><Relationship Id="rId368" Type="http://schemas.openxmlformats.org/officeDocument/2006/relationships/customXml" Target="../ink/ink8905.xml"/><Relationship Id="rId172" Type="http://schemas.openxmlformats.org/officeDocument/2006/relationships/customXml" Target="../ink/ink8807.xml"/><Relationship Id="rId228" Type="http://schemas.openxmlformats.org/officeDocument/2006/relationships/customXml" Target="../ink/ink8835.xml"/><Relationship Id="rId435" Type="http://schemas.openxmlformats.org/officeDocument/2006/relationships/image" Target="../media/image8764.png"/><Relationship Id="rId477" Type="http://schemas.openxmlformats.org/officeDocument/2006/relationships/image" Target="../media/image8785.png"/><Relationship Id="rId281" Type="http://schemas.openxmlformats.org/officeDocument/2006/relationships/image" Target="../media/image8687.png"/><Relationship Id="rId337" Type="http://schemas.openxmlformats.org/officeDocument/2006/relationships/image" Target="../media/image8715.png"/><Relationship Id="rId502" Type="http://schemas.openxmlformats.org/officeDocument/2006/relationships/customXml" Target="../ink/ink8972.xml"/><Relationship Id="rId34" Type="http://schemas.openxmlformats.org/officeDocument/2006/relationships/customXml" Target="../ink/ink8738.xml"/><Relationship Id="rId76" Type="http://schemas.openxmlformats.org/officeDocument/2006/relationships/customXml" Target="../ink/ink8759.xml"/><Relationship Id="rId141" Type="http://schemas.openxmlformats.org/officeDocument/2006/relationships/image" Target="../media/image8617.png"/><Relationship Id="rId379" Type="http://schemas.openxmlformats.org/officeDocument/2006/relationships/image" Target="../media/image8736.png"/><Relationship Id="rId7" Type="http://schemas.openxmlformats.org/officeDocument/2006/relationships/image" Target="../media/image85500.png"/><Relationship Id="rId183" Type="http://schemas.openxmlformats.org/officeDocument/2006/relationships/image" Target="../media/image8638.png"/><Relationship Id="rId239" Type="http://schemas.openxmlformats.org/officeDocument/2006/relationships/image" Target="../media/image8666.png"/><Relationship Id="rId390" Type="http://schemas.openxmlformats.org/officeDocument/2006/relationships/customXml" Target="../ink/ink8916.xml"/><Relationship Id="rId404" Type="http://schemas.openxmlformats.org/officeDocument/2006/relationships/customXml" Target="../ink/ink8923.xml"/><Relationship Id="rId446" Type="http://schemas.openxmlformats.org/officeDocument/2006/relationships/customXml" Target="../ink/ink8944.xml"/><Relationship Id="rId250" Type="http://schemas.openxmlformats.org/officeDocument/2006/relationships/customXml" Target="../ink/ink8846.xml"/><Relationship Id="rId292" Type="http://schemas.openxmlformats.org/officeDocument/2006/relationships/customXml" Target="../ink/ink8867.xml"/><Relationship Id="rId306" Type="http://schemas.openxmlformats.org/officeDocument/2006/relationships/customXml" Target="../ink/ink8874.xml"/><Relationship Id="rId488" Type="http://schemas.openxmlformats.org/officeDocument/2006/relationships/customXml" Target="../ink/ink8965.xml"/><Relationship Id="rId45" Type="http://schemas.openxmlformats.org/officeDocument/2006/relationships/image" Target="../media/image8569.png"/><Relationship Id="rId87" Type="http://schemas.openxmlformats.org/officeDocument/2006/relationships/image" Target="../media/image8590.png"/><Relationship Id="rId110" Type="http://schemas.openxmlformats.org/officeDocument/2006/relationships/customXml" Target="../ink/ink8776.xml"/><Relationship Id="rId348" Type="http://schemas.openxmlformats.org/officeDocument/2006/relationships/customXml" Target="../ink/ink8895.xml"/><Relationship Id="rId152" Type="http://schemas.openxmlformats.org/officeDocument/2006/relationships/customXml" Target="../ink/ink8797.xml"/><Relationship Id="rId173" Type="http://schemas.openxmlformats.org/officeDocument/2006/relationships/image" Target="../media/image8633.png"/><Relationship Id="rId194" Type="http://schemas.openxmlformats.org/officeDocument/2006/relationships/customXml" Target="../ink/ink8818.xml"/><Relationship Id="rId208" Type="http://schemas.openxmlformats.org/officeDocument/2006/relationships/customXml" Target="../ink/ink8825.xml"/><Relationship Id="rId229" Type="http://schemas.openxmlformats.org/officeDocument/2006/relationships/image" Target="../media/image8661.png"/><Relationship Id="rId380" Type="http://schemas.openxmlformats.org/officeDocument/2006/relationships/customXml" Target="../ink/ink8911.xml"/><Relationship Id="rId415" Type="http://schemas.openxmlformats.org/officeDocument/2006/relationships/image" Target="../media/image8754.png"/><Relationship Id="rId436" Type="http://schemas.openxmlformats.org/officeDocument/2006/relationships/customXml" Target="../ink/ink8939.xml"/><Relationship Id="rId457" Type="http://schemas.openxmlformats.org/officeDocument/2006/relationships/image" Target="../media/image8775.png"/><Relationship Id="rId240" Type="http://schemas.openxmlformats.org/officeDocument/2006/relationships/customXml" Target="../ink/ink8841.xml"/><Relationship Id="rId261" Type="http://schemas.openxmlformats.org/officeDocument/2006/relationships/image" Target="../media/image8677.png"/><Relationship Id="rId478" Type="http://schemas.openxmlformats.org/officeDocument/2006/relationships/customXml" Target="../ink/ink8960.xml"/><Relationship Id="rId499" Type="http://schemas.openxmlformats.org/officeDocument/2006/relationships/image" Target="../media/image8796.png"/><Relationship Id="rId14" Type="http://schemas.openxmlformats.org/officeDocument/2006/relationships/customXml" Target="../ink/ink8728.xml"/><Relationship Id="rId35" Type="http://schemas.openxmlformats.org/officeDocument/2006/relationships/image" Target="../media/image8564.png"/><Relationship Id="rId56" Type="http://schemas.openxmlformats.org/officeDocument/2006/relationships/customXml" Target="../ink/ink8749.xml"/><Relationship Id="rId77" Type="http://schemas.openxmlformats.org/officeDocument/2006/relationships/image" Target="../media/image8585.png"/><Relationship Id="rId100" Type="http://schemas.openxmlformats.org/officeDocument/2006/relationships/customXml" Target="../ink/ink8771.xml"/><Relationship Id="rId282" Type="http://schemas.openxmlformats.org/officeDocument/2006/relationships/customXml" Target="../ink/ink8862.xml"/><Relationship Id="rId317" Type="http://schemas.openxmlformats.org/officeDocument/2006/relationships/image" Target="../media/image8705.png"/><Relationship Id="rId338" Type="http://schemas.openxmlformats.org/officeDocument/2006/relationships/customXml" Target="../ink/ink8890.xml"/><Relationship Id="rId359" Type="http://schemas.openxmlformats.org/officeDocument/2006/relationships/image" Target="../media/image8726.png"/><Relationship Id="rId503" Type="http://schemas.openxmlformats.org/officeDocument/2006/relationships/image" Target="../media/image8798.png"/><Relationship Id="rId8" Type="http://schemas.openxmlformats.org/officeDocument/2006/relationships/customXml" Target="../ink/ink8725.xml"/><Relationship Id="rId98" Type="http://schemas.openxmlformats.org/officeDocument/2006/relationships/customXml" Target="../ink/ink8770.xml"/><Relationship Id="rId121" Type="http://schemas.openxmlformats.org/officeDocument/2006/relationships/image" Target="../media/image8607.png"/><Relationship Id="rId142" Type="http://schemas.openxmlformats.org/officeDocument/2006/relationships/customXml" Target="../ink/ink8792.xml"/><Relationship Id="rId163" Type="http://schemas.openxmlformats.org/officeDocument/2006/relationships/image" Target="../media/image8628.png"/><Relationship Id="rId184" Type="http://schemas.openxmlformats.org/officeDocument/2006/relationships/customXml" Target="../ink/ink8813.xml"/><Relationship Id="rId219" Type="http://schemas.openxmlformats.org/officeDocument/2006/relationships/image" Target="../media/image8656.png"/><Relationship Id="rId370" Type="http://schemas.openxmlformats.org/officeDocument/2006/relationships/customXml" Target="../ink/ink8906.xml"/><Relationship Id="rId391" Type="http://schemas.openxmlformats.org/officeDocument/2006/relationships/image" Target="../media/image8742.png"/><Relationship Id="rId405" Type="http://schemas.openxmlformats.org/officeDocument/2006/relationships/image" Target="../media/image8749.png"/><Relationship Id="rId426" Type="http://schemas.openxmlformats.org/officeDocument/2006/relationships/customXml" Target="../ink/ink8934.xml"/><Relationship Id="rId447" Type="http://schemas.openxmlformats.org/officeDocument/2006/relationships/image" Target="../media/image8770.png"/><Relationship Id="rId230" Type="http://schemas.openxmlformats.org/officeDocument/2006/relationships/customXml" Target="../ink/ink8836.xml"/><Relationship Id="rId251" Type="http://schemas.openxmlformats.org/officeDocument/2006/relationships/image" Target="../media/image8672.png"/><Relationship Id="rId468" Type="http://schemas.openxmlformats.org/officeDocument/2006/relationships/customXml" Target="../ink/ink8955.xml"/><Relationship Id="rId489" Type="http://schemas.openxmlformats.org/officeDocument/2006/relationships/image" Target="../media/image8791.png"/><Relationship Id="rId25" Type="http://schemas.openxmlformats.org/officeDocument/2006/relationships/image" Target="../media/image8559.png"/><Relationship Id="rId46" Type="http://schemas.openxmlformats.org/officeDocument/2006/relationships/customXml" Target="../ink/ink8744.xml"/><Relationship Id="rId67" Type="http://schemas.openxmlformats.org/officeDocument/2006/relationships/image" Target="../media/image8580.png"/><Relationship Id="rId272" Type="http://schemas.openxmlformats.org/officeDocument/2006/relationships/customXml" Target="../ink/ink8857.xml"/><Relationship Id="rId293" Type="http://schemas.openxmlformats.org/officeDocument/2006/relationships/image" Target="../media/image8693.png"/><Relationship Id="rId307" Type="http://schemas.openxmlformats.org/officeDocument/2006/relationships/image" Target="../media/image8700.png"/><Relationship Id="rId328" Type="http://schemas.openxmlformats.org/officeDocument/2006/relationships/customXml" Target="../ink/ink8885.xml"/><Relationship Id="rId349" Type="http://schemas.openxmlformats.org/officeDocument/2006/relationships/image" Target="../media/image8721.png"/><Relationship Id="rId88" Type="http://schemas.openxmlformats.org/officeDocument/2006/relationships/customXml" Target="../ink/ink8765.xml"/><Relationship Id="rId111" Type="http://schemas.openxmlformats.org/officeDocument/2006/relationships/image" Target="../media/image8602.png"/><Relationship Id="rId132" Type="http://schemas.openxmlformats.org/officeDocument/2006/relationships/customXml" Target="../ink/ink8787.xml"/><Relationship Id="rId153" Type="http://schemas.openxmlformats.org/officeDocument/2006/relationships/image" Target="../media/image8623.png"/><Relationship Id="rId174" Type="http://schemas.openxmlformats.org/officeDocument/2006/relationships/customXml" Target="../ink/ink8808.xml"/><Relationship Id="rId195" Type="http://schemas.openxmlformats.org/officeDocument/2006/relationships/image" Target="../media/image8644.png"/><Relationship Id="rId209" Type="http://schemas.openxmlformats.org/officeDocument/2006/relationships/image" Target="../media/image8651.png"/><Relationship Id="rId360" Type="http://schemas.openxmlformats.org/officeDocument/2006/relationships/customXml" Target="../ink/ink8901.xml"/><Relationship Id="rId381" Type="http://schemas.openxmlformats.org/officeDocument/2006/relationships/image" Target="../media/image8737.png"/><Relationship Id="rId416" Type="http://schemas.openxmlformats.org/officeDocument/2006/relationships/customXml" Target="../ink/ink8929.xml"/><Relationship Id="rId220" Type="http://schemas.openxmlformats.org/officeDocument/2006/relationships/customXml" Target="../ink/ink8831.xml"/><Relationship Id="rId241" Type="http://schemas.openxmlformats.org/officeDocument/2006/relationships/image" Target="../media/image8667.png"/><Relationship Id="rId437" Type="http://schemas.openxmlformats.org/officeDocument/2006/relationships/image" Target="../media/image8765.png"/><Relationship Id="rId458" Type="http://schemas.openxmlformats.org/officeDocument/2006/relationships/customXml" Target="../ink/ink8950.xml"/><Relationship Id="rId479" Type="http://schemas.openxmlformats.org/officeDocument/2006/relationships/image" Target="../media/image8786.png"/><Relationship Id="rId15" Type="http://schemas.openxmlformats.org/officeDocument/2006/relationships/image" Target="../media/image8554.png"/><Relationship Id="rId36" Type="http://schemas.openxmlformats.org/officeDocument/2006/relationships/customXml" Target="../ink/ink8739.xml"/><Relationship Id="rId57" Type="http://schemas.openxmlformats.org/officeDocument/2006/relationships/image" Target="../media/image8575.png"/><Relationship Id="rId262" Type="http://schemas.openxmlformats.org/officeDocument/2006/relationships/customXml" Target="../ink/ink8852.xml"/><Relationship Id="rId283" Type="http://schemas.openxmlformats.org/officeDocument/2006/relationships/image" Target="../media/image8688.png"/><Relationship Id="rId318" Type="http://schemas.openxmlformats.org/officeDocument/2006/relationships/customXml" Target="../ink/ink8880.xml"/><Relationship Id="rId339" Type="http://schemas.openxmlformats.org/officeDocument/2006/relationships/image" Target="../media/image8716.png"/><Relationship Id="rId490" Type="http://schemas.openxmlformats.org/officeDocument/2006/relationships/customXml" Target="../ink/ink8966.xml"/><Relationship Id="rId504" Type="http://schemas.openxmlformats.org/officeDocument/2006/relationships/customXml" Target="../ink/ink8973.xml"/><Relationship Id="rId78" Type="http://schemas.openxmlformats.org/officeDocument/2006/relationships/customXml" Target="../ink/ink8760.xml"/><Relationship Id="rId99" Type="http://schemas.openxmlformats.org/officeDocument/2006/relationships/image" Target="../media/image8596.png"/><Relationship Id="rId101" Type="http://schemas.openxmlformats.org/officeDocument/2006/relationships/image" Target="../media/image8597.png"/><Relationship Id="rId122" Type="http://schemas.openxmlformats.org/officeDocument/2006/relationships/customXml" Target="../ink/ink8782.xml"/><Relationship Id="rId143" Type="http://schemas.openxmlformats.org/officeDocument/2006/relationships/image" Target="../media/image8618.png"/><Relationship Id="rId164" Type="http://schemas.openxmlformats.org/officeDocument/2006/relationships/customXml" Target="../ink/ink8803.xml"/><Relationship Id="rId185" Type="http://schemas.openxmlformats.org/officeDocument/2006/relationships/image" Target="../media/image8639.png"/><Relationship Id="rId350" Type="http://schemas.openxmlformats.org/officeDocument/2006/relationships/customXml" Target="../ink/ink8896.xml"/><Relationship Id="rId371" Type="http://schemas.openxmlformats.org/officeDocument/2006/relationships/image" Target="../media/image8732.png"/><Relationship Id="rId406" Type="http://schemas.openxmlformats.org/officeDocument/2006/relationships/customXml" Target="../ink/ink8924.xml"/><Relationship Id="rId9" Type="http://schemas.openxmlformats.org/officeDocument/2006/relationships/image" Target="../media/image8551.png"/><Relationship Id="rId210" Type="http://schemas.openxmlformats.org/officeDocument/2006/relationships/customXml" Target="../ink/ink8826.xml"/><Relationship Id="rId392" Type="http://schemas.openxmlformats.org/officeDocument/2006/relationships/customXml" Target="../ink/ink8917.xml"/><Relationship Id="rId427" Type="http://schemas.openxmlformats.org/officeDocument/2006/relationships/image" Target="../media/image8760.png"/><Relationship Id="rId448" Type="http://schemas.openxmlformats.org/officeDocument/2006/relationships/customXml" Target="../ink/ink8945.xml"/><Relationship Id="rId469" Type="http://schemas.openxmlformats.org/officeDocument/2006/relationships/image" Target="../media/image8781.png"/><Relationship Id="rId26" Type="http://schemas.openxmlformats.org/officeDocument/2006/relationships/customXml" Target="../ink/ink8734.xml"/><Relationship Id="rId231" Type="http://schemas.openxmlformats.org/officeDocument/2006/relationships/image" Target="../media/image8662.png"/><Relationship Id="rId252" Type="http://schemas.openxmlformats.org/officeDocument/2006/relationships/customXml" Target="../ink/ink8847.xml"/><Relationship Id="rId273" Type="http://schemas.openxmlformats.org/officeDocument/2006/relationships/image" Target="../media/image8683.png"/><Relationship Id="rId294" Type="http://schemas.openxmlformats.org/officeDocument/2006/relationships/customXml" Target="../ink/ink8868.xml"/><Relationship Id="rId308" Type="http://schemas.openxmlformats.org/officeDocument/2006/relationships/customXml" Target="../ink/ink8875.xml"/><Relationship Id="rId329" Type="http://schemas.openxmlformats.org/officeDocument/2006/relationships/image" Target="../media/image8711.png"/><Relationship Id="rId480" Type="http://schemas.openxmlformats.org/officeDocument/2006/relationships/customXml" Target="../ink/ink8961.xml"/><Relationship Id="rId47" Type="http://schemas.openxmlformats.org/officeDocument/2006/relationships/image" Target="../media/image8570.png"/><Relationship Id="rId68" Type="http://schemas.openxmlformats.org/officeDocument/2006/relationships/customXml" Target="../ink/ink8755.xml"/><Relationship Id="rId89" Type="http://schemas.openxmlformats.org/officeDocument/2006/relationships/image" Target="../media/image8591.png"/><Relationship Id="rId112" Type="http://schemas.openxmlformats.org/officeDocument/2006/relationships/customXml" Target="../ink/ink8777.xml"/><Relationship Id="rId133" Type="http://schemas.openxmlformats.org/officeDocument/2006/relationships/image" Target="../media/image8613.png"/><Relationship Id="rId154" Type="http://schemas.openxmlformats.org/officeDocument/2006/relationships/customXml" Target="../ink/ink8798.xml"/><Relationship Id="rId175" Type="http://schemas.openxmlformats.org/officeDocument/2006/relationships/image" Target="../media/image8634.png"/><Relationship Id="rId340" Type="http://schemas.openxmlformats.org/officeDocument/2006/relationships/customXml" Target="../ink/ink8891.xml"/><Relationship Id="rId361" Type="http://schemas.openxmlformats.org/officeDocument/2006/relationships/image" Target="../media/image8727.png"/><Relationship Id="rId196" Type="http://schemas.openxmlformats.org/officeDocument/2006/relationships/customXml" Target="../ink/ink8819.xml"/><Relationship Id="rId200" Type="http://schemas.openxmlformats.org/officeDocument/2006/relationships/customXml" Target="../ink/ink8821.xml"/><Relationship Id="rId382" Type="http://schemas.openxmlformats.org/officeDocument/2006/relationships/customXml" Target="../ink/ink8912.xml"/><Relationship Id="rId417" Type="http://schemas.openxmlformats.org/officeDocument/2006/relationships/image" Target="../media/image8755.png"/><Relationship Id="rId438" Type="http://schemas.openxmlformats.org/officeDocument/2006/relationships/customXml" Target="../ink/ink8940.xml"/><Relationship Id="rId459" Type="http://schemas.openxmlformats.org/officeDocument/2006/relationships/image" Target="../media/image8776.png"/><Relationship Id="rId16" Type="http://schemas.openxmlformats.org/officeDocument/2006/relationships/customXml" Target="../ink/ink8729.xml"/><Relationship Id="rId221" Type="http://schemas.openxmlformats.org/officeDocument/2006/relationships/image" Target="../media/image8657.png"/><Relationship Id="rId242" Type="http://schemas.openxmlformats.org/officeDocument/2006/relationships/customXml" Target="../ink/ink8842.xml"/><Relationship Id="rId263" Type="http://schemas.openxmlformats.org/officeDocument/2006/relationships/image" Target="../media/image8678.png"/><Relationship Id="rId284" Type="http://schemas.openxmlformats.org/officeDocument/2006/relationships/customXml" Target="../ink/ink8863.xml"/><Relationship Id="rId319" Type="http://schemas.openxmlformats.org/officeDocument/2006/relationships/image" Target="../media/image8706.png"/><Relationship Id="rId470" Type="http://schemas.openxmlformats.org/officeDocument/2006/relationships/customXml" Target="../ink/ink8956.xml"/><Relationship Id="rId491" Type="http://schemas.openxmlformats.org/officeDocument/2006/relationships/image" Target="../media/image8792.png"/><Relationship Id="rId505" Type="http://schemas.openxmlformats.org/officeDocument/2006/relationships/image" Target="../media/image8799.png"/><Relationship Id="rId37" Type="http://schemas.openxmlformats.org/officeDocument/2006/relationships/image" Target="../media/image8565.png"/><Relationship Id="rId58" Type="http://schemas.openxmlformats.org/officeDocument/2006/relationships/customXml" Target="../ink/ink8750.xml"/><Relationship Id="rId79" Type="http://schemas.openxmlformats.org/officeDocument/2006/relationships/image" Target="../media/image8586.png"/><Relationship Id="rId102" Type="http://schemas.openxmlformats.org/officeDocument/2006/relationships/customXml" Target="../ink/ink8772.xml"/><Relationship Id="rId123" Type="http://schemas.openxmlformats.org/officeDocument/2006/relationships/image" Target="../media/image8608.png"/><Relationship Id="rId144" Type="http://schemas.openxmlformats.org/officeDocument/2006/relationships/customXml" Target="../ink/ink8793.xml"/><Relationship Id="rId330" Type="http://schemas.openxmlformats.org/officeDocument/2006/relationships/customXml" Target="../ink/ink8886.xml"/><Relationship Id="rId90" Type="http://schemas.openxmlformats.org/officeDocument/2006/relationships/customXml" Target="../ink/ink8766.xml"/><Relationship Id="rId165" Type="http://schemas.openxmlformats.org/officeDocument/2006/relationships/image" Target="../media/image8629.png"/><Relationship Id="rId186" Type="http://schemas.openxmlformats.org/officeDocument/2006/relationships/customXml" Target="../ink/ink8814.xml"/><Relationship Id="rId351" Type="http://schemas.openxmlformats.org/officeDocument/2006/relationships/image" Target="../media/image8722.png"/><Relationship Id="rId372" Type="http://schemas.openxmlformats.org/officeDocument/2006/relationships/customXml" Target="../ink/ink8907.xml"/><Relationship Id="rId393" Type="http://schemas.openxmlformats.org/officeDocument/2006/relationships/image" Target="../media/image8743.png"/><Relationship Id="rId407" Type="http://schemas.openxmlformats.org/officeDocument/2006/relationships/image" Target="../media/image8750.png"/><Relationship Id="rId428" Type="http://schemas.openxmlformats.org/officeDocument/2006/relationships/customXml" Target="../ink/ink8935.xml"/><Relationship Id="rId449" Type="http://schemas.openxmlformats.org/officeDocument/2006/relationships/image" Target="../media/image8771.png"/><Relationship Id="rId211" Type="http://schemas.openxmlformats.org/officeDocument/2006/relationships/image" Target="../media/image8652.png"/><Relationship Id="rId232" Type="http://schemas.openxmlformats.org/officeDocument/2006/relationships/customXml" Target="../ink/ink8837.xml"/><Relationship Id="rId253" Type="http://schemas.openxmlformats.org/officeDocument/2006/relationships/image" Target="../media/image8673.png"/><Relationship Id="rId274" Type="http://schemas.openxmlformats.org/officeDocument/2006/relationships/customXml" Target="../ink/ink8858.xml"/><Relationship Id="rId295" Type="http://schemas.openxmlformats.org/officeDocument/2006/relationships/image" Target="../media/image8694.png"/><Relationship Id="rId309" Type="http://schemas.openxmlformats.org/officeDocument/2006/relationships/image" Target="../media/image8701.png"/><Relationship Id="rId460" Type="http://schemas.openxmlformats.org/officeDocument/2006/relationships/customXml" Target="../ink/ink8951.xml"/><Relationship Id="rId481" Type="http://schemas.openxmlformats.org/officeDocument/2006/relationships/image" Target="../media/image8787.png"/><Relationship Id="rId27" Type="http://schemas.openxmlformats.org/officeDocument/2006/relationships/image" Target="../media/image8560.png"/><Relationship Id="rId48" Type="http://schemas.openxmlformats.org/officeDocument/2006/relationships/customXml" Target="../ink/ink8745.xml"/><Relationship Id="rId69" Type="http://schemas.openxmlformats.org/officeDocument/2006/relationships/image" Target="../media/image8581.png"/><Relationship Id="rId113" Type="http://schemas.openxmlformats.org/officeDocument/2006/relationships/image" Target="../media/image8603.png"/><Relationship Id="rId134" Type="http://schemas.openxmlformats.org/officeDocument/2006/relationships/customXml" Target="../ink/ink8788.xml"/><Relationship Id="rId320" Type="http://schemas.openxmlformats.org/officeDocument/2006/relationships/customXml" Target="../ink/ink8881.xml"/><Relationship Id="rId80" Type="http://schemas.openxmlformats.org/officeDocument/2006/relationships/customXml" Target="../ink/ink8761.xml"/><Relationship Id="rId155" Type="http://schemas.openxmlformats.org/officeDocument/2006/relationships/image" Target="../media/image8624.png"/><Relationship Id="rId176" Type="http://schemas.openxmlformats.org/officeDocument/2006/relationships/customXml" Target="../ink/ink8809.xml"/><Relationship Id="rId197" Type="http://schemas.openxmlformats.org/officeDocument/2006/relationships/image" Target="../media/image8645.png"/><Relationship Id="rId341" Type="http://schemas.openxmlformats.org/officeDocument/2006/relationships/image" Target="../media/image8717.png"/><Relationship Id="rId362" Type="http://schemas.openxmlformats.org/officeDocument/2006/relationships/customXml" Target="../ink/ink8902.xml"/><Relationship Id="rId383" Type="http://schemas.openxmlformats.org/officeDocument/2006/relationships/image" Target="../media/image8738.png"/><Relationship Id="rId418" Type="http://schemas.openxmlformats.org/officeDocument/2006/relationships/customXml" Target="../ink/ink8930.xml"/><Relationship Id="rId439" Type="http://schemas.openxmlformats.org/officeDocument/2006/relationships/image" Target="../media/image8766.png"/><Relationship Id="rId201" Type="http://schemas.openxmlformats.org/officeDocument/2006/relationships/image" Target="../media/image8647.png"/><Relationship Id="rId222" Type="http://schemas.openxmlformats.org/officeDocument/2006/relationships/customXml" Target="../ink/ink8832.xml"/><Relationship Id="rId243" Type="http://schemas.openxmlformats.org/officeDocument/2006/relationships/image" Target="../media/image8668.png"/><Relationship Id="rId264" Type="http://schemas.openxmlformats.org/officeDocument/2006/relationships/customXml" Target="../ink/ink8853.xml"/><Relationship Id="rId285" Type="http://schemas.openxmlformats.org/officeDocument/2006/relationships/image" Target="../media/image8689.png"/><Relationship Id="rId450" Type="http://schemas.openxmlformats.org/officeDocument/2006/relationships/customXml" Target="../ink/ink8946.xml"/><Relationship Id="rId471" Type="http://schemas.openxmlformats.org/officeDocument/2006/relationships/image" Target="../media/image8782.png"/><Relationship Id="rId506" Type="http://schemas.openxmlformats.org/officeDocument/2006/relationships/customXml" Target="../ink/ink8974.xml"/><Relationship Id="rId17" Type="http://schemas.openxmlformats.org/officeDocument/2006/relationships/image" Target="../media/image8555.png"/><Relationship Id="rId38" Type="http://schemas.openxmlformats.org/officeDocument/2006/relationships/customXml" Target="../ink/ink8740.xml"/><Relationship Id="rId59" Type="http://schemas.openxmlformats.org/officeDocument/2006/relationships/image" Target="../media/image8576.png"/><Relationship Id="rId103" Type="http://schemas.openxmlformats.org/officeDocument/2006/relationships/image" Target="../media/image8598.png"/><Relationship Id="rId124" Type="http://schemas.openxmlformats.org/officeDocument/2006/relationships/customXml" Target="../ink/ink8783.xml"/><Relationship Id="rId310" Type="http://schemas.openxmlformats.org/officeDocument/2006/relationships/customXml" Target="../ink/ink8876.xml"/><Relationship Id="rId492" Type="http://schemas.openxmlformats.org/officeDocument/2006/relationships/customXml" Target="../ink/ink8967.xml"/><Relationship Id="rId70" Type="http://schemas.openxmlformats.org/officeDocument/2006/relationships/customXml" Target="../ink/ink8756.xml"/><Relationship Id="rId91" Type="http://schemas.openxmlformats.org/officeDocument/2006/relationships/image" Target="../media/image8592.png"/><Relationship Id="rId145" Type="http://schemas.openxmlformats.org/officeDocument/2006/relationships/image" Target="../media/image8619.png"/><Relationship Id="rId166" Type="http://schemas.openxmlformats.org/officeDocument/2006/relationships/customXml" Target="../ink/ink8804.xml"/><Relationship Id="rId187" Type="http://schemas.openxmlformats.org/officeDocument/2006/relationships/image" Target="../media/image8640.png"/><Relationship Id="rId331" Type="http://schemas.openxmlformats.org/officeDocument/2006/relationships/image" Target="../media/image8712.png"/><Relationship Id="rId352" Type="http://schemas.openxmlformats.org/officeDocument/2006/relationships/customXml" Target="../ink/ink8897.xml"/><Relationship Id="rId373" Type="http://schemas.openxmlformats.org/officeDocument/2006/relationships/image" Target="../media/image8733.png"/><Relationship Id="rId394" Type="http://schemas.openxmlformats.org/officeDocument/2006/relationships/customXml" Target="../ink/ink8918.xml"/><Relationship Id="rId408" Type="http://schemas.openxmlformats.org/officeDocument/2006/relationships/customXml" Target="../ink/ink8925.xml"/><Relationship Id="rId429" Type="http://schemas.openxmlformats.org/officeDocument/2006/relationships/image" Target="../media/image876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8827.xml"/><Relationship Id="rId233" Type="http://schemas.openxmlformats.org/officeDocument/2006/relationships/image" Target="../media/image8663.png"/><Relationship Id="rId254" Type="http://schemas.openxmlformats.org/officeDocument/2006/relationships/customXml" Target="../ink/ink8848.xml"/><Relationship Id="rId440" Type="http://schemas.openxmlformats.org/officeDocument/2006/relationships/customXml" Target="../ink/ink8941.xml"/><Relationship Id="rId28" Type="http://schemas.openxmlformats.org/officeDocument/2006/relationships/customXml" Target="../ink/ink8735.xml"/><Relationship Id="rId49" Type="http://schemas.openxmlformats.org/officeDocument/2006/relationships/image" Target="../media/image8571.png"/><Relationship Id="rId114" Type="http://schemas.openxmlformats.org/officeDocument/2006/relationships/customXml" Target="../ink/ink8778.xml"/><Relationship Id="rId275" Type="http://schemas.openxmlformats.org/officeDocument/2006/relationships/image" Target="../media/image8684.png"/><Relationship Id="rId296" Type="http://schemas.openxmlformats.org/officeDocument/2006/relationships/customXml" Target="../ink/ink8869.xml"/><Relationship Id="rId300" Type="http://schemas.openxmlformats.org/officeDocument/2006/relationships/customXml" Target="../ink/ink8871.xml"/><Relationship Id="rId461" Type="http://schemas.openxmlformats.org/officeDocument/2006/relationships/image" Target="../media/image8777.png"/><Relationship Id="rId482" Type="http://schemas.openxmlformats.org/officeDocument/2006/relationships/customXml" Target="../ink/ink8962.xml"/><Relationship Id="rId60" Type="http://schemas.openxmlformats.org/officeDocument/2006/relationships/customXml" Target="../ink/ink8751.xml"/><Relationship Id="rId81" Type="http://schemas.openxmlformats.org/officeDocument/2006/relationships/image" Target="../media/image8587.png"/><Relationship Id="rId135" Type="http://schemas.openxmlformats.org/officeDocument/2006/relationships/image" Target="../media/image8614.png"/><Relationship Id="rId156" Type="http://schemas.openxmlformats.org/officeDocument/2006/relationships/customXml" Target="../ink/ink8799.xml"/><Relationship Id="rId177" Type="http://schemas.openxmlformats.org/officeDocument/2006/relationships/image" Target="../media/image8635.png"/><Relationship Id="rId198" Type="http://schemas.openxmlformats.org/officeDocument/2006/relationships/customXml" Target="../ink/ink8820.xml"/><Relationship Id="rId321" Type="http://schemas.openxmlformats.org/officeDocument/2006/relationships/image" Target="../media/image8707.png"/><Relationship Id="rId342" Type="http://schemas.openxmlformats.org/officeDocument/2006/relationships/customXml" Target="../ink/ink8892.xml"/><Relationship Id="rId363" Type="http://schemas.openxmlformats.org/officeDocument/2006/relationships/image" Target="../media/image8728.png"/><Relationship Id="rId384" Type="http://schemas.openxmlformats.org/officeDocument/2006/relationships/customXml" Target="../ink/ink8913.xml"/><Relationship Id="rId419" Type="http://schemas.openxmlformats.org/officeDocument/2006/relationships/image" Target="../media/image8756.png"/><Relationship Id="rId202" Type="http://schemas.openxmlformats.org/officeDocument/2006/relationships/customXml" Target="../ink/ink8822.xml"/><Relationship Id="rId223" Type="http://schemas.openxmlformats.org/officeDocument/2006/relationships/image" Target="../media/image8658.png"/><Relationship Id="rId244" Type="http://schemas.openxmlformats.org/officeDocument/2006/relationships/customXml" Target="../ink/ink8843.xml"/><Relationship Id="rId430" Type="http://schemas.openxmlformats.org/officeDocument/2006/relationships/customXml" Target="../ink/ink8936.xml"/><Relationship Id="rId18" Type="http://schemas.openxmlformats.org/officeDocument/2006/relationships/customXml" Target="../ink/ink8730.xml"/><Relationship Id="rId39" Type="http://schemas.openxmlformats.org/officeDocument/2006/relationships/image" Target="../media/image8566.png"/><Relationship Id="rId265" Type="http://schemas.openxmlformats.org/officeDocument/2006/relationships/image" Target="../media/image8679.png"/><Relationship Id="rId286" Type="http://schemas.openxmlformats.org/officeDocument/2006/relationships/customXml" Target="../ink/ink8864.xml"/><Relationship Id="rId451" Type="http://schemas.openxmlformats.org/officeDocument/2006/relationships/image" Target="../media/image8772.png"/><Relationship Id="rId472" Type="http://schemas.openxmlformats.org/officeDocument/2006/relationships/customXml" Target="../ink/ink8957.xml"/><Relationship Id="rId493" Type="http://schemas.openxmlformats.org/officeDocument/2006/relationships/image" Target="../media/image8793.png"/><Relationship Id="rId507" Type="http://schemas.openxmlformats.org/officeDocument/2006/relationships/image" Target="../media/image8800.png"/><Relationship Id="rId50" Type="http://schemas.openxmlformats.org/officeDocument/2006/relationships/customXml" Target="../ink/ink8746.xml"/><Relationship Id="rId104" Type="http://schemas.openxmlformats.org/officeDocument/2006/relationships/customXml" Target="../ink/ink8773.xml"/><Relationship Id="rId125" Type="http://schemas.openxmlformats.org/officeDocument/2006/relationships/image" Target="../media/image8609.png"/><Relationship Id="rId146" Type="http://schemas.openxmlformats.org/officeDocument/2006/relationships/customXml" Target="../ink/ink8794.xml"/><Relationship Id="rId167" Type="http://schemas.openxmlformats.org/officeDocument/2006/relationships/image" Target="../media/image8630.png"/><Relationship Id="rId188" Type="http://schemas.openxmlformats.org/officeDocument/2006/relationships/customXml" Target="../ink/ink8815.xml"/><Relationship Id="rId311" Type="http://schemas.openxmlformats.org/officeDocument/2006/relationships/image" Target="../media/image8702.png"/><Relationship Id="rId332" Type="http://schemas.openxmlformats.org/officeDocument/2006/relationships/customXml" Target="../ink/ink8887.xml"/><Relationship Id="rId353" Type="http://schemas.openxmlformats.org/officeDocument/2006/relationships/image" Target="../media/image8723.png"/><Relationship Id="rId374" Type="http://schemas.openxmlformats.org/officeDocument/2006/relationships/customXml" Target="../ink/ink8908.xml"/><Relationship Id="rId395" Type="http://schemas.openxmlformats.org/officeDocument/2006/relationships/image" Target="../media/image8744.png"/><Relationship Id="rId409" Type="http://schemas.openxmlformats.org/officeDocument/2006/relationships/image" Target="../media/image8751.png"/><Relationship Id="rId71" Type="http://schemas.openxmlformats.org/officeDocument/2006/relationships/image" Target="../media/image8582.png"/><Relationship Id="rId92" Type="http://schemas.openxmlformats.org/officeDocument/2006/relationships/customXml" Target="../ink/ink8767.xml"/><Relationship Id="rId213" Type="http://schemas.openxmlformats.org/officeDocument/2006/relationships/image" Target="../media/image8653.png"/><Relationship Id="rId234" Type="http://schemas.openxmlformats.org/officeDocument/2006/relationships/customXml" Target="../ink/ink8838.xml"/><Relationship Id="rId420" Type="http://schemas.openxmlformats.org/officeDocument/2006/relationships/customXml" Target="../ink/ink8931.xml"/><Relationship Id="rId2" Type="http://schemas.openxmlformats.org/officeDocument/2006/relationships/customXml" Target="../ink/ink8722.xml"/><Relationship Id="rId29" Type="http://schemas.openxmlformats.org/officeDocument/2006/relationships/image" Target="../media/image8561.png"/><Relationship Id="rId255" Type="http://schemas.openxmlformats.org/officeDocument/2006/relationships/image" Target="../media/image8674.png"/><Relationship Id="rId276" Type="http://schemas.openxmlformats.org/officeDocument/2006/relationships/customXml" Target="../ink/ink8859.xml"/><Relationship Id="rId297" Type="http://schemas.openxmlformats.org/officeDocument/2006/relationships/image" Target="../media/image8695.png"/><Relationship Id="rId441" Type="http://schemas.openxmlformats.org/officeDocument/2006/relationships/image" Target="../media/image8767.png"/><Relationship Id="rId462" Type="http://schemas.openxmlformats.org/officeDocument/2006/relationships/customXml" Target="../ink/ink8952.xml"/><Relationship Id="rId483" Type="http://schemas.openxmlformats.org/officeDocument/2006/relationships/image" Target="../media/image8788.png"/><Relationship Id="rId40" Type="http://schemas.openxmlformats.org/officeDocument/2006/relationships/customXml" Target="../ink/ink8741.xml"/><Relationship Id="rId115" Type="http://schemas.openxmlformats.org/officeDocument/2006/relationships/image" Target="../media/image8604.png"/><Relationship Id="rId136" Type="http://schemas.openxmlformats.org/officeDocument/2006/relationships/customXml" Target="../ink/ink8789.xml"/><Relationship Id="rId157" Type="http://schemas.openxmlformats.org/officeDocument/2006/relationships/image" Target="../media/image8625.png"/><Relationship Id="rId178" Type="http://schemas.openxmlformats.org/officeDocument/2006/relationships/customXml" Target="../ink/ink8810.xml"/><Relationship Id="rId301" Type="http://schemas.openxmlformats.org/officeDocument/2006/relationships/image" Target="../media/image8697.png"/><Relationship Id="rId322" Type="http://schemas.openxmlformats.org/officeDocument/2006/relationships/customXml" Target="../ink/ink8882.xml"/><Relationship Id="rId343" Type="http://schemas.openxmlformats.org/officeDocument/2006/relationships/image" Target="../media/image8718.png"/><Relationship Id="rId364" Type="http://schemas.openxmlformats.org/officeDocument/2006/relationships/customXml" Target="../ink/ink8903.xml"/><Relationship Id="rId61" Type="http://schemas.openxmlformats.org/officeDocument/2006/relationships/image" Target="../media/image8577.png"/><Relationship Id="rId82" Type="http://schemas.openxmlformats.org/officeDocument/2006/relationships/customXml" Target="../ink/ink8762.xml"/><Relationship Id="rId199" Type="http://schemas.openxmlformats.org/officeDocument/2006/relationships/image" Target="../media/image8646.png"/><Relationship Id="rId203" Type="http://schemas.openxmlformats.org/officeDocument/2006/relationships/image" Target="../media/image8648.png"/><Relationship Id="rId385" Type="http://schemas.openxmlformats.org/officeDocument/2006/relationships/image" Target="../media/image8739.png"/><Relationship Id="rId19" Type="http://schemas.openxmlformats.org/officeDocument/2006/relationships/image" Target="../media/image8556.png"/><Relationship Id="rId224" Type="http://schemas.openxmlformats.org/officeDocument/2006/relationships/customXml" Target="../ink/ink8833.xml"/><Relationship Id="rId245" Type="http://schemas.openxmlformats.org/officeDocument/2006/relationships/image" Target="../media/image8669.png"/><Relationship Id="rId266" Type="http://schemas.openxmlformats.org/officeDocument/2006/relationships/customXml" Target="../ink/ink8854.xml"/><Relationship Id="rId287" Type="http://schemas.openxmlformats.org/officeDocument/2006/relationships/image" Target="../media/image8690.png"/><Relationship Id="rId410" Type="http://schemas.openxmlformats.org/officeDocument/2006/relationships/customXml" Target="../ink/ink8926.xml"/><Relationship Id="rId431" Type="http://schemas.openxmlformats.org/officeDocument/2006/relationships/image" Target="../media/image8762.png"/><Relationship Id="rId452" Type="http://schemas.openxmlformats.org/officeDocument/2006/relationships/customXml" Target="../ink/ink8947.xml"/><Relationship Id="rId473" Type="http://schemas.openxmlformats.org/officeDocument/2006/relationships/image" Target="../media/image8783.png"/><Relationship Id="rId494" Type="http://schemas.openxmlformats.org/officeDocument/2006/relationships/customXml" Target="../ink/ink8968.xml"/><Relationship Id="rId30" Type="http://schemas.openxmlformats.org/officeDocument/2006/relationships/customXml" Target="../ink/ink8736.xml"/><Relationship Id="rId105" Type="http://schemas.openxmlformats.org/officeDocument/2006/relationships/image" Target="../media/image8599.png"/><Relationship Id="rId126" Type="http://schemas.openxmlformats.org/officeDocument/2006/relationships/customXml" Target="../ink/ink8784.xml"/><Relationship Id="rId147" Type="http://schemas.openxmlformats.org/officeDocument/2006/relationships/image" Target="../media/image8620.png"/><Relationship Id="rId168" Type="http://schemas.openxmlformats.org/officeDocument/2006/relationships/customXml" Target="../ink/ink8805.xml"/><Relationship Id="rId312" Type="http://schemas.openxmlformats.org/officeDocument/2006/relationships/customXml" Target="../ink/ink8877.xml"/><Relationship Id="rId333" Type="http://schemas.openxmlformats.org/officeDocument/2006/relationships/image" Target="../media/image8713.png"/><Relationship Id="rId354" Type="http://schemas.openxmlformats.org/officeDocument/2006/relationships/customXml" Target="../ink/ink8898.xml"/><Relationship Id="rId51" Type="http://schemas.openxmlformats.org/officeDocument/2006/relationships/image" Target="../media/image8572.png"/><Relationship Id="rId72" Type="http://schemas.openxmlformats.org/officeDocument/2006/relationships/customXml" Target="../ink/ink8757.xml"/><Relationship Id="rId93" Type="http://schemas.openxmlformats.org/officeDocument/2006/relationships/image" Target="../media/image8593.png"/><Relationship Id="rId189" Type="http://schemas.openxmlformats.org/officeDocument/2006/relationships/image" Target="../media/image8641.png"/><Relationship Id="rId375" Type="http://schemas.openxmlformats.org/officeDocument/2006/relationships/image" Target="../media/image8734.png"/><Relationship Id="rId396" Type="http://schemas.openxmlformats.org/officeDocument/2006/relationships/customXml" Target="../ink/ink8919.xml"/><Relationship Id="rId3" Type="http://schemas.openxmlformats.org/officeDocument/2006/relationships/image" Target="../media/image85480.png"/><Relationship Id="rId214" Type="http://schemas.openxmlformats.org/officeDocument/2006/relationships/customXml" Target="../ink/ink8828.xml"/><Relationship Id="rId235" Type="http://schemas.openxmlformats.org/officeDocument/2006/relationships/image" Target="../media/image8664.png"/><Relationship Id="rId256" Type="http://schemas.openxmlformats.org/officeDocument/2006/relationships/customXml" Target="../ink/ink8849.xml"/><Relationship Id="rId277" Type="http://schemas.openxmlformats.org/officeDocument/2006/relationships/image" Target="../media/image8685.png"/><Relationship Id="rId298" Type="http://schemas.openxmlformats.org/officeDocument/2006/relationships/customXml" Target="../ink/ink8870.xml"/><Relationship Id="rId400" Type="http://schemas.openxmlformats.org/officeDocument/2006/relationships/customXml" Target="../ink/ink8921.xml"/><Relationship Id="rId421" Type="http://schemas.openxmlformats.org/officeDocument/2006/relationships/image" Target="../media/image8757.png"/><Relationship Id="rId442" Type="http://schemas.openxmlformats.org/officeDocument/2006/relationships/customXml" Target="../ink/ink8942.xml"/><Relationship Id="rId463" Type="http://schemas.openxmlformats.org/officeDocument/2006/relationships/image" Target="../media/image8778.png"/><Relationship Id="rId484" Type="http://schemas.openxmlformats.org/officeDocument/2006/relationships/customXml" Target="../ink/ink8963.xml"/><Relationship Id="rId116" Type="http://schemas.openxmlformats.org/officeDocument/2006/relationships/customXml" Target="../ink/ink8779.xml"/><Relationship Id="rId137" Type="http://schemas.openxmlformats.org/officeDocument/2006/relationships/image" Target="../media/image8615.png"/><Relationship Id="rId158" Type="http://schemas.openxmlformats.org/officeDocument/2006/relationships/customXml" Target="../ink/ink8800.xml"/><Relationship Id="rId302" Type="http://schemas.openxmlformats.org/officeDocument/2006/relationships/customXml" Target="../ink/ink8872.xml"/><Relationship Id="rId323" Type="http://schemas.openxmlformats.org/officeDocument/2006/relationships/image" Target="../media/image8708.png"/><Relationship Id="rId344" Type="http://schemas.openxmlformats.org/officeDocument/2006/relationships/customXml" Target="../ink/ink8893.xml"/><Relationship Id="rId20" Type="http://schemas.openxmlformats.org/officeDocument/2006/relationships/customXml" Target="../ink/ink8731.xml"/><Relationship Id="rId41" Type="http://schemas.openxmlformats.org/officeDocument/2006/relationships/image" Target="../media/image8567.png"/><Relationship Id="rId62" Type="http://schemas.openxmlformats.org/officeDocument/2006/relationships/customXml" Target="../ink/ink8752.xml"/><Relationship Id="rId83" Type="http://schemas.openxmlformats.org/officeDocument/2006/relationships/image" Target="../media/image8588.png"/><Relationship Id="rId179" Type="http://schemas.openxmlformats.org/officeDocument/2006/relationships/image" Target="../media/image8636.png"/><Relationship Id="rId365" Type="http://schemas.openxmlformats.org/officeDocument/2006/relationships/image" Target="../media/image8729.png"/><Relationship Id="rId386" Type="http://schemas.openxmlformats.org/officeDocument/2006/relationships/customXml" Target="../ink/ink8914.xml"/><Relationship Id="rId190" Type="http://schemas.openxmlformats.org/officeDocument/2006/relationships/customXml" Target="../ink/ink8816.xml"/><Relationship Id="rId204" Type="http://schemas.openxmlformats.org/officeDocument/2006/relationships/customXml" Target="../ink/ink8823.xml"/><Relationship Id="rId225" Type="http://schemas.openxmlformats.org/officeDocument/2006/relationships/image" Target="../media/image8659.png"/><Relationship Id="rId246" Type="http://schemas.openxmlformats.org/officeDocument/2006/relationships/customXml" Target="../ink/ink8844.xml"/><Relationship Id="rId267" Type="http://schemas.openxmlformats.org/officeDocument/2006/relationships/image" Target="../media/image8680.png"/><Relationship Id="rId288" Type="http://schemas.openxmlformats.org/officeDocument/2006/relationships/customXml" Target="../ink/ink8865.xml"/><Relationship Id="rId411" Type="http://schemas.openxmlformats.org/officeDocument/2006/relationships/image" Target="../media/image8752.png"/><Relationship Id="rId432" Type="http://schemas.openxmlformats.org/officeDocument/2006/relationships/customXml" Target="../ink/ink8937.xml"/><Relationship Id="rId453" Type="http://schemas.openxmlformats.org/officeDocument/2006/relationships/image" Target="../media/image8773.png"/><Relationship Id="rId474" Type="http://schemas.openxmlformats.org/officeDocument/2006/relationships/customXml" Target="../ink/ink8958.xml"/><Relationship Id="rId106" Type="http://schemas.openxmlformats.org/officeDocument/2006/relationships/customXml" Target="../ink/ink8774.xml"/><Relationship Id="rId127" Type="http://schemas.openxmlformats.org/officeDocument/2006/relationships/image" Target="../media/image8610.png"/><Relationship Id="rId313" Type="http://schemas.openxmlformats.org/officeDocument/2006/relationships/image" Target="../media/image8703.png"/><Relationship Id="rId495" Type="http://schemas.openxmlformats.org/officeDocument/2006/relationships/image" Target="../media/image8794.png"/><Relationship Id="rId10" Type="http://schemas.openxmlformats.org/officeDocument/2006/relationships/customXml" Target="../ink/ink8726.xml"/><Relationship Id="rId31" Type="http://schemas.openxmlformats.org/officeDocument/2006/relationships/image" Target="../media/image8562.png"/><Relationship Id="rId52" Type="http://schemas.openxmlformats.org/officeDocument/2006/relationships/customXml" Target="../ink/ink8747.xml"/><Relationship Id="rId73" Type="http://schemas.openxmlformats.org/officeDocument/2006/relationships/image" Target="../media/image8583.png"/><Relationship Id="rId94" Type="http://schemas.openxmlformats.org/officeDocument/2006/relationships/customXml" Target="../ink/ink8768.xml"/><Relationship Id="rId148" Type="http://schemas.openxmlformats.org/officeDocument/2006/relationships/customXml" Target="../ink/ink8795.xml"/><Relationship Id="rId169" Type="http://schemas.openxmlformats.org/officeDocument/2006/relationships/image" Target="../media/image8631.png"/><Relationship Id="rId334" Type="http://schemas.openxmlformats.org/officeDocument/2006/relationships/customXml" Target="../ink/ink8888.xml"/><Relationship Id="rId355" Type="http://schemas.openxmlformats.org/officeDocument/2006/relationships/image" Target="../media/image8724.png"/><Relationship Id="rId376" Type="http://schemas.openxmlformats.org/officeDocument/2006/relationships/customXml" Target="../ink/ink8909.xml"/><Relationship Id="rId397" Type="http://schemas.openxmlformats.org/officeDocument/2006/relationships/image" Target="../media/image8745.png"/><Relationship Id="rId4" Type="http://schemas.openxmlformats.org/officeDocument/2006/relationships/customXml" Target="../ink/ink8723.xml"/><Relationship Id="rId180" Type="http://schemas.openxmlformats.org/officeDocument/2006/relationships/customXml" Target="../ink/ink8811.xml"/><Relationship Id="rId215" Type="http://schemas.openxmlformats.org/officeDocument/2006/relationships/image" Target="../media/image8654.png"/><Relationship Id="rId236" Type="http://schemas.openxmlformats.org/officeDocument/2006/relationships/customXml" Target="../ink/ink8839.xml"/><Relationship Id="rId257" Type="http://schemas.openxmlformats.org/officeDocument/2006/relationships/image" Target="../media/image8675.png"/><Relationship Id="rId278" Type="http://schemas.openxmlformats.org/officeDocument/2006/relationships/customXml" Target="../ink/ink8860.xml"/><Relationship Id="rId401" Type="http://schemas.openxmlformats.org/officeDocument/2006/relationships/image" Target="../media/image8747.png"/><Relationship Id="rId422" Type="http://schemas.openxmlformats.org/officeDocument/2006/relationships/customXml" Target="../ink/ink8932.xml"/><Relationship Id="rId443" Type="http://schemas.openxmlformats.org/officeDocument/2006/relationships/image" Target="../media/image8768.png"/><Relationship Id="rId464" Type="http://schemas.openxmlformats.org/officeDocument/2006/relationships/customXml" Target="../ink/ink8953.xml"/><Relationship Id="rId303" Type="http://schemas.openxmlformats.org/officeDocument/2006/relationships/image" Target="../media/image8698.png"/><Relationship Id="rId485" Type="http://schemas.openxmlformats.org/officeDocument/2006/relationships/image" Target="../media/image8789.png"/><Relationship Id="rId42" Type="http://schemas.openxmlformats.org/officeDocument/2006/relationships/customXml" Target="../ink/ink8742.xml"/><Relationship Id="rId84" Type="http://schemas.openxmlformats.org/officeDocument/2006/relationships/customXml" Target="../ink/ink8763.xml"/><Relationship Id="rId138" Type="http://schemas.openxmlformats.org/officeDocument/2006/relationships/customXml" Target="../ink/ink8790.xml"/><Relationship Id="rId345" Type="http://schemas.openxmlformats.org/officeDocument/2006/relationships/image" Target="../media/image8719.png"/><Relationship Id="rId387" Type="http://schemas.openxmlformats.org/officeDocument/2006/relationships/image" Target="../media/image8740.png"/><Relationship Id="rId191" Type="http://schemas.openxmlformats.org/officeDocument/2006/relationships/image" Target="../media/image8642.png"/><Relationship Id="rId205" Type="http://schemas.openxmlformats.org/officeDocument/2006/relationships/image" Target="../media/image8649.png"/><Relationship Id="rId247" Type="http://schemas.openxmlformats.org/officeDocument/2006/relationships/image" Target="../media/image8670.png"/><Relationship Id="rId412" Type="http://schemas.openxmlformats.org/officeDocument/2006/relationships/customXml" Target="../ink/ink8927.xml"/><Relationship Id="rId107" Type="http://schemas.openxmlformats.org/officeDocument/2006/relationships/image" Target="../media/image8600.png"/><Relationship Id="rId289" Type="http://schemas.openxmlformats.org/officeDocument/2006/relationships/image" Target="../media/image8691.png"/><Relationship Id="rId454" Type="http://schemas.openxmlformats.org/officeDocument/2006/relationships/customXml" Target="../ink/ink8948.xml"/><Relationship Id="rId496" Type="http://schemas.openxmlformats.org/officeDocument/2006/relationships/customXml" Target="../ink/ink8969.xml"/><Relationship Id="rId11" Type="http://schemas.openxmlformats.org/officeDocument/2006/relationships/image" Target="../media/image8552.png"/><Relationship Id="rId53" Type="http://schemas.openxmlformats.org/officeDocument/2006/relationships/image" Target="../media/image8573.png"/><Relationship Id="rId149" Type="http://schemas.openxmlformats.org/officeDocument/2006/relationships/image" Target="../media/image8621.png"/><Relationship Id="rId314" Type="http://schemas.openxmlformats.org/officeDocument/2006/relationships/customXml" Target="../ink/ink8878.xml"/><Relationship Id="rId356" Type="http://schemas.openxmlformats.org/officeDocument/2006/relationships/customXml" Target="../ink/ink8899.xml"/><Relationship Id="rId398" Type="http://schemas.openxmlformats.org/officeDocument/2006/relationships/customXml" Target="../ink/ink8920.xml"/><Relationship Id="rId95" Type="http://schemas.openxmlformats.org/officeDocument/2006/relationships/image" Target="../media/image8594.png"/><Relationship Id="rId160" Type="http://schemas.openxmlformats.org/officeDocument/2006/relationships/customXml" Target="../ink/ink8801.xml"/><Relationship Id="rId216" Type="http://schemas.openxmlformats.org/officeDocument/2006/relationships/customXml" Target="../ink/ink8829.xml"/><Relationship Id="rId423" Type="http://schemas.openxmlformats.org/officeDocument/2006/relationships/image" Target="../media/image8758.png"/><Relationship Id="rId258" Type="http://schemas.openxmlformats.org/officeDocument/2006/relationships/customXml" Target="../ink/ink8850.xml"/><Relationship Id="rId465" Type="http://schemas.openxmlformats.org/officeDocument/2006/relationships/image" Target="../media/image8779.png"/><Relationship Id="rId22" Type="http://schemas.openxmlformats.org/officeDocument/2006/relationships/customXml" Target="../ink/ink8732.xml"/><Relationship Id="rId64" Type="http://schemas.openxmlformats.org/officeDocument/2006/relationships/customXml" Target="../ink/ink8753.xml"/><Relationship Id="rId118" Type="http://schemas.openxmlformats.org/officeDocument/2006/relationships/customXml" Target="../ink/ink8780.xml"/><Relationship Id="rId325" Type="http://schemas.openxmlformats.org/officeDocument/2006/relationships/image" Target="../media/image8709.png"/><Relationship Id="rId367" Type="http://schemas.openxmlformats.org/officeDocument/2006/relationships/image" Target="../media/image8730.png"/><Relationship Id="rId171" Type="http://schemas.openxmlformats.org/officeDocument/2006/relationships/image" Target="../media/image8632.png"/><Relationship Id="rId227" Type="http://schemas.openxmlformats.org/officeDocument/2006/relationships/image" Target="../media/image8660.png"/><Relationship Id="rId269" Type="http://schemas.openxmlformats.org/officeDocument/2006/relationships/image" Target="../media/image8681.png"/><Relationship Id="rId434" Type="http://schemas.openxmlformats.org/officeDocument/2006/relationships/customXml" Target="../ink/ink8938.xml"/><Relationship Id="rId476" Type="http://schemas.openxmlformats.org/officeDocument/2006/relationships/customXml" Target="../ink/ink8959.xml"/><Relationship Id="rId33" Type="http://schemas.openxmlformats.org/officeDocument/2006/relationships/image" Target="../media/image8563.png"/><Relationship Id="rId129" Type="http://schemas.openxmlformats.org/officeDocument/2006/relationships/image" Target="../media/image8611.png"/><Relationship Id="rId280" Type="http://schemas.openxmlformats.org/officeDocument/2006/relationships/customXml" Target="../ink/ink8861.xml"/><Relationship Id="rId336" Type="http://schemas.openxmlformats.org/officeDocument/2006/relationships/customXml" Target="../ink/ink8889.xml"/><Relationship Id="rId501" Type="http://schemas.openxmlformats.org/officeDocument/2006/relationships/image" Target="../media/image8797.png"/><Relationship Id="rId75" Type="http://schemas.openxmlformats.org/officeDocument/2006/relationships/image" Target="../media/image8584.png"/><Relationship Id="rId140" Type="http://schemas.openxmlformats.org/officeDocument/2006/relationships/customXml" Target="../ink/ink8791.xml"/><Relationship Id="rId182" Type="http://schemas.openxmlformats.org/officeDocument/2006/relationships/customXml" Target="../ink/ink8812.xml"/><Relationship Id="rId378" Type="http://schemas.openxmlformats.org/officeDocument/2006/relationships/customXml" Target="../ink/ink8910.xml"/><Relationship Id="rId403" Type="http://schemas.openxmlformats.org/officeDocument/2006/relationships/image" Target="../media/image8748.png"/><Relationship Id="rId6" Type="http://schemas.openxmlformats.org/officeDocument/2006/relationships/customXml" Target="../ink/ink8724.xml"/><Relationship Id="rId238" Type="http://schemas.openxmlformats.org/officeDocument/2006/relationships/customXml" Target="../ink/ink8840.xml"/><Relationship Id="rId445" Type="http://schemas.openxmlformats.org/officeDocument/2006/relationships/image" Target="../media/image8769.png"/><Relationship Id="rId487" Type="http://schemas.openxmlformats.org/officeDocument/2006/relationships/image" Target="../media/image8790.png"/><Relationship Id="rId291" Type="http://schemas.openxmlformats.org/officeDocument/2006/relationships/image" Target="../media/image8692.png"/><Relationship Id="rId305" Type="http://schemas.openxmlformats.org/officeDocument/2006/relationships/image" Target="../media/image8699.png"/><Relationship Id="rId347" Type="http://schemas.openxmlformats.org/officeDocument/2006/relationships/image" Target="../media/image8720.png"/><Relationship Id="rId44" Type="http://schemas.openxmlformats.org/officeDocument/2006/relationships/customXml" Target="../ink/ink8743.xml"/><Relationship Id="rId86" Type="http://schemas.openxmlformats.org/officeDocument/2006/relationships/customXml" Target="../ink/ink8764.xml"/><Relationship Id="rId151" Type="http://schemas.openxmlformats.org/officeDocument/2006/relationships/image" Target="../media/image8622.png"/><Relationship Id="rId389" Type="http://schemas.openxmlformats.org/officeDocument/2006/relationships/image" Target="../media/image8741.png"/><Relationship Id="rId193" Type="http://schemas.openxmlformats.org/officeDocument/2006/relationships/image" Target="../media/image8643.png"/><Relationship Id="rId207" Type="http://schemas.openxmlformats.org/officeDocument/2006/relationships/image" Target="../media/image8650.png"/><Relationship Id="rId249" Type="http://schemas.openxmlformats.org/officeDocument/2006/relationships/image" Target="../media/image8671.png"/><Relationship Id="rId414" Type="http://schemas.openxmlformats.org/officeDocument/2006/relationships/customXml" Target="../ink/ink8928.xml"/><Relationship Id="rId456" Type="http://schemas.openxmlformats.org/officeDocument/2006/relationships/customXml" Target="../ink/ink8949.xml"/><Relationship Id="rId498" Type="http://schemas.openxmlformats.org/officeDocument/2006/relationships/customXml" Target="../ink/ink8970.xml"/><Relationship Id="rId13" Type="http://schemas.openxmlformats.org/officeDocument/2006/relationships/image" Target="../media/image8553.png"/><Relationship Id="rId109" Type="http://schemas.openxmlformats.org/officeDocument/2006/relationships/image" Target="../media/image8601.png"/><Relationship Id="rId260" Type="http://schemas.openxmlformats.org/officeDocument/2006/relationships/customXml" Target="../ink/ink8851.xml"/><Relationship Id="rId316" Type="http://schemas.openxmlformats.org/officeDocument/2006/relationships/customXml" Target="../ink/ink8879.xml"/><Relationship Id="rId55" Type="http://schemas.openxmlformats.org/officeDocument/2006/relationships/image" Target="../media/image8574.png"/><Relationship Id="rId97" Type="http://schemas.openxmlformats.org/officeDocument/2006/relationships/image" Target="../media/image8595.png"/><Relationship Id="rId120" Type="http://schemas.openxmlformats.org/officeDocument/2006/relationships/customXml" Target="../ink/ink8781.xml"/><Relationship Id="rId358" Type="http://schemas.openxmlformats.org/officeDocument/2006/relationships/customXml" Target="../ink/ink8900.xml"/><Relationship Id="rId162" Type="http://schemas.openxmlformats.org/officeDocument/2006/relationships/customXml" Target="../ink/ink8802.xml"/><Relationship Id="rId218" Type="http://schemas.openxmlformats.org/officeDocument/2006/relationships/customXml" Target="../ink/ink8830.xml"/><Relationship Id="rId425" Type="http://schemas.openxmlformats.org/officeDocument/2006/relationships/image" Target="../media/image8759.png"/><Relationship Id="rId467" Type="http://schemas.openxmlformats.org/officeDocument/2006/relationships/image" Target="../media/image8780.png"/><Relationship Id="rId271" Type="http://schemas.openxmlformats.org/officeDocument/2006/relationships/image" Target="../media/image8682.png"/><Relationship Id="rId24" Type="http://schemas.openxmlformats.org/officeDocument/2006/relationships/customXml" Target="../ink/ink8733.xml"/><Relationship Id="rId66" Type="http://schemas.openxmlformats.org/officeDocument/2006/relationships/customXml" Target="../ink/ink8754.xml"/><Relationship Id="rId131" Type="http://schemas.openxmlformats.org/officeDocument/2006/relationships/image" Target="../media/image8612.png"/><Relationship Id="rId327" Type="http://schemas.openxmlformats.org/officeDocument/2006/relationships/image" Target="../media/image8710.png"/><Relationship Id="rId369" Type="http://schemas.openxmlformats.org/officeDocument/2006/relationships/image" Target="../media/image8731.png"/></Relationships>
</file>

<file path=ppt/slides/_rels/slide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696.png"/><Relationship Id="rId299" Type="http://schemas.openxmlformats.org/officeDocument/2006/relationships/image" Target="../media/image787.png"/><Relationship Id="rId21" Type="http://schemas.openxmlformats.org/officeDocument/2006/relationships/image" Target="../media/image648.png"/><Relationship Id="rId63" Type="http://schemas.openxmlformats.org/officeDocument/2006/relationships/image" Target="../media/image669.png"/><Relationship Id="rId159" Type="http://schemas.openxmlformats.org/officeDocument/2006/relationships/image" Target="../media/image717.png"/><Relationship Id="rId324" Type="http://schemas.openxmlformats.org/officeDocument/2006/relationships/customXml" Target="../ink/ink812.xml"/><Relationship Id="rId366" Type="http://schemas.openxmlformats.org/officeDocument/2006/relationships/customXml" Target="../ink/ink833.xml"/><Relationship Id="rId531" Type="http://schemas.openxmlformats.org/officeDocument/2006/relationships/image" Target="../media/image903.png"/><Relationship Id="rId170" Type="http://schemas.openxmlformats.org/officeDocument/2006/relationships/customXml" Target="../ink/ink735.xml"/><Relationship Id="rId226" Type="http://schemas.openxmlformats.org/officeDocument/2006/relationships/customXml" Target="../ink/ink763.xml"/><Relationship Id="rId433" Type="http://schemas.openxmlformats.org/officeDocument/2006/relationships/image" Target="../media/image854.png"/><Relationship Id="rId268" Type="http://schemas.openxmlformats.org/officeDocument/2006/relationships/customXml" Target="../ink/ink784.xml"/><Relationship Id="rId475" Type="http://schemas.openxmlformats.org/officeDocument/2006/relationships/image" Target="../media/image875.png"/><Relationship Id="rId32" Type="http://schemas.openxmlformats.org/officeDocument/2006/relationships/customXml" Target="../ink/ink666.xml"/><Relationship Id="rId74" Type="http://schemas.openxmlformats.org/officeDocument/2006/relationships/customXml" Target="../ink/ink687.xml"/><Relationship Id="rId128" Type="http://schemas.openxmlformats.org/officeDocument/2006/relationships/customXml" Target="../ink/ink714.xml"/><Relationship Id="rId335" Type="http://schemas.openxmlformats.org/officeDocument/2006/relationships/image" Target="../media/image805.png"/><Relationship Id="rId377" Type="http://schemas.openxmlformats.org/officeDocument/2006/relationships/image" Target="../media/image826.png"/><Relationship Id="rId500" Type="http://schemas.openxmlformats.org/officeDocument/2006/relationships/customXml" Target="../ink/ink900.xml"/><Relationship Id="rId542" Type="http://schemas.openxmlformats.org/officeDocument/2006/relationships/customXml" Target="../ink/ink921.xml"/><Relationship Id="rId5" Type="http://schemas.openxmlformats.org/officeDocument/2006/relationships/image" Target="../media/image640.png"/><Relationship Id="rId181" Type="http://schemas.openxmlformats.org/officeDocument/2006/relationships/image" Target="../media/image728.png"/><Relationship Id="rId237" Type="http://schemas.openxmlformats.org/officeDocument/2006/relationships/image" Target="../media/image756.png"/><Relationship Id="rId402" Type="http://schemas.openxmlformats.org/officeDocument/2006/relationships/customXml" Target="../ink/ink851.xml"/><Relationship Id="rId279" Type="http://schemas.openxmlformats.org/officeDocument/2006/relationships/image" Target="../media/image777.png"/><Relationship Id="rId444" Type="http://schemas.openxmlformats.org/officeDocument/2006/relationships/customXml" Target="../ink/ink872.xml"/><Relationship Id="rId486" Type="http://schemas.openxmlformats.org/officeDocument/2006/relationships/customXml" Target="../ink/ink893.xml"/><Relationship Id="rId43" Type="http://schemas.openxmlformats.org/officeDocument/2006/relationships/image" Target="../media/image659.png"/><Relationship Id="rId139" Type="http://schemas.openxmlformats.org/officeDocument/2006/relationships/image" Target="../media/image707.png"/><Relationship Id="rId290" Type="http://schemas.openxmlformats.org/officeDocument/2006/relationships/customXml" Target="../ink/ink795.xml"/><Relationship Id="rId304" Type="http://schemas.openxmlformats.org/officeDocument/2006/relationships/customXml" Target="../ink/ink802.xml"/><Relationship Id="rId346" Type="http://schemas.openxmlformats.org/officeDocument/2006/relationships/customXml" Target="../ink/ink823.xml"/><Relationship Id="rId388" Type="http://schemas.openxmlformats.org/officeDocument/2006/relationships/customXml" Target="../ink/ink844.xml"/><Relationship Id="rId511" Type="http://schemas.openxmlformats.org/officeDocument/2006/relationships/image" Target="../media/image893.png"/><Relationship Id="rId553" Type="http://schemas.openxmlformats.org/officeDocument/2006/relationships/image" Target="../media/image914.png"/><Relationship Id="rId85" Type="http://schemas.openxmlformats.org/officeDocument/2006/relationships/image" Target="../media/image680.png"/><Relationship Id="rId150" Type="http://schemas.openxmlformats.org/officeDocument/2006/relationships/customXml" Target="../ink/ink725.xml"/><Relationship Id="rId192" Type="http://schemas.openxmlformats.org/officeDocument/2006/relationships/customXml" Target="../ink/ink746.xml"/><Relationship Id="rId206" Type="http://schemas.openxmlformats.org/officeDocument/2006/relationships/customXml" Target="../ink/ink753.xml"/><Relationship Id="rId413" Type="http://schemas.openxmlformats.org/officeDocument/2006/relationships/image" Target="../media/image844.png"/><Relationship Id="rId248" Type="http://schemas.openxmlformats.org/officeDocument/2006/relationships/customXml" Target="../ink/ink774.xml"/><Relationship Id="rId455" Type="http://schemas.openxmlformats.org/officeDocument/2006/relationships/image" Target="../media/image865.png"/><Relationship Id="rId497" Type="http://schemas.openxmlformats.org/officeDocument/2006/relationships/image" Target="../media/image886.png"/><Relationship Id="rId12" Type="http://schemas.openxmlformats.org/officeDocument/2006/relationships/customXml" Target="../ink/ink656.xml"/><Relationship Id="rId108" Type="http://schemas.openxmlformats.org/officeDocument/2006/relationships/customXml" Target="../ink/ink704.xml"/><Relationship Id="rId315" Type="http://schemas.openxmlformats.org/officeDocument/2006/relationships/image" Target="../media/image795.png"/><Relationship Id="rId357" Type="http://schemas.openxmlformats.org/officeDocument/2006/relationships/image" Target="../media/image816.png"/><Relationship Id="rId522" Type="http://schemas.openxmlformats.org/officeDocument/2006/relationships/customXml" Target="../ink/ink911.xml"/><Relationship Id="rId54" Type="http://schemas.openxmlformats.org/officeDocument/2006/relationships/customXml" Target="../ink/ink677.xml"/><Relationship Id="rId96" Type="http://schemas.openxmlformats.org/officeDocument/2006/relationships/customXml" Target="../ink/ink698.xml"/><Relationship Id="rId161" Type="http://schemas.openxmlformats.org/officeDocument/2006/relationships/image" Target="../media/image718.png"/><Relationship Id="rId217" Type="http://schemas.openxmlformats.org/officeDocument/2006/relationships/image" Target="../media/image746.png"/><Relationship Id="rId399" Type="http://schemas.openxmlformats.org/officeDocument/2006/relationships/image" Target="../media/image837.png"/><Relationship Id="rId259" Type="http://schemas.openxmlformats.org/officeDocument/2006/relationships/image" Target="../media/image767.png"/><Relationship Id="rId424" Type="http://schemas.openxmlformats.org/officeDocument/2006/relationships/customXml" Target="../ink/ink862.xml"/><Relationship Id="rId466" Type="http://schemas.openxmlformats.org/officeDocument/2006/relationships/customXml" Target="../ink/ink883.xml"/><Relationship Id="rId23" Type="http://schemas.openxmlformats.org/officeDocument/2006/relationships/image" Target="../media/image649.png"/><Relationship Id="rId119" Type="http://schemas.openxmlformats.org/officeDocument/2006/relationships/image" Target="../media/image697.png"/><Relationship Id="rId270" Type="http://schemas.openxmlformats.org/officeDocument/2006/relationships/customXml" Target="../ink/ink785.xml"/><Relationship Id="rId326" Type="http://schemas.openxmlformats.org/officeDocument/2006/relationships/customXml" Target="../ink/ink813.xml"/><Relationship Id="rId533" Type="http://schemas.openxmlformats.org/officeDocument/2006/relationships/image" Target="../media/image904.png"/><Relationship Id="rId65" Type="http://schemas.openxmlformats.org/officeDocument/2006/relationships/image" Target="../media/image670.png"/><Relationship Id="rId130" Type="http://schemas.openxmlformats.org/officeDocument/2006/relationships/customXml" Target="../ink/ink715.xml"/><Relationship Id="rId368" Type="http://schemas.openxmlformats.org/officeDocument/2006/relationships/customXml" Target="../ink/ink834.xml"/><Relationship Id="rId172" Type="http://schemas.openxmlformats.org/officeDocument/2006/relationships/customXml" Target="../ink/ink736.xml"/><Relationship Id="rId228" Type="http://schemas.openxmlformats.org/officeDocument/2006/relationships/customXml" Target="../ink/ink764.xml"/><Relationship Id="rId435" Type="http://schemas.openxmlformats.org/officeDocument/2006/relationships/image" Target="../media/image855.png"/><Relationship Id="rId477" Type="http://schemas.openxmlformats.org/officeDocument/2006/relationships/image" Target="../media/image876.png"/><Relationship Id="rId281" Type="http://schemas.openxmlformats.org/officeDocument/2006/relationships/image" Target="../media/image778.png"/><Relationship Id="rId337" Type="http://schemas.openxmlformats.org/officeDocument/2006/relationships/image" Target="../media/image806.png"/><Relationship Id="rId502" Type="http://schemas.openxmlformats.org/officeDocument/2006/relationships/customXml" Target="../ink/ink901.xml"/><Relationship Id="rId34" Type="http://schemas.openxmlformats.org/officeDocument/2006/relationships/customXml" Target="../ink/ink667.xml"/><Relationship Id="rId76" Type="http://schemas.openxmlformats.org/officeDocument/2006/relationships/customXml" Target="../ink/ink688.xml"/><Relationship Id="rId141" Type="http://schemas.openxmlformats.org/officeDocument/2006/relationships/image" Target="../media/image708.png"/><Relationship Id="rId379" Type="http://schemas.openxmlformats.org/officeDocument/2006/relationships/image" Target="../media/image827.png"/><Relationship Id="rId544" Type="http://schemas.openxmlformats.org/officeDocument/2006/relationships/customXml" Target="../ink/ink922.xml"/><Relationship Id="rId7" Type="http://schemas.openxmlformats.org/officeDocument/2006/relationships/image" Target="../media/image641.png"/><Relationship Id="rId183" Type="http://schemas.openxmlformats.org/officeDocument/2006/relationships/image" Target="../media/image729.png"/><Relationship Id="rId239" Type="http://schemas.openxmlformats.org/officeDocument/2006/relationships/image" Target="../media/image757.png"/><Relationship Id="rId390" Type="http://schemas.openxmlformats.org/officeDocument/2006/relationships/customXml" Target="../ink/ink845.xml"/><Relationship Id="rId404" Type="http://schemas.openxmlformats.org/officeDocument/2006/relationships/customXml" Target="../ink/ink852.xml"/><Relationship Id="rId446" Type="http://schemas.openxmlformats.org/officeDocument/2006/relationships/customXml" Target="../ink/ink873.xml"/><Relationship Id="rId250" Type="http://schemas.openxmlformats.org/officeDocument/2006/relationships/customXml" Target="../ink/ink775.xml"/><Relationship Id="rId292" Type="http://schemas.openxmlformats.org/officeDocument/2006/relationships/customXml" Target="../ink/ink796.xml"/><Relationship Id="rId306" Type="http://schemas.openxmlformats.org/officeDocument/2006/relationships/customXml" Target="../ink/ink803.xml"/><Relationship Id="rId488" Type="http://schemas.openxmlformats.org/officeDocument/2006/relationships/customXml" Target="../ink/ink894.xml"/><Relationship Id="rId45" Type="http://schemas.openxmlformats.org/officeDocument/2006/relationships/image" Target="../media/image660.png"/><Relationship Id="rId87" Type="http://schemas.openxmlformats.org/officeDocument/2006/relationships/image" Target="../media/image681.png"/><Relationship Id="rId110" Type="http://schemas.openxmlformats.org/officeDocument/2006/relationships/customXml" Target="../ink/ink705.xml"/><Relationship Id="rId348" Type="http://schemas.openxmlformats.org/officeDocument/2006/relationships/customXml" Target="../ink/ink824.xml"/><Relationship Id="rId513" Type="http://schemas.openxmlformats.org/officeDocument/2006/relationships/image" Target="../media/image894.png"/><Relationship Id="rId555" Type="http://schemas.openxmlformats.org/officeDocument/2006/relationships/image" Target="../media/image915.png"/><Relationship Id="rId152" Type="http://schemas.openxmlformats.org/officeDocument/2006/relationships/customXml" Target="../ink/ink726.xml"/><Relationship Id="rId194" Type="http://schemas.openxmlformats.org/officeDocument/2006/relationships/customXml" Target="../ink/ink747.xml"/><Relationship Id="rId208" Type="http://schemas.openxmlformats.org/officeDocument/2006/relationships/customXml" Target="../ink/ink754.xml"/><Relationship Id="rId415" Type="http://schemas.openxmlformats.org/officeDocument/2006/relationships/image" Target="../media/image845.png"/><Relationship Id="rId457" Type="http://schemas.openxmlformats.org/officeDocument/2006/relationships/image" Target="../media/image866.png"/><Relationship Id="rId261" Type="http://schemas.openxmlformats.org/officeDocument/2006/relationships/image" Target="../media/image768.png"/><Relationship Id="rId499" Type="http://schemas.openxmlformats.org/officeDocument/2006/relationships/image" Target="../media/image887.png"/><Relationship Id="rId14" Type="http://schemas.openxmlformats.org/officeDocument/2006/relationships/customXml" Target="../ink/ink657.xml"/><Relationship Id="rId56" Type="http://schemas.openxmlformats.org/officeDocument/2006/relationships/customXml" Target="../ink/ink678.xml"/><Relationship Id="rId317" Type="http://schemas.openxmlformats.org/officeDocument/2006/relationships/image" Target="../media/image796.png"/><Relationship Id="rId359" Type="http://schemas.openxmlformats.org/officeDocument/2006/relationships/image" Target="../media/image817.png"/><Relationship Id="rId524" Type="http://schemas.openxmlformats.org/officeDocument/2006/relationships/customXml" Target="../ink/ink912.xml"/><Relationship Id="rId98" Type="http://schemas.openxmlformats.org/officeDocument/2006/relationships/customXml" Target="../ink/ink699.xml"/><Relationship Id="rId121" Type="http://schemas.openxmlformats.org/officeDocument/2006/relationships/image" Target="../media/image698.png"/><Relationship Id="rId163" Type="http://schemas.openxmlformats.org/officeDocument/2006/relationships/image" Target="../media/image719.png"/><Relationship Id="rId219" Type="http://schemas.openxmlformats.org/officeDocument/2006/relationships/image" Target="../media/image747.png"/><Relationship Id="rId370" Type="http://schemas.openxmlformats.org/officeDocument/2006/relationships/customXml" Target="../ink/ink835.xml"/><Relationship Id="rId426" Type="http://schemas.openxmlformats.org/officeDocument/2006/relationships/customXml" Target="../ink/ink863.xml"/><Relationship Id="rId230" Type="http://schemas.openxmlformats.org/officeDocument/2006/relationships/customXml" Target="../ink/ink765.xml"/><Relationship Id="rId468" Type="http://schemas.openxmlformats.org/officeDocument/2006/relationships/customXml" Target="../ink/ink884.xml"/><Relationship Id="rId25" Type="http://schemas.openxmlformats.org/officeDocument/2006/relationships/image" Target="../media/image650.png"/><Relationship Id="rId67" Type="http://schemas.openxmlformats.org/officeDocument/2006/relationships/image" Target="../media/image671.png"/><Relationship Id="rId272" Type="http://schemas.openxmlformats.org/officeDocument/2006/relationships/customXml" Target="../ink/ink786.xml"/><Relationship Id="rId328" Type="http://schemas.openxmlformats.org/officeDocument/2006/relationships/customXml" Target="../ink/ink814.xml"/><Relationship Id="rId535" Type="http://schemas.openxmlformats.org/officeDocument/2006/relationships/image" Target="../media/image905.png"/><Relationship Id="rId132" Type="http://schemas.openxmlformats.org/officeDocument/2006/relationships/customXml" Target="../ink/ink716.xml"/><Relationship Id="rId174" Type="http://schemas.openxmlformats.org/officeDocument/2006/relationships/customXml" Target="../ink/ink737.xml"/><Relationship Id="rId381" Type="http://schemas.openxmlformats.org/officeDocument/2006/relationships/image" Target="../media/image828.png"/><Relationship Id="rId241" Type="http://schemas.openxmlformats.org/officeDocument/2006/relationships/image" Target="../media/image758.png"/><Relationship Id="rId437" Type="http://schemas.openxmlformats.org/officeDocument/2006/relationships/image" Target="../media/image856.png"/><Relationship Id="rId479" Type="http://schemas.openxmlformats.org/officeDocument/2006/relationships/image" Target="../media/image877.png"/><Relationship Id="rId36" Type="http://schemas.openxmlformats.org/officeDocument/2006/relationships/customXml" Target="../ink/ink668.xml"/><Relationship Id="rId283" Type="http://schemas.openxmlformats.org/officeDocument/2006/relationships/image" Target="../media/image779.png"/><Relationship Id="rId339" Type="http://schemas.openxmlformats.org/officeDocument/2006/relationships/image" Target="../media/image807.png"/><Relationship Id="rId490" Type="http://schemas.openxmlformats.org/officeDocument/2006/relationships/customXml" Target="../ink/ink895.xml"/><Relationship Id="rId504" Type="http://schemas.openxmlformats.org/officeDocument/2006/relationships/customXml" Target="../ink/ink902.xml"/><Relationship Id="rId546" Type="http://schemas.openxmlformats.org/officeDocument/2006/relationships/customXml" Target="../ink/ink923.xml"/><Relationship Id="rId78" Type="http://schemas.openxmlformats.org/officeDocument/2006/relationships/customXml" Target="../ink/ink689.xml"/><Relationship Id="rId99" Type="http://schemas.openxmlformats.org/officeDocument/2006/relationships/image" Target="../media/image687.png"/><Relationship Id="rId101" Type="http://schemas.openxmlformats.org/officeDocument/2006/relationships/image" Target="../media/image688.png"/><Relationship Id="rId122" Type="http://schemas.openxmlformats.org/officeDocument/2006/relationships/customXml" Target="../ink/ink711.xml"/><Relationship Id="rId143" Type="http://schemas.openxmlformats.org/officeDocument/2006/relationships/image" Target="../media/image709.png"/><Relationship Id="rId164" Type="http://schemas.openxmlformats.org/officeDocument/2006/relationships/customXml" Target="../ink/ink732.xml"/><Relationship Id="rId185" Type="http://schemas.openxmlformats.org/officeDocument/2006/relationships/image" Target="../media/image730.png"/><Relationship Id="rId350" Type="http://schemas.openxmlformats.org/officeDocument/2006/relationships/customXml" Target="../ink/ink825.xml"/><Relationship Id="rId371" Type="http://schemas.openxmlformats.org/officeDocument/2006/relationships/image" Target="../media/image823.png"/><Relationship Id="rId406" Type="http://schemas.openxmlformats.org/officeDocument/2006/relationships/customXml" Target="../ink/ink853.xml"/><Relationship Id="rId9" Type="http://schemas.openxmlformats.org/officeDocument/2006/relationships/image" Target="../media/image642.png"/><Relationship Id="rId210" Type="http://schemas.openxmlformats.org/officeDocument/2006/relationships/customXml" Target="../ink/ink755.xml"/><Relationship Id="rId392" Type="http://schemas.openxmlformats.org/officeDocument/2006/relationships/customXml" Target="../ink/ink846.xml"/><Relationship Id="rId427" Type="http://schemas.openxmlformats.org/officeDocument/2006/relationships/image" Target="../media/image851.png"/><Relationship Id="rId448" Type="http://schemas.openxmlformats.org/officeDocument/2006/relationships/customXml" Target="../ink/ink874.xml"/><Relationship Id="rId469" Type="http://schemas.openxmlformats.org/officeDocument/2006/relationships/image" Target="../media/image872.png"/><Relationship Id="rId26" Type="http://schemas.openxmlformats.org/officeDocument/2006/relationships/customXml" Target="../ink/ink663.xml"/><Relationship Id="rId231" Type="http://schemas.openxmlformats.org/officeDocument/2006/relationships/image" Target="../media/image753.png"/><Relationship Id="rId252" Type="http://schemas.openxmlformats.org/officeDocument/2006/relationships/customXml" Target="../ink/ink776.xml"/><Relationship Id="rId273" Type="http://schemas.openxmlformats.org/officeDocument/2006/relationships/image" Target="../media/image774.png"/><Relationship Id="rId294" Type="http://schemas.openxmlformats.org/officeDocument/2006/relationships/customXml" Target="../ink/ink797.xml"/><Relationship Id="rId308" Type="http://schemas.openxmlformats.org/officeDocument/2006/relationships/customXml" Target="../ink/ink804.xml"/><Relationship Id="rId329" Type="http://schemas.openxmlformats.org/officeDocument/2006/relationships/image" Target="../media/image802.png"/><Relationship Id="rId480" Type="http://schemas.openxmlformats.org/officeDocument/2006/relationships/customXml" Target="../ink/ink890.xml"/><Relationship Id="rId515" Type="http://schemas.openxmlformats.org/officeDocument/2006/relationships/image" Target="../media/image895.png"/><Relationship Id="rId536" Type="http://schemas.openxmlformats.org/officeDocument/2006/relationships/customXml" Target="../ink/ink918.xml"/><Relationship Id="rId47" Type="http://schemas.openxmlformats.org/officeDocument/2006/relationships/image" Target="../media/image661.png"/><Relationship Id="rId68" Type="http://schemas.openxmlformats.org/officeDocument/2006/relationships/customXml" Target="../ink/ink684.xml"/><Relationship Id="rId89" Type="http://schemas.openxmlformats.org/officeDocument/2006/relationships/image" Target="../media/image682.png"/><Relationship Id="rId112" Type="http://schemas.openxmlformats.org/officeDocument/2006/relationships/customXml" Target="../ink/ink706.xml"/><Relationship Id="rId133" Type="http://schemas.openxmlformats.org/officeDocument/2006/relationships/image" Target="../media/image704.png"/><Relationship Id="rId154" Type="http://schemas.openxmlformats.org/officeDocument/2006/relationships/customXml" Target="../ink/ink727.xml"/><Relationship Id="rId175" Type="http://schemas.openxmlformats.org/officeDocument/2006/relationships/image" Target="../media/image725.png"/><Relationship Id="rId340" Type="http://schemas.openxmlformats.org/officeDocument/2006/relationships/customXml" Target="../ink/ink820.xml"/><Relationship Id="rId361" Type="http://schemas.openxmlformats.org/officeDocument/2006/relationships/image" Target="../media/image818.png"/><Relationship Id="rId557" Type="http://schemas.openxmlformats.org/officeDocument/2006/relationships/image" Target="../media/image916.png"/><Relationship Id="rId196" Type="http://schemas.openxmlformats.org/officeDocument/2006/relationships/customXml" Target="../ink/ink748.xml"/><Relationship Id="rId200" Type="http://schemas.openxmlformats.org/officeDocument/2006/relationships/customXml" Target="../ink/ink750.xml"/><Relationship Id="rId382" Type="http://schemas.openxmlformats.org/officeDocument/2006/relationships/customXml" Target="../ink/ink841.xml"/><Relationship Id="rId417" Type="http://schemas.openxmlformats.org/officeDocument/2006/relationships/image" Target="../media/image846.png"/><Relationship Id="rId438" Type="http://schemas.openxmlformats.org/officeDocument/2006/relationships/customXml" Target="../ink/ink869.xml"/><Relationship Id="rId459" Type="http://schemas.openxmlformats.org/officeDocument/2006/relationships/image" Target="../media/image867.png"/><Relationship Id="rId16" Type="http://schemas.openxmlformats.org/officeDocument/2006/relationships/customXml" Target="../ink/ink658.xml"/><Relationship Id="rId221" Type="http://schemas.openxmlformats.org/officeDocument/2006/relationships/image" Target="../media/image748.png"/><Relationship Id="rId242" Type="http://schemas.openxmlformats.org/officeDocument/2006/relationships/customXml" Target="../ink/ink771.xml"/><Relationship Id="rId263" Type="http://schemas.openxmlformats.org/officeDocument/2006/relationships/image" Target="../media/image769.png"/><Relationship Id="rId284" Type="http://schemas.openxmlformats.org/officeDocument/2006/relationships/customXml" Target="../ink/ink792.xml"/><Relationship Id="rId319" Type="http://schemas.openxmlformats.org/officeDocument/2006/relationships/image" Target="../media/image797.png"/><Relationship Id="rId470" Type="http://schemas.openxmlformats.org/officeDocument/2006/relationships/customXml" Target="../ink/ink885.xml"/><Relationship Id="rId491" Type="http://schemas.openxmlformats.org/officeDocument/2006/relationships/image" Target="../media/image883.png"/><Relationship Id="rId505" Type="http://schemas.openxmlformats.org/officeDocument/2006/relationships/image" Target="../media/image890.png"/><Relationship Id="rId526" Type="http://schemas.openxmlformats.org/officeDocument/2006/relationships/customXml" Target="../ink/ink913.xml"/><Relationship Id="rId37" Type="http://schemas.openxmlformats.org/officeDocument/2006/relationships/image" Target="../media/image656.png"/><Relationship Id="rId58" Type="http://schemas.openxmlformats.org/officeDocument/2006/relationships/customXml" Target="../ink/ink679.xml"/><Relationship Id="rId79" Type="http://schemas.openxmlformats.org/officeDocument/2006/relationships/image" Target="../media/image677.png"/><Relationship Id="rId102" Type="http://schemas.openxmlformats.org/officeDocument/2006/relationships/customXml" Target="../ink/ink701.xml"/><Relationship Id="rId123" Type="http://schemas.openxmlformats.org/officeDocument/2006/relationships/image" Target="../media/image699.png"/><Relationship Id="rId144" Type="http://schemas.openxmlformats.org/officeDocument/2006/relationships/customXml" Target="../ink/ink722.xml"/><Relationship Id="rId330" Type="http://schemas.openxmlformats.org/officeDocument/2006/relationships/customXml" Target="../ink/ink815.xml"/><Relationship Id="rId547" Type="http://schemas.openxmlformats.org/officeDocument/2006/relationships/image" Target="../media/image911.png"/><Relationship Id="rId90" Type="http://schemas.openxmlformats.org/officeDocument/2006/relationships/customXml" Target="../ink/ink695.xml"/><Relationship Id="rId165" Type="http://schemas.openxmlformats.org/officeDocument/2006/relationships/image" Target="../media/image720.png"/><Relationship Id="rId186" Type="http://schemas.openxmlformats.org/officeDocument/2006/relationships/customXml" Target="../ink/ink743.xml"/><Relationship Id="rId351" Type="http://schemas.openxmlformats.org/officeDocument/2006/relationships/image" Target="../media/image813.png"/><Relationship Id="rId372" Type="http://schemas.openxmlformats.org/officeDocument/2006/relationships/customXml" Target="../ink/ink836.xml"/><Relationship Id="rId393" Type="http://schemas.openxmlformats.org/officeDocument/2006/relationships/image" Target="../media/image834.png"/><Relationship Id="rId407" Type="http://schemas.openxmlformats.org/officeDocument/2006/relationships/image" Target="../media/image841.png"/><Relationship Id="rId428" Type="http://schemas.openxmlformats.org/officeDocument/2006/relationships/customXml" Target="../ink/ink864.xml"/><Relationship Id="rId449" Type="http://schemas.openxmlformats.org/officeDocument/2006/relationships/image" Target="../media/image862.png"/><Relationship Id="rId211" Type="http://schemas.openxmlformats.org/officeDocument/2006/relationships/image" Target="../media/image743.png"/><Relationship Id="rId232" Type="http://schemas.openxmlformats.org/officeDocument/2006/relationships/customXml" Target="../ink/ink766.xml"/><Relationship Id="rId253" Type="http://schemas.openxmlformats.org/officeDocument/2006/relationships/image" Target="../media/image764.png"/><Relationship Id="rId274" Type="http://schemas.openxmlformats.org/officeDocument/2006/relationships/customXml" Target="../ink/ink787.xml"/><Relationship Id="rId295" Type="http://schemas.openxmlformats.org/officeDocument/2006/relationships/image" Target="../media/image785.png"/><Relationship Id="rId309" Type="http://schemas.openxmlformats.org/officeDocument/2006/relationships/image" Target="../media/image792.png"/><Relationship Id="rId460" Type="http://schemas.openxmlformats.org/officeDocument/2006/relationships/customXml" Target="../ink/ink880.xml"/><Relationship Id="rId481" Type="http://schemas.openxmlformats.org/officeDocument/2006/relationships/image" Target="../media/image878.png"/><Relationship Id="rId516" Type="http://schemas.openxmlformats.org/officeDocument/2006/relationships/customXml" Target="../ink/ink908.xml"/><Relationship Id="rId27" Type="http://schemas.openxmlformats.org/officeDocument/2006/relationships/image" Target="../media/image651.png"/><Relationship Id="rId48" Type="http://schemas.openxmlformats.org/officeDocument/2006/relationships/customXml" Target="../ink/ink674.xml"/><Relationship Id="rId69" Type="http://schemas.openxmlformats.org/officeDocument/2006/relationships/image" Target="../media/image672.png"/><Relationship Id="rId113" Type="http://schemas.openxmlformats.org/officeDocument/2006/relationships/image" Target="../media/image694.png"/><Relationship Id="rId134" Type="http://schemas.openxmlformats.org/officeDocument/2006/relationships/customXml" Target="../ink/ink717.xml"/><Relationship Id="rId320" Type="http://schemas.openxmlformats.org/officeDocument/2006/relationships/customXml" Target="../ink/ink810.xml"/><Relationship Id="rId537" Type="http://schemas.openxmlformats.org/officeDocument/2006/relationships/image" Target="../media/image906.png"/><Relationship Id="rId558" Type="http://schemas.openxmlformats.org/officeDocument/2006/relationships/customXml" Target="../ink/ink929.xml"/><Relationship Id="rId80" Type="http://schemas.openxmlformats.org/officeDocument/2006/relationships/customXml" Target="../ink/ink690.xml"/><Relationship Id="rId155" Type="http://schemas.openxmlformats.org/officeDocument/2006/relationships/image" Target="../media/image715.png"/><Relationship Id="rId176" Type="http://schemas.openxmlformats.org/officeDocument/2006/relationships/customXml" Target="../ink/ink738.xml"/><Relationship Id="rId197" Type="http://schemas.openxmlformats.org/officeDocument/2006/relationships/image" Target="../media/image736.png"/><Relationship Id="rId341" Type="http://schemas.openxmlformats.org/officeDocument/2006/relationships/image" Target="../media/image808.png"/><Relationship Id="rId362" Type="http://schemas.openxmlformats.org/officeDocument/2006/relationships/customXml" Target="../ink/ink831.xml"/><Relationship Id="rId383" Type="http://schemas.openxmlformats.org/officeDocument/2006/relationships/image" Target="../media/image829.png"/><Relationship Id="rId418" Type="http://schemas.openxmlformats.org/officeDocument/2006/relationships/customXml" Target="../ink/ink859.xml"/><Relationship Id="rId439" Type="http://schemas.openxmlformats.org/officeDocument/2006/relationships/image" Target="../media/image857.png"/><Relationship Id="rId201" Type="http://schemas.openxmlformats.org/officeDocument/2006/relationships/image" Target="../media/image738.png"/><Relationship Id="rId222" Type="http://schemas.openxmlformats.org/officeDocument/2006/relationships/customXml" Target="../ink/ink761.xml"/><Relationship Id="rId243" Type="http://schemas.openxmlformats.org/officeDocument/2006/relationships/image" Target="../media/image759.png"/><Relationship Id="rId264" Type="http://schemas.openxmlformats.org/officeDocument/2006/relationships/customXml" Target="../ink/ink782.xml"/><Relationship Id="rId285" Type="http://schemas.openxmlformats.org/officeDocument/2006/relationships/image" Target="../media/image780.png"/><Relationship Id="rId450" Type="http://schemas.openxmlformats.org/officeDocument/2006/relationships/customXml" Target="../ink/ink875.xml"/><Relationship Id="rId471" Type="http://schemas.openxmlformats.org/officeDocument/2006/relationships/image" Target="../media/image873.png"/><Relationship Id="rId506" Type="http://schemas.openxmlformats.org/officeDocument/2006/relationships/customXml" Target="../ink/ink903.xml"/><Relationship Id="rId17" Type="http://schemas.openxmlformats.org/officeDocument/2006/relationships/image" Target="../media/image646.png"/><Relationship Id="rId38" Type="http://schemas.openxmlformats.org/officeDocument/2006/relationships/customXml" Target="../ink/ink669.xml"/><Relationship Id="rId59" Type="http://schemas.openxmlformats.org/officeDocument/2006/relationships/image" Target="../media/image667.png"/><Relationship Id="rId103" Type="http://schemas.openxmlformats.org/officeDocument/2006/relationships/image" Target="../media/image689.png"/><Relationship Id="rId124" Type="http://schemas.openxmlformats.org/officeDocument/2006/relationships/customXml" Target="../ink/ink712.xml"/><Relationship Id="rId310" Type="http://schemas.openxmlformats.org/officeDocument/2006/relationships/customXml" Target="../ink/ink805.xml"/><Relationship Id="rId492" Type="http://schemas.openxmlformats.org/officeDocument/2006/relationships/customXml" Target="../ink/ink896.xml"/><Relationship Id="rId527" Type="http://schemas.openxmlformats.org/officeDocument/2006/relationships/image" Target="../media/image901.png"/><Relationship Id="rId548" Type="http://schemas.openxmlformats.org/officeDocument/2006/relationships/customXml" Target="../ink/ink924.xml"/><Relationship Id="rId70" Type="http://schemas.openxmlformats.org/officeDocument/2006/relationships/customXml" Target="../ink/ink685.xml"/><Relationship Id="rId91" Type="http://schemas.openxmlformats.org/officeDocument/2006/relationships/image" Target="../media/image683.png"/><Relationship Id="rId145" Type="http://schemas.openxmlformats.org/officeDocument/2006/relationships/image" Target="../media/image710.png"/><Relationship Id="rId166" Type="http://schemas.openxmlformats.org/officeDocument/2006/relationships/customXml" Target="../ink/ink733.xml"/><Relationship Id="rId187" Type="http://schemas.openxmlformats.org/officeDocument/2006/relationships/image" Target="../media/image731.png"/><Relationship Id="rId331" Type="http://schemas.openxmlformats.org/officeDocument/2006/relationships/image" Target="../media/image803.png"/><Relationship Id="rId352" Type="http://schemas.openxmlformats.org/officeDocument/2006/relationships/customXml" Target="../ink/ink826.xml"/><Relationship Id="rId373" Type="http://schemas.openxmlformats.org/officeDocument/2006/relationships/image" Target="../media/image824.png"/><Relationship Id="rId394" Type="http://schemas.openxmlformats.org/officeDocument/2006/relationships/customXml" Target="../ink/ink847.xml"/><Relationship Id="rId408" Type="http://schemas.openxmlformats.org/officeDocument/2006/relationships/customXml" Target="../ink/ink854.xml"/><Relationship Id="rId429" Type="http://schemas.openxmlformats.org/officeDocument/2006/relationships/image" Target="../media/image85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756.xml"/><Relationship Id="rId233" Type="http://schemas.openxmlformats.org/officeDocument/2006/relationships/image" Target="../media/image754.png"/><Relationship Id="rId254" Type="http://schemas.openxmlformats.org/officeDocument/2006/relationships/customXml" Target="../ink/ink777.xml"/><Relationship Id="rId440" Type="http://schemas.openxmlformats.org/officeDocument/2006/relationships/customXml" Target="../ink/ink870.xml"/><Relationship Id="rId28" Type="http://schemas.openxmlformats.org/officeDocument/2006/relationships/customXml" Target="../ink/ink664.xml"/><Relationship Id="rId49" Type="http://schemas.openxmlformats.org/officeDocument/2006/relationships/image" Target="../media/image662.png"/><Relationship Id="rId114" Type="http://schemas.openxmlformats.org/officeDocument/2006/relationships/customXml" Target="../ink/ink707.xml"/><Relationship Id="rId275" Type="http://schemas.openxmlformats.org/officeDocument/2006/relationships/image" Target="../media/image775.png"/><Relationship Id="rId296" Type="http://schemas.openxmlformats.org/officeDocument/2006/relationships/customXml" Target="../ink/ink798.xml"/><Relationship Id="rId300" Type="http://schemas.openxmlformats.org/officeDocument/2006/relationships/customXml" Target="../ink/ink800.xml"/><Relationship Id="rId461" Type="http://schemas.openxmlformats.org/officeDocument/2006/relationships/image" Target="../media/image868.png"/><Relationship Id="rId482" Type="http://schemas.openxmlformats.org/officeDocument/2006/relationships/customXml" Target="../ink/ink891.xml"/><Relationship Id="rId517" Type="http://schemas.openxmlformats.org/officeDocument/2006/relationships/image" Target="../media/image896.png"/><Relationship Id="rId538" Type="http://schemas.openxmlformats.org/officeDocument/2006/relationships/customXml" Target="../ink/ink919.xml"/><Relationship Id="rId559" Type="http://schemas.openxmlformats.org/officeDocument/2006/relationships/image" Target="../media/image917.png"/><Relationship Id="rId60" Type="http://schemas.openxmlformats.org/officeDocument/2006/relationships/customXml" Target="../ink/ink680.xml"/><Relationship Id="rId81" Type="http://schemas.openxmlformats.org/officeDocument/2006/relationships/image" Target="../media/image678.png"/><Relationship Id="rId135" Type="http://schemas.openxmlformats.org/officeDocument/2006/relationships/image" Target="../media/image705.png"/><Relationship Id="rId156" Type="http://schemas.openxmlformats.org/officeDocument/2006/relationships/customXml" Target="../ink/ink728.xml"/><Relationship Id="rId177" Type="http://schemas.openxmlformats.org/officeDocument/2006/relationships/image" Target="../media/image726.png"/><Relationship Id="rId198" Type="http://schemas.openxmlformats.org/officeDocument/2006/relationships/customXml" Target="../ink/ink749.xml"/><Relationship Id="rId321" Type="http://schemas.openxmlformats.org/officeDocument/2006/relationships/image" Target="../media/image798.png"/><Relationship Id="rId342" Type="http://schemas.openxmlformats.org/officeDocument/2006/relationships/customXml" Target="../ink/ink821.xml"/><Relationship Id="rId363" Type="http://schemas.openxmlformats.org/officeDocument/2006/relationships/image" Target="../media/image819.png"/><Relationship Id="rId384" Type="http://schemas.openxmlformats.org/officeDocument/2006/relationships/customXml" Target="../ink/ink842.xml"/><Relationship Id="rId419" Type="http://schemas.openxmlformats.org/officeDocument/2006/relationships/image" Target="../media/image847.png"/><Relationship Id="rId202" Type="http://schemas.openxmlformats.org/officeDocument/2006/relationships/customXml" Target="../ink/ink751.xml"/><Relationship Id="rId223" Type="http://schemas.openxmlformats.org/officeDocument/2006/relationships/image" Target="../media/image749.png"/><Relationship Id="rId244" Type="http://schemas.openxmlformats.org/officeDocument/2006/relationships/customXml" Target="../ink/ink772.xml"/><Relationship Id="rId430" Type="http://schemas.openxmlformats.org/officeDocument/2006/relationships/customXml" Target="../ink/ink865.xml"/><Relationship Id="rId18" Type="http://schemas.openxmlformats.org/officeDocument/2006/relationships/customXml" Target="../ink/ink659.xml"/><Relationship Id="rId39" Type="http://schemas.openxmlformats.org/officeDocument/2006/relationships/image" Target="../media/image657.png"/><Relationship Id="rId265" Type="http://schemas.openxmlformats.org/officeDocument/2006/relationships/image" Target="../media/image770.png"/><Relationship Id="rId286" Type="http://schemas.openxmlformats.org/officeDocument/2006/relationships/customXml" Target="../ink/ink793.xml"/><Relationship Id="rId451" Type="http://schemas.openxmlformats.org/officeDocument/2006/relationships/image" Target="../media/image863.png"/><Relationship Id="rId472" Type="http://schemas.openxmlformats.org/officeDocument/2006/relationships/customXml" Target="../ink/ink886.xml"/><Relationship Id="rId493" Type="http://schemas.openxmlformats.org/officeDocument/2006/relationships/image" Target="../media/image884.png"/><Relationship Id="rId507" Type="http://schemas.openxmlformats.org/officeDocument/2006/relationships/image" Target="../media/image891.png"/><Relationship Id="rId528" Type="http://schemas.openxmlformats.org/officeDocument/2006/relationships/customXml" Target="../ink/ink914.xml"/><Relationship Id="rId549" Type="http://schemas.openxmlformats.org/officeDocument/2006/relationships/image" Target="../media/image912.png"/><Relationship Id="rId50" Type="http://schemas.openxmlformats.org/officeDocument/2006/relationships/customXml" Target="../ink/ink675.xml"/><Relationship Id="rId104" Type="http://schemas.openxmlformats.org/officeDocument/2006/relationships/customXml" Target="../ink/ink702.xml"/><Relationship Id="rId125" Type="http://schemas.openxmlformats.org/officeDocument/2006/relationships/image" Target="../media/image700.png"/><Relationship Id="rId146" Type="http://schemas.openxmlformats.org/officeDocument/2006/relationships/customXml" Target="../ink/ink723.xml"/><Relationship Id="rId167" Type="http://schemas.openxmlformats.org/officeDocument/2006/relationships/image" Target="../media/image721.png"/><Relationship Id="rId188" Type="http://schemas.openxmlformats.org/officeDocument/2006/relationships/customXml" Target="../ink/ink744.xml"/><Relationship Id="rId311" Type="http://schemas.openxmlformats.org/officeDocument/2006/relationships/image" Target="../media/image793.png"/><Relationship Id="rId332" Type="http://schemas.openxmlformats.org/officeDocument/2006/relationships/customXml" Target="../ink/ink816.xml"/><Relationship Id="rId353" Type="http://schemas.openxmlformats.org/officeDocument/2006/relationships/image" Target="../media/image814.png"/><Relationship Id="rId374" Type="http://schemas.openxmlformats.org/officeDocument/2006/relationships/customXml" Target="../ink/ink837.xml"/><Relationship Id="rId395" Type="http://schemas.openxmlformats.org/officeDocument/2006/relationships/image" Target="../media/image835.png"/><Relationship Id="rId409" Type="http://schemas.openxmlformats.org/officeDocument/2006/relationships/image" Target="../media/image842.png"/><Relationship Id="rId560" Type="http://schemas.openxmlformats.org/officeDocument/2006/relationships/customXml" Target="../ink/ink930.xml"/><Relationship Id="rId71" Type="http://schemas.openxmlformats.org/officeDocument/2006/relationships/image" Target="../media/image673.png"/><Relationship Id="rId92" Type="http://schemas.openxmlformats.org/officeDocument/2006/relationships/customXml" Target="../ink/ink696.xml"/><Relationship Id="rId213" Type="http://schemas.openxmlformats.org/officeDocument/2006/relationships/image" Target="../media/image744.png"/><Relationship Id="rId234" Type="http://schemas.openxmlformats.org/officeDocument/2006/relationships/customXml" Target="../ink/ink767.xml"/><Relationship Id="rId420" Type="http://schemas.openxmlformats.org/officeDocument/2006/relationships/customXml" Target="../ink/ink860.xml"/><Relationship Id="rId2" Type="http://schemas.openxmlformats.org/officeDocument/2006/relationships/customXml" Target="../ink/ink651.xml"/><Relationship Id="rId29" Type="http://schemas.openxmlformats.org/officeDocument/2006/relationships/image" Target="../media/image652.png"/><Relationship Id="rId255" Type="http://schemas.openxmlformats.org/officeDocument/2006/relationships/image" Target="../media/image765.png"/><Relationship Id="rId276" Type="http://schemas.openxmlformats.org/officeDocument/2006/relationships/customXml" Target="../ink/ink788.xml"/><Relationship Id="rId297" Type="http://schemas.openxmlformats.org/officeDocument/2006/relationships/image" Target="../media/image786.png"/><Relationship Id="rId441" Type="http://schemas.openxmlformats.org/officeDocument/2006/relationships/image" Target="../media/image858.png"/><Relationship Id="rId462" Type="http://schemas.openxmlformats.org/officeDocument/2006/relationships/customXml" Target="../ink/ink881.xml"/><Relationship Id="rId483" Type="http://schemas.openxmlformats.org/officeDocument/2006/relationships/image" Target="../media/image879.png"/><Relationship Id="rId518" Type="http://schemas.openxmlformats.org/officeDocument/2006/relationships/customXml" Target="../ink/ink909.xml"/><Relationship Id="rId539" Type="http://schemas.openxmlformats.org/officeDocument/2006/relationships/image" Target="../media/image907.png"/><Relationship Id="rId40" Type="http://schemas.openxmlformats.org/officeDocument/2006/relationships/customXml" Target="../ink/ink670.xml"/><Relationship Id="rId115" Type="http://schemas.openxmlformats.org/officeDocument/2006/relationships/image" Target="../media/image695.png"/><Relationship Id="rId136" Type="http://schemas.openxmlformats.org/officeDocument/2006/relationships/customXml" Target="../ink/ink718.xml"/><Relationship Id="rId157" Type="http://schemas.openxmlformats.org/officeDocument/2006/relationships/image" Target="../media/image716.png"/><Relationship Id="rId178" Type="http://schemas.openxmlformats.org/officeDocument/2006/relationships/customXml" Target="../ink/ink739.xml"/><Relationship Id="rId301" Type="http://schemas.openxmlformats.org/officeDocument/2006/relationships/image" Target="../media/image788.png"/><Relationship Id="rId322" Type="http://schemas.openxmlformats.org/officeDocument/2006/relationships/customXml" Target="../ink/ink811.xml"/><Relationship Id="rId343" Type="http://schemas.openxmlformats.org/officeDocument/2006/relationships/image" Target="../media/image809.png"/><Relationship Id="rId364" Type="http://schemas.openxmlformats.org/officeDocument/2006/relationships/customXml" Target="../ink/ink832.xml"/><Relationship Id="rId550" Type="http://schemas.openxmlformats.org/officeDocument/2006/relationships/customXml" Target="../ink/ink925.xml"/><Relationship Id="rId61" Type="http://schemas.openxmlformats.org/officeDocument/2006/relationships/image" Target="../media/image668.png"/><Relationship Id="rId82" Type="http://schemas.openxmlformats.org/officeDocument/2006/relationships/customXml" Target="../ink/ink691.xml"/><Relationship Id="rId199" Type="http://schemas.openxmlformats.org/officeDocument/2006/relationships/image" Target="../media/image737.png"/><Relationship Id="rId203" Type="http://schemas.openxmlformats.org/officeDocument/2006/relationships/image" Target="../media/image739.png"/><Relationship Id="rId385" Type="http://schemas.openxmlformats.org/officeDocument/2006/relationships/image" Target="../media/image830.png"/><Relationship Id="rId19" Type="http://schemas.openxmlformats.org/officeDocument/2006/relationships/image" Target="../media/image647.png"/><Relationship Id="rId224" Type="http://schemas.openxmlformats.org/officeDocument/2006/relationships/customXml" Target="../ink/ink762.xml"/><Relationship Id="rId245" Type="http://schemas.openxmlformats.org/officeDocument/2006/relationships/image" Target="../media/image760.png"/><Relationship Id="rId266" Type="http://schemas.openxmlformats.org/officeDocument/2006/relationships/customXml" Target="../ink/ink783.xml"/><Relationship Id="rId287" Type="http://schemas.openxmlformats.org/officeDocument/2006/relationships/image" Target="../media/image781.png"/><Relationship Id="rId410" Type="http://schemas.openxmlformats.org/officeDocument/2006/relationships/customXml" Target="../ink/ink855.xml"/><Relationship Id="rId431" Type="http://schemas.openxmlformats.org/officeDocument/2006/relationships/image" Target="../media/image853.png"/><Relationship Id="rId452" Type="http://schemas.openxmlformats.org/officeDocument/2006/relationships/customXml" Target="../ink/ink876.xml"/><Relationship Id="rId473" Type="http://schemas.openxmlformats.org/officeDocument/2006/relationships/image" Target="../media/image874.png"/><Relationship Id="rId494" Type="http://schemas.openxmlformats.org/officeDocument/2006/relationships/customXml" Target="../ink/ink897.xml"/><Relationship Id="rId508" Type="http://schemas.openxmlformats.org/officeDocument/2006/relationships/customXml" Target="../ink/ink904.xml"/><Relationship Id="rId529" Type="http://schemas.openxmlformats.org/officeDocument/2006/relationships/image" Target="../media/image902.png"/><Relationship Id="rId30" Type="http://schemas.openxmlformats.org/officeDocument/2006/relationships/customXml" Target="../ink/ink665.xml"/><Relationship Id="rId105" Type="http://schemas.openxmlformats.org/officeDocument/2006/relationships/image" Target="../media/image690.png"/><Relationship Id="rId126" Type="http://schemas.openxmlformats.org/officeDocument/2006/relationships/customXml" Target="../ink/ink713.xml"/><Relationship Id="rId147" Type="http://schemas.openxmlformats.org/officeDocument/2006/relationships/image" Target="../media/image711.png"/><Relationship Id="rId168" Type="http://schemas.openxmlformats.org/officeDocument/2006/relationships/customXml" Target="../ink/ink734.xml"/><Relationship Id="rId312" Type="http://schemas.openxmlformats.org/officeDocument/2006/relationships/customXml" Target="../ink/ink806.xml"/><Relationship Id="rId333" Type="http://schemas.openxmlformats.org/officeDocument/2006/relationships/image" Target="../media/image804.png"/><Relationship Id="rId354" Type="http://schemas.openxmlformats.org/officeDocument/2006/relationships/customXml" Target="../ink/ink827.xml"/><Relationship Id="rId540" Type="http://schemas.openxmlformats.org/officeDocument/2006/relationships/customXml" Target="../ink/ink920.xml"/><Relationship Id="rId51" Type="http://schemas.openxmlformats.org/officeDocument/2006/relationships/image" Target="../media/image663.png"/><Relationship Id="rId72" Type="http://schemas.openxmlformats.org/officeDocument/2006/relationships/customXml" Target="../ink/ink686.xml"/><Relationship Id="rId93" Type="http://schemas.openxmlformats.org/officeDocument/2006/relationships/image" Target="../media/image684.png"/><Relationship Id="rId189" Type="http://schemas.openxmlformats.org/officeDocument/2006/relationships/image" Target="../media/image732.png"/><Relationship Id="rId375" Type="http://schemas.openxmlformats.org/officeDocument/2006/relationships/image" Target="../media/image825.png"/><Relationship Id="rId396" Type="http://schemas.openxmlformats.org/officeDocument/2006/relationships/customXml" Target="../ink/ink848.xml"/><Relationship Id="rId561" Type="http://schemas.openxmlformats.org/officeDocument/2006/relationships/image" Target="../media/image918.png"/><Relationship Id="rId3" Type="http://schemas.openxmlformats.org/officeDocument/2006/relationships/image" Target="../media/image639.png"/><Relationship Id="rId214" Type="http://schemas.openxmlformats.org/officeDocument/2006/relationships/customXml" Target="../ink/ink757.xml"/><Relationship Id="rId235" Type="http://schemas.openxmlformats.org/officeDocument/2006/relationships/image" Target="../media/image755.png"/><Relationship Id="rId256" Type="http://schemas.openxmlformats.org/officeDocument/2006/relationships/customXml" Target="../ink/ink778.xml"/><Relationship Id="rId277" Type="http://schemas.openxmlformats.org/officeDocument/2006/relationships/image" Target="../media/image776.png"/><Relationship Id="rId298" Type="http://schemas.openxmlformats.org/officeDocument/2006/relationships/customXml" Target="../ink/ink799.xml"/><Relationship Id="rId400" Type="http://schemas.openxmlformats.org/officeDocument/2006/relationships/customXml" Target="../ink/ink850.xml"/><Relationship Id="rId421" Type="http://schemas.openxmlformats.org/officeDocument/2006/relationships/image" Target="../media/image848.png"/><Relationship Id="rId442" Type="http://schemas.openxmlformats.org/officeDocument/2006/relationships/customXml" Target="../ink/ink871.xml"/><Relationship Id="rId463" Type="http://schemas.openxmlformats.org/officeDocument/2006/relationships/image" Target="../media/image869.png"/><Relationship Id="rId484" Type="http://schemas.openxmlformats.org/officeDocument/2006/relationships/customXml" Target="../ink/ink892.xml"/><Relationship Id="rId519" Type="http://schemas.openxmlformats.org/officeDocument/2006/relationships/image" Target="../media/image897.png"/><Relationship Id="rId116" Type="http://schemas.openxmlformats.org/officeDocument/2006/relationships/customXml" Target="../ink/ink708.xml"/><Relationship Id="rId137" Type="http://schemas.openxmlformats.org/officeDocument/2006/relationships/image" Target="../media/image706.png"/><Relationship Id="rId158" Type="http://schemas.openxmlformats.org/officeDocument/2006/relationships/customXml" Target="../ink/ink729.xml"/><Relationship Id="rId302" Type="http://schemas.openxmlformats.org/officeDocument/2006/relationships/customXml" Target="../ink/ink801.xml"/><Relationship Id="rId323" Type="http://schemas.openxmlformats.org/officeDocument/2006/relationships/image" Target="../media/image799.png"/><Relationship Id="rId344" Type="http://schemas.openxmlformats.org/officeDocument/2006/relationships/customXml" Target="../ink/ink822.xml"/><Relationship Id="rId530" Type="http://schemas.openxmlformats.org/officeDocument/2006/relationships/customXml" Target="../ink/ink915.xml"/><Relationship Id="rId20" Type="http://schemas.openxmlformats.org/officeDocument/2006/relationships/customXml" Target="../ink/ink660.xml"/><Relationship Id="rId41" Type="http://schemas.openxmlformats.org/officeDocument/2006/relationships/image" Target="../media/image658.png"/><Relationship Id="rId62" Type="http://schemas.openxmlformats.org/officeDocument/2006/relationships/customXml" Target="../ink/ink681.xml"/><Relationship Id="rId83" Type="http://schemas.openxmlformats.org/officeDocument/2006/relationships/image" Target="../media/image679.png"/><Relationship Id="rId179" Type="http://schemas.openxmlformats.org/officeDocument/2006/relationships/image" Target="../media/image727.png"/><Relationship Id="rId365" Type="http://schemas.openxmlformats.org/officeDocument/2006/relationships/image" Target="../media/image820.png"/><Relationship Id="rId386" Type="http://schemas.openxmlformats.org/officeDocument/2006/relationships/customXml" Target="../ink/ink843.xml"/><Relationship Id="rId551" Type="http://schemas.openxmlformats.org/officeDocument/2006/relationships/image" Target="../media/image913.png"/><Relationship Id="rId190" Type="http://schemas.openxmlformats.org/officeDocument/2006/relationships/customXml" Target="../ink/ink745.xml"/><Relationship Id="rId204" Type="http://schemas.openxmlformats.org/officeDocument/2006/relationships/customXml" Target="../ink/ink752.xml"/><Relationship Id="rId225" Type="http://schemas.openxmlformats.org/officeDocument/2006/relationships/image" Target="../media/image750.png"/><Relationship Id="rId246" Type="http://schemas.openxmlformats.org/officeDocument/2006/relationships/customXml" Target="../ink/ink773.xml"/><Relationship Id="rId267" Type="http://schemas.openxmlformats.org/officeDocument/2006/relationships/image" Target="../media/image771.png"/><Relationship Id="rId288" Type="http://schemas.openxmlformats.org/officeDocument/2006/relationships/customXml" Target="../ink/ink794.xml"/><Relationship Id="rId411" Type="http://schemas.openxmlformats.org/officeDocument/2006/relationships/image" Target="../media/image843.png"/><Relationship Id="rId432" Type="http://schemas.openxmlformats.org/officeDocument/2006/relationships/customXml" Target="../ink/ink866.xml"/><Relationship Id="rId453" Type="http://schemas.openxmlformats.org/officeDocument/2006/relationships/image" Target="../media/image864.png"/><Relationship Id="rId474" Type="http://schemas.openxmlformats.org/officeDocument/2006/relationships/customXml" Target="../ink/ink887.xml"/><Relationship Id="rId509" Type="http://schemas.openxmlformats.org/officeDocument/2006/relationships/image" Target="../media/image892.png"/><Relationship Id="rId106" Type="http://schemas.openxmlformats.org/officeDocument/2006/relationships/customXml" Target="../ink/ink703.xml"/><Relationship Id="rId127" Type="http://schemas.openxmlformats.org/officeDocument/2006/relationships/image" Target="../media/image701.png"/><Relationship Id="rId313" Type="http://schemas.openxmlformats.org/officeDocument/2006/relationships/image" Target="../media/image794.png"/><Relationship Id="rId495" Type="http://schemas.openxmlformats.org/officeDocument/2006/relationships/image" Target="../media/image885.png"/><Relationship Id="rId10" Type="http://schemas.openxmlformats.org/officeDocument/2006/relationships/customXml" Target="../ink/ink655.xml"/><Relationship Id="rId31" Type="http://schemas.openxmlformats.org/officeDocument/2006/relationships/image" Target="../media/image653.png"/><Relationship Id="rId52" Type="http://schemas.openxmlformats.org/officeDocument/2006/relationships/customXml" Target="../ink/ink676.xml"/><Relationship Id="rId73" Type="http://schemas.openxmlformats.org/officeDocument/2006/relationships/image" Target="../media/image674.png"/><Relationship Id="rId94" Type="http://schemas.openxmlformats.org/officeDocument/2006/relationships/customXml" Target="../ink/ink697.xml"/><Relationship Id="rId148" Type="http://schemas.openxmlformats.org/officeDocument/2006/relationships/customXml" Target="../ink/ink724.xml"/><Relationship Id="rId169" Type="http://schemas.openxmlformats.org/officeDocument/2006/relationships/image" Target="../media/image722.png"/><Relationship Id="rId334" Type="http://schemas.openxmlformats.org/officeDocument/2006/relationships/customXml" Target="../ink/ink817.xml"/><Relationship Id="rId355" Type="http://schemas.openxmlformats.org/officeDocument/2006/relationships/image" Target="../media/image815.png"/><Relationship Id="rId376" Type="http://schemas.openxmlformats.org/officeDocument/2006/relationships/customXml" Target="../ink/ink838.xml"/><Relationship Id="rId397" Type="http://schemas.openxmlformats.org/officeDocument/2006/relationships/image" Target="../media/image836.png"/><Relationship Id="rId520" Type="http://schemas.openxmlformats.org/officeDocument/2006/relationships/customXml" Target="../ink/ink910.xml"/><Relationship Id="rId541" Type="http://schemas.openxmlformats.org/officeDocument/2006/relationships/image" Target="../media/image908.png"/><Relationship Id="rId4" Type="http://schemas.openxmlformats.org/officeDocument/2006/relationships/customXml" Target="../ink/ink652.xml"/><Relationship Id="rId180" Type="http://schemas.openxmlformats.org/officeDocument/2006/relationships/customXml" Target="../ink/ink740.xml"/><Relationship Id="rId215" Type="http://schemas.openxmlformats.org/officeDocument/2006/relationships/image" Target="../media/image745.png"/><Relationship Id="rId236" Type="http://schemas.openxmlformats.org/officeDocument/2006/relationships/customXml" Target="../ink/ink768.xml"/><Relationship Id="rId257" Type="http://schemas.openxmlformats.org/officeDocument/2006/relationships/image" Target="../media/image766.png"/><Relationship Id="rId278" Type="http://schemas.openxmlformats.org/officeDocument/2006/relationships/customXml" Target="../ink/ink789.xml"/><Relationship Id="rId401" Type="http://schemas.openxmlformats.org/officeDocument/2006/relationships/image" Target="../media/image838.png"/><Relationship Id="rId422" Type="http://schemas.openxmlformats.org/officeDocument/2006/relationships/customXml" Target="../ink/ink861.xml"/><Relationship Id="rId443" Type="http://schemas.openxmlformats.org/officeDocument/2006/relationships/image" Target="../media/image859.png"/><Relationship Id="rId464" Type="http://schemas.openxmlformats.org/officeDocument/2006/relationships/customXml" Target="../ink/ink882.xml"/><Relationship Id="rId303" Type="http://schemas.openxmlformats.org/officeDocument/2006/relationships/image" Target="../media/image789.png"/><Relationship Id="rId485" Type="http://schemas.openxmlformats.org/officeDocument/2006/relationships/image" Target="../media/image880.png"/><Relationship Id="rId42" Type="http://schemas.openxmlformats.org/officeDocument/2006/relationships/customXml" Target="../ink/ink671.xml"/><Relationship Id="rId84" Type="http://schemas.openxmlformats.org/officeDocument/2006/relationships/customXml" Target="../ink/ink692.xml"/><Relationship Id="rId138" Type="http://schemas.openxmlformats.org/officeDocument/2006/relationships/customXml" Target="../ink/ink719.xml"/><Relationship Id="rId345" Type="http://schemas.openxmlformats.org/officeDocument/2006/relationships/image" Target="../media/image810.png"/><Relationship Id="rId387" Type="http://schemas.openxmlformats.org/officeDocument/2006/relationships/image" Target="../media/image831.png"/><Relationship Id="rId510" Type="http://schemas.openxmlformats.org/officeDocument/2006/relationships/customXml" Target="../ink/ink905.xml"/><Relationship Id="rId552" Type="http://schemas.openxmlformats.org/officeDocument/2006/relationships/customXml" Target="../ink/ink926.xml"/><Relationship Id="rId191" Type="http://schemas.openxmlformats.org/officeDocument/2006/relationships/image" Target="../media/image733.png"/><Relationship Id="rId205" Type="http://schemas.openxmlformats.org/officeDocument/2006/relationships/image" Target="../media/image740.png"/><Relationship Id="rId247" Type="http://schemas.openxmlformats.org/officeDocument/2006/relationships/image" Target="../media/image761.png"/><Relationship Id="rId412" Type="http://schemas.openxmlformats.org/officeDocument/2006/relationships/customXml" Target="../ink/ink856.xml"/><Relationship Id="rId107" Type="http://schemas.openxmlformats.org/officeDocument/2006/relationships/image" Target="../media/image691.png"/><Relationship Id="rId289" Type="http://schemas.openxmlformats.org/officeDocument/2006/relationships/image" Target="../media/image782.png"/><Relationship Id="rId454" Type="http://schemas.openxmlformats.org/officeDocument/2006/relationships/customXml" Target="../ink/ink877.xml"/><Relationship Id="rId496" Type="http://schemas.openxmlformats.org/officeDocument/2006/relationships/customXml" Target="../ink/ink898.xml"/><Relationship Id="rId11" Type="http://schemas.openxmlformats.org/officeDocument/2006/relationships/image" Target="../media/image643.png"/><Relationship Id="rId53" Type="http://schemas.openxmlformats.org/officeDocument/2006/relationships/image" Target="../media/image664.png"/><Relationship Id="rId149" Type="http://schemas.openxmlformats.org/officeDocument/2006/relationships/image" Target="../media/image712.png"/><Relationship Id="rId314" Type="http://schemas.openxmlformats.org/officeDocument/2006/relationships/customXml" Target="../ink/ink807.xml"/><Relationship Id="rId356" Type="http://schemas.openxmlformats.org/officeDocument/2006/relationships/customXml" Target="../ink/ink828.xml"/><Relationship Id="rId398" Type="http://schemas.openxmlformats.org/officeDocument/2006/relationships/customXml" Target="../ink/ink849.xml"/><Relationship Id="rId521" Type="http://schemas.openxmlformats.org/officeDocument/2006/relationships/image" Target="../media/image898.png"/><Relationship Id="rId95" Type="http://schemas.openxmlformats.org/officeDocument/2006/relationships/image" Target="../media/image685.png"/><Relationship Id="rId160" Type="http://schemas.openxmlformats.org/officeDocument/2006/relationships/customXml" Target="../ink/ink730.xml"/><Relationship Id="rId216" Type="http://schemas.openxmlformats.org/officeDocument/2006/relationships/customXml" Target="../ink/ink758.xml"/><Relationship Id="rId423" Type="http://schemas.openxmlformats.org/officeDocument/2006/relationships/image" Target="../media/image849.png"/><Relationship Id="rId258" Type="http://schemas.openxmlformats.org/officeDocument/2006/relationships/customXml" Target="../ink/ink779.xml"/><Relationship Id="rId465" Type="http://schemas.openxmlformats.org/officeDocument/2006/relationships/image" Target="../media/image870.png"/><Relationship Id="rId22" Type="http://schemas.openxmlformats.org/officeDocument/2006/relationships/customXml" Target="../ink/ink661.xml"/><Relationship Id="rId64" Type="http://schemas.openxmlformats.org/officeDocument/2006/relationships/customXml" Target="../ink/ink682.xml"/><Relationship Id="rId118" Type="http://schemas.openxmlformats.org/officeDocument/2006/relationships/customXml" Target="../ink/ink709.xml"/><Relationship Id="rId325" Type="http://schemas.openxmlformats.org/officeDocument/2006/relationships/image" Target="../media/image800.png"/><Relationship Id="rId367" Type="http://schemas.openxmlformats.org/officeDocument/2006/relationships/image" Target="../media/image821.png"/><Relationship Id="rId532" Type="http://schemas.openxmlformats.org/officeDocument/2006/relationships/customXml" Target="../ink/ink916.xml"/><Relationship Id="rId171" Type="http://schemas.openxmlformats.org/officeDocument/2006/relationships/image" Target="../media/image723.png"/><Relationship Id="rId227" Type="http://schemas.openxmlformats.org/officeDocument/2006/relationships/image" Target="../media/image751.png"/><Relationship Id="rId269" Type="http://schemas.openxmlformats.org/officeDocument/2006/relationships/image" Target="../media/image772.png"/><Relationship Id="rId434" Type="http://schemas.openxmlformats.org/officeDocument/2006/relationships/customXml" Target="../ink/ink867.xml"/><Relationship Id="rId476" Type="http://schemas.openxmlformats.org/officeDocument/2006/relationships/customXml" Target="../ink/ink888.xml"/><Relationship Id="rId33" Type="http://schemas.openxmlformats.org/officeDocument/2006/relationships/image" Target="../media/image654.png"/><Relationship Id="rId129" Type="http://schemas.openxmlformats.org/officeDocument/2006/relationships/image" Target="../media/image702.png"/><Relationship Id="rId280" Type="http://schemas.openxmlformats.org/officeDocument/2006/relationships/customXml" Target="../ink/ink790.xml"/><Relationship Id="rId336" Type="http://schemas.openxmlformats.org/officeDocument/2006/relationships/customXml" Target="../ink/ink818.xml"/><Relationship Id="rId501" Type="http://schemas.openxmlformats.org/officeDocument/2006/relationships/image" Target="../media/image888.png"/><Relationship Id="rId543" Type="http://schemas.openxmlformats.org/officeDocument/2006/relationships/image" Target="../media/image909.png"/><Relationship Id="rId75" Type="http://schemas.openxmlformats.org/officeDocument/2006/relationships/image" Target="../media/image675.png"/><Relationship Id="rId140" Type="http://schemas.openxmlformats.org/officeDocument/2006/relationships/customXml" Target="../ink/ink720.xml"/><Relationship Id="rId182" Type="http://schemas.openxmlformats.org/officeDocument/2006/relationships/customXml" Target="../ink/ink741.xml"/><Relationship Id="rId378" Type="http://schemas.openxmlformats.org/officeDocument/2006/relationships/customXml" Target="../ink/ink839.xml"/><Relationship Id="rId403" Type="http://schemas.openxmlformats.org/officeDocument/2006/relationships/image" Target="../media/image839.png"/><Relationship Id="rId6" Type="http://schemas.openxmlformats.org/officeDocument/2006/relationships/customXml" Target="../ink/ink653.xml"/><Relationship Id="rId238" Type="http://schemas.openxmlformats.org/officeDocument/2006/relationships/customXml" Target="../ink/ink769.xml"/><Relationship Id="rId445" Type="http://schemas.openxmlformats.org/officeDocument/2006/relationships/image" Target="../media/image860.png"/><Relationship Id="rId487" Type="http://schemas.openxmlformats.org/officeDocument/2006/relationships/image" Target="../media/image881.png"/><Relationship Id="rId291" Type="http://schemas.openxmlformats.org/officeDocument/2006/relationships/image" Target="../media/image783.png"/><Relationship Id="rId305" Type="http://schemas.openxmlformats.org/officeDocument/2006/relationships/image" Target="../media/image790.png"/><Relationship Id="rId347" Type="http://schemas.openxmlformats.org/officeDocument/2006/relationships/image" Target="../media/image811.png"/><Relationship Id="rId512" Type="http://schemas.openxmlformats.org/officeDocument/2006/relationships/customXml" Target="../ink/ink906.xml"/><Relationship Id="rId44" Type="http://schemas.openxmlformats.org/officeDocument/2006/relationships/customXml" Target="../ink/ink672.xml"/><Relationship Id="rId86" Type="http://schemas.openxmlformats.org/officeDocument/2006/relationships/customXml" Target="../ink/ink693.xml"/><Relationship Id="rId151" Type="http://schemas.openxmlformats.org/officeDocument/2006/relationships/image" Target="../media/image713.png"/><Relationship Id="rId389" Type="http://schemas.openxmlformats.org/officeDocument/2006/relationships/image" Target="../media/image832.png"/><Relationship Id="rId554" Type="http://schemas.openxmlformats.org/officeDocument/2006/relationships/customXml" Target="../ink/ink927.xml"/><Relationship Id="rId193" Type="http://schemas.openxmlformats.org/officeDocument/2006/relationships/image" Target="../media/image734.png"/><Relationship Id="rId207" Type="http://schemas.openxmlformats.org/officeDocument/2006/relationships/image" Target="../media/image741.png"/><Relationship Id="rId249" Type="http://schemas.openxmlformats.org/officeDocument/2006/relationships/image" Target="../media/image762.png"/><Relationship Id="rId414" Type="http://schemas.openxmlformats.org/officeDocument/2006/relationships/customXml" Target="../ink/ink857.xml"/><Relationship Id="rId456" Type="http://schemas.openxmlformats.org/officeDocument/2006/relationships/customXml" Target="../ink/ink878.xml"/><Relationship Id="rId498" Type="http://schemas.openxmlformats.org/officeDocument/2006/relationships/customXml" Target="../ink/ink899.xml"/><Relationship Id="rId13" Type="http://schemas.openxmlformats.org/officeDocument/2006/relationships/image" Target="../media/image644.png"/><Relationship Id="rId109" Type="http://schemas.openxmlformats.org/officeDocument/2006/relationships/image" Target="../media/image692.png"/><Relationship Id="rId260" Type="http://schemas.openxmlformats.org/officeDocument/2006/relationships/customXml" Target="../ink/ink780.xml"/><Relationship Id="rId316" Type="http://schemas.openxmlformats.org/officeDocument/2006/relationships/customXml" Target="../ink/ink808.xml"/><Relationship Id="rId523" Type="http://schemas.openxmlformats.org/officeDocument/2006/relationships/image" Target="../media/image899.png"/><Relationship Id="rId55" Type="http://schemas.openxmlformats.org/officeDocument/2006/relationships/image" Target="../media/image665.png"/><Relationship Id="rId97" Type="http://schemas.openxmlformats.org/officeDocument/2006/relationships/image" Target="../media/image686.png"/><Relationship Id="rId120" Type="http://schemas.openxmlformats.org/officeDocument/2006/relationships/customXml" Target="../ink/ink710.xml"/><Relationship Id="rId358" Type="http://schemas.openxmlformats.org/officeDocument/2006/relationships/customXml" Target="../ink/ink829.xml"/><Relationship Id="rId162" Type="http://schemas.openxmlformats.org/officeDocument/2006/relationships/customXml" Target="../ink/ink731.xml"/><Relationship Id="rId218" Type="http://schemas.openxmlformats.org/officeDocument/2006/relationships/customXml" Target="../ink/ink759.xml"/><Relationship Id="rId425" Type="http://schemas.openxmlformats.org/officeDocument/2006/relationships/image" Target="../media/image850.png"/><Relationship Id="rId467" Type="http://schemas.openxmlformats.org/officeDocument/2006/relationships/image" Target="../media/image871.png"/><Relationship Id="rId271" Type="http://schemas.openxmlformats.org/officeDocument/2006/relationships/image" Target="../media/image773.png"/><Relationship Id="rId24" Type="http://schemas.openxmlformats.org/officeDocument/2006/relationships/customXml" Target="../ink/ink662.xml"/><Relationship Id="rId66" Type="http://schemas.openxmlformats.org/officeDocument/2006/relationships/customXml" Target="../ink/ink683.xml"/><Relationship Id="rId131" Type="http://schemas.openxmlformats.org/officeDocument/2006/relationships/image" Target="../media/image703.png"/><Relationship Id="rId327" Type="http://schemas.openxmlformats.org/officeDocument/2006/relationships/image" Target="../media/image801.png"/><Relationship Id="rId369" Type="http://schemas.openxmlformats.org/officeDocument/2006/relationships/image" Target="../media/image822.png"/><Relationship Id="rId534" Type="http://schemas.openxmlformats.org/officeDocument/2006/relationships/customXml" Target="../ink/ink917.xml"/><Relationship Id="rId173" Type="http://schemas.openxmlformats.org/officeDocument/2006/relationships/image" Target="../media/image724.png"/><Relationship Id="rId229" Type="http://schemas.openxmlformats.org/officeDocument/2006/relationships/image" Target="../media/image752.png"/><Relationship Id="rId380" Type="http://schemas.openxmlformats.org/officeDocument/2006/relationships/customXml" Target="../ink/ink840.xml"/><Relationship Id="rId436" Type="http://schemas.openxmlformats.org/officeDocument/2006/relationships/customXml" Target="../ink/ink868.xml"/><Relationship Id="rId240" Type="http://schemas.openxmlformats.org/officeDocument/2006/relationships/customXml" Target="../ink/ink770.xml"/><Relationship Id="rId478" Type="http://schemas.openxmlformats.org/officeDocument/2006/relationships/customXml" Target="../ink/ink889.xml"/><Relationship Id="rId35" Type="http://schemas.openxmlformats.org/officeDocument/2006/relationships/image" Target="../media/image655.png"/><Relationship Id="rId77" Type="http://schemas.openxmlformats.org/officeDocument/2006/relationships/image" Target="../media/image676.png"/><Relationship Id="rId100" Type="http://schemas.openxmlformats.org/officeDocument/2006/relationships/customXml" Target="../ink/ink700.xml"/><Relationship Id="rId282" Type="http://schemas.openxmlformats.org/officeDocument/2006/relationships/customXml" Target="../ink/ink791.xml"/><Relationship Id="rId338" Type="http://schemas.openxmlformats.org/officeDocument/2006/relationships/customXml" Target="../ink/ink819.xml"/><Relationship Id="rId503" Type="http://schemas.openxmlformats.org/officeDocument/2006/relationships/image" Target="../media/image889.png"/><Relationship Id="rId545" Type="http://schemas.openxmlformats.org/officeDocument/2006/relationships/image" Target="../media/image910.png"/><Relationship Id="rId8" Type="http://schemas.openxmlformats.org/officeDocument/2006/relationships/customXml" Target="../ink/ink654.xml"/><Relationship Id="rId142" Type="http://schemas.openxmlformats.org/officeDocument/2006/relationships/customXml" Target="../ink/ink721.xml"/><Relationship Id="rId184" Type="http://schemas.openxmlformats.org/officeDocument/2006/relationships/customXml" Target="../ink/ink742.xml"/><Relationship Id="rId391" Type="http://schemas.openxmlformats.org/officeDocument/2006/relationships/image" Target="../media/image833.png"/><Relationship Id="rId405" Type="http://schemas.openxmlformats.org/officeDocument/2006/relationships/image" Target="../media/image840.png"/><Relationship Id="rId447" Type="http://schemas.openxmlformats.org/officeDocument/2006/relationships/image" Target="../media/image861.png"/><Relationship Id="rId251" Type="http://schemas.openxmlformats.org/officeDocument/2006/relationships/image" Target="../media/image763.png"/><Relationship Id="rId489" Type="http://schemas.openxmlformats.org/officeDocument/2006/relationships/image" Target="../media/image882.png"/><Relationship Id="rId46" Type="http://schemas.openxmlformats.org/officeDocument/2006/relationships/customXml" Target="../ink/ink673.xml"/><Relationship Id="rId293" Type="http://schemas.openxmlformats.org/officeDocument/2006/relationships/image" Target="../media/image784.png"/><Relationship Id="rId307" Type="http://schemas.openxmlformats.org/officeDocument/2006/relationships/image" Target="../media/image791.png"/><Relationship Id="rId349" Type="http://schemas.openxmlformats.org/officeDocument/2006/relationships/image" Target="../media/image812.png"/><Relationship Id="rId514" Type="http://schemas.openxmlformats.org/officeDocument/2006/relationships/customXml" Target="../ink/ink907.xml"/><Relationship Id="rId556" Type="http://schemas.openxmlformats.org/officeDocument/2006/relationships/customXml" Target="../ink/ink928.xml"/><Relationship Id="rId88" Type="http://schemas.openxmlformats.org/officeDocument/2006/relationships/customXml" Target="../ink/ink694.xml"/><Relationship Id="rId111" Type="http://schemas.openxmlformats.org/officeDocument/2006/relationships/image" Target="../media/image693.png"/><Relationship Id="rId153" Type="http://schemas.openxmlformats.org/officeDocument/2006/relationships/image" Target="../media/image714.png"/><Relationship Id="rId195" Type="http://schemas.openxmlformats.org/officeDocument/2006/relationships/image" Target="../media/image735.png"/><Relationship Id="rId209" Type="http://schemas.openxmlformats.org/officeDocument/2006/relationships/image" Target="../media/image742.png"/><Relationship Id="rId360" Type="http://schemas.openxmlformats.org/officeDocument/2006/relationships/customXml" Target="../ink/ink830.xml"/><Relationship Id="rId416" Type="http://schemas.openxmlformats.org/officeDocument/2006/relationships/customXml" Target="../ink/ink858.xml"/><Relationship Id="rId220" Type="http://schemas.openxmlformats.org/officeDocument/2006/relationships/customXml" Target="../ink/ink760.xml"/><Relationship Id="rId458" Type="http://schemas.openxmlformats.org/officeDocument/2006/relationships/customXml" Target="../ink/ink879.xml"/><Relationship Id="rId15" Type="http://schemas.openxmlformats.org/officeDocument/2006/relationships/image" Target="../media/image645.png"/><Relationship Id="rId57" Type="http://schemas.openxmlformats.org/officeDocument/2006/relationships/image" Target="../media/image666.png"/><Relationship Id="rId262" Type="http://schemas.openxmlformats.org/officeDocument/2006/relationships/customXml" Target="../ink/ink781.xml"/><Relationship Id="rId318" Type="http://schemas.openxmlformats.org/officeDocument/2006/relationships/customXml" Target="../ink/ink809.xml"/><Relationship Id="rId525" Type="http://schemas.openxmlformats.org/officeDocument/2006/relationships/image" Target="../media/image900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8858.png"/><Relationship Id="rId299" Type="http://schemas.openxmlformats.org/officeDocument/2006/relationships/image" Target="../media/image8949.png"/><Relationship Id="rId21" Type="http://schemas.openxmlformats.org/officeDocument/2006/relationships/image" Target="../media/image8810.png"/><Relationship Id="rId63" Type="http://schemas.openxmlformats.org/officeDocument/2006/relationships/image" Target="../media/image8831.png"/><Relationship Id="rId159" Type="http://schemas.openxmlformats.org/officeDocument/2006/relationships/image" Target="../media/image8879.png"/><Relationship Id="rId324" Type="http://schemas.openxmlformats.org/officeDocument/2006/relationships/customXml" Target="../ink/ink9136.xml"/><Relationship Id="rId366" Type="http://schemas.openxmlformats.org/officeDocument/2006/relationships/customXml" Target="../ink/ink9157.xml"/><Relationship Id="rId531" Type="http://schemas.openxmlformats.org/officeDocument/2006/relationships/image" Target="../media/image9065.png"/><Relationship Id="rId170" Type="http://schemas.openxmlformats.org/officeDocument/2006/relationships/customXml" Target="../ink/ink9059.xml"/><Relationship Id="rId226" Type="http://schemas.openxmlformats.org/officeDocument/2006/relationships/customXml" Target="../ink/ink9087.xml"/><Relationship Id="rId433" Type="http://schemas.openxmlformats.org/officeDocument/2006/relationships/image" Target="../media/image9016.png"/><Relationship Id="rId268" Type="http://schemas.openxmlformats.org/officeDocument/2006/relationships/customXml" Target="../ink/ink9108.xml"/><Relationship Id="rId475" Type="http://schemas.openxmlformats.org/officeDocument/2006/relationships/image" Target="../media/image9037.png"/><Relationship Id="rId32" Type="http://schemas.openxmlformats.org/officeDocument/2006/relationships/customXml" Target="../ink/ink8990.xml"/><Relationship Id="rId74" Type="http://schemas.openxmlformats.org/officeDocument/2006/relationships/customXml" Target="../ink/ink9011.xml"/><Relationship Id="rId128" Type="http://schemas.openxmlformats.org/officeDocument/2006/relationships/customXml" Target="../ink/ink9038.xml"/><Relationship Id="rId335" Type="http://schemas.openxmlformats.org/officeDocument/2006/relationships/image" Target="../media/image8967.png"/><Relationship Id="rId377" Type="http://schemas.openxmlformats.org/officeDocument/2006/relationships/image" Target="../media/image8988.png"/><Relationship Id="rId500" Type="http://schemas.openxmlformats.org/officeDocument/2006/relationships/customXml" Target="../ink/ink9224.xml"/><Relationship Id="rId542" Type="http://schemas.openxmlformats.org/officeDocument/2006/relationships/customXml" Target="../ink/ink9245.xml"/><Relationship Id="rId5" Type="http://schemas.openxmlformats.org/officeDocument/2006/relationships/image" Target="../media/image8802.png"/><Relationship Id="rId181" Type="http://schemas.openxmlformats.org/officeDocument/2006/relationships/image" Target="../media/image8890.png"/><Relationship Id="rId237" Type="http://schemas.openxmlformats.org/officeDocument/2006/relationships/image" Target="../media/image8918.png"/><Relationship Id="rId402" Type="http://schemas.openxmlformats.org/officeDocument/2006/relationships/customXml" Target="../ink/ink9175.xml"/><Relationship Id="rId279" Type="http://schemas.openxmlformats.org/officeDocument/2006/relationships/image" Target="../media/image8939.png"/><Relationship Id="rId444" Type="http://schemas.openxmlformats.org/officeDocument/2006/relationships/customXml" Target="../ink/ink9196.xml"/><Relationship Id="rId486" Type="http://schemas.openxmlformats.org/officeDocument/2006/relationships/customXml" Target="../ink/ink9217.xml"/><Relationship Id="rId43" Type="http://schemas.openxmlformats.org/officeDocument/2006/relationships/image" Target="../media/image8821.png"/><Relationship Id="rId139" Type="http://schemas.openxmlformats.org/officeDocument/2006/relationships/image" Target="../media/image8869.png"/><Relationship Id="rId290" Type="http://schemas.openxmlformats.org/officeDocument/2006/relationships/customXml" Target="../ink/ink9119.xml"/><Relationship Id="rId304" Type="http://schemas.openxmlformats.org/officeDocument/2006/relationships/customXml" Target="../ink/ink9126.xml"/><Relationship Id="rId346" Type="http://schemas.openxmlformats.org/officeDocument/2006/relationships/customXml" Target="../ink/ink9147.xml"/><Relationship Id="rId388" Type="http://schemas.openxmlformats.org/officeDocument/2006/relationships/customXml" Target="../ink/ink9168.xml"/><Relationship Id="rId511" Type="http://schemas.openxmlformats.org/officeDocument/2006/relationships/image" Target="../media/image9055.png"/><Relationship Id="rId553" Type="http://schemas.openxmlformats.org/officeDocument/2006/relationships/image" Target="../media/image9076.png"/><Relationship Id="rId85" Type="http://schemas.openxmlformats.org/officeDocument/2006/relationships/image" Target="../media/image8842.png"/><Relationship Id="rId150" Type="http://schemas.openxmlformats.org/officeDocument/2006/relationships/customXml" Target="../ink/ink9049.xml"/><Relationship Id="rId192" Type="http://schemas.openxmlformats.org/officeDocument/2006/relationships/customXml" Target="../ink/ink9070.xml"/><Relationship Id="rId206" Type="http://schemas.openxmlformats.org/officeDocument/2006/relationships/customXml" Target="../ink/ink9077.xml"/><Relationship Id="rId413" Type="http://schemas.openxmlformats.org/officeDocument/2006/relationships/image" Target="../media/image9006.png"/><Relationship Id="rId248" Type="http://schemas.openxmlformats.org/officeDocument/2006/relationships/customXml" Target="../ink/ink9098.xml"/><Relationship Id="rId455" Type="http://schemas.openxmlformats.org/officeDocument/2006/relationships/image" Target="../media/image9027.png"/><Relationship Id="rId497" Type="http://schemas.openxmlformats.org/officeDocument/2006/relationships/image" Target="../media/image9048.png"/><Relationship Id="rId12" Type="http://schemas.openxmlformats.org/officeDocument/2006/relationships/customXml" Target="../ink/ink8980.xml"/><Relationship Id="rId108" Type="http://schemas.openxmlformats.org/officeDocument/2006/relationships/customXml" Target="../ink/ink9028.xml"/><Relationship Id="rId315" Type="http://schemas.openxmlformats.org/officeDocument/2006/relationships/image" Target="../media/image8957.png"/><Relationship Id="rId357" Type="http://schemas.openxmlformats.org/officeDocument/2006/relationships/image" Target="../media/image8978.png"/><Relationship Id="rId522" Type="http://schemas.openxmlformats.org/officeDocument/2006/relationships/customXml" Target="../ink/ink9235.xml"/><Relationship Id="rId54" Type="http://schemas.openxmlformats.org/officeDocument/2006/relationships/customXml" Target="../ink/ink9001.xml"/><Relationship Id="rId96" Type="http://schemas.openxmlformats.org/officeDocument/2006/relationships/customXml" Target="../ink/ink9022.xml"/><Relationship Id="rId161" Type="http://schemas.openxmlformats.org/officeDocument/2006/relationships/image" Target="../media/image8880.png"/><Relationship Id="rId217" Type="http://schemas.openxmlformats.org/officeDocument/2006/relationships/image" Target="../media/image8908.png"/><Relationship Id="rId399" Type="http://schemas.openxmlformats.org/officeDocument/2006/relationships/image" Target="../media/image8999.png"/><Relationship Id="rId564" Type="http://schemas.openxmlformats.org/officeDocument/2006/relationships/customXml" Target="../ink/ink9256.xml"/><Relationship Id="rId259" Type="http://schemas.openxmlformats.org/officeDocument/2006/relationships/image" Target="../media/image8929.png"/><Relationship Id="rId424" Type="http://schemas.openxmlformats.org/officeDocument/2006/relationships/customXml" Target="../ink/ink9186.xml"/><Relationship Id="rId466" Type="http://schemas.openxmlformats.org/officeDocument/2006/relationships/customXml" Target="../ink/ink9207.xml"/><Relationship Id="rId23" Type="http://schemas.openxmlformats.org/officeDocument/2006/relationships/image" Target="../media/image8811.png"/><Relationship Id="rId119" Type="http://schemas.openxmlformats.org/officeDocument/2006/relationships/image" Target="../media/image8859.png"/><Relationship Id="rId270" Type="http://schemas.openxmlformats.org/officeDocument/2006/relationships/customXml" Target="../ink/ink9109.xml"/><Relationship Id="rId326" Type="http://schemas.openxmlformats.org/officeDocument/2006/relationships/customXml" Target="../ink/ink9137.xml"/><Relationship Id="rId533" Type="http://schemas.openxmlformats.org/officeDocument/2006/relationships/image" Target="../media/image9066.png"/><Relationship Id="rId65" Type="http://schemas.openxmlformats.org/officeDocument/2006/relationships/image" Target="../media/image8832.png"/><Relationship Id="rId130" Type="http://schemas.openxmlformats.org/officeDocument/2006/relationships/customXml" Target="../ink/ink9039.xml"/><Relationship Id="rId368" Type="http://schemas.openxmlformats.org/officeDocument/2006/relationships/customXml" Target="../ink/ink9158.xml"/><Relationship Id="rId172" Type="http://schemas.openxmlformats.org/officeDocument/2006/relationships/customXml" Target="../ink/ink9060.xml"/><Relationship Id="rId228" Type="http://schemas.openxmlformats.org/officeDocument/2006/relationships/customXml" Target="../ink/ink9088.xml"/><Relationship Id="rId435" Type="http://schemas.openxmlformats.org/officeDocument/2006/relationships/image" Target="../media/image9017.png"/><Relationship Id="rId477" Type="http://schemas.openxmlformats.org/officeDocument/2006/relationships/image" Target="../media/image9038.png"/><Relationship Id="rId281" Type="http://schemas.openxmlformats.org/officeDocument/2006/relationships/image" Target="../media/image8940.png"/><Relationship Id="rId337" Type="http://schemas.openxmlformats.org/officeDocument/2006/relationships/image" Target="../media/image8968.png"/><Relationship Id="rId502" Type="http://schemas.openxmlformats.org/officeDocument/2006/relationships/customXml" Target="../ink/ink9225.xml"/><Relationship Id="rId34" Type="http://schemas.openxmlformats.org/officeDocument/2006/relationships/customXml" Target="../ink/ink8991.xml"/><Relationship Id="rId76" Type="http://schemas.openxmlformats.org/officeDocument/2006/relationships/customXml" Target="../ink/ink9012.xml"/><Relationship Id="rId141" Type="http://schemas.openxmlformats.org/officeDocument/2006/relationships/image" Target="../media/image8870.png"/><Relationship Id="rId379" Type="http://schemas.openxmlformats.org/officeDocument/2006/relationships/image" Target="../media/image8989.png"/><Relationship Id="rId544" Type="http://schemas.openxmlformats.org/officeDocument/2006/relationships/customXml" Target="../ink/ink9246.xml"/><Relationship Id="rId7" Type="http://schemas.openxmlformats.org/officeDocument/2006/relationships/image" Target="../media/image8803.png"/><Relationship Id="rId183" Type="http://schemas.openxmlformats.org/officeDocument/2006/relationships/image" Target="../media/image8891.png"/><Relationship Id="rId239" Type="http://schemas.openxmlformats.org/officeDocument/2006/relationships/image" Target="../media/image8919.png"/><Relationship Id="rId390" Type="http://schemas.openxmlformats.org/officeDocument/2006/relationships/customXml" Target="../ink/ink9169.xml"/><Relationship Id="rId404" Type="http://schemas.openxmlformats.org/officeDocument/2006/relationships/customXml" Target="../ink/ink9176.xml"/><Relationship Id="rId446" Type="http://schemas.openxmlformats.org/officeDocument/2006/relationships/customXml" Target="../ink/ink9197.xml"/><Relationship Id="rId250" Type="http://schemas.openxmlformats.org/officeDocument/2006/relationships/customXml" Target="../ink/ink9099.xml"/><Relationship Id="rId292" Type="http://schemas.openxmlformats.org/officeDocument/2006/relationships/customXml" Target="../ink/ink9120.xml"/><Relationship Id="rId306" Type="http://schemas.openxmlformats.org/officeDocument/2006/relationships/customXml" Target="../ink/ink9127.xml"/><Relationship Id="rId488" Type="http://schemas.openxmlformats.org/officeDocument/2006/relationships/customXml" Target="../ink/ink9218.xml"/><Relationship Id="rId45" Type="http://schemas.openxmlformats.org/officeDocument/2006/relationships/image" Target="../media/image8822.png"/><Relationship Id="rId87" Type="http://schemas.openxmlformats.org/officeDocument/2006/relationships/image" Target="../media/image8843.png"/><Relationship Id="rId110" Type="http://schemas.openxmlformats.org/officeDocument/2006/relationships/customXml" Target="../ink/ink9029.xml"/><Relationship Id="rId348" Type="http://schemas.openxmlformats.org/officeDocument/2006/relationships/customXml" Target="../ink/ink9148.xml"/><Relationship Id="rId513" Type="http://schemas.openxmlformats.org/officeDocument/2006/relationships/image" Target="../media/image9056.png"/><Relationship Id="rId555" Type="http://schemas.openxmlformats.org/officeDocument/2006/relationships/image" Target="../media/image9077.png"/><Relationship Id="rId152" Type="http://schemas.openxmlformats.org/officeDocument/2006/relationships/customXml" Target="../ink/ink9050.xml"/><Relationship Id="rId194" Type="http://schemas.openxmlformats.org/officeDocument/2006/relationships/customXml" Target="../ink/ink9071.xml"/><Relationship Id="rId208" Type="http://schemas.openxmlformats.org/officeDocument/2006/relationships/customXml" Target="../ink/ink9078.xml"/><Relationship Id="rId415" Type="http://schemas.openxmlformats.org/officeDocument/2006/relationships/image" Target="../media/image9007.png"/><Relationship Id="rId457" Type="http://schemas.openxmlformats.org/officeDocument/2006/relationships/image" Target="../media/image9028.png"/><Relationship Id="rId261" Type="http://schemas.openxmlformats.org/officeDocument/2006/relationships/image" Target="../media/image8930.png"/><Relationship Id="rId499" Type="http://schemas.openxmlformats.org/officeDocument/2006/relationships/image" Target="../media/image9049.png"/><Relationship Id="rId14" Type="http://schemas.openxmlformats.org/officeDocument/2006/relationships/customXml" Target="../ink/ink8981.xml"/><Relationship Id="rId56" Type="http://schemas.openxmlformats.org/officeDocument/2006/relationships/customXml" Target="../ink/ink9002.xml"/><Relationship Id="rId317" Type="http://schemas.openxmlformats.org/officeDocument/2006/relationships/image" Target="../media/image8958.png"/><Relationship Id="rId359" Type="http://schemas.openxmlformats.org/officeDocument/2006/relationships/image" Target="../media/image8979.png"/><Relationship Id="rId524" Type="http://schemas.openxmlformats.org/officeDocument/2006/relationships/customXml" Target="../ink/ink9236.xml"/><Relationship Id="rId566" Type="http://schemas.openxmlformats.org/officeDocument/2006/relationships/customXml" Target="../ink/ink9257.xml"/><Relationship Id="rId98" Type="http://schemas.openxmlformats.org/officeDocument/2006/relationships/customXml" Target="../ink/ink9023.xml"/><Relationship Id="rId121" Type="http://schemas.openxmlformats.org/officeDocument/2006/relationships/image" Target="../media/image8860.png"/><Relationship Id="rId163" Type="http://schemas.openxmlformats.org/officeDocument/2006/relationships/image" Target="../media/image8881.png"/><Relationship Id="rId219" Type="http://schemas.openxmlformats.org/officeDocument/2006/relationships/image" Target="../media/image8909.png"/><Relationship Id="rId370" Type="http://schemas.openxmlformats.org/officeDocument/2006/relationships/customXml" Target="../ink/ink9159.xml"/><Relationship Id="rId426" Type="http://schemas.openxmlformats.org/officeDocument/2006/relationships/customXml" Target="../ink/ink9187.xml"/><Relationship Id="rId230" Type="http://schemas.openxmlformats.org/officeDocument/2006/relationships/customXml" Target="../ink/ink9089.xml"/><Relationship Id="rId468" Type="http://schemas.openxmlformats.org/officeDocument/2006/relationships/customXml" Target="../ink/ink9208.xml"/><Relationship Id="rId25" Type="http://schemas.openxmlformats.org/officeDocument/2006/relationships/image" Target="../media/image8812.png"/><Relationship Id="rId67" Type="http://schemas.openxmlformats.org/officeDocument/2006/relationships/image" Target="../media/image8833.png"/><Relationship Id="rId272" Type="http://schemas.openxmlformats.org/officeDocument/2006/relationships/customXml" Target="../ink/ink9110.xml"/><Relationship Id="rId328" Type="http://schemas.openxmlformats.org/officeDocument/2006/relationships/customXml" Target="../ink/ink9138.xml"/><Relationship Id="rId535" Type="http://schemas.openxmlformats.org/officeDocument/2006/relationships/image" Target="../media/image9067.png"/><Relationship Id="rId132" Type="http://schemas.openxmlformats.org/officeDocument/2006/relationships/customXml" Target="../ink/ink9040.xml"/><Relationship Id="rId174" Type="http://schemas.openxmlformats.org/officeDocument/2006/relationships/customXml" Target="../ink/ink9061.xml"/><Relationship Id="rId381" Type="http://schemas.openxmlformats.org/officeDocument/2006/relationships/image" Target="../media/image8990.png"/><Relationship Id="rId241" Type="http://schemas.openxmlformats.org/officeDocument/2006/relationships/image" Target="../media/image8920.png"/><Relationship Id="rId437" Type="http://schemas.openxmlformats.org/officeDocument/2006/relationships/image" Target="../media/image9018.png"/><Relationship Id="rId479" Type="http://schemas.openxmlformats.org/officeDocument/2006/relationships/image" Target="../media/image9039.png"/><Relationship Id="rId36" Type="http://schemas.openxmlformats.org/officeDocument/2006/relationships/customXml" Target="../ink/ink8992.xml"/><Relationship Id="rId283" Type="http://schemas.openxmlformats.org/officeDocument/2006/relationships/image" Target="../media/image8941.png"/><Relationship Id="rId339" Type="http://schemas.openxmlformats.org/officeDocument/2006/relationships/image" Target="../media/image8969.png"/><Relationship Id="rId490" Type="http://schemas.openxmlformats.org/officeDocument/2006/relationships/customXml" Target="../ink/ink9219.xml"/><Relationship Id="rId504" Type="http://schemas.openxmlformats.org/officeDocument/2006/relationships/customXml" Target="../ink/ink9226.xml"/><Relationship Id="rId546" Type="http://schemas.openxmlformats.org/officeDocument/2006/relationships/customXml" Target="../ink/ink9247.xml"/><Relationship Id="rId78" Type="http://schemas.openxmlformats.org/officeDocument/2006/relationships/customXml" Target="../ink/ink9013.xml"/><Relationship Id="rId101" Type="http://schemas.openxmlformats.org/officeDocument/2006/relationships/image" Target="../media/image8850.png"/><Relationship Id="rId143" Type="http://schemas.openxmlformats.org/officeDocument/2006/relationships/image" Target="../media/image8871.png"/><Relationship Id="rId185" Type="http://schemas.openxmlformats.org/officeDocument/2006/relationships/image" Target="../media/image8892.png"/><Relationship Id="rId350" Type="http://schemas.openxmlformats.org/officeDocument/2006/relationships/customXml" Target="../ink/ink9149.xml"/><Relationship Id="rId406" Type="http://schemas.openxmlformats.org/officeDocument/2006/relationships/customXml" Target="../ink/ink9177.xml"/><Relationship Id="rId9" Type="http://schemas.openxmlformats.org/officeDocument/2006/relationships/image" Target="../media/image8804.png"/><Relationship Id="rId210" Type="http://schemas.openxmlformats.org/officeDocument/2006/relationships/customXml" Target="../ink/ink9079.xml"/><Relationship Id="rId392" Type="http://schemas.openxmlformats.org/officeDocument/2006/relationships/customXml" Target="../ink/ink9170.xml"/><Relationship Id="rId427" Type="http://schemas.openxmlformats.org/officeDocument/2006/relationships/image" Target="../media/image9013.png"/><Relationship Id="rId448" Type="http://schemas.openxmlformats.org/officeDocument/2006/relationships/customXml" Target="../ink/ink9198.xml"/><Relationship Id="rId469" Type="http://schemas.openxmlformats.org/officeDocument/2006/relationships/image" Target="../media/image9034.png"/><Relationship Id="rId26" Type="http://schemas.openxmlformats.org/officeDocument/2006/relationships/customXml" Target="../ink/ink8987.xml"/><Relationship Id="rId231" Type="http://schemas.openxmlformats.org/officeDocument/2006/relationships/image" Target="../media/image8915.png"/><Relationship Id="rId252" Type="http://schemas.openxmlformats.org/officeDocument/2006/relationships/customXml" Target="../ink/ink9100.xml"/><Relationship Id="rId273" Type="http://schemas.openxmlformats.org/officeDocument/2006/relationships/image" Target="../media/image8936.png"/><Relationship Id="rId294" Type="http://schemas.openxmlformats.org/officeDocument/2006/relationships/customXml" Target="../ink/ink9121.xml"/><Relationship Id="rId308" Type="http://schemas.openxmlformats.org/officeDocument/2006/relationships/customXml" Target="../ink/ink9128.xml"/><Relationship Id="rId329" Type="http://schemas.openxmlformats.org/officeDocument/2006/relationships/image" Target="../media/image8964.png"/><Relationship Id="rId480" Type="http://schemas.openxmlformats.org/officeDocument/2006/relationships/customXml" Target="../ink/ink9214.xml"/><Relationship Id="rId515" Type="http://schemas.openxmlformats.org/officeDocument/2006/relationships/image" Target="../media/image9057.png"/><Relationship Id="rId536" Type="http://schemas.openxmlformats.org/officeDocument/2006/relationships/customXml" Target="../ink/ink9242.xml"/><Relationship Id="rId47" Type="http://schemas.openxmlformats.org/officeDocument/2006/relationships/image" Target="../media/image8823.png"/><Relationship Id="rId68" Type="http://schemas.openxmlformats.org/officeDocument/2006/relationships/customXml" Target="../ink/ink9008.xml"/><Relationship Id="rId89" Type="http://schemas.openxmlformats.org/officeDocument/2006/relationships/image" Target="../media/image8844.png"/><Relationship Id="rId112" Type="http://schemas.openxmlformats.org/officeDocument/2006/relationships/customXml" Target="../ink/ink9030.xml"/><Relationship Id="rId133" Type="http://schemas.openxmlformats.org/officeDocument/2006/relationships/image" Target="../media/image8866.png"/><Relationship Id="rId154" Type="http://schemas.openxmlformats.org/officeDocument/2006/relationships/customXml" Target="../ink/ink9051.xml"/><Relationship Id="rId175" Type="http://schemas.openxmlformats.org/officeDocument/2006/relationships/image" Target="../media/image8887.png"/><Relationship Id="rId340" Type="http://schemas.openxmlformats.org/officeDocument/2006/relationships/customXml" Target="../ink/ink9144.xml"/><Relationship Id="rId361" Type="http://schemas.openxmlformats.org/officeDocument/2006/relationships/image" Target="../media/image8980.png"/><Relationship Id="rId557" Type="http://schemas.openxmlformats.org/officeDocument/2006/relationships/image" Target="../media/image9078.png"/><Relationship Id="rId196" Type="http://schemas.openxmlformats.org/officeDocument/2006/relationships/customXml" Target="../ink/ink9072.xml"/><Relationship Id="rId200" Type="http://schemas.openxmlformats.org/officeDocument/2006/relationships/customXml" Target="../ink/ink9074.xml"/><Relationship Id="rId382" Type="http://schemas.openxmlformats.org/officeDocument/2006/relationships/customXml" Target="../ink/ink9165.xml"/><Relationship Id="rId417" Type="http://schemas.openxmlformats.org/officeDocument/2006/relationships/image" Target="../media/image9008.png"/><Relationship Id="rId438" Type="http://schemas.openxmlformats.org/officeDocument/2006/relationships/customXml" Target="../ink/ink9193.xml"/><Relationship Id="rId459" Type="http://schemas.openxmlformats.org/officeDocument/2006/relationships/image" Target="../media/image9029.png"/><Relationship Id="rId16" Type="http://schemas.openxmlformats.org/officeDocument/2006/relationships/customXml" Target="../ink/ink8982.xml"/><Relationship Id="rId221" Type="http://schemas.openxmlformats.org/officeDocument/2006/relationships/image" Target="../media/image8910.png"/><Relationship Id="rId242" Type="http://schemas.openxmlformats.org/officeDocument/2006/relationships/customXml" Target="../ink/ink9095.xml"/><Relationship Id="rId263" Type="http://schemas.openxmlformats.org/officeDocument/2006/relationships/image" Target="../media/image8931.png"/><Relationship Id="rId284" Type="http://schemas.openxmlformats.org/officeDocument/2006/relationships/customXml" Target="../ink/ink9116.xml"/><Relationship Id="rId319" Type="http://schemas.openxmlformats.org/officeDocument/2006/relationships/image" Target="../media/image8959.png"/><Relationship Id="rId470" Type="http://schemas.openxmlformats.org/officeDocument/2006/relationships/customXml" Target="../ink/ink9209.xml"/><Relationship Id="rId491" Type="http://schemas.openxmlformats.org/officeDocument/2006/relationships/image" Target="../media/image9045.png"/><Relationship Id="rId505" Type="http://schemas.openxmlformats.org/officeDocument/2006/relationships/image" Target="../media/image9052.png"/><Relationship Id="rId526" Type="http://schemas.openxmlformats.org/officeDocument/2006/relationships/customXml" Target="../ink/ink9237.xml"/><Relationship Id="rId37" Type="http://schemas.openxmlformats.org/officeDocument/2006/relationships/image" Target="../media/image8818.png"/><Relationship Id="rId58" Type="http://schemas.openxmlformats.org/officeDocument/2006/relationships/customXml" Target="../ink/ink9003.xml"/><Relationship Id="rId79" Type="http://schemas.openxmlformats.org/officeDocument/2006/relationships/image" Target="../media/image8839.png"/><Relationship Id="rId102" Type="http://schemas.openxmlformats.org/officeDocument/2006/relationships/customXml" Target="../ink/ink9025.xml"/><Relationship Id="rId123" Type="http://schemas.openxmlformats.org/officeDocument/2006/relationships/image" Target="../media/image8861.png"/><Relationship Id="rId144" Type="http://schemas.openxmlformats.org/officeDocument/2006/relationships/customXml" Target="../ink/ink9046.xml"/><Relationship Id="rId330" Type="http://schemas.openxmlformats.org/officeDocument/2006/relationships/customXml" Target="../ink/ink9139.xml"/><Relationship Id="rId547" Type="http://schemas.openxmlformats.org/officeDocument/2006/relationships/image" Target="../media/image9073.png"/><Relationship Id="rId568" Type="http://schemas.openxmlformats.org/officeDocument/2006/relationships/customXml" Target="../ink/ink9258.xml"/><Relationship Id="rId90" Type="http://schemas.openxmlformats.org/officeDocument/2006/relationships/customXml" Target="../ink/ink9019.xml"/><Relationship Id="rId165" Type="http://schemas.openxmlformats.org/officeDocument/2006/relationships/image" Target="../media/image8882.png"/><Relationship Id="rId186" Type="http://schemas.openxmlformats.org/officeDocument/2006/relationships/customXml" Target="../ink/ink9067.xml"/><Relationship Id="rId351" Type="http://schemas.openxmlformats.org/officeDocument/2006/relationships/image" Target="../media/image8975.png"/><Relationship Id="rId372" Type="http://schemas.openxmlformats.org/officeDocument/2006/relationships/customXml" Target="../ink/ink9160.xml"/><Relationship Id="rId393" Type="http://schemas.openxmlformats.org/officeDocument/2006/relationships/image" Target="../media/image8996.png"/><Relationship Id="rId407" Type="http://schemas.openxmlformats.org/officeDocument/2006/relationships/image" Target="../media/image9003.png"/><Relationship Id="rId428" Type="http://schemas.openxmlformats.org/officeDocument/2006/relationships/customXml" Target="../ink/ink9188.xml"/><Relationship Id="rId449" Type="http://schemas.openxmlformats.org/officeDocument/2006/relationships/image" Target="../media/image9024.png"/><Relationship Id="rId211" Type="http://schemas.openxmlformats.org/officeDocument/2006/relationships/image" Target="../media/image8905.png"/><Relationship Id="rId232" Type="http://schemas.openxmlformats.org/officeDocument/2006/relationships/customXml" Target="../ink/ink9090.xml"/><Relationship Id="rId253" Type="http://schemas.openxmlformats.org/officeDocument/2006/relationships/image" Target="../media/image8926.png"/><Relationship Id="rId274" Type="http://schemas.openxmlformats.org/officeDocument/2006/relationships/customXml" Target="../ink/ink9111.xml"/><Relationship Id="rId295" Type="http://schemas.openxmlformats.org/officeDocument/2006/relationships/image" Target="../media/image8947.png"/><Relationship Id="rId309" Type="http://schemas.openxmlformats.org/officeDocument/2006/relationships/image" Target="../media/image8954.png"/><Relationship Id="rId460" Type="http://schemas.openxmlformats.org/officeDocument/2006/relationships/customXml" Target="../ink/ink9204.xml"/><Relationship Id="rId481" Type="http://schemas.openxmlformats.org/officeDocument/2006/relationships/image" Target="../media/image9040.png"/><Relationship Id="rId516" Type="http://schemas.openxmlformats.org/officeDocument/2006/relationships/customXml" Target="../ink/ink9232.xml"/><Relationship Id="rId27" Type="http://schemas.openxmlformats.org/officeDocument/2006/relationships/image" Target="../media/image8813.png"/><Relationship Id="rId48" Type="http://schemas.openxmlformats.org/officeDocument/2006/relationships/customXml" Target="../ink/ink8998.xml"/><Relationship Id="rId69" Type="http://schemas.openxmlformats.org/officeDocument/2006/relationships/image" Target="../media/image8834.png"/><Relationship Id="rId113" Type="http://schemas.openxmlformats.org/officeDocument/2006/relationships/image" Target="../media/image8856.png"/><Relationship Id="rId134" Type="http://schemas.openxmlformats.org/officeDocument/2006/relationships/customXml" Target="../ink/ink9041.xml"/><Relationship Id="rId320" Type="http://schemas.openxmlformats.org/officeDocument/2006/relationships/customXml" Target="../ink/ink9134.xml"/><Relationship Id="rId537" Type="http://schemas.openxmlformats.org/officeDocument/2006/relationships/image" Target="../media/image9068.png"/><Relationship Id="rId558" Type="http://schemas.openxmlformats.org/officeDocument/2006/relationships/customXml" Target="../ink/ink9253.xml"/><Relationship Id="rId80" Type="http://schemas.openxmlformats.org/officeDocument/2006/relationships/customXml" Target="../ink/ink9014.xml"/><Relationship Id="rId155" Type="http://schemas.openxmlformats.org/officeDocument/2006/relationships/image" Target="../media/image8877.png"/><Relationship Id="rId176" Type="http://schemas.openxmlformats.org/officeDocument/2006/relationships/customXml" Target="../ink/ink9062.xml"/><Relationship Id="rId197" Type="http://schemas.openxmlformats.org/officeDocument/2006/relationships/image" Target="../media/image8898.png"/><Relationship Id="rId341" Type="http://schemas.openxmlformats.org/officeDocument/2006/relationships/image" Target="../media/image8970.png"/><Relationship Id="rId362" Type="http://schemas.openxmlformats.org/officeDocument/2006/relationships/customXml" Target="../ink/ink9155.xml"/><Relationship Id="rId383" Type="http://schemas.openxmlformats.org/officeDocument/2006/relationships/image" Target="../media/image8991.png"/><Relationship Id="rId418" Type="http://schemas.openxmlformats.org/officeDocument/2006/relationships/customXml" Target="../ink/ink9183.xml"/><Relationship Id="rId439" Type="http://schemas.openxmlformats.org/officeDocument/2006/relationships/image" Target="../media/image9019.png"/><Relationship Id="rId201" Type="http://schemas.openxmlformats.org/officeDocument/2006/relationships/image" Target="../media/image8900.png"/><Relationship Id="rId222" Type="http://schemas.openxmlformats.org/officeDocument/2006/relationships/customXml" Target="../ink/ink9085.xml"/><Relationship Id="rId243" Type="http://schemas.openxmlformats.org/officeDocument/2006/relationships/image" Target="../media/image8921.png"/><Relationship Id="rId264" Type="http://schemas.openxmlformats.org/officeDocument/2006/relationships/customXml" Target="../ink/ink9106.xml"/><Relationship Id="rId285" Type="http://schemas.openxmlformats.org/officeDocument/2006/relationships/image" Target="../media/image8942.png"/><Relationship Id="rId450" Type="http://schemas.openxmlformats.org/officeDocument/2006/relationships/customXml" Target="../ink/ink9199.xml"/><Relationship Id="rId471" Type="http://schemas.openxmlformats.org/officeDocument/2006/relationships/image" Target="../media/image9035.png"/><Relationship Id="rId506" Type="http://schemas.openxmlformats.org/officeDocument/2006/relationships/customXml" Target="../ink/ink9227.xml"/><Relationship Id="rId17" Type="http://schemas.openxmlformats.org/officeDocument/2006/relationships/image" Target="../media/image8808.png"/><Relationship Id="rId38" Type="http://schemas.openxmlformats.org/officeDocument/2006/relationships/customXml" Target="../ink/ink8993.xml"/><Relationship Id="rId59" Type="http://schemas.openxmlformats.org/officeDocument/2006/relationships/image" Target="../media/image8829.png"/><Relationship Id="rId103" Type="http://schemas.openxmlformats.org/officeDocument/2006/relationships/image" Target="../media/image8851.png"/><Relationship Id="rId124" Type="http://schemas.openxmlformats.org/officeDocument/2006/relationships/customXml" Target="../ink/ink9036.xml"/><Relationship Id="rId310" Type="http://schemas.openxmlformats.org/officeDocument/2006/relationships/customXml" Target="../ink/ink9129.xml"/><Relationship Id="rId492" Type="http://schemas.openxmlformats.org/officeDocument/2006/relationships/customXml" Target="../ink/ink9220.xml"/><Relationship Id="rId527" Type="http://schemas.openxmlformats.org/officeDocument/2006/relationships/image" Target="../media/image9063.png"/><Relationship Id="rId548" Type="http://schemas.openxmlformats.org/officeDocument/2006/relationships/customXml" Target="../ink/ink9248.xml"/><Relationship Id="rId569" Type="http://schemas.openxmlformats.org/officeDocument/2006/relationships/image" Target="../media/image9084.png"/><Relationship Id="rId70" Type="http://schemas.openxmlformats.org/officeDocument/2006/relationships/customXml" Target="../ink/ink9009.xml"/><Relationship Id="rId91" Type="http://schemas.openxmlformats.org/officeDocument/2006/relationships/image" Target="../media/image8845.png"/><Relationship Id="rId145" Type="http://schemas.openxmlformats.org/officeDocument/2006/relationships/image" Target="../media/image8872.png"/><Relationship Id="rId166" Type="http://schemas.openxmlformats.org/officeDocument/2006/relationships/customXml" Target="../ink/ink9057.xml"/><Relationship Id="rId187" Type="http://schemas.openxmlformats.org/officeDocument/2006/relationships/image" Target="../media/image8893.png"/><Relationship Id="rId331" Type="http://schemas.openxmlformats.org/officeDocument/2006/relationships/image" Target="../media/image8965.png"/><Relationship Id="rId352" Type="http://schemas.openxmlformats.org/officeDocument/2006/relationships/customXml" Target="../ink/ink9150.xml"/><Relationship Id="rId373" Type="http://schemas.openxmlformats.org/officeDocument/2006/relationships/image" Target="../media/image8986.png"/><Relationship Id="rId394" Type="http://schemas.openxmlformats.org/officeDocument/2006/relationships/customXml" Target="../ink/ink9171.xml"/><Relationship Id="rId408" Type="http://schemas.openxmlformats.org/officeDocument/2006/relationships/customXml" Target="../ink/ink9178.xml"/><Relationship Id="rId429" Type="http://schemas.openxmlformats.org/officeDocument/2006/relationships/image" Target="../media/image901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9080.xml"/><Relationship Id="rId233" Type="http://schemas.openxmlformats.org/officeDocument/2006/relationships/image" Target="../media/image8916.png"/><Relationship Id="rId254" Type="http://schemas.openxmlformats.org/officeDocument/2006/relationships/customXml" Target="../ink/ink9101.xml"/><Relationship Id="rId440" Type="http://schemas.openxmlformats.org/officeDocument/2006/relationships/customXml" Target="../ink/ink9194.xml"/><Relationship Id="rId28" Type="http://schemas.openxmlformats.org/officeDocument/2006/relationships/customXml" Target="../ink/ink8988.xml"/><Relationship Id="rId49" Type="http://schemas.openxmlformats.org/officeDocument/2006/relationships/image" Target="../media/image8824.png"/><Relationship Id="rId114" Type="http://schemas.openxmlformats.org/officeDocument/2006/relationships/customXml" Target="../ink/ink9031.xml"/><Relationship Id="rId275" Type="http://schemas.openxmlformats.org/officeDocument/2006/relationships/image" Target="../media/image8937.png"/><Relationship Id="rId296" Type="http://schemas.openxmlformats.org/officeDocument/2006/relationships/customXml" Target="../ink/ink9122.xml"/><Relationship Id="rId300" Type="http://schemas.openxmlformats.org/officeDocument/2006/relationships/customXml" Target="../ink/ink9124.xml"/><Relationship Id="rId461" Type="http://schemas.openxmlformats.org/officeDocument/2006/relationships/image" Target="../media/image9030.png"/><Relationship Id="rId482" Type="http://schemas.openxmlformats.org/officeDocument/2006/relationships/customXml" Target="../ink/ink9215.xml"/><Relationship Id="rId517" Type="http://schemas.openxmlformats.org/officeDocument/2006/relationships/image" Target="../media/image9058.png"/><Relationship Id="rId538" Type="http://schemas.openxmlformats.org/officeDocument/2006/relationships/customXml" Target="../ink/ink9243.xml"/><Relationship Id="rId559" Type="http://schemas.openxmlformats.org/officeDocument/2006/relationships/image" Target="../media/image9079.png"/><Relationship Id="rId60" Type="http://schemas.openxmlformats.org/officeDocument/2006/relationships/customXml" Target="../ink/ink9004.xml"/><Relationship Id="rId81" Type="http://schemas.openxmlformats.org/officeDocument/2006/relationships/image" Target="../media/image8840.png"/><Relationship Id="rId135" Type="http://schemas.openxmlformats.org/officeDocument/2006/relationships/image" Target="../media/image8867.png"/><Relationship Id="rId156" Type="http://schemas.openxmlformats.org/officeDocument/2006/relationships/customXml" Target="../ink/ink9052.xml"/><Relationship Id="rId177" Type="http://schemas.openxmlformats.org/officeDocument/2006/relationships/image" Target="../media/image8888.png"/><Relationship Id="rId198" Type="http://schemas.openxmlformats.org/officeDocument/2006/relationships/customXml" Target="../ink/ink9073.xml"/><Relationship Id="rId321" Type="http://schemas.openxmlformats.org/officeDocument/2006/relationships/image" Target="../media/image8960.png"/><Relationship Id="rId342" Type="http://schemas.openxmlformats.org/officeDocument/2006/relationships/customXml" Target="../ink/ink9145.xml"/><Relationship Id="rId363" Type="http://schemas.openxmlformats.org/officeDocument/2006/relationships/image" Target="../media/image8981.png"/><Relationship Id="rId384" Type="http://schemas.openxmlformats.org/officeDocument/2006/relationships/customXml" Target="../ink/ink9166.xml"/><Relationship Id="rId419" Type="http://schemas.openxmlformats.org/officeDocument/2006/relationships/image" Target="../media/image9009.png"/><Relationship Id="rId202" Type="http://schemas.openxmlformats.org/officeDocument/2006/relationships/customXml" Target="../ink/ink9075.xml"/><Relationship Id="rId223" Type="http://schemas.openxmlformats.org/officeDocument/2006/relationships/image" Target="../media/image8911.png"/><Relationship Id="rId244" Type="http://schemas.openxmlformats.org/officeDocument/2006/relationships/customXml" Target="../ink/ink9096.xml"/><Relationship Id="rId430" Type="http://schemas.openxmlformats.org/officeDocument/2006/relationships/customXml" Target="../ink/ink9189.xml"/><Relationship Id="rId18" Type="http://schemas.openxmlformats.org/officeDocument/2006/relationships/customXml" Target="../ink/ink8983.xml"/><Relationship Id="rId39" Type="http://schemas.openxmlformats.org/officeDocument/2006/relationships/image" Target="../media/image8819.png"/><Relationship Id="rId265" Type="http://schemas.openxmlformats.org/officeDocument/2006/relationships/image" Target="../media/image8932.png"/><Relationship Id="rId286" Type="http://schemas.openxmlformats.org/officeDocument/2006/relationships/customXml" Target="../ink/ink9117.xml"/><Relationship Id="rId451" Type="http://schemas.openxmlformats.org/officeDocument/2006/relationships/image" Target="../media/image9025.png"/><Relationship Id="rId472" Type="http://schemas.openxmlformats.org/officeDocument/2006/relationships/customXml" Target="../ink/ink9210.xml"/><Relationship Id="rId493" Type="http://schemas.openxmlformats.org/officeDocument/2006/relationships/image" Target="../media/image9046.png"/><Relationship Id="rId507" Type="http://schemas.openxmlformats.org/officeDocument/2006/relationships/image" Target="../media/image9053.png"/><Relationship Id="rId528" Type="http://schemas.openxmlformats.org/officeDocument/2006/relationships/customXml" Target="../ink/ink9238.xml"/><Relationship Id="rId549" Type="http://schemas.openxmlformats.org/officeDocument/2006/relationships/image" Target="../media/image9074.png"/><Relationship Id="rId50" Type="http://schemas.openxmlformats.org/officeDocument/2006/relationships/customXml" Target="../ink/ink8999.xml"/><Relationship Id="rId104" Type="http://schemas.openxmlformats.org/officeDocument/2006/relationships/customXml" Target="../ink/ink9026.xml"/><Relationship Id="rId125" Type="http://schemas.openxmlformats.org/officeDocument/2006/relationships/image" Target="../media/image8862.png"/><Relationship Id="rId146" Type="http://schemas.openxmlformats.org/officeDocument/2006/relationships/customXml" Target="../ink/ink9047.xml"/><Relationship Id="rId167" Type="http://schemas.openxmlformats.org/officeDocument/2006/relationships/image" Target="../media/image8883.png"/><Relationship Id="rId188" Type="http://schemas.openxmlformats.org/officeDocument/2006/relationships/customXml" Target="../ink/ink9068.xml"/><Relationship Id="rId311" Type="http://schemas.openxmlformats.org/officeDocument/2006/relationships/image" Target="../media/image8955.png"/><Relationship Id="rId332" Type="http://schemas.openxmlformats.org/officeDocument/2006/relationships/customXml" Target="../ink/ink9140.xml"/><Relationship Id="rId353" Type="http://schemas.openxmlformats.org/officeDocument/2006/relationships/image" Target="../media/image8976.png"/><Relationship Id="rId374" Type="http://schemas.openxmlformats.org/officeDocument/2006/relationships/customXml" Target="../ink/ink9161.xml"/><Relationship Id="rId395" Type="http://schemas.openxmlformats.org/officeDocument/2006/relationships/image" Target="../media/image8997.png"/><Relationship Id="rId409" Type="http://schemas.openxmlformats.org/officeDocument/2006/relationships/image" Target="../media/image9004.png"/><Relationship Id="rId560" Type="http://schemas.openxmlformats.org/officeDocument/2006/relationships/customXml" Target="../ink/ink9254.xml"/><Relationship Id="rId71" Type="http://schemas.openxmlformats.org/officeDocument/2006/relationships/image" Target="../media/image8835.png"/><Relationship Id="rId92" Type="http://schemas.openxmlformats.org/officeDocument/2006/relationships/customXml" Target="../ink/ink9020.xml"/><Relationship Id="rId213" Type="http://schemas.openxmlformats.org/officeDocument/2006/relationships/image" Target="../media/image8906.png"/><Relationship Id="rId234" Type="http://schemas.openxmlformats.org/officeDocument/2006/relationships/customXml" Target="../ink/ink9091.xml"/><Relationship Id="rId420" Type="http://schemas.openxmlformats.org/officeDocument/2006/relationships/customXml" Target="../ink/ink9184.xml"/><Relationship Id="rId2" Type="http://schemas.openxmlformats.org/officeDocument/2006/relationships/customXml" Target="../ink/ink8975.xml"/><Relationship Id="rId29" Type="http://schemas.openxmlformats.org/officeDocument/2006/relationships/image" Target="../media/image8814.png"/><Relationship Id="rId255" Type="http://schemas.openxmlformats.org/officeDocument/2006/relationships/image" Target="../media/image8927.png"/><Relationship Id="rId276" Type="http://schemas.openxmlformats.org/officeDocument/2006/relationships/customXml" Target="../ink/ink9112.xml"/><Relationship Id="rId297" Type="http://schemas.openxmlformats.org/officeDocument/2006/relationships/image" Target="../media/image8948.png"/><Relationship Id="rId441" Type="http://schemas.openxmlformats.org/officeDocument/2006/relationships/image" Target="../media/image9020.png"/><Relationship Id="rId462" Type="http://schemas.openxmlformats.org/officeDocument/2006/relationships/customXml" Target="../ink/ink9205.xml"/><Relationship Id="rId483" Type="http://schemas.openxmlformats.org/officeDocument/2006/relationships/image" Target="../media/image9041.png"/><Relationship Id="rId518" Type="http://schemas.openxmlformats.org/officeDocument/2006/relationships/customXml" Target="../ink/ink9233.xml"/><Relationship Id="rId539" Type="http://schemas.openxmlformats.org/officeDocument/2006/relationships/image" Target="../media/image9069.png"/><Relationship Id="rId40" Type="http://schemas.openxmlformats.org/officeDocument/2006/relationships/customXml" Target="../ink/ink8994.xml"/><Relationship Id="rId115" Type="http://schemas.openxmlformats.org/officeDocument/2006/relationships/image" Target="../media/image8857.png"/><Relationship Id="rId136" Type="http://schemas.openxmlformats.org/officeDocument/2006/relationships/customXml" Target="../ink/ink9042.xml"/><Relationship Id="rId157" Type="http://schemas.openxmlformats.org/officeDocument/2006/relationships/image" Target="../media/image8878.png"/><Relationship Id="rId178" Type="http://schemas.openxmlformats.org/officeDocument/2006/relationships/customXml" Target="../ink/ink9063.xml"/><Relationship Id="rId301" Type="http://schemas.openxmlformats.org/officeDocument/2006/relationships/image" Target="../media/image8950.png"/><Relationship Id="rId322" Type="http://schemas.openxmlformats.org/officeDocument/2006/relationships/customXml" Target="../ink/ink9135.xml"/><Relationship Id="rId343" Type="http://schemas.openxmlformats.org/officeDocument/2006/relationships/image" Target="../media/image8971.png"/><Relationship Id="rId364" Type="http://schemas.openxmlformats.org/officeDocument/2006/relationships/customXml" Target="../ink/ink9156.xml"/><Relationship Id="rId550" Type="http://schemas.openxmlformats.org/officeDocument/2006/relationships/customXml" Target="../ink/ink9249.xml"/><Relationship Id="rId61" Type="http://schemas.openxmlformats.org/officeDocument/2006/relationships/image" Target="../media/image8830.png"/><Relationship Id="rId82" Type="http://schemas.openxmlformats.org/officeDocument/2006/relationships/customXml" Target="../ink/ink9015.xml"/><Relationship Id="rId199" Type="http://schemas.openxmlformats.org/officeDocument/2006/relationships/image" Target="../media/image8899.png"/><Relationship Id="rId203" Type="http://schemas.openxmlformats.org/officeDocument/2006/relationships/image" Target="../media/image8901.png"/><Relationship Id="rId385" Type="http://schemas.openxmlformats.org/officeDocument/2006/relationships/image" Target="../media/image8992.png"/><Relationship Id="rId19" Type="http://schemas.openxmlformats.org/officeDocument/2006/relationships/image" Target="../media/image8809.png"/><Relationship Id="rId224" Type="http://schemas.openxmlformats.org/officeDocument/2006/relationships/customXml" Target="../ink/ink9086.xml"/><Relationship Id="rId245" Type="http://schemas.openxmlformats.org/officeDocument/2006/relationships/image" Target="../media/image8922.png"/><Relationship Id="rId266" Type="http://schemas.openxmlformats.org/officeDocument/2006/relationships/customXml" Target="../ink/ink9107.xml"/><Relationship Id="rId287" Type="http://schemas.openxmlformats.org/officeDocument/2006/relationships/image" Target="../media/image8943.png"/><Relationship Id="rId410" Type="http://schemas.openxmlformats.org/officeDocument/2006/relationships/customXml" Target="../ink/ink9179.xml"/><Relationship Id="rId431" Type="http://schemas.openxmlformats.org/officeDocument/2006/relationships/image" Target="../media/image9015.png"/><Relationship Id="rId452" Type="http://schemas.openxmlformats.org/officeDocument/2006/relationships/customXml" Target="../ink/ink9200.xml"/><Relationship Id="rId473" Type="http://schemas.openxmlformats.org/officeDocument/2006/relationships/image" Target="../media/image9036.png"/><Relationship Id="rId494" Type="http://schemas.openxmlformats.org/officeDocument/2006/relationships/customXml" Target="../ink/ink9221.xml"/><Relationship Id="rId508" Type="http://schemas.openxmlformats.org/officeDocument/2006/relationships/customXml" Target="../ink/ink9228.xml"/><Relationship Id="rId529" Type="http://schemas.openxmlformats.org/officeDocument/2006/relationships/image" Target="../media/image9064.png"/><Relationship Id="rId30" Type="http://schemas.openxmlformats.org/officeDocument/2006/relationships/customXml" Target="../ink/ink8989.xml"/><Relationship Id="rId105" Type="http://schemas.openxmlformats.org/officeDocument/2006/relationships/image" Target="../media/image8852.png"/><Relationship Id="rId126" Type="http://schemas.openxmlformats.org/officeDocument/2006/relationships/customXml" Target="../ink/ink9037.xml"/><Relationship Id="rId147" Type="http://schemas.openxmlformats.org/officeDocument/2006/relationships/image" Target="../media/image8873.png"/><Relationship Id="rId168" Type="http://schemas.openxmlformats.org/officeDocument/2006/relationships/customXml" Target="../ink/ink9058.xml"/><Relationship Id="rId312" Type="http://schemas.openxmlformats.org/officeDocument/2006/relationships/customXml" Target="../ink/ink9130.xml"/><Relationship Id="rId333" Type="http://schemas.openxmlformats.org/officeDocument/2006/relationships/image" Target="../media/image8966.png"/><Relationship Id="rId354" Type="http://schemas.openxmlformats.org/officeDocument/2006/relationships/customXml" Target="../ink/ink9151.xml"/><Relationship Id="rId540" Type="http://schemas.openxmlformats.org/officeDocument/2006/relationships/customXml" Target="../ink/ink9244.xml"/><Relationship Id="rId51" Type="http://schemas.openxmlformats.org/officeDocument/2006/relationships/image" Target="../media/image8825.png"/><Relationship Id="rId72" Type="http://schemas.openxmlformats.org/officeDocument/2006/relationships/customXml" Target="../ink/ink9010.xml"/><Relationship Id="rId93" Type="http://schemas.openxmlformats.org/officeDocument/2006/relationships/image" Target="../media/image8846.png"/><Relationship Id="rId189" Type="http://schemas.openxmlformats.org/officeDocument/2006/relationships/image" Target="../media/image8894.png"/><Relationship Id="rId375" Type="http://schemas.openxmlformats.org/officeDocument/2006/relationships/image" Target="../media/image8987.png"/><Relationship Id="rId396" Type="http://schemas.openxmlformats.org/officeDocument/2006/relationships/customXml" Target="../ink/ink9172.xml"/><Relationship Id="rId561" Type="http://schemas.openxmlformats.org/officeDocument/2006/relationships/image" Target="../media/image9080.png"/><Relationship Id="rId3" Type="http://schemas.openxmlformats.org/officeDocument/2006/relationships/image" Target="../media/image8801.png"/><Relationship Id="rId214" Type="http://schemas.openxmlformats.org/officeDocument/2006/relationships/customXml" Target="../ink/ink9081.xml"/><Relationship Id="rId235" Type="http://schemas.openxmlformats.org/officeDocument/2006/relationships/image" Target="../media/image8917.png"/><Relationship Id="rId256" Type="http://schemas.openxmlformats.org/officeDocument/2006/relationships/customXml" Target="../ink/ink9102.xml"/><Relationship Id="rId277" Type="http://schemas.openxmlformats.org/officeDocument/2006/relationships/image" Target="../media/image8938.png"/><Relationship Id="rId298" Type="http://schemas.openxmlformats.org/officeDocument/2006/relationships/customXml" Target="../ink/ink9123.xml"/><Relationship Id="rId400" Type="http://schemas.openxmlformats.org/officeDocument/2006/relationships/customXml" Target="../ink/ink9174.xml"/><Relationship Id="rId421" Type="http://schemas.openxmlformats.org/officeDocument/2006/relationships/image" Target="../media/image9010.png"/><Relationship Id="rId442" Type="http://schemas.openxmlformats.org/officeDocument/2006/relationships/customXml" Target="../ink/ink9195.xml"/><Relationship Id="rId463" Type="http://schemas.openxmlformats.org/officeDocument/2006/relationships/image" Target="../media/image9031.png"/><Relationship Id="rId484" Type="http://schemas.openxmlformats.org/officeDocument/2006/relationships/customXml" Target="../ink/ink9216.xml"/><Relationship Id="rId519" Type="http://schemas.openxmlformats.org/officeDocument/2006/relationships/image" Target="../media/image9059.png"/><Relationship Id="rId116" Type="http://schemas.openxmlformats.org/officeDocument/2006/relationships/customXml" Target="../ink/ink9032.xml"/><Relationship Id="rId137" Type="http://schemas.openxmlformats.org/officeDocument/2006/relationships/image" Target="../media/image8868.png"/><Relationship Id="rId158" Type="http://schemas.openxmlformats.org/officeDocument/2006/relationships/customXml" Target="../ink/ink9053.xml"/><Relationship Id="rId302" Type="http://schemas.openxmlformats.org/officeDocument/2006/relationships/customXml" Target="../ink/ink9125.xml"/><Relationship Id="rId323" Type="http://schemas.openxmlformats.org/officeDocument/2006/relationships/image" Target="../media/image8961.png"/><Relationship Id="rId344" Type="http://schemas.openxmlformats.org/officeDocument/2006/relationships/customXml" Target="../ink/ink9146.xml"/><Relationship Id="rId530" Type="http://schemas.openxmlformats.org/officeDocument/2006/relationships/customXml" Target="../ink/ink9239.xml"/><Relationship Id="rId20" Type="http://schemas.openxmlformats.org/officeDocument/2006/relationships/customXml" Target="../ink/ink8984.xml"/><Relationship Id="rId41" Type="http://schemas.openxmlformats.org/officeDocument/2006/relationships/image" Target="../media/image8820.png"/><Relationship Id="rId62" Type="http://schemas.openxmlformats.org/officeDocument/2006/relationships/customXml" Target="../ink/ink9005.xml"/><Relationship Id="rId83" Type="http://schemas.openxmlformats.org/officeDocument/2006/relationships/image" Target="../media/image8841.png"/><Relationship Id="rId179" Type="http://schemas.openxmlformats.org/officeDocument/2006/relationships/image" Target="../media/image8889.png"/><Relationship Id="rId365" Type="http://schemas.openxmlformats.org/officeDocument/2006/relationships/image" Target="../media/image8982.png"/><Relationship Id="rId386" Type="http://schemas.openxmlformats.org/officeDocument/2006/relationships/customXml" Target="../ink/ink9167.xml"/><Relationship Id="rId551" Type="http://schemas.openxmlformats.org/officeDocument/2006/relationships/image" Target="../media/image9075.png"/><Relationship Id="rId190" Type="http://schemas.openxmlformats.org/officeDocument/2006/relationships/customXml" Target="../ink/ink9069.xml"/><Relationship Id="rId204" Type="http://schemas.openxmlformats.org/officeDocument/2006/relationships/customXml" Target="../ink/ink9076.xml"/><Relationship Id="rId225" Type="http://schemas.openxmlformats.org/officeDocument/2006/relationships/image" Target="../media/image8912.png"/><Relationship Id="rId246" Type="http://schemas.openxmlformats.org/officeDocument/2006/relationships/customXml" Target="../ink/ink9097.xml"/><Relationship Id="rId267" Type="http://schemas.openxmlformats.org/officeDocument/2006/relationships/image" Target="../media/image8933.png"/><Relationship Id="rId288" Type="http://schemas.openxmlformats.org/officeDocument/2006/relationships/customXml" Target="../ink/ink9118.xml"/><Relationship Id="rId411" Type="http://schemas.openxmlformats.org/officeDocument/2006/relationships/image" Target="../media/image9005.png"/><Relationship Id="rId432" Type="http://schemas.openxmlformats.org/officeDocument/2006/relationships/customXml" Target="../ink/ink9190.xml"/><Relationship Id="rId453" Type="http://schemas.openxmlformats.org/officeDocument/2006/relationships/image" Target="../media/image9026.png"/><Relationship Id="rId474" Type="http://schemas.openxmlformats.org/officeDocument/2006/relationships/customXml" Target="../ink/ink9211.xml"/><Relationship Id="rId509" Type="http://schemas.openxmlformats.org/officeDocument/2006/relationships/image" Target="../media/image9054.png"/><Relationship Id="rId106" Type="http://schemas.openxmlformats.org/officeDocument/2006/relationships/customXml" Target="../ink/ink9027.xml"/><Relationship Id="rId127" Type="http://schemas.openxmlformats.org/officeDocument/2006/relationships/image" Target="../media/image8863.png"/><Relationship Id="rId313" Type="http://schemas.openxmlformats.org/officeDocument/2006/relationships/image" Target="../media/image8956.png"/><Relationship Id="rId495" Type="http://schemas.openxmlformats.org/officeDocument/2006/relationships/image" Target="../media/image9047.png"/><Relationship Id="rId10" Type="http://schemas.openxmlformats.org/officeDocument/2006/relationships/customXml" Target="../ink/ink8979.xml"/><Relationship Id="rId31" Type="http://schemas.openxmlformats.org/officeDocument/2006/relationships/image" Target="../media/image8815.png"/><Relationship Id="rId52" Type="http://schemas.openxmlformats.org/officeDocument/2006/relationships/customXml" Target="../ink/ink9000.xml"/><Relationship Id="rId73" Type="http://schemas.openxmlformats.org/officeDocument/2006/relationships/image" Target="../media/image8836.png"/><Relationship Id="rId94" Type="http://schemas.openxmlformats.org/officeDocument/2006/relationships/customXml" Target="../ink/ink9021.xml"/><Relationship Id="rId148" Type="http://schemas.openxmlformats.org/officeDocument/2006/relationships/customXml" Target="../ink/ink9048.xml"/><Relationship Id="rId169" Type="http://schemas.openxmlformats.org/officeDocument/2006/relationships/image" Target="../media/image8884.png"/><Relationship Id="rId334" Type="http://schemas.openxmlformats.org/officeDocument/2006/relationships/customXml" Target="../ink/ink9141.xml"/><Relationship Id="rId355" Type="http://schemas.openxmlformats.org/officeDocument/2006/relationships/image" Target="../media/image8977.png"/><Relationship Id="rId376" Type="http://schemas.openxmlformats.org/officeDocument/2006/relationships/customXml" Target="../ink/ink9162.xml"/><Relationship Id="rId397" Type="http://schemas.openxmlformats.org/officeDocument/2006/relationships/image" Target="../media/image8998.png"/><Relationship Id="rId520" Type="http://schemas.openxmlformats.org/officeDocument/2006/relationships/customXml" Target="../ink/ink9234.xml"/><Relationship Id="rId541" Type="http://schemas.openxmlformats.org/officeDocument/2006/relationships/image" Target="../media/image9070.png"/><Relationship Id="rId562" Type="http://schemas.openxmlformats.org/officeDocument/2006/relationships/customXml" Target="../ink/ink9255.xml"/><Relationship Id="rId4" Type="http://schemas.openxmlformats.org/officeDocument/2006/relationships/customXml" Target="../ink/ink8976.xml"/><Relationship Id="rId180" Type="http://schemas.openxmlformats.org/officeDocument/2006/relationships/customXml" Target="../ink/ink9064.xml"/><Relationship Id="rId215" Type="http://schemas.openxmlformats.org/officeDocument/2006/relationships/image" Target="../media/image8907.png"/><Relationship Id="rId236" Type="http://schemas.openxmlformats.org/officeDocument/2006/relationships/customXml" Target="../ink/ink9092.xml"/><Relationship Id="rId257" Type="http://schemas.openxmlformats.org/officeDocument/2006/relationships/image" Target="../media/image8928.png"/><Relationship Id="rId278" Type="http://schemas.openxmlformats.org/officeDocument/2006/relationships/customXml" Target="../ink/ink9113.xml"/><Relationship Id="rId401" Type="http://schemas.openxmlformats.org/officeDocument/2006/relationships/image" Target="../media/image9000.png"/><Relationship Id="rId422" Type="http://schemas.openxmlformats.org/officeDocument/2006/relationships/customXml" Target="../ink/ink9185.xml"/><Relationship Id="rId443" Type="http://schemas.openxmlformats.org/officeDocument/2006/relationships/image" Target="../media/image9021.png"/><Relationship Id="rId464" Type="http://schemas.openxmlformats.org/officeDocument/2006/relationships/customXml" Target="../ink/ink9206.xml"/><Relationship Id="rId303" Type="http://schemas.openxmlformats.org/officeDocument/2006/relationships/image" Target="../media/image8951.png"/><Relationship Id="rId485" Type="http://schemas.openxmlformats.org/officeDocument/2006/relationships/image" Target="../media/image9042.png"/><Relationship Id="rId42" Type="http://schemas.openxmlformats.org/officeDocument/2006/relationships/customXml" Target="../ink/ink8995.xml"/><Relationship Id="rId84" Type="http://schemas.openxmlformats.org/officeDocument/2006/relationships/customXml" Target="../ink/ink9016.xml"/><Relationship Id="rId138" Type="http://schemas.openxmlformats.org/officeDocument/2006/relationships/customXml" Target="../ink/ink9043.xml"/><Relationship Id="rId345" Type="http://schemas.openxmlformats.org/officeDocument/2006/relationships/image" Target="../media/image8972.png"/><Relationship Id="rId387" Type="http://schemas.openxmlformats.org/officeDocument/2006/relationships/image" Target="../media/image8993.png"/><Relationship Id="rId510" Type="http://schemas.openxmlformats.org/officeDocument/2006/relationships/customXml" Target="../ink/ink9229.xml"/><Relationship Id="rId552" Type="http://schemas.openxmlformats.org/officeDocument/2006/relationships/customXml" Target="../ink/ink9250.xml"/><Relationship Id="rId191" Type="http://schemas.openxmlformats.org/officeDocument/2006/relationships/image" Target="../media/image8895.png"/><Relationship Id="rId205" Type="http://schemas.openxmlformats.org/officeDocument/2006/relationships/image" Target="../media/image8902.png"/><Relationship Id="rId247" Type="http://schemas.openxmlformats.org/officeDocument/2006/relationships/image" Target="../media/image8923.png"/><Relationship Id="rId412" Type="http://schemas.openxmlformats.org/officeDocument/2006/relationships/customXml" Target="../ink/ink9180.xml"/><Relationship Id="rId107" Type="http://schemas.openxmlformats.org/officeDocument/2006/relationships/image" Target="../media/image8853.png"/><Relationship Id="rId289" Type="http://schemas.openxmlformats.org/officeDocument/2006/relationships/image" Target="../media/image8944.png"/><Relationship Id="rId454" Type="http://schemas.openxmlformats.org/officeDocument/2006/relationships/customXml" Target="../ink/ink9201.xml"/><Relationship Id="rId496" Type="http://schemas.openxmlformats.org/officeDocument/2006/relationships/customXml" Target="../ink/ink9222.xml"/><Relationship Id="rId11" Type="http://schemas.openxmlformats.org/officeDocument/2006/relationships/image" Target="../media/image8805.png"/><Relationship Id="rId53" Type="http://schemas.openxmlformats.org/officeDocument/2006/relationships/image" Target="../media/image8826.png"/><Relationship Id="rId149" Type="http://schemas.openxmlformats.org/officeDocument/2006/relationships/image" Target="../media/image8874.png"/><Relationship Id="rId314" Type="http://schemas.openxmlformats.org/officeDocument/2006/relationships/customXml" Target="../ink/ink9131.xml"/><Relationship Id="rId356" Type="http://schemas.openxmlformats.org/officeDocument/2006/relationships/customXml" Target="../ink/ink9152.xml"/><Relationship Id="rId398" Type="http://schemas.openxmlformats.org/officeDocument/2006/relationships/customXml" Target="../ink/ink9173.xml"/><Relationship Id="rId521" Type="http://schemas.openxmlformats.org/officeDocument/2006/relationships/image" Target="../media/image9060.png"/><Relationship Id="rId563" Type="http://schemas.openxmlformats.org/officeDocument/2006/relationships/image" Target="../media/image9081.png"/><Relationship Id="rId95" Type="http://schemas.openxmlformats.org/officeDocument/2006/relationships/image" Target="../media/image8847.png"/><Relationship Id="rId160" Type="http://schemas.openxmlformats.org/officeDocument/2006/relationships/customXml" Target="../ink/ink9054.xml"/><Relationship Id="rId216" Type="http://schemas.openxmlformats.org/officeDocument/2006/relationships/customXml" Target="../ink/ink9082.xml"/><Relationship Id="rId423" Type="http://schemas.openxmlformats.org/officeDocument/2006/relationships/image" Target="../media/image9011.png"/><Relationship Id="rId258" Type="http://schemas.openxmlformats.org/officeDocument/2006/relationships/customXml" Target="../ink/ink9103.xml"/><Relationship Id="rId465" Type="http://schemas.openxmlformats.org/officeDocument/2006/relationships/image" Target="../media/image9032.png"/><Relationship Id="rId22" Type="http://schemas.openxmlformats.org/officeDocument/2006/relationships/customXml" Target="../ink/ink8985.xml"/><Relationship Id="rId64" Type="http://schemas.openxmlformats.org/officeDocument/2006/relationships/customXml" Target="../ink/ink9006.xml"/><Relationship Id="rId118" Type="http://schemas.openxmlformats.org/officeDocument/2006/relationships/customXml" Target="../ink/ink9033.xml"/><Relationship Id="rId325" Type="http://schemas.openxmlformats.org/officeDocument/2006/relationships/image" Target="../media/image8962.png"/><Relationship Id="rId367" Type="http://schemas.openxmlformats.org/officeDocument/2006/relationships/image" Target="../media/image8983.png"/><Relationship Id="rId532" Type="http://schemas.openxmlformats.org/officeDocument/2006/relationships/customXml" Target="../ink/ink9240.xml"/><Relationship Id="rId171" Type="http://schemas.openxmlformats.org/officeDocument/2006/relationships/image" Target="../media/image8885.png"/><Relationship Id="rId227" Type="http://schemas.openxmlformats.org/officeDocument/2006/relationships/image" Target="../media/image8913.png"/><Relationship Id="rId269" Type="http://schemas.openxmlformats.org/officeDocument/2006/relationships/image" Target="../media/image8934.png"/><Relationship Id="rId434" Type="http://schemas.openxmlformats.org/officeDocument/2006/relationships/customXml" Target="../ink/ink9191.xml"/><Relationship Id="rId476" Type="http://schemas.openxmlformats.org/officeDocument/2006/relationships/customXml" Target="../ink/ink9212.xml"/><Relationship Id="rId33" Type="http://schemas.openxmlformats.org/officeDocument/2006/relationships/image" Target="../media/image8816.png"/><Relationship Id="rId129" Type="http://schemas.openxmlformats.org/officeDocument/2006/relationships/image" Target="../media/image8864.png"/><Relationship Id="rId280" Type="http://schemas.openxmlformats.org/officeDocument/2006/relationships/customXml" Target="../ink/ink9114.xml"/><Relationship Id="rId336" Type="http://schemas.openxmlformats.org/officeDocument/2006/relationships/customXml" Target="../ink/ink9142.xml"/><Relationship Id="rId501" Type="http://schemas.openxmlformats.org/officeDocument/2006/relationships/image" Target="../media/image9050.png"/><Relationship Id="rId543" Type="http://schemas.openxmlformats.org/officeDocument/2006/relationships/image" Target="../media/image9071.png"/><Relationship Id="rId75" Type="http://schemas.openxmlformats.org/officeDocument/2006/relationships/image" Target="../media/image8837.png"/><Relationship Id="rId140" Type="http://schemas.openxmlformats.org/officeDocument/2006/relationships/customXml" Target="../ink/ink9044.xml"/><Relationship Id="rId182" Type="http://schemas.openxmlformats.org/officeDocument/2006/relationships/customXml" Target="../ink/ink9065.xml"/><Relationship Id="rId378" Type="http://schemas.openxmlformats.org/officeDocument/2006/relationships/customXml" Target="../ink/ink9163.xml"/><Relationship Id="rId403" Type="http://schemas.openxmlformats.org/officeDocument/2006/relationships/image" Target="../media/image9001.png"/><Relationship Id="rId6" Type="http://schemas.openxmlformats.org/officeDocument/2006/relationships/customXml" Target="../ink/ink8977.xml"/><Relationship Id="rId238" Type="http://schemas.openxmlformats.org/officeDocument/2006/relationships/customXml" Target="../ink/ink9093.xml"/><Relationship Id="rId445" Type="http://schemas.openxmlformats.org/officeDocument/2006/relationships/image" Target="../media/image9022.png"/><Relationship Id="rId487" Type="http://schemas.openxmlformats.org/officeDocument/2006/relationships/image" Target="../media/image9043.png"/><Relationship Id="rId291" Type="http://schemas.openxmlformats.org/officeDocument/2006/relationships/image" Target="../media/image8945.png"/><Relationship Id="rId305" Type="http://schemas.openxmlformats.org/officeDocument/2006/relationships/image" Target="../media/image8952.png"/><Relationship Id="rId347" Type="http://schemas.openxmlformats.org/officeDocument/2006/relationships/image" Target="../media/image8973.png"/><Relationship Id="rId512" Type="http://schemas.openxmlformats.org/officeDocument/2006/relationships/customXml" Target="../ink/ink9230.xml"/><Relationship Id="rId44" Type="http://schemas.openxmlformats.org/officeDocument/2006/relationships/customXml" Target="../ink/ink8996.xml"/><Relationship Id="rId86" Type="http://schemas.openxmlformats.org/officeDocument/2006/relationships/customXml" Target="../ink/ink9017.xml"/><Relationship Id="rId151" Type="http://schemas.openxmlformats.org/officeDocument/2006/relationships/image" Target="../media/image8875.png"/><Relationship Id="rId389" Type="http://schemas.openxmlformats.org/officeDocument/2006/relationships/image" Target="../media/image8994.png"/><Relationship Id="rId554" Type="http://schemas.openxmlformats.org/officeDocument/2006/relationships/customXml" Target="../ink/ink9251.xml"/><Relationship Id="rId193" Type="http://schemas.openxmlformats.org/officeDocument/2006/relationships/image" Target="../media/image8896.png"/><Relationship Id="rId207" Type="http://schemas.openxmlformats.org/officeDocument/2006/relationships/image" Target="../media/image8903.png"/><Relationship Id="rId249" Type="http://schemas.openxmlformats.org/officeDocument/2006/relationships/image" Target="../media/image8924.png"/><Relationship Id="rId414" Type="http://schemas.openxmlformats.org/officeDocument/2006/relationships/customXml" Target="../ink/ink9181.xml"/><Relationship Id="rId456" Type="http://schemas.openxmlformats.org/officeDocument/2006/relationships/customXml" Target="../ink/ink9202.xml"/><Relationship Id="rId498" Type="http://schemas.openxmlformats.org/officeDocument/2006/relationships/customXml" Target="../ink/ink9223.xml"/><Relationship Id="rId13" Type="http://schemas.openxmlformats.org/officeDocument/2006/relationships/image" Target="../media/image8806.png"/><Relationship Id="rId109" Type="http://schemas.openxmlformats.org/officeDocument/2006/relationships/image" Target="../media/image8854.png"/><Relationship Id="rId260" Type="http://schemas.openxmlformats.org/officeDocument/2006/relationships/customXml" Target="../ink/ink9104.xml"/><Relationship Id="rId316" Type="http://schemas.openxmlformats.org/officeDocument/2006/relationships/customXml" Target="../ink/ink9132.xml"/><Relationship Id="rId523" Type="http://schemas.openxmlformats.org/officeDocument/2006/relationships/image" Target="../media/image9061.png"/><Relationship Id="rId55" Type="http://schemas.openxmlformats.org/officeDocument/2006/relationships/image" Target="../media/image8827.png"/><Relationship Id="rId97" Type="http://schemas.openxmlformats.org/officeDocument/2006/relationships/image" Target="../media/image8848.png"/><Relationship Id="rId120" Type="http://schemas.openxmlformats.org/officeDocument/2006/relationships/customXml" Target="../ink/ink9034.xml"/><Relationship Id="rId358" Type="http://schemas.openxmlformats.org/officeDocument/2006/relationships/customXml" Target="../ink/ink9153.xml"/><Relationship Id="rId565" Type="http://schemas.openxmlformats.org/officeDocument/2006/relationships/image" Target="../media/image9082.png"/><Relationship Id="rId162" Type="http://schemas.openxmlformats.org/officeDocument/2006/relationships/customXml" Target="../ink/ink9055.xml"/><Relationship Id="rId218" Type="http://schemas.openxmlformats.org/officeDocument/2006/relationships/customXml" Target="../ink/ink9083.xml"/><Relationship Id="rId425" Type="http://schemas.openxmlformats.org/officeDocument/2006/relationships/image" Target="../media/image9012.png"/><Relationship Id="rId467" Type="http://schemas.openxmlformats.org/officeDocument/2006/relationships/image" Target="../media/image9033.png"/><Relationship Id="rId271" Type="http://schemas.openxmlformats.org/officeDocument/2006/relationships/image" Target="../media/image8935.png"/><Relationship Id="rId24" Type="http://schemas.openxmlformats.org/officeDocument/2006/relationships/customXml" Target="../ink/ink8986.xml"/><Relationship Id="rId66" Type="http://schemas.openxmlformats.org/officeDocument/2006/relationships/customXml" Target="../ink/ink9007.xml"/><Relationship Id="rId131" Type="http://schemas.openxmlformats.org/officeDocument/2006/relationships/image" Target="../media/image8865.png"/><Relationship Id="rId327" Type="http://schemas.openxmlformats.org/officeDocument/2006/relationships/image" Target="../media/image8963.png"/><Relationship Id="rId369" Type="http://schemas.openxmlformats.org/officeDocument/2006/relationships/image" Target="../media/image8984.png"/><Relationship Id="rId534" Type="http://schemas.openxmlformats.org/officeDocument/2006/relationships/customXml" Target="../ink/ink9241.xml"/><Relationship Id="rId173" Type="http://schemas.openxmlformats.org/officeDocument/2006/relationships/image" Target="../media/image8886.png"/><Relationship Id="rId229" Type="http://schemas.openxmlformats.org/officeDocument/2006/relationships/image" Target="../media/image8914.png"/><Relationship Id="rId380" Type="http://schemas.openxmlformats.org/officeDocument/2006/relationships/customXml" Target="../ink/ink9164.xml"/><Relationship Id="rId436" Type="http://schemas.openxmlformats.org/officeDocument/2006/relationships/customXml" Target="../ink/ink9192.xml"/><Relationship Id="rId240" Type="http://schemas.openxmlformats.org/officeDocument/2006/relationships/customXml" Target="../ink/ink9094.xml"/><Relationship Id="rId478" Type="http://schemas.openxmlformats.org/officeDocument/2006/relationships/customXml" Target="../ink/ink9213.xml"/><Relationship Id="rId35" Type="http://schemas.openxmlformats.org/officeDocument/2006/relationships/image" Target="../media/image8817.png"/><Relationship Id="rId77" Type="http://schemas.openxmlformats.org/officeDocument/2006/relationships/image" Target="../media/image8838.png"/><Relationship Id="rId100" Type="http://schemas.openxmlformats.org/officeDocument/2006/relationships/customXml" Target="../ink/ink9024.xml"/><Relationship Id="rId282" Type="http://schemas.openxmlformats.org/officeDocument/2006/relationships/customXml" Target="../ink/ink9115.xml"/><Relationship Id="rId338" Type="http://schemas.openxmlformats.org/officeDocument/2006/relationships/customXml" Target="../ink/ink9143.xml"/><Relationship Id="rId503" Type="http://schemas.openxmlformats.org/officeDocument/2006/relationships/image" Target="../media/image9051.png"/><Relationship Id="rId545" Type="http://schemas.openxmlformats.org/officeDocument/2006/relationships/image" Target="../media/image9072.png"/><Relationship Id="rId8" Type="http://schemas.openxmlformats.org/officeDocument/2006/relationships/customXml" Target="../ink/ink8978.xml"/><Relationship Id="rId142" Type="http://schemas.openxmlformats.org/officeDocument/2006/relationships/customXml" Target="../ink/ink9045.xml"/><Relationship Id="rId184" Type="http://schemas.openxmlformats.org/officeDocument/2006/relationships/customXml" Target="../ink/ink9066.xml"/><Relationship Id="rId391" Type="http://schemas.openxmlformats.org/officeDocument/2006/relationships/image" Target="../media/image8995.png"/><Relationship Id="rId405" Type="http://schemas.openxmlformats.org/officeDocument/2006/relationships/image" Target="../media/image9002.png"/><Relationship Id="rId447" Type="http://schemas.openxmlformats.org/officeDocument/2006/relationships/image" Target="../media/image9023.png"/><Relationship Id="rId251" Type="http://schemas.openxmlformats.org/officeDocument/2006/relationships/image" Target="../media/image8925.png"/><Relationship Id="rId489" Type="http://schemas.openxmlformats.org/officeDocument/2006/relationships/image" Target="../media/image9044.png"/><Relationship Id="rId46" Type="http://schemas.openxmlformats.org/officeDocument/2006/relationships/customXml" Target="../ink/ink8997.xml"/><Relationship Id="rId293" Type="http://schemas.openxmlformats.org/officeDocument/2006/relationships/image" Target="../media/image8946.png"/><Relationship Id="rId307" Type="http://schemas.openxmlformats.org/officeDocument/2006/relationships/image" Target="../media/image8953.png"/><Relationship Id="rId349" Type="http://schemas.openxmlformats.org/officeDocument/2006/relationships/image" Target="../media/image8974.png"/><Relationship Id="rId514" Type="http://schemas.openxmlformats.org/officeDocument/2006/relationships/customXml" Target="../ink/ink9231.xml"/><Relationship Id="rId556" Type="http://schemas.openxmlformats.org/officeDocument/2006/relationships/customXml" Target="../ink/ink9252.xml"/><Relationship Id="rId88" Type="http://schemas.openxmlformats.org/officeDocument/2006/relationships/customXml" Target="../ink/ink9018.xml"/><Relationship Id="rId111" Type="http://schemas.openxmlformats.org/officeDocument/2006/relationships/image" Target="../media/image8855.png"/><Relationship Id="rId153" Type="http://schemas.openxmlformats.org/officeDocument/2006/relationships/image" Target="../media/image8876.png"/><Relationship Id="rId195" Type="http://schemas.openxmlformats.org/officeDocument/2006/relationships/image" Target="../media/image8897.png"/><Relationship Id="rId209" Type="http://schemas.openxmlformats.org/officeDocument/2006/relationships/image" Target="../media/image8904.png"/><Relationship Id="rId360" Type="http://schemas.openxmlformats.org/officeDocument/2006/relationships/customXml" Target="../ink/ink9154.xml"/><Relationship Id="rId416" Type="http://schemas.openxmlformats.org/officeDocument/2006/relationships/customXml" Target="../ink/ink9182.xml"/><Relationship Id="rId220" Type="http://schemas.openxmlformats.org/officeDocument/2006/relationships/customXml" Target="../ink/ink9084.xml"/><Relationship Id="rId458" Type="http://schemas.openxmlformats.org/officeDocument/2006/relationships/customXml" Target="../ink/ink9203.xml"/><Relationship Id="rId15" Type="http://schemas.openxmlformats.org/officeDocument/2006/relationships/image" Target="../media/image8807.png"/><Relationship Id="rId57" Type="http://schemas.openxmlformats.org/officeDocument/2006/relationships/image" Target="../media/image8828.png"/><Relationship Id="rId262" Type="http://schemas.openxmlformats.org/officeDocument/2006/relationships/customXml" Target="../ink/ink9105.xml"/><Relationship Id="rId318" Type="http://schemas.openxmlformats.org/officeDocument/2006/relationships/customXml" Target="../ink/ink9133.xml"/><Relationship Id="rId525" Type="http://schemas.openxmlformats.org/officeDocument/2006/relationships/image" Target="../media/image9062.png"/><Relationship Id="rId567" Type="http://schemas.openxmlformats.org/officeDocument/2006/relationships/image" Target="../media/image9083.png"/><Relationship Id="rId99" Type="http://schemas.openxmlformats.org/officeDocument/2006/relationships/image" Target="../media/image8849.png"/><Relationship Id="rId122" Type="http://schemas.openxmlformats.org/officeDocument/2006/relationships/customXml" Target="../ink/ink9035.xml"/><Relationship Id="rId164" Type="http://schemas.openxmlformats.org/officeDocument/2006/relationships/customXml" Target="../ink/ink9056.xml"/><Relationship Id="rId371" Type="http://schemas.openxmlformats.org/officeDocument/2006/relationships/image" Target="../media/image8985.png"/></Relationships>
</file>

<file path=ppt/slides/_rels/slide4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142.png"/><Relationship Id="rId299" Type="http://schemas.openxmlformats.org/officeDocument/2006/relationships/image" Target="../media/image9233.png"/><Relationship Id="rId21" Type="http://schemas.openxmlformats.org/officeDocument/2006/relationships/image" Target="../media/image9094.png"/><Relationship Id="rId63" Type="http://schemas.openxmlformats.org/officeDocument/2006/relationships/image" Target="../media/image9115.png"/><Relationship Id="rId159" Type="http://schemas.openxmlformats.org/officeDocument/2006/relationships/image" Target="../media/image9163.png"/><Relationship Id="rId324" Type="http://schemas.openxmlformats.org/officeDocument/2006/relationships/customXml" Target="../ink/ink9420.xml"/><Relationship Id="rId366" Type="http://schemas.openxmlformats.org/officeDocument/2006/relationships/customXml" Target="../ink/ink9441.xml"/><Relationship Id="rId531" Type="http://schemas.openxmlformats.org/officeDocument/2006/relationships/image" Target="../media/image9349.png"/><Relationship Id="rId573" Type="http://schemas.openxmlformats.org/officeDocument/2006/relationships/image" Target="../media/image9370.png"/><Relationship Id="rId170" Type="http://schemas.openxmlformats.org/officeDocument/2006/relationships/customXml" Target="../ink/ink9343.xml"/><Relationship Id="rId226" Type="http://schemas.openxmlformats.org/officeDocument/2006/relationships/customXml" Target="../ink/ink9371.xml"/><Relationship Id="rId433" Type="http://schemas.openxmlformats.org/officeDocument/2006/relationships/image" Target="../media/image9300.png"/><Relationship Id="rId268" Type="http://schemas.openxmlformats.org/officeDocument/2006/relationships/customXml" Target="../ink/ink9392.xml"/><Relationship Id="rId475" Type="http://schemas.openxmlformats.org/officeDocument/2006/relationships/image" Target="../media/image9321.png"/><Relationship Id="rId32" Type="http://schemas.openxmlformats.org/officeDocument/2006/relationships/customXml" Target="../ink/ink9274.xml"/><Relationship Id="rId74" Type="http://schemas.openxmlformats.org/officeDocument/2006/relationships/customXml" Target="../ink/ink9295.xml"/><Relationship Id="rId128" Type="http://schemas.openxmlformats.org/officeDocument/2006/relationships/customXml" Target="../ink/ink9322.xml"/><Relationship Id="rId335" Type="http://schemas.openxmlformats.org/officeDocument/2006/relationships/image" Target="../media/image9251.png"/><Relationship Id="rId377" Type="http://schemas.openxmlformats.org/officeDocument/2006/relationships/image" Target="../media/image9272.png"/><Relationship Id="rId500" Type="http://schemas.openxmlformats.org/officeDocument/2006/relationships/customXml" Target="../ink/ink9508.xml"/><Relationship Id="rId542" Type="http://schemas.openxmlformats.org/officeDocument/2006/relationships/customXml" Target="../ink/ink9529.xml"/><Relationship Id="rId5" Type="http://schemas.openxmlformats.org/officeDocument/2006/relationships/image" Target="../media/image9086.png"/><Relationship Id="rId181" Type="http://schemas.openxmlformats.org/officeDocument/2006/relationships/image" Target="../media/image9174.png"/><Relationship Id="rId237" Type="http://schemas.openxmlformats.org/officeDocument/2006/relationships/image" Target="../media/image9202.png"/><Relationship Id="rId402" Type="http://schemas.openxmlformats.org/officeDocument/2006/relationships/customXml" Target="../ink/ink9459.xml"/><Relationship Id="rId279" Type="http://schemas.openxmlformats.org/officeDocument/2006/relationships/image" Target="../media/image9223.png"/><Relationship Id="rId444" Type="http://schemas.openxmlformats.org/officeDocument/2006/relationships/customXml" Target="../ink/ink9480.xml"/><Relationship Id="rId486" Type="http://schemas.openxmlformats.org/officeDocument/2006/relationships/customXml" Target="../ink/ink9501.xml"/><Relationship Id="rId43" Type="http://schemas.openxmlformats.org/officeDocument/2006/relationships/image" Target="../media/image9105.png"/><Relationship Id="rId139" Type="http://schemas.openxmlformats.org/officeDocument/2006/relationships/image" Target="../media/image9153.png"/><Relationship Id="rId290" Type="http://schemas.openxmlformats.org/officeDocument/2006/relationships/customXml" Target="../ink/ink9403.xml"/><Relationship Id="rId304" Type="http://schemas.openxmlformats.org/officeDocument/2006/relationships/customXml" Target="../ink/ink9410.xml"/><Relationship Id="rId346" Type="http://schemas.openxmlformats.org/officeDocument/2006/relationships/customXml" Target="../ink/ink9431.xml"/><Relationship Id="rId388" Type="http://schemas.openxmlformats.org/officeDocument/2006/relationships/customXml" Target="../ink/ink9452.xml"/><Relationship Id="rId511" Type="http://schemas.openxmlformats.org/officeDocument/2006/relationships/image" Target="../media/image9339.png"/><Relationship Id="rId553" Type="http://schemas.openxmlformats.org/officeDocument/2006/relationships/image" Target="../media/image9360.png"/><Relationship Id="rId85" Type="http://schemas.openxmlformats.org/officeDocument/2006/relationships/image" Target="../media/image9126.png"/><Relationship Id="rId150" Type="http://schemas.openxmlformats.org/officeDocument/2006/relationships/customXml" Target="../ink/ink9333.xml"/><Relationship Id="rId192" Type="http://schemas.openxmlformats.org/officeDocument/2006/relationships/customXml" Target="../ink/ink9354.xml"/><Relationship Id="rId206" Type="http://schemas.openxmlformats.org/officeDocument/2006/relationships/customXml" Target="../ink/ink9361.xml"/><Relationship Id="rId413" Type="http://schemas.openxmlformats.org/officeDocument/2006/relationships/image" Target="../media/image9290.png"/><Relationship Id="rId248" Type="http://schemas.openxmlformats.org/officeDocument/2006/relationships/customXml" Target="../ink/ink9382.xml"/><Relationship Id="rId455" Type="http://schemas.openxmlformats.org/officeDocument/2006/relationships/image" Target="../media/image9311.png"/><Relationship Id="rId497" Type="http://schemas.openxmlformats.org/officeDocument/2006/relationships/image" Target="../media/image9332.png"/><Relationship Id="rId12" Type="http://schemas.openxmlformats.org/officeDocument/2006/relationships/customXml" Target="../ink/ink9264.xml"/><Relationship Id="rId108" Type="http://schemas.openxmlformats.org/officeDocument/2006/relationships/customXml" Target="../ink/ink9312.xml"/><Relationship Id="rId315" Type="http://schemas.openxmlformats.org/officeDocument/2006/relationships/image" Target="../media/image9241.png"/><Relationship Id="rId357" Type="http://schemas.openxmlformats.org/officeDocument/2006/relationships/image" Target="../media/image9262.png"/><Relationship Id="rId522" Type="http://schemas.openxmlformats.org/officeDocument/2006/relationships/customXml" Target="../ink/ink9519.xml"/><Relationship Id="rId54" Type="http://schemas.openxmlformats.org/officeDocument/2006/relationships/customXml" Target="../ink/ink9285.xml"/><Relationship Id="rId96" Type="http://schemas.openxmlformats.org/officeDocument/2006/relationships/customXml" Target="../ink/ink9306.xml"/><Relationship Id="rId161" Type="http://schemas.openxmlformats.org/officeDocument/2006/relationships/image" Target="../media/image9164.png"/><Relationship Id="rId217" Type="http://schemas.openxmlformats.org/officeDocument/2006/relationships/image" Target="../media/image9192.png"/><Relationship Id="rId399" Type="http://schemas.openxmlformats.org/officeDocument/2006/relationships/image" Target="../media/image9283.png"/><Relationship Id="rId564" Type="http://schemas.openxmlformats.org/officeDocument/2006/relationships/customXml" Target="../ink/ink9540.xml"/><Relationship Id="rId259" Type="http://schemas.openxmlformats.org/officeDocument/2006/relationships/image" Target="../media/image9213.png"/><Relationship Id="rId424" Type="http://schemas.openxmlformats.org/officeDocument/2006/relationships/customXml" Target="../ink/ink9470.xml"/><Relationship Id="rId466" Type="http://schemas.openxmlformats.org/officeDocument/2006/relationships/customXml" Target="../ink/ink9491.xml"/><Relationship Id="rId23" Type="http://schemas.openxmlformats.org/officeDocument/2006/relationships/image" Target="../media/image9095.png"/><Relationship Id="rId119" Type="http://schemas.openxmlformats.org/officeDocument/2006/relationships/image" Target="../media/image9143.png"/><Relationship Id="rId270" Type="http://schemas.openxmlformats.org/officeDocument/2006/relationships/customXml" Target="../ink/ink9393.xml"/><Relationship Id="rId326" Type="http://schemas.openxmlformats.org/officeDocument/2006/relationships/customXml" Target="../ink/ink9421.xml"/><Relationship Id="rId533" Type="http://schemas.openxmlformats.org/officeDocument/2006/relationships/image" Target="../media/image9350.png"/><Relationship Id="rId65" Type="http://schemas.openxmlformats.org/officeDocument/2006/relationships/image" Target="../media/image9116.png"/><Relationship Id="rId130" Type="http://schemas.openxmlformats.org/officeDocument/2006/relationships/customXml" Target="../ink/ink9323.xml"/><Relationship Id="rId368" Type="http://schemas.openxmlformats.org/officeDocument/2006/relationships/customXml" Target="../ink/ink9442.xml"/><Relationship Id="rId575" Type="http://schemas.openxmlformats.org/officeDocument/2006/relationships/image" Target="../media/image9371.png"/><Relationship Id="rId172" Type="http://schemas.openxmlformats.org/officeDocument/2006/relationships/customXml" Target="../ink/ink9344.xml"/><Relationship Id="rId228" Type="http://schemas.openxmlformats.org/officeDocument/2006/relationships/customXml" Target="../ink/ink9372.xml"/><Relationship Id="rId435" Type="http://schemas.openxmlformats.org/officeDocument/2006/relationships/image" Target="../media/image9301.png"/><Relationship Id="rId477" Type="http://schemas.openxmlformats.org/officeDocument/2006/relationships/image" Target="../media/image9322.png"/><Relationship Id="rId281" Type="http://schemas.openxmlformats.org/officeDocument/2006/relationships/image" Target="../media/image9224.png"/><Relationship Id="rId337" Type="http://schemas.openxmlformats.org/officeDocument/2006/relationships/image" Target="../media/image9252.png"/><Relationship Id="rId502" Type="http://schemas.openxmlformats.org/officeDocument/2006/relationships/customXml" Target="../ink/ink9509.xml"/><Relationship Id="rId34" Type="http://schemas.openxmlformats.org/officeDocument/2006/relationships/customXml" Target="../ink/ink9275.xml"/><Relationship Id="rId76" Type="http://schemas.openxmlformats.org/officeDocument/2006/relationships/customXml" Target="../ink/ink9296.xml"/><Relationship Id="rId141" Type="http://schemas.openxmlformats.org/officeDocument/2006/relationships/image" Target="../media/image9154.png"/><Relationship Id="rId379" Type="http://schemas.openxmlformats.org/officeDocument/2006/relationships/image" Target="../media/image9273.png"/><Relationship Id="rId544" Type="http://schemas.openxmlformats.org/officeDocument/2006/relationships/customXml" Target="../ink/ink9530.xml"/><Relationship Id="rId7" Type="http://schemas.openxmlformats.org/officeDocument/2006/relationships/image" Target="../media/image9087.png"/><Relationship Id="rId183" Type="http://schemas.openxmlformats.org/officeDocument/2006/relationships/image" Target="../media/image9175.png"/><Relationship Id="rId239" Type="http://schemas.openxmlformats.org/officeDocument/2006/relationships/image" Target="../media/image9203.png"/><Relationship Id="rId390" Type="http://schemas.openxmlformats.org/officeDocument/2006/relationships/customXml" Target="../ink/ink9453.xml"/><Relationship Id="rId404" Type="http://schemas.openxmlformats.org/officeDocument/2006/relationships/customXml" Target="../ink/ink9460.xml"/><Relationship Id="rId446" Type="http://schemas.openxmlformats.org/officeDocument/2006/relationships/customXml" Target="../ink/ink9481.xml"/><Relationship Id="rId250" Type="http://schemas.openxmlformats.org/officeDocument/2006/relationships/customXml" Target="../ink/ink9383.xml"/><Relationship Id="rId292" Type="http://schemas.openxmlformats.org/officeDocument/2006/relationships/customXml" Target="../ink/ink9404.xml"/><Relationship Id="rId306" Type="http://schemas.openxmlformats.org/officeDocument/2006/relationships/customXml" Target="../ink/ink9411.xml"/><Relationship Id="rId488" Type="http://schemas.openxmlformats.org/officeDocument/2006/relationships/customXml" Target="../ink/ink9502.xml"/><Relationship Id="rId45" Type="http://schemas.openxmlformats.org/officeDocument/2006/relationships/image" Target="../media/image9106.png"/><Relationship Id="rId87" Type="http://schemas.openxmlformats.org/officeDocument/2006/relationships/image" Target="../media/image9127.png"/><Relationship Id="rId110" Type="http://schemas.openxmlformats.org/officeDocument/2006/relationships/customXml" Target="../ink/ink9313.xml"/><Relationship Id="rId348" Type="http://schemas.openxmlformats.org/officeDocument/2006/relationships/customXml" Target="../ink/ink9432.xml"/><Relationship Id="rId513" Type="http://schemas.openxmlformats.org/officeDocument/2006/relationships/image" Target="../media/image9340.png"/><Relationship Id="rId555" Type="http://schemas.openxmlformats.org/officeDocument/2006/relationships/image" Target="../media/image9361.png"/><Relationship Id="rId152" Type="http://schemas.openxmlformats.org/officeDocument/2006/relationships/customXml" Target="../ink/ink9334.xml"/><Relationship Id="rId194" Type="http://schemas.openxmlformats.org/officeDocument/2006/relationships/customXml" Target="../ink/ink9355.xml"/><Relationship Id="rId208" Type="http://schemas.openxmlformats.org/officeDocument/2006/relationships/customXml" Target="../ink/ink9362.xml"/><Relationship Id="rId415" Type="http://schemas.openxmlformats.org/officeDocument/2006/relationships/image" Target="../media/image9291.png"/><Relationship Id="rId457" Type="http://schemas.openxmlformats.org/officeDocument/2006/relationships/image" Target="../media/image9312.png"/><Relationship Id="rId261" Type="http://schemas.openxmlformats.org/officeDocument/2006/relationships/image" Target="../media/image9214.png"/><Relationship Id="rId499" Type="http://schemas.openxmlformats.org/officeDocument/2006/relationships/image" Target="../media/image9333.png"/><Relationship Id="rId14" Type="http://schemas.openxmlformats.org/officeDocument/2006/relationships/customXml" Target="../ink/ink9265.xml"/><Relationship Id="rId56" Type="http://schemas.openxmlformats.org/officeDocument/2006/relationships/customXml" Target="../ink/ink9286.xml"/><Relationship Id="rId317" Type="http://schemas.openxmlformats.org/officeDocument/2006/relationships/image" Target="../media/image9242.png"/><Relationship Id="rId359" Type="http://schemas.openxmlformats.org/officeDocument/2006/relationships/image" Target="../media/image9263.png"/><Relationship Id="rId524" Type="http://schemas.openxmlformats.org/officeDocument/2006/relationships/customXml" Target="../ink/ink9520.xml"/><Relationship Id="rId566" Type="http://schemas.openxmlformats.org/officeDocument/2006/relationships/customXml" Target="../ink/ink9541.xml"/><Relationship Id="rId98" Type="http://schemas.openxmlformats.org/officeDocument/2006/relationships/customXml" Target="../ink/ink9307.xml"/><Relationship Id="rId121" Type="http://schemas.openxmlformats.org/officeDocument/2006/relationships/image" Target="../media/image9144.png"/><Relationship Id="rId163" Type="http://schemas.openxmlformats.org/officeDocument/2006/relationships/image" Target="../media/image9165.png"/><Relationship Id="rId219" Type="http://schemas.openxmlformats.org/officeDocument/2006/relationships/image" Target="../media/image9193.png"/><Relationship Id="rId370" Type="http://schemas.openxmlformats.org/officeDocument/2006/relationships/customXml" Target="../ink/ink9443.xml"/><Relationship Id="rId426" Type="http://schemas.openxmlformats.org/officeDocument/2006/relationships/customXml" Target="../ink/ink9471.xml"/><Relationship Id="rId230" Type="http://schemas.openxmlformats.org/officeDocument/2006/relationships/customXml" Target="../ink/ink9373.xml"/><Relationship Id="rId468" Type="http://schemas.openxmlformats.org/officeDocument/2006/relationships/customXml" Target="../ink/ink9492.xml"/><Relationship Id="rId25" Type="http://schemas.openxmlformats.org/officeDocument/2006/relationships/image" Target="../media/image9096.png"/><Relationship Id="rId67" Type="http://schemas.openxmlformats.org/officeDocument/2006/relationships/image" Target="../media/image9117.png"/><Relationship Id="rId272" Type="http://schemas.openxmlformats.org/officeDocument/2006/relationships/customXml" Target="../ink/ink9394.xml"/><Relationship Id="rId328" Type="http://schemas.openxmlformats.org/officeDocument/2006/relationships/customXml" Target="../ink/ink9422.xml"/><Relationship Id="rId535" Type="http://schemas.openxmlformats.org/officeDocument/2006/relationships/image" Target="../media/image9351.png"/><Relationship Id="rId132" Type="http://schemas.openxmlformats.org/officeDocument/2006/relationships/customXml" Target="../ink/ink9324.xml"/><Relationship Id="rId174" Type="http://schemas.openxmlformats.org/officeDocument/2006/relationships/customXml" Target="../ink/ink9345.xml"/><Relationship Id="rId381" Type="http://schemas.openxmlformats.org/officeDocument/2006/relationships/image" Target="../media/image9274.png"/><Relationship Id="rId241" Type="http://schemas.openxmlformats.org/officeDocument/2006/relationships/image" Target="../media/image9204.png"/><Relationship Id="rId437" Type="http://schemas.openxmlformats.org/officeDocument/2006/relationships/image" Target="../media/image9302.png"/><Relationship Id="rId479" Type="http://schemas.openxmlformats.org/officeDocument/2006/relationships/image" Target="../media/image9323.png"/><Relationship Id="rId36" Type="http://schemas.openxmlformats.org/officeDocument/2006/relationships/customXml" Target="../ink/ink9276.xml"/><Relationship Id="rId283" Type="http://schemas.openxmlformats.org/officeDocument/2006/relationships/image" Target="../media/image9225.png"/><Relationship Id="rId339" Type="http://schemas.openxmlformats.org/officeDocument/2006/relationships/image" Target="../media/image9253.png"/><Relationship Id="rId490" Type="http://schemas.openxmlformats.org/officeDocument/2006/relationships/customXml" Target="../ink/ink9503.xml"/><Relationship Id="rId504" Type="http://schemas.openxmlformats.org/officeDocument/2006/relationships/customXml" Target="../ink/ink9510.xml"/><Relationship Id="rId546" Type="http://schemas.openxmlformats.org/officeDocument/2006/relationships/customXml" Target="../ink/ink9531.xml"/><Relationship Id="rId78" Type="http://schemas.openxmlformats.org/officeDocument/2006/relationships/customXml" Target="../ink/ink9297.xml"/><Relationship Id="rId101" Type="http://schemas.openxmlformats.org/officeDocument/2006/relationships/image" Target="../media/image9134.png"/><Relationship Id="rId143" Type="http://schemas.openxmlformats.org/officeDocument/2006/relationships/image" Target="../media/image9155.png"/><Relationship Id="rId185" Type="http://schemas.openxmlformats.org/officeDocument/2006/relationships/image" Target="../media/image9176.png"/><Relationship Id="rId350" Type="http://schemas.openxmlformats.org/officeDocument/2006/relationships/customXml" Target="../ink/ink9433.xml"/><Relationship Id="rId406" Type="http://schemas.openxmlformats.org/officeDocument/2006/relationships/customXml" Target="../ink/ink9461.xml"/><Relationship Id="rId9" Type="http://schemas.openxmlformats.org/officeDocument/2006/relationships/image" Target="../media/image9088.png"/><Relationship Id="rId210" Type="http://schemas.openxmlformats.org/officeDocument/2006/relationships/customXml" Target="../ink/ink9363.xml"/><Relationship Id="rId392" Type="http://schemas.openxmlformats.org/officeDocument/2006/relationships/customXml" Target="../ink/ink9454.xml"/><Relationship Id="rId448" Type="http://schemas.openxmlformats.org/officeDocument/2006/relationships/customXml" Target="../ink/ink9482.xml"/><Relationship Id="rId26" Type="http://schemas.openxmlformats.org/officeDocument/2006/relationships/customXml" Target="../ink/ink9271.xml"/><Relationship Id="rId231" Type="http://schemas.openxmlformats.org/officeDocument/2006/relationships/image" Target="../media/image9199.png"/><Relationship Id="rId252" Type="http://schemas.openxmlformats.org/officeDocument/2006/relationships/customXml" Target="../ink/ink9384.xml"/><Relationship Id="rId273" Type="http://schemas.openxmlformats.org/officeDocument/2006/relationships/image" Target="../media/image9220.png"/><Relationship Id="rId294" Type="http://schemas.openxmlformats.org/officeDocument/2006/relationships/customXml" Target="../ink/ink9405.xml"/><Relationship Id="rId308" Type="http://schemas.openxmlformats.org/officeDocument/2006/relationships/customXml" Target="../ink/ink9412.xml"/><Relationship Id="rId329" Type="http://schemas.openxmlformats.org/officeDocument/2006/relationships/image" Target="../media/image9248.png"/><Relationship Id="rId480" Type="http://schemas.openxmlformats.org/officeDocument/2006/relationships/customXml" Target="../ink/ink9498.xml"/><Relationship Id="rId515" Type="http://schemas.openxmlformats.org/officeDocument/2006/relationships/image" Target="../media/image9341.png"/><Relationship Id="rId536" Type="http://schemas.openxmlformats.org/officeDocument/2006/relationships/customXml" Target="../ink/ink9526.xml"/><Relationship Id="rId47" Type="http://schemas.openxmlformats.org/officeDocument/2006/relationships/image" Target="../media/image9107.png"/><Relationship Id="rId68" Type="http://schemas.openxmlformats.org/officeDocument/2006/relationships/customXml" Target="../ink/ink9292.xml"/><Relationship Id="rId89" Type="http://schemas.openxmlformats.org/officeDocument/2006/relationships/image" Target="../media/image9128.png"/><Relationship Id="rId112" Type="http://schemas.openxmlformats.org/officeDocument/2006/relationships/customXml" Target="../ink/ink9314.xml"/><Relationship Id="rId133" Type="http://schemas.openxmlformats.org/officeDocument/2006/relationships/image" Target="../media/image9150.png"/><Relationship Id="rId154" Type="http://schemas.openxmlformats.org/officeDocument/2006/relationships/customXml" Target="../ink/ink9335.xml"/><Relationship Id="rId175" Type="http://schemas.openxmlformats.org/officeDocument/2006/relationships/image" Target="../media/image9171.png"/><Relationship Id="rId340" Type="http://schemas.openxmlformats.org/officeDocument/2006/relationships/customXml" Target="../ink/ink9428.xml"/><Relationship Id="rId361" Type="http://schemas.openxmlformats.org/officeDocument/2006/relationships/image" Target="../media/image9264.png"/><Relationship Id="rId557" Type="http://schemas.openxmlformats.org/officeDocument/2006/relationships/image" Target="../media/image9362.png"/><Relationship Id="rId196" Type="http://schemas.openxmlformats.org/officeDocument/2006/relationships/customXml" Target="../ink/ink9356.xml"/><Relationship Id="rId200" Type="http://schemas.openxmlformats.org/officeDocument/2006/relationships/customXml" Target="../ink/ink9358.xml"/><Relationship Id="rId382" Type="http://schemas.openxmlformats.org/officeDocument/2006/relationships/customXml" Target="../ink/ink9449.xml"/><Relationship Id="rId417" Type="http://schemas.openxmlformats.org/officeDocument/2006/relationships/image" Target="../media/image9292.png"/><Relationship Id="rId438" Type="http://schemas.openxmlformats.org/officeDocument/2006/relationships/customXml" Target="../ink/ink9477.xml"/><Relationship Id="rId459" Type="http://schemas.openxmlformats.org/officeDocument/2006/relationships/image" Target="../media/image9313.png"/><Relationship Id="rId16" Type="http://schemas.openxmlformats.org/officeDocument/2006/relationships/customXml" Target="../ink/ink9266.xml"/><Relationship Id="rId221" Type="http://schemas.openxmlformats.org/officeDocument/2006/relationships/image" Target="../media/image9194.png"/><Relationship Id="rId242" Type="http://schemas.openxmlformats.org/officeDocument/2006/relationships/customXml" Target="../ink/ink9379.xml"/><Relationship Id="rId263" Type="http://schemas.openxmlformats.org/officeDocument/2006/relationships/image" Target="../media/image9215.png"/><Relationship Id="rId284" Type="http://schemas.openxmlformats.org/officeDocument/2006/relationships/customXml" Target="../ink/ink9400.xml"/><Relationship Id="rId319" Type="http://schemas.openxmlformats.org/officeDocument/2006/relationships/image" Target="../media/image9243.png"/><Relationship Id="rId470" Type="http://schemas.openxmlformats.org/officeDocument/2006/relationships/customXml" Target="../ink/ink9493.xml"/><Relationship Id="rId491" Type="http://schemas.openxmlformats.org/officeDocument/2006/relationships/image" Target="../media/image9329.png"/><Relationship Id="rId505" Type="http://schemas.openxmlformats.org/officeDocument/2006/relationships/image" Target="../media/image9336.png"/><Relationship Id="rId526" Type="http://schemas.openxmlformats.org/officeDocument/2006/relationships/customXml" Target="../ink/ink9521.xml"/><Relationship Id="rId37" Type="http://schemas.openxmlformats.org/officeDocument/2006/relationships/image" Target="../media/image9102.png"/><Relationship Id="rId58" Type="http://schemas.openxmlformats.org/officeDocument/2006/relationships/customXml" Target="../ink/ink9287.xml"/><Relationship Id="rId79" Type="http://schemas.openxmlformats.org/officeDocument/2006/relationships/image" Target="../media/image9123.png"/><Relationship Id="rId102" Type="http://schemas.openxmlformats.org/officeDocument/2006/relationships/customXml" Target="../ink/ink9309.xml"/><Relationship Id="rId123" Type="http://schemas.openxmlformats.org/officeDocument/2006/relationships/image" Target="../media/image9145.png"/><Relationship Id="rId144" Type="http://schemas.openxmlformats.org/officeDocument/2006/relationships/customXml" Target="../ink/ink9330.xml"/><Relationship Id="rId330" Type="http://schemas.openxmlformats.org/officeDocument/2006/relationships/customXml" Target="../ink/ink9423.xml"/><Relationship Id="rId547" Type="http://schemas.openxmlformats.org/officeDocument/2006/relationships/image" Target="../media/image9357.png"/><Relationship Id="rId568" Type="http://schemas.openxmlformats.org/officeDocument/2006/relationships/customXml" Target="../ink/ink9542.xml"/><Relationship Id="rId90" Type="http://schemas.openxmlformats.org/officeDocument/2006/relationships/customXml" Target="../ink/ink9303.xml"/><Relationship Id="rId165" Type="http://schemas.openxmlformats.org/officeDocument/2006/relationships/image" Target="../media/image9166.png"/><Relationship Id="rId186" Type="http://schemas.openxmlformats.org/officeDocument/2006/relationships/customXml" Target="../ink/ink9351.xml"/><Relationship Id="rId351" Type="http://schemas.openxmlformats.org/officeDocument/2006/relationships/image" Target="../media/image9259.png"/><Relationship Id="rId372" Type="http://schemas.openxmlformats.org/officeDocument/2006/relationships/customXml" Target="../ink/ink9444.xml"/><Relationship Id="rId393" Type="http://schemas.openxmlformats.org/officeDocument/2006/relationships/image" Target="../media/image9280.png"/><Relationship Id="rId407" Type="http://schemas.openxmlformats.org/officeDocument/2006/relationships/image" Target="../media/image9287.png"/><Relationship Id="rId428" Type="http://schemas.openxmlformats.org/officeDocument/2006/relationships/customXml" Target="../ink/ink9472.xml"/><Relationship Id="rId449" Type="http://schemas.openxmlformats.org/officeDocument/2006/relationships/image" Target="../media/image9308.png"/><Relationship Id="rId211" Type="http://schemas.openxmlformats.org/officeDocument/2006/relationships/image" Target="../media/image9189.png"/><Relationship Id="rId232" Type="http://schemas.openxmlformats.org/officeDocument/2006/relationships/customXml" Target="../ink/ink9374.xml"/><Relationship Id="rId253" Type="http://schemas.openxmlformats.org/officeDocument/2006/relationships/image" Target="../media/image9210.png"/><Relationship Id="rId274" Type="http://schemas.openxmlformats.org/officeDocument/2006/relationships/customXml" Target="../ink/ink9395.xml"/><Relationship Id="rId295" Type="http://schemas.openxmlformats.org/officeDocument/2006/relationships/image" Target="../media/image9231.png"/><Relationship Id="rId309" Type="http://schemas.openxmlformats.org/officeDocument/2006/relationships/image" Target="../media/image9238.png"/><Relationship Id="rId460" Type="http://schemas.openxmlformats.org/officeDocument/2006/relationships/customXml" Target="../ink/ink9488.xml"/><Relationship Id="rId481" Type="http://schemas.openxmlformats.org/officeDocument/2006/relationships/image" Target="../media/image9324.png"/><Relationship Id="rId516" Type="http://schemas.openxmlformats.org/officeDocument/2006/relationships/customXml" Target="../ink/ink9516.xml"/><Relationship Id="rId27" Type="http://schemas.openxmlformats.org/officeDocument/2006/relationships/image" Target="../media/image9097.png"/><Relationship Id="rId48" Type="http://schemas.openxmlformats.org/officeDocument/2006/relationships/customXml" Target="../ink/ink9282.xml"/><Relationship Id="rId69" Type="http://schemas.openxmlformats.org/officeDocument/2006/relationships/image" Target="../media/image9118.png"/><Relationship Id="rId113" Type="http://schemas.openxmlformats.org/officeDocument/2006/relationships/image" Target="../media/image9140.png"/><Relationship Id="rId134" Type="http://schemas.openxmlformats.org/officeDocument/2006/relationships/customXml" Target="../ink/ink9325.xml"/><Relationship Id="rId320" Type="http://schemas.openxmlformats.org/officeDocument/2006/relationships/customXml" Target="../ink/ink9418.xml"/><Relationship Id="rId537" Type="http://schemas.openxmlformats.org/officeDocument/2006/relationships/image" Target="../media/image9352.png"/><Relationship Id="rId558" Type="http://schemas.openxmlformats.org/officeDocument/2006/relationships/customXml" Target="../ink/ink9537.xml"/><Relationship Id="rId80" Type="http://schemas.openxmlformats.org/officeDocument/2006/relationships/customXml" Target="../ink/ink9298.xml"/><Relationship Id="rId155" Type="http://schemas.openxmlformats.org/officeDocument/2006/relationships/image" Target="../media/image9161.png"/><Relationship Id="rId176" Type="http://schemas.openxmlformats.org/officeDocument/2006/relationships/customXml" Target="../ink/ink9346.xml"/><Relationship Id="rId197" Type="http://schemas.openxmlformats.org/officeDocument/2006/relationships/image" Target="../media/image9182.png"/><Relationship Id="rId341" Type="http://schemas.openxmlformats.org/officeDocument/2006/relationships/image" Target="../media/image9254.png"/><Relationship Id="rId362" Type="http://schemas.openxmlformats.org/officeDocument/2006/relationships/customXml" Target="../ink/ink9439.xml"/><Relationship Id="rId383" Type="http://schemas.openxmlformats.org/officeDocument/2006/relationships/image" Target="../media/image9275.png"/><Relationship Id="rId418" Type="http://schemas.openxmlformats.org/officeDocument/2006/relationships/customXml" Target="../ink/ink9467.xml"/><Relationship Id="rId439" Type="http://schemas.openxmlformats.org/officeDocument/2006/relationships/image" Target="../media/image9303.png"/><Relationship Id="rId201" Type="http://schemas.openxmlformats.org/officeDocument/2006/relationships/image" Target="../media/image9184.png"/><Relationship Id="rId222" Type="http://schemas.openxmlformats.org/officeDocument/2006/relationships/customXml" Target="../ink/ink9369.xml"/><Relationship Id="rId243" Type="http://schemas.openxmlformats.org/officeDocument/2006/relationships/image" Target="../media/image9205.png"/><Relationship Id="rId264" Type="http://schemas.openxmlformats.org/officeDocument/2006/relationships/customXml" Target="../ink/ink9390.xml"/><Relationship Id="rId285" Type="http://schemas.openxmlformats.org/officeDocument/2006/relationships/image" Target="../media/image9226.png"/><Relationship Id="rId450" Type="http://schemas.openxmlformats.org/officeDocument/2006/relationships/customXml" Target="../ink/ink9483.xml"/><Relationship Id="rId471" Type="http://schemas.openxmlformats.org/officeDocument/2006/relationships/image" Target="../media/image9319.png"/><Relationship Id="rId506" Type="http://schemas.openxmlformats.org/officeDocument/2006/relationships/customXml" Target="../ink/ink9511.xml"/><Relationship Id="rId17" Type="http://schemas.openxmlformats.org/officeDocument/2006/relationships/image" Target="../media/image9092.png"/><Relationship Id="rId38" Type="http://schemas.openxmlformats.org/officeDocument/2006/relationships/customXml" Target="../ink/ink9277.xml"/><Relationship Id="rId59" Type="http://schemas.openxmlformats.org/officeDocument/2006/relationships/image" Target="../media/image9113.png"/><Relationship Id="rId103" Type="http://schemas.openxmlformats.org/officeDocument/2006/relationships/image" Target="../media/image9135.png"/><Relationship Id="rId124" Type="http://schemas.openxmlformats.org/officeDocument/2006/relationships/customXml" Target="../ink/ink9320.xml"/><Relationship Id="rId310" Type="http://schemas.openxmlformats.org/officeDocument/2006/relationships/customXml" Target="../ink/ink9413.xml"/><Relationship Id="rId492" Type="http://schemas.openxmlformats.org/officeDocument/2006/relationships/customXml" Target="../ink/ink9504.xml"/><Relationship Id="rId527" Type="http://schemas.openxmlformats.org/officeDocument/2006/relationships/image" Target="../media/image9347.png"/><Relationship Id="rId548" Type="http://schemas.openxmlformats.org/officeDocument/2006/relationships/customXml" Target="../ink/ink9532.xml"/><Relationship Id="rId569" Type="http://schemas.openxmlformats.org/officeDocument/2006/relationships/image" Target="../media/image9368.png"/><Relationship Id="rId70" Type="http://schemas.openxmlformats.org/officeDocument/2006/relationships/customXml" Target="../ink/ink9293.xml"/><Relationship Id="rId91" Type="http://schemas.openxmlformats.org/officeDocument/2006/relationships/image" Target="../media/image9129.png"/><Relationship Id="rId145" Type="http://schemas.openxmlformats.org/officeDocument/2006/relationships/image" Target="../media/image9156.png"/><Relationship Id="rId166" Type="http://schemas.openxmlformats.org/officeDocument/2006/relationships/customXml" Target="../ink/ink9341.xml"/><Relationship Id="rId187" Type="http://schemas.openxmlformats.org/officeDocument/2006/relationships/image" Target="../media/image9177.png"/><Relationship Id="rId331" Type="http://schemas.openxmlformats.org/officeDocument/2006/relationships/image" Target="../media/image9249.png"/><Relationship Id="rId352" Type="http://schemas.openxmlformats.org/officeDocument/2006/relationships/customXml" Target="../ink/ink9434.xml"/><Relationship Id="rId373" Type="http://schemas.openxmlformats.org/officeDocument/2006/relationships/image" Target="../media/image9270.png"/><Relationship Id="rId394" Type="http://schemas.openxmlformats.org/officeDocument/2006/relationships/customXml" Target="../ink/ink9455.xml"/><Relationship Id="rId408" Type="http://schemas.openxmlformats.org/officeDocument/2006/relationships/customXml" Target="../ink/ink9462.xml"/><Relationship Id="rId429" Type="http://schemas.openxmlformats.org/officeDocument/2006/relationships/image" Target="../media/image929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9364.xml"/><Relationship Id="rId233" Type="http://schemas.openxmlformats.org/officeDocument/2006/relationships/image" Target="../media/image9200.png"/><Relationship Id="rId254" Type="http://schemas.openxmlformats.org/officeDocument/2006/relationships/customXml" Target="../ink/ink9385.xml"/><Relationship Id="rId440" Type="http://schemas.openxmlformats.org/officeDocument/2006/relationships/customXml" Target="../ink/ink9478.xml"/><Relationship Id="rId28" Type="http://schemas.openxmlformats.org/officeDocument/2006/relationships/customXml" Target="../ink/ink9272.xml"/><Relationship Id="rId49" Type="http://schemas.openxmlformats.org/officeDocument/2006/relationships/image" Target="../media/image9108.png"/><Relationship Id="rId114" Type="http://schemas.openxmlformats.org/officeDocument/2006/relationships/customXml" Target="../ink/ink9315.xml"/><Relationship Id="rId275" Type="http://schemas.openxmlformats.org/officeDocument/2006/relationships/image" Target="../media/image9221.png"/><Relationship Id="rId296" Type="http://schemas.openxmlformats.org/officeDocument/2006/relationships/customXml" Target="../ink/ink9406.xml"/><Relationship Id="rId300" Type="http://schemas.openxmlformats.org/officeDocument/2006/relationships/customXml" Target="../ink/ink9408.xml"/><Relationship Id="rId461" Type="http://schemas.openxmlformats.org/officeDocument/2006/relationships/image" Target="../media/image9314.png"/><Relationship Id="rId482" Type="http://schemas.openxmlformats.org/officeDocument/2006/relationships/customXml" Target="../ink/ink9499.xml"/><Relationship Id="rId517" Type="http://schemas.openxmlformats.org/officeDocument/2006/relationships/image" Target="../media/image9342.png"/><Relationship Id="rId538" Type="http://schemas.openxmlformats.org/officeDocument/2006/relationships/customXml" Target="../ink/ink9527.xml"/><Relationship Id="rId559" Type="http://schemas.openxmlformats.org/officeDocument/2006/relationships/image" Target="../media/image9363.png"/><Relationship Id="rId60" Type="http://schemas.openxmlformats.org/officeDocument/2006/relationships/customXml" Target="../ink/ink9288.xml"/><Relationship Id="rId81" Type="http://schemas.openxmlformats.org/officeDocument/2006/relationships/image" Target="../media/image9124.png"/><Relationship Id="rId135" Type="http://schemas.openxmlformats.org/officeDocument/2006/relationships/image" Target="../media/image9151.png"/><Relationship Id="rId156" Type="http://schemas.openxmlformats.org/officeDocument/2006/relationships/customXml" Target="../ink/ink9336.xml"/><Relationship Id="rId177" Type="http://schemas.openxmlformats.org/officeDocument/2006/relationships/image" Target="../media/image9172.png"/><Relationship Id="rId198" Type="http://schemas.openxmlformats.org/officeDocument/2006/relationships/customXml" Target="../ink/ink9357.xml"/><Relationship Id="rId321" Type="http://schemas.openxmlformats.org/officeDocument/2006/relationships/image" Target="../media/image9244.png"/><Relationship Id="rId342" Type="http://schemas.openxmlformats.org/officeDocument/2006/relationships/customXml" Target="../ink/ink9429.xml"/><Relationship Id="rId363" Type="http://schemas.openxmlformats.org/officeDocument/2006/relationships/image" Target="../media/image9265.png"/><Relationship Id="rId384" Type="http://schemas.openxmlformats.org/officeDocument/2006/relationships/customXml" Target="../ink/ink9450.xml"/><Relationship Id="rId419" Type="http://schemas.openxmlformats.org/officeDocument/2006/relationships/image" Target="../media/image9293.png"/><Relationship Id="rId570" Type="http://schemas.openxmlformats.org/officeDocument/2006/relationships/customXml" Target="../ink/ink9543.xml"/><Relationship Id="rId202" Type="http://schemas.openxmlformats.org/officeDocument/2006/relationships/customXml" Target="../ink/ink9359.xml"/><Relationship Id="rId223" Type="http://schemas.openxmlformats.org/officeDocument/2006/relationships/image" Target="../media/image9195.png"/><Relationship Id="rId244" Type="http://schemas.openxmlformats.org/officeDocument/2006/relationships/customXml" Target="../ink/ink9380.xml"/><Relationship Id="rId430" Type="http://schemas.openxmlformats.org/officeDocument/2006/relationships/customXml" Target="../ink/ink9473.xml"/><Relationship Id="rId18" Type="http://schemas.openxmlformats.org/officeDocument/2006/relationships/customXml" Target="../ink/ink9267.xml"/><Relationship Id="rId39" Type="http://schemas.openxmlformats.org/officeDocument/2006/relationships/image" Target="../media/image9103.png"/><Relationship Id="rId265" Type="http://schemas.openxmlformats.org/officeDocument/2006/relationships/image" Target="../media/image9216.png"/><Relationship Id="rId286" Type="http://schemas.openxmlformats.org/officeDocument/2006/relationships/customXml" Target="../ink/ink9401.xml"/><Relationship Id="rId451" Type="http://schemas.openxmlformats.org/officeDocument/2006/relationships/image" Target="../media/image9309.png"/><Relationship Id="rId472" Type="http://schemas.openxmlformats.org/officeDocument/2006/relationships/customXml" Target="../ink/ink9494.xml"/><Relationship Id="rId493" Type="http://schemas.openxmlformats.org/officeDocument/2006/relationships/image" Target="../media/image9330.png"/><Relationship Id="rId507" Type="http://schemas.openxmlformats.org/officeDocument/2006/relationships/image" Target="../media/image9337.png"/><Relationship Id="rId528" Type="http://schemas.openxmlformats.org/officeDocument/2006/relationships/customXml" Target="../ink/ink9522.xml"/><Relationship Id="rId549" Type="http://schemas.openxmlformats.org/officeDocument/2006/relationships/image" Target="../media/image9358.png"/><Relationship Id="rId50" Type="http://schemas.openxmlformats.org/officeDocument/2006/relationships/customXml" Target="../ink/ink9283.xml"/><Relationship Id="rId104" Type="http://schemas.openxmlformats.org/officeDocument/2006/relationships/customXml" Target="../ink/ink9310.xml"/><Relationship Id="rId125" Type="http://schemas.openxmlformats.org/officeDocument/2006/relationships/image" Target="../media/image9146.png"/><Relationship Id="rId146" Type="http://schemas.openxmlformats.org/officeDocument/2006/relationships/customXml" Target="../ink/ink9331.xml"/><Relationship Id="rId167" Type="http://schemas.openxmlformats.org/officeDocument/2006/relationships/image" Target="../media/image9167.png"/><Relationship Id="rId188" Type="http://schemas.openxmlformats.org/officeDocument/2006/relationships/customXml" Target="../ink/ink9352.xml"/><Relationship Id="rId311" Type="http://schemas.openxmlformats.org/officeDocument/2006/relationships/image" Target="../media/image9239.png"/><Relationship Id="rId332" Type="http://schemas.openxmlformats.org/officeDocument/2006/relationships/customXml" Target="../ink/ink9424.xml"/><Relationship Id="rId353" Type="http://schemas.openxmlformats.org/officeDocument/2006/relationships/image" Target="../media/image9260.png"/><Relationship Id="rId374" Type="http://schemas.openxmlformats.org/officeDocument/2006/relationships/customXml" Target="../ink/ink9445.xml"/><Relationship Id="rId395" Type="http://schemas.openxmlformats.org/officeDocument/2006/relationships/image" Target="../media/image9281.png"/><Relationship Id="rId409" Type="http://schemas.openxmlformats.org/officeDocument/2006/relationships/image" Target="../media/image9288.png"/><Relationship Id="rId560" Type="http://schemas.openxmlformats.org/officeDocument/2006/relationships/customXml" Target="../ink/ink9538.xml"/><Relationship Id="rId71" Type="http://schemas.openxmlformats.org/officeDocument/2006/relationships/image" Target="../media/image9119.png"/><Relationship Id="rId92" Type="http://schemas.openxmlformats.org/officeDocument/2006/relationships/customXml" Target="../ink/ink9304.xml"/><Relationship Id="rId213" Type="http://schemas.openxmlformats.org/officeDocument/2006/relationships/image" Target="../media/image9190.png"/><Relationship Id="rId234" Type="http://schemas.openxmlformats.org/officeDocument/2006/relationships/customXml" Target="../ink/ink9375.xml"/><Relationship Id="rId420" Type="http://schemas.openxmlformats.org/officeDocument/2006/relationships/customXml" Target="../ink/ink9468.xml"/><Relationship Id="rId2" Type="http://schemas.openxmlformats.org/officeDocument/2006/relationships/customXml" Target="../ink/ink9259.xml"/><Relationship Id="rId29" Type="http://schemas.openxmlformats.org/officeDocument/2006/relationships/image" Target="../media/image9098.png"/><Relationship Id="rId255" Type="http://schemas.openxmlformats.org/officeDocument/2006/relationships/image" Target="../media/image9211.png"/><Relationship Id="rId276" Type="http://schemas.openxmlformats.org/officeDocument/2006/relationships/customXml" Target="../ink/ink9396.xml"/><Relationship Id="rId297" Type="http://schemas.openxmlformats.org/officeDocument/2006/relationships/image" Target="../media/image9232.png"/><Relationship Id="rId441" Type="http://schemas.openxmlformats.org/officeDocument/2006/relationships/image" Target="../media/image9304.png"/><Relationship Id="rId462" Type="http://schemas.openxmlformats.org/officeDocument/2006/relationships/customXml" Target="../ink/ink9489.xml"/><Relationship Id="rId483" Type="http://schemas.openxmlformats.org/officeDocument/2006/relationships/image" Target="../media/image9325.png"/><Relationship Id="rId518" Type="http://schemas.openxmlformats.org/officeDocument/2006/relationships/customXml" Target="../ink/ink9517.xml"/><Relationship Id="rId539" Type="http://schemas.openxmlformats.org/officeDocument/2006/relationships/image" Target="../media/image9353.png"/><Relationship Id="rId40" Type="http://schemas.openxmlformats.org/officeDocument/2006/relationships/customXml" Target="../ink/ink9278.xml"/><Relationship Id="rId115" Type="http://schemas.openxmlformats.org/officeDocument/2006/relationships/image" Target="../media/image9141.png"/><Relationship Id="rId136" Type="http://schemas.openxmlformats.org/officeDocument/2006/relationships/customXml" Target="../ink/ink9326.xml"/><Relationship Id="rId157" Type="http://schemas.openxmlformats.org/officeDocument/2006/relationships/image" Target="../media/image9162.png"/><Relationship Id="rId178" Type="http://schemas.openxmlformats.org/officeDocument/2006/relationships/customXml" Target="../ink/ink9347.xml"/><Relationship Id="rId301" Type="http://schemas.openxmlformats.org/officeDocument/2006/relationships/image" Target="../media/image9234.png"/><Relationship Id="rId322" Type="http://schemas.openxmlformats.org/officeDocument/2006/relationships/customXml" Target="../ink/ink9419.xml"/><Relationship Id="rId343" Type="http://schemas.openxmlformats.org/officeDocument/2006/relationships/image" Target="../media/image9255.png"/><Relationship Id="rId364" Type="http://schemas.openxmlformats.org/officeDocument/2006/relationships/customXml" Target="../ink/ink9440.xml"/><Relationship Id="rId550" Type="http://schemas.openxmlformats.org/officeDocument/2006/relationships/customXml" Target="../ink/ink9533.xml"/><Relationship Id="rId61" Type="http://schemas.openxmlformats.org/officeDocument/2006/relationships/image" Target="../media/image9114.png"/><Relationship Id="rId82" Type="http://schemas.openxmlformats.org/officeDocument/2006/relationships/customXml" Target="../ink/ink9299.xml"/><Relationship Id="rId199" Type="http://schemas.openxmlformats.org/officeDocument/2006/relationships/image" Target="../media/image9183.png"/><Relationship Id="rId203" Type="http://schemas.openxmlformats.org/officeDocument/2006/relationships/image" Target="../media/image9185.png"/><Relationship Id="rId385" Type="http://schemas.openxmlformats.org/officeDocument/2006/relationships/image" Target="../media/image9276.png"/><Relationship Id="rId571" Type="http://schemas.openxmlformats.org/officeDocument/2006/relationships/image" Target="../media/image9369.png"/><Relationship Id="rId19" Type="http://schemas.openxmlformats.org/officeDocument/2006/relationships/image" Target="../media/image9093.png"/><Relationship Id="rId224" Type="http://schemas.openxmlformats.org/officeDocument/2006/relationships/customXml" Target="../ink/ink9370.xml"/><Relationship Id="rId245" Type="http://schemas.openxmlformats.org/officeDocument/2006/relationships/image" Target="../media/image9206.png"/><Relationship Id="rId266" Type="http://schemas.openxmlformats.org/officeDocument/2006/relationships/customXml" Target="../ink/ink9391.xml"/><Relationship Id="rId287" Type="http://schemas.openxmlformats.org/officeDocument/2006/relationships/image" Target="../media/image9227.png"/><Relationship Id="rId410" Type="http://schemas.openxmlformats.org/officeDocument/2006/relationships/customXml" Target="../ink/ink9463.xml"/><Relationship Id="rId431" Type="http://schemas.openxmlformats.org/officeDocument/2006/relationships/image" Target="../media/image9299.png"/><Relationship Id="rId452" Type="http://schemas.openxmlformats.org/officeDocument/2006/relationships/customXml" Target="../ink/ink9484.xml"/><Relationship Id="rId473" Type="http://schemas.openxmlformats.org/officeDocument/2006/relationships/image" Target="../media/image9320.png"/><Relationship Id="rId494" Type="http://schemas.openxmlformats.org/officeDocument/2006/relationships/customXml" Target="../ink/ink9505.xml"/><Relationship Id="rId508" Type="http://schemas.openxmlformats.org/officeDocument/2006/relationships/customXml" Target="../ink/ink9512.xml"/><Relationship Id="rId529" Type="http://schemas.openxmlformats.org/officeDocument/2006/relationships/image" Target="../media/image9348.png"/><Relationship Id="rId30" Type="http://schemas.openxmlformats.org/officeDocument/2006/relationships/customXml" Target="../ink/ink9273.xml"/><Relationship Id="rId105" Type="http://schemas.openxmlformats.org/officeDocument/2006/relationships/image" Target="../media/image9136.png"/><Relationship Id="rId126" Type="http://schemas.openxmlformats.org/officeDocument/2006/relationships/customXml" Target="../ink/ink9321.xml"/><Relationship Id="rId147" Type="http://schemas.openxmlformats.org/officeDocument/2006/relationships/image" Target="../media/image9157.png"/><Relationship Id="rId168" Type="http://schemas.openxmlformats.org/officeDocument/2006/relationships/customXml" Target="../ink/ink9342.xml"/><Relationship Id="rId312" Type="http://schemas.openxmlformats.org/officeDocument/2006/relationships/customXml" Target="../ink/ink9414.xml"/><Relationship Id="rId333" Type="http://schemas.openxmlformats.org/officeDocument/2006/relationships/image" Target="../media/image9250.png"/><Relationship Id="rId354" Type="http://schemas.openxmlformats.org/officeDocument/2006/relationships/customXml" Target="../ink/ink9435.xml"/><Relationship Id="rId540" Type="http://schemas.openxmlformats.org/officeDocument/2006/relationships/customXml" Target="../ink/ink9528.xml"/><Relationship Id="rId51" Type="http://schemas.openxmlformats.org/officeDocument/2006/relationships/image" Target="../media/image9109.png"/><Relationship Id="rId72" Type="http://schemas.openxmlformats.org/officeDocument/2006/relationships/customXml" Target="../ink/ink9294.xml"/><Relationship Id="rId93" Type="http://schemas.openxmlformats.org/officeDocument/2006/relationships/image" Target="../media/image9130.png"/><Relationship Id="rId189" Type="http://schemas.openxmlformats.org/officeDocument/2006/relationships/image" Target="../media/image9178.png"/><Relationship Id="rId375" Type="http://schemas.openxmlformats.org/officeDocument/2006/relationships/image" Target="../media/image9271.png"/><Relationship Id="rId396" Type="http://schemas.openxmlformats.org/officeDocument/2006/relationships/customXml" Target="../ink/ink9456.xml"/><Relationship Id="rId561" Type="http://schemas.openxmlformats.org/officeDocument/2006/relationships/image" Target="../media/image9364.png"/><Relationship Id="rId3" Type="http://schemas.openxmlformats.org/officeDocument/2006/relationships/image" Target="../media/image9085.png"/><Relationship Id="rId214" Type="http://schemas.openxmlformats.org/officeDocument/2006/relationships/customXml" Target="../ink/ink9365.xml"/><Relationship Id="rId235" Type="http://schemas.openxmlformats.org/officeDocument/2006/relationships/image" Target="../media/image9201.png"/><Relationship Id="rId256" Type="http://schemas.openxmlformats.org/officeDocument/2006/relationships/customXml" Target="../ink/ink9386.xml"/><Relationship Id="rId277" Type="http://schemas.openxmlformats.org/officeDocument/2006/relationships/image" Target="../media/image9222.png"/><Relationship Id="rId298" Type="http://schemas.openxmlformats.org/officeDocument/2006/relationships/customXml" Target="../ink/ink9407.xml"/><Relationship Id="rId400" Type="http://schemas.openxmlformats.org/officeDocument/2006/relationships/customXml" Target="../ink/ink9458.xml"/><Relationship Id="rId421" Type="http://schemas.openxmlformats.org/officeDocument/2006/relationships/image" Target="../media/image9294.png"/><Relationship Id="rId442" Type="http://schemas.openxmlformats.org/officeDocument/2006/relationships/customXml" Target="../ink/ink9479.xml"/><Relationship Id="rId463" Type="http://schemas.openxmlformats.org/officeDocument/2006/relationships/image" Target="../media/image9315.png"/><Relationship Id="rId484" Type="http://schemas.openxmlformats.org/officeDocument/2006/relationships/customXml" Target="../ink/ink9500.xml"/><Relationship Id="rId519" Type="http://schemas.openxmlformats.org/officeDocument/2006/relationships/image" Target="../media/image9343.png"/><Relationship Id="rId116" Type="http://schemas.openxmlformats.org/officeDocument/2006/relationships/customXml" Target="../ink/ink9316.xml"/><Relationship Id="rId137" Type="http://schemas.openxmlformats.org/officeDocument/2006/relationships/image" Target="../media/image9152.png"/><Relationship Id="rId158" Type="http://schemas.openxmlformats.org/officeDocument/2006/relationships/customXml" Target="../ink/ink9337.xml"/><Relationship Id="rId302" Type="http://schemas.openxmlformats.org/officeDocument/2006/relationships/customXml" Target="../ink/ink9409.xml"/><Relationship Id="rId323" Type="http://schemas.openxmlformats.org/officeDocument/2006/relationships/image" Target="../media/image9245.png"/><Relationship Id="rId344" Type="http://schemas.openxmlformats.org/officeDocument/2006/relationships/customXml" Target="../ink/ink9430.xml"/><Relationship Id="rId530" Type="http://schemas.openxmlformats.org/officeDocument/2006/relationships/customXml" Target="../ink/ink9523.xml"/><Relationship Id="rId20" Type="http://schemas.openxmlformats.org/officeDocument/2006/relationships/customXml" Target="../ink/ink9268.xml"/><Relationship Id="rId41" Type="http://schemas.openxmlformats.org/officeDocument/2006/relationships/image" Target="../media/image9104.png"/><Relationship Id="rId62" Type="http://schemas.openxmlformats.org/officeDocument/2006/relationships/customXml" Target="../ink/ink9289.xml"/><Relationship Id="rId83" Type="http://schemas.openxmlformats.org/officeDocument/2006/relationships/image" Target="../media/image9125.png"/><Relationship Id="rId179" Type="http://schemas.openxmlformats.org/officeDocument/2006/relationships/image" Target="../media/image9173.png"/><Relationship Id="rId365" Type="http://schemas.openxmlformats.org/officeDocument/2006/relationships/image" Target="../media/image9266.png"/><Relationship Id="rId386" Type="http://schemas.openxmlformats.org/officeDocument/2006/relationships/customXml" Target="../ink/ink9451.xml"/><Relationship Id="rId551" Type="http://schemas.openxmlformats.org/officeDocument/2006/relationships/image" Target="../media/image9359.png"/><Relationship Id="rId572" Type="http://schemas.openxmlformats.org/officeDocument/2006/relationships/customXml" Target="../ink/ink9544.xml"/><Relationship Id="rId190" Type="http://schemas.openxmlformats.org/officeDocument/2006/relationships/customXml" Target="../ink/ink9353.xml"/><Relationship Id="rId204" Type="http://schemas.openxmlformats.org/officeDocument/2006/relationships/customXml" Target="../ink/ink9360.xml"/><Relationship Id="rId225" Type="http://schemas.openxmlformats.org/officeDocument/2006/relationships/image" Target="../media/image9196.png"/><Relationship Id="rId246" Type="http://schemas.openxmlformats.org/officeDocument/2006/relationships/customXml" Target="../ink/ink9381.xml"/><Relationship Id="rId267" Type="http://schemas.openxmlformats.org/officeDocument/2006/relationships/image" Target="../media/image9217.png"/><Relationship Id="rId288" Type="http://schemas.openxmlformats.org/officeDocument/2006/relationships/customXml" Target="../ink/ink9402.xml"/><Relationship Id="rId411" Type="http://schemas.openxmlformats.org/officeDocument/2006/relationships/image" Target="../media/image9289.png"/><Relationship Id="rId432" Type="http://schemas.openxmlformats.org/officeDocument/2006/relationships/customXml" Target="../ink/ink9474.xml"/><Relationship Id="rId453" Type="http://schemas.openxmlformats.org/officeDocument/2006/relationships/image" Target="../media/image9310.png"/><Relationship Id="rId474" Type="http://schemas.openxmlformats.org/officeDocument/2006/relationships/customXml" Target="../ink/ink9495.xml"/><Relationship Id="rId509" Type="http://schemas.openxmlformats.org/officeDocument/2006/relationships/image" Target="../media/image9338.png"/><Relationship Id="rId106" Type="http://schemas.openxmlformats.org/officeDocument/2006/relationships/customXml" Target="../ink/ink9311.xml"/><Relationship Id="rId127" Type="http://schemas.openxmlformats.org/officeDocument/2006/relationships/image" Target="../media/image9147.png"/><Relationship Id="rId313" Type="http://schemas.openxmlformats.org/officeDocument/2006/relationships/image" Target="../media/image9240.png"/><Relationship Id="rId495" Type="http://schemas.openxmlformats.org/officeDocument/2006/relationships/image" Target="../media/image9331.png"/><Relationship Id="rId10" Type="http://schemas.openxmlformats.org/officeDocument/2006/relationships/customXml" Target="../ink/ink9263.xml"/><Relationship Id="rId31" Type="http://schemas.openxmlformats.org/officeDocument/2006/relationships/image" Target="../media/image9099.png"/><Relationship Id="rId52" Type="http://schemas.openxmlformats.org/officeDocument/2006/relationships/customXml" Target="../ink/ink9284.xml"/><Relationship Id="rId73" Type="http://schemas.openxmlformats.org/officeDocument/2006/relationships/image" Target="../media/image9120.png"/><Relationship Id="rId94" Type="http://schemas.openxmlformats.org/officeDocument/2006/relationships/customXml" Target="../ink/ink9305.xml"/><Relationship Id="rId148" Type="http://schemas.openxmlformats.org/officeDocument/2006/relationships/customXml" Target="../ink/ink9332.xml"/><Relationship Id="rId169" Type="http://schemas.openxmlformats.org/officeDocument/2006/relationships/image" Target="../media/image9168.png"/><Relationship Id="rId334" Type="http://schemas.openxmlformats.org/officeDocument/2006/relationships/customXml" Target="../ink/ink9425.xml"/><Relationship Id="rId355" Type="http://schemas.openxmlformats.org/officeDocument/2006/relationships/image" Target="../media/image9261.png"/><Relationship Id="rId376" Type="http://schemas.openxmlformats.org/officeDocument/2006/relationships/customXml" Target="../ink/ink9446.xml"/><Relationship Id="rId397" Type="http://schemas.openxmlformats.org/officeDocument/2006/relationships/image" Target="../media/image9282.png"/><Relationship Id="rId520" Type="http://schemas.openxmlformats.org/officeDocument/2006/relationships/customXml" Target="../ink/ink9518.xml"/><Relationship Id="rId541" Type="http://schemas.openxmlformats.org/officeDocument/2006/relationships/image" Target="../media/image9354.png"/><Relationship Id="rId562" Type="http://schemas.openxmlformats.org/officeDocument/2006/relationships/customXml" Target="../ink/ink9539.xml"/><Relationship Id="rId4" Type="http://schemas.openxmlformats.org/officeDocument/2006/relationships/customXml" Target="../ink/ink9260.xml"/><Relationship Id="rId180" Type="http://schemas.openxmlformats.org/officeDocument/2006/relationships/customXml" Target="../ink/ink9348.xml"/><Relationship Id="rId215" Type="http://schemas.openxmlformats.org/officeDocument/2006/relationships/image" Target="../media/image9191.png"/><Relationship Id="rId236" Type="http://schemas.openxmlformats.org/officeDocument/2006/relationships/customXml" Target="../ink/ink9376.xml"/><Relationship Id="rId257" Type="http://schemas.openxmlformats.org/officeDocument/2006/relationships/image" Target="../media/image9212.png"/><Relationship Id="rId278" Type="http://schemas.openxmlformats.org/officeDocument/2006/relationships/customXml" Target="../ink/ink9397.xml"/><Relationship Id="rId401" Type="http://schemas.openxmlformats.org/officeDocument/2006/relationships/image" Target="../media/image9284.png"/><Relationship Id="rId422" Type="http://schemas.openxmlformats.org/officeDocument/2006/relationships/customXml" Target="../ink/ink9469.xml"/><Relationship Id="rId443" Type="http://schemas.openxmlformats.org/officeDocument/2006/relationships/image" Target="../media/image9305.png"/><Relationship Id="rId464" Type="http://schemas.openxmlformats.org/officeDocument/2006/relationships/customXml" Target="../ink/ink9490.xml"/><Relationship Id="rId303" Type="http://schemas.openxmlformats.org/officeDocument/2006/relationships/image" Target="../media/image9235.png"/><Relationship Id="rId485" Type="http://schemas.openxmlformats.org/officeDocument/2006/relationships/image" Target="../media/image9326.png"/><Relationship Id="rId42" Type="http://schemas.openxmlformats.org/officeDocument/2006/relationships/customXml" Target="../ink/ink9279.xml"/><Relationship Id="rId84" Type="http://schemas.openxmlformats.org/officeDocument/2006/relationships/customXml" Target="../ink/ink9300.xml"/><Relationship Id="rId138" Type="http://schemas.openxmlformats.org/officeDocument/2006/relationships/customXml" Target="../ink/ink9327.xml"/><Relationship Id="rId345" Type="http://schemas.openxmlformats.org/officeDocument/2006/relationships/image" Target="../media/image9256.png"/><Relationship Id="rId387" Type="http://schemas.openxmlformats.org/officeDocument/2006/relationships/image" Target="../media/image9277.png"/><Relationship Id="rId510" Type="http://schemas.openxmlformats.org/officeDocument/2006/relationships/customXml" Target="../ink/ink9513.xml"/><Relationship Id="rId552" Type="http://schemas.openxmlformats.org/officeDocument/2006/relationships/customXml" Target="../ink/ink9534.xml"/><Relationship Id="rId191" Type="http://schemas.openxmlformats.org/officeDocument/2006/relationships/image" Target="../media/image9179.png"/><Relationship Id="rId205" Type="http://schemas.openxmlformats.org/officeDocument/2006/relationships/image" Target="../media/image9186.png"/><Relationship Id="rId247" Type="http://schemas.openxmlformats.org/officeDocument/2006/relationships/image" Target="../media/image9207.png"/><Relationship Id="rId412" Type="http://schemas.openxmlformats.org/officeDocument/2006/relationships/customXml" Target="../ink/ink9464.xml"/><Relationship Id="rId107" Type="http://schemas.openxmlformats.org/officeDocument/2006/relationships/image" Target="../media/image9137.png"/><Relationship Id="rId289" Type="http://schemas.openxmlformats.org/officeDocument/2006/relationships/image" Target="../media/image9228.png"/><Relationship Id="rId454" Type="http://schemas.openxmlformats.org/officeDocument/2006/relationships/customXml" Target="../ink/ink9485.xml"/><Relationship Id="rId496" Type="http://schemas.openxmlformats.org/officeDocument/2006/relationships/customXml" Target="../ink/ink9506.xml"/><Relationship Id="rId11" Type="http://schemas.openxmlformats.org/officeDocument/2006/relationships/image" Target="../media/image9089.png"/><Relationship Id="rId53" Type="http://schemas.openxmlformats.org/officeDocument/2006/relationships/image" Target="../media/image9110.png"/><Relationship Id="rId149" Type="http://schemas.openxmlformats.org/officeDocument/2006/relationships/image" Target="../media/image9158.png"/><Relationship Id="rId314" Type="http://schemas.openxmlformats.org/officeDocument/2006/relationships/customXml" Target="../ink/ink9415.xml"/><Relationship Id="rId356" Type="http://schemas.openxmlformats.org/officeDocument/2006/relationships/customXml" Target="../ink/ink9436.xml"/><Relationship Id="rId398" Type="http://schemas.openxmlformats.org/officeDocument/2006/relationships/customXml" Target="../ink/ink9457.xml"/><Relationship Id="rId521" Type="http://schemas.openxmlformats.org/officeDocument/2006/relationships/image" Target="../media/image9344.png"/><Relationship Id="rId563" Type="http://schemas.openxmlformats.org/officeDocument/2006/relationships/image" Target="../media/image9365.png"/><Relationship Id="rId95" Type="http://schemas.openxmlformats.org/officeDocument/2006/relationships/image" Target="../media/image9131.png"/><Relationship Id="rId160" Type="http://schemas.openxmlformats.org/officeDocument/2006/relationships/customXml" Target="../ink/ink9338.xml"/><Relationship Id="rId216" Type="http://schemas.openxmlformats.org/officeDocument/2006/relationships/customXml" Target="../ink/ink9366.xml"/><Relationship Id="rId423" Type="http://schemas.openxmlformats.org/officeDocument/2006/relationships/image" Target="../media/image9295.png"/><Relationship Id="rId258" Type="http://schemas.openxmlformats.org/officeDocument/2006/relationships/customXml" Target="../ink/ink9387.xml"/><Relationship Id="rId465" Type="http://schemas.openxmlformats.org/officeDocument/2006/relationships/image" Target="../media/image9316.png"/><Relationship Id="rId22" Type="http://schemas.openxmlformats.org/officeDocument/2006/relationships/customXml" Target="../ink/ink9269.xml"/><Relationship Id="rId64" Type="http://schemas.openxmlformats.org/officeDocument/2006/relationships/customXml" Target="../ink/ink9290.xml"/><Relationship Id="rId118" Type="http://schemas.openxmlformats.org/officeDocument/2006/relationships/customXml" Target="../ink/ink9317.xml"/><Relationship Id="rId325" Type="http://schemas.openxmlformats.org/officeDocument/2006/relationships/image" Target="../media/image9246.png"/><Relationship Id="rId367" Type="http://schemas.openxmlformats.org/officeDocument/2006/relationships/image" Target="../media/image9267.png"/><Relationship Id="rId532" Type="http://schemas.openxmlformats.org/officeDocument/2006/relationships/customXml" Target="../ink/ink9524.xml"/><Relationship Id="rId574" Type="http://schemas.openxmlformats.org/officeDocument/2006/relationships/customXml" Target="../ink/ink9545.xml"/><Relationship Id="rId171" Type="http://schemas.openxmlformats.org/officeDocument/2006/relationships/image" Target="../media/image9169.png"/><Relationship Id="rId227" Type="http://schemas.openxmlformats.org/officeDocument/2006/relationships/image" Target="../media/image9197.png"/><Relationship Id="rId269" Type="http://schemas.openxmlformats.org/officeDocument/2006/relationships/image" Target="../media/image9218.png"/><Relationship Id="rId434" Type="http://schemas.openxmlformats.org/officeDocument/2006/relationships/customXml" Target="../ink/ink9475.xml"/><Relationship Id="rId476" Type="http://schemas.openxmlformats.org/officeDocument/2006/relationships/customXml" Target="../ink/ink9496.xml"/><Relationship Id="rId33" Type="http://schemas.openxmlformats.org/officeDocument/2006/relationships/image" Target="../media/image9100.png"/><Relationship Id="rId129" Type="http://schemas.openxmlformats.org/officeDocument/2006/relationships/image" Target="../media/image9148.png"/><Relationship Id="rId280" Type="http://schemas.openxmlformats.org/officeDocument/2006/relationships/customXml" Target="../ink/ink9398.xml"/><Relationship Id="rId336" Type="http://schemas.openxmlformats.org/officeDocument/2006/relationships/customXml" Target="../ink/ink9426.xml"/><Relationship Id="rId501" Type="http://schemas.openxmlformats.org/officeDocument/2006/relationships/image" Target="../media/image9334.png"/><Relationship Id="rId543" Type="http://schemas.openxmlformats.org/officeDocument/2006/relationships/image" Target="../media/image9355.png"/><Relationship Id="rId75" Type="http://schemas.openxmlformats.org/officeDocument/2006/relationships/image" Target="../media/image9121.png"/><Relationship Id="rId140" Type="http://schemas.openxmlformats.org/officeDocument/2006/relationships/customXml" Target="../ink/ink9328.xml"/><Relationship Id="rId182" Type="http://schemas.openxmlformats.org/officeDocument/2006/relationships/customXml" Target="../ink/ink9349.xml"/><Relationship Id="rId378" Type="http://schemas.openxmlformats.org/officeDocument/2006/relationships/customXml" Target="../ink/ink9447.xml"/><Relationship Id="rId403" Type="http://schemas.openxmlformats.org/officeDocument/2006/relationships/image" Target="../media/image9285.png"/><Relationship Id="rId6" Type="http://schemas.openxmlformats.org/officeDocument/2006/relationships/customXml" Target="../ink/ink9261.xml"/><Relationship Id="rId238" Type="http://schemas.openxmlformats.org/officeDocument/2006/relationships/customXml" Target="../ink/ink9377.xml"/><Relationship Id="rId445" Type="http://schemas.openxmlformats.org/officeDocument/2006/relationships/image" Target="../media/image9306.png"/><Relationship Id="rId487" Type="http://schemas.openxmlformats.org/officeDocument/2006/relationships/image" Target="../media/image9327.png"/><Relationship Id="rId291" Type="http://schemas.openxmlformats.org/officeDocument/2006/relationships/image" Target="../media/image9229.png"/><Relationship Id="rId305" Type="http://schemas.openxmlformats.org/officeDocument/2006/relationships/image" Target="../media/image9236.png"/><Relationship Id="rId347" Type="http://schemas.openxmlformats.org/officeDocument/2006/relationships/image" Target="../media/image9257.png"/><Relationship Id="rId512" Type="http://schemas.openxmlformats.org/officeDocument/2006/relationships/customXml" Target="../ink/ink9514.xml"/><Relationship Id="rId44" Type="http://schemas.openxmlformats.org/officeDocument/2006/relationships/customXml" Target="../ink/ink9280.xml"/><Relationship Id="rId86" Type="http://schemas.openxmlformats.org/officeDocument/2006/relationships/customXml" Target="../ink/ink9301.xml"/><Relationship Id="rId151" Type="http://schemas.openxmlformats.org/officeDocument/2006/relationships/image" Target="../media/image9159.png"/><Relationship Id="rId389" Type="http://schemas.openxmlformats.org/officeDocument/2006/relationships/image" Target="../media/image9278.png"/><Relationship Id="rId554" Type="http://schemas.openxmlformats.org/officeDocument/2006/relationships/customXml" Target="../ink/ink9535.xml"/><Relationship Id="rId193" Type="http://schemas.openxmlformats.org/officeDocument/2006/relationships/image" Target="../media/image9180.png"/><Relationship Id="rId207" Type="http://schemas.openxmlformats.org/officeDocument/2006/relationships/image" Target="../media/image9187.png"/><Relationship Id="rId249" Type="http://schemas.openxmlformats.org/officeDocument/2006/relationships/image" Target="../media/image9208.png"/><Relationship Id="rId414" Type="http://schemas.openxmlformats.org/officeDocument/2006/relationships/customXml" Target="../ink/ink9465.xml"/><Relationship Id="rId456" Type="http://schemas.openxmlformats.org/officeDocument/2006/relationships/customXml" Target="../ink/ink9486.xml"/><Relationship Id="rId498" Type="http://schemas.openxmlformats.org/officeDocument/2006/relationships/customXml" Target="../ink/ink9507.xml"/><Relationship Id="rId13" Type="http://schemas.openxmlformats.org/officeDocument/2006/relationships/image" Target="../media/image9090.png"/><Relationship Id="rId109" Type="http://schemas.openxmlformats.org/officeDocument/2006/relationships/image" Target="../media/image9138.png"/><Relationship Id="rId260" Type="http://schemas.openxmlformats.org/officeDocument/2006/relationships/customXml" Target="../ink/ink9388.xml"/><Relationship Id="rId316" Type="http://schemas.openxmlformats.org/officeDocument/2006/relationships/customXml" Target="../ink/ink9416.xml"/><Relationship Id="rId523" Type="http://schemas.openxmlformats.org/officeDocument/2006/relationships/image" Target="../media/image9345.png"/><Relationship Id="rId55" Type="http://schemas.openxmlformats.org/officeDocument/2006/relationships/image" Target="../media/image9111.png"/><Relationship Id="rId97" Type="http://schemas.openxmlformats.org/officeDocument/2006/relationships/image" Target="../media/image9132.png"/><Relationship Id="rId120" Type="http://schemas.openxmlformats.org/officeDocument/2006/relationships/customXml" Target="../ink/ink9318.xml"/><Relationship Id="rId358" Type="http://schemas.openxmlformats.org/officeDocument/2006/relationships/customXml" Target="../ink/ink9437.xml"/><Relationship Id="rId565" Type="http://schemas.openxmlformats.org/officeDocument/2006/relationships/image" Target="../media/image9366.png"/><Relationship Id="rId162" Type="http://schemas.openxmlformats.org/officeDocument/2006/relationships/customXml" Target="../ink/ink9339.xml"/><Relationship Id="rId218" Type="http://schemas.openxmlformats.org/officeDocument/2006/relationships/customXml" Target="../ink/ink9367.xml"/><Relationship Id="rId425" Type="http://schemas.openxmlformats.org/officeDocument/2006/relationships/image" Target="../media/image9296.png"/><Relationship Id="rId467" Type="http://schemas.openxmlformats.org/officeDocument/2006/relationships/image" Target="../media/image9317.png"/><Relationship Id="rId271" Type="http://schemas.openxmlformats.org/officeDocument/2006/relationships/image" Target="../media/image9219.png"/><Relationship Id="rId24" Type="http://schemas.openxmlformats.org/officeDocument/2006/relationships/customXml" Target="../ink/ink9270.xml"/><Relationship Id="rId66" Type="http://schemas.openxmlformats.org/officeDocument/2006/relationships/customXml" Target="../ink/ink9291.xml"/><Relationship Id="rId131" Type="http://schemas.openxmlformats.org/officeDocument/2006/relationships/image" Target="../media/image9149.png"/><Relationship Id="rId327" Type="http://schemas.openxmlformats.org/officeDocument/2006/relationships/image" Target="../media/image9247.png"/><Relationship Id="rId369" Type="http://schemas.openxmlformats.org/officeDocument/2006/relationships/image" Target="../media/image9268.png"/><Relationship Id="rId534" Type="http://schemas.openxmlformats.org/officeDocument/2006/relationships/customXml" Target="../ink/ink9525.xml"/><Relationship Id="rId173" Type="http://schemas.openxmlformats.org/officeDocument/2006/relationships/image" Target="../media/image9170.png"/><Relationship Id="rId229" Type="http://schemas.openxmlformats.org/officeDocument/2006/relationships/image" Target="../media/image9198.png"/><Relationship Id="rId380" Type="http://schemas.openxmlformats.org/officeDocument/2006/relationships/customXml" Target="../ink/ink9448.xml"/><Relationship Id="rId436" Type="http://schemas.openxmlformats.org/officeDocument/2006/relationships/customXml" Target="../ink/ink9476.xml"/><Relationship Id="rId240" Type="http://schemas.openxmlformats.org/officeDocument/2006/relationships/customXml" Target="../ink/ink9378.xml"/><Relationship Id="rId478" Type="http://schemas.openxmlformats.org/officeDocument/2006/relationships/customXml" Target="../ink/ink9497.xml"/><Relationship Id="rId35" Type="http://schemas.openxmlformats.org/officeDocument/2006/relationships/image" Target="../media/image9101.png"/><Relationship Id="rId77" Type="http://schemas.openxmlformats.org/officeDocument/2006/relationships/image" Target="../media/image9122.png"/><Relationship Id="rId100" Type="http://schemas.openxmlformats.org/officeDocument/2006/relationships/customXml" Target="../ink/ink9308.xml"/><Relationship Id="rId282" Type="http://schemas.openxmlformats.org/officeDocument/2006/relationships/customXml" Target="../ink/ink9399.xml"/><Relationship Id="rId338" Type="http://schemas.openxmlformats.org/officeDocument/2006/relationships/customXml" Target="../ink/ink9427.xml"/><Relationship Id="rId503" Type="http://schemas.openxmlformats.org/officeDocument/2006/relationships/image" Target="../media/image9335.png"/><Relationship Id="rId545" Type="http://schemas.openxmlformats.org/officeDocument/2006/relationships/image" Target="../media/image9356.png"/><Relationship Id="rId8" Type="http://schemas.openxmlformats.org/officeDocument/2006/relationships/customXml" Target="../ink/ink9262.xml"/><Relationship Id="rId142" Type="http://schemas.openxmlformats.org/officeDocument/2006/relationships/customXml" Target="../ink/ink9329.xml"/><Relationship Id="rId184" Type="http://schemas.openxmlformats.org/officeDocument/2006/relationships/customXml" Target="../ink/ink9350.xml"/><Relationship Id="rId391" Type="http://schemas.openxmlformats.org/officeDocument/2006/relationships/image" Target="../media/image9279.png"/><Relationship Id="rId405" Type="http://schemas.openxmlformats.org/officeDocument/2006/relationships/image" Target="../media/image9286.png"/><Relationship Id="rId447" Type="http://schemas.openxmlformats.org/officeDocument/2006/relationships/image" Target="../media/image9307.png"/><Relationship Id="rId251" Type="http://schemas.openxmlformats.org/officeDocument/2006/relationships/image" Target="../media/image9209.png"/><Relationship Id="rId489" Type="http://schemas.openxmlformats.org/officeDocument/2006/relationships/image" Target="../media/image9328.png"/><Relationship Id="rId46" Type="http://schemas.openxmlformats.org/officeDocument/2006/relationships/customXml" Target="../ink/ink9281.xml"/><Relationship Id="rId293" Type="http://schemas.openxmlformats.org/officeDocument/2006/relationships/image" Target="../media/image9230.png"/><Relationship Id="rId307" Type="http://schemas.openxmlformats.org/officeDocument/2006/relationships/image" Target="../media/image9237.png"/><Relationship Id="rId349" Type="http://schemas.openxmlformats.org/officeDocument/2006/relationships/image" Target="../media/image9258.png"/><Relationship Id="rId514" Type="http://schemas.openxmlformats.org/officeDocument/2006/relationships/customXml" Target="../ink/ink9515.xml"/><Relationship Id="rId556" Type="http://schemas.openxmlformats.org/officeDocument/2006/relationships/customXml" Target="../ink/ink9536.xml"/><Relationship Id="rId88" Type="http://schemas.openxmlformats.org/officeDocument/2006/relationships/customXml" Target="../ink/ink9302.xml"/><Relationship Id="rId111" Type="http://schemas.openxmlformats.org/officeDocument/2006/relationships/image" Target="../media/image9139.png"/><Relationship Id="rId153" Type="http://schemas.openxmlformats.org/officeDocument/2006/relationships/image" Target="../media/image9160.png"/><Relationship Id="rId195" Type="http://schemas.openxmlformats.org/officeDocument/2006/relationships/image" Target="../media/image9181.png"/><Relationship Id="rId209" Type="http://schemas.openxmlformats.org/officeDocument/2006/relationships/image" Target="../media/image9188.png"/><Relationship Id="rId360" Type="http://schemas.openxmlformats.org/officeDocument/2006/relationships/customXml" Target="../ink/ink9438.xml"/><Relationship Id="rId416" Type="http://schemas.openxmlformats.org/officeDocument/2006/relationships/customXml" Target="../ink/ink9466.xml"/><Relationship Id="rId220" Type="http://schemas.openxmlformats.org/officeDocument/2006/relationships/customXml" Target="../ink/ink9368.xml"/><Relationship Id="rId458" Type="http://schemas.openxmlformats.org/officeDocument/2006/relationships/customXml" Target="../ink/ink9487.xml"/><Relationship Id="rId15" Type="http://schemas.openxmlformats.org/officeDocument/2006/relationships/image" Target="../media/image9091.png"/><Relationship Id="rId57" Type="http://schemas.openxmlformats.org/officeDocument/2006/relationships/image" Target="../media/image9112.png"/><Relationship Id="rId262" Type="http://schemas.openxmlformats.org/officeDocument/2006/relationships/customXml" Target="../ink/ink9389.xml"/><Relationship Id="rId318" Type="http://schemas.openxmlformats.org/officeDocument/2006/relationships/customXml" Target="../ink/ink9417.xml"/><Relationship Id="rId525" Type="http://schemas.openxmlformats.org/officeDocument/2006/relationships/image" Target="../media/image9346.png"/><Relationship Id="rId567" Type="http://schemas.openxmlformats.org/officeDocument/2006/relationships/image" Target="../media/image9367.png"/><Relationship Id="rId99" Type="http://schemas.openxmlformats.org/officeDocument/2006/relationships/image" Target="../media/image9133.png"/><Relationship Id="rId122" Type="http://schemas.openxmlformats.org/officeDocument/2006/relationships/customXml" Target="../ink/ink9319.xml"/><Relationship Id="rId164" Type="http://schemas.openxmlformats.org/officeDocument/2006/relationships/customXml" Target="../ink/ink9340.xml"/><Relationship Id="rId371" Type="http://schemas.openxmlformats.org/officeDocument/2006/relationships/image" Target="../media/image9269.png"/><Relationship Id="rId427" Type="http://schemas.openxmlformats.org/officeDocument/2006/relationships/image" Target="../media/image9297.png"/><Relationship Id="rId469" Type="http://schemas.openxmlformats.org/officeDocument/2006/relationships/image" Target="../media/image9318.png"/></Relationships>
</file>

<file path=ppt/slides/_rels/slide4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429.png"/><Relationship Id="rId299" Type="http://schemas.openxmlformats.org/officeDocument/2006/relationships/image" Target="../media/image9520.png"/><Relationship Id="rId21" Type="http://schemas.openxmlformats.org/officeDocument/2006/relationships/image" Target="../media/image9381.png"/><Relationship Id="rId63" Type="http://schemas.openxmlformats.org/officeDocument/2006/relationships/image" Target="../media/image9402.png"/><Relationship Id="rId159" Type="http://schemas.openxmlformats.org/officeDocument/2006/relationships/image" Target="../media/image9450.png"/><Relationship Id="rId324" Type="http://schemas.openxmlformats.org/officeDocument/2006/relationships/customXml" Target="../ink/ink9707.xml"/><Relationship Id="rId366" Type="http://schemas.openxmlformats.org/officeDocument/2006/relationships/customXml" Target="../ink/ink9728.xml"/><Relationship Id="rId531" Type="http://schemas.openxmlformats.org/officeDocument/2006/relationships/image" Target="../media/image9636.png"/><Relationship Id="rId573" Type="http://schemas.openxmlformats.org/officeDocument/2006/relationships/image" Target="../media/image9657.png"/><Relationship Id="rId170" Type="http://schemas.openxmlformats.org/officeDocument/2006/relationships/customXml" Target="../ink/ink9630.xml"/><Relationship Id="rId226" Type="http://schemas.openxmlformats.org/officeDocument/2006/relationships/customXml" Target="../ink/ink9658.xml"/><Relationship Id="rId433" Type="http://schemas.openxmlformats.org/officeDocument/2006/relationships/image" Target="../media/image9587.png"/><Relationship Id="rId268" Type="http://schemas.openxmlformats.org/officeDocument/2006/relationships/customXml" Target="../ink/ink9679.xml"/><Relationship Id="rId475" Type="http://schemas.openxmlformats.org/officeDocument/2006/relationships/image" Target="../media/image9608.png"/><Relationship Id="rId32" Type="http://schemas.openxmlformats.org/officeDocument/2006/relationships/customXml" Target="../ink/ink9561.xml"/><Relationship Id="rId74" Type="http://schemas.openxmlformats.org/officeDocument/2006/relationships/customXml" Target="../ink/ink9582.xml"/><Relationship Id="rId128" Type="http://schemas.openxmlformats.org/officeDocument/2006/relationships/customXml" Target="../ink/ink9609.xml"/><Relationship Id="rId335" Type="http://schemas.openxmlformats.org/officeDocument/2006/relationships/image" Target="../media/image9538.png"/><Relationship Id="rId377" Type="http://schemas.openxmlformats.org/officeDocument/2006/relationships/image" Target="../media/image9559.png"/><Relationship Id="rId500" Type="http://schemas.openxmlformats.org/officeDocument/2006/relationships/customXml" Target="../ink/ink9795.xml"/><Relationship Id="rId542" Type="http://schemas.openxmlformats.org/officeDocument/2006/relationships/customXml" Target="../ink/ink9816.xml"/><Relationship Id="rId5" Type="http://schemas.openxmlformats.org/officeDocument/2006/relationships/image" Target="../media/image9373.png"/><Relationship Id="rId181" Type="http://schemas.openxmlformats.org/officeDocument/2006/relationships/image" Target="../media/image9461.png"/><Relationship Id="rId237" Type="http://schemas.openxmlformats.org/officeDocument/2006/relationships/image" Target="../media/image9489.png"/><Relationship Id="rId402" Type="http://schemas.openxmlformats.org/officeDocument/2006/relationships/customXml" Target="../ink/ink9746.xml"/><Relationship Id="rId279" Type="http://schemas.openxmlformats.org/officeDocument/2006/relationships/image" Target="../media/image9510.png"/><Relationship Id="rId444" Type="http://schemas.openxmlformats.org/officeDocument/2006/relationships/customXml" Target="../ink/ink9767.xml"/><Relationship Id="rId486" Type="http://schemas.openxmlformats.org/officeDocument/2006/relationships/customXml" Target="../ink/ink9788.xml"/><Relationship Id="rId43" Type="http://schemas.openxmlformats.org/officeDocument/2006/relationships/image" Target="../media/image9392.png"/><Relationship Id="rId139" Type="http://schemas.openxmlformats.org/officeDocument/2006/relationships/image" Target="../media/image9440.png"/><Relationship Id="rId290" Type="http://schemas.openxmlformats.org/officeDocument/2006/relationships/customXml" Target="../ink/ink9690.xml"/><Relationship Id="rId304" Type="http://schemas.openxmlformats.org/officeDocument/2006/relationships/customXml" Target="../ink/ink9697.xml"/><Relationship Id="rId346" Type="http://schemas.openxmlformats.org/officeDocument/2006/relationships/customXml" Target="../ink/ink9718.xml"/><Relationship Id="rId388" Type="http://schemas.openxmlformats.org/officeDocument/2006/relationships/customXml" Target="../ink/ink9739.xml"/><Relationship Id="rId511" Type="http://schemas.openxmlformats.org/officeDocument/2006/relationships/image" Target="../media/image9626.png"/><Relationship Id="rId553" Type="http://schemas.openxmlformats.org/officeDocument/2006/relationships/image" Target="../media/image9647.png"/><Relationship Id="rId85" Type="http://schemas.openxmlformats.org/officeDocument/2006/relationships/image" Target="../media/image9413.png"/><Relationship Id="rId150" Type="http://schemas.openxmlformats.org/officeDocument/2006/relationships/customXml" Target="../ink/ink9620.xml"/><Relationship Id="rId192" Type="http://schemas.openxmlformats.org/officeDocument/2006/relationships/customXml" Target="../ink/ink9641.xml"/><Relationship Id="rId206" Type="http://schemas.openxmlformats.org/officeDocument/2006/relationships/customXml" Target="../ink/ink9648.xml"/><Relationship Id="rId413" Type="http://schemas.openxmlformats.org/officeDocument/2006/relationships/image" Target="../media/image9577.png"/><Relationship Id="rId248" Type="http://schemas.openxmlformats.org/officeDocument/2006/relationships/customXml" Target="../ink/ink9669.xml"/><Relationship Id="rId455" Type="http://schemas.openxmlformats.org/officeDocument/2006/relationships/image" Target="../media/image9598.png"/><Relationship Id="rId497" Type="http://schemas.openxmlformats.org/officeDocument/2006/relationships/image" Target="../media/image9619.png"/><Relationship Id="rId12" Type="http://schemas.openxmlformats.org/officeDocument/2006/relationships/customXml" Target="../ink/ink9551.xml"/><Relationship Id="rId108" Type="http://schemas.openxmlformats.org/officeDocument/2006/relationships/customXml" Target="../ink/ink9599.xml"/><Relationship Id="rId315" Type="http://schemas.openxmlformats.org/officeDocument/2006/relationships/image" Target="../media/image9528.png"/><Relationship Id="rId357" Type="http://schemas.openxmlformats.org/officeDocument/2006/relationships/image" Target="../media/image9549.png"/><Relationship Id="rId522" Type="http://schemas.openxmlformats.org/officeDocument/2006/relationships/customXml" Target="../ink/ink9806.xml"/><Relationship Id="rId54" Type="http://schemas.openxmlformats.org/officeDocument/2006/relationships/customXml" Target="../ink/ink9572.xml"/><Relationship Id="rId96" Type="http://schemas.openxmlformats.org/officeDocument/2006/relationships/customXml" Target="../ink/ink9593.xml"/><Relationship Id="rId161" Type="http://schemas.openxmlformats.org/officeDocument/2006/relationships/image" Target="../media/image9451.png"/><Relationship Id="rId217" Type="http://schemas.openxmlformats.org/officeDocument/2006/relationships/image" Target="../media/image9479.png"/><Relationship Id="rId399" Type="http://schemas.openxmlformats.org/officeDocument/2006/relationships/image" Target="../media/image9570.png"/><Relationship Id="rId564" Type="http://schemas.openxmlformats.org/officeDocument/2006/relationships/customXml" Target="../ink/ink9827.xml"/><Relationship Id="rId259" Type="http://schemas.openxmlformats.org/officeDocument/2006/relationships/image" Target="../media/image9500.png"/><Relationship Id="rId424" Type="http://schemas.openxmlformats.org/officeDocument/2006/relationships/customXml" Target="../ink/ink9757.xml"/><Relationship Id="rId466" Type="http://schemas.openxmlformats.org/officeDocument/2006/relationships/customXml" Target="../ink/ink9778.xml"/><Relationship Id="rId23" Type="http://schemas.openxmlformats.org/officeDocument/2006/relationships/image" Target="../media/image9382.png"/><Relationship Id="rId119" Type="http://schemas.openxmlformats.org/officeDocument/2006/relationships/image" Target="../media/image9430.png"/><Relationship Id="rId270" Type="http://schemas.openxmlformats.org/officeDocument/2006/relationships/customXml" Target="../ink/ink9680.xml"/><Relationship Id="rId326" Type="http://schemas.openxmlformats.org/officeDocument/2006/relationships/customXml" Target="../ink/ink9708.xml"/><Relationship Id="rId533" Type="http://schemas.openxmlformats.org/officeDocument/2006/relationships/image" Target="../media/image9637.png"/><Relationship Id="rId65" Type="http://schemas.openxmlformats.org/officeDocument/2006/relationships/image" Target="../media/image9403.png"/><Relationship Id="rId130" Type="http://schemas.openxmlformats.org/officeDocument/2006/relationships/customXml" Target="../ink/ink9610.xml"/><Relationship Id="rId368" Type="http://schemas.openxmlformats.org/officeDocument/2006/relationships/customXml" Target="../ink/ink9729.xml"/><Relationship Id="rId575" Type="http://schemas.openxmlformats.org/officeDocument/2006/relationships/image" Target="../media/image9658.png"/><Relationship Id="rId172" Type="http://schemas.openxmlformats.org/officeDocument/2006/relationships/customXml" Target="../ink/ink9631.xml"/><Relationship Id="rId228" Type="http://schemas.openxmlformats.org/officeDocument/2006/relationships/customXml" Target="../ink/ink9659.xml"/><Relationship Id="rId435" Type="http://schemas.openxmlformats.org/officeDocument/2006/relationships/image" Target="../media/image9588.png"/><Relationship Id="rId477" Type="http://schemas.openxmlformats.org/officeDocument/2006/relationships/image" Target="../media/image9609.png"/><Relationship Id="rId281" Type="http://schemas.openxmlformats.org/officeDocument/2006/relationships/image" Target="../media/image9511.png"/><Relationship Id="rId337" Type="http://schemas.openxmlformats.org/officeDocument/2006/relationships/image" Target="../media/image9539.png"/><Relationship Id="rId502" Type="http://schemas.openxmlformats.org/officeDocument/2006/relationships/customXml" Target="../ink/ink9796.xml"/><Relationship Id="rId34" Type="http://schemas.openxmlformats.org/officeDocument/2006/relationships/customXml" Target="../ink/ink9562.xml"/><Relationship Id="rId76" Type="http://schemas.openxmlformats.org/officeDocument/2006/relationships/customXml" Target="../ink/ink9583.xml"/><Relationship Id="rId141" Type="http://schemas.openxmlformats.org/officeDocument/2006/relationships/image" Target="../media/image9441.png"/><Relationship Id="rId379" Type="http://schemas.openxmlformats.org/officeDocument/2006/relationships/image" Target="../media/image9560.png"/><Relationship Id="rId544" Type="http://schemas.openxmlformats.org/officeDocument/2006/relationships/customXml" Target="../ink/ink9817.xml"/><Relationship Id="rId7" Type="http://schemas.openxmlformats.org/officeDocument/2006/relationships/image" Target="../media/image9374.png"/><Relationship Id="rId183" Type="http://schemas.openxmlformats.org/officeDocument/2006/relationships/image" Target="../media/image9462.png"/><Relationship Id="rId239" Type="http://schemas.openxmlformats.org/officeDocument/2006/relationships/image" Target="../media/image9490.png"/><Relationship Id="rId390" Type="http://schemas.openxmlformats.org/officeDocument/2006/relationships/customXml" Target="../ink/ink9740.xml"/><Relationship Id="rId404" Type="http://schemas.openxmlformats.org/officeDocument/2006/relationships/customXml" Target="../ink/ink9747.xml"/><Relationship Id="rId446" Type="http://schemas.openxmlformats.org/officeDocument/2006/relationships/customXml" Target="../ink/ink9768.xml"/><Relationship Id="rId250" Type="http://schemas.openxmlformats.org/officeDocument/2006/relationships/customXml" Target="../ink/ink9670.xml"/><Relationship Id="rId292" Type="http://schemas.openxmlformats.org/officeDocument/2006/relationships/customXml" Target="../ink/ink9691.xml"/><Relationship Id="rId306" Type="http://schemas.openxmlformats.org/officeDocument/2006/relationships/customXml" Target="../ink/ink9698.xml"/><Relationship Id="rId488" Type="http://schemas.openxmlformats.org/officeDocument/2006/relationships/customXml" Target="../ink/ink9789.xml"/><Relationship Id="rId45" Type="http://schemas.openxmlformats.org/officeDocument/2006/relationships/image" Target="../media/image9393.png"/><Relationship Id="rId87" Type="http://schemas.openxmlformats.org/officeDocument/2006/relationships/image" Target="../media/image9414.png"/><Relationship Id="rId110" Type="http://schemas.openxmlformats.org/officeDocument/2006/relationships/customXml" Target="../ink/ink9600.xml"/><Relationship Id="rId348" Type="http://schemas.openxmlformats.org/officeDocument/2006/relationships/customXml" Target="../ink/ink9719.xml"/><Relationship Id="rId513" Type="http://schemas.openxmlformats.org/officeDocument/2006/relationships/image" Target="../media/image9627.png"/><Relationship Id="rId555" Type="http://schemas.openxmlformats.org/officeDocument/2006/relationships/image" Target="../media/image9648.png"/><Relationship Id="rId152" Type="http://schemas.openxmlformats.org/officeDocument/2006/relationships/customXml" Target="../ink/ink9621.xml"/><Relationship Id="rId194" Type="http://schemas.openxmlformats.org/officeDocument/2006/relationships/customXml" Target="../ink/ink9642.xml"/><Relationship Id="rId208" Type="http://schemas.openxmlformats.org/officeDocument/2006/relationships/customXml" Target="../ink/ink9649.xml"/><Relationship Id="rId415" Type="http://schemas.openxmlformats.org/officeDocument/2006/relationships/image" Target="../media/image9578.png"/><Relationship Id="rId457" Type="http://schemas.openxmlformats.org/officeDocument/2006/relationships/image" Target="../media/image9599.png"/><Relationship Id="rId261" Type="http://schemas.openxmlformats.org/officeDocument/2006/relationships/image" Target="../media/image9501.png"/><Relationship Id="rId499" Type="http://schemas.openxmlformats.org/officeDocument/2006/relationships/image" Target="../media/image9620.png"/><Relationship Id="rId14" Type="http://schemas.openxmlformats.org/officeDocument/2006/relationships/customXml" Target="../ink/ink9552.xml"/><Relationship Id="rId56" Type="http://schemas.openxmlformats.org/officeDocument/2006/relationships/customXml" Target="../ink/ink9573.xml"/><Relationship Id="rId317" Type="http://schemas.openxmlformats.org/officeDocument/2006/relationships/image" Target="../media/image9529.png"/><Relationship Id="rId359" Type="http://schemas.openxmlformats.org/officeDocument/2006/relationships/image" Target="../media/image9550.png"/><Relationship Id="rId524" Type="http://schemas.openxmlformats.org/officeDocument/2006/relationships/customXml" Target="../ink/ink9807.xml"/><Relationship Id="rId566" Type="http://schemas.openxmlformats.org/officeDocument/2006/relationships/customXml" Target="../ink/ink9828.xml"/><Relationship Id="rId98" Type="http://schemas.openxmlformats.org/officeDocument/2006/relationships/customXml" Target="../ink/ink9594.xml"/><Relationship Id="rId121" Type="http://schemas.openxmlformats.org/officeDocument/2006/relationships/image" Target="../media/image9431.png"/><Relationship Id="rId163" Type="http://schemas.openxmlformats.org/officeDocument/2006/relationships/image" Target="../media/image9452.png"/><Relationship Id="rId219" Type="http://schemas.openxmlformats.org/officeDocument/2006/relationships/image" Target="../media/image9480.png"/><Relationship Id="rId370" Type="http://schemas.openxmlformats.org/officeDocument/2006/relationships/customXml" Target="../ink/ink9730.xml"/><Relationship Id="rId426" Type="http://schemas.openxmlformats.org/officeDocument/2006/relationships/customXml" Target="../ink/ink9758.xml"/><Relationship Id="rId230" Type="http://schemas.openxmlformats.org/officeDocument/2006/relationships/customXml" Target="../ink/ink9660.xml"/><Relationship Id="rId468" Type="http://schemas.openxmlformats.org/officeDocument/2006/relationships/customXml" Target="../ink/ink9779.xml"/><Relationship Id="rId25" Type="http://schemas.openxmlformats.org/officeDocument/2006/relationships/image" Target="../media/image9383.png"/><Relationship Id="rId67" Type="http://schemas.openxmlformats.org/officeDocument/2006/relationships/image" Target="../media/image9404.png"/><Relationship Id="rId272" Type="http://schemas.openxmlformats.org/officeDocument/2006/relationships/customXml" Target="../ink/ink9681.xml"/><Relationship Id="rId328" Type="http://schemas.openxmlformats.org/officeDocument/2006/relationships/customXml" Target="../ink/ink9709.xml"/><Relationship Id="rId535" Type="http://schemas.openxmlformats.org/officeDocument/2006/relationships/image" Target="../media/image9638.png"/><Relationship Id="rId577" Type="http://schemas.openxmlformats.org/officeDocument/2006/relationships/image" Target="../media/image9659.png"/><Relationship Id="rId132" Type="http://schemas.openxmlformats.org/officeDocument/2006/relationships/customXml" Target="../ink/ink9611.xml"/><Relationship Id="rId174" Type="http://schemas.openxmlformats.org/officeDocument/2006/relationships/customXml" Target="../ink/ink9632.xml"/><Relationship Id="rId381" Type="http://schemas.openxmlformats.org/officeDocument/2006/relationships/image" Target="../media/image9561.png"/><Relationship Id="rId241" Type="http://schemas.openxmlformats.org/officeDocument/2006/relationships/image" Target="../media/image9491.png"/><Relationship Id="rId437" Type="http://schemas.openxmlformats.org/officeDocument/2006/relationships/image" Target="../media/image9589.png"/><Relationship Id="rId479" Type="http://schemas.openxmlformats.org/officeDocument/2006/relationships/image" Target="../media/image9610.png"/><Relationship Id="rId36" Type="http://schemas.openxmlformats.org/officeDocument/2006/relationships/customXml" Target="../ink/ink9563.xml"/><Relationship Id="rId283" Type="http://schemas.openxmlformats.org/officeDocument/2006/relationships/image" Target="../media/image9512.png"/><Relationship Id="rId339" Type="http://schemas.openxmlformats.org/officeDocument/2006/relationships/image" Target="../media/image9540.png"/><Relationship Id="rId490" Type="http://schemas.openxmlformats.org/officeDocument/2006/relationships/customXml" Target="../ink/ink9790.xml"/><Relationship Id="rId504" Type="http://schemas.openxmlformats.org/officeDocument/2006/relationships/customXml" Target="../ink/ink9797.xml"/><Relationship Id="rId546" Type="http://schemas.openxmlformats.org/officeDocument/2006/relationships/customXml" Target="../ink/ink9818.xml"/><Relationship Id="rId78" Type="http://schemas.openxmlformats.org/officeDocument/2006/relationships/customXml" Target="../ink/ink9584.xml"/><Relationship Id="rId101" Type="http://schemas.openxmlformats.org/officeDocument/2006/relationships/image" Target="../media/image9421.png"/><Relationship Id="rId143" Type="http://schemas.openxmlformats.org/officeDocument/2006/relationships/image" Target="../media/image9442.png"/><Relationship Id="rId185" Type="http://schemas.openxmlformats.org/officeDocument/2006/relationships/image" Target="../media/image9463.png"/><Relationship Id="rId350" Type="http://schemas.openxmlformats.org/officeDocument/2006/relationships/customXml" Target="../ink/ink9720.xml"/><Relationship Id="rId406" Type="http://schemas.openxmlformats.org/officeDocument/2006/relationships/customXml" Target="../ink/ink9748.xml"/><Relationship Id="rId9" Type="http://schemas.openxmlformats.org/officeDocument/2006/relationships/image" Target="../media/image9375.png"/><Relationship Id="rId210" Type="http://schemas.openxmlformats.org/officeDocument/2006/relationships/customXml" Target="../ink/ink9650.xml"/><Relationship Id="rId392" Type="http://schemas.openxmlformats.org/officeDocument/2006/relationships/customXml" Target="../ink/ink9741.xml"/><Relationship Id="rId448" Type="http://schemas.openxmlformats.org/officeDocument/2006/relationships/customXml" Target="../ink/ink9769.xml"/><Relationship Id="rId252" Type="http://schemas.openxmlformats.org/officeDocument/2006/relationships/customXml" Target="../ink/ink9671.xml"/><Relationship Id="rId294" Type="http://schemas.openxmlformats.org/officeDocument/2006/relationships/customXml" Target="../ink/ink9692.xml"/><Relationship Id="rId308" Type="http://schemas.openxmlformats.org/officeDocument/2006/relationships/customXml" Target="../ink/ink9699.xml"/><Relationship Id="rId515" Type="http://schemas.openxmlformats.org/officeDocument/2006/relationships/image" Target="../media/image9628.png"/><Relationship Id="rId47" Type="http://schemas.openxmlformats.org/officeDocument/2006/relationships/image" Target="../media/image9394.png"/><Relationship Id="rId89" Type="http://schemas.openxmlformats.org/officeDocument/2006/relationships/image" Target="../media/image9415.png"/><Relationship Id="rId112" Type="http://schemas.openxmlformats.org/officeDocument/2006/relationships/customXml" Target="../ink/ink9601.xml"/><Relationship Id="rId154" Type="http://schemas.openxmlformats.org/officeDocument/2006/relationships/customXml" Target="../ink/ink9622.xml"/><Relationship Id="rId361" Type="http://schemas.openxmlformats.org/officeDocument/2006/relationships/image" Target="../media/image9551.png"/><Relationship Id="rId557" Type="http://schemas.openxmlformats.org/officeDocument/2006/relationships/image" Target="../media/image9649.png"/><Relationship Id="rId196" Type="http://schemas.openxmlformats.org/officeDocument/2006/relationships/customXml" Target="../ink/ink9643.xml"/><Relationship Id="rId200" Type="http://schemas.openxmlformats.org/officeDocument/2006/relationships/customXml" Target="../ink/ink9645.xml"/><Relationship Id="rId382" Type="http://schemas.openxmlformats.org/officeDocument/2006/relationships/customXml" Target="../ink/ink9736.xml"/><Relationship Id="rId417" Type="http://schemas.openxmlformats.org/officeDocument/2006/relationships/image" Target="../media/image9579.png"/><Relationship Id="rId438" Type="http://schemas.openxmlformats.org/officeDocument/2006/relationships/customXml" Target="../ink/ink9764.xml"/><Relationship Id="rId459" Type="http://schemas.openxmlformats.org/officeDocument/2006/relationships/image" Target="../media/image9600.png"/><Relationship Id="rId16" Type="http://schemas.openxmlformats.org/officeDocument/2006/relationships/customXml" Target="../ink/ink9553.xml"/><Relationship Id="rId221" Type="http://schemas.openxmlformats.org/officeDocument/2006/relationships/image" Target="../media/image9481.png"/><Relationship Id="rId242" Type="http://schemas.openxmlformats.org/officeDocument/2006/relationships/customXml" Target="../ink/ink9666.xml"/><Relationship Id="rId263" Type="http://schemas.openxmlformats.org/officeDocument/2006/relationships/image" Target="../media/image9502.png"/><Relationship Id="rId284" Type="http://schemas.openxmlformats.org/officeDocument/2006/relationships/customXml" Target="../ink/ink9687.xml"/><Relationship Id="rId319" Type="http://schemas.openxmlformats.org/officeDocument/2006/relationships/image" Target="../media/image9530.png"/><Relationship Id="rId470" Type="http://schemas.openxmlformats.org/officeDocument/2006/relationships/customXml" Target="../ink/ink9780.xml"/><Relationship Id="rId491" Type="http://schemas.openxmlformats.org/officeDocument/2006/relationships/image" Target="../media/image9616.png"/><Relationship Id="rId505" Type="http://schemas.openxmlformats.org/officeDocument/2006/relationships/image" Target="../media/image9623.png"/><Relationship Id="rId526" Type="http://schemas.openxmlformats.org/officeDocument/2006/relationships/customXml" Target="../ink/ink9808.xml"/><Relationship Id="rId37" Type="http://schemas.openxmlformats.org/officeDocument/2006/relationships/image" Target="../media/image9389.png"/><Relationship Id="rId58" Type="http://schemas.openxmlformats.org/officeDocument/2006/relationships/customXml" Target="../ink/ink9574.xml"/><Relationship Id="rId79" Type="http://schemas.openxmlformats.org/officeDocument/2006/relationships/image" Target="../media/image9410.png"/><Relationship Id="rId102" Type="http://schemas.openxmlformats.org/officeDocument/2006/relationships/customXml" Target="../ink/ink9596.xml"/><Relationship Id="rId123" Type="http://schemas.openxmlformats.org/officeDocument/2006/relationships/image" Target="../media/image9432.png"/><Relationship Id="rId144" Type="http://schemas.openxmlformats.org/officeDocument/2006/relationships/customXml" Target="../ink/ink9617.xml"/><Relationship Id="rId330" Type="http://schemas.openxmlformats.org/officeDocument/2006/relationships/customXml" Target="../ink/ink9710.xml"/><Relationship Id="rId547" Type="http://schemas.openxmlformats.org/officeDocument/2006/relationships/image" Target="../media/image9644.png"/><Relationship Id="rId568" Type="http://schemas.openxmlformats.org/officeDocument/2006/relationships/customXml" Target="../ink/ink9829.xml"/><Relationship Id="rId90" Type="http://schemas.openxmlformats.org/officeDocument/2006/relationships/customXml" Target="../ink/ink9590.xml"/><Relationship Id="rId165" Type="http://schemas.openxmlformats.org/officeDocument/2006/relationships/image" Target="../media/image9453.png"/><Relationship Id="rId186" Type="http://schemas.openxmlformats.org/officeDocument/2006/relationships/customXml" Target="../ink/ink9638.xml"/><Relationship Id="rId351" Type="http://schemas.openxmlformats.org/officeDocument/2006/relationships/image" Target="../media/image9546.png"/><Relationship Id="rId372" Type="http://schemas.openxmlformats.org/officeDocument/2006/relationships/customXml" Target="../ink/ink9731.xml"/><Relationship Id="rId393" Type="http://schemas.openxmlformats.org/officeDocument/2006/relationships/image" Target="../media/image9567.png"/><Relationship Id="rId407" Type="http://schemas.openxmlformats.org/officeDocument/2006/relationships/image" Target="../media/image9574.png"/><Relationship Id="rId428" Type="http://schemas.openxmlformats.org/officeDocument/2006/relationships/customXml" Target="../ink/ink9759.xml"/><Relationship Id="rId449" Type="http://schemas.openxmlformats.org/officeDocument/2006/relationships/image" Target="../media/image9595.png"/><Relationship Id="rId211" Type="http://schemas.openxmlformats.org/officeDocument/2006/relationships/image" Target="../media/image9476.png"/><Relationship Id="rId232" Type="http://schemas.openxmlformats.org/officeDocument/2006/relationships/customXml" Target="../ink/ink9661.xml"/><Relationship Id="rId253" Type="http://schemas.openxmlformats.org/officeDocument/2006/relationships/image" Target="../media/image9497.png"/><Relationship Id="rId274" Type="http://schemas.openxmlformats.org/officeDocument/2006/relationships/customXml" Target="../ink/ink9682.xml"/><Relationship Id="rId295" Type="http://schemas.openxmlformats.org/officeDocument/2006/relationships/image" Target="../media/image9518.png"/><Relationship Id="rId309" Type="http://schemas.openxmlformats.org/officeDocument/2006/relationships/image" Target="../media/image9525.png"/><Relationship Id="rId460" Type="http://schemas.openxmlformats.org/officeDocument/2006/relationships/customXml" Target="../ink/ink9775.xml"/><Relationship Id="rId481" Type="http://schemas.openxmlformats.org/officeDocument/2006/relationships/image" Target="../media/image9611.png"/><Relationship Id="rId516" Type="http://schemas.openxmlformats.org/officeDocument/2006/relationships/customXml" Target="../ink/ink9803.xml"/><Relationship Id="rId27" Type="http://schemas.openxmlformats.org/officeDocument/2006/relationships/image" Target="../media/image9384.png"/><Relationship Id="rId48" Type="http://schemas.openxmlformats.org/officeDocument/2006/relationships/customXml" Target="../ink/ink9569.xml"/><Relationship Id="rId69" Type="http://schemas.openxmlformats.org/officeDocument/2006/relationships/image" Target="../media/image9405.png"/><Relationship Id="rId113" Type="http://schemas.openxmlformats.org/officeDocument/2006/relationships/image" Target="../media/image9427.png"/><Relationship Id="rId134" Type="http://schemas.openxmlformats.org/officeDocument/2006/relationships/customXml" Target="../ink/ink9612.xml"/><Relationship Id="rId320" Type="http://schemas.openxmlformats.org/officeDocument/2006/relationships/customXml" Target="../ink/ink9705.xml"/><Relationship Id="rId537" Type="http://schemas.openxmlformats.org/officeDocument/2006/relationships/image" Target="../media/image9639.png"/><Relationship Id="rId558" Type="http://schemas.openxmlformats.org/officeDocument/2006/relationships/customXml" Target="../ink/ink9824.xml"/><Relationship Id="rId579" Type="http://schemas.openxmlformats.org/officeDocument/2006/relationships/image" Target="../media/image9660.png"/><Relationship Id="rId80" Type="http://schemas.openxmlformats.org/officeDocument/2006/relationships/customXml" Target="../ink/ink9585.xml"/><Relationship Id="rId155" Type="http://schemas.openxmlformats.org/officeDocument/2006/relationships/image" Target="../media/image9448.png"/><Relationship Id="rId176" Type="http://schemas.openxmlformats.org/officeDocument/2006/relationships/customXml" Target="../ink/ink9633.xml"/><Relationship Id="rId197" Type="http://schemas.openxmlformats.org/officeDocument/2006/relationships/image" Target="../media/image9469.png"/><Relationship Id="rId341" Type="http://schemas.openxmlformats.org/officeDocument/2006/relationships/image" Target="../media/image9541.png"/><Relationship Id="rId362" Type="http://schemas.openxmlformats.org/officeDocument/2006/relationships/customXml" Target="../ink/ink9726.xml"/><Relationship Id="rId383" Type="http://schemas.openxmlformats.org/officeDocument/2006/relationships/image" Target="../media/image9562.png"/><Relationship Id="rId418" Type="http://schemas.openxmlformats.org/officeDocument/2006/relationships/customXml" Target="../ink/ink9754.xml"/><Relationship Id="rId439" Type="http://schemas.openxmlformats.org/officeDocument/2006/relationships/image" Target="../media/image9590.png"/><Relationship Id="rId201" Type="http://schemas.openxmlformats.org/officeDocument/2006/relationships/image" Target="../media/image9471.png"/><Relationship Id="rId222" Type="http://schemas.openxmlformats.org/officeDocument/2006/relationships/customXml" Target="../ink/ink9656.xml"/><Relationship Id="rId243" Type="http://schemas.openxmlformats.org/officeDocument/2006/relationships/image" Target="../media/image9492.png"/><Relationship Id="rId264" Type="http://schemas.openxmlformats.org/officeDocument/2006/relationships/customXml" Target="../ink/ink9677.xml"/><Relationship Id="rId285" Type="http://schemas.openxmlformats.org/officeDocument/2006/relationships/image" Target="../media/image9513.png"/><Relationship Id="rId450" Type="http://schemas.openxmlformats.org/officeDocument/2006/relationships/customXml" Target="../ink/ink9770.xml"/><Relationship Id="rId471" Type="http://schemas.openxmlformats.org/officeDocument/2006/relationships/image" Target="../media/image9606.png"/><Relationship Id="rId506" Type="http://schemas.openxmlformats.org/officeDocument/2006/relationships/customXml" Target="../ink/ink9798.xml"/><Relationship Id="rId17" Type="http://schemas.openxmlformats.org/officeDocument/2006/relationships/image" Target="../media/image9379.png"/><Relationship Id="rId38" Type="http://schemas.openxmlformats.org/officeDocument/2006/relationships/customXml" Target="../ink/ink9564.xml"/><Relationship Id="rId59" Type="http://schemas.openxmlformats.org/officeDocument/2006/relationships/image" Target="../media/image9400.png"/><Relationship Id="rId103" Type="http://schemas.openxmlformats.org/officeDocument/2006/relationships/image" Target="../media/image9422.png"/><Relationship Id="rId124" Type="http://schemas.openxmlformats.org/officeDocument/2006/relationships/customXml" Target="../ink/ink9607.xml"/><Relationship Id="rId310" Type="http://schemas.openxmlformats.org/officeDocument/2006/relationships/customXml" Target="../ink/ink9700.xml"/><Relationship Id="rId492" Type="http://schemas.openxmlformats.org/officeDocument/2006/relationships/customXml" Target="../ink/ink9791.xml"/><Relationship Id="rId527" Type="http://schemas.openxmlformats.org/officeDocument/2006/relationships/image" Target="../media/image9634.png"/><Relationship Id="rId548" Type="http://schemas.openxmlformats.org/officeDocument/2006/relationships/customXml" Target="../ink/ink9819.xml"/><Relationship Id="rId569" Type="http://schemas.openxmlformats.org/officeDocument/2006/relationships/image" Target="../media/image9655.png"/><Relationship Id="rId70" Type="http://schemas.openxmlformats.org/officeDocument/2006/relationships/customXml" Target="../ink/ink9580.xml"/><Relationship Id="rId91" Type="http://schemas.openxmlformats.org/officeDocument/2006/relationships/image" Target="../media/image9416.png"/><Relationship Id="rId145" Type="http://schemas.openxmlformats.org/officeDocument/2006/relationships/image" Target="../media/image9443.png"/><Relationship Id="rId166" Type="http://schemas.openxmlformats.org/officeDocument/2006/relationships/customXml" Target="../ink/ink9628.xml"/><Relationship Id="rId187" Type="http://schemas.openxmlformats.org/officeDocument/2006/relationships/image" Target="../media/image9464.png"/><Relationship Id="rId331" Type="http://schemas.openxmlformats.org/officeDocument/2006/relationships/image" Target="../media/image9536.png"/><Relationship Id="rId352" Type="http://schemas.openxmlformats.org/officeDocument/2006/relationships/customXml" Target="../ink/ink9721.xml"/><Relationship Id="rId373" Type="http://schemas.openxmlformats.org/officeDocument/2006/relationships/image" Target="../media/image9557.png"/><Relationship Id="rId394" Type="http://schemas.openxmlformats.org/officeDocument/2006/relationships/customXml" Target="../ink/ink9742.xml"/><Relationship Id="rId408" Type="http://schemas.openxmlformats.org/officeDocument/2006/relationships/customXml" Target="../ink/ink9749.xml"/><Relationship Id="rId429" Type="http://schemas.openxmlformats.org/officeDocument/2006/relationships/image" Target="../media/image9585.png"/><Relationship Id="rId580" Type="http://schemas.openxmlformats.org/officeDocument/2006/relationships/customXml" Target="../ink/ink9835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9651.xml"/><Relationship Id="rId233" Type="http://schemas.openxmlformats.org/officeDocument/2006/relationships/image" Target="../media/image9487.png"/><Relationship Id="rId254" Type="http://schemas.openxmlformats.org/officeDocument/2006/relationships/customXml" Target="../ink/ink9672.xml"/><Relationship Id="rId440" Type="http://schemas.openxmlformats.org/officeDocument/2006/relationships/customXml" Target="../ink/ink9765.xml"/><Relationship Id="rId28" Type="http://schemas.openxmlformats.org/officeDocument/2006/relationships/customXml" Target="../ink/ink9559.xml"/><Relationship Id="rId49" Type="http://schemas.openxmlformats.org/officeDocument/2006/relationships/image" Target="../media/image9395.png"/><Relationship Id="rId114" Type="http://schemas.openxmlformats.org/officeDocument/2006/relationships/customXml" Target="../ink/ink9602.xml"/><Relationship Id="rId275" Type="http://schemas.openxmlformats.org/officeDocument/2006/relationships/image" Target="../media/image9508.png"/><Relationship Id="rId296" Type="http://schemas.openxmlformats.org/officeDocument/2006/relationships/customXml" Target="../ink/ink9693.xml"/><Relationship Id="rId300" Type="http://schemas.openxmlformats.org/officeDocument/2006/relationships/customXml" Target="../ink/ink9695.xml"/><Relationship Id="rId461" Type="http://schemas.openxmlformats.org/officeDocument/2006/relationships/image" Target="../media/image9601.png"/><Relationship Id="rId482" Type="http://schemas.openxmlformats.org/officeDocument/2006/relationships/customXml" Target="../ink/ink9786.xml"/><Relationship Id="rId517" Type="http://schemas.openxmlformats.org/officeDocument/2006/relationships/image" Target="../media/image9629.png"/><Relationship Id="rId538" Type="http://schemas.openxmlformats.org/officeDocument/2006/relationships/customXml" Target="../ink/ink9814.xml"/><Relationship Id="rId559" Type="http://schemas.openxmlformats.org/officeDocument/2006/relationships/image" Target="../media/image9650.png"/><Relationship Id="rId60" Type="http://schemas.openxmlformats.org/officeDocument/2006/relationships/customXml" Target="../ink/ink9575.xml"/><Relationship Id="rId81" Type="http://schemas.openxmlformats.org/officeDocument/2006/relationships/image" Target="../media/image9411.png"/><Relationship Id="rId135" Type="http://schemas.openxmlformats.org/officeDocument/2006/relationships/image" Target="../media/image9438.png"/><Relationship Id="rId156" Type="http://schemas.openxmlformats.org/officeDocument/2006/relationships/customXml" Target="../ink/ink9623.xml"/><Relationship Id="rId177" Type="http://schemas.openxmlformats.org/officeDocument/2006/relationships/image" Target="../media/image9459.png"/><Relationship Id="rId198" Type="http://schemas.openxmlformats.org/officeDocument/2006/relationships/customXml" Target="../ink/ink9644.xml"/><Relationship Id="rId321" Type="http://schemas.openxmlformats.org/officeDocument/2006/relationships/image" Target="../media/image9531.png"/><Relationship Id="rId342" Type="http://schemas.openxmlformats.org/officeDocument/2006/relationships/customXml" Target="../ink/ink9716.xml"/><Relationship Id="rId363" Type="http://schemas.openxmlformats.org/officeDocument/2006/relationships/image" Target="../media/image9552.png"/><Relationship Id="rId384" Type="http://schemas.openxmlformats.org/officeDocument/2006/relationships/customXml" Target="../ink/ink9737.xml"/><Relationship Id="rId419" Type="http://schemas.openxmlformats.org/officeDocument/2006/relationships/image" Target="../media/image9580.png"/><Relationship Id="rId570" Type="http://schemas.openxmlformats.org/officeDocument/2006/relationships/customXml" Target="../ink/ink9830.xml"/><Relationship Id="rId202" Type="http://schemas.openxmlformats.org/officeDocument/2006/relationships/customXml" Target="../ink/ink9646.xml"/><Relationship Id="rId223" Type="http://schemas.openxmlformats.org/officeDocument/2006/relationships/image" Target="../media/image9482.png"/><Relationship Id="rId244" Type="http://schemas.openxmlformats.org/officeDocument/2006/relationships/customXml" Target="../ink/ink9667.xml"/><Relationship Id="rId430" Type="http://schemas.openxmlformats.org/officeDocument/2006/relationships/customXml" Target="../ink/ink9760.xml"/><Relationship Id="rId18" Type="http://schemas.openxmlformats.org/officeDocument/2006/relationships/customXml" Target="../ink/ink9554.xml"/><Relationship Id="rId39" Type="http://schemas.openxmlformats.org/officeDocument/2006/relationships/image" Target="../media/image9390.png"/><Relationship Id="rId265" Type="http://schemas.openxmlformats.org/officeDocument/2006/relationships/image" Target="../media/image9503.png"/><Relationship Id="rId286" Type="http://schemas.openxmlformats.org/officeDocument/2006/relationships/customXml" Target="../ink/ink9688.xml"/><Relationship Id="rId451" Type="http://schemas.openxmlformats.org/officeDocument/2006/relationships/image" Target="../media/image9596.png"/><Relationship Id="rId472" Type="http://schemas.openxmlformats.org/officeDocument/2006/relationships/customXml" Target="../ink/ink9781.xml"/><Relationship Id="rId493" Type="http://schemas.openxmlformats.org/officeDocument/2006/relationships/image" Target="../media/image9617.png"/><Relationship Id="rId507" Type="http://schemas.openxmlformats.org/officeDocument/2006/relationships/image" Target="../media/image9624.png"/><Relationship Id="rId528" Type="http://schemas.openxmlformats.org/officeDocument/2006/relationships/customXml" Target="../ink/ink9809.xml"/><Relationship Id="rId549" Type="http://schemas.openxmlformats.org/officeDocument/2006/relationships/image" Target="../media/image9645.png"/><Relationship Id="rId50" Type="http://schemas.openxmlformats.org/officeDocument/2006/relationships/customXml" Target="../ink/ink9570.xml"/><Relationship Id="rId104" Type="http://schemas.openxmlformats.org/officeDocument/2006/relationships/customXml" Target="../ink/ink9597.xml"/><Relationship Id="rId125" Type="http://schemas.openxmlformats.org/officeDocument/2006/relationships/image" Target="../media/image9433.png"/><Relationship Id="rId146" Type="http://schemas.openxmlformats.org/officeDocument/2006/relationships/customXml" Target="../ink/ink9618.xml"/><Relationship Id="rId167" Type="http://schemas.openxmlformats.org/officeDocument/2006/relationships/image" Target="../media/image9454.png"/><Relationship Id="rId188" Type="http://schemas.openxmlformats.org/officeDocument/2006/relationships/customXml" Target="../ink/ink9639.xml"/><Relationship Id="rId311" Type="http://schemas.openxmlformats.org/officeDocument/2006/relationships/image" Target="../media/image9526.png"/><Relationship Id="rId332" Type="http://schemas.openxmlformats.org/officeDocument/2006/relationships/customXml" Target="../ink/ink9711.xml"/><Relationship Id="rId353" Type="http://schemas.openxmlformats.org/officeDocument/2006/relationships/image" Target="../media/image9547.png"/><Relationship Id="rId374" Type="http://schemas.openxmlformats.org/officeDocument/2006/relationships/customXml" Target="../ink/ink9732.xml"/><Relationship Id="rId395" Type="http://schemas.openxmlformats.org/officeDocument/2006/relationships/image" Target="../media/image9568.png"/><Relationship Id="rId409" Type="http://schemas.openxmlformats.org/officeDocument/2006/relationships/image" Target="../media/image9575.png"/><Relationship Id="rId560" Type="http://schemas.openxmlformats.org/officeDocument/2006/relationships/customXml" Target="../ink/ink9825.xml"/><Relationship Id="rId581" Type="http://schemas.openxmlformats.org/officeDocument/2006/relationships/image" Target="../media/image9661.png"/><Relationship Id="rId71" Type="http://schemas.openxmlformats.org/officeDocument/2006/relationships/image" Target="../media/image9406.png"/><Relationship Id="rId92" Type="http://schemas.openxmlformats.org/officeDocument/2006/relationships/customXml" Target="../ink/ink9591.xml"/><Relationship Id="rId213" Type="http://schemas.openxmlformats.org/officeDocument/2006/relationships/image" Target="../media/image9477.png"/><Relationship Id="rId234" Type="http://schemas.openxmlformats.org/officeDocument/2006/relationships/customXml" Target="../ink/ink9662.xml"/><Relationship Id="rId420" Type="http://schemas.openxmlformats.org/officeDocument/2006/relationships/customXml" Target="../ink/ink9755.xml"/><Relationship Id="rId2" Type="http://schemas.openxmlformats.org/officeDocument/2006/relationships/customXml" Target="../ink/ink9546.xml"/><Relationship Id="rId29" Type="http://schemas.openxmlformats.org/officeDocument/2006/relationships/image" Target="../media/image9385.png"/><Relationship Id="rId255" Type="http://schemas.openxmlformats.org/officeDocument/2006/relationships/image" Target="../media/image9498.png"/><Relationship Id="rId276" Type="http://schemas.openxmlformats.org/officeDocument/2006/relationships/customXml" Target="../ink/ink9683.xml"/><Relationship Id="rId297" Type="http://schemas.openxmlformats.org/officeDocument/2006/relationships/image" Target="../media/image9519.png"/><Relationship Id="rId441" Type="http://schemas.openxmlformats.org/officeDocument/2006/relationships/image" Target="../media/image9591.png"/><Relationship Id="rId462" Type="http://schemas.openxmlformats.org/officeDocument/2006/relationships/customXml" Target="../ink/ink9776.xml"/><Relationship Id="rId483" Type="http://schemas.openxmlformats.org/officeDocument/2006/relationships/image" Target="../media/image9612.png"/><Relationship Id="rId518" Type="http://schemas.openxmlformats.org/officeDocument/2006/relationships/customXml" Target="../ink/ink9804.xml"/><Relationship Id="rId539" Type="http://schemas.openxmlformats.org/officeDocument/2006/relationships/image" Target="../media/image9640.png"/><Relationship Id="rId40" Type="http://schemas.openxmlformats.org/officeDocument/2006/relationships/customXml" Target="../ink/ink9565.xml"/><Relationship Id="rId115" Type="http://schemas.openxmlformats.org/officeDocument/2006/relationships/image" Target="../media/image9428.png"/><Relationship Id="rId136" Type="http://schemas.openxmlformats.org/officeDocument/2006/relationships/customXml" Target="../ink/ink9613.xml"/><Relationship Id="rId157" Type="http://schemas.openxmlformats.org/officeDocument/2006/relationships/image" Target="../media/image9449.png"/><Relationship Id="rId178" Type="http://schemas.openxmlformats.org/officeDocument/2006/relationships/customXml" Target="../ink/ink9634.xml"/><Relationship Id="rId301" Type="http://schemas.openxmlformats.org/officeDocument/2006/relationships/image" Target="../media/image9521.png"/><Relationship Id="rId322" Type="http://schemas.openxmlformats.org/officeDocument/2006/relationships/customXml" Target="../ink/ink9706.xml"/><Relationship Id="rId343" Type="http://schemas.openxmlformats.org/officeDocument/2006/relationships/image" Target="../media/image9542.png"/><Relationship Id="rId364" Type="http://schemas.openxmlformats.org/officeDocument/2006/relationships/customXml" Target="../ink/ink9727.xml"/><Relationship Id="rId550" Type="http://schemas.openxmlformats.org/officeDocument/2006/relationships/customXml" Target="../ink/ink9820.xml"/><Relationship Id="rId61" Type="http://schemas.openxmlformats.org/officeDocument/2006/relationships/image" Target="../media/image9401.png"/><Relationship Id="rId82" Type="http://schemas.openxmlformats.org/officeDocument/2006/relationships/customXml" Target="../ink/ink9586.xml"/><Relationship Id="rId199" Type="http://schemas.openxmlformats.org/officeDocument/2006/relationships/image" Target="../media/image9470.png"/><Relationship Id="rId203" Type="http://schemas.openxmlformats.org/officeDocument/2006/relationships/image" Target="../media/image9472.png"/><Relationship Id="rId385" Type="http://schemas.openxmlformats.org/officeDocument/2006/relationships/image" Target="../media/image9563.png"/><Relationship Id="rId571" Type="http://schemas.openxmlformats.org/officeDocument/2006/relationships/image" Target="../media/image9656.png"/><Relationship Id="rId19" Type="http://schemas.openxmlformats.org/officeDocument/2006/relationships/image" Target="../media/image9380.png"/><Relationship Id="rId224" Type="http://schemas.openxmlformats.org/officeDocument/2006/relationships/customXml" Target="../ink/ink9657.xml"/><Relationship Id="rId245" Type="http://schemas.openxmlformats.org/officeDocument/2006/relationships/image" Target="../media/image9493.png"/><Relationship Id="rId266" Type="http://schemas.openxmlformats.org/officeDocument/2006/relationships/customXml" Target="../ink/ink9678.xml"/><Relationship Id="rId287" Type="http://schemas.openxmlformats.org/officeDocument/2006/relationships/image" Target="../media/image9514.png"/><Relationship Id="rId410" Type="http://schemas.openxmlformats.org/officeDocument/2006/relationships/customXml" Target="../ink/ink9750.xml"/><Relationship Id="rId431" Type="http://schemas.openxmlformats.org/officeDocument/2006/relationships/image" Target="../media/image9586.png"/><Relationship Id="rId452" Type="http://schemas.openxmlformats.org/officeDocument/2006/relationships/customXml" Target="../ink/ink9771.xml"/><Relationship Id="rId473" Type="http://schemas.openxmlformats.org/officeDocument/2006/relationships/image" Target="../media/image9607.png"/><Relationship Id="rId494" Type="http://schemas.openxmlformats.org/officeDocument/2006/relationships/customXml" Target="../ink/ink9792.xml"/><Relationship Id="rId508" Type="http://schemas.openxmlformats.org/officeDocument/2006/relationships/customXml" Target="../ink/ink9799.xml"/><Relationship Id="rId529" Type="http://schemas.openxmlformats.org/officeDocument/2006/relationships/image" Target="../media/image9635.png"/><Relationship Id="rId30" Type="http://schemas.openxmlformats.org/officeDocument/2006/relationships/customXml" Target="../ink/ink9560.xml"/><Relationship Id="rId105" Type="http://schemas.openxmlformats.org/officeDocument/2006/relationships/image" Target="../media/image9423.png"/><Relationship Id="rId126" Type="http://schemas.openxmlformats.org/officeDocument/2006/relationships/customXml" Target="../ink/ink9608.xml"/><Relationship Id="rId147" Type="http://schemas.openxmlformats.org/officeDocument/2006/relationships/image" Target="../media/image9444.png"/><Relationship Id="rId168" Type="http://schemas.openxmlformats.org/officeDocument/2006/relationships/customXml" Target="../ink/ink9629.xml"/><Relationship Id="rId312" Type="http://schemas.openxmlformats.org/officeDocument/2006/relationships/customXml" Target="../ink/ink9701.xml"/><Relationship Id="rId333" Type="http://schemas.openxmlformats.org/officeDocument/2006/relationships/image" Target="../media/image9537.png"/><Relationship Id="rId354" Type="http://schemas.openxmlformats.org/officeDocument/2006/relationships/customXml" Target="../ink/ink9722.xml"/><Relationship Id="rId540" Type="http://schemas.openxmlformats.org/officeDocument/2006/relationships/customXml" Target="../ink/ink9815.xml"/><Relationship Id="rId51" Type="http://schemas.openxmlformats.org/officeDocument/2006/relationships/image" Target="../media/image9396.png"/><Relationship Id="rId72" Type="http://schemas.openxmlformats.org/officeDocument/2006/relationships/customXml" Target="../ink/ink9581.xml"/><Relationship Id="rId93" Type="http://schemas.openxmlformats.org/officeDocument/2006/relationships/image" Target="../media/image9417.png"/><Relationship Id="rId189" Type="http://schemas.openxmlformats.org/officeDocument/2006/relationships/image" Target="../media/image9465.png"/><Relationship Id="rId375" Type="http://schemas.openxmlformats.org/officeDocument/2006/relationships/image" Target="../media/image9558.png"/><Relationship Id="rId396" Type="http://schemas.openxmlformats.org/officeDocument/2006/relationships/customXml" Target="../ink/ink9743.xml"/><Relationship Id="rId561" Type="http://schemas.openxmlformats.org/officeDocument/2006/relationships/image" Target="../media/image9651.png"/><Relationship Id="rId582" Type="http://schemas.openxmlformats.org/officeDocument/2006/relationships/customXml" Target="../ink/ink9836.xml"/><Relationship Id="rId3" Type="http://schemas.openxmlformats.org/officeDocument/2006/relationships/image" Target="../media/image9372.png"/><Relationship Id="rId214" Type="http://schemas.openxmlformats.org/officeDocument/2006/relationships/customXml" Target="../ink/ink9652.xml"/><Relationship Id="rId235" Type="http://schemas.openxmlformats.org/officeDocument/2006/relationships/image" Target="../media/image9488.png"/><Relationship Id="rId256" Type="http://schemas.openxmlformats.org/officeDocument/2006/relationships/customXml" Target="../ink/ink9673.xml"/><Relationship Id="rId277" Type="http://schemas.openxmlformats.org/officeDocument/2006/relationships/image" Target="../media/image9509.png"/><Relationship Id="rId298" Type="http://schemas.openxmlformats.org/officeDocument/2006/relationships/customXml" Target="../ink/ink9694.xml"/><Relationship Id="rId400" Type="http://schemas.openxmlformats.org/officeDocument/2006/relationships/customXml" Target="../ink/ink9745.xml"/><Relationship Id="rId421" Type="http://schemas.openxmlformats.org/officeDocument/2006/relationships/image" Target="../media/image9581.png"/><Relationship Id="rId442" Type="http://schemas.openxmlformats.org/officeDocument/2006/relationships/customXml" Target="../ink/ink9766.xml"/><Relationship Id="rId463" Type="http://schemas.openxmlformats.org/officeDocument/2006/relationships/image" Target="../media/image9602.png"/><Relationship Id="rId484" Type="http://schemas.openxmlformats.org/officeDocument/2006/relationships/customXml" Target="../ink/ink9787.xml"/><Relationship Id="rId519" Type="http://schemas.openxmlformats.org/officeDocument/2006/relationships/image" Target="../media/image9630.png"/><Relationship Id="rId116" Type="http://schemas.openxmlformats.org/officeDocument/2006/relationships/customXml" Target="../ink/ink9603.xml"/><Relationship Id="rId137" Type="http://schemas.openxmlformats.org/officeDocument/2006/relationships/image" Target="../media/image9439.png"/><Relationship Id="rId158" Type="http://schemas.openxmlformats.org/officeDocument/2006/relationships/customXml" Target="../ink/ink9624.xml"/><Relationship Id="rId302" Type="http://schemas.openxmlformats.org/officeDocument/2006/relationships/customXml" Target="../ink/ink9696.xml"/><Relationship Id="rId323" Type="http://schemas.openxmlformats.org/officeDocument/2006/relationships/image" Target="../media/image9532.png"/><Relationship Id="rId344" Type="http://schemas.openxmlformats.org/officeDocument/2006/relationships/customXml" Target="../ink/ink9717.xml"/><Relationship Id="rId530" Type="http://schemas.openxmlformats.org/officeDocument/2006/relationships/customXml" Target="../ink/ink9810.xml"/><Relationship Id="rId20" Type="http://schemas.openxmlformats.org/officeDocument/2006/relationships/customXml" Target="../ink/ink9555.xml"/><Relationship Id="rId41" Type="http://schemas.openxmlformats.org/officeDocument/2006/relationships/image" Target="../media/image9391.png"/><Relationship Id="rId62" Type="http://schemas.openxmlformats.org/officeDocument/2006/relationships/customXml" Target="../ink/ink9576.xml"/><Relationship Id="rId83" Type="http://schemas.openxmlformats.org/officeDocument/2006/relationships/image" Target="../media/image9412.png"/><Relationship Id="rId179" Type="http://schemas.openxmlformats.org/officeDocument/2006/relationships/image" Target="../media/image9460.png"/><Relationship Id="rId365" Type="http://schemas.openxmlformats.org/officeDocument/2006/relationships/image" Target="../media/image9553.png"/><Relationship Id="rId386" Type="http://schemas.openxmlformats.org/officeDocument/2006/relationships/customXml" Target="../ink/ink9738.xml"/><Relationship Id="rId551" Type="http://schemas.openxmlformats.org/officeDocument/2006/relationships/image" Target="../media/image9646.png"/><Relationship Id="rId572" Type="http://schemas.openxmlformats.org/officeDocument/2006/relationships/customXml" Target="../ink/ink9831.xml"/><Relationship Id="rId190" Type="http://schemas.openxmlformats.org/officeDocument/2006/relationships/customXml" Target="../ink/ink9640.xml"/><Relationship Id="rId204" Type="http://schemas.openxmlformats.org/officeDocument/2006/relationships/customXml" Target="../ink/ink9647.xml"/><Relationship Id="rId225" Type="http://schemas.openxmlformats.org/officeDocument/2006/relationships/image" Target="../media/image9483.png"/><Relationship Id="rId246" Type="http://schemas.openxmlformats.org/officeDocument/2006/relationships/customXml" Target="../ink/ink9668.xml"/><Relationship Id="rId267" Type="http://schemas.openxmlformats.org/officeDocument/2006/relationships/image" Target="../media/image9504.png"/><Relationship Id="rId288" Type="http://schemas.openxmlformats.org/officeDocument/2006/relationships/customXml" Target="../ink/ink9689.xml"/><Relationship Id="rId411" Type="http://schemas.openxmlformats.org/officeDocument/2006/relationships/image" Target="../media/image9576.png"/><Relationship Id="rId432" Type="http://schemas.openxmlformats.org/officeDocument/2006/relationships/customXml" Target="../ink/ink9761.xml"/><Relationship Id="rId453" Type="http://schemas.openxmlformats.org/officeDocument/2006/relationships/image" Target="../media/image9597.png"/><Relationship Id="rId474" Type="http://schemas.openxmlformats.org/officeDocument/2006/relationships/customXml" Target="../ink/ink9782.xml"/><Relationship Id="rId509" Type="http://schemas.openxmlformats.org/officeDocument/2006/relationships/image" Target="../media/image9625.png"/><Relationship Id="rId106" Type="http://schemas.openxmlformats.org/officeDocument/2006/relationships/customXml" Target="../ink/ink9598.xml"/><Relationship Id="rId127" Type="http://schemas.openxmlformats.org/officeDocument/2006/relationships/image" Target="../media/image9434.png"/><Relationship Id="rId313" Type="http://schemas.openxmlformats.org/officeDocument/2006/relationships/image" Target="../media/image9527.png"/><Relationship Id="rId495" Type="http://schemas.openxmlformats.org/officeDocument/2006/relationships/image" Target="../media/image9618.png"/><Relationship Id="rId10" Type="http://schemas.openxmlformats.org/officeDocument/2006/relationships/customXml" Target="../ink/ink9550.xml"/><Relationship Id="rId31" Type="http://schemas.openxmlformats.org/officeDocument/2006/relationships/image" Target="../media/image9386.png"/><Relationship Id="rId52" Type="http://schemas.openxmlformats.org/officeDocument/2006/relationships/customXml" Target="../ink/ink9571.xml"/><Relationship Id="rId73" Type="http://schemas.openxmlformats.org/officeDocument/2006/relationships/image" Target="../media/image9407.png"/><Relationship Id="rId94" Type="http://schemas.openxmlformats.org/officeDocument/2006/relationships/customXml" Target="../ink/ink9592.xml"/><Relationship Id="rId148" Type="http://schemas.openxmlformats.org/officeDocument/2006/relationships/customXml" Target="../ink/ink9619.xml"/><Relationship Id="rId169" Type="http://schemas.openxmlformats.org/officeDocument/2006/relationships/image" Target="../media/image9455.png"/><Relationship Id="rId334" Type="http://schemas.openxmlformats.org/officeDocument/2006/relationships/customXml" Target="../ink/ink9712.xml"/><Relationship Id="rId355" Type="http://schemas.openxmlformats.org/officeDocument/2006/relationships/image" Target="../media/image9548.png"/><Relationship Id="rId376" Type="http://schemas.openxmlformats.org/officeDocument/2006/relationships/customXml" Target="../ink/ink9733.xml"/><Relationship Id="rId397" Type="http://schemas.openxmlformats.org/officeDocument/2006/relationships/image" Target="../media/image9569.png"/><Relationship Id="rId520" Type="http://schemas.openxmlformats.org/officeDocument/2006/relationships/customXml" Target="../ink/ink9805.xml"/><Relationship Id="rId541" Type="http://schemas.openxmlformats.org/officeDocument/2006/relationships/image" Target="../media/image9641.png"/><Relationship Id="rId562" Type="http://schemas.openxmlformats.org/officeDocument/2006/relationships/customXml" Target="../ink/ink9826.xml"/><Relationship Id="rId583" Type="http://schemas.openxmlformats.org/officeDocument/2006/relationships/image" Target="../media/image9662.png"/><Relationship Id="rId4" Type="http://schemas.openxmlformats.org/officeDocument/2006/relationships/customXml" Target="../ink/ink9547.xml"/><Relationship Id="rId180" Type="http://schemas.openxmlformats.org/officeDocument/2006/relationships/customXml" Target="../ink/ink9635.xml"/><Relationship Id="rId215" Type="http://schemas.openxmlformats.org/officeDocument/2006/relationships/image" Target="../media/image9478.png"/><Relationship Id="rId236" Type="http://schemas.openxmlformats.org/officeDocument/2006/relationships/customXml" Target="../ink/ink9663.xml"/><Relationship Id="rId257" Type="http://schemas.openxmlformats.org/officeDocument/2006/relationships/image" Target="../media/image9499.png"/><Relationship Id="rId278" Type="http://schemas.openxmlformats.org/officeDocument/2006/relationships/customXml" Target="../ink/ink9684.xml"/><Relationship Id="rId401" Type="http://schemas.openxmlformats.org/officeDocument/2006/relationships/image" Target="../media/image9571.png"/><Relationship Id="rId422" Type="http://schemas.openxmlformats.org/officeDocument/2006/relationships/customXml" Target="../ink/ink9756.xml"/><Relationship Id="rId443" Type="http://schemas.openxmlformats.org/officeDocument/2006/relationships/image" Target="../media/image9592.png"/><Relationship Id="rId464" Type="http://schemas.openxmlformats.org/officeDocument/2006/relationships/customXml" Target="../ink/ink9777.xml"/><Relationship Id="rId303" Type="http://schemas.openxmlformats.org/officeDocument/2006/relationships/image" Target="../media/image9522.png"/><Relationship Id="rId485" Type="http://schemas.openxmlformats.org/officeDocument/2006/relationships/image" Target="../media/image9613.png"/><Relationship Id="rId42" Type="http://schemas.openxmlformats.org/officeDocument/2006/relationships/customXml" Target="../ink/ink9566.xml"/><Relationship Id="rId84" Type="http://schemas.openxmlformats.org/officeDocument/2006/relationships/customXml" Target="../ink/ink9587.xml"/><Relationship Id="rId138" Type="http://schemas.openxmlformats.org/officeDocument/2006/relationships/customXml" Target="../ink/ink9614.xml"/><Relationship Id="rId345" Type="http://schemas.openxmlformats.org/officeDocument/2006/relationships/image" Target="../media/image9543.png"/><Relationship Id="rId387" Type="http://schemas.openxmlformats.org/officeDocument/2006/relationships/image" Target="../media/image9564.png"/><Relationship Id="rId510" Type="http://schemas.openxmlformats.org/officeDocument/2006/relationships/customXml" Target="../ink/ink9800.xml"/><Relationship Id="rId552" Type="http://schemas.openxmlformats.org/officeDocument/2006/relationships/customXml" Target="../ink/ink9821.xml"/><Relationship Id="rId191" Type="http://schemas.openxmlformats.org/officeDocument/2006/relationships/image" Target="../media/image9466.png"/><Relationship Id="rId205" Type="http://schemas.openxmlformats.org/officeDocument/2006/relationships/image" Target="../media/image9473.png"/><Relationship Id="rId247" Type="http://schemas.openxmlformats.org/officeDocument/2006/relationships/image" Target="../media/image9494.png"/><Relationship Id="rId412" Type="http://schemas.openxmlformats.org/officeDocument/2006/relationships/customXml" Target="../ink/ink9751.xml"/><Relationship Id="rId107" Type="http://schemas.openxmlformats.org/officeDocument/2006/relationships/image" Target="../media/image9424.png"/><Relationship Id="rId289" Type="http://schemas.openxmlformats.org/officeDocument/2006/relationships/image" Target="../media/image9515.png"/><Relationship Id="rId454" Type="http://schemas.openxmlformats.org/officeDocument/2006/relationships/customXml" Target="../ink/ink9772.xml"/><Relationship Id="rId496" Type="http://schemas.openxmlformats.org/officeDocument/2006/relationships/customXml" Target="../ink/ink9793.xml"/><Relationship Id="rId11" Type="http://schemas.openxmlformats.org/officeDocument/2006/relationships/image" Target="../media/image9376.png"/><Relationship Id="rId53" Type="http://schemas.openxmlformats.org/officeDocument/2006/relationships/image" Target="../media/image9397.png"/><Relationship Id="rId149" Type="http://schemas.openxmlformats.org/officeDocument/2006/relationships/image" Target="../media/image9445.png"/><Relationship Id="rId314" Type="http://schemas.openxmlformats.org/officeDocument/2006/relationships/customXml" Target="../ink/ink9702.xml"/><Relationship Id="rId356" Type="http://schemas.openxmlformats.org/officeDocument/2006/relationships/customXml" Target="../ink/ink9723.xml"/><Relationship Id="rId398" Type="http://schemas.openxmlformats.org/officeDocument/2006/relationships/customXml" Target="../ink/ink9744.xml"/><Relationship Id="rId521" Type="http://schemas.openxmlformats.org/officeDocument/2006/relationships/image" Target="../media/image9631.png"/><Relationship Id="rId563" Type="http://schemas.openxmlformats.org/officeDocument/2006/relationships/image" Target="../media/image9652.png"/><Relationship Id="rId95" Type="http://schemas.openxmlformats.org/officeDocument/2006/relationships/image" Target="../media/image9418.png"/><Relationship Id="rId160" Type="http://schemas.openxmlformats.org/officeDocument/2006/relationships/customXml" Target="../ink/ink9625.xml"/><Relationship Id="rId216" Type="http://schemas.openxmlformats.org/officeDocument/2006/relationships/customXml" Target="../ink/ink9653.xml"/><Relationship Id="rId423" Type="http://schemas.openxmlformats.org/officeDocument/2006/relationships/image" Target="../media/image9582.png"/><Relationship Id="rId258" Type="http://schemas.openxmlformats.org/officeDocument/2006/relationships/customXml" Target="../ink/ink9674.xml"/><Relationship Id="rId465" Type="http://schemas.openxmlformats.org/officeDocument/2006/relationships/image" Target="../media/image9603.png"/><Relationship Id="rId22" Type="http://schemas.openxmlformats.org/officeDocument/2006/relationships/customXml" Target="../ink/ink9556.xml"/><Relationship Id="rId64" Type="http://schemas.openxmlformats.org/officeDocument/2006/relationships/customXml" Target="../ink/ink9577.xml"/><Relationship Id="rId118" Type="http://schemas.openxmlformats.org/officeDocument/2006/relationships/customXml" Target="../ink/ink9604.xml"/><Relationship Id="rId325" Type="http://schemas.openxmlformats.org/officeDocument/2006/relationships/image" Target="../media/image9533.png"/><Relationship Id="rId367" Type="http://schemas.openxmlformats.org/officeDocument/2006/relationships/image" Target="../media/image9554.png"/><Relationship Id="rId532" Type="http://schemas.openxmlformats.org/officeDocument/2006/relationships/customXml" Target="../ink/ink9811.xml"/><Relationship Id="rId574" Type="http://schemas.openxmlformats.org/officeDocument/2006/relationships/customXml" Target="../ink/ink9832.xml"/><Relationship Id="rId171" Type="http://schemas.openxmlformats.org/officeDocument/2006/relationships/image" Target="../media/image9456.png"/><Relationship Id="rId227" Type="http://schemas.openxmlformats.org/officeDocument/2006/relationships/image" Target="../media/image9484.png"/><Relationship Id="rId269" Type="http://schemas.openxmlformats.org/officeDocument/2006/relationships/image" Target="../media/image9505.png"/><Relationship Id="rId434" Type="http://schemas.openxmlformats.org/officeDocument/2006/relationships/customXml" Target="../ink/ink9762.xml"/><Relationship Id="rId476" Type="http://schemas.openxmlformats.org/officeDocument/2006/relationships/customXml" Target="../ink/ink9783.xml"/><Relationship Id="rId33" Type="http://schemas.openxmlformats.org/officeDocument/2006/relationships/image" Target="../media/image9387.png"/><Relationship Id="rId129" Type="http://schemas.openxmlformats.org/officeDocument/2006/relationships/image" Target="../media/image9435.png"/><Relationship Id="rId280" Type="http://schemas.openxmlformats.org/officeDocument/2006/relationships/customXml" Target="../ink/ink9685.xml"/><Relationship Id="rId336" Type="http://schemas.openxmlformats.org/officeDocument/2006/relationships/customXml" Target="../ink/ink9713.xml"/><Relationship Id="rId501" Type="http://schemas.openxmlformats.org/officeDocument/2006/relationships/image" Target="../media/image9621.png"/><Relationship Id="rId543" Type="http://schemas.openxmlformats.org/officeDocument/2006/relationships/image" Target="../media/image9642.png"/><Relationship Id="rId75" Type="http://schemas.openxmlformats.org/officeDocument/2006/relationships/image" Target="../media/image9408.png"/><Relationship Id="rId140" Type="http://schemas.openxmlformats.org/officeDocument/2006/relationships/customXml" Target="../ink/ink9615.xml"/><Relationship Id="rId182" Type="http://schemas.openxmlformats.org/officeDocument/2006/relationships/customXml" Target="../ink/ink9636.xml"/><Relationship Id="rId378" Type="http://schemas.openxmlformats.org/officeDocument/2006/relationships/customXml" Target="../ink/ink9734.xml"/><Relationship Id="rId403" Type="http://schemas.openxmlformats.org/officeDocument/2006/relationships/image" Target="../media/image9572.png"/><Relationship Id="rId6" Type="http://schemas.openxmlformats.org/officeDocument/2006/relationships/customXml" Target="../ink/ink9548.xml"/><Relationship Id="rId238" Type="http://schemas.openxmlformats.org/officeDocument/2006/relationships/customXml" Target="../ink/ink9664.xml"/><Relationship Id="rId445" Type="http://schemas.openxmlformats.org/officeDocument/2006/relationships/image" Target="../media/image9593.png"/><Relationship Id="rId487" Type="http://schemas.openxmlformats.org/officeDocument/2006/relationships/image" Target="../media/image9614.png"/><Relationship Id="rId291" Type="http://schemas.openxmlformats.org/officeDocument/2006/relationships/image" Target="../media/image9516.png"/><Relationship Id="rId305" Type="http://schemas.openxmlformats.org/officeDocument/2006/relationships/image" Target="../media/image9523.png"/><Relationship Id="rId347" Type="http://schemas.openxmlformats.org/officeDocument/2006/relationships/image" Target="../media/image9544.png"/><Relationship Id="rId512" Type="http://schemas.openxmlformats.org/officeDocument/2006/relationships/customXml" Target="../ink/ink9801.xml"/><Relationship Id="rId44" Type="http://schemas.openxmlformats.org/officeDocument/2006/relationships/customXml" Target="../ink/ink9567.xml"/><Relationship Id="rId86" Type="http://schemas.openxmlformats.org/officeDocument/2006/relationships/customXml" Target="../ink/ink9588.xml"/><Relationship Id="rId151" Type="http://schemas.openxmlformats.org/officeDocument/2006/relationships/image" Target="../media/image9446.png"/><Relationship Id="rId389" Type="http://schemas.openxmlformats.org/officeDocument/2006/relationships/image" Target="../media/image9565.png"/><Relationship Id="rId554" Type="http://schemas.openxmlformats.org/officeDocument/2006/relationships/customXml" Target="../ink/ink9822.xml"/><Relationship Id="rId193" Type="http://schemas.openxmlformats.org/officeDocument/2006/relationships/image" Target="../media/image9467.png"/><Relationship Id="rId207" Type="http://schemas.openxmlformats.org/officeDocument/2006/relationships/image" Target="../media/image9474.png"/><Relationship Id="rId249" Type="http://schemas.openxmlformats.org/officeDocument/2006/relationships/image" Target="../media/image9495.png"/><Relationship Id="rId414" Type="http://schemas.openxmlformats.org/officeDocument/2006/relationships/customXml" Target="../ink/ink9752.xml"/><Relationship Id="rId456" Type="http://schemas.openxmlformats.org/officeDocument/2006/relationships/customXml" Target="../ink/ink9773.xml"/><Relationship Id="rId498" Type="http://schemas.openxmlformats.org/officeDocument/2006/relationships/customXml" Target="../ink/ink9794.xml"/><Relationship Id="rId13" Type="http://schemas.openxmlformats.org/officeDocument/2006/relationships/image" Target="../media/image9377.png"/><Relationship Id="rId109" Type="http://schemas.openxmlformats.org/officeDocument/2006/relationships/image" Target="../media/image9425.png"/><Relationship Id="rId260" Type="http://schemas.openxmlformats.org/officeDocument/2006/relationships/customXml" Target="../ink/ink9675.xml"/><Relationship Id="rId316" Type="http://schemas.openxmlformats.org/officeDocument/2006/relationships/customXml" Target="../ink/ink9703.xml"/><Relationship Id="rId523" Type="http://schemas.openxmlformats.org/officeDocument/2006/relationships/image" Target="../media/image9632.png"/><Relationship Id="rId55" Type="http://schemas.openxmlformats.org/officeDocument/2006/relationships/image" Target="../media/image9398.png"/><Relationship Id="rId97" Type="http://schemas.openxmlformats.org/officeDocument/2006/relationships/image" Target="../media/image9419.png"/><Relationship Id="rId120" Type="http://schemas.openxmlformats.org/officeDocument/2006/relationships/customXml" Target="../ink/ink9605.xml"/><Relationship Id="rId358" Type="http://schemas.openxmlformats.org/officeDocument/2006/relationships/customXml" Target="../ink/ink9724.xml"/><Relationship Id="rId565" Type="http://schemas.openxmlformats.org/officeDocument/2006/relationships/image" Target="../media/image9653.png"/><Relationship Id="rId162" Type="http://schemas.openxmlformats.org/officeDocument/2006/relationships/customXml" Target="../ink/ink9626.xml"/><Relationship Id="rId218" Type="http://schemas.openxmlformats.org/officeDocument/2006/relationships/customXml" Target="../ink/ink9654.xml"/><Relationship Id="rId425" Type="http://schemas.openxmlformats.org/officeDocument/2006/relationships/image" Target="../media/image9583.png"/><Relationship Id="rId467" Type="http://schemas.openxmlformats.org/officeDocument/2006/relationships/image" Target="../media/image9604.png"/><Relationship Id="rId271" Type="http://schemas.openxmlformats.org/officeDocument/2006/relationships/image" Target="../media/image9506.png"/><Relationship Id="rId24" Type="http://schemas.openxmlformats.org/officeDocument/2006/relationships/customXml" Target="../ink/ink9557.xml"/><Relationship Id="rId66" Type="http://schemas.openxmlformats.org/officeDocument/2006/relationships/customXml" Target="../ink/ink9578.xml"/><Relationship Id="rId131" Type="http://schemas.openxmlformats.org/officeDocument/2006/relationships/image" Target="../media/image9436.png"/><Relationship Id="rId327" Type="http://schemas.openxmlformats.org/officeDocument/2006/relationships/image" Target="../media/image9534.png"/><Relationship Id="rId369" Type="http://schemas.openxmlformats.org/officeDocument/2006/relationships/image" Target="../media/image9555.png"/><Relationship Id="rId534" Type="http://schemas.openxmlformats.org/officeDocument/2006/relationships/customXml" Target="../ink/ink9812.xml"/><Relationship Id="rId576" Type="http://schemas.openxmlformats.org/officeDocument/2006/relationships/customXml" Target="../ink/ink9833.xml"/><Relationship Id="rId173" Type="http://schemas.openxmlformats.org/officeDocument/2006/relationships/image" Target="../media/image9457.png"/><Relationship Id="rId229" Type="http://schemas.openxmlformats.org/officeDocument/2006/relationships/image" Target="../media/image9485.png"/><Relationship Id="rId380" Type="http://schemas.openxmlformats.org/officeDocument/2006/relationships/customXml" Target="../ink/ink9735.xml"/><Relationship Id="rId436" Type="http://schemas.openxmlformats.org/officeDocument/2006/relationships/customXml" Target="../ink/ink9763.xml"/><Relationship Id="rId240" Type="http://schemas.openxmlformats.org/officeDocument/2006/relationships/customXml" Target="../ink/ink9665.xml"/><Relationship Id="rId478" Type="http://schemas.openxmlformats.org/officeDocument/2006/relationships/customXml" Target="../ink/ink9784.xml"/><Relationship Id="rId35" Type="http://schemas.openxmlformats.org/officeDocument/2006/relationships/image" Target="../media/image9388.png"/><Relationship Id="rId77" Type="http://schemas.openxmlformats.org/officeDocument/2006/relationships/image" Target="../media/image9409.png"/><Relationship Id="rId100" Type="http://schemas.openxmlformats.org/officeDocument/2006/relationships/customXml" Target="../ink/ink9595.xml"/><Relationship Id="rId282" Type="http://schemas.openxmlformats.org/officeDocument/2006/relationships/customXml" Target="../ink/ink9686.xml"/><Relationship Id="rId338" Type="http://schemas.openxmlformats.org/officeDocument/2006/relationships/customXml" Target="../ink/ink9714.xml"/><Relationship Id="rId503" Type="http://schemas.openxmlformats.org/officeDocument/2006/relationships/image" Target="../media/image9622.png"/><Relationship Id="rId545" Type="http://schemas.openxmlformats.org/officeDocument/2006/relationships/image" Target="../media/image9643.png"/><Relationship Id="rId8" Type="http://schemas.openxmlformats.org/officeDocument/2006/relationships/customXml" Target="../ink/ink9549.xml"/><Relationship Id="rId142" Type="http://schemas.openxmlformats.org/officeDocument/2006/relationships/customXml" Target="../ink/ink9616.xml"/><Relationship Id="rId184" Type="http://schemas.openxmlformats.org/officeDocument/2006/relationships/customXml" Target="../ink/ink9637.xml"/><Relationship Id="rId391" Type="http://schemas.openxmlformats.org/officeDocument/2006/relationships/image" Target="../media/image9566.png"/><Relationship Id="rId405" Type="http://schemas.openxmlformats.org/officeDocument/2006/relationships/image" Target="../media/image9573.png"/><Relationship Id="rId447" Type="http://schemas.openxmlformats.org/officeDocument/2006/relationships/image" Target="../media/image9594.png"/><Relationship Id="rId251" Type="http://schemas.openxmlformats.org/officeDocument/2006/relationships/image" Target="../media/image9496.png"/><Relationship Id="rId489" Type="http://schemas.openxmlformats.org/officeDocument/2006/relationships/image" Target="../media/image9615.png"/><Relationship Id="rId46" Type="http://schemas.openxmlformats.org/officeDocument/2006/relationships/customXml" Target="../ink/ink9568.xml"/><Relationship Id="rId293" Type="http://schemas.openxmlformats.org/officeDocument/2006/relationships/image" Target="../media/image9517.png"/><Relationship Id="rId307" Type="http://schemas.openxmlformats.org/officeDocument/2006/relationships/image" Target="../media/image9524.png"/><Relationship Id="rId349" Type="http://schemas.openxmlformats.org/officeDocument/2006/relationships/image" Target="../media/image9545.png"/><Relationship Id="rId514" Type="http://schemas.openxmlformats.org/officeDocument/2006/relationships/customXml" Target="../ink/ink9802.xml"/><Relationship Id="rId556" Type="http://schemas.openxmlformats.org/officeDocument/2006/relationships/customXml" Target="../ink/ink9823.xml"/><Relationship Id="rId88" Type="http://schemas.openxmlformats.org/officeDocument/2006/relationships/customXml" Target="../ink/ink9589.xml"/><Relationship Id="rId111" Type="http://schemas.openxmlformats.org/officeDocument/2006/relationships/image" Target="../media/image9426.png"/><Relationship Id="rId153" Type="http://schemas.openxmlformats.org/officeDocument/2006/relationships/image" Target="../media/image9447.png"/><Relationship Id="rId195" Type="http://schemas.openxmlformats.org/officeDocument/2006/relationships/image" Target="../media/image9468.png"/><Relationship Id="rId209" Type="http://schemas.openxmlformats.org/officeDocument/2006/relationships/image" Target="../media/image9475.png"/><Relationship Id="rId360" Type="http://schemas.openxmlformats.org/officeDocument/2006/relationships/customXml" Target="../ink/ink9725.xml"/><Relationship Id="rId416" Type="http://schemas.openxmlformats.org/officeDocument/2006/relationships/customXml" Target="../ink/ink9753.xml"/><Relationship Id="rId220" Type="http://schemas.openxmlformats.org/officeDocument/2006/relationships/customXml" Target="../ink/ink9655.xml"/><Relationship Id="rId458" Type="http://schemas.openxmlformats.org/officeDocument/2006/relationships/customXml" Target="../ink/ink9774.xml"/><Relationship Id="rId15" Type="http://schemas.openxmlformats.org/officeDocument/2006/relationships/image" Target="../media/image9378.png"/><Relationship Id="rId57" Type="http://schemas.openxmlformats.org/officeDocument/2006/relationships/image" Target="../media/image9399.png"/><Relationship Id="rId262" Type="http://schemas.openxmlformats.org/officeDocument/2006/relationships/customXml" Target="../ink/ink9676.xml"/><Relationship Id="rId318" Type="http://schemas.openxmlformats.org/officeDocument/2006/relationships/customXml" Target="../ink/ink9704.xml"/><Relationship Id="rId525" Type="http://schemas.openxmlformats.org/officeDocument/2006/relationships/image" Target="../media/image9633.png"/><Relationship Id="rId567" Type="http://schemas.openxmlformats.org/officeDocument/2006/relationships/image" Target="../media/image9654.png"/><Relationship Id="rId99" Type="http://schemas.openxmlformats.org/officeDocument/2006/relationships/image" Target="../media/image9420.png"/><Relationship Id="rId122" Type="http://schemas.openxmlformats.org/officeDocument/2006/relationships/customXml" Target="../ink/ink9606.xml"/><Relationship Id="rId164" Type="http://schemas.openxmlformats.org/officeDocument/2006/relationships/customXml" Target="../ink/ink9627.xml"/><Relationship Id="rId371" Type="http://schemas.openxmlformats.org/officeDocument/2006/relationships/image" Target="../media/image9556.png"/><Relationship Id="rId427" Type="http://schemas.openxmlformats.org/officeDocument/2006/relationships/image" Target="../media/image9584.png"/><Relationship Id="rId469" Type="http://schemas.openxmlformats.org/officeDocument/2006/relationships/image" Target="../media/image9605.png"/><Relationship Id="rId26" Type="http://schemas.openxmlformats.org/officeDocument/2006/relationships/customXml" Target="../ink/ink9558.xml"/><Relationship Id="rId231" Type="http://schemas.openxmlformats.org/officeDocument/2006/relationships/image" Target="../media/image9486.png"/><Relationship Id="rId273" Type="http://schemas.openxmlformats.org/officeDocument/2006/relationships/image" Target="../media/image9507.png"/><Relationship Id="rId329" Type="http://schemas.openxmlformats.org/officeDocument/2006/relationships/image" Target="../media/image9535.png"/><Relationship Id="rId480" Type="http://schemas.openxmlformats.org/officeDocument/2006/relationships/customXml" Target="../ink/ink9785.xml"/><Relationship Id="rId536" Type="http://schemas.openxmlformats.org/officeDocument/2006/relationships/customXml" Target="../ink/ink9813.xml"/><Relationship Id="rId68" Type="http://schemas.openxmlformats.org/officeDocument/2006/relationships/customXml" Target="../ink/ink9579.xml"/><Relationship Id="rId133" Type="http://schemas.openxmlformats.org/officeDocument/2006/relationships/image" Target="../media/image9437.png"/><Relationship Id="rId175" Type="http://schemas.openxmlformats.org/officeDocument/2006/relationships/image" Target="../media/image9458.png"/><Relationship Id="rId340" Type="http://schemas.openxmlformats.org/officeDocument/2006/relationships/customXml" Target="../ink/ink9715.xml"/><Relationship Id="rId578" Type="http://schemas.openxmlformats.org/officeDocument/2006/relationships/customXml" Target="../ink/ink9834.xml"/></Relationships>
</file>

<file path=ppt/slides/_rels/slide4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720.png"/><Relationship Id="rId299" Type="http://schemas.openxmlformats.org/officeDocument/2006/relationships/image" Target="../media/image9811.png"/><Relationship Id="rId21" Type="http://schemas.openxmlformats.org/officeDocument/2006/relationships/image" Target="../media/image9672.png"/><Relationship Id="rId63" Type="http://schemas.openxmlformats.org/officeDocument/2006/relationships/image" Target="../media/image9693.png"/><Relationship Id="rId159" Type="http://schemas.openxmlformats.org/officeDocument/2006/relationships/image" Target="../media/image9741.png"/><Relationship Id="rId324" Type="http://schemas.openxmlformats.org/officeDocument/2006/relationships/customXml" Target="../ink/ink9985.xml"/><Relationship Id="rId366" Type="http://schemas.openxmlformats.org/officeDocument/2006/relationships/customXml" Target="../ink/ink10006.xml"/><Relationship Id="rId531" Type="http://schemas.openxmlformats.org/officeDocument/2006/relationships/image" Target="../media/image9927.png"/><Relationship Id="rId573" Type="http://schemas.openxmlformats.org/officeDocument/2006/relationships/image" Target="../media/image9787.png"/><Relationship Id="rId170" Type="http://schemas.openxmlformats.org/officeDocument/2006/relationships/customXml" Target="../ink/ink9921.xml"/><Relationship Id="rId226" Type="http://schemas.openxmlformats.org/officeDocument/2006/relationships/customXml" Target="../ink/ink9949.xml"/><Relationship Id="rId433" Type="http://schemas.openxmlformats.org/officeDocument/2006/relationships/image" Target="../media/image9878.png"/><Relationship Id="rId268" Type="http://schemas.openxmlformats.org/officeDocument/2006/relationships/customXml" Target="../ink/ink9957.xml"/><Relationship Id="rId475" Type="http://schemas.openxmlformats.org/officeDocument/2006/relationships/image" Target="../media/image9899.png"/><Relationship Id="rId32" Type="http://schemas.openxmlformats.org/officeDocument/2006/relationships/customXml" Target="../ink/ink9852.xml"/><Relationship Id="rId74" Type="http://schemas.openxmlformats.org/officeDocument/2006/relationships/customXml" Target="../ink/ink9873.xml"/><Relationship Id="rId128" Type="http://schemas.openxmlformats.org/officeDocument/2006/relationships/customXml" Target="../ink/ink9900.xml"/><Relationship Id="rId335" Type="http://schemas.openxmlformats.org/officeDocument/2006/relationships/image" Target="../media/image9829.png"/><Relationship Id="rId377" Type="http://schemas.openxmlformats.org/officeDocument/2006/relationships/image" Target="../media/image9850.png"/><Relationship Id="rId500" Type="http://schemas.openxmlformats.org/officeDocument/2006/relationships/customXml" Target="../ink/ink10073.xml"/><Relationship Id="rId542" Type="http://schemas.openxmlformats.org/officeDocument/2006/relationships/customXml" Target="../ink/ink10094.xml"/><Relationship Id="rId584" Type="http://schemas.openxmlformats.org/officeDocument/2006/relationships/customXml" Target="../ink/ink10115.xml"/><Relationship Id="rId5" Type="http://schemas.openxmlformats.org/officeDocument/2006/relationships/image" Target="../media/image9664.png"/><Relationship Id="rId181" Type="http://schemas.openxmlformats.org/officeDocument/2006/relationships/image" Target="../media/image9752.png"/><Relationship Id="rId402" Type="http://schemas.openxmlformats.org/officeDocument/2006/relationships/customXml" Target="../ink/ink10024.xml"/><Relationship Id="rId279" Type="http://schemas.openxmlformats.org/officeDocument/2006/relationships/image" Target="../media/image9801.png"/><Relationship Id="rId444" Type="http://schemas.openxmlformats.org/officeDocument/2006/relationships/customXml" Target="../ink/ink10045.xml"/><Relationship Id="rId486" Type="http://schemas.openxmlformats.org/officeDocument/2006/relationships/customXml" Target="../ink/ink10066.xml"/><Relationship Id="rId43" Type="http://schemas.openxmlformats.org/officeDocument/2006/relationships/image" Target="../media/image9683.png"/><Relationship Id="rId139" Type="http://schemas.openxmlformats.org/officeDocument/2006/relationships/image" Target="../media/image9731.png"/><Relationship Id="rId290" Type="http://schemas.openxmlformats.org/officeDocument/2006/relationships/customXml" Target="../ink/ink9968.xml"/><Relationship Id="rId304" Type="http://schemas.openxmlformats.org/officeDocument/2006/relationships/customXml" Target="../ink/ink9975.xml"/><Relationship Id="rId346" Type="http://schemas.openxmlformats.org/officeDocument/2006/relationships/customXml" Target="../ink/ink9996.xml"/><Relationship Id="rId388" Type="http://schemas.openxmlformats.org/officeDocument/2006/relationships/customXml" Target="../ink/ink10017.xml"/><Relationship Id="rId511" Type="http://schemas.openxmlformats.org/officeDocument/2006/relationships/image" Target="../media/image9917.png"/><Relationship Id="rId553" Type="http://schemas.openxmlformats.org/officeDocument/2006/relationships/image" Target="../media/image9777.png"/><Relationship Id="rId85" Type="http://schemas.openxmlformats.org/officeDocument/2006/relationships/image" Target="../media/image9704.png"/><Relationship Id="rId150" Type="http://schemas.openxmlformats.org/officeDocument/2006/relationships/customXml" Target="../ink/ink9911.xml"/><Relationship Id="rId192" Type="http://schemas.openxmlformats.org/officeDocument/2006/relationships/customXml" Target="../ink/ink9932.xml"/><Relationship Id="rId206" Type="http://schemas.openxmlformats.org/officeDocument/2006/relationships/customXml" Target="../ink/ink9939.xml"/><Relationship Id="rId413" Type="http://schemas.openxmlformats.org/officeDocument/2006/relationships/image" Target="../media/image9868.png"/><Relationship Id="rId455" Type="http://schemas.openxmlformats.org/officeDocument/2006/relationships/image" Target="../media/image9889.png"/><Relationship Id="rId497" Type="http://schemas.openxmlformats.org/officeDocument/2006/relationships/image" Target="../media/image9910.png"/><Relationship Id="rId12" Type="http://schemas.openxmlformats.org/officeDocument/2006/relationships/customXml" Target="../ink/ink9842.xml"/><Relationship Id="rId108" Type="http://schemas.openxmlformats.org/officeDocument/2006/relationships/customXml" Target="../ink/ink9890.xml"/><Relationship Id="rId315" Type="http://schemas.openxmlformats.org/officeDocument/2006/relationships/image" Target="../media/image9819.png"/><Relationship Id="rId357" Type="http://schemas.openxmlformats.org/officeDocument/2006/relationships/image" Target="../media/image9840.png"/><Relationship Id="rId522" Type="http://schemas.openxmlformats.org/officeDocument/2006/relationships/customXml" Target="../ink/ink10084.xml"/><Relationship Id="rId54" Type="http://schemas.openxmlformats.org/officeDocument/2006/relationships/customXml" Target="../ink/ink9863.xml"/><Relationship Id="rId96" Type="http://schemas.openxmlformats.org/officeDocument/2006/relationships/customXml" Target="../ink/ink9884.xml"/><Relationship Id="rId161" Type="http://schemas.openxmlformats.org/officeDocument/2006/relationships/image" Target="../media/image9742.png"/><Relationship Id="rId217" Type="http://schemas.openxmlformats.org/officeDocument/2006/relationships/image" Target="../media/image9770.png"/><Relationship Id="rId399" Type="http://schemas.openxmlformats.org/officeDocument/2006/relationships/image" Target="../media/image9861.png"/><Relationship Id="rId564" Type="http://schemas.openxmlformats.org/officeDocument/2006/relationships/customXml" Target="../ink/ink10105.xml"/><Relationship Id="rId259" Type="http://schemas.openxmlformats.org/officeDocument/2006/relationships/image" Target="../media/image9791.png"/><Relationship Id="rId424" Type="http://schemas.openxmlformats.org/officeDocument/2006/relationships/customXml" Target="../ink/ink10035.xml"/><Relationship Id="rId466" Type="http://schemas.openxmlformats.org/officeDocument/2006/relationships/customXml" Target="../ink/ink10056.xml"/><Relationship Id="rId23" Type="http://schemas.openxmlformats.org/officeDocument/2006/relationships/image" Target="../media/image9673.png"/><Relationship Id="rId119" Type="http://schemas.openxmlformats.org/officeDocument/2006/relationships/image" Target="../media/image9721.png"/><Relationship Id="rId270" Type="http://schemas.openxmlformats.org/officeDocument/2006/relationships/customXml" Target="../ink/ink9958.xml"/><Relationship Id="rId326" Type="http://schemas.openxmlformats.org/officeDocument/2006/relationships/customXml" Target="../ink/ink9986.xml"/><Relationship Id="rId533" Type="http://schemas.openxmlformats.org/officeDocument/2006/relationships/image" Target="../media/image9928.png"/><Relationship Id="rId65" Type="http://schemas.openxmlformats.org/officeDocument/2006/relationships/image" Target="../media/image9694.png"/><Relationship Id="rId130" Type="http://schemas.openxmlformats.org/officeDocument/2006/relationships/customXml" Target="../ink/ink9901.xml"/><Relationship Id="rId368" Type="http://schemas.openxmlformats.org/officeDocument/2006/relationships/customXml" Target="../ink/ink10007.xml"/><Relationship Id="rId575" Type="http://schemas.openxmlformats.org/officeDocument/2006/relationships/image" Target="../media/image9788.png"/><Relationship Id="rId172" Type="http://schemas.openxmlformats.org/officeDocument/2006/relationships/customXml" Target="../ink/ink9922.xml"/><Relationship Id="rId228" Type="http://schemas.openxmlformats.org/officeDocument/2006/relationships/customXml" Target="../ink/ink9950.xml"/><Relationship Id="rId435" Type="http://schemas.openxmlformats.org/officeDocument/2006/relationships/image" Target="../media/image9879.png"/><Relationship Id="rId477" Type="http://schemas.openxmlformats.org/officeDocument/2006/relationships/image" Target="../media/image9900.png"/><Relationship Id="rId281" Type="http://schemas.openxmlformats.org/officeDocument/2006/relationships/image" Target="../media/image9802.png"/><Relationship Id="rId337" Type="http://schemas.openxmlformats.org/officeDocument/2006/relationships/image" Target="../media/image9830.png"/><Relationship Id="rId502" Type="http://schemas.openxmlformats.org/officeDocument/2006/relationships/customXml" Target="../ink/ink10074.xml"/><Relationship Id="rId34" Type="http://schemas.openxmlformats.org/officeDocument/2006/relationships/customXml" Target="../ink/ink9853.xml"/><Relationship Id="rId76" Type="http://schemas.openxmlformats.org/officeDocument/2006/relationships/customXml" Target="../ink/ink9874.xml"/><Relationship Id="rId141" Type="http://schemas.openxmlformats.org/officeDocument/2006/relationships/image" Target="../media/image9732.png"/><Relationship Id="rId379" Type="http://schemas.openxmlformats.org/officeDocument/2006/relationships/image" Target="../media/image9851.png"/><Relationship Id="rId544" Type="http://schemas.openxmlformats.org/officeDocument/2006/relationships/customXml" Target="../ink/ink10095.xml"/><Relationship Id="rId586" Type="http://schemas.openxmlformats.org/officeDocument/2006/relationships/customXml" Target="../ink/ink10116.xml"/><Relationship Id="rId7" Type="http://schemas.openxmlformats.org/officeDocument/2006/relationships/image" Target="../media/image9665.png"/><Relationship Id="rId183" Type="http://schemas.openxmlformats.org/officeDocument/2006/relationships/image" Target="../media/image9753.png"/><Relationship Id="rId390" Type="http://schemas.openxmlformats.org/officeDocument/2006/relationships/customXml" Target="../ink/ink10018.xml"/><Relationship Id="rId404" Type="http://schemas.openxmlformats.org/officeDocument/2006/relationships/customXml" Target="../ink/ink10025.xml"/><Relationship Id="rId446" Type="http://schemas.openxmlformats.org/officeDocument/2006/relationships/customXml" Target="../ink/ink10046.xml"/><Relationship Id="rId292" Type="http://schemas.openxmlformats.org/officeDocument/2006/relationships/customXml" Target="../ink/ink9969.xml"/><Relationship Id="rId306" Type="http://schemas.openxmlformats.org/officeDocument/2006/relationships/customXml" Target="../ink/ink9976.xml"/><Relationship Id="rId488" Type="http://schemas.openxmlformats.org/officeDocument/2006/relationships/customXml" Target="../ink/ink10067.xml"/><Relationship Id="rId45" Type="http://schemas.openxmlformats.org/officeDocument/2006/relationships/image" Target="../media/image9684.png"/><Relationship Id="rId87" Type="http://schemas.openxmlformats.org/officeDocument/2006/relationships/image" Target="../media/image9705.png"/><Relationship Id="rId110" Type="http://schemas.openxmlformats.org/officeDocument/2006/relationships/customXml" Target="../ink/ink9891.xml"/><Relationship Id="rId348" Type="http://schemas.openxmlformats.org/officeDocument/2006/relationships/customXml" Target="../ink/ink9997.xml"/><Relationship Id="rId513" Type="http://schemas.openxmlformats.org/officeDocument/2006/relationships/image" Target="../media/image9918.png"/><Relationship Id="rId555" Type="http://schemas.openxmlformats.org/officeDocument/2006/relationships/image" Target="../media/image9778.png"/><Relationship Id="rId152" Type="http://schemas.openxmlformats.org/officeDocument/2006/relationships/customXml" Target="../ink/ink9912.xml"/><Relationship Id="rId194" Type="http://schemas.openxmlformats.org/officeDocument/2006/relationships/customXml" Target="../ink/ink9933.xml"/><Relationship Id="rId208" Type="http://schemas.openxmlformats.org/officeDocument/2006/relationships/customXml" Target="../ink/ink9940.xml"/><Relationship Id="rId415" Type="http://schemas.openxmlformats.org/officeDocument/2006/relationships/image" Target="../media/image9869.png"/><Relationship Id="rId457" Type="http://schemas.openxmlformats.org/officeDocument/2006/relationships/image" Target="../media/image9890.png"/><Relationship Id="rId261" Type="http://schemas.openxmlformats.org/officeDocument/2006/relationships/image" Target="../media/image9792.png"/><Relationship Id="rId499" Type="http://schemas.openxmlformats.org/officeDocument/2006/relationships/image" Target="../media/image9911.png"/><Relationship Id="rId14" Type="http://schemas.openxmlformats.org/officeDocument/2006/relationships/customXml" Target="../ink/ink9843.xml"/><Relationship Id="rId56" Type="http://schemas.openxmlformats.org/officeDocument/2006/relationships/customXml" Target="../ink/ink9864.xml"/><Relationship Id="rId317" Type="http://schemas.openxmlformats.org/officeDocument/2006/relationships/image" Target="../media/image9820.png"/><Relationship Id="rId359" Type="http://schemas.openxmlformats.org/officeDocument/2006/relationships/image" Target="../media/image9841.png"/><Relationship Id="rId524" Type="http://schemas.openxmlformats.org/officeDocument/2006/relationships/customXml" Target="../ink/ink10085.xml"/><Relationship Id="rId566" Type="http://schemas.openxmlformats.org/officeDocument/2006/relationships/customXml" Target="../ink/ink10106.xml"/><Relationship Id="rId98" Type="http://schemas.openxmlformats.org/officeDocument/2006/relationships/customXml" Target="../ink/ink9885.xml"/><Relationship Id="rId121" Type="http://schemas.openxmlformats.org/officeDocument/2006/relationships/image" Target="../media/image9722.png"/><Relationship Id="rId163" Type="http://schemas.openxmlformats.org/officeDocument/2006/relationships/image" Target="../media/image9743.png"/><Relationship Id="rId219" Type="http://schemas.openxmlformats.org/officeDocument/2006/relationships/image" Target="../media/image9771.png"/><Relationship Id="rId370" Type="http://schemas.openxmlformats.org/officeDocument/2006/relationships/customXml" Target="../ink/ink10008.xml"/><Relationship Id="rId426" Type="http://schemas.openxmlformats.org/officeDocument/2006/relationships/customXml" Target="../ink/ink10036.xml"/><Relationship Id="rId468" Type="http://schemas.openxmlformats.org/officeDocument/2006/relationships/customXml" Target="../ink/ink10057.xml"/><Relationship Id="rId25" Type="http://schemas.openxmlformats.org/officeDocument/2006/relationships/image" Target="../media/image9674.png"/><Relationship Id="rId67" Type="http://schemas.openxmlformats.org/officeDocument/2006/relationships/image" Target="../media/image9695.png"/><Relationship Id="rId272" Type="http://schemas.openxmlformats.org/officeDocument/2006/relationships/customXml" Target="../ink/ink9959.xml"/><Relationship Id="rId328" Type="http://schemas.openxmlformats.org/officeDocument/2006/relationships/customXml" Target="../ink/ink9987.xml"/><Relationship Id="rId535" Type="http://schemas.openxmlformats.org/officeDocument/2006/relationships/image" Target="../media/image9929.png"/><Relationship Id="rId577" Type="http://schemas.openxmlformats.org/officeDocument/2006/relationships/image" Target="../media/image9937.png"/><Relationship Id="rId132" Type="http://schemas.openxmlformats.org/officeDocument/2006/relationships/customXml" Target="../ink/ink9902.xml"/><Relationship Id="rId174" Type="http://schemas.openxmlformats.org/officeDocument/2006/relationships/customXml" Target="../ink/ink9923.xml"/><Relationship Id="rId381" Type="http://schemas.openxmlformats.org/officeDocument/2006/relationships/image" Target="../media/image9852.png"/><Relationship Id="rId437" Type="http://schemas.openxmlformats.org/officeDocument/2006/relationships/image" Target="../media/image9880.png"/><Relationship Id="rId479" Type="http://schemas.openxmlformats.org/officeDocument/2006/relationships/image" Target="../media/image9901.png"/><Relationship Id="rId36" Type="http://schemas.openxmlformats.org/officeDocument/2006/relationships/customXml" Target="../ink/ink9854.xml"/><Relationship Id="rId283" Type="http://schemas.openxmlformats.org/officeDocument/2006/relationships/image" Target="../media/image9803.png"/><Relationship Id="rId339" Type="http://schemas.openxmlformats.org/officeDocument/2006/relationships/image" Target="../media/image9831.png"/><Relationship Id="rId490" Type="http://schemas.openxmlformats.org/officeDocument/2006/relationships/customXml" Target="../ink/ink10068.xml"/><Relationship Id="rId504" Type="http://schemas.openxmlformats.org/officeDocument/2006/relationships/customXml" Target="../ink/ink10075.xml"/><Relationship Id="rId546" Type="http://schemas.openxmlformats.org/officeDocument/2006/relationships/customXml" Target="../ink/ink10096.xml"/><Relationship Id="rId78" Type="http://schemas.openxmlformats.org/officeDocument/2006/relationships/customXml" Target="../ink/ink9875.xml"/><Relationship Id="rId99" Type="http://schemas.openxmlformats.org/officeDocument/2006/relationships/image" Target="../media/image9711.png"/><Relationship Id="rId101" Type="http://schemas.openxmlformats.org/officeDocument/2006/relationships/image" Target="../media/image9712.png"/><Relationship Id="rId122" Type="http://schemas.openxmlformats.org/officeDocument/2006/relationships/customXml" Target="../ink/ink9897.xml"/><Relationship Id="rId143" Type="http://schemas.openxmlformats.org/officeDocument/2006/relationships/image" Target="../media/image9733.png"/><Relationship Id="rId164" Type="http://schemas.openxmlformats.org/officeDocument/2006/relationships/customXml" Target="../ink/ink9918.xml"/><Relationship Id="rId185" Type="http://schemas.openxmlformats.org/officeDocument/2006/relationships/image" Target="../media/image9754.png"/><Relationship Id="rId350" Type="http://schemas.openxmlformats.org/officeDocument/2006/relationships/customXml" Target="../ink/ink9998.xml"/><Relationship Id="rId371" Type="http://schemas.openxmlformats.org/officeDocument/2006/relationships/image" Target="../media/image9847.png"/><Relationship Id="rId406" Type="http://schemas.openxmlformats.org/officeDocument/2006/relationships/customXml" Target="../ink/ink10026.xml"/><Relationship Id="rId588" Type="http://schemas.openxmlformats.org/officeDocument/2006/relationships/customXml" Target="../ink/ink10117.xml"/><Relationship Id="rId9" Type="http://schemas.openxmlformats.org/officeDocument/2006/relationships/image" Target="../media/image9666.png"/><Relationship Id="rId210" Type="http://schemas.openxmlformats.org/officeDocument/2006/relationships/customXml" Target="../ink/ink9941.xml"/><Relationship Id="rId392" Type="http://schemas.openxmlformats.org/officeDocument/2006/relationships/customXml" Target="../ink/ink10019.xml"/><Relationship Id="rId427" Type="http://schemas.openxmlformats.org/officeDocument/2006/relationships/image" Target="../media/image9875.png"/><Relationship Id="rId448" Type="http://schemas.openxmlformats.org/officeDocument/2006/relationships/customXml" Target="../ink/ink10047.xml"/><Relationship Id="rId469" Type="http://schemas.openxmlformats.org/officeDocument/2006/relationships/image" Target="../media/image9896.png"/><Relationship Id="rId26" Type="http://schemas.openxmlformats.org/officeDocument/2006/relationships/customXml" Target="../ink/ink9849.xml"/><Relationship Id="rId273" Type="http://schemas.openxmlformats.org/officeDocument/2006/relationships/image" Target="../media/image9798.png"/><Relationship Id="rId294" Type="http://schemas.openxmlformats.org/officeDocument/2006/relationships/customXml" Target="../ink/ink9970.xml"/><Relationship Id="rId308" Type="http://schemas.openxmlformats.org/officeDocument/2006/relationships/customXml" Target="../ink/ink9977.xml"/><Relationship Id="rId329" Type="http://schemas.openxmlformats.org/officeDocument/2006/relationships/image" Target="../media/image9826.png"/><Relationship Id="rId480" Type="http://schemas.openxmlformats.org/officeDocument/2006/relationships/customXml" Target="../ink/ink10063.xml"/><Relationship Id="rId515" Type="http://schemas.openxmlformats.org/officeDocument/2006/relationships/image" Target="../media/image9919.png"/><Relationship Id="rId536" Type="http://schemas.openxmlformats.org/officeDocument/2006/relationships/customXml" Target="../ink/ink10091.xml"/><Relationship Id="rId47" Type="http://schemas.openxmlformats.org/officeDocument/2006/relationships/image" Target="../media/image9685.png"/><Relationship Id="rId68" Type="http://schemas.openxmlformats.org/officeDocument/2006/relationships/customXml" Target="../ink/ink9870.xml"/><Relationship Id="rId89" Type="http://schemas.openxmlformats.org/officeDocument/2006/relationships/image" Target="../media/image9706.png"/><Relationship Id="rId112" Type="http://schemas.openxmlformats.org/officeDocument/2006/relationships/customXml" Target="../ink/ink9892.xml"/><Relationship Id="rId133" Type="http://schemas.openxmlformats.org/officeDocument/2006/relationships/image" Target="../media/image9728.png"/><Relationship Id="rId154" Type="http://schemas.openxmlformats.org/officeDocument/2006/relationships/customXml" Target="../ink/ink9913.xml"/><Relationship Id="rId175" Type="http://schemas.openxmlformats.org/officeDocument/2006/relationships/image" Target="../media/image9749.png"/><Relationship Id="rId340" Type="http://schemas.openxmlformats.org/officeDocument/2006/relationships/customXml" Target="../ink/ink9993.xml"/><Relationship Id="rId361" Type="http://schemas.openxmlformats.org/officeDocument/2006/relationships/image" Target="../media/image9842.png"/><Relationship Id="rId557" Type="http://schemas.openxmlformats.org/officeDocument/2006/relationships/image" Target="../media/image9779.png"/><Relationship Id="rId578" Type="http://schemas.openxmlformats.org/officeDocument/2006/relationships/customXml" Target="../ink/ink10112.xml"/><Relationship Id="rId196" Type="http://schemas.openxmlformats.org/officeDocument/2006/relationships/customXml" Target="../ink/ink9934.xml"/><Relationship Id="rId200" Type="http://schemas.openxmlformats.org/officeDocument/2006/relationships/customXml" Target="../ink/ink9936.xml"/><Relationship Id="rId382" Type="http://schemas.openxmlformats.org/officeDocument/2006/relationships/customXml" Target="../ink/ink10014.xml"/><Relationship Id="rId417" Type="http://schemas.openxmlformats.org/officeDocument/2006/relationships/image" Target="../media/image9870.png"/><Relationship Id="rId438" Type="http://schemas.openxmlformats.org/officeDocument/2006/relationships/customXml" Target="../ink/ink10042.xml"/><Relationship Id="rId459" Type="http://schemas.openxmlformats.org/officeDocument/2006/relationships/image" Target="../media/image9891.png"/><Relationship Id="rId16" Type="http://schemas.openxmlformats.org/officeDocument/2006/relationships/customXml" Target="../ink/ink9844.xml"/><Relationship Id="rId221" Type="http://schemas.openxmlformats.org/officeDocument/2006/relationships/image" Target="../media/image9772.png"/><Relationship Id="rId263" Type="http://schemas.openxmlformats.org/officeDocument/2006/relationships/image" Target="../media/image9793.png"/><Relationship Id="rId284" Type="http://schemas.openxmlformats.org/officeDocument/2006/relationships/customXml" Target="../ink/ink9965.xml"/><Relationship Id="rId319" Type="http://schemas.openxmlformats.org/officeDocument/2006/relationships/image" Target="../media/image9821.png"/><Relationship Id="rId470" Type="http://schemas.openxmlformats.org/officeDocument/2006/relationships/customXml" Target="../ink/ink10058.xml"/><Relationship Id="rId491" Type="http://schemas.openxmlformats.org/officeDocument/2006/relationships/image" Target="../media/image9907.png"/><Relationship Id="rId505" Type="http://schemas.openxmlformats.org/officeDocument/2006/relationships/image" Target="../media/image9914.png"/><Relationship Id="rId526" Type="http://schemas.openxmlformats.org/officeDocument/2006/relationships/customXml" Target="../ink/ink10086.xml"/><Relationship Id="rId37" Type="http://schemas.openxmlformats.org/officeDocument/2006/relationships/image" Target="../media/image9680.png"/><Relationship Id="rId58" Type="http://schemas.openxmlformats.org/officeDocument/2006/relationships/customXml" Target="../ink/ink9865.xml"/><Relationship Id="rId79" Type="http://schemas.openxmlformats.org/officeDocument/2006/relationships/image" Target="../media/image9701.png"/><Relationship Id="rId102" Type="http://schemas.openxmlformats.org/officeDocument/2006/relationships/customXml" Target="../ink/ink9887.xml"/><Relationship Id="rId123" Type="http://schemas.openxmlformats.org/officeDocument/2006/relationships/image" Target="../media/image9723.png"/><Relationship Id="rId144" Type="http://schemas.openxmlformats.org/officeDocument/2006/relationships/customXml" Target="../ink/ink9908.xml"/><Relationship Id="rId330" Type="http://schemas.openxmlformats.org/officeDocument/2006/relationships/customXml" Target="../ink/ink9988.xml"/><Relationship Id="rId547" Type="http://schemas.openxmlformats.org/officeDocument/2006/relationships/image" Target="../media/image9935.png"/><Relationship Id="rId568" Type="http://schemas.openxmlformats.org/officeDocument/2006/relationships/customXml" Target="../ink/ink10107.xml"/><Relationship Id="rId589" Type="http://schemas.openxmlformats.org/officeDocument/2006/relationships/image" Target="../media/image9943.png"/><Relationship Id="rId90" Type="http://schemas.openxmlformats.org/officeDocument/2006/relationships/customXml" Target="../ink/ink9881.xml"/><Relationship Id="rId165" Type="http://schemas.openxmlformats.org/officeDocument/2006/relationships/image" Target="../media/image9744.png"/><Relationship Id="rId186" Type="http://schemas.openxmlformats.org/officeDocument/2006/relationships/customXml" Target="../ink/ink9929.xml"/><Relationship Id="rId351" Type="http://schemas.openxmlformats.org/officeDocument/2006/relationships/image" Target="../media/image9837.png"/><Relationship Id="rId372" Type="http://schemas.openxmlformats.org/officeDocument/2006/relationships/customXml" Target="../ink/ink10009.xml"/><Relationship Id="rId393" Type="http://schemas.openxmlformats.org/officeDocument/2006/relationships/image" Target="../media/image9858.png"/><Relationship Id="rId407" Type="http://schemas.openxmlformats.org/officeDocument/2006/relationships/image" Target="../media/image9865.png"/><Relationship Id="rId428" Type="http://schemas.openxmlformats.org/officeDocument/2006/relationships/customXml" Target="../ink/ink10037.xml"/><Relationship Id="rId449" Type="http://schemas.openxmlformats.org/officeDocument/2006/relationships/image" Target="../media/image9886.png"/><Relationship Id="rId211" Type="http://schemas.openxmlformats.org/officeDocument/2006/relationships/image" Target="../media/image9767.png"/><Relationship Id="rId274" Type="http://schemas.openxmlformats.org/officeDocument/2006/relationships/customXml" Target="../ink/ink9960.xml"/><Relationship Id="rId295" Type="http://schemas.openxmlformats.org/officeDocument/2006/relationships/image" Target="../media/image9809.png"/><Relationship Id="rId309" Type="http://schemas.openxmlformats.org/officeDocument/2006/relationships/image" Target="../media/image9816.png"/><Relationship Id="rId460" Type="http://schemas.openxmlformats.org/officeDocument/2006/relationships/customXml" Target="../ink/ink10053.xml"/><Relationship Id="rId481" Type="http://schemas.openxmlformats.org/officeDocument/2006/relationships/image" Target="../media/image9902.png"/><Relationship Id="rId516" Type="http://schemas.openxmlformats.org/officeDocument/2006/relationships/customXml" Target="../ink/ink10081.xml"/><Relationship Id="rId27" Type="http://schemas.openxmlformats.org/officeDocument/2006/relationships/image" Target="../media/image9675.png"/><Relationship Id="rId48" Type="http://schemas.openxmlformats.org/officeDocument/2006/relationships/customXml" Target="../ink/ink9860.xml"/><Relationship Id="rId69" Type="http://schemas.openxmlformats.org/officeDocument/2006/relationships/image" Target="../media/image9696.png"/><Relationship Id="rId113" Type="http://schemas.openxmlformats.org/officeDocument/2006/relationships/image" Target="../media/image9718.png"/><Relationship Id="rId134" Type="http://schemas.openxmlformats.org/officeDocument/2006/relationships/customXml" Target="../ink/ink9903.xml"/><Relationship Id="rId320" Type="http://schemas.openxmlformats.org/officeDocument/2006/relationships/customXml" Target="../ink/ink9983.xml"/><Relationship Id="rId537" Type="http://schemas.openxmlformats.org/officeDocument/2006/relationships/image" Target="../media/image9930.png"/><Relationship Id="rId558" Type="http://schemas.openxmlformats.org/officeDocument/2006/relationships/customXml" Target="../ink/ink10102.xml"/><Relationship Id="rId579" Type="http://schemas.openxmlformats.org/officeDocument/2006/relationships/image" Target="../media/image9938.png"/><Relationship Id="rId80" Type="http://schemas.openxmlformats.org/officeDocument/2006/relationships/customXml" Target="../ink/ink9876.xml"/><Relationship Id="rId155" Type="http://schemas.openxmlformats.org/officeDocument/2006/relationships/image" Target="../media/image9739.png"/><Relationship Id="rId176" Type="http://schemas.openxmlformats.org/officeDocument/2006/relationships/customXml" Target="../ink/ink9924.xml"/><Relationship Id="rId197" Type="http://schemas.openxmlformats.org/officeDocument/2006/relationships/image" Target="../media/image9760.png"/><Relationship Id="rId341" Type="http://schemas.openxmlformats.org/officeDocument/2006/relationships/image" Target="../media/image9832.png"/><Relationship Id="rId362" Type="http://schemas.openxmlformats.org/officeDocument/2006/relationships/customXml" Target="../ink/ink10004.xml"/><Relationship Id="rId383" Type="http://schemas.openxmlformats.org/officeDocument/2006/relationships/image" Target="../media/image9853.png"/><Relationship Id="rId418" Type="http://schemas.openxmlformats.org/officeDocument/2006/relationships/customXml" Target="../ink/ink10032.xml"/><Relationship Id="rId439" Type="http://schemas.openxmlformats.org/officeDocument/2006/relationships/image" Target="../media/image9881.png"/><Relationship Id="rId201" Type="http://schemas.openxmlformats.org/officeDocument/2006/relationships/image" Target="../media/image9762.png"/><Relationship Id="rId222" Type="http://schemas.openxmlformats.org/officeDocument/2006/relationships/customXml" Target="../ink/ink9947.xml"/><Relationship Id="rId264" Type="http://schemas.openxmlformats.org/officeDocument/2006/relationships/customXml" Target="../ink/ink9955.xml"/><Relationship Id="rId285" Type="http://schemas.openxmlformats.org/officeDocument/2006/relationships/image" Target="../media/image9804.png"/><Relationship Id="rId450" Type="http://schemas.openxmlformats.org/officeDocument/2006/relationships/customXml" Target="../ink/ink10048.xml"/><Relationship Id="rId471" Type="http://schemas.openxmlformats.org/officeDocument/2006/relationships/image" Target="../media/image9897.png"/><Relationship Id="rId506" Type="http://schemas.openxmlformats.org/officeDocument/2006/relationships/customXml" Target="../ink/ink10076.xml"/><Relationship Id="rId17" Type="http://schemas.openxmlformats.org/officeDocument/2006/relationships/image" Target="../media/image9670.png"/><Relationship Id="rId38" Type="http://schemas.openxmlformats.org/officeDocument/2006/relationships/customXml" Target="../ink/ink9855.xml"/><Relationship Id="rId59" Type="http://schemas.openxmlformats.org/officeDocument/2006/relationships/image" Target="../media/image9691.png"/><Relationship Id="rId103" Type="http://schemas.openxmlformats.org/officeDocument/2006/relationships/image" Target="../media/image9713.png"/><Relationship Id="rId124" Type="http://schemas.openxmlformats.org/officeDocument/2006/relationships/customXml" Target="../ink/ink9898.xml"/><Relationship Id="rId310" Type="http://schemas.openxmlformats.org/officeDocument/2006/relationships/customXml" Target="../ink/ink9978.xml"/><Relationship Id="rId492" Type="http://schemas.openxmlformats.org/officeDocument/2006/relationships/customXml" Target="../ink/ink10069.xml"/><Relationship Id="rId527" Type="http://schemas.openxmlformats.org/officeDocument/2006/relationships/image" Target="../media/image9925.png"/><Relationship Id="rId548" Type="http://schemas.openxmlformats.org/officeDocument/2006/relationships/customXml" Target="../ink/ink10097.xml"/><Relationship Id="rId569" Type="http://schemas.openxmlformats.org/officeDocument/2006/relationships/image" Target="../media/image9785.png"/><Relationship Id="rId70" Type="http://schemas.openxmlformats.org/officeDocument/2006/relationships/customXml" Target="../ink/ink9871.xml"/><Relationship Id="rId91" Type="http://schemas.openxmlformats.org/officeDocument/2006/relationships/image" Target="../media/image9707.png"/><Relationship Id="rId145" Type="http://schemas.openxmlformats.org/officeDocument/2006/relationships/image" Target="../media/image9734.png"/><Relationship Id="rId166" Type="http://schemas.openxmlformats.org/officeDocument/2006/relationships/customXml" Target="../ink/ink9919.xml"/><Relationship Id="rId187" Type="http://schemas.openxmlformats.org/officeDocument/2006/relationships/image" Target="../media/image9755.png"/><Relationship Id="rId331" Type="http://schemas.openxmlformats.org/officeDocument/2006/relationships/image" Target="../media/image9827.png"/><Relationship Id="rId352" Type="http://schemas.openxmlformats.org/officeDocument/2006/relationships/customXml" Target="../ink/ink9999.xml"/><Relationship Id="rId373" Type="http://schemas.openxmlformats.org/officeDocument/2006/relationships/image" Target="../media/image9848.png"/><Relationship Id="rId394" Type="http://schemas.openxmlformats.org/officeDocument/2006/relationships/customXml" Target="../ink/ink10020.xml"/><Relationship Id="rId408" Type="http://schemas.openxmlformats.org/officeDocument/2006/relationships/customXml" Target="../ink/ink10027.xml"/><Relationship Id="rId429" Type="http://schemas.openxmlformats.org/officeDocument/2006/relationships/image" Target="../media/image9876.png"/><Relationship Id="rId580" Type="http://schemas.openxmlformats.org/officeDocument/2006/relationships/customXml" Target="../ink/ink10113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9942.xml"/><Relationship Id="rId440" Type="http://schemas.openxmlformats.org/officeDocument/2006/relationships/customXml" Target="../ink/ink10043.xml"/><Relationship Id="rId28" Type="http://schemas.openxmlformats.org/officeDocument/2006/relationships/customXml" Target="../ink/ink9850.xml"/><Relationship Id="rId49" Type="http://schemas.openxmlformats.org/officeDocument/2006/relationships/image" Target="../media/image9686.png"/><Relationship Id="rId114" Type="http://schemas.openxmlformats.org/officeDocument/2006/relationships/customXml" Target="../ink/ink9893.xml"/><Relationship Id="rId275" Type="http://schemas.openxmlformats.org/officeDocument/2006/relationships/image" Target="../media/image9799.png"/><Relationship Id="rId296" Type="http://schemas.openxmlformats.org/officeDocument/2006/relationships/customXml" Target="../ink/ink9971.xml"/><Relationship Id="rId300" Type="http://schemas.openxmlformats.org/officeDocument/2006/relationships/customXml" Target="../ink/ink9973.xml"/><Relationship Id="rId461" Type="http://schemas.openxmlformats.org/officeDocument/2006/relationships/image" Target="../media/image9892.png"/><Relationship Id="rId482" Type="http://schemas.openxmlformats.org/officeDocument/2006/relationships/customXml" Target="../ink/ink10064.xml"/><Relationship Id="rId517" Type="http://schemas.openxmlformats.org/officeDocument/2006/relationships/image" Target="../media/image9920.png"/><Relationship Id="rId538" Type="http://schemas.openxmlformats.org/officeDocument/2006/relationships/customXml" Target="../ink/ink10092.xml"/><Relationship Id="rId559" Type="http://schemas.openxmlformats.org/officeDocument/2006/relationships/image" Target="../media/image9780.png"/><Relationship Id="rId60" Type="http://schemas.openxmlformats.org/officeDocument/2006/relationships/customXml" Target="../ink/ink9866.xml"/><Relationship Id="rId81" Type="http://schemas.openxmlformats.org/officeDocument/2006/relationships/image" Target="../media/image9702.png"/><Relationship Id="rId135" Type="http://schemas.openxmlformats.org/officeDocument/2006/relationships/image" Target="../media/image9729.png"/><Relationship Id="rId156" Type="http://schemas.openxmlformats.org/officeDocument/2006/relationships/customXml" Target="../ink/ink9914.xml"/><Relationship Id="rId177" Type="http://schemas.openxmlformats.org/officeDocument/2006/relationships/image" Target="../media/image9750.png"/><Relationship Id="rId198" Type="http://schemas.openxmlformats.org/officeDocument/2006/relationships/customXml" Target="../ink/ink9935.xml"/><Relationship Id="rId321" Type="http://schemas.openxmlformats.org/officeDocument/2006/relationships/image" Target="../media/image9822.png"/><Relationship Id="rId342" Type="http://schemas.openxmlformats.org/officeDocument/2006/relationships/customXml" Target="../ink/ink9994.xml"/><Relationship Id="rId363" Type="http://schemas.openxmlformats.org/officeDocument/2006/relationships/image" Target="../media/image9843.png"/><Relationship Id="rId384" Type="http://schemas.openxmlformats.org/officeDocument/2006/relationships/customXml" Target="../ink/ink10015.xml"/><Relationship Id="rId419" Type="http://schemas.openxmlformats.org/officeDocument/2006/relationships/image" Target="../media/image9871.png"/><Relationship Id="rId570" Type="http://schemas.openxmlformats.org/officeDocument/2006/relationships/customXml" Target="../ink/ink10108.xml"/><Relationship Id="rId202" Type="http://schemas.openxmlformats.org/officeDocument/2006/relationships/customXml" Target="../ink/ink9937.xml"/><Relationship Id="rId223" Type="http://schemas.openxmlformats.org/officeDocument/2006/relationships/image" Target="../media/image9773.png"/><Relationship Id="rId430" Type="http://schemas.openxmlformats.org/officeDocument/2006/relationships/customXml" Target="../ink/ink10038.xml"/><Relationship Id="rId18" Type="http://schemas.openxmlformats.org/officeDocument/2006/relationships/customXml" Target="../ink/ink9845.xml"/><Relationship Id="rId39" Type="http://schemas.openxmlformats.org/officeDocument/2006/relationships/image" Target="../media/image9681.png"/><Relationship Id="rId265" Type="http://schemas.openxmlformats.org/officeDocument/2006/relationships/image" Target="../media/image9794.png"/><Relationship Id="rId286" Type="http://schemas.openxmlformats.org/officeDocument/2006/relationships/customXml" Target="../ink/ink9966.xml"/><Relationship Id="rId451" Type="http://schemas.openxmlformats.org/officeDocument/2006/relationships/image" Target="../media/image9887.png"/><Relationship Id="rId472" Type="http://schemas.openxmlformats.org/officeDocument/2006/relationships/customXml" Target="../ink/ink10059.xml"/><Relationship Id="rId493" Type="http://schemas.openxmlformats.org/officeDocument/2006/relationships/image" Target="../media/image9908.png"/><Relationship Id="rId507" Type="http://schemas.openxmlformats.org/officeDocument/2006/relationships/image" Target="../media/image9915.png"/><Relationship Id="rId528" Type="http://schemas.openxmlformats.org/officeDocument/2006/relationships/customXml" Target="../ink/ink10087.xml"/><Relationship Id="rId549" Type="http://schemas.openxmlformats.org/officeDocument/2006/relationships/image" Target="../media/image9936.png"/><Relationship Id="rId50" Type="http://schemas.openxmlformats.org/officeDocument/2006/relationships/customXml" Target="../ink/ink9861.xml"/><Relationship Id="rId104" Type="http://schemas.openxmlformats.org/officeDocument/2006/relationships/customXml" Target="../ink/ink9888.xml"/><Relationship Id="rId125" Type="http://schemas.openxmlformats.org/officeDocument/2006/relationships/image" Target="../media/image9724.png"/><Relationship Id="rId146" Type="http://schemas.openxmlformats.org/officeDocument/2006/relationships/customXml" Target="../ink/ink9909.xml"/><Relationship Id="rId167" Type="http://schemas.openxmlformats.org/officeDocument/2006/relationships/image" Target="../media/image9745.png"/><Relationship Id="rId188" Type="http://schemas.openxmlformats.org/officeDocument/2006/relationships/customXml" Target="../ink/ink9930.xml"/><Relationship Id="rId311" Type="http://schemas.openxmlformats.org/officeDocument/2006/relationships/image" Target="../media/image9817.png"/><Relationship Id="rId332" Type="http://schemas.openxmlformats.org/officeDocument/2006/relationships/customXml" Target="../ink/ink9989.xml"/><Relationship Id="rId353" Type="http://schemas.openxmlformats.org/officeDocument/2006/relationships/image" Target="../media/image9838.png"/><Relationship Id="rId374" Type="http://schemas.openxmlformats.org/officeDocument/2006/relationships/customXml" Target="../ink/ink10010.xml"/><Relationship Id="rId395" Type="http://schemas.openxmlformats.org/officeDocument/2006/relationships/image" Target="../media/image9859.png"/><Relationship Id="rId409" Type="http://schemas.openxmlformats.org/officeDocument/2006/relationships/image" Target="../media/image9866.png"/><Relationship Id="rId560" Type="http://schemas.openxmlformats.org/officeDocument/2006/relationships/customXml" Target="../ink/ink10103.xml"/><Relationship Id="rId581" Type="http://schemas.openxmlformats.org/officeDocument/2006/relationships/image" Target="../media/image9939.png"/><Relationship Id="rId71" Type="http://schemas.openxmlformats.org/officeDocument/2006/relationships/image" Target="../media/image9697.png"/><Relationship Id="rId92" Type="http://schemas.openxmlformats.org/officeDocument/2006/relationships/customXml" Target="../ink/ink9882.xml"/><Relationship Id="rId213" Type="http://schemas.openxmlformats.org/officeDocument/2006/relationships/image" Target="../media/image9768.png"/><Relationship Id="rId420" Type="http://schemas.openxmlformats.org/officeDocument/2006/relationships/customXml" Target="../ink/ink10033.xml"/><Relationship Id="rId2" Type="http://schemas.openxmlformats.org/officeDocument/2006/relationships/customXml" Target="../ink/ink9837.xml"/><Relationship Id="rId29" Type="http://schemas.openxmlformats.org/officeDocument/2006/relationships/image" Target="../media/image9676.png"/><Relationship Id="rId255" Type="http://schemas.openxmlformats.org/officeDocument/2006/relationships/image" Target="../media/image9789.png"/><Relationship Id="rId276" Type="http://schemas.openxmlformats.org/officeDocument/2006/relationships/customXml" Target="../ink/ink9961.xml"/><Relationship Id="rId297" Type="http://schemas.openxmlformats.org/officeDocument/2006/relationships/image" Target="../media/image9810.png"/><Relationship Id="rId441" Type="http://schemas.openxmlformats.org/officeDocument/2006/relationships/image" Target="../media/image9882.png"/><Relationship Id="rId462" Type="http://schemas.openxmlformats.org/officeDocument/2006/relationships/customXml" Target="../ink/ink10054.xml"/><Relationship Id="rId483" Type="http://schemas.openxmlformats.org/officeDocument/2006/relationships/image" Target="../media/image9903.png"/><Relationship Id="rId518" Type="http://schemas.openxmlformats.org/officeDocument/2006/relationships/customXml" Target="../ink/ink10082.xml"/><Relationship Id="rId539" Type="http://schemas.openxmlformats.org/officeDocument/2006/relationships/image" Target="../media/image9931.png"/><Relationship Id="rId40" Type="http://schemas.openxmlformats.org/officeDocument/2006/relationships/customXml" Target="../ink/ink9856.xml"/><Relationship Id="rId115" Type="http://schemas.openxmlformats.org/officeDocument/2006/relationships/image" Target="../media/image9719.png"/><Relationship Id="rId136" Type="http://schemas.openxmlformats.org/officeDocument/2006/relationships/customXml" Target="../ink/ink9904.xml"/><Relationship Id="rId157" Type="http://schemas.openxmlformats.org/officeDocument/2006/relationships/image" Target="../media/image9740.png"/><Relationship Id="rId178" Type="http://schemas.openxmlformats.org/officeDocument/2006/relationships/customXml" Target="../ink/ink9925.xml"/><Relationship Id="rId301" Type="http://schemas.openxmlformats.org/officeDocument/2006/relationships/image" Target="../media/image9812.png"/><Relationship Id="rId322" Type="http://schemas.openxmlformats.org/officeDocument/2006/relationships/customXml" Target="../ink/ink9984.xml"/><Relationship Id="rId343" Type="http://schemas.openxmlformats.org/officeDocument/2006/relationships/image" Target="../media/image9833.png"/><Relationship Id="rId364" Type="http://schemas.openxmlformats.org/officeDocument/2006/relationships/customXml" Target="../ink/ink10005.xml"/><Relationship Id="rId550" Type="http://schemas.openxmlformats.org/officeDocument/2006/relationships/customXml" Target="../ink/ink10098.xml"/><Relationship Id="rId61" Type="http://schemas.openxmlformats.org/officeDocument/2006/relationships/image" Target="../media/image9692.png"/><Relationship Id="rId82" Type="http://schemas.openxmlformats.org/officeDocument/2006/relationships/customXml" Target="../ink/ink9877.xml"/><Relationship Id="rId199" Type="http://schemas.openxmlformats.org/officeDocument/2006/relationships/image" Target="../media/image9761.png"/><Relationship Id="rId203" Type="http://schemas.openxmlformats.org/officeDocument/2006/relationships/image" Target="../media/image9763.png"/><Relationship Id="rId385" Type="http://schemas.openxmlformats.org/officeDocument/2006/relationships/image" Target="../media/image9854.png"/><Relationship Id="rId571" Type="http://schemas.openxmlformats.org/officeDocument/2006/relationships/image" Target="../media/image9786.png"/><Relationship Id="rId19" Type="http://schemas.openxmlformats.org/officeDocument/2006/relationships/image" Target="../media/image9671.png"/><Relationship Id="rId224" Type="http://schemas.openxmlformats.org/officeDocument/2006/relationships/customXml" Target="../ink/ink9948.xml"/><Relationship Id="rId266" Type="http://schemas.openxmlformats.org/officeDocument/2006/relationships/customXml" Target="../ink/ink9956.xml"/><Relationship Id="rId287" Type="http://schemas.openxmlformats.org/officeDocument/2006/relationships/image" Target="../media/image9805.png"/><Relationship Id="rId410" Type="http://schemas.openxmlformats.org/officeDocument/2006/relationships/customXml" Target="../ink/ink10028.xml"/><Relationship Id="rId431" Type="http://schemas.openxmlformats.org/officeDocument/2006/relationships/image" Target="../media/image9877.png"/><Relationship Id="rId452" Type="http://schemas.openxmlformats.org/officeDocument/2006/relationships/customXml" Target="../ink/ink10049.xml"/><Relationship Id="rId473" Type="http://schemas.openxmlformats.org/officeDocument/2006/relationships/image" Target="../media/image9898.png"/><Relationship Id="rId494" Type="http://schemas.openxmlformats.org/officeDocument/2006/relationships/customXml" Target="../ink/ink10070.xml"/><Relationship Id="rId508" Type="http://schemas.openxmlformats.org/officeDocument/2006/relationships/customXml" Target="../ink/ink10077.xml"/><Relationship Id="rId529" Type="http://schemas.openxmlformats.org/officeDocument/2006/relationships/image" Target="../media/image9926.png"/><Relationship Id="rId30" Type="http://schemas.openxmlformats.org/officeDocument/2006/relationships/customXml" Target="../ink/ink9851.xml"/><Relationship Id="rId105" Type="http://schemas.openxmlformats.org/officeDocument/2006/relationships/image" Target="../media/image9714.png"/><Relationship Id="rId126" Type="http://schemas.openxmlformats.org/officeDocument/2006/relationships/customXml" Target="../ink/ink9899.xml"/><Relationship Id="rId147" Type="http://schemas.openxmlformats.org/officeDocument/2006/relationships/image" Target="../media/image9735.png"/><Relationship Id="rId168" Type="http://schemas.openxmlformats.org/officeDocument/2006/relationships/customXml" Target="../ink/ink9920.xml"/><Relationship Id="rId312" Type="http://schemas.openxmlformats.org/officeDocument/2006/relationships/customXml" Target="../ink/ink9979.xml"/><Relationship Id="rId333" Type="http://schemas.openxmlformats.org/officeDocument/2006/relationships/image" Target="../media/image9828.png"/><Relationship Id="rId354" Type="http://schemas.openxmlformats.org/officeDocument/2006/relationships/customXml" Target="../ink/ink10000.xml"/><Relationship Id="rId540" Type="http://schemas.openxmlformats.org/officeDocument/2006/relationships/customXml" Target="../ink/ink10093.xml"/><Relationship Id="rId51" Type="http://schemas.openxmlformats.org/officeDocument/2006/relationships/image" Target="../media/image9687.png"/><Relationship Id="rId72" Type="http://schemas.openxmlformats.org/officeDocument/2006/relationships/customXml" Target="../ink/ink9872.xml"/><Relationship Id="rId93" Type="http://schemas.openxmlformats.org/officeDocument/2006/relationships/image" Target="../media/image9708.png"/><Relationship Id="rId189" Type="http://schemas.openxmlformats.org/officeDocument/2006/relationships/image" Target="../media/image9756.png"/><Relationship Id="rId375" Type="http://schemas.openxmlformats.org/officeDocument/2006/relationships/image" Target="../media/image9849.png"/><Relationship Id="rId396" Type="http://schemas.openxmlformats.org/officeDocument/2006/relationships/customXml" Target="../ink/ink10021.xml"/><Relationship Id="rId561" Type="http://schemas.openxmlformats.org/officeDocument/2006/relationships/image" Target="../media/image9781.png"/><Relationship Id="rId582" Type="http://schemas.openxmlformats.org/officeDocument/2006/relationships/customXml" Target="../ink/ink10114.xml"/><Relationship Id="rId3" Type="http://schemas.openxmlformats.org/officeDocument/2006/relationships/image" Target="../media/image9663.png"/><Relationship Id="rId214" Type="http://schemas.openxmlformats.org/officeDocument/2006/relationships/customXml" Target="../ink/ink9943.xml"/><Relationship Id="rId256" Type="http://schemas.openxmlformats.org/officeDocument/2006/relationships/customXml" Target="../ink/ink9951.xml"/><Relationship Id="rId277" Type="http://schemas.openxmlformats.org/officeDocument/2006/relationships/image" Target="../media/image9800.png"/><Relationship Id="rId298" Type="http://schemas.openxmlformats.org/officeDocument/2006/relationships/customXml" Target="../ink/ink9972.xml"/><Relationship Id="rId400" Type="http://schemas.openxmlformats.org/officeDocument/2006/relationships/customXml" Target="../ink/ink10023.xml"/><Relationship Id="rId421" Type="http://schemas.openxmlformats.org/officeDocument/2006/relationships/image" Target="../media/image9872.png"/><Relationship Id="rId442" Type="http://schemas.openxmlformats.org/officeDocument/2006/relationships/customXml" Target="../ink/ink10044.xml"/><Relationship Id="rId463" Type="http://schemas.openxmlformats.org/officeDocument/2006/relationships/image" Target="../media/image9893.png"/><Relationship Id="rId484" Type="http://schemas.openxmlformats.org/officeDocument/2006/relationships/customXml" Target="../ink/ink10065.xml"/><Relationship Id="rId519" Type="http://schemas.openxmlformats.org/officeDocument/2006/relationships/image" Target="../media/image9921.png"/><Relationship Id="rId116" Type="http://schemas.openxmlformats.org/officeDocument/2006/relationships/customXml" Target="../ink/ink9894.xml"/><Relationship Id="rId137" Type="http://schemas.openxmlformats.org/officeDocument/2006/relationships/image" Target="../media/image9730.png"/><Relationship Id="rId158" Type="http://schemas.openxmlformats.org/officeDocument/2006/relationships/customXml" Target="../ink/ink9915.xml"/><Relationship Id="rId302" Type="http://schemas.openxmlformats.org/officeDocument/2006/relationships/customXml" Target="../ink/ink9974.xml"/><Relationship Id="rId323" Type="http://schemas.openxmlformats.org/officeDocument/2006/relationships/image" Target="../media/image9823.png"/><Relationship Id="rId344" Type="http://schemas.openxmlformats.org/officeDocument/2006/relationships/customXml" Target="../ink/ink9995.xml"/><Relationship Id="rId530" Type="http://schemas.openxmlformats.org/officeDocument/2006/relationships/customXml" Target="../ink/ink10088.xml"/><Relationship Id="rId20" Type="http://schemas.openxmlformats.org/officeDocument/2006/relationships/customXml" Target="../ink/ink9846.xml"/><Relationship Id="rId41" Type="http://schemas.openxmlformats.org/officeDocument/2006/relationships/image" Target="../media/image9682.png"/><Relationship Id="rId62" Type="http://schemas.openxmlformats.org/officeDocument/2006/relationships/customXml" Target="../ink/ink9867.xml"/><Relationship Id="rId83" Type="http://schemas.openxmlformats.org/officeDocument/2006/relationships/image" Target="../media/image9703.png"/><Relationship Id="rId179" Type="http://schemas.openxmlformats.org/officeDocument/2006/relationships/image" Target="../media/image9751.png"/><Relationship Id="rId365" Type="http://schemas.openxmlformats.org/officeDocument/2006/relationships/image" Target="../media/image9844.png"/><Relationship Id="rId386" Type="http://schemas.openxmlformats.org/officeDocument/2006/relationships/customXml" Target="../ink/ink10016.xml"/><Relationship Id="rId551" Type="http://schemas.openxmlformats.org/officeDocument/2006/relationships/image" Target="../media/image9776.png"/><Relationship Id="rId572" Type="http://schemas.openxmlformats.org/officeDocument/2006/relationships/customXml" Target="../ink/ink10109.xml"/><Relationship Id="rId190" Type="http://schemas.openxmlformats.org/officeDocument/2006/relationships/customXml" Target="../ink/ink9931.xml"/><Relationship Id="rId204" Type="http://schemas.openxmlformats.org/officeDocument/2006/relationships/customXml" Target="../ink/ink9938.xml"/><Relationship Id="rId225" Type="http://schemas.openxmlformats.org/officeDocument/2006/relationships/image" Target="../media/image9774.png"/><Relationship Id="rId267" Type="http://schemas.openxmlformats.org/officeDocument/2006/relationships/image" Target="../media/image9795.png"/><Relationship Id="rId288" Type="http://schemas.openxmlformats.org/officeDocument/2006/relationships/customXml" Target="../ink/ink9967.xml"/><Relationship Id="rId411" Type="http://schemas.openxmlformats.org/officeDocument/2006/relationships/image" Target="../media/image9867.png"/><Relationship Id="rId432" Type="http://schemas.openxmlformats.org/officeDocument/2006/relationships/customXml" Target="../ink/ink10039.xml"/><Relationship Id="rId453" Type="http://schemas.openxmlformats.org/officeDocument/2006/relationships/image" Target="../media/image9888.png"/><Relationship Id="rId474" Type="http://schemas.openxmlformats.org/officeDocument/2006/relationships/customXml" Target="../ink/ink10060.xml"/><Relationship Id="rId509" Type="http://schemas.openxmlformats.org/officeDocument/2006/relationships/image" Target="../media/image9916.png"/><Relationship Id="rId106" Type="http://schemas.openxmlformats.org/officeDocument/2006/relationships/customXml" Target="../ink/ink9889.xml"/><Relationship Id="rId127" Type="http://schemas.openxmlformats.org/officeDocument/2006/relationships/image" Target="../media/image9725.png"/><Relationship Id="rId313" Type="http://schemas.openxmlformats.org/officeDocument/2006/relationships/image" Target="../media/image9818.png"/><Relationship Id="rId495" Type="http://schemas.openxmlformats.org/officeDocument/2006/relationships/image" Target="../media/image9909.png"/><Relationship Id="rId10" Type="http://schemas.openxmlformats.org/officeDocument/2006/relationships/customXml" Target="../ink/ink9841.xml"/><Relationship Id="rId31" Type="http://schemas.openxmlformats.org/officeDocument/2006/relationships/image" Target="../media/image9677.png"/><Relationship Id="rId52" Type="http://schemas.openxmlformats.org/officeDocument/2006/relationships/customXml" Target="../ink/ink9862.xml"/><Relationship Id="rId73" Type="http://schemas.openxmlformats.org/officeDocument/2006/relationships/image" Target="../media/image9698.png"/><Relationship Id="rId94" Type="http://schemas.openxmlformats.org/officeDocument/2006/relationships/customXml" Target="../ink/ink9883.xml"/><Relationship Id="rId148" Type="http://schemas.openxmlformats.org/officeDocument/2006/relationships/customXml" Target="../ink/ink9910.xml"/><Relationship Id="rId169" Type="http://schemas.openxmlformats.org/officeDocument/2006/relationships/image" Target="../media/image9746.png"/><Relationship Id="rId334" Type="http://schemas.openxmlformats.org/officeDocument/2006/relationships/customXml" Target="../ink/ink9990.xml"/><Relationship Id="rId355" Type="http://schemas.openxmlformats.org/officeDocument/2006/relationships/image" Target="../media/image9839.png"/><Relationship Id="rId376" Type="http://schemas.openxmlformats.org/officeDocument/2006/relationships/customXml" Target="../ink/ink10011.xml"/><Relationship Id="rId397" Type="http://schemas.openxmlformats.org/officeDocument/2006/relationships/image" Target="../media/image9860.png"/><Relationship Id="rId520" Type="http://schemas.openxmlformats.org/officeDocument/2006/relationships/customXml" Target="../ink/ink10083.xml"/><Relationship Id="rId541" Type="http://schemas.openxmlformats.org/officeDocument/2006/relationships/image" Target="../media/image9932.png"/><Relationship Id="rId562" Type="http://schemas.openxmlformats.org/officeDocument/2006/relationships/customXml" Target="../ink/ink10104.xml"/><Relationship Id="rId583" Type="http://schemas.openxmlformats.org/officeDocument/2006/relationships/image" Target="../media/image9940.png"/><Relationship Id="rId4" Type="http://schemas.openxmlformats.org/officeDocument/2006/relationships/customXml" Target="../ink/ink9838.xml"/><Relationship Id="rId180" Type="http://schemas.openxmlformats.org/officeDocument/2006/relationships/customXml" Target="../ink/ink9926.xml"/><Relationship Id="rId215" Type="http://schemas.openxmlformats.org/officeDocument/2006/relationships/image" Target="../media/image9769.png"/><Relationship Id="rId257" Type="http://schemas.openxmlformats.org/officeDocument/2006/relationships/image" Target="../media/image9790.png"/><Relationship Id="rId278" Type="http://schemas.openxmlformats.org/officeDocument/2006/relationships/customXml" Target="../ink/ink9962.xml"/><Relationship Id="rId401" Type="http://schemas.openxmlformats.org/officeDocument/2006/relationships/image" Target="../media/image9862.png"/><Relationship Id="rId422" Type="http://schemas.openxmlformats.org/officeDocument/2006/relationships/customXml" Target="../ink/ink10034.xml"/><Relationship Id="rId443" Type="http://schemas.openxmlformats.org/officeDocument/2006/relationships/image" Target="../media/image9883.png"/><Relationship Id="rId464" Type="http://schemas.openxmlformats.org/officeDocument/2006/relationships/customXml" Target="../ink/ink10055.xml"/><Relationship Id="rId303" Type="http://schemas.openxmlformats.org/officeDocument/2006/relationships/image" Target="../media/image9813.png"/><Relationship Id="rId485" Type="http://schemas.openxmlformats.org/officeDocument/2006/relationships/image" Target="../media/image9904.png"/><Relationship Id="rId42" Type="http://schemas.openxmlformats.org/officeDocument/2006/relationships/customXml" Target="../ink/ink9857.xml"/><Relationship Id="rId84" Type="http://schemas.openxmlformats.org/officeDocument/2006/relationships/customXml" Target="../ink/ink9878.xml"/><Relationship Id="rId138" Type="http://schemas.openxmlformats.org/officeDocument/2006/relationships/customXml" Target="../ink/ink9905.xml"/><Relationship Id="rId345" Type="http://schemas.openxmlformats.org/officeDocument/2006/relationships/image" Target="../media/image9834.png"/><Relationship Id="rId387" Type="http://schemas.openxmlformats.org/officeDocument/2006/relationships/image" Target="../media/image9855.png"/><Relationship Id="rId510" Type="http://schemas.openxmlformats.org/officeDocument/2006/relationships/customXml" Target="../ink/ink10078.xml"/><Relationship Id="rId552" Type="http://schemas.openxmlformats.org/officeDocument/2006/relationships/customXml" Target="../ink/ink10099.xml"/><Relationship Id="rId191" Type="http://schemas.openxmlformats.org/officeDocument/2006/relationships/image" Target="../media/image9757.png"/><Relationship Id="rId205" Type="http://schemas.openxmlformats.org/officeDocument/2006/relationships/image" Target="../media/image9764.png"/><Relationship Id="rId412" Type="http://schemas.openxmlformats.org/officeDocument/2006/relationships/customXml" Target="../ink/ink10029.xml"/><Relationship Id="rId107" Type="http://schemas.openxmlformats.org/officeDocument/2006/relationships/image" Target="../media/image9715.png"/><Relationship Id="rId289" Type="http://schemas.openxmlformats.org/officeDocument/2006/relationships/image" Target="../media/image9806.png"/><Relationship Id="rId454" Type="http://schemas.openxmlformats.org/officeDocument/2006/relationships/customXml" Target="../ink/ink10050.xml"/><Relationship Id="rId496" Type="http://schemas.openxmlformats.org/officeDocument/2006/relationships/customXml" Target="../ink/ink10071.xml"/><Relationship Id="rId11" Type="http://schemas.openxmlformats.org/officeDocument/2006/relationships/image" Target="../media/image9667.png"/><Relationship Id="rId53" Type="http://schemas.openxmlformats.org/officeDocument/2006/relationships/image" Target="../media/image9688.png"/><Relationship Id="rId149" Type="http://schemas.openxmlformats.org/officeDocument/2006/relationships/image" Target="../media/image9736.png"/><Relationship Id="rId314" Type="http://schemas.openxmlformats.org/officeDocument/2006/relationships/customXml" Target="../ink/ink9980.xml"/><Relationship Id="rId356" Type="http://schemas.openxmlformats.org/officeDocument/2006/relationships/customXml" Target="../ink/ink10001.xml"/><Relationship Id="rId398" Type="http://schemas.openxmlformats.org/officeDocument/2006/relationships/customXml" Target="../ink/ink10022.xml"/><Relationship Id="rId521" Type="http://schemas.openxmlformats.org/officeDocument/2006/relationships/image" Target="../media/image9922.png"/><Relationship Id="rId563" Type="http://schemas.openxmlformats.org/officeDocument/2006/relationships/image" Target="../media/image9782.png"/><Relationship Id="rId95" Type="http://schemas.openxmlformats.org/officeDocument/2006/relationships/image" Target="../media/image9709.png"/><Relationship Id="rId160" Type="http://schemas.openxmlformats.org/officeDocument/2006/relationships/customXml" Target="../ink/ink9916.xml"/><Relationship Id="rId216" Type="http://schemas.openxmlformats.org/officeDocument/2006/relationships/customXml" Target="../ink/ink9944.xml"/><Relationship Id="rId423" Type="http://schemas.openxmlformats.org/officeDocument/2006/relationships/image" Target="../media/image9873.png"/><Relationship Id="rId258" Type="http://schemas.openxmlformats.org/officeDocument/2006/relationships/customXml" Target="../ink/ink9952.xml"/><Relationship Id="rId465" Type="http://schemas.openxmlformats.org/officeDocument/2006/relationships/image" Target="../media/image9894.png"/><Relationship Id="rId22" Type="http://schemas.openxmlformats.org/officeDocument/2006/relationships/customXml" Target="../ink/ink9847.xml"/><Relationship Id="rId64" Type="http://schemas.openxmlformats.org/officeDocument/2006/relationships/customXml" Target="../ink/ink9868.xml"/><Relationship Id="rId118" Type="http://schemas.openxmlformats.org/officeDocument/2006/relationships/customXml" Target="../ink/ink9895.xml"/><Relationship Id="rId325" Type="http://schemas.openxmlformats.org/officeDocument/2006/relationships/image" Target="../media/image9824.png"/><Relationship Id="rId367" Type="http://schemas.openxmlformats.org/officeDocument/2006/relationships/image" Target="../media/image9845.png"/><Relationship Id="rId532" Type="http://schemas.openxmlformats.org/officeDocument/2006/relationships/customXml" Target="../ink/ink10089.xml"/><Relationship Id="rId574" Type="http://schemas.openxmlformats.org/officeDocument/2006/relationships/customXml" Target="../ink/ink10110.xml"/><Relationship Id="rId171" Type="http://schemas.openxmlformats.org/officeDocument/2006/relationships/image" Target="../media/image9747.png"/><Relationship Id="rId227" Type="http://schemas.openxmlformats.org/officeDocument/2006/relationships/image" Target="../media/image9775.png"/><Relationship Id="rId269" Type="http://schemas.openxmlformats.org/officeDocument/2006/relationships/image" Target="../media/image9796.png"/><Relationship Id="rId434" Type="http://schemas.openxmlformats.org/officeDocument/2006/relationships/customXml" Target="../ink/ink10040.xml"/><Relationship Id="rId476" Type="http://schemas.openxmlformats.org/officeDocument/2006/relationships/customXml" Target="../ink/ink10061.xml"/><Relationship Id="rId33" Type="http://schemas.openxmlformats.org/officeDocument/2006/relationships/image" Target="../media/image9678.png"/><Relationship Id="rId129" Type="http://schemas.openxmlformats.org/officeDocument/2006/relationships/image" Target="../media/image9726.png"/><Relationship Id="rId280" Type="http://schemas.openxmlformats.org/officeDocument/2006/relationships/customXml" Target="../ink/ink9963.xml"/><Relationship Id="rId336" Type="http://schemas.openxmlformats.org/officeDocument/2006/relationships/customXml" Target="../ink/ink9991.xml"/><Relationship Id="rId501" Type="http://schemas.openxmlformats.org/officeDocument/2006/relationships/image" Target="../media/image9912.png"/><Relationship Id="rId543" Type="http://schemas.openxmlformats.org/officeDocument/2006/relationships/image" Target="../media/image9933.png"/><Relationship Id="rId75" Type="http://schemas.openxmlformats.org/officeDocument/2006/relationships/image" Target="../media/image9699.png"/><Relationship Id="rId140" Type="http://schemas.openxmlformats.org/officeDocument/2006/relationships/customXml" Target="../ink/ink9906.xml"/><Relationship Id="rId182" Type="http://schemas.openxmlformats.org/officeDocument/2006/relationships/customXml" Target="../ink/ink9927.xml"/><Relationship Id="rId378" Type="http://schemas.openxmlformats.org/officeDocument/2006/relationships/customXml" Target="../ink/ink10012.xml"/><Relationship Id="rId403" Type="http://schemas.openxmlformats.org/officeDocument/2006/relationships/image" Target="../media/image9863.png"/><Relationship Id="rId585" Type="http://schemas.openxmlformats.org/officeDocument/2006/relationships/image" Target="../media/image9941.png"/><Relationship Id="rId6" Type="http://schemas.openxmlformats.org/officeDocument/2006/relationships/customXml" Target="../ink/ink9839.xml"/><Relationship Id="rId445" Type="http://schemas.openxmlformats.org/officeDocument/2006/relationships/image" Target="../media/image9884.png"/><Relationship Id="rId487" Type="http://schemas.openxmlformats.org/officeDocument/2006/relationships/image" Target="../media/image9905.png"/><Relationship Id="rId291" Type="http://schemas.openxmlformats.org/officeDocument/2006/relationships/image" Target="../media/image9807.png"/><Relationship Id="rId305" Type="http://schemas.openxmlformats.org/officeDocument/2006/relationships/image" Target="../media/image9814.png"/><Relationship Id="rId347" Type="http://schemas.openxmlformats.org/officeDocument/2006/relationships/image" Target="../media/image9835.png"/><Relationship Id="rId512" Type="http://schemas.openxmlformats.org/officeDocument/2006/relationships/customXml" Target="../ink/ink10079.xml"/><Relationship Id="rId44" Type="http://schemas.openxmlformats.org/officeDocument/2006/relationships/customXml" Target="../ink/ink9858.xml"/><Relationship Id="rId86" Type="http://schemas.openxmlformats.org/officeDocument/2006/relationships/customXml" Target="../ink/ink9879.xml"/><Relationship Id="rId151" Type="http://schemas.openxmlformats.org/officeDocument/2006/relationships/image" Target="../media/image9737.png"/><Relationship Id="rId389" Type="http://schemas.openxmlformats.org/officeDocument/2006/relationships/image" Target="../media/image9856.png"/><Relationship Id="rId554" Type="http://schemas.openxmlformats.org/officeDocument/2006/relationships/customXml" Target="../ink/ink10100.xml"/><Relationship Id="rId193" Type="http://schemas.openxmlformats.org/officeDocument/2006/relationships/image" Target="../media/image9758.png"/><Relationship Id="rId207" Type="http://schemas.openxmlformats.org/officeDocument/2006/relationships/image" Target="../media/image9765.png"/><Relationship Id="rId414" Type="http://schemas.openxmlformats.org/officeDocument/2006/relationships/customXml" Target="../ink/ink10030.xml"/><Relationship Id="rId456" Type="http://schemas.openxmlformats.org/officeDocument/2006/relationships/customXml" Target="../ink/ink10051.xml"/><Relationship Id="rId498" Type="http://schemas.openxmlformats.org/officeDocument/2006/relationships/customXml" Target="../ink/ink10072.xml"/><Relationship Id="rId13" Type="http://schemas.openxmlformats.org/officeDocument/2006/relationships/image" Target="../media/image9668.png"/><Relationship Id="rId109" Type="http://schemas.openxmlformats.org/officeDocument/2006/relationships/image" Target="../media/image9716.png"/><Relationship Id="rId260" Type="http://schemas.openxmlformats.org/officeDocument/2006/relationships/customXml" Target="../ink/ink9953.xml"/><Relationship Id="rId316" Type="http://schemas.openxmlformats.org/officeDocument/2006/relationships/customXml" Target="../ink/ink9981.xml"/><Relationship Id="rId523" Type="http://schemas.openxmlformats.org/officeDocument/2006/relationships/image" Target="../media/image9923.png"/><Relationship Id="rId55" Type="http://schemas.openxmlformats.org/officeDocument/2006/relationships/image" Target="../media/image9689.png"/><Relationship Id="rId97" Type="http://schemas.openxmlformats.org/officeDocument/2006/relationships/image" Target="../media/image9710.png"/><Relationship Id="rId120" Type="http://schemas.openxmlformats.org/officeDocument/2006/relationships/customXml" Target="../ink/ink9896.xml"/><Relationship Id="rId358" Type="http://schemas.openxmlformats.org/officeDocument/2006/relationships/customXml" Target="../ink/ink10002.xml"/><Relationship Id="rId565" Type="http://schemas.openxmlformats.org/officeDocument/2006/relationships/image" Target="../media/image9783.png"/><Relationship Id="rId162" Type="http://schemas.openxmlformats.org/officeDocument/2006/relationships/customXml" Target="../ink/ink9917.xml"/><Relationship Id="rId218" Type="http://schemas.openxmlformats.org/officeDocument/2006/relationships/customXml" Target="../ink/ink9945.xml"/><Relationship Id="rId425" Type="http://schemas.openxmlformats.org/officeDocument/2006/relationships/image" Target="../media/image9874.png"/><Relationship Id="rId467" Type="http://schemas.openxmlformats.org/officeDocument/2006/relationships/image" Target="../media/image9895.png"/><Relationship Id="rId271" Type="http://schemas.openxmlformats.org/officeDocument/2006/relationships/image" Target="../media/image9797.png"/><Relationship Id="rId24" Type="http://schemas.openxmlformats.org/officeDocument/2006/relationships/customXml" Target="../ink/ink9848.xml"/><Relationship Id="rId66" Type="http://schemas.openxmlformats.org/officeDocument/2006/relationships/customXml" Target="../ink/ink9869.xml"/><Relationship Id="rId131" Type="http://schemas.openxmlformats.org/officeDocument/2006/relationships/image" Target="../media/image9727.png"/><Relationship Id="rId327" Type="http://schemas.openxmlformats.org/officeDocument/2006/relationships/image" Target="../media/image9825.png"/><Relationship Id="rId369" Type="http://schemas.openxmlformats.org/officeDocument/2006/relationships/image" Target="../media/image9846.png"/><Relationship Id="rId534" Type="http://schemas.openxmlformats.org/officeDocument/2006/relationships/customXml" Target="../ink/ink10090.xml"/><Relationship Id="rId576" Type="http://schemas.openxmlformats.org/officeDocument/2006/relationships/customXml" Target="../ink/ink10111.xml"/><Relationship Id="rId173" Type="http://schemas.openxmlformats.org/officeDocument/2006/relationships/image" Target="../media/image9748.png"/><Relationship Id="rId380" Type="http://schemas.openxmlformats.org/officeDocument/2006/relationships/customXml" Target="../ink/ink10013.xml"/><Relationship Id="rId436" Type="http://schemas.openxmlformats.org/officeDocument/2006/relationships/customXml" Target="../ink/ink10041.xml"/><Relationship Id="rId478" Type="http://schemas.openxmlformats.org/officeDocument/2006/relationships/customXml" Target="../ink/ink10062.xml"/><Relationship Id="rId35" Type="http://schemas.openxmlformats.org/officeDocument/2006/relationships/image" Target="../media/image9679.png"/><Relationship Id="rId77" Type="http://schemas.openxmlformats.org/officeDocument/2006/relationships/image" Target="../media/image9700.png"/><Relationship Id="rId100" Type="http://schemas.openxmlformats.org/officeDocument/2006/relationships/customXml" Target="../ink/ink9886.xml"/><Relationship Id="rId282" Type="http://schemas.openxmlformats.org/officeDocument/2006/relationships/customXml" Target="../ink/ink9964.xml"/><Relationship Id="rId338" Type="http://schemas.openxmlformats.org/officeDocument/2006/relationships/customXml" Target="../ink/ink9992.xml"/><Relationship Id="rId503" Type="http://schemas.openxmlformats.org/officeDocument/2006/relationships/image" Target="../media/image9913.png"/><Relationship Id="rId545" Type="http://schemas.openxmlformats.org/officeDocument/2006/relationships/image" Target="../media/image9934.png"/><Relationship Id="rId587" Type="http://schemas.openxmlformats.org/officeDocument/2006/relationships/image" Target="../media/image9942.png"/><Relationship Id="rId8" Type="http://schemas.openxmlformats.org/officeDocument/2006/relationships/customXml" Target="../ink/ink9840.xml"/><Relationship Id="rId142" Type="http://schemas.openxmlformats.org/officeDocument/2006/relationships/customXml" Target="../ink/ink9907.xml"/><Relationship Id="rId184" Type="http://schemas.openxmlformats.org/officeDocument/2006/relationships/customXml" Target="../ink/ink9928.xml"/><Relationship Id="rId391" Type="http://schemas.openxmlformats.org/officeDocument/2006/relationships/image" Target="../media/image9857.png"/><Relationship Id="rId405" Type="http://schemas.openxmlformats.org/officeDocument/2006/relationships/image" Target="../media/image9864.png"/><Relationship Id="rId447" Type="http://schemas.openxmlformats.org/officeDocument/2006/relationships/image" Target="../media/image9885.png"/><Relationship Id="rId489" Type="http://schemas.openxmlformats.org/officeDocument/2006/relationships/image" Target="../media/image9906.png"/><Relationship Id="rId46" Type="http://schemas.openxmlformats.org/officeDocument/2006/relationships/customXml" Target="../ink/ink9859.xml"/><Relationship Id="rId293" Type="http://schemas.openxmlformats.org/officeDocument/2006/relationships/image" Target="../media/image9808.png"/><Relationship Id="rId307" Type="http://schemas.openxmlformats.org/officeDocument/2006/relationships/image" Target="../media/image9815.png"/><Relationship Id="rId349" Type="http://schemas.openxmlformats.org/officeDocument/2006/relationships/image" Target="../media/image9836.png"/><Relationship Id="rId514" Type="http://schemas.openxmlformats.org/officeDocument/2006/relationships/customXml" Target="../ink/ink10080.xml"/><Relationship Id="rId556" Type="http://schemas.openxmlformats.org/officeDocument/2006/relationships/customXml" Target="../ink/ink10101.xml"/><Relationship Id="rId88" Type="http://schemas.openxmlformats.org/officeDocument/2006/relationships/customXml" Target="../ink/ink9880.xml"/><Relationship Id="rId111" Type="http://schemas.openxmlformats.org/officeDocument/2006/relationships/image" Target="../media/image9717.png"/><Relationship Id="rId153" Type="http://schemas.openxmlformats.org/officeDocument/2006/relationships/image" Target="../media/image9738.png"/><Relationship Id="rId195" Type="http://schemas.openxmlformats.org/officeDocument/2006/relationships/image" Target="../media/image9759.png"/><Relationship Id="rId209" Type="http://schemas.openxmlformats.org/officeDocument/2006/relationships/image" Target="../media/image9766.png"/><Relationship Id="rId360" Type="http://schemas.openxmlformats.org/officeDocument/2006/relationships/customXml" Target="../ink/ink10003.xml"/><Relationship Id="rId416" Type="http://schemas.openxmlformats.org/officeDocument/2006/relationships/customXml" Target="../ink/ink10031.xml"/><Relationship Id="rId220" Type="http://schemas.openxmlformats.org/officeDocument/2006/relationships/customXml" Target="../ink/ink9946.xml"/><Relationship Id="rId458" Type="http://schemas.openxmlformats.org/officeDocument/2006/relationships/customXml" Target="../ink/ink10052.xml"/><Relationship Id="rId15" Type="http://schemas.openxmlformats.org/officeDocument/2006/relationships/image" Target="../media/image9669.png"/><Relationship Id="rId57" Type="http://schemas.openxmlformats.org/officeDocument/2006/relationships/image" Target="../media/image9690.png"/><Relationship Id="rId262" Type="http://schemas.openxmlformats.org/officeDocument/2006/relationships/customXml" Target="../ink/ink9954.xml"/><Relationship Id="rId318" Type="http://schemas.openxmlformats.org/officeDocument/2006/relationships/customXml" Target="../ink/ink9982.xml"/><Relationship Id="rId525" Type="http://schemas.openxmlformats.org/officeDocument/2006/relationships/image" Target="../media/image9924.png"/><Relationship Id="rId567" Type="http://schemas.openxmlformats.org/officeDocument/2006/relationships/image" Target="../media/image9784.png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994.png"/><Relationship Id="rId299" Type="http://schemas.openxmlformats.org/officeDocument/2006/relationships/image" Target="../media/image10085.png"/><Relationship Id="rId21" Type="http://schemas.openxmlformats.org/officeDocument/2006/relationships/image" Target="../media/image9946.png"/><Relationship Id="rId63" Type="http://schemas.openxmlformats.org/officeDocument/2006/relationships/image" Target="../media/image9967.png"/><Relationship Id="rId159" Type="http://schemas.openxmlformats.org/officeDocument/2006/relationships/image" Target="../media/image10015.png"/><Relationship Id="rId324" Type="http://schemas.openxmlformats.org/officeDocument/2006/relationships/customXml" Target="../ink/ink10279.xml"/><Relationship Id="rId366" Type="http://schemas.openxmlformats.org/officeDocument/2006/relationships/customXml" Target="../ink/ink10300.xml"/><Relationship Id="rId531" Type="http://schemas.openxmlformats.org/officeDocument/2006/relationships/image" Target="../media/image10201.png"/><Relationship Id="rId573" Type="http://schemas.openxmlformats.org/officeDocument/2006/relationships/image" Target="../media/image10222.png"/><Relationship Id="rId170" Type="http://schemas.openxmlformats.org/officeDocument/2006/relationships/customXml" Target="../ink/ink10202.xml"/><Relationship Id="rId226" Type="http://schemas.openxmlformats.org/officeDocument/2006/relationships/customXml" Target="../ink/ink10230.xml"/><Relationship Id="rId433" Type="http://schemas.openxmlformats.org/officeDocument/2006/relationships/image" Target="../media/image10152.png"/><Relationship Id="rId268" Type="http://schemas.openxmlformats.org/officeDocument/2006/relationships/customXml" Target="../ink/ink10251.xml"/><Relationship Id="rId475" Type="http://schemas.openxmlformats.org/officeDocument/2006/relationships/image" Target="../media/image10173.png"/><Relationship Id="rId32" Type="http://schemas.openxmlformats.org/officeDocument/2006/relationships/customXml" Target="../ink/ink10133.xml"/><Relationship Id="rId74" Type="http://schemas.openxmlformats.org/officeDocument/2006/relationships/customXml" Target="../ink/ink10154.xml"/><Relationship Id="rId128" Type="http://schemas.openxmlformats.org/officeDocument/2006/relationships/customXml" Target="../ink/ink10181.xml"/><Relationship Id="rId335" Type="http://schemas.openxmlformats.org/officeDocument/2006/relationships/image" Target="../media/image10103.png"/><Relationship Id="rId377" Type="http://schemas.openxmlformats.org/officeDocument/2006/relationships/image" Target="../media/image10124.png"/><Relationship Id="rId500" Type="http://schemas.openxmlformats.org/officeDocument/2006/relationships/customXml" Target="../ink/ink10367.xml"/><Relationship Id="rId542" Type="http://schemas.openxmlformats.org/officeDocument/2006/relationships/customXml" Target="../ink/ink10388.xml"/><Relationship Id="rId584" Type="http://schemas.openxmlformats.org/officeDocument/2006/relationships/customXml" Target="../ink/ink10409.xml"/><Relationship Id="rId5" Type="http://schemas.openxmlformats.org/officeDocument/2006/relationships/image" Target="../media/image99380.png"/><Relationship Id="rId181" Type="http://schemas.openxmlformats.org/officeDocument/2006/relationships/image" Target="../media/image10026.png"/><Relationship Id="rId237" Type="http://schemas.openxmlformats.org/officeDocument/2006/relationships/image" Target="../media/image10054.png"/><Relationship Id="rId402" Type="http://schemas.openxmlformats.org/officeDocument/2006/relationships/customXml" Target="../ink/ink10318.xml"/><Relationship Id="rId279" Type="http://schemas.openxmlformats.org/officeDocument/2006/relationships/image" Target="../media/image10075.png"/><Relationship Id="rId444" Type="http://schemas.openxmlformats.org/officeDocument/2006/relationships/customXml" Target="../ink/ink10339.xml"/><Relationship Id="rId486" Type="http://schemas.openxmlformats.org/officeDocument/2006/relationships/customXml" Target="../ink/ink10360.xml"/><Relationship Id="rId43" Type="http://schemas.openxmlformats.org/officeDocument/2006/relationships/image" Target="../media/image9957.png"/><Relationship Id="rId139" Type="http://schemas.openxmlformats.org/officeDocument/2006/relationships/image" Target="../media/image10005.png"/><Relationship Id="rId290" Type="http://schemas.openxmlformats.org/officeDocument/2006/relationships/customXml" Target="../ink/ink10262.xml"/><Relationship Id="rId304" Type="http://schemas.openxmlformats.org/officeDocument/2006/relationships/customXml" Target="../ink/ink10269.xml"/><Relationship Id="rId346" Type="http://schemas.openxmlformats.org/officeDocument/2006/relationships/customXml" Target="../ink/ink10290.xml"/><Relationship Id="rId388" Type="http://schemas.openxmlformats.org/officeDocument/2006/relationships/customXml" Target="../ink/ink10311.xml"/><Relationship Id="rId511" Type="http://schemas.openxmlformats.org/officeDocument/2006/relationships/image" Target="../media/image10191.png"/><Relationship Id="rId553" Type="http://schemas.openxmlformats.org/officeDocument/2006/relationships/image" Target="../media/image10212.png"/><Relationship Id="rId85" Type="http://schemas.openxmlformats.org/officeDocument/2006/relationships/image" Target="../media/image9978.png"/><Relationship Id="rId150" Type="http://schemas.openxmlformats.org/officeDocument/2006/relationships/customXml" Target="../ink/ink10192.xml"/><Relationship Id="rId192" Type="http://schemas.openxmlformats.org/officeDocument/2006/relationships/customXml" Target="../ink/ink10213.xml"/><Relationship Id="rId206" Type="http://schemas.openxmlformats.org/officeDocument/2006/relationships/customXml" Target="../ink/ink10220.xml"/><Relationship Id="rId413" Type="http://schemas.openxmlformats.org/officeDocument/2006/relationships/image" Target="../media/image10142.png"/><Relationship Id="rId248" Type="http://schemas.openxmlformats.org/officeDocument/2006/relationships/customXml" Target="../ink/ink10241.xml"/><Relationship Id="rId455" Type="http://schemas.openxmlformats.org/officeDocument/2006/relationships/image" Target="../media/image10163.png"/><Relationship Id="rId497" Type="http://schemas.openxmlformats.org/officeDocument/2006/relationships/image" Target="../media/image10184.png"/><Relationship Id="rId12" Type="http://schemas.openxmlformats.org/officeDocument/2006/relationships/customXml" Target="../ink/ink10123.xml"/><Relationship Id="rId108" Type="http://schemas.openxmlformats.org/officeDocument/2006/relationships/customXml" Target="../ink/ink10171.xml"/><Relationship Id="rId315" Type="http://schemas.openxmlformats.org/officeDocument/2006/relationships/image" Target="../media/image10093.png"/><Relationship Id="rId357" Type="http://schemas.openxmlformats.org/officeDocument/2006/relationships/image" Target="../media/image10114.png"/><Relationship Id="rId522" Type="http://schemas.openxmlformats.org/officeDocument/2006/relationships/customXml" Target="../ink/ink10378.xml"/><Relationship Id="rId54" Type="http://schemas.openxmlformats.org/officeDocument/2006/relationships/customXml" Target="../ink/ink10144.xml"/><Relationship Id="rId96" Type="http://schemas.openxmlformats.org/officeDocument/2006/relationships/customXml" Target="../ink/ink10165.xml"/><Relationship Id="rId161" Type="http://schemas.openxmlformats.org/officeDocument/2006/relationships/image" Target="../media/image10016.png"/><Relationship Id="rId217" Type="http://schemas.openxmlformats.org/officeDocument/2006/relationships/image" Target="../media/image10044.png"/><Relationship Id="rId399" Type="http://schemas.openxmlformats.org/officeDocument/2006/relationships/image" Target="../media/image10135.png"/><Relationship Id="rId564" Type="http://schemas.openxmlformats.org/officeDocument/2006/relationships/customXml" Target="../ink/ink10399.xml"/><Relationship Id="rId259" Type="http://schemas.openxmlformats.org/officeDocument/2006/relationships/image" Target="../media/image10065.png"/><Relationship Id="rId424" Type="http://schemas.openxmlformats.org/officeDocument/2006/relationships/customXml" Target="../ink/ink10329.xml"/><Relationship Id="rId466" Type="http://schemas.openxmlformats.org/officeDocument/2006/relationships/customXml" Target="../ink/ink10350.xml"/><Relationship Id="rId23" Type="http://schemas.openxmlformats.org/officeDocument/2006/relationships/image" Target="../media/image9947.png"/><Relationship Id="rId119" Type="http://schemas.openxmlformats.org/officeDocument/2006/relationships/image" Target="../media/image9995.png"/><Relationship Id="rId270" Type="http://schemas.openxmlformats.org/officeDocument/2006/relationships/customXml" Target="../ink/ink10252.xml"/><Relationship Id="rId326" Type="http://schemas.openxmlformats.org/officeDocument/2006/relationships/customXml" Target="../ink/ink10280.xml"/><Relationship Id="rId533" Type="http://schemas.openxmlformats.org/officeDocument/2006/relationships/image" Target="../media/image10202.png"/><Relationship Id="rId65" Type="http://schemas.openxmlformats.org/officeDocument/2006/relationships/image" Target="../media/image9968.png"/><Relationship Id="rId130" Type="http://schemas.openxmlformats.org/officeDocument/2006/relationships/customXml" Target="../ink/ink10182.xml"/><Relationship Id="rId368" Type="http://schemas.openxmlformats.org/officeDocument/2006/relationships/customXml" Target="../ink/ink10301.xml"/><Relationship Id="rId575" Type="http://schemas.openxmlformats.org/officeDocument/2006/relationships/image" Target="../media/image10223.png"/><Relationship Id="rId172" Type="http://schemas.openxmlformats.org/officeDocument/2006/relationships/customXml" Target="../ink/ink10203.xml"/><Relationship Id="rId228" Type="http://schemas.openxmlformats.org/officeDocument/2006/relationships/customXml" Target="../ink/ink10231.xml"/><Relationship Id="rId435" Type="http://schemas.openxmlformats.org/officeDocument/2006/relationships/image" Target="../media/image10153.png"/><Relationship Id="rId477" Type="http://schemas.openxmlformats.org/officeDocument/2006/relationships/image" Target="../media/image10174.png"/><Relationship Id="rId281" Type="http://schemas.openxmlformats.org/officeDocument/2006/relationships/image" Target="../media/image10076.png"/><Relationship Id="rId337" Type="http://schemas.openxmlformats.org/officeDocument/2006/relationships/image" Target="../media/image10104.png"/><Relationship Id="rId502" Type="http://schemas.openxmlformats.org/officeDocument/2006/relationships/customXml" Target="../ink/ink10368.xml"/><Relationship Id="rId34" Type="http://schemas.openxmlformats.org/officeDocument/2006/relationships/customXml" Target="../ink/ink10134.xml"/><Relationship Id="rId76" Type="http://schemas.openxmlformats.org/officeDocument/2006/relationships/customXml" Target="../ink/ink10155.xml"/><Relationship Id="rId141" Type="http://schemas.openxmlformats.org/officeDocument/2006/relationships/image" Target="../media/image10006.png"/><Relationship Id="rId379" Type="http://schemas.openxmlformats.org/officeDocument/2006/relationships/image" Target="../media/image10125.png"/><Relationship Id="rId544" Type="http://schemas.openxmlformats.org/officeDocument/2006/relationships/customXml" Target="../ink/ink10389.xml"/><Relationship Id="rId586" Type="http://schemas.openxmlformats.org/officeDocument/2006/relationships/customXml" Target="../ink/ink10410.xml"/><Relationship Id="rId7" Type="http://schemas.openxmlformats.org/officeDocument/2006/relationships/image" Target="../media/image99390.png"/><Relationship Id="rId183" Type="http://schemas.openxmlformats.org/officeDocument/2006/relationships/image" Target="../media/image10027.png"/><Relationship Id="rId239" Type="http://schemas.openxmlformats.org/officeDocument/2006/relationships/image" Target="../media/image10055.png"/><Relationship Id="rId390" Type="http://schemas.openxmlformats.org/officeDocument/2006/relationships/customXml" Target="../ink/ink10312.xml"/><Relationship Id="rId404" Type="http://schemas.openxmlformats.org/officeDocument/2006/relationships/customXml" Target="../ink/ink10319.xml"/><Relationship Id="rId446" Type="http://schemas.openxmlformats.org/officeDocument/2006/relationships/customXml" Target="../ink/ink10340.xml"/><Relationship Id="rId250" Type="http://schemas.openxmlformats.org/officeDocument/2006/relationships/customXml" Target="../ink/ink10242.xml"/><Relationship Id="rId292" Type="http://schemas.openxmlformats.org/officeDocument/2006/relationships/customXml" Target="../ink/ink10263.xml"/><Relationship Id="rId306" Type="http://schemas.openxmlformats.org/officeDocument/2006/relationships/customXml" Target="../ink/ink10270.xml"/><Relationship Id="rId488" Type="http://schemas.openxmlformats.org/officeDocument/2006/relationships/customXml" Target="../ink/ink10361.xml"/><Relationship Id="rId45" Type="http://schemas.openxmlformats.org/officeDocument/2006/relationships/image" Target="../media/image9958.png"/><Relationship Id="rId87" Type="http://schemas.openxmlformats.org/officeDocument/2006/relationships/image" Target="../media/image9979.png"/><Relationship Id="rId110" Type="http://schemas.openxmlformats.org/officeDocument/2006/relationships/customXml" Target="../ink/ink10172.xml"/><Relationship Id="rId348" Type="http://schemas.openxmlformats.org/officeDocument/2006/relationships/customXml" Target="../ink/ink10291.xml"/><Relationship Id="rId513" Type="http://schemas.openxmlformats.org/officeDocument/2006/relationships/image" Target="../media/image10192.png"/><Relationship Id="rId555" Type="http://schemas.openxmlformats.org/officeDocument/2006/relationships/image" Target="../media/image10213.png"/><Relationship Id="rId152" Type="http://schemas.openxmlformats.org/officeDocument/2006/relationships/customXml" Target="../ink/ink10193.xml"/><Relationship Id="rId194" Type="http://schemas.openxmlformats.org/officeDocument/2006/relationships/customXml" Target="../ink/ink10214.xml"/><Relationship Id="rId208" Type="http://schemas.openxmlformats.org/officeDocument/2006/relationships/customXml" Target="../ink/ink10221.xml"/><Relationship Id="rId415" Type="http://schemas.openxmlformats.org/officeDocument/2006/relationships/image" Target="../media/image10143.png"/><Relationship Id="rId457" Type="http://schemas.openxmlformats.org/officeDocument/2006/relationships/image" Target="../media/image10164.png"/><Relationship Id="rId261" Type="http://schemas.openxmlformats.org/officeDocument/2006/relationships/image" Target="../media/image10066.png"/><Relationship Id="rId499" Type="http://schemas.openxmlformats.org/officeDocument/2006/relationships/image" Target="../media/image10185.png"/><Relationship Id="rId14" Type="http://schemas.openxmlformats.org/officeDocument/2006/relationships/customXml" Target="../ink/ink10124.xml"/><Relationship Id="rId56" Type="http://schemas.openxmlformats.org/officeDocument/2006/relationships/customXml" Target="../ink/ink10145.xml"/><Relationship Id="rId317" Type="http://schemas.openxmlformats.org/officeDocument/2006/relationships/image" Target="../media/image10094.png"/><Relationship Id="rId359" Type="http://schemas.openxmlformats.org/officeDocument/2006/relationships/image" Target="../media/image10115.png"/><Relationship Id="rId524" Type="http://schemas.openxmlformats.org/officeDocument/2006/relationships/customXml" Target="../ink/ink10379.xml"/><Relationship Id="rId566" Type="http://schemas.openxmlformats.org/officeDocument/2006/relationships/customXml" Target="../ink/ink10400.xml"/><Relationship Id="rId98" Type="http://schemas.openxmlformats.org/officeDocument/2006/relationships/customXml" Target="../ink/ink10166.xml"/><Relationship Id="rId121" Type="http://schemas.openxmlformats.org/officeDocument/2006/relationships/image" Target="../media/image9996.png"/><Relationship Id="rId163" Type="http://schemas.openxmlformats.org/officeDocument/2006/relationships/image" Target="../media/image10017.png"/><Relationship Id="rId219" Type="http://schemas.openxmlformats.org/officeDocument/2006/relationships/image" Target="../media/image10045.png"/><Relationship Id="rId370" Type="http://schemas.openxmlformats.org/officeDocument/2006/relationships/customXml" Target="../ink/ink10302.xml"/><Relationship Id="rId426" Type="http://schemas.openxmlformats.org/officeDocument/2006/relationships/customXml" Target="../ink/ink10330.xml"/><Relationship Id="rId230" Type="http://schemas.openxmlformats.org/officeDocument/2006/relationships/customXml" Target="../ink/ink10232.xml"/><Relationship Id="rId468" Type="http://schemas.openxmlformats.org/officeDocument/2006/relationships/customXml" Target="../ink/ink10351.xml"/><Relationship Id="rId25" Type="http://schemas.openxmlformats.org/officeDocument/2006/relationships/image" Target="../media/image9948.png"/><Relationship Id="rId67" Type="http://schemas.openxmlformats.org/officeDocument/2006/relationships/image" Target="../media/image9969.png"/><Relationship Id="rId272" Type="http://schemas.openxmlformats.org/officeDocument/2006/relationships/customXml" Target="../ink/ink10253.xml"/><Relationship Id="rId328" Type="http://schemas.openxmlformats.org/officeDocument/2006/relationships/customXml" Target="../ink/ink10281.xml"/><Relationship Id="rId535" Type="http://schemas.openxmlformats.org/officeDocument/2006/relationships/image" Target="../media/image10203.png"/><Relationship Id="rId577" Type="http://schemas.openxmlformats.org/officeDocument/2006/relationships/image" Target="../media/image10224.png"/><Relationship Id="rId132" Type="http://schemas.openxmlformats.org/officeDocument/2006/relationships/customXml" Target="../ink/ink10183.xml"/><Relationship Id="rId174" Type="http://schemas.openxmlformats.org/officeDocument/2006/relationships/customXml" Target="../ink/ink10204.xml"/><Relationship Id="rId381" Type="http://schemas.openxmlformats.org/officeDocument/2006/relationships/image" Target="../media/image10126.png"/><Relationship Id="rId241" Type="http://schemas.openxmlformats.org/officeDocument/2006/relationships/image" Target="../media/image10056.png"/><Relationship Id="rId437" Type="http://schemas.openxmlformats.org/officeDocument/2006/relationships/image" Target="../media/image10154.png"/><Relationship Id="rId479" Type="http://schemas.openxmlformats.org/officeDocument/2006/relationships/image" Target="../media/image10175.png"/><Relationship Id="rId36" Type="http://schemas.openxmlformats.org/officeDocument/2006/relationships/customXml" Target="../ink/ink10135.xml"/><Relationship Id="rId283" Type="http://schemas.openxmlformats.org/officeDocument/2006/relationships/image" Target="../media/image10077.png"/><Relationship Id="rId339" Type="http://schemas.openxmlformats.org/officeDocument/2006/relationships/image" Target="../media/image10105.png"/><Relationship Id="rId490" Type="http://schemas.openxmlformats.org/officeDocument/2006/relationships/customXml" Target="../ink/ink10362.xml"/><Relationship Id="rId504" Type="http://schemas.openxmlformats.org/officeDocument/2006/relationships/customXml" Target="../ink/ink10369.xml"/><Relationship Id="rId546" Type="http://schemas.openxmlformats.org/officeDocument/2006/relationships/customXml" Target="../ink/ink10390.xml"/><Relationship Id="rId78" Type="http://schemas.openxmlformats.org/officeDocument/2006/relationships/customXml" Target="../ink/ink10156.xml"/><Relationship Id="rId101" Type="http://schemas.openxmlformats.org/officeDocument/2006/relationships/image" Target="../media/image9986.png"/><Relationship Id="rId143" Type="http://schemas.openxmlformats.org/officeDocument/2006/relationships/image" Target="../media/image10007.png"/><Relationship Id="rId185" Type="http://schemas.openxmlformats.org/officeDocument/2006/relationships/image" Target="../media/image10028.png"/><Relationship Id="rId350" Type="http://schemas.openxmlformats.org/officeDocument/2006/relationships/customXml" Target="../ink/ink10292.xml"/><Relationship Id="rId406" Type="http://schemas.openxmlformats.org/officeDocument/2006/relationships/customXml" Target="../ink/ink10320.xml"/><Relationship Id="rId588" Type="http://schemas.openxmlformats.org/officeDocument/2006/relationships/customXml" Target="../ink/ink10411.xml"/><Relationship Id="rId9" Type="http://schemas.openxmlformats.org/officeDocument/2006/relationships/image" Target="../media/image99400.png"/><Relationship Id="rId210" Type="http://schemas.openxmlformats.org/officeDocument/2006/relationships/customXml" Target="../ink/ink10222.xml"/><Relationship Id="rId392" Type="http://schemas.openxmlformats.org/officeDocument/2006/relationships/customXml" Target="../ink/ink10313.xml"/><Relationship Id="rId448" Type="http://schemas.openxmlformats.org/officeDocument/2006/relationships/customXml" Target="../ink/ink10341.xml"/><Relationship Id="rId252" Type="http://schemas.openxmlformats.org/officeDocument/2006/relationships/customXml" Target="../ink/ink10243.xml"/><Relationship Id="rId294" Type="http://schemas.openxmlformats.org/officeDocument/2006/relationships/customXml" Target="../ink/ink10264.xml"/><Relationship Id="rId308" Type="http://schemas.openxmlformats.org/officeDocument/2006/relationships/customXml" Target="../ink/ink10271.xml"/><Relationship Id="rId515" Type="http://schemas.openxmlformats.org/officeDocument/2006/relationships/image" Target="../media/image10193.png"/><Relationship Id="rId47" Type="http://schemas.openxmlformats.org/officeDocument/2006/relationships/image" Target="../media/image9959.png"/><Relationship Id="rId89" Type="http://schemas.openxmlformats.org/officeDocument/2006/relationships/image" Target="../media/image9980.png"/><Relationship Id="rId112" Type="http://schemas.openxmlformats.org/officeDocument/2006/relationships/customXml" Target="../ink/ink10173.xml"/><Relationship Id="rId154" Type="http://schemas.openxmlformats.org/officeDocument/2006/relationships/customXml" Target="../ink/ink10194.xml"/><Relationship Id="rId361" Type="http://schemas.openxmlformats.org/officeDocument/2006/relationships/image" Target="../media/image10116.png"/><Relationship Id="rId557" Type="http://schemas.openxmlformats.org/officeDocument/2006/relationships/image" Target="../media/image10214.png"/><Relationship Id="rId196" Type="http://schemas.openxmlformats.org/officeDocument/2006/relationships/customXml" Target="../ink/ink10215.xml"/><Relationship Id="rId417" Type="http://schemas.openxmlformats.org/officeDocument/2006/relationships/image" Target="../media/image10144.png"/><Relationship Id="rId459" Type="http://schemas.openxmlformats.org/officeDocument/2006/relationships/image" Target="../media/image10165.png"/><Relationship Id="rId16" Type="http://schemas.openxmlformats.org/officeDocument/2006/relationships/customXml" Target="../ink/ink10125.xml"/><Relationship Id="rId221" Type="http://schemas.openxmlformats.org/officeDocument/2006/relationships/image" Target="../media/image10046.png"/><Relationship Id="rId242" Type="http://schemas.openxmlformats.org/officeDocument/2006/relationships/customXml" Target="../ink/ink10238.xml"/><Relationship Id="rId263" Type="http://schemas.openxmlformats.org/officeDocument/2006/relationships/image" Target="../media/image10067.png"/><Relationship Id="rId284" Type="http://schemas.openxmlformats.org/officeDocument/2006/relationships/customXml" Target="../ink/ink10259.xml"/><Relationship Id="rId319" Type="http://schemas.openxmlformats.org/officeDocument/2006/relationships/image" Target="../media/image10095.png"/><Relationship Id="rId470" Type="http://schemas.openxmlformats.org/officeDocument/2006/relationships/customXml" Target="../ink/ink10352.xml"/><Relationship Id="rId491" Type="http://schemas.openxmlformats.org/officeDocument/2006/relationships/image" Target="../media/image10181.png"/><Relationship Id="rId505" Type="http://schemas.openxmlformats.org/officeDocument/2006/relationships/image" Target="../media/image10188.png"/><Relationship Id="rId526" Type="http://schemas.openxmlformats.org/officeDocument/2006/relationships/customXml" Target="../ink/ink10380.xml"/><Relationship Id="rId37" Type="http://schemas.openxmlformats.org/officeDocument/2006/relationships/image" Target="../media/image9954.png"/><Relationship Id="rId58" Type="http://schemas.openxmlformats.org/officeDocument/2006/relationships/customXml" Target="../ink/ink10146.xml"/><Relationship Id="rId79" Type="http://schemas.openxmlformats.org/officeDocument/2006/relationships/image" Target="../media/image9975.png"/><Relationship Id="rId102" Type="http://schemas.openxmlformats.org/officeDocument/2006/relationships/customXml" Target="../ink/ink10168.xml"/><Relationship Id="rId123" Type="http://schemas.openxmlformats.org/officeDocument/2006/relationships/image" Target="../media/image9997.png"/><Relationship Id="rId144" Type="http://schemas.openxmlformats.org/officeDocument/2006/relationships/customXml" Target="../ink/ink10189.xml"/><Relationship Id="rId330" Type="http://schemas.openxmlformats.org/officeDocument/2006/relationships/customXml" Target="../ink/ink10282.xml"/><Relationship Id="rId547" Type="http://schemas.openxmlformats.org/officeDocument/2006/relationships/image" Target="../media/image10209.png"/><Relationship Id="rId568" Type="http://schemas.openxmlformats.org/officeDocument/2006/relationships/customXml" Target="../ink/ink10401.xml"/><Relationship Id="rId589" Type="http://schemas.openxmlformats.org/officeDocument/2006/relationships/image" Target="../media/image10230.png"/><Relationship Id="rId90" Type="http://schemas.openxmlformats.org/officeDocument/2006/relationships/customXml" Target="../ink/ink10162.xml"/><Relationship Id="rId165" Type="http://schemas.openxmlformats.org/officeDocument/2006/relationships/image" Target="../media/image10018.png"/><Relationship Id="rId186" Type="http://schemas.openxmlformats.org/officeDocument/2006/relationships/customXml" Target="../ink/ink10210.xml"/><Relationship Id="rId351" Type="http://schemas.openxmlformats.org/officeDocument/2006/relationships/image" Target="../media/image10111.png"/><Relationship Id="rId372" Type="http://schemas.openxmlformats.org/officeDocument/2006/relationships/customXml" Target="../ink/ink10303.xml"/><Relationship Id="rId393" Type="http://schemas.openxmlformats.org/officeDocument/2006/relationships/image" Target="../media/image10132.png"/><Relationship Id="rId407" Type="http://schemas.openxmlformats.org/officeDocument/2006/relationships/image" Target="../media/image10139.png"/><Relationship Id="rId428" Type="http://schemas.openxmlformats.org/officeDocument/2006/relationships/customXml" Target="../ink/ink10331.xml"/><Relationship Id="rId449" Type="http://schemas.openxmlformats.org/officeDocument/2006/relationships/image" Target="../media/image10160.png"/><Relationship Id="rId211" Type="http://schemas.openxmlformats.org/officeDocument/2006/relationships/image" Target="../media/image10041.png"/><Relationship Id="rId232" Type="http://schemas.openxmlformats.org/officeDocument/2006/relationships/customXml" Target="../ink/ink10233.xml"/><Relationship Id="rId253" Type="http://schemas.openxmlformats.org/officeDocument/2006/relationships/image" Target="../media/image10062.png"/><Relationship Id="rId274" Type="http://schemas.openxmlformats.org/officeDocument/2006/relationships/customXml" Target="../ink/ink10254.xml"/><Relationship Id="rId295" Type="http://schemas.openxmlformats.org/officeDocument/2006/relationships/image" Target="../media/image10083.png"/><Relationship Id="rId309" Type="http://schemas.openxmlformats.org/officeDocument/2006/relationships/image" Target="../media/image10090.png"/><Relationship Id="rId460" Type="http://schemas.openxmlformats.org/officeDocument/2006/relationships/customXml" Target="../ink/ink10347.xml"/><Relationship Id="rId481" Type="http://schemas.openxmlformats.org/officeDocument/2006/relationships/image" Target="../media/image10176.png"/><Relationship Id="rId516" Type="http://schemas.openxmlformats.org/officeDocument/2006/relationships/customXml" Target="../ink/ink10375.xml"/><Relationship Id="rId27" Type="http://schemas.openxmlformats.org/officeDocument/2006/relationships/image" Target="../media/image9949.png"/><Relationship Id="rId48" Type="http://schemas.openxmlformats.org/officeDocument/2006/relationships/customXml" Target="../ink/ink10141.xml"/><Relationship Id="rId69" Type="http://schemas.openxmlformats.org/officeDocument/2006/relationships/image" Target="../media/image9970.png"/><Relationship Id="rId113" Type="http://schemas.openxmlformats.org/officeDocument/2006/relationships/image" Target="../media/image9992.png"/><Relationship Id="rId134" Type="http://schemas.openxmlformats.org/officeDocument/2006/relationships/customXml" Target="../ink/ink10184.xml"/><Relationship Id="rId320" Type="http://schemas.openxmlformats.org/officeDocument/2006/relationships/customXml" Target="../ink/ink10277.xml"/><Relationship Id="rId537" Type="http://schemas.openxmlformats.org/officeDocument/2006/relationships/image" Target="../media/image10204.png"/><Relationship Id="rId558" Type="http://schemas.openxmlformats.org/officeDocument/2006/relationships/customXml" Target="../ink/ink10396.xml"/><Relationship Id="rId579" Type="http://schemas.openxmlformats.org/officeDocument/2006/relationships/image" Target="../media/image10225.png"/><Relationship Id="rId80" Type="http://schemas.openxmlformats.org/officeDocument/2006/relationships/customXml" Target="../ink/ink10157.xml"/><Relationship Id="rId155" Type="http://schemas.openxmlformats.org/officeDocument/2006/relationships/image" Target="../media/image10013.png"/><Relationship Id="rId176" Type="http://schemas.openxmlformats.org/officeDocument/2006/relationships/customXml" Target="../ink/ink10205.xml"/><Relationship Id="rId197" Type="http://schemas.openxmlformats.org/officeDocument/2006/relationships/image" Target="../media/image10034.png"/><Relationship Id="rId341" Type="http://schemas.openxmlformats.org/officeDocument/2006/relationships/image" Target="../media/image10106.png"/><Relationship Id="rId362" Type="http://schemas.openxmlformats.org/officeDocument/2006/relationships/customXml" Target="../ink/ink10298.xml"/><Relationship Id="rId383" Type="http://schemas.openxmlformats.org/officeDocument/2006/relationships/image" Target="../media/image10127.png"/><Relationship Id="rId418" Type="http://schemas.openxmlformats.org/officeDocument/2006/relationships/customXml" Target="../ink/ink10326.xml"/><Relationship Id="rId439" Type="http://schemas.openxmlformats.org/officeDocument/2006/relationships/image" Target="../media/image10155.png"/><Relationship Id="rId590" Type="http://schemas.openxmlformats.org/officeDocument/2006/relationships/customXml" Target="../ink/ink10412.xml"/><Relationship Id="rId201" Type="http://schemas.openxmlformats.org/officeDocument/2006/relationships/image" Target="../media/image10036.png"/><Relationship Id="rId222" Type="http://schemas.openxmlformats.org/officeDocument/2006/relationships/customXml" Target="../ink/ink10228.xml"/><Relationship Id="rId243" Type="http://schemas.openxmlformats.org/officeDocument/2006/relationships/image" Target="../media/image10057.png"/><Relationship Id="rId264" Type="http://schemas.openxmlformats.org/officeDocument/2006/relationships/customXml" Target="../ink/ink10249.xml"/><Relationship Id="rId285" Type="http://schemas.openxmlformats.org/officeDocument/2006/relationships/image" Target="../media/image10078.png"/><Relationship Id="rId450" Type="http://schemas.openxmlformats.org/officeDocument/2006/relationships/customXml" Target="../ink/ink10342.xml"/><Relationship Id="rId471" Type="http://schemas.openxmlformats.org/officeDocument/2006/relationships/image" Target="../media/image10171.png"/><Relationship Id="rId506" Type="http://schemas.openxmlformats.org/officeDocument/2006/relationships/customXml" Target="../ink/ink10370.xml"/><Relationship Id="rId17" Type="http://schemas.openxmlformats.org/officeDocument/2006/relationships/image" Target="../media/image9944.png"/><Relationship Id="rId38" Type="http://schemas.openxmlformats.org/officeDocument/2006/relationships/customXml" Target="../ink/ink10136.xml"/><Relationship Id="rId59" Type="http://schemas.openxmlformats.org/officeDocument/2006/relationships/image" Target="../media/image9965.png"/><Relationship Id="rId103" Type="http://schemas.openxmlformats.org/officeDocument/2006/relationships/image" Target="../media/image9987.png"/><Relationship Id="rId124" Type="http://schemas.openxmlformats.org/officeDocument/2006/relationships/customXml" Target="../ink/ink10179.xml"/><Relationship Id="rId310" Type="http://schemas.openxmlformats.org/officeDocument/2006/relationships/customXml" Target="../ink/ink10272.xml"/><Relationship Id="rId492" Type="http://schemas.openxmlformats.org/officeDocument/2006/relationships/customXml" Target="../ink/ink10363.xml"/><Relationship Id="rId527" Type="http://schemas.openxmlformats.org/officeDocument/2006/relationships/image" Target="../media/image10199.png"/><Relationship Id="rId548" Type="http://schemas.openxmlformats.org/officeDocument/2006/relationships/customXml" Target="../ink/ink10391.xml"/><Relationship Id="rId569" Type="http://schemas.openxmlformats.org/officeDocument/2006/relationships/image" Target="../media/image10220.png"/><Relationship Id="rId70" Type="http://schemas.openxmlformats.org/officeDocument/2006/relationships/customXml" Target="../ink/ink10152.xml"/><Relationship Id="rId91" Type="http://schemas.openxmlformats.org/officeDocument/2006/relationships/image" Target="../media/image9981.png"/><Relationship Id="rId145" Type="http://schemas.openxmlformats.org/officeDocument/2006/relationships/image" Target="../media/image10008.png"/><Relationship Id="rId166" Type="http://schemas.openxmlformats.org/officeDocument/2006/relationships/customXml" Target="../ink/ink10200.xml"/><Relationship Id="rId187" Type="http://schemas.openxmlformats.org/officeDocument/2006/relationships/image" Target="../media/image10029.png"/><Relationship Id="rId331" Type="http://schemas.openxmlformats.org/officeDocument/2006/relationships/image" Target="../media/image10101.png"/><Relationship Id="rId352" Type="http://schemas.openxmlformats.org/officeDocument/2006/relationships/customXml" Target="../ink/ink10293.xml"/><Relationship Id="rId373" Type="http://schemas.openxmlformats.org/officeDocument/2006/relationships/image" Target="../media/image10122.png"/><Relationship Id="rId394" Type="http://schemas.openxmlformats.org/officeDocument/2006/relationships/customXml" Target="../ink/ink10314.xml"/><Relationship Id="rId408" Type="http://schemas.openxmlformats.org/officeDocument/2006/relationships/customXml" Target="../ink/ink10321.xml"/><Relationship Id="rId429" Type="http://schemas.openxmlformats.org/officeDocument/2006/relationships/image" Target="../media/image10150.png"/><Relationship Id="rId580" Type="http://schemas.openxmlformats.org/officeDocument/2006/relationships/customXml" Target="../ink/ink10407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0223.xml"/><Relationship Id="rId233" Type="http://schemas.openxmlformats.org/officeDocument/2006/relationships/image" Target="../media/image10052.png"/><Relationship Id="rId254" Type="http://schemas.openxmlformats.org/officeDocument/2006/relationships/customXml" Target="../ink/ink10244.xml"/><Relationship Id="rId440" Type="http://schemas.openxmlformats.org/officeDocument/2006/relationships/customXml" Target="../ink/ink10337.xml"/><Relationship Id="rId28" Type="http://schemas.openxmlformats.org/officeDocument/2006/relationships/customXml" Target="../ink/ink10131.xml"/><Relationship Id="rId49" Type="http://schemas.openxmlformats.org/officeDocument/2006/relationships/image" Target="../media/image9960.png"/><Relationship Id="rId114" Type="http://schemas.openxmlformats.org/officeDocument/2006/relationships/customXml" Target="../ink/ink10174.xml"/><Relationship Id="rId275" Type="http://schemas.openxmlformats.org/officeDocument/2006/relationships/image" Target="../media/image10073.png"/><Relationship Id="rId296" Type="http://schemas.openxmlformats.org/officeDocument/2006/relationships/customXml" Target="../ink/ink10265.xml"/><Relationship Id="rId300" Type="http://schemas.openxmlformats.org/officeDocument/2006/relationships/customXml" Target="../ink/ink10267.xml"/><Relationship Id="rId461" Type="http://schemas.openxmlformats.org/officeDocument/2006/relationships/image" Target="../media/image10166.png"/><Relationship Id="rId482" Type="http://schemas.openxmlformats.org/officeDocument/2006/relationships/customXml" Target="../ink/ink10358.xml"/><Relationship Id="rId517" Type="http://schemas.openxmlformats.org/officeDocument/2006/relationships/image" Target="../media/image10194.png"/><Relationship Id="rId538" Type="http://schemas.openxmlformats.org/officeDocument/2006/relationships/customXml" Target="../ink/ink10386.xml"/><Relationship Id="rId559" Type="http://schemas.openxmlformats.org/officeDocument/2006/relationships/image" Target="../media/image10215.png"/><Relationship Id="rId60" Type="http://schemas.openxmlformats.org/officeDocument/2006/relationships/customXml" Target="../ink/ink10147.xml"/><Relationship Id="rId81" Type="http://schemas.openxmlformats.org/officeDocument/2006/relationships/image" Target="../media/image9976.png"/><Relationship Id="rId135" Type="http://schemas.openxmlformats.org/officeDocument/2006/relationships/image" Target="../media/image10003.png"/><Relationship Id="rId156" Type="http://schemas.openxmlformats.org/officeDocument/2006/relationships/customXml" Target="../ink/ink10195.xml"/><Relationship Id="rId177" Type="http://schemas.openxmlformats.org/officeDocument/2006/relationships/image" Target="../media/image10024.png"/><Relationship Id="rId198" Type="http://schemas.openxmlformats.org/officeDocument/2006/relationships/customXml" Target="../ink/ink10216.xml"/><Relationship Id="rId321" Type="http://schemas.openxmlformats.org/officeDocument/2006/relationships/image" Target="../media/image10096.png"/><Relationship Id="rId342" Type="http://schemas.openxmlformats.org/officeDocument/2006/relationships/customXml" Target="../ink/ink10288.xml"/><Relationship Id="rId363" Type="http://schemas.openxmlformats.org/officeDocument/2006/relationships/image" Target="../media/image10117.png"/><Relationship Id="rId384" Type="http://schemas.openxmlformats.org/officeDocument/2006/relationships/customXml" Target="../ink/ink10309.xml"/><Relationship Id="rId419" Type="http://schemas.openxmlformats.org/officeDocument/2006/relationships/image" Target="../media/image10145.png"/><Relationship Id="rId570" Type="http://schemas.openxmlformats.org/officeDocument/2006/relationships/customXml" Target="../ink/ink10402.xml"/><Relationship Id="rId591" Type="http://schemas.openxmlformats.org/officeDocument/2006/relationships/image" Target="../media/image10231.png"/><Relationship Id="rId202" Type="http://schemas.openxmlformats.org/officeDocument/2006/relationships/customXml" Target="../ink/ink10218.xml"/><Relationship Id="rId223" Type="http://schemas.openxmlformats.org/officeDocument/2006/relationships/image" Target="../media/image10047.png"/><Relationship Id="rId244" Type="http://schemas.openxmlformats.org/officeDocument/2006/relationships/customXml" Target="../ink/ink10239.xml"/><Relationship Id="rId430" Type="http://schemas.openxmlformats.org/officeDocument/2006/relationships/customXml" Target="../ink/ink10332.xml"/><Relationship Id="rId18" Type="http://schemas.openxmlformats.org/officeDocument/2006/relationships/customXml" Target="../ink/ink10126.xml"/><Relationship Id="rId39" Type="http://schemas.openxmlformats.org/officeDocument/2006/relationships/image" Target="../media/image9955.png"/><Relationship Id="rId265" Type="http://schemas.openxmlformats.org/officeDocument/2006/relationships/image" Target="../media/image10068.png"/><Relationship Id="rId286" Type="http://schemas.openxmlformats.org/officeDocument/2006/relationships/customXml" Target="../ink/ink10260.xml"/><Relationship Id="rId451" Type="http://schemas.openxmlformats.org/officeDocument/2006/relationships/image" Target="../media/image10161.png"/><Relationship Id="rId472" Type="http://schemas.openxmlformats.org/officeDocument/2006/relationships/customXml" Target="../ink/ink10353.xml"/><Relationship Id="rId493" Type="http://schemas.openxmlformats.org/officeDocument/2006/relationships/image" Target="../media/image10182.png"/><Relationship Id="rId507" Type="http://schemas.openxmlformats.org/officeDocument/2006/relationships/image" Target="../media/image10189.png"/><Relationship Id="rId528" Type="http://schemas.openxmlformats.org/officeDocument/2006/relationships/customXml" Target="../ink/ink10381.xml"/><Relationship Id="rId549" Type="http://schemas.openxmlformats.org/officeDocument/2006/relationships/image" Target="../media/image10210.png"/><Relationship Id="rId50" Type="http://schemas.openxmlformats.org/officeDocument/2006/relationships/customXml" Target="../ink/ink10142.xml"/><Relationship Id="rId104" Type="http://schemas.openxmlformats.org/officeDocument/2006/relationships/customXml" Target="../ink/ink10169.xml"/><Relationship Id="rId125" Type="http://schemas.openxmlformats.org/officeDocument/2006/relationships/image" Target="../media/image9998.png"/><Relationship Id="rId146" Type="http://schemas.openxmlformats.org/officeDocument/2006/relationships/customXml" Target="../ink/ink10190.xml"/><Relationship Id="rId167" Type="http://schemas.openxmlformats.org/officeDocument/2006/relationships/image" Target="../media/image10019.png"/><Relationship Id="rId188" Type="http://schemas.openxmlformats.org/officeDocument/2006/relationships/customXml" Target="../ink/ink10211.xml"/><Relationship Id="rId311" Type="http://schemas.openxmlformats.org/officeDocument/2006/relationships/image" Target="../media/image10091.png"/><Relationship Id="rId332" Type="http://schemas.openxmlformats.org/officeDocument/2006/relationships/customXml" Target="../ink/ink10283.xml"/><Relationship Id="rId353" Type="http://schemas.openxmlformats.org/officeDocument/2006/relationships/image" Target="../media/image10112.png"/><Relationship Id="rId374" Type="http://schemas.openxmlformats.org/officeDocument/2006/relationships/customXml" Target="../ink/ink10304.xml"/><Relationship Id="rId395" Type="http://schemas.openxmlformats.org/officeDocument/2006/relationships/image" Target="../media/image10133.png"/><Relationship Id="rId409" Type="http://schemas.openxmlformats.org/officeDocument/2006/relationships/image" Target="../media/image10140.png"/><Relationship Id="rId560" Type="http://schemas.openxmlformats.org/officeDocument/2006/relationships/customXml" Target="../ink/ink10397.xml"/><Relationship Id="rId581" Type="http://schemas.openxmlformats.org/officeDocument/2006/relationships/image" Target="../media/image10226.png"/><Relationship Id="rId71" Type="http://schemas.openxmlformats.org/officeDocument/2006/relationships/image" Target="../media/image9971.png"/><Relationship Id="rId92" Type="http://schemas.openxmlformats.org/officeDocument/2006/relationships/customXml" Target="../ink/ink10163.xml"/><Relationship Id="rId213" Type="http://schemas.openxmlformats.org/officeDocument/2006/relationships/image" Target="../media/image10042.png"/><Relationship Id="rId234" Type="http://schemas.openxmlformats.org/officeDocument/2006/relationships/customXml" Target="../ink/ink10234.xml"/><Relationship Id="rId420" Type="http://schemas.openxmlformats.org/officeDocument/2006/relationships/customXml" Target="../ink/ink10327.xml"/><Relationship Id="rId2" Type="http://schemas.openxmlformats.org/officeDocument/2006/relationships/customXml" Target="../ink/ink10118.xml"/><Relationship Id="rId29" Type="http://schemas.openxmlformats.org/officeDocument/2006/relationships/image" Target="../media/image9950.png"/><Relationship Id="rId255" Type="http://schemas.openxmlformats.org/officeDocument/2006/relationships/image" Target="../media/image10063.png"/><Relationship Id="rId276" Type="http://schemas.openxmlformats.org/officeDocument/2006/relationships/customXml" Target="../ink/ink10255.xml"/><Relationship Id="rId297" Type="http://schemas.openxmlformats.org/officeDocument/2006/relationships/image" Target="../media/image10084.png"/><Relationship Id="rId441" Type="http://schemas.openxmlformats.org/officeDocument/2006/relationships/image" Target="../media/image10156.png"/><Relationship Id="rId462" Type="http://schemas.openxmlformats.org/officeDocument/2006/relationships/customXml" Target="../ink/ink10348.xml"/><Relationship Id="rId483" Type="http://schemas.openxmlformats.org/officeDocument/2006/relationships/image" Target="../media/image10177.png"/><Relationship Id="rId518" Type="http://schemas.openxmlformats.org/officeDocument/2006/relationships/customXml" Target="../ink/ink10376.xml"/><Relationship Id="rId539" Type="http://schemas.openxmlformats.org/officeDocument/2006/relationships/image" Target="../media/image10205.png"/><Relationship Id="rId40" Type="http://schemas.openxmlformats.org/officeDocument/2006/relationships/customXml" Target="../ink/ink10137.xml"/><Relationship Id="rId115" Type="http://schemas.openxmlformats.org/officeDocument/2006/relationships/image" Target="../media/image9993.png"/><Relationship Id="rId136" Type="http://schemas.openxmlformats.org/officeDocument/2006/relationships/customXml" Target="../ink/ink10185.xml"/><Relationship Id="rId157" Type="http://schemas.openxmlformats.org/officeDocument/2006/relationships/image" Target="../media/image10014.png"/><Relationship Id="rId178" Type="http://schemas.openxmlformats.org/officeDocument/2006/relationships/customXml" Target="../ink/ink10206.xml"/><Relationship Id="rId301" Type="http://schemas.openxmlformats.org/officeDocument/2006/relationships/image" Target="../media/image10086.png"/><Relationship Id="rId322" Type="http://schemas.openxmlformats.org/officeDocument/2006/relationships/customXml" Target="../ink/ink10278.xml"/><Relationship Id="rId343" Type="http://schemas.openxmlformats.org/officeDocument/2006/relationships/image" Target="../media/image10107.png"/><Relationship Id="rId364" Type="http://schemas.openxmlformats.org/officeDocument/2006/relationships/customXml" Target="../ink/ink10299.xml"/><Relationship Id="rId550" Type="http://schemas.openxmlformats.org/officeDocument/2006/relationships/customXml" Target="../ink/ink10392.xml"/><Relationship Id="rId61" Type="http://schemas.openxmlformats.org/officeDocument/2006/relationships/image" Target="../media/image9966.png"/><Relationship Id="rId82" Type="http://schemas.openxmlformats.org/officeDocument/2006/relationships/customXml" Target="../ink/ink10158.xml"/><Relationship Id="rId199" Type="http://schemas.openxmlformats.org/officeDocument/2006/relationships/image" Target="../media/image10035.png"/><Relationship Id="rId203" Type="http://schemas.openxmlformats.org/officeDocument/2006/relationships/image" Target="../media/image10037.png"/><Relationship Id="rId385" Type="http://schemas.openxmlformats.org/officeDocument/2006/relationships/image" Target="../media/image10128.png"/><Relationship Id="rId571" Type="http://schemas.openxmlformats.org/officeDocument/2006/relationships/image" Target="../media/image10221.png"/><Relationship Id="rId19" Type="http://schemas.openxmlformats.org/officeDocument/2006/relationships/image" Target="../media/image9945.png"/><Relationship Id="rId224" Type="http://schemas.openxmlformats.org/officeDocument/2006/relationships/customXml" Target="../ink/ink10229.xml"/><Relationship Id="rId245" Type="http://schemas.openxmlformats.org/officeDocument/2006/relationships/image" Target="../media/image10058.png"/><Relationship Id="rId266" Type="http://schemas.openxmlformats.org/officeDocument/2006/relationships/customXml" Target="../ink/ink10250.xml"/><Relationship Id="rId287" Type="http://schemas.openxmlformats.org/officeDocument/2006/relationships/image" Target="../media/image10079.png"/><Relationship Id="rId410" Type="http://schemas.openxmlformats.org/officeDocument/2006/relationships/customXml" Target="../ink/ink10322.xml"/><Relationship Id="rId431" Type="http://schemas.openxmlformats.org/officeDocument/2006/relationships/image" Target="../media/image10151.png"/><Relationship Id="rId452" Type="http://schemas.openxmlformats.org/officeDocument/2006/relationships/customXml" Target="../ink/ink10343.xml"/><Relationship Id="rId473" Type="http://schemas.openxmlformats.org/officeDocument/2006/relationships/image" Target="../media/image10172.png"/><Relationship Id="rId494" Type="http://schemas.openxmlformats.org/officeDocument/2006/relationships/customXml" Target="../ink/ink10364.xml"/><Relationship Id="rId508" Type="http://schemas.openxmlformats.org/officeDocument/2006/relationships/customXml" Target="../ink/ink10371.xml"/><Relationship Id="rId529" Type="http://schemas.openxmlformats.org/officeDocument/2006/relationships/image" Target="../media/image10200.png"/><Relationship Id="rId30" Type="http://schemas.openxmlformats.org/officeDocument/2006/relationships/customXml" Target="../ink/ink10132.xml"/><Relationship Id="rId105" Type="http://schemas.openxmlformats.org/officeDocument/2006/relationships/image" Target="../media/image9988.png"/><Relationship Id="rId126" Type="http://schemas.openxmlformats.org/officeDocument/2006/relationships/customXml" Target="../ink/ink10180.xml"/><Relationship Id="rId147" Type="http://schemas.openxmlformats.org/officeDocument/2006/relationships/image" Target="../media/image10009.png"/><Relationship Id="rId168" Type="http://schemas.openxmlformats.org/officeDocument/2006/relationships/customXml" Target="../ink/ink10201.xml"/><Relationship Id="rId312" Type="http://schemas.openxmlformats.org/officeDocument/2006/relationships/customXml" Target="../ink/ink10273.xml"/><Relationship Id="rId333" Type="http://schemas.openxmlformats.org/officeDocument/2006/relationships/image" Target="../media/image10102.png"/><Relationship Id="rId354" Type="http://schemas.openxmlformats.org/officeDocument/2006/relationships/customXml" Target="../ink/ink10294.xml"/><Relationship Id="rId540" Type="http://schemas.openxmlformats.org/officeDocument/2006/relationships/customXml" Target="../ink/ink10387.xml"/><Relationship Id="rId51" Type="http://schemas.openxmlformats.org/officeDocument/2006/relationships/image" Target="../media/image9961.png"/><Relationship Id="rId72" Type="http://schemas.openxmlformats.org/officeDocument/2006/relationships/customXml" Target="../ink/ink10153.xml"/><Relationship Id="rId93" Type="http://schemas.openxmlformats.org/officeDocument/2006/relationships/image" Target="../media/image9982.png"/><Relationship Id="rId189" Type="http://schemas.openxmlformats.org/officeDocument/2006/relationships/image" Target="../media/image10030.png"/><Relationship Id="rId375" Type="http://schemas.openxmlformats.org/officeDocument/2006/relationships/image" Target="../media/image10123.png"/><Relationship Id="rId396" Type="http://schemas.openxmlformats.org/officeDocument/2006/relationships/customXml" Target="../ink/ink10315.xml"/><Relationship Id="rId561" Type="http://schemas.openxmlformats.org/officeDocument/2006/relationships/image" Target="../media/image10216.png"/><Relationship Id="rId582" Type="http://schemas.openxmlformats.org/officeDocument/2006/relationships/customXml" Target="../ink/ink10408.xml"/><Relationship Id="rId3" Type="http://schemas.openxmlformats.org/officeDocument/2006/relationships/image" Target="../media/image99370.png"/><Relationship Id="rId214" Type="http://schemas.openxmlformats.org/officeDocument/2006/relationships/customXml" Target="../ink/ink10224.xml"/><Relationship Id="rId235" Type="http://schemas.openxmlformats.org/officeDocument/2006/relationships/image" Target="../media/image10053.png"/><Relationship Id="rId256" Type="http://schemas.openxmlformats.org/officeDocument/2006/relationships/customXml" Target="../ink/ink10245.xml"/><Relationship Id="rId277" Type="http://schemas.openxmlformats.org/officeDocument/2006/relationships/image" Target="../media/image10074.png"/><Relationship Id="rId298" Type="http://schemas.openxmlformats.org/officeDocument/2006/relationships/customXml" Target="../ink/ink10266.xml"/><Relationship Id="rId400" Type="http://schemas.openxmlformats.org/officeDocument/2006/relationships/customXml" Target="../ink/ink10317.xml"/><Relationship Id="rId421" Type="http://schemas.openxmlformats.org/officeDocument/2006/relationships/image" Target="../media/image10146.png"/><Relationship Id="rId442" Type="http://schemas.openxmlformats.org/officeDocument/2006/relationships/customXml" Target="../ink/ink10338.xml"/><Relationship Id="rId463" Type="http://schemas.openxmlformats.org/officeDocument/2006/relationships/image" Target="../media/image10167.png"/><Relationship Id="rId484" Type="http://schemas.openxmlformats.org/officeDocument/2006/relationships/customXml" Target="../ink/ink10359.xml"/><Relationship Id="rId519" Type="http://schemas.openxmlformats.org/officeDocument/2006/relationships/image" Target="../media/image10195.png"/><Relationship Id="rId116" Type="http://schemas.openxmlformats.org/officeDocument/2006/relationships/customXml" Target="../ink/ink10175.xml"/><Relationship Id="rId137" Type="http://schemas.openxmlformats.org/officeDocument/2006/relationships/image" Target="../media/image10004.png"/><Relationship Id="rId158" Type="http://schemas.openxmlformats.org/officeDocument/2006/relationships/customXml" Target="../ink/ink10196.xml"/><Relationship Id="rId302" Type="http://schemas.openxmlformats.org/officeDocument/2006/relationships/customXml" Target="../ink/ink10268.xml"/><Relationship Id="rId323" Type="http://schemas.openxmlformats.org/officeDocument/2006/relationships/image" Target="../media/image10097.png"/><Relationship Id="rId344" Type="http://schemas.openxmlformats.org/officeDocument/2006/relationships/customXml" Target="../ink/ink10289.xml"/><Relationship Id="rId530" Type="http://schemas.openxmlformats.org/officeDocument/2006/relationships/customXml" Target="../ink/ink10382.xml"/><Relationship Id="rId20" Type="http://schemas.openxmlformats.org/officeDocument/2006/relationships/customXml" Target="../ink/ink10127.xml"/><Relationship Id="rId41" Type="http://schemas.openxmlformats.org/officeDocument/2006/relationships/image" Target="../media/image9956.png"/><Relationship Id="rId62" Type="http://schemas.openxmlformats.org/officeDocument/2006/relationships/customXml" Target="../ink/ink10148.xml"/><Relationship Id="rId83" Type="http://schemas.openxmlformats.org/officeDocument/2006/relationships/image" Target="../media/image9977.png"/><Relationship Id="rId179" Type="http://schemas.openxmlformats.org/officeDocument/2006/relationships/image" Target="../media/image10025.png"/><Relationship Id="rId365" Type="http://schemas.openxmlformats.org/officeDocument/2006/relationships/image" Target="../media/image10118.png"/><Relationship Id="rId386" Type="http://schemas.openxmlformats.org/officeDocument/2006/relationships/customXml" Target="../ink/ink10310.xml"/><Relationship Id="rId551" Type="http://schemas.openxmlformats.org/officeDocument/2006/relationships/image" Target="../media/image10211.png"/><Relationship Id="rId572" Type="http://schemas.openxmlformats.org/officeDocument/2006/relationships/customXml" Target="../ink/ink10403.xml"/><Relationship Id="rId190" Type="http://schemas.openxmlformats.org/officeDocument/2006/relationships/customXml" Target="../ink/ink10212.xml"/><Relationship Id="rId204" Type="http://schemas.openxmlformats.org/officeDocument/2006/relationships/customXml" Target="../ink/ink10219.xml"/><Relationship Id="rId225" Type="http://schemas.openxmlformats.org/officeDocument/2006/relationships/image" Target="../media/image10048.png"/><Relationship Id="rId246" Type="http://schemas.openxmlformats.org/officeDocument/2006/relationships/customXml" Target="../ink/ink10240.xml"/><Relationship Id="rId267" Type="http://schemas.openxmlformats.org/officeDocument/2006/relationships/image" Target="../media/image10069.png"/><Relationship Id="rId288" Type="http://schemas.openxmlformats.org/officeDocument/2006/relationships/customXml" Target="../ink/ink10261.xml"/><Relationship Id="rId411" Type="http://schemas.openxmlformats.org/officeDocument/2006/relationships/image" Target="../media/image10141.png"/><Relationship Id="rId432" Type="http://schemas.openxmlformats.org/officeDocument/2006/relationships/customXml" Target="../ink/ink10333.xml"/><Relationship Id="rId453" Type="http://schemas.openxmlformats.org/officeDocument/2006/relationships/image" Target="../media/image10162.png"/><Relationship Id="rId474" Type="http://schemas.openxmlformats.org/officeDocument/2006/relationships/customXml" Target="../ink/ink10354.xml"/><Relationship Id="rId509" Type="http://schemas.openxmlformats.org/officeDocument/2006/relationships/image" Target="../media/image10190.png"/><Relationship Id="rId106" Type="http://schemas.openxmlformats.org/officeDocument/2006/relationships/customXml" Target="../ink/ink10170.xml"/><Relationship Id="rId127" Type="http://schemas.openxmlformats.org/officeDocument/2006/relationships/image" Target="../media/image9999.png"/><Relationship Id="rId313" Type="http://schemas.openxmlformats.org/officeDocument/2006/relationships/image" Target="../media/image10092.png"/><Relationship Id="rId495" Type="http://schemas.openxmlformats.org/officeDocument/2006/relationships/image" Target="../media/image10183.png"/><Relationship Id="rId10" Type="http://schemas.openxmlformats.org/officeDocument/2006/relationships/customXml" Target="../ink/ink10122.xml"/><Relationship Id="rId31" Type="http://schemas.openxmlformats.org/officeDocument/2006/relationships/image" Target="../media/image9951.png"/><Relationship Id="rId52" Type="http://schemas.openxmlformats.org/officeDocument/2006/relationships/customXml" Target="../ink/ink10143.xml"/><Relationship Id="rId73" Type="http://schemas.openxmlformats.org/officeDocument/2006/relationships/image" Target="../media/image9972.png"/><Relationship Id="rId94" Type="http://schemas.openxmlformats.org/officeDocument/2006/relationships/customXml" Target="../ink/ink10164.xml"/><Relationship Id="rId148" Type="http://schemas.openxmlformats.org/officeDocument/2006/relationships/customXml" Target="../ink/ink10191.xml"/><Relationship Id="rId169" Type="http://schemas.openxmlformats.org/officeDocument/2006/relationships/image" Target="../media/image10020.png"/><Relationship Id="rId334" Type="http://schemas.openxmlformats.org/officeDocument/2006/relationships/customXml" Target="../ink/ink10284.xml"/><Relationship Id="rId355" Type="http://schemas.openxmlformats.org/officeDocument/2006/relationships/image" Target="../media/image10113.png"/><Relationship Id="rId376" Type="http://schemas.openxmlformats.org/officeDocument/2006/relationships/customXml" Target="../ink/ink10305.xml"/><Relationship Id="rId397" Type="http://schemas.openxmlformats.org/officeDocument/2006/relationships/image" Target="../media/image10134.png"/><Relationship Id="rId520" Type="http://schemas.openxmlformats.org/officeDocument/2006/relationships/customXml" Target="../ink/ink10377.xml"/><Relationship Id="rId541" Type="http://schemas.openxmlformats.org/officeDocument/2006/relationships/image" Target="../media/image10206.png"/><Relationship Id="rId562" Type="http://schemas.openxmlformats.org/officeDocument/2006/relationships/customXml" Target="../ink/ink10398.xml"/><Relationship Id="rId583" Type="http://schemas.openxmlformats.org/officeDocument/2006/relationships/image" Target="../media/image10227.png"/><Relationship Id="rId4" Type="http://schemas.openxmlformats.org/officeDocument/2006/relationships/customXml" Target="../ink/ink10119.xml"/><Relationship Id="rId180" Type="http://schemas.openxmlformats.org/officeDocument/2006/relationships/customXml" Target="../ink/ink10207.xml"/><Relationship Id="rId215" Type="http://schemas.openxmlformats.org/officeDocument/2006/relationships/image" Target="../media/image10043.png"/><Relationship Id="rId236" Type="http://schemas.openxmlformats.org/officeDocument/2006/relationships/customXml" Target="../ink/ink10235.xml"/><Relationship Id="rId257" Type="http://schemas.openxmlformats.org/officeDocument/2006/relationships/image" Target="../media/image10064.png"/><Relationship Id="rId278" Type="http://schemas.openxmlformats.org/officeDocument/2006/relationships/customXml" Target="../ink/ink10256.xml"/><Relationship Id="rId401" Type="http://schemas.openxmlformats.org/officeDocument/2006/relationships/image" Target="../media/image10136.png"/><Relationship Id="rId422" Type="http://schemas.openxmlformats.org/officeDocument/2006/relationships/customXml" Target="../ink/ink10328.xml"/><Relationship Id="rId443" Type="http://schemas.openxmlformats.org/officeDocument/2006/relationships/image" Target="../media/image10157.png"/><Relationship Id="rId464" Type="http://schemas.openxmlformats.org/officeDocument/2006/relationships/customXml" Target="../ink/ink10349.xml"/><Relationship Id="rId303" Type="http://schemas.openxmlformats.org/officeDocument/2006/relationships/image" Target="../media/image10087.png"/><Relationship Id="rId485" Type="http://schemas.openxmlformats.org/officeDocument/2006/relationships/image" Target="../media/image10178.png"/><Relationship Id="rId42" Type="http://schemas.openxmlformats.org/officeDocument/2006/relationships/customXml" Target="../ink/ink10138.xml"/><Relationship Id="rId84" Type="http://schemas.openxmlformats.org/officeDocument/2006/relationships/customXml" Target="../ink/ink10159.xml"/><Relationship Id="rId138" Type="http://schemas.openxmlformats.org/officeDocument/2006/relationships/customXml" Target="../ink/ink10186.xml"/><Relationship Id="rId345" Type="http://schemas.openxmlformats.org/officeDocument/2006/relationships/image" Target="../media/image10108.png"/><Relationship Id="rId387" Type="http://schemas.openxmlformats.org/officeDocument/2006/relationships/image" Target="../media/image10129.png"/><Relationship Id="rId510" Type="http://schemas.openxmlformats.org/officeDocument/2006/relationships/customXml" Target="../ink/ink10372.xml"/><Relationship Id="rId552" Type="http://schemas.openxmlformats.org/officeDocument/2006/relationships/customXml" Target="../ink/ink10393.xml"/><Relationship Id="rId191" Type="http://schemas.openxmlformats.org/officeDocument/2006/relationships/image" Target="../media/image10031.png"/><Relationship Id="rId205" Type="http://schemas.openxmlformats.org/officeDocument/2006/relationships/image" Target="../media/image10038.png"/><Relationship Id="rId247" Type="http://schemas.openxmlformats.org/officeDocument/2006/relationships/image" Target="../media/image10059.png"/><Relationship Id="rId412" Type="http://schemas.openxmlformats.org/officeDocument/2006/relationships/customXml" Target="../ink/ink10323.xml"/><Relationship Id="rId107" Type="http://schemas.openxmlformats.org/officeDocument/2006/relationships/image" Target="../media/image9989.png"/><Relationship Id="rId289" Type="http://schemas.openxmlformats.org/officeDocument/2006/relationships/image" Target="../media/image10080.png"/><Relationship Id="rId454" Type="http://schemas.openxmlformats.org/officeDocument/2006/relationships/customXml" Target="../ink/ink10344.xml"/><Relationship Id="rId496" Type="http://schemas.openxmlformats.org/officeDocument/2006/relationships/customXml" Target="../ink/ink10365.xml"/><Relationship Id="rId11" Type="http://schemas.openxmlformats.org/officeDocument/2006/relationships/image" Target="../media/image99410.png"/><Relationship Id="rId53" Type="http://schemas.openxmlformats.org/officeDocument/2006/relationships/image" Target="../media/image9962.png"/><Relationship Id="rId149" Type="http://schemas.openxmlformats.org/officeDocument/2006/relationships/image" Target="../media/image10010.png"/><Relationship Id="rId314" Type="http://schemas.openxmlformats.org/officeDocument/2006/relationships/customXml" Target="../ink/ink10274.xml"/><Relationship Id="rId356" Type="http://schemas.openxmlformats.org/officeDocument/2006/relationships/customXml" Target="../ink/ink10295.xml"/><Relationship Id="rId398" Type="http://schemas.openxmlformats.org/officeDocument/2006/relationships/customXml" Target="../ink/ink10316.xml"/><Relationship Id="rId521" Type="http://schemas.openxmlformats.org/officeDocument/2006/relationships/image" Target="../media/image10196.png"/><Relationship Id="rId563" Type="http://schemas.openxmlformats.org/officeDocument/2006/relationships/image" Target="../media/image10217.png"/><Relationship Id="rId95" Type="http://schemas.openxmlformats.org/officeDocument/2006/relationships/image" Target="../media/image9983.png"/><Relationship Id="rId160" Type="http://schemas.openxmlformats.org/officeDocument/2006/relationships/customXml" Target="../ink/ink10197.xml"/><Relationship Id="rId216" Type="http://schemas.openxmlformats.org/officeDocument/2006/relationships/customXml" Target="../ink/ink10225.xml"/><Relationship Id="rId423" Type="http://schemas.openxmlformats.org/officeDocument/2006/relationships/image" Target="../media/image10147.png"/><Relationship Id="rId258" Type="http://schemas.openxmlformats.org/officeDocument/2006/relationships/customXml" Target="../ink/ink10246.xml"/><Relationship Id="rId465" Type="http://schemas.openxmlformats.org/officeDocument/2006/relationships/image" Target="../media/image10168.png"/><Relationship Id="rId22" Type="http://schemas.openxmlformats.org/officeDocument/2006/relationships/customXml" Target="../ink/ink10128.xml"/><Relationship Id="rId64" Type="http://schemas.openxmlformats.org/officeDocument/2006/relationships/customXml" Target="../ink/ink10149.xml"/><Relationship Id="rId118" Type="http://schemas.openxmlformats.org/officeDocument/2006/relationships/customXml" Target="../ink/ink10176.xml"/><Relationship Id="rId325" Type="http://schemas.openxmlformats.org/officeDocument/2006/relationships/image" Target="../media/image10098.png"/><Relationship Id="rId367" Type="http://schemas.openxmlformats.org/officeDocument/2006/relationships/image" Target="../media/image10119.png"/><Relationship Id="rId532" Type="http://schemas.openxmlformats.org/officeDocument/2006/relationships/customXml" Target="../ink/ink10383.xml"/><Relationship Id="rId574" Type="http://schemas.openxmlformats.org/officeDocument/2006/relationships/customXml" Target="../ink/ink10404.xml"/><Relationship Id="rId171" Type="http://schemas.openxmlformats.org/officeDocument/2006/relationships/image" Target="../media/image10021.png"/><Relationship Id="rId227" Type="http://schemas.openxmlformats.org/officeDocument/2006/relationships/image" Target="../media/image10049.png"/><Relationship Id="rId269" Type="http://schemas.openxmlformats.org/officeDocument/2006/relationships/image" Target="../media/image10070.png"/><Relationship Id="rId434" Type="http://schemas.openxmlformats.org/officeDocument/2006/relationships/customXml" Target="../ink/ink10334.xml"/><Relationship Id="rId476" Type="http://schemas.openxmlformats.org/officeDocument/2006/relationships/customXml" Target="../ink/ink10355.xml"/><Relationship Id="rId33" Type="http://schemas.openxmlformats.org/officeDocument/2006/relationships/image" Target="../media/image9952.png"/><Relationship Id="rId129" Type="http://schemas.openxmlformats.org/officeDocument/2006/relationships/image" Target="../media/image10000.png"/><Relationship Id="rId280" Type="http://schemas.openxmlformats.org/officeDocument/2006/relationships/customXml" Target="../ink/ink10257.xml"/><Relationship Id="rId336" Type="http://schemas.openxmlformats.org/officeDocument/2006/relationships/customXml" Target="../ink/ink10285.xml"/><Relationship Id="rId501" Type="http://schemas.openxmlformats.org/officeDocument/2006/relationships/image" Target="../media/image10186.png"/><Relationship Id="rId543" Type="http://schemas.openxmlformats.org/officeDocument/2006/relationships/image" Target="../media/image10207.png"/><Relationship Id="rId75" Type="http://schemas.openxmlformats.org/officeDocument/2006/relationships/image" Target="../media/image9973.png"/><Relationship Id="rId140" Type="http://schemas.openxmlformats.org/officeDocument/2006/relationships/customXml" Target="../ink/ink10187.xml"/><Relationship Id="rId182" Type="http://schemas.openxmlformats.org/officeDocument/2006/relationships/customXml" Target="../ink/ink10208.xml"/><Relationship Id="rId378" Type="http://schemas.openxmlformats.org/officeDocument/2006/relationships/customXml" Target="../ink/ink10306.xml"/><Relationship Id="rId403" Type="http://schemas.openxmlformats.org/officeDocument/2006/relationships/image" Target="../media/image10137.png"/><Relationship Id="rId585" Type="http://schemas.openxmlformats.org/officeDocument/2006/relationships/image" Target="../media/image10228.png"/><Relationship Id="rId6" Type="http://schemas.openxmlformats.org/officeDocument/2006/relationships/customXml" Target="../ink/ink10120.xml"/><Relationship Id="rId238" Type="http://schemas.openxmlformats.org/officeDocument/2006/relationships/customXml" Target="../ink/ink10236.xml"/><Relationship Id="rId445" Type="http://schemas.openxmlformats.org/officeDocument/2006/relationships/image" Target="../media/image10158.png"/><Relationship Id="rId487" Type="http://schemas.openxmlformats.org/officeDocument/2006/relationships/image" Target="../media/image10179.png"/><Relationship Id="rId291" Type="http://schemas.openxmlformats.org/officeDocument/2006/relationships/image" Target="../media/image10081.png"/><Relationship Id="rId305" Type="http://schemas.openxmlformats.org/officeDocument/2006/relationships/image" Target="../media/image10088.png"/><Relationship Id="rId347" Type="http://schemas.openxmlformats.org/officeDocument/2006/relationships/image" Target="../media/image10109.png"/><Relationship Id="rId512" Type="http://schemas.openxmlformats.org/officeDocument/2006/relationships/customXml" Target="../ink/ink10373.xml"/><Relationship Id="rId44" Type="http://schemas.openxmlformats.org/officeDocument/2006/relationships/customXml" Target="../ink/ink10139.xml"/><Relationship Id="rId86" Type="http://schemas.openxmlformats.org/officeDocument/2006/relationships/customXml" Target="../ink/ink10160.xml"/><Relationship Id="rId151" Type="http://schemas.openxmlformats.org/officeDocument/2006/relationships/image" Target="../media/image10011.png"/><Relationship Id="rId389" Type="http://schemas.openxmlformats.org/officeDocument/2006/relationships/image" Target="../media/image10130.png"/><Relationship Id="rId554" Type="http://schemas.openxmlformats.org/officeDocument/2006/relationships/customXml" Target="../ink/ink10394.xml"/><Relationship Id="rId193" Type="http://schemas.openxmlformats.org/officeDocument/2006/relationships/image" Target="../media/image10032.png"/><Relationship Id="rId207" Type="http://schemas.openxmlformats.org/officeDocument/2006/relationships/image" Target="../media/image10039.png"/><Relationship Id="rId249" Type="http://schemas.openxmlformats.org/officeDocument/2006/relationships/image" Target="../media/image10060.png"/><Relationship Id="rId414" Type="http://schemas.openxmlformats.org/officeDocument/2006/relationships/customXml" Target="../ink/ink10324.xml"/><Relationship Id="rId456" Type="http://schemas.openxmlformats.org/officeDocument/2006/relationships/customXml" Target="../ink/ink10345.xml"/><Relationship Id="rId498" Type="http://schemas.openxmlformats.org/officeDocument/2006/relationships/customXml" Target="../ink/ink10366.xml"/><Relationship Id="rId13" Type="http://schemas.openxmlformats.org/officeDocument/2006/relationships/image" Target="../media/image99420.png"/><Relationship Id="rId109" Type="http://schemas.openxmlformats.org/officeDocument/2006/relationships/image" Target="../media/image9990.png"/><Relationship Id="rId260" Type="http://schemas.openxmlformats.org/officeDocument/2006/relationships/customXml" Target="../ink/ink10247.xml"/><Relationship Id="rId316" Type="http://schemas.openxmlformats.org/officeDocument/2006/relationships/customXml" Target="../ink/ink10275.xml"/><Relationship Id="rId523" Type="http://schemas.openxmlformats.org/officeDocument/2006/relationships/image" Target="../media/image10197.png"/><Relationship Id="rId55" Type="http://schemas.openxmlformats.org/officeDocument/2006/relationships/image" Target="../media/image9963.png"/><Relationship Id="rId97" Type="http://schemas.openxmlformats.org/officeDocument/2006/relationships/image" Target="../media/image9984.png"/><Relationship Id="rId120" Type="http://schemas.openxmlformats.org/officeDocument/2006/relationships/customXml" Target="../ink/ink10177.xml"/><Relationship Id="rId358" Type="http://schemas.openxmlformats.org/officeDocument/2006/relationships/customXml" Target="../ink/ink10296.xml"/><Relationship Id="rId565" Type="http://schemas.openxmlformats.org/officeDocument/2006/relationships/image" Target="../media/image10218.png"/><Relationship Id="rId162" Type="http://schemas.openxmlformats.org/officeDocument/2006/relationships/customXml" Target="../ink/ink10198.xml"/><Relationship Id="rId218" Type="http://schemas.openxmlformats.org/officeDocument/2006/relationships/customXml" Target="../ink/ink10226.xml"/><Relationship Id="rId425" Type="http://schemas.openxmlformats.org/officeDocument/2006/relationships/image" Target="../media/image10148.png"/><Relationship Id="rId467" Type="http://schemas.openxmlformats.org/officeDocument/2006/relationships/image" Target="../media/image10169.png"/><Relationship Id="rId271" Type="http://schemas.openxmlformats.org/officeDocument/2006/relationships/image" Target="../media/image10071.png"/><Relationship Id="rId24" Type="http://schemas.openxmlformats.org/officeDocument/2006/relationships/customXml" Target="../ink/ink10129.xml"/><Relationship Id="rId66" Type="http://schemas.openxmlformats.org/officeDocument/2006/relationships/customXml" Target="../ink/ink10150.xml"/><Relationship Id="rId131" Type="http://schemas.openxmlformats.org/officeDocument/2006/relationships/image" Target="../media/image10001.png"/><Relationship Id="rId327" Type="http://schemas.openxmlformats.org/officeDocument/2006/relationships/image" Target="../media/image10099.png"/><Relationship Id="rId369" Type="http://schemas.openxmlformats.org/officeDocument/2006/relationships/image" Target="../media/image10120.png"/><Relationship Id="rId534" Type="http://schemas.openxmlformats.org/officeDocument/2006/relationships/customXml" Target="../ink/ink10384.xml"/><Relationship Id="rId576" Type="http://schemas.openxmlformats.org/officeDocument/2006/relationships/customXml" Target="../ink/ink10405.xml"/><Relationship Id="rId173" Type="http://schemas.openxmlformats.org/officeDocument/2006/relationships/image" Target="../media/image10022.png"/><Relationship Id="rId229" Type="http://schemas.openxmlformats.org/officeDocument/2006/relationships/image" Target="../media/image10050.png"/><Relationship Id="rId380" Type="http://schemas.openxmlformats.org/officeDocument/2006/relationships/customXml" Target="../ink/ink10307.xml"/><Relationship Id="rId436" Type="http://schemas.openxmlformats.org/officeDocument/2006/relationships/customXml" Target="../ink/ink10335.xml"/><Relationship Id="rId240" Type="http://schemas.openxmlformats.org/officeDocument/2006/relationships/customXml" Target="../ink/ink10237.xml"/><Relationship Id="rId478" Type="http://schemas.openxmlformats.org/officeDocument/2006/relationships/customXml" Target="../ink/ink10356.xml"/><Relationship Id="rId35" Type="http://schemas.openxmlformats.org/officeDocument/2006/relationships/image" Target="../media/image9953.png"/><Relationship Id="rId77" Type="http://schemas.openxmlformats.org/officeDocument/2006/relationships/image" Target="../media/image9974.png"/><Relationship Id="rId100" Type="http://schemas.openxmlformats.org/officeDocument/2006/relationships/customXml" Target="../ink/ink10167.xml"/><Relationship Id="rId282" Type="http://schemas.openxmlformats.org/officeDocument/2006/relationships/customXml" Target="../ink/ink10258.xml"/><Relationship Id="rId338" Type="http://schemas.openxmlformats.org/officeDocument/2006/relationships/customXml" Target="../ink/ink10286.xml"/><Relationship Id="rId503" Type="http://schemas.openxmlformats.org/officeDocument/2006/relationships/image" Target="../media/image10187.png"/><Relationship Id="rId545" Type="http://schemas.openxmlformats.org/officeDocument/2006/relationships/image" Target="../media/image10208.png"/><Relationship Id="rId587" Type="http://schemas.openxmlformats.org/officeDocument/2006/relationships/image" Target="../media/image10229.png"/><Relationship Id="rId8" Type="http://schemas.openxmlformats.org/officeDocument/2006/relationships/customXml" Target="../ink/ink10121.xml"/><Relationship Id="rId142" Type="http://schemas.openxmlformats.org/officeDocument/2006/relationships/customXml" Target="../ink/ink10188.xml"/><Relationship Id="rId184" Type="http://schemas.openxmlformats.org/officeDocument/2006/relationships/customXml" Target="../ink/ink10209.xml"/><Relationship Id="rId391" Type="http://schemas.openxmlformats.org/officeDocument/2006/relationships/image" Target="../media/image10131.png"/><Relationship Id="rId405" Type="http://schemas.openxmlformats.org/officeDocument/2006/relationships/image" Target="../media/image10138.png"/><Relationship Id="rId447" Type="http://schemas.openxmlformats.org/officeDocument/2006/relationships/image" Target="../media/image10159.png"/><Relationship Id="rId251" Type="http://schemas.openxmlformats.org/officeDocument/2006/relationships/image" Target="../media/image10061.png"/><Relationship Id="rId489" Type="http://schemas.openxmlformats.org/officeDocument/2006/relationships/image" Target="../media/image10180.png"/><Relationship Id="rId46" Type="http://schemas.openxmlformats.org/officeDocument/2006/relationships/customXml" Target="../ink/ink10140.xml"/><Relationship Id="rId293" Type="http://schemas.openxmlformats.org/officeDocument/2006/relationships/image" Target="../media/image10082.png"/><Relationship Id="rId307" Type="http://schemas.openxmlformats.org/officeDocument/2006/relationships/image" Target="../media/image10089.png"/><Relationship Id="rId349" Type="http://schemas.openxmlformats.org/officeDocument/2006/relationships/image" Target="../media/image10110.png"/><Relationship Id="rId514" Type="http://schemas.openxmlformats.org/officeDocument/2006/relationships/customXml" Target="../ink/ink10374.xml"/><Relationship Id="rId556" Type="http://schemas.openxmlformats.org/officeDocument/2006/relationships/customXml" Target="../ink/ink10395.xml"/><Relationship Id="rId88" Type="http://schemas.openxmlformats.org/officeDocument/2006/relationships/customXml" Target="../ink/ink10161.xml"/><Relationship Id="rId111" Type="http://schemas.openxmlformats.org/officeDocument/2006/relationships/image" Target="../media/image9991.png"/><Relationship Id="rId153" Type="http://schemas.openxmlformats.org/officeDocument/2006/relationships/image" Target="../media/image10012.png"/><Relationship Id="rId195" Type="http://schemas.openxmlformats.org/officeDocument/2006/relationships/image" Target="../media/image10033.png"/><Relationship Id="rId209" Type="http://schemas.openxmlformats.org/officeDocument/2006/relationships/image" Target="../media/image10040.png"/><Relationship Id="rId360" Type="http://schemas.openxmlformats.org/officeDocument/2006/relationships/customXml" Target="../ink/ink10297.xml"/><Relationship Id="rId416" Type="http://schemas.openxmlformats.org/officeDocument/2006/relationships/customXml" Target="../ink/ink10325.xml"/><Relationship Id="rId220" Type="http://schemas.openxmlformats.org/officeDocument/2006/relationships/customXml" Target="../ink/ink10227.xml"/><Relationship Id="rId458" Type="http://schemas.openxmlformats.org/officeDocument/2006/relationships/customXml" Target="../ink/ink10346.xml"/><Relationship Id="rId15" Type="http://schemas.openxmlformats.org/officeDocument/2006/relationships/image" Target="../media/image99430.png"/><Relationship Id="rId57" Type="http://schemas.openxmlformats.org/officeDocument/2006/relationships/image" Target="../media/image9964.png"/><Relationship Id="rId262" Type="http://schemas.openxmlformats.org/officeDocument/2006/relationships/customXml" Target="../ink/ink10248.xml"/><Relationship Id="rId318" Type="http://schemas.openxmlformats.org/officeDocument/2006/relationships/customXml" Target="../ink/ink10276.xml"/><Relationship Id="rId525" Type="http://schemas.openxmlformats.org/officeDocument/2006/relationships/image" Target="../media/image10198.png"/><Relationship Id="rId567" Type="http://schemas.openxmlformats.org/officeDocument/2006/relationships/image" Target="../media/image10219.png"/><Relationship Id="rId99" Type="http://schemas.openxmlformats.org/officeDocument/2006/relationships/image" Target="../media/image9985.png"/><Relationship Id="rId122" Type="http://schemas.openxmlformats.org/officeDocument/2006/relationships/customXml" Target="../ink/ink10178.xml"/><Relationship Id="rId164" Type="http://schemas.openxmlformats.org/officeDocument/2006/relationships/customXml" Target="../ink/ink10199.xml"/><Relationship Id="rId371" Type="http://schemas.openxmlformats.org/officeDocument/2006/relationships/image" Target="../media/image10121.png"/><Relationship Id="rId427" Type="http://schemas.openxmlformats.org/officeDocument/2006/relationships/image" Target="../media/image10149.png"/><Relationship Id="rId469" Type="http://schemas.openxmlformats.org/officeDocument/2006/relationships/image" Target="../media/image10170.png"/><Relationship Id="rId26" Type="http://schemas.openxmlformats.org/officeDocument/2006/relationships/customXml" Target="../ink/ink10130.xml"/><Relationship Id="rId231" Type="http://schemas.openxmlformats.org/officeDocument/2006/relationships/image" Target="../media/image10051.png"/><Relationship Id="rId273" Type="http://schemas.openxmlformats.org/officeDocument/2006/relationships/image" Target="../media/image10072.png"/><Relationship Id="rId329" Type="http://schemas.openxmlformats.org/officeDocument/2006/relationships/image" Target="../media/image10100.png"/><Relationship Id="rId480" Type="http://schemas.openxmlformats.org/officeDocument/2006/relationships/customXml" Target="../ink/ink10357.xml"/><Relationship Id="rId536" Type="http://schemas.openxmlformats.org/officeDocument/2006/relationships/customXml" Target="../ink/ink10385.xml"/><Relationship Id="rId68" Type="http://schemas.openxmlformats.org/officeDocument/2006/relationships/customXml" Target="../ink/ink10151.xml"/><Relationship Id="rId133" Type="http://schemas.openxmlformats.org/officeDocument/2006/relationships/image" Target="../media/image10002.png"/><Relationship Id="rId175" Type="http://schemas.openxmlformats.org/officeDocument/2006/relationships/image" Target="../media/image10023.png"/><Relationship Id="rId340" Type="http://schemas.openxmlformats.org/officeDocument/2006/relationships/customXml" Target="../ink/ink10287.xml"/><Relationship Id="rId578" Type="http://schemas.openxmlformats.org/officeDocument/2006/relationships/customXml" Target="../ink/ink10406.xml"/><Relationship Id="rId200" Type="http://schemas.openxmlformats.org/officeDocument/2006/relationships/customXml" Target="../ink/ink10217.xml"/><Relationship Id="rId382" Type="http://schemas.openxmlformats.org/officeDocument/2006/relationships/customXml" Target="../ink/ink10308.xml"/><Relationship Id="rId438" Type="http://schemas.openxmlformats.org/officeDocument/2006/relationships/customXml" Target="../ink/ink10336.xml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289.png"/><Relationship Id="rId671" Type="http://schemas.openxmlformats.org/officeDocument/2006/relationships/image" Target="../media/image10566.png"/><Relationship Id="rId769" Type="http://schemas.openxmlformats.org/officeDocument/2006/relationships/image" Target="../media/image10615.png"/><Relationship Id="rId21" Type="http://schemas.openxmlformats.org/officeDocument/2006/relationships/image" Target="../media/image10241.png"/><Relationship Id="rId324" Type="http://schemas.openxmlformats.org/officeDocument/2006/relationships/customXml" Target="../ink/ink10574.xml"/><Relationship Id="rId531" Type="http://schemas.openxmlformats.org/officeDocument/2006/relationships/image" Target="../media/image10496.png"/><Relationship Id="rId629" Type="http://schemas.openxmlformats.org/officeDocument/2006/relationships/image" Target="../media/image10545.png"/><Relationship Id="rId170" Type="http://schemas.openxmlformats.org/officeDocument/2006/relationships/customXml" Target="../ink/ink10497.xml"/><Relationship Id="rId268" Type="http://schemas.openxmlformats.org/officeDocument/2006/relationships/customXml" Target="../ink/ink10546.xml"/><Relationship Id="rId475" Type="http://schemas.openxmlformats.org/officeDocument/2006/relationships/image" Target="../media/image10468.png"/><Relationship Id="rId682" Type="http://schemas.openxmlformats.org/officeDocument/2006/relationships/customXml" Target="../ink/ink10753.xml"/><Relationship Id="rId32" Type="http://schemas.openxmlformats.org/officeDocument/2006/relationships/customXml" Target="../ink/ink10428.xml"/><Relationship Id="rId128" Type="http://schemas.openxmlformats.org/officeDocument/2006/relationships/customXml" Target="../ink/ink10476.xml"/><Relationship Id="rId335" Type="http://schemas.openxmlformats.org/officeDocument/2006/relationships/image" Target="../media/image10398.png"/><Relationship Id="rId542" Type="http://schemas.openxmlformats.org/officeDocument/2006/relationships/customXml" Target="../ink/ink10683.xml"/><Relationship Id="rId181" Type="http://schemas.openxmlformats.org/officeDocument/2006/relationships/image" Target="../media/image10321.png"/><Relationship Id="rId402" Type="http://schemas.openxmlformats.org/officeDocument/2006/relationships/customXml" Target="../ink/ink10613.xml"/><Relationship Id="rId279" Type="http://schemas.openxmlformats.org/officeDocument/2006/relationships/image" Target="../media/image10370.png"/><Relationship Id="rId486" Type="http://schemas.openxmlformats.org/officeDocument/2006/relationships/customXml" Target="../ink/ink10655.xml"/><Relationship Id="rId693" Type="http://schemas.openxmlformats.org/officeDocument/2006/relationships/image" Target="../media/image10577.png"/><Relationship Id="rId707" Type="http://schemas.openxmlformats.org/officeDocument/2006/relationships/image" Target="../media/image10584.png"/><Relationship Id="rId43" Type="http://schemas.openxmlformats.org/officeDocument/2006/relationships/image" Target="../media/image10252.png"/><Relationship Id="rId139" Type="http://schemas.openxmlformats.org/officeDocument/2006/relationships/image" Target="../media/image10300.png"/><Relationship Id="rId290" Type="http://schemas.openxmlformats.org/officeDocument/2006/relationships/customXml" Target="../ink/ink10557.xml"/><Relationship Id="rId304" Type="http://schemas.openxmlformats.org/officeDocument/2006/relationships/customXml" Target="../ink/ink10564.xml"/><Relationship Id="rId346" Type="http://schemas.openxmlformats.org/officeDocument/2006/relationships/customXml" Target="../ink/ink10585.xml"/><Relationship Id="rId388" Type="http://schemas.openxmlformats.org/officeDocument/2006/relationships/customXml" Target="../ink/ink10606.xml"/><Relationship Id="rId511" Type="http://schemas.openxmlformats.org/officeDocument/2006/relationships/image" Target="../media/image10486.png"/><Relationship Id="rId553" Type="http://schemas.openxmlformats.org/officeDocument/2006/relationships/image" Target="../media/image10507.png"/><Relationship Id="rId609" Type="http://schemas.openxmlformats.org/officeDocument/2006/relationships/image" Target="../media/image10535.png"/><Relationship Id="rId760" Type="http://schemas.openxmlformats.org/officeDocument/2006/relationships/customXml" Target="../ink/ink10792.xml"/><Relationship Id="rId85" Type="http://schemas.openxmlformats.org/officeDocument/2006/relationships/image" Target="../media/image10273.png"/><Relationship Id="rId150" Type="http://schemas.openxmlformats.org/officeDocument/2006/relationships/customXml" Target="../ink/ink10487.xml"/><Relationship Id="rId192" Type="http://schemas.openxmlformats.org/officeDocument/2006/relationships/customXml" Target="../ink/ink10508.xml"/><Relationship Id="rId206" Type="http://schemas.openxmlformats.org/officeDocument/2006/relationships/customXml" Target="../ink/ink10515.xml"/><Relationship Id="rId413" Type="http://schemas.openxmlformats.org/officeDocument/2006/relationships/image" Target="../media/image10437.png"/><Relationship Id="rId595" Type="http://schemas.openxmlformats.org/officeDocument/2006/relationships/image" Target="../media/image10528.png"/><Relationship Id="rId248" Type="http://schemas.openxmlformats.org/officeDocument/2006/relationships/customXml" Target="../ink/ink10536.xml"/><Relationship Id="rId455" Type="http://schemas.openxmlformats.org/officeDocument/2006/relationships/image" Target="../media/image10458.png"/><Relationship Id="rId497" Type="http://schemas.openxmlformats.org/officeDocument/2006/relationships/image" Target="../media/image10479.png"/><Relationship Id="rId620" Type="http://schemas.openxmlformats.org/officeDocument/2006/relationships/customXml" Target="../ink/ink10722.xml"/><Relationship Id="rId662" Type="http://schemas.openxmlformats.org/officeDocument/2006/relationships/customXml" Target="../ink/ink10743.xml"/><Relationship Id="rId718" Type="http://schemas.openxmlformats.org/officeDocument/2006/relationships/customXml" Target="../ink/ink10771.xml"/><Relationship Id="rId12" Type="http://schemas.openxmlformats.org/officeDocument/2006/relationships/customXml" Target="../ink/ink10418.xml"/><Relationship Id="rId108" Type="http://schemas.openxmlformats.org/officeDocument/2006/relationships/customXml" Target="../ink/ink10466.xml"/><Relationship Id="rId315" Type="http://schemas.openxmlformats.org/officeDocument/2006/relationships/image" Target="../media/image10388.png"/><Relationship Id="rId357" Type="http://schemas.openxmlformats.org/officeDocument/2006/relationships/image" Target="../media/image10409.png"/><Relationship Id="rId522" Type="http://schemas.openxmlformats.org/officeDocument/2006/relationships/customXml" Target="../ink/ink10673.xml"/><Relationship Id="rId54" Type="http://schemas.openxmlformats.org/officeDocument/2006/relationships/customXml" Target="../ink/ink10439.xml"/><Relationship Id="rId96" Type="http://schemas.openxmlformats.org/officeDocument/2006/relationships/customXml" Target="../ink/ink10460.xml"/><Relationship Id="rId161" Type="http://schemas.openxmlformats.org/officeDocument/2006/relationships/image" Target="../media/image10311.png"/><Relationship Id="rId217" Type="http://schemas.openxmlformats.org/officeDocument/2006/relationships/image" Target="../media/image10339.png"/><Relationship Id="rId399" Type="http://schemas.openxmlformats.org/officeDocument/2006/relationships/image" Target="../media/image10430.png"/><Relationship Id="rId564" Type="http://schemas.openxmlformats.org/officeDocument/2006/relationships/customXml" Target="../ink/ink10694.xml"/><Relationship Id="rId771" Type="http://schemas.openxmlformats.org/officeDocument/2006/relationships/image" Target="../media/image10616.png"/><Relationship Id="rId259" Type="http://schemas.openxmlformats.org/officeDocument/2006/relationships/image" Target="../media/image10360.png"/><Relationship Id="rId424" Type="http://schemas.openxmlformats.org/officeDocument/2006/relationships/customXml" Target="../ink/ink10624.xml"/><Relationship Id="rId466" Type="http://schemas.openxmlformats.org/officeDocument/2006/relationships/customXml" Target="../ink/ink10645.xml"/><Relationship Id="rId631" Type="http://schemas.openxmlformats.org/officeDocument/2006/relationships/image" Target="../media/image10546.png"/><Relationship Id="rId673" Type="http://schemas.openxmlformats.org/officeDocument/2006/relationships/image" Target="../media/image10567.png"/><Relationship Id="rId729" Type="http://schemas.openxmlformats.org/officeDocument/2006/relationships/image" Target="../media/image10595.png"/><Relationship Id="rId23" Type="http://schemas.openxmlformats.org/officeDocument/2006/relationships/image" Target="../media/image10242.png"/><Relationship Id="rId119" Type="http://schemas.openxmlformats.org/officeDocument/2006/relationships/image" Target="../media/image10290.png"/><Relationship Id="rId270" Type="http://schemas.openxmlformats.org/officeDocument/2006/relationships/customXml" Target="../ink/ink10547.xml"/><Relationship Id="rId326" Type="http://schemas.openxmlformats.org/officeDocument/2006/relationships/customXml" Target="../ink/ink10575.xml"/><Relationship Id="rId533" Type="http://schemas.openxmlformats.org/officeDocument/2006/relationships/image" Target="../media/image10497.png"/><Relationship Id="rId65" Type="http://schemas.openxmlformats.org/officeDocument/2006/relationships/image" Target="../media/image10263.png"/><Relationship Id="rId130" Type="http://schemas.openxmlformats.org/officeDocument/2006/relationships/customXml" Target="../ink/ink10477.xml"/><Relationship Id="rId368" Type="http://schemas.openxmlformats.org/officeDocument/2006/relationships/customXml" Target="../ink/ink10596.xml"/><Relationship Id="rId575" Type="http://schemas.openxmlformats.org/officeDocument/2006/relationships/image" Target="../media/image10518.png"/><Relationship Id="rId740" Type="http://schemas.openxmlformats.org/officeDocument/2006/relationships/customXml" Target="../ink/ink10782.xml"/><Relationship Id="rId782" Type="http://schemas.openxmlformats.org/officeDocument/2006/relationships/customXml" Target="../ink/ink10803.xml"/><Relationship Id="rId172" Type="http://schemas.openxmlformats.org/officeDocument/2006/relationships/customXml" Target="../ink/ink10498.xml"/><Relationship Id="rId228" Type="http://schemas.openxmlformats.org/officeDocument/2006/relationships/customXml" Target="../ink/ink10526.xml"/><Relationship Id="rId435" Type="http://schemas.openxmlformats.org/officeDocument/2006/relationships/image" Target="../media/image10448.png"/><Relationship Id="rId477" Type="http://schemas.openxmlformats.org/officeDocument/2006/relationships/image" Target="../media/image10469.png"/><Relationship Id="rId600" Type="http://schemas.openxmlformats.org/officeDocument/2006/relationships/customXml" Target="../ink/ink10712.xml"/><Relationship Id="rId642" Type="http://schemas.openxmlformats.org/officeDocument/2006/relationships/customXml" Target="../ink/ink10733.xml"/><Relationship Id="rId684" Type="http://schemas.openxmlformats.org/officeDocument/2006/relationships/customXml" Target="../ink/ink10754.xml"/><Relationship Id="rId281" Type="http://schemas.openxmlformats.org/officeDocument/2006/relationships/image" Target="../media/image10371.png"/><Relationship Id="rId337" Type="http://schemas.openxmlformats.org/officeDocument/2006/relationships/image" Target="../media/image10399.png"/><Relationship Id="rId502" Type="http://schemas.openxmlformats.org/officeDocument/2006/relationships/customXml" Target="../ink/ink10663.xml"/><Relationship Id="rId34" Type="http://schemas.openxmlformats.org/officeDocument/2006/relationships/customXml" Target="../ink/ink10429.xml"/><Relationship Id="rId76" Type="http://schemas.openxmlformats.org/officeDocument/2006/relationships/customXml" Target="../ink/ink10450.xml"/><Relationship Id="rId141" Type="http://schemas.openxmlformats.org/officeDocument/2006/relationships/image" Target="../media/image10301.png"/><Relationship Id="rId379" Type="http://schemas.openxmlformats.org/officeDocument/2006/relationships/image" Target="../media/image10420.png"/><Relationship Id="rId544" Type="http://schemas.openxmlformats.org/officeDocument/2006/relationships/customXml" Target="../ink/ink10684.xml"/><Relationship Id="rId586" Type="http://schemas.openxmlformats.org/officeDocument/2006/relationships/customXml" Target="../ink/ink10705.xml"/><Relationship Id="rId751" Type="http://schemas.openxmlformats.org/officeDocument/2006/relationships/image" Target="../media/image10606.png"/><Relationship Id="rId793" Type="http://schemas.openxmlformats.org/officeDocument/2006/relationships/image" Target="../media/image10627.png"/><Relationship Id="rId807" Type="http://schemas.openxmlformats.org/officeDocument/2006/relationships/image" Target="../media/image10634.png"/><Relationship Id="rId7" Type="http://schemas.openxmlformats.org/officeDocument/2006/relationships/image" Target="../media/image10234.png"/><Relationship Id="rId183" Type="http://schemas.openxmlformats.org/officeDocument/2006/relationships/image" Target="../media/image10322.png"/><Relationship Id="rId239" Type="http://schemas.openxmlformats.org/officeDocument/2006/relationships/image" Target="../media/image10350.png"/><Relationship Id="rId390" Type="http://schemas.openxmlformats.org/officeDocument/2006/relationships/customXml" Target="../ink/ink10607.xml"/><Relationship Id="rId404" Type="http://schemas.openxmlformats.org/officeDocument/2006/relationships/customXml" Target="../ink/ink10614.xml"/><Relationship Id="rId446" Type="http://schemas.openxmlformats.org/officeDocument/2006/relationships/customXml" Target="../ink/ink10635.xml"/><Relationship Id="rId611" Type="http://schemas.openxmlformats.org/officeDocument/2006/relationships/image" Target="../media/image10536.png"/><Relationship Id="rId653" Type="http://schemas.openxmlformats.org/officeDocument/2006/relationships/image" Target="../media/image10557.png"/><Relationship Id="rId250" Type="http://schemas.openxmlformats.org/officeDocument/2006/relationships/customXml" Target="../ink/ink10537.xml"/><Relationship Id="rId292" Type="http://schemas.openxmlformats.org/officeDocument/2006/relationships/customXml" Target="../ink/ink10558.xml"/><Relationship Id="rId306" Type="http://schemas.openxmlformats.org/officeDocument/2006/relationships/customXml" Target="../ink/ink10565.xml"/><Relationship Id="rId488" Type="http://schemas.openxmlformats.org/officeDocument/2006/relationships/customXml" Target="../ink/ink10656.xml"/><Relationship Id="rId695" Type="http://schemas.openxmlformats.org/officeDocument/2006/relationships/image" Target="../media/image10578.png"/><Relationship Id="rId709" Type="http://schemas.openxmlformats.org/officeDocument/2006/relationships/image" Target="../media/image10585.png"/><Relationship Id="rId45" Type="http://schemas.openxmlformats.org/officeDocument/2006/relationships/image" Target="../media/image10253.png"/><Relationship Id="rId87" Type="http://schemas.openxmlformats.org/officeDocument/2006/relationships/image" Target="../media/image10274.png"/><Relationship Id="rId110" Type="http://schemas.openxmlformats.org/officeDocument/2006/relationships/customXml" Target="../ink/ink10467.xml"/><Relationship Id="rId348" Type="http://schemas.openxmlformats.org/officeDocument/2006/relationships/customXml" Target="../ink/ink10586.xml"/><Relationship Id="rId513" Type="http://schemas.openxmlformats.org/officeDocument/2006/relationships/image" Target="../media/image10487.png"/><Relationship Id="rId555" Type="http://schemas.openxmlformats.org/officeDocument/2006/relationships/image" Target="../media/image10508.png"/><Relationship Id="rId597" Type="http://schemas.openxmlformats.org/officeDocument/2006/relationships/image" Target="../media/image10529.png"/><Relationship Id="rId720" Type="http://schemas.openxmlformats.org/officeDocument/2006/relationships/customXml" Target="../ink/ink10772.xml"/><Relationship Id="rId762" Type="http://schemas.openxmlformats.org/officeDocument/2006/relationships/customXml" Target="../ink/ink10793.xml"/><Relationship Id="rId152" Type="http://schemas.openxmlformats.org/officeDocument/2006/relationships/customXml" Target="../ink/ink10488.xml"/><Relationship Id="rId194" Type="http://schemas.openxmlformats.org/officeDocument/2006/relationships/customXml" Target="../ink/ink10509.xml"/><Relationship Id="rId208" Type="http://schemas.openxmlformats.org/officeDocument/2006/relationships/customXml" Target="../ink/ink10516.xml"/><Relationship Id="rId415" Type="http://schemas.openxmlformats.org/officeDocument/2006/relationships/image" Target="../media/image10438.png"/><Relationship Id="rId457" Type="http://schemas.openxmlformats.org/officeDocument/2006/relationships/image" Target="../media/image10459.png"/><Relationship Id="rId622" Type="http://schemas.openxmlformats.org/officeDocument/2006/relationships/customXml" Target="../ink/ink10723.xml"/><Relationship Id="rId261" Type="http://schemas.openxmlformats.org/officeDocument/2006/relationships/image" Target="../media/image10361.png"/><Relationship Id="rId499" Type="http://schemas.openxmlformats.org/officeDocument/2006/relationships/image" Target="../media/image10480.png"/><Relationship Id="rId664" Type="http://schemas.openxmlformats.org/officeDocument/2006/relationships/customXml" Target="../ink/ink10744.xml"/><Relationship Id="rId14" Type="http://schemas.openxmlformats.org/officeDocument/2006/relationships/customXml" Target="../ink/ink10419.xml"/><Relationship Id="rId56" Type="http://schemas.openxmlformats.org/officeDocument/2006/relationships/customXml" Target="../ink/ink10440.xml"/><Relationship Id="rId317" Type="http://schemas.openxmlformats.org/officeDocument/2006/relationships/image" Target="../media/image10389.png"/><Relationship Id="rId359" Type="http://schemas.openxmlformats.org/officeDocument/2006/relationships/image" Target="../media/image10410.png"/><Relationship Id="rId524" Type="http://schemas.openxmlformats.org/officeDocument/2006/relationships/customXml" Target="../ink/ink10674.xml"/><Relationship Id="rId566" Type="http://schemas.openxmlformats.org/officeDocument/2006/relationships/customXml" Target="../ink/ink10695.xml"/><Relationship Id="rId731" Type="http://schemas.openxmlformats.org/officeDocument/2006/relationships/image" Target="../media/image10596.png"/><Relationship Id="rId773" Type="http://schemas.openxmlformats.org/officeDocument/2006/relationships/image" Target="../media/image10617.png"/><Relationship Id="rId98" Type="http://schemas.openxmlformats.org/officeDocument/2006/relationships/customXml" Target="../ink/ink10461.xml"/><Relationship Id="rId121" Type="http://schemas.openxmlformats.org/officeDocument/2006/relationships/image" Target="../media/image10291.png"/><Relationship Id="rId163" Type="http://schemas.openxmlformats.org/officeDocument/2006/relationships/image" Target="../media/image10312.png"/><Relationship Id="rId219" Type="http://schemas.openxmlformats.org/officeDocument/2006/relationships/image" Target="../media/image10340.png"/><Relationship Id="rId370" Type="http://schemas.openxmlformats.org/officeDocument/2006/relationships/customXml" Target="../ink/ink10597.xml"/><Relationship Id="rId426" Type="http://schemas.openxmlformats.org/officeDocument/2006/relationships/customXml" Target="../ink/ink10625.xml"/><Relationship Id="rId633" Type="http://schemas.openxmlformats.org/officeDocument/2006/relationships/image" Target="../media/image10547.png"/><Relationship Id="rId230" Type="http://schemas.openxmlformats.org/officeDocument/2006/relationships/customXml" Target="../ink/ink10527.xml"/><Relationship Id="rId468" Type="http://schemas.openxmlformats.org/officeDocument/2006/relationships/customXml" Target="../ink/ink10646.xml"/><Relationship Id="rId675" Type="http://schemas.openxmlformats.org/officeDocument/2006/relationships/image" Target="../media/image10568.png"/><Relationship Id="rId25" Type="http://schemas.openxmlformats.org/officeDocument/2006/relationships/image" Target="../media/image10243.png"/><Relationship Id="rId67" Type="http://schemas.openxmlformats.org/officeDocument/2006/relationships/image" Target="../media/image10264.png"/><Relationship Id="rId272" Type="http://schemas.openxmlformats.org/officeDocument/2006/relationships/customXml" Target="../ink/ink10548.xml"/><Relationship Id="rId328" Type="http://schemas.openxmlformats.org/officeDocument/2006/relationships/customXml" Target="../ink/ink10576.xml"/><Relationship Id="rId535" Type="http://schemas.openxmlformats.org/officeDocument/2006/relationships/image" Target="../media/image10498.png"/><Relationship Id="rId577" Type="http://schemas.openxmlformats.org/officeDocument/2006/relationships/image" Target="../media/image10519.png"/><Relationship Id="rId700" Type="http://schemas.openxmlformats.org/officeDocument/2006/relationships/customXml" Target="../ink/ink10762.xml"/><Relationship Id="rId742" Type="http://schemas.openxmlformats.org/officeDocument/2006/relationships/customXml" Target="../ink/ink10783.xml"/><Relationship Id="rId132" Type="http://schemas.openxmlformats.org/officeDocument/2006/relationships/customXml" Target="../ink/ink10478.xml"/><Relationship Id="rId174" Type="http://schemas.openxmlformats.org/officeDocument/2006/relationships/customXml" Target="../ink/ink10499.xml"/><Relationship Id="rId381" Type="http://schemas.openxmlformats.org/officeDocument/2006/relationships/image" Target="../media/image10421.png"/><Relationship Id="rId602" Type="http://schemas.openxmlformats.org/officeDocument/2006/relationships/customXml" Target="../ink/ink10713.xml"/><Relationship Id="rId784" Type="http://schemas.openxmlformats.org/officeDocument/2006/relationships/customXml" Target="../ink/ink10804.xml"/><Relationship Id="rId241" Type="http://schemas.openxmlformats.org/officeDocument/2006/relationships/image" Target="../media/image10351.png"/><Relationship Id="rId437" Type="http://schemas.openxmlformats.org/officeDocument/2006/relationships/image" Target="../media/image10449.png"/><Relationship Id="rId479" Type="http://schemas.openxmlformats.org/officeDocument/2006/relationships/image" Target="../media/image10470.png"/><Relationship Id="rId644" Type="http://schemas.openxmlformats.org/officeDocument/2006/relationships/customXml" Target="../ink/ink10734.xml"/><Relationship Id="rId686" Type="http://schemas.openxmlformats.org/officeDocument/2006/relationships/customXml" Target="../ink/ink10755.xml"/><Relationship Id="rId36" Type="http://schemas.openxmlformats.org/officeDocument/2006/relationships/customXml" Target="../ink/ink10430.xml"/><Relationship Id="rId283" Type="http://schemas.openxmlformats.org/officeDocument/2006/relationships/image" Target="../media/image10372.png"/><Relationship Id="rId339" Type="http://schemas.openxmlformats.org/officeDocument/2006/relationships/image" Target="../media/image10400.png"/><Relationship Id="rId490" Type="http://schemas.openxmlformats.org/officeDocument/2006/relationships/customXml" Target="../ink/ink10657.xml"/><Relationship Id="rId504" Type="http://schemas.openxmlformats.org/officeDocument/2006/relationships/customXml" Target="../ink/ink10664.xml"/><Relationship Id="rId546" Type="http://schemas.openxmlformats.org/officeDocument/2006/relationships/customXml" Target="../ink/ink10685.xml"/><Relationship Id="rId711" Type="http://schemas.openxmlformats.org/officeDocument/2006/relationships/image" Target="../media/image10586.png"/><Relationship Id="rId753" Type="http://schemas.openxmlformats.org/officeDocument/2006/relationships/image" Target="../media/image10607.png"/><Relationship Id="rId78" Type="http://schemas.openxmlformats.org/officeDocument/2006/relationships/customXml" Target="../ink/ink10451.xml"/><Relationship Id="rId101" Type="http://schemas.openxmlformats.org/officeDocument/2006/relationships/image" Target="../media/image10281.png"/><Relationship Id="rId143" Type="http://schemas.openxmlformats.org/officeDocument/2006/relationships/image" Target="../media/image10302.png"/><Relationship Id="rId185" Type="http://schemas.openxmlformats.org/officeDocument/2006/relationships/image" Target="../media/image10323.png"/><Relationship Id="rId350" Type="http://schemas.openxmlformats.org/officeDocument/2006/relationships/customXml" Target="../ink/ink10587.xml"/><Relationship Id="rId406" Type="http://schemas.openxmlformats.org/officeDocument/2006/relationships/customXml" Target="../ink/ink10615.xml"/><Relationship Id="rId588" Type="http://schemas.openxmlformats.org/officeDocument/2006/relationships/customXml" Target="../ink/ink10706.xml"/><Relationship Id="rId795" Type="http://schemas.openxmlformats.org/officeDocument/2006/relationships/image" Target="../media/image10628.png"/><Relationship Id="rId809" Type="http://schemas.openxmlformats.org/officeDocument/2006/relationships/image" Target="../media/image10635.png"/><Relationship Id="rId9" Type="http://schemas.openxmlformats.org/officeDocument/2006/relationships/image" Target="../media/image10235.png"/><Relationship Id="rId210" Type="http://schemas.openxmlformats.org/officeDocument/2006/relationships/customXml" Target="../ink/ink10517.xml"/><Relationship Id="rId392" Type="http://schemas.openxmlformats.org/officeDocument/2006/relationships/customXml" Target="../ink/ink10608.xml"/><Relationship Id="rId448" Type="http://schemas.openxmlformats.org/officeDocument/2006/relationships/customXml" Target="../ink/ink10636.xml"/><Relationship Id="rId613" Type="http://schemas.openxmlformats.org/officeDocument/2006/relationships/image" Target="../media/image10537.png"/><Relationship Id="rId655" Type="http://schemas.openxmlformats.org/officeDocument/2006/relationships/image" Target="../media/image10558.png"/><Relationship Id="rId697" Type="http://schemas.openxmlformats.org/officeDocument/2006/relationships/image" Target="../media/image10579.png"/><Relationship Id="rId252" Type="http://schemas.openxmlformats.org/officeDocument/2006/relationships/customXml" Target="../ink/ink10538.xml"/><Relationship Id="rId294" Type="http://schemas.openxmlformats.org/officeDocument/2006/relationships/customXml" Target="../ink/ink10559.xml"/><Relationship Id="rId308" Type="http://schemas.openxmlformats.org/officeDocument/2006/relationships/customXml" Target="../ink/ink10566.xml"/><Relationship Id="rId515" Type="http://schemas.openxmlformats.org/officeDocument/2006/relationships/image" Target="../media/image10488.png"/><Relationship Id="rId722" Type="http://schemas.openxmlformats.org/officeDocument/2006/relationships/customXml" Target="../ink/ink10773.xml"/><Relationship Id="rId47" Type="http://schemas.openxmlformats.org/officeDocument/2006/relationships/image" Target="../media/image10254.png"/><Relationship Id="rId89" Type="http://schemas.openxmlformats.org/officeDocument/2006/relationships/image" Target="../media/image10275.png"/><Relationship Id="rId112" Type="http://schemas.openxmlformats.org/officeDocument/2006/relationships/customXml" Target="../ink/ink10468.xml"/><Relationship Id="rId154" Type="http://schemas.openxmlformats.org/officeDocument/2006/relationships/customXml" Target="../ink/ink10489.xml"/><Relationship Id="rId361" Type="http://schemas.openxmlformats.org/officeDocument/2006/relationships/image" Target="../media/image10411.png"/><Relationship Id="rId557" Type="http://schemas.openxmlformats.org/officeDocument/2006/relationships/image" Target="../media/image10509.png"/><Relationship Id="rId599" Type="http://schemas.openxmlformats.org/officeDocument/2006/relationships/image" Target="../media/image10530.png"/><Relationship Id="rId764" Type="http://schemas.openxmlformats.org/officeDocument/2006/relationships/customXml" Target="../ink/ink10794.xml"/><Relationship Id="rId196" Type="http://schemas.openxmlformats.org/officeDocument/2006/relationships/customXml" Target="../ink/ink10510.xml"/><Relationship Id="rId417" Type="http://schemas.openxmlformats.org/officeDocument/2006/relationships/image" Target="../media/image10439.png"/><Relationship Id="rId459" Type="http://schemas.openxmlformats.org/officeDocument/2006/relationships/image" Target="../media/image10460.png"/><Relationship Id="rId624" Type="http://schemas.openxmlformats.org/officeDocument/2006/relationships/customXml" Target="../ink/ink10724.xml"/><Relationship Id="rId666" Type="http://schemas.openxmlformats.org/officeDocument/2006/relationships/customXml" Target="../ink/ink10745.xml"/><Relationship Id="rId16" Type="http://schemas.openxmlformats.org/officeDocument/2006/relationships/customXml" Target="../ink/ink10420.xml"/><Relationship Id="rId221" Type="http://schemas.openxmlformats.org/officeDocument/2006/relationships/image" Target="../media/image10341.png"/><Relationship Id="rId263" Type="http://schemas.openxmlformats.org/officeDocument/2006/relationships/image" Target="../media/image10362.png"/><Relationship Id="rId319" Type="http://schemas.openxmlformats.org/officeDocument/2006/relationships/image" Target="../media/image10390.png"/><Relationship Id="rId470" Type="http://schemas.openxmlformats.org/officeDocument/2006/relationships/customXml" Target="../ink/ink10647.xml"/><Relationship Id="rId526" Type="http://schemas.openxmlformats.org/officeDocument/2006/relationships/customXml" Target="../ink/ink10675.xml"/><Relationship Id="rId58" Type="http://schemas.openxmlformats.org/officeDocument/2006/relationships/customXml" Target="../ink/ink10441.xml"/><Relationship Id="rId123" Type="http://schemas.openxmlformats.org/officeDocument/2006/relationships/image" Target="../media/image10292.png"/><Relationship Id="rId330" Type="http://schemas.openxmlformats.org/officeDocument/2006/relationships/customXml" Target="../ink/ink10577.xml"/><Relationship Id="rId568" Type="http://schemas.openxmlformats.org/officeDocument/2006/relationships/customXml" Target="../ink/ink10696.xml"/><Relationship Id="rId733" Type="http://schemas.openxmlformats.org/officeDocument/2006/relationships/image" Target="../media/image10597.png"/><Relationship Id="rId775" Type="http://schemas.openxmlformats.org/officeDocument/2006/relationships/image" Target="../media/image10618.png"/><Relationship Id="rId165" Type="http://schemas.openxmlformats.org/officeDocument/2006/relationships/image" Target="../media/image10313.png"/><Relationship Id="rId372" Type="http://schemas.openxmlformats.org/officeDocument/2006/relationships/customXml" Target="../ink/ink10598.xml"/><Relationship Id="rId428" Type="http://schemas.openxmlformats.org/officeDocument/2006/relationships/customXml" Target="../ink/ink10626.xml"/><Relationship Id="rId635" Type="http://schemas.openxmlformats.org/officeDocument/2006/relationships/image" Target="../media/image10548.png"/><Relationship Id="rId677" Type="http://schemas.openxmlformats.org/officeDocument/2006/relationships/image" Target="../media/image10569.png"/><Relationship Id="rId800" Type="http://schemas.openxmlformats.org/officeDocument/2006/relationships/customXml" Target="../ink/ink10812.xml"/><Relationship Id="rId232" Type="http://schemas.openxmlformats.org/officeDocument/2006/relationships/customXml" Target="../ink/ink10528.xml"/><Relationship Id="rId274" Type="http://schemas.openxmlformats.org/officeDocument/2006/relationships/customXml" Target="../ink/ink10549.xml"/><Relationship Id="rId481" Type="http://schemas.openxmlformats.org/officeDocument/2006/relationships/image" Target="../media/image10471.png"/><Relationship Id="rId702" Type="http://schemas.openxmlformats.org/officeDocument/2006/relationships/customXml" Target="../ink/ink10763.xml"/><Relationship Id="rId27" Type="http://schemas.openxmlformats.org/officeDocument/2006/relationships/image" Target="../media/image10244.png"/><Relationship Id="rId69" Type="http://schemas.openxmlformats.org/officeDocument/2006/relationships/image" Target="../media/image10265.png"/><Relationship Id="rId134" Type="http://schemas.openxmlformats.org/officeDocument/2006/relationships/customXml" Target="../ink/ink10479.xml"/><Relationship Id="rId537" Type="http://schemas.openxmlformats.org/officeDocument/2006/relationships/image" Target="../media/image10499.png"/><Relationship Id="rId579" Type="http://schemas.openxmlformats.org/officeDocument/2006/relationships/image" Target="../media/image10520.png"/><Relationship Id="rId744" Type="http://schemas.openxmlformats.org/officeDocument/2006/relationships/customXml" Target="../ink/ink10784.xml"/><Relationship Id="rId786" Type="http://schemas.openxmlformats.org/officeDocument/2006/relationships/customXml" Target="../ink/ink10805.xml"/><Relationship Id="rId80" Type="http://schemas.openxmlformats.org/officeDocument/2006/relationships/customXml" Target="../ink/ink10452.xml"/><Relationship Id="rId176" Type="http://schemas.openxmlformats.org/officeDocument/2006/relationships/customXml" Target="../ink/ink10500.xml"/><Relationship Id="rId341" Type="http://schemas.openxmlformats.org/officeDocument/2006/relationships/image" Target="../media/image10401.png"/><Relationship Id="rId383" Type="http://schemas.openxmlformats.org/officeDocument/2006/relationships/image" Target="../media/image10422.png"/><Relationship Id="rId439" Type="http://schemas.openxmlformats.org/officeDocument/2006/relationships/image" Target="../media/image10450.png"/><Relationship Id="rId590" Type="http://schemas.openxmlformats.org/officeDocument/2006/relationships/customXml" Target="../ink/ink10707.xml"/><Relationship Id="rId604" Type="http://schemas.openxmlformats.org/officeDocument/2006/relationships/customXml" Target="../ink/ink10714.xml"/><Relationship Id="rId646" Type="http://schemas.openxmlformats.org/officeDocument/2006/relationships/customXml" Target="../ink/ink10735.xml"/><Relationship Id="rId201" Type="http://schemas.openxmlformats.org/officeDocument/2006/relationships/image" Target="../media/image10331.png"/><Relationship Id="rId243" Type="http://schemas.openxmlformats.org/officeDocument/2006/relationships/image" Target="../media/image10352.png"/><Relationship Id="rId285" Type="http://schemas.openxmlformats.org/officeDocument/2006/relationships/image" Target="../media/image10373.png"/><Relationship Id="rId450" Type="http://schemas.openxmlformats.org/officeDocument/2006/relationships/customXml" Target="../ink/ink10637.xml"/><Relationship Id="rId506" Type="http://schemas.openxmlformats.org/officeDocument/2006/relationships/customXml" Target="../ink/ink10665.xml"/><Relationship Id="rId688" Type="http://schemas.openxmlformats.org/officeDocument/2006/relationships/customXml" Target="../ink/ink10756.xml"/><Relationship Id="rId38" Type="http://schemas.openxmlformats.org/officeDocument/2006/relationships/customXml" Target="../ink/ink10431.xml"/><Relationship Id="rId103" Type="http://schemas.openxmlformats.org/officeDocument/2006/relationships/image" Target="../media/image10282.png"/><Relationship Id="rId310" Type="http://schemas.openxmlformats.org/officeDocument/2006/relationships/customXml" Target="../ink/ink10567.xml"/><Relationship Id="rId492" Type="http://schemas.openxmlformats.org/officeDocument/2006/relationships/customXml" Target="../ink/ink10658.xml"/><Relationship Id="rId548" Type="http://schemas.openxmlformats.org/officeDocument/2006/relationships/customXml" Target="../ink/ink10686.xml"/><Relationship Id="rId713" Type="http://schemas.openxmlformats.org/officeDocument/2006/relationships/image" Target="../media/image10587.png"/><Relationship Id="rId755" Type="http://schemas.openxmlformats.org/officeDocument/2006/relationships/image" Target="../media/image10608.png"/><Relationship Id="rId797" Type="http://schemas.openxmlformats.org/officeDocument/2006/relationships/image" Target="../media/image10629.png"/><Relationship Id="rId91" Type="http://schemas.openxmlformats.org/officeDocument/2006/relationships/image" Target="../media/image10276.png"/><Relationship Id="rId145" Type="http://schemas.openxmlformats.org/officeDocument/2006/relationships/image" Target="../media/image10303.png"/><Relationship Id="rId187" Type="http://schemas.openxmlformats.org/officeDocument/2006/relationships/image" Target="../media/image10324.png"/><Relationship Id="rId352" Type="http://schemas.openxmlformats.org/officeDocument/2006/relationships/customXml" Target="../ink/ink10588.xml"/><Relationship Id="rId394" Type="http://schemas.openxmlformats.org/officeDocument/2006/relationships/customXml" Target="../ink/ink10609.xml"/><Relationship Id="rId408" Type="http://schemas.openxmlformats.org/officeDocument/2006/relationships/customXml" Target="../ink/ink10616.xml"/><Relationship Id="rId615" Type="http://schemas.openxmlformats.org/officeDocument/2006/relationships/image" Target="../media/image10538.png"/><Relationship Id="rId212" Type="http://schemas.openxmlformats.org/officeDocument/2006/relationships/customXml" Target="../ink/ink10518.xml"/><Relationship Id="rId254" Type="http://schemas.openxmlformats.org/officeDocument/2006/relationships/customXml" Target="../ink/ink10539.xml"/><Relationship Id="rId657" Type="http://schemas.openxmlformats.org/officeDocument/2006/relationships/image" Target="../media/image10559.png"/><Relationship Id="rId699" Type="http://schemas.openxmlformats.org/officeDocument/2006/relationships/image" Target="../media/image10580.png"/><Relationship Id="rId49" Type="http://schemas.openxmlformats.org/officeDocument/2006/relationships/image" Target="../media/image10255.png"/><Relationship Id="rId114" Type="http://schemas.openxmlformats.org/officeDocument/2006/relationships/customXml" Target="../ink/ink10469.xml"/><Relationship Id="rId296" Type="http://schemas.openxmlformats.org/officeDocument/2006/relationships/customXml" Target="../ink/ink10560.xml"/><Relationship Id="rId461" Type="http://schemas.openxmlformats.org/officeDocument/2006/relationships/image" Target="../media/image10461.png"/><Relationship Id="rId517" Type="http://schemas.openxmlformats.org/officeDocument/2006/relationships/image" Target="../media/image10489.png"/><Relationship Id="rId559" Type="http://schemas.openxmlformats.org/officeDocument/2006/relationships/image" Target="../media/image10510.png"/><Relationship Id="rId724" Type="http://schemas.openxmlformats.org/officeDocument/2006/relationships/customXml" Target="../ink/ink10774.xml"/><Relationship Id="rId766" Type="http://schemas.openxmlformats.org/officeDocument/2006/relationships/customXml" Target="../ink/ink10795.xml"/><Relationship Id="rId60" Type="http://schemas.openxmlformats.org/officeDocument/2006/relationships/customXml" Target="../ink/ink10442.xml"/><Relationship Id="rId156" Type="http://schemas.openxmlformats.org/officeDocument/2006/relationships/customXml" Target="../ink/ink10490.xml"/><Relationship Id="rId198" Type="http://schemas.openxmlformats.org/officeDocument/2006/relationships/customXml" Target="../ink/ink10511.xml"/><Relationship Id="rId321" Type="http://schemas.openxmlformats.org/officeDocument/2006/relationships/image" Target="../media/image10391.png"/><Relationship Id="rId363" Type="http://schemas.openxmlformats.org/officeDocument/2006/relationships/image" Target="../media/image10412.png"/><Relationship Id="rId419" Type="http://schemas.openxmlformats.org/officeDocument/2006/relationships/image" Target="../media/image10440.png"/><Relationship Id="rId570" Type="http://schemas.openxmlformats.org/officeDocument/2006/relationships/customXml" Target="../ink/ink10697.xml"/><Relationship Id="rId626" Type="http://schemas.openxmlformats.org/officeDocument/2006/relationships/customXml" Target="../ink/ink10725.xml"/><Relationship Id="rId223" Type="http://schemas.openxmlformats.org/officeDocument/2006/relationships/image" Target="../media/image10342.png"/><Relationship Id="rId430" Type="http://schemas.openxmlformats.org/officeDocument/2006/relationships/customXml" Target="../ink/ink10627.xml"/><Relationship Id="rId668" Type="http://schemas.openxmlformats.org/officeDocument/2006/relationships/customXml" Target="../ink/ink10746.xml"/><Relationship Id="rId18" Type="http://schemas.openxmlformats.org/officeDocument/2006/relationships/customXml" Target="../ink/ink10421.xml"/><Relationship Id="rId265" Type="http://schemas.openxmlformats.org/officeDocument/2006/relationships/image" Target="../media/image10363.png"/><Relationship Id="rId472" Type="http://schemas.openxmlformats.org/officeDocument/2006/relationships/customXml" Target="../ink/ink10648.xml"/><Relationship Id="rId528" Type="http://schemas.openxmlformats.org/officeDocument/2006/relationships/customXml" Target="../ink/ink10676.xml"/><Relationship Id="rId735" Type="http://schemas.openxmlformats.org/officeDocument/2006/relationships/image" Target="../media/image10598.png"/><Relationship Id="rId125" Type="http://schemas.openxmlformats.org/officeDocument/2006/relationships/image" Target="../media/image10293.png"/><Relationship Id="rId167" Type="http://schemas.openxmlformats.org/officeDocument/2006/relationships/image" Target="../media/image10314.png"/><Relationship Id="rId332" Type="http://schemas.openxmlformats.org/officeDocument/2006/relationships/customXml" Target="../ink/ink10578.xml"/><Relationship Id="rId374" Type="http://schemas.openxmlformats.org/officeDocument/2006/relationships/customXml" Target="../ink/ink10599.xml"/><Relationship Id="rId581" Type="http://schemas.openxmlformats.org/officeDocument/2006/relationships/image" Target="../media/image10521.png"/><Relationship Id="rId777" Type="http://schemas.openxmlformats.org/officeDocument/2006/relationships/image" Target="../media/image10619.png"/><Relationship Id="rId71" Type="http://schemas.openxmlformats.org/officeDocument/2006/relationships/image" Target="../media/image10266.png"/><Relationship Id="rId234" Type="http://schemas.openxmlformats.org/officeDocument/2006/relationships/customXml" Target="../ink/ink10529.xml"/><Relationship Id="rId637" Type="http://schemas.openxmlformats.org/officeDocument/2006/relationships/image" Target="../media/image10549.png"/><Relationship Id="rId679" Type="http://schemas.openxmlformats.org/officeDocument/2006/relationships/image" Target="../media/image10570.png"/><Relationship Id="rId802" Type="http://schemas.openxmlformats.org/officeDocument/2006/relationships/customXml" Target="../ink/ink10813.xml"/><Relationship Id="rId2" Type="http://schemas.openxmlformats.org/officeDocument/2006/relationships/customXml" Target="../ink/ink10413.xml"/><Relationship Id="rId29" Type="http://schemas.openxmlformats.org/officeDocument/2006/relationships/image" Target="../media/image10245.png"/><Relationship Id="rId276" Type="http://schemas.openxmlformats.org/officeDocument/2006/relationships/customXml" Target="../ink/ink10550.xml"/><Relationship Id="rId441" Type="http://schemas.openxmlformats.org/officeDocument/2006/relationships/image" Target="../media/image10451.png"/><Relationship Id="rId483" Type="http://schemas.openxmlformats.org/officeDocument/2006/relationships/image" Target="../media/image10472.png"/><Relationship Id="rId539" Type="http://schemas.openxmlformats.org/officeDocument/2006/relationships/image" Target="../media/image10500.png"/><Relationship Id="rId690" Type="http://schemas.openxmlformats.org/officeDocument/2006/relationships/customXml" Target="../ink/ink10757.xml"/><Relationship Id="rId704" Type="http://schemas.openxmlformats.org/officeDocument/2006/relationships/customXml" Target="../ink/ink10764.xml"/><Relationship Id="rId746" Type="http://schemas.openxmlformats.org/officeDocument/2006/relationships/customXml" Target="../ink/ink10785.xml"/><Relationship Id="rId40" Type="http://schemas.openxmlformats.org/officeDocument/2006/relationships/customXml" Target="../ink/ink10432.xml"/><Relationship Id="rId136" Type="http://schemas.openxmlformats.org/officeDocument/2006/relationships/customXml" Target="../ink/ink10480.xml"/><Relationship Id="rId178" Type="http://schemas.openxmlformats.org/officeDocument/2006/relationships/customXml" Target="../ink/ink10501.xml"/><Relationship Id="rId301" Type="http://schemas.openxmlformats.org/officeDocument/2006/relationships/image" Target="../media/image10381.png"/><Relationship Id="rId343" Type="http://schemas.openxmlformats.org/officeDocument/2006/relationships/image" Target="../media/image10402.png"/><Relationship Id="rId550" Type="http://schemas.openxmlformats.org/officeDocument/2006/relationships/customXml" Target="../ink/ink10687.xml"/><Relationship Id="rId788" Type="http://schemas.openxmlformats.org/officeDocument/2006/relationships/customXml" Target="../ink/ink10806.xml"/><Relationship Id="rId82" Type="http://schemas.openxmlformats.org/officeDocument/2006/relationships/customXml" Target="../ink/ink10453.xml"/><Relationship Id="rId203" Type="http://schemas.openxmlformats.org/officeDocument/2006/relationships/image" Target="../media/image10332.png"/><Relationship Id="rId385" Type="http://schemas.openxmlformats.org/officeDocument/2006/relationships/image" Target="../media/image10423.png"/><Relationship Id="rId592" Type="http://schemas.openxmlformats.org/officeDocument/2006/relationships/customXml" Target="../ink/ink10708.xml"/><Relationship Id="rId606" Type="http://schemas.openxmlformats.org/officeDocument/2006/relationships/customXml" Target="../ink/ink10715.xml"/><Relationship Id="rId648" Type="http://schemas.openxmlformats.org/officeDocument/2006/relationships/customXml" Target="../ink/ink10736.xml"/><Relationship Id="rId245" Type="http://schemas.openxmlformats.org/officeDocument/2006/relationships/image" Target="../media/image10353.png"/><Relationship Id="rId287" Type="http://schemas.openxmlformats.org/officeDocument/2006/relationships/image" Target="../media/image10374.png"/><Relationship Id="rId410" Type="http://schemas.openxmlformats.org/officeDocument/2006/relationships/customXml" Target="../ink/ink10617.xml"/><Relationship Id="rId452" Type="http://schemas.openxmlformats.org/officeDocument/2006/relationships/customXml" Target="../ink/ink10638.xml"/><Relationship Id="rId494" Type="http://schemas.openxmlformats.org/officeDocument/2006/relationships/customXml" Target="../ink/ink10659.xml"/><Relationship Id="rId508" Type="http://schemas.openxmlformats.org/officeDocument/2006/relationships/customXml" Target="../ink/ink10666.xml"/><Relationship Id="rId715" Type="http://schemas.openxmlformats.org/officeDocument/2006/relationships/image" Target="../media/image10588.png"/><Relationship Id="rId105" Type="http://schemas.openxmlformats.org/officeDocument/2006/relationships/image" Target="../media/image10283.png"/><Relationship Id="rId147" Type="http://schemas.openxmlformats.org/officeDocument/2006/relationships/image" Target="../media/image10304.png"/><Relationship Id="rId312" Type="http://schemas.openxmlformats.org/officeDocument/2006/relationships/customXml" Target="../ink/ink10568.xml"/><Relationship Id="rId354" Type="http://schemas.openxmlformats.org/officeDocument/2006/relationships/customXml" Target="../ink/ink10589.xml"/><Relationship Id="rId757" Type="http://schemas.openxmlformats.org/officeDocument/2006/relationships/image" Target="../media/image10609.png"/><Relationship Id="rId799" Type="http://schemas.openxmlformats.org/officeDocument/2006/relationships/image" Target="../media/image10630.png"/><Relationship Id="rId51" Type="http://schemas.openxmlformats.org/officeDocument/2006/relationships/image" Target="../media/image10256.png"/><Relationship Id="rId93" Type="http://schemas.openxmlformats.org/officeDocument/2006/relationships/image" Target="../media/image10277.png"/><Relationship Id="rId189" Type="http://schemas.openxmlformats.org/officeDocument/2006/relationships/image" Target="../media/image10325.png"/><Relationship Id="rId396" Type="http://schemas.openxmlformats.org/officeDocument/2006/relationships/customXml" Target="../ink/ink10610.xml"/><Relationship Id="rId561" Type="http://schemas.openxmlformats.org/officeDocument/2006/relationships/image" Target="../media/image10511.png"/><Relationship Id="rId617" Type="http://schemas.openxmlformats.org/officeDocument/2006/relationships/image" Target="../media/image10539.png"/><Relationship Id="rId659" Type="http://schemas.openxmlformats.org/officeDocument/2006/relationships/image" Target="../media/image10560.png"/><Relationship Id="rId214" Type="http://schemas.openxmlformats.org/officeDocument/2006/relationships/customXml" Target="../ink/ink10519.xml"/><Relationship Id="rId256" Type="http://schemas.openxmlformats.org/officeDocument/2006/relationships/customXml" Target="../ink/ink10540.xml"/><Relationship Id="rId298" Type="http://schemas.openxmlformats.org/officeDocument/2006/relationships/customXml" Target="../ink/ink10561.xml"/><Relationship Id="rId421" Type="http://schemas.openxmlformats.org/officeDocument/2006/relationships/image" Target="../media/image10441.png"/><Relationship Id="rId463" Type="http://schemas.openxmlformats.org/officeDocument/2006/relationships/image" Target="../media/image10462.png"/><Relationship Id="rId519" Type="http://schemas.openxmlformats.org/officeDocument/2006/relationships/image" Target="../media/image10490.png"/><Relationship Id="rId670" Type="http://schemas.openxmlformats.org/officeDocument/2006/relationships/customXml" Target="../ink/ink10747.xml"/><Relationship Id="rId116" Type="http://schemas.openxmlformats.org/officeDocument/2006/relationships/customXml" Target="../ink/ink10470.xml"/><Relationship Id="rId158" Type="http://schemas.openxmlformats.org/officeDocument/2006/relationships/customXml" Target="../ink/ink10491.xml"/><Relationship Id="rId323" Type="http://schemas.openxmlformats.org/officeDocument/2006/relationships/image" Target="../media/image10392.png"/><Relationship Id="rId530" Type="http://schemas.openxmlformats.org/officeDocument/2006/relationships/customXml" Target="../ink/ink10677.xml"/><Relationship Id="rId726" Type="http://schemas.openxmlformats.org/officeDocument/2006/relationships/customXml" Target="../ink/ink10775.xml"/><Relationship Id="rId768" Type="http://schemas.openxmlformats.org/officeDocument/2006/relationships/customXml" Target="../ink/ink10796.xml"/><Relationship Id="rId20" Type="http://schemas.openxmlformats.org/officeDocument/2006/relationships/customXml" Target="../ink/ink10422.xml"/><Relationship Id="rId62" Type="http://schemas.openxmlformats.org/officeDocument/2006/relationships/customXml" Target="../ink/ink10443.xml"/><Relationship Id="rId365" Type="http://schemas.openxmlformats.org/officeDocument/2006/relationships/image" Target="../media/image10413.png"/><Relationship Id="rId572" Type="http://schemas.openxmlformats.org/officeDocument/2006/relationships/customXml" Target="../ink/ink10698.xml"/><Relationship Id="rId628" Type="http://schemas.openxmlformats.org/officeDocument/2006/relationships/customXml" Target="../ink/ink10726.xml"/><Relationship Id="rId225" Type="http://schemas.openxmlformats.org/officeDocument/2006/relationships/image" Target="../media/image10343.png"/><Relationship Id="rId267" Type="http://schemas.openxmlformats.org/officeDocument/2006/relationships/image" Target="../media/image10364.png"/><Relationship Id="rId432" Type="http://schemas.openxmlformats.org/officeDocument/2006/relationships/customXml" Target="../ink/ink10628.xml"/><Relationship Id="rId474" Type="http://schemas.openxmlformats.org/officeDocument/2006/relationships/customXml" Target="../ink/ink10649.xml"/><Relationship Id="rId127" Type="http://schemas.openxmlformats.org/officeDocument/2006/relationships/image" Target="../media/image10294.png"/><Relationship Id="rId681" Type="http://schemas.openxmlformats.org/officeDocument/2006/relationships/image" Target="../media/image10571.png"/><Relationship Id="rId737" Type="http://schemas.openxmlformats.org/officeDocument/2006/relationships/image" Target="../media/image10599.png"/><Relationship Id="rId779" Type="http://schemas.openxmlformats.org/officeDocument/2006/relationships/image" Target="../media/image10620.png"/><Relationship Id="rId31" Type="http://schemas.openxmlformats.org/officeDocument/2006/relationships/image" Target="../media/image10246.png"/><Relationship Id="rId73" Type="http://schemas.openxmlformats.org/officeDocument/2006/relationships/image" Target="../media/image10267.png"/><Relationship Id="rId169" Type="http://schemas.openxmlformats.org/officeDocument/2006/relationships/image" Target="../media/image10315.png"/><Relationship Id="rId334" Type="http://schemas.openxmlformats.org/officeDocument/2006/relationships/customXml" Target="../ink/ink10579.xml"/><Relationship Id="rId376" Type="http://schemas.openxmlformats.org/officeDocument/2006/relationships/customXml" Target="../ink/ink10600.xml"/><Relationship Id="rId541" Type="http://schemas.openxmlformats.org/officeDocument/2006/relationships/image" Target="../media/image10501.png"/><Relationship Id="rId583" Type="http://schemas.openxmlformats.org/officeDocument/2006/relationships/image" Target="../media/image10522.png"/><Relationship Id="rId639" Type="http://schemas.openxmlformats.org/officeDocument/2006/relationships/image" Target="../media/image10550.png"/><Relationship Id="rId790" Type="http://schemas.openxmlformats.org/officeDocument/2006/relationships/customXml" Target="../ink/ink10807.xml"/><Relationship Id="rId804" Type="http://schemas.openxmlformats.org/officeDocument/2006/relationships/customXml" Target="../ink/ink10814.xml"/><Relationship Id="rId4" Type="http://schemas.openxmlformats.org/officeDocument/2006/relationships/customXml" Target="../ink/ink10414.xml"/><Relationship Id="rId180" Type="http://schemas.openxmlformats.org/officeDocument/2006/relationships/customXml" Target="../ink/ink10502.xml"/><Relationship Id="rId236" Type="http://schemas.openxmlformats.org/officeDocument/2006/relationships/customXml" Target="../ink/ink10530.xml"/><Relationship Id="rId278" Type="http://schemas.openxmlformats.org/officeDocument/2006/relationships/customXml" Target="../ink/ink10551.xml"/><Relationship Id="rId401" Type="http://schemas.openxmlformats.org/officeDocument/2006/relationships/image" Target="../media/image10431.png"/><Relationship Id="rId443" Type="http://schemas.openxmlformats.org/officeDocument/2006/relationships/image" Target="../media/image10452.png"/><Relationship Id="rId650" Type="http://schemas.openxmlformats.org/officeDocument/2006/relationships/customXml" Target="../ink/ink10737.xml"/><Relationship Id="rId303" Type="http://schemas.openxmlformats.org/officeDocument/2006/relationships/image" Target="../media/image10382.png"/><Relationship Id="rId485" Type="http://schemas.openxmlformats.org/officeDocument/2006/relationships/image" Target="../media/image10473.png"/><Relationship Id="rId692" Type="http://schemas.openxmlformats.org/officeDocument/2006/relationships/customXml" Target="../ink/ink10758.xml"/><Relationship Id="rId706" Type="http://schemas.openxmlformats.org/officeDocument/2006/relationships/customXml" Target="../ink/ink10765.xml"/><Relationship Id="rId748" Type="http://schemas.openxmlformats.org/officeDocument/2006/relationships/customXml" Target="../ink/ink10786.xml"/><Relationship Id="rId42" Type="http://schemas.openxmlformats.org/officeDocument/2006/relationships/customXml" Target="../ink/ink10433.xml"/><Relationship Id="rId84" Type="http://schemas.openxmlformats.org/officeDocument/2006/relationships/customXml" Target="../ink/ink10454.xml"/><Relationship Id="rId138" Type="http://schemas.openxmlformats.org/officeDocument/2006/relationships/customXml" Target="../ink/ink10481.xml"/><Relationship Id="rId345" Type="http://schemas.openxmlformats.org/officeDocument/2006/relationships/image" Target="../media/image10403.png"/><Relationship Id="rId387" Type="http://schemas.openxmlformats.org/officeDocument/2006/relationships/image" Target="../media/image10424.png"/><Relationship Id="rId510" Type="http://schemas.openxmlformats.org/officeDocument/2006/relationships/customXml" Target="../ink/ink10667.xml"/><Relationship Id="rId552" Type="http://schemas.openxmlformats.org/officeDocument/2006/relationships/customXml" Target="../ink/ink10688.xml"/><Relationship Id="rId594" Type="http://schemas.openxmlformats.org/officeDocument/2006/relationships/customXml" Target="../ink/ink10709.xml"/><Relationship Id="rId608" Type="http://schemas.openxmlformats.org/officeDocument/2006/relationships/customXml" Target="../ink/ink10716.xml"/><Relationship Id="rId191" Type="http://schemas.openxmlformats.org/officeDocument/2006/relationships/image" Target="../media/image10326.png"/><Relationship Id="rId205" Type="http://schemas.openxmlformats.org/officeDocument/2006/relationships/image" Target="../media/image10333.png"/><Relationship Id="rId247" Type="http://schemas.openxmlformats.org/officeDocument/2006/relationships/image" Target="../media/image10354.png"/><Relationship Id="rId412" Type="http://schemas.openxmlformats.org/officeDocument/2006/relationships/customXml" Target="../ink/ink10618.xml"/><Relationship Id="rId107" Type="http://schemas.openxmlformats.org/officeDocument/2006/relationships/image" Target="../media/image10284.png"/><Relationship Id="rId289" Type="http://schemas.openxmlformats.org/officeDocument/2006/relationships/image" Target="../media/image10375.png"/><Relationship Id="rId454" Type="http://schemas.openxmlformats.org/officeDocument/2006/relationships/customXml" Target="../ink/ink10639.xml"/><Relationship Id="rId496" Type="http://schemas.openxmlformats.org/officeDocument/2006/relationships/customXml" Target="../ink/ink10660.xml"/><Relationship Id="rId661" Type="http://schemas.openxmlformats.org/officeDocument/2006/relationships/image" Target="../media/image10561.png"/><Relationship Id="rId717" Type="http://schemas.openxmlformats.org/officeDocument/2006/relationships/image" Target="../media/image10589.png"/><Relationship Id="rId759" Type="http://schemas.openxmlformats.org/officeDocument/2006/relationships/image" Target="../media/image10610.png"/><Relationship Id="rId11" Type="http://schemas.openxmlformats.org/officeDocument/2006/relationships/image" Target="../media/image10236.png"/><Relationship Id="rId53" Type="http://schemas.openxmlformats.org/officeDocument/2006/relationships/image" Target="../media/image10257.png"/><Relationship Id="rId149" Type="http://schemas.openxmlformats.org/officeDocument/2006/relationships/image" Target="../media/image10305.png"/><Relationship Id="rId314" Type="http://schemas.openxmlformats.org/officeDocument/2006/relationships/customXml" Target="../ink/ink10569.xml"/><Relationship Id="rId356" Type="http://schemas.openxmlformats.org/officeDocument/2006/relationships/customXml" Target="../ink/ink10590.xml"/><Relationship Id="rId398" Type="http://schemas.openxmlformats.org/officeDocument/2006/relationships/customXml" Target="../ink/ink10611.xml"/><Relationship Id="rId521" Type="http://schemas.openxmlformats.org/officeDocument/2006/relationships/image" Target="../media/image10491.png"/><Relationship Id="rId563" Type="http://schemas.openxmlformats.org/officeDocument/2006/relationships/image" Target="../media/image10512.png"/><Relationship Id="rId619" Type="http://schemas.openxmlformats.org/officeDocument/2006/relationships/image" Target="../media/image10540.png"/><Relationship Id="rId770" Type="http://schemas.openxmlformats.org/officeDocument/2006/relationships/customXml" Target="../ink/ink10797.xml"/><Relationship Id="rId95" Type="http://schemas.openxmlformats.org/officeDocument/2006/relationships/image" Target="../media/image10278.png"/><Relationship Id="rId160" Type="http://schemas.openxmlformats.org/officeDocument/2006/relationships/customXml" Target="../ink/ink10492.xml"/><Relationship Id="rId216" Type="http://schemas.openxmlformats.org/officeDocument/2006/relationships/customXml" Target="../ink/ink10520.xml"/><Relationship Id="rId423" Type="http://schemas.openxmlformats.org/officeDocument/2006/relationships/image" Target="../media/image10442.png"/><Relationship Id="rId258" Type="http://schemas.openxmlformats.org/officeDocument/2006/relationships/customXml" Target="../ink/ink10541.xml"/><Relationship Id="rId465" Type="http://schemas.openxmlformats.org/officeDocument/2006/relationships/image" Target="../media/image10463.png"/><Relationship Id="rId630" Type="http://schemas.openxmlformats.org/officeDocument/2006/relationships/customXml" Target="../ink/ink10727.xml"/><Relationship Id="rId672" Type="http://schemas.openxmlformats.org/officeDocument/2006/relationships/customXml" Target="../ink/ink10748.xml"/><Relationship Id="rId728" Type="http://schemas.openxmlformats.org/officeDocument/2006/relationships/customXml" Target="../ink/ink10776.xml"/><Relationship Id="rId22" Type="http://schemas.openxmlformats.org/officeDocument/2006/relationships/customXml" Target="../ink/ink10423.xml"/><Relationship Id="rId64" Type="http://schemas.openxmlformats.org/officeDocument/2006/relationships/customXml" Target="../ink/ink10444.xml"/><Relationship Id="rId118" Type="http://schemas.openxmlformats.org/officeDocument/2006/relationships/customXml" Target="../ink/ink10471.xml"/><Relationship Id="rId325" Type="http://schemas.openxmlformats.org/officeDocument/2006/relationships/image" Target="../media/image10393.png"/><Relationship Id="rId367" Type="http://schemas.openxmlformats.org/officeDocument/2006/relationships/image" Target="../media/image10414.png"/><Relationship Id="rId532" Type="http://schemas.openxmlformats.org/officeDocument/2006/relationships/customXml" Target="../ink/ink10678.xml"/><Relationship Id="rId574" Type="http://schemas.openxmlformats.org/officeDocument/2006/relationships/customXml" Target="../ink/ink10699.xml"/><Relationship Id="rId171" Type="http://schemas.openxmlformats.org/officeDocument/2006/relationships/image" Target="../media/image10316.png"/><Relationship Id="rId227" Type="http://schemas.openxmlformats.org/officeDocument/2006/relationships/image" Target="../media/image10344.png"/><Relationship Id="rId781" Type="http://schemas.openxmlformats.org/officeDocument/2006/relationships/image" Target="../media/image10621.png"/><Relationship Id="rId269" Type="http://schemas.openxmlformats.org/officeDocument/2006/relationships/image" Target="../media/image10365.png"/><Relationship Id="rId434" Type="http://schemas.openxmlformats.org/officeDocument/2006/relationships/customXml" Target="../ink/ink10629.xml"/><Relationship Id="rId476" Type="http://schemas.openxmlformats.org/officeDocument/2006/relationships/customXml" Target="../ink/ink10650.xml"/><Relationship Id="rId641" Type="http://schemas.openxmlformats.org/officeDocument/2006/relationships/image" Target="../media/image10551.png"/><Relationship Id="rId683" Type="http://schemas.openxmlformats.org/officeDocument/2006/relationships/image" Target="../media/image10572.png"/><Relationship Id="rId739" Type="http://schemas.openxmlformats.org/officeDocument/2006/relationships/image" Target="../media/image10600.png"/><Relationship Id="rId33" Type="http://schemas.openxmlformats.org/officeDocument/2006/relationships/image" Target="../media/image10247.png"/><Relationship Id="rId129" Type="http://schemas.openxmlformats.org/officeDocument/2006/relationships/image" Target="../media/image10295.png"/><Relationship Id="rId280" Type="http://schemas.openxmlformats.org/officeDocument/2006/relationships/customXml" Target="../ink/ink10552.xml"/><Relationship Id="rId336" Type="http://schemas.openxmlformats.org/officeDocument/2006/relationships/customXml" Target="../ink/ink10580.xml"/><Relationship Id="rId501" Type="http://schemas.openxmlformats.org/officeDocument/2006/relationships/image" Target="../media/image10481.png"/><Relationship Id="rId543" Type="http://schemas.openxmlformats.org/officeDocument/2006/relationships/image" Target="../media/image10502.png"/><Relationship Id="rId75" Type="http://schemas.openxmlformats.org/officeDocument/2006/relationships/image" Target="../media/image10268.png"/><Relationship Id="rId140" Type="http://schemas.openxmlformats.org/officeDocument/2006/relationships/customXml" Target="../ink/ink10482.xml"/><Relationship Id="rId182" Type="http://schemas.openxmlformats.org/officeDocument/2006/relationships/customXml" Target="../ink/ink10503.xml"/><Relationship Id="rId378" Type="http://schemas.openxmlformats.org/officeDocument/2006/relationships/customXml" Target="../ink/ink10601.xml"/><Relationship Id="rId403" Type="http://schemas.openxmlformats.org/officeDocument/2006/relationships/image" Target="../media/image10432.png"/><Relationship Id="rId585" Type="http://schemas.openxmlformats.org/officeDocument/2006/relationships/image" Target="../media/image10523.png"/><Relationship Id="rId750" Type="http://schemas.openxmlformats.org/officeDocument/2006/relationships/customXml" Target="../ink/ink10787.xml"/><Relationship Id="rId792" Type="http://schemas.openxmlformats.org/officeDocument/2006/relationships/customXml" Target="../ink/ink10808.xml"/><Relationship Id="rId806" Type="http://schemas.openxmlformats.org/officeDocument/2006/relationships/customXml" Target="../ink/ink10815.xml"/><Relationship Id="rId6" Type="http://schemas.openxmlformats.org/officeDocument/2006/relationships/customXml" Target="../ink/ink10415.xml"/><Relationship Id="rId238" Type="http://schemas.openxmlformats.org/officeDocument/2006/relationships/customXml" Target="../ink/ink10531.xml"/><Relationship Id="rId445" Type="http://schemas.openxmlformats.org/officeDocument/2006/relationships/image" Target="../media/image10453.png"/><Relationship Id="rId487" Type="http://schemas.openxmlformats.org/officeDocument/2006/relationships/image" Target="../media/image10474.png"/><Relationship Id="rId610" Type="http://schemas.openxmlformats.org/officeDocument/2006/relationships/customXml" Target="../ink/ink10717.xml"/><Relationship Id="rId652" Type="http://schemas.openxmlformats.org/officeDocument/2006/relationships/customXml" Target="../ink/ink10738.xml"/><Relationship Id="rId694" Type="http://schemas.openxmlformats.org/officeDocument/2006/relationships/customXml" Target="../ink/ink10759.xml"/><Relationship Id="rId708" Type="http://schemas.openxmlformats.org/officeDocument/2006/relationships/customXml" Target="../ink/ink10766.xml"/><Relationship Id="rId291" Type="http://schemas.openxmlformats.org/officeDocument/2006/relationships/image" Target="../media/image10376.png"/><Relationship Id="rId305" Type="http://schemas.openxmlformats.org/officeDocument/2006/relationships/image" Target="../media/image10383.png"/><Relationship Id="rId347" Type="http://schemas.openxmlformats.org/officeDocument/2006/relationships/image" Target="../media/image10404.png"/><Relationship Id="rId512" Type="http://schemas.openxmlformats.org/officeDocument/2006/relationships/customXml" Target="../ink/ink10668.xml"/><Relationship Id="rId44" Type="http://schemas.openxmlformats.org/officeDocument/2006/relationships/customXml" Target="../ink/ink10434.xml"/><Relationship Id="rId86" Type="http://schemas.openxmlformats.org/officeDocument/2006/relationships/customXml" Target="../ink/ink10455.xml"/><Relationship Id="rId151" Type="http://schemas.openxmlformats.org/officeDocument/2006/relationships/image" Target="../media/image10306.png"/><Relationship Id="rId389" Type="http://schemas.openxmlformats.org/officeDocument/2006/relationships/image" Target="../media/image10425.png"/><Relationship Id="rId554" Type="http://schemas.openxmlformats.org/officeDocument/2006/relationships/customXml" Target="../ink/ink10689.xml"/><Relationship Id="rId596" Type="http://schemas.openxmlformats.org/officeDocument/2006/relationships/customXml" Target="../ink/ink10710.xml"/><Relationship Id="rId761" Type="http://schemas.openxmlformats.org/officeDocument/2006/relationships/image" Target="../media/image10611.png"/><Relationship Id="rId193" Type="http://schemas.openxmlformats.org/officeDocument/2006/relationships/image" Target="../media/image10327.png"/><Relationship Id="rId207" Type="http://schemas.openxmlformats.org/officeDocument/2006/relationships/image" Target="../media/image10334.png"/><Relationship Id="rId249" Type="http://schemas.openxmlformats.org/officeDocument/2006/relationships/image" Target="../media/image10355.png"/><Relationship Id="rId414" Type="http://schemas.openxmlformats.org/officeDocument/2006/relationships/customXml" Target="../ink/ink10619.xml"/><Relationship Id="rId456" Type="http://schemas.openxmlformats.org/officeDocument/2006/relationships/customXml" Target="../ink/ink10640.xml"/><Relationship Id="rId498" Type="http://schemas.openxmlformats.org/officeDocument/2006/relationships/customXml" Target="../ink/ink10661.xml"/><Relationship Id="rId621" Type="http://schemas.openxmlformats.org/officeDocument/2006/relationships/image" Target="../media/image10541.png"/><Relationship Id="rId663" Type="http://schemas.openxmlformats.org/officeDocument/2006/relationships/image" Target="../media/image10562.png"/><Relationship Id="rId13" Type="http://schemas.openxmlformats.org/officeDocument/2006/relationships/image" Target="../media/image10237.png"/><Relationship Id="rId109" Type="http://schemas.openxmlformats.org/officeDocument/2006/relationships/image" Target="../media/image10285.png"/><Relationship Id="rId260" Type="http://schemas.openxmlformats.org/officeDocument/2006/relationships/customXml" Target="../ink/ink10542.xml"/><Relationship Id="rId316" Type="http://schemas.openxmlformats.org/officeDocument/2006/relationships/customXml" Target="../ink/ink10570.xml"/><Relationship Id="rId523" Type="http://schemas.openxmlformats.org/officeDocument/2006/relationships/image" Target="../media/image10492.png"/><Relationship Id="rId719" Type="http://schemas.openxmlformats.org/officeDocument/2006/relationships/image" Target="../media/image10590.png"/><Relationship Id="rId55" Type="http://schemas.openxmlformats.org/officeDocument/2006/relationships/image" Target="../media/image10258.png"/><Relationship Id="rId97" Type="http://schemas.openxmlformats.org/officeDocument/2006/relationships/image" Target="../media/image10279.png"/><Relationship Id="rId120" Type="http://schemas.openxmlformats.org/officeDocument/2006/relationships/customXml" Target="../ink/ink10472.xml"/><Relationship Id="rId358" Type="http://schemas.openxmlformats.org/officeDocument/2006/relationships/customXml" Target="../ink/ink10591.xml"/><Relationship Id="rId565" Type="http://schemas.openxmlformats.org/officeDocument/2006/relationships/image" Target="../media/image10513.png"/><Relationship Id="rId730" Type="http://schemas.openxmlformats.org/officeDocument/2006/relationships/customXml" Target="../ink/ink10777.xml"/><Relationship Id="rId772" Type="http://schemas.openxmlformats.org/officeDocument/2006/relationships/customXml" Target="../ink/ink10798.xml"/><Relationship Id="rId162" Type="http://schemas.openxmlformats.org/officeDocument/2006/relationships/customXml" Target="../ink/ink10493.xml"/><Relationship Id="rId218" Type="http://schemas.openxmlformats.org/officeDocument/2006/relationships/customXml" Target="../ink/ink10521.xml"/><Relationship Id="rId425" Type="http://schemas.openxmlformats.org/officeDocument/2006/relationships/image" Target="../media/image10443.png"/><Relationship Id="rId467" Type="http://schemas.openxmlformats.org/officeDocument/2006/relationships/image" Target="../media/image10464.png"/><Relationship Id="rId632" Type="http://schemas.openxmlformats.org/officeDocument/2006/relationships/customXml" Target="../ink/ink10728.xml"/><Relationship Id="rId271" Type="http://schemas.openxmlformats.org/officeDocument/2006/relationships/image" Target="../media/image10366.png"/><Relationship Id="rId674" Type="http://schemas.openxmlformats.org/officeDocument/2006/relationships/customXml" Target="../ink/ink10749.xml"/><Relationship Id="rId24" Type="http://schemas.openxmlformats.org/officeDocument/2006/relationships/customXml" Target="../ink/ink10424.xml"/><Relationship Id="rId66" Type="http://schemas.openxmlformats.org/officeDocument/2006/relationships/customXml" Target="../ink/ink10445.xml"/><Relationship Id="rId131" Type="http://schemas.openxmlformats.org/officeDocument/2006/relationships/image" Target="../media/image10296.png"/><Relationship Id="rId327" Type="http://schemas.openxmlformats.org/officeDocument/2006/relationships/image" Target="../media/image10394.png"/><Relationship Id="rId369" Type="http://schemas.openxmlformats.org/officeDocument/2006/relationships/image" Target="../media/image10415.png"/><Relationship Id="rId534" Type="http://schemas.openxmlformats.org/officeDocument/2006/relationships/customXml" Target="../ink/ink10679.xml"/><Relationship Id="rId576" Type="http://schemas.openxmlformats.org/officeDocument/2006/relationships/customXml" Target="../ink/ink10700.xml"/><Relationship Id="rId741" Type="http://schemas.openxmlformats.org/officeDocument/2006/relationships/image" Target="../media/image10601.png"/><Relationship Id="rId783" Type="http://schemas.openxmlformats.org/officeDocument/2006/relationships/image" Target="../media/image10622.png"/><Relationship Id="rId173" Type="http://schemas.openxmlformats.org/officeDocument/2006/relationships/image" Target="../media/image10317.png"/><Relationship Id="rId229" Type="http://schemas.openxmlformats.org/officeDocument/2006/relationships/image" Target="../media/image10345.png"/><Relationship Id="rId380" Type="http://schemas.openxmlformats.org/officeDocument/2006/relationships/customXml" Target="../ink/ink10602.xml"/><Relationship Id="rId436" Type="http://schemas.openxmlformats.org/officeDocument/2006/relationships/customXml" Target="../ink/ink10630.xml"/><Relationship Id="rId601" Type="http://schemas.openxmlformats.org/officeDocument/2006/relationships/image" Target="../media/image10531.png"/><Relationship Id="rId643" Type="http://schemas.openxmlformats.org/officeDocument/2006/relationships/image" Target="../media/image10552.png"/><Relationship Id="rId240" Type="http://schemas.openxmlformats.org/officeDocument/2006/relationships/customXml" Target="../ink/ink10532.xml"/><Relationship Id="rId478" Type="http://schemas.openxmlformats.org/officeDocument/2006/relationships/customXml" Target="../ink/ink10651.xml"/><Relationship Id="rId685" Type="http://schemas.openxmlformats.org/officeDocument/2006/relationships/image" Target="../media/image10573.png"/><Relationship Id="rId35" Type="http://schemas.openxmlformats.org/officeDocument/2006/relationships/image" Target="../media/image10248.png"/><Relationship Id="rId77" Type="http://schemas.openxmlformats.org/officeDocument/2006/relationships/image" Target="../media/image10269.png"/><Relationship Id="rId100" Type="http://schemas.openxmlformats.org/officeDocument/2006/relationships/customXml" Target="../ink/ink10462.xml"/><Relationship Id="rId282" Type="http://schemas.openxmlformats.org/officeDocument/2006/relationships/customXml" Target="../ink/ink10553.xml"/><Relationship Id="rId338" Type="http://schemas.openxmlformats.org/officeDocument/2006/relationships/customXml" Target="../ink/ink10581.xml"/><Relationship Id="rId503" Type="http://schemas.openxmlformats.org/officeDocument/2006/relationships/image" Target="../media/image10482.png"/><Relationship Id="rId545" Type="http://schemas.openxmlformats.org/officeDocument/2006/relationships/image" Target="../media/image10503.png"/><Relationship Id="rId587" Type="http://schemas.openxmlformats.org/officeDocument/2006/relationships/image" Target="../media/image10524.png"/><Relationship Id="rId710" Type="http://schemas.openxmlformats.org/officeDocument/2006/relationships/customXml" Target="../ink/ink10767.xml"/><Relationship Id="rId752" Type="http://schemas.openxmlformats.org/officeDocument/2006/relationships/customXml" Target="../ink/ink10788.xml"/><Relationship Id="rId808" Type="http://schemas.openxmlformats.org/officeDocument/2006/relationships/customXml" Target="../ink/ink10816.xml"/><Relationship Id="rId8" Type="http://schemas.openxmlformats.org/officeDocument/2006/relationships/customXml" Target="../ink/ink10416.xml"/><Relationship Id="rId142" Type="http://schemas.openxmlformats.org/officeDocument/2006/relationships/customXml" Target="../ink/ink10483.xml"/><Relationship Id="rId184" Type="http://schemas.openxmlformats.org/officeDocument/2006/relationships/customXml" Target="../ink/ink10504.xml"/><Relationship Id="rId391" Type="http://schemas.openxmlformats.org/officeDocument/2006/relationships/image" Target="../media/image10426.png"/><Relationship Id="rId405" Type="http://schemas.openxmlformats.org/officeDocument/2006/relationships/image" Target="../media/image10433.png"/><Relationship Id="rId447" Type="http://schemas.openxmlformats.org/officeDocument/2006/relationships/image" Target="../media/image10454.png"/><Relationship Id="rId612" Type="http://schemas.openxmlformats.org/officeDocument/2006/relationships/customXml" Target="../ink/ink10718.xml"/><Relationship Id="rId794" Type="http://schemas.openxmlformats.org/officeDocument/2006/relationships/customXml" Target="../ink/ink10809.xml"/><Relationship Id="rId251" Type="http://schemas.openxmlformats.org/officeDocument/2006/relationships/image" Target="../media/image10356.png"/><Relationship Id="rId489" Type="http://schemas.openxmlformats.org/officeDocument/2006/relationships/image" Target="../media/image10475.png"/><Relationship Id="rId654" Type="http://schemas.openxmlformats.org/officeDocument/2006/relationships/customXml" Target="../ink/ink10739.xml"/><Relationship Id="rId696" Type="http://schemas.openxmlformats.org/officeDocument/2006/relationships/customXml" Target="../ink/ink10760.xml"/><Relationship Id="rId46" Type="http://schemas.openxmlformats.org/officeDocument/2006/relationships/customXml" Target="../ink/ink10435.xml"/><Relationship Id="rId293" Type="http://schemas.openxmlformats.org/officeDocument/2006/relationships/image" Target="../media/image10377.png"/><Relationship Id="rId307" Type="http://schemas.openxmlformats.org/officeDocument/2006/relationships/image" Target="../media/image10384.png"/><Relationship Id="rId349" Type="http://schemas.openxmlformats.org/officeDocument/2006/relationships/image" Target="../media/image10405.png"/><Relationship Id="rId514" Type="http://schemas.openxmlformats.org/officeDocument/2006/relationships/customXml" Target="../ink/ink10669.xml"/><Relationship Id="rId556" Type="http://schemas.openxmlformats.org/officeDocument/2006/relationships/customXml" Target="../ink/ink10690.xml"/><Relationship Id="rId721" Type="http://schemas.openxmlformats.org/officeDocument/2006/relationships/image" Target="../media/image10591.png"/><Relationship Id="rId763" Type="http://schemas.openxmlformats.org/officeDocument/2006/relationships/image" Target="../media/image10612.png"/><Relationship Id="rId88" Type="http://schemas.openxmlformats.org/officeDocument/2006/relationships/customXml" Target="../ink/ink10456.xml"/><Relationship Id="rId111" Type="http://schemas.openxmlformats.org/officeDocument/2006/relationships/image" Target="../media/image10286.png"/><Relationship Id="rId153" Type="http://schemas.openxmlformats.org/officeDocument/2006/relationships/image" Target="../media/image10307.png"/><Relationship Id="rId195" Type="http://schemas.openxmlformats.org/officeDocument/2006/relationships/image" Target="../media/image10328.png"/><Relationship Id="rId209" Type="http://schemas.openxmlformats.org/officeDocument/2006/relationships/image" Target="../media/image10335.png"/><Relationship Id="rId360" Type="http://schemas.openxmlformats.org/officeDocument/2006/relationships/customXml" Target="../ink/ink10592.xml"/><Relationship Id="rId416" Type="http://schemas.openxmlformats.org/officeDocument/2006/relationships/customXml" Target="../ink/ink10620.xml"/><Relationship Id="rId598" Type="http://schemas.openxmlformats.org/officeDocument/2006/relationships/customXml" Target="../ink/ink10711.xml"/><Relationship Id="rId220" Type="http://schemas.openxmlformats.org/officeDocument/2006/relationships/customXml" Target="../ink/ink10522.xml"/><Relationship Id="rId458" Type="http://schemas.openxmlformats.org/officeDocument/2006/relationships/customXml" Target="../ink/ink10641.xml"/><Relationship Id="rId623" Type="http://schemas.openxmlformats.org/officeDocument/2006/relationships/image" Target="../media/image10542.png"/><Relationship Id="rId665" Type="http://schemas.openxmlformats.org/officeDocument/2006/relationships/image" Target="../media/image10563.png"/><Relationship Id="rId15" Type="http://schemas.openxmlformats.org/officeDocument/2006/relationships/image" Target="../media/image10238.png"/><Relationship Id="rId57" Type="http://schemas.openxmlformats.org/officeDocument/2006/relationships/image" Target="../media/image10259.png"/><Relationship Id="rId262" Type="http://schemas.openxmlformats.org/officeDocument/2006/relationships/customXml" Target="../ink/ink10543.xml"/><Relationship Id="rId318" Type="http://schemas.openxmlformats.org/officeDocument/2006/relationships/customXml" Target="../ink/ink10571.xml"/><Relationship Id="rId525" Type="http://schemas.openxmlformats.org/officeDocument/2006/relationships/image" Target="../media/image10493.png"/><Relationship Id="rId567" Type="http://schemas.openxmlformats.org/officeDocument/2006/relationships/image" Target="../media/image10514.png"/><Relationship Id="rId732" Type="http://schemas.openxmlformats.org/officeDocument/2006/relationships/customXml" Target="../ink/ink10778.xml"/><Relationship Id="rId99" Type="http://schemas.openxmlformats.org/officeDocument/2006/relationships/image" Target="../media/image10280.png"/><Relationship Id="rId122" Type="http://schemas.openxmlformats.org/officeDocument/2006/relationships/customXml" Target="../ink/ink10473.xml"/><Relationship Id="rId164" Type="http://schemas.openxmlformats.org/officeDocument/2006/relationships/customXml" Target="../ink/ink10494.xml"/><Relationship Id="rId371" Type="http://schemas.openxmlformats.org/officeDocument/2006/relationships/image" Target="../media/image10416.png"/><Relationship Id="rId774" Type="http://schemas.openxmlformats.org/officeDocument/2006/relationships/customXml" Target="../ink/ink10799.xml"/><Relationship Id="rId427" Type="http://schemas.openxmlformats.org/officeDocument/2006/relationships/image" Target="../media/image10444.png"/><Relationship Id="rId469" Type="http://schemas.openxmlformats.org/officeDocument/2006/relationships/image" Target="../media/image10465.png"/><Relationship Id="rId634" Type="http://schemas.openxmlformats.org/officeDocument/2006/relationships/customXml" Target="../ink/ink10729.xml"/><Relationship Id="rId676" Type="http://schemas.openxmlformats.org/officeDocument/2006/relationships/customXml" Target="../ink/ink10750.xml"/><Relationship Id="rId26" Type="http://schemas.openxmlformats.org/officeDocument/2006/relationships/customXml" Target="../ink/ink10425.xml"/><Relationship Id="rId231" Type="http://schemas.openxmlformats.org/officeDocument/2006/relationships/image" Target="../media/image10346.png"/><Relationship Id="rId273" Type="http://schemas.openxmlformats.org/officeDocument/2006/relationships/image" Target="../media/image10367.png"/><Relationship Id="rId329" Type="http://schemas.openxmlformats.org/officeDocument/2006/relationships/image" Target="../media/image10395.png"/><Relationship Id="rId480" Type="http://schemas.openxmlformats.org/officeDocument/2006/relationships/customXml" Target="../ink/ink10652.xml"/><Relationship Id="rId536" Type="http://schemas.openxmlformats.org/officeDocument/2006/relationships/customXml" Target="../ink/ink10680.xml"/><Relationship Id="rId701" Type="http://schemas.openxmlformats.org/officeDocument/2006/relationships/image" Target="../media/image10581.png"/><Relationship Id="rId68" Type="http://schemas.openxmlformats.org/officeDocument/2006/relationships/customXml" Target="../ink/ink10446.xml"/><Relationship Id="rId133" Type="http://schemas.openxmlformats.org/officeDocument/2006/relationships/image" Target="../media/image10297.png"/><Relationship Id="rId175" Type="http://schemas.openxmlformats.org/officeDocument/2006/relationships/image" Target="../media/image10318.png"/><Relationship Id="rId340" Type="http://schemas.openxmlformats.org/officeDocument/2006/relationships/customXml" Target="../ink/ink10582.xml"/><Relationship Id="rId578" Type="http://schemas.openxmlformats.org/officeDocument/2006/relationships/customXml" Target="../ink/ink10701.xml"/><Relationship Id="rId743" Type="http://schemas.openxmlformats.org/officeDocument/2006/relationships/image" Target="../media/image10602.png"/><Relationship Id="rId785" Type="http://schemas.openxmlformats.org/officeDocument/2006/relationships/image" Target="../media/image10623.png"/><Relationship Id="rId200" Type="http://schemas.openxmlformats.org/officeDocument/2006/relationships/customXml" Target="../ink/ink10512.xml"/><Relationship Id="rId382" Type="http://schemas.openxmlformats.org/officeDocument/2006/relationships/customXml" Target="../ink/ink10603.xml"/><Relationship Id="rId438" Type="http://schemas.openxmlformats.org/officeDocument/2006/relationships/customXml" Target="../ink/ink10631.xml"/><Relationship Id="rId603" Type="http://schemas.openxmlformats.org/officeDocument/2006/relationships/image" Target="../media/image10532.png"/><Relationship Id="rId645" Type="http://schemas.openxmlformats.org/officeDocument/2006/relationships/image" Target="../media/image10553.png"/><Relationship Id="rId687" Type="http://schemas.openxmlformats.org/officeDocument/2006/relationships/image" Target="../media/image10574.png"/><Relationship Id="rId242" Type="http://schemas.openxmlformats.org/officeDocument/2006/relationships/customXml" Target="../ink/ink10533.xml"/><Relationship Id="rId284" Type="http://schemas.openxmlformats.org/officeDocument/2006/relationships/customXml" Target="../ink/ink10554.xml"/><Relationship Id="rId491" Type="http://schemas.openxmlformats.org/officeDocument/2006/relationships/image" Target="../media/image10476.png"/><Relationship Id="rId505" Type="http://schemas.openxmlformats.org/officeDocument/2006/relationships/image" Target="../media/image10483.png"/><Relationship Id="rId712" Type="http://schemas.openxmlformats.org/officeDocument/2006/relationships/customXml" Target="../ink/ink10768.xml"/><Relationship Id="rId37" Type="http://schemas.openxmlformats.org/officeDocument/2006/relationships/image" Target="../media/image10249.png"/><Relationship Id="rId79" Type="http://schemas.openxmlformats.org/officeDocument/2006/relationships/image" Target="../media/image10270.png"/><Relationship Id="rId102" Type="http://schemas.openxmlformats.org/officeDocument/2006/relationships/customXml" Target="../ink/ink10463.xml"/><Relationship Id="rId144" Type="http://schemas.openxmlformats.org/officeDocument/2006/relationships/customXml" Target="../ink/ink10484.xml"/><Relationship Id="rId547" Type="http://schemas.openxmlformats.org/officeDocument/2006/relationships/image" Target="../media/image10504.png"/><Relationship Id="rId589" Type="http://schemas.openxmlformats.org/officeDocument/2006/relationships/image" Target="../media/image10525.png"/><Relationship Id="rId754" Type="http://schemas.openxmlformats.org/officeDocument/2006/relationships/customXml" Target="../ink/ink10789.xml"/><Relationship Id="rId796" Type="http://schemas.openxmlformats.org/officeDocument/2006/relationships/customXml" Target="../ink/ink10810.xml"/><Relationship Id="rId90" Type="http://schemas.openxmlformats.org/officeDocument/2006/relationships/customXml" Target="../ink/ink10457.xml"/><Relationship Id="rId186" Type="http://schemas.openxmlformats.org/officeDocument/2006/relationships/customXml" Target="../ink/ink10505.xml"/><Relationship Id="rId351" Type="http://schemas.openxmlformats.org/officeDocument/2006/relationships/image" Target="../media/image10406.png"/><Relationship Id="rId393" Type="http://schemas.openxmlformats.org/officeDocument/2006/relationships/image" Target="../media/image10427.png"/><Relationship Id="rId407" Type="http://schemas.openxmlformats.org/officeDocument/2006/relationships/image" Target="../media/image10434.png"/><Relationship Id="rId449" Type="http://schemas.openxmlformats.org/officeDocument/2006/relationships/image" Target="../media/image10455.png"/><Relationship Id="rId614" Type="http://schemas.openxmlformats.org/officeDocument/2006/relationships/customXml" Target="../ink/ink10719.xml"/><Relationship Id="rId656" Type="http://schemas.openxmlformats.org/officeDocument/2006/relationships/customXml" Target="../ink/ink10740.xml"/><Relationship Id="rId211" Type="http://schemas.openxmlformats.org/officeDocument/2006/relationships/image" Target="../media/image10336.png"/><Relationship Id="rId253" Type="http://schemas.openxmlformats.org/officeDocument/2006/relationships/image" Target="../media/image10357.png"/><Relationship Id="rId295" Type="http://schemas.openxmlformats.org/officeDocument/2006/relationships/image" Target="../media/image10378.png"/><Relationship Id="rId309" Type="http://schemas.openxmlformats.org/officeDocument/2006/relationships/image" Target="../media/image10385.png"/><Relationship Id="rId460" Type="http://schemas.openxmlformats.org/officeDocument/2006/relationships/customXml" Target="../ink/ink10642.xml"/><Relationship Id="rId516" Type="http://schemas.openxmlformats.org/officeDocument/2006/relationships/customXml" Target="../ink/ink10670.xml"/><Relationship Id="rId698" Type="http://schemas.openxmlformats.org/officeDocument/2006/relationships/customXml" Target="../ink/ink10761.xml"/><Relationship Id="rId48" Type="http://schemas.openxmlformats.org/officeDocument/2006/relationships/customXml" Target="../ink/ink10436.xml"/><Relationship Id="rId113" Type="http://schemas.openxmlformats.org/officeDocument/2006/relationships/image" Target="../media/image10287.png"/><Relationship Id="rId320" Type="http://schemas.openxmlformats.org/officeDocument/2006/relationships/customXml" Target="../ink/ink10572.xml"/><Relationship Id="rId558" Type="http://schemas.openxmlformats.org/officeDocument/2006/relationships/customXml" Target="../ink/ink10691.xml"/><Relationship Id="rId723" Type="http://schemas.openxmlformats.org/officeDocument/2006/relationships/image" Target="../media/image10592.png"/><Relationship Id="rId765" Type="http://schemas.openxmlformats.org/officeDocument/2006/relationships/image" Target="../media/image10613.png"/><Relationship Id="rId155" Type="http://schemas.openxmlformats.org/officeDocument/2006/relationships/image" Target="../media/image10308.png"/><Relationship Id="rId197" Type="http://schemas.openxmlformats.org/officeDocument/2006/relationships/image" Target="../media/image10329.png"/><Relationship Id="rId362" Type="http://schemas.openxmlformats.org/officeDocument/2006/relationships/customXml" Target="../ink/ink10593.xml"/><Relationship Id="rId418" Type="http://schemas.openxmlformats.org/officeDocument/2006/relationships/customXml" Target="../ink/ink10621.xml"/><Relationship Id="rId625" Type="http://schemas.openxmlformats.org/officeDocument/2006/relationships/image" Target="../media/image10543.png"/><Relationship Id="rId222" Type="http://schemas.openxmlformats.org/officeDocument/2006/relationships/customXml" Target="../ink/ink10523.xml"/><Relationship Id="rId264" Type="http://schemas.openxmlformats.org/officeDocument/2006/relationships/customXml" Target="../ink/ink10544.xml"/><Relationship Id="rId471" Type="http://schemas.openxmlformats.org/officeDocument/2006/relationships/image" Target="../media/image10466.png"/><Relationship Id="rId667" Type="http://schemas.openxmlformats.org/officeDocument/2006/relationships/image" Target="../media/image10564.png"/><Relationship Id="rId17" Type="http://schemas.openxmlformats.org/officeDocument/2006/relationships/image" Target="../media/image10239.png"/><Relationship Id="rId59" Type="http://schemas.openxmlformats.org/officeDocument/2006/relationships/image" Target="../media/image10260.png"/><Relationship Id="rId124" Type="http://schemas.openxmlformats.org/officeDocument/2006/relationships/customXml" Target="../ink/ink10474.xml"/><Relationship Id="rId527" Type="http://schemas.openxmlformats.org/officeDocument/2006/relationships/image" Target="../media/image10494.png"/><Relationship Id="rId569" Type="http://schemas.openxmlformats.org/officeDocument/2006/relationships/image" Target="../media/image10515.png"/><Relationship Id="rId734" Type="http://schemas.openxmlformats.org/officeDocument/2006/relationships/customXml" Target="../ink/ink10779.xml"/><Relationship Id="rId776" Type="http://schemas.openxmlformats.org/officeDocument/2006/relationships/customXml" Target="../ink/ink10800.xml"/><Relationship Id="rId70" Type="http://schemas.openxmlformats.org/officeDocument/2006/relationships/customXml" Target="../ink/ink10447.xml"/><Relationship Id="rId166" Type="http://schemas.openxmlformats.org/officeDocument/2006/relationships/customXml" Target="../ink/ink10495.xml"/><Relationship Id="rId331" Type="http://schemas.openxmlformats.org/officeDocument/2006/relationships/image" Target="../media/image10396.png"/><Relationship Id="rId373" Type="http://schemas.openxmlformats.org/officeDocument/2006/relationships/image" Target="../media/image10417.png"/><Relationship Id="rId429" Type="http://schemas.openxmlformats.org/officeDocument/2006/relationships/image" Target="../media/image10445.png"/><Relationship Id="rId580" Type="http://schemas.openxmlformats.org/officeDocument/2006/relationships/customXml" Target="../ink/ink10702.xml"/><Relationship Id="rId636" Type="http://schemas.openxmlformats.org/officeDocument/2006/relationships/customXml" Target="../ink/ink10730.xml"/><Relationship Id="rId801" Type="http://schemas.openxmlformats.org/officeDocument/2006/relationships/image" Target="../media/image10631.png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10347.png"/><Relationship Id="rId440" Type="http://schemas.openxmlformats.org/officeDocument/2006/relationships/customXml" Target="../ink/ink10632.xml"/><Relationship Id="rId678" Type="http://schemas.openxmlformats.org/officeDocument/2006/relationships/customXml" Target="../ink/ink10751.xml"/><Relationship Id="rId28" Type="http://schemas.openxmlformats.org/officeDocument/2006/relationships/customXml" Target="../ink/ink10426.xml"/><Relationship Id="rId275" Type="http://schemas.openxmlformats.org/officeDocument/2006/relationships/image" Target="../media/image10368.png"/><Relationship Id="rId300" Type="http://schemas.openxmlformats.org/officeDocument/2006/relationships/customXml" Target="../ink/ink10562.xml"/><Relationship Id="rId482" Type="http://schemas.openxmlformats.org/officeDocument/2006/relationships/customXml" Target="../ink/ink10653.xml"/><Relationship Id="rId538" Type="http://schemas.openxmlformats.org/officeDocument/2006/relationships/customXml" Target="../ink/ink10681.xml"/><Relationship Id="rId703" Type="http://schemas.openxmlformats.org/officeDocument/2006/relationships/image" Target="../media/image10582.png"/><Relationship Id="rId745" Type="http://schemas.openxmlformats.org/officeDocument/2006/relationships/image" Target="../media/image10603.png"/><Relationship Id="rId81" Type="http://schemas.openxmlformats.org/officeDocument/2006/relationships/image" Target="../media/image10271.png"/><Relationship Id="rId135" Type="http://schemas.openxmlformats.org/officeDocument/2006/relationships/image" Target="../media/image10298.png"/><Relationship Id="rId177" Type="http://schemas.openxmlformats.org/officeDocument/2006/relationships/image" Target="../media/image10319.png"/><Relationship Id="rId342" Type="http://schemas.openxmlformats.org/officeDocument/2006/relationships/customXml" Target="../ink/ink10583.xml"/><Relationship Id="rId384" Type="http://schemas.openxmlformats.org/officeDocument/2006/relationships/customXml" Target="../ink/ink10604.xml"/><Relationship Id="rId591" Type="http://schemas.openxmlformats.org/officeDocument/2006/relationships/image" Target="../media/image10526.png"/><Relationship Id="rId605" Type="http://schemas.openxmlformats.org/officeDocument/2006/relationships/image" Target="../media/image10533.png"/><Relationship Id="rId787" Type="http://schemas.openxmlformats.org/officeDocument/2006/relationships/image" Target="../media/image10624.png"/><Relationship Id="rId202" Type="http://schemas.openxmlformats.org/officeDocument/2006/relationships/customXml" Target="../ink/ink10513.xml"/><Relationship Id="rId244" Type="http://schemas.openxmlformats.org/officeDocument/2006/relationships/customXml" Target="../ink/ink10534.xml"/><Relationship Id="rId647" Type="http://schemas.openxmlformats.org/officeDocument/2006/relationships/image" Target="../media/image10554.png"/><Relationship Id="rId689" Type="http://schemas.openxmlformats.org/officeDocument/2006/relationships/image" Target="../media/image10575.png"/><Relationship Id="rId39" Type="http://schemas.openxmlformats.org/officeDocument/2006/relationships/image" Target="../media/image10250.png"/><Relationship Id="rId286" Type="http://schemas.openxmlformats.org/officeDocument/2006/relationships/customXml" Target="../ink/ink10555.xml"/><Relationship Id="rId451" Type="http://schemas.openxmlformats.org/officeDocument/2006/relationships/image" Target="../media/image10456.png"/><Relationship Id="rId493" Type="http://schemas.openxmlformats.org/officeDocument/2006/relationships/image" Target="../media/image10477.png"/><Relationship Id="rId507" Type="http://schemas.openxmlformats.org/officeDocument/2006/relationships/image" Target="../media/image10484.png"/><Relationship Id="rId549" Type="http://schemas.openxmlformats.org/officeDocument/2006/relationships/image" Target="../media/image10505.png"/><Relationship Id="rId714" Type="http://schemas.openxmlformats.org/officeDocument/2006/relationships/customXml" Target="../ink/ink10769.xml"/><Relationship Id="rId756" Type="http://schemas.openxmlformats.org/officeDocument/2006/relationships/customXml" Target="../ink/ink10790.xml"/><Relationship Id="rId50" Type="http://schemas.openxmlformats.org/officeDocument/2006/relationships/customXml" Target="../ink/ink10437.xml"/><Relationship Id="rId104" Type="http://schemas.openxmlformats.org/officeDocument/2006/relationships/customXml" Target="../ink/ink10464.xml"/><Relationship Id="rId146" Type="http://schemas.openxmlformats.org/officeDocument/2006/relationships/customXml" Target="../ink/ink10485.xml"/><Relationship Id="rId188" Type="http://schemas.openxmlformats.org/officeDocument/2006/relationships/customXml" Target="../ink/ink10506.xml"/><Relationship Id="rId311" Type="http://schemas.openxmlformats.org/officeDocument/2006/relationships/image" Target="../media/image10386.png"/><Relationship Id="rId353" Type="http://schemas.openxmlformats.org/officeDocument/2006/relationships/image" Target="../media/image10407.png"/><Relationship Id="rId395" Type="http://schemas.openxmlformats.org/officeDocument/2006/relationships/image" Target="../media/image10428.png"/><Relationship Id="rId409" Type="http://schemas.openxmlformats.org/officeDocument/2006/relationships/image" Target="../media/image10435.png"/><Relationship Id="rId560" Type="http://schemas.openxmlformats.org/officeDocument/2006/relationships/customXml" Target="../ink/ink10692.xml"/><Relationship Id="rId798" Type="http://schemas.openxmlformats.org/officeDocument/2006/relationships/customXml" Target="../ink/ink10811.xml"/><Relationship Id="rId92" Type="http://schemas.openxmlformats.org/officeDocument/2006/relationships/customXml" Target="../ink/ink10458.xml"/><Relationship Id="rId213" Type="http://schemas.openxmlformats.org/officeDocument/2006/relationships/image" Target="../media/image10337.png"/><Relationship Id="rId420" Type="http://schemas.openxmlformats.org/officeDocument/2006/relationships/customXml" Target="../ink/ink10622.xml"/><Relationship Id="rId616" Type="http://schemas.openxmlformats.org/officeDocument/2006/relationships/customXml" Target="../ink/ink10720.xml"/><Relationship Id="rId658" Type="http://schemas.openxmlformats.org/officeDocument/2006/relationships/customXml" Target="../ink/ink10741.xml"/><Relationship Id="rId255" Type="http://schemas.openxmlformats.org/officeDocument/2006/relationships/image" Target="../media/image10358.png"/><Relationship Id="rId297" Type="http://schemas.openxmlformats.org/officeDocument/2006/relationships/image" Target="../media/image10379.png"/><Relationship Id="rId462" Type="http://schemas.openxmlformats.org/officeDocument/2006/relationships/customXml" Target="../ink/ink10643.xml"/><Relationship Id="rId518" Type="http://schemas.openxmlformats.org/officeDocument/2006/relationships/customXml" Target="../ink/ink10671.xml"/><Relationship Id="rId725" Type="http://schemas.openxmlformats.org/officeDocument/2006/relationships/image" Target="../media/image10593.png"/><Relationship Id="rId115" Type="http://schemas.openxmlformats.org/officeDocument/2006/relationships/image" Target="../media/image10288.png"/><Relationship Id="rId157" Type="http://schemas.openxmlformats.org/officeDocument/2006/relationships/image" Target="../media/image10309.png"/><Relationship Id="rId322" Type="http://schemas.openxmlformats.org/officeDocument/2006/relationships/customXml" Target="../ink/ink10573.xml"/><Relationship Id="rId364" Type="http://schemas.openxmlformats.org/officeDocument/2006/relationships/customXml" Target="../ink/ink10594.xml"/><Relationship Id="rId767" Type="http://schemas.openxmlformats.org/officeDocument/2006/relationships/image" Target="../media/image10614.png"/><Relationship Id="rId61" Type="http://schemas.openxmlformats.org/officeDocument/2006/relationships/image" Target="../media/image10261.png"/><Relationship Id="rId199" Type="http://schemas.openxmlformats.org/officeDocument/2006/relationships/image" Target="../media/image10330.png"/><Relationship Id="rId571" Type="http://schemas.openxmlformats.org/officeDocument/2006/relationships/image" Target="../media/image10516.png"/><Relationship Id="rId627" Type="http://schemas.openxmlformats.org/officeDocument/2006/relationships/image" Target="../media/image10544.png"/><Relationship Id="rId669" Type="http://schemas.openxmlformats.org/officeDocument/2006/relationships/image" Target="../media/image10565.png"/><Relationship Id="rId19" Type="http://schemas.openxmlformats.org/officeDocument/2006/relationships/image" Target="../media/image10240.png"/><Relationship Id="rId224" Type="http://schemas.openxmlformats.org/officeDocument/2006/relationships/customXml" Target="../ink/ink10524.xml"/><Relationship Id="rId266" Type="http://schemas.openxmlformats.org/officeDocument/2006/relationships/customXml" Target="../ink/ink10545.xml"/><Relationship Id="rId431" Type="http://schemas.openxmlformats.org/officeDocument/2006/relationships/image" Target="../media/image10446.png"/><Relationship Id="rId473" Type="http://schemas.openxmlformats.org/officeDocument/2006/relationships/image" Target="../media/image10467.png"/><Relationship Id="rId529" Type="http://schemas.openxmlformats.org/officeDocument/2006/relationships/image" Target="../media/image10495.png"/><Relationship Id="rId680" Type="http://schemas.openxmlformats.org/officeDocument/2006/relationships/customXml" Target="../ink/ink10752.xml"/><Relationship Id="rId736" Type="http://schemas.openxmlformats.org/officeDocument/2006/relationships/customXml" Target="../ink/ink10780.xml"/><Relationship Id="rId30" Type="http://schemas.openxmlformats.org/officeDocument/2006/relationships/customXml" Target="../ink/ink10427.xml"/><Relationship Id="rId126" Type="http://schemas.openxmlformats.org/officeDocument/2006/relationships/customXml" Target="../ink/ink10475.xml"/><Relationship Id="rId168" Type="http://schemas.openxmlformats.org/officeDocument/2006/relationships/customXml" Target="../ink/ink10496.xml"/><Relationship Id="rId333" Type="http://schemas.openxmlformats.org/officeDocument/2006/relationships/image" Target="../media/image10397.png"/><Relationship Id="rId540" Type="http://schemas.openxmlformats.org/officeDocument/2006/relationships/customXml" Target="../ink/ink10682.xml"/><Relationship Id="rId778" Type="http://schemas.openxmlformats.org/officeDocument/2006/relationships/customXml" Target="../ink/ink10801.xml"/><Relationship Id="rId72" Type="http://schemas.openxmlformats.org/officeDocument/2006/relationships/customXml" Target="../ink/ink10448.xml"/><Relationship Id="rId375" Type="http://schemas.openxmlformats.org/officeDocument/2006/relationships/image" Target="../media/image10418.png"/><Relationship Id="rId582" Type="http://schemas.openxmlformats.org/officeDocument/2006/relationships/customXml" Target="../ink/ink10703.xml"/><Relationship Id="rId638" Type="http://schemas.openxmlformats.org/officeDocument/2006/relationships/customXml" Target="../ink/ink10731.xml"/><Relationship Id="rId803" Type="http://schemas.openxmlformats.org/officeDocument/2006/relationships/image" Target="../media/image10632.png"/><Relationship Id="rId3" Type="http://schemas.openxmlformats.org/officeDocument/2006/relationships/image" Target="../media/image10232.png"/><Relationship Id="rId235" Type="http://schemas.openxmlformats.org/officeDocument/2006/relationships/image" Target="../media/image10348.png"/><Relationship Id="rId277" Type="http://schemas.openxmlformats.org/officeDocument/2006/relationships/image" Target="../media/image10369.png"/><Relationship Id="rId400" Type="http://schemas.openxmlformats.org/officeDocument/2006/relationships/customXml" Target="../ink/ink10612.xml"/><Relationship Id="rId442" Type="http://schemas.openxmlformats.org/officeDocument/2006/relationships/customXml" Target="../ink/ink10633.xml"/><Relationship Id="rId484" Type="http://schemas.openxmlformats.org/officeDocument/2006/relationships/customXml" Target="../ink/ink10654.xml"/><Relationship Id="rId705" Type="http://schemas.openxmlformats.org/officeDocument/2006/relationships/image" Target="../media/image10583.png"/><Relationship Id="rId137" Type="http://schemas.openxmlformats.org/officeDocument/2006/relationships/image" Target="../media/image10299.png"/><Relationship Id="rId302" Type="http://schemas.openxmlformats.org/officeDocument/2006/relationships/customXml" Target="../ink/ink10563.xml"/><Relationship Id="rId344" Type="http://schemas.openxmlformats.org/officeDocument/2006/relationships/customXml" Target="../ink/ink10584.xml"/><Relationship Id="rId691" Type="http://schemas.openxmlformats.org/officeDocument/2006/relationships/image" Target="../media/image10576.png"/><Relationship Id="rId747" Type="http://schemas.openxmlformats.org/officeDocument/2006/relationships/image" Target="../media/image10604.png"/><Relationship Id="rId789" Type="http://schemas.openxmlformats.org/officeDocument/2006/relationships/image" Target="../media/image10625.png"/><Relationship Id="rId41" Type="http://schemas.openxmlformats.org/officeDocument/2006/relationships/image" Target="../media/image10251.png"/><Relationship Id="rId83" Type="http://schemas.openxmlformats.org/officeDocument/2006/relationships/image" Target="../media/image10272.png"/><Relationship Id="rId179" Type="http://schemas.openxmlformats.org/officeDocument/2006/relationships/image" Target="../media/image10320.png"/><Relationship Id="rId386" Type="http://schemas.openxmlformats.org/officeDocument/2006/relationships/customXml" Target="../ink/ink10605.xml"/><Relationship Id="rId551" Type="http://schemas.openxmlformats.org/officeDocument/2006/relationships/image" Target="../media/image10506.png"/><Relationship Id="rId593" Type="http://schemas.openxmlformats.org/officeDocument/2006/relationships/image" Target="../media/image10527.png"/><Relationship Id="rId607" Type="http://schemas.openxmlformats.org/officeDocument/2006/relationships/image" Target="../media/image10534.png"/><Relationship Id="rId649" Type="http://schemas.openxmlformats.org/officeDocument/2006/relationships/image" Target="../media/image10555.png"/><Relationship Id="rId190" Type="http://schemas.openxmlformats.org/officeDocument/2006/relationships/customXml" Target="../ink/ink10507.xml"/><Relationship Id="rId204" Type="http://schemas.openxmlformats.org/officeDocument/2006/relationships/customXml" Target="../ink/ink10514.xml"/><Relationship Id="rId246" Type="http://schemas.openxmlformats.org/officeDocument/2006/relationships/customXml" Target="../ink/ink10535.xml"/><Relationship Id="rId288" Type="http://schemas.openxmlformats.org/officeDocument/2006/relationships/customXml" Target="../ink/ink10556.xml"/><Relationship Id="rId411" Type="http://schemas.openxmlformats.org/officeDocument/2006/relationships/image" Target="../media/image10436.png"/><Relationship Id="rId453" Type="http://schemas.openxmlformats.org/officeDocument/2006/relationships/image" Target="../media/image10457.png"/><Relationship Id="rId509" Type="http://schemas.openxmlformats.org/officeDocument/2006/relationships/image" Target="../media/image10485.png"/><Relationship Id="rId660" Type="http://schemas.openxmlformats.org/officeDocument/2006/relationships/customXml" Target="../ink/ink10742.xml"/><Relationship Id="rId106" Type="http://schemas.openxmlformats.org/officeDocument/2006/relationships/customXml" Target="../ink/ink10465.xml"/><Relationship Id="rId313" Type="http://schemas.openxmlformats.org/officeDocument/2006/relationships/image" Target="../media/image10387.png"/><Relationship Id="rId495" Type="http://schemas.openxmlformats.org/officeDocument/2006/relationships/image" Target="../media/image10478.png"/><Relationship Id="rId716" Type="http://schemas.openxmlformats.org/officeDocument/2006/relationships/customXml" Target="../ink/ink10770.xml"/><Relationship Id="rId758" Type="http://schemas.openxmlformats.org/officeDocument/2006/relationships/customXml" Target="../ink/ink10791.xml"/><Relationship Id="rId10" Type="http://schemas.openxmlformats.org/officeDocument/2006/relationships/customXml" Target="../ink/ink10417.xml"/><Relationship Id="rId52" Type="http://schemas.openxmlformats.org/officeDocument/2006/relationships/customXml" Target="../ink/ink10438.xml"/><Relationship Id="rId94" Type="http://schemas.openxmlformats.org/officeDocument/2006/relationships/customXml" Target="../ink/ink10459.xml"/><Relationship Id="rId148" Type="http://schemas.openxmlformats.org/officeDocument/2006/relationships/customXml" Target="../ink/ink10486.xml"/><Relationship Id="rId355" Type="http://schemas.openxmlformats.org/officeDocument/2006/relationships/image" Target="../media/image10408.png"/><Relationship Id="rId397" Type="http://schemas.openxmlformats.org/officeDocument/2006/relationships/image" Target="../media/image10429.png"/><Relationship Id="rId520" Type="http://schemas.openxmlformats.org/officeDocument/2006/relationships/customXml" Target="../ink/ink10672.xml"/><Relationship Id="rId562" Type="http://schemas.openxmlformats.org/officeDocument/2006/relationships/customXml" Target="../ink/ink10693.xml"/><Relationship Id="rId618" Type="http://schemas.openxmlformats.org/officeDocument/2006/relationships/customXml" Target="../ink/ink10721.xml"/><Relationship Id="rId215" Type="http://schemas.openxmlformats.org/officeDocument/2006/relationships/image" Target="../media/image10338.png"/><Relationship Id="rId257" Type="http://schemas.openxmlformats.org/officeDocument/2006/relationships/image" Target="../media/image10359.png"/><Relationship Id="rId422" Type="http://schemas.openxmlformats.org/officeDocument/2006/relationships/customXml" Target="../ink/ink10623.xml"/><Relationship Id="rId464" Type="http://schemas.openxmlformats.org/officeDocument/2006/relationships/customXml" Target="../ink/ink10644.xml"/><Relationship Id="rId299" Type="http://schemas.openxmlformats.org/officeDocument/2006/relationships/image" Target="../media/image10380.png"/><Relationship Id="rId727" Type="http://schemas.openxmlformats.org/officeDocument/2006/relationships/image" Target="../media/image10594.png"/><Relationship Id="rId63" Type="http://schemas.openxmlformats.org/officeDocument/2006/relationships/image" Target="../media/image10262.png"/><Relationship Id="rId159" Type="http://schemas.openxmlformats.org/officeDocument/2006/relationships/image" Target="../media/image10310.png"/><Relationship Id="rId366" Type="http://schemas.openxmlformats.org/officeDocument/2006/relationships/customXml" Target="../ink/ink10595.xml"/><Relationship Id="rId573" Type="http://schemas.openxmlformats.org/officeDocument/2006/relationships/image" Target="../media/image10517.png"/><Relationship Id="rId780" Type="http://schemas.openxmlformats.org/officeDocument/2006/relationships/customXml" Target="../ink/ink10802.xml"/><Relationship Id="rId226" Type="http://schemas.openxmlformats.org/officeDocument/2006/relationships/customXml" Target="../ink/ink10525.xml"/><Relationship Id="rId433" Type="http://schemas.openxmlformats.org/officeDocument/2006/relationships/image" Target="../media/image10447.png"/><Relationship Id="rId640" Type="http://schemas.openxmlformats.org/officeDocument/2006/relationships/customXml" Target="../ink/ink10732.xml"/><Relationship Id="rId738" Type="http://schemas.openxmlformats.org/officeDocument/2006/relationships/customXml" Target="../ink/ink10781.xml"/><Relationship Id="rId74" Type="http://schemas.openxmlformats.org/officeDocument/2006/relationships/customXml" Target="../ink/ink10449.xml"/><Relationship Id="rId377" Type="http://schemas.openxmlformats.org/officeDocument/2006/relationships/image" Target="../media/image10419.png"/><Relationship Id="rId500" Type="http://schemas.openxmlformats.org/officeDocument/2006/relationships/customXml" Target="../ink/ink10662.xml"/><Relationship Id="rId584" Type="http://schemas.openxmlformats.org/officeDocument/2006/relationships/customXml" Target="../ink/ink10704.xml"/><Relationship Id="rId805" Type="http://schemas.openxmlformats.org/officeDocument/2006/relationships/image" Target="../media/image10633.png"/><Relationship Id="rId5" Type="http://schemas.openxmlformats.org/officeDocument/2006/relationships/image" Target="../media/image10233.png"/><Relationship Id="rId237" Type="http://schemas.openxmlformats.org/officeDocument/2006/relationships/image" Target="../media/image10349.png"/><Relationship Id="rId791" Type="http://schemas.openxmlformats.org/officeDocument/2006/relationships/image" Target="../media/image10626.png"/><Relationship Id="rId444" Type="http://schemas.openxmlformats.org/officeDocument/2006/relationships/customXml" Target="../ink/ink10634.xml"/><Relationship Id="rId651" Type="http://schemas.openxmlformats.org/officeDocument/2006/relationships/image" Target="../media/image10556.png"/><Relationship Id="rId749" Type="http://schemas.openxmlformats.org/officeDocument/2006/relationships/image" Target="../media/image10605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693.png"/><Relationship Id="rId299" Type="http://schemas.openxmlformats.org/officeDocument/2006/relationships/image" Target="../media/image10784.png"/><Relationship Id="rId303" Type="http://schemas.openxmlformats.org/officeDocument/2006/relationships/image" Target="../media/image10786.png"/><Relationship Id="rId21" Type="http://schemas.openxmlformats.org/officeDocument/2006/relationships/image" Target="../media/image10645.png"/><Relationship Id="rId42" Type="http://schemas.openxmlformats.org/officeDocument/2006/relationships/customXml" Target="../ink/ink10837.xml"/><Relationship Id="rId63" Type="http://schemas.openxmlformats.org/officeDocument/2006/relationships/image" Target="../media/image10666.png"/><Relationship Id="rId84" Type="http://schemas.openxmlformats.org/officeDocument/2006/relationships/customXml" Target="../ink/ink10858.xml"/><Relationship Id="rId138" Type="http://schemas.openxmlformats.org/officeDocument/2006/relationships/customXml" Target="../ink/ink10885.xml"/><Relationship Id="rId159" Type="http://schemas.openxmlformats.org/officeDocument/2006/relationships/image" Target="../media/image10714.png"/><Relationship Id="rId170" Type="http://schemas.openxmlformats.org/officeDocument/2006/relationships/customXml" Target="../ink/ink10901.xml"/><Relationship Id="rId191" Type="http://schemas.openxmlformats.org/officeDocument/2006/relationships/image" Target="../media/image10730.png"/><Relationship Id="rId205" Type="http://schemas.openxmlformats.org/officeDocument/2006/relationships/image" Target="../media/image10737.png"/><Relationship Id="rId226" Type="http://schemas.openxmlformats.org/officeDocument/2006/relationships/customXml" Target="../ink/ink10929.xml"/><Relationship Id="rId247" Type="http://schemas.openxmlformats.org/officeDocument/2006/relationships/image" Target="../media/image10758.png"/><Relationship Id="rId107" Type="http://schemas.openxmlformats.org/officeDocument/2006/relationships/image" Target="../media/image10688.png"/><Relationship Id="rId268" Type="http://schemas.openxmlformats.org/officeDocument/2006/relationships/customXml" Target="../ink/ink10950.xml"/><Relationship Id="rId289" Type="http://schemas.openxmlformats.org/officeDocument/2006/relationships/image" Target="../media/image10779.png"/><Relationship Id="rId11" Type="http://schemas.openxmlformats.org/officeDocument/2006/relationships/image" Target="../media/image10640.png"/><Relationship Id="rId32" Type="http://schemas.openxmlformats.org/officeDocument/2006/relationships/customXml" Target="../ink/ink10832.xml"/><Relationship Id="rId53" Type="http://schemas.openxmlformats.org/officeDocument/2006/relationships/image" Target="../media/image10661.png"/><Relationship Id="rId74" Type="http://schemas.openxmlformats.org/officeDocument/2006/relationships/customXml" Target="../ink/ink10853.xml"/><Relationship Id="rId128" Type="http://schemas.openxmlformats.org/officeDocument/2006/relationships/customXml" Target="../ink/ink10880.xml"/><Relationship Id="rId149" Type="http://schemas.openxmlformats.org/officeDocument/2006/relationships/image" Target="../media/image10709.png"/><Relationship Id="rId5" Type="http://schemas.openxmlformats.org/officeDocument/2006/relationships/image" Target="../media/image10637.png"/><Relationship Id="rId95" Type="http://schemas.openxmlformats.org/officeDocument/2006/relationships/image" Target="../media/image10682.png"/><Relationship Id="rId160" Type="http://schemas.openxmlformats.org/officeDocument/2006/relationships/customXml" Target="../ink/ink10896.xml"/><Relationship Id="rId181" Type="http://schemas.openxmlformats.org/officeDocument/2006/relationships/image" Target="../media/image10725.png"/><Relationship Id="rId216" Type="http://schemas.openxmlformats.org/officeDocument/2006/relationships/customXml" Target="../ink/ink10924.xml"/><Relationship Id="rId237" Type="http://schemas.openxmlformats.org/officeDocument/2006/relationships/image" Target="../media/image10753.png"/><Relationship Id="rId258" Type="http://schemas.openxmlformats.org/officeDocument/2006/relationships/customXml" Target="../ink/ink10945.xml"/><Relationship Id="rId279" Type="http://schemas.openxmlformats.org/officeDocument/2006/relationships/image" Target="../media/image10774.png"/><Relationship Id="rId22" Type="http://schemas.openxmlformats.org/officeDocument/2006/relationships/customXml" Target="../ink/ink10827.xml"/><Relationship Id="rId43" Type="http://schemas.openxmlformats.org/officeDocument/2006/relationships/image" Target="../media/image10656.png"/><Relationship Id="rId64" Type="http://schemas.openxmlformats.org/officeDocument/2006/relationships/customXml" Target="../ink/ink10848.xml"/><Relationship Id="rId118" Type="http://schemas.openxmlformats.org/officeDocument/2006/relationships/customXml" Target="../ink/ink10875.xml"/><Relationship Id="rId139" Type="http://schemas.openxmlformats.org/officeDocument/2006/relationships/image" Target="../media/image10704.png"/><Relationship Id="rId290" Type="http://schemas.openxmlformats.org/officeDocument/2006/relationships/customXml" Target="../ink/ink10961.xml"/><Relationship Id="rId304" Type="http://schemas.openxmlformats.org/officeDocument/2006/relationships/customXml" Target="../ink/ink10968.xml"/><Relationship Id="rId85" Type="http://schemas.openxmlformats.org/officeDocument/2006/relationships/image" Target="../media/image10677.png"/><Relationship Id="rId150" Type="http://schemas.openxmlformats.org/officeDocument/2006/relationships/customXml" Target="../ink/ink10891.xml"/><Relationship Id="rId171" Type="http://schemas.openxmlformats.org/officeDocument/2006/relationships/image" Target="../media/image10720.png"/><Relationship Id="rId192" Type="http://schemas.openxmlformats.org/officeDocument/2006/relationships/customXml" Target="../ink/ink10912.xml"/><Relationship Id="rId206" Type="http://schemas.openxmlformats.org/officeDocument/2006/relationships/customXml" Target="../ink/ink10919.xml"/><Relationship Id="rId227" Type="http://schemas.openxmlformats.org/officeDocument/2006/relationships/image" Target="../media/image10748.png"/><Relationship Id="rId248" Type="http://schemas.openxmlformats.org/officeDocument/2006/relationships/customXml" Target="../ink/ink10940.xml"/><Relationship Id="rId269" Type="http://schemas.openxmlformats.org/officeDocument/2006/relationships/image" Target="../media/image10769.png"/><Relationship Id="rId12" Type="http://schemas.openxmlformats.org/officeDocument/2006/relationships/customXml" Target="../ink/ink10822.xml"/><Relationship Id="rId33" Type="http://schemas.openxmlformats.org/officeDocument/2006/relationships/image" Target="../media/image10651.png"/><Relationship Id="rId108" Type="http://schemas.openxmlformats.org/officeDocument/2006/relationships/customXml" Target="../ink/ink10870.xml"/><Relationship Id="rId129" Type="http://schemas.openxmlformats.org/officeDocument/2006/relationships/image" Target="../media/image10699.png"/><Relationship Id="rId280" Type="http://schemas.openxmlformats.org/officeDocument/2006/relationships/customXml" Target="../ink/ink10956.xml"/><Relationship Id="rId54" Type="http://schemas.openxmlformats.org/officeDocument/2006/relationships/customXml" Target="../ink/ink10843.xml"/><Relationship Id="rId75" Type="http://schemas.openxmlformats.org/officeDocument/2006/relationships/image" Target="../media/image10672.png"/><Relationship Id="rId96" Type="http://schemas.openxmlformats.org/officeDocument/2006/relationships/customXml" Target="../ink/ink10864.xml"/><Relationship Id="rId140" Type="http://schemas.openxmlformats.org/officeDocument/2006/relationships/customXml" Target="../ink/ink10886.xml"/><Relationship Id="rId161" Type="http://schemas.openxmlformats.org/officeDocument/2006/relationships/image" Target="../media/image10715.png"/><Relationship Id="rId182" Type="http://schemas.openxmlformats.org/officeDocument/2006/relationships/customXml" Target="../ink/ink10907.xml"/><Relationship Id="rId217" Type="http://schemas.openxmlformats.org/officeDocument/2006/relationships/image" Target="../media/image10743.png"/><Relationship Id="rId6" Type="http://schemas.openxmlformats.org/officeDocument/2006/relationships/customXml" Target="../ink/ink10819.xml"/><Relationship Id="rId238" Type="http://schemas.openxmlformats.org/officeDocument/2006/relationships/customXml" Target="../ink/ink10935.xml"/><Relationship Id="rId259" Type="http://schemas.openxmlformats.org/officeDocument/2006/relationships/image" Target="../media/image10764.png"/><Relationship Id="rId23" Type="http://schemas.openxmlformats.org/officeDocument/2006/relationships/image" Target="../media/image10646.png"/><Relationship Id="rId119" Type="http://schemas.openxmlformats.org/officeDocument/2006/relationships/image" Target="../media/image10694.png"/><Relationship Id="rId270" Type="http://schemas.openxmlformats.org/officeDocument/2006/relationships/customXml" Target="../ink/ink10951.xml"/><Relationship Id="rId291" Type="http://schemas.openxmlformats.org/officeDocument/2006/relationships/image" Target="../media/image10780.png"/><Relationship Id="rId305" Type="http://schemas.openxmlformats.org/officeDocument/2006/relationships/image" Target="../media/image10787.png"/><Relationship Id="rId44" Type="http://schemas.openxmlformats.org/officeDocument/2006/relationships/customXml" Target="../ink/ink10838.xml"/><Relationship Id="rId65" Type="http://schemas.openxmlformats.org/officeDocument/2006/relationships/image" Target="../media/image10667.png"/><Relationship Id="rId86" Type="http://schemas.openxmlformats.org/officeDocument/2006/relationships/customXml" Target="../ink/ink10859.xml"/><Relationship Id="rId130" Type="http://schemas.openxmlformats.org/officeDocument/2006/relationships/customXml" Target="../ink/ink10881.xml"/><Relationship Id="rId151" Type="http://schemas.openxmlformats.org/officeDocument/2006/relationships/image" Target="../media/image10710.png"/><Relationship Id="rId172" Type="http://schemas.openxmlformats.org/officeDocument/2006/relationships/customXml" Target="../ink/ink10902.xml"/><Relationship Id="rId193" Type="http://schemas.openxmlformats.org/officeDocument/2006/relationships/image" Target="../media/image10731.png"/><Relationship Id="rId207" Type="http://schemas.openxmlformats.org/officeDocument/2006/relationships/image" Target="../media/image10738.png"/><Relationship Id="rId228" Type="http://schemas.openxmlformats.org/officeDocument/2006/relationships/customXml" Target="../ink/ink10930.xml"/><Relationship Id="rId249" Type="http://schemas.openxmlformats.org/officeDocument/2006/relationships/image" Target="../media/image10759.png"/><Relationship Id="rId13" Type="http://schemas.openxmlformats.org/officeDocument/2006/relationships/image" Target="../media/image10641.png"/><Relationship Id="rId109" Type="http://schemas.openxmlformats.org/officeDocument/2006/relationships/image" Target="../media/image10689.png"/><Relationship Id="rId260" Type="http://schemas.openxmlformats.org/officeDocument/2006/relationships/customXml" Target="../ink/ink10946.xml"/><Relationship Id="rId281" Type="http://schemas.openxmlformats.org/officeDocument/2006/relationships/image" Target="../media/image10775.png"/><Relationship Id="rId34" Type="http://schemas.openxmlformats.org/officeDocument/2006/relationships/customXml" Target="../ink/ink10833.xml"/><Relationship Id="rId55" Type="http://schemas.openxmlformats.org/officeDocument/2006/relationships/image" Target="../media/image10662.png"/><Relationship Id="rId76" Type="http://schemas.openxmlformats.org/officeDocument/2006/relationships/customXml" Target="../ink/ink10854.xml"/><Relationship Id="rId97" Type="http://schemas.openxmlformats.org/officeDocument/2006/relationships/image" Target="../media/image10683.png"/><Relationship Id="rId120" Type="http://schemas.openxmlformats.org/officeDocument/2006/relationships/customXml" Target="../ink/ink10876.xml"/><Relationship Id="rId141" Type="http://schemas.openxmlformats.org/officeDocument/2006/relationships/image" Target="../media/image10705.png"/><Relationship Id="rId7" Type="http://schemas.openxmlformats.org/officeDocument/2006/relationships/image" Target="../media/image10638.png"/><Relationship Id="rId162" Type="http://schemas.openxmlformats.org/officeDocument/2006/relationships/customXml" Target="../ink/ink10897.xml"/><Relationship Id="rId183" Type="http://schemas.openxmlformats.org/officeDocument/2006/relationships/image" Target="../media/image10726.png"/><Relationship Id="rId218" Type="http://schemas.openxmlformats.org/officeDocument/2006/relationships/customXml" Target="../ink/ink10925.xml"/><Relationship Id="rId239" Type="http://schemas.openxmlformats.org/officeDocument/2006/relationships/image" Target="../media/image10754.png"/><Relationship Id="rId250" Type="http://schemas.openxmlformats.org/officeDocument/2006/relationships/customXml" Target="../ink/ink10941.xml"/><Relationship Id="rId271" Type="http://schemas.openxmlformats.org/officeDocument/2006/relationships/image" Target="../media/image10770.png"/><Relationship Id="rId292" Type="http://schemas.openxmlformats.org/officeDocument/2006/relationships/customXml" Target="../ink/ink10962.xml"/><Relationship Id="rId306" Type="http://schemas.openxmlformats.org/officeDocument/2006/relationships/customXml" Target="../ink/ink10969.xml"/><Relationship Id="rId24" Type="http://schemas.openxmlformats.org/officeDocument/2006/relationships/customXml" Target="../ink/ink10828.xml"/><Relationship Id="rId40" Type="http://schemas.openxmlformats.org/officeDocument/2006/relationships/customXml" Target="../ink/ink10836.xml"/><Relationship Id="rId45" Type="http://schemas.openxmlformats.org/officeDocument/2006/relationships/image" Target="../media/image10657.png"/><Relationship Id="rId66" Type="http://schemas.openxmlformats.org/officeDocument/2006/relationships/customXml" Target="../ink/ink10849.xml"/><Relationship Id="rId87" Type="http://schemas.openxmlformats.org/officeDocument/2006/relationships/image" Target="../media/image10678.png"/><Relationship Id="rId110" Type="http://schemas.openxmlformats.org/officeDocument/2006/relationships/customXml" Target="../ink/ink10871.xml"/><Relationship Id="rId115" Type="http://schemas.openxmlformats.org/officeDocument/2006/relationships/image" Target="../media/image10692.png"/><Relationship Id="rId131" Type="http://schemas.openxmlformats.org/officeDocument/2006/relationships/image" Target="../media/image10700.png"/><Relationship Id="rId136" Type="http://schemas.openxmlformats.org/officeDocument/2006/relationships/customXml" Target="../ink/ink10884.xml"/><Relationship Id="rId157" Type="http://schemas.openxmlformats.org/officeDocument/2006/relationships/image" Target="../media/image10713.png"/><Relationship Id="rId178" Type="http://schemas.openxmlformats.org/officeDocument/2006/relationships/customXml" Target="../ink/ink10905.xml"/><Relationship Id="rId301" Type="http://schemas.openxmlformats.org/officeDocument/2006/relationships/image" Target="../media/image10785.png"/><Relationship Id="rId61" Type="http://schemas.openxmlformats.org/officeDocument/2006/relationships/image" Target="../media/image10665.png"/><Relationship Id="rId82" Type="http://schemas.openxmlformats.org/officeDocument/2006/relationships/customXml" Target="../ink/ink10857.xml"/><Relationship Id="rId152" Type="http://schemas.openxmlformats.org/officeDocument/2006/relationships/customXml" Target="../ink/ink10892.xml"/><Relationship Id="rId173" Type="http://schemas.openxmlformats.org/officeDocument/2006/relationships/image" Target="../media/image10721.png"/><Relationship Id="rId194" Type="http://schemas.openxmlformats.org/officeDocument/2006/relationships/customXml" Target="../ink/ink10913.xml"/><Relationship Id="rId199" Type="http://schemas.openxmlformats.org/officeDocument/2006/relationships/image" Target="../media/image10734.png"/><Relationship Id="rId203" Type="http://schemas.openxmlformats.org/officeDocument/2006/relationships/image" Target="../media/image10736.png"/><Relationship Id="rId208" Type="http://schemas.openxmlformats.org/officeDocument/2006/relationships/customXml" Target="../ink/ink10920.xml"/><Relationship Id="rId229" Type="http://schemas.openxmlformats.org/officeDocument/2006/relationships/image" Target="../media/image10749.png"/><Relationship Id="rId19" Type="http://schemas.openxmlformats.org/officeDocument/2006/relationships/image" Target="../media/image10644.png"/><Relationship Id="rId224" Type="http://schemas.openxmlformats.org/officeDocument/2006/relationships/customXml" Target="../ink/ink10928.xml"/><Relationship Id="rId240" Type="http://schemas.openxmlformats.org/officeDocument/2006/relationships/customXml" Target="../ink/ink10936.xml"/><Relationship Id="rId245" Type="http://schemas.openxmlformats.org/officeDocument/2006/relationships/image" Target="../media/image10757.png"/><Relationship Id="rId261" Type="http://schemas.openxmlformats.org/officeDocument/2006/relationships/image" Target="../media/image10765.png"/><Relationship Id="rId266" Type="http://schemas.openxmlformats.org/officeDocument/2006/relationships/customXml" Target="../ink/ink10949.xml"/><Relationship Id="rId287" Type="http://schemas.openxmlformats.org/officeDocument/2006/relationships/image" Target="../media/image10778.png"/><Relationship Id="rId14" Type="http://schemas.openxmlformats.org/officeDocument/2006/relationships/customXml" Target="../ink/ink10823.xml"/><Relationship Id="rId30" Type="http://schemas.openxmlformats.org/officeDocument/2006/relationships/customXml" Target="../ink/ink10831.xml"/><Relationship Id="rId35" Type="http://schemas.openxmlformats.org/officeDocument/2006/relationships/image" Target="../media/image10652.png"/><Relationship Id="rId56" Type="http://schemas.openxmlformats.org/officeDocument/2006/relationships/customXml" Target="../ink/ink10844.xml"/><Relationship Id="rId77" Type="http://schemas.openxmlformats.org/officeDocument/2006/relationships/image" Target="../media/image10673.png"/><Relationship Id="rId100" Type="http://schemas.openxmlformats.org/officeDocument/2006/relationships/customXml" Target="../ink/ink10866.xml"/><Relationship Id="rId105" Type="http://schemas.openxmlformats.org/officeDocument/2006/relationships/image" Target="../media/image10687.png"/><Relationship Id="rId126" Type="http://schemas.openxmlformats.org/officeDocument/2006/relationships/customXml" Target="../ink/ink10879.xml"/><Relationship Id="rId147" Type="http://schemas.openxmlformats.org/officeDocument/2006/relationships/image" Target="../media/image10708.png"/><Relationship Id="rId168" Type="http://schemas.openxmlformats.org/officeDocument/2006/relationships/customXml" Target="../ink/ink10900.xml"/><Relationship Id="rId282" Type="http://schemas.openxmlformats.org/officeDocument/2006/relationships/customXml" Target="../ink/ink10957.xml"/><Relationship Id="rId8" Type="http://schemas.openxmlformats.org/officeDocument/2006/relationships/customXml" Target="../ink/ink10820.xml"/><Relationship Id="rId51" Type="http://schemas.openxmlformats.org/officeDocument/2006/relationships/image" Target="../media/image10660.png"/><Relationship Id="rId72" Type="http://schemas.openxmlformats.org/officeDocument/2006/relationships/customXml" Target="../ink/ink10852.xml"/><Relationship Id="rId93" Type="http://schemas.openxmlformats.org/officeDocument/2006/relationships/image" Target="../media/image10681.png"/><Relationship Id="rId98" Type="http://schemas.openxmlformats.org/officeDocument/2006/relationships/customXml" Target="../ink/ink10865.xml"/><Relationship Id="rId121" Type="http://schemas.openxmlformats.org/officeDocument/2006/relationships/image" Target="../media/image10695.png"/><Relationship Id="rId142" Type="http://schemas.openxmlformats.org/officeDocument/2006/relationships/customXml" Target="../ink/ink10887.xml"/><Relationship Id="rId163" Type="http://schemas.openxmlformats.org/officeDocument/2006/relationships/image" Target="../media/image10716.png"/><Relationship Id="rId184" Type="http://schemas.openxmlformats.org/officeDocument/2006/relationships/customXml" Target="../ink/ink10908.xml"/><Relationship Id="rId189" Type="http://schemas.openxmlformats.org/officeDocument/2006/relationships/image" Target="../media/image10729.png"/><Relationship Id="rId219" Type="http://schemas.openxmlformats.org/officeDocument/2006/relationships/image" Target="../media/image10744.png"/><Relationship Id="rId3" Type="http://schemas.openxmlformats.org/officeDocument/2006/relationships/image" Target="../media/image10636.png"/><Relationship Id="rId214" Type="http://schemas.openxmlformats.org/officeDocument/2006/relationships/customXml" Target="../ink/ink10923.xml"/><Relationship Id="rId230" Type="http://schemas.openxmlformats.org/officeDocument/2006/relationships/customXml" Target="../ink/ink10931.xml"/><Relationship Id="rId235" Type="http://schemas.openxmlformats.org/officeDocument/2006/relationships/image" Target="../media/image10752.png"/><Relationship Id="rId251" Type="http://schemas.openxmlformats.org/officeDocument/2006/relationships/image" Target="../media/image10760.png"/><Relationship Id="rId256" Type="http://schemas.openxmlformats.org/officeDocument/2006/relationships/customXml" Target="../ink/ink10944.xml"/><Relationship Id="rId277" Type="http://schemas.openxmlformats.org/officeDocument/2006/relationships/image" Target="../media/image10773.png"/><Relationship Id="rId298" Type="http://schemas.openxmlformats.org/officeDocument/2006/relationships/customXml" Target="../ink/ink10965.xml"/><Relationship Id="rId25" Type="http://schemas.openxmlformats.org/officeDocument/2006/relationships/image" Target="../media/image10647.png"/><Relationship Id="rId46" Type="http://schemas.openxmlformats.org/officeDocument/2006/relationships/customXml" Target="../ink/ink10839.xml"/><Relationship Id="rId67" Type="http://schemas.openxmlformats.org/officeDocument/2006/relationships/image" Target="../media/image10668.png"/><Relationship Id="rId116" Type="http://schemas.openxmlformats.org/officeDocument/2006/relationships/customXml" Target="../ink/ink10874.xml"/><Relationship Id="rId137" Type="http://schemas.openxmlformats.org/officeDocument/2006/relationships/image" Target="../media/image10703.png"/><Relationship Id="rId158" Type="http://schemas.openxmlformats.org/officeDocument/2006/relationships/customXml" Target="../ink/ink10895.xml"/><Relationship Id="rId272" Type="http://schemas.openxmlformats.org/officeDocument/2006/relationships/customXml" Target="../ink/ink10952.xml"/><Relationship Id="rId293" Type="http://schemas.openxmlformats.org/officeDocument/2006/relationships/image" Target="../media/image10781.png"/><Relationship Id="rId302" Type="http://schemas.openxmlformats.org/officeDocument/2006/relationships/customXml" Target="../ink/ink10967.xml"/><Relationship Id="rId307" Type="http://schemas.openxmlformats.org/officeDocument/2006/relationships/image" Target="../media/image10788.png"/><Relationship Id="rId20" Type="http://schemas.openxmlformats.org/officeDocument/2006/relationships/customXml" Target="../ink/ink10826.xml"/><Relationship Id="rId41" Type="http://schemas.openxmlformats.org/officeDocument/2006/relationships/image" Target="../media/image10655.png"/><Relationship Id="rId62" Type="http://schemas.openxmlformats.org/officeDocument/2006/relationships/customXml" Target="../ink/ink10847.xml"/><Relationship Id="rId83" Type="http://schemas.openxmlformats.org/officeDocument/2006/relationships/image" Target="../media/image10676.png"/><Relationship Id="rId88" Type="http://schemas.openxmlformats.org/officeDocument/2006/relationships/customXml" Target="../ink/ink10860.xml"/><Relationship Id="rId111" Type="http://schemas.openxmlformats.org/officeDocument/2006/relationships/image" Target="../media/image10690.png"/><Relationship Id="rId132" Type="http://schemas.openxmlformats.org/officeDocument/2006/relationships/customXml" Target="../ink/ink10882.xml"/><Relationship Id="rId153" Type="http://schemas.openxmlformats.org/officeDocument/2006/relationships/image" Target="../media/image10711.png"/><Relationship Id="rId174" Type="http://schemas.openxmlformats.org/officeDocument/2006/relationships/customXml" Target="../ink/ink10903.xml"/><Relationship Id="rId179" Type="http://schemas.openxmlformats.org/officeDocument/2006/relationships/image" Target="../media/image10724.png"/><Relationship Id="rId195" Type="http://schemas.openxmlformats.org/officeDocument/2006/relationships/image" Target="../media/image10732.png"/><Relationship Id="rId209" Type="http://schemas.openxmlformats.org/officeDocument/2006/relationships/image" Target="../media/image10739.png"/><Relationship Id="rId190" Type="http://schemas.openxmlformats.org/officeDocument/2006/relationships/customXml" Target="../ink/ink10911.xml"/><Relationship Id="rId204" Type="http://schemas.openxmlformats.org/officeDocument/2006/relationships/customXml" Target="../ink/ink10918.xml"/><Relationship Id="rId220" Type="http://schemas.openxmlformats.org/officeDocument/2006/relationships/customXml" Target="../ink/ink10926.xml"/><Relationship Id="rId225" Type="http://schemas.openxmlformats.org/officeDocument/2006/relationships/image" Target="../media/image10747.png"/><Relationship Id="rId241" Type="http://schemas.openxmlformats.org/officeDocument/2006/relationships/image" Target="../media/image10755.png"/><Relationship Id="rId246" Type="http://schemas.openxmlformats.org/officeDocument/2006/relationships/customXml" Target="../ink/ink10939.xml"/><Relationship Id="rId267" Type="http://schemas.openxmlformats.org/officeDocument/2006/relationships/image" Target="../media/image10768.png"/><Relationship Id="rId288" Type="http://schemas.openxmlformats.org/officeDocument/2006/relationships/customXml" Target="../ink/ink10960.xml"/><Relationship Id="rId15" Type="http://schemas.openxmlformats.org/officeDocument/2006/relationships/image" Target="../media/image10642.png"/><Relationship Id="rId36" Type="http://schemas.openxmlformats.org/officeDocument/2006/relationships/customXml" Target="../ink/ink10834.xml"/><Relationship Id="rId57" Type="http://schemas.openxmlformats.org/officeDocument/2006/relationships/image" Target="../media/image10663.png"/><Relationship Id="rId106" Type="http://schemas.openxmlformats.org/officeDocument/2006/relationships/customXml" Target="../ink/ink10869.xml"/><Relationship Id="rId127" Type="http://schemas.openxmlformats.org/officeDocument/2006/relationships/image" Target="../media/image10698.png"/><Relationship Id="rId262" Type="http://schemas.openxmlformats.org/officeDocument/2006/relationships/customXml" Target="../ink/ink10947.xml"/><Relationship Id="rId283" Type="http://schemas.openxmlformats.org/officeDocument/2006/relationships/image" Target="../media/image10776.png"/><Relationship Id="rId10" Type="http://schemas.openxmlformats.org/officeDocument/2006/relationships/customXml" Target="../ink/ink10821.xml"/><Relationship Id="rId31" Type="http://schemas.openxmlformats.org/officeDocument/2006/relationships/image" Target="../media/image10650.png"/><Relationship Id="rId52" Type="http://schemas.openxmlformats.org/officeDocument/2006/relationships/customXml" Target="../ink/ink10842.xml"/><Relationship Id="rId73" Type="http://schemas.openxmlformats.org/officeDocument/2006/relationships/image" Target="../media/image10671.png"/><Relationship Id="rId78" Type="http://schemas.openxmlformats.org/officeDocument/2006/relationships/customXml" Target="../ink/ink10855.xml"/><Relationship Id="rId94" Type="http://schemas.openxmlformats.org/officeDocument/2006/relationships/customXml" Target="../ink/ink10863.xml"/><Relationship Id="rId99" Type="http://schemas.openxmlformats.org/officeDocument/2006/relationships/image" Target="../media/image10684.png"/><Relationship Id="rId101" Type="http://schemas.openxmlformats.org/officeDocument/2006/relationships/image" Target="../media/image10685.png"/><Relationship Id="rId122" Type="http://schemas.openxmlformats.org/officeDocument/2006/relationships/customXml" Target="../ink/ink10877.xml"/><Relationship Id="rId143" Type="http://schemas.openxmlformats.org/officeDocument/2006/relationships/image" Target="../media/image10706.png"/><Relationship Id="rId148" Type="http://schemas.openxmlformats.org/officeDocument/2006/relationships/customXml" Target="../ink/ink10890.xml"/><Relationship Id="rId164" Type="http://schemas.openxmlformats.org/officeDocument/2006/relationships/customXml" Target="../ink/ink10898.xml"/><Relationship Id="rId169" Type="http://schemas.openxmlformats.org/officeDocument/2006/relationships/image" Target="../media/image10719.png"/><Relationship Id="rId185" Type="http://schemas.openxmlformats.org/officeDocument/2006/relationships/image" Target="../media/image10727.png"/><Relationship Id="rId4" Type="http://schemas.openxmlformats.org/officeDocument/2006/relationships/customXml" Target="../ink/ink10818.xml"/><Relationship Id="rId9" Type="http://schemas.openxmlformats.org/officeDocument/2006/relationships/image" Target="../media/image10639.png"/><Relationship Id="rId180" Type="http://schemas.openxmlformats.org/officeDocument/2006/relationships/customXml" Target="../ink/ink10906.xml"/><Relationship Id="rId210" Type="http://schemas.openxmlformats.org/officeDocument/2006/relationships/customXml" Target="../ink/ink10921.xml"/><Relationship Id="rId215" Type="http://schemas.openxmlformats.org/officeDocument/2006/relationships/image" Target="../media/image10742.png"/><Relationship Id="rId236" Type="http://schemas.openxmlformats.org/officeDocument/2006/relationships/customXml" Target="../ink/ink10934.xml"/><Relationship Id="rId257" Type="http://schemas.openxmlformats.org/officeDocument/2006/relationships/image" Target="../media/image10763.png"/><Relationship Id="rId278" Type="http://schemas.openxmlformats.org/officeDocument/2006/relationships/customXml" Target="../ink/ink10955.xml"/><Relationship Id="rId26" Type="http://schemas.openxmlformats.org/officeDocument/2006/relationships/customXml" Target="../ink/ink10829.xml"/><Relationship Id="rId231" Type="http://schemas.openxmlformats.org/officeDocument/2006/relationships/image" Target="../media/image10750.png"/><Relationship Id="rId252" Type="http://schemas.openxmlformats.org/officeDocument/2006/relationships/customXml" Target="../ink/ink10942.xml"/><Relationship Id="rId273" Type="http://schemas.openxmlformats.org/officeDocument/2006/relationships/image" Target="../media/image10771.png"/><Relationship Id="rId294" Type="http://schemas.openxmlformats.org/officeDocument/2006/relationships/customXml" Target="../ink/ink10963.xml"/><Relationship Id="rId308" Type="http://schemas.openxmlformats.org/officeDocument/2006/relationships/customXml" Target="../ink/ink10970.xml"/><Relationship Id="rId47" Type="http://schemas.openxmlformats.org/officeDocument/2006/relationships/image" Target="../media/image10658.png"/><Relationship Id="rId68" Type="http://schemas.openxmlformats.org/officeDocument/2006/relationships/customXml" Target="../ink/ink10850.xml"/><Relationship Id="rId89" Type="http://schemas.openxmlformats.org/officeDocument/2006/relationships/image" Target="../media/image10679.png"/><Relationship Id="rId112" Type="http://schemas.openxmlformats.org/officeDocument/2006/relationships/customXml" Target="../ink/ink10872.xml"/><Relationship Id="rId133" Type="http://schemas.openxmlformats.org/officeDocument/2006/relationships/image" Target="../media/image10701.png"/><Relationship Id="rId154" Type="http://schemas.openxmlformats.org/officeDocument/2006/relationships/customXml" Target="../ink/ink10893.xml"/><Relationship Id="rId175" Type="http://schemas.openxmlformats.org/officeDocument/2006/relationships/image" Target="../media/image10722.png"/><Relationship Id="rId196" Type="http://schemas.openxmlformats.org/officeDocument/2006/relationships/customXml" Target="../ink/ink10914.xml"/><Relationship Id="rId200" Type="http://schemas.openxmlformats.org/officeDocument/2006/relationships/customXml" Target="../ink/ink10916.xml"/><Relationship Id="rId16" Type="http://schemas.openxmlformats.org/officeDocument/2006/relationships/customXml" Target="../ink/ink10824.xml"/><Relationship Id="rId221" Type="http://schemas.openxmlformats.org/officeDocument/2006/relationships/image" Target="../media/image10745.png"/><Relationship Id="rId242" Type="http://schemas.openxmlformats.org/officeDocument/2006/relationships/customXml" Target="../ink/ink10937.xml"/><Relationship Id="rId263" Type="http://schemas.openxmlformats.org/officeDocument/2006/relationships/image" Target="../media/image10766.png"/><Relationship Id="rId284" Type="http://schemas.openxmlformats.org/officeDocument/2006/relationships/customXml" Target="../ink/ink10958.xml"/><Relationship Id="rId37" Type="http://schemas.openxmlformats.org/officeDocument/2006/relationships/image" Target="../media/image10653.png"/><Relationship Id="rId58" Type="http://schemas.openxmlformats.org/officeDocument/2006/relationships/customXml" Target="../ink/ink10845.xml"/><Relationship Id="rId79" Type="http://schemas.openxmlformats.org/officeDocument/2006/relationships/image" Target="../media/image10674.png"/><Relationship Id="rId102" Type="http://schemas.openxmlformats.org/officeDocument/2006/relationships/customXml" Target="../ink/ink10867.xml"/><Relationship Id="rId123" Type="http://schemas.openxmlformats.org/officeDocument/2006/relationships/image" Target="../media/image10696.png"/><Relationship Id="rId144" Type="http://schemas.openxmlformats.org/officeDocument/2006/relationships/customXml" Target="../ink/ink10888.xml"/><Relationship Id="rId90" Type="http://schemas.openxmlformats.org/officeDocument/2006/relationships/customXml" Target="../ink/ink10861.xml"/><Relationship Id="rId165" Type="http://schemas.openxmlformats.org/officeDocument/2006/relationships/image" Target="../media/image10717.png"/><Relationship Id="rId186" Type="http://schemas.openxmlformats.org/officeDocument/2006/relationships/customXml" Target="../ink/ink10909.xml"/><Relationship Id="rId211" Type="http://schemas.openxmlformats.org/officeDocument/2006/relationships/image" Target="../media/image10740.png"/><Relationship Id="rId232" Type="http://schemas.openxmlformats.org/officeDocument/2006/relationships/customXml" Target="../ink/ink10932.xml"/><Relationship Id="rId253" Type="http://schemas.openxmlformats.org/officeDocument/2006/relationships/image" Target="../media/image10761.png"/><Relationship Id="rId274" Type="http://schemas.openxmlformats.org/officeDocument/2006/relationships/customXml" Target="../ink/ink10953.xml"/><Relationship Id="rId295" Type="http://schemas.openxmlformats.org/officeDocument/2006/relationships/image" Target="../media/image10782.png"/><Relationship Id="rId309" Type="http://schemas.openxmlformats.org/officeDocument/2006/relationships/image" Target="../media/image10789.png"/><Relationship Id="rId27" Type="http://schemas.openxmlformats.org/officeDocument/2006/relationships/image" Target="../media/image10648.png"/><Relationship Id="rId48" Type="http://schemas.openxmlformats.org/officeDocument/2006/relationships/customXml" Target="../ink/ink10840.xml"/><Relationship Id="rId69" Type="http://schemas.openxmlformats.org/officeDocument/2006/relationships/image" Target="../media/image10669.png"/><Relationship Id="rId113" Type="http://schemas.openxmlformats.org/officeDocument/2006/relationships/image" Target="../media/image10691.png"/><Relationship Id="rId134" Type="http://schemas.openxmlformats.org/officeDocument/2006/relationships/customXml" Target="../ink/ink10883.xml"/><Relationship Id="rId80" Type="http://schemas.openxmlformats.org/officeDocument/2006/relationships/customXml" Target="../ink/ink10856.xml"/><Relationship Id="rId155" Type="http://schemas.openxmlformats.org/officeDocument/2006/relationships/image" Target="../media/image10712.png"/><Relationship Id="rId176" Type="http://schemas.openxmlformats.org/officeDocument/2006/relationships/customXml" Target="../ink/ink10904.xml"/><Relationship Id="rId197" Type="http://schemas.openxmlformats.org/officeDocument/2006/relationships/image" Target="../media/image10733.png"/><Relationship Id="rId201" Type="http://schemas.openxmlformats.org/officeDocument/2006/relationships/image" Target="../media/image10735.png"/><Relationship Id="rId222" Type="http://schemas.openxmlformats.org/officeDocument/2006/relationships/customXml" Target="../ink/ink10927.xml"/><Relationship Id="rId243" Type="http://schemas.openxmlformats.org/officeDocument/2006/relationships/image" Target="../media/image10756.png"/><Relationship Id="rId264" Type="http://schemas.openxmlformats.org/officeDocument/2006/relationships/customXml" Target="../ink/ink10948.xml"/><Relationship Id="rId285" Type="http://schemas.openxmlformats.org/officeDocument/2006/relationships/image" Target="../media/image10777.png"/><Relationship Id="rId17" Type="http://schemas.openxmlformats.org/officeDocument/2006/relationships/image" Target="../media/image10643.png"/><Relationship Id="rId38" Type="http://schemas.openxmlformats.org/officeDocument/2006/relationships/customXml" Target="../ink/ink10835.xml"/><Relationship Id="rId59" Type="http://schemas.openxmlformats.org/officeDocument/2006/relationships/image" Target="../media/image10664.png"/><Relationship Id="rId103" Type="http://schemas.openxmlformats.org/officeDocument/2006/relationships/image" Target="../media/image10686.png"/><Relationship Id="rId124" Type="http://schemas.openxmlformats.org/officeDocument/2006/relationships/customXml" Target="../ink/ink10878.xml"/><Relationship Id="rId310" Type="http://schemas.openxmlformats.org/officeDocument/2006/relationships/customXml" Target="../ink/ink10971.xml"/><Relationship Id="rId70" Type="http://schemas.openxmlformats.org/officeDocument/2006/relationships/customXml" Target="../ink/ink10851.xml"/><Relationship Id="rId91" Type="http://schemas.openxmlformats.org/officeDocument/2006/relationships/image" Target="../media/image10680.png"/><Relationship Id="rId145" Type="http://schemas.openxmlformats.org/officeDocument/2006/relationships/image" Target="../media/image10707.png"/><Relationship Id="rId166" Type="http://schemas.openxmlformats.org/officeDocument/2006/relationships/customXml" Target="../ink/ink10899.xml"/><Relationship Id="rId187" Type="http://schemas.openxmlformats.org/officeDocument/2006/relationships/image" Target="../media/image1072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0922.xml"/><Relationship Id="rId233" Type="http://schemas.openxmlformats.org/officeDocument/2006/relationships/image" Target="../media/image10751.png"/><Relationship Id="rId254" Type="http://schemas.openxmlformats.org/officeDocument/2006/relationships/customXml" Target="../ink/ink10943.xml"/><Relationship Id="rId28" Type="http://schemas.openxmlformats.org/officeDocument/2006/relationships/customXml" Target="../ink/ink10830.xml"/><Relationship Id="rId49" Type="http://schemas.openxmlformats.org/officeDocument/2006/relationships/image" Target="../media/image10659.png"/><Relationship Id="rId114" Type="http://schemas.openxmlformats.org/officeDocument/2006/relationships/customXml" Target="../ink/ink10873.xml"/><Relationship Id="rId275" Type="http://schemas.openxmlformats.org/officeDocument/2006/relationships/image" Target="../media/image10772.png"/><Relationship Id="rId296" Type="http://schemas.openxmlformats.org/officeDocument/2006/relationships/customXml" Target="../ink/ink10964.xml"/><Relationship Id="rId300" Type="http://schemas.openxmlformats.org/officeDocument/2006/relationships/customXml" Target="../ink/ink10966.xml"/><Relationship Id="rId60" Type="http://schemas.openxmlformats.org/officeDocument/2006/relationships/customXml" Target="../ink/ink10846.xml"/><Relationship Id="rId81" Type="http://schemas.openxmlformats.org/officeDocument/2006/relationships/image" Target="../media/image10675.png"/><Relationship Id="rId135" Type="http://schemas.openxmlformats.org/officeDocument/2006/relationships/image" Target="../media/image10702.png"/><Relationship Id="rId156" Type="http://schemas.openxmlformats.org/officeDocument/2006/relationships/customXml" Target="../ink/ink10894.xml"/><Relationship Id="rId177" Type="http://schemas.openxmlformats.org/officeDocument/2006/relationships/image" Target="../media/image10723.png"/><Relationship Id="rId198" Type="http://schemas.openxmlformats.org/officeDocument/2006/relationships/customXml" Target="../ink/ink10915.xml"/><Relationship Id="rId202" Type="http://schemas.openxmlformats.org/officeDocument/2006/relationships/customXml" Target="../ink/ink10917.xml"/><Relationship Id="rId223" Type="http://schemas.openxmlformats.org/officeDocument/2006/relationships/image" Target="../media/image10746.png"/><Relationship Id="rId244" Type="http://schemas.openxmlformats.org/officeDocument/2006/relationships/customXml" Target="../ink/ink10938.xml"/><Relationship Id="rId18" Type="http://schemas.openxmlformats.org/officeDocument/2006/relationships/customXml" Target="../ink/ink10825.xml"/><Relationship Id="rId39" Type="http://schemas.openxmlformats.org/officeDocument/2006/relationships/image" Target="../media/image10654.png"/><Relationship Id="rId265" Type="http://schemas.openxmlformats.org/officeDocument/2006/relationships/image" Target="../media/image10767.png"/><Relationship Id="rId286" Type="http://schemas.openxmlformats.org/officeDocument/2006/relationships/customXml" Target="../ink/ink10959.xml"/><Relationship Id="rId50" Type="http://schemas.openxmlformats.org/officeDocument/2006/relationships/customXml" Target="../ink/ink10841.xml"/><Relationship Id="rId104" Type="http://schemas.openxmlformats.org/officeDocument/2006/relationships/customXml" Target="../ink/ink10868.xml"/><Relationship Id="rId125" Type="http://schemas.openxmlformats.org/officeDocument/2006/relationships/image" Target="../media/image10697.png"/><Relationship Id="rId146" Type="http://schemas.openxmlformats.org/officeDocument/2006/relationships/customXml" Target="../ink/ink10889.xml"/><Relationship Id="rId167" Type="http://schemas.openxmlformats.org/officeDocument/2006/relationships/image" Target="../media/image10718.png"/><Relationship Id="rId188" Type="http://schemas.openxmlformats.org/officeDocument/2006/relationships/customXml" Target="../ink/ink10910.xml"/><Relationship Id="rId311" Type="http://schemas.openxmlformats.org/officeDocument/2006/relationships/image" Target="../media/image10790.png"/><Relationship Id="rId71" Type="http://schemas.openxmlformats.org/officeDocument/2006/relationships/image" Target="../media/image10670.png"/><Relationship Id="rId92" Type="http://schemas.openxmlformats.org/officeDocument/2006/relationships/customXml" Target="../ink/ink10862.xml"/><Relationship Id="rId213" Type="http://schemas.openxmlformats.org/officeDocument/2006/relationships/image" Target="../media/image10741.png"/><Relationship Id="rId234" Type="http://schemas.openxmlformats.org/officeDocument/2006/relationships/customXml" Target="../ink/ink10933.xml"/><Relationship Id="rId2" Type="http://schemas.openxmlformats.org/officeDocument/2006/relationships/customXml" Target="../ink/ink10817.xml"/><Relationship Id="rId29" Type="http://schemas.openxmlformats.org/officeDocument/2006/relationships/image" Target="../media/image10649.png"/><Relationship Id="rId255" Type="http://schemas.openxmlformats.org/officeDocument/2006/relationships/image" Target="../media/image10762.png"/><Relationship Id="rId276" Type="http://schemas.openxmlformats.org/officeDocument/2006/relationships/customXml" Target="../ink/ink10954.xml"/><Relationship Id="rId297" Type="http://schemas.openxmlformats.org/officeDocument/2006/relationships/image" Target="../media/image10783.png"/></Relationships>
</file>

<file path=ppt/slides/_rels/slide4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0847.png"/><Relationship Id="rId299" Type="http://schemas.openxmlformats.org/officeDocument/2006/relationships/image" Target="../media/image10938.png"/><Relationship Id="rId21" Type="http://schemas.openxmlformats.org/officeDocument/2006/relationships/image" Target="../media/image10799.png"/><Relationship Id="rId63" Type="http://schemas.openxmlformats.org/officeDocument/2006/relationships/image" Target="../media/image10820.png"/><Relationship Id="rId159" Type="http://schemas.openxmlformats.org/officeDocument/2006/relationships/image" Target="../media/image10868.png"/><Relationship Id="rId324" Type="http://schemas.openxmlformats.org/officeDocument/2006/relationships/customXml" Target="../ink/ink11133.xml"/><Relationship Id="rId366" Type="http://schemas.openxmlformats.org/officeDocument/2006/relationships/customXml" Target="../ink/ink11154.xml"/><Relationship Id="rId170" Type="http://schemas.openxmlformats.org/officeDocument/2006/relationships/customXml" Target="../ink/ink11056.xml"/><Relationship Id="rId191" Type="http://schemas.openxmlformats.org/officeDocument/2006/relationships/image" Target="../media/image10884.png"/><Relationship Id="rId205" Type="http://schemas.openxmlformats.org/officeDocument/2006/relationships/image" Target="../media/image10891.png"/><Relationship Id="rId226" Type="http://schemas.openxmlformats.org/officeDocument/2006/relationships/customXml" Target="../ink/ink11084.xml"/><Relationship Id="rId247" Type="http://schemas.openxmlformats.org/officeDocument/2006/relationships/image" Target="../media/image10912.png"/><Relationship Id="rId107" Type="http://schemas.openxmlformats.org/officeDocument/2006/relationships/image" Target="../media/image10842.png"/><Relationship Id="rId268" Type="http://schemas.openxmlformats.org/officeDocument/2006/relationships/customXml" Target="../ink/ink11105.xml"/><Relationship Id="rId289" Type="http://schemas.openxmlformats.org/officeDocument/2006/relationships/image" Target="../media/image10933.png"/><Relationship Id="rId11" Type="http://schemas.openxmlformats.org/officeDocument/2006/relationships/image" Target="../media/image10794.png"/><Relationship Id="rId32" Type="http://schemas.openxmlformats.org/officeDocument/2006/relationships/customXml" Target="../ink/ink10987.xml"/><Relationship Id="rId53" Type="http://schemas.openxmlformats.org/officeDocument/2006/relationships/image" Target="../media/image10815.png"/><Relationship Id="rId74" Type="http://schemas.openxmlformats.org/officeDocument/2006/relationships/customXml" Target="../ink/ink11008.xml"/><Relationship Id="rId128" Type="http://schemas.openxmlformats.org/officeDocument/2006/relationships/customXml" Target="../ink/ink11035.xml"/><Relationship Id="rId149" Type="http://schemas.openxmlformats.org/officeDocument/2006/relationships/image" Target="../media/image10863.png"/><Relationship Id="rId314" Type="http://schemas.openxmlformats.org/officeDocument/2006/relationships/customXml" Target="../ink/ink11128.xml"/><Relationship Id="rId335" Type="http://schemas.openxmlformats.org/officeDocument/2006/relationships/image" Target="../media/image10956.png"/><Relationship Id="rId356" Type="http://schemas.openxmlformats.org/officeDocument/2006/relationships/customXml" Target="../ink/ink11149.xml"/><Relationship Id="rId377" Type="http://schemas.openxmlformats.org/officeDocument/2006/relationships/image" Target="../media/image10977.png"/><Relationship Id="rId5" Type="http://schemas.openxmlformats.org/officeDocument/2006/relationships/image" Target="../media/image10791.png"/><Relationship Id="rId95" Type="http://schemas.openxmlformats.org/officeDocument/2006/relationships/image" Target="../media/image10836.png"/><Relationship Id="rId160" Type="http://schemas.openxmlformats.org/officeDocument/2006/relationships/customXml" Target="../ink/ink11051.xml"/><Relationship Id="rId181" Type="http://schemas.openxmlformats.org/officeDocument/2006/relationships/image" Target="../media/image10879.png"/><Relationship Id="rId216" Type="http://schemas.openxmlformats.org/officeDocument/2006/relationships/customXml" Target="../ink/ink11079.xml"/><Relationship Id="rId237" Type="http://schemas.openxmlformats.org/officeDocument/2006/relationships/image" Target="../media/image10907.png"/><Relationship Id="rId258" Type="http://schemas.openxmlformats.org/officeDocument/2006/relationships/customXml" Target="../ink/ink11100.xml"/><Relationship Id="rId279" Type="http://schemas.openxmlformats.org/officeDocument/2006/relationships/image" Target="../media/image10928.png"/><Relationship Id="rId22" Type="http://schemas.openxmlformats.org/officeDocument/2006/relationships/customXml" Target="../ink/ink10982.xml"/><Relationship Id="rId43" Type="http://schemas.openxmlformats.org/officeDocument/2006/relationships/image" Target="../media/image10810.png"/><Relationship Id="rId64" Type="http://schemas.openxmlformats.org/officeDocument/2006/relationships/customXml" Target="../ink/ink11003.xml"/><Relationship Id="rId118" Type="http://schemas.openxmlformats.org/officeDocument/2006/relationships/customXml" Target="../ink/ink11030.xml"/><Relationship Id="rId139" Type="http://schemas.openxmlformats.org/officeDocument/2006/relationships/image" Target="../media/image10858.png"/><Relationship Id="rId290" Type="http://schemas.openxmlformats.org/officeDocument/2006/relationships/customXml" Target="../ink/ink11116.xml"/><Relationship Id="rId304" Type="http://schemas.openxmlformats.org/officeDocument/2006/relationships/customXml" Target="../ink/ink11123.xml"/><Relationship Id="rId325" Type="http://schemas.openxmlformats.org/officeDocument/2006/relationships/image" Target="../media/image10951.png"/><Relationship Id="rId346" Type="http://schemas.openxmlformats.org/officeDocument/2006/relationships/customXml" Target="../ink/ink11144.xml"/><Relationship Id="rId367" Type="http://schemas.openxmlformats.org/officeDocument/2006/relationships/image" Target="../media/image10972.png"/><Relationship Id="rId388" Type="http://schemas.openxmlformats.org/officeDocument/2006/relationships/customXml" Target="../ink/ink11165.xml"/><Relationship Id="rId85" Type="http://schemas.openxmlformats.org/officeDocument/2006/relationships/image" Target="../media/image10831.png"/><Relationship Id="rId150" Type="http://schemas.openxmlformats.org/officeDocument/2006/relationships/customXml" Target="../ink/ink11046.xml"/><Relationship Id="rId171" Type="http://schemas.openxmlformats.org/officeDocument/2006/relationships/image" Target="../media/image10874.png"/><Relationship Id="rId192" Type="http://schemas.openxmlformats.org/officeDocument/2006/relationships/customXml" Target="../ink/ink11067.xml"/><Relationship Id="rId206" Type="http://schemas.openxmlformats.org/officeDocument/2006/relationships/customXml" Target="../ink/ink11074.xml"/><Relationship Id="rId227" Type="http://schemas.openxmlformats.org/officeDocument/2006/relationships/image" Target="../media/image10902.png"/><Relationship Id="rId248" Type="http://schemas.openxmlformats.org/officeDocument/2006/relationships/customXml" Target="../ink/ink11095.xml"/><Relationship Id="rId269" Type="http://schemas.openxmlformats.org/officeDocument/2006/relationships/image" Target="../media/image10923.png"/><Relationship Id="rId12" Type="http://schemas.openxmlformats.org/officeDocument/2006/relationships/customXml" Target="../ink/ink10977.xml"/><Relationship Id="rId33" Type="http://schemas.openxmlformats.org/officeDocument/2006/relationships/image" Target="../media/image10805.png"/><Relationship Id="rId108" Type="http://schemas.openxmlformats.org/officeDocument/2006/relationships/customXml" Target="../ink/ink11025.xml"/><Relationship Id="rId129" Type="http://schemas.openxmlformats.org/officeDocument/2006/relationships/image" Target="../media/image10853.png"/><Relationship Id="rId280" Type="http://schemas.openxmlformats.org/officeDocument/2006/relationships/customXml" Target="../ink/ink11111.xml"/><Relationship Id="rId315" Type="http://schemas.openxmlformats.org/officeDocument/2006/relationships/image" Target="../media/image10946.png"/><Relationship Id="rId336" Type="http://schemas.openxmlformats.org/officeDocument/2006/relationships/customXml" Target="../ink/ink11139.xml"/><Relationship Id="rId357" Type="http://schemas.openxmlformats.org/officeDocument/2006/relationships/image" Target="../media/image10967.png"/><Relationship Id="rId54" Type="http://schemas.openxmlformats.org/officeDocument/2006/relationships/customXml" Target="../ink/ink10998.xml"/><Relationship Id="rId75" Type="http://schemas.openxmlformats.org/officeDocument/2006/relationships/image" Target="../media/image10826.png"/><Relationship Id="rId96" Type="http://schemas.openxmlformats.org/officeDocument/2006/relationships/customXml" Target="../ink/ink11019.xml"/><Relationship Id="rId140" Type="http://schemas.openxmlformats.org/officeDocument/2006/relationships/customXml" Target="../ink/ink11041.xml"/><Relationship Id="rId161" Type="http://schemas.openxmlformats.org/officeDocument/2006/relationships/image" Target="../media/image10869.png"/><Relationship Id="rId182" Type="http://schemas.openxmlformats.org/officeDocument/2006/relationships/customXml" Target="../ink/ink11062.xml"/><Relationship Id="rId217" Type="http://schemas.openxmlformats.org/officeDocument/2006/relationships/image" Target="../media/image10897.png"/><Relationship Id="rId378" Type="http://schemas.openxmlformats.org/officeDocument/2006/relationships/customXml" Target="../ink/ink11160.xml"/><Relationship Id="rId6" Type="http://schemas.openxmlformats.org/officeDocument/2006/relationships/customXml" Target="../ink/ink10974.xml"/><Relationship Id="rId238" Type="http://schemas.openxmlformats.org/officeDocument/2006/relationships/customXml" Target="../ink/ink11090.xml"/><Relationship Id="rId259" Type="http://schemas.openxmlformats.org/officeDocument/2006/relationships/image" Target="../media/image10918.png"/><Relationship Id="rId23" Type="http://schemas.openxmlformats.org/officeDocument/2006/relationships/image" Target="../media/image10800.png"/><Relationship Id="rId119" Type="http://schemas.openxmlformats.org/officeDocument/2006/relationships/image" Target="../media/image10848.png"/><Relationship Id="rId270" Type="http://schemas.openxmlformats.org/officeDocument/2006/relationships/customXml" Target="../ink/ink11106.xml"/><Relationship Id="rId291" Type="http://schemas.openxmlformats.org/officeDocument/2006/relationships/image" Target="../media/image10934.png"/><Relationship Id="rId305" Type="http://schemas.openxmlformats.org/officeDocument/2006/relationships/image" Target="../media/image10941.png"/><Relationship Id="rId326" Type="http://schemas.openxmlformats.org/officeDocument/2006/relationships/customXml" Target="../ink/ink11134.xml"/><Relationship Id="rId347" Type="http://schemas.openxmlformats.org/officeDocument/2006/relationships/image" Target="../media/image10962.png"/><Relationship Id="rId44" Type="http://schemas.openxmlformats.org/officeDocument/2006/relationships/customXml" Target="../ink/ink10993.xml"/><Relationship Id="rId65" Type="http://schemas.openxmlformats.org/officeDocument/2006/relationships/image" Target="../media/image10821.png"/><Relationship Id="rId86" Type="http://schemas.openxmlformats.org/officeDocument/2006/relationships/customXml" Target="../ink/ink11014.xml"/><Relationship Id="rId130" Type="http://schemas.openxmlformats.org/officeDocument/2006/relationships/customXml" Target="../ink/ink11036.xml"/><Relationship Id="rId151" Type="http://schemas.openxmlformats.org/officeDocument/2006/relationships/image" Target="../media/image10864.png"/><Relationship Id="rId368" Type="http://schemas.openxmlformats.org/officeDocument/2006/relationships/customXml" Target="../ink/ink11155.xml"/><Relationship Id="rId389" Type="http://schemas.openxmlformats.org/officeDocument/2006/relationships/image" Target="../media/image10983.png"/><Relationship Id="rId172" Type="http://schemas.openxmlformats.org/officeDocument/2006/relationships/customXml" Target="../ink/ink11057.xml"/><Relationship Id="rId193" Type="http://schemas.openxmlformats.org/officeDocument/2006/relationships/image" Target="../media/image10885.png"/><Relationship Id="rId207" Type="http://schemas.openxmlformats.org/officeDocument/2006/relationships/image" Target="../media/image10892.png"/><Relationship Id="rId228" Type="http://schemas.openxmlformats.org/officeDocument/2006/relationships/customXml" Target="../ink/ink11085.xml"/><Relationship Id="rId249" Type="http://schemas.openxmlformats.org/officeDocument/2006/relationships/image" Target="../media/image10913.png"/><Relationship Id="rId13" Type="http://schemas.openxmlformats.org/officeDocument/2006/relationships/image" Target="../media/image10795.png"/><Relationship Id="rId109" Type="http://schemas.openxmlformats.org/officeDocument/2006/relationships/image" Target="../media/image10843.png"/><Relationship Id="rId260" Type="http://schemas.openxmlformats.org/officeDocument/2006/relationships/customXml" Target="../ink/ink11101.xml"/><Relationship Id="rId281" Type="http://schemas.openxmlformats.org/officeDocument/2006/relationships/image" Target="../media/image10929.png"/><Relationship Id="rId316" Type="http://schemas.openxmlformats.org/officeDocument/2006/relationships/customXml" Target="../ink/ink11129.xml"/><Relationship Id="rId337" Type="http://schemas.openxmlformats.org/officeDocument/2006/relationships/image" Target="../media/image10957.png"/><Relationship Id="rId34" Type="http://schemas.openxmlformats.org/officeDocument/2006/relationships/customXml" Target="../ink/ink10988.xml"/><Relationship Id="rId55" Type="http://schemas.openxmlformats.org/officeDocument/2006/relationships/image" Target="../media/image10816.png"/><Relationship Id="rId76" Type="http://schemas.openxmlformats.org/officeDocument/2006/relationships/customXml" Target="../ink/ink11009.xml"/><Relationship Id="rId97" Type="http://schemas.openxmlformats.org/officeDocument/2006/relationships/image" Target="../media/image10837.png"/><Relationship Id="rId120" Type="http://schemas.openxmlformats.org/officeDocument/2006/relationships/customXml" Target="../ink/ink11031.xml"/><Relationship Id="rId141" Type="http://schemas.openxmlformats.org/officeDocument/2006/relationships/image" Target="../media/image10859.png"/><Relationship Id="rId358" Type="http://schemas.openxmlformats.org/officeDocument/2006/relationships/customXml" Target="../ink/ink11150.xml"/><Relationship Id="rId379" Type="http://schemas.openxmlformats.org/officeDocument/2006/relationships/image" Target="../media/image10978.png"/><Relationship Id="rId7" Type="http://schemas.openxmlformats.org/officeDocument/2006/relationships/image" Target="../media/image10792.png"/><Relationship Id="rId162" Type="http://schemas.openxmlformats.org/officeDocument/2006/relationships/customXml" Target="../ink/ink11052.xml"/><Relationship Id="rId183" Type="http://schemas.openxmlformats.org/officeDocument/2006/relationships/image" Target="../media/image10880.png"/><Relationship Id="rId218" Type="http://schemas.openxmlformats.org/officeDocument/2006/relationships/customXml" Target="../ink/ink11080.xml"/><Relationship Id="rId239" Type="http://schemas.openxmlformats.org/officeDocument/2006/relationships/image" Target="../media/image10908.png"/><Relationship Id="rId390" Type="http://schemas.openxmlformats.org/officeDocument/2006/relationships/customXml" Target="../ink/ink11166.xml"/><Relationship Id="rId250" Type="http://schemas.openxmlformats.org/officeDocument/2006/relationships/customXml" Target="../ink/ink11096.xml"/><Relationship Id="rId271" Type="http://schemas.openxmlformats.org/officeDocument/2006/relationships/image" Target="../media/image10924.png"/><Relationship Id="rId292" Type="http://schemas.openxmlformats.org/officeDocument/2006/relationships/customXml" Target="../ink/ink11117.xml"/><Relationship Id="rId306" Type="http://schemas.openxmlformats.org/officeDocument/2006/relationships/customXml" Target="../ink/ink11124.xml"/><Relationship Id="rId24" Type="http://schemas.openxmlformats.org/officeDocument/2006/relationships/customXml" Target="../ink/ink10983.xml"/><Relationship Id="rId45" Type="http://schemas.openxmlformats.org/officeDocument/2006/relationships/image" Target="../media/image10811.png"/><Relationship Id="rId66" Type="http://schemas.openxmlformats.org/officeDocument/2006/relationships/customXml" Target="../ink/ink11004.xml"/><Relationship Id="rId87" Type="http://schemas.openxmlformats.org/officeDocument/2006/relationships/image" Target="../media/image10832.png"/><Relationship Id="rId110" Type="http://schemas.openxmlformats.org/officeDocument/2006/relationships/customXml" Target="../ink/ink11026.xml"/><Relationship Id="rId131" Type="http://schemas.openxmlformats.org/officeDocument/2006/relationships/image" Target="../media/image10854.png"/><Relationship Id="rId327" Type="http://schemas.openxmlformats.org/officeDocument/2006/relationships/image" Target="../media/image10952.png"/><Relationship Id="rId348" Type="http://schemas.openxmlformats.org/officeDocument/2006/relationships/customXml" Target="../ink/ink11145.xml"/><Relationship Id="rId369" Type="http://schemas.openxmlformats.org/officeDocument/2006/relationships/image" Target="../media/image10973.png"/><Relationship Id="rId152" Type="http://schemas.openxmlformats.org/officeDocument/2006/relationships/customXml" Target="../ink/ink11047.xml"/><Relationship Id="rId173" Type="http://schemas.openxmlformats.org/officeDocument/2006/relationships/image" Target="../media/image10875.png"/><Relationship Id="rId194" Type="http://schemas.openxmlformats.org/officeDocument/2006/relationships/customXml" Target="../ink/ink11068.xml"/><Relationship Id="rId208" Type="http://schemas.openxmlformats.org/officeDocument/2006/relationships/customXml" Target="../ink/ink11075.xml"/><Relationship Id="rId229" Type="http://schemas.openxmlformats.org/officeDocument/2006/relationships/image" Target="../media/image10903.png"/><Relationship Id="rId380" Type="http://schemas.openxmlformats.org/officeDocument/2006/relationships/customXml" Target="../ink/ink11161.xml"/><Relationship Id="rId240" Type="http://schemas.openxmlformats.org/officeDocument/2006/relationships/customXml" Target="../ink/ink11091.xml"/><Relationship Id="rId261" Type="http://schemas.openxmlformats.org/officeDocument/2006/relationships/image" Target="../media/image10919.png"/><Relationship Id="rId14" Type="http://schemas.openxmlformats.org/officeDocument/2006/relationships/customXml" Target="../ink/ink10978.xml"/><Relationship Id="rId35" Type="http://schemas.openxmlformats.org/officeDocument/2006/relationships/image" Target="../media/image10806.png"/><Relationship Id="rId56" Type="http://schemas.openxmlformats.org/officeDocument/2006/relationships/customXml" Target="../ink/ink10999.xml"/><Relationship Id="rId77" Type="http://schemas.openxmlformats.org/officeDocument/2006/relationships/image" Target="../media/image10827.png"/><Relationship Id="rId100" Type="http://schemas.openxmlformats.org/officeDocument/2006/relationships/customXml" Target="../ink/ink11021.xml"/><Relationship Id="rId282" Type="http://schemas.openxmlformats.org/officeDocument/2006/relationships/customXml" Target="../ink/ink11112.xml"/><Relationship Id="rId317" Type="http://schemas.openxmlformats.org/officeDocument/2006/relationships/image" Target="../media/image10947.png"/><Relationship Id="rId338" Type="http://schemas.openxmlformats.org/officeDocument/2006/relationships/customXml" Target="../ink/ink11140.xml"/><Relationship Id="rId359" Type="http://schemas.openxmlformats.org/officeDocument/2006/relationships/image" Target="../media/image10968.png"/><Relationship Id="rId8" Type="http://schemas.openxmlformats.org/officeDocument/2006/relationships/customXml" Target="../ink/ink10975.xml"/><Relationship Id="rId98" Type="http://schemas.openxmlformats.org/officeDocument/2006/relationships/customXml" Target="../ink/ink11020.xml"/><Relationship Id="rId121" Type="http://schemas.openxmlformats.org/officeDocument/2006/relationships/image" Target="../media/image10849.png"/><Relationship Id="rId142" Type="http://schemas.openxmlformats.org/officeDocument/2006/relationships/customXml" Target="../ink/ink11042.xml"/><Relationship Id="rId163" Type="http://schemas.openxmlformats.org/officeDocument/2006/relationships/image" Target="../media/image10870.png"/><Relationship Id="rId184" Type="http://schemas.openxmlformats.org/officeDocument/2006/relationships/customXml" Target="../ink/ink11063.xml"/><Relationship Id="rId219" Type="http://schemas.openxmlformats.org/officeDocument/2006/relationships/image" Target="../media/image10898.png"/><Relationship Id="rId370" Type="http://schemas.openxmlformats.org/officeDocument/2006/relationships/customXml" Target="../ink/ink11156.xml"/><Relationship Id="rId391" Type="http://schemas.openxmlformats.org/officeDocument/2006/relationships/image" Target="../media/image10984.png"/><Relationship Id="rId230" Type="http://schemas.openxmlformats.org/officeDocument/2006/relationships/customXml" Target="../ink/ink11086.xml"/><Relationship Id="rId251" Type="http://schemas.openxmlformats.org/officeDocument/2006/relationships/image" Target="../media/image10914.png"/><Relationship Id="rId25" Type="http://schemas.openxmlformats.org/officeDocument/2006/relationships/image" Target="../media/image10801.png"/><Relationship Id="rId46" Type="http://schemas.openxmlformats.org/officeDocument/2006/relationships/customXml" Target="../ink/ink10994.xml"/><Relationship Id="rId67" Type="http://schemas.openxmlformats.org/officeDocument/2006/relationships/image" Target="../media/image10822.png"/><Relationship Id="rId272" Type="http://schemas.openxmlformats.org/officeDocument/2006/relationships/customXml" Target="../ink/ink11107.xml"/><Relationship Id="rId293" Type="http://schemas.openxmlformats.org/officeDocument/2006/relationships/image" Target="../media/image10935.png"/><Relationship Id="rId307" Type="http://schemas.openxmlformats.org/officeDocument/2006/relationships/image" Target="../media/image10942.png"/><Relationship Id="rId328" Type="http://schemas.openxmlformats.org/officeDocument/2006/relationships/customXml" Target="../ink/ink11135.xml"/><Relationship Id="rId349" Type="http://schemas.openxmlformats.org/officeDocument/2006/relationships/image" Target="../media/image10963.png"/><Relationship Id="rId88" Type="http://schemas.openxmlformats.org/officeDocument/2006/relationships/customXml" Target="../ink/ink11015.xml"/><Relationship Id="rId111" Type="http://schemas.openxmlformats.org/officeDocument/2006/relationships/image" Target="../media/image10844.png"/><Relationship Id="rId132" Type="http://schemas.openxmlformats.org/officeDocument/2006/relationships/customXml" Target="../ink/ink11037.xml"/><Relationship Id="rId153" Type="http://schemas.openxmlformats.org/officeDocument/2006/relationships/image" Target="../media/image10865.png"/><Relationship Id="rId174" Type="http://schemas.openxmlformats.org/officeDocument/2006/relationships/customXml" Target="../ink/ink11058.xml"/><Relationship Id="rId195" Type="http://schemas.openxmlformats.org/officeDocument/2006/relationships/image" Target="../media/image10886.png"/><Relationship Id="rId209" Type="http://schemas.openxmlformats.org/officeDocument/2006/relationships/image" Target="../media/image10893.png"/><Relationship Id="rId360" Type="http://schemas.openxmlformats.org/officeDocument/2006/relationships/customXml" Target="../ink/ink11151.xml"/><Relationship Id="rId381" Type="http://schemas.openxmlformats.org/officeDocument/2006/relationships/image" Target="../media/image10979.png"/><Relationship Id="rId220" Type="http://schemas.openxmlformats.org/officeDocument/2006/relationships/customXml" Target="../ink/ink11081.xml"/><Relationship Id="rId241" Type="http://schemas.openxmlformats.org/officeDocument/2006/relationships/image" Target="../media/image10909.png"/><Relationship Id="rId15" Type="http://schemas.openxmlformats.org/officeDocument/2006/relationships/image" Target="../media/image10796.png"/><Relationship Id="rId36" Type="http://schemas.openxmlformats.org/officeDocument/2006/relationships/customXml" Target="../ink/ink10989.xml"/><Relationship Id="rId57" Type="http://schemas.openxmlformats.org/officeDocument/2006/relationships/image" Target="../media/image10817.png"/><Relationship Id="rId262" Type="http://schemas.openxmlformats.org/officeDocument/2006/relationships/customXml" Target="../ink/ink11102.xml"/><Relationship Id="rId283" Type="http://schemas.openxmlformats.org/officeDocument/2006/relationships/image" Target="../media/image10930.png"/><Relationship Id="rId318" Type="http://schemas.openxmlformats.org/officeDocument/2006/relationships/customXml" Target="../ink/ink11130.xml"/><Relationship Id="rId339" Type="http://schemas.openxmlformats.org/officeDocument/2006/relationships/image" Target="../media/image10958.png"/><Relationship Id="rId78" Type="http://schemas.openxmlformats.org/officeDocument/2006/relationships/customXml" Target="../ink/ink11010.xml"/><Relationship Id="rId99" Type="http://schemas.openxmlformats.org/officeDocument/2006/relationships/image" Target="../media/image10838.png"/><Relationship Id="rId101" Type="http://schemas.openxmlformats.org/officeDocument/2006/relationships/image" Target="../media/image10839.png"/><Relationship Id="rId122" Type="http://schemas.openxmlformats.org/officeDocument/2006/relationships/customXml" Target="../ink/ink11032.xml"/><Relationship Id="rId143" Type="http://schemas.openxmlformats.org/officeDocument/2006/relationships/image" Target="../media/image10860.png"/><Relationship Id="rId164" Type="http://schemas.openxmlformats.org/officeDocument/2006/relationships/customXml" Target="../ink/ink11053.xml"/><Relationship Id="rId185" Type="http://schemas.openxmlformats.org/officeDocument/2006/relationships/image" Target="../media/image10881.png"/><Relationship Id="rId350" Type="http://schemas.openxmlformats.org/officeDocument/2006/relationships/customXml" Target="../ink/ink11146.xml"/><Relationship Id="rId371" Type="http://schemas.openxmlformats.org/officeDocument/2006/relationships/image" Target="../media/image10974.png"/><Relationship Id="rId9" Type="http://schemas.openxmlformats.org/officeDocument/2006/relationships/image" Target="../media/image10793.png"/><Relationship Id="rId210" Type="http://schemas.openxmlformats.org/officeDocument/2006/relationships/customXml" Target="../ink/ink11076.xml"/><Relationship Id="rId392" Type="http://schemas.openxmlformats.org/officeDocument/2006/relationships/customXml" Target="../ink/ink11167.xml"/><Relationship Id="rId26" Type="http://schemas.openxmlformats.org/officeDocument/2006/relationships/customXml" Target="../ink/ink10984.xml"/><Relationship Id="rId231" Type="http://schemas.openxmlformats.org/officeDocument/2006/relationships/image" Target="../media/image10904.png"/><Relationship Id="rId252" Type="http://schemas.openxmlformats.org/officeDocument/2006/relationships/customXml" Target="../ink/ink11097.xml"/><Relationship Id="rId273" Type="http://schemas.openxmlformats.org/officeDocument/2006/relationships/image" Target="../media/image10925.png"/><Relationship Id="rId294" Type="http://schemas.openxmlformats.org/officeDocument/2006/relationships/customXml" Target="../ink/ink11118.xml"/><Relationship Id="rId308" Type="http://schemas.openxmlformats.org/officeDocument/2006/relationships/customXml" Target="../ink/ink11125.xml"/><Relationship Id="rId329" Type="http://schemas.openxmlformats.org/officeDocument/2006/relationships/image" Target="../media/image10953.png"/><Relationship Id="rId47" Type="http://schemas.openxmlformats.org/officeDocument/2006/relationships/image" Target="../media/image10812.png"/><Relationship Id="rId68" Type="http://schemas.openxmlformats.org/officeDocument/2006/relationships/customXml" Target="../ink/ink11005.xml"/><Relationship Id="rId89" Type="http://schemas.openxmlformats.org/officeDocument/2006/relationships/image" Target="../media/image10833.png"/><Relationship Id="rId112" Type="http://schemas.openxmlformats.org/officeDocument/2006/relationships/customXml" Target="../ink/ink11027.xml"/><Relationship Id="rId133" Type="http://schemas.openxmlformats.org/officeDocument/2006/relationships/image" Target="../media/image10855.png"/><Relationship Id="rId154" Type="http://schemas.openxmlformats.org/officeDocument/2006/relationships/customXml" Target="../ink/ink11048.xml"/><Relationship Id="rId175" Type="http://schemas.openxmlformats.org/officeDocument/2006/relationships/image" Target="../media/image10876.png"/><Relationship Id="rId340" Type="http://schemas.openxmlformats.org/officeDocument/2006/relationships/customXml" Target="../ink/ink11141.xml"/><Relationship Id="rId361" Type="http://schemas.openxmlformats.org/officeDocument/2006/relationships/image" Target="../media/image10969.png"/><Relationship Id="rId196" Type="http://schemas.openxmlformats.org/officeDocument/2006/relationships/customXml" Target="../ink/ink11069.xml"/><Relationship Id="rId200" Type="http://schemas.openxmlformats.org/officeDocument/2006/relationships/customXml" Target="../ink/ink11071.xml"/><Relationship Id="rId382" Type="http://schemas.openxmlformats.org/officeDocument/2006/relationships/customXml" Target="../ink/ink11162.xml"/><Relationship Id="rId16" Type="http://schemas.openxmlformats.org/officeDocument/2006/relationships/customXml" Target="../ink/ink10979.xml"/><Relationship Id="rId221" Type="http://schemas.openxmlformats.org/officeDocument/2006/relationships/image" Target="../media/image10899.png"/><Relationship Id="rId242" Type="http://schemas.openxmlformats.org/officeDocument/2006/relationships/customXml" Target="../ink/ink11092.xml"/><Relationship Id="rId263" Type="http://schemas.openxmlformats.org/officeDocument/2006/relationships/image" Target="../media/image10920.png"/><Relationship Id="rId284" Type="http://schemas.openxmlformats.org/officeDocument/2006/relationships/customXml" Target="../ink/ink11113.xml"/><Relationship Id="rId319" Type="http://schemas.openxmlformats.org/officeDocument/2006/relationships/image" Target="../media/image10948.png"/><Relationship Id="rId37" Type="http://schemas.openxmlformats.org/officeDocument/2006/relationships/image" Target="../media/image10807.png"/><Relationship Id="rId58" Type="http://schemas.openxmlformats.org/officeDocument/2006/relationships/customXml" Target="../ink/ink11000.xml"/><Relationship Id="rId79" Type="http://schemas.openxmlformats.org/officeDocument/2006/relationships/image" Target="../media/image10828.png"/><Relationship Id="rId102" Type="http://schemas.openxmlformats.org/officeDocument/2006/relationships/customXml" Target="../ink/ink11022.xml"/><Relationship Id="rId123" Type="http://schemas.openxmlformats.org/officeDocument/2006/relationships/image" Target="../media/image10850.png"/><Relationship Id="rId144" Type="http://schemas.openxmlformats.org/officeDocument/2006/relationships/customXml" Target="../ink/ink11043.xml"/><Relationship Id="rId330" Type="http://schemas.openxmlformats.org/officeDocument/2006/relationships/customXml" Target="../ink/ink11136.xml"/><Relationship Id="rId90" Type="http://schemas.openxmlformats.org/officeDocument/2006/relationships/customXml" Target="../ink/ink11016.xml"/><Relationship Id="rId165" Type="http://schemas.openxmlformats.org/officeDocument/2006/relationships/image" Target="../media/image10871.png"/><Relationship Id="rId186" Type="http://schemas.openxmlformats.org/officeDocument/2006/relationships/customXml" Target="../ink/ink11064.xml"/><Relationship Id="rId351" Type="http://schemas.openxmlformats.org/officeDocument/2006/relationships/image" Target="../media/image10964.png"/><Relationship Id="rId372" Type="http://schemas.openxmlformats.org/officeDocument/2006/relationships/customXml" Target="../ink/ink11157.xml"/><Relationship Id="rId393" Type="http://schemas.openxmlformats.org/officeDocument/2006/relationships/image" Target="../media/image10985.png"/><Relationship Id="rId211" Type="http://schemas.openxmlformats.org/officeDocument/2006/relationships/image" Target="../media/image10894.png"/><Relationship Id="rId232" Type="http://schemas.openxmlformats.org/officeDocument/2006/relationships/customXml" Target="../ink/ink11087.xml"/><Relationship Id="rId253" Type="http://schemas.openxmlformats.org/officeDocument/2006/relationships/image" Target="../media/image10915.png"/><Relationship Id="rId274" Type="http://schemas.openxmlformats.org/officeDocument/2006/relationships/customXml" Target="../ink/ink11108.xml"/><Relationship Id="rId295" Type="http://schemas.openxmlformats.org/officeDocument/2006/relationships/image" Target="../media/image10936.png"/><Relationship Id="rId309" Type="http://schemas.openxmlformats.org/officeDocument/2006/relationships/image" Target="../media/image10943.png"/><Relationship Id="rId27" Type="http://schemas.openxmlformats.org/officeDocument/2006/relationships/image" Target="../media/image10802.png"/><Relationship Id="rId48" Type="http://schemas.openxmlformats.org/officeDocument/2006/relationships/customXml" Target="../ink/ink10995.xml"/><Relationship Id="rId69" Type="http://schemas.openxmlformats.org/officeDocument/2006/relationships/image" Target="../media/image10823.png"/><Relationship Id="rId113" Type="http://schemas.openxmlformats.org/officeDocument/2006/relationships/image" Target="../media/image10845.png"/><Relationship Id="rId134" Type="http://schemas.openxmlformats.org/officeDocument/2006/relationships/customXml" Target="../ink/ink11038.xml"/><Relationship Id="rId320" Type="http://schemas.openxmlformats.org/officeDocument/2006/relationships/customXml" Target="../ink/ink11131.xml"/><Relationship Id="rId80" Type="http://schemas.openxmlformats.org/officeDocument/2006/relationships/customXml" Target="../ink/ink11011.xml"/><Relationship Id="rId155" Type="http://schemas.openxmlformats.org/officeDocument/2006/relationships/image" Target="../media/image10866.png"/><Relationship Id="rId176" Type="http://schemas.openxmlformats.org/officeDocument/2006/relationships/customXml" Target="../ink/ink11059.xml"/><Relationship Id="rId197" Type="http://schemas.openxmlformats.org/officeDocument/2006/relationships/image" Target="../media/image10887.png"/><Relationship Id="rId341" Type="http://schemas.openxmlformats.org/officeDocument/2006/relationships/image" Target="../media/image10959.png"/><Relationship Id="rId362" Type="http://schemas.openxmlformats.org/officeDocument/2006/relationships/customXml" Target="../ink/ink11152.xml"/><Relationship Id="rId383" Type="http://schemas.openxmlformats.org/officeDocument/2006/relationships/image" Target="../media/image10980.png"/><Relationship Id="rId201" Type="http://schemas.openxmlformats.org/officeDocument/2006/relationships/image" Target="../media/image10889.png"/><Relationship Id="rId222" Type="http://schemas.openxmlformats.org/officeDocument/2006/relationships/customXml" Target="../ink/ink11082.xml"/><Relationship Id="rId243" Type="http://schemas.openxmlformats.org/officeDocument/2006/relationships/image" Target="../media/image10910.png"/><Relationship Id="rId264" Type="http://schemas.openxmlformats.org/officeDocument/2006/relationships/customXml" Target="../ink/ink11103.xml"/><Relationship Id="rId285" Type="http://schemas.openxmlformats.org/officeDocument/2006/relationships/image" Target="../media/image10931.png"/><Relationship Id="rId17" Type="http://schemas.openxmlformats.org/officeDocument/2006/relationships/image" Target="../media/image10797.png"/><Relationship Id="rId38" Type="http://schemas.openxmlformats.org/officeDocument/2006/relationships/customXml" Target="../ink/ink10990.xml"/><Relationship Id="rId59" Type="http://schemas.openxmlformats.org/officeDocument/2006/relationships/image" Target="../media/image10818.png"/><Relationship Id="rId103" Type="http://schemas.openxmlformats.org/officeDocument/2006/relationships/image" Target="../media/image10840.png"/><Relationship Id="rId124" Type="http://schemas.openxmlformats.org/officeDocument/2006/relationships/customXml" Target="../ink/ink11033.xml"/><Relationship Id="rId310" Type="http://schemas.openxmlformats.org/officeDocument/2006/relationships/customXml" Target="../ink/ink11126.xml"/><Relationship Id="rId70" Type="http://schemas.openxmlformats.org/officeDocument/2006/relationships/customXml" Target="../ink/ink11006.xml"/><Relationship Id="rId91" Type="http://schemas.openxmlformats.org/officeDocument/2006/relationships/image" Target="../media/image10834.png"/><Relationship Id="rId145" Type="http://schemas.openxmlformats.org/officeDocument/2006/relationships/image" Target="../media/image10861.png"/><Relationship Id="rId166" Type="http://schemas.openxmlformats.org/officeDocument/2006/relationships/customXml" Target="../ink/ink11054.xml"/><Relationship Id="rId187" Type="http://schemas.openxmlformats.org/officeDocument/2006/relationships/image" Target="../media/image10882.png"/><Relationship Id="rId331" Type="http://schemas.openxmlformats.org/officeDocument/2006/relationships/image" Target="../media/image10954.png"/><Relationship Id="rId352" Type="http://schemas.openxmlformats.org/officeDocument/2006/relationships/customXml" Target="../ink/ink11147.xml"/><Relationship Id="rId373" Type="http://schemas.openxmlformats.org/officeDocument/2006/relationships/image" Target="../media/image1097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1077.xml"/><Relationship Id="rId233" Type="http://schemas.openxmlformats.org/officeDocument/2006/relationships/image" Target="../media/image10905.png"/><Relationship Id="rId254" Type="http://schemas.openxmlformats.org/officeDocument/2006/relationships/customXml" Target="../ink/ink11098.xml"/><Relationship Id="rId28" Type="http://schemas.openxmlformats.org/officeDocument/2006/relationships/customXml" Target="../ink/ink10985.xml"/><Relationship Id="rId49" Type="http://schemas.openxmlformats.org/officeDocument/2006/relationships/image" Target="../media/image10813.png"/><Relationship Id="rId114" Type="http://schemas.openxmlformats.org/officeDocument/2006/relationships/customXml" Target="../ink/ink11028.xml"/><Relationship Id="rId275" Type="http://schemas.openxmlformats.org/officeDocument/2006/relationships/image" Target="../media/image10926.png"/><Relationship Id="rId296" Type="http://schemas.openxmlformats.org/officeDocument/2006/relationships/customXml" Target="../ink/ink11119.xml"/><Relationship Id="rId300" Type="http://schemas.openxmlformats.org/officeDocument/2006/relationships/customXml" Target="../ink/ink11121.xml"/><Relationship Id="rId60" Type="http://schemas.openxmlformats.org/officeDocument/2006/relationships/customXml" Target="../ink/ink11001.xml"/><Relationship Id="rId81" Type="http://schemas.openxmlformats.org/officeDocument/2006/relationships/image" Target="../media/image10829.png"/><Relationship Id="rId135" Type="http://schemas.openxmlformats.org/officeDocument/2006/relationships/image" Target="../media/image10856.png"/><Relationship Id="rId156" Type="http://schemas.openxmlformats.org/officeDocument/2006/relationships/customXml" Target="../ink/ink11049.xml"/><Relationship Id="rId177" Type="http://schemas.openxmlformats.org/officeDocument/2006/relationships/image" Target="../media/image10877.png"/><Relationship Id="rId198" Type="http://schemas.openxmlformats.org/officeDocument/2006/relationships/customXml" Target="../ink/ink11070.xml"/><Relationship Id="rId321" Type="http://schemas.openxmlformats.org/officeDocument/2006/relationships/image" Target="../media/image10949.png"/><Relationship Id="rId342" Type="http://schemas.openxmlformats.org/officeDocument/2006/relationships/customXml" Target="../ink/ink11142.xml"/><Relationship Id="rId363" Type="http://schemas.openxmlformats.org/officeDocument/2006/relationships/image" Target="../media/image10970.png"/><Relationship Id="rId384" Type="http://schemas.openxmlformats.org/officeDocument/2006/relationships/customXml" Target="../ink/ink11163.xml"/><Relationship Id="rId202" Type="http://schemas.openxmlformats.org/officeDocument/2006/relationships/customXml" Target="../ink/ink11072.xml"/><Relationship Id="rId223" Type="http://schemas.openxmlformats.org/officeDocument/2006/relationships/image" Target="../media/image10900.png"/><Relationship Id="rId244" Type="http://schemas.openxmlformats.org/officeDocument/2006/relationships/customXml" Target="../ink/ink11093.xml"/><Relationship Id="rId18" Type="http://schemas.openxmlformats.org/officeDocument/2006/relationships/customXml" Target="../ink/ink10980.xml"/><Relationship Id="rId39" Type="http://schemas.openxmlformats.org/officeDocument/2006/relationships/image" Target="../media/image10808.png"/><Relationship Id="rId265" Type="http://schemas.openxmlformats.org/officeDocument/2006/relationships/image" Target="../media/image10921.png"/><Relationship Id="rId286" Type="http://schemas.openxmlformats.org/officeDocument/2006/relationships/customXml" Target="../ink/ink11114.xml"/><Relationship Id="rId50" Type="http://schemas.openxmlformats.org/officeDocument/2006/relationships/customXml" Target="../ink/ink10996.xml"/><Relationship Id="rId104" Type="http://schemas.openxmlformats.org/officeDocument/2006/relationships/customXml" Target="../ink/ink11023.xml"/><Relationship Id="rId125" Type="http://schemas.openxmlformats.org/officeDocument/2006/relationships/image" Target="../media/image10851.png"/><Relationship Id="rId146" Type="http://schemas.openxmlformats.org/officeDocument/2006/relationships/customXml" Target="../ink/ink11044.xml"/><Relationship Id="rId167" Type="http://schemas.openxmlformats.org/officeDocument/2006/relationships/image" Target="../media/image10872.png"/><Relationship Id="rId188" Type="http://schemas.openxmlformats.org/officeDocument/2006/relationships/customXml" Target="../ink/ink11065.xml"/><Relationship Id="rId311" Type="http://schemas.openxmlformats.org/officeDocument/2006/relationships/image" Target="../media/image10944.png"/><Relationship Id="rId332" Type="http://schemas.openxmlformats.org/officeDocument/2006/relationships/customXml" Target="../ink/ink11137.xml"/><Relationship Id="rId353" Type="http://schemas.openxmlformats.org/officeDocument/2006/relationships/image" Target="../media/image10965.png"/><Relationship Id="rId374" Type="http://schemas.openxmlformats.org/officeDocument/2006/relationships/customXml" Target="../ink/ink11158.xml"/><Relationship Id="rId71" Type="http://schemas.openxmlformats.org/officeDocument/2006/relationships/image" Target="../media/image10824.png"/><Relationship Id="rId92" Type="http://schemas.openxmlformats.org/officeDocument/2006/relationships/customXml" Target="../ink/ink11017.xml"/><Relationship Id="rId213" Type="http://schemas.openxmlformats.org/officeDocument/2006/relationships/image" Target="../media/image10895.png"/><Relationship Id="rId234" Type="http://schemas.openxmlformats.org/officeDocument/2006/relationships/customXml" Target="../ink/ink11088.xml"/><Relationship Id="rId2" Type="http://schemas.openxmlformats.org/officeDocument/2006/relationships/customXml" Target="../ink/ink10972.xml"/><Relationship Id="rId29" Type="http://schemas.openxmlformats.org/officeDocument/2006/relationships/image" Target="../media/image10803.png"/><Relationship Id="rId255" Type="http://schemas.openxmlformats.org/officeDocument/2006/relationships/image" Target="../media/image10916.png"/><Relationship Id="rId276" Type="http://schemas.openxmlformats.org/officeDocument/2006/relationships/customXml" Target="../ink/ink11109.xml"/><Relationship Id="rId297" Type="http://schemas.openxmlformats.org/officeDocument/2006/relationships/image" Target="../media/image10937.png"/><Relationship Id="rId40" Type="http://schemas.openxmlformats.org/officeDocument/2006/relationships/customXml" Target="../ink/ink10991.xml"/><Relationship Id="rId115" Type="http://schemas.openxmlformats.org/officeDocument/2006/relationships/image" Target="../media/image10846.png"/><Relationship Id="rId136" Type="http://schemas.openxmlformats.org/officeDocument/2006/relationships/customXml" Target="../ink/ink11039.xml"/><Relationship Id="rId157" Type="http://schemas.openxmlformats.org/officeDocument/2006/relationships/image" Target="../media/image10867.png"/><Relationship Id="rId178" Type="http://schemas.openxmlformats.org/officeDocument/2006/relationships/customXml" Target="../ink/ink11060.xml"/><Relationship Id="rId301" Type="http://schemas.openxmlformats.org/officeDocument/2006/relationships/image" Target="../media/image10939.png"/><Relationship Id="rId322" Type="http://schemas.openxmlformats.org/officeDocument/2006/relationships/customXml" Target="../ink/ink11132.xml"/><Relationship Id="rId343" Type="http://schemas.openxmlformats.org/officeDocument/2006/relationships/image" Target="../media/image10960.png"/><Relationship Id="rId364" Type="http://schemas.openxmlformats.org/officeDocument/2006/relationships/customXml" Target="../ink/ink11153.xml"/><Relationship Id="rId61" Type="http://schemas.openxmlformats.org/officeDocument/2006/relationships/image" Target="../media/image10819.png"/><Relationship Id="rId82" Type="http://schemas.openxmlformats.org/officeDocument/2006/relationships/customXml" Target="../ink/ink11012.xml"/><Relationship Id="rId199" Type="http://schemas.openxmlformats.org/officeDocument/2006/relationships/image" Target="../media/image10888.png"/><Relationship Id="rId203" Type="http://schemas.openxmlformats.org/officeDocument/2006/relationships/image" Target="../media/image10890.png"/><Relationship Id="rId385" Type="http://schemas.openxmlformats.org/officeDocument/2006/relationships/image" Target="../media/image10981.png"/><Relationship Id="rId19" Type="http://schemas.openxmlformats.org/officeDocument/2006/relationships/image" Target="../media/image10798.png"/><Relationship Id="rId224" Type="http://schemas.openxmlformats.org/officeDocument/2006/relationships/customXml" Target="../ink/ink11083.xml"/><Relationship Id="rId245" Type="http://schemas.openxmlformats.org/officeDocument/2006/relationships/image" Target="../media/image10911.png"/><Relationship Id="rId266" Type="http://schemas.openxmlformats.org/officeDocument/2006/relationships/customXml" Target="../ink/ink11104.xml"/><Relationship Id="rId287" Type="http://schemas.openxmlformats.org/officeDocument/2006/relationships/image" Target="../media/image10932.png"/><Relationship Id="rId30" Type="http://schemas.openxmlformats.org/officeDocument/2006/relationships/customXml" Target="../ink/ink10986.xml"/><Relationship Id="rId105" Type="http://schemas.openxmlformats.org/officeDocument/2006/relationships/image" Target="../media/image10841.png"/><Relationship Id="rId126" Type="http://schemas.openxmlformats.org/officeDocument/2006/relationships/customXml" Target="../ink/ink11034.xml"/><Relationship Id="rId147" Type="http://schemas.openxmlformats.org/officeDocument/2006/relationships/image" Target="../media/image10862.png"/><Relationship Id="rId168" Type="http://schemas.openxmlformats.org/officeDocument/2006/relationships/customXml" Target="../ink/ink11055.xml"/><Relationship Id="rId312" Type="http://schemas.openxmlformats.org/officeDocument/2006/relationships/customXml" Target="../ink/ink11127.xml"/><Relationship Id="rId333" Type="http://schemas.openxmlformats.org/officeDocument/2006/relationships/image" Target="../media/image10955.png"/><Relationship Id="rId354" Type="http://schemas.openxmlformats.org/officeDocument/2006/relationships/customXml" Target="../ink/ink11148.xml"/><Relationship Id="rId51" Type="http://schemas.openxmlformats.org/officeDocument/2006/relationships/image" Target="../media/image10814.png"/><Relationship Id="rId72" Type="http://schemas.openxmlformats.org/officeDocument/2006/relationships/customXml" Target="../ink/ink11007.xml"/><Relationship Id="rId93" Type="http://schemas.openxmlformats.org/officeDocument/2006/relationships/image" Target="../media/image10835.png"/><Relationship Id="rId189" Type="http://schemas.openxmlformats.org/officeDocument/2006/relationships/image" Target="../media/image10883.png"/><Relationship Id="rId375" Type="http://schemas.openxmlformats.org/officeDocument/2006/relationships/image" Target="../media/image10976.png"/><Relationship Id="rId3" Type="http://schemas.openxmlformats.org/officeDocument/2006/relationships/image" Target="../media/image107900.png"/><Relationship Id="rId214" Type="http://schemas.openxmlformats.org/officeDocument/2006/relationships/customXml" Target="../ink/ink11078.xml"/><Relationship Id="rId235" Type="http://schemas.openxmlformats.org/officeDocument/2006/relationships/image" Target="../media/image10906.png"/><Relationship Id="rId256" Type="http://schemas.openxmlformats.org/officeDocument/2006/relationships/customXml" Target="../ink/ink11099.xml"/><Relationship Id="rId277" Type="http://schemas.openxmlformats.org/officeDocument/2006/relationships/image" Target="../media/image10927.png"/><Relationship Id="rId298" Type="http://schemas.openxmlformats.org/officeDocument/2006/relationships/customXml" Target="../ink/ink11120.xml"/><Relationship Id="rId116" Type="http://schemas.openxmlformats.org/officeDocument/2006/relationships/customXml" Target="../ink/ink11029.xml"/><Relationship Id="rId137" Type="http://schemas.openxmlformats.org/officeDocument/2006/relationships/image" Target="../media/image10857.png"/><Relationship Id="rId158" Type="http://schemas.openxmlformats.org/officeDocument/2006/relationships/customXml" Target="../ink/ink11050.xml"/><Relationship Id="rId302" Type="http://schemas.openxmlformats.org/officeDocument/2006/relationships/customXml" Target="../ink/ink11122.xml"/><Relationship Id="rId323" Type="http://schemas.openxmlformats.org/officeDocument/2006/relationships/image" Target="../media/image10950.png"/><Relationship Id="rId344" Type="http://schemas.openxmlformats.org/officeDocument/2006/relationships/customXml" Target="../ink/ink11143.xml"/><Relationship Id="rId20" Type="http://schemas.openxmlformats.org/officeDocument/2006/relationships/customXml" Target="../ink/ink10981.xml"/><Relationship Id="rId41" Type="http://schemas.openxmlformats.org/officeDocument/2006/relationships/image" Target="../media/image10809.png"/><Relationship Id="rId62" Type="http://schemas.openxmlformats.org/officeDocument/2006/relationships/customXml" Target="../ink/ink11002.xml"/><Relationship Id="rId83" Type="http://schemas.openxmlformats.org/officeDocument/2006/relationships/image" Target="../media/image10830.png"/><Relationship Id="rId179" Type="http://schemas.openxmlformats.org/officeDocument/2006/relationships/image" Target="../media/image10878.png"/><Relationship Id="rId365" Type="http://schemas.openxmlformats.org/officeDocument/2006/relationships/image" Target="../media/image10971.png"/><Relationship Id="rId386" Type="http://schemas.openxmlformats.org/officeDocument/2006/relationships/customXml" Target="../ink/ink11164.xml"/><Relationship Id="rId190" Type="http://schemas.openxmlformats.org/officeDocument/2006/relationships/customXml" Target="../ink/ink11066.xml"/><Relationship Id="rId204" Type="http://schemas.openxmlformats.org/officeDocument/2006/relationships/customXml" Target="../ink/ink11073.xml"/><Relationship Id="rId225" Type="http://schemas.openxmlformats.org/officeDocument/2006/relationships/image" Target="../media/image10901.png"/><Relationship Id="rId246" Type="http://schemas.openxmlformats.org/officeDocument/2006/relationships/customXml" Target="../ink/ink11094.xml"/><Relationship Id="rId267" Type="http://schemas.openxmlformats.org/officeDocument/2006/relationships/image" Target="../media/image10922.png"/><Relationship Id="rId288" Type="http://schemas.openxmlformats.org/officeDocument/2006/relationships/customXml" Target="../ink/ink11115.xml"/><Relationship Id="rId106" Type="http://schemas.openxmlformats.org/officeDocument/2006/relationships/customXml" Target="../ink/ink11024.xml"/><Relationship Id="rId127" Type="http://schemas.openxmlformats.org/officeDocument/2006/relationships/image" Target="../media/image10852.png"/><Relationship Id="rId313" Type="http://schemas.openxmlformats.org/officeDocument/2006/relationships/image" Target="../media/image10945.png"/><Relationship Id="rId10" Type="http://schemas.openxmlformats.org/officeDocument/2006/relationships/customXml" Target="../ink/ink10976.xml"/><Relationship Id="rId31" Type="http://schemas.openxmlformats.org/officeDocument/2006/relationships/image" Target="../media/image10804.png"/><Relationship Id="rId52" Type="http://schemas.openxmlformats.org/officeDocument/2006/relationships/customXml" Target="../ink/ink10997.xml"/><Relationship Id="rId73" Type="http://schemas.openxmlformats.org/officeDocument/2006/relationships/image" Target="../media/image10825.png"/><Relationship Id="rId94" Type="http://schemas.openxmlformats.org/officeDocument/2006/relationships/customXml" Target="../ink/ink11018.xml"/><Relationship Id="rId148" Type="http://schemas.openxmlformats.org/officeDocument/2006/relationships/customXml" Target="../ink/ink11045.xml"/><Relationship Id="rId169" Type="http://schemas.openxmlformats.org/officeDocument/2006/relationships/image" Target="../media/image10873.png"/><Relationship Id="rId334" Type="http://schemas.openxmlformats.org/officeDocument/2006/relationships/customXml" Target="../ink/ink11138.xml"/><Relationship Id="rId355" Type="http://schemas.openxmlformats.org/officeDocument/2006/relationships/image" Target="../media/image10966.png"/><Relationship Id="rId376" Type="http://schemas.openxmlformats.org/officeDocument/2006/relationships/customXml" Target="../ink/ink11159.xml"/><Relationship Id="rId4" Type="http://schemas.openxmlformats.org/officeDocument/2006/relationships/customXml" Target="../ink/ink10973.xml"/><Relationship Id="rId180" Type="http://schemas.openxmlformats.org/officeDocument/2006/relationships/customXml" Target="../ink/ink11061.xml"/><Relationship Id="rId215" Type="http://schemas.openxmlformats.org/officeDocument/2006/relationships/image" Target="../media/image10896.png"/><Relationship Id="rId236" Type="http://schemas.openxmlformats.org/officeDocument/2006/relationships/customXml" Target="../ink/ink11089.xml"/><Relationship Id="rId257" Type="http://schemas.openxmlformats.org/officeDocument/2006/relationships/image" Target="../media/image10917.png"/><Relationship Id="rId278" Type="http://schemas.openxmlformats.org/officeDocument/2006/relationships/customXml" Target="../ink/ink11110.xml"/><Relationship Id="rId303" Type="http://schemas.openxmlformats.org/officeDocument/2006/relationships/image" Target="../media/image10940.png"/><Relationship Id="rId42" Type="http://schemas.openxmlformats.org/officeDocument/2006/relationships/customXml" Target="../ink/ink10992.xml"/><Relationship Id="rId84" Type="http://schemas.openxmlformats.org/officeDocument/2006/relationships/customXml" Target="../ink/ink11013.xml"/><Relationship Id="rId138" Type="http://schemas.openxmlformats.org/officeDocument/2006/relationships/customXml" Target="../ink/ink11040.xml"/><Relationship Id="rId345" Type="http://schemas.openxmlformats.org/officeDocument/2006/relationships/image" Target="../media/image10961.png"/><Relationship Id="rId387" Type="http://schemas.openxmlformats.org/officeDocument/2006/relationships/image" Target="../media/image10982.png"/></Relationships>
</file>

<file path=ppt/slides/_rels/slide4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041.png"/><Relationship Id="rId299" Type="http://schemas.openxmlformats.org/officeDocument/2006/relationships/image" Target="../media/image11132.png"/><Relationship Id="rId21" Type="http://schemas.openxmlformats.org/officeDocument/2006/relationships/image" Target="../media/image10993.png"/><Relationship Id="rId63" Type="http://schemas.openxmlformats.org/officeDocument/2006/relationships/image" Target="../media/image11014.png"/><Relationship Id="rId159" Type="http://schemas.openxmlformats.org/officeDocument/2006/relationships/image" Target="../media/image11062.png"/><Relationship Id="rId324" Type="http://schemas.openxmlformats.org/officeDocument/2006/relationships/customXml" Target="../ink/ink11329.xml"/><Relationship Id="rId366" Type="http://schemas.openxmlformats.org/officeDocument/2006/relationships/customXml" Target="../ink/ink11350.xml"/><Relationship Id="rId170" Type="http://schemas.openxmlformats.org/officeDocument/2006/relationships/customXml" Target="../ink/ink11252.xml"/><Relationship Id="rId226" Type="http://schemas.openxmlformats.org/officeDocument/2006/relationships/customXml" Target="../ink/ink11280.xml"/><Relationship Id="rId433" Type="http://schemas.openxmlformats.org/officeDocument/2006/relationships/image" Target="../media/image11199.png"/><Relationship Id="rId268" Type="http://schemas.openxmlformats.org/officeDocument/2006/relationships/customXml" Target="../ink/ink11301.xml"/><Relationship Id="rId475" Type="http://schemas.openxmlformats.org/officeDocument/2006/relationships/image" Target="../media/image11220.png"/><Relationship Id="rId32" Type="http://schemas.openxmlformats.org/officeDocument/2006/relationships/customXml" Target="../ink/ink11183.xml"/><Relationship Id="rId74" Type="http://schemas.openxmlformats.org/officeDocument/2006/relationships/customXml" Target="../ink/ink11204.xml"/><Relationship Id="rId128" Type="http://schemas.openxmlformats.org/officeDocument/2006/relationships/customXml" Target="../ink/ink11231.xml"/><Relationship Id="rId335" Type="http://schemas.openxmlformats.org/officeDocument/2006/relationships/image" Target="../media/image11150.png"/><Relationship Id="rId377" Type="http://schemas.openxmlformats.org/officeDocument/2006/relationships/image" Target="../media/image11171.png"/><Relationship Id="rId500" Type="http://schemas.openxmlformats.org/officeDocument/2006/relationships/customXml" Target="../ink/ink11417.xml"/><Relationship Id="rId5" Type="http://schemas.openxmlformats.org/officeDocument/2006/relationships/image" Target="../media/image109850.png"/><Relationship Id="rId181" Type="http://schemas.openxmlformats.org/officeDocument/2006/relationships/image" Target="../media/image11073.png"/><Relationship Id="rId237" Type="http://schemas.openxmlformats.org/officeDocument/2006/relationships/image" Target="../media/image11101.png"/><Relationship Id="rId402" Type="http://schemas.openxmlformats.org/officeDocument/2006/relationships/customXml" Target="../ink/ink11368.xml"/><Relationship Id="rId279" Type="http://schemas.openxmlformats.org/officeDocument/2006/relationships/image" Target="../media/image11122.png"/><Relationship Id="rId444" Type="http://schemas.openxmlformats.org/officeDocument/2006/relationships/customXml" Target="../ink/ink11389.xml"/><Relationship Id="rId486" Type="http://schemas.openxmlformats.org/officeDocument/2006/relationships/customXml" Target="../ink/ink11410.xml"/><Relationship Id="rId43" Type="http://schemas.openxmlformats.org/officeDocument/2006/relationships/image" Target="../media/image11004.png"/><Relationship Id="rId139" Type="http://schemas.openxmlformats.org/officeDocument/2006/relationships/image" Target="../media/image11052.png"/><Relationship Id="rId290" Type="http://schemas.openxmlformats.org/officeDocument/2006/relationships/customXml" Target="../ink/ink11312.xml"/><Relationship Id="rId304" Type="http://schemas.openxmlformats.org/officeDocument/2006/relationships/customXml" Target="../ink/ink11319.xml"/><Relationship Id="rId346" Type="http://schemas.openxmlformats.org/officeDocument/2006/relationships/customXml" Target="../ink/ink11340.xml"/><Relationship Id="rId388" Type="http://schemas.openxmlformats.org/officeDocument/2006/relationships/customXml" Target="../ink/ink11361.xml"/><Relationship Id="rId85" Type="http://schemas.openxmlformats.org/officeDocument/2006/relationships/image" Target="../media/image11025.png"/><Relationship Id="rId150" Type="http://schemas.openxmlformats.org/officeDocument/2006/relationships/customXml" Target="../ink/ink11242.xml"/><Relationship Id="rId192" Type="http://schemas.openxmlformats.org/officeDocument/2006/relationships/customXml" Target="../ink/ink11263.xml"/><Relationship Id="rId206" Type="http://schemas.openxmlformats.org/officeDocument/2006/relationships/customXml" Target="../ink/ink11270.xml"/><Relationship Id="rId413" Type="http://schemas.openxmlformats.org/officeDocument/2006/relationships/image" Target="../media/image11189.png"/><Relationship Id="rId248" Type="http://schemas.openxmlformats.org/officeDocument/2006/relationships/customXml" Target="../ink/ink11291.xml"/><Relationship Id="rId455" Type="http://schemas.openxmlformats.org/officeDocument/2006/relationships/image" Target="../media/image11210.png"/><Relationship Id="rId497" Type="http://schemas.openxmlformats.org/officeDocument/2006/relationships/image" Target="../media/image11231.png"/><Relationship Id="rId12" Type="http://schemas.openxmlformats.org/officeDocument/2006/relationships/customXml" Target="../ink/ink11173.xml"/><Relationship Id="rId108" Type="http://schemas.openxmlformats.org/officeDocument/2006/relationships/customXml" Target="../ink/ink11221.xml"/><Relationship Id="rId315" Type="http://schemas.openxmlformats.org/officeDocument/2006/relationships/image" Target="../media/image11140.png"/><Relationship Id="rId357" Type="http://schemas.openxmlformats.org/officeDocument/2006/relationships/image" Target="../media/image11161.png"/><Relationship Id="rId54" Type="http://schemas.openxmlformats.org/officeDocument/2006/relationships/customXml" Target="../ink/ink11194.xml"/><Relationship Id="rId96" Type="http://schemas.openxmlformats.org/officeDocument/2006/relationships/customXml" Target="../ink/ink11215.xml"/><Relationship Id="rId161" Type="http://schemas.openxmlformats.org/officeDocument/2006/relationships/image" Target="../media/image11063.png"/><Relationship Id="rId217" Type="http://schemas.openxmlformats.org/officeDocument/2006/relationships/image" Target="../media/image11091.png"/><Relationship Id="rId399" Type="http://schemas.openxmlformats.org/officeDocument/2006/relationships/image" Target="../media/image11182.png"/><Relationship Id="rId259" Type="http://schemas.openxmlformats.org/officeDocument/2006/relationships/image" Target="../media/image11112.png"/><Relationship Id="rId424" Type="http://schemas.openxmlformats.org/officeDocument/2006/relationships/customXml" Target="../ink/ink11379.xml"/><Relationship Id="rId466" Type="http://schemas.openxmlformats.org/officeDocument/2006/relationships/customXml" Target="../ink/ink11400.xml"/><Relationship Id="rId23" Type="http://schemas.openxmlformats.org/officeDocument/2006/relationships/image" Target="../media/image10994.png"/><Relationship Id="rId119" Type="http://schemas.openxmlformats.org/officeDocument/2006/relationships/image" Target="../media/image11042.png"/><Relationship Id="rId270" Type="http://schemas.openxmlformats.org/officeDocument/2006/relationships/customXml" Target="../ink/ink11302.xml"/><Relationship Id="rId326" Type="http://schemas.openxmlformats.org/officeDocument/2006/relationships/customXml" Target="../ink/ink11330.xml"/><Relationship Id="rId65" Type="http://schemas.openxmlformats.org/officeDocument/2006/relationships/image" Target="../media/image11015.png"/><Relationship Id="rId130" Type="http://schemas.openxmlformats.org/officeDocument/2006/relationships/customXml" Target="../ink/ink11232.xml"/><Relationship Id="rId368" Type="http://schemas.openxmlformats.org/officeDocument/2006/relationships/customXml" Target="../ink/ink11351.xml"/><Relationship Id="rId172" Type="http://schemas.openxmlformats.org/officeDocument/2006/relationships/customXml" Target="../ink/ink11253.xml"/><Relationship Id="rId228" Type="http://schemas.openxmlformats.org/officeDocument/2006/relationships/customXml" Target="../ink/ink11281.xml"/><Relationship Id="rId435" Type="http://schemas.openxmlformats.org/officeDocument/2006/relationships/image" Target="../media/image11200.png"/><Relationship Id="rId477" Type="http://schemas.openxmlformats.org/officeDocument/2006/relationships/image" Target="../media/image11221.png"/><Relationship Id="rId281" Type="http://schemas.openxmlformats.org/officeDocument/2006/relationships/image" Target="../media/image11123.png"/><Relationship Id="rId337" Type="http://schemas.openxmlformats.org/officeDocument/2006/relationships/image" Target="../media/image11151.png"/><Relationship Id="rId502" Type="http://schemas.openxmlformats.org/officeDocument/2006/relationships/customXml" Target="../ink/ink11418.xml"/><Relationship Id="rId34" Type="http://schemas.openxmlformats.org/officeDocument/2006/relationships/customXml" Target="../ink/ink11184.xml"/><Relationship Id="rId76" Type="http://schemas.openxmlformats.org/officeDocument/2006/relationships/customXml" Target="../ink/ink11205.xml"/><Relationship Id="rId141" Type="http://schemas.openxmlformats.org/officeDocument/2006/relationships/image" Target="../media/image11053.png"/><Relationship Id="rId379" Type="http://schemas.openxmlformats.org/officeDocument/2006/relationships/image" Target="../media/image11172.png"/><Relationship Id="rId7" Type="http://schemas.openxmlformats.org/officeDocument/2006/relationships/image" Target="../media/image10986.png"/><Relationship Id="rId183" Type="http://schemas.openxmlformats.org/officeDocument/2006/relationships/image" Target="../media/image11074.png"/><Relationship Id="rId239" Type="http://schemas.openxmlformats.org/officeDocument/2006/relationships/image" Target="../media/image11102.png"/><Relationship Id="rId390" Type="http://schemas.openxmlformats.org/officeDocument/2006/relationships/customXml" Target="../ink/ink11362.xml"/><Relationship Id="rId404" Type="http://schemas.openxmlformats.org/officeDocument/2006/relationships/customXml" Target="../ink/ink11369.xml"/><Relationship Id="rId446" Type="http://schemas.openxmlformats.org/officeDocument/2006/relationships/customXml" Target="../ink/ink11390.xml"/><Relationship Id="rId250" Type="http://schemas.openxmlformats.org/officeDocument/2006/relationships/customXml" Target="../ink/ink11292.xml"/><Relationship Id="rId292" Type="http://schemas.openxmlformats.org/officeDocument/2006/relationships/customXml" Target="../ink/ink11313.xml"/><Relationship Id="rId306" Type="http://schemas.openxmlformats.org/officeDocument/2006/relationships/customXml" Target="../ink/ink11320.xml"/><Relationship Id="rId488" Type="http://schemas.openxmlformats.org/officeDocument/2006/relationships/customXml" Target="../ink/ink11411.xml"/><Relationship Id="rId45" Type="http://schemas.openxmlformats.org/officeDocument/2006/relationships/image" Target="../media/image11005.png"/><Relationship Id="rId87" Type="http://schemas.openxmlformats.org/officeDocument/2006/relationships/image" Target="../media/image11026.png"/><Relationship Id="rId110" Type="http://schemas.openxmlformats.org/officeDocument/2006/relationships/customXml" Target="../ink/ink11222.xml"/><Relationship Id="rId348" Type="http://schemas.openxmlformats.org/officeDocument/2006/relationships/customXml" Target="../ink/ink11341.xml"/><Relationship Id="rId152" Type="http://schemas.openxmlformats.org/officeDocument/2006/relationships/customXml" Target="../ink/ink11243.xml"/><Relationship Id="rId173" Type="http://schemas.openxmlformats.org/officeDocument/2006/relationships/image" Target="../media/image11069.png"/><Relationship Id="rId194" Type="http://schemas.openxmlformats.org/officeDocument/2006/relationships/customXml" Target="../ink/ink11264.xml"/><Relationship Id="rId208" Type="http://schemas.openxmlformats.org/officeDocument/2006/relationships/customXml" Target="../ink/ink11271.xml"/><Relationship Id="rId229" Type="http://schemas.openxmlformats.org/officeDocument/2006/relationships/image" Target="../media/image11097.png"/><Relationship Id="rId380" Type="http://schemas.openxmlformats.org/officeDocument/2006/relationships/customXml" Target="../ink/ink11357.xml"/><Relationship Id="rId415" Type="http://schemas.openxmlformats.org/officeDocument/2006/relationships/image" Target="../media/image11190.png"/><Relationship Id="rId436" Type="http://schemas.openxmlformats.org/officeDocument/2006/relationships/customXml" Target="../ink/ink11385.xml"/><Relationship Id="rId457" Type="http://schemas.openxmlformats.org/officeDocument/2006/relationships/image" Target="../media/image11211.png"/><Relationship Id="rId240" Type="http://schemas.openxmlformats.org/officeDocument/2006/relationships/customXml" Target="../ink/ink11287.xml"/><Relationship Id="rId261" Type="http://schemas.openxmlformats.org/officeDocument/2006/relationships/image" Target="../media/image11113.png"/><Relationship Id="rId478" Type="http://schemas.openxmlformats.org/officeDocument/2006/relationships/customXml" Target="../ink/ink11406.xml"/><Relationship Id="rId499" Type="http://schemas.openxmlformats.org/officeDocument/2006/relationships/image" Target="../media/image11232.png"/><Relationship Id="rId14" Type="http://schemas.openxmlformats.org/officeDocument/2006/relationships/customXml" Target="../ink/ink11174.xml"/><Relationship Id="rId35" Type="http://schemas.openxmlformats.org/officeDocument/2006/relationships/image" Target="../media/image11000.png"/><Relationship Id="rId56" Type="http://schemas.openxmlformats.org/officeDocument/2006/relationships/customXml" Target="../ink/ink11195.xml"/><Relationship Id="rId77" Type="http://schemas.openxmlformats.org/officeDocument/2006/relationships/image" Target="../media/image11021.png"/><Relationship Id="rId100" Type="http://schemas.openxmlformats.org/officeDocument/2006/relationships/customXml" Target="../ink/ink11217.xml"/><Relationship Id="rId282" Type="http://schemas.openxmlformats.org/officeDocument/2006/relationships/customXml" Target="../ink/ink11308.xml"/><Relationship Id="rId317" Type="http://schemas.openxmlformats.org/officeDocument/2006/relationships/image" Target="../media/image11141.png"/><Relationship Id="rId338" Type="http://schemas.openxmlformats.org/officeDocument/2006/relationships/customXml" Target="../ink/ink11336.xml"/><Relationship Id="rId359" Type="http://schemas.openxmlformats.org/officeDocument/2006/relationships/image" Target="../media/image11162.png"/><Relationship Id="rId503" Type="http://schemas.openxmlformats.org/officeDocument/2006/relationships/image" Target="../media/image11234.png"/><Relationship Id="rId8" Type="http://schemas.openxmlformats.org/officeDocument/2006/relationships/customXml" Target="../ink/ink11171.xml"/><Relationship Id="rId98" Type="http://schemas.openxmlformats.org/officeDocument/2006/relationships/customXml" Target="../ink/ink11216.xml"/><Relationship Id="rId121" Type="http://schemas.openxmlformats.org/officeDocument/2006/relationships/image" Target="../media/image11043.png"/><Relationship Id="rId142" Type="http://schemas.openxmlformats.org/officeDocument/2006/relationships/customXml" Target="../ink/ink11238.xml"/><Relationship Id="rId163" Type="http://schemas.openxmlformats.org/officeDocument/2006/relationships/image" Target="../media/image11064.png"/><Relationship Id="rId184" Type="http://schemas.openxmlformats.org/officeDocument/2006/relationships/customXml" Target="../ink/ink11259.xml"/><Relationship Id="rId219" Type="http://schemas.openxmlformats.org/officeDocument/2006/relationships/image" Target="../media/image11092.png"/><Relationship Id="rId370" Type="http://schemas.openxmlformats.org/officeDocument/2006/relationships/customXml" Target="../ink/ink11352.xml"/><Relationship Id="rId391" Type="http://schemas.openxmlformats.org/officeDocument/2006/relationships/image" Target="../media/image11178.png"/><Relationship Id="rId405" Type="http://schemas.openxmlformats.org/officeDocument/2006/relationships/image" Target="../media/image11185.png"/><Relationship Id="rId426" Type="http://schemas.openxmlformats.org/officeDocument/2006/relationships/customXml" Target="../ink/ink11380.xml"/><Relationship Id="rId447" Type="http://schemas.openxmlformats.org/officeDocument/2006/relationships/image" Target="../media/image11206.png"/><Relationship Id="rId230" Type="http://schemas.openxmlformats.org/officeDocument/2006/relationships/customXml" Target="../ink/ink11282.xml"/><Relationship Id="rId251" Type="http://schemas.openxmlformats.org/officeDocument/2006/relationships/image" Target="../media/image11108.png"/><Relationship Id="rId468" Type="http://schemas.openxmlformats.org/officeDocument/2006/relationships/customXml" Target="../ink/ink11401.xml"/><Relationship Id="rId489" Type="http://schemas.openxmlformats.org/officeDocument/2006/relationships/image" Target="../media/image11227.png"/><Relationship Id="rId25" Type="http://schemas.openxmlformats.org/officeDocument/2006/relationships/image" Target="../media/image10995.png"/><Relationship Id="rId46" Type="http://schemas.openxmlformats.org/officeDocument/2006/relationships/customXml" Target="../ink/ink11190.xml"/><Relationship Id="rId67" Type="http://schemas.openxmlformats.org/officeDocument/2006/relationships/image" Target="../media/image11016.png"/><Relationship Id="rId272" Type="http://schemas.openxmlformats.org/officeDocument/2006/relationships/customXml" Target="../ink/ink11303.xml"/><Relationship Id="rId293" Type="http://schemas.openxmlformats.org/officeDocument/2006/relationships/image" Target="../media/image11129.png"/><Relationship Id="rId307" Type="http://schemas.openxmlformats.org/officeDocument/2006/relationships/image" Target="../media/image11136.png"/><Relationship Id="rId328" Type="http://schemas.openxmlformats.org/officeDocument/2006/relationships/customXml" Target="../ink/ink11331.xml"/><Relationship Id="rId349" Type="http://schemas.openxmlformats.org/officeDocument/2006/relationships/image" Target="../media/image11157.png"/><Relationship Id="rId88" Type="http://schemas.openxmlformats.org/officeDocument/2006/relationships/customXml" Target="../ink/ink11211.xml"/><Relationship Id="rId111" Type="http://schemas.openxmlformats.org/officeDocument/2006/relationships/image" Target="../media/image11038.png"/><Relationship Id="rId132" Type="http://schemas.openxmlformats.org/officeDocument/2006/relationships/customXml" Target="../ink/ink11233.xml"/><Relationship Id="rId153" Type="http://schemas.openxmlformats.org/officeDocument/2006/relationships/image" Target="../media/image11059.png"/><Relationship Id="rId174" Type="http://schemas.openxmlformats.org/officeDocument/2006/relationships/customXml" Target="../ink/ink11254.xml"/><Relationship Id="rId195" Type="http://schemas.openxmlformats.org/officeDocument/2006/relationships/image" Target="../media/image11080.png"/><Relationship Id="rId209" Type="http://schemas.openxmlformats.org/officeDocument/2006/relationships/image" Target="../media/image11087.png"/><Relationship Id="rId360" Type="http://schemas.openxmlformats.org/officeDocument/2006/relationships/customXml" Target="../ink/ink11347.xml"/><Relationship Id="rId381" Type="http://schemas.openxmlformats.org/officeDocument/2006/relationships/image" Target="../media/image11173.png"/><Relationship Id="rId416" Type="http://schemas.openxmlformats.org/officeDocument/2006/relationships/customXml" Target="../ink/ink11375.xml"/><Relationship Id="rId220" Type="http://schemas.openxmlformats.org/officeDocument/2006/relationships/customXml" Target="../ink/ink11277.xml"/><Relationship Id="rId241" Type="http://schemas.openxmlformats.org/officeDocument/2006/relationships/image" Target="../media/image11103.png"/><Relationship Id="rId437" Type="http://schemas.openxmlformats.org/officeDocument/2006/relationships/image" Target="../media/image11201.png"/><Relationship Id="rId458" Type="http://schemas.openxmlformats.org/officeDocument/2006/relationships/customXml" Target="../ink/ink11396.xml"/><Relationship Id="rId479" Type="http://schemas.openxmlformats.org/officeDocument/2006/relationships/image" Target="../media/image11222.png"/><Relationship Id="rId15" Type="http://schemas.openxmlformats.org/officeDocument/2006/relationships/image" Target="../media/image10990.png"/><Relationship Id="rId36" Type="http://schemas.openxmlformats.org/officeDocument/2006/relationships/customXml" Target="../ink/ink11185.xml"/><Relationship Id="rId57" Type="http://schemas.openxmlformats.org/officeDocument/2006/relationships/image" Target="../media/image11011.png"/><Relationship Id="rId262" Type="http://schemas.openxmlformats.org/officeDocument/2006/relationships/customXml" Target="../ink/ink11298.xml"/><Relationship Id="rId283" Type="http://schemas.openxmlformats.org/officeDocument/2006/relationships/image" Target="../media/image11124.png"/><Relationship Id="rId318" Type="http://schemas.openxmlformats.org/officeDocument/2006/relationships/customXml" Target="../ink/ink11326.xml"/><Relationship Id="rId339" Type="http://schemas.openxmlformats.org/officeDocument/2006/relationships/image" Target="../media/image11152.png"/><Relationship Id="rId490" Type="http://schemas.openxmlformats.org/officeDocument/2006/relationships/customXml" Target="../ink/ink11412.xml"/><Relationship Id="rId504" Type="http://schemas.openxmlformats.org/officeDocument/2006/relationships/customXml" Target="../ink/ink11419.xml"/><Relationship Id="rId78" Type="http://schemas.openxmlformats.org/officeDocument/2006/relationships/customXml" Target="../ink/ink11206.xml"/><Relationship Id="rId99" Type="http://schemas.openxmlformats.org/officeDocument/2006/relationships/image" Target="../media/image11032.png"/><Relationship Id="rId101" Type="http://schemas.openxmlformats.org/officeDocument/2006/relationships/image" Target="../media/image11033.png"/><Relationship Id="rId122" Type="http://schemas.openxmlformats.org/officeDocument/2006/relationships/customXml" Target="../ink/ink11228.xml"/><Relationship Id="rId143" Type="http://schemas.openxmlformats.org/officeDocument/2006/relationships/image" Target="../media/image11054.png"/><Relationship Id="rId164" Type="http://schemas.openxmlformats.org/officeDocument/2006/relationships/customXml" Target="../ink/ink11249.xml"/><Relationship Id="rId185" Type="http://schemas.openxmlformats.org/officeDocument/2006/relationships/image" Target="../media/image11075.png"/><Relationship Id="rId350" Type="http://schemas.openxmlformats.org/officeDocument/2006/relationships/customXml" Target="../ink/ink11342.xml"/><Relationship Id="rId371" Type="http://schemas.openxmlformats.org/officeDocument/2006/relationships/image" Target="../media/image11168.png"/><Relationship Id="rId406" Type="http://schemas.openxmlformats.org/officeDocument/2006/relationships/customXml" Target="../ink/ink11370.xml"/><Relationship Id="rId9" Type="http://schemas.openxmlformats.org/officeDocument/2006/relationships/image" Target="../media/image10987.png"/><Relationship Id="rId210" Type="http://schemas.openxmlformats.org/officeDocument/2006/relationships/customXml" Target="../ink/ink11272.xml"/><Relationship Id="rId392" Type="http://schemas.openxmlformats.org/officeDocument/2006/relationships/customXml" Target="../ink/ink11363.xml"/><Relationship Id="rId427" Type="http://schemas.openxmlformats.org/officeDocument/2006/relationships/image" Target="../media/image11196.png"/><Relationship Id="rId448" Type="http://schemas.openxmlformats.org/officeDocument/2006/relationships/customXml" Target="../ink/ink11391.xml"/><Relationship Id="rId469" Type="http://schemas.openxmlformats.org/officeDocument/2006/relationships/image" Target="../media/image11217.png"/><Relationship Id="rId26" Type="http://schemas.openxmlformats.org/officeDocument/2006/relationships/customXml" Target="../ink/ink11180.xml"/><Relationship Id="rId231" Type="http://schemas.openxmlformats.org/officeDocument/2006/relationships/image" Target="../media/image11098.png"/><Relationship Id="rId252" Type="http://schemas.openxmlformats.org/officeDocument/2006/relationships/customXml" Target="../ink/ink11293.xml"/><Relationship Id="rId273" Type="http://schemas.openxmlformats.org/officeDocument/2006/relationships/image" Target="../media/image11119.png"/><Relationship Id="rId294" Type="http://schemas.openxmlformats.org/officeDocument/2006/relationships/customXml" Target="../ink/ink11314.xml"/><Relationship Id="rId308" Type="http://schemas.openxmlformats.org/officeDocument/2006/relationships/customXml" Target="../ink/ink11321.xml"/><Relationship Id="rId329" Type="http://schemas.openxmlformats.org/officeDocument/2006/relationships/image" Target="../media/image11147.png"/><Relationship Id="rId480" Type="http://schemas.openxmlformats.org/officeDocument/2006/relationships/customXml" Target="../ink/ink11407.xml"/><Relationship Id="rId47" Type="http://schemas.openxmlformats.org/officeDocument/2006/relationships/image" Target="../media/image11006.png"/><Relationship Id="rId68" Type="http://schemas.openxmlformats.org/officeDocument/2006/relationships/customXml" Target="../ink/ink11201.xml"/><Relationship Id="rId89" Type="http://schemas.openxmlformats.org/officeDocument/2006/relationships/image" Target="../media/image11027.png"/><Relationship Id="rId112" Type="http://schemas.openxmlformats.org/officeDocument/2006/relationships/customXml" Target="../ink/ink11223.xml"/><Relationship Id="rId133" Type="http://schemas.openxmlformats.org/officeDocument/2006/relationships/image" Target="../media/image11049.png"/><Relationship Id="rId154" Type="http://schemas.openxmlformats.org/officeDocument/2006/relationships/customXml" Target="../ink/ink11244.xml"/><Relationship Id="rId175" Type="http://schemas.openxmlformats.org/officeDocument/2006/relationships/image" Target="../media/image11070.png"/><Relationship Id="rId340" Type="http://schemas.openxmlformats.org/officeDocument/2006/relationships/customXml" Target="../ink/ink11337.xml"/><Relationship Id="rId361" Type="http://schemas.openxmlformats.org/officeDocument/2006/relationships/image" Target="../media/image11163.png"/><Relationship Id="rId196" Type="http://schemas.openxmlformats.org/officeDocument/2006/relationships/customXml" Target="../ink/ink11265.xml"/><Relationship Id="rId200" Type="http://schemas.openxmlformats.org/officeDocument/2006/relationships/customXml" Target="../ink/ink11267.xml"/><Relationship Id="rId382" Type="http://schemas.openxmlformats.org/officeDocument/2006/relationships/customXml" Target="../ink/ink11358.xml"/><Relationship Id="rId417" Type="http://schemas.openxmlformats.org/officeDocument/2006/relationships/image" Target="../media/image11191.png"/><Relationship Id="rId438" Type="http://schemas.openxmlformats.org/officeDocument/2006/relationships/customXml" Target="../ink/ink11386.xml"/><Relationship Id="rId459" Type="http://schemas.openxmlformats.org/officeDocument/2006/relationships/image" Target="../media/image11212.png"/><Relationship Id="rId16" Type="http://schemas.openxmlformats.org/officeDocument/2006/relationships/customXml" Target="../ink/ink11175.xml"/><Relationship Id="rId221" Type="http://schemas.openxmlformats.org/officeDocument/2006/relationships/image" Target="../media/image11093.png"/><Relationship Id="rId242" Type="http://schemas.openxmlformats.org/officeDocument/2006/relationships/customXml" Target="../ink/ink11288.xml"/><Relationship Id="rId263" Type="http://schemas.openxmlformats.org/officeDocument/2006/relationships/image" Target="../media/image11114.png"/><Relationship Id="rId284" Type="http://schemas.openxmlformats.org/officeDocument/2006/relationships/customXml" Target="../ink/ink11309.xml"/><Relationship Id="rId319" Type="http://schemas.openxmlformats.org/officeDocument/2006/relationships/image" Target="../media/image11142.png"/><Relationship Id="rId470" Type="http://schemas.openxmlformats.org/officeDocument/2006/relationships/customXml" Target="../ink/ink11402.xml"/><Relationship Id="rId491" Type="http://schemas.openxmlformats.org/officeDocument/2006/relationships/image" Target="../media/image11228.png"/><Relationship Id="rId505" Type="http://schemas.openxmlformats.org/officeDocument/2006/relationships/image" Target="../media/image11235.png"/><Relationship Id="rId37" Type="http://schemas.openxmlformats.org/officeDocument/2006/relationships/image" Target="../media/image11001.png"/><Relationship Id="rId58" Type="http://schemas.openxmlformats.org/officeDocument/2006/relationships/customXml" Target="../ink/ink11196.xml"/><Relationship Id="rId79" Type="http://schemas.openxmlformats.org/officeDocument/2006/relationships/image" Target="../media/image11022.png"/><Relationship Id="rId102" Type="http://schemas.openxmlformats.org/officeDocument/2006/relationships/customXml" Target="../ink/ink11218.xml"/><Relationship Id="rId123" Type="http://schemas.openxmlformats.org/officeDocument/2006/relationships/image" Target="../media/image11044.png"/><Relationship Id="rId144" Type="http://schemas.openxmlformats.org/officeDocument/2006/relationships/customXml" Target="../ink/ink11239.xml"/><Relationship Id="rId330" Type="http://schemas.openxmlformats.org/officeDocument/2006/relationships/customXml" Target="../ink/ink11332.xml"/><Relationship Id="rId90" Type="http://schemas.openxmlformats.org/officeDocument/2006/relationships/customXml" Target="../ink/ink11212.xml"/><Relationship Id="rId165" Type="http://schemas.openxmlformats.org/officeDocument/2006/relationships/image" Target="../media/image11065.png"/><Relationship Id="rId186" Type="http://schemas.openxmlformats.org/officeDocument/2006/relationships/customXml" Target="../ink/ink11260.xml"/><Relationship Id="rId351" Type="http://schemas.openxmlformats.org/officeDocument/2006/relationships/image" Target="../media/image11158.png"/><Relationship Id="rId372" Type="http://schemas.openxmlformats.org/officeDocument/2006/relationships/customXml" Target="../ink/ink11353.xml"/><Relationship Id="rId393" Type="http://schemas.openxmlformats.org/officeDocument/2006/relationships/image" Target="../media/image11179.png"/><Relationship Id="rId407" Type="http://schemas.openxmlformats.org/officeDocument/2006/relationships/image" Target="../media/image11186.png"/><Relationship Id="rId428" Type="http://schemas.openxmlformats.org/officeDocument/2006/relationships/customXml" Target="../ink/ink11381.xml"/><Relationship Id="rId449" Type="http://schemas.openxmlformats.org/officeDocument/2006/relationships/image" Target="../media/image11207.png"/><Relationship Id="rId211" Type="http://schemas.openxmlformats.org/officeDocument/2006/relationships/image" Target="../media/image11088.png"/><Relationship Id="rId232" Type="http://schemas.openxmlformats.org/officeDocument/2006/relationships/customXml" Target="../ink/ink11283.xml"/><Relationship Id="rId253" Type="http://schemas.openxmlformats.org/officeDocument/2006/relationships/image" Target="../media/image11109.png"/><Relationship Id="rId274" Type="http://schemas.openxmlformats.org/officeDocument/2006/relationships/customXml" Target="../ink/ink11304.xml"/><Relationship Id="rId295" Type="http://schemas.openxmlformats.org/officeDocument/2006/relationships/image" Target="../media/image11130.png"/><Relationship Id="rId309" Type="http://schemas.openxmlformats.org/officeDocument/2006/relationships/image" Target="../media/image11137.png"/><Relationship Id="rId460" Type="http://schemas.openxmlformats.org/officeDocument/2006/relationships/customXml" Target="../ink/ink11397.xml"/><Relationship Id="rId481" Type="http://schemas.openxmlformats.org/officeDocument/2006/relationships/image" Target="../media/image11223.png"/><Relationship Id="rId27" Type="http://schemas.openxmlformats.org/officeDocument/2006/relationships/image" Target="../media/image10996.png"/><Relationship Id="rId48" Type="http://schemas.openxmlformats.org/officeDocument/2006/relationships/customXml" Target="../ink/ink11191.xml"/><Relationship Id="rId69" Type="http://schemas.openxmlformats.org/officeDocument/2006/relationships/image" Target="../media/image11017.png"/><Relationship Id="rId113" Type="http://schemas.openxmlformats.org/officeDocument/2006/relationships/image" Target="../media/image11039.png"/><Relationship Id="rId134" Type="http://schemas.openxmlformats.org/officeDocument/2006/relationships/customXml" Target="../ink/ink11234.xml"/><Relationship Id="rId320" Type="http://schemas.openxmlformats.org/officeDocument/2006/relationships/customXml" Target="../ink/ink11327.xml"/><Relationship Id="rId80" Type="http://schemas.openxmlformats.org/officeDocument/2006/relationships/customXml" Target="../ink/ink11207.xml"/><Relationship Id="rId155" Type="http://schemas.openxmlformats.org/officeDocument/2006/relationships/image" Target="../media/image11060.png"/><Relationship Id="rId176" Type="http://schemas.openxmlformats.org/officeDocument/2006/relationships/customXml" Target="../ink/ink11255.xml"/><Relationship Id="rId197" Type="http://schemas.openxmlformats.org/officeDocument/2006/relationships/image" Target="../media/image11081.png"/><Relationship Id="rId341" Type="http://schemas.openxmlformats.org/officeDocument/2006/relationships/image" Target="../media/image11153.png"/><Relationship Id="rId362" Type="http://schemas.openxmlformats.org/officeDocument/2006/relationships/customXml" Target="../ink/ink11348.xml"/><Relationship Id="rId383" Type="http://schemas.openxmlformats.org/officeDocument/2006/relationships/image" Target="../media/image11174.png"/><Relationship Id="rId418" Type="http://schemas.openxmlformats.org/officeDocument/2006/relationships/customXml" Target="../ink/ink11376.xml"/><Relationship Id="rId439" Type="http://schemas.openxmlformats.org/officeDocument/2006/relationships/image" Target="../media/image11202.png"/><Relationship Id="rId201" Type="http://schemas.openxmlformats.org/officeDocument/2006/relationships/image" Target="../media/image11083.png"/><Relationship Id="rId222" Type="http://schemas.openxmlformats.org/officeDocument/2006/relationships/customXml" Target="../ink/ink11278.xml"/><Relationship Id="rId243" Type="http://schemas.openxmlformats.org/officeDocument/2006/relationships/image" Target="../media/image11104.png"/><Relationship Id="rId264" Type="http://schemas.openxmlformats.org/officeDocument/2006/relationships/customXml" Target="../ink/ink11299.xml"/><Relationship Id="rId285" Type="http://schemas.openxmlformats.org/officeDocument/2006/relationships/image" Target="../media/image11125.png"/><Relationship Id="rId450" Type="http://schemas.openxmlformats.org/officeDocument/2006/relationships/customXml" Target="../ink/ink11392.xml"/><Relationship Id="rId471" Type="http://schemas.openxmlformats.org/officeDocument/2006/relationships/image" Target="../media/image11218.png"/><Relationship Id="rId506" Type="http://schemas.openxmlformats.org/officeDocument/2006/relationships/customXml" Target="../ink/ink11420.xml"/><Relationship Id="rId17" Type="http://schemas.openxmlformats.org/officeDocument/2006/relationships/image" Target="../media/image10991.png"/><Relationship Id="rId38" Type="http://schemas.openxmlformats.org/officeDocument/2006/relationships/customXml" Target="../ink/ink11186.xml"/><Relationship Id="rId59" Type="http://schemas.openxmlformats.org/officeDocument/2006/relationships/image" Target="../media/image11012.png"/><Relationship Id="rId103" Type="http://schemas.openxmlformats.org/officeDocument/2006/relationships/image" Target="../media/image11034.png"/><Relationship Id="rId124" Type="http://schemas.openxmlformats.org/officeDocument/2006/relationships/customXml" Target="../ink/ink11229.xml"/><Relationship Id="rId310" Type="http://schemas.openxmlformats.org/officeDocument/2006/relationships/customXml" Target="../ink/ink11322.xml"/><Relationship Id="rId492" Type="http://schemas.openxmlformats.org/officeDocument/2006/relationships/customXml" Target="../ink/ink11413.xml"/><Relationship Id="rId70" Type="http://schemas.openxmlformats.org/officeDocument/2006/relationships/customXml" Target="../ink/ink11202.xml"/><Relationship Id="rId91" Type="http://schemas.openxmlformats.org/officeDocument/2006/relationships/image" Target="../media/image11028.png"/><Relationship Id="rId145" Type="http://schemas.openxmlformats.org/officeDocument/2006/relationships/image" Target="../media/image11055.png"/><Relationship Id="rId166" Type="http://schemas.openxmlformats.org/officeDocument/2006/relationships/customXml" Target="../ink/ink11250.xml"/><Relationship Id="rId187" Type="http://schemas.openxmlformats.org/officeDocument/2006/relationships/image" Target="../media/image11076.png"/><Relationship Id="rId331" Type="http://schemas.openxmlformats.org/officeDocument/2006/relationships/image" Target="../media/image11148.png"/><Relationship Id="rId352" Type="http://schemas.openxmlformats.org/officeDocument/2006/relationships/customXml" Target="../ink/ink11343.xml"/><Relationship Id="rId373" Type="http://schemas.openxmlformats.org/officeDocument/2006/relationships/image" Target="../media/image11169.png"/><Relationship Id="rId394" Type="http://schemas.openxmlformats.org/officeDocument/2006/relationships/customXml" Target="../ink/ink11364.xml"/><Relationship Id="rId408" Type="http://schemas.openxmlformats.org/officeDocument/2006/relationships/customXml" Target="../ink/ink11371.xml"/><Relationship Id="rId429" Type="http://schemas.openxmlformats.org/officeDocument/2006/relationships/image" Target="../media/image1119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1273.xml"/><Relationship Id="rId233" Type="http://schemas.openxmlformats.org/officeDocument/2006/relationships/image" Target="../media/image11099.png"/><Relationship Id="rId254" Type="http://schemas.openxmlformats.org/officeDocument/2006/relationships/customXml" Target="../ink/ink11294.xml"/><Relationship Id="rId440" Type="http://schemas.openxmlformats.org/officeDocument/2006/relationships/customXml" Target="../ink/ink11387.xml"/><Relationship Id="rId28" Type="http://schemas.openxmlformats.org/officeDocument/2006/relationships/customXml" Target="../ink/ink11181.xml"/><Relationship Id="rId49" Type="http://schemas.openxmlformats.org/officeDocument/2006/relationships/image" Target="../media/image11007.png"/><Relationship Id="rId114" Type="http://schemas.openxmlformats.org/officeDocument/2006/relationships/customXml" Target="../ink/ink11224.xml"/><Relationship Id="rId275" Type="http://schemas.openxmlformats.org/officeDocument/2006/relationships/image" Target="../media/image11120.png"/><Relationship Id="rId296" Type="http://schemas.openxmlformats.org/officeDocument/2006/relationships/customXml" Target="../ink/ink11315.xml"/><Relationship Id="rId300" Type="http://schemas.openxmlformats.org/officeDocument/2006/relationships/customXml" Target="../ink/ink11317.xml"/><Relationship Id="rId461" Type="http://schemas.openxmlformats.org/officeDocument/2006/relationships/image" Target="../media/image11213.png"/><Relationship Id="rId482" Type="http://schemas.openxmlformats.org/officeDocument/2006/relationships/customXml" Target="../ink/ink11408.xml"/><Relationship Id="rId60" Type="http://schemas.openxmlformats.org/officeDocument/2006/relationships/customXml" Target="../ink/ink11197.xml"/><Relationship Id="rId81" Type="http://schemas.openxmlformats.org/officeDocument/2006/relationships/image" Target="../media/image11023.png"/><Relationship Id="rId135" Type="http://schemas.openxmlformats.org/officeDocument/2006/relationships/image" Target="../media/image11050.png"/><Relationship Id="rId156" Type="http://schemas.openxmlformats.org/officeDocument/2006/relationships/customXml" Target="../ink/ink11245.xml"/><Relationship Id="rId177" Type="http://schemas.openxmlformats.org/officeDocument/2006/relationships/image" Target="../media/image11071.png"/><Relationship Id="rId198" Type="http://schemas.openxmlformats.org/officeDocument/2006/relationships/customXml" Target="../ink/ink11266.xml"/><Relationship Id="rId321" Type="http://schemas.openxmlformats.org/officeDocument/2006/relationships/image" Target="../media/image11143.png"/><Relationship Id="rId342" Type="http://schemas.openxmlformats.org/officeDocument/2006/relationships/customXml" Target="../ink/ink11338.xml"/><Relationship Id="rId363" Type="http://schemas.openxmlformats.org/officeDocument/2006/relationships/image" Target="../media/image11164.png"/><Relationship Id="rId384" Type="http://schemas.openxmlformats.org/officeDocument/2006/relationships/customXml" Target="../ink/ink11359.xml"/><Relationship Id="rId419" Type="http://schemas.openxmlformats.org/officeDocument/2006/relationships/image" Target="../media/image11192.png"/><Relationship Id="rId202" Type="http://schemas.openxmlformats.org/officeDocument/2006/relationships/customXml" Target="../ink/ink11268.xml"/><Relationship Id="rId223" Type="http://schemas.openxmlformats.org/officeDocument/2006/relationships/image" Target="../media/image11094.png"/><Relationship Id="rId244" Type="http://schemas.openxmlformats.org/officeDocument/2006/relationships/customXml" Target="../ink/ink11289.xml"/><Relationship Id="rId430" Type="http://schemas.openxmlformats.org/officeDocument/2006/relationships/customXml" Target="../ink/ink11382.xml"/><Relationship Id="rId18" Type="http://schemas.openxmlformats.org/officeDocument/2006/relationships/customXml" Target="../ink/ink11176.xml"/><Relationship Id="rId39" Type="http://schemas.openxmlformats.org/officeDocument/2006/relationships/image" Target="../media/image11002.png"/><Relationship Id="rId265" Type="http://schemas.openxmlformats.org/officeDocument/2006/relationships/image" Target="../media/image11115.png"/><Relationship Id="rId286" Type="http://schemas.openxmlformats.org/officeDocument/2006/relationships/customXml" Target="../ink/ink11310.xml"/><Relationship Id="rId451" Type="http://schemas.openxmlformats.org/officeDocument/2006/relationships/image" Target="../media/image11208.png"/><Relationship Id="rId472" Type="http://schemas.openxmlformats.org/officeDocument/2006/relationships/customXml" Target="../ink/ink11403.xml"/><Relationship Id="rId493" Type="http://schemas.openxmlformats.org/officeDocument/2006/relationships/image" Target="../media/image11229.png"/><Relationship Id="rId507" Type="http://schemas.openxmlformats.org/officeDocument/2006/relationships/image" Target="../media/image11236.png"/><Relationship Id="rId50" Type="http://schemas.openxmlformats.org/officeDocument/2006/relationships/customXml" Target="../ink/ink11192.xml"/><Relationship Id="rId104" Type="http://schemas.openxmlformats.org/officeDocument/2006/relationships/customXml" Target="../ink/ink11219.xml"/><Relationship Id="rId125" Type="http://schemas.openxmlformats.org/officeDocument/2006/relationships/image" Target="../media/image11045.png"/><Relationship Id="rId146" Type="http://schemas.openxmlformats.org/officeDocument/2006/relationships/customXml" Target="../ink/ink11240.xml"/><Relationship Id="rId167" Type="http://schemas.openxmlformats.org/officeDocument/2006/relationships/image" Target="../media/image11066.png"/><Relationship Id="rId188" Type="http://schemas.openxmlformats.org/officeDocument/2006/relationships/customXml" Target="../ink/ink11261.xml"/><Relationship Id="rId311" Type="http://schemas.openxmlformats.org/officeDocument/2006/relationships/image" Target="../media/image11138.png"/><Relationship Id="rId332" Type="http://schemas.openxmlformats.org/officeDocument/2006/relationships/customXml" Target="../ink/ink11333.xml"/><Relationship Id="rId353" Type="http://schemas.openxmlformats.org/officeDocument/2006/relationships/image" Target="../media/image11159.png"/><Relationship Id="rId374" Type="http://schemas.openxmlformats.org/officeDocument/2006/relationships/customXml" Target="../ink/ink11354.xml"/><Relationship Id="rId395" Type="http://schemas.openxmlformats.org/officeDocument/2006/relationships/image" Target="../media/image11180.png"/><Relationship Id="rId409" Type="http://schemas.openxmlformats.org/officeDocument/2006/relationships/image" Target="../media/image11187.png"/><Relationship Id="rId71" Type="http://schemas.openxmlformats.org/officeDocument/2006/relationships/image" Target="../media/image11018.png"/><Relationship Id="rId92" Type="http://schemas.openxmlformats.org/officeDocument/2006/relationships/customXml" Target="../ink/ink11213.xml"/><Relationship Id="rId213" Type="http://schemas.openxmlformats.org/officeDocument/2006/relationships/image" Target="../media/image11089.png"/><Relationship Id="rId234" Type="http://schemas.openxmlformats.org/officeDocument/2006/relationships/customXml" Target="../ink/ink11284.xml"/><Relationship Id="rId420" Type="http://schemas.openxmlformats.org/officeDocument/2006/relationships/customXml" Target="../ink/ink11377.xml"/><Relationship Id="rId2" Type="http://schemas.openxmlformats.org/officeDocument/2006/relationships/customXml" Target="../ink/ink11168.xml"/><Relationship Id="rId29" Type="http://schemas.openxmlformats.org/officeDocument/2006/relationships/image" Target="../media/image10997.png"/><Relationship Id="rId255" Type="http://schemas.openxmlformats.org/officeDocument/2006/relationships/image" Target="../media/image11110.png"/><Relationship Id="rId276" Type="http://schemas.openxmlformats.org/officeDocument/2006/relationships/customXml" Target="../ink/ink11305.xml"/><Relationship Id="rId297" Type="http://schemas.openxmlformats.org/officeDocument/2006/relationships/image" Target="../media/image11131.png"/><Relationship Id="rId441" Type="http://schemas.openxmlformats.org/officeDocument/2006/relationships/image" Target="../media/image11203.png"/><Relationship Id="rId462" Type="http://schemas.openxmlformats.org/officeDocument/2006/relationships/customXml" Target="../ink/ink11398.xml"/><Relationship Id="rId483" Type="http://schemas.openxmlformats.org/officeDocument/2006/relationships/image" Target="../media/image11224.png"/><Relationship Id="rId40" Type="http://schemas.openxmlformats.org/officeDocument/2006/relationships/customXml" Target="../ink/ink11187.xml"/><Relationship Id="rId115" Type="http://schemas.openxmlformats.org/officeDocument/2006/relationships/image" Target="../media/image11040.png"/><Relationship Id="rId136" Type="http://schemas.openxmlformats.org/officeDocument/2006/relationships/customXml" Target="../ink/ink11235.xml"/><Relationship Id="rId157" Type="http://schemas.openxmlformats.org/officeDocument/2006/relationships/image" Target="../media/image11061.png"/><Relationship Id="rId178" Type="http://schemas.openxmlformats.org/officeDocument/2006/relationships/customXml" Target="../ink/ink11256.xml"/><Relationship Id="rId301" Type="http://schemas.openxmlformats.org/officeDocument/2006/relationships/image" Target="../media/image11133.png"/><Relationship Id="rId322" Type="http://schemas.openxmlformats.org/officeDocument/2006/relationships/customXml" Target="../ink/ink11328.xml"/><Relationship Id="rId343" Type="http://schemas.openxmlformats.org/officeDocument/2006/relationships/image" Target="../media/image11154.png"/><Relationship Id="rId364" Type="http://schemas.openxmlformats.org/officeDocument/2006/relationships/customXml" Target="../ink/ink11349.xml"/><Relationship Id="rId61" Type="http://schemas.openxmlformats.org/officeDocument/2006/relationships/image" Target="../media/image11013.png"/><Relationship Id="rId82" Type="http://schemas.openxmlformats.org/officeDocument/2006/relationships/customXml" Target="../ink/ink11208.xml"/><Relationship Id="rId199" Type="http://schemas.openxmlformats.org/officeDocument/2006/relationships/image" Target="../media/image11082.png"/><Relationship Id="rId203" Type="http://schemas.openxmlformats.org/officeDocument/2006/relationships/image" Target="../media/image11084.png"/><Relationship Id="rId385" Type="http://schemas.openxmlformats.org/officeDocument/2006/relationships/image" Target="../media/image11175.png"/><Relationship Id="rId19" Type="http://schemas.openxmlformats.org/officeDocument/2006/relationships/image" Target="../media/image10992.png"/><Relationship Id="rId224" Type="http://schemas.openxmlformats.org/officeDocument/2006/relationships/customXml" Target="../ink/ink11279.xml"/><Relationship Id="rId245" Type="http://schemas.openxmlformats.org/officeDocument/2006/relationships/image" Target="../media/image11105.png"/><Relationship Id="rId266" Type="http://schemas.openxmlformats.org/officeDocument/2006/relationships/customXml" Target="../ink/ink11300.xml"/><Relationship Id="rId287" Type="http://schemas.openxmlformats.org/officeDocument/2006/relationships/image" Target="../media/image11126.png"/><Relationship Id="rId410" Type="http://schemas.openxmlformats.org/officeDocument/2006/relationships/customXml" Target="../ink/ink11372.xml"/><Relationship Id="rId431" Type="http://schemas.openxmlformats.org/officeDocument/2006/relationships/image" Target="../media/image11198.png"/><Relationship Id="rId452" Type="http://schemas.openxmlformats.org/officeDocument/2006/relationships/customXml" Target="../ink/ink11393.xml"/><Relationship Id="rId473" Type="http://schemas.openxmlformats.org/officeDocument/2006/relationships/image" Target="../media/image11219.png"/><Relationship Id="rId494" Type="http://schemas.openxmlformats.org/officeDocument/2006/relationships/customXml" Target="../ink/ink11414.xml"/><Relationship Id="rId508" Type="http://schemas.openxmlformats.org/officeDocument/2006/relationships/customXml" Target="../ink/ink11421.xml"/><Relationship Id="rId30" Type="http://schemas.openxmlformats.org/officeDocument/2006/relationships/customXml" Target="../ink/ink11182.xml"/><Relationship Id="rId105" Type="http://schemas.openxmlformats.org/officeDocument/2006/relationships/image" Target="../media/image11035.png"/><Relationship Id="rId126" Type="http://schemas.openxmlformats.org/officeDocument/2006/relationships/customXml" Target="../ink/ink11230.xml"/><Relationship Id="rId147" Type="http://schemas.openxmlformats.org/officeDocument/2006/relationships/image" Target="../media/image11056.png"/><Relationship Id="rId168" Type="http://schemas.openxmlformats.org/officeDocument/2006/relationships/customXml" Target="../ink/ink11251.xml"/><Relationship Id="rId312" Type="http://schemas.openxmlformats.org/officeDocument/2006/relationships/customXml" Target="../ink/ink11323.xml"/><Relationship Id="rId333" Type="http://schemas.openxmlformats.org/officeDocument/2006/relationships/image" Target="../media/image11149.png"/><Relationship Id="rId354" Type="http://schemas.openxmlformats.org/officeDocument/2006/relationships/customXml" Target="../ink/ink11344.xml"/><Relationship Id="rId51" Type="http://schemas.openxmlformats.org/officeDocument/2006/relationships/image" Target="../media/image11008.png"/><Relationship Id="rId72" Type="http://schemas.openxmlformats.org/officeDocument/2006/relationships/customXml" Target="../ink/ink11203.xml"/><Relationship Id="rId93" Type="http://schemas.openxmlformats.org/officeDocument/2006/relationships/image" Target="../media/image11029.png"/><Relationship Id="rId189" Type="http://schemas.openxmlformats.org/officeDocument/2006/relationships/image" Target="../media/image11077.png"/><Relationship Id="rId375" Type="http://schemas.openxmlformats.org/officeDocument/2006/relationships/image" Target="../media/image11170.png"/><Relationship Id="rId396" Type="http://schemas.openxmlformats.org/officeDocument/2006/relationships/customXml" Target="../ink/ink11365.xml"/><Relationship Id="rId3" Type="http://schemas.openxmlformats.org/officeDocument/2006/relationships/image" Target="../media/image109840.png"/><Relationship Id="rId214" Type="http://schemas.openxmlformats.org/officeDocument/2006/relationships/customXml" Target="../ink/ink11274.xml"/><Relationship Id="rId235" Type="http://schemas.openxmlformats.org/officeDocument/2006/relationships/image" Target="../media/image11100.png"/><Relationship Id="rId256" Type="http://schemas.openxmlformats.org/officeDocument/2006/relationships/customXml" Target="../ink/ink11295.xml"/><Relationship Id="rId277" Type="http://schemas.openxmlformats.org/officeDocument/2006/relationships/image" Target="../media/image11121.png"/><Relationship Id="rId298" Type="http://schemas.openxmlformats.org/officeDocument/2006/relationships/customXml" Target="../ink/ink11316.xml"/><Relationship Id="rId400" Type="http://schemas.openxmlformats.org/officeDocument/2006/relationships/customXml" Target="../ink/ink11367.xml"/><Relationship Id="rId421" Type="http://schemas.openxmlformats.org/officeDocument/2006/relationships/image" Target="../media/image11193.png"/><Relationship Id="rId442" Type="http://schemas.openxmlformats.org/officeDocument/2006/relationships/customXml" Target="../ink/ink11388.xml"/><Relationship Id="rId463" Type="http://schemas.openxmlformats.org/officeDocument/2006/relationships/image" Target="../media/image11214.png"/><Relationship Id="rId484" Type="http://schemas.openxmlformats.org/officeDocument/2006/relationships/customXml" Target="../ink/ink11409.xml"/><Relationship Id="rId116" Type="http://schemas.openxmlformats.org/officeDocument/2006/relationships/customXml" Target="../ink/ink11225.xml"/><Relationship Id="rId137" Type="http://schemas.openxmlformats.org/officeDocument/2006/relationships/image" Target="../media/image11051.png"/><Relationship Id="rId158" Type="http://schemas.openxmlformats.org/officeDocument/2006/relationships/customXml" Target="../ink/ink11246.xml"/><Relationship Id="rId302" Type="http://schemas.openxmlformats.org/officeDocument/2006/relationships/customXml" Target="../ink/ink11318.xml"/><Relationship Id="rId323" Type="http://schemas.openxmlformats.org/officeDocument/2006/relationships/image" Target="../media/image11144.png"/><Relationship Id="rId344" Type="http://schemas.openxmlformats.org/officeDocument/2006/relationships/customXml" Target="../ink/ink11339.xml"/><Relationship Id="rId20" Type="http://schemas.openxmlformats.org/officeDocument/2006/relationships/customXml" Target="../ink/ink11177.xml"/><Relationship Id="rId41" Type="http://schemas.openxmlformats.org/officeDocument/2006/relationships/image" Target="../media/image11003.png"/><Relationship Id="rId62" Type="http://schemas.openxmlformats.org/officeDocument/2006/relationships/customXml" Target="../ink/ink11198.xml"/><Relationship Id="rId83" Type="http://schemas.openxmlformats.org/officeDocument/2006/relationships/image" Target="../media/image11024.png"/><Relationship Id="rId179" Type="http://schemas.openxmlformats.org/officeDocument/2006/relationships/image" Target="../media/image11072.png"/><Relationship Id="rId365" Type="http://schemas.openxmlformats.org/officeDocument/2006/relationships/image" Target="../media/image11165.png"/><Relationship Id="rId386" Type="http://schemas.openxmlformats.org/officeDocument/2006/relationships/customXml" Target="../ink/ink11360.xml"/><Relationship Id="rId190" Type="http://schemas.openxmlformats.org/officeDocument/2006/relationships/customXml" Target="../ink/ink11262.xml"/><Relationship Id="rId204" Type="http://schemas.openxmlformats.org/officeDocument/2006/relationships/customXml" Target="../ink/ink11269.xml"/><Relationship Id="rId225" Type="http://schemas.openxmlformats.org/officeDocument/2006/relationships/image" Target="../media/image11095.png"/><Relationship Id="rId246" Type="http://schemas.openxmlformats.org/officeDocument/2006/relationships/customXml" Target="../ink/ink11290.xml"/><Relationship Id="rId267" Type="http://schemas.openxmlformats.org/officeDocument/2006/relationships/image" Target="../media/image11116.png"/><Relationship Id="rId288" Type="http://schemas.openxmlformats.org/officeDocument/2006/relationships/customXml" Target="../ink/ink11311.xml"/><Relationship Id="rId411" Type="http://schemas.openxmlformats.org/officeDocument/2006/relationships/image" Target="../media/image11188.png"/><Relationship Id="rId432" Type="http://schemas.openxmlformats.org/officeDocument/2006/relationships/customXml" Target="../ink/ink11383.xml"/><Relationship Id="rId453" Type="http://schemas.openxmlformats.org/officeDocument/2006/relationships/image" Target="../media/image11209.png"/><Relationship Id="rId474" Type="http://schemas.openxmlformats.org/officeDocument/2006/relationships/customXml" Target="../ink/ink11404.xml"/><Relationship Id="rId509" Type="http://schemas.openxmlformats.org/officeDocument/2006/relationships/image" Target="../media/image11237.png"/><Relationship Id="rId106" Type="http://schemas.openxmlformats.org/officeDocument/2006/relationships/customXml" Target="../ink/ink11220.xml"/><Relationship Id="rId127" Type="http://schemas.openxmlformats.org/officeDocument/2006/relationships/image" Target="../media/image11046.png"/><Relationship Id="rId313" Type="http://schemas.openxmlformats.org/officeDocument/2006/relationships/image" Target="../media/image11139.png"/><Relationship Id="rId495" Type="http://schemas.openxmlformats.org/officeDocument/2006/relationships/image" Target="../media/image11230.png"/><Relationship Id="rId10" Type="http://schemas.openxmlformats.org/officeDocument/2006/relationships/customXml" Target="../ink/ink11172.xml"/><Relationship Id="rId31" Type="http://schemas.openxmlformats.org/officeDocument/2006/relationships/image" Target="../media/image10998.png"/><Relationship Id="rId52" Type="http://schemas.openxmlformats.org/officeDocument/2006/relationships/customXml" Target="../ink/ink11193.xml"/><Relationship Id="rId73" Type="http://schemas.openxmlformats.org/officeDocument/2006/relationships/image" Target="../media/image11019.png"/><Relationship Id="rId94" Type="http://schemas.openxmlformats.org/officeDocument/2006/relationships/customXml" Target="../ink/ink11214.xml"/><Relationship Id="rId148" Type="http://schemas.openxmlformats.org/officeDocument/2006/relationships/customXml" Target="../ink/ink11241.xml"/><Relationship Id="rId169" Type="http://schemas.openxmlformats.org/officeDocument/2006/relationships/image" Target="../media/image11067.png"/><Relationship Id="rId334" Type="http://schemas.openxmlformats.org/officeDocument/2006/relationships/customXml" Target="../ink/ink11334.xml"/><Relationship Id="rId355" Type="http://schemas.openxmlformats.org/officeDocument/2006/relationships/image" Target="../media/image11160.png"/><Relationship Id="rId376" Type="http://schemas.openxmlformats.org/officeDocument/2006/relationships/customXml" Target="../ink/ink11355.xml"/><Relationship Id="rId397" Type="http://schemas.openxmlformats.org/officeDocument/2006/relationships/image" Target="../media/image11181.png"/><Relationship Id="rId4" Type="http://schemas.openxmlformats.org/officeDocument/2006/relationships/customXml" Target="../ink/ink11169.xml"/><Relationship Id="rId180" Type="http://schemas.openxmlformats.org/officeDocument/2006/relationships/customXml" Target="../ink/ink11257.xml"/><Relationship Id="rId215" Type="http://schemas.openxmlformats.org/officeDocument/2006/relationships/image" Target="../media/image11090.png"/><Relationship Id="rId236" Type="http://schemas.openxmlformats.org/officeDocument/2006/relationships/customXml" Target="../ink/ink11285.xml"/><Relationship Id="rId257" Type="http://schemas.openxmlformats.org/officeDocument/2006/relationships/image" Target="../media/image11111.png"/><Relationship Id="rId278" Type="http://schemas.openxmlformats.org/officeDocument/2006/relationships/customXml" Target="../ink/ink11306.xml"/><Relationship Id="rId401" Type="http://schemas.openxmlformats.org/officeDocument/2006/relationships/image" Target="../media/image11183.png"/><Relationship Id="rId422" Type="http://schemas.openxmlformats.org/officeDocument/2006/relationships/customXml" Target="../ink/ink11378.xml"/><Relationship Id="rId443" Type="http://schemas.openxmlformats.org/officeDocument/2006/relationships/image" Target="../media/image11204.png"/><Relationship Id="rId464" Type="http://schemas.openxmlformats.org/officeDocument/2006/relationships/customXml" Target="../ink/ink11399.xml"/><Relationship Id="rId303" Type="http://schemas.openxmlformats.org/officeDocument/2006/relationships/image" Target="../media/image11134.png"/><Relationship Id="rId485" Type="http://schemas.openxmlformats.org/officeDocument/2006/relationships/image" Target="../media/image11225.png"/><Relationship Id="rId42" Type="http://schemas.openxmlformats.org/officeDocument/2006/relationships/customXml" Target="../ink/ink11188.xml"/><Relationship Id="rId84" Type="http://schemas.openxmlformats.org/officeDocument/2006/relationships/customXml" Target="../ink/ink11209.xml"/><Relationship Id="rId138" Type="http://schemas.openxmlformats.org/officeDocument/2006/relationships/customXml" Target="../ink/ink11236.xml"/><Relationship Id="rId345" Type="http://schemas.openxmlformats.org/officeDocument/2006/relationships/image" Target="../media/image11155.png"/><Relationship Id="rId387" Type="http://schemas.openxmlformats.org/officeDocument/2006/relationships/image" Target="../media/image11176.png"/><Relationship Id="rId191" Type="http://schemas.openxmlformats.org/officeDocument/2006/relationships/image" Target="../media/image11078.png"/><Relationship Id="rId205" Type="http://schemas.openxmlformats.org/officeDocument/2006/relationships/image" Target="../media/image11085.png"/><Relationship Id="rId247" Type="http://schemas.openxmlformats.org/officeDocument/2006/relationships/image" Target="../media/image11106.png"/><Relationship Id="rId412" Type="http://schemas.openxmlformats.org/officeDocument/2006/relationships/customXml" Target="../ink/ink11373.xml"/><Relationship Id="rId107" Type="http://schemas.openxmlformats.org/officeDocument/2006/relationships/image" Target="../media/image11036.png"/><Relationship Id="rId289" Type="http://schemas.openxmlformats.org/officeDocument/2006/relationships/image" Target="../media/image11127.png"/><Relationship Id="rId454" Type="http://schemas.openxmlformats.org/officeDocument/2006/relationships/customXml" Target="../ink/ink11394.xml"/><Relationship Id="rId496" Type="http://schemas.openxmlformats.org/officeDocument/2006/relationships/customXml" Target="../ink/ink11415.xml"/><Relationship Id="rId11" Type="http://schemas.openxmlformats.org/officeDocument/2006/relationships/image" Target="../media/image10988.png"/><Relationship Id="rId53" Type="http://schemas.openxmlformats.org/officeDocument/2006/relationships/image" Target="../media/image11009.png"/><Relationship Id="rId149" Type="http://schemas.openxmlformats.org/officeDocument/2006/relationships/image" Target="../media/image11057.png"/><Relationship Id="rId314" Type="http://schemas.openxmlformats.org/officeDocument/2006/relationships/customXml" Target="../ink/ink11324.xml"/><Relationship Id="rId356" Type="http://schemas.openxmlformats.org/officeDocument/2006/relationships/customXml" Target="../ink/ink11345.xml"/><Relationship Id="rId398" Type="http://schemas.openxmlformats.org/officeDocument/2006/relationships/customXml" Target="../ink/ink11366.xml"/><Relationship Id="rId95" Type="http://schemas.openxmlformats.org/officeDocument/2006/relationships/image" Target="../media/image11030.png"/><Relationship Id="rId160" Type="http://schemas.openxmlformats.org/officeDocument/2006/relationships/customXml" Target="../ink/ink11247.xml"/><Relationship Id="rId216" Type="http://schemas.openxmlformats.org/officeDocument/2006/relationships/customXml" Target="../ink/ink11275.xml"/><Relationship Id="rId423" Type="http://schemas.openxmlformats.org/officeDocument/2006/relationships/image" Target="../media/image11194.png"/><Relationship Id="rId258" Type="http://schemas.openxmlformats.org/officeDocument/2006/relationships/customXml" Target="../ink/ink11296.xml"/><Relationship Id="rId465" Type="http://schemas.openxmlformats.org/officeDocument/2006/relationships/image" Target="../media/image11215.png"/><Relationship Id="rId22" Type="http://schemas.openxmlformats.org/officeDocument/2006/relationships/customXml" Target="../ink/ink11178.xml"/><Relationship Id="rId64" Type="http://schemas.openxmlformats.org/officeDocument/2006/relationships/customXml" Target="../ink/ink11199.xml"/><Relationship Id="rId118" Type="http://schemas.openxmlformats.org/officeDocument/2006/relationships/customXml" Target="../ink/ink11226.xml"/><Relationship Id="rId325" Type="http://schemas.openxmlformats.org/officeDocument/2006/relationships/image" Target="../media/image11145.png"/><Relationship Id="rId367" Type="http://schemas.openxmlformats.org/officeDocument/2006/relationships/image" Target="../media/image11166.png"/><Relationship Id="rId171" Type="http://schemas.openxmlformats.org/officeDocument/2006/relationships/image" Target="../media/image11068.png"/><Relationship Id="rId227" Type="http://schemas.openxmlformats.org/officeDocument/2006/relationships/image" Target="../media/image11096.png"/><Relationship Id="rId269" Type="http://schemas.openxmlformats.org/officeDocument/2006/relationships/image" Target="../media/image11117.png"/><Relationship Id="rId434" Type="http://schemas.openxmlformats.org/officeDocument/2006/relationships/customXml" Target="../ink/ink11384.xml"/><Relationship Id="rId476" Type="http://schemas.openxmlformats.org/officeDocument/2006/relationships/customXml" Target="../ink/ink11405.xml"/><Relationship Id="rId33" Type="http://schemas.openxmlformats.org/officeDocument/2006/relationships/image" Target="../media/image10999.png"/><Relationship Id="rId129" Type="http://schemas.openxmlformats.org/officeDocument/2006/relationships/image" Target="../media/image11047.png"/><Relationship Id="rId280" Type="http://schemas.openxmlformats.org/officeDocument/2006/relationships/customXml" Target="../ink/ink11307.xml"/><Relationship Id="rId336" Type="http://schemas.openxmlformats.org/officeDocument/2006/relationships/customXml" Target="../ink/ink11335.xml"/><Relationship Id="rId501" Type="http://schemas.openxmlformats.org/officeDocument/2006/relationships/image" Target="../media/image11233.png"/><Relationship Id="rId75" Type="http://schemas.openxmlformats.org/officeDocument/2006/relationships/image" Target="../media/image11020.png"/><Relationship Id="rId140" Type="http://schemas.openxmlformats.org/officeDocument/2006/relationships/customXml" Target="../ink/ink11237.xml"/><Relationship Id="rId182" Type="http://schemas.openxmlformats.org/officeDocument/2006/relationships/customXml" Target="../ink/ink11258.xml"/><Relationship Id="rId378" Type="http://schemas.openxmlformats.org/officeDocument/2006/relationships/customXml" Target="../ink/ink11356.xml"/><Relationship Id="rId403" Type="http://schemas.openxmlformats.org/officeDocument/2006/relationships/image" Target="../media/image11184.png"/><Relationship Id="rId6" Type="http://schemas.openxmlformats.org/officeDocument/2006/relationships/customXml" Target="../ink/ink11170.xml"/><Relationship Id="rId238" Type="http://schemas.openxmlformats.org/officeDocument/2006/relationships/customXml" Target="../ink/ink11286.xml"/><Relationship Id="rId445" Type="http://schemas.openxmlformats.org/officeDocument/2006/relationships/image" Target="../media/image11205.png"/><Relationship Id="rId487" Type="http://schemas.openxmlformats.org/officeDocument/2006/relationships/image" Target="../media/image11226.png"/><Relationship Id="rId291" Type="http://schemas.openxmlformats.org/officeDocument/2006/relationships/image" Target="../media/image11128.png"/><Relationship Id="rId305" Type="http://schemas.openxmlformats.org/officeDocument/2006/relationships/image" Target="../media/image11135.png"/><Relationship Id="rId347" Type="http://schemas.openxmlformats.org/officeDocument/2006/relationships/image" Target="../media/image11156.png"/><Relationship Id="rId44" Type="http://schemas.openxmlformats.org/officeDocument/2006/relationships/customXml" Target="../ink/ink11189.xml"/><Relationship Id="rId86" Type="http://schemas.openxmlformats.org/officeDocument/2006/relationships/customXml" Target="../ink/ink11210.xml"/><Relationship Id="rId151" Type="http://schemas.openxmlformats.org/officeDocument/2006/relationships/image" Target="../media/image11058.png"/><Relationship Id="rId389" Type="http://schemas.openxmlformats.org/officeDocument/2006/relationships/image" Target="../media/image11177.png"/><Relationship Id="rId193" Type="http://schemas.openxmlformats.org/officeDocument/2006/relationships/image" Target="../media/image11079.png"/><Relationship Id="rId207" Type="http://schemas.openxmlformats.org/officeDocument/2006/relationships/image" Target="../media/image11086.png"/><Relationship Id="rId249" Type="http://schemas.openxmlformats.org/officeDocument/2006/relationships/image" Target="../media/image11107.png"/><Relationship Id="rId414" Type="http://schemas.openxmlformats.org/officeDocument/2006/relationships/customXml" Target="../ink/ink11374.xml"/><Relationship Id="rId456" Type="http://schemas.openxmlformats.org/officeDocument/2006/relationships/customXml" Target="../ink/ink11395.xml"/><Relationship Id="rId498" Type="http://schemas.openxmlformats.org/officeDocument/2006/relationships/customXml" Target="../ink/ink11416.xml"/><Relationship Id="rId13" Type="http://schemas.openxmlformats.org/officeDocument/2006/relationships/image" Target="../media/image10989.png"/><Relationship Id="rId109" Type="http://schemas.openxmlformats.org/officeDocument/2006/relationships/image" Target="../media/image11037.png"/><Relationship Id="rId260" Type="http://schemas.openxmlformats.org/officeDocument/2006/relationships/customXml" Target="../ink/ink11297.xml"/><Relationship Id="rId316" Type="http://schemas.openxmlformats.org/officeDocument/2006/relationships/customXml" Target="../ink/ink11325.xml"/><Relationship Id="rId55" Type="http://schemas.openxmlformats.org/officeDocument/2006/relationships/image" Target="../media/image11010.png"/><Relationship Id="rId97" Type="http://schemas.openxmlformats.org/officeDocument/2006/relationships/image" Target="../media/image11031.png"/><Relationship Id="rId120" Type="http://schemas.openxmlformats.org/officeDocument/2006/relationships/customXml" Target="../ink/ink11227.xml"/><Relationship Id="rId358" Type="http://schemas.openxmlformats.org/officeDocument/2006/relationships/customXml" Target="../ink/ink11346.xml"/><Relationship Id="rId162" Type="http://schemas.openxmlformats.org/officeDocument/2006/relationships/customXml" Target="../ink/ink11248.xml"/><Relationship Id="rId218" Type="http://schemas.openxmlformats.org/officeDocument/2006/relationships/customXml" Target="../ink/ink11276.xml"/><Relationship Id="rId425" Type="http://schemas.openxmlformats.org/officeDocument/2006/relationships/image" Target="../media/image11195.png"/><Relationship Id="rId467" Type="http://schemas.openxmlformats.org/officeDocument/2006/relationships/image" Target="../media/image11216.png"/><Relationship Id="rId271" Type="http://schemas.openxmlformats.org/officeDocument/2006/relationships/image" Target="../media/image11118.png"/><Relationship Id="rId24" Type="http://schemas.openxmlformats.org/officeDocument/2006/relationships/customXml" Target="../ink/ink11179.xml"/><Relationship Id="rId66" Type="http://schemas.openxmlformats.org/officeDocument/2006/relationships/customXml" Target="../ink/ink11200.xml"/><Relationship Id="rId131" Type="http://schemas.openxmlformats.org/officeDocument/2006/relationships/image" Target="../media/image11048.png"/><Relationship Id="rId327" Type="http://schemas.openxmlformats.org/officeDocument/2006/relationships/image" Target="../media/image11146.png"/><Relationship Id="rId369" Type="http://schemas.openxmlformats.org/officeDocument/2006/relationships/image" Target="../media/image11167.png"/></Relationships>
</file>

<file path=ppt/slides/_rels/slide4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294.png"/><Relationship Id="rId299" Type="http://schemas.openxmlformats.org/officeDocument/2006/relationships/image" Target="../media/image11385.png"/><Relationship Id="rId21" Type="http://schemas.openxmlformats.org/officeDocument/2006/relationships/image" Target="../media/image11247.png"/><Relationship Id="rId63" Type="http://schemas.openxmlformats.org/officeDocument/2006/relationships/image" Target="../media/image11267.png"/><Relationship Id="rId159" Type="http://schemas.openxmlformats.org/officeDocument/2006/relationships/image" Target="../media/image11315.png"/><Relationship Id="rId324" Type="http://schemas.openxmlformats.org/officeDocument/2006/relationships/customXml" Target="../ink/ink11583.xml"/><Relationship Id="rId366" Type="http://schemas.openxmlformats.org/officeDocument/2006/relationships/customXml" Target="../ink/ink11604.xml"/><Relationship Id="rId170" Type="http://schemas.openxmlformats.org/officeDocument/2006/relationships/customXml" Target="../ink/ink11506.xml"/><Relationship Id="rId226" Type="http://schemas.openxmlformats.org/officeDocument/2006/relationships/customXml" Target="../ink/ink11534.xml"/><Relationship Id="rId433" Type="http://schemas.openxmlformats.org/officeDocument/2006/relationships/image" Target="../media/image11452.png"/><Relationship Id="rId268" Type="http://schemas.openxmlformats.org/officeDocument/2006/relationships/customXml" Target="../ink/ink11555.xml"/><Relationship Id="rId475" Type="http://schemas.openxmlformats.org/officeDocument/2006/relationships/image" Target="../media/image11473.png"/><Relationship Id="rId32" Type="http://schemas.openxmlformats.org/officeDocument/2006/relationships/customXml" Target="../ink/ink11437.xml"/><Relationship Id="rId74" Type="http://schemas.openxmlformats.org/officeDocument/2006/relationships/customXml" Target="../ink/ink11458.xml"/><Relationship Id="rId128" Type="http://schemas.openxmlformats.org/officeDocument/2006/relationships/customXml" Target="../ink/ink11485.xml"/><Relationship Id="rId335" Type="http://schemas.openxmlformats.org/officeDocument/2006/relationships/image" Target="../media/image11403.png"/><Relationship Id="rId377" Type="http://schemas.openxmlformats.org/officeDocument/2006/relationships/image" Target="../media/image11424.png"/><Relationship Id="rId500" Type="http://schemas.openxmlformats.org/officeDocument/2006/relationships/customXml" Target="../ink/ink11671.xml"/><Relationship Id="rId5" Type="http://schemas.openxmlformats.org/officeDocument/2006/relationships/image" Target="../media/image11239.png"/><Relationship Id="rId181" Type="http://schemas.openxmlformats.org/officeDocument/2006/relationships/image" Target="../media/image11326.png"/><Relationship Id="rId237" Type="http://schemas.openxmlformats.org/officeDocument/2006/relationships/image" Target="../media/image11354.png"/><Relationship Id="rId402" Type="http://schemas.openxmlformats.org/officeDocument/2006/relationships/customXml" Target="../ink/ink11622.xml"/><Relationship Id="rId279" Type="http://schemas.openxmlformats.org/officeDocument/2006/relationships/image" Target="../media/image11375.png"/><Relationship Id="rId444" Type="http://schemas.openxmlformats.org/officeDocument/2006/relationships/customXml" Target="../ink/ink11643.xml"/><Relationship Id="rId486" Type="http://schemas.openxmlformats.org/officeDocument/2006/relationships/customXml" Target="../ink/ink11664.xml"/><Relationship Id="rId43" Type="http://schemas.openxmlformats.org/officeDocument/2006/relationships/image" Target="../media/image11257.png"/><Relationship Id="rId139" Type="http://schemas.openxmlformats.org/officeDocument/2006/relationships/image" Target="../media/image11305.png"/><Relationship Id="rId290" Type="http://schemas.openxmlformats.org/officeDocument/2006/relationships/customXml" Target="../ink/ink11566.xml"/><Relationship Id="rId304" Type="http://schemas.openxmlformats.org/officeDocument/2006/relationships/customXml" Target="../ink/ink11573.xml"/><Relationship Id="rId346" Type="http://schemas.openxmlformats.org/officeDocument/2006/relationships/customXml" Target="../ink/ink11594.xml"/><Relationship Id="rId388" Type="http://schemas.openxmlformats.org/officeDocument/2006/relationships/customXml" Target="../ink/ink11615.xml"/><Relationship Id="rId511" Type="http://schemas.openxmlformats.org/officeDocument/2006/relationships/image" Target="../media/image11491.png"/><Relationship Id="rId85" Type="http://schemas.openxmlformats.org/officeDocument/2006/relationships/image" Target="../media/image11278.png"/><Relationship Id="rId150" Type="http://schemas.openxmlformats.org/officeDocument/2006/relationships/customXml" Target="../ink/ink11496.xml"/><Relationship Id="rId192" Type="http://schemas.openxmlformats.org/officeDocument/2006/relationships/customXml" Target="../ink/ink11517.xml"/><Relationship Id="rId206" Type="http://schemas.openxmlformats.org/officeDocument/2006/relationships/customXml" Target="../ink/ink11524.xml"/><Relationship Id="rId413" Type="http://schemas.openxmlformats.org/officeDocument/2006/relationships/image" Target="../media/image11442.png"/><Relationship Id="rId248" Type="http://schemas.openxmlformats.org/officeDocument/2006/relationships/customXml" Target="../ink/ink11545.xml"/><Relationship Id="rId455" Type="http://schemas.openxmlformats.org/officeDocument/2006/relationships/image" Target="../media/image11463.png"/><Relationship Id="rId497" Type="http://schemas.openxmlformats.org/officeDocument/2006/relationships/image" Target="../media/image11484.png"/><Relationship Id="rId12" Type="http://schemas.openxmlformats.org/officeDocument/2006/relationships/customXml" Target="../ink/ink11427.xml"/><Relationship Id="rId108" Type="http://schemas.openxmlformats.org/officeDocument/2006/relationships/customXml" Target="../ink/ink11475.xml"/><Relationship Id="rId315" Type="http://schemas.openxmlformats.org/officeDocument/2006/relationships/image" Target="../media/image11393.png"/><Relationship Id="rId357" Type="http://schemas.openxmlformats.org/officeDocument/2006/relationships/image" Target="../media/image11414.png"/><Relationship Id="rId54" Type="http://schemas.openxmlformats.org/officeDocument/2006/relationships/customXml" Target="../ink/ink11448.xml"/><Relationship Id="rId96" Type="http://schemas.openxmlformats.org/officeDocument/2006/relationships/customXml" Target="../ink/ink11469.xml"/><Relationship Id="rId161" Type="http://schemas.openxmlformats.org/officeDocument/2006/relationships/image" Target="../media/image11316.png"/><Relationship Id="rId217" Type="http://schemas.openxmlformats.org/officeDocument/2006/relationships/image" Target="../media/image11344.png"/><Relationship Id="rId399" Type="http://schemas.openxmlformats.org/officeDocument/2006/relationships/image" Target="../media/image11435.png"/><Relationship Id="rId259" Type="http://schemas.openxmlformats.org/officeDocument/2006/relationships/image" Target="../media/image11365.png"/><Relationship Id="rId424" Type="http://schemas.openxmlformats.org/officeDocument/2006/relationships/customXml" Target="../ink/ink11633.xml"/><Relationship Id="rId466" Type="http://schemas.openxmlformats.org/officeDocument/2006/relationships/customXml" Target="../ink/ink11654.xml"/><Relationship Id="rId23" Type="http://schemas.openxmlformats.org/officeDocument/2006/relationships/image" Target="../media/image11248.png"/><Relationship Id="rId119" Type="http://schemas.openxmlformats.org/officeDocument/2006/relationships/image" Target="../media/image11295.png"/><Relationship Id="rId270" Type="http://schemas.openxmlformats.org/officeDocument/2006/relationships/customXml" Target="../ink/ink11556.xml"/><Relationship Id="rId326" Type="http://schemas.openxmlformats.org/officeDocument/2006/relationships/customXml" Target="../ink/ink11584.xml"/><Relationship Id="rId65" Type="http://schemas.openxmlformats.org/officeDocument/2006/relationships/image" Target="../media/image11268.png"/><Relationship Id="rId130" Type="http://schemas.openxmlformats.org/officeDocument/2006/relationships/customXml" Target="../ink/ink11486.xml"/><Relationship Id="rId368" Type="http://schemas.openxmlformats.org/officeDocument/2006/relationships/customXml" Target="../ink/ink11605.xml"/><Relationship Id="rId172" Type="http://schemas.openxmlformats.org/officeDocument/2006/relationships/customXml" Target="../ink/ink11507.xml"/><Relationship Id="rId228" Type="http://schemas.openxmlformats.org/officeDocument/2006/relationships/customXml" Target="../ink/ink11535.xml"/><Relationship Id="rId435" Type="http://schemas.openxmlformats.org/officeDocument/2006/relationships/image" Target="../media/image11453.png"/><Relationship Id="rId477" Type="http://schemas.openxmlformats.org/officeDocument/2006/relationships/image" Target="../media/image11474.png"/><Relationship Id="rId281" Type="http://schemas.openxmlformats.org/officeDocument/2006/relationships/image" Target="../media/image11376.png"/><Relationship Id="rId337" Type="http://schemas.openxmlformats.org/officeDocument/2006/relationships/image" Target="../media/image11404.png"/><Relationship Id="rId502" Type="http://schemas.openxmlformats.org/officeDocument/2006/relationships/customXml" Target="../ink/ink11672.xml"/><Relationship Id="rId34" Type="http://schemas.openxmlformats.org/officeDocument/2006/relationships/customXml" Target="../ink/ink11438.xml"/><Relationship Id="rId76" Type="http://schemas.openxmlformats.org/officeDocument/2006/relationships/customXml" Target="../ink/ink11459.xml"/><Relationship Id="rId141" Type="http://schemas.openxmlformats.org/officeDocument/2006/relationships/image" Target="../media/image11306.png"/><Relationship Id="rId379" Type="http://schemas.openxmlformats.org/officeDocument/2006/relationships/image" Target="../media/image11425.png"/><Relationship Id="rId7" Type="http://schemas.openxmlformats.org/officeDocument/2006/relationships/image" Target="../media/image11240.png"/><Relationship Id="rId183" Type="http://schemas.openxmlformats.org/officeDocument/2006/relationships/image" Target="../media/image11327.png"/><Relationship Id="rId239" Type="http://schemas.openxmlformats.org/officeDocument/2006/relationships/image" Target="../media/image11355.png"/><Relationship Id="rId390" Type="http://schemas.openxmlformats.org/officeDocument/2006/relationships/customXml" Target="../ink/ink11616.xml"/><Relationship Id="rId404" Type="http://schemas.openxmlformats.org/officeDocument/2006/relationships/customXml" Target="../ink/ink11623.xml"/><Relationship Id="rId446" Type="http://schemas.openxmlformats.org/officeDocument/2006/relationships/customXml" Target="../ink/ink11644.xml"/><Relationship Id="rId250" Type="http://schemas.openxmlformats.org/officeDocument/2006/relationships/customXml" Target="../ink/ink11546.xml"/><Relationship Id="rId292" Type="http://schemas.openxmlformats.org/officeDocument/2006/relationships/customXml" Target="../ink/ink11567.xml"/><Relationship Id="rId306" Type="http://schemas.openxmlformats.org/officeDocument/2006/relationships/customXml" Target="../ink/ink11574.xml"/><Relationship Id="rId488" Type="http://schemas.openxmlformats.org/officeDocument/2006/relationships/customXml" Target="../ink/ink11665.xml"/><Relationship Id="rId45" Type="http://schemas.openxmlformats.org/officeDocument/2006/relationships/image" Target="../media/image11258.png"/><Relationship Id="rId87" Type="http://schemas.openxmlformats.org/officeDocument/2006/relationships/image" Target="../media/image11279.png"/><Relationship Id="rId110" Type="http://schemas.openxmlformats.org/officeDocument/2006/relationships/customXml" Target="../ink/ink11476.xml"/><Relationship Id="rId348" Type="http://schemas.openxmlformats.org/officeDocument/2006/relationships/customXml" Target="../ink/ink11595.xml"/><Relationship Id="rId513" Type="http://schemas.openxmlformats.org/officeDocument/2006/relationships/image" Target="../media/image11492.png"/><Relationship Id="rId152" Type="http://schemas.openxmlformats.org/officeDocument/2006/relationships/customXml" Target="../ink/ink11497.xml"/><Relationship Id="rId194" Type="http://schemas.openxmlformats.org/officeDocument/2006/relationships/customXml" Target="../ink/ink11518.xml"/><Relationship Id="rId208" Type="http://schemas.openxmlformats.org/officeDocument/2006/relationships/customXml" Target="../ink/ink11525.xml"/><Relationship Id="rId415" Type="http://schemas.openxmlformats.org/officeDocument/2006/relationships/image" Target="../media/image11443.png"/><Relationship Id="rId457" Type="http://schemas.openxmlformats.org/officeDocument/2006/relationships/image" Target="../media/image11464.png"/><Relationship Id="rId261" Type="http://schemas.openxmlformats.org/officeDocument/2006/relationships/image" Target="../media/image11366.png"/><Relationship Id="rId499" Type="http://schemas.openxmlformats.org/officeDocument/2006/relationships/image" Target="../media/image11485.png"/><Relationship Id="rId14" Type="http://schemas.openxmlformats.org/officeDocument/2006/relationships/customXml" Target="../ink/ink11428.xml"/><Relationship Id="rId35" Type="http://schemas.openxmlformats.org/officeDocument/2006/relationships/image" Target="../media/image11253.png"/><Relationship Id="rId56" Type="http://schemas.openxmlformats.org/officeDocument/2006/relationships/customXml" Target="../ink/ink11449.xml"/><Relationship Id="rId77" Type="http://schemas.openxmlformats.org/officeDocument/2006/relationships/image" Target="../media/image11274.png"/><Relationship Id="rId100" Type="http://schemas.openxmlformats.org/officeDocument/2006/relationships/customXml" Target="../ink/ink11471.xml"/><Relationship Id="rId282" Type="http://schemas.openxmlformats.org/officeDocument/2006/relationships/customXml" Target="../ink/ink11562.xml"/><Relationship Id="rId317" Type="http://schemas.openxmlformats.org/officeDocument/2006/relationships/image" Target="../media/image11394.png"/><Relationship Id="rId338" Type="http://schemas.openxmlformats.org/officeDocument/2006/relationships/customXml" Target="../ink/ink11590.xml"/><Relationship Id="rId359" Type="http://schemas.openxmlformats.org/officeDocument/2006/relationships/image" Target="../media/image11415.png"/><Relationship Id="rId503" Type="http://schemas.openxmlformats.org/officeDocument/2006/relationships/image" Target="../media/image11487.png"/><Relationship Id="rId8" Type="http://schemas.openxmlformats.org/officeDocument/2006/relationships/customXml" Target="../ink/ink11425.xml"/><Relationship Id="rId98" Type="http://schemas.openxmlformats.org/officeDocument/2006/relationships/customXml" Target="../ink/ink11470.xml"/><Relationship Id="rId121" Type="http://schemas.openxmlformats.org/officeDocument/2006/relationships/image" Target="../media/image11296.png"/><Relationship Id="rId142" Type="http://schemas.openxmlformats.org/officeDocument/2006/relationships/customXml" Target="../ink/ink11492.xml"/><Relationship Id="rId163" Type="http://schemas.openxmlformats.org/officeDocument/2006/relationships/image" Target="../media/image11317.png"/><Relationship Id="rId184" Type="http://schemas.openxmlformats.org/officeDocument/2006/relationships/customXml" Target="../ink/ink11513.xml"/><Relationship Id="rId219" Type="http://schemas.openxmlformats.org/officeDocument/2006/relationships/image" Target="../media/image11345.png"/><Relationship Id="rId370" Type="http://schemas.openxmlformats.org/officeDocument/2006/relationships/customXml" Target="../ink/ink11606.xml"/><Relationship Id="rId391" Type="http://schemas.openxmlformats.org/officeDocument/2006/relationships/image" Target="../media/image11431.png"/><Relationship Id="rId405" Type="http://schemas.openxmlformats.org/officeDocument/2006/relationships/image" Target="../media/image11438.png"/><Relationship Id="rId426" Type="http://schemas.openxmlformats.org/officeDocument/2006/relationships/customXml" Target="../ink/ink11634.xml"/><Relationship Id="rId447" Type="http://schemas.openxmlformats.org/officeDocument/2006/relationships/image" Target="../media/image11459.png"/><Relationship Id="rId230" Type="http://schemas.openxmlformats.org/officeDocument/2006/relationships/customXml" Target="../ink/ink11536.xml"/><Relationship Id="rId251" Type="http://schemas.openxmlformats.org/officeDocument/2006/relationships/image" Target="../media/image11361.png"/><Relationship Id="rId468" Type="http://schemas.openxmlformats.org/officeDocument/2006/relationships/customXml" Target="../ink/ink11655.xml"/><Relationship Id="rId489" Type="http://schemas.openxmlformats.org/officeDocument/2006/relationships/image" Target="../media/image11480.png"/><Relationship Id="rId25" Type="http://schemas.openxmlformats.org/officeDocument/2006/relationships/image" Target="../media/image11249.png"/><Relationship Id="rId46" Type="http://schemas.openxmlformats.org/officeDocument/2006/relationships/customXml" Target="../ink/ink11444.xml"/><Relationship Id="rId67" Type="http://schemas.openxmlformats.org/officeDocument/2006/relationships/image" Target="../media/image11269.png"/><Relationship Id="rId272" Type="http://schemas.openxmlformats.org/officeDocument/2006/relationships/customXml" Target="../ink/ink11557.xml"/><Relationship Id="rId293" Type="http://schemas.openxmlformats.org/officeDocument/2006/relationships/image" Target="../media/image11382.png"/><Relationship Id="rId307" Type="http://schemas.openxmlformats.org/officeDocument/2006/relationships/image" Target="../media/image11389.png"/><Relationship Id="rId328" Type="http://schemas.openxmlformats.org/officeDocument/2006/relationships/customXml" Target="../ink/ink11585.xml"/><Relationship Id="rId349" Type="http://schemas.openxmlformats.org/officeDocument/2006/relationships/image" Target="../media/image11410.png"/><Relationship Id="rId514" Type="http://schemas.openxmlformats.org/officeDocument/2006/relationships/customXml" Target="../ink/ink11678.xml"/><Relationship Id="rId88" Type="http://schemas.openxmlformats.org/officeDocument/2006/relationships/customXml" Target="../ink/ink11465.xml"/><Relationship Id="rId111" Type="http://schemas.openxmlformats.org/officeDocument/2006/relationships/image" Target="../media/image11291.png"/><Relationship Id="rId132" Type="http://schemas.openxmlformats.org/officeDocument/2006/relationships/customXml" Target="../ink/ink11487.xml"/><Relationship Id="rId153" Type="http://schemas.openxmlformats.org/officeDocument/2006/relationships/image" Target="../media/image11312.png"/><Relationship Id="rId174" Type="http://schemas.openxmlformats.org/officeDocument/2006/relationships/customXml" Target="../ink/ink11508.xml"/><Relationship Id="rId195" Type="http://schemas.openxmlformats.org/officeDocument/2006/relationships/image" Target="../media/image11333.png"/><Relationship Id="rId209" Type="http://schemas.openxmlformats.org/officeDocument/2006/relationships/image" Target="../media/image11340.png"/><Relationship Id="rId360" Type="http://schemas.openxmlformats.org/officeDocument/2006/relationships/customXml" Target="../ink/ink11601.xml"/><Relationship Id="rId381" Type="http://schemas.openxmlformats.org/officeDocument/2006/relationships/image" Target="../media/image11426.png"/><Relationship Id="rId416" Type="http://schemas.openxmlformats.org/officeDocument/2006/relationships/customXml" Target="../ink/ink11629.xml"/><Relationship Id="rId220" Type="http://schemas.openxmlformats.org/officeDocument/2006/relationships/customXml" Target="../ink/ink11531.xml"/><Relationship Id="rId241" Type="http://schemas.openxmlformats.org/officeDocument/2006/relationships/image" Target="../media/image11356.png"/><Relationship Id="rId437" Type="http://schemas.openxmlformats.org/officeDocument/2006/relationships/image" Target="../media/image11454.png"/><Relationship Id="rId458" Type="http://schemas.openxmlformats.org/officeDocument/2006/relationships/customXml" Target="../ink/ink11650.xml"/><Relationship Id="rId479" Type="http://schemas.openxmlformats.org/officeDocument/2006/relationships/image" Target="../media/image11475.png"/><Relationship Id="rId15" Type="http://schemas.openxmlformats.org/officeDocument/2006/relationships/image" Target="../media/image11244.png"/><Relationship Id="rId36" Type="http://schemas.openxmlformats.org/officeDocument/2006/relationships/customXml" Target="../ink/ink11439.xml"/><Relationship Id="rId57" Type="http://schemas.openxmlformats.org/officeDocument/2006/relationships/image" Target="../media/image11264.png"/><Relationship Id="rId262" Type="http://schemas.openxmlformats.org/officeDocument/2006/relationships/customXml" Target="../ink/ink11552.xml"/><Relationship Id="rId283" Type="http://schemas.openxmlformats.org/officeDocument/2006/relationships/image" Target="../media/image11377.png"/><Relationship Id="rId318" Type="http://schemas.openxmlformats.org/officeDocument/2006/relationships/customXml" Target="../ink/ink11580.xml"/><Relationship Id="rId339" Type="http://schemas.openxmlformats.org/officeDocument/2006/relationships/image" Target="../media/image11405.png"/><Relationship Id="rId490" Type="http://schemas.openxmlformats.org/officeDocument/2006/relationships/customXml" Target="../ink/ink11666.xml"/><Relationship Id="rId504" Type="http://schemas.openxmlformats.org/officeDocument/2006/relationships/customXml" Target="../ink/ink11673.xml"/><Relationship Id="rId78" Type="http://schemas.openxmlformats.org/officeDocument/2006/relationships/customXml" Target="../ink/ink11460.xml"/><Relationship Id="rId99" Type="http://schemas.openxmlformats.org/officeDocument/2006/relationships/image" Target="../media/image11285.png"/><Relationship Id="rId101" Type="http://schemas.openxmlformats.org/officeDocument/2006/relationships/image" Target="../media/image11286.png"/><Relationship Id="rId122" Type="http://schemas.openxmlformats.org/officeDocument/2006/relationships/customXml" Target="../ink/ink11482.xml"/><Relationship Id="rId143" Type="http://schemas.openxmlformats.org/officeDocument/2006/relationships/image" Target="../media/image11307.png"/><Relationship Id="rId164" Type="http://schemas.openxmlformats.org/officeDocument/2006/relationships/customXml" Target="../ink/ink11503.xml"/><Relationship Id="rId185" Type="http://schemas.openxmlformats.org/officeDocument/2006/relationships/image" Target="../media/image11328.png"/><Relationship Id="rId350" Type="http://schemas.openxmlformats.org/officeDocument/2006/relationships/customXml" Target="../ink/ink11596.xml"/><Relationship Id="rId371" Type="http://schemas.openxmlformats.org/officeDocument/2006/relationships/image" Target="../media/image11421.png"/><Relationship Id="rId406" Type="http://schemas.openxmlformats.org/officeDocument/2006/relationships/customXml" Target="../ink/ink11624.xml"/><Relationship Id="rId9" Type="http://schemas.openxmlformats.org/officeDocument/2006/relationships/image" Target="../media/image11241.png"/><Relationship Id="rId210" Type="http://schemas.openxmlformats.org/officeDocument/2006/relationships/customXml" Target="../ink/ink11526.xml"/><Relationship Id="rId392" Type="http://schemas.openxmlformats.org/officeDocument/2006/relationships/customXml" Target="../ink/ink11617.xml"/><Relationship Id="rId427" Type="http://schemas.openxmlformats.org/officeDocument/2006/relationships/image" Target="../media/image11449.png"/><Relationship Id="rId448" Type="http://schemas.openxmlformats.org/officeDocument/2006/relationships/customXml" Target="../ink/ink11645.xml"/><Relationship Id="rId469" Type="http://schemas.openxmlformats.org/officeDocument/2006/relationships/image" Target="../media/image11470.png"/><Relationship Id="rId26" Type="http://schemas.openxmlformats.org/officeDocument/2006/relationships/customXml" Target="../ink/ink11434.xml"/><Relationship Id="rId231" Type="http://schemas.openxmlformats.org/officeDocument/2006/relationships/image" Target="../media/image11351.png"/><Relationship Id="rId252" Type="http://schemas.openxmlformats.org/officeDocument/2006/relationships/customXml" Target="../ink/ink11547.xml"/><Relationship Id="rId273" Type="http://schemas.openxmlformats.org/officeDocument/2006/relationships/image" Target="../media/image11372.png"/><Relationship Id="rId294" Type="http://schemas.openxmlformats.org/officeDocument/2006/relationships/customXml" Target="../ink/ink11568.xml"/><Relationship Id="rId308" Type="http://schemas.openxmlformats.org/officeDocument/2006/relationships/customXml" Target="../ink/ink11575.xml"/><Relationship Id="rId329" Type="http://schemas.openxmlformats.org/officeDocument/2006/relationships/image" Target="../media/image11400.png"/><Relationship Id="rId480" Type="http://schemas.openxmlformats.org/officeDocument/2006/relationships/customXml" Target="../ink/ink11661.xml"/><Relationship Id="rId515" Type="http://schemas.openxmlformats.org/officeDocument/2006/relationships/image" Target="../media/image11493.png"/><Relationship Id="rId47" Type="http://schemas.openxmlformats.org/officeDocument/2006/relationships/image" Target="../media/image11259.png"/><Relationship Id="rId68" Type="http://schemas.openxmlformats.org/officeDocument/2006/relationships/customXml" Target="../ink/ink11455.xml"/><Relationship Id="rId89" Type="http://schemas.openxmlformats.org/officeDocument/2006/relationships/image" Target="../media/image11280.png"/><Relationship Id="rId112" Type="http://schemas.openxmlformats.org/officeDocument/2006/relationships/customXml" Target="../ink/ink11477.xml"/><Relationship Id="rId133" Type="http://schemas.openxmlformats.org/officeDocument/2006/relationships/image" Target="../media/image11302.png"/><Relationship Id="rId154" Type="http://schemas.openxmlformats.org/officeDocument/2006/relationships/customXml" Target="../ink/ink11498.xml"/><Relationship Id="rId175" Type="http://schemas.openxmlformats.org/officeDocument/2006/relationships/image" Target="../media/image11323.png"/><Relationship Id="rId340" Type="http://schemas.openxmlformats.org/officeDocument/2006/relationships/customXml" Target="../ink/ink11591.xml"/><Relationship Id="rId361" Type="http://schemas.openxmlformats.org/officeDocument/2006/relationships/image" Target="../media/image11416.png"/><Relationship Id="rId196" Type="http://schemas.openxmlformats.org/officeDocument/2006/relationships/customXml" Target="../ink/ink11519.xml"/><Relationship Id="rId200" Type="http://schemas.openxmlformats.org/officeDocument/2006/relationships/customXml" Target="../ink/ink11521.xml"/><Relationship Id="rId382" Type="http://schemas.openxmlformats.org/officeDocument/2006/relationships/customXml" Target="../ink/ink11612.xml"/><Relationship Id="rId417" Type="http://schemas.openxmlformats.org/officeDocument/2006/relationships/image" Target="../media/image11444.png"/><Relationship Id="rId438" Type="http://schemas.openxmlformats.org/officeDocument/2006/relationships/customXml" Target="../ink/ink11640.xml"/><Relationship Id="rId459" Type="http://schemas.openxmlformats.org/officeDocument/2006/relationships/image" Target="../media/image11465.png"/><Relationship Id="rId16" Type="http://schemas.openxmlformats.org/officeDocument/2006/relationships/customXml" Target="../ink/ink11429.xml"/><Relationship Id="rId221" Type="http://schemas.openxmlformats.org/officeDocument/2006/relationships/image" Target="../media/image11346.png"/><Relationship Id="rId242" Type="http://schemas.openxmlformats.org/officeDocument/2006/relationships/customXml" Target="../ink/ink11542.xml"/><Relationship Id="rId263" Type="http://schemas.openxmlformats.org/officeDocument/2006/relationships/image" Target="../media/image11367.png"/><Relationship Id="rId284" Type="http://schemas.openxmlformats.org/officeDocument/2006/relationships/customXml" Target="../ink/ink11563.xml"/><Relationship Id="rId319" Type="http://schemas.openxmlformats.org/officeDocument/2006/relationships/image" Target="../media/image11395.png"/><Relationship Id="rId470" Type="http://schemas.openxmlformats.org/officeDocument/2006/relationships/customXml" Target="../ink/ink11656.xml"/><Relationship Id="rId491" Type="http://schemas.openxmlformats.org/officeDocument/2006/relationships/image" Target="../media/image11481.png"/><Relationship Id="rId505" Type="http://schemas.openxmlformats.org/officeDocument/2006/relationships/image" Target="../media/image11488.png"/><Relationship Id="rId37" Type="http://schemas.openxmlformats.org/officeDocument/2006/relationships/image" Target="../media/image11254.png"/><Relationship Id="rId58" Type="http://schemas.openxmlformats.org/officeDocument/2006/relationships/customXml" Target="../ink/ink11450.xml"/><Relationship Id="rId79" Type="http://schemas.openxmlformats.org/officeDocument/2006/relationships/image" Target="../media/image11275.png"/><Relationship Id="rId102" Type="http://schemas.openxmlformats.org/officeDocument/2006/relationships/customXml" Target="../ink/ink11472.xml"/><Relationship Id="rId123" Type="http://schemas.openxmlformats.org/officeDocument/2006/relationships/image" Target="../media/image11297.png"/><Relationship Id="rId144" Type="http://schemas.openxmlformats.org/officeDocument/2006/relationships/customXml" Target="../ink/ink11493.xml"/><Relationship Id="rId330" Type="http://schemas.openxmlformats.org/officeDocument/2006/relationships/customXml" Target="../ink/ink11586.xml"/><Relationship Id="rId90" Type="http://schemas.openxmlformats.org/officeDocument/2006/relationships/customXml" Target="../ink/ink11466.xml"/><Relationship Id="rId165" Type="http://schemas.openxmlformats.org/officeDocument/2006/relationships/image" Target="../media/image11318.png"/><Relationship Id="rId186" Type="http://schemas.openxmlformats.org/officeDocument/2006/relationships/customXml" Target="../ink/ink11514.xml"/><Relationship Id="rId351" Type="http://schemas.openxmlformats.org/officeDocument/2006/relationships/image" Target="../media/image11411.png"/><Relationship Id="rId372" Type="http://schemas.openxmlformats.org/officeDocument/2006/relationships/customXml" Target="../ink/ink11607.xml"/><Relationship Id="rId393" Type="http://schemas.openxmlformats.org/officeDocument/2006/relationships/image" Target="../media/image11432.png"/><Relationship Id="rId407" Type="http://schemas.openxmlformats.org/officeDocument/2006/relationships/image" Target="../media/image11439.png"/><Relationship Id="rId428" Type="http://schemas.openxmlformats.org/officeDocument/2006/relationships/customXml" Target="../ink/ink11635.xml"/><Relationship Id="rId449" Type="http://schemas.openxmlformats.org/officeDocument/2006/relationships/image" Target="../media/image11460.png"/><Relationship Id="rId211" Type="http://schemas.openxmlformats.org/officeDocument/2006/relationships/image" Target="../media/image11341.png"/><Relationship Id="rId232" Type="http://schemas.openxmlformats.org/officeDocument/2006/relationships/customXml" Target="../ink/ink11537.xml"/><Relationship Id="rId253" Type="http://schemas.openxmlformats.org/officeDocument/2006/relationships/image" Target="../media/image11362.png"/><Relationship Id="rId274" Type="http://schemas.openxmlformats.org/officeDocument/2006/relationships/customXml" Target="../ink/ink11558.xml"/><Relationship Id="rId295" Type="http://schemas.openxmlformats.org/officeDocument/2006/relationships/image" Target="../media/image11383.png"/><Relationship Id="rId309" Type="http://schemas.openxmlformats.org/officeDocument/2006/relationships/image" Target="../media/image11390.png"/><Relationship Id="rId460" Type="http://schemas.openxmlformats.org/officeDocument/2006/relationships/customXml" Target="../ink/ink11651.xml"/><Relationship Id="rId481" Type="http://schemas.openxmlformats.org/officeDocument/2006/relationships/image" Target="../media/image11476.png"/><Relationship Id="rId516" Type="http://schemas.openxmlformats.org/officeDocument/2006/relationships/customXml" Target="../ink/ink11679.xml"/><Relationship Id="rId27" Type="http://schemas.openxmlformats.org/officeDocument/2006/relationships/image" Target="../media/image11250.png"/><Relationship Id="rId48" Type="http://schemas.openxmlformats.org/officeDocument/2006/relationships/customXml" Target="../ink/ink11445.xml"/><Relationship Id="rId69" Type="http://schemas.openxmlformats.org/officeDocument/2006/relationships/image" Target="../media/image11270.png"/><Relationship Id="rId113" Type="http://schemas.openxmlformats.org/officeDocument/2006/relationships/image" Target="../media/image11292.png"/><Relationship Id="rId134" Type="http://schemas.openxmlformats.org/officeDocument/2006/relationships/customXml" Target="../ink/ink11488.xml"/><Relationship Id="rId320" Type="http://schemas.openxmlformats.org/officeDocument/2006/relationships/customXml" Target="../ink/ink11581.xml"/><Relationship Id="rId80" Type="http://schemas.openxmlformats.org/officeDocument/2006/relationships/customXml" Target="../ink/ink11461.xml"/><Relationship Id="rId155" Type="http://schemas.openxmlformats.org/officeDocument/2006/relationships/image" Target="../media/image11313.png"/><Relationship Id="rId176" Type="http://schemas.openxmlformats.org/officeDocument/2006/relationships/customXml" Target="../ink/ink11509.xml"/><Relationship Id="rId197" Type="http://schemas.openxmlformats.org/officeDocument/2006/relationships/image" Target="../media/image11334.png"/><Relationship Id="rId341" Type="http://schemas.openxmlformats.org/officeDocument/2006/relationships/image" Target="../media/image11406.png"/><Relationship Id="rId362" Type="http://schemas.openxmlformats.org/officeDocument/2006/relationships/customXml" Target="../ink/ink11602.xml"/><Relationship Id="rId383" Type="http://schemas.openxmlformats.org/officeDocument/2006/relationships/image" Target="../media/image11427.png"/><Relationship Id="rId418" Type="http://schemas.openxmlformats.org/officeDocument/2006/relationships/customXml" Target="../ink/ink11630.xml"/><Relationship Id="rId439" Type="http://schemas.openxmlformats.org/officeDocument/2006/relationships/image" Target="../media/image11455.png"/><Relationship Id="rId201" Type="http://schemas.openxmlformats.org/officeDocument/2006/relationships/image" Target="../media/image11336.png"/><Relationship Id="rId222" Type="http://schemas.openxmlformats.org/officeDocument/2006/relationships/customXml" Target="../ink/ink11532.xml"/><Relationship Id="rId243" Type="http://schemas.openxmlformats.org/officeDocument/2006/relationships/image" Target="../media/image11357.png"/><Relationship Id="rId264" Type="http://schemas.openxmlformats.org/officeDocument/2006/relationships/customXml" Target="../ink/ink11553.xml"/><Relationship Id="rId285" Type="http://schemas.openxmlformats.org/officeDocument/2006/relationships/image" Target="../media/image11378.png"/><Relationship Id="rId450" Type="http://schemas.openxmlformats.org/officeDocument/2006/relationships/customXml" Target="../ink/ink11646.xml"/><Relationship Id="rId471" Type="http://schemas.openxmlformats.org/officeDocument/2006/relationships/image" Target="../media/image11471.png"/><Relationship Id="rId506" Type="http://schemas.openxmlformats.org/officeDocument/2006/relationships/customXml" Target="../ink/ink11674.xml"/><Relationship Id="rId17" Type="http://schemas.openxmlformats.org/officeDocument/2006/relationships/image" Target="../media/image11245.png"/><Relationship Id="rId38" Type="http://schemas.openxmlformats.org/officeDocument/2006/relationships/customXml" Target="../ink/ink11440.xml"/><Relationship Id="rId59" Type="http://schemas.openxmlformats.org/officeDocument/2006/relationships/image" Target="../media/image11265.png"/><Relationship Id="rId103" Type="http://schemas.openxmlformats.org/officeDocument/2006/relationships/image" Target="../media/image11287.png"/><Relationship Id="rId124" Type="http://schemas.openxmlformats.org/officeDocument/2006/relationships/customXml" Target="../ink/ink11483.xml"/><Relationship Id="rId310" Type="http://schemas.openxmlformats.org/officeDocument/2006/relationships/customXml" Target="../ink/ink11576.xml"/><Relationship Id="rId492" Type="http://schemas.openxmlformats.org/officeDocument/2006/relationships/customXml" Target="../ink/ink11667.xml"/><Relationship Id="rId70" Type="http://schemas.openxmlformats.org/officeDocument/2006/relationships/customXml" Target="../ink/ink11456.xml"/><Relationship Id="rId91" Type="http://schemas.openxmlformats.org/officeDocument/2006/relationships/image" Target="../media/image11281.png"/><Relationship Id="rId145" Type="http://schemas.openxmlformats.org/officeDocument/2006/relationships/image" Target="../media/image11308.png"/><Relationship Id="rId166" Type="http://schemas.openxmlformats.org/officeDocument/2006/relationships/customXml" Target="../ink/ink11504.xml"/><Relationship Id="rId187" Type="http://schemas.openxmlformats.org/officeDocument/2006/relationships/image" Target="../media/image11329.png"/><Relationship Id="rId331" Type="http://schemas.openxmlformats.org/officeDocument/2006/relationships/image" Target="../media/image11401.png"/><Relationship Id="rId352" Type="http://schemas.openxmlformats.org/officeDocument/2006/relationships/customXml" Target="../ink/ink11597.xml"/><Relationship Id="rId373" Type="http://schemas.openxmlformats.org/officeDocument/2006/relationships/image" Target="../media/image11422.png"/><Relationship Id="rId394" Type="http://schemas.openxmlformats.org/officeDocument/2006/relationships/customXml" Target="../ink/ink11618.xml"/><Relationship Id="rId408" Type="http://schemas.openxmlformats.org/officeDocument/2006/relationships/customXml" Target="../ink/ink11625.xml"/><Relationship Id="rId429" Type="http://schemas.openxmlformats.org/officeDocument/2006/relationships/image" Target="../media/image1145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1527.xml"/><Relationship Id="rId233" Type="http://schemas.openxmlformats.org/officeDocument/2006/relationships/image" Target="../media/image11352.png"/><Relationship Id="rId254" Type="http://schemas.openxmlformats.org/officeDocument/2006/relationships/customXml" Target="../ink/ink11548.xml"/><Relationship Id="rId440" Type="http://schemas.openxmlformats.org/officeDocument/2006/relationships/customXml" Target="../ink/ink11641.xml"/><Relationship Id="rId28" Type="http://schemas.openxmlformats.org/officeDocument/2006/relationships/customXml" Target="../ink/ink11435.xml"/><Relationship Id="rId49" Type="http://schemas.openxmlformats.org/officeDocument/2006/relationships/image" Target="../media/image11260.png"/><Relationship Id="rId114" Type="http://schemas.openxmlformats.org/officeDocument/2006/relationships/customXml" Target="../ink/ink11478.xml"/><Relationship Id="rId275" Type="http://schemas.openxmlformats.org/officeDocument/2006/relationships/image" Target="../media/image11373.png"/><Relationship Id="rId296" Type="http://schemas.openxmlformats.org/officeDocument/2006/relationships/customXml" Target="../ink/ink11569.xml"/><Relationship Id="rId300" Type="http://schemas.openxmlformats.org/officeDocument/2006/relationships/customXml" Target="../ink/ink11571.xml"/><Relationship Id="rId461" Type="http://schemas.openxmlformats.org/officeDocument/2006/relationships/image" Target="../media/image11466.png"/><Relationship Id="rId482" Type="http://schemas.openxmlformats.org/officeDocument/2006/relationships/customXml" Target="../ink/ink11662.xml"/><Relationship Id="rId517" Type="http://schemas.openxmlformats.org/officeDocument/2006/relationships/image" Target="../media/image11494.png"/><Relationship Id="rId60" Type="http://schemas.openxmlformats.org/officeDocument/2006/relationships/customXml" Target="../ink/ink11451.xml"/><Relationship Id="rId81" Type="http://schemas.openxmlformats.org/officeDocument/2006/relationships/image" Target="../media/image11276.png"/><Relationship Id="rId135" Type="http://schemas.openxmlformats.org/officeDocument/2006/relationships/image" Target="../media/image11303.png"/><Relationship Id="rId156" Type="http://schemas.openxmlformats.org/officeDocument/2006/relationships/customXml" Target="../ink/ink11499.xml"/><Relationship Id="rId177" Type="http://schemas.openxmlformats.org/officeDocument/2006/relationships/image" Target="../media/image11324.png"/><Relationship Id="rId198" Type="http://schemas.openxmlformats.org/officeDocument/2006/relationships/customXml" Target="../ink/ink11520.xml"/><Relationship Id="rId321" Type="http://schemas.openxmlformats.org/officeDocument/2006/relationships/image" Target="../media/image11396.png"/><Relationship Id="rId342" Type="http://schemas.openxmlformats.org/officeDocument/2006/relationships/customXml" Target="../ink/ink11592.xml"/><Relationship Id="rId363" Type="http://schemas.openxmlformats.org/officeDocument/2006/relationships/image" Target="../media/image11417.png"/><Relationship Id="rId384" Type="http://schemas.openxmlformats.org/officeDocument/2006/relationships/customXml" Target="../ink/ink11613.xml"/><Relationship Id="rId419" Type="http://schemas.openxmlformats.org/officeDocument/2006/relationships/image" Target="../media/image11445.png"/><Relationship Id="rId202" Type="http://schemas.openxmlformats.org/officeDocument/2006/relationships/customXml" Target="../ink/ink11522.xml"/><Relationship Id="rId223" Type="http://schemas.openxmlformats.org/officeDocument/2006/relationships/image" Target="../media/image11347.png"/><Relationship Id="rId244" Type="http://schemas.openxmlformats.org/officeDocument/2006/relationships/customXml" Target="../ink/ink11543.xml"/><Relationship Id="rId430" Type="http://schemas.openxmlformats.org/officeDocument/2006/relationships/customXml" Target="../ink/ink11636.xml"/><Relationship Id="rId18" Type="http://schemas.openxmlformats.org/officeDocument/2006/relationships/customXml" Target="../ink/ink11430.xml"/><Relationship Id="rId39" Type="http://schemas.openxmlformats.org/officeDocument/2006/relationships/image" Target="../media/image11255.png"/><Relationship Id="rId265" Type="http://schemas.openxmlformats.org/officeDocument/2006/relationships/image" Target="../media/image11368.png"/><Relationship Id="rId286" Type="http://schemas.openxmlformats.org/officeDocument/2006/relationships/customXml" Target="../ink/ink11564.xml"/><Relationship Id="rId451" Type="http://schemas.openxmlformats.org/officeDocument/2006/relationships/image" Target="../media/image11461.png"/><Relationship Id="rId472" Type="http://schemas.openxmlformats.org/officeDocument/2006/relationships/customXml" Target="../ink/ink11657.xml"/><Relationship Id="rId493" Type="http://schemas.openxmlformats.org/officeDocument/2006/relationships/image" Target="../media/image11482.png"/><Relationship Id="rId507" Type="http://schemas.openxmlformats.org/officeDocument/2006/relationships/image" Target="../media/image11489.png"/><Relationship Id="rId50" Type="http://schemas.openxmlformats.org/officeDocument/2006/relationships/customXml" Target="../ink/ink11446.xml"/><Relationship Id="rId104" Type="http://schemas.openxmlformats.org/officeDocument/2006/relationships/customXml" Target="../ink/ink11473.xml"/><Relationship Id="rId125" Type="http://schemas.openxmlformats.org/officeDocument/2006/relationships/image" Target="../media/image11298.png"/><Relationship Id="rId146" Type="http://schemas.openxmlformats.org/officeDocument/2006/relationships/customXml" Target="../ink/ink11494.xml"/><Relationship Id="rId167" Type="http://schemas.openxmlformats.org/officeDocument/2006/relationships/image" Target="../media/image11319.png"/><Relationship Id="rId188" Type="http://schemas.openxmlformats.org/officeDocument/2006/relationships/customXml" Target="../ink/ink11515.xml"/><Relationship Id="rId311" Type="http://schemas.openxmlformats.org/officeDocument/2006/relationships/image" Target="../media/image11391.png"/><Relationship Id="rId332" Type="http://schemas.openxmlformats.org/officeDocument/2006/relationships/customXml" Target="../ink/ink11587.xml"/><Relationship Id="rId353" Type="http://schemas.openxmlformats.org/officeDocument/2006/relationships/image" Target="../media/image11412.png"/><Relationship Id="rId374" Type="http://schemas.openxmlformats.org/officeDocument/2006/relationships/customXml" Target="../ink/ink11608.xml"/><Relationship Id="rId395" Type="http://schemas.openxmlformats.org/officeDocument/2006/relationships/image" Target="../media/image11433.png"/><Relationship Id="rId409" Type="http://schemas.openxmlformats.org/officeDocument/2006/relationships/image" Target="../media/image11440.png"/><Relationship Id="rId71" Type="http://schemas.openxmlformats.org/officeDocument/2006/relationships/image" Target="../media/image11271.png"/><Relationship Id="rId92" Type="http://schemas.openxmlformats.org/officeDocument/2006/relationships/customXml" Target="../ink/ink11467.xml"/><Relationship Id="rId213" Type="http://schemas.openxmlformats.org/officeDocument/2006/relationships/image" Target="../media/image11342.png"/><Relationship Id="rId234" Type="http://schemas.openxmlformats.org/officeDocument/2006/relationships/customXml" Target="../ink/ink11538.xml"/><Relationship Id="rId420" Type="http://schemas.openxmlformats.org/officeDocument/2006/relationships/customXml" Target="../ink/ink11631.xml"/><Relationship Id="rId2" Type="http://schemas.openxmlformats.org/officeDocument/2006/relationships/customXml" Target="../ink/ink11422.xml"/><Relationship Id="rId29" Type="http://schemas.openxmlformats.org/officeDocument/2006/relationships/image" Target="../media/image11251.png"/><Relationship Id="rId255" Type="http://schemas.openxmlformats.org/officeDocument/2006/relationships/image" Target="../media/image11363.png"/><Relationship Id="rId276" Type="http://schemas.openxmlformats.org/officeDocument/2006/relationships/customXml" Target="../ink/ink11559.xml"/><Relationship Id="rId297" Type="http://schemas.openxmlformats.org/officeDocument/2006/relationships/image" Target="../media/image11384.png"/><Relationship Id="rId441" Type="http://schemas.openxmlformats.org/officeDocument/2006/relationships/image" Target="../media/image11456.png"/><Relationship Id="rId462" Type="http://schemas.openxmlformats.org/officeDocument/2006/relationships/customXml" Target="../ink/ink11652.xml"/><Relationship Id="rId483" Type="http://schemas.openxmlformats.org/officeDocument/2006/relationships/image" Target="../media/image11477.png"/><Relationship Id="rId40" Type="http://schemas.openxmlformats.org/officeDocument/2006/relationships/customXml" Target="../ink/ink11441.xml"/><Relationship Id="rId115" Type="http://schemas.openxmlformats.org/officeDocument/2006/relationships/image" Target="../media/image11293.png"/><Relationship Id="rId136" Type="http://schemas.openxmlformats.org/officeDocument/2006/relationships/customXml" Target="../ink/ink11489.xml"/><Relationship Id="rId157" Type="http://schemas.openxmlformats.org/officeDocument/2006/relationships/image" Target="../media/image11314.png"/><Relationship Id="rId178" Type="http://schemas.openxmlformats.org/officeDocument/2006/relationships/customXml" Target="../ink/ink11510.xml"/><Relationship Id="rId301" Type="http://schemas.openxmlformats.org/officeDocument/2006/relationships/image" Target="../media/image11386.png"/><Relationship Id="rId322" Type="http://schemas.openxmlformats.org/officeDocument/2006/relationships/customXml" Target="../ink/ink11582.xml"/><Relationship Id="rId343" Type="http://schemas.openxmlformats.org/officeDocument/2006/relationships/image" Target="../media/image11407.png"/><Relationship Id="rId364" Type="http://schemas.openxmlformats.org/officeDocument/2006/relationships/customXml" Target="../ink/ink11603.xml"/><Relationship Id="rId61" Type="http://schemas.openxmlformats.org/officeDocument/2006/relationships/image" Target="../media/image11266.png"/><Relationship Id="rId82" Type="http://schemas.openxmlformats.org/officeDocument/2006/relationships/customXml" Target="../ink/ink11462.xml"/><Relationship Id="rId199" Type="http://schemas.openxmlformats.org/officeDocument/2006/relationships/image" Target="../media/image11335.png"/><Relationship Id="rId203" Type="http://schemas.openxmlformats.org/officeDocument/2006/relationships/image" Target="../media/image11337.png"/><Relationship Id="rId385" Type="http://schemas.openxmlformats.org/officeDocument/2006/relationships/image" Target="../media/image11428.png"/><Relationship Id="rId19" Type="http://schemas.openxmlformats.org/officeDocument/2006/relationships/image" Target="../media/image11246.png"/><Relationship Id="rId224" Type="http://schemas.openxmlformats.org/officeDocument/2006/relationships/customXml" Target="../ink/ink11533.xml"/><Relationship Id="rId245" Type="http://schemas.openxmlformats.org/officeDocument/2006/relationships/image" Target="../media/image11358.png"/><Relationship Id="rId266" Type="http://schemas.openxmlformats.org/officeDocument/2006/relationships/customXml" Target="../ink/ink11554.xml"/><Relationship Id="rId287" Type="http://schemas.openxmlformats.org/officeDocument/2006/relationships/image" Target="../media/image11379.png"/><Relationship Id="rId410" Type="http://schemas.openxmlformats.org/officeDocument/2006/relationships/customXml" Target="../ink/ink11626.xml"/><Relationship Id="rId431" Type="http://schemas.openxmlformats.org/officeDocument/2006/relationships/image" Target="../media/image11451.png"/><Relationship Id="rId452" Type="http://schemas.openxmlformats.org/officeDocument/2006/relationships/customXml" Target="../ink/ink11647.xml"/><Relationship Id="rId473" Type="http://schemas.openxmlformats.org/officeDocument/2006/relationships/image" Target="../media/image11472.png"/><Relationship Id="rId494" Type="http://schemas.openxmlformats.org/officeDocument/2006/relationships/customXml" Target="../ink/ink11668.xml"/><Relationship Id="rId508" Type="http://schemas.openxmlformats.org/officeDocument/2006/relationships/customXml" Target="../ink/ink11675.xml"/><Relationship Id="rId30" Type="http://schemas.openxmlformats.org/officeDocument/2006/relationships/customXml" Target="../ink/ink11436.xml"/><Relationship Id="rId105" Type="http://schemas.openxmlformats.org/officeDocument/2006/relationships/image" Target="../media/image11288.png"/><Relationship Id="rId126" Type="http://schemas.openxmlformats.org/officeDocument/2006/relationships/customXml" Target="../ink/ink11484.xml"/><Relationship Id="rId147" Type="http://schemas.openxmlformats.org/officeDocument/2006/relationships/image" Target="../media/image11309.png"/><Relationship Id="rId168" Type="http://schemas.openxmlformats.org/officeDocument/2006/relationships/customXml" Target="../ink/ink11505.xml"/><Relationship Id="rId312" Type="http://schemas.openxmlformats.org/officeDocument/2006/relationships/customXml" Target="../ink/ink11577.xml"/><Relationship Id="rId333" Type="http://schemas.openxmlformats.org/officeDocument/2006/relationships/image" Target="../media/image11402.png"/><Relationship Id="rId354" Type="http://schemas.openxmlformats.org/officeDocument/2006/relationships/customXml" Target="../ink/ink11598.xml"/><Relationship Id="rId51" Type="http://schemas.openxmlformats.org/officeDocument/2006/relationships/image" Target="../media/image11261.png"/><Relationship Id="rId72" Type="http://schemas.openxmlformats.org/officeDocument/2006/relationships/customXml" Target="../ink/ink11457.xml"/><Relationship Id="rId93" Type="http://schemas.openxmlformats.org/officeDocument/2006/relationships/image" Target="../media/image11282.png"/><Relationship Id="rId189" Type="http://schemas.openxmlformats.org/officeDocument/2006/relationships/image" Target="../media/image11330.png"/><Relationship Id="rId375" Type="http://schemas.openxmlformats.org/officeDocument/2006/relationships/image" Target="../media/image11423.png"/><Relationship Id="rId396" Type="http://schemas.openxmlformats.org/officeDocument/2006/relationships/customXml" Target="../ink/ink11619.xml"/><Relationship Id="rId3" Type="http://schemas.openxmlformats.org/officeDocument/2006/relationships/image" Target="../media/image11238.png"/><Relationship Id="rId214" Type="http://schemas.openxmlformats.org/officeDocument/2006/relationships/customXml" Target="../ink/ink11528.xml"/><Relationship Id="rId235" Type="http://schemas.openxmlformats.org/officeDocument/2006/relationships/image" Target="../media/image11353.png"/><Relationship Id="rId256" Type="http://schemas.openxmlformats.org/officeDocument/2006/relationships/customXml" Target="../ink/ink11549.xml"/><Relationship Id="rId277" Type="http://schemas.openxmlformats.org/officeDocument/2006/relationships/image" Target="../media/image11374.png"/><Relationship Id="rId298" Type="http://schemas.openxmlformats.org/officeDocument/2006/relationships/customXml" Target="../ink/ink11570.xml"/><Relationship Id="rId400" Type="http://schemas.openxmlformats.org/officeDocument/2006/relationships/customXml" Target="../ink/ink11621.xml"/><Relationship Id="rId421" Type="http://schemas.openxmlformats.org/officeDocument/2006/relationships/image" Target="../media/image11446.png"/><Relationship Id="rId442" Type="http://schemas.openxmlformats.org/officeDocument/2006/relationships/customXml" Target="../ink/ink11642.xml"/><Relationship Id="rId463" Type="http://schemas.openxmlformats.org/officeDocument/2006/relationships/image" Target="../media/image11467.png"/><Relationship Id="rId484" Type="http://schemas.openxmlformats.org/officeDocument/2006/relationships/customXml" Target="../ink/ink11663.xml"/><Relationship Id="rId116" Type="http://schemas.openxmlformats.org/officeDocument/2006/relationships/customXml" Target="../ink/ink11479.xml"/><Relationship Id="rId137" Type="http://schemas.openxmlformats.org/officeDocument/2006/relationships/image" Target="../media/image11304.png"/><Relationship Id="rId158" Type="http://schemas.openxmlformats.org/officeDocument/2006/relationships/customXml" Target="../ink/ink11500.xml"/><Relationship Id="rId302" Type="http://schemas.openxmlformats.org/officeDocument/2006/relationships/customXml" Target="../ink/ink11572.xml"/><Relationship Id="rId323" Type="http://schemas.openxmlformats.org/officeDocument/2006/relationships/image" Target="../media/image11397.png"/><Relationship Id="rId344" Type="http://schemas.openxmlformats.org/officeDocument/2006/relationships/customXml" Target="../ink/ink11593.xml"/><Relationship Id="rId20" Type="http://schemas.openxmlformats.org/officeDocument/2006/relationships/customXml" Target="../ink/ink11431.xml"/><Relationship Id="rId41" Type="http://schemas.openxmlformats.org/officeDocument/2006/relationships/image" Target="../media/image11256.png"/><Relationship Id="rId62" Type="http://schemas.openxmlformats.org/officeDocument/2006/relationships/customXml" Target="../ink/ink11452.xml"/><Relationship Id="rId83" Type="http://schemas.openxmlformats.org/officeDocument/2006/relationships/image" Target="../media/image11277.png"/><Relationship Id="rId179" Type="http://schemas.openxmlformats.org/officeDocument/2006/relationships/image" Target="../media/image11325.png"/><Relationship Id="rId365" Type="http://schemas.openxmlformats.org/officeDocument/2006/relationships/image" Target="../media/image11418.png"/><Relationship Id="rId386" Type="http://schemas.openxmlformats.org/officeDocument/2006/relationships/customXml" Target="../ink/ink11614.xml"/><Relationship Id="rId190" Type="http://schemas.openxmlformats.org/officeDocument/2006/relationships/customXml" Target="../ink/ink11516.xml"/><Relationship Id="rId204" Type="http://schemas.openxmlformats.org/officeDocument/2006/relationships/customXml" Target="../ink/ink11523.xml"/><Relationship Id="rId225" Type="http://schemas.openxmlformats.org/officeDocument/2006/relationships/image" Target="../media/image11348.png"/><Relationship Id="rId246" Type="http://schemas.openxmlformats.org/officeDocument/2006/relationships/customXml" Target="../ink/ink11544.xml"/><Relationship Id="rId267" Type="http://schemas.openxmlformats.org/officeDocument/2006/relationships/image" Target="../media/image11369.png"/><Relationship Id="rId288" Type="http://schemas.openxmlformats.org/officeDocument/2006/relationships/customXml" Target="../ink/ink11565.xml"/><Relationship Id="rId411" Type="http://schemas.openxmlformats.org/officeDocument/2006/relationships/image" Target="../media/image11441.png"/><Relationship Id="rId432" Type="http://schemas.openxmlformats.org/officeDocument/2006/relationships/customXml" Target="../ink/ink11637.xml"/><Relationship Id="rId453" Type="http://schemas.openxmlformats.org/officeDocument/2006/relationships/image" Target="../media/image11462.png"/><Relationship Id="rId474" Type="http://schemas.openxmlformats.org/officeDocument/2006/relationships/customXml" Target="../ink/ink11658.xml"/><Relationship Id="rId509" Type="http://schemas.openxmlformats.org/officeDocument/2006/relationships/image" Target="../media/image11490.png"/><Relationship Id="rId106" Type="http://schemas.openxmlformats.org/officeDocument/2006/relationships/customXml" Target="../ink/ink11474.xml"/><Relationship Id="rId127" Type="http://schemas.openxmlformats.org/officeDocument/2006/relationships/image" Target="../media/image11299.png"/><Relationship Id="rId313" Type="http://schemas.openxmlformats.org/officeDocument/2006/relationships/image" Target="../media/image11392.png"/><Relationship Id="rId495" Type="http://schemas.openxmlformats.org/officeDocument/2006/relationships/image" Target="../media/image11483.png"/><Relationship Id="rId10" Type="http://schemas.openxmlformats.org/officeDocument/2006/relationships/customXml" Target="../ink/ink11426.xml"/><Relationship Id="rId31" Type="http://schemas.openxmlformats.org/officeDocument/2006/relationships/image" Target="../media/image11169.png"/><Relationship Id="rId52" Type="http://schemas.openxmlformats.org/officeDocument/2006/relationships/customXml" Target="../ink/ink11447.xml"/><Relationship Id="rId73" Type="http://schemas.openxmlformats.org/officeDocument/2006/relationships/image" Target="../media/image11272.png"/><Relationship Id="rId94" Type="http://schemas.openxmlformats.org/officeDocument/2006/relationships/customXml" Target="../ink/ink11468.xml"/><Relationship Id="rId148" Type="http://schemas.openxmlformats.org/officeDocument/2006/relationships/customXml" Target="../ink/ink11495.xml"/><Relationship Id="rId169" Type="http://schemas.openxmlformats.org/officeDocument/2006/relationships/image" Target="../media/image11320.png"/><Relationship Id="rId334" Type="http://schemas.openxmlformats.org/officeDocument/2006/relationships/customXml" Target="../ink/ink11588.xml"/><Relationship Id="rId355" Type="http://schemas.openxmlformats.org/officeDocument/2006/relationships/image" Target="../media/image11413.png"/><Relationship Id="rId376" Type="http://schemas.openxmlformats.org/officeDocument/2006/relationships/customXml" Target="../ink/ink11609.xml"/><Relationship Id="rId397" Type="http://schemas.openxmlformats.org/officeDocument/2006/relationships/image" Target="../media/image11434.png"/><Relationship Id="rId4" Type="http://schemas.openxmlformats.org/officeDocument/2006/relationships/customXml" Target="../ink/ink11423.xml"/><Relationship Id="rId180" Type="http://schemas.openxmlformats.org/officeDocument/2006/relationships/customXml" Target="../ink/ink11511.xml"/><Relationship Id="rId215" Type="http://schemas.openxmlformats.org/officeDocument/2006/relationships/image" Target="../media/image11343.png"/><Relationship Id="rId236" Type="http://schemas.openxmlformats.org/officeDocument/2006/relationships/customXml" Target="../ink/ink11539.xml"/><Relationship Id="rId257" Type="http://schemas.openxmlformats.org/officeDocument/2006/relationships/image" Target="../media/image11364.png"/><Relationship Id="rId278" Type="http://schemas.openxmlformats.org/officeDocument/2006/relationships/customXml" Target="../ink/ink11560.xml"/><Relationship Id="rId401" Type="http://schemas.openxmlformats.org/officeDocument/2006/relationships/image" Target="../media/image11436.png"/><Relationship Id="rId422" Type="http://schemas.openxmlformats.org/officeDocument/2006/relationships/customXml" Target="../ink/ink11632.xml"/><Relationship Id="rId443" Type="http://schemas.openxmlformats.org/officeDocument/2006/relationships/image" Target="../media/image11457.png"/><Relationship Id="rId464" Type="http://schemas.openxmlformats.org/officeDocument/2006/relationships/customXml" Target="../ink/ink11653.xml"/><Relationship Id="rId303" Type="http://schemas.openxmlformats.org/officeDocument/2006/relationships/image" Target="../media/image11387.png"/><Relationship Id="rId485" Type="http://schemas.openxmlformats.org/officeDocument/2006/relationships/image" Target="../media/image11478.png"/><Relationship Id="rId42" Type="http://schemas.openxmlformats.org/officeDocument/2006/relationships/customXml" Target="../ink/ink11442.xml"/><Relationship Id="rId84" Type="http://schemas.openxmlformats.org/officeDocument/2006/relationships/customXml" Target="../ink/ink11463.xml"/><Relationship Id="rId138" Type="http://schemas.openxmlformats.org/officeDocument/2006/relationships/customXml" Target="../ink/ink11490.xml"/><Relationship Id="rId345" Type="http://schemas.openxmlformats.org/officeDocument/2006/relationships/image" Target="../media/image11408.png"/><Relationship Id="rId387" Type="http://schemas.openxmlformats.org/officeDocument/2006/relationships/image" Target="../media/image11429.png"/><Relationship Id="rId510" Type="http://schemas.openxmlformats.org/officeDocument/2006/relationships/customXml" Target="../ink/ink11676.xml"/><Relationship Id="rId191" Type="http://schemas.openxmlformats.org/officeDocument/2006/relationships/image" Target="../media/image11331.png"/><Relationship Id="rId205" Type="http://schemas.openxmlformats.org/officeDocument/2006/relationships/image" Target="../media/image11338.png"/><Relationship Id="rId247" Type="http://schemas.openxmlformats.org/officeDocument/2006/relationships/image" Target="../media/image11359.png"/><Relationship Id="rId412" Type="http://schemas.openxmlformats.org/officeDocument/2006/relationships/customXml" Target="../ink/ink11627.xml"/><Relationship Id="rId107" Type="http://schemas.openxmlformats.org/officeDocument/2006/relationships/image" Target="../media/image11289.png"/><Relationship Id="rId289" Type="http://schemas.openxmlformats.org/officeDocument/2006/relationships/image" Target="../media/image11380.png"/><Relationship Id="rId454" Type="http://schemas.openxmlformats.org/officeDocument/2006/relationships/customXml" Target="../ink/ink11648.xml"/><Relationship Id="rId496" Type="http://schemas.openxmlformats.org/officeDocument/2006/relationships/customXml" Target="../ink/ink11669.xml"/><Relationship Id="rId11" Type="http://schemas.openxmlformats.org/officeDocument/2006/relationships/image" Target="../media/image11242.png"/><Relationship Id="rId53" Type="http://schemas.openxmlformats.org/officeDocument/2006/relationships/image" Target="../media/image11262.png"/><Relationship Id="rId149" Type="http://schemas.openxmlformats.org/officeDocument/2006/relationships/image" Target="../media/image11310.png"/><Relationship Id="rId314" Type="http://schemas.openxmlformats.org/officeDocument/2006/relationships/customXml" Target="../ink/ink11578.xml"/><Relationship Id="rId356" Type="http://schemas.openxmlformats.org/officeDocument/2006/relationships/customXml" Target="../ink/ink11599.xml"/><Relationship Id="rId398" Type="http://schemas.openxmlformats.org/officeDocument/2006/relationships/customXml" Target="../ink/ink11620.xml"/><Relationship Id="rId95" Type="http://schemas.openxmlformats.org/officeDocument/2006/relationships/image" Target="../media/image11283.png"/><Relationship Id="rId160" Type="http://schemas.openxmlformats.org/officeDocument/2006/relationships/customXml" Target="../ink/ink11501.xml"/><Relationship Id="rId216" Type="http://schemas.openxmlformats.org/officeDocument/2006/relationships/customXml" Target="../ink/ink11529.xml"/><Relationship Id="rId423" Type="http://schemas.openxmlformats.org/officeDocument/2006/relationships/image" Target="../media/image11447.png"/><Relationship Id="rId258" Type="http://schemas.openxmlformats.org/officeDocument/2006/relationships/customXml" Target="../ink/ink11550.xml"/><Relationship Id="rId465" Type="http://schemas.openxmlformats.org/officeDocument/2006/relationships/image" Target="../media/image11468.png"/><Relationship Id="rId22" Type="http://schemas.openxmlformats.org/officeDocument/2006/relationships/customXml" Target="../ink/ink11432.xml"/><Relationship Id="rId64" Type="http://schemas.openxmlformats.org/officeDocument/2006/relationships/customXml" Target="../ink/ink11453.xml"/><Relationship Id="rId118" Type="http://schemas.openxmlformats.org/officeDocument/2006/relationships/customXml" Target="../ink/ink11480.xml"/><Relationship Id="rId325" Type="http://schemas.openxmlformats.org/officeDocument/2006/relationships/image" Target="../media/image11398.png"/><Relationship Id="rId367" Type="http://schemas.openxmlformats.org/officeDocument/2006/relationships/image" Target="../media/image11419.png"/><Relationship Id="rId171" Type="http://schemas.openxmlformats.org/officeDocument/2006/relationships/image" Target="../media/image11321.png"/><Relationship Id="rId227" Type="http://schemas.openxmlformats.org/officeDocument/2006/relationships/image" Target="../media/image11349.png"/><Relationship Id="rId269" Type="http://schemas.openxmlformats.org/officeDocument/2006/relationships/image" Target="../media/image11370.png"/><Relationship Id="rId434" Type="http://schemas.openxmlformats.org/officeDocument/2006/relationships/customXml" Target="../ink/ink11638.xml"/><Relationship Id="rId476" Type="http://schemas.openxmlformats.org/officeDocument/2006/relationships/customXml" Target="../ink/ink11659.xml"/><Relationship Id="rId33" Type="http://schemas.openxmlformats.org/officeDocument/2006/relationships/image" Target="../media/image11252.png"/><Relationship Id="rId129" Type="http://schemas.openxmlformats.org/officeDocument/2006/relationships/image" Target="../media/image11300.png"/><Relationship Id="rId280" Type="http://schemas.openxmlformats.org/officeDocument/2006/relationships/customXml" Target="../ink/ink11561.xml"/><Relationship Id="rId336" Type="http://schemas.openxmlformats.org/officeDocument/2006/relationships/customXml" Target="../ink/ink11589.xml"/><Relationship Id="rId501" Type="http://schemas.openxmlformats.org/officeDocument/2006/relationships/image" Target="../media/image11486.png"/><Relationship Id="rId75" Type="http://schemas.openxmlformats.org/officeDocument/2006/relationships/image" Target="../media/image11273.png"/><Relationship Id="rId140" Type="http://schemas.openxmlformats.org/officeDocument/2006/relationships/customXml" Target="../ink/ink11491.xml"/><Relationship Id="rId182" Type="http://schemas.openxmlformats.org/officeDocument/2006/relationships/customXml" Target="../ink/ink11512.xml"/><Relationship Id="rId378" Type="http://schemas.openxmlformats.org/officeDocument/2006/relationships/customXml" Target="../ink/ink11610.xml"/><Relationship Id="rId403" Type="http://schemas.openxmlformats.org/officeDocument/2006/relationships/image" Target="../media/image11437.png"/><Relationship Id="rId6" Type="http://schemas.openxmlformats.org/officeDocument/2006/relationships/customXml" Target="../ink/ink11424.xml"/><Relationship Id="rId238" Type="http://schemas.openxmlformats.org/officeDocument/2006/relationships/customXml" Target="../ink/ink11540.xml"/><Relationship Id="rId445" Type="http://schemas.openxmlformats.org/officeDocument/2006/relationships/image" Target="../media/image11458.png"/><Relationship Id="rId487" Type="http://schemas.openxmlformats.org/officeDocument/2006/relationships/image" Target="../media/image11479.png"/><Relationship Id="rId291" Type="http://schemas.openxmlformats.org/officeDocument/2006/relationships/image" Target="../media/image11381.png"/><Relationship Id="rId305" Type="http://schemas.openxmlformats.org/officeDocument/2006/relationships/image" Target="../media/image11388.png"/><Relationship Id="rId347" Type="http://schemas.openxmlformats.org/officeDocument/2006/relationships/image" Target="../media/image11409.png"/><Relationship Id="rId512" Type="http://schemas.openxmlformats.org/officeDocument/2006/relationships/customXml" Target="../ink/ink11677.xml"/><Relationship Id="rId44" Type="http://schemas.openxmlformats.org/officeDocument/2006/relationships/customXml" Target="../ink/ink11443.xml"/><Relationship Id="rId86" Type="http://schemas.openxmlformats.org/officeDocument/2006/relationships/customXml" Target="../ink/ink11464.xml"/><Relationship Id="rId151" Type="http://schemas.openxmlformats.org/officeDocument/2006/relationships/image" Target="../media/image11311.png"/><Relationship Id="rId389" Type="http://schemas.openxmlformats.org/officeDocument/2006/relationships/image" Target="../media/image11430.png"/><Relationship Id="rId193" Type="http://schemas.openxmlformats.org/officeDocument/2006/relationships/image" Target="../media/image11332.png"/><Relationship Id="rId207" Type="http://schemas.openxmlformats.org/officeDocument/2006/relationships/image" Target="../media/image11339.png"/><Relationship Id="rId249" Type="http://schemas.openxmlformats.org/officeDocument/2006/relationships/image" Target="../media/image11360.png"/><Relationship Id="rId414" Type="http://schemas.openxmlformats.org/officeDocument/2006/relationships/customXml" Target="../ink/ink11628.xml"/><Relationship Id="rId456" Type="http://schemas.openxmlformats.org/officeDocument/2006/relationships/customXml" Target="../ink/ink11649.xml"/><Relationship Id="rId498" Type="http://schemas.openxmlformats.org/officeDocument/2006/relationships/customXml" Target="../ink/ink11670.xml"/><Relationship Id="rId13" Type="http://schemas.openxmlformats.org/officeDocument/2006/relationships/image" Target="../media/image11243.png"/><Relationship Id="rId109" Type="http://schemas.openxmlformats.org/officeDocument/2006/relationships/image" Target="../media/image11290.png"/><Relationship Id="rId260" Type="http://schemas.openxmlformats.org/officeDocument/2006/relationships/customXml" Target="../ink/ink11551.xml"/><Relationship Id="rId316" Type="http://schemas.openxmlformats.org/officeDocument/2006/relationships/customXml" Target="../ink/ink11579.xml"/><Relationship Id="rId55" Type="http://schemas.openxmlformats.org/officeDocument/2006/relationships/image" Target="../media/image11263.png"/><Relationship Id="rId97" Type="http://schemas.openxmlformats.org/officeDocument/2006/relationships/image" Target="../media/image11284.png"/><Relationship Id="rId120" Type="http://schemas.openxmlformats.org/officeDocument/2006/relationships/customXml" Target="../ink/ink11481.xml"/><Relationship Id="rId358" Type="http://schemas.openxmlformats.org/officeDocument/2006/relationships/customXml" Target="../ink/ink11600.xml"/><Relationship Id="rId162" Type="http://schemas.openxmlformats.org/officeDocument/2006/relationships/customXml" Target="../ink/ink11502.xml"/><Relationship Id="rId218" Type="http://schemas.openxmlformats.org/officeDocument/2006/relationships/customXml" Target="../ink/ink11530.xml"/><Relationship Id="rId425" Type="http://schemas.openxmlformats.org/officeDocument/2006/relationships/image" Target="../media/image11448.png"/><Relationship Id="rId467" Type="http://schemas.openxmlformats.org/officeDocument/2006/relationships/image" Target="../media/image11469.png"/><Relationship Id="rId271" Type="http://schemas.openxmlformats.org/officeDocument/2006/relationships/image" Target="../media/image11371.png"/><Relationship Id="rId24" Type="http://schemas.openxmlformats.org/officeDocument/2006/relationships/customXml" Target="../ink/ink11433.xml"/><Relationship Id="rId66" Type="http://schemas.openxmlformats.org/officeDocument/2006/relationships/customXml" Target="../ink/ink11454.xml"/><Relationship Id="rId131" Type="http://schemas.openxmlformats.org/officeDocument/2006/relationships/image" Target="../media/image11301.png"/><Relationship Id="rId327" Type="http://schemas.openxmlformats.org/officeDocument/2006/relationships/image" Target="../media/image11399.png"/><Relationship Id="rId369" Type="http://schemas.openxmlformats.org/officeDocument/2006/relationships/image" Target="../media/image11420.png"/><Relationship Id="rId173" Type="http://schemas.openxmlformats.org/officeDocument/2006/relationships/image" Target="../media/image11322.png"/><Relationship Id="rId229" Type="http://schemas.openxmlformats.org/officeDocument/2006/relationships/image" Target="../media/image11350.png"/><Relationship Id="rId380" Type="http://schemas.openxmlformats.org/officeDocument/2006/relationships/customXml" Target="../ink/ink11611.xml"/><Relationship Id="rId436" Type="http://schemas.openxmlformats.org/officeDocument/2006/relationships/customXml" Target="../ink/ink11639.xml"/><Relationship Id="rId240" Type="http://schemas.openxmlformats.org/officeDocument/2006/relationships/customXml" Target="../ink/ink11541.xml"/><Relationship Id="rId478" Type="http://schemas.openxmlformats.org/officeDocument/2006/relationships/customXml" Target="../ink/ink11660.xml"/></Relationships>
</file>

<file path=ppt/slides/_rels/slide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973.png"/><Relationship Id="rId299" Type="http://schemas.openxmlformats.org/officeDocument/2006/relationships/image" Target="../media/image1064.png"/><Relationship Id="rId21" Type="http://schemas.openxmlformats.org/officeDocument/2006/relationships/image" Target="../media/image925.png"/><Relationship Id="rId63" Type="http://schemas.openxmlformats.org/officeDocument/2006/relationships/image" Target="../media/image946.png"/><Relationship Id="rId159" Type="http://schemas.openxmlformats.org/officeDocument/2006/relationships/image" Target="../media/image994.png"/><Relationship Id="rId324" Type="http://schemas.openxmlformats.org/officeDocument/2006/relationships/customXml" Target="../ink/ink1092.xml"/><Relationship Id="rId366" Type="http://schemas.openxmlformats.org/officeDocument/2006/relationships/customXml" Target="../ink/ink1113.xml"/><Relationship Id="rId170" Type="http://schemas.openxmlformats.org/officeDocument/2006/relationships/customXml" Target="../ink/ink1015.xml"/><Relationship Id="rId226" Type="http://schemas.openxmlformats.org/officeDocument/2006/relationships/customXml" Target="../ink/ink1043.xml"/><Relationship Id="rId433" Type="http://schemas.openxmlformats.org/officeDocument/2006/relationships/image" Target="../media/image1131.png"/><Relationship Id="rId268" Type="http://schemas.openxmlformats.org/officeDocument/2006/relationships/customXml" Target="../ink/ink1064.xml"/><Relationship Id="rId475" Type="http://schemas.openxmlformats.org/officeDocument/2006/relationships/image" Target="../media/image1152.png"/><Relationship Id="rId32" Type="http://schemas.openxmlformats.org/officeDocument/2006/relationships/customXml" Target="../ink/ink946.xml"/><Relationship Id="rId74" Type="http://schemas.openxmlformats.org/officeDocument/2006/relationships/customXml" Target="../ink/ink967.xml"/><Relationship Id="rId128" Type="http://schemas.openxmlformats.org/officeDocument/2006/relationships/customXml" Target="../ink/ink994.xml"/><Relationship Id="rId335" Type="http://schemas.openxmlformats.org/officeDocument/2006/relationships/image" Target="../media/image1082.png"/><Relationship Id="rId377" Type="http://schemas.openxmlformats.org/officeDocument/2006/relationships/image" Target="../media/image1103.png"/><Relationship Id="rId500" Type="http://schemas.openxmlformats.org/officeDocument/2006/relationships/customXml" Target="../ink/ink1180.xml"/><Relationship Id="rId5" Type="http://schemas.openxmlformats.org/officeDocument/2006/relationships/image" Target="../media/image91710.png"/><Relationship Id="rId181" Type="http://schemas.openxmlformats.org/officeDocument/2006/relationships/image" Target="../media/image1005.png"/><Relationship Id="rId237" Type="http://schemas.openxmlformats.org/officeDocument/2006/relationships/image" Target="../media/image1033.png"/><Relationship Id="rId402" Type="http://schemas.openxmlformats.org/officeDocument/2006/relationships/customXml" Target="../ink/ink1131.xml"/><Relationship Id="rId279" Type="http://schemas.openxmlformats.org/officeDocument/2006/relationships/image" Target="../media/image1054.png"/><Relationship Id="rId444" Type="http://schemas.openxmlformats.org/officeDocument/2006/relationships/customXml" Target="../ink/ink1152.xml"/><Relationship Id="rId486" Type="http://schemas.openxmlformats.org/officeDocument/2006/relationships/customXml" Target="../ink/ink1173.xml"/><Relationship Id="rId43" Type="http://schemas.openxmlformats.org/officeDocument/2006/relationships/image" Target="../media/image936.png"/><Relationship Id="rId139" Type="http://schemas.openxmlformats.org/officeDocument/2006/relationships/image" Target="../media/image984.png"/><Relationship Id="rId290" Type="http://schemas.openxmlformats.org/officeDocument/2006/relationships/customXml" Target="../ink/ink1075.xml"/><Relationship Id="rId304" Type="http://schemas.openxmlformats.org/officeDocument/2006/relationships/customXml" Target="../ink/ink1082.xml"/><Relationship Id="rId346" Type="http://schemas.openxmlformats.org/officeDocument/2006/relationships/customXml" Target="../ink/ink1103.xml"/><Relationship Id="rId388" Type="http://schemas.openxmlformats.org/officeDocument/2006/relationships/customXml" Target="../ink/ink1124.xml"/><Relationship Id="rId85" Type="http://schemas.openxmlformats.org/officeDocument/2006/relationships/image" Target="../media/image957.png"/><Relationship Id="rId150" Type="http://schemas.openxmlformats.org/officeDocument/2006/relationships/customXml" Target="../ink/ink1005.xml"/><Relationship Id="rId192" Type="http://schemas.openxmlformats.org/officeDocument/2006/relationships/customXml" Target="../ink/ink1026.xml"/><Relationship Id="rId206" Type="http://schemas.openxmlformats.org/officeDocument/2006/relationships/customXml" Target="../ink/ink1033.xml"/><Relationship Id="rId413" Type="http://schemas.openxmlformats.org/officeDocument/2006/relationships/image" Target="../media/image1121.png"/><Relationship Id="rId248" Type="http://schemas.openxmlformats.org/officeDocument/2006/relationships/customXml" Target="../ink/ink1054.xml"/><Relationship Id="rId455" Type="http://schemas.openxmlformats.org/officeDocument/2006/relationships/image" Target="../media/image1142.png"/><Relationship Id="rId497" Type="http://schemas.openxmlformats.org/officeDocument/2006/relationships/image" Target="../media/image1163.png"/><Relationship Id="rId12" Type="http://schemas.openxmlformats.org/officeDocument/2006/relationships/customXml" Target="../ink/ink936.xml"/><Relationship Id="rId108" Type="http://schemas.openxmlformats.org/officeDocument/2006/relationships/customXml" Target="../ink/ink984.xml"/><Relationship Id="rId315" Type="http://schemas.openxmlformats.org/officeDocument/2006/relationships/image" Target="../media/image1072.png"/><Relationship Id="rId357" Type="http://schemas.openxmlformats.org/officeDocument/2006/relationships/image" Target="../media/image1093.png"/><Relationship Id="rId54" Type="http://schemas.openxmlformats.org/officeDocument/2006/relationships/customXml" Target="../ink/ink957.xml"/><Relationship Id="rId96" Type="http://schemas.openxmlformats.org/officeDocument/2006/relationships/customXml" Target="../ink/ink978.xml"/><Relationship Id="rId161" Type="http://schemas.openxmlformats.org/officeDocument/2006/relationships/image" Target="../media/image995.png"/><Relationship Id="rId217" Type="http://schemas.openxmlformats.org/officeDocument/2006/relationships/image" Target="../media/image1023.png"/><Relationship Id="rId399" Type="http://schemas.openxmlformats.org/officeDocument/2006/relationships/image" Target="../media/image1114.png"/><Relationship Id="rId259" Type="http://schemas.openxmlformats.org/officeDocument/2006/relationships/image" Target="../media/image1044.png"/><Relationship Id="rId424" Type="http://schemas.openxmlformats.org/officeDocument/2006/relationships/customXml" Target="../ink/ink1142.xml"/><Relationship Id="rId466" Type="http://schemas.openxmlformats.org/officeDocument/2006/relationships/customXml" Target="../ink/ink1163.xml"/><Relationship Id="rId23" Type="http://schemas.openxmlformats.org/officeDocument/2006/relationships/image" Target="../media/image926.png"/><Relationship Id="rId119" Type="http://schemas.openxmlformats.org/officeDocument/2006/relationships/image" Target="../media/image974.png"/><Relationship Id="rId270" Type="http://schemas.openxmlformats.org/officeDocument/2006/relationships/customXml" Target="../ink/ink1065.xml"/><Relationship Id="rId326" Type="http://schemas.openxmlformats.org/officeDocument/2006/relationships/customXml" Target="../ink/ink1093.xml"/><Relationship Id="rId65" Type="http://schemas.openxmlformats.org/officeDocument/2006/relationships/image" Target="../media/image947.png"/><Relationship Id="rId130" Type="http://schemas.openxmlformats.org/officeDocument/2006/relationships/customXml" Target="../ink/ink995.xml"/><Relationship Id="rId368" Type="http://schemas.openxmlformats.org/officeDocument/2006/relationships/customXml" Target="../ink/ink1114.xml"/><Relationship Id="rId172" Type="http://schemas.openxmlformats.org/officeDocument/2006/relationships/customXml" Target="../ink/ink1016.xml"/><Relationship Id="rId228" Type="http://schemas.openxmlformats.org/officeDocument/2006/relationships/customXml" Target="../ink/ink1044.xml"/><Relationship Id="rId435" Type="http://schemas.openxmlformats.org/officeDocument/2006/relationships/image" Target="../media/image1132.png"/><Relationship Id="rId477" Type="http://schemas.openxmlformats.org/officeDocument/2006/relationships/image" Target="../media/image1153.png"/><Relationship Id="rId281" Type="http://schemas.openxmlformats.org/officeDocument/2006/relationships/image" Target="../media/image1055.png"/><Relationship Id="rId337" Type="http://schemas.openxmlformats.org/officeDocument/2006/relationships/image" Target="../media/image1083.png"/><Relationship Id="rId502" Type="http://schemas.openxmlformats.org/officeDocument/2006/relationships/customXml" Target="../ink/ink1181.xml"/><Relationship Id="rId34" Type="http://schemas.openxmlformats.org/officeDocument/2006/relationships/customXml" Target="../ink/ink947.xml"/><Relationship Id="rId76" Type="http://schemas.openxmlformats.org/officeDocument/2006/relationships/customXml" Target="../ink/ink968.xml"/><Relationship Id="rId141" Type="http://schemas.openxmlformats.org/officeDocument/2006/relationships/image" Target="../media/image985.png"/><Relationship Id="rId379" Type="http://schemas.openxmlformats.org/officeDocument/2006/relationships/image" Target="../media/image1104.png"/><Relationship Id="rId7" Type="http://schemas.openxmlformats.org/officeDocument/2006/relationships/image" Target="../media/image91810.png"/><Relationship Id="rId183" Type="http://schemas.openxmlformats.org/officeDocument/2006/relationships/image" Target="../media/image1006.png"/><Relationship Id="rId239" Type="http://schemas.openxmlformats.org/officeDocument/2006/relationships/image" Target="../media/image1034.png"/><Relationship Id="rId390" Type="http://schemas.openxmlformats.org/officeDocument/2006/relationships/customXml" Target="../ink/ink1125.xml"/><Relationship Id="rId404" Type="http://schemas.openxmlformats.org/officeDocument/2006/relationships/customXml" Target="../ink/ink1132.xml"/><Relationship Id="rId446" Type="http://schemas.openxmlformats.org/officeDocument/2006/relationships/customXml" Target="../ink/ink1153.xml"/><Relationship Id="rId250" Type="http://schemas.openxmlformats.org/officeDocument/2006/relationships/customXml" Target="../ink/ink1055.xml"/><Relationship Id="rId292" Type="http://schemas.openxmlformats.org/officeDocument/2006/relationships/customXml" Target="../ink/ink1076.xml"/><Relationship Id="rId306" Type="http://schemas.openxmlformats.org/officeDocument/2006/relationships/customXml" Target="../ink/ink1083.xml"/><Relationship Id="rId488" Type="http://schemas.openxmlformats.org/officeDocument/2006/relationships/customXml" Target="../ink/ink1174.xml"/><Relationship Id="rId45" Type="http://schemas.openxmlformats.org/officeDocument/2006/relationships/image" Target="../media/image937.png"/><Relationship Id="rId87" Type="http://schemas.openxmlformats.org/officeDocument/2006/relationships/image" Target="../media/image958.png"/><Relationship Id="rId110" Type="http://schemas.openxmlformats.org/officeDocument/2006/relationships/customXml" Target="../ink/ink985.xml"/><Relationship Id="rId348" Type="http://schemas.openxmlformats.org/officeDocument/2006/relationships/customXml" Target="../ink/ink1104.xml"/><Relationship Id="rId152" Type="http://schemas.openxmlformats.org/officeDocument/2006/relationships/customXml" Target="../ink/ink1006.xml"/><Relationship Id="rId173" Type="http://schemas.openxmlformats.org/officeDocument/2006/relationships/image" Target="../media/image1001.png"/><Relationship Id="rId194" Type="http://schemas.openxmlformats.org/officeDocument/2006/relationships/customXml" Target="../ink/ink1027.xml"/><Relationship Id="rId208" Type="http://schemas.openxmlformats.org/officeDocument/2006/relationships/customXml" Target="../ink/ink1034.xml"/><Relationship Id="rId229" Type="http://schemas.openxmlformats.org/officeDocument/2006/relationships/image" Target="../media/image1029.png"/><Relationship Id="rId380" Type="http://schemas.openxmlformats.org/officeDocument/2006/relationships/customXml" Target="../ink/ink1120.xml"/><Relationship Id="rId415" Type="http://schemas.openxmlformats.org/officeDocument/2006/relationships/image" Target="../media/image1122.png"/><Relationship Id="rId436" Type="http://schemas.openxmlformats.org/officeDocument/2006/relationships/customXml" Target="../ink/ink1148.xml"/><Relationship Id="rId457" Type="http://schemas.openxmlformats.org/officeDocument/2006/relationships/image" Target="../media/image1143.png"/><Relationship Id="rId240" Type="http://schemas.openxmlformats.org/officeDocument/2006/relationships/customXml" Target="../ink/ink1050.xml"/><Relationship Id="rId261" Type="http://schemas.openxmlformats.org/officeDocument/2006/relationships/image" Target="../media/image1045.png"/><Relationship Id="rId478" Type="http://schemas.openxmlformats.org/officeDocument/2006/relationships/customXml" Target="../ink/ink1169.xml"/><Relationship Id="rId499" Type="http://schemas.openxmlformats.org/officeDocument/2006/relationships/image" Target="../media/image1164.png"/><Relationship Id="rId14" Type="http://schemas.openxmlformats.org/officeDocument/2006/relationships/customXml" Target="../ink/ink937.xml"/><Relationship Id="rId35" Type="http://schemas.openxmlformats.org/officeDocument/2006/relationships/image" Target="../media/image932.png"/><Relationship Id="rId56" Type="http://schemas.openxmlformats.org/officeDocument/2006/relationships/customXml" Target="../ink/ink958.xml"/><Relationship Id="rId77" Type="http://schemas.openxmlformats.org/officeDocument/2006/relationships/image" Target="../media/image953.png"/><Relationship Id="rId100" Type="http://schemas.openxmlformats.org/officeDocument/2006/relationships/customXml" Target="../ink/ink980.xml"/><Relationship Id="rId282" Type="http://schemas.openxmlformats.org/officeDocument/2006/relationships/customXml" Target="../ink/ink1071.xml"/><Relationship Id="rId317" Type="http://schemas.openxmlformats.org/officeDocument/2006/relationships/image" Target="../media/image1073.png"/><Relationship Id="rId338" Type="http://schemas.openxmlformats.org/officeDocument/2006/relationships/customXml" Target="../ink/ink1099.xml"/><Relationship Id="rId359" Type="http://schemas.openxmlformats.org/officeDocument/2006/relationships/image" Target="../media/image1094.png"/><Relationship Id="rId503" Type="http://schemas.openxmlformats.org/officeDocument/2006/relationships/image" Target="../media/image1166.png"/><Relationship Id="rId8" Type="http://schemas.openxmlformats.org/officeDocument/2006/relationships/customXml" Target="../ink/ink934.xml"/><Relationship Id="rId98" Type="http://schemas.openxmlformats.org/officeDocument/2006/relationships/customXml" Target="../ink/ink979.xml"/><Relationship Id="rId121" Type="http://schemas.openxmlformats.org/officeDocument/2006/relationships/image" Target="../media/image975.png"/><Relationship Id="rId142" Type="http://schemas.openxmlformats.org/officeDocument/2006/relationships/customXml" Target="../ink/ink1001.xml"/><Relationship Id="rId163" Type="http://schemas.openxmlformats.org/officeDocument/2006/relationships/image" Target="../media/image996.png"/><Relationship Id="rId184" Type="http://schemas.openxmlformats.org/officeDocument/2006/relationships/customXml" Target="../ink/ink1022.xml"/><Relationship Id="rId219" Type="http://schemas.openxmlformats.org/officeDocument/2006/relationships/image" Target="../media/image1024.png"/><Relationship Id="rId370" Type="http://schemas.openxmlformats.org/officeDocument/2006/relationships/customXml" Target="../ink/ink1115.xml"/><Relationship Id="rId391" Type="http://schemas.openxmlformats.org/officeDocument/2006/relationships/image" Target="../media/image1110.png"/><Relationship Id="rId405" Type="http://schemas.openxmlformats.org/officeDocument/2006/relationships/image" Target="../media/image1117.png"/><Relationship Id="rId426" Type="http://schemas.openxmlformats.org/officeDocument/2006/relationships/customXml" Target="../ink/ink1143.xml"/><Relationship Id="rId447" Type="http://schemas.openxmlformats.org/officeDocument/2006/relationships/image" Target="../media/image1138.png"/><Relationship Id="rId230" Type="http://schemas.openxmlformats.org/officeDocument/2006/relationships/customXml" Target="../ink/ink1045.xml"/><Relationship Id="rId251" Type="http://schemas.openxmlformats.org/officeDocument/2006/relationships/image" Target="../media/image1040.png"/><Relationship Id="rId468" Type="http://schemas.openxmlformats.org/officeDocument/2006/relationships/customXml" Target="../ink/ink1164.xml"/><Relationship Id="rId489" Type="http://schemas.openxmlformats.org/officeDocument/2006/relationships/image" Target="../media/image1159.png"/><Relationship Id="rId25" Type="http://schemas.openxmlformats.org/officeDocument/2006/relationships/image" Target="../media/image927.png"/><Relationship Id="rId46" Type="http://schemas.openxmlformats.org/officeDocument/2006/relationships/customXml" Target="../ink/ink953.xml"/><Relationship Id="rId67" Type="http://schemas.openxmlformats.org/officeDocument/2006/relationships/image" Target="../media/image948.png"/><Relationship Id="rId272" Type="http://schemas.openxmlformats.org/officeDocument/2006/relationships/customXml" Target="../ink/ink1066.xml"/><Relationship Id="rId293" Type="http://schemas.openxmlformats.org/officeDocument/2006/relationships/image" Target="../media/image1061.png"/><Relationship Id="rId307" Type="http://schemas.openxmlformats.org/officeDocument/2006/relationships/image" Target="../media/image1068.png"/><Relationship Id="rId328" Type="http://schemas.openxmlformats.org/officeDocument/2006/relationships/customXml" Target="../ink/ink1094.xml"/><Relationship Id="rId349" Type="http://schemas.openxmlformats.org/officeDocument/2006/relationships/image" Target="../media/image1089.png"/><Relationship Id="rId88" Type="http://schemas.openxmlformats.org/officeDocument/2006/relationships/customXml" Target="../ink/ink974.xml"/><Relationship Id="rId111" Type="http://schemas.openxmlformats.org/officeDocument/2006/relationships/image" Target="../media/image970.png"/><Relationship Id="rId132" Type="http://schemas.openxmlformats.org/officeDocument/2006/relationships/customXml" Target="../ink/ink996.xml"/><Relationship Id="rId153" Type="http://schemas.openxmlformats.org/officeDocument/2006/relationships/image" Target="../media/image991.png"/><Relationship Id="rId174" Type="http://schemas.openxmlformats.org/officeDocument/2006/relationships/customXml" Target="../ink/ink1017.xml"/><Relationship Id="rId195" Type="http://schemas.openxmlformats.org/officeDocument/2006/relationships/image" Target="../media/image1012.png"/><Relationship Id="rId209" Type="http://schemas.openxmlformats.org/officeDocument/2006/relationships/image" Target="../media/image1019.png"/><Relationship Id="rId360" Type="http://schemas.openxmlformats.org/officeDocument/2006/relationships/customXml" Target="../ink/ink1110.xml"/><Relationship Id="rId381" Type="http://schemas.openxmlformats.org/officeDocument/2006/relationships/image" Target="../media/image1105.png"/><Relationship Id="rId416" Type="http://schemas.openxmlformats.org/officeDocument/2006/relationships/customXml" Target="../ink/ink1138.xml"/><Relationship Id="rId220" Type="http://schemas.openxmlformats.org/officeDocument/2006/relationships/customXml" Target="../ink/ink1040.xml"/><Relationship Id="rId241" Type="http://schemas.openxmlformats.org/officeDocument/2006/relationships/image" Target="../media/image1035.png"/><Relationship Id="rId437" Type="http://schemas.openxmlformats.org/officeDocument/2006/relationships/image" Target="../media/image1133.png"/><Relationship Id="rId458" Type="http://schemas.openxmlformats.org/officeDocument/2006/relationships/customXml" Target="../ink/ink1159.xml"/><Relationship Id="rId479" Type="http://schemas.openxmlformats.org/officeDocument/2006/relationships/image" Target="../media/image1154.png"/><Relationship Id="rId15" Type="http://schemas.openxmlformats.org/officeDocument/2006/relationships/image" Target="../media/image922.png"/><Relationship Id="rId36" Type="http://schemas.openxmlformats.org/officeDocument/2006/relationships/customXml" Target="../ink/ink948.xml"/><Relationship Id="rId57" Type="http://schemas.openxmlformats.org/officeDocument/2006/relationships/image" Target="../media/image943.png"/><Relationship Id="rId262" Type="http://schemas.openxmlformats.org/officeDocument/2006/relationships/customXml" Target="../ink/ink1061.xml"/><Relationship Id="rId283" Type="http://schemas.openxmlformats.org/officeDocument/2006/relationships/image" Target="../media/image1056.png"/><Relationship Id="rId318" Type="http://schemas.openxmlformats.org/officeDocument/2006/relationships/customXml" Target="../ink/ink1089.xml"/><Relationship Id="rId339" Type="http://schemas.openxmlformats.org/officeDocument/2006/relationships/image" Target="../media/image1084.png"/><Relationship Id="rId490" Type="http://schemas.openxmlformats.org/officeDocument/2006/relationships/customXml" Target="../ink/ink1175.xml"/><Relationship Id="rId504" Type="http://schemas.openxmlformats.org/officeDocument/2006/relationships/customXml" Target="../ink/ink1182.xml"/><Relationship Id="rId78" Type="http://schemas.openxmlformats.org/officeDocument/2006/relationships/customXml" Target="../ink/ink969.xml"/><Relationship Id="rId99" Type="http://schemas.openxmlformats.org/officeDocument/2006/relationships/image" Target="../media/image964.png"/><Relationship Id="rId101" Type="http://schemas.openxmlformats.org/officeDocument/2006/relationships/image" Target="../media/image965.png"/><Relationship Id="rId122" Type="http://schemas.openxmlformats.org/officeDocument/2006/relationships/customXml" Target="../ink/ink991.xml"/><Relationship Id="rId143" Type="http://schemas.openxmlformats.org/officeDocument/2006/relationships/image" Target="../media/image986.png"/><Relationship Id="rId164" Type="http://schemas.openxmlformats.org/officeDocument/2006/relationships/customXml" Target="../ink/ink1012.xml"/><Relationship Id="rId185" Type="http://schemas.openxmlformats.org/officeDocument/2006/relationships/image" Target="../media/image1007.png"/><Relationship Id="rId350" Type="http://schemas.openxmlformats.org/officeDocument/2006/relationships/customXml" Target="../ink/ink1105.xml"/><Relationship Id="rId371" Type="http://schemas.openxmlformats.org/officeDocument/2006/relationships/image" Target="../media/image1100.png"/><Relationship Id="rId406" Type="http://schemas.openxmlformats.org/officeDocument/2006/relationships/customXml" Target="../ink/ink1133.xml"/><Relationship Id="rId9" Type="http://schemas.openxmlformats.org/officeDocument/2006/relationships/image" Target="../media/image919.png"/><Relationship Id="rId210" Type="http://schemas.openxmlformats.org/officeDocument/2006/relationships/customXml" Target="../ink/ink1035.xml"/><Relationship Id="rId392" Type="http://schemas.openxmlformats.org/officeDocument/2006/relationships/customXml" Target="../ink/ink1126.xml"/><Relationship Id="rId427" Type="http://schemas.openxmlformats.org/officeDocument/2006/relationships/image" Target="../media/image1128.png"/><Relationship Id="rId448" Type="http://schemas.openxmlformats.org/officeDocument/2006/relationships/customXml" Target="../ink/ink1154.xml"/><Relationship Id="rId469" Type="http://schemas.openxmlformats.org/officeDocument/2006/relationships/image" Target="../media/image1149.png"/><Relationship Id="rId26" Type="http://schemas.openxmlformats.org/officeDocument/2006/relationships/customXml" Target="../ink/ink943.xml"/><Relationship Id="rId231" Type="http://schemas.openxmlformats.org/officeDocument/2006/relationships/image" Target="../media/image1030.png"/><Relationship Id="rId252" Type="http://schemas.openxmlformats.org/officeDocument/2006/relationships/customXml" Target="../ink/ink1056.xml"/><Relationship Id="rId273" Type="http://schemas.openxmlformats.org/officeDocument/2006/relationships/image" Target="../media/image1051.png"/><Relationship Id="rId294" Type="http://schemas.openxmlformats.org/officeDocument/2006/relationships/customXml" Target="../ink/ink1077.xml"/><Relationship Id="rId308" Type="http://schemas.openxmlformats.org/officeDocument/2006/relationships/customXml" Target="../ink/ink1084.xml"/><Relationship Id="rId329" Type="http://schemas.openxmlformats.org/officeDocument/2006/relationships/image" Target="../media/image1079.png"/><Relationship Id="rId480" Type="http://schemas.openxmlformats.org/officeDocument/2006/relationships/customXml" Target="../ink/ink1170.xml"/><Relationship Id="rId47" Type="http://schemas.openxmlformats.org/officeDocument/2006/relationships/image" Target="../media/image938.png"/><Relationship Id="rId68" Type="http://schemas.openxmlformats.org/officeDocument/2006/relationships/customXml" Target="../ink/ink964.xml"/><Relationship Id="rId89" Type="http://schemas.openxmlformats.org/officeDocument/2006/relationships/image" Target="../media/image959.png"/><Relationship Id="rId112" Type="http://schemas.openxmlformats.org/officeDocument/2006/relationships/customXml" Target="../ink/ink986.xml"/><Relationship Id="rId133" Type="http://schemas.openxmlformats.org/officeDocument/2006/relationships/image" Target="../media/image981.png"/><Relationship Id="rId154" Type="http://schemas.openxmlformats.org/officeDocument/2006/relationships/customXml" Target="../ink/ink1007.xml"/><Relationship Id="rId175" Type="http://schemas.openxmlformats.org/officeDocument/2006/relationships/image" Target="../media/image1002.png"/><Relationship Id="rId340" Type="http://schemas.openxmlformats.org/officeDocument/2006/relationships/customXml" Target="../ink/ink1100.xml"/><Relationship Id="rId361" Type="http://schemas.openxmlformats.org/officeDocument/2006/relationships/image" Target="../media/image1095.png"/><Relationship Id="rId196" Type="http://schemas.openxmlformats.org/officeDocument/2006/relationships/customXml" Target="../ink/ink1028.xml"/><Relationship Id="rId200" Type="http://schemas.openxmlformats.org/officeDocument/2006/relationships/customXml" Target="../ink/ink1030.xml"/><Relationship Id="rId382" Type="http://schemas.openxmlformats.org/officeDocument/2006/relationships/customXml" Target="../ink/ink1121.xml"/><Relationship Id="rId417" Type="http://schemas.openxmlformats.org/officeDocument/2006/relationships/image" Target="../media/image1123.png"/><Relationship Id="rId438" Type="http://schemas.openxmlformats.org/officeDocument/2006/relationships/customXml" Target="../ink/ink1149.xml"/><Relationship Id="rId459" Type="http://schemas.openxmlformats.org/officeDocument/2006/relationships/image" Target="../media/image1144.png"/><Relationship Id="rId16" Type="http://schemas.openxmlformats.org/officeDocument/2006/relationships/customXml" Target="../ink/ink938.xml"/><Relationship Id="rId221" Type="http://schemas.openxmlformats.org/officeDocument/2006/relationships/image" Target="../media/image1025.png"/><Relationship Id="rId242" Type="http://schemas.openxmlformats.org/officeDocument/2006/relationships/customXml" Target="../ink/ink1051.xml"/><Relationship Id="rId263" Type="http://schemas.openxmlformats.org/officeDocument/2006/relationships/image" Target="../media/image1046.png"/><Relationship Id="rId284" Type="http://schemas.openxmlformats.org/officeDocument/2006/relationships/customXml" Target="../ink/ink1072.xml"/><Relationship Id="rId319" Type="http://schemas.openxmlformats.org/officeDocument/2006/relationships/image" Target="../media/image1074.png"/><Relationship Id="rId470" Type="http://schemas.openxmlformats.org/officeDocument/2006/relationships/customXml" Target="../ink/ink1165.xml"/><Relationship Id="rId491" Type="http://schemas.openxmlformats.org/officeDocument/2006/relationships/image" Target="../media/image1160.png"/><Relationship Id="rId505" Type="http://schemas.openxmlformats.org/officeDocument/2006/relationships/image" Target="../media/image1167.png"/><Relationship Id="rId37" Type="http://schemas.openxmlformats.org/officeDocument/2006/relationships/image" Target="../media/image933.png"/><Relationship Id="rId58" Type="http://schemas.openxmlformats.org/officeDocument/2006/relationships/customXml" Target="../ink/ink959.xml"/><Relationship Id="rId79" Type="http://schemas.openxmlformats.org/officeDocument/2006/relationships/image" Target="../media/image954.png"/><Relationship Id="rId102" Type="http://schemas.openxmlformats.org/officeDocument/2006/relationships/customXml" Target="../ink/ink981.xml"/><Relationship Id="rId123" Type="http://schemas.openxmlformats.org/officeDocument/2006/relationships/image" Target="../media/image976.png"/><Relationship Id="rId144" Type="http://schemas.openxmlformats.org/officeDocument/2006/relationships/customXml" Target="../ink/ink1002.xml"/><Relationship Id="rId330" Type="http://schemas.openxmlformats.org/officeDocument/2006/relationships/customXml" Target="../ink/ink1095.xml"/><Relationship Id="rId90" Type="http://schemas.openxmlformats.org/officeDocument/2006/relationships/customXml" Target="../ink/ink975.xml"/><Relationship Id="rId165" Type="http://schemas.openxmlformats.org/officeDocument/2006/relationships/image" Target="../media/image997.png"/><Relationship Id="rId186" Type="http://schemas.openxmlformats.org/officeDocument/2006/relationships/customXml" Target="../ink/ink1023.xml"/><Relationship Id="rId351" Type="http://schemas.openxmlformats.org/officeDocument/2006/relationships/image" Target="../media/image1090.png"/><Relationship Id="rId372" Type="http://schemas.openxmlformats.org/officeDocument/2006/relationships/customXml" Target="../ink/ink1116.xml"/><Relationship Id="rId393" Type="http://schemas.openxmlformats.org/officeDocument/2006/relationships/image" Target="../media/image1111.png"/><Relationship Id="rId407" Type="http://schemas.openxmlformats.org/officeDocument/2006/relationships/image" Target="../media/image1118.png"/><Relationship Id="rId428" Type="http://schemas.openxmlformats.org/officeDocument/2006/relationships/customXml" Target="../ink/ink1144.xml"/><Relationship Id="rId449" Type="http://schemas.openxmlformats.org/officeDocument/2006/relationships/image" Target="../media/image1139.png"/><Relationship Id="rId211" Type="http://schemas.openxmlformats.org/officeDocument/2006/relationships/image" Target="../media/image1020.png"/><Relationship Id="rId232" Type="http://schemas.openxmlformats.org/officeDocument/2006/relationships/customXml" Target="../ink/ink1046.xml"/><Relationship Id="rId253" Type="http://schemas.openxmlformats.org/officeDocument/2006/relationships/image" Target="../media/image1041.png"/><Relationship Id="rId274" Type="http://schemas.openxmlformats.org/officeDocument/2006/relationships/customXml" Target="../ink/ink1067.xml"/><Relationship Id="rId295" Type="http://schemas.openxmlformats.org/officeDocument/2006/relationships/image" Target="../media/image1062.png"/><Relationship Id="rId309" Type="http://schemas.openxmlformats.org/officeDocument/2006/relationships/image" Target="../media/image1069.png"/><Relationship Id="rId460" Type="http://schemas.openxmlformats.org/officeDocument/2006/relationships/customXml" Target="../ink/ink1160.xml"/><Relationship Id="rId481" Type="http://schemas.openxmlformats.org/officeDocument/2006/relationships/image" Target="../media/image1155.png"/><Relationship Id="rId27" Type="http://schemas.openxmlformats.org/officeDocument/2006/relationships/image" Target="../media/image928.png"/><Relationship Id="rId48" Type="http://schemas.openxmlformats.org/officeDocument/2006/relationships/customXml" Target="../ink/ink954.xml"/><Relationship Id="rId69" Type="http://schemas.openxmlformats.org/officeDocument/2006/relationships/image" Target="../media/image949.png"/><Relationship Id="rId113" Type="http://schemas.openxmlformats.org/officeDocument/2006/relationships/image" Target="../media/image971.png"/><Relationship Id="rId134" Type="http://schemas.openxmlformats.org/officeDocument/2006/relationships/customXml" Target="../ink/ink997.xml"/><Relationship Id="rId320" Type="http://schemas.openxmlformats.org/officeDocument/2006/relationships/customXml" Target="../ink/ink1090.xml"/><Relationship Id="rId80" Type="http://schemas.openxmlformats.org/officeDocument/2006/relationships/customXml" Target="../ink/ink970.xml"/><Relationship Id="rId155" Type="http://schemas.openxmlformats.org/officeDocument/2006/relationships/image" Target="../media/image992.png"/><Relationship Id="rId176" Type="http://schemas.openxmlformats.org/officeDocument/2006/relationships/customXml" Target="../ink/ink1018.xml"/><Relationship Id="rId197" Type="http://schemas.openxmlformats.org/officeDocument/2006/relationships/image" Target="../media/image1013.png"/><Relationship Id="rId341" Type="http://schemas.openxmlformats.org/officeDocument/2006/relationships/image" Target="../media/image1085.png"/><Relationship Id="rId362" Type="http://schemas.openxmlformats.org/officeDocument/2006/relationships/customXml" Target="../ink/ink1111.xml"/><Relationship Id="rId383" Type="http://schemas.openxmlformats.org/officeDocument/2006/relationships/image" Target="../media/image1106.png"/><Relationship Id="rId418" Type="http://schemas.openxmlformats.org/officeDocument/2006/relationships/customXml" Target="../ink/ink1139.xml"/><Relationship Id="rId439" Type="http://schemas.openxmlformats.org/officeDocument/2006/relationships/image" Target="../media/image1134.png"/><Relationship Id="rId201" Type="http://schemas.openxmlformats.org/officeDocument/2006/relationships/image" Target="../media/image1015.png"/><Relationship Id="rId222" Type="http://schemas.openxmlformats.org/officeDocument/2006/relationships/customXml" Target="../ink/ink1041.xml"/><Relationship Id="rId243" Type="http://schemas.openxmlformats.org/officeDocument/2006/relationships/image" Target="../media/image1036.png"/><Relationship Id="rId264" Type="http://schemas.openxmlformats.org/officeDocument/2006/relationships/customXml" Target="../ink/ink1062.xml"/><Relationship Id="rId285" Type="http://schemas.openxmlformats.org/officeDocument/2006/relationships/image" Target="../media/image1057.png"/><Relationship Id="rId450" Type="http://schemas.openxmlformats.org/officeDocument/2006/relationships/customXml" Target="../ink/ink1155.xml"/><Relationship Id="rId471" Type="http://schemas.openxmlformats.org/officeDocument/2006/relationships/image" Target="../media/image1150.png"/><Relationship Id="rId17" Type="http://schemas.openxmlformats.org/officeDocument/2006/relationships/image" Target="../media/image923.png"/><Relationship Id="rId38" Type="http://schemas.openxmlformats.org/officeDocument/2006/relationships/customXml" Target="../ink/ink949.xml"/><Relationship Id="rId59" Type="http://schemas.openxmlformats.org/officeDocument/2006/relationships/image" Target="../media/image944.png"/><Relationship Id="rId103" Type="http://schemas.openxmlformats.org/officeDocument/2006/relationships/image" Target="../media/image966.png"/><Relationship Id="rId124" Type="http://schemas.openxmlformats.org/officeDocument/2006/relationships/customXml" Target="../ink/ink992.xml"/><Relationship Id="rId310" Type="http://schemas.openxmlformats.org/officeDocument/2006/relationships/customXml" Target="../ink/ink1085.xml"/><Relationship Id="rId492" Type="http://schemas.openxmlformats.org/officeDocument/2006/relationships/customXml" Target="../ink/ink1176.xml"/><Relationship Id="rId70" Type="http://schemas.openxmlformats.org/officeDocument/2006/relationships/customXml" Target="../ink/ink965.xml"/><Relationship Id="rId91" Type="http://schemas.openxmlformats.org/officeDocument/2006/relationships/image" Target="../media/image960.png"/><Relationship Id="rId145" Type="http://schemas.openxmlformats.org/officeDocument/2006/relationships/image" Target="../media/image987.png"/><Relationship Id="rId166" Type="http://schemas.openxmlformats.org/officeDocument/2006/relationships/customXml" Target="../ink/ink1013.xml"/><Relationship Id="rId187" Type="http://schemas.openxmlformats.org/officeDocument/2006/relationships/image" Target="../media/image1008.png"/><Relationship Id="rId331" Type="http://schemas.openxmlformats.org/officeDocument/2006/relationships/image" Target="../media/image1080.png"/><Relationship Id="rId352" Type="http://schemas.openxmlformats.org/officeDocument/2006/relationships/customXml" Target="../ink/ink1106.xml"/><Relationship Id="rId373" Type="http://schemas.openxmlformats.org/officeDocument/2006/relationships/image" Target="../media/image1101.png"/><Relationship Id="rId394" Type="http://schemas.openxmlformats.org/officeDocument/2006/relationships/customXml" Target="../ink/ink1127.xml"/><Relationship Id="rId408" Type="http://schemas.openxmlformats.org/officeDocument/2006/relationships/customXml" Target="../ink/ink1134.xml"/><Relationship Id="rId429" Type="http://schemas.openxmlformats.org/officeDocument/2006/relationships/image" Target="../media/image1129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036.xml"/><Relationship Id="rId233" Type="http://schemas.openxmlformats.org/officeDocument/2006/relationships/image" Target="../media/image1031.png"/><Relationship Id="rId254" Type="http://schemas.openxmlformats.org/officeDocument/2006/relationships/customXml" Target="../ink/ink1057.xml"/><Relationship Id="rId440" Type="http://schemas.openxmlformats.org/officeDocument/2006/relationships/customXml" Target="../ink/ink1150.xml"/><Relationship Id="rId28" Type="http://schemas.openxmlformats.org/officeDocument/2006/relationships/customXml" Target="../ink/ink944.xml"/><Relationship Id="rId49" Type="http://schemas.openxmlformats.org/officeDocument/2006/relationships/image" Target="../media/image939.png"/><Relationship Id="rId114" Type="http://schemas.openxmlformats.org/officeDocument/2006/relationships/customXml" Target="../ink/ink987.xml"/><Relationship Id="rId275" Type="http://schemas.openxmlformats.org/officeDocument/2006/relationships/image" Target="../media/image1052.png"/><Relationship Id="rId296" Type="http://schemas.openxmlformats.org/officeDocument/2006/relationships/customXml" Target="../ink/ink1078.xml"/><Relationship Id="rId300" Type="http://schemas.openxmlformats.org/officeDocument/2006/relationships/customXml" Target="../ink/ink1080.xml"/><Relationship Id="rId461" Type="http://schemas.openxmlformats.org/officeDocument/2006/relationships/image" Target="../media/image1145.png"/><Relationship Id="rId482" Type="http://schemas.openxmlformats.org/officeDocument/2006/relationships/customXml" Target="../ink/ink1171.xml"/><Relationship Id="rId60" Type="http://schemas.openxmlformats.org/officeDocument/2006/relationships/customXml" Target="../ink/ink960.xml"/><Relationship Id="rId81" Type="http://schemas.openxmlformats.org/officeDocument/2006/relationships/image" Target="../media/image955.png"/><Relationship Id="rId135" Type="http://schemas.openxmlformats.org/officeDocument/2006/relationships/image" Target="../media/image982.png"/><Relationship Id="rId156" Type="http://schemas.openxmlformats.org/officeDocument/2006/relationships/customXml" Target="../ink/ink1008.xml"/><Relationship Id="rId177" Type="http://schemas.openxmlformats.org/officeDocument/2006/relationships/image" Target="../media/image1003.png"/><Relationship Id="rId198" Type="http://schemas.openxmlformats.org/officeDocument/2006/relationships/customXml" Target="../ink/ink1029.xml"/><Relationship Id="rId321" Type="http://schemas.openxmlformats.org/officeDocument/2006/relationships/image" Target="../media/image1075.png"/><Relationship Id="rId342" Type="http://schemas.openxmlformats.org/officeDocument/2006/relationships/customXml" Target="../ink/ink1101.xml"/><Relationship Id="rId363" Type="http://schemas.openxmlformats.org/officeDocument/2006/relationships/image" Target="../media/image1096.png"/><Relationship Id="rId384" Type="http://schemas.openxmlformats.org/officeDocument/2006/relationships/customXml" Target="../ink/ink1122.xml"/><Relationship Id="rId419" Type="http://schemas.openxmlformats.org/officeDocument/2006/relationships/image" Target="../media/image1124.png"/><Relationship Id="rId202" Type="http://schemas.openxmlformats.org/officeDocument/2006/relationships/customXml" Target="../ink/ink1031.xml"/><Relationship Id="rId223" Type="http://schemas.openxmlformats.org/officeDocument/2006/relationships/image" Target="../media/image1026.png"/><Relationship Id="rId244" Type="http://schemas.openxmlformats.org/officeDocument/2006/relationships/customXml" Target="../ink/ink1052.xml"/><Relationship Id="rId430" Type="http://schemas.openxmlformats.org/officeDocument/2006/relationships/customXml" Target="../ink/ink1145.xml"/><Relationship Id="rId18" Type="http://schemas.openxmlformats.org/officeDocument/2006/relationships/customXml" Target="../ink/ink939.xml"/><Relationship Id="rId39" Type="http://schemas.openxmlformats.org/officeDocument/2006/relationships/image" Target="../media/image934.png"/><Relationship Id="rId265" Type="http://schemas.openxmlformats.org/officeDocument/2006/relationships/image" Target="../media/image1047.png"/><Relationship Id="rId286" Type="http://schemas.openxmlformats.org/officeDocument/2006/relationships/customXml" Target="../ink/ink1073.xml"/><Relationship Id="rId451" Type="http://schemas.openxmlformats.org/officeDocument/2006/relationships/image" Target="../media/image1140.png"/><Relationship Id="rId472" Type="http://schemas.openxmlformats.org/officeDocument/2006/relationships/customXml" Target="../ink/ink1166.xml"/><Relationship Id="rId493" Type="http://schemas.openxmlformats.org/officeDocument/2006/relationships/image" Target="../media/image1161.png"/><Relationship Id="rId50" Type="http://schemas.openxmlformats.org/officeDocument/2006/relationships/customXml" Target="../ink/ink955.xml"/><Relationship Id="rId104" Type="http://schemas.openxmlformats.org/officeDocument/2006/relationships/customXml" Target="../ink/ink982.xml"/><Relationship Id="rId125" Type="http://schemas.openxmlformats.org/officeDocument/2006/relationships/image" Target="../media/image977.png"/><Relationship Id="rId146" Type="http://schemas.openxmlformats.org/officeDocument/2006/relationships/customXml" Target="../ink/ink1003.xml"/><Relationship Id="rId167" Type="http://schemas.openxmlformats.org/officeDocument/2006/relationships/image" Target="../media/image998.png"/><Relationship Id="rId188" Type="http://schemas.openxmlformats.org/officeDocument/2006/relationships/customXml" Target="../ink/ink1024.xml"/><Relationship Id="rId311" Type="http://schemas.openxmlformats.org/officeDocument/2006/relationships/image" Target="../media/image1070.png"/><Relationship Id="rId332" Type="http://schemas.openxmlformats.org/officeDocument/2006/relationships/customXml" Target="../ink/ink1096.xml"/><Relationship Id="rId353" Type="http://schemas.openxmlformats.org/officeDocument/2006/relationships/image" Target="../media/image1091.png"/><Relationship Id="rId374" Type="http://schemas.openxmlformats.org/officeDocument/2006/relationships/customXml" Target="../ink/ink1117.xml"/><Relationship Id="rId395" Type="http://schemas.openxmlformats.org/officeDocument/2006/relationships/image" Target="../media/image1112.png"/><Relationship Id="rId409" Type="http://schemas.openxmlformats.org/officeDocument/2006/relationships/image" Target="../media/image1119.png"/><Relationship Id="rId71" Type="http://schemas.openxmlformats.org/officeDocument/2006/relationships/image" Target="../media/image950.png"/><Relationship Id="rId92" Type="http://schemas.openxmlformats.org/officeDocument/2006/relationships/customXml" Target="../ink/ink976.xml"/><Relationship Id="rId213" Type="http://schemas.openxmlformats.org/officeDocument/2006/relationships/image" Target="../media/image1021.png"/><Relationship Id="rId234" Type="http://schemas.openxmlformats.org/officeDocument/2006/relationships/customXml" Target="../ink/ink1047.xml"/><Relationship Id="rId420" Type="http://schemas.openxmlformats.org/officeDocument/2006/relationships/customXml" Target="../ink/ink1140.xml"/><Relationship Id="rId2" Type="http://schemas.openxmlformats.org/officeDocument/2006/relationships/customXml" Target="../ink/ink931.xml"/><Relationship Id="rId29" Type="http://schemas.openxmlformats.org/officeDocument/2006/relationships/image" Target="../media/image929.png"/><Relationship Id="rId255" Type="http://schemas.openxmlformats.org/officeDocument/2006/relationships/image" Target="../media/image1042.png"/><Relationship Id="rId276" Type="http://schemas.openxmlformats.org/officeDocument/2006/relationships/customXml" Target="../ink/ink1068.xml"/><Relationship Id="rId297" Type="http://schemas.openxmlformats.org/officeDocument/2006/relationships/image" Target="../media/image1063.png"/><Relationship Id="rId441" Type="http://schemas.openxmlformats.org/officeDocument/2006/relationships/image" Target="../media/image1135.png"/><Relationship Id="rId462" Type="http://schemas.openxmlformats.org/officeDocument/2006/relationships/customXml" Target="../ink/ink1161.xml"/><Relationship Id="rId483" Type="http://schemas.openxmlformats.org/officeDocument/2006/relationships/image" Target="../media/image1156.png"/><Relationship Id="rId40" Type="http://schemas.openxmlformats.org/officeDocument/2006/relationships/customXml" Target="../ink/ink950.xml"/><Relationship Id="rId115" Type="http://schemas.openxmlformats.org/officeDocument/2006/relationships/image" Target="../media/image972.png"/><Relationship Id="rId136" Type="http://schemas.openxmlformats.org/officeDocument/2006/relationships/customXml" Target="../ink/ink998.xml"/><Relationship Id="rId157" Type="http://schemas.openxmlformats.org/officeDocument/2006/relationships/image" Target="../media/image993.png"/><Relationship Id="rId178" Type="http://schemas.openxmlformats.org/officeDocument/2006/relationships/customXml" Target="../ink/ink1019.xml"/><Relationship Id="rId301" Type="http://schemas.openxmlformats.org/officeDocument/2006/relationships/image" Target="../media/image1065.png"/><Relationship Id="rId322" Type="http://schemas.openxmlformats.org/officeDocument/2006/relationships/customXml" Target="../ink/ink1091.xml"/><Relationship Id="rId343" Type="http://schemas.openxmlformats.org/officeDocument/2006/relationships/image" Target="../media/image1086.png"/><Relationship Id="rId364" Type="http://schemas.openxmlformats.org/officeDocument/2006/relationships/customXml" Target="../ink/ink1112.xml"/><Relationship Id="rId61" Type="http://schemas.openxmlformats.org/officeDocument/2006/relationships/image" Target="../media/image945.png"/><Relationship Id="rId82" Type="http://schemas.openxmlformats.org/officeDocument/2006/relationships/customXml" Target="../ink/ink971.xml"/><Relationship Id="rId199" Type="http://schemas.openxmlformats.org/officeDocument/2006/relationships/image" Target="../media/image1014.png"/><Relationship Id="rId203" Type="http://schemas.openxmlformats.org/officeDocument/2006/relationships/image" Target="../media/image1016.png"/><Relationship Id="rId385" Type="http://schemas.openxmlformats.org/officeDocument/2006/relationships/image" Target="../media/image1107.png"/><Relationship Id="rId19" Type="http://schemas.openxmlformats.org/officeDocument/2006/relationships/image" Target="../media/image924.png"/><Relationship Id="rId224" Type="http://schemas.openxmlformats.org/officeDocument/2006/relationships/customXml" Target="../ink/ink1042.xml"/><Relationship Id="rId245" Type="http://schemas.openxmlformats.org/officeDocument/2006/relationships/image" Target="../media/image1037.png"/><Relationship Id="rId266" Type="http://schemas.openxmlformats.org/officeDocument/2006/relationships/customXml" Target="../ink/ink1063.xml"/><Relationship Id="rId287" Type="http://schemas.openxmlformats.org/officeDocument/2006/relationships/image" Target="../media/image1058.png"/><Relationship Id="rId410" Type="http://schemas.openxmlformats.org/officeDocument/2006/relationships/customXml" Target="../ink/ink1135.xml"/><Relationship Id="rId431" Type="http://schemas.openxmlformats.org/officeDocument/2006/relationships/image" Target="../media/image1130.png"/><Relationship Id="rId452" Type="http://schemas.openxmlformats.org/officeDocument/2006/relationships/customXml" Target="../ink/ink1156.xml"/><Relationship Id="rId473" Type="http://schemas.openxmlformats.org/officeDocument/2006/relationships/image" Target="../media/image1151.png"/><Relationship Id="rId494" Type="http://schemas.openxmlformats.org/officeDocument/2006/relationships/customXml" Target="../ink/ink1177.xml"/><Relationship Id="rId30" Type="http://schemas.openxmlformats.org/officeDocument/2006/relationships/customXml" Target="../ink/ink945.xml"/><Relationship Id="rId105" Type="http://schemas.openxmlformats.org/officeDocument/2006/relationships/image" Target="../media/image967.png"/><Relationship Id="rId126" Type="http://schemas.openxmlformats.org/officeDocument/2006/relationships/customXml" Target="../ink/ink993.xml"/><Relationship Id="rId147" Type="http://schemas.openxmlformats.org/officeDocument/2006/relationships/image" Target="../media/image988.png"/><Relationship Id="rId168" Type="http://schemas.openxmlformats.org/officeDocument/2006/relationships/customXml" Target="../ink/ink1014.xml"/><Relationship Id="rId312" Type="http://schemas.openxmlformats.org/officeDocument/2006/relationships/customXml" Target="../ink/ink1086.xml"/><Relationship Id="rId333" Type="http://schemas.openxmlformats.org/officeDocument/2006/relationships/image" Target="../media/image1081.png"/><Relationship Id="rId354" Type="http://schemas.openxmlformats.org/officeDocument/2006/relationships/customXml" Target="../ink/ink1107.xml"/><Relationship Id="rId51" Type="http://schemas.openxmlformats.org/officeDocument/2006/relationships/image" Target="../media/image940.png"/><Relationship Id="rId72" Type="http://schemas.openxmlformats.org/officeDocument/2006/relationships/customXml" Target="../ink/ink966.xml"/><Relationship Id="rId93" Type="http://schemas.openxmlformats.org/officeDocument/2006/relationships/image" Target="../media/image961.png"/><Relationship Id="rId189" Type="http://schemas.openxmlformats.org/officeDocument/2006/relationships/image" Target="../media/image1009.png"/><Relationship Id="rId375" Type="http://schemas.openxmlformats.org/officeDocument/2006/relationships/image" Target="../media/image1102.png"/><Relationship Id="rId396" Type="http://schemas.openxmlformats.org/officeDocument/2006/relationships/customXml" Target="../ink/ink1128.xml"/><Relationship Id="rId3" Type="http://schemas.openxmlformats.org/officeDocument/2006/relationships/image" Target="../media/image91610.png"/><Relationship Id="rId214" Type="http://schemas.openxmlformats.org/officeDocument/2006/relationships/customXml" Target="../ink/ink1037.xml"/><Relationship Id="rId235" Type="http://schemas.openxmlformats.org/officeDocument/2006/relationships/image" Target="../media/image1032.png"/><Relationship Id="rId256" Type="http://schemas.openxmlformats.org/officeDocument/2006/relationships/customXml" Target="../ink/ink1058.xml"/><Relationship Id="rId277" Type="http://schemas.openxmlformats.org/officeDocument/2006/relationships/image" Target="../media/image1053.png"/><Relationship Id="rId298" Type="http://schemas.openxmlformats.org/officeDocument/2006/relationships/customXml" Target="../ink/ink1079.xml"/><Relationship Id="rId400" Type="http://schemas.openxmlformats.org/officeDocument/2006/relationships/customXml" Target="../ink/ink1130.xml"/><Relationship Id="rId421" Type="http://schemas.openxmlformats.org/officeDocument/2006/relationships/image" Target="../media/image1125.png"/><Relationship Id="rId442" Type="http://schemas.openxmlformats.org/officeDocument/2006/relationships/customXml" Target="../ink/ink1151.xml"/><Relationship Id="rId463" Type="http://schemas.openxmlformats.org/officeDocument/2006/relationships/image" Target="../media/image1146.png"/><Relationship Id="rId484" Type="http://schemas.openxmlformats.org/officeDocument/2006/relationships/customXml" Target="../ink/ink1172.xml"/><Relationship Id="rId116" Type="http://schemas.openxmlformats.org/officeDocument/2006/relationships/customXml" Target="../ink/ink988.xml"/><Relationship Id="rId137" Type="http://schemas.openxmlformats.org/officeDocument/2006/relationships/image" Target="../media/image983.png"/><Relationship Id="rId158" Type="http://schemas.openxmlformats.org/officeDocument/2006/relationships/customXml" Target="../ink/ink1009.xml"/><Relationship Id="rId302" Type="http://schemas.openxmlformats.org/officeDocument/2006/relationships/customXml" Target="../ink/ink1081.xml"/><Relationship Id="rId323" Type="http://schemas.openxmlformats.org/officeDocument/2006/relationships/image" Target="../media/image1076.png"/><Relationship Id="rId344" Type="http://schemas.openxmlformats.org/officeDocument/2006/relationships/customXml" Target="../ink/ink1102.xml"/><Relationship Id="rId20" Type="http://schemas.openxmlformats.org/officeDocument/2006/relationships/customXml" Target="../ink/ink940.xml"/><Relationship Id="rId41" Type="http://schemas.openxmlformats.org/officeDocument/2006/relationships/image" Target="../media/image935.png"/><Relationship Id="rId62" Type="http://schemas.openxmlformats.org/officeDocument/2006/relationships/customXml" Target="../ink/ink961.xml"/><Relationship Id="rId83" Type="http://schemas.openxmlformats.org/officeDocument/2006/relationships/image" Target="../media/image956.png"/><Relationship Id="rId179" Type="http://schemas.openxmlformats.org/officeDocument/2006/relationships/image" Target="../media/image1004.png"/><Relationship Id="rId365" Type="http://schemas.openxmlformats.org/officeDocument/2006/relationships/image" Target="../media/image1097.png"/><Relationship Id="rId386" Type="http://schemas.openxmlformats.org/officeDocument/2006/relationships/customXml" Target="../ink/ink1123.xml"/><Relationship Id="rId190" Type="http://schemas.openxmlformats.org/officeDocument/2006/relationships/customXml" Target="../ink/ink1025.xml"/><Relationship Id="rId204" Type="http://schemas.openxmlformats.org/officeDocument/2006/relationships/customXml" Target="../ink/ink1032.xml"/><Relationship Id="rId225" Type="http://schemas.openxmlformats.org/officeDocument/2006/relationships/image" Target="../media/image1027.png"/><Relationship Id="rId246" Type="http://schemas.openxmlformats.org/officeDocument/2006/relationships/customXml" Target="../ink/ink1053.xml"/><Relationship Id="rId267" Type="http://schemas.openxmlformats.org/officeDocument/2006/relationships/image" Target="../media/image1048.png"/><Relationship Id="rId288" Type="http://schemas.openxmlformats.org/officeDocument/2006/relationships/customXml" Target="../ink/ink1074.xml"/><Relationship Id="rId411" Type="http://schemas.openxmlformats.org/officeDocument/2006/relationships/image" Target="../media/image1120.png"/><Relationship Id="rId432" Type="http://schemas.openxmlformats.org/officeDocument/2006/relationships/customXml" Target="../ink/ink1146.xml"/><Relationship Id="rId453" Type="http://schemas.openxmlformats.org/officeDocument/2006/relationships/image" Target="../media/image1141.png"/><Relationship Id="rId474" Type="http://schemas.openxmlformats.org/officeDocument/2006/relationships/customXml" Target="../ink/ink1167.xml"/><Relationship Id="rId106" Type="http://schemas.openxmlformats.org/officeDocument/2006/relationships/customXml" Target="../ink/ink983.xml"/><Relationship Id="rId127" Type="http://schemas.openxmlformats.org/officeDocument/2006/relationships/image" Target="../media/image978.png"/><Relationship Id="rId313" Type="http://schemas.openxmlformats.org/officeDocument/2006/relationships/image" Target="../media/image1071.png"/><Relationship Id="rId495" Type="http://schemas.openxmlformats.org/officeDocument/2006/relationships/image" Target="../media/image1162.png"/><Relationship Id="rId10" Type="http://schemas.openxmlformats.org/officeDocument/2006/relationships/customXml" Target="../ink/ink935.xml"/><Relationship Id="rId31" Type="http://schemas.openxmlformats.org/officeDocument/2006/relationships/image" Target="../media/image930.png"/><Relationship Id="rId52" Type="http://schemas.openxmlformats.org/officeDocument/2006/relationships/customXml" Target="../ink/ink956.xml"/><Relationship Id="rId73" Type="http://schemas.openxmlformats.org/officeDocument/2006/relationships/image" Target="../media/image951.png"/><Relationship Id="rId94" Type="http://schemas.openxmlformats.org/officeDocument/2006/relationships/customXml" Target="../ink/ink977.xml"/><Relationship Id="rId148" Type="http://schemas.openxmlformats.org/officeDocument/2006/relationships/customXml" Target="../ink/ink1004.xml"/><Relationship Id="rId169" Type="http://schemas.openxmlformats.org/officeDocument/2006/relationships/image" Target="../media/image999.png"/><Relationship Id="rId334" Type="http://schemas.openxmlformats.org/officeDocument/2006/relationships/customXml" Target="../ink/ink1097.xml"/><Relationship Id="rId355" Type="http://schemas.openxmlformats.org/officeDocument/2006/relationships/image" Target="../media/image1092.png"/><Relationship Id="rId376" Type="http://schemas.openxmlformats.org/officeDocument/2006/relationships/customXml" Target="../ink/ink1118.xml"/><Relationship Id="rId397" Type="http://schemas.openxmlformats.org/officeDocument/2006/relationships/image" Target="../media/image1113.png"/><Relationship Id="rId4" Type="http://schemas.openxmlformats.org/officeDocument/2006/relationships/customXml" Target="../ink/ink932.xml"/><Relationship Id="rId180" Type="http://schemas.openxmlformats.org/officeDocument/2006/relationships/customXml" Target="../ink/ink1020.xml"/><Relationship Id="rId215" Type="http://schemas.openxmlformats.org/officeDocument/2006/relationships/image" Target="../media/image1022.png"/><Relationship Id="rId236" Type="http://schemas.openxmlformats.org/officeDocument/2006/relationships/customXml" Target="../ink/ink1048.xml"/><Relationship Id="rId257" Type="http://schemas.openxmlformats.org/officeDocument/2006/relationships/image" Target="../media/image1043.png"/><Relationship Id="rId278" Type="http://schemas.openxmlformats.org/officeDocument/2006/relationships/customXml" Target="../ink/ink1069.xml"/><Relationship Id="rId401" Type="http://schemas.openxmlformats.org/officeDocument/2006/relationships/image" Target="../media/image1115.png"/><Relationship Id="rId422" Type="http://schemas.openxmlformats.org/officeDocument/2006/relationships/customXml" Target="../ink/ink1141.xml"/><Relationship Id="rId443" Type="http://schemas.openxmlformats.org/officeDocument/2006/relationships/image" Target="../media/image1136.png"/><Relationship Id="rId464" Type="http://schemas.openxmlformats.org/officeDocument/2006/relationships/customXml" Target="../ink/ink1162.xml"/><Relationship Id="rId303" Type="http://schemas.openxmlformats.org/officeDocument/2006/relationships/image" Target="../media/image1066.png"/><Relationship Id="rId485" Type="http://schemas.openxmlformats.org/officeDocument/2006/relationships/image" Target="../media/image1157.png"/><Relationship Id="rId42" Type="http://schemas.openxmlformats.org/officeDocument/2006/relationships/customXml" Target="../ink/ink951.xml"/><Relationship Id="rId84" Type="http://schemas.openxmlformats.org/officeDocument/2006/relationships/customXml" Target="../ink/ink972.xml"/><Relationship Id="rId138" Type="http://schemas.openxmlformats.org/officeDocument/2006/relationships/customXml" Target="../ink/ink999.xml"/><Relationship Id="rId345" Type="http://schemas.openxmlformats.org/officeDocument/2006/relationships/image" Target="../media/image1087.png"/><Relationship Id="rId387" Type="http://schemas.openxmlformats.org/officeDocument/2006/relationships/image" Target="../media/image1108.png"/><Relationship Id="rId191" Type="http://schemas.openxmlformats.org/officeDocument/2006/relationships/image" Target="../media/image1010.png"/><Relationship Id="rId205" Type="http://schemas.openxmlformats.org/officeDocument/2006/relationships/image" Target="../media/image1017.png"/><Relationship Id="rId247" Type="http://schemas.openxmlformats.org/officeDocument/2006/relationships/image" Target="../media/image1038.png"/><Relationship Id="rId412" Type="http://schemas.openxmlformats.org/officeDocument/2006/relationships/customXml" Target="../ink/ink1136.xml"/><Relationship Id="rId107" Type="http://schemas.openxmlformats.org/officeDocument/2006/relationships/image" Target="../media/image968.png"/><Relationship Id="rId289" Type="http://schemas.openxmlformats.org/officeDocument/2006/relationships/image" Target="../media/image1059.png"/><Relationship Id="rId454" Type="http://schemas.openxmlformats.org/officeDocument/2006/relationships/customXml" Target="../ink/ink1157.xml"/><Relationship Id="rId496" Type="http://schemas.openxmlformats.org/officeDocument/2006/relationships/customXml" Target="../ink/ink1178.xml"/><Relationship Id="rId11" Type="http://schemas.openxmlformats.org/officeDocument/2006/relationships/image" Target="../media/image920.png"/><Relationship Id="rId53" Type="http://schemas.openxmlformats.org/officeDocument/2006/relationships/image" Target="../media/image941.png"/><Relationship Id="rId149" Type="http://schemas.openxmlformats.org/officeDocument/2006/relationships/image" Target="../media/image989.png"/><Relationship Id="rId314" Type="http://schemas.openxmlformats.org/officeDocument/2006/relationships/customXml" Target="../ink/ink1087.xml"/><Relationship Id="rId356" Type="http://schemas.openxmlformats.org/officeDocument/2006/relationships/customXml" Target="../ink/ink1108.xml"/><Relationship Id="rId398" Type="http://schemas.openxmlformats.org/officeDocument/2006/relationships/customXml" Target="../ink/ink1129.xml"/><Relationship Id="rId95" Type="http://schemas.openxmlformats.org/officeDocument/2006/relationships/image" Target="../media/image962.png"/><Relationship Id="rId160" Type="http://schemas.openxmlformats.org/officeDocument/2006/relationships/customXml" Target="../ink/ink1010.xml"/><Relationship Id="rId216" Type="http://schemas.openxmlformats.org/officeDocument/2006/relationships/customXml" Target="../ink/ink1038.xml"/><Relationship Id="rId423" Type="http://schemas.openxmlformats.org/officeDocument/2006/relationships/image" Target="../media/image1126.png"/><Relationship Id="rId258" Type="http://schemas.openxmlformats.org/officeDocument/2006/relationships/customXml" Target="../ink/ink1059.xml"/><Relationship Id="rId465" Type="http://schemas.openxmlformats.org/officeDocument/2006/relationships/image" Target="../media/image1147.png"/><Relationship Id="rId22" Type="http://schemas.openxmlformats.org/officeDocument/2006/relationships/customXml" Target="../ink/ink941.xml"/><Relationship Id="rId64" Type="http://schemas.openxmlformats.org/officeDocument/2006/relationships/customXml" Target="../ink/ink962.xml"/><Relationship Id="rId118" Type="http://schemas.openxmlformats.org/officeDocument/2006/relationships/customXml" Target="../ink/ink989.xml"/><Relationship Id="rId325" Type="http://schemas.openxmlformats.org/officeDocument/2006/relationships/image" Target="../media/image1077.png"/><Relationship Id="rId367" Type="http://schemas.openxmlformats.org/officeDocument/2006/relationships/image" Target="../media/image1098.png"/><Relationship Id="rId171" Type="http://schemas.openxmlformats.org/officeDocument/2006/relationships/image" Target="../media/image1000.png"/><Relationship Id="rId227" Type="http://schemas.openxmlformats.org/officeDocument/2006/relationships/image" Target="../media/image1028.png"/><Relationship Id="rId269" Type="http://schemas.openxmlformats.org/officeDocument/2006/relationships/image" Target="../media/image1049.png"/><Relationship Id="rId434" Type="http://schemas.openxmlformats.org/officeDocument/2006/relationships/customXml" Target="../ink/ink1147.xml"/><Relationship Id="rId476" Type="http://schemas.openxmlformats.org/officeDocument/2006/relationships/customXml" Target="../ink/ink1168.xml"/><Relationship Id="rId33" Type="http://schemas.openxmlformats.org/officeDocument/2006/relationships/image" Target="../media/image931.png"/><Relationship Id="rId129" Type="http://schemas.openxmlformats.org/officeDocument/2006/relationships/image" Target="../media/image979.png"/><Relationship Id="rId280" Type="http://schemas.openxmlformats.org/officeDocument/2006/relationships/customXml" Target="../ink/ink1070.xml"/><Relationship Id="rId336" Type="http://schemas.openxmlformats.org/officeDocument/2006/relationships/customXml" Target="../ink/ink1098.xml"/><Relationship Id="rId501" Type="http://schemas.openxmlformats.org/officeDocument/2006/relationships/image" Target="../media/image1165.png"/><Relationship Id="rId75" Type="http://schemas.openxmlformats.org/officeDocument/2006/relationships/image" Target="../media/image952.png"/><Relationship Id="rId140" Type="http://schemas.openxmlformats.org/officeDocument/2006/relationships/customXml" Target="../ink/ink1000.xml"/><Relationship Id="rId182" Type="http://schemas.openxmlformats.org/officeDocument/2006/relationships/customXml" Target="../ink/ink1021.xml"/><Relationship Id="rId378" Type="http://schemas.openxmlformats.org/officeDocument/2006/relationships/customXml" Target="../ink/ink1119.xml"/><Relationship Id="rId403" Type="http://schemas.openxmlformats.org/officeDocument/2006/relationships/image" Target="../media/image1116.png"/><Relationship Id="rId6" Type="http://schemas.openxmlformats.org/officeDocument/2006/relationships/customXml" Target="../ink/ink933.xml"/><Relationship Id="rId238" Type="http://schemas.openxmlformats.org/officeDocument/2006/relationships/customXml" Target="../ink/ink1049.xml"/><Relationship Id="rId445" Type="http://schemas.openxmlformats.org/officeDocument/2006/relationships/image" Target="../media/image1137.png"/><Relationship Id="rId487" Type="http://schemas.openxmlformats.org/officeDocument/2006/relationships/image" Target="../media/image1158.png"/><Relationship Id="rId291" Type="http://schemas.openxmlformats.org/officeDocument/2006/relationships/image" Target="../media/image1060.png"/><Relationship Id="rId305" Type="http://schemas.openxmlformats.org/officeDocument/2006/relationships/image" Target="../media/image1067.png"/><Relationship Id="rId347" Type="http://schemas.openxmlformats.org/officeDocument/2006/relationships/image" Target="../media/image1088.png"/><Relationship Id="rId44" Type="http://schemas.openxmlformats.org/officeDocument/2006/relationships/customXml" Target="../ink/ink952.xml"/><Relationship Id="rId86" Type="http://schemas.openxmlformats.org/officeDocument/2006/relationships/customXml" Target="../ink/ink973.xml"/><Relationship Id="rId151" Type="http://schemas.openxmlformats.org/officeDocument/2006/relationships/image" Target="../media/image990.png"/><Relationship Id="rId389" Type="http://schemas.openxmlformats.org/officeDocument/2006/relationships/image" Target="../media/image1109.png"/><Relationship Id="rId193" Type="http://schemas.openxmlformats.org/officeDocument/2006/relationships/image" Target="../media/image1011.png"/><Relationship Id="rId207" Type="http://schemas.openxmlformats.org/officeDocument/2006/relationships/image" Target="../media/image1018.png"/><Relationship Id="rId249" Type="http://schemas.openxmlformats.org/officeDocument/2006/relationships/image" Target="../media/image1039.png"/><Relationship Id="rId414" Type="http://schemas.openxmlformats.org/officeDocument/2006/relationships/customXml" Target="../ink/ink1137.xml"/><Relationship Id="rId456" Type="http://schemas.openxmlformats.org/officeDocument/2006/relationships/customXml" Target="../ink/ink1158.xml"/><Relationship Id="rId498" Type="http://schemas.openxmlformats.org/officeDocument/2006/relationships/customXml" Target="../ink/ink1179.xml"/><Relationship Id="rId13" Type="http://schemas.openxmlformats.org/officeDocument/2006/relationships/image" Target="../media/image921.png"/><Relationship Id="rId109" Type="http://schemas.openxmlformats.org/officeDocument/2006/relationships/image" Target="../media/image969.png"/><Relationship Id="rId260" Type="http://schemas.openxmlformats.org/officeDocument/2006/relationships/customXml" Target="../ink/ink1060.xml"/><Relationship Id="rId316" Type="http://schemas.openxmlformats.org/officeDocument/2006/relationships/customXml" Target="../ink/ink1088.xml"/><Relationship Id="rId55" Type="http://schemas.openxmlformats.org/officeDocument/2006/relationships/image" Target="../media/image942.png"/><Relationship Id="rId97" Type="http://schemas.openxmlformats.org/officeDocument/2006/relationships/image" Target="../media/image963.png"/><Relationship Id="rId120" Type="http://schemas.openxmlformats.org/officeDocument/2006/relationships/customXml" Target="../ink/ink990.xml"/><Relationship Id="rId358" Type="http://schemas.openxmlformats.org/officeDocument/2006/relationships/customXml" Target="../ink/ink1109.xml"/><Relationship Id="rId162" Type="http://schemas.openxmlformats.org/officeDocument/2006/relationships/customXml" Target="../ink/ink1011.xml"/><Relationship Id="rId218" Type="http://schemas.openxmlformats.org/officeDocument/2006/relationships/customXml" Target="../ink/ink1039.xml"/><Relationship Id="rId425" Type="http://schemas.openxmlformats.org/officeDocument/2006/relationships/image" Target="../media/image1127.png"/><Relationship Id="rId467" Type="http://schemas.openxmlformats.org/officeDocument/2006/relationships/image" Target="../media/image1148.png"/><Relationship Id="rId271" Type="http://schemas.openxmlformats.org/officeDocument/2006/relationships/image" Target="../media/image1050.png"/><Relationship Id="rId24" Type="http://schemas.openxmlformats.org/officeDocument/2006/relationships/customXml" Target="../ink/ink942.xml"/><Relationship Id="rId66" Type="http://schemas.openxmlformats.org/officeDocument/2006/relationships/customXml" Target="../ink/ink963.xml"/><Relationship Id="rId131" Type="http://schemas.openxmlformats.org/officeDocument/2006/relationships/image" Target="../media/image980.png"/><Relationship Id="rId327" Type="http://schemas.openxmlformats.org/officeDocument/2006/relationships/image" Target="../media/image1078.png"/><Relationship Id="rId369" Type="http://schemas.openxmlformats.org/officeDocument/2006/relationships/image" Target="../media/image1099.png"/></Relationships>
</file>

<file path=ppt/slides/_rels/slide5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552.png"/><Relationship Id="rId299" Type="http://schemas.openxmlformats.org/officeDocument/2006/relationships/image" Target="../media/image11643.png"/><Relationship Id="rId21" Type="http://schemas.openxmlformats.org/officeDocument/2006/relationships/image" Target="../media/image11504.png"/><Relationship Id="rId63" Type="http://schemas.openxmlformats.org/officeDocument/2006/relationships/image" Target="../media/image11525.png"/><Relationship Id="rId159" Type="http://schemas.openxmlformats.org/officeDocument/2006/relationships/image" Target="../media/image11573.png"/><Relationship Id="rId324" Type="http://schemas.openxmlformats.org/officeDocument/2006/relationships/customXml" Target="../ink/ink11841.xml"/><Relationship Id="rId366" Type="http://schemas.openxmlformats.org/officeDocument/2006/relationships/customXml" Target="../ink/ink11862.xml"/><Relationship Id="rId170" Type="http://schemas.openxmlformats.org/officeDocument/2006/relationships/customXml" Target="../ink/ink11764.xml"/><Relationship Id="rId226" Type="http://schemas.openxmlformats.org/officeDocument/2006/relationships/customXml" Target="../ink/ink11792.xml"/><Relationship Id="rId433" Type="http://schemas.openxmlformats.org/officeDocument/2006/relationships/image" Target="../media/image11710.png"/><Relationship Id="rId268" Type="http://schemas.openxmlformats.org/officeDocument/2006/relationships/customXml" Target="../ink/ink11813.xml"/><Relationship Id="rId32" Type="http://schemas.openxmlformats.org/officeDocument/2006/relationships/customXml" Target="../ink/ink11695.xml"/><Relationship Id="rId74" Type="http://schemas.openxmlformats.org/officeDocument/2006/relationships/customXml" Target="../ink/ink11716.xml"/><Relationship Id="rId128" Type="http://schemas.openxmlformats.org/officeDocument/2006/relationships/customXml" Target="../ink/ink11743.xml"/><Relationship Id="rId335" Type="http://schemas.openxmlformats.org/officeDocument/2006/relationships/image" Target="../media/image11661.png"/><Relationship Id="rId377" Type="http://schemas.openxmlformats.org/officeDocument/2006/relationships/image" Target="../media/image11682.png"/><Relationship Id="rId5" Type="http://schemas.openxmlformats.org/officeDocument/2006/relationships/image" Target="../media/image11496.png"/><Relationship Id="rId181" Type="http://schemas.openxmlformats.org/officeDocument/2006/relationships/image" Target="../media/image11584.png"/><Relationship Id="rId237" Type="http://schemas.openxmlformats.org/officeDocument/2006/relationships/image" Target="../media/image11612.png"/><Relationship Id="rId402" Type="http://schemas.openxmlformats.org/officeDocument/2006/relationships/customXml" Target="../ink/ink11880.xml"/><Relationship Id="rId279" Type="http://schemas.openxmlformats.org/officeDocument/2006/relationships/image" Target="../media/image11633.png"/><Relationship Id="rId43" Type="http://schemas.openxmlformats.org/officeDocument/2006/relationships/image" Target="../media/image11515.png"/><Relationship Id="rId139" Type="http://schemas.openxmlformats.org/officeDocument/2006/relationships/image" Target="../media/image11563.png"/><Relationship Id="rId290" Type="http://schemas.openxmlformats.org/officeDocument/2006/relationships/customXml" Target="../ink/ink11824.xml"/><Relationship Id="rId304" Type="http://schemas.openxmlformats.org/officeDocument/2006/relationships/customXml" Target="../ink/ink11831.xml"/><Relationship Id="rId346" Type="http://schemas.openxmlformats.org/officeDocument/2006/relationships/customXml" Target="../ink/ink11852.xml"/><Relationship Id="rId388" Type="http://schemas.openxmlformats.org/officeDocument/2006/relationships/customXml" Target="../ink/ink11873.xml"/><Relationship Id="rId85" Type="http://schemas.openxmlformats.org/officeDocument/2006/relationships/image" Target="../media/image11536.png"/><Relationship Id="rId150" Type="http://schemas.openxmlformats.org/officeDocument/2006/relationships/customXml" Target="../ink/ink11754.xml"/><Relationship Id="rId192" Type="http://schemas.openxmlformats.org/officeDocument/2006/relationships/customXml" Target="../ink/ink11775.xml"/><Relationship Id="rId206" Type="http://schemas.openxmlformats.org/officeDocument/2006/relationships/customXml" Target="../ink/ink11782.xml"/><Relationship Id="rId413" Type="http://schemas.openxmlformats.org/officeDocument/2006/relationships/image" Target="../media/image11700.png"/><Relationship Id="rId248" Type="http://schemas.openxmlformats.org/officeDocument/2006/relationships/customXml" Target="../ink/ink11803.xml"/><Relationship Id="rId269" Type="http://schemas.openxmlformats.org/officeDocument/2006/relationships/image" Target="../media/image11628.png"/><Relationship Id="rId12" Type="http://schemas.openxmlformats.org/officeDocument/2006/relationships/customXml" Target="../ink/ink11685.xml"/><Relationship Id="rId33" Type="http://schemas.openxmlformats.org/officeDocument/2006/relationships/image" Target="../media/image11510.png"/><Relationship Id="rId108" Type="http://schemas.openxmlformats.org/officeDocument/2006/relationships/customXml" Target="../ink/ink11733.xml"/><Relationship Id="rId129" Type="http://schemas.openxmlformats.org/officeDocument/2006/relationships/image" Target="../media/image11558.png"/><Relationship Id="rId280" Type="http://schemas.openxmlformats.org/officeDocument/2006/relationships/customXml" Target="../ink/ink11819.xml"/><Relationship Id="rId315" Type="http://schemas.openxmlformats.org/officeDocument/2006/relationships/image" Target="../media/image11651.png"/><Relationship Id="rId336" Type="http://schemas.openxmlformats.org/officeDocument/2006/relationships/customXml" Target="../ink/ink11847.xml"/><Relationship Id="rId357" Type="http://schemas.openxmlformats.org/officeDocument/2006/relationships/image" Target="../media/image11672.png"/><Relationship Id="rId54" Type="http://schemas.openxmlformats.org/officeDocument/2006/relationships/customXml" Target="../ink/ink11706.xml"/><Relationship Id="rId75" Type="http://schemas.openxmlformats.org/officeDocument/2006/relationships/image" Target="../media/image11531.png"/><Relationship Id="rId96" Type="http://schemas.openxmlformats.org/officeDocument/2006/relationships/customXml" Target="../ink/ink11727.xml"/><Relationship Id="rId140" Type="http://schemas.openxmlformats.org/officeDocument/2006/relationships/customXml" Target="../ink/ink11749.xml"/><Relationship Id="rId161" Type="http://schemas.openxmlformats.org/officeDocument/2006/relationships/image" Target="../media/image11574.png"/><Relationship Id="rId182" Type="http://schemas.openxmlformats.org/officeDocument/2006/relationships/customXml" Target="../ink/ink11770.xml"/><Relationship Id="rId217" Type="http://schemas.openxmlformats.org/officeDocument/2006/relationships/image" Target="../media/image11602.png"/><Relationship Id="rId378" Type="http://schemas.openxmlformats.org/officeDocument/2006/relationships/customXml" Target="../ink/ink11868.xml"/><Relationship Id="rId399" Type="http://schemas.openxmlformats.org/officeDocument/2006/relationships/image" Target="../media/image11693.png"/><Relationship Id="rId403" Type="http://schemas.openxmlformats.org/officeDocument/2006/relationships/image" Target="../media/image11695.png"/><Relationship Id="rId6" Type="http://schemas.openxmlformats.org/officeDocument/2006/relationships/customXml" Target="../ink/ink11682.xml"/><Relationship Id="rId238" Type="http://schemas.openxmlformats.org/officeDocument/2006/relationships/customXml" Target="../ink/ink11798.xml"/><Relationship Id="rId259" Type="http://schemas.openxmlformats.org/officeDocument/2006/relationships/image" Target="../media/image11623.png"/><Relationship Id="rId424" Type="http://schemas.openxmlformats.org/officeDocument/2006/relationships/customXml" Target="../ink/ink11891.xml"/><Relationship Id="rId23" Type="http://schemas.openxmlformats.org/officeDocument/2006/relationships/image" Target="../media/image11505.png"/><Relationship Id="rId119" Type="http://schemas.openxmlformats.org/officeDocument/2006/relationships/image" Target="../media/image11553.png"/><Relationship Id="rId270" Type="http://schemas.openxmlformats.org/officeDocument/2006/relationships/customXml" Target="../ink/ink11814.xml"/><Relationship Id="rId291" Type="http://schemas.openxmlformats.org/officeDocument/2006/relationships/image" Target="../media/image11639.png"/><Relationship Id="rId305" Type="http://schemas.openxmlformats.org/officeDocument/2006/relationships/image" Target="../media/image11646.png"/><Relationship Id="rId326" Type="http://schemas.openxmlformats.org/officeDocument/2006/relationships/customXml" Target="../ink/ink11842.xml"/><Relationship Id="rId347" Type="http://schemas.openxmlformats.org/officeDocument/2006/relationships/image" Target="../media/image11667.png"/><Relationship Id="rId44" Type="http://schemas.openxmlformats.org/officeDocument/2006/relationships/customXml" Target="../ink/ink11701.xml"/><Relationship Id="rId65" Type="http://schemas.openxmlformats.org/officeDocument/2006/relationships/image" Target="../media/image11526.png"/><Relationship Id="rId86" Type="http://schemas.openxmlformats.org/officeDocument/2006/relationships/customXml" Target="../ink/ink11722.xml"/><Relationship Id="rId130" Type="http://schemas.openxmlformats.org/officeDocument/2006/relationships/customXml" Target="../ink/ink11744.xml"/><Relationship Id="rId151" Type="http://schemas.openxmlformats.org/officeDocument/2006/relationships/image" Target="../media/image11569.png"/><Relationship Id="rId368" Type="http://schemas.openxmlformats.org/officeDocument/2006/relationships/customXml" Target="../ink/ink11863.xml"/><Relationship Id="rId389" Type="http://schemas.openxmlformats.org/officeDocument/2006/relationships/image" Target="../media/image11688.png"/><Relationship Id="rId172" Type="http://schemas.openxmlformats.org/officeDocument/2006/relationships/customXml" Target="../ink/ink11765.xml"/><Relationship Id="rId193" Type="http://schemas.openxmlformats.org/officeDocument/2006/relationships/image" Target="../media/image11590.png"/><Relationship Id="rId207" Type="http://schemas.openxmlformats.org/officeDocument/2006/relationships/image" Target="../media/image11597.png"/><Relationship Id="rId228" Type="http://schemas.openxmlformats.org/officeDocument/2006/relationships/customXml" Target="../ink/ink11793.xml"/><Relationship Id="rId249" Type="http://schemas.openxmlformats.org/officeDocument/2006/relationships/image" Target="../media/image11618.png"/><Relationship Id="rId414" Type="http://schemas.openxmlformats.org/officeDocument/2006/relationships/customXml" Target="../ink/ink11886.xml"/><Relationship Id="rId13" Type="http://schemas.openxmlformats.org/officeDocument/2006/relationships/image" Target="../media/image11500.png"/><Relationship Id="rId109" Type="http://schemas.openxmlformats.org/officeDocument/2006/relationships/image" Target="../media/image11548.png"/><Relationship Id="rId260" Type="http://schemas.openxmlformats.org/officeDocument/2006/relationships/customXml" Target="../ink/ink11809.xml"/><Relationship Id="rId281" Type="http://schemas.openxmlformats.org/officeDocument/2006/relationships/image" Target="../media/image11634.png"/><Relationship Id="rId316" Type="http://schemas.openxmlformats.org/officeDocument/2006/relationships/customXml" Target="../ink/ink11837.xml"/><Relationship Id="rId337" Type="http://schemas.openxmlformats.org/officeDocument/2006/relationships/image" Target="../media/image11662.png"/><Relationship Id="rId34" Type="http://schemas.openxmlformats.org/officeDocument/2006/relationships/customXml" Target="../ink/ink11696.xml"/><Relationship Id="rId55" Type="http://schemas.openxmlformats.org/officeDocument/2006/relationships/image" Target="../media/image11521.png"/><Relationship Id="rId76" Type="http://schemas.openxmlformats.org/officeDocument/2006/relationships/customXml" Target="../ink/ink11717.xml"/><Relationship Id="rId97" Type="http://schemas.openxmlformats.org/officeDocument/2006/relationships/image" Target="../media/image11542.png"/><Relationship Id="rId120" Type="http://schemas.openxmlformats.org/officeDocument/2006/relationships/customXml" Target="../ink/ink11739.xml"/><Relationship Id="rId141" Type="http://schemas.openxmlformats.org/officeDocument/2006/relationships/image" Target="../media/image11564.png"/><Relationship Id="rId358" Type="http://schemas.openxmlformats.org/officeDocument/2006/relationships/customXml" Target="../ink/ink11858.xml"/><Relationship Id="rId379" Type="http://schemas.openxmlformats.org/officeDocument/2006/relationships/image" Target="../media/image11683.png"/><Relationship Id="rId7" Type="http://schemas.openxmlformats.org/officeDocument/2006/relationships/image" Target="../media/image11497.png"/><Relationship Id="rId162" Type="http://schemas.openxmlformats.org/officeDocument/2006/relationships/customXml" Target="../ink/ink11760.xml"/><Relationship Id="rId183" Type="http://schemas.openxmlformats.org/officeDocument/2006/relationships/image" Target="../media/image11585.png"/><Relationship Id="rId218" Type="http://schemas.openxmlformats.org/officeDocument/2006/relationships/customXml" Target="../ink/ink11788.xml"/><Relationship Id="rId239" Type="http://schemas.openxmlformats.org/officeDocument/2006/relationships/image" Target="../media/image11613.png"/><Relationship Id="rId390" Type="http://schemas.openxmlformats.org/officeDocument/2006/relationships/customXml" Target="../ink/ink11874.xml"/><Relationship Id="rId404" Type="http://schemas.openxmlformats.org/officeDocument/2006/relationships/customXml" Target="../ink/ink11881.xml"/><Relationship Id="rId425" Type="http://schemas.openxmlformats.org/officeDocument/2006/relationships/image" Target="../media/image11706.png"/><Relationship Id="rId250" Type="http://schemas.openxmlformats.org/officeDocument/2006/relationships/customXml" Target="../ink/ink11804.xml"/><Relationship Id="rId271" Type="http://schemas.openxmlformats.org/officeDocument/2006/relationships/image" Target="../media/image11629.png"/><Relationship Id="rId292" Type="http://schemas.openxmlformats.org/officeDocument/2006/relationships/customXml" Target="../ink/ink11825.xml"/><Relationship Id="rId306" Type="http://schemas.openxmlformats.org/officeDocument/2006/relationships/customXml" Target="../ink/ink11832.xml"/><Relationship Id="rId24" Type="http://schemas.openxmlformats.org/officeDocument/2006/relationships/customXml" Target="../ink/ink11691.xml"/><Relationship Id="rId45" Type="http://schemas.openxmlformats.org/officeDocument/2006/relationships/image" Target="../media/image11516.png"/><Relationship Id="rId66" Type="http://schemas.openxmlformats.org/officeDocument/2006/relationships/customXml" Target="../ink/ink11712.xml"/><Relationship Id="rId87" Type="http://schemas.openxmlformats.org/officeDocument/2006/relationships/image" Target="../media/image11537.png"/><Relationship Id="rId110" Type="http://schemas.openxmlformats.org/officeDocument/2006/relationships/customXml" Target="../ink/ink11734.xml"/><Relationship Id="rId131" Type="http://schemas.openxmlformats.org/officeDocument/2006/relationships/image" Target="../media/image11559.png"/><Relationship Id="rId327" Type="http://schemas.openxmlformats.org/officeDocument/2006/relationships/image" Target="../media/image11657.png"/><Relationship Id="rId348" Type="http://schemas.openxmlformats.org/officeDocument/2006/relationships/customXml" Target="../ink/ink11853.xml"/><Relationship Id="rId369" Type="http://schemas.openxmlformats.org/officeDocument/2006/relationships/image" Target="../media/image11678.png"/><Relationship Id="rId152" Type="http://schemas.openxmlformats.org/officeDocument/2006/relationships/customXml" Target="../ink/ink11755.xml"/><Relationship Id="rId173" Type="http://schemas.openxmlformats.org/officeDocument/2006/relationships/image" Target="../media/image11580.png"/><Relationship Id="rId194" Type="http://schemas.openxmlformats.org/officeDocument/2006/relationships/customXml" Target="../ink/ink11776.xml"/><Relationship Id="rId208" Type="http://schemas.openxmlformats.org/officeDocument/2006/relationships/customXml" Target="../ink/ink11783.xml"/><Relationship Id="rId229" Type="http://schemas.openxmlformats.org/officeDocument/2006/relationships/image" Target="../media/image11608.png"/><Relationship Id="rId380" Type="http://schemas.openxmlformats.org/officeDocument/2006/relationships/customXml" Target="../ink/ink11869.xml"/><Relationship Id="rId415" Type="http://schemas.openxmlformats.org/officeDocument/2006/relationships/image" Target="../media/image11701.png"/><Relationship Id="rId240" Type="http://schemas.openxmlformats.org/officeDocument/2006/relationships/customXml" Target="../ink/ink11799.xml"/><Relationship Id="rId261" Type="http://schemas.openxmlformats.org/officeDocument/2006/relationships/image" Target="../media/image11624.png"/><Relationship Id="rId14" Type="http://schemas.openxmlformats.org/officeDocument/2006/relationships/customXml" Target="../ink/ink11686.xml"/><Relationship Id="rId35" Type="http://schemas.openxmlformats.org/officeDocument/2006/relationships/image" Target="../media/image11511.png"/><Relationship Id="rId56" Type="http://schemas.openxmlformats.org/officeDocument/2006/relationships/customXml" Target="../ink/ink11707.xml"/><Relationship Id="rId77" Type="http://schemas.openxmlformats.org/officeDocument/2006/relationships/image" Target="../media/image11532.png"/><Relationship Id="rId100" Type="http://schemas.openxmlformats.org/officeDocument/2006/relationships/customXml" Target="../ink/ink11729.xml"/><Relationship Id="rId282" Type="http://schemas.openxmlformats.org/officeDocument/2006/relationships/customXml" Target="../ink/ink11820.xml"/><Relationship Id="rId317" Type="http://schemas.openxmlformats.org/officeDocument/2006/relationships/image" Target="../media/image11652.png"/><Relationship Id="rId338" Type="http://schemas.openxmlformats.org/officeDocument/2006/relationships/customXml" Target="../ink/ink11848.xml"/><Relationship Id="rId359" Type="http://schemas.openxmlformats.org/officeDocument/2006/relationships/image" Target="../media/image11673.png"/><Relationship Id="rId8" Type="http://schemas.openxmlformats.org/officeDocument/2006/relationships/customXml" Target="../ink/ink11683.xml"/><Relationship Id="rId98" Type="http://schemas.openxmlformats.org/officeDocument/2006/relationships/customXml" Target="../ink/ink11728.xml"/><Relationship Id="rId121" Type="http://schemas.openxmlformats.org/officeDocument/2006/relationships/image" Target="../media/image11554.png"/><Relationship Id="rId142" Type="http://schemas.openxmlformats.org/officeDocument/2006/relationships/customXml" Target="../ink/ink11750.xml"/><Relationship Id="rId163" Type="http://schemas.openxmlformats.org/officeDocument/2006/relationships/image" Target="../media/image11575.png"/><Relationship Id="rId184" Type="http://schemas.openxmlformats.org/officeDocument/2006/relationships/customXml" Target="../ink/ink11771.xml"/><Relationship Id="rId219" Type="http://schemas.openxmlformats.org/officeDocument/2006/relationships/image" Target="../media/image11603.png"/><Relationship Id="rId370" Type="http://schemas.openxmlformats.org/officeDocument/2006/relationships/customXml" Target="../ink/ink11864.xml"/><Relationship Id="rId391" Type="http://schemas.openxmlformats.org/officeDocument/2006/relationships/image" Target="../media/image11689.png"/><Relationship Id="rId405" Type="http://schemas.openxmlformats.org/officeDocument/2006/relationships/image" Target="../media/image11696.png"/><Relationship Id="rId426" Type="http://schemas.openxmlformats.org/officeDocument/2006/relationships/customXml" Target="../ink/ink11892.xml"/><Relationship Id="rId230" Type="http://schemas.openxmlformats.org/officeDocument/2006/relationships/customXml" Target="../ink/ink11794.xml"/><Relationship Id="rId251" Type="http://schemas.openxmlformats.org/officeDocument/2006/relationships/image" Target="../media/image11619.png"/><Relationship Id="rId25" Type="http://schemas.openxmlformats.org/officeDocument/2006/relationships/image" Target="../media/image11506.png"/><Relationship Id="rId46" Type="http://schemas.openxmlformats.org/officeDocument/2006/relationships/customXml" Target="../ink/ink11702.xml"/><Relationship Id="rId67" Type="http://schemas.openxmlformats.org/officeDocument/2006/relationships/image" Target="../media/image11527.png"/><Relationship Id="rId272" Type="http://schemas.openxmlformats.org/officeDocument/2006/relationships/customXml" Target="../ink/ink11815.xml"/><Relationship Id="rId293" Type="http://schemas.openxmlformats.org/officeDocument/2006/relationships/image" Target="../media/image11640.png"/><Relationship Id="rId307" Type="http://schemas.openxmlformats.org/officeDocument/2006/relationships/image" Target="../media/image11647.png"/><Relationship Id="rId328" Type="http://schemas.openxmlformats.org/officeDocument/2006/relationships/customXml" Target="../ink/ink11843.xml"/><Relationship Id="rId349" Type="http://schemas.openxmlformats.org/officeDocument/2006/relationships/image" Target="../media/image11668.png"/><Relationship Id="rId88" Type="http://schemas.openxmlformats.org/officeDocument/2006/relationships/customXml" Target="../ink/ink11723.xml"/><Relationship Id="rId111" Type="http://schemas.openxmlformats.org/officeDocument/2006/relationships/image" Target="../media/image11549.png"/><Relationship Id="rId132" Type="http://schemas.openxmlformats.org/officeDocument/2006/relationships/customXml" Target="../ink/ink11745.xml"/><Relationship Id="rId153" Type="http://schemas.openxmlformats.org/officeDocument/2006/relationships/image" Target="../media/image11570.png"/><Relationship Id="rId174" Type="http://schemas.openxmlformats.org/officeDocument/2006/relationships/customXml" Target="../ink/ink11766.xml"/><Relationship Id="rId195" Type="http://schemas.openxmlformats.org/officeDocument/2006/relationships/image" Target="../media/image11591.png"/><Relationship Id="rId209" Type="http://schemas.openxmlformats.org/officeDocument/2006/relationships/image" Target="../media/image11598.png"/><Relationship Id="rId360" Type="http://schemas.openxmlformats.org/officeDocument/2006/relationships/customXml" Target="../ink/ink11859.xml"/><Relationship Id="rId381" Type="http://schemas.openxmlformats.org/officeDocument/2006/relationships/image" Target="../media/image11684.png"/><Relationship Id="rId416" Type="http://schemas.openxmlformats.org/officeDocument/2006/relationships/customXml" Target="../ink/ink11887.xml"/><Relationship Id="rId220" Type="http://schemas.openxmlformats.org/officeDocument/2006/relationships/customXml" Target="../ink/ink11789.xml"/><Relationship Id="rId241" Type="http://schemas.openxmlformats.org/officeDocument/2006/relationships/image" Target="../media/image11614.png"/><Relationship Id="rId15" Type="http://schemas.openxmlformats.org/officeDocument/2006/relationships/image" Target="../media/image11501.png"/><Relationship Id="rId36" Type="http://schemas.openxmlformats.org/officeDocument/2006/relationships/customXml" Target="../ink/ink11697.xml"/><Relationship Id="rId57" Type="http://schemas.openxmlformats.org/officeDocument/2006/relationships/image" Target="../media/image11522.png"/><Relationship Id="rId262" Type="http://schemas.openxmlformats.org/officeDocument/2006/relationships/customXml" Target="../ink/ink11810.xml"/><Relationship Id="rId283" Type="http://schemas.openxmlformats.org/officeDocument/2006/relationships/image" Target="../media/image11635.png"/><Relationship Id="rId318" Type="http://schemas.openxmlformats.org/officeDocument/2006/relationships/customXml" Target="../ink/ink11838.xml"/><Relationship Id="rId339" Type="http://schemas.openxmlformats.org/officeDocument/2006/relationships/image" Target="../media/image11663.png"/><Relationship Id="rId78" Type="http://schemas.openxmlformats.org/officeDocument/2006/relationships/customXml" Target="../ink/ink11718.xml"/><Relationship Id="rId99" Type="http://schemas.openxmlformats.org/officeDocument/2006/relationships/image" Target="../media/image11543.png"/><Relationship Id="rId101" Type="http://schemas.openxmlformats.org/officeDocument/2006/relationships/image" Target="../media/image11544.png"/><Relationship Id="rId122" Type="http://schemas.openxmlformats.org/officeDocument/2006/relationships/customXml" Target="../ink/ink11740.xml"/><Relationship Id="rId143" Type="http://schemas.openxmlformats.org/officeDocument/2006/relationships/image" Target="../media/image11565.png"/><Relationship Id="rId164" Type="http://schemas.openxmlformats.org/officeDocument/2006/relationships/customXml" Target="../ink/ink11761.xml"/><Relationship Id="rId185" Type="http://schemas.openxmlformats.org/officeDocument/2006/relationships/image" Target="../media/image11586.png"/><Relationship Id="rId350" Type="http://schemas.openxmlformats.org/officeDocument/2006/relationships/customXml" Target="../ink/ink11854.xml"/><Relationship Id="rId371" Type="http://schemas.openxmlformats.org/officeDocument/2006/relationships/image" Target="../media/image11679.png"/><Relationship Id="rId406" Type="http://schemas.openxmlformats.org/officeDocument/2006/relationships/customXml" Target="../ink/ink11882.xml"/><Relationship Id="rId9" Type="http://schemas.openxmlformats.org/officeDocument/2006/relationships/image" Target="../media/image11498.png"/><Relationship Id="rId210" Type="http://schemas.openxmlformats.org/officeDocument/2006/relationships/customXml" Target="../ink/ink11784.xml"/><Relationship Id="rId392" Type="http://schemas.openxmlformats.org/officeDocument/2006/relationships/customXml" Target="../ink/ink11875.xml"/><Relationship Id="rId427" Type="http://schemas.openxmlformats.org/officeDocument/2006/relationships/image" Target="../media/image11707.png"/><Relationship Id="rId26" Type="http://schemas.openxmlformats.org/officeDocument/2006/relationships/customXml" Target="../ink/ink11692.xml"/><Relationship Id="rId231" Type="http://schemas.openxmlformats.org/officeDocument/2006/relationships/image" Target="../media/image11609.png"/><Relationship Id="rId252" Type="http://schemas.openxmlformats.org/officeDocument/2006/relationships/customXml" Target="../ink/ink11805.xml"/><Relationship Id="rId273" Type="http://schemas.openxmlformats.org/officeDocument/2006/relationships/image" Target="../media/image11630.png"/><Relationship Id="rId294" Type="http://schemas.openxmlformats.org/officeDocument/2006/relationships/customXml" Target="../ink/ink11826.xml"/><Relationship Id="rId308" Type="http://schemas.openxmlformats.org/officeDocument/2006/relationships/customXml" Target="../ink/ink11833.xml"/><Relationship Id="rId329" Type="http://schemas.openxmlformats.org/officeDocument/2006/relationships/image" Target="../media/image11658.png"/><Relationship Id="rId47" Type="http://schemas.openxmlformats.org/officeDocument/2006/relationships/image" Target="../media/image11517.png"/><Relationship Id="rId68" Type="http://schemas.openxmlformats.org/officeDocument/2006/relationships/customXml" Target="../ink/ink11713.xml"/><Relationship Id="rId89" Type="http://schemas.openxmlformats.org/officeDocument/2006/relationships/image" Target="../media/image11538.png"/><Relationship Id="rId112" Type="http://schemas.openxmlformats.org/officeDocument/2006/relationships/customXml" Target="../ink/ink11735.xml"/><Relationship Id="rId133" Type="http://schemas.openxmlformats.org/officeDocument/2006/relationships/image" Target="../media/image11560.png"/><Relationship Id="rId154" Type="http://schemas.openxmlformats.org/officeDocument/2006/relationships/customXml" Target="../ink/ink11756.xml"/><Relationship Id="rId175" Type="http://schemas.openxmlformats.org/officeDocument/2006/relationships/image" Target="../media/image11581.png"/><Relationship Id="rId340" Type="http://schemas.openxmlformats.org/officeDocument/2006/relationships/customXml" Target="../ink/ink11849.xml"/><Relationship Id="rId361" Type="http://schemas.openxmlformats.org/officeDocument/2006/relationships/image" Target="../media/image11674.png"/><Relationship Id="rId196" Type="http://schemas.openxmlformats.org/officeDocument/2006/relationships/customXml" Target="../ink/ink11777.xml"/><Relationship Id="rId200" Type="http://schemas.openxmlformats.org/officeDocument/2006/relationships/customXml" Target="../ink/ink11779.xml"/><Relationship Id="rId382" Type="http://schemas.openxmlformats.org/officeDocument/2006/relationships/customXml" Target="../ink/ink11870.xml"/><Relationship Id="rId417" Type="http://schemas.openxmlformats.org/officeDocument/2006/relationships/image" Target="../media/image11702.png"/><Relationship Id="rId16" Type="http://schemas.openxmlformats.org/officeDocument/2006/relationships/customXml" Target="../ink/ink11687.xml"/><Relationship Id="rId221" Type="http://schemas.openxmlformats.org/officeDocument/2006/relationships/image" Target="../media/image11604.png"/><Relationship Id="rId242" Type="http://schemas.openxmlformats.org/officeDocument/2006/relationships/customXml" Target="../ink/ink11800.xml"/><Relationship Id="rId263" Type="http://schemas.openxmlformats.org/officeDocument/2006/relationships/image" Target="../media/image11625.png"/><Relationship Id="rId284" Type="http://schemas.openxmlformats.org/officeDocument/2006/relationships/customXml" Target="../ink/ink11821.xml"/><Relationship Id="rId319" Type="http://schemas.openxmlformats.org/officeDocument/2006/relationships/image" Target="../media/image11653.png"/><Relationship Id="rId37" Type="http://schemas.openxmlformats.org/officeDocument/2006/relationships/image" Target="../media/image11512.png"/><Relationship Id="rId58" Type="http://schemas.openxmlformats.org/officeDocument/2006/relationships/customXml" Target="../ink/ink11708.xml"/><Relationship Id="rId79" Type="http://schemas.openxmlformats.org/officeDocument/2006/relationships/image" Target="../media/image11533.png"/><Relationship Id="rId102" Type="http://schemas.openxmlformats.org/officeDocument/2006/relationships/customXml" Target="../ink/ink11730.xml"/><Relationship Id="rId123" Type="http://schemas.openxmlformats.org/officeDocument/2006/relationships/image" Target="../media/image11555.png"/><Relationship Id="rId144" Type="http://schemas.openxmlformats.org/officeDocument/2006/relationships/customXml" Target="../ink/ink11751.xml"/><Relationship Id="rId330" Type="http://schemas.openxmlformats.org/officeDocument/2006/relationships/customXml" Target="../ink/ink11844.xml"/><Relationship Id="rId90" Type="http://schemas.openxmlformats.org/officeDocument/2006/relationships/customXml" Target="../ink/ink11724.xml"/><Relationship Id="rId165" Type="http://schemas.openxmlformats.org/officeDocument/2006/relationships/image" Target="../media/image11576.png"/><Relationship Id="rId186" Type="http://schemas.openxmlformats.org/officeDocument/2006/relationships/customXml" Target="../ink/ink11772.xml"/><Relationship Id="rId351" Type="http://schemas.openxmlformats.org/officeDocument/2006/relationships/image" Target="../media/image11669.png"/><Relationship Id="rId372" Type="http://schemas.openxmlformats.org/officeDocument/2006/relationships/customXml" Target="../ink/ink11865.xml"/><Relationship Id="rId393" Type="http://schemas.openxmlformats.org/officeDocument/2006/relationships/image" Target="../media/image11690.png"/><Relationship Id="rId407" Type="http://schemas.openxmlformats.org/officeDocument/2006/relationships/image" Target="../media/image11697.png"/><Relationship Id="rId428" Type="http://schemas.openxmlformats.org/officeDocument/2006/relationships/customXml" Target="../ink/ink11893.xml"/><Relationship Id="rId211" Type="http://schemas.openxmlformats.org/officeDocument/2006/relationships/image" Target="../media/image11599.png"/><Relationship Id="rId232" Type="http://schemas.openxmlformats.org/officeDocument/2006/relationships/customXml" Target="../ink/ink11795.xml"/><Relationship Id="rId253" Type="http://schemas.openxmlformats.org/officeDocument/2006/relationships/image" Target="../media/image11620.png"/><Relationship Id="rId274" Type="http://schemas.openxmlformats.org/officeDocument/2006/relationships/customXml" Target="../ink/ink11816.xml"/><Relationship Id="rId295" Type="http://schemas.openxmlformats.org/officeDocument/2006/relationships/image" Target="../media/image11641.png"/><Relationship Id="rId309" Type="http://schemas.openxmlformats.org/officeDocument/2006/relationships/image" Target="../media/image11648.png"/><Relationship Id="rId27" Type="http://schemas.openxmlformats.org/officeDocument/2006/relationships/image" Target="../media/image11507.png"/><Relationship Id="rId48" Type="http://schemas.openxmlformats.org/officeDocument/2006/relationships/customXml" Target="../ink/ink11703.xml"/><Relationship Id="rId69" Type="http://schemas.openxmlformats.org/officeDocument/2006/relationships/image" Target="../media/image11528.png"/><Relationship Id="rId113" Type="http://schemas.openxmlformats.org/officeDocument/2006/relationships/image" Target="../media/image11550.png"/><Relationship Id="rId134" Type="http://schemas.openxmlformats.org/officeDocument/2006/relationships/customXml" Target="../ink/ink11746.xml"/><Relationship Id="rId320" Type="http://schemas.openxmlformats.org/officeDocument/2006/relationships/customXml" Target="../ink/ink11839.xml"/><Relationship Id="rId80" Type="http://schemas.openxmlformats.org/officeDocument/2006/relationships/customXml" Target="../ink/ink11719.xml"/><Relationship Id="rId155" Type="http://schemas.openxmlformats.org/officeDocument/2006/relationships/image" Target="../media/image11571.png"/><Relationship Id="rId176" Type="http://schemas.openxmlformats.org/officeDocument/2006/relationships/customXml" Target="../ink/ink11767.xml"/><Relationship Id="rId197" Type="http://schemas.openxmlformats.org/officeDocument/2006/relationships/image" Target="../media/image11592.png"/><Relationship Id="rId341" Type="http://schemas.openxmlformats.org/officeDocument/2006/relationships/image" Target="../media/image11664.png"/><Relationship Id="rId362" Type="http://schemas.openxmlformats.org/officeDocument/2006/relationships/customXml" Target="../ink/ink11860.xml"/><Relationship Id="rId383" Type="http://schemas.openxmlformats.org/officeDocument/2006/relationships/image" Target="../media/image11685.png"/><Relationship Id="rId418" Type="http://schemas.openxmlformats.org/officeDocument/2006/relationships/customXml" Target="../ink/ink11888.xml"/><Relationship Id="rId201" Type="http://schemas.openxmlformats.org/officeDocument/2006/relationships/image" Target="../media/image11594.png"/><Relationship Id="rId222" Type="http://schemas.openxmlformats.org/officeDocument/2006/relationships/customXml" Target="../ink/ink11790.xml"/><Relationship Id="rId243" Type="http://schemas.openxmlformats.org/officeDocument/2006/relationships/image" Target="../media/image11615.png"/><Relationship Id="rId264" Type="http://schemas.openxmlformats.org/officeDocument/2006/relationships/customXml" Target="../ink/ink11811.xml"/><Relationship Id="rId285" Type="http://schemas.openxmlformats.org/officeDocument/2006/relationships/image" Target="../media/image11636.png"/><Relationship Id="rId17" Type="http://schemas.openxmlformats.org/officeDocument/2006/relationships/image" Target="../media/image11502.png"/><Relationship Id="rId38" Type="http://schemas.openxmlformats.org/officeDocument/2006/relationships/customXml" Target="../ink/ink11698.xml"/><Relationship Id="rId59" Type="http://schemas.openxmlformats.org/officeDocument/2006/relationships/image" Target="../media/image11523.png"/><Relationship Id="rId103" Type="http://schemas.openxmlformats.org/officeDocument/2006/relationships/image" Target="../media/image11545.png"/><Relationship Id="rId124" Type="http://schemas.openxmlformats.org/officeDocument/2006/relationships/customXml" Target="../ink/ink11741.xml"/><Relationship Id="rId310" Type="http://schemas.openxmlformats.org/officeDocument/2006/relationships/customXml" Target="../ink/ink11834.xml"/><Relationship Id="rId70" Type="http://schemas.openxmlformats.org/officeDocument/2006/relationships/customXml" Target="../ink/ink11714.xml"/><Relationship Id="rId91" Type="http://schemas.openxmlformats.org/officeDocument/2006/relationships/image" Target="../media/image11539.png"/><Relationship Id="rId145" Type="http://schemas.openxmlformats.org/officeDocument/2006/relationships/image" Target="../media/image11566.png"/><Relationship Id="rId166" Type="http://schemas.openxmlformats.org/officeDocument/2006/relationships/customXml" Target="../ink/ink11762.xml"/><Relationship Id="rId187" Type="http://schemas.openxmlformats.org/officeDocument/2006/relationships/image" Target="../media/image11587.png"/><Relationship Id="rId331" Type="http://schemas.openxmlformats.org/officeDocument/2006/relationships/image" Target="../media/image11659.png"/><Relationship Id="rId352" Type="http://schemas.openxmlformats.org/officeDocument/2006/relationships/customXml" Target="../ink/ink11855.xml"/><Relationship Id="rId373" Type="http://schemas.openxmlformats.org/officeDocument/2006/relationships/image" Target="../media/image11680.png"/><Relationship Id="rId394" Type="http://schemas.openxmlformats.org/officeDocument/2006/relationships/customXml" Target="../ink/ink11876.xml"/><Relationship Id="rId408" Type="http://schemas.openxmlformats.org/officeDocument/2006/relationships/customXml" Target="../ink/ink11883.xml"/><Relationship Id="rId429" Type="http://schemas.openxmlformats.org/officeDocument/2006/relationships/image" Target="../media/image1170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1785.xml"/><Relationship Id="rId233" Type="http://schemas.openxmlformats.org/officeDocument/2006/relationships/image" Target="../media/image11610.png"/><Relationship Id="rId254" Type="http://schemas.openxmlformats.org/officeDocument/2006/relationships/customXml" Target="../ink/ink11806.xml"/><Relationship Id="rId28" Type="http://schemas.openxmlformats.org/officeDocument/2006/relationships/customXml" Target="../ink/ink11693.xml"/><Relationship Id="rId49" Type="http://schemas.openxmlformats.org/officeDocument/2006/relationships/image" Target="../media/image11518.png"/><Relationship Id="rId114" Type="http://schemas.openxmlformats.org/officeDocument/2006/relationships/customXml" Target="../ink/ink11736.xml"/><Relationship Id="rId275" Type="http://schemas.openxmlformats.org/officeDocument/2006/relationships/image" Target="../media/image11631.png"/><Relationship Id="rId296" Type="http://schemas.openxmlformats.org/officeDocument/2006/relationships/customXml" Target="../ink/ink11827.xml"/><Relationship Id="rId300" Type="http://schemas.openxmlformats.org/officeDocument/2006/relationships/customXml" Target="../ink/ink11829.xml"/><Relationship Id="rId60" Type="http://schemas.openxmlformats.org/officeDocument/2006/relationships/customXml" Target="../ink/ink11709.xml"/><Relationship Id="rId81" Type="http://schemas.openxmlformats.org/officeDocument/2006/relationships/image" Target="../media/image11534.png"/><Relationship Id="rId135" Type="http://schemas.openxmlformats.org/officeDocument/2006/relationships/image" Target="../media/image11561.png"/><Relationship Id="rId156" Type="http://schemas.openxmlformats.org/officeDocument/2006/relationships/customXml" Target="../ink/ink11757.xml"/><Relationship Id="rId177" Type="http://schemas.openxmlformats.org/officeDocument/2006/relationships/image" Target="../media/image11582.png"/><Relationship Id="rId198" Type="http://schemas.openxmlformats.org/officeDocument/2006/relationships/customXml" Target="../ink/ink11778.xml"/><Relationship Id="rId321" Type="http://schemas.openxmlformats.org/officeDocument/2006/relationships/image" Target="../media/image11654.png"/><Relationship Id="rId342" Type="http://schemas.openxmlformats.org/officeDocument/2006/relationships/customXml" Target="../ink/ink11850.xml"/><Relationship Id="rId363" Type="http://schemas.openxmlformats.org/officeDocument/2006/relationships/image" Target="../media/image11675.png"/><Relationship Id="rId384" Type="http://schemas.openxmlformats.org/officeDocument/2006/relationships/customXml" Target="../ink/ink11871.xml"/><Relationship Id="rId419" Type="http://schemas.openxmlformats.org/officeDocument/2006/relationships/image" Target="../media/image11703.png"/><Relationship Id="rId202" Type="http://schemas.openxmlformats.org/officeDocument/2006/relationships/customXml" Target="../ink/ink11780.xml"/><Relationship Id="rId223" Type="http://schemas.openxmlformats.org/officeDocument/2006/relationships/image" Target="../media/image11605.png"/><Relationship Id="rId244" Type="http://schemas.openxmlformats.org/officeDocument/2006/relationships/customXml" Target="../ink/ink11801.xml"/><Relationship Id="rId430" Type="http://schemas.openxmlformats.org/officeDocument/2006/relationships/customXml" Target="../ink/ink11894.xml"/><Relationship Id="rId18" Type="http://schemas.openxmlformats.org/officeDocument/2006/relationships/customXml" Target="../ink/ink11688.xml"/><Relationship Id="rId39" Type="http://schemas.openxmlformats.org/officeDocument/2006/relationships/image" Target="../media/image11513.png"/><Relationship Id="rId265" Type="http://schemas.openxmlformats.org/officeDocument/2006/relationships/image" Target="../media/image11626.png"/><Relationship Id="rId286" Type="http://schemas.openxmlformats.org/officeDocument/2006/relationships/customXml" Target="../ink/ink11822.xml"/><Relationship Id="rId50" Type="http://schemas.openxmlformats.org/officeDocument/2006/relationships/customXml" Target="../ink/ink11704.xml"/><Relationship Id="rId104" Type="http://schemas.openxmlformats.org/officeDocument/2006/relationships/customXml" Target="../ink/ink11731.xml"/><Relationship Id="rId125" Type="http://schemas.openxmlformats.org/officeDocument/2006/relationships/image" Target="../media/image11556.png"/><Relationship Id="rId146" Type="http://schemas.openxmlformats.org/officeDocument/2006/relationships/customXml" Target="../ink/ink11752.xml"/><Relationship Id="rId167" Type="http://schemas.openxmlformats.org/officeDocument/2006/relationships/image" Target="../media/image11577.png"/><Relationship Id="rId188" Type="http://schemas.openxmlformats.org/officeDocument/2006/relationships/customXml" Target="../ink/ink11773.xml"/><Relationship Id="rId311" Type="http://schemas.openxmlformats.org/officeDocument/2006/relationships/image" Target="../media/image11649.png"/><Relationship Id="rId332" Type="http://schemas.openxmlformats.org/officeDocument/2006/relationships/customXml" Target="../ink/ink11845.xml"/><Relationship Id="rId353" Type="http://schemas.openxmlformats.org/officeDocument/2006/relationships/image" Target="../media/image11670.png"/><Relationship Id="rId374" Type="http://schemas.openxmlformats.org/officeDocument/2006/relationships/customXml" Target="../ink/ink11866.xml"/><Relationship Id="rId395" Type="http://schemas.openxmlformats.org/officeDocument/2006/relationships/image" Target="../media/image11691.png"/><Relationship Id="rId409" Type="http://schemas.openxmlformats.org/officeDocument/2006/relationships/image" Target="../media/image11698.png"/><Relationship Id="rId71" Type="http://schemas.openxmlformats.org/officeDocument/2006/relationships/image" Target="../media/image11529.png"/><Relationship Id="rId92" Type="http://schemas.openxmlformats.org/officeDocument/2006/relationships/customXml" Target="../ink/ink11725.xml"/><Relationship Id="rId213" Type="http://schemas.openxmlformats.org/officeDocument/2006/relationships/image" Target="../media/image11600.png"/><Relationship Id="rId234" Type="http://schemas.openxmlformats.org/officeDocument/2006/relationships/customXml" Target="../ink/ink11796.xml"/><Relationship Id="rId420" Type="http://schemas.openxmlformats.org/officeDocument/2006/relationships/customXml" Target="../ink/ink11889.xml"/><Relationship Id="rId2" Type="http://schemas.openxmlformats.org/officeDocument/2006/relationships/customXml" Target="../ink/ink11680.xml"/><Relationship Id="rId29" Type="http://schemas.openxmlformats.org/officeDocument/2006/relationships/image" Target="../media/image11508.png"/><Relationship Id="rId255" Type="http://schemas.openxmlformats.org/officeDocument/2006/relationships/image" Target="../media/image11621.png"/><Relationship Id="rId276" Type="http://schemas.openxmlformats.org/officeDocument/2006/relationships/customXml" Target="../ink/ink11817.xml"/><Relationship Id="rId297" Type="http://schemas.openxmlformats.org/officeDocument/2006/relationships/image" Target="../media/image11642.png"/><Relationship Id="rId40" Type="http://schemas.openxmlformats.org/officeDocument/2006/relationships/customXml" Target="../ink/ink11699.xml"/><Relationship Id="rId115" Type="http://schemas.openxmlformats.org/officeDocument/2006/relationships/image" Target="../media/image11551.png"/><Relationship Id="rId136" Type="http://schemas.openxmlformats.org/officeDocument/2006/relationships/customXml" Target="../ink/ink11747.xml"/><Relationship Id="rId157" Type="http://schemas.openxmlformats.org/officeDocument/2006/relationships/image" Target="../media/image11572.png"/><Relationship Id="rId178" Type="http://schemas.openxmlformats.org/officeDocument/2006/relationships/customXml" Target="../ink/ink11768.xml"/><Relationship Id="rId301" Type="http://schemas.openxmlformats.org/officeDocument/2006/relationships/image" Target="../media/image11644.png"/><Relationship Id="rId322" Type="http://schemas.openxmlformats.org/officeDocument/2006/relationships/customXml" Target="../ink/ink11840.xml"/><Relationship Id="rId343" Type="http://schemas.openxmlformats.org/officeDocument/2006/relationships/image" Target="../media/image11665.png"/><Relationship Id="rId364" Type="http://schemas.openxmlformats.org/officeDocument/2006/relationships/customXml" Target="../ink/ink11861.xml"/><Relationship Id="rId61" Type="http://schemas.openxmlformats.org/officeDocument/2006/relationships/image" Target="../media/image11524.png"/><Relationship Id="rId82" Type="http://schemas.openxmlformats.org/officeDocument/2006/relationships/customXml" Target="../ink/ink11720.xml"/><Relationship Id="rId199" Type="http://schemas.openxmlformats.org/officeDocument/2006/relationships/image" Target="../media/image11593.png"/><Relationship Id="rId203" Type="http://schemas.openxmlformats.org/officeDocument/2006/relationships/image" Target="../media/image11595.png"/><Relationship Id="rId385" Type="http://schemas.openxmlformats.org/officeDocument/2006/relationships/image" Target="../media/image11686.png"/><Relationship Id="rId19" Type="http://schemas.openxmlformats.org/officeDocument/2006/relationships/image" Target="../media/image11503.png"/><Relationship Id="rId224" Type="http://schemas.openxmlformats.org/officeDocument/2006/relationships/customXml" Target="../ink/ink11791.xml"/><Relationship Id="rId245" Type="http://schemas.openxmlformats.org/officeDocument/2006/relationships/image" Target="../media/image11616.png"/><Relationship Id="rId266" Type="http://schemas.openxmlformats.org/officeDocument/2006/relationships/customXml" Target="../ink/ink11812.xml"/><Relationship Id="rId287" Type="http://schemas.openxmlformats.org/officeDocument/2006/relationships/image" Target="../media/image11637.png"/><Relationship Id="rId410" Type="http://schemas.openxmlformats.org/officeDocument/2006/relationships/customXml" Target="../ink/ink11884.xml"/><Relationship Id="rId431" Type="http://schemas.openxmlformats.org/officeDocument/2006/relationships/image" Target="../media/image11709.png"/><Relationship Id="rId30" Type="http://schemas.openxmlformats.org/officeDocument/2006/relationships/customXml" Target="../ink/ink11694.xml"/><Relationship Id="rId105" Type="http://schemas.openxmlformats.org/officeDocument/2006/relationships/image" Target="../media/image11546.png"/><Relationship Id="rId126" Type="http://schemas.openxmlformats.org/officeDocument/2006/relationships/customXml" Target="../ink/ink11742.xml"/><Relationship Id="rId147" Type="http://schemas.openxmlformats.org/officeDocument/2006/relationships/image" Target="../media/image11567.png"/><Relationship Id="rId168" Type="http://schemas.openxmlformats.org/officeDocument/2006/relationships/customXml" Target="../ink/ink11763.xml"/><Relationship Id="rId312" Type="http://schemas.openxmlformats.org/officeDocument/2006/relationships/customXml" Target="../ink/ink11835.xml"/><Relationship Id="rId333" Type="http://schemas.openxmlformats.org/officeDocument/2006/relationships/image" Target="../media/image11660.png"/><Relationship Id="rId354" Type="http://schemas.openxmlformats.org/officeDocument/2006/relationships/customXml" Target="../ink/ink11856.xml"/><Relationship Id="rId51" Type="http://schemas.openxmlformats.org/officeDocument/2006/relationships/image" Target="../media/image11519.png"/><Relationship Id="rId72" Type="http://schemas.openxmlformats.org/officeDocument/2006/relationships/customXml" Target="../ink/ink11715.xml"/><Relationship Id="rId93" Type="http://schemas.openxmlformats.org/officeDocument/2006/relationships/image" Target="../media/image11540.png"/><Relationship Id="rId189" Type="http://schemas.openxmlformats.org/officeDocument/2006/relationships/image" Target="../media/image11588.png"/><Relationship Id="rId375" Type="http://schemas.openxmlformats.org/officeDocument/2006/relationships/image" Target="../media/image11681.png"/><Relationship Id="rId396" Type="http://schemas.openxmlformats.org/officeDocument/2006/relationships/customXml" Target="../ink/ink11877.xml"/><Relationship Id="rId3" Type="http://schemas.openxmlformats.org/officeDocument/2006/relationships/image" Target="../media/image11495.png"/><Relationship Id="rId214" Type="http://schemas.openxmlformats.org/officeDocument/2006/relationships/customXml" Target="../ink/ink11786.xml"/><Relationship Id="rId235" Type="http://schemas.openxmlformats.org/officeDocument/2006/relationships/image" Target="../media/image11611.png"/><Relationship Id="rId256" Type="http://schemas.openxmlformats.org/officeDocument/2006/relationships/customXml" Target="../ink/ink11807.xml"/><Relationship Id="rId277" Type="http://schemas.openxmlformats.org/officeDocument/2006/relationships/image" Target="../media/image11632.png"/><Relationship Id="rId298" Type="http://schemas.openxmlformats.org/officeDocument/2006/relationships/customXml" Target="../ink/ink11828.xml"/><Relationship Id="rId400" Type="http://schemas.openxmlformats.org/officeDocument/2006/relationships/customXml" Target="../ink/ink11879.xml"/><Relationship Id="rId421" Type="http://schemas.openxmlformats.org/officeDocument/2006/relationships/image" Target="../media/image11704.png"/><Relationship Id="rId116" Type="http://schemas.openxmlformats.org/officeDocument/2006/relationships/customXml" Target="../ink/ink11737.xml"/><Relationship Id="rId137" Type="http://schemas.openxmlformats.org/officeDocument/2006/relationships/image" Target="../media/image11562.png"/><Relationship Id="rId158" Type="http://schemas.openxmlformats.org/officeDocument/2006/relationships/customXml" Target="../ink/ink11758.xml"/><Relationship Id="rId302" Type="http://schemas.openxmlformats.org/officeDocument/2006/relationships/customXml" Target="../ink/ink11830.xml"/><Relationship Id="rId323" Type="http://schemas.openxmlformats.org/officeDocument/2006/relationships/image" Target="../media/image11655.png"/><Relationship Id="rId344" Type="http://schemas.openxmlformats.org/officeDocument/2006/relationships/customXml" Target="../ink/ink11851.xml"/><Relationship Id="rId20" Type="http://schemas.openxmlformats.org/officeDocument/2006/relationships/customXml" Target="../ink/ink11689.xml"/><Relationship Id="rId41" Type="http://schemas.openxmlformats.org/officeDocument/2006/relationships/image" Target="../media/image11514.png"/><Relationship Id="rId62" Type="http://schemas.openxmlformats.org/officeDocument/2006/relationships/customXml" Target="../ink/ink11710.xml"/><Relationship Id="rId83" Type="http://schemas.openxmlformats.org/officeDocument/2006/relationships/image" Target="../media/image11535.png"/><Relationship Id="rId179" Type="http://schemas.openxmlformats.org/officeDocument/2006/relationships/image" Target="../media/image11583.png"/><Relationship Id="rId365" Type="http://schemas.openxmlformats.org/officeDocument/2006/relationships/image" Target="../media/image11676.png"/><Relationship Id="rId386" Type="http://schemas.openxmlformats.org/officeDocument/2006/relationships/customXml" Target="../ink/ink11872.xml"/><Relationship Id="rId190" Type="http://schemas.openxmlformats.org/officeDocument/2006/relationships/customXml" Target="../ink/ink11774.xml"/><Relationship Id="rId204" Type="http://schemas.openxmlformats.org/officeDocument/2006/relationships/customXml" Target="../ink/ink11781.xml"/><Relationship Id="rId225" Type="http://schemas.openxmlformats.org/officeDocument/2006/relationships/image" Target="../media/image11606.png"/><Relationship Id="rId246" Type="http://schemas.openxmlformats.org/officeDocument/2006/relationships/customXml" Target="../ink/ink11802.xml"/><Relationship Id="rId267" Type="http://schemas.openxmlformats.org/officeDocument/2006/relationships/image" Target="../media/image11627.png"/><Relationship Id="rId288" Type="http://schemas.openxmlformats.org/officeDocument/2006/relationships/customXml" Target="../ink/ink11823.xml"/><Relationship Id="rId411" Type="http://schemas.openxmlformats.org/officeDocument/2006/relationships/image" Target="../media/image11699.png"/><Relationship Id="rId432" Type="http://schemas.openxmlformats.org/officeDocument/2006/relationships/customXml" Target="../ink/ink11895.xml"/><Relationship Id="rId106" Type="http://schemas.openxmlformats.org/officeDocument/2006/relationships/customXml" Target="../ink/ink11732.xml"/><Relationship Id="rId127" Type="http://schemas.openxmlformats.org/officeDocument/2006/relationships/image" Target="../media/image11557.png"/><Relationship Id="rId313" Type="http://schemas.openxmlformats.org/officeDocument/2006/relationships/image" Target="../media/image11650.png"/><Relationship Id="rId10" Type="http://schemas.openxmlformats.org/officeDocument/2006/relationships/customXml" Target="../ink/ink11684.xml"/><Relationship Id="rId31" Type="http://schemas.openxmlformats.org/officeDocument/2006/relationships/image" Target="../media/image11509.png"/><Relationship Id="rId52" Type="http://schemas.openxmlformats.org/officeDocument/2006/relationships/customXml" Target="../ink/ink11705.xml"/><Relationship Id="rId73" Type="http://schemas.openxmlformats.org/officeDocument/2006/relationships/image" Target="../media/image11530.png"/><Relationship Id="rId94" Type="http://schemas.openxmlformats.org/officeDocument/2006/relationships/customXml" Target="../ink/ink11726.xml"/><Relationship Id="rId148" Type="http://schemas.openxmlformats.org/officeDocument/2006/relationships/customXml" Target="../ink/ink11753.xml"/><Relationship Id="rId169" Type="http://schemas.openxmlformats.org/officeDocument/2006/relationships/image" Target="../media/image11578.png"/><Relationship Id="rId334" Type="http://schemas.openxmlformats.org/officeDocument/2006/relationships/customXml" Target="../ink/ink11846.xml"/><Relationship Id="rId355" Type="http://schemas.openxmlformats.org/officeDocument/2006/relationships/image" Target="../media/image11671.png"/><Relationship Id="rId376" Type="http://schemas.openxmlformats.org/officeDocument/2006/relationships/customXml" Target="../ink/ink11867.xml"/><Relationship Id="rId397" Type="http://schemas.openxmlformats.org/officeDocument/2006/relationships/image" Target="../media/image11692.png"/><Relationship Id="rId4" Type="http://schemas.openxmlformats.org/officeDocument/2006/relationships/customXml" Target="../ink/ink11681.xml"/><Relationship Id="rId180" Type="http://schemas.openxmlformats.org/officeDocument/2006/relationships/customXml" Target="../ink/ink11769.xml"/><Relationship Id="rId215" Type="http://schemas.openxmlformats.org/officeDocument/2006/relationships/image" Target="../media/image11601.png"/><Relationship Id="rId236" Type="http://schemas.openxmlformats.org/officeDocument/2006/relationships/customXml" Target="../ink/ink11797.xml"/><Relationship Id="rId257" Type="http://schemas.openxmlformats.org/officeDocument/2006/relationships/image" Target="../media/image11622.png"/><Relationship Id="rId278" Type="http://schemas.openxmlformats.org/officeDocument/2006/relationships/customXml" Target="../ink/ink11818.xml"/><Relationship Id="rId401" Type="http://schemas.openxmlformats.org/officeDocument/2006/relationships/image" Target="../media/image11694.png"/><Relationship Id="rId422" Type="http://schemas.openxmlformats.org/officeDocument/2006/relationships/customXml" Target="../ink/ink11890.xml"/><Relationship Id="rId303" Type="http://schemas.openxmlformats.org/officeDocument/2006/relationships/image" Target="../media/image11645.png"/><Relationship Id="rId42" Type="http://schemas.openxmlformats.org/officeDocument/2006/relationships/customXml" Target="../ink/ink11700.xml"/><Relationship Id="rId84" Type="http://schemas.openxmlformats.org/officeDocument/2006/relationships/customXml" Target="../ink/ink11721.xml"/><Relationship Id="rId138" Type="http://schemas.openxmlformats.org/officeDocument/2006/relationships/customXml" Target="../ink/ink11748.xml"/><Relationship Id="rId345" Type="http://schemas.openxmlformats.org/officeDocument/2006/relationships/image" Target="../media/image11666.png"/><Relationship Id="rId387" Type="http://schemas.openxmlformats.org/officeDocument/2006/relationships/image" Target="../media/image11687.png"/><Relationship Id="rId191" Type="http://schemas.openxmlformats.org/officeDocument/2006/relationships/image" Target="../media/image11589.png"/><Relationship Id="rId205" Type="http://schemas.openxmlformats.org/officeDocument/2006/relationships/image" Target="../media/image11596.png"/><Relationship Id="rId247" Type="http://schemas.openxmlformats.org/officeDocument/2006/relationships/image" Target="../media/image11617.png"/><Relationship Id="rId412" Type="http://schemas.openxmlformats.org/officeDocument/2006/relationships/customXml" Target="../ink/ink11885.xml"/><Relationship Id="rId107" Type="http://schemas.openxmlformats.org/officeDocument/2006/relationships/image" Target="../media/image11547.png"/><Relationship Id="rId289" Type="http://schemas.openxmlformats.org/officeDocument/2006/relationships/image" Target="../media/image11638.png"/><Relationship Id="rId11" Type="http://schemas.openxmlformats.org/officeDocument/2006/relationships/image" Target="../media/image11499.png"/><Relationship Id="rId53" Type="http://schemas.openxmlformats.org/officeDocument/2006/relationships/image" Target="../media/image11520.png"/><Relationship Id="rId149" Type="http://schemas.openxmlformats.org/officeDocument/2006/relationships/image" Target="../media/image11568.png"/><Relationship Id="rId314" Type="http://schemas.openxmlformats.org/officeDocument/2006/relationships/customXml" Target="../ink/ink11836.xml"/><Relationship Id="rId356" Type="http://schemas.openxmlformats.org/officeDocument/2006/relationships/customXml" Target="../ink/ink11857.xml"/><Relationship Id="rId398" Type="http://schemas.openxmlformats.org/officeDocument/2006/relationships/customXml" Target="../ink/ink11878.xml"/><Relationship Id="rId95" Type="http://schemas.openxmlformats.org/officeDocument/2006/relationships/image" Target="../media/image11541.png"/><Relationship Id="rId160" Type="http://schemas.openxmlformats.org/officeDocument/2006/relationships/customXml" Target="../ink/ink11759.xml"/><Relationship Id="rId216" Type="http://schemas.openxmlformats.org/officeDocument/2006/relationships/customXml" Target="../ink/ink11787.xml"/><Relationship Id="rId423" Type="http://schemas.openxmlformats.org/officeDocument/2006/relationships/image" Target="../media/image11705.png"/><Relationship Id="rId258" Type="http://schemas.openxmlformats.org/officeDocument/2006/relationships/customXml" Target="../ink/ink11808.xml"/><Relationship Id="rId22" Type="http://schemas.openxmlformats.org/officeDocument/2006/relationships/customXml" Target="../ink/ink11690.xml"/><Relationship Id="rId64" Type="http://schemas.openxmlformats.org/officeDocument/2006/relationships/customXml" Target="../ink/ink11711.xml"/><Relationship Id="rId118" Type="http://schemas.openxmlformats.org/officeDocument/2006/relationships/customXml" Target="../ink/ink11738.xml"/><Relationship Id="rId325" Type="http://schemas.openxmlformats.org/officeDocument/2006/relationships/image" Target="../media/image11656.png"/><Relationship Id="rId367" Type="http://schemas.openxmlformats.org/officeDocument/2006/relationships/image" Target="../media/image11677.png"/><Relationship Id="rId171" Type="http://schemas.openxmlformats.org/officeDocument/2006/relationships/image" Target="../media/image11579.png"/><Relationship Id="rId227" Type="http://schemas.openxmlformats.org/officeDocument/2006/relationships/image" Target="../media/image11607.png"/></Relationships>
</file>

<file path=ppt/slides/_rels/slide5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768.png"/><Relationship Id="rId299" Type="http://schemas.openxmlformats.org/officeDocument/2006/relationships/image" Target="../media/image11859.png"/><Relationship Id="rId21" Type="http://schemas.openxmlformats.org/officeDocument/2006/relationships/image" Target="../media/image11720.png"/><Relationship Id="rId63" Type="http://schemas.openxmlformats.org/officeDocument/2006/relationships/image" Target="../media/image11741.png"/><Relationship Id="rId159" Type="http://schemas.openxmlformats.org/officeDocument/2006/relationships/image" Target="../media/image11789.png"/><Relationship Id="rId324" Type="http://schemas.openxmlformats.org/officeDocument/2006/relationships/customXml" Target="../ink/ink12057.xml"/><Relationship Id="rId366" Type="http://schemas.openxmlformats.org/officeDocument/2006/relationships/customXml" Target="../ink/ink12078.xml"/><Relationship Id="rId170" Type="http://schemas.openxmlformats.org/officeDocument/2006/relationships/customXml" Target="../ink/ink11980.xml"/><Relationship Id="rId191" Type="http://schemas.openxmlformats.org/officeDocument/2006/relationships/image" Target="../media/image11805.png"/><Relationship Id="rId205" Type="http://schemas.openxmlformats.org/officeDocument/2006/relationships/image" Target="../media/image11812.png"/><Relationship Id="rId226" Type="http://schemas.openxmlformats.org/officeDocument/2006/relationships/customXml" Target="../ink/ink12008.xml"/><Relationship Id="rId247" Type="http://schemas.openxmlformats.org/officeDocument/2006/relationships/image" Target="../media/image11833.png"/><Relationship Id="rId107" Type="http://schemas.openxmlformats.org/officeDocument/2006/relationships/image" Target="../media/image11763.png"/><Relationship Id="rId268" Type="http://schemas.openxmlformats.org/officeDocument/2006/relationships/customXml" Target="../ink/ink12029.xml"/><Relationship Id="rId289" Type="http://schemas.openxmlformats.org/officeDocument/2006/relationships/image" Target="../media/image11854.png"/><Relationship Id="rId11" Type="http://schemas.openxmlformats.org/officeDocument/2006/relationships/image" Target="../media/image11715.png"/><Relationship Id="rId32" Type="http://schemas.openxmlformats.org/officeDocument/2006/relationships/customXml" Target="../ink/ink11911.xml"/><Relationship Id="rId53" Type="http://schemas.openxmlformats.org/officeDocument/2006/relationships/image" Target="../media/image11736.png"/><Relationship Id="rId74" Type="http://schemas.openxmlformats.org/officeDocument/2006/relationships/customXml" Target="../ink/ink11932.xml"/><Relationship Id="rId128" Type="http://schemas.openxmlformats.org/officeDocument/2006/relationships/customXml" Target="../ink/ink11959.xml"/><Relationship Id="rId149" Type="http://schemas.openxmlformats.org/officeDocument/2006/relationships/image" Target="../media/image11784.png"/><Relationship Id="rId314" Type="http://schemas.openxmlformats.org/officeDocument/2006/relationships/customXml" Target="../ink/ink12052.xml"/><Relationship Id="rId335" Type="http://schemas.openxmlformats.org/officeDocument/2006/relationships/image" Target="../media/image11877.png"/><Relationship Id="rId356" Type="http://schemas.openxmlformats.org/officeDocument/2006/relationships/customXml" Target="../ink/ink12073.xml"/><Relationship Id="rId377" Type="http://schemas.openxmlformats.org/officeDocument/2006/relationships/image" Target="../media/image11898.png"/><Relationship Id="rId5" Type="http://schemas.openxmlformats.org/officeDocument/2006/relationships/image" Target="../media/image11712.png"/><Relationship Id="rId95" Type="http://schemas.openxmlformats.org/officeDocument/2006/relationships/image" Target="../media/image11757.png"/><Relationship Id="rId160" Type="http://schemas.openxmlformats.org/officeDocument/2006/relationships/customXml" Target="../ink/ink11975.xml"/><Relationship Id="rId181" Type="http://schemas.openxmlformats.org/officeDocument/2006/relationships/image" Target="../media/image11800.png"/><Relationship Id="rId216" Type="http://schemas.openxmlformats.org/officeDocument/2006/relationships/customXml" Target="../ink/ink12003.xml"/><Relationship Id="rId237" Type="http://schemas.openxmlformats.org/officeDocument/2006/relationships/image" Target="../media/image11828.png"/><Relationship Id="rId258" Type="http://schemas.openxmlformats.org/officeDocument/2006/relationships/customXml" Target="../ink/ink12024.xml"/><Relationship Id="rId279" Type="http://schemas.openxmlformats.org/officeDocument/2006/relationships/image" Target="../media/image11849.png"/><Relationship Id="rId22" Type="http://schemas.openxmlformats.org/officeDocument/2006/relationships/customXml" Target="../ink/ink11906.xml"/><Relationship Id="rId43" Type="http://schemas.openxmlformats.org/officeDocument/2006/relationships/image" Target="../media/image11731.png"/><Relationship Id="rId64" Type="http://schemas.openxmlformats.org/officeDocument/2006/relationships/customXml" Target="../ink/ink11927.xml"/><Relationship Id="rId118" Type="http://schemas.openxmlformats.org/officeDocument/2006/relationships/customXml" Target="../ink/ink11954.xml"/><Relationship Id="rId139" Type="http://schemas.openxmlformats.org/officeDocument/2006/relationships/image" Target="../media/image11779.png"/><Relationship Id="rId290" Type="http://schemas.openxmlformats.org/officeDocument/2006/relationships/customXml" Target="../ink/ink12040.xml"/><Relationship Id="rId304" Type="http://schemas.openxmlformats.org/officeDocument/2006/relationships/customXml" Target="../ink/ink12047.xml"/><Relationship Id="rId325" Type="http://schemas.openxmlformats.org/officeDocument/2006/relationships/image" Target="../media/image11872.png"/><Relationship Id="rId346" Type="http://schemas.openxmlformats.org/officeDocument/2006/relationships/customXml" Target="../ink/ink12068.xml"/><Relationship Id="rId367" Type="http://schemas.openxmlformats.org/officeDocument/2006/relationships/image" Target="../media/image11893.png"/><Relationship Id="rId388" Type="http://schemas.openxmlformats.org/officeDocument/2006/relationships/customXml" Target="../ink/ink12089.xml"/><Relationship Id="rId85" Type="http://schemas.openxmlformats.org/officeDocument/2006/relationships/image" Target="../media/image11752.png"/><Relationship Id="rId150" Type="http://schemas.openxmlformats.org/officeDocument/2006/relationships/customXml" Target="../ink/ink11970.xml"/><Relationship Id="rId171" Type="http://schemas.openxmlformats.org/officeDocument/2006/relationships/image" Target="../media/image11795.png"/><Relationship Id="rId192" Type="http://schemas.openxmlformats.org/officeDocument/2006/relationships/customXml" Target="../ink/ink11991.xml"/><Relationship Id="rId206" Type="http://schemas.openxmlformats.org/officeDocument/2006/relationships/customXml" Target="../ink/ink11998.xml"/><Relationship Id="rId227" Type="http://schemas.openxmlformats.org/officeDocument/2006/relationships/image" Target="../media/image11823.png"/><Relationship Id="rId248" Type="http://schemas.openxmlformats.org/officeDocument/2006/relationships/customXml" Target="../ink/ink12019.xml"/><Relationship Id="rId269" Type="http://schemas.openxmlformats.org/officeDocument/2006/relationships/image" Target="../media/image11844.png"/><Relationship Id="rId12" Type="http://schemas.openxmlformats.org/officeDocument/2006/relationships/customXml" Target="../ink/ink11901.xml"/><Relationship Id="rId33" Type="http://schemas.openxmlformats.org/officeDocument/2006/relationships/image" Target="../media/image11726.png"/><Relationship Id="rId108" Type="http://schemas.openxmlformats.org/officeDocument/2006/relationships/customXml" Target="../ink/ink11949.xml"/><Relationship Id="rId129" Type="http://schemas.openxmlformats.org/officeDocument/2006/relationships/image" Target="../media/image11774.png"/><Relationship Id="rId280" Type="http://schemas.openxmlformats.org/officeDocument/2006/relationships/customXml" Target="../ink/ink12035.xml"/><Relationship Id="rId315" Type="http://schemas.openxmlformats.org/officeDocument/2006/relationships/image" Target="../media/image11867.png"/><Relationship Id="rId336" Type="http://schemas.openxmlformats.org/officeDocument/2006/relationships/customXml" Target="../ink/ink12063.xml"/><Relationship Id="rId357" Type="http://schemas.openxmlformats.org/officeDocument/2006/relationships/image" Target="../media/image11888.png"/><Relationship Id="rId54" Type="http://schemas.openxmlformats.org/officeDocument/2006/relationships/customXml" Target="../ink/ink11922.xml"/><Relationship Id="rId75" Type="http://schemas.openxmlformats.org/officeDocument/2006/relationships/image" Target="../media/image11747.png"/><Relationship Id="rId96" Type="http://schemas.openxmlformats.org/officeDocument/2006/relationships/customXml" Target="../ink/ink11943.xml"/><Relationship Id="rId140" Type="http://schemas.openxmlformats.org/officeDocument/2006/relationships/customXml" Target="../ink/ink11965.xml"/><Relationship Id="rId161" Type="http://schemas.openxmlformats.org/officeDocument/2006/relationships/image" Target="../media/image11790.png"/><Relationship Id="rId182" Type="http://schemas.openxmlformats.org/officeDocument/2006/relationships/customXml" Target="../ink/ink11986.xml"/><Relationship Id="rId217" Type="http://schemas.openxmlformats.org/officeDocument/2006/relationships/image" Target="../media/image11818.png"/><Relationship Id="rId378" Type="http://schemas.openxmlformats.org/officeDocument/2006/relationships/customXml" Target="../ink/ink12084.xml"/><Relationship Id="rId6" Type="http://schemas.openxmlformats.org/officeDocument/2006/relationships/customXml" Target="../ink/ink11898.xml"/><Relationship Id="rId238" Type="http://schemas.openxmlformats.org/officeDocument/2006/relationships/customXml" Target="../ink/ink12014.xml"/><Relationship Id="rId259" Type="http://schemas.openxmlformats.org/officeDocument/2006/relationships/image" Target="../media/image11839.png"/><Relationship Id="rId23" Type="http://schemas.openxmlformats.org/officeDocument/2006/relationships/image" Target="../media/image11721.png"/><Relationship Id="rId119" Type="http://schemas.openxmlformats.org/officeDocument/2006/relationships/image" Target="../media/image11769.png"/><Relationship Id="rId270" Type="http://schemas.openxmlformats.org/officeDocument/2006/relationships/customXml" Target="../ink/ink12030.xml"/><Relationship Id="rId291" Type="http://schemas.openxmlformats.org/officeDocument/2006/relationships/image" Target="../media/image11855.png"/><Relationship Id="rId305" Type="http://schemas.openxmlformats.org/officeDocument/2006/relationships/image" Target="../media/image11862.png"/><Relationship Id="rId326" Type="http://schemas.openxmlformats.org/officeDocument/2006/relationships/customXml" Target="../ink/ink12058.xml"/><Relationship Id="rId347" Type="http://schemas.openxmlformats.org/officeDocument/2006/relationships/image" Target="../media/image11883.png"/><Relationship Id="rId44" Type="http://schemas.openxmlformats.org/officeDocument/2006/relationships/customXml" Target="../ink/ink11917.xml"/><Relationship Id="rId65" Type="http://schemas.openxmlformats.org/officeDocument/2006/relationships/image" Target="../media/image11742.png"/><Relationship Id="rId86" Type="http://schemas.openxmlformats.org/officeDocument/2006/relationships/customXml" Target="../ink/ink11938.xml"/><Relationship Id="rId130" Type="http://schemas.openxmlformats.org/officeDocument/2006/relationships/customXml" Target="../ink/ink11960.xml"/><Relationship Id="rId151" Type="http://schemas.openxmlformats.org/officeDocument/2006/relationships/image" Target="../media/image11785.png"/><Relationship Id="rId368" Type="http://schemas.openxmlformats.org/officeDocument/2006/relationships/customXml" Target="../ink/ink12079.xml"/><Relationship Id="rId389" Type="http://schemas.openxmlformats.org/officeDocument/2006/relationships/image" Target="../media/image11904.png"/><Relationship Id="rId172" Type="http://schemas.openxmlformats.org/officeDocument/2006/relationships/customXml" Target="../ink/ink11981.xml"/><Relationship Id="rId193" Type="http://schemas.openxmlformats.org/officeDocument/2006/relationships/image" Target="../media/image11806.png"/><Relationship Id="rId207" Type="http://schemas.openxmlformats.org/officeDocument/2006/relationships/image" Target="../media/image11813.png"/><Relationship Id="rId228" Type="http://schemas.openxmlformats.org/officeDocument/2006/relationships/customXml" Target="../ink/ink12009.xml"/><Relationship Id="rId249" Type="http://schemas.openxmlformats.org/officeDocument/2006/relationships/image" Target="../media/image11834.png"/><Relationship Id="rId13" Type="http://schemas.openxmlformats.org/officeDocument/2006/relationships/image" Target="../media/image11716.png"/><Relationship Id="rId109" Type="http://schemas.openxmlformats.org/officeDocument/2006/relationships/image" Target="../media/image11764.png"/><Relationship Id="rId260" Type="http://schemas.openxmlformats.org/officeDocument/2006/relationships/customXml" Target="../ink/ink12025.xml"/><Relationship Id="rId281" Type="http://schemas.openxmlformats.org/officeDocument/2006/relationships/image" Target="../media/image11850.png"/><Relationship Id="rId316" Type="http://schemas.openxmlformats.org/officeDocument/2006/relationships/customXml" Target="../ink/ink12053.xml"/><Relationship Id="rId337" Type="http://schemas.openxmlformats.org/officeDocument/2006/relationships/image" Target="../media/image11878.png"/><Relationship Id="rId34" Type="http://schemas.openxmlformats.org/officeDocument/2006/relationships/customXml" Target="../ink/ink11912.xml"/><Relationship Id="rId55" Type="http://schemas.openxmlformats.org/officeDocument/2006/relationships/image" Target="../media/image11737.png"/><Relationship Id="rId76" Type="http://schemas.openxmlformats.org/officeDocument/2006/relationships/customXml" Target="../ink/ink11933.xml"/><Relationship Id="rId97" Type="http://schemas.openxmlformats.org/officeDocument/2006/relationships/image" Target="../media/image11758.png"/><Relationship Id="rId120" Type="http://schemas.openxmlformats.org/officeDocument/2006/relationships/customXml" Target="../ink/ink11955.xml"/><Relationship Id="rId141" Type="http://schemas.openxmlformats.org/officeDocument/2006/relationships/image" Target="../media/image11780.png"/><Relationship Id="rId358" Type="http://schemas.openxmlformats.org/officeDocument/2006/relationships/customXml" Target="../ink/ink12074.xml"/><Relationship Id="rId379" Type="http://schemas.openxmlformats.org/officeDocument/2006/relationships/image" Target="../media/image11899.png"/><Relationship Id="rId7" Type="http://schemas.openxmlformats.org/officeDocument/2006/relationships/image" Target="../media/image11713.png"/><Relationship Id="rId162" Type="http://schemas.openxmlformats.org/officeDocument/2006/relationships/customXml" Target="../ink/ink11976.xml"/><Relationship Id="rId183" Type="http://schemas.openxmlformats.org/officeDocument/2006/relationships/image" Target="../media/image11801.png"/><Relationship Id="rId218" Type="http://schemas.openxmlformats.org/officeDocument/2006/relationships/customXml" Target="../ink/ink12004.xml"/><Relationship Id="rId239" Type="http://schemas.openxmlformats.org/officeDocument/2006/relationships/image" Target="../media/image11829.png"/><Relationship Id="rId390" Type="http://schemas.openxmlformats.org/officeDocument/2006/relationships/customXml" Target="../ink/ink12090.xml"/><Relationship Id="rId250" Type="http://schemas.openxmlformats.org/officeDocument/2006/relationships/customXml" Target="../ink/ink12020.xml"/><Relationship Id="rId271" Type="http://schemas.openxmlformats.org/officeDocument/2006/relationships/image" Target="../media/image11845.png"/><Relationship Id="rId292" Type="http://schemas.openxmlformats.org/officeDocument/2006/relationships/customXml" Target="../ink/ink12041.xml"/><Relationship Id="rId306" Type="http://schemas.openxmlformats.org/officeDocument/2006/relationships/customXml" Target="../ink/ink12048.xml"/><Relationship Id="rId24" Type="http://schemas.openxmlformats.org/officeDocument/2006/relationships/customXml" Target="../ink/ink11907.xml"/><Relationship Id="rId45" Type="http://schemas.openxmlformats.org/officeDocument/2006/relationships/image" Target="../media/image11732.png"/><Relationship Id="rId66" Type="http://schemas.openxmlformats.org/officeDocument/2006/relationships/customXml" Target="../ink/ink11928.xml"/><Relationship Id="rId87" Type="http://schemas.openxmlformats.org/officeDocument/2006/relationships/image" Target="../media/image11753.png"/><Relationship Id="rId110" Type="http://schemas.openxmlformats.org/officeDocument/2006/relationships/customXml" Target="../ink/ink11950.xml"/><Relationship Id="rId131" Type="http://schemas.openxmlformats.org/officeDocument/2006/relationships/image" Target="../media/image11775.png"/><Relationship Id="rId327" Type="http://schemas.openxmlformats.org/officeDocument/2006/relationships/image" Target="../media/image11873.png"/><Relationship Id="rId348" Type="http://schemas.openxmlformats.org/officeDocument/2006/relationships/customXml" Target="../ink/ink12069.xml"/><Relationship Id="rId369" Type="http://schemas.openxmlformats.org/officeDocument/2006/relationships/image" Target="../media/image11894.png"/><Relationship Id="rId152" Type="http://schemas.openxmlformats.org/officeDocument/2006/relationships/customXml" Target="../ink/ink11971.xml"/><Relationship Id="rId173" Type="http://schemas.openxmlformats.org/officeDocument/2006/relationships/image" Target="../media/image11796.png"/><Relationship Id="rId194" Type="http://schemas.openxmlformats.org/officeDocument/2006/relationships/customXml" Target="../ink/ink11992.xml"/><Relationship Id="rId208" Type="http://schemas.openxmlformats.org/officeDocument/2006/relationships/customXml" Target="../ink/ink11999.xml"/><Relationship Id="rId229" Type="http://schemas.openxmlformats.org/officeDocument/2006/relationships/image" Target="../media/image11824.png"/><Relationship Id="rId380" Type="http://schemas.openxmlformats.org/officeDocument/2006/relationships/customXml" Target="../ink/ink12085.xml"/><Relationship Id="rId240" Type="http://schemas.openxmlformats.org/officeDocument/2006/relationships/customXml" Target="../ink/ink12015.xml"/><Relationship Id="rId261" Type="http://schemas.openxmlformats.org/officeDocument/2006/relationships/image" Target="../media/image11840.png"/><Relationship Id="rId14" Type="http://schemas.openxmlformats.org/officeDocument/2006/relationships/customXml" Target="../ink/ink11902.xml"/><Relationship Id="rId35" Type="http://schemas.openxmlformats.org/officeDocument/2006/relationships/image" Target="../media/image11727.png"/><Relationship Id="rId56" Type="http://schemas.openxmlformats.org/officeDocument/2006/relationships/customXml" Target="../ink/ink11923.xml"/><Relationship Id="rId77" Type="http://schemas.openxmlformats.org/officeDocument/2006/relationships/image" Target="../media/image11748.png"/><Relationship Id="rId100" Type="http://schemas.openxmlformats.org/officeDocument/2006/relationships/customXml" Target="../ink/ink11945.xml"/><Relationship Id="rId282" Type="http://schemas.openxmlformats.org/officeDocument/2006/relationships/customXml" Target="../ink/ink12036.xml"/><Relationship Id="rId317" Type="http://schemas.openxmlformats.org/officeDocument/2006/relationships/image" Target="../media/image11868.png"/><Relationship Id="rId338" Type="http://schemas.openxmlformats.org/officeDocument/2006/relationships/customXml" Target="../ink/ink12064.xml"/><Relationship Id="rId359" Type="http://schemas.openxmlformats.org/officeDocument/2006/relationships/image" Target="../media/image11889.png"/><Relationship Id="rId8" Type="http://schemas.openxmlformats.org/officeDocument/2006/relationships/customXml" Target="../ink/ink11899.xml"/><Relationship Id="rId98" Type="http://schemas.openxmlformats.org/officeDocument/2006/relationships/customXml" Target="../ink/ink11944.xml"/><Relationship Id="rId121" Type="http://schemas.openxmlformats.org/officeDocument/2006/relationships/image" Target="../media/image11770.png"/><Relationship Id="rId142" Type="http://schemas.openxmlformats.org/officeDocument/2006/relationships/customXml" Target="../ink/ink11966.xml"/><Relationship Id="rId163" Type="http://schemas.openxmlformats.org/officeDocument/2006/relationships/image" Target="../media/image11791.png"/><Relationship Id="rId184" Type="http://schemas.openxmlformats.org/officeDocument/2006/relationships/customXml" Target="../ink/ink11987.xml"/><Relationship Id="rId219" Type="http://schemas.openxmlformats.org/officeDocument/2006/relationships/image" Target="../media/image11819.png"/><Relationship Id="rId370" Type="http://schemas.openxmlformats.org/officeDocument/2006/relationships/customXml" Target="../ink/ink12080.xml"/><Relationship Id="rId391" Type="http://schemas.openxmlformats.org/officeDocument/2006/relationships/image" Target="../media/image11905.png"/><Relationship Id="rId230" Type="http://schemas.openxmlformats.org/officeDocument/2006/relationships/customXml" Target="../ink/ink12010.xml"/><Relationship Id="rId251" Type="http://schemas.openxmlformats.org/officeDocument/2006/relationships/image" Target="../media/image11835.png"/><Relationship Id="rId25" Type="http://schemas.openxmlformats.org/officeDocument/2006/relationships/image" Target="../media/image11722.png"/><Relationship Id="rId46" Type="http://schemas.openxmlformats.org/officeDocument/2006/relationships/customXml" Target="../ink/ink11918.xml"/><Relationship Id="rId67" Type="http://schemas.openxmlformats.org/officeDocument/2006/relationships/image" Target="../media/image11743.png"/><Relationship Id="rId272" Type="http://schemas.openxmlformats.org/officeDocument/2006/relationships/customXml" Target="../ink/ink12031.xml"/><Relationship Id="rId293" Type="http://schemas.openxmlformats.org/officeDocument/2006/relationships/image" Target="../media/image11856.png"/><Relationship Id="rId307" Type="http://schemas.openxmlformats.org/officeDocument/2006/relationships/image" Target="../media/image11863.png"/><Relationship Id="rId328" Type="http://schemas.openxmlformats.org/officeDocument/2006/relationships/customXml" Target="../ink/ink12059.xml"/><Relationship Id="rId349" Type="http://schemas.openxmlformats.org/officeDocument/2006/relationships/image" Target="../media/image11884.png"/><Relationship Id="rId88" Type="http://schemas.openxmlformats.org/officeDocument/2006/relationships/customXml" Target="../ink/ink11939.xml"/><Relationship Id="rId111" Type="http://schemas.openxmlformats.org/officeDocument/2006/relationships/image" Target="../media/image11765.png"/><Relationship Id="rId132" Type="http://schemas.openxmlformats.org/officeDocument/2006/relationships/customXml" Target="../ink/ink11961.xml"/><Relationship Id="rId153" Type="http://schemas.openxmlformats.org/officeDocument/2006/relationships/image" Target="../media/image11786.png"/><Relationship Id="rId174" Type="http://schemas.openxmlformats.org/officeDocument/2006/relationships/customXml" Target="../ink/ink11982.xml"/><Relationship Id="rId195" Type="http://schemas.openxmlformats.org/officeDocument/2006/relationships/image" Target="../media/image11807.png"/><Relationship Id="rId209" Type="http://schemas.openxmlformats.org/officeDocument/2006/relationships/image" Target="../media/image11814.png"/><Relationship Id="rId360" Type="http://schemas.openxmlformats.org/officeDocument/2006/relationships/customXml" Target="../ink/ink12075.xml"/><Relationship Id="rId381" Type="http://schemas.openxmlformats.org/officeDocument/2006/relationships/image" Target="../media/image11900.png"/><Relationship Id="rId220" Type="http://schemas.openxmlformats.org/officeDocument/2006/relationships/customXml" Target="../ink/ink12005.xml"/><Relationship Id="rId241" Type="http://schemas.openxmlformats.org/officeDocument/2006/relationships/image" Target="../media/image11830.png"/><Relationship Id="rId15" Type="http://schemas.openxmlformats.org/officeDocument/2006/relationships/image" Target="../media/image11717.png"/><Relationship Id="rId36" Type="http://schemas.openxmlformats.org/officeDocument/2006/relationships/customXml" Target="../ink/ink11913.xml"/><Relationship Id="rId57" Type="http://schemas.openxmlformats.org/officeDocument/2006/relationships/image" Target="../media/image11738.png"/><Relationship Id="rId262" Type="http://schemas.openxmlformats.org/officeDocument/2006/relationships/customXml" Target="../ink/ink12026.xml"/><Relationship Id="rId283" Type="http://schemas.openxmlformats.org/officeDocument/2006/relationships/image" Target="../media/image11851.png"/><Relationship Id="rId318" Type="http://schemas.openxmlformats.org/officeDocument/2006/relationships/customXml" Target="../ink/ink12054.xml"/><Relationship Id="rId339" Type="http://schemas.openxmlformats.org/officeDocument/2006/relationships/image" Target="../media/image11879.png"/><Relationship Id="rId78" Type="http://schemas.openxmlformats.org/officeDocument/2006/relationships/customXml" Target="../ink/ink11934.xml"/><Relationship Id="rId99" Type="http://schemas.openxmlformats.org/officeDocument/2006/relationships/image" Target="../media/image11759.png"/><Relationship Id="rId101" Type="http://schemas.openxmlformats.org/officeDocument/2006/relationships/image" Target="../media/image11760.png"/><Relationship Id="rId122" Type="http://schemas.openxmlformats.org/officeDocument/2006/relationships/customXml" Target="../ink/ink11956.xml"/><Relationship Id="rId143" Type="http://schemas.openxmlformats.org/officeDocument/2006/relationships/image" Target="../media/image11781.png"/><Relationship Id="rId164" Type="http://schemas.openxmlformats.org/officeDocument/2006/relationships/customXml" Target="../ink/ink11977.xml"/><Relationship Id="rId185" Type="http://schemas.openxmlformats.org/officeDocument/2006/relationships/image" Target="../media/image11802.png"/><Relationship Id="rId350" Type="http://schemas.openxmlformats.org/officeDocument/2006/relationships/customXml" Target="../ink/ink12070.xml"/><Relationship Id="rId371" Type="http://schemas.openxmlformats.org/officeDocument/2006/relationships/image" Target="../media/image11895.png"/><Relationship Id="rId9" Type="http://schemas.openxmlformats.org/officeDocument/2006/relationships/image" Target="../media/image11714.png"/><Relationship Id="rId210" Type="http://schemas.openxmlformats.org/officeDocument/2006/relationships/customXml" Target="../ink/ink12000.xml"/><Relationship Id="rId26" Type="http://schemas.openxmlformats.org/officeDocument/2006/relationships/customXml" Target="../ink/ink11908.xml"/><Relationship Id="rId231" Type="http://schemas.openxmlformats.org/officeDocument/2006/relationships/image" Target="../media/image11825.png"/><Relationship Id="rId252" Type="http://schemas.openxmlformats.org/officeDocument/2006/relationships/customXml" Target="../ink/ink12021.xml"/><Relationship Id="rId273" Type="http://schemas.openxmlformats.org/officeDocument/2006/relationships/image" Target="../media/image11846.png"/><Relationship Id="rId294" Type="http://schemas.openxmlformats.org/officeDocument/2006/relationships/customXml" Target="../ink/ink12042.xml"/><Relationship Id="rId308" Type="http://schemas.openxmlformats.org/officeDocument/2006/relationships/customXml" Target="../ink/ink12049.xml"/><Relationship Id="rId329" Type="http://schemas.openxmlformats.org/officeDocument/2006/relationships/image" Target="../media/image11874.png"/><Relationship Id="rId47" Type="http://schemas.openxmlformats.org/officeDocument/2006/relationships/image" Target="../media/image11733.png"/><Relationship Id="rId68" Type="http://schemas.openxmlformats.org/officeDocument/2006/relationships/customXml" Target="../ink/ink11929.xml"/><Relationship Id="rId89" Type="http://schemas.openxmlformats.org/officeDocument/2006/relationships/image" Target="../media/image11754.png"/><Relationship Id="rId112" Type="http://schemas.openxmlformats.org/officeDocument/2006/relationships/customXml" Target="../ink/ink11951.xml"/><Relationship Id="rId133" Type="http://schemas.openxmlformats.org/officeDocument/2006/relationships/image" Target="../media/image11776.png"/><Relationship Id="rId154" Type="http://schemas.openxmlformats.org/officeDocument/2006/relationships/customXml" Target="../ink/ink11972.xml"/><Relationship Id="rId175" Type="http://schemas.openxmlformats.org/officeDocument/2006/relationships/image" Target="../media/image11797.png"/><Relationship Id="rId340" Type="http://schemas.openxmlformats.org/officeDocument/2006/relationships/customXml" Target="../ink/ink12065.xml"/><Relationship Id="rId361" Type="http://schemas.openxmlformats.org/officeDocument/2006/relationships/image" Target="../media/image11890.png"/><Relationship Id="rId196" Type="http://schemas.openxmlformats.org/officeDocument/2006/relationships/customXml" Target="../ink/ink11993.xml"/><Relationship Id="rId200" Type="http://schemas.openxmlformats.org/officeDocument/2006/relationships/customXml" Target="../ink/ink11995.xml"/><Relationship Id="rId382" Type="http://schemas.openxmlformats.org/officeDocument/2006/relationships/customXml" Target="../ink/ink12086.xml"/><Relationship Id="rId16" Type="http://schemas.openxmlformats.org/officeDocument/2006/relationships/customXml" Target="../ink/ink11903.xml"/><Relationship Id="rId221" Type="http://schemas.openxmlformats.org/officeDocument/2006/relationships/image" Target="../media/image11820.png"/><Relationship Id="rId242" Type="http://schemas.openxmlformats.org/officeDocument/2006/relationships/customXml" Target="../ink/ink12016.xml"/><Relationship Id="rId263" Type="http://schemas.openxmlformats.org/officeDocument/2006/relationships/image" Target="../media/image11841.png"/><Relationship Id="rId284" Type="http://schemas.openxmlformats.org/officeDocument/2006/relationships/customXml" Target="../ink/ink12037.xml"/><Relationship Id="rId319" Type="http://schemas.openxmlformats.org/officeDocument/2006/relationships/image" Target="../media/image11869.png"/><Relationship Id="rId37" Type="http://schemas.openxmlformats.org/officeDocument/2006/relationships/image" Target="../media/image11728.png"/><Relationship Id="rId58" Type="http://schemas.openxmlformats.org/officeDocument/2006/relationships/customXml" Target="../ink/ink11924.xml"/><Relationship Id="rId79" Type="http://schemas.openxmlformats.org/officeDocument/2006/relationships/image" Target="../media/image11749.png"/><Relationship Id="rId102" Type="http://schemas.openxmlformats.org/officeDocument/2006/relationships/customXml" Target="../ink/ink11946.xml"/><Relationship Id="rId123" Type="http://schemas.openxmlformats.org/officeDocument/2006/relationships/image" Target="../media/image11771.png"/><Relationship Id="rId144" Type="http://schemas.openxmlformats.org/officeDocument/2006/relationships/customXml" Target="../ink/ink11967.xml"/><Relationship Id="rId330" Type="http://schemas.openxmlformats.org/officeDocument/2006/relationships/customXml" Target="../ink/ink12060.xml"/><Relationship Id="rId90" Type="http://schemas.openxmlformats.org/officeDocument/2006/relationships/customXml" Target="../ink/ink11940.xml"/><Relationship Id="rId165" Type="http://schemas.openxmlformats.org/officeDocument/2006/relationships/image" Target="../media/image11792.png"/><Relationship Id="rId186" Type="http://schemas.openxmlformats.org/officeDocument/2006/relationships/customXml" Target="../ink/ink11988.xml"/><Relationship Id="rId351" Type="http://schemas.openxmlformats.org/officeDocument/2006/relationships/image" Target="../media/image11885.png"/><Relationship Id="rId372" Type="http://schemas.openxmlformats.org/officeDocument/2006/relationships/customXml" Target="../ink/ink12081.xml"/><Relationship Id="rId211" Type="http://schemas.openxmlformats.org/officeDocument/2006/relationships/image" Target="../media/image11815.png"/><Relationship Id="rId232" Type="http://schemas.openxmlformats.org/officeDocument/2006/relationships/customXml" Target="../ink/ink12011.xml"/><Relationship Id="rId253" Type="http://schemas.openxmlformats.org/officeDocument/2006/relationships/image" Target="../media/image11836.png"/><Relationship Id="rId274" Type="http://schemas.openxmlformats.org/officeDocument/2006/relationships/customXml" Target="../ink/ink12032.xml"/><Relationship Id="rId295" Type="http://schemas.openxmlformats.org/officeDocument/2006/relationships/image" Target="../media/image11857.png"/><Relationship Id="rId309" Type="http://schemas.openxmlformats.org/officeDocument/2006/relationships/image" Target="../media/image11864.png"/><Relationship Id="rId27" Type="http://schemas.openxmlformats.org/officeDocument/2006/relationships/image" Target="../media/image11723.png"/><Relationship Id="rId48" Type="http://schemas.openxmlformats.org/officeDocument/2006/relationships/customXml" Target="../ink/ink11919.xml"/><Relationship Id="rId69" Type="http://schemas.openxmlformats.org/officeDocument/2006/relationships/image" Target="../media/image11744.png"/><Relationship Id="rId113" Type="http://schemas.openxmlformats.org/officeDocument/2006/relationships/image" Target="../media/image11766.png"/><Relationship Id="rId134" Type="http://schemas.openxmlformats.org/officeDocument/2006/relationships/customXml" Target="../ink/ink11962.xml"/><Relationship Id="rId320" Type="http://schemas.openxmlformats.org/officeDocument/2006/relationships/customXml" Target="../ink/ink12055.xml"/><Relationship Id="rId80" Type="http://schemas.openxmlformats.org/officeDocument/2006/relationships/customXml" Target="../ink/ink11935.xml"/><Relationship Id="rId155" Type="http://schemas.openxmlformats.org/officeDocument/2006/relationships/image" Target="../media/image11787.png"/><Relationship Id="rId176" Type="http://schemas.openxmlformats.org/officeDocument/2006/relationships/customXml" Target="../ink/ink11983.xml"/><Relationship Id="rId197" Type="http://schemas.openxmlformats.org/officeDocument/2006/relationships/image" Target="../media/image11808.png"/><Relationship Id="rId341" Type="http://schemas.openxmlformats.org/officeDocument/2006/relationships/image" Target="../media/image11880.png"/><Relationship Id="rId362" Type="http://schemas.openxmlformats.org/officeDocument/2006/relationships/customXml" Target="../ink/ink12076.xml"/><Relationship Id="rId383" Type="http://schemas.openxmlformats.org/officeDocument/2006/relationships/image" Target="../media/image11901.png"/><Relationship Id="rId201" Type="http://schemas.openxmlformats.org/officeDocument/2006/relationships/image" Target="../media/image11810.png"/><Relationship Id="rId222" Type="http://schemas.openxmlformats.org/officeDocument/2006/relationships/customXml" Target="../ink/ink12006.xml"/><Relationship Id="rId243" Type="http://schemas.openxmlformats.org/officeDocument/2006/relationships/image" Target="../media/image11831.png"/><Relationship Id="rId264" Type="http://schemas.openxmlformats.org/officeDocument/2006/relationships/customXml" Target="../ink/ink12027.xml"/><Relationship Id="rId285" Type="http://schemas.openxmlformats.org/officeDocument/2006/relationships/image" Target="../media/image11852.png"/><Relationship Id="rId17" Type="http://schemas.openxmlformats.org/officeDocument/2006/relationships/image" Target="../media/image11718.png"/><Relationship Id="rId38" Type="http://schemas.openxmlformats.org/officeDocument/2006/relationships/customXml" Target="../ink/ink11914.xml"/><Relationship Id="rId59" Type="http://schemas.openxmlformats.org/officeDocument/2006/relationships/image" Target="../media/image11739.png"/><Relationship Id="rId103" Type="http://schemas.openxmlformats.org/officeDocument/2006/relationships/image" Target="../media/image11761.png"/><Relationship Id="rId124" Type="http://schemas.openxmlformats.org/officeDocument/2006/relationships/customXml" Target="../ink/ink11957.xml"/><Relationship Id="rId310" Type="http://schemas.openxmlformats.org/officeDocument/2006/relationships/customXml" Target="../ink/ink12050.xml"/><Relationship Id="rId70" Type="http://schemas.openxmlformats.org/officeDocument/2006/relationships/customXml" Target="../ink/ink11930.xml"/><Relationship Id="rId91" Type="http://schemas.openxmlformats.org/officeDocument/2006/relationships/image" Target="../media/image11755.png"/><Relationship Id="rId145" Type="http://schemas.openxmlformats.org/officeDocument/2006/relationships/image" Target="../media/image11782.png"/><Relationship Id="rId166" Type="http://schemas.openxmlformats.org/officeDocument/2006/relationships/customXml" Target="../ink/ink11978.xml"/><Relationship Id="rId187" Type="http://schemas.openxmlformats.org/officeDocument/2006/relationships/image" Target="../media/image11803.png"/><Relationship Id="rId331" Type="http://schemas.openxmlformats.org/officeDocument/2006/relationships/image" Target="../media/image11875.png"/><Relationship Id="rId352" Type="http://schemas.openxmlformats.org/officeDocument/2006/relationships/customXml" Target="../ink/ink12071.xml"/><Relationship Id="rId373" Type="http://schemas.openxmlformats.org/officeDocument/2006/relationships/image" Target="../media/image1189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2001.xml"/><Relationship Id="rId233" Type="http://schemas.openxmlformats.org/officeDocument/2006/relationships/image" Target="../media/image11826.png"/><Relationship Id="rId254" Type="http://schemas.openxmlformats.org/officeDocument/2006/relationships/customXml" Target="../ink/ink12022.xml"/><Relationship Id="rId28" Type="http://schemas.openxmlformats.org/officeDocument/2006/relationships/customXml" Target="../ink/ink11909.xml"/><Relationship Id="rId49" Type="http://schemas.openxmlformats.org/officeDocument/2006/relationships/image" Target="../media/image11734.png"/><Relationship Id="rId114" Type="http://schemas.openxmlformats.org/officeDocument/2006/relationships/customXml" Target="../ink/ink11952.xml"/><Relationship Id="rId275" Type="http://schemas.openxmlformats.org/officeDocument/2006/relationships/image" Target="../media/image11847.png"/><Relationship Id="rId296" Type="http://schemas.openxmlformats.org/officeDocument/2006/relationships/customXml" Target="../ink/ink12043.xml"/><Relationship Id="rId300" Type="http://schemas.openxmlformats.org/officeDocument/2006/relationships/customXml" Target="../ink/ink12045.xml"/><Relationship Id="rId60" Type="http://schemas.openxmlformats.org/officeDocument/2006/relationships/customXml" Target="../ink/ink11925.xml"/><Relationship Id="rId81" Type="http://schemas.openxmlformats.org/officeDocument/2006/relationships/image" Target="../media/image11750.png"/><Relationship Id="rId135" Type="http://schemas.openxmlformats.org/officeDocument/2006/relationships/image" Target="../media/image11777.png"/><Relationship Id="rId156" Type="http://schemas.openxmlformats.org/officeDocument/2006/relationships/customXml" Target="../ink/ink11973.xml"/><Relationship Id="rId177" Type="http://schemas.openxmlformats.org/officeDocument/2006/relationships/image" Target="../media/image11798.png"/><Relationship Id="rId198" Type="http://schemas.openxmlformats.org/officeDocument/2006/relationships/customXml" Target="../ink/ink11994.xml"/><Relationship Id="rId321" Type="http://schemas.openxmlformats.org/officeDocument/2006/relationships/image" Target="../media/image11870.png"/><Relationship Id="rId342" Type="http://schemas.openxmlformats.org/officeDocument/2006/relationships/customXml" Target="../ink/ink12066.xml"/><Relationship Id="rId363" Type="http://schemas.openxmlformats.org/officeDocument/2006/relationships/image" Target="../media/image11891.png"/><Relationship Id="rId384" Type="http://schemas.openxmlformats.org/officeDocument/2006/relationships/customXml" Target="../ink/ink12087.xml"/><Relationship Id="rId202" Type="http://schemas.openxmlformats.org/officeDocument/2006/relationships/customXml" Target="../ink/ink11996.xml"/><Relationship Id="rId223" Type="http://schemas.openxmlformats.org/officeDocument/2006/relationships/image" Target="../media/image11821.png"/><Relationship Id="rId244" Type="http://schemas.openxmlformats.org/officeDocument/2006/relationships/customXml" Target="../ink/ink12017.xml"/><Relationship Id="rId18" Type="http://schemas.openxmlformats.org/officeDocument/2006/relationships/customXml" Target="../ink/ink11904.xml"/><Relationship Id="rId39" Type="http://schemas.openxmlformats.org/officeDocument/2006/relationships/image" Target="../media/image11729.png"/><Relationship Id="rId265" Type="http://schemas.openxmlformats.org/officeDocument/2006/relationships/image" Target="../media/image11842.png"/><Relationship Id="rId286" Type="http://schemas.openxmlformats.org/officeDocument/2006/relationships/customXml" Target="../ink/ink12038.xml"/><Relationship Id="rId50" Type="http://schemas.openxmlformats.org/officeDocument/2006/relationships/customXml" Target="../ink/ink11920.xml"/><Relationship Id="rId104" Type="http://schemas.openxmlformats.org/officeDocument/2006/relationships/customXml" Target="../ink/ink11947.xml"/><Relationship Id="rId125" Type="http://schemas.openxmlformats.org/officeDocument/2006/relationships/image" Target="../media/image11772.png"/><Relationship Id="rId146" Type="http://schemas.openxmlformats.org/officeDocument/2006/relationships/customXml" Target="../ink/ink11968.xml"/><Relationship Id="rId167" Type="http://schemas.openxmlformats.org/officeDocument/2006/relationships/image" Target="../media/image11793.png"/><Relationship Id="rId188" Type="http://schemas.openxmlformats.org/officeDocument/2006/relationships/customXml" Target="../ink/ink11989.xml"/><Relationship Id="rId311" Type="http://schemas.openxmlformats.org/officeDocument/2006/relationships/image" Target="../media/image11865.png"/><Relationship Id="rId332" Type="http://schemas.openxmlformats.org/officeDocument/2006/relationships/customXml" Target="../ink/ink12061.xml"/><Relationship Id="rId353" Type="http://schemas.openxmlformats.org/officeDocument/2006/relationships/image" Target="../media/image11886.png"/><Relationship Id="rId374" Type="http://schemas.openxmlformats.org/officeDocument/2006/relationships/customXml" Target="../ink/ink12082.xml"/><Relationship Id="rId71" Type="http://schemas.openxmlformats.org/officeDocument/2006/relationships/image" Target="../media/image11745.png"/><Relationship Id="rId92" Type="http://schemas.openxmlformats.org/officeDocument/2006/relationships/customXml" Target="../ink/ink11941.xml"/><Relationship Id="rId213" Type="http://schemas.openxmlformats.org/officeDocument/2006/relationships/image" Target="../media/image11816.png"/><Relationship Id="rId234" Type="http://schemas.openxmlformats.org/officeDocument/2006/relationships/customXml" Target="../ink/ink12012.xml"/><Relationship Id="rId2" Type="http://schemas.openxmlformats.org/officeDocument/2006/relationships/customXml" Target="../ink/ink11896.xml"/><Relationship Id="rId29" Type="http://schemas.openxmlformats.org/officeDocument/2006/relationships/image" Target="../media/image11724.png"/><Relationship Id="rId255" Type="http://schemas.openxmlformats.org/officeDocument/2006/relationships/image" Target="../media/image11837.png"/><Relationship Id="rId276" Type="http://schemas.openxmlformats.org/officeDocument/2006/relationships/customXml" Target="../ink/ink12033.xml"/><Relationship Id="rId297" Type="http://schemas.openxmlformats.org/officeDocument/2006/relationships/image" Target="../media/image11858.png"/><Relationship Id="rId40" Type="http://schemas.openxmlformats.org/officeDocument/2006/relationships/customXml" Target="../ink/ink11915.xml"/><Relationship Id="rId115" Type="http://schemas.openxmlformats.org/officeDocument/2006/relationships/image" Target="../media/image11767.png"/><Relationship Id="rId136" Type="http://schemas.openxmlformats.org/officeDocument/2006/relationships/customXml" Target="../ink/ink11963.xml"/><Relationship Id="rId157" Type="http://schemas.openxmlformats.org/officeDocument/2006/relationships/image" Target="../media/image11788.png"/><Relationship Id="rId178" Type="http://schemas.openxmlformats.org/officeDocument/2006/relationships/customXml" Target="../ink/ink11984.xml"/><Relationship Id="rId301" Type="http://schemas.openxmlformats.org/officeDocument/2006/relationships/image" Target="../media/image11860.png"/><Relationship Id="rId322" Type="http://schemas.openxmlformats.org/officeDocument/2006/relationships/customXml" Target="../ink/ink12056.xml"/><Relationship Id="rId343" Type="http://schemas.openxmlformats.org/officeDocument/2006/relationships/image" Target="../media/image11881.png"/><Relationship Id="rId364" Type="http://schemas.openxmlformats.org/officeDocument/2006/relationships/customXml" Target="../ink/ink12077.xml"/><Relationship Id="rId61" Type="http://schemas.openxmlformats.org/officeDocument/2006/relationships/image" Target="../media/image11740.png"/><Relationship Id="rId82" Type="http://schemas.openxmlformats.org/officeDocument/2006/relationships/customXml" Target="../ink/ink11936.xml"/><Relationship Id="rId199" Type="http://schemas.openxmlformats.org/officeDocument/2006/relationships/image" Target="../media/image11809.png"/><Relationship Id="rId203" Type="http://schemas.openxmlformats.org/officeDocument/2006/relationships/image" Target="../media/image11811.png"/><Relationship Id="rId385" Type="http://schemas.openxmlformats.org/officeDocument/2006/relationships/image" Target="../media/image11902.png"/><Relationship Id="rId19" Type="http://schemas.openxmlformats.org/officeDocument/2006/relationships/image" Target="../media/image11719.png"/><Relationship Id="rId224" Type="http://schemas.openxmlformats.org/officeDocument/2006/relationships/customXml" Target="../ink/ink12007.xml"/><Relationship Id="rId245" Type="http://schemas.openxmlformats.org/officeDocument/2006/relationships/image" Target="../media/image11832.png"/><Relationship Id="rId266" Type="http://schemas.openxmlformats.org/officeDocument/2006/relationships/customXml" Target="../ink/ink12028.xml"/><Relationship Id="rId287" Type="http://schemas.openxmlformats.org/officeDocument/2006/relationships/image" Target="../media/image11853.png"/><Relationship Id="rId30" Type="http://schemas.openxmlformats.org/officeDocument/2006/relationships/customXml" Target="../ink/ink11910.xml"/><Relationship Id="rId105" Type="http://schemas.openxmlformats.org/officeDocument/2006/relationships/image" Target="../media/image11762.png"/><Relationship Id="rId126" Type="http://schemas.openxmlformats.org/officeDocument/2006/relationships/customXml" Target="../ink/ink11958.xml"/><Relationship Id="rId147" Type="http://schemas.openxmlformats.org/officeDocument/2006/relationships/image" Target="../media/image11783.png"/><Relationship Id="rId168" Type="http://schemas.openxmlformats.org/officeDocument/2006/relationships/customXml" Target="../ink/ink11979.xml"/><Relationship Id="rId312" Type="http://schemas.openxmlformats.org/officeDocument/2006/relationships/customXml" Target="../ink/ink12051.xml"/><Relationship Id="rId333" Type="http://schemas.openxmlformats.org/officeDocument/2006/relationships/image" Target="../media/image11876.png"/><Relationship Id="rId354" Type="http://schemas.openxmlformats.org/officeDocument/2006/relationships/customXml" Target="../ink/ink12072.xml"/><Relationship Id="rId51" Type="http://schemas.openxmlformats.org/officeDocument/2006/relationships/image" Target="../media/image11735.png"/><Relationship Id="rId72" Type="http://schemas.openxmlformats.org/officeDocument/2006/relationships/customXml" Target="../ink/ink11931.xml"/><Relationship Id="rId93" Type="http://schemas.openxmlformats.org/officeDocument/2006/relationships/image" Target="../media/image11756.png"/><Relationship Id="rId189" Type="http://schemas.openxmlformats.org/officeDocument/2006/relationships/image" Target="../media/image11804.png"/><Relationship Id="rId375" Type="http://schemas.openxmlformats.org/officeDocument/2006/relationships/image" Target="../media/image11897.png"/><Relationship Id="rId3" Type="http://schemas.openxmlformats.org/officeDocument/2006/relationships/image" Target="../media/image11711.png"/><Relationship Id="rId214" Type="http://schemas.openxmlformats.org/officeDocument/2006/relationships/customXml" Target="../ink/ink12002.xml"/><Relationship Id="rId235" Type="http://schemas.openxmlformats.org/officeDocument/2006/relationships/image" Target="../media/image11827.png"/><Relationship Id="rId256" Type="http://schemas.openxmlformats.org/officeDocument/2006/relationships/customXml" Target="../ink/ink12023.xml"/><Relationship Id="rId277" Type="http://schemas.openxmlformats.org/officeDocument/2006/relationships/image" Target="../media/image11848.png"/><Relationship Id="rId298" Type="http://schemas.openxmlformats.org/officeDocument/2006/relationships/customXml" Target="../ink/ink12044.xml"/><Relationship Id="rId116" Type="http://schemas.openxmlformats.org/officeDocument/2006/relationships/customXml" Target="../ink/ink11953.xml"/><Relationship Id="rId137" Type="http://schemas.openxmlformats.org/officeDocument/2006/relationships/image" Target="../media/image11778.png"/><Relationship Id="rId158" Type="http://schemas.openxmlformats.org/officeDocument/2006/relationships/customXml" Target="../ink/ink11974.xml"/><Relationship Id="rId302" Type="http://schemas.openxmlformats.org/officeDocument/2006/relationships/customXml" Target="../ink/ink12046.xml"/><Relationship Id="rId323" Type="http://schemas.openxmlformats.org/officeDocument/2006/relationships/image" Target="../media/image11871.png"/><Relationship Id="rId344" Type="http://schemas.openxmlformats.org/officeDocument/2006/relationships/customXml" Target="../ink/ink12067.xml"/><Relationship Id="rId20" Type="http://schemas.openxmlformats.org/officeDocument/2006/relationships/customXml" Target="../ink/ink11905.xml"/><Relationship Id="rId41" Type="http://schemas.openxmlformats.org/officeDocument/2006/relationships/image" Target="../media/image11730.png"/><Relationship Id="rId62" Type="http://schemas.openxmlformats.org/officeDocument/2006/relationships/customXml" Target="../ink/ink11926.xml"/><Relationship Id="rId83" Type="http://schemas.openxmlformats.org/officeDocument/2006/relationships/image" Target="../media/image11751.png"/><Relationship Id="rId179" Type="http://schemas.openxmlformats.org/officeDocument/2006/relationships/image" Target="../media/image11799.png"/><Relationship Id="rId365" Type="http://schemas.openxmlformats.org/officeDocument/2006/relationships/image" Target="../media/image11892.png"/><Relationship Id="rId386" Type="http://schemas.openxmlformats.org/officeDocument/2006/relationships/customXml" Target="../ink/ink12088.xml"/><Relationship Id="rId190" Type="http://schemas.openxmlformats.org/officeDocument/2006/relationships/customXml" Target="../ink/ink11990.xml"/><Relationship Id="rId204" Type="http://schemas.openxmlformats.org/officeDocument/2006/relationships/customXml" Target="../ink/ink11997.xml"/><Relationship Id="rId225" Type="http://schemas.openxmlformats.org/officeDocument/2006/relationships/image" Target="../media/image11822.png"/><Relationship Id="rId246" Type="http://schemas.openxmlformats.org/officeDocument/2006/relationships/customXml" Target="../ink/ink12018.xml"/><Relationship Id="rId267" Type="http://schemas.openxmlformats.org/officeDocument/2006/relationships/image" Target="../media/image11843.png"/><Relationship Id="rId288" Type="http://schemas.openxmlformats.org/officeDocument/2006/relationships/customXml" Target="../ink/ink12039.xml"/><Relationship Id="rId106" Type="http://schemas.openxmlformats.org/officeDocument/2006/relationships/customXml" Target="../ink/ink11948.xml"/><Relationship Id="rId127" Type="http://schemas.openxmlformats.org/officeDocument/2006/relationships/image" Target="../media/image11773.png"/><Relationship Id="rId313" Type="http://schemas.openxmlformats.org/officeDocument/2006/relationships/image" Target="../media/image11866.png"/><Relationship Id="rId10" Type="http://schemas.openxmlformats.org/officeDocument/2006/relationships/customXml" Target="../ink/ink11900.xml"/><Relationship Id="rId31" Type="http://schemas.openxmlformats.org/officeDocument/2006/relationships/image" Target="../media/image11725.png"/><Relationship Id="rId52" Type="http://schemas.openxmlformats.org/officeDocument/2006/relationships/customXml" Target="../ink/ink11921.xml"/><Relationship Id="rId73" Type="http://schemas.openxmlformats.org/officeDocument/2006/relationships/image" Target="../media/image11746.png"/><Relationship Id="rId94" Type="http://schemas.openxmlformats.org/officeDocument/2006/relationships/customXml" Target="../ink/ink11942.xml"/><Relationship Id="rId148" Type="http://schemas.openxmlformats.org/officeDocument/2006/relationships/customXml" Target="../ink/ink11969.xml"/><Relationship Id="rId169" Type="http://schemas.openxmlformats.org/officeDocument/2006/relationships/image" Target="../media/image11794.png"/><Relationship Id="rId334" Type="http://schemas.openxmlformats.org/officeDocument/2006/relationships/customXml" Target="../ink/ink12062.xml"/><Relationship Id="rId355" Type="http://schemas.openxmlformats.org/officeDocument/2006/relationships/image" Target="../media/image11887.png"/><Relationship Id="rId376" Type="http://schemas.openxmlformats.org/officeDocument/2006/relationships/customXml" Target="../ink/ink12083.xml"/><Relationship Id="rId4" Type="http://schemas.openxmlformats.org/officeDocument/2006/relationships/customXml" Target="../ink/ink11897.xml"/><Relationship Id="rId180" Type="http://schemas.openxmlformats.org/officeDocument/2006/relationships/customXml" Target="../ink/ink11985.xml"/><Relationship Id="rId215" Type="http://schemas.openxmlformats.org/officeDocument/2006/relationships/image" Target="../media/image11817.png"/><Relationship Id="rId236" Type="http://schemas.openxmlformats.org/officeDocument/2006/relationships/customXml" Target="../ink/ink12013.xml"/><Relationship Id="rId257" Type="http://schemas.openxmlformats.org/officeDocument/2006/relationships/image" Target="../media/image11838.png"/><Relationship Id="rId278" Type="http://schemas.openxmlformats.org/officeDocument/2006/relationships/customXml" Target="../ink/ink12034.xml"/><Relationship Id="rId303" Type="http://schemas.openxmlformats.org/officeDocument/2006/relationships/image" Target="../media/image11861.png"/><Relationship Id="rId42" Type="http://schemas.openxmlformats.org/officeDocument/2006/relationships/customXml" Target="../ink/ink11916.xml"/><Relationship Id="rId84" Type="http://schemas.openxmlformats.org/officeDocument/2006/relationships/customXml" Target="../ink/ink11937.xml"/><Relationship Id="rId138" Type="http://schemas.openxmlformats.org/officeDocument/2006/relationships/customXml" Target="../ink/ink11964.xml"/><Relationship Id="rId345" Type="http://schemas.openxmlformats.org/officeDocument/2006/relationships/image" Target="../media/image11882.png"/><Relationship Id="rId387" Type="http://schemas.openxmlformats.org/officeDocument/2006/relationships/image" Target="../media/image11903.png"/></Relationships>
</file>

<file path=ppt/slides/_rels/slide5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963.png"/><Relationship Id="rId21" Type="http://schemas.openxmlformats.org/officeDocument/2006/relationships/image" Target="../media/image11915.png"/><Relationship Id="rId42" Type="http://schemas.openxmlformats.org/officeDocument/2006/relationships/customXml" Target="../ink/ink12111.xml"/><Relationship Id="rId63" Type="http://schemas.openxmlformats.org/officeDocument/2006/relationships/image" Target="../media/image11936.png"/><Relationship Id="rId84" Type="http://schemas.openxmlformats.org/officeDocument/2006/relationships/customXml" Target="../ink/ink12132.xml"/><Relationship Id="rId138" Type="http://schemas.openxmlformats.org/officeDocument/2006/relationships/customXml" Target="../ink/ink12159.xml"/><Relationship Id="rId159" Type="http://schemas.openxmlformats.org/officeDocument/2006/relationships/image" Target="../media/image11984.png"/><Relationship Id="rId170" Type="http://schemas.openxmlformats.org/officeDocument/2006/relationships/customXml" Target="../ink/ink12175.xml"/><Relationship Id="rId191" Type="http://schemas.openxmlformats.org/officeDocument/2006/relationships/image" Target="../media/image11999.png"/><Relationship Id="rId205" Type="http://schemas.openxmlformats.org/officeDocument/2006/relationships/image" Target="../media/image12006.png"/><Relationship Id="rId107" Type="http://schemas.openxmlformats.org/officeDocument/2006/relationships/image" Target="../media/image11958.png"/><Relationship Id="rId11" Type="http://schemas.openxmlformats.org/officeDocument/2006/relationships/image" Target="../media/image11910.png"/><Relationship Id="rId32" Type="http://schemas.openxmlformats.org/officeDocument/2006/relationships/customXml" Target="../ink/ink12106.xml"/><Relationship Id="rId37" Type="http://schemas.openxmlformats.org/officeDocument/2006/relationships/image" Target="../media/image11923.png"/><Relationship Id="rId53" Type="http://schemas.openxmlformats.org/officeDocument/2006/relationships/image" Target="../media/image11931.png"/><Relationship Id="rId58" Type="http://schemas.openxmlformats.org/officeDocument/2006/relationships/customXml" Target="../ink/ink12119.xml"/><Relationship Id="rId74" Type="http://schemas.openxmlformats.org/officeDocument/2006/relationships/customXml" Target="../ink/ink12127.xml"/><Relationship Id="rId79" Type="http://schemas.openxmlformats.org/officeDocument/2006/relationships/image" Target="../media/image11944.png"/><Relationship Id="rId102" Type="http://schemas.openxmlformats.org/officeDocument/2006/relationships/customXml" Target="../ink/ink12141.xml"/><Relationship Id="rId123" Type="http://schemas.openxmlformats.org/officeDocument/2006/relationships/image" Target="../media/image11966.png"/><Relationship Id="rId128" Type="http://schemas.openxmlformats.org/officeDocument/2006/relationships/customXml" Target="../ink/ink12154.xml"/><Relationship Id="rId144" Type="http://schemas.openxmlformats.org/officeDocument/2006/relationships/customXml" Target="../ink/ink12162.xml"/><Relationship Id="rId149" Type="http://schemas.openxmlformats.org/officeDocument/2006/relationships/image" Target="../media/image11979.png"/><Relationship Id="rId5" Type="http://schemas.openxmlformats.org/officeDocument/2006/relationships/image" Target="../media/image11907.png"/><Relationship Id="rId90" Type="http://schemas.openxmlformats.org/officeDocument/2006/relationships/customXml" Target="../ink/ink12135.xml"/><Relationship Id="rId95" Type="http://schemas.openxmlformats.org/officeDocument/2006/relationships/image" Target="../media/image11952.png"/><Relationship Id="rId160" Type="http://schemas.openxmlformats.org/officeDocument/2006/relationships/customXml" Target="../ink/ink12170.xml"/><Relationship Id="rId165" Type="http://schemas.openxmlformats.org/officeDocument/2006/relationships/image" Target="../media/image11987.png"/><Relationship Id="rId181" Type="http://schemas.openxmlformats.org/officeDocument/2006/relationships/image" Target="../media/image11995.png"/><Relationship Id="rId186" Type="http://schemas.openxmlformats.org/officeDocument/2006/relationships/customXml" Target="../ink/ink12183.xml"/><Relationship Id="rId211" Type="http://schemas.openxmlformats.org/officeDocument/2006/relationships/image" Target="../media/image12009.png"/><Relationship Id="rId22" Type="http://schemas.openxmlformats.org/officeDocument/2006/relationships/customXml" Target="../ink/ink12101.xml"/><Relationship Id="rId27" Type="http://schemas.openxmlformats.org/officeDocument/2006/relationships/image" Target="../media/image11918.png"/><Relationship Id="rId43" Type="http://schemas.openxmlformats.org/officeDocument/2006/relationships/image" Target="../media/image11926.png"/><Relationship Id="rId48" Type="http://schemas.openxmlformats.org/officeDocument/2006/relationships/customXml" Target="../ink/ink12114.xml"/><Relationship Id="rId64" Type="http://schemas.openxmlformats.org/officeDocument/2006/relationships/customXml" Target="../ink/ink12122.xml"/><Relationship Id="rId69" Type="http://schemas.openxmlformats.org/officeDocument/2006/relationships/image" Target="../media/image11939.png"/><Relationship Id="rId113" Type="http://schemas.openxmlformats.org/officeDocument/2006/relationships/image" Target="../media/image11961.png"/><Relationship Id="rId118" Type="http://schemas.openxmlformats.org/officeDocument/2006/relationships/customXml" Target="../ink/ink12149.xml"/><Relationship Id="rId134" Type="http://schemas.openxmlformats.org/officeDocument/2006/relationships/customXml" Target="../ink/ink12157.xml"/><Relationship Id="rId139" Type="http://schemas.openxmlformats.org/officeDocument/2006/relationships/image" Target="../media/image11974.png"/><Relationship Id="rId80" Type="http://schemas.openxmlformats.org/officeDocument/2006/relationships/customXml" Target="../ink/ink12130.xml"/><Relationship Id="rId85" Type="http://schemas.openxmlformats.org/officeDocument/2006/relationships/image" Target="../media/image11947.png"/><Relationship Id="rId150" Type="http://schemas.openxmlformats.org/officeDocument/2006/relationships/customXml" Target="../ink/ink12165.xml"/><Relationship Id="rId155" Type="http://schemas.openxmlformats.org/officeDocument/2006/relationships/image" Target="../media/image11982.png"/><Relationship Id="rId171" Type="http://schemas.openxmlformats.org/officeDocument/2006/relationships/image" Target="../media/image11990.png"/><Relationship Id="rId176" Type="http://schemas.openxmlformats.org/officeDocument/2006/relationships/customXml" Target="../ink/ink12178.xml"/><Relationship Id="rId192" Type="http://schemas.openxmlformats.org/officeDocument/2006/relationships/customXml" Target="../ink/ink12186.xml"/><Relationship Id="rId197" Type="http://schemas.openxmlformats.org/officeDocument/2006/relationships/image" Target="../media/image12002.png"/><Relationship Id="rId206" Type="http://schemas.openxmlformats.org/officeDocument/2006/relationships/customXml" Target="../ink/ink12193.xml"/><Relationship Id="rId201" Type="http://schemas.openxmlformats.org/officeDocument/2006/relationships/image" Target="../media/image12004.png"/><Relationship Id="rId12" Type="http://schemas.openxmlformats.org/officeDocument/2006/relationships/customXml" Target="../ink/ink12096.xml"/><Relationship Id="rId17" Type="http://schemas.openxmlformats.org/officeDocument/2006/relationships/image" Target="../media/image11913.png"/><Relationship Id="rId33" Type="http://schemas.openxmlformats.org/officeDocument/2006/relationships/image" Target="../media/image11921.png"/><Relationship Id="rId38" Type="http://schemas.openxmlformats.org/officeDocument/2006/relationships/customXml" Target="../ink/ink12109.xml"/><Relationship Id="rId59" Type="http://schemas.openxmlformats.org/officeDocument/2006/relationships/image" Target="../media/image11934.png"/><Relationship Id="rId103" Type="http://schemas.openxmlformats.org/officeDocument/2006/relationships/image" Target="../media/image11956.png"/><Relationship Id="rId108" Type="http://schemas.openxmlformats.org/officeDocument/2006/relationships/customXml" Target="../ink/ink12144.xml"/><Relationship Id="rId124" Type="http://schemas.openxmlformats.org/officeDocument/2006/relationships/customXml" Target="../ink/ink12152.xml"/><Relationship Id="rId129" Type="http://schemas.openxmlformats.org/officeDocument/2006/relationships/image" Target="../media/image11969.png"/><Relationship Id="rId54" Type="http://schemas.openxmlformats.org/officeDocument/2006/relationships/customXml" Target="../ink/ink12117.xml"/><Relationship Id="rId70" Type="http://schemas.openxmlformats.org/officeDocument/2006/relationships/customXml" Target="../ink/ink12125.xml"/><Relationship Id="rId75" Type="http://schemas.openxmlformats.org/officeDocument/2006/relationships/image" Target="../media/image11942.png"/><Relationship Id="rId91" Type="http://schemas.openxmlformats.org/officeDocument/2006/relationships/image" Target="../media/image11950.png"/><Relationship Id="rId96" Type="http://schemas.openxmlformats.org/officeDocument/2006/relationships/customXml" Target="../ink/ink12138.xml"/><Relationship Id="rId140" Type="http://schemas.openxmlformats.org/officeDocument/2006/relationships/customXml" Target="../ink/ink12160.xml"/><Relationship Id="rId145" Type="http://schemas.openxmlformats.org/officeDocument/2006/relationships/image" Target="../media/image11977.png"/><Relationship Id="rId161" Type="http://schemas.openxmlformats.org/officeDocument/2006/relationships/image" Target="../media/image11985.png"/><Relationship Id="rId166" Type="http://schemas.openxmlformats.org/officeDocument/2006/relationships/customXml" Target="../ink/ink12173.xml"/><Relationship Id="rId182" Type="http://schemas.openxmlformats.org/officeDocument/2006/relationships/customXml" Target="../ink/ink12181.xml"/><Relationship Id="rId187" Type="http://schemas.openxmlformats.org/officeDocument/2006/relationships/image" Target="../media/image11997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2093.xml"/><Relationship Id="rId212" Type="http://schemas.openxmlformats.org/officeDocument/2006/relationships/customXml" Target="../ink/ink12196.xml"/><Relationship Id="rId23" Type="http://schemas.openxmlformats.org/officeDocument/2006/relationships/image" Target="../media/image11916.png"/><Relationship Id="rId28" Type="http://schemas.openxmlformats.org/officeDocument/2006/relationships/customXml" Target="../ink/ink12104.xml"/><Relationship Id="rId49" Type="http://schemas.openxmlformats.org/officeDocument/2006/relationships/image" Target="../media/image11929.png"/><Relationship Id="rId114" Type="http://schemas.openxmlformats.org/officeDocument/2006/relationships/customXml" Target="../ink/ink12147.xml"/><Relationship Id="rId119" Type="http://schemas.openxmlformats.org/officeDocument/2006/relationships/image" Target="../media/image11964.png"/><Relationship Id="rId44" Type="http://schemas.openxmlformats.org/officeDocument/2006/relationships/customXml" Target="../ink/ink12112.xml"/><Relationship Id="rId60" Type="http://schemas.openxmlformats.org/officeDocument/2006/relationships/customXml" Target="../ink/ink12120.xml"/><Relationship Id="rId65" Type="http://schemas.openxmlformats.org/officeDocument/2006/relationships/image" Target="../media/image11937.png"/><Relationship Id="rId81" Type="http://schemas.openxmlformats.org/officeDocument/2006/relationships/image" Target="../media/image11945.png"/><Relationship Id="rId86" Type="http://schemas.openxmlformats.org/officeDocument/2006/relationships/customXml" Target="../ink/ink12133.xml"/><Relationship Id="rId130" Type="http://schemas.openxmlformats.org/officeDocument/2006/relationships/customXml" Target="../ink/ink12155.xml"/><Relationship Id="rId135" Type="http://schemas.openxmlformats.org/officeDocument/2006/relationships/image" Target="../media/image11972.png"/><Relationship Id="rId151" Type="http://schemas.openxmlformats.org/officeDocument/2006/relationships/image" Target="../media/image11980.png"/><Relationship Id="rId156" Type="http://schemas.openxmlformats.org/officeDocument/2006/relationships/customXml" Target="../ink/ink12168.xml"/><Relationship Id="rId177" Type="http://schemas.openxmlformats.org/officeDocument/2006/relationships/image" Target="../media/image11993.png"/><Relationship Id="rId198" Type="http://schemas.openxmlformats.org/officeDocument/2006/relationships/customXml" Target="../ink/ink12189.xml"/><Relationship Id="rId172" Type="http://schemas.openxmlformats.org/officeDocument/2006/relationships/customXml" Target="../ink/ink12176.xml"/><Relationship Id="rId193" Type="http://schemas.openxmlformats.org/officeDocument/2006/relationships/image" Target="../media/image12000.png"/><Relationship Id="rId202" Type="http://schemas.openxmlformats.org/officeDocument/2006/relationships/customXml" Target="../ink/ink12191.xml"/><Relationship Id="rId207" Type="http://schemas.openxmlformats.org/officeDocument/2006/relationships/image" Target="../media/image12007.png"/><Relationship Id="rId13" Type="http://schemas.openxmlformats.org/officeDocument/2006/relationships/image" Target="../media/image11911.png"/><Relationship Id="rId18" Type="http://schemas.openxmlformats.org/officeDocument/2006/relationships/customXml" Target="../ink/ink12099.xml"/><Relationship Id="rId39" Type="http://schemas.openxmlformats.org/officeDocument/2006/relationships/image" Target="../media/image11924.png"/><Relationship Id="rId109" Type="http://schemas.openxmlformats.org/officeDocument/2006/relationships/image" Target="../media/image11959.png"/><Relationship Id="rId34" Type="http://schemas.openxmlformats.org/officeDocument/2006/relationships/customXml" Target="../ink/ink12107.xml"/><Relationship Id="rId50" Type="http://schemas.openxmlformats.org/officeDocument/2006/relationships/customXml" Target="../ink/ink12115.xml"/><Relationship Id="rId55" Type="http://schemas.openxmlformats.org/officeDocument/2006/relationships/image" Target="../media/image11932.png"/><Relationship Id="rId76" Type="http://schemas.openxmlformats.org/officeDocument/2006/relationships/customXml" Target="../ink/ink12128.xml"/><Relationship Id="rId97" Type="http://schemas.openxmlformats.org/officeDocument/2006/relationships/image" Target="../media/image11953.png"/><Relationship Id="rId104" Type="http://schemas.openxmlformats.org/officeDocument/2006/relationships/customXml" Target="../ink/ink12142.xml"/><Relationship Id="rId120" Type="http://schemas.openxmlformats.org/officeDocument/2006/relationships/customXml" Target="../ink/ink12150.xml"/><Relationship Id="rId125" Type="http://schemas.openxmlformats.org/officeDocument/2006/relationships/image" Target="../media/image11967.png"/><Relationship Id="rId141" Type="http://schemas.openxmlformats.org/officeDocument/2006/relationships/image" Target="../media/image11975.png"/><Relationship Id="rId146" Type="http://schemas.openxmlformats.org/officeDocument/2006/relationships/customXml" Target="../ink/ink12163.xml"/><Relationship Id="rId167" Type="http://schemas.openxmlformats.org/officeDocument/2006/relationships/image" Target="../media/image11988.png"/><Relationship Id="rId188" Type="http://schemas.openxmlformats.org/officeDocument/2006/relationships/customXml" Target="../ink/ink12184.xml"/><Relationship Id="rId7" Type="http://schemas.openxmlformats.org/officeDocument/2006/relationships/image" Target="../media/image11908.png"/><Relationship Id="rId71" Type="http://schemas.openxmlformats.org/officeDocument/2006/relationships/image" Target="../media/image11940.png"/><Relationship Id="rId92" Type="http://schemas.openxmlformats.org/officeDocument/2006/relationships/customXml" Target="../ink/ink12136.xml"/><Relationship Id="rId162" Type="http://schemas.openxmlformats.org/officeDocument/2006/relationships/customXml" Target="../ink/ink12171.xml"/><Relationship Id="rId183" Type="http://schemas.openxmlformats.org/officeDocument/2006/relationships/image" Target="../media/image11291.png"/><Relationship Id="rId213" Type="http://schemas.openxmlformats.org/officeDocument/2006/relationships/image" Target="../media/image12010.png"/><Relationship Id="rId2" Type="http://schemas.openxmlformats.org/officeDocument/2006/relationships/customXml" Target="../ink/ink12091.xml"/><Relationship Id="rId29" Type="http://schemas.openxmlformats.org/officeDocument/2006/relationships/image" Target="../media/image11919.png"/><Relationship Id="rId24" Type="http://schemas.openxmlformats.org/officeDocument/2006/relationships/customXml" Target="../ink/ink12102.xml"/><Relationship Id="rId40" Type="http://schemas.openxmlformats.org/officeDocument/2006/relationships/customXml" Target="../ink/ink12110.xml"/><Relationship Id="rId45" Type="http://schemas.openxmlformats.org/officeDocument/2006/relationships/image" Target="../media/image11927.png"/><Relationship Id="rId66" Type="http://schemas.openxmlformats.org/officeDocument/2006/relationships/customXml" Target="../ink/ink12123.xml"/><Relationship Id="rId87" Type="http://schemas.openxmlformats.org/officeDocument/2006/relationships/image" Target="../media/image11948.png"/><Relationship Id="rId110" Type="http://schemas.openxmlformats.org/officeDocument/2006/relationships/customXml" Target="../ink/ink12145.xml"/><Relationship Id="rId115" Type="http://schemas.openxmlformats.org/officeDocument/2006/relationships/image" Target="../media/image11962.png"/><Relationship Id="rId131" Type="http://schemas.openxmlformats.org/officeDocument/2006/relationships/image" Target="../media/image11970.png"/><Relationship Id="rId136" Type="http://schemas.openxmlformats.org/officeDocument/2006/relationships/customXml" Target="../ink/ink12158.xml"/><Relationship Id="rId157" Type="http://schemas.openxmlformats.org/officeDocument/2006/relationships/image" Target="../media/image11983.png"/><Relationship Id="rId178" Type="http://schemas.openxmlformats.org/officeDocument/2006/relationships/customXml" Target="../ink/ink12179.xml"/><Relationship Id="rId61" Type="http://schemas.openxmlformats.org/officeDocument/2006/relationships/image" Target="../media/image11935.png"/><Relationship Id="rId82" Type="http://schemas.openxmlformats.org/officeDocument/2006/relationships/customXml" Target="../ink/ink12131.xml"/><Relationship Id="rId152" Type="http://schemas.openxmlformats.org/officeDocument/2006/relationships/customXml" Target="../ink/ink12166.xml"/><Relationship Id="rId173" Type="http://schemas.openxmlformats.org/officeDocument/2006/relationships/image" Target="../media/image11991.png"/><Relationship Id="rId194" Type="http://schemas.openxmlformats.org/officeDocument/2006/relationships/customXml" Target="../ink/ink12187.xml"/><Relationship Id="rId199" Type="http://schemas.openxmlformats.org/officeDocument/2006/relationships/image" Target="../media/image12003.png"/><Relationship Id="rId203" Type="http://schemas.openxmlformats.org/officeDocument/2006/relationships/image" Target="../media/image12005.png"/><Relationship Id="rId208" Type="http://schemas.openxmlformats.org/officeDocument/2006/relationships/customXml" Target="../ink/ink12194.xml"/><Relationship Id="rId19" Type="http://schemas.openxmlformats.org/officeDocument/2006/relationships/image" Target="../media/image11914.png"/><Relationship Id="rId14" Type="http://schemas.openxmlformats.org/officeDocument/2006/relationships/customXml" Target="../ink/ink12097.xml"/><Relationship Id="rId30" Type="http://schemas.openxmlformats.org/officeDocument/2006/relationships/customXml" Target="../ink/ink12105.xml"/><Relationship Id="rId35" Type="http://schemas.openxmlformats.org/officeDocument/2006/relationships/image" Target="../media/image11922.png"/><Relationship Id="rId56" Type="http://schemas.openxmlformats.org/officeDocument/2006/relationships/customXml" Target="../ink/ink12118.xml"/><Relationship Id="rId77" Type="http://schemas.openxmlformats.org/officeDocument/2006/relationships/image" Target="../media/image11943.png"/><Relationship Id="rId100" Type="http://schemas.openxmlformats.org/officeDocument/2006/relationships/customXml" Target="../ink/ink12140.xml"/><Relationship Id="rId105" Type="http://schemas.openxmlformats.org/officeDocument/2006/relationships/image" Target="../media/image11957.png"/><Relationship Id="rId126" Type="http://schemas.openxmlformats.org/officeDocument/2006/relationships/customXml" Target="../ink/ink12153.xml"/><Relationship Id="rId147" Type="http://schemas.openxmlformats.org/officeDocument/2006/relationships/image" Target="../media/image11978.png"/><Relationship Id="rId168" Type="http://schemas.openxmlformats.org/officeDocument/2006/relationships/customXml" Target="../ink/ink12174.xml"/><Relationship Id="rId8" Type="http://schemas.openxmlformats.org/officeDocument/2006/relationships/customXml" Target="../ink/ink12094.xml"/><Relationship Id="rId51" Type="http://schemas.openxmlformats.org/officeDocument/2006/relationships/image" Target="../media/image11930.png"/><Relationship Id="rId72" Type="http://schemas.openxmlformats.org/officeDocument/2006/relationships/customXml" Target="../ink/ink12126.xml"/><Relationship Id="rId93" Type="http://schemas.openxmlformats.org/officeDocument/2006/relationships/image" Target="../media/image11951.png"/><Relationship Id="rId98" Type="http://schemas.openxmlformats.org/officeDocument/2006/relationships/customXml" Target="../ink/ink12139.xml"/><Relationship Id="rId121" Type="http://schemas.openxmlformats.org/officeDocument/2006/relationships/image" Target="../media/image11965.png"/><Relationship Id="rId142" Type="http://schemas.openxmlformats.org/officeDocument/2006/relationships/customXml" Target="../ink/ink12161.xml"/><Relationship Id="rId163" Type="http://schemas.openxmlformats.org/officeDocument/2006/relationships/image" Target="../media/image11986.png"/><Relationship Id="rId184" Type="http://schemas.openxmlformats.org/officeDocument/2006/relationships/customXml" Target="../ink/ink12182.xml"/><Relationship Id="rId189" Type="http://schemas.openxmlformats.org/officeDocument/2006/relationships/image" Target="../media/image11998.png"/><Relationship Id="rId3" Type="http://schemas.openxmlformats.org/officeDocument/2006/relationships/image" Target="../media/image11906.png"/><Relationship Id="rId214" Type="http://schemas.openxmlformats.org/officeDocument/2006/relationships/customXml" Target="../ink/ink12197.xml"/><Relationship Id="rId25" Type="http://schemas.openxmlformats.org/officeDocument/2006/relationships/image" Target="../media/image11917.png"/><Relationship Id="rId46" Type="http://schemas.openxmlformats.org/officeDocument/2006/relationships/customXml" Target="../ink/ink12113.xml"/><Relationship Id="rId67" Type="http://schemas.openxmlformats.org/officeDocument/2006/relationships/image" Target="../media/image11938.png"/><Relationship Id="rId116" Type="http://schemas.openxmlformats.org/officeDocument/2006/relationships/customXml" Target="../ink/ink12148.xml"/><Relationship Id="rId137" Type="http://schemas.openxmlformats.org/officeDocument/2006/relationships/image" Target="../media/image11973.png"/><Relationship Id="rId158" Type="http://schemas.openxmlformats.org/officeDocument/2006/relationships/customXml" Target="../ink/ink12169.xml"/><Relationship Id="rId20" Type="http://schemas.openxmlformats.org/officeDocument/2006/relationships/customXml" Target="../ink/ink12100.xml"/><Relationship Id="rId41" Type="http://schemas.openxmlformats.org/officeDocument/2006/relationships/image" Target="../media/image11925.png"/><Relationship Id="rId62" Type="http://schemas.openxmlformats.org/officeDocument/2006/relationships/customXml" Target="../ink/ink12121.xml"/><Relationship Id="rId83" Type="http://schemas.openxmlformats.org/officeDocument/2006/relationships/image" Target="../media/image11946.png"/><Relationship Id="rId88" Type="http://schemas.openxmlformats.org/officeDocument/2006/relationships/customXml" Target="../ink/ink12134.xml"/><Relationship Id="rId111" Type="http://schemas.openxmlformats.org/officeDocument/2006/relationships/image" Target="../media/image11960.png"/><Relationship Id="rId132" Type="http://schemas.openxmlformats.org/officeDocument/2006/relationships/customXml" Target="../ink/ink12156.xml"/><Relationship Id="rId153" Type="http://schemas.openxmlformats.org/officeDocument/2006/relationships/image" Target="../media/image11981.png"/><Relationship Id="rId174" Type="http://schemas.openxmlformats.org/officeDocument/2006/relationships/customXml" Target="../ink/ink12177.xml"/><Relationship Id="rId179" Type="http://schemas.openxmlformats.org/officeDocument/2006/relationships/image" Target="../media/image11994.png"/><Relationship Id="rId195" Type="http://schemas.openxmlformats.org/officeDocument/2006/relationships/image" Target="../media/image12001.png"/><Relationship Id="rId209" Type="http://schemas.openxmlformats.org/officeDocument/2006/relationships/image" Target="../media/image12008.png"/><Relationship Id="rId190" Type="http://schemas.openxmlformats.org/officeDocument/2006/relationships/customXml" Target="../ink/ink12185.xml"/><Relationship Id="rId204" Type="http://schemas.openxmlformats.org/officeDocument/2006/relationships/customXml" Target="../ink/ink12192.xml"/><Relationship Id="rId15" Type="http://schemas.openxmlformats.org/officeDocument/2006/relationships/image" Target="../media/image11912.png"/><Relationship Id="rId36" Type="http://schemas.openxmlformats.org/officeDocument/2006/relationships/customXml" Target="../ink/ink12108.xml"/><Relationship Id="rId57" Type="http://schemas.openxmlformats.org/officeDocument/2006/relationships/image" Target="../media/image11933.png"/><Relationship Id="rId106" Type="http://schemas.openxmlformats.org/officeDocument/2006/relationships/customXml" Target="../ink/ink12143.xml"/><Relationship Id="rId127" Type="http://schemas.openxmlformats.org/officeDocument/2006/relationships/image" Target="../media/image11968.png"/><Relationship Id="rId10" Type="http://schemas.openxmlformats.org/officeDocument/2006/relationships/customXml" Target="../ink/ink12095.xml"/><Relationship Id="rId31" Type="http://schemas.openxmlformats.org/officeDocument/2006/relationships/image" Target="../media/image11920.png"/><Relationship Id="rId52" Type="http://schemas.openxmlformats.org/officeDocument/2006/relationships/customXml" Target="../ink/ink12116.xml"/><Relationship Id="rId73" Type="http://schemas.openxmlformats.org/officeDocument/2006/relationships/image" Target="../media/image11941.png"/><Relationship Id="rId78" Type="http://schemas.openxmlformats.org/officeDocument/2006/relationships/customXml" Target="../ink/ink12129.xml"/><Relationship Id="rId94" Type="http://schemas.openxmlformats.org/officeDocument/2006/relationships/customXml" Target="../ink/ink12137.xml"/><Relationship Id="rId99" Type="http://schemas.openxmlformats.org/officeDocument/2006/relationships/image" Target="../media/image11954.png"/><Relationship Id="rId101" Type="http://schemas.openxmlformats.org/officeDocument/2006/relationships/image" Target="../media/image11955.png"/><Relationship Id="rId122" Type="http://schemas.openxmlformats.org/officeDocument/2006/relationships/customXml" Target="../ink/ink12151.xml"/><Relationship Id="rId143" Type="http://schemas.openxmlformats.org/officeDocument/2006/relationships/image" Target="../media/image11976.png"/><Relationship Id="rId148" Type="http://schemas.openxmlformats.org/officeDocument/2006/relationships/customXml" Target="../ink/ink12164.xml"/><Relationship Id="rId164" Type="http://schemas.openxmlformats.org/officeDocument/2006/relationships/customXml" Target="../ink/ink12172.xml"/><Relationship Id="rId169" Type="http://schemas.openxmlformats.org/officeDocument/2006/relationships/image" Target="../media/image11989.png"/><Relationship Id="rId185" Type="http://schemas.openxmlformats.org/officeDocument/2006/relationships/image" Target="../media/image11996.png"/><Relationship Id="rId4" Type="http://schemas.openxmlformats.org/officeDocument/2006/relationships/customXml" Target="../ink/ink12092.xml"/><Relationship Id="rId9" Type="http://schemas.openxmlformats.org/officeDocument/2006/relationships/image" Target="../media/image11909.png"/><Relationship Id="rId180" Type="http://schemas.openxmlformats.org/officeDocument/2006/relationships/customXml" Target="../ink/ink12180.xml"/><Relationship Id="rId210" Type="http://schemas.openxmlformats.org/officeDocument/2006/relationships/customXml" Target="../ink/ink12195.xml"/><Relationship Id="rId215" Type="http://schemas.openxmlformats.org/officeDocument/2006/relationships/image" Target="../media/image12011.png"/><Relationship Id="rId26" Type="http://schemas.openxmlformats.org/officeDocument/2006/relationships/customXml" Target="../ink/ink12103.xml"/><Relationship Id="rId47" Type="http://schemas.openxmlformats.org/officeDocument/2006/relationships/image" Target="../media/image11928.png"/><Relationship Id="rId68" Type="http://schemas.openxmlformats.org/officeDocument/2006/relationships/customXml" Target="../ink/ink12124.xml"/><Relationship Id="rId89" Type="http://schemas.openxmlformats.org/officeDocument/2006/relationships/image" Target="../media/image11949.png"/><Relationship Id="rId112" Type="http://schemas.openxmlformats.org/officeDocument/2006/relationships/customXml" Target="../ink/ink12146.xml"/><Relationship Id="rId133" Type="http://schemas.openxmlformats.org/officeDocument/2006/relationships/image" Target="../media/image11971.png"/><Relationship Id="rId154" Type="http://schemas.openxmlformats.org/officeDocument/2006/relationships/customXml" Target="../ink/ink12167.xml"/><Relationship Id="rId175" Type="http://schemas.openxmlformats.org/officeDocument/2006/relationships/image" Target="../media/image11992.png"/><Relationship Id="rId196" Type="http://schemas.openxmlformats.org/officeDocument/2006/relationships/customXml" Target="../ink/ink12188.xml"/><Relationship Id="rId200" Type="http://schemas.openxmlformats.org/officeDocument/2006/relationships/customXml" Target="../ink/ink12190.xml"/><Relationship Id="rId16" Type="http://schemas.openxmlformats.org/officeDocument/2006/relationships/customXml" Target="../ink/ink12098.xml"/></Relationships>
</file>

<file path=ppt/slides/_rels/slide5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069.png"/><Relationship Id="rId299" Type="http://schemas.openxmlformats.org/officeDocument/2006/relationships/image" Target="../media/image12160.png"/><Relationship Id="rId21" Type="http://schemas.openxmlformats.org/officeDocument/2006/relationships/image" Target="../media/image12021.png"/><Relationship Id="rId63" Type="http://schemas.openxmlformats.org/officeDocument/2006/relationships/image" Target="../media/image12042.png"/><Relationship Id="rId159" Type="http://schemas.openxmlformats.org/officeDocument/2006/relationships/image" Target="../media/image12090.png"/><Relationship Id="rId324" Type="http://schemas.openxmlformats.org/officeDocument/2006/relationships/customXml" Target="../ink/ink12359.xml"/><Relationship Id="rId366" Type="http://schemas.openxmlformats.org/officeDocument/2006/relationships/customXml" Target="../ink/ink12380.xml"/><Relationship Id="rId170" Type="http://schemas.openxmlformats.org/officeDocument/2006/relationships/customXml" Target="../ink/ink12282.xml"/><Relationship Id="rId226" Type="http://schemas.openxmlformats.org/officeDocument/2006/relationships/customXml" Target="../ink/ink12310.xml"/><Relationship Id="rId107" Type="http://schemas.openxmlformats.org/officeDocument/2006/relationships/image" Target="../media/image12064.png"/><Relationship Id="rId268" Type="http://schemas.openxmlformats.org/officeDocument/2006/relationships/customXml" Target="../ink/ink12331.xml"/><Relationship Id="rId289" Type="http://schemas.openxmlformats.org/officeDocument/2006/relationships/image" Target="../media/image12155.png"/><Relationship Id="rId11" Type="http://schemas.openxmlformats.org/officeDocument/2006/relationships/image" Target="../media/image12016.png"/><Relationship Id="rId32" Type="http://schemas.openxmlformats.org/officeDocument/2006/relationships/customXml" Target="../ink/ink12213.xml"/><Relationship Id="rId53" Type="http://schemas.openxmlformats.org/officeDocument/2006/relationships/image" Target="../media/image12037.png"/><Relationship Id="rId74" Type="http://schemas.openxmlformats.org/officeDocument/2006/relationships/customXml" Target="../ink/ink12234.xml"/><Relationship Id="rId128" Type="http://schemas.openxmlformats.org/officeDocument/2006/relationships/customXml" Target="../ink/ink12261.xml"/><Relationship Id="rId149" Type="http://schemas.openxmlformats.org/officeDocument/2006/relationships/image" Target="../media/image12085.png"/><Relationship Id="rId314" Type="http://schemas.openxmlformats.org/officeDocument/2006/relationships/customXml" Target="../ink/ink12354.xml"/><Relationship Id="rId335" Type="http://schemas.openxmlformats.org/officeDocument/2006/relationships/image" Target="../media/image12178.png"/><Relationship Id="rId356" Type="http://schemas.openxmlformats.org/officeDocument/2006/relationships/customXml" Target="../ink/ink12375.xml"/><Relationship Id="rId377" Type="http://schemas.openxmlformats.org/officeDocument/2006/relationships/image" Target="../media/image12199.png"/><Relationship Id="rId398" Type="http://schemas.openxmlformats.org/officeDocument/2006/relationships/customXml" Target="../ink/ink12396.xml"/><Relationship Id="rId5" Type="http://schemas.openxmlformats.org/officeDocument/2006/relationships/image" Target="../media/image12013.png"/><Relationship Id="rId95" Type="http://schemas.openxmlformats.org/officeDocument/2006/relationships/image" Target="../media/image12058.png"/><Relationship Id="rId160" Type="http://schemas.openxmlformats.org/officeDocument/2006/relationships/customXml" Target="../ink/ink12277.xml"/><Relationship Id="rId181" Type="http://schemas.openxmlformats.org/officeDocument/2006/relationships/image" Target="../media/image12101.png"/><Relationship Id="rId216" Type="http://schemas.openxmlformats.org/officeDocument/2006/relationships/customXml" Target="../ink/ink12305.xml"/><Relationship Id="rId237" Type="http://schemas.openxmlformats.org/officeDocument/2006/relationships/image" Target="../media/image12129.png"/><Relationship Id="rId258" Type="http://schemas.openxmlformats.org/officeDocument/2006/relationships/customXml" Target="../ink/ink12326.xml"/><Relationship Id="rId279" Type="http://schemas.openxmlformats.org/officeDocument/2006/relationships/image" Target="../media/image12150.png"/><Relationship Id="rId22" Type="http://schemas.openxmlformats.org/officeDocument/2006/relationships/customXml" Target="../ink/ink12208.xml"/><Relationship Id="rId43" Type="http://schemas.openxmlformats.org/officeDocument/2006/relationships/image" Target="../media/image12032.png"/><Relationship Id="rId64" Type="http://schemas.openxmlformats.org/officeDocument/2006/relationships/customXml" Target="../ink/ink12229.xml"/><Relationship Id="rId118" Type="http://schemas.openxmlformats.org/officeDocument/2006/relationships/customXml" Target="../ink/ink12256.xml"/><Relationship Id="rId139" Type="http://schemas.openxmlformats.org/officeDocument/2006/relationships/image" Target="../media/image12080.png"/><Relationship Id="rId290" Type="http://schemas.openxmlformats.org/officeDocument/2006/relationships/customXml" Target="../ink/ink12342.xml"/><Relationship Id="rId304" Type="http://schemas.openxmlformats.org/officeDocument/2006/relationships/customXml" Target="../ink/ink12349.xml"/><Relationship Id="rId325" Type="http://schemas.openxmlformats.org/officeDocument/2006/relationships/image" Target="../media/image12173.png"/><Relationship Id="rId346" Type="http://schemas.openxmlformats.org/officeDocument/2006/relationships/customXml" Target="../ink/ink12370.xml"/><Relationship Id="rId367" Type="http://schemas.openxmlformats.org/officeDocument/2006/relationships/image" Target="../media/image12194.png"/><Relationship Id="rId388" Type="http://schemas.openxmlformats.org/officeDocument/2006/relationships/customXml" Target="../ink/ink12391.xml"/><Relationship Id="rId85" Type="http://schemas.openxmlformats.org/officeDocument/2006/relationships/image" Target="../media/image12053.png"/><Relationship Id="rId150" Type="http://schemas.openxmlformats.org/officeDocument/2006/relationships/customXml" Target="../ink/ink12272.xml"/><Relationship Id="rId171" Type="http://schemas.openxmlformats.org/officeDocument/2006/relationships/image" Target="../media/image12096.png"/><Relationship Id="rId192" Type="http://schemas.openxmlformats.org/officeDocument/2006/relationships/customXml" Target="../ink/ink12293.xml"/><Relationship Id="rId206" Type="http://schemas.openxmlformats.org/officeDocument/2006/relationships/customXml" Target="../ink/ink12300.xml"/><Relationship Id="rId227" Type="http://schemas.openxmlformats.org/officeDocument/2006/relationships/image" Target="../media/image12124.png"/><Relationship Id="rId248" Type="http://schemas.openxmlformats.org/officeDocument/2006/relationships/customXml" Target="../ink/ink12321.xml"/><Relationship Id="rId269" Type="http://schemas.openxmlformats.org/officeDocument/2006/relationships/image" Target="../media/image12145.png"/><Relationship Id="rId12" Type="http://schemas.openxmlformats.org/officeDocument/2006/relationships/customXml" Target="../ink/ink12203.xml"/><Relationship Id="rId33" Type="http://schemas.openxmlformats.org/officeDocument/2006/relationships/image" Target="../media/image12027.png"/><Relationship Id="rId108" Type="http://schemas.openxmlformats.org/officeDocument/2006/relationships/customXml" Target="../ink/ink12251.xml"/><Relationship Id="rId129" Type="http://schemas.openxmlformats.org/officeDocument/2006/relationships/image" Target="../media/image12075.png"/><Relationship Id="rId280" Type="http://schemas.openxmlformats.org/officeDocument/2006/relationships/customXml" Target="../ink/ink12337.xml"/><Relationship Id="rId315" Type="http://schemas.openxmlformats.org/officeDocument/2006/relationships/image" Target="../media/image12168.png"/><Relationship Id="rId336" Type="http://schemas.openxmlformats.org/officeDocument/2006/relationships/customXml" Target="../ink/ink12365.xml"/><Relationship Id="rId357" Type="http://schemas.openxmlformats.org/officeDocument/2006/relationships/image" Target="../media/image12189.png"/><Relationship Id="rId54" Type="http://schemas.openxmlformats.org/officeDocument/2006/relationships/customXml" Target="../ink/ink12224.xml"/><Relationship Id="rId75" Type="http://schemas.openxmlformats.org/officeDocument/2006/relationships/image" Target="../media/image12048.png"/><Relationship Id="rId96" Type="http://schemas.openxmlformats.org/officeDocument/2006/relationships/customXml" Target="../ink/ink12245.xml"/><Relationship Id="rId140" Type="http://schemas.openxmlformats.org/officeDocument/2006/relationships/customXml" Target="../ink/ink12267.xml"/><Relationship Id="rId161" Type="http://schemas.openxmlformats.org/officeDocument/2006/relationships/image" Target="../media/image12091.png"/><Relationship Id="rId182" Type="http://schemas.openxmlformats.org/officeDocument/2006/relationships/customXml" Target="../ink/ink12288.xml"/><Relationship Id="rId217" Type="http://schemas.openxmlformats.org/officeDocument/2006/relationships/image" Target="../media/image12119.png"/><Relationship Id="rId378" Type="http://schemas.openxmlformats.org/officeDocument/2006/relationships/customXml" Target="../ink/ink12386.xml"/><Relationship Id="rId399" Type="http://schemas.openxmlformats.org/officeDocument/2006/relationships/image" Target="../media/image12210.png"/><Relationship Id="rId6" Type="http://schemas.openxmlformats.org/officeDocument/2006/relationships/customXml" Target="../ink/ink12200.xml"/><Relationship Id="rId238" Type="http://schemas.openxmlformats.org/officeDocument/2006/relationships/customXml" Target="../ink/ink12316.xml"/><Relationship Id="rId259" Type="http://schemas.openxmlformats.org/officeDocument/2006/relationships/image" Target="../media/image12140.png"/><Relationship Id="rId23" Type="http://schemas.openxmlformats.org/officeDocument/2006/relationships/image" Target="../media/image12022.png"/><Relationship Id="rId119" Type="http://schemas.openxmlformats.org/officeDocument/2006/relationships/image" Target="../media/image12070.png"/><Relationship Id="rId270" Type="http://schemas.openxmlformats.org/officeDocument/2006/relationships/customXml" Target="../ink/ink12332.xml"/><Relationship Id="rId291" Type="http://schemas.openxmlformats.org/officeDocument/2006/relationships/image" Target="../media/image12156.png"/><Relationship Id="rId305" Type="http://schemas.openxmlformats.org/officeDocument/2006/relationships/image" Target="../media/image12163.png"/><Relationship Id="rId326" Type="http://schemas.openxmlformats.org/officeDocument/2006/relationships/customXml" Target="../ink/ink12360.xml"/><Relationship Id="rId347" Type="http://schemas.openxmlformats.org/officeDocument/2006/relationships/image" Target="../media/image12184.png"/><Relationship Id="rId44" Type="http://schemas.openxmlformats.org/officeDocument/2006/relationships/customXml" Target="../ink/ink12219.xml"/><Relationship Id="rId65" Type="http://schemas.openxmlformats.org/officeDocument/2006/relationships/image" Target="../media/image12043.png"/><Relationship Id="rId86" Type="http://schemas.openxmlformats.org/officeDocument/2006/relationships/customXml" Target="../ink/ink12240.xml"/><Relationship Id="rId130" Type="http://schemas.openxmlformats.org/officeDocument/2006/relationships/customXml" Target="../ink/ink12262.xml"/><Relationship Id="rId151" Type="http://schemas.openxmlformats.org/officeDocument/2006/relationships/image" Target="../media/image12086.png"/><Relationship Id="rId368" Type="http://schemas.openxmlformats.org/officeDocument/2006/relationships/customXml" Target="../ink/ink12381.xml"/><Relationship Id="rId389" Type="http://schemas.openxmlformats.org/officeDocument/2006/relationships/image" Target="../media/image12205.png"/><Relationship Id="rId172" Type="http://schemas.openxmlformats.org/officeDocument/2006/relationships/customXml" Target="../ink/ink12283.xml"/><Relationship Id="rId193" Type="http://schemas.openxmlformats.org/officeDocument/2006/relationships/image" Target="../media/image12107.png"/><Relationship Id="rId207" Type="http://schemas.openxmlformats.org/officeDocument/2006/relationships/image" Target="../media/image12114.png"/><Relationship Id="rId228" Type="http://schemas.openxmlformats.org/officeDocument/2006/relationships/customXml" Target="../ink/ink12311.xml"/><Relationship Id="rId249" Type="http://schemas.openxmlformats.org/officeDocument/2006/relationships/image" Target="../media/image12135.png"/><Relationship Id="rId13" Type="http://schemas.openxmlformats.org/officeDocument/2006/relationships/image" Target="../media/image12017.png"/><Relationship Id="rId109" Type="http://schemas.openxmlformats.org/officeDocument/2006/relationships/image" Target="../media/image12065.png"/><Relationship Id="rId260" Type="http://schemas.openxmlformats.org/officeDocument/2006/relationships/customXml" Target="../ink/ink12327.xml"/><Relationship Id="rId281" Type="http://schemas.openxmlformats.org/officeDocument/2006/relationships/image" Target="../media/image12151.png"/><Relationship Id="rId316" Type="http://schemas.openxmlformats.org/officeDocument/2006/relationships/customXml" Target="../ink/ink12355.xml"/><Relationship Id="rId337" Type="http://schemas.openxmlformats.org/officeDocument/2006/relationships/image" Target="../media/image12179.png"/><Relationship Id="rId34" Type="http://schemas.openxmlformats.org/officeDocument/2006/relationships/customXml" Target="../ink/ink12214.xml"/><Relationship Id="rId55" Type="http://schemas.openxmlformats.org/officeDocument/2006/relationships/image" Target="../media/image12038.png"/><Relationship Id="rId76" Type="http://schemas.openxmlformats.org/officeDocument/2006/relationships/customXml" Target="../ink/ink12235.xml"/><Relationship Id="rId97" Type="http://schemas.openxmlformats.org/officeDocument/2006/relationships/image" Target="../media/image12059.png"/><Relationship Id="rId120" Type="http://schemas.openxmlformats.org/officeDocument/2006/relationships/customXml" Target="../ink/ink12257.xml"/><Relationship Id="rId141" Type="http://schemas.openxmlformats.org/officeDocument/2006/relationships/image" Target="../media/image12081.png"/><Relationship Id="rId358" Type="http://schemas.openxmlformats.org/officeDocument/2006/relationships/customXml" Target="../ink/ink12376.xml"/><Relationship Id="rId379" Type="http://schemas.openxmlformats.org/officeDocument/2006/relationships/image" Target="../media/image12200.png"/><Relationship Id="rId7" Type="http://schemas.openxmlformats.org/officeDocument/2006/relationships/image" Target="../media/image12014.png"/><Relationship Id="rId162" Type="http://schemas.openxmlformats.org/officeDocument/2006/relationships/customXml" Target="../ink/ink12278.xml"/><Relationship Id="rId183" Type="http://schemas.openxmlformats.org/officeDocument/2006/relationships/image" Target="../media/image12102.png"/><Relationship Id="rId218" Type="http://schemas.openxmlformats.org/officeDocument/2006/relationships/customXml" Target="../ink/ink12306.xml"/><Relationship Id="rId239" Type="http://schemas.openxmlformats.org/officeDocument/2006/relationships/image" Target="../media/image12130.png"/><Relationship Id="rId390" Type="http://schemas.openxmlformats.org/officeDocument/2006/relationships/customXml" Target="../ink/ink12392.xml"/><Relationship Id="rId250" Type="http://schemas.openxmlformats.org/officeDocument/2006/relationships/customXml" Target="../ink/ink12322.xml"/><Relationship Id="rId271" Type="http://schemas.openxmlformats.org/officeDocument/2006/relationships/image" Target="../media/image12146.png"/><Relationship Id="rId292" Type="http://schemas.openxmlformats.org/officeDocument/2006/relationships/customXml" Target="../ink/ink12343.xml"/><Relationship Id="rId306" Type="http://schemas.openxmlformats.org/officeDocument/2006/relationships/customXml" Target="../ink/ink12350.xml"/><Relationship Id="rId24" Type="http://schemas.openxmlformats.org/officeDocument/2006/relationships/customXml" Target="../ink/ink12209.xml"/><Relationship Id="rId45" Type="http://schemas.openxmlformats.org/officeDocument/2006/relationships/image" Target="../media/image12033.png"/><Relationship Id="rId66" Type="http://schemas.openxmlformats.org/officeDocument/2006/relationships/customXml" Target="../ink/ink12230.xml"/><Relationship Id="rId87" Type="http://schemas.openxmlformats.org/officeDocument/2006/relationships/image" Target="../media/image12054.png"/><Relationship Id="rId110" Type="http://schemas.openxmlformats.org/officeDocument/2006/relationships/customXml" Target="../ink/ink12252.xml"/><Relationship Id="rId131" Type="http://schemas.openxmlformats.org/officeDocument/2006/relationships/image" Target="../media/image12076.png"/><Relationship Id="rId327" Type="http://schemas.openxmlformats.org/officeDocument/2006/relationships/image" Target="../media/image12174.png"/><Relationship Id="rId348" Type="http://schemas.openxmlformats.org/officeDocument/2006/relationships/customXml" Target="../ink/ink12371.xml"/><Relationship Id="rId369" Type="http://schemas.openxmlformats.org/officeDocument/2006/relationships/image" Target="../media/image12195.png"/><Relationship Id="rId152" Type="http://schemas.openxmlformats.org/officeDocument/2006/relationships/customXml" Target="../ink/ink12273.xml"/><Relationship Id="rId173" Type="http://schemas.openxmlformats.org/officeDocument/2006/relationships/image" Target="../media/image12097.png"/><Relationship Id="rId194" Type="http://schemas.openxmlformats.org/officeDocument/2006/relationships/customXml" Target="../ink/ink12294.xml"/><Relationship Id="rId208" Type="http://schemas.openxmlformats.org/officeDocument/2006/relationships/customXml" Target="../ink/ink12301.xml"/><Relationship Id="rId229" Type="http://schemas.openxmlformats.org/officeDocument/2006/relationships/image" Target="../media/image12125.png"/><Relationship Id="rId380" Type="http://schemas.openxmlformats.org/officeDocument/2006/relationships/customXml" Target="../ink/ink12387.xml"/><Relationship Id="rId240" Type="http://schemas.openxmlformats.org/officeDocument/2006/relationships/customXml" Target="../ink/ink12317.xml"/><Relationship Id="rId261" Type="http://schemas.openxmlformats.org/officeDocument/2006/relationships/image" Target="../media/image12141.png"/><Relationship Id="rId14" Type="http://schemas.openxmlformats.org/officeDocument/2006/relationships/customXml" Target="../ink/ink12204.xml"/><Relationship Id="rId35" Type="http://schemas.openxmlformats.org/officeDocument/2006/relationships/image" Target="../media/image12028.png"/><Relationship Id="rId56" Type="http://schemas.openxmlformats.org/officeDocument/2006/relationships/customXml" Target="../ink/ink12225.xml"/><Relationship Id="rId77" Type="http://schemas.openxmlformats.org/officeDocument/2006/relationships/image" Target="../media/image12049.png"/><Relationship Id="rId100" Type="http://schemas.openxmlformats.org/officeDocument/2006/relationships/customXml" Target="../ink/ink12247.xml"/><Relationship Id="rId282" Type="http://schemas.openxmlformats.org/officeDocument/2006/relationships/customXml" Target="../ink/ink12338.xml"/><Relationship Id="rId317" Type="http://schemas.openxmlformats.org/officeDocument/2006/relationships/image" Target="../media/image12169.png"/><Relationship Id="rId338" Type="http://schemas.openxmlformats.org/officeDocument/2006/relationships/customXml" Target="../ink/ink12366.xml"/><Relationship Id="rId359" Type="http://schemas.openxmlformats.org/officeDocument/2006/relationships/image" Target="../media/image12190.png"/><Relationship Id="rId8" Type="http://schemas.openxmlformats.org/officeDocument/2006/relationships/customXml" Target="../ink/ink12201.xml"/><Relationship Id="rId98" Type="http://schemas.openxmlformats.org/officeDocument/2006/relationships/customXml" Target="../ink/ink12246.xml"/><Relationship Id="rId121" Type="http://schemas.openxmlformats.org/officeDocument/2006/relationships/image" Target="../media/image12071.png"/><Relationship Id="rId142" Type="http://schemas.openxmlformats.org/officeDocument/2006/relationships/customXml" Target="../ink/ink12268.xml"/><Relationship Id="rId163" Type="http://schemas.openxmlformats.org/officeDocument/2006/relationships/image" Target="../media/image12092.png"/><Relationship Id="rId184" Type="http://schemas.openxmlformats.org/officeDocument/2006/relationships/customXml" Target="../ink/ink12289.xml"/><Relationship Id="rId219" Type="http://schemas.openxmlformats.org/officeDocument/2006/relationships/image" Target="../media/image12120.png"/><Relationship Id="rId370" Type="http://schemas.openxmlformats.org/officeDocument/2006/relationships/customXml" Target="../ink/ink12382.xml"/><Relationship Id="rId391" Type="http://schemas.openxmlformats.org/officeDocument/2006/relationships/image" Target="../media/image12206.png"/><Relationship Id="rId230" Type="http://schemas.openxmlformats.org/officeDocument/2006/relationships/customXml" Target="../ink/ink12312.xml"/><Relationship Id="rId251" Type="http://schemas.openxmlformats.org/officeDocument/2006/relationships/image" Target="../media/image12136.png"/><Relationship Id="rId25" Type="http://schemas.openxmlformats.org/officeDocument/2006/relationships/image" Target="../media/image12023.png"/><Relationship Id="rId46" Type="http://schemas.openxmlformats.org/officeDocument/2006/relationships/customXml" Target="../ink/ink12220.xml"/><Relationship Id="rId67" Type="http://schemas.openxmlformats.org/officeDocument/2006/relationships/image" Target="../media/image12044.png"/><Relationship Id="rId272" Type="http://schemas.openxmlformats.org/officeDocument/2006/relationships/customXml" Target="../ink/ink12333.xml"/><Relationship Id="rId293" Type="http://schemas.openxmlformats.org/officeDocument/2006/relationships/image" Target="../media/image12157.png"/><Relationship Id="rId307" Type="http://schemas.openxmlformats.org/officeDocument/2006/relationships/image" Target="../media/image12164.png"/><Relationship Id="rId328" Type="http://schemas.openxmlformats.org/officeDocument/2006/relationships/customXml" Target="../ink/ink12361.xml"/><Relationship Id="rId349" Type="http://schemas.openxmlformats.org/officeDocument/2006/relationships/image" Target="../media/image12185.png"/><Relationship Id="rId88" Type="http://schemas.openxmlformats.org/officeDocument/2006/relationships/customXml" Target="../ink/ink12241.xml"/><Relationship Id="rId111" Type="http://schemas.openxmlformats.org/officeDocument/2006/relationships/image" Target="../media/image12066.png"/><Relationship Id="rId132" Type="http://schemas.openxmlformats.org/officeDocument/2006/relationships/customXml" Target="../ink/ink12263.xml"/><Relationship Id="rId153" Type="http://schemas.openxmlformats.org/officeDocument/2006/relationships/image" Target="../media/image12087.png"/><Relationship Id="rId174" Type="http://schemas.openxmlformats.org/officeDocument/2006/relationships/customXml" Target="../ink/ink12284.xml"/><Relationship Id="rId195" Type="http://schemas.openxmlformats.org/officeDocument/2006/relationships/image" Target="../media/image12108.png"/><Relationship Id="rId209" Type="http://schemas.openxmlformats.org/officeDocument/2006/relationships/image" Target="../media/image12115.png"/><Relationship Id="rId360" Type="http://schemas.openxmlformats.org/officeDocument/2006/relationships/customXml" Target="../ink/ink12377.xml"/><Relationship Id="rId381" Type="http://schemas.openxmlformats.org/officeDocument/2006/relationships/image" Target="../media/image12201.png"/><Relationship Id="rId220" Type="http://schemas.openxmlformats.org/officeDocument/2006/relationships/customXml" Target="../ink/ink12307.xml"/><Relationship Id="rId241" Type="http://schemas.openxmlformats.org/officeDocument/2006/relationships/image" Target="../media/image12131.png"/><Relationship Id="rId15" Type="http://schemas.openxmlformats.org/officeDocument/2006/relationships/image" Target="../media/image12018.png"/><Relationship Id="rId36" Type="http://schemas.openxmlformats.org/officeDocument/2006/relationships/customXml" Target="../ink/ink12215.xml"/><Relationship Id="rId57" Type="http://schemas.openxmlformats.org/officeDocument/2006/relationships/image" Target="../media/image12039.png"/><Relationship Id="rId262" Type="http://schemas.openxmlformats.org/officeDocument/2006/relationships/customXml" Target="../ink/ink12328.xml"/><Relationship Id="rId283" Type="http://schemas.openxmlformats.org/officeDocument/2006/relationships/image" Target="../media/image12152.png"/><Relationship Id="rId318" Type="http://schemas.openxmlformats.org/officeDocument/2006/relationships/customXml" Target="../ink/ink12356.xml"/><Relationship Id="rId339" Type="http://schemas.openxmlformats.org/officeDocument/2006/relationships/image" Target="../media/image12180.png"/><Relationship Id="rId78" Type="http://schemas.openxmlformats.org/officeDocument/2006/relationships/customXml" Target="../ink/ink12236.xml"/><Relationship Id="rId99" Type="http://schemas.openxmlformats.org/officeDocument/2006/relationships/image" Target="../media/image12060.png"/><Relationship Id="rId101" Type="http://schemas.openxmlformats.org/officeDocument/2006/relationships/image" Target="../media/image12061.png"/><Relationship Id="rId122" Type="http://schemas.openxmlformats.org/officeDocument/2006/relationships/customXml" Target="../ink/ink12258.xml"/><Relationship Id="rId143" Type="http://schemas.openxmlformats.org/officeDocument/2006/relationships/image" Target="../media/image12082.png"/><Relationship Id="rId164" Type="http://schemas.openxmlformats.org/officeDocument/2006/relationships/customXml" Target="../ink/ink12279.xml"/><Relationship Id="rId185" Type="http://schemas.openxmlformats.org/officeDocument/2006/relationships/image" Target="../media/image12103.png"/><Relationship Id="rId350" Type="http://schemas.openxmlformats.org/officeDocument/2006/relationships/customXml" Target="../ink/ink12372.xml"/><Relationship Id="rId371" Type="http://schemas.openxmlformats.org/officeDocument/2006/relationships/image" Target="../media/image12196.png"/><Relationship Id="rId9" Type="http://schemas.openxmlformats.org/officeDocument/2006/relationships/image" Target="../media/image12015.png"/><Relationship Id="rId210" Type="http://schemas.openxmlformats.org/officeDocument/2006/relationships/customXml" Target="../ink/ink12302.xml"/><Relationship Id="rId392" Type="http://schemas.openxmlformats.org/officeDocument/2006/relationships/customXml" Target="../ink/ink12393.xml"/><Relationship Id="rId26" Type="http://schemas.openxmlformats.org/officeDocument/2006/relationships/customXml" Target="../ink/ink12210.xml"/><Relationship Id="rId231" Type="http://schemas.openxmlformats.org/officeDocument/2006/relationships/image" Target="../media/image12126.png"/><Relationship Id="rId252" Type="http://schemas.openxmlformats.org/officeDocument/2006/relationships/customXml" Target="../ink/ink12323.xml"/><Relationship Id="rId273" Type="http://schemas.openxmlformats.org/officeDocument/2006/relationships/image" Target="../media/image12147.png"/><Relationship Id="rId294" Type="http://schemas.openxmlformats.org/officeDocument/2006/relationships/customXml" Target="../ink/ink12344.xml"/><Relationship Id="rId308" Type="http://schemas.openxmlformats.org/officeDocument/2006/relationships/customXml" Target="../ink/ink12351.xml"/><Relationship Id="rId329" Type="http://schemas.openxmlformats.org/officeDocument/2006/relationships/image" Target="../media/image12175.png"/><Relationship Id="rId47" Type="http://schemas.openxmlformats.org/officeDocument/2006/relationships/image" Target="../media/image12034.png"/><Relationship Id="rId68" Type="http://schemas.openxmlformats.org/officeDocument/2006/relationships/customXml" Target="../ink/ink12231.xml"/><Relationship Id="rId89" Type="http://schemas.openxmlformats.org/officeDocument/2006/relationships/image" Target="../media/image12055.png"/><Relationship Id="rId112" Type="http://schemas.openxmlformats.org/officeDocument/2006/relationships/customXml" Target="../ink/ink12253.xml"/><Relationship Id="rId133" Type="http://schemas.openxmlformats.org/officeDocument/2006/relationships/image" Target="../media/image12077.png"/><Relationship Id="rId154" Type="http://schemas.openxmlformats.org/officeDocument/2006/relationships/customXml" Target="../ink/ink12274.xml"/><Relationship Id="rId175" Type="http://schemas.openxmlformats.org/officeDocument/2006/relationships/image" Target="../media/image12098.png"/><Relationship Id="rId340" Type="http://schemas.openxmlformats.org/officeDocument/2006/relationships/customXml" Target="../ink/ink12367.xml"/><Relationship Id="rId361" Type="http://schemas.openxmlformats.org/officeDocument/2006/relationships/image" Target="../media/image12191.png"/><Relationship Id="rId196" Type="http://schemas.openxmlformats.org/officeDocument/2006/relationships/customXml" Target="../ink/ink12295.xml"/><Relationship Id="rId200" Type="http://schemas.openxmlformats.org/officeDocument/2006/relationships/customXml" Target="../ink/ink12297.xml"/><Relationship Id="rId382" Type="http://schemas.openxmlformats.org/officeDocument/2006/relationships/customXml" Target="../ink/ink12388.xml"/><Relationship Id="rId16" Type="http://schemas.openxmlformats.org/officeDocument/2006/relationships/customXml" Target="../ink/ink12205.xml"/><Relationship Id="rId221" Type="http://schemas.openxmlformats.org/officeDocument/2006/relationships/image" Target="../media/image12121.png"/><Relationship Id="rId242" Type="http://schemas.openxmlformats.org/officeDocument/2006/relationships/customXml" Target="../ink/ink12318.xml"/><Relationship Id="rId263" Type="http://schemas.openxmlformats.org/officeDocument/2006/relationships/image" Target="../media/image12142.png"/><Relationship Id="rId284" Type="http://schemas.openxmlformats.org/officeDocument/2006/relationships/customXml" Target="../ink/ink12339.xml"/><Relationship Id="rId319" Type="http://schemas.openxmlformats.org/officeDocument/2006/relationships/image" Target="../media/image12170.png"/><Relationship Id="rId37" Type="http://schemas.openxmlformats.org/officeDocument/2006/relationships/image" Target="../media/image12029.png"/><Relationship Id="rId58" Type="http://schemas.openxmlformats.org/officeDocument/2006/relationships/customXml" Target="../ink/ink12226.xml"/><Relationship Id="rId79" Type="http://schemas.openxmlformats.org/officeDocument/2006/relationships/image" Target="../media/image12050.png"/><Relationship Id="rId102" Type="http://schemas.openxmlformats.org/officeDocument/2006/relationships/customXml" Target="../ink/ink12248.xml"/><Relationship Id="rId123" Type="http://schemas.openxmlformats.org/officeDocument/2006/relationships/image" Target="../media/image12072.png"/><Relationship Id="rId144" Type="http://schemas.openxmlformats.org/officeDocument/2006/relationships/customXml" Target="../ink/ink12269.xml"/><Relationship Id="rId330" Type="http://schemas.openxmlformats.org/officeDocument/2006/relationships/customXml" Target="../ink/ink12362.xml"/><Relationship Id="rId90" Type="http://schemas.openxmlformats.org/officeDocument/2006/relationships/customXml" Target="../ink/ink12242.xml"/><Relationship Id="rId165" Type="http://schemas.openxmlformats.org/officeDocument/2006/relationships/image" Target="../media/image12093.png"/><Relationship Id="rId186" Type="http://schemas.openxmlformats.org/officeDocument/2006/relationships/customXml" Target="../ink/ink12290.xml"/><Relationship Id="rId351" Type="http://schemas.openxmlformats.org/officeDocument/2006/relationships/image" Target="../media/image12186.png"/><Relationship Id="rId372" Type="http://schemas.openxmlformats.org/officeDocument/2006/relationships/customXml" Target="../ink/ink12383.xml"/><Relationship Id="rId393" Type="http://schemas.openxmlformats.org/officeDocument/2006/relationships/image" Target="../media/image12207.png"/><Relationship Id="rId211" Type="http://schemas.openxmlformats.org/officeDocument/2006/relationships/image" Target="../media/image12116.png"/><Relationship Id="rId232" Type="http://schemas.openxmlformats.org/officeDocument/2006/relationships/customXml" Target="../ink/ink12313.xml"/><Relationship Id="rId253" Type="http://schemas.openxmlformats.org/officeDocument/2006/relationships/image" Target="../media/image12137.png"/><Relationship Id="rId274" Type="http://schemas.openxmlformats.org/officeDocument/2006/relationships/customXml" Target="../ink/ink12334.xml"/><Relationship Id="rId295" Type="http://schemas.openxmlformats.org/officeDocument/2006/relationships/image" Target="../media/image12158.png"/><Relationship Id="rId309" Type="http://schemas.openxmlformats.org/officeDocument/2006/relationships/image" Target="../media/image12165.png"/><Relationship Id="rId27" Type="http://schemas.openxmlformats.org/officeDocument/2006/relationships/image" Target="../media/image12024.png"/><Relationship Id="rId48" Type="http://schemas.openxmlformats.org/officeDocument/2006/relationships/customXml" Target="../ink/ink12221.xml"/><Relationship Id="rId69" Type="http://schemas.openxmlformats.org/officeDocument/2006/relationships/image" Target="../media/image12045.png"/><Relationship Id="rId113" Type="http://schemas.openxmlformats.org/officeDocument/2006/relationships/image" Target="../media/image12067.png"/><Relationship Id="rId134" Type="http://schemas.openxmlformats.org/officeDocument/2006/relationships/customXml" Target="../ink/ink12264.xml"/><Relationship Id="rId320" Type="http://schemas.openxmlformats.org/officeDocument/2006/relationships/customXml" Target="../ink/ink12357.xml"/><Relationship Id="rId80" Type="http://schemas.openxmlformats.org/officeDocument/2006/relationships/customXml" Target="../ink/ink12237.xml"/><Relationship Id="rId155" Type="http://schemas.openxmlformats.org/officeDocument/2006/relationships/image" Target="../media/image12088.png"/><Relationship Id="rId176" Type="http://schemas.openxmlformats.org/officeDocument/2006/relationships/customXml" Target="../ink/ink12285.xml"/><Relationship Id="rId197" Type="http://schemas.openxmlformats.org/officeDocument/2006/relationships/image" Target="../media/image12109.png"/><Relationship Id="rId341" Type="http://schemas.openxmlformats.org/officeDocument/2006/relationships/image" Target="../media/image12181.png"/><Relationship Id="rId362" Type="http://schemas.openxmlformats.org/officeDocument/2006/relationships/customXml" Target="../ink/ink12378.xml"/><Relationship Id="rId383" Type="http://schemas.openxmlformats.org/officeDocument/2006/relationships/image" Target="../media/image12202.png"/><Relationship Id="rId201" Type="http://schemas.openxmlformats.org/officeDocument/2006/relationships/image" Target="../media/image12111.png"/><Relationship Id="rId222" Type="http://schemas.openxmlformats.org/officeDocument/2006/relationships/customXml" Target="../ink/ink12308.xml"/><Relationship Id="rId243" Type="http://schemas.openxmlformats.org/officeDocument/2006/relationships/image" Target="../media/image12132.png"/><Relationship Id="rId264" Type="http://schemas.openxmlformats.org/officeDocument/2006/relationships/customXml" Target="../ink/ink12329.xml"/><Relationship Id="rId285" Type="http://schemas.openxmlformats.org/officeDocument/2006/relationships/image" Target="../media/image12153.png"/><Relationship Id="rId17" Type="http://schemas.openxmlformats.org/officeDocument/2006/relationships/image" Target="../media/image12019.png"/><Relationship Id="rId38" Type="http://schemas.openxmlformats.org/officeDocument/2006/relationships/customXml" Target="../ink/ink12216.xml"/><Relationship Id="rId59" Type="http://schemas.openxmlformats.org/officeDocument/2006/relationships/image" Target="../media/image12040.png"/><Relationship Id="rId103" Type="http://schemas.openxmlformats.org/officeDocument/2006/relationships/image" Target="../media/image12062.png"/><Relationship Id="rId124" Type="http://schemas.openxmlformats.org/officeDocument/2006/relationships/customXml" Target="../ink/ink12259.xml"/><Relationship Id="rId310" Type="http://schemas.openxmlformats.org/officeDocument/2006/relationships/customXml" Target="../ink/ink12352.xml"/><Relationship Id="rId70" Type="http://schemas.openxmlformats.org/officeDocument/2006/relationships/customXml" Target="../ink/ink12232.xml"/><Relationship Id="rId91" Type="http://schemas.openxmlformats.org/officeDocument/2006/relationships/image" Target="../media/image12056.png"/><Relationship Id="rId145" Type="http://schemas.openxmlformats.org/officeDocument/2006/relationships/image" Target="../media/image12083.png"/><Relationship Id="rId166" Type="http://schemas.openxmlformats.org/officeDocument/2006/relationships/customXml" Target="../ink/ink12280.xml"/><Relationship Id="rId187" Type="http://schemas.openxmlformats.org/officeDocument/2006/relationships/image" Target="../media/image12104.png"/><Relationship Id="rId331" Type="http://schemas.openxmlformats.org/officeDocument/2006/relationships/image" Target="../media/image12176.png"/><Relationship Id="rId352" Type="http://schemas.openxmlformats.org/officeDocument/2006/relationships/customXml" Target="../ink/ink12373.xml"/><Relationship Id="rId373" Type="http://schemas.openxmlformats.org/officeDocument/2006/relationships/image" Target="../media/image12197.png"/><Relationship Id="rId394" Type="http://schemas.openxmlformats.org/officeDocument/2006/relationships/customXml" Target="../ink/ink12394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2303.xml"/><Relationship Id="rId233" Type="http://schemas.openxmlformats.org/officeDocument/2006/relationships/image" Target="../media/image12127.png"/><Relationship Id="rId254" Type="http://schemas.openxmlformats.org/officeDocument/2006/relationships/customXml" Target="../ink/ink12324.xml"/><Relationship Id="rId28" Type="http://schemas.openxmlformats.org/officeDocument/2006/relationships/customXml" Target="../ink/ink12211.xml"/><Relationship Id="rId49" Type="http://schemas.openxmlformats.org/officeDocument/2006/relationships/image" Target="../media/image12035.png"/><Relationship Id="rId114" Type="http://schemas.openxmlformats.org/officeDocument/2006/relationships/customXml" Target="../ink/ink12254.xml"/><Relationship Id="rId275" Type="http://schemas.openxmlformats.org/officeDocument/2006/relationships/image" Target="../media/image12148.png"/><Relationship Id="rId296" Type="http://schemas.openxmlformats.org/officeDocument/2006/relationships/customXml" Target="../ink/ink12345.xml"/><Relationship Id="rId300" Type="http://schemas.openxmlformats.org/officeDocument/2006/relationships/customXml" Target="../ink/ink12347.xml"/><Relationship Id="rId60" Type="http://schemas.openxmlformats.org/officeDocument/2006/relationships/customXml" Target="../ink/ink12227.xml"/><Relationship Id="rId81" Type="http://schemas.openxmlformats.org/officeDocument/2006/relationships/image" Target="../media/image12051.png"/><Relationship Id="rId135" Type="http://schemas.openxmlformats.org/officeDocument/2006/relationships/image" Target="../media/image12078.png"/><Relationship Id="rId156" Type="http://schemas.openxmlformats.org/officeDocument/2006/relationships/customXml" Target="../ink/ink12275.xml"/><Relationship Id="rId177" Type="http://schemas.openxmlformats.org/officeDocument/2006/relationships/image" Target="../media/image12099.png"/><Relationship Id="rId198" Type="http://schemas.openxmlformats.org/officeDocument/2006/relationships/customXml" Target="../ink/ink12296.xml"/><Relationship Id="rId321" Type="http://schemas.openxmlformats.org/officeDocument/2006/relationships/image" Target="../media/image12171.png"/><Relationship Id="rId342" Type="http://schemas.openxmlformats.org/officeDocument/2006/relationships/customXml" Target="../ink/ink12368.xml"/><Relationship Id="rId363" Type="http://schemas.openxmlformats.org/officeDocument/2006/relationships/image" Target="../media/image12192.png"/><Relationship Id="rId384" Type="http://schemas.openxmlformats.org/officeDocument/2006/relationships/customXml" Target="../ink/ink12389.xml"/><Relationship Id="rId202" Type="http://schemas.openxmlformats.org/officeDocument/2006/relationships/customXml" Target="../ink/ink12298.xml"/><Relationship Id="rId223" Type="http://schemas.openxmlformats.org/officeDocument/2006/relationships/image" Target="../media/image12122.png"/><Relationship Id="rId244" Type="http://schemas.openxmlformats.org/officeDocument/2006/relationships/customXml" Target="../ink/ink12319.xml"/><Relationship Id="rId18" Type="http://schemas.openxmlformats.org/officeDocument/2006/relationships/customXml" Target="../ink/ink12206.xml"/><Relationship Id="rId39" Type="http://schemas.openxmlformats.org/officeDocument/2006/relationships/image" Target="../media/image12030.png"/><Relationship Id="rId265" Type="http://schemas.openxmlformats.org/officeDocument/2006/relationships/image" Target="../media/image12143.png"/><Relationship Id="rId286" Type="http://schemas.openxmlformats.org/officeDocument/2006/relationships/customXml" Target="../ink/ink12340.xml"/><Relationship Id="rId50" Type="http://schemas.openxmlformats.org/officeDocument/2006/relationships/customXml" Target="../ink/ink12222.xml"/><Relationship Id="rId104" Type="http://schemas.openxmlformats.org/officeDocument/2006/relationships/customXml" Target="../ink/ink12249.xml"/><Relationship Id="rId125" Type="http://schemas.openxmlformats.org/officeDocument/2006/relationships/image" Target="../media/image12073.png"/><Relationship Id="rId146" Type="http://schemas.openxmlformats.org/officeDocument/2006/relationships/customXml" Target="../ink/ink12270.xml"/><Relationship Id="rId167" Type="http://schemas.openxmlformats.org/officeDocument/2006/relationships/image" Target="../media/image12094.png"/><Relationship Id="rId188" Type="http://schemas.openxmlformats.org/officeDocument/2006/relationships/customXml" Target="../ink/ink12291.xml"/><Relationship Id="rId311" Type="http://schemas.openxmlformats.org/officeDocument/2006/relationships/image" Target="../media/image12166.png"/><Relationship Id="rId332" Type="http://schemas.openxmlformats.org/officeDocument/2006/relationships/customXml" Target="../ink/ink12363.xml"/><Relationship Id="rId353" Type="http://schemas.openxmlformats.org/officeDocument/2006/relationships/image" Target="../media/image12187.png"/><Relationship Id="rId374" Type="http://schemas.openxmlformats.org/officeDocument/2006/relationships/customXml" Target="../ink/ink12384.xml"/><Relationship Id="rId395" Type="http://schemas.openxmlformats.org/officeDocument/2006/relationships/image" Target="../media/image12208.png"/><Relationship Id="rId71" Type="http://schemas.openxmlformats.org/officeDocument/2006/relationships/image" Target="../media/image12046.png"/><Relationship Id="rId92" Type="http://schemas.openxmlformats.org/officeDocument/2006/relationships/customXml" Target="../ink/ink12243.xml"/><Relationship Id="rId213" Type="http://schemas.openxmlformats.org/officeDocument/2006/relationships/image" Target="../media/image12117.png"/><Relationship Id="rId234" Type="http://schemas.openxmlformats.org/officeDocument/2006/relationships/customXml" Target="../ink/ink12314.xml"/><Relationship Id="rId2" Type="http://schemas.openxmlformats.org/officeDocument/2006/relationships/customXml" Target="../ink/ink12198.xml"/><Relationship Id="rId29" Type="http://schemas.openxmlformats.org/officeDocument/2006/relationships/image" Target="../media/image12025.png"/><Relationship Id="rId255" Type="http://schemas.openxmlformats.org/officeDocument/2006/relationships/image" Target="../media/image12138.png"/><Relationship Id="rId276" Type="http://schemas.openxmlformats.org/officeDocument/2006/relationships/customXml" Target="../ink/ink12335.xml"/><Relationship Id="rId297" Type="http://schemas.openxmlformats.org/officeDocument/2006/relationships/image" Target="../media/image12159.png"/><Relationship Id="rId40" Type="http://schemas.openxmlformats.org/officeDocument/2006/relationships/customXml" Target="../ink/ink12217.xml"/><Relationship Id="rId115" Type="http://schemas.openxmlformats.org/officeDocument/2006/relationships/image" Target="../media/image12068.png"/><Relationship Id="rId136" Type="http://schemas.openxmlformats.org/officeDocument/2006/relationships/customXml" Target="../ink/ink12265.xml"/><Relationship Id="rId157" Type="http://schemas.openxmlformats.org/officeDocument/2006/relationships/image" Target="../media/image12089.png"/><Relationship Id="rId178" Type="http://schemas.openxmlformats.org/officeDocument/2006/relationships/customXml" Target="../ink/ink12286.xml"/><Relationship Id="rId301" Type="http://schemas.openxmlformats.org/officeDocument/2006/relationships/image" Target="../media/image12161.png"/><Relationship Id="rId322" Type="http://schemas.openxmlformats.org/officeDocument/2006/relationships/customXml" Target="../ink/ink12358.xml"/><Relationship Id="rId343" Type="http://schemas.openxmlformats.org/officeDocument/2006/relationships/image" Target="../media/image12182.png"/><Relationship Id="rId364" Type="http://schemas.openxmlformats.org/officeDocument/2006/relationships/customXml" Target="../ink/ink12379.xml"/><Relationship Id="rId61" Type="http://schemas.openxmlformats.org/officeDocument/2006/relationships/image" Target="../media/image12041.png"/><Relationship Id="rId82" Type="http://schemas.openxmlformats.org/officeDocument/2006/relationships/customXml" Target="../ink/ink12238.xml"/><Relationship Id="rId199" Type="http://schemas.openxmlformats.org/officeDocument/2006/relationships/image" Target="../media/image12110.png"/><Relationship Id="rId203" Type="http://schemas.openxmlformats.org/officeDocument/2006/relationships/image" Target="../media/image12112.png"/><Relationship Id="rId385" Type="http://schemas.openxmlformats.org/officeDocument/2006/relationships/image" Target="../media/image12203.png"/><Relationship Id="rId19" Type="http://schemas.openxmlformats.org/officeDocument/2006/relationships/image" Target="../media/image12020.png"/><Relationship Id="rId224" Type="http://schemas.openxmlformats.org/officeDocument/2006/relationships/customXml" Target="../ink/ink12309.xml"/><Relationship Id="rId245" Type="http://schemas.openxmlformats.org/officeDocument/2006/relationships/image" Target="../media/image12133.png"/><Relationship Id="rId266" Type="http://schemas.openxmlformats.org/officeDocument/2006/relationships/customXml" Target="../ink/ink12330.xml"/><Relationship Id="rId287" Type="http://schemas.openxmlformats.org/officeDocument/2006/relationships/image" Target="../media/image12154.png"/><Relationship Id="rId30" Type="http://schemas.openxmlformats.org/officeDocument/2006/relationships/customXml" Target="../ink/ink12212.xml"/><Relationship Id="rId105" Type="http://schemas.openxmlformats.org/officeDocument/2006/relationships/image" Target="../media/image12063.png"/><Relationship Id="rId126" Type="http://schemas.openxmlformats.org/officeDocument/2006/relationships/customXml" Target="../ink/ink12260.xml"/><Relationship Id="rId147" Type="http://schemas.openxmlformats.org/officeDocument/2006/relationships/image" Target="../media/image12084.png"/><Relationship Id="rId168" Type="http://schemas.openxmlformats.org/officeDocument/2006/relationships/customXml" Target="../ink/ink12281.xml"/><Relationship Id="rId312" Type="http://schemas.openxmlformats.org/officeDocument/2006/relationships/customXml" Target="../ink/ink12353.xml"/><Relationship Id="rId333" Type="http://schemas.openxmlformats.org/officeDocument/2006/relationships/image" Target="../media/image12177.png"/><Relationship Id="rId354" Type="http://schemas.openxmlformats.org/officeDocument/2006/relationships/customXml" Target="../ink/ink12374.xml"/><Relationship Id="rId51" Type="http://schemas.openxmlformats.org/officeDocument/2006/relationships/image" Target="../media/image12036.png"/><Relationship Id="rId72" Type="http://schemas.openxmlformats.org/officeDocument/2006/relationships/customXml" Target="../ink/ink12233.xml"/><Relationship Id="rId93" Type="http://schemas.openxmlformats.org/officeDocument/2006/relationships/image" Target="../media/image12057.png"/><Relationship Id="rId189" Type="http://schemas.openxmlformats.org/officeDocument/2006/relationships/image" Target="../media/image12105.png"/><Relationship Id="rId375" Type="http://schemas.openxmlformats.org/officeDocument/2006/relationships/image" Target="../media/image12198.png"/><Relationship Id="rId396" Type="http://schemas.openxmlformats.org/officeDocument/2006/relationships/customXml" Target="../ink/ink12395.xml"/><Relationship Id="rId3" Type="http://schemas.openxmlformats.org/officeDocument/2006/relationships/image" Target="../media/image12012.png"/><Relationship Id="rId214" Type="http://schemas.openxmlformats.org/officeDocument/2006/relationships/customXml" Target="../ink/ink12304.xml"/><Relationship Id="rId235" Type="http://schemas.openxmlformats.org/officeDocument/2006/relationships/image" Target="../media/image12128.png"/><Relationship Id="rId256" Type="http://schemas.openxmlformats.org/officeDocument/2006/relationships/customXml" Target="../ink/ink12325.xml"/><Relationship Id="rId277" Type="http://schemas.openxmlformats.org/officeDocument/2006/relationships/image" Target="../media/image12149.png"/><Relationship Id="rId298" Type="http://schemas.openxmlformats.org/officeDocument/2006/relationships/customXml" Target="../ink/ink12346.xml"/><Relationship Id="rId116" Type="http://schemas.openxmlformats.org/officeDocument/2006/relationships/customXml" Target="../ink/ink12255.xml"/><Relationship Id="rId137" Type="http://schemas.openxmlformats.org/officeDocument/2006/relationships/image" Target="../media/image12079.png"/><Relationship Id="rId158" Type="http://schemas.openxmlformats.org/officeDocument/2006/relationships/customXml" Target="../ink/ink12276.xml"/><Relationship Id="rId302" Type="http://schemas.openxmlformats.org/officeDocument/2006/relationships/customXml" Target="../ink/ink12348.xml"/><Relationship Id="rId323" Type="http://schemas.openxmlformats.org/officeDocument/2006/relationships/image" Target="../media/image12172.png"/><Relationship Id="rId344" Type="http://schemas.openxmlformats.org/officeDocument/2006/relationships/customXml" Target="../ink/ink12369.xml"/><Relationship Id="rId20" Type="http://schemas.openxmlformats.org/officeDocument/2006/relationships/customXml" Target="../ink/ink12207.xml"/><Relationship Id="rId41" Type="http://schemas.openxmlformats.org/officeDocument/2006/relationships/image" Target="../media/image12031.png"/><Relationship Id="rId62" Type="http://schemas.openxmlformats.org/officeDocument/2006/relationships/customXml" Target="../ink/ink12228.xml"/><Relationship Id="rId83" Type="http://schemas.openxmlformats.org/officeDocument/2006/relationships/image" Target="../media/image12052.png"/><Relationship Id="rId179" Type="http://schemas.openxmlformats.org/officeDocument/2006/relationships/image" Target="../media/image12100.png"/><Relationship Id="rId365" Type="http://schemas.openxmlformats.org/officeDocument/2006/relationships/image" Target="../media/image12193.png"/><Relationship Id="rId386" Type="http://schemas.openxmlformats.org/officeDocument/2006/relationships/customXml" Target="../ink/ink12390.xml"/><Relationship Id="rId190" Type="http://schemas.openxmlformats.org/officeDocument/2006/relationships/customXml" Target="../ink/ink12292.xml"/><Relationship Id="rId204" Type="http://schemas.openxmlformats.org/officeDocument/2006/relationships/customXml" Target="../ink/ink12299.xml"/><Relationship Id="rId225" Type="http://schemas.openxmlformats.org/officeDocument/2006/relationships/image" Target="../media/image12123.png"/><Relationship Id="rId246" Type="http://schemas.openxmlformats.org/officeDocument/2006/relationships/customXml" Target="../ink/ink12320.xml"/><Relationship Id="rId267" Type="http://schemas.openxmlformats.org/officeDocument/2006/relationships/image" Target="../media/image12144.png"/><Relationship Id="rId288" Type="http://schemas.openxmlformats.org/officeDocument/2006/relationships/customXml" Target="../ink/ink12341.xml"/><Relationship Id="rId106" Type="http://schemas.openxmlformats.org/officeDocument/2006/relationships/customXml" Target="../ink/ink12250.xml"/><Relationship Id="rId127" Type="http://schemas.openxmlformats.org/officeDocument/2006/relationships/image" Target="../media/image12074.png"/><Relationship Id="rId313" Type="http://schemas.openxmlformats.org/officeDocument/2006/relationships/image" Target="../media/image12167.png"/><Relationship Id="rId10" Type="http://schemas.openxmlformats.org/officeDocument/2006/relationships/customXml" Target="../ink/ink12202.xml"/><Relationship Id="rId31" Type="http://schemas.openxmlformats.org/officeDocument/2006/relationships/image" Target="../media/image12026.png"/><Relationship Id="rId52" Type="http://schemas.openxmlformats.org/officeDocument/2006/relationships/customXml" Target="../ink/ink12223.xml"/><Relationship Id="rId73" Type="http://schemas.openxmlformats.org/officeDocument/2006/relationships/image" Target="../media/image12047.png"/><Relationship Id="rId94" Type="http://schemas.openxmlformats.org/officeDocument/2006/relationships/customXml" Target="../ink/ink12244.xml"/><Relationship Id="rId148" Type="http://schemas.openxmlformats.org/officeDocument/2006/relationships/customXml" Target="../ink/ink12271.xml"/><Relationship Id="rId169" Type="http://schemas.openxmlformats.org/officeDocument/2006/relationships/image" Target="../media/image12095.png"/><Relationship Id="rId334" Type="http://schemas.openxmlformats.org/officeDocument/2006/relationships/customXml" Target="../ink/ink12364.xml"/><Relationship Id="rId355" Type="http://schemas.openxmlformats.org/officeDocument/2006/relationships/image" Target="../media/image12188.png"/><Relationship Id="rId376" Type="http://schemas.openxmlformats.org/officeDocument/2006/relationships/customXml" Target="../ink/ink12385.xml"/><Relationship Id="rId397" Type="http://schemas.openxmlformats.org/officeDocument/2006/relationships/image" Target="../media/image12209.png"/><Relationship Id="rId4" Type="http://schemas.openxmlformats.org/officeDocument/2006/relationships/customXml" Target="../ink/ink12199.xml"/><Relationship Id="rId180" Type="http://schemas.openxmlformats.org/officeDocument/2006/relationships/customXml" Target="../ink/ink12287.xml"/><Relationship Id="rId215" Type="http://schemas.openxmlformats.org/officeDocument/2006/relationships/image" Target="../media/image12118.png"/><Relationship Id="rId236" Type="http://schemas.openxmlformats.org/officeDocument/2006/relationships/customXml" Target="../ink/ink12315.xml"/><Relationship Id="rId257" Type="http://schemas.openxmlformats.org/officeDocument/2006/relationships/image" Target="../media/image12139.png"/><Relationship Id="rId278" Type="http://schemas.openxmlformats.org/officeDocument/2006/relationships/customXml" Target="../ink/ink12336.xml"/><Relationship Id="rId303" Type="http://schemas.openxmlformats.org/officeDocument/2006/relationships/image" Target="../media/image12162.png"/><Relationship Id="rId42" Type="http://schemas.openxmlformats.org/officeDocument/2006/relationships/customXml" Target="../ink/ink12218.xml"/><Relationship Id="rId84" Type="http://schemas.openxmlformats.org/officeDocument/2006/relationships/customXml" Target="../ink/ink12239.xml"/><Relationship Id="rId138" Type="http://schemas.openxmlformats.org/officeDocument/2006/relationships/customXml" Target="../ink/ink12266.xml"/><Relationship Id="rId345" Type="http://schemas.openxmlformats.org/officeDocument/2006/relationships/image" Target="../media/image12183.png"/><Relationship Id="rId387" Type="http://schemas.openxmlformats.org/officeDocument/2006/relationships/image" Target="../media/image12204.png"/><Relationship Id="rId191" Type="http://schemas.openxmlformats.org/officeDocument/2006/relationships/image" Target="../media/image12106.png"/><Relationship Id="rId205" Type="http://schemas.openxmlformats.org/officeDocument/2006/relationships/image" Target="../media/image12113.png"/><Relationship Id="rId247" Type="http://schemas.openxmlformats.org/officeDocument/2006/relationships/image" Target="../media/image12134.png"/></Relationships>
</file>

<file path=ppt/slides/_rels/slide5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268.png"/><Relationship Id="rId299" Type="http://schemas.openxmlformats.org/officeDocument/2006/relationships/customXml" Target="../ink/ink12544.xml"/><Relationship Id="rId21" Type="http://schemas.openxmlformats.org/officeDocument/2006/relationships/image" Target="../media/image12220.png"/><Relationship Id="rId63" Type="http://schemas.openxmlformats.org/officeDocument/2006/relationships/image" Target="../media/image12241.png"/><Relationship Id="rId159" Type="http://schemas.openxmlformats.org/officeDocument/2006/relationships/image" Target="../media/image12289.png"/><Relationship Id="rId324" Type="http://schemas.openxmlformats.org/officeDocument/2006/relationships/image" Target="../media/image12370.png"/><Relationship Id="rId366" Type="http://schemas.openxmlformats.org/officeDocument/2006/relationships/image" Target="../media/image12391.png"/><Relationship Id="rId170" Type="http://schemas.openxmlformats.org/officeDocument/2006/relationships/customXml" Target="../ink/ink12479.xml"/><Relationship Id="rId226" Type="http://schemas.openxmlformats.org/officeDocument/2006/relationships/customXml" Target="../ink/ink12507.xml"/><Relationship Id="rId433" Type="http://schemas.openxmlformats.org/officeDocument/2006/relationships/customXml" Target="../ink/ink12611.xml"/><Relationship Id="rId268" Type="http://schemas.openxmlformats.org/officeDocument/2006/relationships/image" Target="../media/image12342.png"/><Relationship Id="rId32" Type="http://schemas.openxmlformats.org/officeDocument/2006/relationships/customXml" Target="../ink/ink12412.xml"/><Relationship Id="rId74" Type="http://schemas.openxmlformats.org/officeDocument/2006/relationships/customXml" Target="../ink/ink12431.xml"/><Relationship Id="rId128" Type="http://schemas.openxmlformats.org/officeDocument/2006/relationships/customXml" Target="../ink/ink12458.xml"/><Relationship Id="rId335" Type="http://schemas.openxmlformats.org/officeDocument/2006/relationships/customXml" Target="../ink/ink12562.xml"/><Relationship Id="rId377" Type="http://schemas.openxmlformats.org/officeDocument/2006/relationships/customXml" Target="../ink/ink12583.xml"/><Relationship Id="rId5" Type="http://schemas.openxmlformats.org/officeDocument/2006/relationships/image" Target="../media/image12212.png"/><Relationship Id="rId181" Type="http://schemas.openxmlformats.org/officeDocument/2006/relationships/image" Target="../media/image12299.png"/><Relationship Id="rId237" Type="http://schemas.openxmlformats.org/officeDocument/2006/relationships/image" Target="../media/image12327.png"/><Relationship Id="rId402" Type="http://schemas.openxmlformats.org/officeDocument/2006/relationships/image" Target="../media/image12409.png"/><Relationship Id="rId279" Type="http://schemas.openxmlformats.org/officeDocument/2006/relationships/customXml" Target="../ink/ink12534.xml"/><Relationship Id="rId43" Type="http://schemas.openxmlformats.org/officeDocument/2006/relationships/image" Target="../media/image12231.png"/><Relationship Id="rId139" Type="http://schemas.openxmlformats.org/officeDocument/2006/relationships/image" Target="../media/image12279.png"/><Relationship Id="rId290" Type="http://schemas.openxmlformats.org/officeDocument/2006/relationships/image" Target="../media/image12353.png"/><Relationship Id="rId304" Type="http://schemas.openxmlformats.org/officeDocument/2006/relationships/image" Target="../media/image12360.png"/><Relationship Id="rId346" Type="http://schemas.openxmlformats.org/officeDocument/2006/relationships/image" Target="../media/image12381.png"/><Relationship Id="rId388" Type="http://schemas.openxmlformats.org/officeDocument/2006/relationships/image" Target="../media/image12402.png"/><Relationship Id="rId85" Type="http://schemas.openxmlformats.org/officeDocument/2006/relationships/image" Target="../media/image12252.png"/><Relationship Id="rId150" Type="http://schemas.openxmlformats.org/officeDocument/2006/relationships/customXml" Target="../ink/ink12469.xml"/><Relationship Id="rId192" Type="http://schemas.openxmlformats.org/officeDocument/2006/relationships/customXml" Target="../ink/ink12490.xml"/><Relationship Id="rId206" Type="http://schemas.openxmlformats.org/officeDocument/2006/relationships/customXml" Target="../ink/ink12497.xml"/><Relationship Id="rId413" Type="http://schemas.openxmlformats.org/officeDocument/2006/relationships/customXml" Target="../ink/ink12601.xml"/><Relationship Id="rId248" Type="http://schemas.openxmlformats.org/officeDocument/2006/relationships/customXml" Target="../ink/ink12518.xml"/><Relationship Id="rId269" Type="http://schemas.openxmlformats.org/officeDocument/2006/relationships/customXml" Target="../ink/ink12529.xml"/><Relationship Id="rId434" Type="http://schemas.openxmlformats.org/officeDocument/2006/relationships/image" Target="../media/image12425.png"/><Relationship Id="rId12" Type="http://schemas.openxmlformats.org/officeDocument/2006/relationships/customXml" Target="../ink/ink12402.xml"/><Relationship Id="rId33" Type="http://schemas.openxmlformats.org/officeDocument/2006/relationships/image" Target="../media/image12226.png"/><Relationship Id="rId108" Type="http://schemas.openxmlformats.org/officeDocument/2006/relationships/customXml" Target="../ink/ink12448.xml"/><Relationship Id="rId129" Type="http://schemas.openxmlformats.org/officeDocument/2006/relationships/image" Target="../media/image12274.png"/><Relationship Id="rId280" Type="http://schemas.openxmlformats.org/officeDocument/2006/relationships/image" Target="../media/image12348.png"/><Relationship Id="rId315" Type="http://schemas.openxmlformats.org/officeDocument/2006/relationships/customXml" Target="../ink/ink12552.xml"/><Relationship Id="rId336" Type="http://schemas.openxmlformats.org/officeDocument/2006/relationships/image" Target="../media/image12376.png"/><Relationship Id="rId357" Type="http://schemas.openxmlformats.org/officeDocument/2006/relationships/customXml" Target="../ink/ink12573.xml"/><Relationship Id="rId54" Type="http://schemas.openxmlformats.org/officeDocument/2006/relationships/customXml" Target="../ink/ink12421.xml"/><Relationship Id="rId75" Type="http://schemas.openxmlformats.org/officeDocument/2006/relationships/image" Target="../media/image12247.png"/><Relationship Id="rId96" Type="http://schemas.openxmlformats.org/officeDocument/2006/relationships/customXml" Target="../ink/ink12442.xml"/><Relationship Id="rId140" Type="http://schemas.openxmlformats.org/officeDocument/2006/relationships/customXml" Target="../ink/ink12464.xml"/><Relationship Id="rId161" Type="http://schemas.openxmlformats.org/officeDocument/2006/relationships/image" Target="../media/image12190.png"/><Relationship Id="rId182" Type="http://schemas.openxmlformats.org/officeDocument/2006/relationships/customXml" Target="../ink/ink12485.xml"/><Relationship Id="rId217" Type="http://schemas.openxmlformats.org/officeDocument/2006/relationships/image" Target="../media/image12317.png"/><Relationship Id="rId378" Type="http://schemas.openxmlformats.org/officeDocument/2006/relationships/image" Target="../media/image12397.png"/><Relationship Id="rId399" Type="http://schemas.openxmlformats.org/officeDocument/2006/relationships/customXml" Target="../ink/ink12594.xml"/><Relationship Id="rId403" Type="http://schemas.openxmlformats.org/officeDocument/2006/relationships/customXml" Target="../ink/ink12596.xml"/><Relationship Id="rId6" Type="http://schemas.openxmlformats.org/officeDocument/2006/relationships/customXml" Target="../ink/ink12399.xml"/><Relationship Id="rId238" Type="http://schemas.openxmlformats.org/officeDocument/2006/relationships/customXml" Target="../ink/ink12513.xml"/><Relationship Id="rId259" Type="http://schemas.openxmlformats.org/officeDocument/2006/relationships/customXml" Target="../ink/ink12524.xml"/><Relationship Id="rId424" Type="http://schemas.openxmlformats.org/officeDocument/2006/relationships/image" Target="../media/image12420.png"/><Relationship Id="rId23" Type="http://schemas.openxmlformats.org/officeDocument/2006/relationships/image" Target="../media/image12221.png"/><Relationship Id="rId119" Type="http://schemas.openxmlformats.org/officeDocument/2006/relationships/image" Target="../media/image12269.png"/><Relationship Id="rId270" Type="http://schemas.openxmlformats.org/officeDocument/2006/relationships/image" Target="../media/image12343.png"/><Relationship Id="rId291" Type="http://schemas.openxmlformats.org/officeDocument/2006/relationships/customXml" Target="../ink/ink12540.xml"/><Relationship Id="rId305" Type="http://schemas.openxmlformats.org/officeDocument/2006/relationships/customXml" Target="../ink/ink12547.xml"/><Relationship Id="rId326" Type="http://schemas.openxmlformats.org/officeDocument/2006/relationships/image" Target="../media/image12371.png"/><Relationship Id="rId347" Type="http://schemas.openxmlformats.org/officeDocument/2006/relationships/customXml" Target="../ink/ink12568.xml"/><Relationship Id="rId44" Type="http://schemas.openxmlformats.org/officeDocument/2006/relationships/customXml" Target="../ink/ink12418.xml"/><Relationship Id="rId65" Type="http://schemas.openxmlformats.org/officeDocument/2006/relationships/image" Target="../media/image12242.png"/><Relationship Id="rId86" Type="http://schemas.openxmlformats.org/officeDocument/2006/relationships/customXml" Target="../ink/ink12437.xml"/><Relationship Id="rId130" Type="http://schemas.openxmlformats.org/officeDocument/2006/relationships/customXml" Target="../ink/ink12459.xml"/><Relationship Id="rId151" Type="http://schemas.openxmlformats.org/officeDocument/2006/relationships/image" Target="../media/image12285.png"/><Relationship Id="rId368" Type="http://schemas.openxmlformats.org/officeDocument/2006/relationships/image" Target="../media/image12392.png"/><Relationship Id="rId389" Type="http://schemas.openxmlformats.org/officeDocument/2006/relationships/customXml" Target="../ink/ink12589.xml"/><Relationship Id="rId172" Type="http://schemas.openxmlformats.org/officeDocument/2006/relationships/customXml" Target="../ink/ink12480.xml"/><Relationship Id="rId193" Type="http://schemas.openxmlformats.org/officeDocument/2006/relationships/image" Target="../media/image12305.png"/><Relationship Id="rId207" Type="http://schemas.openxmlformats.org/officeDocument/2006/relationships/image" Target="../media/image12312.png"/><Relationship Id="rId228" Type="http://schemas.openxmlformats.org/officeDocument/2006/relationships/customXml" Target="../ink/ink12508.xml"/><Relationship Id="rId249" Type="http://schemas.openxmlformats.org/officeDocument/2006/relationships/customXml" Target="../ink/ink12519.xml"/><Relationship Id="rId414" Type="http://schemas.openxmlformats.org/officeDocument/2006/relationships/image" Target="../media/image12415.png"/><Relationship Id="rId435" Type="http://schemas.openxmlformats.org/officeDocument/2006/relationships/customXml" Target="../ink/ink12612.xml"/><Relationship Id="rId13" Type="http://schemas.openxmlformats.org/officeDocument/2006/relationships/image" Target="../media/image12216.png"/><Relationship Id="rId109" Type="http://schemas.openxmlformats.org/officeDocument/2006/relationships/image" Target="../media/image12264.png"/><Relationship Id="rId260" Type="http://schemas.openxmlformats.org/officeDocument/2006/relationships/image" Target="../media/image12338.png"/><Relationship Id="rId281" Type="http://schemas.openxmlformats.org/officeDocument/2006/relationships/customXml" Target="../ink/ink12535.xml"/><Relationship Id="rId316" Type="http://schemas.openxmlformats.org/officeDocument/2006/relationships/image" Target="../media/image12366.png"/><Relationship Id="rId337" Type="http://schemas.openxmlformats.org/officeDocument/2006/relationships/customXml" Target="../ink/ink12563.xml"/><Relationship Id="rId34" Type="http://schemas.openxmlformats.org/officeDocument/2006/relationships/customXml" Target="../ink/ink12413.xml"/><Relationship Id="rId55" Type="http://schemas.openxmlformats.org/officeDocument/2006/relationships/image" Target="../media/image12237.png"/><Relationship Id="rId76" Type="http://schemas.openxmlformats.org/officeDocument/2006/relationships/customXml" Target="../ink/ink12432.xml"/><Relationship Id="rId97" Type="http://schemas.openxmlformats.org/officeDocument/2006/relationships/image" Target="../media/image12258.png"/><Relationship Id="rId120" Type="http://schemas.openxmlformats.org/officeDocument/2006/relationships/customXml" Target="../ink/ink12454.xml"/><Relationship Id="rId141" Type="http://schemas.openxmlformats.org/officeDocument/2006/relationships/image" Target="../media/image12280.png"/><Relationship Id="rId358" Type="http://schemas.openxmlformats.org/officeDocument/2006/relationships/image" Target="../media/image12387.png"/><Relationship Id="rId379" Type="http://schemas.openxmlformats.org/officeDocument/2006/relationships/customXml" Target="../ink/ink12584.xml"/><Relationship Id="rId7" Type="http://schemas.openxmlformats.org/officeDocument/2006/relationships/image" Target="../media/image12213.png"/><Relationship Id="rId162" Type="http://schemas.openxmlformats.org/officeDocument/2006/relationships/customXml" Target="../ink/ink12475.xml"/><Relationship Id="rId183" Type="http://schemas.openxmlformats.org/officeDocument/2006/relationships/image" Target="../media/image12300.png"/><Relationship Id="rId218" Type="http://schemas.openxmlformats.org/officeDocument/2006/relationships/customXml" Target="../ink/ink12503.xml"/><Relationship Id="rId239" Type="http://schemas.openxmlformats.org/officeDocument/2006/relationships/image" Target="../media/image12328.png"/><Relationship Id="rId390" Type="http://schemas.openxmlformats.org/officeDocument/2006/relationships/image" Target="../media/image12403.png"/><Relationship Id="rId404" Type="http://schemas.openxmlformats.org/officeDocument/2006/relationships/image" Target="../media/image12410.png"/><Relationship Id="rId425" Type="http://schemas.openxmlformats.org/officeDocument/2006/relationships/customXml" Target="../ink/ink12607.xml"/><Relationship Id="rId250" Type="http://schemas.openxmlformats.org/officeDocument/2006/relationships/image" Target="../media/image12333.png"/><Relationship Id="rId271" Type="http://schemas.openxmlformats.org/officeDocument/2006/relationships/customXml" Target="../ink/ink12530.xml"/><Relationship Id="rId292" Type="http://schemas.openxmlformats.org/officeDocument/2006/relationships/image" Target="../media/image12354.png"/><Relationship Id="rId306" Type="http://schemas.openxmlformats.org/officeDocument/2006/relationships/image" Target="../media/image12361.png"/><Relationship Id="rId24" Type="http://schemas.openxmlformats.org/officeDocument/2006/relationships/customXml" Target="../ink/ink12408.xml"/><Relationship Id="rId45" Type="http://schemas.openxmlformats.org/officeDocument/2006/relationships/image" Target="../media/image12232.png"/><Relationship Id="rId66" Type="http://schemas.openxmlformats.org/officeDocument/2006/relationships/customXml" Target="../ink/ink12427.xml"/><Relationship Id="rId87" Type="http://schemas.openxmlformats.org/officeDocument/2006/relationships/image" Target="../media/image12253.png"/><Relationship Id="rId110" Type="http://schemas.openxmlformats.org/officeDocument/2006/relationships/customXml" Target="../ink/ink12449.xml"/><Relationship Id="rId131" Type="http://schemas.openxmlformats.org/officeDocument/2006/relationships/image" Target="../media/image12275.png"/><Relationship Id="rId327" Type="http://schemas.openxmlformats.org/officeDocument/2006/relationships/customXml" Target="../ink/ink12558.xml"/><Relationship Id="rId348" Type="http://schemas.openxmlformats.org/officeDocument/2006/relationships/image" Target="../media/image12382.png"/><Relationship Id="rId369" Type="http://schemas.openxmlformats.org/officeDocument/2006/relationships/customXml" Target="../ink/ink12579.xml"/><Relationship Id="rId152" Type="http://schemas.openxmlformats.org/officeDocument/2006/relationships/customXml" Target="../ink/ink12470.xml"/><Relationship Id="rId173" Type="http://schemas.openxmlformats.org/officeDocument/2006/relationships/image" Target="../media/image12295.png"/><Relationship Id="rId194" Type="http://schemas.openxmlformats.org/officeDocument/2006/relationships/customXml" Target="../ink/ink12491.xml"/><Relationship Id="rId208" Type="http://schemas.openxmlformats.org/officeDocument/2006/relationships/customXml" Target="../ink/ink12498.xml"/><Relationship Id="rId229" Type="http://schemas.openxmlformats.org/officeDocument/2006/relationships/image" Target="../media/image12323.png"/><Relationship Id="rId380" Type="http://schemas.openxmlformats.org/officeDocument/2006/relationships/image" Target="../media/image12398.png"/><Relationship Id="rId415" Type="http://schemas.openxmlformats.org/officeDocument/2006/relationships/customXml" Target="../ink/ink12602.xml"/><Relationship Id="rId436" Type="http://schemas.openxmlformats.org/officeDocument/2006/relationships/image" Target="../media/image12426.png"/><Relationship Id="rId240" Type="http://schemas.openxmlformats.org/officeDocument/2006/relationships/customXml" Target="../ink/ink12514.xml"/><Relationship Id="rId261" Type="http://schemas.openxmlformats.org/officeDocument/2006/relationships/customXml" Target="../ink/ink12525.xml"/><Relationship Id="rId14" Type="http://schemas.openxmlformats.org/officeDocument/2006/relationships/customXml" Target="../ink/ink12403.xml"/><Relationship Id="rId35" Type="http://schemas.openxmlformats.org/officeDocument/2006/relationships/image" Target="../media/image12227.png"/><Relationship Id="rId56" Type="http://schemas.openxmlformats.org/officeDocument/2006/relationships/customXml" Target="../ink/ink12422.xml"/><Relationship Id="rId77" Type="http://schemas.openxmlformats.org/officeDocument/2006/relationships/image" Target="../media/image12248.png"/><Relationship Id="rId100" Type="http://schemas.openxmlformats.org/officeDocument/2006/relationships/customXml" Target="../ink/ink12444.xml"/><Relationship Id="rId282" Type="http://schemas.openxmlformats.org/officeDocument/2006/relationships/image" Target="../media/image12349.png"/><Relationship Id="rId317" Type="http://schemas.openxmlformats.org/officeDocument/2006/relationships/customXml" Target="../ink/ink12553.xml"/><Relationship Id="rId338" Type="http://schemas.openxmlformats.org/officeDocument/2006/relationships/image" Target="../media/image12377.png"/><Relationship Id="rId359" Type="http://schemas.openxmlformats.org/officeDocument/2006/relationships/customXml" Target="../ink/ink12574.xml"/><Relationship Id="rId8" Type="http://schemas.openxmlformats.org/officeDocument/2006/relationships/customXml" Target="../ink/ink12400.xml"/><Relationship Id="rId98" Type="http://schemas.openxmlformats.org/officeDocument/2006/relationships/customXml" Target="../ink/ink12443.xml"/><Relationship Id="rId121" Type="http://schemas.openxmlformats.org/officeDocument/2006/relationships/image" Target="../media/image12270.png"/><Relationship Id="rId142" Type="http://schemas.openxmlformats.org/officeDocument/2006/relationships/customXml" Target="../ink/ink12465.xml"/><Relationship Id="rId163" Type="http://schemas.openxmlformats.org/officeDocument/2006/relationships/image" Target="../media/image12290.png"/><Relationship Id="rId184" Type="http://schemas.openxmlformats.org/officeDocument/2006/relationships/customXml" Target="../ink/ink12486.xml"/><Relationship Id="rId219" Type="http://schemas.openxmlformats.org/officeDocument/2006/relationships/image" Target="../media/image12318.png"/><Relationship Id="rId370" Type="http://schemas.openxmlformats.org/officeDocument/2006/relationships/image" Target="../media/image12393.png"/><Relationship Id="rId391" Type="http://schemas.openxmlformats.org/officeDocument/2006/relationships/customXml" Target="../ink/ink12590.xml"/><Relationship Id="rId405" Type="http://schemas.openxmlformats.org/officeDocument/2006/relationships/customXml" Target="../ink/ink12597.xml"/><Relationship Id="rId426" Type="http://schemas.openxmlformats.org/officeDocument/2006/relationships/image" Target="../media/image12421.png"/><Relationship Id="rId230" Type="http://schemas.openxmlformats.org/officeDocument/2006/relationships/customXml" Target="../ink/ink12509.xml"/><Relationship Id="rId251" Type="http://schemas.openxmlformats.org/officeDocument/2006/relationships/customXml" Target="../ink/ink12520.xml"/><Relationship Id="rId25" Type="http://schemas.openxmlformats.org/officeDocument/2006/relationships/image" Target="../media/image12222.png"/><Relationship Id="rId46" Type="http://schemas.openxmlformats.org/officeDocument/2006/relationships/customXml" Target="../ink/ink12419.xml"/><Relationship Id="rId67" Type="http://schemas.openxmlformats.org/officeDocument/2006/relationships/image" Target="../media/image12243.png"/><Relationship Id="rId272" Type="http://schemas.openxmlformats.org/officeDocument/2006/relationships/image" Target="../media/image12344.png"/><Relationship Id="rId293" Type="http://schemas.openxmlformats.org/officeDocument/2006/relationships/customXml" Target="../ink/ink12541.xml"/><Relationship Id="rId307" Type="http://schemas.openxmlformats.org/officeDocument/2006/relationships/customXml" Target="../ink/ink12548.xml"/><Relationship Id="rId328" Type="http://schemas.openxmlformats.org/officeDocument/2006/relationships/image" Target="../media/image12372.png"/><Relationship Id="rId349" Type="http://schemas.openxmlformats.org/officeDocument/2006/relationships/customXml" Target="../ink/ink12569.xml"/><Relationship Id="rId88" Type="http://schemas.openxmlformats.org/officeDocument/2006/relationships/customXml" Target="../ink/ink12438.xml"/><Relationship Id="rId111" Type="http://schemas.openxmlformats.org/officeDocument/2006/relationships/image" Target="../media/image12265.png"/><Relationship Id="rId132" Type="http://schemas.openxmlformats.org/officeDocument/2006/relationships/customXml" Target="../ink/ink12460.xml"/><Relationship Id="rId153" Type="http://schemas.openxmlformats.org/officeDocument/2006/relationships/image" Target="../media/image12286.png"/><Relationship Id="rId174" Type="http://schemas.openxmlformats.org/officeDocument/2006/relationships/customXml" Target="../ink/ink12481.xml"/><Relationship Id="rId195" Type="http://schemas.openxmlformats.org/officeDocument/2006/relationships/image" Target="../media/image12306.png"/><Relationship Id="rId209" Type="http://schemas.openxmlformats.org/officeDocument/2006/relationships/image" Target="../media/image12313.png"/><Relationship Id="rId360" Type="http://schemas.openxmlformats.org/officeDocument/2006/relationships/image" Target="../media/image12388.png"/><Relationship Id="rId381" Type="http://schemas.openxmlformats.org/officeDocument/2006/relationships/customXml" Target="../ink/ink12585.xml"/><Relationship Id="rId416" Type="http://schemas.openxmlformats.org/officeDocument/2006/relationships/image" Target="../media/image12416.png"/><Relationship Id="rId220" Type="http://schemas.openxmlformats.org/officeDocument/2006/relationships/customXml" Target="../ink/ink12504.xml"/><Relationship Id="rId241" Type="http://schemas.openxmlformats.org/officeDocument/2006/relationships/image" Target="../media/image12329.png"/><Relationship Id="rId437" Type="http://schemas.openxmlformats.org/officeDocument/2006/relationships/customXml" Target="../ink/ink12613.xml"/><Relationship Id="rId15" Type="http://schemas.openxmlformats.org/officeDocument/2006/relationships/image" Target="../media/image12217.png"/><Relationship Id="rId36" Type="http://schemas.openxmlformats.org/officeDocument/2006/relationships/customXml" Target="../ink/ink12414.xml"/><Relationship Id="rId57" Type="http://schemas.openxmlformats.org/officeDocument/2006/relationships/image" Target="../media/image12238.png"/><Relationship Id="rId262" Type="http://schemas.openxmlformats.org/officeDocument/2006/relationships/image" Target="../media/image12339.png"/><Relationship Id="rId283" Type="http://schemas.openxmlformats.org/officeDocument/2006/relationships/customXml" Target="../ink/ink12536.xml"/><Relationship Id="rId318" Type="http://schemas.openxmlformats.org/officeDocument/2006/relationships/image" Target="../media/image12367.png"/><Relationship Id="rId339" Type="http://schemas.openxmlformats.org/officeDocument/2006/relationships/customXml" Target="../ink/ink12564.xml"/><Relationship Id="rId78" Type="http://schemas.openxmlformats.org/officeDocument/2006/relationships/customXml" Target="../ink/ink12433.xml"/><Relationship Id="rId99" Type="http://schemas.openxmlformats.org/officeDocument/2006/relationships/image" Target="../media/image12259.png"/><Relationship Id="rId101" Type="http://schemas.openxmlformats.org/officeDocument/2006/relationships/image" Target="../media/image12260.png"/><Relationship Id="rId122" Type="http://schemas.openxmlformats.org/officeDocument/2006/relationships/customXml" Target="../ink/ink12455.xml"/><Relationship Id="rId143" Type="http://schemas.openxmlformats.org/officeDocument/2006/relationships/image" Target="../media/image12281.png"/><Relationship Id="rId164" Type="http://schemas.openxmlformats.org/officeDocument/2006/relationships/customXml" Target="../ink/ink12476.xml"/><Relationship Id="rId185" Type="http://schemas.openxmlformats.org/officeDocument/2006/relationships/image" Target="../media/image12301.png"/><Relationship Id="rId350" Type="http://schemas.openxmlformats.org/officeDocument/2006/relationships/image" Target="../media/image12383.png"/><Relationship Id="rId371" Type="http://schemas.openxmlformats.org/officeDocument/2006/relationships/customXml" Target="../ink/ink12580.xml"/><Relationship Id="rId406" Type="http://schemas.openxmlformats.org/officeDocument/2006/relationships/image" Target="../media/image12411.png"/><Relationship Id="rId9" Type="http://schemas.openxmlformats.org/officeDocument/2006/relationships/image" Target="../media/image12214.png"/><Relationship Id="rId210" Type="http://schemas.openxmlformats.org/officeDocument/2006/relationships/customXml" Target="../ink/ink12499.xml"/><Relationship Id="rId392" Type="http://schemas.openxmlformats.org/officeDocument/2006/relationships/image" Target="../media/image12404.png"/><Relationship Id="rId427" Type="http://schemas.openxmlformats.org/officeDocument/2006/relationships/customXml" Target="../ink/ink12608.xml"/><Relationship Id="rId26" Type="http://schemas.openxmlformats.org/officeDocument/2006/relationships/customXml" Target="../ink/ink12409.xml"/><Relationship Id="rId231" Type="http://schemas.openxmlformats.org/officeDocument/2006/relationships/image" Target="../media/image12324.png"/><Relationship Id="rId252" Type="http://schemas.openxmlformats.org/officeDocument/2006/relationships/image" Target="../media/image12334.png"/><Relationship Id="rId273" Type="http://schemas.openxmlformats.org/officeDocument/2006/relationships/customXml" Target="../ink/ink12531.xml"/><Relationship Id="rId294" Type="http://schemas.openxmlformats.org/officeDocument/2006/relationships/image" Target="../media/image12355.png"/><Relationship Id="rId308" Type="http://schemas.openxmlformats.org/officeDocument/2006/relationships/image" Target="../media/image12362.png"/><Relationship Id="rId329" Type="http://schemas.openxmlformats.org/officeDocument/2006/relationships/customXml" Target="../ink/ink12559.xml"/><Relationship Id="rId47" Type="http://schemas.openxmlformats.org/officeDocument/2006/relationships/image" Target="../media/image12233.png"/><Relationship Id="rId68" Type="http://schemas.openxmlformats.org/officeDocument/2006/relationships/customXml" Target="../ink/ink12428.xml"/><Relationship Id="rId89" Type="http://schemas.openxmlformats.org/officeDocument/2006/relationships/image" Target="../media/image12254.png"/><Relationship Id="rId112" Type="http://schemas.openxmlformats.org/officeDocument/2006/relationships/customXml" Target="../ink/ink12450.xml"/><Relationship Id="rId133" Type="http://schemas.openxmlformats.org/officeDocument/2006/relationships/image" Target="../media/image12276.png"/><Relationship Id="rId154" Type="http://schemas.openxmlformats.org/officeDocument/2006/relationships/customXml" Target="../ink/ink12471.xml"/><Relationship Id="rId175" Type="http://schemas.openxmlformats.org/officeDocument/2006/relationships/image" Target="../media/image12296.png"/><Relationship Id="rId340" Type="http://schemas.openxmlformats.org/officeDocument/2006/relationships/image" Target="../media/image12378.png"/><Relationship Id="rId361" Type="http://schemas.openxmlformats.org/officeDocument/2006/relationships/customXml" Target="../ink/ink12575.xml"/><Relationship Id="rId196" Type="http://schemas.openxmlformats.org/officeDocument/2006/relationships/customXml" Target="../ink/ink12492.xml"/><Relationship Id="rId200" Type="http://schemas.openxmlformats.org/officeDocument/2006/relationships/customXml" Target="../ink/ink12494.xml"/><Relationship Id="rId382" Type="http://schemas.openxmlformats.org/officeDocument/2006/relationships/image" Target="../media/image12399.png"/><Relationship Id="rId417" Type="http://schemas.openxmlformats.org/officeDocument/2006/relationships/customXml" Target="../ink/ink12603.xml"/><Relationship Id="rId438" Type="http://schemas.openxmlformats.org/officeDocument/2006/relationships/image" Target="../media/image12427.png"/><Relationship Id="rId16" Type="http://schemas.openxmlformats.org/officeDocument/2006/relationships/customXml" Target="../ink/ink12404.xml"/><Relationship Id="rId221" Type="http://schemas.openxmlformats.org/officeDocument/2006/relationships/image" Target="../media/image12319.png"/><Relationship Id="rId242" Type="http://schemas.openxmlformats.org/officeDocument/2006/relationships/customXml" Target="../ink/ink12515.xml"/><Relationship Id="rId263" Type="http://schemas.openxmlformats.org/officeDocument/2006/relationships/customXml" Target="../ink/ink12526.xml"/><Relationship Id="rId284" Type="http://schemas.openxmlformats.org/officeDocument/2006/relationships/image" Target="../media/image12350.png"/><Relationship Id="rId319" Type="http://schemas.openxmlformats.org/officeDocument/2006/relationships/customXml" Target="../ink/ink12554.xml"/><Relationship Id="rId37" Type="http://schemas.openxmlformats.org/officeDocument/2006/relationships/image" Target="../media/image12228.png"/><Relationship Id="rId58" Type="http://schemas.openxmlformats.org/officeDocument/2006/relationships/customXml" Target="../ink/ink12423.xml"/><Relationship Id="rId79" Type="http://schemas.openxmlformats.org/officeDocument/2006/relationships/image" Target="../media/image12249.png"/><Relationship Id="rId102" Type="http://schemas.openxmlformats.org/officeDocument/2006/relationships/customXml" Target="../ink/ink12445.xml"/><Relationship Id="rId123" Type="http://schemas.openxmlformats.org/officeDocument/2006/relationships/image" Target="../media/image12271.png"/><Relationship Id="rId144" Type="http://schemas.openxmlformats.org/officeDocument/2006/relationships/customXml" Target="../ink/ink12466.xml"/><Relationship Id="rId330" Type="http://schemas.openxmlformats.org/officeDocument/2006/relationships/image" Target="../media/image12373.png"/><Relationship Id="rId90" Type="http://schemas.openxmlformats.org/officeDocument/2006/relationships/customXml" Target="../ink/ink12439.xml"/><Relationship Id="rId165" Type="http://schemas.openxmlformats.org/officeDocument/2006/relationships/image" Target="../media/image12291.png"/><Relationship Id="rId186" Type="http://schemas.openxmlformats.org/officeDocument/2006/relationships/customXml" Target="../ink/ink12487.xml"/><Relationship Id="rId351" Type="http://schemas.openxmlformats.org/officeDocument/2006/relationships/customXml" Target="../ink/ink12570.xml"/><Relationship Id="rId372" Type="http://schemas.openxmlformats.org/officeDocument/2006/relationships/image" Target="../media/image12394.png"/><Relationship Id="rId393" Type="http://schemas.openxmlformats.org/officeDocument/2006/relationships/customXml" Target="../ink/ink12591.xml"/><Relationship Id="rId407" Type="http://schemas.openxmlformats.org/officeDocument/2006/relationships/customXml" Target="../ink/ink12598.xml"/><Relationship Id="rId428" Type="http://schemas.openxmlformats.org/officeDocument/2006/relationships/image" Target="../media/image12422.png"/><Relationship Id="rId211" Type="http://schemas.openxmlformats.org/officeDocument/2006/relationships/image" Target="../media/image12314.png"/><Relationship Id="rId232" Type="http://schemas.openxmlformats.org/officeDocument/2006/relationships/customXml" Target="../ink/ink12510.xml"/><Relationship Id="rId253" Type="http://schemas.openxmlformats.org/officeDocument/2006/relationships/customXml" Target="../ink/ink12521.xml"/><Relationship Id="rId274" Type="http://schemas.openxmlformats.org/officeDocument/2006/relationships/image" Target="../media/image12345.png"/><Relationship Id="rId295" Type="http://schemas.openxmlformats.org/officeDocument/2006/relationships/customXml" Target="../ink/ink12542.xml"/><Relationship Id="rId309" Type="http://schemas.openxmlformats.org/officeDocument/2006/relationships/customXml" Target="../ink/ink12549.xml"/><Relationship Id="rId27" Type="http://schemas.openxmlformats.org/officeDocument/2006/relationships/image" Target="../media/image12223.png"/><Relationship Id="rId48" Type="http://schemas.openxmlformats.org/officeDocument/2006/relationships/customXml" Target="../ink/ink12420.xml"/><Relationship Id="rId69" Type="http://schemas.openxmlformats.org/officeDocument/2006/relationships/image" Target="../media/image12244.png"/><Relationship Id="rId113" Type="http://schemas.openxmlformats.org/officeDocument/2006/relationships/image" Target="../media/image12266.png"/><Relationship Id="rId134" Type="http://schemas.openxmlformats.org/officeDocument/2006/relationships/customXml" Target="../ink/ink12461.xml"/><Relationship Id="rId320" Type="http://schemas.openxmlformats.org/officeDocument/2006/relationships/image" Target="../media/image12368.png"/><Relationship Id="rId80" Type="http://schemas.openxmlformats.org/officeDocument/2006/relationships/customXml" Target="../ink/ink12434.xml"/><Relationship Id="rId155" Type="http://schemas.openxmlformats.org/officeDocument/2006/relationships/image" Target="../media/image12287.png"/><Relationship Id="rId176" Type="http://schemas.openxmlformats.org/officeDocument/2006/relationships/customXml" Target="../ink/ink12482.xml"/><Relationship Id="rId197" Type="http://schemas.openxmlformats.org/officeDocument/2006/relationships/image" Target="../media/image12307.png"/><Relationship Id="rId341" Type="http://schemas.openxmlformats.org/officeDocument/2006/relationships/customXml" Target="../ink/ink12565.xml"/><Relationship Id="rId362" Type="http://schemas.openxmlformats.org/officeDocument/2006/relationships/image" Target="../media/image12389.png"/><Relationship Id="rId383" Type="http://schemas.openxmlformats.org/officeDocument/2006/relationships/customXml" Target="../ink/ink12586.xml"/><Relationship Id="rId418" Type="http://schemas.openxmlformats.org/officeDocument/2006/relationships/image" Target="../media/image12417.png"/><Relationship Id="rId439" Type="http://schemas.openxmlformats.org/officeDocument/2006/relationships/customXml" Target="../ink/ink12614.xml"/><Relationship Id="rId201" Type="http://schemas.openxmlformats.org/officeDocument/2006/relationships/image" Target="../media/image12309.png"/><Relationship Id="rId222" Type="http://schemas.openxmlformats.org/officeDocument/2006/relationships/customXml" Target="../ink/ink12505.xml"/><Relationship Id="rId243" Type="http://schemas.openxmlformats.org/officeDocument/2006/relationships/image" Target="../media/image12330.png"/><Relationship Id="rId264" Type="http://schemas.openxmlformats.org/officeDocument/2006/relationships/image" Target="../media/image12340.png"/><Relationship Id="rId285" Type="http://schemas.openxmlformats.org/officeDocument/2006/relationships/customXml" Target="../ink/ink12537.xml"/><Relationship Id="rId17" Type="http://schemas.openxmlformats.org/officeDocument/2006/relationships/image" Target="../media/image12218.png"/><Relationship Id="rId38" Type="http://schemas.openxmlformats.org/officeDocument/2006/relationships/customXml" Target="../ink/ink12415.xml"/><Relationship Id="rId59" Type="http://schemas.openxmlformats.org/officeDocument/2006/relationships/image" Target="../media/image12239.png"/><Relationship Id="rId103" Type="http://schemas.openxmlformats.org/officeDocument/2006/relationships/image" Target="../media/image12261.png"/><Relationship Id="rId124" Type="http://schemas.openxmlformats.org/officeDocument/2006/relationships/customXml" Target="../ink/ink12456.xml"/><Relationship Id="rId310" Type="http://schemas.openxmlformats.org/officeDocument/2006/relationships/image" Target="../media/image12363.png"/><Relationship Id="rId70" Type="http://schemas.openxmlformats.org/officeDocument/2006/relationships/customXml" Target="../ink/ink12429.xml"/><Relationship Id="rId91" Type="http://schemas.openxmlformats.org/officeDocument/2006/relationships/image" Target="../media/image12255.png"/><Relationship Id="rId145" Type="http://schemas.openxmlformats.org/officeDocument/2006/relationships/image" Target="../media/image12282.png"/><Relationship Id="rId166" Type="http://schemas.openxmlformats.org/officeDocument/2006/relationships/customXml" Target="../ink/ink12477.xml"/><Relationship Id="rId187" Type="http://schemas.openxmlformats.org/officeDocument/2006/relationships/image" Target="../media/image12302.png"/><Relationship Id="rId331" Type="http://schemas.openxmlformats.org/officeDocument/2006/relationships/customXml" Target="../ink/ink12560.xml"/><Relationship Id="rId352" Type="http://schemas.openxmlformats.org/officeDocument/2006/relationships/image" Target="../media/image12384.png"/><Relationship Id="rId373" Type="http://schemas.openxmlformats.org/officeDocument/2006/relationships/customXml" Target="../ink/ink12581.xml"/><Relationship Id="rId394" Type="http://schemas.openxmlformats.org/officeDocument/2006/relationships/image" Target="../media/image12405.png"/><Relationship Id="rId408" Type="http://schemas.openxmlformats.org/officeDocument/2006/relationships/image" Target="../media/image12412.png"/><Relationship Id="rId429" Type="http://schemas.openxmlformats.org/officeDocument/2006/relationships/customXml" Target="../ink/ink12609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2500.xml"/><Relationship Id="rId233" Type="http://schemas.openxmlformats.org/officeDocument/2006/relationships/image" Target="../media/image12325.png"/><Relationship Id="rId254" Type="http://schemas.openxmlformats.org/officeDocument/2006/relationships/image" Target="../media/image12335.png"/><Relationship Id="rId440" Type="http://schemas.openxmlformats.org/officeDocument/2006/relationships/image" Target="../media/image12234.png"/><Relationship Id="rId28" Type="http://schemas.openxmlformats.org/officeDocument/2006/relationships/customXml" Target="../ink/ink12410.xml"/><Relationship Id="rId114" Type="http://schemas.openxmlformats.org/officeDocument/2006/relationships/customXml" Target="../ink/ink12451.xml"/><Relationship Id="rId275" Type="http://schemas.openxmlformats.org/officeDocument/2006/relationships/customXml" Target="../ink/ink12532.xml"/><Relationship Id="rId296" Type="http://schemas.openxmlformats.org/officeDocument/2006/relationships/image" Target="../media/image12356.png"/><Relationship Id="rId300" Type="http://schemas.openxmlformats.org/officeDocument/2006/relationships/image" Target="../media/image12358.png"/><Relationship Id="rId60" Type="http://schemas.openxmlformats.org/officeDocument/2006/relationships/customXml" Target="../ink/ink12424.xml"/><Relationship Id="rId81" Type="http://schemas.openxmlformats.org/officeDocument/2006/relationships/image" Target="../media/image12250.png"/><Relationship Id="rId135" Type="http://schemas.openxmlformats.org/officeDocument/2006/relationships/image" Target="../media/image12277.png"/><Relationship Id="rId156" Type="http://schemas.openxmlformats.org/officeDocument/2006/relationships/customXml" Target="../ink/ink12472.xml"/><Relationship Id="rId177" Type="http://schemas.openxmlformats.org/officeDocument/2006/relationships/image" Target="../media/image12297.png"/><Relationship Id="rId198" Type="http://schemas.openxmlformats.org/officeDocument/2006/relationships/customXml" Target="../ink/ink12493.xml"/><Relationship Id="rId321" Type="http://schemas.openxmlformats.org/officeDocument/2006/relationships/customXml" Target="../ink/ink12555.xml"/><Relationship Id="rId342" Type="http://schemas.openxmlformats.org/officeDocument/2006/relationships/image" Target="../media/image12379.png"/><Relationship Id="rId363" Type="http://schemas.openxmlformats.org/officeDocument/2006/relationships/customXml" Target="../ink/ink12576.xml"/><Relationship Id="rId384" Type="http://schemas.openxmlformats.org/officeDocument/2006/relationships/image" Target="../media/image12400.png"/><Relationship Id="rId419" Type="http://schemas.openxmlformats.org/officeDocument/2006/relationships/customXml" Target="../ink/ink12604.xml"/><Relationship Id="rId202" Type="http://schemas.openxmlformats.org/officeDocument/2006/relationships/customXml" Target="../ink/ink12495.xml"/><Relationship Id="rId223" Type="http://schemas.openxmlformats.org/officeDocument/2006/relationships/image" Target="../media/image12320.png"/><Relationship Id="rId244" Type="http://schemas.openxmlformats.org/officeDocument/2006/relationships/customXml" Target="../ink/ink12516.xml"/><Relationship Id="rId430" Type="http://schemas.openxmlformats.org/officeDocument/2006/relationships/image" Target="../media/image12423.png"/><Relationship Id="rId18" Type="http://schemas.openxmlformats.org/officeDocument/2006/relationships/customXml" Target="../ink/ink12405.xml"/><Relationship Id="rId39" Type="http://schemas.openxmlformats.org/officeDocument/2006/relationships/image" Target="../media/image12229.png"/><Relationship Id="rId265" Type="http://schemas.openxmlformats.org/officeDocument/2006/relationships/customXml" Target="../ink/ink12527.xml"/><Relationship Id="rId286" Type="http://schemas.openxmlformats.org/officeDocument/2006/relationships/image" Target="../media/image12351.png"/><Relationship Id="rId104" Type="http://schemas.openxmlformats.org/officeDocument/2006/relationships/customXml" Target="../ink/ink12446.xml"/><Relationship Id="rId125" Type="http://schemas.openxmlformats.org/officeDocument/2006/relationships/image" Target="../media/image12272.png"/><Relationship Id="rId146" Type="http://schemas.openxmlformats.org/officeDocument/2006/relationships/customXml" Target="../ink/ink12467.xml"/><Relationship Id="rId167" Type="http://schemas.openxmlformats.org/officeDocument/2006/relationships/image" Target="../media/image12292.png"/><Relationship Id="rId188" Type="http://schemas.openxmlformats.org/officeDocument/2006/relationships/customXml" Target="../ink/ink12488.xml"/><Relationship Id="rId311" Type="http://schemas.openxmlformats.org/officeDocument/2006/relationships/customXml" Target="../ink/ink12550.xml"/><Relationship Id="rId332" Type="http://schemas.openxmlformats.org/officeDocument/2006/relationships/image" Target="../media/image12374.png"/><Relationship Id="rId353" Type="http://schemas.openxmlformats.org/officeDocument/2006/relationships/customXml" Target="../ink/ink12571.xml"/><Relationship Id="rId374" Type="http://schemas.openxmlformats.org/officeDocument/2006/relationships/image" Target="../media/image12395.png"/><Relationship Id="rId395" Type="http://schemas.openxmlformats.org/officeDocument/2006/relationships/customXml" Target="../ink/ink12592.xml"/><Relationship Id="rId409" Type="http://schemas.openxmlformats.org/officeDocument/2006/relationships/customXml" Target="../ink/ink12599.xml"/><Relationship Id="rId71" Type="http://schemas.openxmlformats.org/officeDocument/2006/relationships/image" Target="../media/image12245.png"/><Relationship Id="rId92" Type="http://schemas.openxmlformats.org/officeDocument/2006/relationships/customXml" Target="../ink/ink12440.xml"/><Relationship Id="rId213" Type="http://schemas.openxmlformats.org/officeDocument/2006/relationships/image" Target="../media/image12315.png"/><Relationship Id="rId234" Type="http://schemas.openxmlformats.org/officeDocument/2006/relationships/customXml" Target="../ink/ink12511.xml"/><Relationship Id="rId420" Type="http://schemas.openxmlformats.org/officeDocument/2006/relationships/image" Target="../media/image12418.png"/><Relationship Id="rId2" Type="http://schemas.openxmlformats.org/officeDocument/2006/relationships/customXml" Target="../ink/ink12397.xml"/><Relationship Id="rId29" Type="http://schemas.openxmlformats.org/officeDocument/2006/relationships/image" Target="../media/image12224.png"/><Relationship Id="rId255" Type="http://schemas.openxmlformats.org/officeDocument/2006/relationships/customXml" Target="../ink/ink12522.xml"/><Relationship Id="rId276" Type="http://schemas.openxmlformats.org/officeDocument/2006/relationships/image" Target="../media/image12346.png"/><Relationship Id="rId297" Type="http://schemas.openxmlformats.org/officeDocument/2006/relationships/customXml" Target="../ink/ink12543.xml"/><Relationship Id="rId40" Type="http://schemas.openxmlformats.org/officeDocument/2006/relationships/customXml" Target="../ink/ink12416.xml"/><Relationship Id="rId115" Type="http://schemas.openxmlformats.org/officeDocument/2006/relationships/image" Target="../media/image12267.png"/><Relationship Id="rId136" Type="http://schemas.openxmlformats.org/officeDocument/2006/relationships/customXml" Target="../ink/ink12462.xml"/><Relationship Id="rId157" Type="http://schemas.openxmlformats.org/officeDocument/2006/relationships/image" Target="../media/image12288.png"/><Relationship Id="rId178" Type="http://schemas.openxmlformats.org/officeDocument/2006/relationships/customXml" Target="../ink/ink12483.xml"/><Relationship Id="rId301" Type="http://schemas.openxmlformats.org/officeDocument/2006/relationships/customXml" Target="../ink/ink12545.xml"/><Relationship Id="rId322" Type="http://schemas.openxmlformats.org/officeDocument/2006/relationships/image" Target="../media/image12369.png"/><Relationship Id="rId343" Type="http://schemas.openxmlformats.org/officeDocument/2006/relationships/customXml" Target="../ink/ink12566.xml"/><Relationship Id="rId364" Type="http://schemas.openxmlformats.org/officeDocument/2006/relationships/image" Target="../media/image12390.png"/><Relationship Id="rId61" Type="http://schemas.openxmlformats.org/officeDocument/2006/relationships/image" Target="../media/image12240.png"/><Relationship Id="rId82" Type="http://schemas.openxmlformats.org/officeDocument/2006/relationships/customXml" Target="../ink/ink12435.xml"/><Relationship Id="rId199" Type="http://schemas.openxmlformats.org/officeDocument/2006/relationships/image" Target="../media/image12308.png"/><Relationship Id="rId203" Type="http://schemas.openxmlformats.org/officeDocument/2006/relationships/image" Target="../media/image12310.png"/><Relationship Id="rId385" Type="http://schemas.openxmlformats.org/officeDocument/2006/relationships/customXml" Target="../ink/ink12587.xml"/><Relationship Id="rId19" Type="http://schemas.openxmlformats.org/officeDocument/2006/relationships/image" Target="../media/image12219.png"/><Relationship Id="rId224" Type="http://schemas.openxmlformats.org/officeDocument/2006/relationships/customXml" Target="../ink/ink12506.xml"/><Relationship Id="rId245" Type="http://schemas.openxmlformats.org/officeDocument/2006/relationships/image" Target="../media/image12331.png"/><Relationship Id="rId266" Type="http://schemas.openxmlformats.org/officeDocument/2006/relationships/image" Target="../media/image12341.png"/><Relationship Id="rId287" Type="http://schemas.openxmlformats.org/officeDocument/2006/relationships/customXml" Target="../ink/ink12538.xml"/><Relationship Id="rId410" Type="http://schemas.openxmlformats.org/officeDocument/2006/relationships/image" Target="../media/image12413.png"/><Relationship Id="rId431" Type="http://schemas.openxmlformats.org/officeDocument/2006/relationships/customXml" Target="../ink/ink12610.xml"/><Relationship Id="rId30" Type="http://schemas.openxmlformats.org/officeDocument/2006/relationships/customXml" Target="../ink/ink12411.xml"/><Relationship Id="rId105" Type="http://schemas.openxmlformats.org/officeDocument/2006/relationships/image" Target="../media/image12262.png"/><Relationship Id="rId126" Type="http://schemas.openxmlformats.org/officeDocument/2006/relationships/customXml" Target="../ink/ink12457.xml"/><Relationship Id="rId147" Type="http://schemas.openxmlformats.org/officeDocument/2006/relationships/image" Target="../media/image12283.png"/><Relationship Id="rId168" Type="http://schemas.openxmlformats.org/officeDocument/2006/relationships/customXml" Target="../ink/ink12478.xml"/><Relationship Id="rId312" Type="http://schemas.openxmlformats.org/officeDocument/2006/relationships/image" Target="../media/image12364.png"/><Relationship Id="rId333" Type="http://schemas.openxmlformats.org/officeDocument/2006/relationships/customXml" Target="../ink/ink12561.xml"/><Relationship Id="rId354" Type="http://schemas.openxmlformats.org/officeDocument/2006/relationships/image" Target="../media/image12385.png"/><Relationship Id="rId72" Type="http://schemas.openxmlformats.org/officeDocument/2006/relationships/customXml" Target="../ink/ink12430.xml"/><Relationship Id="rId93" Type="http://schemas.openxmlformats.org/officeDocument/2006/relationships/image" Target="../media/image12256.png"/><Relationship Id="rId189" Type="http://schemas.openxmlformats.org/officeDocument/2006/relationships/image" Target="../media/image12303.png"/><Relationship Id="rId375" Type="http://schemas.openxmlformats.org/officeDocument/2006/relationships/customXml" Target="../ink/ink12582.xml"/><Relationship Id="rId396" Type="http://schemas.openxmlformats.org/officeDocument/2006/relationships/image" Target="../media/image12406.png"/><Relationship Id="rId3" Type="http://schemas.openxmlformats.org/officeDocument/2006/relationships/image" Target="../media/image12211.png"/><Relationship Id="rId214" Type="http://schemas.openxmlformats.org/officeDocument/2006/relationships/customXml" Target="../ink/ink12501.xml"/><Relationship Id="rId235" Type="http://schemas.openxmlformats.org/officeDocument/2006/relationships/image" Target="../media/image12326.png"/><Relationship Id="rId256" Type="http://schemas.openxmlformats.org/officeDocument/2006/relationships/image" Target="../media/image12336.png"/><Relationship Id="rId277" Type="http://schemas.openxmlformats.org/officeDocument/2006/relationships/customXml" Target="../ink/ink12533.xml"/><Relationship Id="rId298" Type="http://schemas.openxmlformats.org/officeDocument/2006/relationships/image" Target="../media/image12357.png"/><Relationship Id="rId400" Type="http://schemas.openxmlformats.org/officeDocument/2006/relationships/image" Target="../media/image12408.png"/><Relationship Id="rId421" Type="http://schemas.openxmlformats.org/officeDocument/2006/relationships/customXml" Target="../ink/ink12605.xml"/><Relationship Id="rId116" Type="http://schemas.openxmlformats.org/officeDocument/2006/relationships/customXml" Target="../ink/ink12452.xml"/><Relationship Id="rId137" Type="http://schemas.openxmlformats.org/officeDocument/2006/relationships/image" Target="../media/image12278.png"/><Relationship Id="rId158" Type="http://schemas.openxmlformats.org/officeDocument/2006/relationships/customXml" Target="../ink/ink12473.xml"/><Relationship Id="rId302" Type="http://schemas.openxmlformats.org/officeDocument/2006/relationships/image" Target="../media/image12359.png"/><Relationship Id="rId323" Type="http://schemas.openxmlformats.org/officeDocument/2006/relationships/customXml" Target="../ink/ink12556.xml"/><Relationship Id="rId344" Type="http://schemas.openxmlformats.org/officeDocument/2006/relationships/image" Target="../media/image12380.png"/><Relationship Id="rId20" Type="http://schemas.openxmlformats.org/officeDocument/2006/relationships/customXml" Target="../ink/ink12406.xml"/><Relationship Id="rId41" Type="http://schemas.openxmlformats.org/officeDocument/2006/relationships/image" Target="../media/image12230.png"/><Relationship Id="rId62" Type="http://schemas.openxmlformats.org/officeDocument/2006/relationships/customXml" Target="../ink/ink12425.xml"/><Relationship Id="rId83" Type="http://schemas.openxmlformats.org/officeDocument/2006/relationships/image" Target="../media/image12251.png"/><Relationship Id="rId179" Type="http://schemas.openxmlformats.org/officeDocument/2006/relationships/image" Target="../media/image12298.png"/><Relationship Id="rId365" Type="http://schemas.openxmlformats.org/officeDocument/2006/relationships/customXml" Target="../ink/ink12577.xml"/><Relationship Id="rId386" Type="http://schemas.openxmlformats.org/officeDocument/2006/relationships/image" Target="../media/image12401.png"/><Relationship Id="rId190" Type="http://schemas.openxmlformats.org/officeDocument/2006/relationships/customXml" Target="../ink/ink12489.xml"/><Relationship Id="rId204" Type="http://schemas.openxmlformats.org/officeDocument/2006/relationships/customXml" Target="../ink/ink12496.xml"/><Relationship Id="rId225" Type="http://schemas.openxmlformats.org/officeDocument/2006/relationships/image" Target="../media/image12321.png"/><Relationship Id="rId246" Type="http://schemas.openxmlformats.org/officeDocument/2006/relationships/customXml" Target="../ink/ink12517.xml"/><Relationship Id="rId267" Type="http://schemas.openxmlformats.org/officeDocument/2006/relationships/customXml" Target="../ink/ink12528.xml"/><Relationship Id="rId288" Type="http://schemas.openxmlformats.org/officeDocument/2006/relationships/image" Target="../media/image12352.png"/><Relationship Id="rId411" Type="http://schemas.openxmlformats.org/officeDocument/2006/relationships/customXml" Target="../ink/ink12600.xml"/><Relationship Id="rId432" Type="http://schemas.openxmlformats.org/officeDocument/2006/relationships/image" Target="../media/image12424.png"/><Relationship Id="rId106" Type="http://schemas.openxmlformats.org/officeDocument/2006/relationships/customXml" Target="../ink/ink12447.xml"/><Relationship Id="rId127" Type="http://schemas.openxmlformats.org/officeDocument/2006/relationships/image" Target="../media/image12273.png"/><Relationship Id="rId313" Type="http://schemas.openxmlformats.org/officeDocument/2006/relationships/customXml" Target="../ink/ink12551.xml"/><Relationship Id="rId10" Type="http://schemas.openxmlformats.org/officeDocument/2006/relationships/customXml" Target="../ink/ink12401.xml"/><Relationship Id="rId31" Type="http://schemas.openxmlformats.org/officeDocument/2006/relationships/image" Target="../media/image12225.png"/><Relationship Id="rId73" Type="http://schemas.openxmlformats.org/officeDocument/2006/relationships/image" Target="../media/image12246.png"/><Relationship Id="rId94" Type="http://schemas.openxmlformats.org/officeDocument/2006/relationships/customXml" Target="../ink/ink12441.xml"/><Relationship Id="rId148" Type="http://schemas.openxmlformats.org/officeDocument/2006/relationships/customXml" Target="../ink/ink12468.xml"/><Relationship Id="rId169" Type="http://schemas.openxmlformats.org/officeDocument/2006/relationships/image" Target="../media/image12293.png"/><Relationship Id="rId334" Type="http://schemas.openxmlformats.org/officeDocument/2006/relationships/image" Target="../media/image12375.png"/><Relationship Id="rId355" Type="http://schemas.openxmlformats.org/officeDocument/2006/relationships/customXml" Target="../ink/ink12572.xml"/><Relationship Id="rId376" Type="http://schemas.openxmlformats.org/officeDocument/2006/relationships/image" Target="../media/image12396.png"/><Relationship Id="rId397" Type="http://schemas.openxmlformats.org/officeDocument/2006/relationships/customXml" Target="../ink/ink12593.xml"/><Relationship Id="rId4" Type="http://schemas.openxmlformats.org/officeDocument/2006/relationships/customXml" Target="../ink/ink12398.xml"/><Relationship Id="rId180" Type="http://schemas.openxmlformats.org/officeDocument/2006/relationships/customXml" Target="../ink/ink12484.xml"/><Relationship Id="rId215" Type="http://schemas.openxmlformats.org/officeDocument/2006/relationships/image" Target="../media/image12316.png"/><Relationship Id="rId236" Type="http://schemas.openxmlformats.org/officeDocument/2006/relationships/customXml" Target="../ink/ink12512.xml"/><Relationship Id="rId257" Type="http://schemas.openxmlformats.org/officeDocument/2006/relationships/customXml" Target="../ink/ink12523.xml"/><Relationship Id="rId278" Type="http://schemas.openxmlformats.org/officeDocument/2006/relationships/image" Target="../media/image12347.png"/><Relationship Id="rId401" Type="http://schemas.openxmlformats.org/officeDocument/2006/relationships/customXml" Target="../ink/ink12595.xml"/><Relationship Id="rId422" Type="http://schemas.openxmlformats.org/officeDocument/2006/relationships/image" Target="../media/image12419.png"/><Relationship Id="rId303" Type="http://schemas.openxmlformats.org/officeDocument/2006/relationships/customXml" Target="../ink/ink12546.xml"/><Relationship Id="rId42" Type="http://schemas.openxmlformats.org/officeDocument/2006/relationships/customXml" Target="../ink/ink12417.xml"/><Relationship Id="rId84" Type="http://schemas.openxmlformats.org/officeDocument/2006/relationships/customXml" Target="../ink/ink12436.xml"/><Relationship Id="rId138" Type="http://schemas.openxmlformats.org/officeDocument/2006/relationships/customXml" Target="../ink/ink12463.xml"/><Relationship Id="rId345" Type="http://schemas.openxmlformats.org/officeDocument/2006/relationships/customXml" Target="../ink/ink12567.xml"/><Relationship Id="rId387" Type="http://schemas.openxmlformats.org/officeDocument/2006/relationships/customXml" Target="../ink/ink12588.xml"/><Relationship Id="rId191" Type="http://schemas.openxmlformats.org/officeDocument/2006/relationships/image" Target="../media/image12304.png"/><Relationship Id="rId205" Type="http://schemas.openxmlformats.org/officeDocument/2006/relationships/image" Target="../media/image12311.png"/><Relationship Id="rId247" Type="http://schemas.openxmlformats.org/officeDocument/2006/relationships/image" Target="../media/image12332.png"/><Relationship Id="rId412" Type="http://schemas.openxmlformats.org/officeDocument/2006/relationships/image" Target="../media/image12414.png"/><Relationship Id="rId107" Type="http://schemas.openxmlformats.org/officeDocument/2006/relationships/image" Target="../media/image12263.png"/><Relationship Id="rId289" Type="http://schemas.openxmlformats.org/officeDocument/2006/relationships/customXml" Target="../ink/ink12539.xml"/><Relationship Id="rId11" Type="http://schemas.openxmlformats.org/officeDocument/2006/relationships/image" Target="../media/image12215.png"/><Relationship Id="rId53" Type="http://schemas.openxmlformats.org/officeDocument/2006/relationships/image" Target="../media/image12236.png"/><Relationship Id="rId149" Type="http://schemas.openxmlformats.org/officeDocument/2006/relationships/image" Target="../media/image12284.png"/><Relationship Id="rId314" Type="http://schemas.openxmlformats.org/officeDocument/2006/relationships/image" Target="../media/image12365.png"/><Relationship Id="rId356" Type="http://schemas.openxmlformats.org/officeDocument/2006/relationships/image" Target="../media/image12386.png"/><Relationship Id="rId398" Type="http://schemas.openxmlformats.org/officeDocument/2006/relationships/image" Target="../media/image12407.png"/><Relationship Id="rId95" Type="http://schemas.openxmlformats.org/officeDocument/2006/relationships/image" Target="../media/image12257.png"/><Relationship Id="rId160" Type="http://schemas.openxmlformats.org/officeDocument/2006/relationships/customXml" Target="../ink/ink12474.xml"/><Relationship Id="rId216" Type="http://schemas.openxmlformats.org/officeDocument/2006/relationships/customXml" Target="../ink/ink12502.xml"/><Relationship Id="rId423" Type="http://schemas.openxmlformats.org/officeDocument/2006/relationships/customXml" Target="../ink/ink12606.xml"/><Relationship Id="rId258" Type="http://schemas.openxmlformats.org/officeDocument/2006/relationships/image" Target="../media/image12337.png"/><Relationship Id="rId22" Type="http://schemas.openxmlformats.org/officeDocument/2006/relationships/customXml" Target="../ink/ink12407.xml"/><Relationship Id="rId64" Type="http://schemas.openxmlformats.org/officeDocument/2006/relationships/customXml" Target="../ink/ink12426.xml"/><Relationship Id="rId118" Type="http://schemas.openxmlformats.org/officeDocument/2006/relationships/customXml" Target="../ink/ink12453.xml"/><Relationship Id="rId325" Type="http://schemas.openxmlformats.org/officeDocument/2006/relationships/customXml" Target="../ink/ink12557.xml"/><Relationship Id="rId367" Type="http://schemas.openxmlformats.org/officeDocument/2006/relationships/customXml" Target="../ink/ink12578.xml"/><Relationship Id="rId171" Type="http://schemas.openxmlformats.org/officeDocument/2006/relationships/image" Target="../media/image12294.png"/><Relationship Id="rId227" Type="http://schemas.openxmlformats.org/officeDocument/2006/relationships/image" Target="../media/image12322.png"/></Relationships>
</file>

<file path=ppt/slides/_rels/slide5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484.png"/><Relationship Id="rId299" Type="http://schemas.openxmlformats.org/officeDocument/2006/relationships/image" Target="../media/image12574.png"/><Relationship Id="rId21" Type="http://schemas.openxmlformats.org/officeDocument/2006/relationships/image" Target="../media/image12437.png"/><Relationship Id="rId63" Type="http://schemas.openxmlformats.org/officeDocument/2006/relationships/image" Target="../media/image12458.png"/><Relationship Id="rId159" Type="http://schemas.openxmlformats.org/officeDocument/2006/relationships/image" Target="../media/image12505.png"/><Relationship Id="rId324" Type="http://schemas.openxmlformats.org/officeDocument/2006/relationships/customXml" Target="../ink/ink12776.xml"/><Relationship Id="rId366" Type="http://schemas.openxmlformats.org/officeDocument/2006/relationships/customXml" Target="../ink/ink12797.xml"/><Relationship Id="rId170" Type="http://schemas.openxmlformats.org/officeDocument/2006/relationships/customXml" Target="../ink/ink12699.xml"/><Relationship Id="rId226" Type="http://schemas.openxmlformats.org/officeDocument/2006/relationships/customXml" Target="../ink/ink12727.xml"/><Relationship Id="rId107" Type="http://schemas.openxmlformats.org/officeDocument/2006/relationships/image" Target="../media/image12479.png"/><Relationship Id="rId268" Type="http://schemas.openxmlformats.org/officeDocument/2006/relationships/customXml" Target="../ink/ink12748.xml"/><Relationship Id="rId289" Type="http://schemas.openxmlformats.org/officeDocument/2006/relationships/image" Target="../media/image12569.png"/><Relationship Id="rId11" Type="http://schemas.openxmlformats.org/officeDocument/2006/relationships/image" Target="../media/image12432.png"/><Relationship Id="rId32" Type="http://schemas.openxmlformats.org/officeDocument/2006/relationships/customXml" Target="../ink/ink12630.xml"/><Relationship Id="rId53" Type="http://schemas.openxmlformats.org/officeDocument/2006/relationships/image" Target="../media/image12453.png"/><Relationship Id="rId74" Type="http://schemas.openxmlformats.org/officeDocument/2006/relationships/customXml" Target="../ink/ink12651.xml"/><Relationship Id="rId128" Type="http://schemas.openxmlformats.org/officeDocument/2006/relationships/customXml" Target="../ink/ink12678.xml"/><Relationship Id="rId149" Type="http://schemas.openxmlformats.org/officeDocument/2006/relationships/image" Target="../media/image12500.png"/><Relationship Id="rId314" Type="http://schemas.openxmlformats.org/officeDocument/2006/relationships/customXml" Target="../ink/ink12771.xml"/><Relationship Id="rId335" Type="http://schemas.openxmlformats.org/officeDocument/2006/relationships/image" Target="../media/image12592.png"/><Relationship Id="rId356" Type="http://schemas.openxmlformats.org/officeDocument/2006/relationships/customXml" Target="../ink/ink12792.xml"/><Relationship Id="rId377" Type="http://schemas.openxmlformats.org/officeDocument/2006/relationships/image" Target="../media/image12612.png"/><Relationship Id="rId398" Type="http://schemas.openxmlformats.org/officeDocument/2006/relationships/customXml" Target="../ink/ink12813.xml"/><Relationship Id="rId5" Type="http://schemas.openxmlformats.org/officeDocument/2006/relationships/image" Target="../media/image12429.png"/><Relationship Id="rId95" Type="http://schemas.openxmlformats.org/officeDocument/2006/relationships/image" Target="../media/image12473.png"/><Relationship Id="rId160" Type="http://schemas.openxmlformats.org/officeDocument/2006/relationships/customXml" Target="../ink/ink12694.xml"/><Relationship Id="rId181" Type="http://schemas.openxmlformats.org/officeDocument/2006/relationships/image" Target="../media/image12516.png"/><Relationship Id="rId216" Type="http://schemas.openxmlformats.org/officeDocument/2006/relationships/customXml" Target="../ink/ink12722.xml"/><Relationship Id="rId237" Type="http://schemas.openxmlformats.org/officeDocument/2006/relationships/image" Target="../media/image12543.png"/><Relationship Id="rId258" Type="http://schemas.openxmlformats.org/officeDocument/2006/relationships/customXml" Target="../ink/ink12743.xml"/><Relationship Id="rId279" Type="http://schemas.openxmlformats.org/officeDocument/2006/relationships/image" Target="../media/image12564.png"/><Relationship Id="rId22" Type="http://schemas.openxmlformats.org/officeDocument/2006/relationships/customXml" Target="../ink/ink12625.xml"/><Relationship Id="rId43" Type="http://schemas.openxmlformats.org/officeDocument/2006/relationships/image" Target="../media/image12448.png"/><Relationship Id="rId64" Type="http://schemas.openxmlformats.org/officeDocument/2006/relationships/customXml" Target="../ink/ink12646.xml"/><Relationship Id="rId118" Type="http://schemas.openxmlformats.org/officeDocument/2006/relationships/customXml" Target="../ink/ink12673.xml"/><Relationship Id="rId139" Type="http://schemas.openxmlformats.org/officeDocument/2006/relationships/image" Target="../media/image12495.png"/><Relationship Id="rId290" Type="http://schemas.openxmlformats.org/officeDocument/2006/relationships/customXml" Target="../ink/ink12759.xml"/><Relationship Id="rId304" Type="http://schemas.openxmlformats.org/officeDocument/2006/relationships/customXml" Target="../ink/ink12766.xml"/><Relationship Id="rId325" Type="http://schemas.openxmlformats.org/officeDocument/2006/relationships/image" Target="../media/image12587.png"/><Relationship Id="rId346" Type="http://schemas.openxmlformats.org/officeDocument/2006/relationships/customXml" Target="../ink/ink12787.xml"/><Relationship Id="rId367" Type="http://schemas.openxmlformats.org/officeDocument/2006/relationships/image" Target="../media/image12607.png"/><Relationship Id="rId388" Type="http://schemas.openxmlformats.org/officeDocument/2006/relationships/customXml" Target="../ink/ink12808.xml"/><Relationship Id="rId85" Type="http://schemas.openxmlformats.org/officeDocument/2006/relationships/image" Target="../media/image12468.png"/><Relationship Id="rId150" Type="http://schemas.openxmlformats.org/officeDocument/2006/relationships/customXml" Target="../ink/ink12689.xml"/><Relationship Id="rId171" Type="http://schemas.openxmlformats.org/officeDocument/2006/relationships/image" Target="../media/image12511.png"/><Relationship Id="rId192" Type="http://schemas.openxmlformats.org/officeDocument/2006/relationships/customXml" Target="../ink/ink12710.xml"/><Relationship Id="rId206" Type="http://schemas.openxmlformats.org/officeDocument/2006/relationships/customXml" Target="../ink/ink12717.xml"/><Relationship Id="rId227" Type="http://schemas.openxmlformats.org/officeDocument/2006/relationships/image" Target="../media/image12538.png"/><Relationship Id="rId248" Type="http://schemas.openxmlformats.org/officeDocument/2006/relationships/customXml" Target="../ink/ink12738.xml"/><Relationship Id="rId269" Type="http://schemas.openxmlformats.org/officeDocument/2006/relationships/image" Target="../media/image12559.png"/><Relationship Id="rId12" Type="http://schemas.openxmlformats.org/officeDocument/2006/relationships/customXml" Target="../ink/ink12620.xml"/><Relationship Id="rId33" Type="http://schemas.openxmlformats.org/officeDocument/2006/relationships/image" Target="../media/image12443.png"/><Relationship Id="rId108" Type="http://schemas.openxmlformats.org/officeDocument/2006/relationships/customXml" Target="../ink/ink12668.xml"/><Relationship Id="rId129" Type="http://schemas.openxmlformats.org/officeDocument/2006/relationships/image" Target="../media/image12490.png"/><Relationship Id="rId280" Type="http://schemas.openxmlformats.org/officeDocument/2006/relationships/customXml" Target="../ink/ink12754.xml"/><Relationship Id="rId315" Type="http://schemas.openxmlformats.org/officeDocument/2006/relationships/image" Target="../media/image12582.png"/><Relationship Id="rId336" Type="http://schemas.openxmlformats.org/officeDocument/2006/relationships/customXml" Target="../ink/ink12782.xml"/><Relationship Id="rId357" Type="http://schemas.openxmlformats.org/officeDocument/2006/relationships/image" Target="../media/image12602.png"/><Relationship Id="rId54" Type="http://schemas.openxmlformats.org/officeDocument/2006/relationships/customXml" Target="../ink/ink12641.xml"/><Relationship Id="rId75" Type="http://schemas.openxmlformats.org/officeDocument/2006/relationships/image" Target="../media/image12464.png"/><Relationship Id="rId96" Type="http://schemas.openxmlformats.org/officeDocument/2006/relationships/customXml" Target="../ink/ink12662.xml"/><Relationship Id="rId140" Type="http://schemas.openxmlformats.org/officeDocument/2006/relationships/customXml" Target="../ink/ink12684.xml"/><Relationship Id="rId161" Type="http://schemas.openxmlformats.org/officeDocument/2006/relationships/image" Target="../media/image12506.png"/><Relationship Id="rId182" Type="http://schemas.openxmlformats.org/officeDocument/2006/relationships/customXml" Target="../ink/ink12705.xml"/><Relationship Id="rId217" Type="http://schemas.openxmlformats.org/officeDocument/2006/relationships/image" Target="../media/image12533.png"/><Relationship Id="rId378" Type="http://schemas.openxmlformats.org/officeDocument/2006/relationships/customXml" Target="../ink/ink12803.xml"/><Relationship Id="rId399" Type="http://schemas.openxmlformats.org/officeDocument/2006/relationships/image" Target="../media/image12623.png"/><Relationship Id="rId6" Type="http://schemas.openxmlformats.org/officeDocument/2006/relationships/customXml" Target="../ink/ink12617.xml"/><Relationship Id="rId238" Type="http://schemas.openxmlformats.org/officeDocument/2006/relationships/customXml" Target="../ink/ink12733.xml"/><Relationship Id="rId259" Type="http://schemas.openxmlformats.org/officeDocument/2006/relationships/image" Target="../media/image12554.png"/><Relationship Id="rId23" Type="http://schemas.openxmlformats.org/officeDocument/2006/relationships/image" Target="../media/image12438.png"/><Relationship Id="rId119" Type="http://schemas.openxmlformats.org/officeDocument/2006/relationships/image" Target="../media/image12485.png"/><Relationship Id="rId270" Type="http://schemas.openxmlformats.org/officeDocument/2006/relationships/customXml" Target="../ink/ink12749.xml"/><Relationship Id="rId291" Type="http://schemas.openxmlformats.org/officeDocument/2006/relationships/image" Target="../media/image12570.png"/><Relationship Id="rId305" Type="http://schemas.openxmlformats.org/officeDocument/2006/relationships/image" Target="../media/image12577.png"/><Relationship Id="rId326" Type="http://schemas.openxmlformats.org/officeDocument/2006/relationships/customXml" Target="../ink/ink12777.xml"/><Relationship Id="rId347" Type="http://schemas.openxmlformats.org/officeDocument/2006/relationships/image" Target="../media/image12597.png"/><Relationship Id="rId44" Type="http://schemas.openxmlformats.org/officeDocument/2006/relationships/customXml" Target="../ink/ink12636.xml"/><Relationship Id="rId65" Type="http://schemas.openxmlformats.org/officeDocument/2006/relationships/image" Target="../media/image12459.png"/><Relationship Id="rId86" Type="http://schemas.openxmlformats.org/officeDocument/2006/relationships/customXml" Target="../ink/ink12657.xml"/><Relationship Id="rId130" Type="http://schemas.openxmlformats.org/officeDocument/2006/relationships/customXml" Target="../ink/ink12679.xml"/><Relationship Id="rId151" Type="http://schemas.openxmlformats.org/officeDocument/2006/relationships/image" Target="../media/image12501.png"/><Relationship Id="rId368" Type="http://schemas.openxmlformats.org/officeDocument/2006/relationships/customXml" Target="../ink/ink12798.xml"/><Relationship Id="rId389" Type="http://schemas.openxmlformats.org/officeDocument/2006/relationships/image" Target="../media/image12618.png"/><Relationship Id="rId172" Type="http://schemas.openxmlformats.org/officeDocument/2006/relationships/customXml" Target="../ink/ink12700.xml"/><Relationship Id="rId193" Type="http://schemas.openxmlformats.org/officeDocument/2006/relationships/image" Target="../media/image12522.png"/><Relationship Id="rId207" Type="http://schemas.openxmlformats.org/officeDocument/2006/relationships/image" Target="../media/image12528.png"/><Relationship Id="rId228" Type="http://schemas.openxmlformats.org/officeDocument/2006/relationships/customXml" Target="../ink/ink12728.xml"/><Relationship Id="rId249" Type="http://schemas.openxmlformats.org/officeDocument/2006/relationships/image" Target="../media/image12549.png"/><Relationship Id="rId13" Type="http://schemas.openxmlformats.org/officeDocument/2006/relationships/image" Target="../media/image12433.png"/><Relationship Id="rId109" Type="http://schemas.openxmlformats.org/officeDocument/2006/relationships/image" Target="../media/image12480.png"/><Relationship Id="rId260" Type="http://schemas.openxmlformats.org/officeDocument/2006/relationships/customXml" Target="../ink/ink12744.xml"/><Relationship Id="rId281" Type="http://schemas.openxmlformats.org/officeDocument/2006/relationships/image" Target="../media/image12565.png"/><Relationship Id="rId316" Type="http://schemas.openxmlformats.org/officeDocument/2006/relationships/customXml" Target="../ink/ink12772.xml"/><Relationship Id="rId337" Type="http://schemas.openxmlformats.org/officeDocument/2006/relationships/image" Target="../media/image12593.png"/><Relationship Id="rId34" Type="http://schemas.openxmlformats.org/officeDocument/2006/relationships/customXml" Target="../ink/ink12631.xml"/><Relationship Id="rId55" Type="http://schemas.openxmlformats.org/officeDocument/2006/relationships/image" Target="../media/image12454.png"/><Relationship Id="rId76" Type="http://schemas.openxmlformats.org/officeDocument/2006/relationships/customXml" Target="../ink/ink12652.xml"/><Relationship Id="rId97" Type="http://schemas.openxmlformats.org/officeDocument/2006/relationships/image" Target="../media/image12474.png"/><Relationship Id="rId120" Type="http://schemas.openxmlformats.org/officeDocument/2006/relationships/customXml" Target="../ink/ink12674.xml"/><Relationship Id="rId141" Type="http://schemas.openxmlformats.org/officeDocument/2006/relationships/image" Target="../media/image12496.png"/><Relationship Id="rId358" Type="http://schemas.openxmlformats.org/officeDocument/2006/relationships/customXml" Target="../ink/ink12793.xml"/><Relationship Id="rId379" Type="http://schemas.openxmlformats.org/officeDocument/2006/relationships/image" Target="../media/image12613.png"/><Relationship Id="rId7" Type="http://schemas.openxmlformats.org/officeDocument/2006/relationships/image" Target="../media/image12430.png"/><Relationship Id="rId162" Type="http://schemas.openxmlformats.org/officeDocument/2006/relationships/customXml" Target="../ink/ink12695.xml"/><Relationship Id="rId183" Type="http://schemas.openxmlformats.org/officeDocument/2006/relationships/image" Target="../media/image12517.png"/><Relationship Id="rId218" Type="http://schemas.openxmlformats.org/officeDocument/2006/relationships/customXml" Target="../ink/ink12723.xml"/><Relationship Id="rId239" Type="http://schemas.openxmlformats.org/officeDocument/2006/relationships/image" Target="../media/image12544.png"/><Relationship Id="rId390" Type="http://schemas.openxmlformats.org/officeDocument/2006/relationships/customXml" Target="../ink/ink12809.xml"/><Relationship Id="rId250" Type="http://schemas.openxmlformats.org/officeDocument/2006/relationships/customXml" Target="../ink/ink12739.xml"/><Relationship Id="rId271" Type="http://schemas.openxmlformats.org/officeDocument/2006/relationships/image" Target="../media/image12560.png"/><Relationship Id="rId292" Type="http://schemas.openxmlformats.org/officeDocument/2006/relationships/customXml" Target="../ink/ink12760.xml"/><Relationship Id="rId306" Type="http://schemas.openxmlformats.org/officeDocument/2006/relationships/customXml" Target="../ink/ink12767.xml"/><Relationship Id="rId24" Type="http://schemas.openxmlformats.org/officeDocument/2006/relationships/customXml" Target="../ink/ink12626.xml"/><Relationship Id="rId45" Type="http://schemas.openxmlformats.org/officeDocument/2006/relationships/image" Target="../media/image12449.png"/><Relationship Id="rId66" Type="http://schemas.openxmlformats.org/officeDocument/2006/relationships/customXml" Target="../ink/ink12647.xml"/><Relationship Id="rId87" Type="http://schemas.openxmlformats.org/officeDocument/2006/relationships/image" Target="../media/image12469.png"/><Relationship Id="rId110" Type="http://schemas.openxmlformats.org/officeDocument/2006/relationships/customXml" Target="../ink/ink12669.xml"/><Relationship Id="rId131" Type="http://schemas.openxmlformats.org/officeDocument/2006/relationships/image" Target="../media/image12491.png"/><Relationship Id="rId327" Type="http://schemas.openxmlformats.org/officeDocument/2006/relationships/image" Target="../media/image12588.png"/><Relationship Id="rId348" Type="http://schemas.openxmlformats.org/officeDocument/2006/relationships/customXml" Target="../ink/ink12788.xml"/><Relationship Id="rId369" Type="http://schemas.openxmlformats.org/officeDocument/2006/relationships/image" Target="../media/image12608.png"/><Relationship Id="rId152" Type="http://schemas.openxmlformats.org/officeDocument/2006/relationships/customXml" Target="../ink/ink12690.xml"/><Relationship Id="rId173" Type="http://schemas.openxmlformats.org/officeDocument/2006/relationships/image" Target="../media/image12512.png"/><Relationship Id="rId194" Type="http://schemas.openxmlformats.org/officeDocument/2006/relationships/customXml" Target="../ink/ink12711.xml"/><Relationship Id="rId208" Type="http://schemas.openxmlformats.org/officeDocument/2006/relationships/customXml" Target="../ink/ink12718.xml"/><Relationship Id="rId229" Type="http://schemas.openxmlformats.org/officeDocument/2006/relationships/image" Target="../media/image12539.png"/><Relationship Id="rId380" Type="http://schemas.openxmlformats.org/officeDocument/2006/relationships/customXml" Target="../ink/ink12804.xml"/><Relationship Id="rId240" Type="http://schemas.openxmlformats.org/officeDocument/2006/relationships/customXml" Target="../ink/ink12734.xml"/><Relationship Id="rId261" Type="http://schemas.openxmlformats.org/officeDocument/2006/relationships/image" Target="../media/image12555.png"/><Relationship Id="rId14" Type="http://schemas.openxmlformats.org/officeDocument/2006/relationships/customXml" Target="../ink/ink12621.xml"/><Relationship Id="rId35" Type="http://schemas.openxmlformats.org/officeDocument/2006/relationships/image" Target="../media/image12444.png"/><Relationship Id="rId56" Type="http://schemas.openxmlformats.org/officeDocument/2006/relationships/customXml" Target="../ink/ink12642.xml"/><Relationship Id="rId77" Type="http://schemas.openxmlformats.org/officeDocument/2006/relationships/image" Target="../media/image12465.png"/><Relationship Id="rId100" Type="http://schemas.openxmlformats.org/officeDocument/2006/relationships/customXml" Target="../ink/ink12664.xml"/><Relationship Id="rId282" Type="http://schemas.openxmlformats.org/officeDocument/2006/relationships/customXml" Target="../ink/ink12755.xml"/><Relationship Id="rId317" Type="http://schemas.openxmlformats.org/officeDocument/2006/relationships/image" Target="../media/image12583.png"/><Relationship Id="rId338" Type="http://schemas.openxmlformats.org/officeDocument/2006/relationships/customXml" Target="../ink/ink12783.xml"/><Relationship Id="rId359" Type="http://schemas.openxmlformats.org/officeDocument/2006/relationships/image" Target="../media/image12603.png"/><Relationship Id="rId8" Type="http://schemas.openxmlformats.org/officeDocument/2006/relationships/customXml" Target="../ink/ink12618.xml"/><Relationship Id="rId98" Type="http://schemas.openxmlformats.org/officeDocument/2006/relationships/customXml" Target="../ink/ink12663.xml"/><Relationship Id="rId121" Type="http://schemas.openxmlformats.org/officeDocument/2006/relationships/image" Target="../media/image12486.png"/><Relationship Id="rId142" Type="http://schemas.openxmlformats.org/officeDocument/2006/relationships/customXml" Target="../ink/ink12685.xml"/><Relationship Id="rId163" Type="http://schemas.openxmlformats.org/officeDocument/2006/relationships/image" Target="../media/image12507.png"/><Relationship Id="rId184" Type="http://schemas.openxmlformats.org/officeDocument/2006/relationships/customXml" Target="../ink/ink12706.xml"/><Relationship Id="rId219" Type="http://schemas.openxmlformats.org/officeDocument/2006/relationships/image" Target="../media/image12534.png"/><Relationship Id="rId370" Type="http://schemas.openxmlformats.org/officeDocument/2006/relationships/customXml" Target="../ink/ink12799.xml"/><Relationship Id="rId391" Type="http://schemas.openxmlformats.org/officeDocument/2006/relationships/image" Target="../media/image12619.png"/><Relationship Id="rId230" Type="http://schemas.openxmlformats.org/officeDocument/2006/relationships/customXml" Target="../ink/ink12729.xml"/><Relationship Id="rId251" Type="http://schemas.openxmlformats.org/officeDocument/2006/relationships/image" Target="../media/image12550.png"/><Relationship Id="rId25" Type="http://schemas.openxmlformats.org/officeDocument/2006/relationships/image" Target="../media/image12439.png"/><Relationship Id="rId46" Type="http://schemas.openxmlformats.org/officeDocument/2006/relationships/customXml" Target="../ink/ink12637.xml"/><Relationship Id="rId67" Type="http://schemas.openxmlformats.org/officeDocument/2006/relationships/image" Target="../media/image12460.png"/><Relationship Id="rId272" Type="http://schemas.openxmlformats.org/officeDocument/2006/relationships/customXml" Target="../ink/ink12750.xml"/><Relationship Id="rId293" Type="http://schemas.openxmlformats.org/officeDocument/2006/relationships/image" Target="../media/image12571.png"/><Relationship Id="rId307" Type="http://schemas.openxmlformats.org/officeDocument/2006/relationships/image" Target="../media/image12578.png"/><Relationship Id="rId328" Type="http://schemas.openxmlformats.org/officeDocument/2006/relationships/customXml" Target="../ink/ink12778.xml"/><Relationship Id="rId349" Type="http://schemas.openxmlformats.org/officeDocument/2006/relationships/image" Target="../media/image12598.png"/><Relationship Id="rId88" Type="http://schemas.openxmlformats.org/officeDocument/2006/relationships/customXml" Target="../ink/ink12658.xml"/><Relationship Id="rId111" Type="http://schemas.openxmlformats.org/officeDocument/2006/relationships/image" Target="../media/image12481.png"/><Relationship Id="rId132" Type="http://schemas.openxmlformats.org/officeDocument/2006/relationships/customXml" Target="../ink/ink12680.xml"/><Relationship Id="rId153" Type="http://schemas.openxmlformats.org/officeDocument/2006/relationships/image" Target="../media/image12502.png"/><Relationship Id="rId174" Type="http://schemas.openxmlformats.org/officeDocument/2006/relationships/customXml" Target="../ink/ink12701.xml"/><Relationship Id="rId195" Type="http://schemas.openxmlformats.org/officeDocument/2006/relationships/image" Target="../media/image12351.png"/><Relationship Id="rId209" Type="http://schemas.openxmlformats.org/officeDocument/2006/relationships/image" Target="../media/image12529.png"/><Relationship Id="rId360" Type="http://schemas.openxmlformats.org/officeDocument/2006/relationships/customXml" Target="../ink/ink12794.xml"/><Relationship Id="rId381" Type="http://schemas.openxmlformats.org/officeDocument/2006/relationships/image" Target="../media/image12614.png"/><Relationship Id="rId220" Type="http://schemas.openxmlformats.org/officeDocument/2006/relationships/customXml" Target="../ink/ink12724.xml"/><Relationship Id="rId241" Type="http://schemas.openxmlformats.org/officeDocument/2006/relationships/image" Target="../media/image12545.png"/><Relationship Id="rId15" Type="http://schemas.openxmlformats.org/officeDocument/2006/relationships/image" Target="../media/image12434.png"/><Relationship Id="rId36" Type="http://schemas.openxmlformats.org/officeDocument/2006/relationships/customXml" Target="../ink/ink12632.xml"/><Relationship Id="rId57" Type="http://schemas.openxmlformats.org/officeDocument/2006/relationships/image" Target="../media/image12455.png"/><Relationship Id="rId262" Type="http://schemas.openxmlformats.org/officeDocument/2006/relationships/customXml" Target="../ink/ink12745.xml"/><Relationship Id="rId283" Type="http://schemas.openxmlformats.org/officeDocument/2006/relationships/image" Target="../media/image12566.png"/><Relationship Id="rId318" Type="http://schemas.openxmlformats.org/officeDocument/2006/relationships/customXml" Target="../ink/ink12773.xml"/><Relationship Id="rId339" Type="http://schemas.openxmlformats.org/officeDocument/2006/relationships/image" Target="../media/image12268.png"/><Relationship Id="rId78" Type="http://schemas.openxmlformats.org/officeDocument/2006/relationships/customXml" Target="../ink/ink12653.xml"/><Relationship Id="rId99" Type="http://schemas.openxmlformats.org/officeDocument/2006/relationships/image" Target="../media/image12475.png"/><Relationship Id="rId101" Type="http://schemas.openxmlformats.org/officeDocument/2006/relationships/image" Target="../media/image12476.png"/><Relationship Id="rId122" Type="http://schemas.openxmlformats.org/officeDocument/2006/relationships/customXml" Target="../ink/ink12675.xml"/><Relationship Id="rId143" Type="http://schemas.openxmlformats.org/officeDocument/2006/relationships/image" Target="../media/image12497.png"/><Relationship Id="rId164" Type="http://schemas.openxmlformats.org/officeDocument/2006/relationships/customXml" Target="../ink/ink12696.xml"/><Relationship Id="rId185" Type="http://schemas.openxmlformats.org/officeDocument/2006/relationships/image" Target="../media/image12518.png"/><Relationship Id="rId350" Type="http://schemas.openxmlformats.org/officeDocument/2006/relationships/customXml" Target="../ink/ink12789.xml"/><Relationship Id="rId371" Type="http://schemas.openxmlformats.org/officeDocument/2006/relationships/image" Target="../media/image12609.png"/><Relationship Id="rId9" Type="http://schemas.openxmlformats.org/officeDocument/2006/relationships/image" Target="../media/image12431.png"/><Relationship Id="rId210" Type="http://schemas.openxmlformats.org/officeDocument/2006/relationships/customXml" Target="../ink/ink12719.xml"/><Relationship Id="rId392" Type="http://schemas.openxmlformats.org/officeDocument/2006/relationships/customXml" Target="../ink/ink12810.xml"/><Relationship Id="rId26" Type="http://schemas.openxmlformats.org/officeDocument/2006/relationships/customXml" Target="../ink/ink12627.xml"/><Relationship Id="rId231" Type="http://schemas.openxmlformats.org/officeDocument/2006/relationships/image" Target="../media/image12540.png"/><Relationship Id="rId252" Type="http://schemas.openxmlformats.org/officeDocument/2006/relationships/customXml" Target="../ink/ink12740.xml"/><Relationship Id="rId273" Type="http://schemas.openxmlformats.org/officeDocument/2006/relationships/image" Target="../media/image12561.png"/><Relationship Id="rId294" Type="http://schemas.openxmlformats.org/officeDocument/2006/relationships/customXml" Target="../ink/ink12761.xml"/><Relationship Id="rId308" Type="http://schemas.openxmlformats.org/officeDocument/2006/relationships/customXml" Target="../ink/ink12768.xml"/><Relationship Id="rId329" Type="http://schemas.openxmlformats.org/officeDocument/2006/relationships/image" Target="../media/image12589.png"/><Relationship Id="rId47" Type="http://schemas.openxmlformats.org/officeDocument/2006/relationships/image" Target="../media/image12450.png"/><Relationship Id="rId68" Type="http://schemas.openxmlformats.org/officeDocument/2006/relationships/customXml" Target="../ink/ink12648.xml"/><Relationship Id="rId89" Type="http://schemas.openxmlformats.org/officeDocument/2006/relationships/image" Target="../media/image12470.png"/><Relationship Id="rId112" Type="http://schemas.openxmlformats.org/officeDocument/2006/relationships/customXml" Target="../ink/ink12670.xml"/><Relationship Id="rId133" Type="http://schemas.openxmlformats.org/officeDocument/2006/relationships/image" Target="../media/image12492.png"/><Relationship Id="rId154" Type="http://schemas.openxmlformats.org/officeDocument/2006/relationships/customXml" Target="../ink/ink12691.xml"/><Relationship Id="rId175" Type="http://schemas.openxmlformats.org/officeDocument/2006/relationships/image" Target="../media/image12513.png"/><Relationship Id="rId340" Type="http://schemas.openxmlformats.org/officeDocument/2006/relationships/customXml" Target="../ink/ink12784.xml"/><Relationship Id="rId361" Type="http://schemas.openxmlformats.org/officeDocument/2006/relationships/image" Target="../media/image12604.png"/><Relationship Id="rId196" Type="http://schemas.openxmlformats.org/officeDocument/2006/relationships/customXml" Target="../ink/ink12712.xml"/><Relationship Id="rId200" Type="http://schemas.openxmlformats.org/officeDocument/2006/relationships/customXml" Target="../ink/ink12714.xml"/><Relationship Id="rId382" Type="http://schemas.openxmlformats.org/officeDocument/2006/relationships/customXml" Target="../ink/ink12805.xml"/><Relationship Id="rId16" Type="http://schemas.openxmlformats.org/officeDocument/2006/relationships/customXml" Target="../ink/ink12622.xml"/><Relationship Id="rId221" Type="http://schemas.openxmlformats.org/officeDocument/2006/relationships/image" Target="../media/image12535.png"/><Relationship Id="rId242" Type="http://schemas.openxmlformats.org/officeDocument/2006/relationships/customXml" Target="../ink/ink12735.xml"/><Relationship Id="rId263" Type="http://schemas.openxmlformats.org/officeDocument/2006/relationships/image" Target="../media/image12556.png"/><Relationship Id="rId284" Type="http://schemas.openxmlformats.org/officeDocument/2006/relationships/customXml" Target="../ink/ink12756.xml"/><Relationship Id="rId319" Type="http://schemas.openxmlformats.org/officeDocument/2006/relationships/image" Target="../media/image12584.png"/><Relationship Id="rId37" Type="http://schemas.openxmlformats.org/officeDocument/2006/relationships/image" Target="../media/image12445.png"/><Relationship Id="rId58" Type="http://schemas.openxmlformats.org/officeDocument/2006/relationships/customXml" Target="../ink/ink12643.xml"/><Relationship Id="rId79" Type="http://schemas.openxmlformats.org/officeDocument/2006/relationships/image" Target="../media/image12466.png"/><Relationship Id="rId102" Type="http://schemas.openxmlformats.org/officeDocument/2006/relationships/customXml" Target="../ink/ink12665.xml"/><Relationship Id="rId123" Type="http://schemas.openxmlformats.org/officeDocument/2006/relationships/image" Target="../media/image12487.png"/><Relationship Id="rId144" Type="http://schemas.openxmlformats.org/officeDocument/2006/relationships/customXml" Target="../ink/ink12686.xml"/><Relationship Id="rId330" Type="http://schemas.openxmlformats.org/officeDocument/2006/relationships/customXml" Target="../ink/ink12779.xml"/><Relationship Id="rId90" Type="http://schemas.openxmlformats.org/officeDocument/2006/relationships/customXml" Target="../ink/ink12659.xml"/><Relationship Id="rId165" Type="http://schemas.openxmlformats.org/officeDocument/2006/relationships/image" Target="../media/image12508.png"/><Relationship Id="rId186" Type="http://schemas.openxmlformats.org/officeDocument/2006/relationships/customXml" Target="../ink/ink12707.xml"/><Relationship Id="rId351" Type="http://schemas.openxmlformats.org/officeDocument/2006/relationships/image" Target="../media/image12599.png"/><Relationship Id="rId372" Type="http://schemas.openxmlformats.org/officeDocument/2006/relationships/customXml" Target="../ink/ink12800.xml"/><Relationship Id="rId393" Type="http://schemas.openxmlformats.org/officeDocument/2006/relationships/image" Target="../media/image12620.png"/><Relationship Id="rId211" Type="http://schemas.openxmlformats.org/officeDocument/2006/relationships/image" Target="../media/image12530.png"/><Relationship Id="rId232" Type="http://schemas.openxmlformats.org/officeDocument/2006/relationships/customXml" Target="../ink/ink12730.xml"/><Relationship Id="rId253" Type="http://schemas.openxmlformats.org/officeDocument/2006/relationships/image" Target="../media/image12551.png"/><Relationship Id="rId274" Type="http://schemas.openxmlformats.org/officeDocument/2006/relationships/customXml" Target="../ink/ink12751.xml"/><Relationship Id="rId295" Type="http://schemas.openxmlformats.org/officeDocument/2006/relationships/image" Target="../media/image12572.png"/><Relationship Id="rId309" Type="http://schemas.openxmlformats.org/officeDocument/2006/relationships/image" Target="../media/image12579.png"/><Relationship Id="rId27" Type="http://schemas.openxmlformats.org/officeDocument/2006/relationships/image" Target="../media/image12440.png"/><Relationship Id="rId48" Type="http://schemas.openxmlformats.org/officeDocument/2006/relationships/customXml" Target="../ink/ink12638.xml"/><Relationship Id="rId69" Type="http://schemas.openxmlformats.org/officeDocument/2006/relationships/image" Target="../media/image12461.png"/><Relationship Id="rId113" Type="http://schemas.openxmlformats.org/officeDocument/2006/relationships/image" Target="../media/image12482.png"/><Relationship Id="rId134" Type="http://schemas.openxmlformats.org/officeDocument/2006/relationships/customXml" Target="../ink/ink12681.xml"/><Relationship Id="rId320" Type="http://schemas.openxmlformats.org/officeDocument/2006/relationships/customXml" Target="../ink/ink12774.xml"/><Relationship Id="rId80" Type="http://schemas.openxmlformats.org/officeDocument/2006/relationships/customXml" Target="../ink/ink12654.xml"/><Relationship Id="rId155" Type="http://schemas.openxmlformats.org/officeDocument/2006/relationships/image" Target="../media/image12503.png"/><Relationship Id="rId176" Type="http://schemas.openxmlformats.org/officeDocument/2006/relationships/customXml" Target="../ink/ink12702.xml"/><Relationship Id="rId197" Type="http://schemas.openxmlformats.org/officeDocument/2006/relationships/image" Target="../media/image12523.png"/><Relationship Id="rId341" Type="http://schemas.openxmlformats.org/officeDocument/2006/relationships/image" Target="../media/image12594.png"/><Relationship Id="rId362" Type="http://schemas.openxmlformats.org/officeDocument/2006/relationships/customXml" Target="../ink/ink12795.xml"/><Relationship Id="rId383" Type="http://schemas.openxmlformats.org/officeDocument/2006/relationships/image" Target="../media/image12615.png"/><Relationship Id="rId201" Type="http://schemas.openxmlformats.org/officeDocument/2006/relationships/image" Target="../media/image12525.png"/><Relationship Id="rId222" Type="http://schemas.openxmlformats.org/officeDocument/2006/relationships/customXml" Target="../ink/ink12725.xml"/><Relationship Id="rId243" Type="http://schemas.openxmlformats.org/officeDocument/2006/relationships/image" Target="../media/image12546.png"/><Relationship Id="rId264" Type="http://schemas.openxmlformats.org/officeDocument/2006/relationships/customXml" Target="../ink/ink12746.xml"/><Relationship Id="rId285" Type="http://schemas.openxmlformats.org/officeDocument/2006/relationships/image" Target="../media/image12567.png"/><Relationship Id="rId17" Type="http://schemas.openxmlformats.org/officeDocument/2006/relationships/image" Target="../media/image12435.png"/><Relationship Id="rId38" Type="http://schemas.openxmlformats.org/officeDocument/2006/relationships/customXml" Target="../ink/ink12633.xml"/><Relationship Id="rId59" Type="http://schemas.openxmlformats.org/officeDocument/2006/relationships/image" Target="../media/image12456.png"/><Relationship Id="rId103" Type="http://schemas.openxmlformats.org/officeDocument/2006/relationships/image" Target="../media/image12477.png"/><Relationship Id="rId124" Type="http://schemas.openxmlformats.org/officeDocument/2006/relationships/customXml" Target="../ink/ink12676.xml"/><Relationship Id="rId310" Type="http://schemas.openxmlformats.org/officeDocument/2006/relationships/customXml" Target="../ink/ink12769.xml"/><Relationship Id="rId70" Type="http://schemas.openxmlformats.org/officeDocument/2006/relationships/customXml" Target="../ink/ink12649.xml"/><Relationship Id="rId91" Type="http://schemas.openxmlformats.org/officeDocument/2006/relationships/image" Target="../media/image12471.png"/><Relationship Id="rId145" Type="http://schemas.openxmlformats.org/officeDocument/2006/relationships/image" Target="../media/image12498.png"/><Relationship Id="rId166" Type="http://schemas.openxmlformats.org/officeDocument/2006/relationships/customXml" Target="../ink/ink12697.xml"/><Relationship Id="rId187" Type="http://schemas.openxmlformats.org/officeDocument/2006/relationships/image" Target="../media/image12519.png"/><Relationship Id="rId331" Type="http://schemas.openxmlformats.org/officeDocument/2006/relationships/image" Target="../media/image12590.png"/><Relationship Id="rId352" Type="http://schemas.openxmlformats.org/officeDocument/2006/relationships/customXml" Target="../ink/ink12790.xml"/><Relationship Id="rId373" Type="http://schemas.openxmlformats.org/officeDocument/2006/relationships/image" Target="../media/image12610.png"/><Relationship Id="rId394" Type="http://schemas.openxmlformats.org/officeDocument/2006/relationships/customXml" Target="../ink/ink12811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2720.xml"/><Relationship Id="rId233" Type="http://schemas.openxmlformats.org/officeDocument/2006/relationships/image" Target="../media/image12541.png"/><Relationship Id="rId254" Type="http://schemas.openxmlformats.org/officeDocument/2006/relationships/customXml" Target="../ink/ink12741.xml"/><Relationship Id="rId28" Type="http://schemas.openxmlformats.org/officeDocument/2006/relationships/customXml" Target="../ink/ink12628.xml"/><Relationship Id="rId49" Type="http://schemas.openxmlformats.org/officeDocument/2006/relationships/image" Target="../media/image12451.png"/><Relationship Id="rId114" Type="http://schemas.openxmlformats.org/officeDocument/2006/relationships/customXml" Target="../ink/ink12671.xml"/><Relationship Id="rId275" Type="http://schemas.openxmlformats.org/officeDocument/2006/relationships/image" Target="../media/image12562.png"/><Relationship Id="rId296" Type="http://schemas.openxmlformats.org/officeDocument/2006/relationships/customXml" Target="../ink/ink12762.xml"/><Relationship Id="rId300" Type="http://schemas.openxmlformats.org/officeDocument/2006/relationships/customXml" Target="../ink/ink12764.xml"/><Relationship Id="rId60" Type="http://schemas.openxmlformats.org/officeDocument/2006/relationships/customXml" Target="../ink/ink12644.xml"/><Relationship Id="rId81" Type="http://schemas.openxmlformats.org/officeDocument/2006/relationships/image" Target="../media/image12467.png"/><Relationship Id="rId135" Type="http://schemas.openxmlformats.org/officeDocument/2006/relationships/image" Target="../media/image12493.png"/><Relationship Id="rId156" Type="http://schemas.openxmlformats.org/officeDocument/2006/relationships/customXml" Target="../ink/ink12692.xml"/><Relationship Id="rId177" Type="http://schemas.openxmlformats.org/officeDocument/2006/relationships/image" Target="../media/image12514.png"/><Relationship Id="rId198" Type="http://schemas.openxmlformats.org/officeDocument/2006/relationships/customXml" Target="../ink/ink12713.xml"/><Relationship Id="rId321" Type="http://schemas.openxmlformats.org/officeDocument/2006/relationships/image" Target="../media/image12585.png"/><Relationship Id="rId342" Type="http://schemas.openxmlformats.org/officeDocument/2006/relationships/customXml" Target="../ink/ink12785.xml"/><Relationship Id="rId363" Type="http://schemas.openxmlformats.org/officeDocument/2006/relationships/image" Target="../media/image12605.png"/><Relationship Id="rId384" Type="http://schemas.openxmlformats.org/officeDocument/2006/relationships/customXml" Target="../ink/ink12806.xml"/><Relationship Id="rId202" Type="http://schemas.openxmlformats.org/officeDocument/2006/relationships/customXml" Target="../ink/ink12715.xml"/><Relationship Id="rId223" Type="http://schemas.openxmlformats.org/officeDocument/2006/relationships/image" Target="../media/image12536.png"/><Relationship Id="rId244" Type="http://schemas.openxmlformats.org/officeDocument/2006/relationships/customXml" Target="../ink/ink12736.xml"/><Relationship Id="rId18" Type="http://schemas.openxmlformats.org/officeDocument/2006/relationships/customXml" Target="../ink/ink12623.xml"/><Relationship Id="rId39" Type="http://schemas.openxmlformats.org/officeDocument/2006/relationships/image" Target="../media/image12446.png"/><Relationship Id="rId265" Type="http://schemas.openxmlformats.org/officeDocument/2006/relationships/image" Target="../media/image12557.png"/><Relationship Id="rId286" Type="http://schemas.openxmlformats.org/officeDocument/2006/relationships/customXml" Target="../ink/ink12757.xml"/><Relationship Id="rId50" Type="http://schemas.openxmlformats.org/officeDocument/2006/relationships/customXml" Target="../ink/ink12639.xml"/><Relationship Id="rId104" Type="http://schemas.openxmlformats.org/officeDocument/2006/relationships/customXml" Target="../ink/ink12666.xml"/><Relationship Id="rId125" Type="http://schemas.openxmlformats.org/officeDocument/2006/relationships/image" Target="../media/image12488.png"/><Relationship Id="rId146" Type="http://schemas.openxmlformats.org/officeDocument/2006/relationships/customXml" Target="../ink/ink12687.xml"/><Relationship Id="rId167" Type="http://schemas.openxmlformats.org/officeDocument/2006/relationships/image" Target="../media/image12509.png"/><Relationship Id="rId188" Type="http://schemas.openxmlformats.org/officeDocument/2006/relationships/customXml" Target="../ink/ink12708.xml"/><Relationship Id="rId311" Type="http://schemas.openxmlformats.org/officeDocument/2006/relationships/image" Target="../media/image12580.png"/><Relationship Id="rId332" Type="http://schemas.openxmlformats.org/officeDocument/2006/relationships/customXml" Target="../ink/ink12780.xml"/><Relationship Id="rId353" Type="http://schemas.openxmlformats.org/officeDocument/2006/relationships/image" Target="../media/image12600.png"/><Relationship Id="rId374" Type="http://schemas.openxmlformats.org/officeDocument/2006/relationships/customXml" Target="../ink/ink12801.xml"/><Relationship Id="rId395" Type="http://schemas.openxmlformats.org/officeDocument/2006/relationships/image" Target="../media/image12621.png"/><Relationship Id="rId71" Type="http://schemas.openxmlformats.org/officeDocument/2006/relationships/image" Target="../media/image12462.png"/><Relationship Id="rId92" Type="http://schemas.openxmlformats.org/officeDocument/2006/relationships/customXml" Target="../ink/ink12660.xml"/><Relationship Id="rId213" Type="http://schemas.openxmlformats.org/officeDocument/2006/relationships/image" Target="../media/image12531.png"/><Relationship Id="rId234" Type="http://schemas.openxmlformats.org/officeDocument/2006/relationships/customXml" Target="../ink/ink12731.xml"/><Relationship Id="rId2" Type="http://schemas.openxmlformats.org/officeDocument/2006/relationships/customXml" Target="../ink/ink12615.xml"/><Relationship Id="rId29" Type="http://schemas.openxmlformats.org/officeDocument/2006/relationships/image" Target="../media/image12441.png"/><Relationship Id="rId255" Type="http://schemas.openxmlformats.org/officeDocument/2006/relationships/image" Target="../media/image12552.png"/><Relationship Id="rId276" Type="http://schemas.openxmlformats.org/officeDocument/2006/relationships/customXml" Target="../ink/ink12752.xml"/><Relationship Id="rId297" Type="http://schemas.openxmlformats.org/officeDocument/2006/relationships/image" Target="../media/image12573.png"/><Relationship Id="rId40" Type="http://schemas.openxmlformats.org/officeDocument/2006/relationships/customXml" Target="../ink/ink12634.xml"/><Relationship Id="rId115" Type="http://schemas.openxmlformats.org/officeDocument/2006/relationships/image" Target="../media/image12483.png"/><Relationship Id="rId136" Type="http://schemas.openxmlformats.org/officeDocument/2006/relationships/customXml" Target="../ink/ink12682.xml"/><Relationship Id="rId157" Type="http://schemas.openxmlformats.org/officeDocument/2006/relationships/image" Target="../media/image12504.png"/><Relationship Id="rId178" Type="http://schemas.openxmlformats.org/officeDocument/2006/relationships/customXml" Target="../ink/ink12703.xml"/><Relationship Id="rId301" Type="http://schemas.openxmlformats.org/officeDocument/2006/relationships/image" Target="../media/image12575.png"/><Relationship Id="rId322" Type="http://schemas.openxmlformats.org/officeDocument/2006/relationships/customXml" Target="../ink/ink12775.xml"/><Relationship Id="rId343" Type="http://schemas.openxmlformats.org/officeDocument/2006/relationships/image" Target="../media/image12595.png"/><Relationship Id="rId364" Type="http://schemas.openxmlformats.org/officeDocument/2006/relationships/customXml" Target="../ink/ink12796.xml"/><Relationship Id="rId61" Type="http://schemas.openxmlformats.org/officeDocument/2006/relationships/image" Target="../media/image12457.png"/><Relationship Id="rId82" Type="http://schemas.openxmlformats.org/officeDocument/2006/relationships/customXml" Target="../ink/ink12655.xml"/><Relationship Id="rId199" Type="http://schemas.openxmlformats.org/officeDocument/2006/relationships/image" Target="../media/image12524.png"/><Relationship Id="rId203" Type="http://schemas.openxmlformats.org/officeDocument/2006/relationships/image" Target="../media/image12526.png"/><Relationship Id="rId385" Type="http://schemas.openxmlformats.org/officeDocument/2006/relationships/image" Target="../media/image12616.png"/><Relationship Id="rId19" Type="http://schemas.openxmlformats.org/officeDocument/2006/relationships/image" Target="../media/image12436.png"/><Relationship Id="rId224" Type="http://schemas.openxmlformats.org/officeDocument/2006/relationships/customXml" Target="../ink/ink12726.xml"/><Relationship Id="rId245" Type="http://schemas.openxmlformats.org/officeDocument/2006/relationships/image" Target="../media/image12547.png"/><Relationship Id="rId266" Type="http://schemas.openxmlformats.org/officeDocument/2006/relationships/customXml" Target="../ink/ink12747.xml"/><Relationship Id="rId287" Type="http://schemas.openxmlformats.org/officeDocument/2006/relationships/image" Target="../media/image12568.png"/><Relationship Id="rId30" Type="http://schemas.openxmlformats.org/officeDocument/2006/relationships/customXml" Target="../ink/ink12629.xml"/><Relationship Id="rId105" Type="http://schemas.openxmlformats.org/officeDocument/2006/relationships/image" Target="../media/image12478.png"/><Relationship Id="rId126" Type="http://schemas.openxmlformats.org/officeDocument/2006/relationships/customXml" Target="../ink/ink12677.xml"/><Relationship Id="rId147" Type="http://schemas.openxmlformats.org/officeDocument/2006/relationships/image" Target="../media/image12499.png"/><Relationship Id="rId168" Type="http://schemas.openxmlformats.org/officeDocument/2006/relationships/customXml" Target="../ink/ink12698.xml"/><Relationship Id="rId312" Type="http://schemas.openxmlformats.org/officeDocument/2006/relationships/customXml" Target="../ink/ink12770.xml"/><Relationship Id="rId333" Type="http://schemas.openxmlformats.org/officeDocument/2006/relationships/image" Target="../media/image12591.png"/><Relationship Id="rId354" Type="http://schemas.openxmlformats.org/officeDocument/2006/relationships/customXml" Target="../ink/ink12791.xml"/><Relationship Id="rId51" Type="http://schemas.openxmlformats.org/officeDocument/2006/relationships/image" Target="../media/image12452.png"/><Relationship Id="rId72" Type="http://schemas.openxmlformats.org/officeDocument/2006/relationships/customXml" Target="../ink/ink12650.xml"/><Relationship Id="rId93" Type="http://schemas.openxmlformats.org/officeDocument/2006/relationships/image" Target="../media/image12472.png"/><Relationship Id="rId189" Type="http://schemas.openxmlformats.org/officeDocument/2006/relationships/image" Target="../media/image12520.png"/><Relationship Id="rId375" Type="http://schemas.openxmlformats.org/officeDocument/2006/relationships/image" Target="../media/image12611.png"/><Relationship Id="rId396" Type="http://schemas.openxmlformats.org/officeDocument/2006/relationships/customXml" Target="../ink/ink12812.xml"/><Relationship Id="rId3" Type="http://schemas.openxmlformats.org/officeDocument/2006/relationships/image" Target="../media/image12428.png"/><Relationship Id="rId214" Type="http://schemas.openxmlformats.org/officeDocument/2006/relationships/customXml" Target="../ink/ink12721.xml"/><Relationship Id="rId235" Type="http://schemas.openxmlformats.org/officeDocument/2006/relationships/image" Target="../media/image12542.png"/><Relationship Id="rId256" Type="http://schemas.openxmlformats.org/officeDocument/2006/relationships/customXml" Target="../ink/ink12742.xml"/><Relationship Id="rId277" Type="http://schemas.openxmlformats.org/officeDocument/2006/relationships/image" Target="../media/image12563.png"/><Relationship Id="rId298" Type="http://schemas.openxmlformats.org/officeDocument/2006/relationships/customXml" Target="../ink/ink12763.xml"/><Relationship Id="rId116" Type="http://schemas.openxmlformats.org/officeDocument/2006/relationships/customXml" Target="../ink/ink12672.xml"/><Relationship Id="rId137" Type="http://schemas.openxmlformats.org/officeDocument/2006/relationships/image" Target="../media/image12494.png"/><Relationship Id="rId158" Type="http://schemas.openxmlformats.org/officeDocument/2006/relationships/customXml" Target="../ink/ink12693.xml"/><Relationship Id="rId302" Type="http://schemas.openxmlformats.org/officeDocument/2006/relationships/customXml" Target="../ink/ink12765.xml"/><Relationship Id="rId323" Type="http://schemas.openxmlformats.org/officeDocument/2006/relationships/image" Target="../media/image12586.png"/><Relationship Id="rId344" Type="http://schemas.openxmlformats.org/officeDocument/2006/relationships/customXml" Target="../ink/ink12786.xml"/><Relationship Id="rId20" Type="http://schemas.openxmlformats.org/officeDocument/2006/relationships/customXml" Target="../ink/ink12624.xml"/><Relationship Id="rId41" Type="http://schemas.openxmlformats.org/officeDocument/2006/relationships/image" Target="../media/image12447.png"/><Relationship Id="rId62" Type="http://schemas.openxmlformats.org/officeDocument/2006/relationships/customXml" Target="../ink/ink12645.xml"/><Relationship Id="rId83" Type="http://schemas.openxmlformats.org/officeDocument/2006/relationships/image" Target="../media/image12293.png"/><Relationship Id="rId179" Type="http://schemas.openxmlformats.org/officeDocument/2006/relationships/image" Target="../media/image12515.png"/><Relationship Id="rId365" Type="http://schemas.openxmlformats.org/officeDocument/2006/relationships/image" Target="../media/image12606.png"/><Relationship Id="rId386" Type="http://schemas.openxmlformats.org/officeDocument/2006/relationships/customXml" Target="../ink/ink12807.xml"/><Relationship Id="rId190" Type="http://schemas.openxmlformats.org/officeDocument/2006/relationships/customXml" Target="../ink/ink12709.xml"/><Relationship Id="rId204" Type="http://schemas.openxmlformats.org/officeDocument/2006/relationships/customXml" Target="../ink/ink12716.xml"/><Relationship Id="rId225" Type="http://schemas.openxmlformats.org/officeDocument/2006/relationships/image" Target="../media/image12537.png"/><Relationship Id="rId246" Type="http://schemas.openxmlformats.org/officeDocument/2006/relationships/customXml" Target="../ink/ink12737.xml"/><Relationship Id="rId267" Type="http://schemas.openxmlformats.org/officeDocument/2006/relationships/image" Target="../media/image12558.png"/><Relationship Id="rId288" Type="http://schemas.openxmlformats.org/officeDocument/2006/relationships/customXml" Target="../ink/ink12758.xml"/><Relationship Id="rId106" Type="http://schemas.openxmlformats.org/officeDocument/2006/relationships/customXml" Target="../ink/ink12667.xml"/><Relationship Id="rId127" Type="http://schemas.openxmlformats.org/officeDocument/2006/relationships/image" Target="../media/image12489.png"/><Relationship Id="rId313" Type="http://schemas.openxmlformats.org/officeDocument/2006/relationships/image" Target="../media/image12581.png"/><Relationship Id="rId10" Type="http://schemas.openxmlformats.org/officeDocument/2006/relationships/customXml" Target="../ink/ink12619.xml"/><Relationship Id="rId31" Type="http://schemas.openxmlformats.org/officeDocument/2006/relationships/image" Target="../media/image12442.png"/><Relationship Id="rId52" Type="http://schemas.openxmlformats.org/officeDocument/2006/relationships/customXml" Target="../ink/ink12640.xml"/><Relationship Id="rId73" Type="http://schemas.openxmlformats.org/officeDocument/2006/relationships/image" Target="../media/image12463.png"/><Relationship Id="rId94" Type="http://schemas.openxmlformats.org/officeDocument/2006/relationships/customXml" Target="../ink/ink12661.xml"/><Relationship Id="rId148" Type="http://schemas.openxmlformats.org/officeDocument/2006/relationships/customXml" Target="../ink/ink12688.xml"/><Relationship Id="rId169" Type="http://schemas.openxmlformats.org/officeDocument/2006/relationships/image" Target="../media/image12510.png"/><Relationship Id="rId334" Type="http://schemas.openxmlformats.org/officeDocument/2006/relationships/customXml" Target="../ink/ink12781.xml"/><Relationship Id="rId355" Type="http://schemas.openxmlformats.org/officeDocument/2006/relationships/image" Target="../media/image12601.png"/><Relationship Id="rId376" Type="http://schemas.openxmlformats.org/officeDocument/2006/relationships/customXml" Target="../ink/ink12802.xml"/><Relationship Id="rId397" Type="http://schemas.openxmlformats.org/officeDocument/2006/relationships/image" Target="../media/image12622.png"/><Relationship Id="rId4" Type="http://schemas.openxmlformats.org/officeDocument/2006/relationships/customXml" Target="../ink/ink12616.xml"/><Relationship Id="rId180" Type="http://schemas.openxmlformats.org/officeDocument/2006/relationships/customXml" Target="../ink/ink12704.xml"/><Relationship Id="rId215" Type="http://schemas.openxmlformats.org/officeDocument/2006/relationships/image" Target="../media/image12532.png"/><Relationship Id="rId236" Type="http://schemas.openxmlformats.org/officeDocument/2006/relationships/customXml" Target="../ink/ink12732.xml"/><Relationship Id="rId257" Type="http://schemas.openxmlformats.org/officeDocument/2006/relationships/image" Target="../media/image12553.png"/><Relationship Id="rId278" Type="http://schemas.openxmlformats.org/officeDocument/2006/relationships/customXml" Target="../ink/ink12753.xml"/><Relationship Id="rId303" Type="http://schemas.openxmlformats.org/officeDocument/2006/relationships/image" Target="../media/image12576.png"/><Relationship Id="rId42" Type="http://schemas.openxmlformats.org/officeDocument/2006/relationships/customXml" Target="../ink/ink12635.xml"/><Relationship Id="rId84" Type="http://schemas.openxmlformats.org/officeDocument/2006/relationships/customXml" Target="../ink/ink12656.xml"/><Relationship Id="rId138" Type="http://schemas.openxmlformats.org/officeDocument/2006/relationships/customXml" Target="../ink/ink12683.xml"/><Relationship Id="rId345" Type="http://schemas.openxmlformats.org/officeDocument/2006/relationships/image" Target="../media/image12596.png"/><Relationship Id="rId387" Type="http://schemas.openxmlformats.org/officeDocument/2006/relationships/image" Target="../media/image12617.png"/><Relationship Id="rId191" Type="http://schemas.openxmlformats.org/officeDocument/2006/relationships/image" Target="../media/image12521.png"/><Relationship Id="rId205" Type="http://schemas.openxmlformats.org/officeDocument/2006/relationships/image" Target="../media/image12527.png"/><Relationship Id="rId247" Type="http://schemas.openxmlformats.org/officeDocument/2006/relationships/image" Target="../media/image12548.png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681.png"/><Relationship Id="rId299" Type="http://schemas.openxmlformats.org/officeDocument/2006/relationships/image" Target="../media/image12772.png"/><Relationship Id="rId21" Type="http://schemas.openxmlformats.org/officeDocument/2006/relationships/image" Target="../media/image12633.png"/><Relationship Id="rId63" Type="http://schemas.openxmlformats.org/officeDocument/2006/relationships/image" Target="../media/image12654.png"/><Relationship Id="rId159" Type="http://schemas.openxmlformats.org/officeDocument/2006/relationships/image" Target="../media/image12702.png"/><Relationship Id="rId324" Type="http://schemas.openxmlformats.org/officeDocument/2006/relationships/customXml" Target="../ink/ink12975.xml"/><Relationship Id="rId366" Type="http://schemas.openxmlformats.org/officeDocument/2006/relationships/customXml" Target="../ink/ink12996.xml"/><Relationship Id="rId170" Type="http://schemas.openxmlformats.org/officeDocument/2006/relationships/customXml" Target="../ink/ink12898.xml"/><Relationship Id="rId226" Type="http://schemas.openxmlformats.org/officeDocument/2006/relationships/customXml" Target="../ink/ink12926.xml"/><Relationship Id="rId433" Type="http://schemas.openxmlformats.org/officeDocument/2006/relationships/image" Target="../media/image12839.png"/><Relationship Id="rId268" Type="http://schemas.openxmlformats.org/officeDocument/2006/relationships/customXml" Target="../ink/ink12947.xml"/><Relationship Id="rId475" Type="http://schemas.openxmlformats.org/officeDocument/2006/relationships/image" Target="../media/image12860.png"/><Relationship Id="rId32" Type="http://schemas.openxmlformats.org/officeDocument/2006/relationships/customXml" Target="../ink/ink12829.xml"/><Relationship Id="rId74" Type="http://schemas.openxmlformats.org/officeDocument/2006/relationships/customXml" Target="../ink/ink12850.xml"/><Relationship Id="rId128" Type="http://schemas.openxmlformats.org/officeDocument/2006/relationships/customXml" Target="../ink/ink12877.xml"/><Relationship Id="rId335" Type="http://schemas.openxmlformats.org/officeDocument/2006/relationships/image" Target="../media/image12790.png"/><Relationship Id="rId377" Type="http://schemas.openxmlformats.org/officeDocument/2006/relationships/image" Target="../media/image12811.png"/><Relationship Id="rId500" Type="http://schemas.openxmlformats.org/officeDocument/2006/relationships/customXml" Target="../ink/ink13063.xml"/><Relationship Id="rId5" Type="http://schemas.openxmlformats.org/officeDocument/2006/relationships/image" Target="../media/image12625.png"/><Relationship Id="rId181" Type="http://schemas.openxmlformats.org/officeDocument/2006/relationships/image" Target="../media/image12713.png"/><Relationship Id="rId237" Type="http://schemas.openxmlformats.org/officeDocument/2006/relationships/image" Target="../media/image12741.png"/><Relationship Id="rId402" Type="http://schemas.openxmlformats.org/officeDocument/2006/relationships/customXml" Target="../ink/ink13014.xml"/><Relationship Id="rId279" Type="http://schemas.openxmlformats.org/officeDocument/2006/relationships/image" Target="../media/image12762.png"/><Relationship Id="rId444" Type="http://schemas.openxmlformats.org/officeDocument/2006/relationships/customXml" Target="../ink/ink13035.xml"/><Relationship Id="rId486" Type="http://schemas.openxmlformats.org/officeDocument/2006/relationships/customXml" Target="../ink/ink13056.xml"/><Relationship Id="rId43" Type="http://schemas.openxmlformats.org/officeDocument/2006/relationships/image" Target="../media/image12644.png"/><Relationship Id="rId139" Type="http://schemas.openxmlformats.org/officeDocument/2006/relationships/image" Target="../media/image12692.png"/><Relationship Id="rId290" Type="http://schemas.openxmlformats.org/officeDocument/2006/relationships/customXml" Target="../ink/ink12958.xml"/><Relationship Id="rId304" Type="http://schemas.openxmlformats.org/officeDocument/2006/relationships/customXml" Target="../ink/ink12965.xml"/><Relationship Id="rId346" Type="http://schemas.openxmlformats.org/officeDocument/2006/relationships/customXml" Target="../ink/ink12986.xml"/><Relationship Id="rId388" Type="http://schemas.openxmlformats.org/officeDocument/2006/relationships/customXml" Target="../ink/ink13007.xml"/><Relationship Id="rId511" Type="http://schemas.openxmlformats.org/officeDocument/2006/relationships/image" Target="../media/image12878.png"/><Relationship Id="rId85" Type="http://schemas.openxmlformats.org/officeDocument/2006/relationships/image" Target="../media/image12665.png"/><Relationship Id="rId150" Type="http://schemas.openxmlformats.org/officeDocument/2006/relationships/customXml" Target="../ink/ink12888.xml"/><Relationship Id="rId192" Type="http://schemas.openxmlformats.org/officeDocument/2006/relationships/customXml" Target="../ink/ink12909.xml"/><Relationship Id="rId206" Type="http://schemas.openxmlformats.org/officeDocument/2006/relationships/customXml" Target="../ink/ink12916.xml"/><Relationship Id="rId413" Type="http://schemas.openxmlformats.org/officeDocument/2006/relationships/image" Target="../media/image12829.png"/><Relationship Id="rId248" Type="http://schemas.openxmlformats.org/officeDocument/2006/relationships/customXml" Target="../ink/ink12937.xml"/><Relationship Id="rId455" Type="http://schemas.openxmlformats.org/officeDocument/2006/relationships/image" Target="../media/image12850.png"/><Relationship Id="rId497" Type="http://schemas.openxmlformats.org/officeDocument/2006/relationships/image" Target="../media/image12871.png"/><Relationship Id="rId12" Type="http://schemas.openxmlformats.org/officeDocument/2006/relationships/customXml" Target="../ink/ink12819.xml"/><Relationship Id="rId108" Type="http://schemas.openxmlformats.org/officeDocument/2006/relationships/customXml" Target="../ink/ink12867.xml"/><Relationship Id="rId315" Type="http://schemas.openxmlformats.org/officeDocument/2006/relationships/image" Target="../media/image12780.png"/><Relationship Id="rId357" Type="http://schemas.openxmlformats.org/officeDocument/2006/relationships/image" Target="../media/image12801.png"/><Relationship Id="rId522" Type="http://schemas.openxmlformats.org/officeDocument/2006/relationships/customXml" Target="../ink/ink13074.xml"/><Relationship Id="rId54" Type="http://schemas.openxmlformats.org/officeDocument/2006/relationships/customXml" Target="../ink/ink12840.xml"/><Relationship Id="rId96" Type="http://schemas.openxmlformats.org/officeDocument/2006/relationships/customXml" Target="../ink/ink12861.xml"/><Relationship Id="rId161" Type="http://schemas.openxmlformats.org/officeDocument/2006/relationships/image" Target="../media/image12703.png"/><Relationship Id="rId217" Type="http://schemas.openxmlformats.org/officeDocument/2006/relationships/image" Target="../media/image12731.png"/><Relationship Id="rId399" Type="http://schemas.openxmlformats.org/officeDocument/2006/relationships/image" Target="../media/image12822.png"/><Relationship Id="rId259" Type="http://schemas.openxmlformats.org/officeDocument/2006/relationships/image" Target="../media/image12752.png"/><Relationship Id="rId424" Type="http://schemas.openxmlformats.org/officeDocument/2006/relationships/customXml" Target="../ink/ink13025.xml"/><Relationship Id="rId466" Type="http://schemas.openxmlformats.org/officeDocument/2006/relationships/customXml" Target="../ink/ink13046.xml"/><Relationship Id="rId23" Type="http://schemas.openxmlformats.org/officeDocument/2006/relationships/image" Target="../media/image12634.png"/><Relationship Id="rId119" Type="http://schemas.openxmlformats.org/officeDocument/2006/relationships/image" Target="../media/image12682.png"/><Relationship Id="rId270" Type="http://schemas.openxmlformats.org/officeDocument/2006/relationships/customXml" Target="../ink/ink12948.xml"/><Relationship Id="rId326" Type="http://schemas.openxmlformats.org/officeDocument/2006/relationships/customXml" Target="../ink/ink12976.xml"/><Relationship Id="rId65" Type="http://schemas.openxmlformats.org/officeDocument/2006/relationships/image" Target="../media/image12655.png"/><Relationship Id="rId130" Type="http://schemas.openxmlformats.org/officeDocument/2006/relationships/customXml" Target="../ink/ink12878.xml"/><Relationship Id="rId368" Type="http://schemas.openxmlformats.org/officeDocument/2006/relationships/customXml" Target="../ink/ink12997.xml"/><Relationship Id="rId172" Type="http://schemas.openxmlformats.org/officeDocument/2006/relationships/customXml" Target="../ink/ink12899.xml"/><Relationship Id="rId228" Type="http://schemas.openxmlformats.org/officeDocument/2006/relationships/customXml" Target="../ink/ink12927.xml"/><Relationship Id="rId435" Type="http://schemas.openxmlformats.org/officeDocument/2006/relationships/image" Target="../media/image12840.png"/><Relationship Id="rId477" Type="http://schemas.openxmlformats.org/officeDocument/2006/relationships/image" Target="../media/image12861.png"/><Relationship Id="rId281" Type="http://schemas.openxmlformats.org/officeDocument/2006/relationships/image" Target="../media/image12763.png"/><Relationship Id="rId337" Type="http://schemas.openxmlformats.org/officeDocument/2006/relationships/image" Target="../media/image12791.png"/><Relationship Id="rId502" Type="http://schemas.openxmlformats.org/officeDocument/2006/relationships/customXml" Target="../ink/ink13064.xml"/><Relationship Id="rId34" Type="http://schemas.openxmlformats.org/officeDocument/2006/relationships/customXml" Target="../ink/ink12830.xml"/><Relationship Id="rId76" Type="http://schemas.openxmlformats.org/officeDocument/2006/relationships/customXml" Target="../ink/ink12851.xml"/><Relationship Id="rId141" Type="http://schemas.openxmlformats.org/officeDocument/2006/relationships/image" Target="../media/image12693.png"/><Relationship Id="rId379" Type="http://schemas.openxmlformats.org/officeDocument/2006/relationships/image" Target="../media/image12812.png"/><Relationship Id="rId7" Type="http://schemas.openxmlformats.org/officeDocument/2006/relationships/image" Target="../media/image12626.png"/><Relationship Id="rId183" Type="http://schemas.openxmlformats.org/officeDocument/2006/relationships/image" Target="../media/image12714.png"/><Relationship Id="rId239" Type="http://schemas.openxmlformats.org/officeDocument/2006/relationships/image" Target="../media/image12742.png"/><Relationship Id="rId390" Type="http://schemas.openxmlformats.org/officeDocument/2006/relationships/customXml" Target="../ink/ink13008.xml"/><Relationship Id="rId404" Type="http://schemas.openxmlformats.org/officeDocument/2006/relationships/customXml" Target="../ink/ink13015.xml"/><Relationship Id="rId446" Type="http://schemas.openxmlformats.org/officeDocument/2006/relationships/customXml" Target="../ink/ink13036.xml"/><Relationship Id="rId250" Type="http://schemas.openxmlformats.org/officeDocument/2006/relationships/customXml" Target="../ink/ink12938.xml"/><Relationship Id="rId292" Type="http://schemas.openxmlformats.org/officeDocument/2006/relationships/customXml" Target="../ink/ink12959.xml"/><Relationship Id="rId306" Type="http://schemas.openxmlformats.org/officeDocument/2006/relationships/customXml" Target="../ink/ink12966.xml"/><Relationship Id="rId488" Type="http://schemas.openxmlformats.org/officeDocument/2006/relationships/customXml" Target="../ink/ink13057.xml"/><Relationship Id="rId45" Type="http://schemas.openxmlformats.org/officeDocument/2006/relationships/image" Target="../media/image12645.png"/><Relationship Id="rId87" Type="http://schemas.openxmlformats.org/officeDocument/2006/relationships/image" Target="../media/image12666.png"/><Relationship Id="rId110" Type="http://schemas.openxmlformats.org/officeDocument/2006/relationships/customXml" Target="../ink/ink12868.xml"/><Relationship Id="rId348" Type="http://schemas.openxmlformats.org/officeDocument/2006/relationships/customXml" Target="../ink/ink12987.xml"/><Relationship Id="rId513" Type="http://schemas.openxmlformats.org/officeDocument/2006/relationships/image" Target="../media/image12879.png"/><Relationship Id="rId152" Type="http://schemas.openxmlformats.org/officeDocument/2006/relationships/customXml" Target="../ink/ink12889.xml"/><Relationship Id="rId194" Type="http://schemas.openxmlformats.org/officeDocument/2006/relationships/customXml" Target="../ink/ink12910.xml"/><Relationship Id="rId208" Type="http://schemas.openxmlformats.org/officeDocument/2006/relationships/customXml" Target="../ink/ink12917.xml"/><Relationship Id="rId415" Type="http://schemas.openxmlformats.org/officeDocument/2006/relationships/image" Target="../media/image12830.png"/><Relationship Id="rId457" Type="http://schemas.openxmlformats.org/officeDocument/2006/relationships/image" Target="../media/image12851.png"/><Relationship Id="rId261" Type="http://schemas.openxmlformats.org/officeDocument/2006/relationships/image" Target="../media/image12753.png"/><Relationship Id="rId499" Type="http://schemas.openxmlformats.org/officeDocument/2006/relationships/image" Target="../media/image12872.png"/><Relationship Id="rId14" Type="http://schemas.openxmlformats.org/officeDocument/2006/relationships/customXml" Target="../ink/ink12820.xml"/><Relationship Id="rId56" Type="http://schemas.openxmlformats.org/officeDocument/2006/relationships/customXml" Target="../ink/ink12841.xml"/><Relationship Id="rId317" Type="http://schemas.openxmlformats.org/officeDocument/2006/relationships/image" Target="../media/image12781.png"/><Relationship Id="rId359" Type="http://schemas.openxmlformats.org/officeDocument/2006/relationships/image" Target="../media/image12802.png"/><Relationship Id="rId524" Type="http://schemas.openxmlformats.org/officeDocument/2006/relationships/customXml" Target="../ink/ink13075.xml"/><Relationship Id="rId8" Type="http://schemas.openxmlformats.org/officeDocument/2006/relationships/customXml" Target="../ink/ink12817.xml"/><Relationship Id="rId98" Type="http://schemas.openxmlformats.org/officeDocument/2006/relationships/customXml" Target="../ink/ink12862.xml"/><Relationship Id="rId121" Type="http://schemas.openxmlformats.org/officeDocument/2006/relationships/image" Target="../media/image12683.png"/><Relationship Id="rId142" Type="http://schemas.openxmlformats.org/officeDocument/2006/relationships/customXml" Target="../ink/ink12884.xml"/><Relationship Id="rId163" Type="http://schemas.openxmlformats.org/officeDocument/2006/relationships/image" Target="../media/image12704.png"/><Relationship Id="rId184" Type="http://schemas.openxmlformats.org/officeDocument/2006/relationships/customXml" Target="../ink/ink12905.xml"/><Relationship Id="rId219" Type="http://schemas.openxmlformats.org/officeDocument/2006/relationships/image" Target="../media/image12732.png"/><Relationship Id="rId370" Type="http://schemas.openxmlformats.org/officeDocument/2006/relationships/customXml" Target="../ink/ink12998.xml"/><Relationship Id="rId391" Type="http://schemas.openxmlformats.org/officeDocument/2006/relationships/image" Target="../media/image12818.png"/><Relationship Id="rId405" Type="http://schemas.openxmlformats.org/officeDocument/2006/relationships/image" Target="../media/image12825.png"/><Relationship Id="rId426" Type="http://schemas.openxmlformats.org/officeDocument/2006/relationships/customXml" Target="../ink/ink13026.xml"/><Relationship Id="rId447" Type="http://schemas.openxmlformats.org/officeDocument/2006/relationships/image" Target="../media/image12846.png"/><Relationship Id="rId230" Type="http://schemas.openxmlformats.org/officeDocument/2006/relationships/customXml" Target="../ink/ink12928.xml"/><Relationship Id="rId251" Type="http://schemas.openxmlformats.org/officeDocument/2006/relationships/image" Target="../media/image12748.png"/><Relationship Id="rId468" Type="http://schemas.openxmlformats.org/officeDocument/2006/relationships/customXml" Target="../ink/ink13047.xml"/><Relationship Id="rId489" Type="http://schemas.openxmlformats.org/officeDocument/2006/relationships/image" Target="../media/image12867.png"/><Relationship Id="rId25" Type="http://schemas.openxmlformats.org/officeDocument/2006/relationships/image" Target="../media/image12635.png"/><Relationship Id="rId46" Type="http://schemas.openxmlformats.org/officeDocument/2006/relationships/customXml" Target="../ink/ink12836.xml"/><Relationship Id="rId67" Type="http://schemas.openxmlformats.org/officeDocument/2006/relationships/image" Target="../media/image12656.png"/><Relationship Id="rId272" Type="http://schemas.openxmlformats.org/officeDocument/2006/relationships/customXml" Target="../ink/ink12949.xml"/><Relationship Id="rId293" Type="http://schemas.openxmlformats.org/officeDocument/2006/relationships/image" Target="../media/image12769.png"/><Relationship Id="rId307" Type="http://schemas.openxmlformats.org/officeDocument/2006/relationships/image" Target="../media/image12776.png"/><Relationship Id="rId328" Type="http://schemas.openxmlformats.org/officeDocument/2006/relationships/customXml" Target="../ink/ink12977.xml"/><Relationship Id="rId349" Type="http://schemas.openxmlformats.org/officeDocument/2006/relationships/image" Target="../media/image12797.png"/><Relationship Id="rId514" Type="http://schemas.openxmlformats.org/officeDocument/2006/relationships/customXml" Target="../ink/ink13070.xml"/><Relationship Id="rId88" Type="http://schemas.openxmlformats.org/officeDocument/2006/relationships/customXml" Target="../ink/ink12857.xml"/><Relationship Id="rId111" Type="http://schemas.openxmlformats.org/officeDocument/2006/relationships/image" Target="../media/image12678.png"/><Relationship Id="rId132" Type="http://schemas.openxmlformats.org/officeDocument/2006/relationships/customXml" Target="../ink/ink12879.xml"/><Relationship Id="rId153" Type="http://schemas.openxmlformats.org/officeDocument/2006/relationships/image" Target="../media/image12699.png"/><Relationship Id="rId174" Type="http://schemas.openxmlformats.org/officeDocument/2006/relationships/customXml" Target="../ink/ink12900.xml"/><Relationship Id="rId195" Type="http://schemas.openxmlformats.org/officeDocument/2006/relationships/image" Target="../media/image12720.png"/><Relationship Id="rId209" Type="http://schemas.openxmlformats.org/officeDocument/2006/relationships/image" Target="../media/image12727.png"/><Relationship Id="rId360" Type="http://schemas.openxmlformats.org/officeDocument/2006/relationships/customXml" Target="../ink/ink12993.xml"/><Relationship Id="rId381" Type="http://schemas.openxmlformats.org/officeDocument/2006/relationships/image" Target="../media/image12813.png"/><Relationship Id="rId416" Type="http://schemas.openxmlformats.org/officeDocument/2006/relationships/customXml" Target="../ink/ink13021.xml"/><Relationship Id="rId220" Type="http://schemas.openxmlformats.org/officeDocument/2006/relationships/customXml" Target="../ink/ink12923.xml"/><Relationship Id="rId241" Type="http://schemas.openxmlformats.org/officeDocument/2006/relationships/image" Target="../media/image12743.png"/><Relationship Id="rId437" Type="http://schemas.openxmlformats.org/officeDocument/2006/relationships/image" Target="../media/image12841.png"/><Relationship Id="rId458" Type="http://schemas.openxmlformats.org/officeDocument/2006/relationships/customXml" Target="../ink/ink13042.xml"/><Relationship Id="rId479" Type="http://schemas.openxmlformats.org/officeDocument/2006/relationships/image" Target="../media/image12862.png"/><Relationship Id="rId15" Type="http://schemas.openxmlformats.org/officeDocument/2006/relationships/image" Target="../media/image12630.png"/><Relationship Id="rId36" Type="http://schemas.openxmlformats.org/officeDocument/2006/relationships/customXml" Target="../ink/ink12831.xml"/><Relationship Id="rId57" Type="http://schemas.openxmlformats.org/officeDocument/2006/relationships/image" Target="../media/image12651.png"/><Relationship Id="rId262" Type="http://schemas.openxmlformats.org/officeDocument/2006/relationships/customXml" Target="../ink/ink12944.xml"/><Relationship Id="rId283" Type="http://schemas.openxmlformats.org/officeDocument/2006/relationships/image" Target="../media/image12764.png"/><Relationship Id="rId318" Type="http://schemas.openxmlformats.org/officeDocument/2006/relationships/customXml" Target="../ink/ink12972.xml"/><Relationship Id="rId339" Type="http://schemas.openxmlformats.org/officeDocument/2006/relationships/image" Target="../media/image12792.png"/><Relationship Id="rId490" Type="http://schemas.openxmlformats.org/officeDocument/2006/relationships/customXml" Target="../ink/ink13058.xml"/><Relationship Id="rId504" Type="http://schemas.openxmlformats.org/officeDocument/2006/relationships/customXml" Target="../ink/ink13065.xml"/><Relationship Id="rId525" Type="http://schemas.openxmlformats.org/officeDocument/2006/relationships/image" Target="../media/image12235.png"/><Relationship Id="rId78" Type="http://schemas.openxmlformats.org/officeDocument/2006/relationships/customXml" Target="../ink/ink12852.xml"/><Relationship Id="rId99" Type="http://schemas.openxmlformats.org/officeDocument/2006/relationships/image" Target="../media/image12672.png"/><Relationship Id="rId101" Type="http://schemas.openxmlformats.org/officeDocument/2006/relationships/image" Target="../media/image12673.png"/><Relationship Id="rId122" Type="http://schemas.openxmlformats.org/officeDocument/2006/relationships/customXml" Target="../ink/ink12874.xml"/><Relationship Id="rId143" Type="http://schemas.openxmlformats.org/officeDocument/2006/relationships/image" Target="../media/image12694.png"/><Relationship Id="rId164" Type="http://schemas.openxmlformats.org/officeDocument/2006/relationships/customXml" Target="../ink/ink12895.xml"/><Relationship Id="rId185" Type="http://schemas.openxmlformats.org/officeDocument/2006/relationships/image" Target="../media/image12715.png"/><Relationship Id="rId350" Type="http://schemas.openxmlformats.org/officeDocument/2006/relationships/customXml" Target="../ink/ink12988.xml"/><Relationship Id="rId371" Type="http://schemas.openxmlformats.org/officeDocument/2006/relationships/image" Target="../media/image12808.png"/><Relationship Id="rId406" Type="http://schemas.openxmlformats.org/officeDocument/2006/relationships/customXml" Target="../ink/ink13016.xml"/><Relationship Id="rId9" Type="http://schemas.openxmlformats.org/officeDocument/2006/relationships/image" Target="../media/image12627.png"/><Relationship Id="rId210" Type="http://schemas.openxmlformats.org/officeDocument/2006/relationships/customXml" Target="../ink/ink12918.xml"/><Relationship Id="rId392" Type="http://schemas.openxmlformats.org/officeDocument/2006/relationships/customXml" Target="../ink/ink13009.xml"/><Relationship Id="rId427" Type="http://schemas.openxmlformats.org/officeDocument/2006/relationships/image" Target="../media/image12836.png"/><Relationship Id="rId448" Type="http://schemas.openxmlformats.org/officeDocument/2006/relationships/customXml" Target="../ink/ink13037.xml"/><Relationship Id="rId469" Type="http://schemas.openxmlformats.org/officeDocument/2006/relationships/image" Target="../media/image12857.png"/><Relationship Id="rId26" Type="http://schemas.openxmlformats.org/officeDocument/2006/relationships/customXml" Target="../ink/ink12826.xml"/><Relationship Id="rId231" Type="http://schemas.openxmlformats.org/officeDocument/2006/relationships/image" Target="../media/image12738.png"/><Relationship Id="rId252" Type="http://schemas.openxmlformats.org/officeDocument/2006/relationships/customXml" Target="../ink/ink12939.xml"/><Relationship Id="rId273" Type="http://schemas.openxmlformats.org/officeDocument/2006/relationships/image" Target="../media/image12759.png"/><Relationship Id="rId294" Type="http://schemas.openxmlformats.org/officeDocument/2006/relationships/customXml" Target="../ink/ink12960.xml"/><Relationship Id="rId308" Type="http://schemas.openxmlformats.org/officeDocument/2006/relationships/customXml" Target="../ink/ink12967.xml"/><Relationship Id="rId329" Type="http://schemas.openxmlformats.org/officeDocument/2006/relationships/image" Target="../media/image12787.png"/><Relationship Id="rId480" Type="http://schemas.openxmlformats.org/officeDocument/2006/relationships/customXml" Target="../ink/ink13053.xml"/><Relationship Id="rId515" Type="http://schemas.openxmlformats.org/officeDocument/2006/relationships/image" Target="../media/image12880.png"/><Relationship Id="rId47" Type="http://schemas.openxmlformats.org/officeDocument/2006/relationships/image" Target="../media/image12646.png"/><Relationship Id="rId68" Type="http://schemas.openxmlformats.org/officeDocument/2006/relationships/customXml" Target="../ink/ink12847.xml"/><Relationship Id="rId89" Type="http://schemas.openxmlformats.org/officeDocument/2006/relationships/image" Target="../media/image12667.png"/><Relationship Id="rId112" Type="http://schemas.openxmlformats.org/officeDocument/2006/relationships/customXml" Target="../ink/ink12869.xml"/><Relationship Id="rId133" Type="http://schemas.openxmlformats.org/officeDocument/2006/relationships/image" Target="../media/image12689.png"/><Relationship Id="rId154" Type="http://schemas.openxmlformats.org/officeDocument/2006/relationships/customXml" Target="../ink/ink12890.xml"/><Relationship Id="rId175" Type="http://schemas.openxmlformats.org/officeDocument/2006/relationships/image" Target="../media/image12710.png"/><Relationship Id="rId340" Type="http://schemas.openxmlformats.org/officeDocument/2006/relationships/customXml" Target="../ink/ink12983.xml"/><Relationship Id="rId361" Type="http://schemas.openxmlformats.org/officeDocument/2006/relationships/image" Target="../media/image12803.png"/><Relationship Id="rId196" Type="http://schemas.openxmlformats.org/officeDocument/2006/relationships/customXml" Target="../ink/ink12911.xml"/><Relationship Id="rId200" Type="http://schemas.openxmlformats.org/officeDocument/2006/relationships/customXml" Target="../ink/ink12913.xml"/><Relationship Id="rId382" Type="http://schemas.openxmlformats.org/officeDocument/2006/relationships/customXml" Target="../ink/ink13004.xml"/><Relationship Id="rId417" Type="http://schemas.openxmlformats.org/officeDocument/2006/relationships/image" Target="../media/image12831.png"/><Relationship Id="rId438" Type="http://schemas.openxmlformats.org/officeDocument/2006/relationships/customXml" Target="../ink/ink13032.xml"/><Relationship Id="rId459" Type="http://schemas.openxmlformats.org/officeDocument/2006/relationships/image" Target="../media/image12852.png"/><Relationship Id="rId16" Type="http://schemas.openxmlformats.org/officeDocument/2006/relationships/customXml" Target="../ink/ink12821.xml"/><Relationship Id="rId221" Type="http://schemas.openxmlformats.org/officeDocument/2006/relationships/image" Target="../media/image12733.png"/><Relationship Id="rId242" Type="http://schemas.openxmlformats.org/officeDocument/2006/relationships/customXml" Target="../ink/ink12934.xml"/><Relationship Id="rId263" Type="http://schemas.openxmlformats.org/officeDocument/2006/relationships/image" Target="../media/image12754.png"/><Relationship Id="rId284" Type="http://schemas.openxmlformats.org/officeDocument/2006/relationships/customXml" Target="../ink/ink12955.xml"/><Relationship Id="rId319" Type="http://schemas.openxmlformats.org/officeDocument/2006/relationships/image" Target="../media/image12782.png"/><Relationship Id="rId470" Type="http://schemas.openxmlformats.org/officeDocument/2006/relationships/customXml" Target="../ink/ink13048.xml"/><Relationship Id="rId491" Type="http://schemas.openxmlformats.org/officeDocument/2006/relationships/image" Target="../media/image12868.png"/><Relationship Id="rId505" Type="http://schemas.openxmlformats.org/officeDocument/2006/relationships/image" Target="../media/image12875.png"/><Relationship Id="rId37" Type="http://schemas.openxmlformats.org/officeDocument/2006/relationships/image" Target="../media/image12641.png"/><Relationship Id="rId58" Type="http://schemas.openxmlformats.org/officeDocument/2006/relationships/customXml" Target="../ink/ink12842.xml"/><Relationship Id="rId79" Type="http://schemas.openxmlformats.org/officeDocument/2006/relationships/image" Target="../media/image12662.png"/><Relationship Id="rId102" Type="http://schemas.openxmlformats.org/officeDocument/2006/relationships/customXml" Target="../ink/ink12864.xml"/><Relationship Id="rId123" Type="http://schemas.openxmlformats.org/officeDocument/2006/relationships/image" Target="../media/image12684.png"/><Relationship Id="rId144" Type="http://schemas.openxmlformats.org/officeDocument/2006/relationships/customXml" Target="../ink/ink12885.xml"/><Relationship Id="rId330" Type="http://schemas.openxmlformats.org/officeDocument/2006/relationships/customXml" Target="../ink/ink12978.xml"/><Relationship Id="rId90" Type="http://schemas.openxmlformats.org/officeDocument/2006/relationships/customXml" Target="../ink/ink12858.xml"/><Relationship Id="rId165" Type="http://schemas.openxmlformats.org/officeDocument/2006/relationships/image" Target="../media/image12705.png"/><Relationship Id="rId186" Type="http://schemas.openxmlformats.org/officeDocument/2006/relationships/customXml" Target="../ink/ink12906.xml"/><Relationship Id="rId351" Type="http://schemas.openxmlformats.org/officeDocument/2006/relationships/image" Target="../media/image12798.png"/><Relationship Id="rId372" Type="http://schemas.openxmlformats.org/officeDocument/2006/relationships/customXml" Target="../ink/ink12999.xml"/><Relationship Id="rId393" Type="http://schemas.openxmlformats.org/officeDocument/2006/relationships/image" Target="../media/image12819.png"/><Relationship Id="rId407" Type="http://schemas.openxmlformats.org/officeDocument/2006/relationships/image" Target="../media/image12826.png"/><Relationship Id="rId428" Type="http://schemas.openxmlformats.org/officeDocument/2006/relationships/customXml" Target="../ink/ink13027.xml"/><Relationship Id="rId449" Type="http://schemas.openxmlformats.org/officeDocument/2006/relationships/image" Target="../media/image12847.png"/><Relationship Id="rId211" Type="http://schemas.openxmlformats.org/officeDocument/2006/relationships/image" Target="../media/image12728.png"/><Relationship Id="rId232" Type="http://schemas.openxmlformats.org/officeDocument/2006/relationships/customXml" Target="../ink/ink12929.xml"/><Relationship Id="rId253" Type="http://schemas.openxmlformats.org/officeDocument/2006/relationships/image" Target="../media/image12749.png"/><Relationship Id="rId274" Type="http://schemas.openxmlformats.org/officeDocument/2006/relationships/customXml" Target="../ink/ink12950.xml"/><Relationship Id="rId295" Type="http://schemas.openxmlformats.org/officeDocument/2006/relationships/image" Target="../media/image12770.png"/><Relationship Id="rId309" Type="http://schemas.openxmlformats.org/officeDocument/2006/relationships/image" Target="../media/image12777.png"/><Relationship Id="rId460" Type="http://schemas.openxmlformats.org/officeDocument/2006/relationships/customXml" Target="../ink/ink13043.xml"/><Relationship Id="rId481" Type="http://schemas.openxmlformats.org/officeDocument/2006/relationships/image" Target="../media/image12863.png"/><Relationship Id="rId516" Type="http://schemas.openxmlformats.org/officeDocument/2006/relationships/customXml" Target="../ink/ink13071.xml"/><Relationship Id="rId27" Type="http://schemas.openxmlformats.org/officeDocument/2006/relationships/image" Target="../media/image12636.png"/><Relationship Id="rId48" Type="http://schemas.openxmlformats.org/officeDocument/2006/relationships/customXml" Target="../ink/ink12837.xml"/><Relationship Id="rId69" Type="http://schemas.openxmlformats.org/officeDocument/2006/relationships/image" Target="../media/image12657.png"/><Relationship Id="rId113" Type="http://schemas.openxmlformats.org/officeDocument/2006/relationships/image" Target="../media/image12679.png"/><Relationship Id="rId134" Type="http://schemas.openxmlformats.org/officeDocument/2006/relationships/customXml" Target="../ink/ink12880.xml"/><Relationship Id="rId320" Type="http://schemas.openxmlformats.org/officeDocument/2006/relationships/customXml" Target="../ink/ink12973.xml"/><Relationship Id="rId80" Type="http://schemas.openxmlformats.org/officeDocument/2006/relationships/customXml" Target="../ink/ink12853.xml"/><Relationship Id="rId155" Type="http://schemas.openxmlformats.org/officeDocument/2006/relationships/image" Target="../media/image12700.png"/><Relationship Id="rId176" Type="http://schemas.openxmlformats.org/officeDocument/2006/relationships/customXml" Target="../ink/ink12901.xml"/><Relationship Id="rId197" Type="http://schemas.openxmlformats.org/officeDocument/2006/relationships/image" Target="../media/image12721.png"/><Relationship Id="rId341" Type="http://schemas.openxmlformats.org/officeDocument/2006/relationships/image" Target="../media/image12793.png"/><Relationship Id="rId362" Type="http://schemas.openxmlformats.org/officeDocument/2006/relationships/customXml" Target="../ink/ink12994.xml"/><Relationship Id="rId383" Type="http://schemas.openxmlformats.org/officeDocument/2006/relationships/image" Target="../media/image12814.png"/><Relationship Id="rId418" Type="http://schemas.openxmlformats.org/officeDocument/2006/relationships/customXml" Target="../ink/ink13022.xml"/><Relationship Id="rId439" Type="http://schemas.openxmlformats.org/officeDocument/2006/relationships/image" Target="../media/image12842.png"/><Relationship Id="rId201" Type="http://schemas.openxmlformats.org/officeDocument/2006/relationships/image" Target="../media/image12723.png"/><Relationship Id="rId222" Type="http://schemas.openxmlformats.org/officeDocument/2006/relationships/customXml" Target="../ink/ink12924.xml"/><Relationship Id="rId243" Type="http://schemas.openxmlformats.org/officeDocument/2006/relationships/image" Target="../media/image12744.png"/><Relationship Id="rId264" Type="http://schemas.openxmlformats.org/officeDocument/2006/relationships/customXml" Target="../ink/ink12945.xml"/><Relationship Id="rId285" Type="http://schemas.openxmlformats.org/officeDocument/2006/relationships/image" Target="../media/image12765.png"/><Relationship Id="rId450" Type="http://schemas.openxmlformats.org/officeDocument/2006/relationships/customXml" Target="../ink/ink13038.xml"/><Relationship Id="rId471" Type="http://schemas.openxmlformats.org/officeDocument/2006/relationships/image" Target="../media/image12858.png"/><Relationship Id="rId506" Type="http://schemas.openxmlformats.org/officeDocument/2006/relationships/customXml" Target="../ink/ink13066.xml"/><Relationship Id="rId17" Type="http://schemas.openxmlformats.org/officeDocument/2006/relationships/image" Target="../media/image12631.png"/><Relationship Id="rId38" Type="http://schemas.openxmlformats.org/officeDocument/2006/relationships/customXml" Target="../ink/ink12832.xml"/><Relationship Id="rId59" Type="http://schemas.openxmlformats.org/officeDocument/2006/relationships/image" Target="../media/image12652.png"/><Relationship Id="rId103" Type="http://schemas.openxmlformats.org/officeDocument/2006/relationships/image" Target="../media/image12674.png"/><Relationship Id="rId124" Type="http://schemas.openxmlformats.org/officeDocument/2006/relationships/customXml" Target="../ink/ink12875.xml"/><Relationship Id="rId310" Type="http://schemas.openxmlformats.org/officeDocument/2006/relationships/customXml" Target="../ink/ink12968.xml"/><Relationship Id="rId492" Type="http://schemas.openxmlformats.org/officeDocument/2006/relationships/customXml" Target="../ink/ink13059.xml"/><Relationship Id="rId70" Type="http://schemas.openxmlformats.org/officeDocument/2006/relationships/customXml" Target="../ink/ink12848.xml"/><Relationship Id="rId91" Type="http://schemas.openxmlformats.org/officeDocument/2006/relationships/image" Target="../media/image12668.png"/><Relationship Id="rId145" Type="http://schemas.openxmlformats.org/officeDocument/2006/relationships/image" Target="../media/image12695.png"/><Relationship Id="rId166" Type="http://schemas.openxmlformats.org/officeDocument/2006/relationships/customXml" Target="../ink/ink12896.xml"/><Relationship Id="rId187" Type="http://schemas.openxmlformats.org/officeDocument/2006/relationships/image" Target="../media/image12716.png"/><Relationship Id="rId331" Type="http://schemas.openxmlformats.org/officeDocument/2006/relationships/image" Target="../media/image12788.png"/><Relationship Id="rId352" Type="http://schemas.openxmlformats.org/officeDocument/2006/relationships/customXml" Target="../ink/ink12989.xml"/><Relationship Id="rId373" Type="http://schemas.openxmlformats.org/officeDocument/2006/relationships/image" Target="../media/image12809.png"/><Relationship Id="rId394" Type="http://schemas.openxmlformats.org/officeDocument/2006/relationships/customXml" Target="../ink/ink13010.xml"/><Relationship Id="rId408" Type="http://schemas.openxmlformats.org/officeDocument/2006/relationships/customXml" Target="../ink/ink13017.xml"/><Relationship Id="rId429" Type="http://schemas.openxmlformats.org/officeDocument/2006/relationships/image" Target="../media/image1283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2919.xml"/><Relationship Id="rId233" Type="http://schemas.openxmlformats.org/officeDocument/2006/relationships/image" Target="../media/image12739.png"/><Relationship Id="rId254" Type="http://schemas.openxmlformats.org/officeDocument/2006/relationships/customXml" Target="../ink/ink12940.xml"/><Relationship Id="rId440" Type="http://schemas.openxmlformats.org/officeDocument/2006/relationships/customXml" Target="../ink/ink13033.xml"/><Relationship Id="rId28" Type="http://schemas.openxmlformats.org/officeDocument/2006/relationships/customXml" Target="../ink/ink12827.xml"/><Relationship Id="rId49" Type="http://schemas.openxmlformats.org/officeDocument/2006/relationships/image" Target="../media/image12647.png"/><Relationship Id="rId114" Type="http://schemas.openxmlformats.org/officeDocument/2006/relationships/customXml" Target="../ink/ink12870.xml"/><Relationship Id="rId275" Type="http://schemas.openxmlformats.org/officeDocument/2006/relationships/image" Target="../media/image12760.png"/><Relationship Id="rId296" Type="http://schemas.openxmlformats.org/officeDocument/2006/relationships/customXml" Target="../ink/ink12961.xml"/><Relationship Id="rId300" Type="http://schemas.openxmlformats.org/officeDocument/2006/relationships/customXml" Target="../ink/ink12963.xml"/><Relationship Id="rId461" Type="http://schemas.openxmlformats.org/officeDocument/2006/relationships/image" Target="../media/image12853.png"/><Relationship Id="rId482" Type="http://schemas.openxmlformats.org/officeDocument/2006/relationships/customXml" Target="../ink/ink13054.xml"/><Relationship Id="rId517" Type="http://schemas.openxmlformats.org/officeDocument/2006/relationships/image" Target="../media/image12881.png"/><Relationship Id="rId60" Type="http://schemas.openxmlformats.org/officeDocument/2006/relationships/customXml" Target="../ink/ink12843.xml"/><Relationship Id="rId81" Type="http://schemas.openxmlformats.org/officeDocument/2006/relationships/image" Target="../media/image12663.png"/><Relationship Id="rId135" Type="http://schemas.openxmlformats.org/officeDocument/2006/relationships/image" Target="../media/image12690.png"/><Relationship Id="rId156" Type="http://schemas.openxmlformats.org/officeDocument/2006/relationships/customXml" Target="../ink/ink12891.xml"/><Relationship Id="rId177" Type="http://schemas.openxmlformats.org/officeDocument/2006/relationships/image" Target="../media/image12711.png"/><Relationship Id="rId198" Type="http://schemas.openxmlformats.org/officeDocument/2006/relationships/customXml" Target="../ink/ink12912.xml"/><Relationship Id="rId321" Type="http://schemas.openxmlformats.org/officeDocument/2006/relationships/image" Target="../media/image12783.png"/><Relationship Id="rId342" Type="http://schemas.openxmlformats.org/officeDocument/2006/relationships/customXml" Target="../ink/ink12984.xml"/><Relationship Id="rId363" Type="http://schemas.openxmlformats.org/officeDocument/2006/relationships/image" Target="../media/image12804.png"/><Relationship Id="rId384" Type="http://schemas.openxmlformats.org/officeDocument/2006/relationships/customXml" Target="../ink/ink13005.xml"/><Relationship Id="rId419" Type="http://schemas.openxmlformats.org/officeDocument/2006/relationships/image" Target="../media/image12832.png"/><Relationship Id="rId202" Type="http://schemas.openxmlformats.org/officeDocument/2006/relationships/customXml" Target="../ink/ink12914.xml"/><Relationship Id="rId223" Type="http://schemas.openxmlformats.org/officeDocument/2006/relationships/image" Target="../media/image12734.png"/><Relationship Id="rId244" Type="http://schemas.openxmlformats.org/officeDocument/2006/relationships/customXml" Target="../ink/ink12935.xml"/><Relationship Id="rId430" Type="http://schemas.openxmlformats.org/officeDocument/2006/relationships/customXml" Target="../ink/ink13028.xml"/><Relationship Id="rId18" Type="http://schemas.openxmlformats.org/officeDocument/2006/relationships/customXml" Target="../ink/ink12822.xml"/><Relationship Id="rId39" Type="http://schemas.openxmlformats.org/officeDocument/2006/relationships/image" Target="../media/image12642.png"/><Relationship Id="rId265" Type="http://schemas.openxmlformats.org/officeDocument/2006/relationships/image" Target="../media/image12755.png"/><Relationship Id="rId286" Type="http://schemas.openxmlformats.org/officeDocument/2006/relationships/customXml" Target="../ink/ink12956.xml"/><Relationship Id="rId451" Type="http://schemas.openxmlformats.org/officeDocument/2006/relationships/image" Target="../media/image12848.png"/><Relationship Id="rId472" Type="http://schemas.openxmlformats.org/officeDocument/2006/relationships/customXml" Target="../ink/ink13049.xml"/><Relationship Id="rId493" Type="http://schemas.openxmlformats.org/officeDocument/2006/relationships/image" Target="../media/image12869.png"/><Relationship Id="rId507" Type="http://schemas.openxmlformats.org/officeDocument/2006/relationships/image" Target="../media/image12876.png"/><Relationship Id="rId50" Type="http://schemas.openxmlformats.org/officeDocument/2006/relationships/customXml" Target="../ink/ink12838.xml"/><Relationship Id="rId104" Type="http://schemas.openxmlformats.org/officeDocument/2006/relationships/customXml" Target="../ink/ink12865.xml"/><Relationship Id="rId125" Type="http://schemas.openxmlformats.org/officeDocument/2006/relationships/image" Target="../media/image12685.png"/><Relationship Id="rId146" Type="http://schemas.openxmlformats.org/officeDocument/2006/relationships/customXml" Target="../ink/ink12886.xml"/><Relationship Id="rId167" Type="http://schemas.openxmlformats.org/officeDocument/2006/relationships/image" Target="../media/image12706.png"/><Relationship Id="rId188" Type="http://schemas.openxmlformats.org/officeDocument/2006/relationships/customXml" Target="../ink/ink12907.xml"/><Relationship Id="rId311" Type="http://schemas.openxmlformats.org/officeDocument/2006/relationships/image" Target="../media/image12778.png"/><Relationship Id="rId332" Type="http://schemas.openxmlformats.org/officeDocument/2006/relationships/customXml" Target="../ink/ink12979.xml"/><Relationship Id="rId353" Type="http://schemas.openxmlformats.org/officeDocument/2006/relationships/image" Target="../media/image12799.png"/><Relationship Id="rId374" Type="http://schemas.openxmlformats.org/officeDocument/2006/relationships/customXml" Target="../ink/ink13000.xml"/><Relationship Id="rId395" Type="http://schemas.openxmlformats.org/officeDocument/2006/relationships/image" Target="../media/image12820.png"/><Relationship Id="rId409" Type="http://schemas.openxmlformats.org/officeDocument/2006/relationships/image" Target="../media/image12827.png"/><Relationship Id="rId71" Type="http://schemas.openxmlformats.org/officeDocument/2006/relationships/image" Target="../media/image12658.png"/><Relationship Id="rId92" Type="http://schemas.openxmlformats.org/officeDocument/2006/relationships/customXml" Target="../ink/ink12859.xml"/><Relationship Id="rId213" Type="http://schemas.openxmlformats.org/officeDocument/2006/relationships/image" Target="../media/image12729.png"/><Relationship Id="rId234" Type="http://schemas.openxmlformats.org/officeDocument/2006/relationships/customXml" Target="../ink/ink12930.xml"/><Relationship Id="rId420" Type="http://schemas.openxmlformats.org/officeDocument/2006/relationships/customXml" Target="../ink/ink13023.xml"/><Relationship Id="rId2" Type="http://schemas.openxmlformats.org/officeDocument/2006/relationships/customXml" Target="../ink/ink12814.xml"/><Relationship Id="rId29" Type="http://schemas.openxmlformats.org/officeDocument/2006/relationships/image" Target="../media/image12637.png"/><Relationship Id="rId255" Type="http://schemas.openxmlformats.org/officeDocument/2006/relationships/image" Target="../media/image12750.png"/><Relationship Id="rId276" Type="http://schemas.openxmlformats.org/officeDocument/2006/relationships/customXml" Target="../ink/ink12951.xml"/><Relationship Id="rId297" Type="http://schemas.openxmlformats.org/officeDocument/2006/relationships/image" Target="../media/image12771.png"/><Relationship Id="rId441" Type="http://schemas.openxmlformats.org/officeDocument/2006/relationships/image" Target="../media/image12843.png"/><Relationship Id="rId462" Type="http://schemas.openxmlformats.org/officeDocument/2006/relationships/customXml" Target="../ink/ink13044.xml"/><Relationship Id="rId483" Type="http://schemas.openxmlformats.org/officeDocument/2006/relationships/image" Target="../media/image12864.png"/><Relationship Id="rId518" Type="http://schemas.openxmlformats.org/officeDocument/2006/relationships/customXml" Target="../ink/ink13072.xml"/><Relationship Id="rId40" Type="http://schemas.openxmlformats.org/officeDocument/2006/relationships/customXml" Target="../ink/ink12833.xml"/><Relationship Id="rId115" Type="http://schemas.openxmlformats.org/officeDocument/2006/relationships/image" Target="../media/image12680.png"/><Relationship Id="rId136" Type="http://schemas.openxmlformats.org/officeDocument/2006/relationships/customXml" Target="../ink/ink12881.xml"/><Relationship Id="rId157" Type="http://schemas.openxmlformats.org/officeDocument/2006/relationships/image" Target="../media/image12701.png"/><Relationship Id="rId178" Type="http://schemas.openxmlformats.org/officeDocument/2006/relationships/customXml" Target="../ink/ink12902.xml"/><Relationship Id="rId301" Type="http://schemas.openxmlformats.org/officeDocument/2006/relationships/image" Target="../media/image12773.png"/><Relationship Id="rId322" Type="http://schemas.openxmlformats.org/officeDocument/2006/relationships/customXml" Target="../ink/ink12974.xml"/><Relationship Id="rId343" Type="http://schemas.openxmlformats.org/officeDocument/2006/relationships/image" Target="../media/image12794.png"/><Relationship Id="rId364" Type="http://schemas.openxmlformats.org/officeDocument/2006/relationships/customXml" Target="../ink/ink12995.xml"/><Relationship Id="rId61" Type="http://schemas.openxmlformats.org/officeDocument/2006/relationships/image" Target="../media/image12653.png"/><Relationship Id="rId82" Type="http://schemas.openxmlformats.org/officeDocument/2006/relationships/customXml" Target="../ink/ink12854.xml"/><Relationship Id="rId199" Type="http://schemas.openxmlformats.org/officeDocument/2006/relationships/image" Target="../media/image12722.png"/><Relationship Id="rId203" Type="http://schemas.openxmlformats.org/officeDocument/2006/relationships/image" Target="../media/image12724.png"/><Relationship Id="rId385" Type="http://schemas.openxmlformats.org/officeDocument/2006/relationships/image" Target="../media/image12815.png"/><Relationship Id="rId19" Type="http://schemas.openxmlformats.org/officeDocument/2006/relationships/image" Target="../media/image12632.png"/><Relationship Id="rId224" Type="http://schemas.openxmlformats.org/officeDocument/2006/relationships/customXml" Target="../ink/ink12925.xml"/><Relationship Id="rId245" Type="http://schemas.openxmlformats.org/officeDocument/2006/relationships/image" Target="../media/image12745.png"/><Relationship Id="rId266" Type="http://schemas.openxmlformats.org/officeDocument/2006/relationships/customXml" Target="../ink/ink12946.xml"/><Relationship Id="rId287" Type="http://schemas.openxmlformats.org/officeDocument/2006/relationships/image" Target="../media/image12766.png"/><Relationship Id="rId410" Type="http://schemas.openxmlformats.org/officeDocument/2006/relationships/customXml" Target="../ink/ink13018.xml"/><Relationship Id="rId431" Type="http://schemas.openxmlformats.org/officeDocument/2006/relationships/image" Target="../media/image12838.png"/><Relationship Id="rId452" Type="http://schemas.openxmlformats.org/officeDocument/2006/relationships/customXml" Target="../ink/ink13039.xml"/><Relationship Id="rId473" Type="http://schemas.openxmlformats.org/officeDocument/2006/relationships/image" Target="../media/image12859.png"/><Relationship Id="rId494" Type="http://schemas.openxmlformats.org/officeDocument/2006/relationships/customXml" Target="../ink/ink13060.xml"/><Relationship Id="rId508" Type="http://schemas.openxmlformats.org/officeDocument/2006/relationships/customXml" Target="../ink/ink13067.xml"/><Relationship Id="rId30" Type="http://schemas.openxmlformats.org/officeDocument/2006/relationships/customXml" Target="../ink/ink12828.xml"/><Relationship Id="rId105" Type="http://schemas.openxmlformats.org/officeDocument/2006/relationships/image" Target="../media/image12675.png"/><Relationship Id="rId126" Type="http://schemas.openxmlformats.org/officeDocument/2006/relationships/customXml" Target="../ink/ink12876.xml"/><Relationship Id="rId147" Type="http://schemas.openxmlformats.org/officeDocument/2006/relationships/image" Target="../media/image12696.png"/><Relationship Id="rId168" Type="http://schemas.openxmlformats.org/officeDocument/2006/relationships/customXml" Target="../ink/ink12897.xml"/><Relationship Id="rId312" Type="http://schemas.openxmlformats.org/officeDocument/2006/relationships/customXml" Target="../ink/ink12969.xml"/><Relationship Id="rId333" Type="http://schemas.openxmlformats.org/officeDocument/2006/relationships/image" Target="../media/image12789.png"/><Relationship Id="rId354" Type="http://schemas.openxmlformats.org/officeDocument/2006/relationships/customXml" Target="../ink/ink12990.xml"/><Relationship Id="rId51" Type="http://schemas.openxmlformats.org/officeDocument/2006/relationships/image" Target="../media/image12648.png"/><Relationship Id="rId72" Type="http://schemas.openxmlformats.org/officeDocument/2006/relationships/customXml" Target="../ink/ink12849.xml"/><Relationship Id="rId93" Type="http://schemas.openxmlformats.org/officeDocument/2006/relationships/image" Target="../media/image12669.png"/><Relationship Id="rId189" Type="http://schemas.openxmlformats.org/officeDocument/2006/relationships/image" Target="../media/image12717.png"/><Relationship Id="rId375" Type="http://schemas.openxmlformats.org/officeDocument/2006/relationships/image" Target="../media/image12810.png"/><Relationship Id="rId396" Type="http://schemas.openxmlformats.org/officeDocument/2006/relationships/customXml" Target="../ink/ink13011.xml"/><Relationship Id="rId3" Type="http://schemas.openxmlformats.org/officeDocument/2006/relationships/image" Target="../media/image12624.png"/><Relationship Id="rId214" Type="http://schemas.openxmlformats.org/officeDocument/2006/relationships/customXml" Target="../ink/ink12920.xml"/><Relationship Id="rId235" Type="http://schemas.openxmlformats.org/officeDocument/2006/relationships/image" Target="../media/image12740.png"/><Relationship Id="rId256" Type="http://schemas.openxmlformats.org/officeDocument/2006/relationships/customXml" Target="../ink/ink12941.xml"/><Relationship Id="rId277" Type="http://schemas.openxmlformats.org/officeDocument/2006/relationships/image" Target="../media/image12761.png"/><Relationship Id="rId298" Type="http://schemas.openxmlformats.org/officeDocument/2006/relationships/customXml" Target="../ink/ink12962.xml"/><Relationship Id="rId400" Type="http://schemas.openxmlformats.org/officeDocument/2006/relationships/customXml" Target="../ink/ink13013.xml"/><Relationship Id="rId421" Type="http://schemas.openxmlformats.org/officeDocument/2006/relationships/image" Target="../media/image12833.png"/><Relationship Id="rId442" Type="http://schemas.openxmlformats.org/officeDocument/2006/relationships/customXml" Target="../ink/ink13034.xml"/><Relationship Id="rId463" Type="http://schemas.openxmlformats.org/officeDocument/2006/relationships/image" Target="../media/image12854.png"/><Relationship Id="rId484" Type="http://schemas.openxmlformats.org/officeDocument/2006/relationships/customXml" Target="../ink/ink13055.xml"/><Relationship Id="rId519" Type="http://schemas.openxmlformats.org/officeDocument/2006/relationships/image" Target="../media/image12882.png"/><Relationship Id="rId116" Type="http://schemas.openxmlformats.org/officeDocument/2006/relationships/customXml" Target="../ink/ink12871.xml"/><Relationship Id="rId137" Type="http://schemas.openxmlformats.org/officeDocument/2006/relationships/image" Target="../media/image12691.png"/><Relationship Id="rId158" Type="http://schemas.openxmlformats.org/officeDocument/2006/relationships/customXml" Target="../ink/ink12892.xml"/><Relationship Id="rId302" Type="http://schemas.openxmlformats.org/officeDocument/2006/relationships/customXml" Target="../ink/ink12964.xml"/><Relationship Id="rId323" Type="http://schemas.openxmlformats.org/officeDocument/2006/relationships/image" Target="../media/image12784.png"/><Relationship Id="rId344" Type="http://schemas.openxmlformats.org/officeDocument/2006/relationships/customXml" Target="../ink/ink12985.xml"/><Relationship Id="rId20" Type="http://schemas.openxmlformats.org/officeDocument/2006/relationships/customXml" Target="../ink/ink12823.xml"/><Relationship Id="rId41" Type="http://schemas.openxmlformats.org/officeDocument/2006/relationships/image" Target="../media/image12643.png"/><Relationship Id="rId62" Type="http://schemas.openxmlformats.org/officeDocument/2006/relationships/customXml" Target="../ink/ink12844.xml"/><Relationship Id="rId83" Type="http://schemas.openxmlformats.org/officeDocument/2006/relationships/image" Target="../media/image12664.png"/><Relationship Id="rId179" Type="http://schemas.openxmlformats.org/officeDocument/2006/relationships/image" Target="../media/image12712.png"/><Relationship Id="rId365" Type="http://schemas.openxmlformats.org/officeDocument/2006/relationships/image" Target="../media/image12805.png"/><Relationship Id="rId386" Type="http://schemas.openxmlformats.org/officeDocument/2006/relationships/customXml" Target="../ink/ink13006.xml"/><Relationship Id="rId190" Type="http://schemas.openxmlformats.org/officeDocument/2006/relationships/customXml" Target="../ink/ink12908.xml"/><Relationship Id="rId204" Type="http://schemas.openxmlformats.org/officeDocument/2006/relationships/customXml" Target="../ink/ink12915.xml"/><Relationship Id="rId225" Type="http://schemas.openxmlformats.org/officeDocument/2006/relationships/image" Target="../media/image12735.png"/><Relationship Id="rId246" Type="http://schemas.openxmlformats.org/officeDocument/2006/relationships/customXml" Target="../ink/ink12936.xml"/><Relationship Id="rId267" Type="http://schemas.openxmlformats.org/officeDocument/2006/relationships/image" Target="../media/image12756.png"/><Relationship Id="rId288" Type="http://schemas.openxmlformats.org/officeDocument/2006/relationships/customXml" Target="../ink/ink12957.xml"/><Relationship Id="rId411" Type="http://schemas.openxmlformats.org/officeDocument/2006/relationships/image" Target="../media/image12828.png"/><Relationship Id="rId432" Type="http://schemas.openxmlformats.org/officeDocument/2006/relationships/customXml" Target="../ink/ink13029.xml"/><Relationship Id="rId453" Type="http://schemas.openxmlformats.org/officeDocument/2006/relationships/image" Target="../media/image12849.png"/><Relationship Id="rId474" Type="http://schemas.openxmlformats.org/officeDocument/2006/relationships/customXml" Target="../ink/ink13050.xml"/><Relationship Id="rId509" Type="http://schemas.openxmlformats.org/officeDocument/2006/relationships/image" Target="../media/image12877.png"/><Relationship Id="rId106" Type="http://schemas.openxmlformats.org/officeDocument/2006/relationships/customXml" Target="../ink/ink12866.xml"/><Relationship Id="rId127" Type="http://schemas.openxmlformats.org/officeDocument/2006/relationships/image" Target="../media/image12686.png"/><Relationship Id="rId313" Type="http://schemas.openxmlformats.org/officeDocument/2006/relationships/image" Target="../media/image12779.png"/><Relationship Id="rId495" Type="http://schemas.openxmlformats.org/officeDocument/2006/relationships/image" Target="../media/image12870.png"/><Relationship Id="rId10" Type="http://schemas.openxmlformats.org/officeDocument/2006/relationships/customXml" Target="../ink/ink12818.xml"/><Relationship Id="rId31" Type="http://schemas.openxmlformats.org/officeDocument/2006/relationships/image" Target="../media/image12638.png"/><Relationship Id="rId52" Type="http://schemas.openxmlformats.org/officeDocument/2006/relationships/customXml" Target="../ink/ink12839.xml"/><Relationship Id="rId73" Type="http://schemas.openxmlformats.org/officeDocument/2006/relationships/image" Target="../media/image12659.png"/><Relationship Id="rId94" Type="http://schemas.openxmlformats.org/officeDocument/2006/relationships/customXml" Target="../ink/ink12860.xml"/><Relationship Id="rId148" Type="http://schemas.openxmlformats.org/officeDocument/2006/relationships/customXml" Target="../ink/ink12887.xml"/><Relationship Id="rId169" Type="http://schemas.openxmlformats.org/officeDocument/2006/relationships/image" Target="../media/image12707.png"/><Relationship Id="rId334" Type="http://schemas.openxmlformats.org/officeDocument/2006/relationships/customXml" Target="../ink/ink12980.xml"/><Relationship Id="rId355" Type="http://schemas.openxmlformats.org/officeDocument/2006/relationships/image" Target="../media/image12800.png"/><Relationship Id="rId376" Type="http://schemas.openxmlformats.org/officeDocument/2006/relationships/customXml" Target="../ink/ink13001.xml"/><Relationship Id="rId397" Type="http://schemas.openxmlformats.org/officeDocument/2006/relationships/image" Target="../media/image12821.png"/><Relationship Id="rId520" Type="http://schemas.openxmlformats.org/officeDocument/2006/relationships/customXml" Target="../ink/ink13073.xml"/><Relationship Id="rId4" Type="http://schemas.openxmlformats.org/officeDocument/2006/relationships/customXml" Target="../ink/ink12815.xml"/><Relationship Id="rId180" Type="http://schemas.openxmlformats.org/officeDocument/2006/relationships/customXml" Target="../ink/ink12903.xml"/><Relationship Id="rId215" Type="http://schemas.openxmlformats.org/officeDocument/2006/relationships/image" Target="../media/image12730.png"/><Relationship Id="rId236" Type="http://schemas.openxmlformats.org/officeDocument/2006/relationships/customXml" Target="../ink/ink12931.xml"/><Relationship Id="rId257" Type="http://schemas.openxmlformats.org/officeDocument/2006/relationships/image" Target="../media/image12751.png"/><Relationship Id="rId278" Type="http://schemas.openxmlformats.org/officeDocument/2006/relationships/customXml" Target="../ink/ink12952.xml"/><Relationship Id="rId401" Type="http://schemas.openxmlformats.org/officeDocument/2006/relationships/image" Target="../media/image12823.png"/><Relationship Id="rId422" Type="http://schemas.openxmlformats.org/officeDocument/2006/relationships/customXml" Target="../ink/ink13024.xml"/><Relationship Id="rId443" Type="http://schemas.openxmlformats.org/officeDocument/2006/relationships/image" Target="../media/image12844.png"/><Relationship Id="rId464" Type="http://schemas.openxmlformats.org/officeDocument/2006/relationships/customXml" Target="../ink/ink13045.xml"/><Relationship Id="rId303" Type="http://schemas.openxmlformats.org/officeDocument/2006/relationships/image" Target="../media/image12774.png"/><Relationship Id="rId485" Type="http://schemas.openxmlformats.org/officeDocument/2006/relationships/image" Target="../media/image12865.png"/><Relationship Id="rId42" Type="http://schemas.openxmlformats.org/officeDocument/2006/relationships/customXml" Target="../ink/ink12834.xml"/><Relationship Id="rId84" Type="http://schemas.openxmlformats.org/officeDocument/2006/relationships/customXml" Target="../ink/ink12855.xml"/><Relationship Id="rId138" Type="http://schemas.openxmlformats.org/officeDocument/2006/relationships/customXml" Target="../ink/ink12882.xml"/><Relationship Id="rId345" Type="http://schemas.openxmlformats.org/officeDocument/2006/relationships/image" Target="../media/image12795.png"/><Relationship Id="rId387" Type="http://schemas.openxmlformats.org/officeDocument/2006/relationships/image" Target="../media/image12816.png"/><Relationship Id="rId510" Type="http://schemas.openxmlformats.org/officeDocument/2006/relationships/customXml" Target="../ink/ink13068.xml"/><Relationship Id="rId191" Type="http://schemas.openxmlformats.org/officeDocument/2006/relationships/image" Target="../media/image12718.png"/><Relationship Id="rId205" Type="http://schemas.openxmlformats.org/officeDocument/2006/relationships/image" Target="../media/image12725.png"/><Relationship Id="rId247" Type="http://schemas.openxmlformats.org/officeDocument/2006/relationships/image" Target="../media/image12746.png"/><Relationship Id="rId412" Type="http://schemas.openxmlformats.org/officeDocument/2006/relationships/customXml" Target="../ink/ink13019.xml"/><Relationship Id="rId107" Type="http://schemas.openxmlformats.org/officeDocument/2006/relationships/image" Target="../media/image12676.png"/><Relationship Id="rId289" Type="http://schemas.openxmlformats.org/officeDocument/2006/relationships/image" Target="../media/image12767.png"/><Relationship Id="rId454" Type="http://schemas.openxmlformats.org/officeDocument/2006/relationships/customXml" Target="../ink/ink13040.xml"/><Relationship Id="rId496" Type="http://schemas.openxmlformats.org/officeDocument/2006/relationships/customXml" Target="../ink/ink13061.xml"/><Relationship Id="rId11" Type="http://schemas.openxmlformats.org/officeDocument/2006/relationships/image" Target="../media/image12628.png"/><Relationship Id="rId53" Type="http://schemas.openxmlformats.org/officeDocument/2006/relationships/image" Target="../media/image12649.png"/><Relationship Id="rId149" Type="http://schemas.openxmlformats.org/officeDocument/2006/relationships/image" Target="../media/image12697.png"/><Relationship Id="rId314" Type="http://schemas.openxmlformats.org/officeDocument/2006/relationships/customXml" Target="../ink/ink12970.xml"/><Relationship Id="rId356" Type="http://schemas.openxmlformats.org/officeDocument/2006/relationships/customXml" Target="../ink/ink12991.xml"/><Relationship Id="rId398" Type="http://schemas.openxmlformats.org/officeDocument/2006/relationships/customXml" Target="../ink/ink13012.xml"/><Relationship Id="rId521" Type="http://schemas.openxmlformats.org/officeDocument/2006/relationships/image" Target="../media/image12883.png"/><Relationship Id="rId95" Type="http://schemas.openxmlformats.org/officeDocument/2006/relationships/image" Target="../media/image12670.png"/><Relationship Id="rId160" Type="http://schemas.openxmlformats.org/officeDocument/2006/relationships/customXml" Target="../ink/ink12893.xml"/><Relationship Id="rId216" Type="http://schemas.openxmlformats.org/officeDocument/2006/relationships/customXml" Target="../ink/ink12921.xml"/><Relationship Id="rId423" Type="http://schemas.openxmlformats.org/officeDocument/2006/relationships/image" Target="../media/image12834.png"/><Relationship Id="rId258" Type="http://schemas.openxmlformats.org/officeDocument/2006/relationships/customXml" Target="../ink/ink12942.xml"/><Relationship Id="rId465" Type="http://schemas.openxmlformats.org/officeDocument/2006/relationships/image" Target="../media/image12855.png"/><Relationship Id="rId22" Type="http://schemas.openxmlformats.org/officeDocument/2006/relationships/customXml" Target="../ink/ink12824.xml"/><Relationship Id="rId64" Type="http://schemas.openxmlformats.org/officeDocument/2006/relationships/customXml" Target="../ink/ink12845.xml"/><Relationship Id="rId118" Type="http://schemas.openxmlformats.org/officeDocument/2006/relationships/customXml" Target="../ink/ink12872.xml"/><Relationship Id="rId325" Type="http://schemas.openxmlformats.org/officeDocument/2006/relationships/image" Target="../media/image12785.png"/><Relationship Id="rId367" Type="http://schemas.openxmlformats.org/officeDocument/2006/relationships/image" Target="../media/image12806.png"/><Relationship Id="rId171" Type="http://schemas.openxmlformats.org/officeDocument/2006/relationships/image" Target="../media/image12708.png"/><Relationship Id="rId227" Type="http://schemas.openxmlformats.org/officeDocument/2006/relationships/image" Target="../media/image12736.png"/><Relationship Id="rId269" Type="http://schemas.openxmlformats.org/officeDocument/2006/relationships/image" Target="../media/image12757.png"/><Relationship Id="rId434" Type="http://schemas.openxmlformats.org/officeDocument/2006/relationships/customXml" Target="../ink/ink13030.xml"/><Relationship Id="rId476" Type="http://schemas.openxmlformats.org/officeDocument/2006/relationships/customXml" Target="../ink/ink13051.xml"/><Relationship Id="rId33" Type="http://schemas.openxmlformats.org/officeDocument/2006/relationships/image" Target="../media/image12639.png"/><Relationship Id="rId129" Type="http://schemas.openxmlformats.org/officeDocument/2006/relationships/image" Target="../media/image12687.png"/><Relationship Id="rId280" Type="http://schemas.openxmlformats.org/officeDocument/2006/relationships/customXml" Target="../ink/ink12953.xml"/><Relationship Id="rId336" Type="http://schemas.openxmlformats.org/officeDocument/2006/relationships/customXml" Target="../ink/ink12981.xml"/><Relationship Id="rId501" Type="http://schemas.openxmlformats.org/officeDocument/2006/relationships/image" Target="../media/image12873.png"/><Relationship Id="rId75" Type="http://schemas.openxmlformats.org/officeDocument/2006/relationships/image" Target="../media/image12660.png"/><Relationship Id="rId140" Type="http://schemas.openxmlformats.org/officeDocument/2006/relationships/customXml" Target="../ink/ink12883.xml"/><Relationship Id="rId182" Type="http://schemas.openxmlformats.org/officeDocument/2006/relationships/customXml" Target="../ink/ink12904.xml"/><Relationship Id="rId378" Type="http://schemas.openxmlformats.org/officeDocument/2006/relationships/customXml" Target="../ink/ink13002.xml"/><Relationship Id="rId403" Type="http://schemas.openxmlformats.org/officeDocument/2006/relationships/image" Target="../media/image12824.png"/><Relationship Id="rId6" Type="http://schemas.openxmlformats.org/officeDocument/2006/relationships/customXml" Target="../ink/ink12816.xml"/><Relationship Id="rId238" Type="http://schemas.openxmlformats.org/officeDocument/2006/relationships/customXml" Target="../ink/ink12932.xml"/><Relationship Id="rId445" Type="http://schemas.openxmlformats.org/officeDocument/2006/relationships/image" Target="../media/image12845.png"/><Relationship Id="rId487" Type="http://schemas.openxmlformats.org/officeDocument/2006/relationships/image" Target="../media/image12866.png"/><Relationship Id="rId291" Type="http://schemas.openxmlformats.org/officeDocument/2006/relationships/image" Target="../media/image12768.png"/><Relationship Id="rId305" Type="http://schemas.openxmlformats.org/officeDocument/2006/relationships/image" Target="../media/image12775.png"/><Relationship Id="rId347" Type="http://schemas.openxmlformats.org/officeDocument/2006/relationships/image" Target="../media/image12796.png"/><Relationship Id="rId512" Type="http://schemas.openxmlformats.org/officeDocument/2006/relationships/customXml" Target="../ink/ink13069.xml"/><Relationship Id="rId44" Type="http://schemas.openxmlformats.org/officeDocument/2006/relationships/customXml" Target="../ink/ink12835.xml"/><Relationship Id="rId86" Type="http://schemas.openxmlformats.org/officeDocument/2006/relationships/customXml" Target="../ink/ink12856.xml"/><Relationship Id="rId151" Type="http://schemas.openxmlformats.org/officeDocument/2006/relationships/image" Target="../media/image12698.png"/><Relationship Id="rId389" Type="http://schemas.openxmlformats.org/officeDocument/2006/relationships/image" Target="../media/image12817.png"/><Relationship Id="rId193" Type="http://schemas.openxmlformats.org/officeDocument/2006/relationships/image" Target="../media/image12719.png"/><Relationship Id="rId207" Type="http://schemas.openxmlformats.org/officeDocument/2006/relationships/image" Target="../media/image12726.png"/><Relationship Id="rId249" Type="http://schemas.openxmlformats.org/officeDocument/2006/relationships/image" Target="../media/image12747.png"/><Relationship Id="rId414" Type="http://schemas.openxmlformats.org/officeDocument/2006/relationships/customXml" Target="../ink/ink13020.xml"/><Relationship Id="rId456" Type="http://schemas.openxmlformats.org/officeDocument/2006/relationships/customXml" Target="../ink/ink13041.xml"/><Relationship Id="rId498" Type="http://schemas.openxmlformats.org/officeDocument/2006/relationships/customXml" Target="../ink/ink13062.xml"/><Relationship Id="rId13" Type="http://schemas.openxmlformats.org/officeDocument/2006/relationships/image" Target="../media/image12629.png"/><Relationship Id="rId109" Type="http://schemas.openxmlformats.org/officeDocument/2006/relationships/image" Target="../media/image12677.png"/><Relationship Id="rId260" Type="http://schemas.openxmlformats.org/officeDocument/2006/relationships/customXml" Target="../ink/ink12943.xml"/><Relationship Id="rId316" Type="http://schemas.openxmlformats.org/officeDocument/2006/relationships/customXml" Target="../ink/ink12971.xml"/><Relationship Id="rId523" Type="http://schemas.openxmlformats.org/officeDocument/2006/relationships/image" Target="../media/image12884.png"/><Relationship Id="rId55" Type="http://schemas.openxmlformats.org/officeDocument/2006/relationships/image" Target="../media/image12650.png"/><Relationship Id="rId97" Type="http://schemas.openxmlformats.org/officeDocument/2006/relationships/image" Target="../media/image12671.png"/><Relationship Id="rId120" Type="http://schemas.openxmlformats.org/officeDocument/2006/relationships/customXml" Target="../ink/ink12873.xml"/><Relationship Id="rId358" Type="http://schemas.openxmlformats.org/officeDocument/2006/relationships/customXml" Target="../ink/ink12992.xml"/><Relationship Id="rId162" Type="http://schemas.openxmlformats.org/officeDocument/2006/relationships/customXml" Target="../ink/ink12894.xml"/><Relationship Id="rId218" Type="http://schemas.openxmlformats.org/officeDocument/2006/relationships/customXml" Target="../ink/ink12922.xml"/><Relationship Id="rId425" Type="http://schemas.openxmlformats.org/officeDocument/2006/relationships/image" Target="../media/image12835.png"/><Relationship Id="rId467" Type="http://schemas.openxmlformats.org/officeDocument/2006/relationships/image" Target="../media/image12856.png"/><Relationship Id="rId271" Type="http://schemas.openxmlformats.org/officeDocument/2006/relationships/image" Target="../media/image12758.png"/><Relationship Id="rId24" Type="http://schemas.openxmlformats.org/officeDocument/2006/relationships/customXml" Target="../ink/ink12825.xml"/><Relationship Id="rId66" Type="http://schemas.openxmlformats.org/officeDocument/2006/relationships/customXml" Target="../ink/ink12846.xml"/><Relationship Id="rId131" Type="http://schemas.openxmlformats.org/officeDocument/2006/relationships/image" Target="../media/image12688.png"/><Relationship Id="rId327" Type="http://schemas.openxmlformats.org/officeDocument/2006/relationships/image" Target="../media/image12786.png"/><Relationship Id="rId369" Type="http://schemas.openxmlformats.org/officeDocument/2006/relationships/image" Target="../media/image12807.png"/><Relationship Id="rId173" Type="http://schemas.openxmlformats.org/officeDocument/2006/relationships/image" Target="../media/image12709.png"/><Relationship Id="rId229" Type="http://schemas.openxmlformats.org/officeDocument/2006/relationships/image" Target="../media/image12737.png"/><Relationship Id="rId380" Type="http://schemas.openxmlformats.org/officeDocument/2006/relationships/customXml" Target="../ink/ink13003.xml"/><Relationship Id="rId436" Type="http://schemas.openxmlformats.org/officeDocument/2006/relationships/customXml" Target="../ink/ink13031.xml"/><Relationship Id="rId240" Type="http://schemas.openxmlformats.org/officeDocument/2006/relationships/customXml" Target="../ink/ink12933.xml"/><Relationship Id="rId478" Type="http://schemas.openxmlformats.org/officeDocument/2006/relationships/customXml" Target="../ink/ink13052.xml"/><Relationship Id="rId35" Type="http://schemas.openxmlformats.org/officeDocument/2006/relationships/image" Target="../media/image12640.png"/><Relationship Id="rId77" Type="http://schemas.openxmlformats.org/officeDocument/2006/relationships/image" Target="../media/image12661.png"/><Relationship Id="rId100" Type="http://schemas.openxmlformats.org/officeDocument/2006/relationships/customXml" Target="../ink/ink12863.xml"/><Relationship Id="rId282" Type="http://schemas.openxmlformats.org/officeDocument/2006/relationships/customXml" Target="../ink/ink12954.xml"/><Relationship Id="rId338" Type="http://schemas.openxmlformats.org/officeDocument/2006/relationships/customXml" Target="../ink/ink12982.xml"/><Relationship Id="rId503" Type="http://schemas.openxmlformats.org/officeDocument/2006/relationships/image" Target="../media/image12874.png"/></Relationships>
</file>

<file path=ppt/slides/_rels/slide5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942.png"/><Relationship Id="rId21" Type="http://schemas.openxmlformats.org/officeDocument/2006/relationships/image" Target="../media/image12894.png"/><Relationship Id="rId42" Type="http://schemas.openxmlformats.org/officeDocument/2006/relationships/customXml" Target="../ink/ink13096.xml"/><Relationship Id="rId63" Type="http://schemas.openxmlformats.org/officeDocument/2006/relationships/image" Target="../media/image12915.png"/><Relationship Id="rId84" Type="http://schemas.openxmlformats.org/officeDocument/2006/relationships/customXml" Target="../ink/ink13117.xml"/><Relationship Id="rId138" Type="http://schemas.openxmlformats.org/officeDocument/2006/relationships/customXml" Target="../ink/ink13144.xml"/><Relationship Id="rId159" Type="http://schemas.openxmlformats.org/officeDocument/2006/relationships/image" Target="../media/image12963.png"/><Relationship Id="rId170" Type="http://schemas.openxmlformats.org/officeDocument/2006/relationships/customXml" Target="../ink/ink13160.xml"/><Relationship Id="rId191" Type="http://schemas.openxmlformats.org/officeDocument/2006/relationships/image" Target="../media/image12979.png"/><Relationship Id="rId205" Type="http://schemas.openxmlformats.org/officeDocument/2006/relationships/image" Target="../media/image12986.png"/><Relationship Id="rId226" Type="http://schemas.openxmlformats.org/officeDocument/2006/relationships/customXml" Target="../ink/ink13188.xml"/><Relationship Id="rId107" Type="http://schemas.openxmlformats.org/officeDocument/2006/relationships/image" Target="../media/image12937.png"/><Relationship Id="rId11" Type="http://schemas.openxmlformats.org/officeDocument/2006/relationships/image" Target="../media/image12889.png"/><Relationship Id="rId32" Type="http://schemas.openxmlformats.org/officeDocument/2006/relationships/customXml" Target="../ink/ink13091.xml"/><Relationship Id="rId53" Type="http://schemas.openxmlformats.org/officeDocument/2006/relationships/image" Target="../media/image12910.png"/><Relationship Id="rId74" Type="http://schemas.openxmlformats.org/officeDocument/2006/relationships/customXml" Target="../ink/ink13112.xml"/><Relationship Id="rId128" Type="http://schemas.openxmlformats.org/officeDocument/2006/relationships/customXml" Target="../ink/ink13139.xml"/><Relationship Id="rId149" Type="http://schemas.openxmlformats.org/officeDocument/2006/relationships/image" Target="../media/image12958.png"/><Relationship Id="rId5" Type="http://schemas.openxmlformats.org/officeDocument/2006/relationships/image" Target="../media/image12886.png"/><Relationship Id="rId95" Type="http://schemas.openxmlformats.org/officeDocument/2006/relationships/image" Target="../media/image12931.png"/><Relationship Id="rId160" Type="http://schemas.openxmlformats.org/officeDocument/2006/relationships/customXml" Target="../ink/ink13155.xml"/><Relationship Id="rId181" Type="http://schemas.openxmlformats.org/officeDocument/2006/relationships/image" Target="../media/image12974.png"/><Relationship Id="rId216" Type="http://schemas.openxmlformats.org/officeDocument/2006/relationships/customXml" Target="../ink/ink13183.xml"/><Relationship Id="rId237" Type="http://schemas.openxmlformats.org/officeDocument/2006/relationships/image" Target="../media/image13002.png"/><Relationship Id="rId22" Type="http://schemas.openxmlformats.org/officeDocument/2006/relationships/customXml" Target="../ink/ink13086.xml"/><Relationship Id="rId43" Type="http://schemas.openxmlformats.org/officeDocument/2006/relationships/image" Target="../media/image12905.png"/><Relationship Id="rId64" Type="http://schemas.openxmlformats.org/officeDocument/2006/relationships/customXml" Target="../ink/ink13107.xml"/><Relationship Id="rId118" Type="http://schemas.openxmlformats.org/officeDocument/2006/relationships/customXml" Target="../ink/ink13134.xml"/><Relationship Id="rId139" Type="http://schemas.openxmlformats.org/officeDocument/2006/relationships/image" Target="../media/image12953.png"/><Relationship Id="rId80" Type="http://schemas.openxmlformats.org/officeDocument/2006/relationships/customXml" Target="../ink/ink13115.xml"/><Relationship Id="rId85" Type="http://schemas.openxmlformats.org/officeDocument/2006/relationships/image" Target="../media/image12926.png"/><Relationship Id="rId150" Type="http://schemas.openxmlformats.org/officeDocument/2006/relationships/customXml" Target="../ink/ink13150.xml"/><Relationship Id="rId155" Type="http://schemas.openxmlformats.org/officeDocument/2006/relationships/image" Target="../media/image12961.png"/><Relationship Id="rId171" Type="http://schemas.openxmlformats.org/officeDocument/2006/relationships/image" Target="../media/image12969.png"/><Relationship Id="rId176" Type="http://schemas.openxmlformats.org/officeDocument/2006/relationships/customXml" Target="../ink/ink13163.xml"/><Relationship Id="rId192" Type="http://schemas.openxmlformats.org/officeDocument/2006/relationships/customXml" Target="../ink/ink13171.xml"/><Relationship Id="rId197" Type="http://schemas.openxmlformats.org/officeDocument/2006/relationships/image" Target="../media/image12982.png"/><Relationship Id="rId206" Type="http://schemas.openxmlformats.org/officeDocument/2006/relationships/customXml" Target="../ink/ink13178.xml"/><Relationship Id="rId227" Type="http://schemas.openxmlformats.org/officeDocument/2006/relationships/image" Target="../media/image12997.png"/><Relationship Id="rId201" Type="http://schemas.openxmlformats.org/officeDocument/2006/relationships/image" Target="../media/image12984.png"/><Relationship Id="rId222" Type="http://schemas.openxmlformats.org/officeDocument/2006/relationships/customXml" Target="../ink/ink13186.xml"/><Relationship Id="rId12" Type="http://schemas.openxmlformats.org/officeDocument/2006/relationships/customXml" Target="../ink/ink13081.xml"/><Relationship Id="rId17" Type="http://schemas.openxmlformats.org/officeDocument/2006/relationships/image" Target="../media/image12892.png"/><Relationship Id="rId33" Type="http://schemas.openxmlformats.org/officeDocument/2006/relationships/image" Target="../media/image12900.png"/><Relationship Id="rId38" Type="http://schemas.openxmlformats.org/officeDocument/2006/relationships/customXml" Target="../ink/ink13094.xml"/><Relationship Id="rId59" Type="http://schemas.openxmlformats.org/officeDocument/2006/relationships/image" Target="../media/image12913.png"/><Relationship Id="rId103" Type="http://schemas.openxmlformats.org/officeDocument/2006/relationships/image" Target="../media/image12935.png"/><Relationship Id="rId108" Type="http://schemas.openxmlformats.org/officeDocument/2006/relationships/customXml" Target="../ink/ink13129.xml"/><Relationship Id="rId124" Type="http://schemas.openxmlformats.org/officeDocument/2006/relationships/customXml" Target="../ink/ink13137.xml"/><Relationship Id="rId129" Type="http://schemas.openxmlformats.org/officeDocument/2006/relationships/image" Target="../media/image12948.png"/><Relationship Id="rId54" Type="http://schemas.openxmlformats.org/officeDocument/2006/relationships/customXml" Target="../ink/ink13102.xml"/><Relationship Id="rId70" Type="http://schemas.openxmlformats.org/officeDocument/2006/relationships/customXml" Target="../ink/ink13110.xml"/><Relationship Id="rId75" Type="http://schemas.openxmlformats.org/officeDocument/2006/relationships/image" Target="../media/image12921.png"/><Relationship Id="rId91" Type="http://schemas.openxmlformats.org/officeDocument/2006/relationships/image" Target="../media/image12929.png"/><Relationship Id="rId96" Type="http://schemas.openxmlformats.org/officeDocument/2006/relationships/customXml" Target="../ink/ink13123.xml"/><Relationship Id="rId140" Type="http://schemas.openxmlformats.org/officeDocument/2006/relationships/customXml" Target="../ink/ink13145.xml"/><Relationship Id="rId145" Type="http://schemas.openxmlformats.org/officeDocument/2006/relationships/image" Target="../media/image12956.png"/><Relationship Id="rId161" Type="http://schemas.openxmlformats.org/officeDocument/2006/relationships/image" Target="../media/image12964.png"/><Relationship Id="rId166" Type="http://schemas.openxmlformats.org/officeDocument/2006/relationships/customXml" Target="../ink/ink13158.xml"/><Relationship Id="rId182" Type="http://schemas.openxmlformats.org/officeDocument/2006/relationships/customXml" Target="../ink/ink13166.xml"/><Relationship Id="rId187" Type="http://schemas.openxmlformats.org/officeDocument/2006/relationships/image" Target="../media/image12977.png"/><Relationship Id="rId217" Type="http://schemas.openxmlformats.org/officeDocument/2006/relationships/image" Target="../media/image12992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3078.xml"/><Relationship Id="rId212" Type="http://schemas.openxmlformats.org/officeDocument/2006/relationships/customXml" Target="../ink/ink13181.xml"/><Relationship Id="rId233" Type="http://schemas.openxmlformats.org/officeDocument/2006/relationships/image" Target="../media/image13000.png"/><Relationship Id="rId238" Type="http://schemas.openxmlformats.org/officeDocument/2006/relationships/customXml" Target="../ink/ink13194.xml"/><Relationship Id="rId23" Type="http://schemas.openxmlformats.org/officeDocument/2006/relationships/image" Target="../media/image12895.png"/><Relationship Id="rId28" Type="http://schemas.openxmlformats.org/officeDocument/2006/relationships/customXml" Target="../ink/ink13089.xml"/><Relationship Id="rId49" Type="http://schemas.openxmlformats.org/officeDocument/2006/relationships/image" Target="../media/image12908.png"/><Relationship Id="rId114" Type="http://schemas.openxmlformats.org/officeDocument/2006/relationships/customXml" Target="../ink/ink13132.xml"/><Relationship Id="rId119" Type="http://schemas.openxmlformats.org/officeDocument/2006/relationships/image" Target="../media/image12943.png"/><Relationship Id="rId44" Type="http://schemas.openxmlformats.org/officeDocument/2006/relationships/customXml" Target="../ink/ink13097.xml"/><Relationship Id="rId60" Type="http://schemas.openxmlformats.org/officeDocument/2006/relationships/customXml" Target="../ink/ink13105.xml"/><Relationship Id="rId65" Type="http://schemas.openxmlformats.org/officeDocument/2006/relationships/image" Target="../media/image12916.png"/><Relationship Id="rId81" Type="http://schemas.openxmlformats.org/officeDocument/2006/relationships/image" Target="../media/image12924.png"/><Relationship Id="rId86" Type="http://schemas.openxmlformats.org/officeDocument/2006/relationships/customXml" Target="../ink/ink13118.xml"/><Relationship Id="rId130" Type="http://schemas.openxmlformats.org/officeDocument/2006/relationships/customXml" Target="../ink/ink13140.xml"/><Relationship Id="rId135" Type="http://schemas.openxmlformats.org/officeDocument/2006/relationships/image" Target="../media/image12951.png"/><Relationship Id="rId151" Type="http://schemas.openxmlformats.org/officeDocument/2006/relationships/image" Target="../media/image12959.png"/><Relationship Id="rId156" Type="http://schemas.openxmlformats.org/officeDocument/2006/relationships/customXml" Target="../ink/ink13153.xml"/><Relationship Id="rId177" Type="http://schemas.openxmlformats.org/officeDocument/2006/relationships/image" Target="../media/image12972.png"/><Relationship Id="rId198" Type="http://schemas.openxmlformats.org/officeDocument/2006/relationships/customXml" Target="../ink/ink13174.xml"/><Relationship Id="rId172" Type="http://schemas.openxmlformats.org/officeDocument/2006/relationships/customXml" Target="../ink/ink13161.xml"/><Relationship Id="rId193" Type="http://schemas.openxmlformats.org/officeDocument/2006/relationships/image" Target="../media/image12980.png"/><Relationship Id="rId202" Type="http://schemas.openxmlformats.org/officeDocument/2006/relationships/customXml" Target="../ink/ink13176.xml"/><Relationship Id="rId207" Type="http://schemas.openxmlformats.org/officeDocument/2006/relationships/image" Target="../media/image12987.png"/><Relationship Id="rId223" Type="http://schemas.openxmlformats.org/officeDocument/2006/relationships/image" Target="../media/image12995.png"/><Relationship Id="rId228" Type="http://schemas.openxmlformats.org/officeDocument/2006/relationships/customXml" Target="../ink/ink13189.xml"/><Relationship Id="rId13" Type="http://schemas.openxmlformats.org/officeDocument/2006/relationships/image" Target="../media/image12890.png"/><Relationship Id="rId18" Type="http://schemas.openxmlformats.org/officeDocument/2006/relationships/customXml" Target="../ink/ink13084.xml"/><Relationship Id="rId39" Type="http://schemas.openxmlformats.org/officeDocument/2006/relationships/image" Target="../media/image12903.png"/><Relationship Id="rId109" Type="http://schemas.openxmlformats.org/officeDocument/2006/relationships/image" Target="../media/image12938.png"/><Relationship Id="rId34" Type="http://schemas.openxmlformats.org/officeDocument/2006/relationships/customXml" Target="../ink/ink13092.xml"/><Relationship Id="rId50" Type="http://schemas.openxmlformats.org/officeDocument/2006/relationships/customXml" Target="../ink/ink13100.xml"/><Relationship Id="rId55" Type="http://schemas.openxmlformats.org/officeDocument/2006/relationships/image" Target="../media/image12911.png"/><Relationship Id="rId76" Type="http://schemas.openxmlformats.org/officeDocument/2006/relationships/customXml" Target="../ink/ink13113.xml"/><Relationship Id="rId97" Type="http://schemas.openxmlformats.org/officeDocument/2006/relationships/image" Target="../media/image12932.png"/><Relationship Id="rId104" Type="http://schemas.openxmlformats.org/officeDocument/2006/relationships/customXml" Target="../ink/ink13127.xml"/><Relationship Id="rId120" Type="http://schemas.openxmlformats.org/officeDocument/2006/relationships/customXml" Target="../ink/ink13135.xml"/><Relationship Id="rId125" Type="http://schemas.openxmlformats.org/officeDocument/2006/relationships/image" Target="../media/image12946.png"/><Relationship Id="rId141" Type="http://schemas.openxmlformats.org/officeDocument/2006/relationships/image" Target="../media/image12954.png"/><Relationship Id="rId146" Type="http://schemas.openxmlformats.org/officeDocument/2006/relationships/customXml" Target="../ink/ink13148.xml"/><Relationship Id="rId167" Type="http://schemas.openxmlformats.org/officeDocument/2006/relationships/image" Target="../media/image12967.png"/><Relationship Id="rId188" Type="http://schemas.openxmlformats.org/officeDocument/2006/relationships/customXml" Target="../ink/ink13169.xml"/><Relationship Id="rId7" Type="http://schemas.openxmlformats.org/officeDocument/2006/relationships/image" Target="../media/image12887.png"/><Relationship Id="rId71" Type="http://schemas.openxmlformats.org/officeDocument/2006/relationships/image" Target="../media/image12919.png"/><Relationship Id="rId92" Type="http://schemas.openxmlformats.org/officeDocument/2006/relationships/customXml" Target="../ink/ink13121.xml"/><Relationship Id="rId162" Type="http://schemas.openxmlformats.org/officeDocument/2006/relationships/customXml" Target="../ink/ink13156.xml"/><Relationship Id="rId183" Type="http://schemas.openxmlformats.org/officeDocument/2006/relationships/image" Target="../media/image12975.png"/><Relationship Id="rId213" Type="http://schemas.openxmlformats.org/officeDocument/2006/relationships/image" Target="../media/image12990.png"/><Relationship Id="rId218" Type="http://schemas.openxmlformats.org/officeDocument/2006/relationships/customXml" Target="../ink/ink13184.xml"/><Relationship Id="rId234" Type="http://schemas.openxmlformats.org/officeDocument/2006/relationships/customXml" Target="../ink/ink13192.xml"/><Relationship Id="rId239" Type="http://schemas.openxmlformats.org/officeDocument/2006/relationships/image" Target="../media/image13003.png"/><Relationship Id="rId2" Type="http://schemas.openxmlformats.org/officeDocument/2006/relationships/customXml" Target="../ink/ink13076.xml"/><Relationship Id="rId29" Type="http://schemas.openxmlformats.org/officeDocument/2006/relationships/image" Target="../media/image12898.png"/><Relationship Id="rId24" Type="http://schemas.openxmlformats.org/officeDocument/2006/relationships/customXml" Target="../ink/ink13087.xml"/><Relationship Id="rId40" Type="http://schemas.openxmlformats.org/officeDocument/2006/relationships/customXml" Target="../ink/ink13095.xml"/><Relationship Id="rId45" Type="http://schemas.openxmlformats.org/officeDocument/2006/relationships/image" Target="../media/image12906.png"/><Relationship Id="rId66" Type="http://schemas.openxmlformats.org/officeDocument/2006/relationships/customXml" Target="../ink/ink13108.xml"/><Relationship Id="rId87" Type="http://schemas.openxmlformats.org/officeDocument/2006/relationships/image" Target="../media/image12927.png"/><Relationship Id="rId110" Type="http://schemas.openxmlformats.org/officeDocument/2006/relationships/customXml" Target="../ink/ink13130.xml"/><Relationship Id="rId115" Type="http://schemas.openxmlformats.org/officeDocument/2006/relationships/image" Target="../media/image12941.png"/><Relationship Id="rId131" Type="http://schemas.openxmlformats.org/officeDocument/2006/relationships/image" Target="../media/image12949.png"/><Relationship Id="rId136" Type="http://schemas.openxmlformats.org/officeDocument/2006/relationships/customXml" Target="../ink/ink13143.xml"/><Relationship Id="rId157" Type="http://schemas.openxmlformats.org/officeDocument/2006/relationships/image" Target="../media/image12962.png"/><Relationship Id="rId178" Type="http://schemas.openxmlformats.org/officeDocument/2006/relationships/customXml" Target="../ink/ink13164.xml"/><Relationship Id="rId61" Type="http://schemas.openxmlformats.org/officeDocument/2006/relationships/image" Target="../media/image12914.png"/><Relationship Id="rId82" Type="http://schemas.openxmlformats.org/officeDocument/2006/relationships/customXml" Target="../ink/ink13116.xml"/><Relationship Id="rId152" Type="http://schemas.openxmlformats.org/officeDocument/2006/relationships/customXml" Target="../ink/ink13151.xml"/><Relationship Id="rId173" Type="http://schemas.openxmlformats.org/officeDocument/2006/relationships/image" Target="../media/image12970.png"/><Relationship Id="rId194" Type="http://schemas.openxmlformats.org/officeDocument/2006/relationships/customXml" Target="../ink/ink13172.xml"/><Relationship Id="rId199" Type="http://schemas.openxmlformats.org/officeDocument/2006/relationships/image" Target="../media/image12983.png"/><Relationship Id="rId203" Type="http://schemas.openxmlformats.org/officeDocument/2006/relationships/image" Target="../media/image12985.png"/><Relationship Id="rId208" Type="http://schemas.openxmlformats.org/officeDocument/2006/relationships/customXml" Target="../ink/ink13179.xml"/><Relationship Id="rId229" Type="http://schemas.openxmlformats.org/officeDocument/2006/relationships/image" Target="../media/image12998.png"/><Relationship Id="rId19" Type="http://schemas.openxmlformats.org/officeDocument/2006/relationships/image" Target="../media/image12893.png"/><Relationship Id="rId224" Type="http://schemas.openxmlformats.org/officeDocument/2006/relationships/customXml" Target="../ink/ink13187.xml"/><Relationship Id="rId14" Type="http://schemas.openxmlformats.org/officeDocument/2006/relationships/customXml" Target="../ink/ink13082.xml"/><Relationship Id="rId30" Type="http://schemas.openxmlformats.org/officeDocument/2006/relationships/customXml" Target="../ink/ink13090.xml"/><Relationship Id="rId35" Type="http://schemas.openxmlformats.org/officeDocument/2006/relationships/image" Target="../media/image12901.png"/><Relationship Id="rId56" Type="http://schemas.openxmlformats.org/officeDocument/2006/relationships/customXml" Target="../ink/ink13103.xml"/><Relationship Id="rId77" Type="http://schemas.openxmlformats.org/officeDocument/2006/relationships/image" Target="../media/image12922.png"/><Relationship Id="rId100" Type="http://schemas.openxmlformats.org/officeDocument/2006/relationships/customXml" Target="../ink/ink13125.xml"/><Relationship Id="rId105" Type="http://schemas.openxmlformats.org/officeDocument/2006/relationships/image" Target="../media/image12936.png"/><Relationship Id="rId126" Type="http://schemas.openxmlformats.org/officeDocument/2006/relationships/customXml" Target="../ink/ink13138.xml"/><Relationship Id="rId147" Type="http://schemas.openxmlformats.org/officeDocument/2006/relationships/image" Target="../media/image12957.png"/><Relationship Id="rId168" Type="http://schemas.openxmlformats.org/officeDocument/2006/relationships/customXml" Target="../ink/ink13159.xml"/><Relationship Id="rId8" Type="http://schemas.openxmlformats.org/officeDocument/2006/relationships/customXml" Target="../ink/ink13079.xml"/><Relationship Id="rId51" Type="http://schemas.openxmlformats.org/officeDocument/2006/relationships/image" Target="../media/image12909.png"/><Relationship Id="rId72" Type="http://schemas.openxmlformats.org/officeDocument/2006/relationships/customXml" Target="../ink/ink13111.xml"/><Relationship Id="rId93" Type="http://schemas.openxmlformats.org/officeDocument/2006/relationships/image" Target="../media/image12930.png"/><Relationship Id="rId98" Type="http://schemas.openxmlformats.org/officeDocument/2006/relationships/customXml" Target="../ink/ink13124.xml"/><Relationship Id="rId121" Type="http://schemas.openxmlformats.org/officeDocument/2006/relationships/image" Target="../media/image12944.png"/><Relationship Id="rId142" Type="http://schemas.openxmlformats.org/officeDocument/2006/relationships/customXml" Target="../ink/ink13146.xml"/><Relationship Id="rId163" Type="http://schemas.openxmlformats.org/officeDocument/2006/relationships/image" Target="../media/image12965.png"/><Relationship Id="rId184" Type="http://schemas.openxmlformats.org/officeDocument/2006/relationships/customXml" Target="../ink/ink13167.xml"/><Relationship Id="rId189" Type="http://schemas.openxmlformats.org/officeDocument/2006/relationships/image" Target="../media/image12978.png"/><Relationship Id="rId219" Type="http://schemas.openxmlformats.org/officeDocument/2006/relationships/image" Target="../media/image12993.png"/><Relationship Id="rId3" Type="http://schemas.openxmlformats.org/officeDocument/2006/relationships/image" Target="../media/image12885.png"/><Relationship Id="rId214" Type="http://schemas.openxmlformats.org/officeDocument/2006/relationships/customXml" Target="../ink/ink13182.xml"/><Relationship Id="rId230" Type="http://schemas.openxmlformats.org/officeDocument/2006/relationships/customXml" Target="../ink/ink13190.xml"/><Relationship Id="rId235" Type="http://schemas.openxmlformats.org/officeDocument/2006/relationships/image" Target="../media/image13001.png"/><Relationship Id="rId25" Type="http://schemas.openxmlformats.org/officeDocument/2006/relationships/image" Target="../media/image12896.png"/><Relationship Id="rId46" Type="http://schemas.openxmlformats.org/officeDocument/2006/relationships/customXml" Target="../ink/ink13098.xml"/><Relationship Id="rId67" Type="http://schemas.openxmlformats.org/officeDocument/2006/relationships/image" Target="../media/image12917.png"/><Relationship Id="rId116" Type="http://schemas.openxmlformats.org/officeDocument/2006/relationships/customXml" Target="../ink/ink13133.xml"/><Relationship Id="rId137" Type="http://schemas.openxmlformats.org/officeDocument/2006/relationships/image" Target="../media/image12952.png"/><Relationship Id="rId158" Type="http://schemas.openxmlformats.org/officeDocument/2006/relationships/customXml" Target="../ink/ink13154.xml"/><Relationship Id="rId20" Type="http://schemas.openxmlformats.org/officeDocument/2006/relationships/customXml" Target="../ink/ink13085.xml"/><Relationship Id="rId41" Type="http://schemas.openxmlformats.org/officeDocument/2006/relationships/image" Target="../media/image12904.png"/><Relationship Id="rId62" Type="http://schemas.openxmlformats.org/officeDocument/2006/relationships/customXml" Target="../ink/ink13106.xml"/><Relationship Id="rId83" Type="http://schemas.openxmlformats.org/officeDocument/2006/relationships/image" Target="../media/image12925.png"/><Relationship Id="rId88" Type="http://schemas.openxmlformats.org/officeDocument/2006/relationships/customXml" Target="../ink/ink13119.xml"/><Relationship Id="rId111" Type="http://schemas.openxmlformats.org/officeDocument/2006/relationships/image" Target="../media/image12939.png"/><Relationship Id="rId132" Type="http://schemas.openxmlformats.org/officeDocument/2006/relationships/customXml" Target="../ink/ink13141.xml"/><Relationship Id="rId153" Type="http://schemas.openxmlformats.org/officeDocument/2006/relationships/image" Target="../media/image12960.png"/><Relationship Id="rId174" Type="http://schemas.openxmlformats.org/officeDocument/2006/relationships/customXml" Target="../ink/ink13162.xml"/><Relationship Id="rId179" Type="http://schemas.openxmlformats.org/officeDocument/2006/relationships/image" Target="../media/image12973.png"/><Relationship Id="rId195" Type="http://schemas.openxmlformats.org/officeDocument/2006/relationships/image" Target="../media/image12981.png"/><Relationship Id="rId209" Type="http://schemas.openxmlformats.org/officeDocument/2006/relationships/image" Target="../media/image12988.png"/><Relationship Id="rId190" Type="http://schemas.openxmlformats.org/officeDocument/2006/relationships/customXml" Target="../ink/ink13170.xml"/><Relationship Id="rId204" Type="http://schemas.openxmlformats.org/officeDocument/2006/relationships/customXml" Target="../ink/ink13177.xml"/><Relationship Id="rId220" Type="http://schemas.openxmlformats.org/officeDocument/2006/relationships/customXml" Target="../ink/ink13185.xml"/><Relationship Id="rId225" Type="http://schemas.openxmlformats.org/officeDocument/2006/relationships/image" Target="../media/image12996.png"/><Relationship Id="rId15" Type="http://schemas.openxmlformats.org/officeDocument/2006/relationships/image" Target="../media/image12891.png"/><Relationship Id="rId36" Type="http://schemas.openxmlformats.org/officeDocument/2006/relationships/customXml" Target="../ink/ink13093.xml"/><Relationship Id="rId57" Type="http://schemas.openxmlformats.org/officeDocument/2006/relationships/image" Target="../media/image12912.png"/><Relationship Id="rId106" Type="http://schemas.openxmlformats.org/officeDocument/2006/relationships/customXml" Target="../ink/ink13128.xml"/><Relationship Id="rId127" Type="http://schemas.openxmlformats.org/officeDocument/2006/relationships/image" Target="../media/image12947.png"/><Relationship Id="rId10" Type="http://schemas.openxmlformats.org/officeDocument/2006/relationships/customXml" Target="../ink/ink13080.xml"/><Relationship Id="rId31" Type="http://schemas.openxmlformats.org/officeDocument/2006/relationships/image" Target="../media/image12899.png"/><Relationship Id="rId52" Type="http://schemas.openxmlformats.org/officeDocument/2006/relationships/customXml" Target="../ink/ink13101.xml"/><Relationship Id="rId73" Type="http://schemas.openxmlformats.org/officeDocument/2006/relationships/image" Target="../media/image12920.png"/><Relationship Id="rId78" Type="http://schemas.openxmlformats.org/officeDocument/2006/relationships/customXml" Target="../ink/ink13114.xml"/><Relationship Id="rId94" Type="http://schemas.openxmlformats.org/officeDocument/2006/relationships/customXml" Target="../ink/ink13122.xml"/><Relationship Id="rId99" Type="http://schemas.openxmlformats.org/officeDocument/2006/relationships/image" Target="../media/image12933.png"/><Relationship Id="rId101" Type="http://schemas.openxmlformats.org/officeDocument/2006/relationships/image" Target="../media/image12934.png"/><Relationship Id="rId122" Type="http://schemas.openxmlformats.org/officeDocument/2006/relationships/customXml" Target="../ink/ink13136.xml"/><Relationship Id="rId143" Type="http://schemas.openxmlformats.org/officeDocument/2006/relationships/image" Target="../media/image12955.png"/><Relationship Id="rId148" Type="http://schemas.openxmlformats.org/officeDocument/2006/relationships/customXml" Target="../ink/ink13149.xml"/><Relationship Id="rId164" Type="http://schemas.openxmlformats.org/officeDocument/2006/relationships/customXml" Target="../ink/ink13157.xml"/><Relationship Id="rId169" Type="http://schemas.openxmlformats.org/officeDocument/2006/relationships/image" Target="../media/image12968.png"/><Relationship Id="rId185" Type="http://schemas.openxmlformats.org/officeDocument/2006/relationships/image" Target="../media/image12976.png"/><Relationship Id="rId4" Type="http://schemas.openxmlformats.org/officeDocument/2006/relationships/customXml" Target="../ink/ink13077.xml"/><Relationship Id="rId9" Type="http://schemas.openxmlformats.org/officeDocument/2006/relationships/image" Target="../media/image12888.png"/><Relationship Id="rId180" Type="http://schemas.openxmlformats.org/officeDocument/2006/relationships/customXml" Target="../ink/ink13165.xml"/><Relationship Id="rId210" Type="http://schemas.openxmlformats.org/officeDocument/2006/relationships/customXml" Target="../ink/ink13180.xml"/><Relationship Id="rId215" Type="http://schemas.openxmlformats.org/officeDocument/2006/relationships/image" Target="../media/image12991.png"/><Relationship Id="rId236" Type="http://schemas.openxmlformats.org/officeDocument/2006/relationships/customXml" Target="../ink/ink13193.xml"/><Relationship Id="rId26" Type="http://schemas.openxmlformats.org/officeDocument/2006/relationships/customXml" Target="../ink/ink13088.xml"/><Relationship Id="rId231" Type="http://schemas.openxmlformats.org/officeDocument/2006/relationships/image" Target="../media/image12999.png"/><Relationship Id="rId47" Type="http://schemas.openxmlformats.org/officeDocument/2006/relationships/image" Target="../media/image12907.png"/><Relationship Id="rId68" Type="http://schemas.openxmlformats.org/officeDocument/2006/relationships/customXml" Target="../ink/ink13109.xml"/><Relationship Id="rId89" Type="http://schemas.openxmlformats.org/officeDocument/2006/relationships/image" Target="../media/image12928.png"/><Relationship Id="rId112" Type="http://schemas.openxmlformats.org/officeDocument/2006/relationships/customXml" Target="../ink/ink13131.xml"/><Relationship Id="rId133" Type="http://schemas.openxmlformats.org/officeDocument/2006/relationships/image" Target="../media/image12950.png"/><Relationship Id="rId154" Type="http://schemas.openxmlformats.org/officeDocument/2006/relationships/customXml" Target="../ink/ink13152.xml"/><Relationship Id="rId175" Type="http://schemas.openxmlformats.org/officeDocument/2006/relationships/image" Target="../media/image12971.png"/><Relationship Id="rId196" Type="http://schemas.openxmlformats.org/officeDocument/2006/relationships/customXml" Target="../ink/ink13173.xml"/><Relationship Id="rId200" Type="http://schemas.openxmlformats.org/officeDocument/2006/relationships/customXml" Target="../ink/ink13175.xml"/><Relationship Id="rId16" Type="http://schemas.openxmlformats.org/officeDocument/2006/relationships/customXml" Target="../ink/ink13083.xml"/><Relationship Id="rId221" Type="http://schemas.openxmlformats.org/officeDocument/2006/relationships/image" Target="../media/image12994.png"/><Relationship Id="rId37" Type="http://schemas.openxmlformats.org/officeDocument/2006/relationships/image" Target="../media/image12902.png"/><Relationship Id="rId58" Type="http://schemas.openxmlformats.org/officeDocument/2006/relationships/customXml" Target="../ink/ink13104.xml"/><Relationship Id="rId79" Type="http://schemas.openxmlformats.org/officeDocument/2006/relationships/image" Target="../media/image12923.png"/><Relationship Id="rId102" Type="http://schemas.openxmlformats.org/officeDocument/2006/relationships/customXml" Target="../ink/ink13126.xml"/><Relationship Id="rId123" Type="http://schemas.openxmlformats.org/officeDocument/2006/relationships/image" Target="../media/image12945.png"/><Relationship Id="rId144" Type="http://schemas.openxmlformats.org/officeDocument/2006/relationships/customXml" Target="../ink/ink13147.xml"/><Relationship Id="rId90" Type="http://schemas.openxmlformats.org/officeDocument/2006/relationships/customXml" Target="../ink/ink13120.xml"/><Relationship Id="rId165" Type="http://schemas.openxmlformats.org/officeDocument/2006/relationships/image" Target="../media/image12966.png"/><Relationship Id="rId186" Type="http://schemas.openxmlformats.org/officeDocument/2006/relationships/customXml" Target="../ink/ink13168.xml"/><Relationship Id="rId211" Type="http://schemas.openxmlformats.org/officeDocument/2006/relationships/image" Target="../media/image12989.png"/><Relationship Id="rId232" Type="http://schemas.openxmlformats.org/officeDocument/2006/relationships/customXml" Target="../ink/ink13191.xml"/><Relationship Id="rId27" Type="http://schemas.openxmlformats.org/officeDocument/2006/relationships/image" Target="../media/image12897.png"/><Relationship Id="rId48" Type="http://schemas.openxmlformats.org/officeDocument/2006/relationships/customXml" Target="../ink/ink13099.xml"/><Relationship Id="rId69" Type="http://schemas.openxmlformats.org/officeDocument/2006/relationships/image" Target="../media/image12918.png"/><Relationship Id="rId113" Type="http://schemas.openxmlformats.org/officeDocument/2006/relationships/image" Target="../media/image12940.png"/><Relationship Id="rId134" Type="http://schemas.openxmlformats.org/officeDocument/2006/relationships/customXml" Target="../ink/ink13142.xml"/></Relationships>
</file>

<file path=ppt/slides/_rels/slide5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061.png"/><Relationship Id="rId21" Type="http://schemas.openxmlformats.org/officeDocument/2006/relationships/image" Target="../media/image13013.png"/><Relationship Id="rId42" Type="http://schemas.openxmlformats.org/officeDocument/2006/relationships/customXml" Target="../ink/ink13215.xml"/><Relationship Id="rId63" Type="http://schemas.openxmlformats.org/officeDocument/2006/relationships/image" Target="../media/image13034.png"/><Relationship Id="rId84" Type="http://schemas.openxmlformats.org/officeDocument/2006/relationships/customXml" Target="../ink/ink13236.xml"/><Relationship Id="rId138" Type="http://schemas.openxmlformats.org/officeDocument/2006/relationships/customXml" Target="../ink/ink13263.xml"/><Relationship Id="rId159" Type="http://schemas.openxmlformats.org/officeDocument/2006/relationships/image" Target="../media/image13081.png"/><Relationship Id="rId170" Type="http://schemas.openxmlformats.org/officeDocument/2006/relationships/customXml" Target="../ink/ink13279.xml"/><Relationship Id="rId191" Type="http://schemas.openxmlformats.org/officeDocument/2006/relationships/image" Target="../media/image13097.png"/><Relationship Id="rId205" Type="http://schemas.openxmlformats.org/officeDocument/2006/relationships/image" Target="../media/image13104.png"/><Relationship Id="rId226" Type="http://schemas.openxmlformats.org/officeDocument/2006/relationships/customXml" Target="../ink/ink13307.xml"/><Relationship Id="rId247" Type="http://schemas.openxmlformats.org/officeDocument/2006/relationships/image" Target="../media/image13125.png"/><Relationship Id="rId107" Type="http://schemas.openxmlformats.org/officeDocument/2006/relationships/image" Target="../media/image13056.png"/><Relationship Id="rId268" Type="http://schemas.openxmlformats.org/officeDocument/2006/relationships/customXml" Target="../ink/ink13328.xml"/><Relationship Id="rId11" Type="http://schemas.openxmlformats.org/officeDocument/2006/relationships/image" Target="../media/image13008.png"/><Relationship Id="rId32" Type="http://schemas.openxmlformats.org/officeDocument/2006/relationships/customXml" Target="../ink/ink13210.xml"/><Relationship Id="rId53" Type="http://schemas.openxmlformats.org/officeDocument/2006/relationships/image" Target="../media/image13029.png"/><Relationship Id="rId74" Type="http://schemas.openxmlformats.org/officeDocument/2006/relationships/customXml" Target="../ink/ink13231.xml"/><Relationship Id="rId128" Type="http://schemas.openxmlformats.org/officeDocument/2006/relationships/customXml" Target="../ink/ink13258.xml"/><Relationship Id="rId149" Type="http://schemas.openxmlformats.org/officeDocument/2006/relationships/image" Target="../media/image13076.png"/><Relationship Id="rId5" Type="http://schemas.openxmlformats.org/officeDocument/2006/relationships/image" Target="../media/image13005.png"/><Relationship Id="rId95" Type="http://schemas.openxmlformats.org/officeDocument/2006/relationships/image" Target="../media/image13050.png"/><Relationship Id="rId160" Type="http://schemas.openxmlformats.org/officeDocument/2006/relationships/customXml" Target="../ink/ink13274.xml"/><Relationship Id="rId181" Type="http://schemas.openxmlformats.org/officeDocument/2006/relationships/image" Target="../media/image13092.png"/><Relationship Id="rId216" Type="http://schemas.openxmlformats.org/officeDocument/2006/relationships/customXml" Target="../ink/ink13302.xml"/><Relationship Id="rId237" Type="http://schemas.openxmlformats.org/officeDocument/2006/relationships/image" Target="../media/image13120.png"/><Relationship Id="rId258" Type="http://schemas.openxmlformats.org/officeDocument/2006/relationships/customXml" Target="../ink/ink13323.xml"/><Relationship Id="rId279" Type="http://schemas.openxmlformats.org/officeDocument/2006/relationships/image" Target="../media/image13141.png"/><Relationship Id="rId22" Type="http://schemas.openxmlformats.org/officeDocument/2006/relationships/customXml" Target="../ink/ink13205.xml"/><Relationship Id="rId43" Type="http://schemas.openxmlformats.org/officeDocument/2006/relationships/image" Target="../media/image13024.png"/><Relationship Id="rId64" Type="http://schemas.openxmlformats.org/officeDocument/2006/relationships/customXml" Target="../ink/ink13226.xml"/><Relationship Id="rId118" Type="http://schemas.openxmlformats.org/officeDocument/2006/relationships/customXml" Target="../ink/ink13253.xml"/><Relationship Id="rId139" Type="http://schemas.openxmlformats.org/officeDocument/2006/relationships/image" Target="../media/image13071.png"/><Relationship Id="rId85" Type="http://schemas.openxmlformats.org/officeDocument/2006/relationships/image" Target="../media/image13045.png"/><Relationship Id="rId150" Type="http://schemas.openxmlformats.org/officeDocument/2006/relationships/customXml" Target="../ink/ink13269.xml"/><Relationship Id="rId171" Type="http://schemas.openxmlformats.org/officeDocument/2006/relationships/image" Target="../media/image13087.png"/><Relationship Id="rId192" Type="http://schemas.openxmlformats.org/officeDocument/2006/relationships/customXml" Target="../ink/ink13290.xml"/><Relationship Id="rId206" Type="http://schemas.openxmlformats.org/officeDocument/2006/relationships/customXml" Target="../ink/ink13297.xml"/><Relationship Id="rId227" Type="http://schemas.openxmlformats.org/officeDocument/2006/relationships/image" Target="../media/image13115.png"/><Relationship Id="rId248" Type="http://schemas.openxmlformats.org/officeDocument/2006/relationships/customXml" Target="../ink/ink13318.xml"/><Relationship Id="rId269" Type="http://schemas.openxmlformats.org/officeDocument/2006/relationships/image" Target="../media/image13136.png"/><Relationship Id="rId12" Type="http://schemas.openxmlformats.org/officeDocument/2006/relationships/customXml" Target="../ink/ink13200.xml"/><Relationship Id="rId33" Type="http://schemas.openxmlformats.org/officeDocument/2006/relationships/image" Target="../media/image13019.png"/><Relationship Id="rId108" Type="http://schemas.openxmlformats.org/officeDocument/2006/relationships/customXml" Target="../ink/ink13248.xml"/><Relationship Id="rId129" Type="http://schemas.openxmlformats.org/officeDocument/2006/relationships/image" Target="../media/image13067.png"/><Relationship Id="rId280" Type="http://schemas.openxmlformats.org/officeDocument/2006/relationships/customXml" Target="../ink/ink13334.xml"/><Relationship Id="rId54" Type="http://schemas.openxmlformats.org/officeDocument/2006/relationships/customXml" Target="../ink/ink13221.xml"/><Relationship Id="rId75" Type="http://schemas.openxmlformats.org/officeDocument/2006/relationships/image" Target="../media/image13040.png"/><Relationship Id="rId96" Type="http://schemas.openxmlformats.org/officeDocument/2006/relationships/customXml" Target="../ink/ink13242.xml"/><Relationship Id="rId140" Type="http://schemas.openxmlformats.org/officeDocument/2006/relationships/customXml" Target="../ink/ink13264.xml"/><Relationship Id="rId161" Type="http://schemas.openxmlformats.org/officeDocument/2006/relationships/image" Target="../media/image13082.png"/><Relationship Id="rId182" Type="http://schemas.openxmlformats.org/officeDocument/2006/relationships/customXml" Target="../ink/ink13285.xml"/><Relationship Id="rId217" Type="http://schemas.openxmlformats.org/officeDocument/2006/relationships/image" Target="../media/image13110.png"/><Relationship Id="rId6" Type="http://schemas.openxmlformats.org/officeDocument/2006/relationships/customXml" Target="../ink/ink13197.xml"/><Relationship Id="rId238" Type="http://schemas.openxmlformats.org/officeDocument/2006/relationships/customXml" Target="../ink/ink13313.xml"/><Relationship Id="rId259" Type="http://schemas.openxmlformats.org/officeDocument/2006/relationships/image" Target="../media/image13131.png"/><Relationship Id="rId23" Type="http://schemas.openxmlformats.org/officeDocument/2006/relationships/image" Target="../media/image13014.png"/><Relationship Id="rId119" Type="http://schemas.openxmlformats.org/officeDocument/2006/relationships/image" Target="../media/image13062.png"/><Relationship Id="rId270" Type="http://schemas.openxmlformats.org/officeDocument/2006/relationships/customXml" Target="../ink/ink13329.xml"/><Relationship Id="rId44" Type="http://schemas.openxmlformats.org/officeDocument/2006/relationships/customXml" Target="../ink/ink13216.xml"/><Relationship Id="rId65" Type="http://schemas.openxmlformats.org/officeDocument/2006/relationships/image" Target="../media/image13035.png"/><Relationship Id="rId86" Type="http://schemas.openxmlformats.org/officeDocument/2006/relationships/customXml" Target="../ink/ink13237.xml"/><Relationship Id="rId130" Type="http://schemas.openxmlformats.org/officeDocument/2006/relationships/customXml" Target="../ink/ink13259.xml"/><Relationship Id="rId151" Type="http://schemas.openxmlformats.org/officeDocument/2006/relationships/image" Target="../media/image13077.png"/><Relationship Id="rId172" Type="http://schemas.openxmlformats.org/officeDocument/2006/relationships/customXml" Target="../ink/ink13280.xml"/><Relationship Id="rId193" Type="http://schemas.openxmlformats.org/officeDocument/2006/relationships/image" Target="../media/image13098.png"/><Relationship Id="rId207" Type="http://schemas.openxmlformats.org/officeDocument/2006/relationships/image" Target="../media/image13105.png"/><Relationship Id="rId228" Type="http://schemas.openxmlformats.org/officeDocument/2006/relationships/customXml" Target="../ink/ink13308.xml"/><Relationship Id="rId249" Type="http://schemas.openxmlformats.org/officeDocument/2006/relationships/image" Target="../media/image13126.png"/><Relationship Id="rId13" Type="http://schemas.openxmlformats.org/officeDocument/2006/relationships/image" Target="../media/image13009.png"/><Relationship Id="rId18" Type="http://schemas.openxmlformats.org/officeDocument/2006/relationships/customXml" Target="../ink/ink13203.xml"/><Relationship Id="rId39" Type="http://schemas.openxmlformats.org/officeDocument/2006/relationships/image" Target="../media/image13022.png"/><Relationship Id="rId109" Type="http://schemas.openxmlformats.org/officeDocument/2006/relationships/image" Target="../media/image13057.png"/><Relationship Id="rId260" Type="http://schemas.openxmlformats.org/officeDocument/2006/relationships/customXml" Target="../ink/ink13324.xml"/><Relationship Id="rId265" Type="http://schemas.openxmlformats.org/officeDocument/2006/relationships/image" Target="../media/image13134.png"/><Relationship Id="rId281" Type="http://schemas.openxmlformats.org/officeDocument/2006/relationships/image" Target="../media/image13142.png"/><Relationship Id="rId286" Type="http://schemas.openxmlformats.org/officeDocument/2006/relationships/customXml" Target="../ink/ink13337.xml"/><Relationship Id="rId34" Type="http://schemas.openxmlformats.org/officeDocument/2006/relationships/customXml" Target="../ink/ink13211.xml"/><Relationship Id="rId50" Type="http://schemas.openxmlformats.org/officeDocument/2006/relationships/customXml" Target="../ink/ink13219.xml"/><Relationship Id="rId55" Type="http://schemas.openxmlformats.org/officeDocument/2006/relationships/image" Target="../media/image13030.png"/><Relationship Id="rId76" Type="http://schemas.openxmlformats.org/officeDocument/2006/relationships/customXml" Target="../ink/ink13232.xml"/><Relationship Id="rId97" Type="http://schemas.openxmlformats.org/officeDocument/2006/relationships/image" Target="../media/image13051.png"/><Relationship Id="rId104" Type="http://schemas.openxmlformats.org/officeDocument/2006/relationships/customXml" Target="../ink/ink13246.xml"/><Relationship Id="rId120" Type="http://schemas.openxmlformats.org/officeDocument/2006/relationships/customXml" Target="../ink/ink13254.xml"/><Relationship Id="rId125" Type="http://schemas.openxmlformats.org/officeDocument/2006/relationships/image" Target="../media/image13065.png"/><Relationship Id="rId141" Type="http://schemas.openxmlformats.org/officeDocument/2006/relationships/image" Target="../media/image13072.png"/><Relationship Id="rId146" Type="http://schemas.openxmlformats.org/officeDocument/2006/relationships/customXml" Target="../ink/ink13267.xml"/><Relationship Id="rId167" Type="http://schemas.openxmlformats.org/officeDocument/2006/relationships/image" Target="../media/image13085.png"/><Relationship Id="rId188" Type="http://schemas.openxmlformats.org/officeDocument/2006/relationships/customXml" Target="../ink/ink13288.xml"/><Relationship Id="rId7" Type="http://schemas.openxmlformats.org/officeDocument/2006/relationships/image" Target="../media/image13006.png"/><Relationship Id="rId71" Type="http://schemas.openxmlformats.org/officeDocument/2006/relationships/image" Target="../media/image13038.png"/><Relationship Id="rId92" Type="http://schemas.openxmlformats.org/officeDocument/2006/relationships/customXml" Target="../ink/ink13240.xml"/><Relationship Id="rId162" Type="http://schemas.openxmlformats.org/officeDocument/2006/relationships/customXml" Target="../ink/ink13275.xml"/><Relationship Id="rId183" Type="http://schemas.openxmlformats.org/officeDocument/2006/relationships/image" Target="../media/image13093.png"/><Relationship Id="rId213" Type="http://schemas.openxmlformats.org/officeDocument/2006/relationships/image" Target="../media/image13108.png"/><Relationship Id="rId218" Type="http://schemas.openxmlformats.org/officeDocument/2006/relationships/customXml" Target="../ink/ink13303.xml"/><Relationship Id="rId234" Type="http://schemas.openxmlformats.org/officeDocument/2006/relationships/customXml" Target="../ink/ink13311.xml"/><Relationship Id="rId239" Type="http://schemas.openxmlformats.org/officeDocument/2006/relationships/image" Target="../media/image13121.png"/><Relationship Id="rId2" Type="http://schemas.openxmlformats.org/officeDocument/2006/relationships/customXml" Target="../ink/ink13195.xml"/><Relationship Id="rId29" Type="http://schemas.openxmlformats.org/officeDocument/2006/relationships/image" Target="../media/image13017.png"/><Relationship Id="rId250" Type="http://schemas.openxmlformats.org/officeDocument/2006/relationships/customXml" Target="../ink/ink13319.xml"/><Relationship Id="rId255" Type="http://schemas.openxmlformats.org/officeDocument/2006/relationships/image" Target="../media/image13129.png"/><Relationship Id="rId271" Type="http://schemas.openxmlformats.org/officeDocument/2006/relationships/image" Target="../media/image13137.png"/><Relationship Id="rId276" Type="http://schemas.openxmlformats.org/officeDocument/2006/relationships/customXml" Target="../ink/ink13332.xml"/><Relationship Id="rId24" Type="http://schemas.openxmlformats.org/officeDocument/2006/relationships/customXml" Target="../ink/ink13206.xml"/><Relationship Id="rId40" Type="http://schemas.openxmlformats.org/officeDocument/2006/relationships/customXml" Target="../ink/ink13214.xml"/><Relationship Id="rId45" Type="http://schemas.openxmlformats.org/officeDocument/2006/relationships/image" Target="../media/image13025.png"/><Relationship Id="rId66" Type="http://schemas.openxmlformats.org/officeDocument/2006/relationships/customXml" Target="../ink/ink13227.xml"/><Relationship Id="rId87" Type="http://schemas.openxmlformats.org/officeDocument/2006/relationships/image" Target="../media/image13046.png"/><Relationship Id="rId110" Type="http://schemas.openxmlformats.org/officeDocument/2006/relationships/customXml" Target="../ink/ink13249.xml"/><Relationship Id="rId115" Type="http://schemas.openxmlformats.org/officeDocument/2006/relationships/image" Target="../media/image13060.png"/><Relationship Id="rId131" Type="http://schemas.openxmlformats.org/officeDocument/2006/relationships/image" Target="../media/image13068.png"/><Relationship Id="rId136" Type="http://schemas.openxmlformats.org/officeDocument/2006/relationships/customXml" Target="../ink/ink13262.xml"/><Relationship Id="rId157" Type="http://schemas.openxmlformats.org/officeDocument/2006/relationships/image" Target="../media/image13080.png"/><Relationship Id="rId178" Type="http://schemas.openxmlformats.org/officeDocument/2006/relationships/customXml" Target="../ink/ink13283.xml"/><Relationship Id="rId61" Type="http://schemas.openxmlformats.org/officeDocument/2006/relationships/image" Target="../media/image13033.png"/><Relationship Id="rId82" Type="http://schemas.openxmlformats.org/officeDocument/2006/relationships/customXml" Target="../ink/ink13235.xml"/><Relationship Id="rId152" Type="http://schemas.openxmlformats.org/officeDocument/2006/relationships/customXml" Target="../ink/ink13270.xml"/><Relationship Id="rId173" Type="http://schemas.openxmlformats.org/officeDocument/2006/relationships/image" Target="../media/image13088.png"/><Relationship Id="rId194" Type="http://schemas.openxmlformats.org/officeDocument/2006/relationships/customXml" Target="../ink/ink13291.xml"/><Relationship Id="rId199" Type="http://schemas.openxmlformats.org/officeDocument/2006/relationships/image" Target="../media/image13101.png"/><Relationship Id="rId203" Type="http://schemas.openxmlformats.org/officeDocument/2006/relationships/image" Target="../media/image13103.png"/><Relationship Id="rId208" Type="http://schemas.openxmlformats.org/officeDocument/2006/relationships/customXml" Target="../ink/ink13298.xml"/><Relationship Id="rId229" Type="http://schemas.openxmlformats.org/officeDocument/2006/relationships/image" Target="../media/image13116.png"/><Relationship Id="rId19" Type="http://schemas.openxmlformats.org/officeDocument/2006/relationships/image" Target="../media/image13012.png"/><Relationship Id="rId224" Type="http://schemas.openxmlformats.org/officeDocument/2006/relationships/customXml" Target="../ink/ink13306.xml"/><Relationship Id="rId240" Type="http://schemas.openxmlformats.org/officeDocument/2006/relationships/customXml" Target="../ink/ink13314.xml"/><Relationship Id="rId245" Type="http://schemas.openxmlformats.org/officeDocument/2006/relationships/image" Target="../media/image13124.png"/><Relationship Id="rId261" Type="http://schemas.openxmlformats.org/officeDocument/2006/relationships/image" Target="../media/image13132.png"/><Relationship Id="rId266" Type="http://schemas.openxmlformats.org/officeDocument/2006/relationships/customXml" Target="../ink/ink13327.xml"/><Relationship Id="rId287" Type="http://schemas.openxmlformats.org/officeDocument/2006/relationships/image" Target="../media/image13145.png"/><Relationship Id="rId14" Type="http://schemas.openxmlformats.org/officeDocument/2006/relationships/customXml" Target="../ink/ink13201.xml"/><Relationship Id="rId30" Type="http://schemas.openxmlformats.org/officeDocument/2006/relationships/customXml" Target="../ink/ink13209.xml"/><Relationship Id="rId35" Type="http://schemas.openxmlformats.org/officeDocument/2006/relationships/image" Target="../media/image13020.png"/><Relationship Id="rId56" Type="http://schemas.openxmlformats.org/officeDocument/2006/relationships/customXml" Target="../ink/ink13222.xml"/><Relationship Id="rId77" Type="http://schemas.openxmlformats.org/officeDocument/2006/relationships/image" Target="../media/image13041.png"/><Relationship Id="rId100" Type="http://schemas.openxmlformats.org/officeDocument/2006/relationships/customXml" Target="../ink/ink13244.xml"/><Relationship Id="rId105" Type="http://schemas.openxmlformats.org/officeDocument/2006/relationships/image" Target="../media/image13055.png"/><Relationship Id="rId126" Type="http://schemas.openxmlformats.org/officeDocument/2006/relationships/customXml" Target="../ink/ink13257.xml"/><Relationship Id="rId147" Type="http://schemas.openxmlformats.org/officeDocument/2006/relationships/image" Target="../media/image13075.png"/><Relationship Id="rId168" Type="http://schemas.openxmlformats.org/officeDocument/2006/relationships/customXml" Target="../ink/ink13278.xml"/><Relationship Id="rId282" Type="http://schemas.openxmlformats.org/officeDocument/2006/relationships/customXml" Target="../ink/ink13335.xml"/><Relationship Id="rId8" Type="http://schemas.openxmlformats.org/officeDocument/2006/relationships/customXml" Target="../ink/ink13198.xml"/><Relationship Id="rId51" Type="http://schemas.openxmlformats.org/officeDocument/2006/relationships/image" Target="../media/image13028.png"/><Relationship Id="rId72" Type="http://schemas.openxmlformats.org/officeDocument/2006/relationships/customXml" Target="../ink/ink13230.xml"/><Relationship Id="rId93" Type="http://schemas.openxmlformats.org/officeDocument/2006/relationships/image" Target="../media/image13049.png"/><Relationship Id="rId98" Type="http://schemas.openxmlformats.org/officeDocument/2006/relationships/customXml" Target="../ink/ink13243.xml"/><Relationship Id="rId121" Type="http://schemas.openxmlformats.org/officeDocument/2006/relationships/image" Target="../media/image13063.png"/><Relationship Id="rId142" Type="http://schemas.openxmlformats.org/officeDocument/2006/relationships/customXml" Target="../ink/ink13265.xml"/><Relationship Id="rId163" Type="http://schemas.openxmlformats.org/officeDocument/2006/relationships/image" Target="../media/image13083.png"/><Relationship Id="rId184" Type="http://schemas.openxmlformats.org/officeDocument/2006/relationships/customXml" Target="../ink/ink13286.xml"/><Relationship Id="rId189" Type="http://schemas.openxmlformats.org/officeDocument/2006/relationships/image" Target="../media/image13096.png"/><Relationship Id="rId219" Type="http://schemas.openxmlformats.org/officeDocument/2006/relationships/image" Target="../media/image13111.png"/><Relationship Id="rId3" Type="http://schemas.openxmlformats.org/officeDocument/2006/relationships/image" Target="../media/image13004.png"/><Relationship Id="rId214" Type="http://schemas.openxmlformats.org/officeDocument/2006/relationships/customXml" Target="../ink/ink13301.xml"/><Relationship Id="rId230" Type="http://schemas.openxmlformats.org/officeDocument/2006/relationships/customXml" Target="../ink/ink13309.xml"/><Relationship Id="rId235" Type="http://schemas.openxmlformats.org/officeDocument/2006/relationships/image" Target="../media/image13119.png"/><Relationship Id="rId251" Type="http://schemas.openxmlformats.org/officeDocument/2006/relationships/image" Target="../media/image13127.png"/><Relationship Id="rId256" Type="http://schemas.openxmlformats.org/officeDocument/2006/relationships/customXml" Target="../ink/ink13322.xml"/><Relationship Id="rId277" Type="http://schemas.openxmlformats.org/officeDocument/2006/relationships/image" Target="../media/image13140.png"/><Relationship Id="rId25" Type="http://schemas.openxmlformats.org/officeDocument/2006/relationships/image" Target="../media/image13015.png"/><Relationship Id="rId46" Type="http://schemas.openxmlformats.org/officeDocument/2006/relationships/customXml" Target="../ink/ink13217.xml"/><Relationship Id="rId67" Type="http://schemas.openxmlformats.org/officeDocument/2006/relationships/image" Target="../media/image13036.png"/><Relationship Id="rId116" Type="http://schemas.openxmlformats.org/officeDocument/2006/relationships/customXml" Target="../ink/ink13252.xml"/><Relationship Id="rId137" Type="http://schemas.openxmlformats.org/officeDocument/2006/relationships/image" Target="../media/image13070.png"/><Relationship Id="rId158" Type="http://schemas.openxmlformats.org/officeDocument/2006/relationships/customXml" Target="../ink/ink13273.xml"/><Relationship Id="rId272" Type="http://schemas.openxmlformats.org/officeDocument/2006/relationships/customXml" Target="../ink/ink13330.xml"/><Relationship Id="rId20" Type="http://schemas.openxmlformats.org/officeDocument/2006/relationships/customXml" Target="../ink/ink13204.xml"/><Relationship Id="rId41" Type="http://schemas.openxmlformats.org/officeDocument/2006/relationships/image" Target="../media/image13023.png"/><Relationship Id="rId62" Type="http://schemas.openxmlformats.org/officeDocument/2006/relationships/customXml" Target="../ink/ink13225.xml"/><Relationship Id="rId83" Type="http://schemas.openxmlformats.org/officeDocument/2006/relationships/image" Target="../media/image13044.png"/><Relationship Id="rId88" Type="http://schemas.openxmlformats.org/officeDocument/2006/relationships/customXml" Target="../ink/ink13238.xml"/><Relationship Id="rId111" Type="http://schemas.openxmlformats.org/officeDocument/2006/relationships/image" Target="../media/image13058.png"/><Relationship Id="rId132" Type="http://schemas.openxmlformats.org/officeDocument/2006/relationships/customXml" Target="../ink/ink13260.xml"/><Relationship Id="rId153" Type="http://schemas.openxmlformats.org/officeDocument/2006/relationships/image" Target="../media/image13078.png"/><Relationship Id="rId174" Type="http://schemas.openxmlformats.org/officeDocument/2006/relationships/customXml" Target="../ink/ink13281.xml"/><Relationship Id="rId179" Type="http://schemas.openxmlformats.org/officeDocument/2006/relationships/image" Target="../media/image13091.png"/><Relationship Id="rId195" Type="http://schemas.openxmlformats.org/officeDocument/2006/relationships/image" Target="../media/image13099.png"/><Relationship Id="rId209" Type="http://schemas.openxmlformats.org/officeDocument/2006/relationships/image" Target="../media/image13106.png"/><Relationship Id="rId190" Type="http://schemas.openxmlformats.org/officeDocument/2006/relationships/customXml" Target="../ink/ink13289.xml"/><Relationship Id="rId204" Type="http://schemas.openxmlformats.org/officeDocument/2006/relationships/customXml" Target="../ink/ink13296.xml"/><Relationship Id="rId220" Type="http://schemas.openxmlformats.org/officeDocument/2006/relationships/customXml" Target="../ink/ink13304.xml"/><Relationship Id="rId225" Type="http://schemas.openxmlformats.org/officeDocument/2006/relationships/image" Target="../media/image13114.png"/><Relationship Id="rId241" Type="http://schemas.openxmlformats.org/officeDocument/2006/relationships/image" Target="../media/image13122.png"/><Relationship Id="rId246" Type="http://schemas.openxmlformats.org/officeDocument/2006/relationships/customXml" Target="../ink/ink13317.xml"/><Relationship Id="rId267" Type="http://schemas.openxmlformats.org/officeDocument/2006/relationships/image" Target="../media/image13135.png"/><Relationship Id="rId15" Type="http://schemas.openxmlformats.org/officeDocument/2006/relationships/image" Target="../media/image13010.png"/><Relationship Id="rId36" Type="http://schemas.openxmlformats.org/officeDocument/2006/relationships/customXml" Target="../ink/ink13212.xml"/><Relationship Id="rId57" Type="http://schemas.openxmlformats.org/officeDocument/2006/relationships/image" Target="../media/image13031.png"/><Relationship Id="rId106" Type="http://schemas.openxmlformats.org/officeDocument/2006/relationships/customXml" Target="../ink/ink13247.xml"/><Relationship Id="rId127" Type="http://schemas.openxmlformats.org/officeDocument/2006/relationships/image" Target="../media/image13066.png"/><Relationship Id="rId262" Type="http://schemas.openxmlformats.org/officeDocument/2006/relationships/customXml" Target="../ink/ink13325.xml"/><Relationship Id="rId283" Type="http://schemas.openxmlformats.org/officeDocument/2006/relationships/image" Target="../media/image13143.png"/><Relationship Id="rId10" Type="http://schemas.openxmlformats.org/officeDocument/2006/relationships/customXml" Target="../ink/ink13199.xml"/><Relationship Id="rId31" Type="http://schemas.openxmlformats.org/officeDocument/2006/relationships/image" Target="../media/image13018.png"/><Relationship Id="rId52" Type="http://schemas.openxmlformats.org/officeDocument/2006/relationships/customXml" Target="../ink/ink13220.xml"/><Relationship Id="rId73" Type="http://schemas.openxmlformats.org/officeDocument/2006/relationships/image" Target="../media/image13039.png"/><Relationship Id="rId78" Type="http://schemas.openxmlformats.org/officeDocument/2006/relationships/customXml" Target="../ink/ink13233.xml"/><Relationship Id="rId94" Type="http://schemas.openxmlformats.org/officeDocument/2006/relationships/customXml" Target="../ink/ink13241.xml"/><Relationship Id="rId99" Type="http://schemas.openxmlformats.org/officeDocument/2006/relationships/image" Target="../media/image13052.png"/><Relationship Id="rId101" Type="http://schemas.openxmlformats.org/officeDocument/2006/relationships/image" Target="../media/image13053.png"/><Relationship Id="rId122" Type="http://schemas.openxmlformats.org/officeDocument/2006/relationships/customXml" Target="../ink/ink13255.xml"/><Relationship Id="rId143" Type="http://schemas.openxmlformats.org/officeDocument/2006/relationships/image" Target="../media/image13073.png"/><Relationship Id="rId148" Type="http://schemas.openxmlformats.org/officeDocument/2006/relationships/customXml" Target="../ink/ink13268.xml"/><Relationship Id="rId164" Type="http://schemas.openxmlformats.org/officeDocument/2006/relationships/customXml" Target="../ink/ink13276.xml"/><Relationship Id="rId169" Type="http://schemas.openxmlformats.org/officeDocument/2006/relationships/image" Target="../media/image13086.png"/><Relationship Id="rId185" Type="http://schemas.openxmlformats.org/officeDocument/2006/relationships/image" Target="../media/image13094.png"/><Relationship Id="rId4" Type="http://schemas.openxmlformats.org/officeDocument/2006/relationships/customXml" Target="../ink/ink13196.xml"/><Relationship Id="rId9" Type="http://schemas.openxmlformats.org/officeDocument/2006/relationships/image" Target="../media/image13007.png"/><Relationship Id="rId180" Type="http://schemas.openxmlformats.org/officeDocument/2006/relationships/customXml" Target="../ink/ink13284.xml"/><Relationship Id="rId210" Type="http://schemas.openxmlformats.org/officeDocument/2006/relationships/customXml" Target="../ink/ink13299.xml"/><Relationship Id="rId215" Type="http://schemas.openxmlformats.org/officeDocument/2006/relationships/image" Target="../media/image13109.png"/><Relationship Id="rId236" Type="http://schemas.openxmlformats.org/officeDocument/2006/relationships/customXml" Target="../ink/ink13312.xml"/><Relationship Id="rId257" Type="http://schemas.openxmlformats.org/officeDocument/2006/relationships/image" Target="../media/image13130.png"/><Relationship Id="rId278" Type="http://schemas.openxmlformats.org/officeDocument/2006/relationships/customXml" Target="../ink/ink13333.xml"/><Relationship Id="rId26" Type="http://schemas.openxmlformats.org/officeDocument/2006/relationships/customXml" Target="../ink/ink13207.xml"/><Relationship Id="rId231" Type="http://schemas.openxmlformats.org/officeDocument/2006/relationships/image" Target="../media/image13117.png"/><Relationship Id="rId252" Type="http://schemas.openxmlformats.org/officeDocument/2006/relationships/customXml" Target="../ink/ink13320.xml"/><Relationship Id="rId273" Type="http://schemas.openxmlformats.org/officeDocument/2006/relationships/image" Target="../media/image13138.png"/><Relationship Id="rId47" Type="http://schemas.openxmlformats.org/officeDocument/2006/relationships/image" Target="../media/image13026.png"/><Relationship Id="rId68" Type="http://schemas.openxmlformats.org/officeDocument/2006/relationships/customXml" Target="../ink/ink13228.xml"/><Relationship Id="rId89" Type="http://schemas.openxmlformats.org/officeDocument/2006/relationships/image" Target="../media/image13047.png"/><Relationship Id="rId112" Type="http://schemas.openxmlformats.org/officeDocument/2006/relationships/customXml" Target="../ink/ink13250.xml"/><Relationship Id="rId133" Type="http://schemas.openxmlformats.org/officeDocument/2006/relationships/image" Target="../media/image13069.png"/><Relationship Id="rId154" Type="http://schemas.openxmlformats.org/officeDocument/2006/relationships/customXml" Target="../ink/ink13271.xml"/><Relationship Id="rId175" Type="http://schemas.openxmlformats.org/officeDocument/2006/relationships/image" Target="../media/image13089.png"/><Relationship Id="rId196" Type="http://schemas.openxmlformats.org/officeDocument/2006/relationships/customXml" Target="../ink/ink13292.xml"/><Relationship Id="rId200" Type="http://schemas.openxmlformats.org/officeDocument/2006/relationships/customXml" Target="../ink/ink13294.xml"/><Relationship Id="rId16" Type="http://schemas.openxmlformats.org/officeDocument/2006/relationships/customXml" Target="../ink/ink13202.xml"/><Relationship Id="rId221" Type="http://schemas.openxmlformats.org/officeDocument/2006/relationships/image" Target="../media/image13112.png"/><Relationship Id="rId242" Type="http://schemas.openxmlformats.org/officeDocument/2006/relationships/customXml" Target="../ink/ink13315.xml"/><Relationship Id="rId263" Type="http://schemas.openxmlformats.org/officeDocument/2006/relationships/image" Target="../media/image13133.png"/><Relationship Id="rId284" Type="http://schemas.openxmlformats.org/officeDocument/2006/relationships/customXml" Target="../ink/ink13336.xml"/><Relationship Id="rId37" Type="http://schemas.openxmlformats.org/officeDocument/2006/relationships/image" Target="../media/image13021.png"/><Relationship Id="rId58" Type="http://schemas.openxmlformats.org/officeDocument/2006/relationships/customXml" Target="../ink/ink13223.xml"/><Relationship Id="rId79" Type="http://schemas.openxmlformats.org/officeDocument/2006/relationships/image" Target="../media/image13042.png"/><Relationship Id="rId102" Type="http://schemas.openxmlformats.org/officeDocument/2006/relationships/customXml" Target="../ink/ink13245.xml"/><Relationship Id="rId123" Type="http://schemas.openxmlformats.org/officeDocument/2006/relationships/image" Target="../media/image13064.png"/><Relationship Id="rId144" Type="http://schemas.openxmlformats.org/officeDocument/2006/relationships/customXml" Target="../ink/ink13266.xml"/><Relationship Id="rId90" Type="http://schemas.openxmlformats.org/officeDocument/2006/relationships/customXml" Target="../ink/ink13239.xml"/><Relationship Id="rId165" Type="http://schemas.openxmlformats.org/officeDocument/2006/relationships/image" Target="../media/image13084.png"/><Relationship Id="rId186" Type="http://schemas.openxmlformats.org/officeDocument/2006/relationships/customXml" Target="../ink/ink13287.xml"/><Relationship Id="rId211" Type="http://schemas.openxmlformats.org/officeDocument/2006/relationships/image" Target="../media/image13107.png"/><Relationship Id="rId232" Type="http://schemas.openxmlformats.org/officeDocument/2006/relationships/customXml" Target="../ink/ink13310.xml"/><Relationship Id="rId253" Type="http://schemas.openxmlformats.org/officeDocument/2006/relationships/image" Target="../media/image13128.png"/><Relationship Id="rId274" Type="http://schemas.openxmlformats.org/officeDocument/2006/relationships/customXml" Target="../ink/ink13331.xml"/><Relationship Id="rId27" Type="http://schemas.openxmlformats.org/officeDocument/2006/relationships/image" Target="../media/image13016.png"/><Relationship Id="rId48" Type="http://schemas.openxmlformats.org/officeDocument/2006/relationships/customXml" Target="../ink/ink13218.xml"/><Relationship Id="rId69" Type="http://schemas.openxmlformats.org/officeDocument/2006/relationships/image" Target="../media/image13037.png"/><Relationship Id="rId113" Type="http://schemas.openxmlformats.org/officeDocument/2006/relationships/image" Target="../media/image13059.png"/><Relationship Id="rId134" Type="http://schemas.openxmlformats.org/officeDocument/2006/relationships/customXml" Target="../ink/ink13261.xml"/><Relationship Id="rId80" Type="http://schemas.openxmlformats.org/officeDocument/2006/relationships/customXml" Target="../ink/ink13234.xml"/><Relationship Id="rId155" Type="http://schemas.openxmlformats.org/officeDocument/2006/relationships/image" Target="../media/image13079.png"/><Relationship Id="rId176" Type="http://schemas.openxmlformats.org/officeDocument/2006/relationships/customXml" Target="../ink/ink13282.xml"/><Relationship Id="rId197" Type="http://schemas.openxmlformats.org/officeDocument/2006/relationships/image" Target="../media/image13100.png"/><Relationship Id="rId201" Type="http://schemas.openxmlformats.org/officeDocument/2006/relationships/image" Target="../media/image13102.png"/><Relationship Id="rId222" Type="http://schemas.openxmlformats.org/officeDocument/2006/relationships/customXml" Target="../ink/ink13305.xml"/><Relationship Id="rId243" Type="http://schemas.openxmlformats.org/officeDocument/2006/relationships/image" Target="../media/image13123.png"/><Relationship Id="rId264" Type="http://schemas.openxmlformats.org/officeDocument/2006/relationships/customXml" Target="../ink/ink13326.xml"/><Relationship Id="rId285" Type="http://schemas.openxmlformats.org/officeDocument/2006/relationships/image" Target="../media/image13144.png"/><Relationship Id="rId17" Type="http://schemas.openxmlformats.org/officeDocument/2006/relationships/image" Target="../media/image13011.png"/><Relationship Id="rId38" Type="http://schemas.openxmlformats.org/officeDocument/2006/relationships/customXml" Target="../ink/ink13213.xml"/><Relationship Id="rId59" Type="http://schemas.openxmlformats.org/officeDocument/2006/relationships/image" Target="../media/image13032.png"/><Relationship Id="rId103" Type="http://schemas.openxmlformats.org/officeDocument/2006/relationships/image" Target="../media/image13054.png"/><Relationship Id="rId124" Type="http://schemas.openxmlformats.org/officeDocument/2006/relationships/customXml" Target="../ink/ink13256.xml"/><Relationship Id="rId70" Type="http://schemas.openxmlformats.org/officeDocument/2006/relationships/customXml" Target="../ink/ink13229.xml"/><Relationship Id="rId91" Type="http://schemas.openxmlformats.org/officeDocument/2006/relationships/image" Target="../media/image13048.png"/><Relationship Id="rId145" Type="http://schemas.openxmlformats.org/officeDocument/2006/relationships/image" Target="../media/image13074.png"/><Relationship Id="rId166" Type="http://schemas.openxmlformats.org/officeDocument/2006/relationships/customXml" Target="../ink/ink13277.xml"/><Relationship Id="rId187" Type="http://schemas.openxmlformats.org/officeDocument/2006/relationships/image" Target="../media/image1309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3300.xml"/><Relationship Id="rId233" Type="http://schemas.openxmlformats.org/officeDocument/2006/relationships/image" Target="../media/image13118.png"/><Relationship Id="rId254" Type="http://schemas.openxmlformats.org/officeDocument/2006/relationships/customXml" Target="../ink/ink13321.xml"/><Relationship Id="rId28" Type="http://schemas.openxmlformats.org/officeDocument/2006/relationships/customXml" Target="../ink/ink13208.xml"/><Relationship Id="rId49" Type="http://schemas.openxmlformats.org/officeDocument/2006/relationships/image" Target="../media/image13027.png"/><Relationship Id="rId114" Type="http://schemas.openxmlformats.org/officeDocument/2006/relationships/customXml" Target="../ink/ink13251.xml"/><Relationship Id="rId275" Type="http://schemas.openxmlformats.org/officeDocument/2006/relationships/image" Target="../media/image13139.png"/><Relationship Id="rId60" Type="http://schemas.openxmlformats.org/officeDocument/2006/relationships/customXml" Target="../ink/ink13224.xml"/><Relationship Id="rId81" Type="http://schemas.openxmlformats.org/officeDocument/2006/relationships/image" Target="../media/image13043.png"/><Relationship Id="rId135" Type="http://schemas.openxmlformats.org/officeDocument/2006/relationships/image" Target="../media/image12454.png"/><Relationship Id="rId156" Type="http://schemas.openxmlformats.org/officeDocument/2006/relationships/customXml" Target="../ink/ink13272.xml"/><Relationship Id="rId177" Type="http://schemas.openxmlformats.org/officeDocument/2006/relationships/image" Target="../media/image13090.png"/><Relationship Id="rId198" Type="http://schemas.openxmlformats.org/officeDocument/2006/relationships/customXml" Target="../ink/ink13293.xml"/><Relationship Id="rId202" Type="http://schemas.openxmlformats.org/officeDocument/2006/relationships/customXml" Target="../ink/ink13295.xml"/><Relationship Id="rId223" Type="http://schemas.openxmlformats.org/officeDocument/2006/relationships/image" Target="../media/image13113.png"/><Relationship Id="rId244" Type="http://schemas.openxmlformats.org/officeDocument/2006/relationships/customXml" Target="../ink/ink13316.xml"/></Relationships>
</file>

<file path=ppt/slides/_rels/slide5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203.png"/><Relationship Id="rId299" Type="http://schemas.openxmlformats.org/officeDocument/2006/relationships/image" Target="../media/image13294.png"/><Relationship Id="rId303" Type="http://schemas.openxmlformats.org/officeDocument/2006/relationships/image" Target="../media/image13296.png"/><Relationship Id="rId21" Type="http://schemas.openxmlformats.org/officeDocument/2006/relationships/image" Target="../media/image13155.png"/><Relationship Id="rId42" Type="http://schemas.openxmlformats.org/officeDocument/2006/relationships/customXml" Target="../ink/ink13358.xml"/><Relationship Id="rId63" Type="http://schemas.openxmlformats.org/officeDocument/2006/relationships/image" Target="../media/image13176.png"/><Relationship Id="rId84" Type="http://schemas.openxmlformats.org/officeDocument/2006/relationships/customXml" Target="../ink/ink13379.xml"/><Relationship Id="rId138" Type="http://schemas.openxmlformats.org/officeDocument/2006/relationships/customXml" Target="../ink/ink13406.xml"/><Relationship Id="rId159" Type="http://schemas.openxmlformats.org/officeDocument/2006/relationships/image" Target="../media/image13224.png"/><Relationship Id="rId324" Type="http://schemas.openxmlformats.org/officeDocument/2006/relationships/customXml" Target="../ink/ink13499.xml"/><Relationship Id="rId345" Type="http://schemas.openxmlformats.org/officeDocument/2006/relationships/image" Target="../media/image13317.png"/><Relationship Id="rId366" Type="http://schemas.openxmlformats.org/officeDocument/2006/relationships/customXml" Target="../ink/ink13520.xml"/><Relationship Id="rId170" Type="http://schemas.openxmlformats.org/officeDocument/2006/relationships/customXml" Target="../ink/ink13422.xml"/><Relationship Id="rId191" Type="http://schemas.openxmlformats.org/officeDocument/2006/relationships/image" Target="../media/image13240.png"/><Relationship Id="rId205" Type="http://schemas.openxmlformats.org/officeDocument/2006/relationships/image" Target="../media/image13247.png"/><Relationship Id="rId226" Type="http://schemas.openxmlformats.org/officeDocument/2006/relationships/customXml" Target="../ink/ink13450.xml"/><Relationship Id="rId247" Type="http://schemas.openxmlformats.org/officeDocument/2006/relationships/image" Target="../media/image13268.png"/><Relationship Id="rId107" Type="http://schemas.openxmlformats.org/officeDocument/2006/relationships/image" Target="../media/image13198.png"/><Relationship Id="rId268" Type="http://schemas.openxmlformats.org/officeDocument/2006/relationships/customXml" Target="../ink/ink13471.xml"/><Relationship Id="rId289" Type="http://schemas.openxmlformats.org/officeDocument/2006/relationships/image" Target="../media/image13289.png"/><Relationship Id="rId11" Type="http://schemas.openxmlformats.org/officeDocument/2006/relationships/image" Target="../media/image13150.png"/><Relationship Id="rId32" Type="http://schemas.openxmlformats.org/officeDocument/2006/relationships/customXml" Target="../ink/ink13353.xml"/><Relationship Id="rId53" Type="http://schemas.openxmlformats.org/officeDocument/2006/relationships/image" Target="../media/image13171.png"/><Relationship Id="rId74" Type="http://schemas.openxmlformats.org/officeDocument/2006/relationships/customXml" Target="../ink/ink13374.xml"/><Relationship Id="rId128" Type="http://schemas.openxmlformats.org/officeDocument/2006/relationships/customXml" Target="../ink/ink13401.xml"/><Relationship Id="rId149" Type="http://schemas.openxmlformats.org/officeDocument/2006/relationships/image" Target="../media/image13219.png"/><Relationship Id="rId314" Type="http://schemas.openxmlformats.org/officeDocument/2006/relationships/customXml" Target="../ink/ink13494.xml"/><Relationship Id="rId335" Type="http://schemas.openxmlformats.org/officeDocument/2006/relationships/image" Target="../media/image13312.png"/><Relationship Id="rId356" Type="http://schemas.openxmlformats.org/officeDocument/2006/relationships/customXml" Target="../ink/ink13515.xml"/><Relationship Id="rId5" Type="http://schemas.openxmlformats.org/officeDocument/2006/relationships/image" Target="../media/image13147.png"/><Relationship Id="rId95" Type="http://schemas.openxmlformats.org/officeDocument/2006/relationships/image" Target="../media/image13192.png"/><Relationship Id="rId160" Type="http://schemas.openxmlformats.org/officeDocument/2006/relationships/customXml" Target="../ink/ink13417.xml"/><Relationship Id="rId181" Type="http://schemas.openxmlformats.org/officeDocument/2006/relationships/image" Target="../media/image13235.png"/><Relationship Id="rId216" Type="http://schemas.openxmlformats.org/officeDocument/2006/relationships/customXml" Target="../ink/ink13445.xml"/><Relationship Id="rId237" Type="http://schemas.openxmlformats.org/officeDocument/2006/relationships/image" Target="../media/image13263.png"/><Relationship Id="rId258" Type="http://schemas.openxmlformats.org/officeDocument/2006/relationships/customXml" Target="../ink/ink13466.xml"/><Relationship Id="rId279" Type="http://schemas.openxmlformats.org/officeDocument/2006/relationships/image" Target="../media/image13284.png"/><Relationship Id="rId22" Type="http://schemas.openxmlformats.org/officeDocument/2006/relationships/customXml" Target="../ink/ink13348.xml"/><Relationship Id="rId43" Type="http://schemas.openxmlformats.org/officeDocument/2006/relationships/image" Target="../media/image13166.png"/><Relationship Id="rId64" Type="http://schemas.openxmlformats.org/officeDocument/2006/relationships/customXml" Target="../ink/ink13369.xml"/><Relationship Id="rId118" Type="http://schemas.openxmlformats.org/officeDocument/2006/relationships/customXml" Target="../ink/ink13396.xml"/><Relationship Id="rId139" Type="http://schemas.openxmlformats.org/officeDocument/2006/relationships/image" Target="../media/image13214.png"/><Relationship Id="rId290" Type="http://schemas.openxmlformats.org/officeDocument/2006/relationships/customXml" Target="../ink/ink13482.xml"/><Relationship Id="rId304" Type="http://schemas.openxmlformats.org/officeDocument/2006/relationships/customXml" Target="../ink/ink13489.xml"/><Relationship Id="rId325" Type="http://schemas.openxmlformats.org/officeDocument/2006/relationships/image" Target="../media/image13307.png"/><Relationship Id="rId346" Type="http://schemas.openxmlformats.org/officeDocument/2006/relationships/customXml" Target="../ink/ink13510.xml"/><Relationship Id="rId367" Type="http://schemas.openxmlformats.org/officeDocument/2006/relationships/image" Target="../media/image13328.png"/><Relationship Id="rId85" Type="http://schemas.openxmlformats.org/officeDocument/2006/relationships/image" Target="../media/image13187.png"/><Relationship Id="rId150" Type="http://schemas.openxmlformats.org/officeDocument/2006/relationships/customXml" Target="../ink/ink13412.xml"/><Relationship Id="rId171" Type="http://schemas.openxmlformats.org/officeDocument/2006/relationships/image" Target="../media/image13230.png"/><Relationship Id="rId192" Type="http://schemas.openxmlformats.org/officeDocument/2006/relationships/customXml" Target="../ink/ink13433.xml"/><Relationship Id="rId206" Type="http://schemas.openxmlformats.org/officeDocument/2006/relationships/customXml" Target="../ink/ink13440.xml"/><Relationship Id="rId227" Type="http://schemas.openxmlformats.org/officeDocument/2006/relationships/image" Target="../media/image13258.png"/><Relationship Id="rId248" Type="http://schemas.openxmlformats.org/officeDocument/2006/relationships/customXml" Target="../ink/ink13461.xml"/><Relationship Id="rId269" Type="http://schemas.openxmlformats.org/officeDocument/2006/relationships/image" Target="../media/image13279.png"/><Relationship Id="rId12" Type="http://schemas.openxmlformats.org/officeDocument/2006/relationships/customXml" Target="../ink/ink13343.xml"/><Relationship Id="rId33" Type="http://schemas.openxmlformats.org/officeDocument/2006/relationships/image" Target="../media/image13161.png"/><Relationship Id="rId108" Type="http://schemas.openxmlformats.org/officeDocument/2006/relationships/customXml" Target="../ink/ink13391.xml"/><Relationship Id="rId129" Type="http://schemas.openxmlformats.org/officeDocument/2006/relationships/image" Target="../media/image13209.png"/><Relationship Id="rId280" Type="http://schemas.openxmlformats.org/officeDocument/2006/relationships/customXml" Target="../ink/ink13477.xml"/><Relationship Id="rId315" Type="http://schemas.openxmlformats.org/officeDocument/2006/relationships/image" Target="../media/image13302.png"/><Relationship Id="rId336" Type="http://schemas.openxmlformats.org/officeDocument/2006/relationships/customXml" Target="../ink/ink13505.xml"/><Relationship Id="rId357" Type="http://schemas.openxmlformats.org/officeDocument/2006/relationships/image" Target="../media/image13323.png"/><Relationship Id="rId54" Type="http://schemas.openxmlformats.org/officeDocument/2006/relationships/customXml" Target="../ink/ink13364.xml"/><Relationship Id="rId75" Type="http://schemas.openxmlformats.org/officeDocument/2006/relationships/image" Target="../media/image13182.png"/><Relationship Id="rId96" Type="http://schemas.openxmlformats.org/officeDocument/2006/relationships/customXml" Target="../ink/ink13385.xml"/><Relationship Id="rId140" Type="http://schemas.openxmlformats.org/officeDocument/2006/relationships/customXml" Target="../ink/ink13407.xml"/><Relationship Id="rId161" Type="http://schemas.openxmlformats.org/officeDocument/2006/relationships/image" Target="../media/image13225.png"/><Relationship Id="rId182" Type="http://schemas.openxmlformats.org/officeDocument/2006/relationships/customXml" Target="../ink/ink13428.xml"/><Relationship Id="rId217" Type="http://schemas.openxmlformats.org/officeDocument/2006/relationships/image" Target="../media/image13253.png"/><Relationship Id="rId6" Type="http://schemas.openxmlformats.org/officeDocument/2006/relationships/customXml" Target="../ink/ink13340.xml"/><Relationship Id="rId238" Type="http://schemas.openxmlformats.org/officeDocument/2006/relationships/customXml" Target="../ink/ink13456.xml"/><Relationship Id="rId259" Type="http://schemas.openxmlformats.org/officeDocument/2006/relationships/image" Target="../media/image13274.png"/><Relationship Id="rId23" Type="http://schemas.openxmlformats.org/officeDocument/2006/relationships/image" Target="../media/image13156.png"/><Relationship Id="rId119" Type="http://schemas.openxmlformats.org/officeDocument/2006/relationships/image" Target="../media/image13204.png"/><Relationship Id="rId270" Type="http://schemas.openxmlformats.org/officeDocument/2006/relationships/customXml" Target="../ink/ink13472.xml"/><Relationship Id="rId291" Type="http://schemas.openxmlformats.org/officeDocument/2006/relationships/image" Target="../media/image13290.png"/><Relationship Id="rId305" Type="http://schemas.openxmlformats.org/officeDocument/2006/relationships/image" Target="../media/image13297.png"/><Relationship Id="rId326" Type="http://schemas.openxmlformats.org/officeDocument/2006/relationships/customXml" Target="../ink/ink13500.xml"/><Relationship Id="rId347" Type="http://schemas.openxmlformats.org/officeDocument/2006/relationships/image" Target="../media/image13318.png"/><Relationship Id="rId44" Type="http://schemas.openxmlformats.org/officeDocument/2006/relationships/customXml" Target="../ink/ink13359.xml"/><Relationship Id="rId65" Type="http://schemas.openxmlformats.org/officeDocument/2006/relationships/image" Target="../media/image13177.png"/><Relationship Id="rId86" Type="http://schemas.openxmlformats.org/officeDocument/2006/relationships/customXml" Target="../ink/ink13380.xml"/><Relationship Id="rId130" Type="http://schemas.openxmlformats.org/officeDocument/2006/relationships/customXml" Target="../ink/ink13402.xml"/><Relationship Id="rId151" Type="http://schemas.openxmlformats.org/officeDocument/2006/relationships/image" Target="../media/image13220.png"/><Relationship Id="rId368" Type="http://schemas.openxmlformats.org/officeDocument/2006/relationships/customXml" Target="../ink/ink13521.xml"/><Relationship Id="rId172" Type="http://schemas.openxmlformats.org/officeDocument/2006/relationships/customXml" Target="../ink/ink13423.xml"/><Relationship Id="rId193" Type="http://schemas.openxmlformats.org/officeDocument/2006/relationships/image" Target="../media/image13241.png"/><Relationship Id="rId207" Type="http://schemas.openxmlformats.org/officeDocument/2006/relationships/image" Target="../media/image13248.png"/><Relationship Id="rId228" Type="http://schemas.openxmlformats.org/officeDocument/2006/relationships/customXml" Target="../ink/ink13451.xml"/><Relationship Id="rId249" Type="http://schemas.openxmlformats.org/officeDocument/2006/relationships/image" Target="../media/image13269.png"/><Relationship Id="rId13" Type="http://schemas.openxmlformats.org/officeDocument/2006/relationships/image" Target="../media/image13151.png"/><Relationship Id="rId109" Type="http://schemas.openxmlformats.org/officeDocument/2006/relationships/image" Target="../media/image13199.png"/><Relationship Id="rId260" Type="http://schemas.openxmlformats.org/officeDocument/2006/relationships/customXml" Target="../ink/ink13467.xml"/><Relationship Id="rId281" Type="http://schemas.openxmlformats.org/officeDocument/2006/relationships/image" Target="../media/image13285.png"/><Relationship Id="rId316" Type="http://schemas.openxmlformats.org/officeDocument/2006/relationships/customXml" Target="../ink/ink13495.xml"/><Relationship Id="rId337" Type="http://schemas.openxmlformats.org/officeDocument/2006/relationships/image" Target="../media/image13313.png"/><Relationship Id="rId34" Type="http://schemas.openxmlformats.org/officeDocument/2006/relationships/customXml" Target="../ink/ink13354.xml"/><Relationship Id="rId55" Type="http://schemas.openxmlformats.org/officeDocument/2006/relationships/image" Target="../media/image13172.png"/><Relationship Id="rId76" Type="http://schemas.openxmlformats.org/officeDocument/2006/relationships/customXml" Target="../ink/ink13375.xml"/><Relationship Id="rId97" Type="http://schemas.openxmlformats.org/officeDocument/2006/relationships/image" Target="../media/image13193.png"/><Relationship Id="rId120" Type="http://schemas.openxmlformats.org/officeDocument/2006/relationships/customXml" Target="../ink/ink13397.xml"/><Relationship Id="rId141" Type="http://schemas.openxmlformats.org/officeDocument/2006/relationships/image" Target="../media/image13215.png"/><Relationship Id="rId358" Type="http://schemas.openxmlformats.org/officeDocument/2006/relationships/customXml" Target="../ink/ink13516.xml"/><Relationship Id="rId7" Type="http://schemas.openxmlformats.org/officeDocument/2006/relationships/image" Target="../media/image13148.png"/><Relationship Id="rId162" Type="http://schemas.openxmlformats.org/officeDocument/2006/relationships/customXml" Target="../ink/ink13418.xml"/><Relationship Id="rId183" Type="http://schemas.openxmlformats.org/officeDocument/2006/relationships/image" Target="../media/image13236.png"/><Relationship Id="rId218" Type="http://schemas.openxmlformats.org/officeDocument/2006/relationships/customXml" Target="../ink/ink13446.xml"/><Relationship Id="rId239" Type="http://schemas.openxmlformats.org/officeDocument/2006/relationships/image" Target="../media/image13264.png"/><Relationship Id="rId250" Type="http://schemas.openxmlformats.org/officeDocument/2006/relationships/customXml" Target="../ink/ink13462.xml"/><Relationship Id="rId271" Type="http://schemas.openxmlformats.org/officeDocument/2006/relationships/image" Target="../media/image13280.png"/><Relationship Id="rId292" Type="http://schemas.openxmlformats.org/officeDocument/2006/relationships/customXml" Target="../ink/ink13483.xml"/><Relationship Id="rId306" Type="http://schemas.openxmlformats.org/officeDocument/2006/relationships/customXml" Target="../ink/ink13490.xml"/><Relationship Id="rId24" Type="http://schemas.openxmlformats.org/officeDocument/2006/relationships/customXml" Target="../ink/ink13349.xml"/><Relationship Id="rId45" Type="http://schemas.openxmlformats.org/officeDocument/2006/relationships/image" Target="../media/image13167.png"/><Relationship Id="rId66" Type="http://schemas.openxmlformats.org/officeDocument/2006/relationships/customXml" Target="../ink/ink13370.xml"/><Relationship Id="rId87" Type="http://schemas.openxmlformats.org/officeDocument/2006/relationships/image" Target="../media/image13188.png"/><Relationship Id="rId110" Type="http://schemas.openxmlformats.org/officeDocument/2006/relationships/customXml" Target="../ink/ink13392.xml"/><Relationship Id="rId131" Type="http://schemas.openxmlformats.org/officeDocument/2006/relationships/image" Target="../media/image13210.png"/><Relationship Id="rId327" Type="http://schemas.openxmlformats.org/officeDocument/2006/relationships/image" Target="../media/image13308.png"/><Relationship Id="rId348" Type="http://schemas.openxmlformats.org/officeDocument/2006/relationships/customXml" Target="../ink/ink13511.xml"/><Relationship Id="rId369" Type="http://schemas.openxmlformats.org/officeDocument/2006/relationships/image" Target="../media/image13329.png"/><Relationship Id="rId152" Type="http://schemas.openxmlformats.org/officeDocument/2006/relationships/customXml" Target="../ink/ink13413.xml"/><Relationship Id="rId173" Type="http://schemas.openxmlformats.org/officeDocument/2006/relationships/image" Target="../media/image13231.png"/><Relationship Id="rId194" Type="http://schemas.openxmlformats.org/officeDocument/2006/relationships/customXml" Target="../ink/ink13434.xml"/><Relationship Id="rId208" Type="http://schemas.openxmlformats.org/officeDocument/2006/relationships/customXml" Target="../ink/ink13441.xml"/><Relationship Id="rId229" Type="http://schemas.openxmlformats.org/officeDocument/2006/relationships/image" Target="../media/image13259.png"/><Relationship Id="rId240" Type="http://schemas.openxmlformats.org/officeDocument/2006/relationships/customXml" Target="../ink/ink13457.xml"/><Relationship Id="rId261" Type="http://schemas.openxmlformats.org/officeDocument/2006/relationships/image" Target="../media/image13275.png"/><Relationship Id="rId14" Type="http://schemas.openxmlformats.org/officeDocument/2006/relationships/customXml" Target="../ink/ink13344.xml"/><Relationship Id="rId35" Type="http://schemas.openxmlformats.org/officeDocument/2006/relationships/image" Target="../media/image13162.png"/><Relationship Id="rId56" Type="http://schemas.openxmlformats.org/officeDocument/2006/relationships/customXml" Target="../ink/ink13365.xml"/><Relationship Id="rId77" Type="http://schemas.openxmlformats.org/officeDocument/2006/relationships/image" Target="../media/image13183.png"/><Relationship Id="rId100" Type="http://schemas.openxmlformats.org/officeDocument/2006/relationships/customXml" Target="../ink/ink13387.xml"/><Relationship Id="rId282" Type="http://schemas.openxmlformats.org/officeDocument/2006/relationships/customXml" Target="../ink/ink13478.xml"/><Relationship Id="rId317" Type="http://schemas.openxmlformats.org/officeDocument/2006/relationships/image" Target="../media/image13303.png"/><Relationship Id="rId338" Type="http://schemas.openxmlformats.org/officeDocument/2006/relationships/customXml" Target="../ink/ink13506.xml"/><Relationship Id="rId359" Type="http://schemas.openxmlformats.org/officeDocument/2006/relationships/image" Target="../media/image13324.png"/><Relationship Id="rId8" Type="http://schemas.openxmlformats.org/officeDocument/2006/relationships/customXml" Target="../ink/ink13341.xml"/><Relationship Id="rId98" Type="http://schemas.openxmlformats.org/officeDocument/2006/relationships/customXml" Target="../ink/ink13386.xml"/><Relationship Id="rId121" Type="http://schemas.openxmlformats.org/officeDocument/2006/relationships/image" Target="../media/image13205.png"/><Relationship Id="rId142" Type="http://schemas.openxmlformats.org/officeDocument/2006/relationships/customXml" Target="../ink/ink13408.xml"/><Relationship Id="rId163" Type="http://schemas.openxmlformats.org/officeDocument/2006/relationships/image" Target="../media/image13226.png"/><Relationship Id="rId184" Type="http://schemas.openxmlformats.org/officeDocument/2006/relationships/customXml" Target="../ink/ink13429.xml"/><Relationship Id="rId219" Type="http://schemas.openxmlformats.org/officeDocument/2006/relationships/image" Target="../media/image13254.png"/><Relationship Id="rId370" Type="http://schemas.openxmlformats.org/officeDocument/2006/relationships/customXml" Target="../ink/ink13522.xml"/><Relationship Id="rId230" Type="http://schemas.openxmlformats.org/officeDocument/2006/relationships/customXml" Target="../ink/ink13452.xml"/><Relationship Id="rId251" Type="http://schemas.openxmlformats.org/officeDocument/2006/relationships/image" Target="../media/image13270.png"/><Relationship Id="rId25" Type="http://schemas.openxmlformats.org/officeDocument/2006/relationships/image" Target="../media/image13157.png"/><Relationship Id="rId46" Type="http://schemas.openxmlformats.org/officeDocument/2006/relationships/customXml" Target="../ink/ink13360.xml"/><Relationship Id="rId67" Type="http://schemas.openxmlformats.org/officeDocument/2006/relationships/image" Target="../media/image13178.png"/><Relationship Id="rId272" Type="http://schemas.openxmlformats.org/officeDocument/2006/relationships/customXml" Target="../ink/ink13473.xml"/><Relationship Id="rId293" Type="http://schemas.openxmlformats.org/officeDocument/2006/relationships/image" Target="../media/image13291.png"/><Relationship Id="rId307" Type="http://schemas.openxmlformats.org/officeDocument/2006/relationships/image" Target="../media/image13298.png"/><Relationship Id="rId328" Type="http://schemas.openxmlformats.org/officeDocument/2006/relationships/customXml" Target="../ink/ink13501.xml"/><Relationship Id="rId349" Type="http://schemas.openxmlformats.org/officeDocument/2006/relationships/image" Target="../media/image13319.png"/><Relationship Id="rId88" Type="http://schemas.openxmlformats.org/officeDocument/2006/relationships/customXml" Target="../ink/ink13381.xml"/><Relationship Id="rId111" Type="http://schemas.openxmlformats.org/officeDocument/2006/relationships/image" Target="../media/image13200.png"/><Relationship Id="rId132" Type="http://schemas.openxmlformats.org/officeDocument/2006/relationships/customXml" Target="../ink/ink13403.xml"/><Relationship Id="rId153" Type="http://schemas.openxmlformats.org/officeDocument/2006/relationships/image" Target="../media/image13221.png"/><Relationship Id="rId174" Type="http://schemas.openxmlformats.org/officeDocument/2006/relationships/customXml" Target="../ink/ink13424.xml"/><Relationship Id="rId195" Type="http://schemas.openxmlformats.org/officeDocument/2006/relationships/image" Target="../media/image13242.png"/><Relationship Id="rId209" Type="http://schemas.openxmlformats.org/officeDocument/2006/relationships/image" Target="../media/image13249.png"/><Relationship Id="rId360" Type="http://schemas.openxmlformats.org/officeDocument/2006/relationships/customXml" Target="../ink/ink13517.xml"/><Relationship Id="rId220" Type="http://schemas.openxmlformats.org/officeDocument/2006/relationships/customXml" Target="../ink/ink13447.xml"/><Relationship Id="rId241" Type="http://schemas.openxmlformats.org/officeDocument/2006/relationships/image" Target="../media/image13265.png"/><Relationship Id="rId15" Type="http://schemas.openxmlformats.org/officeDocument/2006/relationships/image" Target="../media/image13152.png"/><Relationship Id="rId36" Type="http://schemas.openxmlformats.org/officeDocument/2006/relationships/customXml" Target="../ink/ink13355.xml"/><Relationship Id="rId57" Type="http://schemas.openxmlformats.org/officeDocument/2006/relationships/image" Target="../media/image13173.png"/><Relationship Id="rId262" Type="http://schemas.openxmlformats.org/officeDocument/2006/relationships/customXml" Target="../ink/ink13468.xml"/><Relationship Id="rId283" Type="http://schemas.openxmlformats.org/officeDocument/2006/relationships/image" Target="../media/image13286.png"/><Relationship Id="rId318" Type="http://schemas.openxmlformats.org/officeDocument/2006/relationships/customXml" Target="../ink/ink13496.xml"/><Relationship Id="rId339" Type="http://schemas.openxmlformats.org/officeDocument/2006/relationships/image" Target="../media/image13314.png"/><Relationship Id="rId10" Type="http://schemas.openxmlformats.org/officeDocument/2006/relationships/customXml" Target="../ink/ink13342.xml"/><Relationship Id="rId31" Type="http://schemas.openxmlformats.org/officeDocument/2006/relationships/image" Target="../media/image13160.png"/><Relationship Id="rId52" Type="http://schemas.openxmlformats.org/officeDocument/2006/relationships/customXml" Target="../ink/ink13363.xml"/><Relationship Id="rId73" Type="http://schemas.openxmlformats.org/officeDocument/2006/relationships/image" Target="../media/image13181.png"/><Relationship Id="rId78" Type="http://schemas.openxmlformats.org/officeDocument/2006/relationships/customXml" Target="../ink/ink13376.xml"/><Relationship Id="rId94" Type="http://schemas.openxmlformats.org/officeDocument/2006/relationships/customXml" Target="../ink/ink13384.xml"/><Relationship Id="rId99" Type="http://schemas.openxmlformats.org/officeDocument/2006/relationships/image" Target="../media/image13194.png"/><Relationship Id="rId101" Type="http://schemas.openxmlformats.org/officeDocument/2006/relationships/image" Target="../media/image13195.png"/><Relationship Id="rId122" Type="http://schemas.openxmlformats.org/officeDocument/2006/relationships/customXml" Target="../ink/ink13398.xml"/><Relationship Id="rId143" Type="http://schemas.openxmlformats.org/officeDocument/2006/relationships/image" Target="../media/image13216.png"/><Relationship Id="rId148" Type="http://schemas.openxmlformats.org/officeDocument/2006/relationships/customXml" Target="../ink/ink13411.xml"/><Relationship Id="rId164" Type="http://schemas.openxmlformats.org/officeDocument/2006/relationships/customXml" Target="../ink/ink13419.xml"/><Relationship Id="rId169" Type="http://schemas.openxmlformats.org/officeDocument/2006/relationships/image" Target="../media/image13229.png"/><Relationship Id="rId185" Type="http://schemas.openxmlformats.org/officeDocument/2006/relationships/image" Target="../media/image13237.png"/><Relationship Id="rId334" Type="http://schemas.openxmlformats.org/officeDocument/2006/relationships/customXml" Target="../ink/ink13504.xml"/><Relationship Id="rId350" Type="http://schemas.openxmlformats.org/officeDocument/2006/relationships/customXml" Target="../ink/ink13512.xml"/><Relationship Id="rId355" Type="http://schemas.openxmlformats.org/officeDocument/2006/relationships/image" Target="../media/image13322.png"/><Relationship Id="rId371" Type="http://schemas.openxmlformats.org/officeDocument/2006/relationships/image" Target="../media/image13330.png"/><Relationship Id="rId4" Type="http://schemas.openxmlformats.org/officeDocument/2006/relationships/customXml" Target="../ink/ink13339.xml"/><Relationship Id="rId9" Type="http://schemas.openxmlformats.org/officeDocument/2006/relationships/image" Target="../media/image13149.png"/><Relationship Id="rId180" Type="http://schemas.openxmlformats.org/officeDocument/2006/relationships/customXml" Target="../ink/ink13427.xml"/><Relationship Id="rId210" Type="http://schemas.openxmlformats.org/officeDocument/2006/relationships/customXml" Target="../ink/ink13442.xml"/><Relationship Id="rId215" Type="http://schemas.openxmlformats.org/officeDocument/2006/relationships/image" Target="../media/image13252.png"/><Relationship Id="rId236" Type="http://schemas.openxmlformats.org/officeDocument/2006/relationships/customXml" Target="../ink/ink13455.xml"/><Relationship Id="rId257" Type="http://schemas.openxmlformats.org/officeDocument/2006/relationships/image" Target="../media/image13273.png"/><Relationship Id="rId278" Type="http://schemas.openxmlformats.org/officeDocument/2006/relationships/customXml" Target="../ink/ink13476.xml"/><Relationship Id="rId26" Type="http://schemas.openxmlformats.org/officeDocument/2006/relationships/customXml" Target="../ink/ink13350.xml"/><Relationship Id="rId231" Type="http://schemas.openxmlformats.org/officeDocument/2006/relationships/image" Target="../media/image13260.png"/><Relationship Id="rId252" Type="http://schemas.openxmlformats.org/officeDocument/2006/relationships/customXml" Target="../ink/ink13463.xml"/><Relationship Id="rId273" Type="http://schemas.openxmlformats.org/officeDocument/2006/relationships/image" Target="../media/image13281.png"/><Relationship Id="rId294" Type="http://schemas.openxmlformats.org/officeDocument/2006/relationships/customXml" Target="../ink/ink13484.xml"/><Relationship Id="rId308" Type="http://schemas.openxmlformats.org/officeDocument/2006/relationships/customXml" Target="../ink/ink13491.xml"/><Relationship Id="rId329" Type="http://schemas.openxmlformats.org/officeDocument/2006/relationships/image" Target="../media/image13309.png"/><Relationship Id="rId47" Type="http://schemas.openxmlformats.org/officeDocument/2006/relationships/image" Target="../media/image13168.png"/><Relationship Id="rId68" Type="http://schemas.openxmlformats.org/officeDocument/2006/relationships/customXml" Target="../ink/ink13371.xml"/><Relationship Id="rId89" Type="http://schemas.openxmlformats.org/officeDocument/2006/relationships/image" Target="../media/image13189.png"/><Relationship Id="rId112" Type="http://schemas.openxmlformats.org/officeDocument/2006/relationships/customXml" Target="../ink/ink13393.xml"/><Relationship Id="rId133" Type="http://schemas.openxmlformats.org/officeDocument/2006/relationships/image" Target="../media/image13211.png"/><Relationship Id="rId154" Type="http://schemas.openxmlformats.org/officeDocument/2006/relationships/customXml" Target="../ink/ink13414.xml"/><Relationship Id="rId175" Type="http://schemas.openxmlformats.org/officeDocument/2006/relationships/image" Target="../media/image13232.png"/><Relationship Id="rId340" Type="http://schemas.openxmlformats.org/officeDocument/2006/relationships/customXml" Target="../ink/ink13507.xml"/><Relationship Id="rId361" Type="http://schemas.openxmlformats.org/officeDocument/2006/relationships/image" Target="../media/image13325.png"/><Relationship Id="rId196" Type="http://schemas.openxmlformats.org/officeDocument/2006/relationships/customXml" Target="../ink/ink13435.xml"/><Relationship Id="rId200" Type="http://schemas.openxmlformats.org/officeDocument/2006/relationships/customXml" Target="../ink/ink13437.xml"/><Relationship Id="rId16" Type="http://schemas.openxmlformats.org/officeDocument/2006/relationships/customXml" Target="../ink/ink13345.xml"/><Relationship Id="rId221" Type="http://schemas.openxmlformats.org/officeDocument/2006/relationships/image" Target="../media/image13255.png"/><Relationship Id="rId242" Type="http://schemas.openxmlformats.org/officeDocument/2006/relationships/customXml" Target="../ink/ink13458.xml"/><Relationship Id="rId263" Type="http://schemas.openxmlformats.org/officeDocument/2006/relationships/image" Target="../media/image13276.png"/><Relationship Id="rId284" Type="http://schemas.openxmlformats.org/officeDocument/2006/relationships/customXml" Target="../ink/ink13479.xml"/><Relationship Id="rId319" Type="http://schemas.openxmlformats.org/officeDocument/2006/relationships/image" Target="../media/image13304.png"/><Relationship Id="rId37" Type="http://schemas.openxmlformats.org/officeDocument/2006/relationships/image" Target="../media/image13163.png"/><Relationship Id="rId58" Type="http://schemas.openxmlformats.org/officeDocument/2006/relationships/customXml" Target="../ink/ink13366.xml"/><Relationship Id="rId79" Type="http://schemas.openxmlformats.org/officeDocument/2006/relationships/image" Target="../media/image13184.png"/><Relationship Id="rId102" Type="http://schemas.openxmlformats.org/officeDocument/2006/relationships/customXml" Target="../ink/ink13388.xml"/><Relationship Id="rId123" Type="http://schemas.openxmlformats.org/officeDocument/2006/relationships/image" Target="../media/image13206.png"/><Relationship Id="rId144" Type="http://schemas.openxmlformats.org/officeDocument/2006/relationships/customXml" Target="../ink/ink13409.xml"/><Relationship Id="rId330" Type="http://schemas.openxmlformats.org/officeDocument/2006/relationships/customXml" Target="../ink/ink13502.xml"/><Relationship Id="rId90" Type="http://schemas.openxmlformats.org/officeDocument/2006/relationships/customXml" Target="../ink/ink13382.xml"/><Relationship Id="rId165" Type="http://schemas.openxmlformats.org/officeDocument/2006/relationships/image" Target="../media/image13227.png"/><Relationship Id="rId186" Type="http://schemas.openxmlformats.org/officeDocument/2006/relationships/customXml" Target="../ink/ink13430.xml"/><Relationship Id="rId351" Type="http://schemas.openxmlformats.org/officeDocument/2006/relationships/image" Target="../media/image13320.png"/><Relationship Id="rId211" Type="http://schemas.openxmlformats.org/officeDocument/2006/relationships/image" Target="../media/image13250.png"/><Relationship Id="rId232" Type="http://schemas.openxmlformats.org/officeDocument/2006/relationships/customXml" Target="../ink/ink13453.xml"/><Relationship Id="rId253" Type="http://schemas.openxmlformats.org/officeDocument/2006/relationships/image" Target="../media/image13271.png"/><Relationship Id="rId274" Type="http://schemas.openxmlformats.org/officeDocument/2006/relationships/customXml" Target="../ink/ink13474.xml"/><Relationship Id="rId295" Type="http://schemas.openxmlformats.org/officeDocument/2006/relationships/image" Target="../media/image13292.png"/><Relationship Id="rId309" Type="http://schemas.openxmlformats.org/officeDocument/2006/relationships/image" Target="../media/image13299.png"/><Relationship Id="rId27" Type="http://schemas.openxmlformats.org/officeDocument/2006/relationships/image" Target="../media/image13158.png"/><Relationship Id="rId48" Type="http://schemas.openxmlformats.org/officeDocument/2006/relationships/customXml" Target="../ink/ink13361.xml"/><Relationship Id="rId69" Type="http://schemas.openxmlformats.org/officeDocument/2006/relationships/image" Target="../media/image13179.png"/><Relationship Id="rId113" Type="http://schemas.openxmlformats.org/officeDocument/2006/relationships/image" Target="../media/image13201.png"/><Relationship Id="rId134" Type="http://schemas.openxmlformats.org/officeDocument/2006/relationships/customXml" Target="../ink/ink13404.xml"/><Relationship Id="rId320" Type="http://schemas.openxmlformats.org/officeDocument/2006/relationships/customXml" Target="../ink/ink13497.xml"/><Relationship Id="rId80" Type="http://schemas.openxmlformats.org/officeDocument/2006/relationships/customXml" Target="../ink/ink13377.xml"/><Relationship Id="rId155" Type="http://schemas.openxmlformats.org/officeDocument/2006/relationships/image" Target="../media/image13222.png"/><Relationship Id="rId176" Type="http://schemas.openxmlformats.org/officeDocument/2006/relationships/customXml" Target="../ink/ink13425.xml"/><Relationship Id="rId197" Type="http://schemas.openxmlformats.org/officeDocument/2006/relationships/image" Target="../media/image13243.png"/><Relationship Id="rId341" Type="http://schemas.openxmlformats.org/officeDocument/2006/relationships/image" Target="../media/image13315.png"/><Relationship Id="rId362" Type="http://schemas.openxmlformats.org/officeDocument/2006/relationships/customXml" Target="../ink/ink13518.xml"/><Relationship Id="rId201" Type="http://schemas.openxmlformats.org/officeDocument/2006/relationships/image" Target="../media/image13245.png"/><Relationship Id="rId222" Type="http://schemas.openxmlformats.org/officeDocument/2006/relationships/customXml" Target="../ink/ink13448.xml"/><Relationship Id="rId243" Type="http://schemas.openxmlformats.org/officeDocument/2006/relationships/image" Target="../media/image13266.png"/><Relationship Id="rId264" Type="http://schemas.openxmlformats.org/officeDocument/2006/relationships/customXml" Target="../ink/ink13469.xml"/><Relationship Id="rId285" Type="http://schemas.openxmlformats.org/officeDocument/2006/relationships/image" Target="../media/image13287.png"/><Relationship Id="rId17" Type="http://schemas.openxmlformats.org/officeDocument/2006/relationships/image" Target="../media/image13153.png"/><Relationship Id="rId38" Type="http://schemas.openxmlformats.org/officeDocument/2006/relationships/customXml" Target="../ink/ink13356.xml"/><Relationship Id="rId59" Type="http://schemas.openxmlformats.org/officeDocument/2006/relationships/image" Target="../media/image13174.png"/><Relationship Id="rId103" Type="http://schemas.openxmlformats.org/officeDocument/2006/relationships/image" Target="../media/image13196.png"/><Relationship Id="rId124" Type="http://schemas.openxmlformats.org/officeDocument/2006/relationships/customXml" Target="../ink/ink13399.xml"/><Relationship Id="rId310" Type="http://schemas.openxmlformats.org/officeDocument/2006/relationships/customXml" Target="../ink/ink13492.xml"/><Relationship Id="rId70" Type="http://schemas.openxmlformats.org/officeDocument/2006/relationships/customXml" Target="../ink/ink13372.xml"/><Relationship Id="rId91" Type="http://schemas.openxmlformats.org/officeDocument/2006/relationships/image" Target="../media/image13190.png"/><Relationship Id="rId145" Type="http://schemas.openxmlformats.org/officeDocument/2006/relationships/image" Target="../media/image13217.png"/><Relationship Id="rId166" Type="http://schemas.openxmlformats.org/officeDocument/2006/relationships/customXml" Target="../ink/ink13420.xml"/><Relationship Id="rId187" Type="http://schemas.openxmlformats.org/officeDocument/2006/relationships/image" Target="../media/image13238.png"/><Relationship Id="rId331" Type="http://schemas.openxmlformats.org/officeDocument/2006/relationships/image" Target="../media/image13310.png"/><Relationship Id="rId352" Type="http://schemas.openxmlformats.org/officeDocument/2006/relationships/customXml" Target="../ink/ink13513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3443.xml"/><Relationship Id="rId233" Type="http://schemas.openxmlformats.org/officeDocument/2006/relationships/image" Target="../media/image13261.png"/><Relationship Id="rId254" Type="http://schemas.openxmlformats.org/officeDocument/2006/relationships/customXml" Target="../ink/ink13464.xml"/><Relationship Id="rId28" Type="http://schemas.openxmlformats.org/officeDocument/2006/relationships/customXml" Target="../ink/ink13351.xml"/><Relationship Id="rId49" Type="http://schemas.openxmlformats.org/officeDocument/2006/relationships/image" Target="../media/image13169.png"/><Relationship Id="rId114" Type="http://schemas.openxmlformats.org/officeDocument/2006/relationships/customXml" Target="../ink/ink13394.xml"/><Relationship Id="rId275" Type="http://schemas.openxmlformats.org/officeDocument/2006/relationships/image" Target="../media/image13282.png"/><Relationship Id="rId296" Type="http://schemas.openxmlformats.org/officeDocument/2006/relationships/customXml" Target="../ink/ink13485.xml"/><Relationship Id="rId300" Type="http://schemas.openxmlformats.org/officeDocument/2006/relationships/customXml" Target="../ink/ink13487.xml"/><Relationship Id="rId60" Type="http://schemas.openxmlformats.org/officeDocument/2006/relationships/customXml" Target="../ink/ink13367.xml"/><Relationship Id="rId81" Type="http://schemas.openxmlformats.org/officeDocument/2006/relationships/image" Target="../media/image13185.png"/><Relationship Id="rId135" Type="http://schemas.openxmlformats.org/officeDocument/2006/relationships/image" Target="../media/image13212.png"/><Relationship Id="rId156" Type="http://schemas.openxmlformats.org/officeDocument/2006/relationships/customXml" Target="../ink/ink13415.xml"/><Relationship Id="rId177" Type="http://schemas.openxmlformats.org/officeDocument/2006/relationships/image" Target="../media/image13233.png"/><Relationship Id="rId198" Type="http://schemas.openxmlformats.org/officeDocument/2006/relationships/customXml" Target="../ink/ink13436.xml"/><Relationship Id="rId321" Type="http://schemas.openxmlformats.org/officeDocument/2006/relationships/image" Target="../media/image13305.png"/><Relationship Id="rId342" Type="http://schemas.openxmlformats.org/officeDocument/2006/relationships/customXml" Target="../ink/ink13508.xml"/><Relationship Id="rId363" Type="http://schemas.openxmlformats.org/officeDocument/2006/relationships/image" Target="../media/image13326.png"/><Relationship Id="rId202" Type="http://schemas.openxmlformats.org/officeDocument/2006/relationships/customXml" Target="../ink/ink13438.xml"/><Relationship Id="rId223" Type="http://schemas.openxmlformats.org/officeDocument/2006/relationships/image" Target="../media/image13256.png"/><Relationship Id="rId244" Type="http://schemas.openxmlformats.org/officeDocument/2006/relationships/customXml" Target="../ink/ink13459.xml"/><Relationship Id="rId18" Type="http://schemas.openxmlformats.org/officeDocument/2006/relationships/customXml" Target="../ink/ink13346.xml"/><Relationship Id="rId39" Type="http://schemas.openxmlformats.org/officeDocument/2006/relationships/image" Target="../media/image13164.png"/><Relationship Id="rId265" Type="http://schemas.openxmlformats.org/officeDocument/2006/relationships/image" Target="../media/image13277.png"/><Relationship Id="rId286" Type="http://schemas.openxmlformats.org/officeDocument/2006/relationships/customXml" Target="../ink/ink13480.xml"/><Relationship Id="rId50" Type="http://schemas.openxmlformats.org/officeDocument/2006/relationships/customXml" Target="../ink/ink13362.xml"/><Relationship Id="rId104" Type="http://schemas.openxmlformats.org/officeDocument/2006/relationships/customXml" Target="../ink/ink13389.xml"/><Relationship Id="rId125" Type="http://schemas.openxmlformats.org/officeDocument/2006/relationships/image" Target="../media/image13207.png"/><Relationship Id="rId146" Type="http://schemas.openxmlformats.org/officeDocument/2006/relationships/customXml" Target="../ink/ink13410.xml"/><Relationship Id="rId167" Type="http://schemas.openxmlformats.org/officeDocument/2006/relationships/image" Target="../media/image13228.png"/><Relationship Id="rId188" Type="http://schemas.openxmlformats.org/officeDocument/2006/relationships/customXml" Target="../ink/ink13431.xml"/><Relationship Id="rId311" Type="http://schemas.openxmlformats.org/officeDocument/2006/relationships/image" Target="../media/image13300.png"/><Relationship Id="rId332" Type="http://schemas.openxmlformats.org/officeDocument/2006/relationships/customXml" Target="../ink/ink13503.xml"/><Relationship Id="rId353" Type="http://schemas.openxmlformats.org/officeDocument/2006/relationships/image" Target="../media/image13321.png"/><Relationship Id="rId71" Type="http://schemas.openxmlformats.org/officeDocument/2006/relationships/image" Target="../media/image13180.png"/><Relationship Id="rId92" Type="http://schemas.openxmlformats.org/officeDocument/2006/relationships/customXml" Target="../ink/ink13383.xml"/><Relationship Id="rId213" Type="http://schemas.openxmlformats.org/officeDocument/2006/relationships/image" Target="../media/image13251.png"/><Relationship Id="rId234" Type="http://schemas.openxmlformats.org/officeDocument/2006/relationships/customXml" Target="../ink/ink13454.xml"/><Relationship Id="rId2" Type="http://schemas.openxmlformats.org/officeDocument/2006/relationships/customXml" Target="../ink/ink13338.xml"/><Relationship Id="rId29" Type="http://schemas.openxmlformats.org/officeDocument/2006/relationships/image" Target="../media/image13159.png"/><Relationship Id="rId255" Type="http://schemas.openxmlformats.org/officeDocument/2006/relationships/image" Target="../media/image13272.png"/><Relationship Id="rId276" Type="http://schemas.openxmlformats.org/officeDocument/2006/relationships/customXml" Target="../ink/ink13475.xml"/><Relationship Id="rId297" Type="http://schemas.openxmlformats.org/officeDocument/2006/relationships/image" Target="../media/image13293.png"/><Relationship Id="rId40" Type="http://schemas.openxmlformats.org/officeDocument/2006/relationships/customXml" Target="../ink/ink13357.xml"/><Relationship Id="rId115" Type="http://schemas.openxmlformats.org/officeDocument/2006/relationships/image" Target="../media/image13202.png"/><Relationship Id="rId136" Type="http://schemas.openxmlformats.org/officeDocument/2006/relationships/customXml" Target="../ink/ink13405.xml"/><Relationship Id="rId157" Type="http://schemas.openxmlformats.org/officeDocument/2006/relationships/image" Target="../media/image13223.png"/><Relationship Id="rId178" Type="http://schemas.openxmlformats.org/officeDocument/2006/relationships/customXml" Target="../ink/ink13426.xml"/><Relationship Id="rId301" Type="http://schemas.openxmlformats.org/officeDocument/2006/relationships/image" Target="../media/image13295.png"/><Relationship Id="rId322" Type="http://schemas.openxmlformats.org/officeDocument/2006/relationships/customXml" Target="../ink/ink13498.xml"/><Relationship Id="rId343" Type="http://schemas.openxmlformats.org/officeDocument/2006/relationships/image" Target="../media/image13316.png"/><Relationship Id="rId364" Type="http://schemas.openxmlformats.org/officeDocument/2006/relationships/customXml" Target="../ink/ink13519.xml"/><Relationship Id="rId61" Type="http://schemas.openxmlformats.org/officeDocument/2006/relationships/image" Target="../media/image13175.png"/><Relationship Id="rId82" Type="http://schemas.openxmlformats.org/officeDocument/2006/relationships/customXml" Target="../ink/ink13378.xml"/><Relationship Id="rId199" Type="http://schemas.openxmlformats.org/officeDocument/2006/relationships/image" Target="../media/image13244.png"/><Relationship Id="rId203" Type="http://schemas.openxmlformats.org/officeDocument/2006/relationships/image" Target="../media/image13246.png"/><Relationship Id="rId19" Type="http://schemas.openxmlformats.org/officeDocument/2006/relationships/image" Target="../media/image13154.png"/><Relationship Id="rId224" Type="http://schemas.openxmlformats.org/officeDocument/2006/relationships/customXml" Target="../ink/ink13449.xml"/><Relationship Id="rId245" Type="http://schemas.openxmlformats.org/officeDocument/2006/relationships/image" Target="../media/image13267.png"/><Relationship Id="rId266" Type="http://schemas.openxmlformats.org/officeDocument/2006/relationships/customXml" Target="../ink/ink13470.xml"/><Relationship Id="rId287" Type="http://schemas.openxmlformats.org/officeDocument/2006/relationships/image" Target="../media/image13288.png"/><Relationship Id="rId30" Type="http://schemas.openxmlformats.org/officeDocument/2006/relationships/customXml" Target="../ink/ink13352.xml"/><Relationship Id="rId105" Type="http://schemas.openxmlformats.org/officeDocument/2006/relationships/image" Target="../media/image13197.png"/><Relationship Id="rId126" Type="http://schemas.openxmlformats.org/officeDocument/2006/relationships/customXml" Target="../ink/ink13400.xml"/><Relationship Id="rId147" Type="http://schemas.openxmlformats.org/officeDocument/2006/relationships/image" Target="../media/image13218.png"/><Relationship Id="rId168" Type="http://schemas.openxmlformats.org/officeDocument/2006/relationships/customXml" Target="../ink/ink13421.xml"/><Relationship Id="rId312" Type="http://schemas.openxmlformats.org/officeDocument/2006/relationships/customXml" Target="../ink/ink13493.xml"/><Relationship Id="rId333" Type="http://schemas.openxmlformats.org/officeDocument/2006/relationships/image" Target="../media/image13311.png"/><Relationship Id="rId354" Type="http://schemas.openxmlformats.org/officeDocument/2006/relationships/customXml" Target="../ink/ink13514.xml"/><Relationship Id="rId51" Type="http://schemas.openxmlformats.org/officeDocument/2006/relationships/image" Target="../media/image13170.png"/><Relationship Id="rId72" Type="http://schemas.openxmlformats.org/officeDocument/2006/relationships/customXml" Target="../ink/ink13373.xml"/><Relationship Id="rId93" Type="http://schemas.openxmlformats.org/officeDocument/2006/relationships/image" Target="../media/image13191.png"/><Relationship Id="rId189" Type="http://schemas.openxmlformats.org/officeDocument/2006/relationships/image" Target="../media/image13239.png"/><Relationship Id="rId3" Type="http://schemas.openxmlformats.org/officeDocument/2006/relationships/image" Target="../media/image13146.png"/><Relationship Id="rId214" Type="http://schemas.openxmlformats.org/officeDocument/2006/relationships/customXml" Target="../ink/ink13444.xml"/><Relationship Id="rId235" Type="http://schemas.openxmlformats.org/officeDocument/2006/relationships/image" Target="../media/image13262.png"/><Relationship Id="rId256" Type="http://schemas.openxmlformats.org/officeDocument/2006/relationships/customXml" Target="../ink/ink13465.xml"/><Relationship Id="rId277" Type="http://schemas.openxmlformats.org/officeDocument/2006/relationships/image" Target="../media/image13283.png"/><Relationship Id="rId298" Type="http://schemas.openxmlformats.org/officeDocument/2006/relationships/customXml" Target="../ink/ink13486.xml"/><Relationship Id="rId116" Type="http://schemas.openxmlformats.org/officeDocument/2006/relationships/customXml" Target="../ink/ink13395.xml"/><Relationship Id="rId137" Type="http://schemas.openxmlformats.org/officeDocument/2006/relationships/image" Target="../media/image13213.png"/><Relationship Id="rId158" Type="http://schemas.openxmlformats.org/officeDocument/2006/relationships/customXml" Target="../ink/ink13416.xml"/><Relationship Id="rId302" Type="http://schemas.openxmlformats.org/officeDocument/2006/relationships/customXml" Target="../ink/ink13488.xml"/><Relationship Id="rId323" Type="http://schemas.openxmlformats.org/officeDocument/2006/relationships/image" Target="../media/image13306.png"/><Relationship Id="rId344" Type="http://schemas.openxmlformats.org/officeDocument/2006/relationships/customXml" Target="../ink/ink13509.xml"/><Relationship Id="rId20" Type="http://schemas.openxmlformats.org/officeDocument/2006/relationships/customXml" Target="../ink/ink13347.xml"/><Relationship Id="rId41" Type="http://schemas.openxmlformats.org/officeDocument/2006/relationships/image" Target="../media/image13165.png"/><Relationship Id="rId62" Type="http://schemas.openxmlformats.org/officeDocument/2006/relationships/customXml" Target="../ink/ink13368.xml"/><Relationship Id="rId83" Type="http://schemas.openxmlformats.org/officeDocument/2006/relationships/image" Target="../media/image13186.png"/><Relationship Id="rId179" Type="http://schemas.openxmlformats.org/officeDocument/2006/relationships/image" Target="../media/image13234.png"/><Relationship Id="rId365" Type="http://schemas.openxmlformats.org/officeDocument/2006/relationships/image" Target="../media/image13327.png"/><Relationship Id="rId190" Type="http://schemas.openxmlformats.org/officeDocument/2006/relationships/customXml" Target="../ink/ink13432.xml"/><Relationship Id="rId204" Type="http://schemas.openxmlformats.org/officeDocument/2006/relationships/customXml" Target="../ink/ink13439.xml"/><Relationship Id="rId225" Type="http://schemas.openxmlformats.org/officeDocument/2006/relationships/image" Target="../media/image13257.png"/><Relationship Id="rId246" Type="http://schemas.openxmlformats.org/officeDocument/2006/relationships/customXml" Target="../ink/ink13460.xml"/><Relationship Id="rId267" Type="http://schemas.openxmlformats.org/officeDocument/2006/relationships/image" Target="../media/image13278.png"/><Relationship Id="rId288" Type="http://schemas.openxmlformats.org/officeDocument/2006/relationships/customXml" Target="../ink/ink13481.xml"/><Relationship Id="rId106" Type="http://schemas.openxmlformats.org/officeDocument/2006/relationships/customXml" Target="../ink/ink13390.xml"/><Relationship Id="rId127" Type="http://schemas.openxmlformats.org/officeDocument/2006/relationships/image" Target="../media/image13208.png"/><Relationship Id="rId313" Type="http://schemas.openxmlformats.org/officeDocument/2006/relationships/image" Target="../media/image13301.png"/></Relationships>
</file>

<file path=ppt/slides/_rels/slide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25.png"/><Relationship Id="rId299" Type="http://schemas.openxmlformats.org/officeDocument/2006/relationships/image" Target="../media/image1316.png"/><Relationship Id="rId21" Type="http://schemas.openxmlformats.org/officeDocument/2006/relationships/image" Target="../media/image1177.png"/><Relationship Id="rId63" Type="http://schemas.openxmlformats.org/officeDocument/2006/relationships/image" Target="../media/image1198.png"/><Relationship Id="rId159" Type="http://schemas.openxmlformats.org/officeDocument/2006/relationships/image" Target="../media/image1246.png"/><Relationship Id="rId324" Type="http://schemas.openxmlformats.org/officeDocument/2006/relationships/customXml" Target="../ink/ink1344.xml"/><Relationship Id="rId366" Type="http://schemas.openxmlformats.org/officeDocument/2006/relationships/customXml" Target="../ink/ink1365.xml"/><Relationship Id="rId170" Type="http://schemas.openxmlformats.org/officeDocument/2006/relationships/customXml" Target="../ink/ink1267.xml"/><Relationship Id="rId226" Type="http://schemas.openxmlformats.org/officeDocument/2006/relationships/customXml" Target="../ink/ink1295.xml"/><Relationship Id="rId433" Type="http://schemas.openxmlformats.org/officeDocument/2006/relationships/image" Target="../media/image1383.png"/><Relationship Id="rId268" Type="http://schemas.openxmlformats.org/officeDocument/2006/relationships/customXml" Target="../ink/ink1316.xml"/><Relationship Id="rId475" Type="http://schemas.openxmlformats.org/officeDocument/2006/relationships/image" Target="../media/image1404.png"/><Relationship Id="rId32" Type="http://schemas.openxmlformats.org/officeDocument/2006/relationships/customXml" Target="../ink/ink1198.xml"/><Relationship Id="rId74" Type="http://schemas.openxmlformats.org/officeDocument/2006/relationships/customXml" Target="../ink/ink1219.xml"/><Relationship Id="rId128" Type="http://schemas.openxmlformats.org/officeDocument/2006/relationships/customXml" Target="../ink/ink1246.xml"/><Relationship Id="rId335" Type="http://schemas.openxmlformats.org/officeDocument/2006/relationships/image" Target="../media/image1334.png"/><Relationship Id="rId377" Type="http://schemas.openxmlformats.org/officeDocument/2006/relationships/image" Target="../media/image1355.png"/><Relationship Id="rId5" Type="http://schemas.openxmlformats.org/officeDocument/2006/relationships/image" Target="../media/image1169.png"/><Relationship Id="rId181" Type="http://schemas.openxmlformats.org/officeDocument/2006/relationships/image" Target="../media/image1257.png"/><Relationship Id="rId237" Type="http://schemas.openxmlformats.org/officeDocument/2006/relationships/image" Target="../media/image1285.png"/><Relationship Id="rId402" Type="http://schemas.openxmlformats.org/officeDocument/2006/relationships/customXml" Target="../ink/ink1383.xml"/><Relationship Id="rId279" Type="http://schemas.openxmlformats.org/officeDocument/2006/relationships/image" Target="../media/image1306.png"/><Relationship Id="rId444" Type="http://schemas.openxmlformats.org/officeDocument/2006/relationships/customXml" Target="../ink/ink1404.xml"/><Relationship Id="rId43" Type="http://schemas.openxmlformats.org/officeDocument/2006/relationships/image" Target="../media/image1188.png"/><Relationship Id="rId139" Type="http://schemas.openxmlformats.org/officeDocument/2006/relationships/image" Target="../media/image1236.png"/><Relationship Id="rId290" Type="http://schemas.openxmlformats.org/officeDocument/2006/relationships/customXml" Target="../ink/ink1327.xml"/><Relationship Id="rId304" Type="http://schemas.openxmlformats.org/officeDocument/2006/relationships/customXml" Target="../ink/ink1334.xml"/><Relationship Id="rId346" Type="http://schemas.openxmlformats.org/officeDocument/2006/relationships/customXml" Target="../ink/ink1355.xml"/><Relationship Id="rId388" Type="http://schemas.openxmlformats.org/officeDocument/2006/relationships/customXml" Target="../ink/ink1376.xml"/><Relationship Id="rId85" Type="http://schemas.openxmlformats.org/officeDocument/2006/relationships/image" Target="../media/image1209.png"/><Relationship Id="rId150" Type="http://schemas.openxmlformats.org/officeDocument/2006/relationships/customXml" Target="../ink/ink1257.xml"/><Relationship Id="rId192" Type="http://schemas.openxmlformats.org/officeDocument/2006/relationships/customXml" Target="../ink/ink1278.xml"/><Relationship Id="rId206" Type="http://schemas.openxmlformats.org/officeDocument/2006/relationships/customXml" Target="../ink/ink1285.xml"/><Relationship Id="rId413" Type="http://schemas.openxmlformats.org/officeDocument/2006/relationships/image" Target="../media/image1373.png"/><Relationship Id="rId248" Type="http://schemas.openxmlformats.org/officeDocument/2006/relationships/customXml" Target="../ink/ink1306.xml"/><Relationship Id="rId455" Type="http://schemas.openxmlformats.org/officeDocument/2006/relationships/image" Target="../media/image1394.png"/><Relationship Id="rId12" Type="http://schemas.openxmlformats.org/officeDocument/2006/relationships/customXml" Target="../ink/ink1188.xml"/><Relationship Id="rId108" Type="http://schemas.openxmlformats.org/officeDocument/2006/relationships/customXml" Target="../ink/ink1236.xml"/><Relationship Id="rId315" Type="http://schemas.openxmlformats.org/officeDocument/2006/relationships/image" Target="../media/image1324.png"/><Relationship Id="rId357" Type="http://schemas.openxmlformats.org/officeDocument/2006/relationships/image" Target="../media/image1345.png"/><Relationship Id="rId54" Type="http://schemas.openxmlformats.org/officeDocument/2006/relationships/customXml" Target="../ink/ink1209.xml"/><Relationship Id="rId96" Type="http://schemas.openxmlformats.org/officeDocument/2006/relationships/customXml" Target="../ink/ink1230.xml"/><Relationship Id="rId161" Type="http://schemas.openxmlformats.org/officeDocument/2006/relationships/image" Target="../media/image1247.png"/><Relationship Id="rId217" Type="http://schemas.openxmlformats.org/officeDocument/2006/relationships/image" Target="../media/image1275.png"/><Relationship Id="rId399" Type="http://schemas.openxmlformats.org/officeDocument/2006/relationships/image" Target="../media/image1366.png"/><Relationship Id="rId259" Type="http://schemas.openxmlformats.org/officeDocument/2006/relationships/image" Target="../media/image1296.png"/><Relationship Id="rId424" Type="http://schemas.openxmlformats.org/officeDocument/2006/relationships/customXml" Target="../ink/ink1394.xml"/><Relationship Id="rId466" Type="http://schemas.openxmlformats.org/officeDocument/2006/relationships/customXml" Target="../ink/ink1415.xml"/><Relationship Id="rId23" Type="http://schemas.openxmlformats.org/officeDocument/2006/relationships/image" Target="../media/image1178.png"/><Relationship Id="rId119" Type="http://schemas.openxmlformats.org/officeDocument/2006/relationships/image" Target="../media/image1226.png"/><Relationship Id="rId270" Type="http://schemas.openxmlformats.org/officeDocument/2006/relationships/customXml" Target="../ink/ink1317.xml"/><Relationship Id="rId326" Type="http://schemas.openxmlformats.org/officeDocument/2006/relationships/customXml" Target="../ink/ink1345.xml"/><Relationship Id="rId65" Type="http://schemas.openxmlformats.org/officeDocument/2006/relationships/image" Target="../media/image1199.png"/><Relationship Id="rId130" Type="http://schemas.openxmlformats.org/officeDocument/2006/relationships/customXml" Target="../ink/ink1247.xml"/><Relationship Id="rId368" Type="http://schemas.openxmlformats.org/officeDocument/2006/relationships/customXml" Target="../ink/ink1366.xml"/><Relationship Id="rId172" Type="http://schemas.openxmlformats.org/officeDocument/2006/relationships/customXml" Target="../ink/ink1268.xml"/><Relationship Id="rId228" Type="http://schemas.openxmlformats.org/officeDocument/2006/relationships/customXml" Target="../ink/ink1296.xml"/><Relationship Id="rId435" Type="http://schemas.openxmlformats.org/officeDocument/2006/relationships/image" Target="../media/image1384.png"/><Relationship Id="rId477" Type="http://schemas.openxmlformats.org/officeDocument/2006/relationships/image" Target="../media/image1405.png"/><Relationship Id="rId281" Type="http://schemas.openxmlformats.org/officeDocument/2006/relationships/image" Target="../media/image1307.png"/><Relationship Id="rId337" Type="http://schemas.openxmlformats.org/officeDocument/2006/relationships/image" Target="../media/image1335.png"/><Relationship Id="rId34" Type="http://schemas.openxmlformats.org/officeDocument/2006/relationships/customXml" Target="../ink/ink1199.xml"/><Relationship Id="rId55" Type="http://schemas.openxmlformats.org/officeDocument/2006/relationships/image" Target="../media/image1194.png"/><Relationship Id="rId76" Type="http://schemas.openxmlformats.org/officeDocument/2006/relationships/customXml" Target="../ink/ink1220.xml"/><Relationship Id="rId97" Type="http://schemas.openxmlformats.org/officeDocument/2006/relationships/image" Target="../media/image1215.png"/><Relationship Id="rId120" Type="http://schemas.openxmlformats.org/officeDocument/2006/relationships/customXml" Target="../ink/ink1242.xml"/><Relationship Id="rId141" Type="http://schemas.openxmlformats.org/officeDocument/2006/relationships/image" Target="../media/image1237.png"/><Relationship Id="rId358" Type="http://schemas.openxmlformats.org/officeDocument/2006/relationships/customXml" Target="../ink/ink1361.xml"/><Relationship Id="rId379" Type="http://schemas.openxmlformats.org/officeDocument/2006/relationships/image" Target="../media/image1356.png"/><Relationship Id="rId7" Type="http://schemas.openxmlformats.org/officeDocument/2006/relationships/image" Target="../media/image1170.png"/><Relationship Id="rId162" Type="http://schemas.openxmlformats.org/officeDocument/2006/relationships/customXml" Target="../ink/ink1263.xml"/><Relationship Id="rId183" Type="http://schemas.openxmlformats.org/officeDocument/2006/relationships/image" Target="../media/image1258.png"/><Relationship Id="rId218" Type="http://schemas.openxmlformats.org/officeDocument/2006/relationships/customXml" Target="../ink/ink1291.xml"/><Relationship Id="rId239" Type="http://schemas.openxmlformats.org/officeDocument/2006/relationships/image" Target="../media/image1286.png"/><Relationship Id="rId390" Type="http://schemas.openxmlformats.org/officeDocument/2006/relationships/customXml" Target="../ink/ink1377.xml"/><Relationship Id="rId404" Type="http://schemas.openxmlformats.org/officeDocument/2006/relationships/customXml" Target="../ink/ink1384.xml"/><Relationship Id="rId425" Type="http://schemas.openxmlformats.org/officeDocument/2006/relationships/image" Target="../media/image1379.png"/><Relationship Id="rId446" Type="http://schemas.openxmlformats.org/officeDocument/2006/relationships/customXml" Target="../ink/ink1405.xml"/><Relationship Id="rId467" Type="http://schemas.openxmlformats.org/officeDocument/2006/relationships/image" Target="../media/image1400.png"/><Relationship Id="rId250" Type="http://schemas.openxmlformats.org/officeDocument/2006/relationships/customXml" Target="../ink/ink1307.xml"/><Relationship Id="rId271" Type="http://schemas.openxmlformats.org/officeDocument/2006/relationships/image" Target="../media/image1302.png"/><Relationship Id="rId292" Type="http://schemas.openxmlformats.org/officeDocument/2006/relationships/customXml" Target="../ink/ink1328.xml"/><Relationship Id="rId306" Type="http://schemas.openxmlformats.org/officeDocument/2006/relationships/customXml" Target="../ink/ink1335.xml"/><Relationship Id="rId24" Type="http://schemas.openxmlformats.org/officeDocument/2006/relationships/customXml" Target="../ink/ink1194.xml"/><Relationship Id="rId45" Type="http://schemas.openxmlformats.org/officeDocument/2006/relationships/image" Target="../media/image1189.png"/><Relationship Id="rId66" Type="http://schemas.openxmlformats.org/officeDocument/2006/relationships/customXml" Target="../ink/ink1215.xml"/><Relationship Id="rId87" Type="http://schemas.openxmlformats.org/officeDocument/2006/relationships/image" Target="../media/image1210.png"/><Relationship Id="rId110" Type="http://schemas.openxmlformats.org/officeDocument/2006/relationships/customXml" Target="../ink/ink1237.xml"/><Relationship Id="rId131" Type="http://schemas.openxmlformats.org/officeDocument/2006/relationships/image" Target="../media/image1232.png"/><Relationship Id="rId327" Type="http://schemas.openxmlformats.org/officeDocument/2006/relationships/image" Target="../media/image1330.png"/><Relationship Id="rId348" Type="http://schemas.openxmlformats.org/officeDocument/2006/relationships/customXml" Target="../ink/ink1356.xml"/><Relationship Id="rId369" Type="http://schemas.openxmlformats.org/officeDocument/2006/relationships/image" Target="../media/image1351.png"/><Relationship Id="rId152" Type="http://schemas.openxmlformats.org/officeDocument/2006/relationships/customXml" Target="../ink/ink1258.xml"/><Relationship Id="rId173" Type="http://schemas.openxmlformats.org/officeDocument/2006/relationships/image" Target="../media/image1253.png"/><Relationship Id="rId194" Type="http://schemas.openxmlformats.org/officeDocument/2006/relationships/customXml" Target="../ink/ink1279.xml"/><Relationship Id="rId208" Type="http://schemas.openxmlformats.org/officeDocument/2006/relationships/customXml" Target="../ink/ink1286.xml"/><Relationship Id="rId229" Type="http://schemas.openxmlformats.org/officeDocument/2006/relationships/image" Target="../media/image1281.png"/><Relationship Id="rId380" Type="http://schemas.openxmlformats.org/officeDocument/2006/relationships/customXml" Target="../ink/ink1372.xml"/><Relationship Id="rId415" Type="http://schemas.openxmlformats.org/officeDocument/2006/relationships/image" Target="../media/image1374.png"/><Relationship Id="rId436" Type="http://schemas.openxmlformats.org/officeDocument/2006/relationships/customXml" Target="../ink/ink1400.xml"/><Relationship Id="rId457" Type="http://schemas.openxmlformats.org/officeDocument/2006/relationships/image" Target="../media/image1395.png"/><Relationship Id="rId240" Type="http://schemas.openxmlformats.org/officeDocument/2006/relationships/customXml" Target="../ink/ink1302.xml"/><Relationship Id="rId261" Type="http://schemas.openxmlformats.org/officeDocument/2006/relationships/image" Target="../media/image1297.png"/><Relationship Id="rId478" Type="http://schemas.openxmlformats.org/officeDocument/2006/relationships/customXml" Target="../ink/ink1421.xml"/><Relationship Id="rId14" Type="http://schemas.openxmlformats.org/officeDocument/2006/relationships/customXml" Target="../ink/ink1189.xml"/><Relationship Id="rId35" Type="http://schemas.openxmlformats.org/officeDocument/2006/relationships/image" Target="../media/image1184.png"/><Relationship Id="rId56" Type="http://schemas.openxmlformats.org/officeDocument/2006/relationships/customXml" Target="../ink/ink1210.xml"/><Relationship Id="rId77" Type="http://schemas.openxmlformats.org/officeDocument/2006/relationships/image" Target="../media/image1205.png"/><Relationship Id="rId100" Type="http://schemas.openxmlformats.org/officeDocument/2006/relationships/customXml" Target="../ink/ink1232.xml"/><Relationship Id="rId282" Type="http://schemas.openxmlformats.org/officeDocument/2006/relationships/customXml" Target="../ink/ink1323.xml"/><Relationship Id="rId317" Type="http://schemas.openxmlformats.org/officeDocument/2006/relationships/image" Target="../media/image1325.png"/><Relationship Id="rId338" Type="http://schemas.openxmlformats.org/officeDocument/2006/relationships/customXml" Target="../ink/ink1351.xml"/><Relationship Id="rId359" Type="http://schemas.openxmlformats.org/officeDocument/2006/relationships/image" Target="../media/image1346.png"/><Relationship Id="rId8" Type="http://schemas.openxmlformats.org/officeDocument/2006/relationships/customXml" Target="../ink/ink1186.xml"/><Relationship Id="rId98" Type="http://schemas.openxmlformats.org/officeDocument/2006/relationships/customXml" Target="../ink/ink1231.xml"/><Relationship Id="rId121" Type="http://schemas.openxmlformats.org/officeDocument/2006/relationships/image" Target="../media/image1227.png"/><Relationship Id="rId142" Type="http://schemas.openxmlformats.org/officeDocument/2006/relationships/customXml" Target="../ink/ink1253.xml"/><Relationship Id="rId163" Type="http://schemas.openxmlformats.org/officeDocument/2006/relationships/image" Target="../media/image1248.png"/><Relationship Id="rId184" Type="http://schemas.openxmlformats.org/officeDocument/2006/relationships/customXml" Target="../ink/ink1274.xml"/><Relationship Id="rId219" Type="http://schemas.openxmlformats.org/officeDocument/2006/relationships/image" Target="../media/image1276.png"/><Relationship Id="rId370" Type="http://schemas.openxmlformats.org/officeDocument/2006/relationships/customXml" Target="../ink/ink1367.xml"/><Relationship Id="rId391" Type="http://schemas.openxmlformats.org/officeDocument/2006/relationships/image" Target="../media/image1362.png"/><Relationship Id="rId405" Type="http://schemas.openxmlformats.org/officeDocument/2006/relationships/image" Target="../media/image1369.png"/><Relationship Id="rId426" Type="http://schemas.openxmlformats.org/officeDocument/2006/relationships/customXml" Target="../ink/ink1395.xml"/><Relationship Id="rId447" Type="http://schemas.openxmlformats.org/officeDocument/2006/relationships/image" Target="../media/image1390.png"/><Relationship Id="rId230" Type="http://schemas.openxmlformats.org/officeDocument/2006/relationships/customXml" Target="../ink/ink1297.xml"/><Relationship Id="rId251" Type="http://schemas.openxmlformats.org/officeDocument/2006/relationships/image" Target="../media/image1292.png"/><Relationship Id="rId468" Type="http://schemas.openxmlformats.org/officeDocument/2006/relationships/customXml" Target="../ink/ink1416.xml"/><Relationship Id="rId25" Type="http://schemas.openxmlformats.org/officeDocument/2006/relationships/image" Target="../media/image1179.png"/><Relationship Id="rId46" Type="http://schemas.openxmlformats.org/officeDocument/2006/relationships/customXml" Target="../ink/ink1205.xml"/><Relationship Id="rId67" Type="http://schemas.openxmlformats.org/officeDocument/2006/relationships/image" Target="../media/image1200.png"/><Relationship Id="rId272" Type="http://schemas.openxmlformats.org/officeDocument/2006/relationships/customXml" Target="../ink/ink1318.xml"/><Relationship Id="rId293" Type="http://schemas.openxmlformats.org/officeDocument/2006/relationships/image" Target="../media/image1313.png"/><Relationship Id="rId307" Type="http://schemas.openxmlformats.org/officeDocument/2006/relationships/image" Target="../media/image1320.png"/><Relationship Id="rId328" Type="http://schemas.openxmlformats.org/officeDocument/2006/relationships/customXml" Target="../ink/ink1346.xml"/><Relationship Id="rId349" Type="http://schemas.openxmlformats.org/officeDocument/2006/relationships/image" Target="../media/image1341.png"/><Relationship Id="rId88" Type="http://schemas.openxmlformats.org/officeDocument/2006/relationships/customXml" Target="../ink/ink1226.xml"/><Relationship Id="rId111" Type="http://schemas.openxmlformats.org/officeDocument/2006/relationships/image" Target="../media/image1222.png"/><Relationship Id="rId132" Type="http://schemas.openxmlformats.org/officeDocument/2006/relationships/customXml" Target="../ink/ink1248.xml"/><Relationship Id="rId153" Type="http://schemas.openxmlformats.org/officeDocument/2006/relationships/image" Target="../media/image1243.png"/><Relationship Id="rId174" Type="http://schemas.openxmlformats.org/officeDocument/2006/relationships/customXml" Target="../ink/ink1269.xml"/><Relationship Id="rId195" Type="http://schemas.openxmlformats.org/officeDocument/2006/relationships/image" Target="../media/image1264.png"/><Relationship Id="rId209" Type="http://schemas.openxmlformats.org/officeDocument/2006/relationships/image" Target="../media/image1271.png"/><Relationship Id="rId360" Type="http://schemas.openxmlformats.org/officeDocument/2006/relationships/customXml" Target="../ink/ink1362.xml"/><Relationship Id="rId381" Type="http://schemas.openxmlformats.org/officeDocument/2006/relationships/image" Target="../media/image1357.png"/><Relationship Id="rId416" Type="http://schemas.openxmlformats.org/officeDocument/2006/relationships/customXml" Target="../ink/ink1390.xml"/><Relationship Id="rId220" Type="http://schemas.openxmlformats.org/officeDocument/2006/relationships/customXml" Target="../ink/ink1292.xml"/><Relationship Id="rId241" Type="http://schemas.openxmlformats.org/officeDocument/2006/relationships/image" Target="../media/image1287.png"/><Relationship Id="rId437" Type="http://schemas.openxmlformats.org/officeDocument/2006/relationships/image" Target="../media/image1385.png"/><Relationship Id="rId458" Type="http://schemas.openxmlformats.org/officeDocument/2006/relationships/customXml" Target="../ink/ink1411.xml"/><Relationship Id="rId479" Type="http://schemas.openxmlformats.org/officeDocument/2006/relationships/image" Target="../media/image1406.png"/><Relationship Id="rId15" Type="http://schemas.openxmlformats.org/officeDocument/2006/relationships/image" Target="../media/image1174.png"/><Relationship Id="rId36" Type="http://schemas.openxmlformats.org/officeDocument/2006/relationships/customXml" Target="../ink/ink1200.xml"/><Relationship Id="rId57" Type="http://schemas.openxmlformats.org/officeDocument/2006/relationships/image" Target="../media/image1195.png"/><Relationship Id="rId262" Type="http://schemas.openxmlformats.org/officeDocument/2006/relationships/customXml" Target="../ink/ink1313.xml"/><Relationship Id="rId283" Type="http://schemas.openxmlformats.org/officeDocument/2006/relationships/image" Target="../media/image1308.png"/><Relationship Id="rId318" Type="http://schemas.openxmlformats.org/officeDocument/2006/relationships/customXml" Target="../ink/ink1341.xml"/><Relationship Id="rId339" Type="http://schemas.openxmlformats.org/officeDocument/2006/relationships/image" Target="../media/image1336.png"/><Relationship Id="rId78" Type="http://schemas.openxmlformats.org/officeDocument/2006/relationships/customXml" Target="../ink/ink1221.xml"/><Relationship Id="rId99" Type="http://schemas.openxmlformats.org/officeDocument/2006/relationships/image" Target="../media/image1216.png"/><Relationship Id="rId101" Type="http://schemas.openxmlformats.org/officeDocument/2006/relationships/image" Target="../media/image1217.png"/><Relationship Id="rId122" Type="http://schemas.openxmlformats.org/officeDocument/2006/relationships/customXml" Target="../ink/ink1243.xml"/><Relationship Id="rId143" Type="http://schemas.openxmlformats.org/officeDocument/2006/relationships/image" Target="../media/image1238.png"/><Relationship Id="rId164" Type="http://schemas.openxmlformats.org/officeDocument/2006/relationships/customXml" Target="../ink/ink1264.xml"/><Relationship Id="rId185" Type="http://schemas.openxmlformats.org/officeDocument/2006/relationships/image" Target="../media/image1259.png"/><Relationship Id="rId350" Type="http://schemas.openxmlformats.org/officeDocument/2006/relationships/customXml" Target="../ink/ink1357.xml"/><Relationship Id="rId371" Type="http://schemas.openxmlformats.org/officeDocument/2006/relationships/image" Target="../media/image1352.png"/><Relationship Id="rId406" Type="http://schemas.openxmlformats.org/officeDocument/2006/relationships/customXml" Target="../ink/ink1385.xml"/><Relationship Id="rId9" Type="http://schemas.openxmlformats.org/officeDocument/2006/relationships/image" Target="../media/image1171.png"/><Relationship Id="rId210" Type="http://schemas.openxmlformats.org/officeDocument/2006/relationships/customXml" Target="../ink/ink1287.xml"/><Relationship Id="rId392" Type="http://schemas.openxmlformats.org/officeDocument/2006/relationships/customXml" Target="../ink/ink1378.xml"/><Relationship Id="rId427" Type="http://schemas.openxmlformats.org/officeDocument/2006/relationships/image" Target="../media/image1380.png"/><Relationship Id="rId448" Type="http://schemas.openxmlformats.org/officeDocument/2006/relationships/customXml" Target="../ink/ink1406.xml"/><Relationship Id="rId469" Type="http://schemas.openxmlformats.org/officeDocument/2006/relationships/image" Target="../media/image1401.png"/><Relationship Id="rId26" Type="http://schemas.openxmlformats.org/officeDocument/2006/relationships/customXml" Target="../ink/ink1195.xml"/><Relationship Id="rId231" Type="http://schemas.openxmlformats.org/officeDocument/2006/relationships/image" Target="../media/image1282.png"/><Relationship Id="rId252" Type="http://schemas.openxmlformats.org/officeDocument/2006/relationships/customXml" Target="../ink/ink1308.xml"/><Relationship Id="rId273" Type="http://schemas.openxmlformats.org/officeDocument/2006/relationships/image" Target="../media/image1303.png"/><Relationship Id="rId294" Type="http://schemas.openxmlformats.org/officeDocument/2006/relationships/customXml" Target="../ink/ink1329.xml"/><Relationship Id="rId308" Type="http://schemas.openxmlformats.org/officeDocument/2006/relationships/customXml" Target="../ink/ink1336.xml"/><Relationship Id="rId329" Type="http://schemas.openxmlformats.org/officeDocument/2006/relationships/image" Target="../media/image1331.png"/><Relationship Id="rId480" Type="http://schemas.openxmlformats.org/officeDocument/2006/relationships/customXml" Target="../ink/ink1422.xml"/><Relationship Id="rId47" Type="http://schemas.openxmlformats.org/officeDocument/2006/relationships/image" Target="../media/image1190.png"/><Relationship Id="rId68" Type="http://schemas.openxmlformats.org/officeDocument/2006/relationships/customXml" Target="../ink/ink1216.xml"/><Relationship Id="rId89" Type="http://schemas.openxmlformats.org/officeDocument/2006/relationships/image" Target="../media/image1211.png"/><Relationship Id="rId112" Type="http://schemas.openxmlformats.org/officeDocument/2006/relationships/customXml" Target="../ink/ink1238.xml"/><Relationship Id="rId133" Type="http://schemas.openxmlformats.org/officeDocument/2006/relationships/image" Target="../media/image1233.png"/><Relationship Id="rId154" Type="http://schemas.openxmlformats.org/officeDocument/2006/relationships/customXml" Target="../ink/ink1259.xml"/><Relationship Id="rId175" Type="http://schemas.openxmlformats.org/officeDocument/2006/relationships/image" Target="../media/image1254.png"/><Relationship Id="rId340" Type="http://schemas.openxmlformats.org/officeDocument/2006/relationships/customXml" Target="../ink/ink1352.xml"/><Relationship Id="rId361" Type="http://schemas.openxmlformats.org/officeDocument/2006/relationships/image" Target="../media/image1347.png"/><Relationship Id="rId196" Type="http://schemas.openxmlformats.org/officeDocument/2006/relationships/customXml" Target="../ink/ink1280.xml"/><Relationship Id="rId200" Type="http://schemas.openxmlformats.org/officeDocument/2006/relationships/customXml" Target="../ink/ink1282.xml"/><Relationship Id="rId382" Type="http://schemas.openxmlformats.org/officeDocument/2006/relationships/customXml" Target="../ink/ink1373.xml"/><Relationship Id="rId417" Type="http://schemas.openxmlformats.org/officeDocument/2006/relationships/image" Target="../media/image1375.png"/><Relationship Id="rId438" Type="http://schemas.openxmlformats.org/officeDocument/2006/relationships/customXml" Target="../ink/ink1401.xml"/><Relationship Id="rId459" Type="http://schemas.openxmlformats.org/officeDocument/2006/relationships/image" Target="../media/image1396.png"/><Relationship Id="rId16" Type="http://schemas.openxmlformats.org/officeDocument/2006/relationships/customXml" Target="../ink/ink1190.xml"/><Relationship Id="rId221" Type="http://schemas.openxmlformats.org/officeDocument/2006/relationships/image" Target="../media/image1277.png"/><Relationship Id="rId242" Type="http://schemas.openxmlformats.org/officeDocument/2006/relationships/customXml" Target="../ink/ink1303.xml"/><Relationship Id="rId263" Type="http://schemas.openxmlformats.org/officeDocument/2006/relationships/image" Target="../media/image1298.png"/><Relationship Id="rId284" Type="http://schemas.openxmlformats.org/officeDocument/2006/relationships/customXml" Target="../ink/ink1324.xml"/><Relationship Id="rId319" Type="http://schemas.openxmlformats.org/officeDocument/2006/relationships/image" Target="../media/image1326.png"/><Relationship Id="rId470" Type="http://schemas.openxmlformats.org/officeDocument/2006/relationships/customXml" Target="../ink/ink1417.xml"/><Relationship Id="rId37" Type="http://schemas.openxmlformats.org/officeDocument/2006/relationships/image" Target="../media/image1185.png"/><Relationship Id="rId58" Type="http://schemas.openxmlformats.org/officeDocument/2006/relationships/customXml" Target="../ink/ink1211.xml"/><Relationship Id="rId79" Type="http://schemas.openxmlformats.org/officeDocument/2006/relationships/image" Target="../media/image1206.png"/><Relationship Id="rId102" Type="http://schemas.openxmlformats.org/officeDocument/2006/relationships/customXml" Target="../ink/ink1233.xml"/><Relationship Id="rId123" Type="http://schemas.openxmlformats.org/officeDocument/2006/relationships/image" Target="../media/image1228.png"/><Relationship Id="rId144" Type="http://schemas.openxmlformats.org/officeDocument/2006/relationships/customXml" Target="../ink/ink1254.xml"/><Relationship Id="rId330" Type="http://schemas.openxmlformats.org/officeDocument/2006/relationships/customXml" Target="../ink/ink1347.xml"/><Relationship Id="rId90" Type="http://schemas.openxmlformats.org/officeDocument/2006/relationships/customXml" Target="../ink/ink1227.xml"/><Relationship Id="rId165" Type="http://schemas.openxmlformats.org/officeDocument/2006/relationships/image" Target="../media/image1249.png"/><Relationship Id="rId186" Type="http://schemas.openxmlformats.org/officeDocument/2006/relationships/customXml" Target="../ink/ink1275.xml"/><Relationship Id="rId351" Type="http://schemas.openxmlformats.org/officeDocument/2006/relationships/image" Target="../media/image1342.png"/><Relationship Id="rId372" Type="http://schemas.openxmlformats.org/officeDocument/2006/relationships/customXml" Target="../ink/ink1368.xml"/><Relationship Id="rId393" Type="http://schemas.openxmlformats.org/officeDocument/2006/relationships/image" Target="../media/image1363.png"/><Relationship Id="rId407" Type="http://schemas.openxmlformats.org/officeDocument/2006/relationships/image" Target="../media/image1370.png"/><Relationship Id="rId428" Type="http://schemas.openxmlformats.org/officeDocument/2006/relationships/customXml" Target="../ink/ink1396.xml"/><Relationship Id="rId449" Type="http://schemas.openxmlformats.org/officeDocument/2006/relationships/image" Target="../media/image1391.png"/><Relationship Id="rId211" Type="http://schemas.openxmlformats.org/officeDocument/2006/relationships/image" Target="../media/image1272.png"/><Relationship Id="rId232" Type="http://schemas.openxmlformats.org/officeDocument/2006/relationships/customXml" Target="../ink/ink1298.xml"/><Relationship Id="rId253" Type="http://schemas.openxmlformats.org/officeDocument/2006/relationships/image" Target="../media/image1293.png"/><Relationship Id="rId274" Type="http://schemas.openxmlformats.org/officeDocument/2006/relationships/customXml" Target="../ink/ink1319.xml"/><Relationship Id="rId295" Type="http://schemas.openxmlformats.org/officeDocument/2006/relationships/image" Target="../media/image1314.png"/><Relationship Id="rId309" Type="http://schemas.openxmlformats.org/officeDocument/2006/relationships/image" Target="../media/image1321.png"/><Relationship Id="rId460" Type="http://schemas.openxmlformats.org/officeDocument/2006/relationships/customXml" Target="../ink/ink1412.xml"/><Relationship Id="rId481" Type="http://schemas.openxmlformats.org/officeDocument/2006/relationships/image" Target="../media/image1407.png"/><Relationship Id="rId27" Type="http://schemas.openxmlformats.org/officeDocument/2006/relationships/image" Target="../media/image1180.png"/><Relationship Id="rId48" Type="http://schemas.openxmlformats.org/officeDocument/2006/relationships/customXml" Target="../ink/ink1206.xml"/><Relationship Id="rId69" Type="http://schemas.openxmlformats.org/officeDocument/2006/relationships/image" Target="../media/image1201.png"/><Relationship Id="rId113" Type="http://schemas.openxmlformats.org/officeDocument/2006/relationships/image" Target="../media/image1223.png"/><Relationship Id="rId134" Type="http://schemas.openxmlformats.org/officeDocument/2006/relationships/customXml" Target="../ink/ink1249.xml"/><Relationship Id="rId320" Type="http://schemas.openxmlformats.org/officeDocument/2006/relationships/customXml" Target="../ink/ink1342.xml"/><Relationship Id="rId80" Type="http://schemas.openxmlformats.org/officeDocument/2006/relationships/customXml" Target="../ink/ink1222.xml"/><Relationship Id="rId155" Type="http://schemas.openxmlformats.org/officeDocument/2006/relationships/image" Target="../media/image1244.png"/><Relationship Id="rId176" Type="http://schemas.openxmlformats.org/officeDocument/2006/relationships/customXml" Target="../ink/ink1270.xml"/><Relationship Id="rId197" Type="http://schemas.openxmlformats.org/officeDocument/2006/relationships/image" Target="../media/image1265.png"/><Relationship Id="rId341" Type="http://schemas.openxmlformats.org/officeDocument/2006/relationships/image" Target="../media/image1337.png"/><Relationship Id="rId362" Type="http://schemas.openxmlformats.org/officeDocument/2006/relationships/customXml" Target="../ink/ink1363.xml"/><Relationship Id="rId383" Type="http://schemas.openxmlformats.org/officeDocument/2006/relationships/image" Target="../media/image1358.png"/><Relationship Id="rId418" Type="http://schemas.openxmlformats.org/officeDocument/2006/relationships/customXml" Target="../ink/ink1391.xml"/><Relationship Id="rId439" Type="http://schemas.openxmlformats.org/officeDocument/2006/relationships/image" Target="../media/image1386.png"/><Relationship Id="rId201" Type="http://schemas.openxmlformats.org/officeDocument/2006/relationships/image" Target="../media/image1267.png"/><Relationship Id="rId222" Type="http://schemas.openxmlformats.org/officeDocument/2006/relationships/customXml" Target="../ink/ink1293.xml"/><Relationship Id="rId243" Type="http://schemas.openxmlformats.org/officeDocument/2006/relationships/image" Target="../media/image1288.png"/><Relationship Id="rId264" Type="http://schemas.openxmlformats.org/officeDocument/2006/relationships/customXml" Target="../ink/ink1314.xml"/><Relationship Id="rId285" Type="http://schemas.openxmlformats.org/officeDocument/2006/relationships/image" Target="../media/image1309.png"/><Relationship Id="rId450" Type="http://schemas.openxmlformats.org/officeDocument/2006/relationships/customXml" Target="../ink/ink1407.xml"/><Relationship Id="rId471" Type="http://schemas.openxmlformats.org/officeDocument/2006/relationships/image" Target="../media/image1402.png"/><Relationship Id="rId17" Type="http://schemas.openxmlformats.org/officeDocument/2006/relationships/image" Target="../media/image1175.png"/><Relationship Id="rId38" Type="http://schemas.openxmlformats.org/officeDocument/2006/relationships/customXml" Target="../ink/ink1201.xml"/><Relationship Id="rId59" Type="http://schemas.openxmlformats.org/officeDocument/2006/relationships/image" Target="../media/image1196.png"/><Relationship Id="rId103" Type="http://schemas.openxmlformats.org/officeDocument/2006/relationships/image" Target="../media/image1218.png"/><Relationship Id="rId124" Type="http://schemas.openxmlformats.org/officeDocument/2006/relationships/customXml" Target="../ink/ink1244.xml"/><Relationship Id="rId310" Type="http://schemas.openxmlformats.org/officeDocument/2006/relationships/customXml" Target="../ink/ink1337.xml"/><Relationship Id="rId70" Type="http://schemas.openxmlformats.org/officeDocument/2006/relationships/customXml" Target="../ink/ink1217.xml"/><Relationship Id="rId91" Type="http://schemas.openxmlformats.org/officeDocument/2006/relationships/image" Target="../media/image1212.png"/><Relationship Id="rId145" Type="http://schemas.openxmlformats.org/officeDocument/2006/relationships/image" Target="../media/image1239.png"/><Relationship Id="rId166" Type="http://schemas.openxmlformats.org/officeDocument/2006/relationships/customXml" Target="../ink/ink1265.xml"/><Relationship Id="rId187" Type="http://schemas.openxmlformats.org/officeDocument/2006/relationships/image" Target="../media/image1260.png"/><Relationship Id="rId331" Type="http://schemas.openxmlformats.org/officeDocument/2006/relationships/image" Target="../media/image1332.png"/><Relationship Id="rId352" Type="http://schemas.openxmlformats.org/officeDocument/2006/relationships/customXml" Target="../ink/ink1358.xml"/><Relationship Id="rId373" Type="http://schemas.openxmlformats.org/officeDocument/2006/relationships/image" Target="../media/image1353.png"/><Relationship Id="rId394" Type="http://schemas.openxmlformats.org/officeDocument/2006/relationships/customXml" Target="../ink/ink1379.xml"/><Relationship Id="rId408" Type="http://schemas.openxmlformats.org/officeDocument/2006/relationships/customXml" Target="../ink/ink1386.xml"/><Relationship Id="rId429" Type="http://schemas.openxmlformats.org/officeDocument/2006/relationships/image" Target="../media/image138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288.xml"/><Relationship Id="rId233" Type="http://schemas.openxmlformats.org/officeDocument/2006/relationships/image" Target="../media/image1283.png"/><Relationship Id="rId254" Type="http://schemas.openxmlformats.org/officeDocument/2006/relationships/customXml" Target="../ink/ink1309.xml"/><Relationship Id="rId440" Type="http://schemas.openxmlformats.org/officeDocument/2006/relationships/customXml" Target="../ink/ink1402.xml"/><Relationship Id="rId28" Type="http://schemas.openxmlformats.org/officeDocument/2006/relationships/customXml" Target="../ink/ink1196.xml"/><Relationship Id="rId49" Type="http://schemas.openxmlformats.org/officeDocument/2006/relationships/image" Target="../media/image1191.png"/><Relationship Id="rId114" Type="http://schemas.openxmlformats.org/officeDocument/2006/relationships/customXml" Target="../ink/ink1239.xml"/><Relationship Id="rId275" Type="http://schemas.openxmlformats.org/officeDocument/2006/relationships/image" Target="../media/image1304.png"/><Relationship Id="rId296" Type="http://schemas.openxmlformats.org/officeDocument/2006/relationships/customXml" Target="../ink/ink1330.xml"/><Relationship Id="rId300" Type="http://schemas.openxmlformats.org/officeDocument/2006/relationships/customXml" Target="../ink/ink1332.xml"/><Relationship Id="rId461" Type="http://schemas.openxmlformats.org/officeDocument/2006/relationships/image" Target="../media/image1397.png"/><Relationship Id="rId482" Type="http://schemas.openxmlformats.org/officeDocument/2006/relationships/customXml" Target="../ink/ink1423.xml"/><Relationship Id="rId60" Type="http://schemas.openxmlformats.org/officeDocument/2006/relationships/customXml" Target="../ink/ink1212.xml"/><Relationship Id="rId81" Type="http://schemas.openxmlformats.org/officeDocument/2006/relationships/image" Target="../media/image1207.png"/><Relationship Id="rId135" Type="http://schemas.openxmlformats.org/officeDocument/2006/relationships/image" Target="../media/image1234.png"/><Relationship Id="rId156" Type="http://schemas.openxmlformats.org/officeDocument/2006/relationships/customXml" Target="../ink/ink1260.xml"/><Relationship Id="rId177" Type="http://schemas.openxmlformats.org/officeDocument/2006/relationships/image" Target="../media/image1255.png"/><Relationship Id="rId198" Type="http://schemas.openxmlformats.org/officeDocument/2006/relationships/customXml" Target="../ink/ink1281.xml"/><Relationship Id="rId321" Type="http://schemas.openxmlformats.org/officeDocument/2006/relationships/image" Target="../media/image1327.png"/><Relationship Id="rId342" Type="http://schemas.openxmlformats.org/officeDocument/2006/relationships/customXml" Target="../ink/ink1353.xml"/><Relationship Id="rId363" Type="http://schemas.openxmlformats.org/officeDocument/2006/relationships/image" Target="../media/image1348.png"/><Relationship Id="rId384" Type="http://schemas.openxmlformats.org/officeDocument/2006/relationships/customXml" Target="../ink/ink1374.xml"/><Relationship Id="rId419" Type="http://schemas.openxmlformats.org/officeDocument/2006/relationships/image" Target="../media/image1376.png"/><Relationship Id="rId202" Type="http://schemas.openxmlformats.org/officeDocument/2006/relationships/customXml" Target="../ink/ink1283.xml"/><Relationship Id="rId223" Type="http://schemas.openxmlformats.org/officeDocument/2006/relationships/image" Target="../media/image1278.png"/><Relationship Id="rId244" Type="http://schemas.openxmlformats.org/officeDocument/2006/relationships/customXml" Target="../ink/ink1304.xml"/><Relationship Id="rId430" Type="http://schemas.openxmlformats.org/officeDocument/2006/relationships/customXml" Target="../ink/ink1397.xml"/><Relationship Id="rId18" Type="http://schemas.openxmlformats.org/officeDocument/2006/relationships/customXml" Target="../ink/ink1191.xml"/><Relationship Id="rId39" Type="http://schemas.openxmlformats.org/officeDocument/2006/relationships/image" Target="../media/image1186.png"/><Relationship Id="rId265" Type="http://schemas.openxmlformats.org/officeDocument/2006/relationships/image" Target="../media/image1299.png"/><Relationship Id="rId286" Type="http://schemas.openxmlformats.org/officeDocument/2006/relationships/customXml" Target="../ink/ink1325.xml"/><Relationship Id="rId451" Type="http://schemas.openxmlformats.org/officeDocument/2006/relationships/image" Target="../media/image1392.png"/><Relationship Id="rId472" Type="http://schemas.openxmlformats.org/officeDocument/2006/relationships/customXml" Target="../ink/ink1418.xml"/><Relationship Id="rId50" Type="http://schemas.openxmlformats.org/officeDocument/2006/relationships/customXml" Target="../ink/ink1207.xml"/><Relationship Id="rId104" Type="http://schemas.openxmlformats.org/officeDocument/2006/relationships/customXml" Target="../ink/ink1234.xml"/><Relationship Id="rId125" Type="http://schemas.openxmlformats.org/officeDocument/2006/relationships/image" Target="../media/image1229.png"/><Relationship Id="rId146" Type="http://schemas.openxmlformats.org/officeDocument/2006/relationships/customXml" Target="../ink/ink1255.xml"/><Relationship Id="rId167" Type="http://schemas.openxmlformats.org/officeDocument/2006/relationships/image" Target="../media/image1250.png"/><Relationship Id="rId188" Type="http://schemas.openxmlformats.org/officeDocument/2006/relationships/customXml" Target="../ink/ink1276.xml"/><Relationship Id="rId311" Type="http://schemas.openxmlformats.org/officeDocument/2006/relationships/image" Target="../media/image1322.png"/><Relationship Id="rId332" Type="http://schemas.openxmlformats.org/officeDocument/2006/relationships/customXml" Target="../ink/ink1348.xml"/><Relationship Id="rId353" Type="http://schemas.openxmlformats.org/officeDocument/2006/relationships/image" Target="../media/image1343.png"/><Relationship Id="rId374" Type="http://schemas.openxmlformats.org/officeDocument/2006/relationships/customXml" Target="../ink/ink1369.xml"/><Relationship Id="rId395" Type="http://schemas.openxmlformats.org/officeDocument/2006/relationships/image" Target="../media/image1364.png"/><Relationship Id="rId409" Type="http://schemas.openxmlformats.org/officeDocument/2006/relationships/image" Target="../media/image1371.png"/><Relationship Id="rId71" Type="http://schemas.openxmlformats.org/officeDocument/2006/relationships/image" Target="../media/image1202.png"/><Relationship Id="rId92" Type="http://schemas.openxmlformats.org/officeDocument/2006/relationships/customXml" Target="../ink/ink1228.xml"/><Relationship Id="rId213" Type="http://schemas.openxmlformats.org/officeDocument/2006/relationships/image" Target="../media/image1273.png"/><Relationship Id="rId234" Type="http://schemas.openxmlformats.org/officeDocument/2006/relationships/customXml" Target="../ink/ink1299.xml"/><Relationship Id="rId420" Type="http://schemas.openxmlformats.org/officeDocument/2006/relationships/customXml" Target="../ink/ink1392.xml"/><Relationship Id="rId2" Type="http://schemas.openxmlformats.org/officeDocument/2006/relationships/customXml" Target="../ink/ink1183.xml"/><Relationship Id="rId29" Type="http://schemas.openxmlformats.org/officeDocument/2006/relationships/image" Target="../media/image1181.png"/><Relationship Id="rId255" Type="http://schemas.openxmlformats.org/officeDocument/2006/relationships/image" Target="../media/image1294.png"/><Relationship Id="rId276" Type="http://schemas.openxmlformats.org/officeDocument/2006/relationships/customXml" Target="../ink/ink1320.xml"/><Relationship Id="rId297" Type="http://schemas.openxmlformats.org/officeDocument/2006/relationships/image" Target="../media/image1315.png"/><Relationship Id="rId441" Type="http://schemas.openxmlformats.org/officeDocument/2006/relationships/image" Target="../media/image1387.png"/><Relationship Id="rId462" Type="http://schemas.openxmlformats.org/officeDocument/2006/relationships/customXml" Target="../ink/ink1413.xml"/><Relationship Id="rId483" Type="http://schemas.openxmlformats.org/officeDocument/2006/relationships/image" Target="../media/image1408.png"/><Relationship Id="rId40" Type="http://schemas.openxmlformats.org/officeDocument/2006/relationships/customXml" Target="../ink/ink1202.xml"/><Relationship Id="rId115" Type="http://schemas.openxmlformats.org/officeDocument/2006/relationships/image" Target="../media/image1224.png"/><Relationship Id="rId136" Type="http://schemas.openxmlformats.org/officeDocument/2006/relationships/customXml" Target="../ink/ink1250.xml"/><Relationship Id="rId157" Type="http://schemas.openxmlformats.org/officeDocument/2006/relationships/image" Target="../media/image1245.png"/><Relationship Id="rId178" Type="http://schemas.openxmlformats.org/officeDocument/2006/relationships/customXml" Target="../ink/ink1271.xml"/><Relationship Id="rId301" Type="http://schemas.openxmlformats.org/officeDocument/2006/relationships/image" Target="../media/image1317.png"/><Relationship Id="rId322" Type="http://schemas.openxmlformats.org/officeDocument/2006/relationships/customXml" Target="../ink/ink1343.xml"/><Relationship Id="rId343" Type="http://schemas.openxmlformats.org/officeDocument/2006/relationships/image" Target="../media/image1338.png"/><Relationship Id="rId364" Type="http://schemas.openxmlformats.org/officeDocument/2006/relationships/customXml" Target="../ink/ink1364.xml"/><Relationship Id="rId61" Type="http://schemas.openxmlformats.org/officeDocument/2006/relationships/image" Target="../media/image1197.png"/><Relationship Id="rId82" Type="http://schemas.openxmlformats.org/officeDocument/2006/relationships/customXml" Target="../ink/ink1223.xml"/><Relationship Id="rId199" Type="http://schemas.openxmlformats.org/officeDocument/2006/relationships/image" Target="../media/image1266.png"/><Relationship Id="rId203" Type="http://schemas.openxmlformats.org/officeDocument/2006/relationships/image" Target="../media/image1268.png"/><Relationship Id="rId385" Type="http://schemas.openxmlformats.org/officeDocument/2006/relationships/image" Target="../media/image1359.png"/><Relationship Id="rId19" Type="http://schemas.openxmlformats.org/officeDocument/2006/relationships/image" Target="../media/image1176.png"/><Relationship Id="rId224" Type="http://schemas.openxmlformats.org/officeDocument/2006/relationships/customXml" Target="../ink/ink1294.xml"/><Relationship Id="rId245" Type="http://schemas.openxmlformats.org/officeDocument/2006/relationships/image" Target="../media/image1289.png"/><Relationship Id="rId266" Type="http://schemas.openxmlformats.org/officeDocument/2006/relationships/customXml" Target="../ink/ink1315.xml"/><Relationship Id="rId287" Type="http://schemas.openxmlformats.org/officeDocument/2006/relationships/image" Target="../media/image1310.png"/><Relationship Id="rId410" Type="http://schemas.openxmlformats.org/officeDocument/2006/relationships/customXml" Target="../ink/ink1387.xml"/><Relationship Id="rId431" Type="http://schemas.openxmlformats.org/officeDocument/2006/relationships/image" Target="../media/image1382.png"/><Relationship Id="rId452" Type="http://schemas.openxmlformats.org/officeDocument/2006/relationships/customXml" Target="../ink/ink1408.xml"/><Relationship Id="rId473" Type="http://schemas.openxmlformats.org/officeDocument/2006/relationships/image" Target="../media/image1403.png"/><Relationship Id="rId30" Type="http://schemas.openxmlformats.org/officeDocument/2006/relationships/customXml" Target="../ink/ink1197.xml"/><Relationship Id="rId105" Type="http://schemas.openxmlformats.org/officeDocument/2006/relationships/image" Target="../media/image1219.png"/><Relationship Id="rId126" Type="http://schemas.openxmlformats.org/officeDocument/2006/relationships/customXml" Target="../ink/ink1245.xml"/><Relationship Id="rId147" Type="http://schemas.openxmlformats.org/officeDocument/2006/relationships/image" Target="../media/image1240.png"/><Relationship Id="rId168" Type="http://schemas.openxmlformats.org/officeDocument/2006/relationships/customXml" Target="../ink/ink1266.xml"/><Relationship Id="rId312" Type="http://schemas.openxmlformats.org/officeDocument/2006/relationships/customXml" Target="../ink/ink1338.xml"/><Relationship Id="rId333" Type="http://schemas.openxmlformats.org/officeDocument/2006/relationships/image" Target="../media/image1333.png"/><Relationship Id="rId354" Type="http://schemas.openxmlformats.org/officeDocument/2006/relationships/customXml" Target="../ink/ink1359.xml"/><Relationship Id="rId51" Type="http://schemas.openxmlformats.org/officeDocument/2006/relationships/image" Target="../media/image1192.png"/><Relationship Id="rId72" Type="http://schemas.openxmlformats.org/officeDocument/2006/relationships/customXml" Target="../ink/ink1218.xml"/><Relationship Id="rId93" Type="http://schemas.openxmlformats.org/officeDocument/2006/relationships/image" Target="../media/image1213.png"/><Relationship Id="rId189" Type="http://schemas.openxmlformats.org/officeDocument/2006/relationships/image" Target="../media/image1261.png"/><Relationship Id="rId375" Type="http://schemas.openxmlformats.org/officeDocument/2006/relationships/image" Target="../media/image1354.png"/><Relationship Id="rId396" Type="http://schemas.openxmlformats.org/officeDocument/2006/relationships/customXml" Target="../ink/ink1380.xml"/><Relationship Id="rId3" Type="http://schemas.openxmlformats.org/officeDocument/2006/relationships/image" Target="../media/image1168.png"/><Relationship Id="rId214" Type="http://schemas.openxmlformats.org/officeDocument/2006/relationships/customXml" Target="../ink/ink1289.xml"/><Relationship Id="rId235" Type="http://schemas.openxmlformats.org/officeDocument/2006/relationships/image" Target="../media/image1284.png"/><Relationship Id="rId256" Type="http://schemas.openxmlformats.org/officeDocument/2006/relationships/customXml" Target="../ink/ink1310.xml"/><Relationship Id="rId277" Type="http://schemas.openxmlformats.org/officeDocument/2006/relationships/image" Target="../media/image1305.png"/><Relationship Id="rId298" Type="http://schemas.openxmlformats.org/officeDocument/2006/relationships/customXml" Target="../ink/ink1331.xml"/><Relationship Id="rId400" Type="http://schemas.openxmlformats.org/officeDocument/2006/relationships/customXml" Target="../ink/ink1382.xml"/><Relationship Id="rId421" Type="http://schemas.openxmlformats.org/officeDocument/2006/relationships/image" Target="../media/image1377.png"/><Relationship Id="rId442" Type="http://schemas.openxmlformats.org/officeDocument/2006/relationships/customXml" Target="../ink/ink1403.xml"/><Relationship Id="rId463" Type="http://schemas.openxmlformats.org/officeDocument/2006/relationships/image" Target="../media/image1398.png"/><Relationship Id="rId484" Type="http://schemas.openxmlformats.org/officeDocument/2006/relationships/customXml" Target="../ink/ink1424.xml"/><Relationship Id="rId116" Type="http://schemas.openxmlformats.org/officeDocument/2006/relationships/customXml" Target="../ink/ink1240.xml"/><Relationship Id="rId137" Type="http://schemas.openxmlformats.org/officeDocument/2006/relationships/image" Target="../media/image1235.png"/><Relationship Id="rId158" Type="http://schemas.openxmlformats.org/officeDocument/2006/relationships/customXml" Target="../ink/ink1261.xml"/><Relationship Id="rId302" Type="http://schemas.openxmlformats.org/officeDocument/2006/relationships/customXml" Target="../ink/ink1333.xml"/><Relationship Id="rId323" Type="http://schemas.openxmlformats.org/officeDocument/2006/relationships/image" Target="../media/image1328.png"/><Relationship Id="rId344" Type="http://schemas.openxmlformats.org/officeDocument/2006/relationships/customXml" Target="../ink/ink1354.xml"/><Relationship Id="rId20" Type="http://schemas.openxmlformats.org/officeDocument/2006/relationships/customXml" Target="../ink/ink1192.xml"/><Relationship Id="rId41" Type="http://schemas.openxmlformats.org/officeDocument/2006/relationships/image" Target="../media/image1187.png"/><Relationship Id="rId62" Type="http://schemas.openxmlformats.org/officeDocument/2006/relationships/customXml" Target="../ink/ink1213.xml"/><Relationship Id="rId83" Type="http://schemas.openxmlformats.org/officeDocument/2006/relationships/image" Target="../media/image1208.png"/><Relationship Id="rId179" Type="http://schemas.openxmlformats.org/officeDocument/2006/relationships/image" Target="../media/image1256.png"/><Relationship Id="rId365" Type="http://schemas.openxmlformats.org/officeDocument/2006/relationships/image" Target="../media/image1349.png"/><Relationship Id="rId386" Type="http://schemas.openxmlformats.org/officeDocument/2006/relationships/customXml" Target="../ink/ink1375.xml"/><Relationship Id="rId190" Type="http://schemas.openxmlformats.org/officeDocument/2006/relationships/customXml" Target="../ink/ink1277.xml"/><Relationship Id="rId204" Type="http://schemas.openxmlformats.org/officeDocument/2006/relationships/customXml" Target="../ink/ink1284.xml"/><Relationship Id="rId225" Type="http://schemas.openxmlformats.org/officeDocument/2006/relationships/image" Target="../media/image1279.png"/><Relationship Id="rId246" Type="http://schemas.openxmlformats.org/officeDocument/2006/relationships/customXml" Target="../ink/ink1305.xml"/><Relationship Id="rId267" Type="http://schemas.openxmlformats.org/officeDocument/2006/relationships/image" Target="../media/image1300.png"/><Relationship Id="rId288" Type="http://schemas.openxmlformats.org/officeDocument/2006/relationships/customXml" Target="../ink/ink1326.xml"/><Relationship Id="rId411" Type="http://schemas.openxmlformats.org/officeDocument/2006/relationships/image" Target="../media/image1372.png"/><Relationship Id="rId432" Type="http://schemas.openxmlformats.org/officeDocument/2006/relationships/customXml" Target="../ink/ink1398.xml"/><Relationship Id="rId453" Type="http://schemas.openxmlformats.org/officeDocument/2006/relationships/image" Target="../media/image1393.png"/><Relationship Id="rId474" Type="http://schemas.openxmlformats.org/officeDocument/2006/relationships/customXml" Target="../ink/ink1419.xml"/><Relationship Id="rId106" Type="http://schemas.openxmlformats.org/officeDocument/2006/relationships/customXml" Target="../ink/ink1235.xml"/><Relationship Id="rId127" Type="http://schemas.openxmlformats.org/officeDocument/2006/relationships/image" Target="../media/image1230.png"/><Relationship Id="rId313" Type="http://schemas.openxmlformats.org/officeDocument/2006/relationships/image" Target="../media/image1323.png"/><Relationship Id="rId10" Type="http://schemas.openxmlformats.org/officeDocument/2006/relationships/customXml" Target="../ink/ink1187.xml"/><Relationship Id="rId31" Type="http://schemas.openxmlformats.org/officeDocument/2006/relationships/image" Target="../media/image1182.png"/><Relationship Id="rId52" Type="http://schemas.openxmlformats.org/officeDocument/2006/relationships/customXml" Target="../ink/ink1208.xml"/><Relationship Id="rId73" Type="http://schemas.openxmlformats.org/officeDocument/2006/relationships/image" Target="../media/image1203.png"/><Relationship Id="rId94" Type="http://schemas.openxmlformats.org/officeDocument/2006/relationships/customXml" Target="../ink/ink1229.xml"/><Relationship Id="rId148" Type="http://schemas.openxmlformats.org/officeDocument/2006/relationships/customXml" Target="../ink/ink1256.xml"/><Relationship Id="rId169" Type="http://schemas.openxmlformats.org/officeDocument/2006/relationships/image" Target="../media/image1251.png"/><Relationship Id="rId334" Type="http://schemas.openxmlformats.org/officeDocument/2006/relationships/customXml" Target="../ink/ink1349.xml"/><Relationship Id="rId355" Type="http://schemas.openxmlformats.org/officeDocument/2006/relationships/image" Target="../media/image1344.png"/><Relationship Id="rId376" Type="http://schemas.openxmlformats.org/officeDocument/2006/relationships/customXml" Target="../ink/ink1370.xml"/><Relationship Id="rId397" Type="http://schemas.openxmlformats.org/officeDocument/2006/relationships/image" Target="../media/image1365.png"/><Relationship Id="rId4" Type="http://schemas.openxmlformats.org/officeDocument/2006/relationships/customXml" Target="../ink/ink1184.xml"/><Relationship Id="rId180" Type="http://schemas.openxmlformats.org/officeDocument/2006/relationships/customXml" Target="../ink/ink1272.xml"/><Relationship Id="rId215" Type="http://schemas.openxmlformats.org/officeDocument/2006/relationships/image" Target="../media/image1274.png"/><Relationship Id="rId236" Type="http://schemas.openxmlformats.org/officeDocument/2006/relationships/customXml" Target="../ink/ink1300.xml"/><Relationship Id="rId257" Type="http://schemas.openxmlformats.org/officeDocument/2006/relationships/image" Target="../media/image1295.png"/><Relationship Id="rId278" Type="http://schemas.openxmlformats.org/officeDocument/2006/relationships/customXml" Target="../ink/ink1321.xml"/><Relationship Id="rId401" Type="http://schemas.openxmlformats.org/officeDocument/2006/relationships/image" Target="../media/image1367.png"/><Relationship Id="rId422" Type="http://schemas.openxmlformats.org/officeDocument/2006/relationships/customXml" Target="../ink/ink1393.xml"/><Relationship Id="rId443" Type="http://schemas.openxmlformats.org/officeDocument/2006/relationships/image" Target="../media/image1388.png"/><Relationship Id="rId464" Type="http://schemas.openxmlformats.org/officeDocument/2006/relationships/customXml" Target="../ink/ink1414.xml"/><Relationship Id="rId303" Type="http://schemas.openxmlformats.org/officeDocument/2006/relationships/image" Target="../media/image1318.png"/><Relationship Id="rId485" Type="http://schemas.openxmlformats.org/officeDocument/2006/relationships/image" Target="../media/image1409.png"/><Relationship Id="rId42" Type="http://schemas.openxmlformats.org/officeDocument/2006/relationships/customXml" Target="../ink/ink1203.xml"/><Relationship Id="rId84" Type="http://schemas.openxmlformats.org/officeDocument/2006/relationships/customXml" Target="../ink/ink1224.xml"/><Relationship Id="rId138" Type="http://schemas.openxmlformats.org/officeDocument/2006/relationships/customXml" Target="../ink/ink1251.xml"/><Relationship Id="rId345" Type="http://schemas.openxmlformats.org/officeDocument/2006/relationships/image" Target="../media/image1339.png"/><Relationship Id="rId387" Type="http://schemas.openxmlformats.org/officeDocument/2006/relationships/image" Target="../media/image1360.png"/><Relationship Id="rId191" Type="http://schemas.openxmlformats.org/officeDocument/2006/relationships/image" Target="../media/image1262.png"/><Relationship Id="rId205" Type="http://schemas.openxmlformats.org/officeDocument/2006/relationships/image" Target="../media/image1269.png"/><Relationship Id="rId247" Type="http://schemas.openxmlformats.org/officeDocument/2006/relationships/image" Target="../media/image1290.png"/><Relationship Id="rId412" Type="http://schemas.openxmlformats.org/officeDocument/2006/relationships/customXml" Target="../ink/ink1388.xml"/><Relationship Id="rId107" Type="http://schemas.openxmlformats.org/officeDocument/2006/relationships/image" Target="../media/image1220.png"/><Relationship Id="rId289" Type="http://schemas.openxmlformats.org/officeDocument/2006/relationships/image" Target="../media/image1311.png"/><Relationship Id="rId454" Type="http://schemas.openxmlformats.org/officeDocument/2006/relationships/customXml" Target="../ink/ink1409.xml"/><Relationship Id="rId11" Type="http://schemas.openxmlformats.org/officeDocument/2006/relationships/image" Target="../media/image1172.png"/><Relationship Id="rId53" Type="http://schemas.openxmlformats.org/officeDocument/2006/relationships/image" Target="../media/image1193.png"/><Relationship Id="rId149" Type="http://schemas.openxmlformats.org/officeDocument/2006/relationships/image" Target="../media/image1241.png"/><Relationship Id="rId314" Type="http://schemas.openxmlformats.org/officeDocument/2006/relationships/customXml" Target="../ink/ink1339.xml"/><Relationship Id="rId356" Type="http://schemas.openxmlformats.org/officeDocument/2006/relationships/customXml" Target="../ink/ink1360.xml"/><Relationship Id="rId398" Type="http://schemas.openxmlformats.org/officeDocument/2006/relationships/customXml" Target="../ink/ink1381.xml"/><Relationship Id="rId95" Type="http://schemas.openxmlformats.org/officeDocument/2006/relationships/image" Target="../media/image1214.png"/><Relationship Id="rId160" Type="http://schemas.openxmlformats.org/officeDocument/2006/relationships/customXml" Target="../ink/ink1262.xml"/><Relationship Id="rId216" Type="http://schemas.openxmlformats.org/officeDocument/2006/relationships/customXml" Target="../ink/ink1290.xml"/><Relationship Id="rId423" Type="http://schemas.openxmlformats.org/officeDocument/2006/relationships/image" Target="../media/image1378.png"/><Relationship Id="rId258" Type="http://schemas.openxmlformats.org/officeDocument/2006/relationships/customXml" Target="../ink/ink1311.xml"/><Relationship Id="rId465" Type="http://schemas.openxmlformats.org/officeDocument/2006/relationships/image" Target="../media/image1399.png"/><Relationship Id="rId22" Type="http://schemas.openxmlformats.org/officeDocument/2006/relationships/customXml" Target="../ink/ink1193.xml"/><Relationship Id="rId64" Type="http://schemas.openxmlformats.org/officeDocument/2006/relationships/customXml" Target="../ink/ink1214.xml"/><Relationship Id="rId118" Type="http://schemas.openxmlformats.org/officeDocument/2006/relationships/customXml" Target="../ink/ink1241.xml"/><Relationship Id="rId325" Type="http://schemas.openxmlformats.org/officeDocument/2006/relationships/image" Target="../media/image1329.png"/><Relationship Id="rId367" Type="http://schemas.openxmlformats.org/officeDocument/2006/relationships/image" Target="../media/image1350.png"/><Relationship Id="rId171" Type="http://schemas.openxmlformats.org/officeDocument/2006/relationships/image" Target="../media/image1252.png"/><Relationship Id="rId227" Type="http://schemas.openxmlformats.org/officeDocument/2006/relationships/image" Target="../media/image1280.png"/><Relationship Id="rId269" Type="http://schemas.openxmlformats.org/officeDocument/2006/relationships/image" Target="../media/image1301.png"/><Relationship Id="rId434" Type="http://schemas.openxmlformats.org/officeDocument/2006/relationships/customXml" Target="../ink/ink1399.xml"/><Relationship Id="rId476" Type="http://schemas.openxmlformats.org/officeDocument/2006/relationships/customXml" Target="../ink/ink1420.xml"/><Relationship Id="rId33" Type="http://schemas.openxmlformats.org/officeDocument/2006/relationships/image" Target="../media/image1183.png"/><Relationship Id="rId129" Type="http://schemas.openxmlformats.org/officeDocument/2006/relationships/image" Target="../media/image1231.png"/><Relationship Id="rId280" Type="http://schemas.openxmlformats.org/officeDocument/2006/relationships/customXml" Target="../ink/ink1322.xml"/><Relationship Id="rId336" Type="http://schemas.openxmlformats.org/officeDocument/2006/relationships/customXml" Target="../ink/ink1350.xml"/><Relationship Id="rId75" Type="http://schemas.openxmlformats.org/officeDocument/2006/relationships/image" Target="../media/image1204.png"/><Relationship Id="rId140" Type="http://schemas.openxmlformats.org/officeDocument/2006/relationships/customXml" Target="../ink/ink1252.xml"/><Relationship Id="rId182" Type="http://schemas.openxmlformats.org/officeDocument/2006/relationships/customXml" Target="../ink/ink1273.xml"/><Relationship Id="rId378" Type="http://schemas.openxmlformats.org/officeDocument/2006/relationships/customXml" Target="../ink/ink1371.xml"/><Relationship Id="rId403" Type="http://schemas.openxmlformats.org/officeDocument/2006/relationships/image" Target="../media/image1368.png"/><Relationship Id="rId6" Type="http://schemas.openxmlformats.org/officeDocument/2006/relationships/customXml" Target="../ink/ink1185.xml"/><Relationship Id="rId238" Type="http://schemas.openxmlformats.org/officeDocument/2006/relationships/customXml" Target="../ink/ink1301.xml"/><Relationship Id="rId445" Type="http://schemas.openxmlformats.org/officeDocument/2006/relationships/image" Target="../media/image1389.png"/><Relationship Id="rId291" Type="http://schemas.openxmlformats.org/officeDocument/2006/relationships/image" Target="../media/image1312.png"/><Relationship Id="rId305" Type="http://schemas.openxmlformats.org/officeDocument/2006/relationships/image" Target="../media/image1319.png"/><Relationship Id="rId347" Type="http://schemas.openxmlformats.org/officeDocument/2006/relationships/image" Target="../media/image1340.png"/><Relationship Id="rId44" Type="http://schemas.openxmlformats.org/officeDocument/2006/relationships/customXml" Target="../ink/ink1204.xml"/><Relationship Id="rId86" Type="http://schemas.openxmlformats.org/officeDocument/2006/relationships/customXml" Target="../ink/ink1225.xml"/><Relationship Id="rId151" Type="http://schemas.openxmlformats.org/officeDocument/2006/relationships/image" Target="../media/image1242.png"/><Relationship Id="rId389" Type="http://schemas.openxmlformats.org/officeDocument/2006/relationships/image" Target="../media/image1361.png"/><Relationship Id="rId193" Type="http://schemas.openxmlformats.org/officeDocument/2006/relationships/image" Target="../media/image1263.png"/><Relationship Id="rId207" Type="http://schemas.openxmlformats.org/officeDocument/2006/relationships/image" Target="../media/image1270.png"/><Relationship Id="rId249" Type="http://schemas.openxmlformats.org/officeDocument/2006/relationships/image" Target="../media/image1291.png"/><Relationship Id="rId414" Type="http://schemas.openxmlformats.org/officeDocument/2006/relationships/customXml" Target="../ink/ink1389.xml"/><Relationship Id="rId456" Type="http://schemas.openxmlformats.org/officeDocument/2006/relationships/customXml" Target="../ink/ink1410.xml"/><Relationship Id="rId13" Type="http://schemas.openxmlformats.org/officeDocument/2006/relationships/image" Target="../media/image1173.png"/><Relationship Id="rId109" Type="http://schemas.openxmlformats.org/officeDocument/2006/relationships/image" Target="../media/image1221.png"/><Relationship Id="rId260" Type="http://schemas.openxmlformats.org/officeDocument/2006/relationships/customXml" Target="../ink/ink1312.xml"/><Relationship Id="rId316" Type="http://schemas.openxmlformats.org/officeDocument/2006/relationships/customXml" Target="../ink/ink1340.xml"/></Relationships>
</file>

<file path=ppt/slides/_rels/slide6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388.png"/><Relationship Id="rId21" Type="http://schemas.openxmlformats.org/officeDocument/2006/relationships/image" Target="../media/image13340.png"/><Relationship Id="rId42" Type="http://schemas.openxmlformats.org/officeDocument/2006/relationships/customXml" Target="../ink/ink13543.xml"/><Relationship Id="rId63" Type="http://schemas.openxmlformats.org/officeDocument/2006/relationships/image" Target="../media/image13361.png"/><Relationship Id="rId84" Type="http://schemas.openxmlformats.org/officeDocument/2006/relationships/customXml" Target="../ink/ink13564.xml"/><Relationship Id="rId138" Type="http://schemas.openxmlformats.org/officeDocument/2006/relationships/customXml" Target="../ink/ink13591.xml"/><Relationship Id="rId159" Type="http://schemas.openxmlformats.org/officeDocument/2006/relationships/image" Target="../media/image13409.png"/><Relationship Id="rId170" Type="http://schemas.openxmlformats.org/officeDocument/2006/relationships/customXml" Target="../ink/ink13607.xml"/><Relationship Id="rId191" Type="http://schemas.openxmlformats.org/officeDocument/2006/relationships/image" Target="../media/image13425.png"/><Relationship Id="rId205" Type="http://schemas.openxmlformats.org/officeDocument/2006/relationships/image" Target="../media/image13432.png"/><Relationship Id="rId226" Type="http://schemas.openxmlformats.org/officeDocument/2006/relationships/customXml" Target="../ink/ink13635.xml"/><Relationship Id="rId107" Type="http://schemas.openxmlformats.org/officeDocument/2006/relationships/image" Target="../media/image13383.png"/><Relationship Id="rId11" Type="http://schemas.openxmlformats.org/officeDocument/2006/relationships/image" Target="../media/image13335.png"/><Relationship Id="rId32" Type="http://schemas.openxmlformats.org/officeDocument/2006/relationships/customXml" Target="../ink/ink13538.xml"/><Relationship Id="rId53" Type="http://schemas.openxmlformats.org/officeDocument/2006/relationships/image" Target="../media/image13356.png"/><Relationship Id="rId74" Type="http://schemas.openxmlformats.org/officeDocument/2006/relationships/customXml" Target="../ink/ink13559.xml"/><Relationship Id="rId128" Type="http://schemas.openxmlformats.org/officeDocument/2006/relationships/customXml" Target="../ink/ink13586.xml"/><Relationship Id="rId149" Type="http://schemas.openxmlformats.org/officeDocument/2006/relationships/image" Target="../media/image13404.png"/><Relationship Id="rId5" Type="http://schemas.openxmlformats.org/officeDocument/2006/relationships/image" Target="../media/image13332.png"/><Relationship Id="rId95" Type="http://schemas.openxmlformats.org/officeDocument/2006/relationships/image" Target="../media/image13377.png"/><Relationship Id="rId160" Type="http://schemas.openxmlformats.org/officeDocument/2006/relationships/customXml" Target="../ink/ink13602.xml"/><Relationship Id="rId181" Type="http://schemas.openxmlformats.org/officeDocument/2006/relationships/image" Target="../media/image13420.png"/><Relationship Id="rId216" Type="http://schemas.openxmlformats.org/officeDocument/2006/relationships/customXml" Target="../ink/ink13630.xml"/><Relationship Id="rId22" Type="http://schemas.openxmlformats.org/officeDocument/2006/relationships/customXml" Target="../ink/ink13533.xml"/><Relationship Id="rId27" Type="http://schemas.openxmlformats.org/officeDocument/2006/relationships/image" Target="../media/image13343.png"/><Relationship Id="rId43" Type="http://schemas.openxmlformats.org/officeDocument/2006/relationships/image" Target="../media/image13351.png"/><Relationship Id="rId48" Type="http://schemas.openxmlformats.org/officeDocument/2006/relationships/customXml" Target="../ink/ink13546.xml"/><Relationship Id="rId64" Type="http://schemas.openxmlformats.org/officeDocument/2006/relationships/customXml" Target="../ink/ink13554.xml"/><Relationship Id="rId69" Type="http://schemas.openxmlformats.org/officeDocument/2006/relationships/image" Target="../media/image13364.png"/><Relationship Id="rId113" Type="http://schemas.openxmlformats.org/officeDocument/2006/relationships/image" Target="../media/image13386.png"/><Relationship Id="rId118" Type="http://schemas.openxmlformats.org/officeDocument/2006/relationships/customXml" Target="../ink/ink13581.xml"/><Relationship Id="rId134" Type="http://schemas.openxmlformats.org/officeDocument/2006/relationships/customXml" Target="../ink/ink13589.xml"/><Relationship Id="rId139" Type="http://schemas.openxmlformats.org/officeDocument/2006/relationships/image" Target="../media/image13399.png"/><Relationship Id="rId80" Type="http://schemas.openxmlformats.org/officeDocument/2006/relationships/customXml" Target="../ink/ink13562.xml"/><Relationship Id="rId85" Type="http://schemas.openxmlformats.org/officeDocument/2006/relationships/image" Target="../media/image13372.png"/><Relationship Id="rId150" Type="http://schemas.openxmlformats.org/officeDocument/2006/relationships/customXml" Target="../ink/ink13597.xml"/><Relationship Id="rId155" Type="http://schemas.openxmlformats.org/officeDocument/2006/relationships/image" Target="../media/image13407.png"/><Relationship Id="rId171" Type="http://schemas.openxmlformats.org/officeDocument/2006/relationships/image" Target="../media/image13415.png"/><Relationship Id="rId176" Type="http://schemas.openxmlformats.org/officeDocument/2006/relationships/customXml" Target="../ink/ink13610.xml"/><Relationship Id="rId192" Type="http://schemas.openxmlformats.org/officeDocument/2006/relationships/customXml" Target="../ink/ink13618.xml"/><Relationship Id="rId197" Type="http://schemas.openxmlformats.org/officeDocument/2006/relationships/image" Target="../media/image13428.png"/><Relationship Id="rId206" Type="http://schemas.openxmlformats.org/officeDocument/2006/relationships/customXml" Target="../ink/ink13625.xml"/><Relationship Id="rId227" Type="http://schemas.openxmlformats.org/officeDocument/2006/relationships/image" Target="../media/image13443.png"/><Relationship Id="rId201" Type="http://schemas.openxmlformats.org/officeDocument/2006/relationships/image" Target="../media/image13430.png"/><Relationship Id="rId222" Type="http://schemas.openxmlformats.org/officeDocument/2006/relationships/customXml" Target="../ink/ink13633.xml"/><Relationship Id="rId12" Type="http://schemas.openxmlformats.org/officeDocument/2006/relationships/customXml" Target="../ink/ink13528.xml"/><Relationship Id="rId17" Type="http://schemas.openxmlformats.org/officeDocument/2006/relationships/image" Target="../media/image13338.png"/><Relationship Id="rId33" Type="http://schemas.openxmlformats.org/officeDocument/2006/relationships/image" Target="../media/image13346.png"/><Relationship Id="rId38" Type="http://schemas.openxmlformats.org/officeDocument/2006/relationships/customXml" Target="../ink/ink13541.xml"/><Relationship Id="rId59" Type="http://schemas.openxmlformats.org/officeDocument/2006/relationships/image" Target="../media/image13359.png"/><Relationship Id="rId103" Type="http://schemas.openxmlformats.org/officeDocument/2006/relationships/image" Target="../media/image13381.png"/><Relationship Id="rId108" Type="http://schemas.openxmlformats.org/officeDocument/2006/relationships/customXml" Target="../ink/ink13576.xml"/><Relationship Id="rId124" Type="http://schemas.openxmlformats.org/officeDocument/2006/relationships/customXml" Target="../ink/ink13584.xml"/><Relationship Id="rId129" Type="http://schemas.openxmlformats.org/officeDocument/2006/relationships/image" Target="../media/image13394.png"/><Relationship Id="rId54" Type="http://schemas.openxmlformats.org/officeDocument/2006/relationships/customXml" Target="../ink/ink13549.xml"/><Relationship Id="rId70" Type="http://schemas.openxmlformats.org/officeDocument/2006/relationships/customXml" Target="../ink/ink13557.xml"/><Relationship Id="rId75" Type="http://schemas.openxmlformats.org/officeDocument/2006/relationships/image" Target="../media/image13367.png"/><Relationship Id="rId91" Type="http://schemas.openxmlformats.org/officeDocument/2006/relationships/image" Target="../media/image13375.png"/><Relationship Id="rId96" Type="http://schemas.openxmlformats.org/officeDocument/2006/relationships/customXml" Target="../ink/ink13570.xml"/><Relationship Id="rId140" Type="http://schemas.openxmlformats.org/officeDocument/2006/relationships/customXml" Target="../ink/ink13592.xml"/><Relationship Id="rId145" Type="http://schemas.openxmlformats.org/officeDocument/2006/relationships/image" Target="../media/image13402.png"/><Relationship Id="rId161" Type="http://schemas.openxmlformats.org/officeDocument/2006/relationships/image" Target="../media/image13410.png"/><Relationship Id="rId166" Type="http://schemas.openxmlformats.org/officeDocument/2006/relationships/customXml" Target="../ink/ink13605.xml"/><Relationship Id="rId182" Type="http://schemas.openxmlformats.org/officeDocument/2006/relationships/customXml" Target="../ink/ink13613.xml"/><Relationship Id="rId187" Type="http://schemas.openxmlformats.org/officeDocument/2006/relationships/image" Target="../media/image13423.png"/><Relationship Id="rId217" Type="http://schemas.openxmlformats.org/officeDocument/2006/relationships/image" Target="../media/image13438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3525.xml"/><Relationship Id="rId212" Type="http://schemas.openxmlformats.org/officeDocument/2006/relationships/customXml" Target="../ink/ink13628.xml"/><Relationship Id="rId233" Type="http://schemas.openxmlformats.org/officeDocument/2006/relationships/image" Target="../media/image13446.png"/><Relationship Id="rId23" Type="http://schemas.openxmlformats.org/officeDocument/2006/relationships/image" Target="../media/image13341.png"/><Relationship Id="rId28" Type="http://schemas.openxmlformats.org/officeDocument/2006/relationships/customXml" Target="../ink/ink13536.xml"/><Relationship Id="rId49" Type="http://schemas.openxmlformats.org/officeDocument/2006/relationships/image" Target="../media/image13354.png"/><Relationship Id="rId114" Type="http://schemas.openxmlformats.org/officeDocument/2006/relationships/customXml" Target="../ink/ink13579.xml"/><Relationship Id="rId119" Type="http://schemas.openxmlformats.org/officeDocument/2006/relationships/image" Target="../media/image13389.png"/><Relationship Id="rId44" Type="http://schemas.openxmlformats.org/officeDocument/2006/relationships/customXml" Target="../ink/ink13544.xml"/><Relationship Id="rId60" Type="http://schemas.openxmlformats.org/officeDocument/2006/relationships/customXml" Target="../ink/ink13552.xml"/><Relationship Id="rId65" Type="http://schemas.openxmlformats.org/officeDocument/2006/relationships/image" Target="../media/image13362.png"/><Relationship Id="rId81" Type="http://schemas.openxmlformats.org/officeDocument/2006/relationships/image" Target="../media/image13370.png"/><Relationship Id="rId86" Type="http://schemas.openxmlformats.org/officeDocument/2006/relationships/customXml" Target="../ink/ink13565.xml"/><Relationship Id="rId130" Type="http://schemas.openxmlformats.org/officeDocument/2006/relationships/customXml" Target="../ink/ink13587.xml"/><Relationship Id="rId135" Type="http://schemas.openxmlformats.org/officeDocument/2006/relationships/image" Target="../media/image13397.png"/><Relationship Id="rId151" Type="http://schemas.openxmlformats.org/officeDocument/2006/relationships/image" Target="../media/image13405.png"/><Relationship Id="rId156" Type="http://schemas.openxmlformats.org/officeDocument/2006/relationships/customXml" Target="../ink/ink13600.xml"/><Relationship Id="rId177" Type="http://schemas.openxmlformats.org/officeDocument/2006/relationships/image" Target="../media/image13418.png"/><Relationship Id="rId198" Type="http://schemas.openxmlformats.org/officeDocument/2006/relationships/customXml" Target="../ink/ink13621.xml"/><Relationship Id="rId172" Type="http://schemas.openxmlformats.org/officeDocument/2006/relationships/customXml" Target="../ink/ink13608.xml"/><Relationship Id="rId193" Type="http://schemas.openxmlformats.org/officeDocument/2006/relationships/image" Target="../media/image13426.png"/><Relationship Id="rId202" Type="http://schemas.openxmlformats.org/officeDocument/2006/relationships/customXml" Target="../ink/ink13623.xml"/><Relationship Id="rId207" Type="http://schemas.openxmlformats.org/officeDocument/2006/relationships/image" Target="../media/image13433.png"/><Relationship Id="rId223" Type="http://schemas.openxmlformats.org/officeDocument/2006/relationships/image" Target="../media/image13441.png"/><Relationship Id="rId228" Type="http://schemas.openxmlformats.org/officeDocument/2006/relationships/customXml" Target="../ink/ink13636.xml"/><Relationship Id="rId13" Type="http://schemas.openxmlformats.org/officeDocument/2006/relationships/image" Target="../media/image13336.png"/><Relationship Id="rId18" Type="http://schemas.openxmlformats.org/officeDocument/2006/relationships/customXml" Target="../ink/ink13531.xml"/><Relationship Id="rId39" Type="http://schemas.openxmlformats.org/officeDocument/2006/relationships/image" Target="../media/image13349.png"/><Relationship Id="rId109" Type="http://schemas.openxmlformats.org/officeDocument/2006/relationships/image" Target="../media/image13384.png"/><Relationship Id="rId34" Type="http://schemas.openxmlformats.org/officeDocument/2006/relationships/customXml" Target="../ink/ink13539.xml"/><Relationship Id="rId50" Type="http://schemas.openxmlformats.org/officeDocument/2006/relationships/customXml" Target="../ink/ink13547.xml"/><Relationship Id="rId55" Type="http://schemas.openxmlformats.org/officeDocument/2006/relationships/image" Target="../media/image13357.png"/><Relationship Id="rId76" Type="http://schemas.openxmlformats.org/officeDocument/2006/relationships/customXml" Target="../ink/ink13560.xml"/><Relationship Id="rId97" Type="http://schemas.openxmlformats.org/officeDocument/2006/relationships/image" Target="../media/image13378.png"/><Relationship Id="rId104" Type="http://schemas.openxmlformats.org/officeDocument/2006/relationships/customXml" Target="../ink/ink13574.xml"/><Relationship Id="rId120" Type="http://schemas.openxmlformats.org/officeDocument/2006/relationships/customXml" Target="../ink/ink13582.xml"/><Relationship Id="rId125" Type="http://schemas.openxmlformats.org/officeDocument/2006/relationships/image" Target="../media/image13392.png"/><Relationship Id="rId141" Type="http://schemas.openxmlformats.org/officeDocument/2006/relationships/image" Target="../media/image13400.png"/><Relationship Id="rId146" Type="http://schemas.openxmlformats.org/officeDocument/2006/relationships/customXml" Target="../ink/ink13595.xml"/><Relationship Id="rId167" Type="http://schemas.openxmlformats.org/officeDocument/2006/relationships/image" Target="../media/image13413.png"/><Relationship Id="rId188" Type="http://schemas.openxmlformats.org/officeDocument/2006/relationships/customXml" Target="../ink/ink13616.xml"/><Relationship Id="rId7" Type="http://schemas.openxmlformats.org/officeDocument/2006/relationships/image" Target="../media/image13333.png"/><Relationship Id="rId71" Type="http://schemas.openxmlformats.org/officeDocument/2006/relationships/image" Target="../media/image13365.png"/><Relationship Id="rId92" Type="http://schemas.openxmlformats.org/officeDocument/2006/relationships/customXml" Target="../ink/ink13568.xml"/><Relationship Id="rId162" Type="http://schemas.openxmlformats.org/officeDocument/2006/relationships/customXml" Target="../ink/ink13603.xml"/><Relationship Id="rId183" Type="http://schemas.openxmlformats.org/officeDocument/2006/relationships/image" Target="../media/image13421.png"/><Relationship Id="rId213" Type="http://schemas.openxmlformats.org/officeDocument/2006/relationships/image" Target="../media/image13436.png"/><Relationship Id="rId218" Type="http://schemas.openxmlformats.org/officeDocument/2006/relationships/customXml" Target="../ink/ink13631.xml"/><Relationship Id="rId2" Type="http://schemas.openxmlformats.org/officeDocument/2006/relationships/customXml" Target="../ink/ink13523.xml"/><Relationship Id="rId29" Type="http://schemas.openxmlformats.org/officeDocument/2006/relationships/image" Target="../media/image13344.png"/><Relationship Id="rId24" Type="http://schemas.openxmlformats.org/officeDocument/2006/relationships/customXml" Target="../ink/ink13534.xml"/><Relationship Id="rId40" Type="http://schemas.openxmlformats.org/officeDocument/2006/relationships/customXml" Target="../ink/ink13542.xml"/><Relationship Id="rId45" Type="http://schemas.openxmlformats.org/officeDocument/2006/relationships/image" Target="../media/image13352.png"/><Relationship Id="rId66" Type="http://schemas.openxmlformats.org/officeDocument/2006/relationships/customXml" Target="../ink/ink13555.xml"/><Relationship Id="rId87" Type="http://schemas.openxmlformats.org/officeDocument/2006/relationships/image" Target="../media/image13373.png"/><Relationship Id="rId110" Type="http://schemas.openxmlformats.org/officeDocument/2006/relationships/customXml" Target="../ink/ink13577.xml"/><Relationship Id="rId115" Type="http://schemas.openxmlformats.org/officeDocument/2006/relationships/image" Target="../media/image13387.png"/><Relationship Id="rId131" Type="http://schemas.openxmlformats.org/officeDocument/2006/relationships/image" Target="../media/image13395.png"/><Relationship Id="rId136" Type="http://schemas.openxmlformats.org/officeDocument/2006/relationships/customXml" Target="../ink/ink13590.xml"/><Relationship Id="rId157" Type="http://schemas.openxmlformats.org/officeDocument/2006/relationships/image" Target="../media/image13408.png"/><Relationship Id="rId178" Type="http://schemas.openxmlformats.org/officeDocument/2006/relationships/customXml" Target="../ink/ink13611.xml"/><Relationship Id="rId61" Type="http://schemas.openxmlformats.org/officeDocument/2006/relationships/image" Target="../media/image13360.png"/><Relationship Id="rId82" Type="http://schemas.openxmlformats.org/officeDocument/2006/relationships/customXml" Target="../ink/ink13563.xml"/><Relationship Id="rId152" Type="http://schemas.openxmlformats.org/officeDocument/2006/relationships/customXml" Target="../ink/ink13598.xml"/><Relationship Id="rId173" Type="http://schemas.openxmlformats.org/officeDocument/2006/relationships/image" Target="../media/image13416.png"/><Relationship Id="rId194" Type="http://schemas.openxmlformats.org/officeDocument/2006/relationships/customXml" Target="../ink/ink13619.xml"/><Relationship Id="rId199" Type="http://schemas.openxmlformats.org/officeDocument/2006/relationships/image" Target="../media/image13429.png"/><Relationship Id="rId203" Type="http://schemas.openxmlformats.org/officeDocument/2006/relationships/image" Target="../media/image13431.png"/><Relationship Id="rId208" Type="http://schemas.openxmlformats.org/officeDocument/2006/relationships/customXml" Target="../ink/ink13626.xml"/><Relationship Id="rId229" Type="http://schemas.openxmlformats.org/officeDocument/2006/relationships/image" Target="../media/image13444.png"/><Relationship Id="rId19" Type="http://schemas.openxmlformats.org/officeDocument/2006/relationships/image" Target="../media/image13339.png"/><Relationship Id="rId224" Type="http://schemas.openxmlformats.org/officeDocument/2006/relationships/customXml" Target="../ink/ink13634.xml"/><Relationship Id="rId14" Type="http://schemas.openxmlformats.org/officeDocument/2006/relationships/customXml" Target="../ink/ink13529.xml"/><Relationship Id="rId30" Type="http://schemas.openxmlformats.org/officeDocument/2006/relationships/customXml" Target="../ink/ink13537.xml"/><Relationship Id="rId35" Type="http://schemas.openxmlformats.org/officeDocument/2006/relationships/image" Target="../media/image13347.png"/><Relationship Id="rId56" Type="http://schemas.openxmlformats.org/officeDocument/2006/relationships/customXml" Target="../ink/ink13550.xml"/><Relationship Id="rId77" Type="http://schemas.openxmlformats.org/officeDocument/2006/relationships/image" Target="../media/image13368.png"/><Relationship Id="rId100" Type="http://schemas.openxmlformats.org/officeDocument/2006/relationships/customXml" Target="../ink/ink13572.xml"/><Relationship Id="rId105" Type="http://schemas.openxmlformats.org/officeDocument/2006/relationships/image" Target="../media/image13382.png"/><Relationship Id="rId126" Type="http://schemas.openxmlformats.org/officeDocument/2006/relationships/customXml" Target="../ink/ink13585.xml"/><Relationship Id="rId147" Type="http://schemas.openxmlformats.org/officeDocument/2006/relationships/image" Target="../media/image13403.png"/><Relationship Id="rId168" Type="http://schemas.openxmlformats.org/officeDocument/2006/relationships/customXml" Target="../ink/ink13606.xml"/><Relationship Id="rId8" Type="http://schemas.openxmlformats.org/officeDocument/2006/relationships/customXml" Target="../ink/ink13526.xml"/><Relationship Id="rId51" Type="http://schemas.openxmlformats.org/officeDocument/2006/relationships/image" Target="../media/image13355.png"/><Relationship Id="rId72" Type="http://schemas.openxmlformats.org/officeDocument/2006/relationships/customXml" Target="../ink/ink13558.xml"/><Relationship Id="rId93" Type="http://schemas.openxmlformats.org/officeDocument/2006/relationships/image" Target="../media/image13376.png"/><Relationship Id="rId98" Type="http://schemas.openxmlformats.org/officeDocument/2006/relationships/customXml" Target="../ink/ink13571.xml"/><Relationship Id="rId121" Type="http://schemas.openxmlformats.org/officeDocument/2006/relationships/image" Target="../media/image13390.png"/><Relationship Id="rId142" Type="http://schemas.openxmlformats.org/officeDocument/2006/relationships/customXml" Target="../ink/ink13593.xml"/><Relationship Id="rId163" Type="http://schemas.openxmlformats.org/officeDocument/2006/relationships/image" Target="../media/image13411.png"/><Relationship Id="rId184" Type="http://schemas.openxmlformats.org/officeDocument/2006/relationships/customXml" Target="../ink/ink13614.xml"/><Relationship Id="rId189" Type="http://schemas.openxmlformats.org/officeDocument/2006/relationships/image" Target="../media/image13424.png"/><Relationship Id="rId219" Type="http://schemas.openxmlformats.org/officeDocument/2006/relationships/image" Target="../media/image13439.png"/><Relationship Id="rId3" Type="http://schemas.openxmlformats.org/officeDocument/2006/relationships/image" Target="../media/image13331.png"/><Relationship Id="rId214" Type="http://schemas.openxmlformats.org/officeDocument/2006/relationships/customXml" Target="../ink/ink13629.xml"/><Relationship Id="rId230" Type="http://schemas.openxmlformats.org/officeDocument/2006/relationships/customXml" Target="../ink/ink13637.xml"/><Relationship Id="rId25" Type="http://schemas.openxmlformats.org/officeDocument/2006/relationships/image" Target="../media/image13342.png"/><Relationship Id="rId46" Type="http://schemas.openxmlformats.org/officeDocument/2006/relationships/customXml" Target="../ink/ink13545.xml"/><Relationship Id="rId67" Type="http://schemas.openxmlformats.org/officeDocument/2006/relationships/image" Target="../media/image13363.png"/><Relationship Id="rId116" Type="http://schemas.openxmlformats.org/officeDocument/2006/relationships/customXml" Target="../ink/ink13580.xml"/><Relationship Id="rId137" Type="http://schemas.openxmlformats.org/officeDocument/2006/relationships/image" Target="../media/image13398.png"/><Relationship Id="rId158" Type="http://schemas.openxmlformats.org/officeDocument/2006/relationships/customXml" Target="../ink/ink13601.xml"/><Relationship Id="rId20" Type="http://schemas.openxmlformats.org/officeDocument/2006/relationships/customXml" Target="../ink/ink13532.xml"/><Relationship Id="rId41" Type="http://schemas.openxmlformats.org/officeDocument/2006/relationships/image" Target="../media/image13350.png"/><Relationship Id="rId62" Type="http://schemas.openxmlformats.org/officeDocument/2006/relationships/customXml" Target="../ink/ink13553.xml"/><Relationship Id="rId83" Type="http://schemas.openxmlformats.org/officeDocument/2006/relationships/image" Target="../media/image13371.png"/><Relationship Id="rId88" Type="http://schemas.openxmlformats.org/officeDocument/2006/relationships/customXml" Target="../ink/ink13566.xml"/><Relationship Id="rId111" Type="http://schemas.openxmlformats.org/officeDocument/2006/relationships/image" Target="../media/image13385.png"/><Relationship Id="rId132" Type="http://schemas.openxmlformats.org/officeDocument/2006/relationships/customXml" Target="../ink/ink13588.xml"/><Relationship Id="rId153" Type="http://schemas.openxmlformats.org/officeDocument/2006/relationships/image" Target="../media/image13406.png"/><Relationship Id="rId174" Type="http://schemas.openxmlformats.org/officeDocument/2006/relationships/customXml" Target="../ink/ink13609.xml"/><Relationship Id="rId179" Type="http://schemas.openxmlformats.org/officeDocument/2006/relationships/image" Target="../media/image13419.png"/><Relationship Id="rId195" Type="http://schemas.openxmlformats.org/officeDocument/2006/relationships/image" Target="../media/image13427.png"/><Relationship Id="rId209" Type="http://schemas.openxmlformats.org/officeDocument/2006/relationships/image" Target="../media/image13434.png"/><Relationship Id="rId190" Type="http://schemas.openxmlformats.org/officeDocument/2006/relationships/customXml" Target="../ink/ink13617.xml"/><Relationship Id="rId204" Type="http://schemas.openxmlformats.org/officeDocument/2006/relationships/customXml" Target="../ink/ink13624.xml"/><Relationship Id="rId220" Type="http://schemas.openxmlformats.org/officeDocument/2006/relationships/customXml" Target="../ink/ink13632.xml"/><Relationship Id="rId225" Type="http://schemas.openxmlformats.org/officeDocument/2006/relationships/image" Target="../media/image13442.png"/><Relationship Id="rId15" Type="http://schemas.openxmlformats.org/officeDocument/2006/relationships/image" Target="../media/image13337.png"/><Relationship Id="rId36" Type="http://schemas.openxmlformats.org/officeDocument/2006/relationships/customXml" Target="../ink/ink13540.xml"/><Relationship Id="rId57" Type="http://schemas.openxmlformats.org/officeDocument/2006/relationships/image" Target="../media/image13358.png"/><Relationship Id="rId106" Type="http://schemas.openxmlformats.org/officeDocument/2006/relationships/customXml" Target="../ink/ink13575.xml"/><Relationship Id="rId127" Type="http://schemas.openxmlformats.org/officeDocument/2006/relationships/image" Target="../media/image13393.png"/><Relationship Id="rId10" Type="http://schemas.openxmlformats.org/officeDocument/2006/relationships/customXml" Target="../ink/ink13527.xml"/><Relationship Id="rId31" Type="http://schemas.openxmlformats.org/officeDocument/2006/relationships/image" Target="../media/image13345.png"/><Relationship Id="rId52" Type="http://schemas.openxmlformats.org/officeDocument/2006/relationships/customXml" Target="../ink/ink13548.xml"/><Relationship Id="rId73" Type="http://schemas.openxmlformats.org/officeDocument/2006/relationships/image" Target="../media/image13366.png"/><Relationship Id="rId78" Type="http://schemas.openxmlformats.org/officeDocument/2006/relationships/customXml" Target="../ink/ink13561.xml"/><Relationship Id="rId94" Type="http://schemas.openxmlformats.org/officeDocument/2006/relationships/customXml" Target="../ink/ink13569.xml"/><Relationship Id="rId99" Type="http://schemas.openxmlformats.org/officeDocument/2006/relationships/image" Target="../media/image13379.png"/><Relationship Id="rId101" Type="http://schemas.openxmlformats.org/officeDocument/2006/relationships/image" Target="../media/image13380.png"/><Relationship Id="rId122" Type="http://schemas.openxmlformats.org/officeDocument/2006/relationships/customXml" Target="../ink/ink13583.xml"/><Relationship Id="rId143" Type="http://schemas.openxmlformats.org/officeDocument/2006/relationships/image" Target="../media/image13401.png"/><Relationship Id="rId148" Type="http://schemas.openxmlformats.org/officeDocument/2006/relationships/customXml" Target="../ink/ink13596.xml"/><Relationship Id="rId164" Type="http://schemas.openxmlformats.org/officeDocument/2006/relationships/customXml" Target="../ink/ink13604.xml"/><Relationship Id="rId169" Type="http://schemas.openxmlformats.org/officeDocument/2006/relationships/image" Target="../media/image13414.png"/><Relationship Id="rId185" Type="http://schemas.openxmlformats.org/officeDocument/2006/relationships/image" Target="../media/image13422.png"/><Relationship Id="rId4" Type="http://schemas.openxmlformats.org/officeDocument/2006/relationships/customXml" Target="../ink/ink13524.xml"/><Relationship Id="rId9" Type="http://schemas.openxmlformats.org/officeDocument/2006/relationships/image" Target="../media/image13334.png"/><Relationship Id="rId180" Type="http://schemas.openxmlformats.org/officeDocument/2006/relationships/customXml" Target="../ink/ink13612.xml"/><Relationship Id="rId210" Type="http://schemas.openxmlformats.org/officeDocument/2006/relationships/customXml" Target="../ink/ink13627.xml"/><Relationship Id="rId215" Type="http://schemas.openxmlformats.org/officeDocument/2006/relationships/image" Target="../media/image13437.png"/><Relationship Id="rId26" Type="http://schemas.openxmlformats.org/officeDocument/2006/relationships/customXml" Target="../ink/ink13535.xml"/><Relationship Id="rId231" Type="http://schemas.openxmlformats.org/officeDocument/2006/relationships/image" Target="../media/image13445.png"/><Relationship Id="rId47" Type="http://schemas.openxmlformats.org/officeDocument/2006/relationships/image" Target="../media/image13353.png"/><Relationship Id="rId68" Type="http://schemas.openxmlformats.org/officeDocument/2006/relationships/customXml" Target="../ink/ink13556.xml"/><Relationship Id="rId89" Type="http://schemas.openxmlformats.org/officeDocument/2006/relationships/image" Target="../media/image13374.png"/><Relationship Id="rId112" Type="http://schemas.openxmlformats.org/officeDocument/2006/relationships/customXml" Target="../ink/ink13578.xml"/><Relationship Id="rId133" Type="http://schemas.openxmlformats.org/officeDocument/2006/relationships/image" Target="../media/image13396.png"/><Relationship Id="rId154" Type="http://schemas.openxmlformats.org/officeDocument/2006/relationships/customXml" Target="../ink/ink13599.xml"/><Relationship Id="rId175" Type="http://schemas.openxmlformats.org/officeDocument/2006/relationships/image" Target="../media/image13417.png"/><Relationship Id="rId196" Type="http://schemas.openxmlformats.org/officeDocument/2006/relationships/customXml" Target="../ink/ink13620.xml"/><Relationship Id="rId200" Type="http://schemas.openxmlformats.org/officeDocument/2006/relationships/customXml" Target="../ink/ink13622.xml"/><Relationship Id="rId16" Type="http://schemas.openxmlformats.org/officeDocument/2006/relationships/customXml" Target="../ink/ink13530.xml"/><Relationship Id="rId221" Type="http://schemas.openxmlformats.org/officeDocument/2006/relationships/image" Target="../media/image13440.png"/><Relationship Id="rId37" Type="http://schemas.openxmlformats.org/officeDocument/2006/relationships/image" Target="../media/image13348.png"/><Relationship Id="rId58" Type="http://schemas.openxmlformats.org/officeDocument/2006/relationships/customXml" Target="../ink/ink13551.xml"/><Relationship Id="rId79" Type="http://schemas.openxmlformats.org/officeDocument/2006/relationships/image" Target="../media/image13369.png"/><Relationship Id="rId102" Type="http://schemas.openxmlformats.org/officeDocument/2006/relationships/customXml" Target="../ink/ink13573.xml"/><Relationship Id="rId123" Type="http://schemas.openxmlformats.org/officeDocument/2006/relationships/image" Target="../media/image13391.png"/><Relationship Id="rId144" Type="http://schemas.openxmlformats.org/officeDocument/2006/relationships/customXml" Target="../ink/ink13594.xml"/><Relationship Id="rId90" Type="http://schemas.openxmlformats.org/officeDocument/2006/relationships/customXml" Target="../ink/ink13567.xml"/><Relationship Id="rId165" Type="http://schemas.openxmlformats.org/officeDocument/2006/relationships/image" Target="../media/image13412.png"/><Relationship Id="rId186" Type="http://schemas.openxmlformats.org/officeDocument/2006/relationships/customXml" Target="../ink/ink13615.xml"/><Relationship Id="rId211" Type="http://schemas.openxmlformats.org/officeDocument/2006/relationships/image" Target="../media/image13435.png"/><Relationship Id="rId232" Type="http://schemas.openxmlformats.org/officeDocument/2006/relationships/customXml" Target="../ink/ink13638.xml"/></Relationships>
</file>

<file path=ppt/slides/_rels/slide6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504.png"/><Relationship Id="rId299" Type="http://schemas.openxmlformats.org/officeDocument/2006/relationships/image" Target="../media/image13595.png"/><Relationship Id="rId21" Type="http://schemas.openxmlformats.org/officeDocument/2006/relationships/image" Target="../media/image13456.png"/><Relationship Id="rId63" Type="http://schemas.openxmlformats.org/officeDocument/2006/relationships/image" Target="../media/image13477.png"/><Relationship Id="rId159" Type="http://schemas.openxmlformats.org/officeDocument/2006/relationships/image" Target="../media/image13525.png"/><Relationship Id="rId324" Type="http://schemas.openxmlformats.org/officeDocument/2006/relationships/customXml" Target="../ink/ink13800.xml"/><Relationship Id="rId366" Type="http://schemas.openxmlformats.org/officeDocument/2006/relationships/customXml" Target="../ink/ink13821.xml"/><Relationship Id="rId170" Type="http://schemas.openxmlformats.org/officeDocument/2006/relationships/customXml" Target="../ink/ink13723.xml"/><Relationship Id="rId226" Type="http://schemas.openxmlformats.org/officeDocument/2006/relationships/customXml" Target="../ink/ink13751.xml"/><Relationship Id="rId433" Type="http://schemas.openxmlformats.org/officeDocument/2006/relationships/image" Target="../media/image13662.png"/><Relationship Id="rId268" Type="http://schemas.openxmlformats.org/officeDocument/2006/relationships/customXml" Target="../ink/ink13772.xml"/><Relationship Id="rId475" Type="http://schemas.openxmlformats.org/officeDocument/2006/relationships/image" Target="../media/image13683.png"/><Relationship Id="rId32" Type="http://schemas.openxmlformats.org/officeDocument/2006/relationships/customXml" Target="../ink/ink13654.xml"/><Relationship Id="rId74" Type="http://schemas.openxmlformats.org/officeDocument/2006/relationships/customXml" Target="../ink/ink13675.xml"/><Relationship Id="rId128" Type="http://schemas.openxmlformats.org/officeDocument/2006/relationships/customXml" Target="../ink/ink13702.xml"/><Relationship Id="rId335" Type="http://schemas.openxmlformats.org/officeDocument/2006/relationships/image" Target="../media/image13613.png"/><Relationship Id="rId377" Type="http://schemas.openxmlformats.org/officeDocument/2006/relationships/image" Target="../media/image13634.png"/><Relationship Id="rId500" Type="http://schemas.openxmlformats.org/officeDocument/2006/relationships/customXml" Target="../ink/ink13888.xml"/><Relationship Id="rId5" Type="http://schemas.openxmlformats.org/officeDocument/2006/relationships/image" Target="../media/image13448.png"/><Relationship Id="rId181" Type="http://schemas.openxmlformats.org/officeDocument/2006/relationships/image" Target="../media/image13536.png"/><Relationship Id="rId237" Type="http://schemas.openxmlformats.org/officeDocument/2006/relationships/image" Target="../media/image13564.png"/><Relationship Id="rId402" Type="http://schemas.openxmlformats.org/officeDocument/2006/relationships/customXml" Target="../ink/ink13839.xml"/><Relationship Id="rId279" Type="http://schemas.openxmlformats.org/officeDocument/2006/relationships/image" Target="../media/image13585.png"/><Relationship Id="rId444" Type="http://schemas.openxmlformats.org/officeDocument/2006/relationships/customXml" Target="../ink/ink13860.xml"/><Relationship Id="rId486" Type="http://schemas.openxmlformats.org/officeDocument/2006/relationships/customXml" Target="../ink/ink13881.xml"/><Relationship Id="rId43" Type="http://schemas.openxmlformats.org/officeDocument/2006/relationships/image" Target="../media/image13467.png"/><Relationship Id="rId139" Type="http://schemas.openxmlformats.org/officeDocument/2006/relationships/image" Target="../media/image13515.png"/><Relationship Id="rId290" Type="http://schemas.openxmlformats.org/officeDocument/2006/relationships/customXml" Target="../ink/ink13783.xml"/><Relationship Id="rId304" Type="http://schemas.openxmlformats.org/officeDocument/2006/relationships/customXml" Target="../ink/ink13790.xml"/><Relationship Id="rId346" Type="http://schemas.openxmlformats.org/officeDocument/2006/relationships/customXml" Target="../ink/ink13811.xml"/><Relationship Id="rId388" Type="http://schemas.openxmlformats.org/officeDocument/2006/relationships/customXml" Target="../ink/ink13832.xml"/><Relationship Id="rId511" Type="http://schemas.openxmlformats.org/officeDocument/2006/relationships/image" Target="../media/image13701.png"/><Relationship Id="rId85" Type="http://schemas.openxmlformats.org/officeDocument/2006/relationships/image" Target="../media/image13488.png"/><Relationship Id="rId150" Type="http://schemas.openxmlformats.org/officeDocument/2006/relationships/customXml" Target="../ink/ink13713.xml"/><Relationship Id="rId192" Type="http://schemas.openxmlformats.org/officeDocument/2006/relationships/customXml" Target="../ink/ink13734.xml"/><Relationship Id="rId206" Type="http://schemas.openxmlformats.org/officeDocument/2006/relationships/customXml" Target="../ink/ink13741.xml"/><Relationship Id="rId413" Type="http://schemas.openxmlformats.org/officeDocument/2006/relationships/image" Target="../media/image13652.png"/><Relationship Id="rId248" Type="http://schemas.openxmlformats.org/officeDocument/2006/relationships/customXml" Target="../ink/ink13762.xml"/><Relationship Id="rId455" Type="http://schemas.openxmlformats.org/officeDocument/2006/relationships/image" Target="../media/image13673.png"/><Relationship Id="rId497" Type="http://schemas.openxmlformats.org/officeDocument/2006/relationships/image" Target="../media/image13694.png"/><Relationship Id="rId12" Type="http://schemas.openxmlformats.org/officeDocument/2006/relationships/customXml" Target="../ink/ink13644.xml"/><Relationship Id="rId108" Type="http://schemas.openxmlformats.org/officeDocument/2006/relationships/customXml" Target="../ink/ink13692.xml"/><Relationship Id="rId315" Type="http://schemas.openxmlformats.org/officeDocument/2006/relationships/image" Target="../media/image13603.png"/><Relationship Id="rId357" Type="http://schemas.openxmlformats.org/officeDocument/2006/relationships/image" Target="../media/image13624.png"/><Relationship Id="rId522" Type="http://schemas.openxmlformats.org/officeDocument/2006/relationships/customXml" Target="../ink/ink13899.xml"/><Relationship Id="rId54" Type="http://schemas.openxmlformats.org/officeDocument/2006/relationships/customXml" Target="../ink/ink13665.xml"/><Relationship Id="rId96" Type="http://schemas.openxmlformats.org/officeDocument/2006/relationships/customXml" Target="../ink/ink13686.xml"/><Relationship Id="rId161" Type="http://schemas.openxmlformats.org/officeDocument/2006/relationships/image" Target="../media/image13526.png"/><Relationship Id="rId217" Type="http://schemas.openxmlformats.org/officeDocument/2006/relationships/image" Target="../media/image13554.png"/><Relationship Id="rId399" Type="http://schemas.openxmlformats.org/officeDocument/2006/relationships/image" Target="../media/image13645.png"/><Relationship Id="rId259" Type="http://schemas.openxmlformats.org/officeDocument/2006/relationships/image" Target="../media/image13575.png"/><Relationship Id="rId424" Type="http://schemas.openxmlformats.org/officeDocument/2006/relationships/customXml" Target="../ink/ink13850.xml"/><Relationship Id="rId466" Type="http://schemas.openxmlformats.org/officeDocument/2006/relationships/customXml" Target="../ink/ink13871.xml"/><Relationship Id="rId23" Type="http://schemas.openxmlformats.org/officeDocument/2006/relationships/image" Target="../media/image13457.png"/><Relationship Id="rId119" Type="http://schemas.openxmlformats.org/officeDocument/2006/relationships/image" Target="../media/image13505.png"/><Relationship Id="rId270" Type="http://schemas.openxmlformats.org/officeDocument/2006/relationships/customXml" Target="../ink/ink13773.xml"/><Relationship Id="rId326" Type="http://schemas.openxmlformats.org/officeDocument/2006/relationships/customXml" Target="../ink/ink13801.xml"/><Relationship Id="rId65" Type="http://schemas.openxmlformats.org/officeDocument/2006/relationships/image" Target="../media/image13478.png"/><Relationship Id="rId130" Type="http://schemas.openxmlformats.org/officeDocument/2006/relationships/customXml" Target="../ink/ink13703.xml"/><Relationship Id="rId368" Type="http://schemas.openxmlformats.org/officeDocument/2006/relationships/customXml" Target="../ink/ink13822.xml"/><Relationship Id="rId172" Type="http://schemas.openxmlformats.org/officeDocument/2006/relationships/customXml" Target="../ink/ink13724.xml"/><Relationship Id="rId228" Type="http://schemas.openxmlformats.org/officeDocument/2006/relationships/customXml" Target="../ink/ink13752.xml"/><Relationship Id="rId435" Type="http://schemas.openxmlformats.org/officeDocument/2006/relationships/image" Target="../media/image13663.png"/><Relationship Id="rId477" Type="http://schemas.openxmlformats.org/officeDocument/2006/relationships/image" Target="../media/image13684.png"/><Relationship Id="rId281" Type="http://schemas.openxmlformats.org/officeDocument/2006/relationships/image" Target="../media/image13586.png"/><Relationship Id="rId337" Type="http://schemas.openxmlformats.org/officeDocument/2006/relationships/image" Target="../media/image13614.png"/><Relationship Id="rId502" Type="http://schemas.openxmlformats.org/officeDocument/2006/relationships/customXml" Target="../ink/ink13889.xml"/><Relationship Id="rId34" Type="http://schemas.openxmlformats.org/officeDocument/2006/relationships/customXml" Target="../ink/ink13655.xml"/><Relationship Id="rId76" Type="http://schemas.openxmlformats.org/officeDocument/2006/relationships/customXml" Target="../ink/ink13676.xml"/><Relationship Id="rId141" Type="http://schemas.openxmlformats.org/officeDocument/2006/relationships/image" Target="../media/image13516.png"/><Relationship Id="rId379" Type="http://schemas.openxmlformats.org/officeDocument/2006/relationships/image" Target="../media/image13635.png"/><Relationship Id="rId7" Type="http://schemas.openxmlformats.org/officeDocument/2006/relationships/image" Target="../media/image13449.png"/><Relationship Id="rId183" Type="http://schemas.openxmlformats.org/officeDocument/2006/relationships/image" Target="../media/image13537.png"/><Relationship Id="rId239" Type="http://schemas.openxmlformats.org/officeDocument/2006/relationships/image" Target="../media/image13565.png"/><Relationship Id="rId390" Type="http://schemas.openxmlformats.org/officeDocument/2006/relationships/customXml" Target="../ink/ink13833.xml"/><Relationship Id="rId404" Type="http://schemas.openxmlformats.org/officeDocument/2006/relationships/customXml" Target="../ink/ink13840.xml"/><Relationship Id="rId446" Type="http://schemas.openxmlformats.org/officeDocument/2006/relationships/customXml" Target="../ink/ink13861.xml"/><Relationship Id="rId250" Type="http://schemas.openxmlformats.org/officeDocument/2006/relationships/customXml" Target="../ink/ink13763.xml"/><Relationship Id="rId292" Type="http://schemas.openxmlformats.org/officeDocument/2006/relationships/customXml" Target="../ink/ink13784.xml"/><Relationship Id="rId306" Type="http://schemas.openxmlformats.org/officeDocument/2006/relationships/customXml" Target="../ink/ink13791.xml"/><Relationship Id="rId488" Type="http://schemas.openxmlformats.org/officeDocument/2006/relationships/customXml" Target="../ink/ink13882.xml"/><Relationship Id="rId45" Type="http://schemas.openxmlformats.org/officeDocument/2006/relationships/image" Target="../media/image13468.png"/><Relationship Id="rId87" Type="http://schemas.openxmlformats.org/officeDocument/2006/relationships/image" Target="../media/image13489.png"/><Relationship Id="rId110" Type="http://schemas.openxmlformats.org/officeDocument/2006/relationships/customXml" Target="../ink/ink13693.xml"/><Relationship Id="rId348" Type="http://schemas.openxmlformats.org/officeDocument/2006/relationships/customXml" Target="../ink/ink13812.xml"/><Relationship Id="rId513" Type="http://schemas.openxmlformats.org/officeDocument/2006/relationships/image" Target="../media/image13702.png"/><Relationship Id="rId152" Type="http://schemas.openxmlformats.org/officeDocument/2006/relationships/customXml" Target="../ink/ink13714.xml"/><Relationship Id="rId194" Type="http://schemas.openxmlformats.org/officeDocument/2006/relationships/customXml" Target="../ink/ink13735.xml"/><Relationship Id="rId208" Type="http://schemas.openxmlformats.org/officeDocument/2006/relationships/customXml" Target="../ink/ink13742.xml"/><Relationship Id="rId415" Type="http://schemas.openxmlformats.org/officeDocument/2006/relationships/image" Target="../media/image13653.png"/><Relationship Id="rId457" Type="http://schemas.openxmlformats.org/officeDocument/2006/relationships/image" Target="../media/image13674.png"/><Relationship Id="rId261" Type="http://schemas.openxmlformats.org/officeDocument/2006/relationships/image" Target="../media/image13576.png"/><Relationship Id="rId499" Type="http://schemas.openxmlformats.org/officeDocument/2006/relationships/image" Target="../media/image13695.png"/><Relationship Id="rId14" Type="http://schemas.openxmlformats.org/officeDocument/2006/relationships/customXml" Target="../ink/ink13645.xml"/><Relationship Id="rId56" Type="http://schemas.openxmlformats.org/officeDocument/2006/relationships/customXml" Target="../ink/ink13666.xml"/><Relationship Id="rId317" Type="http://schemas.openxmlformats.org/officeDocument/2006/relationships/image" Target="../media/image13604.png"/><Relationship Id="rId359" Type="http://schemas.openxmlformats.org/officeDocument/2006/relationships/image" Target="../media/image13625.png"/><Relationship Id="rId8" Type="http://schemas.openxmlformats.org/officeDocument/2006/relationships/customXml" Target="../ink/ink13642.xml"/><Relationship Id="rId98" Type="http://schemas.openxmlformats.org/officeDocument/2006/relationships/customXml" Target="../ink/ink13687.xml"/><Relationship Id="rId121" Type="http://schemas.openxmlformats.org/officeDocument/2006/relationships/image" Target="../media/image13506.png"/><Relationship Id="rId142" Type="http://schemas.openxmlformats.org/officeDocument/2006/relationships/customXml" Target="../ink/ink13709.xml"/><Relationship Id="rId163" Type="http://schemas.openxmlformats.org/officeDocument/2006/relationships/image" Target="../media/image13527.png"/><Relationship Id="rId184" Type="http://schemas.openxmlformats.org/officeDocument/2006/relationships/customXml" Target="../ink/ink13730.xml"/><Relationship Id="rId219" Type="http://schemas.openxmlformats.org/officeDocument/2006/relationships/image" Target="../media/image13555.png"/><Relationship Id="rId370" Type="http://schemas.openxmlformats.org/officeDocument/2006/relationships/customXml" Target="../ink/ink13823.xml"/><Relationship Id="rId391" Type="http://schemas.openxmlformats.org/officeDocument/2006/relationships/image" Target="../media/image13641.png"/><Relationship Id="rId405" Type="http://schemas.openxmlformats.org/officeDocument/2006/relationships/image" Target="../media/image13648.png"/><Relationship Id="rId426" Type="http://schemas.openxmlformats.org/officeDocument/2006/relationships/customXml" Target="../ink/ink13851.xml"/><Relationship Id="rId447" Type="http://schemas.openxmlformats.org/officeDocument/2006/relationships/image" Target="../media/image13669.png"/><Relationship Id="rId230" Type="http://schemas.openxmlformats.org/officeDocument/2006/relationships/customXml" Target="../ink/ink13753.xml"/><Relationship Id="rId251" Type="http://schemas.openxmlformats.org/officeDocument/2006/relationships/image" Target="../media/image13571.png"/><Relationship Id="rId468" Type="http://schemas.openxmlformats.org/officeDocument/2006/relationships/customXml" Target="../ink/ink13872.xml"/><Relationship Id="rId489" Type="http://schemas.openxmlformats.org/officeDocument/2006/relationships/image" Target="../media/image13690.png"/><Relationship Id="rId25" Type="http://schemas.openxmlformats.org/officeDocument/2006/relationships/image" Target="../media/image13458.png"/><Relationship Id="rId46" Type="http://schemas.openxmlformats.org/officeDocument/2006/relationships/customXml" Target="../ink/ink13661.xml"/><Relationship Id="rId67" Type="http://schemas.openxmlformats.org/officeDocument/2006/relationships/image" Target="../media/image13479.png"/><Relationship Id="rId272" Type="http://schemas.openxmlformats.org/officeDocument/2006/relationships/customXml" Target="../ink/ink13774.xml"/><Relationship Id="rId293" Type="http://schemas.openxmlformats.org/officeDocument/2006/relationships/image" Target="../media/image13592.png"/><Relationship Id="rId307" Type="http://schemas.openxmlformats.org/officeDocument/2006/relationships/image" Target="../media/image13599.png"/><Relationship Id="rId328" Type="http://schemas.openxmlformats.org/officeDocument/2006/relationships/customXml" Target="../ink/ink13802.xml"/><Relationship Id="rId349" Type="http://schemas.openxmlformats.org/officeDocument/2006/relationships/image" Target="../media/image13620.png"/><Relationship Id="rId514" Type="http://schemas.openxmlformats.org/officeDocument/2006/relationships/customXml" Target="../ink/ink13895.xml"/><Relationship Id="rId88" Type="http://schemas.openxmlformats.org/officeDocument/2006/relationships/customXml" Target="../ink/ink13682.xml"/><Relationship Id="rId111" Type="http://schemas.openxmlformats.org/officeDocument/2006/relationships/image" Target="../media/image13501.png"/><Relationship Id="rId132" Type="http://schemas.openxmlformats.org/officeDocument/2006/relationships/customXml" Target="../ink/ink13704.xml"/><Relationship Id="rId153" Type="http://schemas.openxmlformats.org/officeDocument/2006/relationships/image" Target="../media/image13522.png"/><Relationship Id="rId174" Type="http://schemas.openxmlformats.org/officeDocument/2006/relationships/customXml" Target="../ink/ink13725.xml"/><Relationship Id="rId195" Type="http://schemas.openxmlformats.org/officeDocument/2006/relationships/image" Target="../media/image13543.png"/><Relationship Id="rId209" Type="http://schemas.openxmlformats.org/officeDocument/2006/relationships/image" Target="../media/image13550.png"/><Relationship Id="rId360" Type="http://schemas.openxmlformats.org/officeDocument/2006/relationships/customXml" Target="../ink/ink13818.xml"/><Relationship Id="rId381" Type="http://schemas.openxmlformats.org/officeDocument/2006/relationships/image" Target="../media/image13636.png"/><Relationship Id="rId416" Type="http://schemas.openxmlformats.org/officeDocument/2006/relationships/customXml" Target="../ink/ink13846.xml"/><Relationship Id="rId220" Type="http://schemas.openxmlformats.org/officeDocument/2006/relationships/customXml" Target="../ink/ink13748.xml"/><Relationship Id="rId241" Type="http://schemas.openxmlformats.org/officeDocument/2006/relationships/image" Target="../media/image13566.png"/><Relationship Id="rId437" Type="http://schemas.openxmlformats.org/officeDocument/2006/relationships/image" Target="../media/image13664.png"/><Relationship Id="rId458" Type="http://schemas.openxmlformats.org/officeDocument/2006/relationships/customXml" Target="../ink/ink13867.xml"/><Relationship Id="rId479" Type="http://schemas.openxmlformats.org/officeDocument/2006/relationships/image" Target="../media/image13685.png"/><Relationship Id="rId15" Type="http://schemas.openxmlformats.org/officeDocument/2006/relationships/image" Target="../media/image13453.png"/><Relationship Id="rId36" Type="http://schemas.openxmlformats.org/officeDocument/2006/relationships/customXml" Target="../ink/ink13656.xml"/><Relationship Id="rId57" Type="http://schemas.openxmlformats.org/officeDocument/2006/relationships/image" Target="../media/image13474.png"/><Relationship Id="rId262" Type="http://schemas.openxmlformats.org/officeDocument/2006/relationships/customXml" Target="../ink/ink13769.xml"/><Relationship Id="rId283" Type="http://schemas.openxmlformats.org/officeDocument/2006/relationships/image" Target="../media/image13587.png"/><Relationship Id="rId318" Type="http://schemas.openxmlformats.org/officeDocument/2006/relationships/customXml" Target="../ink/ink13797.xml"/><Relationship Id="rId339" Type="http://schemas.openxmlformats.org/officeDocument/2006/relationships/image" Target="../media/image13615.png"/><Relationship Id="rId490" Type="http://schemas.openxmlformats.org/officeDocument/2006/relationships/customXml" Target="../ink/ink13883.xml"/><Relationship Id="rId504" Type="http://schemas.openxmlformats.org/officeDocument/2006/relationships/customXml" Target="../ink/ink13890.xml"/><Relationship Id="rId78" Type="http://schemas.openxmlformats.org/officeDocument/2006/relationships/customXml" Target="../ink/ink13677.xml"/><Relationship Id="rId99" Type="http://schemas.openxmlformats.org/officeDocument/2006/relationships/image" Target="../media/image13495.png"/><Relationship Id="rId101" Type="http://schemas.openxmlformats.org/officeDocument/2006/relationships/image" Target="../media/image13496.png"/><Relationship Id="rId122" Type="http://schemas.openxmlformats.org/officeDocument/2006/relationships/customXml" Target="../ink/ink13699.xml"/><Relationship Id="rId143" Type="http://schemas.openxmlformats.org/officeDocument/2006/relationships/image" Target="../media/image13517.png"/><Relationship Id="rId164" Type="http://schemas.openxmlformats.org/officeDocument/2006/relationships/customXml" Target="../ink/ink13720.xml"/><Relationship Id="rId185" Type="http://schemas.openxmlformats.org/officeDocument/2006/relationships/image" Target="../media/image13538.png"/><Relationship Id="rId350" Type="http://schemas.openxmlformats.org/officeDocument/2006/relationships/customXml" Target="../ink/ink13813.xml"/><Relationship Id="rId371" Type="http://schemas.openxmlformats.org/officeDocument/2006/relationships/image" Target="../media/image13631.png"/><Relationship Id="rId406" Type="http://schemas.openxmlformats.org/officeDocument/2006/relationships/customXml" Target="../ink/ink13841.xml"/><Relationship Id="rId9" Type="http://schemas.openxmlformats.org/officeDocument/2006/relationships/image" Target="../media/image13450.png"/><Relationship Id="rId210" Type="http://schemas.openxmlformats.org/officeDocument/2006/relationships/customXml" Target="../ink/ink13743.xml"/><Relationship Id="rId392" Type="http://schemas.openxmlformats.org/officeDocument/2006/relationships/customXml" Target="../ink/ink13834.xml"/><Relationship Id="rId427" Type="http://schemas.openxmlformats.org/officeDocument/2006/relationships/image" Target="../media/image13659.png"/><Relationship Id="rId448" Type="http://schemas.openxmlformats.org/officeDocument/2006/relationships/customXml" Target="../ink/ink13862.xml"/><Relationship Id="rId469" Type="http://schemas.openxmlformats.org/officeDocument/2006/relationships/image" Target="../media/image13680.png"/><Relationship Id="rId26" Type="http://schemas.openxmlformats.org/officeDocument/2006/relationships/customXml" Target="../ink/ink13651.xml"/><Relationship Id="rId231" Type="http://schemas.openxmlformats.org/officeDocument/2006/relationships/image" Target="../media/image13561.png"/><Relationship Id="rId252" Type="http://schemas.openxmlformats.org/officeDocument/2006/relationships/customXml" Target="../ink/ink13764.xml"/><Relationship Id="rId273" Type="http://schemas.openxmlformats.org/officeDocument/2006/relationships/image" Target="../media/image13582.png"/><Relationship Id="rId294" Type="http://schemas.openxmlformats.org/officeDocument/2006/relationships/customXml" Target="../ink/ink13785.xml"/><Relationship Id="rId308" Type="http://schemas.openxmlformats.org/officeDocument/2006/relationships/customXml" Target="../ink/ink13792.xml"/><Relationship Id="rId329" Type="http://schemas.openxmlformats.org/officeDocument/2006/relationships/image" Target="../media/image13610.png"/><Relationship Id="rId480" Type="http://schemas.openxmlformats.org/officeDocument/2006/relationships/customXml" Target="../ink/ink13878.xml"/><Relationship Id="rId515" Type="http://schemas.openxmlformats.org/officeDocument/2006/relationships/image" Target="../media/image13703.png"/><Relationship Id="rId47" Type="http://schemas.openxmlformats.org/officeDocument/2006/relationships/image" Target="../media/image13469.png"/><Relationship Id="rId68" Type="http://schemas.openxmlformats.org/officeDocument/2006/relationships/customXml" Target="../ink/ink13672.xml"/><Relationship Id="rId89" Type="http://schemas.openxmlformats.org/officeDocument/2006/relationships/image" Target="../media/image13490.png"/><Relationship Id="rId112" Type="http://schemas.openxmlformats.org/officeDocument/2006/relationships/customXml" Target="../ink/ink13694.xml"/><Relationship Id="rId133" Type="http://schemas.openxmlformats.org/officeDocument/2006/relationships/image" Target="../media/image13512.png"/><Relationship Id="rId154" Type="http://schemas.openxmlformats.org/officeDocument/2006/relationships/customXml" Target="../ink/ink13715.xml"/><Relationship Id="rId175" Type="http://schemas.openxmlformats.org/officeDocument/2006/relationships/image" Target="../media/image13533.png"/><Relationship Id="rId340" Type="http://schemas.openxmlformats.org/officeDocument/2006/relationships/customXml" Target="../ink/ink13808.xml"/><Relationship Id="rId361" Type="http://schemas.openxmlformats.org/officeDocument/2006/relationships/image" Target="../media/image13626.png"/><Relationship Id="rId196" Type="http://schemas.openxmlformats.org/officeDocument/2006/relationships/customXml" Target="../ink/ink13736.xml"/><Relationship Id="rId200" Type="http://schemas.openxmlformats.org/officeDocument/2006/relationships/customXml" Target="../ink/ink13738.xml"/><Relationship Id="rId382" Type="http://schemas.openxmlformats.org/officeDocument/2006/relationships/customXml" Target="../ink/ink13829.xml"/><Relationship Id="rId417" Type="http://schemas.openxmlformats.org/officeDocument/2006/relationships/image" Target="../media/image13654.png"/><Relationship Id="rId438" Type="http://schemas.openxmlformats.org/officeDocument/2006/relationships/customXml" Target="../ink/ink13857.xml"/><Relationship Id="rId459" Type="http://schemas.openxmlformats.org/officeDocument/2006/relationships/image" Target="../media/image13675.png"/><Relationship Id="rId16" Type="http://schemas.openxmlformats.org/officeDocument/2006/relationships/customXml" Target="../ink/ink13646.xml"/><Relationship Id="rId221" Type="http://schemas.openxmlformats.org/officeDocument/2006/relationships/image" Target="../media/image13556.png"/><Relationship Id="rId242" Type="http://schemas.openxmlformats.org/officeDocument/2006/relationships/customXml" Target="../ink/ink13759.xml"/><Relationship Id="rId263" Type="http://schemas.openxmlformats.org/officeDocument/2006/relationships/image" Target="../media/image13577.png"/><Relationship Id="rId284" Type="http://schemas.openxmlformats.org/officeDocument/2006/relationships/customXml" Target="../ink/ink13780.xml"/><Relationship Id="rId319" Type="http://schemas.openxmlformats.org/officeDocument/2006/relationships/image" Target="../media/image13605.png"/><Relationship Id="rId470" Type="http://schemas.openxmlformats.org/officeDocument/2006/relationships/customXml" Target="../ink/ink13873.xml"/><Relationship Id="rId491" Type="http://schemas.openxmlformats.org/officeDocument/2006/relationships/image" Target="../media/image13691.png"/><Relationship Id="rId505" Type="http://schemas.openxmlformats.org/officeDocument/2006/relationships/image" Target="../media/image13698.png"/><Relationship Id="rId37" Type="http://schemas.openxmlformats.org/officeDocument/2006/relationships/image" Target="../media/image13464.png"/><Relationship Id="rId58" Type="http://schemas.openxmlformats.org/officeDocument/2006/relationships/customXml" Target="../ink/ink13667.xml"/><Relationship Id="rId79" Type="http://schemas.openxmlformats.org/officeDocument/2006/relationships/image" Target="../media/image13485.png"/><Relationship Id="rId102" Type="http://schemas.openxmlformats.org/officeDocument/2006/relationships/customXml" Target="../ink/ink13689.xml"/><Relationship Id="rId123" Type="http://schemas.openxmlformats.org/officeDocument/2006/relationships/image" Target="../media/image13507.png"/><Relationship Id="rId144" Type="http://schemas.openxmlformats.org/officeDocument/2006/relationships/customXml" Target="../ink/ink13710.xml"/><Relationship Id="rId330" Type="http://schemas.openxmlformats.org/officeDocument/2006/relationships/customXml" Target="../ink/ink13803.xml"/><Relationship Id="rId90" Type="http://schemas.openxmlformats.org/officeDocument/2006/relationships/customXml" Target="../ink/ink13683.xml"/><Relationship Id="rId165" Type="http://schemas.openxmlformats.org/officeDocument/2006/relationships/image" Target="../media/image13528.png"/><Relationship Id="rId186" Type="http://schemas.openxmlformats.org/officeDocument/2006/relationships/customXml" Target="../ink/ink13731.xml"/><Relationship Id="rId351" Type="http://schemas.openxmlformats.org/officeDocument/2006/relationships/image" Target="../media/image13621.png"/><Relationship Id="rId372" Type="http://schemas.openxmlformats.org/officeDocument/2006/relationships/customXml" Target="../ink/ink13824.xml"/><Relationship Id="rId393" Type="http://schemas.openxmlformats.org/officeDocument/2006/relationships/image" Target="../media/image13642.png"/><Relationship Id="rId407" Type="http://schemas.openxmlformats.org/officeDocument/2006/relationships/image" Target="../media/image13649.png"/><Relationship Id="rId428" Type="http://schemas.openxmlformats.org/officeDocument/2006/relationships/customXml" Target="../ink/ink13852.xml"/><Relationship Id="rId449" Type="http://schemas.openxmlformats.org/officeDocument/2006/relationships/image" Target="../media/image13670.png"/><Relationship Id="rId211" Type="http://schemas.openxmlformats.org/officeDocument/2006/relationships/image" Target="../media/image13551.png"/><Relationship Id="rId232" Type="http://schemas.openxmlformats.org/officeDocument/2006/relationships/customXml" Target="../ink/ink13754.xml"/><Relationship Id="rId253" Type="http://schemas.openxmlformats.org/officeDocument/2006/relationships/image" Target="../media/image13572.png"/><Relationship Id="rId274" Type="http://schemas.openxmlformats.org/officeDocument/2006/relationships/customXml" Target="../ink/ink13775.xml"/><Relationship Id="rId295" Type="http://schemas.openxmlformats.org/officeDocument/2006/relationships/image" Target="../media/image13593.png"/><Relationship Id="rId309" Type="http://schemas.openxmlformats.org/officeDocument/2006/relationships/image" Target="../media/image13600.png"/><Relationship Id="rId460" Type="http://schemas.openxmlformats.org/officeDocument/2006/relationships/customXml" Target="../ink/ink13868.xml"/><Relationship Id="rId481" Type="http://schemas.openxmlformats.org/officeDocument/2006/relationships/image" Target="../media/image13686.png"/><Relationship Id="rId516" Type="http://schemas.openxmlformats.org/officeDocument/2006/relationships/customXml" Target="../ink/ink13896.xml"/><Relationship Id="rId27" Type="http://schemas.openxmlformats.org/officeDocument/2006/relationships/image" Target="../media/image13459.png"/><Relationship Id="rId48" Type="http://schemas.openxmlformats.org/officeDocument/2006/relationships/customXml" Target="../ink/ink13662.xml"/><Relationship Id="rId69" Type="http://schemas.openxmlformats.org/officeDocument/2006/relationships/image" Target="../media/image13480.png"/><Relationship Id="rId113" Type="http://schemas.openxmlformats.org/officeDocument/2006/relationships/image" Target="../media/image13502.png"/><Relationship Id="rId134" Type="http://schemas.openxmlformats.org/officeDocument/2006/relationships/customXml" Target="../ink/ink13705.xml"/><Relationship Id="rId320" Type="http://schemas.openxmlformats.org/officeDocument/2006/relationships/customXml" Target="../ink/ink13798.xml"/><Relationship Id="rId80" Type="http://schemas.openxmlformats.org/officeDocument/2006/relationships/customXml" Target="../ink/ink13678.xml"/><Relationship Id="rId155" Type="http://schemas.openxmlformats.org/officeDocument/2006/relationships/image" Target="../media/image13523.png"/><Relationship Id="rId176" Type="http://schemas.openxmlformats.org/officeDocument/2006/relationships/customXml" Target="../ink/ink13726.xml"/><Relationship Id="rId197" Type="http://schemas.openxmlformats.org/officeDocument/2006/relationships/image" Target="../media/image13544.png"/><Relationship Id="rId341" Type="http://schemas.openxmlformats.org/officeDocument/2006/relationships/image" Target="../media/image13616.png"/><Relationship Id="rId362" Type="http://schemas.openxmlformats.org/officeDocument/2006/relationships/customXml" Target="../ink/ink13819.xml"/><Relationship Id="rId383" Type="http://schemas.openxmlformats.org/officeDocument/2006/relationships/image" Target="../media/image13637.png"/><Relationship Id="rId418" Type="http://schemas.openxmlformats.org/officeDocument/2006/relationships/customXml" Target="../ink/ink13847.xml"/><Relationship Id="rId439" Type="http://schemas.openxmlformats.org/officeDocument/2006/relationships/image" Target="../media/image13665.png"/><Relationship Id="rId201" Type="http://schemas.openxmlformats.org/officeDocument/2006/relationships/image" Target="../media/image13546.png"/><Relationship Id="rId222" Type="http://schemas.openxmlformats.org/officeDocument/2006/relationships/customXml" Target="../ink/ink13749.xml"/><Relationship Id="rId243" Type="http://schemas.openxmlformats.org/officeDocument/2006/relationships/image" Target="../media/image13567.png"/><Relationship Id="rId264" Type="http://schemas.openxmlformats.org/officeDocument/2006/relationships/customXml" Target="../ink/ink13770.xml"/><Relationship Id="rId285" Type="http://schemas.openxmlformats.org/officeDocument/2006/relationships/image" Target="../media/image13588.png"/><Relationship Id="rId450" Type="http://schemas.openxmlformats.org/officeDocument/2006/relationships/customXml" Target="../ink/ink13863.xml"/><Relationship Id="rId471" Type="http://schemas.openxmlformats.org/officeDocument/2006/relationships/image" Target="../media/image13681.png"/><Relationship Id="rId506" Type="http://schemas.openxmlformats.org/officeDocument/2006/relationships/customXml" Target="../ink/ink13891.xml"/><Relationship Id="rId17" Type="http://schemas.openxmlformats.org/officeDocument/2006/relationships/image" Target="../media/image13454.png"/><Relationship Id="rId38" Type="http://schemas.openxmlformats.org/officeDocument/2006/relationships/customXml" Target="../ink/ink13657.xml"/><Relationship Id="rId59" Type="http://schemas.openxmlformats.org/officeDocument/2006/relationships/image" Target="../media/image13475.png"/><Relationship Id="rId103" Type="http://schemas.openxmlformats.org/officeDocument/2006/relationships/image" Target="../media/image13497.png"/><Relationship Id="rId124" Type="http://schemas.openxmlformats.org/officeDocument/2006/relationships/customXml" Target="../ink/ink13700.xml"/><Relationship Id="rId310" Type="http://schemas.openxmlformats.org/officeDocument/2006/relationships/customXml" Target="../ink/ink13793.xml"/><Relationship Id="rId492" Type="http://schemas.openxmlformats.org/officeDocument/2006/relationships/customXml" Target="../ink/ink13884.xml"/><Relationship Id="rId70" Type="http://schemas.openxmlformats.org/officeDocument/2006/relationships/customXml" Target="../ink/ink13673.xml"/><Relationship Id="rId91" Type="http://schemas.openxmlformats.org/officeDocument/2006/relationships/image" Target="../media/image13491.png"/><Relationship Id="rId145" Type="http://schemas.openxmlformats.org/officeDocument/2006/relationships/image" Target="../media/image13518.png"/><Relationship Id="rId166" Type="http://schemas.openxmlformats.org/officeDocument/2006/relationships/customXml" Target="../ink/ink13721.xml"/><Relationship Id="rId187" Type="http://schemas.openxmlformats.org/officeDocument/2006/relationships/image" Target="../media/image13539.png"/><Relationship Id="rId331" Type="http://schemas.openxmlformats.org/officeDocument/2006/relationships/image" Target="../media/image13611.png"/><Relationship Id="rId352" Type="http://schemas.openxmlformats.org/officeDocument/2006/relationships/customXml" Target="../ink/ink13814.xml"/><Relationship Id="rId373" Type="http://schemas.openxmlformats.org/officeDocument/2006/relationships/image" Target="../media/image13632.png"/><Relationship Id="rId394" Type="http://schemas.openxmlformats.org/officeDocument/2006/relationships/customXml" Target="../ink/ink13835.xml"/><Relationship Id="rId408" Type="http://schemas.openxmlformats.org/officeDocument/2006/relationships/customXml" Target="../ink/ink13842.xml"/><Relationship Id="rId429" Type="http://schemas.openxmlformats.org/officeDocument/2006/relationships/image" Target="../media/image13660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3744.xml"/><Relationship Id="rId233" Type="http://schemas.openxmlformats.org/officeDocument/2006/relationships/image" Target="../media/image13562.png"/><Relationship Id="rId254" Type="http://schemas.openxmlformats.org/officeDocument/2006/relationships/customXml" Target="../ink/ink13765.xml"/><Relationship Id="rId440" Type="http://schemas.openxmlformats.org/officeDocument/2006/relationships/customXml" Target="../ink/ink13858.xml"/><Relationship Id="rId28" Type="http://schemas.openxmlformats.org/officeDocument/2006/relationships/customXml" Target="../ink/ink13652.xml"/><Relationship Id="rId49" Type="http://schemas.openxmlformats.org/officeDocument/2006/relationships/image" Target="../media/image13470.png"/><Relationship Id="rId114" Type="http://schemas.openxmlformats.org/officeDocument/2006/relationships/customXml" Target="../ink/ink13695.xml"/><Relationship Id="rId275" Type="http://schemas.openxmlformats.org/officeDocument/2006/relationships/image" Target="../media/image13583.png"/><Relationship Id="rId296" Type="http://schemas.openxmlformats.org/officeDocument/2006/relationships/customXml" Target="../ink/ink13786.xml"/><Relationship Id="rId300" Type="http://schemas.openxmlformats.org/officeDocument/2006/relationships/customXml" Target="../ink/ink13788.xml"/><Relationship Id="rId461" Type="http://schemas.openxmlformats.org/officeDocument/2006/relationships/image" Target="../media/image13676.png"/><Relationship Id="rId482" Type="http://schemas.openxmlformats.org/officeDocument/2006/relationships/customXml" Target="../ink/ink13879.xml"/><Relationship Id="rId517" Type="http://schemas.openxmlformats.org/officeDocument/2006/relationships/image" Target="../media/image13704.png"/><Relationship Id="rId60" Type="http://schemas.openxmlformats.org/officeDocument/2006/relationships/customXml" Target="../ink/ink13668.xml"/><Relationship Id="rId81" Type="http://schemas.openxmlformats.org/officeDocument/2006/relationships/image" Target="../media/image13486.png"/><Relationship Id="rId135" Type="http://schemas.openxmlformats.org/officeDocument/2006/relationships/image" Target="../media/image13513.png"/><Relationship Id="rId156" Type="http://schemas.openxmlformats.org/officeDocument/2006/relationships/customXml" Target="../ink/ink13716.xml"/><Relationship Id="rId177" Type="http://schemas.openxmlformats.org/officeDocument/2006/relationships/image" Target="../media/image13534.png"/><Relationship Id="rId198" Type="http://schemas.openxmlformats.org/officeDocument/2006/relationships/customXml" Target="../ink/ink13737.xml"/><Relationship Id="rId321" Type="http://schemas.openxmlformats.org/officeDocument/2006/relationships/image" Target="../media/image13606.png"/><Relationship Id="rId342" Type="http://schemas.openxmlformats.org/officeDocument/2006/relationships/customXml" Target="../ink/ink13809.xml"/><Relationship Id="rId363" Type="http://schemas.openxmlformats.org/officeDocument/2006/relationships/image" Target="../media/image13627.png"/><Relationship Id="rId384" Type="http://schemas.openxmlformats.org/officeDocument/2006/relationships/customXml" Target="../ink/ink13830.xml"/><Relationship Id="rId419" Type="http://schemas.openxmlformats.org/officeDocument/2006/relationships/image" Target="../media/image13655.png"/><Relationship Id="rId202" Type="http://schemas.openxmlformats.org/officeDocument/2006/relationships/customXml" Target="../ink/ink13739.xml"/><Relationship Id="rId223" Type="http://schemas.openxmlformats.org/officeDocument/2006/relationships/image" Target="../media/image13557.png"/><Relationship Id="rId244" Type="http://schemas.openxmlformats.org/officeDocument/2006/relationships/customXml" Target="../ink/ink13760.xml"/><Relationship Id="rId430" Type="http://schemas.openxmlformats.org/officeDocument/2006/relationships/customXml" Target="../ink/ink13853.xml"/><Relationship Id="rId18" Type="http://schemas.openxmlformats.org/officeDocument/2006/relationships/customXml" Target="../ink/ink13647.xml"/><Relationship Id="rId39" Type="http://schemas.openxmlformats.org/officeDocument/2006/relationships/image" Target="../media/image13465.png"/><Relationship Id="rId265" Type="http://schemas.openxmlformats.org/officeDocument/2006/relationships/image" Target="../media/image13578.png"/><Relationship Id="rId286" Type="http://schemas.openxmlformats.org/officeDocument/2006/relationships/customXml" Target="../ink/ink13781.xml"/><Relationship Id="rId451" Type="http://schemas.openxmlformats.org/officeDocument/2006/relationships/image" Target="../media/image13671.png"/><Relationship Id="rId472" Type="http://schemas.openxmlformats.org/officeDocument/2006/relationships/customXml" Target="../ink/ink13874.xml"/><Relationship Id="rId493" Type="http://schemas.openxmlformats.org/officeDocument/2006/relationships/image" Target="../media/image13692.png"/><Relationship Id="rId507" Type="http://schemas.openxmlformats.org/officeDocument/2006/relationships/image" Target="../media/image13699.png"/><Relationship Id="rId50" Type="http://schemas.openxmlformats.org/officeDocument/2006/relationships/customXml" Target="../ink/ink13663.xml"/><Relationship Id="rId104" Type="http://schemas.openxmlformats.org/officeDocument/2006/relationships/customXml" Target="../ink/ink13690.xml"/><Relationship Id="rId125" Type="http://schemas.openxmlformats.org/officeDocument/2006/relationships/image" Target="../media/image13508.png"/><Relationship Id="rId146" Type="http://schemas.openxmlformats.org/officeDocument/2006/relationships/customXml" Target="../ink/ink13711.xml"/><Relationship Id="rId167" Type="http://schemas.openxmlformats.org/officeDocument/2006/relationships/image" Target="../media/image13529.png"/><Relationship Id="rId188" Type="http://schemas.openxmlformats.org/officeDocument/2006/relationships/customXml" Target="../ink/ink13732.xml"/><Relationship Id="rId311" Type="http://schemas.openxmlformats.org/officeDocument/2006/relationships/image" Target="../media/image13601.png"/><Relationship Id="rId332" Type="http://schemas.openxmlformats.org/officeDocument/2006/relationships/customXml" Target="../ink/ink13804.xml"/><Relationship Id="rId353" Type="http://schemas.openxmlformats.org/officeDocument/2006/relationships/image" Target="../media/image13622.png"/><Relationship Id="rId374" Type="http://schemas.openxmlformats.org/officeDocument/2006/relationships/customXml" Target="../ink/ink13825.xml"/><Relationship Id="rId395" Type="http://schemas.openxmlformats.org/officeDocument/2006/relationships/image" Target="../media/image13643.png"/><Relationship Id="rId409" Type="http://schemas.openxmlformats.org/officeDocument/2006/relationships/image" Target="../media/image13650.png"/><Relationship Id="rId71" Type="http://schemas.openxmlformats.org/officeDocument/2006/relationships/image" Target="../media/image13481.png"/><Relationship Id="rId92" Type="http://schemas.openxmlformats.org/officeDocument/2006/relationships/customXml" Target="../ink/ink13684.xml"/><Relationship Id="rId213" Type="http://schemas.openxmlformats.org/officeDocument/2006/relationships/image" Target="../media/image13552.png"/><Relationship Id="rId234" Type="http://schemas.openxmlformats.org/officeDocument/2006/relationships/customXml" Target="../ink/ink13755.xml"/><Relationship Id="rId420" Type="http://schemas.openxmlformats.org/officeDocument/2006/relationships/customXml" Target="../ink/ink13848.xml"/><Relationship Id="rId2" Type="http://schemas.openxmlformats.org/officeDocument/2006/relationships/customXml" Target="../ink/ink13639.xml"/><Relationship Id="rId29" Type="http://schemas.openxmlformats.org/officeDocument/2006/relationships/image" Target="../media/image13460.png"/><Relationship Id="rId255" Type="http://schemas.openxmlformats.org/officeDocument/2006/relationships/image" Target="../media/image13573.png"/><Relationship Id="rId276" Type="http://schemas.openxmlformats.org/officeDocument/2006/relationships/customXml" Target="../ink/ink13776.xml"/><Relationship Id="rId297" Type="http://schemas.openxmlformats.org/officeDocument/2006/relationships/image" Target="../media/image13594.png"/><Relationship Id="rId441" Type="http://schemas.openxmlformats.org/officeDocument/2006/relationships/image" Target="../media/image13666.png"/><Relationship Id="rId462" Type="http://schemas.openxmlformats.org/officeDocument/2006/relationships/customXml" Target="../ink/ink13869.xml"/><Relationship Id="rId483" Type="http://schemas.openxmlformats.org/officeDocument/2006/relationships/image" Target="../media/image13687.png"/><Relationship Id="rId518" Type="http://schemas.openxmlformats.org/officeDocument/2006/relationships/customXml" Target="../ink/ink13897.xml"/><Relationship Id="rId40" Type="http://schemas.openxmlformats.org/officeDocument/2006/relationships/customXml" Target="../ink/ink13658.xml"/><Relationship Id="rId115" Type="http://schemas.openxmlformats.org/officeDocument/2006/relationships/image" Target="../media/image13503.png"/><Relationship Id="rId136" Type="http://schemas.openxmlformats.org/officeDocument/2006/relationships/customXml" Target="../ink/ink13706.xml"/><Relationship Id="rId157" Type="http://schemas.openxmlformats.org/officeDocument/2006/relationships/image" Target="../media/image13524.png"/><Relationship Id="rId178" Type="http://schemas.openxmlformats.org/officeDocument/2006/relationships/customXml" Target="../ink/ink13727.xml"/><Relationship Id="rId301" Type="http://schemas.openxmlformats.org/officeDocument/2006/relationships/image" Target="../media/image13596.png"/><Relationship Id="rId322" Type="http://schemas.openxmlformats.org/officeDocument/2006/relationships/customXml" Target="../ink/ink13799.xml"/><Relationship Id="rId343" Type="http://schemas.openxmlformats.org/officeDocument/2006/relationships/image" Target="../media/image13617.png"/><Relationship Id="rId364" Type="http://schemas.openxmlformats.org/officeDocument/2006/relationships/customXml" Target="../ink/ink13820.xml"/><Relationship Id="rId61" Type="http://schemas.openxmlformats.org/officeDocument/2006/relationships/image" Target="../media/image13476.png"/><Relationship Id="rId82" Type="http://schemas.openxmlformats.org/officeDocument/2006/relationships/customXml" Target="../ink/ink13679.xml"/><Relationship Id="rId199" Type="http://schemas.openxmlformats.org/officeDocument/2006/relationships/image" Target="../media/image13545.png"/><Relationship Id="rId203" Type="http://schemas.openxmlformats.org/officeDocument/2006/relationships/image" Target="../media/image13547.png"/><Relationship Id="rId385" Type="http://schemas.openxmlformats.org/officeDocument/2006/relationships/image" Target="../media/image13638.png"/><Relationship Id="rId19" Type="http://schemas.openxmlformats.org/officeDocument/2006/relationships/image" Target="../media/image13455.png"/><Relationship Id="rId224" Type="http://schemas.openxmlformats.org/officeDocument/2006/relationships/customXml" Target="../ink/ink13750.xml"/><Relationship Id="rId245" Type="http://schemas.openxmlformats.org/officeDocument/2006/relationships/image" Target="../media/image13568.png"/><Relationship Id="rId266" Type="http://schemas.openxmlformats.org/officeDocument/2006/relationships/customXml" Target="../ink/ink13771.xml"/><Relationship Id="rId287" Type="http://schemas.openxmlformats.org/officeDocument/2006/relationships/image" Target="../media/image13589.png"/><Relationship Id="rId410" Type="http://schemas.openxmlformats.org/officeDocument/2006/relationships/customXml" Target="../ink/ink13843.xml"/><Relationship Id="rId431" Type="http://schemas.openxmlformats.org/officeDocument/2006/relationships/image" Target="../media/image13661.png"/><Relationship Id="rId452" Type="http://schemas.openxmlformats.org/officeDocument/2006/relationships/customXml" Target="../ink/ink13864.xml"/><Relationship Id="rId473" Type="http://schemas.openxmlformats.org/officeDocument/2006/relationships/image" Target="../media/image13682.png"/><Relationship Id="rId494" Type="http://schemas.openxmlformats.org/officeDocument/2006/relationships/customXml" Target="../ink/ink13885.xml"/><Relationship Id="rId508" Type="http://schemas.openxmlformats.org/officeDocument/2006/relationships/customXml" Target="../ink/ink13892.xml"/><Relationship Id="rId30" Type="http://schemas.openxmlformats.org/officeDocument/2006/relationships/customXml" Target="../ink/ink13653.xml"/><Relationship Id="rId105" Type="http://schemas.openxmlformats.org/officeDocument/2006/relationships/image" Target="../media/image13498.png"/><Relationship Id="rId126" Type="http://schemas.openxmlformats.org/officeDocument/2006/relationships/customXml" Target="../ink/ink13701.xml"/><Relationship Id="rId147" Type="http://schemas.openxmlformats.org/officeDocument/2006/relationships/image" Target="../media/image13519.png"/><Relationship Id="rId168" Type="http://schemas.openxmlformats.org/officeDocument/2006/relationships/customXml" Target="../ink/ink13722.xml"/><Relationship Id="rId312" Type="http://schemas.openxmlformats.org/officeDocument/2006/relationships/customXml" Target="../ink/ink13794.xml"/><Relationship Id="rId333" Type="http://schemas.openxmlformats.org/officeDocument/2006/relationships/image" Target="../media/image13612.png"/><Relationship Id="rId354" Type="http://schemas.openxmlformats.org/officeDocument/2006/relationships/customXml" Target="../ink/ink13815.xml"/><Relationship Id="rId51" Type="http://schemas.openxmlformats.org/officeDocument/2006/relationships/image" Target="../media/image13471.png"/><Relationship Id="rId72" Type="http://schemas.openxmlformats.org/officeDocument/2006/relationships/customXml" Target="../ink/ink13674.xml"/><Relationship Id="rId93" Type="http://schemas.openxmlformats.org/officeDocument/2006/relationships/image" Target="../media/image13492.png"/><Relationship Id="rId189" Type="http://schemas.openxmlformats.org/officeDocument/2006/relationships/image" Target="../media/image13540.png"/><Relationship Id="rId375" Type="http://schemas.openxmlformats.org/officeDocument/2006/relationships/image" Target="../media/image13633.png"/><Relationship Id="rId396" Type="http://schemas.openxmlformats.org/officeDocument/2006/relationships/customXml" Target="../ink/ink13836.xml"/><Relationship Id="rId3" Type="http://schemas.openxmlformats.org/officeDocument/2006/relationships/image" Target="../media/image13447.png"/><Relationship Id="rId214" Type="http://schemas.openxmlformats.org/officeDocument/2006/relationships/customXml" Target="../ink/ink13745.xml"/><Relationship Id="rId235" Type="http://schemas.openxmlformats.org/officeDocument/2006/relationships/image" Target="../media/image13563.png"/><Relationship Id="rId256" Type="http://schemas.openxmlformats.org/officeDocument/2006/relationships/customXml" Target="../ink/ink13766.xml"/><Relationship Id="rId277" Type="http://schemas.openxmlformats.org/officeDocument/2006/relationships/image" Target="../media/image13584.png"/><Relationship Id="rId298" Type="http://schemas.openxmlformats.org/officeDocument/2006/relationships/customXml" Target="../ink/ink13787.xml"/><Relationship Id="rId400" Type="http://schemas.openxmlformats.org/officeDocument/2006/relationships/customXml" Target="../ink/ink13838.xml"/><Relationship Id="rId421" Type="http://schemas.openxmlformats.org/officeDocument/2006/relationships/image" Target="../media/image13656.png"/><Relationship Id="rId442" Type="http://schemas.openxmlformats.org/officeDocument/2006/relationships/customXml" Target="../ink/ink13859.xml"/><Relationship Id="rId463" Type="http://schemas.openxmlformats.org/officeDocument/2006/relationships/image" Target="../media/image13677.png"/><Relationship Id="rId484" Type="http://schemas.openxmlformats.org/officeDocument/2006/relationships/customXml" Target="../ink/ink13880.xml"/><Relationship Id="rId519" Type="http://schemas.openxmlformats.org/officeDocument/2006/relationships/image" Target="../media/image13705.png"/><Relationship Id="rId116" Type="http://schemas.openxmlformats.org/officeDocument/2006/relationships/customXml" Target="../ink/ink13696.xml"/><Relationship Id="rId137" Type="http://schemas.openxmlformats.org/officeDocument/2006/relationships/image" Target="../media/image13514.png"/><Relationship Id="rId158" Type="http://schemas.openxmlformats.org/officeDocument/2006/relationships/customXml" Target="../ink/ink13717.xml"/><Relationship Id="rId302" Type="http://schemas.openxmlformats.org/officeDocument/2006/relationships/customXml" Target="../ink/ink13789.xml"/><Relationship Id="rId323" Type="http://schemas.openxmlformats.org/officeDocument/2006/relationships/image" Target="../media/image13607.png"/><Relationship Id="rId344" Type="http://schemas.openxmlformats.org/officeDocument/2006/relationships/customXml" Target="../ink/ink13810.xml"/><Relationship Id="rId20" Type="http://schemas.openxmlformats.org/officeDocument/2006/relationships/customXml" Target="../ink/ink13648.xml"/><Relationship Id="rId41" Type="http://schemas.openxmlformats.org/officeDocument/2006/relationships/image" Target="../media/image13466.png"/><Relationship Id="rId62" Type="http://schemas.openxmlformats.org/officeDocument/2006/relationships/customXml" Target="../ink/ink13669.xml"/><Relationship Id="rId83" Type="http://schemas.openxmlformats.org/officeDocument/2006/relationships/image" Target="../media/image13487.png"/><Relationship Id="rId179" Type="http://schemas.openxmlformats.org/officeDocument/2006/relationships/image" Target="../media/image13535.png"/><Relationship Id="rId365" Type="http://schemas.openxmlformats.org/officeDocument/2006/relationships/image" Target="../media/image13628.png"/><Relationship Id="rId386" Type="http://schemas.openxmlformats.org/officeDocument/2006/relationships/customXml" Target="../ink/ink13831.xml"/><Relationship Id="rId190" Type="http://schemas.openxmlformats.org/officeDocument/2006/relationships/customXml" Target="../ink/ink13733.xml"/><Relationship Id="rId204" Type="http://schemas.openxmlformats.org/officeDocument/2006/relationships/customXml" Target="../ink/ink13740.xml"/><Relationship Id="rId225" Type="http://schemas.openxmlformats.org/officeDocument/2006/relationships/image" Target="../media/image13558.png"/><Relationship Id="rId246" Type="http://schemas.openxmlformats.org/officeDocument/2006/relationships/customXml" Target="../ink/ink13761.xml"/><Relationship Id="rId267" Type="http://schemas.openxmlformats.org/officeDocument/2006/relationships/image" Target="../media/image13579.png"/><Relationship Id="rId288" Type="http://schemas.openxmlformats.org/officeDocument/2006/relationships/customXml" Target="../ink/ink13782.xml"/><Relationship Id="rId411" Type="http://schemas.openxmlformats.org/officeDocument/2006/relationships/image" Target="../media/image13651.png"/><Relationship Id="rId432" Type="http://schemas.openxmlformats.org/officeDocument/2006/relationships/customXml" Target="../ink/ink13854.xml"/><Relationship Id="rId453" Type="http://schemas.openxmlformats.org/officeDocument/2006/relationships/image" Target="../media/image13672.png"/><Relationship Id="rId474" Type="http://schemas.openxmlformats.org/officeDocument/2006/relationships/customXml" Target="../ink/ink13875.xml"/><Relationship Id="rId509" Type="http://schemas.openxmlformats.org/officeDocument/2006/relationships/image" Target="../media/image13700.png"/><Relationship Id="rId106" Type="http://schemas.openxmlformats.org/officeDocument/2006/relationships/customXml" Target="../ink/ink13691.xml"/><Relationship Id="rId127" Type="http://schemas.openxmlformats.org/officeDocument/2006/relationships/image" Target="../media/image13509.png"/><Relationship Id="rId313" Type="http://schemas.openxmlformats.org/officeDocument/2006/relationships/image" Target="../media/image13602.png"/><Relationship Id="rId495" Type="http://schemas.openxmlformats.org/officeDocument/2006/relationships/image" Target="../media/image13693.png"/><Relationship Id="rId10" Type="http://schemas.openxmlformats.org/officeDocument/2006/relationships/customXml" Target="../ink/ink13643.xml"/><Relationship Id="rId31" Type="http://schemas.openxmlformats.org/officeDocument/2006/relationships/image" Target="../media/image13461.png"/><Relationship Id="rId52" Type="http://schemas.openxmlformats.org/officeDocument/2006/relationships/customXml" Target="../ink/ink13664.xml"/><Relationship Id="rId73" Type="http://schemas.openxmlformats.org/officeDocument/2006/relationships/image" Target="../media/image13482.png"/><Relationship Id="rId94" Type="http://schemas.openxmlformats.org/officeDocument/2006/relationships/customXml" Target="../ink/ink13685.xml"/><Relationship Id="rId148" Type="http://schemas.openxmlformats.org/officeDocument/2006/relationships/customXml" Target="../ink/ink13712.xml"/><Relationship Id="rId169" Type="http://schemas.openxmlformats.org/officeDocument/2006/relationships/image" Target="../media/image13530.png"/><Relationship Id="rId334" Type="http://schemas.openxmlformats.org/officeDocument/2006/relationships/customXml" Target="../ink/ink13805.xml"/><Relationship Id="rId355" Type="http://schemas.openxmlformats.org/officeDocument/2006/relationships/image" Target="../media/image13623.png"/><Relationship Id="rId376" Type="http://schemas.openxmlformats.org/officeDocument/2006/relationships/customXml" Target="../ink/ink13826.xml"/><Relationship Id="rId397" Type="http://schemas.openxmlformats.org/officeDocument/2006/relationships/image" Target="../media/image13644.png"/><Relationship Id="rId520" Type="http://schemas.openxmlformats.org/officeDocument/2006/relationships/customXml" Target="../ink/ink13898.xml"/><Relationship Id="rId4" Type="http://schemas.openxmlformats.org/officeDocument/2006/relationships/customXml" Target="../ink/ink13640.xml"/><Relationship Id="rId180" Type="http://schemas.openxmlformats.org/officeDocument/2006/relationships/customXml" Target="../ink/ink13728.xml"/><Relationship Id="rId215" Type="http://schemas.openxmlformats.org/officeDocument/2006/relationships/image" Target="../media/image13553.png"/><Relationship Id="rId236" Type="http://schemas.openxmlformats.org/officeDocument/2006/relationships/customXml" Target="../ink/ink13756.xml"/><Relationship Id="rId257" Type="http://schemas.openxmlformats.org/officeDocument/2006/relationships/image" Target="../media/image13574.png"/><Relationship Id="rId278" Type="http://schemas.openxmlformats.org/officeDocument/2006/relationships/customXml" Target="../ink/ink13777.xml"/><Relationship Id="rId401" Type="http://schemas.openxmlformats.org/officeDocument/2006/relationships/image" Target="../media/image13646.png"/><Relationship Id="rId422" Type="http://schemas.openxmlformats.org/officeDocument/2006/relationships/customXml" Target="../ink/ink13849.xml"/><Relationship Id="rId443" Type="http://schemas.openxmlformats.org/officeDocument/2006/relationships/image" Target="../media/image13667.png"/><Relationship Id="rId464" Type="http://schemas.openxmlformats.org/officeDocument/2006/relationships/customXml" Target="../ink/ink13870.xml"/><Relationship Id="rId303" Type="http://schemas.openxmlformats.org/officeDocument/2006/relationships/image" Target="../media/image13597.png"/><Relationship Id="rId485" Type="http://schemas.openxmlformats.org/officeDocument/2006/relationships/image" Target="../media/image13688.png"/><Relationship Id="rId42" Type="http://schemas.openxmlformats.org/officeDocument/2006/relationships/customXml" Target="../ink/ink13659.xml"/><Relationship Id="rId84" Type="http://schemas.openxmlformats.org/officeDocument/2006/relationships/customXml" Target="../ink/ink13680.xml"/><Relationship Id="rId138" Type="http://schemas.openxmlformats.org/officeDocument/2006/relationships/customXml" Target="../ink/ink13707.xml"/><Relationship Id="rId345" Type="http://schemas.openxmlformats.org/officeDocument/2006/relationships/image" Target="../media/image13618.png"/><Relationship Id="rId387" Type="http://schemas.openxmlformats.org/officeDocument/2006/relationships/image" Target="../media/image13639.png"/><Relationship Id="rId510" Type="http://schemas.openxmlformats.org/officeDocument/2006/relationships/customXml" Target="../ink/ink13893.xml"/><Relationship Id="rId191" Type="http://schemas.openxmlformats.org/officeDocument/2006/relationships/image" Target="../media/image13541.png"/><Relationship Id="rId205" Type="http://schemas.openxmlformats.org/officeDocument/2006/relationships/image" Target="../media/image13548.png"/><Relationship Id="rId247" Type="http://schemas.openxmlformats.org/officeDocument/2006/relationships/image" Target="../media/image13569.png"/><Relationship Id="rId412" Type="http://schemas.openxmlformats.org/officeDocument/2006/relationships/customXml" Target="../ink/ink13844.xml"/><Relationship Id="rId107" Type="http://schemas.openxmlformats.org/officeDocument/2006/relationships/image" Target="../media/image13499.png"/><Relationship Id="rId289" Type="http://schemas.openxmlformats.org/officeDocument/2006/relationships/image" Target="../media/image13590.png"/><Relationship Id="rId454" Type="http://schemas.openxmlformats.org/officeDocument/2006/relationships/customXml" Target="../ink/ink13865.xml"/><Relationship Id="rId496" Type="http://schemas.openxmlformats.org/officeDocument/2006/relationships/customXml" Target="../ink/ink13886.xml"/><Relationship Id="rId11" Type="http://schemas.openxmlformats.org/officeDocument/2006/relationships/image" Target="../media/image13451.png"/><Relationship Id="rId53" Type="http://schemas.openxmlformats.org/officeDocument/2006/relationships/image" Target="../media/image13472.png"/><Relationship Id="rId149" Type="http://schemas.openxmlformats.org/officeDocument/2006/relationships/image" Target="../media/image13520.png"/><Relationship Id="rId314" Type="http://schemas.openxmlformats.org/officeDocument/2006/relationships/customXml" Target="../ink/ink13795.xml"/><Relationship Id="rId356" Type="http://schemas.openxmlformats.org/officeDocument/2006/relationships/customXml" Target="../ink/ink13816.xml"/><Relationship Id="rId398" Type="http://schemas.openxmlformats.org/officeDocument/2006/relationships/customXml" Target="../ink/ink13837.xml"/><Relationship Id="rId521" Type="http://schemas.openxmlformats.org/officeDocument/2006/relationships/image" Target="../media/image13706.png"/><Relationship Id="rId95" Type="http://schemas.openxmlformats.org/officeDocument/2006/relationships/image" Target="../media/image13493.png"/><Relationship Id="rId160" Type="http://schemas.openxmlformats.org/officeDocument/2006/relationships/customXml" Target="../ink/ink13718.xml"/><Relationship Id="rId216" Type="http://schemas.openxmlformats.org/officeDocument/2006/relationships/customXml" Target="../ink/ink13746.xml"/><Relationship Id="rId423" Type="http://schemas.openxmlformats.org/officeDocument/2006/relationships/image" Target="../media/image13657.png"/><Relationship Id="rId258" Type="http://schemas.openxmlformats.org/officeDocument/2006/relationships/customXml" Target="../ink/ink13767.xml"/><Relationship Id="rId465" Type="http://schemas.openxmlformats.org/officeDocument/2006/relationships/image" Target="../media/image13678.png"/><Relationship Id="rId22" Type="http://schemas.openxmlformats.org/officeDocument/2006/relationships/customXml" Target="../ink/ink13649.xml"/><Relationship Id="rId64" Type="http://schemas.openxmlformats.org/officeDocument/2006/relationships/customXml" Target="../ink/ink13670.xml"/><Relationship Id="rId118" Type="http://schemas.openxmlformats.org/officeDocument/2006/relationships/customXml" Target="../ink/ink13697.xml"/><Relationship Id="rId325" Type="http://schemas.openxmlformats.org/officeDocument/2006/relationships/image" Target="../media/image13608.png"/><Relationship Id="rId367" Type="http://schemas.openxmlformats.org/officeDocument/2006/relationships/image" Target="../media/image13629.png"/><Relationship Id="rId171" Type="http://schemas.openxmlformats.org/officeDocument/2006/relationships/image" Target="../media/image13531.png"/><Relationship Id="rId227" Type="http://schemas.openxmlformats.org/officeDocument/2006/relationships/image" Target="../media/image13559.png"/><Relationship Id="rId269" Type="http://schemas.openxmlformats.org/officeDocument/2006/relationships/image" Target="../media/image13580.png"/><Relationship Id="rId434" Type="http://schemas.openxmlformats.org/officeDocument/2006/relationships/customXml" Target="../ink/ink13855.xml"/><Relationship Id="rId476" Type="http://schemas.openxmlformats.org/officeDocument/2006/relationships/customXml" Target="../ink/ink13876.xml"/><Relationship Id="rId33" Type="http://schemas.openxmlformats.org/officeDocument/2006/relationships/image" Target="../media/image13462.png"/><Relationship Id="rId129" Type="http://schemas.openxmlformats.org/officeDocument/2006/relationships/image" Target="../media/image13510.png"/><Relationship Id="rId280" Type="http://schemas.openxmlformats.org/officeDocument/2006/relationships/customXml" Target="../ink/ink13778.xml"/><Relationship Id="rId336" Type="http://schemas.openxmlformats.org/officeDocument/2006/relationships/customXml" Target="../ink/ink13806.xml"/><Relationship Id="rId501" Type="http://schemas.openxmlformats.org/officeDocument/2006/relationships/image" Target="../media/image13696.png"/><Relationship Id="rId75" Type="http://schemas.openxmlformats.org/officeDocument/2006/relationships/image" Target="../media/image13483.png"/><Relationship Id="rId140" Type="http://schemas.openxmlformats.org/officeDocument/2006/relationships/customXml" Target="../ink/ink13708.xml"/><Relationship Id="rId182" Type="http://schemas.openxmlformats.org/officeDocument/2006/relationships/customXml" Target="../ink/ink13729.xml"/><Relationship Id="rId378" Type="http://schemas.openxmlformats.org/officeDocument/2006/relationships/customXml" Target="../ink/ink13827.xml"/><Relationship Id="rId403" Type="http://schemas.openxmlformats.org/officeDocument/2006/relationships/image" Target="../media/image13647.png"/><Relationship Id="rId6" Type="http://schemas.openxmlformats.org/officeDocument/2006/relationships/customXml" Target="../ink/ink13641.xml"/><Relationship Id="rId238" Type="http://schemas.openxmlformats.org/officeDocument/2006/relationships/customXml" Target="../ink/ink13757.xml"/><Relationship Id="rId445" Type="http://schemas.openxmlformats.org/officeDocument/2006/relationships/image" Target="../media/image13668.png"/><Relationship Id="rId487" Type="http://schemas.openxmlformats.org/officeDocument/2006/relationships/image" Target="../media/image13689.png"/><Relationship Id="rId291" Type="http://schemas.openxmlformats.org/officeDocument/2006/relationships/image" Target="../media/image13591.png"/><Relationship Id="rId305" Type="http://schemas.openxmlformats.org/officeDocument/2006/relationships/image" Target="../media/image13598.png"/><Relationship Id="rId347" Type="http://schemas.openxmlformats.org/officeDocument/2006/relationships/image" Target="../media/image13619.png"/><Relationship Id="rId512" Type="http://schemas.openxmlformats.org/officeDocument/2006/relationships/customXml" Target="../ink/ink13894.xml"/><Relationship Id="rId44" Type="http://schemas.openxmlformats.org/officeDocument/2006/relationships/customXml" Target="../ink/ink13660.xml"/><Relationship Id="rId86" Type="http://schemas.openxmlformats.org/officeDocument/2006/relationships/customXml" Target="../ink/ink13681.xml"/><Relationship Id="rId151" Type="http://schemas.openxmlformats.org/officeDocument/2006/relationships/image" Target="../media/image13521.png"/><Relationship Id="rId389" Type="http://schemas.openxmlformats.org/officeDocument/2006/relationships/image" Target="../media/image13640.png"/><Relationship Id="rId193" Type="http://schemas.openxmlformats.org/officeDocument/2006/relationships/image" Target="../media/image13542.png"/><Relationship Id="rId207" Type="http://schemas.openxmlformats.org/officeDocument/2006/relationships/image" Target="../media/image13549.png"/><Relationship Id="rId249" Type="http://schemas.openxmlformats.org/officeDocument/2006/relationships/image" Target="../media/image13570.png"/><Relationship Id="rId414" Type="http://schemas.openxmlformats.org/officeDocument/2006/relationships/customXml" Target="../ink/ink13845.xml"/><Relationship Id="rId456" Type="http://schemas.openxmlformats.org/officeDocument/2006/relationships/customXml" Target="../ink/ink13866.xml"/><Relationship Id="rId498" Type="http://schemas.openxmlformats.org/officeDocument/2006/relationships/customXml" Target="../ink/ink13887.xml"/><Relationship Id="rId13" Type="http://schemas.openxmlformats.org/officeDocument/2006/relationships/image" Target="../media/image13452.png"/><Relationship Id="rId109" Type="http://schemas.openxmlformats.org/officeDocument/2006/relationships/image" Target="../media/image13500.png"/><Relationship Id="rId260" Type="http://schemas.openxmlformats.org/officeDocument/2006/relationships/customXml" Target="../ink/ink13768.xml"/><Relationship Id="rId316" Type="http://schemas.openxmlformats.org/officeDocument/2006/relationships/customXml" Target="../ink/ink13796.xml"/><Relationship Id="rId523" Type="http://schemas.openxmlformats.org/officeDocument/2006/relationships/image" Target="../media/image13707.png"/><Relationship Id="rId55" Type="http://schemas.openxmlformats.org/officeDocument/2006/relationships/image" Target="../media/image13473.png"/><Relationship Id="rId97" Type="http://schemas.openxmlformats.org/officeDocument/2006/relationships/image" Target="../media/image13494.png"/><Relationship Id="rId120" Type="http://schemas.openxmlformats.org/officeDocument/2006/relationships/customXml" Target="../ink/ink13698.xml"/><Relationship Id="rId358" Type="http://schemas.openxmlformats.org/officeDocument/2006/relationships/customXml" Target="../ink/ink13817.xml"/><Relationship Id="rId162" Type="http://schemas.openxmlformats.org/officeDocument/2006/relationships/customXml" Target="../ink/ink13719.xml"/><Relationship Id="rId218" Type="http://schemas.openxmlformats.org/officeDocument/2006/relationships/customXml" Target="../ink/ink13747.xml"/><Relationship Id="rId425" Type="http://schemas.openxmlformats.org/officeDocument/2006/relationships/image" Target="../media/image13658.png"/><Relationship Id="rId467" Type="http://schemas.openxmlformats.org/officeDocument/2006/relationships/image" Target="../media/image13679.png"/><Relationship Id="rId271" Type="http://schemas.openxmlformats.org/officeDocument/2006/relationships/image" Target="../media/image13581.png"/><Relationship Id="rId24" Type="http://schemas.openxmlformats.org/officeDocument/2006/relationships/customXml" Target="../ink/ink13650.xml"/><Relationship Id="rId66" Type="http://schemas.openxmlformats.org/officeDocument/2006/relationships/customXml" Target="../ink/ink13671.xml"/><Relationship Id="rId131" Type="http://schemas.openxmlformats.org/officeDocument/2006/relationships/image" Target="../media/image13511.png"/><Relationship Id="rId327" Type="http://schemas.openxmlformats.org/officeDocument/2006/relationships/image" Target="../media/image13609.png"/><Relationship Id="rId369" Type="http://schemas.openxmlformats.org/officeDocument/2006/relationships/image" Target="../media/image13630.png"/><Relationship Id="rId173" Type="http://schemas.openxmlformats.org/officeDocument/2006/relationships/image" Target="../media/image13532.png"/><Relationship Id="rId229" Type="http://schemas.openxmlformats.org/officeDocument/2006/relationships/image" Target="../media/image13560.png"/><Relationship Id="rId380" Type="http://schemas.openxmlformats.org/officeDocument/2006/relationships/customXml" Target="../ink/ink13828.xml"/><Relationship Id="rId436" Type="http://schemas.openxmlformats.org/officeDocument/2006/relationships/customXml" Target="../ink/ink13856.xml"/><Relationship Id="rId240" Type="http://schemas.openxmlformats.org/officeDocument/2006/relationships/customXml" Target="../ink/ink13758.xml"/><Relationship Id="rId478" Type="http://schemas.openxmlformats.org/officeDocument/2006/relationships/customXml" Target="../ink/ink13877.xml"/><Relationship Id="rId35" Type="http://schemas.openxmlformats.org/officeDocument/2006/relationships/image" Target="../media/image13463.png"/><Relationship Id="rId77" Type="http://schemas.openxmlformats.org/officeDocument/2006/relationships/image" Target="../media/image13484.png"/><Relationship Id="rId100" Type="http://schemas.openxmlformats.org/officeDocument/2006/relationships/customXml" Target="../ink/ink13688.xml"/><Relationship Id="rId282" Type="http://schemas.openxmlformats.org/officeDocument/2006/relationships/customXml" Target="../ink/ink13779.xml"/><Relationship Id="rId338" Type="http://schemas.openxmlformats.org/officeDocument/2006/relationships/customXml" Target="../ink/ink13807.xml"/><Relationship Id="rId503" Type="http://schemas.openxmlformats.org/officeDocument/2006/relationships/image" Target="../media/image13697.png"/></Relationships>
</file>

<file path=ppt/slides/_rels/slide6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765.png"/><Relationship Id="rId299" Type="http://schemas.openxmlformats.org/officeDocument/2006/relationships/image" Target="../media/image13856.png"/><Relationship Id="rId21" Type="http://schemas.openxmlformats.org/officeDocument/2006/relationships/image" Target="../media/image13717.png"/><Relationship Id="rId63" Type="http://schemas.openxmlformats.org/officeDocument/2006/relationships/image" Target="../media/image13738.png"/><Relationship Id="rId159" Type="http://schemas.openxmlformats.org/officeDocument/2006/relationships/image" Target="../media/image13786.png"/><Relationship Id="rId324" Type="http://schemas.openxmlformats.org/officeDocument/2006/relationships/customXml" Target="../ink/ink14058.xml"/><Relationship Id="rId366" Type="http://schemas.openxmlformats.org/officeDocument/2006/relationships/customXml" Target="../ink/ink14079.xml"/><Relationship Id="rId170" Type="http://schemas.openxmlformats.org/officeDocument/2006/relationships/customXml" Target="../ink/ink13984.xml"/><Relationship Id="rId226" Type="http://schemas.openxmlformats.org/officeDocument/2006/relationships/customXml" Target="../ink/ink14009.xml"/><Relationship Id="rId433" Type="http://schemas.openxmlformats.org/officeDocument/2006/relationships/image" Target="../media/image13923.png"/><Relationship Id="rId268" Type="http://schemas.openxmlformats.org/officeDocument/2006/relationships/customXml" Target="../ink/ink14030.xml"/><Relationship Id="rId475" Type="http://schemas.openxmlformats.org/officeDocument/2006/relationships/image" Target="../media/image13941.png"/><Relationship Id="rId32" Type="http://schemas.openxmlformats.org/officeDocument/2006/relationships/customXml" Target="../ink/ink13915.xml"/><Relationship Id="rId74" Type="http://schemas.openxmlformats.org/officeDocument/2006/relationships/customXml" Target="../ink/ink13936.xml"/><Relationship Id="rId128" Type="http://schemas.openxmlformats.org/officeDocument/2006/relationships/customXml" Target="../ink/ink13963.xml"/><Relationship Id="rId335" Type="http://schemas.openxmlformats.org/officeDocument/2006/relationships/image" Target="../media/image13874.png"/><Relationship Id="rId377" Type="http://schemas.openxmlformats.org/officeDocument/2006/relationships/image" Target="../media/image13895.png"/><Relationship Id="rId5" Type="http://schemas.openxmlformats.org/officeDocument/2006/relationships/image" Target="../media/image13709.png"/><Relationship Id="rId181" Type="http://schemas.openxmlformats.org/officeDocument/2006/relationships/image" Target="../media/image13797.png"/><Relationship Id="rId237" Type="http://schemas.openxmlformats.org/officeDocument/2006/relationships/image" Target="../media/image13825.png"/><Relationship Id="rId402" Type="http://schemas.openxmlformats.org/officeDocument/2006/relationships/customXml" Target="../ink/ink14097.xml"/><Relationship Id="rId279" Type="http://schemas.openxmlformats.org/officeDocument/2006/relationships/image" Target="../media/image13846.png"/><Relationship Id="rId444" Type="http://schemas.openxmlformats.org/officeDocument/2006/relationships/customXml" Target="../ink/ink14118.xml"/><Relationship Id="rId43" Type="http://schemas.openxmlformats.org/officeDocument/2006/relationships/image" Target="../media/image13728.png"/><Relationship Id="rId139" Type="http://schemas.openxmlformats.org/officeDocument/2006/relationships/image" Target="../media/image13776.png"/><Relationship Id="rId290" Type="http://schemas.openxmlformats.org/officeDocument/2006/relationships/customXml" Target="../ink/ink14041.xml"/><Relationship Id="rId304" Type="http://schemas.openxmlformats.org/officeDocument/2006/relationships/customXml" Target="../ink/ink14048.xml"/><Relationship Id="rId346" Type="http://schemas.openxmlformats.org/officeDocument/2006/relationships/customXml" Target="../ink/ink14069.xml"/><Relationship Id="rId388" Type="http://schemas.openxmlformats.org/officeDocument/2006/relationships/customXml" Target="../ink/ink14090.xml"/><Relationship Id="rId85" Type="http://schemas.openxmlformats.org/officeDocument/2006/relationships/image" Target="../media/image13749.png"/><Relationship Id="rId150" Type="http://schemas.openxmlformats.org/officeDocument/2006/relationships/customXml" Target="../ink/ink13974.xml"/><Relationship Id="rId192" Type="http://schemas.openxmlformats.org/officeDocument/2006/relationships/customXml" Target="../ink/ink13995.xml"/><Relationship Id="rId206" Type="http://schemas.openxmlformats.org/officeDocument/2006/relationships/customXml" Target="../ink/ink14002.xml"/><Relationship Id="rId413" Type="http://schemas.openxmlformats.org/officeDocument/2006/relationships/image" Target="../media/image13913.png"/><Relationship Id="rId248" Type="http://schemas.openxmlformats.org/officeDocument/2006/relationships/customXml" Target="../ink/ink14020.xml"/><Relationship Id="rId455" Type="http://schemas.openxmlformats.org/officeDocument/2006/relationships/image" Target="../media/image13934.png"/><Relationship Id="rId12" Type="http://schemas.openxmlformats.org/officeDocument/2006/relationships/customXml" Target="../ink/ink13905.xml"/><Relationship Id="rId108" Type="http://schemas.openxmlformats.org/officeDocument/2006/relationships/customXml" Target="../ink/ink13953.xml"/><Relationship Id="rId315" Type="http://schemas.openxmlformats.org/officeDocument/2006/relationships/image" Target="../media/image13864.png"/><Relationship Id="rId357" Type="http://schemas.openxmlformats.org/officeDocument/2006/relationships/image" Target="../media/image13885.png"/><Relationship Id="rId54" Type="http://schemas.openxmlformats.org/officeDocument/2006/relationships/customXml" Target="../ink/ink13926.xml"/><Relationship Id="rId96" Type="http://schemas.openxmlformats.org/officeDocument/2006/relationships/customXml" Target="../ink/ink13947.xml"/><Relationship Id="rId161" Type="http://schemas.openxmlformats.org/officeDocument/2006/relationships/image" Target="../media/image13787.png"/><Relationship Id="rId399" Type="http://schemas.openxmlformats.org/officeDocument/2006/relationships/image" Target="../media/image13906.png"/><Relationship Id="rId259" Type="http://schemas.openxmlformats.org/officeDocument/2006/relationships/image" Target="../media/image13836.png"/><Relationship Id="rId424" Type="http://schemas.openxmlformats.org/officeDocument/2006/relationships/customXml" Target="../ink/ink14108.xml"/><Relationship Id="rId466" Type="http://schemas.openxmlformats.org/officeDocument/2006/relationships/customXml" Target="../ink/ink14129.xml"/><Relationship Id="rId23" Type="http://schemas.openxmlformats.org/officeDocument/2006/relationships/image" Target="../media/image13718.png"/><Relationship Id="rId119" Type="http://schemas.openxmlformats.org/officeDocument/2006/relationships/image" Target="../media/image13766.png"/><Relationship Id="rId270" Type="http://schemas.openxmlformats.org/officeDocument/2006/relationships/customXml" Target="../ink/ink14031.xml"/><Relationship Id="rId326" Type="http://schemas.openxmlformats.org/officeDocument/2006/relationships/customXml" Target="../ink/ink14059.xml"/><Relationship Id="rId65" Type="http://schemas.openxmlformats.org/officeDocument/2006/relationships/image" Target="../media/image13739.png"/><Relationship Id="rId130" Type="http://schemas.openxmlformats.org/officeDocument/2006/relationships/customXml" Target="../ink/ink13964.xml"/><Relationship Id="rId368" Type="http://schemas.openxmlformats.org/officeDocument/2006/relationships/customXml" Target="../ink/ink14080.xml"/><Relationship Id="rId172" Type="http://schemas.openxmlformats.org/officeDocument/2006/relationships/customXml" Target="../ink/ink13985.xml"/><Relationship Id="rId193" Type="http://schemas.openxmlformats.org/officeDocument/2006/relationships/image" Target="../media/image13803.png"/><Relationship Id="rId207" Type="http://schemas.openxmlformats.org/officeDocument/2006/relationships/image" Target="../media/image13810.png"/><Relationship Id="rId228" Type="http://schemas.openxmlformats.org/officeDocument/2006/relationships/customXml" Target="../ink/ink14010.xml"/><Relationship Id="rId249" Type="http://schemas.openxmlformats.org/officeDocument/2006/relationships/image" Target="../media/image13831.png"/><Relationship Id="rId414" Type="http://schemas.openxmlformats.org/officeDocument/2006/relationships/customXml" Target="../ink/ink14103.xml"/><Relationship Id="rId435" Type="http://schemas.openxmlformats.org/officeDocument/2006/relationships/image" Target="../media/image13924.png"/><Relationship Id="rId456" Type="http://schemas.openxmlformats.org/officeDocument/2006/relationships/customXml" Target="../ink/ink14124.xml"/><Relationship Id="rId13" Type="http://schemas.openxmlformats.org/officeDocument/2006/relationships/image" Target="../media/image13713.png"/><Relationship Id="rId109" Type="http://schemas.openxmlformats.org/officeDocument/2006/relationships/image" Target="../media/image13761.png"/><Relationship Id="rId260" Type="http://schemas.openxmlformats.org/officeDocument/2006/relationships/customXml" Target="../ink/ink14026.xml"/><Relationship Id="rId281" Type="http://schemas.openxmlformats.org/officeDocument/2006/relationships/image" Target="../media/image13847.png"/><Relationship Id="rId316" Type="http://schemas.openxmlformats.org/officeDocument/2006/relationships/customXml" Target="../ink/ink14054.xml"/><Relationship Id="rId337" Type="http://schemas.openxmlformats.org/officeDocument/2006/relationships/image" Target="../media/image13875.png"/><Relationship Id="rId34" Type="http://schemas.openxmlformats.org/officeDocument/2006/relationships/customXml" Target="../ink/ink13916.xml"/><Relationship Id="rId55" Type="http://schemas.openxmlformats.org/officeDocument/2006/relationships/image" Target="../media/image13734.png"/><Relationship Id="rId76" Type="http://schemas.openxmlformats.org/officeDocument/2006/relationships/customXml" Target="../ink/ink13937.xml"/><Relationship Id="rId97" Type="http://schemas.openxmlformats.org/officeDocument/2006/relationships/image" Target="../media/image13755.png"/><Relationship Id="rId120" Type="http://schemas.openxmlformats.org/officeDocument/2006/relationships/customXml" Target="../ink/ink13959.xml"/><Relationship Id="rId141" Type="http://schemas.openxmlformats.org/officeDocument/2006/relationships/image" Target="../media/image13777.png"/><Relationship Id="rId358" Type="http://schemas.openxmlformats.org/officeDocument/2006/relationships/customXml" Target="../ink/ink14075.xml"/><Relationship Id="rId379" Type="http://schemas.openxmlformats.org/officeDocument/2006/relationships/image" Target="../media/image13896.png"/><Relationship Id="rId7" Type="http://schemas.openxmlformats.org/officeDocument/2006/relationships/image" Target="../media/image13710.png"/><Relationship Id="rId162" Type="http://schemas.openxmlformats.org/officeDocument/2006/relationships/customXml" Target="../ink/ink13980.xml"/><Relationship Id="rId183" Type="http://schemas.openxmlformats.org/officeDocument/2006/relationships/image" Target="../media/image13798.png"/><Relationship Id="rId239" Type="http://schemas.openxmlformats.org/officeDocument/2006/relationships/image" Target="../media/image13826.png"/><Relationship Id="rId390" Type="http://schemas.openxmlformats.org/officeDocument/2006/relationships/customXml" Target="../ink/ink14091.xml"/><Relationship Id="rId404" Type="http://schemas.openxmlformats.org/officeDocument/2006/relationships/customXml" Target="../ink/ink14098.xml"/><Relationship Id="rId425" Type="http://schemas.openxmlformats.org/officeDocument/2006/relationships/image" Target="../media/image13919.png"/><Relationship Id="rId446" Type="http://schemas.openxmlformats.org/officeDocument/2006/relationships/customXml" Target="../ink/ink14119.xml"/><Relationship Id="rId467" Type="http://schemas.openxmlformats.org/officeDocument/2006/relationships/image" Target="../media/image13940.png"/><Relationship Id="rId250" Type="http://schemas.openxmlformats.org/officeDocument/2006/relationships/customXml" Target="../ink/ink14021.xml"/><Relationship Id="rId271" Type="http://schemas.openxmlformats.org/officeDocument/2006/relationships/image" Target="../media/image13842.png"/><Relationship Id="rId292" Type="http://schemas.openxmlformats.org/officeDocument/2006/relationships/customXml" Target="../ink/ink14042.xml"/><Relationship Id="rId306" Type="http://schemas.openxmlformats.org/officeDocument/2006/relationships/customXml" Target="../ink/ink14049.xml"/><Relationship Id="rId24" Type="http://schemas.openxmlformats.org/officeDocument/2006/relationships/customXml" Target="../ink/ink13911.xml"/><Relationship Id="rId45" Type="http://schemas.openxmlformats.org/officeDocument/2006/relationships/image" Target="../media/image13729.png"/><Relationship Id="rId66" Type="http://schemas.openxmlformats.org/officeDocument/2006/relationships/customXml" Target="../ink/ink13932.xml"/><Relationship Id="rId87" Type="http://schemas.openxmlformats.org/officeDocument/2006/relationships/image" Target="../media/image13750.png"/><Relationship Id="rId110" Type="http://schemas.openxmlformats.org/officeDocument/2006/relationships/customXml" Target="../ink/ink13954.xml"/><Relationship Id="rId131" Type="http://schemas.openxmlformats.org/officeDocument/2006/relationships/image" Target="../media/image13772.png"/><Relationship Id="rId327" Type="http://schemas.openxmlformats.org/officeDocument/2006/relationships/image" Target="../media/image13870.png"/><Relationship Id="rId348" Type="http://schemas.openxmlformats.org/officeDocument/2006/relationships/customXml" Target="../ink/ink14070.xml"/><Relationship Id="rId369" Type="http://schemas.openxmlformats.org/officeDocument/2006/relationships/image" Target="../media/image13891.png"/><Relationship Id="rId152" Type="http://schemas.openxmlformats.org/officeDocument/2006/relationships/customXml" Target="../ink/ink13975.xml"/><Relationship Id="rId173" Type="http://schemas.openxmlformats.org/officeDocument/2006/relationships/image" Target="../media/image13793.png"/><Relationship Id="rId194" Type="http://schemas.openxmlformats.org/officeDocument/2006/relationships/customXml" Target="../ink/ink13996.xml"/><Relationship Id="rId208" Type="http://schemas.openxmlformats.org/officeDocument/2006/relationships/customXml" Target="../ink/ink14003.xml"/><Relationship Id="rId229" Type="http://schemas.openxmlformats.org/officeDocument/2006/relationships/image" Target="../media/image13821.png"/><Relationship Id="rId380" Type="http://schemas.openxmlformats.org/officeDocument/2006/relationships/customXml" Target="../ink/ink14086.xml"/><Relationship Id="rId415" Type="http://schemas.openxmlformats.org/officeDocument/2006/relationships/image" Target="../media/image13914.png"/><Relationship Id="rId436" Type="http://schemas.openxmlformats.org/officeDocument/2006/relationships/customXml" Target="../ink/ink14114.xml"/><Relationship Id="rId457" Type="http://schemas.openxmlformats.org/officeDocument/2006/relationships/image" Target="../media/image13935.png"/><Relationship Id="rId240" Type="http://schemas.openxmlformats.org/officeDocument/2006/relationships/customXml" Target="../ink/ink14016.xml"/><Relationship Id="rId261" Type="http://schemas.openxmlformats.org/officeDocument/2006/relationships/image" Target="../media/image13837.png"/><Relationship Id="rId14" Type="http://schemas.openxmlformats.org/officeDocument/2006/relationships/customXml" Target="../ink/ink13906.xml"/><Relationship Id="rId35" Type="http://schemas.openxmlformats.org/officeDocument/2006/relationships/image" Target="../media/image13724.png"/><Relationship Id="rId56" Type="http://schemas.openxmlformats.org/officeDocument/2006/relationships/customXml" Target="../ink/ink13927.xml"/><Relationship Id="rId77" Type="http://schemas.openxmlformats.org/officeDocument/2006/relationships/image" Target="../media/image13745.png"/><Relationship Id="rId100" Type="http://schemas.openxmlformats.org/officeDocument/2006/relationships/customXml" Target="../ink/ink13949.xml"/><Relationship Id="rId282" Type="http://schemas.openxmlformats.org/officeDocument/2006/relationships/customXml" Target="../ink/ink14037.xml"/><Relationship Id="rId317" Type="http://schemas.openxmlformats.org/officeDocument/2006/relationships/image" Target="../media/image13865.png"/><Relationship Id="rId338" Type="http://schemas.openxmlformats.org/officeDocument/2006/relationships/customXml" Target="../ink/ink14065.xml"/><Relationship Id="rId359" Type="http://schemas.openxmlformats.org/officeDocument/2006/relationships/image" Target="../media/image13886.png"/><Relationship Id="rId8" Type="http://schemas.openxmlformats.org/officeDocument/2006/relationships/customXml" Target="../ink/ink13903.xml"/><Relationship Id="rId98" Type="http://schemas.openxmlformats.org/officeDocument/2006/relationships/customXml" Target="../ink/ink13948.xml"/><Relationship Id="rId121" Type="http://schemas.openxmlformats.org/officeDocument/2006/relationships/image" Target="../media/image13767.png"/><Relationship Id="rId142" Type="http://schemas.openxmlformats.org/officeDocument/2006/relationships/customXml" Target="../ink/ink13970.xml"/><Relationship Id="rId163" Type="http://schemas.openxmlformats.org/officeDocument/2006/relationships/image" Target="../media/image13788.png"/><Relationship Id="rId184" Type="http://schemas.openxmlformats.org/officeDocument/2006/relationships/customXml" Target="../ink/ink13991.xml"/><Relationship Id="rId370" Type="http://schemas.openxmlformats.org/officeDocument/2006/relationships/customXml" Target="../ink/ink14081.xml"/><Relationship Id="rId391" Type="http://schemas.openxmlformats.org/officeDocument/2006/relationships/image" Target="../media/image13902.png"/><Relationship Id="rId405" Type="http://schemas.openxmlformats.org/officeDocument/2006/relationships/image" Target="../media/image13909.png"/><Relationship Id="rId426" Type="http://schemas.openxmlformats.org/officeDocument/2006/relationships/customXml" Target="../ink/ink14109.xml"/><Relationship Id="rId447" Type="http://schemas.openxmlformats.org/officeDocument/2006/relationships/image" Target="../media/image13930.png"/><Relationship Id="rId230" Type="http://schemas.openxmlformats.org/officeDocument/2006/relationships/customXml" Target="../ink/ink14011.xml"/><Relationship Id="rId251" Type="http://schemas.openxmlformats.org/officeDocument/2006/relationships/image" Target="../media/image13832.png"/><Relationship Id="rId468" Type="http://schemas.openxmlformats.org/officeDocument/2006/relationships/customXml" Target="../ink/ink14130.xml"/><Relationship Id="rId25" Type="http://schemas.openxmlformats.org/officeDocument/2006/relationships/image" Target="../media/image13719.png"/><Relationship Id="rId46" Type="http://schemas.openxmlformats.org/officeDocument/2006/relationships/customXml" Target="../ink/ink13922.xml"/><Relationship Id="rId67" Type="http://schemas.openxmlformats.org/officeDocument/2006/relationships/image" Target="../media/image13740.png"/><Relationship Id="rId272" Type="http://schemas.openxmlformats.org/officeDocument/2006/relationships/customXml" Target="../ink/ink14032.xml"/><Relationship Id="rId293" Type="http://schemas.openxmlformats.org/officeDocument/2006/relationships/image" Target="../media/image13853.png"/><Relationship Id="rId307" Type="http://schemas.openxmlformats.org/officeDocument/2006/relationships/image" Target="../media/image13860.png"/><Relationship Id="rId328" Type="http://schemas.openxmlformats.org/officeDocument/2006/relationships/customXml" Target="../ink/ink14060.xml"/><Relationship Id="rId349" Type="http://schemas.openxmlformats.org/officeDocument/2006/relationships/image" Target="../media/image13881.png"/><Relationship Id="rId88" Type="http://schemas.openxmlformats.org/officeDocument/2006/relationships/customXml" Target="../ink/ink13943.xml"/><Relationship Id="rId111" Type="http://schemas.openxmlformats.org/officeDocument/2006/relationships/image" Target="../media/image13762.png"/><Relationship Id="rId132" Type="http://schemas.openxmlformats.org/officeDocument/2006/relationships/customXml" Target="../ink/ink13965.xml"/><Relationship Id="rId153" Type="http://schemas.openxmlformats.org/officeDocument/2006/relationships/image" Target="../media/image13783.png"/><Relationship Id="rId174" Type="http://schemas.openxmlformats.org/officeDocument/2006/relationships/customXml" Target="../ink/ink13986.xml"/><Relationship Id="rId195" Type="http://schemas.openxmlformats.org/officeDocument/2006/relationships/image" Target="../media/image13804.png"/><Relationship Id="rId209" Type="http://schemas.openxmlformats.org/officeDocument/2006/relationships/image" Target="../media/image13811.png"/><Relationship Id="rId360" Type="http://schemas.openxmlformats.org/officeDocument/2006/relationships/customXml" Target="../ink/ink14076.xml"/><Relationship Id="rId381" Type="http://schemas.openxmlformats.org/officeDocument/2006/relationships/image" Target="../media/image13897.png"/><Relationship Id="rId416" Type="http://schemas.openxmlformats.org/officeDocument/2006/relationships/customXml" Target="../ink/ink14104.xml"/><Relationship Id="rId241" Type="http://schemas.openxmlformats.org/officeDocument/2006/relationships/image" Target="../media/image13827.png"/><Relationship Id="rId437" Type="http://schemas.openxmlformats.org/officeDocument/2006/relationships/image" Target="../media/image13925.png"/><Relationship Id="rId458" Type="http://schemas.openxmlformats.org/officeDocument/2006/relationships/customXml" Target="../ink/ink14125.xml"/><Relationship Id="rId15" Type="http://schemas.openxmlformats.org/officeDocument/2006/relationships/image" Target="../media/image13714.png"/><Relationship Id="rId36" Type="http://schemas.openxmlformats.org/officeDocument/2006/relationships/customXml" Target="../ink/ink13917.xml"/><Relationship Id="rId57" Type="http://schemas.openxmlformats.org/officeDocument/2006/relationships/image" Target="../media/image13735.png"/><Relationship Id="rId262" Type="http://schemas.openxmlformats.org/officeDocument/2006/relationships/customXml" Target="../ink/ink14027.xml"/><Relationship Id="rId283" Type="http://schemas.openxmlformats.org/officeDocument/2006/relationships/image" Target="../media/image13848.png"/><Relationship Id="rId318" Type="http://schemas.openxmlformats.org/officeDocument/2006/relationships/customXml" Target="../ink/ink14055.xml"/><Relationship Id="rId339" Type="http://schemas.openxmlformats.org/officeDocument/2006/relationships/image" Target="../media/image13876.png"/><Relationship Id="rId78" Type="http://schemas.openxmlformats.org/officeDocument/2006/relationships/customXml" Target="../ink/ink13938.xml"/><Relationship Id="rId99" Type="http://schemas.openxmlformats.org/officeDocument/2006/relationships/image" Target="../media/image13756.png"/><Relationship Id="rId101" Type="http://schemas.openxmlformats.org/officeDocument/2006/relationships/image" Target="../media/image13757.png"/><Relationship Id="rId122" Type="http://schemas.openxmlformats.org/officeDocument/2006/relationships/customXml" Target="../ink/ink13960.xml"/><Relationship Id="rId143" Type="http://schemas.openxmlformats.org/officeDocument/2006/relationships/image" Target="../media/image13778.png"/><Relationship Id="rId164" Type="http://schemas.openxmlformats.org/officeDocument/2006/relationships/customXml" Target="../ink/ink13981.xml"/><Relationship Id="rId185" Type="http://schemas.openxmlformats.org/officeDocument/2006/relationships/image" Target="../media/image13799.png"/><Relationship Id="rId350" Type="http://schemas.openxmlformats.org/officeDocument/2006/relationships/customXml" Target="../ink/ink14071.xml"/><Relationship Id="rId371" Type="http://schemas.openxmlformats.org/officeDocument/2006/relationships/image" Target="../media/image13892.png"/><Relationship Id="rId406" Type="http://schemas.openxmlformats.org/officeDocument/2006/relationships/customXml" Target="../ink/ink14099.xml"/><Relationship Id="rId9" Type="http://schemas.openxmlformats.org/officeDocument/2006/relationships/image" Target="../media/image13711.png"/><Relationship Id="rId210" Type="http://schemas.openxmlformats.org/officeDocument/2006/relationships/customXml" Target="../ink/ink14004.xml"/><Relationship Id="rId392" Type="http://schemas.openxmlformats.org/officeDocument/2006/relationships/customXml" Target="../ink/ink14092.xml"/><Relationship Id="rId427" Type="http://schemas.openxmlformats.org/officeDocument/2006/relationships/image" Target="../media/image13920.png"/><Relationship Id="rId448" Type="http://schemas.openxmlformats.org/officeDocument/2006/relationships/customXml" Target="../ink/ink14120.xml"/><Relationship Id="rId469" Type="http://schemas.openxmlformats.org/officeDocument/2006/relationships/image" Target="../media/image13814.png"/><Relationship Id="rId26" Type="http://schemas.openxmlformats.org/officeDocument/2006/relationships/customXml" Target="../ink/ink13912.xml"/><Relationship Id="rId231" Type="http://schemas.openxmlformats.org/officeDocument/2006/relationships/image" Target="../media/image13822.png"/><Relationship Id="rId252" Type="http://schemas.openxmlformats.org/officeDocument/2006/relationships/customXml" Target="../ink/ink14022.xml"/><Relationship Id="rId273" Type="http://schemas.openxmlformats.org/officeDocument/2006/relationships/image" Target="../media/image13843.png"/><Relationship Id="rId294" Type="http://schemas.openxmlformats.org/officeDocument/2006/relationships/customXml" Target="../ink/ink14043.xml"/><Relationship Id="rId308" Type="http://schemas.openxmlformats.org/officeDocument/2006/relationships/customXml" Target="../ink/ink14050.xml"/><Relationship Id="rId329" Type="http://schemas.openxmlformats.org/officeDocument/2006/relationships/image" Target="../media/image13871.png"/><Relationship Id="rId47" Type="http://schemas.openxmlformats.org/officeDocument/2006/relationships/image" Target="../media/image13730.png"/><Relationship Id="rId68" Type="http://schemas.openxmlformats.org/officeDocument/2006/relationships/customXml" Target="../ink/ink13933.xml"/><Relationship Id="rId89" Type="http://schemas.openxmlformats.org/officeDocument/2006/relationships/image" Target="../media/image13751.png"/><Relationship Id="rId112" Type="http://schemas.openxmlformats.org/officeDocument/2006/relationships/customXml" Target="../ink/ink13955.xml"/><Relationship Id="rId133" Type="http://schemas.openxmlformats.org/officeDocument/2006/relationships/image" Target="../media/image13773.png"/><Relationship Id="rId154" Type="http://schemas.openxmlformats.org/officeDocument/2006/relationships/customXml" Target="../ink/ink13976.xml"/><Relationship Id="rId175" Type="http://schemas.openxmlformats.org/officeDocument/2006/relationships/image" Target="../media/image13794.png"/><Relationship Id="rId340" Type="http://schemas.openxmlformats.org/officeDocument/2006/relationships/customXml" Target="../ink/ink14066.xml"/><Relationship Id="rId361" Type="http://schemas.openxmlformats.org/officeDocument/2006/relationships/image" Target="../media/image13887.png"/><Relationship Id="rId196" Type="http://schemas.openxmlformats.org/officeDocument/2006/relationships/customXml" Target="../ink/ink13997.xml"/><Relationship Id="rId200" Type="http://schemas.openxmlformats.org/officeDocument/2006/relationships/customXml" Target="../ink/ink13999.xml"/><Relationship Id="rId382" Type="http://schemas.openxmlformats.org/officeDocument/2006/relationships/customXml" Target="../ink/ink14087.xml"/><Relationship Id="rId417" Type="http://schemas.openxmlformats.org/officeDocument/2006/relationships/image" Target="../media/image13915.png"/><Relationship Id="rId438" Type="http://schemas.openxmlformats.org/officeDocument/2006/relationships/customXml" Target="../ink/ink14115.xml"/><Relationship Id="rId459" Type="http://schemas.openxmlformats.org/officeDocument/2006/relationships/image" Target="../media/image13936.png"/><Relationship Id="rId16" Type="http://schemas.openxmlformats.org/officeDocument/2006/relationships/customXml" Target="../ink/ink13907.xml"/><Relationship Id="rId221" Type="http://schemas.openxmlformats.org/officeDocument/2006/relationships/image" Target="../media/image13817.png"/><Relationship Id="rId242" Type="http://schemas.openxmlformats.org/officeDocument/2006/relationships/customXml" Target="../ink/ink14017.xml"/><Relationship Id="rId263" Type="http://schemas.openxmlformats.org/officeDocument/2006/relationships/image" Target="../media/image13838.png"/><Relationship Id="rId284" Type="http://schemas.openxmlformats.org/officeDocument/2006/relationships/customXml" Target="../ink/ink14038.xml"/><Relationship Id="rId319" Type="http://schemas.openxmlformats.org/officeDocument/2006/relationships/image" Target="../media/image13866.png"/><Relationship Id="rId470" Type="http://schemas.openxmlformats.org/officeDocument/2006/relationships/customXml" Target="../ink/ink14131.xml"/><Relationship Id="rId37" Type="http://schemas.openxmlformats.org/officeDocument/2006/relationships/image" Target="../media/image13725.png"/><Relationship Id="rId58" Type="http://schemas.openxmlformats.org/officeDocument/2006/relationships/customXml" Target="../ink/ink13928.xml"/><Relationship Id="rId79" Type="http://schemas.openxmlformats.org/officeDocument/2006/relationships/image" Target="../media/image13746.png"/><Relationship Id="rId102" Type="http://schemas.openxmlformats.org/officeDocument/2006/relationships/customXml" Target="../ink/ink13950.xml"/><Relationship Id="rId123" Type="http://schemas.openxmlformats.org/officeDocument/2006/relationships/image" Target="../media/image13768.png"/><Relationship Id="rId144" Type="http://schemas.openxmlformats.org/officeDocument/2006/relationships/customXml" Target="../ink/ink13971.xml"/><Relationship Id="rId330" Type="http://schemas.openxmlformats.org/officeDocument/2006/relationships/customXml" Target="../ink/ink14061.xml"/><Relationship Id="rId90" Type="http://schemas.openxmlformats.org/officeDocument/2006/relationships/customXml" Target="../ink/ink13944.xml"/><Relationship Id="rId165" Type="http://schemas.openxmlformats.org/officeDocument/2006/relationships/image" Target="../media/image13789.png"/><Relationship Id="rId186" Type="http://schemas.openxmlformats.org/officeDocument/2006/relationships/customXml" Target="../ink/ink13992.xml"/><Relationship Id="rId351" Type="http://schemas.openxmlformats.org/officeDocument/2006/relationships/image" Target="../media/image13882.png"/><Relationship Id="rId372" Type="http://schemas.openxmlformats.org/officeDocument/2006/relationships/customXml" Target="../ink/ink14082.xml"/><Relationship Id="rId393" Type="http://schemas.openxmlformats.org/officeDocument/2006/relationships/image" Target="../media/image13903.png"/><Relationship Id="rId407" Type="http://schemas.openxmlformats.org/officeDocument/2006/relationships/image" Target="../media/image13910.png"/><Relationship Id="rId428" Type="http://schemas.openxmlformats.org/officeDocument/2006/relationships/customXml" Target="../ink/ink14110.xml"/><Relationship Id="rId449" Type="http://schemas.openxmlformats.org/officeDocument/2006/relationships/image" Target="../media/image13931.png"/><Relationship Id="rId211" Type="http://schemas.openxmlformats.org/officeDocument/2006/relationships/image" Target="../media/image13812.png"/><Relationship Id="rId232" Type="http://schemas.openxmlformats.org/officeDocument/2006/relationships/customXml" Target="../ink/ink14012.xml"/><Relationship Id="rId253" Type="http://schemas.openxmlformats.org/officeDocument/2006/relationships/image" Target="../media/image13833.png"/><Relationship Id="rId274" Type="http://schemas.openxmlformats.org/officeDocument/2006/relationships/customXml" Target="../ink/ink14033.xml"/><Relationship Id="rId295" Type="http://schemas.openxmlformats.org/officeDocument/2006/relationships/image" Target="../media/image13854.png"/><Relationship Id="rId309" Type="http://schemas.openxmlformats.org/officeDocument/2006/relationships/image" Target="../media/image13861.png"/><Relationship Id="rId460" Type="http://schemas.openxmlformats.org/officeDocument/2006/relationships/customXml" Target="../ink/ink14126.xml"/><Relationship Id="rId27" Type="http://schemas.openxmlformats.org/officeDocument/2006/relationships/image" Target="../media/image13720.png"/><Relationship Id="rId48" Type="http://schemas.openxmlformats.org/officeDocument/2006/relationships/customXml" Target="../ink/ink13923.xml"/><Relationship Id="rId69" Type="http://schemas.openxmlformats.org/officeDocument/2006/relationships/image" Target="../media/image13741.png"/><Relationship Id="rId113" Type="http://schemas.openxmlformats.org/officeDocument/2006/relationships/image" Target="../media/image13763.png"/><Relationship Id="rId134" Type="http://schemas.openxmlformats.org/officeDocument/2006/relationships/customXml" Target="../ink/ink13966.xml"/><Relationship Id="rId320" Type="http://schemas.openxmlformats.org/officeDocument/2006/relationships/customXml" Target="../ink/ink14056.xml"/><Relationship Id="rId80" Type="http://schemas.openxmlformats.org/officeDocument/2006/relationships/customXml" Target="../ink/ink13939.xml"/><Relationship Id="rId155" Type="http://schemas.openxmlformats.org/officeDocument/2006/relationships/image" Target="../media/image13784.png"/><Relationship Id="rId176" Type="http://schemas.openxmlformats.org/officeDocument/2006/relationships/customXml" Target="../ink/ink13987.xml"/><Relationship Id="rId197" Type="http://schemas.openxmlformats.org/officeDocument/2006/relationships/image" Target="../media/image13805.png"/><Relationship Id="rId341" Type="http://schemas.openxmlformats.org/officeDocument/2006/relationships/image" Target="../media/image13877.png"/><Relationship Id="rId362" Type="http://schemas.openxmlformats.org/officeDocument/2006/relationships/customXml" Target="../ink/ink14077.xml"/><Relationship Id="rId383" Type="http://schemas.openxmlformats.org/officeDocument/2006/relationships/image" Target="../media/image13898.png"/><Relationship Id="rId418" Type="http://schemas.openxmlformats.org/officeDocument/2006/relationships/customXml" Target="../ink/ink14105.xml"/><Relationship Id="rId439" Type="http://schemas.openxmlformats.org/officeDocument/2006/relationships/image" Target="../media/image13926.png"/><Relationship Id="rId201" Type="http://schemas.openxmlformats.org/officeDocument/2006/relationships/image" Target="../media/image13807.png"/><Relationship Id="rId222" Type="http://schemas.openxmlformats.org/officeDocument/2006/relationships/customXml" Target="../ink/ink14007.xml"/><Relationship Id="rId243" Type="http://schemas.openxmlformats.org/officeDocument/2006/relationships/image" Target="../media/image13828.png"/><Relationship Id="rId264" Type="http://schemas.openxmlformats.org/officeDocument/2006/relationships/customXml" Target="../ink/ink14028.xml"/><Relationship Id="rId285" Type="http://schemas.openxmlformats.org/officeDocument/2006/relationships/image" Target="../media/image13849.png"/><Relationship Id="rId450" Type="http://schemas.openxmlformats.org/officeDocument/2006/relationships/customXml" Target="../ink/ink14121.xml"/><Relationship Id="rId471" Type="http://schemas.openxmlformats.org/officeDocument/2006/relationships/image" Target="../media/image13815.png"/><Relationship Id="rId17" Type="http://schemas.openxmlformats.org/officeDocument/2006/relationships/image" Target="../media/image13715.png"/><Relationship Id="rId38" Type="http://schemas.openxmlformats.org/officeDocument/2006/relationships/customXml" Target="../ink/ink13918.xml"/><Relationship Id="rId59" Type="http://schemas.openxmlformats.org/officeDocument/2006/relationships/image" Target="../media/image13736.png"/><Relationship Id="rId103" Type="http://schemas.openxmlformats.org/officeDocument/2006/relationships/image" Target="../media/image13758.png"/><Relationship Id="rId124" Type="http://schemas.openxmlformats.org/officeDocument/2006/relationships/customXml" Target="../ink/ink13961.xml"/><Relationship Id="rId310" Type="http://schemas.openxmlformats.org/officeDocument/2006/relationships/customXml" Target="../ink/ink14051.xml"/><Relationship Id="rId70" Type="http://schemas.openxmlformats.org/officeDocument/2006/relationships/customXml" Target="../ink/ink13934.xml"/><Relationship Id="rId91" Type="http://schemas.openxmlformats.org/officeDocument/2006/relationships/image" Target="../media/image13752.png"/><Relationship Id="rId145" Type="http://schemas.openxmlformats.org/officeDocument/2006/relationships/image" Target="../media/image13779.png"/><Relationship Id="rId166" Type="http://schemas.openxmlformats.org/officeDocument/2006/relationships/customXml" Target="../ink/ink13982.xml"/><Relationship Id="rId187" Type="http://schemas.openxmlformats.org/officeDocument/2006/relationships/image" Target="../media/image13800.png"/><Relationship Id="rId331" Type="http://schemas.openxmlformats.org/officeDocument/2006/relationships/image" Target="../media/image13872.png"/><Relationship Id="rId352" Type="http://schemas.openxmlformats.org/officeDocument/2006/relationships/customXml" Target="../ink/ink14072.xml"/><Relationship Id="rId373" Type="http://schemas.openxmlformats.org/officeDocument/2006/relationships/image" Target="../media/image13893.png"/><Relationship Id="rId394" Type="http://schemas.openxmlformats.org/officeDocument/2006/relationships/customXml" Target="../ink/ink14093.xml"/><Relationship Id="rId408" Type="http://schemas.openxmlformats.org/officeDocument/2006/relationships/customXml" Target="../ink/ink14100.xml"/><Relationship Id="rId429" Type="http://schemas.openxmlformats.org/officeDocument/2006/relationships/image" Target="../media/image1392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4005.xml"/><Relationship Id="rId233" Type="http://schemas.openxmlformats.org/officeDocument/2006/relationships/image" Target="../media/image13823.png"/><Relationship Id="rId254" Type="http://schemas.openxmlformats.org/officeDocument/2006/relationships/customXml" Target="../ink/ink14023.xml"/><Relationship Id="rId440" Type="http://schemas.openxmlformats.org/officeDocument/2006/relationships/customXml" Target="../ink/ink14116.xml"/><Relationship Id="rId28" Type="http://schemas.openxmlformats.org/officeDocument/2006/relationships/customXml" Target="../ink/ink13913.xml"/><Relationship Id="rId49" Type="http://schemas.openxmlformats.org/officeDocument/2006/relationships/image" Target="../media/image13731.png"/><Relationship Id="rId114" Type="http://schemas.openxmlformats.org/officeDocument/2006/relationships/customXml" Target="../ink/ink13956.xml"/><Relationship Id="rId275" Type="http://schemas.openxmlformats.org/officeDocument/2006/relationships/image" Target="../media/image13844.png"/><Relationship Id="rId296" Type="http://schemas.openxmlformats.org/officeDocument/2006/relationships/customXml" Target="../ink/ink14044.xml"/><Relationship Id="rId300" Type="http://schemas.openxmlformats.org/officeDocument/2006/relationships/customXml" Target="../ink/ink14046.xml"/><Relationship Id="rId461" Type="http://schemas.openxmlformats.org/officeDocument/2006/relationships/image" Target="../media/image13937.png"/><Relationship Id="rId60" Type="http://schemas.openxmlformats.org/officeDocument/2006/relationships/customXml" Target="../ink/ink13929.xml"/><Relationship Id="rId81" Type="http://schemas.openxmlformats.org/officeDocument/2006/relationships/image" Target="../media/image13747.png"/><Relationship Id="rId135" Type="http://schemas.openxmlformats.org/officeDocument/2006/relationships/image" Target="../media/image13774.png"/><Relationship Id="rId156" Type="http://schemas.openxmlformats.org/officeDocument/2006/relationships/customXml" Target="../ink/ink13977.xml"/><Relationship Id="rId177" Type="http://schemas.openxmlformats.org/officeDocument/2006/relationships/image" Target="../media/image13795.png"/><Relationship Id="rId198" Type="http://schemas.openxmlformats.org/officeDocument/2006/relationships/customXml" Target="../ink/ink13998.xml"/><Relationship Id="rId321" Type="http://schemas.openxmlformats.org/officeDocument/2006/relationships/image" Target="../media/image13867.png"/><Relationship Id="rId342" Type="http://schemas.openxmlformats.org/officeDocument/2006/relationships/customXml" Target="../ink/ink14067.xml"/><Relationship Id="rId363" Type="http://schemas.openxmlformats.org/officeDocument/2006/relationships/image" Target="../media/image13888.png"/><Relationship Id="rId384" Type="http://schemas.openxmlformats.org/officeDocument/2006/relationships/customXml" Target="../ink/ink14088.xml"/><Relationship Id="rId419" Type="http://schemas.openxmlformats.org/officeDocument/2006/relationships/image" Target="../media/image13916.png"/><Relationship Id="rId202" Type="http://schemas.openxmlformats.org/officeDocument/2006/relationships/customXml" Target="../ink/ink14000.xml"/><Relationship Id="rId223" Type="http://schemas.openxmlformats.org/officeDocument/2006/relationships/image" Target="../media/image13818.png"/><Relationship Id="rId244" Type="http://schemas.openxmlformats.org/officeDocument/2006/relationships/customXml" Target="../ink/ink14018.xml"/><Relationship Id="rId430" Type="http://schemas.openxmlformats.org/officeDocument/2006/relationships/customXml" Target="../ink/ink14111.xml"/><Relationship Id="rId18" Type="http://schemas.openxmlformats.org/officeDocument/2006/relationships/customXml" Target="../ink/ink13908.xml"/><Relationship Id="rId39" Type="http://schemas.openxmlformats.org/officeDocument/2006/relationships/image" Target="../media/image13726.png"/><Relationship Id="rId265" Type="http://schemas.openxmlformats.org/officeDocument/2006/relationships/image" Target="../media/image13839.png"/><Relationship Id="rId286" Type="http://schemas.openxmlformats.org/officeDocument/2006/relationships/customXml" Target="../ink/ink14039.xml"/><Relationship Id="rId451" Type="http://schemas.openxmlformats.org/officeDocument/2006/relationships/image" Target="../media/image13932.png"/><Relationship Id="rId472" Type="http://schemas.openxmlformats.org/officeDocument/2006/relationships/customXml" Target="../ink/ink14132.xml"/><Relationship Id="rId50" Type="http://schemas.openxmlformats.org/officeDocument/2006/relationships/customXml" Target="../ink/ink13924.xml"/><Relationship Id="rId104" Type="http://schemas.openxmlformats.org/officeDocument/2006/relationships/customXml" Target="../ink/ink13951.xml"/><Relationship Id="rId125" Type="http://schemas.openxmlformats.org/officeDocument/2006/relationships/image" Target="../media/image13769.png"/><Relationship Id="rId146" Type="http://schemas.openxmlformats.org/officeDocument/2006/relationships/customXml" Target="../ink/ink13972.xml"/><Relationship Id="rId167" Type="http://schemas.openxmlformats.org/officeDocument/2006/relationships/image" Target="../media/image13790.png"/><Relationship Id="rId188" Type="http://schemas.openxmlformats.org/officeDocument/2006/relationships/customXml" Target="../ink/ink13993.xml"/><Relationship Id="rId311" Type="http://schemas.openxmlformats.org/officeDocument/2006/relationships/image" Target="../media/image13862.png"/><Relationship Id="rId332" Type="http://schemas.openxmlformats.org/officeDocument/2006/relationships/customXml" Target="../ink/ink14062.xml"/><Relationship Id="rId353" Type="http://schemas.openxmlformats.org/officeDocument/2006/relationships/image" Target="../media/image13883.png"/><Relationship Id="rId374" Type="http://schemas.openxmlformats.org/officeDocument/2006/relationships/customXml" Target="../ink/ink14083.xml"/><Relationship Id="rId395" Type="http://schemas.openxmlformats.org/officeDocument/2006/relationships/image" Target="../media/image13904.png"/><Relationship Id="rId409" Type="http://schemas.openxmlformats.org/officeDocument/2006/relationships/image" Target="../media/image13911.png"/><Relationship Id="rId71" Type="http://schemas.openxmlformats.org/officeDocument/2006/relationships/image" Target="../media/image13742.png"/><Relationship Id="rId92" Type="http://schemas.openxmlformats.org/officeDocument/2006/relationships/customXml" Target="../ink/ink13945.xml"/><Relationship Id="rId213" Type="http://schemas.openxmlformats.org/officeDocument/2006/relationships/image" Target="../media/image13813.png"/><Relationship Id="rId234" Type="http://schemas.openxmlformats.org/officeDocument/2006/relationships/customXml" Target="../ink/ink14013.xml"/><Relationship Id="rId420" Type="http://schemas.openxmlformats.org/officeDocument/2006/relationships/customXml" Target="../ink/ink14106.xml"/><Relationship Id="rId2" Type="http://schemas.openxmlformats.org/officeDocument/2006/relationships/customXml" Target="../ink/ink13900.xml"/><Relationship Id="rId29" Type="http://schemas.openxmlformats.org/officeDocument/2006/relationships/image" Target="../media/image13721.png"/><Relationship Id="rId255" Type="http://schemas.openxmlformats.org/officeDocument/2006/relationships/image" Target="../media/image13834.png"/><Relationship Id="rId276" Type="http://schemas.openxmlformats.org/officeDocument/2006/relationships/customXml" Target="../ink/ink14034.xml"/><Relationship Id="rId297" Type="http://schemas.openxmlformats.org/officeDocument/2006/relationships/image" Target="../media/image13855.png"/><Relationship Id="rId441" Type="http://schemas.openxmlformats.org/officeDocument/2006/relationships/image" Target="../media/image13927.png"/><Relationship Id="rId462" Type="http://schemas.openxmlformats.org/officeDocument/2006/relationships/customXml" Target="../ink/ink14127.xml"/><Relationship Id="rId40" Type="http://schemas.openxmlformats.org/officeDocument/2006/relationships/customXml" Target="../ink/ink13919.xml"/><Relationship Id="rId115" Type="http://schemas.openxmlformats.org/officeDocument/2006/relationships/image" Target="../media/image13764.png"/><Relationship Id="rId136" Type="http://schemas.openxmlformats.org/officeDocument/2006/relationships/customXml" Target="../ink/ink13967.xml"/><Relationship Id="rId157" Type="http://schemas.openxmlformats.org/officeDocument/2006/relationships/image" Target="../media/image13785.png"/><Relationship Id="rId178" Type="http://schemas.openxmlformats.org/officeDocument/2006/relationships/customXml" Target="../ink/ink13988.xml"/><Relationship Id="rId301" Type="http://schemas.openxmlformats.org/officeDocument/2006/relationships/image" Target="../media/image13857.png"/><Relationship Id="rId322" Type="http://schemas.openxmlformats.org/officeDocument/2006/relationships/customXml" Target="../ink/ink14057.xml"/><Relationship Id="rId343" Type="http://schemas.openxmlformats.org/officeDocument/2006/relationships/image" Target="../media/image13878.png"/><Relationship Id="rId364" Type="http://schemas.openxmlformats.org/officeDocument/2006/relationships/customXml" Target="../ink/ink14078.xml"/><Relationship Id="rId61" Type="http://schemas.openxmlformats.org/officeDocument/2006/relationships/image" Target="../media/image13737.png"/><Relationship Id="rId82" Type="http://schemas.openxmlformats.org/officeDocument/2006/relationships/customXml" Target="../ink/ink13940.xml"/><Relationship Id="rId199" Type="http://schemas.openxmlformats.org/officeDocument/2006/relationships/image" Target="../media/image13806.png"/><Relationship Id="rId203" Type="http://schemas.openxmlformats.org/officeDocument/2006/relationships/image" Target="../media/image13808.png"/><Relationship Id="rId385" Type="http://schemas.openxmlformats.org/officeDocument/2006/relationships/image" Target="../media/image13899.png"/><Relationship Id="rId19" Type="http://schemas.openxmlformats.org/officeDocument/2006/relationships/image" Target="../media/image13716.png"/><Relationship Id="rId224" Type="http://schemas.openxmlformats.org/officeDocument/2006/relationships/customXml" Target="../ink/ink14008.xml"/><Relationship Id="rId245" Type="http://schemas.openxmlformats.org/officeDocument/2006/relationships/image" Target="../media/image13829.png"/><Relationship Id="rId266" Type="http://schemas.openxmlformats.org/officeDocument/2006/relationships/customXml" Target="../ink/ink14029.xml"/><Relationship Id="rId287" Type="http://schemas.openxmlformats.org/officeDocument/2006/relationships/image" Target="../media/image13850.png"/><Relationship Id="rId410" Type="http://schemas.openxmlformats.org/officeDocument/2006/relationships/customXml" Target="../ink/ink14101.xml"/><Relationship Id="rId431" Type="http://schemas.openxmlformats.org/officeDocument/2006/relationships/image" Target="../media/image13922.png"/><Relationship Id="rId452" Type="http://schemas.openxmlformats.org/officeDocument/2006/relationships/customXml" Target="../ink/ink14122.xml"/><Relationship Id="rId473" Type="http://schemas.openxmlformats.org/officeDocument/2006/relationships/image" Target="../media/image13816.png"/><Relationship Id="rId30" Type="http://schemas.openxmlformats.org/officeDocument/2006/relationships/customXml" Target="../ink/ink13914.xml"/><Relationship Id="rId105" Type="http://schemas.openxmlformats.org/officeDocument/2006/relationships/image" Target="../media/image13759.png"/><Relationship Id="rId126" Type="http://schemas.openxmlformats.org/officeDocument/2006/relationships/customXml" Target="../ink/ink13962.xml"/><Relationship Id="rId147" Type="http://schemas.openxmlformats.org/officeDocument/2006/relationships/image" Target="../media/image13780.png"/><Relationship Id="rId168" Type="http://schemas.openxmlformats.org/officeDocument/2006/relationships/customXml" Target="../ink/ink13983.xml"/><Relationship Id="rId312" Type="http://schemas.openxmlformats.org/officeDocument/2006/relationships/customXml" Target="../ink/ink14052.xml"/><Relationship Id="rId333" Type="http://schemas.openxmlformats.org/officeDocument/2006/relationships/image" Target="../media/image13873.png"/><Relationship Id="rId354" Type="http://schemas.openxmlformats.org/officeDocument/2006/relationships/customXml" Target="../ink/ink14073.xml"/><Relationship Id="rId51" Type="http://schemas.openxmlformats.org/officeDocument/2006/relationships/image" Target="../media/image13732.png"/><Relationship Id="rId72" Type="http://schemas.openxmlformats.org/officeDocument/2006/relationships/customXml" Target="../ink/ink13935.xml"/><Relationship Id="rId93" Type="http://schemas.openxmlformats.org/officeDocument/2006/relationships/image" Target="../media/image13753.png"/><Relationship Id="rId189" Type="http://schemas.openxmlformats.org/officeDocument/2006/relationships/image" Target="../media/image13801.png"/><Relationship Id="rId375" Type="http://schemas.openxmlformats.org/officeDocument/2006/relationships/image" Target="../media/image13894.png"/><Relationship Id="rId396" Type="http://schemas.openxmlformats.org/officeDocument/2006/relationships/customXml" Target="../ink/ink14094.xml"/><Relationship Id="rId3" Type="http://schemas.openxmlformats.org/officeDocument/2006/relationships/image" Target="../media/image13708.png"/><Relationship Id="rId214" Type="http://schemas.openxmlformats.org/officeDocument/2006/relationships/customXml" Target="../ink/ink14006.xml"/><Relationship Id="rId235" Type="http://schemas.openxmlformats.org/officeDocument/2006/relationships/image" Target="../media/image13824.png"/><Relationship Id="rId256" Type="http://schemas.openxmlformats.org/officeDocument/2006/relationships/customXml" Target="../ink/ink14024.xml"/><Relationship Id="rId277" Type="http://schemas.openxmlformats.org/officeDocument/2006/relationships/image" Target="../media/image13845.png"/><Relationship Id="rId298" Type="http://schemas.openxmlformats.org/officeDocument/2006/relationships/customXml" Target="../ink/ink14045.xml"/><Relationship Id="rId400" Type="http://schemas.openxmlformats.org/officeDocument/2006/relationships/customXml" Target="../ink/ink14096.xml"/><Relationship Id="rId421" Type="http://schemas.openxmlformats.org/officeDocument/2006/relationships/image" Target="../media/image13917.png"/><Relationship Id="rId442" Type="http://schemas.openxmlformats.org/officeDocument/2006/relationships/customXml" Target="../ink/ink14117.xml"/><Relationship Id="rId463" Type="http://schemas.openxmlformats.org/officeDocument/2006/relationships/image" Target="../media/image13938.png"/><Relationship Id="rId116" Type="http://schemas.openxmlformats.org/officeDocument/2006/relationships/customXml" Target="../ink/ink13957.xml"/><Relationship Id="rId137" Type="http://schemas.openxmlformats.org/officeDocument/2006/relationships/image" Target="../media/image13775.png"/><Relationship Id="rId158" Type="http://schemas.openxmlformats.org/officeDocument/2006/relationships/customXml" Target="../ink/ink13978.xml"/><Relationship Id="rId302" Type="http://schemas.openxmlformats.org/officeDocument/2006/relationships/customXml" Target="../ink/ink14047.xml"/><Relationship Id="rId323" Type="http://schemas.openxmlformats.org/officeDocument/2006/relationships/image" Target="../media/image13868.png"/><Relationship Id="rId344" Type="http://schemas.openxmlformats.org/officeDocument/2006/relationships/customXml" Target="../ink/ink14068.xml"/><Relationship Id="rId20" Type="http://schemas.openxmlformats.org/officeDocument/2006/relationships/customXml" Target="../ink/ink13909.xml"/><Relationship Id="rId41" Type="http://schemas.openxmlformats.org/officeDocument/2006/relationships/image" Target="../media/image13727.png"/><Relationship Id="rId62" Type="http://schemas.openxmlformats.org/officeDocument/2006/relationships/customXml" Target="../ink/ink13930.xml"/><Relationship Id="rId83" Type="http://schemas.openxmlformats.org/officeDocument/2006/relationships/image" Target="../media/image13748.png"/><Relationship Id="rId179" Type="http://schemas.openxmlformats.org/officeDocument/2006/relationships/image" Target="../media/image13796.png"/><Relationship Id="rId365" Type="http://schemas.openxmlformats.org/officeDocument/2006/relationships/image" Target="../media/image13889.png"/><Relationship Id="rId386" Type="http://schemas.openxmlformats.org/officeDocument/2006/relationships/customXml" Target="../ink/ink14089.xml"/><Relationship Id="rId190" Type="http://schemas.openxmlformats.org/officeDocument/2006/relationships/customXml" Target="../ink/ink13994.xml"/><Relationship Id="rId204" Type="http://schemas.openxmlformats.org/officeDocument/2006/relationships/customXml" Target="../ink/ink14001.xml"/><Relationship Id="rId225" Type="http://schemas.openxmlformats.org/officeDocument/2006/relationships/image" Target="../media/image13819.png"/><Relationship Id="rId246" Type="http://schemas.openxmlformats.org/officeDocument/2006/relationships/customXml" Target="../ink/ink14019.xml"/><Relationship Id="rId267" Type="http://schemas.openxmlformats.org/officeDocument/2006/relationships/image" Target="../media/image13840.png"/><Relationship Id="rId288" Type="http://schemas.openxmlformats.org/officeDocument/2006/relationships/customXml" Target="../ink/ink14040.xml"/><Relationship Id="rId411" Type="http://schemas.openxmlformats.org/officeDocument/2006/relationships/image" Target="../media/image13912.png"/><Relationship Id="rId432" Type="http://schemas.openxmlformats.org/officeDocument/2006/relationships/customXml" Target="../ink/ink14112.xml"/><Relationship Id="rId453" Type="http://schemas.openxmlformats.org/officeDocument/2006/relationships/image" Target="../media/image13933.png"/><Relationship Id="rId474" Type="http://schemas.openxmlformats.org/officeDocument/2006/relationships/customXml" Target="../ink/ink14133.xml"/><Relationship Id="rId106" Type="http://schemas.openxmlformats.org/officeDocument/2006/relationships/customXml" Target="../ink/ink13952.xml"/><Relationship Id="rId127" Type="http://schemas.openxmlformats.org/officeDocument/2006/relationships/image" Target="../media/image13770.png"/><Relationship Id="rId313" Type="http://schemas.openxmlformats.org/officeDocument/2006/relationships/image" Target="../media/image13863.png"/><Relationship Id="rId10" Type="http://schemas.openxmlformats.org/officeDocument/2006/relationships/customXml" Target="../ink/ink13904.xml"/><Relationship Id="rId31" Type="http://schemas.openxmlformats.org/officeDocument/2006/relationships/image" Target="../media/image13722.png"/><Relationship Id="rId52" Type="http://schemas.openxmlformats.org/officeDocument/2006/relationships/customXml" Target="../ink/ink13925.xml"/><Relationship Id="rId73" Type="http://schemas.openxmlformats.org/officeDocument/2006/relationships/image" Target="../media/image13743.png"/><Relationship Id="rId94" Type="http://schemas.openxmlformats.org/officeDocument/2006/relationships/customXml" Target="../ink/ink13946.xml"/><Relationship Id="rId148" Type="http://schemas.openxmlformats.org/officeDocument/2006/relationships/customXml" Target="../ink/ink13973.xml"/><Relationship Id="rId169" Type="http://schemas.openxmlformats.org/officeDocument/2006/relationships/image" Target="../media/image13791.png"/><Relationship Id="rId334" Type="http://schemas.openxmlformats.org/officeDocument/2006/relationships/customXml" Target="../ink/ink14063.xml"/><Relationship Id="rId355" Type="http://schemas.openxmlformats.org/officeDocument/2006/relationships/image" Target="../media/image13884.png"/><Relationship Id="rId376" Type="http://schemas.openxmlformats.org/officeDocument/2006/relationships/customXml" Target="../ink/ink14084.xml"/><Relationship Id="rId397" Type="http://schemas.openxmlformats.org/officeDocument/2006/relationships/image" Target="../media/image13905.png"/><Relationship Id="rId4" Type="http://schemas.openxmlformats.org/officeDocument/2006/relationships/customXml" Target="../ink/ink13901.xml"/><Relationship Id="rId180" Type="http://schemas.openxmlformats.org/officeDocument/2006/relationships/customXml" Target="../ink/ink13989.xml"/><Relationship Id="rId236" Type="http://schemas.openxmlformats.org/officeDocument/2006/relationships/customXml" Target="../ink/ink14014.xml"/><Relationship Id="rId257" Type="http://schemas.openxmlformats.org/officeDocument/2006/relationships/image" Target="../media/image13835.png"/><Relationship Id="rId278" Type="http://schemas.openxmlformats.org/officeDocument/2006/relationships/customXml" Target="../ink/ink14035.xml"/><Relationship Id="rId401" Type="http://schemas.openxmlformats.org/officeDocument/2006/relationships/image" Target="../media/image13907.png"/><Relationship Id="rId422" Type="http://schemas.openxmlformats.org/officeDocument/2006/relationships/customXml" Target="../ink/ink14107.xml"/><Relationship Id="rId443" Type="http://schemas.openxmlformats.org/officeDocument/2006/relationships/image" Target="../media/image13928.png"/><Relationship Id="rId464" Type="http://schemas.openxmlformats.org/officeDocument/2006/relationships/customXml" Target="../ink/ink14128.xml"/><Relationship Id="rId303" Type="http://schemas.openxmlformats.org/officeDocument/2006/relationships/image" Target="../media/image13858.png"/><Relationship Id="rId42" Type="http://schemas.openxmlformats.org/officeDocument/2006/relationships/customXml" Target="../ink/ink13920.xml"/><Relationship Id="rId84" Type="http://schemas.openxmlformats.org/officeDocument/2006/relationships/customXml" Target="../ink/ink13941.xml"/><Relationship Id="rId138" Type="http://schemas.openxmlformats.org/officeDocument/2006/relationships/customXml" Target="../ink/ink13968.xml"/><Relationship Id="rId345" Type="http://schemas.openxmlformats.org/officeDocument/2006/relationships/image" Target="../media/image13879.png"/><Relationship Id="rId387" Type="http://schemas.openxmlformats.org/officeDocument/2006/relationships/image" Target="../media/image13900.png"/><Relationship Id="rId191" Type="http://schemas.openxmlformats.org/officeDocument/2006/relationships/image" Target="../media/image13802.png"/><Relationship Id="rId205" Type="http://schemas.openxmlformats.org/officeDocument/2006/relationships/image" Target="../media/image13809.png"/><Relationship Id="rId247" Type="http://schemas.openxmlformats.org/officeDocument/2006/relationships/image" Target="../media/image13830.png"/><Relationship Id="rId412" Type="http://schemas.openxmlformats.org/officeDocument/2006/relationships/customXml" Target="../ink/ink14102.xml"/><Relationship Id="rId107" Type="http://schemas.openxmlformats.org/officeDocument/2006/relationships/image" Target="../media/image13760.png"/><Relationship Id="rId289" Type="http://schemas.openxmlformats.org/officeDocument/2006/relationships/image" Target="../media/image13851.png"/><Relationship Id="rId454" Type="http://schemas.openxmlformats.org/officeDocument/2006/relationships/customXml" Target="../ink/ink14123.xml"/><Relationship Id="rId11" Type="http://schemas.openxmlformats.org/officeDocument/2006/relationships/image" Target="../media/image13712.png"/><Relationship Id="rId53" Type="http://schemas.openxmlformats.org/officeDocument/2006/relationships/image" Target="../media/image13733.png"/><Relationship Id="rId149" Type="http://schemas.openxmlformats.org/officeDocument/2006/relationships/image" Target="../media/image13781.png"/><Relationship Id="rId314" Type="http://schemas.openxmlformats.org/officeDocument/2006/relationships/customXml" Target="../ink/ink14053.xml"/><Relationship Id="rId356" Type="http://schemas.openxmlformats.org/officeDocument/2006/relationships/customXml" Target="../ink/ink14074.xml"/><Relationship Id="rId398" Type="http://schemas.openxmlformats.org/officeDocument/2006/relationships/customXml" Target="../ink/ink14095.xml"/><Relationship Id="rId95" Type="http://schemas.openxmlformats.org/officeDocument/2006/relationships/image" Target="../media/image13754.png"/><Relationship Id="rId160" Type="http://schemas.openxmlformats.org/officeDocument/2006/relationships/customXml" Target="../ink/ink13979.xml"/><Relationship Id="rId423" Type="http://schemas.openxmlformats.org/officeDocument/2006/relationships/image" Target="../media/image13918.png"/><Relationship Id="rId258" Type="http://schemas.openxmlformats.org/officeDocument/2006/relationships/customXml" Target="../ink/ink14025.xml"/><Relationship Id="rId465" Type="http://schemas.openxmlformats.org/officeDocument/2006/relationships/image" Target="../media/image13939.png"/><Relationship Id="rId22" Type="http://schemas.openxmlformats.org/officeDocument/2006/relationships/customXml" Target="../ink/ink13910.xml"/><Relationship Id="rId64" Type="http://schemas.openxmlformats.org/officeDocument/2006/relationships/customXml" Target="../ink/ink13931.xml"/><Relationship Id="rId118" Type="http://schemas.openxmlformats.org/officeDocument/2006/relationships/customXml" Target="../ink/ink13958.xml"/><Relationship Id="rId325" Type="http://schemas.openxmlformats.org/officeDocument/2006/relationships/image" Target="../media/image13869.png"/><Relationship Id="rId367" Type="http://schemas.openxmlformats.org/officeDocument/2006/relationships/image" Target="../media/image13890.png"/><Relationship Id="rId171" Type="http://schemas.openxmlformats.org/officeDocument/2006/relationships/image" Target="../media/image13792.png"/><Relationship Id="rId227" Type="http://schemas.openxmlformats.org/officeDocument/2006/relationships/image" Target="../media/image13820.png"/><Relationship Id="rId269" Type="http://schemas.openxmlformats.org/officeDocument/2006/relationships/image" Target="../media/image13841.png"/><Relationship Id="rId434" Type="http://schemas.openxmlformats.org/officeDocument/2006/relationships/customXml" Target="../ink/ink14113.xml"/><Relationship Id="rId33" Type="http://schemas.openxmlformats.org/officeDocument/2006/relationships/image" Target="../media/image13723.png"/><Relationship Id="rId129" Type="http://schemas.openxmlformats.org/officeDocument/2006/relationships/image" Target="../media/image13771.png"/><Relationship Id="rId280" Type="http://schemas.openxmlformats.org/officeDocument/2006/relationships/customXml" Target="../ink/ink14036.xml"/><Relationship Id="rId336" Type="http://schemas.openxmlformats.org/officeDocument/2006/relationships/customXml" Target="../ink/ink14064.xml"/><Relationship Id="rId75" Type="http://schemas.openxmlformats.org/officeDocument/2006/relationships/image" Target="../media/image13744.png"/><Relationship Id="rId140" Type="http://schemas.openxmlformats.org/officeDocument/2006/relationships/customXml" Target="../ink/ink13969.xml"/><Relationship Id="rId182" Type="http://schemas.openxmlformats.org/officeDocument/2006/relationships/customXml" Target="../ink/ink13990.xml"/><Relationship Id="rId378" Type="http://schemas.openxmlformats.org/officeDocument/2006/relationships/customXml" Target="../ink/ink14085.xml"/><Relationship Id="rId403" Type="http://schemas.openxmlformats.org/officeDocument/2006/relationships/image" Target="../media/image13908.png"/><Relationship Id="rId6" Type="http://schemas.openxmlformats.org/officeDocument/2006/relationships/customXml" Target="../ink/ink13902.xml"/><Relationship Id="rId238" Type="http://schemas.openxmlformats.org/officeDocument/2006/relationships/customXml" Target="../ink/ink14015.xml"/><Relationship Id="rId445" Type="http://schemas.openxmlformats.org/officeDocument/2006/relationships/image" Target="../media/image13929.png"/><Relationship Id="rId291" Type="http://schemas.openxmlformats.org/officeDocument/2006/relationships/image" Target="../media/image13852.png"/><Relationship Id="rId305" Type="http://schemas.openxmlformats.org/officeDocument/2006/relationships/image" Target="../media/image13859.png"/><Relationship Id="rId347" Type="http://schemas.openxmlformats.org/officeDocument/2006/relationships/image" Target="../media/image13880.png"/><Relationship Id="rId44" Type="http://schemas.openxmlformats.org/officeDocument/2006/relationships/customXml" Target="../ink/ink13921.xml"/><Relationship Id="rId86" Type="http://schemas.openxmlformats.org/officeDocument/2006/relationships/customXml" Target="../ink/ink13942.xml"/><Relationship Id="rId151" Type="http://schemas.openxmlformats.org/officeDocument/2006/relationships/image" Target="../media/image13782.png"/><Relationship Id="rId389" Type="http://schemas.openxmlformats.org/officeDocument/2006/relationships/image" Target="../media/image13901.png"/></Relationships>
</file>

<file path=ppt/slides/_rels/slide6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3998.png"/><Relationship Id="rId299" Type="http://schemas.openxmlformats.org/officeDocument/2006/relationships/image" Target="../media/image14088.png"/><Relationship Id="rId21" Type="http://schemas.openxmlformats.org/officeDocument/2006/relationships/image" Target="../media/image13950.png"/><Relationship Id="rId63" Type="http://schemas.openxmlformats.org/officeDocument/2006/relationships/image" Target="../media/image13971.png"/><Relationship Id="rId159" Type="http://schemas.openxmlformats.org/officeDocument/2006/relationships/image" Target="../media/image12268.png"/><Relationship Id="rId324" Type="http://schemas.openxmlformats.org/officeDocument/2006/relationships/customXml" Target="../ink/ink14295.xml"/><Relationship Id="rId366" Type="http://schemas.openxmlformats.org/officeDocument/2006/relationships/customXml" Target="../ink/ink14316.xml"/><Relationship Id="rId170" Type="http://schemas.openxmlformats.org/officeDocument/2006/relationships/customXml" Target="../ink/ink14218.xml"/><Relationship Id="rId226" Type="http://schemas.openxmlformats.org/officeDocument/2006/relationships/customXml" Target="../ink/ink14246.xml"/><Relationship Id="rId433" Type="http://schemas.openxmlformats.org/officeDocument/2006/relationships/image" Target="../media/image14154.png"/><Relationship Id="rId268" Type="http://schemas.openxmlformats.org/officeDocument/2006/relationships/customXml" Target="../ink/ink14267.xml"/><Relationship Id="rId32" Type="http://schemas.openxmlformats.org/officeDocument/2006/relationships/customXml" Target="../ink/ink14149.xml"/><Relationship Id="rId74" Type="http://schemas.openxmlformats.org/officeDocument/2006/relationships/customXml" Target="../ink/ink14170.xml"/><Relationship Id="rId128" Type="http://schemas.openxmlformats.org/officeDocument/2006/relationships/customXml" Target="../ink/ink14197.xml"/><Relationship Id="rId335" Type="http://schemas.openxmlformats.org/officeDocument/2006/relationships/image" Target="../media/image14106.png"/><Relationship Id="rId5" Type="http://schemas.openxmlformats.org/officeDocument/2006/relationships/image" Target="../media/image13942.png"/><Relationship Id="rId181" Type="http://schemas.openxmlformats.org/officeDocument/2006/relationships/image" Target="../media/image14029.png"/><Relationship Id="rId237" Type="http://schemas.openxmlformats.org/officeDocument/2006/relationships/image" Target="../media/image14057.png"/><Relationship Id="rId402" Type="http://schemas.openxmlformats.org/officeDocument/2006/relationships/customXml" Target="../ink/ink14330.xml"/><Relationship Id="rId279" Type="http://schemas.openxmlformats.org/officeDocument/2006/relationships/image" Target="../media/image14078.png"/><Relationship Id="rId444" Type="http://schemas.openxmlformats.org/officeDocument/2006/relationships/customXml" Target="../ink/ink14351.xml"/><Relationship Id="rId43" Type="http://schemas.openxmlformats.org/officeDocument/2006/relationships/image" Target="../media/image13961.png"/><Relationship Id="rId139" Type="http://schemas.openxmlformats.org/officeDocument/2006/relationships/image" Target="../media/image14009.png"/><Relationship Id="rId290" Type="http://schemas.openxmlformats.org/officeDocument/2006/relationships/customXml" Target="../ink/ink14278.xml"/><Relationship Id="rId304" Type="http://schemas.openxmlformats.org/officeDocument/2006/relationships/customXml" Target="../ink/ink14285.xml"/><Relationship Id="rId346" Type="http://schemas.openxmlformats.org/officeDocument/2006/relationships/customXml" Target="../ink/ink14306.xml"/><Relationship Id="rId388" Type="http://schemas.openxmlformats.org/officeDocument/2006/relationships/customXml" Target="../ink/ink14323.xml"/><Relationship Id="rId85" Type="http://schemas.openxmlformats.org/officeDocument/2006/relationships/image" Target="../media/image13982.png"/><Relationship Id="rId150" Type="http://schemas.openxmlformats.org/officeDocument/2006/relationships/customXml" Target="../ink/ink14208.xml"/><Relationship Id="rId192" Type="http://schemas.openxmlformats.org/officeDocument/2006/relationships/customXml" Target="../ink/ink14229.xml"/><Relationship Id="rId206" Type="http://schemas.openxmlformats.org/officeDocument/2006/relationships/customXml" Target="../ink/ink14236.xml"/><Relationship Id="rId413" Type="http://schemas.openxmlformats.org/officeDocument/2006/relationships/image" Target="../media/image14144.png"/><Relationship Id="rId248" Type="http://schemas.openxmlformats.org/officeDocument/2006/relationships/customXml" Target="../ink/ink14257.xml"/><Relationship Id="rId455" Type="http://schemas.openxmlformats.org/officeDocument/2006/relationships/image" Target="../media/image14165.png"/><Relationship Id="rId12" Type="http://schemas.openxmlformats.org/officeDocument/2006/relationships/customXml" Target="../ink/ink14139.xml"/><Relationship Id="rId108" Type="http://schemas.openxmlformats.org/officeDocument/2006/relationships/customXml" Target="../ink/ink14187.xml"/><Relationship Id="rId315" Type="http://schemas.openxmlformats.org/officeDocument/2006/relationships/image" Target="../media/image14096.png"/><Relationship Id="rId357" Type="http://schemas.openxmlformats.org/officeDocument/2006/relationships/image" Target="../media/image14117.png"/><Relationship Id="rId54" Type="http://schemas.openxmlformats.org/officeDocument/2006/relationships/customXml" Target="../ink/ink14160.xml"/><Relationship Id="rId96" Type="http://schemas.openxmlformats.org/officeDocument/2006/relationships/customXml" Target="../ink/ink14181.xml"/><Relationship Id="rId161" Type="http://schemas.openxmlformats.org/officeDocument/2006/relationships/image" Target="../media/image14019.png"/><Relationship Id="rId217" Type="http://schemas.openxmlformats.org/officeDocument/2006/relationships/image" Target="../media/image14047.png"/><Relationship Id="rId399" Type="http://schemas.openxmlformats.org/officeDocument/2006/relationships/image" Target="../media/image12454.png"/><Relationship Id="rId259" Type="http://schemas.openxmlformats.org/officeDocument/2006/relationships/image" Target="../media/image14068.png"/><Relationship Id="rId424" Type="http://schemas.openxmlformats.org/officeDocument/2006/relationships/customXml" Target="../ink/ink14341.xml"/><Relationship Id="rId466" Type="http://schemas.openxmlformats.org/officeDocument/2006/relationships/customXml" Target="../ink/ink14362.xml"/><Relationship Id="rId23" Type="http://schemas.openxmlformats.org/officeDocument/2006/relationships/image" Target="../media/image13951.png"/><Relationship Id="rId119" Type="http://schemas.openxmlformats.org/officeDocument/2006/relationships/image" Target="../media/image13999.png"/><Relationship Id="rId270" Type="http://schemas.openxmlformats.org/officeDocument/2006/relationships/customXml" Target="../ink/ink14268.xml"/><Relationship Id="rId291" Type="http://schemas.openxmlformats.org/officeDocument/2006/relationships/image" Target="../media/image14084.png"/><Relationship Id="rId305" Type="http://schemas.openxmlformats.org/officeDocument/2006/relationships/image" Target="../media/image14091.png"/><Relationship Id="rId326" Type="http://schemas.openxmlformats.org/officeDocument/2006/relationships/customXml" Target="../ink/ink14296.xml"/><Relationship Id="rId347" Type="http://schemas.openxmlformats.org/officeDocument/2006/relationships/image" Target="../media/image14112.png"/><Relationship Id="rId44" Type="http://schemas.openxmlformats.org/officeDocument/2006/relationships/customXml" Target="../ink/ink14155.xml"/><Relationship Id="rId65" Type="http://schemas.openxmlformats.org/officeDocument/2006/relationships/image" Target="../media/image13972.png"/><Relationship Id="rId86" Type="http://schemas.openxmlformats.org/officeDocument/2006/relationships/customXml" Target="../ink/ink14176.xml"/><Relationship Id="rId130" Type="http://schemas.openxmlformats.org/officeDocument/2006/relationships/customXml" Target="../ink/ink14198.xml"/><Relationship Id="rId151" Type="http://schemas.openxmlformats.org/officeDocument/2006/relationships/image" Target="../media/image14015.png"/><Relationship Id="rId368" Type="http://schemas.openxmlformats.org/officeDocument/2006/relationships/customXml" Target="../ink/ink14317.xml"/><Relationship Id="rId389" Type="http://schemas.openxmlformats.org/officeDocument/2006/relationships/image" Target="../media/image14133.png"/><Relationship Id="rId172" Type="http://schemas.openxmlformats.org/officeDocument/2006/relationships/customXml" Target="../ink/ink14219.xml"/><Relationship Id="rId193" Type="http://schemas.openxmlformats.org/officeDocument/2006/relationships/image" Target="../media/image14035.png"/><Relationship Id="rId207" Type="http://schemas.openxmlformats.org/officeDocument/2006/relationships/image" Target="../media/image14042.png"/><Relationship Id="rId228" Type="http://schemas.openxmlformats.org/officeDocument/2006/relationships/customXml" Target="../ink/ink14247.xml"/><Relationship Id="rId249" Type="http://schemas.openxmlformats.org/officeDocument/2006/relationships/image" Target="../media/image14063.png"/><Relationship Id="rId414" Type="http://schemas.openxmlformats.org/officeDocument/2006/relationships/customXml" Target="../ink/ink14336.xml"/><Relationship Id="rId435" Type="http://schemas.openxmlformats.org/officeDocument/2006/relationships/image" Target="../media/image14155.png"/><Relationship Id="rId456" Type="http://schemas.openxmlformats.org/officeDocument/2006/relationships/customXml" Target="../ink/ink14357.xml"/><Relationship Id="rId13" Type="http://schemas.openxmlformats.org/officeDocument/2006/relationships/image" Target="../media/image13946.png"/><Relationship Id="rId109" Type="http://schemas.openxmlformats.org/officeDocument/2006/relationships/image" Target="../media/image13994.png"/><Relationship Id="rId260" Type="http://schemas.openxmlformats.org/officeDocument/2006/relationships/customXml" Target="../ink/ink14263.xml"/><Relationship Id="rId281" Type="http://schemas.openxmlformats.org/officeDocument/2006/relationships/image" Target="../media/image14079.png"/><Relationship Id="rId316" Type="http://schemas.openxmlformats.org/officeDocument/2006/relationships/customXml" Target="../ink/ink14291.xml"/><Relationship Id="rId337" Type="http://schemas.openxmlformats.org/officeDocument/2006/relationships/image" Target="../media/image14107.png"/><Relationship Id="rId34" Type="http://schemas.openxmlformats.org/officeDocument/2006/relationships/customXml" Target="../ink/ink14150.xml"/><Relationship Id="rId55" Type="http://schemas.openxmlformats.org/officeDocument/2006/relationships/image" Target="../media/image13967.png"/><Relationship Id="rId76" Type="http://schemas.openxmlformats.org/officeDocument/2006/relationships/customXml" Target="../ink/ink14171.xml"/><Relationship Id="rId97" Type="http://schemas.openxmlformats.org/officeDocument/2006/relationships/image" Target="../media/image13988.png"/><Relationship Id="rId120" Type="http://schemas.openxmlformats.org/officeDocument/2006/relationships/customXml" Target="../ink/ink14193.xml"/><Relationship Id="rId141" Type="http://schemas.openxmlformats.org/officeDocument/2006/relationships/image" Target="../media/image14010.png"/><Relationship Id="rId358" Type="http://schemas.openxmlformats.org/officeDocument/2006/relationships/customXml" Target="../ink/ink14312.xml"/><Relationship Id="rId7" Type="http://schemas.openxmlformats.org/officeDocument/2006/relationships/image" Target="../media/image13943.png"/><Relationship Id="rId162" Type="http://schemas.openxmlformats.org/officeDocument/2006/relationships/customXml" Target="../ink/ink14214.xml"/><Relationship Id="rId183" Type="http://schemas.openxmlformats.org/officeDocument/2006/relationships/image" Target="../media/image14030.png"/><Relationship Id="rId218" Type="http://schemas.openxmlformats.org/officeDocument/2006/relationships/customXml" Target="../ink/ink14242.xml"/><Relationship Id="rId239" Type="http://schemas.openxmlformats.org/officeDocument/2006/relationships/image" Target="../media/image14058.png"/><Relationship Id="rId390" Type="http://schemas.openxmlformats.org/officeDocument/2006/relationships/customXml" Target="../ink/ink14324.xml"/><Relationship Id="rId404" Type="http://schemas.openxmlformats.org/officeDocument/2006/relationships/customXml" Target="../ink/ink14331.xml"/><Relationship Id="rId425" Type="http://schemas.openxmlformats.org/officeDocument/2006/relationships/image" Target="../media/image14150.png"/><Relationship Id="rId446" Type="http://schemas.openxmlformats.org/officeDocument/2006/relationships/customXml" Target="../ink/ink14352.xml"/><Relationship Id="rId467" Type="http://schemas.openxmlformats.org/officeDocument/2006/relationships/image" Target="../media/image14127.png"/><Relationship Id="rId250" Type="http://schemas.openxmlformats.org/officeDocument/2006/relationships/customXml" Target="../ink/ink14258.xml"/><Relationship Id="rId271" Type="http://schemas.openxmlformats.org/officeDocument/2006/relationships/image" Target="../media/image14074.png"/><Relationship Id="rId292" Type="http://schemas.openxmlformats.org/officeDocument/2006/relationships/customXml" Target="../ink/ink14279.xml"/><Relationship Id="rId306" Type="http://schemas.openxmlformats.org/officeDocument/2006/relationships/customXml" Target="../ink/ink14286.xml"/><Relationship Id="rId24" Type="http://schemas.openxmlformats.org/officeDocument/2006/relationships/customXml" Target="../ink/ink14145.xml"/><Relationship Id="rId45" Type="http://schemas.openxmlformats.org/officeDocument/2006/relationships/image" Target="../media/image13962.png"/><Relationship Id="rId66" Type="http://schemas.openxmlformats.org/officeDocument/2006/relationships/customXml" Target="../ink/ink14166.xml"/><Relationship Id="rId87" Type="http://schemas.openxmlformats.org/officeDocument/2006/relationships/image" Target="../media/image13983.png"/><Relationship Id="rId110" Type="http://schemas.openxmlformats.org/officeDocument/2006/relationships/customXml" Target="../ink/ink14188.xml"/><Relationship Id="rId131" Type="http://schemas.openxmlformats.org/officeDocument/2006/relationships/image" Target="../media/image14005.png"/><Relationship Id="rId327" Type="http://schemas.openxmlformats.org/officeDocument/2006/relationships/image" Target="../media/image14102.png"/><Relationship Id="rId348" Type="http://schemas.openxmlformats.org/officeDocument/2006/relationships/customXml" Target="../ink/ink14307.xml"/><Relationship Id="rId369" Type="http://schemas.openxmlformats.org/officeDocument/2006/relationships/image" Target="../media/image14123.png"/><Relationship Id="rId152" Type="http://schemas.openxmlformats.org/officeDocument/2006/relationships/customXml" Target="../ink/ink14209.xml"/><Relationship Id="rId173" Type="http://schemas.openxmlformats.org/officeDocument/2006/relationships/image" Target="../media/image14025.png"/><Relationship Id="rId194" Type="http://schemas.openxmlformats.org/officeDocument/2006/relationships/customXml" Target="../ink/ink14230.xml"/><Relationship Id="rId208" Type="http://schemas.openxmlformats.org/officeDocument/2006/relationships/customXml" Target="../ink/ink14237.xml"/><Relationship Id="rId229" Type="http://schemas.openxmlformats.org/officeDocument/2006/relationships/image" Target="../media/image14053.png"/><Relationship Id="rId415" Type="http://schemas.openxmlformats.org/officeDocument/2006/relationships/image" Target="../media/image14145.png"/><Relationship Id="rId436" Type="http://schemas.openxmlformats.org/officeDocument/2006/relationships/customXml" Target="../ink/ink14347.xml"/><Relationship Id="rId457" Type="http://schemas.openxmlformats.org/officeDocument/2006/relationships/image" Target="../media/image14166.png"/><Relationship Id="rId240" Type="http://schemas.openxmlformats.org/officeDocument/2006/relationships/customXml" Target="../ink/ink14253.xml"/><Relationship Id="rId261" Type="http://schemas.openxmlformats.org/officeDocument/2006/relationships/image" Target="../media/image14069.png"/><Relationship Id="rId14" Type="http://schemas.openxmlformats.org/officeDocument/2006/relationships/customXml" Target="../ink/ink14140.xml"/><Relationship Id="rId35" Type="http://schemas.openxmlformats.org/officeDocument/2006/relationships/image" Target="../media/image13957.png"/><Relationship Id="rId56" Type="http://schemas.openxmlformats.org/officeDocument/2006/relationships/customXml" Target="../ink/ink14161.xml"/><Relationship Id="rId77" Type="http://schemas.openxmlformats.org/officeDocument/2006/relationships/image" Target="../media/image13978.png"/><Relationship Id="rId100" Type="http://schemas.openxmlformats.org/officeDocument/2006/relationships/customXml" Target="../ink/ink14183.xml"/><Relationship Id="rId282" Type="http://schemas.openxmlformats.org/officeDocument/2006/relationships/customXml" Target="../ink/ink14274.xml"/><Relationship Id="rId317" Type="http://schemas.openxmlformats.org/officeDocument/2006/relationships/image" Target="../media/image14097.png"/><Relationship Id="rId338" Type="http://schemas.openxmlformats.org/officeDocument/2006/relationships/customXml" Target="../ink/ink14302.xml"/><Relationship Id="rId359" Type="http://schemas.openxmlformats.org/officeDocument/2006/relationships/image" Target="../media/image14118.png"/><Relationship Id="rId8" Type="http://schemas.openxmlformats.org/officeDocument/2006/relationships/customXml" Target="../ink/ink14137.xml"/><Relationship Id="rId98" Type="http://schemas.openxmlformats.org/officeDocument/2006/relationships/customXml" Target="../ink/ink14182.xml"/><Relationship Id="rId121" Type="http://schemas.openxmlformats.org/officeDocument/2006/relationships/image" Target="../media/image14000.png"/><Relationship Id="rId142" Type="http://schemas.openxmlformats.org/officeDocument/2006/relationships/customXml" Target="../ink/ink14204.xml"/><Relationship Id="rId163" Type="http://schemas.openxmlformats.org/officeDocument/2006/relationships/image" Target="../media/image14020.png"/><Relationship Id="rId184" Type="http://schemas.openxmlformats.org/officeDocument/2006/relationships/customXml" Target="../ink/ink14225.xml"/><Relationship Id="rId219" Type="http://schemas.openxmlformats.org/officeDocument/2006/relationships/image" Target="../media/image14048.png"/><Relationship Id="rId370" Type="http://schemas.openxmlformats.org/officeDocument/2006/relationships/customXml" Target="../ink/ink14318.xml"/><Relationship Id="rId391" Type="http://schemas.openxmlformats.org/officeDocument/2006/relationships/image" Target="../media/image14134.png"/><Relationship Id="rId405" Type="http://schemas.openxmlformats.org/officeDocument/2006/relationships/image" Target="../media/image14140.png"/><Relationship Id="rId426" Type="http://schemas.openxmlformats.org/officeDocument/2006/relationships/customXml" Target="../ink/ink14342.xml"/><Relationship Id="rId447" Type="http://schemas.openxmlformats.org/officeDocument/2006/relationships/image" Target="../media/image14161.png"/><Relationship Id="rId230" Type="http://schemas.openxmlformats.org/officeDocument/2006/relationships/customXml" Target="../ink/ink14248.xml"/><Relationship Id="rId251" Type="http://schemas.openxmlformats.org/officeDocument/2006/relationships/image" Target="../media/image14064.png"/><Relationship Id="rId468" Type="http://schemas.openxmlformats.org/officeDocument/2006/relationships/customXml" Target="../ink/ink14363.xml"/><Relationship Id="rId25" Type="http://schemas.openxmlformats.org/officeDocument/2006/relationships/image" Target="../media/image13952.png"/><Relationship Id="rId46" Type="http://schemas.openxmlformats.org/officeDocument/2006/relationships/customXml" Target="../ink/ink14156.xml"/><Relationship Id="rId67" Type="http://schemas.openxmlformats.org/officeDocument/2006/relationships/image" Target="../media/image13973.png"/><Relationship Id="rId272" Type="http://schemas.openxmlformats.org/officeDocument/2006/relationships/customXml" Target="../ink/ink14269.xml"/><Relationship Id="rId293" Type="http://schemas.openxmlformats.org/officeDocument/2006/relationships/image" Target="../media/image14085.png"/><Relationship Id="rId307" Type="http://schemas.openxmlformats.org/officeDocument/2006/relationships/image" Target="../media/image14092.png"/><Relationship Id="rId328" Type="http://schemas.openxmlformats.org/officeDocument/2006/relationships/customXml" Target="../ink/ink14297.xml"/><Relationship Id="rId349" Type="http://schemas.openxmlformats.org/officeDocument/2006/relationships/image" Target="../media/image14113.png"/><Relationship Id="rId88" Type="http://schemas.openxmlformats.org/officeDocument/2006/relationships/customXml" Target="../ink/ink14177.xml"/><Relationship Id="rId111" Type="http://schemas.openxmlformats.org/officeDocument/2006/relationships/image" Target="../media/image13995.png"/><Relationship Id="rId132" Type="http://schemas.openxmlformats.org/officeDocument/2006/relationships/customXml" Target="../ink/ink14199.xml"/><Relationship Id="rId153" Type="http://schemas.openxmlformats.org/officeDocument/2006/relationships/image" Target="../media/image14016.png"/><Relationship Id="rId174" Type="http://schemas.openxmlformats.org/officeDocument/2006/relationships/customXml" Target="../ink/ink14220.xml"/><Relationship Id="rId195" Type="http://schemas.openxmlformats.org/officeDocument/2006/relationships/image" Target="../media/image14036.png"/><Relationship Id="rId209" Type="http://schemas.openxmlformats.org/officeDocument/2006/relationships/image" Target="../media/image14043.png"/><Relationship Id="rId360" Type="http://schemas.openxmlformats.org/officeDocument/2006/relationships/customXml" Target="../ink/ink14313.xml"/><Relationship Id="rId381" Type="http://schemas.openxmlformats.org/officeDocument/2006/relationships/image" Target="../media/image14129.png"/><Relationship Id="rId416" Type="http://schemas.openxmlformats.org/officeDocument/2006/relationships/customXml" Target="../ink/ink14337.xml"/><Relationship Id="rId220" Type="http://schemas.openxmlformats.org/officeDocument/2006/relationships/customXml" Target="../ink/ink14243.xml"/><Relationship Id="rId241" Type="http://schemas.openxmlformats.org/officeDocument/2006/relationships/image" Target="../media/image14059.png"/><Relationship Id="rId437" Type="http://schemas.openxmlformats.org/officeDocument/2006/relationships/image" Target="../media/image14156.png"/><Relationship Id="rId458" Type="http://schemas.openxmlformats.org/officeDocument/2006/relationships/customXml" Target="../ink/ink14358.xml"/><Relationship Id="rId15" Type="http://schemas.openxmlformats.org/officeDocument/2006/relationships/image" Target="../media/image13947.png"/><Relationship Id="rId36" Type="http://schemas.openxmlformats.org/officeDocument/2006/relationships/customXml" Target="../ink/ink14151.xml"/><Relationship Id="rId57" Type="http://schemas.openxmlformats.org/officeDocument/2006/relationships/image" Target="../media/image13968.png"/><Relationship Id="rId262" Type="http://schemas.openxmlformats.org/officeDocument/2006/relationships/customXml" Target="../ink/ink14264.xml"/><Relationship Id="rId283" Type="http://schemas.openxmlformats.org/officeDocument/2006/relationships/image" Target="../media/image14080.png"/><Relationship Id="rId318" Type="http://schemas.openxmlformats.org/officeDocument/2006/relationships/customXml" Target="../ink/ink14292.xml"/><Relationship Id="rId339" Type="http://schemas.openxmlformats.org/officeDocument/2006/relationships/image" Target="../media/image14108.png"/><Relationship Id="rId78" Type="http://schemas.openxmlformats.org/officeDocument/2006/relationships/customXml" Target="../ink/ink14172.xml"/><Relationship Id="rId99" Type="http://schemas.openxmlformats.org/officeDocument/2006/relationships/image" Target="../media/image13989.png"/><Relationship Id="rId101" Type="http://schemas.openxmlformats.org/officeDocument/2006/relationships/image" Target="../media/image13990.png"/><Relationship Id="rId122" Type="http://schemas.openxmlformats.org/officeDocument/2006/relationships/customXml" Target="../ink/ink14194.xml"/><Relationship Id="rId143" Type="http://schemas.openxmlformats.org/officeDocument/2006/relationships/image" Target="../media/image14011.png"/><Relationship Id="rId164" Type="http://schemas.openxmlformats.org/officeDocument/2006/relationships/customXml" Target="../ink/ink14215.xml"/><Relationship Id="rId185" Type="http://schemas.openxmlformats.org/officeDocument/2006/relationships/image" Target="../media/image14031.png"/><Relationship Id="rId350" Type="http://schemas.openxmlformats.org/officeDocument/2006/relationships/customXml" Target="../ink/ink14308.xml"/><Relationship Id="rId371" Type="http://schemas.openxmlformats.org/officeDocument/2006/relationships/image" Target="../media/image14124.png"/><Relationship Id="rId406" Type="http://schemas.openxmlformats.org/officeDocument/2006/relationships/customXml" Target="../ink/ink14332.xml"/><Relationship Id="rId9" Type="http://schemas.openxmlformats.org/officeDocument/2006/relationships/image" Target="../media/image13944.png"/><Relationship Id="rId210" Type="http://schemas.openxmlformats.org/officeDocument/2006/relationships/customXml" Target="../ink/ink14238.xml"/><Relationship Id="rId392" Type="http://schemas.openxmlformats.org/officeDocument/2006/relationships/customXml" Target="../ink/ink14325.xml"/><Relationship Id="rId427" Type="http://schemas.openxmlformats.org/officeDocument/2006/relationships/image" Target="../media/image14151.png"/><Relationship Id="rId448" Type="http://schemas.openxmlformats.org/officeDocument/2006/relationships/customXml" Target="../ink/ink14353.xml"/><Relationship Id="rId469" Type="http://schemas.openxmlformats.org/officeDocument/2006/relationships/image" Target="../media/image14128.png"/><Relationship Id="rId26" Type="http://schemas.openxmlformats.org/officeDocument/2006/relationships/customXml" Target="../ink/ink14146.xml"/><Relationship Id="rId231" Type="http://schemas.openxmlformats.org/officeDocument/2006/relationships/image" Target="../media/image14054.png"/><Relationship Id="rId252" Type="http://schemas.openxmlformats.org/officeDocument/2006/relationships/customXml" Target="../ink/ink14259.xml"/><Relationship Id="rId273" Type="http://schemas.openxmlformats.org/officeDocument/2006/relationships/image" Target="../media/image14075.png"/><Relationship Id="rId294" Type="http://schemas.openxmlformats.org/officeDocument/2006/relationships/customXml" Target="../ink/ink14280.xml"/><Relationship Id="rId308" Type="http://schemas.openxmlformats.org/officeDocument/2006/relationships/customXml" Target="../ink/ink14287.xml"/><Relationship Id="rId329" Type="http://schemas.openxmlformats.org/officeDocument/2006/relationships/image" Target="../media/image14103.png"/><Relationship Id="rId47" Type="http://schemas.openxmlformats.org/officeDocument/2006/relationships/image" Target="../media/image13963.png"/><Relationship Id="rId68" Type="http://schemas.openxmlformats.org/officeDocument/2006/relationships/customXml" Target="../ink/ink14167.xml"/><Relationship Id="rId89" Type="http://schemas.openxmlformats.org/officeDocument/2006/relationships/image" Target="../media/image13984.png"/><Relationship Id="rId112" Type="http://schemas.openxmlformats.org/officeDocument/2006/relationships/customXml" Target="../ink/ink14189.xml"/><Relationship Id="rId133" Type="http://schemas.openxmlformats.org/officeDocument/2006/relationships/image" Target="../media/image14006.png"/><Relationship Id="rId154" Type="http://schemas.openxmlformats.org/officeDocument/2006/relationships/customXml" Target="../ink/ink14210.xml"/><Relationship Id="rId175" Type="http://schemas.openxmlformats.org/officeDocument/2006/relationships/image" Target="../media/image14026.png"/><Relationship Id="rId340" Type="http://schemas.openxmlformats.org/officeDocument/2006/relationships/customXml" Target="../ink/ink14303.xml"/><Relationship Id="rId361" Type="http://schemas.openxmlformats.org/officeDocument/2006/relationships/image" Target="../media/image14119.png"/><Relationship Id="rId196" Type="http://schemas.openxmlformats.org/officeDocument/2006/relationships/customXml" Target="../ink/ink14231.xml"/><Relationship Id="rId200" Type="http://schemas.openxmlformats.org/officeDocument/2006/relationships/customXml" Target="../ink/ink14233.xml"/><Relationship Id="rId382" Type="http://schemas.openxmlformats.org/officeDocument/2006/relationships/customXml" Target="../ink/ink14320.xml"/><Relationship Id="rId417" Type="http://schemas.openxmlformats.org/officeDocument/2006/relationships/image" Target="../media/image14146.png"/><Relationship Id="rId438" Type="http://schemas.openxmlformats.org/officeDocument/2006/relationships/customXml" Target="../ink/ink14348.xml"/><Relationship Id="rId459" Type="http://schemas.openxmlformats.org/officeDocument/2006/relationships/image" Target="../media/image11280.png"/><Relationship Id="rId16" Type="http://schemas.openxmlformats.org/officeDocument/2006/relationships/customXml" Target="../ink/ink14141.xml"/><Relationship Id="rId221" Type="http://schemas.openxmlformats.org/officeDocument/2006/relationships/image" Target="../media/image14049.png"/><Relationship Id="rId242" Type="http://schemas.openxmlformats.org/officeDocument/2006/relationships/customXml" Target="../ink/ink14254.xml"/><Relationship Id="rId263" Type="http://schemas.openxmlformats.org/officeDocument/2006/relationships/image" Target="../media/image14070.png"/><Relationship Id="rId284" Type="http://schemas.openxmlformats.org/officeDocument/2006/relationships/customXml" Target="../ink/ink14275.xml"/><Relationship Id="rId319" Type="http://schemas.openxmlformats.org/officeDocument/2006/relationships/image" Target="../media/image14098.png"/><Relationship Id="rId37" Type="http://schemas.openxmlformats.org/officeDocument/2006/relationships/image" Target="../media/image13958.png"/><Relationship Id="rId58" Type="http://schemas.openxmlformats.org/officeDocument/2006/relationships/customXml" Target="../ink/ink14162.xml"/><Relationship Id="rId79" Type="http://schemas.openxmlformats.org/officeDocument/2006/relationships/image" Target="../media/image13979.png"/><Relationship Id="rId102" Type="http://schemas.openxmlformats.org/officeDocument/2006/relationships/customXml" Target="../ink/ink14184.xml"/><Relationship Id="rId123" Type="http://schemas.openxmlformats.org/officeDocument/2006/relationships/image" Target="../media/image14001.png"/><Relationship Id="rId144" Type="http://schemas.openxmlformats.org/officeDocument/2006/relationships/customXml" Target="../ink/ink14205.xml"/><Relationship Id="rId330" Type="http://schemas.openxmlformats.org/officeDocument/2006/relationships/customXml" Target="../ink/ink14298.xml"/><Relationship Id="rId90" Type="http://schemas.openxmlformats.org/officeDocument/2006/relationships/customXml" Target="../ink/ink14178.xml"/><Relationship Id="rId165" Type="http://schemas.openxmlformats.org/officeDocument/2006/relationships/image" Target="../media/image14021.png"/><Relationship Id="rId186" Type="http://schemas.openxmlformats.org/officeDocument/2006/relationships/customXml" Target="../ink/ink14226.xml"/><Relationship Id="rId351" Type="http://schemas.openxmlformats.org/officeDocument/2006/relationships/image" Target="../media/image14114.png"/><Relationship Id="rId372" Type="http://schemas.openxmlformats.org/officeDocument/2006/relationships/customXml" Target="../ink/ink14319.xml"/><Relationship Id="rId393" Type="http://schemas.openxmlformats.org/officeDocument/2006/relationships/image" Target="../media/image14135.png"/><Relationship Id="rId407" Type="http://schemas.openxmlformats.org/officeDocument/2006/relationships/image" Target="../media/image14141.png"/><Relationship Id="rId428" Type="http://schemas.openxmlformats.org/officeDocument/2006/relationships/customXml" Target="../ink/ink14343.xml"/><Relationship Id="rId449" Type="http://schemas.openxmlformats.org/officeDocument/2006/relationships/image" Target="../media/image14162.png"/><Relationship Id="rId211" Type="http://schemas.openxmlformats.org/officeDocument/2006/relationships/image" Target="../media/image14044.png"/><Relationship Id="rId232" Type="http://schemas.openxmlformats.org/officeDocument/2006/relationships/customXml" Target="../ink/ink14249.xml"/><Relationship Id="rId253" Type="http://schemas.openxmlformats.org/officeDocument/2006/relationships/image" Target="../media/image14065.png"/><Relationship Id="rId274" Type="http://schemas.openxmlformats.org/officeDocument/2006/relationships/customXml" Target="../ink/ink14270.xml"/><Relationship Id="rId295" Type="http://schemas.openxmlformats.org/officeDocument/2006/relationships/image" Target="../media/image14086.png"/><Relationship Id="rId309" Type="http://schemas.openxmlformats.org/officeDocument/2006/relationships/image" Target="../media/image14093.png"/><Relationship Id="rId460" Type="http://schemas.openxmlformats.org/officeDocument/2006/relationships/customXml" Target="../ink/ink14359.xml"/><Relationship Id="rId27" Type="http://schemas.openxmlformats.org/officeDocument/2006/relationships/image" Target="../media/image13953.png"/><Relationship Id="rId48" Type="http://schemas.openxmlformats.org/officeDocument/2006/relationships/customXml" Target="../ink/ink14157.xml"/><Relationship Id="rId69" Type="http://schemas.openxmlformats.org/officeDocument/2006/relationships/image" Target="../media/image13974.png"/><Relationship Id="rId113" Type="http://schemas.openxmlformats.org/officeDocument/2006/relationships/image" Target="../media/image13996.png"/><Relationship Id="rId134" Type="http://schemas.openxmlformats.org/officeDocument/2006/relationships/customXml" Target="../ink/ink14200.xml"/><Relationship Id="rId320" Type="http://schemas.openxmlformats.org/officeDocument/2006/relationships/customXml" Target="../ink/ink14293.xml"/><Relationship Id="rId80" Type="http://schemas.openxmlformats.org/officeDocument/2006/relationships/customXml" Target="../ink/ink14173.xml"/><Relationship Id="rId155" Type="http://schemas.openxmlformats.org/officeDocument/2006/relationships/image" Target="../media/image14017.png"/><Relationship Id="rId176" Type="http://schemas.openxmlformats.org/officeDocument/2006/relationships/customXml" Target="../ink/ink14221.xml"/><Relationship Id="rId197" Type="http://schemas.openxmlformats.org/officeDocument/2006/relationships/image" Target="../media/image14037.png"/><Relationship Id="rId341" Type="http://schemas.openxmlformats.org/officeDocument/2006/relationships/image" Target="../media/image14109.png"/><Relationship Id="rId362" Type="http://schemas.openxmlformats.org/officeDocument/2006/relationships/customXml" Target="../ink/ink14314.xml"/><Relationship Id="rId383" Type="http://schemas.openxmlformats.org/officeDocument/2006/relationships/image" Target="../media/image14130.png"/><Relationship Id="rId418" Type="http://schemas.openxmlformats.org/officeDocument/2006/relationships/customXml" Target="../ink/ink14338.xml"/><Relationship Id="rId439" Type="http://schemas.openxmlformats.org/officeDocument/2006/relationships/image" Target="../media/image14157.png"/><Relationship Id="rId201" Type="http://schemas.openxmlformats.org/officeDocument/2006/relationships/image" Target="../media/image14039.png"/><Relationship Id="rId222" Type="http://schemas.openxmlformats.org/officeDocument/2006/relationships/customXml" Target="../ink/ink14244.xml"/><Relationship Id="rId243" Type="http://schemas.openxmlformats.org/officeDocument/2006/relationships/image" Target="../media/image14060.png"/><Relationship Id="rId264" Type="http://schemas.openxmlformats.org/officeDocument/2006/relationships/customXml" Target="../ink/ink14265.xml"/><Relationship Id="rId285" Type="http://schemas.openxmlformats.org/officeDocument/2006/relationships/image" Target="../media/image14081.png"/><Relationship Id="rId450" Type="http://schemas.openxmlformats.org/officeDocument/2006/relationships/customXml" Target="../ink/ink14354.xml"/><Relationship Id="rId17" Type="http://schemas.openxmlformats.org/officeDocument/2006/relationships/image" Target="../media/image13948.png"/><Relationship Id="rId38" Type="http://schemas.openxmlformats.org/officeDocument/2006/relationships/customXml" Target="../ink/ink14152.xml"/><Relationship Id="rId59" Type="http://schemas.openxmlformats.org/officeDocument/2006/relationships/image" Target="../media/image13969.png"/><Relationship Id="rId103" Type="http://schemas.openxmlformats.org/officeDocument/2006/relationships/image" Target="../media/image13991.png"/><Relationship Id="rId124" Type="http://schemas.openxmlformats.org/officeDocument/2006/relationships/customXml" Target="../ink/ink14195.xml"/><Relationship Id="rId310" Type="http://schemas.openxmlformats.org/officeDocument/2006/relationships/customXml" Target="../ink/ink14288.xml"/><Relationship Id="rId70" Type="http://schemas.openxmlformats.org/officeDocument/2006/relationships/customXml" Target="../ink/ink14168.xml"/><Relationship Id="rId91" Type="http://schemas.openxmlformats.org/officeDocument/2006/relationships/image" Target="../media/image13985.png"/><Relationship Id="rId145" Type="http://schemas.openxmlformats.org/officeDocument/2006/relationships/image" Target="../media/image14012.png"/><Relationship Id="rId166" Type="http://schemas.openxmlformats.org/officeDocument/2006/relationships/customXml" Target="../ink/ink14216.xml"/><Relationship Id="rId187" Type="http://schemas.openxmlformats.org/officeDocument/2006/relationships/image" Target="../media/image14032.png"/><Relationship Id="rId331" Type="http://schemas.openxmlformats.org/officeDocument/2006/relationships/image" Target="../media/image14104.png"/><Relationship Id="rId352" Type="http://schemas.openxmlformats.org/officeDocument/2006/relationships/customXml" Target="../ink/ink14309.xml"/><Relationship Id="rId394" Type="http://schemas.openxmlformats.org/officeDocument/2006/relationships/customXml" Target="../ink/ink14326.xml"/><Relationship Id="rId408" Type="http://schemas.openxmlformats.org/officeDocument/2006/relationships/customXml" Target="../ink/ink14333.xml"/><Relationship Id="rId429" Type="http://schemas.openxmlformats.org/officeDocument/2006/relationships/image" Target="../media/image1415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4239.xml"/><Relationship Id="rId233" Type="http://schemas.openxmlformats.org/officeDocument/2006/relationships/image" Target="../media/image14055.png"/><Relationship Id="rId254" Type="http://schemas.openxmlformats.org/officeDocument/2006/relationships/customXml" Target="../ink/ink14260.xml"/><Relationship Id="rId440" Type="http://schemas.openxmlformats.org/officeDocument/2006/relationships/customXml" Target="../ink/ink14349.xml"/><Relationship Id="rId28" Type="http://schemas.openxmlformats.org/officeDocument/2006/relationships/customXml" Target="../ink/ink14147.xml"/><Relationship Id="rId49" Type="http://schemas.openxmlformats.org/officeDocument/2006/relationships/image" Target="../media/image13964.png"/><Relationship Id="rId114" Type="http://schemas.openxmlformats.org/officeDocument/2006/relationships/customXml" Target="../ink/ink14190.xml"/><Relationship Id="rId275" Type="http://schemas.openxmlformats.org/officeDocument/2006/relationships/image" Target="../media/image14076.png"/><Relationship Id="rId296" Type="http://schemas.openxmlformats.org/officeDocument/2006/relationships/customXml" Target="../ink/ink14281.xml"/><Relationship Id="rId300" Type="http://schemas.openxmlformats.org/officeDocument/2006/relationships/customXml" Target="../ink/ink14283.xml"/><Relationship Id="rId461" Type="http://schemas.openxmlformats.org/officeDocument/2006/relationships/image" Target="../media/image14167.png"/><Relationship Id="rId60" Type="http://schemas.openxmlformats.org/officeDocument/2006/relationships/customXml" Target="../ink/ink14163.xml"/><Relationship Id="rId81" Type="http://schemas.openxmlformats.org/officeDocument/2006/relationships/image" Target="../media/image13980.png"/><Relationship Id="rId135" Type="http://schemas.openxmlformats.org/officeDocument/2006/relationships/image" Target="../media/image14007.png"/><Relationship Id="rId156" Type="http://schemas.openxmlformats.org/officeDocument/2006/relationships/customXml" Target="../ink/ink14211.xml"/><Relationship Id="rId177" Type="http://schemas.openxmlformats.org/officeDocument/2006/relationships/image" Target="../media/image14027.png"/><Relationship Id="rId198" Type="http://schemas.openxmlformats.org/officeDocument/2006/relationships/customXml" Target="../ink/ink14232.xml"/><Relationship Id="rId321" Type="http://schemas.openxmlformats.org/officeDocument/2006/relationships/image" Target="../media/image14099.png"/><Relationship Id="rId342" Type="http://schemas.openxmlformats.org/officeDocument/2006/relationships/customXml" Target="../ink/ink14304.xml"/><Relationship Id="rId363" Type="http://schemas.openxmlformats.org/officeDocument/2006/relationships/image" Target="../media/image14120.png"/><Relationship Id="rId384" Type="http://schemas.openxmlformats.org/officeDocument/2006/relationships/customXml" Target="../ink/ink14321.xml"/><Relationship Id="rId419" Type="http://schemas.openxmlformats.org/officeDocument/2006/relationships/image" Target="../media/image14147.png"/><Relationship Id="rId202" Type="http://schemas.openxmlformats.org/officeDocument/2006/relationships/customXml" Target="../ink/ink14234.xml"/><Relationship Id="rId223" Type="http://schemas.openxmlformats.org/officeDocument/2006/relationships/image" Target="../media/image14050.png"/><Relationship Id="rId244" Type="http://schemas.openxmlformats.org/officeDocument/2006/relationships/customXml" Target="../ink/ink14255.xml"/><Relationship Id="rId430" Type="http://schemas.openxmlformats.org/officeDocument/2006/relationships/customXml" Target="../ink/ink14344.xml"/><Relationship Id="rId18" Type="http://schemas.openxmlformats.org/officeDocument/2006/relationships/customXml" Target="../ink/ink14142.xml"/><Relationship Id="rId39" Type="http://schemas.openxmlformats.org/officeDocument/2006/relationships/image" Target="../media/image13959.png"/><Relationship Id="rId265" Type="http://schemas.openxmlformats.org/officeDocument/2006/relationships/image" Target="../media/image14071.png"/><Relationship Id="rId286" Type="http://schemas.openxmlformats.org/officeDocument/2006/relationships/customXml" Target="../ink/ink14276.xml"/><Relationship Id="rId451" Type="http://schemas.openxmlformats.org/officeDocument/2006/relationships/image" Target="../media/image14163.png"/><Relationship Id="rId50" Type="http://schemas.openxmlformats.org/officeDocument/2006/relationships/customXml" Target="../ink/ink14158.xml"/><Relationship Id="rId104" Type="http://schemas.openxmlformats.org/officeDocument/2006/relationships/customXml" Target="../ink/ink14185.xml"/><Relationship Id="rId125" Type="http://schemas.openxmlformats.org/officeDocument/2006/relationships/image" Target="../media/image14002.png"/><Relationship Id="rId146" Type="http://schemas.openxmlformats.org/officeDocument/2006/relationships/customXml" Target="../ink/ink14206.xml"/><Relationship Id="rId167" Type="http://schemas.openxmlformats.org/officeDocument/2006/relationships/image" Target="../media/image14022.png"/><Relationship Id="rId188" Type="http://schemas.openxmlformats.org/officeDocument/2006/relationships/customXml" Target="../ink/ink14227.xml"/><Relationship Id="rId311" Type="http://schemas.openxmlformats.org/officeDocument/2006/relationships/image" Target="../media/image14094.png"/><Relationship Id="rId332" Type="http://schemas.openxmlformats.org/officeDocument/2006/relationships/customXml" Target="../ink/ink14299.xml"/><Relationship Id="rId353" Type="http://schemas.openxmlformats.org/officeDocument/2006/relationships/image" Target="../media/image14115.png"/><Relationship Id="rId395" Type="http://schemas.openxmlformats.org/officeDocument/2006/relationships/image" Target="../media/image14136.png"/><Relationship Id="rId409" Type="http://schemas.openxmlformats.org/officeDocument/2006/relationships/image" Target="../media/image14142.png"/><Relationship Id="rId71" Type="http://schemas.openxmlformats.org/officeDocument/2006/relationships/image" Target="../media/image13975.png"/><Relationship Id="rId92" Type="http://schemas.openxmlformats.org/officeDocument/2006/relationships/customXml" Target="../ink/ink14179.xml"/><Relationship Id="rId213" Type="http://schemas.openxmlformats.org/officeDocument/2006/relationships/image" Target="../media/image14045.png"/><Relationship Id="rId234" Type="http://schemas.openxmlformats.org/officeDocument/2006/relationships/customXml" Target="../ink/ink14250.xml"/><Relationship Id="rId420" Type="http://schemas.openxmlformats.org/officeDocument/2006/relationships/customXml" Target="../ink/ink14339.xml"/><Relationship Id="rId2" Type="http://schemas.openxmlformats.org/officeDocument/2006/relationships/customXml" Target="../ink/ink14134.xml"/><Relationship Id="rId29" Type="http://schemas.openxmlformats.org/officeDocument/2006/relationships/image" Target="../media/image13954.png"/><Relationship Id="rId255" Type="http://schemas.openxmlformats.org/officeDocument/2006/relationships/image" Target="../media/image14066.png"/><Relationship Id="rId276" Type="http://schemas.openxmlformats.org/officeDocument/2006/relationships/customXml" Target="../ink/ink14271.xml"/><Relationship Id="rId297" Type="http://schemas.openxmlformats.org/officeDocument/2006/relationships/image" Target="../media/image14087.png"/><Relationship Id="rId441" Type="http://schemas.openxmlformats.org/officeDocument/2006/relationships/image" Target="../media/image14158.png"/><Relationship Id="rId462" Type="http://schemas.openxmlformats.org/officeDocument/2006/relationships/customXml" Target="../ink/ink14360.xml"/><Relationship Id="rId40" Type="http://schemas.openxmlformats.org/officeDocument/2006/relationships/customXml" Target="../ink/ink14153.xml"/><Relationship Id="rId115" Type="http://schemas.openxmlformats.org/officeDocument/2006/relationships/image" Target="../media/image13997.png"/><Relationship Id="rId136" Type="http://schemas.openxmlformats.org/officeDocument/2006/relationships/customXml" Target="../ink/ink14201.xml"/><Relationship Id="rId157" Type="http://schemas.openxmlformats.org/officeDocument/2006/relationships/image" Target="../media/image14018.png"/><Relationship Id="rId178" Type="http://schemas.openxmlformats.org/officeDocument/2006/relationships/customXml" Target="../ink/ink14222.xml"/><Relationship Id="rId301" Type="http://schemas.openxmlformats.org/officeDocument/2006/relationships/image" Target="../media/image14089.png"/><Relationship Id="rId322" Type="http://schemas.openxmlformats.org/officeDocument/2006/relationships/customXml" Target="../ink/ink14294.xml"/><Relationship Id="rId343" Type="http://schemas.openxmlformats.org/officeDocument/2006/relationships/image" Target="../media/image14110.png"/><Relationship Id="rId364" Type="http://schemas.openxmlformats.org/officeDocument/2006/relationships/customXml" Target="../ink/ink14315.xml"/><Relationship Id="rId61" Type="http://schemas.openxmlformats.org/officeDocument/2006/relationships/image" Target="../media/image13970.png"/><Relationship Id="rId82" Type="http://schemas.openxmlformats.org/officeDocument/2006/relationships/customXml" Target="../ink/ink14174.xml"/><Relationship Id="rId199" Type="http://schemas.openxmlformats.org/officeDocument/2006/relationships/image" Target="../media/image14038.png"/><Relationship Id="rId203" Type="http://schemas.openxmlformats.org/officeDocument/2006/relationships/image" Target="../media/image14040.png"/><Relationship Id="rId385" Type="http://schemas.openxmlformats.org/officeDocument/2006/relationships/image" Target="../media/image14131.png"/><Relationship Id="rId19" Type="http://schemas.openxmlformats.org/officeDocument/2006/relationships/image" Target="../media/image13949.png"/><Relationship Id="rId224" Type="http://schemas.openxmlformats.org/officeDocument/2006/relationships/customXml" Target="../ink/ink14245.xml"/><Relationship Id="rId245" Type="http://schemas.openxmlformats.org/officeDocument/2006/relationships/image" Target="../media/image14061.png"/><Relationship Id="rId266" Type="http://schemas.openxmlformats.org/officeDocument/2006/relationships/customXml" Target="../ink/ink14266.xml"/><Relationship Id="rId287" Type="http://schemas.openxmlformats.org/officeDocument/2006/relationships/image" Target="../media/image14082.png"/><Relationship Id="rId410" Type="http://schemas.openxmlformats.org/officeDocument/2006/relationships/customXml" Target="../ink/ink14334.xml"/><Relationship Id="rId431" Type="http://schemas.openxmlformats.org/officeDocument/2006/relationships/image" Target="../media/image14153.png"/><Relationship Id="rId452" Type="http://schemas.openxmlformats.org/officeDocument/2006/relationships/customXml" Target="../ink/ink14355.xml"/><Relationship Id="rId30" Type="http://schemas.openxmlformats.org/officeDocument/2006/relationships/customXml" Target="../ink/ink14148.xml"/><Relationship Id="rId105" Type="http://schemas.openxmlformats.org/officeDocument/2006/relationships/image" Target="../media/image13992.png"/><Relationship Id="rId126" Type="http://schemas.openxmlformats.org/officeDocument/2006/relationships/customXml" Target="../ink/ink14196.xml"/><Relationship Id="rId147" Type="http://schemas.openxmlformats.org/officeDocument/2006/relationships/image" Target="../media/image14013.png"/><Relationship Id="rId168" Type="http://schemas.openxmlformats.org/officeDocument/2006/relationships/customXml" Target="../ink/ink14217.xml"/><Relationship Id="rId312" Type="http://schemas.openxmlformats.org/officeDocument/2006/relationships/customXml" Target="../ink/ink14289.xml"/><Relationship Id="rId333" Type="http://schemas.openxmlformats.org/officeDocument/2006/relationships/image" Target="../media/image14105.png"/><Relationship Id="rId354" Type="http://schemas.openxmlformats.org/officeDocument/2006/relationships/customXml" Target="../ink/ink14310.xml"/><Relationship Id="rId51" Type="http://schemas.openxmlformats.org/officeDocument/2006/relationships/image" Target="../media/image13965.png"/><Relationship Id="rId72" Type="http://schemas.openxmlformats.org/officeDocument/2006/relationships/customXml" Target="../ink/ink14169.xml"/><Relationship Id="rId93" Type="http://schemas.openxmlformats.org/officeDocument/2006/relationships/image" Target="../media/image13986.png"/><Relationship Id="rId189" Type="http://schemas.openxmlformats.org/officeDocument/2006/relationships/image" Target="../media/image14033.png"/><Relationship Id="rId396" Type="http://schemas.openxmlformats.org/officeDocument/2006/relationships/customXml" Target="../ink/ink14327.xml"/><Relationship Id="rId3" Type="http://schemas.openxmlformats.org/officeDocument/2006/relationships/image" Target="../media/image139410.png"/><Relationship Id="rId214" Type="http://schemas.openxmlformats.org/officeDocument/2006/relationships/customXml" Target="../ink/ink14240.xml"/><Relationship Id="rId235" Type="http://schemas.openxmlformats.org/officeDocument/2006/relationships/image" Target="../media/image14056.png"/><Relationship Id="rId256" Type="http://schemas.openxmlformats.org/officeDocument/2006/relationships/customXml" Target="../ink/ink14261.xml"/><Relationship Id="rId277" Type="http://schemas.openxmlformats.org/officeDocument/2006/relationships/image" Target="../media/image14077.png"/><Relationship Id="rId298" Type="http://schemas.openxmlformats.org/officeDocument/2006/relationships/customXml" Target="../ink/ink14282.xml"/><Relationship Id="rId400" Type="http://schemas.openxmlformats.org/officeDocument/2006/relationships/customXml" Target="../ink/ink14329.xml"/><Relationship Id="rId421" Type="http://schemas.openxmlformats.org/officeDocument/2006/relationships/image" Target="../media/image14148.png"/><Relationship Id="rId442" Type="http://schemas.openxmlformats.org/officeDocument/2006/relationships/customXml" Target="../ink/ink14350.xml"/><Relationship Id="rId463" Type="http://schemas.openxmlformats.org/officeDocument/2006/relationships/image" Target="../media/image14125.png"/><Relationship Id="rId116" Type="http://schemas.openxmlformats.org/officeDocument/2006/relationships/customXml" Target="../ink/ink14191.xml"/><Relationship Id="rId137" Type="http://schemas.openxmlformats.org/officeDocument/2006/relationships/image" Target="../media/image14008.png"/><Relationship Id="rId158" Type="http://schemas.openxmlformats.org/officeDocument/2006/relationships/customXml" Target="../ink/ink14212.xml"/><Relationship Id="rId302" Type="http://schemas.openxmlformats.org/officeDocument/2006/relationships/customXml" Target="../ink/ink14284.xml"/><Relationship Id="rId323" Type="http://schemas.openxmlformats.org/officeDocument/2006/relationships/image" Target="../media/image14100.png"/><Relationship Id="rId344" Type="http://schemas.openxmlformats.org/officeDocument/2006/relationships/customXml" Target="../ink/ink14305.xml"/><Relationship Id="rId20" Type="http://schemas.openxmlformats.org/officeDocument/2006/relationships/customXml" Target="../ink/ink14143.xml"/><Relationship Id="rId41" Type="http://schemas.openxmlformats.org/officeDocument/2006/relationships/image" Target="../media/image13960.png"/><Relationship Id="rId62" Type="http://schemas.openxmlformats.org/officeDocument/2006/relationships/customXml" Target="../ink/ink14164.xml"/><Relationship Id="rId83" Type="http://schemas.openxmlformats.org/officeDocument/2006/relationships/image" Target="../media/image13981.png"/><Relationship Id="rId179" Type="http://schemas.openxmlformats.org/officeDocument/2006/relationships/image" Target="../media/image14028.png"/><Relationship Id="rId365" Type="http://schemas.openxmlformats.org/officeDocument/2006/relationships/image" Target="../media/image14121.png"/><Relationship Id="rId386" Type="http://schemas.openxmlformats.org/officeDocument/2006/relationships/customXml" Target="../ink/ink14322.xml"/><Relationship Id="rId190" Type="http://schemas.openxmlformats.org/officeDocument/2006/relationships/customXml" Target="../ink/ink14228.xml"/><Relationship Id="rId204" Type="http://schemas.openxmlformats.org/officeDocument/2006/relationships/customXml" Target="../ink/ink14235.xml"/><Relationship Id="rId225" Type="http://schemas.openxmlformats.org/officeDocument/2006/relationships/image" Target="../media/image14051.png"/><Relationship Id="rId246" Type="http://schemas.openxmlformats.org/officeDocument/2006/relationships/customXml" Target="../ink/ink14256.xml"/><Relationship Id="rId267" Type="http://schemas.openxmlformats.org/officeDocument/2006/relationships/image" Target="../media/image14072.png"/><Relationship Id="rId288" Type="http://schemas.openxmlformats.org/officeDocument/2006/relationships/customXml" Target="../ink/ink14277.xml"/><Relationship Id="rId411" Type="http://schemas.openxmlformats.org/officeDocument/2006/relationships/image" Target="../media/image14143.png"/><Relationship Id="rId432" Type="http://schemas.openxmlformats.org/officeDocument/2006/relationships/customXml" Target="../ink/ink14345.xml"/><Relationship Id="rId453" Type="http://schemas.openxmlformats.org/officeDocument/2006/relationships/image" Target="../media/image14164.png"/><Relationship Id="rId106" Type="http://schemas.openxmlformats.org/officeDocument/2006/relationships/customXml" Target="../ink/ink14186.xml"/><Relationship Id="rId127" Type="http://schemas.openxmlformats.org/officeDocument/2006/relationships/image" Target="../media/image14003.png"/><Relationship Id="rId313" Type="http://schemas.openxmlformats.org/officeDocument/2006/relationships/image" Target="../media/image14095.png"/><Relationship Id="rId10" Type="http://schemas.openxmlformats.org/officeDocument/2006/relationships/customXml" Target="../ink/ink14138.xml"/><Relationship Id="rId31" Type="http://schemas.openxmlformats.org/officeDocument/2006/relationships/image" Target="../media/image13955.png"/><Relationship Id="rId52" Type="http://schemas.openxmlformats.org/officeDocument/2006/relationships/customXml" Target="../ink/ink14159.xml"/><Relationship Id="rId73" Type="http://schemas.openxmlformats.org/officeDocument/2006/relationships/image" Target="../media/image13976.png"/><Relationship Id="rId94" Type="http://schemas.openxmlformats.org/officeDocument/2006/relationships/customXml" Target="../ink/ink14180.xml"/><Relationship Id="rId148" Type="http://schemas.openxmlformats.org/officeDocument/2006/relationships/customXml" Target="../ink/ink14207.xml"/><Relationship Id="rId169" Type="http://schemas.openxmlformats.org/officeDocument/2006/relationships/image" Target="../media/image14023.png"/><Relationship Id="rId334" Type="http://schemas.openxmlformats.org/officeDocument/2006/relationships/customXml" Target="../ink/ink14300.xml"/><Relationship Id="rId355" Type="http://schemas.openxmlformats.org/officeDocument/2006/relationships/image" Target="../media/image14116.png"/><Relationship Id="rId397" Type="http://schemas.openxmlformats.org/officeDocument/2006/relationships/image" Target="../media/image14137.png"/><Relationship Id="rId4" Type="http://schemas.openxmlformats.org/officeDocument/2006/relationships/customXml" Target="../ink/ink14135.xml"/><Relationship Id="rId180" Type="http://schemas.openxmlformats.org/officeDocument/2006/relationships/customXml" Target="../ink/ink14223.xml"/><Relationship Id="rId215" Type="http://schemas.openxmlformats.org/officeDocument/2006/relationships/image" Target="../media/image14046.png"/><Relationship Id="rId236" Type="http://schemas.openxmlformats.org/officeDocument/2006/relationships/customXml" Target="../ink/ink14251.xml"/><Relationship Id="rId257" Type="http://schemas.openxmlformats.org/officeDocument/2006/relationships/image" Target="../media/image14067.png"/><Relationship Id="rId278" Type="http://schemas.openxmlformats.org/officeDocument/2006/relationships/customXml" Target="../ink/ink14272.xml"/><Relationship Id="rId401" Type="http://schemas.openxmlformats.org/officeDocument/2006/relationships/image" Target="../media/image14138.png"/><Relationship Id="rId422" Type="http://schemas.openxmlformats.org/officeDocument/2006/relationships/customXml" Target="../ink/ink14340.xml"/><Relationship Id="rId443" Type="http://schemas.openxmlformats.org/officeDocument/2006/relationships/image" Target="../media/image14159.png"/><Relationship Id="rId464" Type="http://schemas.openxmlformats.org/officeDocument/2006/relationships/customXml" Target="../ink/ink14361.xml"/><Relationship Id="rId303" Type="http://schemas.openxmlformats.org/officeDocument/2006/relationships/image" Target="../media/image14090.png"/><Relationship Id="rId42" Type="http://schemas.openxmlformats.org/officeDocument/2006/relationships/customXml" Target="../ink/ink14154.xml"/><Relationship Id="rId84" Type="http://schemas.openxmlformats.org/officeDocument/2006/relationships/customXml" Target="../ink/ink14175.xml"/><Relationship Id="rId138" Type="http://schemas.openxmlformats.org/officeDocument/2006/relationships/customXml" Target="../ink/ink14202.xml"/><Relationship Id="rId345" Type="http://schemas.openxmlformats.org/officeDocument/2006/relationships/image" Target="../media/image14111.png"/><Relationship Id="rId387" Type="http://schemas.openxmlformats.org/officeDocument/2006/relationships/image" Target="../media/image14132.png"/><Relationship Id="rId191" Type="http://schemas.openxmlformats.org/officeDocument/2006/relationships/image" Target="../media/image14034.png"/><Relationship Id="rId205" Type="http://schemas.openxmlformats.org/officeDocument/2006/relationships/image" Target="../media/image14041.png"/><Relationship Id="rId247" Type="http://schemas.openxmlformats.org/officeDocument/2006/relationships/image" Target="../media/image14062.png"/><Relationship Id="rId412" Type="http://schemas.openxmlformats.org/officeDocument/2006/relationships/customXml" Target="../ink/ink14335.xml"/><Relationship Id="rId107" Type="http://schemas.openxmlformats.org/officeDocument/2006/relationships/image" Target="../media/image13993.png"/><Relationship Id="rId289" Type="http://schemas.openxmlformats.org/officeDocument/2006/relationships/image" Target="../media/image14083.png"/><Relationship Id="rId454" Type="http://schemas.openxmlformats.org/officeDocument/2006/relationships/customXml" Target="../ink/ink14356.xml"/><Relationship Id="rId11" Type="http://schemas.openxmlformats.org/officeDocument/2006/relationships/image" Target="../media/image13945.png"/><Relationship Id="rId53" Type="http://schemas.openxmlformats.org/officeDocument/2006/relationships/image" Target="../media/image13966.png"/><Relationship Id="rId149" Type="http://schemas.openxmlformats.org/officeDocument/2006/relationships/image" Target="../media/image14014.png"/><Relationship Id="rId314" Type="http://schemas.openxmlformats.org/officeDocument/2006/relationships/customXml" Target="../ink/ink14290.xml"/><Relationship Id="rId356" Type="http://schemas.openxmlformats.org/officeDocument/2006/relationships/customXml" Target="../ink/ink14311.xml"/><Relationship Id="rId398" Type="http://schemas.openxmlformats.org/officeDocument/2006/relationships/customXml" Target="../ink/ink14328.xml"/><Relationship Id="rId95" Type="http://schemas.openxmlformats.org/officeDocument/2006/relationships/image" Target="../media/image13987.png"/><Relationship Id="rId160" Type="http://schemas.openxmlformats.org/officeDocument/2006/relationships/customXml" Target="../ink/ink14213.xml"/><Relationship Id="rId216" Type="http://schemas.openxmlformats.org/officeDocument/2006/relationships/customXml" Target="../ink/ink14241.xml"/><Relationship Id="rId423" Type="http://schemas.openxmlformats.org/officeDocument/2006/relationships/image" Target="../media/image14149.png"/><Relationship Id="rId258" Type="http://schemas.openxmlformats.org/officeDocument/2006/relationships/customXml" Target="../ink/ink14262.xml"/><Relationship Id="rId465" Type="http://schemas.openxmlformats.org/officeDocument/2006/relationships/image" Target="../media/image14126.png"/><Relationship Id="rId22" Type="http://schemas.openxmlformats.org/officeDocument/2006/relationships/customXml" Target="../ink/ink14144.xml"/><Relationship Id="rId64" Type="http://schemas.openxmlformats.org/officeDocument/2006/relationships/customXml" Target="../ink/ink14165.xml"/><Relationship Id="rId118" Type="http://schemas.openxmlformats.org/officeDocument/2006/relationships/customXml" Target="../ink/ink14192.xml"/><Relationship Id="rId325" Type="http://schemas.openxmlformats.org/officeDocument/2006/relationships/image" Target="../media/image14101.png"/><Relationship Id="rId367" Type="http://schemas.openxmlformats.org/officeDocument/2006/relationships/image" Target="../media/image14122.png"/><Relationship Id="rId171" Type="http://schemas.openxmlformats.org/officeDocument/2006/relationships/image" Target="../media/image14024.png"/><Relationship Id="rId227" Type="http://schemas.openxmlformats.org/officeDocument/2006/relationships/image" Target="../media/image14052.png"/><Relationship Id="rId269" Type="http://schemas.openxmlformats.org/officeDocument/2006/relationships/image" Target="../media/image14073.png"/><Relationship Id="rId434" Type="http://schemas.openxmlformats.org/officeDocument/2006/relationships/customXml" Target="../ink/ink14346.xml"/><Relationship Id="rId33" Type="http://schemas.openxmlformats.org/officeDocument/2006/relationships/image" Target="../media/image13956.png"/><Relationship Id="rId129" Type="http://schemas.openxmlformats.org/officeDocument/2006/relationships/image" Target="../media/image14004.png"/><Relationship Id="rId280" Type="http://schemas.openxmlformats.org/officeDocument/2006/relationships/customXml" Target="../ink/ink14273.xml"/><Relationship Id="rId336" Type="http://schemas.openxmlformats.org/officeDocument/2006/relationships/customXml" Target="../ink/ink14301.xml"/><Relationship Id="rId75" Type="http://schemas.openxmlformats.org/officeDocument/2006/relationships/image" Target="../media/image13977.png"/><Relationship Id="rId140" Type="http://schemas.openxmlformats.org/officeDocument/2006/relationships/customXml" Target="../ink/ink14203.xml"/><Relationship Id="rId182" Type="http://schemas.openxmlformats.org/officeDocument/2006/relationships/customXml" Target="../ink/ink14224.xml"/><Relationship Id="rId403" Type="http://schemas.openxmlformats.org/officeDocument/2006/relationships/image" Target="../media/image14139.png"/><Relationship Id="rId6" Type="http://schemas.openxmlformats.org/officeDocument/2006/relationships/customXml" Target="../ink/ink14136.xml"/><Relationship Id="rId238" Type="http://schemas.openxmlformats.org/officeDocument/2006/relationships/customXml" Target="../ink/ink14252.xml"/><Relationship Id="rId445" Type="http://schemas.openxmlformats.org/officeDocument/2006/relationships/image" Target="../media/image14160.png"/></Relationships>
</file>

<file path=ppt/slides/_rels/slide6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223.png"/><Relationship Id="rId299" Type="http://schemas.openxmlformats.org/officeDocument/2006/relationships/customXml" Target="../ink/ink14513.xml"/><Relationship Id="rId21" Type="http://schemas.openxmlformats.org/officeDocument/2006/relationships/image" Target="../media/image14176.png"/><Relationship Id="rId63" Type="http://schemas.openxmlformats.org/officeDocument/2006/relationships/image" Target="../media/image14197.png"/><Relationship Id="rId159" Type="http://schemas.openxmlformats.org/officeDocument/2006/relationships/image" Target="../media/image14243.png"/><Relationship Id="rId324" Type="http://schemas.openxmlformats.org/officeDocument/2006/relationships/image" Target="../media/image14322.png"/><Relationship Id="rId366" Type="http://schemas.openxmlformats.org/officeDocument/2006/relationships/customXml" Target="../ink/ink14548.xml"/><Relationship Id="rId170" Type="http://schemas.openxmlformats.org/officeDocument/2006/relationships/customXml" Target="../ink/ink14448.xml"/><Relationship Id="rId226" Type="http://schemas.openxmlformats.org/officeDocument/2006/relationships/customXml" Target="../ink/ink14476.xml"/><Relationship Id="rId268" Type="http://schemas.openxmlformats.org/officeDocument/2006/relationships/customXml" Target="../ink/ink14497.xml"/><Relationship Id="rId32" Type="http://schemas.openxmlformats.org/officeDocument/2006/relationships/customXml" Target="../ink/ink14379.xml"/><Relationship Id="rId74" Type="http://schemas.openxmlformats.org/officeDocument/2006/relationships/customXml" Target="../ink/ink14400.xml"/><Relationship Id="rId128" Type="http://schemas.openxmlformats.org/officeDocument/2006/relationships/customXml" Target="../ink/ink14427.xml"/><Relationship Id="rId335" Type="http://schemas.openxmlformats.org/officeDocument/2006/relationships/customXml" Target="../ink/ink14531.xml"/><Relationship Id="rId377" Type="http://schemas.openxmlformats.org/officeDocument/2006/relationships/image" Target="../media/image14345.png"/><Relationship Id="rId5" Type="http://schemas.openxmlformats.org/officeDocument/2006/relationships/image" Target="../media/image14168.png"/><Relationship Id="rId181" Type="http://schemas.openxmlformats.org/officeDocument/2006/relationships/image" Target="../media/image14254.png"/><Relationship Id="rId237" Type="http://schemas.openxmlformats.org/officeDocument/2006/relationships/image" Target="../media/image14281.png"/><Relationship Id="rId402" Type="http://schemas.openxmlformats.org/officeDocument/2006/relationships/customXml" Target="../ink/ink14566.xml"/><Relationship Id="rId279" Type="http://schemas.openxmlformats.org/officeDocument/2006/relationships/customXml" Target="../ink/ink14503.xml"/><Relationship Id="rId43" Type="http://schemas.openxmlformats.org/officeDocument/2006/relationships/image" Target="../media/image14187.png"/><Relationship Id="rId139" Type="http://schemas.openxmlformats.org/officeDocument/2006/relationships/image" Target="../media/image14233.png"/><Relationship Id="rId290" Type="http://schemas.openxmlformats.org/officeDocument/2006/relationships/image" Target="../media/image14306.png"/><Relationship Id="rId304" Type="http://schemas.openxmlformats.org/officeDocument/2006/relationships/image" Target="../media/image14313.png"/><Relationship Id="rId346" Type="http://schemas.openxmlformats.org/officeDocument/2006/relationships/customXml" Target="../ink/ink14537.xml"/><Relationship Id="rId388" Type="http://schemas.openxmlformats.org/officeDocument/2006/relationships/customXml" Target="../ink/ink14559.xml"/><Relationship Id="rId85" Type="http://schemas.openxmlformats.org/officeDocument/2006/relationships/image" Target="../media/image14208.png"/><Relationship Id="rId150" Type="http://schemas.openxmlformats.org/officeDocument/2006/relationships/customXml" Target="../ink/ink14438.xml"/><Relationship Id="rId171" Type="http://schemas.openxmlformats.org/officeDocument/2006/relationships/image" Target="../media/image14249.png"/><Relationship Id="rId192" Type="http://schemas.openxmlformats.org/officeDocument/2006/relationships/customXml" Target="../ink/ink14459.xml"/><Relationship Id="rId206" Type="http://schemas.openxmlformats.org/officeDocument/2006/relationships/customXml" Target="../ink/ink14466.xml"/><Relationship Id="rId227" Type="http://schemas.openxmlformats.org/officeDocument/2006/relationships/image" Target="../media/image14276.png"/><Relationship Id="rId413" Type="http://schemas.openxmlformats.org/officeDocument/2006/relationships/image" Target="../media/image14363.png"/><Relationship Id="rId248" Type="http://schemas.openxmlformats.org/officeDocument/2006/relationships/customXml" Target="../ink/ink14487.xml"/><Relationship Id="rId269" Type="http://schemas.openxmlformats.org/officeDocument/2006/relationships/image" Target="../media/image14296.png"/><Relationship Id="rId12" Type="http://schemas.openxmlformats.org/officeDocument/2006/relationships/customXml" Target="../ink/ink14369.xml"/><Relationship Id="rId33" Type="http://schemas.openxmlformats.org/officeDocument/2006/relationships/image" Target="../media/image14182.png"/><Relationship Id="rId108" Type="http://schemas.openxmlformats.org/officeDocument/2006/relationships/customXml" Target="../ink/ink14417.xml"/><Relationship Id="rId129" Type="http://schemas.openxmlformats.org/officeDocument/2006/relationships/image" Target="../media/image14228.png"/><Relationship Id="rId280" Type="http://schemas.openxmlformats.org/officeDocument/2006/relationships/image" Target="../media/image14301.png"/><Relationship Id="rId315" Type="http://schemas.openxmlformats.org/officeDocument/2006/relationships/customXml" Target="../ink/ink14521.xml"/><Relationship Id="rId336" Type="http://schemas.openxmlformats.org/officeDocument/2006/relationships/customXml" Target="../ink/ink14532.xml"/><Relationship Id="rId357" Type="http://schemas.openxmlformats.org/officeDocument/2006/relationships/image" Target="../media/image14337.png"/><Relationship Id="rId54" Type="http://schemas.openxmlformats.org/officeDocument/2006/relationships/customXml" Target="../ink/ink14390.xml"/><Relationship Id="rId75" Type="http://schemas.openxmlformats.org/officeDocument/2006/relationships/image" Target="../media/image14203.png"/><Relationship Id="rId96" Type="http://schemas.openxmlformats.org/officeDocument/2006/relationships/customXml" Target="../ink/ink14411.xml"/><Relationship Id="rId140" Type="http://schemas.openxmlformats.org/officeDocument/2006/relationships/customXml" Target="../ink/ink14433.xml"/><Relationship Id="rId161" Type="http://schemas.openxmlformats.org/officeDocument/2006/relationships/image" Target="../media/image14244.png"/><Relationship Id="rId182" Type="http://schemas.openxmlformats.org/officeDocument/2006/relationships/customXml" Target="../ink/ink14454.xml"/><Relationship Id="rId217" Type="http://schemas.openxmlformats.org/officeDocument/2006/relationships/image" Target="../media/image14271.png"/><Relationship Id="rId378" Type="http://schemas.openxmlformats.org/officeDocument/2006/relationships/customXml" Target="../ink/ink14554.xml"/><Relationship Id="rId399" Type="http://schemas.openxmlformats.org/officeDocument/2006/relationships/image" Target="../media/image14356.png"/><Relationship Id="rId403" Type="http://schemas.openxmlformats.org/officeDocument/2006/relationships/image" Target="../media/image14358.png"/><Relationship Id="rId6" Type="http://schemas.openxmlformats.org/officeDocument/2006/relationships/customXml" Target="../ink/ink14366.xml"/><Relationship Id="rId238" Type="http://schemas.openxmlformats.org/officeDocument/2006/relationships/customXml" Target="../ink/ink14482.xml"/><Relationship Id="rId259" Type="http://schemas.openxmlformats.org/officeDocument/2006/relationships/image" Target="../media/image14291.png"/><Relationship Id="rId424" Type="http://schemas.openxmlformats.org/officeDocument/2006/relationships/customXml" Target="../ink/ink14577.xml"/><Relationship Id="rId23" Type="http://schemas.openxmlformats.org/officeDocument/2006/relationships/image" Target="../media/image14177.png"/><Relationship Id="rId119" Type="http://schemas.openxmlformats.org/officeDocument/2006/relationships/image" Target="../media/image14224.png"/><Relationship Id="rId270" Type="http://schemas.openxmlformats.org/officeDocument/2006/relationships/customXml" Target="../ink/ink14498.xml"/><Relationship Id="rId291" Type="http://schemas.openxmlformats.org/officeDocument/2006/relationships/customXml" Target="../ink/ink14509.xml"/><Relationship Id="rId305" Type="http://schemas.openxmlformats.org/officeDocument/2006/relationships/customXml" Target="../ink/ink14516.xml"/><Relationship Id="rId326" Type="http://schemas.openxmlformats.org/officeDocument/2006/relationships/image" Target="../media/image14323.png"/><Relationship Id="rId347" Type="http://schemas.openxmlformats.org/officeDocument/2006/relationships/image" Target="../media/image14332.png"/><Relationship Id="rId44" Type="http://schemas.openxmlformats.org/officeDocument/2006/relationships/customXml" Target="../ink/ink14385.xml"/><Relationship Id="rId65" Type="http://schemas.openxmlformats.org/officeDocument/2006/relationships/image" Target="../media/image14198.png"/><Relationship Id="rId86" Type="http://schemas.openxmlformats.org/officeDocument/2006/relationships/customXml" Target="../ink/ink14406.xml"/><Relationship Id="rId130" Type="http://schemas.openxmlformats.org/officeDocument/2006/relationships/customXml" Target="../ink/ink14428.xml"/><Relationship Id="rId151" Type="http://schemas.openxmlformats.org/officeDocument/2006/relationships/image" Target="../media/image14239.png"/><Relationship Id="rId368" Type="http://schemas.openxmlformats.org/officeDocument/2006/relationships/customXml" Target="../ink/ink14549.xml"/><Relationship Id="rId389" Type="http://schemas.openxmlformats.org/officeDocument/2006/relationships/image" Target="../media/image14351.png"/><Relationship Id="rId172" Type="http://schemas.openxmlformats.org/officeDocument/2006/relationships/customXml" Target="../ink/ink14449.xml"/><Relationship Id="rId193" Type="http://schemas.openxmlformats.org/officeDocument/2006/relationships/image" Target="../media/image14259.png"/><Relationship Id="rId207" Type="http://schemas.openxmlformats.org/officeDocument/2006/relationships/image" Target="../media/image14266.png"/><Relationship Id="rId228" Type="http://schemas.openxmlformats.org/officeDocument/2006/relationships/customXml" Target="../ink/ink14477.xml"/><Relationship Id="rId249" Type="http://schemas.openxmlformats.org/officeDocument/2006/relationships/image" Target="../media/image14286.png"/><Relationship Id="rId414" Type="http://schemas.openxmlformats.org/officeDocument/2006/relationships/customXml" Target="../ink/ink14572.xml"/><Relationship Id="rId13" Type="http://schemas.openxmlformats.org/officeDocument/2006/relationships/image" Target="../media/image14172.png"/><Relationship Id="rId109" Type="http://schemas.openxmlformats.org/officeDocument/2006/relationships/image" Target="../media/image14219.png"/><Relationship Id="rId260" Type="http://schemas.openxmlformats.org/officeDocument/2006/relationships/customXml" Target="../ink/ink14493.xml"/><Relationship Id="rId281" Type="http://schemas.openxmlformats.org/officeDocument/2006/relationships/customXml" Target="../ink/ink14504.xml"/><Relationship Id="rId316" Type="http://schemas.openxmlformats.org/officeDocument/2006/relationships/image" Target="../media/image14318.png"/><Relationship Id="rId337" Type="http://schemas.openxmlformats.org/officeDocument/2006/relationships/image" Target="../media/image14328.png"/><Relationship Id="rId34" Type="http://schemas.openxmlformats.org/officeDocument/2006/relationships/customXml" Target="../ink/ink14380.xml"/><Relationship Id="rId55" Type="http://schemas.openxmlformats.org/officeDocument/2006/relationships/image" Target="../media/image14193.png"/><Relationship Id="rId76" Type="http://schemas.openxmlformats.org/officeDocument/2006/relationships/customXml" Target="../ink/ink14401.xml"/><Relationship Id="rId97" Type="http://schemas.openxmlformats.org/officeDocument/2006/relationships/image" Target="../media/image14213.png"/><Relationship Id="rId120" Type="http://schemas.openxmlformats.org/officeDocument/2006/relationships/customXml" Target="../ink/ink14423.xml"/><Relationship Id="rId141" Type="http://schemas.openxmlformats.org/officeDocument/2006/relationships/image" Target="../media/image14234.png"/><Relationship Id="rId358" Type="http://schemas.openxmlformats.org/officeDocument/2006/relationships/customXml" Target="../ink/ink14543.xml"/><Relationship Id="rId379" Type="http://schemas.openxmlformats.org/officeDocument/2006/relationships/image" Target="../media/image14346.png"/><Relationship Id="rId7" Type="http://schemas.openxmlformats.org/officeDocument/2006/relationships/image" Target="../media/image14169.png"/><Relationship Id="rId162" Type="http://schemas.openxmlformats.org/officeDocument/2006/relationships/customXml" Target="../ink/ink14444.xml"/><Relationship Id="rId183" Type="http://schemas.openxmlformats.org/officeDocument/2006/relationships/image" Target="../media/image14255.png"/><Relationship Id="rId218" Type="http://schemas.openxmlformats.org/officeDocument/2006/relationships/customXml" Target="../ink/ink14472.xml"/><Relationship Id="rId239" Type="http://schemas.openxmlformats.org/officeDocument/2006/relationships/image" Target="../media/image14282.png"/><Relationship Id="rId390" Type="http://schemas.openxmlformats.org/officeDocument/2006/relationships/customXml" Target="../ink/ink14560.xml"/><Relationship Id="rId404" Type="http://schemas.openxmlformats.org/officeDocument/2006/relationships/customXml" Target="../ink/ink14567.xml"/><Relationship Id="rId425" Type="http://schemas.openxmlformats.org/officeDocument/2006/relationships/image" Target="../media/image14369.png"/><Relationship Id="rId250" Type="http://schemas.openxmlformats.org/officeDocument/2006/relationships/customXml" Target="../ink/ink14488.xml"/><Relationship Id="rId271" Type="http://schemas.openxmlformats.org/officeDocument/2006/relationships/image" Target="../media/image14297.png"/><Relationship Id="rId292" Type="http://schemas.openxmlformats.org/officeDocument/2006/relationships/image" Target="../media/image14307.png"/><Relationship Id="rId306" Type="http://schemas.openxmlformats.org/officeDocument/2006/relationships/image" Target="../media/image11637.png"/><Relationship Id="rId24" Type="http://schemas.openxmlformats.org/officeDocument/2006/relationships/customXml" Target="../ink/ink14375.xml"/><Relationship Id="rId45" Type="http://schemas.openxmlformats.org/officeDocument/2006/relationships/image" Target="../media/image14188.png"/><Relationship Id="rId66" Type="http://schemas.openxmlformats.org/officeDocument/2006/relationships/customXml" Target="../ink/ink14396.xml"/><Relationship Id="rId87" Type="http://schemas.openxmlformats.org/officeDocument/2006/relationships/image" Target="../media/image14209.png"/><Relationship Id="rId110" Type="http://schemas.openxmlformats.org/officeDocument/2006/relationships/customXml" Target="../ink/ink14418.xml"/><Relationship Id="rId131" Type="http://schemas.openxmlformats.org/officeDocument/2006/relationships/image" Target="../media/image14229.png"/><Relationship Id="rId327" Type="http://schemas.openxmlformats.org/officeDocument/2006/relationships/customXml" Target="../ink/ink14527.xml"/><Relationship Id="rId348" Type="http://schemas.openxmlformats.org/officeDocument/2006/relationships/customXml" Target="../ink/ink14538.xml"/><Relationship Id="rId369" Type="http://schemas.openxmlformats.org/officeDocument/2006/relationships/image" Target="../media/image14341.png"/><Relationship Id="rId152" Type="http://schemas.openxmlformats.org/officeDocument/2006/relationships/customXml" Target="../ink/ink14439.xml"/><Relationship Id="rId173" Type="http://schemas.openxmlformats.org/officeDocument/2006/relationships/image" Target="../media/image14250.png"/><Relationship Id="rId194" Type="http://schemas.openxmlformats.org/officeDocument/2006/relationships/customXml" Target="../ink/ink14460.xml"/><Relationship Id="rId208" Type="http://schemas.openxmlformats.org/officeDocument/2006/relationships/customXml" Target="../ink/ink14467.xml"/><Relationship Id="rId229" Type="http://schemas.openxmlformats.org/officeDocument/2006/relationships/image" Target="../media/image14277.png"/><Relationship Id="rId380" Type="http://schemas.openxmlformats.org/officeDocument/2006/relationships/customXml" Target="../ink/ink14555.xml"/><Relationship Id="rId415" Type="http://schemas.openxmlformats.org/officeDocument/2006/relationships/image" Target="../media/image14364.png"/><Relationship Id="rId240" Type="http://schemas.openxmlformats.org/officeDocument/2006/relationships/customXml" Target="../ink/ink14483.xml"/><Relationship Id="rId261" Type="http://schemas.openxmlformats.org/officeDocument/2006/relationships/image" Target="../media/image14292.png"/><Relationship Id="rId14" Type="http://schemas.openxmlformats.org/officeDocument/2006/relationships/customXml" Target="../ink/ink14370.xml"/><Relationship Id="rId35" Type="http://schemas.openxmlformats.org/officeDocument/2006/relationships/image" Target="../media/image14183.png"/><Relationship Id="rId56" Type="http://schemas.openxmlformats.org/officeDocument/2006/relationships/customXml" Target="../ink/ink14391.xml"/><Relationship Id="rId77" Type="http://schemas.openxmlformats.org/officeDocument/2006/relationships/image" Target="../media/image14204.png"/><Relationship Id="rId100" Type="http://schemas.openxmlformats.org/officeDocument/2006/relationships/customXml" Target="../ink/ink14413.xml"/><Relationship Id="rId282" Type="http://schemas.openxmlformats.org/officeDocument/2006/relationships/image" Target="../media/image14302.png"/><Relationship Id="rId317" Type="http://schemas.openxmlformats.org/officeDocument/2006/relationships/customXml" Target="../ink/ink14522.xml"/><Relationship Id="rId338" Type="http://schemas.openxmlformats.org/officeDocument/2006/relationships/customXml" Target="../ink/ink14533.xml"/><Relationship Id="rId359" Type="http://schemas.openxmlformats.org/officeDocument/2006/relationships/image" Target="../media/image12350.png"/><Relationship Id="rId8" Type="http://schemas.openxmlformats.org/officeDocument/2006/relationships/customXml" Target="../ink/ink14367.xml"/><Relationship Id="rId98" Type="http://schemas.openxmlformats.org/officeDocument/2006/relationships/customXml" Target="../ink/ink14412.xml"/><Relationship Id="rId121" Type="http://schemas.openxmlformats.org/officeDocument/2006/relationships/image" Target="../media/image14225.png"/><Relationship Id="rId142" Type="http://schemas.openxmlformats.org/officeDocument/2006/relationships/customXml" Target="../ink/ink14434.xml"/><Relationship Id="rId163" Type="http://schemas.openxmlformats.org/officeDocument/2006/relationships/image" Target="../media/image14245.png"/><Relationship Id="rId184" Type="http://schemas.openxmlformats.org/officeDocument/2006/relationships/customXml" Target="../ink/ink14455.xml"/><Relationship Id="rId219" Type="http://schemas.openxmlformats.org/officeDocument/2006/relationships/image" Target="../media/image14272.png"/><Relationship Id="rId370" Type="http://schemas.openxmlformats.org/officeDocument/2006/relationships/customXml" Target="../ink/ink14550.xml"/><Relationship Id="rId391" Type="http://schemas.openxmlformats.org/officeDocument/2006/relationships/image" Target="../media/image14352.png"/><Relationship Id="rId405" Type="http://schemas.openxmlformats.org/officeDocument/2006/relationships/image" Target="../media/image14359.png"/><Relationship Id="rId426" Type="http://schemas.openxmlformats.org/officeDocument/2006/relationships/customXml" Target="../ink/ink14578.xml"/><Relationship Id="rId230" Type="http://schemas.openxmlformats.org/officeDocument/2006/relationships/customXml" Target="../ink/ink14478.xml"/><Relationship Id="rId251" Type="http://schemas.openxmlformats.org/officeDocument/2006/relationships/image" Target="../media/image14287.png"/><Relationship Id="rId25" Type="http://schemas.openxmlformats.org/officeDocument/2006/relationships/image" Target="../media/image14178.png"/><Relationship Id="rId46" Type="http://schemas.openxmlformats.org/officeDocument/2006/relationships/customXml" Target="../ink/ink14386.xml"/><Relationship Id="rId67" Type="http://schemas.openxmlformats.org/officeDocument/2006/relationships/image" Target="../media/image14199.png"/><Relationship Id="rId272" Type="http://schemas.openxmlformats.org/officeDocument/2006/relationships/customXml" Target="../ink/ink14499.xml"/><Relationship Id="rId293" Type="http://schemas.openxmlformats.org/officeDocument/2006/relationships/customXml" Target="../ink/ink14510.xml"/><Relationship Id="rId307" Type="http://schemas.openxmlformats.org/officeDocument/2006/relationships/customXml" Target="../ink/ink14517.xml"/><Relationship Id="rId328" Type="http://schemas.openxmlformats.org/officeDocument/2006/relationships/image" Target="../media/image14324.png"/><Relationship Id="rId349" Type="http://schemas.openxmlformats.org/officeDocument/2006/relationships/image" Target="../media/image14333.png"/><Relationship Id="rId88" Type="http://schemas.openxmlformats.org/officeDocument/2006/relationships/customXml" Target="../ink/ink14407.xml"/><Relationship Id="rId111" Type="http://schemas.openxmlformats.org/officeDocument/2006/relationships/image" Target="../media/image14220.png"/><Relationship Id="rId132" Type="http://schemas.openxmlformats.org/officeDocument/2006/relationships/customXml" Target="../ink/ink14429.xml"/><Relationship Id="rId153" Type="http://schemas.openxmlformats.org/officeDocument/2006/relationships/image" Target="../media/image14240.png"/><Relationship Id="rId174" Type="http://schemas.openxmlformats.org/officeDocument/2006/relationships/customXml" Target="../ink/ink14450.xml"/><Relationship Id="rId195" Type="http://schemas.openxmlformats.org/officeDocument/2006/relationships/image" Target="../media/image14260.png"/><Relationship Id="rId209" Type="http://schemas.openxmlformats.org/officeDocument/2006/relationships/image" Target="../media/image14267.png"/><Relationship Id="rId360" Type="http://schemas.openxmlformats.org/officeDocument/2006/relationships/customXml" Target="../ink/ink14544.xml"/><Relationship Id="rId381" Type="http://schemas.openxmlformats.org/officeDocument/2006/relationships/image" Target="../media/image14347.png"/><Relationship Id="rId416" Type="http://schemas.openxmlformats.org/officeDocument/2006/relationships/customXml" Target="../ink/ink14573.xml"/><Relationship Id="rId220" Type="http://schemas.openxmlformats.org/officeDocument/2006/relationships/customXml" Target="../ink/ink14473.xml"/><Relationship Id="rId241" Type="http://schemas.openxmlformats.org/officeDocument/2006/relationships/image" Target="../media/image14283.png"/><Relationship Id="rId15" Type="http://schemas.openxmlformats.org/officeDocument/2006/relationships/image" Target="../media/image14173.png"/><Relationship Id="rId36" Type="http://schemas.openxmlformats.org/officeDocument/2006/relationships/customXml" Target="../ink/ink14381.xml"/><Relationship Id="rId57" Type="http://schemas.openxmlformats.org/officeDocument/2006/relationships/image" Target="../media/image14194.png"/><Relationship Id="rId262" Type="http://schemas.openxmlformats.org/officeDocument/2006/relationships/customXml" Target="../ink/ink14494.xml"/><Relationship Id="rId283" Type="http://schemas.openxmlformats.org/officeDocument/2006/relationships/customXml" Target="../ink/ink14505.xml"/><Relationship Id="rId318" Type="http://schemas.openxmlformats.org/officeDocument/2006/relationships/image" Target="../media/image14319.png"/><Relationship Id="rId339" Type="http://schemas.openxmlformats.org/officeDocument/2006/relationships/image" Target="../media/image12232.png"/><Relationship Id="rId78" Type="http://schemas.openxmlformats.org/officeDocument/2006/relationships/customXml" Target="../ink/ink14402.xml"/><Relationship Id="rId99" Type="http://schemas.openxmlformats.org/officeDocument/2006/relationships/image" Target="../media/image14214.png"/><Relationship Id="rId101" Type="http://schemas.openxmlformats.org/officeDocument/2006/relationships/image" Target="../media/image14215.png"/><Relationship Id="rId122" Type="http://schemas.openxmlformats.org/officeDocument/2006/relationships/customXml" Target="../ink/ink14424.xml"/><Relationship Id="rId143" Type="http://schemas.openxmlformats.org/officeDocument/2006/relationships/image" Target="../media/image14235.png"/><Relationship Id="rId164" Type="http://schemas.openxmlformats.org/officeDocument/2006/relationships/customXml" Target="../ink/ink14445.xml"/><Relationship Id="rId185" Type="http://schemas.openxmlformats.org/officeDocument/2006/relationships/image" Target="../media/image13381.png"/><Relationship Id="rId350" Type="http://schemas.openxmlformats.org/officeDocument/2006/relationships/customXml" Target="../ink/ink14539.xml"/><Relationship Id="rId371" Type="http://schemas.openxmlformats.org/officeDocument/2006/relationships/image" Target="../media/image14342.png"/><Relationship Id="rId406" Type="http://schemas.openxmlformats.org/officeDocument/2006/relationships/customXml" Target="../ink/ink14568.xml"/><Relationship Id="rId9" Type="http://schemas.openxmlformats.org/officeDocument/2006/relationships/image" Target="../media/image14170.png"/><Relationship Id="rId210" Type="http://schemas.openxmlformats.org/officeDocument/2006/relationships/customXml" Target="../ink/ink14468.xml"/><Relationship Id="rId392" Type="http://schemas.openxmlformats.org/officeDocument/2006/relationships/customXml" Target="../ink/ink14561.xml"/><Relationship Id="rId427" Type="http://schemas.openxmlformats.org/officeDocument/2006/relationships/image" Target="../media/image14370.png"/><Relationship Id="rId26" Type="http://schemas.openxmlformats.org/officeDocument/2006/relationships/customXml" Target="../ink/ink14376.xml"/><Relationship Id="rId231" Type="http://schemas.openxmlformats.org/officeDocument/2006/relationships/image" Target="../media/image14278.png"/><Relationship Id="rId252" Type="http://schemas.openxmlformats.org/officeDocument/2006/relationships/customXml" Target="../ink/ink14489.xml"/><Relationship Id="rId273" Type="http://schemas.openxmlformats.org/officeDocument/2006/relationships/image" Target="../media/image14298.png"/><Relationship Id="rId294" Type="http://schemas.openxmlformats.org/officeDocument/2006/relationships/image" Target="../media/image14308.png"/><Relationship Id="rId308" Type="http://schemas.openxmlformats.org/officeDocument/2006/relationships/image" Target="../media/image14314.png"/><Relationship Id="rId329" Type="http://schemas.openxmlformats.org/officeDocument/2006/relationships/customXml" Target="../ink/ink14528.xml"/><Relationship Id="rId47" Type="http://schemas.openxmlformats.org/officeDocument/2006/relationships/image" Target="../media/image14189.png"/><Relationship Id="rId68" Type="http://schemas.openxmlformats.org/officeDocument/2006/relationships/customXml" Target="../ink/ink14397.xml"/><Relationship Id="rId89" Type="http://schemas.openxmlformats.org/officeDocument/2006/relationships/image" Target="../media/image14210.png"/><Relationship Id="rId112" Type="http://schemas.openxmlformats.org/officeDocument/2006/relationships/customXml" Target="../ink/ink14419.xml"/><Relationship Id="rId133" Type="http://schemas.openxmlformats.org/officeDocument/2006/relationships/image" Target="../media/image14230.png"/><Relationship Id="rId154" Type="http://schemas.openxmlformats.org/officeDocument/2006/relationships/customXml" Target="../ink/ink14440.xml"/><Relationship Id="rId175" Type="http://schemas.openxmlformats.org/officeDocument/2006/relationships/image" Target="../media/image14251.png"/><Relationship Id="rId340" Type="http://schemas.openxmlformats.org/officeDocument/2006/relationships/customXml" Target="../ink/ink14534.xml"/><Relationship Id="rId361" Type="http://schemas.openxmlformats.org/officeDocument/2006/relationships/image" Target="../media/image14338.png"/><Relationship Id="rId196" Type="http://schemas.openxmlformats.org/officeDocument/2006/relationships/customXml" Target="../ink/ink14461.xml"/><Relationship Id="rId200" Type="http://schemas.openxmlformats.org/officeDocument/2006/relationships/customXml" Target="../ink/ink14463.xml"/><Relationship Id="rId382" Type="http://schemas.openxmlformats.org/officeDocument/2006/relationships/customXml" Target="../ink/ink14556.xml"/><Relationship Id="rId417" Type="http://schemas.openxmlformats.org/officeDocument/2006/relationships/image" Target="../media/image14365.png"/><Relationship Id="rId16" Type="http://schemas.openxmlformats.org/officeDocument/2006/relationships/customXml" Target="../ink/ink14371.xml"/><Relationship Id="rId221" Type="http://schemas.openxmlformats.org/officeDocument/2006/relationships/image" Target="../media/image14273.png"/><Relationship Id="rId242" Type="http://schemas.openxmlformats.org/officeDocument/2006/relationships/customXml" Target="../ink/ink14484.xml"/><Relationship Id="rId263" Type="http://schemas.openxmlformats.org/officeDocument/2006/relationships/image" Target="../media/image14293.png"/><Relationship Id="rId284" Type="http://schemas.openxmlformats.org/officeDocument/2006/relationships/image" Target="../media/image14303.png"/><Relationship Id="rId319" Type="http://schemas.openxmlformats.org/officeDocument/2006/relationships/customXml" Target="../ink/ink14523.xml"/><Relationship Id="rId37" Type="http://schemas.openxmlformats.org/officeDocument/2006/relationships/image" Target="../media/image14184.png"/><Relationship Id="rId58" Type="http://schemas.openxmlformats.org/officeDocument/2006/relationships/customXml" Target="../ink/ink14392.xml"/><Relationship Id="rId79" Type="http://schemas.openxmlformats.org/officeDocument/2006/relationships/image" Target="../media/image14205.png"/><Relationship Id="rId102" Type="http://schemas.openxmlformats.org/officeDocument/2006/relationships/customXml" Target="../ink/ink14414.xml"/><Relationship Id="rId123" Type="http://schemas.openxmlformats.org/officeDocument/2006/relationships/image" Target="../media/image14226.png"/><Relationship Id="rId144" Type="http://schemas.openxmlformats.org/officeDocument/2006/relationships/customXml" Target="../ink/ink14435.xml"/><Relationship Id="rId330" Type="http://schemas.openxmlformats.org/officeDocument/2006/relationships/image" Target="../media/image14325.png"/><Relationship Id="rId90" Type="http://schemas.openxmlformats.org/officeDocument/2006/relationships/customXml" Target="../ink/ink14408.xml"/><Relationship Id="rId165" Type="http://schemas.openxmlformats.org/officeDocument/2006/relationships/image" Target="../media/image14246.png"/><Relationship Id="rId186" Type="http://schemas.openxmlformats.org/officeDocument/2006/relationships/customXml" Target="../ink/ink14456.xml"/><Relationship Id="rId351" Type="http://schemas.openxmlformats.org/officeDocument/2006/relationships/image" Target="../media/image14334.png"/><Relationship Id="rId372" Type="http://schemas.openxmlformats.org/officeDocument/2006/relationships/customXml" Target="../ink/ink14551.xml"/><Relationship Id="rId393" Type="http://schemas.openxmlformats.org/officeDocument/2006/relationships/image" Target="../media/image14353.png"/><Relationship Id="rId407" Type="http://schemas.openxmlformats.org/officeDocument/2006/relationships/image" Target="../media/image14360.png"/><Relationship Id="rId428" Type="http://schemas.openxmlformats.org/officeDocument/2006/relationships/customXml" Target="../ink/ink14579.xml"/><Relationship Id="rId211" Type="http://schemas.openxmlformats.org/officeDocument/2006/relationships/image" Target="../media/image14268.png"/><Relationship Id="rId232" Type="http://schemas.openxmlformats.org/officeDocument/2006/relationships/customXml" Target="../ink/ink14479.xml"/><Relationship Id="rId253" Type="http://schemas.openxmlformats.org/officeDocument/2006/relationships/image" Target="../media/image14288.png"/><Relationship Id="rId274" Type="http://schemas.openxmlformats.org/officeDocument/2006/relationships/customXml" Target="../ink/ink14500.xml"/><Relationship Id="rId295" Type="http://schemas.openxmlformats.org/officeDocument/2006/relationships/customXml" Target="../ink/ink14511.xml"/><Relationship Id="rId309" Type="http://schemas.openxmlformats.org/officeDocument/2006/relationships/customXml" Target="../ink/ink14518.xml"/><Relationship Id="rId27" Type="http://schemas.openxmlformats.org/officeDocument/2006/relationships/image" Target="../media/image14179.png"/><Relationship Id="rId48" Type="http://schemas.openxmlformats.org/officeDocument/2006/relationships/customXml" Target="../ink/ink14387.xml"/><Relationship Id="rId69" Type="http://schemas.openxmlformats.org/officeDocument/2006/relationships/image" Target="../media/image14200.png"/><Relationship Id="rId113" Type="http://schemas.openxmlformats.org/officeDocument/2006/relationships/image" Target="../media/image14221.png"/><Relationship Id="rId134" Type="http://schemas.openxmlformats.org/officeDocument/2006/relationships/customXml" Target="../ink/ink14430.xml"/><Relationship Id="rId320" Type="http://schemas.openxmlformats.org/officeDocument/2006/relationships/image" Target="../media/image14320.png"/><Relationship Id="rId80" Type="http://schemas.openxmlformats.org/officeDocument/2006/relationships/customXml" Target="../ink/ink14403.xml"/><Relationship Id="rId155" Type="http://schemas.openxmlformats.org/officeDocument/2006/relationships/image" Target="../media/image14241.png"/><Relationship Id="rId176" Type="http://schemas.openxmlformats.org/officeDocument/2006/relationships/customXml" Target="../ink/ink14451.xml"/><Relationship Id="rId197" Type="http://schemas.openxmlformats.org/officeDocument/2006/relationships/image" Target="../media/image14261.png"/><Relationship Id="rId341" Type="http://schemas.openxmlformats.org/officeDocument/2006/relationships/image" Target="../media/image14329.png"/><Relationship Id="rId362" Type="http://schemas.openxmlformats.org/officeDocument/2006/relationships/customXml" Target="../ink/ink14545.xml"/><Relationship Id="rId383" Type="http://schemas.openxmlformats.org/officeDocument/2006/relationships/image" Target="../media/image14348.png"/><Relationship Id="rId418" Type="http://schemas.openxmlformats.org/officeDocument/2006/relationships/customXml" Target="../ink/ink14574.xml"/><Relationship Id="rId201" Type="http://schemas.openxmlformats.org/officeDocument/2006/relationships/image" Target="../media/image14263.png"/><Relationship Id="rId222" Type="http://schemas.openxmlformats.org/officeDocument/2006/relationships/customXml" Target="../ink/ink14474.xml"/><Relationship Id="rId243" Type="http://schemas.openxmlformats.org/officeDocument/2006/relationships/image" Target="../media/image12476.png"/><Relationship Id="rId264" Type="http://schemas.openxmlformats.org/officeDocument/2006/relationships/customXml" Target="../ink/ink14495.xml"/><Relationship Id="rId285" Type="http://schemas.openxmlformats.org/officeDocument/2006/relationships/customXml" Target="../ink/ink14506.xml"/><Relationship Id="rId17" Type="http://schemas.openxmlformats.org/officeDocument/2006/relationships/image" Target="../media/image14174.png"/><Relationship Id="rId38" Type="http://schemas.openxmlformats.org/officeDocument/2006/relationships/customXml" Target="../ink/ink14382.xml"/><Relationship Id="rId59" Type="http://schemas.openxmlformats.org/officeDocument/2006/relationships/image" Target="../media/image14195.png"/><Relationship Id="rId103" Type="http://schemas.openxmlformats.org/officeDocument/2006/relationships/image" Target="../media/image14216.png"/><Relationship Id="rId124" Type="http://schemas.openxmlformats.org/officeDocument/2006/relationships/customXml" Target="../ink/ink14425.xml"/><Relationship Id="rId310" Type="http://schemas.openxmlformats.org/officeDocument/2006/relationships/image" Target="../media/image14315.png"/><Relationship Id="rId70" Type="http://schemas.openxmlformats.org/officeDocument/2006/relationships/customXml" Target="../ink/ink14398.xml"/><Relationship Id="rId91" Type="http://schemas.openxmlformats.org/officeDocument/2006/relationships/image" Target="../media/image11280.png"/><Relationship Id="rId145" Type="http://schemas.openxmlformats.org/officeDocument/2006/relationships/image" Target="../media/image14236.png"/><Relationship Id="rId166" Type="http://schemas.openxmlformats.org/officeDocument/2006/relationships/customXml" Target="../ink/ink14446.xml"/><Relationship Id="rId187" Type="http://schemas.openxmlformats.org/officeDocument/2006/relationships/image" Target="../media/image14256.png"/><Relationship Id="rId331" Type="http://schemas.openxmlformats.org/officeDocument/2006/relationships/customXml" Target="../ink/ink14529.xml"/><Relationship Id="rId352" Type="http://schemas.openxmlformats.org/officeDocument/2006/relationships/customXml" Target="../ink/ink14540.xml"/><Relationship Id="rId373" Type="http://schemas.openxmlformats.org/officeDocument/2006/relationships/image" Target="../media/image14343.png"/><Relationship Id="rId394" Type="http://schemas.openxmlformats.org/officeDocument/2006/relationships/customXml" Target="../ink/ink14562.xml"/><Relationship Id="rId408" Type="http://schemas.openxmlformats.org/officeDocument/2006/relationships/customXml" Target="../ink/ink14569.xml"/><Relationship Id="rId429" Type="http://schemas.openxmlformats.org/officeDocument/2006/relationships/image" Target="../media/image1437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4469.xml"/><Relationship Id="rId233" Type="http://schemas.openxmlformats.org/officeDocument/2006/relationships/image" Target="../media/image14279.png"/><Relationship Id="rId254" Type="http://schemas.openxmlformats.org/officeDocument/2006/relationships/customXml" Target="../ink/ink14490.xml"/><Relationship Id="rId28" Type="http://schemas.openxmlformats.org/officeDocument/2006/relationships/customXml" Target="../ink/ink14377.xml"/><Relationship Id="rId49" Type="http://schemas.openxmlformats.org/officeDocument/2006/relationships/image" Target="../media/image14190.png"/><Relationship Id="rId114" Type="http://schemas.openxmlformats.org/officeDocument/2006/relationships/customXml" Target="../ink/ink14420.xml"/><Relationship Id="rId275" Type="http://schemas.openxmlformats.org/officeDocument/2006/relationships/image" Target="../media/image14299.png"/><Relationship Id="rId296" Type="http://schemas.openxmlformats.org/officeDocument/2006/relationships/image" Target="../media/image14309.png"/><Relationship Id="rId300" Type="http://schemas.openxmlformats.org/officeDocument/2006/relationships/image" Target="../media/image14311.png"/><Relationship Id="rId60" Type="http://schemas.openxmlformats.org/officeDocument/2006/relationships/customXml" Target="../ink/ink14393.xml"/><Relationship Id="rId81" Type="http://schemas.openxmlformats.org/officeDocument/2006/relationships/image" Target="../media/image14206.png"/><Relationship Id="rId135" Type="http://schemas.openxmlformats.org/officeDocument/2006/relationships/image" Target="../media/image14231.png"/><Relationship Id="rId156" Type="http://schemas.openxmlformats.org/officeDocument/2006/relationships/customXml" Target="../ink/ink14441.xml"/><Relationship Id="rId177" Type="http://schemas.openxmlformats.org/officeDocument/2006/relationships/image" Target="../media/image14252.png"/><Relationship Id="rId198" Type="http://schemas.openxmlformats.org/officeDocument/2006/relationships/customXml" Target="../ink/ink14462.xml"/><Relationship Id="rId321" Type="http://schemas.openxmlformats.org/officeDocument/2006/relationships/customXml" Target="../ink/ink14524.xml"/><Relationship Id="rId342" Type="http://schemas.openxmlformats.org/officeDocument/2006/relationships/customXml" Target="../ink/ink14535.xml"/><Relationship Id="rId363" Type="http://schemas.openxmlformats.org/officeDocument/2006/relationships/customXml" Target="../ink/ink14546.xml"/><Relationship Id="rId384" Type="http://schemas.openxmlformats.org/officeDocument/2006/relationships/customXml" Target="../ink/ink14557.xml"/><Relationship Id="rId419" Type="http://schemas.openxmlformats.org/officeDocument/2006/relationships/image" Target="../media/image14366.png"/><Relationship Id="rId202" Type="http://schemas.openxmlformats.org/officeDocument/2006/relationships/customXml" Target="../ink/ink14464.xml"/><Relationship Id="rId223" Type="http://schemas.openxmlformats.org/officeDocument/2006/relationships/image" Target="../media/image14274.png"/><Relationship Id="rId244" Type="http://schemas.openxmlformats.org/officeDocument/2006/relationships/customXml" Target="../ink/ink14485.xml"/><Relationship Id="rId18" Type="http://schemas.openxmlformats.org/officeDocument/2006/relationships/customXml" Target="../ink/ink14372.xml"/><Relationship Id="rId39" Type="http://schemas.openxmlformats.org/officeDocument/2006/relationships/image" Target="../media/image14185.png"/><Relationship Id="rId265" Type="http://schemas.openxmlformats.org/officeDocument/2006/relationships/image" Target="../media/image14294.png"/><Relationship Id="rId286" Type="http://schemas.openxmlformats.org/officeDocument/2006/relationships/image" Target="../media/image14304.png"/><Relationship Id="rId50" Type="http://schemas.openxmlformats.org/officeDocument/2006/relationships/customXml" Target="../ink/ink14388.xml"/><Relationship Id="rId104" Type="http://schemas.openxmlformats.org/officeDocument/2006/relationships/customXml" Target="../ink/ink14415.xml"/><Relationship Id="rId125" Type="http://schemas.openxmlformats.org/officeDocument/2006/relationships/image" Target="../media/image14227.png"/><Relationship Id="rId146" Type="http://schemas.openxmlformats.org/officeDocument/2006/relationships/customXml" Target="../ink/ink14436.xml"/><Relationship Id="rId167" Type="http://schemas.openxmlformats.org/officeDocument/2006/relationships/image" Target="../media/image14247.png"/><Relationship Id="rId188" Type="http://schemas.openxmlformats.org/officeDocument/2006/relationships/customXml" Target="../ink/ink14457.xml"/><Relationship Id="rId311" Type="http://schemas.openxmlformats.org/officeDocument/2006/relationships/customXml" Target="../ink/ink14519.xml"/><Relationship Id="rId332" Type="http://schemas.openxmlformats.org/officeDocument/2006/relationships/image" Target="../media/image14326.png"/><Relationship Id="rId353" Type="http://schemas.openxmlformats.org/officeDocument/2006/relationships/image" Target="../media/image14335.png"/><Relationship Id="rId374" Type="http://schemas.openxmlformats.org/officeDocument/2006/relationships/customXml" Target="../ink/ink14552.xml"/><Relationship Id="rId395" Type="http://schemas.openxmlformats.org/officeDocument/2006/relationships/image" Target="../media/image14354.png"/><Relationship Id="rId409" Type="http://schemas.openxmlformats.org/officeDocument/2006/relationships/image" Target="../media/image14361.png"/><Relationship Id="rId71" Type="http://schemas.openxmlformats.org/officeDocument/2006/relationships/image" Target="../media/image14201.png"/><Relationship Id="rId92" Type="http://schemas.openxmlformats.org/officeDocument/2006/relationships/customXml" Target="../ink/ink14409.xml"/><Relationship Id="rId213" Type="http://schemas.openxmlformats.org/officeDocument/2006/relationships/image" Target="../media/image14269.png"/><Relationship Id="rId234" Type="http://schemas.openxmlformats.org/officeDocument/2006/relationships/customXml" Target="../ink/ink14480.xml"/><Relationship Id="rId420" Type="http://schemas.openxmlformats.org/officeDocument/2006/relationships/customXml" Target="../ink/ink14575.xml"/><Relationship Id="rId2" Type="http://schemas.openxmlformats.org/officeDocument/2006/relationships/customXml" Target="../ink/ink14364.xml"/><Relationship Id="rId29" Type="http://schemas.openxmlformats.org/officeDocument/2006/relationships/image" Target="../media/image14180.png"/><Relationship Id="rId255" Type="http://schemas.openxmlformats.org/officeDocument/2006/relationships/image" Target="../media/image14289.png"/><Relationship Id="rId276" Type="http://schemas.openxmlformats.org/officeDocument/2006/relationships/customXml" Target="../ink/ink14501.xml"/><Relationship Id="rId297" Type="http://schemas.openxmlformats.org/officeDocument/2006/relationships/customXml" Target="../ink/ink14512.xml"/><Relationship Id="rId40" Type="http://schemas.openxmlformats.org/officeDocument/2006/relationships/customXml" Target="../ink/ink14383.xml"/><Relationship Id="rId115" Type="http://schemas.openxmlformats.org/officeDocument/2006/relationships/image" Target="../media/image14222.png"/><Relationship Id="rId136" Type="http://schemas.openxmlformats.org/officeDocument/2006/relationships/customXml" Target="../ink/ink14431.xml"/><Relationship Id="rId157" Type="http://schemas.openxmlformats.org/officeDocument/2006/relationships/image" Target="../media/image14242.png"/><Relationship Id="rId178" Type="http://schemas.openxmlformats.org/officeDocument/2006/relationships/customXml" Target="../ink/ink14452.xml"/><Relationship Id="rId301" Type="http://schemas.openxmlformats.org/officeDocument/2006/relationships/customXml" Target="../ink/ink14514.xml"/><Relationship Id="rId322" Type="http://schemas.openxmlformats.org/officeDocument/2006/relationships/image" Target="../media/image14321.png"/><Relationship Id="rId343" Type="http://schemas.openxmlformats.org/officeDocument/2006/relationships/image" Target="../media/image14330.png"/><Relationship Id="rId364" Type="http://schemas.openxmlformats.org/officeDocument/2006/relationships/image" Target="../media/image14339.png"/><Relationship Id="rId61" Type="http://schemas.openxmlformats.org/officeDocument/2006/relationships/image" Target="../media/image14196.png"/><Relationship Id="rId82" Type="http://schemas.openxmlformats.org/officeDocument/2006/relationships/customXml" Target="../ink/ink14404.xml"/><Relationship Id="rId199" Type="http://schemas.openxmlformats.org/officeDocument/2006/relationships/image" Target="../media/image14262.png"/><Relationship Id="rId203" Type="http://schemas.openxmlformats.org/officeDocument/2006/relationships/image" Target="../media/image14264.png"/><Relationship Id="rId385" Type="http://schemas.openxmlformats.org/officeDocument/2006/relationships/image" Target="../media/image14349.png"/><Relationship Id="rId19" Type="http://schemas.openxmlformats.org/officeDocument/2006/relationships/image" Target="../media/image14175.png"/><Relationship Id="rId224" Type="http://schemas.openxmlformats.org/officeDocument/2006/relationships/customXml" Target="../ink/ink14475.xml"/><Relationship Id="rId245" Type="http://schemas.openxmlformats.org/officeDocument/2006/relationships/image" Target="../media/image14284.png"/><Relationship Id="rId266" Type="http://schemas.openxmlformats.org/officeDocument/2006/relationships/customXml" Target="../ink/ink14496.xml"/><Relationship Id="rId287" Type="http://schemas.openxmlformats.org/officeDocument/2006/relationships/customXml" Target="../ink/ink14507.xml"/><Relationship Id="rId410" Type="http://schemas.openxmlformats.org/officeDocument/2006/relationships/customXml" Target="../ink/ink14570.xml"/><Relationship Id="rId30" Type="http://schemas.openxmlformats.org/officeDocument/2006/relationships/customXml" Target="../ink/ink14378.xml"/><Relationship Id="rId105" Type="http://schemas.openxmlformats.org/officeDocument/2006/relationships/image" Target="../media/image14217.png"/><Relationship Id="rId126" Type="http://schemas.openxmlformats.org/officeDocument/2006/relationships/customXml" Target="../ink/ink14426.xml"/><Relationship Id="rId147" Type="http://schemas.openxmlformats.org/officeDocument/2006/relationships/image" Target="../media/image14237.png"/><Relationship Id="rId168" Type="http://schemas.openxmlformats.org/officeDocument/2006/relationships/customXml" Target="../ink/ink14447.xml"/><Relationship Id="rId312" Type="http://schemas.openxmlformats.org/officeDocument/2006/relationships/image" Target="../media/image14316.png"/><Relationship Id="rId333" Type="http://schemas.openxmlformats.org/officeDocument/2006/relationships/customXml" Target="../ink/ink14530.xml"/><Relationship Id="rId354" Type="http://schemas.openxmlformats.org/officeDocument/2006/relationships/customXml" Target="../ink/ink14541.xml"/><Relationship Id="rId51" Type="http://schemas.openxmlformats.org/officeDocument/2006/relationships/image" Target="../media/image14191.png"/><Relationship Id="rId72" Type="http://schemas.openxmlformats.org/officeDocument/2006/relationships/customXml" Target="../ink/ink14399.xml"/><Relationship Id="rId93" Type="http://schemas.openxmlformats.org/officeDocument/2006/relationships/image" Target="../media/image14211.png"/><Relationship Id="rId189" Type="http://schemas.openxmlformats.org/officeDocument/2006/relationships/image" Target="../media/image14257.png"/><Relationship Id="rId375" Type="http://schemas.openxmlformats.org/officeDocument/2006/relationships/image" Target="../media/image14344.png"/><Relationship Id="rId396" Type="http://schemas.openxmlformats.org/officeDocument/2006/relationships/customXml" Target="../ink/ink14563.xml"/><Relationship Id="rId3" Type="http://schemas.openxmlformats.org/officeDocument/2006/relationships/image" Target="../media/image13410.png"/><Relationship Id="rId214" Type="http://schemas.openxmlformats.org/officeDocument/2006/relationships/customXml" Target="../ink/ink14470.xml"/><Relationship Id="rId235" Type="http://schemas.openxmlformats.org/officeDocument/2006/relationships/image" Target="../media/image14280.png"/><Relationship Id="rId256" Type="http://schemas.openxmlformats.org/officeDocument/2006/relationships/customXml" Target="../ink/ink14491.xml"/><Relationship Id="rId277" Type="http://schemas.openxmlformats.org/officeDocument/2006/relationships/customXml" Target="../ink/ink14502.xml"/><Relationship Id="rId298" Type="http://schemas.openxmlformats.org/officeDocument/2006/relationships/image" Target="../media/image14310.png"/><Relationship Id="rId400" Type="http://schemas.openxmlformats.org/officeDocument/2006/relationships/customXml" Target="../ink/ink14565.xml"/><Relationship Id="rId421" Type="http://schemas.openxmlformats.org/officeDocument/2006/relationships/image" Target="../media/image14367.png"/><Relationship Id="rId116" Type="http://schemas.openxmlformats.org/officeDocument/2006/relationships/customXml" Target="../ink/ink14421.xml"/><Relationship Id="rId137" Type="http://schemas.openxmlformats.org/officeDocument/2006/relationships/image" Target="../media/image14232.png"/><Relationship Id="rId158" Type="http://schemas.openxmlformats.org/officeDocument/2006/relationships/customXml" Target="../ink/ink14442.xml"/><Relationship Id="rId302" Type="http://schemas.openxmlformats.org/officeDocument/2006/relationships/image" Target="../media/image14312.png"/><Relationship Id="rId323" Type="http://schemas.openxmlformats.org/officeDocument/2006/relationships/customXml" Target="../ink/ink14525.xml"/><Relationship Id="rId344" Type="http://schemas.openxmlformats.org/officeDocument/2006/relationships/customXml" Target="../ink/ink14536.xml"/><Relationship Id="rId20" Type="http://schemas.openxmlformats.org/officeDocument/2006/relationships/customXml" Target="../ink/ink14373.xml"/><Relationship Id="rId41" Type="http://schemas.openxmlformats.org/officeDocument/2006/relationships/image" Target="../media/image14186.png"/><Relationship Id="rId62" Type="http://schemas.openxmlformats.org/officeDocument/2006/relationships/customXml" Target="../ink/ink14394.xml"/><Relationship Id="rId83" Type="http://schemas.openxmlformats.org/officeDocument/2006/relationships/image" Target="../media/image14207.png"/><Relationship Id="rId179" Type="http://schemas.openxmlformats.org/officeDocument/2006/relationships/image" Target="../media/image14253.png"/><Relationship Id="rId365" Type="http://schemas.openxmlformats.org/officeDocument/2006/relationships/customXml" Target="../ink/ink14547.xml"/><Relationship Id="rId386" Type="http://schemas.openxmlformats.org/officeDocument/2006/relationships/customXml" Target="../ink/ink14558.xml"/><Relationship Id="rId190" Type="http://schemas.openxmlformats.org/officeDocument/2006/relationships/customXml" Target="../ink/ink14458.xml"/><Relationship Id="rId204" Type="http://schemas.openxmlformats.org/officeDocument/2006/relationships/customXml" Target="../ink/ink14465.xml"/><Relationship Id="rId225" Type="http://schemas.openxmlformats.org/officeDocument/2006/relationships/image" Target="../media/image14275.png"/><Relationship Id="rId246" Type="http://schemas.openxmlformats.org/officeDocument/2006/relationships/customXml" Target="../ink/ink14486.xml"/><Relationship Id="rId267" Type="http://schemas.openxmlformats.org/officeDocument/2006/relationships/image" Target="../media/image14295.png"/><Relationship Id="rId288" Type="http://schemas.openxmlformats.org/officeDocument/2006/relationships/image" Target="../media/image14305.png"/><Relationship Id="rId411" Type="http://schemas.openxmlformats.org/officeDocument/2006/relationships/image" Target="../media/image14362.png"/><Relationship Id="rId106" Type="http://schemas.openxmlformats.org/officeDocument/2006/relationships/customXml" Target="../ink/ink14416.xml"/><Relationship Id="rId127" Type="http://schemas.openxmlformats.org/officeDocument/2006/relationships/image" Target="../media/image12389.png"/><Relationship Id="rId313" Type="http://schemas.openxmlformats.org/officeDocument/2006/relationships/customXml" Target="../ink/ink14520.xml"/><Relationship Id="rId10" Type="http://schemas.openxmlformats.org/officeDocument/2006/relationships/customXml" Target="../ink/ink14368.xml"/><Relationship Id="rId31" Type="http://schemas.openxmlformats.org/officeDocument/2006/relationships/image" Target="../media/image14181.png"/><Relationship Id="rId52" Type="http://schemas.openxmlformats.org/officeDocument/2006/relationships/customXml" Target="../ink/ink14389.xml"/><Relationship Id="rId73" Type="http://schemas.openxmlformats.org/officeDocument/2006/relationships/image" Target="../media/image14202.png"/><Relationship Id="rId94" Type="http://schemas.openxmlformats.org/officeDocument/2006/relationships/customXml" Target="../ink/ink14410.xml"/><Relationship Id="rId148" Type="http://schemas.openxmlformats.org/officeDocument/2006/relationships/customXml" Target="../ink/ink14437.xml"/><Relationship Id="rId169" Type="http://schemas.openxmlformats.org/officeDocument/2006/relationships/image" Target="../media/image14248.png"/><Relationship Id="rId334" Type="http://schemas.openxmlformats.org/officeDocument/2006/relationships/image" Target="../media/image14327.png"/><Relationship Id="rId355" Type="http://schemas.openxmlformats.org/officeDocument/2006/relationships/image" Target="../media/image14336.png"/><Relationship Id="rId376" Type="http://schemas.openxmlformats.org/officeDocument/2006/relationships/customXml" Target="../ink/ink14553.xml"/><Relationship Id="rId397" Type="http://schemas.openxmlformats.org/officeDocument/2006/relationships/image" Target="../media/image14355.png"/><Relationship Id="rId4" Type="http://schemas.openxmlformats.org/officeDocument/2006/relationships/customXml" Target="../ink/ink14365.xml"/><Relationship Id="rId180" Type="http://schemas.openxmlformats.org/officeDocument/2006/relationships/customXml" Target="../ink/ink14453.xml"/><Relationship Id="rId215" Type="http://schemas.openxmlformats.org/officeDocument/2006/relationships/image" Target="../media/image14270.png"/><Relationship Id="rId236" Type="http://schemas.openxmlformats.org/officeDocument/2006/relationships/customXml" Target="../ink/ink14481.xml"/><Relationship Id="rId257" Type="http://schemas.openxmlformats.org/officeDocument/2006/relationships/image" Target="../media/image14290.png"/><Relationship Id="rId278" Type="http://schemas.openxmlformats.org/officeDocument/2006/relationships/image" Target="../media/image14300.png"/><Relationship Id="rId401" Type="http://schemas.openxmlformats.org/officeDocument/2006/relationships/image" Target="../media/image14357.png"/><Relationship Id="rId422" Type="http://schemas.openxmlformats.org/officeDocument/2006/relationships/customXml" Target="../ink/ink14576.xml"/><Relationship Id="rId303" Type="http://schemas.openxmlformats.org/officeDocument/2006/relationships/customXml" Target="../ink/ink14515.xml"/><Relationship Id="rId42" Type="http://schemas.openxmlformats.org/officeDocument/2006/relationships/customXml" Target="../ink/ink14384.xml"/><Relationship Id="rId84" Type="http://schemas.openxmlformats.org/officeDocument/2006/relationships/customXml" Target="../ink/ink14405.xml"/><Relationship Id="rId138" Type="http://schemas.openxmlformats.org/officeDocument/2006/relationships/customXml" Target="../ink/ink14432.xml"/><Relationship Id="rId345" Type="http://schemas.openxmlformats.org/officeDocument/2006/relationships/image" Target="../media/image14331.png"/><Relationship Id="rId387" Type="http://schemas.openxmlformats.org/officeDocument/2006/relationships/image" Target="../media/image14350.png"/><Relationship Id="rId191" Type="http://schemas.openxmlformats.org/officeDocument/2006/relationships/image" Target="../media/image14258.png"/><Relationship Id="rId205" Type="http://schemas.openxmlformats.org/officeDocument/2006/relationships/image" Target="../media/image14265.png"/><Relationship Id="rId247" Type="http://schemas.openxmlformats.org/officeDocument/2006/relationships/image" Target="../media/image14285.png"/><Relationship Id="rId412" Type="http://schemas.openxmlformats.org/officeDocument/2006/relationships/customXml" Target="../ink/ink14571.xml"/><Relationship Id="rId107" Type="http://schemas.openxmlformats.org/officeDocument/2006/relationships/image" Target="../media/image14218.png"/><Relationship Id="rId289" Type="http://schemas.openxmlformats.org/officeDocument/2006/relationships/customXml" Target="../ink/ink14508.xml"/><Relationship Id="rId11" Type="http://schemas.openxmlformats.org/officeDocument/2006/relationships/image" Target="../media/image14171.png"/><Relationship Id="rId53" Type="http://schemas.openxmlformats.org/officeDocument/2006/relationships/image" Target="../media/image14192.png"/><Relationship Id="rId149" Type="http://schemas.openxmlformats.org/officeDocument/2006/relationships/image" Target="../media/image14238.png"/><Relationship Id="rId314" Type="http://schemas.openxmlformats.org/officeDocument/2006/relationships/image" Target="../media/image14317.png"/><Relationship Id="rId356" Type="http://schemas.openxmlformats.org/officeDocument/2006/relationships/customXml" Target="../ink/ink14542.xml"/><Relationship Id="rId398" Type="http://schemas.openxmlformats.org/officeDocument/2006/relationships/customXml" Target="../ink/ink14564.xml"/><Relationship Id="rId95" Type="http://schemas.openxmlformats.org/officeDocument/2006/relationships/image" Target="../media/image14212.png"/><Relationship Id="rId160" Type="http://schemas.openxmlformats.org/officeDocument/2006/relationships/customXml" Target="../ink/ink14443.xml"/><Relationship Id="rId216" Type="http://schemas.openxmlformats.org/officeDocument/2006/relationships/customXml" Target="../ink/ink14471.xml"/><Relationship Id="rId423" Type="http://schemas.openxmlformats.org/officeDocument/2006/relationships/image" Target="../media/image14368.png"/><Relationship Id="rId258" Type="http://schemas.openxmlformats.org/officeDocument/2006/relationships/customXml" Target="../ink/ink14492.xml"/><Relationship Id="rId22" Type="http://schemas.openxmlformats.org/officeDocument/2006/relationships/customXml" Target="../ink/ink14374.xml"/><Relationship Id="rId64" Type="http://schemas.openxmlformats.org/officeDocument/2006/relationships/customXml" Target="../ink/ink14395.xml"/><Relationship Id="rId118" Type="http://schemas.openxmlformats.org/officeDocument/2006/relationships/customXml" Target="../ink/ink14422.xml"/><Relationship Id="rId325" Type="http://schemas.openxmlformats.org/officeDocument/2006/relationships/customXml" Target="../ink/ink14526.xml"/><Relationship Id="rId367" Type="http://schemas.openxmlformats.org/officeDocument/2006/relationships/image" Target="../media/image14340.png"/></Relationships>
</file>

<file path=ppt/slides/_rels/slide6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429.png"/><Relationship Id="rId299" Type="http://schemas.openxmlformats.org/officeDocument/2006/relationships/image" Target="../media/image14520.png"/><Relationship Id="rId303" Type="http://schemas.openxmlformats.org/officeDocument/2006/relationships/image" Target="../media/image14522.png"/><Relationship Id="rId21" Type="http://schemas.openxmlformats.org/officeDocument/2006/relationships/image" Target="../media/image14381.png"/><Relationship Id="rId42" Type="http://schemas.openxmlformats.org/officeDocument/2006/relationships/customXml" Target="../ink/ink14600.xml"/><Relationship Id="rId63" Type="http://schemas.openxmlformats.org/officeDocument/2006/relationships/image" Target="../media/image14402.png"/><Relationship Id="rId84" Type="http://schemas.openxmlformats.org/officeDocument/2006/relationships/customXml" Target="../ink/ink14621.xml"/><Relationship Id="rId138" Type="http://schemas.openxmlformats.org/officeDocument/2006/relationships/customXml" Target="../ink/ink14648.xml"/><Relationship Id="rId159" Type="http://schemas.openxmlformats.org/officeDocument/2006/relationships/image" Target="../media/image14450.png"/><Relationship Id="rId324" Type="http://schemas.openxmlformats.org/officeDocument/2006/relationships/customXml" Target="../ink/ink14741.xml"/><Relationship Id="rId170" Type="http://schemas.openxmlformats.org/officeDocument/2006/relationships/customXml" Target="../ink/ink14664.xml"/><Relationship Id="rId191" Type="http://schemas.openxmlformats.org/officeDocument/2006/relationships/image" Target="../media/image14466.png"/><Relationship Id="rId205" Type="http://schemas.openxmlformats.org/officeDocument/2006/relationships/image" Target="../media/image14473.png"/><Relationship Id="rId226" Type="http://schemas.openxmlformats.org/officeDocument/2006/relationships/customXml" Target="../ink/ink14692.xml"/><Relationship Id="rId247" Type="http://schemas.openxmlformats.org/officeDocument/2006/relationships/image" Target="../media/image14494.png"/><Relationship Id="rId107" Type="http://schemas.openxmlformats.org/officeDocument/2006/relationships/image" Target="../media/image14424.png"/><Relationship Id="rId268" Type="http://schemas.openxmlformats.org/officeDocument/2006/relationships/customXml" Target="../ink/ink14713.xml"/><Relationship Id="rId289" Type="http://schemas.openxmlformats.org/officeDocument/2006/relationships/image" Target="../media/image14515.png"/><Relationship Id="rId11" Type="http://schemas.openxmlformats.org/officeDocument/2006/relationships/image" Target="../media/image14376.png"/><Relationship Id="rId32" Type="http://schemas.openxmlformats.org/officeDocument/2006/relationships/customXml" Target="../ink/ink14595.xml"/><Relationship Id="rId53" Type="http://schemas.openxmlformats.org/officeDocument/2006/relationships/image" Target="../media/image14397.png"/><Relationship Id="rId74" Type="http://schemas.openxmlformats.org/officeDocument/2006/relationships/customXml" Target="../ink/ink14616.xml"/><Relationship Id="rId128" Type="http://schemas.openxmlformats.org/officeDocument/2006/relationships/customXml" Target="../ink/ink14643.xml"/><Relationship Id="rId149" Type="http://schemas.openxmlformats.org/officeDocument/2006/relationships/image" Target="../media/image14445.png"/><Relationship Id="rId314" Type="http://schemas.openxmlformats.org/officeDocument/2006/relationships/customXml" Target="../ink/ink14736.xml"/><Relationship Id="rId335" Type="http://schemas.openxmlformats.org/officeDocument/2006/relationships/image" Target="../media/image14538.png"/><Relationship Id="rId5" Type="http://schemas.openxmlformats.org/officeDocument/2006/relationships/image" Target="../media/image14373.png"/><Relationship Id="rId95" Type="http://schemas.openxmlformats.org/officeDocument/2006/relationships/image" Target="../media/image14418.png"/><Relationship Id="rId160" Type="http://schemas.openxmlformats.org/officeDocument/2006/relationships/customXml" Target="../ink/ink14659.xml"/><Relationship Id="rId181" Type="http://schemas.openxmlformats.org/officeDocument/2006/relationships/image" Target="../media/image14461.png"/><Relationship Id="rId216" Type="http://schemas.openxmlformats.org/officeDocument/2006/relationships/customXml" Target="../ink/ink14687.xml"/><Relationship Id="rId237" Type="http://schemas.openxmlformats.org/officeDocument/2006/relationships/image" Target="../media/image14489.png"/><Relationship Id="rId258" Type="http://schemas.openxmlformats.org/officeDocument/2006/relationships/customXml" Target="../ink/ink14708.xml"/><Relationship Id="rId279" Type="http://schemas.openxmlformats.org/officeDocument/2006/relationships/image" Target="../media/image14510.png"/><Relationship Id="rId22" Type="http://schemas.openxmlformats.org/officeDocument/2006/relationships/customXml" Target="../ink/ink14590.xml"/><Relationship Id="rId43" Type="http://schemas.openxmlformats.org/officeDocument/2006/relationships/image" Target="../media/image14392.png"/><Relationship Id="rId64" Type="http://schemas.openxmlformats.org/officeDocument/2006/relationships/customXml" Target="../ink/ink14611.xml"/><Relationship Id="rId118" Type="http://schemas.openxmlformats.org/officeDocument/2006/relationships/customXml" Target="../ink/ink14638.xml"/><Relationship Id="rId139" Type="http://schemas.openxmlformats.org/officeDocument/2006/relationships/image" Target="../media/image14440.png"/><Relationship Id="rId290" Type="http://schemas.openxmlformats.org/officeDocument/2006/relationships/customXml" Target="../ink/ink14724.xml"/><Relationship Id="rId304" Type="http://schemas.openxmlformats.org/officeDocument/2006/relationships/customXml" Target="../ink/ink14731.xml"/><Relationship Id="rId325" Type="http://schemas.openxmlformats.org/officeDocument/2006/relationships/image" Target="../media/image14533.png"/><Relationship Id="rId85" Type="http://schemas.openxmlformats.org/officeDocument/2006/relationships/image" Target="../media/image14413.png"/><Relationship Id="rId150" Type="http://schemas.openxmlformats.org/officeDocument/2006/relationships/customXml" Target="../ink/ink14654.xml"/><Relationship Id="rId171" Type="http://schemas.openxmlformats.org/officeDocument/2006/relationships/image" Target="../media/image14456.png"/><Relationship Id="rId192" Type="http://schemas.openxmlformats.org/officeDocument/2006/relationships/customXml" Target="../ink/ink14675.xml"/><Relationship Id="rId206" Type="http://schemas.openxmlformats.org/officeDocument/2006/relationships/customXml" Target="../ink/ink14682.xml"/><Relationship Id="rId227" Type="http://schemas.openxmlformats.org/officeDocument/2006/relationships/image" Target="../media/image14484.png"/><Relationship Id="rId248" Type="http://schemas.openxmlformats.org/officeDocument/2006/relationships/customXml" Target="../ink/ink14703.xml"/><Relationship Id="rId269" Type="http://schemas.openxmlformats.org/officeDocument/2006/relationships/image" Target="../media/image14505.png"/><Relationship Id="rId12" Type="http://schemas.openxmlformats.org/officeDocument/2006/relationships/customXml" Target="../ink/ink14585.xml"/><Relationship Id="rId33" Type="http://schemas.openxmlformats.org/officeDocument/2006/relationships/image" Target="../media/image14387.png"/><Relationship Id="rId108" Type="http://schemas.openxmlformats.org/officeDocument/2006/relationships/customXml" Target="../ink/ink14633.xml"/><Relationship Id="rId129" Type="http://schemas.openxmlformats.org/officeDocument/2006/relationships/image" Target="../media/image14435.png"/><Relationship Id="rId280" Type="http://schemas.openxmlformats.org/officeDocument/2006/relationships/customXml" Target="../ink/ink14719.xml"/><Relationship Id="rId315" Type="http://schemas.openxmlformats.org/officeDocument/2006/relationships/image" Target="../media/image14528.png"/><Relationship Id="rId336" Type="http://schemas.openxmlformats.org/officeDocument/2006/relationships/customXml" Target="../ink/ink14747.xml"/><Relationship Id="rId54" Type="http://schemas.openxmlformats.org/officeDocument/2006/relationships/customXml" Target="../ink/ink14606.xml"/><Relationship Id="rId75" Type="http://schemas.openxmlformats.org/officeDocument/2006/relationships/image" Target="../media/image14408.png"/><Relationship Id="rId96" Type="http://schemas.openxmlformats.org/officeDocument/2006/relationships/customXml" Target="../ink/ink14627.xml"/><Relationship Id="rId140" Type="http://schemas.openxmlformats.org/officeDocument/2006/relationships/customXml" Target="../ink/ink14649.xml"/><Relationship Id="rId161" Type="http://schemas.openxmlformats.org/officeDocument/2006/relationships/image" Target="../media/image14451.png"/><Relationship Id="rId182" Type="http://schemas.openxmlformats.org/officeDocument/2006/relationships/customXml" Target="../ink/ink14670.xml"/><Relationship Id="rId217" Type="http://schemas.openxmlformats.org/officeDocument/2006/relationships/image" Target="../media/image14479.png"/><Relationship Id="rId6" Type="http://schemas.openxmlformats.org/officeDocument/2006/relationships/customXml" Target="../ink/ink14582.xml"/><Relationship Id="rId238" Type="http://schemas.openxmlformats.org/officeDocument/2006/relationships/customXml" Target="../ink/ink14698.xml"/><Relationship Id="rId259" Type="http://schemas.openxmlformats.org/officeDocument/2006/relationships/image" Target="../media/image14500.png"/><Relationship Id="rId23" Type="http://schemas.openxmlformats.org/officeDocument/2006/relationships/image" Target="../media/image14382.png"/><Relationship Id="rId119" Type="http://schemas.openxmlformats.org/officeDocument/2006/relationships/image" Target="../media/image14430.png"/><Relationship Id="rId270" Type="http://schemas.openxmlformats.org/officeDocument/2006/relationships/customXml" Target="../ink/ink14714.xml"/><Relationship Id="rId291" Type="http://schemas.openxmlformats.org/officeDocument/2006/relationships/image" Target="../media/image14516.png"/><Relationship Id="rId305" Type="http://schemas.openxmlformats.org/officeDocument/2006/relationships/image" Target="../media/image14523.png"/><Relationship Id="rId326" Type="http://schemas.openxmlformats.org/officeDocument/2006/relationships/customXml" Target="../ink/ink14742.xml"/><Relationship Id="rId44" Type="http://schemas.openxmlformats.org/officeDocument/2006/relationships/customXml" Target="../ink/ink14601.xml"/><Relationship Id="rId65" Type="http://schemas.openxmlformats.org/officeDocument/2006/relationships/image" Target="../media/image14403.png"/><Relationship Id="rId86" Type="http://schemas.openxmlformats.org/officeDocument/2006/relationships/customXml" Target="../ink/ink14622.xml"/><Relationship Id="rId130" Type="http://schemas.openxmlformats.org/officeDocument/2006/relationships/customXml" Target="../ink/ink14644.xml"/><Relationship Id="rId151" Type="http://schemas.openxmlformats.org/officeDocument/2006/relationships/image" Target="../media/image14446.png"/><Relationship Id="rId172" Type="http://schemas.openxmlformats.org/officeDocument/2006/relationships/customXml" Target="../ink/ink14665.xml"/><Relationship Id="rId193" Type="http://schemas.openxmlformats.org/officeDocument/2006/relationships/image" Target="../media/image14467.png"/><Relationship Id="rId207" Type="http://schemas.openxmlformats.org/officeDocument/2006/relationships/image" Target="../media/image14474.png"/><Relationship Id="rId228" Type="http://schemas.openxmlformats.org/officeDocument/2006/relationships/customXml" Target="../ink/ink14693.xml"/><Relationship Id="rId249" Type="http://schemas.openxmlformats.org/officeDocument/2006/relationships/image" Target="../media/image14495.png"/><Relationship Id="rId13" Type="http://schemas.openxmlformats.org/officeDocument/2006/relationships/image" Target="../media/image14377.png"/><Relationship Id="rId109" Type="http://schemas.openxmlformats.org/officeDocument/2006/relationships/image" Target="../media/image14425.png"/><Relationship Id="rId260" Type="http://schemas.openxmlformats.org/officeDocument/2006/relationships/customXml" Target="../ink/ink14709.xml"/><Relationship Id="rId281" Type="http://schemas.openxmlformats.org/officeDocument/2006/relationships/image" Target="../media/image14511.png"/><Relationship Id="rId316" Type="http://schemas.openxmlformats.org/officeDocument/2006/relationships/customXml" Target="../ink/ink14737.xml"/><Relationship Id="rId337" Type="http://schemas.openxmlformats.org/officeDocument/2006/relationships/image" Target="../media/image14539.png"/><Relationship Id="rId34" Type="http://schemas.openxmlformats.org/officeDocument/2006/relationships/customXml" Target="../ink/ink14596.xml"/><Relationship Id="rId55" Type="http://schemas.openxmlformats.org/officeDocument/2006/relationships/image" Target="../media/image14398.png"/><Relationship Id="rId76" Type="http://schemas.openxmlformats.org/officeDocument/2006/relationships/customXml" Target="../ink/ink14617.xml"/><Relationship Id="rId97" Type="http://schemas.openxmlformats.org/officeDocument/2006/relationships/image" Target="../media/image14419.png"/><Relationship Id="rId120" Type="http://schemas.openxmlformats.org/officeDocument/2006/relationships/customXml" Target="../ink/ink14639.xml"/><Relationship Id="rId141" Type="http://schemas.openxmlformats.org/officeDocument/2006/relationships/image" Target="../media/image14441.png"/><Relationship Id="rId7" Type="http://schemas.openxmlformats.org/officeDocument/2006/relationships/image" Target="../media/image14374.png"/><Relationship Id="rId162" Type="http://schemas.openxmlformats.org/officeDocument/2006/relationships/customXml" Target="../ink/ink14660.xml"/><Relationship Id="rId183" Type="http://schemas.openxmlformats.org/officeDocument/2006/relationships/image" Target="../media/image14462.png"/><Relationship Id="rId218" Type="http://schemas.openxmlformats.org/officeDocument/2006/relationships/customXml" Target="../ink/ink14688.xml"/><Relationship Id="rId239" Type="http://schemas.openxmlformats.org/officeDocument/2006/relationships/image" Target="../media/image14490.png"/><Relationship Id="rId250" Type="http://schemas.openxmlformats.org/officeDocument/2006/relationships/customXml" Target="../ink/ink14704.xml"/><Relationship Id="rId271" Type="http://schemas.openxmlformats.org/officeDocument/2006/relationships/image" Target="../media/image14506.png"/><Relationship Id="rId292" Type="http://schemas.openxmlformats.org/officeDocument/2006/relationships/customXml" Target="../ink/ink14725.xml"/><Relationship Id="rId306" Type="http://schemas.openxmlformats.org/officeDocument/2006/relationships/customXml" Target="../ink/ink14732.xml"/><Relationship Id="rId24" Type="http://schemas.openxmlformats.org/officeDocument/2006/relationships/customXml" Target="../ink/ink14591.xml"/><Relationship Id="rId45" Type="http://schemas.openxmlformats.org/officeDocument/2006/relationships/image" Target="../media/image14393.png"/><Relationship Id="rId66" Type="http://schemas.openxmlformats.org/officeDocument/2006/relationships/customXml" Target="../ink/ink14612.xml"/><Relationship Id="rId87" Type="http://schemas.openxmlformats.org/officeDocument/2006/relationships/image" Target="../media/image14414.png"/><Relationship Id="rId110" Type="http://schemas.openxmlformats.org/officeDocument/2006/relationships/customXml" Target="../ink/ink14634.xml"/><Relationship Id="rId131" Type="http://schemas.openxmlformats.org/officeDocument/2006/relationships/image" Target="../media/image14436.png"/><Relationship Id="rId327" Type="http://schemas.openxmlformats.org/officeDocument/2006/relationships/image" Target="../media/image14534.png"/><Relationship Id="rId152" Type="http://schemas.openxmlformats.org/officeDocument/2006/relationships/customXml" Target="../ink/ink14655.xml"/><Relationship Id="rId173" Type="http://schemas.openxmlformats.org/officeDocument/2006/relationships/image" Target="../media/image14457.png"/><Relationship Id="rId194" Type="http://schemas.openxmlformats.org/officeDocument/2006/relationships/customXml" Target="../ink/ink14676.xml"/><Relationship Id="rId208" Type="http://schemas.openxmlformats.org/officeDocument/2006/relationships/customXml" Target="../ink/ink14683.xml"/><Relationship Id="rId229" Type="http://schemas.openxmlformats.org/officeDocument/2006/relationships/image" Target="../media/image14485.png"/><Relationship Id="rId240" Type="http://schemas.openxmlformats.org/officeDocument/2006/relationships/customXml" Target="../ink/ink14699.xml"/><Relationship Id="rId261" Type="http://schemas.openxmlformats.org/officeDocument/2006/relationships/image" Target="../media/image14501.png"/><Relationship Id="rId14" Type="http://schemas.openxmlformats.org/officeDocument/2006/relationships/customXml" Target="../ink/ink14586.xml"/><Relationship Id="rId35" Type="http://schemas.openxmlformats.org/officeDocument/2006/relationships/image" Target="../media/image14388.png"/><Relationship Id="rId56" Type="http://schemas.openxmlformats.org/officeDocument/2006/relationships/customXml" Target="../ink/ink14607.xml"/><Relationship Id="rId77" Type="http://schemas.openxmlformats.org/officeDocument/2006/relationships/image" Target="../media/image14409.png"/><Relationship Id="rId100" Type="http://schemas.openxmlformats.org/officeDocument/2006/relationships/customXml" Target="../ink/ink14629.xml"/><Relationship Id="rId282" Type="http://schemas.openxmlformats.org/officeDocument/2006/relationships/customXml" Target="../ink/ink14720.xml"/><Relationship Id="rId317" Type="http://schemas.openxmlformats.org/officeDocument/2006/relationships/image" Target="../media/image14529.png"/><Relationship Id="rId338" Type="http://schemas.openxmlformats.org/officeDocument/2006/relationships/customXml" Target="../ink/ink14748.xml"/><Relationship Id="rId8" Type="http://schemas.openxmlformats.org/officeDocument/2006/relationships/customXml" Target="../ink/ink14583.xml"/><Relationship Id="rId98" Type="http://schemas.openxmlformats.org/officeDocument/2006/relationships/customXml" Target="../ink/ink14628.xml"/><Relationship Id="rId121" Type="http://schemas.openxmlformats.org/officeDocument/2006/relationships/image" Target="../media/image14431.png"/><Relationship Id="rId142" Type="http://schemas.openxmlformats.org/officeDocument/2006/relationships/customXml" Target="../ink/ink14650.xml"/><Relationship Id="rId163" Type="http://schemas.openxmlformats.org/officeDocument/2006/relationships/image" Target="../media/image14452.png"/><Relationship Id="rId184" Type="http://schemas.openxmlformats.org/officeDocument/2006/relationships/customXml" Target="../ink/ink14671.xml"/><Relationship Id="rId219" Type="http://schemas.openxmlformats.org/officeDocument/2006/relationships/image" Target="../media/image14480.png"/><Relationship Id="rId3" Type="http://schemas.openxmlformats.org/officeDocument/2006/relationships/image" Target="../media/image14372.png"/><Relationship Id="rId214" Type="http://schemas.openxmlformats.org/officeDocument/2006/relationships/customXml" Target="../ink/ink14686.xml"/><Relationship Id="rId230" Type="http://schemas.openxmlformats.org/officeDocument/2006/relationships/customXml" Target="../ink/ink14694.xml"/><Relationship Id="rId235" Type="http://schemas.openxmlformats.org/officeDocument/2006/relationships/image" Target="../media/image14488.png"/><Relationship Id="rId251" Type="http://schemas.openxmlformats.org/officeDocument/2006/relationships/image" Target="../media/image14496.png"/><Relationship Id="rId256" Type="http://schemas.openxmlformats.org/officeDocument/2006/relationships/customXml" Target="../ink/ink14707.xml"/><Relationship Id="rId277" Type="http://schemas.openxmlformats.org/officeDocument/2006/relationships/image" Target="../media/image14509.png"/><Relationship Id="rId298" Type="http://schemas.openxmlformats.org/officeDocument/2006/relationships/customXml" Target="../ink/ink14728.xml"/><Relationship Id="rId25" Type="http://schemas.openxmlformats.org/officeDocument/2006/relationships/image" Target="../media/image14383.png"/><Relationship Id="rId46" Type="http://schemas.openxmlformats.org/officeDocument/2006/relationships/customXml" Target="../ink/ink14602.xml"/><Relationship Id="rId67" Type="http://schemas.openxmlformats.org/officeDocument/2006/relationships/image" Target="../media/image14404.png"/><Relationship Id="rId116" Type="http://schemas.openxmlformats.org/officeDocument/2006/relationships/customXml" Target="../ink/ink14637.xml"/><Relationship Id="rId137" Type="http://schemas.openxmlformats.org/officeDocument/2006/relationships/image" Target="../media/image14439.png"/><Relationship Id="rId158" Type="http://schemas.openxmlformats.org/officeDocument/2006/relationships/customXml" Target="../ink/ink14658.xml"/><Relationship Id="rId272" Type="http://schemas.openxmlformats.org/officeDocument/2006/relationships/customXml" Target="../ink/ink14715.xml"/><Relationship Id="rId293" Type="http://schemas.openxmlformats.org/officeDocument/2006/relationships/image" Target="../media/image14517.png"/><Relationship Id="rId302" Type="http://schemas.openxmlformats.org/officeDocument/2006/relationships/customXml" Target="../ink/ink14730.xml"/><Relationship Id="rId307" Type="http://schemas.openxmlformats.org/officeDocument/2006/relationships/image" Target="../media/image14524.png"/><Relationship Id="rId323" Type="http://schemas.openxmlformats.org/officeDocument/2006/relationships/image" Target="../media/image14532.png"/><Relationship Id="rId328" Type="http://schemas.openxmlformats.org/officeDocument/2006/relationships/customXml" Target="../ink/ink14743.xml"/><Relationship Id="rId20" Type="http://schemas.openxmlformats.org/officeDocument/2006/relationships/customXml" Target="../ink/ink14589.xml"/><Relationship Id="rId41" Type="http://schemas.openxmlformats.org/officeDocument/2006/relationships/image" Target="../media/image14391.png"/><Relationship Id="rId62" Type="http://schemas.openxmlformats.org/officeDocument/2006/relationships/customXml" Target="../ink/ink14610.xml"/><Relationship Id="rId83" Type="http://schemas.openxmlformats.org/officeDocument/2006/relationships/image" Target="../media/image14412.png"/><Relationship Id="rId88" Type="http://schemas.openxmlformats.org/officeDocument/2006/relationships/customXml" Target="../ink/ink14623.xml"/><Relationship Id="rId111" Type="http://schemas.openxmlformats.org/officeDocument/2006/relationships/image" Target="../media/image14426.png"/><Relationship Id="rId132" Type="http://schemas.openxmlformats.org/officeDocument/2006/relationships/customXml" Target="../ink/ink14645.xml"/><Relationship Id="rId153" Type="http://schemas.openxmlformats.org/officeDocument/2006/relationships/image" Target="../media/image14447.png"/><Relationship Id="rId174" Type="http://schemas.openxmlformats.org/officeDocument/2006/relationships/customXml" Target="../ink/ink14666.xml"/><Relationship Id="rId179" Type="http://schemas.openxmlformats.org/officeDocument/2006/relationships/image" Target="../media/image14460.png"/><Relationship Id="rId195" Type="http://schemas.openxmlformats.org/officeDocument/2006/relationships/image" Target="../media/image14468.png"/><Relationship Id="rId209" Type="http://schemas.openxmlformats.org/officeDocument/2006/relationships/image" Target="../media/image14475.png"/><Relationship Id="rId190" Type="http://schemas.openxmlformats.org/officeDocument/2006/relationships/customXml" Target="../ink/ink14674.xml"/><Relationship Id="rId204" Type="http://schemas.openxmlformats.org/officeDocument/2006/relationships/customXml" Target="../ink/ink14681.xml"/><Relationship Id="rId220" Type="http://schemas.openxmlformats.org/officeDocument/2006/relationships/customXml" Target="../ink/ink14689.xml"/><Relationship Id="rId225" Type="http://schemas.openxmlformats.org/officeDocument/2006/relationships/image" Target="../media/image14483.png"/><Relationship Id="rId241" Type="http://schemas.openxmlformats.org/officeDocument/2006/relationships/image" Target="../media/image14491.png"/><Relationship Id="rId246" Type="http://schemas.openxmlformats.org/officeDocument/2006/relationships/customXml" Target="../ink/ink14702.xml"/><Relationship Id="rId267" Type="http://schemas.openxmlformats.org/officeDocument/2006/relationships/image" Target="../media/image14504.png"/><Relationship Id="rId288" Type="http://schemas.openxmlformats.org/officeDocument/2006/relationships/customXml" Target="../ink/ink14723.xml"/><Relationship Id="rId15" Type="http://schemas.openxmlformats.org/officeDocument/2006/relationships/image" Target="../media/image14378.png"/><Relationship Id="rId36" Type="http://schemas.openxmlformats.org/officeDocument/2006/relationships/customXml" Target="../ink/ink14597.xml"/><Relationship Id="rId57" Type="http://schemas.openxmlformats.org/officeDocument/2006/relationships/image" Target="../media/image14399.png"/><Relationship Id="rId106" Type="http://schemas.openxmlformats.org/officeDocument/2006/relationships/customXml" Target="../ink/ink14632.xml"/><Relationship Id="rId127" Type="http://schemas.openxmlformats.org/officeDocument/2006/relationships/image" Target="../media/image14434.png"/><Relationship Id="rId262" Type="http://schemas.openxmlformats.org/officeDocument/2006/relationships/customXml" Target="../ink/ink14710.xml"/><Relationship Id="rId283" Type="http://schemas.openxmlformats.org/officeDocument/2006/relationships/image" Target="../media/image14512.png"/><Relationship Id="rId313" Type="http://schemas.openxmlformats.org/officeDocument/2006/relationships/image" Target="../media/image14527.png"/><Relationship Id="rId318" Type="http://schemas.openxmlformats.org/officeDocument/2006/relationships/customXml" Target="../ink/ink14738.xml"/><Relationship Id="rId339" Type="http://schemas.openxmlformats.org/officeDocument/2006/relationships/image" Target="../media/image14540.png"/><Relationship Id="rId10" Type="http://schemas.openxmlformats.org/officeDocument/2006/relationships/customXml" Target="../ink/ink14584.xml"/><Relationship Id="rId31" Type="http://schemas.openxmlformats.org/officeDocument/2006/relationships/image" Target="../media/image14386.png"/><Relationship Id="rId52" Type="http://schemas.openxmlformats.org/officeDocument/2006/relationships/customXml" Target="../ink/ink14605.xml"/><Relationship Id="rId73" Type="http://schemas.openxmlformats.org/officeDocument/2006/relationships/image" Target="../media/image14407.png"/><Relationship Id="rId78" Type="http://schemas.openxmlformats.org/officeDocument/2006/relationships/customXml" Target="../ink/ink14618.xml"/><Relationship Id="rId94" Type="http://schemas.openxmlformats.org/officeDocument/2006/relationships/customXml" Target="../ink/ink14626.xml"/><Relationship Id="rId99" Type="http://schemas.openxmlformats.org/officeDocument/2006/relationships/image" Target="../media/image14420.png"/><Relationship Id="rId101" Type="http://schemas.openxmlformats.org/officeDocument/2006/relationships/image" Target="../media/image14421.png"/><Relationship Id="rId122" Type="http://schemas.openxmlformats.org/officeDocument/2006/relationships/customXml" Target="../ink/ink14640.xml"/><Relationship Id="rId143" Type="http://schemas.openxmlformats.org/officeDocument/2006/relationships/image" Target="../media/image14442.png"/><Relationship Id="rId148" Type="http://schemas.openxmlformats.org/officeDocument/2006/relationships/customXml" Target="../ink/ink14653.xml"/><Relationship Id="rId164" Type="http://schemas.openxmlformats.org/officeDocument/2006/relationships/customXml" Target="../ink/ink14661.xml"/><Relationship Id="rId169" Type="http://schemas.openxmlformats.org/officeDocument/2006/relationships/image" Target="../media/image14455.png"/><Relationship Id="rId185" Type="http://schemas.openxmlformats.org/officeDocument/2006/relationships/image" Target="../media/image14463.png"/><Relationship Id="rId334" Type="http://schemas.openxmlformats.org/officeDocument/2006/relationships/customXml" Target="../ink/ink14746.xml"/><Relationship Id="rId4" Type="http://schemas.openxmlformats.org/officeDocument/2006/relationships/customXml" Target="../ink/ink14581.xml"/><Relationship Id="rId9" Type="http://schemas.openxmlformats.org/officeDocument/2006/relationships/image" Target="../media/image14375.png"/><Relationship Id="rId180" Type="http://schemas.openxmlformats.org/officeDocument/2006/relationships/customXml" Target="../ink/ink14669.xml"/><Relationship Id="rId210" Type="http://schemas.openxmlformats.org/officeDocument/2006/relationships/customXml" Target="../ink/ink14684.xml"/><Relationship Id="rId215" Type="http://schemas.openxmlformats.org/officeDocument/2006/relationships/image" Target="../media/image14478.png"/><Relationship Id="rId236" Type="http://schemas.openxmlformats.org/officeDocument/2006/relationships/customXml" Target="../ink/ink14697.xml"/><Relationship Id="rId257" Type="http://schemas.openxmlformats.org/officeDocument/2006/relationships/image" Target="../media/image14499.png"/><Relationship Id="rId278" Type="http://schemas.openxmlformats.org/officeDocument/2006/relationships/customXml" Target="../ink/ink14718.xml"/><Relationship Id="rId26" Type="http://schemas.openxmlformats.org/officeDocument/2006/relationships/customXml" Target="../ink/ink14592.xml"/><Relationship Id="rId231" Type="http://schemas.openxmlformats.org/officeDocument/2006/relationships/image" Target="../media/image14486.png"/><Relationship Id="rId252" Type="http://schemas.openxmlformats.org/officeDocument/2006/relationships/customXml" Target="../ink/ink14705.xml"/><Relationship Id="rId273" Type="http://schemas.openxmlformats.org/officeDocument/2006/relationships/image" Target="../media/image14507.png"/><Relationship Id="rId294" Type="http://schemas.openxmlformats.org/officeDocument/2006/relationships/customXml" Target="../ink/ink14726.xml"/><Relationship Id="rId308" Type="http://schemas.openxmlformats.org/officeDocument/2006/relationships/customXml" Target="../ink/ink14733.xml"/><Relationship Id="rId329" Type="http://schemas.openxmlformats.org/officeDocument/2006/relationships/image" Target="../media/image14535.png"/><Relationship Id="rId47" Type="http://schemas.openxmlformats.org/officeDocument/2006/relationships/image" Target="../media/image14394.png"/><Relationship Id="rId68" Type="http://schemas.openxmlformats.org/officeDocument/2006/relationships/customXml" Target="../ink/ink14613.xml"/><Relationship Id="rId89" Type="http://schemas.openxmlformats.org/officeDocument/2006/relationships/image" Target="../media/image14415.png"/><Relationship Id="rId112" Type="http://schemas.openxmlformats.org/officeDocument/2006/relationships/customXml" Target="../ink/ink14635.xml"/><Relationship Id="rId133" Type="http://schemas.openxmlformats.org/officeDocument/2006/relationships/image" Target="../media/image14437.png"/><Relationship Id="rId154" Type="http://schemas.openxmlformats.org/officeDocument/2006/relationships/customXml" Target="../ink/ink14656.xml"/><Relationship Id="rId175" Type="http://schemas.openxmlformats.org/officeDocument/2006/relationships/image" Target="../media/image14458.png"/><Relationship Id="rId340" Type="http://schemas.openxmlformats.org/officeDocument/2006/relationships/customXml" Target="../ink/ink14749.xml"/><Relationship Id="rId196" Type="http://schemas.openxmlformats.org/officeDocument/2006/relationships/customXml" Target="../ink/ink14677.xml"/><Relationship Id="rId200" Type="http://schemas.openxmlformats.org/officeDocument/2006/relationships/customXml" Target="../ink/ink14679.xml"/><Relationship Id="rId16" Type="http://schemas.openxmlformats.org/officeDocument/2006/relationships/customXml" Target="../ink/ink14587.xml"/><Relationship Id="rId221" Type="http://schemas.openxmlformats.org/officeDocument/2006/relationships/image" Target="../media/image14481.png"/><Relationship Id="rId242" Type="http://schemas.openxmlformats.org/officeDocument/2006/relationships/customXml" Target="../ink/ink14700.xml"/><Relationship Id="rId263" Type="http://schemas.openxmlformats.org/officeDocument/2006/relationships/image" Target="../media/image14502.png"/><Relationship Id="rId284" Type="http://schemas.openxmlformats.org/officeDocument/2006/relationships/customXml" Target="../ink/ink14721.xml"/><Relationship Id="rId319" Type="http://schemas.openxmlformats.org/officeDocument/2006/relationships/image" Target="../media/image14530.png"/><Relationship Id="rId37" Type="http://schemas.openxmlformats.org/officeDocument/2006/relationships/image" Target="../media/image14389.png"/><Relationship Id="rId58" Type="http://schemas.openxmlformats.org/officeDocument/2006/relationships/customXml" Target="../ink/ink14608.xml"/><Relationship Id="rId79" Type="http://schemas.openxmlformats.org/officeDocument/2006/relationships/image" Target="../media/image14410.png"/><Relationship Id="rId102" Type="http://schemas.openxmlformats.org/officeDocument/2006/relationships/customXml" Target="../ink/ink14630.xml"/><Relationship Id="rId123" Type="http://schemas.openxmlformats.org/officeDocument/2006/relationships/image" Target="../media/image14432.png"/><Relationship Id="rId144" Type="http://schemas.openxmlformats.org/officeDocument/2006/relationships/customXml" Target="../ink/ink14651.xml"/><Relationship Id="rId330" Type="http://schemas.openxmlformats.org/officeDocument/2006/relationships/customXml" Target="../ink/ink14744.xml"/><Relationship Id="rId90" Type="http://schemas.openxmlformats.org/officeDocument/2006/relationships/customXml" Target="../ink/ink14624.xml"/><Relationship Id="rId165" Type="http://schemas.openxmlformats.org/officeDocument/2006/relationships/image" Target="../media/image14453.png"/><Relationship Id="rId186" Type="http://schemas.openxmlformats.org/officeDocument/2006/relationships/customXml" Target="../ink/ink14672.xml"/><Relationship Id="rId211" Type="http://schemas.openxmlformats.org/officeDocument/2006/relationships/image" Target="../media/image14476.png"/><Relationship Id="rId232" Type="http://schemas.openxmlformats.org/officeDocument/2006/relationships/customXml" Target="../ink/ink14695.xml"/><Relationship Id="rId253" Type="http://schemas.openxmlformats.org/officeDocument/2006/relationships/image" Target="../media/image14497.png"/><Relationship Id="rId274" Type="http://schemas.openxmlformats.org/officeDocument/2006/relationships/customXml" Target="../ink/ink14716.xml"/><Relationship Id="rId295" Type="http://schemas.openxmlformats.org/officeDocument/2006/relationships/image" Target="../media/image14518.png"/><Relationship Id="rId309" Type="http://schemas.openxmlformats.org/officeDocument/2006/relationships/image" Target="../media/image14525.png"/><Relationship Id="rId27" Type="http://schemas.openxmlformats.org/officeDocument/2006/relationships/image" Target="../media/image14384.png"/><Relationship Id="rId48" Type="http://schemas.openxmlformats.org/officeDocument/2006/relationships/customXml" Target="../ink/ink14603.xml"/><Relationship Id="rId69" Type="http://schemas.openxmlformats.org/officeDocument/2006/relationships/image" Target="../media/image14405.png"/><Relationship Id="rId113" Type="http://schemas.openxmlformats.org/officeDocument/2006/relationships/image" Target="../media/image14427.png"/><Relationship Id="rId134" Type="http://schemas.openxmlformats.org/officeDocument/2006/relationships/customXml" Target="../ink/ink14646.xml"/><Relationship Id="rId320" Type="http://schemas.openxmlformats.org/officeDocument/2006/relationships/customXml" Target="../ink/ink14739.xml"/><Relationship Id="rId80" Type="http://schemas.openxmlformats.org/officeDocument/2006/relationships/customXml" Target="../ink/ink14619.xml"/><Relationship Id="rId155" Type="http://schemas.openxmlformats.org/officeDocument/2006/relationships/image" Target="../media/image14448.png"/><Relationship Id="rId176" Type="http://schemas.openxmlformats.org/officeDocument/2006/relationships/customXml" Target="../ink/ink14667.xml"/><Relationship Id="rId197" Type="http://schemas.openxmlformats.org/officeDocument/2006/relationships/image" Target="../media/image14469.png"/><Relationship Id="rId341" Type="http://schemas.openxmlformats.org/officeDocument/2006/relationships/image" Target="../media/image14541.png"/><Relationship Id="rId201" Type="http://schemas.openxmlformats.org/officeDocument/2006/relationships/image" Target="../media/image14471.png"/><Relationship Id="rId222" Type="http://schemas.openxmlformats.org/officeDocument/2006/relationships/customXml" Target="../ink/ink14690.xml"/><Relationship Id="rId243" Type="http://schemas.openxmlformats.org/officeDocument/2006/relationships/image" Target="../media/image14492.png"/><Relationship Id="rId264" Type="http://schemas.openxmlformats.org/officeDocument/2006/relationships/customXml" Target="../ink/ink14711.xml"/><Relationship Id="rId285" Type="http://schemas.openxmlformats.org/officeDocument/2006/relationships/image" Target="../media/image14513.png"/><Relationship Id="rId17" Type="http://schemas.openxmlformats.org/officeDocument/2006/relationships/image" Target="../media/image14379.png"/><Relationship Id="rId38" Type="http://schemas.openxmlformats.org/officeDocument/2006/relationships/customXml" Target="../ink/ink14598.xml"/><Relationship Id="rId59" Type="http://schemas.openxmlformats.org/officeDocument/2006/relationships/image" Target="../media/image14400.png"/><Relationship Id="rId103" Type="http://schemas.openxmlformats.org/officeDocument/2006/relationships/image" Target="../media/image14422.png"/><Relationship Id="rId124" Type="http://schemas.openxmlformats.org/officeDocument/2006/relationships/customXml" Target="../ink/ink14641.xml"/><Relationship Id="rId310" Type="http://schemas.openxmlformats.org/officeDocument/2006/relationships/customXml" Target="../ink/ink14734.xml"/><Relationship Id="rId70" Type="http://schemas.openxmlformats.org/officeDocument/2006/relationships/customXml" Target="../ink/ink14614.xml"/><Relationship Id="rId91" Type="http://schemas.openxmlformats.org/officeDocument/2006/relationships/image" Target="../media/image14416.png"/><Relationship Id="rId145" Type="http://schemas.openxmlformats.org/officeDocument/2006/relationships/image" Target="../media/image14443.png"/><Relationship Id="rId166" Type="http://schemas.openxmlformats.org/officeDocument/2006/relationships/customXml" Target="../ink/ink14662.xml"/><Relationship Id="rId187" Type="http://schemas.openxmlformats.org/officeDocument/2006/relationships/image" Target="../media/image14464.png"/><Relationship Id="rId331" Type="http://schemas.openxmlformats.org/officeDocument/2006/relationships/image" Target="../media/image14536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4685.xml"/><Relationship Id="rId233" Type="http://schemas.openxmlformats.org/officeDocument/2006/relationships/image" Target="../media/image14487.png"/><Relationship Id="rId254" Type="http://schemas.openxmlformats.org/officeDocument/2006/relationships/customXml" Target="../ink/ink14706.xml"/><Relationship Id="rId28" Type="http://schemas.openxmlformats.org/officeDocument/2006/relationships/customXml" Target="../ink/ink14593.xml"/><Relationship Id="rId49" Type="http://schemas.openxmlformats.org/officeDocument/2006/relationships/image" Target="../media/image14395.png"/><Relationship Id="rId114" Type="http://schemas.openxmlformats.org/officeDocument/2006/relationships/customXml" Target="../ink/ink14636.xml"/><Relationship Id="rId275" Type="http://schemas.openxmlformats.org/officeDocument/2006/relationships/image" Target="../media/image14508.png"/><Relationship Id="rId296" Type="http://schemas.openxmlformats.org/officeDocument/2006/relationships/customXml" Target="../ink/ink14727.xml"/><Relationship Id="rId300" Type="http://schemas.openxmlformats.org/officeDocument/2006/relationships/customXml" Target="../ink/ink14729.xml"/><Relationship Id="rId60" Type="http://schemas.openxmlformats.org/officeDocument/2006/relationships/customXml" Target="../ink/ink14609.xml"/><Relationship Id="rId81" Type="http://schemas.openxmlformats.org/officeDocument/2006/relationships/image" Target="../media/image14411.png"/><Relationship Id="rId135" Type="http://schemas.openxmlformats.org/officeDocument/2006/relationships/image" Target="../media/image14438.png"/><Relationship Id="rId156" Type="http://schemas.openxmlformats.org/officeDocument/2006/relationships/customXml" Target="../ink/ink14657.xml"/><Relationship Id="rId177" Type="http://schemas.openxmlformats.org/officeDocument/2006/relationships/image" Target="../media/image14459.png"/><Relationship Id="rId198" Type="http://schemas.openxmlformats.org/officeDocument/2006/relationships/customXml" Target="../ink/ink14678.xml"/><Relationship Id="rId321" Type="http://schemas.openxmlformats.org/officeDocument/2006/relationships/image" Target="../media/image14531.png"/><Relationship Id="rId202" Type="http://schemas.openxmlformats.org/officeDocument/2006/relationships/customXml" Target="../ink/ink14680.xml"/><Relationship Id="rId223" Type="http://schemas.openxmlformats.org/officeDocument/2006/relationships/image" Target="../media/image14482.png"/><Relationship Id="rId244" Type="http://schemas.openxmlformats.org/officeDocument/2006/relationships/customXml" Target="../ink/ink14701.xml"/><Relationship Id="rId18" Type="http://schemas.openxmlformats.org/officeDocument/2006/relationships/customXml" Target="../ink/ink14588.xml"/><Relationship Id="rId39" Type="http://schemas.openxmlformats.org/officeDocument/2006/relationships/image" Target="../media/image14390.png"/><Relationship Id="rId265" Type="http://schemas.openxmlformats.org/officeDocument/2006/relationships/image" Target="../media/image14503.png"/><Relationship Id="rId286" Type="http://schemas.openxmlformats.org/officeDocument/2006/relationships/customXml" Target="../ink/ink14722.xml"/><Relationship Id="rId50" Type="http://schemas.openxmlformats.org/officeDocument/2006/relationships/customXml" Target="../ink/ink14604.xml"/><Relationship Id="rId104" Type="http://schemas.openxmlformats.org/officeDocument/2006/relationships/customXml" Target="../ink/ink14631.xml"/><Relationship Id="rId125" Type="http://schemas.openxmlformats.org/officeDocument/2006/relationships/image" Target="../media/image14433.png"/><Relationship Id="rId146" Type="http://schemas.openxmlformats.org/officeDocument/2006/relationships/customXml" Target="../ink/ink14652.xml"/><Relationship Id="rId167" Type="http://schemas.openxmlformats.org/officeDocument/2006/relationships/image" Target="../media/image14454.png"/><Relationship Id="rId188" Type="http://schemas.openxmlformats.org/officeDocument/2006/relationships/customXml" Target="../ink/ink14673.xml"/><Relationship Id="rId311" Type="http://schemas.openxmlformats.org/officeDocument/2006/relationships/image" Target="../media/image14526.png"/><Relationship Id="rId332" Type="http://schemas.openxmlformats.org/officeDocument/2006/relationships/customXml" Target="../ink/ink14745.xml"/><Relationship Id="rId71" Type="http://schemas.openxmlformats.org/officeDocument/2006/relationships/image" Target="../media/image14406.png"/><Relationship Id="rId92" Type="http://schemas.openxmlformats.org/officeDocument/2006/relationships/customXml" Target="../ink/ink14625.xml"/><Relationship Id="rId213" Type="http://schemas.openxmlformats.org/officeDocument/2006/relationships/image" Target="../media/image14477.png"/><Relationship Id="rId234" Type="http://schemas.openxmlformats.org/officeDocument/2006/relationships/customXml" Target="../ink/ink14696.xml"/><Relationship Id="rId2" Type="http://schemas.openxmlformats.org/officeDocument/2006/relationships/customXml" Target="../ink/ink14580.xml"/><Relationship Id="rId29" Type="http://schemas.openxmlformats.org/officeDocument/2006/relationships/image" Target="../media/image14385.png"/><Relationship Id="rId255" Type="http://schemas.openxmlformats.org/officeDocument/2006/relationships/image" Target="../media/image14498.png"/><Relationship Id="rId276" Type="http://schemas.openxmlformats.org/officeDocument/2006/relationships/customXml" Target="../ink/ink14717.xml"/><Relationship Id="rId297" Type="http://schemas.openxmlformats.org/officeDocument/2006/relationships/image" Target="../media/image14519.png"/><Relationship Id="rId40" Type="http://schemas.openxmlformats.org/officeDocument/2006/relationships/customXml" Target="../ink/ink14599.xml"/><Relationship Id="rId115" Type="http://schemas.openxmlformats.org/officeDocument/2006/relationships/image" Target="../media/image14428.png"/><Relationship Id="rId136" Type="http://schemas.openxmlformats.org/officeDocument/2006/relationships/customXml" Target="../ink/ink14647.xml"/><Relationship Id="rId157" Type="http://schemas.openxmlformats.org/officeDocument/2006/relationships/image" Target="../media/image14449.png"/><Relationship Id="rId178" Type="http://schemas.openxmlformats.org/officeDocument/2006/relationships/customXml" Target="../ink/ink14668.xml"/><Relationship Id="rId301" Type="http://schemas.openxmlformats.org/officeDocument/2006/relationships/image" Target="../media/image14521.png"/><Relationship Id="rId322" Type="http://schemas.openxmlformats.org/officeDocument/2006/relationships/customXml" Target="../ink/ink14740.xml"/><Relationship Id="rId61" Type="http://schemas.openxmlformats.org/officeDocument/2006/relationships/image" Target="../media/image14401.png"/><Relationship Id="rId82" Type="http://schemas.openxmlformats.org/officeDocument/2006/relationships/customXml" Target="../ink/ink14620.xml"/><Relationship Id="rId199" Type="http://schemas.openxmlformats.org/officeDocument/2006/relationships/image" Target="../media/image14470.png"/><Relationship Id="rId203" Type="http://schemas.openxmlformats.org/officeDocument/2006/relationships/image" Target="../media/image14472.png"/><Relationship Id="rId19" Type="http://schemas.openxmlformats.org/officeDocument/2006/relationships/image" Target="../media/image14380.png"/><Relationship Id="rId224" Type="http://schemas.openxmlformats.org/officeDocument/2006/relationships/customXml" Target="../ink/ink14691.xml"/><Relationship Id="rId245" Type="http://schemas.openxmlformats.org/officeDocument/2006/relationships/image" Target="../media/image14493.png"/><Relationship Id="rId266" Type="http://schemas.openxmlformats.org/officeDocument/2006/relationships/customXml" Target="../ink/ink14712.xml"/><Relationship Id="rId287" Type="http://schemas.openxmlformats.org/officeDocument/2006/relationships/image" Target="../media/image14514.png"/><Relationship Id="rId30" Type="http://schemas.openxmlformats.org/officeDocument/2006/relationships/customXml" Target="../ink/ink14594.xml"/><Relationship Id="rId105" Type="http://schemas.openxmlformats.org/officeDocument/2006/relationships/image" Target="../media/image14423.png"/><Relationship Id="rId126" Type="http://schemas.openxmlformats.org/officeDocument/2006/relationships/customXml" Target="../ink/ink14642.xml"/><Relationship Id="rId147" Type="http://schemas.openxmlformats.org/officeDocument/2006/relationships/image" Target="../media/image14444.png"/><Relationship Id="rId168" Type="http://schemas.openxmlformats.org/officeDocument/2006/relationships/customXml" Target="../ink/ink14663.xml"/><Relationship Id="rId312" Type="http://schemas.openxmlformats.org/officeDocument/2006/relationships/customXml" Target="../ink/ink14735.xml"/><Relationship Id="rId333" Type="http://schemas.openxmlformats.org/officeDocument/2006/relationships/image" Target="../media/image14537.png"/><Relationship Id="rId51" Type="http://schemas.openxmlformats.org/officeDocument/2006/relationships/image" Target="../media/image14396.png"/><Relationship Id="rId72" Type="http://schemas.openxmlformats.org/officeDocument/2006/relationships/customXml" Target="../ink/ink14615.xml"/><Relationship Id="rId93" Type="http://schemas.openxmlformats.org/officeDocument/2006/relationships/image" Target="../media/image14417.png"/><Relationship Id="rId189" Type="http://schemas.openxmlformats.org/officeDocument/2006/relationships/image" Target="../media/image14465.png"/></Relationships>
</file>

<file path=ppt/slides/_rels/slide6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596.png"/><Relationship Id="rId299" Type="http://schemas.openxmlformats.org/officeDocument/2006/relationships/image" Target="../media/image14686.png"/><Relationship Id="rId21" Type="http://schemas.openxmlformats.org/officeDocument/2006/relationships/image" Target="../media/image14549.png"/><Relationship Id="rId63" Type="http://schemas.openxmlformats.org/officeDocument/2006/relationships/image" Target="../media/image14570.png"/><Relationship Id="rId159" Type="http://schemas.openxmlformats.org/officeDocument/2006/relationships/image" Target="../media/image14616.png"/><Relationship Id="rId324" Type="http://schemas.openxmlformats.org/officeDocument/2006/relationships/customXml" Target="../ink/ink14911.xml"/><Relationship Id="rId366" Type="http://schemas.openxmlformats.org/officeDocument/2006/relationships/customXml" Target="../ink/ink14932.xml"/><Relationship Id="rId531" Type="http://schemas.openxmlformats.org/officeDocument/2006/relationships/image" Target="../media/image14802.png"/><Relationship Id="rId573" Type="http://schemas.openxmlformats.org/officeDocument/2006/relationships/image" Target="../media/image14823.png"/><Relationship Id="rId170" Type="http://schemas.openxmlformats.org/officeDocument/2006/relationships/customXml" Target="../ink/ink14834.xml"/><Relationship Id="rId226" Type="http://schemas.openxmlformats.org/officeDocument/2006/relationships/customXml" Target="../ink/ink14862.xml"/><Relationship Id="rId433" Type="http://schemas.openxmlformats.org/officeDocument/2006/relationships/image" Target="../media/image14753.png"/><Relationship Id="rId268" Type="http://schemas.openxmlformats.org/officeDocument/2006/relationships/customXml" Target="../ink/ink14883.xml"/><Relationship Id="rId475" Type="http://schemas.openxmlformats.org/officeDocument/2006/relationships/image" Target="../media/image14774.png"/><Relationship Id="rId32" Type="http://schemas.openxmlformats.org/officeDocument/2006/relationships/customXml" Target="../ink/ink14765.xml"/><Relationship Id="rId74" Type="http://schemas.openxmlformats.org/officeDocument/2006/relationships/customXml" Target="../ink/ink14786.xml"/><Relationship Id="rId128" Type="http://schemas.openxmlformats.org/officeDocument/2006/relationships/customXml" Target="../ink/ink14813.xml"/><Relationship Id="rId335" Type="http://schemas.openxmlformats.org/officeDocument/2006/relationships/image" Target="../media/image14704.png"/><Relationship Id="rId377" Type="http://schemas.openxmlformats.org/officeDocument/2006/relationships/image" Target="../media/image14725.png"/><Relationship Id="rId500" Type="http://schemas.openxmlformats.org/officeDocument/2006/relationships/customXml" Target="../ink/ink14998.xml"/><Relationship Id="rId542" Type="http://schemas.openxmlformats.org/officeDocument/2006/relationships/customXml" Target="../ink/ink15019.xml"/><Relationship Id="rId584" Type="http://schemas.openxmlformats.org/officeDocument/2006/relationships/customXml" Target="../ink/ink15040.xml"/><Relationship Id="rId5" Type="http://schemas.openxmlformats.org/officeDocument/2006/relationships/image" Target="../media/image145410.png"/><Relationship Id="rId181" Type="http://schemas.openxmlformats.org/officeDocument/2006/relationships/image" Target="../media/image14627.png"/><Relationship Id="rId237" Type="http://schemas.openxmlformats.org/officeDocument/2006/relationships/image" Target="../media/image14655.png"/><Relationship Id="rId402" Type="http://schemas.openxmlformats.org/officeDocument/2006/relationships/customXml" Target="../ink/ink14950.xml"/><Relationship Id="rId279" Type="http://schemas.openxmlformats.org/officeDocument/2006/relationships/image" Target="../media/image14676.png"/><Relationship Id="rId444" Type="http://schemas.openxmlformats.org/officeDocument/2006/relationships/customXml" Target="../ink/ink14970.xml"/><Relationship Id="rId486" Type="http://schemas.openxmlformats.org/officeDocument/2006/relationships/customXml" Target="../ink/ink14991.xml"/><Relationship Id="rId43" Type="http://schemas.openxmlformats.org/officeDocument/2006/relationships/image" Target="../media/image14560.png"/><Relationship Id="rId139" Type="http://schemas.openxmlformats.org/officeDocument/2006/relationships/image" Target="../media/image14607.png"/><Relationship Id="rId290" Type="http://schemas.openxmlformats.org/officeDocument/2006/relationships/customXml" Target="../ink/ink14894.xml"/><Relationship Id="rId304" Type="http://schemas.openxmlformats.org/officeDocument/2006/relationships/customXml" Target="../ink/ink14901.xml"/><Relationship Id="rId346" Type="http://schemas.openxmlformats.org/officeDocument/2006/relationships/customXml" Target="../ink/ink14922.xml"/><Relationship Id="rId388" Type="http://schemas.openxmlformats.org/officeDocument/2006/relationships/customXml" Target="../ink/ink14943.xml"/><Relationship Id="rId511" Type="http://schemas.openxmlformats.org/officeDocument/2006/relationships/image" Target="../media/image14792.png"/><Relationship Id="rId553" Type="http://schemas.openxmlformats.org/officeDocument/2006/relationships/image" Target="../media/image14813.png"/><Relationship Id="rId85" Type="http://schemas.openxmlformats.org/officeDocument/2006/relationships/image" Target="../media/image14581.png"/><Relationship Id="rId150" Type="http://schemas.openxmlformats.org/officeDocument/2006/relationships/customXml" Target="../ink/ink14824.xml"/><Relationship Id="rId192" Type="http://schemas.openxmlformats.org/officeDocument/2006/relationships/customXml" Target="../ink/ink14845.xml"/><Relationship Id="rId206" Type="http://schemas.openxmlformats.org/officeDocument/2006/relationships/customXml" Target="../ink/ink14852.xml"/><Relationship Id="rId413" Type="http://schemas.openxmlformats.org/officeDocument/2006/relationships/image" Target="../media/image14743.png"/><Relationship Id="rId595" Type="http://schemas.openxmlformats.org/officeDocument/2006/relationships/image" Target="../media/image14833.png"/><Relationship Id="rId248" Type="http://schemas.openxmlformats.org/officeDocument/2006/relationships/customXml" Target="../ink/ink14873.xml"/><Relationship Id="rId455" Type="http://schemas.openxmlformats.org/officeDocument/2006/relationships/image" Target="../media/image14764.png"/><Relationship Id="rId497" Type="http://schemas.openxmlformats.org/officeDocument/2006/relationships/image" Target="../media/image14785.png"/><Relationship Id="rId12" Type="http://schemas.openxmlformats.org/officeDocument/2006/relationships/customXml" Target="../ink/ink14755.xml"/><Relationship Id="rId108" Type="http://schemas.openxmlformats.org/officeDocument/2006/relationships/customXml" Target="../ink/ink14803.xml"/><Relationship Id="rId315" Type="http://schemas.openxmlformats.org/officeDocument/2006/relationships/image" Target="../media/image14694.png"/><Relationship Id="rId357" Type="http://schemas.openxmlformats.org/officeDocument/2006/relationships/image" Target="../media/image14715.png"/><Relationship Id="rId522" Type="http://schemas.openxmlformats.org/officeDocument/2006/relationships/customXml" Target="../ink/ink15009.xml"/><Relationship Id="rId54" Type="http://schemas.openxmlformats.org/officeDocument/2006/relationships/customXml" Target="../ink/ink14776.xml"/><Relationship Id="rId96" Type="http://schemas.openxmlformats.org/officeDocument/2006/relationships/customXml" Target="../ink/ink14797.xml"/><Relationship Id="rId161" Type="http://schemas.openxmlformats.org/officeDocument/2006/relationships/image" Target="../media/image14617.png"/><Relationship Id="rId217" Type="http://schemas.openxmlformats.org/officeDocument/2006/relationships/image" Target="../media/image14645.png"/><Relationship Id="rId399" Type="http://schemas.openxmlformats.org/officeDocument/2006/relationships/image" Target="../media/image14736.png"/><Relationship Id="rId564" Type="http://schemas.openxmlformats.org/officeDocument/2006/relationships/customXml" Target="../ink/ink15030.xml"/><Relationship Id="rId259" Type="http://schemas.openxmlformats.org/officeDocument/2006/relationships/image" Target="../media/image14666.png"/><Relationship Id="rId424" Type="http://schemas.openxmlformats.org/officeDocument/2006/relationships/customXml" Target="../ink/ink14961.xml"/><Relationship Id="rId466" Type="http://schemas.openxmlformats.org/officeDocument/2006/relationships/customXml" Target="../ink/ink14981.xml"/><Relationship Id="rId23" Type="http://schemas.openxmlformats.org/officeDocument/2006/relationships/image" Target="../media/image14550.png"/><Relationship Id="rId119" Type="http://schemas.openxmlformats.org/officeDocument/2006/relationships/image" Target="../media/image14597.png"/><Relationship Id="rId270" Type="http://schemas.openxmlformats.org/officeDocument/2006/relationships/customXml" Target="../ink/ink14884.xml"/><Relationship Id="rId326" Type="http://schemas.openxmlformats.org/officeDocument/2006/relationships/customXml" Target="../ink/ink14912.xml"/><Relationship Id="rId533" Type="http://schemas.openxmlformats.org/officeDocument/2006/relationships/image" Target="../media/image14803.png"/><Relationship Id="rId65" Type="http://schemas.openxmlformats.org/officeDocument/2006/relationships/image" Target="../media/image14571.png"/><Relationship Id="rId130" Type="http://schemas.openxmlformats.org/officeDocument/2006/relationships/customXml" Target="../ink/ink14814.xml"/><Relationship Id="rId368" Type="http://schemas.openxmlformats.org/officeDocument/2006/relationships/customXml" Target="../ink/ink14933.xml"/><Relationship Id="rId575" Type="http://schemas.openxmlformats.org/officeDocument/2006/relationships/image" Target="../media/image14824.png"/><Relationship Id="rId172" Type="http://schemas.openxmlformats.org/officeDocument/2006/relationships/customXml" Target="../ink/ink14835.xml"/><Relationship Id="rId228" Type="http://schemas.openxmlformats.org/officeDocument/2006/relationships/customXml" Target="../ink/ink14863.xml"/><Relationship Id="rId435" Type="http://schemas.openxmlformats.org/officeDocument/2006/relationships/image" Target="../media/image14754.png"/><Relationship Id="rId477" Type="http://schemas.openxmlformats.org/officeDocument/2006/relationships/image" Target="../media/image14775.png"/><Relationship Id="rId281" Type="http://schemas.openxmlformats.org/officeDocument/2006/relationships/image" Target="../media/image14677.png"/><Relationship Id="rId337" Type="http://schemas.openxmlformats.org/officeDocument/2006/relationships/image" Target="../media/image14705.png"/><Relationship Id="rId502" Type="http://schemas.openxmlformats.org/officeDocument/2006/relationships/customXml" Target="../ink/ink14999.xml"/><Relationship Id="rId34" Type="http://schemas.openxmlformats.org/officeDocument/2006/relationships/customXml" Target="../ink/ink14766.xml"/><Relationship Id="rId76" Type="http://schemas.openxmlformats.org/officeDocument/2006/relationships/customXml" Target="../ink/ink14787.xml"/><Relationship Id="rId141" Type="http://schemas.openxmlformats.org/officeDocument/2006/relationships/image" Target="../media/image14608.png"/><Relationship Id="rId379" Type="http://schemas.openxmlformats.org/officeDocument/2006/relationships/image" Target="../media/image14726.png"/><Relationship Id="rId544" Type="http://schemas.openxmlformats.org/officeDocument/2006/relationships/customXml" Target="../ink/ink15020.xml"/><Relationship Id="rId586" Type="http://schemas.openxmlformats.org/officeDocument/2006/relationships/customXml" Target="../ink/ink15041.xml"/><Relationship Id="rId7" Type="http://schemas.openxmlformats.org/officeDocument/2006/relationships/image" Target="../media/image14542.png"/><Relationship Id="rId183" Type="http://schemas.openxmlformats.org/officeDocument/2006/relationships/image" Target="../media/image14628.png"/><Relationship Id="rId239" Type="http://schemas.openxmlformats.org/officeDocument/2006/relationships/image" Target="../media/image14656.png"/><Relationship Id="rId390" Type="http://schemas.openxmlformats.org/officeDocument/2006/relationships/customXml" Target="../ink/ink14944.xml"/><Relationship Id="rId404" Type="http://schemas.openxmlformats.org/officeDocument/2006/relationships/customXml" Target="../ink/ink14951.xml"/><Relationship Id="rId446" Type="http://schemas.openxmlformats.org/officeDocument/2006/relationships/customXml" Target="../ink/ink14971.xml"/><Relationship Id="rId250" Type="http://schemas.openxmlformats.org/officeDocument/2006/relationships/customXml" Target="../ink/ink14874.xml"/><Relationship Id="rId292" Type="http://schemas.openxmlformats.org/officeDocument/2006/relationships/customXml" Target="../ink/ink14895.xml"/><Relationship Id="rId306" Type="http://schemas.openxmlformats.org/officeDocument/2006/relationships/customXml" Target="../ink/ink14902.xml"/><Relationship Id="rId488" Type="http://schemas.openxmlformats.org/officeDocument/2006/relationships/customXml" Target="../ink/ink14992.xml"/><Relationship Id="rId45" Type="http://schemas.openxmlformats.org/officeDocument/2006/relationships/image" Target="../media/image14561.png"/><Relationship Id="rId87" Type="http://schemas.openxmlformats.org/officeDocument/2006/relationships/image" Target="../media/image14582.png"/><Relationship Id="rId110" Type="http://schemas.openxmlformats.org/officeDocument/2006/relationships/customXml" Target="../ink/ink14804.xml"/><Relationship Id="rId348" Type="http://schemas.openxmlformats.org/officeDocument/2006/relationships/customXml" Target="../ink/ink14923.xml"/><Relationship Id="rId513" Type="http://schemas.openxmlformats.org/officeDocument/2006/relationships/image" Target="../media/image14793.png"/><Relationship Id="rId555" Type="http://schemas.openxmlformats.org/officeDocument/2006/relationships/image" Target="../media/image14814.png"/><Relationship Id="rId152" Type="http://schemas.openxmlformats.org/officeDocument/2006/relationships/customXml" Target="../ink/ink14825.xml"/><Relationship Id="rId194" Type="http://schemas.openxmlformats.org/officeDocument/2006/relationships/customXml" Target="../ink/ink14846.xml"/><Relationship Id="rId208" Type="http://schemas.openxmlformats.org/officeDocument/2006/relationships/customXml" Target="../ink/ink14853.xml"/><Relationship Id="rId415" Type="http://schemas.openxmlformats.org/officeDocument/2006/relationships/image" Target="../media/image14744.png"/><Relationship Id="rId457" Type="http://schemas.openxmlformats.org/officeDocument/2006/relationships/image" Target="../media/image14765.png"/><Relationship Id="rId261" Type="http://schemas.openxmlformats.org/officeDocument/2006/relationships/image" Target="../media/image14667.png"/><Relationship Id="rId499" Type="http://schemas.openxmlformats.org/officeDocument/2006/relationships/image" Target="../media/image14786.png"/><Relationship Id="rId14" Type="http://schemas.openxmlformats.org/officeDocument/2006/relationships/customXml" Target="../ink/ink14756.xml"/><Relationship Id="rId56" Type="http://schemas.openxmlformats.org/officeDocument/2006/relationships/customXml" Target="../ink/ink14777.xml"/><Relationship Id="rId317" Type="http://schemas.openxmlformats.org/officeDocument/2006/relationships/image" Target="../media/image14695.png"/><Relationship Id="rId359" Type="http://schemas.openxmlformats.org/officeDocument/2006/relationships/image" Target="../media/image14716.png"/><Relationship Id="rId524" Type="http://schemas.openxmlformats.org/officeDocument/2006/relationships/customXml" Target="../ink/ink15010.xml"/><Relationship Id="rId566" Type="http://schemas.openxmlformats.org/officeDocument/2006/relationships/customXml" Target="../ink/ink15031.xml"/><Relationship Id="rId98" Type="http://schemas.openxmlformats.org/officeDocument/2006/relationships/customXml" Target="../ink/ink14798.xml"/><Relationship Id="rId121" Type="http://schemas.openxmlformats.org/officeDocument/2006/relationships/image" Target="../media/image14598.png"/><Relationship Id="rId163" Type="http://schemas.openxmlformats.org/officeDocument/2006/relationships/image" Target="../media/image14618.png"/><Relationship Id="rId219" Type="http://schemas.openxmlformats.org/officeDocument/2006/relationships/image" Target="../media/image14646.png"/><Relationship Id="rId370" Type="http://schemas.openxmlformats.org/officeDocument/2006/relationships/customXml" Target="../ink/ink14934.xml"/><Relationship Id="rId426" Type="http://schemas.openxmlformats.org/officeDocument/2006/relationships/customXml" Target="../ink/ink14962.xml"/><Relationship Id="rId230" Type="http://schemas.openxmlformats.org/officeDocument/2006/relationships/customXml" Target="../ink/ink14864.xml"/><Relationship Id="rId468" Type="http://schemas.openxmlformats.org/officeDocument/2006/relationships/customXml" Target="../ink/ink14982.xml"/><Relationship Id="rId25" Type="http://schemas.openxmlformats.org/officeDocument/2006/relationships/image" Target="../media/image14551.png"/><Relationship Id="rId67" Type="http://schemas.openxmlformats.org/officeDocument/2006/relationships/image" Target="../media/image14572.png"/><Relationship Id="rId272" Type="http://schemas.openxmlformats.org/officeDocument/2006/relationships/customXml" Target="../ink/ink14885.xml"/><Relationship Id="rId328" Type="http://schemas.openxmlformats.org/officeDocument/2006/relationships/customXml" Target="../ink/ink14913.xml"/><Relationship Id="rId535" Type="http://schemas.openxmlformats.org/officeDocument/2006/relationships/image" Target="../media/image14804.png"/><Relationship Id="rId577" Type="http://schemas.openxmlformats.org/officeDocument/2006/relationships/image" Target="../media/image14825.png"/><Relationship Id="rId132" Type="http://schemas.openxmlformats.org/officeDocument/2006/relationships/customXml" Target="../ink/ink14815.xml"/><Relationship Id="rId174" Type="http://schemas.openxmlformats.org/officeDocument/2006/relationships/customXml" Target="../ink/ink14836.xml"/><Relationship Id="rId381" Type="http://schemas.openxmlformats.org/officeDocument/2006/relationships/image" Target="../media/image14727.png"/><Relationship Id="rId241" Type="http://schemas.openxmlformats.org/officeDocument/2006/relationships/image" Target="../media/image14657.png"/><Relationship Id="rId479" Type="http://schemas.openxmlformats.org/officeDocument/2006/relationships/image" Target="../media/image14776.png"/><Relationship Id="rId36" Type="http://schemas.openxmlformats.org/officeDocument/2006/relationships/customXml" Target="../ink/ink14767.xml"/><Relationship Id="rId283" Type="http://schemas.openxmlformats.org/officeDocument/2006/relationships/image" Target="../media/image14678.png"/><Relationship Id="rId339" Type="http://schemas.openxmlformats.org/officeDocument/2006/relationships/image" Target="../media/image14706.png"/><Relationship Id="rId490" Type="http://schemas.openxmlformats.org/officeDocument/2006/relationships/customXml" Target="../ink/ink14993.xml"/><Relationship Id="rId504" Type="http://schemas.openxmlformats.org/officeDocument/2006/relationships/customXml" Target="../ink/ink15000.xml"/><Relationship Id="rId546" Type="http://schemas.openxmlformats.org/officeDocument/2006/relationships/customXml" Target="../ink/ink15021.xml"/><Relationship Id="rId78" Type="http://schemas.openxmlformats.org/officeDocument/2006/relationships/customXml" Target="../ink/ink14788.xml"/><Relationship Id="rId101" Type="http://schemas.openxmlformats.org/officeDocument/2006/relationships/image" Target="../media/image14589.png"/><Relationship Id="rId143" Type="http://schemas.openxmlformats.org/officeDocument/2006/relationships/image" Target="../media/image14609.png"/><Relationship Id="rId185" Type="http://schemas.openxmlformats.org/officeDocument/2006/relationships/image" Target="../media/image14629.png"/><Relationship Id="rId350" Type="http://schemas.openxmlformats.org/officeDocument/2006/relationships/customXml" Target="../ink/ink14924.xml"/><Relationship Id="rId406" Type="http://schemas.openxmlformats.org/officeDocument/2006/relationships/customXml" Target="../ink/ink14952.xml"/><Relationship Id="rId588" Type="http://schemas.openxmlformats.org/officeDocument/2006/relationships/customXml" Target="../ink/ink15042.xml"/><Relationship Id="rId9" Type="http://schemas.openxmlformats.org/officeDocument/2006/relationships/image" Target="../media/image14543.png"/><Relationship Id="rId210" Type="http://schemas.openxmlformats.org/officeDocument/2006/relationships/customXml" Target="../ink/ink14854.xml"/><Relationship Id="rId392" Type="http://schemas.openxmlformats.org/officeDocument/2006/relationships/customXml" Target="../ink/ink14945.xml"/><Relationship Id="rId448" Type="http://schemas.openxmlformats.org/officeDocument/2006/relationships/customXml" Target="../ink/ink14972.xml"/><Relationship Id="rId252" Type="http://schemas.openxmlformats.org/officeDocument/2006/relationships/customXml" Target="../ink/ink14875.xml"/><Relationship Id="rId294" Type="http://schemas.openxmlformats.org/officeDocument/2006/relationships/customXml" Target="../ink/ink14896.xml"/><Relationship Id="rId308" Type="http://schemas.openxmlformats.org/officeDocument/2006/relationships/customXml" Target="../ink/ink14903.xml"/><Relationship Id="rId515" Type="http://schemas.openxmlformats.org/officeDocument/2006/relationships/image" Target="../media/image14794.png"/><Relationship Id="rId47" Type="http://schemas.openxmlformats.org/officeDocument/2006/relationships/image" Target="../media/image14562.png"/><Relationship Id="rId89" Type="http://schemas.openxmlformats.org/officeDocument/2006/relationships/image" Target="../media/image14583.png"/><Relationship Id="rId112" Type="http://schemas.openxmlformats.org/officeDocument/2006/relationships/customXml" Target="../ink/ink14805.xml"/><Relationship Id="rId154" Type="http://schemas.openxmlformats.org/officeDocument/2006/relationships/customXml" Target="../ink/ink14826.xml"/><Relationship Id="rId361" Type="http://schemas.openxmlformats.org/officeDocument/2006/relationships/image" Target="../media/image14717.png"/><Relationship Id="rId557" Type="http://schemas.openxmlformats.org/officeDocument/2006/relationships/image" Target="../media/image14815.png"/><Relationship Id="rId196" Type="http://schemas.openxmlformats.org/officeDocument/2006/relationships/customXml" Target="../ink/ink14847.xml"/><Relationship Id="rId417" Type="http://schemas.openxmlformats.org/officeDocument/2006/relationships/image" Target="../media/image14745.png"/><Relationship Id="rId459" Type="http://schemas.openxmlformats.org/officeDocument/2006/relationships/image" Target="../media/image14766.png"/><Relationship Id="rId16" Type="http://schemas.openxmlformats.org/officeDocument/2006/relationships/customXml" Target="../ink/ink14757.xml"/><Relationship Id="rId221" Type="http://schemas.openxmlformats.org/officeDocument/2006/relationships/image" Target="../media/image14647.png"/><Relationship Id="rId242" Type="http://schemas.openxmlformats.org/officeDocument/2006/relationships/customXml" Target="../ink/ink14870.xml"/><Relationship Id="rId263" Type="http://schemas.openxmlformats.org/officeDocument/2006/relationships/image" Target="../media/image14668.png"/><Relationship Id="rId284" Type="http://schemas.openxmlformats.org/officeDocument/2006/relationships/customXml" Target="../ink/ink14891.xml"/><Relationship Id="rId319" Type="http://schemas.openxmlformats.org/officeDocument/2006/relationships/image" Target="../media/image14696.png"/><Relationship Id="rId470" Type="http://schemas.openxmlformats.org/officeDocument/2006/relationships/customXml" Target="../ink/ink14983.xml"/><Relationship Id="rId491" Type="http://schemas.openxmlformats.org/officeDocument/2006/relationships/image" Target="../media/image14782.png"/><Relationship Id="rId505" Type="http://schemas.openxmlformats.org/officeDocument/2006/relationships/image" Target="../media/image14789.png"/><Relationship Id="rId526" Type="http://schemas.openxmlformats.org/officeDocument/2006/relationships/customXml" Target="../ink/ink15011.xml"/><Relationship Id="rId37" Type="http://schemas.openxmlformats.org/officeDocument/2006/relationships/image" Target="../media/image14557.png"/><Relationship Id="rId58" Type="http://schemas.openxmlformats.org/officeDocument/2006/relationships/customXml" Target="../ink/ink14778.xml"/><Relationship Id="rId79" Type="http://schemas.openxmlformats.org/officeDocument/2006/relationships/image" Target="../media/image14578.png"/><Relationship Id="rId102" Type="http://schemas.openxmlformats.org/officeDocument/2006/relationships/customXml" Target="../ink/ink14800.xml"/><Relationship Id="rId123" Type="http://schemas.openxmlformats.org/officeDocument/2006/relationships/image" Target="../media/image14599.png"/><Relationship Id="rId144" Type="http://schemas.openxmlformats.org/officeDocument/2006/relationships/customXml" Target="../ink/ink14821.xml"/><Relationship Id="rId330" Type="http://schemas.openxmlformats.org/officeDocument/2006/relationships/customXml" Target="../ink/ink14914.xml"/><Relationship Id="rId547" Type="http://schemas.openxmlformats.org/officeDocument/2006/relationships/image" Target="../media/image14810.png"/><Relationship Id="rId568" Type="http://schemas.openxmlformats.org/officeDocument/2006/relationships/customXml" Target="../ink/ink15032.xml"/><Relationship Id="rId589" Type="http://schemas.openxmlformats.org/officeDocument/2006/relationships/image" Target="../media/image14831.png"/><Relationship Id="rId90" Type="http://schemas.openxmlformats.org/officeDocument/2006/relationships/customXml" Target="../ink/ink14794.xml"/><Relationship Id="rId165" Type="http://schemas.openxmlformats.org/officeDocument/2006/relationships/image" Target="../media/image14619.png"/><Relationship Id="rId186" Type="http://schemas.openxmlformats.org/officeDocument/2006/relationships/customXml" Target="../ink/ink14842.xml"/><Relationship Id="rId351" Type="http://schemas.openxmlformats.org/officeDocument/2006/relationships/image" Target="../media/image14712.png"/><Relationship Id="rId372" Type="http://schemas.openxmlformats.org/officeDocument/2006/relationships/customXml" Target="../ink/ink14935.xml"/><Relationship Id="rId393" Type="http://schemas.openxmlformats.org/officeDocument/2006/relationships/image" Target="../media/image14733.png"/><Relationship Id="rId407" Type="http://schemas.openxmlformats.org/officeDocument/2006/relationships/image" Target="../media/image14740.png"/><Relationship Id="rId428" Type="http://schemas.openxmlformats.org/officeDocument/2006/relationships/customXml" Target="../ink/ink14963.xml"/><Relationship Id="rId449" Type="http://schemas.openxmlformats.org/officeDocument/2006/relationships/image" Target="../media/image14761.png"/><Relationship Id="rId211" Type="http://schemas.openxmlformats.org/officeDocument/2006/relationships/image" Target="../media/image14642.png"/><Relationship Id="rId232" Type="http://schemas.openxmlformats.org/officeDocument/2006/relationships/customXml" Target="../ink/ink14865.xml"/><Relationship Id="rId253" Type="http://schemas.openxmlformats.org/officeDocument/2006/relationships/image" Target="../media/image14663.png"/><Relationship Id="rId274" Type="http://schemas.openxmlformats.org/officeDocument/2006/relationships/customXml" Target="../ink/ink14886.xml"/><Relationship Id="rId295" Type="http://schemas.openxmlformats.org/officeDocument/2006/relationships/image" Target="../media/image14684.png"/><Relationship Id="rId309" Type="http://schemas.openxmlformats.org/officeDocument/2006/relationships/image" Target="../media/image14691.png"/><Relationship Id="rId460" Type="http://schemas.openxmlformats.org/officeDocument/2006/relationships/customXml" Target="../ink/ink14978.xml"/><Relationship Id="rId481" Type="http://schemas.openxmlformats.org/officeDocument/2006/relationships/image" Target="../media/image14777.png"/><Relationship Id="rId516" Type="http://schemas.openxmlformats.org/officeDocument/2006/relationships/customXml" Target="../ink/ink15006.xml"/><Relationship Id="rId27" Type="http://schemas.openxmlformats.org/officeDocument/2006/relationships/image" Target="../media/image14552.png"/><Relationship Id="rId48" Type="http://schemas.openxmlformats.org/officeDocument/2006/relationships/customXml" Target="../ink/ink14773.xml"/><Relationship Id="rId69" Type="http://schemas.openxmlformats.org/officeDocument/2006/relationships/image" Target="../media/image14573.png"/><Relationship Id="rId113" Type="http://schemas.openxmlformats.org/officeDocument/2006/relationships/image" Target="../media/image14594.png"/><Relationship Id="rId134" Type="http://schemas.openxmlformats.org/officeDocument/2006/relationships/customXml" Target="../ink/ink14816.xml"/><Relationship Id="rId320" Type="http://schemas.openxmlformats.org/officeDocument/2006/relationships/customXml" Target="../ink/ink14909.xml"/><Relationship Id="rId537" Type="http://schemas.openxmlformats.org/officeDocument/2006/relationships/image" Target="../media/image14805.png"/><Relationship Id="rId558" Type="http://schemas.openxmlformats.org/officeDocument/2006/relationships/customXml" Target="../ink/ink15027.xml"/><Relationship Id="rId579" Type="http://schemas.openxmlformats.org/officeDocument/2006/relationships/image" Target="../media/image14826.png"/><Relationship Id="rId80" Type="http://schemas.openxmlformats.org/officeDocument/2006/relationships/customXml" Target="../ink/ink14789.xml"/><Relationship Id="rId155" Type="http://schemas.openxmlformats.org/officeDocument/2006/relationships/image" Target="../media/image14614.png"/><Relationship Id="rId176" Type="http://schemas.openxmlformats.org/officeDocument/2006/relationships/customXml" Target="../ink/ink14837.xml"/><Relationship Id="rId197" Type="http://schemas.openxmlformats.org/officeDocument/2006/relationships/image" Target="../media/image14635.png"/><Relationship Id="rId341" Type="http://schemas.openxmlformats.org/officeDocument/2006/relationships/image" Target="../media/image14707.png"/><Relationship Id="rId362" Type="http://schemas.openxmlformats.org/officeDocument/2006/relationships/customXml" Target="../ink/ink14930.xml"/><Relationship Id="rId383" Type="http://schemas.openxmlformats.org/officeDocument/2006/relationships/image" Target="../media/image14728.png"/><Relationship Id="rId418" Type="http://schemas.openxmlformats.org/officeDocument/2006/relationships/customXml" Target="../ink/ink14958.xml"/><Relationship Id="rId439" Type="http://schemas.openxmlformats.org/officeDocument/2006/relationships/image" Target="../media/image14756.png"/><Relationship Id="rId590" Type="http://schemas.openxmlformats.org/officeDocument/2006/relationships/customXml" Target="../ink/ink15043.xml"/><Relationship Id="rId201" Type="http://schemas.openxmlformats.org/officeDocument/2006/relationships/image" Target="../media/image14637.png"/><Relationship Id="rId222" Type="http://schemas.openxmlformats.org/officeDocument/2006/relationships/customXml" Target="../ink/ink14860.xml"/><Relationship Id="rId243" Type="http://schemas.openxmlformats.org/officeDocument/2006/relationships/image" Target="../media/image14658.png"/><Relationship Id="rId264" Type="http://schemas.openxmlformats.org/officeDocument/2006/relationships/customXml" Target="../ink/ink14881.xml"/><Relationship Id="rId285" Type="http://schemas.openxmlformats.org/officeDocument/2006/relationships/image" Target="../media/image14679.png"/><Relationship Id="rId450" Type="http://schemas.openxmlformats.org/officeDocument/2006/relationships/customXml" Target="../ink/ink14973.xml"/><Relationship Id="rId471" Type="http://schemas.openxmlformats.org/officeDocument/2006/relationships/image" Target="../media/image14772.png"/><Relationship Id="rId506" Type="http://schemas.openxmlformats.org/officeDocument/2006/relationships/customXml" Target="../ink/ink15001.xml"/><Relationship Id="rId17" Type="http://schemas.openxmlformats.org/officeDocument/2006/relationships/image" Target="../media/image14547.png"/><Relationship Id="rId38" Type="http://schemas.openxmlformats.org/officeDocument/2006/relationships/customXml" Target="../ink/ink14768.xml"/><Relationship Id="rId59" Type="http://schemas.openxmlformats.org/officeDocument/2006/relationships/image" Target="../media/image14568.png"/><Relationship Id="rId103" Type="http://schemas.openxmlformats.org/officeDocument/2006/relationships/image" Target="../media/image14590.png"/><Relationship Id="rId124" Type="http://schemas.openxmlformats.org/officeDocument/2006/relationships/customXml" Target="../ink/ink14811.xml"/><Relationship Id="rId310" Type="http://schemas.openxmlformats.org/officeDocument/2006/relationships/customXml" Target="../ink/ink14904.xml"/><Relationship Id="rId492" Type="http://schemas.openxmlformats.org/officeDocument/2006/relationships/customXml" Target="../ink/ink14994.xml"/><Relationship Id="rId527" Type="http://schemas.openxmlformats.org/officeDocument/2006/relationships/image" Target="../media/image14800.png"/><Relationship Id="rId548" Type="http://schemas.openxmlformats.org/officeDocument/2006/relationships/customXml" Target="../ink/ink15022.xml"/><Relationship Id="rId569" Type="http://schemas.openxmlformats.org/officeDocument/2006/relationships/image" Target="../media/image14821.png"/><Relationship Id="rId70" Type="http://schemas.openxmlformats.org/officeDocument/2006/relationships/customXml" Target="../ink/ink14784.xml"/><Relationship Id="rId91" Type="http://schemas.openxmlformats.org/officeDocument/2006/relationships/image" Target="../media/image14584.png"/><Relationship Id="rId145" Type="http://schemas.openxmlformats.org/officeDocument/2006/relationships/image" Target="../media/image11280.png"/><Relationship Id="rId166" Type="http://schemas.openxmlformats.org/officeDocument/2006/relationships/customXml" Target="../ink/ink14832.xml"/><Relationship Id="rId187" Type="http://schemas.openxmlformats.org/officeDocument/2006/relationships/image" Target="../media/image14630.png"/><Relationship Id="rId331" Type="http://schemas.openxmlformats.org/officeDocument/2006/relationships/image" Target="../media/image14702.png"/><Relationship Id="rId352" Type="http://schemas.openxmlformats.org/officeDocument/2006/relationships/customXml" Target="../ink/ink14925.xml"/><Relationship Id="rId373" Type="http://schemas.openxmlformats.org/officeDocument/2006/relationships/image" Target="../media/image14723.png"/><Relationship Id="rId394" Type="http://schemas.openxmlformats.org/officeDocument/2006/relationships/customXml" Target="../ink/ink14946.xml"/><Relationship Id="rId408" Type="http://schemas.openxmlformats.org/officeDocument/2006/relationships/customXml" Target="../ink/ink14953.xml"/><Relationship Id="rId429" Type="http://schemas.openxmlformats.org/officeDocument/2006/relationships/image" Target="../media/image14751.png"/><Relationship Id="rId580" Type="http://schemas.openxmlformats.org/officeDocument/2006/relationships/customXml" Target="../ink/ink15038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4855.xml"/><Relationship Id="rId233" Type="http://schemas.openxmlformats.org/officeDocument/2006/relationships/image" Target="../media/image14653.png"/><Relationship Id="rId254" Type="http://schemas.openxmlformats.org/officeDocument/2006/relationships/customXml" Target="../ink/ink14876.xml"/><Relationship Id="rId440" Type="http://schemas.openxmlformats.org/officeDocument/2006/relationships/customXml" Target="../ink/ink14968.xml"/><Relationship Id="rId28" Type="http://schemas.openxmlformats.org/officeDocument/2006/relationships/customXml" Target="../ink/ink14763.xml"/><Relationship Id="rId49" Type="http://schemas.openxmlformats.org/officeDocument/2006/relationships/image" Target="../media/image14563.png"/><Relationship Id="rId114" Type="http://schemas.openxmlformats.org/officeDocument/2006/relationships/customXml" Target="../ink/ink14806.xml"/><Relationship Id="rId275" Type="http://schemas.openxmlformats.org/officeDocument/2006/relationships/image" Target="../media/image14674.png"/><Relationship Id="rId296" Type="http://schemas.openxmlformats.org/officeDocument/2006/relationships/customXml" Target="../ink/ink14897.xml"/><Relationship Id="rId300" Type="http://schemas.openxmlformats.org/officeDocument/2006/relationships/customXml" Target="../ink/ink14899.xml"/><Relationship Id="rId461" Type="http://schemas.openxmlformats.org/officeDocument/2006/relationships/image" Target="../media/image14767.png"/><Relationship Id="rId482" Type="http://schemas.openxmlformats.org/officeDocument/2006/relationships/customXml" Target="../ink/ink14989.xml"/><Relationship Id="rId517" Type="http://schemas.openxmlformats.org/officeDocument/2006/relationships/image" Target="../media/image14795.png"/><Relationship Id="rId538" Type="http://schemas.openxmlformats.org/officeDocument/2006/relationships/customXml" Target="../ink/ink15017.xml"/><Relationship Id="rId559" Type="http://schemas.openxmlformats.org/officeDocument/2006/relationships/image" Target="../media/image14816.png"/><Relationship Id="rId60" Type="http://schemas.openxmlformats.org/officeDocument/2006/relationships/customXml" Target="../ink/ink14779.xml"/><Relationship Id="rId81" Type="http://schemas.openxmlformats.org/officeDocument/2006/relationships/image" Target="../media/image14579.png"/><Relationship Id="rId135" Type="http://schemas.openxmlformats.org/officeDocument/2006/relationships/image" Target="../media/image14605.png"/><Relationship Id="rId156" Type="http://schemas.openxmlformats.org/officeDocument/2006/relationships/customXml" Target="../ink/ink14827.xml"/><Relationship Id="rId177" Type="http://schemas.openxmlformats.org/officeDocument/2006/relationships/image" Target="../media/image14625.png"/><Relationship Id="rId198" Type="http://schemas.openxmlformats.org/officeDocument/2006/relationships/customXml" Target="../ink/ink14848.xml"/><Relationship Id="rId321" Type="http://schemas.openxmlformats.org/officeDocument/2006/relationships/image" Target="../media/image14697.png"/><Relationship Id="rId342" Type="http://schemas.openxmlformats.org/officeDocument/2006/relationships/customXml" Target="../ink/ink14920.xml"/><Relationship Id="rId363" Type="http://schemas.openxmlformats.org/officeDocument/2006/relationships/image" Target="../media/image14718.png"/><Relationship Id="rId384" Type="http://schemas.openxmlformats.org/officeDocument/2006/relationships/customXml" Target="../ink/ink14941.xml"/><Relationship Id="rId419" Type="http://schemas.openxmlformats.org/officeDocument/2006/relationships/image" Target="../media/image14746.png"/><Relationship Id="rId570" Type="http://schemas.openxmlformats.org/officeDocument/2006/relationships/customXml" Target="../ink/ink15033.xml"/><Relationship Id="rId591" Type="http://schemas.openxmlformats.org/officeDocument/2006/relationships/image" Target="../media/image14832.png"/><Relationship Id="rId202" Type="http://schemas.openxmlformats.org/officeDocument/2006/relationships/customXml" Target="../ink/ink14850.xml"/><Relationship Id="rId223" Type="http://schemas.openxmlformats.org/officeDocument/2006/relationships/image" Target="../media/image14648.png"/><Relationship Id="rId244" Type="http://schemas.openxmlformats.org/officeDocument/2006/relationships/customXml" Target="../ink/ink14871.xml"/><Relationship Id="rId430" Type="http://schemas.openxmlformats.org/officeDocument/2006/relationships/customXml" Target="../ink/ink14964.xml"/><Relationship Id="rId18" Type="http://schemas.openxmlformats.org/officeDocument/2006/relationships/customXml" Target="../ink/ink14758.xml"/><Relationship Id="rId39" Type="http://schemas.openxmlformats.org/officeDocument/2006/relationships/image" Target="../media/image14558.png"/><Relationship Id="rId265" Type="http://schemas.openxmlformats.org/officeDocument/2006/relationships/image" Target="../media/image14669.png"/><Relationship Id="rId286" Type="http://schemas.openxmlformats.org/officeDocument/2006/relationships/customXml" Target="../ink/ink14892.xml"/><Relationship Id="rId451" Type="http://schemas.openxmlformats.org/officeDocument/2006/relationships/image" Target="../media/image14762.png"/><Relationship Id="rId472" Type="http://schemas.openxmlformats.org/officeDocument/2006/relationships/customXml" Target="../ink/ink14984.xml"/><Relationship Id="rId493" Type="http://schemas.openxmlformats.org/officeDocument/2006/relationships/image" Target="../media/image14783.png"/><Relationship Id="rId507" Type="http://schemas.openxmlformats.org/officeDocument/2006/relationships/image" Target="../media/image14790.png"/><Relationship Id="rId528" Type="http://schemas.openxmlformats.org/officeDocument/2006/relationships/customXml" Target="../ink/ink15012.xml"/><Relationship Id="rId549" Type="http://schemas.openxmlformats.org/officeDocument/2006/relationships/image" Target="../media/image14811.png"/><Relationship Id="rId50" Type="http://schemas.openxmlformats.org/officeDocument/2006/relationships/customXml" Target="../ink/ink14774.xml"/><Relationship Id="rId104" Type="http://schemas.openxmlformats.org/officeDocument/2006/relationships/customXml" Target="../ink/ink14801.xml"/><Relationship Id="rId125" Type="http://schemas.openxmlformats.org/officeDocument/2006/relationships/image" Target="../media/image14600.png"/><Relationship Id="rId146" Type="http://schemas.openxmlformats.org/officeDocument/2006/relationships/customXml" Target="../ink/ink14822.xml"/><Relationship Id="rId167" Type="http://schemas.openxmlformats.org/officeDocument/2006/relationships/image" Target="../media/image14620.png"/><Relationship Id="rId188" Type="http://schemas.openxmlformats.org/officeDocument/2006/relationships/customXml" Target="../ink/ink14843.xml"/><Relationship Id="rId311" Type="http://schemas.openxmlformats.org/officeDocument/2006/relationships/image" Target="../media/image14692.png"/><Relationship Id="rId332" Type="http://schemas.openxmlformats.org/officeDocument/2006/relationships/customXml" Target="../ink/ink14915.xml"/><Relationship Id="rId353" Type="http://schemas.openxmlformats.org/officeDocument/2006/relationships/image" Target="../media/image14713.png"/><Relationship Id="rId374" Type="http://schemas.openxmlformats.org/officeDocument/2006/relationships/customXml" Target="../ink/ink14936.xml"/><Relationship Id="rId395" Type="http://schemas.openxmlformats.org/officeDocument/2006/relationships/image" Target="../media/image14734.png"/><Relationship Id="rId409" Type="http://schemas.openxmlformats.org/officeDocument/2006/relationships/image" Target="../media/image14741.png"/><Relationship Id="rId560" Type="http://schemas.openxmlformats.org/officeDocument/2006/relationships/customXml" Target="../ink/ink15028.xml"/><Relationship Id="rId581" Type="http://schemas.openxmlformats.org/officeDocument/2006/relationships/image" Target="../media/image14827.png"/><Relationship Id="rId71" Type="http://schemas.openxmlformats.org/officeDocument/2006/relationships/image" Target="../media/image14574.png"/><Relationship Id="rId92" Type="http://schemas.openxmlformats.org/officeDocument/2006/relationships/customXml" Target="../ink/ink14795.xml"/><Relationship Id="rId213" Type="http://schemas.openxmlformats.org/officeDocument/2006/relationships/image" Target="../media/image14643.png"/><Relationship Id="rId234" Type="http://schemas.openxmlformats.org/officeDocument/2006/relationships/customXml" Target="../ink/ink14866.xml"/><Relationship Id="rId420" Type="http://schemas.openxmlformats.org/officeDocument/2006/relationships/customXml" Target="../ink/ink14959.xml"/><Relationship Id="rId2" Type="http://schemas.openxmlformats.org/officeDocument/2006/relationships/customXml" Target="../ink/ink14750.xml"/><Relationship Id="rId29" Type="http://schemas.openxmlformats.org/officeDocument/2006/relationships/image" Target="../media/image14553.png"/><Relationship Id="rId255" Type="http://schemas.openxmlformats.org/officeDocument/2006/relationships/image" Target="../media/image14664.png"/><Relationship Id="rId276" Type="http://schemas.openxmlformats.org/officeDocument/2006/relationships/customXml" Target="../ink/ink14887.xml"/><Relationship Id="rId297" Type="http://schemas.openxmlformats.org/officeDocument/2006/relationships/image" Target="../media/image14685.png"/><Relationship Id="rId441" Type="http://schemas.openxmlformats.org/officeDocument/2006/relationships/image" Target="../media/image14757.png"/><Relationship Id="rId462" Type="http://schemas.openxmlformats.org/officeDocument/2006/relationships/customXml" Target="../ink/ink14979.xml"/><Relationship Id="rId483" Type="http://schemas.openxmlformats.org/officeDocument/2006/relationships/image" Target="../media/image14778.png"/><Relationship Id="rId518" Type="http://schemas.openxmlformats.org/officeDocument/2006/relationships/customXml" Target="../ink/ink15007.xml"/><Relationship Id="rId539" Type="http://schemas.openxmlformats.org/officeDocument/2006/relationships/image" Target="../media/image14806.png"/><Relationship Id="rId40" Type="http://schemas.openxmlformats.org/officeDocument/2006/relationships/customXml" Target="../ink/ink14769.xml"/><Relationship Id="rId115" Type="http://schemas.openxmlformats.org/officeDocument/2006/relationships/image" Target="../media/image14595.png"/><Relationship Id="rId136" Type="http://schemas.openxmlformats.org/officeDocument/2006/relationships/customXml" Target="../ink/ink14817.xml"/><Relationship Id="rId157" Type="http://schemas.openxmlformats.org/officeDocument/2006/relationships/image" Target="../media/image14615.png"/><Relationship Id="rId178" Type="http://schemas.openxmlformats.org/officeDocument/2006/relationships/customXml" Target="../ink/ink14838.xml"/><Relationship Id="rId301" Type="http://schemas.openxmlformats.org/officeDocument/2006/relationships/image" Target="../media/image14687.png"/><Relationship Id="rId322" Type="http://schemas.openxmlformats.org/officeDocument/2006/relationships/customXml" Target="../ink/ink14910.xml"/><Relationship Id="rId343" Type="http://schemas.openxmlformats.org/officeDocument/2006/relationships/image" Target="../media/image14708.png"/><Relationship Id="rId364" Type="http://schemas.openxmlformats.org/officeDocument/2006/relationships/customXml" Target="../ink/ink14931.xml"/><Relationship Id="rId550" Type="http://schemas.openxmlformats.org/officeDocument/2006/relationships/customXml" Target="../ink/ink15023.xml"/><Relationship Id="rId61" Type="http://schemas.openxmlformats.org/officeDocument/2006/relationships/image" Target="../media/image14569.png"/><Relationship Id="rId82" Type="http://schemas.openxmlformats.org/officeDocument/2006/relationships/customXml" Target="../ink/ink14790.xml"/><Relationship Id="rId199" Type="http://schemas.openxmlformats.org/officeDocument/2006/relationships/image" Target="../media/image14636.png"/><Relationship Id="rId203" Type="http://schemas.openxmlformats.org/officeDocument/2006/relationships/image" Target="../media/image14638.png"/><Relationship Id="rId385" Type="http://schemas.openxmlformats.org/officeDocument/2006/relationships/image" Target="../media/image14729.png"/><Relationship Id="rId571" Type="http://schemas.openxmlformats.org/officeDocument/2006/relationships/image" Target="../media/image14822.png"/><Relationship Id="rId592" Type="http://schemas.openxmlformats.org/officeDocument/2006/relationships/customXml" Target="../ink/ink15044.xml"/><Relationship Id="rId19" Type="http://schemas.openxmlformats.org/officeDocument/2006/relationships/image" Target="../media/image14548.png"/><Relationship Id="rId224" Type="http://schemas.openxmlformats.org/officeDocument/2006/relationships/customXml" Target="../ink/ink14861.xml"/><Relationship Id="rId245" Type="http://schemas.openxmlformats.org/officeDocument/2006/relationships/image" Target="../media/image14659.png"/><Relationship Id="rId266" Type="http://schemas.openxmlformats.org/officeDocument/2006/relationships/customXml" Target="../ink/ink14882.xml"/><Relationship Id="rId287" Type="http://schemas.openxmlformats.org/officeDocument/2006/relationships/image" Target="../media/image14680.png"/><Relationship Id="rId410" Type="http://schemas.openxmlformats.org/officeDocument/2006/relationships/customXml" Target="../ink/ink14954.xml"/><Relationship Id="rId431" Type="http://schemas.openxmlformats.org/officeDocument/2006/relationships/image" Target="../media/image14752.png"/><Relationship Id="rId452" Type="http://schemas.openxmlformats.org/officeDocument/2006/relationships/customXml" Target="../ink/ink14974.xml"/><Relationship Id="rId473" Type="http://schemas.openxmlformats.org/officeDocument/2006/relationships/image" Target="../media/image14773.png"/><Relationship Id="rId494" Type="http://schemas.openxmlformats.org/officeDocument/2006/relationships/customXml" Target="../ink/ink14995.xml"/><Relationship Id="rId508" Type="http://schemas.openxmlformats.org/officeDocument/2006/relationships/customXml" Target="../ink/ink15002.xml"/><Relationship Id="rId529" Type="http://schemas.openxmlformats.org/officeDocument/2006/relationships/image" Target="../media/image14801.png"/><Relationship Id="rId30" Type="http://schemas.openxmlformats.org/officeDocument/2006/relationships/customXml" Target="../ink/ink14764.xml"/><Relationship Id="rId105" Type="http://schemas.openxmlformats.org/officeDocument/2006/relationships/image" Target="../media/image14591.png"/><Relationship Id="rId126" Type="http://schemas.openxmlformats.org/officeDocument/2006/relationships/customXml" Target="../ink/ink14812.xml"/><Relationship Id="rId147" Type="http://schemas.openxmlformats.org/officeDocument/2006/relationships/image" Target="../media/image14610.png"/><Relationship Id="rId168" Type="http://schemas.openxmlformats.org/officeDocument/2006/relationships/customXml" Target="../ink/ink14833.xml"/><Relationship Id="rId312" Type="http://schemas.openxmlformats.org/officeDocument/2006/relationships/customXml" Target="../ink/ink14905.xml"/><Relationship Id="rId333" Type="http://schemas.openxmlformats.org/officeDocument/2006/relationships/image" Target="../media/image14703.png"/><Relationship Id="rId354" Type="http://schemas.openxmlformats.org/officeDocument/2006/relationships/customXml" Target="../ink/ink14926.xml"/><Relationship Id="rId540" Type="http://schemas.openxmlformats.org/officeDocument/2006/relationships/customXml" Target="../ink/ink15018.xml"/><Relationship Id="rId51" Type="http://schemas.openxmlformats.org/officeDocument/2006/relationships/image" Target="../media/image14564.png"/><Relationship Id="rId72" Type="http://schemas.openxmlformats.org/officeDocument/2006/relationships/customXml" Target="../ink/ink14785.xml"/><Relationship Id="rId93" Type="http://schemas.openxmlformats.org/officeDocument/2006/relationships/image" Target="../media/image14585.png"/><Relationship Id="rId189" Type="http://schemas.openxmlformats.org/officeDocument/2006/relationships/image" Target="../media/image14631.png"/><Relationship Id="rId375" Type="http://schemas.openxmlformats.org/officeDocument/2006/relationships/image" Target="../media/image14724.png"/><Relationship Id="rId396" Type="http://schemas.openxmlformats.org/officeDocument/2006/relationships/customXml" Target="../ink/ink14947.xml"/><Relationship Id="rId561" Type="http://schemas.openxmlformats.org/officeDocument/2006/relationships/image" Target="../media/image14817.png"/><Relationship Id="rId582" Type="http://schemas.openxmlformats.org/officeDocument/2006/relationships/customXml" Target="../ink/ink15039.xml"/><Relationship Id="rId3" Type="http://schemas.openxmlformats.org/officeDocument/2006/relationships/image" Target="../media/image145400.png"/><Relationship Id="rId214" Type="http://schemas.openxmlformats.org/officeDocument/2006/relationships/customXml" Target="../ink/ink14856.xml"/><Relationship Id="rId235" Type="http://schemas.openxmlformats.org/officeDocument/2006/relationships/image" Target="../media/image14654.png"/><Relationship Id="rId256" Type="http://schemas.openxmlformats.org/officeDocument/2006/relationships/customXml" Target="../ink/ink14877.xml"/><Relationship Id="rId277" Type="http://schemas.openxmlformats.org/officeDocument/2006/relationships/image" Target="../media/image14675.png"/><Relationship Id="rId298" Type="http://schemas.openxmlformats.org/officeDocument/2006/relationships/customXml" Target="../ink/ink14898.xml"/><Relationship Id="rId400" Type="http://schemas.openxmlformats.org/officeDocument/2006/relationships/customXml" Target="../ink/ink14949.xml"/><Relationship Id="rId421" Type="http://schemas.openxmlformats.org/officeDocument/2006/relationships/image" Target="../media/image14747.png"/><Relationship Id="rId442" Type="http://schemas.openxmlformats.org/officeDocument/2006/relationships/customXml" Target="../ink/ink14969.xml"/><Relationship Id="rId463" Type="http://schemas.openxmlformats.org/officeDocument/2006/relationships/image" Target="../media/image14768.png"/><Relationship Id="rId484" Type="http://schemas.openxmlformats.org/officeDocument/2006/relationships/customXml" Target="../ink/ink14990.xml"/><Relationship Id="rId519" Type="http://schemas.openxmlformats.org/officeDocument/2006/relationships/image" Target="../media/image14796.png"/><Relationship Id="rId116" Type="http://schemas.openxmlformats.org/officeDocument/2006/relationships/customXml" Target="../ink/ink14807.xml"/><Relationship Id="rId137" Type="http://schemas.openxmlformats.org/officeDocument/2006/relationships/image" Target="../media/image14606.png"/><Relationship Id="rId158" Type="http://schemas.openxmlformats.org/officeDocument/2006/relationships/customXml" Target="../ink/ink14828.xml"/><Relationship Id="rId302" Type="http://schemas.openxmlformats.org/officeDocument/2006/relationships/customXml" Target="../ink/ink14900.xml"/><Relationship Id="rId323" Type="http://schemas.openxmlformats.org/officeDocument/2006/relationships/image" Target="../media/image14698.png"/><Relationship Id="rId344" Type="http://schemas.openxmlformats.org/officeDocument/2006/relationships/customXml" Target="../ink/ink14921.xml"/><Relationship Id="rId530" Type="http://schemas.openxmlformats.org/officeDocument/2006/relationships/customXml" Target="../ink/ink15013.xml"/><Relationship Id="rId20" Type="http://schemas.openxmlformats.org/officeDocument/2006/relationships/customXml" Target="../ink/ink14759.xml"/><Relationship Id="rId41" Type="http://schemas.openxmlformats.org/officeDocument/2006/relationships/image" Target="../media/image14559.png"/><Relationship Id="rId62" Type="http://schemas.openxmlformats.org/officeDocument/2006/relationships/customXml" Target="../ink/ink14780.xml"/><Relationship Id="rId83" Type="http://schemas.openxmlformats.org/officeDocument/2006/relationships/image" Target="../media/image14580.png"/><Relationship Id="rId179" Type="http://schemas.openxmlformats.org/officeDocument/2006/relationships/image" Target="../media/image14626.png"/><Relationship Id="rId365" Type="http://schemas.openxmlformats.org/officeDocument/2006/relationships/image" Target="../media/image14719.png"/><Relationship Id="rId386" Type="http://schemas.openxmlformats.org/officeDocument/2006/relationships/customXml" Target="../ink/ink14942.xml"/><Relationship Id="rId551" Type="http://schemas.openxmlformats.org/officeDocument/2006/relationships/image" Target="../media/image14812.png"/><Relationship Id="rId572" Type="http://schemas.openxmlformats.org/officeDocument/2006/relationships/customXml" Target="../ink/ink15034.xml"/><Relationship Id="rId593" Type="http://schemas.openxmlformats.org/officeDocument/2006/relationships/image" Target="../media/image14755.png"/><Relationship Id="rId190" Type="http://schemas.openxmlformats.org/officeDocument/2006/relationships/customXml" Target="../ink/ink14844.xml"/><Relationship Id="rId204" Type="http://schemas.openxmlformats.org/officeDocument/2006/relationships/customXml" Target="../ink/ink14851.xml"/><Relationship Id="rId225" Type="http://schemas.openxmlformats.org/officeDocument/2006/relationships/image" Target="../media/image14649.png"/><Relationship Id="rId246" Type="http://schemas.openxmlformats.org/officeDocument/2006/relationships/customXml" Target="../ink/ink14872.xml"/><Relationship Id="rId267" Type="http://schemas.openxmlformats.org/officeDocument/2006/relationships/image" Target="../media/image14670.png"/><Relationship Id="rId288" Type="http://schemas.openxmlformats.org/officeDocument/2006/relationships/customXml" Target="../ink/ink14893.xml"/><Relationship Id="rId411" Type="http://schemas.openxmlformats.org/officeDocument/2006/relationships/image" Target="../media/image14742.png"/><Relationship Id="rId432" Type="http://schemas.openxmlformats.org/officeDocument/2006/relationships/customXml" Target="../ink/ink14965.xml"/><Relationship Id="rId453" Type="http://schemas.openxmlformats.org/officeDocument/2006/relationships/image" Target="../media/image14763.png"/><Relationship Id="rId474" Type="http://schemas.openxmlformats.org/officeDocument/2006/relationships/customXml" Target="../ink/ink14985.xml"/><Relationship Id="rId509" Type="http://schemas.openxmlformats.org/officeDocument/2006/relationships/image" Target="../media/image14791.png"/><Relationship Id="rId106" Type="http://schemas.openxmlformats.org/officeDocument/2006/relationships/customXml" Target="../ink/ink14802.xml"/><Relationship Id="rId127" Type="http://schemas.openxmlformats.org/officeDocument/2006/relationships/image" Target="../media/image14601.png"/><Relationship Id="rId313" Type="http://schemas.openxmlformats.org/officeDocument/2006/relationships/image" Target="../media/image14693.png"/><Relationship Id="rId495" Type="http://schemas.openxmlformats.org/officeDocument/2006/relationships/image" Target="../media/image14784.png"/><Relationship Id="rId10" Type="http://schemas.openxmlformats.org/officeDocument/2006/relationships/customXml" Target="../ink/ink14754.xml"/><Relationship Id="rId31" Type="http://schemas.openxmlformats.org/officeDocument/2006/relationships/image" Target="../media/image14554.png"/><Relationship Id="rId52" Type="http://schemas.openxmlformats.org/officeDocument/2006/relationships/customXml" Target="../ink/ink14775.xml"/><Relationship Id="rId73" Type="http://schemas.openxmlformats.org/officeDocument/2006/relationships/image" Target="../media/image14575.png"/><Relationship Id="rId94" Type="http://schemas.openxmlformats.org/officeDocument/2006/relationships/customXml" Target="../ink/ink14796.xml"/><Relationship Id="rId148" Type="http://schemas.openxmlformats.org/officeDocument/2006/relationships/customXml" Target="../ink/ink14823.xml"/><Relationship Id="rId169" Type="http://schemas.openxmlformats.org/officeDocument/2006/relationships/image" Target="../media/image14621.png"/><Relationship Id="rId334" Type="http://schemas.openxmlformats.org/officeDocument/2006/relationships/customXml" Target="../ink/ink14916.xml"/><Relationship Id="rId355" Type="http://schemas.openxmlformats.org/officeDocument/2006/relationships/image" Target="../media/image14714.png"/><Relationship Id="rId376" Type="http://schemas.openxmlformats.org/officeDocument/2006/relationships/customXml" Target="../ink/ink14937.xml"/><Relationship Id="rId397" Type="http://schemas.openxmlformats.org/officeDocument/2006/relationships/image" Target="../media/image14735.png"/><Relationship Id="rId520" Type="http://schemas.openxmlformats.org/officeDocument/2006/relationships/customXml" Target="../ink/ink15008.xml"/><Relationship Id="rId541" Type="http://schemas.openxmlformats.org/officeDocument/2006/relationships/image" Target="../media/image14807.png"/><Relationship Id="rId562" Type="http://schemas.openxmlformats.org/officeDocument/2006/relationships/customXml" Target="../ink/ink15029.xml"/><Relationship Id="rId583" Type="http://schemas.openxmlformats.org/officeDocument/2006/relationships/image" Target="../media/image14828.png"/><Relationship Id="rId4" Type="http://schemas.openxmlformats.org/officeDocument/2006/relationships/customXml" Target="../ink/ink14751.xml"/><Relationship Id="rId180" Type="http://schemas.openxmlformats.org/officeDocument/2006/relationships/customXml" Target="../ink/ink14839.xml"/><Relationship Id="rId215" Type="http://schemas.openxmlformats.org/officeDocument/2006/relationships/image" Target="../media/image14644.png"/><Relationship Id="rId236" Type="http://schemas.openxmlformats.org/officeDocument/2006/relationships/customXml" Target="../ink/ink14867.xml"/><Relationship Id="rId257" Type="http://schemas.openxmlformats.org/officeDocument/2006/relationships/image" Target="../media/image14665.png"/><Relationship Id="rId278" Type="http://schemas.openxmlformats.org/officeDocument/2006/relationships/customXml" Target="../ink/ink14888.xml"/><Relationship Id="rId401" Type="http://schemas.openxmlformats.org/officeDocument/2006/relationships/image" Target="../media/image14737.png"/><Relationship Id="rId422" Type="http://schemas.openxmlformats.org/officeDocument/2006/relationships/customXml" Target="../ink/ink14960.xml"/><Relationship Id="rId443" Type="http://schemas.openxmlformats.org/officeDocument/2006/relationships/image" Target="../media/image14758.png"/><Relationship Id="rId464" Type="http://schemas.openxmlformats.org/officeDocument/2006/relationships/customXml" Target="../ink/ink14980.xml"/><Relationship Id="rId303" Type="http://schemas.openxmlformats.org/officeDocument/2006/relationships/image" Target="../media/image14688.png"/><Relationship Id="rId485" Type="http://schemas.openxmlformats.org/officeDocument/2006/relationships/image" Target="../media/image14779.png"/><Relationship Id="rId42" Type="http://schemas.openxmlformats.org/officeDocument/2006/relationships/customXml" Target="../ink/ink14770.xml"/><Relationship Id="rId84" Type="http://schemas.openxmlformats.org/officeDocument/2006/relationships/customXml" Target="../ink/ink14791.xml"/><Relationship Id="rId138" Type="http://schemas.openxmlformats.org/officeDocument/2006/relationships/customXml" Target="../ink/ink14818.xml"/><Relationship Id="rId345" Type="http://schemas.openxmlformats.org/officeDocument/2006/relationships/image" Target="../media/image14709.png"/><Relationship Id="rId387" Type="http://schemas.openxmlformats.org/officeDocument/2006/relationships/image" Target="../media/image14730.png"/><Relationship Id="rId510" Type="http://schemas.openxmlformats.org/officeDocument/2006/relationships/customXml" Target="../ink/ink15003.xml"/><Relationship Id="rId552" Type="http://schemas.openxmlformats.org/officeDocument/2006/relationships/customXml" Target="../ink/ink15024.xml"/><Relationship Id="rId594" Type="http://schemas.openxmlformats.org/officeDocument/2006/relationships/customXml" Target="../ink/ink15045.xml"/><Relationship Id="rId191" Type="http://schemas.openxmlformats.org/officeDocument/2006/relationships/image" Target="../media/image14632.png"/><Relationship Id="rId205" Type="http://schemas.openxmlformats.org/officeDocument/2006/relationships/image" Target="../media/image14639.png"/><Relationship Id="rId247" Type="http://schemas.openxmlformats.org/officeDocument/2006/relationships/image" Target="../media/image14660.png"/><Relationship Id="rId412" Type="http://schemas.openxmlformats.org/officeDocument/2006/relationships/customXml" Target="../ink/ink14955.xml"/><Relationship Id="rId107" Type="http://schemas.openxmlformats.org/officeDocument/2006/relationships/image" Target="../media/image14592.png"/><Relationship Id="rId289" Type="http://schemas.openxmlformats.org/officeDocument/2006/relationships/image" Target="../media/image14681.png"/><Relationship Id="rId454" Type="http://schemas.openxmlformats.org/officeDocument/2006/relationships/customXml" Target="../ink/ink14975.xml"/><Relationship Id="rId496" Type="http://schemas.openxmlformats.org/officeDocument/2006/relationships/customXml" Target="../ink/ink14996.xml"/><Relationship Id="rId11" Type="http://schemas.openxmlformats.org/officeDocument/2006/relationships/image" Target="../media/image14544.png"/><Relationship Id="rId53" Type="http://schemas.openxmlformats.org/officeDocument/2006/relationships/image" Target="../media/image14565.png"/><Relationship Id="rId149" Type="http://schemas.openxmlformats.org/officeDocument/2006/relationships/image" Target="../media/image14611.png"/><Relationship Id="rId314" Type="http://schemas.openxmlformats.org/officeDocument/2006/relationships/customXml" Target="../ink/ink14906.xml"/><Relationship Id="rId356" Type="http://schemas.openxmlformats.org/officeDocument/2006/relationships/customXml" Target="../ink/ink14927.xml"/><Relationship Id="rId398" Type="http://schemas.openxmlformats.org/officeDocument/2006/relationships/customXml" Target="../ink/ink14948.xml"/><Relationship Id="rId521" Type="http://schemas.openxmlformats.org/officeDocument/2006/relationships/image" Target="../media/image14797.png"/><Relationship Id="rId563" Type="http://schemas.openxmlformats.org/officeDocument/2006/relationships/image" Target="../media/image14818.png"/><Relationship Id="rId95" Type="http://schemas.openxmlformats.org/officeDocument/2006/relationships/image" Target="../media/image14586.png"/><Relationship Id="rId160" Type="http://schemas.openxmlformats.org/officeDocument/2006/relationships/customXml" Target="../ink/ink14829.xml"/><Relationship Id="rId216" Type="http://schemas.openxmlformats.org/officeDocument/2006/relationships/customXml" Target="../ink/ink14857.xml"/><Relationship Id="rId423" Type="http://schemas.openxmlformats.org/officeDocument/2006/relationships/image" Target="../media/image14748.png"/><Relationship Id="rId258" Type="http://schemas.openxmlformats.org/officeDocument/2006/relationships/customXml" Target="../ink/ink14878.xml"/><Relationship Id="rId465" Type="http://schemas.openxmlformats.org/officeDocument/2006/relationships/image" Target="../media/image14769.png"/><Relationship Id="rId22" Type="http://schemas.openxmlformats.org/officeDocument/2006/relationships/customXml" Target="../ink/ink14760.xml"/><Relationship Id="rId64" Type="http://schemas.openxmlformats.org/officeDocument/2006/relationships/customXml" Target="../ink/ink14781.xml"/><Relationship Id="rId118" Type="http://schemas.openxmlformats.org/officeDocument/2006/relationships/customXml" Target="../ink/ink14808.xml"/><Relationship Id="rId325" Type="http://schemas.openxmlformats.org/officeDocument/2006/relationships/image" Target="../media/image14699.png"/><Relationship Id="rId367" Type="http://schemas.openxmlformats.org/officeDocument/2006/relationships/image" Target="../media/image14720.png"/><Relationship Id="rId532" Type="http://schemas.openxmlformats.org/officeDocument/2006/relationships/customXml" Target="../ink/ink15014.xml"/><Relationship Id="rId574" Type="http://schemas.openxmlformats.org/officeDocument/2006/relationships/customXml" Target="../ink/ink15035.xml"/><Relationship Id="rId171" Type="http://schemas.openxmlformats.org/officeDocument/2006/relationships/image" Target="../media/image14622.png"/><Relationship Id="rId227" Type="http://schemas.openxmlformats.org/officeDocument/2006/relationships/image" Target="../media/image14650.png"/><Relationship Id="rId269" Type="http://schemas.openxmlformats.org/officeDocument/2006/relationships/image" Target="../media/image14671.png"/><Relationship Id="rId434" Type="http://schemas.openxmlformats.org/officeDocument/2006/relationships/customXml" Target="../ink/ink14966.xml"/><Relationship Id="rId476" Type="http://schemas.openxmlformats.org/officeDocument/2006/relationships/customXml" Target="../ink/ink14986.xml"/><Relationship Id="rId33" Type="http://schemas.openxmlformats.org/officeDocument/2006/relationships/image" Target="../media/image14555.png"/><Relationship Id="rId129" Type="http://schemas.openxmlformats.org/officeDocument/2006/relationships/image" Target="../media/image14602.png"/><Relationship Id="rId280" Type="http://schemas.openxmlformats.org/officeDocument/2006/relationships/customXml" Target="../ink/ink14889.xml"/><Relationship Id="rId336" Type="http://schemas.openxmlformats.org/officeDocument/2006/relationships/customXml" Target="../ink/ink14917.xml"/><Relationship Id="rId501" Type="http://schemas.openxmlformats.org/officeDocument/2006/relationships/image" Target="../media/image14787.png"/><Relationship Id="rId543" Type="http://schemas.openxmlformats.org/officeDocument/2006/relationships/image" Target="../media/image14808.png"/><Relationship Id="rId75" Type="http://schemas.openxmlformats.org/officeDocument/2006/relationships/image" Target="../media/image14576.png"/><Relationship Id="rId140" Type="http://schemas.openxmlformats.org/officeDocument/2006/relationships/customXml" Target="../ink/ink14819.xml"/><Relationship Id="rId182" Type="http://schemas.openxmlformats.org/officeDocument/2006/relationships/customXml" Target="../ink/ink14840.xml"/><Relationship Id="rId378" Type="http://schemas.openxmlformats.org/officeDocument/2006/relationships/customXml" Target="../ink/ink14938.xml"/><Relationship Id="rId403" Type="http://schemas.openxmlformats.org/officeDocument/2006/relationships/image" Target="../media/image14738.png"/><Relationship Id="rId585" Type="http://schemas.openxmlformats.org/officeDocument/2006/relationships/image" Target="../media/image14829.png"/><Relationship Id="rId6" Type="http://schemas.openxmlformats.org/officeDocument/2006/relationships/customXml" Target="../ink/ink14752.xml"/><Relationship Id="rId238" Type="http://schemas.openxmlformats.org/officeDocument/2006/relationships/customXml" Target="../ink/ink14868.xml"/><Relationship Id="rId445" Type="http://schemas.openxmlformats.org/officeDocument/2006/relationships/image" Target="../media/image14759.png"/><Relationship Id="rId487" Type="http://schemas.openxmlformats.org/officeDocument/2006/relationships/image" Target="../media/image14780.png"/><Relationship Id="rId291" Type="http://schemas.openxmlformats.org/officeDocument/2006/relationships/image" Target="../media/image14682.png"/><Relationship Id="rId305" Type="http://schemas.openxmlformats.org/officeDocument/2006/relationships/image" Target="../media/image14689.png"/><Relationship Id="rId347" Type="http://schemas.openxmlformats.org/officeDocument/2006/relationships/image" Target="../media/image14710.png"/><Relationship Id="rId512" Type="http://schemas.openxmlformats.org/officeDocument/2006/relationships/customXml" Target="../ink/ink15004.xml"/><Relationship Id="rId44" Type="http://schemas.openxmlformats.org/officeDocument/2006/relationships/customXml" Target="../ink/ink14771.xml"/><Relationship Id="rId86" Type="http://schemas.openxmlformats.org/officeDocument/2006/relationships/customXml" Target="../ink/ink14792.xml"/><Relationship Id="rId151" Type="http://schemas.openxmlformats.org/officeDocument/2006/relationships/image" Target="../media/image14612.png"/><Relationship Id="rId389" Type="http://schemas.openxmlformats.org/officeDocument/2006/relationships/image" Target="../media/image14731.png"/><Relationship Id="rId554" Type="http://schemas.openxmlformats.org/officeDocument/2006/relationships/customXml" Target="../ink/ink15025.xml"/><Relationship Id="rId193" Type="http://schemas.openxmlformats.org/officeDocument/2006/relationships/image" Target="../media/image14633.png"/><Relationship Id="rId207" Type="http://schemas.openxmlformats.org/officeDocument/2006/relationships/image" Target="../media/image14640.png"/><Relationship Id="rId249" Type="http://schemas.openxmlformats.org/officeDocument/2006/relationships/image" Target="../media/image14661.png"/><Relationship Id="rId414" Type="http://schemas.openxmlformats.org/officeDocument/2006/relationships/customXml" Target="../ink/ink14956.xml"/><Relationship Id="rId456" Type="http://schemas.openxmlformats.org/officeDocument/2006/relationships/customXml" Target="../ink/ink14976.xml"/><Relationship Id="rId498" Type="http://schemas.openxmlformats.org/officeDocument/2006/relationships/customXml" Target="../ink/ink14997.xml"/><Relationship Id="rId13" Type="http://schemas.openxmlformats.org/officeDocument/2006/relationships/image" Target="../media/image14545.png"/><Relationship Id="rId109" Type="http://schemas.openxmlformats.org/officeDocument/2006/relationships/image" Target="../media/image14593.png"/><Relationship Id="rId260" Type="http://schemas.openxmlformats.org/officeDocument/2006/relationships/customXml" Target="../ink/ink14879.xml"/><Relationship Id="rId316" Type="http://schemas.openxmlformats.org/officeDocument/2006/relationships/customXml" Target="../ink/ink14907.xml"/><Relationship Id="rId523" Type="http://schemas.openxmlformats.org/officeDocument/2006/relationships/image" Target="../media/image14798.png"/><Relationship Id="rId55" Type="http://schemas.openxmlformats.org/officeDocument/2006/relationships/image" Target="../media/image14566.png"/><Relationship Id="rId97" Type="http://schemas.openxmlformats.org/officeDocument/2006/relationships/image" Target="../media/image14587.png"/><Relationship Id="rId120" Type="http://schemas.openxmlformats.org/officeDocument/2006/relationships/customXml" Target="../ink/ink14809.xml"/><Relationship Id="rId358" Type="http://schemas.openxmlformats.org/officeDocument/2006/relationships/customXml" Target="../ink/ink14928.xml"/><Relationship Id="rId565" Type="http://schemas.openxmlformats.org/officeDocument/2006/relationships/image" Target="../media/image14819.png"/><Relationship Id="rId162" Type="http://schemas.openxmlformats.org/officeDocument/2006/relationships/customXml" Target="../ink/ink14830.xml"/><Relationship Id="rId218" Type="http://schemas.openxmlformats.org/officeDocument/2006/relationships/customXml" Target="../ink/ink14858.xml"/><Relationship Id="rId425" Type="http://schemas.openxmlformats.org/officeDocument/2006/relationships/image" Target="../media/image14749.png"/><Relationship Id="rId467" Type="http://schemas.openxmlformats.org/officeDocument/2006/relationships/image" Target="../media/image14770.png"/><Relationship Id="rId271" Type="http://schemas.openxmlformats.org/officeDocument/2006/relationships/image" Target="../media/image14672.png"/><Relationship Id="rId24" Type="http://schemas.openxmlformats.org/officeDocument/2006/relationships/customXml" Target="../ink/ink14761.xml"/><Relationship Id="rId66" Type="http://schemas.openxmlformats.org/officeDocument/2006/relationships/customXml" Target="../ink/ink14782.xml"/><Relationship Id="rId131" Type="http://schemas.openxmlformats.org/officeDocument/2006/relationships/image" Target="../media/image14603.png"/><Relationship Id="rId327" Type="http://schemas.openxmlformats.org/officeDocument/2006/relationships/image" Target="../media/image14700.png"/><Relationship Id="rId369" Type="http://schemas.openxmlformats.org/officeDocument/2006/relationships/image" Target="../media/image14721.png"/><Relationship Id="rId534" Type="http://schemas.openxmlformats.org/officeDocument/2006/relationships/customXml" Target="../ink/ink15015.xml"/><Relationship Id="rId576" Type="http://schemas.openxmlformats.org/officeDocument/2006/relationships/customXml" Target="../ink/ink15036.xml"/><Relationship Id="rId173" Type="http://schemas.openxmlformats.org/officeDocument/2006/relationships/image" Target="../media/image14623.png"/><Relationship Id="rId229" Type="http://schemas.openxmlformats.org/officeDocument/2006/relationships/image" Target="../media/image14651.png"/><Relationship Id="rId380" Type="http://schemas.openxmlformats.org/officeDocument/2006/relationships/customXml" Target="../ink/ink14939.xml"/><Relationship Id="rId436" Type="http://schemas.openxmlformats.org/officeDocument/2006/relationships/customXml" Target="../ink/ink14967.xml"/><Relationship Id="rId240" Type="http://schemas.openxmlformats.org/officeDocument/2006/relationships/customXml" Target="../ink/ink14869.xml"/><Relationship Id="rId478" Type="http://schemas.openxmlformats.org/officeDocument/2006/relationships/customXml" Target="../ink/ink14987.xml"/><Relationship Id="rId35" Type="http://schemas.openxmlformats.org/officeDocument/2006/relationships/image" Target="../media/image14556.png"/><Relationship Id="rId77" Type="http://schemas.openxmlformats.org/officeDocument/2006/relationships/image" Target="../media/image14577.png"/><Relationship Id="rId100" Type="http://schemas.openxmlformats.org/officeDocument/2006/relationships/customXml" Target="../ink/ink14799.xml"/><Relationship Id="rId282" Type="http://schemas.openxmlformats.org/officeDocument/2006/relationships/customXml" Target="../ink/ink14890.xml"/><Relationship Id="rId338" Type="http://schemas.openxmlformats.org/officeDocument/2006/relationships/customXml" Target="../ink/ink14918.xml"/><Relationship Id="rId503" Type="http://schemas.openxmlformats.org/officeDocument/2006/relationships/image" Target="../media/image14788.png"/><Relationship Id="rId545" Type="http://schemas.openxmlformats.org/officeDocument/2006/relationships/image" Target="../media/image14809.png"/><Relationship Id="rId587" Type="http://schemas.openxmlformats.org/officeDocument/2006/relationships/image" Target="../media/image14830.png"/><Relationship Id="rId8" Type="http://schemas.openxmlformats.org/officeDocument/2006/relationships/customXml" Target="../ink/ink14753.xml"/><Relationship Id="rId142" Type="http://schemas.openxmlformats.org/officeDocument/2006/relationships/customXml" Target="../ink/ink14820.xml"/><Relationship Id="rId184" Type="http://schemas.openxmlformats.org/officeDocument/2006/relationships/customXml" Target="../ink/ink14841.xml"/><Relationship Id="rId391" Type="http://schemas.openxmlformats.org/officeDocument/2006/relationships/image" Target="../media/image14732.png"/><Relationship Id="rId405" Type="http://schemas.openxmlformats.org/officeDocument/2006/relationships/image" Target="../media/image14739.png"/><Relationship Id="rId447" Type="http://schemas.openxmlformats.org/officeDocument/2006/relationships/image" Target="../media/image14760.png"/><Relationship Id="rId251" Type="http://schemas.openxmlformats.org/officeDocument/2006/relationships/image" Target="../media/image14662.png"/><Relationship Id="rId489" Type="http://schemas.openxmlformats.org/officeDocument/2006/relationships/image" Target="../media/image14781.png"/><Relationship Id="rId46" Type="http://schemas.openxmlformats.org/officeDocument/2006/relationships/customXml" Target="../ink/ink14772.xml"/><Relationship Id="rId293" Type="http://schemas.openxmlformats.org/officeDocument/2006/relationships/image" Target="../media/image14683.png"/><Relationship Id="rId307" Type="http://schemas.openxmlformats.org/officeDocument/2006/relationships/image" Target="../media/image14690.png"/><Relationship Id="rId349" Type="http://schemas.openxmlformats.org/officeDocument/2006/relationships/image" Target="../media/image14711.png"/><Relationship Id="rId514" Type="http://schemas.openxmlformats.org/officeDocument/2006/relationships/customXml" Target="../ink/ink15005.xml"/><Relationship Id="rId556" Type="http://schemas.openxmlformats.org/officeDocument/2006/relationships/customXml" Target="../ink/ink15026.xml"/><Relationship Id="rId88" Type="http://schemas.openxmlformats.org/officeDocument/2006/relationships/customXml" Target="../ink/ink14793.xml"/><Relationship Id="rId111" Type="http://schemas.openxmlformats.org/officeDocument/2006/relationships/image" Target="../media/image14251.png"/><Relationship Id="rId153" Type="http://schemas.openxmlformats.org/officeDocument/2006/relationships/image" Target="../media/image14613.png"/><Relationship Id="rId195" Type="http://schemas.openxmlformats.org/officeDocument/2006/relationships/image" Target="../media/image14634.png"/><Relationship Id="rId209" Type="http://schemas.openxmlformats.org/officeDocument/2006/relationships/image" Target="../media/image14641.png"/><Relationship Id="rId360" Type="http://schemas.openxmlformats.org/officeDocument/2006/relationships/customXml" Target="../ink/ink14929.xml"/><Relationship Id="rId416" Type="http://schemas.openxmlformats.org/officeDocument/2006/relationships/customXml" Target="../ink/ink14957.xml"/><Relationship Id="rId220" Type="http://schemas.openxmlformats.org/officeDocument/2006/relationships/customXml" Target="../ink/ink14859.xml"/><Relationship Id="rId458" Type="http://schemas.openxmlformats.org/officeDocument/2006/relationships/customXml" Target="../ink/ink14977.xml"/><Relationship Id="rId15" Type="http://schemas.openxmlformats.org/officeDocument/2006/relationships/image" Target="../media/image14546.png"/><Relationship Id="rId57" Type="http://schemas.openxmlformats.org/officeDocument/2006/relationships/image" Target="../media/image14567.png"/><Relationship Id="rId262" Type="http://schemas.openxmlformats.org/officeDocument/2006/relationships/customXml" Target="../ink/ink14880.xml"/><Relationship Id="rId318" Type="http://schemas.openxmlformats.org/officeDocument/2006/relationships/customXml" Target="../ink/ink14908.xml"/><Relationship Id="rId525" Type="http://schemas.openxmlformats.org/officeDocument/2006/relationships/image" Target="../media/image14799.png"/><Relationship Id="rId567" Type="http://schemas.openxmlformats.org/officeDocument/2006/relationships/image" Target="../media/image14820.png"/><Relationship Id="rId99" Type="http://schemas.openxmlformats.org/officeDocument/2006/relationships/image" Target="../media/image14588.png"/><Relationship Id="rId122" Type="http://schemas.openxmlformats.org/officeDocument/2006/relationships/customXml" Target="../ink/ink14810.xml"/><Relationship Id="rId164" Type="http://schemas.openxmlformats.org/officeDocument/2006/relationships/customXml" Target="../ink/ink14831.xml"/><Relationship Id="rId371" Type="http://schemas.openxmlformats.org/officeDocument/2006/relationships/image" Target="../media/image14722.png"/><Relationship Id="rId427" Type="http://schemas.openxmlformats.org/officeDocument/2006/relationships/image" Target="../media/image14750.png"/><Relationship Id="rId469" Type="http://schemas.openxmlformats.org/officeDocument/2006/relationships/image" Target="../media/image14771.png"/><Relationship Id="rId26" Type="http://schemas.openxmlformats.org/officeDocument/2006/relationships/customXml" Target="../ink/ink14762.xml"/><Relationship Id="rId231" Type="http://schemas.openxmlformats.org/officeDocument/2006/relationships/image" Target="../media/image14652.png"/><Relationship Id="rId273" Type="http://schemas.openxmlformats.org/officeDocument/2006/relationships/image" Target="../media/image14673.png"/><Relationship Id="rId329" Type="http://schemas.openxmlformats.org/officeDocument/2006/relationships/image" Target="../media/image14701.png"/><Relationship Id="rId480" Type="http://schemas.openxmlformats.org/officeDocument/2006/relationships/customXml" Target="../ink/ink14988.xml"/><Relationship Id="rId536" Type="http://schemas.openxmlformats.org/officeDocument/2006/relationships/customXml" Target="../ink/ink15016.xml"/><Relationship Id="rId68" Type="http://schemas.openxmlformats.org/officeDocument/2006/relationships/customXml" Target="../ink/ink14783.xml"/><Relationship Id="rId133" Type="http://schemas.openxmlformats.org/officeDocument/2006/relationships/image" Target="../media/image14604.png"/><Relationship Id="rId175" Type="http://schemas.openxmlformats.org/officeDocument/2006/relationships/image" Target="../media/image14624.png"/><Relationship Id="rId340" Type="http://schemas.openxmlformats.org/officeDocument/2006/relationships/customXml" Target="../ink/ink14919.xml"/><Relationship Id="rId578" Type="http://schemas.openxmlformats.org/officeDocument/2006/relationships/customXml" Target="../ink/ink15037.xml"/><Relationship Id="rId200" Type="http://schemas.openxmlformats.org/officeDocument/2006/relationships/customXml" Target="../ink/ink14849.xml"/><Relationship Id="rId382" Type="http://schemas.openxmlformats.org/officeDocument/2006/relationships/customXml" Target="../ink/ink14940.xml"/></Relationships>
</file>

<file path=ppt/slides/_rels/slide6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890.png"/><Relationship Id="rId299" Type="http://schemas.openxmlformats.org/officeDocument/2006/relationships/image" Target="../media/image14980.png"/><Relationship Id="rId303" Type="http://schemas.openxmlformats.org/officeDocument/2006/relationships/image" Target="../media/image14982.png"/><Relationship Id="rId21" Type="http://schemas.openxmlformats.org/officeDocument/2006/relationships/image" Target="../media/image14842.png"/><Relationship Id="rId42" Type="http://schemas.openxmlformats.org/officeDocument/2006/relationships/customXml" Target="../ink/ink15066.xml"/><Relationship Id="rId63" Type="http://schemas.openxmlformats.org/officeDocument/2006/relationships/image" Target="../media/image14863.png"/><Relationship Id="rId84" Type="http://schemas.openxmlformats.org/officeDocument/2006/relationships/customXml" Target="../ink/ink15087.xml"/><Relationship Id="rId138" Type="http://schemas.openxmlformats.org/officeDocument/2006/relationships/customXml" Target="../ink/ink15114.xml"/><Relationship Id="rId159" Type="http://schemas.openxmlformats.org/officeDocument/2006/relationships/image" Target="../media/image14911.png"/><Relationship Id="rId324" Type="http://schemas.openxmlformats.org/officeDocument/2006/relationships/customXml" Target="../ink/ink15207.xml"/><Relationship Id="rId170" Type="http://schemas.openxmlformats.org/officeDocument/2006/relationships/customXml" Target="../ink/ink15130.xml"/><Relationship Id="rId191" Type="http://schemas.openxmlformats.org/officeDocument/2006/relationships/image" Target="../media/image14926.png"/><Relationship Id="rId205" Type="http://schemas.openxmlformats.org/officeDocument/2006/relationships/image" Target="../media/image14933.png"/><Relationship Id="rId226" Type="http://schemas.openxmlformats.org/officeDocument/2006/relationships/customXml" Target="../ink/ink15158.xml"/><Relationship Id="rId247" Type="http://schemas.openxmlformats.org/officeDocument/2006/relationships/image" Target="../media/image14954.png"/><Relationship Id="rId107" Type="http://schemas.openxmlformats.org/officeDocument/2006/relationships/image" Target="../media/image14885.png"/><Relationship Id="rId268" Type="http://schemas.openxmlformats.org/officeDocument/2006/relationships/customXml" Target="../ink/ink15179.xml"/><Relationship Id="rId289" Type="http://schemas.openxmlformats.org/officeDocument/2006/relationships/image" Target="../media/image14975.png"/><Relationship Id="rId11" Type="http://schemas.openxmlformats.org/officeDocument/2006/relationships/image" Target="../media/image14837.png"/><Relationship Id="rId32" Type="http://schemas.openxmlformats.org/officeDocument/2006/relationships/customXml" Target="../ink/ink15061.xml"/><Relationship Id="rId53" Type="http://schemas.openxmlformats.org/officeDocument/2006/relationships/image" Target="../media/image14858.png"/><Relationship Id="rId74" Type="http://schemas.openxmlformats.org/officeDocument/2006/relationships/customXml" Target="../ink/ink15082.xml"/><Relationship Id="rId128" Type="http://schemas.openxmlformats.org/officeDocument/2006/relationships/customXml" Target="../ink/ink15109.xml"/><Relationship Id="rId149" Type="http://schemas.openxmlformats.org/officeDocument/2006/relationships/image" Target="../media/image14906.png"/><Relationship Id="rId314" Type="http://schemas.openxmlformats.org/officeDocument/2006/relationships/customXml" Target="../ink/ink15202.xml"/><Relationship Id="rId5" Type="http://schemas.openxmlformats.org/officeDocument/2006/relationships/image" Target="../media/image14834.png"/><Relationship Id="rId95" Type="http://schemas.openxmlformats.org/officeDocument/2006/relationships/image" Target="../media/image14879.png"/><Relationship Id="rId160" Type="http://schemas.openxmlformats.org/officeDocument/2006/relationships/customXml" Target="../ink/ink15125.xml"/><Relationship Id="rId181" Type="http://schemas.openxmlformats.org/officeDocument/2006/relationships/image" Target="../media/image14922.png"/><Relationship Id="rId216" Type="http://schemas.openxmlformats.org/officeDocument/2006/relationships/customXml" Target="../ink/ink15153.xml"/><Relationship Id="rId237" Type="http://schemas.openxmlformats.org/officeDocument/2006/relationships/image" Target="../media/image14949.png"/><Relationship Id="rId258" Type="http://schemas.openxmlformats.org/officeDocument/2006/relationships/customXml" Target="../ink/ink15174.xml"/><Relationship Id="rId279" Type="http://schemas.openxmlformats.org/officeDocument/2006/relationships/image" Target="../media/image14970.png"/><Relationship Id="rId22" Type="http://schemas.openxmlformats.org/officeDocument/2006/relationships/customXml" Target="../ink/ink15056.xml"/><Relationship Id="rId43" Type="http://schemas.openxmlformats.org/officeDocument/2006/relationships/image" Target="../media/image14853.png"/><Relationship Id="rId64" Type="http://schemas.openxmlformats.org/officeDocument/2006/relationships/customXml" Target="../ink/ink15077.xml"/><Relationship Id="rId118" Type="http://schemas.openxmlformats.org/officeDocument/2006/relationships/customXml" Target="../ink/ink15104.xml"/><Relationship Id="rId139" Type="http://schemas.openxmlformats.org/officeDocument/2006/relationships/image" Target="../media/image14901.png"/><Relationship Id="rId290" Type="http://schemas.openxmlformats.org/officeDocument/2006/relationships/customXml" Target="../ink/ink15190.xml"/><Relationship Id="rId304" Type="http://schemas.openxmlformats.org/officeDocument/2006/relationships/customXml" Target="../ink/ink15197.xml"/><Relationship Id="rId325" Type="http://schemas.openxmlformats.org/officeDocument/2006/relationships/image" Target="../media/image14992.png"/><Relationship Id="rId85" Type="http://schemas.openxmlformats.org/officeDocument/2006/relationships/image" Target="../media/image14874.png"/><Relationship Id="rId150" Type="http://schemas.openxmlformats.org/officeDocument/2006/relationships/customXml" Target="../ink/ink15120.xml"/><Relationship Id="rId171" Type="http://schemas.openxmlformats.org/officeDocument/2006/relationships/image" Target="../media/image14917.png"/><Relationship Id="rId192" Type="http://schemas.openxmlformats.org/officeDocument/2006/relationships/customXml" Target="../ink/ink15141.xml"/><Relationship Id="rId206" Type="http://schemas.openxmlformats.org/officeDocument/2006/relationships/customXml" Target="../ink/ink15148.xml"/><Relationship Id="rId227" Type="http://schemas.openxmlformats.org/officeDocument/2006/relationships/image" Target="../media/image14944.png"/><Relationship Id="rId248" Type="http://schemas.openxmlformats.org/officeDocument/2006/relationships/customXml" Target="../ink/ink15169.xml"/><Relationship Id="rId269" Type="http://schemas.openxmlformats.org/officeDocument/2006/relationships/image" Target="../media/image14965.png"/><Relationship Id="rId12" Type="http://schemas.openxmlformats.org/officeDocument/2006/relationships/customXml" Target="../ink/ink15051.xml"/><Relationship Id="rId33" Type="http://schemas.openxmlformats.org/officeDocument/2006/relationships/image" Target="../media/image14848.png"/><Relationship Id="rId108" Type="http://schemas.openxmlformats.org/officeDocument/2006/relationships/customXml" Target="../ink/ink15099.xml"/><Relationship Id="rId129" Type="http://schemas.openxmlformats.org/officeDocument/2006/relationships/image" Target="../media/image14896.png"/><Relationship Id="rId280" Type="http://schemas.openxmlformats.org/officeDocument/2006/relationships/customXml" Target="../ink/ink15185.xml"/><Relationship Id="rId315" Type="http://schemas.openxmlformats.org/officeDocument/2006/relationships/image" Target="../media/image14988.png"/><Relationship Id="rId54" Type="http://schemas.openxmlformats.org/officeDocument/2006/relationships/customXml" Target="../ink/ink15072.xml"/><Relationship Id="rId75" Type="http://schemas.openxmlformats.org/officeDocument/2006/relationships/image" Target="../media/image14869.png"/><Relationship Id="rId96" Type="http://schemas.openxmlformats.org/officeDocument/2006/relationships/customXml" Target="../ink/ink15093.xml"/><Relationship Id="rId140" Type="http://schemas.openxmlformats.org/officeDocument/2006/relationships/customXml" Target="../ink/ink15115.xml"/><Relationship Id="rId161" Type="http://schemas.openxmlformats.org/officeDocument/2006/relationships/image" Target="../media/image14912.png"/><Relationship Id="rId182" Type="http://schemas.openxmlformats.org/officeDocument/2006/relationships/customXml" Target="../ink/ink15136.xml"/><Relationship Id="rId217" Type="http://schemas.openxmlformats.org/officeDocument/2006/relationships/image" Target="../media/image14939.png"/><Relationship Id="rId6" Type="http://schemas.openxmlformats.org/officeDocument/2006/relationships/customXml" Target="../ink/ink15048.xml"/><Relationship Id="rId238" Type="http://schemas.openxmlformats.org/officeDocument/2006/relationships/customXml" Target="../ink/ink15164.xml"/><Relationship Id="rId259" Type="http://schemas.openxmlformats.org/officeDocument/2006/relationships/image" Target="../media/image14960.png"/><Relationship Id="rId23" Type="http://schemas.openxmlformats.org/officeDocument/2006/relationships/image" Target="../media/image14843.png"/><Relationship Id="rId119" Type="http://schemas.openxmlformats.org/officeDocument/2006/relationships/image" Target="../media/image14891.png"/><Relationship Id="rId270" Type="http://schemas.openxmlformats.org/officeDocument/2006/relationships/customXml" Target="../ink/ink15180.xml"/><Relationship Id="rId291" Type="http://schemas.openxmlformats.org/officeDocument/2006/relationships/image" Target="../media/image14976.png"/><Relationship Id="rId305" Type="http://schemas.openxmlformats.org/officeDocument/2006/relationships/image" Target="../media/image14983.png"/><Relationship Id="rId44" Type="http://schemas.openxmlformats.org/officeDocument/2006/relationships/customXml" Target="../ink/ink15067.xml"/><Relationship Id="rId65" Type="http://schemas.openxmlformats.org/officeDocument/2006/relationships/image" Target="../media/image14864.png"/><Relationship Id="rId86" Type="http://schemas.openxmlformats.org/officeDocument/2006/relationships/customXml" Target="../ink/ink15088.xml"/><Relationship Id="rId130" Type="http://schemas.openxmlformats.org/officeDocument/2006/relationships/customXml" Target="../ink/ink15110.xml"/><Relationship Id="rId151" Type="http://schemas.openxmlformats.org/officeDocument/2006/relationships/image" Target="../media/image14907.png"/><Relationship Id="rId172" Type="http://schemas.openxmlformats.org/officeDocument/2006/relationships/customXml" Target="../ink/ink15131.xml"/><Relationship Id="rId193" Type="http://schemas.openxmlformats.org/officeDocument/2006/relationships/image" Target="../media/image14927.png"/><Relationship Id="rId207" Type="http://schemas.openxmlformats.org/officeDocument/2006/relationships/image" Target="../media/image14934.png"/><Relationship Id="rId228" Type="http://schemas.openxmlformats.org/officeDocument/2006/relationships/customXml" Target="../ink/ink15159.xml"/><Relationship Id="rId249" Type="http://schemas.openxmlformats.org/officeDocument/2006/relationships/image" Target="../media/image14955.png"/><Relationship Id="rId13" Type="http://schemas.openxmlformats.org/officeDocument/2006/relationships/image" Target="../media/image14838.png"/><Relationship Id="rId109" Type="http://schemas.openxmlformats.org/officeDocument/2006/relationships/image" Target="../media/image14886.png"/><Relationship Id="rId260" Type="http://schemas.openxmlformats.org/officeDocument/2006/relationships/customXml" Target="../ink/ink15175.xml"/><Relationship Id="rId281" Type="http://schemas.openxmlformats.org/officeDocument/2006/relationships/image" Target="../media/image14971.png"/><Relationship Id="rId316" Type="http://schemas.openxmlformats.org/officeDocument/2006/relationships/customXml" Target="../ink/ink15203.xml"/><Relationship Id="rId34" Type="http://schemas.openxmlformats.org/officeDocument/2006/relationships/customXml" Target="../ink/ink15062.xml"/><Relationship Id="rId55" Type="http://schemas.openxmlformats.org/officeDocument/2006/relationships/image" Target="../media/image14859.png"/><Relationship Id="rId76" Type="http://schemas.openxmlformats.org/officeDocument/2006/relationships/customXml" Target="../ink/ink15083.xml"/><Relationship Id="rId97" Type="http://schemas.openxmlformats.org/officeDocument/2006/relationships/image" Target="../media/image14880.png"/><Relationship Id="rId120" Type="http://schemas.openxmlformats.org/officeDocument/2006/relationships/customXml" Target="../ink/ink15105.xml"/><Relationship Id="rId141" Type="http://schemas.openxmlformats.org/officeDocument/2006/relationships/image" Target="../media/image14902.png"/><Relationship Id="rId7" Type="http://schemas.openxmlformats.org/officeDocument/2006/relationships/image" Target="../media/image14835.png"/><Relationship Id="rId162" Type="http://schemas.openxmlformats.org/officeDocument/2006/relationships/customXml" Target="../ink/ink15126.xml"/><Relationship Id="rId183" Type="http://schemas.openxmlformats.org/officeDocument/2006/relationships/image" Target="../media/image12476.png"/><Relationship Id="rId218" Type="http://schemas.openxmlformats.org/officeDocument/2006/relationships/customXml" Target="../ink/ink15154.xml"/><Relationship Id="rId239" Type="http://schemas.openxmlformats.org/officeDocument/2006/relationships/image" Target="../media/image14950.png"/><Relationship Id="rId250" Type="http://schemas.openxmlformats.org/officeDocument/2006/relationships/customXml" Target="../ink/ink15170.xml"/><Relationship Id="rId271" Type="http://schemas.openxmlformats.org/officeDocument/2006/relationships/image" Target="../media/image14966.png"/><Relationship Id="rId292" Type="http://schemas.openxmlformats.org/officeDocument/2006/relationships/customXml" Target="../ink/ink15191.xml"/><Relationship Id="rId306" Type="http://schemas.openxmlformats.org/officeDocument/2006/relationships/customXml" Target="../ink/ink15198.xml"/><Relationship Id="rId24" Type="http://schemas.openxmlformats.org/officeDocument/2006/relationships/customXml" Target="../ink/ink15057.xml"/><Relationship Id="rId45" Type="http://schemas.openxmlformats.org/officeDocument/2006/relationships/image" Target="../media/image14854.png"/><Relationship Id="rId66" Type="http://schemas.openxmlformats.org/officeDocument/2006/relationships/customXml" Target="../ink/ink15078.xml"/><Relationship Id="rId87" Type="http://schemas.openxmlformats.org/officeDocument/2006/relationships/image" Target="../media/image14875.png"/><Relationship Id="rId110" Type="http://schemas.openxmlformats.org/officeDocument/2006/relationships/customXml" Target="../ink/ink15100.xml"/><Relationship Id="rId131" Type="http://schemas.openxmlformats.org/officeDocument/2006/relationships/image" Target="../media/image14897.png"/><Relationship Id="rId152" Type="http://schemas.openxmlformats.org/officeDocument/2006/relationships/customXml" Target="../ink/ink15121.xml"/><Relationship Id="rId173" Type="http://schemas.openxmlformats.org/officeDocument/2006/relationships/image" Target="../media/image14918.png"/><Relationship Id="rId194" Type="http://schemas.openxmlformats.org/officeDocument/2006/relationships/customXml" Target="../ink/ink15142.xml"/><Relationship Id="rId208" Type="http://schemas.openxmlformats.org/officeDocument/2006/relationships/customXml" Target="../ink/ink15149.xml"/><Relationship Id="rId229" Type="http://schemas.openxmlformats.org/officeDocument/2006/relationships/image" Target="../media/image14945.png"/><Relationship Id="rId240" Type="http://schemas.openxmlformats.org/officeDocument/2006/relationships/customXml" Target="../ink/ink15165.xml"/><Relationship Id="rId261" Type="http://schemas.openxmlformats.org/officeDocument/2006/relationships/image" Target="../media/image14961.png"/><Relationship Id="rId14" Type="http://schemas.openxmlformats.org/officeDocument/2006/relationships/customXml" Target="../ink/ink15052.xml"/><Relationship Id="rId30" Type="http://schemas.openxmlformats.org/officeDocument/2006/relationships/customXml" Target="../ink/ink15060.xml"/><Relationship Id="rId35" Type="http://schemas.openxmlformats.org/officeDocument/2006/relationships/image" Target="../media/image14849.png"/><Relationship Id="rId56" Type="http://schemas.openxmlformats.org/officeDocument/2006/relationships/customXml" Target="../ink/ink15073.xml"/><Relationship Id="rId77" Type="http://schemas.openxmlformats.org/officeDocument/2006/relationships/image" Target="../media/image14870.png"/><Relationship Id="rId100" Type="http://schemas.openxmlformats.org/officeDocument/2006/relationships/customXml" Target="../ink/ink15095.xml"/><Relationship Id="rId105" Type="http://schemas.openxmlformats.org/officeDocument/2006/relationships/image" Target="../media/image14884.png"/><Relationship Id="rId126" Type="http://schemas.openxmlformats.org/officeDocument/2006/relationships/customXml" Target="../ink/ink15108.xml"/><Relationship Id="rId147" Type="http://schemas.openxmlformats.org/officeDocument/2006/relationships/image" Target="../media/image14905.png"/><Relationship Id="rId168" Type="http://schemas.openxmlformats.org/officeDocument/2006/relationships/customXml" Target="../ink/ink15129.xml"/><Relationship Id="rId282" Type="http://schemas.openxmlformats.org/officeDocument/2006/relationships/customXml" Target="../ink/ink15186.xml"/><Relationship Id="rId312" Type="http://schemas.openxmlformats.org/officeDocument/2006/relationships/customXml" Target="../ink/ink15201.xml"/><Relationship Id="rId317" Type="http://schemas.openxmlformats.org/officeDocument/2006/relationships/image" Target="../media/image11637.png"/><Relationship Id="rId8" Type="http://schemas.openxmlformats.org/officeDocument/2006/relationships/customXml" Target="../ink/ink15049.xml"/><Relationship Id="rId51" Type="http://schemas.openxmlformats.org/officeDocument/2006/relationships/image" Target="../media/image14857.png"/><Relationship Id="rId72" Type="http://schemas.openxmlformats.org/officeDocument/2006/relationships/customXml" Target="../ink/ink15081.xml"/><Relationship Id="rId93" Type="http://schemas.openxmlformats.org/officeDocument/2006/relationships/image" Target="../media/image14878.png"/><Relationship Id="rId98" Type="http://schemas.openxmlformats.org/officeDocument/2006/relationships/customXml" Target="../ink/ink15094.xml"/><Relationship Id="rId121" Type="http://schemas.openxmlformats.org/officeDocument/2006/relationships/image" Target="../media/image14892.png"/><Relationship Id="rId142" Type="http://schemas.openxmlformats.org/officeDocument/2006/relationships/customXml" Target="../ink/ink15116.xml"/><Relationship Id="rId163" Type="http://schemas.openxmlformats.org/officeDocument/2006/relationships/image" Target="../media/image14913.png"/><Relationship Id="rId184" Type="http://schemas.openxmlformats.org/officeDocument/2006/relationships/customXml" Target="../ink/ink15137.xml"/><Relationship Id="rId189" Type="http://schemas.openxmlformats.org/officeDocument/2006/relationships/image" Target="../media/image14925.png"/><Relationship Id="rId219" Type="http://schemas.openxmlformats.org/officeDocument/2006/relationships/image" Target="../media/image14940.png"/><Relationship Id="rId3" Type="http://schemas.openxmlformats.org/officeDocument/2006/relationships/image" Target="../media/image148330.png"/><Relationship Id="rId214" Type="http://schemas.openxmlformats.org/officeDocument/2006/relationships/customXml" Target="../ink/ink15152.xml"/><Relationship Id="rId230" Type="http://schemas.openxmlformats.org/officeDocument/2006/relationships/customXml" Target="../ink/ink15160.xml"/><Relationship Id="rId235" Type="http://schemas.openxmlformats.org/officeDocument/2006/relationships/image" Target="../media/image14948.png"/><Relationship Id="rId251" Type="http://schemas.openxmlformats.org/officeDocument/2006/relationships/image" Target="../media/image14956.png"/><Relationship Id="rId256" Type="http://schemas.openxmlformats.org/officeDocument/2006/relationships/customXml" Target="../ink/ink15173.xml"/><Relationship Id="rId277" Type="http://schemas.openxmlformats.org/officeDocument/2006/relationships/image" Target="../media/image14969.png"/><Relationship Id="rId298" Type="http://schemas.openxmlformats.org/officeDocument/2006/relationships/customXml" Target="../ink/ink15194.xml"/><Relationship Id="rId25" Type="http://schemas.openxmlformats.org/officeDocument/2006/relationships/image" Target="../media/image14844.png"/><Relationship Id="rId46" Type="http://schemas.openxmlformats.org/officeDocument/2006/relationships/customXml" Target="../ink/ink15068.xml"/><Relationship Id="rId67" Type="http://schemas.openxmlformats.org/officeDocument/2006/relationships/image" Target="../media/image14865.png"/><Relationship Id="rId116" Type="http://schemas.openxmlformats.org/officeDocument/2006/relationships/customXml" Target="../ink/ink15103.xml"/><Relationship Id="rId137" Type="http://schemas.openxmlformats.org/officeDocument/2006/relationships/image" Target="../media/image14900.png"/><Relationship Id="rId158" Type="http://schemas.openxmlformats.org/officeDocument/2006/relationships/customXml" Target="../ink/ink15124.xml"/><Relationship Id="rId272" Type="http://schemas.openxmlformats.org/officeDocument/2006/relationships/customXml" Target="../ink/ink15181.xml"/><Relationship Id="rId293" Type="http://schemas.openxmlformats.org/officeDocument/2006/relationships/image" Target="../media/image14977.png"/><Relationship Id="rId302" Type="http://schemas.openxmlformats.org/officeDocument/2006/relationships/customXml" Target="../ink/ink15196.xml"/><Relationship Id="rId307" Type="http://schemas.openxmlformats.org/officeDocument/2006/relationships/image" Target="../media/image14984.png"/><Relationship Id="rId323" Type="http://schemas.openxmlformats.org/officeDocument/2006/relationships/image" Target="../media/image14991.png"/><Relationship Id="rId20" Type="http://schemas.openxmlformats.org/officeDocument/2006/relationships/customXml" Target="../ink/ink15055.xml"/><Relationship Id="rId41" Type="http://schemas.openxmlformats.org/officeDocument/2006/relationships/image" Target="../media/image14852.png"/><Relationship Id="rId62" Type="http://schemas.openxmlformats.org/officeDocument/2006/relationships/customXml" Target="../ink/ink15076.xml"/><Relationship Id="rId83" Type="http://schemas.openxmlformats.org/officeDocument/2006/relationships/image" Target="../media/image14873.png"/><Relationship Id="rId88" Type="http://schemas.openxmlformats.org/officeDocument/2006/relationships/customXml" Target="../ink/ink15089.xml"/><Relationship Id="rId111" Type="http://schemas.openxmlformats.org/officeDocument/2006/relationships/image" Target="../media/image14887.png"/><Relationship Id="rId132" Type="http://schemas.openxmlformats.org/officeDocument/2006/relationships/customXml" Target="../ink/ink15111.xml"/><Relationship Id="rId153" Type="http://schemas.openxmlformats.org/officeDocument/2006/relationships/image" Target="../media/image14908.png"/><Relationship Id="rId174" Type="http://schemas.openxmlformats.org/officeDocument/2006/relationships/customXml" Target="../ink/ink15132.xml"/><Relationship Id="rId179" Type="http://schemas.openxmlformats.org/officeDocument/2006/relationships/image" Target="../media/image14921.png"/><Relationship Id="rId195" Type="http://schemas.openxmlformats.org/officeDocument/2006/relationships/image" Target="../media/image14928.png"/><Relationship Id="rId209" Type="http://schemas.openxmlformats.org/officeDocument/2006/relationships/image" Target="../media/image14935.png"/><Relationship Id="rId190" Type="http://schemas.openxmlformats.org/officeDocument/2006/relationships/customXml" Target="../ink/ink15140.xml"/><Relationship Id="rId204" Type="http://schemas.openxmlformats.org/officeDocument/2006/relationships/customXml" Target="../ink/ink15147.xml"/><Relationship Id="rId220" Type="http://schemas.openxmlformats.org/officeDocument/2006/relationships/customXml" Target="../ink/ink15155.xml"/><Relationship Id="rId225" Type="http://schemas.openxmlformats.org/officeDocument/2006/relationships/image" Target="../media/image14943.png"/><Relationship Id="rId241" Type="http://schemas.openxmlformats.org/officeDocument/2006/relationships/image" Target="../media/image14951.png"/><Relationship Id="rId246" Type="http://schemas.openxmlformats.org/officeDocument/2006/relationships/customXml" Target="../ink/ink15168.xml"/><Relationship Id="rId267" Type="http://schemas.openxmlformats.org/officeDocument/2006/relationships/image" Target="../media/image14964.png"/><Relationship Id="rId288" Type="http://schemas.openxmlformats.org/officeDocument/2006/relationships/customXml" Target="../ink/ink15189.xml"/><Relationship Id="rId15" Type="http://schemas.openxmlformats.org/officeDocument/2006/relationships/image" Target="../media/image14839.png"/><Relationship Id="rId36" Type="http://schemas.openxmlformats.org/officeDocument/2006/relationships/customXml" Target="../ink/ink15063.xml"/><Relationship Id="rId57" Type="http://schemas.openxmlformats.org/officeDocument/2006/relationships/image" Target="../media/image14860.png"/><Relationship Id="rId106" Type="http://schemas.openxmlformats.org/officeDocument/2006/relationships/customXml" Target="../ink/ink15098.xml"/><Relationship Id="rId127" Type="http://schemas.openxmlformats.org/officeDocument/2006/relationships/image" Target="../media/image14895.png"/><Relationship Id="rId262" Type="http://schemas.openxmlformats.org/officeDocument/2006/relationships/customXml" Target="../ink/ink15176.xml"/><Relationship Id="rId283" Type="http://schemas.openxmlformats.org/officeDocument/2006/relationships/image" Target="../media/image14972.png"/><Relationship Id="rId313" Type="http://schemas.openxmlformats.org/officeDocument/2006/relationships/image" Target="../media/image14987.png"/><Relationship Id="rId318" Type="http://schemas.openxmlformats.org/officeDocument/2006/relationships/customXml" Target="../ink/ink15204.xml"/><Relationship Id="rId10" Type="http://schemas.openxmlformats.org/officeDocument/2006/relationships/customXml" Target="../ink/ink15050.xml"/><Relationship Id="rId31" Type="http://schemas.openxmlformats.org/officeDocument/2006/relationships/image" Target="../media/image14847.png"/><Relationship Id="rId52" Type="http://schemas.openxmlformats.org/officeDocument/2006/relationships/customXml" Target="../ink/ink15071.xml"/><Relationship Id="rId73" Type="http://schemas.openxmlformats.org/officeDocument/2006/relationships/image" Target="../media/image14868.png"/><Relationship Id="rId78" Type="http://schemas.openxmlformats.org/officeDocument/2006/relationships/customXml" Target="../ink/ink15084.xml"/><Relationship Id="rId94" Type="http://schemas.openxmlformats.org/officeDocument/2006/relationships/customXml" Target="../ink/ink15092.xml"/><Relationship Id="rId99" Type="http://schemas.openxmlformats.org/officeDocument/2006/relationships/image" Target="../media/image14881.png"/><Relationship Id="rId101" Type="http://schemas.openxmlformats.org/officeDocument/2006/relationships/image" Target="../media/image14882.png"/><Relationship Id="rId122" Type="http://schemas.openxmlformats.org/officeDocument/2006/relationships/customXml" Target="../ink/ink15106.xml"/><Relationship Id="rId143" Type="http://schemas.openxmlformats.org/officeDocument/2006/relationships/image" Target="../media/image14903.png"/><Relationship Id="rId148" Type="http://schemas.openxmlformats.org/officeDocument/2006/relationships/customXml" Target="../ink/ink15119.xml"/><Relationship Id="rId164" Type="http://schemas.openxmlformats.org/officeDocument/2006/relationships/customXml" Target="../ink/ink15127.xml"/><Relationship Id="rId169" Type="http://schemas.openxmlformats.org/officeDocument/2006/relationships/image" Target="../media/image14916.png"/><Relationship Id="rId185" Type="http://schemas.openxmlformats.org/officeDocument/2006/relationships/image" Target="../media/image14923.png"/><Relationship Id="rId4" Type="http://schemas.openxmlformats.org/officeDocument/2006/relationships/customXml" Target="../ink/ink15047.xml"/><Relationship Id="rId9" Type="http://schemas.openxmlformats.org/officeDocument/2006/relationships/image" Target="../media/image14836.png"/><Relationship Id="rId180" Type="http://schemas.openxmlformats.org/officeDocument/2006/relationships/customXml" Target="../ink/ink15135.xml"/><Relationship Id="rId210" Type="http://schemas.openxmlformats.org/officeDocument/2006/relationships/customXml" Target="../ink/ink15150.xml"/><Relationship Id="rId215" Type="http://schemas.openxmlformats.org/officeDocument/2006/relationships/image" Target="../media/image14938.png"/><Relationship Id="rId236" Type="http://schemas.openxmlformats.org/officeDocument/2006/relationships/customXml" Target="../ink/ink15163.xml"/><Relationship Id="rId257" Type="http://schemas.openxmlformats.org/officeDocument/2006/relationships/image" Target="../media/image14959.png"/><Relationship Id="rId278" Type="http://schemas.openxmlformats.org/officeDocument/2006/relationships/customXml" Target="../ink/ink15184.xml"/><Relationship Id="rId26" Type="http://schemas.openxmlformats.org/officeDocument/2006/relationships/customXml" Target="../ink/ink15058.xml"/><Relationship Id="rId231" Type="http://schemas.openxmlformats.org/officeDocument/2006/relationships/image" Target="../media/image14946.png"/><Relationship Id="rId252" Type="http://schemas.openxmlformats.org/officeDocument/2006/relationships/customXml" Target="../ink/ink15171.xml"/><Relationship Id="rId273" Type="http://schemas.openxmlformats.org/officeDocument/2006/relationships/image" Target="../media/image14967.png"/><Relationship Id="rId294" Type="http://schemas.openxmlformats.org/officeDocument/2006/relationships/customXml" Target="../ink/ink15192.xml"/><Relationship Id="rId308" Type="http://schemas.openxmlformats.org/officeDocument/2006/relationships/customXml" Target="../ink/ink15199.xml"/><Relationship Id="rId47" Type="http://schemas.openxmlformats.org/officeDocument/2006/relationships/image" Target="../media/image14855.png"/><Relationship Id="rId68" Type="http://schemas.openxmlformats.org/officeDocument/2006/relationships/customXml" Target="../ink/ink15079.xml"/><Relationship Id="rId89" Type="http://schemas.openxmlformats.org/officeDocument/2006/relationships/image" Target="../media/image14876.png"/><Relationship Id="rId112" Type="http://schemas.openxmlformats.org/officeDocument/2006/relationships/customXml" Target="../ink/ink15101.xml"/><Relationship Id="rId133" Type="http://schemas.openxmlformats.org/officeDocument/2006/relationships/image" Target="../media/image14898.png"/><Relationship Id="rId154" Type="http://schemas.openxmlformats.org/officeDocument/2006/relationships/customXml" Target="../ink/ink15122.xml"/><Relationship Id="rId175" Type="http://schemas.openxmlformats.org/officeDocument/2006/relationships/image" Target="../media/image14919.png"/><Relationship Id="rId196" Type="http://schemas.openxmlformats.org/officeDocument/2006/relationships/customXml" Target="../ink/ink15143.xml"/><Relationship Id="rId200" Type="http://schemas.openxmlformats.org/officeDocument/2006/relationships/customXml" Target="../ink/ink15145.xml"/><Relationship Id="rId16" Type="http://schemas.openxmlformats.org/officeDocument/2006/relationships/customXml" Target="../ink/ink15053.xml"/><Relationship Id="rId221" Type="http://schemas.openxmlformats.org/officeDocument/2006/relationships/image" Target="../media/image14941.png"/><Relationship Id="rId242" Type="http://schemas.openxmlformats.org/officeDocument/2006/relationships/customXml" Target="../ink/ink15166.xml"/><Relationship Id="rId263" Type="http://schemas.openxmlformats.org/officeDocument/2006/relationships/image" Target="../media/image14962.png"/><Relationship Id="rId284" Type="http://schemas.openxmlformats.org/officeDocument/2006/relationships/customXml" Target="../ink/ink15187.xml"/><Relationship Id="rId319" Type="http://schemas.openxmlformats.org/officeDocument/2006/relationships/image" Target="../media/image14989.png"/><Relationship Id="rId37" Type="http://schemas.openxmlformats.org/officeDocument/2006/relationships/image" Target="../media/image14850.png"/><Relationship Id="rId58" Type="http://schemas.openxmlformats.org/officeDocument/2006/relationships/customXml" Target="../ink/ink15074.xml"/><Relationship Id="rId79" Type="http://schemas.openxmlformats.org/officeDocument/2006/relationships/image" Target="../media/image14871.png"/><Relationship Id="rId102" Type="http://schemas.openxmlformats.org/officeDocument/2006/relationships/customXml" Target="../ink/ink15096.xml"/><Relationship Id="rId123" Type="http://schemas.openxmlformats.org/officeDocument/2006/relationships/image" Target="../media/image14893.png"/><Relationship Id="rId144" Type="http://schemas.openxmlformats.org/officeDocument/2006/relationships/customXml" Target="../ink/ink15117.xml"/><Relationship Id="rId90" Type="http://schemas.openxmlformats.org/officeDocument/2006/relationships/customXml" Target="../ink/ink15090.xml"/><Relationship Id="rId165" Type="http://schemas.openxmlformats.org/officeDocument/2006/relationships/image" Target="../media/image14914.png"/><Relationship Id="rId186" Type="http://schemas.openxmlformats.org/officeDocument/2006/relationships/customXml" Target="../ink/ink15138.xml"/><Relationship Id="rId211" Type="http://schemas.openxmlformats.org/officeDocument/2006/relationships/image" Target="../media/image14936.png"/><Relationship Id="rId232" Type="http://schemas.openxmlformats.org/officeDocument/2006/relationships/customXml" Target="../ink/ink15161.xml"/><Relationship Id="rId253" Type="http://schemas.openxmlformats.org/officeDocument/2006/relationships/image" Target="../media/image14957.png"/><Relationship Id="rId274" Type="http://schemas.openxmlformats.org/officeDocument/2006/relationships/customXml" Target="../ink/ink15182.xml"/><Relationship Id="rId295" Type="http://schemas.openxmlformats.org/officeDocument/2006/relationships/image" Target="../media/image14978.png"/><Relationship Id="rId309" Type="http://schemas.openxmlformats.org/officeDocument/2006/relationships/image" Target="../media/image14985.png"/><Relationship Id="rId27" Type="http://schemas.openxmlformats.org/officeDocument/2006/relationships/image" Target="../media/image14845.png"/><Relationship Id="rId48" Type="http://schemas.openxmlformats.org/officeDocument/2006/relationships/customXml" Target="../ink/ink15069.xml"/><Relationship Id="rId69" Type="http://schemas.openxmlformats.org/officeDocument/2006/relationships/image" Target="../media/image14866.png"/><Relationship Id="rId113" Type="http://schemas.openxmlformats.org/officeDocument/2006/relationships/image" Target="../media/image14888.png"/><Relationship Id="rId134" Type="http://schemas.openxmlformats.org/officeDocument/2006/relationships/customXml" Target="../ink/ink15112.xml"/><Relationship Id="rId320" Type="http://schemas.openxmlformats.org/officeDocument/2006/relationships/customXml" Target="../ink/ink15205.xml"/><Relationship Id="rId80" Type="http://schemas.openxmlformats.org/officeDocument/2006/relationships/customXml" Target="../ink/ink15085.xml"/><Relationship Id="rId155" Type="http://schemas.openxmlformats.org/officeDocument/2006/relationships/image" Target="../media/image14909.png"/><Relationship Id="rId176" Type="http://schemas.openxmlformats.org/officeDocument/2006/relationships/customXml" Target="../ink/ink15133.xml"/><Relationship Id="rId197" Type="http://schemas.openxmlformats.org/officeDocument/2006/relationships/image" Target="../media/image14929.png"/><Relationship Id="rId201" Type="http://schemas.openxmlformats.org/officeDocument/2006/relationships/image" Target="../media/image14931.png"/><Relationship Id="rId222" Type="http://schemas.openxmlformats.org/officeDocument/2006/relationships/customXml" Target="../ink/ink15156.xml"/><Relationship Id="rId243" Type="http://schemas.openxmlformats.org/officeDocument/2006/relationships/image" Target="../media/image14952.png"/><Relationship Id="rId264" Type="http://schemas.openxmlformats.org/officeDocument/2006/relationships/customXml" Target="../ink/ink15177.xml"/><Relationship Id="rId285" Type="http://schemas.openxmlformats.org/officeDocument/2006/relationships/image" Target="../media/image14973.png"/><Relationship Id="rId17" Type="http://schemas.openxmlformats.org/officeDocument/2006/relationships/image" Target="../media/image14840.png"/><Relationship Id="rId38" Type="http://schemas.openxmlformats.org/officeDocument/2006/relationships/customXml" Target="../ink/ink15064.xml"/><Relationship Id="rId59" Type="http://schemas.openxmlformats.org/officeDocument/2006/relationships/image" Target="../media/image14861.png"/><Relationship Id="rId103" Type="http://schemas.openxmlformats.org/officeDocument/2006/relationships/image" Target="../media/image14883.png"/><Relationship Id="rId124" Type="http://schemas.openxmlformats.org/officeDocument/2006/relationships/customXml" Target="../ink/ink15107.xml"/><Relationship Id="rId310" Type="http://schemas.openxmlformats.org/officeDocument/2006/relationships/customXml" Target="../ink/ink15200.xml"/><Relationship Id="rId70" Type="http://schemas.openxmlformats.org/officeDocument/2006/relationships/customXml" Target="../ink/ink15080.xml"/><Relationship Id="rId91" Type="http://schemas.openxmlformats.org/officeDocument/2006/relationships/image" Target="../media/image14877.png"/><Relationship Id="rId145" Type="http://schemas.openxmlformats.org/officeDocument/2006/relationships/image" Target="../media/image14904.png"/><Relationship Id="rId166" Type="http://schemas.openxmlformats.org/officeDocument/2006/relationships/customXml" Target="../ink/ink15128.xml"/><Relationship Id="rId187" Type="http://schemas.openxmlformats.org/officeDocument/2006/relationships/image" Target="../media/image1492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5151.xml"/><Relationship Id="rId233" Type="http://schemas.openxmlformats.org/officeDocument/2006/relationships/image" Target="../media/image14947.png"/><Relationship Id="rId254" Type="http://schemas.openxmlformats.org/officeDocument/2006/relationships/customXml" Target="../ink/ink15172.xml"/><Relationship Id="rId28" Type="http://schemas.openxmlformats.org/officeDocument/2006/relationships/customXml" Target="../ink/ink15059.xml"/><Relationship Id="rId49" Type="http://schemas.openxmlformats.org/officeDocument/2006/relationships/image" Target="../media/image14856.png"/><Relationship Id="rId114" Type="http://schemas.openxmlformats.org/officeDocument/2006/relationships/customXml" Target="../ink/ink15102.xml"/><Relationship Id="rId275" Type="http://schemas.openxmlformats.org/officeDocument/2006/relationships/image" Target="../media/image14968.png"/><Relationship Id="rId296" Type="http://schemas.openxmlformats.org/officeDocument/2006/relationships/customXml" Target="../ink/ink15193.xml"/><Relationship Id="rId300" Type="http://schemas.openxmlformats.org/officeDocument/2006/relationships/customXml" Target="../ink/ink15195.xml"/><Relationship Id="rId60" Type="http://schemas.openxmlformats.org/officeDocument/2006/relationships/customXml" Target="../ink/ink15075.xml"/><Relationship Id="rId81" Type="http://schemas.openxmlformats.org/officeDocument/2006/relationships/image" Target="../media/image14872.png"/><Relationship Id="rId135" Type="http://schemas.openxmlformats.org/officeDocument/2006/relationships/image" Target="../media/image14899.png"/><Relationship Id="rId156" Type="http://schemas.openxmlformats.org/officeDocument/2006/relationships/customXml" Target="../ink/ink15123.xml"/><Relationship Id="rId177" Type="http://schemas.openxmlformats.org/officeDocument/2006/relationships/image" Target="../media/image14920.png"/><Relationship Id="rId198" Type="http://schemas.openxmlformats.org/officeDocument/2006/relationships/customXml" Target="../ink/ink15144.xml"/><Relationship Id="rId321" Type="http://schemas.openxmlformats.org/officeDocument/2006/relationships/image" Target="../media/image14990.png"/><Relationship Id="rId202" Type="http://schemas.openxmlformats.org/officeDocument/2006/relationships/customXml" Target="../ink/ink15146.xml"/><Relationship Id="rId223" Type="http://schemas.openxmlformats.org/officeDocument/2006/relationships/image" Target="../media/image14942.png"/><Relationship Id="rId244" Type="http://schemas.openxmlformats.org/officeDocument/2006/relationships/customXml" Target="../ink/ink15167.xml"/><Relationship Id="rId18" Type="http://schemas.openxmlformats.org/officeDocument/2006/relationships/customXml" Target="../ink/ink15054.xml"/><Relationship Id="rId39" Type="http://schemas.openxmlformats.org/officeDocument/2006/relationships/image" Target="../media/image14851.png"/><Relationship Id="rId265" Type="http://schemas.openxmlformats.org/officeDocument/2006/relationships/image" Target="../media/image14963.png"/><Relationship Id="rId286" Type="http://schemas.openxmlformats.org/officeDocument/2006/relationships/customXml" Target="../ink/ink15188.xml"/><Relationship Id="rId50" Type="http://schemas.openxmlformats.org/officeDocument/2006/relationships/customXml" Target="../ink/ink15070.xml"/><Relationship Id="rId104" Type="http://schemas.openxmlformats.org/officeDocument/2006/relationships/customXml" Target="../ink/ink15097.xml"/><Relationship Id="rId125" Type="http://schemas.openxmlformats.org/officeDocument/2006/relationships/image" Target="../media/image14894.png"/><Relationship Id="rId146" Type="http://schemas.openxmlformats.org/officeDocument/2006/relationships/customXml" Target="../ink/ink15118.xml"/><Relationship Id="rId167" Type="http://schemas.openxmlformats.org/officeDocument/2006/relationships/image" Target="../media/image14915.png"/><Relationship Id="rId188" Type="http://schemas.openxmlformats.org/officeDocument/2006/relationships/customXml" Target="../ink/ink15139.xml"/><Relationship Id="rId311" Type="http://schemas.openxmlformats.org/officeDocument/2006/relationships/image" Target="../media/image14986.png"/><Relationship Id="rId71" Type="http://schemas.openxmlformats.org/officeDocument/2006/relationships/image" Target="../media/image14867.png"/><Relationship Id="rId92" Type="http://schemas.openxmlformats.org/officeDocument/2006/relationships/customXml" Target="../ink/ink15091.xml"/><Relationship Id="rId213" Type="http://schemas.openxmlformats.org/officeDocument/2006/relationships/image" Target="../media/image14937.png"/><Relationship Id="rId234" Type="http://schemas.openxmlformats.org/officeDocument/2006/relationships/customXml" Target="../ink/ink15162.xml"/><Relationship Id="rId2" Type="http://schemas.openxmlformats.org/officeDocument/2006/relationships/customXml" Target="../ink/ink15046.xml"/><Relationship Id="rId29" Type="http://schemas.openxmlformats.org/officeDocument/2006/relationships/image" Target="../media/image14846.png"/><Relationship Id="rId255" Type="http://schemas.openxmlformats.org/officeDocument/2006/relationships/image" Target="../media/image14958.png"/><Relationship Id="rId276" Type="http://schemas.openxmlformats.org/officeDocument/2006/relationships/customXml" Target="../ink/ink15183.xml"/><Relationship Id="rId297" Type="http://schemas.openxmlformats.org/officeDocument/2006/relationships/image" Target="../media/image14979.png"/><Relationship Id="rId40" Type="http://schemas.openxmlformats.org/officeDocument/2006/relationships/customXml" Target="../ink/ink15065.xml"/><Relationship Id="rId115" Type="http://schemas.openxmlformats.org/officeDocument/2006/relationships/image" Target="../media/image14889.png"/><Relationship Id="rId136" Type="http://schemas.openxmlformats.org/officeDocument/2006/relationships/customXml" Target="../ink/ink15113.xml"/><Relationship Id="rId157" Type="http://schemas.openxmlformats.org/officeDocument/2006/relationships/image" Target="../media/image14910.png"/><Relationship Id="rId178" Type="http://schemas.openxmlformats.org/officeDocument/2006/relationships/customXml" Target="../ink/ink15134.xml"/><Relationship Id="rId301" Type="http://schemas.openxmlformats.org/officeDocument/2006/relationships/image" Target="../media/image14981.png"/><Relationship Id="rId322" Type="http://schemas.openxmlformats.org/officeDocument/2006/relationships/customXml" Target="../ink/ink15206.xml"/><Relationship Id="rId61" Type="http://schemas.openxmlformats.org/officeDocument/2006/relationships/image" Target="../media/image14862.png"/><Relationship Id="rId82" Type="http://schemas.openxmlformats.org/officeDocument/2006/relationships/customXml" Target="../ink/ink15086.xml"/><Relationship Id="rId199" Type="http://schemas.openxmlformats.org/officeDocument/2006/relationships/image" Target="../media/image14930.png"/><Relationship Id="rId203" Type="http://schemas.openxmlformats.org/officeDocument/2006/relationships/image" Target="../media/image14932.png"/><Relationship Id="rId19" Type="http://schemas.openxmlformats.org/officeDocument/2006/relationships/image" Target="../media/image14841.png"/><Relationship Id="rId224" Type="http://schemas.openxmlformats.org/officeDocument/2006/relationships/customXml" Target="../ink/ink15157.xml"/><Relationship Id="rId245" Type="http://schemas.openxmlformats.org/officeDocument/2006/relationships/image" Target="../media/image14953.png"/><Relationship Id="rId266" Type="http://schemas.openxmlformats.org/officeDocument/2006/relationships/customXml" Target="../ink/ink15178.xml"/><Relationship Id="rId287" Type="http://schemas.openxmlformats.org/officeDocument/2006/relationships/image" Target="../media/image14974.png"/></Relationships>
</file>

<file path=ppt/slides/_rels/slide6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1280.png"/><Relationship Id="rId299" Type="http://schemas.openxmlformats.org/officeDocument/2006/relationships/image" Target="../media/image15139.png"/><Relationship Id="rId21" Type="http://schemas.openxmlformats.org/officeDocument/2006/relationships/image" Target="../media/image15002.png"/><Relationship Id="rId63" Type="http://schemas.openxmlformats.org/officeDocument/2006/relationships/image" Target="../media/image15023.png"/><Relationship Id="rId159" Type="http://schemas.openxmlformats.org/officeDocument/2006/relationships/image" Target="../media/image15070.png"/><Relationship Id="rId324" Type="http://schemas.openxmlformats.org/officeDocument/2006/relationships/customXml" Target="../ink/ink15369.xml"/><Relationship Id="rId366" Type="http://schemas.openxmlformats.org/officeDocument/2006/relationships/customXml" Target="../ink/ink15390.xml"/><Relationship Id="rId531" Type="http://schemas.openxmlformats.org/officeDocument/2006/relationships/image" Target="../media/image15252.png"/><Relationship Id="rId573" Type="http://schemas.openxmlformats.org/officeDocument/2006/relationships/image" Target="../media/image15273.png"/><Relationship Id="rId629" Type="http://schemas.openxmlformats.org/officeDocument/2006/relationships/image" Target="../media/image15301.png"/><Relationship Id="rId170" Type="http://schemas.openxmlformats.org/officeDocument/2006/relationships/customXml" Target="../ink/ink15292.xml"/><Relationship Id="rId226" Type="http://schemas.openxmlformats.org/officeDocument/2006/relationships/customXml" Target="../ink/ink15320.xml"/><Relationship Id="rId433" Type="http://schemas.openxmlformats.org/officeDocument/2006/relationships/image" Target="../media/image15204.png"/><Relationship Id="rId268" Type="http://schemas.openxmlformats.org/officeDocument/2006/relationships/customXml" Target="../ink/ink15341.xml"/><Relationship Id="rId475" Type="http://schemas.openxmlformats.org/officeDocument/2006/relationships/image" Target="../media/image15225.png"/><Relationship Id="rId640" Type="http://schemas.openxmlformats.org/officeDocument/2006/relationships/customXml" Target="../ink/ink15527.xml"/><Relationship Id="rId32" Type="http://schemas.openxmlformats.org/officeDocument/2006/relationships/customXml" Target="../ink/ink15223.xml"/><Relationship Id="rId74" Type="http://schemas.openxmlformats.org/officeDocument/2006/relationships/customXml" Target="../ink/ink15244.xml"/><Relationship Id="rId128" Type="http://schemas.openxmlformats.org/officeDocument/2006/relationships/customXml" Target="../ink/ink15271.xml"/><Relationship Id="rId335" Type="http://schemas.openxmlformats.org/officeDocument/2006/relationships/image" Target="../media/image15156.png"/><Relationship Id="rId377" Type="http://schemas.openxmlformats.org/officeDocument/2006/relationships/image" Target="../media/image15177.png"/><Relationship Id="rId500" Type="http://schemas.openxmlformats.org/officeDocument/2006/relationships/customXml" Target="../ink/ink15457.xml"/><Relationship Id="rId542" Type="http://schemas.openxmlformats.org/officeDocument/2006/relationships/customXml" Target="../ink/ink15478.xml"/><Relationship Id="rId584" Type="http://schemas.openxmlformats.org/officeDocument/2006/relationships/customXml" Target="../ink/ink15499.xml"/><Relationship Id="rId5" Type="http://schemas.openxmlformats.org/officeDocument/2006/relationships/image" Target="../media/image14994.png"/><Relationship Id="rId181" Type="http://schemas.openxmlformats.org/officeDocument/2006/relationships/image" Target="../media/image15081.png"/><Relationship Id="rId237" Type="http://schemas.openxmlformats.org/officeDocument/2006/relationships/image" Target="../media/image15109.png"/><Relationship Id="rId402" Type="http://schemas.openxmlformats.org/officeDocument/2006/relationships/customXml" Target="../ink/ink15408.xml"/><Relationship Id="rId279" Type="http://schemas.openxmlformats.org/officeDocument/2006/relationships/image" Target="../media/image15129.png"/><Relationship Id="rId444" Type="http://schemas.openxmlformats.org/officeDocument/2006/relationships/customXml" Target="../ink/ink15429.xml"/><Relationship Id="rId486" Type="http://schemas.openxmlformats.org/officeDocument/2006/relationships/customXml" Target="../ink/ink15450.xml"/><Relationship Id="rId43" Type="http://schemas.openxmlformats.org/officeDocument/2006/relationships/image" Target="../media/image15013.png"/><Relationship Id="rId139" Type="http://schemas.openxmlformats.org/officeDocument/2006/relationships/image" Target="../media/image15060.png"/><Relationship Id="rId290" Type="http://schemas.openxmlformats.org/officeDocument/2006/relationships/customXml" Target="../ink/ink15352.xml"/><Relationship Id="rId304" Type="http://schemas.openxmlformats.org/officeDocument/2006/relationships/customXml" Target="../ink/ink15359.xml"/><Relationship Id="rId346" Type="http://schemas.openxmlformats.org/officeDocument/2006/relationships/customXml" Target="../ink/ink15380.xml"/><Relationship Id="rId388" Type="http://schemas.openxmlformats.org/officeDocument/2006/relationships/customXml" Target="../ink/ink15401.xml"/><Relationship Id="rId511" Type="http://schemas.openxmlformats.org/officeDocument/2006/relationships/image" Target="../media/image15243.png"/><Relationship Id="rId553" Type="http://schemas.openxmlformats.org/officeDocument/2006/relationships/image" Target="../media/image15263.png"/><Relationship Id="rId609" Type="http://schemas.openxmlformats.org/officeDocument/2006/relationships/image" Target="../media/image15291.png"/><Relationship Id="rId85" Type="http://schemas.openxmlformats.org/officeDocument/2006/relationships/image" Target="../media/image15034.png"/><Relationship Id="rId150" Type="http://schemas.openxmlformats.org/officeDocument/2006/relationships/customXml" Target="../ink/ink15282.xml"/><Relationship Id="rId192" Type="http://schemas.openxmlformats.org/officeDocument/2006/relationships/customXml" Target="../ink/ink15303.xml"/><Relationship Id="rId206" Type="http://schemas.openxmlformats.org/officeDocument/2006/relationships/customXml" Target="../ink/ink15310.xml"/><Relationship Id="rId413" Type="http://schemas.openxmlformats.org/officeDocument/2006/relationships/image" Target="../media/image15195.png"/><Relationship Id="rId595" Type="http://schemas.openxmlformats.org/officeDocument/2006/relationships/image" Target="../media/image15284.png"/><Relationship Id="rId248" Type="http://schemas.openxmlformats.org/officeDocument/2006/relationships/customXml" Target="../ink/ink15331.xml"/><Relationship Id="rId455" Type="http://schemas.openxmlformats.org/officeDocument/2006/relationships/image" Target="../media/image15215.png"/><Relationship Id="rId497" Type="http://schemas.openxmlformats.org/officeDocument/2006/relationships/image" Target="../media/image15236.png"/><Relationship Id="rId620" Type="http://schemas.openxmlformats.org/officeDocument/2006/relationships/customXml" Target="../ink/ink15517.xml"/><Relationship Id="rId12" Type="http://schemas.openxmlformats.org/officeDocument/2006/relationships/customXml" Target="../ink/ink15213.xml"/><Relationship Id="rId108" Type="http://schemas.openxmlformats.org/officeDocument/2006/relationships/customXml" Target="../ink/ink15261.xml"/><Relationship Id="rId315" Type="http://schemas.openxmlformats.org/officeDocument/2006/relationships/image" Target="../media/image15146.png"/><Relationship Id="rId357" Type="http://schemas.openxmlformats.org/officeDocument/2006/relationships/image" Target="../media/image15167.png"/><Relationship Id="rId522" Type="http://schemas.openxmlformats.org/officeDocument/2006/relationships/customXml" Target="../ink/ink15468.xml"/><Relationship Id="rId54" Type="http://schemas.openxmlformats.org/officeDocument/2006/relationships/customXml" Target="../ink/ink15234.xml"/><Relationship Id="rId96" Type="http://schemas.openxmlformats.org/officeDocument/2006/relationships/customXml" Target="../ink/ink15255.xml"/><Relationship Id="rId161" Type="http://schemas.openxmlformats.org/officeDocument/2006/relationships/image" Target="../media/image15071.png"/><Relationship Id="rId217" Type="http://schemas.openxmlformats.org/officeDocument/2006/relationships/image" Target="../media/image15099.png"/><Relationship Id="rId399" Type="http://schemas.openxmlformats.org/officeDocument/2006/relationships/image" Target="../media/image15188.png"/><Relationship Id="rId564" Type="http://schemas.openxmlformats.org/officeDocument/2006/relationships/customXml" Target="../ink/ink15489.xml"/><Relationship Id="rId259" Type="http://schemas.openxmlformats.org/officeDocument/2006/relationships/image" Target="../media/image15120.png"/><Relationship Id="rId424" Type="http://schemas.openxmlformats.org/officeDocument/2006/relationships/customXml" Target="../ink/ink15419.xml"/><Relationship Id="rId466" Type="http://schemas.openxmlformats.org/officeDocument/2006/relationships/customXml" Target="../ink/ink15440.xml"/><Relationship Id="rId631" Type="http://schemas.openxmlformats.org/officeDocument/2006/relationships/image" Target="../media/image15302.png"/><Relationship Id="rId23" Type="http://schemas.openxmlformats.org/officeDocument/2006/relationships/image" Target="../media/image15003.png"/><Relationship Id="rId119" Type="http://schemas.openxmlformats.org/officeDocument/2006/relationships/image" Target="../media/image15050.png"/><Relationship Id="rId270" Type="http://schemas.openxmlformats.org/officeDocument/2006/relationships/customXml" Target="../ink/ink15342.xml"/><Relationship Id="rId326" Type="http://schemas.openxmlformats.org/officeDocument/2006/relationships/customXml" Target="../ink/ink15370.xml"/><Relationship Id="rId533" Type="http://schemas.openxmlformats.org/officeDocument/2006/relationships/image" Target="../media/image15253.png"/><Relationship Id="rId65" Type="http://schemas.openxmlformats.org/officeDocument/2006/relationships/image" Target="../media/image15024.png"/><Relationship Id="rId130" Type="http://schemas.openxmlformats.org/officeDocument/2006/relationships/customXml" Target="../ink/ink15272.xml"/><Relationship Id="rId368" Type="http://schemas.openxmlformats.org/officeDocument/2006/relationships/customXml" Target="../ink/ink15391.xml"/><Relationship Id="rId575" Type="http://schemas.openxmlformats.org/officeDocument/2006/relationships/image" Target="../media/image15274.png"/><Relationship Id="rId172" Type="http://schemas.openxmlformats.org/officeDocument/2006/relationships/customXml" Target="../ink/ink15293.xml"/><Relationship Id="rId228" Type="http://schemas.openxmlformats.org/officeDocument/2006/relationships/customXml" Target="../ink/ink15321.xml"/><Relationship Id="rId435" Type="http://schemas.openxmlformats.org/officeDocument/2006/relationships/image" Target="../media/image15205.png"/><Relationship Id="rId477" Type="http://schemas.openxmlformats.org/officeDocument/2006/relationships/image" Target="../media/image15226.png"/><Relationship Id="rId600" Type="http://schemas.openxmlformats.org/officeDocument/2006/relationships/customXml" Target="../ink/ink15507.xml"/><Relationship Id="rId642" Type="http://schemas.openxmlformats.org/officeDocument/2006/relationships/customXml" Target="../ink/ink15528.xml"/><Relationship Id="rId281" Type="http://schemas.openxmlformats.org/officeDocument/2006/relationships/image" Target="../media/image15130.png"/><Relationship Id="rId337" Type="http://schemas.openxmlformats.org/officeDocument/2006/relationships/image" Target="../media/image15157.png"/><Relationship Id="rId502" Type="http://schemas.openxmlformats.org/officeDocument/2006/relationships/customXml" Target="../ink/ink15458.xml"/><Relationship Id="rId34" Type="http://schemas.openxmlformats.org/officeDocument/2006/relationships/customXml" Target="../ink/ink15224.xml"/><Relationship Id="rId76" Type="http://schemas.openxmlformats.org/officeDocument/2006/relationships/customXml" Target="../ink/ink15245.xml"/><Relationship Id="rId141" Type="http://schemas.openxmlformats.org/officeDocument/2006/relationships/image" Target="../media/image15061.png"/><Relationship Id="rId379" Type="http://schemas.openxmlformats.org/officeDocument/2006/relationships/image" Target="../media/image15178.png"/><Relationship Id="rId544" Type="http://schemas.openxmlformats.org/officeDocument/2006/relationships/customXml" Target="../ink/ink15479.xml"/><Relationship Id="rId586" Type="http://schemas.openxmlformats.org/officeDocument/2006/relationships/customXml" Target="../ink/ink15500.xml"/><Relationship Id="rId7" Type="http://schemas.openxmlformats.org/officeDocument/2006/relationships/image" Target="../media/image14995.png"/><Relationship Id="rId183" Type="http://schemas.openxmlformats.org/officeDocument/2006/relationships/image" Target="../media/image15082.png"/><Relationship Id="rId239" Type="http://schemas.openxmlformats.org/officeDocument/2006/relationships/image" Target="../media/image15110.png"/><Relationship Id="rId390" Type="http://schemas.openxmlformats.org/officeDocument/2006/relationships/customXml" Target="../ink/ink15402.xml"/><Relationship Id="rId404" Type="http://schemas.openxmlformats.org/officeDocument/2006/relationships/customXml" Target="../ink/ink15409.xml"/><Relationship Id="rId446" Type="http://schemas.openxmlformats.org/officeDocument/2006/relationships/customXml" Target="../ink/ink15430.xml"/><Relationship Id="rId611" Type="http://schemas.openxmlformats.org/officeDocument/2006/relationships/image" Target="../media/image15292.png"/><Relationship Id="rId250" Type="http://schemas.openxmlformats.org/officeDocument/2006/relationships/customXml" Target="../ink/ink15332.xml"/><Relationship Id="rId292" Type="http://schemas.openxmlformats.org/officeDocument/2006/relationships/customXml" Target="../ink/ink15353.xml"/><Relationship Id="rId306" Type="http://schemas.openxmlformats.org/officeDocument/2006/relationships/customXml" Target="../ink/ink15360.xml"/><Relationship Id="rId488" Type="http://schemas.openxmlformats.org/officeDocument/2006/relationships/customXml" Target="../ink/ink15451.xml"/><Relationship Id="rId45" Type="http://schemas.openxmlformats.org/officeDocument/2006/relationships/image" Target="../media/image15014.png"/><Relationship Id="rId87" Type="http://schemas.openxmlformats.org/officeDocument/2006/relationships/image" Target="../media/image15035.png"/><Relationship Id="rId110" Type="http://schemas.openxmlformats.org/officeDocument/2006/relationships/customXml" Target="../ink/ink15262.xml"/><Relationship Id="rId348" Type="http://schemas.openxmlformats.org/officeDocument/2006/relationships/customXml" Target="../ink/ink15381.xml"/><Relationship Id="rId513" Type="http://schemas.openxmlformats.org/officeDocument/2006/relationships/image" Target="../media/image15244.png"/><Relationship Id="rId555" Type="http://schemas.openxmlformats.org/officeDocument/2006/relationships/image" Target="../media/image15264.png"/><Relationship Id="rId597" Type="http://schemas.openxmlformats.org/officeDocument/2006/relationships/image" Target="../media/image15285.png"/><Relationship Id="rId152" Type="http://schemas.openxmlformats.org/officeDocument/2006/relationships/customXml" Target="../ink/ink15283.xml"/><Relationship Id="rId194" Type="http://schemas.openxmlformats.org/officeDocument/2006/relationships/customXml" Target="../ink/ink15304.xml"/><Relationship Id="rId208" Type="http://schemas.openxmlformats.org/officeDocument/2006/relationships/customXml" Target="../ink/ink15311.xml"/><Relationship Id="rId415" Type="http://schemas.openxmlformats.org/officeDocument/2006/relationships/image" Target="../media/image11305.png"/><Relationship Id="rId457" Type="http://schemas.openxmlformats.org/officeDocument/2006/relationships/image" Target="../media/image15216.png"/><Relationship Id="rId622" Type="http://schemas.openxmlformats.org/officeDocument/2006/relationships/customXml" Target="../ink/ink15518.xml"/><Relationship Id="rId261" Type="http://schemas.openxmlformats.org/officeDocument/2006/relationships/image" Target="../media/image15121.png"/><Relationship Id="rId499" Type="http://schemas.openxmlformats.org/officeDocument/2006/relationships/image" Target="../media/image15237.png"/><Relationship Id="rId14" Type="http://schemas.openxmlformats.org/officeDocument/2006/relationships/customXml" Target="../ink/ink15214.xml"/><Relationship Id="rId56" Type="http://schemas.openxmlformats.org/officeDocument/2006/relationships/customXml" Target="../ink/ink15235.xml"/><Relationship Id="rId317" Type="http://schemas.openxmlformats.org/officeDocument/2006/relationships/image" Target="../media/image15147.png"/><Relationship Id="rId359" Type="http://schemas.openxmlformats.org/officeDocument/2006/relationships/image" Target="../media/image15168.png"/><Relationship Id="rId524" Type="http://schemas.openxmlformats.org/officeDocument/2006/relationships/customXml" Target="../ink/ink15469.xml"/><Relationship Id="rId566" Type="http://schemas.openxmlformats.org/officeDocument/2006/relationships/customXml" Target="../ink/ink15490.xml"/><Relationship Id="rId98" Type="http://schemas.openxmlformats.org/officeDocument/2006/relationships/customXml" Target="../ink/ink15256.xml"/><Relationship Id="rId121" Type="http://schemas.openxmlformats.org/officeDocument/2006/relationships/image" Target="../media/image15051.png"/><Relationship Id="rId163" Type="http://schemas.openxmlformats.org/officeDocument/2006/relationships/image" Target="../media/image15072.png"/><Relationship Id="rId219" Type="http://schemas.openxmlformats.org/officeDocument/2006/relationships/image" Target="../media/image15100.png"/><Relationship Id="rId370" Type="http://schemas.openxmlformats.org/officeDocument/2006/relationships/customXml" Target="../ink/ink15392.xml"/><Relationship Id="rId426" Type="http://schemas.openxmlformats.org/officeDocument/2006/relationships/customXml" Target="../ink/ink15420.xml"/><Relationship Id="rId633" Type="http://schemas.openxmlformats.org/officeDocument/2006/relationships/image" Target="../media/image15303.png"/><Relationship Id="rId230" Type="http://schemas.openxmlformats.org/officeDocument/2006/relationships/customXml" Target="../ink/ink15322.xml"/><Relationship Id="rId468" Type="http://schemas.openxmlformats.org/officeDocument/2006/relationships/customXml" Target="../ink/ink15441.xml"/><Relationship Id="rId25" Type="http://schemas.openxmlformats.org/officeDocument/2006/relationships/image" Target="../media/image15004.png"/><Relationship Id="rId67" Type="http://schemas.openxmlformats.org/officeDocument/2006/relationships/image" Target="../media/image15025.png"/><Relationship Id="rId272" Type="http://schemas.openxmlformats.org/officeDocument/2006/relationships/customXml" Target="../ink/ink15343.xml"/><Relationship Id="rId328" Type="http://schemas.openxmlformats.org/officeDocument/2006/relationships/customXml" Target="../ink/ink15371.xml"/><Relationship Id="rId535" Type="http://schemas.openxmlformats.org/officeDocument/2006/relationships/image" Target="../media/image15254.png"/><Relationship Id="rId577" Type="http://schemas.openxmlformats.org/officeDocument/2006/relationships/image" Target="../media/image15275.png"/><Relationship Id="rId132" Type="http://schemas.openxmlformats.org/officeDocument/2006/relationships/customXml" Target="../ink/ink15273.xml"/><Relationship Id="rId174" Type="http://schemas.openxmlformats.org/officeDocument/2006/relationships/customXml" Target="../ink/ink15294.xml"/><Relationship Id="rId381" Type="http://schemas.openxmlformats.org/officeDocument/2006/relationships/image" Target="../media/image15179.png"/><Relationship Id="rId602" Type="http://schemas.openxmlformats.org/officeDocument/2006/relationships/customXml" Target="../ink/ink15508.xml"/><Relationship Id="rId241" Type="http://schemas.openxmlformats.org/officeDocument/2006/relationships/image" Target="../media/image15111.png"/><Relationship Id="rId437" Type="http://schemas.openxmlformats.org/officeDocument/2006/relationships/image" Target="../media/image15206.png"/><Relationship Id="rId479" Type="http://schemas.openxmlformats.org/officeDocument/2006/relationships/image" Target="../media/image15227.png"/><Relationship Id="rId644" Type="http://schemas.openxmlformats.org/officeDocument/2006/relationships/customXml" Target="../ink/ink15529.xml"/><Relationship Id="rId36" Type="http://schemas.openxmlformats.org/officeDocument/2006/relationships/customXml" Target="../ink/ink15225.xml"/><Relationship Id="rId283" Type="http://schemas.openxmlformats.org/officeDocument/2006/relationships/image" Target="../media/image15131.png"/><Relationship Id="rId339" Type="http://schemas.openxmlformats.org/officeDocument/2006/relationships/image" Target="../media/image15158.png"/><Relationship Id="rId490" Type="http://schemas.openxmlformats.org/officeDocument/2006/relationships/customXml" Target="../ink/ink15452.xml"/><Relationship Id="rId504" Type="http://schemas.openxmlformats.org/officeDocument/2006/relationships/customXml" Target="../ink/ink15459.xml"/><Relationship Id="rId546" Type="http://schemas.openxmlformats.org/officeDocument/2006/relationships/customXml" Target="../ink/ink15480.xml"/><Relationship Id="rId78" Type="http://schemas.openxmlformats.org/officeDocument/2006/relationships/customXml" Target="../ink/ink15246.xml"/><Relationship Id="rId101" Type="http://schemas.openxmlformats.org/officeDocument/2006/relationships/image" Target="../media/image15042.png"/><Relationship Id="rId143" Type="http://schemas.openxmlformats.org/officeDocument/2006/relationships/image" Target="../media/image15062.png"/><Relationship Id="rId185" Type="http://schemas.openxmlformats.org/officeDocument/2006/relationships/image" Target="../media/image15083.png"/><Relationship Id="rId350" Type="http://schemas.openxmlformats.org/officeDocument/2006/relationships/customXml" Target="../ink/ink15382.xml"/><Relationship Id="rId406" Type="http://schemas.openxmlformats.org/officeDocument/2006/relationships/customXml" Target="../ink/ink15410.xml"/><Relationship Id="rId588" Type="http://schemas.openxmlformats.org/officeDocument/2006/relationships/customXml" Target="../ink/ink15501.xml"/><Relationship Id="rId9" Type="http://schemas.openxmlformats.org/officeDocument/2006/relationships/image" Target="../media/image14996.png"/><Relationship Id="rId210" Type="http://schemas.openxmlformats.org/officeDocument/2006/relationships/customXml" Target="../ink/ink15312.xml"/><Relationship Id="rId392" Type="http://schemas.openxmlformats.org/officeDocument/2006/relationships/customXml" Target="../ink/ink15403.xml"/><Relationship Id="rId448" Type="http://schemas.openxmlformats.org/officeDocument/2006/relationships/customXml" Target="../ink/ink15431.xml"/><Relationship Id="rId613" Type="http://schemas.openxmlformats.org/officeDocument/2006/relationships/image" Target="../media/image15293.png"/><Relationship Id="rId252" Type="http://schemas.openxmlformats.org/officeDocument/2006/relationships/customXml" Target="../ink/ink15333.xml"/><Relationship Id="rId294" Type="http://schemas.openxmlformats.org/officeDocument/2006/relationships/customXml" Target="../ink/ink15354.xml"/><Relationship Id="rId308" Type="http://schemas.openxmlformats.org/officeDocument/2006/relationships/customXml" Target="../ink/ink15361.xml"/><Relationship Id="rId515" Type="http://schemas.openxmlformats.org/officeDocument/2006/relationships/image" Target="../media/image15245.png"/><Relationship Id="rId47" Type="http://schemas.openxmlformats.org/officeDocument/2006/relationships/image" Target="../media/image15015.png"/><Relationship Id="rId89" Type="http://schemas.openxmlformats.org/officeDocument/2006/relationships/image" Target="../media/image15036.png"/><Relationship Id="rId112" Type="http://schemas.openxmlformats.org/officeDocument/2006/relationships/customXml" Target="../ink/ink15263.xml"/><Relationship Id="rId154" Type="http://schemas.openxmlformats.org/officeDocument/2006/relationships/customXml" Target="../ink/ink15284.xml"/><Relationship Id="rId361" Type="http://schemas.openxmlformats.org/officeDocument/2006/relationships/image" Target="../media/image15169.png"/><Relationship Id="rId557" Type="http://schemas.openxmlformats.org/officeDocument/2006/relationships/image" Target="../media/image15265.png"/><Relationship Id="rId599" Type="http://schemas.openxmlformats.org/officeDocument/2006/relationships/image" Target="../media/image15286.png"/><Relationship Id="rId196" Type="http://schemas.openxmlformats.org/officeDocument/2006/relationships/customXml" Target="../ink/ink15305.xml"/><Relationship Id="rId417" Type="http://schemas.openxmlformats.org/officeDocument/2006/relationships/image" Target="../media/image15196.png"/><Relationship Id="rId459" Type="http://schemas.openxmlformats.org/officeDocument/2006/relationships/image" Target="../media/image15217.png"/><Relationship Id="rId624" Type="http://schemas.openxmlformats.org/officeDocument/2006/relationships/customXml" Target="../ink/ink15519.xml"/><Relationship Id="rId16" Type="http://schemas.openxmlformats.org/officeDocument/2006/relationships/customXml" Target="../ink/ink15215.xml"/><Relationship Id="rId221" Type="http://schemas.openxmlformats.org/officeDocument/2006/relationships/image" Target="../media/image15101.png"/><Relationship Id="rId263" Type="http://schemas.openxmlformats.org/officeDocument/2006/relationships/image" Target="../media/image12963.png"/><Relationship Id="rId319" Type="http://schemas.openxmlformats.org/officeDocument/2006/relationships/image" Target="../media/image15148.png"/><Relationship Id="rId470" Type="http://schemas.openxmlformats.org/officeDocument/2006/relationships/customXml" Target="../ink/ink15442.xml"/><Relationship Id="rId526" Type="http://schemas.openxmlformats.org/officeDocument/2006/relationships/customXml" Target="../ink/ink15470.xml"/><Relationship Id="rId58" Type="http://schemas.openxmlformats.org/officeDocument/2006/relationships/customXml" Target="../ink/ink15236.xml"/><Relationship Id="rId123" Type="http://schemas.openxmlformats.org/officeDocument/2006/relationships/image" Target="../media/image15052.png"/><Relationship Id="rId330" Type="http://schemas.openxmlformats.org/officeDocument/2006/relationships/customXml" Target="../ink/ink15372.xml"/><Relationship Id="rId568" Type="http://schemas.openxmlformats.org/officeDocument/2006/relationships/customXml" Target="../ink/ink15491.xml"/><Relationship Id="rId165" Type="http://schemas.openxmlformats.org/officeDocument/2006/relationships/image" Target="../media/image15073.png"/><Relationship Id="rId372" Type="http://schemas.openxmlformats.org/officeDocument/2006/relationships/customXml" Target="../ink/ink15393.xml"/><Relationship Id="rId428" Type="http://schemas.openxmlformats.org/officeDocument/2006/relationships/customXml" Target="../ink/ink15421.xml"/><Relationship Id="rId635" Type="http://schemas.openxmlformats.org/officeDocument/2006/relationships/image" Target="../media/image15304.png"/><Relationship Id="rId232" Type="http://schemas.openxmlformats.org/officeDocument/2006/relationships/customXml" Target="../ink/ink15323.xml"/><Relationship Id="rId274" Type="http://schemas.openxmlformats.org/officeDocument/2006/relationships/customXml" Target="../ink/ink15344.xml"/><Relationship Id="rId481" Type="http://schemas.openxmlformats.org/officeDocument/2006/relationships/image" Target="../media/image15228.png"/><Relationship Id="rId27" Type="http://schemas.openxmlformats.org/officeDocument/2006/relationships/image" Target="../media/image15005.png"/><Relationship Id="rId69" Type="http://schemas.openxmlformats.org/officeDocument/2006/relationships/image" Target="../media/image15026.png"/><Relationship Id="rId134" Type="http://schemas.openxmlformats.org/officeDocument/2006/relationships/customXml" Target="../ink/ink15274.xml"/><Relationship Id="rId537" Type="http://schemas.openxmlformats.org/officeDocument/2006/relationships/image" Target="../media/image15255.png"/><Relationship Id="rId579" Type="http://schemas.openxmlformats.org/officeDocument/2006/relationships/image" Target="../media/image15276.png"/><Relationship Id="rId80" Type="http://schemas.openxmlformats.org/officeDocument/2006/relationships/customXml" Target="../ink/ink15247.xml"/><Relationship Id="rId176" Type="http://schemas.openxmlformats.org/officeDocument/2006/relationships/customXml" Target="../ink/ink15295.xml"/><Relationship Id="rId341" Type="http://schemas.openxmlformats.org/officeDocument/2006/relationships/image" Target="../media/image15159.png"/><Relationship Id="rId383" Type="http://schemas.openxmlformats.org/officeDocument/2006/relationships/image" Target="../media/image15180.png"/><Relationship Id="rId439" Type="http://schemas.openxmlformats.org/officeDocument/2006/relationships/image" Target="../media/image15207.png"/><Relationship Id="rId590" Type="http://schemas.openxmlformats.org/officeDocument/2006/relationships/customXml" Target="../ink/ink15502.xml"/><Relationship Id="rId604" Type="http://schemas.openxmlformats.org/officeDocument/2006/relationships/customXml" Target="../ink/ink15509.xml"/><Relationship Id="rId646" Type="http://schemas.openxmlformats.org/officeDocument/2006/relationships/customXml" Target="../ink/ink15530.xml"/><Relationship Id="rId201" Type="http://schemas.openxmlformats.org/officeDocument/2006/relationships/image" Target="../media/image15091.png"/><Relationship Id="rId243" Type="http://schemas.openxmlformats.org/officeDocument/2006/relationships/image" Target="../media/image15112.png"/><Relationship Id="rId285" Type="http://schemas.openxmlformats.org/officeDocument/2006/relationships/image" Target="../media/image15132.png"/><Relationship Id="rId450" Type="http://schemas.openxmlformats.org/officeDocument/2006/relationships/customXml" Target="../ink/ink15432.xml"/><Relationship Id="rId506" Type="http://schemas.openxmlformats.org/officeDocument/2006/relationships/customXml" Target="../ink/ink15460.xml"/><Relationship Id="rId38" Type="http://schemas.openxmlformats.org/officeDocument/2006/relationships/customXml" Target="../ink/ink15226.xml"/><Relationship Id="rId103" Type="http://schemas.openxmlformats.org/officeDocument/2006/relationships/image" Target="../media/image15043.png"/><Relationship Id="rId310" Type="http://schemas.openxmlformats.org/officeDocument/2006/relationships/customXml" Target="../ink/ink15362.xml"/><Relationship Id="rId492" Type="http://schemas.openxmlformats.org/officeDocument/2006/relationships/customXml" Target="../ink/ink15453.xml"/><Relationship Id="rId548" Type="http://schemas.openxmlformats.org/officeDocument/2006/relationships/customXml" Target="../ink/ink15481.xml"/><Relationship Id="rId91" Type="http://schemas.openxmlformats.org/officeDocument/2006/relationships/image" Target="../media/image15037.png"/><Relationship Id="rId145" Type="http://schemas.openxmlformats.org/officeDocument/2006/relationships/image" Target="../media/image15063.png"/><Relationship Id="rId187" Type="http://schemas.openxmlformats.org/officeDocument/2006/relationships/image" Target="../media/image15084.png"/><Relationship Id="rId352" Type="http://schemas.openxmlformats.org/officeDocument/2006/relationships/customXml" Target="../ink/ink15383.xml"/><Relationship Id="rId394" Type="http://schemas.openxmlformats.org/officeDocument/2006/relationships/customXml" Target="../ink/ink15404.xml"/><Relationship Id="rId408" Type="http://schemas.openxmlformats.org/officeDocument/2006/relationships/customXml" Target="../ink/ink15411.xml"/><Relationship Id="rId615" Type="http://schemas.openxmlformats.org/officeDocument/2006/relationships/image" Target="../media/image15294.png"/><Relationship Id="rId212" Type="http://schemas.openxmlformats.org/officeDocument/2006/relationships/customXml" Target="../ink/ink15313.xml"/><Relationship Id="rId254" Type="http://schemas.openxmlformats.org/officeDocument/2006/relationships/customXml" Target="../ink/ink15334.xml"/><Relationship Id="rId28" Type="http://schemas.openxmlformats.org/officeDocument/2006/relationships/customXml" Target="../ink/ink15221.xml"/><Relationship Id="rId49" Type="http://schemas.openxmlformats.org/officeDocument/2006/relationships/image" Target="../media/image15016.png"/><Relationship Id="rId114" Type="http://schemas.openxmlformats.org/officeDocument/2006/relationships/customXml" Target="../ink/ink15264.xml"/><Relationship Id="rId275" Type="http://schemas.openxmlformats.org/officeDocument/2006/relationships/image" Target="../media/image15127.png"/><Relationship Id="rId296" Type="http://schemas.openxmlformats.org/officeDocument/2006/relationships/customXml" Target="../ink/ink15355.xml"/><Relationship Id="rId300" Type="http://schemas.openxmlformats.org/officeDocument/2006/relationships/customXml" Target="../ink/ink15357.xml"/><Relationship Id="rId461" Type="http://schemas.openxmlformats.org/officeDocument/2006/relationships/image" Target="../media/image15218.png"/><Relationship Id="rId482" Type="http://schemas.openxmlformats.org/officeDocument/2006/relationships/customXml" Target="../ink/ink15448.xml"/><Relationship Id="rId517" Type="http://schemas.openxmlformats.org/officeDocument/2006/relationships/image" Target="../media/image14150.png"/><Relationship Id="rId538" Type="http://schemas.openxmlformats.org/officeDocument/2006/relationships/customXml" Target="../ink/ink15476.xml"/><Relationship Id="rId559" Type="http://schemas.openxmlformats.org/officeDocument/2006/relationships/image" Target="../media/image15266.png"/><Relationship Id="rId60" Type="http://schemas.openxmlformats.org/officeDocument/2006/relationships/customXml" Target="../ink/ink15237.xml"/><Relationship Id="rId81" Type="http://schemas.openxmlformats.org/officeDocument/2006/relationships/image" Target="../media/image15032.png"/><Relationship Id="rId135" Type="http://schemas.openxmlformats.org/officeDocument/2006/relationships/image" Target="../media/image15058.png"/><Relationship Id="rId156" Type="http://schemas.openxmlformats.org/officeDocument/2006/relationships/customXml" Target="../ink/ink15285.xml"/><Relationship Id="rId177" Type="http://schemas.openxmlformats.org/officeDocument/2006/relationships/image" Target="../media/image15079.png"/><Relationship Id="rId198" Type="http://schemas.openxmlformats.org/officeDocument/2006/relationships/customXml" Target="../ink/ink15306.xml"/><Relationship Id="rId321" Type="http://schemas.openxmlformats.org/officeDocument/2006/relationships/image" Target="../media/image15149.png"/><Relationship Id="rId342" Type="http://schemas.openxmlformats.org/officeDocument/2006/relationships/customXml" Target="../ink/ink15378.xml"/><Relationship Id="rId363" Type="http://schemas.openxmlformats.org/officeDocument/2006/relationships/image" Target="../media/image15170.png"/><Relationship Id="rId384" Type="http://schemas.openxmlformats.org/officeDocument/2006/relationships/customXml" Target="../ink/ink15399.xml"/><Relationship Id="rId419" Type="http://schemas.openxmlformats.org/officeDocument/2006/relationships/image" Target="../media/image15197.png"/><Relationship Id="rId570" Type="http://schemas.openxmlformats.org/officeDocument/2006/relationships/customXml" Target="../ink/ink15492.xml"/><Relationship Id="rId591" Type="http://schemas.openxmlformats.org/officeDocument/2006/relationships/image" Target="../media/image15282.png"/><Relationship Id="rId605" Type="http://schemas.openxmlformats.org/officeDocument/2006/relationships/image" Target="../media/image15289.png"/><Relationship Id="rId626" Type="http://schemas.openxmlformats.org/officeDocument/2006/relationships/customXml" Target="../ink/ink15520.xml"/><Relationship Id="rId202" Type="http://schemas.openxmlformats.org/officeDocument/2006/relationships/customXml" Target="../ink/ink15308.xml"/><Relationship Id="rId223" Type="http://schemas.openxmlformats.org/officeDocument/2006/relationships/image" Target="../media/image15102.png"/><Relationship Id="rId244" Type="http://schemas.openxmlformats.org/officeDocument/2006/relationships/customXml" Target="../ink/ink15329.xml"/><Relationship Id="rId430" Type="http://schemas.openxmlformats.org/officeDocument/2006/relationships/customXml" Target="../ink/ink15422.xml"/><Relationship Id="rId647" Type="http://schemas.openxmlformats.org/officeDocument/2006/relationships/image" Target="../media/image15310.png"/><Relationship Id="rId18" Type="http://schemas.openxmlformats.org/officeDocument/2006/relationships/customXml" Target="../ink/ink15216.xml"/><Relationship Id="rId39" Type="http://schemas.openxmlformats.org/officeDocument/2006/relationships/image" Target="../media/image15011.png"/><Relationship Id="rId265" Type="http://schemas.openxmlformats.org/officeDocument/2006/relationships/image" Target="../media/image15122.png"/><Relationship Id="rId286" Type="http://schemas.openxmlformats.org/officeDocument/2006/relationships/customXml" Target="../ink/ink15350.xml"/><Relationship Id="rId451" Type="http://schemas.openxmlformats.org/officeDocument/2006/relationships/image" Target="../media/image15213.png"/><Relationship Id="rId472" Type="http://schemas.openxmlformats.org/officeDocument/2006/relationships/customXml" Target="../ink/ink15443.xml"/><Relationship Id="rId493" Type="http://schemas.openxmlformats.org/officeDocument/2006/relationships/image" Target="../media/image15234.png"/><Relationship Id="rId507" Type="http://schemas.openxmlformats.org/officeDocument/2006/relationships/image" Target="../media/image15241.png"/><Relationship Id="rId528" Type="http://schemas.openxmlformats.org/officeDocument/2006/relationships/customXml" Target="../ink/ink15471.xml"/><Relationship Id="rId549" Type="http://schemas.openxmlformats.org/officeDocument/2006/relationships/image" Target="../media/image15261.png"/><Relationship Id="rId50" Type="http://schemas.openxmlformats.org/officeDocument/2006/relationships/customXml" Target="../ink/ink15232.xml"/><Relationship Id="rId104" Type="http://schemas.openxmlformats.org/officeDocument/2006/relationships/customXml" Target="../ink/ink15259.xml"/><Relationship Id="rId125" Type="http://schemas.openxmlformats.org/officeDocument/2006/relationships/image" Target="../media/image15053.png"/><Relationship Id="rId146" Type="http://schemas.openxmlformats.org/officeDocument/2006/relationships/customXml" Target="../ink/ink15280.xml"/><Relationship Id="rId167" Type="http://schemas.openxmlformats.org/officeDocument/2006/relationships/image" Target="../media/image15074.png"/><Relationship Id="rId188" Type="http://schemas.openxmlformats.org/officeDocument/2006/relationships/customXml" Target="../ink/ink15301.xml"/><Relationship Id="rId311" Type="http://schemas.openxmlformats.org/officeDocument/2006/relationships/image" Target="../media/image15145.png"/><Relationship Id="rId332" Type="http://schemas.openxmlformats.org/officeDocument/2006/relationships/customXml" Target="../ink/ink15373.xml"/><Relationship Id="rId353" Type="http://schemas.openxmlformats.org/officeDocument/2006/relationships/image" Target="../media/image15165.png"/><Relationship Id="rId374" Type="http://schemas.openxmlformats.org/officeDocument/2006/relationships/customXml" Target="../ink/ink15394.xml"/><Relationship Id="rId395" Type="http://schemas.openxmlformats.org/officeDocument/2006/relationships/image" Target="../media/image15186.png"/><Relationship Id="rId409" Type="http://schemas.openxmlformats.org/officeDocument/2006/relationships/image" Target="../media/image15193.png"/><Relationship Id="rId560" Type="http://schemas.openxmlformats.org/officeDocument/2006/relationships/customXml" Target="../ink/ink15487.xml"/><Relationship Id="rId581" Type="http://schemas.openxmlformats.org/officeDocument/2006/relationships/image" Target="../media/image15277.png"/><Relationship Id="rId71" Type="http://schemas.openxmlformats.org/officeDocument/2006/relationships/image" Target="../media/image15027.png"/><Relationship Id="rId92" Type="http://schemas.openxmlformats.org/officeDocument/2006/relationships/customXml" Target="../ink/ink15253.xml"/><Relationship Id="rId213" Type="http://schemas.openxmlformats.org/officeDocument/2006/relationships/image" Target="../media/image15097.png"/><Relationship Id="rId234" Type="http://schemas.openxmlformats.org/officeDocument/2006/relationships/customXml" Target="../ink/ink15324.xml"/><Relationship Id="rId420" Type="http://schemas.openxmlformats.org/officeDocument/2006/relationships/customXml" Target="../ink/ink15417.xml"/><Relationship Id="rId616" Type="http://schemas.openxmlformats.org/officeDocument/2006/relationships/customXml" Target="../ink/ink15515.xml"/><Relationship Id="rId637" Type="http://schemas.openxmlformats.org/officeDocument/2006/relationships/image" Target="../media/image15305.png"/><Relationship Id="rId2" Type="http://schemas.openxmlformats.org/officeDocument/2006/relationships/customXml" Target="../ink/ink15208.xml"/><Relationship Id="rId29" Type="http://schemas.openxmlformats.org/officeDocument/2006/relationships/image" Target="../media/image15006.png"/><Relationship Id="rId255" Type="http://schemas.openxmlformats.org/officeDocument/2006/relationships/image" Target="../media/image15118.png"/><Relationship Id="rId276" Type="http://schemas.openxmlformats.org/officeDocument/2006/relationships/customXml" Target="../ink/ink15345.xml"/><Relationship Id="rId297" Type="http://schemas.openxmlformats.org/officeDocument/2006/relationships/image" Target="../media/image15138.png"/><Relationship Id="rId441" Type="http://schemas.openxmlformats.org/officeDocument/2006/relationships/image" Target="../media/image15208.png"/><Relationship Id="rId462" Type="http://schemas.openxmlformats.org/officeDocument/2006/relationships/customXml" Target="../ink/ink15438.xml"/><Relationship Id="rId483" Type="http://schemas.openxmlformats.org/officeDocument/2006/relationships/image" Target="../media/image15229.png"/><Relationship Id="rId518" Type="http://schemas.openxmlformats.org/officeDocument/2006/relationships/customXml" Target="../ink/ink15466.xml"/><Relationship Id="rId539" Type="http://schemas.openxmlformats.org/officeDocument/2006/relationships/image" Target="../media/image15256.png"/><Relationship Id="rId40" Type="http://schemas.openxmlformats.org/officeDocument/2006/relationships/customXml" Target="../ink/ink15227.xml"/><Relationship Id="rId115" Type="http://schemas.openxmlformats.org/officeDocument/2006/relationships/image" Target="../media/image15049.png"/><Relationship Id="rId136" Type="http://schemas.openxmlformats.org/officeDocument/2006/relationships/customXml" Target="../ink/ink15275.xml"/><Relationship Id="rId157" Type="http://schemas.openxmlformats.org/officeDocument/2006/relationships/image" Target="../media/image15069.png"/><Relationship Id="rId178" Type="http://schemas.openxmlformats.org/officeDocument/2006/relationships/customXml" Target="../ink/ink15296.xml"/><Relationship Id="rId301" Type="http://schemas.openxmlformats.org/officeDocument/2006/relationships/image" Target="../media/image15140.png"/><Relationship Id="rId322" Type="http://schemas.openxmlformats.org/officeDocument/2006/relationships/customXml" Target="../ink/ink15368.xml"/><Relationship Id="rId343" Type="http://schemas.openxmlformats.org/officeDocument/2006/relationships/image" Target="../media/image15160.png"/><Relationship Id="rId364" Type="http://schemas.openxmlformats.org/officeDocument/2006/relationships/customXml" Target="../ink/ink15389.xml"/><Relationship Id="rId550" Type="http://schemas.openxmlformats.org/officeDocument/2006/relationships/customXml" Target="../ink/ink15482.xml"/><Relationship Id="rId61" Type="http://schemas.openxmlformats.org/officeDocument/2006/relationships/image" Target="../media/image15022.png"/><Relationship Id="rId82" Type="http://schemas.openxmlformats.org/officeDocument/2006/relationships/customXml" Target="../ink/ink15248.xml"/><Relationship Id="rId199" Type="http://schemas.openxmlformats.org/officeDocument/2006/relationships/image" Target="../media/image15090.png"/><Relationship Id="rId203" Type="http://schemas.openxmlformats.org/officeDocument/2006/relationships/image" Target="../media/image15092.png"/><Relationship Id="rId385" Type="http://schemas.openxmlformats.org/officeDocument/2006/relationships/image" Target="../media/image15181.png"/><Relationship Id="rId571" Type="http://schemas.openxmlformats.org/officeDocument/2006/relationships/image" Target="../media/image15272.png"/><Relationship Id="rId592" Type="http://schemas.openxmlformats.org/officeDocument/2006/relationships/customXml" Target="../ink/ink15503.xml"/><Relationship Id="rId606" Type="http://schemas.openxmlformats.org/officeDocument/2006/relationships/customXml" Target="../ink/ink15510.xml"/><Relationship Id="rId627" Type="http://schemas.openxmlformats.org/officeDocument/2006/relationships/image" Target="../media/image15300.png"/><Relationship Id="rId648" Type="http://schemas.openxmlformats.org/officeDocument/2006/relationships/customXml" Target="../ink/ink15531.xml"/><Relationship Id="rId19" Type="http://schemas.openxmlformats.org/officeDocument/2006/relationships/image" Target="../media/image15001.png"/><Relationship Id="rId224" Type="http://schemas.openxmlformats.org/officeDocument/2006/relationships/customXml" Target="../ink/ink15319.xml"/><Relationship Id="rId245" Type="http://schemas.openxmlformats.org/officeDocument/2006/relationships/image" Target="../media/image15113.png"/><Relationship Id="rId266" Type="http://schemas.openxmlformats.org/officeDocument/2006/relationships/customXml" Target="../ink/ink15340.xml"/><Relationship Id="rId287" Type="http://schemas.openxmlformats.org/officeDocument/2006/relationships/image" Target="../media/image15133.png"/><Relationship Id="rId410" Type="http://schemas.openxmlformats.org/officeDocument/2006/relationships/customXml" Target="../ink/ink15412.xml"/><Relationship Id="rId431" Type="http://schemas.openxmlformats.org/officeDocument/2006/relationships/image" Target="../media/image15203.png"/><Relationship Id="rId452" Type="http://schemas.openxmlformats.org/officeDocument/2006/relationships/customXml" Target="../ink/ink15433.xml"/><Relationship Id="rId473" Type="http://schemas.openxmlformats.org/officeDocument/2006/relationships/image" Target="../media/image15224.png"/><Relationship Id="rId494" Type="http://schemas.openxmlformats.org/officeDocument/2006/relationships/customXml" Target="../ink/ink15454.xml"/><Relationship Id="rId508" Type="http://schemas.openxmlformats.org/officeDocument/2006/relationships/customXml" Target="../ink/ink15461.xml"/><Relationship Id="rId529" Type="http://schemas.openxmlformats.org/officeDocument/2006/relationships/image" Target="../media/image15251.png"/><Relationship Id="rId30" Type="http://schemas.openxmlformats.org/officeDocument/2006/relationships/customXml" Target="../ink/ink15222.xml"/><Relationship Id="rId105" Type="http://schemas.openxmlformats.org/officeDocument/2006/relationships/image" Target="../media/image15044.png"/><Relationship Id="rId126" Type="http://schemas.openxmlformats.org/officeDocument/2006/relationships/customXml" Target="../ink/ink15270.xml"/><Relationship Id="rId147" Type="http://schemas.openxmlformats.org/officeDocument/2006/relationships/image" Target="../media/image15064.png"/><Relationship Id="rId168" Type="http://schemas.openxmlformats.org/officeDocument/2006/relationships/customXml" Target="../ink/ink15291.xml"/><Relationship Id="rId312" Type="http://schemas.openxmlformats.org/officeDocument/2006/relationships/customXml" Target="../ink/ink15363.xml"/><Relationship Id="rId333" Type="http://schemas.openxmlformats.org/officeDocument/2006/relationships/image" Target="../media/image15155.png"/><Relationship Id="rId354" Type="http://schemas.openxmlformats.org/officeDocument/2006/relationships/customXml" Target="../ink/ink15384.xml"/><Relationship Id="rId540" Type="http://schemas.openxmlformats.org/officeDocument/2006/relationships/customXml" Target="../ink/ink15477.xml"/><Relationship Id="rId51" Type="http://schemas.openxmlformats.org/officeDocument/2006/relationships/image" Target="../media/image15017.png"/><Relationship Id="rId72" Type="http://schemas.openxmlformats.org/officeDocument/2006/relationships/customXml" Target="../ink/ink15243.xml"/><Relationship Id="rId93" Type="http://schemas.openxmlformats.org/officeDocument/2006/relationships/image" Target="../media/image15038.png"/><Relationship Id="rId189" Type="http://schemas.openxmlformats.org/officeDocument/2006/relationships/image" Target="../media/image15085.png"/><Relationship Id="rId375" Type="http://schemas.openxmlformats.org/officeDocument/2006/relationships/image" Target="../media/image15176.png"/><Relationship Id="rId396" Type="http://schemas.openxmlformats.org/officeDocument/2006/relationships/customXml" Target="../ink/ink15405.xml"/><Relationship Id="rId561" Type="http://schemas.openxmlformats.org/officeDocument/2006/relationships/image" Target="../media/image15267.png"/><Relationship Id="rId582" Type="http://schemas.openxmlformats.org/officeDocument/2006/relationships/customXml" Target="../ink/ink15498.xml"/><Relationship Id="rId617" Type="http://schemas.openxmlformats.org/officeDocument/2006/relationships/image" Target="../media/image15295.png"/><Relationship Id="rId638" Type="http://schemas.openxmlformats.org/officeDocument/2006/relationships/customXml" Target="../ink/ink15526.xml"/><Relationship Id="rId3" Type="http://schemas.openxmlformats.org/officeDocument/2006/relationships/image" Target="../media/image14993.png"/><Relationship Id="rId214" Type="http://schemas.openxmlformats.org/officeDocument/2006/relationships/customXml" Target="../ink/ink15314.xml"/><Relationship Id="rId235" Type="http://schemas.openxmlformats.org/officeDocument/2006/relationships/image" Target="../media/image15108.png"/><Relationship Id="rId256" Type="http://schemas.openxmlformats.org/officeDocument/2006/relationships/customXml" Target="../ink/ink15335.xml"/><Relationship Id="rId277" Type="http://schemas.openxmlformats.org/officeDocument/2006/relationships/image" Target="../media/image15128.png"/><Relationship Id="rId298" Type="http://schemas.openxmlformats.org/officeDocument/2006/relationships/customXml" Target="../ink/ink15356.xml"/><Relationship Id="rId400" Type="http://schemas.openxmlformats.org/officeDocument/2006/relationships/customXml" Target="../ink/ink15407.xml"/><Relationship Id="rId421" Type="http://schemas.openxmlformats.org/officeDocument/2006/relationships/image" Target="../media/image15198.png"/><Relationship Id="rId442" Type="http://schemas.openxmlformats.org/officeDocument/2006/relationships/customXml" Target="../ink/ink15428.xml"/><Relationship Id="rId463" Type="http://schemas.openxmlformats.org/officeDocument/2006/relationships/image" Target="../media/image15219.png"/><Relationship Id="rId484" Type="http://schemas.openxmlformats.org/officeDocument/2006/relationships/customXml" Target="../ink/ink15449.xml"/><Relationship Id="rId519" Type="http://schemas.openxmlformats.org/officeDocument/2006/relationships/image" Target="../media/image15246.png"/><Relationship Id="rId116" Type="http://schemas.openxmlformats.org/officeDocument/2006/relationships/customXml" Target="../ink/ink15265.xml"/><Relationship Id="rId137" Type="http://schemas.openxmlformats.org/officeDocument/2006/relationships/image" Target="../media/image15059.png"/><Relationship Id="rId158" Type="http://schemas.openxmlformats.org/officeDocument/2006/relationships/customXml" Target="../ink/ink15286.xml"/><Relationship Id="rId302" Type="http://schemas.openxmlformats.org/officeDocument/2006/relationships/customXml" Target="../ink/ink15358.xml"/><Relationship Id="rId323" Type="http://schemas.openxmlformats.org/officeDocument/2006/relationships/image" Target="../media/image15150.png"/><Relationship Id="rId344" Type="http://schemas.openxmlformats.org/officeDocument/2006/relationships/customXml" Target="../ink/ink15379.xml"/><Relationship Id="rId530" Type="http://schemas.openxmlformats.org/officeDocument/2006/relationships/customXml" Target="../ink/ink15472.xml"/><Relationship Id="rId20" Type="http://schemas.openxmlformats.org/officeDocument/2006/relationships/customXml" Target="../ink/ink15217.xml"/><Relationship Id="rId41" Type="http://schemas.openxmlformats.org/officeDocument/2006/relationships/image" Target="../media/image15012.png"/><Relationship Id="rId62" Type="http://schemas.openxmlformats.org/officeDocument/2006/relationships/customXml" Target="../ink/ink15238.xml"/><Relationship Id="rId83" Type="http://schemas.openxmlformats.org/officeDocument/2006/relationships/image" Target="../media/image15033.png"/><Relationship Id="rId179" Type="http://schemas.openxmlformats.org/officeDocument/2006/relationships/image" Target="../media/image15080.png"/><Relationship Id="rId365" Type="http://schemas.openxmlformats.org/officeDocument/2006/relationships/image" Target="../media/image15171.png"/><Relationship Id="rId386" Type="http://schemas.openxmlformats.org/officeDocument/2006/relationships/customXml" Target="../ink/ink15400.xml"/><Relationship Id="rId551" Type="http://schemas.openxmlformats.org/officeDocument/2006/relationships/image" Target="../media/image15262.png"/><Relationship Id="rId572" Type="http://schemas.openxmlformats.org/officeDocument/2006/relationships/customXml" Target="../ink/ink15493.xml"/><Relationship Id="rId593" Type="http://schemas.openxmlformats.org/officeDocument/2006/relationships/image" Target="../media/image15283.png"/><Relationship Id="rId607" Type="http://schemas.openxmlformats.org/officeDocument/2006/relationships/image" Target="../media/image15290.png"/><Relationship Id="rId628" Type="http://schemas.openxmlformats.org/officeDocument/2006/relationships/customXml" Target="../ink/ink15521.xml"/><Relationship Id="rId649" Type="http://schemas.openxmlformats.org/officeDocument/2006/relationships/image" Target="../media/image15311.png"/><Relationship Id="rId190" Type="http://schemas.openxmlformats.org/officeDocument/2006/relationships/customXml" Target="../ink/ink15302.xml"/><Relationship Id="rId204" Type="http://schemas.openxmlformats.org/officeDocument/2006/relationships/customXml" Target="../ink/ink15309.xml"/><Relationship Id="rId225" Type="http://schemas.openxmlformats.org/officeDocument/2006/relationships/image" Target="../media/image15103.png"/><Relationship Id="rId246" Type="http://schemas.openxmlformats.org/officeDocument/2006/relationships/customXml" Target="../ink/ink15330.xml"/><Relationship Id="rId267" Type="http://schemas.openxmlformats.org/officeDocument/2006/relationships/image" Target="../media/image15123.png"/><Relationship Id="rId288" Type="http://schemas.openxmlformats.org/officeDocument/2006/relationships/customXml" Target="../ink/ink15351.xml"/><Relationship Id="rId411" Type="http://schemas.openxmlformats.org/officeDocument/2006/relationships/image" Target="../media/image15194.png"/><Relationship Id="rId432" Type="http://schemas.openxmlformats.org/officeDocument/2006/relationships/customXml" Target="../ink/ink15423.xml"/><Relationship Id="rId453" Type="http://schemas.openxmlformats.org/officeDocument/2006/relationships/image" Target="../media/image15214.png"/><Relationship Id="rId474" Type="http://schemas.openxmlformats.org/officeDocument/2006/relationships/customXml" Target="../ink/ink15444.xml"/><Relationship Id="rId509" Type="http://schemas.openxmlformats.org/officeDocument/2006/relationships/image" Target="../media/image15242.png"/><Relationship Id="rId106" Type="http://schemas.openxmlformats.org/officeDocument/2006/relationships/customXml" Target="../ink/ink15260.xml"/><Relationship Id="rId127" Type="http://schemas.openxmlformats.org/officeDocument/2006/relationships/image" Target="../media/image15054.png"/><Relationship Id="rId313" Type="http://schemas.openxmlformats.org/officeDocument/2006/relationships/image" Target="../media/image11169.png"/><Relationship Id="rId495" Type="http://schemas.openxmlformats.org/officeDocument/2006/relationships/image" Target="../media/image15235.png"/><Relationship Id="rId10" Type="http://schemas.openxmlformats.org/officeDocument/2006/relationships/customXml" Target="../ink/ink15212.xml"/><Relationship Id="rId31" Type="http://schemas.openxmlformats.org/officeDocument/2006/relationships/image" Target="../media/image15007.png"/><Relationship Id="rId52" Type="http://schemas.openxmlformats.org/officeDocument/2006/relationships/customXml" Target="../ink/ink15233.xml"/><Relationship Id="rId73" Type="http://schemas.openxmlformats.org/officeDocument/2006/relationships/image" Target="../media/image15028.png"/><Relationship Id="rId94" Type="http://schemas.openxmlformats.org/officeDocument/2006/relationships/customXml" Target="../ink/ink15254.xml"/><Relationship Id="rId148" Type="http://schemas.openxmlformats.org/officeDocument/2006/relationships/customXml" Target="../ink/ink15281.xml"/><Relationship Id="rId169" Type="http://schemas.openxmlformats.org/officeDocument/2006/relationships/image" Target="../media/image15075.png"/><Relationship Id="rId334" Type="http://schemas.openxmlformats.org/officeDocument/2006/relationships/customXml" Target="../ink/ink15374.xml"/><Relationship Id="rId355" Type="http://schemas.openxmlformats.org/officeDocument/2006/relationships/image" Target="../media/image15166.png"/><Relationship Id="rId376" Type="http://schemas.openxmlformats.org/officeDocument/2006/relationships/customXml" Target="../ink/ink15395.xml"/><Relationship Id="rId397" Type="http://schemas.openxmlformats.org/officeDocument/2006/relationships/image" Target="../media/image15187.png"/><Relationship Id="rId520" Type="http://schemas.openxmlformats.org/officeDocument/2006/relationships/customXml" Target="../ink/ink15467.xml"/><Relationship Id="rId541" Type="http://schemas.openxmlformats.org/officeDocument/2006/relationships/image" Target="../media/image15257.png"/><Relationship Id="rId562" Type="http://schemas.openxmlformats.org/officeDocument/2006/relationships/customXml" Target="../ink/ink15488.xml"/><Relationship Id="rId583" Type="http://schemas.openxmlformats.org/officeDocument/2006/relationships/image" Target="../media/image15278.png"/><Relationship Id="rId618" Type="http://schemas.openxmlformats.org/officeDocument/2006/relationships/customXml" Target="../ink/ink15516.xml"/><Relationship Id="rId639" Type="http://schemas.openxmlformats.org/officeDocument/2006/relationships/image" Target="../media/image15306.png"/><Relationship Id="rId4" Type="http://schemas.openxmlformats.org/officeDocument/2006/relationships/customXml" Target="../ink/ink15209.xml"/><Relationship Id="rId180" Type="http://schemas.openxmlformats.org/officeDocument/2006/relationships/customXml" Target="../ink/ink15297.xml"/><Relationship Id="rId215" Type="http://schemas.openxmlformats.org/officeDocument/2006/relationships/image" Target="../media/image15098.png"/><Relationship Id="rId236" Type="http://schemas.openxmlformats.org/officeDocument/2006/relationships/customXml" Target="../ink/ink15325.xml"/><Relationship Id="rId257" Type="http://schemas.openxmlformats.org/officeDocument/2006/relationships/image" Target="../media/image15119.png"/><Relationship Id="rId278" Type="http://schemas.openxmlformats.org/officeDocument/2006/relationships/customXml" Target="../ink/ink15346.xml"/><Relationship Id="rId401" Type="http://schemas.openxmlformats.org/officeDocument/2006/relationships/image" Target="../media/image15189.png"/><Relationship Id="rId422" Type="http://schemas.openxmlformats.org/officeDocument/2006/relationships/customXml" Target="../ink/ink15418.xml"/><Relationship Id="rId443" Type="http://schemas.openxmlformats.org/officeDocument/2006/relationships/image" Target="../media/image15209.png"/><Relationship Id="rId464" Type="http://schemas.openxmlformats.org/officeDocument/2006/relationships/customXml" Target="../ink/ink15439.xml"/><Relationship Id="rId303" Type="http://schemas.openxmlformats.org/officeDocument/2006/relationships/image" Target="../media/image15141.png"/><Relationship Id="rId485" Type="http://schemas.openxmlformats.org/officeDocument/2006/relationships/image" Target="../media/image15230.png"/><Relationship Id="rId42" Type="http://schemas.openxmlformats.org/officeDocument/2006/relationships/customXml" Target="../ink/ink15228.xml"/><Relationship Id="rId84" Type="http://schemas.openxmlformats.org/officeDocument/2006/relationships/customXml" Target="../ink/ink15249.xml"/><Relationship Id="rId138" Type="http://schemas.openxmlformats.org/officeDocument/2006/relationships/customXml" Target="../ink/ink15276.xml"/><Relationship Id="rId345" Type="http://schemas.openxmlformats.org/officeDocument/2006/relationships/image" Target="../media/image15161.png"/><Relationship Id="rId387" Type="http://schemas.openxmlformats.org/officeDocument/2006/relationships/image" Target="../media/image15182.png"/><Relationship Id="rId510" Type="http://schemas.openxmlformats.org/officeDocument/2006/relationships/customXml" Target="../ink/ink15462.xml"/><Relationship Id="rId552" Type="http://schemas.openxmlformats.org/officeDocument/2006/relationships/customXml" Target="../ink/ink15483.xml"/><Relationship Id="rId594" Type="http://schemas.openxmlformats.org/officeDocument/2006/relationships/customXml" Target="../ink/ink15504.xml"/><Relationship Id="rId608" Type="http://schemas.openxmlformats.org/officeDocument/2006/relationships/customXml" Target="../ink/ink15511.xml"/><Relationship Id="rId191" Type="http://schemas.openxmlformats.org/officeDocument/2006/relationships/image" Target="../media/image15086.png"/><Relationship Id="rId205" Type="http://schemas.openxmlformats.org/officeDocument/2006/relationships/image" Target="../media/image15093.png"/><Relationship Id="rId247" Type="http://schemas.openxmlformats.org/officeDocument/2006/relationships/image" Target="../media/image15114.png"/><Relationship Id="rId412" Type="http://schemas.openxmlformats.org/officeDocument/2006/relationships/customXml" Target="../ink/ink15413.xml"/><Relationship Id="rId107" Type="http://schemas.openxmlformats.org/officeDocument/2006/relationships/image" Target="../media/image15045.png"/><Relationship Id="rId289" Type="http://schemas.openxmlformats.org/officeDocument/2006/relationships/image" Target="../media/image15134.png"/><Relationship Id="rId454" Type="http://schemas.openxmlformats.org/officeDocument/2006/relationships/customXml" Target="../ink/ink15434.xml"/><Relationship Id="rId496" Type="http://schemas.openxmlformats.org/officeDocument/2006/relationships/customXml" Target="../ink/ink15455.xml"/><Relationship Id="rId11" Type="http://schemas.openxmlformats.org/officeDocument/2006/relationships/image" Target="../media/image14997.png"/><Relationship Id="rId53" Type="http://schemas.openxmlformats.org/officeDocument/2006/relationships/image" Target="../media/image15018.png"/><Relationship Id="rId149" Type="http://schemas.openxmlformats.org/officeDocument/2006/relationships/image" Target="../media/image15065.png"/><Relationship Id="rId314" Type="http://schemas.openxmlformats.org/officeDocument/2006/relationships/customXml" Target="../ink/ink15364.xml"/><Relationship Id="rId356" Type="http://schemas.openxmlformats.org/officeDocument/2006/relationships/customXml" Target="../ink/ink15385.xml"/><Relationship Id="rId398" Type="http://schemas.openxmlformats.org/officeDocument/2006/relationships/customXml" Target="../ink/ink15406.xml"/><Relationship Id="rId521" Type="http://schemas.openxmlformats.org/officeDocument/2006/relationships/image" Target="../media/image15247.png"/><Relationship Id="rId563" Type="http://schemas.openxmlformats.org/officeDocument/2006/relationships/image" Target="../media/image15268.png"/><Relationship Id="rId619" Type="http://schemas.openxmlformats.org/officeDocument/2006/relationships/image" Target="../media/image15296.png"/><Relationship Id="rId95" Type="http://schemas.openxmlformats.org/officeDocument/2006/relationships/image" Target="../media/image15039.png"/><Relationship Id="rId160" Type="http://schemas.openxmlformats.org/officeDocument/2006/relationships/customXml" Target="../ink/ink15287.xml"/><Relationship Id="rId216" Type="http://schemas.openxmlformats.org/officeDocument/2006/relationships/customXml" Target="../ink/ink15315.xml"/><Relationship Id="rId423" Type="http://schemas.openxmlformats.org/officeDocument/2006/relationships/image" Target="../media/image15199.png"/><Relationship Id="rId258" Type="http://schemas.openxmlformats.org/officeDocument/2006/relationships/customXml" Target="../ink/ink15336.xml"/><Relationship Id="rId465" Type="http://schemas.openxmlformats.org/officeDocument/2006/relationships/image" Target="../media/image15220.png"/><Relationship Id="rId630" Type="http://schemas.openxmlformats.org/officeDocument/2006/relationships/customXml" Target="../ink/ink15522.xml"/><Relationship Id="rId22" Type="http://schemas.openxmlformats.org/officeDocument/2006/relationships/customXml" Target="../ink/ink15218.xml"/><Relationship Id="rId64" Type="http://schemas.openxmlformats.org/officeDocument/2006/relationships/customXml" Target="../ink/ink15239.xml"/><Relationship Id="rId118" Type="http://schemas.openxmlformats.org/officeDocument/2006/relationships/customXml" Target="../ink/ink15266.xml"/><Relationship Id="rId325" Type="http://schemas.openxmlformats.org/officeDocument/2006/relationships/image" Target="../media/image15151.png"/><Relationship Id="rId367" Type="http://schemas.openxmlformats.org/officeDocument/2006/relationships/image" Target="../media/image15172.png"/><Relationship Id="rId532" Type="http://schemas.openxmlformats.org/officeDocument/2006/relationships/customXml" Target="../ink/ink15473.xml"/><Relationship Id="rId574" Type="http://schemas.openxmlformats.org/officeDocument/2006/relationships/customXml" Target="../ink/ink15494.xml"/><Relationship Id="rId171" Type="http://schemas.openxmlformats.org/officeDocument/2006/relationships/image" Target="../media/image15076.png"/><Relationship Id="rId227" Type="http://schemas.openxmlformats.org/officeDocument/2006/relationships/image" Target="../media/image15104.png"/><Relationship Id="rId269" Type="http://schemas.openxmlformats.org/officeDocument/2006/relationships/image" Target="../media/image15124.png"/><Relationship Id="rId434" Type="http://schemas.openxmlformats.org/officeDocument/2006/relationships/customXml" Target="../ink/ink15424.xml"/><Relationship Id="rId476" Type="http://schemas.openxmlformats.org/officeDocument/2006/relationships/customXml" Target="../ink/ink15445.xml"/><Relationship Id="rId641" Type="http://schemas.openxmlformats.org/officeDocument/2006/relationships/image" Target="../media/image15307.png"/><Relationship Id="rId33" Type="http://schemas.openxmlformats.org/officeDocument/2006/relationships/image" Target="../media/image15008.png"/><Relationship Id="rId129" Type="http://schemas.openxmlformats.org/officeDocument/2006/relationships/image" Target="../media/image15055.png"/><Relationship Id="rId280" Type="http://schemas.openxmlformats.org/officeDocument/2006/relationships/customXml" Target="../ink/ink15347.xml"/><Relationship Id="rId336" Type="http://schemas.openxmlformats.org/officeDocument/2006/relationships/customXml" Target="../ink/ink15375.xml"/><Relationship Id="rId501" Type="http://schemas.openxmlformats.org/officeDocument/2006/relationships/image" Target="../media/image15238.png"/><Relationship Id="rId543" Type="http://schemas.openxmlformats.org/officeDocument/2006/relationships/image" Target="../media/image15258.png"/><Relationship Id="rId75" Type="http://schemas.openxmlformats.org/officeDocument/2006/relationships/image" Target="../media/image15029.png"/><Relationship Id="rId140" Type="http://schemas.openxmlformats.org/officeDocument/2006/relationships/customXml" Target="../ink/ink15277.xml"/><Relationship Id="rId182" Type="http://schemas.openxmlformats.org/officeDocument/2006/relationships/customXml" Target="../ink/ink15298.xml"/><Relationship Id="rId378" Type="http://schemas.openxmlformats.org/officeDocument/2006/relationships/customXml" Target="../ink/ink15396.xml"/><Relationship Id="rId403" Type="http://schemas.openxmlformats.org/officeDocument/2006/relationships/image" Target="../media/image15190.png"/><Relationship Id="rId585" Type="http://schemas.openxmlformats.org/officeDocument/2006/relationships/image" Target="../media/image15279.png"/><Relationship Id="rId6" Type="http://schemas.openxmlformats.org/officeDocument/2006/relationships/customXml" Target="../ink/ink15210.xml"/><Relationship Id="rId238" Type="http://schemas.openxmlformats.org/officeDocument/2006/relationships/customXml" Target="../ink/ink15326.xml"/><Relationship Id="rId445" Type="http://schemas.openxmlformats.org/officeDocument/2006/relationships/image" Target="../media/image15210.png"/><Relationship Id="rId487" Type="http://schemas.openxmlformats.org/officeDocument/2006/relationships/image" Target="../media/image15231.png"/><Relationship Id="rId610" Type="http://schemas.openxmlformats.org/officeDocument/2006/relationships/customXml" Target="../ink/ink15512.xml"/><Relationship Id="rId291" Type="http://schemas.openxmlformats.org/officeDocument/2006/relationships/image" Target="../media/image15135.png"/><Relationship Id="rId305" Type="http://schemas.openxmlformats.org/officeDocument/2006/relationships/image" Target="../media/image15142.png"/><Relationship Id="rId347" Type="http://schemas.openxmlformats.org/officeDocument/2006/relationships/image" Target="../media/image15162.png"/><Relationship Id="rId512" Type="http://schemas.openxmlformats.org/officeDocument/2006/relationships/customXml" Target="../ink/ink15463.xml"/><Relationship Id="rId44" Type="http://schemas.openxmlformats.org/officeDocument/2006/relationships/customXml" Target="../ink/ink15229.xml"/><Relationship Id="rId86" Type="http://schemas.openxmlformats.org/officeDocument/2006/relationships/customXml" Target="../ink/ink15250.xml"/><Relationship Id="rId151" Type="http://schemas.openxmlformats.org/officeDocument/2006/relationships/image" Target="../media/image15066.png"/><Relationship Id="rId389" Type="http://schemas.openxmlformats.org/officeDocument/2006/relationships/image" Target="../media/image15183.png"/><Relationship Id="rId554" Type="http://schemas.openxmlformats.org/officeDocument/2006/relationships/customXml" Target="../ink/ink15484.xml"/><Relationship Id="rId596" Type="http://schemas.openxmlformats.org/officeDocument/2006/relationships/customXml" Target="../ink/ink15505.xml"/><Relationship Id="rId193" Type="http://schemas.openxmlformats.org/officeDocument/2006/relationships/image" Target="../media/image15087.png"/><Relationship Id="rId207" Type="http://schemas.openxmlformats.org/officeDocument/2006/relationships/image" Target="../media/image15094.png"/><Relationship Id="rId249" Type="http://schemas.openxmlformats.org/officeDocument/2006/relationships/image" Target="../media/image15115.png"/><Relationship Id="rId414" Type="http://schemas.openxmlformats.org/officeDocument/2006/relationships/customXml" Target="../ink/ink15414.xml"/><Relationship Id="rId456" Type="http://schemas.openxmlformats.org/officeDocument/2006/relationships/customXml" Target="../ink/ink15435.xml"/><Relationship Id="rId498" Type="http://schemas.openxmlformats.org/officeDocument/2006/relationships/customXml" Target="../ink/ink15456.xml"/><Relationship Id="rId621" Type="http://schemas.openxmlformats.org/officeDocument/2006/relationships/image" Target="../media/image15297.png"/><Relationship Id="rId13" Type="http://schemas.openxmlformats.org/officeDocument/2006/relationships/image" Target="../media/image14998.png"/><Relationship Id="rId109" Type="http://schemas.openxmlformats.org/officeDocument/2006/relationships/image" Target="../media/image15046.png"/><Relationship Id="rId260" Type="http://schemas.openxmlformats.org/officeDocument/2006/relationships/customXml" Target="../ink/ink15337.xml"/><Relationship Id="rId316" Type="http://schemas.openxmlformats.org/officeDocument/2006/relationships/customXml" Target="../ink/ink15365.xml"/><Relationship Id="rId523" Type="http://schemas.openxmlformats.org/officeDocument/2006/relationships/image" Target="../media/image15248.png"/><Relationship Id="rId55" Type="http://schemas.openxmlformats.org/officeDocument/2006/relationships/image" Target="../media/image15019.png"/><Relationship Id="rId97" Type="http://schemas.openxmlformats.org/officeDocument/2006/relationships/image" Target="../media/image15040.png"/><Relationship Id="rId120" Type="http://schemas.openxmlformats.org/officeDocument/2006/relationships/customXml" Target="../ink/ink15267.xml"/><Relationship Id="rId358" Type="http://schemas.openxmlformats.org/officeDocument/2006/relationships/customXml" Target="../ink/ink15386.xml"/><Relationship Id="rId565" Type="http://schemas.openxmlformats.org/officeDocument/2006/relationships/image" Target="../media/image15269.png"/><Relationship Id="rId162" Type="http://schemas.openxmlformats.org/officeDocument/2006/relationships/customXml" Target="../ink/ink15288.xml"/><Relationship Id="rId218" Type="http://schemas.openxmlformats.org/officeDocument/2006/relationships/customXml" Target="../ink/ink15316.xml"/><Relationship Id="rId425" Type="http://schemas.openxmlformats.org/officeDocument/2006/relationships/image" Target="../media/image15200.png"/><Relationship Id="rId467" Type="http://schemas.openxmlformats.org/officeDocument/2006/relationships/image" Target="../media/image15221.png"/><Relationship Id="rId632" Type="http://schemas.openxmlformats.org/officeDocument/2006/relationships/customXml" Target="../ink/ink15523.xml"/><Relationship Id="rId271" Type="http://schemas.openxmlformats.org/officeDocument/2006/relationships/image" Target="../media/image15125.png"/><Relationship Id="rId24" Type="http://schemas.openxmlformats.org/officeDocument/2006/relationships/customXml" Target="../ink/ink15219.xml"/><Relationship Id="rId66" Type="http://schemas.openxmlformats.org/officeDocument/2006/relationships/customXml" Target="../ink/ink15240.xml"/><Relationship Id="rId131" Type="http://schemas.openxmlformats.org/officeDocument/2006/relationships/image" Target="../media/image15056.png"/><Relationship Id="rId327" Type="http://schemas.openxmlformats.org/officeDocument/2006/relationships/image" Target="../media/image15152.png"/><Relationship Id="rId369" Type="http://schemas.openxmlformats.org/officeDocument/2006/relationships/image" Target="../media/image15173.png"/><Relationship Id="rId534" Type="http://schemas.openxmlformats.org/officeDocument/2006/relationships/customXml" Target="../ink/ink15474.xml"/><Relationship Id="rId576" Type="http://schemas.openxmlformats.org/officeDocument/2006/relationships/customXml" Target="../ink/ink15495.xml"/><Relationship Id="rId173" Type="http://schemas.openxmlformats.org/officeDocument/2006/relationships/image" Target="../media/image15077.png"/><Relationship Id="rId229" Type="http://schemas.openxmlformats.org/officeDocument/2006/relationships/image" Target="../media/image15105.png"/><Relationship Id="rId380" Type="http://schemas.openxmlformats.org/officeDocument/2006/relationships/customXml" Target="../ink/ink15397.xml"/><Relationship Id="rId436" Type="http://schemas.openxmlformats.org/officeDocument/2006/relationships/customXml" Target="../ink/ink15425.xml"/><Relationship Id="rId601" Type="http://schemas.openxmlformats.org/officeDocument/2006/relationships/image" Target="../media/image15287.png"/><Relationship Id="rId643" Type="http://schemas.openxmlformats.org/officeDocument/2006/relationships/image" Target="../media/image15308.png"/><Relationship Id="rId240" Type="http://schemas.openxmlformats.org/officeDocument/2006/relationships/customXml" Target="../ink/ink15327.xml"/><Relationship Id="rId478" Type="http://schemas.openxmlformats.org/officeDocument/2006/relationships/customXml" Target="../ink/ink15446.xml"/><Relationship Id="rId35" Type="http://schemas.openxmlformats.org/officeDocument/2006/relationships/image" Target="../media/image15009.png"/><Relationship Id="rId77" Type="http://schemas.openxmlformats.org/officeDocument/2006/relationships/image" Target="../media/image15030.png"/><Relationship Id="rId100" Type="http://schemas.openxmlformats.org/officeDocument/2006/relationships/customXml" Target="../ink/ink15257.xml"/><Relationship Id="rId282" Type="http://schemas.openxmlformats.org/officeDocument/2006/relationships/customXml" Target="../ink/ink15348.xml"/><Relationship Id="rId338" Type="http://schemas.openxmlformats.org/officeDocument/2006/relationships/customXml" Target="../ink/ink15376.xml"/><Relationship Id="rId503" Type="http://schemas.openxmlformats.org/officeDocument/2006/relationships/image" Target="../media/image15239.png"/><Relationship Id="rId545" Type="http://schemas.openxmlformats.org/officeDocument/2006/relationships/image" Target="../media/image15259.png"/><Relationship Id="rId587" Type="http://schemas.openxmlformats.org/officeDocument/2006/relationships/image" Target="../media/image15280.png"/><Relationship Id="rId8" Type="http://schemas.openxmlformats.org/officeDocument/2006/relationships/customXml" Target="../ink/ink15211.xml"/><Relationship Id="rId142" Type="http://schemas.openxmlformats.org/officeDocument/2006/relationships/customXml" Target="../ink/ink15278.xml"/><Relationship Id="rId184" Type="http://schemas.openxmlformats.org/officeDocument/2006/relationships/customXml" Target="../ink/ink15299.xml"/><Relationship Id="rId391" Type="http://schemas.openxmlformats.org/officeDocument/2006/relationships/image" Target="../media/image15184.png"/><Relationship Id="rId405" Type="http://schemas.openxmlformats.org/officeDocument/2006/relationships/image" Target="../media/image15191.png"/><Relationship Id="rId447" Type="http://schemas.openxmlformats.org/officeDocument/2006/relationships/image" Target="../media/image15211.png"/><Relationship Id="rId612" Type="http://schemas.openxmlformats.org/officeDocument/2006/relationships/customXml" Target="../ink/ink15513.xml"/><Relationship Id="rId251" Type="http://schemas.openxmlformats.org/officeDocument/2006/relationships/image" Target="../media/image15116.png"/><Relationship Id="rId489" Type="http://schemas.openxmlformats.org/officeDocument/2006/relationships/image" Target="../media/image15232.png"/><Relationship Id="rId46" Type="http://schemas.openxmlformats.org/officeDocument/2006/relationships/customXml" Target="../ink/ink15230.xml"/><Relationship Id="rId293" Type="http://schemas.openxmlformats.org/officeDocument/2006/relationships/image" Target="../media/image15136.png"/><Relationship Id="rId307" Type="http://schemas.openxmlformats.org/officeDocument/2006/relationships/image" Target="../media/image15143.png"/><Relationship Id="rId349" Type="http://schemas.openxmlformats.org/officeDocument/2006/relationships/image" Target="../media/image15163.png"/><Relationship Id="rId514" Type="http://schemas.openxmlformats.org/officeDocument/2006/relationships/customXml" Target="../ink/ink15464.xml"/><Relationship Id="rId556" Type="http://schemas.openxmlformats.org/officeDocument/2006/relationships/customXml" Target="../ink/ink15485.xml"/><Relationship Id="rId88" Type="http://schemas.openxmlformats.org/officeDocument/2006/relationships/customXml" Target="../ink/ink15251.xml"/><Relationship Id="rId111" Type="http://schemas.openxmlformats.org/officeDocument/2006/relationships/image" Target="../media/image15047.png"/><Relationship Id="rId153" Type="http://schemas.openxmlformats.org/officeDocument/2006/relationships/image" Target="../media/image15067.png"/><Relationship Id="rId195" Type="http://schemas.openxmlformats.org/officeDocument/2006/relationships/image" Target="../media/image15088.png"/><Relationship Id="rId209" Type="http://schemas.openxmlformats.org/officeDocument/2006/relationships/image" Target="../media/image15095.png"/><Relationship Id="rId360" Type="http://schemas.openxmlformats.org/officeDocument/2006/relationships/customXml" Target="../ink/ink15387.xml"/><Relationship Id="rId416" Type="http://schemas.openxmlformats.org/officeDocument/2006/relationships/customXml" Target="../ink/ink15415.xml"/><Relationship Id="rId598" Type="http://schemas.openxmlformats.org/officeDocument/2006/relationships/customXml" Target="../ink/ink15506.xml"/><Relationship Id="rId220" Type="http://schemas.openxmlformats.org/officeDocument/2006/relationships/customXml" Target="../ink/ink15317.xml"/><Relationship Id="rId458" Type="http://schemas.openxmlformats.org/officeDocument/2006/relationships/customXml" Target="../ink/ink15436.xml"/><Relationship Id="rId623" Type="http://schemas.openxmlformats.org/officeDocument/2006/relationships/image" Target="../media/image15298.png"/><Relationship Id="rId15" Type="http://schemas.openxmlformats.org/officeDocument/2006/relationships/image" Target="../media/image14999.png"/><Relationship Id="rId57" Type="http://schemas.openxmlformats.org/officeDocument/2006/relationships/image" Target="../media/image15020.png"/><Relationship Id="rId262" Type="http://schemas.openxmlformats.org/officeDocument/2006/relationships/customXml" Target="../ink/ink15338.xml"/><Relationship Id="rId318" Type="http://schemas.openxmlformats.org/officeDocument/2006/relationships/customXml" Target="../ink/ink15366.xml"/><Relationship Id="rId525" Type="http://schemas.openxmlformats.org/officeDocument/2006/relationships/image" Target="../media/image15249.png"/><Relationship Id="rId567" Type="http://schemas.openxmlformats.org/officeDocument/2006/relationships/image" Target="../media/image15270.png"/><Relationship Id="rId99" Type="http://schemas.openxmlformats.org/officeDocument/2006/relationships/image" Target="../media/image15041.png"/><Relationship Id="rId122" Type="http://schemas.openxmlformats.org/officeDocument/2006/relationships/customXml" Target="../ink/ink15268.xml"/><Relationship Id="rId164" Type="http://schemas.openxmlformats.org/officeDocument/2006/relationships/customXml" Target="../ink/ink15289.xml"/><Relationship Id="rId371" Type="http://schemas.openxmlformats.org/officeDocument/2006/relationships/image" Target="../media/image15174.png"/><Relationship Id="rId427" Type="http://schemas.openxmlformats.org/officeDocument/2006/relationships/image" Target="../media/image15201.png"/><Relationship Id="rId469" Type="http://schemas.openxmlformats.org/officeDocument/2006/relationships/image" Target="../media/image15222.png"/><Relationship Id="rId634" Type="http://schemas.openxmlformats.org/officeDocument/2006/relationships/customXml" Target="../ink/ink15524.xml"/><Relationship Id="rId26" Type="http://schemas.openxmlformats.org/officeDocument/2006/relationships/customXml" Target="../ink/ink15220.xml"/><Relationship Id="rId231" Type="http://schemas.openxmlformats.org/officeDocument/2006/relationships/image" Target="../media/image15106.png"/><Relationship Id="rId273" Type="http://schemas.openxmlformats.org/officeDocument/2006/relationships/image" Target="../media/image15126.png"/><Relationship Id="rId329" Type="http://schemas.openxmlformats.org/officeDocument/2006/relationships/image" Target="../media/image15153.png"/><Relationship Id="rId480" Type="http://schemas.openxmlformats.org/officeDocument/2006/relationships/customXml" Target="../ink/ink15447.xml"/><Relationship Id="rId536" Type="http://schemas.openxmlformats.org/officeDocument/2006/relationships/customXml" Target="../ink/ink15475.xml"/><Relationship Id="rId68" Type="http://schemas.openxmlformats.org/officeDocument/2006/relationships/customXml" Target="../ink/ink15241.xml"/><Relationship Id="rId133" Type="http://schemas.openxmlformats.org/officeDocument/2006/relationships/image" Target="../media/image15057.png"/><Relationship Id="rId175" Type="http://schemas.openxmlformats.org/officeDocument/2006/relationships/image" Target="../media/image15078.png"/><Relationship Id="rId340" Type="http://schemas.openxmlformats.org/officeDocument/2006/relationships/customXml" Target="../ink/ink15377.xml"/><Relationship Id="rId578" Type="http://schemas.openxmlformats.org/officeDocument/2006/relationships/customXml" Target="../ink/ink15496.xml"/><Relationship Id="rId200" Type="http://schemas.openxmlformats.org/officeDocument/2006/relationships/customXml" Target="../ink/ink15307.xml"/><Relationship Id="rId382" Type="http://schemas.openxmlformats.org/officeDocument/2006/relationships/customXml" Target="../ink/ink15398.xml"/><Relationship Id="rId438" Type="http://schemas.openxmlformats.org/officeDocument/2006/relationships/customXml" Target="../ink/ink15426.xml"/><Relationship Id="rId603" Type="http://schemas.openxmlformats.org/officeDocument/2006/relationships/image" Target="../media/image15288.png"/><Relationship Id="rId645" Type="http://schemas.openxmlformats.org/officeDocument/2006/relationships/image" Target="../media/image15309.png"/><Relationship Id="rId242" Type="http://schemas.openxmlformats.org/officeDocument/2006/relationships/customXml" Target="../ink/ink15328.xml"/><Relationship Id="rId284" Type="http://schemas.openxmlformats.org/officeDocument/2006/relationships/customXml" Target="../ink/ink15349.xml"/><Relationship Id="rId491" Type="http://schemas.openxmlformats.org/officeDocument/2006/relationships/image" Target="../media/image15233.png"/><Relationship Id="rId505" Type="http://schemas.openxmlformats.org/officeDocument/2006/relationships/image" Target="../media/image15240.png"/><Relationship Id="rId37" Type="http://schemas.openxmlformats.org/officeDocument/2006/relationships/image" Target="../media/image15010.png"/><Relationship Id="rId79" Type="http://schemas.openxmlformats.org/officeDocument/2006/relationships/image" Target="../media/image15031.png"/><Relationship Id="rId102" Type="http://schemas.openxmlformats.org/officeDocument/2006/relationships/customXml" Target="../ink/ink15258.xml"/><Relationship Id="rId144" Type="http://schemas.openxmlformats.org/officeDocument/2006/relationships/customXml" Target="../ink/ink15279.xml"/><Relationship Id="rId547" Type="http://schemas.openxmlformats.org/officeDocument/2006/relationships/image" Target="../media/image15260.png"/><Relationship Id="rId589" Type="http://schemas.openxmlformats.org/officeDocument/2006/relationships/image" Target="../media/image15281.png"/><Relationship Id="rId90" Type="http://schemas.openxmlformats.org/officeDocument/2006/relationships/customXml" Target="../ink/ink15252.xml"/><Relationship Id="rId186" Type="http://schemas.openxmlformats.org/officeDocument/2006/relationships/customXml" Target="../ink/ink15300.xml"/><Relationship Id="rId351" Type="http://schemas.openxmlformats.org/officeDocument/2006/relationships/image" Target="../media/image15164.png"/><Relationship Id="rId393" Type="http://schemas.openxmlformats.org/officeDocument/2006/relationships/image" Target="../media/image15185.png"/><Relationship Id="rId407" Type="http://schemas.openxmlformats.org/officeDocument/2006/relationships/image" Target="../media/image15192.png"/><Relationship Id="rId449" Type="http://schemas.openxmlformats.org/officeDocument/2006/relationships/image" Target="../media/image15212.png"/><Relationship Id="rId614" Type="http://schemas.openxmlformats.org/officeDocument/2006/relationships/customXml" Target="../ink/ink15514.xml"/><Relationship Id="rId211" Type="http://schemas.openxmlformats.org/officeDocument/2006/relationships/image" Target="../media/image15096.png"/><Relationship Id="rId253" Type="http://schemas.openxmlformats.org/officeDocument/2006/relationships/image" Target="../media/image15117.png"/><Relationship Id="rId295" Type="http://schemas.openxmlformats.org/officeDocument/2006/relationships/image" Target="../media/image15137.png"/><Relationship Id="rId309" Type="http://schemas.openxmlformats.org/officeDocument/2006/relationships/image" Target="../media/image15144.png"/><Relationship Id="rId460" Type="http://schemas.openxmlformats.org/officeDocument/2006/relationships/customXml" Target="../ink/ink15437.xml"/><Relationship Id="rId516" Type="http://schemas.openxmlformats.org/officeDocument/2006/relationships/customXml" Target="../ink/ink15465.xml"/><Relationship Id="rId48" Type="http://schemas.openxmlformats.org/officeDocument/2006/relationships/customXml" Target="../ink/ink15231.xml"/><Relationship Id="rId113" Type="http://schemas.openxmlformats.org/officeDocument/2006/relationships/image" Target="../media/image15048.png"/><Relationship Id="rId320" Type="http://schemas.openxmlformats.org/officeDocument/2006/relationships/customXml" Target="../ink/ink15367.xml"/><Relationship Id="rId558" Type="http://schemas.openxmlformats.org/officeDocument/2006/relationships/customXml" Target="../ink/ink15486.xml"/><Relationship Id="rId155" Type="http://schemas.openxmlformats.org/officeDocument/2006/relationships/image" Target="../media/image15068.png"/><Relationship Id="rId197" Type="http://schemas.openxmlformats.org/officeDocument/2006/relationships/image" Target="../media/image15089.png"/><Relationship Id="rId362" Type="http://schemas.openxmlformats.org/officeDocument/2006/relationships/customXml" Target="../ink/ink15388.xml"/><Relationship Id="rId418" Type="http://schemas.openxmlformats.org/officeDocument/2006/relationships/customXml" Target="../ink/ink15416.xml"/><Relationship Id="rId625" Type="http://schemas.openxmlformats.org/officeDocument/2006/relationships/image" Target="../media/image15299.png"/><Relationship Id="rId222" Type="http://schemas.openxmlformats.org/officeDocument/2006/relationships/customXml" Target="../ink/ink15318.xml"/><Relationship Id="rId264" Type="http://schemas.openxmlformats.org/officeDocument/2006/relationships/customXml" Target="../ink/ink15339.xml"/><Relationship Id="rId471" Type="http://schemas.openxmlformats.org/officeDocument/2006/relationships/image" Target="../media/image15223.png"/><Relationship Id="rId17" Type="http://schemas.openxmlformats.org/officeDocument/2006/relationships/image" Target="../media/image15000.png"/><Relationship Id="rId59" Type="http://schemas.openxmlformats.org/officeDocument/2006/relationships/image" Target="../media/image15021.png"/><Relationship Id="rId124" Type="http://schemas.openxmlformats.org/officeDocument/2006/relationships/customXml" Target="../ink/ink15269.xml"/><Relationship Id="rId527" Type="http://schemas.openxmlformats.org/officeDocument/2006/relationships/image" Target="../media/image15250.png"/><Relationship Id="rId569" Type="http://schemas.openxmlformats.org/officeDocument/2006/relationships/image" Target="../media/image15271.png"/><Relationship Id="rId70" Type="http://schemas.openxmlformats.org/officeDocument/2006/relationships/customXml" Target="../ink/ink15242.xml"/><Relationship Id="rId166" Type="http://schemas.openxmlformats.org/officeDocument/2006/relationships/customXml" Target="../ink/ink15290.xml"/><Relationship Id="rId331" Type="http://schemas.openxmlformats.org/officeDocument/2006/relationships/image" Target="../media/image15154.png"/><Relationship Id="rId373" Type="http://schemas.openxmlformats.org/officeDocument/2006/relationships/image" Target="../media/image15175.png"/><Relationship Id="rId429" Type="http://schemas.openxmlformats.org/officeDocument/2006/relationships/image" Target="../media/image15202.png"/><Relationship Id="rId580" Type="http://schemas.openxmlformats.org/officeDocument/2006/relationships/customXml" Target="../ink/ink15497.xml"/><Relationship Id="rId636" Type="http://schemas.openxmlformats.org/officeDocument/2006/relationships/customXml" Target="../ink/ink15525.xml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15107.png"/><Relationship Id="rId440" Type="http://schemas.openxmlformats.org/officeDocument/2006/relationships/customXml" Target="../ink/ink15427.xml"/></Relationships>
</file>

<file path=ppt/slides/_rels/slide6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5367.png"/><Relationship Id="rId299" Type="http://schemas.openxmlformats.org/officeDocument/2006/relationships/image" Target="../media/image15458.png"/><Relationship Id="rId21" Type="http://schemas.openxmlformats.org/officeDocument/2006/relationships/image" Target="../media/image15321.png"/><Relationship Id="rId63" Type="http://schemas.openxmlformats.org/officeDocument/2006/relationships/image" Target="../media/image15341.png"/><Relationship Id="rId159" Type="http://schemas.openxmlformats.org/officeDocument/2006/relationships/image" Target="../media/image15388.png"/><Relationship Id="rId324" Type="http://schemas.openxmlformats.org/officeDocument/2006/relationships/customXml" Target="../ink/ink15692.xml"/><Relationship Id="rId366" Type="http://schemas.openxmlformats.org/officeDocument/2006/relationships/customXml" Target="../ink/ink15713.xml"/><Relationship Id="rId170" Type="http://schemas.openxmlformats.org/officeDocument/2006/relationships/customXml" Target="../ink/ink15616.xml"/><Relationship Id="rId226" Type="http://schemas.openxmlformats.org/officeDocument/2006/relationships/customXml" Target="../ink/ink15644.xml"/><Relationship Id="rId433" Type="http://schemas.openxmlformats.org/officeDocument/2006/relationships/image" Target="../media/image15525.png"/><Relationship Id="rId268" Type="http://schemas.openxmlformats.org/officeDocument/2006/relationships/customXml" Target="../ink/ink15665.xml"/><Relationship Id="rId32" Type="http://schemas.openxmlformats.org/officeDocument/2006/relationships/customXml" Target="../ink/ink15547.xml"/><Relationship Id="rId74" Type="http://schemas.openxmlformats.org/officeDocument/2006/relationships/customXml" Target="../ink/ink15568.xml"/><Relationship Id="rId128" Type="http://schemas.openxmlformats.org/officeDocument/2006/relationships/customXml" Target="../ink/ink15595.xml"/><Relationship Id="rId335" Type="http://schemas.openxmlformats.org/officeDocument/2006/relationships/image" Target="../media/image15476.png"/><Relationship Id="rId377" Type="http://schemas.openxmlformats.org/officeDocument/2006/relationships/image" Target="../media/image15497.png"/><Relationship Id="rId5" Type="http://schemas.openxmlformats.org/officeDocument/2006/relationships/image" Target="../media/image15313.png"/><Relationship Id="rId181" Type="http://schemas.openxmlformats.org/officeDocument/2006/relationships/image" Target="../media/image15399.png"/><Relationship Id="rId237" Type="http://schemas.openxmlformats.org/officeDocument/2006/relationships/image" Target="../media/image15427.png"/><Relationship Id="rId402" Type="http://schemas.openxmlformats.org/officeDocument/2006/relationships/customXml" Target="../ink/ink15731.xml"/><Relationship Id="rId279" Type="http://schemas.openxmlformats.org/officeDocument/2006/relationships/image" Target="../media/image15448.png"/><Relationship Id="rId444" Type="http://schemas.openxmlformats.org/officeDocument/2006/relationships/customXml" Target="../ink/ink15752.xml"/><Relationship Id="rId43" Type="http://schemas.openxmlformats.org/officeDocument/2006/relationships/image" Target="../media/image15332.png"/><Relationship Id="rId139" Type="http://schemas.openxmlformats.org/officeDocument/2006/relationships/image" Target="../media/image15378.png"/><Relationship Id="rId290" Type="http://schemas.openxmlformats.org/officeDocument/2006/relationships/customXml" Target="../ink/ink15675.xml"/><Relationship Id="rId304" Type="http://schemas.openxmlformats.org/officeDocument/2006/relationships/customXml" Target="../ink/ink15682.xml"/><Relationship Id="rId346" Type="http://schemas.openxmlformats.org/officeDocument/2006/relationships/customXml" Target="../ink/ink15703.xml"/><Relationship Id="rId388" Type="http://schemas.openxmlformats.org/officeDocument/2006/relationships/customXml" Target="../ink/ink15724.xml"/><Relationship Id="rId85" Type="http://schemas.openxmlformats.org/officeDocument/2006/relationships/image" Target="../media/image15351.png"/><Relationship Id="rId150" Type="http://schemas.openxmlformats.org/officeDocument/2006/relationships/customXml" Target="../ink/ink15606.xml"/><Relationship Id="rId192" Type="http://schemas.openxmlformats.org/officeDocument/2006/relationships/customXml" Target="../ink/ink15627.xml"/><Relationship Id="rId206" Type="http://schemas.openxmlformats.org/officeDocument/2006/relationships/customXml" Target="../ink/ink15634.xml"/><Relationship Id="rId413" Type="http://schemas.openxmlformats.org/officeDocument/2006/relationships/image" Target="../media/image15515.png"/><Relationship Id="rId248" Type="http://schemas.openxmlformats.org/officeDocument/2006/relationships/customXml" Target="../ink/ink15655.xml"/><Relationship Id="rId455" Type="http://schemas.openxmlformats.org/officeDocument/2006/relationships/image" Target="../media/image15451.png"/><Relationship Id="rId12" Type="http://schemas.openxmlformats.org/officeDocument/2006/relationships/customXml" Target="../ink/ink15537.xml"/><Relationship Id="rId108" Type="http://schemas.openxmlformats.org/officeDocument/2006/relationships/customXml" Target="../ink/ink15585.xml"/><Relationship Id="rId315" Type="http://schemas.openxmlformats.org/officeDocument/2006/relationships/image" Target="../media/image15466.png"/><Relationship Id="rId357" Type="http://schemas.openxmlformats.org/officeDocument/2006/relationships/image" Target="../media/image15487.png"/><Relationship Id="rId54" Type="http://schemas.openxmlformats.org/officeDocument/2006/relationships/customXml" Target="../ink/ink15558.xml"/><Relationship Id="rId96" Type="http://schemas.openxmlformats.org/officeDocument/2006/relationships/customXml" Target="../ink/ink15579.xml"/><Relationship Id="rId161" Type="http://schemas.openxmlformats.org/officeDocument/2006/relationships/image" Target="../media/image15389.png"/><Relationship Id="rId217" Type="http://schemas.openxmlformats.org/officeDocument/2006/relationships/image" Target="../media/image15417.png"/><Relationship Id="rId399" Type="http://schemas.openxmlformats.org/officeDocument/2006/relationships/image" Target="../media/image15508.png"/><Relationship Id="rId259" Type="http://schemas.openxmlformats.org/officeDocument/2006/relationships/image" Target="../media/image15438.png"/><Relationship Id="rId424" Type="http://schemas.openxmlformats.org/officeDocument/2006/relationships/customXml" Target="../ink/ink15742.xml"/><Relationship Id="rId23" Type="http://schemas.openxmlformats.org/officeDocument/2006/relationships/image" Target="../media/image15322.png"/><Relationship Id="rId119" Type="http://schemas.openxmlformats.org/officeDocument/2006/relationships/image" Target="../media/image15368.png"/><Relationship Id="rId270" Type="http://schemas.openxmlformats.org/officeDocument/2006/relationships/customXml" Target="../ink/ink15666.xml"/><Relationship Id="rId291" Type="http://schemas.openxmlformats.org/officeDocument/2006/relationships/image" Target="../media/image15454.png"/><Relationship Id="rId305" Type="http://schemas.openxmlformats.org/officeDocument/2006/relationships/image" Target="../media/image15461.png"/><Relationship Id="rId326" Type="http://schemas.openxmlformats.org/officeDocument/2006/relationships/customXml" Target="../ink/ink15693.xml"/><Relationship Id="rId347" Type="http://schemas.openxmlformats.org/officeDocument/2006/relationships/image" Target="../media/image15482.png"/><Relationship Id="rId44" Type="http://schemas.openxmlformats.org/officeDocument/2006/relationships/customXml" Target="../ink/ink15553.xml"/><Relationship Id="rId65" Type="http://schemas.openxmlformats.org/officeDocument/2006/relationships/image" Target="../media/image11610.png"/><Relationship Id="rId86" Type="http://schemas.openxmlformats.org/officeDocument/2006/relationships/customXml" Target="../ink/ink15574.xml"/><Relationship Id="rId130" Type="http://schemas.openxmlformats.org/officeDocument/2006/relationships/customXml" Target="../ink/ink15596.xml"/><Relationship Id="rId151" Type="http://schemas.openxmlformats.org/officeDocument/2006/relationships/image" Target="../media/image15384.png"/><Relationship Id="rId368" Type="http://schemas.openxmlformats.org/officeDocument/2006/relationships/customXml" Target="../ink/ink15714.xml"/><Relationship Id="rId389" Type="http://schemas.openxmlformats.org/officeDocument/2006/relationships/image" Target="../media/image15503.png"/><Relationship Id="rId172" Type="http://schemas.openxmlformats.org/officeDocument/2006/relationships/customXml" Target="../ink/ink15617.xml"/><Relationship Id="rId193" Type="http://schemas.openxmlformats.org/officeDocument/2006/relationships/image" Target="../media/image15405.png"/><Relationship Id="rId207" Type="http://schemas.openxmlformats.org/officeDocument/2006/relationships/image" Target="../media/image15412.png"/><Relationship Id="rId228" Type="http://schemas.openxmlformats.org/officeDocument/2006/relationships/customXml" Target="../ink/ink15645.xml"/><Relationship Id="rId249" Type="http://schemas.openxmlformats.org/officeDocument/2006/relationships/image" Target="../media/image15433.png"/><Relationship Id="rId414" Type="http://schemas.openxmlformats.org/officeDocument/2006/relationships/customXml" Target="../ink/ink15737.xml"/><Relationship Id="rId435" Type="http://schemas.openxmlformats.org/officeDocument/2006/relationships/image" Target="../media/image15526.png"/><Relationship Id="rId456" Type="http://schemas.openxmlformats.org/officeDocument/2006/relationships/customXml" Target="../ink/ink15758.xml"/><Relationship Id="rId13" Type="http://schemas.openxmlformats.org/officeDocument/2006/relationships/image" Target="../media/image15317.png"/><Relationship Id="rId109" Type="http://schemas.openxmlformats.org/officeDocument/2006/relationships/image" Target="../media/image15363.png"/><Relationship Id="rId260" Type="http://schemas.openxmlformats.org/officeDocument/2006/relationships/customXml" Target="../ink/ink15661.xml"/><Relationship Id="rId281" Type="http://schemas.openxmlformats.org/officeDocument/2006/relationships/image" Target="../media/image15449.png"/><Relationship Id="rId316" Type="http://schemas.openxmlformats.org/officeDocument/2006/relationships/customXml" Target="../ink/ink15688.xml"/><Relationship Id="rId337" Type="http://schemas.openxmlformats.org/officeDocument/2006/relationships/image" Target="../media/image15477.png"/><Relationship Id="rId34" Type="http://schemas.openxmlformats.org/officeDocument/2006/relationships/customXml" Target="../ink/ink15548.xml"/><Relationship Id="rId55" Type="http://schemas.openxmlformats.org/officeDocument/2006/relationships/image" Target="../media/image15337.png"/><Relationship Id="rId76" Type="http://schemas.openxmlformats.org/officeDocument/2006/relationships/customXml" Target="../ink/ink15569.xml"/><Relationship Id="rId97" Type="http://schemas.openxmlformats.org/officeDocument/2006/relationships/image" Target="../media/image15357.png"/><Relationship Id="rId120" Type="http://schemas.openxmlformats.org/officeDocument/2006/relationships/customXml" Target="../ink/ink15591.xml"/><Relationship Id="rId141" Type="http://schemas.openxmlformats.org/officeDocument/2006/relationships/image" Target="../media/image15379.png"/><Relationship Id="rId358" Type="http://schemas.openxmlformats.org/officeDocument/2006/relationships/customXml" Target="../ink/ink15709.xml"/><Relationship Id="rId379" Type="http://schemas.openxmlformats.org/officeDocument/2006/relationships/image" Target="../media/image15498.png"/><Relationship Id="rId7" Type="http://schemas.openxmlformats.org/officeDocument/2006/relationships/image" Target="../media/image15314.png"/><Relationship Id="rId162" Type="http://schemas.openxmlformats.org/officeDocument/2006/relationships/customXml" Target="../ink/ink15612.xml"/><Relationship Id="rId183" Type="http://schemas.openxmlformats.org/officeDocument/2006/relationships/image" Target="../media/image15400.png"/><Relationship Id="rId218" Type="http://schemas.openxmlformats.org/officeDocument/2006/relationships/customXml" Target="../ink/ink15640.xml"/><Relationship Id="rId239" Type="http://schemas.openxmlformats.org/officeDocument/2006/relationships/image" Target="../media/image15428.png"/><Relationship Id="rId390" Type="http://schemas.openxmlformats.org/officeDocument/2006/relationships/customXml" Target="../ink/ink15725.xml"/><Relationship Id="rId404" Type="http://schemas.openxmlformats.org/officeDocument/2006/relationships/customXml" Target="../ink/ink15732.xml"/><Relationship Id="rId425" Type="http://schemas.openxmlformats.org/officeDocument/2006/relationships/image" Target="../media/image15521.png"/><Relationship Id="rId446" Type="http://schemas.openxmlformats.org/officeDocument/2006/relationships/customXml" Target="../ink/ink15753.xml"/><Relationship Id="rId250" Type="http://schemas.openxmlformats.org/officeDocument/2006/relationships/customXml" Target="../ink/ink15656.xml"/><Relationship Id="rId271" Type="http://schemas.openxmlformats.org/officeDocument/2006/relationships/image" Target="../media/image15444.png"/><Relationship Id="rId292" Type="http://schemas.openxmlformats.org/officeDocument/2006/relationships/customXml" Target="../ink/ink15676.xml"/><Relationship Id="rId306" Type="http://schemas.openxmlformats.org/officeDocument/2006/relationships/customXml" Target="../ink/ink15683.xml"/><Relationship Id="rId24" Type="http://schemas.openxmlformats.org/officeDocument/2006/relationships/customXml" Target="../ink/ink15543.xml"/><Relationship Id="rId45" Type="http://schemas.openxmlformats.org/officeDocument/2006/relationships/image" Target="../media/image15333.png"/><Relationship Id="rId66" Type="http://schemas.openxmlformats.org/officeDocument/2006/relationships/customXml" Target="../ink/ink15564.xml"/><Relationship Id="rId87" Type="http://schemas.openxmlformats.org/officeDocument/2006/relationships/image" Target="../media/image15352.png"/><Relationship Id="rId110" Type="http://schemas.openxmlformats.org/officeDocument/2006/relationships/customXml" Target="../ink/ink15586.xml"/><Relationship Id="rId131" Type="http://schemas.openxmlformats.org/officeDocument/2006/relationships/image" Target="../media/image15374.png"/><Relationship Id="rId327" Type="http://schemas.openxmlformats.org/officeDocument/2006/relationships/image" Target="../media/image15472.png"/><Relationship Id="rId348" Type="http://schemas.openxmlformats.org/officeDocument/2006/relationships/customXml" Target="../ink/ink15704.xml"/><Relationship Id="rId369" Type="http://schemas.openxmlformats.org/officeDocument/2006/relationships/image" Target="../media/image15493.png"/><Relationship Id="rId152" Type="http://schemas.openxmlformats.org/officeDocument/2006/relationships/customXml" Target="../ink/ink15607.xml"/><Relationship Id="rId173" Type="http://schemas.openxmlformats.org/officeDocument/2006/relationships/image" Target="../media/image15395.png"/><Relationship Id="rId194" Type="http://schemas.openxmlformats.org/officeDocument/2006/relationships/customXml" Target="../ink/ink15628.xml"/><Relationship Id="rId208" Type="http://schemas.openxmlformats.org/officeDocument/2006/relationships/customXml" Target="../ink/ink15635.xml"/><Relationship Id="rId229" Type="http://schemas.openxmlformats.org/officeDocument/2006/relationships/image" Target="../media/image15423.png"/><Relationship Id="rId380" Type="http://schemas.openxmlformats.org/officeDocument/2006/relationships/customXml" Target="../ink/ink15720.xml"/><Relationship Id="rId415" Type="http://schemas.openxmlformats.org/officeDocument/2006/relationships/image" Target="../media/image15516.png"/><Relationship Id="rId436" Type="http://schemas.openxmlformats.org/officeDocument/2006/relationships/customXml" Target="../ink/ink15748.xml"/><Relationship Id="rId457" Type="http://schemas.openxmlformats.org/officeDocument/2006/relationships/image" Target="../media/image15536.png"/><Relationship Id="rId240" Type="http://schemas.openxmlformats.org/officeDocument/2006/relationships/customXml" Target="../ink/ink15651.xml"/><Relationship Id="rId261" Type="http://schemas.openxmlformats.org/officeDocument/2006/relationships/image" Target="../media/image15439.png"/><Relationship Id="rId14" Type="http://schemas.openxmlformats.org/officeDocument/2006/relationships/customXml" Target="../ink/ink15538.xml"/><Relationship Id="rId35" Type="http://schemas.openxmlformats.org/officeDocument/2006/relationships/image" Target="../media/image15328.png"/><Relationship Id="rId56" Type="http://schemas.openxmlformats.org/officeDocument/2006/relationships/customXml" Target="../ink/ink15559.xml"/><Relationship Id="rId77" Type="http://schemas.openxmlformats.org/officeDocument/2006/relationships/image" Target="../media/image15347.png"/><Relationship Id="rId100" Type="http://schemas.openxmlformats.org/officeDocument/2006/relationships/customXml" Target="../ink/ink15581.xml"/><Relationship Id="rId282" Type="http://schemas.openxmlformats.org/officeDocument/2006/relationships/customXml" Target="../ink/ink15672.xml"/><Relationship Id="rId317" Type="http://schemas.openxmlformats.org/officeDocument/2006/relationships/image" Target="../media/image15467.png"/><Relationship Id="rId338" Type="http://schemas.openxmlformats.org/officeDocument/2006/relationships/customXml" Target="../ink/ink15699.xml"/><Relationship Id="rId359" Type="http://schemas.openxmlformats.org/officeDocument/2006/relationships/image" Target="../media/image15488.png"/><Relationship Id="rId8" Type="http://schemas.openxmlformats.org/officeDocument/2006/relationships/customXml" Target="../ink/ink15535.xml"/><Relationship Id="rId98" Type="http://schemas.openxmlformats.org/officeDocument/2006/relationships/customXml" Target="../ink/ink15580.xml"/><Relationship Id="rId121" Type="http://schemas.openxmlformats.org/officeDocument/2006/relationships/image" Target="../media/image15369.png"/><Relationship Id="rId142" Type="http://schemas.openxmlformats.org/officeDocument/2006/relationships/customXml" Target="../ink/ink15602.xml"/><Relationship Id="rId163" Type="http://schemas.openxmlformats.org/officeDocument/2006/relationships/image" Target="../media/image15390.png"/><Relationship Id="rId184" Type="http://schemas.openxmlformats.org/officeDocument/2006/relationships/customXml" Target="../ink/ink15623.xml"/><Relationship Id="rId219" Type="http://schemas.openxmlformats.org/officeDocument/2006/relationships/image" Target="../media/image15418.png"/><Relationship Id="rId370" Type="http://schemas.openxmlformats.org/officeDocument/2006/relationships/customXml" Target="../ink/ink15715.xml"/><Relationship Id="rId391" Type="http://schemas.openxmlformats.org/officeDocument/2006/relationships/image" Target="../media/image15504.png"/><Relationship Id="rId405" Type="http://schemas.openxmlformats.org/officeDocument/2006/relationships/image" Target="../media/image15511.png"/><Relationship Id="rId426" Type="http://schemas.openxmlformats.org/officeDocument/2006/relationships/customXml" Target="../ink/ink15743.xml"/><Relationship Id="rId447" Type="http://schemas.openxmlformats.org/officeDocument/2006/relationships/image" Target="../media/image15532.png"/><Relationship Id="rId230" Type="http://schemas.openxmlformats.org/officeDocument/2006/relationships/customXml" Target="../ink/ink15646.xml"/><Relationship Id="rId251" Type="http://schemas.openxmlformats.org/officeDocument/2006/relationships/image" Target="../media/image15434.png"/><Relationship Id="rId25" Type="http://schemas.openxmlformats.org/officeDocument/2006/relationships/image" Target="../media/image15323.png"/><Relationship Id="rId46" Type="http://schemas.openxmlformats.org/officeDocument/2006/relationships/customXml" Target="../ink/ink15554.xml"/><Relationship Id="rId67" Type="http://schemas.openxmlformats.org/officeDocument/2006/relationships/image" Target="../media/image15342.png"/><Relationship Id="rId272" Type="http://schemas.openxmlformats.org/officeDocument/2006/relationships/customXml" Target="../ink/ink15667.xml"/><Relationship Id="rId293" Type="http://schemas.openxmlformats.org/officeDocument/2006/relationships/image" Target="../media/image15455.png"/><Relationship Id="rId307" Type="http://schemas.openxmlformats.org/officeDocument/2006/relationships/image" Target="../media/image15462.png"/><Relationship Id="rId328" Type="http://schemas.openxmlformats.org/officeDocument/2006/relationships/customXml" Target="../ink/ink15694.xml"/><Relationship Id="rId349" Type="http://schemas.openxmlformats.org/officeDocument/2006/relationships/image" Target="../media/image15483.png"/><Relationship Id="rId88" Type="http://schemas.openxmlformats.org/officeDocument/2006/relationships/customXml" Target="../ink/ink15575.xml"/><Relationship Id="rId111" Type="http://schemas.openxmlformats.org/officeDocument/2006/relationships/image" Target="../media/image15364.png"/><Relationship Id="rId132" Type="http://schemas.openxmlformats.org/officeDocument/2006/relationships/customXml" Target="../ink/ink15597.xml"/><Relationship Id="rId153" Type="http://schemas.openxmlformats.org/officeDocument/2006/relationships/image" Target="../media/image15385.png"/><Relationship Id="rId174" Type="http://schemas.openxmlformats.org/officeDocument/2006/relationships/customXml" Target="../ink/ink15618.xml"/><Relationship Id="rId195" Type="http://schemas.openxmlformats.org/officeDocument/2006/relationships/image" Target="../media/image15406.png"/><Relationship Id="rId209" Type="http://schemas.openxmlformats.org/officeDocument/2006/relationships/image" Target="../media/image15413.png"/><Relationship Id="rId360" Type="http://schemas.openxmlformats.org/officeDocument/2006/relationships/customXml" Target="../ink/ink15710.xml"/><Relationship Id="rId381" Type="http://schemas.openxmlformats.org/officeDocument/2006/relationships/image" Target="../media/image15499.png"/><Relationship Id="rId416" Type="http://schemas.openxmlformats.org/officeDocument/2006/relationships/customXml" Target="../ink/ink15738.xml"/><Relationship Id="rId220" Type="http://schemas.openxmlformats.org/officeDocument/2006/relationships/customXml" Target="../ink/ink15641.xml"/><Relationship Id="rId241" Type="http://schemas.openxmlformats.org/officeDocument/2006/relationships/image" Target="../media/image15429.png"/><Relationship Id="rId437" Type="http://schemas.openxmlformats.org/officeDocument/2006/relationships/image" Target="../media/image15527.png"/><Relationship Id="rId458" Type="http://schemas.openxmlformats.org/officeDocument/2006/relationships/customXml" Target="../ink/ink15759.xml"/><Relationship Id="rId15" Type="http://schemas.openxmlformats.org/officeDocument/2006/relationships/image" Target="../media/image15318.png"/><Relationship Id="rId36" Type="http://schemas.openxmlformats.org/officeDocument/2006/relationships/customXml" Target="../ink/ink15549.xml"/><Relationship Id="rId57" Type="http://schemas.openxmlformats.org/officeDocument/2006/relationships/image" Target="../media/image15338.png"/><Relationship Id="rId262" Type="http://schemas.openxmlformats.org/officeDocument/2006/relationships/customXml" Target="../ink/ink15662.xml"/><Relationship Id="rId283" Type="http://schemas.openxmlformats.org/officeDocument/2006/relationships/image" Target="../media/image15450.png"/><Relationship Id="rId318" Type="http://schemas.openxmlformats.org/officeDocument/2006/relationships/customXml" Target="../ink/ink15689.xml"/><Relationship Id="rId339" Type="http://schemas.openxmlformats.org/officeDocument/2006/relationships/image" Target="../media/image15478.png"/><Relationship Id="rId78" Type="http://schemas.openxmlformats.org/officeDocument/2006/relationships/customXml" Target="../ink/ink15570.xml"/><Relationship Id="rId99" Type="http://schemas.openxmlformats.org/officeDocument/2006/relationships/image" Target="../media/image15358.png"/><Relationship Id="rId101" Type="http://schemas.openxmlformats.org/officeDocument/2006/relationships/image" Target="../media/image15359.png"/><Relationship Id="rId122" Type="http://schemas.openxmlformats.org/officeDocument/2006/relationships/customXml" Target="../ink/ink15592.xml"/><Relationship Id="rId143" Type="http://schemas.openxmlformats.org/officeDocument/2006/relationships/image" Target="../media/image15380.png"/><Relationship Id="rId164" Type="http://schemas.openxmlformats.org/officeDocument/2006/relationships/customXml" Target="../ink/ink15613.xml"/><Relationship Id="rId185" Type="http://schemas.openxmlformats.org/officeDocument/2006/relationships/image" Target="../media/image15401.png"/><Relationship Id="rId350" Type="http://schemas.openxmlformats.org/officeDocument/2006/relationships/customXml" Target="../ink/ink15705.xml"/><Relationship Id="rId371" Type="http://schemas.openxmlformats.org/officeDocument/2006/relationships/image" Target="../media/image15494.png"/><Relationship Id="rId406" Type="http://schemas.openxmlformats.org/officeDocument/2006/relationships/customXml" Target="../ink/ink15733.xml"/><Relationship Id="rId9" Type="http://schemas.openxmlformats.org/officeDocument/2006/relationships/image" Target="../media/image15315.png"/><Relationship Id="rId210" Type="http://schemas.openxmlformats.org/officeDocument/2006/relationships/customXml" Target="../ink/ink15636.xml"/><Relationship Id="rId392" Type="http://schemas.openxmlformats.org/officeDocument/2006/relationships/customXml" Target="../ink/ink15726.xml"/><Relationship Id="rId427" Type="http://schemas.openxmlformats.org/officeDocument/2006/relationships/image" Target="../media/image15522.png"/><Relationship Id="rId448" Type="http://schemas.openxmlformats.org/officeDocument/2006/relationships/customXml" Target="../ink/ink15754.xml"/><Relationship Id="rId26" Type="http://schemas.openxmlformats.org/officeDocument/2006/relationships/customXml" Target="../ink/ink15544.xml"/><Relationship Id="rId231" Type="http://schemas.openxmlformats.org/officeDocument/2006/relationships/image" Target="../media/image15424.png"/><Relationship Id="rId252" Type="http://schemas.openxmlformats.org/officeDocument/2006/relationships/customXml" Target="../ink/ink15657.xml"/><Relationship Id="rId273" Type="http://schemas.openxmlformats.org/officeDocument/2006/relationships/image" Target="../media/image15445.png"/><Relationship Id="rId294" Type="http://schemas.openxmlformats.org/officeDocument/2006/relationships/customXml" Target="../ink/ink15677.xml"/><Relationship Id="rId308" Type="http://schemas.openxmlformats.org/officeDocument/2006/relationships/customXml" Target="../ink/ink15684.xml"/><Relationship Id="rId329" Type="http://schemas.openxmlformats.org/officeDocument/2006/relationships/image" Target="../media/image15473.png"/><Relationship Id="rId47" Type="http://schemas.openxmlformats.org/officeDocument/2006/relationships/image" Target="../media/image15334.png"/><Relationship Id="rId68" Type="http://schemas.openxmlformats.org/officeDocument/2006/relationships/customXml" Target="../ink/ink15565.xml"/><Relationship Id="rId89" Type="http://schemas.openxmlformats.org/officeDocument/2006/relationships/image" Target="../media/image15353.png"/><Relationship Id="rId112" Type="http://schemas.openxmlformats.org/officeDocument/2006/relationships/customXml" Target="../ink/ink15587.xml"/><Relationship Id="rId133" Type="http://schemas.openxmlformats.org/officeDocument/2006/relationships/image" Target="../media/image15375.png"/><Relationship Id="rId154" Type="http://schemas.openxmlformats.org/officeDocument/2006/relationships/customXml" Target="../ink/ink15608.xml"/><Relationship Id="rId175" Type="http://schemas.openxmlformats.org/officeDocument/2006/relationships/image" Target="../media/image15396.png"/><Relationship Id="rId340" Type="http://schemas.openxmlformats.org/officeDocument/2006/relationships/customXml" Target="../ink/ink15700.xml"/><Relationship Id="rId361" Type="http://schemas.openxmlformats.org/officeDocument/2006/relationships/image" Target="../media/image15489.png"/><Relationship Id="rId196" Type="http://schemas.openxmlformats.org/officeDocument/2006/relationships/customXml" Target="../ink/ink15629.xml"/><Relationship Id="rId200" Type="http://schemas.openxmlformats.org/officeDocument/2006/relationships/customXml" Target="../ink/ink15631.xml"/><Relationship Id="rId382" Type="http://schemas.openxmlformats.org/officeDocument/2006/relationships/customXml" Target="../ink/ink15721.xml"/><Relationship Id="rId417" Type="http://schemas.openxmlformats.org/officeDocument/2006/relationships/image" Target="../media/image15517.png"/><Relationship Id="rId438" Type="http://schemas.openxmlformats.org/officeDocument/2006/relationships/customXml" Target="../ink/ink15749.xml"/><Relationship Id="rId459" Type="http://schemas.openxmlformats.org/officeDocument/2006/relationships/image" Target="../media/image15537.png"/><Relationship Id="rId16" Type="http://schemas.openxmlformats.org/officeDocument/2006/relationships/customXml" Target="../ink/ink15539.xml"/><Relationship Id="rId221" Type="http://schemas.openxmlformats.org/officeDocument/2006/relationships/image" Target="../media/image15419.png"/><Relationship Id="rId242" Type="http://schemas.openxmlformats.org/officeDocument/2006/relationships/customXml" Target="../ink/ink15652.xml"/><Relationship Id="rId263" Type="http://schemas.openxmlformats.org/officeDocument/2006/relationships/image" Target="../media/image15440.png"/><Relationship Id="rId284" Type="http://schemas.openxmlformats.org/officeDocument/2006/relationships/customXml" Target="../ink/ink15673.xml"/><Relationship Id="rId319" Type="http://schemas.openxmlformats.org/officeDocument/2006/relationships/image" Target="../media/image15468.png"/><Relationship Id="rId37" Type="http://schemas.openxmlformats.org/officeDocument/2006/relationships/image" Target="../media/image15329.png"/><Relationship Id="rId58" Type="http://schemas.openxmlformats.org/officeDocument/2006/relationships/customXml" Target="../ink/ink15560.xml"/><Relationship Id="rId79" Type="http://schemas.openxmlformats.org/officeDocument/2006/relationships/image" Target="../media/image15348.png"/><Relationship Id="rId102" Type="http://schemas.openxmlformats.org/officeDocument/2006/relationships/customXml" Target="../ink/ink15582.xml"/><Relationship Id="rId123" Type="http://schemas.openxmlformats.org/officeDocument/2006/relationships/image" Target="../media/image15370.png"/><Relationship Id="rId144" Type="http://schemas.openxmlformats.org/officeDocument/2006/relationships/customXml" Target="../ink/ink15603.xml"/><Relationship Id="rId330" Type="http://schemas.openxmlformats.org/officeDocument/2006/relationships/customXml" Target="../ink/ink15695.xml"/><Relationship Id="rId90" Type="http://schemas.openxmlformats.org/officeDocument/2006/relationships/customXml" Target="../ink/ink15576.xml"/><Relationship Id="rId165" Type="http://schemas.openxmlformats.org/officeDocument/2006/relationships/image" Target="../media/image15391.png"/><Relationship Id="rId186" Type="http://schemas.openxmlformats.org/officeDocument/2006/relationships/customXml" Target="../ink/ink15624.xml"/><Relationship Id="rId351" Type="http://schemas.openxmlformats.org/officeDocument/2006/relationships/image" Target="../media/image15484.png"/><Relationship Id="rId372" Type="http://schemas.openxmlformats.org/officeDocument/2006/relationships/customXml" Target="../ink/ink15716.xml"/><Relationship Id="rId393" Type="http://schemas.openxmlformats.org/officeDocument/2006/relationships/image" Target="../media/image15505.png"/><Relationship Id="rId407" Type="http://schemas.openxmlformats.org/officeDocument/2006/relationships/image" Target="../media/image15512.png"/><Relationship Id="rId428" Type="http://schemas.openxmlformats.org/officeDocument/2006/relationships/customXml" Target="../ink/ink15744.xml"/><Relationship Id="rId449" Type="http://schemas.openxmlformats.org/officeDocument/2006/relationships/image" Target="../media/image15533.png"/><Relationship Id="rId211" Type="http://schemas.openxmlformats.org/officeDocument/2006/relationships/image" Target="../media/image15414.png"/><Relationship Id="rId232" Type="http://schemas.openxmlformats.org/officeDocument/2006/relationships/customXml" Target="../ink/ink15647.xml"/><Relationship Id="rId253" Type="http://schemas.openxmlformats.org/officeDocument/2006/relationships/image" Target="../media/image15435.png"/><Relationship Id="rId274" Type="http://schemas.openxmlformats.org/officeDocument/2006/relationships/customXml" Target="../ink/ink15668.xml"/><Relationship Id="rId295" Type="http://schemas.openxmlformats.org/officeDocument/2006/relationships/image" Target="../media/image15456.png"/><Relationship Id="rId309" Type="http://schemas.openxmlformats.org/officeDocument/2006/relationships/image" Target="../media/image15463.png"/><Relationship Id="rId27" Type="http://schemas.openxmlformats.org/officeDocument/2006/relationships/image" Target="../media/image15324.png"/><Relationship Id="rId48" Type="http://schemas.openxmlformats.org/officeDocument/2006/relationships/customXml" Target="../ink/ink15555.xml"/><Relationship Id="rId69" Type="http://schemas.openxmlformats.org/officeDocument/2006/relationships/image" Target="../media/image15343.png"/><Relationship Id="rId113" Type="http://schemas.openxmlformats.org/officeDocument/2006/relationships/image" Target="../media/image15365.png"/><Relationship Id="rId134" Type="http://schemas.openxmlformats.org/officeDocument/2006/relationships/customXml" Target="../ink/ink15598.xml"/><Relationship Id="rId320" Type="http://schemas.openxmlformats.org/officeDocument/2006/relationships/customXml" Target="../ink/ink15690.xml"/><Relationship Id="rId80" Type="http://schemas.openxmlformats.org/officeDocument/2006/relationships/customXml" Target="../ink/ink15571.xml"/><Relationship Id="rId155" Type="http://schemas.openxmlformats.org/officeDocument/2006/relationships/image" Target="../media/image15386.png"/><Relationship Id="rId176" Type="http://schemas.openxmlformats.org/officeDocument/2006/relationships/customXml" Target="../ink/ink15619.xml"/><Relationship Id="rId197" Type="http://schemas.openxmlformats.org/officeDocument/2006/relationships/image" Target="../media/image15407.png"/><Relationship Id="rId341" Type="http://schemas.openxmlformats.org/officeDocument/2006/relationships/image" Target="../media/image15479.png"/><Relationship Id="rId362" Type="http://schemas.openxmlformats.org/officeDocument/2006/relationships/customXml" Target="../ink/ink15711.xml"/><Relationship Id="rId383" Type="http://schemas.openxmlformats.org/officeDocument/2006/relationships/image" Target="../media/image15500.png"/><Relationship Id="rId418" Type="http://schemas.openxmlformats.org/officeDocument/2006/relationships/customXml" Target="../ink/ink15739.xml"/><Relationship Id="rId439" Type="http://schemas.openxmlformats.org/officeDocument/2006/relationships/image" Target="../media/image15528.png"/><Relationship Id="rId201" Type="http://schemas.openxmlformats.org/officeDocument/2006/relationships/image" Target="../media/image15409.png"/><Relationship Id="rId222" Type="http://schemas.openxmlformats.org/officeDocument/2006/relationships/customXml" Target="../ink/ink15642.xml"/><Relationship Id="rId243" Type="http://schemas.openxmlformats.org/officeDocument/2006/relationships/image" Target="../media/image15430.png"/><Relationship Id="rId264" Type="http://schemas.openxmlformats.org/officeDocument/2006/relationships/customXml" Target="../ink/ink15663.xml"/><Relationship Id="rId450" Type="http://schemas.openxmlformats.org/officeDocument/2006/relationships/customXml" Target="../ink/ink15755.xml"/><Relationship Id="rId17" Type="http://schemas.openxmlformats.org/officeDocument/2006/relationships/image" Target="../media/image15319.png"/><Relationship Id="rId38" Type="http://schemas.openxmlformats.org/officeDocument/2006/relationships/customXml" Target="../ink/ink15550.xml"/><Relationship Id="rId59" Type="http://schemas.openxmlformats.org/officeDocument/2006/relationships/image" Target="../media/image15339.png"/><Relationship Id="rId103" Type="http://schemas.openxmlformats.org/officeDocument/2006/relationships/image" Target="../media/image15360.png"/><Relationship Id="rId124" Type="http://schemas.openxmlformats.org/officeDocument/2006/relationships/customXml" Target="../ink/ink15593.xml"/><Relationship Id="rId310" Type="http://schemas.openxmlformats.org/officeDocument/2006/relationships/customXml" Target="../ink/ink15685.xml"/><Relationship Id="rId70" Type="http://schemas.openxmlformats.org/officeDocument/2006/relationships/customXml" Target="../ink/ink15566.xml"/><Relationship Id="rId91" Type="http://schemas.openxmlformats.org/officeDocument/2006/relationships/image" Target="../media/image15354.png"/><Relationship Id="rId145" Type="http://schemas.openxmlformats.org/officeDocument/2006/relationships/image" Target="../media/image15381.png"/><Relationship Id="rId166" Type="http://schemas.openxmlformats.org/officeDocument/2006/relationships/customXml" Target="../ink/ink15614.xml"/><Relationship Id="rId187" Type="http://schemas.openxmlformats.org/officeDocument/2006/relationships/image" Target="../media/image15402.png"/><Relationship Id="rId331" Type="http://schemas.openxmlformats.org/officeDocument/2006/relationships/image" Target="../media/image15474.png"/><Relationship Id="rId352" Type="http://schemas.openxmlformats.org/officeDocument/2006/relationships/customXml" Target="../ink/ink15706.xml"/><Relationship Id="rId373" Type="http://schemas.openxmlformats.org/officeDocument/2006/relationships/image" Target="../media/image15495.png"/><Relationship Id="rId394" Type="http://schemas.openxmlformats.org/officeDocument/2006/relationships/customXml" Target="../ink/ink15727.xml"/><Relationship Id="rId408" Type="http://schemas.openxmlformats.org/officeDocument/2006/relationships/customXml" Target="../ink/ink15734.xml"/><Relationship Id="rId429" Type="http://schemas.openxmlformats.org/officeDocument/2006/relationships/image" Target="../media/image15523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5637.xml"/><Relationship Id="rId233" Type="http://schemas.openxmlformats.org/officeDocument/2006/relationships/image" Target="../media/image15425.png"/><Relationship Id="rId254" Type="http://schemas.openxmlformats.org/officeDocument/2006/relationships/customXml" Target="../ink/ink15658.xml"/><Relationship Id="rId440" Type="http://schemas.openxmlformats.org/officeDocument/2006/relationships/customXml" Target="../ink/ink15750.xml"/><Relationship Id="rId28" Type="http://schemas.openxmlformats.org/officeDocument/2006/relationships/customXml" Target="../ink/ink15545.xml"/><Relationship Id="rId49" Type="http://schemas.openxmlformats.org/officeDocument/2006/relationships/image" Target="../media/image12510.png"/><Relationship Id="rId114" Type="http://schemas.openxmlformats.org/officeDocument/2006/relationships/customXml" Target="../ink/ink15588.xml"/><Relationship Id="rId275" Type="http://schemas.openxmlformats.org/officeDocument/2006/relationships/image" Target="../media/image15446.png"/><Relationship Id="rId296" Type="http://schemas.openxmlformats.org/officeDocument/2006/relationships/customXml" Target="../ink/ink15678.xml"/><Relationship Id="rId300" Type="http://schemas.openxmlformats.org/officeDocument/2006/relationships/customXml" Target="../ink/ink15680.xml"/><Relationship Id="rId60" Type="http://schemas.openxmlformats.org/officeDocument/2006/relationships/customXml" Target="../ink/ink15561.xml"/><Relationship Id="rId81" Type="http://schemas.openxmlformats.org/officeDocument/2006/relationships/image" Target="../media/image15349.png"/><Relationship Id="rId135" Type="http://schemas.openxmlformats.org/officeDocument/2006/relationships/image" Target="../media/image15376.png"/><Relationship Id="rId156" Type="http://schemas.openxmlformats.org/officeDocument/2006/relationships/customXml" Target="../ink/ink15609.xml"/><Relationship Id="rId177" Type="http://schemas.openxmlformats.org/officeDocument/2006/relationships/image" Target="../media/image15397.png"/><Relationship Id="rId198" Type="http://schemas.openxmlformats.org/officeDocument/2006/relationships/customXml" Target="../ink/ink15630.xml"/><Relationship Id="rId321" Type="http://schemas.openxmlformats.org/officeDocument/2006/relationships/image" Target="../media/image15469.png"/><Relationship Id="rId342" Type="http://schemas.openxmlformats.org/officeDocument/2006/relationships/customXml" Target="../ink/ink15701.xml"/><Relationship Id="rId363" Type="http://schemas.openxmlformats.org/officeDocument/2006/relationships/image" Target="../media/image15490.png"/><Relationship Id="rId384" Type="http://schemas.openxmlformats.org/officeDocument/2006/relationships/customXml" Target="../ink/ink15722.xml"/><Relationship Id="rId419" Type="http://schemas.openxmlformats.org/officeDocument/2006/relationships/image" Target="../media/image15518.png"/><Relationship Id="rId202" Type="http://schemas.openxmlformats.org/officeDocument/2006/relationships/customXml" Target="../ink/ink15632.xml"/><Relationship Id="rId223" Type="http://schemas.openxmlformats.org/officeDocument/2006/relationships/image" Target="../media/image15420.png"/><Relationship Id="rId244" Type="http://schemas.openxmlformats.org/officeDocument/2006/relationships/customXml" Target="../ink/ink15653.xml"/><Relationship Id="rId430" Type="http://schemas.openxmlformats.org/officeDocument/2006/relationships/customXml" Target="../ink/ink15745.xml"/><Relationship Id="rId18" Type="http://schemas.openxmlformats.org/officeDocument/2006/relationships/customXml" Target="../ink/ink15540.xml"/><Relationship Id="rId39" Type="http://schemas.openxmlformats.org/officeDocument/2006/relationships/image" Target="../media/image15330.png"/><Relationship Id="rId265" Type="http://schemas.openxmlformats.org/officeDocument/2006/relationships/image" Target="../media/image15441.png"/><Relationship Id="rId451" Type="http://schemas.openxmlformats.org/officeDocument/2006/relationships/image" Target="../media/image15534.png"/><Relationship Id="rId50" Type="http://schemas.openxmlformats.org/officeDocument/2006/relationships/customXml" Target="../ink/ink15556.xml"/><Relationship Id="rId104" Type="http://schemas.openxmlformats.org/officeDocument/2006/relationships/customXml" Target="../ink/ink15583.xml"/><Relationship Id="rId125" Type="http://schemas.openxmlformats.org/officeDocument/2006/relationships/image" Target="../media/image15371.png"/><Relationship Id="rId146" Type="http://schemas.openxmlformats.org/officeDocument/2006/relationships/customXml" Target="../ink/ink15604.xml"/><Relationship Id="rId167" Type="http://schemas.openxmlformats.org/officeDocument/2006/relationships/image" Target="../media/image15392.png"/><Relationship Id="rId188" Type="http://schemas.openxmlformats.org/officeDocument/2006/relationships/customXml" Target="../ink/ink15625.xml"/><Relationship Id="rId311" Type="http://schemas.openxmlformats.org/officeDocument/2006/relationships/image" Target="../media/image15464.png"/><Relationship Id="rId332" Type="http://schemas.openxmlformats.org/officeDocument/2006/relationships/customXml" Target="../ink/ink15696.xml"/><Relationship Id="rId353" Type="http://schemas.openxmlformats.org/officeDocument/2006/relationships/image" Target="../media/image15485.png"/><Relationship Id="rId374" Type="http://schemas.openxmlformats.org/officeDocument/2006/relationships/customXml" Target="../ink/ink15717.xml"/><Relationship Id="rId395" Type="http://schemas.openxmlformats.org/officeDocument/2006/relationships/image" Target="../media/image15506.png"/><Relationship Id="rId409" Type="http://schemas.openxmlformats.org/officeDocument/2006/relationships/image" Target="../media/image15513.png"/><Relationship Id="rId71" Type="http://schemas.openxmlformats.org/officeDocument/2006/relationships/image" Target="../media/image15344.png"/><Relationship Id="rId92" Type="http://schemas.openxmlformats.org/officeDocument/2006/relationships/customXml" Target="../ink/ink15577.xml"/><Relationship Id="rId213" Type="http://schemas.openxmlformats.org/officeDocument/2006/relationships/image" Target="../media/image15415.png"/><Relationship Id="rId234" Type="http://schemas.openxmlformats.org/officeDocument/2006/relationships/customXml" Target="../ink/ink15648.xml"/><Relationship Id="rId420" Type="http://schemas.openxmlformats.org/officeDocument/2006/relationships/customXml" Target="../ink/ink15740.xml"/><Relationship Id="rId2" Type="http://schemas.openxmlformats.org/officeDocument/2006/relationships/customXml" Target="../ink/ink15532.xml"/><Relationship Id="rId29" Type="http://schemas.openxmlformats.org/officeDocument/2006/relationships/image" Target="../media/image15325.png"/><Relationship Id="rId255" Type="http://schemas.openxmlformats.org/officeDocument/2006/relationships/image" Target="../media/image15436.png"/><Relationship Id="rId276" Type="http://schemas.openxmlformats.org/officeDocument/2006/relationships/customXml" Target="../ink/ink15669.xml"/><Relationship Id="rId297" Type="http://schemas.openxmlformats.org/officeDocument/2006/relationships/image" Target="../media/image15457.png"/><Relationship Id="rId441" Type="http://schemas.openxmlformats.org/officeDocument/2006/relationships/image" Target="../media/image15529.png"/><Relationship Id="rId40" Type="http://schemas.openxmlformats.org/officeDocument/2006/relationships/customXml" Target="../ink/ink15551.xml"/><Relationship Id="rId115" Type="http://schemas.openxmlformats.org/officeDocument/2006/relationships/image" Target="../media/image15366.png"/><Relationship Id="rId136" Type="http://schemas.openxmlformats.org/officeDocument/2006/relationships/customXml" Target="../ink/ink15599.xml"/><Relationship Id="rId157" Type="http://schemas.openxmlformats.org/officeDocument/2006/relationships/image" Target="../media/image15387.png"/><Relationship Id="rId178" Type="http://schemas.openxmlformats.org/officeDocument/2006/relationships/customXml" Target="../ink/ink15620.xml"/><Relationship Id="rId301" Type="http://schemas.openxmlformats.org/officeDocument/2006/relationships/image" Target="../media/image15459.png"/><Relationship Id="rId322" Type="http://schemas.openxmlformats.org/officeDocument/2006/relationships/customXml" Target="../ink/ink15691.xml"/><Relationship Id="rId343" Type="http://schemas.openxmlformats.org/officeDocument/2006/relationships/image" Target="../media/image15480.png"/><Relationship Id="rId364" Type="http://schemas.openxmlformats.org/officeDocument/2006/relationships/customXml" Target="../ink/ink15712.xml"/><Relationship Id="rId61" Type="http://schemas.openxmlformats.org/officeDocument/2006/relationships/image" Target="../media/image15340.png"/><Relationship Id="rId82" Type="http://schemas.openxmlformats.org/officeDocument/2006/relationships/customXml" Target="../ink/ink15572.xml"/><Relationship Id="rId199" Type="http://schemas.openxmlformats.org/officeDocument/2006/relationships/image" Target="../media/image15408.png"/><Relationship Id="rId203" Type="http://schemas.openxmlformats.org/officeDocument/2006/relationships/image" Target="../media/image15410.png"/><Relationship Id="rId385" Type="http://schemas.openxmlformats.org/officeDocument/2006/relationships/image" Target="../media/image15501.png"/><Relationship Id="rId19" Type="http://schemas.openxmlformats.org/officeDocument/2006/relationships/image" Target="../media/image15320.png"/><Relationship Id="rId224" Type="http://schemas.openxmlformats.org/officeDocument/2006/relationships/customXml" Target="../ink/ink15643.xml"/><Relationship Id="rId245" Type="http://schemas.openxmlformats.org/officeDocument/2006/relationships/image" Target="../media/image15431.png"/><Relationship Id="rId266" Type="http://schemas.openxmlformats.org/officeDocument/2006/relationships/customXml" Target="../ink/ink15664.xml"/><Relationship Id="rId287" Type="http://schemas.openxmlformats.org/officeDocument/2006/relationships/image" Target="../media/image15452.png"/><Relationship Id="rId410" Type="http://schemas.openxmlformats.org/officeDocument/2006/relationships/customXml" Target="../ink/ink15735.xml"/><Relationship Id="rId431" Type="http://schemas.openxmlformats.org/officeDocument/2006/relationships/image" Target="../media/image15524.png"/><Relationship Id="rId452" Type="http://schemas.openxmlformats.org/officeDocument/2006/relationships/customXml" Target="../ink/ink15756.xml"/><Relationship Id="rId30" Type="http://schemas.openxmlformats.org/officeDocument/2006/relationships/customXml" Target="../ink/ink15546.xml"/><Relationship Id="rId105" Type="http://schemas.openxmlformats.org/officeDocument/2006/relationships/image" Target="../media/image15361.png"/><Relationship Id="rId126" Type="http://schemas.openxmlformats.org/officeDocument/2006/relationships/customXml" Target="../ink/ink15594.xml"/><Relationship Id="rId147" Type="http://schemas.openxmlformats.org/officeDocument/2006/relationships/image" Target="../media/image15382.png"/><Relationship Id="rId168" Type="http://schemas.openxmlformats.org/officeDocument/2006/relationships/customXml" Target="../ink/ink15615.xml"/><Relationship Id="rId312" Type="http://schemas.openxmlformats.org/officeDocument/2006/relationships/customXml" Target="../ink/ink15686.xml"/><Relationship Id="rId333" Type="http://schemas.openxmlformats.org/officeDocument/2006/relationships/image" Target="../media/image15475.png"/><Relationship Id="rId354" Type="http://schemas.openxmlformats.org/officeDocument/2006/relationships/customXml" Target="../ink/ink15707.xml"/><Relationship Id="rId51" Type="http://schemas.openxmlformats.org/officeDocument/2006/relationships/image" Target="../media/image15335.png"/><Relationship Id="rId72" Type="http://schemas.openxmlformats.org/officeDocument/2006/relationships/customXml" Target="../ink/ink15567.xml"/><Relationship Id="rId93" Type="http://schemas.openxmlformats.org/officeDocument/2006/relationships/image" Target="../media/image15355.png"/><Relationship Id="rId189" Type="http://schemas.openxmlformats.org/officeDocument/2006/relationships/image" Target="../media/image15403.png"/><Relationship Id="rId375" Type="http://schemas.openxmlformats.org/officeDocument/2006/relationships/image" Target="../media/image15496.png"/><Relationship Id="rId396" Type="http://schemas.openxmlformats.org/officeDocument/2006/relationships/customXml" Target="../ink/ink15728.xml"/><Relationship Id="rId3" Type="http://schemas.openxmlformats.org/officeDocument/2006/relationships/image" Target="../media/image15312.png"/><Relationship Id="rId214" Type="http://schemas.openxmlformats.org/officeDocument/2006/relationships/customXml" Target="../ink/ink15638.xml"/><Relationship Id="rId235" Type="http://schemas.openxmlformats.org/officeDocument/2006/relationships/image" Target="../media/image15426.png"/><Relationship Id="rId256" Type="http://schemas.openxmlformats.org/officeDocument/2006/relationships/customXml" Target="../ink/ink15659.xml"/><Relationship Id="rId277" Type="http://schemas.openxmlformats.org/officeDocument/2006/relationships/image" Target="../media/image15447.png"/><Relationship Id="rId298" Type="http://schemas.openxmlformats.org/officeDocument/2006/relationships/customXml" Target="../ink/ink15679.xml"/><Relationship Id="rId400" Type="http://schemas.openxmlformats.org/officeDocument/2006/relationships/customXml" Target="../ink/ink15730.xml"/><Relationship Id="rId421" Type="http://schemas.openxmlformats.org/officeDocument/2006/relationships/image" Target="../media/image15519.png"/><Relationship Id="rId442" Type="http://schemas.openxmlformats.org/officeDocument/2006/relationships/customXml" Target="../ink/ink15751.xml"/><Relationship Id="rId116" Type="http://schemas.openxmlformats.org/officeDocument/2006/relationships/customXml" Target="../ink/ink15589.xml"/><Relationship Id="rId137" Type="http://schemas.openxmlformats.org/officeDocument/2006/relationships/image" Target="../media/image15377.png"/><Relationship Id="rId158" Type="http://schemas.openxmlformats.org/officeDocument/2006/relationships/customXml" Target="../ink/ink15610.xml"/><Relationship Id="rId302" Type="http://schemas.openxmlformats.org/officeDocument/2006/relationships/customXml" Target="../ink/ink15681.xml"/><Relationship Id="rId323" Type="http://schemas.openxmlformats.org/officeDocument/2006/relationships/image" Target="../media/image15470.png"/><Relationship Id="rId344" Type="http://schemas.openxmlformats.org/officeDocument/2006/relationships/customXml" Target="../ink/ink15702.xml"/><Relationship Id="rId20" Type="http://schemas.openxmlformats.org/officeDocument/2006/relationships/customXml" Target="../ink/ink15541.xml"/><Relationship Id="rId41" Type="http://schemas.openxmlformats.org/officeDocument/2006/relationships/image" Target="../media/image15331.png"/><Relationship Id="rId62" Type="http://schemas.openxmlformats.org/officeDocument/2006/relationships/customXml" Target="../ink/ink15562.xml"/><Relationship Id="rId83" Type="http://schemas.openxmlformats.org/officeDocument/2006/relationships/image" Target="../media/image15350.png"/><Relationship Id="rId179" Type="http://schemas.openxmlformats.org/officeDocument/2006/relationships/image" Target="../media/image15398.png"/><Relationship Id="rId365" Type="http://schemas.openxmlformats.org/officeDocument/2006/relationships/image" Target="../media/image15491.png"/><Relationship Id="rId386" Type="http://schemas.openxmlformats.org/officeDocument/2006/relationships/customXml" Target="../ink/ink15723.xml"/><Relationship Id="rId190" Type="http://schemas.openxmlformats.org/officeDocument/2006/relationships/customXml" Target="../ink/ink15626.xml"/><Relationship Id="rId204" Type="http://schemas.openxmlformats.org/officeDocument/2006/relationships/customXml" Target="../ink/ink15633.xml"/><Relationship Id="rId225" Type="http://schemas.openxmlformats.org/officeDocument/2006/relationships/image" Target="../media/image15421.png"/><Relationship Id="rId246" Type="http://schemas.openxmlformats.org/officeDocument/2006/relationships/customXml" Target="../ink/ink15654.xml"/><Relationship Id="rId267" Type="http://schemas.openxmlformats.org/officeDocument/2006/relationships/image" Target="../media/image15442.png"/><Relationship Id="rId288" Type="http://schemas.openxmlformats.org/officeDocument/2006/relationships/customXml" Target="../ink/ink15674.xml"/><Relationship Id="rId411" Type="http://schemas.openxmlformats.org/officeDocument/2006/relationships/image" Target="../media/image15514.png"/><Relationship Id="rId432" Type="http://schemas.openxmlformats.org/officeDocument/2006/relationships/customXml" Target="../ink/ink15746.xml"/><Relationship Id="rId453" Type="http://schemas.openxmlformats.org/officeDocument/2006/relationships/image" Target="../media/image15535.png"/><Relationship Id="rId106" Type="http://schemas.openxmlformats.org/officeDocument/2006/relationships/customXml" Target="../ink/ink15584.xml"/><Relationship Id="rId127" Type="http://schemas.openxmlformats.org/officeDocument/2006/relationships/image" Target="../media/image15372.png"/><Relationship Id="rId313" Type="http://schemas.openxmlformats.org/officeDocument/2006/relationships/image" Target="../media/image15465.png"/><Relationship Id="rId10" Type="http://schemas.openxmlformats.org/officeDocument/2006/relationships/customXml" Target="../ink/ink15536.xml"/><Relationship Id="rId31" Type="http://schemas.openxmlformats.org/officeDocument/2006/relationships/image" Target="../media/image15326.png"/><Relationship Id="rId52" Type="http://schemas.openxmlformats.org/officeDocument/2006/relationships/customXml" Target="../ink/ink15557.xml"/><Relationship Id="rId73" Type="http://schemas.openxmlformats.org/officeDocument/2006/relationships/image" Target="../media/image15345.png"/><Relationship Id="rId94" Type="http://schemas.openxmlformats.org/officeDocument/2006/relationships/customXml" Target="../ink/ink15578.xml"/><Relationship Id="rId148" Type="http://schemas.openxmlformats.org/officeDocument/2006/relationships/customXml" Target="../ink/ink15605.xml"/><Relationship Id="rId169" Type="http://schemas.openxmlformats.org/officeDocument/2006/relationships/image" Target="../media/image15393.png"/><Relationship Id="rId334" Type="http://schemas.openxmlformats.org/officeDocument/2006/relationships/customXml" Target="../ink/ink15697.xml"/><Relationship Id="rId355" Type="http://schemas.openxmlformats.org/officeDocument/2006/relationships/image" Target="../media/image15486.png"/><Relationship Id="rId376" Type="http://schemas.openxmlformats.org/officeDocument/2006/relationships/customXml" Target="../ink/ink15718.xml"/><Relationship Id="rId397" Type="http://schemas.openxmlformats.org/officeDocument/2006/relationships/image" Target="../media/image15507.png"/><Relationship Id="rId4" Type="http://schemas.openxmlformats.org/officeDocument/2006/relationships/customXml" Target="../ink/ink15533.xml"/><Relationship Id="rId180" Type="http://schemas.openxmlformats.org/officeDocument/2006/relationships/customXml" Target="../ink/ink15621.xml"/><Relationship Id="rId215" Type="http://schemas.openxmlformats.org/officeDocument/2006/relationships/image" Target="../media/image15416.png"/><Relationship Id="rId236" Type="http://schemas.openxmlformats.org/officeDocument/2006/relationships/customXml" Target="../ink/ink15649.xml"/><Relationship Id="rId257" Type="http://schemas.openxmlformats.org/officeDocument/2006/relationships/image" Target="../media/image15437.png"/><Relationship Id="rId278" Type="http://schemas.openxmlformats.org/officeDocument/2006/relationships/customXml" Target="../ink/ink15670.xml"/><Relationship Id="rId401" Type="http://schemas.openxmlformats.org/officeDocument/2006/relationships/image" Target="../media/image15509.png"/><Relationship Id="rId422" Type="http://schemas.openxmlformats.org/officeDocument/2006/relationships/customXml" Target="../ink/ink15741.xml"/><Relationship Id="rId443" Type="http://schemas.openxmlformats.org/officeDocument/2006/relationships/image" Target="../media/image15530.png"/><Relationship Id="rId303" Type="http://schemas.openxmlformats.org/officeDocument/2006/relationships/image" Target="../media/image15460.png"/><Relationship Id="rId42" Type="http://schemas.openxmlformats.org/officeDocument/2006/relationships/customXml" Target="../ink/ink15552.xml"/><Relationship Id="rId84" Type="http://schemas.openxmlformats.org/officeDocument/2006/relationships/customXml" Target="../ink/ink15573.xml"/><Relationship Id="rId138" Type="http://schemas.openxmlformats.org/officeDocument/2006/relationships/customXml" Target="../ink/ink15600.xml"/><Relationship Id="rId345" Type="http://schemas.openxmlformats.org/officeDocument/2006/relationships/image" Target="../media/image15481.png"/><Relationship Id="rId387" Type="http://schemas.openxmlformats.org/officeDocument/2006/relationships/image" Target="../media/image15502.png"/><Relationship Id="rId191" Type="http://schemas.openxmlformats.org/officeDocument/2006/relationships/image" Target="../media/image15404.png"/><Relationship Id="rId205" Type="http://schemas.openxmlformats.org/officeDocument/2006/relationships/image" Target="../media/image15411.png"/><Relationship Id="rId247" Type="http://schemas.openxmlformats.org/officeDocument/2006/relationships/image" Target="../media/image15432.png"/><Relationship Id="rId412" Type="http://schemas.openxmlformats.org/officeDocument/2006/relationships/customXml" Target="../ink/ink15736.xml"/><Relationship Id="rId107" Type="http://schemas.openxmlformats.org/officeDocument/2006/relationships/image" Target="../media/image15362.png"/><Relationship Id="rId289" Type="http://schemas.openxmlformats.org/officeDocument/2006/relationships/image" Target="../media/image15453.png"/><Relationship Id="rId454" Type="http://schemas.openxmlformats.org/officeDocument/2006/relationships/customXml" Target="../ink/ink15757.xml"/><Relationship Id="rId11" Type="http://schemas.openxmlformats.org/officeDocument/2006/relationships/image" Target="../media/image15316.png"/><Relationship Id="rId53" Type="http://schemas.openxmlformats.org/officeDocument/2006/relationships/image" Target="../media/image15336.png"/><Relationship Id="rId149" Type="http://schemas.openxmlformats.org/officeDocument/2006/relationships/image" Target="../media/image15383.png"/><Relationship Id="rId314" Type="http://schemas.openxmlformats.org/officeDocument/2006/relationships/customXml" Target="../ink/ink15687.xml"/><Relationship Id="rId356" Type="http://schemas.openxmlformats.org/officeDocument/2006/relationships/customXml" Target="../ink/ink15708.xml"/><Relationship Id="rId398" Type="http://schemas.openxmlformats.org/officeDocument/2006/relationships/customXml" Target="../ink/ink15729.xml"/><Relationship Id="rId95" Type="http://schemas.openxmlformats.org/officeDocument/2006/relationships/image" Target="../media/image15356.png"/><Relationship Id="rId160" Type="http://schemas.openxmlformats.org/officeDocument/2006/relationships/customXml" Target="../ink/ink15611.xml"/><Relationship Id="rId216" Type="http://schemas.openxmlformats.org/officeDocument/2006/relationships/customXml" Target="../ink/ink15639.xml"/><Relationship Id="rId423" Type="http://schemas.openxmlformats.org/officeDocument/2006/relationships/image" Target="../media/image15520.png"/><Relationship Id="rId258" Type="http://schemas.openxmlformats.org/officeDocument/2006/relationships/customXml" Target="../ink/ink15660.xml"/><Relationship Id="rId22" Type="http://schemas.openxmlformats.org/officeDocument/2006/relationships/customXml" Target="../ink/ink15542.xml"/><Relationship Id="rId64" Type="http://schemas.openxmlformats.org/officeDocument/2006/relationships/customXml" Target="../ink/ink15563.xml"/><Relationship Id="rId118" Type="http://schemas.openxmlformats.org/officeDocument/2006/relationships/customXml" Target="../ink/ink15590.xml"/><Relationship Id="rId325" Type="http://schemas.openxmlformats.org/officeDocument/2006/relationships/image" Target="../media/image15471.png"/><Relationship Id="rId367" Type="http://schemas.openxmlformats.org/officeDocument/2006/relationships/image" Target="../media/image15492.png"/><Relationship Id="rId171" Type="http://schemas.openxmlformats.org/officeDocument/2006/relationships/image" Target="../media/image15394.png"/><Relationship Id="rId227" Type="http://schemas.openxmlformats.org/officeDocument/2006/relationships/image" Target="../media/image15422.png"/><Relationship Id="rId269" Type="http://schemas.openxmlformats.org/officeDocument/2006/relationships/image" Target="../media/image15443.png"/><Relationship Id="rId434" Type="http://schemas.openxmlformats.org/officeDocument/2006/relationships/customXml" Target="../ink/ink15747.xml"/><Relationship Id="rId33" Type="http://schemas.openxmlformats.org/officeDocument/2006/relationships/image" Target="../media/image15327.png"/><Relationship Id="rId129" Type="http://schemas.openxmlformats.org/officeDocument/2006/relationships/image" Target="../media/image15373.png"/><Relationship Id="rId280" Type="http://schemas.openxmlformats.org/officeDocument/2006/relationships/customXml" Target="../ink/ink15671.xml"/><Relationship Id="rId336" Type="http://schemas.openxmlformats.org/officeDocument/2006/relationships/customXml" Target="../ink/ink15698.xml"/><Relationship Id="rId75" Type="http://schemas.openxmlformats.org/officeDocument/2006/relationships/image" Target="../media/image15346.png"/><Relationship Id="rId140" Type="http://schemas.openxmlformats.org/officeDocument/2006/relationships/customXml" Target="../ink/ink15601.xml"/><Relationship Id="rId182" Type="http://schemas.openxmlformats.org/officeDocument/2006/relationships/customXml" Target="../ink/ink15622.xml"/><Relationship Id="rId378" Type="http://schemas.openxmlformats.org/officeDocument/2006/relationships/customXml" Target="../ink/ink15719.xml"/><Relationship Id="rId403" Type="http://schemas.openxmlformats.org/officeDocument/2006/relationships/image" Target="../media/image15510.png"/><Relationship Id="rId6" Type="http://schemas.openxmlformats.org/officeDocument/2006/relationships/customXml" Target="../ink/ink15534.xml"/><Relationship Id="rId238" Type="http://schemas.openxmlformats.org/officeDocument/2006/relationships/customXml" Target="../ink/ink15650.xml"/><Relationship Id="rId445" Type="http://schemas.openxmlformats.org/officeDocument/2006/relationships/image" Target="../media/image15531.png"/></Relationships>
</file>

<file path=ppt/slides/_rels/slide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467.png"/><Relationship Id="rId299" Type="http://schemas.openxmlformats.org/officeDocument/2006/relationships/image" Target="../media/image1558.png"/><Relationship Id="rId21" Type="http://schemas.openxmlformats.org/officeDocument/2006/relationships/image" Target="../media/image1419.png"/><Relationship Id="rId63" Type="http://schemas.openxmlformats.org/officeDocument/2006/relationships/image" Target="../media/image1440.png"/><Relationship Id="rId159" Type="http://schemas.openxmlformats.org/officeDocument/2006/relationships/image" Target="../media/image1488.png"/><Relationship Id="rId324" Type="http://schemas.openxmlformats.org/officeDocument/2006/relationships/customXml" Target="../ink/ink1586.xml"/><Relationship Id="rId366" Type="http://schemas.openxmlformats.org/officeDocument/2006/relationships/customXml" Target="../ink/ink1607.xml"/><Relationship Id="rId170" Type="http://schemas.openxmlformats.org/officeDocument/2006/relationships/customXml" Target="../ink/ink1509.xml"/><Relationship Id="rId226" Type="http://schemas.openxmlformats.org/officeDocument/2006/relationships/customXml" Target="../ink/ink1537.xml"/><Relationship Id="rId433" Type="http://schemas.openxmlformats.org/officeDocument/2006/relationships/image" Target="../media/image1625.png"/><Relationship Id="rId268" Type="http://schemas.openxmlformats.org/officeDocument/2006/relationships/customXml" Target="../ink/ink1558.xml"/><Relationship Id="rId475" Type="http://schemas.openxmlformats.org/officeDocument/2006/relationships/image" Target="../media/image1646.png"/><Relationship Id="rId32" Type="http://schemas.openxmlformats.org/officeDocument/2006/relationships/customXml" Target="../ink/ink1440.xml"/><Relationship Id="rId74" Type="http://schemas.openxmlformats.org/officeDocument/2006/relationships/customXml" Target="../ink/ink1461.xml"/><Relationship Id="rId128" Type="http://schemas.openxmlformats.org/officeDocument/2006/relationships/customXml" Target="../ink/ink1488.xml"/><Relationship Id="rId335" Type="http://schemas.openxmlformats.org/officeDocument/2006/relationships/image" Target="../media/image1576.png"/><Relationship Id="rId377" Type="http://schemas.openxmlformats.org/officeDocument/2006/relationships/image" Target="../media/image1597.png"/><Relationship Id="rId5" Type="http://schemas.openxmlformats.org/officeDocument/2006/relationships/image" Target="../media/image1411.png"/><Relationship Id="rId181" Type="http://schemas.openxmlformats.org/officeDocument/2006/relationships/image" Target="../media/image1499.png"/><Relationship Id="rId237" Type="http://schemas.openxmlformats.org/officeDocument/2006/relationships/image" Target="../media/image1527.png"/><Relationship Id="rId402" Type="http://schemas.openxmlformats.org/officeDocument/2006/relationships/customXml" Target="../ink/ink1625.xml"/><Relationship Id="rId279" Type="http://schemas.openxmlformats.org/officeDocument/2006/relationships/image" Target="../media/image1548.png"/><Relationship Id="rId444" Type="http://schemas.openxmlformats.org/officeDocument/2006/relationships/customXml" Target="../ink/ink1646.xml"/><Relationship Id="rId43" Type="http://schemas.openxmlformats.org/officeDocument/2006/relationships/image" Target="../media/image1430.png"/><Relationship Id="rId139" Type="http://schemas.openxmlformats.org/officeDocument/2006/relationships/image" Target="../media/image1478.png"/><Relationship Id="rId290" Type="http://schemas.openxmlformats.org/officeDocument/2006/relationships/customXml" Target="../ink/ink1569.xml"/><Relationship Id="rId304" Type="http://schemas.openxmlformats.org/officeDocument/2006/relationships/customXml" Target="../ink/ink1576.xml"/><Relationship Id="rId346" Type="http://schemas.openxmlformats.org/officeDocument/2006/relationships/customXml" Target="../ink/ink1597.xml"/><Relationship Id="rId388" Type="http://schemas.openxmlformats.org/officeDocument/2006/relationships/customXml" Target="../ink/ink1618.xml"/><Relationship Id="rId85" Type="http://schemas.openxmlformats.org/officeDocument/2006/relationships/image" Target="../media/image1451.png"/><Relationship Id="rId150" Type="http://schemas.openxmlformats.org/officeDocument/2006/relationships/customXml" Target="../ink/ink1499.xml"/><Relationship Id="rId192" Type="http://schemas.openxmlformats.org/officeDocument/2006/relationships/customXml" Target="../ink/ink1520.xml"/><Relationship Id="rId206" Type="http://schemas.openxmlformats.org/officeDocument/2006/relationships/customXml" Target="../ink/ink1527.xml"/><Relationship Id="rId413" Type="http://schemas.openxmlformats.org/officeDocument/2006/relationships/image" Target="../media/image1615.png"/><Relationship Id="rId248" Type="http://schemas.openxmlformats.org/officeDocument/2006/relationships/customXml" Target="../ink/ink1548.xml"/><Relationship Id="rId455" Type="http://schemas.openxmlformats.org/officeDocument/2006/relationships/image" Target="../media/image1636.png"/><Relationship Id="rId12" Type="http://schemas.openxmlformats.org/officeDocument/2006/relationships/customXml" Target="../ink/ink1430.xml"/><Relationship Id="rId108" Type="http://schemas.openxmlformats.org/officeDocument/2006/relationships/customXml" Target="../ink/ink1478.xml"/><Relationship Id="rId315" Type="http://schemas.openxmlformats.org/officeDocument/2006/relationships/image" Target="../media/image1566.png"/><Relationship Id="rId357" Type="http://schemas.openxmlformats.org/officeDocument/2006/relationships/image" Target="../media/image1587.png"/><Relationship Id="rId54" Type="http://schemas.openxmlformats.org/officeDocument/2006/relationships/customXml" Target="../ink/ink1451.xml"/><Relationship Id="rId96" Type="http://schemas.openxmlformats.org/officeDocument/2006/relationships/customXml" Target="../ink/ink1472.xml"/><Relationship Id="rId161" Type="http://schemas.openxmlformats.org/officeDocument/2006/relationships/image" Target="../media/image1489.png"/><Relationship Id="rId217" Type="http://schemas.openxmlformats.org/officeDocument/2006/relationships/image" Target="../media/image1517.png"/><Relationship Id="rId399" Type="http://schemas.openxmlformats.org/officeDocument/2006/relationships/image" Target="../media/image1608.png"/><Relationship Id="rId259" Type="http://schemas.openxmlformats.org/officeDocument/2006/relationships/image" Target="../media/image1538.png"/><Relationship Id="rId424" Type="http://schemas.openxmlformats.org/officeDocument/2006/relationships/customXml" Target="../ink/ink1636.xml"/><Relationship Id="rId466" Type="http://schemas.openxmlformats.org/officeDocument/2006/relationships/customXml" Target="../ink/ink1657.xml"/><Relationship Id="rId23" Type="http://schemas.openxmlformats.org/officeDocument/2006/relationships/image" Target="../media/image1420.png"/><Relationship Id="rId119" Type="http://schemas.openxmlformats.org/officeDocument/2006/relationships/image" Target="../media/image1468.png"/><Relationship Id="rId270" Type="http://schemas.openxmlformats.org/officeDocument/2006/relationships/customXml" Target="../ink/ink1559.xml"/><Relationship Id="rId326" Type="http://schemas.openxmlformats.org/officeDocument/2006/relationships/customXml" Target="../ink/ink1587.xml"/><Relationship Id="rId65" Type="http://schemas.openxmlformats.org/officeDocument/2006/relationships/image" Target="../media/image1441.png"/><Relationship Id="rId130" Type="http://schemas.openxmlformats.org/officeDocument/2006/relationships/customXml" Target="../ink/ink1489.xml"/><Relationship Id="rId368" Type="http://schemas.openxmlformats.org/officeDocument/2006/relationships/customXml" Target="../ink/ink1608.xml"/><Relationship Id="rId172" Type="http://schemas.openxmlformats.org/officeDocument/2006/relationships/customXml" Target="../ink/ink1510.xml"/><Relationship Id="rId228" Type="http://schemas.openxmlformats.org/officeDocument/2006/relationships/customXml" Target="../ink/ink1538.xml"/><Relationship Id="rId435" Type="http://schemas.openxmlformats.org/officeDocument/2006/relationships/image" Target="../media/image1626.png"/><Relationship Id="rId477" Type="http://schemas.openxmlformats.org/officeDocument/2006/relationships/image" Target="../media/image1647.png"/><Relationship Id="rId13" Type="http://schemas.openxmlformats.org/officeDocument/2006/relationships/image" Target="../media/image1415.png"/><Relationship Id="rId109" Type="http://schemas.openxmlformats.org/officeDocument/2006/relationships/image" Target="../media/image1463.png"/><Relationship Id="rId260" Type="http://schemas.openxmlformats.org/officeDocument/2006/relationships/customXml" Target="../ink/ink1554.xml"/><Relationship Id="rId281" Type="http://schemas.openxmlformats.org/officeDocument/2006/relationships/image" Target="../media/image1549.png"/><Relationship Id="rId316" Type="http://schemas.openxmlformats.org/officeDocument/2006/relationships/customXml" Target="../ink/ink1582.xml"/><Relationship Id="rId337" Type="http://schemas.openxmlformats.org/officeDocument/2006/relationships/image" Target="../media/image1577.png"/><Relationship Id="rId34" Type="http://schemas.openxmlformats.org/officeDocument/2006/relationships/customXml" Target="../ink/ink1441.xml"/><Relationship Id="rId55" Type="http://schemas.openxmlformats.org/officeDocument/2006/relationships/image" Target="../media/image1436.png"/><Relationship Id="rId76" Type="http://schemas.openxmlformats.org/officeDocument/2006/relationships/customXml" Target="../ink/ink1462.xml"/><Relationship Id="rId97" Type="http://schemas.openxmlformats.org/officeDocument/2006/relationships/image" Target="../media/image1457.png"/><Relationship Id="rId120" Type="http://schemas.openxmlformats.org/officeDocument/2006/relationships/customXml" Target="../ink/ink1484.xml"/><Relationship Id="rId141" Type="http://schemas.openxmlformats.org/officeDocument/2006/relationships/image" Target="../media/image1479.png"/><Relationship Id="rId358" Type="http://schemas.openxmlformats.org/officeDocument/2006/relationships/customXml" Target="../ink/ink1603.xml"/><Relationship Id="rId379" Type="http://schemas.openxmlformats.org/officeDocument/2006/relationships/image" Target="../media/image1598.png"/><Relationship Id="rId7" Type="http://schemas.openxmlformats.org/officeDocument/2006/relationships/image" Target="../media/image1412.png"/><Relationship Id="rId162" Type="http://schemas.openxmlformats.org/officeDocument/2006/relationships/customXml" Target="../ink/ink1505.xml"/><Relationship Id="rId183" Type="http://schemas.openxmlformats.org/officeDocument/2006/relationships/image" Target="../media/image1500.png"/><Relationship Id="rId218" Type="http://schemas.openxmlformats.org/officeDocument/2006/relationships/customXml" Target="../ink/ink1533.xml"/><Relationship Id="rId239" Type="http://schemas.openxmlformats.org/officeDocument/2006/relationships/image" Target="../media/image1528.png"/><Relationship Id="rId390" Type="http://schemas.openxmlformats.org/officeDocument/2006/relationships/customXml" Target="../ink/ink1619.xml"/><Relationship Id="rId404" Type="http://schemas.openxmlformats.org/officeDocument/2006/relationships/customXml" Target="../ink/ink1626.xml"/><Relationship Id="rId425" Type="http://schemas.openxmlformats.org/officeDocument/2006/relationships/image" Target="../media/image1621.png"/><Relationship Id="rId446" Type="http://schemas.openxmlformats.org/officeDocument/2006/relationships/customXml" Target="../ink/ink1647.xml"/><Relationship Id="rId467" Type="http://schemas.openxmlformats.org/officeDocument/2006/relationships/image" Target="../media/image1642.png"/><Relationship Id="rId250" Type="http://schemas.openxmlformats.org/officeDocument/2006/relationships/customXml" Target="../ink/ink1549.xml"/><Relationship Id="rId271" Type="http://schemas.openxmlformats.org/officeDocument/2006/relationships/image" Target="../media/image1544.png"/><Relationship Id="rId292" Type="http://schemas.openxmlformats.org/officeDocument/2006/relationships/customXml" Target="../ink/ink1570.xml"/><Relationship Id="rId306" Type="http://schemas.openxmlformats.org/officeDocument/2006/relationships/customXml" Target="../ink/ink1577.xml"/><Relationship Id="rId24" Type="http://schemas.openxmlformats.org/officeDocument/2006/relationships/customXml" Target="../ink/ink1436.xml"/><Relationship Id="rId45" Type="http://schemas.openxmlformats.org/officeDocument/2006/relationships/image" Target="../media/image1431.png"/><Relationship Id="rId66" Type="http://schemas.openxmlformats.org/officeDocument/2006/relationships/customXml" Target="../ink/ink1457.xml"/><Relationship Id="rId87" Type="http://schemas.openxmlformats.org/officeDocument/2006/relationships/image" Target="../media/image1452.png"/><Relationship Id="rId110" Type="http://schemas.openxmlformats.org/officeDocument/2006/relationships/customXml" Target="../ink/ink1479.xml"/><Relationship Id="rId131" Type="http://schemas.openxmlformats.org/officeDocument/2006/relationships/image" Target="../media/image1474.png"/><Relationship Id="rId327" Type="http://schemas.openxmlformats.org/officeDocument/2006/relationships/image" Target="../media/image1572.png"/><Relationship Id="rId348" Type="http://schemas.openxmlformats.org/officeDocument/2006/relationships/customXml" Target="../ink/ink1598.xml"/><Relationship Id="rId369" Type="http://schemas.openxmlformats.org/officeDocument/2006/relationships/image" Target="../media/image1593.png"/><Relationship Id="rId152" Type="http://schemas.openxmlformats.org/officeDocument/2006/relationships/customXml" Target="../ink/ink1500.xml"/><Relationship Id="rId173" Type="http://schemas.openxmlformats.org/officeDocument/2006/relationships/image" Target="../media/image1495.png"/><Relationship Id="rId194" Type="http://schemas.openxmlformats.org/officeDocument/2006/relationships/customXml" Target="../ink/ink1521.xml"/><Relationship Id="rId208" Type="http://schemas.openxmlformats.org/officeDocument/2006/relationships/customXml" Target="../ink/ink1528.xml"/><Relationship Id="rId229" Type="http://schemas.openxmlformats.org/officeDocument/2006/relationships/image" Target="../media/image1523.png"/><Relationship Id="rId380" Type="http://schemas.openxmlformats.org/officeDocument/2006/relationships/customXml" Target="../ink/ink1614.xml"/><Relationship Id="rId415" Type="http://schemas.openxmlformats.org/officeDocument/2006/relationships/image" Target="../media/image1616.png"/><Relationship Id="rId436" Type="http://schemas.openxmlformats.org/officeDocument/2006/relationships/customXml" Target="../ink/ink1642.xml"/><Relationship Id="rId457" Type="http://schemas.openxmlformats.org/officeDocument/2006/relationships/image" Target="../media/image1637.png"/><Relationship Id="rId240" Type="http://schemas.openxmlformats.org/officeDocument/2006/relationships/customXml" Target="../ink/ink1544.xml"/><Relationship Id="rId261" Type="http://schemas.openxmlformats.org/officeDocument/2006/relationships/image" Target="../media/image1539.png"/><Relationship Id="rId14" Type="http://schemas.openxmlformats.org/officeDocument/2006/relationships/customXml" Target="../ink/ink1431.xml"/><Relationship Id="rId35" Type="http://schemas.openxmlformats.org/officeDocument/2006/relationships/image" Target="../media/image1426.png"/><Relationship Id="rId56" Type="http://schemas.openxmlformats.org/officeDocument/2006/relationships/customXml" Target="../ink/ink1452.xml"/><Relationship Id="rId77" Type="http://schemas.openxmlformats.org/officeDocument/2006/relationships/image" Target="../media/image1447.png"/><Relationship Id="rId100" Type="http://schemas.openxmlformats.org/officeDocument/2006/relationships/customXml" Target="../ink/ink1474.xml"/><Relationship Id="rId282" Type="http://schemas.openxmlformats.org/officeDocument/2006/relationships/customXml" Target="../ink/ink1565.xml"/><Relationship Id="rId317" Type="http://schemas.openxmlformats.org/officeDocument/2006/relationships/image" Target="../media/image1567.png"/><Relationship Id="rId338" Type="http://schemas.openxmlformats.org/officeDocument/2006/relationships/customXml" Target="../ink/ink1593.xml"/><Relationship Id="rId359" Type="http://schemas.openxmlformats.org/officeDocument/2006/relationships/image" Target="../media/image1588.png"/><Relationship Id="rId8" Type="http://schemas.openxmlformats.org/officeDocument/2006/relationships/customXml" Target="../ink/ink1428.xml"/><Relationship Id="rId98" Type="http://schemas.openxmlformats.org/officeDocument/2006/relationships/customXml" Target="../ink/ink1473.xml"/><Relationship Id="rId121" Type="http://schemas.openxmlformats.org/officeDocument/2006/relationships/image" Target="../media/image1469.png"/><Relationship Id="rId142" Type="http://schemas.openxmlformats.org/officeDocument/2006/relationships/customXml" Target="../ink/ink1495.xml"/><Relationship Id="rId163" Type="http://schemas.openxmlformats.org/officeDocument/2006/relationships/image" Target="../media/image1490.png"/><Relationship Id="rId184" Type="http://schemas.openxmlformats.org/officeDocument/2006/relationships/customXml" Target="../ink/ink1516.xml"/><Relationship Id="rId219" Type="http://schemas.openxmlformats.org/officeDocument/2006/relationships/image" Target="../media/image1518.png"/><Relationship Id="rId370" Type="http://schemas.openxmlformats.org/officeDocument/2006/relationships/customXml" Target="../ink/ink1609.xml"/><Relationship Id="rId391" Type="http://schemas.openxmlformats.org/officeDocument/2006/relationships/image" Target="../media/image1604.png"/><Relationship Id="rId405" Type="http://schemas.openxmlformats.org/officeDocument/2006/relationships/image" Target="../media/image1611.png"/><Relationship Id="rId426" Type="http://schemas.openxmlformats.org/officeDocument/2006/relationships/customXml" Target="../ink/ink1637.xml"/><Relationship Id="rId447" Type="http://schemas.openxmlformats.org/officeDocument/2006/relationships/image" Target="../media/image1632.png"/><Relationship Id="rId230" Type="http://schemas.openxmlformats.org/officeDocument/2006/relationships/customXml" Target="../ink/ink1539.xml"/><Relationship Id="rId251" Type="http://schemas.openxmlformats.org/officeDocument/2006/relationships/image" Target="../media/image1534.png"/><Relationship Id="rId468" Type="http://schemas.openxmlformats.org/officeDocument/2006/relationships/customXml" Target="../ink/ink1658.xml"/><Relationship Id="rId25" Type="http://schemas.openxmlformats.org/officeDocument/2006/relationships/image" Target="../media/image1421.png"/><Relationship Id="rId46" Type="http://schemas.openxmlformats.org/officeDocument/2006/relationships/customXml" Target="../ink/ink1447.xml"/><Relationship Id="rId67" Type="http://schemas.openxmlformats.org/officeDocument/2006/relationships/image" Target="../media/image1442.png"/><Relationship Id="rId272" Type="http://schemas.openxmlformats.org/officeDocument/2006/relationships/customXml" Target="../ink/ink1560.xml"/><Relationship Id="rId293" Type="http://schemas.openxmlformats.org/officeDocument/2006/relationships/image" Target="../media/image1555.png"/><Relationship Id="rId307" Type="http://schemas.openxmlformats.org/officeDocument/2006/relationships/image" Target="../media/image1562.png"/><Relationship Id="rId328" Type="http://schemas.openxmlformats.org/officeDocument/2006/relationships/customXml" Target="../ink/ink1588.xml"/><Relationship Id="rId349" Type="http://schemas.openxmlformats.org/officeDocument/2006/relationships/image" Target="../media/image1583.png"/><Relationship Id="rId88" Type="http://schemas.openxmlformats.org/officeDocument/2006/relationships/customXml" Target="../ink/ink1468.xml"/><Relationship Id="rId111" Type="http://schemas.openxmlformats.org/officeDocument/2006/relationships/image" Target="../media/image1464.png"/><Relationship Id="rId132" Type="http://schemas.openxmlformats.org/officeDocument/2006/relationships/customXml" Target="../ink/ink1490.xml"/><Relationship Id="rId153" Type="http://schemas.openxmlformats.org/officeDocument/2006/relationships/image" Target="../media/image1485.png"/><Relationship Id="rId174" Type="http://schemas.openxmlformats.org/officeDocument/2006/relationships/customXml" Target="../ink/ink1511.xml"/><Relationship Id="rId195" Type="http://schemas.openxmlformats.org/officeDocument/2006/relationships/image" Target="../media/image1506.png"/><Relationship Id="rId209" Type="http://schemas.openxmlformats.org/officeDocument/2006/relationships/image" Target="../media/image1513.png"/><Relationship Id="rId360" Type="http://schemas.openxmlformats.org/officeDocument/2006/relationships/customXml" Target="../ink/ink1604.xml"/><Relationship Id="rId381" Type="http://schemas.openxmlformats.org/officeDocument/2006/relationships/image" Target="../media/image1599.png"/><Relationship Id="rId416" Type="http://schemas.openxmlformats.org/officeDocument/2006/relationships/customXml" Target="../ink/ink1632.xml"/><Relationship Id="rId220" Type="http://schemas.openxmlformats.org/officeDocument/2006/relationships/customXml" Target="../ink/ink1534.xml"/><Relationship Id="rId241" Type="http://schemas.openxmlformats.org/officeDocument/2006/relationships/image" Target="../media/image1529.png"/><Relationship Id="rId437" Type="http://schemas.openxmlformats.org/officeDocument/2006/relationships/image" Target="../media/image1627.png"/><Relationship Id="rId458" Type="http://schemas.openxmlformats.org/officeDocument/2006/relationships/customXml" Target="../ink/ink1653.xml"/><Relationship Id="rId15" Type="http://schemas.openxmlformats.org/officeDocument/2006/relationships/image" Target="../media/image1416.png"/><Relationship Id="rId36" Type="http://schemas.openxmlformats.org/officeDocument/2006/relationships/customXml" Target="../ink/ink1442.xml"/><Relationship Id="rId57" Type="http://schemas.openxmlformats.org/officeDocument/2006/relationships/image" Target="../media/image1437.png"/><Relationship Id="rId262" Type="http://schemas.openxmlformats.org/officeDocument/2006/relationships/customXml" Target="../ink/ink1555.xml"/><Relationship Id="rId283" Type="http://schemas.openxmlformats.org/officeDocument/2006/relationships/image" Target="../media/image1550.png"/><Relationship Id="rId318" Type="http://schemas.openxmlformats.org/officeDocument/2006/relationships/customXml" Target="../ink/ink1583.xml"/><Relationship Id="rId339" Type="http://schemas.openxmlformats.org/officeDocument/2006/relationships/image" Target="../media/image1578.png"/><Relationship Id="rId78" Type="http://schemas.openxmlformats.org/officeDocument/2006/relationships/customXml" Target="../ink/ink1463.xml"/><Relationship Id="rId99" Type="http://schemas.openxmlformats.org/officeDocument/2006/relationships/image" Target="../media/image1458.png"/><Relationship Id="rId101" Type="http://schemas.openxmlformats.org/officeDocument/2006/relationships/image" Target="../media/image1459.png"/><Relationship Id="rId122" Type="http://schemas.openxmlformats.org/officeDocument/2006/relationships/customXml" Target="../ink/ink1485.xml"/><Relationship Id="rId143" Type="http://schemas.openxmlformats.org/officeDocument/2006/relationships/image" Target="../media/image1480.png"/><Relationship Id="rId164" Type="http://schemas.openxmlformats.org/officeDocument/2006/relationships/customXml" Target="../ink/ink1506.xml"/><Relationship Id="rId185" Type="http://schemas.openxmlformats.org/officeDocument/2006/relationships/image" Target="../media/image1501.png"/><Relationship Id="rId350" Type="http://schemas.openxmlformats.org/officeDocument/2006/relationships/customXml" Target="../ink/ink1599.xml"/><Relationship Id="rId371" Type="http://schemas.openxmlformats.org/officeDocument/2006/relationships/image" Target="../media/image1594.png"/><Relationship Id="rId406" Type="http://schemas.openxmlformats.org/officeDocument/2006/relationships/customXml" Target="../ink/ink1627.xml"/><Relationship Id="rId9" Type="http://schemas.openxmlformats.org/officeDocument/2006/relationships/image" Target="../media/image1413.png"/><Relationship Id="rId210" Type="http://schemas.openxmlformats.org/officeDocument/2006/relationships/customXml" Target="../ink/ink1529.xml"/><Relationship Id="rId392" Type="http://schemas.openxmlformats.org/officeDocument/2006/relationships/customXml" Target="../ink/ink1620.xml"/><Relationship Id="rId427" Type="http://schemas.openxmlformats.org/officeDocument/2006/relationships/image" Target="../media/image1622.png"/><Relationship Id="rId448" Type="http://schemas.openxmlformats.org/officeDocument/2006/relationships/customXml" Target="../ink/ink1648.xml"/><Relationship Id="rId469" Type="http://schemas.openxmlformats.org/officeDocument/2006/relationships/image" Target="../media/image1643.png"/><Relationship Id="rId26" Type="http://schemas.openxmlformats.org/officeDocument/2006/relationships/customXml" Target="../ink/ink1437.xml"/><Relationship Id="rId231" Type="http://schemas.openxmlformats.org/officeDocument/2006/relationships/image" Target="../media/image1524.png"/><Relationship Id="rId252" Type="http://schemas.openxmlformats.org/officeDocument/2006/relationships/customXml" Target="../ink/ink1550.xml"/><Relationship Id="rId273" Type="http://schemas.openxmlformats.org/officeDocument/2006/relationships/image" Target="../media/image1545.png"/><Relationship Id="rId294" Type="http://schemas.openxmlformats.org/officeDocument/2006/relationships/customXml" Target="../ink/ink1571.xml"/><Relationship Id="rId308" Type="http://schemas.openxmlformats.org/officeDocument/2006/relationships/customXml" Target="../ink/ink1578.xml"/><Relationship Id="rId329" Type="http://schemas.openxmlformats.org/officeDocument/2006/relationships/image" Target="../media/image1573.png"/><Relationship Id="rId47" Type="http://schemas.openxmlformats.org/officeDocument/2006/relationships/image" Target="../media/image1432.png"/><Relationship Id="rId68" Type="http://schemas.openxmlformats.org/officeDocument/2006/relationships/customXml" Target="../ink/ink1458.xml"/><Relationship Id="rId89" Type="http://schemas.openxmlformats.org/officeDocument/2006/relationships/image" Target="../media/image1453.png"/><Relationship Id="rId112" Type="http://schemas.openxmlformats.org/officeDocument/2006/relationships/customXml" Target="../ink/ink1480.xml"/><Relationship Id="rId133" Type="http://schemas.openxmlformats.org/officeDocument/2006/relationships/image" Target="../media/image1475.png"/><Relationship Id="rId154" Type="http://schemas.openxmlformats.org/officeDocument/2006/relationships/customXml" Target="../ink/ink1501.xml"/><Relationship Id="rId175" Type="http://schemas.openxmlformats.org/officeDocument/2006/relationships/image" Target="../media/image1496.png"/><Relationship Id="rId340" Type="http://schemas.openxmlformats.org/officeDocument/2006/relationships/customXml" Target="../ink/ink1594.xml"/><Relationship Id="rId361" Type="http://schemas.openxmlformats.org/officeDocument/2006/relationships/image" Target="../media/image1589.png"/><Relationship Id="rId196" Type="http://schemas.openxmlformats.org/officeDocument/2006/relationships/customXml" Target="../ink/ink1522.xml"/><Relationship Id="rId200" Type="http://schemas.openxmlformats.org/officeDocument/2006/relationships/customXml" Target="../ink/ink1524.xml"/><Relationship Id="rId382" Type="http://schemas.openxmlformats.org/officeDocument/2006/relationships/customXml" Target="../ink/ink1615.xml"/><Relationship Id="rId417" Type="http://schemas.openxmlformats.org/officeDocument/2006/relationships/image" Target="../media/image1617.png"/><Relationship Id="rId438" Type="http://schemas.openxmlformats.org/officeDocument/2006/relationships/customXml" Target="../ink/ink1643.xml"/><Relationship Id="rId459" Type="http://schemas.openxmlformats.org/officeDocument/2006/relationships/image" Target="../media/image1638.png"/><Relationship Id="rId16" Type="http://schemas.openxmlformats.org/officeDocument/2006/relationships/customXml" Target="../ink/ink1432.xml"/><Relationship Id="rId221" Type="http://schemas.openxmlformats.org/officeDocument/2006/relationships/image" Target="../media/image1519.png"/><Relationship Id="rId242" Type="http://schemas.openxmlformats.org/officeDocument/2006/relationships/customXml" Target="../ink/ink1545.xml"/><Relationship Id="rId263" Type="http://schemas.openxmlformats.org/officeDocument/2006/relationships/image" Target="../media/image1540.png"/><Relationship Id="rId284" Type="http://schemas.openxmlformats.org/officeDocument/2006/relationships/customXml" Target="../ink/ink1566.xml"/><Relationship Id="rId319" Type="http://schemas.openxmlformats.org/officeDocument/2006/relationships/image" Target="../media/image1568.png"/><Relationship Id="rId470" Type="http://schemas.openxmlformats.org/officeDocument/2006/relationships/customXml" Target="../ink/ink1659.xml"/><Relationship Id="rId37" Type="http://schemas.openxmlformats.org/officeDocument/2006/relationships/image" Target="../media/image1427.png"/><Relationship Id="rId58" Type="http://schemas.openxmlformats.org/officeDocument/2006/relationships/customXml" Target="../ink/ink1453.xml"/><Relationship Id="rId79" Type="http://schemas.openxmlformats.org/officeDocument/2006/relationships/image" Target="../media/image1448.png"/><Relationship Id="rId102" Type="http://schemas.openxmlformats.org/officeDocument/2006/relationships/customXml" Target="../ink/ink1475.xml"/><Relationship Id="rId123" Type="http://schemas.openxmlformats.org/officeDocument/2006/relationships/image" Target="../media/image1470.png"/><Relationship Id="rId144" Type="http://schemas.openxmlformats.org/officeDocument/2006/relationships/customXml" Target="../ink/ink1496.xml"/><Relationship Id="rId330" Type="http://schemas.openxmlformats.org/officeDocument/2006/relationships/customXml" Target="../ink/ink1589.xml"/><Relationship Id="rId90" Type="http://schemas.openxmlformats.org/officeDocument/2006/relationships/customXml" Target="../ink/ink1469.xml"/><Relationship Id="rId165" Type="http://schemas.openxmlformats.org/officeDocument/2006/relationships/image" Target="../media/image1491.png"/><Relationship Id="rId186" Type="http://schemas.openxmlformats.org/officeDocument/2006/relationships/customXml" Target="../ink/ink1517.xml"/><Relationship Id="rId351" Type="http://schemas.openxmlformats.org/officeDocument/2006/relationships/image" Target="../media/image1584.png"/><Relationship Id="rId372" Type="http://schemas.openxmlformats.org/officeDocument/2006/relationships/customXml" Target="../ink/ink1610.xml"/><Relationship Id="rId393" Type="http://schemas.openxmlformats.org/officeDocument/2006/relationships/image" Target="../media/image1605.png"/><Relationship Id="rId407" Type="http://schemas.openxmlformats.org/officeDocument/2006/relationships/image" Target="../media/image1612.png"/><Relationship Id="rId428" Type="http://schemas.openxmlformats.org/officeDocument/2006/relationships/customXml" Target="../ink/ink1638.xml"/><Relationship Id="rId449" Type="http://schemas.openxmlformats.org/officeDocument/2006/relationships/image" Target="../media/image1633.png"/><Relationship Id="rId211" Type="http://schemas.openxmlformats.org/officeDocument/2006/relationships/image" Target="../media/image1514.png"/><Relationship Id="rId232" Type="http://schemas.openxmlformats.org/officeDocument/2006/relationships/customXml" Target="../ink/ink1540.xml"/><Relationship Id="rId253" Type="http://schemas.openxmlformats.org/officeDocument/2006/relationships/image" Target="../media/image1535.png"/><Relationship Id="rId274" Type="http://schemas.openxmlformats.org/officeDocument/2006/relationships/customXml" Target="../ink/ink1561.xml"/><Relationship Id="rId295" Type="http://schemas.openxmlformats.org/officeDocument/2006/relationships/image" Target="../media/image1556.png"/><Relationship Id="rId309" Type="http://schemas.openxmlformats.org/officeDocument/2006/relationships/image" Target="../media/image1563.png"/><Relationship Id="rId460" Type="http://schemas.openxmlformats.org/officeDocument/2006/relationships/customXml" Target="../ink/ink1654.xml"/><Relationship Id="rId27" Type="http://schemas.openxmlformats.org/officeDocument/2006/relationships/image" Target="../media/image1422.png"/><Relationship Id="rId48" Type="http://schemas.openxmlformats.org/officeDocument/2006/relationships/customXml" Target="../ink/ink1448.xml"/><Relationship Id="rId69" Type="http://schemas.openxmlformats.org/officeDocument/2006/relationships/image" Target="../media/image1443.png"/><Relationship Id="rId113" Type="http://schemas.openxmlformats.org/officeDocument/2006/relationships/image" Target="../media/image1465.png"/><Relationship Id="rId134" Type="http://schemas.openxmlformats.org/officeDocument/2006/relationships/customXml" Target="../ink/ink1491.xml"/><Relationship Id="rId320" Type="http://schemas.openxmlformats.org/officeDocument/2006/relationships/customXml" Target="../ink/ink1584.xml"/><Relationship Id="rId80" Type="http://schemas.openxmlformats.org/officeDocument/2006/relationships/customXml" Target="../ink/ink1464.xml"/><Relationship Id="rId155" Type="http://schemas.openxmlformats.org/officeDocument/2006/relationships/image" Target="../media/image1486.png"/><Relationship Id="rId176" Type="http://schemas.openxmlformats.org/officeDocument/2006/relationships/customXml" Target="../ink/ink1512.xml"/><Relationship Id="rId197" Type="http://schemas.openxmlformats.org/officeDocument/2006/relationships/image" Target="../media/image1507.png"/><Relationship Id="rId341" Type="http://schemas.openxmlformats.org/officeDocument/2006/relationships/image" Target="../media/image1579.png"/><Relationship Id="rId362" Type="http://schemas.openxmlformats.org/officeDocument/2006/relationships/customXml" Target="../ink/ink1605.xml"/><Relationship Id="rId383" Type="http://schemas.openxmlformats.org/officeDocument/2006/relationships/image" Target="../media/image1600.png"/><Relationship Id="rId418" Type="http://schemas.openxmlformats.org/officeDocument/2006/relationships/customXml" Target="../ink/ink1633.xml"/><Relationship Id="rId439" Type="http://schemas.openxmlformats.org/officeDocument/2006/relationships/image" Target="../media/image1628.png"/><Relationship Id="rId201" Type="http://schemas.openxmlformats.org/officeDocument/2006/relationships/image" Target="../media/image1509.png"/><Relationship Id="rId222" Type="http://schemas.openxmlformats.org/officeDocument/2006/relationships/customXml" Target="../ink/ink1535.xml"/><Relationship Id="rId243" Type="http://schemas.openxmlformats.org/officeDocument/2006/relationships/image" Target="../media/image1530.png"/><Relationship Id="rId264" Type="http://schemas.openxmlformats.org/officeDocument/2006/relationships/customXml" Target="../ink/ink1556.xml"/><Relationship Id="rId285" Type="http://schemas.openxmlformats.org/officeDocument/2006/relationships/image" Target="../media/image1551.png"/><Relationship Id="rId450" Type="http://schemas.openxmlformats.org/officeDocument/2006/relationships/customXml" Target="../ink/ink1649.xml"/><Relationship Id="rId471" Type="http://schemas.openxmlformats.org/officeDocument/2006/relationships/image" Target="../media/image1644.png"/><Relationship Id="rId17" Type="http://schemas.openxmlformats.org/officeDocument/2006/relationships/image" Target="../media/image1417.png"/><Relationship Id="rId38" Type="http://schemas.openxmlformats.org/officeDocument/2006/relationships/customXml" Target="../ink/ink1443.xml"/><Relationship Id="rId59" Type="http://schemas.openxmlformats.org/officeDocument/2006/relationships/image" Target="../media/image1438.png"/><Relationship Id="rId103" Type="http://schemas.openxmlformats.org/officeDocument/2006/relationships/image" Target="../media/image1460.png"/><Relationship Id="rId124" Type="http://schemas.openxmlformats.org/officeDocument/2006/relationships/customXml" Target="../ink/ink1486.xml"/><Relationship Id="rId310" Type="http://schemas.openxmlformats.org/officeDocument/2006/relationships/customXml" Target="../ink/ink1579.xml"/><Relationship Id="rId70" Type="http://schemas.openxmlformats.org/officeDocument/2006/relationships/customXml" Target="../ink/ink1459.xml"/><Relationship Id="rId91" Type="http://schemas.openxmlformats.org/officeDocument/2006/relationships/image" Target="../media/image1454.png"/><Relationship Id="rId145" Type="http://schemas.openxmlformats.org/officeDocument/2006/relationships/image" Target="../media/image1481.png"/><Relationship Id="rId166" Type="http://schemas.openxmlformats.org/officeDocument/2006/relationships/customXml" Target="../ink/ink1507.xml"/><Relationship Id="rId187" Type="http://schemas.openxmlformats.org/officeDocument/2006/relationships/image" Target="../media/image1502.png"/><Relationship Id="rId331" Type="http://schemas.openxmlformats.org/officeDocument/2006/relationships/image" Target="../media/image1574.png"/><Relationship Id="rId352" Type="http://schemas.openxmlformats.org/officeDocument/2006/relationships/customXml" Target="../ink/ink1600.xml"/><Relationship Id="rId373" Type="http://schemas.openxmlformats.org/officeDocument/2006/relationships/image" Target="../media/image1595.png"/><Relationship Id="rId394" Type="http://schemas.openxmlformats.org/officeDocument/2006/relationships/customXml" Target="../ink/ink1621.xml"/><Relationship Id="rId408" Type="http://schemas.openxmlformats.org/officeDocument/2006/relationships/customXml" Target="../ink/ink1628.xml"/><Relationship Id="rId429" Type="http://schemas.openxmlformats.org/officeDocument/2006/relationships/image" Target="../media/image1623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530.xml"/><Relationship Id="rId233" Type="http://schemas.openxmlformats.org/officeDocument/2006/relationships/image" Target="../media/image1525.png"/><Relationship Id="rId254" Type="http://schemas.openxmlformats.org/officeDocument/2006/relationships/customXml" Target="../ink/ink1551.xml"/><Relationship Id="rId440" Type="http://schemas.openxmlformats.org/officeDocument/2006/relationships/customXml" Target="../ink/ink1644.xml"/><Relationship Id="rId28" Type="http://schemas.openxmlformats.org/officeDocument/2006/relationships/customXml" Target="../ink/ink1438.xml"/><Relationship Id="rId49" Type="http://schemas.openxmlformats.org/officeDocument/2006/relationships/image" Target="../media/image1433.png"/><Relationship Id="rId114" Type="http://schemas.openxmlformats.org/officeDocument/2006/relationships/customXml" Target="../ink/ink1481.xml"/><Relationship Id="rId275" Type="http://schemas.openxmlformats.org/officeDocument/2006/relationships/image" Target="../media/image1546.png"/><Relationship Id="rId296" Type="http://schemas.openxmlformats.org/officeDocument/2006/relationships/customXml" Target="../ink/ink1572.xml"/><Relationship Id="rId300" Type="http://schemas.openxmlformats.org/officeDocument/2006/relationships/customXml" Target="../ink/ink1574.xml"/><Relationship Id="rId461" Type="http://schemas.openxmlformats.org/officeDocument/2006/relationships/image" Target="../media/image1639.png"/><Relationship Id="rId60" Type="http://schemas.openxmlformats.org/officeDocument/2006/relationships/customXml" Target="../ink/ink1454.xml"/><Relationship Id="rId81" Type="http://schemas.openxmlformats.org/officeDocument/2006/relationships/image" Target="../media/image1449.png"/><Relationship Id="rId135" Type="http://schemas.openxmlformats.org/officeDocument/2006/relationships/image" Target="../media/image1476.png"/><Relationship Id="rId156" Type="http://schemas.openxmlformats.org/officeDocument/2006/relationships/customXml" Target="../ink/ink1502.xml"/><Relationship Id="rId177" Type="http://schemas.openxmlformats.org/officeDocument/2006/relationships/image" Target="../media/image1497.png"/><Relationship Id="rId198" Type="http://schemas.openxmlformats.org/officeDocument/2006/relationships/customXml" Target="../ink/ink1523.xml"/><Relationship Id="rId321" Type="http://schemas.openxmlformats.org/officeDocument/2006/relationships/image" Target="../media/image1569.png"/><Relationship Id="rId342" Type="http://schemas.openxmlformats.org/officeDocument/2006/relationships/customXml" Target="../ink/ink1595.xml"/><Relationship Id="rId363" Type="http://schemas.openxmlformats.org/officeDocument/2006/relationships/image" Target="../media/image1590.png"/><Relationship Id="rId384" Type="http://schemas.openxmlformats.org/officeDocument/2006/relationships/customXml" Target="../ink/ink1616.xml"/><Relationship Id="rId419" Type="http://schemas.openxmlformats.org/officeDocument/2006/relationships/image" Target="../media/image1618.png"/><Relationship Id="rId202" Type="http://schemas.openxmlformats.org/officeDocument/2006/relationships/customXml" Target="../ink/ink1525.xml"/><Relationship Id="rId223" Type="http://schemas.openxmlformats.org/officeDocument/2006/relationships/image" Target="../media/image1520.png"/><Relationship Id="rId244" Type="http://schemas.openxmlformats.org/officeDocument/2006/relationships/customXml" Target="../ink/ink1546.xml"/><Relationship Id="rId430" Type="http://schemas.openxmlformats.org/officeDocument/2006/relationships/customXml" Target="../ink/ink1639.xml"/><Relationship Id="rId18" Type="http://schemas.openxmlformats.org/officeDocument/2006/relationships/customXml" Target="../ink/ink1433.xml"/><Relationship Id="rId39" Type="http://schemas.openxmlformats.org/officeDocument/2006/relationships/image" Target="../media/image1428.png"/><Relationship Id="rId265" Type="http://schemas.openxmlformats.org/officeDocument/2006/relationships/image" Target="../media/image1541.png"/><Relationship Id="rId286" Type="http://schemas.openxmlformats.org/officeDocument/2006/relationships/customXml" Target="../ink/ink1567.xml"/><Relationship Id="rId451" Type="http://schemas.openxmlformats.org/officeDocument/2006/relationships/image" Target="../media/image1634.png"/><Relationship Id="rId472" Type="http://schemas.openxmlformats.org/officeDocument/2006/relationships/customXml" Target="../ink/ink1660.xml"/><Relationship Id="rId50" Type="http://schemas.openxmlformats.org/officeDocument/2006/relationships/customXml" Target="../ink/ink1449.xml"/><Relationship Id="rId104" Type="http://schemas.openxmlformats.org/officeDocument/2006/relationships/customXml" Target="../ink/ink1476.xml"/><Relationship Id="rId125" Type="http://schemas.openxmlformats.org/officeDocument/2006/relationships/image" Target="../media/image1471.png"/><Relationship Id="rId146" Type="http://schemas.openxmlformats.org/officeDocument/2006/relationships/customXml" Target="../ink/ink1497.xml"/><Relationship Id="rId167" Type="http://schemas.openxmlformats.org/officeDocument/2006/relationships/image" Target="../media/image1492.png"/><Relationship Id="rId188" Type="http://schemas.openxmlformats.org/officeDocument/2006/relationships/customXml" Target="../ink/ink1518.xml"/><Relationship Id="rId311" Type="http://schemas.openxmlformats.org/officeDocument/2006/relationships/image" Target="../media/image1564.png"/><Relationship Id="rId332" Type="http://schemas.openxmlformats.org/officeDocument/2006/relationships/customXml" Target="../ink/ink1590.xml"/><Relationship Id="rId353" Type="http://schemas.openxmlformats.org/officeDocument/2006/relationships/image" Target="../media/image1585.png"/><Relationship Id="rId374" Type="http://schemas.openxmlformats.org/officeDocument/2006/relationships/customXml" Target="../ink/ink1611.xml"/><Relationship Id="rId395" Type="http://schemas.openxmlformats.org/officeDocument/2006/relationships/image" Target="../media/image1606.png"/><Relationship Id="rId409" Type="http://schemas.openxmlformats.org/officeDocument/2006/relationships/image" Target="../media/image1613.png"/><Relationship Id="rId71" Type="http://schemas.openxmlformats.org/officeDocument/2006/relationships/image" Target="../media/image1444.png"/><Relationship Id="rId92" Type="http://schemas.openxmlformats.org/officeDocument/2006/relationships/customXml" Target="../ink/ink1470.xml"/><Relationship Id="rId213" Type="http://schemas.openxmlformats.org/officeDocument/2006/relationships/image" Target="../media/image1515.png"/><Relationship Id="rId234" Type="http://schemas.openxmlformats.org/officeDocument/2006/relationships/customXml" Target="../ink/ink1541.xml"/><Relationship Id="rId420" Type="http://schemas.openxmlformats.org/officeDocument/2006/relationships/customXml" Target="../ink/ink1634.xml"/><Relationship Id="rId2" Type="http://schemas.openxmlformats.org/officeDocument/2006/relationships/customXml" Target="../ink/ink1425.xml"/><Relationship Id="rId29" Type="http://schemas.openxmlformats.org/officeDocument/2006/relationships/image" Target="../media/image1423.png"/><Relationship Id="rId255" Type="http://schemas.openxmlformats.org/officeDocument/2006/relationships/image" Target="../media/image1536.png"/><Relationship Id="rId276" Type="http://schemas.openxmlformats.org/officeDocument/2006/relationships/customXml" Target="../ink/ink1562.xml"/><Relationship Id="rId297" Type="http://schemas.openxmlformats.org/officeDocument/2006/relationships/image" Target="../media/image1557.png"/><Relationship Id="rId441" Type="http://schemas.openxmlformats.org/officeDocument/2006/relationships/image" Target="../media/image1629.png"/><Relationship Id="rId462" Type="http://schemas.openxmlformats.org/officeDocument/2006/relationships/customXml" Target="../ink/ink1655.xml"/><Relationship Id="rId40" Type="http://schemas.openxmlformats.org/officeDocument/2006/relationships/customXml" Target="../ink/ink1444.xml"/><Relationship Id="rId115" Type="http://schemas.openxmlformats.org/officeDocument/2006/relationships/image" Target="../media/image1466.png"/><Relationship Id="rId136" Type="http://schemas.openxmlformats.org/officeDocument/2006/relationships/customXml" Target="../ink/ink1492.xml"/><Relationship Id="rId157" Type="http://schemas.openxmlformats.org/officeDocument/2006/relationships/image" Target="../media/image1487.png"/><Relationship Id="rId178" Type="http://schemas.openxmlformats.org/officeDocument/2006/relationships/customXml" Target="../ink/ink1513.xml"/><Relationship Id="rId301" Type="http://schemas.openxmlformats.org/officeDocument/2006/relationships/image" Target="../media/image1559.png"/><Relationship Id="rId322" Type="http://schemas.openxmlformats.org/officeDocument/2006/relationships/customXml" Target="../ink/ink1585.xml"/><Relationship Id="rId343" Type="http://schemas.openxmlformats.org/officeDocument/2006/relationships/image" Target="../media/image1580.png"/><Relationship Id="rId364" Type="http://schemas.openxmlformats.org/officeDocument/2006/relationships/customXml" Target="../ink/ink1606.xml"/><Relationship Id="rId61" Type="http://schemas.openxmlformats.org/officeDocument/2006/relationships/image" Target="../media/image1439.png"/><Relationship Id="rId82" Type="http://schemas.openxmlformats.org/officeDocument/2006/relationships/customXml" Target="../ink/ink1465.xml"/><Relationship Id="rId199" Type="http://schemas.openxmlformats.org/officeDocument/2006/relationships/image" Target="../media/image1508.png"/><Relationship Id="rId203" Type="http://schemas.openxmlformats.org/officeDocument/2006/relationships/image" Target="../media/image1510.png"/><Relationship Id="rId385" Type="http://schemas.openxmlformats.org/officeDocument/2006/relationships/image" Target="../media/image1601.png"/><Relationship Id="rId19" Type="http://schemas.openxmlformats.org/officeDocument/2006/relationships/image" Target="../media/image1418.png"/><Relationship Id="rId224" Type="http://schemas.openxmlformats.org/officeDocument/2006/relationships/customXml" Target="../ink/ink1536.xml"/><Relationship Id="rId245" Type="http://schemas.openxmlformats.org/officeDocument/2006/relationships/image" Target="../media/image1531.png"/><Relationship Id="rId266" Type="http://schemas.openxmlformats.org/officeDocument/2006/relationships/customXml" Target="../ink/ink1557.xml"/><Relationship Id="rId287" Type="http://schemas.openxmlformats.org/officeDocument/2006/relationships/image" Target="../media/image1552.png"/><Relationship Id="rId410" Type="http://schemas.openxmlformats.org/officeDocument/2006/relationships/customXml" Target="../ink/ink1629.xml"/><Relationship Id="rId431" Type="http://schemas.openxmlformats.org/officeDocument/2006/relationships/image" Target="../media/image1624.png"/><Relationship Id="rId452" Type="http://schemas.openxmlformats.org/officeDocument/2006/relationships/customXml" Target="../ink/ink1650.xml"/><Relationship Id="rId473" Type="http://schemas.openxmlformats.org/officeDocument/2006/relationships/image" Target="../media/image1645.png"/><Relationship Id="rId30" Type="http://schemas.openxmlformats.org/officeDocument/2006/relationships/customXml" Target="../ink/ink1439.xml"/><Relationship Id="rId105" Type="http://schemas.openxmlformats.org/officeDocument/2006/relationships/image" Target="../media/image1461.png"/><Relationship Id="rId126" Type="http://schemas.openxmlformats.org/officeDocument/2006/relationships/customXml" Target="../ink/ink1487.xml"/><Relationship Id="rId147" Type="http://schemas.openxmlformats.org/officeDocument/2006/relationships/image" Target="../media/image1482.png"/><Relationship Id="rId168" Type="http://schemas.openxmlformats.org/officeDocument/2006/relationships/customXml" Target="../ink/ink1508.xml"/><Relationship Id="rId312" Type="http://schemas.openxmlformats.org/officeDocument/2006/relationships/customXml" Target="../ink/ink1580.xml"/><Relationship Id="rId333" Type="http://schemas.openxmlformats.org/officeDocument/2006/relationships/image" Target="../media/image1575.png"/><Relationship Id="rId354" Type="http://schemas.openxmlformats.org/officeDocument/2006/relationships/customXml" Target="../ink/ink1601.xml"/><Relationship Id="rId51" Type="http://schemas.openxmlformats.org/officeDocument/2006/relationships/image" Target="../media/image1434.png"/><Relationship Id="rId72" Type="http://schemas.openxmlformats.org/officeDocument/2006/relationships/customXml" Target="../ink/ink1460.xml"/><Relationship Id="rId93" Type="http://schemas.openxmlformats.org/officeDocument/2006/relationships/image" Target="../media/image1455.png"/><Relationship Id="rId189" Type="http://schemas.openxmlformats.org/officeDocument/2006/relationships/image" Target="../media/image1503.png"/><Relationship Id="rId375" Type="http://schemas.openxmlformats.org/officeDocument/2006/relationships/image" Target="../media/image1596.png"/><Relationship Id="rId396" Type="http://schemas.openxmlformats.org/officeDocument/2006/relationships/customXml" Target="../ink/ink1622.xml"/><Relationship Id="rId3" Type="http://schemas.openxmlformats.org/officeDocument/2006/relationships/image" Target="../media/image1410.png"/><Relationship Id="rId214" Type="http://schemas.openxmlformats.org/officeDocument/2006/relationships/customXml" Target="../ink/ink1531.xml"/><Relationship Id="rId235" Type="http://schemas.openxmlformats.org/officeDocument/2006/relationships/image" Target="../media/image1526.png"/><Relationship Id="rId256" Type="http://schemas.openxmlformats.org/officeDocument/2006/relationships/customXml" Target="../ink/ink1552.xml"/><Relationship Id="rId277" Type="http://schemas.openxmlformats.org/officeDocument/2006/relationships/image" Target="../media/image1547.png"/><Relationship Id="rId298" Type="http://schemas.openxmlformats.org/officeDocument/2006/relationships/customXml" Target="../ink/ink1573.xml"/><Relationship Id="rId400" Type="http://schemas.openxmlformats.org/officeDocument/2006/relationships/customXml" Target="../ink/ink1624.xml"/><Relationship Id="rId421" Type="http://schemas.openxmlformats.org/officeDocument/2006/relationships/image" Target="../media/image1619.png"/><Relationship Id="rId442" Type="http://schemas.openxmlformats.org/officeDocument/2006/relationships/customXml" Target="../ink/ink1645.xml"/><Relationship Id="rId463" Type="http://schemas.openxmlformats.org/officeDocument/2006/relationships/image" Target="../media/image1640.png"/><Relationship Id="rId116" Type="http://schemas.openxmlformats.org/officeDocument/2006/relationships/customXml" Target="../ink/ink1482.xml"/><Relationship Id="rId137" Type="http://schemas.openxmlformats.org/officeDocument/2006/relationships/image" Target="../media/image1477.png"/><Relationship Id="rId158" Type="http://schemas.openxmlformats.org/officeDocument/2006/relationships/customXml" Target="../ink/ink1503.xml"/><Relationship Id="rId302" Type="http://schemas.openxmlformats.org/officeDocument/2006/relationships/customXml" Target="../ink/ink1575.xml"/><Relationship Id="rId323" Type="http://schemas.openxmlformats.org/officeDocument/2006/relationships/image" Target="../media/image1570.png"/><Relationship Id="rId344" Type="http://schemas.openxmlformats.org/officeDocument/2006/relationships/customXml" Target="../ink/ink1596.xml"/><Relationship Id="rId20" Type="http://schemas.openxmlformats.org/officeDocument/2006/relationships/customXml" Target="../ink/ink1434.xml"/><Relationship Id="rId41" Type="http://schemas.openxmlformats.org/officeDocument/2006/relationships/image" Target="../media/image1429.png"/><Relationship Id="rId62" Type="http://schemas.openxmlformats.org/officeDocument/2006/relationships/customXml" Target="../ink/ink1455.xml"/><Relationship Id="rId83" Type="http://schemas.openxmlformats.org/officeDocument/2006/relationships/image" Target="../media/image1450.png"/><Relationship Id="rId179" Type="http://schemas.openxmlformats.org/officeDocument/2006/relationships/image" Target="../media/image1498.png"/><Relationship Id="rId365" Type="http://schemas.openxmlformats.org/officeDocument/2006/relationships/image" Target="../media/image1591.png"/><Relationship Id="rId386" Type="http://schemas.openxmlformats.org/officeDocument/2006/relationships/customXml" Target="../ink/ink1617.xml"/><Relationship Id="rId190" Type="http://schemas.openxmlformats.org/officeDocument/2006/relationships/customXml" Target="../ink/ink1519.xml"/><Relationship Id="rId204" Type="http://schemas.openxmlformats.org/officeDocument/2006/relationships/customXml" Target="../ink/ink1526.xml"/><Relationship Id="rId225" Type="http://schemas.openxmlformats.org/officeDocument/2006/relationships/image" Target="../media/image1521.png"/><Relationship Id="rId246" Type="http://schemas.openxmlformats.org/officeDocument/2006/relationships/customXml" Target="../ink/ink1547.xml"/><Relationship Id="rId267" Type="http://schemas.openxmlformats.org/officeDocument/2006/relationships/image" Target="../media/image1542.png"/><Relationship Id="rId288" Type="http://schemas.openxmlformats.org/officeDocument/2006/relationships/customXml" Target="../ink/ink1568.xml"/><Relationship Id="rId411" Type="http://schemas.openxmlformats.org/officeDocument/2006/relationships/image" Target="../media/image1614.png"/><Relationship Id="rId432" Type="http://schemas.openxmlformats.org/officeDocument/2006/relationships/customXml" Target="../ink/ink1640.xml"/><Relationship Id="rId453" Type="http://schemas.openxmlformats.org/officeDocument/2006/relationships/image" Target="../media/image1635.png"/><Relationship Id="rId474" Type="http://schemas.openxmlformats.org/officeDocument/2006/relationships/customXml" Target="../ink/ink1661.xml"/><Relationship Id="rId106" Type="http://schemas.openxmlformats.org/officeDocument/2006/relationships/customXml" Target="../ink/ink1477.xml"/><Relationship Id="rId127" Type="http://schemas.openxmlformats.org/officeDocument/2006/relationships/image" Target="../media/image1472.png"/><Relationship Id="rId313" Type="http://schemas.openxmlformats.org/officeDocument/2006/relationships/image" Target="../media/image1565.png"/><Relationship Id="rId10" Type="http://schemas.openxmlformats.org/officeDocument/2006/relationships/customXml" Target="../ink/ink1429.xml"/><Relationship Id="rId31" Type="http://schemas.openxmlformats.org/officeDocument/2006/relationships/image" Target="../media/image1424.png"/><Relationship Id="rId52" Type="http://schemas.openxmlformats.org/officeDocument/2006/relationships/customXml" Target="../ink/ink1450.xml"/><Relationship Id="rId73" Type="http://schemas.openxmlformats.org/officeDocument/2006/relationships/image" Target="../media/image1445.png"/><Relationship Id="rId94" Type="http://schemas.openxmlformats.org/officeDocument/2006/relationships/customXml" Target="../ink/ink1471.xml"/><Relationship Id="rId148" Type="http://schemas.openxmlformats.org/officeDocument/2006/relationships/customXml" Target="../ink/ink1498.xml"/><Relationship Id="rId169" Type="http://schemas.openxmlformats.org/officeDocument/2006/relationships/image" Target="../media/image1493.png"/><Relationship Id="rId334" Type="http://schemas.openxmlformats.org/officeDocument/2006/relationships/customXml" Target="../ink/ink1591.xml"/><Relationship Id="rId355" Type="http://schemas.openxmlformats.org/officeDocument/2006/relationships/image" Target="../media/image1586.png"/><Relationship Id="rId376" Type="http://schemas.openxmlformats.org/officeDocument/2006/relationships/customXml" Target="../ink/ink1612.xml"/><Relationship Id="rId397" Type="http://schemas.openxmlformats.org/officeDocument/2006/relationships/image" Target="../media/image1607.png"/><Relationship Id="rId4" Type="http://schemas.openxmlformats.org/officeDocument/2006/relationships/customXml" Target="../ink/ink1426.xml"/><Relationship Id="rId180" Type="http://schemas.openxmlformats.org/officeDocument/2006/relationships/customXml" Target="../ink/ink1514.xml"/><Relationship Id="rId215" Type="http://schemas.openxmlformats.org/officeDocument/2006/relationships/image" Target="../media/image1516.png"/><Relationship Id="rId236" Type="http://schemas.openxmlformats.org/officeDocument/2006/relationships/customXml" Target="../ink/ink1542.xml"/><Relationship Id="rId257" Type="http://schemas.openxmlformats.org/officeDocument/2006/relationships/image" Target="../media/image1537.png"/><Relationship Id="rId278" Type="http://schemas.openxmlformats.org/officeDocument/2006/relationships/customXml" Target="../ink/ink1563.xml"/><Relationship Id="rId401" Type="http://schemas.openxmlformats.org/officeDocument/2006/relationships/image" Target="../media/image1609.png"/><Relationship Id="rId422" Type="http://schemas.openxmlformats.org/officeDocument/2006/relationships/customXml" Target="../ink/ink1635.xml"/><Relationship Id="rId443" Type="http://schemas.openxmlformats.org/officeDocument/2006/relationships/image" Target="../media/image1630.png"/><Relationship Id="rId464" Type="http://schemas.openxmlformats.org/officeDocument/2006/relationships/customXml" Target="../ink/ink1656.xml"/><Relationship Id="rId303" Type="http://schemas.openxmlformats.org/officeDocument/2006/relationships/image" Target="../media/image1560.png"/><Relationship Id="rId42" Type="http://schemas.openxmlformats.org/officeDocument/2006/relationships/customXml" Target="../ink/ink1445.xml"/><Relationship Id="rId84" Type="http://schemas.openxmlformats.org/officeDocument/2006/relationships/customXml" Target="../ink/ink1466.xml"/><Relationship Id="rId138" Type="http://schemas.openxmlformats.org/officeDocument/2006/relationships/customXml" Target="../ink/ink1493.xml"/><Relationship Id="rId345" Type="http://schemas.openxmlformats.org/officeDocument/2006/relationships/image" Target="../media/image1581.png"/><Relationship Id="rId387" Type="http://schemas.openxmlformats.org/officeDocument/2006/relationships/image" Target="../media/image1602.png"/><Relationship Id="rId191" Type="http://schemas.openxmlformats.org/officeDocument/2006/relationships/image" Target="../media/image1504.png"/><Relationship Id="rId205" Type="http://schemas.openxmlformats.org/officeDocument/2006/relationships/image" Target="../media/image1511.png"/><Relationship Id="rId247" Type="http://schemas.openxmlformats.org/officeDocument/2006/relationships/image" Target="../media/image1532.png"/><Relationship Id="rId412" Type="http://schemas.openxmlformats.org/officeDocument/2006/relationships/customXml" Target="../ink/ink1630.xml"/><Relationship Id="rId107" Type="http://schemas.openxmlformats.org/officeDocument/2006/relationships/image" Target="../media/image1462.png"/><Relationship Id="rId289" Type="http://schemas.openxmlformats.org/officeDocument/2006/relationships/image" Target="../media/image1553.png"/><Relationship Id="rId454" Type="http://schemas.openxmlformats.org/officeDocument/2006/relationships/customXml" Target="../ink/ink1651.xml"/><Relationship Id="rId11" Type="http://schemas.openxmlformats.org/officeDocument/2006/relationships/image" Target="../media/image1414.png"/><Relationship Id="rId53" Type="http://schemas.openxmlformats.org/officeDocument/2006/relationships/image" Target="../media/image1435.png"/><Relationship Id="rId149" Type="http://schemas.openxmlformats.org/officeDocument/2006/relationships/image" Target="../media/image1483.png"/><Relationship Id="rId314" Type="http://schemas.openxmlformats.org/officeDocument/2006/relationships/customXml" Target="../ink/ink1581.xml"/><Relationship Id="rId356" Type="http://schemas.openxmlformats.org/officeDocument/2006/relationships/customXml" Target="../ink/ink1602.xml"/><Relationship Id="rId398" Type="http://schemas.openxmlformats.org/officeDocument/2006/relationships/customXml" Target="../ink/ink1623.xml"/><Relationship Id="rId95" Type="http://schemas.openxmlformats.org/officeDocument/2006/relationships/image" Target="../media/image1456.png"/><Relationship Id="rId160" Type="http://schemas.openxmlformats.org/officeDocument/2006/relationships/customXml" Target="../ink/ink1504.xml"/><Relationship Id="rId216" Type="http://schemas.openxmlformats.org/officeDocument/2006/relationships/customXml" Target="../ink/ink1532.xml"/><Relationship Id="rId423" Type="http://schemas.openxmlformats.org/officeDocument/2006/relationships/image" Target="../media/image1620.png"/><Relationship Id="rId258" Type="http://schemas.openxmlformats.org/officeDocument/2006/relationships/customXml" Target="../ink/ink1553.xml"/><Relationship Id="rId465" Type="http://schemas.openxmlformats.org/officeDocument/2006/relationships/image" Target="../media/image1641.png"/><Relationship Id="rId22" Type="http://schemas.openxmlformats.org/officeDocument/2006/relationships/customXml" Target="../ink/ink1435.xml"/><Relationship Id="rId64" Type="http://schemas.openxmlformats.org/officeDocument/2006/relationships/customXml" Target="../ink/ink1456.xml"/><Relationship Id="rId118" Type="http://schemas.openxmlformats.org/officeDocument/2006/relationships/customXml" Target="../ink/ink1483.xml"/><Relationship Id="rId325" Type="http://schemas.openxmlformats.org/officeDocument/2006/relationships/image" Target="../media/image1571.png"/><Relationship Id="rId367" Type="http://schemas.openxmlformats.org/officeDocument/2006/relationships/image" Target="../media/image1592.png"/><Relationship Id="rId171" Type="http://schemas.openxmlformats.org/officeDocument/2006/relationships/image" Target="../media/image1494.png"/><Relationship Id="rId227" Type="http://schemas.openxmlformats.org/officeDocument/2006/relationships/image" Target="../media/image1522.png"/><Relationship Id="rId269" Type="http://schemas.openxmlformats.org/officeDocument/2006/relationships/image" Target="../media/image1543.png"/><Relationship Id="rId434" Type="http://schemas.openxmlformats.org/officeDocument/2006/relationships/customXml" Target="../ink/ink1641.xml"/><Relationship Id="rId476" Type="http://schemas.openxmlformats.org/officeDocument/2006/relationships/customXml" Target="../ink/ink1662.xml"/><Relationship Id="rId33" Type="http://schemas.openxmlformats.org/officeDocument/2006/relationships/image" Target="../media/image1425.png"/><Relationship Id="rId129" Type="http://schemas.openxmlformats.org/officeDocument/2006/relationships/image" Target="../media/image1473.png"/><Relationship Id="rId280" Type="http://schemas.openxmlformats.org/officeDocument/2006/relationships/customXml" Target="../ink/ink1564.xml"/><Relationship Id="rId336" Type="http://schemas.openxmlformats.org/officeDocument/2006/relationships/customXml" Target="../ink/ink1592.xml"/><Relationship Id="rId75" Type="http://schemas.openxmlformats.org/officeDocument/2006/relationships/image" Target="../media/image1446.png"/><Relationship Id="rId140" Type="http://schemas.openxmlformats.org/officeDocument/2006/relationships/customXml" Target="../ink/ink1494.xml"/><Relationship Id="rId182" Type="http://schemas.openxmlformats.org/officeDocument/2006/relationships/customXml" Target="../ink/ink1515.xml"/><Relationship Id="rId378" Type="http://schemas.openxmlformats.org/officeDocument/2006/relationships/customXml" Target="../ink/ink1613.xml"/><Relationship Id="rId403" Type="http://schemas.openxmlformats.org/officeDocument/2006/relationships/image" Target="../media/image1610.png"/><Relationship Id="rId6" Type="http://schemas.openxmlformats.org/officeDocument/2006/relationships/customXml" Target="../ink/ink1427.xml"/><Relationship Id="rId238" Type="http://schemas.openxmlformats.org/officeDocument/2006/relationships/customXml" Target="../ink/ink1543.xml"/><Relationship Id="rId445" Type="http://schemas.openxmlformats.org/officeDocument/2006/relationships/image" Target="../media/image1631.png"/><Relationship Id="rId291" Type="http://schemas.openxmlformats.org/officeDocument/2006/relationships/image" Target="../media/image1554.png"/><Relationship Id="rId305" Type="http://schemas.openxmlformats.org/officeDocument/2006/relationships/image" Target="../media/image1561.png"/><Relationship Id="rId347" Type="http://schemas.openxmlformats.org/officeDocument/2006/relationships/image" Target="../media/image1582.png"/><Relationship Id="rId44" Type="http://schemas.openxmlformats.org/officeDocument/2006/relationships/customXml" Target="../ink/ink1446.xml"/><Relationship Id="rId86" Type="http://schemas.openxmlformats.org/officeDocument/2006/relationships/customXml" Target="../ink/ink1467.xml"/><Relationship Id="rId151" Type="http://schemas.openxmlformats.org/officeDocument/2006/relationships/image" Target="../media/image1484.png"/><Relationship Id="rId389" Type="http://schemas.openxmlformats.org/officeDocument/2006/relationships/image" Target="../media/image1603.png"/><Relationship Id="rId193" Type="http://schemas.openxmlformats.org/officeDocument/2006/relationships/image" Target="../media/image1505.png"/><Relationship Id="rId207" Type="http://schemas.openxmlformats.org/officeDocument/2006/relationships/image" Target="../media/image1512.png"/><Relationship Id="rId249" Type="http://schemas.openxmlformats.org/officeDocument/2006/relationships/image" Target="../media/image1533.png"/><Relationship Id="rId414" Type="http://schemas.openxmlformats.org/officeDocument/2006/relationships/customXml" Target="../ink/ink1631.xml"/><Relationship Id="rId456" Type="http://schemas.openxmlformats.org/officeDocument/2006/relationships/customXml" Target="../ink/ink1652.xml"/></Relationships>
</file>

<file path=ppt/slides/_rels/slide7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5592.png"/><Relationship Id="rId299" Type="http://schemas.openxmlformats.org/officeDocument/2006/relationships/image" Target="../media/image15681.png"/><Relationship Id="rId303" Type="http://schemas.openxmlformats.org/officeDocument/2006/relationships/image" Target="../media/image15683.png"/><Relationship Id="rId21" Type="http://schemas.openxmlformats.org/officeDocument/2006/relationships/image" Target="../media/image15545.png"/><Relationship Id="rId42" Type="http://schemas.openxmlformats.org/officeDocument/2006/relationships/customXml" Target="../ink/ink15780.xml"/><Relationship Id="rId63" Type="http://schemas.openxmlformats.org/officeDocument/2006/relationships/image" Target="../media/image15566.png"/><Relationship Id="rId84" Type="http://schemas.openxmlformats.org/officeDocument/2006/relationships/customXml" Target="../ink/ink15801.xml"/><Relationship Id="rId138" Type="http://schemas.openxmlformats.org/officeDocument/2006/relationships/customXml" Target="../ink/ink15828.xml"/><Relationship Id="rId159" Type="http://schemas.openxmlformats.org/officeDocument/2006/relationships/image" Target="../media/image15612.png"/><Relationship Id="rId324" Type="http://schemas.openxmlformats.org/officeDocument/2006/relationships/customXml" Target="../ink/ink15921.xml"/><Relationship Id="rId345" Type="http://schemas.openxmlformats.org/officeDocument/2006/relationships/image" Target="../media/image15704.png"/><Relationship Id="rId170" Type="http://schemas.openxmlformats.org/officeDocument/2006/relationships/customXml" Target="../ink/ink15844.xml"/><Relationship Id="rId191" Type="http://schemas.openxmlformats.org/officeDocument/2006/relationships/image" Target="../media/image15628.png"/><Relationship Id="rId205" Type="http://schemas.openxmlformats.org/officeDocument/2006/relationships/image" Target="../media/image15635.png"/><Relationship Id="rId226" Type="http://schemas.openxmlformats.org/officeDocument/2006/relationships/customXml" Target="../ink/ink15872.xml"/><Relationship Id="rId247" Type="http://schemas.openxmlformats.org/officeDocument/2006/relationships/image" Target="../media/image15656.png"/><Relationship Id="rId107" Type="http://schemas.openxmlformats.org/officeDocument/2006/relationships/image" Target="../media/image15587.png"/><Relationship Id="rId268" Type="http://schemas.openxmlformats.org/officeDocument/2006/relationships/customXml" Target="../ink/ink15893.xml"/><Relationship Id="rId289" Type="http://schemas.openxmlformats.org/officeDocument/2006/relationships/image" Target="../media/image15676.png"/><Relationship Id="rId11" Type="http://schemas.openxmlformats.org/officeDocument/2006/relationships/image" Target="../media/image15540.png"/><Relationship Id="rId32" Type="http://schemas.openxmlformats.org/officeDocument/2006/relationships/customXml" Target="../ink/ink15775.xml"/><Relationship Id="rId53" Type="http://schemas.openxmlformats.org/officeDocument/2006/relationships/image" Target="../media/image15561.png"/><Relationship Id="rId74" Type="http://schemas.openxmlformats.org/officeDocument/2006/relationships/customXml" Target="../ink/ink15796.xml"/><Relationship Id="rId128" Type="http://schemas.openxmlformats.org/officeDocument/2006/relationships/customXml" Target="../ink/ink15823.xml"/><Relationship Id="rId149" Type="http://schemas.openxmlformats.org/officeDocument/2006/relationships/image" Target="../media/image15607.png"/><Relationship Id="rId314" Type="http://schemas.openxmlformats.org/officeDocument/2006/relationships/customXml" Target="../ink/ink15916.xml"/><Relationship Id="rId335" Type="http://schemas.openxmlformats.org/officeDocument/2006/relationships/image" Target="../media/image15699.png"/><Relationship Id="rId5" Type="http://schemas.openxmlformats.org/officeDocument/2006/relationships/image" Target="../media/image155370.png"/><Relationship Id="rId95" Type="http://schemas.openxmlformats.org/officeDocument/2006/relationships/image" Target="../media/image15581.png"/><Relationship Id="rId160" Type="http://schemas.openxmlformats.org/officeDocument/2006/relationships/customXml" Target="../ink/ink15839.xml"/><Relationship Id="rId181" Type="http://schemas.openxmlformats.org/officeDocument/2006/relationships/image" Target="../media/image15623.png"/><Relationship Id="rId216" Type="http://schemas.openxmlformats.org/officeDocument/2006/relationships/customXml" Target="../ink/ink15867.xml"/><Relationship Id="rId237" Type="http://schemas.openxmlformats.org/officeDocument/2006/relationships/image" Target="../media/image15651.png"/><Relationship Id="rId258" Type="http://schemas.openxmlformats.org/officeDocument/2006/relationships/customXml" Target="../ink/ink15888.xml"/><Relationship Id="rId279" Type="http://schemas.openxmlformats.org/officeDocument/2006/relationships/image" Target="../media/image15671.png"/><Relationship Id="rId22" Type="http://schemas.openxmlformats.org/officeDocument/2006/relationships/customXml" Target="../ink/ink15770.xml"/><Relationship Id="rId43" Type="http://schemas.openxmlformats.org/officeDocument/2006/relationships/image" Target="../media/image15556.png"/><Relationship Id="rId64" Type="http://schemas.openxmlformats.org/officeDocument/2006/relationships/customXml" Target="../ink/ink15791.xml"/><Relationship Id="rId118" Type="http://schemas.openxmlformats.org/officeDocument/2006/relationships/customXml" Target="../ink/ink15818.xml"/><Relationship Id="rId139" Type="http://schemas.openxmlformats.org/officeDocument/2006/relationships/image" Target="../media/image15603.png"/><Relationship Id="rId290" Type="http://schemas.openxmlformats.org/officeDocument/2006/relationships/customXml" Target="../ink/ink15904.xml"/><Relationship Id="rId304" Type="http://schemas.openxmlformats.org/officeDocument/2006/relationships/customXml" Target="../ink/ink15911.xml"/><Relationship Id="rId325" Type="http://schemas.openxmlformats.org/officeDocument/2006/relationships/image" Target="../media/image15694.png"/><Relationship Id="rId346" Type="http://schemas.openxmlformats.org/officeDocument/2006/relationships/customXml" Target="../ink/ink15932.xml"/><Relationship Id="rId85" Type="http://schemas.openxmlformats.org/officeDocument/2006/relationships/image" Target="../media/image15576.png"/><Relationship Id="rId150" Type="http://schemas.openxmlformats.org/officeDocument/2006/relationships/customXml" Target="../ink/ink15834.xml"/><Relationship Id="rId171" Type="http://schemas.openxmlformats.org/officeDocument/2006/relationships/image" Target="../media/image15618.png"/><Relationship Id="rId192" Type="http://schemas.openxmlformats.org/officeDocument/2006/relationships/customXml" Target="../ink/ink15855.xml"/><Relationship Id="rId206" Type="http://schemas.openxmlformats.org/officeDocument/2006/relationships/customXml" Target="../ink/ink15862.xml"/><Relationship Id="rId227" Type="http://schemas.openxmlformats.org/officeDocument/2006/relationships/image" Target="../media/image15646.png"/><Relationship Id="rId248" Type="http://schemas.openxmlformats.org/officeDocument/2006/relationships/customXml" Target="../ink/ink15883.xml"/><Relationship Id="rId269" Type="http://schemas.openxmlformats.org/officeDocument/2006/relationships/image" Target="../media/image15666.png"/><Relationship Id="rId12" Type="http://schemas.openxmlformats.org/officeDocument/2006/relationships/customXml" Target="../ink/ink15765.xml"/><Relationship Id="rId33" Type="http://schemas.openxmlformats.org/officeDocument/2006/relationships/image" Target="../media/image15551.png"/><Relationship Id="rId108" Type="http://schemas.openxmlformats.org/officeDocument/2006/relationships/customXml" Target="../ink/ink15813.xml"/><Relationship Id="rId129" Type="http://schemas.openxmlformats.org/officeDocument/2006/relationships/image" Target="../media/image15598.png"/><Relationship Id="rId280" Type="http://schemas.openxmlformats.org/officeDocument/2006/relationships/customXml" Target="../ink/ink15899.xml"/><Relationship Id="rId315" Type="http://schemas.openxmlformats.org/officeDocument/2006/relationships/image" Target="../media/image15689.png"/><Relationship Id="rId336" Type="http://schemas.openxmlformats.org/officeDocument/2006/relationships/customXml" Target="../ink/ink15927.xml"/><Relationship Id="rId54" Type="http://schemas.openxmlformats.org/officeDocument/2006/relationships/customXml" Target="../ink/ink15786.xml"/><Relationship Id="rId75" Type="http://schemas.openxmlformats.org/officeDocument/2006/relationships/image" Target="../media/image15572.png"/><Relationship Id="rId96" Type="http://schemas.openxmlformats.org/officeDocument/2006/relationships/customXml" Target="../ink/ink15807.xml"/><Relationship Id="rId140" Type="http://schemas.openxmlformats.org/officeDocument/2006/relationships/customXml" Target="../ink/ink15829.xml"/><Relationship Id="rId161" Type="http://schemas.openxmlformats.org/officeDocument/2006/relationships/image" Target="../media/image15613.png"/><Relationship Id="rId182" Type="http://schemas.openxmlformats.org/officeDocument/2006/relationships/customXml" Target="../ink/ink15850.xml"/><Relationship Id="rId217" Type="http://schemas.openxmlformats.org/officeDocument/2006/relationships/image" Target="../media/image15641.png"/><Relationship Id="rId6" Type="http://schemas.openxmlformats.org/officeDocument/2006/relationships/customXml" Target="../ink/ink15762.xml"/><Relationship Id="rId238" Type="http://schemas.openxmlformats.org/officeDocument/2006/relationships/customXml" Target="../ink/ink15878.xml"/><Relationship Id="rId259" Type="http://schemas.openxmlformats.org/officeDocument/2006/relationships/image" Target="../media/image15662.png"/><Relationship Id="rId23" Type="http://schemas.openxmlformats.org/officeDocument/2006/relationships/image" Target="../media/image15546.png"/><Relationship Id="rId119" Type="http://schemas.openxmlformats.org/officeDocument/2006/relationships/image" Target="../media/image15593.png"/><Relationship Id="rId270" Type="http://schemas.openxmlformats.org/officeDocument/2006/relationships/customXml" Target="../ink/ink15894.xml"/><Relationship Id="rId291" Type="http://schemas.openxmlformats.org/officeDocument/2006/relationships/image" Target="../media/image15677.png"/><Relationship Id="rId305" Type="http://schemas.openxmlformats.org/officeDocument/2006/relationships/image" Target="../media/image15684.png"/><Relationship Id="rId326" Type="http://schemas.openxmlformats.org/officeDocument/2006/relationships/customXml" Target="../ink/ink15922.xml"/><Relationship Id="rId347" Type="http://schemas.openxmlformats.org/officeDocument/2006/relationships/image" Target="../media/image15705.png"/><Relationship Id="rId44" Type="http://schemas.openxmlformats.org/officeDocument/2006/relationships/customXml" Target="../ink/ink15781.xml"/><Relationship Id="rId65" Type="http://schemas.openxmlformats.org/officeDocument/2006/relationships/image" Target="../media/image15567.png"/><Relationship Id="rId86" Type="http://schemas.openxmlformats.org/officeDocument/2006/relationships/customXml" Target="../ink/ink15802.xml"/><Relationship Id="rId130" Type="http://schemas.openxmlformats.org/officeDocument/2006/relationships/customXml" Target="../ink/ink15824.xml"/><Relationship Id="rId151" Type="http://schemas.openxmlformats.org/officeDocument/2006/relationships/image" Target="../media/image15608.png"/><Relationship Id="rId172" Type="http://schemas.openxmlformats.org/officeDocument/2006/relationships/customXml" Target="../ink/ink15845.xml"/><Relationship Id="rId193" Type="http://schemas.openxmlformats.org/officeDocument/2006/relationships/image" Target="../media/image15629.png"/><Relationship Id="rId207" Type="http://schemas.openxmlformats.org/officeDocument/2006/relationships/image" Target="../media/image15636.png"/><Relationship Id="rId228" Type="http://schemas.openxmlformats.org/officeDocument/2006/relationships/customXml" Target="../ink/ink15873.xml"/><Relationship Id="rId249" Type="http://schemas.openxmlformats.org/officeDocument/2006/relationships/image" Target="../media/image15657.png"/><Relationship Id="rId13" Type="http://schemas.openxmlformats.org/officeDocument/2006/relationships/image" Target="../media/image15541.png"/><Relationship Id="rId109" Type="http://schemas.openxmlformats.org/officeDocument/2006/relationships/image" Target="../media/image15588.png"/><Relationship Id="rId260" Type="http://schemas.openxmlformats.org/officeDocument/2006/relationships/customXml" Target="../ink/ink15889.xml"/><Relationship Id="rId281" Type="http://schemas.openxmlformats.org/officeDocument/2006/relationships/image" Target="../media/image15672.png"/><Relationship Id="rId316" Type="http://schemas.openxmlformats.org/officeDocument/2006/relationships/customXml" Target="../ink/ink15917.xml"/><Relationship Id="rId337" Type="http://schemas.openxmlformats.org/officeDocument/2006/relationships/image" Target="../media/image15700.png"/><Relationship Id="rId34" Type="http://schemas.openxmlformats.org/officeDocument/2006/relationships/customXml" Target="../ink/ink15776.xml"/><Relationship Id="rId55" Type="http://schemas.openxmlformats.org/officeDocument/2006/relationships/image" Target="../media/image15562.png"/><Relationship Id="rId76" Type="http://schemas.openxmlformats.org/officeDocument/2006/relationships/customXml" Target="../ink/ink15797.xml"/><Relationship Id="rId97" Type="http://schemas.openxmlformats.org/officeDocument/2006/relationships/image" Target="../media/image15582.png"/><Relationship Id="rId120" Type="http://schemas.openxmlformats.org/officeDocument/2006/relationships/customXml" Target="../ink/ink15819.xml"/><Relationship Id="rId141" Type="http://schemas.openxmlformats.org/officeDocument/2006/relationships/image" Target="../media/image15604.png"/><Relationship Id="rId7" Type="http://schemas.openxmlformats.org/officeDocument/2006/relationships/image" Target="../media/image15538.png"/><Relationship Id="rId162" Type="http://schemas.openxmlformats.org/officeDocument/2006/relationships/customXml" Target="../ink/ink15840.xml"/><Relationship Id="rId183" Type="http://schemas.openxmlformats.org/officeDocument/2006/relationships/image" Target="../media/image15624.png"/><Relationship Id="rId218" Type="http://schemas.openxmlformats.org/officeDocument/2006/relationships/customXml" Target="../ink/ink15868.xml"/><Relationship Id="rId239" Type="http://schemas.openxmlformats.org/officeDocument/2006/relationships/image" Target="../media/image15652.png"/><Relationship Id="rId250" Type="http://schemas.openxmlformats.org/officeDocument/2006/relationships/customXml" Target="../ink/ink15884.xml"/><Relationship Id="rId271" Type="http://schemas.openxmlformats.org/officeDocument/2006/relationships/image" Target="../media/image15667.png"/><Relationship Id="rId292" Type="http://schemas.openxmlformats.org/officeDocument/2006/relationships/customXml" Target="../ink/ink15905.xml"/><Relationship Id="rId306" Type="http://schemas.openxmlformats.org/officeDocument/2006/relationships/customXml" Target="../ink/ink15912.xml"/><Relationship Id="rId24" Type="http://schemas.openxmlformats.org/officeDocument/2006/relationships/customXml" Target="../ink/ink15771.xml"/><Relationship Id="rId45" Type="http://schemas.openxmlformats.org/officeDocument/2006/relationships/image" Target="../media/image15557.png"/><Relationship Id="rId66" Type="http://schemas.openxmlformats.org/officeDocument/2006/relationships/customXml" Target="../ink/ink15792.xml"/><Relationship Id="rId87" Type="http://schemas.openxmlformats.org/officeDocument/2006/relationships/image" Target="../media/image15577.png"/><Relationship Id="rId110" Type="http://schemas.openxmlformats.org/officeDocument/2006/relationships/customXml" Target="../ink/ink15814.xml"/><Relationship Id="rId131" Type="http://schemas.openxmlformats.org/officeDocument/2006/relationships/image" Target="../media/image15599.png"/><Relationship Id="rId327" Type="http://schemas.openxmlformats.org/officeDocument/2006/relationships/image" Target="../media/image15695.png"/><Relationship Id="rId348" Type="http://schemas.openxmlformats.org/officeDocument/2006/relationships/customXml" Target="../ink/ink15933.xml"/><Relationship Id="rId152" Type="http://schemas.openxmlformats.org/officeDocument/2006/relationships/customXml" Target="../ink/ink15835.xml"/><Relationship Id="rId173" Type="http://schemas.openxmlformats.org/officeDocument/2006/relationships/image" Target="../media/image15619.png"/><Relationship Id="rId194" Type="http://schemas.openxmlformats.org/officeDocument/2006/relationships/customXml" Target="../ink/ink15856.xml"/><Relationship Id="rId208" Type="http://schemas.openxmlformats.org/officeDocument/2006/relationships/customXml" Target="../ink/ink15863.xml"/><Relationship Id="rId229" Type="http://schemas.openxmlformats.org/officeDocument/2006/relationships/image" Target="../media/image15647.png"/><Relationship Id="rId240" Type="http://schemas.openxmlformats.org/officeDocument/2006/relationships/customXml" Target="../ink/ink15879.xml"/><Relationship Id="rId261" Type="http://schemas.openxmlformats.org/officeDocument/2006/relationships/image" Target="../media/image15663.png"/><Relationship Id="rId14" Type="http://schemas.openxmlformats.org/officeDocument/2006/relationships/customXml" Target="../ink/ink15766.xml"/><Relationship Id="rId35" Type="http://schemas.openxmlformats.org/officeDocument/2006/relationships/image" Target="../media/image15552.png"/><Relationship Id="rId56" Type="http://schemas.openxmlformats.org/officeDocument/2006/relationships/customXml" Target="../ink/ink15787.xml"/><Relationship Id="rId77" Type="http://schemas.openxmlformats.org/officeDocument/2006/relationships/image" Target="../media/image15573.png"/><Relationship Id="rId100" Type="http://schemas.openxmlformats.org/officeDocument/2006/relationships/customXml" Target="../ink/ink15809.xml"/><Relationship Id="rId282" Type="http://schemas.openxmlformats.org/officeDocument/2006/relationships/customXml" Target="../ink/ink15900.xml"/><Relationship Id="rId317" Type="http://schemas.openxmlformats.org/officeDocument/2006/relationships/image" Target="../media/image15690.png"/><Relationship Id="rId338" Type="http://schemas.openxmlformats.org/officeDocument/2006/relationships/customXml" Target="../ink/ink15928.xml"/><Relationship Id="rId8" Type="http://schemas.openxmlformats.org/officeDocument/2006/relationships/customXml" Target="../ink/ink15763.xml"/><Relationship Id="rId98" Type="http://schemas.openxmlformats.org/officeDocument/2006/relationships/customXml" Target="../ink/ink15808.xml"/><Relationship Id="rId121" Type="http://schemas.openxmlformats.org/officeDocument/2006/relationships/image" Target="../media/image15594.png"/><Relationship Id="rId142" Type="http://schemas.openxmlformats.org/officeDocument/2006/relationships/customXml" Target="../ink/ink15830.xml"/><Relationship Id="rId163" Type="http://schemas.openxmlformats.org/officeDocument/2006/relationships/image" Target="../media/image15614.png"/><Relationship Id="rId184" Type="http://schemas.openxmlformats.org/officeDocument/2006/relationships/customXml" Target="../ink/ink15851.xml"/><Relationship Id="rId219" Type="http://schemas.openxmlformats.org/officeDocument/2006/relationships/image" Target="../media/image15642.png"/><Relationship Id="rId230" Type="http://schemas.openxmlformats.org/officeDocument/2006/relationships/customXml" Target="../ink/ink15874.xml"/><Relationship Id="rId251" Type="http://schemas.openxmlformats.org/officeDocument/2006/relationships/image" Target="../media/image15658.png"/><Relationship Id="rId25" Type="http://schemas.openxmlformats.org/officeDocument/2006/relationships/image" Target="../media/image15547.png"/><Relationship Id="rId46" Type="http://schemas.openxmlformats.org/officeDocument/2006/relationships/customXml" Target="../ink/ink15782.xml"/><Relationship Id="rId67" Type="http://schemas.openxmlformats.org/officeDocument/2006/relationships/image" Target="../media/image15568.png"/><Relationship Id="rId272" Type="http://schemas.openxmlformats.org/officeDocument/2006/relationships/customXml" Target="../ink/ink15895.xml"/><Relationship Id="rId293" Type="http://schemas.openxmlformats.org/officeDocument/2006/relationships/image" Target="../media/image15678.png"/><Relationship Id="rId307" Type="http://schemas.openxmlformats.org/officeDocument/2006/relationships/image" Target="../media/image15685.png"/><Relationship Id="rId328" Type="http://schemas.openxmlformats.org/officeDocument/2006/relationships/customXml" Target="../ink/ink15923.xml"/><Relationship Id="rId349" Type="http://schemas.openxmlformats.org/officeDocument/2006/relationships/image" Target="../media/image15706.png"/><Relationship Id="rId20" Type="http://schemas.openxmlformats.org/officeDocument/2006/relationships/customXml" Target="../ink/ink15769.xml"/><Relationship Id="rId41" Type="http://schemas.openxmlformats.org/officeDocument/2006/relationships/image" Target="../media/image15555.png"/><Relationship Id="rId62" Type="http://schemas.openxmlformats.org/officeDocument/2006/relationships/customXml" Target="../ink/ink15790.xml"/><Relationship Id="rId83" Type="http://schemas.openxmlformats.org/officeDocument/2006/relationships/image" Target="../media/image12584.png"/><Relationship Id="rId88" Type="http://schemas.openxmlformats.org/officeDocument/2006/relationships/customXml" Target="../ink/ink15803.xml"/><Relationship Id="rId111" Type="http://schemas.openxmlformats.org/officeDocument/2006/relationships/image" Target="../media/image15589.png"/><Relationship Id="rId132" Type="http://schemas.openxmlformats.org/officeDocument/2006/relationships/customXml" Target="../ink/ink15825.xml"/><Relationship Id="rId153" Type="http://schemas.openxmlformats.org/officeDocument/2006/relationships/image" Target="../media/image15609.png"/><Relationship Id="rId174" Type="http://schemas.openxmlformats.org/officeDocument/2006/relationships/customXml" Target="../ink/ink15846.xml"/><Relationship Id="rId179" Type="http://schemas.openxmlformats.org/officeDocument/2006/relationships/image" Target="../media/image15622.png"/><Relationship Id="rId195" Type="http://schemas.openxmlformats.org/officeDocument/2006/relationships/image" Target="../media/image15630.png"/><Relationship Id="rId209" Type="http://schemas.openxmlformats.org/officeDocument/2006/relationships/image" Target="../media/image15637.png"/><Relationship Id="rId190" Type="http://schemas.openxmlformats.org/officeDocument/2006/relationships/customXml" Target="../ink/ink15854.xml"/><Relationship Id="rId204" Type="http://schemas.openxmlformats.org/officeDocument/2006/relationships/customXml" Target="../ink/ink15861.xml"/><Relationship Id="rId220" Type="http://schemas.openxmlformats.org/officeDocument/2006/relationships/customXml" Target="../ink/ink15869.xml"/><Relationship Id="rId225" Type="http://schemas.openxmlformats.org/officeDocument/2006/relationships/image" Target="../media/image15645.png"/><Relationship Id="rId241" Type="http://schemas.openxmlformats.org/officeDocument/2006/relationships/image" Target="../media/image15653.png"/><Relationship Id="rId246" Type="http://schemas.openxmlformats.org/officeDocument/2006/relationships/customXml" Target="../ink/ink15882.xml"/><Relationship Id="rId267" Type="http://schemas.openxmlformats.org/officeDocument/2006/relationships/image" Target="../media/image15665.png"/><Relationship Id="rId288" Type="http://schemas.openxmlformats.org/officeDocument/2006/relationships/customXml" Target="../ink/ink15903.xml"/><Relationship Id="rId15" Type="http://schemas.openxmlformats.org/officeDocument/2006/relationships/image" Target="../media/image15542.png"/><Relationship Id="rId36" Type="http://schemas.openxmlformats.org/officeDocument/2006/relationships/customXml" Target="../ink/ink15777.xml"/><Relationship Id="rId57" Type="http://schemas.openxmlformats.org/officeDocument/2006/relationships/image" Target="../media/image15563.png"/><Relationship Id="rId106" Type="http://schemas.openxmlformats.org/officeDocument/2006/relationships/customXml" Target="../ink/ink15812.xml"/><Relationship Id="rId127" Type="http://schemas.openxmlformats.org/officeDocument/2006/relationships/image" Target="../media/image15597.png"/><Relationship Id="rId262" Type="http://schemas.openxmlformats.org/officeDocument/2006/relationships/customXml" Target="../ink/ink15890.xml"/><Relationship Id="rId283" Type="http://schemas.openxmlformats.org/officeDocument/2006/relationships/image" Target="../media/image15673.png"/><Relationship Id="rId313" Type="http://schemas.openxmlformats.org/officeDocument/2006/relationships/image" Target="../media/image15688.png"/><Relationship Id="rId318" Type="http://schemas.openxmlformats.org/officeDocument/2006/relationships/customXml" Target="../ink/ink15918.xml"/><Relationship Id="rId339" Type="http://schemas.openxmlformats.org/officeDocument/2006/relationships/image" Target="../media/image15701.png"/><Relationship Id="rId10" Type="http://schemas.openxmlformats.org/officeDocument/2006/relationships/customXml" Target="../ink/ink15764.xml"/><Relationship Id="rId31" Type="http://schemas.openxmlformats.org/officeDocument/2006/relationships/image" Target="../media/image15550.png"/><Relationship Id="rId52" Type="http://schemas.openxmlformats.org/officeDocument/2006/relationships/customXml" Target="../ink/ink15785.xml"/><Relationship Id="rId73" Type="http://schemas.openxmlformats.org/officeDocument/2006/relationships/image" Target="../media/image15571.png"/><Relationship Id="rId78" Type="http://schemas.openxmlformats.org/officeDocument/2006/relationships/customXml" Target="../ink/ink15798.xml"/><Relationship Id="rId94" Type="http://schemas.openxmlformats.org/officeDocument/2006/relationships/customXml" Target="../ink/ink15806.xml"/><Relationship Id="rId99" Type="http://schemas.openxmlformats.org/officeDocument/2006/relationships/image" Target="../media/image15583.png"/><Relationship Id="rId101" Type="http://schemas.openxmlformats.org/officeDocument/2006/relationships/image" Target="../media/image15584.png"/><Relationship Id="rId122" Type="http://schemas.openxmlformats.org/officeDocument/2006/relationships/customXml" Target="../ink/ink15820.xml"/><Relationship Id="rId143" Type="http://schemas.openxmlformats.org/officeDocument/2006/relationships/image" Target="../media/image12454.png"/><Relationship Id="rId148" Type="http://schemas.openxmlformats.org/officeDocument/2006/relationships/customXml" Target="../ink/ink15833.xml"/><Relationship Id="rId164" Type="http://schemas.openxmlformats.org/officeDocument/2006/relationships/customXml" Target="../ink/ink15841.xml"/><Relationship Id="rId169" Type="http://schemas.openxmlformats.org/officeDocument/2006/relationships/image" Target="../media/image15617.png"/><Relationship Id="rId185" Type="http://schemas.openxmlformats.org/officeDocument/2006/relationships/image" Target="../media/image15625.png"/><Relationship Id="rId334" Type="http://schemas.openxmlformats.org/officeDocument/2006/relationships/customXml" Target="../ink/ink15926.xml"/><Relationship Id="rId4" Type="http://schemas.openxmlformats.org/officeDocument/2006/relationships/customXml" Target="../ink/ink15761.xml"/><Relationship Id="rId9" Type="http://schemas.openxmlformats.org/officeDocument/2006/relationships/image" Target="../media/image15539.png"/><Relationship Id="rId180" Type="http://schemas.openxmlformats.org/officeDocument/2006/relationships/customXml" Target="../ink/ink15849.xml"/><Relationship Id="rId210" Type="http://schemas.openxmlformats.org/officeDocument/2006/relationships/customXml" Target="../ink/ink15864.xml"/><Relationship Id="rId215" Type="http://schemas.openxmlformats.org/officeDocument/2006/relationships/image" Target="../media/image15640.png"/><Relationship Id="rId236" Type="http://schemas.openxmlformats.org/officeDocument/2006/relationships/customXml" Target="../ink/ink15877.xml"/><Relationship Id="rId257" Type="http://schemas.openxmlformats.org/officeDocument/2006/relationships/image" Target="../media/image15661.png"/><Relationship Id="rId278" Type="http://schemas.openxmlformats.org/officeDocument/2006/relationships/customXml" Target="../ink/ink15898.xml"/><Relationship Id="rId26" Type="http://schemas.openxmlformats.org/officeDocument/2006/relationships/customXml" Target="../ink/ink15772.xml"/><Relationship Id="rId231" Type="http://schemas.openxmlformats.org/officeDocument/2006/relationships/image" Target="../media/image15648.png"/><Relationship Id="rId252" Type="http://schemas.openxmlformats.org/officeDocument/2006/relationships/customXml" Target="../ink/ink15885.xml"/><Relationship Id="rId273" Type="http://schemas.openxmlformats.org/officeDocument/2006/relationships/image" Target="../media/image15668.png"/><Relationship Id="rId294" Type="http://schemas.openxmlformats.org/officeDocument/2006/relationships/customXml" Target="../ink/ink15906.xml"/><Relationship Id="rId308" Type="http://schemas.openxmlformats.org/officeDocument/2006/relationships/customXml" Target="../ink/ink15913.xml"/><Relationship Id="rId329" Type="http://schemas.openxmlformats.org/officeDocument/2006/relationships/image" Target="../media/image15696.png"/><Relationship Id="rId47" Type="http://schemas.openxmlformats.org/officeDocument/2006/relationships/image" Target="../media/image15558.png"/><Relationship Id="rId68" Type="http://schemas.openxmlformats.org/officeDocument/2006/relationships/customXml" Target="../ink/ink15793.xml"/><Relationship Id="rId89" Type="http://schemas.openxmlformats.org/officeDocument/2006/relationships/image" Target="../media/image15578.png"/><Relationship Id="rId112" Type="http://schemas.openxmlformats.org/officeDocument/2006/relationships/customXml" Target="../ink/ink15815.xml"/><Relationship Id="rId133" Type="http://schemas.openxmlformats.org/officeDocument/2006/relationships/image" Target="../media/image15600.png"/><Relationship Id="rId154" Type="http://schemas.openxmlformats.org/officeDocument/2006/relationships/customXml" Target="../ink/ink15836.xml"/><Relationship Id="rId175" Type="http://schemas.openxmlformats.org/officeDocument/2006/relationships/image" Target="../media/image15620.png"/><Relationship Id="rId340" Type="http://schemas.openxmlformats.org/officeDocument/2006/relationships/customXml" Target="../ink/ink15929.xml"/><Relationship Id="rId196" Type="http://schemas.openxmlformats.org/officeDocument/2006/relationships/customXml" Target="../ink/ink15857.xml"/><Relationship Id="rId200" Type="http://schemas.openxmlformats.org/officeDocument/2006/relationships/customXml" Target="../ink/ink15859.xml"/><Relationship Id="rId16" Type="http://schemas.openxmlformats.org/officeDocument/2006/relationships/customXml" Target="../ink/ink15767.xml"/><Relationship Id="rId221" Type="http://schemas.openxmlformats.org/officeDocument/2006/relationships/image" Target="../media/image15643.png"/><Relationship Id="rId242" Type="http://schemas.openxmlformats.org/officeDocument/2006/relationships/customXml" Target="../ink/ink15880.xml"/><Relationship Id="rId263" Type="http://schemas.openxmlformats.org/officeDocument/2006/relationships/image" Target="../media/image15664.png"/><Relationship Id="rId284" Type="http://schemas.openxmlformats.org/officeDocument/2006/relationships/customXml" Target="../ink/ink15901.xml"/><Relationship Id="rId319" Type="http://schemas.openxmlformats.org/officeDocument/2006/relationships/image" Target="../media/image15691.png"/><Relationship Id="rId37" Type="http://schemas.openxmlformats.org/officeDocument/2006/relationships/image" Target="../media/image15553.png"/><Relationship Id="rId58" Type="http://schemas.openxmlformats.org/officeDocument/2006/relationships/customXml" Target="../ink/ink15788.xml"/><Relationship Id="rId79" Type="http://schemas.openxmlformats.org/officeDocument/2006/relationships/image" Target="../media/image15574.png"/><Relationship Id="rId102" Type="http://schemas.openxmlformats.org/officeDocument/2006/relationships/customXml" Target="../ink/ink15810.xml"/><Relationship Id="rId123" Type="http://schemas.openxmlformats.org/officeDocument/2006/relationships/image" Target="../media/image15595.png"/><Relationship Id="rId144" Type="http://schemas.openxmlformats.org/officeDocument/2006/relationships/customXml" Target="../ink/ink15831.xml"/><Relationship Id="rId330" Type="http://schemas.openxmlformats.org/officeDocument/2006/relationships/customXml" Target="../ink/ink15924.xml"/><Relationship Id="rId90" Type="http://schemas.openxmlformats.org/officeDocument/2006/relationships/customXml" Target="../ink/ink15804.xml"/><Relationship Id="rId165" Type="http://schemas.openxmlformats.org/officeDocument/2006/relationships/image" Target="../media/image15615.png"/><Relationship Id="rId186" Type="http://schemas.openxmlformats.org/officeDocument/2006/relationships/customXml" Target="../ink/ink15852.xml"/><Relationship Id="rId211" Type="http://schemas.openxmlformats.org/officeDocument/2006/relationships/image" Target="../media/image15638.png"/><Relationship Id="rId232" Type="http://schemas.openxmlformats.org/officeDocument/2006/relationships/customXml" Target="../ink/ink15875.xml"/><Relationship Id="rId253" Type="http://schemas.openxmlformats.org/officeDocument/2006/relationships/image" Target="../media/image15659.png"/><Relationship Id="rId274" Type="http://schemas.openxmlformats.org/officeDocument/2006/relationships/customXml" Target="../ink/ink15896.xml"/><Relationship Id="rId295" Type="http://schemas.openxmlformats.org/officeDocument/2006/relationships/image" Target="../media/image15679.png"/><Relationship Id="rId309" Type="http://schemas.openxmlformats.org/officeDocument/2006/relationships/image" Target="../media/image15686.png"/><Relationship Id="rId27" Type="http://schemas.openxmlformats.org/officeDocument/2006/relationships/image" Target="../media/image15548.png"/><Relationship Id="rId48" Type="http://schemas.openxmlformats.org/officeDocument/2006/relationships/customXml" Target="../ink/ink15783.xml"/><Relationship Id="rId69" Type="http://schemas.openxmlformats.org/officeDocument/2006/relationships/image" Target="../media/image15569.png"/><Relationship Id="rId113" Type="http://schemas.openxmlformats.org/officeDocument/2006/relationships/image" Target="../media/image15590.png"/><Relationship Id="rId134" Type="http://schemas.openxmlformats.org/officeDocument/2006/relationships/customXml" Target="../ink/ink15826.xml"/><Relationship Id="rId320" Type="http://schemas.openxmlformats.org/officeDocument/2006/relationships/customXml" Target="../ink/ink15919.xml"/><Relationship Id="rId80" Type="http://schemas.openxmlformats.org/officeDocument/2006/relationships/customXml" Target="../ink/ink15799.xml"/><Relationship Id="rId155" Type="http://schemas.openxmlformats.org/officeDocument/2006/relationships/image" Target="../media/image15610.png"/><Relationship Id="rId176" Type="http://schemas.openxmlformats.org/officeDocument/2006/relationships/customXml" Target="../ink/ink15847.xml"/><Relationship Id="rId197" Type="http://schemas.openxmlformats.org/officeDocument/2006/relationships/image" Target="../media/image15631.png"/><Relationship Id="rId341" Type="http://schemas.openxmlformats.org/officeDocument/2006/relationships/image" Target="../media/image15702.png"/><Relationship Id="rId201" Type="http://schemas.openxmlformats.org/officeDocument/2006/relationships/image" Target="../media/image15633.png"/><Relationship Id="rId222" Type="http://schemas.openxmlformats.org/officeDocument/2006/relationships/customXml" Target="../ink/ink15870.xml"/><Relationship Id="rId243" Type="http://schemas.openxmlformats.org/officeDocument/2006/relationships/image" Target="../media/image15654.png"/><Relationship Id="rId264" Type="http://schemas.openxmlformats.org/officeDocument/2006/relationships/customXml" Target="../ink/ink15891.xml"/><Relationship Id="rId285" Type="http://schemas.openxmlformats.org/officeDocument/2006/relationships/image" Target="../media/image15674.png"/><Relationship Id="rId17" Type="http://schemas.openxmlformats.org/officeDocument/2006/relationships/image" Target="../media/image15543.png"/><Relationship Id="rId38" Type="http://schemas.openxmlformats.org/officeDocument/2006/relationships/customXml" Target="../ink/ink15778.xml"/><Relationship Id="rId59" Type="http://schemas.openxmlformats.org/officeDocument/2006/relationships/image" Target="../media/image15564.png"/><Relationship Id="rId103" Type="http://schemas.openxmlformats.org/officeDocument/2006/relationships/image" Target="../media/image15585.png"/><Relationship Id="rId124" Type="http://schemas.openxmlformats.org/officeDocument/2006/relationships/customXml" Target="../ink/ink15821.xml"/><Relationship Id="rId310" Type="http://schemas.openxmlformats.org/officeDocument/2006/relationships/customXml" Target="../ink/ink15914.xml"/><Relationship Id="rId70" Type="http://schemas.openxmlformats.org/officeDocument/2006/relationships/customXml" Target="../ink/ink15794.xml"/><Relationship Id="rId91" Type="http://schemas.openxmlformats.org/officeDocument/2006/relationships/image" Target="../media/image15579.png"/><Relationship Id="rId145" Type="http://schemas.openxmlformats.org/officeDocument/2006/relationships/image" Target="../media/image15605.png"/><Relationship Id="rId166" Type="http://schemas.openxmlformats.org/officeDocument/2006/relationships/customXml" Target="../ink/ink15842.xml"/><Relationship Id="rId187" Type="http://schemas.openxmlformats.org/officeDocument/2006/relationships/image" Target="../media/image15626.png"/><Relationship Id="rId331" Type="http://schemas.openxmlformats.org/officeDocument/2006/relationships/image" Target="../media/image1569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5865.xml"/><Relationship Id="rId233" Type="http://schemas.openxmlformats.org/officeDocument/2006/relationships/image" Target="../media/image15649.png"/><Relationship Id="rId254" Type="http://schemas.openxmlformats.org/officeDocument/2006/relationships/customXml" Target="../ink/ink15886.xml"/><Relationship Id="rId28" Type="http://schemas.openxmlformats.org/officeDocument/2006/relationships/customXml" Target="../ink/ink15773.xml"/><Relationship Id="rId49" Type="http://schemas.openxmlformats.org/officeDocument/2006/relationships/image" Target="../media/image15559.png"/><Relationship Id="rId114" Type="http://schemas.openxmlformats.org/officeDocument/2006/relationships/customXml" Target="../ink/ink15816.xml"/><Relationship Id="rId275" Type="http://schemas.openxmlformats.org/officeDocument/2006/relationships/image" Target="../media/image15669.png"/><Relationship Id="rId296" Type="http://schemas.openxmlformats.org/officeDocument/2006/relationships/customXml" Target="../ink/ink15907.xml"/><Relationship Id="rId300" Type="http://schemas.openxmlformats.org/officeDocument/2006/relationships/customXml" Target="../ink/ink15909.xml"/><Relationship Id="rId60" Type="http://schemas.openxmlformats.org/officeDocument/2006/relationships/customXml" Target="../ink/ink15789.xml"/><Relationship Id="rId81" Type="http://schemas.openxmlformats.org/officeDocument/2006/relationships/image" Target="../media/image15575.png"/><Relationship Id="rId135" Type="http://schemas.openxmlformats.org/officeDocument/2006/relationships/image" Target="../media/image15601.png"/><Relationship Id="rId156" Type="http://schemas.openxmlformats.org/officeDocument/2006/relationships/customXml" Target="../ink/ink15837.xml"/><Relationship Id="rId177" Type="http://schemas.openxmlformats.org/officeDocument/2006/relationships/image" Target="../media/image15621.png"/><Relationship Id="rId198" Type="http://schemas.openxmlformats.org/officeDocument/2006/relationships/customXml" Target="../ink/ink15858.xml"/><Relationship Id="rId321" Type="http://schemas.openxmlformats.org/officeDocument/2006/relationships/image" Target="../media/image15692.png"/><Relationship Id="rId342" Type="http://schemas.openxmlformats.org/officeDocument/2006/relationships/customXml" Target="../ink/ink15930.xml"/><Relationship Id="rId202" Type="http://schemas.openxmlformats.org/officeDocument/2006/relationships/customXml" Target="../ink/ink15860.xml"/><Relationship Id="rId223" Type="http://schemas.openxmlformats.org/officeDocument/2006/relationships/image" Target="../media/image15644.png"/><Relationship Id="rId244" Type="http://schemas.openxmlformats.org/officeDocument/2006/relationships/customXml" Target="../ink/ink15881.xml"/><Relationship Id="rId18" Type="http://schemas.openxmlformats.org/officeDocument/2006/relationships/customXml" Target="../ink/ink15768.xml"/><Relationship Id="rId39" Type="http://schemas.openxmlformats.org/officeDocument/2006/relationships/image" Target="../media/image15554.png"/><Relationship Id="rId265" Type="http://schemas.openxmlformats.org/officeDocument/2006/relationships/image" Target="../media/image12476.png"/><Relationship Id="rId286" Type="http://schemas.openxmlformats.org/officeDocument/2006/relationships/customXml" Target="../ink/ink15902.xml"/><Relationship Id="rId50" Type="http://schemas.openxmlformats.org/officeDocument/2006/relationships/customXml" Target="../ink/ink15784.xml"/><Relationship Id="rId104" Type="http://schemas.openxmlformats.org/officeDocument/2006/relationships/customXml" Target="../ink/ink15811.xml"/><Relationship Id="rId125" Type="http://schemas.openxmlformats.org/officeDocument/2006/relationships/image" Target="../media/image15596.png"/><Relationship Id="rId146" Type="http://schemas.openxmlformats.org/officeDocument/2006/relationships/customXml" Target="../ink/ink15832.xml"/><Relationship Id="rId167" Type="http://schemas.openxmlformats.org/officeDocument/2006/relationships/image" Target="../media/image15616.png"/><Relationship Id="rId188" Type="http://schemas.openxmlformats.org/officeDocument/2006/relationships/customXml" Target="../ink/ink15853.xml"/><Relationship Id="rId311" Type="http://schemas.openxmlformats.org/officeDocument/2006/relationships/image" Target="../media/image15687.png"/><Relationship Id="rId332" Type="http://schemas.openxmlformats.org/officeDocument/2006/relationships/customXml" Target="../ink/ink15925.xml"/><Relationship Id="rId71" Type="http://schemas.openxmlformats.org/officeDocument/2006/relationships/image" Target="../media/image15570.png"/><Relationship Id="rId92" Type="http://schemas.openxmlformats.org/officeDocument/2006/relationships/customXml" Target="../ink/ink15805.xml"/><Relationship Id="rId213" Type="http://schemas.openxmlformats.org/officeDocument/2006/relationships/image" Target="../media/image15639.png"/><Relationship Id="rId234" Type="http://schemas.openxmlformats.org/officeDocument/2006/relationships/customXml" Target="../ink/ink15876.xml"/><Relationship Id="rId2" Type="http://schemas.openxmlformats.org/officeDocument/2006/relationships/customXml" Target="../ink/ink15760.xml"/><Relationship Id="rId29" Type="http://schemas.openxmlformats.org/officeDocument/2006/relationships/image" Target="../media/image15549.png"/><Relationship Id="rId255" Type="http://schemas.openxmlformats.org/officeDocument/2006/relationships/image" Target="../media/image15660.png"/><Relationship Id="rId276" Type="http://schemas.openxmlformats.org/officeDocument/2006/relationships/customXml" Target="../ink/ink15897.xml"/><Relationship Id="rId297" Type="http://schemas.openxmlformats.org/officeDocument/2006/relationships/image" Target="../media/image15680.png"/><Relationship Id="rId40" Type="http://schemas.openxmlformats.org/officeDocument/2006/relationships/customXml" Target="../ink/ink15779.xml"/><Relationship Id="rId115" Type="http://schemas.openxmlformats.org/officeDocument/2006/relationships/image" Target="../media/image15591.png"/><Relationship Id="rId136" Type="http://schemas.openxmlformats.org/officeDocument/2006/relationships/customXml" Target="../ink/ink15827.xml"/><Relationship Id="rId157" Type="http://schemas.openxmlformats.org/officeDocument/2006/relationships/image" Target="../media/image15611.png"/><Relationship Id="rId178" Type="http://schemas.openxmlformats.org/officeDocument/2006/relationships/customXml" Target="../ink/ink15848.xml"/><Relationship Id="rId301" Type="http://schemas.openxmlformats.org/officeDocument/2006/relationships/image" Target="../media/image15682.png"/><Relationship Id="rId322" Type="http://schemas.openxmlformats.org/officeDocument/2006/relationships/customXml" Target="../ink/ink15920.xml"/><Relationship Id="rId343" Type="http://schemas.openxmlformats.org/officeDocument/2006/relationships/image" Target="../media/image15703.png"/><Relationship Id="rId61" Type="http://schemas.openxmlformats.org/officeDocument/2006/relationships/image" Target="../media/image15565.png"/><Relationship Id="rId82" Type="http://schemas.openxmlformats.org/officeDocument/2006/relationships/customXml" Target="../ink/ink15800.xml"/><Relationship Id="rId199" Type="http://schemas.openxmlformats.org/officeDocument/2006/relationships/image" Target="../media/image15632.png"/><Relationship Id="rId203" Type="http://schemas.openxmlformats.org/officeDocument/2006/relationships/image" Target="../media/image15634.png"/><Relationship Id="rId19" Type="http://schemas.openxmlformats.org/officeDocument/2006/relationships/image" Target="../media/image15544.png"/><Relationship Id="rId224" Type="http://schemas.openxmlformats.org/officeDocument/2006/relationships/customXml" Target="../ink/ink15871.xml"/><Relationship Id="rId245" Type="http://schemas.openxmlformats.org/officeDocument/2006/relationships/image" Target="../media/image15655.png"/><Relationship Id="rId266" Type="http://schemas.openxmlformats.org/officeDocument/2006/relationships/customXml" Target="../ink/ink15892.xml"/><Relationship Id="rId287" Type="http://schemas.openxmlformats.org/officeDocument/2006/relationships/image" Target="../media/image15675.png"/><Relationship Id="rId30" Type="http://schemas.openxmlformats.org/officeDocument/2006/relationships/customXml" Target="../ink/ink15774.xml"/><Relationship Id="rId105" Type="http://schemas.openxmlformats.org/officeDocument/2006/relationships/image" Target="../media/image15586.png"/><Relationship Id="rId126" Type="http://schemas.openxmlformats.org/officeDocument/2006/relationships/customXml" Target="../ink/ink15822.xml"/><Relationship Id="rId147" Type="http://schemas.openxmlformats.org/officeDocument/2006/relationships/image" Target="../media/image15606.png"/><Relationship Id="rId168" Type="http://schemas.openxmlformats.org/officeDocument/2006/relationships/customXml" Target="../ink/ink15843.xml"/><Relationship Id="rId312" Type="http://schemas.openxmlformats.org/officeDocument/2006/relationships/customXml" Target="../ink/ink15915.xml"/><Relationship Id="rId333" Type="http://schemas.openxmlformats.org/officeDocument/2006/relationships/image" Target="../media/image15698.png"/><Relationship Id="rId51" Type="http://schemas.openxmlformats.org/officeDocument/2006/relationships/image" Target="../media/image15560.png"/><Relationship Id="rId72" Type="http://schemas.openxmlformats.org/officeDocument/2006/relationships/customXml" Target="../ink/ink15795.xml"/><Relationship Id="rId93" Type="http://schemas.openxmlformats.org/officeDocument/2006/relationships/image" Target="../media/image15580.png"/><Relationship Id="rId189" Type="http://schemas.openxmlformats.org/officeDocument/2006/relationships/image" Target="../media/image15627.png"/><Relationship Id="rId3" Type="http://schemas.openxmlformats.org/officeDocument/2006/relationships/image" Target="../media/image155360.png"/><Relationship Id="rId214" Type="http://schemas.openxmlformats.org/officeDocument/2006/relationships/customXml" Target="../ink/ink15866.xml"/><Relationship Id="rId235" Type="http://schemas.openxmlformats.org/officeDocument/2006/relationships/image" Target="../media/image15650.png"/><Relationship Id="rId256" Type="http://schemas.openxmlformats.org/officeDocument/2006/relationships/customXml" Target="../ink/ink15887.xml"/><Relationship Id="rId277" Type="http://schemas.openxmlformats.org/officeDocument/2006/relationships/image" Target="../media/image15670.png"/><Relationship Id="rId298" Type="http://schemas.openxmlformats.org/officeDocument/2006/relationships/customXml" Target="../ink/ink15908.xml"/><Relationship Id="rId116" Type="http://schemas.openxmlformats.org/officeDocument/2006/relationships/customXml" Target="../ink/ink15817.xml"/><Relationship Id="rId137" Type="http://schemas.openxmlformats.org/officeDocument/2006/relationships/image" Target="../media/image15602.png"/><Relationship Id="rId158" Type="http://schemas.openxmlformats.org/officeDocument/2006/relationships/customXml" Target="../ink/ink15838.xml"/><Relationship Id="rId302" Type="http://schemas.openxmlformats.org/officeDocument/2006/relationships/customXml" Target="../ink/ink15910.xml"/><Relationship Id="rId323" Type="http://schemas.openxmlformats.org/officeDocument/2006/relationships/image" Target="../media/image15693.png"/><Relationship Id="rId344" Type="http://schemas.openxmlformats.org/officeDocument/2006/relationships/customXml" Target="../ink/ink15931.xml"/></Relationships>
</file>

<file path=ppt/slides/_rels/slide7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5762.png"/><Relationship Id="rId21" Type="http://schemas.openxmlformats.org/officeDocument/2006/relationships/image" Target="../media/image15715.png"/><Relationship Id="rId42" Type="http://schemas.openxmlformats.org/officeDocument/2006/relationships/customXml" Target="../ink/ink15954.xml"/><Relationship Id="rId63" Type="http://schemas.openxmlformats.org/officeDocument/2006/relationships/image" Target="../media/image15735.png"/><Relationship Id="rId84" Type="http://schemas.openxmlformats.org/officeDocument/2006/relationships/customXml" Target="../ink/ink15975.xml"/><Relationship Id="rId138" Type="http://schemas.openxmlformats.org/officeDocument/2006/relationships/customXml" Target="../ink/ink16002.xml"/><Relationship Id="rId159" Type="http://schemas.openxmlformats.org/officeDocument/2006/relationships/image" Target="../media/image15782.png"/><Relationship Id="rId170" Type="http://schemas.openxmlformats.org/officeDocument/2006/relationships/customXml" Target="../ink/ink16018.xml"/><Relationship Id="rId191" Type="http://schemas.openxmlformats.org/officeDocument/2006/relationships/image" Target="../media/image15797.png"/><Relationship Id="rId205" Type="http://schemas.openxmlformats.org/officeDocument/2006/relationships/image" Target="../media/image15804.png"/><Relationship Id="rId226" Type="http://schemas.openxmlformats.org/officeDocument/2006/relationships/customXml" Target="../ink/ink16046.xml"/><Relationship Id="rId247" Type="http://schemas.openxmlformats.org/officeDocument/2006/relationships/image" Target="../media/image15824.png"/><Relationship Id="rId107" Type="http://schemas.openxmlformats.org/officeDocument/2006/relationships/image" Target="../media/image15757.png"/><Relationship Id="rId11" Type="http://schemas.openxmlformats.org/officeDocument/2006/relationships/image" Target="../media/image15710.png"/><Relationship Id="rId32" Type="http://schemas.openxmlformats.org/officeDocument/2006/relationships/customXml" Target="../ink/ink15949.xml"/><Relationship Id="rId53" Type="http://schemas.openxmlformats.org/officeDocument/2006/relationships/image" Target="../media/image15730.png"/><Relationship Id="rId74" Type="http://schemas.openxmlformats.org/officeDocument/2006/relationships/customXml" Target="../ink/ink15970.xml"/><Relationship Id="rId128" Type="http://schemas.openxmlformats.org/officeDocument/2006/relationships/customXml" Target="../ink/ink15997.xml"/><Relationship Id="rId149" Type="http://schemas.openxmlformats.org/officeDocument/2006/relationships/image" Target="../media/image15777.png"/><Relationship Id="rId5" Type="http://schemas.openxmlformats.org/officeDocument/2006/relationships/image" Target="../media/image13345.png"/><Relationship Id="rId95" Type="http://schemas.openxmlformats.org/officeDocument/2006/relationships/image" Target="../media/image15751.png"/><Relationship Id="rId160" Type="http://schemas.openxmlformats.org/officeDocument/2006/relationships/customXml" Target="../ink/ink16013.xml"/><Relationship Id="rId181" Type="http://schemas.openxmlformats.org/officeDocument/2006/relationships/image" Target="../media/image15792.png"/><Relationship Id="rId216" Type="http://schemas.openxmlformats.org/officeDocument/2006/relationships/customXml" Target="../ink/ink16041.xml"/><Relationship Id="rId237" Type="http://schemas.openxmlformats.org/officeDocument/2006/relationships/image" Target="../media/image15820.png"/><Relationship Id="rId258" Type="http://schemas.openxmlformats.org/officeDocument/2006/relationships/customXml" Target="../ink/ink16062.xml"/><Relationship Id="rId22" Type="http://schemas.openxmlformats.org/officeDocument/2006/relationships/customXml" Target="../ink/ink15944.xml"/><Relationship Id="rId43" Type="http://schemas.openxmlformats.org/officeDocument/2006/relationships/image" Target="../media/image15725.png"/><Relationship Id="rId64" Type="http://schemas.openxmlformats.org/officeDocument/2006/relationships/customXml" Target="../ink/ink15965.xml"/><Relationship Id="rId118" Type="http://schemas.openxmlformats.org/officeDocument/2006/relationships/customXml" Target="../ink/ink15992.xml"/><Relationship Id="rId139" Type="http://schemas.openxmlformats.org/officeDocument/2006/relationships/image" Target="../media/image15773.png"/><Relationship Id="rId85" Type="http://schemas.openxmlformats.org/officeDocument/2006/relationships/image" Target="../media/image15746.png"/><Relationship Id="rId150" Type="http://schemas.openxmlformats.org/officeDocument/2006/relationships/customXml" Target="../ink/ink16008.xml"/><Relationship Id="rId171" Type="http://schemas.openxmlformats.org/officeDocument/2006/relationships/image" Target="../media/image15788.png"/><Relationship Id="rId192" Type="http://schemas.openxmlformats.org/officeDocument/2006/relationships/customXml" Target="../ink/ink16029.xml"/><Relationship Id="rId206" Type="http://schemas.openxmlformats.org/officeDocument/2006/relationships/customXml" Target="../ink/ink16036.xml"/><Relationship Id="rId227" Type="http://schemas.openxmlformats.org/officeDocument/2006/relationships/image" Target="../media/image15815.png"/><Relationship Id="rId248" Type="http://schemas.openxmlformats.org/officeDocument/2006/relationships/customXml" Target="../ink/ink16057.xml"/><Relationship Id="rId12" Type="http://schemas.openxmlformats.org/officeDocument/2006/relationships/customXml" Target="../ink/ink15939.xml"/><Relationship Id="rId33" Type="http://schemas.openxmlformats.org/officeDocument/2006/relationships/image" Target="../media/image15720.png"/><Relationship Id="rId108" Type="http://schemas.openxmlformats.org/officeDocument/2006/relationships/customXml" Target="../ink/ink15987.xml"/><Relationship Id="rId129" Type="http://schemas.openxmlformats.org/officeDocument/2006/relationships/image" Target="../media/image15768.png"/><Relationship Id="rId54" Type="http://schemas.openxmlformats.org/officeDocument/2006/relationships/customXml" Target="../ink/ink15960.xml"/><Relationship Id="rId75" Type="http://schemas.openxmlformats.org/officeDocument/2006/relationships/image" Target="../media/image15741.png"/><Relationship Id="rId96" Type="http://schemas.openxmlformats.org/officeDocument/2006/relationships/customXml" Target="../ink/ink15981.xml"/><Relationship Id="rId140" Type="http://schemas.openxmlformats.org/officeDocument/2006/relationships/customXml" Target="../ink/ink16003.xml"/><Relationship Id="rId161" Type="http://schemas.openxmlformats.org/officeDocument/2006/relationships/image" Target="../media/image15783.png"/><Relationship Id="rId182" Type="http://schemas.openxmlformats.org/officeDocument/2006/relationships/customXml" Target="../ink/ink16024.xml"/><Relationship Id="rId217" Type="http://schemas.openxmlformats.org/officeDocument/2006/relationships/image" Target="../media/image15810.png"/><Relationship Id="rId6" Type="http://schemas.openxmlformats.org/officeDocument/2006/relationships/customXml" Target="../ink/ink15936.xml"/><Relationship Id="rId238" Type="http://schemas.openxmlformats.org/officeDocument/2006/relationships/customXml" Target="../ink/ink16052.xml"/><Relationship Id="rId259" Type="http://schemas.openxmlformats.org/officeDocument/2006/relationships/image" Target="../media/image15830.png"/><Relationship Id="rId23" Type="http://schemas.openxmlformats.org/officeDocument/2006/relationships/image" Target="../media/image15716.png"/><Relationship Id="rId28" Type="http://schemas.openxmlformats.org/officeDocument/2006/relationships/customXml" Target="../ink/ink15947.xml"/><Relationship Id="rId49" Type="http://schemas.openxmlformats.org/officeDocument/2006/relationships/image" Target="../media/image15728.png"/><Relationship Id="rId114" Type="http://schemas.openxmlformats.org/officeDocument/2006/relationships/customXml" Target="../ink/ink15990.xml"/><Relationship Id="rId119" Type="http://schemas.openxmlformats.org/officeDocument/2006/relationships/image" Target="../media/image15763.png"/><Relationship Id="rId44" Type="http://schemas.openxmlformats.org/officeDocument/2006/relationships/customXml" Target="../ink/ink15955.xml"/><Relationship Id="rId60" Type="http://schemas.openxmlformats.org/officeDocument/2006/relationships/customXml" Target="../ink/ink15963.xml"/><Relationship Id="rId65" Type="http://schemas.openxmlformats.org/officeDocument/2006/relationships/image" Target="../media/image15736.png"/><Relationship Id="rId81" Type="http://schemas.openxmlformats.org/officeDocument/2006/relationships/image" Target="../media/image15744.png"/><Relationship Id="rId86" Type="http://schemas.openxmlformats.org/officeDocument/2006/relationships/customXml" Target="../ink/ink15976.xml"/><Relationship Id="rId130" Type="http://schemas.openxmlformats.org/officeDocument/2006/relationships/customXml" Target="../ink/ink15998.xml"/><Relationship Id="rId135" Type="http://schemas.openxmlformats.org/officeDocument/2006/relationships/image" Target="../media/image15771.png"/><Relationship Id="rId151" Type="http://schemas.openxmlformats.org/officeDocument/2006/relationships/image" Target="../media/image15778.png"/><Relationship Id="rId156" Type="http://schemas.openxmlformats.org/officeDocument/2006/relationships/customXml" Target="../ink/ink16011.xml"/><Relationship Id="rId177" Type="http://schemas.openxmlformats.org/officeDocument/2006/relationships/image" Target="../media/image15790.png"/><Relationship Id="rId198" Type="http://schemas.openxmlformats.org/officeDocument/2006/relationships/customXml" Target="../ink/ink16032.xml"/><Relationship Id="rId172" Type="http://schemas.openxmlformats.org/officeDocument/2006/relationships/customXml" Target="../ink/ink16019.xml"/><Relationship Id="rId193" Type="http://schemas.openxmlformats.org/officeDocument/2006/relationships/image" Target="../media/image15798.png"/><Relationship Id="rId202" Type="http://schemas.openxmlformats.org/officeDocument/2006/relationships/customXml" Target="../ink/ink16034.xml"/><Relationship Id="rId207" Type="http://schemas.openxmlformats.org/officeDocument/2006/relationships/image" Target="../media/image15805.png"/><Relationship Id="rId223" Type="http://schemas.openxmlformats.org/officeDocument/2006/relationships/image" Target="../media/image15813.png"/><Relationship Id="rId228" Type="http://schemas.openxmlformats.org/officeDocument/2006/relationships/customXml" Target="../ink/ink16047.xml"/><Relationship Id="rId244" Type="http://schemas.openxmlformats.org/officeDocument/2006/relationships/customXml" Target="../ink/ink16055.xml"/><Relationship Id="rId249" Type="http://schemas.openxmlformats.org/officeDocument/2006/relationships/image" Target="../media/image15825.png"/><Relationship Id="rId13" Type="http://schemas.openxmlformats.org/officeDocument/2006/relationships/image" Target="../media/image15711.png"/><Relationship Id="rId18" Type="http://schemas.openxmlformats.org/officeDocument/2006/relationships/customXml" Target="../ink/ink15942.xml"/><Relationship Id="rId39" Type="http://schemas.openxmlformats.org/officeDocument/2006/relationships/image" Target="../media/image15723.png"/><Relationship Id="rId109" Type="http://schemas.openxmlformats.org/officeDocument/2006/relationships/image" Target="../media/image15758.png"/><Relationship Id="rId260" Type="http://schemas.openxmlformats.org/officeDocument/2006/relationships/customXml" Target="../ink/ink16063.xml"/><Relationship Id="rId265" Type="http://schemas.openxmlformats.org/officeDocument/2006/relationships/image" Target="../media/image15833.png"/><Relationship Id="rId34" Type="http://schemas.openxmlformats.org/officeDocument/2006/relationships/customXml" Target="../ink/ink15950.xml"/><Relationship Id="rId50" Type="http://schemas.openxmlformats.org/officeDocument/2006/relationships/customXml" Target="../ink/ink15958.xml"/><Relationship Id="rId55" Type="http://schemas.openxmlformats.org/officeDocument/2006/relationships/image" Target="../media/image15731.png"/><Relationship Id="rId76" Type="http://schemas.openxmlformats.org/officeDocument/2006/relationships/customXml" Target="../ink/ink15971.xml"/><Relationship Id="rId97" Type="http://schemas.openxmlformats.org/officeDocument/2006/relationships/image" Target="../media/image15752.png"/><Relationship Id="rId104" Type="http://schemas.openxmlformats.org/officeDocument/2006/relationships/customXml" Target="../ink/ink15985.xml"/><Relationship Id="rId120" Type="http://schemas.openxmlformats.org/officeDocument/2006/relationships/customXml" Target="../ink/ink15993.xml"/><Relationship Id="rId125" Type="http://schemas.openxmlformats.org/officeDocument/2006/relationships/image" Target="../media/image15766.png"/><Relationship Id="rId141" Type="http://schemas.openxmlformats.org/officeDocument/2006/relationships/image" Target="../media/image15774.png"/><Relationship Id="rId146" Type="http://schemas.openxmlformats.org/officeDocument/2006/relationships/customXml" Target="../ink/ink16006.xml"/><Relationship Id="rId167" Type="http://schemas.openxmlformats.org/officeDocument/2006/relationships/image" Target="../media/image15786.png"/><Relationship Id="rId188" Type="http://schemas.openxmlformats.org/officeDocument/2006/relationships/customXml" Target="../ink/ink16027.xml"/><Relationship Id="rId7" Type="http://schemas.openxmlformats.org/officeDocument/2006/relationships/image" Target="../media/image15708.png"/><Relationship Id="rId71" Type="http://schemas.openxmlformats.org/officeDocument/2006/relationships/image" Target="../media/image15739.png"/><Relationship Id="rId92" Type="http://schemas.openxmlformats.org/officeDocument/2006/relationships/customXml" Target="../ink/ink15979.xml"/><Relationship Id="rId162" Type="http://schemas.openxmlformats.org/officeDocument/2006/relationships/customXml" Target="../ink/ink16014.xml"/><Relationship Id="rId183" Type="http://schemas.openxmlformats.org/officeDocument/2006/relationships/image" Target="../media/image15793.png"/><Relationship Id="rId213" Type="http://schemas.openxmlformats.org/officeDocument/2006/relationships/image" Target="../media/image15808.png"/><Relationship Id="rId218" Type="http://schemas.openxmlformats.org/officeDocument/2006/relationships/customXml" Target="../ink/ink16042.xml"/><Relationship Id="rId234" Type="http://schemas.openxmlformats.org/officeDocument/2006/relationships/customXml" Target="../ink/ink16050.xml"/><Relationship Id="rId239" Type="http://schemas.openxmlformats.org/officeDocument/2006/relationships/image" Target="../media/image15821.png"/><Relationship Id="rId2" Type="http://schemas.openxmlformats.org/officeDocument/2006/relationships/customXml" Target="../ink/ink15934.xml"/><Relationship Id="rId29" Type="http://schemas.openxmlformats.org/officeDocument/2006/relationships/image" Target="../media/image12293.png"/><Relationship Id="rId250" Type="http://schemas.openxmlformats.org/officeDocument/2006/relationships/customXml" Target="../ink/ink16058.xml"/><Relationship Id="rId255" Type="http://schemas.openxmlformats.org/officeDocument/2006/relationships/image" Target="../media/image15828.png"/><Relationship Id="rId24" Type="http://schemas.openxmlformats.org/officeDocument/2006/relationships/customXml" Target="../ink/ink15945.xml"/><Relationship Id="rId40" Type="http://schemas.openxmlformats.org/officeDocument/2006/relationships/customXml" Target="../ink/ink15953.xml"/><Relationship Id="rId45" Type="http://schemas.openxmlformats.org/officeDocument/2006/relationships/image" Target="../media/image15726.png"/><Relationship Id="rId66" Type="http://schemas.openxmlformats.org/officeDocument/2006/relationships/customXml" Target="../ink/ink15966.xml"/><Relationship Id="rId87" Type="http://schemas.openxmlformats.org/officeDocument/2006/relationships/image" Target="../media/image15747.png"/><Relationship Id="rId110" Type="http://schemas.openxmlformats.org/officeDocument/2006/relationships/customXml" Target="../ink/ink15988.xml"/><Relationship Id="rId115" Type="http://schemas.openxmlformats.org/officeDocument/2006/relationships/image" Target="../media/image15761.png"/><Relationship Id="rId131" Type="http://schemas.openxmlformats.org/officeDocument/2006/relationships/image" Target="../media/image15769.png"/><Relationship Id="rId136" Type="http://schemas.openxmlformats.org/officeDocument/2006/relationships/customXml" Target="../ink/ink16001.xml"/><Relationship Id="rId157" Type="http://schemas.openxmlformats.org/officeDocument/2006/relationships/image" Target="../media/image15781.png"/><Relationship Id="rId178" Type="http://schemas.openxmlformats.org/officeDocument/2006/relationships/customXml" Target="../ink/ink16022.xml"/><Relationship Id="rId61" Type="http://schemas.openxmlformats.org/officeDocument/2006/relationships/image" Target="../media/image15734.png"/><Relationship Id="rId82" Type="http://schemas.openxmlformats.org/officeDocument/2006/relationships/customXml" Target="../ink/ink15974.xml"/><Relationship Id="rId152" Type="http://schemas.openxmlformats.org/officeDocument/2006/relationships/customXml" Target="../ink/ink16009.xml"/><Relationship Id="rId173" Type="http://schemas.openxmlformats.org/officeDocument/2006/relationships/image" Target="../media/image15789.png"/><Relationship Id="rId194" Type="http://schemas.openxmlformats.org/officeDocument/2006/relationships/customXml" Target="../ink/ink16030.xml"/><Relationship Id="rId199" Type="http://schemas.openxmlformats.org/officeDocument/2006/relationships/image" Target="../media/image15801.png"/><Relationship Id="rId203" Type="http://schemas.openxmlformats.org/officeDocument/2006/relationships/image" Target="../media/image15803.png"/><Relationship Id="rId208" Type="http://schemas.openxmlformats.org/officeDocument/2006/relationships/customXml" Target="../ink/ink16037.xml"/><Relationship Id="rId229" Type="http://schemas.openxmlformats.org/officeDocument/2006/relationships/image" Target="../media/image15816.png"/><Relationship Id="rId19" Type="http://schemas.openxmlformats.org/officeDocument/2006/relationships/image" Target="../media/image15714.png"/><Relationship Id="rId224" Type="http://schemas.openxmlformats.org/officeDocument/2006/relationships/customXml" Target="../ink/ink16045.xml"/><Relationship Id="rId240" Type="http://schemas.openxmlformats.org/officeDocument/2006/relationships/customXml" Target="../ink/ink16053.xml"/><Relationship Id="rId245" Type="http://schemas.openxmlformats.org/officeDocument/2006/relationships/image" Target="../media/image15823.png"/><Relationship Id="rId261" Type="http://schemas.openxmlformats.org/officeDocument/2006/relationships/image" Target="../media/image15831.png"/><Relationship Id="rId266" Type="http://schemas.openxmlformats.org/officeDocument/2006/relationships/customXml" Target="../ink/ink16066.xml"/><Relationship Id="rId14" Type="http://schemas.openxmlformats.org/officeDocument/2006/relationships/customXml" Target="../ink/ink15940.xml"/><Relationship Id="rId30" Type="http://schemas.openxmlformats.org/officeDocument/2006/relationships/customXml" Target="../ink/ink15948.xml"/><Relationship Id="rId35" Type="http://schemas.openxmlformats.org/officeDocument/2006/relationships/image" Target="../media/image15721.png"/><Relationship Id="rId56" Type="http://schemas.openxmlformats.org/officeDocument/2006/relationships/customXml" Target="../ink/ink15961.xml"/><Relationship Id="rId77" Type="http://schemas.openxmlformats.org/officeDocument/2006/relationships/image" Target="../media/image15742.png"/><Relationship Id="rId100" Type="http://schemas.openxmlformats.org/officeDocument/2006/relationships/customXml" Target="../ink/ink15983.xml"/><Relationship Id="rId105" Type="http://schemas.openxmlformats.org/officeDocument/2006/relationships/image" Target="../media/image15756.png"/><Relationship Id="rId126" Type="http://schemas.openxmlformats.org/officeDocument/2006/relationships/customXml" Target="../ink/ink15996.xml"/><Relationship Id="rId147" Type="http://schemas.openxmlformats.org/officeDocument/2006/relationships/image" Target="../media/image14150.png"/><Relationship Id="rId168" Type="http://schemas.openxmlformats.org/officeDocument/2006/relationships/customXml" Target="../ink/ink16017.xml"/><Relationship Id="rId8" Type="http://schemas.openxmlformats.org/officeDocument/2006/relationships/customXml" Target="../ink/ink15937.xml"/><Relationship Id="rId51" Type="http://schemas.openxmlformats.org/officeDocument/2006/relationships/image" Target="../media/image15729.png"/><Relationship Id="rId72" Type="http://schemas.openxmlformats.org/officeDocument/2006/relationships/customXml" Target="../ink/ink15969.xml"/><Relationship Id="rId93" Type="http://schemas.openxmlformats.org/officeDocument/2006/relationships/image" Target="../media/image15750.png"/><Relationship Id="rId98" Type="http://schemas.openxmlformats.org/officeDocument/2006/relationships/customXml" Target="../ink/ink15982.xml"/><Relationship Id="rId121" Type="http://schemas.openxmlformats.org/officeDocument/2006/relationships/image" Target="../media/image15764.png"/><Relationship Id="rId142" Type="http://schemas.openxmlformats.org/officeDocument/2006/relationships/customXml" Target="../ink/ink16004.xml"/><Relationship Id="rId163" Type="http://schemas.openxmlformats.org/officeDocument/2006/relationships/image" Target="../media/image15784.png"/><Relationship Id="rId184" Type="http://schemas.openxmlformats.org/officeDocument/2006/relationships/customXml" Target="../ink/ink16025.xml"/><Relationship Id="rId189" Type="http://schemas.openxmlformats.org/officeDocument/2006/relationships/image" Target="../media/image15796.png"/><Relationship Id="rId219" Type="http://schemas.openxmlformats.org/officeDocument/2006/relationships/image" Target="../media/image15811.png"/><Relationship Id="rId3" Type="http://schemas.openxmlformats.org/officeDocument/2006/relationships/image" Target="../media/image15707.png"/><Relationship Id="rId214" Type="http://schemas.openxmlformats.org/officeDocument/2006/relationships/customXml" Target="../ink/ink16040.xml"/><Relationship Id="rId230" Type="http://schemas.openxmlformats.org/officeDocument/2006/relationships/customXml" Target="../ink/ink16048.xml"/><Relationship Id="rId235" Type="http://schemas.openxmlformats.org/officeDocument/2006/relationships/image" Target="../media/image15819.png"/><Relationship Id="rId251" Type="http://schemas.openxmlformats.org/officeDocument/2006/relationships/image" Target="../media/image15826.png"/><Relationship Id="rId256" Type="http://schemas.openxmlformats.org/officeDocument/2006/relationships/customXml" Target="../ink/ink16061.xml"/><Relationship Id="rId25" Type="http://schemas.openxmlformats.org/officeDocument/2006/relationships/image" Target="../media/image15717.png"/><Relationship Id="rId46" Type="http://schemas.openxmlformats.org/officeDocument/2006/relationships/customXml" Target="../ink/ink15956.xml"/><Relationship Id="rId67" Type="http://schemas.openxmlformats.org/officeDocument/2006/relationships/image" Target="../media/image15737.png"/><Relationship Id="rId116" Type="http://schemas.openxmlformats.org/officeDocument/2006/relationships/customXml" Target="../ink/ink15991.xml"/><Relationship Id="rId137" Type="http://schemas.openxmlformats.org/officeDocument/2006/relationships/image" Target="../media/image15772.png"/><Relationship Id="rId158" Type="http://schemas.openxmlformats.org/officeDocument/2006/relationships/customXml" Target="../ink/ink16012.xml"/><Relationship Id="rId20" Type="http://schemas.openxmlformats.org/officeDocument/2006/relationships/customXml" Target="../ink/ink15943.xml"/><Relationship Id="rId41" Type="http://schemas.openxmlformats.org/officeDocument/2006/relationships/image" Target="../media/image15724.png"/><Relationship Id="rId62" Type="http://schemas.openxmlformats.org/officeDocument/2006/relationships/customXml" Target="../ink/ink15964.xml"/><Relationship Id="rId83" Type="http://schemas.openxmlformats.org/officeDocument/2006/relationships/image" Target="../media/image15745.png"/><Relationship Id="rId88" Type="http://schemas.openxmlformats.org/officeDocument/2006/relationships/customXml" Target="../ink/ink15977.xml"/><Relationship Id="rId111" Type="http://schemas.openxmlformats.org/officeDocument/2006/relationships/image" Target="../media/image15759.png"/><Relationship Id="rId132" Type="http://schemas.openxmlformats.org/officeDocument/2006/relationships/customXml" Target="../ink/ink15999.xml"/><Relationship Id="rId153" Type="http://schemas.openxmlformats.org/officeDocument/2006/relationships/image" Target="../media/image15779.png"/><Relationship Id="rId174" Type="http://schemas.openxmlformats.org/officeDocument/2006/relationships/customXml" Target="../ink/ink16020.xml"/><Relationship Id="rId179" Type="http://schemas.openxmlformats.org/officeDocument/2006/relationships/image" Target="../media/image15791.png"/><Relationship Id="rId195" Type="http://schemas.openxmlformats.org/officeDocument/2006/relationships/image" Target="../media/image15799.png"/><Relationship Id="rId209" Type="http://schemas.openxmlformats.org/officeDocument/2006/relationships/image" Target="../media/image15806.png"/><Relationship Id="rId190" Type="http://schemas.openxmlformats.org/officeDocument/2006/relationships/customXml" Target="../ink/ink16028.xml"/><Relationship Id="rId204" Type="http://schemas.openxmlformats.org/officeDocument/2006/relationships/customXml" Target="../ink/ink16035.xml"/><Relationship Id="rId220" Type="http://schemas.openxmlformats.org/officeDocument/2006/relationships/customXml" Target="../ink/ink16043.xml"/><Relationship Id="rId225" Type="http://schemas.openxmlformats.org/officeDocument/2006/relationships/image" Target="../media/image15814.png"/><Relationship Id="rId241" Type="http://schemas.openxmlformats.org/officeDocument/2006/relationships/image" Target="../media/image15822.png"/><Relationship Id="rId246" Type="http://schemas.openxmlformats.org/officeDocument/2006/relationships/customXml" Target="../ink/ink16056.xml"/><Relationship Id="rId267" Type="http://schemas.openxmlformats.org/officeDocument/2006/relationships/image" Target="../media/image15834.png"/><Relationship Id="rId15" Type="http://schemas.openxmlformats.org/officeDocument/2006/relationships/image" Target="../media/image15712.png"/><Relationship Id="rId36" Type="http://schemas.openxmlformats.org/officeDocument/2006/relationships/customXml" Target="../ink/ink15951.xml"/><Relationship Id="rId57" Type="http://schemas.openxmlformats.org/officeDocument/2006/relationships/image" Target="../media/image15732.png"/><Relationship Id="rId106" Type="http://schemas.openxmlformats.org/officeDocument/2006/relationships/customXml" Target="../ink/ink15986.xml"/><Relationship Id="rId127" Type="http://schemas.openxmlformats.org/officeDocument/2006/relationships/image" Target="../media/image15767.png"/><Relationship Id="rId262" Type="http://schemas.openxmlformats.org/officeDocument/2006/relationships/customXml" Target="../ink/ink16064.xml"/><Relationship Id="rId10" Type="http://schemas.openxmlformats.org/officeDocument/2006/relationships/customXml" Target="../ink/ink15938.xml"/><Relationship Id="rId31" Type="http://schemas.openxmlformats.org/officeDocument/2006/relationships/image" Target="../media/image15719.png"/><Relationship Id="rId52" Type="http://schemas.openxmlformats.org/officeDocument/2006/relationships/customXml" Target="../ink/ink15959.xml"/><Relationship Id="rId73" Type="http://schemas.openxmlformats.org/officeDocument/2006/relationships/image" Target="../media/image15740.png"/><Relationship Id="rId78" Type="http://schemas.openxmlformats.org/officeDocument/2006/relationships/customXml" Target="../ink/ink15972.xml"/><Relationship Id="rId94" Type="http://schemas.openxmlformats.org/officeDocument/2006/relationships/customXml" Target="../ink/ink15980.xml"/><Relationship Id="rId99" Type="http://schemas.openxmlformats.org/officeDocument/2006/relationships/image" Target="../media/image15753.png"/><Relationship Id="rId101" Type="http://schemas.openxmlformats.org/officeDocument/2006/relationships/image" Target="../media/image15754.png"/><Relationship Id="rId122" Type="http://schemas.openxmlformats.org/officeDocument/2006/relationships/customXml" Target="../ink/ink15994.xml"/><Relationship Id="rId143" Type="http://schemas.openxmlformats.org/officeDocument/2006/relationships/image" Target="../media/image15775.png"/><Relationship Id="rId148" Type="http://schemas.openxmlformats.org/officeDocument/2006/relationships/customXml" Target="../ink/ink16007.xml"/><Relationship Id="rId164" Type="http://schemas.openxmlformats.org/officeDocument/2006/relationships/customXml" Target="../ink/ink16015.xml"/><Relationship Id="rId169" Type="http://schemas.openxmlformats.org/officeDocument/2006/relationships/image" Target="../media/image15787.png"/><Relationship Id="rId185" Type="http://schemas.openxmlformats.org/officeDocument/2006/relationships/image" Target="../media/image15794.png"/><Relationship Id="rId4" Type="http://schemas.openxmlformats.org/officeDocument/2006/relationships/customXml" Target="../ink/ink15935.xml"/><Relationship Id="rId9" Type="http://schemas.openxmlformats.org/officeDocument/2006/relationships/image" Target="../media/image15709.png"/><Relationship Id="rId180" Type="http://schemas.openxmlformats.org/officeDocument/2006/relationships/customXml" Target="../ink/ink16023.xml"/><Relationship Id="rId210" Type="http://schemas.openxmlformats.org/officeDocument/2006/relationships/customXml" Target="../ink/ink16038.xml"/><Relationship Id="rId215" Type="http://schemas.openxmlformats.org/officeDocument/2006/relationships/image" Target="../media/image15809.png"/><Relationship Id="rId236" Type="http://schemas.openxmlformats.org/officeDocument/2006/relationships/customXml" Target="../ink/ink16051.xml"/><Relationship Id="rId257" Type="http://schemas.openxmlformats.org/officeDocument/2006/relationships/image" Target="../media/image15829.png"/><Relationship Id="rId26" Type="http://schemas.openxmlformats.org/officeDocument/2006/relationships/customXml" Target="../ink/ink15946.xml"/><Relationship Id="rId231" Type="http://schemas.openxmlformats.org/officeDocument/2006/relationships/image" Target="../media/image15817.png"/><Relationship Id="rId252" Type="http://schemas.openxmlformats.org/officeDocument/2006/relationships/customXml" Target="../ink/ink16059.xml"/><Relationship Id="rId47" Type="http://schemas.openxmlformats.org/officeDocument/2006/relationships/image" Target="../media/image15727.png"/><Relationship Id="rId68" Type="http://schemas.openxmlformats.org/officeDocument/2006/relationships/customXml" Target="../ink/ink15967.xml"/><Relationship Id="rId89" Type="http://schemas.openxmlformats.org/officeDocument/2006/relationships/image" Target="../media/image15748.png"/><Relationship Id="rId112" Type="http://schemas.openxmlformats.org/officeDocument/2006/relationships/customXml" Target="../ink/ink15989.xml"/><Relationship Id="rId133" Type="http://schemas.openxmlformats.org/officeDocument/2006/relationships/image" Target="../media/image15770.png"/><Relationship Id="rId154" Type="http://schemas.openxmlformats.org/officeDocument/2006/relationships/customXml" Target="../ink/ink16010.xml"/><Relationship Id="rId175" Type="http://schemas.openxmlformats.org/officeDocument/2006/relationships/image" Target="../media/image11595.png"/><Relationship Id="rId196" Type="http://schemas.openxmlformats.org/officeDocument/2006/relationships/customXml" Target="../ink/ink16031.xml"/><Relationship Id="rId200" Type="http://schemas.openxmlformats.org/officeDocument/2006/relationships/customXml" Target="../ink/ink16033.xml"/><Relationship Id="rId16" Type="http://schemas.openxmlformats.org/officeDocument/2006/relationships/customXml" Target="../ink/ink15941.xml"/><Relationship Id="rId221" Type="http://schemas.openxmlformats.org/officeDocument/2006/relationships/image" Target="../media/image15812.png"/><Relationship Id="rId242" Type="http://schemas.openxmlformats.org/officeDocument/2006/relationships/customXml" Target="../ink/ink16054.xml"/><Relationship Id="rId263" Type="http://schemas.openxmlformats.org/officeDocument/2006/relationships/image" Target="../media/image15832.png"/><Relationship Id="rId37" Type="http://schemas.openxmlformats.org/officeDocument/2006/relationships/image" Target="../media/image15722.png"/><Relationship Id="rId58" Type="http://schemas.openxmlformats.org/officeDocument/2006/relationships/customXml" Target="../ink/ink15962.xml"/><Relationship Id="rId79" Type="http://schemas.openxmlformats.org/officeDocument/2006/relationships/image" Target="../media/image15743.png"/><Relationship Id="rId102" Type="http://schemas.openxmlformats.org/officeDocument/2006/relationships/customXml" Target="../ink/ink15984.xml"/><Relationship Id="rId123" Type="http://schemas.openxmlformats.org/officeDocument/2006/relationships/image" Target="../media/image15765.png"/><Relationship Id="rId144" Type="http://schemas.openxmlformats.org/officeDocument/2006/relationships/customXml" Target="../ink/ink16005.xml"/><Relationship Id="rId90" Type="http://schemas.openxmlformats.org/officeDocument/2006/relationships/customXml" Target="../ink/ink15978.xml"/><Relationship Id="rId165" Type="http://schemas.openxmlformats.org/officeDocument/2006/relationships/image" Target="../media/image15785.png"/><Relationship Id="rId186" Type="http://schemas.openxmlformats.org/officeDocument/2006/relationships/customXml" Target="../ink/ink16026.xml"/><Relationship Id="rId211" Type="http://schemas.openxmlformats.org/officeDocument/2006/relationships/image" Target="../media/image15807.png"/><Relationship Id="rId232" Type="http://schemas.openxmlformats.org/officeDocument/2006/relationships/customXml" Target="../ink/ink16049.xml"/><Relationship Id="rId253" Type="http://schemas.openxmlformats.org/officeDocument/2006/relationships/image" Target="../media/image15827.png"/><Relationship Id="rId27" Type="http://schemas.openxmlformats.org/officeDocument/2006/relationships/image" Target="../media/image15718.png"/><Relationship Id="rId48" Type="http://schemas.openxmlformats.org/officeDocument/2006/relationships/customXml" Target="../ink/ink15957.xml"/><Relationship Id="rId69" Type="http://schemas.openxmlformats.org/officeDocument/2006/relationships/image" Target="../media/image15738.png"/><Relationship Id="rId113" Type="http://schemas.openxmlformats.org/officeDocument/2006/relationships/image" Target="../media/image15760.png"/><Relationship Id="rId134" Type="http://schemas.openxmlformats.org/officeDocument/2006/relationships/customXml" Target="../ink/ink16000.xml"/><Relationship Id="rId80" Type="http://schemas.openxmlformats.org/officeDocument/2006/relationships/customXml" Target="../ink/ink15973.xml"/><Relationship Id="rId155" Type="http://schemas.openxmlformats.org/officeDocument/2006/relationships/image" Target="../media/image15780.png"/><Relationship Id="rId176" Type="http://schemas.openxmlformats.org/officeDocument/2006/relationships/customXml" Target="../ink/ink16021.xml"/><Relationship Id="rId197" Type="http://schemas.openxmlformats.org/officeDocument/2006/relationships/image" Target="../media/image15800.png"/><Relationship Id="rId201" Type="http://schemas.openxmlformats.org/officeDocument/2006/relationships/image" Target="../media/image15802.png"/><Relationship Id="rId222" Type="http://schemas.openxmlformats.org/officeDocument/2006/relationships/customXml" Target="../ink/ink16044.xml"/><Relationship Id="rId243" Type="http://schemas.openxmlformats.org/officeDocument/2006/relationships/image" Target="../media/image12476.png"/><Relationship Id="rId264" Type="http://schemas.openxmlformats.org/officeDocument/2006/relationships/customXml" Target="../ink/ink16065.xml"/><Relationship Id="rId17" Type="http://schemas.openxmlformats.org/officeDocument/2006/relationships/image" Target="../media/image15713.png"/><Relationship Id="rId38" Type="http://schemas.openxmlformats.org/officeDocument/2006/relationships/customXml" Target="../ink/ink15952.xml"/><Relationship Id="rId59" Type="http://schemas.openxmlformats.org/officeDocument/2006/relationships/image" Target="../media/image15733.png"/><Relationship Id="rId103" Type="http://schemas.openxmlformats.org/officeDocument/2006/relationships/image" Target="../media/image15755.png"/><Relationship Id="rId124" Type="http://schemas.openxmlformats.org/officeDocument/2006/relationships/customXml" Target="../ink/ink15995.xml"/><Relationship Id="rId70" Type="http://schemas.openxmlformats.org/officeDocument/2006/relationships/customXml" Target="../ink/ink15968.xml"/><Relationship Id="rId91" Type="http://schemas.openxmlformats.org/officeDocument/2006/relationships/image" Target="../media/image15749.png"/><Relationship Id="rId145" Type="http://schemas.openxmlformats.org/officeDocument/2006/relationships/image" Target="../media/image15776.png"/><Relationship Id="rId166" Type="http://schemas.openxmlformats.org/officeDocument/2006/relationships/customXml" Target="../ink/ink16016.xml"/><Relationship Id="rId187" Type="http://schemas.openxmlformats.org/officeDocument/2006/relationships/image" Target="../media/image1579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6039.xml"/><Relationship Id="rId233" Type="http://schemas.openxmlformats.org/officeDocument/2006/relationships/image" Target="../media/image15818.png"/><Relationship Id="rId254" Type="http://schemas.openxmlformats.org/officeDocument/2006/relationships/customXml" Target="../ink/ink16060.xml"/></Relationships>
</file>

<file path=ppt/slides/_rels/slide7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5889.png"/><Relationship Id="rId299" Type="http://schemas.openxmlformats.org/officeDocument/2006/relationships/image" Target="../media/image15980.png"/><Relationship Id="rId21" Type="http://schemas.openxmlformats.org/officeDocument/2006/relationships/image" Target="../media/image15844.png"/><Relationship Id="rId63" Type="http://schemas.openxmlformats.org/officeDocument/2006/relationships/image" Target="../media/image15863.png"/><Relationship Id="rId159" Type="http://schemas.openxmlformats.org/officeDocument/2006/relationships/image" Target="../media/image15910.png"/><Relationship Id="rId324" Type="http://schemas.openxmlformats.org/officeDocument/2006/relationships/customXml" Target="../ink/ink16228.xml"/><Relationship Id="rId366" Type="http://schemas.openxmlformats.org/officeDocument/2006/relationships/customXml" Target="../ink/ink16249.xml"/><Relationship Id="rId170" Type="http://schemas.openxmlformats.org/officeDocument/2006/relationships/customXml" Target="../ink/ink16151.xml"/><Relationship Id="rId226" Type="http://schemas.openxmlformats.org/officeDocument/2006/relationships/customXml" Target="../ink/ink16179.xml"/><Relationship Id="rId433" Type="http://schemas.openxmlformats.org/officeDocument/2006/relationships/customXml" Target="../ink/ink16283.xml"/><Relationship Id="rId268" Type="http://schemas.openxmlformats.org/officeDocument/2006/relationships/customXml" Target="../ink/ink16200.xml"/><Relationship Id="rId32" Type="http://schemas.openxmlformats.org/officeDocument/2006/relationships/customXml" Target="../ink/ink16082.xml"/><Relationship Id="rId74" Type="http://schemas.openxmlformats.org/officeDocument/2006/relationships/customXml" Target="../ink/ink16103.xml"/><Relationship Id="rId128" Type="http://schemas.openxmlformats.org/officeDocument/2006/relationships/customXml" Target="../ink/ink16130.xml"/><Relationship Id="rId335" Type="http://schemas.openxmlformats.org/officeDocument/2006/relationships/image" Target="../media/image15997.png"/><Relationship Id="rId377" Type="http://schemas.openxmlformats.org/officeDocument/2006/relationships/image" Target="../media/image16018.png"/><Relationship Id="rId5" Type="http://schemas.openxmlformats.org/officeDocument/2006/relationships/image" Target="../media/image15836.png"/><Relationship Id="rId181" Type="http://schemas.openxmlformats.org/officeDocument/2006/relationships/image" Target="../media/image15921.png"/><Relationship Id="rId237" Type="http://schemas.openxmlformats.org/officeDocument/2006/relationships/image" Target="../media/image15949.png"/><Relationship Id="rId402" Type="http://schemas.openxmlformats.org/officeDocument/2006/relationships/image" Target="../media/image16030.png"/><Relationship Id="rId279" Type="http://schemas.openxmlformats.org/officeDocument/2006/relationships/image" Target="../media/image15970.png"/><Relationship Id="rId444" Type="http://schemas.openxmlformats.org/officeDocument/2006/relationships/image" Target="../media/image16050.png"/><Relationship Id="rId43" Type="http://schemas.openxmlformats.org/officeDocument/2006/relationships/image" Target="../media/image14550.png"/><Relationship Id="rId139" Type="http://schemas.openxmlformats.org/officeDocument/2006/relationships/image" Target="../media/image15900.png"/><Relationship Id="rId290" Type="http://schemas.openxmlformats.org/officeDocument/2006/relationships/customXml" Target="../ink/ink16211.xml"/><Relationship Id="rId304" Type="http://schemas.openxmlformats.org/officeDocument/2006/relationships/customXml" Target="../ink/ink16218.xml"/><Relationship Id="rId346" Type="http://schemas.openxmlformats.org/officeDocument/2006/relationships/customXml" Target="../ink/ink16239.xml"/><Relationship Id="rId388" Type="http://schemas.openxmlformats.org/officeDocument/2006/relationships/customXml" Target="../ink/ink16260.xml"/><Relationship Id="rId85" Type="http://schemas.openxmlformats.org/officeDocument/2006/relationships/image" Target="../media/image15874.png"/><Relationship Id="rId150" Type="http://schemas.openxmlformats.org/officeDocument/2006/relationships/customXml" Target="../ink/ink16141.xml"/><Relationship Id="rId192" Type="http://schemas.openxmlformats.org/officeDocument/2006/relationships/customXml" Target="../ink/ink16162.xml"/><Relationship Id="rId206" Type="http://schemas.openxmlformats.org/officeDocument/2006/relationships/customXml" Target="../ink/ink16169.xml"/><Relationship Id="rId413" Type="http://schemas.openxmlformats.org/officeDocument/2006/relationships/customXml" Target="../ink/ink16273.xml"/><Relationship Id="rId248" Type="http://schemas.openxmlformats.org/officeDocument/2006/relationships/customXml" Target="../ink/ink16190.xml"/><Relationship Id="rId455" Type="http://schemas.openxmlformats.org/officeDocument/2006/relationships/customXml" Target="../ink/ink16294.xml"/><Relationship Id="rId12" Type="http://schemas.openxmlformats.org/officeDocument/2006/relationships/customXml" Target="../ink/ink16072.xml"/><Relationship Id="rId108" Type="http://schemas.openxmlformats.org/officeDocument/2006/relationships/customXml" Target="../ink/ink16120.xml"/><Relationship Id="rId315" Type="http://schemas.openxmlformats.org/officeDocument/2006/relationships/image" Target="../media/image15988.png"/><Relationship Id="rId357" Type="http://schemas.openxmlformats.org/officeDocument/2006/relationships/image" Target="../media/image16008.png"/><Relationship Id="rId54" Type="http://schemas.openxmlformats.org/officeDocument/2006/relationships/customXml" Target="../ink/ink16093.xml"/><Relationship Id="rId96" Type="http://schemas.openxmlformats.org/officeDocument/2006/relationships/customXml" Target="../ink/ink16114.xml"/><Relationship Id="rId161" Type="http://schemas.openxmlformats.org/officeDocument/2006/relationships/image" Target="../media/image15911.png"/><Relationship Id="rId217" Type="http://schemas.openxmlformats.org/officeDocument/2006/relationships/image" Target="../media/image15939.png"/><Relationship Id="rId399" Type="http://schemas.openxmlformats.org/officeDocument/2006/relationships/customXml" Target="../ink/ink16266.xml"/><Relationship Id="rId259" Type="http://schemas.openxmlformats.org/officeDocument/2006/relationships/image" Target="../media/image15960.png"/><Relationship Id="rId424" Type="http://schemas.openxmlformats.org/officeDocument/2006/relationships/image" Target="../media/image16040.png"/><Relationship Id="rId466" Type="http://schemas.openxmlformats.org/officeDocument/2006/relationships/image" Target="../media/image16061.png"/><Relationship Id="rId23" Type="http://schemas.openxmlformats.org/officeDocument/2006/relationships/image" Target="../media/image15845.png"/><Relationship Id="rId119" Type="http://schemas.openxmlformats.org/officeDocument/2006/relationships/image" Target="../media/image15890.png"/><Relationship Id="rId270" Type="http://schemas.openxmlformats.org/officeDocument/2006/relationships/customXml" Target="../ink/ink16201.xml"/><Relationship Id="rId326" Type="http://schemas.openxmlformats.org/officeDocument/2006/relationships/customXml" Target="../ink/ink16229.xml"/><Relationship Id="rId65" Type="http://schemas.openxmlformats.org/officeDocument/2006/relationships/image" Target="../media/image15864.png"/><Relationship Id="rId130" Type="http://schemas.openxmlformats.org/officeDocument/2006/relationships/customXml" Target="../ink/ink16131.xml"/><Relationship Id="rId368" Type="http://schemas.openxmlformats.org/officeDocument/2006/relationships/customXml" Target="../ink/ink16250.xml"/><Relationship Id="rId172" Type="http://schemas.openxmlformats.org/officeDocument/2006/relationships/customXml" Target="../ink/ink16152.xml"/><Relationship Id="rId193" Type="http://schemas.openxmlformats.org/officeDocument/2006/relationships/image" Target="../media/image15927.png"/><Relationship Id="rId207" Type="http://schemas.openxmlformats.org/officeDocument/2006/relationships/image" Target="../media/image15934.png"/><Relationship Id="rId228" Type="http://schemas.openxmlformats.org/officeDocument/2006/relationships/customXml" Target="../ink/ink16180.xml"/><Relationship Id="rId249" Type="http://schemas.openxmlformats.org/officeDocument/2006/relationships/image" Target="../media/image15955.png"/><Relationship Id="rId414" Type="http://schemas.openxmlformats.org/officeDocument/2006/relationships/image" Target="../media/image16035.png"/><Relationship Id="rId435" Type="http://schemas.openxmlformats.org/officeDocument/2006/relationships/customXml" Target="../ink/ink16284.xml"/><Relationship Id="rId456" Type="http://schemas.openxmlformats.org/officeDocument/2006/relationships/image" Target="../media/image16056.png"/><Relationship Id="rId13" Type="http://schemas.openxmlformats.org/officeDocument/2006/relationships/image" Target="../media/image15840.png"/><Relationship Id="rId109" Type="http://schemas.openxmlformats.org/officeDocument/2006/relationships/image" Target="../media/image15885.png"/><Relationship Id="rId260" Type="http://schemas.openxmlformats.org/officeDocument/2006/relationships/customXml" Target="../ink/ink16196.xml"/><Relationship Id="rId281" Type="http://schemas.openxmlformats.org/officeDocument/2006/relationships/image" Target="../media/image15971.png"/><Relationship Id="rId316" Type="http://schemas.openxmlformats.org/officeDocument/2006/relationships/customXml" Target="../ink/ink16224.xml"/><Relationship Id="rId337" Type="http://schemas.openxmlformats.org/officeDocument/2006/relationships/image" Target="../media/image15998.png"/><Relationship Id="rId34" Type="http://schemas.openxmlformats.org/officeDocument/2006/relationships/customXml" Target="../ink/ink16083.xml"/><Relationship Id="rId55" Type="http://schemas.openxmlformats.org/officeDocument/2006/relationships/image" Target="../media/image15859.png"/><Relationship Id="rId76" Type="http://schemas.openxmlformats.org/officeDocument/2006/relationships/customXml" Target="../ink/ink16104.xml"/><Relationship Id="rId97" Type="http://schemas.openxmlformats.org/officeDocument/2006/relationships/image" Target="../media/image15879.png"/><Relationship Id="rId120" Type="http://schemas.openxmlformats.org/officeDocument/2006/relationships/customXml" Target="../ink/ink16126.xml"/><Relationship Id="rId141" Type="http://schemas.openxmlformats.org/officeDocument/2006/relationships/image" Target="../media/image15901.png"/><Relationship Id="rId358" Type="http://schemas.openxmlformats.org/officeDocument/2006/relationships/customXml" Target="../ink/ink16245.xml"/><Relationship Id="rId379" Type="http://schemas.openxmlformats.org/officeDocument/2006/relationships/image" Target="../media/image16019.png"/><Relationship Id="rId7" Type="http://schemas.openxmlformats.org/officeDocument/2006/relationships/image" Target="../media/image15837.png"/><Relationship Id="rId162" Type="http://schemas.openxmlformats.org/officeDocument/2006/relationships/customXml" Target="../ink/ink16147.xml"/><Relationship Id="rId183" Type="http://schemas.openxmlformats.org/officeDocument/2006/relationships/image" Target="../media/image15922.png"/><Relationship Id="rId218" Type="http://schemas.openxmlformats.org/officeDocument/2006/relationships/customXml" Target="../ink/ink16175.xml"/><Relationship Id="rId239" Type="http://schemas.openxmlformats.org/officeDocument/2006/relationships/image" Target="../media/image15950.png"/><Relationship Id="rId390" Type="http://schemas.openxmlformats.org/officeDocument/2006/relationships/image" Target="../media/image16024.png"/><Relationship Id="rId404" Type="http://schemas.openxmlformats.org/officeDocument/2006/relationships/image" Target="../media/image16031.png"/><Relationship Id="rId425" Type="http://schemas.openxmlformats.org/officeDocument/2006/relationships/customXml" Target="../ink/ink16279.xml"/><Relationship Id="rId446" Type="http://schemas.openxmlformats.org/officeDocument/2006/relationships/image" Target="../media/image16051.png"/><Relationship Id="rId467" Type="http://schemas.openxmlformats.org/officeDocument/2006/relationships/customXml" Target="../ink/ink16300.xml"/><Relationship Id="rId250" Type="http://schemas.openxmlformats.org/officeDocument/2006/relationships/customXml" Target="../ink/ink16191.xml"/><Relationship Id="rId271" Type="http://schemas.openxmlformats.org/officeDocument/2006/relationships/image" Target="../media/image15966.png"/><Relationship Id="rId292" Type="http://schemas.openxmlformats.org/officeDocument/2006/relationships/customXml" Target="../ink/ink16212.xml"/><Relationship Id="rId306" Type="http://schemas.openxmlformats.org/officeDocument/2006/relationships/customXml" Target="../ink/ink16219.xml"/><Relationship Id="rId24" Type="http://schemas.openxmlformats.org/officeDocument/2006/relationships/customXml" Target="../ink/ink16078.xml"/><Relationship Id="rId45" Type="http://schemas.openxmlformats.org/officeDocument/2006/relationships/image" Target="../media/image15854.png"/><Relationship Id="rId66" Type="http://schemas.openxmlformats.org/officeDocument/2006/relationships/customXml" Target="../ink/ink16099.xml"/><Relationship Id="rId87" Type="http://schemas.openxmlformats.org/officeDocument/2006/relationships/image" Target="../media/image15875.png"/><Relationship Id="rId110" Type="http://schemas.openxmlformats.org/officeDocument/2006/relationships/customXml" Target="../ink/ink16121.xml"/><Relationship Id="rId131" Type="http://schemas.openxmlformats.org/officeDocument/2006/relationships/image" Target="../media/image15896.png"/><Relationship Id="rId327" Type="http://schemas.openxmlformats.org/officeDocument/2006/relationships/image" Target="../media/image15993.png"/><Relationship Id="rId348" Type="http://schemas.openxmlformats.org/officeDocument/2006/relationships/customXml" Target="../ink/ink16240.xml"/><Relationship Id="rId369" Type="http://schemas.openxmlformats.org/officeDocument/2006/relationships/image" Target="../media/image16014.png"/><Relationship Id="rId152" Type="http://schemas.openxmlformats.org/officeDocument/2006/relationships/customXml" Target="../ink/ink16142.xml"/><Relationship Id="rId173" Type="http://schemas.openxmlformats.org/officeDocument/2006/relationships/image" Target="../media/image15917.png"/><Relationship Id="rId194" Type="http://schemas.openxmlformats.org/officeDocument/2006/relationships/customXml" Target="../ink/ink16163.xml"/><Relationship Id="rId208" Type="http://schemas.openxmlformats.org/officeDocument/2006/relationships/customXml" Target="../ink/ink16170.xml"/><Relationship Id="rId229" Type="http://schemas.openxmlformats.org/officeDocument/2006/relationships/image" Target="../media/image15945.png"/><Relationship Id="rId380" Type="http://schemas.openxmlformats.org/officeDocument/2006/relationships/customXml" Target="../ink/ink16256.xml"/><Relationship Id="rId415" Type="http://schemas.openxmlformats.org/officeDocument/2006/relationships/customXml" Target="../ink/ink16274.xml"/><Relationship Id="rId436" Type="http://schemas.openxmlformats.org/officeDocument/2006/relationships/image" Target="../media/image16046.png"/><Relationship Id="rId457" Type="http://schemas.openxmlformats.org/officeDocument/2006/relationships/customXml" Target="../ink/ink16295.xml"/><Relationship Id="rId240" Type="http://schemas.openxmlformats.org/officeDocument/2006/relationships/customXml" Target="../ink/ink16186.xml"/><Relationship Id="rId261" Type="http://schemas.openxmlformats.org/officeDocument/2006/relationships/image" Target="../media/image15961.png"/><Relationship Id="rId14" Type="http://schemas.openxmlformats.org/officeDocument/2006/relationships/customXml" Target="../ink/ink16073.xml"/><Relationship Id="rId35" Type="http://schemas.openxmlformats.org/officeDocument/2006/relationships/image" Target="../media/image15851.png"/><Relationship Id="rId56" Type="http://schemas.openxmlformats.org/officeDocument/2006/relationships/customXml" Target="../ink/ink16094.xml"/><Relationship Id="rId77" Type="http://schemas.openxmlformats.org/officeDocument/2006/relationships/image" Target="../media/image15870.png"/><Relationship Id="rId100" Type="http://schemas.openxmlformats.org/officeDocument/2006/relationships/customXml" Target="../ink/ink16116.xml"/><Relationship Id="rId282" Type="http://schemas.openxmlformats.org/officeDocument/2006/relationships/customXml" Target="../ink/ink16207.xml"/><Relationship Id="rId317" Type="http://schemas.openxmlformats.org/officeDocument/2006/relationships/image" Target="../media/image15989.png"/><Relationship Id="rId338" Type="http://schemas.openxmlformats.org/officeDocument/2006/relationships/customXml" Target="../ink/ink16235.xml"/><Relationship Id="rId359" Type="http://schemas.openxmlformats.org/officeDocument/2006/relationships/image" Target="../media/image16009.png"/><Relationship Id="rId8" Type="http://schemas.openxmlformats.org/officeDocument/2006/relationships/customXml" Target="../ink/ink16070.xml"/><Relationship Id="rId98" Type="http://schemas.openxmlformats.org/officeDocument/2006/relationships/customXml" Target="../ink/ink16115.xml"/><Relationship Id="rId121" Type="http://schemas.openxmlformats.org/officeDocument/2006/relationships/image" Target="../media/image15891.png"/><Relationship Id="rId142" Type="http://schemas.openxmlformats.org/officeDocument/2006/relationships/customXml" Target="../ink/ink16137.xml"/><Relationship Id="rId163" Type="http://schemas.openxmlformats.org/officeDocument/2006/relationships/image" Target="../media/image15912.png"/><Relationship Id="rId184" Type="http://schemas.openxmlformats.org/officeDocument/2006/relationships/customXml" Target="../ink/ink16158.xml"/><Relationship Id="rId219" Type="http://schemas.openxmlformats.org/officeDocument/2006/relationships/image" Target="../media/image15940.png"/><Relationship Id="rId370" Type="http://schemas.openxmlformats.org/officeDocument/2006/relationships/customXml" Target="../ink/ink16251.xml"/><Relationship Id="rId391" Type="http://schemas.openxmlformats.org/officeDocument/2006/relationships/customXml" Target="../ink/ink16262.xml"/><Relationship Id="rId405" Type="http://schemas.openxmlformats.org/officeDocument/2006/relationships/customXml" Target="../ink/ink16269.xml"/><Relationship Id="rId426" Type="http://schemas.openxmlformats.org/officeDocument/2006/relationships/image" Target="../media/image16041.png"/><Relationship Id="rId447" Type="http://schemas.openxmlformats.org/officeDocument/2006/relationships/customXml" Target="../ink/ink16290.xml"/><Relationship Id="rId230" Type="http://schemas.openxmlformats.org/officeDocument/2006/relationships/customXml" Target="../ink/ink16181.xml"/><Relationship Id="rId251" Type="http://schemas.openxmlformats.org/officeDocument/2006/relationships/image" Target="../media/image15956.png"/><Relationship Id="rId468" Type="http://schemas.openxmlformats.org/officeDocument/2006/relationships/image" Target="../media/image16062.png"/><Relationship Id="rId25" Type="http://schemas.openxmlformats.org/officeDocument/2006/relationships/image" Target="../media/image15846.png"/><Relationship Id="rId46" Type="http://schemas.openxmlformats.org/officeDocument/2006/relationships/customXml" Target="../ink/ink16089.xml"/><Relationship Id="rId67" Type="http://schemas.openxmlformats.org/officeDocument/2006/relationships/image" Target="../media/image15865.png"/><Relationship Id="rId272" Type="http://schemas.openxmlformats.org/officeDocument/2006/relationships/customXml" Target="../ink/ink16202.xml"/><Relationship Id="rId293" Type="http://schemas.openxmlformats.org/officeDocument/2006/relationships/image" Target="../media/image15977.png"/><Relationship Id="rId307" Type="http://schemas.openxmlformats.org/officeDocument/2006/relationships/image" Target="../media/image15984.png"/><Relationship Id="rId328" Type="http://schemas.openxmlformats.org/officeDocument/2006/relationships/customXml" Target="../ink/ink16230.xml"/><Relationship Id="rId349" Type="http://schemas.openxmlformats.org/officeDocument/2006/relationships/image" Target="../media/image16004.png"/><Relationship Id="rId88" Type="http://schemas.openxmlformats.org/officeDocument/2006/relationships/customXml" Target="../ink/ink16110.xml"/><Relationship Id="rId111" Type="http://schemas.openxmlformats.org/officeDocument/2006/relationships/image" Target="../media/image15886.png"/><Relationship Id="rId132" Type="http://schemas.openxmlformats.org/officeDocument/2006/relationships/customXml" Target="../ink/ink16132.xml"/><Relationship Id="rId153" Type="http://schemas.openxmlformats.org/officeDocument/2006/relationships/image" Target="../media/image15907.png"/><Relationship Id="rId174" Type="http://schemas.openxmlformats.org/officeDocument/2006/relationships/customXml" Target="../ink/ink16153.xml"/><Relationship Id="rId195" Type="http://schemas.openxmlformats.org/officeDocument/2006/relationships/image" Target="../media/image15928.png"/><Relationship Id="rId209" Type="http://schemas.openxmlformats.org/officeDocument/2006/relationships/image" Target="../media/image15935.png"/><Relationship Id="rId360" Type="http://schemas.openxmlformats.org/officeDocument/2006/relationships/customXml" Target="../ink/ink16246.xml"/><Relationship Id="rId381" Type="http://schemas.openxmlformats.org/officeDocument/2006/relationships/image" Target="../media/image16020.png"/><Relationship Id="rId416" Type="http://schemas.openxmlformats.org/officeDocument/2006/relationships/image" Target="../media/image16036.png"/><Relationship Id="rId220" Type="http://schemas.openxmlformats.org/officeDocument/2006/relationships/customXml" Target="../ink/ink16176.xml"/><Relationship Id="rId241" Type="http://schemas.openxmlformats.org/officeDocument/2006/relationships/image" Target="../media/image15951.png"/><Relationship Id="rId437" Type="http://schemas.openxmlformats.org/officeDocument/2006/relationships/customXml" Target="../ink/ink16285.xml"/><Relationship Id="rId458" Type="http://schemas.openxmlformats.org/officeDocument/2006/relationships/image" Target="../media/image16057.png"/><Relationship Id="rId15" Type="http://schemas.openxmlformats.org/officeDocument/2006/relationships/image" Target="../media/image15841.png"/><Relationship Id="rId36" Type="http://schemas.openxmlformats.org/officeDocument/2006/relationships/customXml" Target="../ink/ink16084.xml"/><Relationship Id="rId57" Type="http://schemas.openxmlformats.org/officeDocument/2006/relationships/image" Target="../media/image15860.png"/><Relationship Id="rId262" Type="http://schemas.openxmlformats.org/officeDocument/2006/relationships/customXml" Target="../ink/ink16197.xml"/><Relationship Id="rId283" Type="http://schemas.openxmlformats.org/officeDocument/2006/relationships/image" Target="../media/image15972.png"/><Relationship Id="rId318" Type="http://schemas.openxmlformats.org/officeDocument/2006/relationships/customXml" Target="../ink/ink16225.xml"/><Relationship Id="rId339" Type="http://schemas.openxmlformats.org/officeDocument/2006/relationships/image" Target="../media/image15999.png"/><Relationship Id="rId78" Type="http://schemas.openxmlformats.org/officeDocument/2006/relationships/customXml" Target="../ink/ink16105.xml"/><Relationship Id="rId99" Type="http://schemas.openxmlformats.org/officeDocument/2006/relationships/image" Target="../media/image15880.png"/><Relationship Id="rId101" Type="http://schemas.openxmlformats.org/officeDocument/2006/relationships/image" Target="../media/image15881.png"/><Relationship Id="rId122" Type="http://schemas.openxmlformats.org/officeDocument/2006/relationships/customXml" Target="../ink/ink16127.xml"/><Relationship Id="rId143" Type="http://schemas.openxmlformats.org/officeDocument/2006/relationships/image" Target="../media/image15902.png"/><Relationship Id="rId164" Type="http://schemas.openxmlformats.org/officeDocument/2006/relationships/customXml" Target="../ink/ink16148.xml"/><Relationship Id="rId185" Type="http://schemas.openxmlformats.org/officeDocument/2006/relationships/image" Target="../media/image15923.png"/><Relationship Id="rId350" Type="http://schemas.openxmlformats.org/officeDocument/2006/relationships/customXml" Target="../ink/ink16241.xml"/><Relationship Id="rId371" Type="http://schemas.openxmlformats.org/officeDocument/2006/relationships/image" Target="../media/image16015.png"/><Relationship Id="rId406" Type="http://schemas.openxmlformats.org/officeDocument/2006/relationships/image" Target="../media/image16032.png"/><Relationship Id="rId9" Type="http://schemas.openxmlformats.org/officeDocument/2006/relationships/image" Target="../media/image15838.png"/><Relationship Id="rId210" Type="http://schemas.openxmlformats.org/officeDocument/2006/relationships/customXml" Target="../ink/ink16171.xml"/><Relationship Id="rId392" Type="http://schemas.openxmlformats.org/officeDocument/2006/relationships/image" Target="../media/image16025.png"/><Relationship Id="rId427" Type="http://schemas.openxmlformats.org/officeDocument/2006/relationships/customXml" Target="../ink/ink16280.xml"/><Relationship Id="rId448" Type="http://schemas.openxmlformats.org/officeDocument/2006/relationships/image" Target="../media/image16052.png"/><Relationship Id="rId469" Type="http://schemas.openxmlformats.org/officeDocument/2006/relationships/customXml" Target="../ink/ink16301.xml"/><Relationship Id="rId26" Type="http://schemas.openxmlformats.org/officeDocument/2006/relationships/customXml" Target="../ink/ink16079.xml"/><Relationship Id="rId231" Type="http://schemas.openxmlformats.org/officeDocument/2006/relationships/image" Target="../media/image15946.png"/><Relationship Id="rId252" Type="http://schemas.openxmlformats.org/officeDocument/2006/relationships/customXml" Target="../ink/ink16192.xml"/><Relationship Id="rId273" Type="http://schemas.openxmlformats.org/officeDocument/2006/relationships/image" Target="../media/image15967.png"/><Relationship Id="rId294" Type="http://schemas.openxmlformats.org/officeDocument/2006/relationships/customXml" Target="../ink/ink16213.xml"/><Relationship Id="rId308" Type="http://schemas.openxmlformats.org/officeDocument/2006/relationships/customXml" Target="../ink/ink16220.xml"/><Relationship Id="rId329" Type="http://schemas.openxmlformats.org/officeDocument/2006/relationships/image" Target="../media/image15994.png"/><Relationship Id="rId47" Type="http://schemas.openxmlformats.org/officeDocument/2006/relationships/image" Target="../media/image15855.png"/><Relationship Id="rId68" Type="http://schemas.openxmlformats.org/officeDocument/2006/relationships/customXml" Target="../ink/ink16100.xml"/><Relationship Id="rId89" Type="http://schemas.openxmlformats.org/officeDocument/2006/relationships/image" Target="../media/image15876.png"/><Relationship Id="rId112" Type="http://schemas.openxmlformats.org/officeDocument/2006/relationships/customXml" Target="../ink/ink16122.xml"/><Relationship Id="rId133" Type="http://schemas.openxmlformats.org/officeDocument/2006/relationships/image" Target="../media/image15897.png"/><Relationship Id="rId154" Type="http://schemas.openxmlformats.org/officeDocument/2006/relationships/customXml" Target="../ink/ink16143.xml"/><Relationship Id="rId175" Type="http://schemas.openxmlformats.org/officeDocument/2006/relationships/image" Target="../media/image15918.png"/><Relationship Id="rId340" Type="http://schemas.openxmlformats.org/officeDocument/2006/relationships/customXml" Target="../ink/ink16236.xml"/><Relationship Id="rId361" Type="http://schemas.openxmlformats.org/officeDocument/2006/relationships/image" Target="../media/image16010.png"/><Relationship Id="rId196" Type="http://schemas.openxmlformats.org/officeDocument/2006/relationships/customXml" Target="../ink/ink16164.xml"/><Relationship Id="rId200" Type="http://schemas.openxmlformats.org/officeDocument/2006/relationships/customXml" Target="../ink/ink16166.xml"/><Relationship Id="rId382" Type="http://schemas.openxmlformats.org/officeDocument/2006/relationships/customXml" Target="../ink/ink16257.xml"/><Relationship Id="rId417" Type="http://schemas.openxmlformats.org/officeDocument/2006/relationships/customXml" Target="../ink/ink16275.xml"/><Relationship Id="rId438" Type="http://schemas.openxmlformats.org/officeDocument/2006/relationships/image" Target="../media/image16047.png"/><Relationship Id="rId459" Type="http://schemas.openxmlformats.org/officeDocument/2006/relationships/customXml" Target="../ink/ink16296.xml"/><Relationship Id="rId16" Type="http://schemas.openxmlformats.org/officeDocument/2006/relationships/customXml" Target="../ink/ink16074.xml"/><Relationship Id="rId221" Type="http://schemas.openxmlformats.org/officeDocument/2006/relationships/image" Target="../media/image15941.png"/><Relationship Id="rId242" Type="http://schemas.openxmlformats.org/officeDocument/2006/relationships/customXml" Target="../ink/ink16187.xml"/><Relationship Id="rId263" Type="http://schemas.openxmlformats.org/officeDocument/2006/relationships/image" Target="../media/image15962.png"/><Relationship Id="rId284" Type="http://schemas.openxmlformats.org/officeDocument/2006/relationships/customXml" Target="../ink/ink16208.xml"/><Relationship Id="rId319" Type="http://schemas.openxmlformats.org/officeDocument/2006/relationships/image" Target="../media/image15990.png"/><Relationship Id="rId470" Type="http://schemas.openxmlformats.org/officeDocument/2006/relationships/image" Target="../media/image16063.png"/><Relationship Id="rId37" Type="http://schemas.openxmlformats.org/officeDocument/2006/relationships/image" Target="../media/image15852.png"/><Relationship Id="rId58" Type="http://schemas.openxmlformats.org/officeDocument/2006/relationships/customXml" Target="../ink/ink16095.xml"/><Relationship Id="rId79" Type="http://schemas.openxmlformats.org/officeDocument/2006/relationships/image" Target="../media/image15871.png"/><Relationship Id="rId102" Type="http://schemas.openxmlformats.org/officeDocument/2006/relationships/customXml" Target="../ink/ink16117.xml"/><Relationship Id="rId123" Type="http://schemas.openxmlformats.org/officeDocument/2006/relationships/image" Target="../media/image15892.png"/><Relationship Id="rId144" Type="http://schemas.openxmlformats.org/officeDocument/2006/relationships/customXml" Target="../ink/ink16138.xml"/><Relationship Id="rId330" Type="http://schemas.openxmlformats.org/officeDocument/2006/relationships/customXml" Target="../ink/ink16231.xml"/><Relationship Id="rId90" Type="http://schemas.openxmlformats.org/officeDocument/2006/relationships/customXml" Target="../ink/ink16111.xml"/><Relationship Id="rId165" Type="http://schemas.openxmlformats.org/officeDocument/2006/relationships/image" Target="../media/image15913.png"/><Relationship Id="rId186" Type="http://schemas.openxmlformats.org/officeDocument/2006/relationships/customXml" Target="../ink/ink16159.xml"/><Relationship Id="rId351" Type="http://schemas.openxmlformats.org/officeDocument/2006/relationships/image" Target="../media/image16005.png"/><Relationship Id="rId372" Type="http://schemas.openxmlformats.org/officeDocument/2006/relationships/customXml" Target="../ink/ink16252.xml"/><Relationship Id="rId393" Type="http://schemas.openxmlformats.org/officeDocument/2006/relationships/customXml" Target="../ink/ink16263.xml"/><Relationship Id="rId407" Type="http://schemas.openxmlformats.org/officeDocument/2006/relationships/customXml" Target="../ink/ink16270.xml"/><Relationship Id="rId428" Type="http://schemas.openxmlformats.org/officeDocument/2006/relationships/image" Target="../media/image16042.png"/><Relationship Id="rId449" Type="http://schemas.openxmlformats.org/officeDocument/2006/relationships/customXml" Target="../ink/ink16291.xml"/><Relationship Id="rId211" Type="http://schemas.openxmlformats.org/officeDocument/2006/relationships/image" Target="../media/image15936.png"/><Relationship Id="rId232" Type="http://schemas.openxmlformats.org/officeDocument/2006/relationships/customXml" Target="../ink/ink16182.xml"/><Relationship Id="rId253" Type="http://schemas.openxmlformats.org/officeDocument/2006/relationships/image" Target="../media/image15957.png"/><Relationship Id="rId274" Type="http://schemas.openxmlformats.org/officeDocument/2006/relationships/customXml" Target="../ink/ink16203.xml"/><Relationship Id="rId295" Type="http://schemas.openxmlformats.org/officeDocument/2006/relationships/image" Target="../media/image15978.png"/><Relationship Id="rId309" Type="http://schemas.openxmlformats.org/officeDocument/2006/relationships/image" Target="../media/image15985.png"/><Relationship Id="rId460" Type="http://schemas.openxmlformats.org/officeDocument/2006/relationships/image" Target="../media/image16058.png"/><Relationship Id="rId27" Type="http://schemas.openxmlformats.org/officeDocument/2006/relationships/image" Target="../media/image15847.png"/><Relationship Id="rId48" Type="http://schemas.openxmlformats.org/officeDocument/2006/relationships/customXml" Target="../ink/ink16090.xml"/><Relationship Id="rId69" Type="http://schemas.openxmlformats.org/officeDocument/2006/relationships/image" Target="../media/image15866.png"/><Relationship Id="rId113" Type="http://schemas.openxmlformats.org/officeDocument/2006/relationships/image" Target="../media/image15887.png"/><Relationship Id="rId134" Type="http://schemas.openxmlformats.org/officeDocument/2006/relationships/customXml" Target="../ink/ink16133.xml"/><Relationship Id="rId320" Type="http://schemas.openxmlformats.org/officeDocument/2006/relationships/customXml" Target="../ink/ink16226.xml"/><Relationship Id="rId80" Type="http://schemas.openxmlformats.org/officeDocument/2006/relationships/customXml" Target="../ink/ink16106.xml"/><Relationship Id="rId155" Type="http://schemas.openxmlformats.org/officeDocument/2006/relationships/image" Target="../media/image15908.png"/><Relationship Id="rId176" Type="http://schemas.openxmlformats.org/officeDocument/2006/relationships/customXml" Target="../ink/ink16154.xml"/><Relationship Id="rId197" Type="http://schemas.openxmlformats.org/officeDocument/2006/relationships/image" Target="../media/image15929.png"/><Relationship Id="rId341" Type="http://schemas.openxmlformats.org/officeDocument/2006/relationships/image" Target="../media/image16000.png"/><Relationship Id="rId362" Type="http://schemas.openxmlformats.org/officeDocument/2006/relationships/customXml" Target="../ink/ink16247.xml"/><Relationship Id="rId383" Type="http://schemas.openxmlformats.org/officeDocument/2006/relationships/image" Target="../media/image16021.png"/><Relationship Id="rId418" Type="http://schemas.openxmlformats.org/officeDocument/2006/relationships/image" Target="../media/image16037.png"/><Relationship Id="rId439" Type="http://schemas.openxmlformats.org/officeDocument/2006/relationships/customXml" Target="../ink/ink16286.xml"/><Relationship Id="rId201" Type="http://schemas.openxmlformats.org/officeDocument/2006/relationships/image" Target="../media/image15931.png"/><Relationship Id="rId222" Type="http://schemas.openxmlformats.org/officeDocument/2006/relationships/customXml" Target="../ink/ink16177.xml"/><Relationship Id="rId243" Type="http://schemas.openxmlformats.org/officeDocument/2006/relationships/image" Target="../media/image15952.png"/><Relationship Id="rId264" Type="http://schemas.openxmlformats.org/officeDocument/2006/relationships/customXml" Target="../ink/ink16198.xml"/><Relationship Id="rId285" Type="http://schemas.openxmlformats.org/officeDocument/2006/relationships/image" Target="../media/image15973.png"/><Relationship Id="rId450" Type="http://schemas.openxmlformats.org/officeDocument/2006/relationships/image" Target="../media/image16053.png"/><Relationship Id="rId471" Type="http://schemas.openxmlformats.org/officeDocument/2006/relationships/customXml" Target="../ink/ink16302.xml"/><Relationship Id="rId17" Type="http://schemas.openxmlformats.org/officeDocument/2006/relationships/image" Target="../media/image15842.png"/><Relationship Id="rId38" Type="http://schemas.openxmlformats.org/officeDocument/2006/relationships/customXml" Target="../ink/ink16085.xml"/><Relationship Id="rId59" Type="http://schemas.openxmlformats.org/officeDocument/2006/relationships/image" Target="../media/image15861.png"/><Relationship Id="rId103" Type="http://schemas.openxmlformats.org/officeDocument/2006/relationships/image" Target="../media/image15882.png"/><Relationship Id="rId124" Type="http://schemas.openxmlformats.org/officeDocument/2006/relationships/customXml" Target="../ink/ink16128.xml"/><Relationship Id="rId310" Type="http://schemas.openxmlformats.org/officeDocument/2006/relationships/customXml" Target="../ink/ink16221.xml"/><Relationship Id="rId70" Type="http://schemas.openxmlformats.org/officeDocument/2006/relationships/customXml" Target="../ink/ink16101.xml"/><Relationship Id="rId91" Type="http://schemas.openxmlformats.org/officeDocument/2006/relationships/image" Target="../media/image12210.png"/><Relationship Id="rId145" Type="http://schemas.openxmlformats.org/officeDocument/2006/relationships/image" Target="../media/image15903.png"/><Relationship Id="rId166" Type="http://schemas.openxmlformats.org/officeDocument/2006/relationships/customXml" Target="../ink/ink16149.xml"/><Relationship Id="rId187" Type="http://schemas.openxmlformats.org/officeDocument/2006/relationships/image" Target="../media/image15924.png"/><Relationship Id="rId331" Type="http://schemas.openxmlformats.org/officeDocument/2006/relationships/image" Target="../media/image15995.png"/><Relationship Id="rId352" Type="http://schemas.openxmlformats.org/officeDocument/2006/relationships/customXml" Target="../ink/ink16242.xml"/><Relationship Id="rId373" Type="http://schemas.openxmlformats.org/officeDocument/2006/relationships/image" Target="../media/image16016.png"/><Relationship Id="rId394" Type="http://schemas.openxmlformats.org/officeDocument/2006/relationships/image" Target="../media/image16026.png"/><Relationship Id="rId408" Type="http://schemas.openxmlformats.org/officeDocument/2006/relationships/image" Target="../media/image14292.png"/><Relationship Id="rId429" Type="http://schemas.openxmlformats.org/officeDocument/2006/relationships/customXml" Target="../ink/ink16281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6172.xml"/><Relationship Id="rId233" Type="http://schemas.openxmlformats.org/officeDocument/2006/relationships/image" Target="../media/image15947.png"/><Relationship Id="rId254" Type="http://schemas.openxmlformats.org/officeDocument/2006/relationships/customXml" Target="../ink/ink16193.xml"/><Relationship Id="rId440" Type="http://schemas.openxmlformats.org/officeDocument/2006/relationships/image" Target="../media/image16048.png"/><Relationship Id="rId28" Type="http://schemas.openxmlformats.org/officeDocument/2006/relationships/customXml" Target="../ink/ink16080.xml"/><Relationship Id="rId49" Type="http://schemas.openxmlformats.org/officeDocument/2006/relationships/image" Target="../media/image15856.png"/><Relationship Id="rId114" Type="http://schemas.openxmlformats.org/officeDocument/2006/relationships/customXml" Target="../ink/ink16123.xml"/><Relationship Id="rId275" Type="http://schemas.openxmlformats.org/officeDocument/2006/relationships/image" Target="../media/image15968.png"/><Relationship Id="rId296" Type="http://schemas.openxmlformats.org/officeDocument/2006/relationships/customXml" Target="../ink/ink16214.xml"/><Relationship Id="rId300" Type="http://schemas.openxmlformats.org/officeDocument/2006/relationships/customXml" Target="../ink/ink16216.xml"/><Relationship Id="rId461" Type="http://schemas.openxmlformats.org/officeDocument/2006/relationships/customXml" Target="../ink/ink16297.xml"/><Relationship Id="rId60" Type="http://schemas.openxmlformats.org/officeDocument/2006/relationships/customXml" Target="../ink/ink16096.xml"/><Relationship Id="rId81" Type="http://schemas.openxmlformats.org/officeDocument/2006/relationships/image" Target="../media/image15872.png"/><Relationship Id="rId135" Type="http://schemas.openxmlformats.org/officeDocument/2006/relationships/image" Target="../media/image15898.png"/><Relationship Id="rId156" Type="http://schemas.openxmlformats.org/officeDocument/2006/relationships/customXml" Target="../ink/ink16144.xml"/><Relationship Id="rId177" Type="http://schemas.openxmlformats.org/officeDocument/2006/relationships/image" Target="../media/image15919.png"/><Relationship Id="rId198" Type="http://schemas.openxmlformats.org/officeDocument/2006/relationships/customXml" Target="../ink/ink16165.xml"/><Relationship Id="rId321" Type="http://schemas.openxmlformats.org/officeDocument/2006/relationships/image" Target="../media/image15991.png"/><Relationship Id="rId342" Type="http://schemas.openxmlformats.org/officeDocument/2006/relationships/customXml" Target="../ink/ink16237.xml"/><Relationship Id="rId363" Type="http://schemas.openxmlformats.org/officeDocument/2006/relationships/image" Target="../media/image16011.png"/><Relationship Id="rId384" Type="http://schemas.openxmlformats.org/officeDocument/2006/relationships/customXml" Target="../ink/ink16258.xml"/><Relationship Id="rId419" Type="http://schemas.openxmlformats.org/officeDocument/2006/relationships/customXml" Target="../ink/ink16276.xml"/><Relationship Id="rId202" Type="http://schemas.openxmlformats.org/officeDocument/2006/relationships/customXml" Target="../ink/ink16167.xml"/><Relationship Id="rId223" Type="http://schemas.openxmlformats.org/officeDocument/2006/relationships/image" Target="../media/image15942.png"/><Relationship Id="rId244" Type="http://schemas.openxmlformats.org/officeDocument/2006/relationships/customXml" Target="../ink/ink16188.xml"/><Relationship Id="rId430" Type="http://schemas.openxmlformats.org/officeDocument/2006/relationships/image" Target="../media/image16043.png"/><Relationship Id="rId18" Type="http://schemas.openxmlformats.org/officeDocument/2006/relationships/customXml" Target="../ink/ink16075.xml"/><Relationship Id="rId39" Type="http://schemas.openxmlformats.org/officeDocument/2006/relationships/image" Target="../media/image12293.png"/><Relationship Id="rId265" Type="http://schemas.openxmlformats.org/officeDocument/2006/relationships/image" Target="../media/image15963.png"/><Relationship Id="rId286" Type="http://schemas.openxmlformats.org/officeDocument/2006/relationships/customXml" Target="../ink/ink16209.xml"/><Relationship Id="rId451" Type="http://schemas.openxmlformats.org/officeDocument/2006/relationships/customXml" Target="../ink/ink16292.xml"/><Relationship Id="rId472" Type="http://schemas.openxmlformats.org/officeDocument/2006/relationships/image" Target="../media/image16064.png"/><Relationship Id="rId50" Type="http://schemas.openxmlformats.org/officeDocument/2006/relationships/customXml" Target="../ink/ink16091.xml"/><Relationship Id="rId104" Type="http://schemas.openxmlformats.org/officeDocument/2006/relationships/customXml" Target="../ink/ink16118.xml"/><Relationship Id="rId125" Type="http://schemas.openxmlformats.org/officeDocument/2006/relationships/image" Target="../media/image15893.png"/><Relationship Id="rId146" Type="http://schemas.openxmlformats.org/officeDocument/2006/relationships/customXml" Target="../ink/ink16139.xml"/><Relationship Id="rId167" Type="http://schemas.openxmlformats.org/officeDocument/2006/relationships/image" Target="../media/image15914.png"/><Relationship Id="rId188" Type="http://schemas.openxmlformats.org/officeDocument/2006/relationships/customXml" Target="../ink/ink16160.xml"/><Relationship Id="rId311" Type="http://schemas.openxmlformats.org/officeDocument/2006/relationships/image" Target="../media/image15986.png"/><Relationship Id="rId332" Type="http://schemas.openxmlformats.org/officeDocument/2006/relationships/customXml" Target="../ink/ink16232.xml"/><Relationship Id="rId353" Type="http://schemas.openxmlformats.org/officeDocument/2006/relationships/image" Target="../media/image16006.png"/><Relationship Id="rId374" Type="http://schemas.openxmlformats.org/officeDocument/2006/relationships/customXml" Target="../ink/ink16253.xml"/><Relationship Id="rId395" Type="http://schemas.openxmlformats.org/officeDocument/2006/relationships/customXml" Target="../ink/ink16264.xml"/><Relationship Id="rId409" Type="http://schemas.openxmlformats.org/officeDocument/2006/relationships/customXml" Target="../ink/ink16271.xml"/><Relationship Id="rId71" Type="http://schemas.openxmlformats.org/officeDocument/2006/relationships/image" Target="../media/image15867.png"/><Relationship Id="rId92" Type="http://schemas.openxmlformats.org/officeDocument/2006/relationships/customXml" Target="../ink/ink16112.xml"/><Relationship Id="rId213" Type="http://schemas.openxmlformats.org/officeDocument/2006/relationships/image" Target="../media/image15937.png"/><Relationship Id="rId234" Type="http://schemas.openxmlformats.org/officeDocument/2006/relationships/customXml" Target="../ink/ink16183.xml"/><Relationship Id="rId420" Type="http://schemas.openxmlformats.org/officeDocument/2006/relationships/image" Target="../media/image16038.png"/><Relationship Id="rId2" Type="http://schemas.openxmlformats.org/officeDocument/2006/relationships/customXml" Target="../ink/ink16067.xml"/><Relationship Id="rId29" Type="http://schemas.openxmlformats.org/officeDocument/2006/relationships/image" Target="../media/image15848.png"/><Relationship Id="rId255" Type="http://schemas.openxmlformats.org/officeDocument/2006/relationships/image" Target="../media/image15958.png"/><Relationship Id="rId276" Type="http://schemas.openxmlformats.org/officeDocument/2006/relationships/customXml" Target="../ink/ink16204.xml"/><Relationship Id="rId297" Type="http://schemas.openxmlformats.org/officeDocument/2006/relationships/image" Target="../media/image15979.png"/><Relationship Id="rId441" Type="http://schemas.openxmlformats.org/officeDocument/2006/relationships/customXml" Target="../ink/ink16287.xml"/><Relationship Id="rId462" Type="http://schemas.openxmlformats.org/officeDocument/2006/relationships/image" Target="../media/image16059.png"/><Relationship Id="rId40" Type="http://schemas.openxmlformats.org/officeDocument/2006/relationships/customXml" Target="../ink/ink16086.xml"/><Relationship Id="rId115" Type="http://schemas.openxmlformats.org/officeDocument/2006/relationships/image" Target="../media/image15888.png"/><Relationship Id="rId136" Type="http://schemas.openxmlformats.org/officeDocument/2006/relationships/customXml" Target="../ink/ink16134.xml"/><Relationship Id="rId157" Type="http://schemas.openxmlformats.org/officeDocument/2006/relationships/image" Target="../media/image15909.png"/><Relationship Id="rId178" Type="http://schemas.openxmlformats.org/officeDocument/2006/relationships/customXml" Target="../ink/ink16155.xml"/><Relationship Id="rId301" Type="http://schemas.openxmlformats.org/officeDocument/2006/relationships/image" Target="../media/image15981.png"/><Relationship Id="rId322" Type="http://schemas.openxmlformats.org/officeDocument/2006/relationships/customXml" Target="../ink/ink16227.xml"/><Relationship Id="rId343" Type="http://schemas.openxmlformats.org/officeDocument/2006/relationships/image" Target="../media/image16001.png"/><Relationship Id="rId364" Type="http://schemas.openxmlformats.org/officeDocument/2006/relationships/customXml" Target="../ink/ink16248.xml"/><Relationship Id="rId61" Type="http://schemas.openxmlformats.org/officeDocument/2006/relationships/image" Target="../media/image15862.png"/><Relationship Id="rId82" Type="http://schemas.openxmlformats.org/officeDocument/2006/relationships/customXml" Target="../ink/ink16107.xml"/><Relationship Id="rId199" Type="http://schemas.openxmlformats.org/officeDocument/2006/relationships/image" Target="../media/image15930.png"/><Relationship Id="rId203" Type="http://schemas.openxmlformats.org/officeDocument/2006/relationships/image" Target="../media/image15932.png"/><Relationship Id="rId385" Type="http://schemas.openxmlformats.org/officeDocument/2006/relationships/image" Target="../media/image16022.png"/><Relationship Id="rId19" Type="http://schemas.openxmlformats.org/officeDocument/2006/relationships/image" Target="../media/image15843.png"/><Relationship Id="rId224" Type="http://schemas.openxmlformats.org/officeDocument/2006/relationships/customXml" Target="../ink/ink16178.xml"/><Relationship Id="rId245" Type="http://schemas.openxmlformats.org/officeDocument/2006/relationships/image" Target="../media/image15953.png"/><Relationship Id="rId266" Type="http://schemas.openxmlformats.org/officeDocument/2006/relationships/customXml" Target="../ink/ink16199.xml"/><Relationship Id="rId287" Type="http://schemas.openxmlformats.org/officeDocument/2006/relationships/image" Target="../media/image15974.png"/><Relationship Id="rId410" Type="http://schemas.openxmlformats.org/officeDocument/2006/relationships/image" Target="../media/image16033.png"/><Relationship Id="rId431" Type="http://schemas.openxmlformats.org/officeDocument/2006/relationships/customXml" Target="../ink/ink16282.xml"/><Relationship Id="rId452" Type="http://schemas.openxmlformats.org/officeDocument/2006/relationships/image" Target="../media/image16054.png"/><Relationship Id="rId30" Type="http://schemas.openxmlformats.org/officeDocument/2006/relationships/customXml" Target="../ink/ink16081.xml"/><Relationship Id="rId105" Type="http://schemas.openxmlformats.org/officeDocument/2006/relationships/image" Target="../media/image15883.png"/><Relationship Id="rId126" Type="http://schemas.openxmlformats.org/officeDocument/2006/relationships/customXml" Target="../ink/ink16129.xml"/><Relationship Id="rId147" Type="http://schemas.openxmlformats.org/officeDocument/2006/relationships/image" Target="../media/image15904.png"/><Relationship Id="rId168" Type="http://schemas.openxmlformats.org/officeDocument/2006/relationships/customXml" Target="../ink/ink16150.xml"/><Relationship Id="rId312" Type="http://schemas.openxmlformats.org/officeDocument/2006/relationships/customXml" Target="../ink/ink16222.xml"/><Relationship Id="rId333" Type="http://schemas.openxmlformats.org/officeDocument/2006/relationships/image" Target="../media/image15996.png"/><Relationship Id="rId354" Type="http://schemas.openxmlformats.org/officeDocument/2006/relationships/customXml" Target="../ink/ink16243.xml"/><Relationship Id="rId51" Type="http://schemas.openxmlformats.org/officeDocument/2006/relationships/image" Target="../media/image15857.png"/><Relationship Id="rId72" Type="http://schemas.openxmlformats.org/officeDocument/2006/relationships/customXml" Target="../ink/ink16102.xml"/><Relationship Id="rId93" Type="http://schemas.openxmlformats.org/officeDocument/2006/relationships/image" Target="../media/image15877.png"/><Relationship Id="rId189" Type="http://schemas.openxmlformats.org/officeDocument/2006/relationships/image" Target="../media/image15925.png"/><Relationship Id="rId375" Type="http://schemas.openxmlformats.org/officeDocument/2006/relationships/image" Target="../media/image16017.png"/><Relationship Id="rId396" Type="http://schemas.openxmlformats.org/officeDocument/2006/relationships/image" Target="../media/image16027.png"/><Relationship Id="rId3" Type="http://schemas.openxmlformats.org/officeDocument/2006/relationships/image" Target="../media/image15835.png"/><Relationship Id="rId214" Type="http://schemas.openxmlformats.org/officeDocument/2006/relationships/customXml" Target="../ink/ink16173.xml"/><Relationship Id="rId235" Type="http://schemas.openxmlformats.org/officeDocument/2006/relationships/image" Target="../media/image15948.png"/><Relationship Id="rId256" Type="http://schemas.openxmlformats.org/officeDocument/2006/relationships/customXml" Target="../ink/ink16194.xml"/><Relationship Id="rId277" Type="http://schemas.openxmlformats.org/officeDocument/2006/relationships/image" Target="../media/image15969.png"/><Relationship Id="rId298" Type="http://schemas.openxmlformats.org/officeDocument/2006/relationships/customXml" Target="../ink/ink16215.xml"/><Relationship Id="rId400" Type="http://schemas.openxmlformats.org/officeDocument/2006/relationships/image" Target="../media/image16029.png"/><Relationship Id="rId421" Type="http://schemas.openxmlformats.org/officeDocument/2006/relationships/customXml" Target="../ink/ink16277.xml"/><Relationship Id="rId442" Type="http://schemas.openxmlformats.org/officeDocument/2006/relationships/image" Target="../media/image16049.png"/><Relationship Id="rId463" Type="http://schemas.openxmlformats.org/officeDocument/2006/relationships/customXml" Target="../ink/ink16298.xml"/><Relationship Id="rId116" Type="http://schemas.openxmlformats.org/officeDocument/2006/relationships/customXml" Target="../ink/ink16124.xml"/><Relationship Id="rId137" Type="http://schemas.openxmlformats.org/officeDocument/2006/relationships/image" Target="../media/image15899.png"/><Relationship Id="rId158" Type="http://schemas.openxmlformats.org/officeDocument/2006/relationships/customXml" Target="../ink/ink16145.xml"/><Relationship Id="rId302" Type="http://schemas.openxmlformats.org/officeDocument/2006/relationships/customXml" Target="../ink/ink16217.xml"/><Relationship Id="rId323" Type="http://schemas.openxmlformats.org/officeDocument/2006/relationships/image" Target="../media/image14914.png"/><Relationship Id="rId344" Type="http://schemas.openxmlformats.org/officeDocument/2006/relationships/customXml" Target="../ink/ink16238.xml"/><Relationship Id="rId20" Type="http://schemas.openxmlformats.org/officeDocument/2006/relationships/customXml" Target="../ink/ink16076.xml"/><Relationship Id="rId41" Type="http://schemas.openxmlformats.org/officeDocument/2006/relationships/image" Target="../media/image15853.png"/><Relationship Id="rId62" Type="http://schemas.openxmlformats.org/officeDocument/2006/relationships/customXml" Target="../ink/ink16097.xml"/><Relationship Id="rId83" Type="http://schemas.openxmlformats.org/officeDocument/2006/relationships/image" Target="../media/image15873.png"/><Relationship Id="rId179" Type="http://schemas.openxmlformats.org/officeDocument/2006/relationships/image" Target="../media/image15920.png"/><Relationship Id="rId365" Type="http://schemas.openxmlformats.org/officeDocument/2006/relationships/image" Target="../media/image16012.png"/><Relationship Id="rId386" Type="http://schemas.openxmlformats.org/officeDocument/2006/relationships/customXml" Target="../ink/ink16259.xml"/><Relationship Id="rId190" Type="http://schemas.openxmlformats.org/officeDocument/2006/relationships/customXml" Target="../ink/ink16161.xml"/><Relationship Id="rId204" Type="http://schemas.openxmlformats.org/officeDocument/2006/relationships/customXml" Target="../ink/ink16168.xml"/><Relationship Id="rId225" Type="http://schemas.openxmlformats.org/officeDocument/2006/relationships/image" Target="../media/image15943.png"/><Relationship Id="rId246" Type="http://schemas.openxmlformats.org/officeDocument/2006/relationships/customXml" Target="../ink/ink16189.xml"/><Relationship Id="rId267" Type="http://schemas.openxmlformats.org/officeDocument/2006/relationships/image" Target="../media/image15964.png"/><Relationship Id="rId288" Type="http://schemas.openxmlformats.org/officeDocument/2006/relationships/customXml" Target="../ink/ink16210.xml"/><Relationship Id="rId411" Type="http://schemas.openxmlformats.org/officeDocument/2006/relationships/customXml" Target="../ink/ink16272.xml"/><Relationship Id="rId432" Type="http://schemas.openxmlformats.org/officeDocument/2006/relationships/image" Target="../media/image16044.png"/><Relationship Id="rId453" Type="http://schemas.openxmlformats.org/officeDocument/2006/relationships/customXml" Target="../ink/ink16293.xml"/><Relationship Id="rId106" Type="http://schemas.openxmlformats.org/officeDocument/2006/relationships/customXml" Target="../ink/ink16119.xml"/><Relationship Id="rId127" Type="http://schemas.openxmlformats.org/officeDocument/2006/relationships/image" Target="../media/image15894.png"/><Relationship Id="rId313" Type="http://schemas.openxmlformats.org/officeDocument/2006/relationships/image" Target="../media/image15987.png"/><Relationship Id="rId10" Type="http://schemas.openxmlformats.org/officeDocument/2006/relationships/customXml" Target="../ink/ink16071.xml"/><Relationship Id="rId31" Type="http://schemas.openxmlformats.org/officeDocument/2006/relationships/image" Target="../media/image15849.png"/><Relationship Id="rId52" Type="http://schemas.openxmlformats.org/officeDocument/2006/relationships/customXml" Target="../ink/ink16092.xml"/><Relationship Id="rId73" Type="http://schemas.openxmlformats.org/officeDocument/2006/relationships/image" Target="../media/image15868.png"/><Relationship Id="rId94" Type="http://schemas.openxmlformats.org/officeDocument/2006/relationships/customXml" Target="../ink/ink16113.xml"/><Relationship Id="rId148" Type="http://schemas.openxmlformats.org/officeDocument/2006/relationships/customXml" Target="../ink/ink16140.xml"/><Relationship Id="rId169" Type="http://schemas.openxmlformats.org/officeDocument/2006/relationships/image" Target="../media/image15915.png"/><Relationship Id="rId334" Type="http://schemas.openxmlformats.org/officeDocument/2006/relationships/customXml" Target="../ink/ink16233.xml"/><Relationship Id="rId355" Type="http://schemas.openxmlformats.org/officeDocument/2006/relationships/image" Target="../media/image16007.png"/><Relationship Id="rId376" Type="http://schemas.openxmlformats.org/officeDocument/2006/relationships/customXml" Target="../ink/ink16254.xml"/><Relationship Id="rId397" Type="http://schemas.openxmlformats.org/officeDocument/2006/relationships/customXml" Target="../ink/ink16265.xml"/><Relationship Id="rId4" Type="http://schemas.openxmlformats.org/officeDocument/2006/relationships/customXml" Target="../ink/ink16068.xml"/><Relationship Id="rId180" Type="http://schemas.openxmlformats.org/officeDocument/2006/relationships/customXml" Target="../ink/ink16156.xml"/><Relationship Id="rId215" Type="http://schemas.openxmlformats.org/officeDocument/2006/relationships/image" Target="../media/image15938.png"/><Relationship Id="rId236" Type="http://schemas.openxmlformats.org/officeDocument/2006/relationships/customXml" Target="../ink/ink16184.xml"/><Relationship Id="rId257" Type="http://schemas.openxmlformats.org/officeDocument/2006/relationships/image" Target="../media/image15959.png"/><Relationship Id="rId278" Type="http://schemas.openxmlformats.org/officeDocument/2006/relationships/customXml" Target="../ink/ink16205.xml"/><Relationship Id="rId401" Type="http://schemas.openxmlformats.org/officeDocument/2006/relationships/customXml" Target="../ink/ink16267.xml"/><Relationship Id="rId422" Type="http://schemas.openxmlformats.org/officeDocument/2006/relationships/image" Target="../media/image16039.png"/><Relationship Id="rId443" Type="http://schemas.openxmlformats.org/officeDocument/2006/relationships/customXml" Target="../ink/ink16288.xml"/><Relationship Id="rId464" Type="http://schemas.openxmlformats.org/officeDocument/2006/relationships/image" Target="../media/image16060.png"/><Relationship Id="rId303" Type="http://schemas.openxmlformats.org/officeDocument/2006/relationships/image" Target="../media/image15982.png"/><Relationship Id="rId42" Type="http://schemas.openxmlformats.org/officeDocument/2006/relationships/customXml" Target="../ink/ink16087.xml"/><Relationship Id="rId84" Type="http://schemas.openxmlformats.org/officeDocument/2006/relationships/customXml" Target="../ink/ink16108.xml"/><Relationship Id="rId138" Type="http://schemas.openxmlformats.org/officeDocument/2006/relationships/customXml" Target="../ink/ink16135.xml"/><Relationship Id="rId345" Type="http://schemas.openxmlformats.org/officeDocument/2006/relationships/image" Target="../media/image16002.png"/><Relationship Id="rId387" Type="http://schemas.openxmlformats.org/officeDocument/2006/relationships/image" Target="../media/image16023.png"/><Relationship Id="rId191" Type="http://schemas.openxmlformats.org/officeDocument/2006/relationships/image" Target="../media/image15926.png"/><Relationship Id="rId205" Type="http://schemas.openxmlformats.org/officeDocument/2006/relationships/image" Target="../media/image15933.png"/><Relationship Id="rId247" Type="http://schemas.openxmlformats.org/officeDocument/2006/relationships/image" Target="../media/image15954.png"/><Relationship Id="rId412" Type="http://schemas.openxmlformats.org/officeDocument/2006/relationships/image" Target="../media/image16034.png"/><Relationship Id="rId107" Type="http://schemas.openxmlformats.org/officeDocument/2006/relationships/image" Target="../media/image15884.png"/><Relationship Id="rId289" Type="http://schemas.openxmlformats.org/officeDocument/2006/relationships/image" Target="../media/image15975.png"/><Relationship Id="rId454" Type="http://schemas.openxmlformats.org/officeDocument/2006/relationships/image" Target="../media/image16055.png"/><Relationship Id="rId11" Type="http://schemas.openxmlformats.org/officeDocument/2006/relationships/image" Target="../media/image15839.png"/><Relationship Id="rId53" Type="http://schemas.openxmlformats.org/officeDocument/2006/relationships/image" Target="../media/image15858.png"/><Relationship Id="rId149" Type="http://schemas.openxmlformats.org/officeDocument/2006/relationships/image" Target="../media/image15905.png"/><Relationship Id="rId314" Type="http://schemas.openxmlformats.org/officeDocument/2006/relationships/customXml" Target="../ink/ink16223.xml"/><Relationship Id="rId356" Type="http://schemas.openxmlformats.org/officeDocument/2006/relationships/customXml" Target="../ink/ink16244.xml"/><Relationship Id="rId398" Type="http://schemas.openxmlformats.org/officeDocument/2006/relationships/image" Target="../media/image16028.png"/><Relationship Id="rId95" Type="http://schemas.openxmlformats.org/officeDocument/2006/relationships/image" Target="../media/image15878.png"/><Relationship Id="rId160" Type="http://schemas.openxmlformats.org/officeDocument/2006/relationships/customXml" Target="../ink/ink16146.xml"/><Relationship Id="rId216" Type="http://schemas.openxmlformats.org/officeDocument/2006/relationships/customXml" Target="../ink/ink16174.xml"/><Relationship Id="rId423" Type="http://schemas.openxmlformats.org/officeDocument/2006/relationships/customXml" Target="../ink/ink16278.xml"/><Relationship Id="rId258" Type="http://schemas.openxmlformats.org/officeDocument/2006/relationships/customXml" Target="../ink/ink16195.xml"/><Relationship Id="rId465" Type="http://schemas.openxmlformats.org/officeDocument/2006/relationships/customXml" Target="../ink/ink16299.xml"/><Relationship Id="rId22" Type="http://schemas.openxmlformats.org/officeDocument/2006/relationships/customXml" Target="../ink/ink16077.xml"/><Relationship Id="rId64" Type="http://schemas.openxmlformats.org/officeDocument/2006/relationships/customXml" Target="../ink/ink16098.xml"/><Relationship Id="rId118" Type="http://schemas.openxmlformats.org/officeDocument/2006/relationships/customXml" Target="../ink/ink16125.xml"/><Relationship Id="rId325" Type="http://schemas.openxmlformats.org/officeDocument/2006/relationships/image" Target="../media/image15992.png"/><Relationship Id="rId367" Type="http://schemas.openxmlformats.org/officeDocument/2006/relationships/image" Target="../media/image16013.png"/><Relationship Id="rId171" Type="http://schemas.openxmlformats.org/officeDocument/2006/relationships/image" Target="../media/image15916.png"/><Relationship Id="rId227" Type="http://schemas.openxmlformats.org/officeDocument/2006/relationships/image" Target="../media/image15944.png"/><Relationship Id="rId269" Type="http://schemas.openxmlformats.org/officeDocument/2006/relationships/image" Target="../media/image15965.png"/><Relationship Id="rId434" Type="http://schemas.openxmlformats.org/officeDocument/2006/relationships/image" Target="../media/image16045.png"/><Relationship Id="rId33" Type="http://schemas.openxmlformats.org/officeDocument/2006/relationships/image" Target="../media/image15850.png"/><Relationship Id="rId129" Type="http://schemas.openxmlformats.org/officeDocument/2006/relationships/image" Target="../media/image15895.png"/><Relationship Id="rId280" Type="http://schemas.openxmlformats.org/officeDocument/2006/relationships/customXml" Target="../ink/ink16206.xml"/><Relationship Id="rId336" Type="http://schemas.openxmlformats.org/officeDocument/2006/relationships/customXml" Target="../ink/ink16234.xml"/><Relationship Id="rId75" Type="http://schemas.openxmlformats.org/officeDocument/2006/relationships/image" Target="../media/image15869.png"/><Relationship Id="rId140" Type="http://schemas.openxmlformats.org/officeDocument/2006/relationships/customXml" Target="../ink/ink16136.xml"/><Relationship Id="rId182" Type="http://schemas.openxmlformats.org/officeDocument/2006/relationships/customXml" Target="../ink/ink16157.xml"/><Relationship Id="rId378" Type="http://schemas.openxmlformats.org/officeDocument/2006/relationships/customXml" Target="../ink/ink16255.xml"/><Relationship Id="rId403" Type="http://schemas.openxmlformats.org/officeDocument/2006/relationships/customXml" Target="../ink/ink16268.xml"/><Relationship Id="rId6" Type="http://schemas.openxmlformats.org/officeDocument/2006/relationships/customXml" Target="../ink/ink16069.xml"/><Relationship Id="rId238" Type="http://schemas.openxmlformats.org/officeDocument/2006/relationships/customXml" Target="../ink/ink16185.xml"/><Relationship Id="rId445" Type="http://schemas.openxmlformats.org/officeDocument/2006/relationships/customXml" Target="../ink/ink16289.xml"/><Relationship Id="rId291" Type="http://schemas.openxmlformats.org/officeDocument/2006/relationships/image" Target="../media/image15976.png"/><Relationship Id="rId305" Type="http://schemas.openxmlformats.org/officeDocument/2006/relationships/image" Target="../media/image15983.png"/><Relationship Id="rId347" Type="http://schemas.openxmlformats.org/officeDocument/2006/relationships/image" Target="../media/image16003.png"/><Relationship Id="rId44" Type="http://schemas.openxmlformats.org/officeDocument/2006/relationships/customXml" Target="../ink/ink16088.xml"/><Relationship Id="rId86" Type="http://schemas.openxmlformats.org/officeDocument/2006/relationships/customXml" Target="../ink/ink16109.xml"/><Relationship Id="rId151" Type="http://schemas.openxmlformats.org/officeDocument/2006/relationships/image" Target="../media/image15906.png"/><Relationship Id="rId389" Type="http://schemas.openxmlformats.org/officeDocument/2006/relationships/customXml" Target="../ink/ink16261.xml"/></Relationships>
</file>

<file path=ppt/slides/_rels/slide7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122.png"/><Relationship Id="rId299" Type="http://schemas.openxmlformats.org/officeDocument/2006/relationships/image" Target="../media/image16213.png"/><Relationship Id="rId21" Type="http://schemas.openxmlformats.org/officeDocument/2006/relationships/image" Target="../media/image16074.png"/><Relationship Id="rId63" Type="http://schemas.openxmlformats.org/officeDocument/2006/relationships/image" Target="../media/image16095.png"/><Relationship Id="rId159" Type="http://schemas.openxmlformats.org/officeDocument/2006/relationships/image" Target="../media/image16143.png"/><Relationship Id="rId324" Type="http://schemas.openxmlformats.org/officeDocument/2006/relationships/customXml" Target="../ink/ink16464.xml"/><Relationship Id="rId366" Type="http://schemas.openxmlformats.org/officeDocument/2006/relationships/customXml" Target="../ink/ink16485.xml"/><Relationship Id="rId170" Type="http://schemas.openxmlformats.org/officeDocument/2006/relationships/customXml" Target="../ink/ink16387.xml"/><Relationship Id="rId226" Type="http://schemas.openxmlformats.org/officeDocument/2006/relationships/customXml" Target="../ink/ink16415.xml"/><Relationship Id="rId433" Type="http://schemas.openxmlformats.org/officeDocument/2006/relationships/image" Target="../media/image16279.png"/><Relationship Id="rId268" Type="http://schemas.openxmlformats.org/officeDocument/2006/relationships/customXml" Target="../ink/ink16436.xml"/><Relationship Id="rId475" Type="http://schemas.openxmlformats.org/officeDocument/2006/relationships/image" Target="../media/image16300.png"/><Relationship Id="rId32" Type="http://schemas.openxmlformats.org/officeDocument/2006/relationships/customXml" Target="../ink/ink16318.xml"/><Relationship Id="rId74" Type="http://schemas.openxmlformats.org/officeDocument/2006/relationships/customXml" Target="../ink/ink16339.xml"/><Relationship Id="rId128" Type="http://schemas.openxmlformats.org/officeDocument/2006/relationships/customXml" Target="../ink/ink16366.xml"/><Relationship Id="rId335" Type="http://schemas.openxmlformats.org/officeDocument/2006/relationships/image" Target="../media/image16231.png"/><Relationship Id="rId377" Type="http://schemas.openxmlformats.org/officeDocument/2006/relationships/image" Target="../media/image16252.png"/><Relationship Id="rId500" Type="http://schemas.openxmlformats.org/officeDocument/2006/relationships/customXml" Target="../ink/ink16552.xml"/><Relationship Id="rId5" Type="http://schemas.openxmlformats.org/officeDocument/2006/relationships/image" Target="../media/image16066.png"/><Relationship Id="rId181" Type="http://schemas.openxmlformats.org/officeDocument/2006/relationships/image" Target="../media/image16154.png"/><Relationship Id="rId237" Type="http://schemas.openxmlformats.org/officeDocument/2006/relationships/image" Target="../media/image16182.png"/><Relationship Id="rId402" Type="http://schemas.openxmlformats.org/officeDocument/2006/relationships/customXml" Target="../ink/ink16503.xml"/><Relationship Id="rId279" Type="http://schemas.openxmlformats.org/officeDocument/2006/relationships/image" Target="../media/image16203.png"/><Relationship Id="rId444" Type="http://schemas.openxmlformats.org/officeDocument/2006/relationships/customXml" Target="../ink/ink16524.xml"/><Relationship Id="rId486" Type="http://schemas.openxmlformats.org/officeDocument/2006/relationships/customXml" Target="../ink/ink16545.xml"/><Relationship Id="rId43" Type="http://schemas.openxmlformats.org/officeDocument/2006/relationships/image" Target="../media/image16085.png"/><Relationship Id="rId139" Type="http://schemas.openxmlformats.org/officeDocument/2006/relationships/image" Target="../media/image16133.png"/><Relationship Id="rId290" Type="http://schemas.openxmlformats.org/officeDocument/2006/relationships/customXml" Target="../ink/ink16447.xml"/><Relationship Id="rId304" Type="http://schemas.openxmlformats.org/officeDocument/2006/relationships/customXml" Target="../ink/ink16454.xml"/><Relationship Id="rId346" Type="http://schemas.openxmlformats.org/officeDocument/2006/relationships/customXml" Target="../ink/ink16475.xml"/><Relationship Id="rId388" Type="http://schemas.openxmlformats.org/officeDocument/2006/relationships/customXml" Target="../ink/ink16496.xml"/><Relationship Id="rId85" Type="http://schemas.openxmlformats.org/officeDocument/2006/relationships/image" Target="../media/image16106.png"/><Relationship Id="rId150" Type="http://schemas.openxmlformats.org/officeDocument/2006/relationships/customXml" Target="../ink/ink16377.xml"/><Relationship Id="rId192" Type="http://schemas.openxmlformats.org/officeDocument/2006/relationships/customXml" Target="../ink/ink16398.xml"/><Relationship Id="rId206" Type="http://schemas.openxmlformats.org/officeDocument/2006/relationships/customXml" Target="../ink/ink16405.xml"/><Relationship Id="rId413" Type="http://schemas.openxmlformats.org/officeDocument/2006/relationships/image" Target="../media/image16269.png"/><Relationship Id="rId248" Type="http://schemas.openxmlformats.org/officeDocument/2006/relationships/customXml" Target="../ink/ink16426.xml"/><Relationship Id="rId455" Type="http://schemas.openxmlformats.org/officeDocument/2006/relationships/image" Target="../media/image16290.png"/><Relationship Id="rId497" Type="http://schemas.openxmlformats.org/officeDocument/2006/relationships/image" Target="../media/image16311.png"/><Relationship Id="rId12" Type="http://schemas.openxmlformats.org/officeDocument/2006/relationships/customXml" Target="../ink/ink16308.xml"/><Relationship Id="rId108" Type="http://schemas.openxmlformats.org/officeDocument/2006/relationships/customXml" Target="../ink/ink16356.xml"/><Relationship Id="rId315" Type="http://schemas.openxmlformats.org/officeDocument/2006/relationships/image" Target="../media/image16221.png"/><Relationship Id="rId357" Type="http://schemas.openxmlformats.org/officeDocument/2006/relationships/image" Target="../media/image16242.png"/><Relationship Id="rId54" Type="http://schemas.openxmlformats.org/officeDocument/2006/relationships/customXml" Target="../ink/ink16329.xml"/><Relationship Id="rId96" Type="http://schemas.openxmlformats.org/officeDocument/2006/relationships/customXml" Target="../ink/ink16350.xml"/><Relationship Id="rId161" Type="http://schemas.openxmlformats.org/officeDocument/2006/relationships/image" Target="../media/image16144.png"/><Relationship Id="rId217" Type="http://schemas.openxmlformats.org/officeDocument/2006/relationships/image" Target="../media/image16172.png"/><Relationship Id="rId399" Type="http://schemas.openxmlformats.org/officeDocument/2006/relationships/image" Target="../media/image16263.png"/><Relationship Id="rId259" Type="http://schemas.openxmlformats.org/officeDocument/2006/relationships/image" Target="../media/image16193.png"/><Relationship Id="rId424" Type="http://schemas.openxmlformats.org/officeDocument/2006/relationships/customXml" Target="../ink/ink16514.xml"/><Relationship Id="rId466" Type="http://schemas.openxmlformats.org/officeDocument/2006/relationships/customXml" Target="../ink/ink16535.xml"/><Relationship Id="rId23" Type="http://schemas.openxmlformats.org/officeDocument/2006/relationships/image" Target="../media/image16075.png"/><Relationship Id="rId119" Type="http://schemas.openxmlformats.org/officeDocument/2006/relationships/image" Target="../media/image16123.png"/><Relationship Id="rId270" Type="http://schemas.openxmlformats.org/officeDocument/2006/relationships/customXml" Target="../ink/ink16437.xml"/><Relationship Id="rId326" Type="http://schemas.openxmlformats.org/officeDocument/2006/relationships/customXml" Target="../ink/ink16465.xml"/><Relationship Id="rId65" Type="http://schemas.openxmlformats.org/officeDocument/2006/relationships/image" Target="../media/image16096.png"/><Relationship Id="rId130" Type="http://schemas.openxmlformats.org/officeDocument/2006/relationships/customXml" Target="../ink/ink16367.xml"/><Relationship Id="rId368" Type="http://schemas.openxmlformats.org/officeDocument/2006/relationships/customXml" Target="../ink/ink16486.xml"/><Relationship Id="rId172" Type="http://schemas.openxmlformats.org/officeDocument/2006/relationships/customXml" Target="../ink/ink16388.xml"/><Relationship Id="rId228" Type="http://schemas.openxmlformats.org/officeDocument/2006/relationships/customXml" Target="../ink/ink16416.xml"/><Relationship Id="rId435" Type="http://schemas.openxmlformats.org/officeDocument/2006/relationships/image" Target="../media/image16280.png"/><Relationship Id="rId477" Type="http://schemas.openxmlformats.org/officeDocument/2006/relationships/image" Target="../media/image16301.png"/><Relationship Id="rId281" Type="http://schemas.openxmlformats.org/officeDocument/2006/relationships/image" Target="../media/image16204.png"/><Relationship Id="rId337" Type="http://schemas.openxmlformats.org/officeDocument/2006/relationships/image" Target="../media/image16232.png"/><Relationship Id="rId502" Type="http://schemas.openxmlformats.org/officeDocument/2006/relationships/customXml" Target="../ink/ink16553.xml"/><Relationship Id="rId34" Type="http://schemas.openxmlformats.org/officeDocument/2006/relationships/customXml" Target="../ink/ink16319.xml"/><Relationship Id="rId76" Type="http://schemas.openxmlformats.org/officeDocument/2006/relationships/customXml" Target="../ink/ink16340.xml"/><Relationship Id="rId141" Type="http://schemas.openxmlformats.org/officeDocument/2006/relationships/image" Target="../media/image16134.png"/><Relationship Id="rId379" Type="http://schemas.openxmlformats.org/officeDocument/2006/relationships/image" Target="../media/image16253.png"/><Relationship Id="rId7" Type="http://schemas.openxmlformats.org/officeDocument/2006/relationships/image" Target="../media/image16067.png"/><Relationship Id="rId183" Type="http://schemas.openxmlformats.org/officeDocument/2006/relationships/image" Target="../media/image16155.png"/><Relationship Id="rId239" Type="http://schemas.openxmlformats.org/officeDocument/2006/relationships/image" Target="../media/image16183.png"/><Relationship Id="rId390" Type="http://schemas.openxmlformats.org/officeDocument/2006/relationships/customXml" Target="../ink/ink16497.xml"/><Relationship Id="rId404" Type="http://schemas.openxmlformats.org/officeDocument/2006/relationships/customXml" Target="../ink/ink16504.xml"/><Relationship Id="rId446" Type="http://schemas.openxmlformats.org/officeDocument/2006/relationships/customXml" Target="../ink/ink16525.xml"/><Relationship Id="rId250" Type="http://schemas.openxmlformats.org/officeDocument/2006/relationships/customXml" Target="../ink/ink16427.xml"/><Relationship Id="rId292" Type="http://schemas.openxmlformats.org/officeDocument/2006/relationships/customXml" Target="../ink/ink16448.xml"/><Relationship Id="rId306" Type="http://schemas.openxmlformats.org/officeDocument/2006/relationships/customXml" Target="../ink/ink16455.xml"/><Relationship Id="rId488" Type="http://schemas.openxmlformats.org/officeDocument/2006/relationships/customXml" Target="../ink/ink16546.xml"/><Relationship Id="rId45" Type="http://schemas.openxmlformats.org/officeDocument/2006/relationships/image" Target="../media/image16086.png"/><Relationship Id="rId87" Type="http://schemas.openxmlformats.org/officeDocument/2006/relationships/image" Target="../media/image16107.png"/><Relationship Id="rId110" Type="http://schemas.openxmlformats.org/officeDocument/2006/relationships/customXml" Target="../ink/ink16357.xml"/><Relationship Id="rId348" Type="http://schemas.openxmlformats.org/officeDocument/2006/relationships/customXml" Target="../ink/ink16476.xml"/><Relationship Id="rId152" Type="http://schemas.openxmlformats.org/officeDocument/2006/relationships/customXml" Target="../ink/ink16378.xml"/><Relationship Id="rId173" Type="http://schemas.openxmlformats.org/officeDocument/2006/relationships/image" Target="../media/image16150.png"/><Relationship Id="rId194" Type="http://schemas.openxmlformats.org/officeDocument/2006/relationships/customXml" Target="../ink/ink16399.xml"/><Relationship Id="rId208" Type="http://schemas.openxmlformats.org/officeDocument/2006/relationships/customXml" Target="../ink/ink16406.xml"/><Relationship Id="rId229" Type="http://schemas.openxmlformats.org/officeDocument/2006/relationships/image" Target="../media/image16178.png"/><Relationship Id="rId380" Type="http://schemas.openxmlformats.org/officeDocument/2006/relationships/customXml" Target="../ink/ink16492.xml"/><Relationship Id="rId415" Type="http://schemas.openxmlformats.org/officeDocument/2006/relationships/image" Target="../media/image16270.png"/><Relationship Id="rId436" Type="http://schemas.openxmlformats.org/officeDocument/2006/relationships/customXml" Target="../ink/ink16520.xml"/><Relationship Id="rId457" Type="http://schemas.openxmlformats.org/officeDocument/2006/relationships/image" Target="../media/image16291.png"/><Relationship Id="rId240" Type="http://schemas.openxmlformats.org/officeDocument/2006/relationships/customXml" Target="../ink/ink16422.xml"/><Relationship Id="rId261" Type="http://schemas.openxmlformats.org/officeDocument/2006/relationships/image" Target="../media/image16194.png"/><Relationship Id="rId478" Type="http://schemas.openxmlformats.org/officeDocument/2006/relationships/customXml" Target="../ink/ink16541.xml"/><Relationship Id="rId499" Type="http://schemas.openxmlformats.org/officeDocument/2006/relationships/image" Target="../media/image16312.png"/><Relationship Id="rId14" Type="http://schemas.openxmlformats.org/officeDocument/2006/relationships/customXml" Target="../ink/ink16309.xml"/><Relationship Id="rId35" Type="http://schemas.openxmlformats.org/officeDocument/2006/relationships/image" Target="../media/image16081.png"/><Relationship Id="rId56" Type="http://schemas.openxmlformats.org/officeDocument/2006/relationships/customXml" Target="../ink/ink16330.xml"/><Relationship Id="rId77" Type="http://schemas.openxmlformats.org/officeDocument/2006/relationships/image" Target="../media/image16102.png"/><Relationship Id="rId100" Type="http://schemas.openxmlformats.org/officeDocument/2006/relationships/customXml" Target="../ink/ink16352.xml"/><Relationship Id="rId282" Type="http://schemas.openxmlformats.org/officeDocument/2006/relationships/customXml" Target="../ink/ink16443.xml"/><Relationship Id="rId317" Type="http://schemas.openxmlformats.org/officeDocument/2006/relationships/image" Target="../media/image16222.png"/><Relationship Id="rId338" Type="http://schemas.openxmlformats.org/officeDocument/2006/relationships/customXml" Target="../ink/ink16471.xml"/><Relationship Id="rId359" Type="http://schemas.openxmlformats.org/officeDocument/2006/relationships/image" Target="../media/image16243.png"/><Relationship Id="rId503" Type="http://schemas.openxmlformats.org/officeDocument/2006/relationships/image" Target="../media/image16314.png"/><Relationship Id="rId8" Type="http://schemas.openxmlformats.org/officeDocument/2006/relationships/customXml" Target="../ink/ink16306.xml"/><Relationship Id="rId98" Type="http://schemas.openxmlformats.org/officeDocument/2006/relationships/customXml" Target="../ink/ink16351.xml"/><Relationship Id="rId121" Type="http://schemas.openxmlformats.org/officeDocument/2006/relationships/image" Target="../media/image16124.png"/><Relationship Id="rId142" Type="http://schemas.openxmlformats.org/officeDocument/2006/relationships/customXml" Target="../ink/ink16373.xml"/><Relationship Id="rId163" Type="http://schemas.openxmlformats.org/officeDocument/2006/relationships/image" Target="../media/image16145.png"/><Relationship Id="rId184" Type="http://schemas.openxmlformats.org/officeDocument/2006/relationships/customXml" Target="../ink/ink16394.xml"/><Relationship Id="rId219" Type="http://schemas.openxmlformats.org/officeDocument/2006/relationships/image" Target="../media/image16173.png"/><Relationship Id="rId370" Type="http://schemas.openxmlformats.org/officeDocument/2006/relationships/customXml" Target="../ink/ink16487.xml"/><Relationship Id="rId391" Type="http://schemas.openxmlformats.org/officeDocument/2006/relationships/image" Target="../media/image16259.png"/><Relationship Id="rId405" Type="http://schemas.openxmlformats.org/officeDocument/2006/relationships/image" Target="../media/image16265.png"/><Relationship Id="rId426" Type="http://schemas.openxmlformats.org/officeDocument/2006/relationships/customXml" Target="../ink/ink16515.xml"/><Relationship Id="rId447" Type="http://schemas.openxmlformats.org/officeDocument/2006/relationships/image" Target="../media/image16286.png"/><Relationship Id="rId230" Type="http://schemas.openxmlformats.org/officeDocument/2006/relationships/customXml" Target="../ink/ink16417.xml"/><Relationship Id="rId251" Type="http://schemas.openxmlformats.org/officeDocument/2006/relationships/image" Target="../media/image16189.png"/><Relationship Id="rId468" Type="http://schemas.openxmlformats.org/officeDocument/2006/relationships/customXml" Target="../ink/ink16536.xml"/><Relationship Id="rId489" Type="http://schemas.openxmlformats.org/officeDocument/2006/relationships/image" Target="../media/image16307.png"/><Relationship Id="rId25" Type="http://schemas.openxmlformats.org/officeDocument/2006/relationships/image" Target="../media/image16076.png"/><Relationship Id="rId46" Type="http://schemas.openxmlformats.org/officeDocument/2006/relationships/customXml" Target="../ink/ink16325.xml"/><Relationship Id="rId67" Type="http://schemas.openxmlformats.org/officeDocument/2006/relationships/image" Target="../media/image16097.png"/><Relationship Id="rId272" Type="http://schemas.openxmlformats.org/officeDocument/2006/relationships/customXml" Target="../ink/ink16438.xml"/><Relationship Id="rId293" Type="http://schemas.openxmlformats.org/officeDocument/2006/relationships/image" Target="../media/image16210.png"/><Relationship Id="rId307" Type="http://schemas.openxmlformats.org/officeDocument/2006/relationships/image" Target="../media/image16217.png"/><Relationship Id="rId328" Type="http://schemas.openxmlformats.org/officeDocument/2006/relationships/customXml" Target="../ink/ink16466.xml"/><Relationship Id="rId349" Type="http://schemas.openxmlformats.org/officeDocument/2006/relationships/image" Target="../media/image16238.png"/><Relationship Id="rId88" Type="http://schemas.openxmlformats.org/officeDocument/2006/relationships/customXml" Target="../ink/ink16346.xml"/><Relationship Id="rId111" Type="http://schemas.openxmlformats.org/officeDocument/2006/relationships/image" Target="../media/image16119.png"/><Relationship Id="rId132" Type="http://schemas.openxmlformats.org/officeDocument/2006/relationships/customXml" Target="../ink/ink16368.xml"/><Relationship Id="rId153" Type="http://schemas.openxmlformats.org/officeDocument/2006/relationships/image" Target="../media/image16140.png"/><Relationship Id="rId174" Type="http://schemas.openxmlformats.org/officeDocument/2006/relationships/customXml" Target="../ink/ink16389.xml"/><Relationship Id="rId195" Type="http://schemas.openxmlformats.org/officeDocument/2006/relationships/image" Target="../media/image16161.png"/><Relationship Id="rId209" Type="http://schemas.openxmlformats.org/officeDocument/2006/relationships/image" Target="../media/image16168.png"/><Relationship Id="rId360" Type="http://schemas.openxmlformats.org/officeDocument/2006/relationships/customXml" Target="../ink/ink16482.xml"/><Relationship Id="rId381" Type="http://schemas.openxmlformats.org/officeDocument/2006/relationships/image" Target="../media/image16254.png"/><Relationship Id="rId416" Type="http://schemas.openxmlformats.org/officeDocument/2006/relationships/customXml" Target="../ink/ink16510.xml"/><Relationship Id="rId220" Type="http://schemas.openxmlformats.org/officeDocument/2006/relationships/customXml" Target="../ink/ink16412.xml"/><Relationship Id="rId241" Type="http://schemas.openxmlformats.org/officeDocument/2006/relationships/image" Target="../media/image16184.png"/><Relationship Id="rId437" Type="http://schemas.openxmlformats.org/officeDocument/2006/relationships/image" Target="../media/image16281.png"/><Relationship Id="rId458" Type="http://schemas.openxmlformats.org/officeDocument/2006/relationships/customXml" Target="../ink/ink16531.xml"/><Relationship Id="rId479" Type="http://schemas.openxmlformats.org/officeDocument/2006/relationships/image" Target="../media/image16302.png"/><Relationship Id="rId15" Type="http://schemas.openxmlformats.org/officeDocument/2006/relationships/image" Target="../media/image16071.png"/><Relationship Id="rId36" Type="http://schemas.openxmlformats.org/officeDocument/2006/relationships/customXml" Target="../ink/ink16320.xml"/><Relationship Id="rId57" Type="http://schemas.openxmlformats.org/officeDocument/2006/relationships/image" Target="../media/image16092.png"/><Relationship Id="rId262" Type="http://schemas.openxmlformats.org/officeDocument/2006/relationships/customXml" Target="../ink/ink16433.xml"/><Relationship Id="rId283" Type="http://schemas.openxmlformats.org/officeDocument/2006/relationships/image" Target="../media/image16205.png"/><Relationship Id="rId318" Type="http://schemas.openxmlformats.org/officeDocument/2006/relationships/customXml" Target="../ink/ink16461.xml"/><Relationship Id="rId339" Type="http://schemas.openxmlformats.org/officeDocument/2006/relationships/image" Target="../media/image16233.png"/><Relationship Id="rId490" Type="http://schemas.openxmlformats.org/officeDocument/2006/relationships/customXml" Target="../ink/ink16547.xml"/><Relationship Id="rId504" Type="http://schemas.openxmlformats.org/officeDocument/2006/relationships/customXml" Target="../ink/ink16554.xml"/><Relationship Id="rId78" Type="http://schemas.openxmlformats.org/officeDocument/2006/relationships/customXml" Target="../ink/ink16341.xml"/><Relationship Id="rId99" Type="http://schemas.openxmlformats.org/officeDocument/2006/relationships/image" Target="../media/image16113.png"/><Relationship Id="rId101" Type="http://schemas.openxmlformats.org/officeDocument/2006/relationships/image" Target="../media/image16114.png"/><Relationship Id="rId122" Type="http://schemas.openxmlformats.org/officeDocument/2006/relationships/customXml" Target="../ink/ink16363.xml"/><Relationship Id="rId143" Type="http://schemas.openxmlformats.org/officeDocument/2006/relationships/image" Target="../media/image16135.png"/><Relationship Id="rId164" Type="http://schemas.openxmlformats.org/officeDocument/2006/relationships/customXml" Target="../ink/ink16384.xml"/><Relationship Id="rId185" Type="http://schemas.openxmlformats.org/officeDocument/2006/relationships/image" Target="../media/image16156.png"/><Relationship Id="rId350" Type="http://schemas.openxmlformats.org/officeDocument/2006/relationships/customXml" Target="../ink/ink16477.xml"/><Relationship Id="rId371" Type="http://schemas.openxmlformats.org/officeDocument/2006/relationships/image" Target="../media/image16249.png"/><Relationship Id="rId406" Type="http://schemas.openxmlformats.org/officeDocument/2006/relationships/customXml" Target="../ink/ink16505.xml"/><Relationship Id="rId9" Type="http://schemas.openxmlformats.org/officeDocument/2006/relationships/image" Target="../media/image16068.png"/><Relationship Id="rId210" Type="http://schemas.openxmlformats.org/officeDocument/2006/relationships/customXml" Target="../ink/ink16407.xml"/><Relationship Id="rId392" Type="http://schemas.openxmlformats.org/officeDocument/2006/relationships/customXml" Target="../ink/ink16498.xml"/><Relationship Id="rId427" Type="http://schemas.openxmlformats.org/officeDocument/2006/relationships/image" Target="../media/image16276.png"/><Relationship Id="rId448" Type="http://schemas.openxmlformats.org/officeDocument/2006/relationships/customXml" Target="../ink/ink16526.xml"/><Relationship Id="rId469" Type="http://schemas.openxmlformats.org/officeDocument/2006/relationships/image" Target="../media/image16297.png"/><Relationship Id="rId26" Type="http://schemas.openxmlformats.org/officeDocument/2006/relationships/customXml" Target="../ink/ink16315.xml"/><Relationship Id="rId231" Type="http://schemas.openxmlformats.org/officeDocument/2006/relationships/image" Target="../media/image16179.png"/><Relationship Id="rId252" Type="http://schemas.openxmlformats.org/officeDocument/2006/relationships/customXml" Target="../ink/ink16428.xml"/><Relationship Id="rId273" Type="http://schemas.openxmlformats.org/officeDocument/2006/relationships/image" Target="../media/image16200.png"/><Relationship Id="rId294" Type="http://schemas.openxmlformats.org/officeDocument/2006/relationships/customXml" Target="../ink/ink16449.xml"/><Relationship Id="rId308" Type="http://schemas.openxmlformats.org/officeDocument/2006/relationships/customXml" Target="../ink/ink16456.xml"/><Relationship Id="rId329" Type="http://schemas.openxmlformats.org/officeDocument/2006/relationships/image" Target="../media/image16228.png"/><Relationship Id="rId480" Type="http://schemas.openxmlformats.org/officeDocument/2006/relationships/customXml" Target="../ink/ink16542.xml"/><Relationship Id="rId47" Type="http://schemas.openxmlformats.org/officeDocument/2006/relationships/image" Target="../media/image16087.png"/><Relationship Id="rId68" Type="http://schemas.openxmlformats.org/officeDocument/2006/relationships/customXml" Target="../ink/ink16336.xml"/><Relationship Id="rId89" Type="http://schemas.openxmlformats.org/officeDocument/2006/relationships/image" Target="../media/image16108.png"/><Relationship Id="rId112" Type="http://schemas.openxmlformats.org/officeDocument/2006/relationships/customXml" Target="../ink/ink16358.xml"/><Relationship Id="rId133" Type="http://schemas.openxmlformats.org/officeDocument/2006/relationships/image" Target="../media/image16130.png"/><Relationship Id="rId154" Type="http://schemas.openxmlformats.org/officeDocument/2006/relationships/customXml" Target="../ink/ink16379.xml"/><Relationship Id="rId175" Type="http://schemas.openxmlformats.org/officeDocument/2006/relationships/image" Target="../media/image16151.png"/><Relationship Id="rId340" Type="http://schemas.openxmlformats.org/officeDocument/2006/relationships/customXml" Target="../ink/ink16472.xml"/><Relationship Id="rId361" Type="http://schemas.openxmlformats.org/officeDocument/2006/relationships/image" Target="../media/image16244.png"/><Relationship Id="rId196" Type="http://schemas.openxmlformats.org/officeDocument/2006/relationships/customXml" Target="../ink/ink16400.xml"/><Relationship Id="rId200" Type="http://schemas.openxmlformats.org/officeDocument/2006/relationships/customXml" Target="../ink/ink16402.xml"/><Relationship Id="rId382" Type="http://schemas.openxmlformats.org/officeDocument/2006/relationships/customXml" Target="../ink/ink16493.xml"/><Relationship Id="rId417" Type="http://schemas.openxmlformats.org/officeDocument/2006/relationships/image" Target="../media/image16271.png"/><Relationship Id="rId438" Type="http://schemas.openxmlformats.org/officeDocument/2006/relationships/customXml" Target="../ink/ink16521.xml"/><Relationship Id="rId459" Type="http://schemas.openxmlformats.org/officeDocument/2006/relationships/image" Target="../media/image16292.png"/><Relationship Id="rId16" Type="http://schemas.openxmlformats.org/officeDocument/2006/relationships/customXml" Target="../ink/ink16310.xml"/><Relationship Id="rId221" Type="http://schemas.openxmlformats.org/officeDocument/2006/relationships/image" Target="../media/image16174.png"/><Relationship Id="rId242" Type="http://schemas.openxmlformats.org/officeDocument/2006/relationships/customXml" Target="../ink/ink16423.xml"/><Relationship Id="rId263" Type="http://schemas.openxmlformats.org/officeDocument/2006/relationships/image" Target="../media/image16195.png"/><Relationship Id="rId284" Type="http://schemas.openxmlformats.org/officeDocument/2006/relationships/customXml" Target="../ink/ink16444.xml"/><Relationship Id="rId319" Type="http://schemas.openxmlformats.org/officeDocument/2006/relationships/image" Target="../media/image16223.png"/><Relationship Id="rId470" Type="http://schemas.openxmlformats.org/officeDocument/2006/relationships/customXml" Target="../ink/ink16537.xml"/><Relationship Id="rId491" Type="http://schemas.openxmlformats.org/officeDocument/2006/relationships/image" Target="../media/image16308.png"/><Relationship Id="rId505" Type="http://schemas.openxmlformats.org/officeDocument/2006/relationships/image" Target="../media/image16315.png"/><Relationship Id="rId37" Type="http://schemas.openxmlformats.org/officeDocument/2006/relationships/image" Target="../media/image16082.png"/><Relationship Id="rId58" Type="http://schemas.openxmlformats.org/officeDocument/2006/relationships/customXml" Target="../ink/ink16331.xml"/><Relationship Id="rId79" Type="http://schemas.openxmlformats.org/officeDocument/2006/relationships/image" Target="../media/image16103.png"/><Relationship Id="rId102" Type="http://schemas.openxmlformats.org/officeDocument/2006/relationships/customXml" Target="../ink/ink16353.xml"/><Relationship Id="rId123" Type="http://schemas.openxmlformats.org/officeDocument/2006/relationships/image" Target="../media/image16125.png"/><Relationship Id="rId144" Type="http://schemas.openxmlformats.org/officeDocument/2006/relationships/customXml" Target="../ink/ink16374.xml"/><Relationship Id="rId330" Type="http://schemas.openxmlformats.org/officeDocument/2006/relationships/customXml" Target="../ink/ink16467.xml"/><Relationship Id="rId90" Type="http://schemas.openxmlformats.org/officeDocument/2006/relationships/customXml" Target="../ink/ink16347.xml"/><Relationship Id="rId165" Type="http://schemas.openxmlformats.org/officeDocument/2006/relationships/image" Target="../media/image16146.png"/><Relationship Id="rId186" Type="http://schemas.openxmlformats.org/officeDocument/2006/relationships/customXml" Target="../ink/ink16395.xml"/><Relationship Id="rId351" Type="http://schemas.openxmlformats.org/officeDocument/2006/relationships/image" Target="../media/image16239.png"/><Relationship Id="rId372" Type="http://schemas.openxmlformats.org/officeDocument/2006/relationships/customXml" Target="../ink/ink16488.xml"/><Relationship Id="rId393" Type="http://schemas.openxmlformats.org/officeDocument/2006/relationships/image" Target="../media/image16260.png"/><Relationship Id="rId407" Type="http://schemas.openxmlformats.org/officeDocument/2006/relationships/image" Target="../media/image16266.png"/><Relationship Id="rId428" Type="http://schemas.openxmlformats.org/officeDocument/2006/relationships/customXml" Target="../ink/ink16516.xml"/><Relationship Id="rId449" Type="http://schemas.openxmlformats.org/officeDocument/2006/relationships/image" Target="../media/image16287.png"/><Relationship Id="rId211" Type="http://schemas.openxmlformats.org/officeDocument/2006/relationships/image" Target="../media/image16169.png"/><Relationship Id="rId232" Type="http://schemas.openxmlformats.org/officeDocument/2006/relationships/customXml" Target="../ink/ink16418.xml"/><Relationship Id="rId253" Type="http://schemas.openxmlformats.org/officeDocument/2006/relationships/image" Target="../media/image16190.png"/><Relationship Id="rId274" Type="http://schemas.openxmlformats.org/officeDocument/2006/relationships/customXml" Target="../ink/ink16439.xml"/><Relationship Id="rId295" Type="http://schemas.openxmlformats.org/officeDocument/2006/relationships/image" Target="../media/image16211.png"/><Relationship Id="rId309" Type="http://schemas.openxmlformats.org/officeDocument/2006/relationships/image" Target="../media/image16218.png"/><Relationship Id="rId460" Type="http://schemas.openxmlformats.org/officeDocument/2006/relationships/customXml" Target="../ink/ink16532.xml"/><Relationship Id="rId481" Type="http://schemas.openxmlformats.org/officeDocument/2006/relationships/image" Target="../media/image16303.png"/><Relationship Id="rId27" Type="http://schemas.openxmlformats.org/officeDocument/2006/relationships/image" Target="../media/image16077.png"/><Relationship Id="rId48" Type="http://schemas.openxmlformats.org/officeDocument/2006/relationships/customXml" Target="../ink/ink16326.xml"/><Relationship Id="rId69" Type="http://schemas.openxmlformats.org/officeDocument/2006/relationships/image" Target="../media/image16098.png"/><Relationship Id="rId113" Type="http://schemas.openxmlformats.org/officeDocument/2006/relationships/image" Target="../media/image16120.png"/><Relationship Id="rId134" Type="http://schemas.openxmlformats.org/officeDocument/2006/relationships/customXml" Target="../ink/ink16369.xml"/><Relationship Id="rId320" Type="http://schemas.openxmlformats.org/officeDocument/2006/relationships/customXml" Target="../ink/ink16462.xml"/><Relationship Id="rId80" Type="http://schemas.openxmlformats.org/officeDocument/2006/relationships/customXml" Target="../ink/ink16342.xml"/><Relationship Id="rId155" Type="http://schemas.openxmlformats.org/officeDocument/2006/relationships/image" Target="../media/image16141.png"/><Relationship Id="rId176" Type="http://schemas.openxmlformats.org/officeDocument/2006/relationships/customXml" Target="../ink/ink16390.xml"/><Relationship Id="rId197" Type="http://schemas.openxmlformats.org/officeDocument/2006/relationships/image" Target="../media/image16162.png"/><Relationship Id="rId341" Type="http://schemas.openxmlformats.org/officeDocument/2006/relationships/image" Target="../media/image16234.png"/><Relationship Id="rId362" Type="http://schemas.openxmlformats.org/officeDocument/2006/relationships/customXml" Target="../ink/ink16483.xml"/><Relationship Id="rId383" Type="http://schemas.openxmlformats.org/officeDocument/2006/relationships/image" Target="../media/image16255.png"/><Relationship Id="rId418" Type="http://schemas.openxmlformats.org/officeDocument/2006/relationships/customXml" Target="../ink/ink16511.xml"/><Relationship Id="rId439" Type="http://schemas.openxmlformats.org/officeDocument/2006/relationships/image" Target="../media/image16282.png"/><Relationship Id="rId201" Type="http://schemas.openxmlformats.org/officeDocument/2006/relationships/image" Target="../media/image16164.png"/><Relationship Id="rId222" Type="http://schemas.openxmlformats.org/officeDocument/2006/relationships/customXml" Target="../ink/ink16413.xml"/><Relationship Id="rId243" Type="http://schemas.openxmlformats.org/officeDocument/2006/relationships/image" Target="../media/image16185.png"/><Relationship Id="rId264" Type="http://schemas.openxmlformats.org/officeDocument/2006/relationships/customXml" Target="../ink/ink16434.xml"/><Relationship Id="rId285" Type="http://schemas.openxmlformats.org/officeDocument/2006/relationships/image" Target="../media/image16206.png"/><Relationship Id="rId450" Type="http://schemas.openxmlformats.org/officeDocument/2006/relationships/customXml" Target="../ink/ink16527.xml"/><Relationship Id="rId471" Type="http://schemas.openxmlformats.org/officeDocument/2006/relationships/image" Target="../media/image16298.png"/><Relationship Id="rId17" Type="http://schemas.openxmlformats.org/officeDocument/2006/relationships/image" Target="../media/image16072.png"/><Relationship Id="rId38" Type="http://schemas.openxmlformats.org/officeDocument/2006/relationships/customXml" Target="../ink/ink16321.xml"/><Relationship Id="rId59" Type="http://schemas.openxmlformats.org/officeDocument/2006/relationships/image" Target="../media/image16093.png"/><Relationship Id="rId103" Type="http://schemas.openxmlformats.org/officeDocument/2006/relationships/image" Target="../media/image16115.png"/><Relationship Id="rId124" Type="http://schemas.openxmlformats.org/officeDocument/2006/relationships/customXml" Target="../ink/ink16364.xml"/><Relationship Id="rId310" Type="http://schemas.openxmlformats.org/officeDocument/2006/relationships/customXml" Target="../ink/ink16457.xml"/><Relationship Id="rId492" Type="http://schemas.openxmlformats.org/officeDocument/2006/relationships/customXml" Target="../ink/ink16548.xml"/><Relationship Id="rId70" Type="http://schemas.openxmlformats.org/officeDocument/2006/relationships/customXml" Target="../ink/ink16337.xml"/><Relationship Id="rId91" Type="http://schemas.openxmlformats.org/officeDocument/2006/relationships/image" Target="../media/image16109.png"/><Relationship Id="rId145" Type="http://schemas.openxmlformats.org/officeDocument/2006/relationships/image" Target="../media/image16136.png"/><Relationship Id="rId166" Type="http://schemas.openxmlformats.org/officeDocument/2006/relationships/customXml" Target="../ink/ink16385.xml"/><Relationship Id="rId187" Type="http://schemas.openxmlformats.org/officeDocument/2006/relationships/image" Target="../media/image16157.png"/><Relationship Id="rId331" Type="http://schemas.openxmlformats.org/officeDocument/2006/relationships/image" Target="../media/image16229.png"/><Relationship Id="rId352" Type="http://schemas.openxmlformats.org/officeDocument/2006/relationships/customXml" Target="../ink/ink16478.xml"/><Relationship Id="rId373" Type="http://schemas.openxmlformats.org/officeDocument/2006/relationships/image" Target="../media/image16250.png"/><Relationship Id="rId394" Type="http://schemas.openxmlformats.org/officeDocument/2006/relationships/customXml" Target="../ink/ink16499.xml"/><Relationship Id="rId408" Type="http://schemas.openxmlformats.org/officeDocument/2006/relationships/customXml" Target="../ink/ink16506.xml"/><Relationship Id="rId429" Type="http://schemas.openxmlformats.org/officeDocument/2006/relationships/image" Target="../media/image1627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6408.xml"/><Relationship Id="rId233" Type="http://schemas.openxmlformats.org/officeDocument/2006/relationships/image" Target="../media/image16180.png"/><Relationship Id="rId254" Type="http://schemas.openxmlformats.org/officeDocument/2006/relationships/customXml" Target="../ink/ink16429.xml"/><Relationship Id="rId440" Type="http://schemas.openxmlformats.org/officeDocument/2006/relationships/customXml" Target="../ink/ink16522.xml"/><Relationship Id="rId28" Type="http://schemas.openxmlformats.org/officeDocument/2006/relationships/customXml" Target="../ink/ink16316.xml"/><Relationship Id="rId49" Type="http://schemas.openxmlformats.org/officeDocument/2006/relationships/image" Target="../media/image16088.png"/><Relationship Id="rId114" Type="http://schemas.openxmlformats.org/officeDocument/2006/relationships/customXml" Target="../ink/ink16359.xml"/><Relationship Id="rId275" Type="http://schemas.openxmlformats.org/officeDocument/2006/relationships/image" Target="../media/image16201.png"/><Relationship Id="rId296" Type="http://schemas.openxmlformats.org/officeDocument/2006/relationships/customXml" Target="../ink/ink16450.xml"/><Relationship Id="rId300" Type="http://schemas.openxmlformats.org/officeDocument/2006/relationships/customXml" Target="../ink/ink16452.xml"/><Relationship Id="rId461" Type="http://schemas.openxmlformats.org/officeDocument/2006/relationships/image" Target="../media/image16293.png"/><Relationship Id="rId482" Type="http://schemas.openxmlformats.org/officeDocument/2006/relationships/customXml" Target="../ink/ink16543.xml"/><Relationship Id="rId60" Type="http://schemas.openxmlformats.org/officeDocument/2006/relationships/customXml" Target="../ink/ink16332.xml"/><Relationship Id="rId81" Type="http://schemas.openxmlformats.org/officeDocument/2006/relationships/image" Target="../media/image16104.png"/><Relationship Id="rId135" Type="http://schemas.openxmlformats.org/officeDocument/2006/relationships/image" Target="../media/image16131.png"/><Relationship Id="rId156" Type="http://schemas.openxmlformats.org/officeDocument/2006/relationships/customXml" Target="../ink/ink16380.xml"/><Relationship Id="rId177" Type="http://schemas.openxmlformats.org/officeDocument/2006/relationships/image" Target="../media/image16152.png"/><Relationship Id="rId198" Type="http://schemas.openxmlformats.org/officeDocument/2006/relationships/customXml" Target="../ink/ink16401.xml"/><Relationship Id="rId321" Type="http://schemas.openxmlformats.org/officeDocument/2006/relationships/image" Target="../media/image16224.png"/><Relationship Id="rId342" Type="http://schemas.openxmlformats.org/officeDocument/2006/relationships/customXml" Target="../ink/ink16473.xml"/><Relationship Id="rId363" Type="http://schemas.openxmlformats.org/officeDocument/2006/relationships/image" Target="../media/image16245.png"/><Relationship Id="rId384" Type="http://schemas.openxmlformats.org/officeDocument/2006/relationships/customXml" Target="../ink/ink16494.xml"/><Relationship Id="rId419" Type="http://schemas.openxmlformats.org/officeDocument/2006/relationships/image" Target="../media/image16272.png"/><Relationship Id="rId202" Type="http://schemas.openxmlformats.org/officeDocument/2006/relationships/customXml" Target="../ink/ink16403.xml"/><Relationship Id="rId223" Type="http://schemas.openxmlformats.org/officeDocument/2006/relationships/image" Target="../media/image16175.png"/><Relationship Id="rId244" Type="http://schemas.openxmlformats.org/officeDocument/2006/relationships/customXml" Target="../ink/ink16424.xml"/><Relationship Id="rId430" Type="http://schemas.openxmlformats.org/officeDocument/2006/relationships/customXml" Target="../ink/ink16517.xml"/><Relationship Id="rId18" Type="http://schemas.openxmlformats.org/officeDocument/2006/relationships/customXml" Target="../ink/ink16311.xml"/><Relationship Id="rId39" Type="http://schemas.openxmlformats.org/officeDocument/2006/relationships/image" Target="../media/image16083.png"/><Relationship Id="rId265" Type="http://schemas.openxmlformats.org/officeDocument/2006/relationships/image" Target="../media/image16196.png"/><Relationship Id="rId286" Type="http://schemas.openxmlformats.org/officeDocument/2006/relationships/customXml" Target="../ink/ink16445.xml"/><Relationship Id="rId451" Type="http://schemas.openxmlformats.org/officeDocument/2006/relationships/image" Target="../media/image16288.png"/><Relationship Id="rId472" Type="http://schemas.openxmlformats.org/officeDocument/2006/relationships/customXml" Target="../ink/ink16538.xml"/><Relationship Id="rId493" Type="http://schemas.openxmlformats.org/officeDocument/2006/relationships/image" Target="../media/image16309.png"/><Relationship Id="rId50" Type="http://schemas.openxmlformats.org/officeDocument/2006/relationships/customXml" Target="../ink/ink16327.xml"/><Relationship Id="rId104" Type="http://schemas.openxmlformats.org/officeDocument/2006/relationships/customXml" Target="../ink/ink16354.xml"/><Relationship Id="rId125" Type="http://schemas.openxmlformats.org/officeDocument/2006/relationships/image" Target="../media/image16126.png"/><Relationship Id="rId146" Type="http://schemas.openxmlformats.org/officeDocument/2006/relationships/customXml" Target="../ink/ink16375.xml"/><Relationship Id="rId167" Type="http://schemas.openxmlformats.org/officeDocument/2006/relationships/image" Target="../media/image16147.png"/><Relationship Id="rId188" Type="http://schemas.openxmlformats.org/officeDocument/2006/relationships/customXml" Target="../ink/ink16396.xml"/><Relationship Id="rId311" Type="http://schemas.openxmlformats.org/officeDocument/2006/relationships/image" Target="../media/image16219.png"/><Relationship Id="rId332" Type="http://schemas.openxmlformats.org/officeDocument/2006/relationships/customXml" Target="../ink/ink16468.xml"/><Relationship Id="rId353" Type="http://schemas.openxmlformats.org/officeDocument/2006/relationships/image" Target="../media/image16240.png"/><Relationship Id="rId374" Type="http://schemas.openxmlformats.org/officeDocument/2006/relationships/customXml" Target="../ink/ink16489.xml"/><Relationship Id="rId395" Type="http://schemas.openxmlformats.org/officeDocument/2006/relationships/image" Target="../media/image16261.png"/><Relationship Id="rId409" Type="http://schemas.openxmlformats.org/officeDocument/2006/relationships/image" Target="../media/image16267.png"/><Relationship Id="rId71" Type="http://schemas.openxmlformats.org/officeDocument/2006/relationships/image" Target="../media/image16099.png"/><Relationship Id="rId92" Type="http://schemas.openxmlformats.org/officeDocument/2006/relationships/customXml" Target="../ink/ink16348.xml"/><Relationship Id="rId213" Type="http://schemas.openxmlformats.org/officeDocument/2006/relationships/image" Target="../media/image16170.png"/><Relationship Id="rId234" Type="http://schemas.openxmlformats.org/officeDocument/2006/relationships/customXml" Target="../ink/ink16419.xml"/><Relationship Id="rId420" Type="http://schemas.openxmlformats.org/officeDocument/2006/relationships/customXml" Target="../ink/ink16512.xml"/><Relationship Id="rId2" Type="http://schemas.openxmlformats.org/officeDocument/2006/relationships/customXml" Target="../ink/ink16303.xml"/><Relationship Id="rId29" Type="http://schemas.openxmlformats.org/officeDocument/2006/relationships/image" Target="../media/image16078.png"/><Relationship Id="rId255" Type="http://schemas.openxmlformats.org/officeDocument/2006/relationships/image" Target="../media/image16191.png"/><Relationship Id="rId276" Type="http://schemas.openxmlformats.org/officeDocument/2006/relationships/customXml" Target="../ink/ink16440.xml"/><Relationship Id="rId297" Type="http://schemas.openxmlformats.org/officeDocument/2006/relationships/image" Target="../media/image16212.png"/><Relationship Id="rId441" Type="http://schemas.openxmlformats.org/officeDocument/2006/relationships/image" Target="../media/image16283.png"/><Relationship Id="rId462" Type="http://schemas.openxmlformats.org/officeDocument/2006/relationships/customXml" Target="../ink/ink16533.xml"/><Relationship Id="rId483" Type="http://schemas.openxmlformats.org/officeDocument/2006/relationships/image" Target="../media/image16304.png"/><Relationship Id="rId40" Type="http://schemas.openxmlformats.org/officeDocument/2006/relationships/customXml" Target="../ink/ink16322.xml"/><Relationship Id="rId115" Type="http://schemas.openxmlformats.org/officeDocument/2006/relationships/image" Target="../media/image16121.png"/><Relationship Id="rId136" Type="http://schemas.openxmlformats.org/officeDocument/2006/relationships/customXml" Target="../ink/ink16370.xml"/><Relationship Id="rId157" Type="http://schemas.openxmlformats.org/officeDocument/2006/relationships/image" Target="../media/image16142.png"/><Relationship Id="rId178" Type="http://schemas.openxmlformats.org/officeDocument/2006/relationships/customXml" Target="../ink/ink16391.xml"/><Relationship Id="rId301" Type="http://schemas.openxmlformats.org/officeDocument/2006/relationships/image" Target="../media/image16214.png"/><Relationship Id="rId322" Type="http://schemas.openxmlformats.org/officeDocument/2006/relationships/customXml" Target="../ink/ink16463.xml"/><Relationship Id="rId343" Type="http://schemas.openxmlformats.org/officeDocument/2006/relationships/image" Target="../media/image16235.png"/><Relationship Id="rId364" Type="http://schemas.openxmlformats.org/officeDocument/2006/relationships/customXml" Target="../ink/ink16484.xml"/><Relationship Id="rId61" Type="http://schemas.openxmlformats.org/officeDocument/2006/relationships/image" Target="../media/image16094.png"/><Relationship Id="rId82" Type="http://schemas.openxmlformats.org/officeDocument/2006/relationships/customXml" Target="../ink/ink16343.xml"/><Relationship Id="rId199" Type="http://schemas.openxmlformats.org/officeDocument/2006/relationships/image" Target="../media/image16163.png"/><Relationship Id="rId203" Type="http://schemas.openxmlformats.org/officeDocument/2006/relationships/image" Target="../media/image16165.png"/><Relationship Id="rId385" Type="http://schemas.openxmlformats.org/officeDocument/2006/relationships/image" Target="../media/image16256.png"/><Relationship Id="rId19" Type="http://schemas.openxmlformats.org/officeDocument/2006/relationships/image" Target="../media/image16073.png"/><Relationship Id="rId224" Type="http://schemas.openxmlformats.org/officeDocument/2006/relationships/customXml" Target="../ink/ink16414.xml"/><Relationship Id="rId245" Type="http://schemas.openxmlformats.org/officeDocument/2006/relationships/image" Target="../media/image16186.png"/><Relationship Id="rId266" Type="http://schemas.openxmlformats.org/officeDocument/2006/relationships/customXml" Target="../ink/ink16435.xml"/><Relationship Id="rId287" Type="http://schemas.openxmlformats.org/officeDocument/2006/relationships/image" Target="../media/image16207.png"/><Relationship Id="rId410" Type="http://schemas.openxmlformats.org/officeDocument/2006/relationships/customXml" Target="../ink/ink16507.xml"/><Relationship Id="rId431" Type="http://schemas.openxmlformats.org/officeDocument/2006/relationships/image" Target="../media/image16278.png"/><Relationship Id="rId452" Type="http://schemas.openxmlformats.org/officeDocument/2006/relationships/customXml" Target="../ink/ink16528.xml"/><Relationship Id="rId473" Type="http://schemas.openxmlformats.org/officeDocument/2006/relationships/image" Target="../media/image16299.png"/><Relationship Id="rId494" Type="http://schemas.openxmlformats.org/officeDocument/2006/relationships/customXml" Target="../ink/ink16549.xml"/><Relationship Id="rId30" Type="http://schemas.openxmlformats.org/officeDocument/2006/relationships/customXml" Target="../ink/ink16317.xml"/><Relationship Id="rId105" Type="http://schemas.openxmlformats.org/officeDocument/2006/relationships/image" Target="../media/image16116.png"/><Relationship Id="rId126" Type="http://schemas.openxmlformats.org/officeDocument/2006/relationships/customXml" Target="../ink/ink16365.xml"/><Relationship Id="rId147" Type="http://schemas.openxmlformats.org/officeDocument/2006/relationships/image" Target="../media/image16137.png"/><Relationship Id="rId168" Type="http://schemas.openxmlformats.org/officeDocument/2006/relationships/customXml" Target="../ink/ink16386.xml"/><Relationship Id="rId312" Type="http://schemas.openxmlformats.org/officeDocument/2006/relationships/customXml" Target="../ink/ink16458.xml"/><Relationship Id="rId333" Type="http://schemas.openxmlformats.org/officeDocument/2006/relationships/image" Target="../media/image16230.png"/><Relationship Id="rId354" Type="http://schemas.openxmlformats.org/officeDocument/2006/relationships/customXml" Target="../ink/ink16479.xml"/><Relationship Id="rId51" Type="http://schemas.openxmlformats.org/officeDocument/2006/relationships/image" Target="../media/image16089.png"/><Relationship Id="rId72" Type="http://schemas.openxmlformats.org/officeDocument/2006/relationships/customXml" Target="../ink/ink16338.xml"/><Relationship Id="rId93" Type="http://schemas.openxmlformats.org/officeDocument/2006/relationships/image" Target="../media/image16110.png"/><Relationship Id="rId189" Type="http://schemas.openxmlformats.org/officeDocument/2006/relationships/image" Target="../media/image16158.png"/><Relationship Id="rId375" Type="http://schemas.openxmlformats.org/officeDocument/2006/relationships/image" Target="../media/image16251.png"/><Relationship Id="rId396" Type="http://schemas.openxmlformats.org/officeDocument/2006/relationships/customXml" Target="../ink/ink16500.xml"/><Relationship Id="rId3" Type="http://schemas.openxmlformats.org/officeDocument/2006/relationships/image" Target="../media/image16065.png"/><Relationship Id="rId214" Type="http://schemas.openxmlformats.org/officeDocument/2006/relationships/customXml" Target="../ink/ink16409.xml"/><Relationship Id="rId235" Type="http://schemas.openxmlformats.org/officeDocument/2006/relationships/image" Target="../media/image16181.png"/><Relationship Id="rId256" Type="http://schemas.openxmlformats.org/officeDocument/2006/relationships/customXml" Target="../ink/ink16430.xml"/><Relationship Id="rId277" Type="http://schemas.openxmlformats.org/officeDocument/2006/relationships/image" Target="../media/image16202.png"/><Relationship Id="rId298" Type="http://schemas.openxmlformats.org/officeDocument/2006/relationships/customXml" Target="../ink/ink16451.xml"/><Relationship Id="rId400" Type="http://schemas.openxmlformats.org/officeDocument/2006/relationships/customXml" Target="../ink/ink16502.xml"/><Relationship Id="rId421" Type="http://schemas.openxmlformats.org/officeDocument/2006/relationships/image" Target="../media/image16273.png"/><Relationship Id="rId442" Type="http://schemas.openxmlformats.org/officeDocument/2006/relationships/customXml" Target="../ink/ink16523.xml"/><Relationship Id="rId463" Type="http://schemas.openxmlformats.org/officeDocument/2006/relationships/image" Target="../media/image16294.png"/><Relationship Id="rId484" Type="http://schemas.openxmlformats.org/officeDocument/2006/relationships/customXml" Target="../ink/ink16544.xml"/><Relationship Id="rId116" Type="http://schemas.openxmlformats.org/officeDocument/2006/relationships/customXml" Target="../ink/ink16360.xml"/><Relationship Id="rId137" Type="http://schemas.openxmlformats.org/officeDocument/2006/relationships/image" Target="../media/image16132.png"/><Relationship Id="rId158" Type="http://schemas.openxmlformats.org/officeDocument/2006/relationships/customXml" Target="../ink/ink16381.xml"/><Relationship Id="rId302" Type="http://schemas.openxmlformats.org/officeDocument/2006/relationships/customXml" Target="../ink/ink16453.xml"/><Relationship Id="rId323" Type="http://schemas.openxmlformats.org/officeDocument/2006/relationships/image" Target="../media/image16225.png"/><Relationship Id="rId344" Type="http://schemas.openxmlformats.org/officeDocument/2006/relationships/customXml" Target="../ink/ink16474.xml"/><Relationship Id="rId20" Type="http://schemas.openxmlformats.org/officeDocument/2006/relationships/customXml" Target="../ink/ink16312.xml"/><Relationship Id="rId41" Type="http://schemas.openxmlformats.org/officeDocument/2006/relationships/image" Target="../media/image16084.png"/><Relationship Id="rId62" Type="http://schemas.openxmlformats.org/officeDocument/2006/relationships/customXml" Target="../ink/ink16333.xml"/><Relationship Id="rId83" Type="http://schemas.openxmlformats.org/officeDocument/2006/relationships/image" Target="../media/image16105.png"/><Relationship Id="rId179" Type="http://schemas.openxmlformats.org/officeDocument/2006/relationships/image" Target="../media/image16153.png"/><Relationship Id="rId365" Type="http://schemas.openxmlformats.org/officeDocument/2006/relationships/image" Target="../media/image16246.png"/><Relationship Id="rId386" Type="http://schemas.openxmlformats.org/officeDocument/2006/relationships/customXml" Target="../ink/ink16495.xml"/><Relationship Id="rId190" Type="http://schemas.openxmlformats.org/officeDocument/2006/relationships/customXml" Target="../ink/ink16397.xml"/><Relationship Id="rId204" Type="http://schemas.openxmlformats.org/officeDocument/2006/relationships/customXml" Target="../ink/ink16404.xml"/><Relationship Id="rId225" Type="http://schemas.openxmlformats.org/officeDocument/2006/relationships/image" Target="../media/image16176.png"/><Relationship Id="rId246" Type="http://schemas.openxmlformats.org/officeDocument/2006/relationships/customXml" Target="../ink/ink16425.xml"/><Relationship Id="rId267" Type="http://schemas.openxmlformats.org/officeDocument/2006/relationships/image" Target="../media/image16197.png"/><Relationship Id="rId288" Type="http://schemas.openxmlformats.org/officeDocument/2006/relationships/customXml" Target="../ink/ink16446.xml"/><Relationship Id="rId411" Type="http://schemas.openxmlformats.org/officeDocument/2006/relationships/image" Target="../media/image16268.png"/><Relationship Id="rId432" Type="http://schemas.openxmlformats.org/officeDocument/2006/relationships/customXml" Target="../ink/ink16518.xml"/><Relationship Id="rId453" Type="http://schemas.openxmlformats.org/officeDocument/2006/relationships/image" Target="../media/image16289.png"/><Relationship Id="rId474" Type="http://schemas.openxmlformats.org/officeDocument/2006/relationships/customXml" Target="../ink/ink16539.xml"/><Relationship Id="rId106" Type="http://schemas.openxmlformats.org/officeDocument/2006/relationships/customXml" Target="../ink/ink16355.xml"/><Relationship Id="rId127" Type="http://schemas.openxmlformats.org/officeDocument/2006/relationships/image" Target="../media/image16127.png"/><Relationship Id="rId313" Type="http://schemas.openxmlformats.org/officeDocument/2006/relationships/image" Target="../media/image16220.png"/><Relationship Id="rId495" Type="http://schemas.openxmlformats.org/officeDocument/2006/relationships/image" Target="../media/image16310.png"/><Relationship Id="rId10" Type="http://schemas.openxmlformats.org/officeDocument/2006/relationships/customXml" Target="../ink/ink16307.xml"/><Relationship Id="rId31" Type="http://schemas.openxmlformats.org/officeDocument/2006/relationships/image" Target="../media/image16079.png"/><Relationship Id="rId52" Type="http://schemas.openxmlformats.org/officeDocument/2006/relationships/customXml" Target="../ink/ink16328.xml"/><Relationship Id="rId73" Type="http://schemas.openxmlformats.org/officeDocument/2006/relationships/image" Target="../media/image16100.png"/><Relationship Id="rId94" Type="http://schemas.openxmlformats.org/officeDocument/2006/relationships/customXml" Target="../ink/ink16349.xml"/><Relationship Id="rId148" Type="http://schemas.openxmlformats.org/officeDocument/2006/relationships/customXml" Target="../ink/ink16376.xml"/><Relationship Id="rId169" Type="http://schemas.openxmlformats.org/officeDocument/2006/relationships/image" Target="../media/image16148.png"/><Relationship Id="rId334" Type="http://schemas.openxmlformats.org/officeDocument/2006/relationships/customXml" Target="../ink/ink16469.xml"/><Relationship Id="rId355" Type="http://schemas.openxmlformats.org/officeDocument/2006/relationships/image" Target="../media/image16241.png"/><Relationship Id="rId376" Type="http://schemas.openxmlformats.org/officeDocument/2006/relationships/customXml" Target="../ink/ink16490.xml"/><Relationship Id="rId397" Type="http://schemas.openxmlformats.org/officeDocument/2006/relationships/image" Target="../media/image16262.png"/><Relationship Id="rId4" Type="http://schemas.openxmlformats.org/officeDocument/2006/relationships/customXml" Target="../ink/ink16304.xml"/><Relationship Id="rId180" Type="http://schemas.openxmlformats.org/officeDocument/2006/relationships/customXml" Target="../ink/ink16392.xml"/><Relationship Id="rId215" Type="http://schemas.openxmlformats.org/officeDocument/2006/relationships/image" Target="../media/image16171.png"/><Relationship Id="rId236" Type="http://schemas.openxmlformats.org/officeDocument/2006/relationships/customXml" Target="../ink/ink16420.xml"/><Relationship Id="rId257" Type="http://schemas.openxmlformats.org/officeDocument/2006/relationships/image" Target="../media/image16192.png"/><Relationship Id="rId278" Type="http://schemas.openxmlformats.org/officeDocument/2006/relationships/customXml" Target="../ink/ink16441.xml"/><Relationship Id="rId401" Type="http://schemas.openxmlformats.org/officeDocument/2006/relationships/image" Target="../media/image16264.png"/><Relationship Id="rId422" Type="http://schemas.openxmlformats.org/officeDocument/2006/relationships/customXml" Target="../ink/ink16513.xml"/><Relationship Id="rId443" Type="http://schemas.openxmlformats.org/officeDocument/2006/relationships/image" Target="../media/image16284.png"/><Relationship Id="rId464" Type="http://schemas.openxmlformats.org/officeDocument/2006/relationships/customXml" Target="../ink/ink16534.xml"/><Relationship Id="rId303" Type="http://schemas.openxmlformats.org/officeDocument/2006/relationships/image" Target="../media/image16215.png"/><Relationship Id="rId485" Type="http://schemas.openxmlformats.org/officeDocument/2006/relationships/image" Target="../media/image16305.png"/><Relationship Id="rId42" Type="http://schemas.openxmlformats.org/officeDocument/2006/relationships/customXml" Target="../ink/ink16323.xml"/><Relationship Id="rId84" Type="http://schemas.openxmlformats.org/officeDocument/2006/relationships/customXml" Target="../ink/ink16344.xml"/><Relationship Id="rId138" Type="http://schemas.openxmlformats.org/officeDocument/2006/relationships/customXml" Target="../ink/ink16371.xml"/><Relationship Id="rId345" Type="http://schemas.openxmlformats.org/officeDocument/2006/relationships/image" Target="../media/image16236.png"/><Relationship Id="rId387" Type="http://schemas.openxmlformats.org/officeDocument/2006/relationships/image" Target="../media/image16257.png"/><Relationship Id="rId191" Type="http://schemas.openxmlformats.org/officeDocument/2006/relationships/image" Target="../media/image16159.png"/><Relationship Id="rId205" Type="http://schemas.openxmlformats.org/officeDocument/2006/relationships/image" Target="../media/image16166.png"/><Relationship Id="rId247" Type="http://schemas.openxmlformats.org/officeDocument/2006/relationships/image" Target="../media/image16187.png"/><Relationship Id="rId412" Type="http://schemas.openxmlformats.org/officeDocument/2006/relationships/customXml" Target="../ink/ink16508.xml"/><Relationship Id="rId107" Type="http://schemas.openxmlformats.org/officeDocument/2006/relationships/image" Target="../media/image16117.png"/><Relationship Id="rId289" Type="http://schemas.openxmlformats.org/officeDocument/2006/relationships/image" Target="../media/image16208.png"/><Relationship Id="rId454" Type="http://schemas.openxmlformats.org/officeDocument/2006/relationships/customXml" Target="../ink/ink16529.xml"/><Relationship Id="rId496" Type="http://schemas.openxmlformats.org/officeDocument/2006/relationships/customXml" Target="../ink/ink16550.xml"/><Relationship Id="rId11" Type="http://schemas.openxmlformats.org/officeDocument/2006/relationships/image" Target="../media/image16069.png"/><Relationship Id="rId53" Type="http://schemas.openxmlformats.org/officeDocument/2006/relationships/image" Target="../media/image16090.png"/><Relationship Id="rId149" Type="http://schemas.openxmlformats.org/officeDocument/2006/relationships/image" Target="../media/image16138.png"/><Relationship Id="rId314" Type="http://schemas.openxmlformats.org/officeDocument/2006/relationships/customXml" Target="../ink/ink16459.xml"/><Relationship Id="rId356" Type="http://schemas.openxmlformats.org/officeDocument/2006/relationships/customXml" Target="../ink/ink16480.xml"/><Relationship Id="rId398" Type="http://schemas.openxmlformats.org/officeDocument/2006/relationships/customXml" Target="../ink/ink16501.xml"/><Relationship Id="rId95" Type="http://schemas.openxmlformats.org/officeDocument/2006/relationships/image" Target="../media/image16111.png"/><Relationship Id="rId160" Type="http://schemas.openxmlformats.org/officeDocument/2006/relationships/customXml" Target="../ink/ink16382.xml"/><Relationship Id="rId216" Type="http://schemas.openxmlformats.org/officeDocument/2006/relationships/customXml" Target="../ink/ink16410.xml"/><Relationship Id="rId423" Type="http://schemas.openxmlformats.org/officeDocument/2006/relationships/image" Target="../media/image16274.png"/><Relationship Id="rId258" Type="http://schemas.openxmlformats.org/officeDocument/2006/relationships/customXml" Target="../ink/ink16431.xml"/><Relationship Id="rId465" Type="http://schemas.openxmlformats.org/officeDocument/2006/relationships/image" Target="../media/image16295.png"/><Relationship Id="rId22" Type="http://schemas.openxmlformats.org/officeDocument/2006/relationships/customXml" Target="../ink/ink16313.xml"/><Relationship Id="rId64" Type="http://schemas.openxmlformats.org/officeDocument/2006/relationships/customXml" Target="../ink/ink16334.xml"/><Relationship Id="rId118" Type="http://schemas.openxmlformats.org/officeDocument/2006/relationships/customXml" Target="../ink/ink16361.xml"/><Relationship Id="rId325" Type="http://schemas.openxmlformats.org/officeDocument/2006/relationships/image" Target="../media/image16226.png"/><Relationship Id="rId367" Type="http://schemas.openxmlformats.org/officeDocument/2006/relationships/image" Target="../media/image16247.png"/><Relationship Id="rId171" Type="http://schemas.openxmlformats.org/officeDocument/2006/relationships/image" Target="../media/image16149.png"/><Relationship Id="rId227" Type="http://schemas.openxmlformats.org/officeDocument/2006/relationships/image" Target="../media/image16177.png"/><Relationship Id="rId269" Type="http://schemas.openxmlformats.org/officeDocument/2006/relationships/image" Target="../media/image16198.png"/><Relationship Id="rId434" Type="http://schemas.openxmlformats.org/officeDocument/2006/relationships/customXml" Target="../ink/ink16519.xml"/><Relationship Id="rId476" Type="http://schemas.openxmlformats.org/officeDocument/2006/relationships/customXml" Target="../ink/ink16540.xml"/><Relationship Id="rId33" Type="http://schemas.openxmlformats.org/officeDocument/2006/relationships/image" Target="../media/image16080.png"/><Relationship Id="rId129" Type="http://schemas.openxmlformats.org/officeDocument/2006/relationships/image" Target="../media/image16128.png"/><Relationship Id="rId280" Type="http://schemas.openxmlformats.org/officeDocument/2006/relationships/customXml" Target="../ink/ink16442.xml"/><Relationship Id="rId336" Type="http://schemas.openxmlformats.org/officeDocument/2006/relationships/customXml" Target="../ink/ink16470.xml"/><Relationship Id="rId501" Type="http://schemas.openxmlformats.org/officeDocument/2006/relationships/image" Target="../media/image16313.png"/><Relationship Id="rId75" Type="http://schemas.openxmlformats.org/officeDocument/2006/relationships/image" Target="../media/image16101.png"/><Relationship Id="rId140" Type="http://schemas.openxmlformats.org/officeDocument/2006/relationships/customXml" Target="../ink/ink16372.xml"/><Relationship Id="rId182" Type="http://schemas.openxmlformats.org/officeDocument/2006/relationships/customXml" Target="../ink/ink16393.xml"/><Relationship Id="rId378" Type="http://schemas.openxmlformats.org/officeDocument/2006/relationships/customXml" Target="../ink/ink16491.xml"/><Relationship Id="rId403" Type="http://schemas.openxmlformats.org/officeDocument/2006/relationships/image" Target="../media/image14527.png"/><Relationship Id="rId6" Type="http://schemas.openxmlformats.org/officeDocument/2006/relationships/customXml" Target="../ink/ink16305.xml"/><Relationship Id="rId238" Type="http://schemas.openxmlformats.org/officeDocument/2006/relationships/customXml" Target="../ink/ink16421.xml"/><Relationship Id="rId445" Type="http://schemas.openxmlformats.org/officeDocument/2006/relationships/image" Target="../media/image16285.png"/><Relationship Id="rId487" Type="http://schemas.openxmlformats.org/officeDocument/2006/relationships/image" Target="../media/image16306.png"/><Relationship Id="rId291" Type="http://schemas.openxmlformats.org/officeDocument/2006/relationships/image" Target="../media/image16209.png"/><Relationship Id="rId305" Type="http://schemas.openxmlformats.org/officeDocument/2006/relationships/image" Target="../media/image16216.png"/><Relationship Id="rId347" Type="http://schemas.openxmlformats.org/officeDocument/2006/relationships/image" Target="../media/image16237.png"/><Relationship Id="rId44" Type="http://schemas.openxmlformats.org/officeDocument/2006/relationships/customXml" Target="../ink/ink16324.xml"/><Relationship Id="rId86" Type="http://schemas.openxmlformats.org/officeDocument/2006/relationships/customXml" Target="../ink/ink16345.xml"/><Relationship Id="rId151" Type="http://schemas.openxmlformats.org/officeDocument/2006/relationships/image" Target="../media/image16139.png"/><Relationship Id="rId389" Type="http://schemas.openxmlformats.org/officeDocument/2006/relationships/image" Target="../media/image16258.png"/><Relationship Id="rId193" Type="http://schemas.openxmlformats.org/officeDocument/2006/relationships/image" Target="../media/image16160.png"/><Relationship Id="rId207" Type="http://schemas.openxmlformats.org/officeDocument/2006/relationships/image" Target="../media/image16167.png"/><Relationship Id="rId249" Type="http://schemas.openxmlformats.org/officeDocument/2006/relationships/image" Target="../media/image16188.png"/><Relationship Id="rId414" Type="http://schemas.openxmlformats.org/officeDocument/2006/relationships/customXml" Target="../ink/ink16509.xml"/><Relationship Id="rId456" Type="http://schemas.openxmlformats.org/officeDocument/2006/relationships/customXml" Target="../ink/ink16530.xml"/><Relationship Id="rId498" Type="http://schemas.openxmlformats.org/officeDocument/2006/relationships/customXml" Target="../ink/ink16551.xml"/><Relationship Id="rId13" Type="http://schemas.openxmlformats.org/officeDocument/2006/relationships/image" Target="../media/image16070.png"/><Relationship Id="rId109" Type="http://schemas.openxmlformats.org/officeDocument/2006/relationships/image" Target="../media/image16118.png"/><Relationship Id="rId260" Type="http://schemas.openxmlformats.org/officeDocument/2006/relationships/customXml" Target="../ink/ink16432.xml"/><Relationship Id="rId316" Type="http://schemas.openxmlformats.org/officeDocument/2006/relationships/customXml" Target="../ink/ink16460.xml"/><Relationship Id="rId55" Type="http://schemas.openxmlformats.org/officeDocument/2006/relationships/image" Target="../media/image16091.png"/><Relationship Id="rId97" Type="http://schemas.openxmlformats.org/officeDocument/2006/relationships/image" Target="../media/image16112.png"/><Relationship Id="rId120" Type="http://schemas.openxmlformats.org/officeDocument/2006/relationships/customXml" Target="../ink/ink16362.xml"/><Relationship Id="rId358" Type="http://schemas.openxmlformats.org/officeDocument/2006/relationships/customXml" Target="../ink/ink16481.xml"/><Relationship Id="rId162" Type="http://schemas.openxmlformats.org/officeDocument/2006/relationships/customXml" Target="../ink/ink16383.xml"/><Relationship Id="rId218" Type="http://schemas.openxmlformats.org/officeDocument/2006/relationships/customXml" Target="../ink/ink16411.xml"/><Relationship Id="rId425" Type="http://schemas.openxmlformats.org/officeDocument/2006/relationships/image" Target="../media/image16275.png"/><Relationship Id="rId467" Type="http://schemas.openxmlformats.org/officeDocument/2006/relationships/image" Target="../media/image16296.png"/><Relationship Id="rId271" Type="http://schemas.openxmlformats.org/officeDocument/2006/relationships/image" Target="../media/image16199.png"/><Relationship Id="rId24" Type="http://schemas.openxmlformats.org/officeDocument/2006/relationships/customXml" Target="../ink/ink16314.xml"/><Relationship Id="rId66" Type="http://schemas.openxmlformats.org/officeDocument/2006/relationships/customXml" Target="../ink/ink16335.xml"/><Relationship Id="rId131" Type="http://schemas.openxmlformats.org/officeDocument/2006/relationships/image" Target="../media/image16129.png"/><Relationship Id="rId327" Type="http://schemas.openxmlformats.org/officeDocument/2006/relationships/image" Target="../media/image16227.png"/><Relationship Id="rId369" Type="http://schemas.openxmlformats.org/officeDocument/2006/relationships/image" Target="../media/image16248.png"/></Relationships>
</file>

<file path=ppt/slides/_rels/slide7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360.png"/><Relationship Id="rId299" Type="http://schemas.openxmlformats.org/officeDocument/2006/relationships/image" Target="../media/image16458.png"/><Relationship Id="rId303" Type="http://schemas.openxmlformats.org/officeDocument/2006/relationships/image" Target="../media/image16460.png"/><Relationship Id="rId21" Type="http://schemas.openxmlformats.org/officeDocument/2006/relationships/image" Target="../media/image16325.png"/><Relationship Id="rId42" Type="http://schemas.openxmlformats.org/officeDocument/2006/relationships/customXml" Target="../ink/ink16575.xml"/><Relationship Id="rId63" Type="http://schemas.openxmlformats.org/officeDocument/2006/relationships/image" Target="../media/image16346.png"/><Relationship Id="rId84" Type="http://schemas.openxmlformats.org/officeDocument/2006/relationships/customXml" Target="../ink/ink16596.xml"/><Relationship Id="rId138" Type="http://schemas.openxmlformats.org/officeDocument/2006/relationships/image" Target="../media/image16380.png"/><Relationship Id="rId159" Type="http://schemas.openxmlformats.org/officeDocument/2006/relationships/customXml" Target="../ink/ink16634.xml"/><Relationship Id="rId324" Type="http://schemas.openxmlformats.org/officeDocument/2006/relationships/customXml" Target="../ink/ink16717.xml"/><Relationship Id="rId170" Type="http://schemas.openxmlformats.org/officeDocument/2006/relationships/customXml" Target="../ink/ink16640.xml"/><Relationship Id="rId191" Type="http://schemas.openxmlformats.org/officeDocument/2006/relationships/image" Target="../media/image16406.png"/><Relationship Id="rId205" Type="http://schemas.openxmlformats.org/officeDocument/2006/relationships/image" Target="../media/image16413.png"/><Relationship Id="rId226" Type="http://schemas.openxmlformats.org/officeDocument/2006/relationships/customXml" Target="../ink/ink16668.xml"/><Relationship Id="rId247" Type="http://schemas.openxmlformats.org/officeDocument/2006/relationships/image" Target="../media/image15161.png"/><Relationship Id="rId107" Type="http://schemas.openxmlformats.org/officeDocument/2006/relationships/image" Target="../media/image16366.png"/><Relationship Id="rId268" Type="http://schemas.openxmlformats.org/officeDocument/2006/relationships/customXml" Target="../ink/ink16689.xml"/><Relationship Id="rId289" Type="http://schemas.openxmlformats.org/officeDocument/2006/relationships/image" Target="../media/image16453.png"/><Relationship Id="rId11" Type="http://schemas.openxmlformats.org/officeDocument/2006/relationships/image" Target="../media/image16320.png"/><Relationship Id="rId32" Type="http://schemas.openxmlformats.org/officeDocument/2006/relationships/customXml" Target="../ink/ink16570.xml"/><Relationship Id="rId53" Type="http://schemas.openxmlformats.org/officeDocument/2006/relationships/image" Target="../media/image16341.png"/><Relationship Id="rId74" Type="http://schemas.openxmlformats.org/officeDocument/2006/relationships/customXml" Target="../ink/ink16591.xml"/><Relationship Id="rId128" Type="http://schemas.openxmlformats.org/officeDocument/2006/relationships/customXml" Target="../ink/ink16618.xml"/><Relationship Id="rId149" Type="http://schemas.openxmlformats.org/officeDocument/2006/relationships/customXml" Target="../ink/ink16629.xml"/><Relationship Id="rId314" Type="http://schemas.openxmlformats.org/officeDocument/2006/relationships/customXml" Target="../ink/ink16712.xml"/><Relationship Id="rId335" Type="http://schemas.openxmlformats.org/officeDocument/2006/relationships/image" Target="../media/image16476.png"/><Relationship Id="rId5" Type="http://schemas.openxmlformats.org/officeDocument/2006/relationships/image" Target="../media/image16317.png"/><Relationship Id="rId95" Type="http://schemas.openxmlformats.org/officeDocument/2006/relationships/image" Target="../media/image16360.png"/><Relationship Id="rId160" Type="http://schemas.openxmlformats.org/officeDocument/2006/relationships/customXml" Target="../ink/ink16635.xml"/><Relationship Id="rId181" Type="http://schemas.openxmlformats.org/officeDocument/2006/relationships/image" Target="../media/image16401.png"/><Relationship Id="rId216" Type="http://schemas.openxmlformats.org/officeDocument/2006/relationships/customXml" Target="../ink/ink16663.xml"/><Relationship Id="rId237" Type="http://schemas.openxmlformats.org/officeDocument/2006/relationships/image" Target="../media/image16429.png"/><Relationship Id="rId258" Type="http://schemas.openxmlformats.org/officeDocument/2006/relationships/customXml" Target="../ink/ink16684.xml"/><Relationship Id="rId279" Type="http://schemas.openxmlformats.org/officeDocument/2006/relationships/image" Target="../media/image16448.png"/><Relationship Id="rId22" Type="http://schemas.openxmlformats.org/officeDocument/2006/relationships/customXml" Target="../ink/ink16565.xml"/><Relationship Id="rId43" Type="http://schemas.openxmlformats.org/officeDocument/2006/relationships/image" Target="../media/image16336.png"/><Relationship Id="rId64" Type="http://schemas.openxmlformats.org/officeDocument/2006/relationships/customXml" Target="../ink/ink16586.xml"/><Relationship Id="rId118" Type="http://schemas.openxmlformats.org/officeDocument/2006/relationships/customXml" Target="../ink/ink16613.xml"/><Relationship Id="rId139" Type="http://schemas.openxmlformats.org/officeDocument/2006/relationships/customXml" Target="../ink/ink16624.xml"/><Relationship Id="rId290" Type="http://schemas.openxmlformats.org/officeDocument/2006/relationships/customXml" Target="../ink/ink16700.xml"/><Relationship Id="rId304" Type="http://schemas.openxmlformats.org/officeDocument/2006/relationships/customXml" Target="../ink/ink16707.xml"/><Relationship Id="rId325" Type="http://schemas.openxmlformats.org/officeDocument/2006/relationships/image" Target="../media/image16471.png"/><Relationship Id="rId85" Type="http://schemas.openxmlformats.org/officeDocument/2006/relationships/image" Target="../media/image16355.png"/><Relationship Id="rId150" Type="http://schemas.openxmlformats.org/officeDocument/2006/relationships/image" Target="../media/image16386.png"/><Relationship Id="rId171" Type="http://schemas.openxmlformats.org/officeDocument/2006/relationships/image" Target="../media/image16396.png"/><Relationship Id="rId192" Type="http://schemas.openxmlformats.org/officeDocument/2006/relationships/customXml" Target="../ink/ink16651.xml"/><Relationship Id="rId206" Type="http://schemas.openxmlformats.org/officeDocument/2006/relationships/customXml" Target="../ink/ink16658.xml"/><Relationship Id="rId227" Type="http://schemas.openxmlformats.org/officeDocument/2006/relationships/image" Target="../media/image16424.png"/><Relationship Id="rId248" Type="http://schemas.openxmlformats.org/officeDocument/2006/relationships/customXml" Target="../ink/ink16679.xml"/><Relationship Id="rId269" Type="http://schemas.openxmlformats.org/officeDocument/2006/relationships/image" Target="../media/image16443.png"/><Relationship Id="rId12" Type="http://schemas.openxmlformats.org/officeDocument/2006/relationships/customXml" Target="../ink/ink16560.xml"/><Relationship Id="rId33" Type="http://schemas.openxmlformats.org/officeDocument/2006/relationships/image" Target="../media/image16331.png"/><Relationship Id="rId108" Type="http://schemas.openxmlformats.org/officeDocument/2006/relationships/customXml" Target="../ink/ink16608.xml"/><Relationship Id="rId129" Type="http://schemas.openxmlformats.org/officeDocument/2006/relationships/image" Target="../media/image16376.png"/><Relationship Id="rId280" Type="http://schemas.openxmlformats.org/officeDocument/2006/relationships/customXml" Target="../ink/ink16695.xml"/><Relationship Id="rId315" Type="http://schemas.openxmlformats.org/officeDocument/2006/relationships/image" Target="../media/image16466.png"/><Relationship Id="rId336" Type="http://schemas.openxmlformats.org/officeDocument/2006/relationships/customXml" Target="../ink/ink16723.xml"/><Relationship Id="rId54" Type="http://schemas.openxmlformats.org/officeDocument/2006/relationships/customXml" Target="../ink/ink16581.xml"/><Relationship Id="rId75" Type="http://schemas.openxmlformats.org/officeDocument/2006/relationships/image" Target="../media/image16351.png"/><Relationship Id="rId96" Type="http://schemas.openxmlformats.org/officeDocument/2006/relationships/customXml" Target="../ink/ink16602.xml"/><Relationship Id="rId140" Type="http://schemas.openxmlformats.org/officeDocument/2006/relationships/image" Target="../media/image16381.png"/><Relationship Id="rId161" Type="http://schemas.openxmlformats.org/officeDocument/2006/relationships/image" Target="../media/image16391.png"/><Relationship Id="rId182" Type="http://schemas.openxmlformats.org/officeDocument/2006/relationships/customXml" Target="../ink/ink16646.xml"/><Relationship Id="rId217" Type="http://schemas.openxmlformats.org/officeDocument/2006/relationships/image" Target="../media/image16419.png"/><Relationship Id="rId6" Type="http://schemas.openxmlformats.org/officeDocument/2006/relationships/customXml" Target="../ink/ink16557.xml"/><Relationship Id="rId238" Type="http://schemas.openxmlformats.org/officeDocument/2006/relationships/customXml" Target="../ink/ink16674.xml"/><Relationship Id="rId259" Type="http://schemas.openxmlformats.org/officeDocument/2006/relationships/image" Target="../media/image16438.png"/><Relationship Id="rId23" Type="http://schemas.openxmlformats.org/officeDocument/2006/relationships/image" Target="../media/image16326.png"/><Relationship Id="rId119" Type="http://schemas.openxmlformats.org/officeDocument/2006/relationships/image" Target="../media/image16371.png"/><Relationship Id="rId270" Type="http://schemas.openxmlformats.org/officeDocument/2006/relationships/customXml" Target="../ink/ink16690.xml"/><Relationship Id="rId291" Type="http://schemas.openxmlformats.org/officeDocument/2006/relationships/image" Target="../media/image16454.png"/><Relationship Id="rId305" Type="http://schemas.openxmlformats.org/officeDocument/2006/relationships/image" Target="../media/image16461.png"/><Relationship Id="rId326" Type="http://schemas.openxmlformats.org/officeDocument/2006/relationships/customXml" Target="../ink/ink16718.xml"/><Relationship Id="rId44" Type="http://schemas.openxmlformats.org/officeDocument/2006/relationships/customXml" Target="../ink/ink16576.xml"/><Relationship Id="rId65" Type="http://schemas.openxmlformats.org/officeDocument/2006/relationships/image" Target="../media/image16347.png"/><Relationship Id="rId86" Type="http://schemas.openxmlformats.org/officeDocument/2006/relationships/customXml" Target="../ink/ink16597.xml"/><Relationship Id="rId130" Type="http://schemas.openxmlformats.org/officeDocument/2006/relationships/customXml" Target="../ink/ink16619.xml"/><Relationship Id="rId151" Type="http://schemas.openxmlformats.org/officeDocument/2006/relationships/customXml" Target="../ink/ink16630.xml"/><Relationship Id="rId172" Type="http://schemas.openxmlformats.org/officeDocument/2006/relationships/customXml" Target="../ink/ink16641.xml"/><Relationship Id="rId193" Type="http://schemas.openxmlformats.org/officeDocument/2006/relationships/image" Target="../media/image16407.png"/><Relationship Id="rId207" Type="http://schemas.openxmlformats.org/officeDocument/2006/relationships/image" Target="../media/image16414.png"/><Relationship Id="rId228" Type="http://schemas.openxmlformats.org/officeDocument/2006/relationships/customXml" Target="../ink/ink16669.xml"/><Relationship Id="rId249" Type="http://schemas.openxmlformats.org/officeDocument/2006/relationships/image" Target="../media/image16433.png"/><Relationship Id="rId13" Type="http://schemas.openxmlformats.org/officeDocument/2006/relationships/image" Target="../media/image16321.png"/><Relationship Id="rId109" Type="http://schemas.openxmlformats.org/officeDocument/2006/relationships/image" Target="../media/image16367.png"/><Relationship Id="rId260" Type="http://schemas.openxmlformats.org/officeDocument/2006/relationships/customXml" Target="../ink/ink16685.xml"/><Relationship Id="rId281" Type="http://schemas.openxmlformats.org/officeDocument/2006/relationships/image" Target="../media/image16449.png"/><Relationship Id="rId316" Type="http://schemas.openxmlformats.org/officeDocument/2006/relationships/customXml" Target="../ink/ink16713.xml"/><Relationship Id="rId337" Type="http://schemas.openxmlformats.org/officeDocument/2006/relationships/image" Target="../media/image16477.png"/><Relationship Id="rId34" Type="http://schemas.openxmlformats.org/officeDocument/2006/relationships/customXml" Target="../ink/ink16571.xml"/><Relationship Id="rId55" Type="http://schemas.openxmlformats.org/officeDocument/2006/relationships/image" Target="../media/image16342.png"/><Relationship Id="rId76" Type="http://schemas.openxmlformats.org/officeDocument/2006/relationships/customXml" Target="../ink/ink16592.xml"/><Relationship Id="rId97" Type="http://schemas.openxmlformats.org/officeDocument/2006/relationships/image" Target="../media/image16361.png"/><Relationship Id="rId120" Type="http://schemas.openxmlformats.org/officeDocument/2006/relationships/customXml" Target="../ink/ink16614.xml"/><Relationship Id="rId141" Type="http://schemas.openxmlformats.org/officeDocument/2006/relationships/customXml" Target="../ink/ink16625.xml"/><Relationship Id="rId7" Type="http://schemas.openxmlformats.org/officeDocument/2006/relationships/image" Target="../media/image16318.png"/><Relationship Id="rId162" Type="http://schemas.openxmlformats.org/officeDocument/2006/relationships/customXml" Target="../ink/ink16636.xml"/><Relationship Id="rId183" Type="http://schemas.openxmlformats.org/officeDocument/2006/relationships/image" Target="../media/image16402.png"/><Relationship Id="rId218" Type="http://schemas.openxmlformats.org/officeDocument/2006/relationships/customXml" Target="../ink/ink16664.xml"/><Relationship Id="rId239" Type="http://schemas.openxmlformats.org/officeDocument/2006/relationships/image" Target="../media/image16430.png"/><Relationship Id="rId250" Type="http://schemas.openxmlformats.org/officeDocument/2006/relationships/customXml" Target="../ink/ink16680.xml"/><Relationship Id="rId271" Type="http://schemas.openxmlformats.org/officeDocument/2006/relationships/image" Target="../media/image16444.png"/><Relationship Id="rId292" Type="http://schemas.openxmlformats.org/officeDocument/2006/relationships/customXml" Target="../ink/ink16701.xml"/><Relationship Id="rId306" Type="http://schemas.openxmlformats.org/officeDocument/2006/relationships/customXml" Target="../ink/ink16708.xml"/><Relationship Id="rId24" Type="http://schemas.openxmlformats.org/officeDocument/2006/relationships/customXml" Target="../ink/ink16566.xml"/><Relationship Id="rId45" Type="http://schemas.openxmlformats.org/officeDocument/2006/relationships/image" Target="../media/image16337.png"/><Relationship Id="rId66" Type="http://schemas.openxmlformats.org/officeDocument/2006/relationships/customXml" Target="../ink/ink16587.xml"/><Relationship Id="rId87" Type="http://schemas.openxmlformats.org/officeDocument/2006/relationships/image" Target="../media/image16356.png"/><Relationship Id="rId110" Type="http://schemas.openxmlformats.org/officeDocument/2006/relationships/customXml" Target="../ink/ink16609.xml"/><Relationship Id="rId131" Type="http://schemas.openxmlformats.org/officeDocument/2006/relationships/customXml" Target="../ink/ink16620.xml"/><Relationship Id="rId327" Type="http://schemas.openxmlformats.org/officeDocument/2006/relationships/image" Target="../media/image16472.png"/><Relationship Id="rId152" Type="http://schemas.openxmlformats.org/officeDocument/2006/relationships/image" Target="../media/image16387.png"/><Relationship Id="rId173" Type="http://schemas.openxmlformats.org/officeDocument/2006/relationships/image" Target="../media/image16397.png"/><Relationship Id="rId194" Type="http://schemas.openxmlformats.org/officeDocument/2006/relationships/customXml" Target="../ink/ink16652.xml"/><Relationship Id="rId208" Type="http://schemas.openxmlformats.org/officeDocument/2006/relationships/customXml" Target="../ink/ink16659.xml"/><Relationship Id="rId229" Type="http://schemas.openxmlformats.org/officeDocument/2006/relationships/image" Target="../media/image16425.png"/><Relationship Id="rId240" Type="http://schemas.openxmlformats.org/officeDocument/2006/relationships/customXml" Target="../ink/ink16675.xml"/><Relationship Id="rId261" Type="http://schemas.openxmlformats.org/officeDocument/2006/relationships/image" Target="../media/image16439.png"/><Relationship Id="rId14" Type="http://schemas.openxmlformats.org/officeDocument/2006/relationships/customXml" Target="../ink/ink16561.xml"/><Relationship Id="rId35" Type="http://schemas.openxmlformats.org/officeDocument/2006/relationships/image" Target="../media/image16332.png"/><Relationship Id="rId56" Type="http://schemas.openxmlformats.org/officeDocument/2006/relationships/customXml" Target="../ink/ink16582.xml"/><Relationship Id="rId77" Type="http://schemas.openxmlformats.org/officeDocument/2006/relationships/image" Target="../media/image16352.png"/><Relationship Id="rId100" Type="http://schemas.openxmlformats.org/officeDocument/2006/relationships/customXml" Target="../ink/ink16604.xml"/><Relationship Id="rId282" Type="http://schemas.openxmlformats.org/officeDocument/2006/relationships/customXml" Target="../ink/ink16696.xml"/><Relationship Id="rId317" Type="http://schemas.openxmlformats.org/officeDocument/2006/relationships/image" Target="../media/image16467.png"/><Relationship Id="rId338" Type="http://schemas.openxmlformats.org/officeDocument/2006/relationships/customXml" Target="../ink/ink16724.xml"/><Relationship Id="rId8" Type="http://schemas.openxmlformats.org/officeDocument/2006/relationships/customXml" Target="../ink/ink16558.xml"/><Relationship Id="rId98" Type="http://schemas.openxmlformats.org/officeDocument/2006/relationships/customXml" Target="../ink/ink16603.xml"/><Relationship Id="rId121" Type="http://schemas.openxmlformats.org/officeDocument/2006/relationships/image" Target="../media/image16372.png"/><Relationship Id="rId142" Type="http://schemas.openxmlformats.org/officeDocument/2006/relationships/image" Target="../media/image16382.png"/><Relationship Id="rId163" Type="http://schemas.openxmlformats.org/officeDocument/2006/relationships/image" Target="../media/image16392.png"/><Relationship Id="rId184" Type="http://schemas.openxmlformats.org/officeDocument/2006/relationships/customXml" Target="../ink/ink16647.xml"/><Relationship Id="rId219" Type="http://schemas.openxmlformats.org/officeDocument/2006/relationships/image" Target="../media/image16420.png"/><Relationship Id="rId3" Type="http://schemas.openxmlformats.org/officeDocument/2006/relationships/image" Target="../media/image16316.png"/><Relationship Id="rId214" Type="http://schemas.openxmlformats.org/officeDocument/2006/relationships/customXml" Target="../ink/ink16662.xml"/><Relationship Id="rId230" Type="http://schemas.openxmlformats.org/officeDocument/2006/relationships/customXml" Target="../ink/ink16670.xml"/><Relationship Id="rId235" Type="http://schemas.openxmlformats.org/officeDocument/2006/relationships/image" Target="../media/image16428.png"/><Relationship Id="rId251" Type="http://schemas.openxmlformats.org/officeDocument/2006/relationships/image" Target="../media/image16434.png"/><Relationship Id="rId256" Type="http://schemas.openxmlformats.org/officeDocument/2006/relationships/customXml" Target="../ink/ink16683.xml"/><Relationship Id="rId277" Type="http://schemas.openxmlformats.org/officeDocument/2006/relationships/image" Target="../media/image16447.png"/><Relationship Id="rId298" Type="http://schemas.openxmlformats.org/officeDocument/2006/relationships/customXml" Target="../ink/ink16704.xml"/><Relationship Id="rId25" Type="http://schemas.openxmlformats.org/officeDocument/2006/relationships/image" Target="../media/image16327.png"/><Relationship Id="rId46" Type="http://schemas.openxmlformats.org/officeDocument/2006/relationships/customXml" Target="../ink/ink16577.xml"/><Relationship Id="rId67" Type="http://schemas.openxmlformats.org/officeDocument/2006/relationships/image" Target="../media/image12963.png"/><Relationship Id="rId116" Type="http://schemas.openxmlformats.org/officeDocument/2006/relationships/customXml" Target="../ink/ink16612.xml"/><Relationship Id="rId137" Type="http://schemas.openxmlformats.org/officeDocument/2006/relationships/customXml" Target="../ink/ink16623.xml"/><Relationship Id="rId158" Type="http://schemas.openxmlformats.org/officeDocument/2006/relationships/image" Target="../media/image16390.png"/><Relationship Id="rId272" Type="http://schemas.openxmlformats.org/officeDocument/2006/relationships/customXml" Target="../ink/ink16691.xml"/><Relationship Id="rId293" Type="http://schemas.openxmlformats.org/officeDocument/2006/relationships/image" Target="../media/image16455.png"/><Relationship Id="rId302" Type="http://schemas.openxmlformats.org/officeDocument/2006/relationships/customXml" Target="../ink/ink16706.xml"/><Relationship Id="rId307" Type="http://schemas.openxmlformats.org/officeDocument/2006/relationships/image" Target="../media/image16462.png"/><Relationship Id="rId323" Type="http://schemas.openxmlformats.org/officeDocument/2006/relationships/image" Target="../media/image16470.png"/><Relationship Id="rId328" Type="http://schemas.openxmlformats.org/officeDocument/2006/relationships/customXml" Target="../ink/ink16719.xml"/><Relationship Id="rId20" Type="http://schemas.openxmlformats.org/officeDocument/2006/relationships/customXml" Target="../ink/ink16564.xml"/><Relationship Id="rId41" Type="http://schemas.openxmlformats.org/officeDocument/2006/relationships/image" Target="../media/image16335.png"/><Relationship Id="rId62" Type="http://schemas.openxmlformats.org/officeDocument/2006/relationships/customXml" Target="../ink/ink16585.xml"/><Relationship Id="rId83" Type="http://schemas.openxmlformats.org/officeDocument/2006/relationships/image" Target="../media/image16354.png"/><Relationship Id="rId88" Type="http://schemas.openxmlformats.org/officeDocument/2006/relationships/customXml" Target="../ink/ink16598.xml"/><Relationship Id="rId111" Type="http://schemas.openxmlformats.org/officeDocument/2006/relationships/image" Target="../media/image16368.png"/><Relationship Id="rId132" Type="http://schemas.openxmlformats.org/officeDocument/2006/relationships/image" Target="../media/image16377.png"/><Relationship Id="rId153" Type="http://schemas.openxmlformats.org/officeDocument/2006/relationships/customXml" Target="../ink/ink16631.xml"/><Relationship Id="rId174" Type="http://schemas.openxmlformats.org/officeDocument/2006/relationships/customXml" Target="../ink/ink16642.xml"/><Relationship Id="rId179" Type="http://schemas.openxmlformats.org/officeDocument/2006/relationships/image" Target="../media/image16400.png"/><Relationship Id="rId195" Type="http://schemas.openxmlformats.org/officeDocument/2006/relationships/image" Target="../media/image16408.png"/><Relationship Id="rId209" Type="http://schemas.openxmlformats.org/officeDocument/2006/relationships/image" Target="../media/image16415.png"/><Relationship Id="rId190" Type="http://schemas.openxmlformats.org/officeDocument/2006/relationships/customXml" Target="../ink/ink16650.xml"/><Relationship Id="rId204" Type="http://schemas.openxmlformats.org/officeDocument/2006/relationships/customXml" Target="../ink/ink16657.xml"/><Relationship Id="rId220" Type="http://schemas.openxmlformats.org/officeDocument/2006/relationships/customXml" Target="../ink/ink16665.xml"/><Relationship Id="rId225" Type="http://schemas.openxmlformats.org/officeDocument/2006/relationships/image" Target="../media/image16423.png"/><Relationship Id="rId241" Type="http://schemas.openxmlformats.org/officeDocument/2006/relationships/image" Target="../media/image12389.png"/><Relationship Id="rId246" Type="http://schemas.openxmlformats.org/officeDocument/2006/relationships/customXml" Target="../ink/ink16678.xml"/><Relationship Id="rId267" Type="http://schemas.openxmlformats.org/officeDocument/2006/relationships/image" Target="../media/image16442.png"/><Relationship Id="rId288" Type="http://schemas.openxmlformats.org/officeDocument/2006/relationships/customXml" Target="../ink/ink16699.xml"/><Relationship Id="rId15" Type="http://schemas.openxmlformats.org/officeDocument/2006/relationships/image" Target="../media/image16322.png"/><Relationship Id="rId36" Type="http://schemas.openxmlformats.org/officeDocument/2006/relationships/customXml" Target="../ink/ink16572.xml"/><Relationship Id="rId57" Type="http://schemas.openxmlformats.org/officeDocument/2006/relationships/image" Target="../media/image16343.png"/><Relationship Id="rId106" Type="http://schemas.openxmlformats.org/officeDocument/2006/relationships/customXml" Target="../ink/ink16607.xml"/><Relationship Id="rId127" Type="http://schemas.openxmlformats.org/officeDocument/2006/relationships/image" Target="../media/image16375.png"/><Relationship Id="rId262" Type="http://schemas.openxmlformats.org/officeDocument/2006/relationships/customXml" Target="../ink/ink16686.xml"/><Relationship Id="rId283" Type="http://schemas.openxmlformats.org/officeDocument/2006/relationships/image" Target="../media/image16450.png"/><Relationship Id="rId313" Type="http://schemas.openxmlformats.org/officeDocument/2006/relationships/image" Target="../media/image16465.png"/><Relationship Id="rId318" Type="http://schemas.openxmlformats.org/officeDocument/2006/relationships/customXml" Target="../ink/ink16714.xml"/><Relationship Id="rId339" Type="http://schemas.openxmlformats.org/officeDocument/2006/relationships/image" Target="../media/image16478.png"/><Relationship Id="rId10" Type="http://schemas.openxmlformats.org/officeDocument/2006/relationships/customXml" Target="../ink/ink16559.xml"/><Relationship Id="rId31" Type="http://schemas.openxmlformats.org/officeDocument/2006/relationships/image" Target="../media/image16330.png"/><Relationship Id="rId52" Type="http://schemas.openxmlformats.org/officeDocument/2006/relationships/customXml" Target="../ink/ink16580.xml"/><Relationship Id="rId73" Type="http://schemas.openxmlformats.org/officeDocument/2006/relationships/image" Target="../media/image16350.png"/><Relationship Id="rId78" Type="http://schemas.openxmlformats.org/officeDocument/2006/relationships/customXml" Target="../ink/ink16593.xml"/><Relationship Id="rId94" Type="http://schemas.openxmlformats.org/officeDocument/2006/relationships/customXml" Target="../ink/ink16601.xml"/><Relationship Id="rId99" Type="http://schemas.openxmlformats.org/officeDocument/2006/relationships/image" Target="../media/image16362.png"/><Relationship Id="rId101" Type="http://schemas.openxmlformats.org/officeDocument/2006/relationships/image" Target="../media/image16363.png"/><Relationship Id="rId122" Type="http://schemas.openxmlformats.org/officeDocument/2006/relationships/customXml" Target="../ink/ink16615.xml"/><Relationship Id="rId143" Type="http://schemas.openxmlformats.org/officeDocument/2006/relationships/customXml" Target="../ink/ink16626.xml"/><Relationship Id="rId148" Type="http://schemas.openxmlformats.org/officeDocument/2006/relationships/image" Target="../media/image16385.png"/><Relationship Id="rId164" Type="http://schemas.openxmlformats.org/officeDocument/2006/relationships/customXml" Target="../ink/ink16637.xml"/><Relationship Id="rId169" Type="http://schemas.openxmlformats.org/officeDocument/2006/relationships/image" Target="../media/image16395.png"/><Relationship Id="rId185" Type="http://schemas.openxmlformats.org/officeDocument/2006/relationships/image" Target="../media/image16403.png"/><Relationship Id="rId334" Type="http://schemas.openxmlformats.org/officeDocument/2006/relationships/customXml" Target="../ink/ink16722.xml"/><Relationship Id="rId4" Type="http://schemas.openxmlformats.org/officeDocument/2006/relationships/customXml" Target="../ink/ink16556.xml"/><Relationship Id="rId9" Type="http://schemas.openxmlformats.org/officeDocument/2006/relationships/image" Target="../media/image16319.png"/><Relationship Id="rId180" Type="http://schemas.openxmlformats.org/officeDocument/2006/relationships/customXml" Target="../ink/ink16645.xml"/><Relationship Id="rId210" Type="http://schemas.openxmlformats.org/officeDocument/2006/relationships/customXml" Target="../ink/ink16660.xml"/><Relationship Id="rId215" Type="http://schemas.openxmlformats.org/officeDocument/2006/relationships/image" Target="../media/image16418.png"/><Relationship Id="rId236" Type="http://schemas.openxmlformats.org/officeDocument/2006/relationships/customXml" Target="../ink/ink16673.xml"/><Relationship Id="rId257" Type="http://schemas.openxmlformats.org/officeDocument/2006/relationships/image" Target="../media/image16437.png"/><Relationship Id="rId278" Type="http://schemas.openxmlformats.org/officeDocument/2006/relationships/customXml" Target="../ink/ink16694.xml"/><Relationship Id="rId26" Type="http://schemas.openxmlformats.org/officeDocument/2006/relationships/customXml" Target="../ink/ink16567.xml"/><Relationship Id="rId231" Type="http://schemas.openxmlformats.org/officeDocument/2006/relationships/image" Target="../media/image16426.png"/><Relationship Id="rId252" Type="http://schemas.openxmlformats.org/officeDocument/2006/relationships/customXml" Target="../ink/ink16681.xml"/><Relationship Id="rId273" Type="http://schemas.openxmlformats.org/officeDocument/2006/relationships/image" Target="../media/image16445.png"/><Relationship Id="rId294" Type="http://schemas.openxmlformats.org/officeDocument/2006/relationships/customXml" Target="../ink/ink16702.xml"/><Relationship Id="rId308" Type="http://schemas.openxmlformats.org/officeDocument/2006/relationships/customXml" Target="../ink/ink16709.xml"/><Relationship Id="rId329" Type="http://schemas.openxmlformats.org/officeDocument/2006/relationships/image" Target="../media/image16473.png"/><Relationship Id="rId47" Type="http://schemas.openxmlformats.org/officeDocument/2006/relationships/image" Target="../media/image16338.png"/><Relationship Id="rId68" Type="http://schemas.openxmlformats.org/officeDocument/2006/relationships/customXml" Target="../ink/ink16588.xml"/><Relationship Id="rId89" Type="http://schemas.openxmlformats.org/officeDocument/2006/relationships/image" Target="../media/image16357.png"/><Relationship Id="rId112" Type="http://schemas.openxmlformats.org/officeDocument/2006/relationships/customXml" Target="../ink/ink16610.xml"/><Relationship Id="rId133" Type="http://schemas.openxmlformats.org/officeDocument/2006/relationships/customXml" Target="../ink/ink16621.xml"/><Relationship Id="rId154" Type="http://schemas.openxmlformats.org/officeDocument/2006/relationships/image" Target="../media/image16388.png"/><Relationship Id="rId175" Type="http://schemas.openxmlformats.org/officeDocument/2006/relationships/image" Target="../media/image16398.png"/><Relationship Id="rId196" Type="http://schemas.openxmlformats.org/officeDocument/2006/relationships/customXml" Target="../ink/ink16653.xml"/><Relationship Id="rId200" Type="http://schemas.openxmlformats.org/officeDocument/2006/relationships/customXml" Target="../ink/ink16655.xml"/><Relationship Id="rId16" Type="http://schemas.openxmlformats.org/officeDocument/2006/relationships/customXml" Target="../ink/ink16562.xml"/><Relationship Id="rId221" Type="http://schemas.openxmlformats.org/officeDocument/2006/relationships/image" Target="../media/image16421.png"/><Relationship Id="rId242" Type="http://schemas.openxmlformats.org/officeDocument/2006/relationships/customXml" Target="../ink/ink16676.xml"/><Relationship Id="rId263" Type="http://schemas.openxmlformats.org/officeDocument/2006/relationships/image" Target="../media/image16440.png"/><Relationship Id="rId284" Type="http://schemas.openxmlformats.org/officeDocument/2006/relationships/customXml" Target="../ink/ink16697.xml"/><Relationship Id="rId319" Type="http://schemas.openxmlformats.org/officeDocument/2006/relationships/image" Target="../media/image16468.png"/><Relationship Id="rId37" Type="http://schemas.openxmlformats.org/officeDocument/2006/relationships/image" Target="../media/image16333.png"/><Relationship Id="rId58" Type="http://schemas.openxmlformats.org/officeDocument/2006/relationships/customXml" Target="../ink/ink16583.xml"/><Relationship Id="rId79" Type="http://schemas.openxmlformats.org/officeDocument/2006/relationships/image" Target="../media/image16353.png"/><Relationship Id="rId102" Type="http://schemas.openxmlformats.org/officeDocument/2006/relationships/customXml" Target="../ink/ink16605.xml"/><Relationship Id="rId123" Type="http://schemas.openxmlformats.org/officeDocument/2006/relationships/image" Target="../media/image16373.png"/><Relationship Id="rId144" Type="http://schemas.openxmlformats.org/officeDocument/2006/relationships/image" Target="../media/image16383.png"/><Relationship Id="rId330" Type="http://schemas.openxmlformats.org/officeDocument/2006/relationships/customXml" Target="../ink/ink16720.xml"/><Relationship Id="rId90" Type="http://schemas.openxmlformats.org/officeDocument/2006/relationships/customXml" Target="../ink/ink16599.xml"/><Relationship Id="rId165" Type="http://schemas.openxmlformats.org/officeDocument/2006/relationships/image" Target="../media/image16393.png"/><Relationship Id="rId186" Type="http://schemas.openxmlformats.org/officeDocument/2006/relationships/customXml" Target="../ink/ink16648.xml"/><Relationship Id="rId211" Type="http://schemas.openxmlformats.org/officeDocument/2006/relationships/image" Target="../media/image16416.png"/><Relationship Id="rId232" Type="http://schemas.openxmlformats.org/officeDocument/2006/relationships/customXml" Target="../ink/ink16671.xml"/><Relationship Id="rId253" Type="http://schemas.openxmlformats.org/officeDocument/2006/relationships/image" Target="../media/image16435.png"/><Relationship Id="rId274" Type="http://schemas.openxmlformats.org/officeDocument/2006/relationships/customXml" Target="../ink/ink16692.xml"/><Relationship Id="rId295" Type="http://schemas.openxmlformats.org/officeDocument/2006/relationships/image" Target="../media/image16456.png"/><Relationship Id="rId309" Type="http://schemas.openxmlformats.org/officeDocument/2006/relationships/image" Target="../media/image16463.png"/><Relationship Id="rId27" Type="http://schemas.openxmlformats.org/officeDocument/2006/relationships/image" Target="../media/image16328.png"/><Relationship Id="rId48" Type="http://schemas.openxmlformats.org/officeDocument/2006/relationships/customXml" Target="../ink/ink16578.xml"/><Relationship Id="rId69" Type="http://schemas.openxmlformats.org/officeDocument/2006/relationships/image" Target="../media/image16348.png"/><Relationship Id="rId113" Type="http://schemas.openxmlformats.org/officeDocument/2006/relationships/image" Target="../media/image16369.png"/><Relationship Id="rId134" Type="http://schemas.openxmlformats.org/officeDocument/2006/relationships/image" Target="../media/image16378.png"/><Relationship Id="rId320" Type="http://schemas.openxmlformats.org/officeDocument/2006/relationships/customXml" Target="../ink/ink16715.xml"/><Relationship Id="rId80" Type="http://schemas.openxmlformats.org/officeDocument/2006/relationships/customXml" Target="../ink/ink16594.xml"/><Relationship Id="rId155" Type="http://schemas.openxmlformats.org/officeDocument/2006/relationships/customXml" Target="../ink/ink16632.xml"/><Relationship Id="rId176" Type="http://schemas.openxmlformats.org/officeDocument/2006/relationships/customXml" Target="../ink/ink16643.xml"/><Relationship Id="rId197" Type="http://schemas.openxmlformats.org/officeDocument/2006/relationships/image" Target="../media/image16409.png"/><Relationship Id="rId201" Type="http://schemas.openxmlformats.org/officeDocument/2006/relationships/image" Target="../media/image16411.png"/><Relationship Id="rId222" Type="http://schemas.openxmlformats.org/officeDocument/2006/relationships/customXml" Target="../ink/ink16666.xml"/><Relationship Id="rId243" Type="http://schemas.openxmlformats.org/officeDocument/2006/relationships/image" Target="../media/image16431.png"/><Relationship Id="rId264" Type="http://schemas.openxmlformats.org/officeDocument/2006/relationships/customXml" Target="../ink/ink16687.xml"/><Relationship Id="rId285" Type="http://schemas.openxmlformats.org/officeDocument/2006/relationships/image" Target="../media/image16451.png"/><Relationship Id="rId17" Type="http://schemas.openxmlformats.org/officeDocument/2006/relationships/image" Target="../media/image16323.png"/><Relationship Id="rId38" Type="http://schemas.openxmlformats.org/officeDocument/2006/relationships/customXml" Target="../ink/ink16573.xml"/><Relationship Id="rId59" Type="http://schemas.openxmlformats.org/officeDocument/2006/relationships/image" Target="../media/image16344.png"/><Relationship Id="rId103" Type="http://schemas.openxmlformats.org/officeDocument/2006/relationships/image" Target="../media/image16364.png"/><Relationship Id="rId124" Type="http://schemas.openxmlformats.org/officeDocument/2006/relationships/customXml" Target="../ink/ink16616.xml"/><Relationship Id="rId310" Type="http://schemas.openxmlformats.org/officeDocument/2006/relationships/customXml" Target="../ink/ink16710.xml"/><Relationship Id="rId70" Type="http://schemas.openxmlformats.org/officeDocument/2006/relationships/customXml" Target="../ink/ink16589.xml"/><Relationship Id="rId91" Type="http://schemas.openxmlformats.org/officeDocument/2006/relationships/image" Target="../media/image16358.png"/><Relationship Id="rId145" Type="http://schemas.openxmlformats.org/officeDocument/2006/relationships/customXml" Target="../ink/ink16627.xml"/><Relationship Id="rId166" Type="http://schemas.openxmlformats.org/officeDocument/2006/relationships/customXml" Target="../ink/ink16638.xml"/><Relationship Id="rId187" Type="http://schemas.openxmlformats.org/officeDocument/2006/relationships/image" Target="../media/image16404.png"/><Relationship Id="rId331" Type="http://schemas.openxmlformats.org/officeDocument/2006/relationships/image" Target="../media/image1647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6661.xml"/><Relationship Id="rId233" Type="http://schemas.openxmlformats.org/officeDocument/2006/relationships/image" Target="../media/image16427.png"/><Relationship Id="rId254" Type="http://schemas.openxmlformats.org/officeDocument/2006/relationships/customXml" Target="../ink/ink16682.xml"/><Relationship Id="rId28" Type="http://schemas.openxmlformats.org/officeDocument/2006/relationships/customXml" Target="../ink/ink16568.xml"/><Relationship Id="rId49" Type="http://schemas.openxmlformats.org/officeDocument/2006/relationships/image" Target="../media/image16339.png"/><Relationship Id="rId114" Type="http://schemas.openxmlformats.org/officeDocument/2006/relationships/customXml" Target="../ink/ink16611.xml"/><Relationship Id="rId275" Type="http://schemas.openxmlformats.org/officeDocument/2006/relationships/image" Target="../media/image16446.png"/><Relationship Id="rId296" Type="http://schemas.openxmlformats.org/officeDocument/2006/relationships/customXml" Target="../ink/ink16703.xml"/><Relationship Id="rId300" Type="http://schemas.openxmlformats.org/officeDocument/2006/relationships/customXml" Target="../ink/ink16705.xml"/><Relationship Id="rId60" Type="http://schemas.openxmlformats.org/officeDocument/2006/relationships/customXml" Target="../ink/ink16584.xml"/><Relationship Id="rId81" Type="http://schemas.openxmlformats.org/officeDocument/2006/relationships/image" Target="../media/image14015.png"/><Relationship Id="rId135" Type="http://schemas.openxmlformats.org/officeDocument/2006/relationships/customXml" Target="../ink/ink16622.xml"/><Relationship Id="rId156" Type="http://schemas.openxmlformats.org/officeDocument/2006/relationships/image" Target="../media/image16389.png"/><Relationship Id="rId177" Type="http://schemas.openxmlformats.org/officeDocument/2006/relationships/image" Target="../media/image16399.png"/><Relationship Id="rId198" Type="http://schemas.openxmlformats.org/officeDocument/2006/relationships/customXml" Target="../ink/ink16654.xml"/><Relationship Id="rId321" Type="http://schemas.openxmlformats.org/officeDocument/2006/relationships/image" Target="../media/image16469.png"/><Relationship Id="rId202" Type="http://schemas.openxmlformats.org/officeDocument/2006/relationships/customXml" Target="../ink/ink16656.xml"/><Relationship Id="rId223" Type="http://schemas.openxmlformats.org/officeDocument/2006/relationships/image" Target="../media/image16422.png"/><Relationship Id="rId244" Type="http://schemas.openxmlformats.org/officeDocument/2006/relationships/customXml" Target="../ink/ink16677.xml"/><Relationship Id="rId18" Type="http://schemas.openxmlformats.org/officeDocument/2006/relationships/customXml" Target="../ink/ink16563.xml"/><Relationship Id="rId39" Type="http://schemas.openxmlformats.org/officeDocument/2006/relationships/image" Target="../media/image16334.png"/><Relationship Id="rId265" Type="http://schemas.openxmlformats.org/officeDocument/2006/relationships/image" Target="../media/image16441.png"/><Relationship Id="rId286" Type="http://schemas.openxmlformats.org/officeDocument/2006/relationships/customXml" Target="../ink/ink16698.xml"/><Relationship Id="rId50" Type="http://schemas.openxmlformats.org/officeDocument/2006/relationships/customXml" Target="../ink/ink16579.xml"/><Relationship Id="rId104" Type="http://schemas.openxmlformats.org/officeDocument/2006/relationships/customXml" Target="../ink/ink16606.xml"/><Relationship Id="rId125" Type="http://schemas.openxmlformats.org/officeDocument/2006/relationships/image" Target="../media/image16374.png"/><Relationship Id="rId146" Type="http://schemas.openxmlformats.org/officeDocument/2006/relationships/image" Target="../media/image16384.png"/><Relationship Id="rId167" Type="http://schemas.openxmlformats.org/officeDocument/2006/relationships/image" Target="../media/image16394.png"/><Relationship Id="rId188" Type="http://schemas.openxmlformats.org/officeDocument/2006/relationships/customXml" Target="../ink/ink16649.xml"/><Relationship Id="rId311" Type="http://schemas.openxmlformats.org/officeDocument/2006/relationships/image" Target="../media/image16464.png"/><Relationship Id="rId332" Type="http://schemas.openxmlformats.org/officeDocument/2006/relationships/customXml" Target="../ink/ink16721.xml"/><Relationship Id="rId71" Type="http://schemas.openxmlformats.org/officeDocument/2006/relationships/image" Target="../media/image16349.png"/><Relationship Id="rId92" Type="http://schemas.openxmlformats.org/officeDocument/2006/relationships/customXml" Target="../ink/ink16600.xml"/><Relationship Id="rId213" Type="http://schemas.openxmlformats.org/officeDocument/2006/relationships/image" Target="../media/image16417.png"/><Relationship Id="rId234" Type="http://schemas.openxmlformats.org/officeDocument/2006/relationships/customXml" Target="../ink/ink16672.xml"/><Relationship Id="rId2" Type="http://schemas.openxmlformats.org/officeDocument/2006/relationships/customXml" Target="../ink/ink16555.xml"/><Relationship Id="rId29" Type="http://schemas.openxmlformats.org/officeDocument/2006/relationships/image" Target="../media/image16329.png"/><Relationship Id="rId255" Type="http://schemas.openxmlformats.org/officeDocument/2006/relationships/image" Target="../media/image16436.png"/><Relationship Id="rId276" Type="http://schemas.openxmlformats.org/officeDocument/2006/relationships/customXml" Target="../ink/ink16693.xml"/><Relationship Id="rId297" Type="http://schemas.openxmlformats.org/officeDocument/2006/relationships/image" Target="../media/image16457.png"/><Relationship Id="rId40" Type="http://schemas.openxmlformats.org/officeDocument/2006/relationships/customXml" Target="../ink/ink16574.xml"/><Relationship Id="rId115" Type="http://schemas.openxmlformats.org/officeDocument/2006/relationships/image" Target="../media/image16370.png"/><Relationship Id="rId136" Type="http://schemas.openxmlformats.org/officeDocument/2006/relationships/image" Target="../media/image16379.png"/><Relationship Id="rId157" Type="http://schemas.openxmlformats.org/officeDocument/2006/relationships/customXml" Target="../ink/ink16633.xml"/><Relationship Id="rId178" Type="http://schemas.openxmlformats.org/officeDocument/2006/relationships/customXml" Target="../ink/ink16644.xml"/><Relationship Id="rId301" Type="http://schemas.openxmlformats.org/officeDocument/2006/relationships/image" Target="../media/image16459.png"/><Relationship Id="rId322" Type="http://schemas.openxmlformats.org/officeDocument/2006/relationships/customXml" Target="../ink/ink16716.xml"/><Relationship Id="rId61" Type="http://schemas.openxmlformats.org/officeDocument/2006/relationships/image" Target="../media/image16345.png"/><Relationship Id="rId82" Type="http://schemas.openxmlformats.org/officeDocument/2006/relationships/customXml" Target="../ink/ink16595.xml"/><Relationship Id="rId199" Type="http://schemas.openxmlformats.org/officeDocument/2006/relationships/image" Target="../media/image16410.png"/><Relationship Id="rId203" Type="http://schemas.openxmlformats.org/officeDocument/2006/relationships/image" Target="../media/image16412.png"/><Relationship Id="rId19" Type="http://schemas.openxmlformats.org/officeDocument/2006/relationships/image" Target="../media/image16324.png"/><Relationship Id="rId224" Type="http://schemas.openxmlformats.org/officeDocument/2006/relationships/customXml" Target="../ink/ink16667.xml"/><Relationship Id="rId245" Type="http://schemas.openxmlformats.org/officeDocument/2006/relationships/image" Target="../media/image16432.png"/><Relationship Id="rId266" Type="http://schemas.openxmlformats.org/officeDocument/2006/relationships/customXml" Target="../ink/ink16688.xml"/><Relationship Id="rId287" Type="http://schemas.openxmlformats.org/officeDocument/2006/relationships/image" Target="../media/image16452.png"/><Relationship Id="rId30" Type="http://schemas.openxmlformats.org/officeDocument/2006/relationships/customXml" Target="../ink/ink16569.xml"/><Relationship Id="rId105" Type="http://schemas.openxmlformats.org/officeDocument/2006/relationships/image" Target="../media/image16365.png"/><Relationship Id="rId126" Type="http://schemas.openxmlformats.org/officeDocument/2006/relationships/customXml" Target="../ink/ink16617.xml"/><Relationship Id="rId147" Type="http://schemas.openxmlformats.org/officeDocument/2006/relationships/customXml" Target="../ink/ink16628.xml"/><Relationship Id="rId168" Type="http://schemas.openxmlformats.org/officeDocument/2006/relationships/customXml" Target="../ink/ink16639.xml"/><Relationship Id="rId312" Type="http://schemas.openxmlformats.org/officeDocument/2006/relationships/customXml" Target="../ink/ink16711.xml"/><Relationship Id="rId333" Type="http://schemas.openxmlformats.org/officeDocument/2006/relationships/image" Target="../media/image16475.png"/><Relationship Id="rId51" Type="http://schemas.openxmlformats.org/officeDocument/2006/relationships/image" Target="../media/image16340.png"/><Relationship Id="rId72" Type="http://schemas.openxmlformats.org/officeDocument/2006/relationships/customXml" Target="../ink/ink16590.xml"/><Relationship Id="rId93" Type="http://schemas.openxmlformats.org/officeDocument/2006/relationships/image" Target="../media/image16359.png"/><Relationship Id="rId189" Type="http://schemas.openxmlformats.org/officeDocument/2006/relationships/image" Target="../media/image16405.png"/></Relationships>
</file>

<file path=ppt/slides/_rels/slide7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533.png"/><Relationship Id="rId299" Type="http://schemas.openxmlformats.org/officeDocument/2006/relationships/image" Target="../media/image16624.png"/><Relationship Id="rId21" Type="http://schemas.openxmlformats.org/officeDocument/2006/relationships/image" Target="../media/image16486.png"/><Relationship Id="rId63" Type="http://schemas.openxmlformats.org/officeDocument/2006/relationships/image" Target="../media/image16506.png"/><Relationship Id="rId159" Type="http://schemas.openxmlformats.org/officeDocument/2006/relationships/image" Target="../media/image16554.png"/><Relationship Id="rId324" Type="http://schemas.openxmlformats.org/officeDocument/2006/relationships/customXml" Target="../ink/ink16886.xml"/><Relationship Id="rId366" Type="http://schemas.openxmlformats.org/officeDocument/2006/relationships/customXml" Target="../ink/ink16907.xml"/><Relationship Id="rId170" Type="http://schemas.openxmlformats.org/officeDocument/2006/relationships/customXml" Target="../ink/ink16809.xml"/><Relationship Id="rId226" Type="http://schemas.openxmlformats.org/officeDocument/2006/relationships/customXml" Target="../ink/ink16837.xml"/><Relationship Id="rId433" Type="http://schemas.openxmlformats.org/officeDocument/2006/relationships/image" Target="../media/image16691.png"/><Relationship Id="rId268" Type="http://schemas.openxmlformats.org/officeDocument/2006/relationships/customXml" Target="../ink/ink16858.xml"/><Relationship Id="rId475" Type="http://schemas.openxmlformats.org/officeDocument/2006/relationships/image" Target="../media/image16712.png"/><Relationship Id="rId32" Type="http://schemas.openxmlformats.org/officeDocument/2006/relationships/customXml" Target="../ink/ink16740.xml"/><Relationship Id="rId74" Type="http://schemas.openxmlformats.org/officeDocument/2006/relationships/customXml" Target="../ink/ink16761.xml"/><Relationship Id="rId128" Type="http://schemas.openxmlformats.org/officeDocument/2006/relationships/customXml" Target="../ink/ink16788.xml"/><Relationship Id="rId335" Type="http://schemas.openxmlformats.org/officeDocument/2006/relationships/image" Target="../media/image16642.png"/><Relationship Id="rId377" Type="http://schemas.openxmlformats.org/officeDocument/2006/relationships/image" Target="../media/image16663.png"/><Relationship Id="rId5" Type="http://schemas.openxmlformats.org/officeDocument/2006/relationships/image" Target="../media/image164780.png"/><Relationship Id="rId181" Type="http://schemas.openxmlformats.org/officeDocument/2006/relationships/image" Target="../media/image16565.png"/><Relationship Id="rId237" Type="http://schemas.openxmlformats.org/officeDocument/2006/relationships/image" Target="../media/image16593.png"/><Relationship Id="rId402" Type="http://schemas.openxmlformats.org/officeDocument/2006/relationships/customXml" Target="../ink/ink16925.xml"/><Relationship Id="rId279" Type="http://schemas.openxmlformats.org/officeDocument/2006/relationships/image" Target="../media/image16614.png"/><Relationship Id="rId444" Type="http://schemas.openxmlformats.org/officeDocument/2006/relationships/customXml" Target="../ink/ink16946.xml"/><Relationship Id="rId43" Type="http://schemas.openxmlformats.org/officeDocument/2006/relationships/image" Target="../media/image16496.png"/><Relationship Id="rId139" Type="http://schemas.openxmlformats.org/officeDocument/2006/relationships/image" Target="../media/image16544.png"/><Relationship Id="rId290" Type="http://schemas.openxmlformats.org/officeDocument/2006/relationships/customXml" Target="../ink/ink16869.xml"/><Relationship Id="rId304" Type="http://schemas.openxmlformats.org/officeDocument/2006/relationships/customXml" Target="../ink/ink16876.xml"/><Relationship Id="rId346" Type="http://schemas.openxmlformats.org/officeDocument/2006/relationships/customXml" Target="../ink/ink16897.xml"/><Relationship Id="rId388" Type="http://schemas.openxmlformats.org/officeDocument/2006/relationships/customXml" Target="../ink/ink16918.xml"/><Relationship Id="rId85" Type="http://schemas.openxmlformats.org/officeDocument/2006/relationships/image" Target="../media/image16517.png"/><Relationship Id="rId150" Type="http://schemas.openxmlformats.org/officeDocument/2006/relationships/customXml" Target="../ink/ink16799.xml"/><Relationship Id="rId192" Type="http://schemas.openxmlformats.org/officeDocument/2006/relationships/customXml" Target="../ink/ink16820.xml"/><Relationship Id="rId206" Type="http://schemas.openxmlformats.org/officeDocument/2006/relationships/customXml" Target="../ink/ink16827.xml"/><Relationship Id="rId413" Type="http://schemas.openxmlformats.org/officeDocument/2006/relationships/image" Target="../media/image16681.png"/><Relationship Id="rId248" Type="http://schemas.openxmlformats.org/officeDocument/2006/relationships/customXml" Target="../ink/ink16848.xml"/><Relationship Id="rId455" Type="http://schemas.openxmlformats.org/officeDocument/2006/relationships/image" Target="../media/image16702.png"/><Relationship Id="rId12" Type="http://schemas.openxmlformats.org/officeDocument/2006/relationships/customXml" Target="../ink/ink16730.xml"/><Relationship Id="rId108" Type="http://schemas.openxmlformats.org/officeDocument/2006/relationships/customXml" Target="../ink/ink16778.xml"/><Relationship Id="rId315" Type="http://schemas.openxmlformats.org/officeDocument/2006/relationships/image" Target="../media/image16632.png"/><Relationship Id="rId357" Type="http://schemas.openxmlformats.org/officeDocument/2006/relationships/image" Target="../media/image16653.png"/><Relationship Id="rId54" Type="http://schemas.openxmlformats.org/officeDocument/2006/relationships/customXml" Target="../ink/ink16751.xml"/><Relationship Id="rId96" Type="http://schemas.openxmlformats.org/officeDocument/2006/relationships/customXml" Target="../ink/ink16772.xml"/><Relationship Id="rId161" Type="http://schemas.openxmlformats.org/officeDocument/2006/relationships/image" Target="../media/image16555.png"/><Relationship Id="rId217" Type="http://schemas.openxmlformats.org/officeDocument/2006/relationships/image" Target="../media/image16583.png"/><Relationship Id="rId399" Type="http://schemas.openxmlformats.org/officeDocument/2006/relationships/image" Target="../media/image16674.png"/><Relationship Id="rId259" Type="http://schemas.openxmlformats.org/officeDocument/2006/relationships/image" Target="../media/image16604.png"/><Relationship Id="rId424" Type="http://schemas.openxmlformats.org/officeDocument/2006/relationships/customXml" Target="../ink/ink16936.xml"/><Relationship Id="rId466" Type="http://schemas.openxmlformats.org/officeDocument/2006/relationships/customXml" Target="../ink/ink16957.xml"/><Relationship Id="rId23" Type="http://schemas.openxmlformats.org/officeDocument/2006/relationships/image" Target="../media/image16487.png"/><Relationship Id="rId119" Type="http://schemas.openxmlformats.org/officeDocument/2006/relationships/image" Target="../media/image16534.png"/><Relationship Id="rId270" Type="http://schemas.openxmlformats.org/officeDocument/2006/relationships/customXml" Target="../ink/ink16859.xml"/><Relationship Id="rId326" Type="http://schemas.openxmlformats.org/officeDocument/2006/relationships/customXml" Target="../ink/ink16887.xml"/><Relationship Id="rId65" Type="http://schemas.openxmlformats.org/officeDocument/2006/relationships/image" Target="../media/image16507.png"/><Relationship Id="rId130" Type="http://schemas.openxmlformats.org/officeDocument/2006/relationships/customXml" Target="../ink/ink16789.xml"/><Relationship Id="rId368" Type="http://schemas.openxmlformats.org/officeDocument/2006/relationships/customXml" Target="../ink/ink16908.xml"/><Relationship Id="rId172" Type="http://schemas.openxmlformats.org/officeDocument/2006/relationships/customXml" Target="../ink/ink16810.xml"/><Relationship Id="rId228" Type="http://schemas.openxmlformats.org/officeDocument/2006/relationships/customXml" Target="../ink/ink16838.xml"/><Relationship Id="rId435" Type="http://schemas.openxmlformats.org/officeDocument/2006/relationships/image" Target="../media/image16692.png"/><Relationship Id="rId477" Type="http://schemas.openxmlformats.org/officeDocument/2006/relationships/image" Target="../media/image16713.png"/><Relationship Id="rId13" Type="http://schemas.openxmlformats.org/officeDocument/2006/relationships/image" Target="../media/image16482.png"/><Relationship Id="rId109" Type="http://schemas.openxmlformats.org/officeDocument/2006/relationships/image" Target="../media/image16529.png"/><Relationship Id="rId260" Type="http://schemas.openxmlformats.org/officeDocument/2006/relationships/customXml" Target="../ink/ink16854.xml"/><Relationship Id="rId281" Type="http://schemas.openxmlformats.org/officeDocument/2006/relationships/image" Target="../media/image16615.png"/><Relationship Id="rId316" Type="http://schemas.openxmlformats.org/officeDocument/2006/relationships/customXml" Target="../ink/ink16882.xml"/><Relationship Id="rId337" Type="http://schemas.openxmlformats.org/officeDocument/2006/relationships/image" Target="../media/image16643.png"/><Relationship Id="rId34" Type="http://schemas.openxmlformats.org/officeDocument/2006/relationships/customXml" Target="../ink/ink16741.xml"/><Relationship Id="rId55" Type="http://schemas.openxmlformats.org/officeDocument/2006/relationships/image" Target="../media/image16502.png"/><Relationship Id="rId76" Type="http://schemas.openxmlformats.org/officeDocument/2006/relationships/customXml" Target="../ink/ink16762.xml"/><Relationship Id="rId97" Type="http://schemas.openxmlformats.org/officeDocument/2006/relationships/image" Target="../media/image16523.png"/><Relationship Id="rId120" Type="http://schemas.openxmlformats.org/officeDocument/2006/relationships/customXml" Target="../ink/ink16784.xml"/><Relationship Id="rId141" Type="http://schemas.openxmlformats.org/officeDocument/2006/relationships/image" Target="../media/image16545.png"/><Relationship Id="rId358" Type="http://schemas.openxmlformats.org/officeDocument/2006/relationships/customXml" Target="../ink/ink16903.xml"/><Relationship Id="rId379" Type="http://schemas.openxmlformats.org/officeDocument/2006/relationships/image" Target="../media/image16664.png"/><Relationship Id="rId7" Type="http://schemas.openxmlformats.org/officeDocument/2006/relationships/image" Target="../media/image16479.png"/><Relationship Id="rId162" Type="http://schemas.openxmlformats.org/officeDocument/2006/relationships/customXml" Target="../ink/ink16805.xml"/><Relationship Id="rId183" Type="http://schemas.openxmlformats.org/officeDocument/2006/relationships/image" Target="../media/image16566.png"/><Relationship Id="rId218" Type="http://schemas.openxmlformats.org/officeDocument/2006/relationships/customXml" Target="../ink/ink16833.xml"/><Relationship Id="rId239" Type="http://schemas.openxmlformats.org/officeDocument/2006/relationships/image" Target="../media/image16594.png"/><Relationship Id="rId390" Type="http://schemas.openxmlformats.org/officeDocument/2006/relationships/customXml" Target="../ink/ink16919.xml"/><Relationship Id="rId404" Type="http://schemas.openxmlformats.org/officeDocument/2006/relationships/customXml" Target="../ink/ink16926.xml"/><Relationship Id="rId425" Type="http://schemas.openxmlformats.org/officeDocument/2006/relationships/image" Target="../media/image16687.png"/><Relationship Id="rId446" Type="http://schemas.openxmlformats.org/officeDocument/2006/relationships/customXml" Target="../ink/ink16947.xml"/><Relationship Id="rId467" Type="http://schemas.openxmlformats.org/officeDocument/2006/relationships/image" Target="../media/image16708.png"/><Relationship Id="rId250" Type="http://schemas.openxmlformats.org/officeDocument/2006/relationships/customXml" Target="../ink/ink16849.xml"/><Relationship Id="rId271" Type="http://schemas.openxmlformats.org/officeDocument/2006/relationships/image" Target="../media/image16610.png"/><Relationship Id="rId292" Type="http://schemas.openxmlformats.org/officeDocument/2006/relationships/customXml" Target="../ink/ink16870.xml"/><Relationship Id="rId306" Type="http://schemas.openxmlformats.org/officeDocument/2006/relationships/customXml" Target="../ink/ink16877.xml"/><Relationship Id="rId24" Type="http://schemas.openxmlformats.org/officeDocument/2006/relationships/customXml" Target="../ink/ink16736.xml"/><Relationship Id="rId45" Type="http://schemas.openxmlformats.org/officeDocument/2006/relationships/image" Target="../media/image16497.png"/><Relationship Id="rId66" Type="http://schemas.openxmlformats.org/officeDocument/2006/relationships/customXml" Target="../ink/ink16757.xml"/><Relationship Id="rId87" Type="http://schemas.openxmlformats.org/officeDocument/2006/relationships/image" Target="../media/image16518.png"/><Relationship Id="rId110" Type="http://schemas.openxmlformats.org/officeDocument/2006/relationships/customXml" Target="../ink/ink16779.xml"/><Relationship Id="rId131" Type="http://schemas.openxmlformats.org/officeDocument/2006/relationships/image" Target="../media/image16540.png"/><Relationship Id="rId327" Type="http://schemas.openxmlformats.org/officeDocument/2006/relationships/image" Target="../media/image16638.png"/><Relationship Id="rId348" Type="http://schemas.openxmlformats.org/officeDocument/2006/relationships/customXml" Target="../ink/ink16898.xml"/><Relationship Id="rId369" Type="http://schemas.openxmlformats.org/officeDocument/2006/relationships/image" Target="../media/image16659.png"/><Relationship Id="rId152" Type="http://schemas.openxmlformats.org/officeDocument/2006/relationships/customXml" Target="../ink/ink16800.xml"/><Relationship Id="rId173" Type="http://schemas.openxmlformats.org/officeDocument/2006/relationships/image" Target="../media/image16561.png"/><Relationship Id="rId194" Type="http://schemas.openxmlformats.org/officeDocument/2006/relationships/customXml" Target="../ink/ink16821.xml"/><Relationship Id="rId208" Type="http://schemas.openxmlformats.org/officeDocument/2006/relationships/customXml" Target="../ink/ink16828.xml"/><Relationship Id="rId229" Type="http://schemas.openxmlformats.org/officeDocument/2006/relationships/image" Target="../media/image16589.png"/><Relationship Id="rId380" Type="http://schemas.openxmlformats.org/officeDocument/2006/relationships/customXml" Target="../ink/ink16914.xml"/><Relationship Id="rId415" Type="http://schemas.openxmlformats.org/officeDocument/2006/relationships/image" Target="../media/image16682.png"/><Relationship Id="rId436" Type="http://schemas.openxmlformats.org/officeDocument/2006/relationships/customXml" Target="../ink/ink16942.xml"/><Relationship Id="rId457" Type="http://schemas.openxmlformats.org/officeDocument/2006/relationships/image" Target="../media/image16703.png"/><Relationship Id="rId240" Type="http://schemas.openxmlformats.org/officeDocument/2006/relationships/customXml" Target="../ink/ink16844.xml"/><Relationship Id="rId261" Type="http://schemas.openxmlformats.org/officeDocument/2006/relationships/image" Target="../media/image16605.png"/><Relationship Id="rId478" Type="http://schemas.openxmlformats.org/officeDocument/2006/relationships/customXml" Target="../ink/ink16963.xml"/><Relationship Id="rId14" Type="http://schemas.openxmlformats.org/officeDocument/2006/relationships/customXml" Target="../ink/ink16731.xml"/><Relationship Id="rId35" Type="http://schemas.openxmlformats.org/officeDocument/2006/relationships/image" Target="../media/image16492.png"/><Relationship Id="rId56" Type="http://schemas.openxmlformats.org/officeDocument/2006/relationships/customXml" Target="../ink/ink16752.xml"/><Relationship Id="rId77" Type="http://schemas.openxmlformats.org/officeDocument/2006/relationships/image" Target="../media/image16513.png"/><Relationship Id="rId100" Type="http://schemas.openxmlformats.org/officeDocument/2006/relationships/customXml" Target="../ink/ink16774.xml"/><Relationship Id="rId282" Type="http://schemas.openxmlformats.org/officeDocument/2006/relationships/customXml" Target="../ink/ink16865.xml"/><Relationship Id="rId317" Type="http://schemas.openxmlformats.org/officeDocument/2006/relationships/image" Target="../media/image16633.png"/><Relationship Id="rId338" Type="http://schemas.openxmlformats.org/officeDocument/2006/relationships/customXml" Target="../ink/ink16893.xml"/><Relationship Id="rId359" Type="http://schemas.openxmlformats.org/officeDocument/2006/relationships/image" Target="../media/image16654.png"/><Relationship Id="rId8" Type="http://schemas.openxmlformats.org/officeDocument/2006/relationships/customXml" Target="../ink/ink16728.xml"/><Relationship Id="rId98" Type="http://schemas.openxmlformats.org/officeDocument/2006/relationships/customXml" Target="../ink/ink16773.xml"/><Relationship Id="rId121" Type="http://schemas.openxmlformats.org/officeDocument/2006/relationships/image" Target="../media/image16535.png"/><Relationship Id="rId142" Type="http://schemas.openxmlformats.org/officeDocument/2006/relationships/customXml" Target="../ink/ink16795.xml"/><Relationship Id="rId163" Type="http://schemas.openxmlformats.org/officeDocument/2006/relationships/image" Target="../media/image16556.png"/><Relationship Id="rId184" Type="http://schemas.openxmlformats.org/officeDocument/2006/relationships/customXml" Target="../ink/ink16816.xml"/><Relationship Id="rId219" Type="http://schemas.openxmlformats.org/officeDocument/2006/relationships/image" Target="../media/image16584.png"/><Relationship Id="rId370" Type="http://schemas.openxmlformats.org/officeDocument/2006/relationships/customXml" Target="../ink/ink16909.xml"/><Relationship Id="rId391" Type="http://schemas.openxmlformats.org/officeDocument/2006/relationships/image" Target="../media/image16670.png"/><Relationship Id="rId405" Type="http://schemas.openxmlformats.org/officeDocument/2006/relationships/image" Target="../media/image16677.png"/><Relationship Id="rId426" Type="http://schemas.openxmlformats.org/officeDocument/2006/relationships/customXml" Target="../ink/ink16937.xml"/><Relationship Id="rId447" Type="http://schemas.openxmlformats.org/officeDocument/2006/relationships/image" Target="../media/image16698.png"/><Relationship Id="rId230" Type="http://schemas.openxmlformats.org/officeDocument/2006/relationships/customXml" Target="../ink/ink16839.xml"/><Relationship Id="rId251" Type="http://schemas.openxmlformats.org/officeDocument/2006/relationships/image" Target="../media/image16600.png"/><Relationship Id="rId468" Type="http://schemas.openxmlformats.org/officeDocument/2006/relationships/customXml" Target="../ink/ink16958.xml"/><Relationship Id="rId25" Type="http://schemas.openxmlformats.org/officeDocument/2006/relationships/image" Target="../media/image12476.png"/><Relationship Id="rId46" Type="http://schemas.openxmlformats.org/officeDocument/2006/relationships/customXml" Target="../ink/ink16747.xml"/><Relationship Id="rId67" Type="http://schemas.openxmlformats.org/officeDocument/2006/relationships/image" Target="../media/image16508.png"/><Relationship Id="rId272" Type="http://schemas.openxmlformats.org/officeDocument/2006/relationships/customXml" Target="../ink/ink16860.xml"/><Relationship Id="rId293" Type="http://schemas.openxmlformats.org/officeDocument/2006/relationships/image" Target="../media/image16621.png"/><Relationship Id="rId307" Type="http://schemas.openxmlformats.org/officeDocument/2006/relationships/image" Target="../media/image16628.png"/><Relationship Id="rId328" Type="http://schemas.openxmlformats.org/officeDocument/2006/relationships/customXml" Target="../ink/ink16888.xml"/><Relationship Id="rId349" Type="http://schemas.openxmlformats.org/officeDocument/2006/relationships/image" Target="../media/image16649.png"/><Relationship Id="rId88" Type="http://schemas.openxmlformats.org/officeDocument/2006/relationships/customXml" Target="../ink/ink16768.xml"/><Relationship Id="rId111" Type="http://schemas.openxmlformats.org/officeDocument/2006/relationships/image" Target="../media/image16530.png"/><Relationship Id="rId132" Type="http://schemas.openxmlformats.org/officeDocument/2006/relationships/customXml" Target="../ink/ink16790.xml"/><Relationship Id="rId153" Type="http://schemas.openxmlformats.org/officeDocument/2006/relationships/image" Target="../media/image16551.png"/><Relationship Id="rId174" Type="http://schemas.openxmlformats.org/officeDocument/2006/relationships/customXml" Target="../ink/ink16811.xml"/><Relationship Id="rId195" Type="http://schemas.openxmlformats.org/officeDocument/2006/relationships/image" Target="../media/image16572.png"/><Relationship Id="rId209" Type="http://schemas.openxmlformats.org/officeDocument/2006/relationships/image" Target="../media/image16579.png"/><Relationship Id="rId360" Type="http://schemas.openxmlformats.org/officeDocument/2006/relationships/customXml" Target="../ink/ink16904.xml"/><Relationship Id="rId381" Type="http://schemas.openxmlformats.org/officeDocument/2006/relationships/image" Target="../media/image16665.png"/><Relationship Id="rId416" Type="http://schemas.openxmlformats.org/officeDocument/2006/relationships/customXml" Target="../ink/ink16932.xml"/><Relationship Id="rId220" Type="http://schemas.openxmlformats.org/officeDocument/2006/relationships/customXml" Target="../ink/ink16834.xml"/><Relationship Id="rId241" Type="http://schemas.openxmlformats.org/officeDocument/2006/relationships/image" Target="../media/image16595.png"/><Relationship Id="rId437" Type="http://schemas.openxmlformats.org/officeDocument/2006/relationships/image" Target="../media/image16693.png"/><Relationship Id="rId458" Type="http://schemas.openxmlformats.org/officeDocument/2006/relationships/customXml" Target="../ink/ink16953.xml"/><Relationship Id="rId479" Type="http://schemas.openxmlformats.org/officeDocument/2006/relationships/image" Target="../media/image16714.png"/><Relationship Id="rId15" Type="http://schemas.openxmlformats.org/officeDocument/2006/relationships/image" Target="../media/image16483.png"/><Relationship Id="rId36" Type="http://schemas.openxmlformats.org/officeDocument/2006/relationships/customXml" Target="../ink/ink16742.xml"/><Relationship Id="rId57" Type="http://schemas.openxmlformats.org/officeDocument/2006/relationships/image" Target="../media/image16503.png"/><Relationship Id="rId262" Type="http://schemas.openxmlformats.org/officeDocument/2006/relationships/customXml" Target="../ink/ink16855.xml"/><Relationship Id="rId283" Type="http://schemas.openxmlformats.org/officeDocument/2006/relationships/image" Target="../media/image16616.png"/><Relationship Id="rId318" Type="http://schemas.openxmlformats.org/officeDocument/2006/relationships/customXml" Target="../ink/ink16883.xml"/><Relationship Id="rId339" Type="http://schemas.openxmlformats.org/officeDocument/2006/relationships/image" Target="../media/image16644.png"/><Relationship Id="rId78" Type="http://schemas.openxmlformats.org/officeDocument/2006/relationships/customXml" Target="../ink/ink16763.xml"/><Relationship Id="rId99" Type="http://schemas.openxmlformats.org/officeDocument/2006/relationships/image" Target="../media/image16524.png"/><Relationship Id="rId101" Type="http://schemas.openxmlformats.org/officeDocument/2006/relationships/image" Target="../media/image16525.png"/><Relationship Id="rId122" Type="http://schemas.openxmlformats.org/officeDocument/2006/relationships/customXml" Target="../ink/ink16785.xml"/><Relationship Id="rId143" Type="http://schemas.openxmlformats.org/officeDocument/2006/relationships/image" Target="../media/image16546.png"/><Relationship Id="rId164" Type="http://schemas.openxmlformats.org/officeDocument/2006/relationships/customXml" Target="../ink/ink16806.xml"/><Relationship Id="rId185" Type="http://schemas.openxmlformats.org/officeDocument/2006/relationships/image" Target="../media/image16567.png"/><Relationship Id="rId350" Type="http://schemas.openxmlformats.org/officeDocument/2006/relationships/customXml" Target="../ink/ink16899.xml"/><Relationship Id="rId371" Type="http://schemas.openxmlformats.org/officeDocument/2006/relationships/image" Target="../media/image16660.png"/><Relationship Id="rId406" Type="http://schemas.openxmlformats.org/officeDocument/2006/relationships/customXml" Target="../ink/ink16927.xml"/><Relationship Id="rId9" Type="http://schemas.openxmlformats.org/officeDocument/2006/relationships/image" Target="../media/image16480.png"/><Relationship Id="rId210" Type="http://schemas.openxmlformats.org/officeDocument/2006/relationships/customXml" Target="../ink/ink16829.xml"/><Relationship Id="rId392" Type="http://schemas.openxmlformats.org/officeDocument/2006/relationships/customXml" Target="../ink/ink16920.xml"/><Relationship Id="rId427" Type="http://schemas.openxmlformats.org/officeDocument/2006/relationships/image" Target="../media/image16688.png"/><Relationship Id="rId448" Type="http://schemas.openxmlformats.org/officeDocument/2006/relationships/customXml" Target="../ink/ink16948.xml"/><Relationship Id="rId469" Type="http://schemas.openxmlformats.org/officeDocument/2006/relationships/image" Target="../media/image16709.png"/><Relationship Id="rId26" Type="http://schemas.openxmlformats.org/officeDocument/2006/relationships/customXml" Target="../ink/ink16737.xml"/><Relationship Id="rId231" Type="http://schemas.openxmlformats.org/officeDocument/2006/relationships/image" Target="../media/image16590.png"/><Relationship Id="rId252" Type="http://schemas.openxmlformats.org/officeDocument/2006/relationships/customXml" Target="../ink/ink16850.xml"/><Relationship Id="rId273" Type="http://schemas.openxmlformats.org/officeDocument/2006/relationships/image" Target="../media/image16611.png"/><Relationship Id="rId294" Type="http://schemas.openxmlformats.org/officeDocument/2006/relationships/customXml" Target="../ink/ink16871.xml"/><Relationship Id="rId308" Type="http://schemas.openxmlformats.org/officeDocument/2006/relationships/customXml" Target="../ink/ink16878.xml"/><Relationship Id="rId329" Type="http://schemas.openxmlformats.org/officeDocument/2006/relationships/image" Target="../media/image16639.png"/><Relationship Id="rId47" Type="http://schemas.openxmlformats.org/officeDocument/2006/relationships/image" Target="../media/image16498.png"/><Relationship Id="rId68" Type="http://schemas.openxmlformats.org/officeDocument/2006/relationships/customXml" Target="../ink/ink16758.xml"/><Relationship Id="rId89" Type="http://schemas.openxmlformats.org/officeDocument/2006/relationships/image" Target="../media/image16519.png"/><Relationship Id="rId112" Type="http://schemas.openxmlformats.org/officeDocument/2006/relationships/customXml" Target="../ink/ink16780.xml"/><Relationship Id="rId133" Type="http://schemas.openxmlformats.org/officeDocument/2006/relationships/image" Target="../media/image16541.png"/><Relationship Id="rId154" Type="http://schemas.openxmlformats.org/officeDocument/2006/relationships/customXml" Target="../ink/ink16801.xml"/><Relationship Id="rId175" Type="http://schemas.openxmlformats.org/officeDocument/2006/relationships/image" Target="../media/image16562.png"/><Relationship Id="rId340" Type="http://schemas.openxmlformats.org/officeDocument/2006/relationships/customXml" Target="../ink/ink16894.xml"/><Relationship Id="rId361" Type="http://schemas.openxmlformats.org/officeDocument/2006/relationships/image" Target="../media/image16655.png"/><Relationship Id="rId196" Type="http://schemas.openxmlformats.org/officeDocument/2006/relationships/customXml" Target="../ink/ink16822.xml"/><Relationship Id="rId200" Type="http://schemas.openxmlformats.org/officeDocument/2006/relationships/customXml" Target="../ink/ink16824.xml"/><Relationship Id="rId382" Type="http://schemas.openxmlformats.org/officeDocument/2006/relationships/customXml" Target="../ink/ink16915.xml"/><Relationship Id="rId417" Type="http://schemas.openxmlformats.org/officeDocument/2006/relationships/image" Target="../media/image16683.png"/><Relationship Id="rId438" Type="http://schemas.openxmlformats.org/officeDocument/2006/relationships/customXml" Target="../ink/ink16943.xml"/><Relationship Id="rId459" Type="http://schemas.openxmlformats.org/officeDocument/2006/relationships/image" Target="../media/image16704.png"/><Relationship Id="rId16" Type="http://schemas.openxmlformats.org/officeDocument/2006/relationships/customXml" Target="../ink/ink16732.xml"/><Relationship Id="rId221" Type="http://schemas.openxmlformats.org/officeDocument/2006/relationships/image" Target="../media/image16585.png"/><Relationship Id="rId242" Type="http://schemas.openxmlformats.org/officeDocument/2006/relationships/customXml" Target="../ink/ink16845.xml"/><Relationship Id="rId263" Type="http://schemas.openxmlformats.org/officeDocument/2006/relationships/image" Target="../media/image16606.png"/><Relationship Id="rId284" Type="http://schemas.openxmlformats.org/officeDocument/2006/relationships/customXml" Target="../ink/ink16866.xml"/><Relationship Id="rId319" Type="http://schemas.openxmlformats.org/officeDocument/2006/relationships/image" Target="../media/image16634.png"/><Relationship Id="rId470" Type="http://schemas.openxmlformats.org/officeDocument/2006/relationships/customXml" Target="../ink/ink16959.xml"/><Relationship Id="rId37" Type="http://schemas.openxmlformats.org/officeDocument/2006/relationships/image" Target="../media/image16493.png"/><Relationship Id="rId58" Type="http://schemas.openxmlformats.org/officeDocument/2006/relationships/customXml" Target="../ink/ink16753.xml"/><Relationship Id="rId79" Type="http://schemas.openxmlformats.org/officeDocument/2006/relationships/image" Target="../media/image16514.png"/><Relationship Id="rId102" Type="http://schemas.openxmlformats.org/officeDocument/2006/relationships/customXml" Target="../ink/ink16775.xml"/><Relationship Id="rId123" Type="http://schemas.openxmlformats.org/officeDocument/2006/relationships/image" Target="../media/image16536.png"/><Relationship Id="rId144" Type="http://schemas.openxmlformats.org/officeDocument/2006/relationships/customXml" Target="../ink/ink16796.xml"/><Relationship Id="rId330" Type="http://schemas.openxmlformats.org/officeDocument/2006/relationships/customXml" Target="../ink/ink16889.xml"/><Relationship Id="rId90" Type="http://schemas.openxmlformats.org/officeDocument/2006/relationships/customXml" Target="../ink/ink16769.xml"/><Relationship Id="rId165" Type="http://schemas.openxmlformats.org/officeDocument/2006/relationships/image" Target="../media/image16557.png"/><Relationship Id="rId186" Type="http://schemas.openxmlformats.org/officeDocument/2006/relationships/customXml" Target="../ink/ink16817.xml"/><Relationship Id="rId351" Type="http://schemas.openxmlformats.org/officeDocument/2006/relationships/image" Target="../media/image16650.png"/><Relationship Id="rId372" Type="http://schemas.openxmlformats.org/officeDocument/2006/relationships/customXml" Target="../ink/ink16910.xml"/><Relationship Id="rId393" Type="http://schemas.openxmlformats.org/officeDocument/2006/relationships/image" Target="../media/image16671.png"/><Relationship Id="rId407" Type="http://schemas.openxmlformats.org/officeDocument/2006/relationships/image" Target="../media/image16678.png"/><Relationship Id="rId428" Type="http://schemas.openxmlformats.org/officeDocument/2006/relationships/customXml" Target="../ink/ink16938.xml"/><Relationship Id="rId449" Type="http://schemas.openxmlformats.org/officeDocument/2006/relationships/image" Target="../media/image16699.png"/><Relationship Id="rId211" Type="http://schemas.openxmlformats.org/officeDocument/2006/relationships/image" Target="../media/image16580.png"/><Relationship Id="rId232" Type="http://schemas.openxmlformats.org/officeDocument/2006/relationships/customXml" Target="../ink/ink16840.xml"/><Relationship Id="rId253" Type="http://schemas.openxmlformats.org/officeDocument/2006/relationships/image" Target="../media/image16601.png"/><Relationship Id="rId274" Type="http://schemas.openxmlformats.org/officeDocument/2006/relationships/customXml" Target="../ink/ink16861.xml"/><Relationship Id="rId295" Type="http://schemas.openxmlformats.org/officeDocument/2006/relationships/image" Target="../media/image16622.png"/><Relationship Id="rId309" Type="http://schemas.openxmlformats.org/officeDocument/2006/relationships/image" Target="../media/image16629.png"/><Relationship Id="rId460" Type="http://schemas.openxmlformats.org/officeDocument/2006/relationships/customXml" Target="../ink/ink16954.xml"/><Relationship Id="rId27" Type="http://schemas.openxmlformats.org/officeDocument/2006/relationships/image" Target="../media/image16488.png"/><Relationship Id="rId48" Type="http://schemas.openxmlformats.org/officeDocument/2006/relationships/customXml" Target="../ink/ink16748.xml"/><Relationship Id="rId69" Type="http://schemas.openxmlformats.org/officeDocument/2006/relationships/image" Target="../media/image16509.png"/><Relationship Id="rId113" Type="http://schemas.openxmlformats.org/officeDocument/2006/relationships/image" Target="../media/image16531.png"/><Relationship Id="rId134" Type="http://schemas.openxmlformats.org/officeDocument/2006/relationships/customXml" Target="../ink/ink16791.xml"/><Relationship Id="rId320" Type="http://schemas.openxmlformats.org/officeDocument/2006/relationships/customXml" Target="../ink/ink16884.xml"/><Relationship Id="rId80" Type="http://schemas.openxmlformats.org/officeDocument/2006/relationships/customXml" Target="../ink/ink16764.xml"/><Relationship Id="rId155" Type="http://schemas.openxmlformats.org/officeDocument/2006/relationships/image" Target="../media/image16552.png"/><Relationship Id="rId176" Type="http://schemas.openxmlformats.org/officeDocument/2006/relationships/customXml" Target="../ink/ink16812.xml"/><Relationship Id="rId197" Type="http://schemas.openxmlformats.org/officeDocument/2006/relationships/image" Target="../media/image16573.png"/><Relationship Id="rId341" Type="http://schemas.openxmlformats.org/officeDocument/2006/relationships/image" Target="../media/image16645.png"/><Relationship Id="rId362" Type="http://schemas.openxmlformats.org/officeDocument/2006/relationships/customXml" Target="../ink/ink16905.xml"/><Relationship Id="rId383" Type="http://schemas.openxmlformats.org/officeDocument/2006/relationships/image" Target="../media/image16666.png"/><Relationship Id="rId418" Type="http://schemas.openxmlformats.org/officeDocument/2006/relationships/customXml" Target="../ink/ink16933.xml"/><Relationship Id="rId439" Type="http://schemas.openxmlformats.org/officeDocument/2006/relationships/image" Target="../media/image16694.png"/><Relationship Id="rId201" Type="http://schemas.openxmlformats.org/officeDocument/2006/relationships/image" Target="../media/image16575.png"/><Relationship Id="rId222" Type="http://schemas.openxmlformats.org/officeDocument/2006/relationships/customXml" Target="../ink/ink16835.xml"/><Relationship Id="rId243" Type="http://schemas.openxmlformats.org/officeDocument/2006/relationships/image" Target="../media/image16596.png"/><Relationship Id="rId264" Type="http://schemas.openxmlformats.org/officeDocument/2006/relationships/customXml" Target="../ink/ink16856.xml"/><Relationship Id="rId285" Type="http://schemas.openxmlformats.org/officeDocument/2006/relationships/image" Target="../media/image16617.png"/><Relationship Id="rId450" Type="http://schemas.openxmlformats.org/officeDocument/2006/relationships/customXml" Target="../ink/ink16949.xml"/><Relationship Id="rId471" Type="http://schemas.openxmlformats.org/officeDocument/2006/relationships/image" Target="../media/image16710.png"/><Relationship Id="rId17" Type="http://schemas.openxmlformats.org/officeDocument/2006/relationships/image" Target="../media/image16484.png"/><Relationship Id="rId38" Type="http://schemas.openxmlformats.org/officeDocument/2006/relationships/customXml" Target="../ink/ink16743.xml"/><Relationship Id="rId59" Type="http://schemas.openxmlformats.org/officeDocument/2006/relationships/image" Target="../media/image16504.png"/><Relationship Id="rId103" Type="http://schemas.openxmlformats.org/officeDocument/2006/relationships/image" Target="../media/image16526.png"/><Relationship Id="rId124" Type="http://schemas.openxmlformats.org/officeDocument/2006/relationships/customXml" Target="../ink/ink16786.xml"/><Relationship Id="rId310" Type="http://schemas.openxmlformats.org/officeDocument/2006/relationships/customXml" Target="../ink/ink16879.xml"/><Relationship Id="rId70" Type="http://schemas.openxmlformats.org/officeDocument/2006/relationships/customXml" Target="../ink/ink16759.xml"/><Relationship Id="rId91" Type="http://schemas.openxmlformats.org/officeDocument/2006/relationships/image" Target="../media/image16520.png"/><Relationship Id="rId145" Type="http://schemas.openxmlformats.org/officeDocument/2006/relationships/image" Target="../media/image16547.png"/><Relationship Id="rId166" Type="http://schemas.openxmlformats.org/officeDocument/2006/relationships/customXml" Target="../ink/ink16807.xml"/><Relationship Id="rId187" Type="http://schemas.openxmlformats.org/officeDocument/2006/relationships/image" Target="../media/image16568.png"/><Relationship Id="rId331" Type="http://schemas.openxmlformats.org/officeDocument/2006/relationships/image" Target="../media/image16640.png"/><Relationship Id="rId352" Type="http://schemas.openxmlformats.org/officeDocument/2006/relationships/customXml" Target="../ink/ink16900.xml"/><Relationship Id="rId373" Type="http://schemas.openxmlformats.org/officeDocument/2006/relationships/image" Target="../media/image16661.png"/><Relationship Id="rId394" Type="http://schemas.openxmlformats.org/officeDocument/2006/relationships/customXml" Target="../ink/ink16921.xml"/><Relationship Id="rId408" Type="http://schemas.openxmlformats.org/officeDocument/2006/relationships/customXml" Target="../ink/ink16928.xml"/><Relationship Id="rId429" Type="http://schemas.openxmlformats.org/officeDocument/2006/relationships/image" Target="../media/image16689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6830.xml"/><Relationship Id="rId233" Type="http://schemas.openxmlformats.org/officeDocument/2006/relationships/image" Target="../media/image16591.png"/><Relationship Id="rId254" Type="http://schemas.openxmlformats.org/officeDocument/2006/relationships/customXml" Target="../ink/ink16851.xml"/><Relationship Id="rId440" Type="http://schemas.openxmlformats.org/officeDocument/2006/relationships/customXml" Target="../ink/ink16944.xml"/><Relationship Id="rId28" Type="http://schemas.openxmlformats.org/officeDocument/2006/relationships/customXml" Target="../ink/ink16738.xml"/><Relationship Id="rId49" Type="http://schemas.openxmlformats.org/officeDocument/2006/relationships/image" Target="../media/image16499.png"/><Relationship Id="rId114" Type="http://schemas.openxmlformats.org/officeDocument/2006/relationships/customXml" Target="../ink/ink16781.xml"/><Relationship Id="rId275" Type="http://schemas.openxmlformats.org/officeDocument/2006/relationships/image" Target="../media/image16612.png"/><Relationship Id="rId296" Type="http://schemas.openxmlformats.org/officeDocument/2006/relationships/customXml" Target="../ink/ink16872.xml"/><Relationship Id="rId300" Type="http://schemas.openxmlformats.org/officeDocument/2006/relationships/customXml" Target="../ink/ink16874.xml"/><Relationship Id="rId461" Type="http://schemas.openxmlformats.org/officeDocument/2006/relationships/image" Target="../media/image16705.png"/><Relationship Id="rId60" Type="http://schemas.openxmlformats.org/officeDocument/2006/relationships/customXml" Target="../ink/ink16754.xml"/><Relationship Id="rId81" Type="http://schemas.openxmlformats.org/officeDocument/2006/relationships/image" Target="../media/image16515.png"/><Relationship Id="rId135" Type="http://schemas.openxmlformats.org/officeDocument/2006/relationships/image" Target="../media/image16542.png"/><Relationship Id="rId156" Type="http://schemas.openxmlformats.org/officeDocument/2006/relationships/customXml" Target="../ink/ink16802.xml"/><Relationship Id="rId177" Type="http://schemas.openxmlformats.org/officeDocument/2006/relationships/image" Target="../media/image16563.png"/><Relationship Id="rId198" Type="http://schemas.openxmlformats.org/officeDocument/2006/relationships/customXml" Target="../ink/ink16823.xml"/><Relationship Id="rId321" Type="http://schemas.openxmlformats.org/officeDocument/2006/relationships/image" Target="../media/image16635.png"/><Relationship Id="rId342" Type="http://schemas.openxmlformats.org/officeDocument/2006/relationships/customXml" Target="../ink/ink16895.xml"/><Relationship Id="rId363" Type="http://schemas.openxmlformats.org/officeDocument/2006/relationships/image" Target="../media/image16656.png"/><Relationship Id="rId384" Type="http://schemas.openxmlformats.org/officeDocument/2006/relationships/customXml" Target="../ink/ink16916.xml"/><Relationship Id="rId419" Type="http://schemas.openxmlformats.org/officeDocument/2006/relationships/image" Target="../media/image16684.png"/><Relationship Id="rId202" Type="http://schemas.openxmlformats.org/officeDocument/2006/relationships/customXml" Target="../ink/ink16825.xml"/><Relationship Id="rId223" Type="http://schemas.openxmlformats.org/officeDocument/2006/relationships/image" Target="../media/image16586.png"/><Relationship Id="rId244" Type="http://schemas.openxmlformats.org/officeDocument/2006/relationships/customXml" Target="../ink/ink16846.xml"/><Relationship Id="rId430" Type="http://schemas.openxmlformats.org/officeDocument/2006/relationships/customXml" Target="../ink/ink16939.xml"/><Relationship Id="rId18" Type="http://schemas.openxmlformats.org/officeDocument/2006/relationships/customXml" Target="../ink/ink16733.xml"/><Relationship Id="rId39" Type="http://schemas.openxmlformats.org/officeDocument/2006/relationships/image" Target="../media/image16494.png"/><Relationship Id="rId265" Type="http://schemas.openxmlformats.org/officeDocument/2006/relationships/image" Target="../media/image16607.png"/><Relationship Id="rId286" Type="http://schemas.openxmlformats.org/officeDocument/2006/relationships/customXml" Target="../ink/ink16867.xml"/><Relationship Id="rId451" Type="http://schemas.openxmlformats.org/officeDocument/2006/relationships/image" Target="../media/image16700.png"/><Relationship Id="rId472" Type="http://schemas.openxmlformats.org/officeDocument/2006/relationships/customXml" Target="../ink/ink16960.xml"/><Relationship Id="rId50" Type="http://schemas.openxmlformats.org/officeDocument/2006/relationships/customXml" Target="../ink/ink16749.xml"/><Relationship Id="rId104" Type="http://schemas.openxmlformats.org/officeDocument/2006/relationships/customXml" Target="../ink/ink16776.xml"/><Relationship Id="rId125" Type="http://schemas.openxmlformats.org/officeDocument/2006/relationships/image" Target="../media/image16537.png"/><Relationship Id="rId146" Type="http://schemas.openxmlformats.org/officeDocument/2006/relationships/customXml" Target="../ink/ink16797.xml"/><Relationship Id="rId167" Type="http://schemas.openxmlformats.org/officeDocument/2006/relationships/image" Target="../media/image16558.png"/><Relationship Id="rId188" Type="http://schemas.openxmlformats.org/officeDocument/2006/relationships/customXml" Target="../ink/ink16818.xml"/><Relationship Id="rId311" Type="http://schemas.openxmlformats.org/officeDocument/2006/relationships/image" Target="../media/image16630.png"/><Relationship Id="rId332" Type="http://schemas.openxmlformats.org/officeDocument/2006/relationships/customXml" Target="../ink/ink16890.xml"/><Relationship Id="rId353" Type="http://schemas.openxmlformats.org/officeDocument/2006/relationships/image" Target="../media/image16651.png"/><Relationship Id="rId374" Type="http://schemas.openxmlformats.org/officeDocument/2006/relationships/customXml" Target="../ink/ink16911.xml"/><Relationship Id="rId395" Type="http://schemas.openxmlformats.org/officeDocument/2006/relationships/image" Target="../media/image16672.png"/><Relationship Id="rId409" Type="http://schemas.openxmlformats.org/officeDocument/2006/relationships/image" Target="../media/image16679.png"/><Relationship Id="rId71" Type="http://schemas.openxmlformats.org/officeDocument/2006/relationships/image" Target="../media/image16510.png"/><Relationship Id="rId92" Type="http://schemas.openxmlformats.org/officeDocument/2006/relationships/customXml" Target="../ink/ink16770.xml"/><Relationship Id="rId213" Type="http://schemas.openxmlformats.org/officeDocument/2006/relationships/image" Target="../media/image16581.png"/><Relationship Id="rId234" Type="http://schemas.openxmlformats.org/officeDocument/2006/relationships/customXml" Target="../ink/ink16841.xml"/><Relationship Id="rId420" Type="http://schemas.openxmlformats.org/officeDocument/2006/relationships/customXml" Target="../ink/ink16934.xml"/><Relationship Id="rId2" Type="http://schemas.openxmlformats.org/officeDocument/2006/relationships/customXml" Target="../ink/ink16725.xml"/><Relationship Id="rId29" Type="http://schemas.openxmlformats.org/officeDocument/2006/relationships/image" Target="../media/image16489.png"/><Relationship Id="rId255" Type="http://schemas.openxmlformats.org/officeDocument/2006/relationships/image" Target="../media/image16602.png"/><Relationship Id="rId276" Type="http://schemas.openxmlformats.org/officeDocument/2006/relationships/customXml" Target="../ink/ink16862.xml"/><Relationship Id="rId297" Type="http://schemas.openxmlformats.org/officeDocument/2006/relationships/image" Target="../media/image16623.png"/><Relationship Id="rId441" Type="http://schemas.openxmlformats.org/officeDocument/2006/relationships/image" Target="../media/image16695.png"/><Relationship Id="rId462" Type="http://schemas.openxmlformats.org/officeDocument/2006/relationships/customXml" Target="../ink/ink16955.xml"/><Relationship Id="rId40" Type="http://schemas.openxmlformats.org/officeDocument/2006/relationships/customXml" Target="../ink/ink16744.xml"/><Relationship Id="rId115" Type="http://schemas.openxmlformats.org/officeDocument/2006/relationships/image" Target="../media/image16532.png"/><Relationship Id="rId136" Type="http://schemas.openxmlformats.org/officeDocument/2006/relationships/customXml" Target="../ink/ink16792.xml"/><Relationship Id="rId157" Type="http://schemas.openxmlformats.org/officeDocument/2006/relationships/image" Target="../media/image16553.png"/><Relationship Id="rId178" Type="http://schemas.openxmlformats.org/officeDocument/2006/relationships/customXml" Target="../ink/ink16813.xml"/><Relationship Id="rId301" Type="http://schemas.openxmlformats.org/officeDocument/2006/relationships/image" Target="../media/image16625.png"/><Relationship Id="rId322" Type="http://schemas.openxmlformats.org/officeDocument/2006/relationships/customXml" Target="../ink/ink16885.xml"/><Relationship Id="rId343" Type="http://schemas.openxmlformats.org/officeDocument/2006/relationships/image" Target="../media/image16646.png"/><Relationship Id="rId364" Type="http://schemas.openxmlformats.org/officeDocument/2006/relationships/customXml" Target="../ink/ink16906.xml"/><Relationship Id="rId61" Type="http://schemas.openxmlformats.org/officeDocument/2006/relationships/image" Target="../media/image16505.png"/><Relationship Id="rId82" Type="http://schemas.openxmlformats.org/officeDocument/2006/relationships/customXml" Target="../ink/ink16765.xml"/><Relationship Id="rId199" Type="http://schemas.openxmlformats.org/officeDocument/2006/relationships/image" Target="../media/image16574.png"/><Relationship Id="rId203" Type="http://schemas.openxmlformats.org/officeDocument/2006/relationships/image" Target="../media/image16576.png"/><Relationship Id="rId385" Type="http://schemas.openxmlformats.org/officeDocument/2006/relationships/image" Target="../media/image16667.png"/><Relationship Id="rId19" Type="http://schemas.openxmlformats.org/officeDocument/2006/relationships/image" Target="../media/image16485.png"/><Relationship Id="rId224" Type="http://schemas.openxmlformats.org/officeDocument/2006/relationships/customXml" Target="../ink/ink16836.xml"/><Relationship Id="rId245" Type="http://schemas.openxmlformats.org/officeDocument/2006/relationships/image" Target="../media/image16597.png"/><Relationship Id="rId266" Type="http://schemas.openxmlformats.org/officeDocument/2006/relationships/customXml" Target="../ink/ink16857.xml"/><Relationship Id="rId287" Type="http://schemas.openxmlformats.org/officeDocument/2006/relationships/image" Target="../media/image16618.png"/><Relationship Id="rId410" Type="http://schemas.openxmlformats.org/officeDocument/2006/relationships/customXml" Target="../ink/ink16929.xml"/><Relationship Id="rId431" Type="http://schemas.openxmlformats.org/officeDocument/2006/relationships/image" Target="../media/image16690.png"/><Relationship Id="rId452" Type="http://schemas.openxmlformats.org/officeDocument/2006/relationships/customXml" Target="../ink/ink16950.xml"/><Relationship Id="rId473" Type="http://schemas.openxmlformats.org/officeDocument/2006/relationships/image" Target="../media/image16711.png"/><Relationship Id="rId30" Type="http://schemas.openxmlformats.org/officeDocument/2006/relationships/customXml" Target="../ink/ink16739.xml"/><Relationship Id="rId105" Type="http://schemas.openxmlformats.org/officeDocument/2006/relationships/image" Target="../media/image16527.png"/><Relationship Id="rId126" Type="http://schemas.openxmlformats.org/officeDocument/2006/relationships/customXml" Target="../ink/ink16787.xml"/><Relationship Id="rId147" Type="http://schemas.openxmlformats.org/officeDocument/2006/relationships/image" Target="../media/image16548.png"/><Relationship Id="rId168" Type="http://schemas.openxmlformats.org/officeDocument/2006/relationships/customXml" Target="../ink/ink16808.xml"/><Relationship Id="rId312" Type="http://schemas.openxmlformats.org/officeDocument/2006/relationships/customXml" Target="../ink/ink16880.xml"/><Relationship Id="rId333" Type="http://schemas.openxmlformats.org/officeDocument/2006/relationships/image" Target="../media/image16641.png"/><Relationship Id="rId354" Type="http://schemas.openxmlformats.org/officeDocument/2006/relationships/customXml" Target="../ink/ink16901.xml"/><Relationship Id="rId51" Type="http://schemas.openxmlformats.org/officeDocument/2006/relationships/image" Target="../media/image16500.png"/><Relationship Id="rId72" Type="http://schemas.openxmlformats.org/officeDocument/2006/relationships/customXml" Target="../ink/ink16760.xml"/><Relationship Id="rId93" Type="http://schemas.openxmlformats.org/officeDocument/2006/relationships/image" Target="../media/image16521.png"/><Relationship Id="rId189" Type="http://schemas.openxmlformats.org/officeDocument/2006/relationships/image" Target="../media/image16569.png"/><Relationship Id="rId375" Type="http://schemas.openxmlformats.org/officeDocument/2006/relationships/image" Target="../media/image16662.png"/><Relationship Id="rId396" Type="http://schemas.openxmlformats.org/officeDocument/2006/relationships/customXml" Target="../ink/ink16922.xml"/><Relationship Id="rId3" Type="http://schemas.openxmlformats.org/officeDocument/2006/relationships/image" Target="../media/image164770.png"/><Relationship Id="rId214" Type="http://schemas.openxmlformats.org/officeDocument/2006/relationships/customXml" Target="../ink/ink16831.xml"/><Relationship Id="rId235" Type="http://schemas.openxmlformats.org/officeDocument/2006/relationships/image" Target="../media/image16592.png"/><Relationship Id="rId256" Type="http://schemas.openxmlformats.org/officeDocument/2006/relationships/customXml" Target="../ink/ink16852.xml"/><Relationship Id="rId277" Type="http://schemas.openxmlformats.org/officeDocument/2006/relationships/image" Target="../media/image16613.png"/><Relationship Id="rId298" Type="http://schemas.openxmlformats.org/officeDocument/2006/relationships/customXml" Target="../ink/ink16873.xml"/><Relationship Id="rId400" Type="http://schemas.openxmlformats.org/officeDocument/2006/relationships/customXml" Target="../ink/ink16924.xml"/><Relationship Id="rId421" Type="http://schemas.openxmlformats.org/officeDocument/2006/relationships/image" Target="../media/image16685.png"/><Relationship Id="rId442" Type="http://schemas.openxmlformats.org/officeDocument/2006/relationships/customXml" Target="../ink/ink16945.xml"/><Relationship Id="rId463" Type="http://schemas.openxmlformats.org/officeDocument/2006/relationships/image" Target="../media/image16706.png"/><Relationship Id="rId116" Type="http://schemas.openxmlformats.org/officeDocument/2006/relationships/customXml" Target="../ink/ink16782.xml"/><Relationship Id="rId137" Type="http://schemas.openxmlformats.org/officeDocument/2006/relationships/image" Target="../media/image16543.png"/><Relationship Id="rId158" Type="http://schemas.openxmlformats.org/officeDocument/2006/relationships/customXml" Target="../ink/ink16803.xml"/><Relationship Id="rId302" Type="http://schemas.openxmlformats.org/officeDocument/2006/relationships/customXml" Target="../ink/ink16875.xml"/><Relationship Id="rId323" Type="http://schemas.openxmlformats.org/officeDocument/2006/relationships/image" Target="../media/image16636.png"/><Relationship Id="rId344" Type="http://schemas.openxmlformats.org/officeDocument/2006/relationships/customXml" Target="../ink/ink16896.xml"/><Relationship Id="rId20" Type="http://schemas.openxmlformats.org/officeDocument/2006/relationships/customXml" Target="../ink/ink16734.xml"/><Relationship Id="rId41" Type="http://schemas.openxmlformats.org/officeDocument/2006/relationships/image" Target="../media/image16495.png"/><Relationship Id="rId62" Type="http://schemas.openxmlformats.org/officeDocument/2006/relationships/customXml" Target="../ink/ink16755.xml"/><Relationship Id="rId83" Type="http://schemas.openxmlformats.org/officeDocument/2006/relationships/image" Target="../media/image16516.png"/><Relationship Id="rId179" Type="http://schemas.openxmlformats.org/officeDocument/2006/relationships/image" Target="../media/image16564.png"/><Relationship Id="rId365" Type="http://schemas.openxmlformats.org/officeDocument/2006/relationships/image" Target="../media/image16657.png"/><Relationship Id="rId386" Type="http://schemas.openxmlformats.org/officeDocument/2006/relationships/customXml" Target="../ink/ink16917.xml"/><Relationship Id="rId190" Type="http://schemas.openxmlformats.org/officeDocument/2006/relationships/customXml" Target="../ink/ink16819.xml"/><Relationship Id="rId204" Type="http://schemas.openxmlformats.org/officeDocument/2006/relationships/customXml" Target="../ink/ink16826.xml"/><Relationship Id="rId225" Type="http://schemas.openxmlformats.org/officeDocument/2006/relationships/image" Target="../media/image16587.png"/><Relationship Id="rId246" Type="http://schemas.openxmlformats.org/officeDocument/2006/relationships/customXml" Target="../ink/ink16847.xml"/><Relationship Id="rId267" Type="http://schemas.openxmlformats.org/officeDocument/2006/relationships/image" Target="../media/image16608.png"/><Relationship Id="rId288" Type="http://schemas.openxmlformats.org/officeDocument/2006/relationships/customXml" Target="../ink/ink16868.xml"/><Relationship Id="rId411" Type="http://schemas.openxmlformats.org/officeDocument/2006/relationships/image" Target="../media/image16680.png"/><Relationship Id="rId432" Type="http://schemas.openxmlformats.org/officeDocument/2006/relationships/customXml" Target="../ink/ink16940.xml"/><Relationship Id="rId453" Type="http://schemas.openxmlformats.org/officeDocument/2006/relationships/image" Target="../media/image16701.png"/><Relationship Id="rId474" Type="http://schemas.openxmlformats.org/officeDocument/2006/relationships/customXml" Target="../ink/ink16961.xml"/><Relationship Id="rId106" Type="http://schemas.openxmlformats.org/officeDocument/2006/relationships/customXml" Target="../ink/ink16777.xml"/><Relationship Id="rId127" Type="http://schemas.openxmlformats.org/officeDocument/2006/relationships/image" Target="../media/image16538.png"/><Relationship Id="rId313" Type="http://schemas.openxmlformats.org/officeDocument/2006/relationships/image" Target="../media/image16631.png"/><Relationship Id="rId10" Type="http://schemas.openxmlformats.org/officeDocument/2006/relationships/customXml" Target="../ink/ink16729.xml"/><Relationship Id="rId31" Type="http://schemas.openxmlformats.org/officeDocument/2006/relationships/image" Target="../media/image16490.png"/><Relationship Id="rId52" Type="http://schemas.openxmlformats.org/officeDocument/2006/relationships/customXml" Target="../ink/ink16750.xml"/><Relationship Id="rId73" Type="http://schemas.openxmlformats.org/officeDocument/2006/relationships/image" Target="../media/image16511.png"/><Relationship Id="rId94" Type="http://schemas.openxmlformats.org/officeDocument/2006/relationships/customXml" Target="../ink/ink16771.xml"/><Relationship Id="rId148" Type="http://schemas.openxmlformats.org/officeDocument/2006/relationships/customXml" Target="../ink/ink16798.xml"/><Relationship Id="rId169" Type="http://schemas.openxmlformats.org/officeDocument/2006/relationships/image" Target="../media/image16559.png"/><Relationship Id="rId334" Type="http://schemas.openxmlformats.org/officeDocument/2006/relationships/customXml" Target="../ink/ink16891.xml"/><Relationship Id="rId355" Type="http://schemas.openxmlformats.org/officeDocument/2006/relationships/image" Target="../media/image16652.png"/><Relationship Id="rId376" Type="http://schemas.openxmlformats.org/officeDocument/2006/relationships/customXml" Target="../ink/ink16912.xml"/><Relationship Id="rId397" Type="http://schemas.openxmlformats.org/officeDocument/2006/relationships/image" Target="../media/image16673.png"/><Relationship Id="rId4" Type="http://schemas.openxmlformats.org/officeDocument/2006/relationships/customXml" Target="../ink/ink16726.xml"/><Relationship Id="rId180" Type="http://schemas.openxmlformats.org/officeDocument/2006/relationships/customXml" Target="../ink/ink16814.xml"/><Relationship Id="rId215" Type="http://schemas.openxmlformats.org/officeDocument/2006/relationships/image" Target="../media/image16582.png"/><Relationship Id="rId236" Type="http://schemas.openxmlformats.org/officeDocument/2006/relationships/customXml" Target="../ink/ink16842.xml"/><Relationship Id="rId257" Type="http://schemas.openxmlformats.org/officeDocument/2006/relationships/image" Target="../media/image16603.png"/><Relationship Id="rId278" Type="http://schemas.openxmlformats.org/officeDocument/2006/relationships/customXml" Target="../ink/ink16863.xml"/><Relationship Id="rId401" Type="http://schemas.openxmlformats.org/officeDocument/2006/relationships/image" Target="../media/image16675.png"/><Relationship Id="rId422" Type="http://schemas.openxmlformats.org/officeDocument/2006/relationships/customXml" Target="../ink/ink16935.xml"/><Relationship Id="rId443" Type="http://schemas.openxmlformats.org/officeDocument/2006/relationships/image" Target="../media/image16696.png"/><Relationship Id="rId464" Type="http://schemas.openxmlformats.org/officeDocument/2006/relationships/customXml" Target="../ink/ink16956.xml"/><Relationship Id="rId303" Type="http://schemas.openxmlformats.org/officeDocument/2006/relationships/image" Target="../media/image16626.png"/><Relationship Id="rId42" Type="http://schemas.openxmlformats.org/officeDocument/2006/relationships/customXml" Target="../ink/ink16745.xml"/><Relationship Id="rId84" Type="http://schemas.openxmlformats.org/officeDocument/2006/relationships/customXml" Target="../ink/ink16766.xml"/><Relationship Id="rId138" Type="http://schemas.openxmlformats.org/officeDocument/2006/relationships/customXml" Target="../ink/ink16793.xml"/><Relationship Id="rId345" Type="http://schemas.openxmlformats.org/officeDocument/2006/relationships/image" Target="../media/image16647.png"/><Relationship Id="rId387" Type="http://schemas.openxmlformats.org/officeDocument/2006/relationships/image" Target="../media/image16668.png"/><Relationship Id="rId191" Type="http://schemas.openxmlformats.org/officeDocument/2006/relationships/image" Target="../media/image16570.png"/><Relationship Id="rId205" Type="http://schemas.openxmlformats.org/officeDocument/2006/relationships/image" Target="../media/image16577.png"/><Relationship Id="rId247" Type="http://schemas.openxmlformats.org/officeDocument/2006/relationships/image" Target="../media/image16598.png"/><Relationship Id="rId412" Type="http://schemas.openxmlformats.org/officeDocument/2006/relationships/customXml" Target="../ink/ink16930.xml"/><Relationship Id="rId107" Type="http://schemas.openxmlformats.org/officeDocument/2006/relationships/image" Target="../media/image16528.png"/><Relationship Id="rId289" Type="http://schemas.openxmlformats.org/officeDocument/2006/relationships/image" Target="../media/image16619.png"/><Relationship Id="rId454" Type="http://schemas.openxmlformats.org/officeDocument/2006/relationships/customXml" Target="../ink/ink16951.xml"/><Relationship Id="rId11" Type="http://schemas.openxmlformats.org/officeDocument/2006/relationships/image" Target="../media/image16481.png"/><Relationship Id="rId53" Type="http://schemas.openxmlformats.org/officeDocument/2006/relationships/image" Target="../media/image16501.png"/><Relationship Id="rId149" Type="http://schemas.openxmlformats.org/officeDocument/2006/relationships/image" Target="../media/image16549.png"/><Relationship Id="rId314" Type="http://schemas.openxmlformats.org/officeDocument/2006/relationships/customXml" Target="../ink/ink16881.xml"/><Relationship Id="rId356" Type="http://schemas.openxmlformats.org/officeDocument/2006/relationships/customXml" Target="../ink/ink16902.xml"/><Relationship Id="rId398" Type="http://schemas.openxmlformats.org/officeDocument/2006/relationships/customXml" Target="../ink/ink16923.xml"/><Relationship Id="rId95" Type="http://schemas.openxmlformats.org/officeDocument/2006/relationships/image" Target="../media/image16522.png"/><Relationship Id="rId160" Type="http://schemas.openxmlformats.org/officeDocument/2006/relationships/customXml" Target="../ink/ink16804.xml"/><Relationship Id="rId216" Type="http://schemas.openxmlformats.org/officeDocument/2006/relationships/customXml" Target="../ink/ink16832.xml"/><Relationship Id="rId423" Type="http://schemas.openxmlformats.org/officeDocument/2006/relationships/image" Target="../media/image16686.png"/><Relationship Id="rId258" Type="http://schemas.openxmlformats.org/officeDocument/2006/relationships/customXml" Target="../ink/ink16853.xml"/><Relationship Id="rId465" Type="http://schemas.openxmlformats.org/officeDocument/2006/relationships/image" Target="../media/image16707.png"/><Relationship Id="rId22" Type="http://schemas.openxmlformats.org/officeDocument/2006/relationships/customXml" Target="../ink/ink16735.xml"/><Relationship Id="rId64" Type="http://schemas.openxmlformats.org/officeDocument/2006/relationships/customXml" Target="../ink/ink16756.xml"/><Relationship Id="rId118" Type="http://schemas.openxmlformats.org/officeDocument/2006/relationships/customXml" Target="../ink/ink16783.xml"/><Relationship Id="rId325" Type="http://schemas.openxmlformats.org/officeDocument/2006/relationships/image" Target="../media/image16637.png"/><Relationship Id="rId367" Type="http://schemas.openxmlformats.org/officeDocument/2006/relationships/image" Target="../media/image16658.png"/><Relationship Id="rId171" Type="http://schemas.openxmlformats.org/officeDocument/2006/relationships/image" Target="../media/image16560.png"/><Relationship Id="rId227" Type="http://schemas.openxmlformats.org/officeDocument/2006/relationships/image" Target="../media/image16588.png"/><Relationship Id="rId269" Type="http://schemas.openxmlformats.org/officeDocument/2006/relationships/image" Target="../media/image16609.png"/><Relationship Id="rId434" Type="http://schemas.openxmlformats.org/officeDocument/2006/relationships/customXml" Target="../ink/ink16941.xml"/><Relationship Id="rId476" Type="http://schemas.openxmlformats.org/officeDocument/2006/relationships/customXml" Target="../ink/ink16962.xml"/><Relationship Id="rId33" Type="http://schemas.openxmlformats.org/officeDocument/2006/relationships/image" Target="../media/image16491.png"/><Relationship Id="rId129" Type="http://schemas.openxmlformats.org/officeDocument/2006/relationships/image" Target="../media/image16539.png"/><Relationship Id="rId280" Type="http://schemas.openxmlformats.org/officeDocument/2006/relationships/customXml" Target="../ink/ink16864.xml"/><Relationship Id="rId336" Type="http://schemas.openxmlformats.org/officeDocument/2006/relationships/customXml" Target="../ink/ink16892.xml"/><Relationship Id="rId75" Type="http://schemas.openxmlformats.org/officeDocument/2006/relationships/image" Target="../media/image16512.png"/><Relationship Id="rId140" Type="http://schemas.openxmlformats.org/officeDocument/2006/relationships/customXml" Target="../ink/ink16794.xml"/><Relationship Id="rId182" Type="http://schemas.openxmlformats.org/officeDocument/2006/relationships/customXml" Target="../ink/ink16815.xml"/><Relationship Id="rId378" Type="http://schemas.openxmlformats.org/officeDocument/2006/relationships/customXml" Target="../ink/ink16913.xml"/><Relationship Id="rId403" Type="http://schemas.openxmlformats.org/officeDocument/2006/relationships/image" Target="../media/image16676.png"/><Relationship Id="rId6" Type="http://schemas.openxmlformats.org/officeDocument/2006/relationships/customXml" Target="../ink/ink16727.xml"/><Relationship Id="rId238" Type="http://schemas.openxmlformats.org/officeDocument/2006/relationships/customXml" Target="../ink/ink16843.xml"/><Relationship Id="rId445" Type="http://schemas.openxmlformats.org/officeDocument/2006/relationships/image" Target="../media/image16697.png"/><Relationship Id="rId291" Type="http://schemas.openxmlformats.org/officeDocument/2006/relationships/image" Target="../media/image16620.png"/><Relationship Id="rId305" Type="http://schemas.openxmlformats.org/officeDocument/2006/relationships/image" Target="../media/image16627.png"/><Relationship Id="rId347" Type="http://schemas.openxmlformats.org/officeDocument/2006/relationships/image" Target="../media/image16648.png"/><Relationship Id="rId44" Type="http://schemas.openxmlformats.org/officeDocument/2006/relationships/customXml" Target="../ink/ink16746.xml"/><Relationship Id="rId86" Type="http://schemas.openxmlformats.org/officeDocument/2006/relationships/customXml" Target="../ink/ink16767.xml"/><Relationship Id="rId151" Type="http://schemas.openxmlformats.org/officeDocument/2006/relationships/image" Target="../media/image16550.png"/><Relationship Id="rId389" Type="http://schemas.openxmlformats.org/officeDocument/2006/relationships/image" Target="../media/image16669.png"/><Relationship Id="rId193" Type="http://schemas.openxmlformats.org/officeDocument/2006/relationships/image" Target="../media/image16571.png"/><Relationship Id="rId207" Type="http://schemas.openxmlformats.org/officeDocument/2006/relationships/image" Target="../media/image16578.png"/><Relationship Id="rId249" Type="http://schemas.openxmlformats.org/officeDocument/2006/relationships/image" Target="../media/image16599.png"/><Relationship Id="rId414" Type="http://schemas.openxmlformats.org/officeDocument/2006/relationships/customXml" Target="../ink/ink16931.xml"/><Relationship Id="rId456" Type="http://schemas.openxmlformats.org/officeDocument/2006/relationships/customXml" Target="../ink/ink16952.xml"/></Relationships>
</file>

<file path=ppt/slides/_rels/slide7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770.png"/><Relationship Id="rId299" Type="http://schemas.openxmlformats.org/officeDocument/2006/relationships/customXml" Target="../ink/ink17113.xml"/><Relationship Id="rId21" Type="http://schemas.openxmlformats.org/officeDocument/2006/relationships/image" Target="../media/image16724.png"/><Relationship Id="rId63" Type="http://schemas.openxmlformats.org/officeDocument/2006/relationships/image" Target="../media/image16743.png"/><Relationship Id="rId159" Type="http://schemas.openxmlformats.org/officeDocument/2006/relationships/image" Target="../media/image16791.png"/><Relationship Id="rId324" Type="http://schemas.openxmlformats.org/officeDocument/2006/relationships/image" Target="../media/image16872.png"/><Relationship Id="rId366" Type="http://schemas.openxmlformats.org/officeDocument/2006/relationships/image" Target="../media/image16892.png"/><Relationship Id="rId170" Type="http://schemas.openxmlformats.org/officeDocument/2006/relationships/customXml" Target="../ink/ink17048.xml"/><Relationship Id="rId226" Type="http://schemas.openxmlformats.org/officeDocument/2006/relationships/image" Target="../media/image16823.png"/><Relationship Id="rId268" Type="http://schemas.openxmlformats.org/officeDocument/2006/relationships/image" Target="../media/image16844.png"/><Relationship Id="rId32" Type="http://schemas.openxmlformats.org/officeDocument/2006/relationships/customXml" Target="../ink/ink16979.xml"/><Relationship Id="rId74" Type="http://schemas.openxmlformats.org/officeDocument/2006/relationships/customXml" Target="../ink/ink17000.xml"/><Relationship Id="rId128" Type="http://schemas.openxmlformats.org/officeDocument/2006/relationships/customXml" Target="../ink/ink17027.xml"/><Relationship Id="rId335" Type="http://schemas.openxmlformats.org/officeDocument/2006/relationships/customXml" Target="../ink/ink17131.xml"/><Relationship Id="rId377" Type="http://schemas.openxmlformats.org/officeDocument/2006/relationships/customXml" Target="../ink/ink17152.xml"/><Relationship Id="rId5" Type="http://schemas.openxmlformats.org/officeDocument/2006/relationships/image" Target="../media/image16716.png"/><Relationship Id="rId181" Type="http://schemas.openxmlformats.org/officeDocument/2006/relationships/image" Target="../media/image16802.png"/><Relationship Id="rId237" Type="http://schemas.openxmlformats.org/officeDocument/2006/relationships/customXml" Target="../ink/ink17082.xml"/><Relationship Id="rId402" Type="http://schemas.openxmlformats.org/officeDocument/2006/relationships/image" Target="../media/image16910.png"/><Relationship Id="rId258" Type="http://schemas.openxmlformats.org/officeDocument/2006/relationships/image" Target="../media/image16839.png"/><Relationship Id="rId279" Type="http://schemas.openxmlformats.org/officeDocument/2006/relationships/customXml" Target="../ink/ink17103.xml"/><Relationship Id="rId22" Type="http://schemas.openxmlformats.org/officeDocument/2006/relationships/customXml" Target="../ink/ink16974.xml"/><Relationship Id="rId43" Type="http://schemas.openxmlformats.org/officeDocument/2006/relationships/image" Target="../media/image16734.png"/><Relationship Id="rId64" Type="http://schemas.openxmlformats.org/officeDocument/2006/relationships/customXml" Target="../ink/ink16995.xml"/><Relationship Id="rId118" Type="http://schemas.openxmlformats.org/officeDocument/2006/relationships/customXml" Target="../ink/ink17022.xml"/><Relationship Id="rId139" Type="http://schemas.openxmlformats.org/officeDocument/2006/relationships/image" Target="../media/image16781.png"/><Relationship Id="rId290" Type="http://schemas.openxmlformats.org/officeDocument/2006/relationships/image" Target="../media/image16855.png"/><Relationship Id="rId304" Type="http://schemas.openxmlformats.org/officeDocument/2006/relationships/image" Target="../media/image16862.png"/><Relationship Id="rId325" Type="http://schemas.openxmlformats.org/officeDocument/2006/relationships/customXml" Target="../ink/ink17126.xml"/><Relationship Id="rId346" Type="http://schemas.openxmlformats.org/officeDocument/2006/relationships/image" Target="../media/image16882.png"/><Relationship Id="rId367" Type="http://schemas.openxmlformats.org/officeDocument/2006/relationships/customXml" Target="../ink/ink17147.xml"/><Relationship Id="rId388" Type="http://schemas.openxmlformats.org/officeDocument/2006/relationships/image" Target="../media/image16903.png"/><Relationship Id="rId85" Type="http://schemas.openxmlformats.org/officeDocument/2006/relationships/image" Target="../media/image16754.png"/><Relationship Id="rId150" Type="http://schemas.openxmlformats.org/officeDocument/2006/relationships/customXml" Target="../ink/ink17038.xml"/><Relationship Id="rId171" Type="http://schemas.openxmlformats.org/officeDocument/2006/relationships/image" Target="../media/image16797.png"/><Relationship Id="rId192" Type="http://schemas.openxmlformats.org/officeDocument/2006/relationships/customXml" Target="../ink/ink17059.xml"/><Relationship Id="rId206" Type="http://schemas.openxmlformats.org/officeDocument/2006/relationships/image" Target="../media/image16813.png"/><Relationship Id="rId227" Type="http://schemas.openxmlformats.org/officeDocument/2006/relationships/customXml" Target="../ink/ink17077.xml"/><Relationship Id="rId413" Type="http://schemas.openxmlformats.org/officeDocument/2006/relationships/customXml" Target="../ink/ink17170.xml"/><Relationship Id="rId248" Type="http://schemas.openxmlformats.org/officeDocument/2006/relationships/image" Target="../media/image16834.png"/><Relationship Id="rId269" Type="http://schemas.openxmlformats.org/officeDocument/2006/relationships/customXml" Target="../ink/ink17098.xml"/><Relationship Id="rId12" Type="http://schemas.openxmlformats.org/officeDocument/2006/relationships/customXml" Target="../ink/ink16969.xml"/><Relationship Id="rId33" Type="http://schemas.openxmlformats.org/officeDocument/2006/relationships/image" Target="../media/image16729.png"/><Relationship Id="rId108" Type="http://schemas.openxmlformats.org/officeDocument/2006/relationships/customXml" Target="../ink/ink17017.xml"/><Relationship Id="rId129" Type="http://schemas.openxmlformats.org/officeDocument/2006/relationships/image" Target="../media/image16776.png"/><Relationship Id="rId280" Type="http://schemas.openxmlformats.org/officeDocument/2006/relationships/image" Target="../media/image16850.png"/><Relationship Id="rId315" Type="http://schemas.openxmlformats.org/officeDocument/2006/relationships/customXml" Target="../ink/ink17121.xml"/><Relationship Id="rId336" Type="http://schemas.openxmlformats.org/officeDocument/2006/relationships/image" Target="../media/image16878.png"/><Relationship Id="rId357" Type="http://schemas.openxmlformats.org/officeDocument/2006/relationships/customXml" Target="../ink/ink17142.xml"/><Relationship Id="rId54" Type="http://schemas.openxmlformats.org/officeDocument/2006/relationships/customXml" Target="../ink/ink16990.xml"/><Relationship Id="rId75" Type="http://schemas.openxmlformats.org/officeDocument/2006/relationships/image" Target="../media/image16749.png"/><Relationship Id="rId96" Type="http://schemas.openxmlformats.org/officeDocument/2006/relationships/customXml" Target="../ink/ink17011.xml"/><Relationship Id="rId140" Type="http://schemas.openxmlformats.org/officeDocument/2006/relationships/customXml" Target="../ink/ink17033.xml"/><Relationship Id="rId161" Type="http://schemas.openxmlformats.org/officeDocument/2006/relationships/image" Target="../media/image16792.png"/><Relationship Id="rId182" Type="http://schemas.openxmlformats.org/officeDocument/2006/relationships/customXml" Target="../ink/ink17054.xml"/><Relationship Id="rId217" Type="http://schemas.openxmlformats.org/officeDocument/2006/relationships/customXml" Target="../ink/ink17072.xml"/><Relationship Id="rId378" Type="http://schemas.openxmlformats.org/officeDocument/2006/relationships/image" Target="../media/image16898.png"/><Relationship Id="rId399" Type="http://schemas.openxmlformats.org/officeDocument/2006/relationships/customXml" Target="../ink/ink17163.xml"/><Relationship Id="rId403" Type="http://schemas.openxmlformats.org/officeDocument/2006/relationships/customXml" Target="../ink/ink17165.xml"/><Relationship Id="rId6" Type="http://schemas.openxmlformats.org/officeDocument/2006/relationships/customXml" Target="../ink/ink16966.xml"/><Relationship Id="rId238" Type="http://schemas.openxmlformats.org/officeDocument/2006/relationships/image" Target="../media/image16829.png"/><Relationship Id="rId259" Type="http://schemas.openxmlformats.org/officeDocument/2006/relationships/customXml" Target="../ink/ink17093.xml"/><Relationship Id="rId23" Type="http://schemas.openxmlformats.org/officeDocument/2006/relationships/image" Target="../media/image16725.png"/><Relationship Id="rId119" Type="http://schemas.openxmlformats.org/officeDocument/2006/relationships/image" Target="../media/image16771.png"/><Relationship Id="rId270" Type="http://schemas.openxmlformats.org/officeDocument/2006/relationships/image" Target="../media/image16845.png"/><Relationship Id="rId291" Type="http://schemas.openxmlformats.org/officeDocument/2006/relationships/customXml" Target="../ink/ink17109.xml"/><Relationship Id="rId305" Type="http://schemas.openxmlformats.org/officeDocument/2006/relationships/customXml" Target="../ink/ink17116.xml"/><Relationship Id="rId326" Type="http://schemas.openxmlformats.org/officeDocument/2006/relationships/image" Target="../media/image16873.png"/><Relationship Id="rId347" Type="http://schemas.openxmlformats.org/officeDocument/2006/relationships/customXml" Target="../ink/ink17137.xml"/><Relationship Id="rId44" Type="http://schemas.openxmlformats.org/officeDocument/2006/relationships/customXml" Target="../ink/ink16985.xml"/><Relationship Id="rId65" Type="http://schemas.openxmlformats.org/officeDocument/2006/relationships/image" Target="../media/image16744.png"/><Relationship Id="rId86" Type="http://schemas.openxmlformats.org/officeDocument/2006/relationships/customXml" Target="../ink/ink17006.xml"/><Relationship Id="rId130" Type="http://schemas.openxmlformats.org/officeDocument/2006/relationships/customXml" Target="../ink/ink17028.xml"/><Relationship Id="rId151" Type="http://schemas.openxmlformats.org/officeDocument/2006/relationships/image" Target="../media/image16787.png"/><Relationship Id="rId368" Type="http://schemas.openxmlformats.org/officeDocument/2006/relationships/image" Target="../media/image16893.png"/><Relationship Id="rId389" Type="http://schemas.openxmlformats.org/officeDocument/2006/relationships/customXml" Target="../ink/ink17158.xml"/><Relationship Id="rId172" Type="http://schemas.openxmlformats.org/officeDocument/2006/relationships/customXml" Target="../ink/ink17049.xml"/><Relationship Id="rId193" Type="http://schemas.openxmlformats.org/officeDocument/2006/relationships/image" Target="../media/image16807.png"/><Relationship Id="rId207" Type="http://schemas.openxmlformats.org/officeDocument/2006/relationships/customXml" Target="../ink/ink17067.xml"/><Relationship Id="rId228" Type="http://schemas.openxmlformats.org/officeDocument/2006/relationships/image" Target="../media/image16824.png"/><Relationship Id="rId249" Type="http://schemas.openxmlformats.org/officeDocument/2006/relationships/customXml" Target="../ink/ink17088.xml"/><Relationship Id="rId414" Type="http://schemas.openxmlformats.org/officeDocument/2006/relationships/image" Target="../media/image16916.png"/><Relationship Id="rId13" Type="http://schemas.openxmlformats.org/officeDocument/2006/relationships/image" Target="../media/image16720.png"/><Relationship Id="rId109" Type="http://schemas.openxmlformats.org/officeDocument/2006/relationships/image" Target="../media/image16766.png"/><Relationship Id="rId260" Type="http://schemas.openxmlformats.org/officeDocument/2006/relationships/image" Target="../media/image16840.png"/><Relationship Id="rId281" Type="http://schemas.openxmlformats.org/officeDocument/2006/relationships/customXml" Target="../ink/ink17104.xml"/><Relationship Id="rId316" Type="http://schemas.openxmlformats.org/officeDocument/2006/relationships/image" Target="../media/image16868.png"/><Relationship Id="rId337" Type="http://schemas.openxmlformats.org/officeDocument/2006/relationships/customXml" Target="../ink/ink17132.xml"/><Relationship Id="rId34" Type="http://schemas.openxmlformats.org/officeDocument/2006/relationships/customXml" Target="../ink/ink16980.xml"/><Relationship Id="rId55" Type="http://schemas.openxmlformats.org/officeDocument/2006/relationships/image" Target="../media/image16739.png"/><Relationship Id="rId76" Type="http://schemas.openxmlformats.org/officeDocument/2006/relationships/customXml" Target="../ink/ink17001.xml"/><Relationship Id="rId97" Type="http://schemas.openxmlformats.org/officeDocument/2006/relationships/image" Target="../media/image16760.png"/><Relationship Id="rId120" Type="http://schemas.openxmlformats.org/officeDocument/2006/relationships/customXml" Target="../ink/ink17023.xml"/><Relationship Id="rId141" Type="http://schemas.openxmlformats.org/officeDocument/2006/relationships/image" Target="../media/image16782.png"/><Relationship Id="rId358" Type="http://schemas.openxmlformats.org/officeDocument/2006/relationships/image" Target="../media/image16888.png"/><Relationship Id="rId379" Type="http://schemas.openxmlformats.org/officeDocument/2006/relationships/customXml" Target="../ink/ink17153.xml"/><Relationship Id="rId7" Type="http://schemas.openxmlformats.org/officeDocument/2006/relationships/image" Target="../media/image16717.png"/><Relationship Id="rId162" Type="http://schemas.openxmlformats.org/officeDocument/2006/relationships/customXml" Target="../ink/ink17044.xml"/><Relationship Id="rId183" Type="http://schemas.openxmlformats.org/officeDocument/2006/relationships/image" Target="../media/image16803.png"/><Relationship Id="rId218" Type="http://schemas.openxmlformats.org/officeDocument/2006/relationships/image" Target="../media/image16819.png"/><Relationship Id="rId239" Type="http://schemas.openxmlformats.org/officeDocument/2006/relationships/customXml" Target="../ink/ink17083.xml"/><Relationship Id="rId390" Type="http://schemas.openxmlformats.org/officeDocument/2006/relationships/image" Target="../media/image16904.png"/><Relationship Id="rId404" Type="http://schemas.openxmlformats.org/officeDocument/2006/relationships/image" Target="../media/image16911.png"/><Relationship Id="rId250" Type="http://schemas.openxmlformats.org/officeDocument/2006/relationships/image" Target="../media/image16835.png"/><Relationship Id="rId271" Type="http://schemas.openxmlformats.org/officeDocument/2006/relationships/customXml" Target="../ink/ink17099.xml"/><Relationship Id="rId292" Type="http://schemas.openxmlformats.org/officeDocument/2006/relationships/image" Target="../media/image16856.png"/><Relationship Id="rId306" Type="http://schemas.openxmlformats.org/officeDocument/2006/relationships/image" Target="../media/image16863.png"/><Relationship Id="rId24" Type="http://schemas.openxmlformats.org/officeDocument/2006/relationships/customXml" Target="../ink/ink16975.xml"/><Relationship Id="rId45" Type="http://schemas.openxmlformats.org/officeDocument/2006/relationships/image" Target="../media/image11280.png"/><Relationship Id="rId66" Type="http://schemas.openxmlformats.org/officeDocument/2006/relationships/customXml" Target="../ink/ink16996.xml"/><Relationship Id="rId87" Type="http://schemas.openxmlformats.org/officeDocument/2006/relationships/image" Target="../media/image16755.png"/><Relationship Id="rId110" Type="http://schemas.openxmlformats.org/officeDocument/2006/relationships/customXml" Target="../ink/ink17018.xml"/><Relationship Id="rId131" Type="http://schemas.openxmlformats.org/officeDocument/2006/relationships/image" Target="../media/image16777.png"/><Relationship Id="rId327" Type="http://schemas.openxmlformats.org/officeDocument/2006/relationships/customXml" Target="../ink/ink17127.xml"/><Relationship Id="rId348" Type="http://schemas.openxmlformats.org/officeDocument/2006/relationships/image" Target="../media/image16883.png"/><Relationship Id="rId369" Type="http://schemas.openxmlformats.org/officeDocument/2006/relationships/customXml" Target="../ink/ink17148.xml"/><Relationship Id="rId152" Type="http://schemas.openxmlformats.org/officeDocument/2006/relationships/customXml" Target="../ink/ink17039.xml"/><Relationship Id="rId173" Type="http://schemas.openxmlformats.org/officeDocument/2006/relationships/image" Target="../media/image16798.png"/><Relationship Id="rId194" Type="http://schemas.openxmlformats.org/officeDocument/2006/relationships/customXml" Target="../ink/ink17060.xml"/><Relationship Id="rId208" Type="http://schemas.openxmlformats.org/officeDocument/2006/relationships/image" Target="../media/image16814.png"/><Relationship Id="rId229" Type="http://schemas.openxmlformats.org/officeDocument/2006/relationships/customXml" Target="../ink/ink17078.xml"/><Relationship Id="rId380" Type="http://schemas.openxmlformats.org/officeDocument/2006/relationships/image" Target="../media/image16899.png"/><Relationship Id="rId415" Type="http://schemas.openxmlformats.org/officeDocument/2006/relationships/customXml" Target="../ink/ink17171.xml"/><Relationship Id="rId240" Type="http://schemas.openxmlformats.org/officeDocument/2006/relationships/image" Target="../media/image16830.png"/><Relationship Id="rId261" Type="http://schemas.openxmlformats.org/officeDocument/2006/relationships/customXml" Target="../ink/ink17094.xml"/><Relationship Id="rId14" Type="http://schemas.openxmlformats.org/officeDocument/2006/relationships/customXml" Target="../ink/ink16970.xml"/><Relationship Id="rId35" Type="http://schemas.openxmlformats.org/officeDocument/2006/relationships/image" Target="../media/image16730.png"/><Relationship Id="rId56" Type="http://schemas.openxmlformats.org/officeDocument/2006/relationships/customXml" Target="../ink/ink16991.xml"/><Relationship Id="rId77" Type="http://schemas.openxmlformats.org/officeDocument/2006/relationships/image" Target="../media/image16750.png"/><Relationship Id="rId100" Type="http://schemas.openxmlformats.org/officeDocument/2006/relationships/customXml" Target="../ink/ink17013.xml"/><Relationship Id="rId282" Type="http://schemas.openxmlformats.org/officeDocument/2006/relationships/image" Target="../media/image16851.png"/><Relationship Id="rId317" Type="http://schemas.openxmlformats.org/officeDocument/2006/relationships/customXml" Target="../ink/ink17122.xml"/><Relationship Id="rId338" Type="http://schemas.openxmlformats.org/officeDocument/2006/relationships/image" Target="../media/image16879.png"/><Relationship Id="rId359" Type="http://schemas.openxmlformats.org/officeDocument/2006/relationships/customXml" Target="../ink/ink17143.xml"/><Relationship Id="rId8" Type="http://schemas.openxmlformats.org/officeDocument/2006/relationships/customXml" Target="../ink/ink16967.xml"/><Relationship Id="rId98" Type="http://schemas.openxmlformats.org/officeDocument/2006/relationships/customXml" Target="../ink/ink17012.xml"/><Relationship Id="rId121" Type="http://schemas.openxmlformats.org/officeDocument/2006/relationships/image" Target="../media/image16772.png"/><Relationship Id="rId142" Type="http://schemas.openxmlformats.org/officeDocument/2006/relationships/customXml" Target="../ink/ink17034.xml"/><Relationship Id="rId163" Type="http://schemas.openxmlformats.org/officeDocument/2006/relationships/image" Target="../media/image16793.png"/><Relationship Id="rId184" Type="http://schemas.openxmlformats.org/officeDocument/2006/relationships/customXml" Target="../ink/ink17055.xml"/><Relationship Id="rId219" Type="http://schemas.openxmlformats.org/officeDocument/2006/relationships/customXml" Target="../ink/ink17073.xml"/><Relationship Id="rId370" Type="http://schemas.openxmlformats.org/officeDocument/2006/relationships/image" Target="../media/image16894.png"/><Relationship Id="rId391" Type="http://schemas.openxmlformats.org/officeDocument/2006/relationships/customXml" Target="../ink/ink17159.xml"/><Relationship Id="rId405" Type="http://schemas.openxmlformats.org/officeDocument/2006/relationships/customXml" Target="../ink/ink17166.xml"/><Relationship Id="rId230" Type="http://schemas.openxmlformats.org/officeDocument/2006/relationships/image" Target="../media/image16825.png"/><Relationship Id="rId251" Type="http://schemas.openxmlformats.org/officeDocument/2006/relationships/customXml" Target="../ink/ink17089.xml"/><Relationship Id="rId25" Type="http://schemas.openxmlformats.org/officeDocument/2006/relationships/image" Target="../media/image16726.png"/><Relationship Id="rId46" Type="http://schemas.openxmlformats.org/officeDocument/2006/relationships/customXml" Target="../ink/ink16986.xml"/><Relationship Id="rId67" Type="http://schemas.openxmlformats.org/officeDocument/2006/relationships/image" Target="../media/image16745.png"/><Relationship Id="rId272" Type="http://schemas.openxmlformats.org/officeDocument/2006/relationships/image" Target="../media/image16846.png"/><Relationship Id="rId293" Type="http://schemas.openxmlformats.org/officeDocument/2006/relationships/customXml" Target="../ink/ink17110.xml"/><Relationship Id="rId307" Type="http://schemas.openxmlformats.org/officeDocument/2006/relationships/customXml" Target="../ink/ink17117.xml"/><Relationship Id="rId328" Type="http://schemas.openxmlformats.org/officeDocument/2006/relationships/image" Target="../media/image16874.png"/><Relationship Id="rId349" Type="http://schemas.openxmlformats.org/officeDocument/2006/relationships/customXml" Target="../ink/ink17138.xml"/><Relationship Id="rId88" Type="http://schemas.openxmlformats.org/officeDocument/2006/relationships/customXml" Target="../ink/ink17007.xml"/><Relationship Id="rId111" Type="http://schemas.openxmlformats.org/officeDocument/2006/relationships/image" Target="../media/image16767.png"/><Relationship Id="rId132" Type="http://schemas.openxmlformats.org/officeDocument/2006/relationships/customXml" Target="../ink/ink17029.xml"/><Relationship Id="rId153" Type="http://schemas.openxmlformats.org/officeDocument/2006/relationships/image" Target="../media/image16788.png"/><Relationship Id="rId174" Type="http://schemas.openxmlformats.org/officeDocument/2006/relationships/customXml" Target="../ink/ink17050.xml"/><Relationship Id="rId195" Type="http://schemas.openxmlformats.org/officeDocument/2006/relationships/image" Target="../media/image16808.png"/><Relationship Id="rId209" Type="http://schemas.openxmlformats.org/officeDocument/2006/relationships/customXml" Target="../ink/ink17068.xml"/><Relationship Id="rId360" Type="http://schemas.openxmlformats.org/officeDocument/2006/relationships/image" Target="../media/image16889.png"/><Relationship Id="rId381" Type="http://schemas.openxmlformats.org/officeDocument/2006/relationships/customXml" Target="../ink/ink17154.xml"/><Relationship Id="rId416" Type="http://schemas.openxmlformats.org/officeDocument/2006/relationships/image" Target="../media/image16917.png"/><Relationship Id="rId220" Type="http://schemas.openxmlformats.org/officeDocument/2006/relationships/image" Target="../media/image16820.png"/><Relationship Id="rId241" Type="http://schemas.openxmlformats.org/officeDocument/2006/relationships/customXml" Target="../ink/ink17084.xml"/><Relationship Id="rId15" Type="http://schemas.openxmlformats.org/officeDocument/2006/relationships/image" Target="../media/image16721.png"/><Relationship Id="rId36" Type="http://schemas.openxmlformats.org/officeDocument/2006/relationships/customXml" Target="../ink/ink16981.xml"/><Relationship Id="rId57" Type="http://schemas.openxmlformats.org/officeDocument/2006/relationships/image" Target="../media/image16740.png"/><Relationship Id="rId262" Type="http://schemas.openxmlformats.org/officeDocument/2006/relationships/image" Target="../media/image16841.png"/><Relationship Id="rId283" Type="http://schemas.openxmlformats.org/officeDocument/2006/relationships/customXml" Target="../ink/ink17105.xml"/><Relationship Id="rId318" Type="http://schemas.openxmlformats.org/officeDocument/2006/relationships/image" Target="../media/image16869.png"/><Relationship Id="rId339" Type="http://schemas.openxmlformats.org/officeDocument/2006/relationships/customXml" Target="../ink/ink17133.xml"/><Relationship Id="rId78" Type="http://schemas.openxmlformats.org/officeDocument/2006/relationships/customXml" Target="../ink/ink17002.xml"/><Relationship Id="rId99" Type="http://schemas.openxmlformats.org/officeDocument/2006/relationships/image" Target="../media/image16761.png"/><Relationship Id="rId101" Type="http://schemas.openxmlformats.org/officeDocument/2006/relationships/image" Target="../media/image16762.png"/><Relationship Id="rId122" Type="http://schemas.openxmlformats.org/officeDocument/2006/relationships/customXml" Target="../ink/ink17024.xml"/><Relationship Id="rId143" Type="http://schemas.openxmlformats.org/officeDocument/2006/relationships/image" Target="../media/image16783.png"/><Relationship Id="rId164" Type="http://schemas.openxmlformats.org/officeDocument/2006/relationships/customXml" Target="../ink/ink17045.xml"/><Relationship Id="rId185" Type="http://schemas.openxmlformats.org/officeDocument/2006/relationships/image" Target="../media/image14150.png"/><Relationship Id="rId350" Type="http://schemas.openxmlformats.org/officeDocument/2006/relationships/image" Target="../media/image16884.png"/><Relationship Id="rId371" Type="http://schemas.openxmlformats.org/officeDocument/2006/relationships/customXml" Target="../ink/ink17149.xml"/><Relationship Id="rId406" Type="http://schemas.openxmlformats.org/officeDocument/2006/relationships/image" Target="../media/image16912.png"/><Relationship Id="rId9" Type="http://schemas.openxmlformats.org/officeDocument/2006/relationships/image" Target="../media/image16718.png"/><Relationship Id="rId210" Type="http://schemas.openxmlformats.org/officeDocument/2006/relationships/image" Target="../media/image16815.png"/><Relationship Id="rId392" Type="http://schemas.openxmlformats.org/officeDocument/2006/relationships/image" Target="../media/image16905.png"/><Relationship Id="rId26" Type="http://schemas.openxmlformats.org/officeDocument/2006/relationships/customXml" Target="../ink/ink16976.xml"/><Relationship Id="rId231" Type="http://schemas.openxmlformats.org/officeDocument/2006/relationships/customXml" Target="../ink/ink17079.xml"/><Relationship Id="rId252" Type="http://schemas.openxmlformats.org/officeDocument/2006/relationships/image" Target="../media/image16836.png"/><Relationship Id="rId273" Type="http://schemas.openxmlformats.org/officeDocument/2006/relationships/customXml" Target="../ink/ink17100.xml"/><Relationship Id="rId294" Type="http://schemas.openxmlformats.org/officeDocument/2006/relationships/image" Target="../media/image16857.png"/><Relationship Id="rId308" Type="http://schemas.openxmlformats.org/officeDocument/2006/relationships/image" Target="../media/image16864.png"/><Relationship Id="rId329" Type="http://schemas.openxmlformats.org/officeDocument/2006/relationships/customXml" Target="../ink/ink17128.xml"/><Relationship Id="rId47" Type="http://schemas.openxmlformats.org/officeDocument/2006/relationships/image" Target="../media/image16735.png"/><Relationship Id="rId68" Type="http://schemas.openxmlformats.org/officeDocument/2006/relationships/customXml" Target="../ink/ink16997.xml"/><Relationship Id="rId89" Type="http://schemas.openxmlformats.org/officeDocument/2006/relationships/image" Target="../media/image16756.png"/><Relationship Id="rId112" Type="http://schemas.openxmlformats.org/officeDocument/2006/relationships/customXml" Target="../ink/ink17019.xml"/><Relationship Id="rId133" Type="http://schemas.openxmlformats.org/officeDocument/2006/relationships/image" Target="../media/image16778.png"/><Relationship Id="rId154" Type="http://schemas.openxmlformats.org/officeDocument/2006/relationships/customXml" Target="../ink/ink17040.xml"/><Relationship Id="rId175" Type="http://schemas.openxmlformats.org/officeDocument/2006/relationships/image" Target="../media/image16799.png"/><Relationship Id="rId340" Type="http://schemas.openxmlformats.org/officeDocument/2006/relationships/image" Target="../media/image16880.png"/><Relationship Id="rId361" Type="http://schemas.openxmlformats.org/officeDocument/2006/relationships/customXml" Target="../ink/ink17144.xml"/><Relationship Id="rId196" Type="http://schemas.openxmlformats.org/officeDocument/2006/relationships/customXml" Target="../ink/ink17061.xml"/><Relationship Id="rId200" Type="http://schemas.openxmlformats.org/officeDocument/2006/relationships/customXml" Target="../ink/ink17063.xml"/><Relationship Id="rId382" Type="http://schemas.openxmlformats.org/officeDocument/2006/relationships/image" Target="../media/image16900.png"/><Relationship Id="rId417" Type="http://schemas.openxmlformats.org/officeDocument/2006/relationships/customXml" Target="../ink/ink17172.xml"/><Relationship Id="rId16" Type="http://schemas.openxmlformats.org/officeDocument/2006/relationships/customXml" Target="../ink/ink16971.xml"/><Relationship Id="rId221" Type="http://schemas.openxmlformats.org/officeDocument/2006/relationships/customXml" Target="../ink/ink17074.xml"/><Relationship Id="rId242" Type="http://schemas.openxmlformats.org/officeDocument/2006/relationships/image" Target="../media/image16831.png"/><Relationship Id="rId263" Type="http://schemas.openxmlformats.org/officeDocument/2006/relationships/customXml" Target="../ink/ink17095.xml"/><Relationship Id="rId284" Type="http://schemas.openxmlformats.org/officeDocument/2006/relationships/image" Target="../media/image16852.png"/><Relationship Id="rId319" Type="http://schemas.openxmlformats.org/officeDocument/2006/relationships/customXml" Target="../ink/ink17123.xml"/><Relationship Id="rId37" Type="http://schemas.openxmlformats.org/officeDocument/2006/relationships/image" Target="../media/image16731.png"/><Relationship Id="rId58" Type="http://schemas.openxmlformats.org/officeDocument/2006/relationships/customXml" Target="../ink/ink16992.xml"/><Relationship Id="rId79" Type="http://schemas.openxmlformats.org/officeDocument/2006/relationships/image" Target="../media/image16751.png"/><Relationship Id="rId102" Type="http://schemas.openxmlformats.org/officeDocument/2006/relationships/customXml" Target="../ink/ink17014.xml"/><Relationship Id="rId123" Type="http://schemas.openxmlformats.org/officeDocument/2006/relationships/image" Target="../media/image16773.png"/><Relationship Id="rId144" Type="http://schemas.openxmlformats.org/officeDocument/2006/relationships/customXml" Target="../ink/ink17035.xml"/><Relationship Id="rId330" Type="http://schemas.openxmlformats.org/officeDocument/2006/relationships/image" Target="../media/image16875.png"/><Relationship Id="rId90" Type="http://schemas.openxmlformats.org/officeDocument/2006/relationships/customXml" Target="../ink/ink17008.xml"/><Relationship Id="rId165" Type="http://schemas.openxmlformats.org/officeDocument/2006/relationships/image" Target="../media/image16794.png"/><Relationship Id="rId186" Type="http://schemas.openxmlformats.org/officeDocument/2006/relationships/customXml" Target="../ink/ink17056.xml"/><Relationship Id="rId351" Type="http://schemas.openxmlformats.org/officeDocument/2006/relationships/customXml" Target="../ink/ink17139.xml"/><Relationship Id="rId372" Type="http://schemas.openxmlformats.org/officeDocument/2006/relationships/image" Target="../media/image16895.png"/><Relationship Id="rId393" Type="http://schemas.openxmlformats.org/officeDocument/2006/relationships/customXml" Target="../ink/ink17160.xml"/><Relationship Id="rId407" Type="http://schemas.openxmlformats.org/officeDocument/2006/relationships/customXml" Target="../ink/ink17167.xml"/><Relationship Id="rId211" Type="http://schemas.openxmlformats.org/officeDocument/2006/relationships/customXml" Target="../ink/ink17069.xml"/><Relationship Id="rId232" Type="http://schemas.openxmlformats.org/officeDocument/2006/relationships/image" Target="../media/image16826.png"/><Relationship Id="rId253" Type="http://schemas.openxmlformats.org/officeDocument/2006/relationships/customXml" Target="../ink/ink17090.xml"/><Relationship Id="rId274" Type="http://schemas.openxmlformats.org/officeDocument/2006/relationships/image" Target="../media/image16847.png"/><Relationship Id="rId295" Type="http://schemas.openxmlformats.org/officeDocument/2006/relationships/customXml" Target="../ink/ink17111.xml"/><Relationship Id="rId309" Type="http://schemas.openxmlformats.org/officeDocument/2006/relationships/customXml" Target="../ink/ink17118.xml"/><Relationship Id="rId27" Type="http://schemas.openxmlformats.org/officeDocument/2006/relationships/image" Target="../media/image16727.png"/><Relationship Id="rId48" Type="http://schemas.openxmlformats.org/officeDocument/2006/relationships/customXml" Target="../ink/ink16987.xml"/><Relationship Id="rId69" Type="http://schemas.openxmlformats.org/officeDocument/2006/relationships/image" Target="../media/image16746.png"/><Relationship Id="rId113" Type="http://schemas.openxmlformats.org/officeDocument/2006/relationships/image" Target="../media/image16768.png"/><Relationship Id="rId134" Type="http://schemas.openxmlformats.org/officeDocument/2006/relationships/customXml" Target="../ink/ink17030.xml"/><Relationship Id="rId320" Type="http://schemas.openxmlformats.org/officeDocument/2006/relationships/image" Target="../media/image16870.png"/><Relationship Id="rId80" Type="http://schemas.openxmlformats.org/officeDocument/2006/relationships/customXml" Target="../ink/ink17003.xml"/><Relationship Id="rId155" Type="http://schemas.openxmlformats.org/officeDocument/2006/relationships/image" Target="../media/image16789.png"/><Relationship Id="rId176" Type="http://schemas.openxmlformats.org/officeDocument/2006/relationships/customXml" Target="../ink/ink17051.xml"/><Relationship Id="rId197" Type="http://schemas.openxmlformats.org/officeDocument/2006/relationships/image" Target="../media/image16809.png"/><Relationship Id="rId341" Type="http://schemas.openxmlformats.org/officeDocument/2006/relationships/customXml" Target="../ink/ink17134.xml"/><Relationship Id="rId362" Type="http://schemas.openxmlformats.org/officeDocument/2006/relationships/image" Target="../media/image16890.png"/><Relationship Id="rId383" Type="http://schemas.openxmlformats.org/officeDocument/2006/relationships/customXml" Target="../ink/ink17155.xml"/><Relationship Id="rId418" Type="http://schemas.openxmlformats.org/officeDocument/2006/relationships/image" Target="../media/image16918.png"/><Relationship Id="rId201" Type="http://schemas.openxmlformats.org/officeDocument/2006/relationships/image" Target="../media/image16811.png"/><Relationship Id="rId222" Type="http://schemas.openxmlformats.org/officeDocument/2006/relationships/image" Target="../media/image16821.png"/><Relationship Id="rId243" Type="http://schemas.openxmlformats.org/officeDocument/2006/relationships/customXml" Target="../ink/ink17085.xml"/><Relationship Id="rId264" Type="http://schemas.openxmlformats.org/officeDocument/2006/relationships/image" Target="../media/image16842.png"/><Relationship Id="rId285" Type="http://schemas.openxmlformats.org/officeDocument/2006/relationships/customXml" Target="../ink/ink17106.xml"/><Relationship Id="rId17" Type="http://schemas.openxmlformats.org/officeDocument/2006/relationships/image" Target="../media/image16722.png"/><Relationship Id="rId38" Type="http://schemas.openxmlformats.org/officeDocument/2006/relationships/customXml" Target="../ink/ink16982.xml"/><Relationship Id="rId59" Type="http://schemas.openxmlformats.org/officeDocument/2006/relationships/image" Target="../media/image16741.png"/><Relationship Id="rId103" Type="http://schemas.openxmlformats.org/officeDocument/2006/relationships/image" Target="../media/image16763.png"/><Relationship Id="rId124" Type="http://schemas.openxmlformats.org/officeDocument/2006/relationships/customXml" Target="../ink/ink17025.xml"/><Relationship Id="rId310" Type="http://schemas.openxmlformats.org/officeDocument/2006/relationships/image" Target="../media/image16865.png"/><Relationship Id="rId70" Type="http://schemas.openxmlformats.org/officeDocument/2006/relationships/customXml" Target="../ink/ink16998.xml"/><Relationship Id="rId91" Type="http://schemas.openxmlformats.org/officeDocument/2006/relationships/image" Target="../media/image16757.png"/><Relationship Id="rId145" Type="http://schemas.openxmlformats.org/officeDocument/2006/relationships/image" Target="../media/image16784.png"/><Relationship Id="rId166" Type="http://schemas.openxmlformats.org/officeDocument/2006/relationships/customXml" Target="../ink/ink17046.xml"/><Relationship Id="rId187" Type="http://schemas.openxmlformats.org/officeDocument/2006/relationships/image" Target="../media/image16804.png"/><Relationship Id="rId331" Type="http://schemas.openxmlformats.org/officeDocument/2006/relationships/customXml" Target="../ink/ink17129.xml"/><Relationship Id="rId352" Type="http://schemas.openxmlformats.org/officeDocument/2006/relationships/image" Target="../media/image16885.png"/><Relationship Id="rId373" Type="http://schemas.openxmlformats.org/officeDocument/2006/relationships/customXml" Target="../ink/ink17150.xml"/><Relationship Id="rId394" Type="http://schemas.openxmlformats.org/officeDocument/2006/relationships/image" Target="../media/image16906.png"/><Relationship Id="rId408" Type="http://schemas.openxmlformats.org/officeDocument/2006/relationships/image" Target="../media/image16913.png"/><Relationship Id="rId1" Type="http://schemas.openxmlformats.org/officeDocument/2006/relationships/slideLayout" Target="../slideLayouts/slideLayout7.xml"/><Relationship Id="rId212" Type="http://schemas.openxmlformats.org/officeDocument/2006/relationships/image" Target="../media/image16816.png"/><Relationship Id="rId233" Type="http://schemas.openxmlformats.org/officeDocument/2006/relationships/customXml" Target="../ink/ink17080.xml"/><Relationship Id="rId254" Type="http://schemas.openxmlformats.org/officeDocument/2006/relationships/image" Target="../media/image16837.png"/><Relationship Id="rId28" Type="http://schemas.openxmlformats.org/officeDocument/2006/relationships/customXml" Target="../ink/ink16977.xml"/><Relationship Id="rId49" Type="http://schemas.openxmlformats.org/officeDocument/2006/relationships/image" Target="../media/image16736.png"/><Relationship Id="rId114" Type="http://schemas.openxmlformats.org/officeDocument/2006/relationships/customXml" Target="../ink/ink17020.xml"/><Relationship Id="rId275" Type="http://schemas.openxmlformats.org/officeDocument/2006/relationships/customXml" Target="../ink/ink17101.xml"/><Relationship Id="rId296" Type="http://schemas.openxmlformats.org/officeDocument/2006/relationships/image" Target="../media/image16858.png"/><Relationship Id="rId300" Type="http://schemas.openxmlformats.org/officeDocument/2006/relationships/image" Target="../media/image16860.png"/><Relationship Id="rId60" Type="http://schemas.openxmlformats.org/officeDocument/2006/relationships/customXml" Target="../ink/ink16993.xml"/><Relationship Id="rId81" Type="http://schemas.openxmlformats.org/officeDocument/2006/relationships/image" Target="../media/image16752.png"/><Relationship Id="rId135" Type="http://schemas.openxmlformats.org/officeDocument/2006/relationships/image" Target="../media/image16779.png"/><Relationship Id="rId156" Type="http://schemas.openxmlformats.org/officeDocument/2006/relationships/customXml" Target="../ink/ink17041.xml"/><Relationship Id="rId177" Type="http://schemas.openxmlformats.org/officeDocument/2006/relationships/image" Target="../media/image16800.png"/><Relationship Id="rId198" Type="http://schemas.openxmlformats.org/officeDocument/2006/relationships/customXml" Target="../ink/ink17062.xml"/><Relationship Id="rId321" Type="http://schemas.openxmlformats.org/officeDocument/2006/relationships/customXml" Target="../ink/ink17124.xml"/><Relationship Id="rId342" Type="http://schemas.openxmlformats.org/officeDocument/2006/relationships/image" Target="../media/image16881.png"/><Relationship Id="rId363" Type="http://schemas.openxmlformats.org/officeDocument/2006/relationships/customXml" Target="../ink/ink17145.xml"/><Relationship Id="rId384" Type="http://schemas.openxmlformats.org/officeDocument/2006/relationships/image" Target="../media/image16901.png"/><Relationship Id="rId419" Type="http://schemas.openxmlformats.org/officeDocument/2006/relationships/customXml" Target="../ink/ink17173.xml"/><Relationship Id="rId202" Type="http://schemas.openxmlformats.org/officeDocument/2006/relationships/customXml" Target="../ink/ink17064.xml"/><Relationship Id="rId223" Type="http://schemas.openxmlformats.org/officeDocument/2006/relationships/customXml" Target="../ink/ink17075.xml"/><Relationship Id="rId244" Type="http://schemas.openxmlformats.org/officeDocument/2006/relationships/image" Target="../media/image16832.png"/><Relationship Id="rId18" Type="http://schemas.openxmlformats.org/officeDocument/2006/relationships/customXml" Target="../ink/ink16972.xml"/><Relationship Id="rId39" Type="http://schemas.openxmlformats.org/officeDocument/2006/relationships/image" Target="../media/image16732.png"/><Relationship Id="rId265" Type="http://schemas.openxmlformats.org/officeDocument/2006/relationships/customXml" Target="../ink/ink17096.xml"/><Relationship Id="rId286" Type="http://schemas.openxmlformats.org/officeDocument/2006/relationships/image" Target="../media/image16853.png"/><Relationship Id="rId50" Type="http://schemas.openxmlformats.org/officeDocument/2006/relationships/customXml" Target="../ink/ink16988.xml"/><Relationship Id="rId104" Type="http://schemas.openxmlformats.org/officeDocument/2006/relationships/customXml" Target="../ink/ink17015.xml"/><Relationship Id="rId125" Type="http://schemas.openxmlformats.org/officeDocument/2006/relationships/image" Target="../media/image16774.png"/><Relationship Id="rId146" Type="http://schemas.openxmlformats.org/officeDocument/2006/relationships/customXml" Target="../ink/ink17036.xml"/><Relationship Id="rId167" Type="http://schemas.openxmlformats.org/officeDocument/2006/relationships/image" Target="../media/image16795.png"/><Relationship Id="rId188" Type="http://schemas.openxmlformats.org/officeDocument/2006/relationships/customXml" Target="../ink/ink17057.xml"/><Relationship Id="rId311" Type="http://schemas.openxmlformats.org/officeDocument/2006/relationships/customXml" Target="../ink/ink17119.xml"/><Relationship Id="rId332" Type="http://schemas.openxmlformats.org/officeDocument/2006/relationships/image" Target="../media/image16876.png"/><Relationship Id="rId353" Type="http://schemas.openxmlformats.org/officeDocument/2006/relationships/customXml" Target="../ink/ink17140.xml"/><Relationship Id="rId374" Type="http://schemas.openxmlformats.org/officeDocument/2006/relationships/image" Target="../media/image16896.png"/><Relationship Id="rId395" Type="http://schemas.openxmlformats.org/officeDocument/2006/relationships/customXml" Target="../ink/ink17161.xml"/><Relationship Id="rId409" Type="http://schemas.openxmlformats.org/officeDocument/2006/relationships/customXml" Target="../ink/ink17168.xml"/><Relationship Id="rId71" Type="http://schemas.openxmlformats.org/officeDocument/2006/relationships/image" Target="../media/image16747.png"/><Relationship Id="rId92" Type="http://schemas.openxmlformats.org/officeDocument/2006/relationships/customXml" Target="../ink/ink17009.xml"/><Relationship Id="rId213" Type="http://schemas.openxmlformats.org/officeDocument/2006/relationships/customXml" Target="../ink/ink17070.xml"/><Relationship Id="rId234" Type="http://schemas.openxmlformats.org/officeDocument/2006/relationships/image" Target="../media/image16827.png"/><Relationship Id="rId420" Type="http://schemas.openxmlformats.org/officeDocument/2006/relationships/image" Target="../media/image16919.png"/><Relationship Id="rId2" Type="http://schemas.openxmlformats.org/officeDocument/2006/relationships/customXml" Target="../ink/ink16964.xml"/><Relationship Id="rId29" Type="http://schemas.openxmlformats.org/officeDocument/2006/relationships/image" Target="../media/image11641.png"/><Relationship Id="rId255" Type="http://schemas.openxmlformats.org/officeDocument/2006/relationships/customXml" Target="../ink/ink17091.xml"/><Relationship Id="rId276" Type="http://schemas.openxmlformats.org/officeDocument/2006/relationships/image" Target="../media/image16848.png"/><Relationship Id="rId297" Type="http://schemas.openxmlformats.org/officeDocument/2006/relationships/customXml" Target="../ink/ink17112.xml"/><Relationship Id="rId40" Type="http://schemas.openxmlformats.org/officeDocument/2006/relationships/customXml" Target="../ink/ink16983.xml"/><Relationship Id="rId115" Type="http://schemas.openxmlformats.org/officeDocument/2006/relationships/image" Target="../media/image16769.png"/><Relationship Id="rId136" Type="http://schemas.openxmlformats.org/officeDocument/2006/relationships/customXml" Target="../ink/ink17031.xml"/><Relationship Id="rId157" Type="http://schemas.openxmlformats.org/officeDocument/2006/relationships/image" Target="../media/image16790.png"/><Relationship Id="rId178" Type="http://schemas.openxmlformats.org/officeDocument/2006/relationships/customXml" Target="../ink/ink17052.xml"/><Relationship Id="rId301" Type="http://schemas.openxmlformats.org/officeDocument/2006/relationships/customXml" Target="../ink/ink17114.xml"/><Relationship Id="rId322" Type="http://schemas.openxmlformats.org/officeDocument/2006/relationships/image" Target="../media/image16871.png"/><Relationship Id="rId343" Type="http://schemas.openxmlformats.org/officeDocument/2006/relationships/customXml" Target="../ink/ink17135.xml"/><Relationship Id="rId364" Type="http://schemas.openxmlformats.org/officeDocument/2006/relationships/image" Target="../media/image16891.png"/><Relationship Id="rId61" Type="http://schemas.openxmlformats.org/officeDocument/2006/relationships/image" Target="../media/image16742.png"/><Relationship Id="rId82" Type="http://schemas.openxmlformats.org/officeDocument/2006/relationships/customXml" Target="../ink/ink17004.xml"/><Relationship Id="rId199" Type="http://schemas.openxmlformats.org/officeDocument/2006/relationships/image" Target="../media/image16810.png"/><Relationship Id="rId203" Type="http://schemas.openxmlformats.org/officeDocument/2006/relationships/customXml" Target="../ink/ink17065.xml"/><Relationship Id="rId385" Type="http://schemas.openxmlformats.org/officeDocument/2006/relationships/customXml" Target="../ink/ink17156.xml"/><Relationship Id="rId19" Type="http://schemas.openxmlformats.org/officeDocument/2006/relationships/image" Target="../media/image16723.png"/><Relationship Id="rId224" Type="http://schemas.openxmlformats.org/officeDocument/2006/relationships/image" Target="../media/image16822.png"/><Relationship Id="rId245" Type="http://schemas.openxmlformats.org/officeDocument/2006/relationships/customXml" Target="../ink/ink17086.xml"/><Relationship Id="rId266" Type="http://schemas.openxmlformats.org/officeDocument/2006/relationships/image" Target="../media/image16843.png"/><Relationship Id="rId287" Type="http://schemas.openxmlformats.org/officeDocument/2006/relationships/customXml" Target="../ink/ink17107.xml"/><Relationship Id="rId410" Type="http://schemas.openxmlformats.org/officeDocument/2006/relationships/image" Target="../media/image16914.png"/><Relationship Id="rId30" Type="http://schemas.openxmlformats.org/officeDocument/2006/relationships/customXml" Target="../ink/ink16978.xml"/><Relationship Id="rId105" Type="http://schemas.openxmlformats.org/officeDocument/2006/relationships/image" Target="../media/image16764.png"/><Relationship Id="rId126" Type="http://schemas.openxmlformats.org/officeDocument/2006/relationships/customXml" Target="../ink/ink17026.xml"/><Relationship Id="rId147" Type="http://schemas.openxmlformats.org/officeDocument/2006/relationships/image" Target="../media/image16785.png"/><Relationship Id="rId168" Type="http://schemas.openxmlformats.org/officeDocument/2006/relationships/customXml" Target="../ink/ink17047.xml"/><Relationship Id="rId312" Type="http://schemas.openxmlformats.org/officeDocument/2006/relationships/image" Target="../media/image16866.png"/><Relationship Id="rId333" Type="http://schemas.openxmlformats.org/officeDocument/2006/relationships/customXml" Target="../ink/ink17130.xml"/><Relationship Id="rId354" Type="http://schemas.openxmlformats.org/officeDocument/2006/relationships/image" Target="../media/image16886.png"/><Relationship Id="rId51" Type="http://schemas.openxmlformats.org/officeDocument/2006/relationships/image" Target="../media/image16737.png"/><Relationship Id="rId72" Type="http://schemas.openxmlformats.org/officeDocument/2006/relationships/customXml" Target="../ink/ink16999.xml"/><Relationship Id="rId93" Type="http://schemas.openxmlformats.org/officeDocument/2006/relationships/image" Target="../media/image16758.png"/><Relationship Id="rId189" Type="http://schemas.openxmlformats.org/officeDocument/2006/relationships/image" Target="../media/image16805.png"/><Relationship Id="rId375" Type="http://schemas.openxmlformats.org/officeDocument/2006/relationships/customXml" Target="../ink/ink17151.xml"/><Relationship Id="rId396" Type="http://schemas.openxmlformats.org/officeDocument/2006/relationships/image" Target="../media/image16907.png"/><Relationship Id="rId3" Type="http://schemas.openxmlformats.org/officeDocument/2006/relationships/image" Target="../media/image16715.png"/><Relationship Id="rId214" Type="http://schemas.openxmlformats.org/officeDocument/2006/relationships/image" Target="../media/image16817.png"/><Relationship Id="rId235" Type="http://schemas.openxmlformats.org/officeDocument/2006/relationships/customXml" Target="../ink/ink17081.xml"/><Relationship Id="rId256" Type="http://schemas.openxmlformats.org/officeDocument/2006/relationships/image" Target="../media/image16838.png"/><Relationship Id="rId277" Type="http://schemas.openxmlformats.org/officeDocument/2006/relationships/customXml" Target="../ink/ink17102.xml"/><Relationship Id="rId298" Type="http://schemas.openxmlformats.org/officeDocument/2006/relationships/image" Target="../media/image16859.png"/><Relationship Id="rId400" Type="http://schemas.openxmlformats.org/officeDocument/2006/relationships/image" Target="../media/image16909.png"/><Relationship Id="rId116" Type="http://schemas.openxmlformats.org/officeDocument/2006/relationships/customXml" Target="../ink/ink17021.xml"/><Relationship Id="rId137" Type="http://schemas.openxmlformats.org/officeDocument/2006/relationships/image" Target="../media/image16780.png"/><Relationship Id="rId158" Type="http://schemas.openxmlformats.org/officeDocument/2006/relationships/customXml" Target="../ink/ink17042.xml"/><Relationship Id="rId302" Type="http://schemas.openxmlformats.org/officeDocument/2006/relationships/image" Target="../media/image16861.png"/><Relationship Id="rId323" Type="http://schemas.openxmlformats.org/officeDocument/2006/relationships/customXml" Target="../ink/ink17125.xml"/><Relationship Id="rId344" Type="http://schemas.openxmlformats.org/officeDocument/2006/relationships/image" Target="../media/image15963.png"/><Relationship Id="rId20" Type="http://schemas.openxmlformats.org/officeDocument/2006/relationships/customXml" Target="../ink/ink16973.xml"/><Relationship Id="rId41" Type="http://schemas.openxmlformats.org/officeDocument/2006/relationships/image" Target="../media/image16733.png"/><Relationship Id="rId62" Type="http://schemas.openxmlformats.org/officeDocument/2006/relationships/customXml" Target="../ink/ink16994.xml"/><Relationship Id="rId83" Type="http://schemas.openxmlformats.org/officeDocument/2006/relationships/image" Target="../media/image16753.png"/><Relationship Id="rId179" Type="http://schemas.openxmlformats.org/officeDocument/2006/relationships/image" Target="../media/image16801.png"/><Relationship Id="rId365" Type="http://schemas.openxmlformats.org/officeDocument/2006/relationships/customXml" Target="../ink/ink17146.xml"/><Relationship Id="rId386" Type="http://schemas.openxmlformats.org/officeDocument/2006/relationships/image" Target="../media/image16902.png"/><Relationship Id="rId190" Type="http://schemas.openxmlformats.org/officeDocument/2006/relationships/customXml" Target="../ink/ink17058.xml"/><Relationship Id="rId204" Type="http://schemas.openxmlformats.org/officeDocument/2006/relationships/image" Target="../media/image16812.png"/><Relationship Id="rId225" Type="http://schemas.openxmlformats.org/officeDocument/2006/relationships/customXml" Target="../ink/ink17076.xml"/><Relationship Id="rId246" Type="http://schemas.openxmlformats.org/officeDocument/2006/relationships/image" Target="../media/image16833.png"/><Relationship Id="rId267" Type="http://schemas.openxmlformats.org/officeDocument/2006/relationships/customXml" Target="../ink/ink17097.xml"/><Relationship Id="rId288" Type="http://schemas.openxmlformats.org/officeDocument/2006/relationships/image" Target="../media/image16854.png"/><Relationship Id="rId411" Type="http://schemas.openxmlformats.org/officeDocument/2006/relationships/customXml" Target="../ink/ink17169.xml"/><Relationship Id="rId106" Type="http://schemas.openxmlformats.org/officeDocument/2006/relationships/customXml" Target="../ink/ink17016.xml"/><Relationship Id="rId127" Type="http://schemas.openxmlformats.org/officeDocument/2006/relationships/image" Target="../media/image16775.png"/><Relationship Id="rId313" Type="http://schemas.openxmlformats.org/officeDocument/2006/relationships/customXml" Target="../ink/ink17120.xml"/><Relationship Id="rId10" Type="http://schemas.openxmlformats.org/officeDocument/2006/relationships/customXml" Target="../ink/ink16968.xml"/><Relationship Id="rId31" Type="http://schemas.openxmlformats.org/officeDocument/2006/relationships/image" Target="../media/image16728.png"/><Relationship Id="rId52" Type="http://schemas.openxmlformats.org/officeDocument/2006/relationships/customXml" Target="../ink/ink16989.xml"/><Relationship Id="rId73" Type="http://schemas.openxmlformats.org/officeDocument/2006/relationships/image" Target="../media/image16748.png"/><Relationship Id="rId94" Type="http://schemas.openxmlformats.org/officeDocument/2006/relationships/customXml" Target="../ink/ink17010.xml"/><Relationship Id="rId148" Type="http://schemas.openxmlformats.org/officeDocument/2006/relationships/customXml" Target="../ink/ink17037.xml"/><Relationship Id="rId169" Type="http://schemas.openxmlformats.org/officeDocument/2006/relationships/image" Target="../media/image16796.png"/><Relationship Id="rId334" Type="http://schemas.openxmlformats.org/officeDocument/2006/relationships/image" Target="../media/image16877.png"/><Relationship Id="rId355" Type="http://schemas.openxmlformats.org/officeDocument/2006/relationships/customXml" Target="../ink/ink17141.xml"/><Relationship Id="rId376" Type="http://schemas.openxmlformats.org/officeDocument/2006/relationships/image" Target="../media/image16897.png"/><Relationship Id="rId397" Type="http://schemas.openxmlformats.org/officeDocument/2006/relationships/customXml" Target="../ink/ink17162.xml"/><Relationship Id="rId4" Type="http://schemas.openxmlformats.org/officeDocument/2006/relationships/customXml" Target="../ink/ink16965.xml"/><Relationship Id="rId180" Type="http://schemas.openxmlformats.org/officeDocument/2006/relationships/customXml" Target="../ink/ink17053.xml"/><Relationship Id="rId215" Type="http://schemas.openxmlformats.org/officeDocument/2006/relationships/customXml" Target="../ink/ink17071.xml"/><Relationship Id="rId236" Type="http://schemas.openxmlformats.org/officeDocument/2006/relationships/image" Target="../media/image16828.png"/><Relationship Id="rId257" Type="http://schemas.openxmlformats.org/officeDocument/2006/relationships/customXml" Target="../ink/ink17092.xml"/><Relationship Id="rId278" Type="http://schemas.openxmlformats.org/officeDocument/2006/relationships/image" Target="../media/image16849.png"/><Relationship Id="rId401" Type="http://schemas.openxmlformats.org/officeDocument/2006/relationships/customXml" Target="../ink/ink17164.xml"/><Relationship Id="rId303" Type="http://schemas.openxmlformats.org/officeDocument/2006/relationships/customXml" Target="../ink/ink17115.xml"/><Relationship Id="rId42" Type="http://schemas.openxmlformats.org/officeDocument/2006/relationships/customXml" Target="../ink/ink16984.xml"/><Relationship Id="rId84" Type="http://schemas.openxmlformats.org/officeDocument/2006/relationships/customXml" Target="../ink/ink17005.xml"/><Relationship Id="rId138" Type="http://schemas.openxmlformats.org/officeDocument/2006/relationships/customXml" Target="../ink/ink17032.xml"/><Relationship Id="rId345" Type="http://schemas.openxmlformats.org/officeDocument/2006/relationships/customXml" Target="../ink/ink17136.xml"/><Relationship Id="rId387" Type="http://schemas.openxmlformats.org/officeDocument/2006/relationships/customXml" Target="../ink/ink17157.xml"/><Relationship Id="rId191" Type="http://schemas.openxmlformats.org/officeDocument/2006/relationships/image" Target="../media/image16806.png"/><Relationship Id="rId205" Type="http://schemas.openxmlformats.org/officeDocument/2006/relationships/customXml" Target="../ink/ink17066.xml"/><Relationship Id="rId247" Type="http://schemas.openxmlformats.org/officeDocument/2006/relationships/customXml" Target="../ink/ink17087.xml"/><Relationship Id="rId412" Type="http://schemas.openxmlformats.org/officeDocument/2006/relationships/image" Target="../media/image16915.png"/><Relationship Id="rId107" Type="http://schemas.openxmlformats.org/officeDocument/2006/relationships/image" Target="../media/image16765.png"/><Relationship Id="rId289" Type="http://schemas.openxmlformats.org/officeDocument/2006/relationships/customXml" Target="../ink/ink17108.xml"/><Relationship Id="rId11" Type="http://schemas.openxmlformats.org/officeDocument/2006/relationships/image" Target="../media/image16719.png"/><Relationship Id="rId53" Type="http://schemas.openxmlformats.org/officeDocument/2006/relationships/image" Target="../media/image16738.png"/><Relationship Id="rId149" Type="http://schemas.openxmlformats.org/officeDocument/2006/relationships/image" Target="../media/image16786.png"/><Relationship Id="rId314" Type="http://schemas.openxmlformats.org/officeDocument/2006/relationships/image" Target="../media/image16867.png"/><Relationship Id="rId356" Type="http://schemas.openxmlformats.org/officeDocument/2006/relationships/image" Target="../media/image16887.png"/><Relationship Id="rId398" Type="http://schemas.openxmlformats.org/officeDocument/2006/relationships/image" Target="../media/image16908.png"/><Relationship Id="rId95" Type="http://schemas.openxmlformats.org/officeDocument/2006/relationships/image" Target="../media/image16759.png"/><Relationship Id="rId160" Type="http://schemas.openxmlformats.org/officeDocument/2006/relationships/customXml" Target="../ink/ink17043.xml"/><Relationship Id="rId216" Type="http://schemas.openxmlformats.org/officeDocument/2006/relationships/image" Target="../media/image16818.png"/></Relationships>
</file>

<file path=ppt/slides/_rels/slide7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6977.png"/><Relationship Id="rId299" Type="http://schemas.openxmlformats.org/officeDocument/2006/relationships/image" Target="../media/image17067.png"/><Relationship Id="rId21" Type="http://schemas.openxmlformats.org/officeDocument/2006/relationships/image" Target="../media/image16929.png"/><Relationship Id="rId42" Type="http://schemas.openxmlformats.org/officeDocument/2006/relationships/customXml" Target="../ink/ink17194.xml"/><Relationship Id="rId63" Type="http://schemas.openxmlformats.org/officeDocument/2006/relationships/image" Target="../media/image16950.png"/><Relationship Id="rId84" Type="http://schemas.openxmlformats.org/officeDocument/2006/relationships/customXml" Target="../ink/ink17215.xml"/><Relationship Id="rId138" Type="http://schemas.openxmlformats.org/officeDocument/2006/relationships/customXml" Target="../ink/ink17242.xml"/><Relationship Id="rId159" Type="http://schemas.openxmlformats.org/officeDocument/2006/relationships/image" Target="../media/image16998.png"/><Relationship Id="rId324" Type="http://schemas.openxmlformats.org/officeDocument/2006/relationships/customXml" Target="../ink/ink17318.xml"/><Relationship Id="rId345" Type="http://schemas.openxmlformats.org/officeDocument/2006/relationships/image" Target="../media/image17090.png"/><Relationship Id="rId366" Type="http://schemas.openxmlformats.org/officeDocument/2006/relationships/customXml" Target="../ink/ink17339.xml"/><Relationship Id="rId387" Type="http://schemas.openxmlformats.org/officeDocument/2006/relationships/image" Target="../media/image17009.png"/><Relationship Id="rId170" Type="http://schemas.openxmlformats.org/officeDocument/2006/relationships/customXml" Target="../ink/ink17258.xml"/><Relationship Id="rId191" Type="http://schemas.openxmlformats.org/officeDocument/2006/relationships/image" Target="../media/image17014.png"/><Relationship Id="rId205" Type="http://schemas.openxmlformats.org/officeDocument/2006/relationships/image" Target="../media/image17021.png"/><Relationship Id="rId247" Type="http://schemas.openxmlformats.org/officeDocument/2006/relationships/image" Target="../media/image17042.png"/><Relationship Id="rId412" Type="http://schemas.openxmlformats.org/officeDocument/2006/relationships/customXml" Target="../ink/ink17362.xml"/><Relationship Id="rId107" Type="http://schemas.openxmlformats.org/officeDocument/2006/relationships/image" Target="../media/image16972.png"/><Relationship Id="rId268" Type="http://schemas.openxmlformats.org/officeDocument/2006/relationships/customXml" Target="../ink/ink17290.xml"/><Relationship Id="rId289" Type="http://schemas.openxmlformats.org/officeDocument/2006/relationships/image" Target="../media/image17062.png"/><Relationship Id="rId11" Type="http://schemas.openxmlformats.org/officeDocument/2006/relationships/image" Target="../media/image16924.png"/><Relationship Id="rId32" Type="http://schemas.openxmlformats.org/officeDocument/2006/relationships/customXml" Target="../ink/ink17189.xml"/><Relationship Id="rId53" Type="http://schemas.openxmlformats.org/officeDocument/2006/relationships/image" Target="../media/image16945.png"/><Relationship Id="rId74" Type="http://schemas.openxmlformats.org/officeDocument/2006/relationships/customXml" Target="../ink/ink17210.xml"/><Relationship Id="rId128" Type="http://schemas.openxmlformats.org/officeDocument/2006/relationships/customXml" Target="../ink/ink17237.xml"/><Relationship Id="rId149" Type="http://schemas.openxmlformats.org/officeDocument/2006/relationships/image" Target="../media/image16993.png"/><Relationship Id="rId314" Type="http://schemas.openxmlformats.org/officeDocument/2006/relationships/customXml" Target="../ink/ink17313.xml"/><Relationship Id="rId335" Type="http://schemas.openxmlformats.org/officeDocument/2006/relationships/image" Target="../media/image17085.png"/><Relationship Id="rId356" Type="http://schemas.openxmlformats.org/officeDocument/2006/relationships/customXml" Target="../ink/ink17334.xml"/><Relationship Id="rId377" Type="http://schemas.openxmlformats.org/officeDocument/2006/relationships/image" Target="../media/image17106.png"/><Relationship Id="rId398" Type="http://schemas.openxmlformats.org/officeDocument/2006/relationships/customXml" Target="../ink/ink17355.xml"/><Relationship Id="rId5" Type="http://schemas.openxmlformats.org/officeDocument/2006/relationships/image" Target="../media/image16921.png"/><Relationship Id="rId95" Type="http://schemas.openxmlformats.org/officeDocument/2006/relationships/image" Target="../media/image16966.png"/><Relationship Id="rId160" Type="http://schemas.openxmlformats.org/officeDocument/2006/relationships/customXml" Target="../ink/ink17253.xml"/><Relationship Id="rId216" Type="http://schemas.openxmlformats.org/officeDocument/2006/relationships/customXml" Target="../ink/ink17276.xml"/><Relationship Id="rId402" Type="http://schemas.openxmlformats.org/officeDocument/2006/relationships/customXml" Target="../ink/ink17357.xml"/><Relationship Id="rId423" Type="http://schemas.openxmlformats.org/officeDocument/2006/relationships/image" Target="../media/image17112.png"/><Relationship Id="rId258" Type="http://schemas.openxmlformats.org/officeDocument/2006/relationships/customXml" Target="../ink/ink17285.xml"/><Relationship Id="rId279" Type="http://schemas.openxmlformats.org/officeDocument/2006/relationships/image" Target="../media/image11291.png"/><Relationship Id="rId22" Type="http://schemas.openxmlformats.org/officeDocument/2006/relationships/customXml" Target="../ink/ink17184.xml"/><Relationship Id="rId43" Type="http://schemas.openxmlformats.org/officeDocument/2006/relationships/image" Target="../media/image16940.png"/><Relationship Id="rId64" Type="http://schemas.openxmlformats.org/officeDocument/2006/relationships/customXml" Target="../ink/ink17205.xml"/><Relationship Id="rId118" Type="http://schemas.openxmlformats.org/officeDocument/2006/relationships/customXml" Target="../ink/ink17232.xml"/><Relationship Id="rId139" Type="http://schemas.openxmlformats.org/officeDocument/2006/relationships/image" Target="../media/image16988.png"/><Relationship Id="rId290" Type="http://schemas.openxmlformats.org/officeDocument/2006/relationships/customXml" Target="../ink/ink17301.xml"/><Relationship Id="rId304" Type="http://schemas.openxmlformats.org/officeDocument/2006/relationships/customXml" Target="../ink/ink17308.xml"/><Relationship Id="rId325" Type="http://schemas.openxmlformats.org/officeDocument/2006/relationships/image" Target="../media/image17080.png"/><Relationship Id="rId346" Type="http://schemas.openxmlformats.org/officeDocument/2006/relationships/customXml" Target="../ink/ink17329.xml"/><Relationship Id="rId367" Type="http://schemas.openxmlformats.org/officeDocument/2006/relationships/image" Target="../media/image17101.png"/><Relationship Id="rId388" Type="http://schemas.openxmlformats.org/officeDocument/2006/relationships/customXml" Target="../ink/ink17350.xml"/><Relationship Id="rId85" Type="http://schemas.openxmlformats.org/officeDocument/2006/relationships/image" Target="../media/image16961.png"/><Relationship Id="rId150" Type="http://schemas.openxmlformats.org/officeDocument/2006/relationships/customXml" Target="../ink/ink17248.xml"/><Relationship Id="rId171" Type="http://schemas.openxmlformats.org/officeDocument/2006/relationships/image" Target="../media/image17004.png"/><Relationship Id="rId192" Type="http://schemas.openxmlformats.org/officeDocument/2006/relationships/customXml" Target="../ink/ink17264.xml"/><Relationship Id="rId206" Type="http://schemas.openxmlformats.org/officeDocument/2006/relationships/customXml" Target="../ink/ink17271.xml"/><Relationship Id="rId413" Type="http://schemas.openxmlformats.org/officeDocument/2006/relationships/image" Target="../media/image17040.png"/><Relationship Id="rId248" Type="http://schemas.openxmlformats.org/officeDocument/2006/relationships/customXml" Target="../ink/ink17280.xml"/><Relationship Id="rId269" Type="http://schemas.openxmlformats.org/officeDocument/2006/relationships/image" Target="../media/image17053.png"/><Relationship Id="rId12" Type="http://schemas.openxmlformats.org/officeDocument/2006/relationships/customXml" Target="../ink/ink17179.xml"/><Relationship Id="rId33" Type="http://schemas.openxmlformats.org/officeDocument/2006/relationships/image" Target="../media/image16935.png"/><Relationship Id="rId108" Type="http://schemas.openxmlformats.org/officeDocument/2006/relationships/customXml" Target="../ink/ink17227.xml"/><Relationship Id="rId129" Type="http://schemas.openxmlformats.org/officeDocument/2006/relationships/image" Target="../media/image16983.png"/><Relationship Id="rId280" Type="http://schemas.openxmlformats.org/officeDocument/2006/relationships/customXml" Target="../ink/ink17296.xml"/><Relationship Id="rId315" Type="http://schemas.openxmlformats.org/officeDocument/2006/relationships/image" Target="../media/image17075.png"/><Relationship Id="rId336" Type="http://schemas.openxmlformats.org/officeDocument/2006/relationships/customXml" Target="../ink/ink17324.xml"/><Relationship Id="rId357" Type="http://schemas.openxmlformats.org/officeDocument/2006/relationships/image" Target="../media/image17096.png"/><Relationship Id="rId54" Type="http://schemas.openxmlformats.org/officeDocument/2006/relationships/customXml" Target="../ink/ink17200.xml"/><Relationship Id="rId75" Type="http://schemas.openxmlformats.org/officeDocument/2006/relationships/image" Target="../media/image16956.png"/><Relationship Id="rId96" Type="http://schemas.openxmlformats.org/officeDocument/2006/relationships/customXml" Target="../ink/ink17221.xml"/><Relationship Id="rId140" Type="http://schemas.openxmlformats.org/officeDocument/2006/relationships/customXml" Target="../ink/ink17243.xml"/><Relationship Id="rId161" Type="http://schemas.openxmlformats.org/officeDocument/2006/relationships/image" Target="../media/image16999.png"/><Relationship Id="rId217" Type="http://schemas.openxmlformats.org/officeDocument/2006/relationships/image" Target="../media/image17027.png"/><Relationship Id="rId378" Type="http://schemas.openxmlformats.org/officeDocument/2006/relationships/customXml" Target="../ink/ink17345.xml"/><Relationship Id="rId399" Type="http://schemas.openxmlformats.org/officeDocument/2006/relationships/image" Target="../media/image17033.png"/><Relationship Id="rId403" Type="http://schemas.openxmlformats.org/officeDocument/2006/relationships/image" Target="../media/image17035.png"/><Relationship Id="rId6" Type="http://schemas.openxmlformats.org/officeDocument/2006/relationships/customXml" Target="../ink/ink17176.xml"/><Relationship Id="rId259" Type="http://schemas.openxmlformats.org/officeDocument/2006/relationships/image" Target="../media/image17048.png"/><Relationship Id="rId23" Type="http://schemas.openxmlformats.org/officeDocument/2006/relationships/image" Target="../media/image16930.png"/><Relationship Id="rId119" Type="http://schemas.openxmlformats.org/officeDocument/2006/relationships/image" Target="../media/image16978.png"/><Relationship Id="rId270" Type="http://schemas.openxmlformats.org/officeDocument/2006/relationships/customXml" Target="../ink/ink17291.xml"/><Relationship Id="rId291" Type="http://schemas.openxmlformats.org/officeDocument/2006/relationships/image" Target="../media/image17063.png"/><Relationship Id="rId305" Type="http://schemas.openxmlformats.org/officeDocument/2006/relationships/image" Target="../media/image17070.png"/><Relationship Id="rId326" Type="http://schemas.openxmlformats.org/officeDocument/2006/relationships/customXml" Target="../ink/ink17319.xml"/><Relationship Id="rId347" Type="http://schemas.openxmlformats.org/officeDocument/2006/relationships/image" Target="../media/image17091.png"/><Relationship Id="rId44" Type="http://schemas.openxmlformats.org/officeDocument/2006/relationships/customXml" Target="../ink/ink17195.xml"/><Relationship Id="rId65" Type="http://schemas.openxmlformats.org/officeDocument/2006/relationships/image" Target="../media/image16951.png"/><Relationship Id="rId86" Type="http://schemas.openxmlformats.org/officeDocument/2006/relationships/customXml" Target="../ink/ink17216.xml"/><Relationship Id="rId130" Type="http://schemas.openxmlformats.org/officeDocument/2006/relationships/customXml" Target="../ink/ink17238.xml"/><Relationship Id="rId151" Type="http://schemas.openxmlformats.org/officeDocument/2006/relationships/image" Target="../media/image16994.png"/><Relationship Id="rId368" Type="http://schemas.openxmlformats.org/officeDocument/2006/relationships/customXml" Target="../ink/ink17340.xml"/><Relationship Id="rId389" Type="http://schemas.openxmlformats.org/officeDocument/2006/relationships/image" Target="../media/image17010.png"/><Relationship Id="rId172" Type="http://schemas.openxmlformats.org/officeDocument/2006/relationships/customXml" Target="../ink/ink17259.xml"/><Relationship Id="rId193" Type="http://schemas.openxmlformats.org/officeDocument/2006/relationships/image" Target="../media/image17015.png"/><Relationship Id="rId207" Type="http://schemas.openxmlformats.org/officeDocument/2006/relationships/image" Target="../media/image17022.png"/><Relationship Id="rId249" Type="http://schemas.openxmlformats.org/officeDocument/2006/relationships/image" Target="../media/image17043.png"/><Relationship Id="rId414" Type="http://schemas.openxmlformats.org/officeDocument/2006/relationships/customXml" Target="../ink/ink17363.xml"/><Relationship Id="rId13" Type="http://schemas.openxmlformats.org/officeDocument/2006/relationships/image" Target="../media/image16925.png"/><Relationship Id="rId109" Type="http://schemas.openxmlformats.org/officeDocument/2006/relationships/image" Target="../media/image16973.png"/><Relationship Id="rId260" Type="http://schemas.openxmlformats.org/officeDocument/2006/relationships/customXml" Target="../ink/ink17286.xml"/><Relationship Id="rId281" Type="http://schemas.openxmlformats.org/officeDocument/2006/relationships/image" Target="../media/image17058.png"/><Relationship Id="rId316" Type="http://schemas.openxmlformats.org/officeDocument/2006/relationships/customXml" Target="../ink/ink17314.xml"/><Relationship Id="rId337" Type="http://schemas.openxmlformats.org/officeDocument/2006/relationships/image" Target="../media/image17086.png"/><Relationship Id="rId34" Type="http://schemas.openxmlformats.org/officeDocument/2006/relationships/customXml" Target="../ink/ink17190.xml"/><Relationship Id="rId55" Type="http://schemas.openxmlformats.org/officeDocument/2006/relationships/image" Target="../media/image16946.png"/><Relationship Id="rId76" Type="http://schemas.openxmlformats.org/officeDocument/2006/relationships/customXml" Target="../ink/ink17211.xml"/><Relationship Id="rId97" Type="http://schemas.openxmlformats.org/officeDocument/2006/relationships/image" Target="../media/image16967.png"/><Relationship Id="rId120" Type="http://schemas.openxmlformats.org/officeDocument/2006/relationships/customXml" Target="../ink/ink17233.xml"/><Relationship Id="rId141" Type="http://schemas.openxmlformats.org/officeDocument/2006/relationships/image" Target="../media/image16989.png"/><Relationship Id="rId358" Type="http://schemas.openxmlformats.org/officeDocument/2006/relationships/customXml" Target="../ink/ink17335.xml"/><Relationship Id="rId379" Type="http://schemas.openxmlformats.org/officeDocument/2006/relationships/image" Target="../media/image17107.png"/><Relationship Id="rId7" Type="http://schemas.openxmlformats.org/officeDocument/2006/relationships/image" Target="../media/image16922.png"/><Relationship Id="rId162" Type="http://schemas.openxmlformats.org/officeDocument/2006/relationships/customXml" Target="../ink/ink17254.xml"/><Relationship Id="rId218" Type="http://schemas.openxmlformats.org/officeDocument/2006/relationships/customXml" Target="../ink/ink17277.xml"/><Relationship Id="rId390" Type="http://schemas.openxmlformats.org/officeDocument/2006/relationships/customXml" Target="../ink/ink17351.xml"/><Relationship Id="rId404" Type="http://schemas.openxmlformats.org/officeDocument/2006/relationships/customXml" Target="../ink/ink17358.xml"/><Relationship Id="rId250" Type="http://schemas.openxmlformats.org/officeDocument/2006/relationships/customXml" Target="../ink/ink17281.xml"/><Relationship Id="rId271" Type="http://schemas.openxmlformats.org/officeDocument/2006/relationships/image" Target="../media/image17054.png"/><Relationship Id="rId292" Type="http://schemas.openxmlformats.org/officeDocument/2006/relationships/customXml" Target="../ink/ink17302.xml"/><Relationship Id="rId306" Type="http://schemas.openxmlformats.org/officeDocument/2006/relationships/customXml" Target="../ink/ink17309.xml"/><Relationship Id="rId24" Type="http://schemas.openxmlformats.org/officeDocument/2006/relationships/customXml" Target="../ink/ink17185.xml"/><Relationship Id="rId45" Type="http://schemas.openxmlformats.org/officeDocument/2006/relationships/image" Target="../media/image16941.png"/><Relationship Id="rId66" Type="http://schemas.openxmlformats.org/officeDocument/2006/relationships/customXml" Target="../ink/ink17206.xml"/><Relationship Id="rId87" Type="http://schemas.openxmlformats.org/officeDocument/2006/relationships/image" Target="../media/image16962.png"/><Relationship Id="rId110" Type="http://schemas.openxmlformats.org/officeDocument/2006/relationships/customXml" Target="../ink/ink17228.xml"/><Relationship Id="rId131" Type="http://schemas.openxmlformats.org/officeDocument/2006/relationships/image" Target="../media/image16984.png"/><Relationship Id="rId327" Type="http://schemas.openxmlformats.org/officeDocument/2006/relationships/image" Target="../media/image17081.png"/><Relationship Id="rId348" Type="http://schemas.openxmlformats.org/officeDocument/2006/relationships/customXml" Target="../ink/ink17330.xml"/><Relationship Id="rId369" Type="http://schemas.openxmlformats.org/officeDocument/2006/relationships/image" Target="../media/image17102.png"/><Relationship Id="rId152" Type="http://schemas.openxmlformats.org/officeDocument/2006/relationships/customXml" Target="../ink/ink17249.xml"/><Relationship Id="rId173" Type="http://schemas.openxmlformats.org/officeDocument/2006/relationships/image" Target="../media/image17005.png"/><Relationship Id="rId194" Type="http://schemas.openxmlformats.org/officeDocument/2006/relationships/customXml" Target="../ink/ink17265.xml"/><Relationship Id="rId208" Type="http://schemas.openxmlformats.org/officeDocument/2006/relationships/customXml" Target="../ink/ink17272.xml"/><Relationship Id="rId380" Type="http://schemas.openxmlformats.org/officeDocument/2006/relationships/customXml" Target="../ink/ink17346.xml"/><Relationship Id="rId415" Type="http://schemas.openxmlformats.org/officeDocument/2006/relationships/image" Target="../media/image17041.png"/><Relationship Id="rId261" Type="http://schemas.openxmlformats.org/officeDocument/2006/relationships/image" Target="../media/image17049.png"/><Relationship Id="rId14" Type="http://schemas.openxmlformats.org/officeDocument/2006/relationships/customXml" Target="../ink/ink17180.xml"/><Relationship Id="rId35" Type="http://schemas.openxmlformats.org/officeDocument/2006/relationships/image" Target="../media/image16936.png"/><Relationship Id="rId56" Type="http://schemas.openxmlformats.org/officeDocument/2006/relationships/customXml" Target="../ink/ink17201.xml"/><Relationship Id="rId77" Type="http://schemas.openxmlformats.org/officeDocument/2006/relationships/image" Target="../media/image16957.png"/><Relationship Id="rId100" Type="http://schemas.openxmlformats.org/officeDocument/2006/relationships/customXml" Target="../ink/ink17223.xml"/><Relationship Id="rId282" Type="http://schemas.openxmlformats.org/officeDocument/2006/relationships/customXml" Target="../ink/ink17297.xml"/><Relationship Id="rId317" Type="http://schemas.openxmlformats.org/officeDocument/2006/relationships/image" Target="../media/image17076.png"/><Relationship Id="rId338" Type="http://schemas.openxmlformats.org/officeDocument/2006/relationships/customXml" Target="../ink/ink17325.xml"/><Relationship Id="rId359" Type="http://schemas.openxmlformats.org/officeDocument/2006/relationships/image" Target="../media/image17097.png"/><Relationship Id="rId8" Type="http://schemas.openxmlformats.org/officeDocument/2006/relationships/customXml" Target="../ink/ink17177.xml"/><Relationship Id="rId98" Type="http://schemas.openxmlformats.org/officeDocument/2006/relationships/customXml" Target="../ink/ink17222.xml"/><Relationship Id="rId121" Type="http://schemas.openxmlformats.org/officeDocument/2006/relationships/image" Target="../media/image16979.png"/><Relationship Id="rId142" Type="http://schemas.openxmlformats.org/officeDocument/2006/relationships/customXml" Target="../ink/ink17244.xml"/><Relationship Id="rId163" Type="http://schemas.openxmlformats.org/officeDocument/2006/relationships/image" Target="../media/image17000.png"/><Relationship Id="rId219" Type="http://schemas.openxmlformats.org/officeDocument/2006/relationships/image" Target="../media/image17028.png"/><Relationship Id="rId370" Type="http://schemas.openxmlformats.org/officeDocument/2006/relationships/customXml" Target="../ink/ink17341.xml"/><Relationship Id="rId391" Type="http://schemas.openxmlformats.org/officeDocument/2006/relationships/image" Target="../media/image17011.png"/><Relationship Id="rId405" Type="http://schemas.openxmlformats.org/officeDocument/2006/relationships/image" Target="../media/image17036.png"/><Relationship Id="rId251" Type="http://schemas.openxmlformats.org/officeDocument/2006/relationships/image" Target="../media/image17044.png"/><Relationship Id="rId25" Type="http://schemas.openxmlformats.org/officeDocument/2006/relationships/image" Target="../media/image16931.png"/><Relationship Id="rId46" Type="http://schemas.openxmlformats.org/officeDocument/2006/relationships/customXml" Target="../ink/ink17196.xml"/><Relationship Id="rId67" Type="http://schemas.openxmlformats.org/officeDocument/2006/relationships/image" Target="../media/image16952.png"/><Relationship Id="rId272" Type="http://schemas.openxmlformats.org/officeDocument/2006/relationships/customXml" Target="../ink/ink17292.xml"/><Relationship Id="rId293" Type="http://schemas.openxmlformats.org/officeDocument/2006/relationships/image" Target="../media/image17064.png"/><Relationship Id="rId307" Type="http://schemas.openxmlformats.org/officeDocument/2006/relationships/image" Target="../media/image17071.png"/><Relationship Id="rId328" Type="http://schemas.openxmlformats.org/officeDocument/2006/relationships/customXml" Target="../ink/ink17320.xml"/><Relationship Id="rId349" Type="http://schemas.openxmlformats.org/officeDocument/2006/relationships/image" Target="../media/image17092.png"/><Relationship Id="rId88" Type="http://schemas.openxmlformats.org/officeDocument/2006/relationships/customXml" Target="../ink/ink17217.xml"/><Relationship Id="rId111" Type="http://schemas.openxmlformats.org/officeDocument/2006/relationships/image" Target="../media/image16974.png"/><Relationship Id="rId132" Type="http://schemas.openxmlformats.org/officeDocument/2006/relationships/customXml" Target="../ink/ink17239.xml"/><Relationship Id="rId153" Type="http://schemas.openxmlformats.org/officeDocument/2006/relationships/image" Target="../media/image16995.png"/><Relationship Id="rId174" Type="http://schemas.openxmlformats.org/officeDocument/2006/relationships/customXml" Target="../ink/ink17260.xml"/><Relationship Id="rId195" Type="http://schemas.openxmlformats.org/officeDocument/2006/relationships/image" Target="../media/image17016.png"/><Relationship Id="rId209" Type="http://schemas.openxmlformats.org/officeDocument/2006/relationships/image" Target="../media/image17023.png"/><Relationship Id="rId360" Type="http://schemas.openxmlformats.org/officeDocument/2006/relationships/customXml" Target="../ink/ink17336.xml"/><Relationship Id="rId381" Type="http://schemas.openxmlformats.org/officeDocument/2006/relationships/image" Target="../media/image17108.png"/><Relationship Id="rId416" Type="http://schemas.openxmlformats.org/officeDocument/2006/relationships/customXml" Target="../ink/ink17364.xml"/><Relationship Id="rId220" Type="http://schemas.openxmlformats.org/officeDocument/2006/relationships/customXml" Target="../ink/ink17278.xml"/><Relationship Id="rId15" Type="http://schemas.openxmlformats.org/officeDocument/2006/relationships/image" Target="../media/image16926.png"/><Relationship Id="rId36" Type="http://schemas.openxmlformats.org/officeDocument/2006/relationships/customXml" Target="../ink/ink17191.xml"/><Relationship Id="rId57" Type="http://schemas.openxmlformats.org/officeDocument/2006/relationships/image" Target="../media/image16947.png"/><Relationship Id="rId262" Type="http://schemas.openxmlformats.org/officeDocument/2006/relationships/customXml" Target="../ink/ink17287.xml"/><Relationship Id="rId283" Type="http://schemas.openxmlformats.org/officeDocument/2006/relationships/image" Target="../media/image17059.png"/><Relationship Id="rId318" Type="http://schemas.openxmlformats.org/officeDocument/2006/relationships/customXml" Target="../ink/ink17315.xml"/><Relationship Id="rId339" Type="http://schemas.openxmlformats.org/officeDocument/2006/relationships/image" Target="../media/image17087.png"/><Relationship Id="rId78" Type="http://schemas.openxmlformats.org/officeDocument/2006/relationships/customXml" Target="../ink/ink17212.xml"/><Relationship Id="rId99" Type="http://schemas.openxmlformats.org/officeDocument/2006/relationships/image" Target="../media/image16968.png"/><Relationship Id="rId101" Type="http://schemas.openxmlformats.org/officeDocument/2006/relationships/image" Target="../media/image16969.png"/><Relationship Id="rId122" Type="http://schemas.openxmlformats.org/officeDocument/2006/relationships/customXml" Target="../ink/ink17234.xml"/><Relationship Id="rId143" Type="http://schemas.openxmlformats.org/officeDocument/2006/relationships/image" Target="../media/image16990.png"/><Relationship Id="rId164" Type="http://schemas.openxmlformats.org/officeDocument/2006/relationships/customXml" Target="../ink/ink17255.xml"/><Relationship Id="rId350" Type="http://schemas.openxmlformats.org/officeDocument/2006/relationships/customXml" Target="../ink/ink17331.xml"/><Relationship Id="rId371" Type="http://schemas.openxmlformats.org/officeDocument/2006/relationships/image" Target="../media/image17103.png"/><Relationship Id="rId406" Type="http://schemas.openxmlformats.org/officeDocument/2006/relationships/customXml" Target="../ink/ink17359.xml"/><Relationship Id="rId9" Type="http://schemas.openxmlformats.org/officeDocument/2006/relationships/image" Target="../media/image16923.png"/><Relationship Id="rId210" Type="http://schemas.openxmlformats.org/officeDocument/2006/relationships/customXml" Target="../ink/ink17273.xml"/><Relationship Id="rId392" Type="http://schemas.openxmlformats.org/officeDocument/2006/relationships/customXml" Target="../ink/ink17352.xml"/><Relationship Id="rId26" Type="http://schemas.openxmlformats.org/officeDocument/2006/relationships/customXml" Target="../ink/ink17186.xml"/><Relationship Id="rId252" Type="http://schemas.openxmlformats.org/officeDocument/2006/relationships/customXml" Target="../ink/ink17282.xml"/><Relationship Id="rId273" Type="http://schemas.openxmlformats.org/officeDocument/2006/relationships/image" Target="../media/image17055.png"/><Relationship Id="rId294" Type="http://schemas.openxmlformats.org/officeDocument/2006/relationships/customXml" Target="../ink/ink17303.xml"/><Relationship Id="rId308" Type="http://schemas.openxmlformats.org/officeDocument/2006/relationships/customXml" Target="../ink/ink17310.xml"/><Relationship Id="rId329" Type="http://schemas.openxmlformats.org/officeDocument/2006/relationships/image" Target="../media/image17082.png"/><Relationship Id="rId47" Type="http://schemas.openxmlformats.org/officeDocument/2006/relationships/image" Target="../media/image16942.png"/><Relationship Id="rId68" Type="http://schemas.openxmlformats.org/officeDocument/2006/relationships/customXml" Target="../ink/ink17207.xml"/><Relationship Id="rId89" Type="http://schemas.openxmlformats.org/officeDocument/2006/relationships/image" Target="../media/image16963.png"/><Relationship Id="rId112" Type="http://schemas.openxmlformats.org/officeDocument/2006/relationships/customXml" Target="../ink/ink17229.xml"/><Relationship Id="rId133" Type="http://schemas.openxmlformats.org/officeDocument/2006/relationships/image" Target="../media/image16985.png"/><Relationship Id="rId154" Type="http://schemas.openxmlformats.org/officeDocument/2006/relationships/customXml" Target="../ink/ink17250.xml"/><Relationship Id="rId175" Type="http://schemas.openxmlformats.org/officeDocument/2006/relationships/image" Target="../media/image17006.png"/><Relationship Id="rId340" Type="http://schemas.openxmlformats.org/officeDocument/2006/relationships/customXml" Target="../ink/ink17326.xml"/><Relationship Id="rId361" Type="http://schemas.openxmlformats.org/officeDocument/2006/relationships/image" Target="../media/image17098.png"/><Relationship Id="rId196" Type="http://schemas.openxmlformats.org/officeDocument/2006/relationships/customXml" Target="../ink/ink17266.xml"/><Relationship Id="rId200" Type="http://schemas.openxmlformats.org/officeDocument/2006/relationships/customXml" Target="../ink/ink17268.xml"/><Relationship Id="rId382" Type="http://schemas.openxmlformats.org/officeDocument/2006/relationships/customXml" Target="../ink/ink17347.xml"/><Relationship Id="rId417" Type="http://schemas.openxmlformats.org/officeDocument/2006/relationships/image" Target="../media/image17109.png"/><Relationship Id="rId16" Type="http://schemas.openxmlformats.org/officeDocument/2006/relationships/customXml" Target="../ink/ink17181.xml"/><Relationship Id="rId221" Type="http://schemas.openxmlformats.org/officeDocument/2006/relationships/image" Target="../media/image17029.png"/><Relationship Id="rId263" Type="http://schemas.openxmlformats.org/officeDocument/2006/relationships/image" Target="../media/image17050.png"/><Relationship Id="rId284" Type="http://schemas.openxmlformats.org/officeDocument/2006/relationships/customXml" Target="../ink/ink17298.xml"/><Relationship Id="rId319" Type="http://schemas.openxmlformats.org/officeDocument/2006/relationships/image" Target="../media/image17077.png"/><Relationship Id="rId37" Type="http://schemas.openxmlformats.org/officeDocument/2006/relationships/image" Target="../media/image16937.png"/><Relationship Id="rId58" Type="http://schemas.openxmlformats.org/officeDocument/2006/relationships/customXml" Target="../ink/ink17202.xml"/><Relationship Id="rId79" Type="http://schemas.openxmlformats.org/officeDocument/2006/relationships/image" Target="../media/image16958.png"/><Relationship Id="rId102" Type="http://schemas.openxmlformats.org/officeDocument/2006/relationships/customXml" Target="../ink/ink17224.xml"/><Relationship Id="rId123" Type="http://schemas.openxmlformats.org/officeDocument/2006/relationships/image" Target="../media/image16980.png"/><Relationship Id="rId144" Type="http://schemas.openxmlformats.org/officeDocument/2006/relationships/customXml" Target="../ink/ink17245.xml"/><Relationship Id="rId330" Type="http://schemas.openxmlformats.org/officeDocument/2006/relationships/customXml" Target="../ink/ink17321.xml"/><Relationship Id="rId90" Type="http://schemas.openxmlformats.org/officeDocument/2006/relationships/customXml" Target="../ink/ink17218.xml"/><Relationship Id="rId165" Type="http://schemas.openxmlformats.org/officeDocument/2006/relationships/image" Target="../media/image17001.png"/><Relationship Id="rId351" Type="http://schemas.openxmlformats.org/officeDocument/2006/relationships/image" Target="../media/image17093.png"/><Relationship Id="rId372" Type="http://schemas.openxmlformats.org/officeDocument/2006/relationships/customXml" Target="../ink/ink17342.xml"/><Relationship Id="rId393" Type="http://schemas.openxmlformats.org/officeDocument/2006/relationships/image" Target="../media/image17030.png"/><Relationship Id="rId407" Type="http://schemas.openxmlformats.org/officeDocument/2006/relationships/image" Target="../media/image17037.png"/><Relationship Id="rId211" Type="http://schemas.openxmlformats.org/officeDocument/2006/relationships/image" Target="../media/image17024.png"/><Relationship Id="rId253" Type="http://schemas.openxmlformats.org/officeDocument/2006/relationships/image" Target="../media/image17045.png"/><Relationship Id="rId274" Type="http://schemas.openxmlformats.org/officeDocument/2006/relationships/customXml" Target="../ink/ink17293.xml"/><Relationship Id="rId295" Type="http://schemas.openxmlformats.org/officeDocument/2006/relationships/image" Target="../media/image17065.png"/><Relationship Id="rId309" Type="http://schemas.openxmlformats.org/officeDocument/2006/relationships/image" Target="../media/image17072.png"/><Relationship Id="rId27" Type="http://schemas.openxmlformats.org/officeDocument/2006/relationships/image" Target="../media/image16932.png"/><Relationship Id="rId48" Type="http://schemas.openxmlformats.org/officeDocument/2006/relationships/customXml" Target="../ink/ink17197.xml"/><Relationship Id="rId69" Type="http://schemas.openxmlformats.org/officeDocument/2006/relationships/image" Target="../media/image16953.png"/><Relationship Id="rId113" Type="http://schemas.openxmlformats.org/officeDocument/2006/relationships/image" Target="../media/image16975.png"/><Relationship Id="rId134" Type="http://schemas.openxmlformats.org/officeDocument/2006/relationships/customXml" Target="../ink/ink17240.xml"/><Relationship Id="rId320" Type="http://schemas.openxmlformats.org/officeDocument/2006/relationships/customXml" Target="../ink/ink17316.xml"/><Relationship Id="rId80" Type="http://schemas.openxmlformats.org/officeDocument/2006/relationships/customXml" Target="../ink/ink17213.xml"/><Relationship Id="rId155" Type="http://schemas.openxmlformats.org/officeDocument/2006/relationships/image" Target="../media/image16996.png"/><Relationship Id="rId176" Type="http://schemas.openxmlformats.org/officeDocument/2006/relationships/customXml" Target="../ink/ink17261.xml"/><Relationship Id="rId197" Type="http://schemas.openxmlformats.org/officeDocument/2006/relationships/image" Target="../media/image17017.png"/><Relationship Id="rId341" Type="http://schemas.openxmlformats.org/officeDocument/2006/relationships/image" Target="../media/image17088.png"/><Relationship Id="rId362" Type="http://schemas.openxmlformats.org/officeDocument/2006/relationships/customXml" Target="../ink/ink17337.xml"/><Relationship Id="rId383" Type="http://schemas.openxmlformats.org/officeDocument/2006/relationships/image" Target="../media/image17007.png"/><Relationship Id="rId418" Type="http://schemas.openxmlformats.org/officeDocument/2006/relationships/customXml" Target="../ink/ink17365.xml"/><Relationship Id="rId201" Type="http://schemas.openxmlformats.org/officeDocument/2006/relationships/image" Target="../media/image17019.png"/><Relationship Id="rId222" Type="http://schemas.openxmlformats.org/officeDocument/2006/relationships/customXml" Target="../ink/ink17279.xml"/><Relationship Id="rId264" Type="http://schemas.openxmlformats.org/officeDocument/2006/relationships/customXml" Target="../ink/ink17288.xml"/><Relationship Id="rId285" Type="http://schemas.openxmlformats.org/officeDocument/2006/relationships/image" Target="../media/image17060.png"/><Relationship Id="rId17" Type="http://schemas.openxmlformats.org/officeDocument/2006/relationships/image" Target="../media/image16927.png"/><Relationship Id="rId38" Type="http://schemas.openxmlformats.org/officeDocument/2006/relationships/customXml" Target="../ink/ink17192.xml"/><Relationship Id="rId59" Type="http://schemas.openxmlformats.org/officeDocument/2006/relationships/image" Target="../media/image16948.png"/><Relationship Id="rId103" Type="http://schemas.openxmlformats.org/officeDocument/2006/relationships/image" Target="../media/image16970.png"/><Relationship Id="rId124" Type="http://schemas.openxmlformats.org/officeDocument/2006/relationships/customXml" Target="../ink/ink17235.xml"/><Relationship Id="rId310" Type="http://schemas.openxmlformats.org/officeDocument/2006/relationships/customXml" Target="../ink/ink17311.xml"/><Relationship Id="rId70" Type="http://schemas.openxmlformats.org/officeDocument/2006/relationships/customXml" Target="../ink/ink17208.xml"/><Relationship Id="rId91" Type="http://schemas.openxmlformats.org/officeDocument/2006/relationships/image" Target="../media/image16964.png"/><Relationship Id="rId145" Type="http://schemas.openxmlformats.org/officeDocument/2006/relationships/image" Target="../media/image16991.png"/><Relationship Id="rId166" Type="http://schemas.openxmlformats.org/officeDocument/2006/relationships/customXml" Target="../ink/ink17256.xml"/><Relationship Id="rId187" Type="http://schemas.openxmlformats.org/officeDocument/2006/relationships/image" Target="../media/image17012.png"/><Relationship Id="rId331" Type="http://schemas.openxmlformats.org/officeDocument/2006/relationships/image" Target="../media/image17083.png"/><Relationship Id="rId352" Type="http://schemas.openxmlformats.org/officeDocument/2006/relationships/customXml" Target="../ink/ink17332.xml"/><Relationship Id="rId373" Type="http://schemas.openxmlformats.org/officeDocument/2006/relationships/image" Target="../media/image17104.png"/><Relationship Id="rId394" Type="http://schemas.openxmlformats.org/officeDocument/2006/relationships/customXml" Target="../ink/ink17353.xml"/><Relationship Id="rId408" Type="http://schemas.openxmlformats.org/officeDocument/2006/relationships/customXml" Target="../ink/ink17360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7274.xml"/><Relationship Id="rId254" Type="http://schemas.openxmlformats.org/officeDocument/2006/relationships/customXml" Target="../ink/ink17283.xml"/><Relationship Id="rId28" Type="http://schemas.openxmlformats.org/officeDocument/2006/relationships/customXml" Target="../ink/ink17187.xml"/><Relationship Id="rId49" Type="http://schemas.openxmlformats.org/officeDocument/2006/relationships/image" Target="../media/image16943.png"/><Relationship Id="rId114" Type="http://schemas.openxmlformats.org/officeDocument/2006/relationships/customXml" Target="../ink/ink17230.xml"/><Relationship Id="rId275" Type="http://schemas.openxmlformats.org/officeDocument/2006/relationships/image" Target="../media/image17056.png"/><Relationship Id="rId296" Type="http://schemas.openxmlformats.org/officeDocument/2006/relationships/customXml" Target="../ink/ink17304.xml"/><Relationship Id="rId300" Type="http://schemas.openxmlformats.org/officeDocument/2006/relationships/customXml" Target="../ink/ink17306.xml"/><Relationship Id="rId60" Type="http://schemas.openxmlformats.org/officeDocument/2006/relationships/customXml" Target="../ink/ink17203.xml"/><Relationship Id="rId81" Type="http://schemas.openxmlformats.org/officeDocument/2006/relationships/image" Target="../media/image16959.png"/><Relationship Id="rId135" Type="http://schemas.openxmlformats.org/officeDocument/2006/relationships/image" Target="../media/image16986.png"/><Relationship Id="rId156" Type="http://schemas.openxmlformats.org/officeDocument/2006/relationships/customXml" Target="../ink/ink17251.xml"/><Relationship Id="rId198" Type="http://schemas.openxmlformats.org/officeDocument/2006/relationships/customXml" Target="../ink/ink17267.xml"/><Relationship Id="rId321" Type="http://schemas.openxmlformats.org/officeDocument/2006/relationships/image" Target="../media/image17078.png"/><Relationship Id="rId342" Type="http://schemas.openxmlformats.org/officeDocument/2006/relationships/customXml" Target="../ink/ink17327.xml"/><Relationship Id="rId363" Type="http://schemas.openxmlformats.org/officeDocument/2006/relationships/image" Target="../media/image17099.png"/><Relationship Id="rId384" Type="http://schemas.openxmlformats.org/officeDocument/2006/relationships/customXml" Target="../ink/ink17348.xml"/><Relationship Id="rId419" Type="http://schemas.openxmlformats.org/officeDocument/2006/relationships/image" Target="../media/image17110.png"/><Relationship Id="rId202" Type="http://schemas.openxmlformats.org/officeDocument/2006/relationships/customXml" Target="../ink/ink17269.xml"/><Relationship Id="rId18" Type="http://schemas.openxmlformats.org/officeDocument/2006/relationships/customXml" Target="../ink/ink17182.xml"/><Relationship Id="rId39" Type="http://schemas.openxmlformats.org/officeDocument/2006/relationships/image" Target="../media/image16938.png"/><Relationship Id="rId265" Type="http://schemas.openxmlformats.org/officeDocument/2006/relationships/image" Target="../media/image17051.png"/><Relationship Id="rId286" Type="http://schemas.openxmlformats.org/officeDocument/2006/relationships/customXml" Target="../ink/ink17299.xml"/><Relationship Id="rId50" Type="http://schemas.openxmlformats.org/officeDocument/2006/relationships/customXml" Target="../ink/ink17198.xml"/><Relationship Id="rId104" Type="http://schemas.openxmlformats.org/officeDocument/2006/relationships/customXml" Target="../ink/ink17225.xml"/><Relationship Id="rId125" Type="http://schemas.openxmlformats.org/officeDocument/2006/relationships/image" Target="../media/image16981.png"/><Relationship Id="rId146" Type="http://schemas.openxmlformats.org/officeDocument/2006/relationships/customXml" Target="../ink/ink17246.xml"/><Relationship Id="rId167" Type="http://schemas.openxmlformats.org/officeDocument/2006/relationships/image" Target="../media/image17002.png"/><Relationship Id="rId188" Type="http://schemas.openxmlformats.org/officeDocument/2006/relationships/customXml" Target="../ink/ink17262.xml"/><Relationship Id="rId311" Type="http://schemas.openxmlformats.org/officeDocument/2006/relationships/image" Target="../media/image17073.png"/><Relationship Id="rId332" Type="http://schemas.openxmlformats.org/officeDocument/2006/relationships/customXml" Target="../ink/ink17322.xml"/><Relationship Id="rId353" Type="http://schemas.openxmlformats.org/officeDocument/2006/relationships/image" Target="../media/image17094.png"/><Relationship Id="rId374" Type="http://schemas.openxmlformats.org/officeDocument/2006/relationships/customXml" Target="../ink/ink17343.xml"/><Relationship Id="rId395" Type="http://schemas.openxmlformats.org/officeDocument/2006/relationships/image" Target="../media/image17031.png"/><Relationship Id="rId409" Type="http://schemas.openxmlformats.org/officeDocument/2006/relationships/image" Target="../media/image17038.png"/><Relationship Id="rId71" Type="http://schemas.openxmlformats.org/officeDocument/2006/relationships/image" Target="../media/image16954.png"/><Relationship Id="rId92" Type="http://schemas.openxmlformats.org/officeDocument/2006/relationships/customXml" Target="../ink/ink17219.xml"/><Relationship Id="rId213" Type="http://schemas.openxmlformats.org/officeDocument/2006/relationships/image" Target="../media/image17025.png"/><Relationship Id="rId420" Type="http://schemas.openxmlformats.org/officeDocument/2006/relationships/customXml" Target="../ink/ink17366.xml"/><Relationship Id="rId2" Type="http://schemas.openxmlformats.org/officeDocument/2006/relationships/customXml" Target="../ink/ink17174.xml"/><Relationship Id="rId29" Type="http://schemas.openxmlformats.org/officeDocument/2006/relationships/image" Target="../media/image16933.png"/><Relationship Id="rId255" Type="http://schemas.openxmlformats.org/officeDocument/2006/relationships/image" Target="../media/image17046.png"/><Relationship Id="rId276" Type="http://schemas.openxmlformats.org/officeDocument/2006/relationships/customXml" Target="../ink/ink17294.xml"/><Relationship Id="rId297" Type="http://schemas.openxmlformats.org/officeDocument/2006/relationships/image" Target="../media/image17066.png"/><Relationship Id="rId40" Type="http://schemas.openxmlformats.org/officeDocument/2006/relationships/customXml" Target="../ink/ink17193.xml"/><Relationship Id="rId115" Type="http://schemas.openxmlformats.org/officeDocument/2006/relationships/image" Target="../media/image16976.png"/><Relationship Id="rId136" Type="http://schemas.openxmlformats.org/officeDocument/2006/relationships/customXml" Target="../ink/ink17241.xml"/><Relationship Id="rId157" Type="http://schemas.openxmlformats.org/officeDocument/2006/relationships/image" Target="../media/image16997.png"/><Relationship Id="rId301" Type="http://schemas.openxmlformats.org/officeDocument/2006/relationships/image" Target="../media/image17068.png"/><Relationship Id="rId322" Type="http://schemas.openxmlformats.org/officeDocument/2006/relationships/customXml" Target="../ink/ink17317.xml"/><Relationship Id="rId343" Type="http://schemas.openxmlformats.org/officeDocument/2006/relationships/image" Target="../media/image17089.png"/><Relationship Id="rId364" Type="http://schemas.openxmlformats.org/officeDocument/2006/relationships/customXml" Target="../ink/ink17338.xml"/><Relationship Id="rId61" Type="http://schemas.openxmlformats.org/officeDocument/2006/relationships/image" Target="../media/image16949.png"/><Relationship Id="rId82" Type="http://schemas.openxmlformats.org/officeDocument/2006/relationships/customXml" Target="../ink/ink17214.xml"/><Relationship Id="rId199" Type="http://schemas.openxmlformats.org/officeDocument/2006/relationships/image" Target="../media/image17018.png"/><Relationship Id="rId203" Type="http://schemas.openxmlformats.org/officeDocument/2006/relationships/image" Target="../media/image17020.png"/><Relationship Id="rId385" Type="http://schemas.openxmlformats.org/officeDocument/2006/relationships/image" Target="../media/image17008.png"/><Relationship Id="rId19" Type="http://schemas.openxmlformats.org/officeDocument/2006/relationships/image" Target="../media/image16928.png"/><Relationship Id="rId266" Type="http://schemas.openxmlformats.org/officeDocument/2006/relationships/customXml" Target="../ink/ink17289.xml"/><Relationship Id="rId287" Type="http://schemas.openxmlformats.org/officeDocument/2006/relationships/image" Target="../media/image17061.png"/><Relationship Id="rId410" Type="http://schemas.openxmlformats.org/officeDocument/2006/relationships/customXml" Target="../ink/ink17361.xml"/><Relationship Id="rId30" Type="http://schemas.openxmlformats.org/officeDocument/2006/relationships/customXml" Target="../ink/ink17188.xml"/><Relationship Id="rId105" Type="http://schemas.openxmlformats.org/officeDocument/2006/relationships/image" Target="../media/image16971.png"/><Relationship Id="rId126" Type="http://schemas.openxmlformats.org/officeDocument/2006/relationships/customXml" Target="../ink/ink17236.xml"/><Relationship Id="rId147" Type="http://schemas.openxmlformats.org/officeDocument/2006/relationships/image" Target="../media/image16992.png"/><Relationship Id="rId168" Type="http://schemas.openxmlformats.org/officeDocument/2006/relationships/customXml" Target="../ink/ink17257.xml"/><Relationship Id="rId312" Type="http://schemas.openxmlformats.org/officeDocument/2006/relationships/customXml" Target="../ink/ink17312.xml"/><Relationship Id="rId333" Type="http://schemas.openxmlformats.org/officeDocument/2006/relationships/image" Target="../media/image17084.png"/><Relationship Id="rId354" Type="http://schemas.openxmlformats.org/officeDocument/2006/relationships/customXml" Target="../ink/ink17333.xml"/><Relationship Id="rId51" Type="http://schemas.openxmlformats.org/officeDocument/2006/relationships/image" Target="../media/image16944.png"/><Relationship Id="rId72" Type="http://schemas.openxmlformats.org/officeDocument/2006/relationships/customXml" Target="../ink/ink17209.xml"/><Relationship Id="rId93" Type="http://schemas.openxmlformats.org/officeDocument/2006/relationships/image" Target="../media/image16965.png"/><Relationship Id="rId189" Type="http://schemas.openxmlformats.org/officeDocument/2006/relationships/image" Target="../media/image17013.png"/><Relationship Id="rId375" Type="http://schemas.openxmlformats.org/officeDocument/2006/relationships/image" Target="../media/image17105.png"/><Relationship Id="rId396" Type="http://schemas.openxmlformats.org/officeDocument/2006/relationships/customXml" Target="../ink/ink17354.xml"/><Relationship Id="rId3" Type="http://schemas.openxmlformats.org/officeDocument/2006/relationships/image" Target="../media/image16920.png"/><Relationship Id="rId214" Type="http://schemas.openxmlformats.org/officeDocument/2006/relationships/customXml" Target="../ink/ink17275.xml"/><Relationship Id="rId256" Type="http://schemas.openxmlformats.org/officeDocument/2006/relationships/customXml" Target="../ink/ink17284.xml"/><Relationship Id="rId277" Type="http://schemas.openxmlformats.org/officeDocument/2006/relationships/image" Target="../media/image17057.png"/><Relationship Id="rId298" Type="http://schemas.openxmlformats.org/officeDocument/2006/relationships/customXml" Target="../ink/ink17305.xml"/><Relationship Id="rId400" Type="http://schemas.openxmlformats.org/officeDocument/2006/relationships/customXml" Target="../ink/ink17356.xml"/><Relationship Id="rId421" Type="http://schemas.openxmlformats.org/officeDocument/2006/relationships/image" Target="../media/image17111.png"/><Relationship Id="rId116" Type="http://schemas.openxmlformats.org/officeDocument/2006/relationships/customXml" Target="../ink/ink17231.xml"/><Relationship Id="rId137" Type="http://schemas.openxmlformats.org/officeDocument/2006/relationships/image" Target="../media/image16987.png"/><Relationship Id="rId158" Type="http://schemas.openxmlformats.org/officeDocument/2006/relationships/customXml" Target="../ink/ink17252.xml"/><Relationship Id="rId302" Type="http://schemas.openxmlformats.org/officeDocument/2006/relationships/customXml" Target="../ink/ink17307.xml"/><Relationship Id="rId323" Type="http://schemas.openxmlformats.org/officeDocument/2006/relationships/image" Target="../media/image17079.png"/><Relationship Id="rId344" Type="http://schemas.openxmlformats.org/officeDocument/2006/relationships/customXml" Target="../ink/ink17328.xml"/><Relationship Id="rId20" Type="http://schemas.openxmlformats.org/officeDocument/2006/relationships/customXml" Target="../ink/ink17183.xml"/><Relationship Id="rId41" Type="http://schemas.openxmlformats.org/officeDocument/2006/relationships/image" Target="../media/image16939.png"/><Relationship Id="rId62" Type="http://schemas.openxmlformats.org/officeDocument/2006/relationships/customXml" Target="../ink/ink17204.xml"/><Relationship Id="rId83" Type="http://schemas.openxmlformats.org/officeDocument/2006/relationships/image" Target="../media/image16960.png"/><Relationship Id="rId365" Type="http://schemas.openxmlformats.org/officeDocument/2006/relationships/image" Target="../media/image17100.png"/><Relationship Id="rId386" Type="http://schemas.openxmlformats.org/officeDocument/2006/relationships/customXml" Target="../ink/ink17349.xml"/><Relationship Id="rId190" Type="http://schemas.openxmlformats.org/officeDocument/2006/relationships/customXml" Target="../ink/ink17263.xml"/><Relationship Id="rId204" Type="http://schemas.openxmlformats.org/officeDocument/2006/relationships/customXml" Target="../ink/ink17270.xml"/><Relationship Id="rId267" Type="http://schemas.openxmlformats.org/officeDocument/2006/relationships/image" Target="../media/image17052.png"/><Relationship Id="rId288" Type="http://schemas.openxmlformats.org/officeDocument/2006/relationships/customXml" Target="../ink/ink17300.xml"/><Relationship Id="rId411" Type="http://schemas.openxmlformats.org/officeDocument/2006/relationships/image" Target="../media/image17039.png"/><Relationship Id="rId106" Type="http://schemas.openxmlformats.org/officeDocument/2006/relationships/customXml" Target="../ink/ink17226.xml"/><Relationship Id="rId127" Type="http://schemas.openxmlformats.org/officeDocument/2006/relationships/image" Target="../media/image16982.png"/><Relationship Id="rId313" Type="http://schemas.openxmlformats.org/officeDocument/2006/relationships/image" Target="../media/image17074.png"/><Relationship Id="rId10" Type="http://schemas.openxmlformats.org/officeDocument/2006/relationships/customXml" Target="../ink/ink17178.xml"/><Relationship Id="rId31" Type="http://schemas.openxmlformats.org/officeDocument/2006/relationships/image" Target="../media/image16934.png"/><Relationship Id="rId52" Type="http://schemas.openxmlformats.org/officeDocument/2006/relationships/customXml" Target="../ink/ink17199.xml"/><Relationship Id="rId73" Type="http://schemas.openxmlformats.org/officeDocument/2006/relationships/image" Target="../media/image16955.png"/><Relationship Id="rId94" Type="http://schemas.openxmlformats.org/officeDocument/2006/relationships/customXml" Target="../ink/ink17220.xml"/><Relationship Id="rId148" Type="http://schemas.openxmlformats.org/officeDocument/2006/relationships/customXml" Target="../ink/ink17247.xml"/><Relationship Id="rId169" Type="http://schemas.openxmlformats.org/officeDocument/2006/relationships/image" Target="../media/image17003.png"/><Relationship Id="rId334" Type="http://schemas.openxmlformats.org/officeDocument/2006/relationships/customXml" Target="../ink/ink17323.xml"/><Relationship Id="rId355" Type="http://schemas.openxmlformats.org/officeDocument/2006/relationships/image" Target="../media/image17095.png"/><Relationship Id="rId376" Type="http://schemas.openxmlformats.org/officeDocument/2006/relationships/customXml" Target="../ink/ink17344.xml"/><Relationship Id="rId397" Type="http://schemas.openxmlformats.org/officeDocument/2006/relationships/image" Target="../media/image17032.png"/><Relationship Id="rId4" Type="http://schemas.openxmlformats.org/officeDocument/2006/relationships/customXml" Target="../ink/ink17175.xml"/><Relationship Id="rId215" Type="http://schemas.openxmlformats.org/officeDocument/2006/relationships/image" Target="../media/image17026.png"/><Relationship Id="rId257" Type="http://schemas.openxmlformats.org/officeDocument/2006/relationships/image" Target="../media/image17047.png"/><Relationship Id="rId278" Type="http://schemas.openxmlformats.org/officeDocument/2006/relationships/customXml" Target="../ink/ink17295.xml"/><Relationship Id="rId401" Type="http://schemas.openxmlformats.org/officeDocument/2006/relationships/image" Target="../media/image17034.png"/><Relationship Id="rId422" Type="http://schemas.openxmlformats.org/officeDocument/2006/relationships/customXml" Target="../ink/ink17367.xml"/><Relationship Id="rId303" Type="http://schemas.openxmlformats.org/officeDocument/2006/relationships/image" Target="../media/image17069.png"/></Relationships>
</file>

<file path=ppt/slides/_rels/slide7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166.png"/><Relationship Id="rId299" Type="http://schemas.openxmlformats.org/officeDocument/2006/relationships/image" Target="../media/image17255.png"/><Relationship Id="rId21" Type="http://schemas.openxmlformats.org/officeDocument/2006/relationships/image" Target="../media/image17118.png"/><Relationship Id="rId63" Type="http://schemas.openxmlformats.org/officeDocument/2006/relationships/image" Target="../media/image17139.png"/><Relationship Id="rId159" Type="http://schemas.openxmlformats.org/officeDocument/2006/relationships/image" Target="../media/image17187.png"/><Relationship Id="rId324" Type="http://schemas.openxmlformats.org/officeDocument/2006/relationships/customXml" Target="../ink/ink17529.xml"/><Relationship Id="rId366" Type="http://schemas.openxmlformats.org/officeDocument/2006/relationships/customXml" Target="../ink/ink17550.xml"/><Relationship Id="rId170" Type="http://schemas.openxmlformats.org/officeDocument/2006/relationships/customXml" Target="../ink/ink17452.xml"/><Relationship Id="rId226" Type="http://schemas.openxmlformats.org/officeDocument/2006/relationships/customXml" Target="../ink/ink17480.xml"/><Relationship Id="rId268" Type="http://schemas.openxmlformats.org/officeDocument/2006/relationships/customXml" Target="../ink/ink17501.xml"/><Relationship Id="rId11" Type="http://schemas.openxmlformats.org/officeDocument/2006/relationships/image" Target="../media/image17113.png"/><Relationship Id="rId32" Type="http://schemas.openxmlformats.org/officeDocument/2006/relationships/customXml" Target="../ink/ink17383.xml"/><Relationship Id="rId53" Type="http://schemas.openxmlformats.org/officeDocument/2006/relationships/image" Target="../media/image17134.png"/><Relationship Id="rId74" Type="http://schemas.openxmlformats.org/officeDocument/2006/relationships/customXml" Target="../ink/ink17404.xml"/><Relationship Id="rId128" Type="http://schemas.openxmlformats.org/officeDocument/2006/relationships/customXml" Target="../ink/ink17431.xml"/><Relationship Id="rId149" Type="http://schemas.openxmlformats.org/officeDocument/2006/relationships/image" Target="../media/image17182.png"/><Relationship Id="rId314" Type="http://schemas.openxmlformats.org/officeDocument/2006/relationships/customXml" Target="../ink/ink17524.xml"/><Relationship Id="rId335" Type="http://schemas.openxmlformats.org/officeDocument/2006/relationships/image" Target="../media/image17273.png"/><Relationship Id="rId356" Type="http://schemas.openxmlformats.org/officeDocument/2006/relationships/customXml" Target="../ink/ink17545.xml"/><Relationship Id="rId377" Type="http://schemas.openxmlformats.org/officeDocument/2006/relationships/image" Target="../media/image17294.png"/><Relationship Id="rId398" Type="http://schemas.openxmlformats.org/officeDocument/2006/relationships/customXml" Target="../ink/ink17566.xml"/><Relationship Id="rId5" Type="http://schemas.openxmlformats.org/officeDocument/2006/relationships/image" Target="../media/image171100.png"/><Relationship Id="rId95" Type="http://schemas.openxmlformats.org/officeDocument/2006/relationships/image" Target="../media/image17155.png"/><Relationship Id="rId160" Type="http://schemas.openxmlformats.org/officeDocument/2006/relationships/customXml" Target="../ink/ink17447.xml"/><Relationship Id="rId181" Type="http://schemas.openxmlformats.org/officeDocument/2006/relationships/image" Target="../media/image17198.png"/><Relationship Id="rId216" Type="http://schemas.openxmlformats.org/officeDocument/2006/relationships/customXml" Target="../ink/ink17475.xml"/><Relationship Id="rId237" Type="http://schemas.openxmlformats.org/officeDocument/2006/relationships/image" Target="../media/image17226.png"/><Relationship Id="rId402" Type="http://schemas.openxmlformats.org/officeDocument/2006/relationships/customXml" Target="../ink/ink17568.xml"/><Relationship Id="rId258" Type="http://schemas.openxmlformats.org/officeDocument/2006/relationships/customXml" Target="../ink/ink17496.xml"/><Relationship Id="rId279" Type="http://schemas.openxmlformats.org/officeDocument/2006/relationships/image" Target="../media/image17246.png"/><Relationship Id="rId22" Type="http://schemas.openxmlformats.org/officeDocument/2006/relationships/customXml" Target="../ink/ink17378.xml"/><Relationship Id="rId43" Type="http://schemas.openxmlformats.org/officeDocument/2006/relationships/image" Target="../media/image17129.png"/><Relationship Id="rId64" Type="http://schemas.openxmlformats.org/officeDocument/2006/relationships/customXml" Target="../ink/ink17399.xml"/><Relationship Id="rId118" Type="http://schemas.openxmlformats.org/officeDocument/2006/relationships/customXml" Target="../ink/ink17426.xml"/><Relationship Id="rId139" Type="http://schemas.openxmlformats.org/officeDocument/2006/relationships/image" Target="../media/image17177.png"/><Relationship Id="rId290" Type="http://schemas.openxmlformats.org/officeDocument/2006/relationships/customXml" Target="../ink/ink17512.xml"/><Relationship Id="rId304" Type="http://schemas.openxmlformats.org/officeDocument/2006/relationships/customXml" Target="../ink/ink17519.xml"/><Relationship Id="rId325" Type="http://schemas.openxmlformats.org/officeDocument/2006/relationships/image" Target="../media/image17268.png"/><Relationship Id="rId346" Type="http://schemas.openxmlformats.org/officeDocument/2006/relationships/customXml" Target="../ink/ink17540.xml"/><Relationship Id="rId367" Type="http://schemas.openxmlformats.org/officeDocument/2006/relationships/image" Target="../media/image17289.png"/><Relationship Id="rId388" Type="http://schemas.openxmlformats.org/officeDocument/2006/relationships/customXml" Target="../ink/ink17561.xml"/><Relationship Id="rId85" Type="http://schemas.openxmlformats.org/officeDocument/2006/relationships/image" Target="../media/image17150.png"/><Relationship Id="rId150" Type="http://schemas.openxmlformats.org/officeDocument/2006/relationships/customXml" Target="../ink/ink17442.xml"/><Relationship Id="rId171" Type="http://schemas.openxmlformats.org/officeDocument/2006/relationships/image" Target="../media/image17193.png"/><Relationship Id="rId192" Type="http://schemas.openxmlformats.org/officeDocument/2006/relationships/customXml" Target="../ink/ink17463.xml"/><Relationship Id="rId206" Type="http://schemas.openxmlformats.org/officeDocument/2006/relationships/customXml" Target="../ink/ink17470.xml"/><Relationship Id="rId227" Type="http://schemas.openxmlformats.org/officeDocument/2006/relationships/image" Target="../media/image17221.png"/><Relationship Id="rId248" Type="http://schemas.openxmlformats.org/officeDocument/2006/relationships/customXml" Target="../ink/ink17491.xml"/><Relationship Id="rId269" Type="http://schemas.openxmlformats.org/officeDocument/2006/relationships/image" Target="../media/image17241.png"/><Relationship Id="rId12" Type="http://schemas.openxmlformats.org/officeDocument/2006/relationships/customXml" Target="../ink/ink17373.xml"/><Relationship Id="rId33" Type="http://schemas.openxmlformats.org/officeDocument/2006/relationships/image" Target="../media/image17124.png"/><Relationship Id="rId108" Type="http://schemas.openxmlformats.org/officeDocument/2006/relationships/customXml" Target="../ink/ink17421.xml"/><Relationship Id="rId129" Type="http://schemas.openxmlformats.org/officeDocument/2006/relationships/image" Target="../media/image17172.png"/><Relationship Id="rId280" Type="http://schemas.openxmlformats.org/officeDocument/2006/relationships/customXml" Target="../ink/ink17507.xml"/><Relationship Id="rId315" Type="http://schemas.openxmlformats.org/officeDocument/2006/relationships/image" Target="../media/image17263.png"/><Relationship Id="rId336" Type="http://schemas.openxmlformats.org/officeDocument/2006/relationships/customXml" Target="../ink/ink17535.xml"/><Relationship Id="rId357" Type="http://schemas.openxmlformats.org/officeDocument/2006/relationships/image" Target="../media/image17284.png"/><Relationship Id="rId54" Type="http://schemas.openxmlformats.org/officeDocument/2006/relationships/customXml" Target="../ink/ink17394.xml"/><Relationship Id="rId75" Type="http://schemas.openxmlformats.org/officeDocument/2006/relationships/image" Target="../media/image17145.png"/><Relationship Id="rId96" Type="http://schemas.openxmlformats.org/officeDocument/2006/relationships/customXml" Target="../ink/ink17415.xml"/><Relationship Id="rId140" Type="http://schemas.openxmlformats.org/officeDocument/2006/relationships/customXml" Target="../ink/ink17437.xml"/><Relationship Id="rId161" Type="http://schemas.openxmlformats.org/officeDocument/2006/relationships/image" Target="../media/image17188.png"/><Relationship Id="rId182" Type="http://schemas.openxmlformats.org/officeDocument/2006/relationships/customXml" Target="../ink/ink17458.xml"/><Relationship Id="rId217" Type="http://schemas.openxmlformats.org/officeDocument/2006/relationships/image" Target="../media/image17216.png"/><Relationship Id="rId378" Type="http://schemas.openxmlformats.org/officeDocument/2006/relationships/customXml" Target="../ink/ink17556.xml"/><Relationship Id="rId399" Type="http://schemas.openxmlformats.org/officeDocument/2006/relationships/image" Target="../media/image17304.png"/><Relationship Id="rId403" Type="http://schemas.openxmlformats.org/officeDocument/2006/relationships/image" Target="../media/image17306.png"/><Relationship Id="rId6" Type="http://schemas.openxmlformats.org/officeDocument/2006/relationships/customXml" Target="../ink/ink17370.xml"/><Relationship Id="rId238" Type="http://schemas.openxmlformats.org/officeDocument/2006/relationships/customXml" Target="../ink/ink17486.xml"/><Relationship Id="rId259" Type="http://schemas.openxmlformats.org/officeDocument/2006/relationships/image" Target="../media/image17237.png"/><Relationship Id="rId23" Type="http://schemas.openxmlformats.org/officeDocument/2006/relationships/image" Target="../media/image17119.png"/><Relationship Id="rId119" Type="http://schemas.openxmlformats.org/officeDocument/2006/relationships/image" Target="../media/image17167.png"/><Relationship Id="rId270" Type="http://schemas.openxmlformats.org/officeDocument/2006/relationships/customXml" Target="../ink/ink17502.xml"/><Relationship Id="rId291" Type="http://schemas.openxmlformats.org/officeDocument/2006/relationships/image" Target="../media/image17252.png"/><Relationship Id="rId305" Type="http://schemas.openxmlformats.org/officeDocument/2006/relationships/image" Target="../media/image17258.png"/><Relationship Id="rId326" Type="http://schemas.openxmlformats.org/officeDocument/2006/relationships/customXml" Target="../ink/ink17530.xml"/><Relationship Id="rId347" Type="http://schemas.openxmlformats.org/officeDocument/2006/relationships/image" Target="../media/image17279.png"/><Relationship Id="rId44" Type="http://schemas.openxmlformats.org/officeDocument/2006/relationships/customXml" Target="../ink/ink17389.xml"/><Relationship Id="rId65" Type="http://schemas.openxmlformats.org/officeDocument/2006/relationships/image" Target="../media/image17140.png"/><Relationship Id="rId86" Type="http://schemas.openxmlformats.org/officeDocument/2006/relationships/customXml" Target="../ink/ink17410.xml"/><Relationship Id="rId130" Type="http://schemas.openxmlformats.org/officeDocument/2006/relationships/customXml" Target="../ink/ink17432.xml"/><Relationship Id="rId151" Type="http://schemas.openxmlformats.org/officeDocument/2006/relationships/image" Target="../media/image17183.png"/><Relationship Id="rId368" Type="http://schemas.openxmlformats.org/officeDocument/2006/relationships/customXml" Target="../ink/ink17551.xml"/><Relationship Id="rId389" Type="http://schemas.openxmlformats.org/officeDocument/2006/relationships/image" Target="../media/image17300.png"/><Relationship Id="rId172" Type="http://schemas.openxmlformats.org/officeDocument/2006/relationships/customXml" Target="../ink/ink17453.xml"/><Relationship Id="rId193" Type="http://schemas.openxmlformats.org/officeDocument/2006/relationships/image" Target="../media/image17204.png"/><Relationship Id="rId207" Type="http://schemas.openxmlformats.org/officeDocument/2006/relationships/image" Target="../media/image17211.png"/><Relationship Id="rId228" Type="http://schemas.openxmlformats.org/officeDocument/2006/relationships/customXml" Target="../ink/ink17481.xml"/><Relationship Id="rId249" Type="http://schemas.openxmlformats.org/officeDocument/2006/relationships/image" Target="../media/image17232.png"/><Relationship Id="rId13" Type="http://schemas.openxmlformats.org/officeDocument/2006/relationships/image" Target="../media/image17114.png"/><Relationship Id="rId109" Type="http://schemas.openxmlformats.org/officeDocument/2006/relationships/image" Target="../media/image17162.png"/><Relationship Id="rId260" Type="http://schemas.openxmlformats.org/officeDocument/2006/relationships/customXml" Target="../ink/ink17497.xml"/><Relationship Id="rId281" Type="http://schemas.openxmlformats.org/officeDocument/2006/relationships/image" Target="../media/image17247.png"/><Relationship Id="rId316" Type="http://schemas.openxmlformats.org/officeDocument/2006/relationships/customXml" Target="../ink/ink17525.xml"/><Relationship Id="rId337" Type="http://schemas.openxmlformats.org/officeDocument/2006/relationships/image" Target="../media/image17274.png"/><Relationship Id="rId34" Type="http://schemas.openxmlformats.org/officeDocument/2006/relationships/customXml" Target="../ink/ink17384.xml"/><Relationship Id="rId55" Type="http://schemas.openxmlformats.org/officeDocument/2006/relationships/image" Target="../media/image17135.png"/><Relationship Id="rId76" Type="http://schemas.openxmlformats.org/officeDocument/2006/relationships/customXml" Target="../ink/ink17405.xml"/><Relationship Id="rId97" Type="http://schemas.openxmlformats.org/officeDocument/2006/relationships/image" Target="../media/image17156.png"/><Relationship Id="rId120" Type="http://schemas.openxmlformats.org/officeDocument/2006/relationships/customXml" Target="../ink/ink17427.xml"/><Relationship Id="rId141" Type="http://schemas.openxmlformats.org/officeDocument/2006/relationships/image" Target="../media/image17178.png"/><Relationship Id="rId358" Type="http://schemas.openxmlformats.org/officeDocument/2006/relationships/customXml" Target="../ink/ink17546.xml"/><Relationship Id="rId379" Type="http://schemas.openxmlformats.org/officeDocument/2006/relationships/image" Target="../media/image17295.png"/><Relationship Id="rId7" Type="http://schemas.openxmlformats.org/officeDocument/2006/relationships/image" Target="../media/image171110.png"/><Relationship Id="rId162" Type="http://schemas.openxmlformats.org/officeDocument/2006/relationships/customXml" Target="../ink/ink17448.xml"/><Relationship Id="rId183" Type="http://schemas.openxmlformats.org/officeDocument/2006/relationships/image" Target="../media/image17199.png"/><Relationship Id="rId218" Type="http://schemas.openxmlformats.org/officeDocument/2006/relationships/customXml" Target="../ink/ink17476.xml"/><Relationship Id="rId239" Type="http://schemas.openxmlformats.org/officeDocument/2006/relationships/image" Target="../media/image17227.png"/><Relationship Id="rId390" Type="http://schemas.openxmlformats.org/officeDocument/2006/relationships/customXml" Target="../ink/ink17562.xml"/><Relationship Id="rId404" Type="http://schemas.openxmlformats.org/officeDocument/2006/relationships/customXml" Target="../ink/ink17569.xml"/><Relationship Id="rId250" Type="http://schemas.openxmlformats.org/officeDocument/2006/relationships/customXml" Target="../ink/ink17492.xml"/><Relationship Id="rId271" Type="http://schemas.openxmlformats.org/officeDocument/2006/relationships/image" Target="../media/image17242.png"/><Relationship Id="rId292" Type="http://schemas.openxmlformats.org/officeDocument/2006/relationships/customXml" Target="../ink/ink17513.xml"/><Relationship Id="rId306" Type="http://schemas.openxmlformats.org/officeDocument/2006/relationships/customXml" Target="../ink/ink17520.xml"/><Relationship Id="rId24" Type="http://schemas.openxmlformats.org/officeDocument/2006/relationships/customXml" Target="../ink/ink17379.xml"/><Relationship Id="rId45" Type="http://schemas.openxmlformats.org/officeDocument/2006/relationships/image" Target="../media/image17130.png"/><Relationship Id="rId66" Type="http://schemas.openxmlformats.org/officeDocument/2006/relationships/customXml" Target="../ink/ink17400.xml"/><Relationship Id="rId87" Type="http://schemas.openxmlformats.org/officeDocument/2006/relationships/image" Target="../media/image17151.png"/><Relationship Id="rId110" Type="http://schemas.openxmlformats.org/officeDocument/2006/relationships/customXml" Target="../ink/ink17422.xml"/><Relationship Id="rId131" Type="http://schemas.openxmlformats.org/officeDocument/2006/relationships/image" Target="../media/image17173.png"/><Relationship Id="rId327" Type="http://schemas.openxmlformats.org/officeDocument/2006/relationships/image" Target="../media/image17269.png"/><Relationship Id="rId348" Type="http://schemas.openxmlformats.org/officeDocument/2006/relationships/customXml" Target="../ink/ink17541.xml"/><Relationship Id="rId369" Type="http://schemas.openxmlformats.org/officeDocument/2006/relationships/image" Target="../media/image17290.png"/><Relationship Id="rId152" Type="http://schemas.openxmlformats.org/officeDocument/2006/relationships/customXml" Target="../ink/ink17443.xml"/><Relationship Id="rId173" Type="http://schemas.openxmlformats.org/officeDocument/2006/relationships/image" Target="../media/image17194.png"/><Relationship Id="rId194" Type="http://schemas.openxmlformats.org/officeDocument/2006/relationships/customXml" Target="../ink/ink17464.xml"/><Relationship Id="rId208" Type="http://schemas.openxmlformats.org/officeDocument/2006/relationships/customXml" Target="../ink/ink17471.xml"/><Relationship Id="rId229" Type="http://schemas.openxmlformats.org/officeDocument/2006/relationships/image" Target="../media/image17222.png"/><Relationship Id="rId380" Type="http://schemas.openxmlformats.org/officeDocument/2006/relationships/customXml" Target="../ink/ink17557.xml"/><Relationship Id="rId240" Type="http://schemas.openxmlformats.org/officeDocument/2006/relationships/customXml" Target="../ink/ink17487.xml"/><Relationship Id="rId261" Type="http://schemas.openxmlformats.org/officeDocument/2006/relationships/image" Target="../media/image17238.png"/><Relationship Id="rId14" Type="http://schemas.openxmlformats.org/officeDocument/2006/relationships/customXml" Target="../ink/ink17374.xml"/><Relationship Id="rId35" Type="http://schemas.openxmlformats.org/officeDocument/2006/relationships/image" Target="../media/image17125.png"/><Relationship Id="rId56" Type="http://schemas.openxmlformats.org/officeDocument/2006/relationships/customXml" Target="../ink/ink17395.xml"/><Relationship Id="rId77" Type="http://schemas.openxmlformats.org/officeDocument/2006/relationships/image" Target="../media/image17146.png"/><Relationship Id="rId100" Type="http://schemas.openxmlformats.org/officeDocument/2006/relationships/customXml" Target="../ink/ink17417.xml"/><Relationship Id="rId282" Type="http://schemas.openxmlformats.org/officeDocument/2006/relationships/customXml" Target="../ink/ink17508.xml"/><Relationship Id="rId317" Type="http://schemas.openxmlformats.org/officeDocument/2006/relationships/image" Target="../media/image17264.png"/><Relationship Id="rId338" Type="http://schemas.openxmlformats.org/officeDocument/2006/relationships/customXml" Target="../ink/ink17536.xml"/><Relationship Id="rId359" Type="http://schemas.openxmlformats.org/officeDocument/2006/relationships/image" Target="../media/image17285.png"/><Relationship Id="rId8" Type="http://schemas.openxmlformats.org/officeDocument/2006/relationships/customXml" Target="../ink/ink17371.xml"/><Relationship Id="rId98" Type="http://schemas.openxmlformats.org/officeDocument/2006/relationships/customXml" Target="../ink/ink17416.xml"/><Relationship Id="rId121" Type="http://schemas.openxmlformats.org/officeDocument/2006/relationships/image" Target="../media/image17168.png"/><Relationship Id="rId142" Type="http://schemas.openxmlformats.org/officeDocument/2006/relationships/customXml" Target="../ink/ink17438.xml"/><Relationship Id="rId163" Type="http://schemas.openxmlformats.org/officeDocument/2006/relationships/image" Target="../media/image17189.png"/><Relationship Id="rId184" Type="http://schemas.openxmlformats.org/officeDocument/2006/relationships/customXml" Target="../ink/ink17459.xml"/><Relationship Id="rId219" Type="http://schemas.openxmlformats.org/officeDocument/2006/relationships/image" Target="../media/image17217.png"/><Relationship Id="rId370" Type="http://schemas.openxmlformats.org/officeDocument/2006/relationships/customXml" Target="../ink/ink17552.xml"/><Relationship Id="rId391" Type="http://schemas.openxmlformats.org/officeDocument/2006/relationships/image" Target="../media/image17301.png"/><Relationship Id="rId405" Type="http://schemas.openxmlformats.org/officeDocument/2006/relationships/image" Target="../media/image17307.png"/><Relationship Id="rId230" Type="http://schemas.openxmlformats.org/officeDocument/2006/relationships/customXml" Target="../ink/ink17482.xml"/><Relationship Id="rId251" Type="http://schemas.openxmlformats.org/officeDocument/2006/relationships/image" Target="../media/image17233.png"/><Relationship Id="rId25" Type="http://schemas.openxmlformats.org/officeDocument/2006/relationships/image" Target="../media/image17120.png"/><Relationship Id="rId46" Type="http://schemas.openxmlformats.org/officeDocument/2006/relationships/customXml" Target="../ink/ink17390.xml"/><Relationship Id="rId67" Type="http://schemas.openxmlformats.org/officeDocument/2006/relationships/image" Target="../media/image17141.png"/><Relationship Id="rId272" Type="http://schemas.openxmlformats.org/officeDocument/2006/relationships/customXml" Target="../ink/ink17503.xml"/><Relationship Id="rId293" Type="http://schemas.openxmlformats.org/officeDocument/2006/relationships/image" Target="../media/image17253.png"/><Relationship Id="rId307" Type="http://schemas.openxmlformats.org/officeDocument/2006/relationships/image" Target="../media/image17259.png"/><Relationship Id="rId328" Type="http://schemas.openxmlformats.org/officeDocument/2006/relationships/customXml" Target="../ink/ink17531.xml"/><Relationship Id="rId349" Type="http://schemas.openxmlformats.org/officeDocument/2006/relationships/image" Target="../media/image17280.png"/><Relationship Id="rId88" Type="http://schemas.openxmlformats.org/officeDocument/2006/relationships/customXml" Target="../ink/ink17411.xml"/><Relationship Id="rId111" Type="http://schemas.openxmlformats.org/officeDocument/2006/relationships/image" Target="../media/image17163.png"/><Relationship Id="rId132" Type="http://schemas.openxmlformats.org/officeDocument/2006/relationships/customXml" Target="../ink/ink17433.xml"/><Relationship Id="rId153" Type="http://schemas.openxmlformats.org/officeDocument/2006/relationships/image" Target="../media/image17184.png"/><Relationship Id="rId174" Type="http://schemas.openxmlformats.org/officeDocument/2006/relationships/customXml" Target="../ink/ink17454.xml"/><Relationship Id="rId195" Type="http://schemas.openxmlformats.org/officeDocument/2006/relationships/image" Target="../media/image17205.png"/><Relationship Id="rId209" Type="http://schemas.openxmlformats.org/officeDocument/2006/relationships/image" Target="../media/image17212.png"/><Relationship Id="rId360" Type="http://schemas.openxmlformats.org/officeDocument/2006/relationships/customXml" Target="../ink/ink17547.xml"/><Relationship Id="rId381" Type="http://schemas.openxmlformats.org/officeDocument/2006/relationships/image" Target="../media/image17296.png"/><Relationship Id="rId220" Type="http://schemas.openxmlformats.org/officeDocument/2006/relationships/customXml" Target="../ink/ink17477.xml"/><Relationship Id="rId241" Type="http://schemas.openxmlformats.org/officeDocument/2006/relationships/image" Target="../media/image17228.png"/><Relationship Id="rId15" Type="http://schemas.openxmlformats.org/officeDocument/2006/relationships/image" Target="../media/image17115.png"/><Relationship Id="rId36" Type="http://schemas.openxmlformats.org/officeDocument/2006/relationships/customXml" Target="../ink/ink17385.xml"/><Relationship Id="rId57" Type="http://schemas.openxmlformats.org/officeDocument/2006/relationships/image" Target="../media/image17136.png"/><Relationship Id="rId262" Type="http://schemas.openxmlformats.org/officeDocument/2006/relationships/customXml" Target="../ink/ink17498.xml"/><Relationship Id="rId283" Type="http://schemas.openxmlformats.org/officeDocument/2006/relationships/image" Target="../media/image17248.png"/><Relationship Id="rId318" Type="http://schemas.openxmlformats.org/officeDocument/2006/relationships/customXml" Target="../ink/ink17526.xml"/><Relationship Id="rId339" Type="http://schemas.openxmlformats.org/officeDocument/2006/relationships/image" Target="../media/image17275.png"/><Relationship Id="rId78" Type="http://schemas.openxmlformats.org/officeDocument/2006/relationships/customXml" Target="../ink/ink17406.xml"/><Relationship Id="rId99" Type="http://schemas.openxmlformats.org/officeDocument/2006/relationships/image" Target="../media/image17157.png"/><Relationship Id="rId101" Type="http://schemas.openxmlformats.org/officeDocument/2006/relationships/image" Target="../media/image17158.png"/><Relationship Id="rId122" Type="http://schemas.openxmlformats.org/officeDocument/2006/relationships/customXml" Target="../ink/ink17428.xml"/><Relationship Id="rId143" Type="http://schemas.openxmlformats.org/officeDocument/2006/relationships/image" Target="../media/image17179.png"/><Relationship Id="rId164" Type="http://schemas.openxmlformats.org/officeDocument/2006/relationships/customXml" Target="../ink/ink17449.xml"/><Relationship Id="rId185" Type="http://schemas.openxmlformats.org/officeDocument/2006/relationships/image" Target="../media/image17200.png"/><Relationship Id="rId350" Type="http://schemas.openxmlformats.org/officeDocument/2006/relationships/customXml" Target="../ink/ink17542.xml"/><Relationship Id="rId371" Type="http://schemas.openxmlformats.org/officeDocument/2006/relationships/image" Target="../media/image17291.png"/><Relationship Id="rId9" Type="http://schemas.openxmlformats.org/officeDocument/2006/relationships/image" Target="../media/image171120.png"/><Relationship Id="rId210" Type="http://schemas.openxmlformats.org/officeDocument/2006/relationships/customXml" Target="../ink/ink17472.xml"/><Relationship Id="rId392" Type="http://schemas.openxmlformats.org/officeDocument/2006/relationships/customXml" Target="../ink/ink17563.xml"/><Relationship Id="rId26" Type="http://schemas.openxmlformats.org/officeDocument/2006/relationships/customXml" Target="../ink/ink17380.xml"/><Relationship Id="rId231" Type="http://schemas.openxmlformats.org/officeDocument/2006/relationships/image" Target="../media/image17223.png"/><Relationship Id="rId252" Type="http://schemas.openxmlformats.org/officeDocument/2006/relationships/customXml" Target="../ink/ink17493.xml"/><Relationship Id="rId273" Type="http://schemas.openxmlformats.org/officeDocument/2006/relationships/image" Target="../media/image17243.png"/><Relationship Id="rId294" Type="http://schemas.openxmlformats.org/officeDocument/2006/relationships/customXml" Target="../ink/ink17514.xml"/><Relationship Id="rId308" Type="http://schemas.openxmlformats.org/officeDocument/2006/relationships/customXml" Target="../ink/ink17521.xml"/><Relationship Id="rId329" Type="http://schemas.openxmlformats.org/officeDocument/2006/relationships/image" Target="../media/image17270.png"/><Relationship Id="rId47" Type="http://schemas.openxmlformats.org/officeDocument/2006/relationships/image" Target="../media/image17131.png"/><Relationship Id="rId68" Type="http://schemas.openxmlformats.org/officeDocument/2006/relationships/customXml" Target="../ink/ink17401.xml"/><Relationship Id="rId89" Type="http://schemas.openxmlformats.org/officeDocument/2006/relationships/image" Target="../media/image17152.png"/><Relationship Id="rId112" Type="http://schemas.openxmlformats.org/officeDocument/2006/relationships/customXml" Target="../ink/ink17423.xml"/><Relationship Id="rId133" Type="http://schemas.openxmlformats.org/officeDocument/2006/relationships/image" Target="../media/image17174.png"/><Relationship Id="rId154" Type="http://schemas.openxmlformats.org/officeDocument/2006/relationships/customXml" Target="../ink/ink17444.xml"/><Relationship Id="rId175" Type="http://schemas.openxmlformats.org/officeDocument/2006/relationships/image" Target="../media/image17195.png"/><Relationship Id="rId340" Type="http://schemas.openxmlformats.org/officeDocument/2006/relationships/customXml" Target="../ink/ink17537.xml"/><Relationship Id="rId361" Type="http://schemas.openxmlformats.org/officeDocument/2006/relationships/image" Target="../media/image17286.png"/><Relationship Id="rId196" Type="http://schemas.openxmlformats.org/officeDocument/2006/relationships/customXml" Target="../ink/ink17465.xml"/><Relationship Id="rId200" Type="http://schemas.openxmlformats.org/officeDocument/2006/relationships/customXml" Target="../ink/ink17467.xml"/><Relationship Id="rId382" Type="http://schemas.openxmlformats.org/officeDocument/2006/relationships/customXml" Target="../ink/ink17558.xml"/><Relationship Id="rId16" Type="http://schemas.openxmlformats.org/officeDocument/2006/relationships/customXml" Target="../ink/ink17375.xml"/><Relationship Id="rId221" Type="http://schemas.openxmlformats.org/officeDocument/2006/relationships/image" Target="../media/image17218.png"/><Relationship Id="rId242" Type="http://schemas.openxmlformats.org/officeDocument/2006/relationships/customXml" Target="../ink/ink17488.xml"/><Relationship Id="rId263" Type="http://schemas.openxmlformats.org/officeDocument/2006/relationships/image" Target="../media/image16395.png"/><Relationship Id="rId284" Type="http://schemas.openxmlformats.org/officeDocument/2006/relationships/customXml" Target="../ink/ink17509.xml"/><Relationship Id="rId319" Type="http://schemas.openxmlformats.org/officeDocument/2006/relationships/image" Target="../media/image17265.png"/><Relationship Id="rId37" Type="http://schemas.openxmlformats.org/officeDocument/2006/relationships/image" Target="../media/image17126.png"/><Relationship Id="rId58" Type="http://schemas.openxmlformats.org/officeDocument/2006/relationships/customXml" Target="../ink/ink17396.xml"/><Relationship Id="rId79" Type="http://schemas.openxmlformats.org/officeDocument/2006/relationships/image" Target="../media/image17147.png"/><Relationship Id="rId102" Type="http://schemas.openxmlformats.org/officeDocument/2006/relationships/customXml" Target="../ink/ink17418.xml"/><Relationship Id="rId123" Type="http://schemas.openxmlformats.org/officeDocument/2006/relationships/image" Target="../media/image17169.png"/><Relationship Id="rId144" Type="http://schemas.openxmlformats.org/officeDocument/2006/relationships/customXml" Target="../ink/ink17439.xml"/><Relationship Id="rId330" Type="http://schemas.openxmlformats.org/officeDocument/2006/relationships/customXml" Target="../ink/ink17532.xml"/><Relationship Id="rId90" Type="http://schemas.openxmlformats.org/officeDocument/2006/relationships/customXml" Target="../ink/ink17412.xml"/><Relationship Id="rId165" Type="http://schemas.openxmlformats.org/officeDocument/2006/relationships/image" Target="../media/image17190.png"/><Relationship Id="rId186" Type="http://schemas.openxmlformats.org/officeDocument/2006/relationships/customXml" Target="../ink/ink17460.xml"/><Relationship Id="rId351" Type="http://schemas.openxmlformats.org/officeDocument/2006/relationships/image" Target="../media/image17281.png"/><Relationship Id="rId372" Type="http://schemas.openxmlformats.org/officeDocument/2006/relationships/customXml" Target="../ink/ink17553.xml"/><Relationship Id="rId393" Type="http://schemas.openxmlformats.org/officeDocument/2006/relationships/image" Target="../media/image11280.png"/><Relationship Id="rId211" Type="http://schemas.openxmlformats.org/officeDocument/2006/relationships/image" Target="../media/image17213.png"/><Relationship Id="rId232" Type="http://schemas.openxmlformats.org/officeDocument/2006/relationships/customXml" Target="../ink/ink17483.xml"/><Relationship Id="rId253" Type="http://schemas.openxmlformats.org/officeDocument/2006/relationships/image" Target="../media/image17234.png"/><Relationship Id="rId274" Type="http://schemas.openxmlformats.org/officeDocument/2006/relationships/customXml" Target="../ink/ink17504.xml"/><Relationship Id="rId295" Type="http://schemas.openxmlformats.org/officeDocument/2006/relationships/image" Target="../media/image12360.png"/><Relationship Id="rId309" Type="http://schemas.openxmlformats.org/officeDocument/2006/relationships/image" Target="../media/image17260.png"/><Relationship Id="rId27" Type="http://schemas.openxmlformats.org/officeDocument/2006/relationships/image" Target="../media/image17121.png"/><Relationship Id="rId48" Type="http://schemas.openxmlformats.org/officeDocument/2006/relationships/customXml" Target="../ink/ink17391.xml"/><Relationship Id="rId69" Type="http://schemas.openxmlformats.org/officeDocument/2006/relationships/image" Target="../media/image17142.png"/><Relationship Id="rId113" Type="http://schemas.openxmlformats.org/officeDocument/2006/relationships/image" Target="../media/image17164.png"/><Relationship Id="rId134" Type="http://schemas.openxmlformats.org/officeDocument/2006/relationships/customXml" Target="../ink/ink17434.xml"/><Relationship Id="rId320" Type="http://schemas.openxmlformats.org/officeDocument/2006/relationships/customXml" Target="../ink/ink17527.xml"/><Relationship Id="rId80" Type="http://schemas.openxmlformats.org/officeDocument/2006/relationships/customXml" Target="../ink/ink17407.xml"/><Relationship Id="rId155" Type="http://schemas.openxmlformats.org/officeDocument/2006/relationships/image" Target="../media/image17185.png"/><Relationship Id="rId176" Type="http://schemas.openxmlformats.org/officeDocument/2006/relationships/customXml" Target="../ink/ink17455.xml"/><Relationship Id="rId197" Type="http://schemas.openxmlformats.org/officeDocument/2006/relationships/image" Target="../media/image17206.png"/><Relationship Id="rId341" Type="http://schemas.openxmlformats.org/officeDocument/2006/relationships/image" Target="../media/image17276.png"/><Relationship Id="rId362" Type="http://schemas.openxmlformats.org/officeDocument/2006/relationships/customXml" Target="../ink/ink17548.xml"/><Relationship Id="rId383" Type="http://schemas.openxmlformats.org/officeDocument/2006/relationships/image" Target="../media/image17297.png"/><Relationship Id="rId201" Type="http://schemas.openxmlformats.org/officeDocument/2006/relationships/image" Target="../media/image17208.png"/><Relationship Id="rId222" Type="http://schemas.openxmlformats.org/officeDocument/2006/relationships/customXml" Target="../ink/ink17478.xml"/><Relationship Id="rId243" Type="http://schemas.openxmlformats.org/officeDocument/2006/relationships/image" Target="../media/image17229.png"/><Relationship Id="rId264" Type="http://schemas.openxmlformats.org/officeDocument/2006/relationships/customXml" Target="../ink/ink17499.xml"/><Relationship Id="rId285" Type="http://schemas.openxmlformats.org/officeDocument/2006/relationships/image" Target="../media/image17249.png"/><Relationship Id="rId17" Type="http://schemas.openxmlformats.org/officeDocument/2006/relationships/image" Target="../media/image17116.png"/><Relationship Id="rId38" Type="http://schemas.openxmlformats.org/officeDocument/2006/relationships/customXml" Target="../ink/ink17386.xml"/><Relationship Id="rId59" Type="http://schemas.openxmlformats.org/officeDocument/2006/relationships/image" Target="../media/image17137.png"/><Relationship Id="rId103" Type="http://schemas.openxmlformats.org/officeDocument/2006/relationships/image" Target="../media/image17159.png"/><Relationship Id="rId124" Type="http://schemas.openxmlformats.org/officeDocument/2006/relationships/customXml" Target="../ink/ink17429.xml"/><Relationship Id="rId310" Type="http://schemas.openxmlformats.org/officeDocument/2006/relationships/customXml" Target="../ink/ink17522.xml"/><Relationship Id="rId70" Type="http://schemas.openxmlformats.org/officeDocument/2006/relationships/customXml" Target="../ink/ink17402.xml"/><Relationship Id="rId91" Type="http://schemas.openxmlformats.org/officeDocument/2006/relationships/image" Target="../media/image17153.png"/><Relationship Id="rId145" Type="http://schemas.openxmlformats.org/officeDocument/2006/relationships/image" Target="../media/image17180.png"/><Relationship Id="rId166" Type="http://schemas.openxmlformats.org/officeDocument/2006/relationships/customXml" Target="../ink/ink17450.xml"/><Relationship Id="rId187" Type="http://schemas.openxmlformats.org/officeDocument/2006/relationships/image" Target="../media/image17201.png"/><Relationship Id="rId331" Type="http://schemas.openxmlformats.org/officeDocument/2006/relationships/image" Target="../media/image17271.png"/><Relationship Id="rId352" Type="http://schemas.openxmlformats.org/officeDocument/2006/relationships/customXml" Target="../ink/ink17543.xml"/><Relationship Id="rId373" Type="http://schemas.openxmlformats.org/officeDocument/2006/relationships/image" Target="../media/image17292.png"/><Relationship Id="rId394" Type="http://schemas.openxmlformats.org/officeDocument/2006/relationships/customXml" Target="../ink/ink17564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7473.xml"/><Relationship Id="rId233" Type="http://schemas.openxmlformats.org/officeDocument/2006/relationships/image" Target="../media/image17224.png"/><Relationship Id="rId254" Type="http://schemas.openxmlformats.org/officeDocument/2006/relationships/customXml" Target="../ink/ink17494.xml"/><Relationship Id="rId28" Type="http://schemas.openxmlformats.org/officeDocument/2006/relationships/customXml" Target="../ink/ink17381.xml"/><Relationship Id="rId49" Type="http://schemas.openxmlformats.org/officeDocument/2006/relationships/image" Target="../media/image17132.png"/><Relationship Id="rId114" Type="http://schemas.openxmlformats.org/officeDocument/2006/relationships/customXml" Target="../ink/ink17424.xml"/><Relationship Id="rId275" Type="http://schemas.openxmlformats.org/officeDocument/2006/relationships/image" Target="../media/image17244.png"/><Relationship Id="rId296" Type="http://schemas.openxmlformats.org/officeDocument/2006/relationships/customXml" Target="../ink/ink17515.xml"/><Relationship Id="rId300" Type="http://schemas.openxmlformats.org/officeDocument/2006/relationships/customXml" Target="../ink/ink17517.xml"/><Relationship Id="rId60" Type="http://schemas.openxmlformats.org/officeDocument/2006/relationships/customXml" Target="../ink/ink17397.xml"/><Relationship Id="rId81" Type="http://schemas.openxmlformats.org/officeDocument/2006/relationships/image" Target="../media/image17148.png"/><Relationship Id="rId135" Type="http://schemas.openxmlformats.org/officeDocument/2006/relationships/image" Target="../media/image17175.png"/><Relationship Id="rId156" Type="http://schemas.openxmlformats.org/officeDocument/2006/relationships/customXml" Target="../ink/ink17445.xml"/><Relationship Id="rId177" Type="http://schemas.openxmlformats.org/officeDocument/2006/relationships/image" Target="../media/image17196.png"/><Relationship Id="rId198" Type="http://schemas.openxmlformats.org/officeDocument/2006/relationships/customXml" Target="../ink/ink17466.xml"/><Relationship Id="rId321" Type="http://schemas.openxmlformats.org/officeDocument/2006/relationships/image" Target="../media/image17266.png"/><Relationship Id="rId342" Type="http://schemas.openxmlformats.org/officeDocument/2006/relationships/customXml" Target="../ink/ink17538.xml"/><Relationship Id="rId363" Type="http://schemas.openxmlformats.org/officeDocument/2006/relationships/image" Target="../media/image17287.png"/><Relationship Id="rId384" Type="http://schemas.openxmlformats.org/officeDocument/2006/relationships/customXml" Target="../ink/ink17559.xml"/><Relationship Id="rId202" Type="http://schemas.openxmlformats.org/officeDocument/2006/relationships/customXml" Target="../ink/ink17468.xml"/><Relationship Id="rId223" Type="http://schemas.openxmlformats.org/officeDocument/2006/relationships/image" Target="../media/image17219.png"/><Relationship Id="rId244" Type="http://schemas.openxmlformats.org/officeDocument/2006/relationships/customXml" Target="../ink/ink17489.xml"/><Relationship Id="rId18" Type="http://schemas.openxmlformats.org/officeDocument/2006/relationships/customXml" Target="../ink/ink17376.xml"/><Relationship Id="rId39" Type="http://schemas.openxmlformats.org/officeDocument/2006/relationships/image" Target="../media/image17127.png"/><Relationship Id="rId265" Type="http://schemas.openxmlformats.org/officeDocument/2006/relationships/image" Target="../media/image17239.png"/><Relationship Id="rId286" Type="http://schemas.openxmlformats.org/officeDocument/2006/relationships/customXml" Target="../ink/ink17510.xml"/><Relationship Id="rId50" Type="http://schemas.openxmlformats.org/officeDocument/2006/relationships/customXml" Target="../ink/ink17392.xml"/><Relationship Id="rId104" Type="http://schemas.openxmlformats.org/officeDocument/2006/relationships/customXml" Target="../ink/ink17419.xml"/><Relationship Id="rId125" Type="http://schemas.openxmlformats.org/officeDocument/2006/relationships/image" Target="../media/image17170.png"/><Relationship Id="rId146" Type="http://schemas.openxmlformats.org/officeDocument/2006/relationships/customXml" Target="../ink/ink17440.xml"/><Relationship Id="rId167" Type="http://schemas.openxmlformats.org/officeDocument/2006/relationships/image" Target="../media/image17191.png"/><Relationship Id="rId188" Type="http://schemas.openxmlformats.org/officeDocument/2006/relationships/customXml" Target="../ink/ink17461.xml"/><Relationship Id="rId311" Type="http://schemas.openxmlformats.org/officeDocument/2006/relationships/image" Target="../media/image17261.png"/><Relationship Id="rId332" Type="http://schemas.openxmlformats.org/officeDocument/2006/relationships/customXml" Target="../ink/ink17533.xml"/><Relationship Id="rId353" Type="http://schemas.openxmlformats.org/officeDocument/2006/relationships/image" Target="../media/image17282.png"/><Relationship Id="rId374" Type="http://schemas.openxmlformats.org/officeDocument/2006/relationships/customXml" Target="../ink/ink17554.xml"/><Relationship Id="rId395" Type="http://schemas.openxmlformats.org/officeDocument/2006/relationships/image" Target="../media/image17302.png"/><Relationship Id="rId71" Type="http://schemas.openxmlformats.org/officeDocument/2006/relationships/image" Target="../media/image17143.png"/><Relationship Id="rId92" Type="http://schemas.openxmlformats.org/officeDocument/2006/relationships/customXml" Target="../ink/ink17413.xml"/><Relationship Id="rId213" Type="http://schemas.openxmlformats.org/officeDocument/2006/relationships/image" Target="../media/image17214.png"/><Relationship Id="rId234" Type="http://schemas.openxmlformats.org/officeDocument/2006/relationships/customXml" Target="../ink/ink17484.xml"/><Relationship Id="rId2" Type="http://schemas.openxmlformats.org/officeDocument/2006/relationships/customXml" Target="../ink/ink17368.xml"/><Relationship Id="rId29" Type="http://schemas.openxmlformats.org/officeDocument/2006/relationships/image" Target="../media/image17122.png"/><Relationship Id="rId255" Type="http://schemas.openxmlformats.org/officeDocument/2006/relationships/image" Target="../media/image17235.png"/><Relationship Id="rId276" Type="http://schemas.openxmlformats.org/officeDocument/2006/relationships/customXml" Target="../ink/ink17505.xml"/><Relationship Id="rId297" Type="http://schemas.openxmlformats.org/officeDocument/2006/relationships/image" Target="../media/image17254.png"/><Relationship Id="rId40" Type="http://schemas.openxmlformats.org/officeDocument/2006/relationships/customXml" Target="../ink/ink17387.xml"/><Relationship Id="rId115" Type="http://schemas.openxmlformats.org/officeDocument/2006/relationships/image" Target="../media/image17165.png"/><Relationship Id="rId136" Type="http://schemas.openxmlformats.org/officeDocument/2006/relationships/customXml" Target="../ink/ink17435.xml"/><Relationship Id="rId157" Type="http://schemas.openxmlformats.org/officeDocument/2006/relationships/image" Target="../media/image17186.png"/><Relationship Id="rId178" Type="http://schemas.openxmlformats.org/officeDocument/2006/relationships/customXml" Target="../ink/ink17456.xml"/><Relationship Id="rId301" Type="http://schemas.openxmlformats.org/officeDocument/2006/relationships/image" Target="../media/image17256.png"/><Relationship Id="rId322" Type="http://schemas.openxmlformats.org/officeDocument/2006/relationships/customXml" Target="../ink/ink17528.xml"/><Relationship Id="rId343" Type="http://schemas.openxmlformats.org/officeDocument/2006/relationships/image" Target="../media/image17277.png"/><Relationship Id="rId364" Type="http://schemas.openxmlformats.org/officeDocument/2006/relationships/customXml" Target="../ink/ink17549.xml"/><Relationship Id="rId61" Type="http://schemas.openxmlformats.org/officeDocument/2006/relationships/image" Target="../media/image17138.png"/><Relationship Id="rId82" Type="http://schemas.openxmlformats.org/officeDocument/2006/relationships/customXml" Target="../ink/ink17408.xml"/><Relationship Id="rId199" Type="http://schemas.openxmlformats.org/officeDocument/2006/relationships/image" Target="../media/image17207.png"/><Relationship Id="rId203" Type="http://schemas.openxmlformats.org/officeDocument/2006/relationships/image" Target="../media/image17209.png"/><Relationship Id="rId385" Type="http://schemas.openxmlformats.org/officeDocument/2006/relationships/image" Target="../media/image17298.png"/><Relationship Id="rId19" Type="http://schemas.openxmlformats.org/officeDocument/2006/relationships/image" Target="../media/image17117.png"/><Relationship Id="rId224" Type="http://schemas.openxmlformats.org/officeDocument/2006/relationships/customXml" Target="../ink/ink17479.xml"/><Relationship Id="rId245" Type="http://schemas.openxmlformats.org/officeDocument/2006/relationships/image" Target="../media/image17230.png"/><Relationship Id="rId266" Type="http://schemas.openxmlformats.org/officeDocument/2006/relationships/customXml" Target="../ink/ink17500.xml"/><Relationship Id="rId287" Type="http://schemas.openxmlformats.org/officeDocument/2006/relationships/image" Target="../media/image17250.png"/><Relationship Id="rId30" Type="http://schemas.openxmlformats.org/officeDocument/2006/relationships/customXml" Target="../ink/ink17382.xml"/><Relationship Id="rId105" Type="http://schemas.openxmlformats.org/officeDocument/2006/relationships/image" Target="../media/image17160.png"/><Relationship Id="rId126" Type="http://schemas.openxmlformats.org/officeDocument/2006/relationships/customXml" Target="../ink/ink17430.xml"/><Relationship Id="rId147" Type="http://schemas.openxmlformats.org/officeDocument/2006/relationships/image" Target="../media/image17181.png"/><Relationship Id="rId168" Type="http://schemas.openxmlformats.org/officeDocument/2006/relationships/customXml" Target="../ink/ink17451.xml"/><Relationship Id="rId312" Type="http://schemas.openxmlformats.org/officeDocument/2006/relationships/customXml" Target="../ink/ink17523.xml"/><Relationship Id="rId333" Type="http://schemas.openxmlformats.org/officeDocument/2006/relationships/image" Target="../media/image17272.png"/><Relationship Id="rId354" Type="http://schemas.openxmlformats.org/officeDocument/2006/relationships/customXml" Target="../ink/ink17544.xml"/><Relationship Id="rId51" Type="http://schemas.openxmlformats.org/officeDocument/2006/relationships/image" Target="../media/image17133.png"/><Relationship Id="rId72" Type="http://schemas.openxmlformats.org/officeDocument/2006/relationships/customXml" Target="../ink/ink17403.xml"/><Relationship Id="rId93" Type="http://schemas.openxmlformats.org/officeDocument/2006/relationships/image" Target="../media/image17154.png"/><Relationship Id="rId189" Type="http://schemas.openxmlformats.org/officeDocument/2006/relationships/image" Target="../media/image17202.png"/><Relationship Id="rId375" Type="http://schemas.openxmlformats.org/officeDocument/2006/relationships/image" Target="../media/image17293.png"/><Relationship Id="rId396" Type="http://schemas.openxmlformats.org/officeDocument/2006/relationships/customXml" Target="../ink/ink17565.xml"/><Relationship Id="rId3" Type="http://schemas.openxmlformats.org/officeDocument/2006/relationships/image" Target="../media/image171090.png"/><Relationship Id="rId214" Type="http://schemas.openxmlformats.org/officeDocument/2006/relationships/customXml" Target="../ink/ink17474.xml"/><Relationship Id="rId235" Type="http://schemas.openxmlformats.org/officeDocument/2006/relationships/image" Target="../media/image17225.png"/><Relationship Id="rId256" Type="http://schemas.openxmlformats.org/officeDocument/2006/relationships/customXml" Target="../ink/ink17495.xml"/><Relationship Id="rId277" Type="http://schemas.openxmlformats.org/officeDocument/2006/relationships/image" Target="../media/image17245.png"/><Relationship Id="rId298" Type="http://schemas.openxmlformats.org/officeDocument/2006/relationships/customXml" Target="../ink/ink17516.xml"/><Relationship Id="rId400" Type="http://schemas.openxmlformats.org/officeDocument/2006/relationships/customXml" Target="../ink/ink17567.xml"/><Relationship Id="rId116" Type="http://schemas.openxmlformats.org/officeDocument/2006/relationships/customXml" Target="../ink/ink17425.xml"/><Relationship Id="rId137" Type="http://schemas.openxmlformats.org/officeDocument/2006/relationships/image" Target="../media/image17176.png"/><Relationship Id="rId158" Type="http://schemas.openxmlformats.org/officeDocument/2006/relationships/customXml" Target="../ink/ink17446.xml"/><Relationship Id="rId302" Type="http://schemas.openxmlformats.org/officeDocument/2006/relationships/customXml" Target="../ink/ink17518.xml"/><Relationship Id="rId323" Type="http://schemas.openxmlformats.org/officeDocument/2006/relationships/image" Target="../media/image17267.png"/><Relationship Id="rId344" Type="http://schemas.openxmlformats.org/officeDocument/2006/relationships/customXml" Target="../ink/ink17539.xml"/><Relationship Id="rId20" Type="http://schemas.openxmlformats.org/officeDocument/2006/relationships/customXml" Target="../ink/ink17377.xml"/><Relationship Id="rId41" Type="http://schemas.openxmlformats.org/officeDocument/2006/relationships/image" Target="../media/image17128.png"/><Relationship Id="rId62" Type="http://schemas.openxmlformats.org/officeDocument/2006/relationships/customXml" Target="../ink/ink17398.xml"/><Relationship Id="rId83" Type="http://schemas.openxmlformats.org/officeDocument/2006/relationships/image" Target="../media/image17149.png"/><Relationship Id="rId179" Type="http://schemas.openxmlformats.org/officeDocument/2006/relationships/image" Target="../media/image17197.png"/><Relationship Id="rId365" Type="http://schemas.openxmlformats.org/officeDocument/2006/relationships/image" Target="../media/image17288.png"/><Relationship Id="rId386" Type="http://schemas.openxmlformats.org/officeDocument/2006/relationships/customXml" Target="../ink/ink17560.xml"/><Relationship Id="rId190" Type="http://schemas.openxmlformats.org/officeDocument/2006/relationships/customXml" Target="../ink/ink17462.xml"/><Relationship Id="rId204" Type="http://schemas.openxmlformats.org/officeDocument/2006/relationships/customXml" Target="../ink/ink17469.xml"/><Relationship Id="rId225" Type="http://schemas.openxmlformats.org/officeDocument/2006/relationships/image" Target="../media/image17220.png"/><Relationship Id="rId246" Type="http://schemas.openxmlformats.org/officeDocument/2006/relationships/customXml" Target="../ink/ink17490.xml"/><Relationship Id="rId267" Type="http://schemas.openxmlformats.org/officeDocument/2006/relationships/image" Target="../media/image17240.png"/><Relationship Id="rId288" Type="http://schemas.openxmlformats.org/officeDocument/2006/relationships/customXml" Target="../ink/ink17511.xml"/><Relationship Id="rId106" Type="http://schemas.openxmlformats.org/officeDocument/2006/relationships/customXml" Target="../ink/ink17420.xml"/><Relationship Id="rId127" Type="http://schemas.openxmlformats.org/officeDocument/2006/relationships/image" Target="../media/image17171.png"/><Relationship Id="rId313" Type="http://schemas.openxmlformats.org/officeDocument/2006/relationships/image" Target="../media/image17262.png"/><Relationship Id="rId10" Type="http://schemas.openxmlformats.org/officeDocument/2006/relationships/customXml" Target="../ink/ink17372.xml"/><Relationship Id="rId31" Type="http://schemas.openxmlformats.org/officeDocument/2006/relationships/image" Target="../media/image17123.png"/><Relationship Id="rId52" Type="http://schemas.openxmlformats.org/officeDocument/2006/relationships/customXml" Target="../ink/ink17393.xml"/><Relationship Id="rId73" Type="http://schemas.openxmlformats.org/officeDocument/2006/relationships/image" Target="../media/image17144.png"/><Relationship Id="rId94" Type="http://schemas.openxmlformats.org/officeDocument/2006/relationships/customXml" Target="../ink/ink17414.xml"/><Relationship Id="rId148" Type="http://schemas.openxmlformats.org/officeDocument/2006/relationships/customXml" Target="../ink/ink17441.xml"/><Relationship Id="rId169" Type="http://schemas.openxmlformats.org/officeDocument/2006/relationships/image" Target="../media/image17192.png"/><Relationship Id="rId334" Type="http://schemas.openxmlformats.org/officeDocument/2006/relationships/customXml" Target="../ink/ink17534.xml"/><Relationship Id="rId355" Type="http://schemas.openxmlformats.org/officeDocument/2006/relationships/image" Target="../media/image17283.png"/><Relationship Id="rId376" Type="http://schemas.openxmlformats.org/officeDocument/2006/relationships/customXml" Target="../ink/ink17555.xml"/><Relationship Id="rId397" Type="http://schemas.openxmlformats.org/officeDocument/2006/relationships/image" Target="../media/image17303.png"/><Relationship Id="rId4" Type="http://schemas.openxmlformats.org/officeDocument/2006/relationships/customXml" Target="../ink/ink17369.xml"/><Relationship Id="rId180" Type="http://schemas.openxmlformats.org/officeDocument/2006/relationships/customXml" Target="../ink/ink17457.xml"/><Relationship Id="rId215" Type="http://schemas.openxmlformats.org/officeDocument/2006/relationships/image" Target="../media/image17215.png"/><Relationship Id="rId236" Type="http://schemas.openxmlformats.org/officeDocument/2006/relationships/customXml" Target="../ink/ink17485.xml"/><Relationship Id="rId257" Type="http://schemas.openxmlformats.org/officeDocument/2006/relationships/image" Target="../media/image17236.png"/><Relationship Id="rId278" Type="http://schemas.openxmlformats.org/officeDocument/2006/relationships/customXml" Target="../ink/ink17506.xml"/><Relationship Id="rId401" Type="http://schemas.openxmlformats.org/officeDocument/2006/relationships/image" Target="../media/image17305.png"/><Relationship Id="rId303" Type="http://schemas.openxmlformats.org/officeDocument/2006/relationships/image" Target="../media/image17257.png"/><Relationship Id="rId42" Type="http://schemas.openxmlformats.org/officeDocument/2006/relationships/customXml" Target="../ink/ink17388.xml"/><Relationship Id="rId84" Type="http://schemas.openxmlformats.org/officeDocument/2006/relationships/customXml" Target="../ink/ink17409.xml"/><Relationship Id="rId138" Type="http://schemas.openxmlformats.org/officeDocument/2006/relationships/customXml" Target="../ink/ink17436.xml"/><Relationship Id="rId345" Type="http://schemas.openxmlformats.org/officeDocument/2006/relationships/image" Target="../media/image17278.png"/><Relationship Id="rId387" Type="http://schemas.openxmlformats.org/officeDocument/2006/relationships/image" Target="../media/image17299.png"/><Relationship Id="rId191" Type="http://schemas.openxmlformats.org/officeDocument/2006/relationships/image" Target="../media/image17203.png"/><Relationship Id="rId205" Type="http://schemas.openxmlformats.org/officeDocument/2006/relationships/image" Target="../media/image17210.png"/><Relationship Id="rId247" Type="http://schemas.openxmlformats.org/officeDocument/2006/relationships/image" Target="../media/image17231.png"/><Relationship Id="rId107" Type="http://schemas.openxmlformats.org/officeDocument/2006/relationships/image" Target="../media/image17161.png"/><Relationship Id="rId289" Type="http://schemas.openxmlformats.org/officeDocument/2006/relationships/image" Target="../media/image17251.png"/></Relationships>
</file>

<file path=ppt/slides/_rels/slide7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365.png"/><Relationship Id="rId299" Type="http://schemas.openxmlformats.org/officeDocument/2006/relationships/image" Target="../media/image17454.png"/><Relationship Id="rId303" Type="http://schemas.openxmlformats.org/officeDocument/2006/relationships/image" Target="../media/image17456.png"/><Relationship Id="rId21" Type="http://schemas.openxmlformats.org/officeDocument/2006/relationships/image" Target="../media/image17317.png"/><Relationship Id="rId42" Type="http://schemas.openxmlformats.org/officeDocument/2006/relationships/customXml" Target="../ink/ink17590.xml"/><Relationship Id="rId63" Type="http://schemas.openxmlformats.org/officeDocument/2006/relationships/image" Target="../media/image17338.png"/><Relationship Id="rId84" Type="http://schemas.openxmlformats.org/officeDocument/2006/relationships/customXml" Target="../ink/ink17611.xml"/><Relationship Id="rId138" Type="http://schemas.openxmlformats.org/officeDocument/2006/relationships/customXml" Target="../ink/ink17638.xml"/><Relationship Id="rId159" Type="http://schemas.openxmlformats.org/officeDocument/2006/relationships/image" Target="../media/image17386.png"/><Relationship Id="rId324" Type="http://schemas.openxmlformats.org/officeDocument/2006/relationships/customXml" Target="../ink/ink17731.xml"/><Relationship Id="rId345" Type="http://schemas.openxmlformats.org/officeDocument/2006/relationships/image" Target="../media/image17477.png"/><Relationship Id="rId366" Type="http://schemas.openxmlformats.org/officeDocument/2006/relationships/customXml" Target="../ink/ink17752.xml"/><Relationship Id="rId170" Type="http://schemas.openxmlformats.org/officeDocument/2006/relationships/customXml" Target="../ink/ink17654.xml"/><Relationship Id="rId191" Type="http://schemas.openxmlformats.org/officeDocument/2006/relationships/image" Target="../media/image17402.png"/><Relationship Id="rId205" Type="http://schemas.openxmlformats.org/officeDocument/2006/relationships/image" Target="../media/image17409.png"/><Relationship Id="rId226" Type="http://schemas.openxmlformats.org/officeDocument/2006/relationships/customXml" Target="../ink/ink17682.xml"/><Relationship Id="rId247" Type="http://schemas.openxmlformats.org/officeDocument/2006/relationships/image" Target="../media/image17429.png"/><Relationship Id="rId107" Type="http://schemas.openxmlformats.org/officeDocument/2006/relationships/image" Target="../media/image17360.png"/><Relationship Id="rId268" Type="http://schemas.openxmlformats.org/officeDocument/2006/relationships/customXml" Target="../ink/ink17703.xml"/><Relationship Id="rId289" Type="http://schemas.openxmlformats.org/officeDocument/2006/relationships/image" Target="../media/image11280.png"/><Relationship Id="rId11" Type="http://schemas.openxmlformats.org/officeDocument/2006/relationships/image" Target="../media/image17312.png"/><Relationship Id="rId32" Type="http://schemas.openxmlformats.org/officeDocument/2006/relationships/customXml" Target="../ink/ink17585.xml"/><Relationship Id="rId53" Type="http://schemas.openxmlformats.org/officeDocument/2006/relationships/image" Target="../media/image17333.png"/><Relationship Id="rId74" Type="http://schemas.openxmlformats.org/officeDocument/2006/relationships/customXml" Target="../ink/ink17606.xml"/><Relationship Id="rId128" Type="http://schemas.openxmlformats.org/officeDocument/2006/relationships/customXml" Target="../ink/ink17633.xml"/><Relationship Id="rId149" Type="http://schemas.openxmlformats.org/officeDocument/2006/relationships/image" Target="../media/image17381.png"/><Relationship Id="rId314" Type="http://schemas.openxmlformats.org/officeDocument/2006/relationships/customXml" Target="../ink/ink17726.xml"/><Relationship Id="rId335" Type="http://schemas.openxmlformats.org/officeDocument/2006/relationships/image" Target="../media/image17472.png"/><Relationship Id="rId356" Type="http://schemas.openxmlformats.org/officeDocument/2006/relationships/customXml" Target="../ink/ink17747.xml"/><Relationship Id="rId377" Type="http://schemas.openxmlformats.org/officeDocument/2006/relationships/image" Target="../media/image17493.png"/><Relationship Id="rId5" Type="http://schemas.openxmlformats.org/officeDocument/2006/relationships/image" Target="../media/image17309.png"/><Relationship Id="rId95" Type="http://schemas.openxmlformats.org/officeDocument/2006/relationships/image" Target="../media/image17354.png"/><Relationship Id="rId160" Type="http://schemas.openxmlformats.org/officeDocument/2006/relationships/customXml" Target="../ink/ink17649.xml"/><Relationship Id="rId181" Type="http://schemas.openxmlformats.org/officeDocument/2006/relationships/image" Target="../media/image17397.png"/><Relationship Id="rId216" Type="http://schemas.openxmlformats.org/officeDocument/2006/relationships/customXml" Target="../ink/ink17677.xml"/><Relationship Id="rId237" Type="http://schemas.openxmlformats.org/officeDocument/2006/relationships/image" Target="../media/image17424.png"/><Relationship Id="rId258" Type="http://schemas.openxmlformats.org/officeDocument/2006/relationships/customXml" Target="../ink/ink17698.xml"/><Relationship Id="rId279" Type="http://schemas.openxmlformats.org/officeDocument/2006/relationships/image" Target="../media/image17445.png"/><Relationship Id="rId22" Type="http://schemas.openxmlformats.org/officeDocument/2006/relationships/customXml" Target="../ink/ink17580.xml"/><Relationship Id="rId43" Type="http://schemas.openxmlformats.org/officeDocument/2006/relationships/image" Target="../media/image17328.png"/><Relationship Id="rId64" Type="http://schemas.openxmlformats.org/officeDocument/2006/relationships/customXml" Target="../ink/ink17601.xml"/><Relationship Id="rId118" Type="http://schemas.openxmlformats.org/officeDocument/2006/relationships/customXml" Target="../ink/ink17628.xml"/><Relationship Id="rId139" Type="http://schemas.openxmlformats.org/officeDocument/2006/relationships/image" Target="../media/image17376.png"/><Relationship Id="rId290" Type="http://schemas.openxmlformats.org/officeDocument/2006/relationships/customXml" Target="../ink/ink17714.xml"/><Relationship Id="rId304" Type="http://schemas.openxmlformats.org/officeDocument/2006/relationships/customXml" Target="../ink/ink17721.xml"/><Relationship Id="rId325" Type="http://schemas.openxmlformats.org/officeDocument/2006/relationships/image" Target="../media/image17467.png"/><Relationship Id="rId346" Type="http://schemas.openxmlformats.org/officeDocument/2006/relationships/customXml" Target="../ink/ink17742.xml"/><Relationship Id="rId367" Type="http://schemas.openxmlformats.org/officeDocument/2006/relationships/image" Target="../media/image17488.png"/><Relationship Id="rId85" Type="http://schemas.openxmlformats.org/officeDocument/2006/relationships/image" Target="../media/image17349.png"/><Relationship Id="rId150" Type="http://schemas.openxmlformats.org/officeDocument/2006/relationships/customXml" Target="../ink/ink17644.xml"/><Relationship Id="rId171" Type="http://schemas.openxmlformats.org/officeDocument/2006/relationships/image" Target="../media/image17392.png"/><Relationship Id="rId192" Type="http://schemas.openxmlformats.org/officeDocument/2006/relationships/customXml" Target="../ink/ink17665.xml"/><Relationship Id="rId206" Type="http://schemas.openxmlformats.org/officeDocument/2006/relationships/customXml" Target="../ink/ink17672.xml"/><Relationship Id="rId227" Type="http://schemas.openxmlformats.org/officeDocument/2006/relationships/image" Target="../media/image17419.png"/><Relationship Id="rId248" Type="http://schemas.openxmlformats.org/officeDocument/2006/relationships/customXml" Target="../ink/ink17693.xml"/><Relationship Id="rId269" Type="http://schemas.openxmlformats.org/officeDocument/2006/relationships/image" Target="../media/image17440.png"/><Relationship Id="rId12" Type="http://schemas.openxmlformats.org/officeDocument/2006/relationships/customXml" Target="../ink/ink17575.xml"/><Relationship Id="rId33" Type="http://schemas.openxmlformats.org/officeDocument/2006/relationships/image" Target="../media/image17323.png"/><Relationship Id="rId108" Type="http://schemas.openxmlformats.org/officeDocument/2006/relationships/customXml" Target="../ink/ink17623.xml"/><Relationship Id="rId129" Type="http://schemas.openxmlformats.org/officeDocument/2006/relationships/image" Target="../media/image17371.png"/><Relationship Id="rId280" Type="http://schemas.openxmlformats.org/officeDocument/2006/relationships/customXml" Target="../ink/ink17709.xml"/><Relationship Id="rId315" Type="http://schemas.openxmlformats.org/officeDocument/2006/relationships/image" Target="../media/image17462.png"/><Relationship Id="rId336" Type="http://schemas.openxmlformats.org/officeDocument/2006/relationships/customXml" Target="../ink/ink17737.xml"/><Relationship Id="rId357" Type="http://schemas.openxmlformats.org/officeDocument/2006/relationships/image" Target="../media/image17483.png"/><Relationship Id="rId54" Type="http://schemas.openxmlformats.org/officeDocument/2006/relationships/customXml" Target="../ink/ink17596.xml"/><Relationship Id="rId75" Type="http://schemas.openxmlformats.org/officeDocument/2006/relationships/image" Target="../media/image17344.png"/><Relationship Id="rId96" Type="http://schemas.openxmlformats.org/officeDocument/2006/relationships/customXml" Target="../ink/ink17617.xml"/><Relationship Id="rId140" Type="http://schemas.openxmlformats.org/officeDocument/2006/relationships/customXml" Target="../ink/ink17639.xml"/><Relationship Id="rId161" Type="http://schemas.openxmlformats.org/officeDocument/2006/relationships/image" Target="../media/image17387.png"/><Relationship Id="rId182" Type="http://schemas.openxmlformats.org/officeDocument/2006/relationships/customXml" Target="../ink/ink17660.xml"/><Relationship Id="rId217" Type="http://schemas.openxmlformats.org/officeDocument/2006/relationships/image" Target="../media/image17415.png"/><Relationship Id="rId378" Type="http://schemas.openxmlformats.org/officeDocument/2006/relationships/customXml" Target="../ink/ink17758.xml"/><Relationship Id="rId6" Type="http://schemas.openxmlformats.org/officeDocument/2006/relationships/customXml" Target="../ink/ink17572.xml"/><Relationship Id="rId238" Type="http://schemas.openxmlformats.org/officeDocument/2006/relationships/customXml" Target="../ink/ink17688.xml"/><Relationship Id="rId259" Type="http://schemas.openxmlformats.org/officeDocument/2006/relationships/image" Target="../media/image17435.png"/><Relationship Id="rId23" Type="http://schemas.openxmlformats.org/officeDocument/2006/relationships/image" Target="../media/image17318.png"/><Relationship Id="rId119" Type="http://schemas.openxmlformats.org/officeDocument/2006/relationships/image" Target="../media/image17366.png"/><Relationship Id="rId270" Type="http://schemas.openxmlformats.org/officeDocument/2006/relationships/customXml" Target="../ink/ink17704.xml"/><Relationship Id="rId291" Type="http://schemas.openxmlformats.org/officeDocument/2006/relationships/image" Target="../media/image17450.png"/><Relationship Id="rId305" Type="http://schemas.openxmlformats.org/officeDocument/2006/relationships/image" Target="../media/image17457.png"/><Relationship Id="rId326" Type="http://schemas.openxmlformats.org/officeDocument/2006/relationships/customXml" Target="../ink/ink17732.xml"/><Relationship Id="rId347" Type="http://schemas.openxmlformats.org/officeDocument/2006/relationships/image" Target="../media/image17478.png"/><Relationship Id="rId44" Type="http://schemas.openxmlformats.org/officeDocument/2006/relationships/customXml" Target="../ink/ink17591.xml"/><Relationship Id="rId65" Type="http://schemas.openxmlformats.org/officeDocument/2006/relationships/image" Target="../media/image17339.png"/><Relationship Id="rId86" Type="http://schemas.openxmlformats.org/officeDocument/2006/relationships/customXml" Target="../ink/ink17612.xml"/><Relationship Id="rId130" Type="http://schemas.openxmlformats.org/officeDocument/2006/relationships/customXml" Target="../ink/ink17634.xml"/><Relationship Id="rId151" Type="http://schemas.openxmlformats.org/officeDocument/2006/relationships/image" Target="../media/image17382.png"/><Relationship Id="rId368" Type="http://schemas.openxmlformats.org/officeDocument/2006/relationships/customXml" Target="../ink/ink17753.xml"/><Relationship Id="rId172" Type="http://schemas.openxmlformats.org/officeDocument/2006/relationships/customXml" Target="../ink/ink17655.xml"/><Relationship Id="rId193" Type="http://schemas.openxmlformats.org/officeDocument/2006/relationships/image" Target="../media/image17403.png"/><Relationship Id="rId207" Type="http://schemas.openxmlformats.org/officeDocument/2006/relationships/image" Target="../media/image17410.png"/><Relationship Id="rId228" Type="http://schemas.openxmlformats.org/officeDocument/2006/relationships/customXml" Target="../ink/ink17683.xml"/><Relationship Id="rId249" Type="http://schemas.openxmlformats.org/officeDocument/2006/relationships/image" Target="../media/image17430.png"/><Relationship Id="rId13" Type="http://schemas.openxmlformats.org/officeDocument/2006/relationships/image" Target="../media/image17313.png"/><Relationship Id="rId109" Type="http://schemas.openxmlformats.org/officeDocument/2006/relationships/image" Target="../media/image17361.png"/><Relationship Id="rId260" Type="http://schemas.openxmlformats.org/officeDocument/2006/relationships/customXml" Target="../ink/ink17699.xml"/><Relationship Id="rId281" Type="http://schemas.openxmlformats.org/officeDocument/2006/relationships/image" Target="../media/image17446.png"/><Relationship Id="rId316" Type="http://schemas.openxmlformats.org/officeDocument/2006/relationships/customXml" Target="../ink/ink17727.xml"/><Relationship Id="rId337" Type="http://schemas.openxmlformats.org/officeDocument/2006/relationships/image" Target="../media/image17473.png"/><Relationship Id="rId34" Type="http://schemas.openxmlformats.org/officeDocument/2006/relationships/customXml" Target="../ink/ink17586.xml"/><Relationship Id="rId55" Type="http://schemas.openxmlformats.org/officeDocument/2006/relationships/image" Target="../media/image17334.png"/><Relationship Id="rId76" Type="http://schemas.openxmlformats.org/officeDocument/2006/relationships/customXml" Target="../ink/ink17607.xml"/><Relationship Id="rId97" Type="http://schemas.openxmlformats.org/officeDocument/2006/relationships/image" Target="../media/image17355.png"/><Relationship Id="rId120" Type="http://schemas.openxmlformats.org/officeDocument/2006/relationships/customXml" Target="../ink/ink17629.xml"/><Relationship Id="rId141" Type="http://schemas.openxmlformats.org/officeDocument/2006/relationships/image" Target="../media/image17377.png"/><Relationship Id="rId358" Type="http://schemas.openxmlformats.org/officeDocument/2006/relationships/customXml" Target="../ink/ink17748.xml"/><Relationship Id="rId379" Type="http://schemas.openxmlformats.org/officeDocument/2006/relationships/image" Target="../media/image17494.png"/><Relationship Id="rId7" Type="http://schemas.openxmlformats.org/officeDocument/2006/relationships/image" Target="../media/image17310.png"/><Relationship Id="rId162" Type="http://schemas.openxmlformats.org/officeDocument/2006/relationships/customXml" Target="../ink/ink17650.xml"/><Relationship Id="rId183" Type="http://schemas.openxmlformats.org/officeDocument/2006/relationships/image" Target="../media/image17398.png"/><Relationship Id="rId218" Type="http://schemas.openxmlformats.org/officeDocument/2006/relationships/customXml" Target="../ink/ink17678.xml"/><Relationship Id="rId239" Type="http://schemas.openxmlformats.org/officeDocument/2006/relationships/image" Target="../media/image17425.png"/><Relationship Id="rId250" Type="http://schemas.openxmlformats.org/officeDocument/2006/relationships/customXml" Target="../ink/ink17694.xml"/><Relationship Id="rId271" Type="http://schemas.openxmlformats.org/officeDocument/2006/relationships/image" Target="../media/image17441.png"/><Relationship Id="rId292" Type="http://schemas.openxmlformats.org/officeDocument/2006/relationships/customXml" Target="../ink/ink17715.xml"/><Relationship Id="rId306" Type="http://schemas.openxmlformats.org/officeDocument/2006/relationships/customXml" Target="../ink/ink17722.xml"/><Relationship Id="rId24" Type="http://schemas.openxmlformats.org/officeDocument/2006/relationships/customXml" Target="../ink/ink17581.xml"/><Relationship Id="rId45" Type="http://schemas.openxmlformats.org/officeDocument/2006/relationships/image" Target="../media/image17329.png"/><Relationship Id="rId66" Type="http://schemas.openxmlformats.org/officeDocument/2006/relationships/customXml" Target="../ink/ink17602.xml"/><Relationship Id="rId87" Type="http://schemas.openxmlformats.org/officeDocument/2006/relationships/image" Target="../media/image17350.png"/><Relationship Id="rId110" Type="http://schemas.openxmlformats.org/officeDocument/2006/relationships/customXml" Target="../ink/ink17624.xml"/><Relationship Id="rId131" Type="http://schemas.openxmlformats.org/officeDocument/2006/relationships/image" Target="../media/image17372.png"/><Relationship Id="rId327" Type="http://schemas.openxmlformats.org/officeDocument/2006/relationships/image" Target="../media/image17468.png"/><Relationship Id="rId348" Type="http://schemas.openxmlformats.org/officeDocument/2006/relationships/customXml" Target="../ink/ink17743.xml"/><Relationship Id="rId369" Type="http://schemas.openxmlformats.org/officeDocument/2006/relationships/image" Target="../media/image17489.png"/><Relationship Id="rId152" Type="http://schemas.openxmlformats.org/officeDocument/2006/relationships/customXml" Target="../ink/ink17645.xml"/><Relationship Id="rId173" Type="http://schemas.openxmlformats.org/officeDocument/2006/relationships/image" Target="../media/image17393.png"/><Relationship Id="rId194" Type="http://schemas.openxmlformats.org/officeDocument/2006/relationships/customXml" Target="../ink/ink17666.xml"/><Relationship Id="rId208" Type="http://schemas.openxmlformats.org/officeDocument/2006/relationships/customXml" Target="../ink/ink17673.xml"/><Relationship Id="rId229" Type="http://schemas.openxmlformats.org/officeDocument/2006/relationships/image" Target="../media/image17420.png"/><Relationship Id="rId380" Type="http://schemas.openxmlformats.org/officeDocument/2006/relationships/customXml" Target="../ink/ink17759.xml"/><Relationship Id="rId240" Type="http://schemas.openxmlformats.org/officeDocument/2006/relationships/customXml" Target="../ink/ink17689.xml"/><Relationship Id="rId261" Type="http://schemas.openxmlformats.org/officeDocument/2006/relationships/image" Target="../media/image17436.png"/><Relationship Id="rId14" Type="http://schemas.openxmlformats.org/officeDocument/2006/relationships/customXml" Target="../ink/ink17576.xml"/><Relationship Id="rId35" Type="http://schemas.openxmlformats.org/officeDocument/2006/relationships/image" Target="../media/image17324.png"/><Relationship Id="rId56" Type="http://schemas.openxmlformats.org/officeDocument/2006/relationships/customXml" Target="../ink/ink17597.xml"/><Relationship Id="rId77" Type="http://schemas.openxmlformats.org/officeDocument/2006/relationships/image" Target="../media/image17345.png"/><Relationship Id="rId100" Type="http://schemas.openxmlformats.org/officeDocument/2006/relationships/customXml" Target="../ink/ink17619.xml"/><Relationship Id="rId282" Type="http://schemas.openxmlformats.org/officeDocument/2006/relationships/customXml" Target="../ink/ink17710.xml"/><Relationship Id="rId317" Type="http://schemas.openxmlformats.org/officeDocument/2006/relationships/image" Target="../media/image17463.png"/><Relationship Id="rId338" Type="http://schemas.openxmlformats.org/officeDocument/2006/relationships/customXml" Target="../ink/ink17738.xml"/><Relationship Id="rId359" Type="http://schemas.openxmlformats.org/officeDocument/2006/relationships/image" Target="../media/image17484.png"/><Relationship Id="rId8" Type="http://schemas.openxmlformats.org/officeDocument/2006/relationships/customXml" Target="../ink/ink17573.xml"/><Relationship Id="rId98" Type="http://schemas.openxmlformats.org/officeDocument/2006/relationships/customXml" Target="../ink/ink17618.xml"/><Relationship Id="rId121" Type="http://schemas.openxmlformats.org/officeDocument/2006/relationships/image" Target="../media/image17367.png"/><Relationship Id="rId142" Type="http://schemas.openxmlformats.org/officeDocument/2006/relationships/customXml" Target="../ink/ink17640.xml"/><Relationship Id="rId163" Type="http://schemas.openxmlformats.org/officeDocument/2006/relationships/image" Target="../media/image17388.png"/><Relationship Id="rId184" Type="http://schemas.openxmlformats.org/officeDocument/2006/relationships/customXml" Target="../ink/ink17661.xml"/><Relationship Id="rId219" Type="http://schemas.openxmlformats.org/officeDocument/2006/relationships/image" Target="../media/image17416.png"/><Relationship Id="rId370" Type="http://schemas.openxmlformats.org/officeDocument/2006/relationships/customXml" Target="../ink/ink17754.xml"/><Relationship Id="rId230" Type="http://schemas.openxmlformats.org/officeDocument/2006/relationships/customXml" Target="../ink/ink17684.xml"/><Relationship Id="rId251" Type="http://schemas.openxmlformats.org/officeDocument/2006/relationships/image" Target="../media/image17431.png"/><Relationship Id="rId25" Type="http://schemas.openxmlformats.org/officeDocument/2006/relationships/image" Target="../media/image17319.png"/><Relationship Id="rId46" Type="http://schemas.openxmlformats.org/officeDocument/2006/relationships/customXml" Target="../ink/ink17592.xml"/><Relationship Id="rId67" Type="http://schemas.openxmlformats.org/officeDocument/2006/relationships/image" Target="../media/image17340.png"/><Relationship Id="rId272" Type="http://schemas.openxmlformats.org/officeDocument/2006/relationships/customXml" Target="../ink/ink17705.xml"/><Relationship Id="rId293" Type="http://schemas.openxmlformats.org/officeDocument/2006/relationships/image" Target="../media/image17451.png"/><Relationship Id="rId307" Type="http://schemas.openxmlformats.org/officeDocument/2006/relationships/image" Target="../media/image17458.png"/><Relationship Id="rId328" Type="http://schemas.openxmlformats.org/officeDocument/2006/relationships/customXml" Target="../ink/ink17733.xml"/><Relationship Id="rId349" Type="http://schemas.openxmlformats.org/officeDocument/2006/relationships/image" Target="../media/image17479.png"/><Relationship Id="rId88" Type="http://schemas.openxmlformats.org/officeDocument/2006/relationships/customXml" Target="../ink/ink17613.xml"/><Relationship Id="rId111" Type="http://schemas.openxmlformats.org/officeDocument/2006/relationships/image" Target="../media/image17362.png"/><Relationship Id="rId132" Type="http://schemas.openxmlformats.org/officeDocument/2006/relationships/customXml" Target="../ink/ink17635.xml"/><Relationship Id="rId153" Type="http://schemas.openxmlformats.org/officeDocument/2006/relationships/image" Target="../media/image17383.png"/><Relationship Id="rId174" Type="http://schemas.openxmlformats.org/officeDocument/2006/relationships/customXml" Target="../ink/ink17656.xml"/><Relationship Id="rId195" Type="http://schemas.openxmlformats.org/officeDocument/2006/relationships/image" Target="../media/image17404.png"/><Relationship Id="rId209" Type="http://schemas.openxmlformats.org/officeDocument/2006/relationships/image" Target="../media/image17411.png"/><Relationship Id="rId360" Type="http://schemas.openxmlformats.org/officeDocument/2006/relationships/customXml" Target="../ink/ink17749.xml"/><Relationship Id="rId381" Type="http://schemas.openxmlformats.org/officeDocument/2006/relationships/image" Target="../media/image17495.png"/><Relationship Id="rId220" Type="http://schemas.openxmlformats.org/officeDocument/2006/relationships/customXml" Target="../ink/ink17679.xml"/><Relationship Id="rId241" Type="http://schemas.openxmlformats.org/officeDocument/2006/relationships/image" Target="../media/image17426.png"/><Relationship Id="rId15" Type="http://schemas.openxmlformats.org/officeDocument/2006/relationships/image" Target="../media/image17314.png"/><Relationship Id="rId36" Type="http://schemas.openxmlformats.org/officeDocument/2006/relationships/customXml" Target="../ink/ink17587.xml"/><Relationship Id="rId57" Type="http://schemas.openxmlformats.org/officeDocument/2006/relationships/image" Target="../media/image17335.png"/><Relationship Id="rId262" Type="http://schemas.openxmlformats.org/officeDocument/2006/relationships/customXml" Target="../ink/ink17700.xml"/><Relationship Id="rId283" Type="http://schemas.openxmlformats.org/officeDocument/2006/relationships/image" Target="../media/image17447.png"/><Relationship Id="rId318" Type="http://schemas.openxmlformats.org/officeDocument/2006/relationships/customXml" Target="../ink/ink17728.xml"/><Relationship Id="rId339" Type="http://schemas.openxmlformats.org/officeDocument/2006/relationships/image" Target="../media/image17474.png"/><Relationship Id="rId78" Type="http://schemas.openxmlformats.org/officeDocument/2006/relationships/customXml" Target="../ink/ink17608.xml"/><Relationship Id="rId99" Type="http://schemas.openxmlformats.org/officeDocument/2006/relationships/image" Target="../media/image17356.png"/><Relationship Id="rId101" Type="http://schemas.openxmlformats.org/officeDocument/2006/relationships/image" Target="../media/image17357.png"/><Relationship Id="rId122" Type="http://schemas.openxmlformats.org/officeDocument/2006/relationships/customXml" Target="../ink/ink17630.xml"/><Relationship Id="rId143" Type="http://schemas.openxmlformats.org/officeDocument/2006/relationships/image" Target="../media/image17378.png"/><Relationship Id="rId164" Type="http://schemas.openxmlformats.org/officeDocument/2006/relationships/customXml" Target="../ink/ink17651.xml"/><Relationship Id="rId185" Type="http://schemas.openxmlformats.org/officeDocument/2006/relationships/image" Target="../media/image17399.png"/><Relationship Id="rId350" Type="http://schemas.openxmlformats.org/officeDocument/2006/relationships/customXml" Target="../ink/ink17744.xml"/><Relationship Id="rId371" Type="http://schemas.openxmlformats.org/officeDocument/2006/relationships/image" Target="../media/image17490.png"/><Relationship Id="rId9" Type="http://schemas.openxmlformats.org/officeDocument/2006/relationships/image" Target="../media/image17311.png"/><Relationship Id="rId210" Type="http://schemas.openxmlformats.org/officeDocument/2006/relationships/customXml" Target="../ink/ink17674.xml"/><Relationship Id="rId26" Type="http://schemas.openxmlformats.org/officeDocument/2006/relationships/customXml" Target="../ink/ink17582.xml"/><Relationship Id="rId231" Type="http://schemas.openxmlformats.org/officeDocument/2006/relationships/image" Target="../media/image17421.png"/><Relationship Id="rId252" Type="http://schemas.openxmlformats.org/officeDocument/2006/relationships/customXml" Target="../ink/ink17695.xml"/><Relationship Id="rId273" Type="http://schemas.openxmlformats.org/officeDocument/2006/relationships/image" Target="../media/image17442.png"/><Relationship Id="rId294" Type="http://schemas.openxmlformats.org/officeDocument/2006/relationships/customXml" Target="../ink/ink17716.xml"/><Relationship Id="rId308" Type="http://schemas.openxmlformats.org/officeDocument/2006/relationships/customXml" Target="../ink/ink17723.xml"/><Relationship Id="rId329" Type="http://schemas.openxmlformats.org/officeDocument/2006/relationships/image" Target="../media/image17469.png"/><Relationship Id="rId47" Type="http://schemas.openxmlformats.org/officeDocument/2006/relationships/image" Target="../media/image17330.png"/><Relationship Id="rId68" Type="http://schemas.openxmlformats.org/officeDocument/2006/relationships/customXml" Target="../ink/ink17603.xml"/><Relationship Id="rId89" Type="http://schemas.openxmlformats.org/officeDocument/2006/relationships/image" Target="../media/image17351.png"/><Relationship Id="rId112" Type="http://schemas.openxmlformats.org/officeDocument/2006/relationships/customXml" Target="../ink/ink17625.xml"/><Relationship Id="rId133" Type="http://schemas.openxmlformats.org/officeDocument/2006/relationships/image" Target="../media/image17373.png"/><Relationship Id="rId154" Type="http://schemas.openxmlformats.org/officeDocument/2006/relationships/customXml" Target="../ink/ink17646.xml"/><Relationship Id="rId175" Type="http://schemas.openxmlformats.org/officeDocument/2006/relationships/image" Target="../media/image17394.png"/><Relationship Id="rId340" Type="http://schemas.openxmlformats.org/officeDocument/2006/relationships/customXml" Target="../ink/ink17739.xml"/><Relationship Id="rId361" Type="http://schemas.openxmlformats.org/officeDocument/2006/relationships/image" Target="../media/image17485.png"/><Relationship Id="rId196" Type="http://schemas.openxmlformats.org/officeDocument/2006/relationships/customXml" Target="../ink/ink17667.xml"/><Relationship Id="rId200" Type="http://schemas.openxmlformats.org/officeDocument/2006/relationships/customXml" Target="../ink/ink17669.xml"/><Relationship Id="rId16" Type="http://schemas.openxmlformats.org/officeDocument/2006/relationships/customXml" Target="../ink/ink17577.xml"/><Relationship Id="rId221" Type="http://schemas.openxmlformats.org/officeDocument/2006/relationships/image" Target="../media/image11291.png"/><Relationship Id="rId242" Type="http://schemas.openxmlformats.org/officeDocument/2006/relationships/customXml" Target="../ink/ink17690.xml"/><Relationship Id="rId263" Type="http://schemas.openxmlformats.org/officeDocument/2006/relationships/image" Target="../media/image17437.png"/><Relationship Id="rId284" Type="http://schemas.openxmlformats.org/officeDocument/2006/relationships/customXml" Target="../ink/ink17711.xml"/><Relationship Id="rId319" Type="http://schemas.openxmlformats.org/officeDocument/2006/relationships/image" Target="../media/image17464.png"/><Relationship Id="rId37" Type="http://schemas.openxmlformats.org/officeDocument/2006/relationships/image" Target="../media/image17325.png"/><Relationship Id="rId58" Type="http://schemas.openxmlformats.org/officeDocument/2006/relationships/customXml" Target="../ink/ink17598.xml"/><Relationship Id="rId79" Type="http://schemas.openxmlformats.org/officeDocument/2006/relationships/image" Target="../media/image17346.png"/><Relationship Id="rId102" Type="http://schemas.openxmlformats.org/officeDocument/2006/relationships/customXml" Target="../ink/ink17620.xml"/><Relationship Id="rId123" Type="http://schemas.openxmlformats.org/officeDocument/2006/relationships/image" Target="../media/image17368.png"/><Relationship Id="rId144" Type="http://schemas.openxmlformats.org/officeDocument/2006/relationships/customXml" Target="../ink/ink17641.xml"/><Relationship Id="rId330" Type="http://schemas.openxmlformats.org/officeDocument/2006/relationships/customXml" Target="../ink/ink17734.xml"/><Relationship Id="rId90" Type="http://schemas.openxmlformats.org/officeDocument/2006/relationships/customXml" Target="../ink/ink17614.xml"/><Relationship Id="rId165" Type="http://schemas.openxmlformats.org/officeDocument/2006/relationships/image" Target="../media/image17389.png"/><Relationship Id="rId186" Type="http://schemas.openxmlformats.org/officeDocument/2006/relationships/customXml" Target="../ink/ink17662.xml"/><Relationship Id="rId351" Type="http://schemas.openxmlformats.org/officeDocument/2006/relationships/image" Target="../media/image17480.png"/><Relationship Id="rId372" Type="http://schemas.openxmlformats.org/officeDocument/2006/relationships/customXml" Target="../ink/ink17755.xml"/><Relationship Id="rId211" Type="http://schemas.openxmlformats.org/officeDocument/2006/relationships/image" Target="../media/image17412.png"/><Relationship Id="rId232" Type="http://schemas.openxmlformats.org/officeDocument/2006/relationships/customXml" Target="../ink/ink17685.xml"/><Relationship Id="rId253" Type="http://schemas.openxmlformats.org/officeDocument/2006/relationships/image" Target="../media/image17432.png"/><Relationship Id="rId274" Type="http://schemas.openxmlformats.org/officeDocument/2006/relationships/customXml" Target="../ink/ink17706.xml"/><Relationship Id="rId295" Type="http://schemas.openxmlformats.org/officeDocument/2006/relationships/image" Target="../media/image17452.png"/><Relationship Id="rId309" Type="http://schemas.openxmlformats.org/officeDocument/2006/relationships/image" Target="../media/image17459.png"/><Relationship Id="rId27" Type="http://schemas.openxmlformats.org/officeDocument/2006/relationships/image" Target="../media/image17320.png"/><Relationship Id="rId48" Type="http://schemas.openxmlformats.org/officeDocument/2006/relationships/customXml" Target="../ink/ink17593.xml"/><Relationship Id="rId69" Type="http://schemas.openxmlformats.org/officeDocument/2006/relationships/image" Target="../media/image17341.png"/><Relationship Id="rId113" Type="http://schemas.openxmlformats.org/officeDocument/2006/relationships/image" Target="../media/image17363.png"/><Relationship Id="rId134" Type="http://schemas.openxmlformats.org/officeDocument/2006/relationships/customXml" Target="../ink/ink17636.xml"/><Relationship Id="rId320" Type="http://schemas.openxmlformats.org/officeDocument/2006/relationships/customXml" Target="../ink/ink17729.xml"/><Relationship Id="rId80" Type="http://schemas.openxmlformats.org/officeDocument/2006/relationships/customXml" Target="../ink/ink17609.xml"/><Relationship Id="rId155" Type="http://schemas.openxmlformats.org/officeDocument/2006/relationships/image" Target="../media/image17384.png"/><Relationship Id="rId176" Type="http://schemas.openxmlformats.org/officeDocument/2006/relationships/customXml" Target="../ink/ink17657.xml"/><Relationship Id="rId197" Type="http://schemas.openxmlformats.org/officeDocument/2006/relationships/image" Target="../media/image17405.png"/><Relationship Id="rId341" Type="http://schemas.openxmlformats.org/officeDocument/2006/relationships/image" Target="../media/image17475.png"/><Relationship Id="rId362" Type="http://schemas.openxmlformats.org/officeDocument/2006/relationships/customXml" Target="../ink/ink17750.xml"/><Relationship Id="rId201" Type="http://schemas.openxmlformats.org/officeDocument/2006/relationships/image" Target="../media/image17407.png"/><Relationship Id="rId222" Type="http://schemas.openxmlformats.org/officeDocument/2006/relationships/customXml" Target="../ink/ink17680.xml"/><Relationship Id="rId243" Type="http://schemas.openxmlformats.org/officeDocument/2006/relationships/image" Target="../media/image17427.png"/><Relationship Id="rId264" Type="http://schemas.openxmlformats.org/officeDocument/2006/relationships/customXml" Target="../ink/ink17701.xml"/><Relationship Id="rId285" Type="http://schemas.openxmlformats.org/officeDocument/2006/relationships/image" Target="../media/image17448.png"/><Relationship Id="rId17" Type="http://schemas.openxmlformats.org/officeDocument/2006/relationships/image" Target="../media/image17315.png"/><Relationship Id="rId38" Type="http://schemas.openxmlformats.org/officeDocument/2006/relationships/customXml" Target="../ink/ink17588.xml"/><Relationship Id="rId59" Type="http://schemas.openxmlformats.org/officeDocument/2006/relationships/image" Target="../media/image17336.png"/><Relationship Id="rId103" Type="http://schemas.openxmlformats.org/officeDocument/2006/relationships/image" Target="../media/image17358.png"/><Relationship Id="rId124" Type="http://schemas.openxmlformats.org/officeDocument/2006/relationships/customXml" Target="../ink/ink17631.xml"/><Relationship Id="rId310" Type="http://schemas.openxmlformats.org/officeDocument/2006/relationships/customXml" Target="../ink/ink17724.xml"/><Relationship Id="rId70" Type="http://schemas.openxmlformats.org/officeDocument/2006/relationships/customXml" Target="../ink/ink17604.xml"/><Relationship Id="rId91" Type="http://schemas.openxmlformats.org/officeDocument/2006/relationships/image" Target="../media/image17352.png"/><Relationship Id="rId145" Type="http://schemas.openxmlformats.org/officeDocument/2006/relationships/image" Target="../media/image17379.png"/><Relationship Id="rId166" Type="http://schemas.openxmlformats.org/officeDocument/2006/relationships/customXml" Target="../ink/ink17652.xml"/><Relationship Id="rId187" Type="http://schemas.openxmlformats.org/officeDocument/2006/relationships/image" Target="../media/image17400.png"/><Relationship Id="rId331" Type="http://schemas.openxmlformats.org/officeDocument/2006/relationships/image" Target="../media/image17470.png"/><Relationship Id="rId352" Type="http://schemas.openxmlformats.org/officeDocument/2006/relationships/customXml" Target="../ink/ink17745.xml"/><Relationship Id="rId373" Type="http://schemas.openxmlformats.org/officeDocument/2006/relationships/image" Target="../media/image17491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7675.xml"/><Relationship Id="rId233" Type="http://schemas.openxmlformats.org/officeDocument/2006/relationships/image" Target="../media/image17422.png"/><Relationship Id="rId254" Type="http://schemas.openxmlformats.org/officeDocument/2006/relationships/customXml" Target="../ink/ink17696.xml"/><Relationship Id="rId28" Type="http://schemas.openxmlformats.org/officeDocument/2006/relationships/customXml" Target="../ink/ink17583.xml"/><Relationship Id="rId49" Type="http://schemas.openxmlformats.org/officeDocument/2006/relationships/image" Target="../media/image17331.png"/><Relationship Id="rId114" Type="http://schemas.openxmlformats.org/officeDocument/2006/relationships/customXml" Target="../ink/ink17626.xml"/><Relationship Id="rId275" Type="http://schemas.openxmlformats.org/officeDocument/2006/relationships/image" Target="../media/image17443.png"/><Relationship Id="rId296" Type="http://schemas.openxmlformats.org/officeDocument/2006/relationships/customXml" Target="../ink/ink17717.xml"/><Relationship Id="rId300" Type="http://schemas.openxmlformats.org/officeDocument/2006/relationships/customXml" Target="../ink/ink17719.xml"/><Relationship Id="rId60" Type="http://schemas.openxmlformats.org/officeDocument/2006/relationships/customXml" Target="../ink/ink17599.xml"/><Relationship Id="rId81" Type="http://schemas.openxmlformats.org/officeDocument/2006/relationships/image" Target="../media/image17347.png"/><Relationship Id="rId135" Type="http://schemas.openxmlformats.org/officeDocument/2006/relationships/image" Target="../media/image17374.png"/><Relationship Id="rId156" Type="http://schemas.openxmlformats.org/officeDocument/2006/relationships/customXml" Target="../ink/ink17647.xml"/><Relationship Id="rId177" Type="http://schemas.openxmlformats.org/officeDocument/2006/relationships/image" Target="../media/image17395.png"/><Relationship Id="rId198" Type="http://schemas.openxmlformats.org/officeDocument/2006/relationships/customXml" Target="../ink/ink17668.xml"/><Relationship Id="rId321" Type="http://schemas.openxmlformats.org/officeDocument/2006/relationships/image" Target="../media/image17465.png"/><Relationship Id="rId342" Type="http://schemas.openxmlformats.org/officeDocument/2006/relationships/customXml" Target="../ink/ink17740.xml"/><Relationship Id="rId363" Type="http://schemas.openxmlformats.org/officeDocument/2006/relationships/image" Target="../media/image17486.png"/><Relationship Id="rId202" Type="http://schemas.openxmlformats.org/officeDocument/2006/relationships/customXml" Target="../ink/ink17670.xml"/><Relationship Id="rId223" Type="http://schemas.openxmlformats.org/officeDocument/2006/relationships/image" Target="../media/image17417.png"/><Relationship Id="rId244" Type="http://schemas.openxmlformats.org/officeDocument/2006/relationships/customXml" Target="../ink/ink17691.xml"/><Relationship Id="rId18" Type="http://schemas.openxmlformats.org/officeDocument/2006/relationships/customXml" Target="../ink/ink17578.xml"/><Relationship Id="rId39" Type="http://schemas.openxmlformats.org/officeDocument/2006/relationships/image" Target="../media/image17326.png"/><Relationship Id="rId265" Type="http://schemas.openxmlformats.org/officeDocument/2006/relationships/image" Target="../media/image17438.png"/><Relationship Id="rId286" Type="http://schemas.openxmlformats.org/officeDocument/2006/relationships/customXml" Target="../ink/ink17712.xml"/><Relationship Id="rId50" Type="http://schemas.openxmlformats.org/officeDocument/2006/relationships/customXml" Target="../ink/ink17594.xml"/><Relationship Id="rId104" Type="http://schemas.openxmlformats.org/officeDocument/2006/relationships/customXml" Target="../ink/ink17621.xml"/><Relationship Id="rId125" Type="http://schemas.openxmlformats.org/officeDocument/2006/relationships/image" Target="../media/image17369.png"/><Relationship Id="rId146" Type="http://schemas.openxmlformats.org/officeDocument/2006/relationships/customXml" Target="../ink/ink17642.xml"/><Relationship Id="rId167" Type="http://schemas.openxmlformats.org/officeDocument/2006/relationships/image" Target="../media/image17390.png"/><Relationship Id="rId188" Type="http://schemas.openxmlformats.org/officeDocument/2006/relationships/customXml" Target="../ink/ink17663.xml"/><Relationship Id="rId311" Type="http://schemas.openxmlformats.org/officeDocument/2006/relationships/image" Target="../media/image17460.png"/><Relationship Id="rId332" Type="http://schemas.openxmlformats.org/officeDocument/2006/relationships/customXml" Target="../ink/ink17735.xml"/><Relationship Id="rId353" Type="http://schemas.openxmlformats.org/officeDocument/2006/relationships/image" Target="../media/image17481.png"/><Relationship Id="rId374" Type="http://schemas.openxmlformats.org/officeDocument/2006/relationships/customXml" Target="../ink/ink17756.xml"/><Relationship Id="rId71" Type="http://schemas.openxmlformats.org/officeDocument/2006/relationships/image" Target="../media/image17342.png"/><Relationship Id="rId92" Type="http://schemas.openxmlformats.org/officeDocument/2006/relationships/customXml" Target="../ink/ink17615.xml"/><Relationship Id="rId213" Type="http://schemas.openxmlformats.org/officeDocument/2006/relationships/image" Target="../media/image17413.png"/><Relationship Id="rId234" Type="http://schemas.openxmlformats.org/officeDocument/2006/relationships/customXml" Target="../ink/ink17686.xml"/><Relationship Id="rId2" Type="http://schemas.openxmlformats.org/officeDocument/2006/relationships/customXml" Target="../ink/ink17570.xml"/><Relationship Id="rId29" Type="http://schemas.openxmlformats.org/officeDocument/2006/relationships/image" Target="../media/image17321.png"/><Relationship Id="rId255" Type="http://schemas.openxmlformats.org/officeDocument/2006/relationships/image" Target="../media/image17433.png"/><Relationship Id="rId276" Type="http://schemas.openxmlformats.org/officeDocument/2006/relationships/customXml" Target="../ink/ink17707.xml"/><Relationship Id="rId297" Type="http://schemas.openxmlformats.org/officeDocument/2006/relationships/image" Target="../media/image17453.png"/><Relationship Id="rId40" Type="http://schemas.openxmlformats.org/officeDocument/2006/relationships/customXml" Target="../ink/ink17589.xml"/><Relationship Id="rId115" Type="http://schemas.openxmlformats.org/officeDocument/2006/relationships/image" Target="../media/image17364.png"/><Relationship Id="rId136" Type="http://schemas.openxmlformats.org/officeDocument/2006/relationships/customXml" Target="../ink/ink17637.xml"/><Relationship Id="rId157" Type="http://schemas.openxmlformats.org/officeDocument/2006/relationships/image" Target="../media/image17385.png"/><Relationship Id="rId178" Type="http://schemas.openxmlformats.org/officeDocument/2006/relationships/customXml" Target="../ink/ink17658.xml"/><Relationship Id="rId301" Type="http://schemas.openxmlformats.org/officeDocument/2006/relationships/image" Target="../media/image17455.png"/><Relationship Id="rId322" Type="http://schemas.openxmlformats.org/officeDocument/2006/relationships/customXml" Target="../ink/ink17730.xml"/><Relationship Id="rId343" Type="http://schemas.openxmlformats.org/officeDocument/2006/relationships/image" Target="../media/image17476.png"/><Relationship Id="rId364" Type="http://schemas.openxmlformats.org/officeDocument/2006/relationships/customXml" Target="../ink/ink17751.xml"/><Relationship Id="rId61" Type="http://schemas.openxmlformats.org/officeDocument/2006/relationships/image" Target="../media/image17337.png"/><Relationship Id="rId82" Type="http://schemas.openxmlformats.org/officeDocument/2006/relationships/customXml" Target="../ink/ink17610.xml"/><Relationship Id="rId199" Type="http://schemas.openxmlformats.org/officeDocument/2006/relationships/image" Target="../media/image17406.png"/><Relationship Id="rId203" Type="http://schemas.openxmlformats.org/officeDocument/2006/relationships/image" Target="../media/image17408.png"/><Relationship Id="rId19" Type="http://schemas.openxmlformats.org/officeDocument/2006/relationships/image" Target="../media/image17316.png"/><Relationship Id="rId224" Type="http://schemas.openxmlformats.org/officeDocument/2006/relationships/customXml" Target="../ink/ink17681.xml"/><Relationship Id="rId245" Type="http://schemas.openxmlformats.org/officeDocument/2006/relationships/image" Target="../media/image17428.png"/><Relationship Id="rId266" Type="http://schemas.openxmlformats.org/officeDocument/2006/relationships/customXml" Target="../ink/ink17702.xml"/><Relationship Id="rId287" Type="http://schemas.openxmlformats.org/officeDocument/2006/relationships/image" Target="../media/image17449.png"/><Relationship Id="rId30" Type="http://schemas.openxmlformats.org/officeDocument/2006/relationships/customXml" Target="../ink/ink17584.xml"/><Relationship Id="rId105" Type="http://schemas.openxmlformats.org/officeDocument/2006/relationships/image" Target="../media/image17359.png"/><Relationship Id="rId126" Type="http://schemas.openxmlformats.org/officeDocument/2006/relationships/customXml" Target="../ink/ink17632.xml"/><Relationship Id="rId147" Type="http://schemas.openxmlformats.org/officeDocument/2006/relationships/image" Target="../media/image17380.png"/><Relationship Id="rId168" Type="http://schemas.openxmlformats.org/officeDocument/2006/relationships/customXml" Target="../ink/ink17653.xml"/><Relationship Id="rId312" Type="http://schemas.openxmlformats.org/officeDocument/2006/relationships/customXml" Target="../ink/ink17725.xml"/><Relationship Id="rId333" Type="http://schemas.openxmlformats.org/officeDocument/2006/relationships/image" Target="../media/image17471.png"/><Relationship Id="rId354" Type="http://schemas.openxmlformats.org/officeDocument/2006/relationships/customXml" Target="../ink/ink17746.xml"/><Relationship Id="rId51" Type="http://schemas.openxmlformats.org/officeDocument/2006/relationships/image" Target="../media/image17332.png"/><Relationship Id="rId72" Type="http://schemas.openxmlformats.org/officeDocument/2006/relationships/customXml" Target="../ink/ink17605.xml"/><Relationship Id="rId93" Type="http://schemas.openxmlformats.org/officeDocument/2006/relationships/image" Target="../media/image17353.png"/><Relationship Id="rId189" Type="http://schemas.openxmlformats.org/officeDocument/2006/relationships/image" Target="../media/image17401.png"/><Relationship Id="rId375" Type="http://schemas.openxmlformats.org/officeDocument/2006/relationships/image" Target="../media/image17492.png"/><Relationship Id="rId3" Type="http://schemas.openxmlformats.org/officeDocument/2006/relationships/image" Target="../media/image17308.png"/><Relationship Id="rId214" Type="http://schemas.openxmlformats.org/officeDocument/2006/relationships/customXml" Target="../ink/ink17676.xml"/><Relationship Id="rId235" Type="http://schemas.openxmlformats.org/officeDocument/2006/relationships/image" Target="../media/image17423.png"/><Relationship Id="rId256" Type="http://schemas.openxmlformats.org/officeDocument/2006/relationships/customXml" Target="../ink/ink17697.xml"/><Relationship Id="rId277" Type="http://schemas.openxmlformats.org/officeDocument/2006/relationships/image" Target="../media/image17444.png"/><Relationship Id="rId298" Type="http://schemas.openxmlformats.org/officeDocument/2006/relationships/customXml" Target="../ink/ink17718.xml"/><Relationship Id="rId116" Type="http://schemas.openxmlformats.org/officeDocument/2006/relationships/customXml" Target="../ink/ink17627.xml"/><Relationship Id="rId137" Type="http://schemas.openxmlformats.org/officeDocument/2006/relationships/image" Target="../media/image17375.png"/><Relationship Id="rId158" Type="http://schemas.openxmlformats.org/officeDocument/2006/relationships/customXml" Target="../ink/ink17648.xml"/><Relationship Id="rId302" Type="http://schemas.openxmlformats.org/officeDocument/2006/relationships/customXml" Target="../ink/ink17720.xml"/><Relationship Id="rId323" Type="http://schemas.openxmlformats.org/officeDocument/2006/relationships/image" Target="../media/image17466.png"/><Relationship Id="rId344" Type="http://schemas.openxmlformats.org/officeDocument/2006/relationships/customXml" Target="../ink/ink17741.xml"/><Relationship Id="rId20" Type="http://schemas.openxmlformats.org/officeDocument/2006/relationships/customXml" Target="../ink/ink17579.xml"/><Relationship Id="rId41" Type="http://schemas.openxmlformats.org/officeDocument/2006/relationships/image" Target="../media/image17327.png"/><Relationship Id="rId62" Type="http://schemas.openxmlformats.org/officeDocument/2006/relationships/customXml" Target="../ink/ink17600.xml"/><Relationship Id="rId83" Type="http://schemas.openxmlformats.org/officeDocument/2006/relationships/image" Target="../media/image17348.png"/><Relationship Id="rId179" Type="http://schemas.openxmlformats.org/officeDocument/2006/relationships/image" Target="../media/image17396.png"/><Relationship Id="rId365" Type="http://schemas.openxmlformats.org/officeDocument/2006/relationships/image" Target="../media/image17487.png"/><Relationship Id="rId190" Type="http://schemas.openxmlformats.org/officeDocument/2006/relationships/customXml" Target="../ink/ink17664.xml"/><Relationship Id="rId204" Type="http://schemas.openxmlformats.org/officeDocument/2006/relationships/customXml" Target="../ink/ink17671.xml"/><Relationship Id="rId225" Type="http://schemas.openxmlformats.org/officeDocument/2006/relationships/image" Target="../media/image17418.png"/><Relationship Id="rId246" Type="http://schemas.openxmlformats.org/officeDocument/2006/relationships/customXml" Target="../ink/ink17692.xml"/><Relationship Id="rId267" Type="http://schemas.openxmlformats.org/officeDocument/2006/relationships/image" Target="../media/image17439.png"/><Relationship Id="rId288" Type="http://schemas.openxmlformats.org/officeDocument/2006/relationships/customXml" Target="../ink/ink17713.xml"/><Relationship Id="rId106" Type="http://schemas.openxmlformats.org/officeDocument/2006/relationships/customXml" Target="../ink/ink17622.xml"/><Relationship Id="rId127" Type="http://schemas.openxmlformats.org/officeDocument/2006/relationships/image" Target="../media/image17370.png"/><Relationship Id="rId313" Type="http://schemas.openxmlformats.org/officeDocument/2006/relationships/image" Target="../media/image17461.png"/><Relationship Id="rId10" Type="http://schemas.openxmlformats.org/officeDocument/2006/relationships/customXml" Target="../ink/ink17574.xml"/><Relationship Id="rId31" Type="http://schemas.openxmlformats.org/officeDocument/2006/relationships/image" Target="../media/image17322.png"/><Relationship Id="rId52" Type="http://schemas.openxmlformats.org/officeDocument/2006/relationships/customXml" Target="../ink/ink17595.xml"/><Relationship Id="rId73" Type="http://schemas.openxmlformats.org/officeDocument/2006/relationships/image" Target="../media/image17343.png"/><Relationship Id="rId94" Type="http://schemas.openxmlformats.org/officeDocument/2006/relationships/customXml" Target="../ink/ink17616.xml"/><Relationship Id="rId148" Type="http://schemas.openxmlformats.org/officeDocument/2006/relationships/customXml" Target="../ink/ink17643.xml"/><Relationship Id="rId169" Type="http://schemas.openxmlformats.org/officeDocument/2006/relationships/image" Target="../media/image17391.png"/><Relationship Id="rId334" Type="http://schemas.openxmlformats.org/officeDocument/2006/relationships/customXml" Target="../ink/ink17736.xml"/><Relationship Id="rId355" Type="http://schemas.openxmlformats.org/officeDocument/2006/relationships/image" Target="../media/image17482.png"/><Relationship Id="rId376" Type="http://schemas.openxmlformats.org/officeDocument/2006/relationships/customXml" Target="../ink/ink17757.xml"/><Relationship Id="rId4" Type="http://schemas.openxmlformats.org/officeDocument/2006/relationships/customXml" Target="../ink/ink17571.xml"/><Relationship Id="rId180" Type="http://schemas.openxmlformats.org/officeDocument/2006/relationships/customXml" Target="../ink/ink17659.xml"/><Relationship Id="rId215" Type="http://schemas.openxmlformats.org/officeDocument/2006/relationships/image" Target="../media/image17414.png"/><Relationship Id="rId236" Type="http://schemas.openxmlformats.org/officeDocument/2006/relationships/customXml" Target="../ink/ink17687.xml"/><Relationship Id="rId257" Type="http://schemas.openxmlformats.org/officeDocument/2006/relationships/image" Target="../media/image17434.png"/><Relationship Id="rId278" Type="http://schemas.openxmlformats.org/officeDocument/2006/relationships/customXml" Target="../ink/ink17708.xml"/></Relationships>
</file>

<file path=ppt/slides/_rels/slide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05.png"/><Relationship Id="rId299" Type="http://schemas.openxmlformats.org/officeDocument/2006/relationships/image" Target="../media/image1796.png"/><Relationship Id="rId21" Type="http://schemas.openxmlformats.org/officeDocument/2006/relationships/image" Target="../media/image1657.png"/><Relationship Id="rId63" Type="http://schemas.openxmlformats.org/officeDocument/2006/relationships/image" Target="../media/image1678.png"/><Relationship Id="rId159" Type="http://schemas.openxmlformats.org/officeDocument/2006/relationships/image" Target="../media/image1726.png"/><Relationship Id="rId324" Type="http://schemas.openxmlformats.org/officeDocument/2006/relationships/customXml" Target="../ink/ink1824.xml"/><Relationship Id="rId366" Type="http://schemas.openxmlformats.org/officeDocument/2006/relationships/customXml" Target="../ink/ink1845.xml"/><Relationship Id="rId531" Type="http://schemas.openxmlformats.org/officeDocument/2006/relationships/image" Target="../media/image1912.png"/><Relationship Id="rId573" Type="http://schemas.openxmlformats.org/officeDocument/2006/relationships/image" Target="../media/image1933.png"/><Relationship Id="rId629" Type="http://schemas.openxmlformats.org/officeDocument/2006/relationships/image" Target="../media/image1961.png"/><Relationship Id="rId170" Type="http://schemas.openxmlformats.org/officeDocument/2006/relationships/customXml" Target="../ink/ink1747.xml"/><Relationship Id="rId226" Type="http://schemas.openxmlformats.org/officeDocument/2006/relationships/customXml" Target="../ink/ink1775.xml"/><Relationship Id="rId433" Type="http://schemas.openxmlformats.org/officeDocument/2006/relationships/image" Target="../media/image1863.png"/><Relationship Id="rId268" Type="http://schemas.openxmlformats.org/officeDocument/2006/relationships/customXml" Target="../ink/ink1796.xml"/><Relationship Id="rId475" Type="http://schemas.openxmlformats.org/officeDocument/2006/relationships/image" Target="../media/image1884.png"/><Relationship Id="rId640" Type="http://schemas.openxmlformats.org/officeDocument/2006/relationships/customXml" Target="../ink/ink1982.xml"/><Relationship Id="rId32" Type="http://schemas.openxmlformats.org/officeDocument/2006/relationships/customXml" Target="../ink/ink1678.xml"/><Relationship Id="rId74" Type="http://schemas.openxmlformats.org/officeDocument/2006/relationships/customXml" Target="../ink/ink1699.xml"/><Relationship Id="rId128" Type="http://schemas.openxmlformats.org/officeDocument/2006/relationships/customXml" Target="../ink/ink1726.xml"/><Relationship Id="rId335" Type="http://schemas.openxmlformats.org/officeDocument/2006/relationships/image" Target="../media/image1814.png"/><Relationship Id="rId377" Type="http://schemas.openxmlformats.org/officeDocument/2006/relationships/image" Target="../media/image1835.png"/><Relationship Id="rId500" Type="http://schemas.openxmlformats.org/officeDocument/2006/relationships/customXml" Target="../ink/ink1912.xml"/><Relationship Id="rId542" Type="http://schemas.openxmlformats.org/officeDocument/2006/relationships/customXml" Target="../ink/ink1933.xml"/><Relationship Id="rId584" Type="http://schemas.openxmlformats.org/officeDocument/2006/relationships/customXml" Target="../ink/ink1954.xml"/><Relationship Id="rId5" Type="http://schemas.openxmlformats.org/officeDocument/2006/relationships/image" Target="../media/image1649.png"/><Relationship Id="rId181" Type="http://schemas.openxmlformats.org/officeDocument/2006/relationships/image" Target="../media/image1737.png"/><Relationship Id="rId237" Type="http://schemas.openxmlformats.org/officeDocument/2006/relationships/image" Target="../media/image1765.png"/><Relationship Id="rId402" Type="http://schemas.openxmlformats.org/officeDocument/2006/relationships/customXml" Target="../ink/ink1863.xml"/><Relationship Id="rId279" Type="http://schemas.openxmlformats.org/officeDocument/2006/relationships/image" Target="../media/image1786.png"/><Relationship Id="rId444" Type="http://schemas.openxmlformats.org/officeDocument/2006/relationships/customXml" Target="../ink/ink1884.xml"/><Relationship Id="rId486" Type="http://schemas.openxmlformats.org/officeDocument/2006/relationships/customXml" Target="../ink/ink1905.xml"/><Relationship Id="rId43" Type="http://schemas.openxmlformats.org/officeDocument/2006/relationships/image" Target="../media/image1668.png"/><Relationship Id="rId139" Type="http://schemas.openxmlformats.org/officeDocument/2006/relationships/image" Target="../media/image1716.png"/><Relationship Id="rId290" Type="http://schemas.openxmlformats.org/officeDocument/2006/relationships/customXml" Target="../ink/ink1807.xml"/><Relationship Id="rId304" Type="http://schemas.openxmlformats.org/officeDocument/2006/relationships/customXml" Target="../ink/ink1814.xml"/><Relationship Id="rId346" Type="http://schemas.openxmlformats.org/officeDocument/2006/relationships/customXml" Target="../ink/ink1835.xml"/><Relationship Id="rId388" Type="http://schemas.openxmlformats.org/officeDocument/2006/relationships/customXml" Target="../ink/ink1856.xml"/><Relationship Id="rId511" Type="http://schemas.openxmlformats.org/officeDocument/2006/relationships/image" Target="../media/image1902.png"/><Relationship Id="rId553" Type="http://schemas.openxmlformats.org/officeDocument/2006/relationships/image" Target="../media/image1923.png"/><Relationship Id="rId609" Type="http://schemas.openxmlformats.org/officeDocument/2006/relationships/image" Target="../media/image1951.png"/><Relationship Id="rId85" Type="http://schemas.openxmlformats.org/officeDocument/2006/relationships/image" Target="../media/image1689.png"/><Relationship Id="rId150" Type="http://schemas.openxmlformats.org/officeDocument/2006/relationships/customXml" Target="../ink/ink1737.xml"/><Relationship Id="rId192" Type="http://schemas.openxmlformats.org/officeDocument/2006/relationships/customXml" Target="../ink/ink1758.xml"/><Relationship Id="rId206" Type="http://schemas.openxmlformats.org/officeDocument/2006/relationships/customXml" Target="../ink/ink1765.xml"/><Relationship Id="rId413" Type="http://schemas.openxmlformats.org/officeDocument/2006/relationships/image" Target="../media/image1853.png"/><Relationship Id="rId595" Type="http://schemas.openxmlformats.org/officeDocument/2006/relationships/image" Target="../media/image1944.png"/><Relationship Id="rId248" Type="http://schemas.openxmlformats.org/officeDocument/2006/relationships/customXml" Target="../ink/ink1786.xml"/><Relationship Id="rId455" Type="http://schemas.openxmlformats.org/officeDocument/2006/relationships/image" Target="../media/image1874.png"/><Relationship Id="rId497" Type="http://schemas.openxmlformats.org/officeDocument/2006/relationships/image" Target="../media/image1895.png"/><Relationship Id="rId620" Type="http://schemas.openxmlformats.org/officeDocument/2006/relationships/customXml" Target="../ink/ink1972.xml"/><Relationship Id="rId12" Type="http://schemas.openxmlformats.org/officeDocument/2006/relationships/customXml" Target="../ink/ink1668.xml"/><Relationship Id="rId108" Type="http://schemas.openxmlformats.org/officeDocument/2006/relationships/customXml" Target="../ink/ink1716.xml"/><Relationship Id="rId315" Type="http://schemas.openxmlformats.org/officeDocument/2006/relationships/image" Target="../media/image1804.png"/><Relationship Id="rId357" Type="http://schemas.openxmlformats.org/officeDocument/2006/relationships/image" Target="../media/image1825.png"/><Relationship Id="rId522" Type="http://schemas.openxmlformats.org/officeDocument/2006/relationships/customXml" Target="../ink/ink1923.xml"/><Relationship Id="rId54" Type="http://schemas.openxmlformats.org/officeDocument/2006/relationships/customXml" Target="../ink/ink1689.xml"/><Relationship Id="rId96" Type="http://schemas.openxmlformats.org/officeDocument/2006/relationships/customXml" Target="../ink/ink1710.xml"/><Relationship Id="rId161" Type="http://schemas.openxmlformats.org/officeDocument/2006/relationships/image" Target="../media/image1727.png"/><Relationship Id="rId217" Type="http://schemas.openxmlformats.org/officeDocument/2006/relationships/image" Target="../media/image1755.png"/><Relationship Id="rId399" Type="http://schemas.openxmlformats.org/officeDocument/2006/relationships/image" Target="../media/image1846.png"/><Relationship Id="rId564" Type="http://schemas.openxmlformats.org/officeDocument/2006/relationships/customXml" Target="../ink/ink1944.xml"/><Relationship Id="rId259" Type="http://schemas.openxmlformats.org/officeDocument/2006/relationships/image" Target="../media/image1776.png"/><Relationship Id="rId424" Type="http://schemas.openxmlformats.org/officeDocument/2006/relationships/customXml" Target="../ink/ink1874.xml"/><Relationship Id="rId466" Type="http://schemas.openxmlformats.org/officeDocument/2006/relationships/customXml" Target="../ink/ink1895.xml"/><Relationship Id="rId631" Type="http://schemas.openxmlformats.org/officeDocument/2006/relationships/image" Target="../media/image1962.png"/><Relationship Id="rId23" Type="http://schemas.openxmlformats.org/officeDocument/2006/relationships/image" Target="../media/image1658.png"/><Relationship Id="rId119" Type="http://schemas.openxmlformats.org/officeDocument/2006/relationships/image" Target="../media/image1706.png"/><Relationship Id="rId270" Type="http://schemas.openxmlformats.org/officeDocument/2006/relationships/customXml" Target="../ink/ink1797.xml"/><Relationship Id="rId326" Type="http://schemas.openxmlformats.org/officeDocument/2006/relationships/customXml" Target="../ink/ink1825.xml"/><Relationship Id="rId533" Type="http://schemas.openxmlformats.org/officeDocument/2006/relationships/image" Target="../media/image1913.png"/><Relationship Id="rId65" Type="http://schemas.openxmlformats.org/officeDocument/2006/relationships/image" Target="../media/image1679.png"/><Relationship Id="rId130" Type="http://schemas.openxmlformats.org/officeDocument/2006/relationships/customXml" Target="../ink/ink1727.xml"/><Relationship Id="rId368" Type="http://schemas.openxmlformats.org/officeDocument/2006/relationships/customXml" Target="../ink/ink1846.xml"/><Relationship Id="rId575" Type="http://schemas.openxmlformats.org/officeDocument/2006/relationships/image" Target="../media/image1934.png"/><Relationship Id="rId172" Type="http://schemas.openxmlformats.org/officeDocument/2006/relationships/customXml" Target="../ink/ink1748.xml"/><Relationship Id="rId228" Type="http://schemas.openxmlformats.org/officeDocument/2006/relationships/customXml" Target="../ink/ink1776.xml"/><Relationship Id="rId435" Type="http://schemas.openxmlformats.org/officeDocument/2006/relationships/image" Target="../media/image1864.png"/><Relationship Id="rId477" Type="http://schemas.openxmlformats.org/officeDocument/2006/relationships/image" Target="../media/image1885.png"/><Relationship Id="rId600" Type="http://schemas.openxmlformats.org/officeDocument/2006/relationships/customXml" Target="../ink/ink1962.xml"/><Relationship Id="rId642" Type="http://schemas.openxmlformats.org/officeDocument/2006/relationships/customXml" Target="../ink/ink1983.xml"/><Relationship Id="rId281" Type="http://schemas.openxmlformats.org/officeDocument/2006/relationships/image" Target="../media/image1787.png"/><Relationship Id="rId337" Type="http://schemas.openxmlformats.org/officeDocument/2006/relationships/image" Target="../media/image1815.png"/><Relationship Id="rId502" Type="http://schemas.openxmlformats.org/officeDocument/2006/relationships/customXml" Target="../ink/ink1913.xml"/><Relationship Id="rId34" Type="http://schemas.openxmlformats.org/officeDocument/2006/relationships/customXml" Target="../ink/ink1679.xml"/><Relationship Id="rId76" Type="http://schemas.openxmlformats.org/officeDocument/2006/relationships/customXml" Target="../ink/ink1700.xml"/><Relationship Id="rId141" Type="http://schemas.openxmlformats.org/officeDocument/2006/relationships/image" Target="../media/image1717.png"/><Relationship Id="rId379" Type="http://schemas.openxmlformats.org/officeDocument/2006/relationships/image" Target="../media/image1836.png"/><Relationship Id="rId544" Type="http://schemas.openxmlformats.org/officeDocument/2006/relationships/customXml" Target="../ink/ink1934.xml"/><Relationship Id="rId586" Type="http://schemas.openxmlformats.org/officeDocument/2006/relationships/customXml" Target="../ink/ink1955.xml"/><Relationship Id="rId7" Type="http://schemas.openxmlformats.org/officeDocument/2006/relationships/image" Target="../media/image1650.png"/><Relationship Id="rId183" Type="http://schemas.openxmlformats.org/officeDocument/2006/relationships/image" Target="../media/image1738.png"/><Relationship Id="rId239" Type="http://schemas.openxmlformats.org/officeDocument/2006/relationships/image" Target="../media/image1766.png"/><Relationship Id="rId390" Type="http://schemas.openxmlformats.org/officeDocument/2006/relationships/customXml" Target="../ink/ink1857.xml"/><Relationship Id="rId404" Type="http://schemas.openxmlformats.org/officeDocument/2006/relationships/customXml" Target="../ink/ink1864.xml"/><Relationship Id="rId446" Type="http://schemas.openxmlformats.org/officeDocument/2006/relationships/customXml" Target="../ink/ink1885.xml"/><Relationship Id="rId611" Type="http://schemas.openxmlformats.org/officeDocument/2006/relationships/image" Target="../media/image1952.png"/><Relationship Id="rId250" Type="http://schemas.openxmlformats.org/officeDocument/2006/relationships/customXml" Target="../ink/ink1787.xml"/><Relationship Id="rId292" Type="http://schemas.openxmlformats.org/officeDocument/2006/relationships/customXml" Target="../ink/ink1808.xml"/><Relationship Id="rId306" Type="http://schemas.openxmlformats.org/officeDocument/2006/relationships/customXml" Target="../ink/ink1815.xml"/><Relationship Id="rId488" Type="http://schemas.openxmlformats.org/officeDocument/2006/relationships/customXml" Target="../ink/ink1906.xml"/><Relationship Id="rId45" Type="http://schemas.openxmlformats.org/officeDocument/2006/relationships/image" Target="../media/image1669.png"/><Relationship Id="rId87" Type="http://schemas.openxmlformats.org/officeDocument/2006/relationships/image" Target="../media/image1690.png"/><Relationship Id="rId110" Type="http://schemas.openxmlformats.org/officeDocument/2006/relationships/customXml" Target="../ink/ink1717.xml"/><Relationship Id="rId348" Type="http://schemas.openxmlformats.org/officeDocument/2006/relationships/customXml" Target="../ink/ink1836.xml"/><Relationship Id="rId513" Type="http://schemas.openxmlformats.org/officeDocument/2006/relationships/image" Target="../media/image1903.png"/><Relationship Id="rId555" Type="http://schemas.openxmlformats.org/officeDocument/2006/relationships/image" Target="../media/image1924.png"/><Relationship Id="rId597" Type="http://schemas.openxmlformats.org/officeDocument/2006/relationships/image" Target="../media/image1945.png"/><Relationship Id="rId152" Type="http://schemas.openxmlformats.org/officeDocument/2006/relationships/customXml" Target="../ink/ink1738.xml"/><Relationship Id="rId194" Type="http://schemas.openxmlformats.org/officeDocument/2006/relationships/customXml" Target="../ink/ink1759.xml"/><Relationship Id="rId208" Type="http://schemas.openxmlformats.org/officeDocument/2006/relationships/customXml" Target="../ink/ink1766.xml"/><Relationship Id="rId415" Type="http://schemas.openxmlformats.org/officeDocument/2006/relationships/image" Target="../media/image1854.png"/><Relationship Id="rId457" Type="http://schemas.openxmlformats.org/officeDocument/2006/relationships/image" Target="../media/image1875.png"/><Relationship Id="rId622" Type="http://schemas.openxmlformats.org/officeDocument/2006/relationships/customXml" Target="../ink/ink1973.xml"/><Relationship Id="rId261" Type="http://schemas.openxmlformats.org/officeDocument/2006/relationships/image" Target="../media/image1777.png"/><Relationship Id="rId499" Type="http://schemas.openxmlformats.org/officeDocument/2006/relationships/image" Target="../media/image1896.png"/><Relationship Id="rId14" Type="http://schemas.openxmlformats.org/officeDocument/2006/relationships/customXml" Target="../ink/ink1669.xml"/><Relationship Id="rId56" Type="http://schemas.openxmlformats.org/officeDocument/2006/relationships/customXml" Target="../ink/ink1690.xml"/><Relationship Id="rId317" Type="http://schemas.openxmlformats.org/officeDocument/2006/relationships/image" Target="../media/image1805.png"/><Relationship Id="rId359" Type="http://schemas.openxmlformats.org/officeDocument/2006/relationships/image" Target="../media/image1826.png"/><Relationship Id="rId524" Type="http://schemas.openxmlformats.org/officeDocument/2006/relationships/customXml" Target="../ink/ink1924.xml"/><Relationship Id="rId566" Type="http://schemas.openxmlformats.org/officeDocument/2006/relationships/customXml" Target="../ink/ink1945.xml"/><Relationship Id="rId98" Type="http://schemas.openxmlformats.org/officeDocument/2006/relationships/customXml" Target="../ink/ink1711.xml"/><Relationship Id="rId121" Type="http://schemas.openxmlformats.org/officeDocument/2006/relationships/image" Target="../media/image1707.png"/><Relationship Id="rId163" Type="http://schemas.openxmlformats.org/officeDocument/2006/relationships/image" Target="../media/image1728.png"/><Relationship Id="rId219" Type="http://schemas.openxmlformats.org/officeDocument/2006/relationships/image" Target="../media/image1756.png"/><Relationship Id="rId370" Type="http://schemas.openxmlformats.org/officeDocument/2006/relationships/customXml" Target="../ink/ink1847.xml"/><Relationship Id="rId426" Type="http://schemas.openxmlformats.org/officeDocument/2006/relationships/customXml" Target="../ink/ink1875.xml"/><Relationship Id="rId633" Type="http://schemas.openxmlformats.org/officeDocument/2006/relationships/image" Target="../media/image1963.png"/><Relationship Id="rId230" Type="http://schemas.openxmlformats.org/officeDocument/2006/relationships/customXml" Target="../ink/ink1777.xml"/><Relationship Id="rId468" Type="http://schemas.openxmlformats.org/officeDocument/2006/relationships/customXml" Target="../ink/ink1896.xml"/><Relationship Id="rId25" Type="http://schemas.openxmlformats.org/officeDocument/2006/relationships/image" Target="../media/image1659.png"/><Relationship Id="rId67" Type="http://schemas.openxmlformats.org/officeDocument/2006/relationships/image" Target="../media/image1680.png"/><Relationship Id="rId272" Type="http://schemas.openxmlformats.org/officeDocument/2006/relationships/customXml" Target="../ink/ink1798.xml"/><Relationship Id="rId328" Type="http://schemas.openxmlformats.org/officeDocument/2006/relationships/customXml" Target="../ink/ink1826.xml"/><Relationship Id="rId535" Type="http://schemas.openxmlformats.org/officeDocument/2006/relationships/image" Target="../media/image1914.png"/><Relationship Id="rId577" Type="http://schemas.openxmlformats.org/officeDocument/2006/relationships/image" Target="../media/image1935.png"/><Relationship Id="rId132" Type="http://schemas.openxmlformats.org/officeDocument/2006/relationships/customXml" Target="../ink/ink1728.xml"/><Relationship Id="rId174" Type="http://schemas.openxmlformats.org/officeDocument/2006/relationships/customXml" Target="../ink/ink1749.xml"/><Relationship Id="rId381" Type="http://schemas.openxmlformats.org/officeDocument/2006/relationships/image" Target="../media/image1837.png"/><Relationship Id="rId602" Type="http://schemas.openxmlformats.org/officeDocument/2006/relationships/customXml" Target="../ink/ink1963.xml"/><Relationship Id="rId241" Type="http://schemas.openxmlformats.org/officeDocument/2006/relationships/image" Target="../media/image1767.png"/><Relationship Id="rId437" Type="http://schemas.openxmlformats.org/officeDocument/2006/relationships/image" Target="../media/image1865.png"/><Relationship Id="rId479" Type="http://schemas.openxmlformats.org/officeDocument/2006/relationships/image" Target="../media/image1886.png"/><Relationship Id="rId36" Type="http://schemas.openxmlformats.org/officeDocument/2006/relationships/customXml" Target="../ink/ink1680.xml"/><Relationship Id="rId283" Type="http://schemas.openxmlformats.org/officeDocument/2006/relationships/image" Target="../media/image1788.png"/><Relationship Id="rId339" Type="http://schemas.openxmlformats.org/officeDocument/2006/relationships/image" Target="../media/image1816.png"/><Relationship Id="rId490" Type="http://schemas.openxmlformats.org/officeDocument/2006/relationships/customXml" Target="../ink/ink1907.xml"/><Relationship Id="rId504" Type="http://schemas.openxmlformats.org/officeDocument/2006/relationships/customXml" Target="../ink/ink1914.xml"/><Relationship Id="rId546" Type="http://schemas.openxmlformats.org/officeDocument/2006/relationships/customXml" Target="../ink/ink1935.xml"/><Relationship Id="rId78" Type="http://schemas.openxmlformats.org/officeDocument/2006/relationships/customXml" Target="../ink/ink1701.xml"/><Relationship Id="rId101" Type="http://schemas.openxmlformats.org/officeDocument/2006/relationships/image" Target="../media/image1697.png"/><Relationship Id="rId143" Type="http://schemas.openxmlformats.org/officeDocument/2006/relationships/image" Target="../media/image1718.png"/><Relationship Id="rId185" Type="http://schemas.openxmlformats.org/officeDocument/2006/relationships/image" Target="../media/image1739.png"/><Relationship Id="rId350" Type="http://schemas.openxmlformats.org/officeDocument/2006/relationships/customXml" Target="../ink/ink1837.xml"/><Relationship Id="rId406" Type="http://schemas.openxmlformats.org/officeDocument/2006/relationships/customXml" Target="../ink/ink1865.xml"/><Relationship Id="rId588" Type="http://schemas.openxmlformats.org/officeDocument/2006/relationships/customXml" Target="../ink/ink1956.xml"/><Relationship Id="rId9" Type="http://schemas.openxmlformats.org/officeDocument/2006/relationships/image" Target="../media/image1651.png"/><Relationship Id="rId210" Type="http://schemas.openxmlformats.org/officeDocument/2006/relationships/customXml" Target="../ink/ink1767.xml"/><Relationship Id="rId392" Type="http://schemas.openxmlformats.org/officeDocument/2006/relationships/customXml" Target="../ink/ink1858.xml"/><Relationship Id="rId448" Type="http://schemas.openxmlformats.org/officeDocument/2006/relationships/customXml" Target="../ink/ink1886.xml"/><Relationship Id="rId613" Type="http://schemas.openxmlformats.org/officeDocument/2006/relationships/image" Target="../media/image1953.png"/><Relationship Id="rId252" Type="http://schemas.openxmlformats.org/officeDocument/2006/relationships/customXml" Target="../ink/ink1788.xml"/><Relationship Id="rId294" Type="http://schemas.openxmlformats.org/officeDocument/2006/relationships/customXml" Target="../ink/ink1809.xml"/><Relationship Id="rId308" Type="http://schemas.openxmlformats.org/officeDocument/2006/relationships/customXml" Target="../ink/ink1816.xml"/><Relationship Id="rId515" Type="http://schemas.openxmlformats.org/officeDocument/2006/relationships/image" Target="../media/image1904.png"/><Relationship Id="rId47" Type="http://schemas.openxmlformats.org/officeDocument/2006/relationships/image" Target="../media/image1670.png"/><Relationship Id="rId89" Type="http://schemas.openxmlformats.org/officeDocument/2006/relationships/image" Target="../media/image1691.png"/><Relationship Id="rId112" Type="http://schemas.openxmlformats.org/officeDocument/2006/relationships/customXml" Target="../ink/ink1718.xml"/><Relationship Id="rId154" Type="http://schemas.openxmlformats.org/officeDocument/2006/relationships/customXml" Target="../ink/ink1739.xml"/><Relationship Id="rId361" Type="http://schemas.openxmlformats.org/officeDocument/2006/relationships/image" Target="../media/image1827.png"/><Relationship Id="rId557" Type="http://schemas.openxmlformats.org/officeDocument/2006/relationships/image" Target="../media/image1925.png"/><Relationship Id="rId599" Type="http://schemas.openxmlformats.org/officeDocument/2006/relationships/image" Target="../media/image1946.png"/><Relationship Id="rId196" Type="http://schemas.openxmlformats.org/officeDocument/2006/relationships/customXml" Target="../ink/ink1760.xml"/><Relationship Id="rId417" Type="http://schemas.openxmlformats.org/officeDocument/2006/relationships/image" Target="../media/image1855.png"/><Relationship Id="rId459" Type="http://schemas.openxmlformats.org/officeDocument/2006/relationships/image" Target="../media/image1876.png"/><Relationship Id="rId624" Type="http://schemas.openxmlformats.org/officeDocument/2006/relationships/customXml" Target="../ink/ink1974.xml"/><Relationship Id="rId16" Type="http://schemas.openxmlformats.org/officeDocument/2006/relationships/customXml" Target="../ink/ink1670.xml"/><Relationship Id="rId221" Type="http://schemas.openxmlformats.org/officeDocument/2006/relationships/image" Target="../media/image1757.png"/><Relationship Id="rId263" Type="http://schemas.openxmlformats.org/officeDocument/2006/relationships/image" Target="../media/image1778.png"/><Relationship Id="rId319" Type="http://schemas.openxmlformats.org/officeDocument/2006/relationships/image" Target="../media/image1806.png"/><Relationship Id="rId470" Type="http://schemas.openxmlformats.org/officeDocument/2006/relationships/customXml" Target="../ink/ink1897.xml"/><Relationship Id="rId526" Type="http://schemas.openxmlformats.org/officeDocument/2006/relationships/customXml" Target="../ink/ink1925.xml"/><Relationship Id="rId58" Type="http://schemas.openxmlformats.org/officeDocument/2006/relationships/customXml" Target="../ink/ink1691.xml"/><Relationship Id="rId123" Type="http://schemas.openxmlformats.org/officeDocument/2006/relationships/image" Target="../media/image1708.png"/><Relationship Id="rId330" Type="http://schemas.openxmlformats.org/officeDocument/2006/relationships/customXml" Target="../ink/ink1827.xml"/><Relationship Id="rId568" Type="http://schemas.openxmlformats.org/officeDocument/2006/relationships/customXml" Target="../ink/ink1946.xml"/><Relationship Id="rId165" Type="http://schemas.openxmlformats.org/officeDocument/2006/relationships/image" Target="../media/image1729.png"/><Relationship Id="rId372" Type="http://schemas.openxmlformats.org/officeDocument/2006/relationships/customXml" Target="../ink/ink1848.xml"/><Relationship Id="rId428" Type="http://schemas.openxmlformats.org/officeDocument/2006/relationships/customXml" Target="../ink/ink1876.xml"/><Relationship Id="rId635" Type="http://schemas.openxmlformats.org/officeDocument/2006/relationships/image" Target="../media/image1964.png"/><Relationship Id="rId232" Type="http://schemas.openxmlformats.org/officeDocument/2006/relationships/customXml" Target="../ink/ink1778.xml"/><Relationship Id="rId274" Type="http://schemas.openxmlformats.org/officeDocument/2006/relationships/customXml" Target="../ink/ink1799.xml"/><Relationship Id="rId481" Type="http://schemas.openxmlformats.org/officeDocument/2006/relationships/image" Target="../media/image1887.png"/><Relationship Id="rId27" Type="http://schemas.openxmlformats.org/officeDocument/2006/relationships/image" Target="../media/image1660.png"/><Relationship Id="rId69" Type="http://schemas.openxmlformats.org/officeDocument/2006/relationships/image" Target="../media/image1681.png"/><Relationship Id="rId134" Type="http://schemas.openxmlformats.org/officeDocument/2006/relationships/customXml" Target="../ink/ink1729.xml"/><Relationship Id="rId537" Type="http://schemas.openxmlformats.org/officeDocument/2006/relationships/image" Target="../media/image1915.png"/><Relationship Id="rId579" Type="http://schemas.openxmlformats.org/officeDocument/2006/relationships/image" Target="../media/image1936.png"/><Relationship Id="rId80" Type="http://schemas.openxmlformats.org/officeDocument/2006/relationships/customXml" Target="../ink/ink1702.xml"/><Relationship Id="rId176" Type="http://schemas.openxmlformats.org/officeDocument/2006/relationships/customXml" Target="../ink/ink1750.xml"/><Relationship Id="rId341" Type="http://schemas.openxmlformats.org/officeDocument/2006/relationships/image" Target="../media/image1817.png"/><Relationship Id="rId383" Type="http://schemas.openxmlformats.org/officeDocument/2006/relationships/image" Target="../media/image1838.png"/><Relationship Id="rId439" Type="http://schemas.openxmlformats.org/officeDocument/2006/relationships/image" Target="../media/image1866.png"/><Relationship Id="rId590" Type="http://schemas.openxmlformats.org/officeDocument/2006/relationships/customXml" Target="../ink/ink1957.xml"/><Relationship Id="rId604" Type="http://schemas.openxmlformats.org/officeDocument/2006/relationships/customXml" Target="../ink/ink1964.xml"/><Relationship Id="rId201" Type="http://schemas.openxmlformats.org/officeDocument/2006/relationships/image" Target="../media/image1747.png"/><Relationship Id="rId243" Type="http://schemas.openxmlformats.org/officeDocument/2006/relationships/image" Target="../media/image1768.png"/><Relationship Id="rId285" Type="http://schemas.openxmlformats.org/officeDocument/2006/relationships/image" Target="../media/image1789.png"/><Relationship Id="rId450" Type="http://schemas.openxmlformats.org/officeDocument/2006/relationships/customXml" Target="../ink/ink1887.xml"/><Relationship Id="rId506" Type="http://schemas.openxmlformats.org/officeDocument/2006/relationships/customXml" Target="../ink/ink1915.xml"/><Relationship Id="rId38" Type="http://schemas.openxmlformats.org/officeDocument/2006/relationships/customXml" Target="../ink/ink1681.xml"/><Relationship Id="rId103" Type="http://schemas.openxmlformats.org/officeDocument/2006/relationships/image" Target="../media/image1698.png"/><Relationship Id="rId310" Type="http://schemas.openxmlformats.org/officeDocument/2006/relationships/customXml" Target="../ink/ink1817.xml"/><Relationship Id="rId492" Type="http://schemas.openxmlformats.org/officeDocument/2006/relationships/customXml" Target="../ink/ink1908.xml"/><Relationship Id="rId548" Type="http://schemas.openxmlformats.org/officeDocument/2006/relationships/customXml" Target="../ink/ink1936.xml"/><Relationship Id="rId91" Type="http://schemas.openxmlformats.org/officeDocument/2006/relationships/image" Target="../media/image1692.png"/><Relationship Id="rId145" Type="http://schemas.openxmlformats.org/officeDocument/2006/relationships/image" Target="../media/image1719.png"/><Relationship Id="rId187" Type="http://schemas.openxmlformats.org/officeDocument/2006/relationships/image" Target="../media/image1740.png"/><Relationship Id="rId352" Type="http://schemas.openxmlformats.org/officeDocument/2006/relationships/customXml" Target="../ink/ink1838.xml"/><Relationship Id="rId394" Type="http://schemas.openxmlformats.org/officeDocument/2006/relationships/customXml" Target="../ink/ink1859.xml"/><Relationship Id="rId408" Type="http://schemas.openxmlformats.org/officeDocument/2006/relationships/customXml" Target="../ink/ink1866.xml"/><Relationship Id="rId615" Type="http://schemas.openxmlformats.org/officeDocument/2006/relationships/image" Target="../media/image195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768.xml"/><Relationship Id="rId233" Type="http://schemas.openxmlformats.org/officeDocument/2006/relationships/image" Target="../media/image1763.png"/><Relationship Id="rId254" Type="http://schemas.openxmlformats.org/officeDocument/2006/relationships/customXml" Target="../ink/ink1789.xml"/><Relationship Id="rId440" Type="http://schemas.openxmlformats.org/officeDocument/2006/relationships/customXml" Target="../ink/ink1882.xml"/><Relationship Id="rId28" Type="http://schemas.openxmlformats.org/officeDocument/2006/relationships/customXml" Target="../ink/ink1676.xml"/><Relationship Id="rId49" Type="http://schemas.openxmlformats.org/officeDocument/2006/relationships/image" Target="../media/image1671.png"/><Relationship Id="rId114" Type="http://schemas.openxmlformats.org/officeDocument/2006/relationships/customXml" Target="../ink/ink1719.xml"/><Relationship Id="rId275" Type="http://schemas.openxmlformats.org/officeDocument/2006/relationships/image" Target="../media/image1784.png"/><Relationship Id="rId296" Type="http://schemas.openxmlformats.org/officeDocument/2006/relationships/customXml" Target="../ink/ink1810.xml"/><Relationship Id="rId300" Type="http://schemas.openxmlformats.org/officeDocument/2006/relationships/customXml" Target="../ink/ink1812.xml"/><Relationship Id="rId461" Type="http://schemas.openxmlformats.org/officeDocument/2006/relationships/image" Target="../media/image1877.png"/><Relationship Id="rId482" Type="http://schemas.openxmlformats.org/officeDocument/2006/relationships/customXml" Target="../ink/ink1903.xml"/><Relationship Id="rId517" Type="http://schemas.openxmlformats.org/officeDocument/2006/relationships/image" Target="../media/image1905.png"/><Relationship Id="rId538" Type="http://schemas.openxmlformats.org/officeDocument/2006/relationships/customXml" Target="../ink/ink1931.xml"/><Relationship Id="rId559" Type="http://schemas.openxmlformats.org/officeDocument/2006/relationships/image" Target="../media/image1926.png"/><Relationship Id="rId60" Type="http://schemas.openxmlformats.org/officeDocument/2006/relationships/customXml" Target="../ink/ink1692.xml"/><Relationship Id="rId81" Type="http://schemas.openxmlformats.org/officeDocument/2006/relationships/image" Target="../media/image1687.png"/><Relationship Id="rId135" Type="http://schemas.openxmlformats.org/officeDocument/2006/relationships/image" Target="../media/image1714.png"/><Relationship Id="rId156" Type="http://schemas.openxmlformats.org/officeDocument/2006/relationships/customXml" Target="../ink/ink1740.xml"/><Relationship Id="rId177" Type="http://schemas.openxmlformats.org/officeDocument/2006/relationships/image" Target="../media/image1735.png"/><Relationship Id="rId198" Type="http://schemas.openxmlformats.org/officeDocument/2006/relationships/customXml" Target="../ink/ink1761.xml"/><Relationship Id="rId321" Type="http://schemas.openxmlformats.org/officeDocument/2006/relationships/image" Target="../media/image1807.png"/><Relationship Id="rId342" Type="http://schemas.openxmlformats.org/officeDocument/2006/relationships/customXml" Target="../ink/ink1833.xml"/><Relationship Id="rId363" Type="http://schemas.openxmlformats.org/officeDocument/2006/relationships/image" Target="../media/image1828.png"/><Relationship Id="rId384" Type="http://schemas.openxmlformats.org/officeDocument/2006/relationships/customXml" Target="../ink/ink1854.xml"/><Relationship Id="rId419" Type="http://schemas.openxmlformats.org/officeDocument/2006/relationships/image" Target="../media/image1856.png"/><Relationship Id="rId570" Type="http://schemas.openxmlformats.org/officeDocument/2006/relationships/customXml" Target="../ink/ink1947.xml"/><Relationship Id="rId591" Type="http://schemas.openxmlformats.org/officeDocument/2006/relationships/image" Target="../media/image1942.png"/><Relationship Id="rId605" Type="http://schemas.openxmlformats.org/officeDocument/2006/relationships/image" Target="../media/image1949.png"/><Relationship Id="rId626" Type="http://schemas.openxmlformats.org/officeDocument/2006/relationships/customXml" Target="../ink/ink1975.xml"/><Relationship Id="rId202" Type="http://schemas.openxmlformats.org/officeDocument/2006/relationships/customXml" Target="../ink/ink1763.xml"/><Relationship Id="rId223" Type="http://schemas.openxmlformats.org/officeDocument/2006/relationships/image" Target="../media/image1758.png"/><Relationship Id="rId244" Type="http://schemas.openxmlformats.org/officeDocument/2006/relationships/customXml" Target="../ink/ink1784.xml"/><Relationship Id="rId430" Type="http://schemas.openxmlformats.org/officeDocument/2006/relationships/customXml" Target="../ink/ink1877.xml"/><Relationship Id="rId18" Type="http://schemas.openxmlformats.org/officeDocument/2006/relationships/customXml" Target="../ink/ink1671.xml"/><Relationship Id="rId39" Type="http://schemas.openxmlformats.org/officeDocument/2006/relationships/image" Target="../media/image1666.png"/><Relationship Id="rId265" Type="http://schemas.openxmlformats.org/officeDocument/2006/relationships/image" Target="../media/image1779.png"/><Relationship Id="rId286" Type="http://schemas.openxmlformats.org/officeDocument/2006/relationships/customXml" Target="../ink/ink1805.xml"/><Relationship Id="rId451" Type="http://schemas.openxmlformats.org/officeDocument/2006/relationships/image" Target="../media/image1872.png"/><Relationship Id="rId472" Type="http://schemas.openxmlformats.org/officeDocument/2006/relationships/customXml" Target="../ink/ink1898.xml"/><Relationship Id="rId493" Type="http://schemas.openxmlformats.org/officeDocument/2006/relationships/image" Target="../media/image1893.png"/><Relationship Id="rId507" Type="http://schemas.openxmlformats.org/officeDocument/2006/relationships/image" Target="../media/image1900.png"/><Relationship Id="rId528" Type="http://schemas.openxmlformats.org/officeDocument/2006/relationships/customXml" Target="../ink/ink1926.xml"/><Relationship Id="rId549" Type="http://schemas.openxmlformats.org/officeDocument/2006/relationships/image" Target="../media/image1921.png"/><Relationship Id="rId50" Type="http://schemas.openxmlformats.org/officeDocument/2006/relationships/customXml" Target="../ink/ink1687.xml"/><Relationship Id="rId104" Type="http://schemas.openxmlformats.org/officeDocument/2006/relationships/customXml" Target="../ink/ink1714.xml"/><Relationship Id="rId125" Type="http://schemas.openxmlformats.org/officeDocument/2006/relationships/image" Target="../media/image1709.png"/><Relationship Id="rId146" Type="http://schemas.openxmlformats.org/officeDocument/2006/relationships/customXml" Target="../ink/ink1735.xml"/><Relationship Id="rId167" Type="http://schemas.openxmlformats.org/officeDocument/2006/relationships/image" Target="../media/image1730.png"/><Relationship Id="rId188" Type="http://schemas.openxmlformats.org/officeDocument/2006/relationships/customXml" Target="../ink/ink1756.xml"/><Relationship Id="rId311" Type="http://schemas.openxmlformats.org/officeDocument/2006/relationships/image" Target="../media/image1802.png"/><Relationship Id="rId332" Type="http://schemas.openxmlformats.org/officeDocument/2006/relationships/customXml" Target="../ink/ink1828.xml"/><Relationship Id="rId353" Type="http://schemas.openxmlformats.org/officeDocument/2006/relationships/image" Target="../media/image1823.png"/><Relationship Id="rId374" Type="http://schemas.openxmlformats.org/officeDocument/2006/relationships/customXml" Target="../ink/ink1849.xml"/><Relationship Id="rId395" Type="http://schemas.openxmlformats.org/officeDocument/2006/relationships/image" Target="../media/image1844.png"/><Relationship Id="rId409" Type="http://schemas.openxmlformats.org/officeDocument/2006/relationships/image" Target="../media/image1851.png"/><Relationship Id="rId560" Type="http://schemas.openxmlformats.org/officeDocument/2006/relationships/customXml" Target="../ink/ink1942.xml"/><Relationship Id="rId581" Type="http://schemas.openxmlformats.org/officeDocument/2006/relationships/image" Target="../media/image1937.png"/><Relationship Id="rId71" Type="http://schemas.openxmlformats.org/officeDocument/2006/relationships/image" Target="../media/image1682.png"/><Relationship Id="rId92" Type="http://schemas.openxmlformats.org/officeDocument/2006/relationships/customXml" Target="../ink/ink1708.xml"/><Relationship Id="rId213" Type="http://schemas.openxmlformats.org/officeDocument/2006/relationships/image" Target="../media/image1753.png"/><Relationship Id="rId234" Type="http://schemas.openxmlformats.org/officeDocument/2006/relationships/customXml" Target="../ink/ink1779.xml"/><Relationship Id="rId420" Type="http://schemas.openxmlformats.org/officeDocument/2006/relationships/customXml" Target="../ink/ink1872.xml"/><Relationship Id="rId616" Type="http://schemas.openxmlformats.org/officeDocument/2006/relationships/customXml" Target="../ink/ink1970.xml"/><Relationship Id="rId637" Type="http://schemas.openxmlformats.org/officeDocument/2006/relationships/image" Target="../media/image1965.png"/><Relationship Id="rId2" Type="http://schemas.openxmlformats.org/officeDocument/2006/relationships/customXml" Target="../ink/ink1663.xml"/><Relationship Id="rId29" Type="http://schemas.openxmlformats.org/officeDocument/2006/relationships/image" Target="../media/image1661.png"/><Relationship Id="rId255" Type="http://schemas.openxmlformats.org/officeDocument/2006/relationships/image" Target="../media/image1774.png"/><Relationship Id="rId276" Type="http://schemas.openxmlformats.org/officeDocument/2006/relationships/customXml" Target="../ink/ink1800.xml"/><Relationship Id="rId297" Type="http://schemas.openxmlformats.org/officeDocument/2006/relationships/image" Target="../media/image1795.png"/><Relationship Id="rId441" Type="http://schemas.openxmlformats.org/officeDocument/2006/relationships/image" Target="../media/image1867.png"/><Relationship Id="rId462" Type="http://schemas.openxmlformats.org/officeDocument/2006/relationships/customXml" Target="../ink/ink1893.xml"/><Relationship Id="rId483" Type="http://schemas.openxmlformats.org/officeDocument/2006/relationships/image" Target="../media/image1888.png"/><Relationship Id="rId518" Type="http://schemas.openxmlformats.org/officeDocument/2006/relationships/customXml" Target="../ink/ink1921.xml"/><Relationship Id="rId539" Type="http://schemas.openxmlformats.org/officeDocument/2006/relationships/image" Target="../media/image1916.png"/><Relationship Id="rId40" Type="http://schemas.openxmlformats.org/officeDocument/2006/relationships/customXml" Target="../ink/ink1682.xml"/><Relationship Id="rId115" Type="http://schemas.openxmlformats.org/officeDocument/2006/relationships/image" Target="../media/image1704.png"/><Relationship Id="rId136" Type="http://schemas.openxmlformats.org/officeDocument/2006/relationships/customXml" Target="../ink/ink1730.xml"/><Relationship Id="rId157" Type="http://schemas.openxmlformats.org/officeDocument/2006/relationships/image" Target="../media/image1725.png"/><Relationship Id="rId178" Type="http://schemas.openxmlformats.org/officeDocument/2006/relationships/customXml" Target="../ink/ink1751.xml"/><Relationship Id="rId301" Type="http://schemas.openxmlformats.org/officeDocument/2006/relationships/image" Target="../media/image1797.png"/><Relationship Id="rId322" Type="http://schemas.openxmlformats.org/officeDocument/2006/relationships/customXml" Target="../ink/ink1823.xml"/><Relationship Id="rId343" Type="http://schemas.openxmlformats.org/officeDocument/2006/relationships/image" Target="../media/image1818.png"/><Relationship Id="rId364" Type="http://schemas.openxmlformats.org/officeDocument/2006/relationships/customXml" Target="../ink/ink1844.xml"/><Relationship Id="rId550" Type="http://schemas.openxmlformats.org/officeDocument/2006/relationships/customXml" Target="../ink/ink1937.xml"/><Relationship Id="rId61" Type="http://schemas.openxmlformats.org/officeDocument/2006/relationships/image" Target="../media/image1677.png"/><Relationship Id="rId82" Type="http://schemas.openxmlformats.org/officeDocument/2006/relationships/customXml" Target="../ink/ink1703.xml"/><Relationship Id="rId199" Type="http://schemas.openxmlformats.org/officeDocument/2006/relationships/image" Target="../media/image1746.png"/><Relationship Id="rId203" Type="http://schemas.openxmlformats.org/officeDocument/2006/relationships/image" Target="../media/image1748.png"/><Relationship Id="rId385" Type="http://schemas.openxmlformats.org/officeDocument/2006/relationships/image" Target="../media/image1839.png"/><Relationship Id="rId571" Type="http://schemas.openxmlformats.org/officeDocument/2006/relationships/image" Target="../media/image1932.png"/><Relationship Id="rId592" Type="http://schemas.openxmlformats.org/officeDocument/2006/relationships/customXml" Target="../ink/ink1958.xml"/><Relationship Id="rId606" Type="http://schemas.openxmlformats.org/officeDocument/2006/relationships/customXml" Target="../ink/ink1965.xml"/><Relationship Id="rId627" Type="http://schemas.openxmlformats.org/officeDocument/2006/relationships/image" Target="../media/image1960.png"/><Relationship Id="rId19" Type="http://schemas.openxmlformats.org/officeDocument/2006/relationships/image" Target="../media/image1656.png"/><Relationship Id="rId224" Type="http://schemas.openxmlformats.org/officeDocument/2006/relationships/customXml" Target="../ink/ink1774.xml"/><Relationship Id="rId245" Type="http://schemas.openxmlformats.org/officeDocument/2006/relationships/image" Target="../media/image1769.png"/><Relationship Id="rId266" Type="http://schemas.openxmlformats.org/officeDocument/2006/relationships/customXml" Target="../ink/ink1795.xml"/><Relationship Id="rId287" Type="http://schemas.openxmlformats.org/officeDocument/2006/relationships/image" Target="../media/image1790.png"/><Relationship Id="rId410" Type="http://schemas.openxmlformats.org/officeDocument/2006/relationships/customXml" Target="../ink/ink1867.xml"/><Relationship Id="rId431" Type="http://schemas.openxmlformats.org/officeDocument/2006/relationships/image" Target="../media/image1862.png"/><Relationship Id="rId452" Type="http://schemas.openxmlformats.org/officeDocument/2006/relationships/customXml" Target="../ink/ink1888.xml"/><Relationship Id="rId473" Type="http://schemas.openxmlformats.org/officeDocument/2006/relationships/image" Target="../media/image1883.png"/><Relationship Id="rId494" Type="http://schemas.openxmlformats.org/officeDocument/2006/relationships/customXml" Target="../ink/ink1909.xml"/><Relationship Id="rId508" Type="http://schemas.openxmlformats.org/officeDocument/2006/relationships/customXml" Target="../ink/ink1916.xml"/><Relationship Id="rId529" Type="http://schemas.openxmlformats.org/officeDocument/2006/relationships/image" Target="../media/image1911.png"/><Relationship Id="rId30" Type="http://schemas.openxmlformats.org/officeDocument/2006/relationships/customXml" Target="../ink/ink1677.xml"/><Relationship Id="rId105" Type="http://schemas.openxmlformats.org/officeDocument/2006/relationships/image" Target="../media/image1699.png"/><Relationship Id="rId126" Type="http://schemas.openxmlformats.org/officeDocument/2006/relationships/customXml" Target="../ink/ink1725.xml"/><Relationship Id="rId147" Type="http://schemas.openxmlformats.org/officeDocument/2006/relationships/image" Target="../media/image1720.png"/><Relationship Id="rId168" Type="http://schemas.openxmlformats.org/officeDocument/2006/relationships/customXml" Target="../ink/ink1746.xml"/><Relationship Id="rId312" Type="http://schemas.openxmlformats.org/officeDocument/2006/relationships/customXml" Target="../ink/ink1818.xml"/><Relationship Id="rId333" Type="http://schemas.openxmlformats.org/officeDocument/2006/relationships/image" Target="../media/image1813.png"/><Relationship Id="rId354" Type="http://schemas.openxmlformats.org/officeDocument/2006/relationships/customXml" Target="../ink/ink1839.xml"/><Relationship Id="rId540" Type="http://schemas.openxmlformats.org/officeDocument/2006/relationships/customXml" Target="../ink/ink1932.xml"/><Relationship Id="rId51" Type="http://schemas.openxmlformats.org/officeDocument/2006/relationships/image" Target="../media/image1672.png"/><Relationship Id="rId72" Type="http://schemas.openxmlformats.org/officeDocument/2006/relationships/customXml" Target="../ink/ink1698.xml"/><Relationship Id="rId93" Type="http://schemas.openxmlformats.org/officeDocument/2006/relationships/image" Target="../media/image1693.png"/><Relationship Id="rId189" Type="http://schemas.openxmlformats.org/officeDocument/2006/relationships/image" Target="../media/image1741.png"/><Relationship Id="rId375" Type="http://schemas.openxmlformats.org/officeDocument/2006/relationships/image" Target="../media/image1834.png"/><Relationship Id="rId396" Type="http://schemas.openxmlformats.org/officeDocument/2006/relationships/customXml" Target="../ink/ink1860.xml"/><Relationship Id="rId561" Type="http://schemas.openxmlformats.org/officeDocument/2006/relationships/image" Target="../media/image1927.png"/><Relationship Id="rId582" Type="http://schemas.openxmlformats.org/officeDocument/2006/relationships/customXml" Target="../ink/ink1953.xml"/><Relationship Id="rId617" Type="http://schemas.openxmlformats.org/officeDocument/2006/relationships/image" Target="../media/image1955.png"/><Relationship Id="rId638" Type="http://schemas.openxmlformats.org/officeDocument/2006/relationships/customXml" Target="../ink/ink1981.xml"/><Relationship Id="rId3" Type="http://schemas.openxmlformats.org/officeDocument/2006/relationships/image" Target="../media/image1648.png"/><Relationship Id="rId214" Type="http://schemas.openxmlformats.org/officeDocument/2006/relationships/customXml" Target="../ink/ink1769.xml"/><Relationship Id="rId235" Type="http://schemas.openxmlformats.org/officeDocument/2006/relationships/image" Target="../media/image1764.png"/><Relationship Id="rId256" Type="http://schemas.openxmlformats.org/officeDocument/2006/relationships/customXml" Target="../ink/ink1790.xml"/><Relationship Id="rId277" Type="http://schemas.openxmlformats.org/officeDocument/2006/relationships/image" Target="../media/image1785.png"/><Relationship Id="rId298" Type="http://schemas.openxmlformats.org/officeDocument/2006/relationships/customXml" Target="../ink/ink1811.xml"/><Relationship Id="rId400" Type="http://schemas.openxmlformats.org/officeDocument/2006/relationships/customXml" Target="../ink/ink1862.xml"/><Relationship Id="rId421" Type="http://schemas.openxmlformats.org/officeDocument/2006/relationships/image" Target="../media/image1857.png"/><Relationship Id="rId442" Type="http://schemas.openxmlformats.org/officeDocument/2006/relationships/customXml" Target="../ink/ink1883.xml"/><Relationship Id="rId463" Type="http://schemas.openxmlformats.org/officeDocument/2006/relationships/image" Target="../media/image1878.png"/><Relationship Id="rId484" Type="http://schemas.openxmlformats.org/officeDocument/2006/relationships/customXml" Target="../ink/ink1904.xml"/><Relationship Id="rId519" Type="http://schemas.openxmlformats.org/officeDocument/2006/relationships/image" Target="../media/image1906.png"/><Relationship Id="rId116" Type="http://schemas.openxmlformats.org/officeDocument/2006/relationships/customXml" Target="../ink/ink1720.xml"/><Relationship Id="rId137" Type="http://schemas.openxmlformats.org/officeDocument/2006/relationships/image" Target="../media/image1715.png"/><Relationship Id="rId158" Type="http://schemas.openxmlformats.org/officeDocument/2006/relationships/customXml" Target="../ink/ink1741.xml"/><Relationship Id="rId302" Type="http://schemas.openxmlformats.org/officeDocument/2006/relationships/customXml" Target="../ink/ink1813.xml"/><Relationship Id="rId323" Type="http://schemas.openxmlformats.org/officeDocument/2006/relationships/image" Target="../media/image1808.png"/><Relationship Id="rId344" Type="http://schemas.openxmlformats.org/officeDocument/2006/relationships/customXml" Target="../ink/ink1834.xml"/><Relationship Id="rId530" Type="http://schemas.openxmlformats.org/officeDocument/2006/relationships/customXml" Target="../ink/ink1927.xml"/><Relationship Id="rId20" Type="http://schemas.openxmlformats.org/officeDocument/2006/relationships/customXml" Target="../ink/ink1672.xml"/><Relationship Id="rId41" Type="http://schemas.openxmlformats.org/officeDocument/2006/relationships/image" Target="../media/image1667.png"/><Relationship Id="rId62" Type="http://schemas.openxmlformats.org/officeDocument/2006/relationships/customXml" Target="../ink/ink1693.xml"/><Relationship Id="rId83" Type="http://schemas.openxmlformats.org/officeDocument/2006/relationships/image" Target="../media/image1688.png"/><Relationship Id="rId179" Type="http://schemas.openxmlformats.org/officeDocument/2006/relationships/image" Target="../media/image1736.png"/><Relationship Id="rId365" Type="http://schemas.openxmlformats.org/officeDocument/2006/relationships/image" Target="../media/image1829.png"/><Relationship Id="rId386" Type="http://schemas.openxmlformats.org/officeDocument/2006/relationships/customXml" Target="../ink/ink1855.xml"/><Relationship Id="rId551" Type="http://schemas.openxmlformats.org/officeDocument/2006/relationships/image" Target="../media/image1922.png"/><Relationship Id="rId572" Type="http://schemas.openxmlformats.org/officeDocument/2006/relationships/customXml" Target="../ink/ink1948.xml"/><Relationship Id="rId593" Type="http://schemas.openxmlformats.org/officeDocument/2006/relationships/image" Target="../media/image1943.png"/><Relationship Id="rId607" Type="http://schemas.openxmlformats.org/officeDocument/2006/relationships/image" Target="../media/image1950.png"/><Relationship Id="rId628" Type="http://schemas.openxmlformats.org/officeDocument/2006/relationships/customXml" Target="../ink/ink1976.xml"/><Relationship Id="rId190" Type="http://schemas.openxmlformats.org/officeDocument/2006/relationships/customXml" Target="../ink/ink1757.xml"/><Relationship Id="rId204" Type="http://schemas.openxmlformats.org/officeDocument/2006/relationships/customXml" Target="../ink/ink1764.xml"/><Relationship Id="rId225" Type="http://schemas.openxmlformats.org/officeDocument/2006/relationships/image" Target="../media/image1759.png"/><Relationship Id="rId246" Type="http://schemas.openxmlformats.org/officeDocument/2006/relationships/customXml" Target="../ink/ink1785.xml"/><Relationship Id="rId267" Type="http://schemas.openxmlformats.org/officeDocument/2006/relationships/image" Target="../media/image1780.png"/><Relationship Id="rId288" Type="http://schemas.openxmlformats.org/officeDocument/2006/relationships/customXml" Target="../ink/ink1806.xml"/><Relationship Id="rId411" Type="http://schemas.openxmlformats.org/officeDocument/2006/relationships/image" Target="../media/image1852.png"/><Relationship Id="rId432" Type="http://schemas.openxmlformats.org/officeDocument/2006/relationships/customXml" Target="../ink/ink1878.xml"/><Relationship Id="rId453" Type="http://schemas.openxmlformats.org/officeDocument/2006/relationships/image" Target="../media/image1873.png"/><Relationship Id="rId474" Type="http://schemas.openxmlformats.org/officeDocument/2006/relationships/customXml" Target="../ink/ink1899.xml"/><Relationship Id="rId509" Type="http://schemas.openxmlformats.org/officeDocument/2006/relationships/image" Target="../media/image1901.png"/><Relationship Id="rId106" Type="http://schemas.openxmlformats.org/officeDocument/2006/relationships/customXml" Target="../ink/ink1715.xml"/><Relationship Id="rId127" Type="http://schemas.openxmlformats.org/officeDocument/2006/relationships/image" Target="../media/image1710.png"/><Relationship Id="rId313" Type="http://schemas.openxmlformats.org/officeDocument/2006/relationships/image" Target="../media/image1803.png"/><Relationship Id="rId495" Type="http://schemas.openxmlformats.org/officeDocument/2006/relationships/image" Target="../media/image1894.png"/><Relationship Id="rId10" Type="http://schemas.openxmlformats.org/officeDocument/2006/relationships/customXml" Target="../ink/ink1667.xml"/><Relationship Id="rId31" Type="http://schemas.openxmlformats.org/officeDocument/2006/relationships/image" Target="../media/image1662.png"/><Relationship Id="rId52" Type="http://schemas.openxmlformats.org/officeDocument/2006/relationships/customXml" Target="../ink/ink1688.xml"/><Relationship Id="rId73" Type="http://schemas.openxmlformats.org/officeDocument/2006/relationships/image" Target="../media/image1683.png"/><Relationship Id="rId94" Type="http://schemas.openxmlformats.org/officeDocument/2006/relationships/customXml" Target="../ink/ink1709.xml"/><Relationship Id="rId148" Type="http://schemas.openxmlformats.org/officeDocument/2006/relationships/customXml" Target="../ink/ink1736.xml"/><Relationship Id="rId169" Type="http://schemas.openxmlformats.org/officeDocument/2006/relationships/image" Target="../media/image1731.png"/><Relationship Id="rId334" Type="http://schemas.openxmlformats.org/officeDocument/2006/relationships/customXml" Target="../ink/ink1829.xml"/><Relationship Id="rId355" Type="http://schemas.openxmlformats.org/officeDocument/2006/relationships/image" Target="../media/image1824.png"/><Relationship Id="rId376" Type="http://schemas.openxmlformats.org/officeDocument/2006/relationships/customXml" Target="../ink/ink1850.xml"/><Relationship Id="rId397" Type="http://schemas.openxmlformats.org/officeDocument/2006/relationships/image" Target="../media/image1845.png"/><Relationship Id="rId520" Type="http://schemas.openxmlformats.org/officeDocument/2006/relationships/customXml" Target="../ink/ink1922.xml"/><Relationship Id="rId541" Type="http://schemas.openxmlformats.org/officeDocument/2006/relationships/image" Target="../media/image1917.png"/><Relationship Id="rId562" Type="http://schemas.openxmlformats.org/officeDocument/2006/relationships/customXml" Target="../ink/ink1943.xml"/><Relationship Id="rId583" Type="http://schemas.openxmlformats.org/officeDocument/2006/relationships/image" Target="../media/image1938.png"/><Relationship Id="rId618" Type="http://schemas.openxmlformats.org/officeDocument/2006/relationships/customXml" Target="../ink/ink1971.xml"/><Relationship Id="rId639" Type="http://schemas.openxmlformats.org/officeDocument/2006/relationships/image" Target="../media/image1966.png"/><Relationship Id="rId4" Type="http://schemas.openxmlformats.org/officeDocument/2006/relationships/customXml" Target="../ink/ink1664.xml"/><Relationship Id="rId180" Type="http://schemas.openxmlformats.org/officeDocument/2006/relationships/customXml" Target="../ink/ink1752.xml"/><Relationship Id="rId215" Type="http://schemas.openxmlformats.org/officeDocument/2006/relationships/image" Target="../media/image1754.png"/><Relationship Id="rId236" Type="http://schemas.openxmlformats.org/officeDocument/2006/relationships/customXml" Target="../ink/ink1780.xml"/><Relationship Id="rId257" Type="http://schemas.openxmlformats.org/officeDocument/2006/relationships/image" Target="../media/image1775.png"/><Relationship Id="rId278" Type="http://schemas.openxmlformats.org/officeDocument/2006/relationships/customXml" Target="../ink/ink1801.xml"/><Relationship Id="rId401" Type="http://schemas.openxmlformats.org/officeDocument/2006/relationships/image" Target="../media/image1847.png"/><Relationship Id="rId422" Type="http://schemas.openxmlformats.org/officeDocument/2006/relationships/customXml" Target="../ink/ink1873.xml"/><Relationship Id="rId443" Type="http://schemas.openxmlformats.org/officeDocument/2006/relationships/image" Target="../media/image1868.png"/><Relationship Id="rId464" Type="http://schemas.openxmlformats.org/officeDocument/2006/relationships/customXml" Target="../ink/ink1894.xml"/><Relationship Id="rId303" Type="http://schemas.openxmlformats.org/officeDocument/2006/relationships/image" Target="../media/image1798.png"/><Relationship Id="rId485" Type="http://schemas.openxmlformats.org/officeDocument/2006/relationships/image" Target="../media/image1889.png"/><Relationship Id="rId42" Type="http://schemas.openxmlformats.org/officeDocument/2006/relationships/customXml" Target="../ink/ink1683.xml"/><Relationship Id="rId84" Type="http://schemas.openxmlformats.org/officeDocument/2006/relationships/customXml" Target="../ink/ink1704.xml"/><Relationship Id="rId138" Type="http://schemas.openxmlformats.org/officeDocument/2006/relationships/customXml" Target="../ink/ink1731.xml"/><Relationship Id="rId345" Type="http://schemas.openxmlformats.org/officeDocument/2006/relationships/image" Target="../media/image1819.png"/><Relationship Id="rId387" Type="http://schemas.openxmlformats.org/officeDocument/2006/relationships/image" Target="../media/image1840.png"/><Relationship Id="rId510" Type="http://schemas.openxmlformats.org/officeDocument/2006/relationships/customXml" Target="../ink/ink1917.xml"/><Relationship Id="rId552" Type="http://schemas.openxmlformats.org/officeDocument/2006/relationships/customXml" Target="../ink/ink1938.xml"/><Relationship Id="rId594" Type="http://schemas.openxmlformats.org/officeDocument/2006/relationships/customXml" Target="../ink/ink1959.xml"/><Relationship Id="rId608" Type="http://schemas.openxmlformats.org/officeDocument/2006/relationships/customXml" Target="../ink/ink1966.xml"/><Relationship Id="rId191" Type="http://schemas.openxmlformats.org/officeDocument/2006/relationships/image" Target="../media/image1742.png"/><Relationship Id="rId205" Type="http://schemas.openxmlformats.org/officeDocument/2006/relationships/image" Target="../media/image1749.png"/><Relationship Id="rId247" Type="http://schemas.openxmlformats.org/officeDocument/2006/relationships/image" Target="../media/image1770.png"/><Relationship Id="rId412" Type="http://schemas.openxmlformats.org/officeDocument/2006/relationships/customXml" Target="../ink/ink1868.xml"/><Relationship Id="rId107" Type="http://schemas.openxmlformats.org/officeDocument/2006/relationships/image" Target="../media/image1700.png"/><Relationship Id="rId289" Type="http://schemas.openxmlformats.org/officeDocument/2006/relationships/image" Target="../media/image1791.png"/><Relationship Id="rId454" Type="http://schemas.openxmlformats.org/officeDocument/2006/relationships/customXml" Target="../ink/ink1889.xml"/><Relationship Id="rId496" Type="http://schemas.openxmlformats.org/officeDocument/2006/relationships/customXml" Target="../ink/ink1910.xml"/><Relationship Id="rId11" Type="http://schemas.openxmlformats.org/officeDocument/2006/relationships/image" Target="../media/image1652.png"/><Relationship Id="rId53" Type="http://schemas.openxmlformats.org/officeDocument/2006/relationships/image" Target="../media/image1673.png"/><Relationship Id="rId149" Type="http://schemas.openxmlformats.org/officeDocument/2006/relationships/image" Target="../media/image1721.png"/><Relationship Id="rId314" Type="http://schemas.openxmlformats.org/officeDocument/2006/relationships/customXml" Target="../ink/ink1819.xml"/><Relationship Id="rId356" Type="http://schemas.openxmlformats.org/officeDocument/2006/relationships/customXml" Target="../ink/ink1840.xml"/><Relationship Id="rId398" Type="http://schemas.openxmlformats.org/officeDocument/2006/relationships/customXml" Target="../ink/ink1861.xml"/><Relationship Id="rId521" Type="http://schemas.openxmlformats.org/officeDocument/2006/relationships/image" Target="../media/image1907.png"/><Relationship Id="rId563" Type="http://schemas.openxmlformats.org/officeDocument/2006/relationships/image" Target="../media/image1928.png"/><Relationship Id="rId619" Type="http://schemas.openxmlformats.org/officeDocument/2006/relationships/image" Target="../media/image1956.png"/><Relationship Id="rId95" Type="http://schemas.openxmlformats.org/officeDocument/2006/relationships/image" Target="../media/image1694.png"/><Relationship Id="rId160" Type="http://schemas.openxmlformats.org/officeDocument/2006/relationships/customXml" Target="../ink/ink1742.xml"/><Relationship Id="rId216" Type="http://schemas.openxmlformats.org/officeDocument/2006/relationships/customXml" Target="../ink/ink1770.xml"/><Relationship Id="rId423" Type="http://schemas.openxmlformats.org/officeDocument/2006/relationships/image" Target="../media/image1858.png"/><Relationship Id="rId258" Type="http://schemas.openxmlformats.org/officeDocument/2006/relationships/customXml" Target="../ink/ink1791.xml"/><Relationship Id="rId465" Type="http://schemas.openxmlformats.org/officeDocument/2006/relationships/image" Target="../media/image1879.png"/><Relationship Id="rId630" Type="http://schemas.openxmlformats.org/officeDocument/2006/relationships/customXml" Target="../ink/ink1977.xml"/><Relationship Id="rId22" Type="http://schemas.openxmlformats.org/officeDocument/2006/relationships/customXml" Target="../ink/ink1673.xml"/><Relationship Id="rId64" Type="http://schemas.openxmlformats.org/officeDocument/2006/relationships/customXml" Target="../ink/ink1694.xml"/><Relationship Id="rId118" Type="http://schemas.openxmlformats.org/officeDocument/2006/relationships/customXml" Target="../ink/ink1721.xml"/><Relationship Id="rId325" Type="http://schemas.openxmlformats.org/officeDocument/2006/relationships/image" Target="../media/image1809.png"/><Relationship Id="rId367" Type="http://schemas.openxmlformats.org/officeDocument/2006/relationships/image" Target="../media/image1830.png"/><Relationship Id="rId532" Type="http://schemas.openxmlformats.org/officeDocument/2006/relationships/customXml" Target="../ink/ink1928.xml"/><Relationship Id="rId574" Type="http://schemas.openxmlformats.org/officeDocument/2006/relationships/customXml" Target="../ink/ink1949.xml"/><Relationship Id="rId171" Type="http://schemas.openxmlformats.org/officeDocument/2006/relationships/image" Target="../media/image1732.png"/><Relationship Id="rId227" Type="http://schemas.openxmlformats.org/officeDocument/2006/relationships/image" Target="../media/image1760.png"/><Relationship Id="rId269" Type="http://schemas.openxmlformats.org/officeDocument/2006/relationships/image" Target="../media/image1781.png"/><Relationship Id="rId434" Type="http://schemas.openxmlformats.org/officeDocument/2006/relationships/customXml" Target="../ink/ink1879.xml"/><Relationship Id="rId476" Type="http://schemas.openxmlformats.org/officeDocument/2006/relationships/customXml" Target="../ink/ink1900.xml"/><Relationship Id="rId641" Type="http://schemas.openxmlformats.org/officeDocument/2006/relationships/image" Target="../media/image1967.png"/><Relationship Id="rId33" Type="http://schemas.openxmlformats.org/officeDocument/2006/relationships/image" Target="../media/image1663.png"/><Relationship Id="rId129" Type="http://schemas.openxmlformats.org/officeDocument/2006/relationships/image" Target="../media/image1711.png"/><Relationship Id="rId280" Type="http://schemas.openxmlformats.org/officeDocument/2006/relationships/customXml" Target="../ink/ink1802.xml"/><Relationship Id="rId336" Type="http://schemas.openxmlformats.org/officeDocument/2006/relationships/customXml" Target="../ink/ink1830.xml"/><Relationship Id="rId501" Type="http://schemas.openxmlformats.org/officeDocument/2006/relationships/image" Target="../media/image1897.png"/><Relationship Id="rId543" Type="http://schemas.openxmlformats.org/officeDocument/2006/relationships/image" Target="../media/image1918.png"/><Relationship Id="rId75" Type="http://schemas.openxmlformats.org/officeDocument/2006/relationships/image" Target="../media/image1684.png"/><Relationship Id="rId140" Type="http://schemas.openxmlformats.org/officeDocument/2006/relationships/customXml" Target="../ink/ink1732.xml"/><Relationship Id="rId182" Type="http://schemas.openxmlformats.org/officeDocument/2006/relationships/customXml" Target="../ink/ink1753.xml"/><Relationship Id="rId378" Type="http://schemas.openxmlformats.org/officeDocument/2006/relationships/customXml" Target="../ink/ink1851.xml"/><Relationship Id="rId403" Type="http://schemas.openxmlformats.org/officeDocument/2006/relationships/image" Target="../media/image1848.png"/><Relationship Id="rId585" Type="http://schemas.openxmlformats.org/officeDocument/2006/relationships/image" Target="../media/image1939.png"/><Relationship Id="rId6" Type="http://schemas.openxmlformats.org/officeDocument/2006/relationships/customXml" Target="../ink/ink1665.xml"/><Relationship Id="rId238" Type="http://schemas.openxmlformats.org/officeDocument/2006/relationships/customXml" Target="../ink/ink1781.xml"/><Relationship Id="rId445" Type="http://schemas.openxmlformats.org/officeDocument/2006/relationships/image" Target="../media/image1869.png"/><Relationship Id="rId487" Type="http://schemas.openxmlformats.org/officeDocument/2006/relationships/image" Target="../media/image1890.png"/><Relationship Id="rId610" Type="http://schemas.openxmlformats.org/officeDocument/2006/relationships/customXml" Target="../ink/ink1967.xml"/><Relationship Id="rId291" Type="http://schemas.openxmlformats.org/officeDocument/2006/relationships/image" Target="../media/image1792.png"/><Relationship Id="rId305" Type="http://schemas.openxmlformats.org/officeDocument/2006/relationships/image" Target="../media/image1799.png"/><Relationship Id="rId347" Type="http://schemas.openxmlformats.org/officeDocument/2006/relationships/image" Target="../media/image1820.png"/><Relationship Id="rId512" Type="http://schemas.openxmlformats.org/officeDocument/2006/relationships/customXml" Target="../ink/ink1918.xml"/><Relationship Id="rId44" Type="http://schemas.openxmlformats.org/officeDocument/2006/relationships/customXml" Target="../ink/ink1684.xml"/><Relationship Id="rId86" Type="http://schemas.openxmlformats.org/officeDocument/2006/relationships/customXml" Target="../ink/ink1705.xml"/><Relationship Id="rId151" Type="http://schemas.openxmlformats.org/officeDocument/2006/relationships/image" Target="../media/image1722.png"/><Relationship Id="rId389" Type="http://schemas.openxmlformats.org/officeDocument/2006/relationships/image" Target="../media/image1841.png"/><Relationship Id="rId554" Type="http://schemas.openxmlformats.org/officeDocument/2006/relationships/customXml" Target="../ink/ink1939.xml"/><Relationship Id="rId596" Type="http://schemas.openxmlformats.org/officeDocument/2006/relationships/customXml" Target="../ink/ink1960.xml"/><Relationship Id="rId193" Type="http://schemas.openxmlformats.org/officeDocument/2006/relationships/image" Target="../media/image1743.png"/><Relationship Id="rId207" Type="http://schemas.openxmlformats.org/officeDocument/2006/relationships/image" Target="../media/image1750.png"/><Relationship Id="rId249" Type="http://schemas.openxmlformats.org/officeDocument/2006/relationships/image" Target="../media/image1771.png"/><Relationship Id="rId414" Type="http://schemas.openxmlformats.org/officeDocument/2006/relationships/customXml" Target="../ink/ink1869.xml"/><Relationship Id="rId456" Type="http://schemas.openxmlformats.org/officeDocument/2006/relationships/customXml" Target="../ink/ink1890.xml"/><Relationship Id="rId498" Type="http://schemas.openxmlformats.org/officeDocument/2006/relationships/customXml" Target="../ink/ink1911.xml"/><Relationship Id="rId621" Type="http://schemas.openxmlformats.org/officeDocument/2006/relationships/image" Target="../media/image1957.png"/><Relationship Id="rId13" Type="http://schemas.openxmlformats.org/officeDocument/2006/relationships/image" Target="../media/image1653.png"/><Relationship Id="rId109" Type="http://schemas.openxmlformats.org/officeDocument/2006/relationships/image" Target="../media/image1701.png"/><Relationship Id="rId260" Type="http://schemas.openxmlformats.org/officeDocument/2006/relationships/customXml" Target="../ink/ink1792.xml"/><Relationship Id="rId316" Type="http://schemas.openxmlformats.org/officeDocument/2006/relationships/customXml" Target="../ink/ink1820.xml"/><Relationship Id="rId523" Type="http://schemas.openxmlformats.org/officeDocument/2006/relationships/image" Target="../media/image1908.png"/><Relationship Id="rId55" Type="http://schemas.openxmlformats.org/officeDocument/2006/relationships/image" Target="../media/image1674.png"/><Relationship Id="rId97" Type="http://schemas.openxmlformats.org/officeDocument/2006/relationships/image" Target="../media/image1695.png"/><Relationship Id="rId120" Type="http://schemas.openxmlformats.org/officeDocument/2006/relationships/customXml" Target="../ink/ink1722.xml"/><Relationship Id="rId358" Type="http://schemas.openxmlformats.org/officeDocument/2006/relationships/customXml" Target="../ink/ink1841.xml"/><Relationship Id="rId565" Type="http://schemas.openxmlformats.org/officeDocument/2006/relationships/image" Target="../media/image1929.png"/><Relationship Id="rId162" Type="http://schemas.openxmlformats.org/officeDocument/2006/relationships/customXml" Target="../ink/ink1743.xml"/><Relationship Id="rId218" Type="http://schemas.openxmlformats.org/officeDocument/2006/relationships/customXml" Target="../ink/ink1771.xml"/><Relationship Id="rId425" Type="http://schemas.openxmlformats.org/officeDocument/2006/relationships/image" Target="../media/image1859.png"/><Relationship Id="rId467" Type="http://schemas.openxmlformats.org/officeDocument/2006/relationships/image" Target="../media/image1880.png"/><Relationship Id="rId632" Type="http://schemas.openxmlformats.org/officeDocument/2006/relationships/customXml" Target="../ink/ink1978.xml"/><Relationship Id="rId271" Type="http://schemas.openxmlformats.org/officeDocument/2006/relationships/image" Target="../media/image1782.png"/><Relationship Id="rId24" Type="http://schemas.openxmlformats.org/officeDocument/2006/relationships/customXml" Target="../ink/ink1674.xml"/><Relationship Id="rId66" Type="http://schemas.openxmlformats.org/officeDocument/2006/relationships/customXml" Target="../ink/ink1695.xml"/><Relationship Id="rId131" Type="http://schemas.openxmlformats.org/officeDocument/2006/relationships/image" Target="../media/image1712.png"/><Relationship Id="rId327" Type="http://schemas.openxmlformats.org/officeDocument/2006/relationships/image" Target="../media/image1810.png"/><Relationship Id="rId369" Type="http://schemas.openxmlformats.org/officeDocument/2006/relationships/image" Target="../media/image1831.png"/><Relationship Id="rId534" Type="http://schemas.openxmlformats.org/officeDocument/2006/relationships/customXml" Target="../ink/ink1929.xml"/><Relationship Id="rId576" Type="http://schemas.openxmlformats.org/officeDocument/2006/relationships/customXml" Target="../ink/ink1950.xml"/><Relationship Id="rId173" Type="http://schemas.openxmlformats.org/officeDocument/2006/relationships/image" Target="../media/image1733.png"/><Relationship Id="rId229" Type="http://schemas.openxmlformats.org/officeDocument/2006/relationships/image" Target="../media/image1761.png"/><Relationship Id="rId380" Type="http://schemas.openxmlformats.org/officeDocument/2006/relationships/customXml" Target="../ink/ink1852.xml"/><Relationship Id="rId436" Type="http://schemas.openxmlformats.org/officeDocument/2006/relationships/customXml" Target="../ink/ink1880.xml"/><Relationship Id="rId601" Type="http://schemas.openxmlformats.org/officeDocument/2006/relationships/image" Target="../media/image1947.png"/><Relationship Id="rId643" Type="http://schemas.openxmlformats.org/officeDocument/2006/relationships/image" Target="../media/image1968.png"/><Relationship Id="rId240" Type="http://schemas.openxmlformats.org/officeDocument/2006/relationships/customXml" Target="../ink/ink1782.xml"/><Relationship Id="rId478" Type="http://schemas.openxmlformats.org/officeDocument/2006/relationships/customXml" Target="../ink/ink1901.xml"/><Relationship Id="rId35" Type="http://schemas.openxmlformats.org/officeDocument/2006/relationships/image" Target="../media/image1664.png"/><Relationship Id="rId77" Type="http://schemas.openxmlformats.org/officeDocument/2006/relationships/image" Target="../media/image1685.png"/><Relationship Id="rId100" Type="http://schemas.openxmlformats.org/officeDocument/2006/relationships/customXml" Target="../ink/ink1712.xml"/><Relationship Id="rId282" Type="http://schemas.openxmlformats.org/officeDocument/2006/relationships/customXml" Target="../ink/ink1803.xml"/><Relationship Id="rId338" Type="http://schemas.openxmlformats.org/officeDocument/2006/relationships/customXml" Target="../ink/ink1831.xml"/><Relationship Id="rId503" Type="http://schemas.openxmlformats.org/officeDocument/2006/relationships/image" Target="../media/image1898.png"/><Relationship Id="rId545" Type="http://schemas.openxmlformats.org/officeDocument/2006/relationships/image" Target="../media/image1919.png"/><Relationship Id="rId587" Type="http://schemas.openxmlformats.org/officeDocument/2006/relationships/image" Target="../media/image1940.png"/><Relationship Id="rId8" Type="http://schemas.openxmlformats.org/officeDocument/2006/relationships/customXml" Target="../ink/ink1666.xml"/><Relationship Id="rId142" Type="http://schemas.openxmlformats.org/officeDocument/2006/relationships/customXml" Target="../ink/ink1733.xml"/><Relationship Id="rId184" Type="http://schemas.openxmlformats.org/officeDocument/2006/relationships/customXml" Target="../ink/ink1754.xml"/><Relationship Id="rId391" Type="http://schemas.openxmlformats.org/officeDocument/2006/relationships/image" Target="../media/image1842.png"/><Relationship Id="rId405" Type="http://schemas.openxmlformats.org/officeDocument/2006/relationships/image" Target="../media/image1849.png"/><Relationship Id="rId447" Type="http://schemas.openxmlformats.org/officeDocument/2006/relationships/image" Target="../media/image1870.png"/><Relationship Id="rId612" Type="http://schemas.openxmlformats.org/officeDocument/2006/relationships/customXml" Target="../ink/ink1968.xml"/><Relationship Id="rId251" Type="http://schemas.openxmlformats.org/officeDocument/2006/relationships/image" Target="../media/image1772.png"/><Relationship Id="rId489" Type="http://schemas.openxmlformats.org/officeDocument/2006/relationships/image" Target="../media/image1891.png"/><Relationship Id="rId46" Type="http://schemas.openxmlformats.org/officeDocument/2006/relationships/customXml" Target="../ink/ink1685.xml"/><Relationship Id="rId293" Type="http://schemas.openxmlformats.org/officeDocument/2006/relationships/image" Target="../media/image1793.png"/><Relationship Id="rId307" Type="http://schemas.openxmlformats.org/officeDocument/2006/relationships/image" Target="../media/image1800.png"/><Relationship Id="rId349" Type="http://schemas.openxmlformats.org/officeDocument/2006/relationships/image" Target="../media/image1821.png"/><Relationship Id="rId514" Type="http://schemas.openxmlformats.org/officeDocument/2006/relationships/customXml" Target="../ink/ink1919.xml"/><Relationship Id="rId556" Type="http://schemas.openxmlformats.org/officeDocument/2006/relationships/customXml" Target="../ink/ink1940.xml"/><Relationship Id="rId88" Type="http://schemas.openxmlformats.org/officeDocument/2006/relationships/customXml" Target="../ink/ink1706.xml"/><Relationship Id="rId111" Type="http://schemas.openxmlformats.org/officeDocument/2006/relationships/image" Target="../media/image1702.png"/><Relationship Id="rId153" Type="http://schemas.openxmlformats.org/officeDocument/2006/relationships/image" Target="../media/image1723.png"/><Relationship Id="rId195" Type="http://schemas.openxmlformats.org/officeDocument/2006/relationships/image" Target="../media/image1744.png"/><Relationship Id="rId209" Type="http://schemas.openxmlformats.org/officeDocument/2006/relationships/image" Target="../media/image1751.png"/><Relationship Id="rId360" Type="http://schemas.openxmlformats.org/officeDocument/2006/relationships/customXml" Target="../ink/ink1842.xml"/><Relationship Id="rId416" Type="http://schemas.openxmlformats.org/officeDocument/2006/relationships/customXml" Target="../ink/ink1870.xml"/><Relationship Id="rId598" Type="http://schemas.openxmlformats.org/officeDocument/2006/relationships/customXml" Target="../ink/ink1961.xml"/><Relationship Id="rId220" Type="http://schemas.openxmlformats.org/officeDocument/2006/relationships/customXml" Target="../ink/ink1772.xml"/><Relationship Id="rId458" Type="http://schemas.openxmlformats.org/officeDocument/2006/relationships/customXml" Target="../ink/ink1891.xml"/><Relationship Id="rId623" Type="http://schemas.openxmlformats.org/officeDocument/2006/relationships/image" Target="../media/image1958.png"/><Relationship Id="rId15" Type="http://schemas.openxmlformats.org/officeDocument/2006/relationships/image" Target="../media/image1654.png"/><Relationship Id="rId57" Type="http://schemas.openxmlformats.org/officeDocument/2006/relationships/image" Target="../media/image1675.png"/><Relationship Id="rId262" Type="http://schemas.openxmlformats.org/officeDocument/2006/relationships/customXml" Target="../ink/ink1793.xml"/><Relationship Id="rId318" Type="http://schemas.openxmlformats.org/officeDocument/2006/relationships/customXml" Target="../ink/ink1821.xml"/><Relationship Id="rId525" Type="http://schemas.openxmlformats.org/officeDocument/2006/relationships/image" Target="../media/image1909.png"/><Relationship Id="rId567" Type="http://schemas.openxmlformats.org/officeDocument/2006/relationships/image" Target="../media/image1930.png"/><Relationship Id="rId99" Type="http://schemas.openxmlformats.org/officeDocument/2006/relationships/image" Target="../media/image1696.png"/><Relationship Id="rId122" Type="http://schemas.openxmlformats.org/officeDocument/2006/relationships/customXml" Target="../ink/ink1723.xml"/><Relationship Id="rId164" Type="http://schemas.openxmlformats.org/officeDocument/2006/relationships/customXml" Target="../ink/ink1744.xml"/><Relationship Id="rId371" Type="http://schemas.openxmlformats.org/officeDocument/2006/relationships/image" Target="../media/image1832.png"/><Relationship Id="rId427" Type="http://schemas.openxmlformats.org/officeDocument/2006/relationships/image" Target="../media/image1860.png"/><Relationship Id="rId469" Type="http://schemas.openxmlformats.org/officeDocument/2006/relationships/image" Target="../media/image1881.png"/><Relationship Id="rId634" Type="http://schemas.openxmlformats.org/officeDocument/2006/relationships/customXml" Target="../ink/ink1979.xml"/><Relationship Id="rId26" Type="http://schemas.openxmlformats.org/officeDocument/2006/relationships/customXml" Target="../ink/ink1675.xml"/><Relationship Id="rId231" Type="http://schemas.openxmlformats.org/officeDocument/2006/relationships/image" Target="../media/image1762.png"/><Relationship Id="rId273" Type="http://schemas.openxmlformats.org/officeDocument/2006/relationships/image" Target="../media/image1783.png"/><Relationship Id="rId329" Type="http://schemas.openxmlformats.org/officeDocument/2006/relationships/image" Target="../media/image1811.png"/><Relationship Id="rId480" Type="http://schemas.openxmlformats.org/officeDocument/2006/relationships/customXml" Target="../ink/ink1902.xml"/><Relationship Id="rId536" Type="http://schemas.openxmlformats.org/officeDocument/2006/relationships/customXml" Target="../ink/ink1930.xml"/><Relationship Id="rId68" Type="http://schemas.openxmlformats.org/officeDocument/2006/relationships/customXml" Target="../ink/ink1696.xml"/><Relationship Id="rId133" Type="http://schemas.openxmlformats.org/officeDocument/2006/relationships/image" Target="../media/image1713.png"/><Relationship Id="rId175" Type="http://schemas.openxmlformats.org/officeDocument/2006/relationships/image" Target="../media/image1734.png"/><Relationship Id="rId340" Type="http://schemas.openxmlformats.org/officeDocument/2006/relationships/customXml" Target="../ink/ink1832.xml"/><Relationship Id="rId578" Type="http://schemas.openxmlformats.org/officeDocument/2006/relationships/customXml" Target="../ink/ink1951.xml"/><Relationship Id="rId200" Type="http://schemas.openxmlformats.org/officeDocument/2006/relationships/customXml" Target="../ink/ink1762.xml"/><Relationship Id="rId382" Type="http://schemas.openxmlformats.org/officeDocument/2006/relationships/customXml" Target="../ink/ink1853.xml"/><Relationship Id="rId438" Type="http://schemas.openxmlformats.org/officeDocument/2006/relationships/customXml" Target="../ink/ink1881.xml"/><Relationship Id="rId603" Type="http://schemas.openxmlformats.org/officeDocument/2006/relationships/image" Target="../media/image1948.png"/><Relationship Id="rId242" Type="http://schemas.openxmlformats.org/officeDocument/2006/relationships/customXml" Target="../ink/ink1783.xml"/><Relationship Id="rId284" Type="http://schemas.openxmlformats.org/officeDocument/2006/relationships/customXml" Target="../ink/ink1804.xml"/><Relationship Id="rId491" Type="http://schemas.openxmlformats.org/officeDocument/2006/relationships/image" Target="../media/image1892.png"/><Relationship Id="rId505" Type="http://schemas.openxmlformats.org/officeDocument/2006/relationships/image" Target="../media/image1899.png"/><Relationship Id="rId37" Type="http://schemas.openxmlformats.org/officeDocument/2006/relationships/image" Target="../media/image1665.png"/><Relationship Id="rId79" Type="http://schemas.openxmlformats.org/officeDocument/2006/relationships/image" Target="../media/image1686.png"/><Relationship Id="rId102" Type="http://schemas.openxmlformats.org/officeDocument/2006/relationships/customXml" Target="../ink/ink1713.xml"/><Relationship Id="rId144" Type="http://schemas.openxmlformats.org/officeDocument/2006/relationships/customXml" Target="../ink/ink1734.xml"/><Relationship Id="rId547" Type="http://schemas.openxmlformats.org/officeDocument/2006/relationships/image" Target="../media/image1920.png"/><Relationship Id="rId589" Type="http://schemas.openxmlformats.org/officeDocument/2006/relationships/image" Target="../media/image1941.png"/><Relationship Id="rId90" Type="http://schemas.openxmlformats.org/officeDocument/2006/relationships/customXml" Target="../ink/ink1707.xml"/><Relationship Id="rId186" Type="http://schemas.openxmlformats.org/officeDocument/2006/relationships/customXml" Target="../ink/ink1755.xml"/><Relationship Id="rId351" Type="http://schemas.openxmlformats.org/officeDocument/2006/relationships/image" Target="../media/image1822.png"/><Relationship Id="rId393" Type="http://schemas.openxmlformats.org/officeDocument/2006/relationships/image" Target="../media/image1843.png"/><Relationship Id="rId407" Type="http://schemas.openxmlformats.org/officeDocument/2006/relationships/image" Target="../media/image1850.png"/><Relationship Id="rId449" Type="http://schemas.openxmlformats.org/officeDocument/2006/relationships/image" Target="../media/image1871.png"/><Relationship Id="rId614" Type="http://schemas.openxmlformats.org/officeDocument/2006/relationships/customXml" Target="../ink/ink1969.xml"/><Relationship Id="rId211" Type="http://schemas.openxmlformats.org/officeDocument/2006/relationships/image" Target="../media/image1752.png"/><Relationship Id="rId253" Type="http://schemas.openxmlformats.org/officeDocument/2006/relationships/image" Target="../media/image1773.png"/><Relationship Id="rId295" Type="http://schemas.openxmlformats.org/officeDocument/2006/relationships/image" Target="../media/image1794.png"/><Relationship Id="rId309" Type="http://schemas.openxmlformats.org/officeDocument/2006/relationships/image" Target="../media/image1801.png"/><Relationship Id="rId460" Type="http://schemas.openxmlformats.org/officeDocument/2006/relationships/customXml" Target="../ink/ink1892.xml"/><Relationship Id="rId516" Type="http://schemas.openxmlformats.org/officeDocument/2006/relationships/customXml" Target="../ink/ink1920.xml"/><Relationship Id="rId48" Type="http://schemas.openxmlformats.org/officeDocument/2006/relationships/customXml" Target="../ink/ink1686.xml"/><Relationship Id="rId113" Type="http://schemas.openxmlformats.org/officeDocument/2006/relationships/image" Target="../media/image1703.png"/><Relationship Id="rId320" Type="http://schemas.openxmlformats.org/officeDocument/2006/relationships/customXml" Target="../ink/ink1822.xml"/><Relationship Id="rId558" Type="http://schemas.openxmlformats.org/officeDocument/2006/relationships/customXml" Target="../ink/ink1941.xml"/><Relationship Id="rId155" Type="http://schemas.openxmlformats.org/officeDocument/2006/relationships/image" Target="../media/image1724.png"/><Relationship Id="rId197" Type="http://schemas.openxmlformats.org/officeDocument/2006/relationships/image" Target="../media/image1745.png"/><Relationship Id="rId362" Type="http://schemas.openxmlformats.org/officeDocument/2006/relationships/customXml" Target="../ink/ink1843.xml"/><Relationship Id="rId418" Type="http://schemas.openxmlformats.org/officeDocument/2006/relationships/customXml" Target="../ink/ink1871.xml"/><Relationship Id="rId625" Type="http://schemas.openxmlformats.org/officeDocument/2006/relationships/image" Target="../media/image1959.png"/><Relationship Id="rId222" Type="http://schemas.openxmlformats.org/officeDocument/2006/relationships/customXml" Target="../ink/ink1773.xml"/><Relationship Id="rId264" Type="http://schemas.openxmlformats.org/officeDocument/2006/relationships/customXml" Target="../ink/ink1794.xml"/><Relationship Id="rId471" Type="http://schemas.openxmlformats.org/officeDocument/2006/relationships/image" Target="../media/image1882.png"/><Relationship Id="rId17" Type="http://schemas.openxmlformats.org/officeDocument/2006/relationships/image" Target="../media/image1655.png"/><Relationship Id="rId59" Type="http://schemas.openxmlformats.org/officeDocument/2006/relationships/image" Target="../media/image1676.png"/><Relationship Id="rId124" Type="http://schemas.openxmlformats.org/officeDocument/2006/relationships/customXml" Target="../ink/ink1724.xml"/><Relationship Id="rId527" Type="http://schemas.openxmlformats.org/officeDocument/2006/relationships/image" Target="../media/image1910.png"/><Relationship Id="rId569" Type="http://schemas.openxmlformats.org/officeDocument/2006/relationships/image" Target="../media/image1931.png"/><Relationship Id="rId70" Type="http://schemas.openxmlformats.org/officeDocument/2006/relationships/customXml" Target="../ink/ink1697.xml"/><Relationship Id="rId166" Type="http://schemas.openxmlformats.org/officeDocument/2006/relationships/customXml" Target="../ink/ink1745.xml"/><Relationship Id="rId331" Type="http://schemas.openxmlformats.org/officeDocument/2006/relationships/image" Target="../media/image1812.png"/><Relationship Id="rId373" Type="http://schemas.openxmlformats.org/officeDocument/2006/relationships/image" Target="../media/image1833.png"/><Relationship Id="rId429" Type="http://schemas.openxmlformats.org/officeDocument/2006/relationships/image" Target="../media/image1861.png"/><Relationship Id="rId580" Type="http://schemas.openxmlformats.org/officeDocument/2006/relationships/customXml" Target="../ink/ink1952.xml"/><Relationship Id="rId636" Type="http://schemas.openxmlformats.org/officeDocument/2006/relationships/customXml" Target="../ink/ink1980.xml"/></Relationships>
</file>

<file path=ppt/slides/_rels/slide8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553.png"/><Relationship Id="rId299" Type="http://schemas.openxmlformats.org/officeDocument/2006/relationships/image" Target="../media/image17644.png"/><Relationship Id="rId21" Type="http://schemas.openxmlformats.org/officeDocument/2006/relationships/image" Target="../media/image17505.png"/><Relationship Id="rId63" Type="http://schemas.openxmlformats.org/officeDocument/2006/relationships/image" Target="../media/image17526.png"/><Relationship Id="rId159" Type="http://schemas.openxmlformats.org/officeDocument/2006/relationships/image" Target="../media/image17574.png"/><Relationship Id="rId324" Type="http://schemas.openxmlformats.org/officeDocument/2006/relationships/customXml" Target="../ink/ink17921.xml"/><Relationship Id="rId366" Type="http://schemas.openxmlformats.org/officeDocument/2006/relationships/customXml" Target="../ink/ink17942.xml"/><Relationship Id="rId170" Type="http://schemas.openxmlformats.org/officeDocument/2006/relationships/customXml" Target="../ink/ink17844.xml"/><Relationship Id="rId226" Type="http://schemas.openxmlformats.org/officeDocument/2006/relationships/customXml" Target="../ink/ink17872.xml"/><Relationship Id="rId433" Type="http://schemas.openxmlformats.org/officeDocument/2006/relationships/image" Target="../media/image17711.png"/><Relationship Id="rId268" Type="http://schemas.openxmlformats.org/officeDocument/2006/relationships/customXml" Target="../ink/ink17893.xml"/><Relationship Id="rId475" Type="http://schemas.openxmlformats.org/officeDocument/2006/relationships/image" Target="../media/image17732.png"/><Relationship Id="rId32" Type="http://schemas.openxmlformats.org/officeDocument/2006/relationships/customXml" Target="../ink/ink17775.xml"/><Relationship Id="rId74" Type="http://schemas.openxmlformats.org/officeDocument/2006/relationships/customXml" Target="../ink/ink17796.xml"/><Relationship Id="rId128" Type="http://schemas.openxmlformats.org/officeDocument/2006/relationships/customXml" Target="../ink/ink17823.xml"/><Relationship Id="rId335" Type="http://schemas.openxmlformats.org/officeDocument/2006/relationships/image" Target="../media/image17662.png"/><Relationship Id="rId377" Type="http://schemas.openxmlformats.org/officeDocument/2006/relationships/image" Target="../media/image17683.png"/><Relationship Id="rId5" Type="http://schemas.openxmlformats.org/officeDocument/2006/relationships/image" Target="../media/image17497.png"/><Relationship Id="rId181" Type="http://schemas.openxmlformats.org/officeDocument/2006/relationships/image" Target="../media/image17585.png"/><Relationship Id="rId237" Type="http://schemas.openxmlformats.org/officeDocument/2006/relationships/image" Target="../media/image17613.png"/><Relationship Id="rId402" Type="http://schemas.openxmlformats.org/officeDocument/2006/relationships/customXml" Target="../ink/ink17960.xml"/><Relationship Id="rId279" Type="http://schemas.openxmlformats.org/officeDocument/2006/relationships/image" Target="../media/image17634.png"/><Relationship Id="rId444" Type="http://schemas.openxmlformats.org/officeDocument/2006/relationships/customXml" Target="../ink/ink17981.xml"/><Relationship Id="rId486" Type="http://schemas.openxmlformats.org/officeDocument/2006/relationships/customXml" Target="../ink/ink18002.xml"/><Relationship Id="rId43" Type="http://schemas.openxmlformats.org/officeDocument/2006/relationships/image" Target="../media/image17516.png"/><Relationship Id="rId139" Type="http://schemas.openxmlformats.org/officeDocument/2006/relationships/image" Target="../media/image17564.png"/><Relationship Id="rId290" Type="http://schemas.openxmlformats.org/officeDocument/2006/relationships/customXml" Target="../ink/ink17904.xml"/><Relationship Id="rId304" Type="http://schemas.openxmlformats.org/officeDocument/2006/relationships/customXml" Target="../ink/ink17911.xml"/><Relationship Id="rId346" Type="http://schemas.openxmlformats.org/officeDocument/2006/relationships/customXml" Target="../ink/ink17932.xml"/><Relationship Id="rId388" Type="http://schemas.openxmlformats.org/officeDocument/2006/relationships/customXml" Target="../ink/ink17953.xml"/><Relationship Id="rId85" Type="http://schemas.openxmlformats.org/officeDocument/2006/relationships/image" Target="../media/image17537.png"/><Relationship Id="rId150" Type="http://schemas.openxmlformats.org/officeDocument/2006/relationships/customXml" Target="../ink/ink17834.xml"/><Relationship Id="rId192" Type="http://schemas.openxmlformats.org/officeDocument/2006/relationships/customXml" Target="../ink/ink17855.xml"/><Relationship Id="rId206" Type="http://schemas.openxmlformats.org/officeDocument/2006/relationships/customXml" Target="../ink/ink17862.xml"/><Relationship Id="rId413" Type="http://schemas.openxmlformats.org/officeDocument/2006/relationships/image" Target="../media/image17701.png"/><Relationship Id="rId248" Type="http://schemas.openxmlformats.org/officeDocument/2006/relationships/customXml" Target="../ink/ink17883.xml"/><Relationship Id="rId455" Type="http://schemas.openxmlformats.org/officeDocument/2006/relationships/image" Target="../media/image17722.png"/><Relationship Id="rId12" Type="http://schemas.openxmlformats.org/officeDocument/2006/relationships/customXml" Target="../ink/ink17765.xml"/><Relationship Id="rId108" Type="http://schemas.openxmlformats.org/officeDocument/2006/relationships/customXml" Target="../ink/ink17813.xml"/><Relationship Id="rId315" Type="http://schemas.openxmlformats.org/officeDocument/2006/relationships/image" Target="../media/image17652.png"/><Relationship Id="rId357" Type="http://schemas.openxmlformats.org/officeDocument/2006/relationships/image" Target="../media/image17673.png"/><Relationship Id="rId54" Type="http://schemas.openxmlformats.org/officeDocument/2006/relationships/customXml" Target="../ink/ink17786.xml"/><Relationship Id="rId96" Type="http://schemas.openxmlformats.org/officeDocument/2006/relationships/customXml" Target="../ink/ink17807.xml"/><Relationship Id="rId161" Type="http://schemas.openxmlformats.org/officeDocument/2006/relationships/image" Target="../media/image17575.png"/><Relationship Id="rId217" Type="http://schemas.openxmlformats.org/officeDocument/2006/relationships/image" Target="../media/image17603.png"/><Relationship Id="rId399" Type="http://schemas.openxmlformats.org/officeDocument/2006/relationships/image" Target="../media/image17694.png"/><Relationship Id="rId259" Type="http://schemas.openxmlformats.org/officeDocument/2006/relationships/image" Target="../media/image17624.png"/><Relationship Id="rId424" Type="http://schemas.openxmlformats.org/officeDocument/2006/relationships/customXml" Target="../ink/ink17971.xml"/><Relationship Id="rId466" Type="http://schemas.openxmlformats.org/officeDocument/2006/relationships/customXml" Target="../ink/ink17992.xml"/><Relationship Id="rId23" Type="http://schemas.openxmlformats.org/officeDocument/2006/relationships/image" Target="../media/image17506.png"/><Relationship Id="rId119" Type="http://schemas.openxmlformats.org/officeDocument/2006/relationships/image" Target="../media/image17554.png"/><Relationship Id="rId270" Type="http://schemas.openxmlformats.org/officeDocument/2006/relationships/customXml" Target="../ink/ink17894.xml"/><Relationship Id="rId326" Type="http://schemas.openxmlformats.org/officeDocument/2006/relationships/customXml" Target="../ink/ink17922.xml"/><Relationship Id="rId65" Type="http://schemas.openxmlformats.org/officeDocument/2006/relationships/image" Target="../media/image17527.png"/><Relationship Id="rId130" Type="http://schemas.openxmlformats.org/officeDocument/2006/relationships/customXml" Target="../ink/ink17824.xml"/><Relationship Id="rId368" Type="http://schemas.openxmlformats.org/officeDocument/2006/relationships/customXml" Target="../ink/ink17943.xml"/><Relationship Id="rId172" Type="http://schemas.openxmlformats.org/officeDocument/2006/relationships/customXml" Target="../ink/ink17845.xml"/><Relationship Id="rId228" Type="http://schemas.openxmlformats.org/officeDocument/2006/relationships/customXml" Target="../ink/ink17873.xml"/><Relationship Id="rId435" Type="http://schemas.openxmlformats.org/officeDocument/2006/relationships/image" Target="../media/image17712.png"/><Relationship Id="rId477" Type="http://schemas.openxmlformats.org/officeDocument/2006/relationships/image" Target="../media/image17733.png"/><Relationship Id="rId281" Type="http://schemas.openxmlformats.org/officeDocument/2006/relationships/image" Target="../media/image17635.png"/><Relationship Id="rId337" Type="http://schemas.openxmlformats.org/officeDocument/2006/relationships/image" Target="../media/image17663.png"/><Relationship Id="rId34" Type="http://schemas.openxmlformats.org/officeDocument/2006/relationships/customXml" Target="../ink/ink17776.xml"/><Relationship Id="rId76" Type="http://schemas.openxmlformats.org/officeDocument/2006/relationships/customXml" Target="../ink/ink17797.xml"/><Relationship Id="rId141" Type="http://schemas.openxmlformats.org/officeDocument/2006/relationships/image" Target="../media/image17565.png"/><Relationship Id="rId379" Type="http://schemas.openxmlformats.org/officeDocument/2006/relationships/image" Target="../media/image17684.png"/><Relationship Id="rId7" Type="http://schemas.openxmlformats.org/officeDocument/2006/relationships/image" Target="../media/image17498.png"/><Relationship Id="rId162" Type="http://schemas.openxmlformats.org/officeDocument/2006/relationships/customXml" Target="../ink/ink17840.xml"/><Relationship Id="rId183" Type="http://schemas.openxmlformats.org/officeDocument/2006/relationships/image" Target="../media/image17586.png"/><Relationship Id="rId218" Type="http://schemas.openxmlformats.org/officeDocument/2006/relationships/customXml" Target="../ink/ink17868.xml"/><Relationship Id="rId239" Type="http://schemas.openxmlformats.org/officeDocument/2006/relationships/image" Target="../media/image17614.png"/><Relationship Id="rId390" Type="http://schemas.openxmlformats.org/officeDocument/2006/relationships/customXml" Target="../ink/ink17954.xml"/><Relationship Id="rId404" Type="http://schemas.openxmlformats.org/officeDocument/2006/relationships/customXml" Target="../ink/ink17961.xml"/><Relationship Id="rId425" Type="http://schemas.openxmlformats.org/officeDocument/2006/relationships/image" Target="../media/image17707.png"/><Relationship Id="rId446" Type="http://schemas.openxmlformats.org/officeDocument/2006/relationships/customXml" Target="../ink/ink17982.xml"/><Relationship Id="rId467" Type="http://schemas.openxmlformats.org/officeDocument/2006/relationships/image" Target="../media/image17728.png"/><Relationship Id="rId250" Type="http://schemas.openxmlformats.org/officeDocument/2006/relationships/customXml" Target="../ink/ink17884.xml"/><Relationship Id="rId271" Type="http://schemas.openxmlformats.org/officeDocument/2006/relationships/image" Target="../media/image17630.png"/><Relationship Id="rId292" Type="http://schemas.openxmlformats.org/officeDocument/2006/relationships/customXml" Target="../ink/ink17905.xml"/><Relationship Id="rId306" Type="http://schemas.openxmlformats.org/officeDocument/2006/relationships/customXml" Target="../ink/ink17912.xml"/><Relationship Id="rId488" Type="http://schemas.openxmlformats.org/officeDocument/2006/relationships/customXml" Target="../ink/ink18003.xml"/><Relationship Id="rId24" Type="http://schemas.openxmlformats.org/officeDocument/2006/relationships/customXml" Target="../ink/ink17771.xml"/><Relationship Id="rId45" Type="http://schemas.openxmlformats.org/officeDocument/2006/relationships/image" Target="../media/image17517.png"/><Relationship Id="rId66" Type="http://schemas.openxmlformats.org/officeDocument/2006/relationships/customXml" Target="../ink/ink17792.xml"/><Relationship Id="rId87" Type="http://schemas.openxmlformats.org/officeDocument/2006/relationships/image" Target="../media/image17538.png"/><Relationship Id="rId110" Type="http://schemas.openxmlformats.org/officeDocument/2006/relationships/customXml" Target="../ink/ink17814.xml"/><Relationship Id="rId131" Type="http://schemas.openxmlformats.org/officeDocument/2006/relationships/image" Target="../media/image17560.png"/><Relationship Id="rId327" Type="http://schemas.openxmlformats.org/officeDocument/2006/relationships/image" Target="../media/image17658.png"/><Relationship Id="rId348" Type="http://schemas.openxmlformats.org/officeDocument/2006/relationships/customXml" Target="../ink/ink17933.xml"/><Relationship Id="rId369" Type="http://schemas.openxmlformats.org/officeDocument/2006/relationships/image" Target="../media/image17679.png"/><Relationship Id="rId152" Type="http://schemas.openxmlformats.org/officeDocument/2006/relationships/customXml" Target="../ink/ink17835.xml"/><Relationship Id="rId173" Type="http://schemas.openxmlformats.org/officeDocument/2006/relationships/image" Target="../media/image17581.png"/><Relationship Id="rId194" Type="http://schemas.openxmlformats.org/officeDocument/2006/relationships/customXml" Target="../ink/ink17856.xml"/><Relationship Id="rId208" Type="http://schemas.openxmlformats.org/officeDocument/2006/relationships/customXml" Target="../ink/ink17863.xml"/><Relationship Id="rId229" Type="http://schemas.openxmlformats.org/officeDocument/2006/relationships/image" Target="../media/image17609.png"/><Relationship Id="rId380" Type="http://schemas.openxmlformats.org/officeDocument/2006/relationships/customXml" Target="../ink/ink17949.xml"/><Relationship Id="rId415" Type="http://schemas.openxmlformats.org/officeDocument/2006/relationships/image" Target="../media/image17702.png"/><Relationship Id="rId436" Type="http://schemas.openxmlformats.org/officeDocument/2006/relationships/customXml" Target="../ink/ink17977.xml"/><Relationship Id="rId457" Type="http://schemas.openxmlformats.org/officeDocument/2006/relationships/image" Target="../media/image17723.png"/><Relationship Id="rId240" Type="http://schemas.openxmlformats.org/officeDocument/2006/relationships/customXml" Target="../ink/ink17879.xml"/><Relationship Id="rId261" Type="http://schemas.openxmlformats.org/officeDocument/2006/relationships/image" Target="../media/image17625.png"/><Relationship Id="rId478" Type="http://schemas.openxmlformats.org/officeDocument/2006/relationships/customXml" Target="../ink/ink17998.xml"/><Relationship Id="rId14" Type="http://schemas.openxmlformats.org/officeDocument/2006/relationships/customXml" Target="../ink/ink17766.xml"/><Relationship Id="rId35" Type="http://schemas.openxmlformats.org/officeDocument/2006/relationships/image" Target="../media/image17512.png"/><Relationship Id="rId56" Type="http://schemas.openxmlformats.org/officeDocument/2006/relationships/customXml" Target="../ink/ink17787.xml"/><Relationship Id="rId77" Type="http://schemas.openxmlformats.org/officeDocument/2006/relationships/image" Target="../media/image17533.png"/><Relationship Id="rId100" Type="http://schemas.openxmlformats.org/officeDocument/2006/relationships/customXml" Target="../ink/ink17809.xml"/><Relationship Id="rId282" Type="http://schemas.openxmlformats.org/officeDocument/2006/relationships/customXml" Target="../ink/ink17900.xml"/><Relationship Id="rId317" Type="http://schemas.openxmlformats.org/officeDocument/2006/relationships/image" Target="../media/image17653.png"/><Relationship Id="rId338" Type="http://schemas.openxmlformats.org/officeDocument/2006/relationships/customXml" Target="../ink/ink17928.xml"/><Relationship Id="rId359" Type="http://schemas.openxmlformats.org/officeDocument/2006/relationships/image" Target="../media/image17674.png"/><Relationship Id="rId8" Type="http://schemas.openxmlformats.org/officeDocument/2006/relationships/customXml" Target="../ink/ink17763.xml"/><Relationship Id="rId98" Type="http://schemas.openxmlformats.org/officeDocument/2006/relationships/customXml" Target="../ink/ink17808.xml"/><Relationship Id="rId121" Type="http://schemas.openxmlformats.org/officeDocument/2006/relationships/image" Target="../media/image17555.png"/><Relationship Id="rId142" Type="http://schemas.openxmlformats.org/officeDocument/2006/relationships/customXml" Target="../ink/ink17830.xml"/><Relationship Id="rId163" Type="http://schemas.openxmlformats.org/officeDocument/2006/relationships/image" Target="../media/image17576.png"/><Relationship Id="rId184" Type="http://schemas.openxmlformats.org/officeDocument/2006/relationships/customXml" Target="../ink/ink17851.xml"/><Relationship Id="rId219" Type="http://schemas.openxmlformats.org/officeDocument/2006/relationships/image" Target="../media/image17604.png"/><Relationship Id="rId370" Type="http://schemas.openxmlformats.org/officeDocument/2006/relationships/customXml" Target="../ink/ink17944.xml"/><Relationship Id="rId391" Type="http://schemas.openxmlformats.org/officeDocument/2006/relationships/image" Target="../media/image17690.png"/><Relationship Id="rId405" Type="http://schemas.openxmlformats.org/officeDocument/2006/relationships/image" Target="../media/image17697.png"/><Relationship Id="rId426" Type="http://schemas.openxmlformats.org/officeDocument/2006/relationships/customXml" Target="../ink/ink17972.xml"/><Relationship Id="rId447" Type="http://schemas.openxmlformats.org/officeDocument/2006/relationships/image" Target="../media/image17718.png"/><Relationship Id="rId230" Type="http://schemas.openxmlformats.org/officeDocument/2006/relationships/customXml" Target="../ink/ink17874.xml"/><Relationship Id="rId251" Type="http://schemas.openxmlformats.org/officeDocument/2006/relationships/image" Target="../media/image17620.png"/><Relationship Id="rId468" Type="http://schemas.openxmlformats.org/officeDocument/2006/relationships/customXml" Target="../ink/ink17993.xml"/><Relationship Id="rId489" Type="http://schemas.openxmlformats.org/officeDocument/2006/relationships/image" Target="../media/image17739.png"/><Relationship Id="rId25" Type="http://schemas.openxmlformats.org/officeDocument/2006/relationships/image" Target="../media/image17507.png"/><Relationship Id="rId46" Type="http://schemas.openxmlformats.org/officeDocument/2006/relationships/customXml" Target="../ink/ink17782.xml"/><Relationship Id="rId67" Type="http://schemas.openxmlformats.org/officeDocument/2006/relationships/image" Target="../media/image17528.png"/><Relationship Id="rId272" Type="http://schemas.openxmlformats.org/officeDocument/2006/relationships/customXml" Target="../ink/ink17895.xml"/><Relationship Id="rId293" Type="http://schemas.openxmlformats.org/officeDocument/2006/relationships/image" Target="../media/image17641.png"/><Relationship Id="rId307" Type="http://schemas.openxmlformats.org/officeDocument/2006/relationships/image" Target="../media/image17648.png"/><Relationship Id="rId328" Type="http://schemas.openxmlformats.org/officeDocument/2006/relationships/customXml" Target="../ink/ink17923.xml"/><Relationship Id="rId349" Type="http://schemas.openxmlformats.org/officeDocument/2006/relationships/image" Target="../media/image17669.png"/><Relationship Id="rId88" Type="http://schemas.openxmlformats.org/officeDocument/2006/relationships/customXml" Target="../ink/ink17803.xml"/><Relationship Id="rId111" Type="http://schemas.openxmlformats.org/officeDocument/2006/relationships/image" Target="../media/image17550.png"/><Relationship Id="rId132" Type="http://schemas.openxmlformats.org/officeDocument/2006/relationships/customXml" Target="../ink/ink17825.xml"/><Relationship Id="rId153" Type="http://schemas.openxmlformats.org/officeDocument/2006/relationships/image" Target="../media/image17571.png"/><Relationship Id="rId174" Type="http://schemas.openxmlformats.org/officeDocument/2006/relationships/customXml" Target="../ink/ink17846.xml"/><Relationship Id="rId195" Type="http://schemas.openxmlformats.org/officeDocument/2006/relationships/image" Target="../media/image17592.png"/><Relationship Id="rId209" Type="http://schemas.openxmlformats.org/officeDocument/2006/relationships/image" Target="../media/image17599.png"/><Relationship Id="rId360" Type="http://schemas.openxmlformats.org/officeDocument/2006/relationships/customXml" Target="../ink/ink17939.xml"/><Relationship Id="rId381" Type="http://schemas.openxmlformats.org/officeDocument/2006/relationships/image" Target="../media/image17685.png"/><Relationship Id="rId416" Type="http://schemas.openxmlformats.org/officeDocument/2006/relationships/customXml" Target="../ink/ink17967.xml"/><Relationship Id="rId220" Type="http://schemas.openxmlformats.org/officeDocument/2006/relationships/customXml" Target="../ink/ink17869.xml"/><Relationship Id="rId241" Type="http://schemas.openxmlformats.org/officeDocument/2006/relationships/image" Target="../media/image17615.png"/><Relationship Id="rId437" Type="http://schemas.openxmlformats.org/officeDocument/2006/relationships/image" Target="../media/image17713.png"/><Relationship Id="rId458" Type="http://schemas.openxmlformats.org/officeDocument/2006/relationships/customXml" Target="../ink/ink17988.xml"/><Relationship Id="rId479" Type="http://schemas.openxmlformats.org/officeDocument/2006/relationships/image" Target="../media/image17734.png"/><Relationship Id="rId15" Type="http://schemas.openxmlformats.org/officeDocument/2006/relationships/image" Target="../media/image17502.png"/><Relationship Id="rId36" Type="http://schemas.openxmlformats.org/officeDocument/2006/relationships/customXml" Target="../ink/ink17777.xml"/><Relationship Id="rId57" Type="http://schemas.openxmlformats.org/officeDocument/2006/relationships/image" Target="../media/image17523.png"/><Relationship Id="rId262" Type="http://schemas.openxmlformats.org/officeDocument/2006/relationships/customXml" Target="../ink/ink17890.xml"/><Relationship Id="rId283" Type="http://schemas.openxmlformats.org/officeDocument/2006/relationships/image" Target="../media/image17636.png"/><Relationship Id="rId318" Type="http://schemas.openxmlformats.org/officeDocument/2006/relationships/customXml" Target="../ink/ink17918.xml"/><Relationship Id="rId339" Type="http://schemas.openxmlformats.org/officeDocument/2006/relationships/image" Target="../media/image17664.png"/><Relationship Id="rId78" Type="http://schemas.openxmlformats.org/officeDocument/2006/relationships/customXml" Target="../ink/ink17798.xml"/><Relationship Id="rId99" Type="http://schemas.openxmlformats.org/officeDocument/2006/relationships/image" Target="../media/image17544.png"/><Relationship Id="rId101" Type="http://schemas.openxmlformats.org/officeDocument/2006/relationships/image" Target="../media/image17545.png"/><Relationship Id="rId122" Type="http://schemas.openxmlformats.org/officeDocument/2006/relationships/customXml" Target="../ink/ink17820.xml"/><Relationship Id="rId143" Type="http://schemas.openxmlformats.org/officeDocument/2006/relationships/image" Target="../media/image17566.png"/><Relationship Id="rId164" Type="http://schemas.openxmlformats.org/officeDocument/2006/relationships/customXml" Target="../ink/ink17841.xml"/><Relationship Id="rId185" Type="http://schemas.openxmlformats.org/officeDocument/2006/relationships/image" Target="../media/image17587.png"/><Relationship Id="rId350" Type="http://schemas.openxmlformats.org/officeDocument/2006/relationships/customXml" Target="../ink/ink17934.xml"/><Relationship Id="rId371" Type="http://schemas.openxmlformats.org/officeDocument/2006/relationships/image" Target="../media/image17680.png"/><Relationship Id="rId406" Type="http://schemas.openxmlformats.org/officeDocument/2006/relationships/customXml" Target="../ink/ink17962.xml"/><Relationship Id="rId9" Type="http://schemas.openxmlformats.org/officeDocument/2006/relationships/image" Target="../media/image17499.png"/><Relationship Id="rId210" Type="http://schemas.openxmlformats.org/officeDocument/2006/relationships/customXml" Target="../ink/ink17864.xml"/><Relationship Id="rId392" Type="http://schemas.openxmlformats.org/officeDocument/2006/relationships/customXml" Target="../ink/ink17955.xml"/><Relationship Id="rId427" Type="http://schemas.openxmlformats.org/officeDocument/2006/relationships/image" Target="../media/image17708.png"/><Relationship Id="rId448" Type="http://schemas.openxmlformats.org/officeDocument/2006/relationships/customXml" Target="../ink/ink17983.xml"/><Relationship Id="rId469" Type="http://schemas.openxmlformats.org/officeDocument/2006/relationships/image" Target="../media/image17729.png"/><Relationship Id="rId26" Type="http://schemas.openxmlformats.org/officeDocument/2006/relationships/customXml" Target="../ink/ink17772.xml"/><Relationship Id="rId231" Type="http://schemas.openxmlformats.org/officeDocument/2006/relationships/image" Target="../media/image17610.png"/><Relationship Id="rId252" Type="http://schemas.openxmlformats.org/officeDocument/2006/relationships/customXml" Target="../ink/ink17885.xml"/><Relationship Id="rId273" Type="http://schemas.openxmlformats.org/officeDocument/2006/relationships/image" Target="../media/image17631.png"/><Relationship Id="rId294" Type="http://schemas.openxmlformats.org/officeDocument/2006/relationships/customXml" Target="../ink/ink17906.xml"/><Relationship Id="rId308" Type="http://schemas.openxmlformats.org/officeDocument/2006/relationships/customXml" Target="../ink/ink17913.xml"/><Relationship Id="rId329" Type="http://schemas.openxmlformats.org/officeDocument/2006/relationships/image" Target="../media/image17659.png"/><Relationship Id="rId480" Type="http://schemas.openxmlformats.org/officeDocument/2006/relationships/customXml" Target="../ink/ink17999.xml"/><Relationship Id="rId47" Type="http://schemas.openxmlformats.org/officeDocument/2006/relationships/image" Target="../media/image17518.png"/><Relationship Id="rId68" Type="http://schemas.openxmlformats.org/officeDocument/2006/relationships/customXml" Target="../ink/ink17793.xml"/><Relationship Id="rId89" Type="http://schemas.openxmlformats.org/officeDocument/2006/relationships/image" Target="../media/image17539.png"/><Relationship Id="rId112" Type="http://schemas.openxmlformats.org/officeDocument/2006/relationships/customXml" Target="../ink/ink17815.xml"/><Relationship Id="rId133" Type="http://schemas.openxmlformats.org/officeDocument/2006/relationships/image" Target="../media/image17561.png"/><Relationship Id="rId154" Type="http://schemas.openxmlformats.org/officeDocument/2006/relationships/customXml" Target="../ink/ink17836.xml"/><Relationship Id="rId175" Type="http://schemas.openxmlformats.org/officeDocument/2006/relationships/image" Target="../media/image17582.png"/><Relationship Id="rId340" Type="http://schemas.openxmlformats.org/officeDocument/2006/relationships/customXml" Target="../ink/ink17929.xml"/><Relationship Id="rId361" Type="http://schemas.openxmlformats.org/officeDocument/2006/relationships/image" Target="../media/image17675.png"/><Relationship Id="rId196" Type="http://schemas.openxmlformats.org/officeDocument/2006/relationships/customXml" Target="../ink/ink17857.xml"/><Relationship Id="rId200" Type="http://schemas.openxmlformats.org/officeDocument/2006/relationships/customXml" Target="../ink/ink17859.xml"/><Relationship Id="rId382" Type="http://schemas.openxmlformats.org/officeDocument/2006/relationships/customXml" Target="../ink/ink17950.xml"/><Relationship Id="rId417" Type="http://schemas.openxmlformats.org/officeDocument/2006/relationships/image" Target="../media/image17703.png"/><Relationship Id="rId438" Type="http://schemas.openxmlformats.org/officeDocument/2006/relationships/customXml" Target="../ink/ink17978.xml"/><Relationship Id="rId459" Type="http://schemas.openxmlformats.org/officeDocument/2006/relationships/image" Target="../media/image17724.png"/><Relationship Id="rId16" Type="http://schemas.openxmlformats.org/officeDocument/2006/relationships/customXml" Target="../ink/ink17767.xml"/><Relationship Id="rId221" Type="http://schemas.openxmlformats.org/officeDocument/2006/relationships/image" Target="../media/image17605.png"/><Relationship Id="rId242" Type="http://schemas.openxmlformats.org/officeDocument/2006/relationships/customXml" Target="../ink/ink17880.xml"/><Relationship Id="rId263" Type="http://schemas.openxmlformats.org/officeDocument/2006/relationships/image" Target="../media/image17626.png"/><Relationship Id="rId284" Type="http://schemas.openxmlformats.org/officeDocument/2006/relationships/customXml" Target="../ink/ink17901.xml"/><Relationship Id="rId319" Type="http://schemas.openxmlformats.org/officeDocument/2006/relationships/image" Target="../media/image17654.png"/><Relationship Id="rId470" Type="http://schemas.openxmlformats.org/officeDocument/2006/relationships/customXml" Target="../ink/ink17994.xml"/><Relationship Id="rId37" Type="http://schemas.openxmlformats.org/officeDocument/2006/relationships/image" Target="../media/image17513.png"/><Relationship Id="rId58" Type="http://schemas.openxmlformats.org/officeDocument/2006/relationships/customXml" Target="../ink/ink17788.xml"/><Relationship Id="rId79" Type="http://schemas.openxmlformats.org/officeDocument/2006/relationships/image" Target="../media/image17534.png"/><Relationship Id="rId102" Type="http://schemas.openxmlformats.org/officeDocument/2006/relationships/customXml" Target="../ink/ink17810.xml"/><Relationship Id="rId123" Type="http://schemas.openxmlformats.org/officeDocument/2006/relationships/image" Target="../media/image17556.png"/><Relationship Id="rId144" Type="http://schemas.openxmlformats.org/officeDocument/2006/relationships/customXml" Target="../ink/ink17831.xml"/><Relationship Id="rId330" Type="http://schemas.openxmlformats.org/officeDocument/2006/relationships/customXml" Target="../ink/ink17924.xml"/><Relationship Id="rId90" Type="http://schemas.openxmlformats.org/officeDocument/2006/relationships/customXml" Target="../ink/ink17804.xml"/><Relationship Id="rId165" Type="http://schemas.openxmlformats.org/officeDocument/2006/relationships/image" Target="../media/image17577.png"/><Relationship Id="rId186" Type="http://schemas.openxmlformats.org/officeDocument/2006/relationships/customXml" Target="../ink/ink17852.xml"/><Relationship Id="rId351" Type="http://schemas.openxmlformats.org/officeDocument/2006/relationships/image" Target="../media/image17670.png"/><Relationship Id="rId372" Type="http://schemas.openxmlformats.org/officeDocument/2006/relationships/customXml" Target="../ink/ink17945.xml"/><Relationship Id="rId393" Type="http://schemas.openxmlformats.org/officeDocument/2006/relationships/image" Target="../media/image17691.png"/><Relationship Id="rId407" Type="http://schemas.openxmlformats.org/officeDocument/2006/relationships/image" Target="../media/image17698.png"/><Relationship Id="rId428" Type="http://schemas.openxmlformats.org/officeDocument/2006/relationships/customXml" Target="../ink/ink17973.xml"/><Relationship Id="rId449" Type="http://schemas.openxmlformats.org/officeDocument/2006/relationships/image" Target="../media/image17719.png"/><Relationship Id="rId211" Type="http://schemas.openxmlformats.org/officeDocument/2006/relationships/image" Target="../media/image17600.png"/><Relationship Id="rId232" Type="http://schemas.openxmlformats.org/officeDocument/2006/relationships/customXml" Target="../ink/ink17875.xml"/><Relationship Id="rId253" Type="http://schemas.openxmlformats.org/officeDocument/2006/relationships/image" Target="../media/image17621.png"/><Relationship Id="rId274" Type="http://schemas.openxmlformats.org/officeDocument/2006/relationships/customXml" Target="../ink/ink17896.xml"/><Relationship Id="rId295" Type="http://schemas.openxmlformats.org/officeDocument/2006/relationships/image" Target="../media/image17642.png"/><Relationship Id="rId309" Type="http://schemas.openxmlformats.org/officeDocument/2006/relationships/image" Target="../media/image17649.png"/><Relationship Id="rId460" Type="http://schemas.openxmlformats.org/officeDocument/2006/relationships/customXml" Target="../ink/ink17989.xml"/><Relationship Id="rId481" Type="http://schemas.openxmlformats.org/officeDocument/2006/relationships/image" Target="../media/image17735.png"/><Relationship Id="rId27" Type="http://schemas.openxmlformats.org/officeDocument/2006/relationships/image" Target="../media/image17508.png"/><Relationship Id="rId48" Type="http://schemas.openxmlformats.org/officeDocument/2006/relationships/customXml" Target="../ink/ink17783.xml"/><Relationship Id="rId69" Type="http://schemas.openxmlformats.org/officeDocument/2006/relationships/image" Target="../media/image17529.png"/><Relationship Id="rId113" Type="http://schemas.openxmlformats.org/officeDocument/2006/relationships/image" Target="../media/image17551.png"/><Relationship Id="rId134" Type="http://schemas.openxmlformats.org/officeDocument/2006/relationships/customXml" Target="../ink/ink17826.xml"/><Relationship Id="rId320" Type="http://schemas.openxmlformats.org/officeDocument/2006/relationships/customXml" Target="../ink/ink17919.xml"/><Relationship Id="rId80" Type="http://schemas.openxmlformats.org/officeDocument/2006/relationships/customXml" Target="../ink/ink17799.xml"/><Relationship Id="rId155" Type="http://schemas.openxmlformats.org/officeDocument/2006/relationships/image" Target="../media/image17572.png"/><Relationship Id="rId176" Type="http://schemas.openxmlformats.org/officeDocument/2006/relationships/customXml" Target="../ink/ink17847.xml"/><Relationship Id="rId197" Type="http://schemas.openxmlformats.org/officeDocument/2006/relationships/image" Target="../media/image17593.png"/><Relationship Id="rId341" Type="http://schemas.openxmlformats.org/officeDocument/2006/relationships/image" Target="../media/image17665.png"/><Relationship Id="rId362" Type="http://schemas.openxmlformats.org/officeDocument/2006/relationships/customXml" Target="../ink/ink17940.xml"/><Relationship Id="rId383" Type="http://schemas.openxmlformats.org/officeDocument/2006/relationships/image" Target="../media/image17686.png"/><Relationship Id="rId418" Type="http://schemas.openxmlformats.org/officeDocument/2006/relationships/customXml" Target="../ink/ink17968.xml"/><Relationship Id="rId439" Type="http://schemas.openxmlformats.org/officeDocument/2006/relationships/image" Target="../media/image17714.png"/><Relationship Id="rId201" Type="http://schemas.openxmlformats.org/officeDocument/2006/relationships/image" Target="../media/image17595.png"/><Relationship Id="rId222" Type="http://schemas.openxmlformats.org/officeDocument/2006/relationships/customXml" Target="../ink/ink17870.xml"/><Relationship Id="rId243" Type="http://schemas.openxmlformats.org/officeDocument/2006/relationships/image" Target="../media/image17616.png"/><Relationship Id="rId264" Type="http://schemas.openxmlformats.org/officeDocument/2006/relationships/customXml" Target="../ink/ink17891.xml"/><Relationship Id="rId285" Type="http://schemas.openxmlformats.org/officeDocument/2006/relationships/image" Target="../media/image17637.png"/><Relationship Id="rId450" Type="http://schemas.openxmlformats.org/officeDocument/2006/relationships/customXml" Target="../ink/ink17984.xml"/><Relationship Id="rId471" Type="http://schemas.openxmlformats.org/officeDocument/2006/relationships/image" Target="../media/image17730.png"/><Relationship Id="rId17" Type="http://schemas.openxmlformats.org/officeDocument/2006/relationships/image" Target="../media/image17503.png"/><Relationship Id="rId38" Type="http://schemas.openxmlformats.org/officeDocument/2006/relationships/customXml" Target="../ink/ink17778.xml"/><Relationship Id="rId59" Type="http://schemas.openxmlformats.org/officeDocument/2006/relationships/image" Target="../media/image17524.png"/><Relationship Id="rId103" Type="http://schemas.openxmlformats.org/officeDocument/2006/relationships/image" Target="../media/image17546.png"/><Relationship Id="rId124" Type="http://schemas.openxmlformats.org/officeDocument/2006/relationships/customXml" Target="../ink/ink17821.xml"/><Relationship Id="rId310" Type="http://schemas.openxmlformats.org/officeDocument/2006/relationships/customXml" Target="../ink/ink17914.xml"/><Relationship Id="rId70" Type="http://schemas.openxmlformats.org/officeDocument/2006/relationships/customXml" Target="../ink/ink17794.xml"/><Relationship Id="rId91" Type="http://schemas.openxmlformats.org/officeDocument/2006/relationships/image" Target="../media/image17540.png"/><Relationship Id="rId145" Type="http://schemas.openxmlformats.org/officeDocument/2006/relationships/image" Target="../media/image17567.png"/><Relationship Id="rId166" Type="http://schemas.openxmlformats.org/officeDocument/2006/relationships/customXml" Target="../ink/ink17842.xml"/><Relationship Id="rId187" Type="http://schemas.openxmlformats.org/officeDocument/2006/relationships/image" Target="../media/image17588.png"/><Relationship Id="rId331" Type="http://schemas.openxmlformats.org/officeDocument/2006/relationships/image" Target="../media/image17660.png"/><Relationship Id="rId352" Type="http://schemas.openxmlformats.org/officeDocument/2006/relationships/customXml" Target="../ink/ink17935.xml"/><Relationship Id="rId373" Type="http://schemas.openxmlformats.org/officeDocument/2006/relationships/image" Target="../media/image17681.png"/><Relationship Id="rId394" Type="http://schemas.openxmlformats.org/officeDocument/2006/relationships/customXml" Target="../ink/ink17956.xml"/><Relationship Id="rId408" Type="http://schemas.openxmlformats.org/officeDocument/2006/relationships/customXml" Target="../ink/ink17963.xml"/><Relationship Id="rId429" Type="http://schemas.openxmlformats.org/officeDocument/2006/relationships/image" Target="../media/image17709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7865.xml"/><Relationship Id="rId233" Type="http://schemas.openxmlformats.org/officeDocument/2006/relationships/image" Target="../media/image17611.png"/><Relationship Id="rId254" Type="http://schemas.openxmlformats.org/officeDocument/2006/relationships/customXml" Target="../ink/ink17886.xml"/><Relationship Id="rId440" Type="http://schemas.openxmlformats.org/officeDocument/2006/relationships/customXml" Target="../ink/ink17979.xml"/><Relationship Id="rId28" Type="http://schemas.openxmlformats.org/officeDocument/2006/relationships/customXml" Target="../ink/ink17773.xml"/><Relationship Id="rId49" Type="http://schemas.openxmlformats.org/officeDocument/2006/relationships/image" Target="../media/image17519.png"/><Relationship Id="rId114" Type="http://schemas.openxmlformats.org/officeDocument/2006/relationships/customXml" Target="../ink/ink17816.xml"/><Relationship Id="rId275" Type="http://schemas.openxmlformats.org/officeDocument/2006/relationships/image" Target="../media/image17632.png"/><Relationship Id="rId296" Type="http://schemas.openxmlformats.org/officeDocument/2006/relationships/customXml" Target="../ink/ink17907.xml"/><Relationship Id="rId300" Type="http://schemas.openxmlformats.org/officeDocument/2006/relationships/customXml" Target="../ink/ink17909.xml"/><Relationship Id="rId461" Type="http://schemas.openxmlformats.org/officeDocument/2006/relationships/image" Target="../media/image17725.png"/><Relationship Id="rId482" Type="http://schemas.openxmlformats.org/officeDocument/2006/relationships/customXml" Target="../ink/ink18000.xml"/><Relationship Id="rId60" Type="http://schemas.openxmlformats.org/officeDocument/2006/relationships/customXml" Target="../ink/ink17789.xml"/><Relationship Id="rId81" Type="http://schemas.openxmlformats.org/officeDocument/2006/relationships/image" Target="../media/image17535.png"/><Relationship Id="rId135" Type="http://schemas.openxmlformats.org/officeDocument/2006/relationships/image" Target="../media/image17562.png"/><Relationship Id="rId156" Type="http://schemas.openxmlformats.org/officeDocument/2006/relationships/customXml" Target="../ink/ink17837.xml"/><Relationship Id="rId177" Type="http://schemas.openxmlformats.org/officeDocument/2006/relationships/image" Target="../media/image17583.png"/><Relationship Id="rId198" Type="http://schemas.openxmlformats.org/officeDocument/2006/relationships/customXml" Target="../ink/ink17858.xml"/><Relationship Id="rId321" Type="http://schemas.openxmlformats.org/officeDocument/2006/relationships/image" Target="../media/image17655.png"/><Relationship Id="rId342" Type="http://schemas.openxmlformats.org/officeDocument/2006/relationships/customXml" Target="../ink/ink17930.xml"/><Relationship Id="rId363" Type="http://schemas.openxmlformats.org/officeDocument/2006/relationships/image" Target="../media/image17676.png"/><Relationship Id="rId384" Type="http://schemas.openxmlformats.org/officeDocument/2006/relationships/customXml" Target="../ink/ink17951.xml"/><Relationship Id="rId419" Type="http://schemas.openxmlformats.org/officeDocument/2006/relationships/image" Target="../media/image17704.png"/><Relationship Id="rId202" Type="http://schemas.openxmlformats.org/officeDocument/2006/relationships/customXml" Target="../ink/ink17860.xml"/><Relationship Id="rId223" Type="http://schemas.openxmlformats.org/officeDocument/2006/relationships/image" Target="../media/image17606.png"/><Relationship Id="rId244" Type="http://schemas.openxmlformats.org/officeDocument/2006/relationships/customXml" Target="../ink/ink17881.xml"/><Relationship Id="rId430" Type="http://schemas.openxmlformats.org/officeDocument/2006/relationships/customXml" Target="../ink/ink17974.xml"/><Relationship Id="rId18" Type="http://schemas.openxmlformats.org/officeDocument/2006/relationships/customXml" Target="../ink/ink17768.xml"/><Relationship Id="rId39" Type="http://schemas.openxmlformats.org/officeDocument/2006/relationships/image" Target="../media/image17514.png"/><Relationship Id="rId265" Type="http://schemas.openxmlformats.org/officeDocument/2006/relationships/image" Target="../media/image17627.png"/><Relationship Id="rId286" Type="http://schemas.openxmlformats.org/officeDocument/2006/relationships/customXml" Target="../ink/ink17902.xml"/><Relationship Id="rId451" Type="http://schemas.openxmlformats.org/officeDocument/2006/relationships/image" Target="../media/image17720.png"/><Relationship Id="rId472" Type="http://schemas.openxmlformats.org/officeDocument/2006/relationships/customXml" Target="../ink/ink17995.xml"/><Relationship Id="rId50" Type="http://schemas.openxmlformats.org/officeDocument/2006/relationships/customXml" Target="../ink/ink17784.xml"/><Relationship Id="rId104" Type="http://schemas.openxmlformats.org/officeDocument/2006/relationships/customXml" Target="../ink/ink17811.xml"/><Relationship Id="rId125" Type="http://schemas.openxmlformats.org/officeDocument/2006/relationships/image" Target="../media/image17557.png"/><Relationship Id="rId146" Type="http://schemas.openxmlformats.org/officeDocument/2006/relationships/customXml" Target="../ink/ink17832.xml"/><Relationship Id="rId167" Type="http://schemas.openxmlformats.org/officeDocument/2006/relationships/image" Target="../media/image17578.png"/><Relationship Id="rId188" Type="http://schemas.openxmlformats.org/officeDocument/2006/relationships/customXml" Target="../ink/ink17853.xml"/><Relationship Id="rId311" Type="http://schemas.openxmlformats.org/officeDocument/2006/relationships/image" Target="../media/image17650.png"/><Relationship Id="rId332" Type="http://schemas.openxmlformats.org/officeDocument/2006/relationships/customXml" Target="../ink/ink17925.xml"/><Relationship Id="rId353" Type="http://schemas.openxmlformats.org/officeDocument/2006/relationships/image" Target="../media/image17671.png"/><Relationship Id="rId374" Type="http://schemas.openxmlformats.org/officeDocument/2006/relationships/customXml" Target="../ink/ink17946.xml"/><Relationship Id="rId395" Type="http://schemas.openxmlformats.org/officeDocument/2006/relationships/image" Target="../media/image17692.png"/><Relationship Id="rId409" Type="http://schemas.openxmlformats.org/officeDocument/2006/relationships/image" Target="../media/image17699.png"/><Relationship Id="rId71" Type="http://schemas.openxmlformats.org/officeDocument/2006/relationships/image" Target="../media/image17530.png"/><Relationship Id="rId92" Type="http://schemas.openxmlformats.org/officeDocument/2006/relationships/customXml" Target="../ink/ink17805.xml"/><Relationship Id="rId213" Type="http://schemas.openxmlformats.org/officeDocument/2006/relationships/image" Target="../media/image17601.png"/><Relationship Id="rId234" Type="http://schemas.openxmlformats.org/officeDocument/2006/relationships/customXml" Target="../ink/ink17876.xml"/><Relationship Id="rId420" Type="http://schemas.openxmlformats.org/officeDocument/2006/relationships/customXml" Target="../ink/ink17969.xml"/><Relationship Id="rId2" Type="http://schemas.openxmlformats.org/officeDocument/2006/relationships/customXml" Target="../ink/ink17760.xml"/><Relationship Id="rId29" Type="http://schemas.openxmlformats.org/officeDocument/2006/relationships/image" Target="../media/image17509.png"/><Relationship Id="rId255" Type="http://schemas.openxmlformats.org/officeDocument/2006/relationships/image" Target="../media/image17622.png"/><Relationship Id="rId276" Type="http://schemas.openxmlformats.org/officeDocument/2006/relationships/customXml" Target="../ink/ink17897.xml"/><Relationship Id="rId297" Type="http://schemas.openxmlformats.org/officeDocument/2006/relationships/image" Target="../media/image17643.png"/><Relationship Id="rId441" Type="http://schemas.openxmlformats.org/officeDocument/2006/relationships/image" Target="../media/image17715.png"/><Relationship Id="rId462" Type="http://schemas.openxmlformats.org/officeDocument/2006/relationships/customXml" Target="../ink/ink17990.xml"/><Relationship Id="rId483" Type="http://schemas.openxmlformats.org/officeDocument/2006/relationships/image" Target="../media/image17736.png"/><Relationship Id="rId40" Type="http://schemas.openxmlformats.org/officeDocument/2006/relationships/customXml" Target="../ink/ink17779.xml"/><Relationship Id="rId115" Type="http://schemas.openxmlformats.org/officeDocument/2006/relationships/image" Target="../media/image17552.png"/><Relationship Id="rId136" Type="http://schemas.openxmlformats.org/officeDocument/2006/relationships/customXml" Target="../ink/ink17827.xml"/><Relationship Id="rId157" Type="http://schemas.openxmlformats.org/officeDocument/2006/relationships/image" Target="../media/image17573.png"/><Relationship Id="rId178" Type="http://schemas.openxmlformats.org/officeDocument/2006/relationships/customXml" Target="../ink/ink17848.xml"/><Relationship Id="rId301" Type="http://schemas.openxmlformats.org/officeDocument/2006/relationships/image" Target="../media/image17645.png"/><Relationship Id="rId322" Type="http://schemas.openxmlformats.org/officeDocument/2006/relationships/customXml" Target="../ink/ink17920.xml"/><Relationship Id="rId343" Type="http://schemas.openxmlformats.org/officeDocument/2006/relationships/image" Target="../media/image17666.png"/><Relationship Id="rId364" Type="http://schemas.openxmlformats.org/officeDocument/2006/relationships/customXml" Target="../ink/ink17941.xml"/><Relationship Id="rId61" Type="http://schemas.openxmlformats.org/officeDocument/2006/relationships/image" Target="../media/image17525.png"/><Relationship Id="rId82" Type="http://schemas.openxmlformats.org/officeDocument/2006/relationships/customXml" Target="../ink/ink17800.xml"/><Relationship Id="rId199" Type="http://schemas.openxmlformats.org/officeDocument/2006/relationships/image" Target="../media/image17594.png"/><Relationship Id="rId203" Type="http://schemas.openxmlformats.org/officeDocument/2006/relationships/image" Target="../media/image17596.png"/><Relationship Id="rId385" Type="http://schemas.openxmlformats.org/officeDocument/2006/relationships/image" Target="../media/image17687.png"/><Relationship Id="rId19" Type="http://schemas.openxmlformats.org/officeDocument/2006/relationships/image" Target="../media/image17504.png"/><Relationship Id="rId224" Type="http://schemas.openxmlformats.org/officeDocument/2006/relationships/customXml" Target="../ink/ink17871.xml"/><Relationship Id="rId245" Type="http://schemas.openxmlformats.org/officeDocument/2006/relationships/image" Target="../media/image17617.png"/><Relationship Id="rId266" Type="http://schemas.openxmlformats.org/officeDocument/2006/relationships/customXml" Target="../ink/ink17892.xml"/><Relationship Id="rId287" Type="http://schemas.openxmlformats.org/officeDocument/2006/relationships/image" Target="../media/image17638.png"/><Relationship Id="rId410" Type="http://schemas.openxmlformats.org/officeDocument/2006/relationships/customXml" Target="../ink/ink17964.xml"/><Relationship Id="rId431" Type="http://schemas.openxmlformats.org/officeDocument/2006/relationships/image" Target="../media/image17710.png"/><Relationship Id="rId452" Type="http://schemas.openxmlformats.org/officeDocument/2006/relationships/customXml" Target="../ink/ink17985.xml"/><Relationship Id="rId473" Type="http://schemas.openxmlformats.org/officeDocument/2006/relationships/image" Target="../media/image17731.png"/><Relationship Id="rId30" Type="http://schemas.openxmlformats.org/officeDocument/2006/relationships/customXml" Target="../ink/ink17774.xml"/><Relationship Id="rId105" Type="http://schemas.openxmlformats.org/officeDocument/2006/relationships/image" Target="../media/image17547.png"/><Relationship Id="rId126" Type="http://schemas.openxmlformats.org/officeDocument/2006/relationships/customXml" Target="../ink/ink17822.xml"/><Relationship Id="rId147" Type="http://schemas.openxmlformats.org/officeDocument/2006/relationships/image" Target="../media/image17568.png"/><Relationship Id="rId168" Type="http://schemas.openxmlformats.org/officeDocument/2006/relationships/customXml" Target="../ink/ink17843.xml"/><Relationship Id="rId312" Type="http://schemas.openxmlformats.org/officeDocument/2006/relationships/customXml" Target="../ink/ink17915.xml"/><Relationship Id="rId333" Type="http://schemas.openxmlformats.org/officeDocument/2006/relationships/image" Target="../media/image17661.png"/><Relationship Id="rId354" Type="http://schemas.openxmlformats.org/officeDocument/2006/relationships/customXml" Target="../ink/ink17936.xml"/><Relationship Id="rId51" Type="http://schemas.openxmlformats.org/officeDocument/2006/relationships/image" Target="../media/image17520.png"/><Relationship Id="rId72" Type="http://schemas.openxmlformats.org/officeDocument/2006/relationships/customXml" Target="../ink/ink17795.xml"/><Relationship Id="rId93" Type="http://schemas.openxmlformats.org/officeDocument/2006/relationships/image" Target="../media/image17541.png"/><Relationship Id="rId189" Type="http://schemas.openxmlformats.org/officeDocument/2006/relationships/image" Target="../media/image17589.png"/><Relationship Id="rId375" Type="http://schemas.openxmlformats.org/officeDocument/2006/relationships/image" Target="../media/image17682.png"/><Relationship Id="rId396" Type="http://schemas.openxmlformats.org/officeDocument/2006/relationships/customXml" Target="../ink/ink17957.xml"/><Relationship Id="rId3" Type="http://schemas.openxmlformats.org/officeDocument/2006/relationships/image" Target="../media/image17496.png"/><Relationship Id="rId214" Type="http://schemas.openxmlformats.org/officeDocument/2006/relationships/customXml" Target="../ink/ink17866.xml"/><Relationship Id="rId235" Type="http://schemas.openxmlformats.org/officeDocument/2006/relationships/image" Target="../media/image17612.png"/><Relationship Id="rId256" Type="http://schemas.openxmlformats.org/officeDocument/2006/relationships/customXml" Target="../ink/ink17887.xml"/><Relationship Id="rId277" Type="http://schemas.openxmlformats.org/officeDocument/2006/relationships/image" Target="../media/image17633.png"/><Relationship Id="rId298" Type="http://schemas.openxmlformats.org/officeDocument/2006/relationships/customXml" Target="../ink/ink17908.xml"/><Relationship Id="rId400" Type="http://schemas.openxmlformats.org/officeDocument/2006/relationships/customXml" Target="../ink/ink17959.xml"/><Relationship Id="rId421" Type="http://schemas.openxmlformats.org/officeDocument/2006/relationships/image" Target="../media/image17705.png"/><Relationship Id="rId442" Type="http://schemas.openxmlformats.org/officeDocument/2006/relationships/customXml" Target="../ink/ink17980.xml"/><Relationship Id="rId463" Type="http://schemas.openxmlformats.org/officeDocument/2006/relationships/image" Target="../media/image17726.png"/><Relationship Id="rId484" Type="http://schemas.openxmlformats.org/officeDocument/2006/relationships/customXml" Target="../ink/ink18001.xml"/><Relationship Id="rId116" Type="http://schemas.openxmlformats.org/officeDocument/2006/relationships/customXml" Target="../ink/ink17817.xml"/><Relationship Id="rId137" Type="http://schemas.openxmlformats.org/officeDocument/2006/relationships/image" Target="../media/image17563.png"/><Relationship Id="rId158" Type="http://schemas.openxmlformats.org/officeDocument/2006/relationships/customXml" Target="../ink/ink17838.xml"/><Relationship Id="rId302" Type="http://schemas.openxmlformats.org/officeDocument/2006/relationships/customXml" Target="../ink/ink17910.xml"/><Relationship Id="rId323" Type="http://schemas.openxmlformats.org/officeDocument/2006/relationships/image" Target="../media/image17656.png"/><Relationship Id="rId344" Type="http://schemas.openxmlformats.org/officeDocument/2006/relationships/customXml" Target="../ink/ink17931.xml"/><Relationship Id="rId20" Type="http://schemas.openxmlformats.org/officeDocument/2006/relationships/customXml" Target="../ink/ink17769.xml"/><Relationship Id="rId41" Type="http://schemas.openxmlformats.org/officeDocument/2006/relationships/image" Target="../media/image17515.png"/><Relationship Id="rId62" Type="http://schemas.openxmlformats.org/officeDocument/2006/relationships/customXml" Target="../ink/ink17790.xml"/><Relationship Id="rId83" Type="http://schemas.openxmlformats.org/officeDocument/2006/relationships/image" Target="../media/image17536.png"/><Relationship Id="rId179" Type="http://schemas.openxmlformats.org/officeDocument/2006/relationships/image" Target="../media/image17584.png"/><Relationship Id="rId365" Type="http://schemas.openxmlformats.org/officeDocument/2006/relationships/image" Target="../media/image17677.png"/><Relationship Id="rId386" Type="http://schemas.openxmlformats.org/officeDocument/2006/relationships/customXml" Target="../ink/ink17952.xml"/><Relationship Id="rId190" Type="http://schemas.openxmlformats.org/officeDocument/2006/relationships/customXml" Target="../ink/ink17854.xml"/><Relationship Id="rId204" Type="http://schemas.openxmlformats.org/officeDocument/2006/relationships/customXml" Target="../ink/ink17861.xml"/><Relationship Id="rId225" Type="http://schemas.openxmlformats.org/officeDocument/2006/relationships/image" Target="../media/image17607.png"/><Relationship Id="rId246" Type="http://schemas.openxmlformats.org/officeDocument/2006/relationships/customXml" Target="../ink/ink17882.xml"/><Relationship Id="rId267" Type="http://schemas.openxmlformats.org/officeDocument/2006/relationships/image" Target="../media/image17628.png"/><Relationship Id="rId288" Type="http://schemas.openxmlformats.org/officeDocument/2006/relationships/customXml" Target="../ink/ink17903.xml"/><Relationship Id="rId411" Type="http://schemas.openxmlformats.org/officeDocument/2006/relationships/image" Target="../media/image17700.png"/><Relationship Id="rId432" Type="http://schemas.openxmlformats.org/officeDocument/2006/relationships/customXml" Target="../ink/ink17975.xml"/><Relationship Id="rId453" Type="http://schemas.openxmlformats.org/officeDocument/2006/relationships/image" Target="../media/image17721.png"/><Relationship Id="rId474" Type="http://schemas.openxmlformats.org/officeDocument/2006/relationships/customXml" Target="../ink/ink17996.xml"/><Relationship Id="rId106" Type="http://schemas.openxmlformats.org/officeDocument/2006/relationships/customXml" Target="../ink/ink17812.xml"/><Relationship Id="rId127" Type="http://schemas.openxmlformats.org/officeDocument/2006/relationships/image" Target="../media/image17558.png"/><Relationship Id="rId313" Type="http://schemas.openxmlformats.org/officeDocument/2006/relationships/image" Target="../media/image17651.png"/><Relationship Id="rId10" Type="http://schemas.openxmlformats.org/officeDocument/2006/relationships/customXml" Target="../ink/ink17764.xml"/><Relationship Id="rId31" Type="http://schemas.openxmlformats.org/officeDocument/2006/relationships/image" Target="../media/image17510.png"/><Relationship Id="rId52" Type="http://schemas.openxmlformats.org/officeDocument/2006/relationships/customXml" Target="../ink/ink17785.xml"/><Relationship Id="rId73" Type="http://schemas.openxmlformats.org/officeDocument/2006/relationships/image" Target="../media/image17531.png"/><Relationship Id="rId94" Type="http://schemas.openxmlformats.org/officeDocument/2006/relationships/customXml" Target="../ink/ink17806.xml"/><Relationship Id="rId148" Type="http://schemas.openxmlformats.org/officeDocument/2006/relationships/customXml" Target="../ink/ink17833.xml"/><Relationship Id="rId169" Type="http://schemas.openxmlformats.org/officeDocument/2006/relationships/image" Target="../media/image17579.png"/><Relationship Id="rId334" Type="http://schemas.openxmlformats.org/officeDocument/2006/relationships/customXml" Target="../ink/ink17926.xml"/><Relationship Id="rId355" Type="http://schemas.openxmlformats.org/officeDocument/2006/relationships/image" Target="../media/image17672.png"/><Relationship Id="rId376" Type="http://schemas.openxmlformats.org/officeDocument/2006/relationships/customXml" Target="../ink/ink17947.xml"/><Relationship Id="rId397" Type="http://schemas.openxmlformats.org/officeDocument/2006/relationships/image" Target="../media/image17693.png"/><Relationship Id="rId4" Type="http://schemas.openxmlformats.org/officeDocument/2006/relationships/customXml" Target="../ink/ink17761.xml"/><Relationship Id="rId180" Type="http://schemas.openxmlformats.org/officeDocument/2006/relationships/customXml" Target="../ink/ink17849.xml"/><Relationship Id="rId215" Type="http://schemas.openxmlformats.org/officeDocument/2006/relationships/image" Target="../media/image17602.png"/><Relationship Id="rId236" Type="http://schemas.openxmlformats.org/officeDocument/2006/relationships/customXml" Target="../ink/ink17877.xml"/><Relationship Id="rId257" Type="http://schemas.openxmlformats.org/officeDocument/2006/relationships/image" Target="../media/image17623.png"/><Relationship Id="rId278" Type="http://schemas.openxmlformats.org/officeDocument/2006/relationships/customXml" Target="../ink/ink17898.xml"/><Relationship Id="rId401" Type="http://schemas.openxmlformats.org/officeDocument/2006/relationships/image" Target="../media/image17695.png"/><Relationship Id="rId422" Type="http://schemas.openxmlformats.org/officeDocument/2006/relationships/customXml" Target="../ink/ink17970.xml"/><Relationship Id="rId443" Type="http://schemas.openxmlformats.org/officeDocument/2006/relationships/image" Target="../media/image17716.png"/><Relationship Id="rId464" Type="http://schemas.openxmlformats.org/officeDocument/2006/relationships/customXml" Target="../ink/ink17991.xml"/><Relationship Id="rId303" Type="http://schemas.openxmlformats.org/officeDocument/2006/relationships/image" Target="../media/image17646.png"/><Relationship Id="rId485" Type="http://schemas.openxmlformats.org/officeDocument/2006/relationships/image" Target="../media/image17737.png"/><Relationship Id="rId42" Type="http://schemas.openxmlformats.org/officeDocument/2006/relationships/customXml" Target="../ink/ink17780.xml"/><Relationship Id="rId84" Type="http://schemas.openxmlformats.org/officeDocument/2006/relationships/customXml" Target="../ink/ink17801.xml"/><Relationship Id="rId138" Type="http://schemas.openxmlformats.org/officeDocument/2006/relationships/customXml" Target="../ink/ink17828.xml"/><Relationship Id="rId345" Type="http://schemas.openxmlformats.org/officeDocument/2006/relationships/image" Target="../media/image17667.png"/><Relationship Id="rId387" Type="http://schemas.openxmlformats.org/officeDocument/2006/relationships/image" Target="../media/image17688.png"/><Relationship Id="rId191" Type="http://schemas.openxmlformats.org/officeDocument/2006/relationships/image" Target="../media/image17590.png"/><Relationship Id="rId205" Type="http://schemas.openxmlformats.org/officeDocument/2006/relationships/image" Target="../media/image17597.png"/><Relationship Id="rId247" Type="http://schemas.openxmlformats.org/officeDocument/2006/relationships/image" Target="../media/image17618.png"/><Relationship Id="rId412" Type="http://schemas.openxmlformats.org/officeDocument/2006/relationships/customXml" Target="../ink/ink17965.xml"/><Relationship Id="rId107" Type="http://schemas.openxmlformats.org/officeDocument/2006/relationships/image" Target="../media/image17548.png"/><Relationship Id="rId289" Type="http://schemas.openxmlformats.org/officeDocument/2006/relationships/image" Target="../media/image17639.png"/><Relationship Id="rId454" Type="http://schemas.openxmlformats.org/officeDocument/2006/relationships/customXml" Target="../ink/ink17986.xml"/><Relationship Id="rId11" Type="http://schemas.openxmlformats.org/officeDocument/2006/relationships/image" Target="../media/image17500.png"/><Relationship Id="rId53" Type="http://schemas.openxmlformats.org/officeDocument/2006/relationships/image" Target="../media/image17521.png"/><Relationship Id="rId149" Type="http://schemas.openxmlformats.org/officeDocument/2006/relationships/image" Target="../media/image17569.png"/><Relationship Id="rId314" Type="http://schemas.openxmlformats.org/officeDocument/2006/relationships/customXml" Target="../ink/ink17916.xml"/><Relationship Id="rId356" Type="http://schemas.openxmlformats.org/officeDocument/2006/relationships/customXml" Target="../ink/ink17937.xml"/><Relationship Id="rId398" Type="http://schemas.openxmlformats.org/officeDocument/2006/relationships/customXml" Target="../ink/ink17958.xml"/><Relationship Id="rId95" Type="http://schemas.openxmlformats.org/officeDocument/2006/relationships/image" Target="../media/image17542.png"/><Relationship Id="rId160" Type="http://schemas.openxmlformats.org/officeDocument/2006/relationships/customXml" Target="../ink/ink17839.xml"/><Relationship Id="rId216" Type="http://schemas.openxmlformats.org/officeDocument/2006/relationships/customXml" Target="../ink/ink17867.xml"/><Relationship Id="rId423" Type="http://schemas.openxmlformats.org/officeDocument/2006/relationships/image" Target="../media/image17706.png"/><Relationship Id="rId258" Type="http://schemas.openxmlformats.org/officeDocument/2006/relationships/customXml" Target="../ink/ink17888.xml"/><Relationship Id="rId465" Type="http://schemas.openxmlformats.org/officeDocument/2006/relationships/image" Target="../media/image17727.png"/><Relationship Id="rId22" Type="http://schemas.openxmlformats.org/officeDocument/2006/relationships/customXml" Target="../ink/ink17770.xml"/><Relationship Id="rId64" Type="http://schemas.openxmlformats.org/officeDocument/2006/relationships/customXml" Target="../ink/ink17791.xml"/><Relationship Id="rId118" Type="http://schemas.openxmlformats.org/officeDocument/2006/relationships/customXml" Target="../ink/ink17818.xml"/><Relationship Id="rId325" Type="http://schemas.openxmlformats.org/officeDocument/2006/relationships/image" Target="../media/image17657.png"/><Relationship Id="rId367" Type="http://schemas.openxmlformats.org/officeDocument/2006/relationships/image" Target="../media/image17678.png"/><Relationship Id="rId171" Type="http://schemas.openxmlformats.org/officeDocument/2006/relationships/image" Target="../media/image17580.png"/><Relationship Id="rId227" Type="http://schemas.openxmlformats.org/officeDocument/2006/relationships/image" Target="../media/image17608.png"/><Relationship Id="rId269" Type="http://schemas.openxmlformats.org/officeDocument/2006/relationships/image" Target="../media/image17629.png"/><Relationship Id="rId434" Type="http://schemas.openxmlformats.org/officeDocument/2006/relationships/customXml" Target="../ink/ink17976.xml"/><Relationship Id="rId476" Type="http://schemas.openxmlformats.org/officeDocument/2006/relationships/customXml" Target="../ink/ink17997.xml"/><Relationship Id="rId33" Type="http://schemas.openxmlformats.org/officeDocument/2006/relationships/image" Target="../media/image17511.png"/><Relationship Id="rId129" Type="http://schemas.openxmlformats.org/officeDocument/2006/relationships/image" Target="../media/image17559.png"/><Relationship Id="rId280" Type="http://schemas.openxmlformats.org/officeDocument/2006/relationships/customXml" Target="../ink/ink17899.xml"/><Relationship Id="rId336" Type="http://schemas.openxmlformats.org/officeDocument/2006/relationships/customXml" Target="../ink/ink17927.xml"/><Relationship Id="rId75" Type="http://schemas.openxmlformats.org/officeDocument/2006/relationships/image" Target="../media/image17532.png"/><Relationship Id="rId140" Type="http://schemas.openxmlformats.org/officeDocument/2006/relationships/customXml" Target="../ink/ink17829.xml"/><Relationship Id="rId182" Type="http://schemas.openxmlformats.org/officeDocument/2006/relationships/customXml" Target="../ink/ink17850.xml"/><Relationship Id="rId378" Type="http://schemas.openxmlformats.org/officeDocument/2006/relationships/customXml" Target="../ink/ink17948.xml"/><Relationship Id="rId403" Type="http://schemas.openxmlformats.org/officeDocument/2006/relationships/image" Target="../media/image17696.png"/><Relationship Id="rId6" Type="http://schemas.openxmlformats.org/officeDocument/2006/relationships/customXml" Target="../ink/ink17762.xml"/><Relationship Id="rId238" Type="http://schemas.openxmlformats.org/officeDocument/2006/relationships/customXml" Target="../ink/ink17878.xml"/><Relationship Id="rId445" Type="http://schemas.openxmlformats.org/officeDocument/2006/relationships/image" Target="../media/image17717.png"/><Relationship Id="rId487" Type="http://schemas.openxmlformats.org/officeDocument/2006/relationships/image" Target="../media/image17738.png"/><Relationship Id="rId291" Type="http://schemas.openxmlformats.org/officeDocument/2006/relationships/image" Target="../media/image17640.png"/><Relationship Id="rId305" Type="http://schemas.openxmlformats.org/officeDocument/2006/relationships/image" Target="../media/image17647.png"/><Relationship Id="rId347" Type="http://schemas.openxmlformats.org/officeDocument/2006/relationships/image" Target="../media/image17668.png"/><Relationship Id="rId44" Type="http://schemas.openxmlformats.org/officeDocument/2006/relationships/customXml" Target="../ink/ink17781.xml"/><Relationship Id="rId86" Type="http://schemas.openxmlformats.org/officeDocument/2006/relationships/customXml" Target="../ink/ink17802.xml"/><Relationship Id="rId151" Type="http://schemas.openxmlformats.org/officeDocument/2006/relationships/image" Target="../media/image17570.png"/><Relationship Id="rId389" Type="http://schemas.openxmlformats.org/officeDocument/2006/relationships/image" Target="../media/image17689.png"/><Relationship Id="rId193" Type="http://schemas.openxmlformats.org/officeDocument/2006/relationships/image" Target="../media/image17591.png"/><Relationship Id="rId207" Type="http://schemas.openxmlformats.org/officeDocument/2006/relationships/image" Target="../media/image17598.png"/><Relationship Id="rId249" Type="http://schemas.openxmlformats.org/officeDocument/2006/relationships/image" Target="../media/image17619.png"/><Relationship Id="rId414" Type="http://schemas.openxmlformats.org/officeDocument/2006/relationships/customXml" Target="../ink/ink17966.xml"/><Relationship Id="rId456" Type="http://schemas.openxmlformats.org/officeDocument/2006/relationships/customXml" Target="../ink/ink17987.xml"/><Relationship Id="rId13" Type="http://schemas.openxmlformats.org/officeDocument/2006/relationships/image" Target="../media/image17501.png"/><Relationship Id="rId109" Type="http://schemas.openxmlformats.org/officeDocument/2006/relationships/image" Target="../media/image17549.png"/><Relationship Id="rId260" Type="http://schemas.openxmlformats.org/officeDocument/2006/relationships/customXml" Target="../ink/ink17889.xml"/><Relationship Id="rId316" Type="http://schemas.openxmlformats.org/officeDocument/2006/relationships/customXml" Target="../ink/ink17917.xml"/><Relationship Id="rId55" Type="http://schemas.openxmlformats.org/officeDocument/2006/relationships/image" Target="../media/image17522.png"/><Relationship Id="rId97" Type="http://schemas.openxmlformats.org/officeDocument/2006/relationships/image" Target="../media/image17543.png"/><Relationship Id="rId120" Type="http://schemas.openxmlformats.org/officeDocument/2006/relationships/customXml" Target="../ink/ink17819.xml"/><Relationship Id="rId358" Type="http://schemas.openxmlformats.org/officeDocument/2006/relationships/customXml" Target="../ink/ink17938.xml"/></Relationships>
</file>

<file path=ppt/slides/_rels/slide8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7797.png"/><Relationship Id="rId299" Type="http://schemas.openxmlformats.org/officeDocument/2006/relationships/image" Target="../media/image17888.png"/><Relationship Id="rId21" Type="http://schemas.openxmlformats.org/officeDocument/2006/relationships/image" Target="../media/image17749.png"/><Relationship Id="rId63" Type="http://schemas.openxmlformats.org/officeDocument/2006/relationships/image" Target="../media/image17770.png"/><Relationship Id="rId159" Type="http://schemas.openxmlformats.org/officeDocument/2006/relationships/image" Target="../media/image17818.png"/><Relationship Id="rId324" Type="http://schemas.openxmlformats.org/officeDocument/2006/relationships/customXml" Target="../ink/ink18165.xml"/><Relationship Id="rId366" Type="http://schemas.openxmlformats.org/officeDocument/2006/relationships/customXml" Target="../ink/ink18186.xml"/><Relationship Id="rId531" Type="http://schemas.openxmlformats.org/officeDocument/2006/relationships/image" Target="../media/image18004.png"/><Relationship Id="rId573" Type="http://schemas.openxmlformats.org/officeDocument/2006/relationships/image" Target="../media/image18025.png"/><Relationship Id="rId170" Type="http://schemas.openxmlformats.org/officeDocument/2006/relationships/customXml" Target="../ink/ink18088.xml"/><Relationship Id="rId226" Type="http://schemas.openxmlformats.org/officeDocument/2006/relationships/customXml" Target="../ink/ink18116.xml"/><Relationship Id="rId433" Type="http://schemas.openxmlformats.org/officeDocument/2006/relationships/image" Target="../media/image17955.png"/><Relationship Id="rId268" Type="http://schemas.openxmlformats.org/officeDocument/2006/relationships/customXml" Target="../ink/ink18137.xml"/><Relationship Id="rId475" Type="http://schemas.openxmlformats.org/officeDocument/2006/relationships/image" Target="../media/image17976.png"/><Relationship Id="rId32" Type="http://schemas.openxmlformats.org/officeDocument/2006/relationships/customXml" Target="../ink/ink18019.xml"/><Relationship Id="rId74" Type="http://schemas.openxmlformats.org/officeDocument/2006/relationships/customXml" Target="../ink/ink18040.xml"/><Relationship Id="rId128" Type="http://schemas.openxmlformats.org/officeDocument/2006/relationships/customXml" Target="../ink/ink18067.xml"/><Relationship Id="rId335" Type="http://schemas.openxmlformats.org/officeDocument/2006/relationships/image" Target="../media/image17906.png"/><Relationship Id="rId377" Type="http://schemas.openxmlformats.org/officeDocument/2006/relationships/image" Target="../media/image17927.png"/><Relationship Id="rId500" Type="http://schemas.openxmlformats.org/officeDocument/2006/relationships/customXml" Target="../ink/ink18253.xml"/><Relationship Id="rId542" Type="http://schemas.openxmlformats.org/officeDocument/2006/relationships/customXml" Target="../ink/ink18274.xml"/><Relationship Id="rId584" Type="http://schemas.openxmlformats.org/officeDocument/2006/relationships/customXml" Target="../ink/ink18295.xml"/><Relationship Id="rId5" Type="http://schemas.openxmlformats.org/officeDocument/2006/relationships/image" Target="../media/image17741.png"/><Relationship Id="rId181" Type="http://schemas.openxmlformats.org/officeDocument/2006/relationships/image" Target="../media/image17829.png"/><Relationship Id="rId237" Type="http://schemas.openxmlformats.org/officeDocument/2006/relationships/image" Target="../media/image17857.png"/><Relationship Id="rId402" Type="http://schemas.openxmlformats.org/officeDocument/2006/relationships/customXml" Target="../ink/ink18204.xml"/><Relationship Id="rId279" Type="http://schemas.openxmlformats.org/officeDocument/2006/relationships/image" Target="../media/image17878.png"/><Relationship Id="rId444" Type="http://schemas.openxmlformats.org/officeDocument/2006/relationships/customXml" Target="../ink/ink18225.xml"/><Relationship Id="rId486" Type="http://schemas.openxmlformats.org/officeDocument/2006/relationships/customXml" Target="../ink/ink18246.xml"/><Relationship Id="rId43" Type="http://schemas.openxmlformats.org/officeDocument/2006/relationships/image" Target="../media/image17760.png"/><Relationship Id="rId139" Type="http://schemas.openxmlformats.org/officeDocument/2006/relationships/image" Target="../media/image17808.png"/><Relationship Id="rId290" Type="http://schemas.openxmlformats.org/officeDocument/2006/relationships/customXml" Target="../ink/ink18148.xml"/><Relationship Id="rId304" Type="http://schemas.openxmlformats.org/officeDocument/2006/relationships/customXml" Target="../ink/ink18155.xml"/><Relationship Id="rId346" Type="http://schemas.openxmlformats.org/officeDocument/2006/relationships/customXml" Target="../ink/ink18176.xml"/><Relationship Id="rId388" Type="http://schemas.openxmlformats.org/officeDocument/2006/relationships/customXml" Target="../ink/ink18197.xml"/><Relationship Id="rId511" Type="http://schemas.openxmlformats.org/officeDocument/2006/relationships/image" Target="../media/image17994.png"/><Relationship Id="rId553" Type="http://schemas.openxmlformats.org/officeDocument/2006/relationships/image" Target="../media/image18015.png"/><Relationship Id="rId85" Type="http://schemas.openxmlformats.org/officeDocument/2006/relationships/image" Target="../media/image17781.png"/><Relationship Id="rId150" Type="http://schemas.openxmlformats.org/officeDocument/2006/relationships/customXml" Target="../ink/ink18078.xml"/><Relationship Id="rId192" Type="http://schemas.openxmlformats.org/officeDocument/2006/relationships/customXml" Target="../ink/ink18099.xml"/><Relationship Id="rId206" Type="http://schemas.openxmlformats.org/officeDocument/2006/relationships/customXml" Target="../ink/ink18106.xml"/><Relationship Id="rId413" Type="http://schemas.openxmlformats.org/officeDocument/2006/relationships/image" Target="../media/image17945.png"/><Relationship Id="rId595" Type="http://schemas.openxmlformats.org/officeDocument/2006/relationships/image" Target="../media/image18036.png"/><Relationship Id="rId248" Type="http://schemas.openxmlformats.org/officeDocument/2006/relationships/customXml" Target="../ink/ink18127.xml"/><Relationship Id="rId455" Type="http://schemas.openxmlformats.org/officeDocument/2006/relationships/image" Target="../media/image17966.png"/><Relationship Id="rId497" Type="http://schemas.openxmlformats.org/officeDocument/2006/relationships/image" Target="../media/image17987.png"/><Relationship Id="rId12" Type="http://schemas.openxmlformats.org/officeDocument/2006/relationships/customXml" Target="../ink/ink18009.xml"/><Relationship Id="rId108" Type="http://schemas.openxmlformats.org/officeDocument/2006/relationships/customXml" Target="../ink/ink18057.xml"/><Relationship Id="rId315" Type="http://schemas.openxmlformats.org/officeDocument/2006/relationships/image" Target="../media/image17896.png"/><Relationship Id="rId357" Type="http://schemas.openxmlformats.org/officeDocument/2006/relationships/image" Target="../media/image17917.png"/><Relationship Id="rId522" Type="http://schemas.openxmlformats.org/officeDocument/2006/relationships/customXml" Target="../ink/ink18264.xml"/><Relationship Id="rId54" Type="http://schemas.openxmlformats.org/officeDocument/2006/relationships/customXml" Target="../ink/ink18030.xml"/><Relationship Id="rId96" Type="http://schemas.openxmlformats.org/officeDocument/2006/relationships/customXml" Target="../ink/ink18051.xml"/><Relationship Id="rId161" Type="http://schemas.openxmlformats.org/officeDocument/2006/relationships/image" Target="../media/image17819.png"/><Relationship Id="rId217" Type="http://schemas.openxmlformats.org/officeDocument/2006/relationships/image" Target="../media/image17847.png"/><Relationship Id="rId399" Type="http://schemas.openxmlformats.org/officeDocument/2006/relationships/image" Target="../media/image17938.png"/><Relationship Id="rId564" Type="http://schemas.openxmlformats.org/officeDocument/2006/relationships/customXml" Target="../ink/ink18285.xml"/><Relationship Id="rId259" Type="http://schemas.openxmlformats.org/officeDocument/2006/relationships/image" Target="../media/image17868.png"/><Relationship Id="rId424" Type="http://schemas.openxmlformats.org/officeDocument/2006/relationships/customXml" Target="../ink/ink18215.xml"/><Relationship Id="rId466" Type="http://schemas.openxmlformats.org/officeDocument/2006/relationships/customXml" Target="../ink/ink18236.xml"/><Relationship Id="rId23" Type="http://schemas.openxmlformats.org/officeDocument/2006/relationships/image" Target="../media/image17750.png"/><Relationship Id="rId119" Type="http://schemas.openxmlformats.org/officeDocument/2006/relationships/image" Target="../media/image17798.png"/><Relationship Id="rId270" Type="http://schemas.openxmlformats.org/officeDocument/2006/relationships/customXml" Target="../ink/ink18138.xml"/><Relationship Id="rId326" Type="http://schemas.openxmlformats.org/officeDocument/2006/relationships/customXml" Target="../ink/ink18166.xml"/><Relationship Id="rId533" Type="http://schemas.openxmlformats.org/officeDocument/2006/relationships/image" Target="../media/image18005.png"/><Relationship Id="rId65" Type="http://schemas.openxmlformats.org/officeDocument/2006/relationships/image" Target="../media/image17771.png"/><Relationship Id="rId130" Type="http://schemas.openxmlformats.org/officeDocument/2006/relationships/customXml" Target="../ink/ink18068.xml"/><Relationship Id="rId368" Type="http://schemas.openxmlformats.org/officeDocument/2006/relationships/customXml" Target="../ink/ink18187.xml"/><Relationship Id="rId575" Type="http://schemas.openxmlformats.org/officeDocument/2006/relationships/image" Target="../media/image18026.png"/><Relationship Id="rId172" Type="http://schemas.openxmlformats.org/officeDocument/2006/relationships/customXml" Target="../ink/ink18089.xml"/><Relationship Id="rId228" Type="http://schemas.openxmlformats.org/officeDocument/2006/relationships/customXml" Target="../ink/ink18117.xml"/><Relationship Id="rId435" Type="http://schemas.openxmlformats.org/officeDocument/2006/relationships/image" Target="../media/image17956.png"/><Relationship Id="rId477" Type="http://schemas.openxmlformats.org/officeDocument/2006/relationships/image" Target="../media/image17977.png"/><Relationship Id="rId600" Type="http://schemas.openxmlformats.org/officeDocument/2006/relationships/customXml" Target="../ink/ink18303.xml"/><Relationship Id="rId281" Type="http://schemas.openxmlformats.org/officeDocument/2006/relationships/image" Target="../media/image17879.png"/><Relationship Id="rId337" Type="http://schemas.openxmlformats.org/officeDocument/2006/relationships/image" Target="../media/image17907.png"/><Relationship Id="rId502" Type="http://schemas.openxmlformats.org/officeDocument/2006/relationships/customXml" Target="../ink/ink18254.xml"/><Relationship Id="rId34" Type="http://schemas.openxmlformats.org/officeDocument/2006/relationships/customXml" Target="../ink/ink18020.xml"/><Relationship Id="rId76" Type="http://schemas.openxmlformats.org/officeDocument/2006/relationships/customXml" Target="../ink/ink18041.xml"/><Relationship Id="rId141" Type="http://schemas.openxmlformats.org/officeDocument/2006/relationships/image" Target="../media/image17809.png"/><Relationship Id="rId379" Type="http://schemas.openxmlformats.org/officeDocument/2006/relationships/image" Target="../media/image17928.png"/><Relationship Id="rId544" Type="http://schemas.openxmlformats.org/officeDocument/2006/relationships/customXml" Target="../ink/ink18275.xml"/><Relationship Id="rId586" Type="http://schemas.openxmlformats.org/officeDocument/2006/relationships/customXml" Target="../ink/ink18296.xml"/><Relationship Id="rId7" Type="http://schemas.openxmlformats.org/officeDocument/2006/relationships/image" Target="../media/image17742.png"/><Relationship Id="rId183" Type="http://schemas.openxmlformats.org/officeDocument/2006/relationships/image" Target="../media/image17830.png"/><Relationship Id="rId239" Type="http://schemas.openxmlformats.org/officeDocument/2006/relationships/image" Target="../media/image17858.png"/><Relationship Id="rId390" Type="http://schemas.openxmlformats.org/officeDocument/2006/relationships/customXml" Target="../ink/ink18198.xml"/><Relationship Id="rId404" Type="http://schemas.openxmlformats.org/officeDocument/2006/relationships/customXml" Target="../ink/ink18205.xml"/><Relationship Id="rId446" Type="http://schemas.openxmlformats.org/officeDocument/2006/relationships/customXml" Target="../ink/ink18226.xml"/><Relationship Id="rId250" Type="http://schemas.openxmlformats.org/officeDocument/2006/relationships/customXml" Target="../ink/ink18128.xml"/><Relationship Id="rId292" Type="http://schemas.openxmlformats.org/officeDocument/2006/relationships/customXml" Target="../ink/ink18149.xml"/><Relationship Id="rId306" Type="http://schemas.openxmlformats.org/officeDocument/2006/relationships/customXml" Target="../ink/ink18156.xml"/><Relationship Id="rId488" Type="http://schemas.openxmlformats.org/officeDocument/2006/relationships/customXml" Target="../ink/ink18247.xml"/><Relationship Id="rId45" Type="http://schemas.openxmlformats.org/officeDocument/2006/relationships/image" Target="../media/image17761.png"/><Relationship Id="rId87" Type="http://schemas.openxmlformats.org/officeDocument/2006/relationships/image" Target="../media/image17782.png"/><Relationship Id="rId110" Type="http://schemas.openxmlformats.org/officeDocument/2006/relationships/customXml" Target="../ink/ink18058.xml"/><Relationship Id="rId348" Type="http://schemas.openxmlformats.org/officeDocument/2006/relationships/customXml" Target="../ink/ink18177.xml"/><Relationship Id="rId513" Type="http://schemas.openxmlformats.org/officeDocument/2006/relationships/image" Target="../media/image17995.png"/><Relationship Id="rId555" Type="http://schemas.openxmlformats.org/officeDocument/2006/relationships/image" Target="../media/image18016.png"/><Relationship Id="rId597" Type="http://schemas.openxmlformats.org/officeDocument/2006/relationships/image" Target="../media/image18037.png"/><Relationship Id="rId152" Type="http://schemas.openxmlformats.org/officeDocument/2006/relationships/customXml" Target="../ink/ink18079.xml"/><Relationship Id="rId194" Type="http://schemas.openxmlformats.org/officeDocument/2006/relationships/customXml" Target="../ink/ink18100.xml"/><Relationship Id="rId208" Type="http://schemas.openxmlformats.org/officeDocument/2006/relationships/customXml" Target="../ink/ink18107.xml"/><Relationship Id="rId415" Type="http://schemas.openxmlformats.org/officeDocument/2006/relationships/image" Target="../media/image17946.png"/><Relationship Id="rId457" Type="http://schemas.openxmlformats.org/officeDocument/2006/relationships/image" Target="../media/image17967.png"/><Relationship Id="rId261" Type="http://schemas.openxmlformats.org/officeDocument/2006/relationships/image" Target="../media/image17869.png"/><Relationship Id="rId499" Type="http://schemas.openxmlformats.org/officeDocument/2006/relationships/image" Target="../media/image17988.png"/><Relationship Id="rId14" Type="http://schemas.openxmlformats.org/officeDocument/2006/relationships/customXml" Target="../ink/ink18010.xml"/><Relationship Id="rId56" Type="http://schemas.openxmlformats.org/officeDocument/2006/relationships/customXml" Target="../ink/ink18031.xml"/><Relationship Id="rId317" Type="http://schemas.openxmlformats.org/officeDocument/2006/relationships/image" Target="../media/image17897.png"/><Relationship Id="rId359" Type="http://schemas.openxmlformats.org/officeDocument/2006/relationships/image" Target="../media/image17918.png"/><Relationship Id="rId524" Type="http://schemas.openxmlformats.org/officeDocument/2006/relationships/customXml" Target="../ink/ink18265.xml"/><Relationship Id="rId566" Type="http://schemas.openxmlformats.org/officeDocument/2006/relationships/customXml" Target="../ink/ink18286.xml"/><Relationship Id="rId98" Type="http://schemas.openxmlformats.org/officeDocument/2006/relationships/customXml" Target="../ink/ink18052.xml"/><Relationship Id="rId121" Type="http://schemas.openxmlformats.org/officeDocument/2006/relationships/image" Target="../media/image17799.png"/><Relationship Id="rId163" Type="http://schemas.openxmlformats.org/officeDocument/2006/relationships/image" Target="../media/image17820.png"/><Relationship Id="rId219" Type="http://schemas.openxmlformats.org/officeDocument/2006/relationships/image" Target="../media/image17848.png"/><Relationship Id="rId370" Type="http://schemas.openxmlformats.org/officeDocument/2006/relationships/customXml" Target="../ink/ink18188.xml"/><Relationship Id="rId426" Type="http://schemas.openxmlformats.org/officeDocument/2006/relationships/customXml" Target="../ink/ink18216.xml"/><Relationship Id="rId230" Type="http://schemas.openxmlformats.org/officeDocument/2006/relationships/customXml" Target="../ink/ink18118.xml"/><Relationship Id="rId468" Type="http://schemas.openxmlformats.org/officeDocument/2006/relationships/customXml" Target="../ink/ink18237.xml"/><Relationship Id="rId25" Type="http://schemas.openxmlformats.org/officeDocument/2006/relationships/image" Target="../media/image17751.png"/><Relationship Id="rId67" Type="http://schemas.openxmlformats.org/officeDocument/2006/relationships/image" Target="../media/image17772.png"/><Relationship Id="rId272" Type="http://schemas.openxmlformats.org/officeDocument/2006/relationships/customXml" Target="../ink/ink18139.xml"/><Relationship Id="rId328" Type="http://schemas.openxmlformats.org/officeDocument/2006/relationships/customXml" Target="../ink/ink18167.xml"/><Relationship Id="rId535" Type="http://schemas.openxmlformats.org/officeDocument/2006/relationships/image" Target="../media/image18006.png"/><Relationship Id="rId577" Type="http://schemas.openxmlformats.org/officeDocument/2006/relationships/image" Target="../media/image18027.png"/><Relationship Id="rId132" Type="http://schemas.openxmlformats.org/officeDocument/2006/relationships/customXml" Target="../ink/ink18069.xml"/><Relationship Id="rId174" Type="http://schemas.openxmlformats.org/officeDocument/2006/relationships/customXml" Target="../ink/ink18090.xml"/><Relationship Id="rId381" Type="http://schemas.openxmlformats.org/officeDocument/2006/relationships/image" Target="../media/image17929.png"/><Relationship Id="rId602" Type="http://schemas.openxmlformats.org/officeDocument/2006/relationships/customXml" Target="../ink/ink18304.xml"/><Relationship Id="rId241" Type="http://schemas.openxmlformats.org/officeDocument/2006/relationships/image" Target="../media/image17859.png"/><Relationship Id="rId437" Type="http://schemas.openxmlformats.org/officeDocument/2006/relationships/image" Target="../media/image17957.png"/><Relationship Id="rId479" Type="http://schemas.openxmlformats.org/officeDocument/2006/relationships/image" Target="../media/image17978.png"/><Relationship Id="rId36" Type="http://schemas.openxmlformats.org/officeDocument/2006/relationships/customXml" Target="../ink/ink18021.xml"/><Relationship Id="rId283" Type="http://schemas.openxmlformats.org/officeDocument/2006/relationships/image" Target="../media/image17880.png"/><Relationship Id="rId339" Type="http://schemas.openxmlformats.org/officeDocument/2006/relationships/image" Target="../media/image17908.png"/><Relationship Id="rId490" Type="http://schemas.openxmlformats.org/officeDocument/2006/relationships/customXml" Target="../ink/ink18248.xml"/><Relationship Id="rId504" Type="http://schemas.openxmlformats.org/officeDocument/2006/relationships/customXml" Target="../ink/ink18255.xml"/><Relationship Id="rId546" Type="http://schemas.openxmlformats.org/officeDocument/2006/relationships/customXml" Target="../ink/ink18276.xml"/><Relationship Id="rId78" Type="http://schemas.openxmlformats.org/officeDocument/2006/relationships/customXml" Target="../ink/ink18042.xml"/><Relationship Id="rId101" Type="http://schemas.openxmlformats.org/officeDocument/2006/relationships/image" Target="../media/image17789.png"/><Relationship Id="rId143" Type="http://schemas.openxmlformats.org/officeDocument/2006/relationships/image" Target="../media/image17810.png"/><Relationship Id="rId185" Type="http://schemas.openxmlformats.org/officeDocument/2006/relationships/image" Target="../media/image17831.png"/><Relationship Id="rId350" Type="http://schemas.openxmlformats.org/officeDocument/2006/relationships/customXml" Target="../ink/ink18178.xml"/><Relationship Id="rId406" Type="http://schemas.openxmlformats.org/officeDocument/2006/relationships/customXml" Target="../ink/ink18206.xml"/><Relationship Id="rId588" Type="http://schemas.openxmlformats.org/officeDocument/2006/relationships/customXml" Target="../ink/ink18297.xml"/><Relationship Id="rId9" Type="http://schemas.openxmlformats.org/officeDocument/2006/relationships/image" Target="../media/image17743.png"/><Relationship Id="rId210" Type="http://schemas.openxmlformats.org/officeDocument/2006/relationships/customXml" Target="../ink/ink18108.xml"/><Relationship Id="rId392" Type="http://schemas.openxmlformats.org/officeDocument/2006/relationships/customXml" Target="../ink/ink18199.xml"/><Relationship Id="rId448" Type="http://schemas.openxmlformats.org/officeDocument/2006/relationships/customXml" Target="../ink/ink18227.xml"/><Relationship Id="rId252" Type="http://schemas.openxmlformats.org/officeDocument/2006/relationships/customXml" Target="../ink/ink18129.xml"/><Relationship Id="rId294" Type="http://schemas.openxmlformats.org/officeDocument/2006/relationships/customXml" Target="../ink/ink18150.xml"/><Relationship Id="rId308" Type="http://schemas.openxmlformats.org/officeDocument/2006/relationships/customXml" Target="../ink/ink18157.xml"/><Relationship Id="rId515" Type="http://schemas.openxmlformats.org/officeDocument/2006/relationships/image" Target="../media/image17996.png"/><Relationship Id="rId47" Type="http://schemas.openxmlformats.org/officeDocument/2006/relationships/image" Target="../media/image17762.png"/><Relationship Id="rId89" Type="http://schemas.openxmlformats.org/officeDocument/2006/relationships/image" Target="../media/image17783.png"/><Relationship Id="rId112" Type="http://schemas.openxmlformats.org/officeDocument/2006/relationships/customXml" Target="../ink/ink18059.xml"/><Relationship Id="rId154" Type="http://schemas.openxmlformats.org/officeDocument/2006/relationships/customXml" Target="../ink/ink18080.xml"/><Relationship Id="rId361" Type="http://schemas.openxmlformats.org/officeDocument/2006/relationships/image" Target="../media/image17919.png"/><Relationship Id="rId557" Type="http://schemas.openxmlformats.org/officeDocument/2006/relationships/image" Target="../media/image18017.png"/><Relationship Id="rId599" Type="http://schemas.openxmlformats.org/officeDocument/2006/relationships/image" Target="../media/image18038.png"/><Relationship Id="rId196" Type="http://schemas.openxmlformats.org/officeDocument/2006/relationships/customXml" Target="../ink/ink18101.xml"/><Relationship Id="rId417" Type="http://schemas.openxmlformats.org/officeDocument/2006/relationships/image" Target="../media/image17947.png"/><Relationship Id="rId459" Type="http://schemas.openxmlformats.org/officeDocument/2006/relationships/image" Target="../media/image17968.png"/><Relationship Id="rId16" Type="http://schemas.openxmlformats.org/officeDocument/2006/relationships/customXml" Target="../ink/ink18011.xml"/><Relationship Id="rId221" Type="http://schemas.openxmlformats.org/officeDocument/2006/relationships/image" Target="../media/image17849.png"/><Relationship Id="rId263" Type="http://schemas.openxmlformats.org/officeDocument/2006/relationships/image" Target="../media/image17870.png"/><Relationship Id="rId319" Type="http://schemas.openxmlformats.org/officeDocument/2006/relationships/image" Target="../media/image17898.png"/><Relationship Id="rId470" Type="http://schemas.openxmlformats.org/officeDocument/2006/relationships/customXml" Target="../ink/ink18238.xml"/><Relationship Id="rId526" Type="http://schemas.openxmlformats.org/officeDocument/2006/relationships/customXml" Target="../ink/ink18266.xml"/><Relationship Id="rId58" Type="http://schemas.openxmlformats.org/officeDocument/2006/relationships/customXml" Target="../ink/ink18032.xml"/><Relationship Id="rId123" Type="http://schemas.openxmlformats.org/officeDocument/2006/relationships/image" Target="../media/image17800.png"/><Relationship Id="rId330" Type="http://schemas.openxmlformats.org/officeDocument/2006/relationships/customXml" Target="../ink/ink18168.xml"/><Relationship Id="rId568" Type="http://schemas.openxmlformats.org/officeDocument/2006/relationships/customXml" Target="../ink/ink18287.xml"/><Relationship Id="rId165" Type="http://schemas.openxmlformats.org/officeDocument/2006/relationships/image" Target="../media/image17821.png"/><Relationship Id="rId372" Type="http://schemas.openxmlformats.org/officeDocument/2006/relationships/customXml" Target="../ink/ink18189.xml"/><Relationship Id="rId428" Type="http://schemas.openxmlformats.org/officeDocument/2006/relationships/customXml" Target="../ink/ink18217.xml"/><Relationship Id="rId211" Type="http://schemas.openxmlformats.org/officeDocument/2006/relationships/image" Target="../media/image17844.png"/><Relationship Id="rId232" Type="http://schemas.openxmlformats.org/officeDocument/2006/relationships/customXml" Target="../ink/ink18119.xml"/><Relationship Id="rId253" Type="http://schemas.openxmlformats.org/officeDocument/2006/relationships/image" Target="../media/image17865.png"/><Relationship Id="rId274" Type="http://schemas.openxmlformats.org/officeDocument/2006/relationships/customXml" Target="../ink/ink18140.xml"/><Relationship Id="rId295" Type="http://schemas.openxmlformats.org/officeDocument/2006/relationships/image" Target="../media/image17886.png"/><Relationship Id="rId309" Type="http://schemas.openxmlformats.org/officeDocument/2006/relationships/image" Target="../media/image17893.png"/><Relationship Id="rId460" Type="http://schemas.openxmlformats.org/officeDocument/2006/relationships/customXml" Target="../ink/ink18233.xml"/><Relationship Id="rId481" Type="http://schemas.openxmlformats.org/officeDocument/2006/relationships/image" Target="../media/image17979.png"/><Relationship Id="rId516" Type="http://schemas.openxmlformats.org/officeDocument/2006/relationships/customXml" Target="../ink/ink18261.xml"/><Relationship Id="rId27" Type="http://schemas.openxmlformats.org/officeDocument/2006/relationships/image" Target="../media/image17752.png"/><Relationship Id="rId48" Type="http://schemas.openxmlformats.org/officeDocument/2006/relationships/customXml" Target="../ink/ink18027.xml"/><Relationship Id="rId69" Type="http://schemas.openxmlformats.org/officeDocument/2006/relationships/image" Target="../media/image17773.png"/><Relationship Id="rId113" Type="http://schemas.openxmlformats.org/officeDocument/2006/relationships/image" Target="../media/image17795.png"/><Relationship Id="rId134" Type="http://schemas.openxmlformats.org/officeDocument/2006/relationships/customXml" Target="../ink/ink18070.xml"/><Relationship Id="rId320" Type="http://schemas.openxmlformats.org/officeDocument/2006/relationships/customXml" Target="../ink/ink18163.xml"/><Relationship Id="rId537" Type="http://schemas.openxmlformats.org/officeDocument/2006/relationships/image" Target="../media/image18007.png"/><Relationship Id="rId558" Type="http://schemas.openxmlformats.org/officeDocument/2006/relationships/customXml" Target="../ink/ink18282.xml"/><Relationship Id="rId579" Type="http://schemas.openxmlformats.org/officeDocument/2006/relationships/image" Target="../media/image18028.png"/><Relationship Id="rId80" Type="http://schemas.openxmlformats.org/officeDocument/2006/relationships/customXml" Target="../ink/ink18043.xml"/><Relationship Id="rId155" Type="http://schemas.openxmlformats.org/officeDocument/2006/relationships/image" Target="../media/image17816.png"/><Relationship Id="rId176" Type="http://schemas.openxmlformats.org/officeDocument/2006/relationships/customXml" Target="../ink/ink18091.xml"/><Relationship Id="rId197" Type="http://schemas.openxmlformats.org/officeDocument/2006/relationships/image" Target="../media/image17837.png"/><Relationship Id="rId341" Type="http://schemas.openxmlformats.org/officeDocument/2006/relationships/image" Target="../media/image17909.png"/><Relationship Id="rId362" Type="http://schemas.openxmlformats.org/officeDocument/2006/relationships/customXml" Target="../ink/ink18184.xml"/><Relationship Id="rId383" Type="http://schemas.openxmlformats.org/officeDocument/2006/relationships/image" Target="../media/image17930.png"/><Relationship Id="rId418" Type="http://schemas.openxmlformats.org/officeDocument/2006/relationships/customXml" Target="../ink/ink18212.xml"/><Relationship Id="rId439" Type="http://schemas.openxmlformats.org/officeDocument/2006/relationships/image" Target="../media/image17958.png"/><Relationship Id="rId590" Type="http://schemas.openxmlformats.org/officeDocument/2006/relationships/customXml" Target="../ink/ink18298.xml"/><Relationship Id="rId604" Type="http://schemas.openxmlformats.org/officeDocument/2006/relationships/customXml" Target="../ink/ink18305.xml"/><Relationship Id="rId201" Type="http://schemas.openxmlformats.org/officeDocument/2006/relationships/image" Target="../media/image17839.png"/><Relationship Id="rId222" Type="http://schemas.openxmlformats.org/officeDocument/2006/relationships/customXml" Target="../ink/ink18114.xml"/><Relationship Id="rId243" Type="http://schemas.openxmlformats.org/officeDocument/2006/relationships/image" Target="../media/image17860.png"/><Relationship Id="rId264" Type="http://schemas.openxmlformats.org/officeDocument/2006/relationships/customXml" Target="../ink/ink18135.xml"/><Relationship Id="rId285" Type="http://schemas.openxmlformats.org/officeDocument/2006/relationships/image" Target="../media/image17881.png"/><Relationship Id="rId450" Type="http://schemas.openxmlformats.org/officeDocument/2006/relationships/customXml" Target="../ink/ink18228.xml"/><Relationship Id="rId471" Type="http://schemas.openxmlformats.org/officeDocument/2006/relationships/image" Target="../media/image17974.png"/><Relationship Id="rId506" Type="http://schemas.openxmlformats.org/officeDocument/2006/relationships/customXml" Target="../ink/ink18256.xml"/><Relationship Id="rId17" Type="http://schemas.openxmlformats.org/officeDocument/2006/relationships/image" Target="../media/image17747.png"/><Relationship Id="rId38" Type="http://schemas.openxmlformats.org/officeDocument/2006/relationships/customXml" Target="../ink/ink18022.xml"/><Relationship Id="rId59" Type="http://schemas.openxmlformats.org/officeDocument/2006/relationships/image" Target="../media/image17768.png"/><Relationship Id="rId103" Type="http://schemas.openxmlformats.org/officeDocument/2006/relationships/image" Target="../media/image17790.png"/><Relationship Id="rId124" Type="http://schemas.openxmlformats.org/officeDocument/2006/relationships/customXml" Target="../ink/ink18065.xml"/><Relationship Id="rId310" Type="http://schemas.openxmlformats.org/officeDocument/2006/relationships/customXml" Target="../ink/ink18158.xml"/><Relationship Id="rId492" Type="http://schemas.openxmlformats.org/officeDocument/2006/relationships/customXml" Target="../ink/ink18249.xml"/><Relationship Id="rId527" Type="http://schemas.openxmlformats.org/officeDocument/2006/relationships/image" Target="../media/image18002.png"/><Relationship Id="rId548" Type="http://schemas.openxmlformats.org/officeDocument/2006/relationships/customXml" Target="../ink/ink18277.xml"/><Relationship Id="rId569" Type="http://schemas.openxmlformats.org/officeDocument/2006/relationships/image" Target="../media/image18023.png"/><Relationship Id="rId70" Type="http://schemas.openxmlformats.org/officeDocument/2006/relationships/customXml" Target="../ink/ink18038.xml"/><Relationship Id="rId91" Type="http://schemas.openxmlformats.org/officeDocument/2006/relationships/image" Target="../media/image17784.png"/><Relationship Id="rId145" Type="http://schemas.openxmlformats.org/officeDocument/2006/relationships/image" Target="../media/image17811.png"/><Relationship Id="rId166" Type="http://schemas.openxmlformats.org/officeDocument/2006/relationships/customXml" Target="../ink/ink18086.xml"/><Relationship Id="rId187" Type="http://schemas.openxmlformats.org/officeDocument/2006/relationships/image" Target="../media/image17832.png"/><Relationship Id="rId331" Type="http://schemas.openxmlformats.org/officeDocument/2006/relationships/image" Target="../media/image17904.png"/><Relationship Id="rId352" Type="http://schemas.openxmlformats.org/officeDocument/2006/relationships/customXml" Target="../ink/ink18179.xml"/><Relationship Id="rId373" Type="http://schemas.openxmlformats.org/officeDocument/2006/relationships/image" Target="../media/image17925.png"/><Relationship Id="rId394" Type="http://schemas.openxmlformats.org/officeDocument/2006/relationships/customXml" Target="../ink/ink18200.xml"/><Relationship Id="rId408" Type="http://schemas.openxmlformats.org/officeDocument/2006/relationships/customXml" Target="../ink/ink18207.xml"/><Relationship Id="rId429" Type="http://schemas.openxmlformats.org/officeDocument/2006/relationships/image" Target="../media/image17953.png"/><Relationship Id="rId580" Type="http://schemas.openxmlformats.org/officeDocument/2006/relationships/customXml" Target="../ink/ink18293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8109.xml"/><Relationship Id="rId233" Type="http://schemas.openxmlformats.org/officeDocument/2006/relationships/image" Target="../media/image17855.png"/><Relationship Id="rId254" Type="http://schemas.openxmlformats.org/officeDocument/2006/relationships/customXml" Target="../ink/ink18130.xml"/><Relationship Id="rId440" Type="http://schemas.openxmlformats.org/officeDocument/2006/relationships/customXml" Target="../ink/ink18223.xml"/><Relationship Id="rId28" Type="http://schemas.openxmlformats.org/officeDocument/2006/relationships/customXml" Target="../ink/ink18017.xml"/><Relationship Id="rId49" Type="http://schemas.openxmlformats.org/officeDocument/2006/relationships/image" Target="../media/image17763.png"/><Relationship Id="rId114" Type="http://schemas.openxmlformats.org/officeDocument/2006/relationships/customXml" Target="../ink/ink18060.xml"/><Relationship Id="rId275" Type="http://schemas.openxmlformats.org/officeDocument/2006/relationships/image" Target="../media/image17876.png"/><Relationship Id="rId296" Type="http://schemas.openxmlformats.org/officeDocument/2006/relationships/customXml" Target="../ink/ink18151.xml"/><Relationship Id="rId300" Type="http://schemas.openxmlformats.org/officeDocument/2006/relationships/customXml" Target="../ink/ink18153.xml"/><Relationship Id="rId461" Type="http://schemas.openxmlformats.org/officeDocument/2006/relationships/image" Target="../media/image17969.png"/><Relationship Id="rId482" Type="http://schemas.openxmlformats.org/officeDocument/2006/relationships/customXml" Target="../ink/ink18244.xml"/><Relationship Id="rId517" Type="http://schemas.openxmlformats.org/officeDocument/2006/relationships/image" Target="../media/image17997.png"/><Relationship Id="rId538" Type="http://schemas.openxmlformats.org/officeDocument/2006/relationships/customXml" Target="../ink/ink18272.xml"/><Relationship Id="rId559" Type="http://schemas.openxmlformats.org/officeDocument/2006/relationships/image" Target="../media/image18018.png"/><Relationship Id="rId60" Type="http://schemas.openxmlformats.org/officeDocument/2006/relationships/customXml" Target="../ink/ink18033.xml"/><Relationship Id="rId81" Type="http://schemas.openxmlformats.org/officeDocument/2006/relationships/image" Target="../media/image17779.png"/><Relationship Id="rId135" Type="http://schemas.openxmlformats.org/officeDocument/2006/relationships/image" Target="../media/image17806.png"/><Relationship Id="rId156" Type="http://schemas.openxmlformats.org/officeDocument/2006/relationships/customXml" Target="../ink/ink18081.xml"/><Relationship Id="rId177" Type="http://schemas.openxmlformats.org/officeDocument/2006/relationships/image" Target="../media/image17827.png"/><Relationship Id="rId198" Type="http://schemas.openxmlformats.org/officeDocument/2006/relationships/customXml" Target="../ink/ink18102.xml"/><Relationship Id="rId321" Type="http://schemas.openxmlformats.org/officeDocument/2006/relationships/image" Target="../media/image17899.png"/><Relationship Id="rId342" Type="http://schemas.openxmlformats.org/officeDocument/2006/relationships/customXml" Target="../ink/ink18174.xml"/><Relationship Id="rId363" Type="http://schemas.openxmlformats.org/officeDocument/2006/relationships/image" Target="../media/image17920.png"/><Relationship Id="rId384" Type="http://schemas.openxmlformats.org/officeDocument/2006/relationships/customXml" Target="../ink/ink18195.xml"/><Relationship Id="rId419" Type="http://schemas.openxmlformats.org/officeDocument/2006/relationships/image" Target="../media/image17948.png"/><Relationship Id="rId570" Type="http://schemas.openxmlformats.org/officeDocument/2006/relationships/customXml" Target="../ink/ink18288.xml"/><Relationship Id="rId591" Type="http://schemas.openxmlformats.org/officeDocument/2006/relationships/image" Target="../media/image18034.png"/><Relationship Id="rId605" Type="http://schemas.openxmlformats.org/officeDocument/2006/relationships/image" Target="../media/image18041.png"/><Relationship Id="rId202" Type="http://schemas.openxmlformats.org/officeDocument/2006/relationships/customXml" Target="../ink/ink18104.xml"/><Relationship Id="rId223" Type="http://schemas.openxmlformats.org/officeDocument/2006/relationships/image" Target="../media/image17850.png"/><Relationship Id="rId244" Type="http://schemas.openxmlformats.org/officeDocument/2006/relationships/customXml" Target="../ink/ink18125.xml"/><Relationship Id="rId430" Type="http://schemas.openxmlformats.org/officeDocument/2006/relationships/customXml" Target="../ink/ink18218.xml"/><Relationship Id="rId18" Type="http://schemas.openxmlformats.org/officeDocument/2006/relationships/customXml" Target="../ink/ink18012.xml"/><Relationship Id="rId39" Type="http://schemas.openxmlformats.org/officeDocument/2006/relationships/image" Target="../media/image17758.png"/><Relationship Id="rId265" Type="http://schemas.openxmlformats.org/officeDocument/2006/relationships/image" Target="../media/image17871.png"/><Relationship Id="rId286" Type="http://schemas.openxmlformats.org/officeDocument/2006/relationships/customXml" Target="../ink/ink18146.xml"/><Relationship Id="rId451" Type="http://schemas.openxmlformats.org/officeDocument/2006/relationships/image" Target="../media/image17964.png"/><Relationship Id="rId472" Type="http://schemas.openxmlformats.org/officeDocument/2006/relationships/customXml" Target="../ink/ink18239.xml"/><Relationship Id="rId493" Type="http://schemas.openxmlformats.org/officeDocument/2006/relationships/image" Target="../media/image17985.png"/><Relationship Id="rId507" Type="http://schemas.openxmlformats.org/officeDocument/2006/relationships/image" Target="../media/image17992.png"/><Relationship Id="rId528" Type="http://schemas.openxmlformats.org/officeDocument/2006/relationships/customXml" Target="../ink/ink18267.xml"/><Relationship Id="rId549" Type="http://schemas.openxmlformats.org/officeDocument/2006/relationships/image" Target="../media/image18013.png"/><Relationship Id="rId50" Type="http://schemas.openxmlformats.org/officeDocument/2006/relationships/customXml" Target="../ink/ink18028.xml"/><Relationship Id="rId104" Type="http://schemas.openxmlformats.org/officeDocument/2006/relationships/customXml" Target="../ink/ink18055.xml"/><Relationship Id="rId125" Type="http://schemas.openxmlformats.org/officeDocument/2006/relationships/image" Target="../media/image17801.png"/><Relationship Id="rId146" Type="http://schemas.openxmlformats.org/officeDocument/2006/relationships/customXml" Target="../ink/ink18076.xml"/><Relationship Id="rId167" Type="http://schemas.openxmlformats.org/officeDocument/2006/relationships/image" Target="../media/image17822.png"/><Relationship Id="rId188" Type="http://schemas.openxmlformats.org/officeDocument/2006/relationships/customXml" Target="../ink/ink18097.xml"/><Relationship Id="rId311" Type="http://schemas.openxmlformats.org/officeDocument/2006/relationships/image" Target="../media/image17894.png"/><Relationship Id="rId332" Type="http://schemas.openxmlformats.org/officeDocument/2006/relationships/customXml" Target="../ink/ink18169.xml"/><Relationship Id="rId353" Type="http://schemas.openxmlformats.org/officeDocument/2006/relationships/image" Target="../media/image17915.png"/><Relationship Id="rId374" Type="http://schemas.openxmlformats.org/officeDocument/2006/relationships/customXml" Target="../ink/ink18190.xml"/><Relationship Id="rId395" Type="http://schemas.openxmlformats.org/officeDocument/2006/relationships/image" Target="../media/image17936.png"/><Relationship Id="rId409" Type="http://schemas.openxmlformats.org/officeDocument/2006/relationships/image" Target="../media/image17943.png"/><Relationship Id="rId560" Type="http://schemas.openxmlformats.org/officeDocument/2006/relationships/customXml" Target="../ink/ink18283.xml"/><Relationship Id="rId581" Type="http://schemas.openxmlformats.org/officeDocument/2006/relationships/image" Target="../media/image18029.png"/><Relationship Id="rId71" Type="http://schemas.openxmlformats.org/officeDocument/2006/relationships/image" Target="../media/image17774.png"/><Relationship Id="rId92" Type="http://schemas.openxmlformats.org/officeDocument/2006/relationships/customXml" Target="../ink/ink18049.xml"/><Relationship Id="rId213" Type="http://schemas.openxmlformats.org/officeDocument/2006/relationships/image" Target="../media/image17845.png"/><Relationship Id="rId234" Type="http://schemas.openxmlformats.org/officeDocument/2006/relationships/customXml" Target="../ink/ink18120.xml"/><Relationship Id="rId420" Type="http://schemas.openxmlformats.org/officeDocument/2006/relationships/customXml" Target="../ink/ink18213.xml"/><Relationship Id="rId2" Type="http://schemas.openxmlformats.org/officeDocument/2006/relationships/customXml" Target="../ink/ink18004.xml"/><Relationship Id="rId29" Type="http://schemas.openxmlformats.org/officeDocument/2006/relationships/image" Target="../media/image17753.png"/><Relationship Id="rId255" Type="http://schemas.openxmlformats.org/officeDocument/2006/relationships/image" Target="../media/image17866.png"/><Relationship Id="rId276" Type="http://schemas.openxmlformats.org/officeDocument/2006/relationships/customXml" Target="../ink/ink18141.xml"/><Relationship Id="rId297" Type="http://schemas.openxmlformats.org/officeDocument/2006/relationships/image" Target="../media/image17887.png"/><Relationship Id="rId441" Type="http://schemas.openxmlformats.org/officeDocument/2006/relationships/image" Target="../media/image17959.png"/><Relationship Id="rId462" Type="http://schemas.openxmlformats.org/officeDocument/2006/relationships/customXml" Target="../ink/ink18234.xml"/><Relationship Id="rId483" Type="http://schemas.openxmlformats.org/officeDocument/2006/relationships/image" Target="../media/image17980.png"/><Relationship Id="rId518" Type="http://schemas.openxmlformats.org/officeDocument/2006/relationships/customXml" Target="../ink/ink18262.xml"/><Relationship Id="rId539" Type="http://schemas.openxmlformats.org/officeDocument/2006/relationships/image" Target="../media/image18008.png"/><Relationship Id="rId40" Type="http://schemas.openxmlformats.org/officeDocument/2006/relationships/customXml" Target="../ink/ink18023.xml"/><Relationship Id="rId115" Type="http://schemas.openxmlformats.org/officeDocument/2006/relationships/image" Target="../media/image17796.png"/><Relationship Id="rId136" Type="http://schemas.openxmlformats.org/officeDocument/2006/relationships/customXml" Target="../ink/ink18071.xml"/><Relationship Id="rId157" Type="http://schemas.openxmlformats.org/officeDocument/2006/relationships/image" Target="../media/image17817.png"/><Relationship Id="rId178" Type="http://schemas.openxmlformats.org/officeDocument/2006/relationships/customXml" Target="../ink/ink18092.xml"/><Relationship Id="rId301" Type="http://schemas.openxmlformats.org/officeDocument/2006/relationships/image" Target="../media/image17889.png"/><Relationship Id="rId322" Type="http://schemas.openxmlformats.org/officeDocument/2006/relationships/customXml" Target="../ink/ink18164.xml"/><Relationship Id="rId343" Type="http://schemas.openxmlformats.org/officeDocument/2006/relationships/image" Target="../media/image17910.png"/><Relationship Id="rId364" Type="http://schemas.openxmlformats.org/officeDocument/2006/relationships/customXml" Target="../ink/ink18185.xml"/><Relationship Id="rId550" Type="http://schemas.openxmlformats.org/officeDocument/2006/relationships/customXml" Target="../ink/ink18278.xml"/><Relationship Id="rId61" Type="http://schemas.openxmlformats.org/officeDocument/2006/relationships/image" Target="../media/image17769.png"/><Relationship Id="rId82" Type="http://schemas.openxmlformats.org/officeDocument/2006/relationships/customXml" Target="../ink/ink18044.xml"/><Relationship Id="rId199" Type="http://schemas.openxmlformats.org/officeDocument/2006/relationships/image" Target="../media/image17838.png"/><Relationship Id="rId203" Type="http://schemas.openxmlformats.org/officeDocument/2006/relationships/image" Target="../media/image17840.png"/><Relationship Id="rId385" Type="http://schemas.openxmlformats.org/officeDocument/2006/relationships/image" Target="../media/image17931.png"/><Relationship Id="rId571" Type="http://schemas.openxmlformats.org/officeDocument/2006/relationships/image" Target="../media/image18024.png"/><Relationship Id="rId592" Type="http://schemas.openxmlformats.org/officeDocument/2006/relationships/customXml" Target="../ink/ink18299.xml"/><Relationship Id="rId606" Type="http://schemas.openxmlformats.org/officeDocument/2006/relationships/customXml" Target="../ink/ink18306.xml"/><Relationship Id="rId19" Type="http://schemas.openxmlformats.org/officeDocument/2006/relationships/image" Target="../media/image17748.png"/><Relationship Id="rId224" Type="http://schemas.openxmlformats.org/officeDocument/2006/relationships/customXml" Target="../ink/ink18115.xml"/><Relationship Id="rId245" Type="http://schemas.openxmlformats.org/officeDocument/2006/relationships/image" Target="../media/image17861.png"/><Relationship Id="rId266" Type="http://schemas.openxmlformats.org/officeDocument/2006/relationships/customXml" Target="../ink/ink18136.xml"/><Relationship Id="rId287" Type="http://schemas.openxmlformats.org/officeDocument/2006/relationships/image" Target="../media/image17882.png"/><Relationship Id="rId410" Type="http://schemas.openxmlformats.org/officeDocument/2006/relationships/customXml" Target="../ink/ink18208.xml"/><Relationship Id="rId431" Type="http://schemas.openxmlformats.org/officeDocument/2006/relationships/image" Target="../media/image17954.png"/><Relationship Id="rId452" Type="http://schemas.openxmlformats.org/officeDocument/2006/relationships/customXml" Target="../ink/ink18229.xml"/><Relationship Id="rId473" Type="http://schemas.openxmlformats.org/officeDocument/2006/relationships/image" Target="../media/image17975.png"/><Relationship Id="rId494" Type="http://schemas.openxmlformats.org/officeDocument/2006/relationships/customXml" Target="../ink/ink18250.xml"/><Relationship Id="rId508" Type="http://schemas.openxmlformats.org/officeDocument/2006/relationships/customXml" Target="../ink/ink18257.xml"/><Relationship Id="rId529" Type="http://schemas.openxmlformats.org/officeDocument/2006/relationships/image" Target="../media/image18003.png"/><Relationship Id="rId30" Type="http://schemas.openxmlformats.org/officeDocument/2006/relationships/customXml" Target="../ink/ink18018.xml"/><Relationship Id="rId105" Type="http://schemas.openxmlformats.org/officeDocument/2006/relationships/image" Target="../media/image17791.png"/><Relationship Id="rId126" Type="http://schemas.openxmlformats.org/officeDocument/2006/relationships/customXml" Target="../ink/ink18066.xml"/><Relationship Id="rId147" Type="http://schemas.openxmlformats.org/officeDocument/2006/relationships/image" Target="../media/image17812.png"/><Relationship Id="rId168" Type="http://schemas.openxmlformats.org/officeDocument/2006/relationships/customXml" Target="../ink/ink18087.xml"/><Relationship Id="rId312" Type="http://schemas.openxmlformats.org/officeDocument/2006/relationships/customXml" Target="../ink/ink18159.xml"/><Relationship Id="rId333" Type="http://schemas.openxmlformats.org/officeDocument/2006/relationships/image" Target="../media/image17905.png"/><Relationship Id="rId354" Type="http://schemas.openxmlformats.org/officeDocument/2006/relationships/customXml" Target="../ink/ink18180.xml"/><Relationship Id="rId540" Type="http://schemas.openxmlformats.org/officeDocument/2006/relationships/customXml" Target="../ink/ink18273.xml"/><Relationship Id="rId51" Type="http://schemas.openxmlformats.org/officeDocument/2006/relationships/image" Target="../media/image17764.png"/><Relationship Id="rId72" Type="http://schemas.openxmlformats.org/officeDocument/2006/relationships/customXml" Target="../ink/ink18039.xml"/><Relationship Id="rId93" Type="http://schemas.openxmlformats.org/officeDocument/2006/relationships/image" Target="../media/image17785.png"/><Relationship Id="rId189" Type="http://schemas.openxmlformats.org/officeDocument/2006/relationships/image" Target="../media/image17833.png"/><Relationship Id="rId375" Type="http://schemas.openxmlformats.org/officeDocument/2006/relationships/image" Target="../media/image17926.png"/><Relationship Id="rId396" Type="http://schemas.openxmlformats.org/officeDocument/2006/relationships/customXml" Target="../ink/ink18201.xml"/><Relationship Id="rId561" Type="http://schemas.openxmlformats.org/officeDocument/2006/relationships/image" Target="../media/image18019.png"/><Relationship Id="rId582" Type="http://schemas.openxmlformats.org/officeDocument/2006/relationships/customXml" Target="../ink/ink18294.xml"/><Relationship Id="rId3" Type="http://schemas.openxmlformats.org/officeDocument/2006/relationships/image" Target="../media/image17740.png"/><Relationship Id="rId214" Type="http://schemas.openxmlformats.org/officeDocument/2006/relationships/customXml" Target="../ink/ink18110.xml"/><Relationship Id="rId235" Type="http://schemas.openxmlformats.org/officeDocument/2006/relationships/image" Target="../media/image17856.png"/><Relationship Id="rId256" Type="http://schemas.openxmlformats.org/officeDocument/2006/relationships/customXml" Target="../ink/ink18131.xml"/><Relationship Id="rId277" Type="http://schemas.openxmlformats.org/officeDocument/2006/relationships/image" Target="../media/image17877.png"/><Relationship Id="rId298" Type="http://schemas.openxmlformats.org/officeDocument/2006/relationships/customXml" Target="../ink/ink18152.xml"/><Relationship Id="rId400" Type="http://schemas.openxmlformats.org/officeDocument/2006/relationships/customXml" Target="../ink/ink18203.xml"/><Relationship Id="rId421" Type="http://schemas.openxmlformats.org/officeDocument/2006/relationships/image" Target="../media/image17949.png"/><Relationship Id="rId442" Type="http://schemas.openxmlformats.org/officeDocument/2006/relationships/customXml" Target="../ink/ink18224.xml"/><Relationship Id="rId463" Type="http://schemas.openxmlformats.org/officeDocument/2006/relationships/image" Target="../media/image17970.png"/><Relationship Id="rId484" Type="http://schemas.openxmlformats.org/officeDocument/2006/relationships/customXml" Target="../ink/ink18245.xml"/><Relationship Id="rId519" Type="http://schemas.openxmlformats.org/officeDocument/2006/relationships/image" Target="../media/image17998.png"/><Relationship Id="rId116" Type="http://schemas.openxmlformats.org/officeDocument/2006/relationships/customXml" Target="../ink/ink18061.xml"/><Relationship Id="rId137" Type="http://schemas.openxmlformats.org/officeDocument/2006/relationships/image" Target="../media/image17807.png"/><Relationship Id="rId158" Type="http://schemas.openxmlformats.org/officeDocument/2006/relationships/customXml" Target="../ink/ink18082.xml"/><Relationship Id="rId302" Type="http://schemas.openxmlformats.org/officeDocument/2006/relationships/customXml" Target="../ink/ink18154.xml"/><Relationship Id="rId323" Type="http://schemas.openxmlformats.org/officeDocument/2006/relationships/image" Target="../media/image17900.png"/><Relationship Id="rId344" Type="http://schemas.openxmlformats.org/officeDocument/2006/relationships/customXml" Target="../ink/ink18175.xml"/><Relationship Id="rId530" Type="http://schemas.openxmlformats.org/officeDocument/2006/relationships/customXml" Target="../ink/ink18268.xml"/><Relationship Id="rId20" Type="http://schemas.openxmlformats.org/officeDocument/2006/relationships/customXml" Target="../ink/ink18013.xml"/><Relationship Id="rId41" Type="http://schemas.openxmlformats.org/officeDocument/2006/relationships/image" Target="../media/image17759.png"/><Relationship Id="rId62" Type="http://schemas.openxmlformats.org/officeDocument/2006/relationships/customXml" Target="../ink/ink18034.xml"/><Relationship Id="rId83" Type="http://schemas.openxmlformats.org/officeDocument/2006/relationships/image" Target="../media/image17780.png"/><Relationship Id="rId179" Type="http://schemas.openxmlformats.org/officeDocument/2006/relationships/image" Target="../media/image17828.png"/><Relationship Id="rId365" Type="http://schemas.openxmlformats.org/officeDocument/2006/relationships/image" Target="../media/image17921.png"/><Relationship Id="rId386" Type="http://schemas.openxmlformats.org/officeDocument/2006/relationships/customXml" Target="../ink/ink18196.xml"/><Relationship Id="rId551" Type="http://schemas.openxmlformats.org/officeDocument/2006/relationships/image" Target="../media/image18014.png"/><Relationship Id="rId572" Type="http://schemas.openxmlformats.org/officeDocument/2006/relationships/customXml" Target="../ink/ink18289.xml"/><Relationship Id="rId593" Type="http://schemas.openxmlformats.org/officeDocument/2006/relationships/image" Target="../media/image18035.png"/><Relationship Id="rId607" Type="http://schemas.openxmlformats.org/officeDocument/2006/relationships/image" Target="../media/image18042.png"/><Relationship Id="rId190" Type="http://schemas.openxmlformats.org/officeDocument/2006/relationships/customXml" Target="../ink/ink18098.xml"/><Relationship Id="rId204" Type="http://schemas.openxmlformats.org/officeDocument/2006/relationships/customXml" Target="../ink/ink18105.xml"/><Relationship Id="rId225" Type="http://schemas.openxmlformats.org/officeDocument/2006/relationships/image" Target="../media/image17851.png"/><Relationship Id="rId246" Type="http://schemas.openxmlformats.org/officeDocument/2006/relationships/customXml" Target="../ink/ink18126.xml"/><Relationship Id="rId267" Type="http://schemas.openxmlformats.org/officeDocument/2006/relationships/image" Target="../media/image17872.png"/><Relationship Id="rId288" Type="http://schemas.openxmlformats.org/officeDocument/2006/relationships/customXml" Target="../ink/ink18147.xml"/><Relationship Id="rId411" Type="http://schemas.openxmlformats.org/officeDocument/2006/relationships/image" Target="../media/image17944.png"/><Relationship Id="rId432" Type="http://schemas.openxmlformats.org/officeDocument/2006/relationships/customXml" Target="../ink/ink18219.xml"/><Relationship Id="rId453" Type="http://schemas.openxmlformats.org/officeDocument/2006/relationships/image" Target="../media/image17965.png"/><Relationship Id="rId474" Type="http://schemas.openxmlformats.org/officeDocument/2006/relationships/customXml" Target="../ink/ink18240.xml"/><Relationship Id="rId509" Type="http://schemas.openxmlformats.org/officeDocument/2006/relationships/image" Target="../media/image17993.png"/><Relationship Id="rId106" Type="http://schemas.openxmlformats.org/officeDocument/2006/relationships/customXml" Target="../ink/ink18056.xml"/><Relationship Id="rId127" Type="http://schemas.openxmlformats.org/officeDocument/2006/relationships/image" Target="../media/image17802.png"/><Relationship Id="rId313" Type="http://schemas.openxmlformats.org/officeDocument/2006/relationships/image" Target="../media/image17895.png"/><Relationship Id="rId495" Type="http://schemas.openxmlformats.org/officeDocument/2006/relationships/image" Target="../media/image17986.png"/><Relationship Id="rId10" Type="http://schemas.openxmlformats.org/officeDocument/2006/relationships/customXml" Target="../ink/ink18008.xml"/><Relationship Id="rId31" Type="http://schemas.openxmlformats.org/officeDocument/2006/relationships/image" Target="../media/image17754.png"/><Relationship Id="rId52" Type="http://schemas.openxmlformats.org/officeDocument/2006/relationships/customXml" Target="../ink/ink18029.xml"/><Relationship Id="rId73" Type="http://schemas.openxmlformats.org/officeDocument/2006/relationships/image" Target="../media/image17775.png"/><Relationship Id="rId94" Type="http://schemas.openxmlformats.org/officeDocument/2006/relationships/customXml" Target="../ink/ink18050.xml"/><Relationship Id="rId148" Type="http://schemas.openxmlformats.org/officeDocument/2006/relationships/customXml" Target="../ink/ink18077.xml"/><Relationship Id="rId169" Type="http://schemas.openxmlformats.org/officeDocument/2006/relationships/image" Target="../media/image17823.png"/><Relationship Id="rId334" Type="http://schemas.openxmlformats.org/officeDocument/2006/relationships/customXml" Target="../ink/ink18170.xml"/><Relationship Id="rId355" Type="http://schemas.openxmlformats.org/officeDocument/2006/relationships/image" Target="../media/image17916.png"/><Relationship Id="rId376" Type="http://schemas.openxmlformats.org/officeDocument/2006/relationships/customXml" Target="../ink/ink18191.xml"/><Relationship Id="rId397" Type="http://schemas.openxmlformats.org/officeDocument/2006/relationships/image" Target="../media/image17937.png"/><Relationship Id="rId520" Type="http://schemas.openxmlformats.org/officeDocument/2006/relationships/customXml" Target="../ink/ink18263.xml"/><Relationship Id="rId541" Type="http://schemas.openxmlformats.org/officeDocument/2006/relationships/image" Target="../media/image18009.png"/><Relationship Id="rId562" Type="http://schemas.openxmlformats.org/officeDocument/2006/relationships/customXml" Target="../ink/ink18284.xml"/><Relationship Id="rId583" Type="http://schemas.openxmlformats.org/officeDocument/2006/relationships/image" Target="../media/image18030.png"/><Relationship Id="rId4" Type="http://schemas.openxmlformats.org/officeDocument/2006/relationships/customXml" Target="../ink/ink18005.xml"/><Relationship Id="rId180" Type="http://schemas.openxmlformats.org/officeDocument/2006/relationships/customXml" Target="../ink/ink18093.xml"/><Relationship Id="rId215" Type="http://schemas.openxmlformats.org/officeDocument/2006/relationships/image" Target="../media/image17846.png"/><Relationship Id="rId236" Type="http://schemas.openxmlformats.org/officeDocument/2006/relationships/customXml" Target="../ink/ink18121.xml"/><Relationship Id="rId257" Type="http://schemas.openxmlformats.org/officeDocument/2006/relationships/image" Target="../media/image17867.png"/><Relationship Id="rId278" Type="http://schemas.openxmlformats.org/officeDocument/2006/relationships/customXml" Target="../ink/ink18142.xml"/><Relationship Id="rId401" Type="http://schemas.openxmlformats.org/officeDocument/2006/relationships/image" Target="../media/image17939.png"/><Relationship Id="rId422" Type="http://schemas.openxmlformats.org/officeDocument/2006/relationships/customXml" Target="../ink/ink18214.xml"/><Relationship Id="rId443" Type="http://schemas.openxmlformats.org/officeDocument/2006/relationships/image" Target="../media/image17960.png"/><Relationship Id="rId464" Type="http://schemas.openxmlformats.org/officeDocument/2006/relationships/customXml" Target="../ink/ink18235.xml"/><Relationship Id="rId303" Type="http://schemas.openxmlformats.org/officeDocument/2006/relationships/image" Target="../media/image17890.png"/><Relationship Id="rId485" Type="http://schemas.openxmlformats.org/officeDocument/2006/relationships/image" Target="../media/image17981.png"/><Relationship Id="rId42" Type="http://schemas.openxmlformats.org/officeDocument/2006/relationships/customXml" Target="../ink/ink18024.xml"/><Relationship Id="rId84" Type="http://schemas.openxmlformats.org/officeDocument/2006/relationships/customXml" Target="../ink/ink18045.xml"/><Relationship Id="rId138" Type="http://schemas.openxmlformats.org/officeDocument/2006/relationships/customXml" Target="../ink/ink18072.xml"/><Relationship Id="rId345" Type="http://schemas.openxmlformats.org/officeDocument/2006/relationships/image" Target="../media/image17911.png"/><Relationship Id="rId387" Type="http://schemas.openxmlformats.org/officeDocument/2006/relationships/image" Target="../media/image17932.png"/><Relationship Id="rId510" Type="http://schemas.openxmlformats.org/officeDocument/2006/relationships/customXml" Target="../ink/ink18258.xml"/><Relationship Id="rId552" Type="http://schemas.openxmlformats.org/officeDocument/2006/relationships/customXml" Target="../ink/ink18279.xml"/><Relationship Id="rId594" Type="http://schemas.openxmlformats.org/officeDocument/2006/relationships/customXml" Target="../ink/ink18300.xml"/><Relationship Id="rId191" Type="http://schemas.openxmlformats.org/officeDocument/2006/relationships/image" Target="../media/image17834.png"/><Relationship Id="rId205" Type="http://schemas.openxmlformats.org/officeDocument/2006/relationships/image" Target="../media/image17841.png"/><Relationship Id="rId247" Type="http://schemas.openxmlformats.org/officeDocument/2006/relationships/image" Target="../media/image17862.png"/><Relationship Id="rId412" Type="http://schemas.openxmlformats.org/officeDocument/2006/relationships/customXml" Target="../ink/ink18209.xml"/><Relationship Id="rId107" Type="http://schemas.openxmlformats.org/officeDocument/2006/relationships/image" Target="../media/image17792.png"/><Relationship Id="rId289" Type="http://schemas.openxmlformats.org/officeDocument/2006/relationships/image" Target="../media/image17883.png"/><Relationship Id="rId454" Type="http://schemas.openxmlformats.org/officeDocument/2006/relationships/customXml" Target="../ink/ink18230.xml"/><Relationship Id="rId496" Type="http://schemas.openxmlformats.org/officeDocument/2006/relationships/customXml" Target="../ink/ink18251.xml"/><Relationship Id="rId11" Type="http://schemas.openxmlformats.org/officeDocument/2006/relationships/image" Target="../media/image17744.png"/><Relationship Id="rId53" Type="http://schemas.openxmlformats.org/officeDocument/2006/relationships/image" Target="../media/image17765.png"/><Relationship Id="rId149" Type="http://schemas.openxmlformats.org/officeDocument/2006/relationships/image" Target="../media/image17813.png"/><Relationship Id="rId314" Type="http://schemas.openxmlformats.org/officeDocument/2006/relationships/customXml" Target="../ink/ink18160.xml"/><Relationship Id="rId356" Type="http://schemas.openxmlformats.org/officeDocument/2006/relationships/customXml" Target="../ink/ink18181.xml"/><Relationship Id="rId398" Type="http://schemas.openxmlformats.org/officeDocument/2006/relationships/customXml" Target="../ink/ink18202.xml"/><Relationship Id="rId521" Type="http://schemas.openxmlformats.org/officeDocument/2006/relationships/image" Target="../media/image17999.png"/><Relationship Id="rId563" Type="http://schemas.openxmlformats.org/officeDocument/2006/relationships/image" Target="../media/image18020.png"/><Relationship Id="rId95" Type="http://schemas.openxmlformats.org/officeDocument/2006/relationships/image" Target="../media/image17786.png"/><Relationship Id="rId160" Type="http://schemas.openxmlformats.org/officeDocument/2006/relationships/customXml" Target="../ink/ink18083.xml"/><Relationship Id="rId216" Type="http://schemas.openxmlformats.org/officeDocument/2006/relationships/customXml" Target="../ink/ink18111.xml"/><Relationship Id="rId423" Type="http://schemas.openxmlformats.org/officeDocument/2006/relationships/image" Target="../media/image17950.png"/><Relationship Id="rId258" Type="http://schemas.openxmlformats.org/officeDocument/2006/relationships/customXml" Target="../ink/ink18132.xml"/><Relationship Id="rId465" Type="http://schemas.openxmlformats.org/officeDocument/2006/relationships/image" Target="../media/image17971.png"/><Relationship Id="rId22" Type="http://schemas.openxmlformats.org/officeDocument/2006/relationships/customXml" Target="../ink/ink18014.xml"/><Relationship Id="rId64" Type="http://schemas.openxmlformats.org/officeDocument/2006/relationships/customXml" Target="../ink/ink18035.xml"/><Relationship Id="rId118" Type="http://schemas.openxmlformats.org/officeDocument/2006/relationships/customXml" Target="../ink/ink18062.xml"/><Relationship Id="rId325" Type="http://schemas.openxmlformats.org/officeDocument/2006/relationships/image" Target="../media/image17901.png"/><Relationship Id="rId367" Type="http://schemas.openxmlformats.org/officeDocument/2006/relationships/image" Target="../media/image17922.png"/><Relationship Id="rId532" Type="http://schemas.openxmlformats.org/officeDocument/2006/relationships/customXml" Target="../ink/ink18269.xml"/><Relationship Id="rId574" Type="http://schemas.openxmlformats.org/officeDocument/2006/relationships/customXml" Target="../ink/ink18290.xml"/><Relationship Id="rId171" Type="http://schemas.openxmlformats.org/officeDocument/2006/relationships/image" Target="../media/image17824.png"/><Relationship Id="rId227" Type="http://schemas.openxmlformats.org/officeDocument/2006/relationships/image" Target="../media/image17852.png"/><Relationship Id="rId269" Type="http://schemas.openxmlformats.org/officeDocument/2006/relationships/image" Target="../media/image17873.png"/><Relationship Id="rId434" Type="http://schemas.openxmlformats.org/officeDocument/2006/relationships/customXml" Target="../ink/ink18220.xml"/><Relationship Id="rId476" Type="http://schemas.openxmlformats.org/officeDocument/2006/relationships/customXml" Target="../ink/ink18241.xml"/><Relationship Id="rId33" Type="http://schemas.openxmlformats.org/officeDocument/2006/relationships/image" Target="../media/image17755.png"/><Relationship Id="rId129" Type="http://schemas.openxmlformats.org/officeDocument/2006/relationships/image" Target="../media/image17803.png"/><Relationship Id="rId280" Type="http://schemas.openxmlformats.org/officeDocument/2006/relationships/customXml" Target="../ink/ink18143.xml"/><Relationship Id="rId336" Type="http://schemas.openxmlformats.org/officeDocument/2006/relationships/customXml" Target="../ink/ink18171.xml"/><Relationship Id="rId501" Type="http://schemas.openxmlformats.org/officeDocument/2006/relationships/image" Target="../media/image17989.png"/><Relationship Id="rId543" Type="http://schemas.openxmlformats.org/officeDocument/2006/relationships/image" Target="../media/image18010.png"/><Relationship Id="rId75" Type="http://schemas.openxmlformats.org/officeDocument/2006/relationships/image" Target="../media/image17776.png"/><Relationship Id="rId140" Type="http://schemas.openxmlformats.org/officeDocument/2006/relationships/customXml" Target="../ink/ink18073.xml"/><Relationship Id="rId182" Type="http://schemas.openxmlformats.org/officeDocument/2006/relationships/customXml" Target="../ink/ink18094.xml"/><Relationship Id="rId378" Type="http://schemas.openxmlformats.org/officeDocument/2006/relationships/customXml" Target="../ink/ink18192.xml"/><Relationship Id="rId403" Type="http://schemas.openxmlformats.org/officeDocument/2006/relationships/image" Target="../media/image17940.png"/><Relationship Id="rId585" Type="http://schemas.openxmlformats.org/officeDocument/2006/relationships/image" Target="../media/image18031.png"/><Relationship Id="rId6" Type="http://schemas.openxmlformats.org/officeDocument/2006/relationships/customXml" Target="../ink/ink18006.xml"/><Relationship Id="rId238" Type="http://schemas.openxmlformats.org/officeDocument/2006/relationships/customXml" Target="../ink/ink18122.xml"/><Relationship Id="rId445" Type="http://schemas.openxmlformats.org/officeDocument/2006/relationships/image" Target="../media/image17961.png"/><Relationship Id="rId487" Type="http://schemas.openxmlformats.org/officeDocument/2006/relationships/image" Target="../media/image17982.png"/><Relationship Id="rId291" Type="http://schemas.openxmlformats.org/officeDocument/2006/relationships/image" Target="../media/image17884.png"/><Relationship Id="rId305" Type="http://schemas.openxmlformats.org/officeDocument/2006/relationships/image" Target="../media/image17891.png"/><Relationship Id="rId347" Type="http://schemas.openxmlformats.org/officeDocument/2006/relationships/image" Target="../media/image17912.png"/><Relationship Id="rId512" Type="http://schemas.openxmlformats.org/officeDocument/2006/relationships/customXml" Target="../ink/ink18259.xml"/><Relationship Id="rId44" Type="http://schemas.openxmlformats.org/officeDocument/2006/relationships/customXml" Target="../ink/ink18025.xml"/><Relationship Id="rId86" Type="http://schemas.openxmlformats.org/officeDocument/2006/relationships/customXml" Target="../ink/ink18046.xml"/><Relationship Id="rId151" Type="http://schemas.openxmlformats.org/officeDocument/2006/relationships/image" Target="../media/image17814.png"/><Relationship Id="rId389" Type="http://schemas.openxmlformats.org/officeDocument/2006/relationships/image" Target="../media/image17933.png"/><Relationship Id="rId554" Type="http://schemas.openxmlformats.org/officeDocument/2006/relationships/customXml" Target="../ink/ink18280.xml"/><Relationship Id="rId596" Type="http://schemas.openxmlformats.org/officeDocument/2006/relationships/customXml" Target="../ink/ink18301.xml"/><Relationship Id="rId193" Type="http://schemas.openxmlformats.org/officeDocument/2006/relationships/image" Target="../media/image17835.png"/><Relationship Id="rId207" Type="http://schemas.openxmlformats.org/officeDocument/2006/relationships/image" Target="../media/image17842.png"/><Relationship Id="rId249" Type="http://schemas.openxmlformats.org/officeDocument/2006/relationships/image" Target="../media/image17863.png"/><Relationship Id="rId414" Type="http://schemas.openxmlformats.org/officeDocument/2006/relationships/customXml" Target="../ink/ink18210.xml"/><Relationship Id="rId456" Type="http://schemas.openxmlformats.org/officeDocument/2006/relationships/customXml" Target="../ink/ink18231.xml"/><Relationship Id="rId498" Type="http://schemas.openxmlformats.org/officeDocument/2006/relationships/customXml" Target="../ink/ink18252.xml"/><Relationship Id="rId13" Type="http://schemas.openxmlformats.org/officeDocument/2006/relationships/image" Target="../media/image17745.png"/><Relationship Id="rId109" Type="http://schemas.openxmlformats.org/officeDocument/2006/relationships/image" Target="../media/image17793.png"/><Relationship Id="rId260" Type="http://schemas.openxmlformats.org/officeDocument/2006/relationships/customXml" Target="../ink/ink18133.xml"/><Relationship Id="rId316" Type="http://schemas.openxmlformats.org/officeDocument/2006/relationships/customXml" Target="../ink/ink18161.xml"/><Relationship Id="rId523" Type="http://schemas.openxmlformats.org/officeDocument/2006/relationships/image" Target="../media/image18000.png"/><Relationship Id="rId55" Type="http://schemas.openxmlformats.org/officeDocument/2006/relationships/image" Target="../media/image17766.png"/><Relationship Id="rId97" Type="http://schemas.openxmlformats.org/officeDocument/2006/relationships/image" Target="../media/image17787.png"/><Relationship Id="rId120" Type="http://schemas.openxmlformats.org/officeDocument/2006/relationships/customXml" Target="../ink/ink18063.xml"/><Relationship Id="rId358" Type="http://schemas.openxmlformats.org/officeDocument/2006/relationships/customXml" Target="../ink/ink18182.xml"/><Relationship Id="rId565" Type="http://schemas.openxmlformats.org/officeDocument/2006/relationships/image" Target="../media/image18021.png"/><Relationship Id="rId162" Type="http://schemas.openxmlformats.org/officeDocument/2006/relationships/customXml" Target="../ink/ink18084.xml"/><Relationship Id="rId218" Type="http://schemas.openxmlformats.org/officeDocument/2006/relationships/customXml" Target="../ink/ink18112.xml"/><Relationship Id="rId425" Type="http://schemas.openxmlformats.org/officeDocument/2006/relationships/image" Target="../media/image17951.png"/><Relationship Id="rId467" Type="http://schemas.openxmlformats.org/officeDocument/2006/relationships/image" Target="../media/image17972.png"/><Relationship Id="rId271" Type="http://schemas.openxmlformats.org/officeDocument/2006/relationships/image" Target="../media/image17874.png"/><Relationship Id="rId24" Type="http://schemas.openxmlformats.org/officeDocument/2006/relationships/customXml" Target="../ink/ink18015.xml"/><Relationship Id="rId66" Type="http://schemas.openxmlformats.org/officeDocument/2006/relationships/customXml" Target="../ink/ink18036.xml"/><Relationship Id="rId131" Type="http://schemas.openxmlformats.org/officeDocument/2006/relationships/image" Target="../media/image17804.png"/><Relationship Id="rId327" Type="http://schemas.openxmlformats.org/officeDocument/2006/relationships/image" Target="../media/image17902.png"/><Relationship Id="rId369" Type="http://schemas.openxmlformats.org/officeDocument/2006/relationships/image" Target="../media/image17923.png"/><Relationship Id="rId534" Type="http://schemas.openxmlformats.org/officeDocument/2006/relationships/customXml" Target="../ink/ink18270.xml"/><Relationship Id="rId576" Type="http://schemas.openxmlformats.org/officeDocument/2006/relationships/customXml" Target="../ink/ink18291.xml"/><Relationship Id="rId173" Type="http://schemas.openxmlformats.org/officeDocument/2006/relationships/image" Target="../media/image17825.png"/><Relationship Id="rId229" Type="http://schemas.openxmlformats.org/officeDocument/2006/relationships/image" Target="../media/image17853.png"/><Relationship Id="rId380" Type="http://schemas.openxmlformats.org/officeDocument/2006/relationships/customXml" Target="../ink/ink18193.xml"/><Relationship Id="rId436" Type="http://schemas.openxmlformats.org/officeDocument/2006/relationships/customXml" Target="../ink/ink18221.xml"/><Relationship Id="rId601" Type="http://schemas.openxmlformats.org/officeDocument/2006/relationships/image" Target="../media/image18039.png"/><Relationship Id="rId240" Type="http://schemas.openxmlformats.org/officeDocument/2006/relationships/customXml" Target="../ink/ink18123.xml"/><Relationship Id="rId478" Type="http://schemas.openxmlformats.org/officeDocument/2006/relationships/customXml" Target="../ink/ink18242.xml"/><Relationship Id="rId35" Type="http://schemas.openxmlformats.org/officeDocument/2006/relationships/image" Target="../media/image17756.png"/><Relationship Id="rId77" Type="http://schemas.openxmlformats.org/officeDocument/2006/relationships/image" Target="../media/image17777.png"/><Relationship Id="rId100" Type="http://schemas.openxmlformats.org/officeDocument/2006/relationships/customXml" Target="../ink/ink18053.xml"/><Relationship Id="rId282" Type="http://schemas.openxmlformats.org/officeDocument/2006/relationships/customXml" Target="../ink/ink18144.xml"/><Relationship Id="rId338" Type="http://schemas.openxmlformats.org/officeDocument/2006/relationships/customXml" Target="../ink/ink18172.xml"/><Relationship Id="rId503" Type="http://schemas.openxmlformats.org/officeDocument/2006/relationships/image" Target="../media/image17990.png"/><Relationship Id="rId545" Type="http://schemas.openxmlformats.org/officeDocument/2006/relationships/image" Target="../media/image18011.png"/><Relationship Id="rId587" Type="http://schemas.openxmlformats.org/officeDocument/2006/relationships/image" Target="../media/image18032.png"/><Relationship Id="rId8" Type="http://schemas.openxmlformats.org/officeDocument/2006/relationships/customXml" Target="../ink/ink18007.xml"/><Relationship Id="rId142" Type="http://schemas.openxmlformats.org/officeDocument/2006/relationships/customXml" Target="../ink/ink18074.xml"/><Relationship Id="rId184" Type="http://schemas.openxmlformats.org/officeDocument/2006/relationships/customXml" Target="../ink/ink18095.xml"/><Relationship Id="rId391" Type="http://schemas.openxmlformats.org/officeDocument/2006/relationships/image" Target="../media/image17934.png"/><Relationship Id="rId405" Type="http://schemas.openxmlformats.org/officeDocument/2006/relationships/image" Target="../media/image17941.png"/><Relationship Id="rId447" Type="http://schemas.openxmlformats.org/officeDocument/2006/relationships/image" Target="../media/image17962.png"/><Relationship Id="rId251" Type="http://schemas.openxmlformats.org/officeDocument/2006/relationships/image" Target="../media/image17864.png"/><Relationship Id="rId489" Type="http://schemas.openxmlformats.org/officeDocument/2006/relationships/image" Target="../media/image17983.png"/><Relationship Id="rId46" Type="http://schemas.openxmlformats.org/officeDocument/2006/relationships/customXml" Target="../ink/ink18026.xml"/><Relationship Id="rId293" Type="http://schemas.openxmlformats.org/officeDocument/2006/relationships/image" Target="../media/image17885.png"/><Relationship Id="rId307" Type="http://schemas.openxmlformats.org/officeDocument/2006/relationships/image" Target="../media/image17892.png"/><Relationship Id="rId349" Type="http://schemas.openxmlformats.org/officeDocument/2006/relationships/image" Target="../media/image17913.png"/><Relationship Id="rId514" Type="http://schemas.openxmlformats.org/officeDocument/2006/relationships/customXml" Target="../ink/ink18260.xml"/><Relationship Id="rId556" Type="http://schemas.openxmlformats.org/officeDocument/2006/relationships/customXml" Target="../ink/ink18281.xml"/><Relationship Id="rId88" Type="http://schemas.openxmlformats.org/officeDocument/2006/relationships/customXml" Target="../ink/ink18047.xml"/><Relationship Id="rId111" Type="http://schemas.openxmlformats.org/officeDocument/2006/relationships/image" Target="../media/image17794.png"/><Relationship Id="rId153" Type="http://schemas.openxmlformats.org/officeDocument/2006/relationships/image" Target="../media/image17815.png"/><Relationship Id="rId195" Type="http://schemas.openxmlformats.org/officeDocument/2006/relationships/image" Target="../media/image17836.png"/><Relationship Id="rId209" Type="http://schemas.openxmlformats.org/officeDocument/2006/relationships/image" Target="../media/image17843.png"/><Relationship Id="rId360" Type="http://schemas.openxmlformats.org/officeDocument/2006/relationships/customXml" Target="../ink/ink18183.xml"/><Relationship Id="rId416" Type="http://schemas.openxmlformats.org/officeDocument/2006/relationships/customXml" Target="../ink/ink18211.xml"/><Relationship Id="rId598" Type="http://schemas.openxmlformats.org/officeDocument/2006/relationships/customXml" Target="../ink/ink18302.xml"/><Relationship Id="rId220" Type="http://schemas.openxmlformats.org/officeDocument/2006/relationships/customXml" Target="../ink/ink18113.xml"/><Relationship Id="rId458" Type="http://schemas.openxmlformats.org/officeDocument/2006/relationships/customXml" Target="../ink/ink18232.xml"/><Relationship Id="rId15" Type="http://schemas.openxmlformats.org/officeDocument/2006/relationships/image" Target="../media/image17746.png"/><Relationship Id="rId57" Type="http://schemas.openxmlformats.org/officeDocument/2006/relationships/image" Target="../media/image17767.png"/><Relationship Id="rId262" Type="http://schemas.openxmlformats.org/officeDocument/2006/relationships/customXml" Target="../ink/ink18134.xml"/><Relationship Id="rId318" Type="http://schemas.openxmlformats.org/officeDocument/2006/relationships/customXml" Target="../ink/ink18162.xml"/><Relationship Id="rId525" Type="http://schemas.openxmlformats.org/officeDocument/2006/relationships/image" Target="../media/image18001.png"/><Relationship Id="rId567" Type="http://schemas.openxmlformats.org/officeDocument/2006/relationships/image" Target="../media/image18022.png"/><Relationship Id="rId99" Type="http://schemas.openxmlformats.org/officeDocument/2006/relationships/image" Target="../media/image17788.png"/><Relationship Id="rId122" Type="http://schemas.openxmlformats.org/officeDocument/2006/relationships/customXml" Target="../ink/ink18064.xml"/><Relationship Id="rId164" Type="http://schemas.openxmlformats.org/officeDocument/2006/relationships/customXml" Target="../ink/ink18085.xml"/><Relationship Id="rId371" Type="http://schemas.openxmlformats.org/officeDocument/2006/relationships/image" Target="../media/image17924.png"/><Relationship Id="rId427" Type="http://schemas.openxmlformats.org/officeDocument/2006/relationships/image" Target="../media/image17952.png"/><Relationship Id="rId469" Type="http://schemas.openxmlformats.org/officeDocument/2006/relationships/image" Target="../media/image17973.png"/><Relationship Id="rId26" Type="http://schemas.openxmlformats.org/officeDocument/2006/relationships/customXml" Target="../ink/ink18016.xml"/><Relationship Id="rId231" Type="http://schemas.openxmlformats.org/officeDocument/2006/relationships/image" Target="../media/image17854.png"/><Relationship Id="rId273" Type="http://schemas.openxmlformats.org/officeDocument/2006/relationships/image" Target="../media/image17875.png"/><Relationship Id="rId329" Type="http://schemas.openxmlformats.org/officeDocument/2006/relationships/image" Target="../media/image17903.png"/><Relationship Id="rId480" Type="http://schemas.openxmlformats.org/officeDocument/2006/relationships/customXml" Target="../ink/ink18243.xml"/><Relationship Id="rId536" Type="http://schemas.openxmlformats.org/officeDocument/2006/relationships/customXml" Target="../ink/ink18271.xml"/><Relationship Id="rId68" Type="http://schemas.openxmlformats.org/officeDocument/2006/relationships/customXml" Target="../ink/ink18037.xml"/><Relationship Id="rId133" Type="http://schemas.openxmlformats.org/officeDocument/2006/relationships/image" Target="../media/image17805.png"/><Relationship Id="rId175" Type="http://schemas.openxmlformats.org/officeDocument/2006/relationships/image" Target="../media/image17826.png"/><Relationship Id="rId340" Type="http://schemas.openxmlformats.org/officeDocument/2006/relationships/customXml" Target="../ink/ink18173.xml"/><Relationship Id="rId578" Type="http://schemas.openxmlformats.org/officeDocument/2006/relationships/customXml" Target="../ink/ink18292.xml"/><Relationship Id="rId200" Type="http://schemas.openxmlformats.org/officeDocument/2006/relationships/customXml" Target="../ink/ink18103.xml"/><Relationship Id="rId382" Type="http://schemas.openxmlformats.org/officeDocument/2006/relationships/customXml" Target="../ink/ink18194.xml"/><Relationship Id="rId438" Type="http://schemas.openxmlformats.org/officeDocument/2006/relationships/customXml" Target="../ink/ink18222.xml"/><Relationship Id="rId603" Type="http://schemas.openxmlformats.org/officeDocument/2006/relationships/image" Target="../media/image18040.png"/><Relationship Id="rId242" Type="http://schemas.openxmlformats.org/officeDocument/2006/relationships/customXml" Target="../ink/ink18124.xml"/><Relationship Id="rId284" Type="http://schemas.openxmlformats.org/officeDocument/2006/relationships/customXml" Target="../ink/ink18145.xml"/><Relationship Id="rId491" Type="http://schemas.openxmlformats.org/officeDocument/2006/relationships/image" Target="../media/image17984.png"/><Relationship Id="rId505" Type="http://schemas.openxmlformats.org/officeDocument/2006/relationships/image" Target="../media/image17991.png"/><Relationship Id="rId37" Type="http://schemas.openxmlformats.org/officeDocument/2006/relationships/image" Target="../media/image17757.png"/><Relationship Id="rId79" Type="http://schemas.openxmlformats.org/officeDocument/2006/relationships/image" Target="../media/image17778.png"/><Relationship Id="rId102" Type="http://schemas.openxmlformats.org/officeDocument/2006/relationships/customXml" Target="../ink/ink18054.xml"/><Relationship Id="rId144" Type="http://schemas.openxmlformats.org/officeDocument/2006/relationships/customXml" Target="../ink/ink18075.xml"/><Relationship Id="rId547" Type="http://schemas.openxmlformats.org/officeDocument/2006/relationships/image" Target="../media/image18012.png"/><Relationship Id="rId589" Type="http://schemas.openxmlformats.org/officeDocument/2006/relationships/image" Target="../media/image18033.png"/><Relationship Id="rId90" Type="http://schemas.openxmlformats.org/officeDocument/2006/relationships/customXml" Target="../ink/ink18048.xml"/><Relationship Id="rId186" Type="http://schemas.openxmlformats.org/officeDocument/2006/relationships/customXml" Target="../ink/ink18096.xml"/><Relationship Id="rId351" Type="http://schemas.openxmlformats.org/officeDocument/2006/relationships/image" Target="../media/image17914.png"/><Relationship Id="rId393" Type="http://schemas.openxmlformats.org/officeDocument/2006/relationships/image" Target="../media/image17935.png"/><Relationship Id="rId407" Type="http://schemas.openxmlformats.org/officeDocument/2006/relationships/image" Target="../media/image17942.png"/><Relationship Id="rId449" Type="http://schemas.openxmlformats.org/officeDocument/2006/relationships/image" Target="../media/image17963.png"/></Relationships>
</file>

<file path=ppt/slides/_rels/slide8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098.png"/><Relationship Id="rId299" Type="http://schemas.openxmlformats.org/officeDocument/2006/relationships/image" Target="../media/image18189.png"/><Relationship Id="rId21" Type="http://schemas.openxmlformats.org/officeDocument/2006/relationships/image" Target="../media/image18050.png"/><Relationship Id="rId63" Type="http://schemas.openxmlformats.org/officeDocument/2006/relationships/image" Target="../media/image18071.png"/><Relationship Id="rId159" Type="http://schemas.openxmlformats.org/officeDocument/2006/relationships/image" Target="../media/image18119.png"/><Relationship Id="rId324" Type="http://schemas.openxmlformats.org/officeDocument/2006/relationships/customXml" Target="../ink/ink18468.xml"/><Relationship Id="rId366" Type="http://schemas.openxmlformats.org/officeDocument/2006/relationships/customXml" Target="../ink/ink18489.xml"/><Relationship Id="rId170" Type="http://schemas.openxmlformats.org/officeDocument/2006/relationships/customXml" Target="../ink/ink18391.xml"/><Relationship Id="rId226" Type="http://schemas.openxmlformats.org/officeDocument/2006/relationships/customXml" Target="../ink/ink18419.xml"/><Relationship Id="rId107" Type="http://schemas.openxmlformats.org/officeDocument/2006/relationships/image" Target="../media/image18093.png"/><Relationship Id="rId268" Type="http://schemas.openxmlformats.org/officeDocument/2006/relationships/customXml" Target="../ink/ink18440.xml"/><Relationship Id="rId289" Type="http://schemas.openxmlformats.org/officeDocument/2006/relationships/image" Target="../media/image18184.png"/><Relationship Id="rId11" Type="http://schemas.openxmlformats.org/officeDocument/2006/relationships/image" Target="../media/image18045.png"/><Relationship Id="rId32" Type="http://schemas.openxmlformats.org/officeDocument/2006/relationships/customXml" Target="../ink/ink18322.xml"/><Relationship Id="rId53" Type="http://schemas.openxmlformats.org/officeDocument/2006/relationships/image" Target="../media/image18066.png"/><Relationship Id="rId74" Type="http://schemas.openxmlformats.org/officeDocument/2006/relationships/customXml" Target="../ink/ink18343.xml"/><Relationship Id="rId128" Type="http://schemas.openxmlformats.org/officeDocument/2006/relationships/customXml" Target="../ink/ink18370.xml"/><Relationship Id="rId149" Type="http://schemas.openxmlformats.org/officeDocument/2006/relationships/image" Target="../media/image18114.png"/><Relationship Id="rId314" Type="http://schemas.openxmlformats.org/officeDocument/2006/relationships/customXml" Target="../ink/ink18463.xml"/><Relationship Id="rId335" Type="http://schemas.openxmlformats.org/officeDocument/2006/relationships/image" Target="../media/image18207.png"/><Relationship Id="rId356" Type="http://schemas.openxmlformats.org/officeDocument/2006/relationships/customXml" Target="../ink/ink18484.xml"/><Relationship Id="rId377" Type="http://schemas.openxmlformats.org/officeDocument/2006/relationships/image" Target="../media/image18228.png"/><Relationship Id="rId398" Type="http://schemas.openxmlformats.org/officeDocument/2006/relationships/customXml" Target="../ink/ink18505.xml"/><Relationship Id="rId5" Type="http://schemas.openxmlformats.org/officeDocument/2006/relationships/image" Target="../media/image180420.png"/><Relationship Id="rId95" Type="http://schemas.openxmlformats.org/officeDocument/2006/relationships/image" Target="../media/image18087.png"/><Relationship Id="rId160" Type="http://schemas.openxmlformats.org/officeDocument/2006/relationships/customXml" Target="../ink/ink18386.xml"/><Relationship Id="rId181" Type="http://schemas.openxmlformats.org/officeDocument/2006/relationships/image" Target="../media/image18130.png"/><Relationship Id="rId216" Type="http://schemas.openxmlformats.org/officeDocument/2006/relationships/customXml" Target="../ink/ink18414.xml"/><Relationship Id="rId237" Type="http://schemas.openxmlformats.org/officeDocument/2006/relationships/image" Target="../media/image18158.png"/><Relationship Id="rId258" Type="http://schemas.openxmlformats.org/officeDocument/2006/relationships/customXml" Target="../ink/ink18435.xml"/><Relationship Id="rId279" Type="http://schemas.openxmlformats.org/officeDocument/2006/relationships/image" Target="../media/image18179.png"/><Relationship Id="rId22" Type="http://schemas.openxmlformats.org/officeDocument/2006/relationships/customXml" Target="../ink/ink18317.xml"/><Relationship Id="rId43" Type="http://schemas.openxmlformats.org/officeDocument/2006/relationships/image" Target="../media/image18061.png"/><Relationship Id="rId64" Type="http://schemas.openxmlformats.org/officeDocument/2006/relationships/customXml" Target="../ink/ink18338.xml"/><Relationship Id="rId118" Type="http://schemas.openxmlformats.org/officeDocument/2006/relationships/customXml" Target="../ink/ink18365.xml"/><Relationship Id="rId139" Type="http://schemas.openxmlformats.org/officeDocument/2006/relationships/image" Target="../media/image18109.png"/><Relationship Id="rId290" Type="http://schemas.openxmlformats.org/officeDocument/2006/relationships/customXml" Target="../ink/ink18451.xml"/><Relationship Id="rId304" Type="http://schemas.openxmlformats.org/officeDocument/2006/relationships/customXml" Target="../ink/ink18458.xml"/><Relationship Id="rId325" Type="http://schemas.openxmlformats.org/officeDocument/2006/relationships/image" Target="../media/image18202.png"/><Relationship Id="rId346" Type="http://schemas.openxmlformats.org/officeDocument/2006/relationships/customXml" Target="../ink/ink18479.xml"/><Relationship Id="rId367" Type="http://schemas.openxmlformats.org/officeDocument/2006/relationships/image" Target="../media/image18223.png"/><Relationship Id="rId388" Type="http://schemas.openxmlformats.org/officeDocument/2006/relationships/customXml" Target="../ink/ink18500.xml"/><Relationship Id="rId85" Type="http://schemas.openxmlformats.org/officeDocument/2006/relationships/image" Target="../media/image18082.png"/><Relationship Id="rId150" Type="http://schemas.openxmlformats.org/officeDocument/2006/relationships/customXml" Target="../ink/ink18381.xml"/><Relationship Id="rId171" Type="http://schemas.openxmlformats.org/officeDocument/2006/relationships/image" Target="../media/image18125.png"/><Relationship Id="rId192" Type="http://schemas.openxmlformats.org/officeDocument/2006/relationships/customXml" Target="../ink/ink18402.xml"/><Relationship Id="rId206" Type="http://schemas.openxmlformats.org/officeDocument/2006/relationships/customXml" Target="../ink/ink18409.xml"/><Relationship Id="rId227" Type="http://schemas.openxmlformats.org/officeDocument/2006/relationships/image" Target="../media/image18153.png"/><Relationship Id="rId248" Type="http://schemas.openxmlformats.org/officeDocument/2006/relationships/customXml" Target="../ink/ink18430.xml"/><Relationship Id="rId269" Type="http://schemas.openxmlformats.org/officeDocument/2006/relationships/image" Target="../media/image18174.png"/><Relationship Id="rId12" Type="http://schemas.openxmlformats.org/officeDocument/2006/relationships/customXml" Target="../ink/ink18312.xml"/><Relationship Id="rId33" Type="http://schemas.openxmlformats.org/officeDocument/2006/relationships/image" Target="../media/image18056.png"/><Relationship Id="rId108" Type="http://schemas.openxmlformats.org/officeDocument/2006/relationships/customXml" Target="../ink/ink18360.xml"/><Relationship Id="rId129" Type="http://schemas.openxmlformats.org/officeDocument/2006/relationships/image" Target="../media/image18104.png"/><Relationship Id="rId280" Type="http://schemas.openxmlformats.org/officeDocument/2006/relationships/customXml" Target="../ink/ink18446.xml"/><Relationship Id="rId315" Type="http://schemas.openxmlformats.org/officeDocument/2006/relationships/image" Target="../media/image18197.png"/><Relationship Id="rId336" Type="http://schemas.openxmlformats.org/officeDocument/2006/relationships/customXml" Target="../ink/ink18474.xml"/><Relationship Id="rId357" Type="http://schemas.openxmlformats.org/officeDocument/2006/relationships/image" Target="../media/image18218.png"/><Relationship Id="rId54" Type="http://schemas.openxmlformats.org/officeDocument/2006/relationships/customXml" Target="../ink/ink18333.xml"/><Relationship Id="rId75" Type="http://schemas.openxmlformats.org/officeDocument/2006/relationships/image" Target="../media/image18077.png"/><Relationship Id="rId96" Type="http://schemas.openxmlformats.org/officeDocument/2006/relationships/customXml" Target="../ink/ink18354.xml"/><Relationship Id="rId140" Type="http://schemas.openxmlformats.org/officeDocument/2006/relationships/customXml" Target="../ink/ink18376.xml"/><Relationship Id="rId161" Type="http://schemas.openxmlformats.org/officeDocument/2006/relationships/image" Target="../media/image18120.png"/><Relationship Id="rId182" Type="http://schemas.openxmlformats.org/officeDocument/2006/relationships/customXml" Target="../ink/ink18397.xml"/><Relationship Id="rId217" Type="http://schemas.openxmlformats.org/officeDocument/2006/relationships/image" Target="../media/image18148.png"/><Relationship Id="rId378" Type="http://schemas.openxmlformats.org/officeDocument/2006/relationships/customXml" Target="../ink/ink18495.xml"/><Relationship Id="rId399" Type="http://schemas.openxmlformats.org/officeDocument/2006/relationships/image" Target="../media/image18239.png"/><Relationship Id="rId6" Type="http://schemas.openxmlformats.org/officeDocument/2006/relationships/customXml" Target="../ink/ink18309.xml"/><Relationship Id="rId238" Type="http://schemas.openxmlformats.org/officeDocument/2006/relationships/customXml" Target="../ink/ink18425.xml"/><Relationship Id="rId259" Type="http://schemas.openxmlformats.org/officeDocument/2006/relationships/image" Target="../media/image18169.png"/><Relationship Id="rId23" Type="http://schemas.openxmlformats.org/officeDocument/2006/relationships/image" Target="../media/image18051.png"/><Relationship Id="rId119" Type="http://schemas.openxmlformats.org/officeDocument/2006/relationships/image" Target="../media/image18099.png"/><Relationship Id="rId270" Type="http://schemas.openxmlformats.org/officeDocument/2006/relationships/customXml" Target="../ink/ink18441.xml"/><Relationship Id="rId291" Type="http://schemas.openxmlformats.org/officeDocument/2006/relationships/image" Target="../media/image18185.png"/><Relationship Id="rId305" Type="http://schemas.openxmlformats.org/officeDocument/2006/relationships/image" Target="../media/image18192.png"/><Relationship Id="rId326" Type="http://schemas.openxmlformats.org/officeDocument/2006/relationships/customXml" Target="../ink/ink18469.xml"/><Relationship Id="rId347" Type="http://schemas.openxmlformats.org/officeDocument/2006/relationships/image" Target="../media/image18213.png"/><Relationship Id="rId44" Type="http://schemas.openxmlformats.org/officeDocument/2006/relationships/customXml" Target="../ink/ink18328.xml"/><Relationship Id="rId65" Type="http://schemas.openxmlformats.org/officeDocument/2006/relationships/image" Target="../media/image18072.png"/><Relationship Id="rId86" Type="http://schemas.openxmlformats.org/officeDocument/2006/relationships/customXml" Target="../ink/ink18349.xml"/><Relationship Id="rId130" Type="http://schemas.openxmlformats.org/officeDocument/2006/relationships/customXml" Target="../ink/ink18371.xml"/><Relationship Id="rId151" Type="http://schemas.openxmlformats.org/officeDocument/2006/relationships/image" Target="../media/image18115.png"/><Relationship Id="rId368" Type="http://schemas.openxmlformats.org/officeDocument/2006/relationships/customXml" Target="../ink/ink18490.xml"/><Relationship Id="rId389" Type="http://schemas.openxmlformats.org/officeDocument/2006/relationships/image" Target="../media/image18234.png"/><Relationship Id="rId172" Type="http://schemas.openxmlformats.org/officeDocument/2006/relationships/customXml" Target="../ink/ink18392.xml"/><Relationship Id="rId193" Type="http://schemas.openxmlformats.org/officeDocument/2006/relationships/image" Target="../media/image18136.png"/><Relationship Id="rId207" Type="http://schemas.openxmlformats.org/officeDocument/2006/relationships/image" Target="../media/image18143.png"/><Relationship Id="rId228" Type="http://schemas.openxmlformats.org/officeDocument/2006/relationships/customXml" Target="../ink/ink18420.xml"/><Relationship Id="rId249" Type="http://schemas.openxmlformats.org/officeDocument/2006/relationships/image" Target="../media/image18164.png"/><Relationship Id="rId13" Type="http://schemas.openxmlformats.org/officeDocument/2006/relationships/image" Target="../media/image18046.png"/><Relationship Id="rId109" Type="http://schemas.openxmlformats.org/officeDocument/2006/relationships/image" Target="../media/image18094.png"/><Relationship Id="rId260" Type="http://schemas.openxmlformats.org/officeDocument/2006/relationships/customXml" Target="../ink/ink18436.xml"/><Relationship Id="rId281" Type="http://schemas.openxmlformats.org/officeDocument/2006/relationships/image" Target="../media/image18180.png"/><Relationship Id="rId316" Type="http://schemas.openxmlformats.org/officeDocument/2006/relationships/customXml" Target="../ink/ink18464.xml"/><Relationship Id="rId337" Type="http://schemas.openxmlformats.org/officeDocument/2006/relationships/image" Target="../media/image18208.png"/><Relationship Id="rId34" Type="http://schemas.openxmlformats.org/officeDocument/2006/relationships/customXml" Target="../ink/ink18323.xml"/><Relationship Id="rId55" Type="http://schemas.openxmlformats.org/officeDocument/2006/relationships/image" Target="../media/image18067.png"/><Relationship Id="rId76" Type="http://schemas.openxmlformats.org/officeDocument/2006/relationships/customXml" Target="../ink/ink18344.xml"/><Relationship Id="rId97" Type="http://schemas.openxmlformats.org/officeDocument/2006/relationships/image" Target="../media/image18088.png"/><Relationship Id="rId120" Type="http://schemas.openxmlformats.org/officeDocument/2006/relationships/customXml" Target="../ink/ink18366.xml"/><Relationship Id="rId141" Type="http://schemas.openxmlformats.org/officeDocument/2006/relationships/image" Target="../media/image18110.png"/><Relationship Id="rId358" Type="http://schemas.openxmlformats.org/officeDocument/2006/relationships/customXml" Target="../ink/ink18485.xml"/><Relationship Id="rId379" Type="http://schemas.openxmlformats.org/officeDocument/2006/relationships/image" Target="../media/image18229.png"/><Relationship Id="rId7" Type="http://schemas.openxmlformats.org/officeDocument/2006/relationships/image" Target="../media/image18043.png"/><Relationship Id="rId162" Type="http://schemas.openxmlformats.org/officeDocument/2006/relationships/customXml" Target="../ink/ink18387.xml"/><Relationship Id="rId183" Type="http://schemas.openxmlformats.org/officeDocument/2006/relationships/image" Target="../media/image18131.png"/><Relationship Id="rId218" Type="http://schemas.openxmlformats.org/officeDocument/2006/relationships/customXml" Target="../ink/ink18415.xml"/><Relationship Id="rId239" Type="http://schemas.openxmlformats.org/officeDocument/2006/relationships/image" Target="../media/image18159.png"/><Relationship Id="rId390" Type="http://schemas.openxmlformats.org/officeDocument/2006/relationships/customXml" Target="../ink/ink18501.xml"/><Relationship Id="rId250" Type="http://schemas.openxmlformats.org/officeDocument/2006/relationships/customXml" Target="../ink/ink18431.xml"/><Relationship Id="rId271" Type="http://schemas.openxmlformats.org/officeDocument/2006/relationships/image" Target="../media/image18175.png"/><Relationship Id="rId292" Type="http://schemas.openxmlformats.org/officeDocument/2006/relationships/customXml" Target="../ink/ink18452.xml"/><Relationship Id="rId306" Type="http://schemas.openxmlformats.org/officeDocument/2006/relationships/customXml" Target="../ink/ink18459.xml"/><Relationship Id="rId24" Type="http://schemas.openxmlformats.org/officeDocument/2006/relationships/customXml" Target="../ink/ink18318.xml"/><Relationship Id="rId45" Type="http://schemas.openxmlformats.org/officeDocument/2006/relationships/image" Target="../media/image18062.png"/><Relationship Id="rId66" Type="http://schemas.openxmlformats.org/officeDocument/2006/relationships/customXml" Target="../ink/ink18339.xml"/><Relationship Id="rId87" Type="http://schemas.openxmlformats.org/officeDocument/2006/relationships/image" Target="../media/image18083.png"/><Relationship Id="rId110" Type="http://schemas.openxmlformats.org/officeDocument/2006/relationships/customXml" Target="../ink/ink18361.xml"/><Relationship Id="rId131" Type="http://schemas.openxmlformats.org/officeDocument/2006/relationships/image" Target="../media/image18105.png"/><Relationship Id="rId327" Type="http://schemas.openxmlformats.org/officeDocument/2006/relationships/image" Target="../media/image18203.png"/><Relationship Id="rId348" Type="http://schemas.openxmlformats.org/officeDocument/2006/relationships/customXml" Target="../ink/ink18480.xml"/><Relationship Id="rId369" Type="http://schemas.openxmlformats.org/officeDocument/2006/relationships/image" Target="../media/image18224.png"/><Relationship Id="rId152" Type="http://schemas.openxmlformats.org/officeDocument/2006/relationships/customXml" Target="../ink/ink18382.xml"/><Relationship Id="rId173" Type="http://schemas.openxmlformats.org/officeDocument/2006/relationships/image" Target="../media/image18126.png"/><Relationship Id="rId194" Type="http://schemas.openxmlformats.org/officeDocument/2006/relationships/customXml" Target="../ink/ink18403.xml"/><Relationship Id="rId208" Type="http://schemas.openxmlformats.org/officeDocument/2006/relationships/customXml" Target="../ink/ink18410.xml"/><Relationship Id="rId229" Type="http://schemas.openxmlformats.org/officeDocument/2006/relationships/image" Target="../media/image18154.png"/><Relationship Id="rId380" Type="http://schemas.openxmlformats.org/officeDocument/2006/relationships/customXml" Target="../ink/ink18496.xml"/><Relationship Id="rId240" Type="http://schemas.openxmlformats.org/officeDocument/2006/relationships/customXml" Target="../ink/ink18426.xml"/><Relationship Id="rId261" Type="http://schemas.openxmlformats.org/officeDocument/2006/relationships/image" Target="../media/image18170.png"/><Relationship Id="rId14" Type="http://schemas.openxmlformats.org/officeDocument/2006/relationships/customXml" Target="../ink/ink18313.xml"/><Relationship Id="rId35" Type="http://schemas.openxmlformats.org/officeDocument/2006/relationships/image" Target="../media/image18057.png"/><Relationship Id="rId56" Type="http://schemas.openxmlformats.org/officeDocument/2006/relationships/customXml" Target="../ink/ink18334.xml"/><Relationship Id="rId77" Type="http://schemas.openxmlformats.org/officeDocument/2006/relationships/image" Target="../media/image18078.png"/><Relationship Id="rId100" Type="http://schemas.openxmlformats.org/officeDocument/2006/relationships/customXml" Target="../ink/ink18356.xml"/><Relationship Id="rId282" Type="http://schemas.openxmlformats.org/officeDocument/2006/relationships/customXml" Target="../ink/ink18447.xml"/><Relationship Id="rId317" Type="http://schemas.openxmlformats.org/officeDocument/2006/relationships/image" Target="../media/image18198.png"/><Relationship Id="rId338" Type="http://schemas.openxmlformats.org/officeDocument/2006/relationships/customXml" Target="../ink/ink18475.xml"/><Relationship Id="rId359" Type="http://schemas.openxmlformats.org/officeDocument/2006/relationships/image" Target="../media/image18219.png"/><Relationship Id="rId8" Type="http://schemas.openxmlformats.org/officeDocument/2006/relationships/customXml" Target="../ink/ink18310.xml"/><Relationship Id="rId98" Type="http://schemas.openxmlformats.org/officeDocument/2006/relationships/customXml" Target="../ink/ink18355.xml"/><Relationship Id="rId121" Type="http://schemas.openxmlformats.org/officeDocument/2006/relationships/image" Target="../media/image18100.png"/><Relationship Id="rId142" Type="http://schemas.openxmlformats.org/officeDocument/2006/relationships/customXml" Target="../ink/ink18377.xml"/><Relationship Id="rId163" Type="http://schemas.openxmlformats.org/officeDocument/2006/relationships/image" Target="../media/image18121.png"/><Relationship Id="rId184" Type="http://schemas.openxmlformats.org/officeDocument/2006/relationships/customXml" Target="../ink/ink18398.xml"/><Relationship Id="rId219" Type="http://schemas.openxmlformats.org/officeDocument/2006/relationships/image" Target="../media/image18149.png"/><Relationship Id="rId370" Type="http://schemas.openxmlformats.org/officeDocument/2006/relationships/customXml" Target="../ink/ink18491.xml"/><Relationship Id="rId391" Type="http://schemas.openxmlformats.org/officeDocument/2006/relationships/image" Target="../media/image18235.png"/><Relationship Id="rId230" Type="http://schemas.openxmlformats.org/officeDocument/2006/relationships/customXml" Target="../ink/ink18421.xml"/><Relationship Id="rId251" Type="http://schemas.openxmlformats.org/officeDocument/2006/relationships/image" Target="../media/image18165.png"/><Relationship Id="rId25" Type="http://schemas.openxmlformats.org/officeDocument/2006/relationships/image" Target="../media/image18052.png"/><Relationship Id="rId46" Type="http://schemas.openxmlformats.org/officeDocument/2006/relationships/customXml" Target="../ink/ink18329.xml"/><Relationship Id="rId67" Type="http://schemas.openxmlformats.org/officeDocument/2006/relationships/image" Target="../media/image18073.png"/><Relationship Id="rId272" Type="http://schemas.openxmlformats.org/officeDocument/2006/relationships/customXml" Target="../ink/ink18442.xml"/><Relationship Id="rId293" Type="http://schemas.openxmlformats.org/officeDocument/2006/relationships/image" Target="../media/image18186.png"/><Relationship Id="rId307" Type="http://schemas.openxmlformats.org/officeDocument/2006/relationships/image" Target="../media/image18193.png"/><Relationship Id="rId328" Type="http://schemas.openxmlformats.org/officeDocument/2006/relationships/customXml" Target="../ink/ink18470.xml"/><Relationship Id="rId349" Type="http://schemas.openxmlformats.org/officeDocument/2006/relationships/image" Target="../media/image18214.png"/><Relationship Id="rId88" Type="http://schemas.openxmlformats.org/officeDocument/2006/relationships/customXml" Target="../ink/ink18350.xml"/><Relationship Id="rId111" Type="http://schemas.openxmlformats.org/officeDocument/2006/relationships/image" Target="../media/image18095.png"/><Relationship Id="rId132" Type="http://schemas.openxmlformats.org/officeDocument/2006/relationships/customXml" Target="../ink/ink18372.xml"/><Relationship Id="rId153" Type="http://schemas.openxmlformats.org/officeDocument/2006/relationships/image" Target="../media/image18116.png"/><Relationship Id="rId174" Type="http://schemas.openxmlformats.org/officeDocument/2006/relationships/customXml" Target="../ink/ink18393.xml"/><Relationship Id="rId195" Type="http://schemas.openxmlformats.org/officeDocument/2006/relationships/image" Target="../media/image18137.png"/><Relationship Id="rId209" Type="http://schemas.openxmlformats.org/officeDocument/2006/relationships/image" Target="../media/image18144.png"/><Relationship Id="rId360" Type="http://schemas.openxmlformats.org/officeDocument/2006/relationships/customXml" Target="../ink/ink18486.xml"/><Relationship Id="rId381" Type="http://schemas.openxmlformats.org/officeDocument/2006/relationships/image" Target="../media/image18230.png"/><Relationship Id="rId220" Type="http://schemas.openxmlformats.org/officeDocument/2006/relationships/customXml" Target="../ink/ink18416.xml"/><Relationship Id="rId241" Type="http://schemas.openxmlformats.org/officeDocument/2006/relationships/image" Target="../media/image18160.png"/><Relationship Id="rId15" Type="http://schemas.openxmlformats.org/officeDocument/2006/relationships/image" Target="../media/image18047.png"/><Relationship Id="rId36" Type="http://schemas.openxmlformats.org/officeDocument/2006/relationships/customXml" Target="../ink/ink18324.xml"/><Relationship Id="rId57" Type="http://schemas.openxmlformats.org/officeDocument/2006/relationships/image" Target="../media/image18068.png"/><Relationship Id="rId262" Type="http://schemas.openxmlformats.org/officeDocument/2006/relationships/customXml" Target="../ink/ink18437.xml"/><Relationship Id="rId283" Type="http://schemas.openxmlformats.org/officeDocument/2006/relationships/image" Target="../media/image18181.png"/><Relationship Id="rId318" Type="http://schemas.openxmlformats.org/officeDocument/2006/relationships/customXml" Target="../ink/ink18465.xml"/><Relationship Id="rId339" Type="http://schemas.openxmlformats.org/officeDocument/2006/relationships/image" Target="../media/image18209.png"/><Relationship Id="rId78" Type="http://schemas.openxmlformats.org/officeDocument/2006/relationships/customXml" Target="../ink/ink18345.xml"/><Relationship Id="rId99" Type="http://schemas.openxmlformats.org/officeDocument/2006/relationships/image" Target="../media/image18089.png"/><Relationship Id="rId101" Type="http://schemas.openxmlformats.org/officeDocument/2006/relationships/image" Target="../media/image18090.png"/><Relationship Id="rId122" Type="http://schemas.openxmlformats.org/officeDocument/2006/relationships/customXml" Target="../ink/ink18367.xml"/><Relationship Id="rId143" Type="http://schemas.openxmlformats.org/officeDocument/2006/relationships/image" Target="../media/image18111.png"/><Relationship Id="rId164" Type="http://schemas.openxmlformats.org/officeDocument/2006/relationships/customXml" Target="../ink/ink18388.xml"/><Relationship Id="rId185" Type="http://schemas.openxmlformats.org/officeDocument/2006/relationships/image" Target="../media/image18132.png"/><Relationship Id="rId350" Type="http://schemas.openxmlformats.org/officeDocument/2006/relationships/customXml" Target="../ink/ink18481.xml"/><Relationship Id="rId371" Type="http://schemas.openxmlformats.org/officeDocument/2006/relationships/image" Target="../media/image18225.png"/><Relationship Id="rId9" Type="http://schemas.openxmlformats.org/officeDocument/2006/relationships/image" Target="../media/image18044.png"/><Relationship Id="rId210" Type="http://schemas.openxmlformats.org/officeDocument/2006/relationships/customXml" Target="../ink/ink18411.xml"/><Relationship Id="rId392" Type="http://schemas.openxmlformats.org/officeDocument/2006/relationships/customXml" Target="../ink/ink18502.xml"/><Relationship Id="rId26" Type="http://schemas.openxmlformats.org/officeDocument/2006/relationships/customXml" Target="../ink/ink18319.xml"/><Relationship Id="rId231" Type="http://schemas.openxmlformats.org/officeDocument/2006/relationships/image" Target="../media/image18155.png"/><Relationship Id="rId252" Type="http://schemas.openxmlformats.org/officeDocument/2006/relationships/customXml" Target="../ink/ink18432.xml"/><Relationship Id="rId273" Type="http://schemas.openxmlformats.org/officeDocument/2006/relationships/image" Target="../media/image18176.png"/><Relationship Id="rId294" Type="http://schemas.openxmlformats.org/officeDocument/2006/relationships/customXml" Target="../ink/ink18453.xml"/><Relationship Id="rId308" Type="http://schemas.openxmlformats.org/officeDocument/2006/relationships/customXml" Target="../ink/ink18460.xml"/><Relationship Id="rId329" Type="http://schemas.openxmlformats.org/officeDocument/2006/relationships/image" Target="../media/image18204.png"/><Relationship Id="rId47" Type="http://schemas.openxmlformats.org/officeDocument/2006/relationships/image" Target="../media/image18063.png"/><Relationship Id="rId68" Type="http://schemas.openxmlformats.org/officeDocument/2006/relationships/customXml" Target="../ink/ink18340.xml"/><Relationship Id="rId89" Type="http://schemas.openxmlformats.org/officeDocument/2006/relationships/image" Target="../media/image18084.png"/><Relationship Id="rId112" Type="http://schemas.openxmlformats.org/officeDocument/2006/relationships/customXml" Target="../ink/ink18362.xml"/><Relationship Id="rId133" Type="http://schemas.openxmlformats.org/officeDocument/2006/relationships/image" Target="../media/image18106.png"/><Relationship Id="rId154" Type="http://schemas.openxmlformats.org/officeDocument/2006/relationships/customXml" Target="../ink/ink18383.xml"/><Relationship Id="rId175" Type="http://schemas.openxmlformats.org/officeDocument/2006/relationships/image" Target="../media/image18127.png"/><Relationship Id="rId340" Type="http://schemas.openxmlformats.org/officeDocument/2006/relationships/customXml" Target="../ink/ink18476.xml"/><Relationship Id="rId361" Type="http://schemas.openxmlformats.org/officeDocument/2006/relationships/image" Target="../media/image18220.png"/><Relationship Id="rId196" Type="http://schemas.openxmlformats.org/officeDocument/2006/relationships/customXml" Target="../ink/ink18404.xml"/><Relationship Id="rId200" Type="http://schemas.openxmlformats.org/officeDocument/2006/relationships/customXml" Target="../ink/ink18406.xml"/><Relationship Id="rId382" Type="http://schemas.openxmlformats.org/officeDocument/2006/relationships/customXml" Target="../ink/ink18497.xml"/><Relationship Id="rId16" Type="http://schemas.openxmlformats.org/officeDocument/2006/relationships/customXml" Target="../ink/ink18314.xml"/><Relationship Id="rId221" Type="http://schemas.openxmlformats.org/officeDocument/2006/relationships/image" Target="../media/image18150.png"/><Relationship Id="rId242" Type="http://schemas.openxmlformats.org/officeDocument/2006/relationships/customXml" Target="../ink/ink18427.xml"/><Relationship Id="rId263" Type="http://schemas.openxmlformats.org/officeDocument/2006/relationships/image" Target="../media/image18171.png"/><Relationship Id="rId284" Type="http://schemas.openxmlformats.org/officeDocument/2006/relationships/customXml" Target="../ink/ink18448.xml"/><Relationship Id="rId319" Type="http://schemas.openxmlformats.org/officeDocument/2006/relationships/image" Target="../media/image18199.png"/><Relationship Id="rId37" Type="http://schemas.openxmlformats.org/officeDocument/2006/relationships/image" Target="../media/image18058.png"/><Relationship Id="rId58" Type="http://schemas.openxmlformats.org/officeDocument/2006/relationships/customXml" Target="../ink/ink18335.xml"/><Relationship Id="rId79" Type="http://schemas.openxmlformats.org/officeDocument/2006/relationships/image" Target="../media/image18079.png"/><Relationship Id="rId102" Type="http://schemas.openxmlformats.org/officeDocument/2006/relationships/customXml" Target="../ink/ink18357.xml"/><Relationship Id="rId123" Type="http://schemas.openxmlformats.org/officeDocument/2006/relationships/image" Target="../media/image18101.png"/><Relationship Id="rId144" Type="http://schemas.openxmlformats.org/officeDocument/2006/relationships/customXml" Target="../ink/ink18378.xml"/><Relationship Id="rId330" Type="http://schemas.openxmlformats.org/officeDocument/2006/relationships/customXml" Target="../ink/ink18471.xml"/><Relationship Id="rId90" Type="http://schemas.openxmlformats.org/officeDocument/2006/relationships/customXml" Target="../ink/ink18351.xml"/><Relationship Id="rId165" Type="http://schemas.openxmlformats.org/officeDocument/2006/relationships/image" Target="../media/image18122.png"/><Relationship Id="rId186" Type="http://schemas.openxmlformats.org/officeDocument/2006/relationships/customXml" Target="../ink/ink18399.xml"/><Relationship Id="rId351" Type="http://schemas.openxmlformats.org/officeDocument/2006/relationships/image" Target="../media/image18215.png"/><Relationship Id="rId372" Type="http://schemas.openxmlformats.org/officeDocument/2006/relationships/customXml" Target="../ink/ink18492.xml"/><Relationship Id="rId393" Type="http://schemas.openxmlformats.org/officeDocument/2006/relationships/image" Target="../media/image18236.png"/><Relationship Id="rId211" Type="http://schemas.openxmlformats.org/officeDocument/2006/relationships/image" Target="../media/image18145.png"/><Relationship Id="rId232" Type="http://schemas.openxmlformats.org/officeDocument/2006/relationships/customXml" Target="../ink/ink18422.xml"/><Relationship Id="rId253" Type="http://schemas.openxmlformats.org/officeDocument/2006/relationships/image" Target="../media/image18166.png"/><Relationship Id="rId274" Type="http://schemas.openxmlformats.org/officeDocument/2006/relationships/customXml" Target="../ink/ink18443.xml"/><Relationship Id="rId295" Type="http://schemas.openxmlformats.org/officeDocument/2006/relationships/image" Target="../media/image18187.png"/><Relationship Id="rId309" Type="http://schemas.openxmlformats.org/officeDocument/2006/relationships/image" Target="../media/image18194.png"/><Relationship Id="rId27" Type="http://schemas.openxmlformats.org/officeDocument/2006/relationships/image" Target="../media/image18053.png"/><Relationship Id="rId48" Type="http://schemas.openxmlformats.org/officeDocument/2006/relationships/customXml" Target="../ink/ink18330.xml"/><Relationship Id="rId69" Type="http://schemas.openxmlformats.org/officeDocument/2006/relationships/image" Target="../media/image18074.png"/><Relationship Id="rId113" Type="http://schemas.openxmlformats.org/officeDocument/2006/relationships/image" Target="../media/image18096.png"/><Relationship Id="rId134" Type="http://schemas.openxmlformats.org/officeDocument/2006/relationships/customXml" Target="../ink/ink18373.xml"/><Relationship Id="rId320" Type="http://schemas.openxmlformats.org/officeDocument/2006/relationships/customXml" Target="../ink/ink18466.xml"/><Relationship Id="rId80" Type="http://schemas.openxmlformats.org/officeDocument/2006/relationships/customXml" Target="../ink/ink18346.xml"/><Relationship Id="rId155" Type="http://schemas.openxmlformats.org/officeDocument/2006/relationships/image" Target="../media/image18117.png"/><Relationship Id="rId176" Type="http://schemas.openxmlformats.org/officeDocument/2006/relationships/customXml" Target="../ink/ink18394.xml"/><Relationship Id="rId197" Type="http://schemas.openxmlformats.org/officeDocument/2006/relationships/image" Target="../media/image18138.png"/><Relationship Id="rId341" Type="http://schemas.openxmlformats.org/officeDocument/2006/relationships/image" Target="../media/image18210.png"/><Relationship Id="rId362" Type="http://schemas.openxmlformats.org/officeDocument/2006/relationships/customXml" Target="../ink/ink18487.xml"/><Relationship Id="rId383" Type="http://schemas.openxmlformats.org/officeDocument/2006/relationships/image" Target="../media/image18231.png"/><Relationship Id="rId201" Type="http://schemas.openxmlformats.org/officeDocument/2006/relationships/image" Target="../media/image18140.png"/><Relationship Id="rId222" Type="http://schemas.openxmlformats.org/officeDocument/2006/relationships/customXml" Target="../ink/ink18417.xml"/><Relationship Id="rId243" Type="http://schemas.openxmlformats.org/officeDocument/2006/relationships/image" Target="../media/image18161.png"/><Relationship Id="rId264" Type="http://schemas.openxmlformats.org/officeDocument/2006/relationships/customXml" Target="../ink/ink18438.xml"/><Relationship Id="rId285" Type="http://schemas.openxmlformats.org/officeDocument/2006/relationships/image" Target="../media/image18182.png"/><Relationship Id="rId17" Type="http://schemas.openxmlformats.org/officeDocument/2006/relationships/image" Target="../media/image18048.png"/><Relationship Id="rId38" Type="http://schemas.openxmlformats.org/officeDocument/2006/relationships/customXml" Target="../ink/ink18325.xml"/><Relationship Id="rId59" Type="http://schemas.openxmlformats.org/officeDocument/2006/relationships/image" Target="../media/image18069.png"/><Relationship Id="rId103" Type="http://schemas.openxmlformats.org/officeDocument/2006/relationships/image" Target="../media/image18091.png"/><Relationship Id="rId124" Type="http://schemas.openxmlformats.org/officeDocument/2006/relationships/customXml" Target="../ink/ink18368.xml"/><Relationship Id="rId310" Type="http://schemas.openxmlformats.org/officeDocument/2006/relationships/customXml" Target="../ink/ink18461.xml"/><Relationship Id="rId70" Type="http://schemas.openxmlformats.org/officeDocument/2006/relationships/customXml" Target="../ink/ink18341.xml"/><Relationship Id="rId91" Type="http://schemas.openxmlformats.org/officeDocument/2006/relationships/image" Target="../media/image18085.png"/><Relationship Id="rId145" Type="http://schemas.openxmlformats.org/officeDocument/2006/relationships/image" Target="../media/image18112.png"/><Relationship Id="rId166" Type="http://schemas.openxmlformats.org/officeDocument/2006/relationships/customXml" Target="../ink/ink18389.xml"/><Relationship Id="rId187" Type="http://schemas.openxmlformats.org/officeDocument/2006/relationships/image" Target="../media/image18133.png"/><Relationship Id="rId331" Type="http://schemas.openxmlformats.org/officeDocument/2006/relationships/image" Target="../media/image18205.png"/><Relationship Id="rId352" Type="http://schemas.openxmlformats.org/officeDocument/2006/relationships/customXml" Target="../ink/ink18482.xml"/><Relationship Id="rId373" Type="http://schemas.openxmlformats.org/officeDocument/2006/relationships/image" Target="../media/image18226.png"/><Relationship Id="rId394" Type="http://schemas.openxmlformats.org/officeDocument/2006/relationships/customXml" Target="../ink/ink18503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8412.xml"/><Relationship Id="rId233" Type="http://schemas.openxmlformats.org/officeDocument/2006/relationships/image" Target="../media/image18156.png"/><Relationship Id="rId254" Type="http://schemas.openxmlformats.org/officeDocument/2006/relationships/customXml" Target="../ink/ink18433.xml"/><Relationship Id="rId28" Type="http://schemas.openxmlformats.org/officeDocument/2006/relationships/customXml" Target="../ink/ink18320.xml"/><Relationship Id="rId49" Type="http://schemas.openxmlformats.org/officeDocument/2006/relationships/image" Target="../media/image18064.png"/><Relationship Id="rId114" Type="http://schemas.openxmlformats.org/officeDocument/2006/relationships/customXml" Target="../ink/ink18363.xml"/><Relationship Id="rId275" Type="http://schemas.openxmlformats.org/officeDocument/2006/relationships/image" Target="../media/image18177.png"/><Relationship Id="rId296" Type="http://schemas.openxmlformats.org/officeDocument/2006/relationships/customXml" Target="../ink/ink18454.xml"/><Relationship Id="rId300" Type="http://schemas.openxmlformats.org/officeDocument/2006/relationships/customXml" Target="../ink/ink18456.xml"/><Relationship Id="rId60" Type="http://schemas.openxmlformats.org/officeDocument/2006/relationships/customXml" Target="../ink/ink18336.xml"/><Relationship Id="rId81" Type="http://schemas.openxmlformats.org/officeDocument/2006/relationships/image" Target="../media/image18080.png"/><Relationship Id="rId135" Type="http://schemas.openxmlformats.org/officeDocument/2006/relationships/image" Target="../media/image18107.png"/><Relationship Id="rId156" Type="http://schemas.openxmlformats.org/officeDocument/2006/relationships/customXml" Target="../ink/ink18384.xml"/><Relationship Id="rId177" Type="http://schemas.openxmlformats.org/officeDocument/2006/relationships/image" Target="../media/image18128.png"/><Relationship Id="rId198" Type="http://schemas.openxmlformats.org/officeDocument/2006/relationships/customXml" Target="../ink/ink18405.xml"/><Relationship Id="rId321" Type="http://schemas.openxmlformats.org/officeDocument/2006/relationships/image" Target="../media/image18200.png"/><Relationship Id="rId342" Type="http://schemas.openxmlformats.org/officeDocument/2006/relationships/customXml" Target="../ink/ink18477.xml"/><Relationship Id="rId363" Type="http://schemas.openxmlformats.org/officeDocument/2006/relationships/image" Target="../media/image18221.png"/><Relationship Id="rId384" Type="http://schemas.openxmlformats.org/officeDocument/2006/relationships/customXml" Target="../ink/ink18498.xml"/><Relationship Id="rId202" Type="http://schemas.openxmlformats.org/officeDocument/2006/relationships/customXml" Target="../ink/ink18407.xml"/><Relationship Id="rId223" Type="http://schemas.openxmlformats.org/officeDocument/2006/relationships/image" Target="../media/image18151.png"/><Relationship Id="rId244" Type="http://schemas.openxmlformats.org/officeDocument/2006/relationships/customXml" Target="../ink/ink18428.xml"/><Relationship Id="rId18" Type="http://schemas.openxmlformats.org/officeDocument/2006/relationships/customXml" Target="../ink/ink18315.xml"/><Relationship Id="rId39" Type="http://schemas.openxmlformats.org/officeDocument/2006/relationships/image" Target="../media/image18059.png"/><Relationship Id="rId265" Type="http://schemas.openxmlformats.org/officeDocument/2006/relationships/image" Target="../media/image18172.png"/><Relationship Id="rId286" Type="http://schemas.openxmlformats.org/officeDocument/2006/relationships/customXml" Target="../ink/ink18449.xml"/><Relationship Id="rId50" Type="http://schemas.openxmlformats.org/officeDocument/2006/relationships/customXml" Target="../ink/ink18331.xml"/><Relationship Id="rId104" Type="http://schemas.openxmlformats.org/officeDocument/2006/relationships/customXml" Target="../ink/ink18358.xml"/><Relationship Id="rId125" Type="http://schemas.openxmlformats.org/officeDocument/2006/relationships/image" Target="../media/image18102.png"/><Relationship Id="rId146" Type="http://schemas.openxmlformats.org/officeDocument/2006/relationships/customXml" Target="../ink/ink18379.xml"/><Relationship Id="rId167" Type="http://schemas.openxmlformats.org/officeDocument/2006/relationships/image" Target="../media/image18123.png"/><Relationship Id="rId188" Type="http://schemas.openxmlformats.org/officeDocument/2006/relationships/customXml" Target="../ink/ink18400.xml"/><Relationship Id="rId311" Type="http://schemas.openxmlformats.org/officeDocument/2006/relationships/image" Target="../media/image18195.png"/><Relationship Id="rId332" Type="http://schemas.openxmlformats.org/officeDocument/2006/relationships/customXml" Target="../ink/ink18472.xml"/><Relationship Id="rId353" Type="http://schemas.openxmlformats.org/officeDocument/2006/relationships/image" Target="../media/image18216.png"/><Relationship Id="rId374" Type="http://schemas.openxmlformats.org/officeDocument/2006/relationships/customXml" Target="../ink/ink18493.xml"/><Relationship Id="rId395" Type="http://schemas.openxmlformats.org/officeDocument/2006/relationships/image" Target="../media/image18237.png"/><Relationship Id="rId71" Type="http://schemas.openxmlformats.org/officeDocument/2006/relationships/image" Target="../media/image18075.png"/><Relationship Id="rId92" Type="http://schemas.openxmlformats.org/officeDocument/2006/relationships/customXml" Target="../ink/ink18352.xml"/><Relationship Id="rId213" Type="http://schemas.openxmlformats.org/officeDocument/2006/relationships/image" Target="../media/image18146.png"/><Relationship Id="rId234" Type="http://schemas.openxmlformats.org/officeDocument/2006/relationships/customXml" Target="../ink/ink18423.xml"/><Relationship Id="rId2" Type="http://schemas.openxmlformats.org/officeDocument/2006/relationships/customXml" Target="../ink/ink18307.xml"/><Relationship Id="rId29" Type="http://schemas.openxmlformats.org/officeDocument/2006/relationships/image" Target="../media/image18054.png"/><Relationship Id="rId255" Type="http://schemas.openxmlformats.org/officeDocument/2006/relationships/image" Target="../media/image18167.png"/><Relationship Id="rId276" Type="http://schemas.openxmlformats.org/officeDocument/2006/relationships/customXml" Target="../ink/ink18444.xml"/><Relationship Id="rId297" Type="http://schemas.openxmlformats.org/officeDocument/2006/relationships/image" Target="../media/image18188.png"/><Relationship Id="rId40" Type="http://schemas.openxmlformats.org/officeDocument/2006/relationships/customXml" Target="../ink/ink18326.xml"/><Relationship Id="rId115" Type="http://schemas.openxmlformats.org/officeDocument/2006/relationships/image" Target="../media/image18097.png"/><Relationship Id="rId136" Type="http://schemas.openxmlformats.org/officeDocument/2006/relationships/customXml" Target="../ink/ink18374.xml"/><Relationship Id="rId157" Type="http://schemas.openxmlformats.org/officeDocument/2006/relationships/image" Target="../media/image18118.png"/><Relationship Id="rId178" Type="http://schemas.openxmlformats.org/officeDocument/2006/relationships/customXml" Target="../ink/ink18395.xml"/><Relationship Id="rId301" Type="http://schemas.openxmlformats.org/officeDocument/2006/relationships/image" Target="../media/image18190.png"/><Relationship Id="rId322" Type="http://schemas.openxmlformats.org/officeDocument/2006/relationships/customXml" Target="../ink/ink18467.xml"/><Relationship Id="rId343" Type="http://schemas.openxmlformats.org/officeDocument/2006/relationships/image" Target="../media/image18211.png"/><Relationship Id="rId364" Type="http://schemas.openxmlformats.org/officeDocument/2006/relationships/customXml" Target="../ink/ink18488.xml"/><Relationship Id="rId61" Type="http://schemas.openxmlformats.org/officeDocument/2006/relationships/image" Target="../media/image18070.png"/><Relationship Id="rId82" Type="http://schemas.openxmlformats.org/officeDocument/2006/relationships/customXml" Target="../ink/ink18347.xml"/><Relationship Id="rId199" Type="http://schemas.openxmlformats.org/officeDocument/2006/relationships/image" Target="../media/image18139.png"/><Relationship Id="rId203" Type="http://schemas.openxmlformats.org/officeDocument/2006/relationships/image" Target="../media/image18141.png"/><Relationship Id="rId385" Type="http://schemas.openxmlformats.org/officeDocument/2006/relationships/image" Target="../media/image18232.png"/><Relationship Id="rId19" Type="http://schemas.openxmlformats.org/officeDocument/2006/relationships/image" Target="../media/image18049.png"/><Relationship Id="rId224" Type="http://schemas.openxmlformats.org/officeDocument/2006/relationships/customXml" Target="../ink/ink18418.xml"/><Relationship Id="rId245" Type="http://schemas.openxmlformats.org/officeDocument/2006/relationships/image" Target="../media/image18162.png"/><Relationship Id="rId266" Type="http://schemas.openxmlformats.org/officeDocument/2006/relationships/customXml" Target="../ink/ink18439.xml"/><Relationship Id="rId287" Type="http://schemas.openxmlformats.org/officeDocument/2006/relationships/image" Target="../media/image18183.png"/><Relationship Id="rId30" Type="http://schemas.openxmlformats.org/officeDocument/2006/relationships/customXml" Target="../ink/ink18321.xml"/><Relationship Id="rId105" Type="http://schemas.openxmlformats.org/officeDocument/2006/relationships/image" Target="../media/image18092.png"/><Relationship Id="rId126" Type="http://schemas.openxmlformats.org/officeDocument/2006/relationships/customXml" Target="../ink/ink18369.xml"/><Relationship Id="rId147" Type="http://schemas.openxmlformats.org/officeDocument/2006/relationships/image" Target="../media/image18113.png"/><Relationship Id="rId168" Type="http://schemas.openxmlformats.org/officeDocument/2006/relationships/customXml" Target="../ink/ink18390.xml"/><Relationship Id="rId312" Type="http://schemas.openxmlformats.org/officeDocument/2006/relationships/customXml" Target="../ink/ink18462.xml"/><Relationship Id="rId333" Type="http://schemas.openxmlformats.org/officeDocument/2006/relationships/image" Target="../media/image18206.png"/><Relationship Id="rId354" Type="http://schemas.openxmlformats.org/officeDocument/2006/relationships/customXml" Target="../ink/ink18483.xml"/><Relationship Id="rId51" Type="http://schemas.openxmlformats.org/officeDocument/2006/relationships/image" Target="../media/image18065.png"/><Relationship Id="rId72" Type="http://schemas.openxmlformats.org/officeDocument/2006/relationships/customXml" Target="../ink/ink18342.xml"/><Relationship Id="rId93" Type="http://schemas.openxmlformats.org/officeDocument/2006/relationships/image" Target="../media/image18086.png"/><Relationship Id="rId189" Type="http://schemas.openxmlformats.org/officeDocument/2006/relationships/image" Target="../media/image18134.png"/><Relationship Id="rId375" Type="http://schemas.openxmlformats.org/officeDocument/2006/relationships/image" Target="../media/image18227.png"/><Relationship Id="rId396" Type="http://schemas.openxmlformats.org/officeDocument/2006/relationships/customXml" Target="../ink/ink18504.xml"/><Relationship Id="rId3" Type="http://schemas.openxmlformats.org/officeDocument/2006/relationships/image" Target="../media/image180410.png"/><Relationship Id="rId214" Type="http://schemas.openxmlformats.org/officeDocument/2006/relationships/customXml" Target="../ink/ink18413.xml"/><Relationship Id="rId235" Type="http://schemas.openxmlformats.org/officeDocument/2006/relationships/image" Target="../media/image18157.png"/><Relationship Id="rId256" Type="http://schemas.openxmlformats.org/officeDocument/2006/relationships/customXml" Target="../ink/ink18434.xml"/><Relationship Id="rId277" Type="http://schemas.openxmlformats.org/officeDocument/2006/relationships/image" Target="../media/image18178.png"/><Relationship Id="rId298" Type="http://schemas.openxmlformats.org/officeDocument/2006/relationships/customXml" Target="../ink/ink18455.xml"/><Relationship Id="rId400" Type="http://schemas.openxmlformats.org/officeDocument/2006/relationships/customXml" Target="../ink/ink18506.xml"/><Relationship Id="rId116" Type="http://schemas.openxmlformats.org/officeDocument/2006/relationships/customXml" Target="../ink/ink18364.xml"/><Relationship Id="rId137" Type="http://schemas.openxmlformats.org/officeDocument/2006/relationships/image" Target="../media/image18108.png"/><Relationship Id="rId158" Type="http://schemas.openxmlformats.org/officeDocument/2006/relationships/customXml" Target="../ink/ink18385.xml"/><Relationship Id="rId302" Type="http://schemas.openxmlformats.org/officeDocument/2006/relationships/customXml" Target="../ink/ink18457.xml"/><Relationship Id="rId323" Type="http://schemas.openxmlformats.org/officeDocument/2006/relationships/image" Target="../media/image18201.png"/><Relationship Id="rId344" Type="http://schemas.openxmlformats.org/officeDocument/2006/relationships/customXml" Target="../ink/ink18478.xml"/><Relationship Id="rId20" Type="http://schemas.openxmlformats.org/officeDocument/2006/relationships/customXml" Target="../ink/ink18316.xml"/><Relationship Id="rId41" Type="http://schemas.openxmlformats.org/officeDocument/2006/relationships/image" Target="../media/image18060.png"/><Relationship Id="rId62" Type="http://schemas.openxmlformats.org/officeDocument/2006/relationships/customXml" Target="../ink/ink18337.xml"/><Relationship Id="rId83" Type="http://schemas.openxmlformats.org/officeDocument/2006/relationships/image" Target="../media/image18081.png"/><Relationship Id="rId179" Type="http://schemas.openxmlformats.org/officeDocument/2006/relationships/image" Target="../media/image18129.png"/><Relationship Id="rId365" Type="http://schemas.openxmlformats.org/officeDocument/2006/relationships/image" Target="../media/image18222.png"/><Relationship Id="rId386" Type="http://schemas.openxmlformats.org/officeDocument/2006/relationships/customXml" Target="../ink/ink18499.xml"/><Relationship Id="rId190" Type="http://schemas.openxmlformats.org/officeDocument/2006/relationships/customXml" Target="../ink/ink18401.xml"/><Relationship Id="rId204" Type="http://schemas.openxmlformats.org/officeDocument/2006/relationships/customXml" Target="../ink/ink18408.xml"/><Relationship Id="rId225" Type="http://schemas.openxmlformats.org/officeDocument/2006/relationships/image" Target="../media/image18152.png"/><Relationship Id="rId246" Type="http://schemas.openxmlformats.org/officeDocument/2006/relationships/customXml" Target="../ink/ink18429.xml"/><Relationship Id="rId267" Type="http://schemas.openxmlformats.org/officeDocument/2006/relationships/image" Target="../media/image18173.png"/><Relationship Id="rId288" Type="http://schemas.openxmlformats.org/officeDocument/2006/relationships/customXml" Target="../ink/ink18450.xml"/><Relationship Id="rId106" Type="http://schemas.openxmlformats.org/officeDocument/2006/relationships/customXml" Target="../ink/ink18359.xml"/><Relationship Id="rId127" Type="http://schemas.openxmlformats.org/officeDocument/2006/relationships/image" Target="../media/image18103.png"/><Relationship Id="rId313" Type="http://schemas.openxmlformats.org/officeDocument/2006/relationships/image" Target="../media/image18196.png"/><Relationship Id="rId10" Type="http://schemas.openxmlformats.org/officeDocument/2006/relationships/customXml" Target="../ink/ink18311.xml"/><Relationship Id="rId31" Type="http://schemas.openxmlformats.org/officeDocument/2006/relationships/image" Target="../media/image18055.png"/><Relationship Id="rId52" Type="http://schemas.openxmlformats.org/officeDocument/2006/relationships/customXml" Target="../ink/ink18332.xml"/><Relationship Id="rId73" Type="http://schemas.openxmlformats.org/officeDocument/2006/relationships/image" Target="../media/image18076.png"/><Relationship Id="rId94" Type="http://schemas.openxmlformats.org/officeDocument/2006/relationships/customXml" Target="../ink/ink18353.xml"/><Relationship Id="rId148" Type="http://schemas.openxmlformats.org/officeDocument/2006/relationships/customXml" Target="../ink/ink18380.xml"/><Relationship Id="rId169" Type="http://schemas.openxmlformats.org/officeDocument/2006/relationships/image" Target="../media/image18124.png"/><Relationship Id="rId334" Type="http://schemas.openxmlformats.org/officeDocument/2006/relationships/customXml" Target="../ink/ink18473.xml"/><Relationship Id="rId355" Type="http://schemas.openxmlformats.org/officeDocument/2006/relationships/image" Target="../media/image18217.png"/><Relationship Id="rId376" Type="http://schemas.openxmlformats.org/officeDocument/2006/relationships/customXml" Target="../ink/ink18494.xml"/><Relationship Id="rId397" Type="http://schemas.openxmlformats.org/officeDocument/2006/relationships/image" Target="../media/image18238.png"/><Relationship Id="rId4" Type="http://schemas.openxmlformats.org/officeDocument/2006/relationships/customXml" Target="../ink/ink18308.xml"/><Relationship Id="rId180" Type="http://schemas.openxmlformats.org/officeDocument/2006/relationships/customXml" Target="../ink/ink18396.xml"/><Relationship Id="rId215" Type="http://schemas.openxmlformats.org/officeDocument/2006/relationships/image" Target="../media/image18147.png"/><Relationship Id="rId236" Type="http://schemas.openxmlformats.org/officeDocument/2006/relationships/customXml" Target="../ink/ink18424.xml"/><Relationship Id="rId257" Type="http://schemas.openxmlformats.org/officeDocument/2006/relationships/image" Target="../media/image18168.png"/><Relationship Id="rId278" Type="http://schemas.openxmlformats.org/officeDocument/2006/relationships/customXml" Target="../ink/ink18445.xml"/><Relationship Id="rId401" Type="http://schemas.openxmlformats.org/officeDocument/2006/relationships/image" Target="../media/image18240.png"/><Relationship Id="rId303" Type="http://schemas.openxmlformats.org/officeDocument/2006/relationships/image" Target="../media/image18191.png"/><Relationship Id="rId42" Type="http://schemas.openxmlformats.org/officeDocument/2006/relationships/customXml" Target="../ink/ink18327.xml"/><Relationship Id="rId84" Type="http://schemas.openxmlformats.org/officeDocument/2006/relationships/customXml" Target="../ink/ink18348.xml"/><Relationship Id="rId138" Type="http://schemas.openxmlformats.org/officeDocument/2006/relationships/customXml" Target="../ink/ink18375.xml"/><Relationship Id="rId345" Type="http://schemas.openxmlformats.org/officeDocument/2006/relationships/image" Target="../media/image18212.png"/><Relationship Id="rId387" Type="http://schemas.openxmlformats.org/officeDocument/2006/relationships/image" Target="../media/image18233.png"/><Relationship Id="rId191" Type="http://schemas.openxmlformats.org/officeDocument/2006/relationships/image" Target="../media/image18135.png"/><Relationship Id="rId205" Type="http://schemas.openxmlformats.org/officeDocument/2006/relationships/image" Target="../media/image18142.png"/><Relationship Id="rId247" Type="http://schemas.openxmlformats.org/officeDocument/2006/relationships/image" Target="../media/image18163.png"/></Relationships>
</file>

<file path=ppt/slides/_rels/slide83.xml.rels><?xml version="1.0" encoding="UTF-8" standalone="yes"?>
<Relationships xmlns="http://schemas.openxmlformats.org/package/2006/relationships"><Relationship Id="rId26" Type="http://schemas.openxmlformats.org/officeDocument/2006/relationships/customXml" Target="../ink/ink18519.xml"/><Relationship Id="rId21" Type="http://schemas.openxmlformats.org/officeDocument/2006/relationships/image" Target="../media/image18250.png"/><Relationship Id="rId42" Type="http://schemas.openxmlformats.org/officeDocument/2006/relationships/customXml" Target="../ink/ink18527.xml"/><Relationship Id="rId47" Type="http://schemas.openxmlformats.org/officeDocument/2006/relationships/image" Target="../media/image18263.png"/><Relationship Id="rId63" Type="http://schemas.openxmlformats.org/officeDocument/2006/relationships/image" Target="../media/image18271.png"/><Relationship Id="rId68" Type="http://schemas.openxmlformats.org/officeDocument/2006/relationships/customXml" Target="../ink/ink18540.xml"/><Relationship Id="rId84" Type="http://schemas.openxmlformats.org/officeDocument/2006/relationships/customXml" Target="../ink/ink18548.xml"/><Relationship Id="rId89" Type="http://schemas.openxmlformats.org/officeDocument/2006/relationships/image" Target="../media/image18284.png"/><Relationship Id="rId2" Type="http://schemas.openxmlformats.org/officeDocument/2006/relationships/customXml" Target="../ink/ink18507.xml"/><Relationship Id="rId16" Type="http://schemas.openxmlformats.org/officeDocument/2006/relationships/customXml" Target="../ink/ink18514.xml"/><Relationship Id="rId29" Type="http://schemas.openxmlformats.org/officeDocument/2006/relationships/image" Target="../media/image18254.png"/><Relationship Id="rId107" Type="http://schemas.openxmlformats.org/officeDocument/2006/relationships/image" Target="../media/image18293.png"/><Relationship Id="rId11" Type="http://schemas.openxmlformats.org/officeDocument/2006/relationships/image" Target="../media/image18245.png"/><Relationship Id="rId24" Type="http://schemas.openxmlformats.org/officeDocument/2006/relationships/customXml" Target="../ink/ink18518.xml"/><Relationship Id="rId32" Type="http://schemas.openxmlformats.org/officeDocument/2006/relationships/customXml" Target="../ink/ink18522.xml"/><Relationship Id="rId37" Type="http://schemas.openxmlformats.org/officeDocument/2006/relationships/image" Target="../media/image18258.png"/><Relationship Id="rId40" Type="http://schemas.openxmlformats.org/officeDocument/2006/relationships/customXml" Target="../ink/ink18526.xml"/><Relationship Id="rId45" Type="http://schemas.openxmlformats.org/officeDocument/2006/relationships/image" Target="../media/image18262.png"/><Relationship Id="rId53" Type="http://schemas.openxmlformats.org/officeDocument/2006/relationships/image" Target="../media/image18266.png"/><Relationship Id="rId58" Type="http://schemas.openxmlformats.org/officeDocument/2006/relationships/customXml" Target="../ink/ink18535.xml"/><Relationship Id="rId66" Type="http://schemas.openxmlformats.org/officeDocument/2006/relationships/customXml" Target="../ink/ink18539.xml"/><Relationship Id="rId74" Type="http://schemas.openxmlformats.org/officeDocument/2006/relationships/customXml" Target="../ink/ink18543.xml"/><Relationship Id="rId79" Type="http://schemas.openxmlformats.org/officeDocument/2006/relationships/image" Target="../media/image18279.png"/><Relationship Id="rId87" Type="http://schemas.openxmlformats.org/officeDocument/2006/relationships/image" Target="../media/image18283.png"/><Relationship Id="rId102" Type="http://schemas.openxmlformats.org/officeDocument/2006/relationships/customXml" Target="../ink/ink18557.xml"/><Relationship Id="rId110" Type="http://schemas.openxmlformats.org/officeDocument/2006/relationships/customXml" Target="../ink/ink18561.xml"/><Relationship Id="rId5" Type="http://schemas.openxmlformats.org/officeDocument/2006/relationships/image" Target="../media/image18242.png"/><Relationship Id="rId61" Type="http://schemas.openxmlformats.org/officeDocument/2006/relationships/image" Target="../media/image18270.png"/><Relationship Id="rId82" Type="http://schemas.openxmlformats.org/officeDocument/2006/relationships/customXml" Target="../ink/ink18547.xml"/><Relationship Id="rId90" Type="http://schemas.openxmlformats.org/officeDocument/2006/relationships/customXml" Target="../ink/ink18551.xml"/><Relationship Id="rId95" Type="http://schemas.openxmlformats.org/officeDocument/2006/relationships/image" Target="../media/image18287.png"/><Relationship Id="rId19" Type="http://schemas.openxmlformats.org/officeDocument/2006/relationships/image" Target="../media/image18249.png"/><Relationship Id="rId14" Type="http://schemas.openxmlformats.org/officeDocument/2006/relationships/customXml" Target="../ink/ink18513.xml"/><Relationship Id="rId22" Type="http://schemas.openxmlformats.org/officeDocument/2006/relationships/customXml" Target="../ink/ink18517.xml"/><Relationship Id="rId27" Type="http://schemas.openxmlformats.org/officeDocument/2006/relationships/image" Target="../media/image18253.png"/><Relationship Id="rId30" Type="http://schemas.openxmlformats.org/officeDocument/2006/relationships/customXml" Target="../ink/ink18521.xml"/><Relationship Id="rId35" Type="http://schemas.openxmlformats.org/officeDocument/2006/relationships/image" Target="../media/image18257.png"/><Relationship Id="rId43" Type="http://schemas.openxmlformats.org/officeDocument/2006/relationships/image" Target="../media/image18261.png"/><Relationship Id="rId48" Type="http://schemas.openxmlformats.org/officeDocument/2006/relationships/customXml" Target="../ink/ink18530.xml"/><Relationship Id="rId56" Type="http://schemas.openxmlformats.org/officeDocument/2006/relationships/customXml" Target="../ink/ink18534.xml"/><Relationship Id="rId64" Type="http://schemas.openxmlformats.org/officeDocument/2006/relationships/customXml" Target="../ink/ink18538.xml"/><Relationship Id="rId69" Type="http://schemas.openxmlformats.org/officeDocument/2006/relationships/image" Target="../media/image18274.png"/><Relationship Id="rId77" Type="http://schemas.openxmlformats.org/officeDocument/2006/relationships/image" Target="../media/image18278.png"/><Relationship Id="rId100" Type="http://schemas.openxmlformats.org/officeDocument/2006/relationships/customXml" Target="../ink/ink18556.xml"/><Relationship Id="rId105" Type="http://schemas.openxmlformats.org/officeDocument/2006/relationships/image" Target="../media/image18292.png"/><Relationship Id="rId8" Type="http://schemas.openxmlformats.org/officeDocument/2006/relationships/customXml" Target="../ink/ink18510.xml"/><Relationship Id="rId51" Type="http://schemas.openxmlformats.org/officeDocument/2006/relationships/image" Target="../media/image18265.png"/><Relationship Id="rId72" Type="http://schemas.openxmlformats.org/officeDocument/2006/relationships/customXml" Target="../ink/ink18542.xml"/><Relationship Id="rId80" Type="http://schemas.openxmlformats.org/officeDocument/2006/relationships/customXml" Target="../ink/ink18546.xml"/><Relationship Id="rId85" Type="http://schemas.openxmlformats.org/officeDocument/2006/relationships/image" Target="../media/image18282.png"/><Relationship Id="rId93" Type="http://schemas.openxmlformats.org/officeDocument/2006/relationships/image" Target="../media/image18286.png"/><Relationship Id="rId98" Type="http://schemas.openxmlformats.org/officeDocument/2006/relationships/customXml" Target="../ink/ink18555.xml"/><Relationship Id="rId3" Type="http://schemas.openxmlformats.org/officeDocument/2006/relationships/image" Target="../media/image18241.png"/><Relationship Id="rId12" Type="http://schemas.openxmlformats.org/officeDocument/2006/relationships/customXml" Target="../ink/ink18512.xml"/><Relationship Id="rId17" Type="http://schemas.openxmlformats.org/officeDocument/2006/relationships/image" Target="../media/image18248.png"/><Relationship Id="rId25" Type="http://schemas.openxmlformats.org/officeDocument/2006/relationships/image" Target="../media/image18252.png"/><Relationship Id="rId33" Type="http://schemas.openxmlformats.org/officeDocument/2006/relationships/image" Target="../media/image18256.png"/><Relationship Id="rId38" Type="http://schemas.openxmlformats.org/officeDocument/2006/relationships/customXml" Target="../ink/ink18525.xml"/><Relationship Id="rId46" Type="http://schemas.openxmlformats.org/officeDocument/2006/relationships/customXml" Target="../ink/ink18529.xml"/><Relationship Id="rId59" Type="http://schemas.openxmlformats.org/officeDocument/2006/relationships/image" Target="../media/image18269.png"/><Relationship Id="rId67" Type="http://schemas.openxmlformats.org/officeDocument/2006/relationships/image" Target="../media/image18273.png"/><Relationship Id="rId103" Type="http://schemas.openxmlformats.org/officeDocument/2006/relationships/image" Target="../media/image18291.png"/><Relationship Id="rId108" Type="http://schemas.openxmlformats.org/officeDocument/2006/relationships/customXml" Target="../ink/ink18560.xml"/><Relationship Id="rId20" Type="http://schemas.openxmlformats.org/officeDocument/2006/relationships/customXml" Target="../ink/ink18516.xml"/><Relationship Id="rId41" Type="http://schemas.openxmlformats.org/officeDocument/2006/relationships/image" Target="../media/image18260.png"/><Relationship Id="rId54" Type="http://schemas.openxmlformats.org/officeDocument/2006/relationships/customXml" Target="../ink/ink18533.xml"/><Relationship Id="rId62" Type="http://schemas.openxmlformats.org/officeDocument/2006/relationships/customXml" Target="../ink/ink18537.xml"/><Relationship Id="rId70" Type="http://schemas.openxmlformats.org/officeDocument/2006/relationships/customXml" Target="../ink/ink18541.xml"/><Relationship Id="rId75" Type="http://schemas.openxmlformats.org/officeDocument/2006/relationships/image" Target="../media/image18277.png"/><Relationship Id="rId83" Type="http://schemas.openxmlformats.org/officeDocument/2006/relationships/image" Target="../media/image18281.png"/><Relationship Id="rId88" Type="http://schemas.openxmlformats.org/officeDocument/2006/relationships/customXml" Target="../ink/ink18550.xml"/><Relationship Id="rId91" Type="http://schemas.openxmlformats.org/officeDocument/2006/relationships/image" Target="../media/image18285.png"/><Relationship Id="rId96" Type="http://schemas.openxmlformats.org/officeDocument/2006/relationships/customXml" Target="../ink/ink18554.xml"/><Relationship Id="rId111" Type="http://schemas.openxmlformats.org/officeDocument/2006/relationships/image" Target="../media/image18295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8509.xml"/><Relationship Id="rId15" Type="http://schemas.openxmlformats.org/officeDocument/2006/relationships/image" Target="../media/image18247.png"/><Relationship Id="rId23" Type="http://schemas.openxmlformats.org/officeDocument/2006/relationships/image" Target="../media/image18251.png"/><Relationship Id="rId28" Type="http://schemas.openxmlformats.org/officeDocument/2006/relationships/customXml" Target="../ink/ink18520.xml"/><Relationship Id="rId36" Type="http://schemas.openxmlformats.org/officeDocument/2006/relationships/customXml" Target="../ink/ink18524.xml"/><Relationship Id="rId49" Type="http://schemas.openxmlformats.org/officeDocument/2006/relationships/image" Target="../media/image18264.png"/><Relationship Id="rId57" Type="http://schemas.openxmlformats.org/officeDocument/2006/relationships/image" Target="../media/image18268.png"/><Relationship Id="rId106" Type="http://schemas.openxmlformats.org/officeDocument/2006/relationships/customXml" Target="../ink/ink18559.xml"/><Relationship Id="rId10" Type="http://schemas.openxmlformats.org/officeDocument/2006/relationships/customXml" Target="../ink/ink18511.xml"/><Relationship Id="rId31" Type="http://schemas.openxmlformats.org/officeDocument/2006/relationships/image" Target="../media/image18255.png"/><Relationship Id="rId44" Type="http://schemas.openxmlformats.org/officeDocument/2006/relationships/customXml" Target="../ink/ink18528.xml"/><Relationship Id="rId52" Type="http://schemas.openxmlformats.org/officeDocument/2006/relationships/customXml" Target="../ink/ink18532.xml"/><Relationship Id="rId60" Type="http://schemas.openxmlformats.org/officeDocument/2006/relationships/customXml" Target="../ink/ink18536.xml"/><Relationship Id="rId65" Type="http://schemas.openxmlformats.org/officeDocument/2006/relationships/image" Target="../media/image18272.png"/><Relationship Id="rId73" Type="http://schemas.openxmlformats.org/officeDocument/2006/relationships/image" Target="../media/image18276.png"/><Relationship Id="rId78" Type="http://schemas.openxmlformats.org/officeDocument/2006/relationships/customXml" Target="../ink/ink18545.xml"/><Relationship Id="rId81" Type="http://schemas.openxmlformats.org/officeDocument/2006/relationships/image" Target="../media/image18280.png"/><Relationship Id="rId86" Type="http://schemas.openxmlformats.org/officeDocument/2006/relationships/customXml" Target="../ink/ink18549.xml"/><Relationship Id="rId94" Type="http://schemas.openxmlformats.org/officeDocument/2006/relationships/customXml" Target="../ink/ink18553.xml"/><Relationship Id="rId99" Type="http://schemas.openxmlformats.org/officeDocument/2006/relationships/image" Target="../media/image18289.png"/><Relationship Id="rId101" Type="http://schemas.openxmlformats.org/officeDocument/2006/relationships/image" Target="../media/image18290.png"/><Relationship Id="rId4" Type="http://schemas.openxmlformats.org/officeDocument/2006/relationships/customXml" Target="../ink/ink18508.xml"/><Relationship Id="rId9" Type="http://schemas.openxmlformats.org/officeDocument/2006/relationships/image" Target="../media/image18244.png"/><Relationship Id="rId13" Type="http://schemas.openxmlformats.org/officeDocument/2006/relationships/image" Target="../media/image18246.png"/><Relationship Id="rId18" Type="http://schemas.openxmlformats.org/officeDocument/2006/relationships/customXml" Target="../ink/ink18515.xml"/><Relationship Id="rId39" Type="http://schemas.openxmlformats.org/officeDocument/2006/relationships/image" Target="../media/image18259.png"/><Relationship Id="rId109" Type="http://schemas.openxmlformats.org/officeDocument/2006/relationships/image" Target="../media/image18294.png"/><Relationship Id="rId34" Type="http://schemas.openxmlformats.org/officeDocument/2006/relationships/customXml" Target="../ink/ink18523.xml"/><Relationship Id="rId50" Type="http://schemas.openxmlformats.org/officeDocument/2006/relationships/customXml" Target="../ink/ink18531.xml"/><Relationship Id="rId55" Type="http://schemas.openxmlformats.org/officeDocument/2006/relationships/image" Target="../media/image18267.png"/><Relationship Id="rId76" Type="http://schemas.openxmlformats.org/officeDocument/2006/relationships/customXml" Target="../ink/ink18544.xml"/><Relationship Id="rId97" Type="http://schemas.openxmlformats.org/officeDocument/2006/relationships/image" Target="../media/image18288.png"/><Relationship Id="rId104" Type="http://schemas.openxmlformats.org/officeDocument/2006/relationships/customXml" Target="../ink/ink18558.xml"/><Relationship Id="rId7" Type="http://schemas.openxmlformats.org/officeDocument/2006/relationships/image" Target="../media/image18243.png"/><Relationship Id="rId71" Type="http://schemas.openxmlformats.org/officeDocument/2006/relationships/image" Target="../media/image18275.png"/><Relationship Id="rId92" Type="http://schemas.openxmlformats.org/officeDocument/2006/relationships/customXml" Target="../ink/ink18552.xml"/></Relationships>
</file>

<file path=ppt/slides/_rels/slide8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353.png"/><Relationship Id="rId299" Type="http://schemas.openxmlformats.org/officeDocument/2006/relationships/image" Target="../media/image18438.png"/><Relationship Id="rId21" Type="http://schemas.openxmlformats.org/officeDocument/2006/relationships/image" Target="../media/image18305.png"/><Relationship Id="rId63" Type="http://schemas.openxmlformats.org/officeDocument/2006/relationships/image" Target="../media/image18326.png"/><Relationship Id="rId159" Type="http://schemas.openxmlformats.org/officeDocument/2006/relationships/image" Target="../media/image18371.png"/><Relationship Id="rId324" Type="http://schemas.openxmlformats.org/officeDocument/2006/relationships/customXml" Target="../ink/ink18723.xml"/><Relationship Id="rId366" Type="http://schemas.openxmlformats.org/officeDocument/2006/relationships/customXml" Target="../ink/ink18744.xml"/><Relationship Id="rId170" Type="http://schemas.openxmlformats.org/officeDocument/2006/relationships/customXml" Target="../ink/ink18646.xml"/><Relationship Id="rId226" Type="http://schemas.openxmlformats.org/officeDocument/2006/relationships/customXml" Target="../ink/ink18674.xml"/><Relationship Id="rId433" Type="http://schemas.openxmlformats.org/officeDocument/2006/relationships/image" Target="../media/image18504.png"/><Relationship Id="rId268" Type="http://schemas.openxmlformats.org/officeDocument/2006/relationships/customXml" Target="../ink/ink18695.xml"/><Relationship Id="rId475" Type="http://schemas.openxmlformats.org/officeDocument/2006/relationships/image" Target="../media/image18525.png"/><Relationship Id="rId32" Type="http://schemas.openxmlformats.org/officeDocument/2006/relationships/customXml" Target="../ink/ink18577.xml"/><Relationship Id="rId74" Type="http://schemas.openxmlformats.org/officeDocument/2006/relationships/customXml" Target="../ink/ink18598.xml"/><Relationship Id="rId128" Type="http://schemas.openxmlformats.org/officeDocument/2006/relationships/customXml" Target="../ink/ink18625.xml"/><Relationship Id="rId335" Type="http://schemas.openxmlformats.org/officeDocument/2006/relationships/image" Target="../media/image18456.png"/><Relationship Id="rId377" Type="http://schemas.openxmlformats.org/officeDocument/2006/relationships/image" Target="../media/image18476.png"/><Relationship Id="rId5" Type="http://schemas.openxmlformats.org/officeDocument/2006/relationships/image" Target="../media/image18297.png"/><Relationship Id="rId181" Type="http://schemas.openxmlformats.org/officeDocument/2006/relationships/image" Target="../media/image18382.png"/><Relationship Id="rId237" Type="http://schemas.openxmlformats.org/officeDocument/2006/relationships/image" Target="../media/image18408.png"/><Relationship Id="rId402" Type="http://schemas.openxmlformats.org/officeDocument/2006/relationships/customXml" Target="../ink/ink18762.xml"/><Relationship Id="rId279" Type="http://schemas.openxmlformats.org/officeDocument/2006/relationships/image" Target="../media/image18429.png"/><Relationship Id="rId444" Type="http://schemas.openxmlformats.org/officeDocument/2006/relationships/customXml" Target="../ink/ink18783.xml"/><Relationship Id="rId486" Type="http://schemas.openxmlformats.org/officeDocument/2006/relationships/customXml" Target="../ink/ink18804.xml"/><Relationship Id="rId43" Type="http://schemas.openxmlformats.org/officeDocument/2006/relationships/image" Target="../media/image18316.png"/><Relationship Id="rId139" Type="http://schemas.openxmlformats.org/officeDocument/2006/relationships/image" Target="../media/image15687.png"/><Relationship Id="rId290" Type="http://schemas.openxmlformats.org/officeDocument/2006/relationships/customXml" Target="../ink/ink18706.xml"/><Relationship Id="rId304" Type="http://schemas.openxmlformats.org/officeDocument/2006/relationships/customXml" Target="../ink/ink18713.xml"/><Relationship Id="rId346" Type="http://schemas.openxmlformats.org/officeDocument/2006/relationships/customXml" Target="../ink/ink18734.xml"/><Relationship Id="rId388" Type="http://schemas.openxmlformats.org/officeDocument/2006/relationships/customXml" Target="../ink/ink18755.xml"/><Relationship Id="rId85" Type="http://schemas.openxmlformats.org/officeDocument/2006/relationships/image" Target="../media/image18337.png"/><Relationship Id="rId150" Type="http://schemas.openxmlformats.org/officeDocument/2006/relationships/customXml" Target="../ink/ink18636.xml"/><Relationship Id="rId192" Type="http://schemas.openxmlformats.org/officeDocument/2006/relationships/customXml" Target="../ink/ink18657.xml"/><Relationship Id="rId206" Type="http://schemas.openxmlformats.org/officeDocument/2006/relationships/customXml" Target="../ink/ink18664.xml"/><Relationship Id="rId413" Type="http://schemas.openxmlformats.org/officeDocument/2006/relationships/image" Target="../media/image18494.png"/><Relationship Id="rId248" Type="http://schemas.openxmlformats.org/officeDocument/2006/relationships/customXml" Target="../ink/ink18685.xml"/><Relationship Id="rId455" Type="http://schemas.openxmlformats.org/officeDocument/2006/relationships/image" Target="../media/image18515.png"/><Relationship Id="rId12" Type="http://schemas.openxmlformats.org/officeDocument/2006/relationships/customXml" Target="../ink/ink18567.xml"/><Relationship Id="rId108" Type="http://schemas.openxmlformats.org/officeDocument/2006/relationships/customXml" Target="../ink/ink18615.xml"/><Relationship Id="rId315" Type="http://schemas.openxmlformats.org/officeDocument/2006/relationships/image" Target="../media/image18446.png"/><Relationship Id="rId357" Type="http://schemas.openxmlformats.org/officeDocument/2006/relationships/image" Target="../media/image18467.png"/><Relationship Id="rId54" Type="http://schemas.openxmlformats.org/officeDocument/2006/relationships/customXml" Target="../ink/ink18588.xml"/><Relationship Id="rId96" Type="http://schemas.openxmlformats.org/officeDocument/2006/relationships/customXml" Target="../ink/ink18609.xml"/><Relationship Id="rId161" Type="http://schemas.openxmlformats.org/officeDocument/2006/relationships/image" Target="../media/image18372.png"/><Relationship Id="rId217" Type="http://schemas.openxmlformats.org/officeDocument/2006/relationships/image" Target="../media/image18399.png"/><Relationship Id="rId399" Type="http://schemas.openxmlformats.org/officeDocument/2006/relationships/image" Target="../media/image18487.png"/><Relationship Id="rId259" Type="http://schemas.openxmlformats.org/officeDocument/2006/relationships/image" Target="../media/image18419.png"/><Relationship Id="rId424" Type="http://schemas.openxmlformats.org/officeDocument/2006/relationships/customXml" Target="../ink/ink18773.xml"/><Relationship Id="rId466" Type="http://schemas.openxmlformats.org/officeDocument/2006/relationships/customXml" Target="../ink/ink18794.xml"/><Relationship Id="rId23" Type="http://schemas.openxmlformats.org/officeDocument/2006/relationships/image" Target="../media/image18306.png"/><Relationship Id="rId119" Type="http://schemas.openxmlformats.org/officeDocument/2006/relationships/image" Target="../media/image18354.png"/><Relationship Id="rId270" Type="http://schemas.openxmlformats.org/officeDocument/2006/relationships/customXml" Target="../ink/ink18696.xml"/><Relationship Id="rId326" Type="http://schemas.openxmlformats.org/officeDocument/2006/relationships/customXml" Target="../ink/ink18724.xml"/><Relationship Id="rId65" Type="http://schemas.openxmlformats.org/officeDocument/2006/relationships/image" Target="../media/image18327.png"/><Relationship Id="rId130" Type="http://schemas.openxmlformats.org/officeDocument/2006/relationships/customXml" Target="../ink/ink18626.xml"/><Relationship Id="rId368" Type="http://schemas.openxmlformats.org/officeDocument/2006/relationships/customXml" Target="../ink/ink18745.xml"/><Relationship Id="rId172" Type="http://schemas.openxmlformats.org/officeDocument/2006/relationships/customXml" Target="../ink/ink18647.xml"/><Relationship Id="rId228" Type="http://schemas.openxmlformats.org/officeDocument/2006/relationships/customXml" Target="../ink/ink18675.xml"/><Relationship Id="rId435" Type="http://schemas.openxmlformats.org/officeDocument/2006/relationships/image" Target="../media/image18505.png"/><Relationship Id="rId477" Type="http://schemas.openxmlformats.org/officeDocument/2006/relationships/image" Target="../media/image18526.png"/><Relationship Id="rId281" Type="http://schemas.openxmlformats.org/officeDocument/2006/relationships/image" Target="../media/image18430.png"/><Relationship Id="rId337" Type="http://schemas.openxmlformats.org/officeDocument/2006/relationships/image" Target="../media/image18457.png"/><Relationship Id="rId34" Type="http://schemas.openxmlformats.org/officeDocument/2006/relationships/customXml" Target="../ink/ink18578.xml"/><Relationship Id="rId76" Type="http://schemas.openxmlformats.org/officeDocument/2006/relationships/customXml" Target="../ink/ink18599.xml"/><Relationship Id="rId141" Type="http://schemas.openxmlformats.org/officeDocument/2006/relationships/image" Target="../media/image18364.png"/><Relationship Id="rId379" Type="http://schemas.openxmlformats.org/officeDocument/2006/relationships/image" Target="../media/image18477.png"/><Relationship Id="rId7" Type="http://schemas.openxmlformats.org/officeDocument/2006/relationships/image" Target="../media/image18298.png"/><Relationship Id="rId162" Type="http://schemas.openxmlformats.org/officeDocument/2006/relationships/customXml" Target="../ink/ink18642.xml"/><Relationship Id="rId183" Type="http://schemas.openxmlformats.org/officeDocument/2006/relationships/image" Target="../media/image18383.png"/><Relationship Id="rId218" Type="http://schemas.openxmlformats.org/officeDocument/2006/relationships/customXml" Target="../ink/ink18670.xml"/><Relationship Id="rId239" Type="http://schemas.openxmlformats.org/officeDocument/2006/relationships/image" Target="../media/image18409.png"/><Relationship Id="rId390" Type="http://schemas.openxmlformats.org/officeDocument/2006/relationships/customXml" Target="../ink/ink18756.xml"/><Relationship Id="rId404" Type="http://schemas.openxmlformats.org/officeDocument/2006/relationships/customXml" Target="../ink/ink18763.xml"/><Relationship Id="rId425" Type="http://schemas.openxmlformats.org/officeDocument/2006/relationships/image" Target="../media/image18500.png"/><Relationship Id="rId446" Type="http://schemas.openxmlformats.org/officeDocument/2006/relationships/customXml" Target="../ink/ink18784.xml"/><Relationship Id="rId467" Type="http://schemas.openxmlformats.org/officeDocument/2006/relationships/image" Target="../media/image18521.png"/><Relationship Id="rId250" Type="http://schemas.openxmlformats.org/officeDocument/2006/relationships/customXml" Target="../ink/ink18686.xml"/><Relationship Id="rId271" Type="http://schemas.openxmlformats.org/officeDocument/2006/relationships/image" Target="../media/image18425.png"/><Relationship Id="rId292" Type="http://schemas.openxmlformats.org/officeDocument/2006/relationships/customXml" Target="../ink/ink18707.xml"/><Relationship Id="rId306" Type="http://schemas.openxmlformats.org/officeDocument/2006/relationships/customXml" Target="../ink/ink18714.xml"/><Relationship Id="rId488" Type="http://schemas.openxmlformats.org/officeDocument/2006/relationships/customXml" Target="../ink/ink18805.xml"/><Relationship Id="rId24" Type="http://schemas.openxmlformats.org/officeDocument/2006/relationships/customXml" Target="../ink/ink18573.xml"/><Relationship Id="rId45" Type="http://schemas.openxmlformats.org/officeDocument/2006/relationships/image" Target="../media/image18317.png"/><Relationship Id="rId66" Type="http://schemas.openxmlformats.org/officeDocument/2006/relationships/customXml" Target="../ink/ink18594.xml"/><Relationship Id="rId87" Type="http://schemas.openxmlformats.org/officeDocument/2006/relationships/image" Target="../media/image18338.png"/><Relationship Id="rId110" Type="http://schemas.openxmlformats.org/officeDocument/2006/relationships/customXml" Target="../ink/ink18616.xml"/><Relationship Id="rId131" Type="http://schemas.openxmlformats.org/officeDocument/2006/relationships/image" Target="../media/image18360.png"/><Relationship Id="rId327" Type="http://schemas.openxmlformats.org/officeDocument/2006/relationships/image" Target="../media/image18452.png"/><Relationship Id="rId348" Type="http://schemas.openxmlformats.org/officeDocument/2006/relationships/customXml" Target="../ink/ink18735.xml"/><Relationship Id="rId369" Type="http://schemas.openxmlformats.org/officeDocument/2006/relationships/image" Target="../media/image18473.png"/><Relationship Id="rId152" Type="http://schemas.openxmlformats.org/officeDocument/2006/relationships/customXml" Target="../ink/ink18637.xml"/><Relationship Id="rId173" Type="http://schemas.openxmlformats.org/officeDocument/2006/relationships/image" Target="../media/image18378.png"/><Relationship Id="rId194" Type="http://schemas.openxmlformats.org/officeDocument/2006/relationships/customXml" Target="../ink/ink18658.xml"/><Relationship Id="rId208" Type="http://schemas.openxmlformats.org/officeDocument/2006/relationships/customXml" Target="../ink/ink18665.xml"/><Relationship Id="rId229" Type="http://schemas.openxmlformats.org/officeDocument/2006/relationships/image" Target="../media/image18404.png"/><Relationship Id="rId380" Type="http://schemas.openxmlformats.org/officeDocument/2006/relationships/customXml" Target="../ink/ink18751.xml"/><Relationship Id="rId415" Type="http://schemas.openxmlformats.org/officeDocument/2006/relationships/image" Target="../media/image18495.png"/><Relationship Id="rId436" Type="http://schemas.openxmlformats.org/officeDocument/2006/relationships/customXml" Target="../ink/ink18779.xml"/><Relationship Id="rId457" Type="http://schemas.openxmlformats.org/officeDocument/2006/relationships/image" Target="../media/image18516.png"/><Relationship Id="rId240" Type="http://schemas.openxmlformats.org/officeDocument/2006/relationships/customXml" Target="../ink/ink18681.xml"/><Relationship Id="rId261" Type="http://schemas.openxmlformats.org/officeDocument/2006/relationships/image" Target="../media/image18420.png"/><Relationship Id="rId478" Type="http://schemas.openxmlformats.org/officeDocument/2006/relationships/customXml" Target="../ink/ink18800.xml"/><Relationship Id="rId14" Type="http://schemas.openxmlformats.org/officeDocument/2006/relationships/customXml" Target="../ink/ink18568.xml"/><Relationship Id="rId35" Type="http://schemas.openxmlformats.org/officeDocument/2006/relationships/image" Target="../media/image18312.png"/><Relationship Id="rId56" Type="http://schemas.openxmlformats.org/officeDocument/2006/relationships/customXml" Target="../ink/ink18589.xml"/><Relationship Id="rId77" Type="http://schemas.openxmlformats.org/officeDocument/2006/relationships/image" Target="../media/image18333.png"/><Relationship Id="rId100" Type="http://schemas.openxmlformats.org/officeDocument/2006/relationships/customXml" Target="../ink/ink18611.xml"/><Relationship Id="rId282" Type="http://schemas.openxmlformats.org/officeDocument/2006/relationships/customXml" Target="../ink/ink18702.xml"/><Relationship Id="rId317" Type="http://schemas.openxmlformats.org/officeDocument/2006/relationships/image" Target="../media/image18447.png"/><Relationship Id="rId338" Type="http://schemas.openxmlformats.org/officeDocument/2006/relationships/customXml" Target="../ink/ink18730.xml"/><Relationship Id="rId359" Type="http://schemas.openxmlformats.org/officeDocument/2006/relationships/image" Target="../media/image18468.png"/><Relationship Id="rId8" Type="http://schemas.openxmlformats.org/officeDocument/2006/relationships/customXml" Target="../ink/ink18565.xml"/><Relationship Id="rId98" Type="http://schemas.openxmlformats.org/officeDocument/2006/relationships/customXml" Target="../ink/ink18610.xml"/><Relationship Id="rId121" Type="http://schemas.openxmlformats.org/officeDocument/2006/relationships/image" Target="../media/image18355.png"/><Relationship Id="rId142" Type="http://schemas.openxmlformats.org/officeDocument/2006/relationships/customXml" Target="../ink/ink18632.xml"/><Relationship Id="rId163" Type="http://schemas.openxmlformats.org/officeDocument/2006/relationships/image" Target="../media/image18373.png"/><Relationship Id="rId184" Type="http://schemas.openxmlformats.org/officeDocument/2006/relationships/customXml" Target="../ink/ink18653.xml"/><Relationship Id="rId219" Type="http://schemas.openxmlformats.org/officeDocument/2006/relationships/image" Target="../media/image18400.png"/><Relationship Id="rId370" Type="http://schemas.openxmlformats.org/officeDocument/2006/relationships/customXml" Target="../ink/ink18746.xml"/><Relationship Id="rId391" Type="http://schemas.openxmlformats.org/officeDocument/2006/relationships/image" Target="../media/image18483.png"/><Relationship Id="rId405" Type="http://schemas.openxmlformats.org/officeDocument/2006/relationships/image" Target="../media/image18490.png"/><Relationship Id="rId426" Type="http://schemas.openxmlformats.org/officeDocument/2006/relationships/customXml" Target="../ink/ink18774.xml"/><Relationship Id="rId447" Type="http://schemas.openxmlformats.org/officeDocument/2006/relationships/image" Target="../media/image18511.png"/><Relationship Id="rId230" Type="http://schemas.openxmlformats.org/officeDocument/2006/relationships/customXml" Target="../ink/ink18676.xml"/><Relationship Id="rId251" Type="http://schemas.openxmlformats.org/officeDocument/2006/relationships/image" Target="../media/image18415.png"/><Relationship Id="rId468" Type="http://schemas.openxmlformats.org/officeDocument/2006/relationships/customXml" Target="../ink/ink18795.xml"/><Relationship Id="rId489" Type="http://schemas.openxmlformats.org/officeDocument/2006/relationships/image" Target="../media/image18532.png"/><Relationship Id="rId25" Type="http://schemas.openxmlformats.org/officeDocument/2006/relationships/image" Target="../media/image18307.png"/><Relationship Id="rId46" Type="http://schemas.openxmlformats.org/officeDocument/2006/relationships/customXml" Target="../ink/ink18584.xml"/><Relationship Id="rId67" Type="http://schemas.openxmlformats.org/officeDocument/2006/relationships/image" Target="../media/image18328.png"/><Relationship Id="rId272" Type="http://schemas.openxmlformats.org/officeDocument/2006/relationships/customXml" Target="../ink/ink18697.xml"/><Relationship Id="rId293" Type="http://schemas.openxmlformats.org/officeDocument/2006/relationships/image" Target="../media/image18435.png"/><Relationship Id="rId307" Type="http://schemas.openxmlformats.org/officeDocument/2006/relationships/image" Target="../media/image18442.png"/><Relationship Id="rId328" Type="http://schemas.openxmlformats.org/officeDocument/2006/relationships/customXml" Target="../ink/ink18725.xml"/><Relationship Id="rId349" Type="http://schemas.openxmlformats.org/officeDocument/2006/relationships/image" Target="../media/image18463.png"/><Relationship Id="rId88" Type="http://schemas.openxmlformats.org/officeDocument/2006/relationships/customXml" Target="../ink/ink18605.xml"/><Relationship Id="rId111" Type="http://schemas.openxmlformats.org/officeDocument/2006/relationships/image" Target="../media/image18350.png"/><Relationship Id="rId132" Type="http://schemas.openxmlformats.org/officeDocument/2006/relationships/customXml" Target="../ink/ink18627.xml"/><Relationship Id="rId153" Type="http://schemas.openxmlformats.org/officeDocument/2006/relationships/image" Target="../media/image18368.png"/><Relationship Id="rId174" Type="http://schemas.openxmlformats.org/officeDocument/2006/relationships/customXml" Target="../ink/ink18648.xml"/><Relationship Id="rId195" Type="http://schemas.openxmlformats.org/officeDocument/2006/relationships/image" Target="../media/image18388.png"/><Relationship Id="rId209" Type="http://schemas.openxmlformats.org/officeDocument/2006/relationships/image" Target="../media/image18395.png"/><Relationship Id="rId360" Type="http://schemas.openxmlformats.org/officeDocument/2006/relationships/customXml" Target="../ink/ink18741.xml"/><Relationship Id="rId381" Type="http://schemas.openxmlformats.org/officeDocument/2006/relationships/image" Target="../media/image18478.png"/><Relationship Id="rId416" Type="http://schemas.openxmlformats.org/officeDocument/2006/relationships/customXml" Target="../ink/ink18769.xml"/><Relationship Id="rId220" Type="http://schemas.openxmlformats.org/officeDocument/2006/relationships/customXml" Target="../ink/ink18671.xml"/><Relationship Id="rId241" Type="http://schemas.openxmlformats.org/officeDocument/2006/relationships/image" Target="../media/image18410.png"/><Relationship Id="rId437" Type="http://schemas.openxmlformats.org/officeDocument/2006/relationships/image" Target="../media/image18506.png"/><Relationship Id="rId458" Type="http://schemas.openxmlformats.org/officeDocument/2006/relationships/customXml" Target="../ink/ink18790.xml"/><Relationship Id="rId479" Type="http://schemas.openxmlformats.org/officeDocument/2006/relationships/image" Target="../media/image18527.png"/><Relationship Id="rId15" Type="http://schemas.openxmlformats.org/officeDocument/2006/relationships/image" Target="../media/image18302.png"/><Relationship Id="rId36" Type="http://schemas.openxmlformats.org/officeDocument/2006/relationships/customXml" Target="../ink/ink18579.xml"/><Relationship Id="rId57" Type="http://schemas.openxmlformats.org/officeDocument/2006/relationships/image" Target="../media/image18323.png"/><Relationship Id="rId262" Type="http://schemas.openxmlformats.org/officeDocument/2006/relationships/customXml" Target="../ink/ink18692.xml"/><Relationship Id="rId283" Type="http://schemas.openxmlformats.org/officeDocument/2006/relationships/image" Target="../media/image14005.png"/><Relationship Id="rId318" Type="http://schemas.openxmlformats.org/officeDocument/2006/relationships/customXml" Target="../ink/ink18720.xml"/><Relationship Id="rId339" Type="http://schemas.openxmlformats.org/officeDocument/2006/relationships/image" Target="../media/image18458.png"/><Relationship Id="rId78" Type="http://schemas.openxmlformats.org/officeDocument/2006/relationships/customXml" Target="../ink/ink18600.xml"/><Relationship Id="rId99" Type="http://schemas.openxmlformats.org/officeDocument/2006/relationships/image" Target="../media/image18344.png"/><Relationship Id="rId101" Type="http://schemas.openxmlformats.org/officeDocument/2006/relationships/image" Target="../media/image18345.png"/><Relationship Id="rId122" Type="http://schemas.openxmlformats.org/officeDocument/2006/relationships/customXml" Target="../ink/ink18622.xml"/><Relationship Id="rId143" Type="http://schemas.openxmlformats.org/officeDocument/2006/relationships/image" Target="../media/image18365.png"/><Relationship Id="rId164" Type="http://schemas.openxmlformats.org/officeDocument/2006/relationships/customXml" Target="../ink/ink18643.xml"/><Relationship Id="rId185" Type="http://schemas.openxmlformats.org/officeDocument/2006/relationships/image" Target="../media/image18384.png"/><Relationship Id="rId350" Type="http://schemas.openxmlformats.org/officeDocument/2006/relationships/customXml" Target="../ink/ink18736.xml"/><Relationship Id="rId371" Type="http://schemas.openxmlformats.org/officeDocument/2006/relationships/image" Target="../media/image18474.png"/><Relationship Id="rId406" Type="http://schemas.openxmlformats.org/officeDocument/2006/relationships/customXml" Target="../ink/ink18764.xml"/><Relationship Id="rId9" Type="http://schemas.openxmlformats.org/officeDocument/2006/relationships/image" Target="../media/image18299.png"/><Relationship Id="rId210" Type="http://schemas.openxmlformats.org/officeDocument/2006/relationships/customXml" Target="../ink/ink18666.xml"/><Relationship Id="rId392" Type="http://schemas.openxmlformats.org/officeDocument/2006/relationships/customXml" Target="../ink/ink18757.xml"/><Relationship Id="rId427" Type="http://schemas.openxmlformats.org/officeDocument/2006/relationships/image" Target="../media/image18501.png"/><Relationship Id="rId448" Type="http://schemas.openxmlformats.org/officeDocument/2006/relationships/customXml" Target="../ink/ink18785.xml"/><Relationship Id="rId469" Type="http://schemas.openxmlformats.org/officeDocument/2006/relationships/image" Target="../media/image18522.png"/><Relationship Id="rId26" Type="http://schemas.openxmlformats.org/officeDocument/2006/relationships/customXml" Target="../ink/ink18574.xml"/><Relationship Id="rId231" Type="http://schemas.openxmlformats.org/officeDocument/2006/relationships/image" Target="../media/image18405.png"/><Relationship Id="rId252" Type="http://schemas.openxmlformats.org/officeDocument/2006/relationships/customXml" Target="../ink/ink18687.xml"/><Relationship Id="rId273" Type="http://schemas.openxmlformats.org/officeDocument/2006/relationships/image" Target="../media/image18426.png"/><Relationship Id="rId294" Type="http://schemas.openxmlformats.org/officeDocument/2006/relationships/customXml" Target="../ink/ink18708.xml"/><Relationship Id="rId308" Type="http://schemas.openxmlformats.org/officeDocument/2006/relationships/customXml" Target="../ink/ink18715.xml"/><Relationship Id="rId329" Type="http://schemas.openxmlformats.org/officeDocument/2006/relationships/image" Target="../media/image18453.png"/><Relationship Id="rId480" Type="http://schemas.openxmlformats.org/officeDocument/2006/relationships/customXml" Target="../ink/ink18801.xml"/><Relationship Id="rId47" Type="http://schemas.openxmlformats.org/officeDocument/2006/relationships/image" Target="../media/image18318.png"/><Relationship Id="rId68" Type="http://schemas.openxmlformats.org/officeDocument/2006/relationships/customXml" Target="../ink/ink18595.xml"/><Relationship Id="rId89" Type="http://schemas.openxmlformats.org/officeDocument/2006/relationships/image" Target="../media/image18339.png"/><Relationship Id="rId112" Type="http://schemas.openxmlformats.org/officeDocument/2006/relationships/customXml" Target="../ink/ink18617.xml"/><Relationship Id="rId133" Type="http://schemas.openxmlformats.org/officeDocument/2006/relationships/image" Target="../media/image18361.png"/><Relationship Id="rId154" Type="http://schemas.openxmlformats.org/officeDocument/2006/relationships/customXml" Target="../ink/ink18638.xml"/><Relationship Id="rId175" Type="http://schemas.openxmlformats.org/officeDocument/2006/relationships/image" Target="../media/image18379.png"/><Relationship Id="rId340" Type="http://schemas.openxmlformats.org/officeDocument/2006/relationships/customXml" Target="../ink/ink18731.xml"/><Relationship Id="rId361" Type="http://schemas.openxmlformats.org/officeDocument/2006/relationships/image" Target="../media/image18469.png"/><Relationship Id="rId196" Type="http://schemas.openxmlformats.org/officeDocument/2006/relationships/customXml" Target="../ink/ink18659.xml"/><Relationship Id="rId200" Type="http://schemas.openxmlformats.org/officeDocument/2006/relationships/customXml" Target="../ink/ink18661.xml"/><Relationship Id="rId382" Type="http://schemas.openxmlformats.org/officeDocument/2006/relationships/customXml" Target="../ink/ink18752.xml"/><Relationship Id="rId417" Type="http://schemas.openxmlformats.org/officeDocument/2006/relationships/image" Target="../media/image18496.png"/><Relationship Id="rId438" Type="http://schemas.openxmlformats.org/officeDocument/2006/relationships/customXml" Target="../ink/ink18780.xml"/><Relationship Id="rId459" Type="http://schemas.openxmlformats.org/officeDocument/2006/relationships/image" Target="../media/image18517.png"/><Relationship Id="rId16" Type="http://schemas.openxmlformats.org/officeDocument/2006/relationships/customXml" Target="../ink/ink18569.xml"/><Relationship Id="rId221" Type="http://schemas.openxmlformats.org/officeDocument/2006/relationships/image" Target="../media/image18401.png"/><Relationship Id="rId242" Type="http://schemas.openxmlformats.org/officeDocument/2006/relationships/customXml" Target="../ink/ink18682.xml"/><Relationship Id="rId263" Type="http://schemas.openxmlformats.org/officeDocument/2006/relationships/image" Target="../media/image18421.png"/><Relationship Id="rId284" Type="http://schemas.openxmlformats.org/officeDocument/2006/relationships/customXml" Target="../ink/ink18703.xml"/><Relationship Id="rId319" Type="http://schemas.openxmlformats.org/officeDocument/2006/relationships/image" Target="../media/image18448.png"/><Relationship Id="rId470" Type="http://schemas.openxmlformats.org/officeDocument/2006/relationships/customXml" Target="../ink/ink18796.xml"/><Relationship Id="rId37" Type="http://schemas.openxmlformats.org/officeDocument/2006/relationships/image" Target="../media/image18313.png"/><Relationship Id="rId58" Type="http://schemas.openxmlformats.org/officeDocument/2006/relationships/customXml" Target="../ink/ink18590.xml"/><Relationship Id="rId79" Type="http://schemas.openxmlformats.org/officeDocument/2006/relationships/image" Target="../media/image18334.png"/><Relationship Id="rId102" Type="http://schemas.openxmlformats.org/officeDocument/2006/relationships/customXml" Target="../ink/ink18612.xml"/><Relationship Id="rId123" Type="http://schemas.openxmlformats.org/officeDocument/2006/relationships/image" Target="../media/image18356.png"/><Relationship Id="rId144" Type="http://schemas.openxmlformats.org/officeDocument/2006/relationships/customXml" Target="../ink/ink18633.xml"/><Relationship Id="rId330" Type="http://schemas.openxmlformats.org/officeDocument/2006/relationships/customXml" Target="../ink/ink18726.xml"/><Relationship Id="rId90" Type="http://schemas.openxmlformats.org/officeDocument/2006/relationships/customXml" Target="../ink/ink18606.xml"/><Relationship Id="rId165" Type="http://schemas.openxmlformats.org/officeDocument/2006/relationships/image" Target="../media/image18374.png"/><Relationship Id="rId186" Type="http://schemas.openxmlformats.org/officeDocument/2006/relationships/customXml" Target="../ink/ink18654.xml"/><Relationship Id="rId351" Type="http://schemas.openxmlformats.org/officeDocument/2006/relationships/image" Target="../media/image18464.png"/><Relationship Id="rId372" Type="http://schemas.openxmlformats.org/officeDocument/2006/relationships/customXml" Target="../ink/ink18747.xml"/><Relationship Id="rId393" Type="http://schemas.openxmlformats.org/officeDocument/2006/relationships/image" Target="../media/image18484.png"/><Relationship Id="rId407" Type="http://schemas.openxmlformats.org/officeDocument/2006/relationships/image" Target="../media/image18491.png"/><Relationship Id="rId428" Type="http://schemas.openxmlformats.org/officeDocument/2006/relationships/customXml" Target="../ink/ink18775.xml"/><Relationship Id="rId449" Type="http://schemas.openxmlformats.org/officeDocument/2006/relationships/image" Target="../media/image18512.png"/><Relationship Id="rId211" Type="http://schemas.openxmlformats.org/officeDocument/2006/relationships/image" Target="../media/image18396.png"/><Relationship Id="rId232" Type="http://schemas.openxmlformats.org/officeDocument/2006/relationships/customXml" Target="../ink/ink18677.xml"/><Relationship Id="rId253" Type="http://schemas.openxmlformats.org/officeDocument/2006/relationships/image" Target="../media/image18416.png"/><Relationship Id="rId274" Type="http://schemas.openxmlformats.org/officeDocument/2006/relationships/customXml" Target="../ink/ink18698.xml"/><Relationship Id="rId295" Type="http://schemas.openxmlformats.org/officeDocument/2006/relationships/image" Target="../media/image18436.png"/><Relationship Id="rId309" Type="http://schemas.openxmlformats.org/officeDocument/2006/relationships/image" Target="../media/image18443.png"/><Relationship Id="rId460" Type="http://schemas.openxmlformats.org/officeDocument/2006/relationships/customXml" Target="../ink/ink18791.xml"/><Relationship Id="rId481" Type="http://schemas.openxmlformats.org/officeDocument/2006/relationships/image" Target="../media/image18528.png"/><Relationship Id="rId27" Type="http://schemas.openxmlformats.org/officeDocument/2006/relationships/image" Target="../media/image18308.png"/><Relationship Id="rId48" Type="http://schemas.openxmlformats.org/officeDocument/2006/relationships/customXml" Target="../ink/ink18585.xml"/><Relationship Id="rId69" Type="http://schemas.openxmlformats.org/officeDocument/2006/relationships/image" Target="../media/image18329.png"/><Relationship Id="rId113" Type="http://schemas.openxmlformats.org/officeDocument/2006/relationships/image" Target="../media/image18351.png"/><Relationship Id="rId134" Type="http://schemas.openxmlformats.org/officeDocument/2006/relationships/customXml" Target="../ink/ink18628.xml"/><Relationship Id="rId320" Type="http://schemas.openxmlformats.org/officeDocument/2006/relationships/customXml" Target="../ink/ink18721.xml"/><Relationship Id="rId80" Type="http://schemas.openxmlformats.org/officeDocument/2006/relationships/customXml" Target="../ink/ink18601.xml"/><Relationship Id="rId155" Type="http://schemas.openxmlformats.org/officeDocument/2006/relationships/image" Target="../media/image18369.png"/><Relationship Id="rId176" Type="http://schemas.openxmlformats.org/officeDocument/2006/relationships/customXml" Target="../ink/ink18649.xml"/><Relationship Id="rId197" Type="http://schemas.openxmlformats.org/officeDocument/2006/relationships/image" Target="../media/image18389.png"/><Relationship Id="rId341" Type="http://schemas.openxmlformats.org/officeDocument/2006/relationships/image" Target="../media/image18459.png"/><Relationship Id="rId362" Type="http://schemas.openxmlformats.org/officeDocument/2006/relationships/customXml" Target="../ink/ink18742.xml"/><Relationship Id="rId383" Type="http://schemas.openxmlformats.org/officeDocument/2006/relationships/image" Target="../media/image18479.png"/><Relationship Id="rId418" Type="http://schemas.openxmlformats.org/officeDocument/2006/relationships/customXml" Target="../ink/ink18770.xml"/><Relationship Id="rId439" Type="http://schemas.openxmlformats.org/officeDocument/2006/relationships/image" Target="../media/image18507.png"/><Relationship Id="rId201" Type="http://schemas.openxmlformats.org/officeDocument/2006/relationships/image" Target="../media/image18391.png"/><Relationship Id="rId222" Type="http://schemas.openxmlformats.org/officeDocument/2006/relationships/customXml" Target="../ink/ink18672.xml"/><Relationship Id="rId243" Type="http://schemas.openxmlformats.org/officeDocument/2006/relationships/image" Target="../media/image18411.png"/><Relationship Id="rId264" Type="http://schemas.openxmlformats.org/officeDocument/2006/relationships/customXml" Target="../ink/ink18693.xml"/><Relationship Id="rId285" Type="http://schemas.openxmlformats.org/officeDocument/2006/relationships/image" Target="../media/image18431.png"/><Relationship Id="rId450" Type="http://schemas.openxmlformats.org/officeDocument/2006/relationships/customXml" Target="../ink/ink18786.xml"/><Relationship Id="rId471" Type="http://schemas.openxmlformats.org/officeDocument/2006/relationships/image" Target="../media/image18523.png"/><Relationship Id="rId17" Type="http://schemas.openxmlformats.org/officeDocument/2006/relationships/image" Target="../media/image18303.png"/><Relationship Id="rId38" Type="http://schemas.openxmlformats.org/officeDocument/2006/relationships/customXml" Target="../ink/ink18580.xml"/><Relationship Id="rId59" Type="http://schemas.openxmlformats.org/officeDocument/2006/relationships/image" Target="../media/image18324.png"/><Relationship Id="rId103" Type="http://schemas.openxmlformats.org/officeDocument/2006/relationships/image" Target="../media/image18346.png"/><Relationship Id="rId124" Type="http://schemas.openxmlformats.org/officeDocument/2006/relationships/customXml" Target="../ink/ink18623.xml"/><Relationship Id="rId310" Type="http://schemas.openxmlformats.org/officeDocument/2006/relationships/customXml" Target="../ink/ink18716.xml"/><Relationship Id="rId70" Type="http://schemas.openxmlformats.org/officeDocument/2006/relationships/customXml" Target="../ink/ink18596.xml"/><Relationship Id="rId91" Type="http://schemas.openxmlformats.org/officeDocument/2006/relationships/image" Target="../media/image18340.png"/><Relationship Id="rId145" Type="http://schemas.openxmlformats.org/officeDocument/2006/relationships/image" Target="../media/image11641.png"/><Relationship Id="rId166" Type="http://schemas.openxmlformats.org/officeDocument/2006/relationships/customXml" Target="../ink/ink18644.xml"/><Relationship Id="rId187" Type="http://schemas.openxmlformats.org/officeDocument/2006/relationships/image" Target="../media/image12360.png"/><Relationship Id="rId331" Type="http://schemas.openxmlformats.org/officeDocument/2006/relationships/image" Target="../media/image18454.png"/><Relationship Id="rId352" Type="http://schemas.openxmlformats.org/officeDocument/2006/relationships/customXml" Target="../ink/ink18737.xml"/><Relationship Id="rId373" Type="http://schemas.openxmlformats.org/officeDocument/2006/relationships/image" Target="../media/image16408.png"/><Relationship Id="rId394" Type="http://schemas.openxmlformats.org/officeDocument/2006/relationships/customXml" Target="../ink/ink18758.xml"/><Relationship Id="rId408" Type="http://schemas.openxmlformats.org/officeDocument/2006/relationships/customXml" Target="../ink/ink18765.xml"/><Relationship Id="rId429" Type="http://schemas.openxmlformats.org/officeDocument/2006/relationships/image" Target="../media/image1850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8667.xml"/><Relationship Id="rId233" Type="http://schemas.openxmlformats.org/officeDocument/2006/relationships/image" Target="../media/image18406.png"/><Relationship Id="rId254" Type="http://schemas.openxmlformats.org/officeDocument/2006/relationships/customXml" Target="../ink/ink18688.xml"/><Relationship Id="rId440" Type="http://schemas.openxmlformats.org/officeDocument/2006/relationships/customXml" Target="../ink/ink18781.xml"/><Relationship Id="rId28" Type="http://schemas.openxmlformats.org/officeDocument/2006/relationships/customXml" Target="../ink/ink18575.xml"/><Relationship Id="rId49" Type="http://schemas.openxmlformats.org/officeDocument/2006/relationships/image" Target="../media/image18319.png"/><Relationship Id="rId114" Type="http://schemas.openxmlformats.org/officeDocument/2006/relationships/customXml" Target="../ink/ink18618.xml"/><Relationship Id="rId275" Type="http://schemas.openxmlformats.org/officeDocument/2006/relationships/image" Target="../media/image18427.png"/><Relationship Id="rId296" Type="http://schemas.openxmlformats.org/officeDocument/2006/relationships/customXml" Target="../ink/ink18709.xml"/><Relationship Id="rId300" Type="http://schemas.openxmlformats.org/officeDocument/2006/relationships/customXml" Target="../ink/ink18711.xml"/><Relationship Id="rId461" Type="http://schemas.openxmlformats.org/officeDocument/2006/relationships/image" Target="../media/image18518.png"/><Relationship Id="rId482" Type="http://schemas.openxmlformats.org/officeDocument/2006/relationships/customXml" Target="../ink/ink18802.xml"/><Relationship Id="rId60" Type="http://schemas.openxmlformats.org/officeDocument/2006/relationships/customXml" Target="../ink/ink18591.xml"/><Relationship Id="rId81" Type="http://schemas.openxmlformats.org/officeDocument/2006/relationships/image" Target="../media/image18335.png"/><Relationship Id="rId135" Type="http://schemas.openxmlformats.org/officeDocument/2006/relationships/image" Target="../media/image18362.png"/><Relationship Id="rId156" Type="http://schemas.openxmlformats.org/officeDocument/2006/relationships/customXml" Target="../ink/ink18639.xml"/><Relationship Id="rId177" Type="http://schemas.openxmlformats.org/officeDocument/2006/relationships/image" Target="../media/image18380.png"/><Relationship Id="rId198" Type="http://schemas.openxmlformats.org/officeDocument/2006/relationships/customXml" Target="../ink/ink18660.xml"/><Relationship Id="rId321" Type="http://schemas.openxmlformats.org/officeDocument/2006/relationships/image" Target="../media/image18449.png"/><Relationship Id="rId342" Type="http://schemas.openxmlformats.org/officeDocument/2006/relationships/customXml" Target="../ink/ink18732.xml"/><Relationship Id="rId363" Type="http://schemas.openxmlformats.org/officeDocument/2006/relationships/image" Target="../media/image18470.png"/><Relationship Id="rId384" Type="http://schemas.openxmlformats.org/officeDocument/2006/relationships/customXml" Target="../ink/ink18753.xml"/><Relationship Id="rId419" Type="http://schemas.openxmlformats.org/officeDocument/2006/relationships/image" Target="../media/image18497.png"/><Relationship Id="rId202" Type="http://schemas.openxmlformats.org/officeDocument/2006/relationships/customXml" Target="../ink/ink18662.xml"/><Relationship Id="rId223" Type="http://schemas.openxmlformats.org/officeDocument/2006/relationships/image" Target="../media/image18402.png"/><Relationship Id="rId244" Type="http://schemas.openxmlformats.org/officeDocument/2006/relationships/customXml" Target="../ink/ink18683.xml"/><Relationship Id="rId430" Type="http://schemas.openxmlformats.org/officeDocument/2006/relationships/customXml" Target="../ink/ink18776.xml"/><Relationship Id="rId18" Type="http://schemas.openxmlformats.org/officeDocument/2006/relationships/customXml" Target="../ink/ink18570.xml"/><Relationship Id="rId39" Type="http://schemas.openxmlformats.org/officeDocument/2006/relationships/image" Target="../media/image18314.png"/><Relationship Id="rId265" Type="http://schemas.openxmlformats.org/officeDocument/2006/relationships/image" Target="../media/image18422.png"/><Relationship Id="rId286" Type="http://schemas.openxmlformats.org/officeDocument/2006/relationships/customXml" Target="../ink/ink18704.xml"/><Relationship Id="rId451" Type="http://schemas.openxmlformats.org/officeDocument/2006/relationships/image" Target="../media/image18513.png"/><Relationship Id="rId472" Type="http://schemas.openxmlformats.org/officeDocument/2006/relationships/customXml" Target="../ink/ink18797.xml"/><Relationship Id="rId50" Type="http://schemas.openxmlformats.org/officeDocument/2006/relationships/customXml" Target="../ink/ink18586.xml"/><Relationship Id="rId104" Type="http://schemas.openxmlformats.org/officeDocument/2006/relationships/customXml" Target="../ink/ink18613.xml"/><Relationship Id="rId125" Type="http://schemas.openxmlformats.org/officeDocument/2006/relationships/image" Target="../media/image18357.png"/><Relationship Id="rId146" Type="http://schemas.openxmlformats.org/officeDocument/2006/relationships/customXml" Target="../ink/ink18634.xml"/><Relationship Id="rId167" Type="http://schemas.openxmlformats.org/officeDocument/2006/relationships/image" Target="../media/image18375.png"/><Relationship Id="rId188" Type="http://schemas.openxmlformats.org/officeDocument/2006/relationships/customXml" Target="../ink/ink18655.xml"/><Relationship Id="rId311" Type="http://schemas.openxmlformats.org/officeDocument/2006/relationships/image" Target="../media/image18444.png"/><Relationship Id="rId332" Type="http://schemas.openxmlformats.org/officeDocument/2006/relationships/customXml" Target="../ink/ink18727.xml"/><Relationship Id="rId353" Type="http://schemas.openxmlformats.org/officeDocument/2006/relationships/image" Target="../media/image18465.png"/><Relationship Id="rId374" Type="http://schemas.openxmlformats.org/officeDocument/2006/relationships/customXml" Target="../ink/ink18748.xml"/><Relationship Id="rId395" Type="http://schemas.openxmlformats.org/officeDocument/2006/relationships/image" Target="../media/image18485.png"/><Relationship Id="rId409" Type="http://schemas.openxmlformats.org/officeDocument/2006/relationships/image" Target="../media/image18492.png"/><Relationship Id="rId71" Type="http://schemas.openxmlformats.org/officeDocument/2006/relationships/image" Target="../media/image18330.png"/><Relationship Id="rId92" Type="http://schemas.openxmlformats.org/officeDocument/2006/relationships/customXml" Target="../ink/ink18607.xml"/><Relationship Id="rId213" Type="http://schemas.openxmlformats.org/officeDocument/2006/relationships/image" Target="../media/image18397.png"/><Relationship Id="rId234" Type="http://schemas.openxmlformats.org/officeDocument/2006/relationships/customXml" Target="../ink/ink18678.xml"/><Relationship Id="rId420" Type="http://schemas.openxmlformats.org/officeDocument/2006/relationships/customXml" Target="../ink/ink18771.xml"/><Relationship Id="rId2" Type="http://schemas.openxmlformats.org/officeDocument/2006/relationships/customXml" Target="../ink/ink18562.xml"/><Relationship Id="rId29" Type="http://schemas.openxmlformats.org/officeDocument/2006/relationships/image" Target="../media/image18309.png"/><Relationship Id="rId255" Type="http://schemas.openxmlformats.org/officeDocument/2006/relationships/image" Target="../media/image18417.png"/><Relationship Id="rId276" Type="http://schemas.openxmlformats.org/officeDocument/2006/relationships/customXml" Target="../ink/ink18699.xml"/><Relationship Id="rId297" Type="http://schemas.openxmlformats.org/officeDocument/2006/relationships/image" Target="../media/image18437.png"/><Relationship Id="rId441" Type="http://schemas.openxmlformats.org/officeDocument/2006/relationships/image" Target="../media/image18508.png"/><Relationship Id="rId462" Type="http://schemas.openxmlformats.org/officeDocument/2006/relationships/customXml" Target="../ink/ink18792.xml"/><Relationship Id="rId483" Type="http://schemas.openxmlformats.org/officeDocument/2006/relationships/image" Target="../media/image18529.png"/><Relationship Id="rId40" Type="http://schemas.openxmlformats.org/officeDocument/2006/relationships/customXml" Target="../ink/ink18581.xml"/><Relationship Id="rId115" Type="http://schemas.openxmlformats.org/officeDocument/2006/relationships/image" Target="../media/image18352.png"/><Relationship Id="rId136" Type="http://schemas.openxmlformats.org/officeDocument/2006/relationships/customXml" Target="../ink/ink18629.xml"/><Relationship Id="rId157" Type="http://schemas.openxmlformats.org/officeDocument/2006/relationships/image" Target="../media/image18370.png"/><Relationship Id="rId178" Type="http://schemas.openxmlformats.org/officeDocument/2006/relationships/customXml" Target="../ink/ink18650.xml"/><Relationship Id="rId301" Type="http://schemas.openxmlformats.org/officeDocument/2006/relationships/image" Target="../media/image18439.png"/><Relationship Id="rId322" Type="http://schemas.openxmlformats.org/officeDocument/2006/relationships/customXml" Target="../ink/ink18722.xml"/><Relationship Id="rId343" Type="http://schemas.openxmlformats.org/officeDocument/2006/relationships/image" Target="../media/image18460.png"/><Relationship Id="rId364" Type="http://schemas.openxmlformats.org/officeDocument/2006/relationships/customXml" Target="../ink/ink18743.xml"/><Relationship Id="rId61" Type="http://schemas.openxmlformats.org/officeDocument/2006/relationships/image" Target="../media/image18325.png"/><Relationship Id="rId82" Type="http://schemas.openxmlformats.org/officeDocument/2006/relationships/customXml" Target="../ink/ink18602.xml"/><Relationship Id="rId199" Type="http://schemas.openxmlformats.org/officeDocument/2006/relationships/image" Target="../media/image18390.png"/><Relationship Id="rId203" Type="http://schemas.openxmlformats.org/officeDocument/2006/relationships/image" Target="../media/image18392.png"/><Relationship Id="rId385" Type="http://schemas.openxmlformats.org/officeDocument/2006/relationships/image" Target="../media/image18480.png"/><Relationship Id="rId19" Type="http://schemas.openxmlformats.org/officeDocument/2006/relationships/image" Target="../media/image18304.png"/><Relationship Id="rId224" Type="http://schemas.openxmlformats.org/officeDocument/2006/relationships/customXml" Target="../ink/ink18673.xml"/><Relationship Id="rId245" Type="http://schemas.openxmlformats.org/officeDocument/2006/relationships/image" Target="../media/image18412.png"/><Relationship Id="rId266" Type="http://schemas.openxmlformats.org/officeDocument/2006/relationships/customXml" Target="../ink/ink18694.xml"/><Relationship Id="rId287" Type="http://schemas.openxmlformats.org/officeDocument/2006/relationships/image" Target="../media/image18432.png"/><Relationship Id="rId410" Type="http://schemas.openxmlformats.org/officeDocument/2006/relationships/customXml" Target="../ink/ink18766.xml"/><Relationship Id="rId431" Type="http://schemas.openxmlformats.org/officeDocument/2006/relationships/image" Target="../media/image18503.png"/><Relationship Id="rId452" Type="http://schemas.openxmlformats.org/officeDocument/2006/relationships/customXml" Target="../ink/ink18787.xml"/><Relationship Id="rId473" Type="http://schemas.openxmlformats.org/officeDocument/2006/relationships/image" Target="../media/image18524.png"/><Relationship Id="rId30" Type="http://schemas.openxmlformats.org/officeDocument/2006/relationships/customXml" Target="../ink/ink18576.xml"/><Relationship Id="rId105" Type="http://schemas.openxmlformats.org/officeDocument/2006/relationships/image" Target="../media/image18347.png"/><Relationship Id="rId126" Type="http://schemas.openxmlformats.org/officeDocument/2006/relationships/customXml" Target="../ink/ink18624.xml"/><Relationship Id="rId147" Type="http://schemas.openxmlformats.org/officeDocument/2006/relationships/image" Target="../media/image18366.png"/><Relationship Id="rId168" Type="http://schemas.openxmlformats.org/officeDocument/2006/relationships/customXml" Target="../ink/ink18645.xml"/><Relationship Id="rId312" Type="http://schemas.openxmlformats.org/officeDocument/2006/relationships/customXml" Target="../ink/ink18717.xml"/><Relationship Id="rId333" Type="http://schemas.openxmlformats.org/officeDocument/2006/relationships/image" Target="../media/image18455.png"/><Relationship Id="rId354" Type="http://schemas.openxmlformats.org/officeDocument/2006/relationships/customXml" Target="../ink/ink18738.xml"/><Relationship Id="rId51" Type="http://schemas.openxmlformats.org/officeDocument/2006/relationships/image" Target="../media/image18320.png"/><Relationship Id="rId72" Type="http://schemas.openxmlformats.org/officeDocument/2006/relationships/customXml" Target="../ink/ink18597.xml"/><Relationship Id="rId93" Type="http://schemas.openxmlformats.org/officeDocument/2006/relationships/image" Target="../media/image18341.png"/><Relationship Id="rId189" Type="http://schemas.openxmlformats.org/officeDocument/2006/relationships/image" Target="../media/image18385.png"/><Relationship Id="rId375" Type="http://schemas.openxmlformats.org/officeDocument/2006/relationships/image" Target="../media/image18475.png"/><Relationship Id="rId396" Type="http://schemas.openxmlformats.org/officeDocument/2006/relationships/customXml" Target="../ink/ink18759.xml"/><Relationship Id="rId3" Type="http://schemas.openxmlformats.org/officeDocument/2006/relationships/image" Target="../media/image18296.png"/><Relationship Id="rId214" Type="http://schemas.openxmlformats.org/officeDocument/2006/relationships/customXml" Target="../ink/ink18668.xml"/><Relationship Id="rId235" Type="http://schemas.openxmlformats.org/officeDocument/2006/relationships/image" Target="../media/image18407.png"/><Relationship Id="rId256" Type="http://schemas.openxmlformats.org/officeDocument/2006/relationships/customXml" Target="../ink/ink18689.xml"/><Relationship Id="rId277" Type="http://schemas.openxmlformats.org/officeDocument/2006/relationships/image" Target="../media/image18428.png"/><Relationship Id="rId298" Type="http://schemas.openxmlformats.org/officeDocument/2006/relationships/customXml" Target="../ink/ink18710.xml"/><Relationship Id="rId400" Type="http://schemas.openxmlformats.org/officeDocument/2006/relationships/customXml" Target="../ink/ink18761.xml"/><Relationship Id="rId421" Type="http://schemas.openxmlformats.org/officeDocument/2006/relationships/image" Target="../media/image18498.png"/><Relationship Id="rId442" Type="http://schemas.openxmlformats.org/officeDocument/2006/relationships/customXml" Target="../ink/ink18782.xml"/><Relationship Id="rId463" Type="http://schemas.openxmlformats.org/officeDocument/2006/relationships/image" Target="../media/image18519.png"/><Relationship Id="rId484" Type="http://schemas.openxmlformats.org/officeDocument/2006/relationships/customXml" Target="../ink/ink18803.xml"/><Relationship Id="rId116" Type="http://schemas.openxmlformats.org/officeDocument/2006/relationships/customXml" Target="../ink/ink18619.xml"/><Relationship Id="rId137" Type="http://schemas.openxmlformats.org/officeDocument/2006/relationships/image" Target="../media/image18363.png"/><Relationship Id="rId158" Type="http://schemas.openxmlformats.org/officeDocument/2006/relationships/customXml" Target="../ink/ink18640.xml"/><Relationship Id="rId302" Type="http://schemas.openxmlformats.org/officeDocument/2006/relationships/customXml" Target="../ink/ink18712.xml"/><Relationship Id="rId323" Type="http://schemas.openxmlformats.org/officeDocument/2006/relationships/image" Target="../media/image18450.png"/><Relationship Id="rId344" Type="http://schemas.openxmlformats.org/officeDocument/2006/relationships/customXml" Target="../ink/ink18733.xml"/><Relationship Id="rId20" Type="http://schemas.openxmlformats.org/officeDocument/2006/relationships/customXml" Target="../ink/ink18571.xml"/><Relationship Id="rId41" Type="http://schemas.openxmlformats.org/officeDocument/2006/relationships/image" Target="../media/image18315.png"/><Relationship Id="rId62" Type="http://schemas.openxmlformats.org/officeDocument/2006/relationships/customXml" Target="../ink/ink18592.xml"/><Relationship Id="rId83" Type="http://schemas.openxmlformats.org/officeDocument/2006/relationships/image" Target="../media/image18336.png"/><Relationship Id="rId179" Type="http://schemas.openxmlformats.org/officeDocument/2006/relationships/image" Target="../media/image18381.png"/><Relationship Id="rId365" Type="http://schemas.openxmlformats.org/officeDocument/2006/relationships/image" Target="../media/image18471.png"/><Relationship Id="rId386" Type="http://schemas.openxmlformats.org/officeDocument/2006/relationships/customXml" Target="../ink/ink18754.xml"/><Relationship Id="rId190" Type="http://schemas.openxmlformats.org/officeDocument/2006/relationships/customXml" Target="../ink/ink18656.xml"/><Relationship Id="rId204" Type="http://schemas.openxmlformats.org/officeDocument/2006/relationships/customXml" Target="../ink/ink18663.xml"/><Relationship Id="rId225" Type="http://schemas.openxmlformats.org/officeDocument/2006/relationships/image" Target="../media/image18403.png"/><Relationship Id="rId246" Type="http://schemas.openxmlformats.org/officeDocument/2006/relationships/customXml" Target="../ink/ink18684.xml"/><Relationship Id="rId267" Type="http://schemas.openxmlformats.org/officeDocument/2006/relationships/image" Target="../media/image18423.png"/><Relationship Id="rId288" Type="http://schemas.openxmlformats.org/officeDocument/2006/relationships/customXml" Target="../ink/ink18705.xml"/><Relationship Id="rId411" Type="http://schemas.openxmlformats.org/officeDocument/2006/relationships/image" Target="../media/image18493.png"/><Relationship Id="rId432" Type="http://schemas.openxmlformats.org/officeDocument/2006/relationships/customXml" Target="../ink/ink18777.xml"/><Relationship Id="rId453" Type="http://schemas.openxmlformats.org/officeDocument/2006/relationships/image" Target="../media/image18514.png"/><Relationship Id="rId474" Type="http://schemas.openxmlformats.org/officeDocument/2006/relationships/customXml" Target="../ink/ink18798.xml"/><Relationship Id="rId106" Type="http://schemas.openxmlformats.org/officeDocument/2006/relationships/customXml" Target="../ink/ink18614.xml"/><Relationship Id="rId127" Type="http://schemas.openxmlformats.org/officeDocument/2006/relationships/image" Target="../media/image18358.png"/><Relationship Id="rId313" Type="http://schemas.openxmlformats.org/officeDocument/2006/relationships/image" Target="../media/image18445.png"/><Relationship Id="rId10" Type="http://schemas.openxmlformats.org/officeDocument/2006/relationships/customXml" Target="../ink/ink18566.xml"/><Relationship Id="rId31" Type="http://schemas.openxmlformats.org/officeDocument/2006/relationships/image" Target="../media/image18310.png"/><Relationship Id="rId52" Type="http://schemas.openxmlformats.org/officeDocument/2006/relationships/customXml" Target="../ink/ink18587.xml"/><Relationship Id="rId73" Type="http://schemas.openxmlformats.org/officeDocument/2006/relationships/image" Target="../media/image18331.png"/><Relationship Id="rId94" Type="http://schemas.openxmlformats.org/officeDocument/2006/relationships/customXml" Target="../ink/ink18608.xml"/><Relationship Id="rId148" Type="http://schemas.openxmlformats.org/officeDocument/2006/relationships/customXml" Target="../ink/ink18635.xml"/><Relationship Id="rId169" Type="http://schemas.openxmlformats.org/officeDocument/2006/relationships/image" Target="../media/image18376.png"/><Relationship Id="rId334" Type="http://schemas.openxmlformats.org/officeDocument/2006/relationships/customXml" Target="../ink/ink18728.xml"/><Relationship Id="rId355" Type="http://schemas.openxmlformats.org/officeDocument/2006/relationships/image" Target="../media/image18466.png"/><Relationship Id="rId376" Type="http://schemas.openxmlformats.org/officeDocument/2006/relationships/customXml" Target="../ink/ink18749.xml"/><Relationship Id="rId397" Type="http://schemas.openxmlformats.org/officeDocument/2006/relationships/image" Target="../media/image18486.png"/><Relationship Id="rId4" Type="http://schemas.openxmlformats.org/officeDocument/2006/relationships/customXml" Target="../ink/ink18563.xml"/><Relationship Id="rId180" Type="http://schemas.openxmlformats.org/officeDocument/2006/relationships/customXml" Target="../ink/ink18651.xml"/><Relationship Id="rId215" Type="http://schemas.openxmlformats.org/officeDocument/2006/relationships/image" Target="../media/image18398.png"/><Relationship Id="rId236" Type="http://schemas.openxmlformats.org/officeDocument/2006/relationships/customXml" Target="../ink/ink18679.xml"/><Relationship Id="rId257" Type="http://schemas.openxmlformats.org/officeDocument/2006/relationships/image" Target="../media/image18418.png"/><Relationship Id="rId278" Type="http://schemas.openxmlformats.org/officeDocument/2006/relationships/customXml" Target="../ink/ink18700.xml"/><Relationship Id="rId401" Type="http://schemas.openxmlformats.org/officeDocument/2006/relationships/image" Target="../media/image18488.png"/><Relationship Id="rId422" Type="http://schemas.openxmlformats.org/officeDocument/2006/relationships/customXml" Target="../ink/ink18772.xml"/><Relationship Id="rId443" Type="http://schemas.openxmlformats.org/officeDocument/2006/relationships/image" Target="../media/image18509.png"/><Relationship Id="rId464" Type="http://schemas.openxmlformats.org/officeDocument/2006/relationships/customXml" Target="../ink/ink18793.xml"/><Relationship Id="rId303" Type="http://schemas.openxmlformats.org/officeDocument/2006/relationships/image" Target="../media/image18440.png"/><Relationship Id="rId485" Type="http://schemas.openxmlformats.org/officeDocument/2006/relationships/image" Target="../media/image18530.png"/><Relationship Id="rId42" Type="http://schemas.openxmlformats.org/officeDocument/2006/relationships/customXml" Target="../ink/ink18582.xml"/><Relationship Id="rId84" Type="http://schemas.openxmlformats.org/officeDocument/2006/relationships/customXml" Target="../ink/ink18603.xml"/><Relationship Id="rId138" Type="http://schemas.openxmlformats.org/officeDocument/2006/relationships/customXml" Target="../ink/ink18630.xml"/><Relationship Id="rId345" Type="http://schemas.openxmlformats.org/officeDocument/2006/relationships/image" Target="../media/image18461.png"/><Relationship Id="rId387" Type="http://schemas.openxmlformats.org/officeDocument/2006/relationships/image" Target="../media/image18481.png"/><Relationship Id="rId191" Type="http://schemas.openxmlformats.org/officeDocument/2006/relationships/image" Target="../media/image18386.png"/><Relationship Id="rId205" Type="http://schemas.openxmlformats.org/officeDocument/2006/relationships/image" Target="../media/image18393.png"/><Relationship Id="rId247" Type="http://schemas.openxmlformats.org/officeDocument/2006/relationships/image" Target="../media/image18413.png"/><Relationship Id="rId412" Type="http://schemas.openxmlformats.org/officeDocument/2006/relationships/customXml" Target="../ink/ink18767.xml"/><Relationship Id="rId107" Type="http://schemas.openxmlformats.org/officeDocument/2006/relationships/image" Target="../media/image18348.png"/><Relationship Id="rId289" Type="http://schemas.openxmlformats.org/officeDocument/2006/relationships/image" Target="../media/image18433.png"/><Relationship Id="rId454" Type="http://schemas.openxmlformats.org/officeDocument/2006/relationships/customXml" Target="../ink/ink18788.xml"/><Relationship Id="rId11" Type="http://schemas.openxmlformats.org/officeDocument/2006/relationships/image" Target="../media/image18300.png"/><Relationship Id="rId53" Type="http://schemas.openxmlformats.org/officeDocument/2006/relationships/image" Target="../media/image18321.png"/><Relationship Id="rId149" Type="http://schemas.openxmlformats.org/officeDocument/2006/relationships/image" Target="../media/image18367.png"/><Relationship Id="rId314" Type="http://schemas.openxmlformats.org/officeDocument/2006/relationships/customXml" Target="../ink/ink18718.xml"/><Relationship Id="rId356" Type="http://schemas.openxmlformats.org/officeDocument/2006/relationships/customXml" Target="../ink/ink18739.xml"/><Relationship Id="rId398" Type="http://schemas.openxmlformats.org/officeDocument/2006/relationships/customXml" Target="../ink/ink18760.xml"/><Relationship Id="rId95" Type="http://schemas.openxmlformats.org/officeDocument/2006/relationships/image" Target="../media/image18342.png"/><Relationship Id="rId160" Type="http://schemas.openxmlformats.org/officeDocument/2006/relationships/customXml" Target="../ink/ink18641.xml"/><Relationship Id="rId216" Type="http://schemas.openxmlformats.org/officeDocument/2006/relationships/customXml" Target="../ink/ink18669.xml"/><Relationship Id="rId423" Type="http://schemas.openxmlformats.org/officeDocument/2006/relationships/image" Target="../media/image18499.png"/><Relationship Id="rId258" Type="http://schemas.openxmlformats.org/officeDocument/2006/relationships/customXml" Target="../ink/ink18690.xml"/><Relationship Id="rId465" Type="http://schemas.openxmlformats.org/officeDocument/2006/relationships/image" Target="../media/image18520.png"/><Relationship Id="rId22" Type="http://schemas.openxmlformats.org/officeDocument/2006/relationships/customXml" Target="../ink/ink18572.xml"/><Relationship Id="rId64" Type="http://schemas.openxmlformats.org/officeDocument/2006/relationships/customXml" Target="../ink/ink18593.xml"/><Relationship Id="rId118" Type="http://schemas.openxmlformats.org/officeDocument/2006/relationships/customXml" Target="../ink/ink18620.xml"/><Relationship Id="rId325" Type="http://schemas.openxmlformats.org/officeDocument/2006/relationships/image" Target="../media/image18451.png"/><Relationship Id="rId367" Type="http://schemas.openxmlformats.org/officeDocument/2006/relationships/image" Target="../media/image18472.png"/><Relationship Id="rId171" Type="http://schemas.openxmlformats.org/officeDocument/2006/relationships/image" Target="../media/image18377.png"/><Relationship Id="rId227" Type="http://schemas.openxmlformats.org/officeDocument/2006/relationships/image" Target="../media/image17279.png"/><Relationship Id="rId269" Type="http://schemas.openxmlformats.org/officeDocument/2006/relationships/image" Target="../media/image18424.png"/><Relationship Id="rId434" Type="http://schemas.openxmlformats.org/officeDocument/2006/relationships/customXml" Target="../ink/ink18778.xml"/><Relationship Id="rId476" Type="http://schemas.openxmlformats.org/officeDocument/2006/relationships/customXml" Target="../ink/ink18799.xml"/><Relationship Id="rId33" Type="http://schemas.openxmlformats.org/officeDocument/2006/relationships/image" Target="../media/image18311.png"/><Relationship Id="rId129" Type="http://schemas.openxmlformats.org/officeDocument/2006/relationships/image" Target="../media/image18359.png"/><Relationship Id="rId280" Type="http://schemas.openxmlformats.org/officeDocument/2006/relationships/customXml" Target="../ink/ink18701.xml"/><Relationship Id="rId336" Type="http://schemas.openxmlformats.org/officeDocument/2006/relationships/customXml" Target="../ink/ink18729.xml"/><Relationship Id="rId75" Type="http://schemas.openxmlformats.org/officeDocument/2006/relationships/image" Target="../media/image18332.png"/><Relationship Id="rId140" Type="http://schemas.openxmlformats.org/officeDocument/2006/relationships/customXml" Target="../ink/ink18631.xml"/><Relationship Id="rId182" Type="http://schemas.openxmlformats.org/officeDocument/2006/relationships/customXml" Target="../ink/ink18652.xml"/><Relationship Id="rId378" Type="http://schemas.openxmlformats.org/officeDocument/2006/relationships/customXml" Target="../ink/ink18750.xml"/><Relationship Id="rId403" Type="http://schemas.openxmlformats.org/officeDocument/2006/relationships/image" Target="../media/image18489.png"/><Relationship Id="rId6" Type="http://schemas.openxmlformats.org/officeDocument/2006/relationships/customXml" Target="../ink/ink18564.xml"/><Relationship Id="rId238" Type="http://schemas.openxmlformats.org/officeDocument/2006/relationships/customXml" Target="../ink/ink18680.xml"/><Relationship Id="rId445" Type="http://schemas.openxmlformats.org/officeDocument/2006/relationships/image" Target="../media/image18510.png"/><Relationship Id="rId487" Type="http://schemas.openxmlformats.org/officeDocument/2006/relationships/image" Target="../media/image18531.png"/><Relationship Id="rId291" Type="http://schemas.openxmlformats.org/officeDocument/2006/relationships/image" Target="../media/image18434.png"/><Relationship Id="rId305" Type="http://schemas.openxmlformats.org/officeDocument/2006/relationships/image" Target="../media/image18441.png"/><Relationship Id="rId347" Type="http://schemas.openxmlformats.org/officeDocument/2006/relationships/image" Target="../media/image18462.png"/><Relationship Id="rId44" Type="http://schemas.openxmlformats.org/officeDocument/2006/relationships/customXml" Target="../ink/ink18583.xml"/><Relationship Id="rId86" Type="http://schemas.openxmlformats.org/officeDocument/2006/relationships/customXml" Target="../ink/ink18604.xml"/><Relationship Id="rId151" Type="http://schemas.openxmlformats.org/officeDocument/2006/relationships/image" Target="../media/image14914.png"/><Relationship Id="rId389" Type="http://schemas.openxmlformats.org/officeDocument/2006/relationships/image" Target="../media/image18482.png"/><Relationship Id="rId193" Type="http://schemas.openxmlformats.org/officeDocument/2006/relationships/image" Target="../media/image18387.png"/><Relationship Id="rId207" Type="http://schemas.openxmlformats.org/officeDocument/2006/relationships/image" Target="../media/image18394.png"/><Relationship Id="rId249" Type="http://schemas.openxmlformats.org/officeDocument/2006/relationships/image" Target="../media/image18414.png"/><Relationship Id="rId414" Type="http://schemas.openxmlformats.org/officeDocument/2006/relationships/customXml" Target="../ink/ink18768.xml"/><Relationship Id="rId456" Type="http://schemas.openxmlformats.org/officeDocument/2006/relationships/customXml" Target="../ink/ink18789.xml"/><Relationship Id="rId13" Type="http://schemas.openxmlformats.org/officeDocument/2006/relationships/image" Target="../media/image18301.png"/><Relationship Id="rId109" Type="http://schemas.openxmlformats.org/officeDocument/2006/relationships/image" Target="../media/image18349.png"/><Relationship Id="rId260" Type="http://schemas.openxmlformats.org/officeDocument/2006/relationships/customXml" Target="../ink/ink18691.xml"/><Relationship Id="rId316" Type="http://schemas.openxmlformats.org/officeDocument/2006/relationships/customXml" Target="../ink/ink18719.xml"/><Relationship Id="rId55" Type="http://schemas.openxmlformats.org/officeDocument/2006/relationships/image" Target="../media/image18322.png"/><Relationship Id="rId97" Type="http://schemas.openxmlformats.org/officeDocument/2006/relationships/image" Target="../media/image18343.png"/><Relationship Id="rId120" Type="http://schemas.openxmlformats.org/officeDocument/2006/relationships/customXml" Target="../ink/ink18621.xml"/><Relationship Id="rId358" Type="http://schemas.openxmlformats.org/officeDocument/2006/relationships/customXml" Target="../ink/ink18740.xml"/></Relationships>
</file>

<file path=ppt/slides/_rels/slide8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587.png"/><Relationship Id="rId299" Type="http://schemas.openxmlformats.org/officeDocument/2006/relationships/customXml" Target="../ink/ink18955.xml"/><Relationship Id="rId671" Type="http://schemas.openxmlformats.org/officeDocument/2006/relationships/customXml" Target="../ink/ink19141.xml"/><Relationship Id="rId21" Type="http://schemas.openxmlformats.org/officeDocument/2006/relationships/image" Target="../media/image18542.png"/><Relationship Id="rId63" Type="http://schemas.openxmlformats.org/officeDocument/2006/relationships/image" Target="../media/image18562.png"/><Relationship Id="rId159" Type="http://schemas.openxmlformats.org/officeDocument/2006/relationships/customXml" Target="../ink/ink18885.xml"/><Relationship Id="rId324" Type="http://schemas.openxmlformats.org/officeDocument/2006/relationships/image" Target="../media/image18688.png"/><Relationship Id="rId366" Type="http://schemas.openxmlformats.org/officeDocument/2006/relationships/image" Target="../media/image18709.png"/><Relationship Id="rId531" Type="http://schemas.openxmlformats.org/officeDocument/2006/relationships/customXml" Target="../ink/ink19071.xml"/><Relationship Id="rId573" Type="http://schemas.openxmlformats.org/officeDocument/2006/relationships/customXml" Target="../ink/ink19092.xml"/><Relationship Id="rId629" Type="http://schemas.openxmlformats.org/officeDocument/2006/relationships/customXml" Target="../ink/ink19120.xml"/><Relationship Id="rId170" Type="http://schemas.openxmlformats.org/officeDocument/2006/relationships/image" Target="../media/image18613.png"/><Relationship Id="rId226" Type="http://schemas.openxmlformats.org/officeDocument/2006/relationships/image" Target="../media/image18641.png"/><Relationship Id="rId433" Type="http://schemas.openxmlformats.org/officeDocument/2006/relationships/customXml" Target="../ink/ink19022.xml"/><Relationship Id="rId268" Type="http://schemas.openxmlformats.org/officeDocument/2006/relationships/image" Target="../media/image18661.png"/><Relationship Id="rId475" Type="http://schemas.openxmlformats.org/officeDocument/2006/relationships/customXml" Target="../ink/ink19043.xml"/><Relationship Id="rId640" Type="http://schemas.openxmlformats.org/officeDocument/2006/relationships/image" Target="../media/image18846.png"/><Relationship Id="rId682" Type="http://schemas.openxmlformats.org/officeDocument/2006/relationships/image" Target="../media/image18867.png"/><Relationship Id="rId32" Type="http://schemas.openxmlformats.org/officeDocument/2006/relationships/customXml" Target="../ink/ink18821.xml"/><Relationship Id="rId74" Type="http://schemas.openxmlformats.org/officeDocument/2006/relationships/customXml" Target="../ink/ink18842.xml"/><Relationship Id="rId128" Type="http://schemas.openxmlformats.org/officeDocument/2006/relationships/customXml" Target="../ink/ink18869.xml"/><Relationship Id="rId335" Type="http://schemas.openxmlformats.org/officeDocument/2006/relationships/customXml" Target="../ink/ink18973.xml"/><Relationship Id="rId377" Type="http://schemas.openxmlformats.org/officeDocument/2006/relationships/customXml" Target="../ink/ink18994.xml"/><Relationship Id="rId500" Type="http://schemas.openxmlformats.org/officeDocument/2006/relationships/image" Target="../media/image18776.png"/><Relationship Id="rId542" Type="http://schemas.openxmlformats.org/officeDocument/2006/relationships/image" Target="../media/image18797.png"/><Relationship Id="rId584" Type="http://schemas.openxmlformats.org/officeDocument/2006/relationships/image" Target="../media/image18818.png"/><Relationship Id="rId5" Type="http://schemas.openxmlformats.org/officeDocument/2006/relationships/image" Target="../media/image18534.png"/><Relationship Id="rId181" Type="http://schemas.openxmlformats.org/officeDocument/2006/relationships/customXml" Target="../ink/ink18896.xml"/><Relationship Id="rId237" Type="http://schemas.openxmlformats.org/officeDocument/2006/relationships/customXml" Target="../ink/ink18924.xml"/><Relationship Id="rId402" Type="http://schemas.openxmlformats.org/officeDocument/2006/relationships/image" Target="../media/image18727.png"/><Relationship Id="rId279" Type="http://schemas.openxmlformats.org/officeDocument/2006/relationships/customXml" Target="../ink/ink18945.xml"/><Relationship Id="rId444" Type="http://schemas.openxmlformats.org/officeDocument/2006/relationships/image" Target="../media/image18748.png"/><Relationship Id="rId486" Type="http://schemas.openxmlformats.org/officeDocument/2006/relationships/image" Target="../media/image18769.png"/><Relationship Id="rId651" Type="http://schemas.openxmlformats.org/officeDocument/2006/relationships/customXml" Target="../ink/ink19131.xml"/><Relationship Id="rId693" Type="http://schemas.openxmlformats.org/officeDocument/2006/relationships/customXml" Target="../ink/ink19152.xml"/><Relationship Id="rId43" Type="http://schemas.openxmlformats.org/officeDocument/2006/relationships/image" Target="../media/image18553.png"/><Relationship Id="rId139" Type="http://schemas.openxmlformats.org/officeDocument/2006/relationships/image" Target="../media/image18598.png"/><Relationship Id="rId290" Type="http://schemas.openxmlformats.org/officeDocument/2006/relationships/image" Target="../media/image18671.png"/><Relationship Id="rId304" Type="http://schemas.openxmlformats.org/officeDocument/2006/relationships/image" Target="../media/image18678.png"/><Relationship Id="rId346" Type="http://schemas.openxmlformats.org/officeDocument/2006/relationships/image" Target="../media/image18699.png"/><Relationship Id="rId388" Type="http://schemas.openxmlformats.org/officeDocument/2006/relationships/image" Target="../media/image18720.png"/><Relationship Id="rId511" Type="http://schemas.openxmlformats.org/officeDocument/2006/relationships/customXml" Target="../ink/ink19061.xml"/><Relationship Id="rId553" Type="http://schemas.openxmlformats.org/officeDocument/2006/relationships/customXml" Target="../ink/ink19082.xml"/><Relationship Id="rId609" Type="http://schemas.openxmlformats.org/officeDocument/2006/relationships/customXml" Target="../ink/ink19110.xml"/><Relationship Id="rId85" Type="http://schemas.openxmlformats.org/officeDocument/2006/relationships/image" Target="../media/image18571.png"/><Relationship Id="rId150" Type="http://schemas.openxmlformats.org/officeDocument/2006/relationships/customXml" Target="../ink/ink18880.xml"/><Relationship Id="rId192" Type="http://schemas.openxmlformats.org/officeDocument/2006/relationships/image" Target="../media/image18624.png"/><Relationship Id="rId206" Type="http://schemas.openxmlformats.org/officeDocument/2006/relationships/image" Target="../media/image18631.png"/><Relationship Id="rId413" Type="http://schemas.openxmlformats.org/officeDocument/2006/relationships/customXml" Target="../ink/ink19012.xml"/><Relationship Id="rId595" Type="http://schemas.openxmlformats.org/officeDocument/2006/relationships/customXml" Target="../ink/ink19103.xml"/><Relationship Id="rId248" Type="http://schemas.openxmlformats.org/officeDocument/2006/relationships/image" Target="../media/image18652.png"/><Relationship Id="rId455" Type="http://schemas.openxmlformats.org/officeDocument/2006/relationships/customXml" Target="../ink/ink19033.xml"/><Relationship Id="rId497" Type="http://schemas.openxmlformats.org/officeDocument/2006/relationships/customXml" Target="../ink/ink19054.xml"/><Relationship Id="rId620" Type="http://schemas.openxmlformats.org/officeDocument/2006/relationships/image" Target="../media/image18836.png"/><Relationship Id="rId662" Type="http://schemas.openxmlformats.org/officeDocument/2006/relationships/image" Target="../media/image18857.png"/><Relationship Id="rId12" Type="http://schemas.openxmlformats.org/officeDocument/2006/relationships/customXml" Target="../ink/ink18811.xml"/><Relationship Id="rId108" Type="http://schemas.openxmlformats.org/officeDocument/2006/relationships/customXml" Target="../ink/ink18859.xml"/><Relationship Id="rId315" Type="http://schemas.openxmlformats.org/officeDocument/2006/relationships/customXml" Target="../ink/ink18963.xml"/><Relationship Id="rId357" Type="http://schemas.openxmlformats.org/officeDocument/2006/relationships/customXml" Target="../ink/ink18984.xml"/><Relationship Id="rId522" Type="http://schemas.openxmlformats.org/officeDocument/2006/relationships/image" Target="../media/image18787.png"/><Relationship Id="rId54" Type="http://schemas.openxmlformats.org/officeDocument/2006/relationships/customXml" Target="../ink/ink18832.xml"/><Relationship Id="rId96" Type="http://schemas.openxmlformats.org/officeDocument/2006/relationships/customXml" Target="../ink/ink18853.xml"/><Relationship Id="rId161" Type="http://schemas.openxmlformats.org/officeDocument/2006/relationships/customXml" Target="../ink/ink18886.xml"/><Relationship Id="rId217" Type="http://schemas.openxmlformats.org/officeDocument/2006/relationships/customXml" Target="../ink/ink18914.xml"/><Relationship Id="rId399" Type="http://schemas.openxmlformats.org/officeDocument/2006/relationships/customXml" Target="../ink/ink19005.xml"/><Relationship Id="rId564" Type="http://schemas.openxmlformats.org/officeDocument/2006/relationships/image" Target="../media/image18808.png"/><Relationship Id="rId259" Type="http://schemas.openxmlformats.org/officeDocument/2006/relationships/customXml" Target="../ink/ink18935.xml"/><Relationship Id="rId424" Type="http://schemas.openxmlformats.org/officeDocument/2006/relationships/image" Target="../media/image18738.png"/><Relationship Id="rId466" Type="http://schemas.openxmlformats.org/officeDocument/2006/relationships/image" Target="../media/image18759.png"/><Relationship Id="rId631" Type="http://schemas.openxmlformats.org/officeDocument/2006/relationships/customXml" Target="../ink/ink19121.xml"/><Relationship Id="rId673" Type="http://schemas.openxmlformats.org/officeDocument/2006/relationships/customXml" Target="../ink/ink19142.xml"/><Relationship Id="rId23" Type="http://schemas.openxmlformats.org/officeDocument/2006/relationships/image" Target="../media/image18543.png"/><Relationship Id="rId119" Type="http://schemas.openxmlformats.org/officeDocument/2006/relationships/image" Target="../media/image18588.png"/><Relationship Id="rId270" Type="http://schemas.openxmlformats.org/officeDocument/2006/relationships/image" Target="../media/image11239.png"/><Relationship Id="rId326" Type="http://schemas.openxmlformats.org/officeDocument/2006/relationships/image" Target="../media/image18689.png"/><Relationship Id="rId533" Type="http://schemas.openxmlformats.org/officeDocument/2006/relationships/customXml" Target="../ink/ink19072.xml"/><Relationship Id="rId65" Type="http://schemas.openxmlformats.org/officeDocument/2006/relationships/image" Target="../media/image18563.png"/><Relationship Id="rId130" Type="http://schemas.openxmlformats.org/officeDocument/2006/relationships/customXml" Target="../ink/ink18870.xml"/><Relationship Id="rId368" Type="http://schemas.openxmlformats.org/officeDocument/2006/relationships/image" Target="../media/image18710.png"/><Relationship Id="rId575" Type="http://schemas.openxmlformats.org/officeDocument/2006/relationships/customXml" Target="../ink/ink19093.xml"/><Relationship Id="rId172" Type="http://schemas.openxmlformats.org/officeDocument/2006/relationships/image" Target="../media/image18614.png"/><Relationship Id="rId228" Type="http://schemas.openxmlformats.org/officeDocument/2006/relationships/image" Target="../media/image18642.png"/><Relationship Id="rId435" Type="http://schemas.openxmlformats.org/officeDocument/2006/relationships/customXml" Target="../ink/ink19023.xml"/><Relationship Id="rId477" Type="http://schemas.openxmlformats.org/officeDocument/2006/relationships/customXml" Target="../ink/ink19044.xml"/><Relationship Id="rId600" Type="http://schemas.openxmlformats.org/officeDocument/2006/relationships/image" Target="../media/image18826.png"/><Relationship Id="rId642" Type="http://schemas.openxmlformats.org/officeDocument/2006/relationships/image" Target="../media/image18847.png"/><Relationship Id="rId684" Type="http://schemas.openxmlformats.org/officeDocument/2006/relationships/image" Target="../media/image18868.png"/><Relationship Id="rId281" Type="http://schemas.openxmlformats.org/officeDocument/2006/relationships/customXml" Target="../ink/ink18946.xml"/><Relationship Id="rId337" Type="http://schemas.openxmlformats.org/officeDocument/2006/relationships/customXml" Target="../ink/ink18974.xml"/><Relationship Id="rId502" Type="http://schemas.openxmlformats.org/officeDocument/2006/relationships/image" Target="../media/image18777.png"/><Relationship Id="rId34" Type="http://schemas.openxmlformats.org/officeDocument/2006/relationships/customXml" Target="../ink/ink18822.xml"/><Relationship Id="rId76" Type="http://schemas.openxmlformats.org/officeDocument/2006/relationships/customXml" Target="../ink/ink18843.xml"/><Relationship Id="rId141" Type="http://schemas.openxmlformats.org/officeDocument/2006/relationships/image" Target="../media/image18599.png"/><Relationship Id="rId379" Type="http://schemas.openxmlformats.org/officeDocument/2006/relationships/customXml" Target="../ink/ink18995.xml"/><Relationship Id="rId544" Type="http://schemas.openxmlformats.org/officeDocument/2006/relationships/image" Target="../media/image18798.png"/><Relationship Id="rId586" Type="http://schemas.openxmlformats.org/officeDocument/2006/relationships/image" Target="../media/image18819.png"/><Relationship Id="rId7" Type="http://schemas.openxmlformats.org/officeDocument/2006/relationships/image" Target="../media/image18535.png"/><Relationship Id="rId183" Type="http://schemas.openxmlformats.org/officeDocument/2006/relationships/customXml" Target="../ink/ink18897.xml"/><Relationship Id="rId239" Type="http://schemas.openxmlformats.org/officeDocument/2006/relationships/customXml" Target="../ink/ink18925.xml"/><Relationship Id="rId390" Type="http://schemas.openxmlformats.org/officeDocument/2006/relationships/image" Target="../media/image18721.png"/><Relationship Id="rId404" Type="http://schemas.openxmlformats.org/officeDocument/2006/relationships/image" Target="../media/image18728.png"/><Relationship Id="rId446" Type="http://schemas.openxmlformats.org/officeDocument/2006/relationships/image" Target="../media/image18749.png"/><Relationship Id="rId611" Type="http://schemas.openxmlformats.org/officeDocument/2006/relationships/customXml" Target="../ink/ink19111.xml"/><Relationship Id="rId653" Type="http://schemas.openxmlformats.org/officeDocument/2006/relationships/customXml" Target="../ink/ink19132.xml"/><Relationship Id="rId250" Type="http://schemas.openxmlformats.org/officeDocument/2006/relationships/image" Target="../media/image18653.png"/><Relationship Id="rId292" Type="http://schemas.openxmlformats.org/officeDocument/2006/relationships/image" Target="../media/image18672.png"/><Relationship Id="rId306" Type="http://schemas.openxmlformats.org/officeDocument/2006/relationships/image" Target="../media/image18679.png"/><Relationship Id="rId488" Type="http://schemas.openxmlformats.org/officeDocument/2006/relationships/image" Target="../media/image18770.png"/><Relationship Id="rId695" Type="http://schemas.openxmlformats.org/officeDocument/2006/relationships/customXml" Target="../ink/ink19153.xml"/><Relationship Id="rId45" Type="http://schemas.openxmlformats.org/officeDocument/2006/relationships/image" Target="../media/image18554.png"/><Relationship Id="rId87" Type="http://schemas.openxmlformats.org/officeDocument/2006/relationships/image" Target="../media/image18572.png"/><Relationship Id="rId110" Type="http://schemas.openxmlformats.org/officeDocument/2006/relationships/customXml" Target="../ink/ink18860.xml"/><Relationship Id="rId348" Type="http://schemas.openxmlformats.org/officeDocument/2006/relationships/image" Target="../media/image18700.png"/><Relationship Id="rId513" Type="http://schemas.openxmlformats.org/officeDocument/2006/relationships/customXml" Target="../ink/ink19062.xml"/><Relationship Id="rId555" Type="http://schemas.openxmlformats.org/officeDocument/2006/relationships/customXml" Target="../ink/ink19083.xml"/><Relationship Id="rId597" Type="http://schemas.openxmlformats.org/officeDocument/2006/relationships/customXml" Target="../ink/ink19104.xml"/><Relationship Id="rId152" Type="http://schemas.openxmlformats.org/officeDocument/2006/relationships/image" Target="../media/image18604.png"/><Relationship Id="rId194" Type="http://schemas.openxmlformats.org/officeDocument/2006/relationships/image" Target="../media/image18625.png"/><Relationship Id="rId208" Type="http://schemas.openxmlformats.org/officeDocument/2006/relationships/image" Target="../media/image18632.png"/><Relationship Id="rId415" Type="http://schemas.openxmlformats.org/officeDocument/2006/relationships/customXml" Target="../ink/ink19013.xml"/><Relationship Id="rId457" Type="http://schemas.openxmlformats.org/officeDocument/2006/relationships/customXml" Target="../ink/ink19034.xml"/><Relationship Id="rId622" Type="http://schemas.openxmlformats.org/officeDocument/2006/relationships/image" Target="../media/image18837.png"/><Relationship Id="rId261" Type="http://schemas.openxmlformats.org/officeDocument/2006/relationships/customXml" Target="../ink/ink18936.xml"/><Relationship Id="rId499" Type="http://schemas.openxmlformats.org/officeDocument/2006/relationships/customXml" Target="../ink/ink19055.xml"/><Relationship Id="rId664" Type="http://schemas.openxmlformats.org/officeDocument/2006/relationships/image" Target="../media/image18858.png"/><Relationship Id="rId14" Type="http://schemas.openxmlformats.org/officeDocument/2006/relationships/customXml" Target="../ink/ink18812.xml"/><Relationship Id="rId56" Type="http://schemas.openxmlformats.org/officeDocument/2006/relationships/customXml" Target="../ink/ink18833.xml"/><Relationship Id="rId317" Type="http://schemas.openxmlformats.org/officeDocument/2006/relationships/customXml" Target="../ink/ink18964.xml"/><Relationship Id="rId359" Type="http://schemas.openxmlformats.org/officeDocument/2006/relationships/customXml" Target="../ink/ink18985.xml"/><Relationship Id="rId524" Type="http://schemas.openxmlformats.org/officeDocument/2006/relationships/image" Target="../media/image18788.png"/><Relationship Id="rId566" Type="http://schemas.openxmlformats.org/officeDocument/2006/relationships/image" Target="../media/image18809.png"/><Relationship Id="rId98" Type="http://schemas.openxmlformats.org/officeDocument/2006/relationships/customXml" Target="../ink/ink18854.xml"/><Relationship Id="rId121" Type="http://schemas.openxmlformats.org/officeDocument/2006/relationships/image" Target="../media/image18589.png"/><Relationship Id="rId163" Type="http://schemas.openxmlformats.org/officeDocument/2006/relationships/customXml" Target="../ink/ink18887.xml"/><Relationship Id="rId219" Type="http://schemas.openxmlformats.org/officeDocument/2006/relationships/customXml" Target="../ink/ink18915.xml"/><Relationship Id="rId370" Type="http://schemas.openxmlformats.org/officeDocument/2006/relationships/image" Target="../media/image18711.png"/><Relationship Id="rId426" Type="http://schemas.openxmlformats.org/officeDocument/2006/relationships/image" Target="../media/image18739.png"/><Relationship Id="rId633" Type="http://schemas.openxmlformats.org/officeDocument/2006/relationships/customXml" Target="../ink/ink19122.xml"/><Relationship Id="rId230" Type="http://schemas.openxmlformats.org/officeDocument/2006/relationships/image" Target="../media/image18643.png"/><Relationship Id="rId468" Type="http://schemas.openxmlformats.org/officeDocument/2006/relationships/image" Target="../media/image18760.png"/><Relationship Id="rId675" Type="http://schemas.openxmlformats.org/officeDocument/2006/relationships/customXml" Target="../ink/ink19143.xml"/><Relationship Id="rId25" Type="http://schemas.openxmlformats.org/officeDocument/2006/relationships/image" Target="../media/image18544.png"/><Relationship Id="rId67" Type="http://schemas.openxmlformats.org/officeDocument/2006/relationships/image" Target="../media/image18564.png"/><Relationship Id="rId272" Type="http://schemas.openxmlformats.org/officeDocument/2006/relationships/image" Target="../media/image18662.png"/><Relationship Id="rId328" Type="http://schemas.openxmlformats.org/officeDocument/2006/relationships/image" Target="../media/image18690.png"/><Relationship Id="rId535" Type="http://schemas.openxmlformats.org/officeDocument/2006/relationships/customXml" Target="../ink/ink19073.xml"/><Relationship Id="rId577" Type="http://schemas.openxmlformats.org/officeDocument/2006/relationships/customXml" Target="../ink/ink19094.xml"/><Relationship Id="rId700" Type="http://schemas.openxmlformats.org/officeDocument/2006/relationships/image" Target="../media/image18876.png"/><Relationship Id="rId132" Type="http://schemas.openxmlformats.org/officeDocument/2006/relationships/customXml" Target="../ink/ink18871.xml"/><Relationship Id="rId174" Type="http://schemas.openxmlformats.org/officeDocument/2006/relationships/image" Target="../media/image18615.png"/><Relationship Id="rId381" Type="http://schemas.openxmlformats.org/officeDocument/2006/relationships/customXml" Target="../ink/ink18996.xml"/><Relationship Id="rId602" Type="http://schemas.openxmlformats.org/officeDocument/2006/relationships/image" Target="../media/image18827.png"/><Relationship Id="rId241" Type="http://schemas.openxmlformats.org/officeDocument/2006/relationships/customXml" Target="../ink/ink18926.xml"/><Relationship Id="rId437" Type="http://schemas.openxmlformats.org/officeDocument/2006/relationships/customXml" Target="../ink/ink19024.xml"/><Relationship Id="rId479" Type="http://schemas.openxmlformats.org/officeDocument/2006/relationships/customXml" Target="../ink/ink19045.xml"/><Relationship Id="rId644" Type="http://schemas.openxmlformats.org/officeDocument/2006/relationships/image" Target="../media/image18848.png"/><Relationship Id="rId686" Type="http://schemas.openxmlformats.org/officeDocument/2006/relationships/image" Target="../media/image18869.png"/><Relationship Id="rId36" Type="http://schemas.openxmlformats.org/officeDocument/2006/relationships/customXml" Target="../ink/ink18823.xml"/><Relationship Id="rId283" Type="http://schemas.openxmlformats.org/officeDocument/2006/relationships/customXml" Target="../ink/ink18947.xml"/><Relationship Id="rId339" Type="http://schemas.openxmlformats.org/officeDocument/2006/relationships/customXml" Target="../ink/ink18975.xml"/><Relationship Id="rId490" Type="http://schemas.openxmlformats.org/officeDocument/2006/relationships/image" Target="../media/image18771.png"/><Relationship Id="rId504" Type="http://schemas.openxmlformats.org/officeDocument/2006/relationships/image" Target="../media/image18778.png"/><Relationship Id="rId546" Type="http://schemas.openxmlformats.org/officeDocument/2006/relationships/image" Target="../media/image18799.png"/><Relationship Id="rId78" Type="http://schemas.openxmlformats.org/officeDocument/2006/relationships/customXml" Target="../ink/ink18844.xml"/><Relationship Id="rId101" Type="http://schemas.openxmlformats.org/officeDocument/2006/relationships/image" Target="../media/image18579.png"/><Relationship Id="rId143" Type="http://schemas.openxmlformats.org/officeDocument/2006/relationships/image" Target="../media/image18600.png"/><Relationship Id="rId185" Type="http://schemas.openxmlformats.org/officeDocument/2006/relationships/customXml" Target="../ink/ink18898.xml"/><Relationship Id="rId350" Type="http://schemas.openxmlformats.org/officeDocument/2006/relationships/image" Target="../media/image18701.png"/><Relationship Id="rId406" Type="http://schemas.openxmlformats.org/officeDocument/2006/relationships/image" Target="../media/image18729.png"/><Relationship Id="rId588" Type="http://schemas.openxmlformats.org/officeDocument/2006/relationships/image" Target="../media/image18820.png"/><Relationship Id="rId9" Type="http://schemas.openxmlformats.org/officeDocument/2006/relationships/image" Target="../media/image18536.png"/><Relationship Id="rId210" Type="http://schemas.openxmlformats.org/officeDocument/2006/relationships/image" Target="../media/image18633.png"/><Relationship Id="rId392" Type="http://schemas.openxmlformats.org/officeDocument/2006/relationships/image" Target="../media/image18722.png"/><Relationship Id="rId448" Type="http://schemas.openxmlformats.org/officeDocument/2006/relationships/image" Target="../media/image18750.png"/><Relationship Id="rId613" Type="http://schemas.openxmlformats.org/officeDocument/2006/relationships/customXml" Target="../ink/ink19112.xml"/><Relationship Id="rId655" Type="http://schemas.openxmlformats.org/officeDocument/2006/relationships/customXml" Target="../ink/ink19133.xml"/><Relationship Id="rId697" Type="http://schemas.openxmlformats.org/officeDocument/2006/relationships/customXml" Target="../ink/ink19154.xml"/><Relationship Id="rId252" Type="http://schemas.openxmlformats.org/officeDocument/2006/relationships/image" Target="../media/image18654.png"/><Relationship Id="rId294" Type="http://schemas.openxmlformats.org/officeDocument/2006/relationships/image" Target="../media/image18673.png"/><Relationship Id="rId308" Type="http://schemas.openxmlformats.org/officeDocument/2006/relationships/image" Target="../media/image18680.png"/><Relationship Id="rId515" Type="http://schemas.openxmlformats.org/officeDocument/2006/relationships/customXml" Target="../ink/ink19063.xml"/><Relationship Id="rId47" Type="http://schemas.openxmlformats.org/officeDocument/2006/relationships/image" Target="../media/image18555.png"/><Relationship Id="rId89" Type="http://schemas.openxmlformats.org/officeDocument/2006/relationships/image" Target="../media/image18573.png"/><Relationship Id="rId112" Type="http://schemas.openxmlformats.org/officeDocument/2006/relationships/customXml" Target="../ink/ink18861.xml"/><Relationship Id="rId154" Type="http://schemas.openxmlformats.org/officeDocument/2006/relationships/image" Target="../media/image18605.png"/><Relationship Id="rId361" Type="http://schemas.openxmlformats.org/officeDocument/2006/relationships/customXml" Target="../ink/ink18986.xml"/><Relationship Id="rId557" Type="http://schemas.openxmlformats.org/officeDocument/2006/relationships/customXml" Target="../ink/ink19084.xml"/><Relationship Id="rId599" Type="http://schemas.openxmlformats.org/officeDocument/2006/relationships/customXml" Target="../ink/ink19105.xml"/><Relationship Id="rId196" Type="http://schemas.openxmlformats.org/officeDocument/2006/relationships/image" Target="../media/image18626.png"/><Relationship Id="rId417" Type="http://schemas.openxmlformats.org/officeDocument/2006/relationships/customXml" Target="../ink/ink19014.xml"/><Relationship Id="rId459" Type="http://schemas.openxmlformats.org/officeDocument/2006/relationships/customXml" Target="../ink/ink19035.xml"/><Relationship Id="rId624" Type="http://schemas.openxmlformats.org/officeDocument/2006/relationships/image" Target="../media/image18838.png"/><Relationship Id="rId666" Type="http://schemas.openxmlformats.org/officeDocument/2006/relationships/image" Target="../media/image18859.png"/><Relationship Id="rId16" Type="http://schemas.openxmlformats.org/officeDocument/2006/relationships/customXml" Target="../ink/ink18813.xml"/><Relationship Id="rId221" Type="http://schemas.openxmlformats.org/officeDocument/2006/relationships/customXml" Target="../ink/ink18916.xml"/><Relationship Id="rId263" Type="http://schemas.openxmlformats.org/officeDocument/2006/relationships/customXml" Target="../ink/ink18937.xml"/><Relationship Id="rId319" Type="http://schemas.openxmlformats.org/officeDocument/2006/relationships/customXml" Target="../ink/ink18965.xml"/><Relationship Id="rId470" Type="http://schemas.openxmlformats.org/officeDocument/2006/relationships/image" Target="../media/image18761.png"/><Relationship Id="rId526" Type="http://schemas.openxmlformats.org/officeDocument/2006/relationships/image" Target="../media/image18789.png"/><Relationship Id="rId58" Type="http://schemas.openxmlformats.org/officeDocument/2006/relationships/customXml" Target="../ink/ink18834.xml"/><Relationship Id="rId123" Type="http://schemas.openxmlformats.org/officeDocument/2006/relationships/image" Target="../media/image18590.png"/><Relationship Id="rId330" Type="http://schemas.openxmlformats.org/officeDocument/2006/relationships/image" Target="../media/image18691.png"/><Relationship Id="rId568" Type="http://schemas.openxmlformats.org/officeDocument/2006/relationships/image" Target="../media/image18810.png"/><Relationship Id="rId165" Type="http://schemas.openxmlformats.org/officeDocument/2006/relationships/customXml" Target="../ink/ink18888.xml"/><Relationship Id="rId372" Type="http://schemas.openxmlformats.org/officeDocument/2006/relationships/image" Target="../media/image18712.png"/><Relationship Id="rId428" Type="http://schemas.openxmlformats.org/officeDocument/2006/relationships/image" Target="../media/image18740.png"/><Relationship Id="rId635" Type="http://schemas.openxmlformats.org/officeDocument/2006/relationships/customXml" Target="../ink/ink19123.xml"/><Relationship Id="rId677" Type="http://schemas.openxmlformats.org/officeDocument/2006/relationships/customXml" Target="../ink/ink19144.xml"/><Relationship Id="rId232" Type="http://schemas.openxmlformats.org/officeDocument/2006/relationships/image" Target="../media/image18644.png"/><Relationship Id="rId274" Type="http://schemas.openxmlformats.org/officeDocument/2006/relationships/image" Target="../media/image18663.png"/><Relationship Id="rId481" Type="http://schemas.openxmlformats.org/officeDocument/2006/relationships/customXml" Target="../ink/ink19046.xml"/><Relationship Id="rId27" Type="http://schemas.openxmlformats.org/officeDocument/2006/relationships/image" Target="../media/image18545.png"/><Relationship Id="rId69" Type="http://schemas.openxmlformats.org/officeDocument/2006/relationships/image" Target="../media/image12915.png"/><Relationship Id="rId134" Type="http://schemas.openxmlformats.org/officeDocument/2006/relationships/customXml" Target="../ink/ink18872.xml"/><Relationship Id="rId537" Type="http://schemas.openxmlformats.org/officeDocument/2006/relationships/customXml" Target="../ink/ink19074.xml"/><Relationship Id="rId579" Type="http://schemas.openxmlformats.org/officeDocument/2006/relationships/customXml" Target="../ink/ink19095.xml"/><Relationship Id="rId80" Type="http://schemas.openxmlformats.org/officeDocument/2006/relationships/customXml" Target="../ink/ink18845.xml"/><Relationship Id="rId176" Type="http://schemas.openxmlformats.org/officeDocument/2006/relationships/image" Target="../media/image18616.png"/><Relationship Id="rId341" Type="http://schemas.openxmlformats.org/officeDocument/2006/relationships/customXml" Target="../ink/ink18976.xml"/><Relationship Id="rId383" Type="http://schemas.openxmlformats.org/officeDocument/2006/relationships/customXml" Target="../ink/ink18997.xml"/><Relationship Id="rId439" Type="http://schemas.openxmlformats.org/officeDocument/2006/relationships/customXml" Target="../ink/ink19025.xml"/><Relationship Id="rId590" Type="http://schemas.openxmlformats.org/officeDocument/2006/relationships/image" Target="../media/image18821.png"/><Relationship Id="rId604" Type="http://schemas.openxmlformats.org/officeDocument/2006/relationships/image" Target="../media/image18828.png"/><Relationship Id="rId646" Type="http://schemas.openxmlformats.org/officeDocument/2006/relationships/image" Target="../media/image18849.png"/><Relationship Id="rId201" Type="http://schemas.openxmlformats.org/officeDocument/2006/relationships/customXml" Target="../ink/ink18906.xml"/><Relationship Id="rId243" Type="http://schemas.openxmlformats.org/officeDocument/2006/relationships/customXml" Target="../ink/ink18927.xml"/><Relationship Id="rId285" Type="http://schemas.openxmlformats.org/officeDocument/2006/relationships/customXml" Target="../ink/ink18948.xml"/><Relationship Id="rId450" Type="http://schemas.openxmlformats.org/officeDocument/2006/relationships/image" Target="../media/image18751.png"/><Relationship Id="rId506" Type="http://schemas.openxmlformats.org/officeDocument/2006/relationships/image" Target="../media/image18779.png"/><Relationship Id="rId688" Type="http://schemas.openxmlformats.org/officeDocument/2006/relationships/image" Target="../media/image18870.png"/><Relationship Id="rId38" Type="http://schemas.openxmlformats.org/officeDocument/2006/relationships/customXml" Target="../ink/ink18824.xml"/><Relationship Id="rId103" Type="http://schemas.openxmlformats.org/officeDocument/2006/relationships/image" Target="../media/image18580.png"/><Relationship Id="rId310" Type="http://schemas.openxmlformats.org/officeDocument/2006/relationships/image" Target="../media/image18681.png"/><Relationship Id="rId492" Type="http://schemas.openxmlformats.org/officeDocument/2006/relationships/image" Target="../media/image18772.png"/><Relationship Id="rId548" Type="http://schemas.openxmlformats.org/officeDocument/2006/relationships/image" Target="../media/image18800.png"/><Relationship Id="rId91" Type="http://schemas.openxmlformats.org/officeDocument/2006/relationships/image" Target="../media/image18574.png"/><Relationship Id="rId145" Type="http://schemas.openxmlformats.org/officeDocument/2006/relationships/image" Target="../media/image18601.png"/><Relationship Id="rId187" Type="http://schemas.openxmlformats.org/officeDocument/2006/relationships/customXml" Target="../ink/ink18899.xml"/><Relationship Id="rId352" Type="http://schemas.openxmlformats.org/officeDocument/2006/relationships/image" Target="../media/image18702.png"/><Relationship Id="rId394" Type="http://schemas.openxmlformats.org/officeDocument/2006/relationships/image" Target="../media/image18723.png"/><Relationship Id="rId408" Type="http://schemas.openxmlformats.org/officeDocument/2006/relationships/image" Target="../media/image18730.png"/><Relationship Id="rId615" Type="http://schemas.openxmlformats.org/officeDocument/2006/relationships/customXml" Target="../ink/ink19113.xml"/><Relationship Id="rId212" Type="http://schemas.openxmlformats.org/officeDocument/2006/relationships/image" Target="../media/image18634.png"/><Relationship Id="rId254" Type="http://schemas.openxmlformats.org/officeDocument/2006/relationships/image" Target="../media/image18655.png"/><Relationship Id="rId657" Type="http://schemas.openxmlformats.org/officeDocument/2006/relationships/customXml" Target="../ink/ink19134.xml"/><Relationship Id="rId699" Type="http://schemas.openxmlformats.org/officeDocument/2006/relationships/customXml" Target="../ink/ink19155.xml"/><Relationship Id="rId49" Type="http://schemas.openxmlformats.org/officeDocument/2006/relationships/image" Target="../media/image18556.png"/><Relationship Id="rId114" Type="http://schemas.openxmlformats.org/officeDocument/2006/relationships/customXml" Target="../ink/ink18862.xml"/><Relationship Id="rId296" Type="http://schemas.openxmlformats.org/officeDocument/2006/relationships/image" Target="../media/image18674.png"/><Relationship Id="rId461" Type="http://schemas.openxmlformats.org/officeDocument/2006/relationships/customXml" Target="../ink/ink19036.xml"/><Relationship Id="rId517" Type="http://schemas.openxmlformats.org/officeDocument/2006/relationships/customXml" Target="../ink/ink19064.xml"/><Relationship Id="rId559" Type="http://schemas.openxmlformats.org/officeDocument/2006/relationships/customXml" Target="../ink/ink19085.xml"/><Relationship Id="rId60" Type="http://schemas.openxmlformats.org/officeDocument/2006/relationships/customXml" Target="../ink/ink18835.xml"/><Relationship Id="rId156" Type="http://schemas.openxmlformats.org/officeDocument/2006/relationships/image" Target="../media/image18606.png"/><Relationship Id="rId198" Type="http://schemas.openxmlformats.org/officeDocument/2006/relationships/image" Target="../media/image18627.png"/><Relationship Id="rId321" Type="http://schemas.openxmlformats.org/officeDocument/2006/relationships/customXml" Target="../ink/ink18966.xml"/><Relationship Id="rId363" Type="http://schemas.openxmlformats.org/officeDocument/2006/relationships/customXml" Target="../ink/ink18987.xml"/><Relationship Id="rId419" Type="http://schemas.openxmlformats.org/officeDocument/2006/relationships/customXml" Target="../ink/ink19015.xml"/><Relationship Id="rId570" Type="http://schemas.openxmlformats.org/officeDocument/2006/relationships/image" Target="../media/image18811.png"/><Relationship Id="rId626" Type="http://schemas.openxmlformats.org/officeDocument/2006/relationships/image" Target="../media/image18839.png"/><Relationship Id="rId223" Type="http://schemas.openxmlformats.org/officeDocument/2006/relationships/customXml" Target="../ink/ink18917.xml"/><Relationship Id="rId430" Type="http://schemas.openxmlformats.org/officeDocument/2006/relationships/image" Target="../media/image18741.png"/><Relationship Id="rId668" Type="http://schemas.openxmlformats.org/officeDocument/2006/relationships/image" Target="../media/image18860.png"/><Relationship Id="rId18" Type="http://schemas.openxmlformats.org/officeDocument/2006/relationships/customXml" Target="../ink/ink18814.xml"/><Relationship Id="rId265" Type="http://schemas.openxmlformats.org/officeDocument/2006/relationships/customXml" Target="../ink/ink18938.xml"/><Relationship Id="rId472" Type="http://schemas.openxmlformats.org/officeDocument/2006/relationships/image" Target="../media/image18762.png"/><Relationship Id="rId528" Type="http://schemas.openxmlformats.org/officeDocument/2006/relationships/image" Target="../media/image18790.png"/><Relationship Id="rId125" Type="http://schemas.openxmlformats.org/officeDocument/2006/relationships/image" Target="../media/image18591.png"/><Relationship Id="rId167" Type="http://schemas.openxmlformats.org/officeDocument/2006/relationships/customXml" Target="../ink/ink18889.xml"/><Relationship Id="rId332" Type="http://schemas.openxmlformats.org/officeDocument/2006/relationships/image" Target="../media/image18692.png"/><Relationship Id="rId374" Type="http://schemas.openxmlformats.org/officeDocument/2006/relationships/image" Target="../media/image18713.png"/><Relationship Id="rId581" Type="http://schemas.openxmlformats.org/officeDocument/2006/relationships/customXml" Target="../ink/ink19096.xml"/><Relationship Id="rId71" Type="http://schemas.openxmlformats.org/officeDocument/2006/relationships/image" Target="../media/image11637.png"/><Relationship Id="rId234" Type="http://schemas.openxmlformats.org/officeDocument/2006/relationships/image" Target="../media/image18645.png"/><Relationship Id="rId637" Type="http://schemas.openxmlformats.org/officeDocument/2006/relationships/customXml" Target="../ink/ink19124.xml"/><Relationship Id="rId679" Type="http://schemas.openxmlformats.org/officeDocument/2006/relationships/customXml" Target="../ink/ink19145.xml"/><Relationship Id="rId2" Type="http://schemas.openxmlformats.org/officeDocument/2006/relationships/customXml" Target="../ink/ink18806.xml"/><Relationship Id="rId29" Type="http://schemas.openxmlformats.org/officeDocument/2006/relationships/image" Target="../media/image18546.png"/><Relationship Id="rId276" Type="http://schemas.openxmlformats.org/officeDocument/2006/relationships/image" Target="../media/image18664.png"/><Relationship Id="rId441" Type="http://schemas.openxmlformats.org/officeDocument/2006/relationships/customXml" Target="../ink/ink19026.xml"/><Relationship Id="rId483" Type="http://schemas.openxmlformats.org/officeDocument/2006/relationships/customXml" Target="../ink/ink19047.xml"/><Relationship Id="rId539" Type="http://schemas.openxmlformats.org/officeDocument/2006/relationships/customXml" Target="../ink/ink19075.xml"/><Relationship Id="rId690" Type="http://schemas.openxmlformats.org/officeDocument/2006/relationships/image" Target="../media/image18871.png"/><Relationship Id="rId40" Type="http://schemas.openxmlformats.org/officeDocument/2006/relationships/customXml" Target="../ink/ink18825.xml"/><Relationship Id="rId136" Type="http://schemas.openxmlformats.org/officeDocument/2006/relationships/customXml" Target="../ink/ink18873.xml"/><Relationship Id="rId178" Type="http://schemas.openxmlformats.org/officeDocument/2006/relationships/image" Target="../media/image18617.png"/><Relationship Id="rId301" Type="http://schemas.openxmlformats.org/officeDocument/2006/relationships/customXml" Target="../ink/ink18956.xml"/><Relationship Id="rId343" Type="http://schemas.openxmlformats.org/officeDocument/2006/relationships/customXml" Target="../ink/ink18977.xml"/><Relationship Id="rId550" Type="http://schemas.openxmlformats.org/officeDocument/2006/relationships/image" Target="../media/image18801.png"/><Relationship Id="rId61" Type="http://schemas.openxmlformats.org/officeDocument/2006/relationships/image" Target="../media/image18561.png"/><Relationship Id="rId82" Type="http://schemas.openxmlformats.org/officeDocument/2006/relationships/customXml" Target="../ink/ink18846.xml"/><Relationship Id="rId199" Type="http://schemas.openxmlformats.org/officeDocument/2006/relationships/customXml" Target="../ink/ink18905.xml"/><Relationship Id="rId203" Type="http://schemas.openxmlformats.org/officeDocument/2006/relationships/customXml" Target="../ink/ink18907.xml"/><Relationship Id="rId385" Type="http://schemas.openxmlformats.org/officeDocument/2006/relationships/customXml" Target="../ink/ink18998.xml"/><Relationship Id="rId571" Type="http://schemas.openxmlformats.org/officeDocument/2006/relationships/customXml" Target="../ink/ink19091.xml"/><Relationship Id="rId592" Type="http://schemas.openxmlformats.org/officeDocument/2006/relationships/image" Target="../media/image18822.png"/><Relationship Id="rId606" Type="http://schemas.openxmlformats.org/officeDocument/2006/relationships/image" Target="../media/image18829.png"/><Relationship Id="rId627" Type="http://schemas.openxmlformats.org/officeDocument/2006/relationships/customXml" Target="../ink/ink19119.xml"/><Relationship Id="rId648" Type="http://schemas.openxmlformats.org/officeDocument/2006/relationships/image" Target="../media/image18850.png"/><Relationship Id="rId669" Type="http://schemas.openxmlformats.org/officeDocument/2006/relationships/customXml" Target="../ink/ink19140.xml"/><Relationship Id="rId19" Type="http://schemas.openxmlformats.org/officeDocument/2006/relationships/image" Target="../media/image18541.png"/><Relationship Id="rId224" Type="http://schemas.openxmlformats.org/officeDocument/2006/relationships/image" Target="../media/image18640.png"/><Relationship Id="rId245" Type="http://schemas.openxmlformats.org/officeDocument/2006/relationships/customXml" Target="../ink/ink18928.xml"/><Relationship Id="rId266" Type="http://schemas.openxmlformats.org/officeDocument/2006/relationships/image" Target="../media/image18660.png"/><Relationship Id="rId287" Type="http://schemas.openxmlformats.org/officeDocument/2006/relationships/customXml" Target="../ink/ink18949.xml"/><Relationship Id="rId410" Type="http://schemas.openxmlformats.org/officeDocument/2006/relationships/image" Target="../media/image18731.png"/><Relationship Id="rId431" Type="http://schemas.openxmlformats.org/officeDocument/2006/relationships/customXml" Target="../ink/ink19021.xml"/><Relationship Id="rId452" Type="http://schemas.openxmlformats.org/officeDocument/2006/relationships/image" Target="../media/image18752.png"/><Relationship Id="rId473" Type="http://schemas.openxmlformats.org/officeDocument/2006/relationships/customXml" Target="../ink/ink19042.xml"/><Relationship Id="rId494" Type="http://schemas.openxmlformats.org/officeDocument/2006/relationships/image" Target="../media/image18773.png"/><Relationship Id="rId508" Type="http://schemas.openxmlformats.org/officeDocument/2006/relationships/image" Target="../media/image18780.png"/><Relationship Id="rId529" Type="http://schemas.openxmlformats.org/officeDocument/2006/relationships/customXml" Target="../ink/ink19070.xml"/><Relationship Id="rId680" Type="http://schemas.openxmlformats.org/officeDocument/2006/relationships/image" Target="../media/image18866.png"/><Relationship Id="rId30" Type="http://schemas.openxmlformats.org/officeDocument/2006/relationships/customXml" Target="../ink/ink18820.xml"/><Relationship Id="rId105" Type="http://schemas.openxmlformats.org/officeDocument/2006/relationships/image" Target="../media/image18581.png"/><Relationship Id="rId126" Type="http://schemas.openxmlformats.org/officeDocument/2006/relationships/customXml" Target="../ink/ink18868.xml"/><Relationship Id="rId147" Type="http://schemas.openxmlformats.org/officeDocument/2006/relationships/image" Target="../media/image18602.png"/><Relationship Id="rId168" Type="http://schemas.openxmlformats.org/officeDocument/2006/relationships/image" Target="../media/image18612.png"/><Relationship Id="rId312" Type="http://schemas.openxmlformats.org/officeDocument/2006/relationships/image" Target="../media/image18682.png"/><Relationship Id="rId333" Type="http://schemas.openxmlformats.org/officeDocument/2006/relationships/customXml" Target="../ink/ink18972.xml"/><Relationship Id="rId354" Type="http://schemas.openxmlformats.org/officeDocument/2006/relationships/image" Target="../media/image18703.png"/><Relationship Id="rId540" Type="http://schemas.openxmlformats.org/officeDocument/2006/relationships/image" Target="../media/image18796.png"/><Relationship Id="rId51" Type="http://schemas.openxmlformats.org/officeDocument/2006/relationships/image" Target="../media/image18557.png"/><Relationship Id="rId72" Type="http://schemas.openxmlformats.org/officeDocument/2006/relationships/customXml" Target="../ink/ink18841.xml"/><Relationship Id="rId93" Type="http://schemas.openxmlformats.org/officeDocument/2006/relationships/image" Target="../media/image18575.png"/><Relationship Id="rId189" Type="http://schemas.openxmlformats.org/officeDocument/2006/relationships/customXml" Target="../ink/ink18900.xml"/><Relationship Id="rId375" Type="http://schemas.openxmlformats.org/officeDocument/2006/relationships/customXml" Target="../ink/ink18993.xml"/><Relationship Id="rId396" Type="http://schemas.openxmlformats.org/officeDocument/2006/relationships/image" Target="../media/image18724.png"/><Relationship Id="rId561" Type="http://schemas.openxmlformats.org/officeDocument/2006/relationships/customXml" Target="../ink/ink19086.xml"/><Relationship Id="rId582" Type="http://schemas.openxmlformats.org/officeDocument/2006/relationships/image" Target="../media/image18817.png"/><Relationship Id="rId617" Type="http://schemas.openxmlformats.org/officeDocument/2006/relationships/customXml" Target="../ink/ink19114.xml"/><Relationship Id="rId638" Type="http://schemas.openxmlformats.org/officeDocument/2006/relationships/image" Target="../media/image18845.png"/><Relationship Id="rId659" Type="http://schemas.openxmlformats.org/officeDocument/2006/relationships/customXml" Target="../ink/ink19135.xml"/><Relationship Id="rId3" Type="http://schemas.openxmlformats.org/officeDocument/2006/relationships/image" Target="../media/image18533.png"/><Relationship Id="rId214" Type="http://schemas.openxmlformats.org/officeDocument/2006/relationships/image" Target="../media/image18635.png"/><Relationship Id="rId235" Type="http://schemas.openxmlformats.org/officeDocument/2006/relationships/customXml" Target="../ink/ink18923.xml"/><Relationship Id="rId256" Type="http://schemas.openxmlformats.org/officeDocument/2006/relationships/image" Target="../media/image18656.png"/><Relationship Id="rId277" Type="http://schemas.openxmlformats.org/officeDocument/2006/relationships/customXml" Target="../ink/ink18944.xml"/><Relationship Id="rId298" Type="http://schemas.openxmlformats.org/officeDocument/2006/relationships/image" Target="../media/image18675.png"/><Relationship Id="rId400" Type="http://schemas.openxmlformats.org/officeDocument/2006/relationships/image" Target="../media/image18726.png"/><Relationship Id="rId421" Type="http://schemas.openxmlformats.org/officeDocument/2006/relationships/customXml" Target="../ink/ink19016.xml"/><Relationship Id="rId442" Type="http://schemas.openxmlformats.org/officeDocument/2006/relationships/image" Target="../media/image18747.png"/><Relationship Id="rId463" Type="http://schemas.openxmlformats.org/officeDocument/2006/relationships/customXml" Target="../ink/ink19037.xml"/><Relationship Id="rId484" Type="http://schemas.openxmlformats.org/officeDocument/2006/relationships/image" Target="../media/image18768.png"/><Relationship Id="rId519" Type="http://schemas.openxmlformats.org/officeDocument/2006/relationships/customXml" Target="../ink/ink19065.xml"/><Relationship Id="rId670" Type="http://schemas.openxmlformats.org/officeDocument/2006/relationships/image" Target="../media/image18861.png"/><Relationship Id="rId116" Type="http://schemas.openxmlformats.org/officeDocument/2006/relationships/customXml" Target="../ink/ink18863.xml"/><Relationship Id="rId137" Type="http://schemas.openxmlformats.org/officeDocument/2006/relationships/image" Target="../media/image18597.png"/><Relationship Id="rId158" Type="http://schemas.openxmlformats.org/officeDocument/2006/relationships/image" Target="../media/image18607.png"/><Relationship Id="rId302" Type="http://schemas.openxmlformats.org/officeDocument/2006/relationships/image" Target="../media/image18677.png"/><Relationship Id="rId323" Type="http://schemas.openxmlformats.org/officeDocument/2006/relationships/customXml" Target="../ink/ink18967.xml"/><Relationship Id="rId344" Type="http://schemas.openxmlformats.org/officeDocument/2006/relationships/image" Target="../media/image18698.png"/><Relationship Id="rId530" Type="http://schemas.openxmlformats.org/officeDocument/2006/relationships/image" Target="../media/image18791.png"/><Relationship Id="rId691" Type="http://schemas.openxmlformats.org/officeDocument/2006/relationships/customXml" Target="../ink/ink19151.xml"/><Relationship Id="rId20" Type="http://schemas.openxmlformats.org/officeDocument/2006/relationships/customXml" Target="../ink/ink18815.xml"/><Relationship Id="rId41" Type="http://schemas.openxmlformats.org/officeDocument/2006/relationships/image" Target="../media/image18552.png"/><Relationship Id="rId62" Type="http://schemas.openxmlformats.org/officeDocument/2006/relationships/customXml" Target="../ink/ink18836.xml"/><Relationship Id="rId83" Type="http://schemas.openxmlformats.org/officeDocument/2006/relationships/image" Target="../media/image18570.png"/><Relationship Id="rId179" Type="http://schemas.openxmlformats.org/officeDocument/2006/relationships/customXml" Target="../ink/ink18895.xml"/><Relationship Id="rId365" Type="http://schemas.openxmlformats.org/officeDocument/2006/relationships/customXml" Target="../ink/ink18988.xml"/><Relationship Id="rId386" Type="http://schemas.openxmlformats.org/officeDocument/2006/relationships/image" Target="../media/image18719.png"/><Relationship Id="rId551" Type="http://schemas.openxmlformats.org/officeDocument/2006/relationships/customXml" Target="../ink/ink19081.xml"/><Relationship Id="rId572" Type="http://schemas.openxmlformats.org/officeDocument/2006/relationships/image" Target="../media/image18812.png"/><Relationship Id="rId593" Type="http://schemas.openxmlformats.org/officeDocument/2006/relationships/customXml" Target="../ink/ink19102.xml"/><Relationship Id="rId607" Type="http://schemas.openxmlformats.org/officeDocument/2006/relationships/customXml" Target="../ink/ink19109.xml"/><Relationship Id="rId628" Type="http://schemas.openxmlformats.org/officeDocument/2006/relationships/image" Target="../media/image18840.png"/><Relationship Id="rId649" Type="http://schemas.openxmlformats.org/officeDocument/2006/relationships/customXml" Target="../ink/ink19130.xml"/><Relationship Id="rId190" Type="http://schemas.openxmlformats.org/officeDocument/2006/relationships/image" Target="../media/image18623.png"/><Relationship Id="rId204" Type="http://schemas.openxmlformats.org/officeDocument/2006/relationships/image" Target="../media/image18630.png"/><Relationship Id="rId225" Type="http://schemas.openxmlformats.org/officeDocument/2006/relationships/customXml" Target="../ink/ink18918.xml"/><Relationship Id="rId246" Type="http://schemas.openxmlformats.org/officeDocument/2006/relationships/image" Target="../media/image18651.png"/><Relationship Id="rId267" Type="http://schemas.openxmlformats.org/officeDocument/2006/relationships/customXml" Target="../ink/ink18939.xml"/><Relationship Id="rId288" Type="http://schemas.openxmlformats.org/officeDocument/2006/relationships/image" Target="../media/image18670.png"/><Relationship Id="rId411" Type="http://schemas.openxmlformats.org/officeDocument/2006/relationships/customXml" Target="../ink/ink19011.xml"/><Relationship Id="rId432" Type="http://schemas.openxmlformats.org/officeDocument/2006/relationships/image" Target="../media/image18742.png"/><Relationship Id="rId453" Type="http://schemas.openxmlformats.org/officeDocument/2006/relationships/customXml" Target="../ink/ink19032.xml"/><Relationship Id="rId474" Type="http://schemas.openxmlformats.org/officeDocument/2006/relationships/image" Target="../media/image18763.png"/><Relationship Id="rId509" Type="http://schemas.openxmlformats.org/officeDocument/2006/relationships/customXml" Target="../ink/ink19060.xml"/><Relationship Id="rId660" Type="http://schemas.openxmlformats.org/officeDocument/2006/relationships/image" Target="../media/image18856.png"/><Relationship Id="rId106" Type="http://schemas.openxmlformats.org/officeDocument/2006/relationships/customXml" Target="../ink/ink18858.xml"/><Relationship Id="rId127" Type="http://schemas.openxmlformats.org/officeDocument/2006/relationships/image" Target="../media/image18592.png"/><Relationship Id="rId313" Type="http://schemas.openxmlformats.org/officeDocument/2006/relationships/customXml" Target="../ink/ink18962.xml"/><Relationship Id="rId495" Type="http://schemas.openxmlformats.org/officeDocument/2006/relationships/customXml" Target="../ink/ink19053.xml"/><Relationship Id="rId681" Type="http://schemas.openxmlformats.org/officeDocument/2006/relationships/customXml" Target="../ink/ink19146.xml"/><Relationship Id="rId10" Type="http://schemas.openxmlformats.org/officeDocument/2006/relationships/customXml" Target="../ink/ink18810.xml"/><Relationship Id="rId31" Type="http://schemas.openxmlformats.org/officeDocument/2006/relationships/image" Target="../media/image18547.png"/><Relationship Id="rId52" Type="http://schemas.openxmlformats.org/officeDocument/2006/relationships/customXml" Target="../ink/ink18831.xml"/><Relationship Id="rId73" Type="http://schemas.openxmlformats.org/officeDocument/2006/relationships/image" Target="../media/image18565.png"/><Relationship Id="rId94" Type="http://schemas.openxmlformats.org/officeDocument/2006/relationships/customXml" Target="../ink/ink18852.xml"/><Relationship Id="rId148" Type="http://schemas.openxmlformats.org/officeDocument/2006/relationships/customXml" Target="../ink/ink18879.xml"/><Relationship Id="rId169" Type="http://schemas.openxmlformats.org/officeDocument/2006/relationships/customXml" Target="../ink/ink18890.xml"/><Relationship Id="rId334" Type="http://schemas.openxmlformats.org/officeDocument/2006/relationships/image" Target="../media/image18693.png"/><Relationship Id="rId355" Type="http://schemas.openxmlformats.org/officeDocument/2006/relationships/customXml" Target="../ink/ink18983.xml"/><Relationship Id="rId376" Type="http://schemas.openxmlformats.org/officeDocument/2006/relationships/image" Target="../media/image18714.png"/><Relationship Id="rId397" Type="http://schemas.openxmlformats.org/officeDocument/2006/relationships/customXml" Target="../ink/ink19004.xml"/><Relationship Id="rId520" Type="http://schemas.openxmlformats.org/officeDocument/2006/relationships/image" Target="../media/image18786.png"/><Relationship Id="rId541" Type="http://schemas.openxmlformats.org/officeDocument/2006/relationships/customXml" Target="../ink/ink19076.xml"/><Relationship Id="rId562" Type="http://schemas.openxmlformats.org/officeDocument/2006/relationships/image" Target="../media/image18807.png"/><Relationship Id="rId583" Type="http://schemas.openxmlformats.org/officeDocument/2006/relationships/customXml" Target="../ink/ink19097.xml"/><Relationship Id="rId618" Type="http://schemas.openxmlformats.org/officeDocument/2006/relationships/image" Target="../media/image18835.png"/><Relationship Id="rId639" Type="http://schemas.openxmlformats.org/officeDocument/2006/relationships/customXml" Target="../ink/ink19125.xml"/><Relationship Id="rId4" Type="http://schemas.openxmlformats.org/officeDocument/2006/relationships/customXml" Target="../ink/ink18807.xml"/><Relationship Id="rId180" Type="http://schemas.openxmlformats.org/officeDocument/2006/relationships/image" Target="../media/image18618.png"/><Relationship Id="rId215" Type="http://schemas.openxmlformats.org/officeDocument/2006/relationships/customXml" Target="../ink/ink18913.xml"/><Relationship Id="rId236" Type="http://schemas.openxmlformats.org/officeDocument/2006/relationships/image" Target="../media/image18646.png"/><Relationship Id="rId257" Type="http://schemas.openxmlformats.org/officeDocument/2006/relationships/customXml" Target="../ink/ink18934.xml"/><Relationship Id="rId278" Type="http://schemas.openxmlformats.org/officeDocument/2006/relationships/image" Target="../media/image18665.png"/><Relationship Id="rId401" Type="http://schemas.openxmlformats.org/officeDocument/2006/relationships/customXml" Target="../ink/ink19006.xml"/><Relationship Id="rId422" Type="http://schemas.openxmlformats.org/officeDocument/2006/relationships/image" Target="../media/image18737.png"/><Relationship Id="rId443" Type="http://schemas.openxmlformats.org/officeDocument/2006/relationships/customXml" Target="../ink/ink19027.xml"/><Relationship Id="rId464" Type="http://schemas.openxmlformats.org/officeDocument/2006/relationships/image" Target="../media/image18758.png"/><Relationship Id="rId650" Type="http://schemas.openxmlformats.org/officeDocument/2006/relationships/image" Target="../media/image18851.png"/><Relationship Id="rId303" Type="http://schemas.openxmlformats.org/officeDocument/2006/relationships/customXml" Target="../ink/ink18957.xml"/><Relationship Id="rId485" Type="http://schemas.openxmlformats.org/officeDocument/2006/relationships/customXml" Target="../ink/ink19048.xml"/><Relationship Id="rId692" Type="http://schemas.openxmlformats.org/officeDocument/2006/relationships/image" Target="../media/image18872.png"/><Relationship Id="rId42" Type="http://schemas.openxmlformats.org/officeDocument/2006/relationships/customXml" Target="../ink/ink18826.xml"/><Relationship Id="rId84" Type="http://schemas.openxmlformats.org/officeDocument/2006/relationships/customXml" Target="../ink/ink18847.xml"/><Relationship Id="rId138" Type="http://schemas.openxmlformats.org/officeDocument/2006/relationships/customXml" Target="../ink/ink18874.xml"/><Relationship Id="rId345" Type="http://schemas.openxmlformats.org/officeDocument/2006/relationships/customXml" Target="../ink/ink18978.xml"/><Relationship Id="rId387" Type="http://schemas.openxmlformats.org/officeDocument/2006/relationships/customXml" Target="../ink/ink18999.xml"/><Relationship Id="rId510" Type="http://schemas.openxmlformats.org/officeDocument/2006/relationships/image" Target="../media/image18781.png"/><Relationship Id="rId552" Type="http://schemas.openxmlformats.org/officeDocument/2006/relationships/image" Target="../media/image18802.png"/><Relationship Id="rId594" Type="http://schemas.openxmlformats.org/officeDocument/2006/relationships/image" Target="../media/image18823.png"/><Relationship Id="rId608" Type="http://schemas.openxmlformats.org/officeDocument/2006/relationships/image" Target="../media/image18830.png"/><Relationship Id="rId191" Type="http://schemas.openxmlformats.org/officeDocument/2006/relationships/customXml" Target="../ink/ink18901.xml"/><Relationship Id="rId205" Type="http://schemas.openxmlformats.org/officeDocument/2006/relationships/customXml" Target="../ink/ink18908.xml"/><Relationship Id="rId247" Type="http://schemas.openxmlformats.org/officeDocument/2006/relationships/customXml" Target="../ink/ink18929.xml"/><Relationship Id="rId412" Type="http://schemas.openxmlformats.org/officeDocument/2006/relationships/image" Target="../media/image18732.png"/><Relationship Id="rId107" Type="http://schemas.openxmlformats.org/officeDocument/2006/relationships/image" Target="../media/image18582.png"/><Relationship Id="rId289" Type="http://schemas.openxmlformats.org/officeDocument/2006/relationships/customXml" Target="../ink/ink18950.xml"/><Relationship Id="rId454" Type="http://schemas.openxmlformats.org/officeDocument/2006/relationships/image" Target="../media/image18753.png"/><Relationship Id="rId496" Type="http://schemas.openxmlformats.org/officeDocument/2006/relationships/image" Target="../media/image18774.png"/><Relationship Id="rId661" Type="http://schemas.openxmlformats.org/officeDocument/2006/relationships/customXml" Target="../ink/ink19136.xml"/><Relationship Id="rId11" Type="http://schemas.openxmlformats.org/officeDocument/2006/relationships/image" Target="../media/image18537.png"/><Relationship Id="rId53" Type="http://schemas.openxmlformats.org/officeDocument/2006/relationships/image" Target="../media/image18558.png"/><Relationship Id="rId149" Type="http://schemas.openxmlformats.org/officeDocument/2006/relationships/image" Target="../media/image18603.png"/><Relationship Id="rId314" Type="http://schemas.openxmlformats.org/officeDocument/2006/relationships/image" Target="../media/image18683.png"/><Relationship Id="rId356" Type="http://schemas.openxmlformats.org/officeDocument/2006/relationships/image" Target="../media/image18704.png"/><Relationship Id="rId398" Type="http://schemas.openxmlformats.org/officeDocument/2006/relationships/image" Target="../media/image18725.png"/><Relationship Id="rId521" Type="http://schemas.openxmlformats.org/officeDocument/2006/relationships/customXml" Target="../ink/ink19066.xml"/><Relationship Id="rId563" Type="http://schemas.openxmlformats.org/officeDocument/2006/relationships/customXml" Target="../ink/ink19087.xml"/><Relationship Id="rId619" Type="http://schemas.openxmlformats.org/officeDocument/2006/relationships/customXml" Target="../ink/ink19115.xml"/><Relationship Id="rId95" Type="http://schemas.openxmlformats.org/officeDocument/2006/relationships/image" Target="../media/image18576.png"/><Relationship Id="rId160" Type="http://schemas.openxmlformats.org/officeDocument/2006/relationships/image" Target="../media/image18608.png"/><Relationship Id="rId216" Type="http://schemas.openxmlformats.org/officeDocument/2006/relationships/image" Target="../media/image18636.png"/><Relationship Id="rId423" Type="http://schemas.openxmlformats.org/officeDocument/2006/relationships/customXml" Target="../ink/ink19017.xml"/><Relationship Id="rId258" Type="http://schemas.openxmlformats.org/officeDocument/2006/relationships/image" Target="../media/image18657.png"/><Relationship Id="rId465" Type="http://schemas.openxmlformats.org/officeDocument/2006/relationships/customXml" Target="../ink/ink19038.xml"/><Relationship Id="rId630" Type="http://schemas.openxmlformats.org/officeDocument/2006/relationships/image" Target="../media/image18841.png"/><Relationship Id="rId672" Type="http://schemas.openxmlformats.org/officeDocument/2006/relationships/image" Target="../media/image18862.png"/><Relationship Id="rId22" Type="http://schemas.openxmlformats.org/officeDocument/2006/relationships/customXml" Target="../ink/ink18816.xml"/><Relationship Id="rId64" Type="http://schemas.openxmlformats.org/officeDocument/2006/relationships/customXml" Target="../ink/ink18837.xml"/><Relationship Id="rId118" Type="http://schemas.openxmlformats.org/officeDocument/2006/relationships/customXml" Target="../ink/ink18864.xml"/><Relationship Id="rId325" Type="http://schemas.openxmlformats.org/officeDocument/2006/relationships/customXml" Target="../ink/ink18968.xml"/><Relationship Id="rId367" Type="http://schemas.openxmlformats.org/officeDocument/2006/relationships/customXml" Target="../ink/ink18989.xml"/><Relationship Id="rId532" Type="http://schemas.openxmlformats.org/officeDocument/2006/relationships/image" Target="../media/image18792.png"/><Relationship Id="rId574" Type="http://schemas.openxmlformats.org/officeDocument/2006/relationships/image" Target="../media/image18813.png"/><Relationship Id="rId171" Type="http://schemas.openxmlformats.org/officeDocument/2006/relationships/customXml" Target="../ink/ink18891.xml"/><Relationship Id="rId227" Type="http://schemas.openxmlformats.org/officeDocument/2006/relationships/customXml" Target="../ink/ink18919.xml"/><Relationship Id="rId269" Type="http://schemas.openxmlformats.org/officeDocument/2006/relationships/customXml" Target="../ink/ink18940.xml"/><Relationship Id="rId434" Type="http://schemas.openxmlformats.org/officeDocument/2006/relationships/image" Target="../media/image18743.png"/><Relationship Id="rId476" Type="http://schemas.openxmlformats.org/officeDocument/2006/relationships/image" Target="../media/image18764.png"/><Relationship Id="rId641" Type="http://schemas.openxmlformats.org/officeDocument/2006/relationships/customXml" Target="../ink/ink19126.xml"/><Relationship Id="rId683" Type="http://schemas.openxmlformats.org/officeDocument/2006/relationships/customXml" Target="../ink/ink19147.xml"/><Relationship Id="rId33" Type="http://schemas.openxmlformats.org/officeDocument/2006/relationships/image" Target="../media/image18548.png"/><Relationship Id="rId129" Type="http://schemas.openxmlformats.org/officeDocument/2006/relationships/image" Target="../media/image18593.png"/><Relationship Id="rId280" Type="http://schemas.openxmlformats.org/officeDocument/2006/relationships/image" Target="../media/image18666.png"/><Relationship Id="rId336" Type="http://schemas.openxmlformats.org/officeDocument/2006/relationships/image" Target="../media/image18694.png"/><Relationship Id="rId501" Type="http://schemas.openxmlformats.org/officeDocument/2006/relationships/customXml" Target="../ink/ink19056.xml"/><Relationship Id="rId543" Type="http://schemas.openxmlformats.org/officeDocument/2006/relationships/customXml" Target="../ink/ink19077.xml"/><Relationship Id="rId75" Type="http://schemas.openxmlformats.org/officeDocument/2006/relationships/image" Target="../media/image18566.png"/><Relationship Id="rId140" Type="http://schemas.openxmlformats.org/officeDocument/2006/relationships/customXml" Target="../ink/ink18875.xml"/><Relationship Id="rId182" Type="http://schemas.openxmlformats.org/officeDocument/2006/relationships/image" Target="../media/image18619.png"/><Relationship Id="rId378" Type="http://schemas.openxmlformats.org/officeDocument/2006/relationships/image" Target="../media/image18715.png"/><Relationship Id="rId403" Type="http://schemas.openxmlformats.org/officeDocument/2006/relationships/customXml" Target="../ink/ink19007.xml"/><Relationship Id="rId585" Type="http://schemas.openxmlformats.org/officeDocument/2006/relationships/customXml" Target="../ink/ink19098.xml"/><Relationship Id="rId6" Type="http://schemas.openxmlformats.org/officeDocument/2006/relationships/customXml" Target="../ink/ink18808.xml"/><Relationship Id="rId238" Type="http://schemas.openxmlformats.org/officeDocument/2006/relationships/image" Target="../media/image18647.png"/><Relationship Id="rId445" Type="http://schemas.openxmlformats.org/officeDocument/2006/relationships/customXml" Target="../ink/ink19028.xml"/><Relationship Id="rId487" Type="http://schemas.openxmlformats.org/officeDocument/2006/relationships/customXml" Target="../ink/ink19049.xml"/><Relationship Id="rId610" Type="http://schemas.openxmlformats.org/officeDocument/2006/relationships/image" Target="../media/image18831.png"/><Relationship Id="rId652" Type="http://schemas.openxmlformats.org/officeDocument/2006/relationships/image" Target="../media/image18852.png"/><Relationship Id="rId694" Type="http://schemas.openxmlformats.org/officeDocument/2006/relationships/image" Target="../media/image18873.png"/><Relationship Id="rId291" Type="http://schemas.openxmlformats.org/officeDocument/2006/relationships/customXml" Target="../ink/ink18951.xml"/><Relationship Id="rId305" Type="http://schemas.openxmlformats.org/officeDocument/2006/relationships/customXml" Target="../ink/ink18958.xml"/><Relationship Id="rId347" Type="http://schemas.openxmlformats.org/officeDocument/2006/relationships/customXml" Target="../ink/ink18979.xml"/><Relationship Id="rId512" Type="http://schemas.openxmlformats.org/officeDocument/2006/relationships/image" Target="../media/image18782.png"/><Relationship Id="rId44" Type="http://schemas.openxmlformats.org/officeDocument/2006/relationships/customXml" Target="../ink/ink18827.xml"/><Relationship Id="rId86" Type="http://schemas.openxmlformats.org/officeDocument/2006/relationships/customXml" Target="../ink/ink18848.xml"/><Relationship Id="rId151" Type="http://schemas.openxmlformats.org/officeDocument/2006/relationships/customXml" Target="../ink/ink18881.xml"/><Relationship Id="rId389" Type="http://schemas.openxmlformats.org/officeDocument/2006/relationships/customXml" Target="../ink/ink19000.xml"/><Relationship Id="rId554" Type="http://schemas.openxmlformats.org/officeDocument/2006/relationships/image" Target="../media/image18803.png"/><Relationship Id="rId596" Type="http://schemas.openxmlformats.org/officeDocument/2006/relationships/image" Target="../media/image18824.png"/><Relationship Id="rId193" Type="http://schemas.openxmlformats.org/officeDocument/2006/relationships/customXml" Target="../ink/ink18902.xml"/><Relationship Id="rId207" Type="http://schemas.openxmlformats.org/officeDocument/2006/relationships/customXml" Target="../ink/ink18909.xml"/><Relationship Id="rId249" Type="http://schemas.openxmlformats.org/officeDocument/2006/relationships/customXml" Target="../ink/ink18930.xml"/><Relationship Id="rId414" Type="http://schemas.openxmlformats.org/officeDocument/2006/relationships/image" Target="../media/image18733.png"/><Relationship Id="rId456" Type="http://schemas.openxmlformats.org/officeDocument/2006/relationships/image" Target="../media/image18754.png"/><Relationship Id="rId498" Type="http://schemas.openxmlformats.org/officeDocument/2006/relationships/image" Target="../media/image18775.png"/><Relationship Id="rId621" Type="http://schemas.openxmlformats.org/officeDocument/2006/relationships/customXml" Target="../ink/ink19116.xml"/><Relationship Id="rId663" Type="http://schemas.openxmlformats.org/officeDocument/2006/relationships/customXml" Target="../ink/ink19137.xml"/><Relationship Id="rId13" Type="http://schemas.openxmlformats.org/officeDocument/2006/relationships/image" Target="../media/image18538.png"/><Relationship Id="rId109" Type="http://schemas.openxmlformats.org/officeDocument/2006/relationships/image" Target="../media/image18583.png"/><Relationship Id="rId260" Type="http://schemas.openxmlformats.org/officeDocument/2006/relationships/image" Target="../media/image18658.png"/><Relationship Id="rId316" Type="http://schemas.openxmlformats.org/officeDocument/2006/relationships/image" Target="../media/image18684.png"/><Relationship Id="rId523" Type="http://schemas.openxmlformats.org/officeDocument/2006/relationships/customXml" Target="../ink/ink19067.xml"/><Relationship Id="rId55" Type="http://schemas.openxmlformats.org/officeDocument/2006/relationships/image" Target="../media/image18559.png"/><Relationship Id="rId97" Type="http://schemas.openxmlformats.org/officeDocument/2006/relationships/image" Target="../media/image18577.png"/><Relationship Id="rId120" Type="http://schemas.openxmlformats.org/officeDocument/2006/relationships/customXml" Target="../ink/ink18865.xml"/><Relationship Id="rId358" Type="http://schemas.openxmlformats.org/officeDocument/2006/relationships/image" Target="../media/image18705.png"/><Relationship Id="rId565" Type="http://schemas.openxmlformats.org/officeDocument/2006/relationships/customXml" Target="../ink/ink19088.xml"/><Relationship Id="rId162" Type="http://schemas.openxmlformats.org/officeDocument/2006/relationships/image" Target="../media/image18609.png"/><Relationship Id="rId218" Type="http://schemas.openxmlformats.org/officeDocument/2006/relationships/image" Target="../media/image18637.png"/><Relationship Id="rId425" Type="http://schemas.openxmlformats.org/officeDocument/2006/relationships/customXml" Target="../ink/ink19018.xml"/><Relationship Id="rId467" Type="http://schemas.openxmlformats.org/officeDocument/2006/relationships/customXml" Target="../ink/ink19039.xml"/><Relationship Id="rId632" Type="http://schemas.openxmlformats.org/officeDocument/2006/relationships/image" Target="../media/image18842.png"/><Relationship Id="rId271" Type="http://schemas.openxmlformats.org/officeDocument/2006/relationships/customXml" Target="../ink/ink18941.xml"/><Relationship Id="rId674" Type="http://schemas.openxmlformats.org/officeDocument/2006/relationships/image" Target="../media/image18863.png"/><Relationship Id="rId24" Type="http://schemas.openxmlformats.org/officeDocument/2006/relationships/customXml" Target="../ink/ink18817.xml"/><Relationship Id="rId66" Type="http://schemas.openxmlformats.org/officeDocument/2006/relationships/customXml" Target="../ink/ink18838.xml"/><Relationship Id="rId131" Type="http://schemas.openxmlformats.org/officeDocument/2006/relationships/image" Target="../media/image18594.png"/><Relationship Id="rId327" Type="http://schemas.openxmlformats.org/officeDocument/2006/relationships/customXml" Target="../ink/ink18969.xml"/><Relationship Id="rId369" Type="http://schemas.openxmlformats.org/officeDocument/2006/relationships/customXml" Target="../ink/ink18990.xml"/><Relationship Id="rId534" Type="http://schemas.openxmlformats.org/officeDocument/2006/relationships/image" Target="../media/image18793.png"/><Relationship Id="rId576" Type="http://schemas.openxmlformats.org/officeDocument/2006/relationships/image" Target="../media/image18814.png"/><Relationship Id="rId173" Type="http://schemas.openxmlformats.org/officeDocument/2006/relationships/customXml" Target="../ink/ink18892.xml"/><Relationship Id="rId229" Type="http://schemas.openxmlformats.org/officeDocument/2006/relationships/customXml" Target="../ink/ink18920.xml"/><Relationship Id="rId380" Type="http://schemas.openxmlformats.org/officeDocument/2006/relationships/image" Target="../media/image18716.png"/><Relationship Id="rId436" Type="http://schemas.openxmlformats.org/officeDocument/2006/relationships/image" Target="../media/image18744.png"/><Relationship Id="rId601" Type="http://schemas.openxmlformats.org/officeDocument/2006/relationships/customXml" Target="../ink/ink19106.xml"/><Relationship Id="rId643" Type="http://schemas.openxmlformats.org/officeDocument/2006/relationships/customXml" Target="../ink/ink19127.xml"/><Relationship Id="rId240" Type="http://schemas.openxmlformats.org/officeDocument/2006/relationships/image" Target="../media/image18648.png"/><Relationship Id="rId478" Type="http://schemas.openxmlformats.org/officeDocument/2006/relationships/image" Target="../media/image18765.png"/><Relationship Id="rId685" Type="http://schemas.openxmlformats.org/officeDocument/2006/relationships/customXml" Target="../ink/ink19148.xml"/><Relationship Id="rId35" Type="http://schemas.openxmlformats.org/officeDocument/2006/relationships/image" Target="../media/image18549.png"/><Relationship Id="rId77" Type="http://schemas.openxmlformats.org/officeDocument/2006/relationships/image" Target="../media/image18567.png"/><Relationship Id="rId100" Type="http://schemas.openxmlformats.org/officeDocument/2006/relationships/customXml" Target="../ink/ink18855.xml"/><Relationship Id="rId282" Type="http://schemas.openxmlformats.org/officeDocument/2006/relationships/image" Target="../media/image18667.png"/><Relationship Id="rId338" Type="http://schemas.openxmlformats.org/officeDocument/2006/relationships/image" Target="../media/image18695.png"/><Relationship Id="rId503" Type="http://schemas.openxmlformats.org/officeDocument/2006/relationships/customXml" Target="../ink/ink19057.xml"/><Relationship Id="rId545" Type="http://schemas.openxmlformats.org/officeDocument/2006/relationships/customXml" Target="../ink/ink19078.xml"/><Relationship Id="rId587" Type="http://schemas.openxmlformats.org/officeDocument/2006/relationships/customXml" Target="../ink/ink19099.xml"/><Relationship Id="rId8" Type="http://schemas.openxmlformats.org/officeDocument/2006/relationships/customXml" Target="../ink/ink18809.xml"/><Relationship Id="rId142" Type="http://schemas.openxmlformats.org/officeDocument/2006/relationships/customXml" Target="../ink/ink18876.xml"/><Relationship Id="rId184" Type="http://schemas.openxmlformats.org/officeDocument/2006/relationships/image" Target="../media/image18620.png"/><Relationship Id="rId391" Type="http://schemas.openxmlformats.org/officeDocument/2006/relationships/customXml" Target="../ink/ink19001.xml"/><Relationship Id="rId405" Type="http://schemas.openxmlformats.org/officeDocument/2006/relationships/customXml" Target="../ink/ink19008.xml"/><Relationship Id="rId447" Type="http://schemas.openxmlformats.org/officeDocument/2006/relationships/customXml" Target="../ink/ink19029.xml"/><Relationship Id="rId612" Type="http://schemas.openxmlformats.org/officeDocument/2006/relationships/image" Target="../media/image18832.png"/><Relationship Id="rId251" Type="http://schemas.openxmlformats.org/officeDocument/2006/relationships/customXml" Target="../ink/ink18931.xml"/><Relationship Id="rId489" Type="http://schemas.openxmlformats.org/officeDocument/2006/relationships/customXml" Target="../ink/ink19050.xml"/><Relationship Id="rId654" Type="http://schemas.openxmlformats.org/officeDocument/2006/relationships/image" Target="../media/image18853.png"/><Relationship Id="rId696" Type="http://schemas.openxmlformats.org/officeDocument/2006/relationships/image" Target="../media/image18874.png"/><Relationship Id="rId46" Type="http://schemas.openxmlformats.org/officeDocument/2006/relationships/customXml" Target="../ink/ink18828.xml"/><Relationship Id="rId293" Type="http://schemas.openxmlformats.org/officeDocument/2006/relationships/customXml" Target="../ink/ink18952.xml"/><Relationship Id="rId307" Type="http://schemas.openxmlformats.org/officeDocument/2006/relationships/customXml" Target="../ink/ink18959.xml"/><Relationship Id="rId349" Type="http://schemas.openxmlformats.org/officeDocument/2006/relationships/customXml" Target="../ink/ink18980.xml"/><Relationship Id="rId514" Type="http://schemas.openxmlformats.org/officeDocument/2006/relationships/image" Target="../media/image18783.png"/><Relationship Id="rId556" Type="http://schemas.openxmlformats.org/officeDocument/2006/relationships/image" Target="../media/image18804.png"/><Relationship Id="rId88" Type="http://schemas.openxmlformats.org/officeDocument/2006/relationships/customXml" Target="../ink/ink18849.xml"/><Relationship Id="rId111" Type="http://schemas.openxmlformats.org/officeDocument/2006/relationships/image" Target="../media/image18584.png"/><Relationship Id="rId153" Type="http://schemas.openxmlformats.org/officeDocument/2006/relationships/customXml" Target="../ink/ink18882.xml"/><Relationship Id="rId195" Type="http://schemas.openxmlformats.org/officeDocument/2006/relationships/customXml" Target="../ink/ink18903.xml"/><Relationship Id="rId209" Type="http://schemas.openxmlformats.org/officeDocument/2006/relationships/customXml" Target="../ink/ink18910.xml"/><Relationship Id="rId360" Type="http://schemas.openxmlformats.org/officeDocument/2006/relationships/image" Target="../media/image18706.png"/><Relationship Id="rId416" Type="http://schemas.openxmlformats.org/officeDocument/2006/relationships/image" Target="../media/image18734.png"/><Relationship Id="rId598" Type="http://schemas.openxmlformats.org/officeDocument/2006/relationships/image" Target="../media/image18825.png"/><Relationship Id="rId220" Type="http://schemas.openxmlformats.org/officeDocument/2006/relationships/image" Target="../media/image18638.png"/><Relationship Id="rId458" Type="http://schemas.openxmlformats.org/officeDocument/2006/relationships/image" Target="../media/image18755.png"/><Relationship Id="rId623" Type="http://schemas.openxmlformats.org/officeDocument/2006/relationships/customXml" Target="../ink/ink19117.xml"/><Relationship Id="rId665" Type="http://schemas.openxmlformats.org/officeDocument/2006/relationships/customXml" Target="../ink/ink19138.xml"/><Relationship Id="rId15" Type="http://schemas.openxmlformats.org/officeDocument/2006/relationships/image" Target="../media/image18539.png"/><Relationship Id="rId57" Type="http://schemas.openxmlformats.org/officeDocument/2006/relationships/image" Target="../media/image18560.png"/><Relationship Id="rId262" Type="http://schemas.openxmlformats.org/officeDocument/2006/relationships/image" Target="../media/image16947.png"/><Relationship Id="rId318" Type="http://schemas.openxmlformats.org/officeDocument/2006/relationships/image" Target="../media/image18685.png"/><Relationship Id="rId525" Type="http://schemas.openxmlformats.org/officeDocument/2006/relationships/customXml" Target="../ink/ink19068.xml"/><Relationship Id="rId567" Type="http://schemas.openxmlformats.org/officeDocument/2006/relationships/customXml" Target="../ink/ink19089.xml"/><Relationship Id="rId99" Type="http://schemas.openxmlformats.org/officeDocument/2006/relationships/image" Target="../media/image18578.png"/><Relationship Id="rId122" Type="http://schemas.openxmlformats.org/officeDocument/2006/relationships/customXml" Target="../ink/ink18866.xml"/><Relationship Id="rId164" Type="http://schemas.openxmlformats.org/officeDocument/2006/relationships/image" Target="../media/image18610.png"/><Relationship Id="rId371" Type="http://schemas.openxmlformats.org/officeDocument/2006/relationships/customXml" Target="../ink/ink18991.xml"/><Relationship Id="rId427" Type="http://schemas.openxmlformats.org/officeDocument/2006/relationships/customXml" Target="../ink/ink19019.xml"/><Relationship Id="rId469" Type="http://schemas.openxmlformats.org/officeDocument/2006/relationships/customXml" Target="../ink/ink19040.xml"/><Relationship Id="rId634" Type="http://schemas.openxmlformats.org/officeDocument/2006/relationships/image" Target="../media/image18843.png"/><Relationship Id="rId676" Type="http://schemas.openxmlformats.org/officeDocument/2006/relationships/image" Target="../media/image18864.png"/><Relationship Id="rId26" Type="http://schemas.openxmlformats.org/officeDocument/2006/relationships/customXml" Target="../ink/ink18818.xml"/><Relationship Id="rId231" Type="http://schemas.openxmlformats.org/officeDocument/2006/relationships/customXml" Target="../ink/ink18921.xml"/><Relationship Id="rId273" Type="http://schemas.openxmlformats.org/officeDocument/2006/relationships/customXml" Target="../ink/ink18942.xml"/><Relationship Id="rId329" Type="http://schemas.openxmlformats.org/officeDocument/2006/relationships/customXml" Target="../ink/ink18970.xml"/><Relationship Id="rId480" Type="http://schemas.openxmlformats.org/officeDocument/2006/relationships/image" Target="../media/image18766.png"/><Relationship Id="rId536" Type="http://schemas.openxmlformats.org/officeDocument/2006/relationships/image" Target="../media/image18794.png"/><Relationship Id="rId68" Type="http://schemas.openxmlformats.org/officeDocument/2006/relationships/customXml" Target="../ink/ink18839.xml"/><Relationship Id="rId133" Type="http://schemas.openxmlformats.org/officeDocument/2006/relationships/image" Target="../media/image18595.png"/><Relationship Id="rId175" Type="http://schemas.openxmlformats.org/officeDocument/2006/relationships/customXml" Target="../ink/ink18893.xml"/><Relationship Id="rId340" Type="http://schemas.openxmlformats.org/officeDocument/2006/relationships/image" Target="../media/image18696.png"/><Relationship Id="rId578" Type="http://schemas.openxmlformats.org/officeDocument/2006/relationships/image" Target="../media/image18815.png"/><Relationship Id="rId200" Type="http://schemas.openxmlformats.org/officeDocument/2006/relationships/image" Target="../media/image18628.png"/><Relationship Id="rId382" Type="http://schemas.openxmlformats.org/officeDocument/2006/relationships/image" Target="../media/image18717.png"/><Relationship Id="rId438" Type="http://schemas.openxmlformats.org/officeDocument/2006/relationships/image" Target="../media/image18745.png"/><Relationship Id="rId603" Type="http://schemas.openxmlformats.org/officeDocument/2006/relationships/customXml" Target="../ink/ink19107.xml"/><Relationship Id="rId645" Type="http://schemas.openxmlformats.org/officeDocument/2006/relationships/customXml" Target="../ink/ink19128.xml"/><Relationship Id="rId687" Type="http://schemas.openxmlformats.org/officeDocument/2006/relationships/customXml" Target="../ink/ink19149.xml"/><Relationship Id="rId242" Type="http://schemas.openxmlformats.org/officeDocument/2006/relationships/image" Target="../media/image18649.png"/><Relationship Id="rId284" Type="http://schemas.openxmlformats.org/officeDocument/2006/relationships/image" Target="../media/image18668.png"/><Relationship Id="rId491" Type="http://schemas.openxmlformats.org/officeDocument/2006/relationships/customXml" Target="../ink/ink19051.xml"/><Relationship Id="rId505" Type="http://schemas.openxmlformats.org/officeDocument/2006/relationships/customXml" Target="../ink/ink19058.xml"/><Relationship Id="rId37" Type="http://schemas.openxmlformats.org/officeDocument/2006/relationships/image" Target="../media/image18550.png"/><Relationship Id="rId79" Type="http://schemas.openxmlformats.org/officeDocument/2006/relationships/image" Target="../media/image18568.png"/><Relationship Id="rId102" Type="http://schemas.openxmlformats.org/officeDocument/2006/relationships/customXml" Target="../ink/ink18856.xml"/><Relationship Id="rId144" Type="http://schemas.openxmlformats.org/officeDocument/2006/relationships/customXml" Target="../ink/ink18877.xml"/><Relationship Id="rId547" Type="http://schemas.openxmlformats.org/officeDocument/2006/relationships/customXml" Target="../ink/ink19079.xml"/><Relationship Id="rId589" Type="http://schemas.openxmlformats.org/officeDocument/2006/relationships/customXml" Target="../ink/ink19100.xml"/><Relationship Id="rId90" Type="http://schemas.openxmlformats.org/officeDocument/2006/relationships/customXml" Target="../ink/ink18850.xml"/><Relationship Id="rId186" Type="http://schemas.openxmlformats.org/officeDocument/2006/relationships/image" Target="../media/image18621.png"/><Relationship Id="rId351" Type="http://schemas.openxmlformats.org/officeDocument/2006/relationships/customXml" Target="../ink/ink18981.xml"/><Relationship Id="rId393" Type="http://schemas.openxmlformats.org/officeDocument/2006/relationships/customXml" Target="../ink/ink19002.xml"/><Relationship Id="rId407" Type="http://schemas.openxmlformats.org/officeDocument/2006/relationships/customXml" Target="../ink/ink19009.xml"/><Relationship Id="rId449" Type="http://schemas.openxmlformats.org/officeDocument/2006/relationships/customXml" Target="../ink/ink19030.xml"/><Relationship Id="rId614" Type="http://schemas.openxmlformats.org/officeDocument/2006/relationships/image" Target="../media/image18833.png"/><Relationship Id="rId656" Type="http://schemas.openxmlformats.org/officeDocument/2006/relationships/image" Target="../media/image18854.png"/><Relationship Id="rId211" Type="http://schemas.openxmlformats.org/officeDocument/2006/relationships/customXml" Target="../ink/ink18911.xml"/><Relationship Id="rId253" Type="http://schemas.openxmlformats.org/officeDocument/2006/relationships/customXml" Target="../ink/ink18932.xml"/><Relationship Id="rId295" Type="http://schemas.openxmlformats.org/officeDocument/2006/relationships/customXml" Target="../ink/ink18953.xml"/><Relationship Id="rId309" Type="http://schemas.openxmlformats.org/officeDocument/2006/relationships/customXml" Target="../ink/ink18960.xml"/><Relationship Id="rId460" Type="http://schemas.openxmlformats.org/officeDocument/2006/relationships/image" Target="../media/image18756.png"/><Relationship Id="rId516" Type="http://schemas.openxmlformats.org/officeDocument/2006/relationships/image" Target="../media/image18784.png"/><Relationship Id="rId698" Type="http://schemas.openxmlformats.org/officeDocument/2006/relationships/image" Target="../media/image18875.png"/><Relationship Id="rId48" Type="http://schemas.openxmlformats.org/officeDocument/2006/relationships/customXml" Target="../ink/ink18829.xml"/><Relationship Id="rId113" Type="http://schemas.openxmlformats.org/officeDocument/2006/relationships/image" Target="../media/image18585.png"/><Relationship Id="rId320" Type="http://schemas.openxmlformats.org/officeDocument/2006/relationships/image" Target="../media/image18686.png"/><Relationship Id="rId558" Type="http://schemas.openxmlformats.org/officeDocument/2006/relationships/image" Target="../media/image18805.png"/><Relationship Id="rId155" Type="http://schemas.openxmlformats.org/officeDocument/2006/relationships/customXml" Target="../ink/ink18883.xml"/><Relationship Id="rId197" Type="http://schemas.openxmlformats.org/officeDocument/2006/relationships/customXml" Target="../ink/ink18904.xml"/><Relationship Id="rId362" Type="http://schemas.openxmlformats.org/officeDocument/2006/relationships/image" Target="../media/image18707.png"/><Relationship Id="rId418" Type="http://schemas.openxmlformats.org/officeDocument/2006/relationships/image" Target="../media/image18735.png"/><Relationship Id="rId625" Type="http://schemas.openxmlformats.org/officeDocument/2006/relationships/customXml" Target="../ink/ink19118.xml"/><Relationship Id="rId222" Type="http://schemas.openxmlformats.org/officeDocument/2006/relationships/image" Target="../media/image18639.png"/><Relationship Id="rId264" Type="http://schemas.openxmlformats.org/officeDocument/2006/relationships/image" Target="../media/image18659.png"/><Relationship Id="rId471" Type="http://schemas.openxmlformats.org/officeDocument/2006/relationships/customXml" Target="../ink/ink19041.xml"/><Relationship Id="rId667" Type="http://schemas.openxmlformats.org/officeDocument/2006/relationships/customXml" Target="../ink/ink19139.xml"/><Relationship Id="rId17" Type="http://schemas.openxmlformats.org/officeDocument/2006/relationships/image" Target="../media/image18540.png"/><Relationship Id="rId59" Type="http://schemas.openxmlformats.org/officeDocument/2006/relationships/image" Target="../media/image17225.png"/><Relationship Id="rId124" Type="http://schemas.openxmlformats.org/officeDocument/2006/relationships/customXml" Target="../ink/ink18867.xml"/><Relationship Id="rId527" Type="http://schemas.openxmlformats.org/officeDocument/2006/relationships/customXml" Target="../ink/ink19069.xml"/><Relationship Id="rId569" Type="http://schemas.openxmlformats.org/officeDocument/2006/relationships/customXml" Target="../ink/ink19090.xml"/><Relationship Id="rId70" Type="http://schemas.openxmlformats.org/officeDocument/2006/relationships/customXml" Target="../ink/ink18840.xml"/><Relationship Id="rId166" Type="http://schemas.openxmlformats.org/officeDocument/2006/relationships/image" Target="../media/image18611.png"/><Relationship Id="rId331" Type="http://schemas.openxmlformats.org/officeDocument/2006/relationships/customXml" Target="../ink/ink18971.xml"/><Relationship Id="rId373" Type="http://schemas.openxmlformats.org/officeDocument/2006/relationships/customXml" Target="../ink/ink18992.xml"/><Relationship Id="rId429" Type="http://schemas.openxmlformats.org/officeDocument/2006/relationships/customXml" Target="../ink/ink19020.xml"/><Relationship Id="rId580" Type="http://schemas.openxmlformats.org/officeDocument/2006/relationships/image" Target="../media/image18816.png"/><Relationship Id="rId636" Type="http://schemas.openxmlformats.org/officeDocument/2006/relationships/image" Target="../media/image18844.png"/><Relationship Id="rId1" Type="http://schemas.openxmlformats.org/officeDocument/2006/relationships/slideLayout" Target="../slideLayouts/slideLayout7.xml"/><Relationship Id="rId233" Type="http://schemas.openxmlformats.org/officeDocument/2006/relationships/customXml" Target="../ink/ink18922.xml"/><Relationship Id="rId440" Type="http://schemas.openxmlformats.org/officeDocument/2006/relationships/image" Target="../media/image18746.png"/><Relationship Id="rId678" Type="http://schemas.openxmlformats.org/officeDocument/2006/relationships/image" Target="../media/image18865.png"/><Relationship Id="rId28" Type="http://schemas.openxmlformats.org/officeDocument/2006/relationships/customXml" Target="../ink/ink18819.xml"/><Relationship Id="rId275" Type="http://schemas.openxmlformats.org/officeDocument/2006/relationships/customXml" Target="../ink/ink18943.xml"/><Relationship Id="rId300" Type="http://schemas.openxmlformats.org/officeDocument/2006/relationships/image" Target="../media/image18676.png"/><Relationship Id="rId482" Type="http://schemas.openxmlformats.org/officeDocument/2006/relationships/image" Target="../media/image18767.png"/><Relationship Id="rId538" Type="http://schemas.openxmlformats.org/officeDocument/2006/relationships/image" Target="../media/image18795.png"/><Relationship Id="rId81" Type="http://schemas.openxmlformats.org/officeDocument/2006/relationships/image" Target="../media/image18569.png"/><Relationship Id="rId135" Type="http://schemas.openxmlformats.org/officeDocument/2006/relationships/image" Target="../media/image18596.png"/><Relationship Id="rId177" Type="http://schemas.openxmlformats.org/officeDocument/2006/relationships/customXml" Target="../ink/ink18894.xml"/><Relationship Id="rId342" Type="http://schemas.openxmlformats.org/officeDocument/2006/relationships/image" Target="../media/image18697.png"/><Relationship Id="rId384" Type="http://schemas.openxmlformats.org/officeDocument/2006/relationships/image" Target="../media/image18718.png"/><Relationship Id="rId591" Type="http://schemas.openxmlformats.org/officeDocument/2006/relationships/customXml" Target="../ink/ink19101.xml"/><Relationship Id="rId605" Type="http://schemas.openxmlformats.org/officeDocument/2006/relationships/customXml" Target="../ink/ink19108.xml"/><Relationship Id="rId202" Type="http://schemas.openxmlformats.org/officeDocument/2006/relationships/image" Target="../media/image18629.png"/><Relationship Id="rId244" Type="http://schemas.openxmlformats.org/officeDocument/2006/relationships/image" Target="../media/image18650.png"/><Relationship Id="rId647" Type="http://schemas.openxmlformats.org/officeDocument/2006/relationships/customXml" Target="../ink/ink19129.xml"/><Relationship Id="rId689" Type="http://schemas.openxmlformats.org/officeDocument/2006/relationships/customXml" Target="../ink/ink19150.xml"/><Relationship Id="rId39" Type="http://schemas.openxmlformats.org/officeDocument/2006/relationships/image" Target="../media/image18551.png"/><Relationship Id="rId286" Type="http://schemas.openxmlformats.org/officeDocument/2006/relationships/image" Target="../media/image18669.png"/><Relationship Id="rId451" Type="http://schemas.openxmlformats.org/officeDocument/2006/relationships/customXml" Target="../ink/ink19031.xml"/><Relationship Id="rId493" Type="http://schemas.openxmlformats.org/officeDocument/2006/relationships/customXml" Target="../ink/ink19052.xml"/><Relationship Id="rId507" Type="http://schemas.openxmlformats.org/officeDocument/2006/relationships/customXml" Target="../ink/ink19059.xml"/><Relationship Id="rId549" Type="http://schemas.openxmlformats.org/officeDocument/2006/relationships/customXml" Target="../ink/ink19080.xml"/><Relationship Id="rId50" Type="http://schemas.openxmlformats.org/officeDocument/2006/relationships/customXml" Target="../ink/ink18830.xml"/><Relationship Id="rId104" Type="http://schemas.openxmlformats.org/officeDocument/2006/relationships/customXml" Target="../ink/ink18857.xml"/><Relationship Id="rId146" Type="http://schemas.openxmlformats.org/officeDocument/2006/relationships/customXml" Target="../ink/ink18878.xml"/><Relationship Id="rId188" Type="http://schemas.openxmlformats.org/officeDocument/2006/relationships/image" Target="../media/image18622.png"/><Relationship Id="rId311" Type="http://schemas.openxmlformats.org/officeDocument/2006/relationships/customXml" Target="../ink/ink18961.xml"/><Relationship Id="rId353" Type="http://schemas.openxmlformats.org/officeDocument/2006/relationships/customXml" Target="../ink/ink18982.xml"/><Relationship Id="rId395" Type="http://schemas.openxmlformats.org/officeDocument/2006/relationships/customXml" Target="../ink/ink19003.xml"/><Relationship Id="rId409" Type="http://schemas.openxmlformats.org/officeDocument/2006/relationships/customXml" Target="../ink/ink19010.xml"/><Relationship Id="rId560" Type="http://schemas.openxmlformats.org/officeDocument/2006/relationships/image" Target="../media/image18806.png"/><Relationship Id="rId92" Type="http://schemas.openxmlformats.org/officeDocument/2006/relationships/customXml" Target="../ink/ink18851.xml"/><Relationship Id="rId213" Type="http://schemas.openxmlformats.org/officeDocument/2006/relationships/customXml" Target="../ink/ink18912.xml"/><Relationship Id="rId420" Type="http://schemas.openxmlformats.org/officeDocument/2006/relationships/image" Target="../media/image18736.png"/><Relationship Id="rId616" Type="http://schemas.openxmlformats.org/officeDocument/2006/relationships/image" Target="../media/image18834.png"/><Relationship Id="rId658" Type="http://schemas.openxmlformats.org/officeDocument/2006/relationships/image" Target="../media/image18855.png"/><Relationship Id="rId255" Type="http://schemas.openxmlformats.org/officeDocument/2006/relationships/customXml" Target="../ink/ink18933.xml"/><Relationship Id="rId297" Type="http://schemas.openxmlformats.org/officeDocument/2006/relationships/customXml" Target="../ink/ink18954.xml"/><Relationship Id="rId462" Type="http://schemas.openxmlformats.org/officeDocument/2006/relationships/image" Target="../media/image18757.png"/><Relationship Id="rId518" Type="http://schemas.openxmlformats.org/officeDocument/2006/relationships/image" Target="../media/image18785.png"/><Relationship Id="rId115" Type="http://schemas.openxmlformats.org/officeDocument/2006/relationships/image" Target="../media/image18586.png"/><Relationship Id="rId157" Type="http://schemas.openxmlformats.org/officeDocument/2006/relationships/customXml" Target="../ink/ink18884.xml"/><Relationship Id="rId322" Type="http://schemas.openxmlformats.org/officeDocument/2006/relationships/image" Target="../media/image18687.png"/><Relationship Id="rId364" Type="http://schemas.openxmlformats.org/officeDocument/2006/relationships/image" Target="../media/image18708.png"/></Relationships>
</file>

<file path=ppt/slides/_rels/slide8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8934.png"/><Relationship Id="rId299" Type="http://schemas.openxmlformats.org/officeDocument/2006/relationships/image" Target="../media/image19025.png"/><Relationship Id="rId21" Type="http://schemas.openxmlformats.org/officeDocument/2006/relationships/image" Target="../media/image18886.png"/><Relationship Id="rId42" Type="http://schemas.openxmlformats.org/officeDocument/2006/relationships/customXml" Target="../ink/ink19176.xml"/><Relationship Id="rId63" Type="http://schemas.openxmlformats.org/officeDocument/2006/relationships/image" Target="../media/image18907.png"/><Relationship Id="rId84" Type="http://schemas.openxmlformats.org/officeDocument/2006/relationships/customXml" Target="../ink/ink19197.xml"/><Relationship Id="rId138" Type="http://schemas.openxmlformats.org/officeDocument/2006/relationships/customXml" Target="../ink/ink19224.xml"/><Relationship Id="rId159" Type="http://schemas.openxmlformats.org/officeDocument/2006/relationships/image" Target="../media/image18955.png"/><Relationship Id="rId324" Type="http://schemas.openxmlformats.org/officeDocument/2006/relationships/customXml" Target="../ink/ink19317.xml"/><Relationship Id="rId345" Type="http://schemas.openxmlformats.org/officeDocument/2006/relationships/image" Target="../media/image19048.png"/><Relationship Id="rId366" Type="http://schemas.openxmlformats.org/officeDocument/2006/relationships/customXml" Target="../ink/ink19338.xml"/><Relationship Id="rId387" Type="http://schemas.openxmlformats.org/officeDocument/2006/relationships/image" Target="../media/image19069.png"/><Relationship Id="rId170" Type="http://schemas.openxmlformats.org/officeDocument/2006/relationships/customXml" Target="../ink/ink19240.xml"/><Relationship Id="rId191" Type="http://schemas.openxmlformats.org/officeDocument/2006/relationships/image" Target="../media/image18971.png"/><Relationship Id="rId205" Type="http://schemas.openxmlformats.org/officeDocument/2006/relationships/image" Target="../media/image18978.png"/><Relationship Id="rId226" Type="http://schemas.openxmlformats.org/officeDocument/2006/relationships/customXml" Target="../ink/ink19268.xml"/><Relationship Id="rId247" Type="http://schemas.openxmlformats.org/officeDocument/2006/relationships/image" Target="../media/image18999.png"/><Relationship Id="rId107" Type="http://schemas.openxmlformats.org/officeDocument/2006/relationships/image" Target="../media/image18929.png"/><Relationship Id="rId268" Type="http://schemas.openxmlformats.org/officeDocument/2006/relationships/customXml" Target="../ink/ink19289.xml"/><Relationship Id="rId289" Type="http://schemas.openxmlformats.org/officeDocument/2006/relationships/image" Target="../media/image19020.png"/><Relationship Id="rId11" Type="http://schemas.openxmlformats.org/officeDocument/2006/relationships/image" Target="../media/image18881.png"/><Relationship Id="rId32" Type="http://schemas.openxmlformats.org/officeDocument/2006/relationships/customXml" Target="../ink/ink19171.xml"/><Relationship Id="rId53" Type="http://schemas.openxmlformats.org/officeDocument/2006/relationships/image" Target="../media/image18902.png"/><Relationship Id="rId74" Type="http://schemas.openxmlformats.org/officeDocument/2006/relationships/customXml" Target="../ink/ink19192.xml"/><Relationship Id="rId128" Type="http://schemas.openxmlformats.org/officeDocument/2006/relationships/customXml" Target="../ink/ink19219.xml"/><Relationship Id="rId149" Type="http://schemas.openxmlformats.org/officeDocument/2006/relationships/image" Target="../media/image18950.png"/><Relationship Id="rId314" Type="http://schemas.openxmlformats.org/officeDocument/2006/relationships/customXml" Target="../ink/ink19312.xml"/><Relationship Id="rId335" Type="http://schemas.openxmlformats.org/officeDocument/2006/relationships/image" Target="../media/image19043.png"/><Relationship Id="rId356" Type="http://schemas.openxmlformats.org/officeDocument/2006/relationships/customXml" Target="../ink/ink19333.xml"/><Relationship Id="rId377" Type="http://schemas.openxmlformats.org/officeDocument/2006/relationships/image" Target="../media/image19064.png"/><Relationship Id="rId5" Type="http://schemas.openxmlformats.org/officeDocument/2006/relationships/image" Target="../media/image18878.png"/><Relationship Id="rId95" Type="http://schemas.openxmlformats.org/officeDocument/2006/relationships/image" Target="../media/image18923.png"/><Relationship Id="rId160" Type="http://schemas.openxmlformats.org/officeDocument/2006/relationships/customXml" Target="../ink/ink19235.xml"/><Relationship Id="rId181" Type="http://schemas.openxmlformats.org/officeDocument/2006/relationships/image" Target="../media/image18966.png"/><Relationship Id="rId216" Type="http://schemas.openxmlformats.org/officeDocument/2006/relationships/customXml" Target="../ink/ink19263.xml"/><Relationship Id="rId237" Type="http://schemas.openxmlformats.org/officeDocument/2006/relationships/image" Target="../media/image18994.png"/><Relationship Id="rId258" Type="http://schemas.openxmlformats.org/officeDocument/2006/relationships/customXml" Target="../ink/ink19284.xml"/><Relationship Id="rId279" Type="http://schemas.openxmlformats.org/officeDocument/2006/relationships/image" Target="../media/image19015.png"/><Relationship Id="rId22" Type="http://schemas.openxmlformats.org/officeDocument/2006/relationships/customXml" Target="../ink/ink19166.xml"/><Relationship Id="rId43" Type="http://schemas.openxmlformats.org/officeDocument/2006/relationships/image" Target="../media/image18897.png"/><Relationship Id="rId64" Type="http://schemas.openxmlformats.org/officeDocument/2006/relationships/customXml" Target="../ink/ink19187.xml"/><Relationship Id="rId118" Type="http://schemas.openxmlformats.org/officeDocument/2006/relationships/customXml" Target="../ink/ink19214.xml"/><Relationship Id="rId139" Type="http://schemas.openxmlformats.org/officeDocument/2006/relationships/image" Target="../media/image18945.png"/><Relationship Id="rId290" Type="http://schemas.openxmlformats.org/officeDocument/2006/relationships/customXml" Target="../ink/ink19300.xml"/><Relationship Id="rId304" Type="http://schemas.openxmlformats.org/officeDocument/2006/relationships/customXml" Target="../ink/ink19307.xml"/><Relationship Id="rId325" Type="http://schemas.openxmlformats.org/officeDocument/2006/relationships/image" Target="../media/image19038.png"/><Relationship Id="rId346" Type="http://schemas.openxmlformats.org/officeDocument/2006/relationships/customXml" Target="../ink/ink19328.xml"/><Relationship Id="rId367" Type="http://schemas.openxmlformats.org/officeDocument/2006/relationships/image" Target="../media/image19059.png"/><Relationship Id="rId85" Type="http://schemas.openxmlformats.org/officeDocument/2006/relationships/image" Target="../media/image18918.png"/><Relationship Id="rId150" Type="http://schemas.openxmlformats.org/officeDocument/2006/relationships/customXml" Target="../ink/ink19230.xml"/><Relationship Id="rId171" Type="http://schemas.openxmlformats.org/officeDocument/2006/relationships/image" Target="../media/image18961.png"/><Relationship Id="rId192" Type="http://schemas.openxmlformats.org/officeDocument/2006/relationships/customXml" Target="../ink/ink19251.xml"/><Relationship Id="rId206" Type="http://schemas.openxmlformats.org/officeDocument/2006/relationships/customXml" Target="../ink/ink19258.xml"/><Relationship Id="rId227" Type="http://schemas.openxmlformats.org/officeDocument/2006/relationships/image" Target="../media/image18989.png"/><Relationship Id="rId248" Type="http://schemas.openxmlformats.org/officeDocument/2006/relationships/customXml" Target="../ink/ink19279.xml"/><Relationship Id="rId269" Type="http://schemas.openxmlformats.org/officeDocument/2006/relationships/image" Target="../media/image19010.png"/><Relationship Id="rId12" Type="http://schemas.openxmlformats.org/officeDocument/2006/relationships/customXml" Target="../ink/ink19161.xml"/><Relationship Id="rId33" Type="http://schemas.openxmlformats.org/officeDocument/2006/relationships/image" Target="../media/image18892.png"/><Relationship Id="rId108" Type="http://schemas.openxmlformats.org/officeDocument/2006/relationships/customXml" Target="../ink/ink19209.xml"/><Relationship Id="rId129" Type="http://schemas.openxmlformats.org/officeDocument/2006/relationships/image" Target="../media/image18940.png"/><Relationship Id="rId280" Type="http://schemas.openxmlformats.org/officeDocument/2006/relationships/customXml" Target="../ink/ink19295.xml"/><Relationship Id="rId315" Type="http://schemas.openxmlformats.org/officeDocument/2006/relationships/image" Target="../media/image19033.png"/><Relationship Id="rId336" Type="http://schemas.openxmlformats.org/officeDocument/2006/relationships/customXml" Target="../ink/ink19323.xml"/><Relationship Id="rId357" Type="http://schemas.openxmlformats.org/officeDocument/2006/relationships/image" Target="../media/image19054.png"/><Relationship Id="rId54" Type="http://schemas.openxmlformats.org/officeDocument/2006/relationships/customXml" Target="../ink/ink19182.xml"/><Relationship Id="rId75" Type="http://schemas.openxmlformats.org/officeDocument/2006/relationships/image" Target="../media/image18913.png"/><Relationship Id="rId96" Type="http://schemas.openxmlformats.org/officeDocument/2006/relationships/customXml" Target="../ink/ink19203.xml"/><Relationship Id="rId140" Type="http://schemas.openxmlformats.org/officeDocument/2006/relationships/customXml" Target="../ink/ink19225.xml"/><Relationship Id="rId161" Type="http://schemas.openxmlformats.org/officeDocument/2006/relationships/image" Target="../media/image18956.png"/><Relationship Id="rId182" Type="http://schemas.openxmlformats.org/officeDocument/2006/relationships/customXml" Target="../ink/ink19246.xml"/><Relationship Id="rId217" Type="http://schemas.openxmlformats.org/officeDocument/2006/relationships/image" Target="../media/image18984.png"/><Relationship Id="rId378" Type="http://schemas.openxmlformats.org/officeDocument/2006/relationships/customXml" Target="../ink/ink19344.xml"/><Relationship Id="rId6" Type="http://schemas.openxmlformats.org/officeDocument/2006/relationships/customXml" Target="../ink/ink19158.xml"/><Relationship Id="rId238" Type="http://schemas.openxmlformats.org/officeDocument/2006/relationships/customXml" Target="../ink/ink19274.xml"/><Relationship Id="rId259" Type="http://schemas.openxmlformats.org/officeDocument/2006/relationships/image" Target="../media/image19005.png"/><Relationship Id="rId23" Type="http://schemas.openxmlformats.org/officeDocument/2006/relationships/image" Target="../media/image18887.png"/><Relationship Id="rId119" Type="http://schemas.openxmlformats.org/officeDocument/2006/relationships/image" Target="../media/image18935.png"/><Relationship Id="rId270" Type="http://schemas.openxmlformats.org/officeDocument/2006/relationships/customXml" Target="../ink/ink19290.xml"/><Relationship Id="rId291" Type="http://schemas.openxmlformats.org/officeDocument/2006/relationships/image" Target="../media/image19021.png"/><Relationship Id="rId305" Type="http://schemas.openxmlformats.org/officeDocument/2006/relationships/image" Target="../media/image19028.png"/><Relationship Id="rId326" Type="http://schemas.openxmlformats.org/officeDocument/2006/relationships/customXml" Target="../ink/ink19318.xml"/><Relationship Id="rId347" Type="http://schemas.openxmlformats.org/officeDocument/2006/relationships/image" Target="../media/image19049.png"/><Relationship Id="rId44" Type="http://schemas.openxmlformats.org/officeDocument/2006/relationships/customXml" Target="../ink/ink19177.xml"/><Relationship Id="rId65" Type="http://schemas.openxmlformats.org/officeDocument/2006/relationships/image" Target="../media/image18908.png"/><Relationship Id="rId86" Type="http://schemas.openxmlformats.org/officeDocument/2006/relationships/customXml" Target="../ink/ink19198.xml"/><Relationship Id="rId130" Type="http://schemas.openxmlformats.org/officeDocument/2006/relationships/customXml" Target="../ink/ink19220.xml"/><Relationship Id="rId151" Type="http://schemas.openxmlformats.org/officeDocument/2006/relationships/image" Target="../media/image18951.png"/><Relationship Id="rId368" Type="http://schemas.openxmlformats.org/officeDocument/2006/relationships/customXml" Target="../ink/ink19339.xml"/><Relationship Id="rId172" Type="http://schemas.openxmlformats.org/officeDocument/2006/relationships/customXml" Target="../ink/ink19241.xml"/><Relationship Id="rId193" Type="http://schemas.openxmlformats.org/officeDocument/2006/relationships/image" Target="../media/image18972.png"/><Relationship Id="rId207" Type="http://schemas.openxmlformats.org/officeDocument/2006/relationships/image" Target="../media/image18979.png"/><Relationship Id="rId228" Type="http://schemas.openxmlformats.org/officeDocument/2006/relationships/customXml" Target="../ink/ink19269.xml"/><Relationship Id="rId249" Type="http://schemas.openxmlformats.org/officeDocument/2006/relationships/image" Target="../media/image19000.png"/><Relationship Id="rId13" Type="http://schemas.openxmlformats.org/officeDocument/2006/relationships/image" Target="../media/image18882.png"/><Relationship Id="rId109" Type="http://schemas.openxmlformats.org/officeDocument/2006/relationships/image" Target="../media/image18930.png"/><Relationship Id="rId260" Type="http://schemas.openxmlformats.org/officeDocument/2006/relationships/customXml" Target="../ink/ink19285.xml"/><Relationship Id="rId281" Type="http://schemas.openxmlformats.org/officeDocument/2006/relationships/image" Target="../media/image19016.png"/><Relationship Id="rId316" Type="http://schemas.openxmlformats.org/officeDocument/2006/relationships/customXml" Target="../ink/ink19313.xml"/><Relationship Id="rId337" Type="http://schemas.openxmlformats.org/officeDocument/2006/relationships/image" Target="../media/image19044.png"/><Relationship Id="rId34" Type="http://schemas.openxmlformats.org/officeDocument/2006/relationships/customXml" Target="../ink/ink19172.xml"/><Relationship Id="rId55" Type="http://schemas.openxmlformats.org/officeDocument/2006/relationships/image" Target="../media/image18903.png"/><Relationship Id="rId76" Type="http://schemas.openxmlformats.org/officeDocument/2006/relationships/customXml" Target="../ink/ink19193.xml"/><Relationship Id="rId97" Type="http://schemas.openxmlformats.org/officeDocument/2006/relationships/image" Target="../media/image18924.png"/><Relationship Id="rId120" Type="http://schemas.openxmlformats.org/officeDocument/2006/relationships/customXml" Target="../ink/ink19215.xml"/><Relationship Id="rId141" Type="http://schemas.openxmlformats.org/officeDocument/2006/relationships/image" Target="../media/image18946.png"/><Relationship Id="rId358" Type="http://schemas.openxmlformats.org/officeDocument/2006/relationships/customXml" Target="../ink/ink19334.xml"/><Relationship Id="rId379" Type="http://schemas.openxmlformats.org/officeDocument/2006/relationships/image" Target="../media/image19065.png"/><Relationship Id="rId7" Type="http://schemas.openxmlformats.org/officeDocument/2006/relationships/image" Target="../media/image18879.png"/><Relationship Id="rId162" Type="http://schemas.openxmlformats.org/officeDocument/2006/relationships/customXml" Target="../ink/ink19236.xml"/><Relationship Id="rId183" Type="http://schemas.openxmlformats.org/officeDocument/2006/relationships/image" Target="../media/image18967.png"/><Relationship Id="rId218" Type="http://schemas.openxmlformats.org/officeDocument/2006/relationships/customXml" Target="../ink/ink19264.xml"/><Relationship Id="rId239" Type="http://schemas.openxmlformats.org/officeDocument/2006/relationships/image" Target="../media/image18995.png"/><Relationship Id="rId250" Type="http://schemas.openxmlformats.org/officeDocument/2006/relationships/customXml" Target="../ink/ink19280.xml"/><Relationship Id="rId271" Type="http://schemas.openxmlformats.org/officeDocument/2006/relationships/image" Target="../media/image19011.png"/><Relationship Id="rId292" Type="http://schemas.openxmlformats.org/officeDocument/2006/relationships/customXml" Target="../ink/ink19301.xml"/><Relationship Id="rId306" Type="http://schemas.openxmlformats.org/officeDocument/2006/relationships/customXml" Target="../ink/ink19308.xml"/><Relationship Id="rId24" Type="http://schemas.openxmlformats.org/officeDocument/2006/relationships/customXml" Target="../ink/ink19167.xml"/><Relationship Id="rId45" Type="http://schemas.openxmlformats.org/officeDocument/2006/relationships/image" Target="../media/image18898.png"/><Relationship Id="rId66" Type="http://schemas.openxmlformats.org/officeDocument/2006/relationships/customXml" Target="../ink/ink19188.xml"/><Relationship Id="rId87" Type="http://schemas.openxmlformats.org/officeDocument/2006/relationships/image" Target="../media/image18919.png"/><Relationship Id="rId110" Type="http://schemas.openxmlformats.org/officeDocument/2006/relationships/customXml" Target="../ink/ink19210.xml"/><Relationship Id="rId131" Type="http://schemas.openxmlformats.org/officeDocument/2006/relationships/image" Target="../media/image18941.png"/><Relationship Id="rId327" Type="http://schemas.openxmlformats.org/officeDocument/2006/relationships/image" Target="../media/image19039.png"/><Relationship Id="rId348" Type="http://schemas.openxmlformats.org/officeDocument/2006/relationships/customXml" Target="../ink/ink19329.xml"/><Relationship Id="rId369" Type="http://schemas.openxmlformats.org/officeDocument/2006/relationships/image" Target="../media/image19060.png"/><Relationship Id="rId152" Type="http://schemas.openxmlformats.org/officeDocument/2006/relationships/customXml" Target="../ink/ink19231.xml"/><Relationship Id="rId173" Type="http://schemas.openxmlformats.org/officeDocument/2006/relationships/image" Target="../media/image18962.png"/><Relationship Id="rId194" Type="http://schemas.openxmlformats.org/officeDocument/2006/relationships/customXml" Target="../ink/ink19252.xml"/><Relationship Id="rId208" Type="http://schemas.openxmlformats.org/officeDocument/2006/relationships/customXml" Target="../ink/ink19259.xml"/><Relationship Id="rId229" Type="http://schemas.openxmlformats.org/officeDocument/2006/relationships/image" Target="../media/image18990.png"/><Relationship Id="rId380" Type="http://schemas.openxmlformats.org/officeDocument/2006/relationships/customXml" Target="../ink/ink19345.xml"/><Relationship Id="rId240" Type="http://schemas.openxmlformats.org/officeDocument/2006/relationships/customXml" Target="../ink/ink19275.xml"/><Relationship Id="rId261" Type="http://schemas.openxmlformats.org/officeDocument/2006/relationships/image" Target="../media/image19006.png"/><Relationship Id="rId14" Type="http://schemas.openxmlformats.org/officeDocument/2006/relationships/customXml" Target="../ink/ink19162.xml"/><Relationship Id="rId35" Type="http://schemas.openxmlformats.org/officeDocument/2006/relationships/image" Target="../media/image18893.png"/><Relationship Id="rId56" Type="http://schemas.openxmlformats.org/officeDocument/2006/relationships/customXml" Target="../ink/ink19183.xml"/><Relationship Id="rId77" Type="http://schemas.openxmlformats.org/officeDocument/2006/relationships/image" Target="../media/image18914.png"/><Relationship Id="rId100" Type="http://schemas.openxmlformats.org/officeDocument/2006/relationships/customXml" Target="../ink/ink19205.xml"/><Relationship Id="rId282" Type="http://schemas.openxmlformats.org/officeDocument/2006/relationships/customXml" Target="../ink/ink19296.xml"/><Relationship Id="rId317" Type="http://schemas.openxmlformats.org/officeDocument/2006/relationships/image" Target="../media/image19034.png"/><Relationship Id="rId338" Type="http://schemas.openxmlformats.org/officeDocument/2006/relationships/customXml" Target="../ink/ink19324.xml"/><Relationship Id="rId359" Type="http://schemas.openxmlformats.org/officeDocument/2006/relationships/image" Target="../media/image19055.png"/><Relationship Id="rId8" Type="http://schemas.openxmlformats.org/officeDocument/2006/relationships/customXml" Target="../ink/ink19159.xml"/><Relationship Id="rId98" Type="http://schemas.openxmlformats.org/officeDocument/2006/relationships/customXml" Target="../ink/ink19204.xml"/><Relationship Id="rId121" Type="http://schemas.openxmlformats.org/officeDocument/2006/relationships/image" Target="../media/image18936.png"/><Relationship Id="rId142" Type="http://schemas.openxmlformats.org/officeDocument/2006/relationships/customXml" Target="../ink/ink19226.xml"/><Relationship Id="rId163" Type="http://schemas.openxmlformats.org/officeDocument/2006/relationships/image" Target="../media/image18957.png"/><Relationship Id="rId184" Type="http://schemas.openxmlformats.org/officeDocument/2006/relationships/customXml" Target="../ink/ink19247.xml"/><Relationship Id="rId219" Type="http://schemas.openxmlformats.org/officeDocument/2006/relationships/image" Target="../media/image18985.png"/><Relationship Id="rId370" Type="http://schemas.openxmlformats.org/officeDocument/2006/relationships/customXml" Target="../ink/ink19340.xml"/><Relationship Id="rId230" Type="http://schemas.openxmlformats.org/officeDocument/2006/relationships/customXml" Target="../ink/ink19270.xml"/><Relationship Id="rId251" Type="http://schemas.openxmlformats.org/officeDocument/2006/relationships/image" Target="../media/image19001.png"/><Relationship Id="rId25" Type="http://schemas.openxmlformats.org/officeDocument/2006/relationships/image" Target="../media/image18888.png"/><Relationship Id="rId46" Type="http://schemas.openxmlformats.org/officeDocument/2006/relationships/customXml" Target="../ink/ink19178.xml"/><Relationship Id="rId67" Type="http://schemas.openxmlformats.org/officeDocument/2006/relationships/image" Target="../media/image18909.png"/><Relationship Id="rId272" Type="http://schemas.openxmlformats.org/officeDocument/2006/relationships/customXml" Target="../ink/ink19291.xml"/><Relationship Id="rId293" Type="http://schemas.openxmlformats.org/officeDocument/2006/relationships/image" Target="../media/image19022.png"/><Relationship Id="rId307" Type="http://schemas.openxmlformats.org/officeDocument/2006/relationships/image" Target="../media/image19029.png"/><Relationship Id="rId328" Type="http://schemas.openxmlformats.org/officeDocument/2006/relationships/customXml" Target="../ink/ink19319.xml"/><Relationship Id="rId349" Type="http://schemas.openxmlformats.org/officeDocument/2006/relationships/image" Target="../media/image19050.png"/><Relationship Id="rId88" Type="http://schemas.openxmlformats.org/officeDocument/2006/relationships/customXml" Target="../ink/ink19199.xml"/><Relationship Id="rId111" Type="http://schemas.openxmlformats.org/officeDocument/2006/relationships/image" Target="../media/image18931.png"/><Relationship Id="rId132" Type="http://schemas.openxmlformats.org/officeDocument/2006/relationships/customXml" Target="../ink/ink19221.xml"/><Relationship Id="rId153" Type="http://schemas.openxmlformats.org/officeDocument/2006/relationships/image" Target="../media/image18952.png"/><Relationship Id="rId174" Type="http://schemas.openxmlformats.org/officeDocument/2006/relationships/customXml" Target="../ink/ink19242.xml"/><Relationship Id="rId195" Type="http://schemas.openxmlformats.org/officeDocument/2006/relationships/image" Target="../media/image18973.png"/><Relationship Id="rId209" Type="http://schemas.openxmlformats.org/officeDocument/2006/relationships/image" Target="../media/image18980.png"/><Relationship Id="rId360" Type="http://schemas.openxmlformats.org/officeDocument/2006/relationships/customXml" Target="../ink/ink19335.xml"/><Relationship Id="rId381" Type="http://schemas.openxmlformats.org/officeDocument/2006/relationships/image" Target="../media/image19066.png"/><Relationship Id="rId220" Type="http://schemas.openxmlformats.org/officeDocument/2006/relationships/customXml" Target="../ink/ink19265.xml"/><Relationship Id="rId241" Type="http://schemas.openxmlformats.org/officeDocument/2006/relationships/image" Target="../media/image18996.png"/><Relationship Id="rId15" Type="http://schemas.openxmlformats.org/officeDocument/2006/relationships/image" Target="../media/image18883.png"/><Relationship Id="rId36" Type="http://schemas.openxmlformats.org/officeDocument/2006/relationships/customXml" Target="../ink/ink19173.xml"/><Relationship Id="rId57" Type="http://schemas.openxmlformats.org/officeDocument/2006/relationships/image" Target="../media/image18904.png"/><Relationship Id="rId262" Type="http://schemas.openxmlformats.org/officeDocument/2006/relationships/customXml" Target="../ink/ink19286.xml"/><Relationship Id="rId283" Type="http://schemas.openxmlformats.org/officeDocument/2006/relationships/image" Target="../media/image19017.png"/><Relationship Id="rId318" Type="http://schemas.openxmlformats.org/officeDocument/2006/relationships/customXml" Target="../ink/ink19314.xml"/><Relationship Id="rId339" Type="http://schemas.openxmlformats.org/officeDocument/2006/relationships/image" Target="../media/image19045.png"/><Relationship Id="rId78" Type="http://schemas.openxmlformats.org/officeDocument/2006/relationships/customXml" Target="../ink/ink19194.xml"/><Relationship Id="rId99" Type="http://schemas.openxmlformats.org/officeDocument/2006/relationships/image" Target="../media/image18925.png"/><Relationship Id="rId101" Type="http://schemas.openxmlformats.org/officeDocument/2006/relationships/image" Target="../media/image18926.png"/><Relationship Id="rId122" Type="http://schemas.openxmlformats.org/officeDocument/2006/relationships/customXml" Target="../ink/ink19216.xml"/><Relationship Id="rId143" Type="http://schemas.openxmlformats.org/officeDocument/2006/relationships/image" Target="../media/image18947.png"/><Relationship Id="rId164" Type="http://schemas.openxmlformats.org/officeDocument/2006/relationships/customXml" Target="../ink/ink19237.xml"/><Relationship Id="rId185" Type="http://schemas.openxmlformats.org/officeDocument/2006/relationships/image" Target="../media/image18968.png"/><Relationship Id="rId350" Type="http://schemas.openxmlformats.org/officeDocument/2006/relationships/customXml" Target="../ink/ink19330.xml"/><Relationship Id="rId371" Type="http://schemas.openxmlformats.org/officeDocument/2006/relationships/image" Target="../media/image19061.png"/><Relationship Id="rId9" Type="http://schemas.openxmlformats.org/officeDocument/2006/relationships/image" Target="../media/image18880.png"/><Relationship Id="rId210" Type="http://schemas.openxmlformats.org/officeDocument/2006/relationships/customXml" Target="../ink/ink19260.xml"/><Relationship Id="rId26" Type="http://schemas.openxmlformats.org/officeDocument/2006/relationships/customXml" Target="../ink/ink19168.xml"/><Relationship Id="rId231" Type="http://schemas.openxmlformats.org/officeDocument/2006/relationships/image" Target="../media/image18991.png"/><Relationship Id="rId252" Type="http://schemas.openxmlformats.org/officeDocument/2006/relationships/customXml" Target="../ink/ink19281.xml"/><Relationship Id="rId273" Type="http://schemas.openxmlformats.org/officeDocument/2006/relationships/image" Target="../media/image19012.png"/><Relationship Id="rId294" Type="http://schemas.openxmlformats.org/officeDocument/2006/relationships/customXml" Target="../ink/ink19302.xml"/><Relationship Id="rId308" Type="http://schemas.openxmlformats.org/officeDocument/2006/relationships/customXml" Target="../ink/ink19309.xml"/><Relationship Id="rId329" Type="http://schemas.openxmlformats.org/officeDocument/2006/relationships/image" Target="../media/image19040.png"/><Relationship Id="rId47" Type="http://schemas.openxmlformats.org/officeDocument/2006/relationships/image" Target="../media/image18899.png"/><Relationship Id="rId68" Type="http://schemas.openxmlformats.org/officeDocument/2006/relationships/customXml" Target="../ink/ink19189.xml"/><Relationship Id="rId89" Type="http://schemas.openxmlformats.org/officeDocument/2006/relationships/image" Target="../media/image18920.png"/><Relationship Id="rId112" Type="http://schemas.openxmlformats.org/officeDocument/2006/relationships/customXml" Target="../ink/ink19211.xml"/><Relationship Id="rId133" Type="http://schemas.openxmlformats.org/officeDocument/2006/relationships/image" Target="../media/image18942.png"/><Relationship Id="rId154" Type="http://schemas.openxmlformats.org/officeDocument/2006/relationships/customXml" Target="../ink/ink19232.xml"/><Relationship Id="rId175" Type="http://schemas.openxmlformats.org/officeDocument/2006/relationships/image" Target="../media/image18963.png"/><Relationship Id="rId340" Type="http://schemas.openxmlformats.org/officeDocument/2006/relationships/customXml" Target="../ink/ink19325.xml"/><Relationship Id="rId361" Type="http://schemas.openxmlformats.org/officeDocument/2006/relationships/image" Target="../media/image19056.png"/><Relationship Id="rId196" Type="http://schemas.openxmlformats.org/officeDocument/2006/relationships/customXml" Target="../ink/ink19253.xml"/><Relationship Id="rId200" Type="http://schemas.openxmlformats.org/officeDocument/2006/relationships/customXml" Target="../ink/ink19255.xml"/><Relationship Id="rId382" Type="http://schemas.openxmlformats.org/officeDocument/2006/relationships/customXml" Target="../ink/ink19346.xml"/><Relationship Id="rId16" Type="http://schemas.openxmlformats.org/officeDocument/2006/relationships/customXml" Target="../ink/ink19163.xml"/><Relationship Id="rId221" Type="http://schemas.openxmlformats.org/officeDocument/2006/relationships/image" Target="../media/image18986.png"/><Relationship Id="rId242" Type="http://schemas.openxmlformats.org/officeDocument/2006/relationships/customXml" Target="../ink/ink19276.xml"/><Relationship Id="rId263" Type="http://schemas.openxmlformats.org/officeDocument/2006/relationships/image" Target="../media/image19007.png"/><Relationship Id="rId284" Type="http://schemas.openxmlformats.org/officeDocument/2006/relationships/customXml" Target="../ink/ink19297.xml"/><Relationship Id="rId319" Type="http://schemas.openxmlformats.org/officeDocument/2006/relationships/image" Target="../media/image19035.png"/><Relationship Id="rId37" Type="http://schemas.openxmlformats.org/officeDocument/2006/relationships/image" Target="../media/image18894.png"/><Relationship Id="rId58" Type="http://schemas.openxmlformats.org/officeDocument/2006/relationships/customXml" Target="../ink/ink19184.xml"/><Relationship Id="rId79" Type="http://schemas.openxmlformats.org/officeDocument/2006/relationships/image" Target="../media/image18915.png"/><Relationship Id="rId102" Type="http://schemas.openxmlformats.org/officeDocument/2006/relationships/customXml" Target="../ink/ink19206.xml"/><Relationship Id="rId123" Type="http://schemas.openxmlformats.org/officeDocument/2006/relationships/image" Target="../media/image18937.png"/><Relationship Id="rId144" Type="http://schemas.openxmlformats.org/officeDocument/2006/relationships/customXml" Target="../ink/ink19227.xml"/><Relationship Id="rId330" Type="http://schemas.openxmlformats.org/officeDocument/2006/relationships/customXml" Target="../ink/ink19320.xml"/><Relationship Id="rId90" Type="http://schemas.openxmlformats.org/officeDocument/2006/relationships/customXml" Target="../ink/ink19200.xml"/><Relationship Id="rId165" Type="http://schemas.openxmlformats.org/officeDocument/2006/relationships/image" Target="../media/image18958.png"/><Relationship Id="rId186" Type="http://schemas.openxmlformats.org/officeDocument/2006/relationships/customXml" Target="../ink/ink19248.xml"/><Relationship Id="rId351" Type="http://schemas.openxmlformats.org/officeDocument/2006/relationships/image" Target="../media/image19051.png"/><Relationship Id="rId372" Type="http://schemas.openxmlformats.org/officeDocument/2006/relationships/customXml" Target="../ink/ink19341.xml"/><Relationship Id="rId211" Type="http://schemas.openxmlformats.org/officeDocument/2006/relationships/image" Target="../media/image18981.png"/><Relationship Id="rId232" Type="http://schemas.openxmlformats.org/officeDocument/2006/relationships/customXml" Target="../ink/ink19271.xml"/><Relationship Id="rId253" Type="http://schemas.openxmlformats.org/officeDocument/2006/relationships/image" Target="../media/image19002.png"/><Relationship Id="rId274" Type="http://schemas.openxmlformats.org/officeDocument/2006/relationships/customXml" Target="../ink/ink19292.xml"/><Relationship Id="rId295" Type="http://schemas.openxmlformats.org/officeDocument/2006/relationships/image" Target="../media/image19023.png"/><Relationship Id="rId309" Type="http://schemas.openxmlformats.org/officeDocument/2006/relationships/image" Target="../media/image19030.png"/><Relationship Id="rId27" Type="http://schemas.openxmlformats.org/officeDocument/2006/relationships/image" Target="../media/image18889.png"/><Relationship Id="rId48" Type="http://schemas.openxmlformats.org/officeDocument/2006/relationships/customXml" Target="../ink/ink19179.xml"/><Relationship Id="rId69" Type="http://schemas.openxmlformats.org/officeDocument/2006/relationships/image" Target="../media/image18910.png"/><Relationship Id="rId113" Type="http://schemas.openxmlformats.org/officeDocument/2006/relationships/image" Target="../media/image18932.png"/><Relationship Id="rId134" Type="http://schemas.openxmlformats.org/officeDocument/2006/relationships/customXml" Target="../ink/ink19222.xml"/><Relationship Id="rId320" Type="http://schemas.openxmlformats.org/officeDocument/2006/relationships/customXml" Target="../ink/ink19315.xml"/><Relationship Id="rId80" Type="http://schemas.openxmlformats.org/officeDocument/2006/relationships/customXml" Target="../ink/ink19195.xml"/><Relationship Id="rId155" Type="http://schemas.openxmlformats.org/officeDocument/2006/relationships/image" Target="../media/image18953.png"/><Relationship Id="rId176" Type="http://schemas.openxmlformats.org/officeDocument/2006/relationships/customXml" Target="../ink/ink19243.xml"/><Relationship Id="rId197" Type="http://schemas.openxmlformats.org/officeDocument/2006/relationships/image" Target="../media/image18974.png"/><Relationship Id="rId341" Type="http://schemas.openxmlformats.org/officeDocument/2006/relationships/image" Target="../media/image19046.png"/><Relationship Id="rId362" Type="http://schemas.openxmlformats.org/officeDocument/2006/relationships/customXml" Target="../ink/ink19336.xml"/><Relationship Id="rId383" Type="http://schemas.openxmlformats.org/officeDocument/2006/relationships/image" Target="../media/image19067.png"/><Relationship Id="rId201" Type="http://schemas.openxmlformats.org/officeDocument/2006/relationships/image" Target="../media/image18976.png"/><Relationship Id="rId222" Type="http://schemas.openxmlformats.org/officeDocument/2006/relationships/customXml" Target="../ink/ink19266.xml"/><Relationship Id="rId243" Type="http://schemas.openxmlformats.org/officeDocument/2006/relationships/image" Target="../media/image18997.png"/><Relationship Id="rId264" Type="http://schemas.openxmlformats.org/officeDocument/2006/relationships/customXml" Target="../ink/ink19287.xml"/><Relationship Id="rId285" Type="http://schemas.openxmlformats.org/officeDocument/2006/relationships/image" Target="../media/image19018.png"/><Relationship Id="rId17" Type="http://schemas.openxmlformats.org/officeDocument/2006/relationships/image" Target="../media/image18884.png"/><Relationship Id="rId38" Type="http://schemas.openxmlformats.org/officeDocument/2006/relationships/customXml" Target="../ink/ink19174.xml"/><Relationship Id="rId59" Type="http://schemas.openxmlformats.org/officeDocument/2006/relationships/image" Target="../media/image18905.png"/><Relationship Id="rId103" Type="http://schemas.openxmlformats.org/officeDocument/2006/relationships/image" Target="../media/image18927.png"/><Relationship Id="rId124" Type="http://schemas.openxmlformats.org/officeDocument/2006/relationships/customXml" Target="../ink/ink19217.xml"/><Relationship Id="rId310" Type="http://schemas.openxmlformats.org/officeDocument/2006/relationships/customXml" Target="../ink/ink19310.xml"/><Relationship Id="rId70" Type="http://schemas.openxmlformats.org/officeDocument/2006/relationships/customXml" Target="../ink/ink19190.xml"/><Relationship Id="rId91" Type="http://schemas.openxmlformats.org/officeDocument/2006/relationships/image" Target="../media/image18921.png"/><Relationship Id="rId145" Type="http://schemas.openxmlformats.org/officeDocument/2006/relationships/image" Target="../media/image18948.png"/><Relationship Id="rId166" Type="http://schemas.openxmlformats.org/officeDocument/2006/relationships/customXml" Target="../ink/ink19238.xml"/><Relationship Id="rId187" Type="http://schemas.openxmlformats.org/officeDocument/2006/relationships/image" Target="../media/image18969.png"/><Relationship Id="rId331" Type="http://schemas.openxmlformats.org/officeDocument/2006/relationships/image" Target="../media/image19041.png"/><Relationship Id="rId352" Type="http://schemas.openxmlformats.org/officeDocument/2006/relationships/customXml" Target="../ink/ink19331.xml"/><Relationship Id="rId373" Type="http://schemas.openxmlformats.org/officeDocument/2006/relationships/image" Target="../media/image19062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9261.xml"/><Relationship Id="rId233" Type="http://schemas.openxmlformats.org/officeDocument/2006/relationships/image" Target="../media/image18992.png"/><Relationship Id="rId254" Type="http://schemas.openxmlformats.org/officeDocument/2006/relationships/customXml" Target="../ink/ink19282.xml"/><Relationship Id="rId28" Type="http://schemas.openxmlformats.org/officeDocument/2006/relationships/customXml" Target="../ink/ink19169.xml"/><Relationship Id="rId49" Type="http://schemas.openxmlformats.org/officeDocument/2006/relationships/image" Target="../media/image18900.png"/><Relationship Id="rId114" Type="http://schemas.openxmlformats.org/officeDocument/2006/relationships/customXml" Target="../ink/ink19212.xml"/><Relationship Id="rId275" Type="http://schemas.openxmlformats.org/officeDocument/2006/relationships/image" Target="../media/image19013.png"/><Relationship Id="rId296" Type="http://schemas.openxmlformats.org/officeDocument/2006/relationships/customXml" Target="../ink/ink19303.xml"/><Relationship Id="rId300" Type="http://schemas.openxmlformats.org/officeDocument/2006/relationships/customXml" Target="../ink/ink19305.xml"/><Relationship Id="rId60" Type="http://schemas.openxmlformats.org/officeDocument/2006/relationships/customXml" Target="../ink/ink19185.xml"/><Relationship Id="rId81" Type="http://schemas.openxmlformats.org/officeDocument/2006/relationships/image" Target="../media/image18916.png"/><Relationship Id="rId135" Type="http://schemas.openxmlformats.org/officeDocument/2006/relationships/image" Target="../media/image18943.png"/><Relationship Id="rId156" Type="http://schemas.openxmlformats.org/officeDocument/2006/relationships/customXml" Target="../ink/ink19233.xml"/><Relationship Id="rId177" Type="http://schemas.openxmlformats.org/officeDocument/2006/relationships/image" Target="../media/image18964.png"/><Relationship Id="rId198" Type="http://schemas.openxmlformats.org/officeDocument/2006/relationships/customXml" Target="../ink/ink19254.xml"/><Relationship Id="rId321" Type="http://schemas.openxmlformats.org/officeDocument/2006/relationships/image" Target="../media/image19036.png"/><Relationship Id="rId342" Type="http://schemas.openxmlformats.org/officeDocument/2006/relationships/customXml" Target="../ink/ink19326.xml"/><Relationship Id="rId363" Type="http://schemas.openxmlformats.org/officeDocument/2006/relationships/image" Target="../media/image19057.png"/><Relationship Id="rId384" Type="http://schemas.openxmlformats.org/officeDocument/2006/relationships/customXml" Target="../ink/ink19347.xml"/><Relationship Id="rId202" Type="http://schemas.openxmlformats.org/officeDocument/2006/relationships/customXml" Target="../ink/ink19256.xml"/><Relationship Id="rId223" Type="http://schemas.openxmlformats.org/officeDocument/2006/relationships/image" Target="../media/image18987.png"/><Relationship Id="rId244" Type="http://schemas.openxmlformats.org/officeDocument/2006/relationships/customXml" Target="../ink/ink19277.xml"/><Relationship Id="rId18" Type="http://schemas.openxmlformats.org/officeDocument/2006/relationships/customXml" Target="../ink/ink19164.xml"/><Relationship Id="rId39" Type="http://schemas.openxmlformats.org/officeDocument/2006/relationships/image" Target="../media/image18895.png"/><Relationship Id="rId265" Type="http://schemas.openxmlformats.org/officeDocument/2006/relationships/image" Target="../media/image19008.png"/><Relationship Id="rId286" Type="http://schemas.openxmlformats.org/officeDocument/2006/relationships/customXml" Target="../ink/ink19298.xml"/><Relationship Id="rId50" Type="http://schemas.openxmlformats.org/officeDocument/2006/relationships/customXml" Target="../ink/ink19180.xml"/><Relationship Id="rId104" Type="http://schemas.openxmlformats.org/officeDocument/2006/relationships/customXml" Target="../ink/ink19207.xml"/><Relationship Id="rId125" Type="http://schemas.openxmlformats.org/officeDocument/2006/relationships/image" Target="../media/image18938.png"/><Relationship Id="rId146" Type="http://schemas.openxmlformats.org/officeDocument/2006/relationships/customXml" Target="../ink/ink19228.xml"/><Relationship Id="rId167" Type="http://schemas.openxmlformats.org/officeDocument/2006/relationships/image" Target="../media/image18959.png"/><Relationship Id="rId188" Type="http://schemas.openxmlformats.org/officeDocument/2006/relationships/customXml" Target="../ink/ink19249.xml"/><Relationship Id="rId311" Type="http://schemas.openxmlformats.org/officeDocument/2006/relationships/image" Target="../media/image19031.png"/><Relationship Id="rId332" Type="http://schemas.openxmlformats.org/officeDocument/2006/relationships/customXml" Target="../ink/ink19321.xml"/><Relationship Id="rId353" Type="http://schemas.openxmlformats.org/officeDocument/2006/relationships/image" Target="../media/image19052.png"/><Relationship Id="rId374" Type="http://schemas.openxmlformats.org/officeDocument/2006/relationships/customXml" Target="../ink/ink19342.xml"/><Relationship Id="rId71" Type="http://schemas.openxmlformats.org/officeDocument/2006/relationships/image" Target="../media/image18911.png"/><Relationship Id="rId92" Type="http://schemas.openxmlformats.org/officeDocument/2006/relationships/customXml" Target="../ink/ink19201.xml"/><Relationship Id="rId213" Type="http://schemas.openxmlformats.org/officeDocument/2006/relationships/image" Target="../media/image18982.png"/><Relationship Id="rId234" Type="http://schemas.openxmlformats.org/officeDocument/2006/relationships/customXml" Target="../ink/ink19272.xml"/><Relationship Id="rId2" Type="http://schemas.openxmlformats.org/officeDocument/2006/relationships/customXml" Target="../ink/ink19156.xml"/><Relationship Id="rId29" Type="http://schemas.openxmlformats.org/officeDocument/2006/relationships/image" Target="../media/image18890.png"/><Relationship Id="rId255" Type="http://schemas.openxmlformats.org/officeDocument/2006/relationships/image" Target="../media/image19003.png"/><Relationship Id="rId276" Type="http://schemas.openxmlformats.org/officeDocument/2006/relationships/customXml" Target="../ink/ink19293.xml"/><Relationship Id="rId297" Type="http://schemas.openxmlformats.org/officeDocument/2006/relationships/image" Target="../media/image19024.png"/><Relationship Id="rId40" Type="http://schemas.openxmlformats.org/officeDocument/2006/relationships/customXml" Target="../ink/ink19175.xml"/><Relationship Id="rId115" Type="http://schemas.openxmlformats.org/officeDocument/2006/relationships/image" Target="../media/image18933.png"/><Relationship Id="rId136" Type="http://schemas.openxmlformats.org/officeDocument/2006/relationships/customXml" Target="../ink/ink19223.xml"/><Relationship Id="rId157" Type="http://schemas.openxmlformats.org/officeDocument/2006/relationships/image" Target="../media/image18954.png"/><Relationship Id="rId178" Type="http://schemas.openxmlformats.org/officeDocument/2006/relationships/customXml" Target="../ink/ink19244.xml"/><Relationship Id="rId301" Type="http://schemas.openxmlformats.org/officeDocument/2006/relationships/image" Target="../media/image19026.png"/><Relationship Id="rId322" Type="http://schemas.openxmlformats.org/officeDocument/2006/relationships/customXml" Target="../ink/ink19316.xml"/><Relationship Id="rId343" Type="http://schemas.openxmlformats.org/officeDocument/2006/relationships/image" Target="../media/image19047.png"/><Relationship Id="rId364" Type="http://schemas.openxmlformats.org/officeDocument/2006/relationships/customXml" Target="../ink/ink19337.xml"/><Relationship Id="rId61" Type="http://schemas.openxmlformats.org/officeDocument/2006/relationships/image" Target="../media/image18906.png"/><Relationship Id="rId82" Type="http://schemas.openxmlformats.org/officeDocument/2006/relationships/customXml" Target="../ink/ink19196.xml"/><Relationship Id="rId199" Type="http://schemas.openxmlformats.org/officeDocument/2006/relationships/image" Target="../media/image18975.png"/><Relationship Id="rId203" Type="http://schemas.openxmlformats.org/officeDocument/2006/relationships/image" Target="../media/image18977.png"/><Relationship Id="rId385" Type="http://schemas.openxmlformats.org/officeDocument/2006/relationships/image" Target="../media/image19068.png"/><Relationship Id="rId19" Type="http://schemas.openxmlformats.org/officeDocument/2006/relationships/image" Target="../media/image18885.png"/><Relationship Id="rId224" Type="http://schemas.openxmlformats.org/officeDocument/2006/relationships/customXml" Target="../ink/ink19267.xml"/><Relationship Id="rId245" Type="http://schemas.openxmlformats.org/officeDocument/2006/relationships/image" Target="../media/image18998.png"/><Relationship Id="rId266" Type="http://schemas.openxmlformats.org/officeDocument/2006/relationships/customXml" Target="../ink/ink19288.xml"/><Relationship Id="rId287" Type="http://schemas.openxmlformats.org/officeDocument/2006/relationships/image" Target="../media/image19019.png"/><Relationship Id="rId30" Type="http://schemas.openxmlformats.org/officeDocument/2006/relationships/customXml" Target="../ink/ink19170.xml"/><Relationship Id="rId105" Type="http://schemas.openxmlformats.org/officeDocument/2006/relationships/image" Target="../media/image18928.png"/><Relationship Id="rId126" Type="http://schemas.openxmlformats.org/officeDocument/2006/relationships/customXml" Target="../ink/ink19218.xml"/><Relationship Id="rId147" Type="http://schemas.openxmlformats.org/officeDocument/2006/relationships/image" Target="../media/image18949.png"/><Relationship Id="rId168" Type="http://schemas.openxmlformats.org/officeDocument/2006/relationships/customXml" Target="../ink/ink19239.xml"/><Relationship Id="rId312" Type="http://schemas.openxmlformats.org/officeDocument/2006/relationships/customXml" Target="../ink/ink19311.xml"/><Relationship Id="rId333" Type="http://schemas.openxmlformats.org/officeDocument/2006/relationships/image" Target="../media/image19042.png"/><Relationship Id="rId354" Type="http://schemas.openxmlformats.org/officeDocument/2006/relationships/customXml" Target="../ink/ink19332.xml"/><Relationship Id="rId51" Type="http://schemas.openxmlformats.org/officeDocument/2006/relationships/image" Target="../media/image18901.png"/><Relationship Id="rId72" Type="http://schemas.openxmlformats.org/officeDocument/2006/relationships/customXml" Target="../ink/ink19191.xml"/><Relationship Id="rId93" Type="http://schemas.openxmlformats.org/officeDocument/2006/relationships/image" Target="../media/image18922.png"/><Relationship Id="rId189" Type="http://schemas.openxmlformats.org/officeDocument/2006/relationships/image" Target="../media/image18970.png"/><Relationship Id="rId375" Type="http://schemas.openxmlformats.org/officeDocument/2006/relationships/image" Target="../media/image19063.png"/><Relationship Id="rId3" Type="http://schemas.openxmlformats.org/officeDocument/2006/relationships/image" Target="../media/image18877.png"/><Relationship Id="rId214" Type="http://schemas.openxmlformats.org/officeDocument/2006/relationships/customXml" Target="../ink/ink19262.xml"/><Relationship Id="rId235" Type="http://schemas.openxmlformats.org/officeDocument/2006/relationships/image" Target="../media/image18993.png"/><Relationship Id="rId256" Type="http://schemas.openxmlformats.org/officeDocument/2006/relationships/customXml" Target="../ink/ink19283.xml"/><Relationship Id="rId277" Type="http://schemas.openxmlformats.org/officeDocument/2006/relationships/image" Target="../media/image19014.png"/><Relationship Id="rId298" Type="http://schemas.openxmlformats.org/officeDocument/2006/relationships/customXml" Target="../ink/ink19304.xml"/><Relationship Id="rId116" Type="http://schemas.openxmlformats.org/officeDocument/2006/relationships/customXml" Target="../ink/ink19213.xml"/><Relationship Id="rId137" Type="http://schemas.openxmlformats.org/officeDocument/2006/relationships/image" Target="../media/image18944.png"/><Relationship Id="rId158" Type="http://schemas.openxmlformats.org/officeDocument/2006/relationships/customXml" Target="../ink/ink19234.xml"/><Relationship Id="rId302" Type="http://schemas.openxmlformats.org/officeDocument/2006/relationships/customXml" Target="../ink/ink19306.xml"/><Relationship Id="rId323" Type="http://schemas.openxmlformats.org/officeDocument/2006/relationships/image" Target="../media/image19037.png"/><Relationship Id="rId344" Type="http://schemas.openxmlformats.org/officeDocument/2006/relationships/customXml" Target="../ink/ink19327.xml"/><Relationship Id="rId20" Type="http://schemas.openxmlformats.org/officeDocument/2006/relationships/customXml" Target="../ink/ink19165.xml"/><Relationship Id="rId41" Type="http://schemas.openxmlformats.org/officeDocument/2006/relationships/image" Target="../media/image18896.png"/><Relationship Id="rId62" Type="http://schemas.openxmlformats.org/officeDocument/2006/relationships/customXml" Target="../ink/ink19186.xml"/><Relationship Id="rId83" Type="http://schemas.openxmlformats.org/officeDocument/2006/relationships/image" Target="../media/image18917.png"/><Relationship Id="rId179" Type="http://schemas.openxmlformats.org/officeDocument/2006/relationships/image" Target="../media/image18965.png"/><Relationship Id="rId365" Type="http://schemas.openxmlformats.org/officeDocument/2006/relationships/image" Target="../media/image19058.png"/><Relationship Id="rId386" Type="http://schemas.openxmlformats.org/officeDocument/2006/relationships/customXml" Target="../ink/ink19348.xml"/><Relationship Id="rId190" Type="http://schemas.openxmlformats.org/officeDocument/2006/relationships/customXml" Target="../ink/ink19250.xml"/><Relationship Id="rId204" Type="http://schemas.openxmlformats.org/officeDocument/2006/relationships/customXml" Target="../ink/ink19257.xml"/><Relationship Id="rId225" Type="http://schemas.openxmlformats.org/officeDocument/2006/relationships/image" Target="../media/image18988.png"/><Relationship Id="rId246" Type="http://schemas.openxmlformats.org/officeDocument/2006/relationships/customXml" Target="../ink/ink19278.xml"/><Relationship Id="rId267" Type="http://schemas.openxmlformats.org/officeDocument/2006/relationships/image" Target="../media/image19009.png"/><Relationship Id="rId288" Type="http://schemas.openxmlformats.org/officeDocument/2006/relationships/customXml" Target="../ink/ink19299.xml"/><Relationship Id="rId106" Type="http://schemas.openxmlformats.org/officeDocument/2006/relationships/customXml" Target="../ink/ink19208.xml"/><Relationship Id="rId127" Type="http://schemas.openxmlformats.org/officeDocument/2006/relationships/image" Target="../media/image18939.png"/><Relationship Id="rId313" Type="http://schemas.openxmlformats.org/officeDocument/2006/relationships/image" Target="../media/image19032.png"/><Relationship Id="rId10" Type="http://schemas.openxmlformats.org/officeDocument/2006/relationships/customXml" Target="../ink/ink19160.xml"/><Relationship Id="rId31" Type="http://schemas.openxmlformats.org/officeDocument/2006/relationships/image" Target="../media/image18891.png"/><Relationship Id="rId52" Type="http://schemas.openxmlformats.org/officeDocument/2006/relationships/customXml" Target="../ink/ink19181.xml"/><Relationship Id="rId73" Type="http://schemas.openxmlformats.org/officeDocument/2006/relationships/image" Target="../media/image18912.png"/><Relationship Id="rId94" Type="http://schemas.openxmlformats.org/officeDocument/2006/relationships/customXml" Target="../ink/ink19202.xml"/><Relationship Id="rId148" Type="http://schemas.openxmlformats.org/officeDocument/2006/relationships/customXml" Target="../ink/ink19229.xml"/><Relationship Id="rId169" Type="http://schemas.openxmlformats.org/officeDocument/2006/relationships/image" Target="../media/image18960.png"/><Relationship Id="rId334" Type="http://schemas.openxmlformats.org/officeDocument/2006/relationships/customXml" Target="../ink/ink19322.xml"/><Relationship Id="rId355" Type="http://schemas.openxmlformats.org/officeDocument/2006/relationships/image" Target="../media/image19053.png"/><Relationship Id="rId376" Type="http://schemas.openxmlformats.org/officeDocument/2006/relationships/customXml" Target="../ink/ink19343.xml"/><Relationship Id="rId4" Type="http://schemas.openxmlformats.org/officeDocument/2006/relationships/customXml" Target="../ink/ink19157.xml"/><Relationship Id="rId180" Type="http://schemas.openxmlformats.org/officeDocument/2006/relationships/customXml" Target="../ink/ink19245.xml"/><Relationship Id="rId215" Type="http://schemas.openxmlformats.org/officeDocument/2006/relationships/image" Target="../media/image18983.png"/><Relationship Id="rId236" Type="http://schemas.openxmlformats.org/officeDocument/2006/relationships/customXml" Target="../ink/ink19273.xml"/><Relationship Id="rId257" Type="http://schemas.openxmlformats.org/officeDocument/2006/relationships/image" Target="../media/image19004.png"/><Relationship Id="rId278" Type="http://schemas.openxmlformats.org/officeDocument/2006/relationships/customXml" Target="../ink/ink19294.xml"/><Relationship Id="rId303" Type="http://schemas.openxmlformats.org/officeDocument/2006/relationships/image" Target="../media/image19027.png"/></Relationships>
</file>

<file path=ppt/slides/_rels/slide8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121.png"/><Relationship Id="rId299" Type="http://schemas.openxmlformats.org/officeDocument/2006/relationships/image" Target="../media/image19212.png"/><Relationship Id="rId21" Type="http://schemas.openxmlformats.org/officeDocument/2006/relationships/image" Target="../media/image19073.png"/><Relationship Id="rId63" Type="http://schemas.openxmlformats.org/officeDocument/2006/relationships/image" Target="../media/image19094.png"/><Relationship Id="rId159" Type="http://schemas.openxmlformats.org/officeDocument/2006/relationships/image" Target="../media/image19142.png"/><Relationship Id="rId324" Type="http://schemas.openxmlformats.org/officeDocument/2006/relationships/customXml" Target="../ink/ink19510.xml"/><Relationship Id="rId366" Type="http://schemas.openxmlformats.org/officeDocument/2006/relationships/customXml" Target="../ink/ink19531.xml"/><Relationship Id="rId170" Type="http://schemas.openxmlformats.org/officeDocument/2006/relationships/customXml" Target="../ink/ink19433.xml"/><Relationship Id="rId226" Type="http://schemas.openxmlformats.org/officeDocument/2006/relationships/customXml" Target="../ink/ink19461.xml"/><Relationship Id="rId433" Type="http://schemas.openxmlformats.org/officeDocument/2006/relationships/image" Target="../media/image19279.png"/><Relationship Id="rId268" Type="http://schemas.openxmlformats.org/officeDocument/2006/relationships/customXml" Target="../ink/ink19482.xml"/><Relationship Id="rId32" Type="http://schemas.openxmlformats.org/officeDocument/2006/relationships/customXml" Target="../ink/ink19364.xml"/><Relationship Id="rId74" Type="http://schemas.openxmlformats.org/officeDocument/2006/relationships/customXml" Target="../ink/ink19385.xml"/><Relationship Id="rId128" Type="http://schemas.openxmlformats.org/officeDocument/2006/relationships/customXml" Target="../ink/ink19412.xml"/><Relationship Id="rId335" Type="http://schemas.openxmlformats.org/officeDocument/2006/relationships/image" Target="../media/image19230.png"/><Relationship Id="rId377" Type="http://schemas.openxmlformats.org/officeDocument/2006/relationships/image" Target="../media/image19251.png"/><Relationship Id="rId5" Type="http://schemas.openxmlformats.org/officeDocument/2006/relationships/image" Target="../media/image190650.png"/><Relationship Id="rId181" Type="http://schemas.openxmlformats.org/officeDocument/2006/relationships/image" Target="../media/image19153.png"/><Relationship Id="rId237" Type="http://schemas.openxmlformats.org/officeDocument/2006/relationships/image" Target="../media/image19181.png"/><Relationship Id="rId402" Type="http://schemas.openxmlformats.org/officeDocument/2006/relationships/customXml" Target="../ink/ink19549.xml"/><Relationship Id="rId279" Type="http://schemas.openxmlformats.org/officeDocument/2006/relationships/image" Target="../media/image19202.png"/><Relationship Id="rId43" Type="http://schemas.openxmlformats.org/officeDocument/2006/relationships/image" Target="../media/image19084.png"/><Relationship Id="rId139" Type="http://schemas.openxmlformats.org/officeDocument/2006/relationships/image" Target="../media/image19132.png"/><Relationship Id="rId290" Type="http://schemas.openxmlformats.org/officeDocument/2006/relationships/customXml" Target="../ink/ink19493.xml"/><Relationship Id="rId304" Type="http://schemas.openxmlformats.org/officeDocument/2006/relationships/customXml" Target="../ink/ink19500.xml"/><Relationship Id="rId346" Type="http://schemas.openxmlformats.org/officeDocument/2006/relationships/customXml" Target="../ink/ink19521.xml"/><Relationship Id="rId388" Type="http://schemas.openxmlformats.org/officeDocument/2006/relationships/customXml" Target="../ink/ink19542.xml"/><Relationship Id="rId85" Type="http://schemas.openxmlformats.org/officeDocument/2006/relationships/image" Target="../media/image19105.png"/><Relationship Id="rId150" Type="http://schemas.openxmlformats.org/officeDocument/2006/relationships/customXml" Target="../ink/ink19423.xml"/><Relationship Id="rId192" Type="http://schemas.openxmlformats.org/officeDocument/2006/relationships/customXml" Target="../ink/ink19444.xml"/><Relationship Id="rId206" Type="http://schemas.openxmlformats.org/officeDocument/2006/relationships/customXml" Target="../ink/ink19451.xml"/><Relationship Id="rId413" Type="http://schemas.openxmlformats.org/officeDocument/2006/relationships/image" Target="../media/image19269.png"/><Relationship Id="rId248" Type="http://schemas.openxmlformats.org/officeDocument/2006/relationships/customXml" Target="../ink/ink19472.xml"/><Relationship Id="rId269" Type="http://schemas.openxmlformats.org/officeDocument/2006/relationships/image" Target="../media/image19197.png"/><Relationship Id="rId434" Type="http://schemas.openxmlformats.org/officeDocument/2006/relationships/customXml" Target="../ink/ink19565.xml"/><Relationship Id="rId12" Type="http://schemas.openxmlformats.org/officeDocument/2006/relationships/customXml" Target="../ink/ink19354.xml"/><Relationship Id="rId33" Type="http://schemas.openxmlformats.org/officeDocument/2006/relationships/image" Target="../media/image19079.png"/><Relationship Id="rId108" Type="http://schemas.openxmlformats.org/officeDocument/2006/relationships/customXml" Target="../ink/ink19402.xml"/><Relationship Id="rId129" Type="http://schemas.openxmlformats.org/officeDocument/2006/relationships/image" Target="../media/image19127.png"/><Relationship Id="rId280" Type="http://schemas.openxmlformats.org/officeDocument/2006/relationships/customXml" Target="../ink/ink19488.xml"/><Relationship Id="rId315" Type="http://schemas.openxmlformats.org/officeDocument/2006/relationships/image" Target="../media/image19220.png"/><Relationship Id="rId336" Type="http://schemas.openxmlformats.org/officeDocument/2006/relationships/customXml" Target="../ink/ink19516.xml"/><Relationship Id="rId357" Type="http://schemas.openxmlformats.org/officeDocument/2006/relationships/image" Target="../media/image19241.png"/><Relationship Id="rId54" Type="http://schemas.openxmlformats.org/officeDocument/2006/relationships/customXml" Target="../ink/ink19375.xml"/><Relationship Id="rId75" Type="http://schemas.openxmlformats.org/officeDocument/2006/relationships/image" Target="../media/image19100.png"/><Relationship Id="rId96" Type="http://schemas.openxmlformats.org/officeDocument/2006/relationships/customXml" Target="../ink/ink19396.xml"/><Relationship Id="rId140" Type="http://schemas.openxmlformats.org/officeDocument/2006/relationships/customXml" Target="../ink/ink19418.xml"/><Relationship Id="rId161" Type="http://schemas.openxmlformats.org/officeDocument/2006/relationships/image" Target="../media/image19143.png"/><Relationship Id="rId182" Type="http://schemas.openxmlformats.org/officeDocument/2006/relationships/customXml" Target="../ink/ink19439.xml"/><Relationship Id="rId217" Type="http://schemas.openxmlformats.org/officeDocument/2006/relationships/image" Target="../media/image19171.png"/><Relationship Id="rId378" Type="http://schemas.openxmlformats.org/officeDocument/2006/relationships/customXml" Target="../ink/ink19537.xml"/><Relationship Id="rId399" Type="http://schemas.openxmlformats.org/officeDocument/2006/relationships/image" Target="../media/image19262.png"/><Relationship Id="rId403" Type="http://schemas.openxmlformats.org/officeDocument/2006/relationships/image" Target="../media/image19264.png"/><Relationship Id="rId6" Type="http://schemas.openxmlformats.org/officeDocument/2006/relationships/customXml" Target="../ink/ink19351.xml"/><Relationship Id="rId238" Type="http://schemas.openxmlformats.org/officeDocument/2006/relationships/customXml" Target="../ink/ink19467.xml"/><Relationship Id="rId259" Type="http://schemas.openxmlformats.org/officeDocument/2006/relationships/image" Target="../media/image19192.png"/><Relationship Id="rId424" Type="http://schemas.openxmlformats.org/officeDocument/2006/relationships/customXml" Target="../ink/ink19560.xml"/><Relationship Id="rId23" Type="http://schemas.openxmlformats.org/officeDocument/2006/relationships/image" Target="../media/image19074.png"/><Relationship Id="rId119" Type="http://schemas.openxmlformats.org/officeDocument/2006/relationships/image" Target="../media/image19122.png"/><Relationship Id="rId270" Type="http://schemas.openxmlformats.org/officeDocument/2006/relationships/customXml" Target="../ink/ink19483.xml"/><Relationship Id="rId291" Type="http://schemas.openxmlformats.org/officeDocument/2006/relationships/image" Target="../media/image19208.png"/><Relationship Id="rId305" Type="http://schemas.openxmlformats.org/officeDocument/2006/relationships/image" Target="../media/image19215.png"/><Relationship Id="rId326" Type="http://schemas.openxmlformats.org/officeDocument/2006/relationships/customXml" Target="../ink/ink19511.xml"/><Relationship Id="rId347" Type="http://schemas.openxmlformats.org/officeDocument/2006/relationships/image" Target="../media/image19236.png"/><Relationship Id="rId44" Type="http://schemas.openxmlformats.org/officeDocument/2006/relationships/customXml" Target="../ink/ink19370.xml"/><Relationship Id="rId65" Type="http://schemas.openxmlformats.org/officeDocument/2006/relationships/image" Target="../media/image19095.png"/><Relationship Id="rId86" Type="http://schemas.openxmlformats.org/officeDocument/2006/relationships/customXml" Target="../ink/ink19391.xml"/><Relationship Id="rId130" Type="http://schemas.openxmlformats.org/officeDocument/2006/relationships/customXml" Target="../ink/ink19413.xml"/><Relationship Id="rId151" Type="http://schemas.openxmlformats.org/officeDocument/2006/relationships/image" Target="../media/image19138.png"/><Relationship Id="rId368" Type="http://schemas.openxmlformats.org/officeDocument/2006/relationships/customXml" Target="../ink/ink19532.xml"/><Relationship Id="rId389" Type="http://schemas.openxmlformats.org/officeDocument/2006/relationships/image" Target="../media/image19257.png"/><Relationship Id="rId172" Type="http://schemas.openxmlformats.org/officeDocument/2006/relationships/customXml" Target="../ink/ink19434.xml"/><Relationship Id="rId193" Type="http://schemas.openxmlformats.org/officeDocument/2006/relationships/image" Target="../media/image19159.png"/><Relationship Id="rId207" Type="http://schemas.openxmlformats.org/officeDocument/2006/relationships/image" Target="../media/image19166.png"/><Relationship Id="rId228" Type="http://schemas.openxmlformats.org/officeDocument/2006/relationships/customXml" Target="../ink/ink19462.xml"/><Relationship Id="rId249" Type="http://schemas.openxmlformats.org/officeDocument/2006/relationships/image" Target="../media/image19187.png"/><Relationship Id="rId414" Type="http://schemas.openxmlformats.org/officeDocument/2006/relationships/customXml" Target="../ink/ink19555.xml"/><Relationship Id="rId435" Type="http://schemas.openxmlformats.org/officeDocument/2006/relationships/image" Target="../media/image19280.png"/><Relationship Id="rId13" Type="http://schemas.openxmlformats.org/officeDocument/2006/relationships/image" Target="../media/image190690.png"/><Relationship Id="rId109" Type="http://schemas.openxmlformats.org/officeDocument/2006/relationships/image" Target="../media/image19117.png"/><Relationship Id="rId260" Type="http://schemas.openxmlformats.org/officeDocument/2006/relationships/customXml" Target="../ink/ink19478.xml"/><Relationship Id="rId281" Type="http://schemas.openxmlformats.org/officeDocument/2006/relationships/image" Target="../media/image19203.png"/><Relationship Id="rId316" Type="http://schemas.openxmlformats.org/officeDocument/2006/relationships/customXml" Target="../ink/ink19506.xml"/><Relationship Id="rId337" Type="http://schemas.openxmlformats.org/officeDocument/2006/relationships/image" Target="../media/image19231.png"/><Relationship Id="rId34" Type="http://schemas.openxmlformats.org/officeDocument/2006/relationships/customXml" Target="../ink/ink19365.xml"/><Relationship Id="rId55" Type="http://schemas.openxmlformats.org/officeDocument/2006/relationships/image" Target="../media/image19090.png"/><Relationship Id="rId76" Type="http://schemas.openxmlformats.org/officeDocument/2006/relationships/customXml" Target="../ink/ink19386.xml"/><Relationship Id="rId97" Type="http://schemas.openxmlformats.org/officeDocument/2006/relationships/image" Target="../media/image19111.png"/><Relationship Id="rId120" Type="http://schemas.openxmlformats.org/officeDocument/2006/relationships/customXml" Target="../ink/ink19408.xml"/><Relationship Id="rId141" Type="http://schemas.openxmlformats.org/officeDocument/2006/relationships/image" Target="../media/image19133.png"/><Relationship Id="rId358" Type="http://schemas.openxmlformats.org/officeDocument/2006/relationships/customXml" Target="../ink/ink19527.xml"/><Relationship Id="rId379" Type="http://schemas.openxmlformats.org/officeDocument/2006/relationships/image" Target="../media/image19252.png"/><Relationship Id="rId7" Type="http://schemas.openxmlformats.org/officeDocument/2006/relationships/image" Target="../media/image190660.png"/><Relationship Id="rId162" Type="http://schemas.openxmlformats.org/officeDocument/2006/relationships/customXml" Target="../ink/ink19429.xml"/><Relationship Id="rId183" Type="http://schemas.openxmlformats.org/officeDocument/2006/relationships/image" Target="../media/image19154.png"/><Relationship Id="rId218" Type="http://schemas.openxmlformats.org/officeDocument/2006/relationships/customXml" Target="../ink/ink19457.xml"/><Relationship Id="rId239" Type="http://schemas.openxmlformats.org/officeDocument/2006/relationships/image" Target="../media/image19182.png"/><Relationship Id="rId390" Type="http://schemas.openxmlformats.org/officeDocument/2006/relationships/customXml" Target="../ink/ink19543.xml"/><Relationship Id="rId404" Type="http://schemas.openxmlformats.org/officeDocument/2006/relationships/customXml" Target="../ink/ink19550.xml"/><Relationship Id="rId425" Type="http://schemas.openxmlformats.org/officeDocument/2006/relationships/image" Target="../media/image19275.png"/><Relationship Id="rId250" Type="http://schemas.openxmlformats.org/officeDocument/2006/relationships/customXml" Target="../ink/ink19473.xml"/><Relationship Id="rId271" Type="http://schemas.openxmlformats.org/officeDocument/2006/relationships/image" Target="../media/image19198.png"/><Relationship Id="rId292" Type="http://schemas.openxmlformats.org/officeDocument/2006/relationships/customXml" Target="../ink/ink19494.xml"/><Relationship Id="rId306" Type="http://schemas.openxmlformats.org/officeDocument/2006/relationships/customXml" Target="../ink/ink19501.xml"/><Relationship Id="rId24" Type="http://schemas.openxmlformats.org/officeDocument/2006/relationships/customXml" Target="../ink/ink19360.xml"/><Relationship Id="rId45" Type="http://schemas.openxmlformats.org/officeDocument/2006/relationships/image" Target="../media/image19085.png"/><Relationship Id="rId66" Type="http://schemas.openxmlformats.org/officeDocument/2006/relationships/customXml" Target="../ink/ink19381.xml"/><Relationship Id="rId87" Type="http://schemas.openxmlformats.org/officeDocument/2006/relationships/image" Target="../media/image19106.png"/><Relationship Id="rId110" Type="http://schemas.openxmlformats.org/officeDocument/2006/relationships/customXml" Target="../ink/ink19403.xml"/><Relationship Id="rId131" Type="http://schemas.openxmlformats.org/officeDocument/2006/relationships/image" Target="../media/image19128.png"/><Relationship Id="rId327" Type="http://schemas.openxmlformats.org/officeDocument/2006/relationships/image" Target="../media/image19226.png"/><Relationship Id="rId348" Type="http://schemas.openxmlformats.org/officeDocument/2006/relationships/customXml" Target="../ink/ink19522.xml"/><Relationship Id="rId369" Type="http://schemas.openxmlformats.org/officeDocument/2006/relationships/image" Target="../media/image19247.png"/><Relationship Id="rId152" Type="http://schemas.openxmlformats.org/officeDocument/2006/relationships/customXml" Target="../ink/ink19424.xml"/><Relationship Id="rId173" Type="http://schemas.openxmlformats.org/officeDocument/2006/relationships/image" Target="../media/image19149.png"/><Relationship Id="rId194" Type="http://schemas.openxmlformats.org/officeDocument/2006/relationships/customXml" Target="../ink/ink19445.xml"/><Relationship Id="rId208" Type="http://schemas.openxmlformats.org/officeDocument/2006/relationships/customXml" Target="../ink/ink19452.xml"/><Relationship Id="rId229" Type="http://schemas.openxmlformats.org/officeDocument/2006/relationships/image" Target="../media/image19177.png"/><Relationship Id="rId380" Type="http://schemas.openxmlformats.org/officeDocument/2006/relationships/customXml" Target="../ink/ink19538.xml"/><Relationship Id="rId415" Type="http://schemas.openxmlformats.org/officeDocument/2006/relationships/image" Target="../media/image19270.png"/><Relationship Id="rId240" Type="http://schemas.openxmlformats.org/officeDocument/2006/relationships/customXml" Target="../ink/ink19468.xml"/><Relationship Id="rId261" Type="http://schemas.openxmlformats.org/officeDocument/2006/relationships/image" Target="../media/image19193.png"/><Relationship Id="rId14" Type="http://schemas.openxmlformats.org/officeDocument/2006/relationships/customXml" Target="../ink/ink19355.xml"/><Relationship Id="rId35" Type="http://schemas.openxmlformats.org/officeDocument/2006/relationships/image" Target="../media/image19080.png"/><Relationship Id="rId56" Type="http://schemas.openxmlformats.org/officeDocument/2006/relationships/customXml" Target="../ink/ink19376.xml"/><Relationship Id="rId77" Type="http://schemas.openxmlformats.org/officeDocument/2006/relationships/image" Target="../media/image19101.png"/><Relationship Id="rId100" Type="http://schemas.openxmlformats.org/officeDocument/2006/relationships/customXml" Target="../ink/ink19398.xml"/><Relationship Id="rId282" Type="http://schemas.openxmlformats.org/officeDocument/2006/relationships/customXml" Target="../ink/ink19489.xml"/><Relationship Id="rId317" Type="http://schemas.openxmlformats.org/officeDocument/2006/relationships/image" Target="../media/image19221.png"/><Relationship Id="rId338" Type="http://schemas.openxmlformats.org/officeDocument/2006/relationships/customXml" Target="../ink/ink19517.xml"/><Relationship Id="rId359" Type="http://schemas.openxmlformats.org/officeDocument/2006/relationships/image" Target="../media/image19242.png"/><Relationship Id="rId8" Type="http://schemas.openxmlformats.org/officeDocument/2006/relationships/customXml" Target="../ink/ink19352.xml"/><Relationship Id="rId98" Type="http://schemas.openxmlformats.org/officeDocument/2006/relationships/customXml" Target="../ink/ink19397.xml"/><Relationship Id="rId121" Type="http://schemas.openxmlformats.org/officeDocument/2006/relationships/image" Target="../media/image19123.png"/><Relationship Id="rId142" Type="http://schemas.openxmlformats.org/officeDocument/2006/relationships/customXml" Target="../ink/ink19419.xml"/><Relationship Id="rId163" Type="http://schemas.openxmlformats.org/officeDocument/2006/relationships/image" Target="../media/image19144.png"/><Relationship Id="rId184" Type="http://schemas.openxmlformats.org/officeDocument/2006/relationships/customXml" Target="../ink/ink19440.xml"/><Relationship Id="rId219" Type="http://schemas.openxmlformats.org/officeDocument/2006/relationships/image" Target="../media/image19172.png"/><Relationship Id="rId370" Type="http://schemas.openxmlformats.org/officeDocument/2006/relationships/customXml" Target="../ink/ink19533.xml"/><Relationship Id="rId391" Type="http://schemas.openxmlformats.org/officeDocument/2006/relationships/image" Target="../media/image19258.png"/><Relationship Id="rId405" Type="http://schemas.openxmlformats.org/officeDocument/2006/relationships/image" Target="../media/image19265.png"/><Relationship Id="rId426" Type="http://schemas.openxmlformats.org/officeDocument/2006/relationships/customXml" Target="../ink/ink19561.xml"/><Relationship Id="rId230" Type="http://schemas.openxmlformats.org/officeDocument/2006/relationships/customXml" Target="../ink/ink19463.xml"/><Relationship Id="rId251" Type="http://schemas.openxmlformats.org/officeDocument/2006/relationships/image" Target="../media/image19188.png"/><Relationship Id="rId25" Type="http://schemas.openxmlformats.org/officeDocument/2006/relationships/image" Target="../media/image19075.png"/><Relationship Id="rId46" Type="http://schemas.openxmlformats.org/officeDocument/2006/relationships/customXml" Target="../ink/ink19371.xml"/><Relationship Id="rId67" Type="http://schemas.openxmlformats.org/officeDocument/2006/relationships/image" Target="../media/image19096.png"/><Relationship Id="rId272" Type="http://schemas.openxmlformats.org/officeDocument/2006/relationships/customXml" Target="../ink/ink19484.xml"/><Relationship Id="rId293" Type="http://schemas.openxmlformats.org/officeDocument/2006/relationships/image" Target="../media/image19209.png"/><Relationship Id="rId307" Type="http://schemas.openxmlformats.org/officeDocument/2006/relationships/image" Target="../media/image19216.png"/><Relationship Id="rId328" Type="http://schemas.openxmlformats.org/officeDocument/2006/relationships/customXml" Target="../ink/ink19512.xml"/><Relationship Id="rId349" Type="http://schemas.openxmlformats.org/officeDocument/2006/relationships/image" Target="../media/image19237.png"/><Relationship Id="rId88" Type="http://schemas.openxmlformats.org/officeDocument/2006/relationships/customXml" Target="../ink/ink19392.xml"/><Relationship Id="rId111" Type="http://schemas.openxmlformats.org/officeDocument/2006/relationships/image" Target="../media/image19118.png"/><Relationship Id="rId132" Type="http://schemas.openxmlformats.org/officeDocument/2006/relationships/customXml" Target="../ink/ink19414.xml"/><Relationship Id="rId153" Type="http://schemas.openxmlformats.org/officeDocument/2006/relationships/image" Target="../media/image19139.png"/><Relationship Id="rId174" Type="http://schemas.openxmlformats.org/officeDocument/2006/relationships/customXml" Target="../ink/ink19435.xml"/><Relationship Id="rId195" Type="http://schemas.openxmlformats.org/officeDocument/2006/relationships/image" Target="../media/image19160.png"/><Relationship Id="rId209" Type="http://schemas.openxmlformats.org/officeDocument/2006/relationships/image" Target="../media/image19167.png"/><Relationship Id="rId360" Type="http://schemas.openxmlformats.org/officeDocument/2006/relationships/customXml" Target="../ink/ink19528.xml"/><Relationship Id="rId381" Type="http://schemas.openxmlformats.org/officeDocument/2006/relationships/image" Target="../media/image19253.png"/><Relationship Id="rId416" Type="http://schemas.openxmlformats.org/officeDocument/2006/relationships/customXml" Target="../ink/ink19556.xml"/><Relationship Id="rId220" Type="http://schemas.openxmlformats.org/officeDocument/2006/relationships/customXml" Target="../ink/ink19458.xml"/><Relationship Id="rId241" Type="http://schemas.openxmlformats.org/officeDocument/2006/relationships/image" Target="../media/image19183.png"/><Relationship Id="rId15" Type="http://schemas.openxmlformats.org/officeDocument/2006/relationships/image" Target="../media/image19070.png"/><Relationship Id="rId36" Type="http://schemas.openxmlformats.org/officeDocument/2006/relationships/customXml" Target="../ink/ink19366.xml"/><Relationship Id="rId57" Type="http://schemas.openxmlformats.org/officeDocument/2006/relationships/image" Target="../media/image19091.png"/><Relationship Id="rId262" Type="http://schemas.openxmlformats.org/officeDocument/2006/relationships/customXml" Target="../ink/ink19479.xml"/><Relationship Id="rId283" Type="http://schemas.openxmlformats.org/officeDocument/2006/relationships/image" Target="../media/image19204.png"/><Relationship Id="rId318" Type="http://schemas.openxmlformats.org/officeDocument/2006/relationships/customXml" Target="../ink/ink19507.xml"/><Relationship Id="rId339" Type="http://schemas.openxmlformats.org/officeDocument/2006/relationships/image" Target="../media/image19232.png"/><Relationship Id="rId78" Type="http://schemas.openxmlformats.org/officeDocument/2006/relationships/customXml" Target="../ink/ink19387.xml"/><Relationship Id="rId99" Type="http://schemas.openxmlformats.org/officeDocument/2006/relationships/image" Target="../media/image19112.png"/><Relationship Id="rId101" Type="http://schemas.openxmlformats.org/officeDocument/2006/relationships/image" Target="../media/image19113.png"/><Relationship Id="rId122" Type="http://schemas.openxmlformats.org/officeDocument/2006/relationships/customXml" Target="../ink/ink19409.xml"/><Relationship Id="rId143" Type="http://schemas.openxmlformats.org/officeDocument/2006/relationships/image" Target="../media/image19134.png"/><Relationship Id="rId164" Type="http://schemas.openxmlformats.org/officeDocument/2006/relationships/customXml" Target="../ink/ink19430.xml"/><Relationship Id="rId185" Type="http://schemas.openxmlformats.org/officeDocument/2006/relationships/image" Target="../media/image19155.png"/><Relationship Id="rId350" Type="http://schemas.openxmlformats.org/officeDocument/2006/relationships/customXml" Target="../ink/ink19523.xml"/><Relationship Id="rId371" Type="http://schemas.openxmlformats.org/officeDocument/2006/relationships/image" Target="../media/image19248.png"/><Relationship Id="rId406" Type="http://schemas.openxmlformats.org/officeDocument/2006/relationships/customXml" Target="../ink/ink19551.xml"/><Relationship Id="rId9" Type="http://schemas.openxmlformats.org/officeDocument/2006/relationships/image" Target="../media/image190670.png"/><Relationship Id="rId210" Type="http://schemas.openxmlformats.org/officeDocument/2006/relationships/customXml" Target="../ink/ink19453.xml"/><Relationship Id="rId392" Type="http://schemas.openxmlformats.org/officeDocument/2006/relationships/customXml" Target="../ink/ink19544.xml"/><Relationship Id="rId427" Type="http://schemas.openxmlformats.org/officeDocument/2006/relationships/image" Target="../media/image19276.png"/><Relationship Id="rId26" Type="http://schemas.openxmlformats.org/officeDocument/2006/relationships/customXml" Target="../ink/ink19361.xml"/><Relationship Id="rId231" Type="http://schemas.openxmlformats.org/officeDocument/2006/relationships/image" Target="../media/image19178.png"/><Relationship Id="rId252" Type="http://schemas.openxmlformats.org/officeDocument/2006/relationships/customXml" Target="../ink/ink19474.xml"/><Relationship Id="rId273" Type="http://schemas.openxmlformats.org/officeDocument/2006/relationships/image" Target="../media/image19199.png"/><Relationship Id="rId294" Type="http://schemas.openxmlformats.org/officeDocument/2006/relationships/customXml" Target="../ink/ink19495.xml"/><Relationship Id="rId308" Type="http://schemas.openxmlformats.org/officeDocument/2006/relationships/customXml" Target="../ink/ink19502.xml"/><Relationship Id="rId329" Type="http://schemas.openxmlformats.org/officeDocument/2006/relationships/image" Target="../media/image19227.png"/><Relationship Id="rId47" Type="http://schemas.openxmlformats.org/officeDocument/2006/relationships/image" Target="../media/image19086.png"/><Relationship Id="rId68" Type="http://schemas.openxmlformats.org/officeDocument/2006/relationships/customXml" Target="../ink/ink19382.xml"/><Relationship Id="rId89" Type="http://schemas.openxmlformats.org/officeDocument/2006/relationships/image" Target="../media/image19107.png"/><Relationship Id="rId112" Type="http://schemas.openxmlformats.org/officeDocument/2006/relationships/customXml" Target="../ink/ink19404.xml"/><Relationship Id="rId133" Type="http://schemas.openxmlformats.org/officeDocument/2006/relationships/image" Target="../media/image19129.png"/><Relationship Id="rId154" Type="http://schemas.openxmlformats.org/officeDocument/2006/relationships/customXml" Target="../ink/ink19425.xml"/><Relationship Id="rId175" Type="http://schemas.openxmlformats.org/officeDocument/2006/relationships/image" Target="../media/image19150.png"/><Relationship Id="rId340" Type="http://schemas.openxmlformats.org/officeDocument/2006/relationships/customXml" Target="../ink/ink19518.xml"/><Relationship Id="rId361" Type="http://schemas.openxmlformats.org/officeDocument/2006/relationships/image" Target="../media/image19243.png"/><Relationship Id="rId196" Type="http://schemas.openxmlformats.org/officeDocument/2006/relationships/customXml" Target="../ink/ink19446.xml"/><Relationship Id="rId200" Type="http://schemas.openxmlformats.org/officeDocument/2006/relationships/customXml" Target="../ink/ink19448.xml"/><Relationship Id="rId382" Type="http://schemas.openxmlformats.org/officeDocument/2006/relationships/customXml" Target="../ink/ink19539.xml"/><Relationship Id="rId417" Type="http://schemas.openxmlformats.org/officeDocument/2006/relationships/image" Target="../media/image19271.png"/><Relationship Id="rId16" Type="http://schemas.openxmlformats.org/officeDocument/2006/relationships/customXml" Target="../ink/ink19356.xml"/><Relationship Id="rId221" Type="http://schemas.openxmlformats.org/officeDocument/2006/relationships/image" Target="../media/image19173.png"/><Relationship Id="rId242" Type="http://schemas.openxmlformats.org/officeDocument/2006/relationships/customXml" Target="../ink/ink19469.xml"/><Relationship Id="rId263" Type="http://schemas.openxmlformats.org/officeDocument/2006/relationships/image" Target="../media/image19194.png"/><Relationship Id="rId284" Type="http://schemas.openxmlformats.org/officeDocument/2006/relationships/customXml" Target="../ink/ink19490.xml"/><Relationship Id="rId319" Type="http://schemas.openxmlformats.org/officeDocument/2006/relationships/image" Target="../media/image19222.png"/><Relationship Id="rId37" Type="http://schemas.openxmlformats.org/officeDocument/2006/relationships/image" Target="../media/image19081.png"/><Relationship Id="rId58" Type="http://schemas.openxmlformats.org/officeDocument/2006/relationships/customXml" Target="../ink/ink19377.xml"/><Relationship Id="rId79" Type="http://schemas.openxmlformats.org/officeDocument/2006/relationships/image" Target="../media/image19102.png"/><Relationship Id="rId102" Type="http://schemas.openxmlformats.org/officeDocument/2006/relationships/customXml" Target="../ink/ink19399.xml"/><Relationship Id="rId123" Type="http://schemas.openxmlformats.org/officeDocument/2006/relationships/image" Target="../media/image19124.png"/><Relationship Id="rId144" Type="http://schemas.openxmlformats.org/officeDocument/2006/relationships/customXml" Target="../ink/ink19420.xml"/><Relationship Id="rId330" Type="http://schemas.openxmlformats.org/officeDocument/2006/relationships/customXml" Target="../ink/ink19513.xml"/><Relationship Id="rId90" Type="http://schemas.openxmlformats.org/officeDocument/2006/relationships/customXml" Target="../ink/ink19393.xml"/><Relationship Id="rId165" Type="http://schemas.openxmlformats.org/officeDocument/2006/relationships/image" Target="../media/image19145.png"/><Relationship Id="rId186" Type="http://schemas.openxmlformats.org/officeDocument/2006/relationships/customXml" Target="../ink/ink19441.xml"/><Relationship Id="rId351" Type="http://schemas.openxmlformats.org/officeDocument/2006/relationships/image" Target="../media/image19238.png"/><Relationship Id="rId372" Type="http://schemas.openxmlformats.org/officeDocument/2006/relationships/customXml" Target="../ink/ink19534.xml"/><Relationship Id="rId393" Type="http://schemas.openxmlformats.org/officeDocument/2006/relationships/image" Target="../media/image19259.png"/><Relationship Id="rId407" Type="http://schemas.openxmlformats.org/officeDocument/2006/relationships/image" Target="../media/image19266.png"/><Relationship Id="rId428" Type="http://schemas.openxmlformats.org/officeDocument/2006/relationships/customXml" Target="../ink/ink19562.xml"/><Relationship Id="rId211" Type="http://schemas.openxmlformats.org/officeDocument/2006/relationships/image" Target="../media/image19168.png"/><Relationship Id="rId232" Type="http://schemas.openxmlformats.org/officeDocument/2006/relationships/customXml" Target="../ink/ink19464.xml"/><Relationship Id="rId253" Type="http://schemas.openxmlformats.org/officeDocument/2006/relationships/image" Target="../media/image19189.png"/><Relationship Id="rId274" Type="http://schemas.openxmlformats.org/officeDocument/2006/relationships/customXml" Target="../ink/ink19485.xml"/><Relationship Id="rId295" Type="http://schemas.openxmlformats.org/officeDocument/2006/relationships/image" Target="../media/image19210.png"/><Relationship Id="rId309" Type="http://schemas.openxmlformats.org/officeDocument/2006/relationships/image" Target="../media/image19217.png"/><Relationship Id="rId27" Type="http://schemas.openxmlformats.org/officeDocument/2006/relationships/image" Target="../media/image19076.png"/><Relationship Id="rId48" Type="http://schemas.openxmlformats.org/officeDocument/2006/relationships/customXml" Target="../ink/ink19372.xml"/><Relationship Id="rId69" Type="http://schemas.openxmlformats.org/officeDocument/2006/relationships/image" Target="../media/image19097.png"/><Relationship Id="rId113" Type="http://schemas.openxmlformats.org/officeDocument/2006/relationships/image" Target="../media/image19119.png"/><Relationship Id="rId134" Type="http://schemas.openxmlformats.org/officeDocument/2006/relationships/customXml" Target="../ink/ink19415.xml"/><Relationship Id="rId320" Type="http://schemas.openxmlformats.org/officeDocument/2006/relationships/customXml" Target="../ink/ink19508.xml"/><Relationship Id="rId80" Type="http://schemas.openxmlformats.org/officeDocument/2006/relationships/customXml" Target="../ink/ink19388.xml"/><Relationship Id="rId155" Type="http://schemas.openxmlformats.org/officeDocument/2006/relationships/image" Target="../media/image19140.png"/><Relationship Id="rId176" Type="http://schemas.openxmlformats.org/officeDocument/2006/relationships/customXml" Target="../ink/ink19436.xml"/><Relationship Id="rId197" Type="http://schemas.openxmlformats.org/officeDocument/2006/relationships/image" Target="../media/image19161.png"/><Relationship Id="rId341" Type="http://schemas.openxmlformats.org/officeDocument/2006/relationships/image" Target="../media/image19233.png"/><Relationship Id="rId362" Type="http://schemas.openxmlformats.org/officeDocument/2006/relationships/customXml" Target="../ink/ink19529.xml"/><Relationship Id="rId383" Type="http://schemas.openxmlformats.org/officeDocument/2006/relationships/image" Target="../media/image19254.png"/><Relationship Id="rId418" Type="http://schemas.openxmlformats.org/officeDocument/2006/relationships/customXml" Target="../ink/ink19557.xml"/><Relationship Id="rId201" Type="http://schemas.openxmlformats.org/officeDocument/2006/relationships/image" Target="../media/image19163.png"/><Relationship Id="rId222" Type="http://schemas.openxmlformats.org/officeDocument/2006/relationships/customXml" Target="../ink/ink19459.xml"/><Relationship Id="rId243" Type="http://schemas.openxmlformats.org/officeDocument/2006/relationships/image" Target="../media/image19184.png"/><Relationship Id="rId264" Type="http://schemas.openxmlformats.org/officeDocument/2006/relationships/customXml" Target="../ink/ink19480.xml"/><Relationship Id="rId285" Type="http://schemas.openxmlformats.org/officeDocument/2006/relationships/image" Target="../media/image19205.png"/><Relationship Id="rId17" Type="http://schemas.openxmlformats.org/officeDocument/2006/relationships/image" Target="../media/image19071.png"/><Relationship Id="rId38" Type="http://schemas.openxmlformats.org/officeDocument/2006/relationships/customXml" Target="../ink/ink19367.xml"/><Relationship Id="rId59" Type="http://schemas.openxmlformats.org/officeDocument/2006/relationships/image" Target="../media/image19092.png"/><Relationship Id="rId103" Type="http://schemas.openxmlformats.org/officeDocument/2006/relationships/image" Target="../media/image19114.png"/><Relationship Id="rId124" Type="http://schemas.openxmlformats.org/officeDocument/2006/relationships/customXml" Target="../ink/ink19410.xml"/><Relationship Id="rId310" Type="http://schemas.openxmlformats.org/officeDocument/2006/relationships/customXml" Target="../ink/ink19503.xml"/><Relationship Id="rId70" Type="http://schemas.openxmlformats.org/officeDocument/2006/relationships/customXml" Target="../ink/ink19383.xml"/><Relationship Id="rId91" Type="http://schemas.openxmlformats.org/officeDocument/2006/relationships/image" Target="../media/image19108.png"/><Relationship Id="rId145" Type="http://schemas.openxmlformats.org/officeDocument/2006/relationships/image" Target="../media/image19135.png"/><Relationship Id="rId166" Type="http://schemas.openxmlformats.org/officeDocument/2006/relationships/customXml" Target="../ink/ink19431.xml"/><Relationship Id="rId187" Type="http://schemas.openxmlformats.org/officeDocument/2006/relationships/image" Target="../media/image19156.png"/><Relationship Id="rId331" Type="http://schemas.openxmlformats.org/officeDocument/2006/relationships/image" Target="../media/image19228.png"/><Relationship Id="rId352" Type="http://schemas.openxmlformats.org/officeDocument/2006/relationships/customXml" Target="../ink/ink19524.xml"/><Relationship Id="rId373" Type="http://schemas.openxmlformats.org/officeDocument/2006/relationships/image" Target="../media/image19249.png"/><Relationship Id="rId394" Type="http://schemas.openxmlformats.org/officeDocument/2006/relationships/customXml" Target="../ink/ink19545.xml"/><Relationship Id="rId408" Type="http://schemas.openxmlformats.org/officeDocument/2006/relationships/customXml" Target="../ink/ink19552.xml"/><Relationship Id="rId429" Type="http://schemas.openxmlformats.org/officeDocument/2006/relationships/image" Target="../media/image19277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9454.xml"/><Relationship Id="rId233" Type="http://schemas.openxmlformats.org/officeDocument/2006/relationships/image" Target="../media/image19179.png"/><Relationship Id="rId254" Type="http://schemas.openxmlformats.org/officeDocument/2006/relationships/customXml" Target="../ink/ink19475.xml"/><Relationship Id="rId28" Type="http://schemas.openxmlformats.org/officeDocument/2006/relationships/customXml" Target="../ink/ink19362.xml"/><Relationship Id="rId49" Type="http://schemas.openxmlformats.org/officeDocument/2006/relationships/image" Target="../media/image19087.png"/><Relationship Id="rId114" Type="http://schemas.openxmlformats.org/officeDocument/2006/relationships/customXml" Target="../ink/ink19405.xml"/><Relationship Id="rId275" Type="http://schemas.openxmlformats.org/officeDocument/2006/relationships/image" Target="../media/image19200.png"/><Relationship Id="rId296" Type="http://schemas.openxmlformats.org/officeDocument/2006/relationships/customXml" Target="../ink/ink19496.xml"/><Relationship Id="rId300" Type="http://schemas.openxmlformats.org/officeDocument/2006/relationships/customXml" Target="../ink/ink19498.xml"/><Relationship Id="rId60" Type="http://schemas.openxmlformats.org/officeDocument/2006/relationships/customXml" Target="../ink/ink19378.xml"/><Relationship Id="rId81" Type="http://schemas.openxmlformats.org/officeDocument/2006/relationships/image" Target="../media/image19103.png"/><Relationship Id="rId135" Type="http://schemas.openxmlformats.org/officeDocument/2006/relationships/image" Target="../media/image19130.png"/><Relationship Id="rId156" Type="http://schemas.openxmlformats.org/officeDocument/2006/relationships/customXml" Target="../ink/ink19426.xml"/><Relationship Id="rId177" Type="http://schemas.openxmlformats.org/officeDocument/2006/relationships/image" Target="../media/image19151.png"/><Relationship Id="rId198" Type="http://schemas.openxmlformats.org/officeDocument/2006/relationships/customXml" Target="../ink/ink19447.xml"/><Relationship Id="rId321" Type="http://schemas.openxmlformats.org/officeDocument/2006/relationships/image" Target="../media/image19223.png"/><Relationship Id="rId342" Type="http://schemas.openxmlformats.org/officeDocument/2006/relationships/customXml" Target="../ink/ink19519.xml"/><Relationship Id="rId363" Type="http://schemas.openxmlformats.org/officeDocument/2006/relationships/image" Target="../media/image19244.png"/><Relationship Id="rId384" Type="http://schemas.openxmlformats.org/officeDocument/2006/relationships/customXml" Target="../ink/ink19540.xml"/><Relationship Id="rId419" Type="http://schemas.openxmlformats.org/officeDocument/2006/relationships/image" Target="../media/image19272.png"/><Relationship Id="rId202" Type="http://schemas.openxmlformats.org/officeDocument/2006/relationships/customXml" Target="../ink/ink19449.xml"/><Relationship Id="rId223" Type="http://schemas.openxmlformats.org/officeDocument/2006/relationships/image" Target="../media/image19174.png"/><Relationship Id="rId244" Type="http://schemas.openxmlformats.org/officeDocument/2006/relationships/customXml" Target="../ink/ink19470.xml"/><Relationship Id="rId430" Type="http://schemas.openxmlformats.org/officeDocument/2006/relationships/customXml" Target="../ink/ink19563.xml"/><Relationship Id="rId18" Type="http://schemas.openxmlformats.org/officeDocument/2006/relationships/customXml" Target="../ink/ink19357.xml"/><Relationship Id="rId39" Type="http://schemas.openxmlformats.org/officeDocument/2006/relationships/image" Target="../media/image19082.png"/><Relationship Id="rId265" Type="http://schemas.openxmlformats.org/officeDocument/2006/relationships/image" Target="../media/image19195.png"/><Relationship Id="rId286" Type="http://schemas.openxmlformats.org/officeDocument/2006/relationships/customXml" Target="../ink/ink19491.xml"/><Relationship Id="rId50" Type="http://schemas.openxmlformats.org/officeDocument/2006/relationships/customXml" Target="../ink/ink19373.xml"/><Relationship Id="rId104" Type="http://schemas.openxmlformats.org/officeDocument/2006/relationships/customXml" Target="../ink/ink19400.xml"/><Relationship Id="rId125" Type="http://schemas.openxmlformats.org/officeDocument/2006/relationships/image" Target="../media/image19125.png"/><Relationship Id="rId146" Type="http://schemas.openxmlformats.org/officeDocument/2006/relationships/customXml" Target="../ink/ink19421.xml"/><Relationship Id="rId167" Type="http://schemas.openxmlformats.org/officeDocument/2006/relationships/image" Target="../media/image19146.png"/><Relationship Id="rId188" Type="http://schemas.openxmlformats.org/officeDocument/2006/relationships/customXml" Target="../ink/ink19442.xml"/><Relationship Id="rId311" Type="http://schemas.openxmlformats.org/officeDocument/2006/relationships/image" Target="../media/image19218.png"/><Relationship Id="rId332" Type="http://schemas.openxmlformats.org/officeDocument/2006/relationships/customXml" Target="../ink/ink19514.xml"/><Relationship Id="rId353" Type="http://schemas.openxmlformats.org/officeDocument/2006/relationships/image" Target="../media/image19239.png"/><Relationship Id="rId374" Type="http://schemas.openxmlformats.org/officeDocument/2006/relationships/customXml" Target="../ink/ink19535.xml"/><Relationship Id="rId395" Type="http://schemas.openxmlformats.org/officeDocument/2006/relationships/image" Target="../media/image19260.png"/><Relationship Id="rId409" Type="http://schemas.openxmlformats.org/officeDocument/2006/relationships/image" Target="../media/image19267.png"/><Relationship Id="rId71" Type="http://schemas.openxmlformats.org/officeDocument/2006/relationships/image" Target="../media/image19098.png"/><Relationship Id="rId92" Type="http://schemas.openxmlformats.org/officeDocument/2006/relationships/customXml" Target="../ink/ink19394.xml"/><Relationship Id="rId213" Type="http://schemas.openxmlformats.org/officeDocument/2006/relationships/image" Target="../media/image19169.png"/><Relationship Id="rId234" Type="http://schemas.openxmlformats.org/officeDocument/2006/relationships/customXml" Target="../ink/ink19465.xml"/><Relationship Id="rId420" Type="http://schemas.openxmlformats.org/officeDocument/2006/relationships/customXml" Target="../ink/ink19558.xml"/><Relationship Id="rId2" Type="http://schemas.openxmlformats.org/officeDocument/2006/relationships/customXml" Target="../ink/ink19349.xml"/><Relationship Id="rId29" Type="http://schemas.openxmlformats.org/officeDocument/2006/relationships/image" Target="../media/image19077.png"/><Relationship Id="rId255" Type="http://schemas.openxmlformats.org/officeDocument/2006/relationships/image" Target="../media/image19190.png"/><Relationship Id="rId276" Type="http://schemas.openxmlformats.org/officeDocument/2006/relationships/customXml" Target="../ink/ink19486.xml"/><Relationship Id="rId297" Type="http://schemas.openxmlformats.org/officeDocument/2006/relationships/image" Target="../media/image19211.png"/><Relationship Id="rId40" Type="http://schemas.openxmlformats.org/officeDocument/2006/relationships/customXml" Target="../ink/ink19368.xml"/><Relationship Id="rId115" Type="http://schemas.openxmlformats.org/officeDocument/2006/relationships/image" Target="../media/image19120.png"/><Relationship Id="rId136" Type="http://schemas.openxmlformats.org/officeDocument/2006/relationships/customXml" Target="../ink/ink19416.xml"/><Relationship Id="rId157" Type="http://schemas.openxmlformats.org/officeDocument/2006/relationships/image" Target="../media/image19141.png"/><Relationship Id="rId178" Type="http://schemas.openxmlformats.org/officeDocument/2006/relationships/customXml" Target="../ink/ink19437.xml"/><Relationship Id="rId301" Type="http://schemas.openxmlformats.org/officeDocument/2006/relationships/image" Target="../media/image19213.png"/><Relationship Id="rId322" Type="http://schemas.openxmlformats.org/officeDocument/2006/relationships/customXml" Target="../ink/ink19509.xml"/><Relationship Id="rId343" Type="http://schemas.openxmlformats.org/officeDocument/2006/relationships/image" Target="../media/image19234.png"/><Relationship Id="rId364" Type="http://schemas.openxmlformats.org/officeDocument/2006/relationships/customXml" Target="../ink/ink19530.xml"/><Relationship Id="rId61" Type="http://schemas.openxmlformats.org/officeDocument/2006/relationships/image" Target="../media/image19093.png"/><Relationship Id="rId82" Type="http://schemas.openxmlformats.org/officeDocument/2006/relationships/customXml" Target="../ink/ink19389.xml"/><Relationship Id="rId199" Type="http://schemas.openxmlformats.org/officeDocument/2006/relationships/image" Target="../media/image19162.png"/><Relationship Id="rId203" Type="http://schemas.openxmlformats.org/officeDocument/2006/relationships/image" Target="../media/image19164.png"/><Relationship Id="rId385" Type="http://schemas.openxmlformats.org/officeDocument/2006/relationships/image" Target="../media/image19255.png"/><Relationship Id="rId19" Type="http://schemas.openxmlformats.org/officeDocument/2006/relationships/image" Target="../media/image19072.png"/><Relationship Id="rId224" Type="http://schemas.openxmlformats.org/officeDocument/2006/relationships/customXml" Target="../ink/ink19460.xml"/><Relationship Id="rId245" Type="http://schemas.openxmlformats.org/officeDocument/2006/relationships/image" Target="../media/image19185.png"/><Relationship Id="rId266" Type="http://schemas.openxmlformats.org/officeDocument/2006/relationships/customXml" Target="../ink/ink19481.xml"/><Relationship Id="rId287" Type="http://schemas.openxmlformats.org/officeDocument/2006/relationships/image" Target="../media/image19206.png"/><Relationship Id="rId410" Type="http://schemas.openxmlformats.org/officeDocument/2006/relationships/customXml" Target="../ink/ink19553.xml"/><Relationship Id="rId431" Type="http://schemas.openxmlformats.org/officeDocument/2006/relationships/image" Target="../media/image19278.png"/><Relationship Id="rId30" Type="http://schemas.openxmlformats.org/officeDocument/2006/relationships/customXml" Target="../ink/ink19363.xml"/><Relationship Id="rId105" Type="http://schemas.openxmlformats.org/officeDocument/2006/relationships/image" Target="../media/image19115.png"/><Relationship Id="rId126" Type="http://schemas.openxmlformats.org/officeDocument/2006/relationships/customXml" Target="../ink/ink19411.xml"/><Relationship Id="rId147" Type="http://schemas.openxmlformats.org/officeDocument/2006/relationships/image" Target="../media/image19136.png"/><Relationship Id="rId168" Type="http://schemas.openxmlformats.org/officeDocument/2006/relationships/customXml" Target="../ink/ink19432.xml"/><Relationship Id="rId312" Type="http://schemas.openxmlformats.org/officeDocument/2006/relationships/customXml" Target="../ink/ink19504.xml"/><Relationship Id="rId333" Type="http://schemas.openxmlformats.org/officeDocument/2006/relationships/image" Target="../media/image19229.png"/><Relationship Id="rId354" Type="http://schemas.openxmlformats.org/officeDocument/2006/relationships/customXml" Target="../ink/ink19525.xml"/><Relationship Id="rId51" Type="http://schemas.openxmlformats.org/officeDocument/2006/relationships/image" Target="../media/image19088.png"/><Relationship Id="rId72" Type="http://schemas.openxmlformats.org/officeDocument/2006/relationships/customXml" Target="../ink/ink19384.xml"/><Relationship Id="rId93" Type="http://schemas.openxmlformats.org/officeDocument/2006/relationships/image" Target="../media/image19109.png"/><Relationship Id="rId189" Type="http://schemas.openxmlformats.org/officeDocument/2006/relationships/image" Target="../media/image19157.png"/><Relationship Id="rId375" Type="http://schemas.openxmlformats.org/officeDocument/2006/relationships/image" Target="../media/image19250.png"/><Relationship Id="rId396" Type="http://schemas.openxmlformats.org/officeDocument/2006/relationships/customXml" Target="../ink/ink19546.xml"/><Relationship Id="rId3" Type="http://schemas.openxmlformats.org/officeDocument/2006/relationships/image" Target="../media/image190640.png"/><Relationship Id="rId214" Type="http://schemas.openxmlformats.org/officeDocument/2006/relationships/customXml" Target="../ink/ink19455.xml"/><Relationship Id="rId235" Type="http://schemas.openxmlformats.org/officeDocument/2006/relationships/image" Target="../media/image19180.png"/><Relationship Id="rId256" Type="http://schemas.openxmlformats.org/officeDocument/2006/relationships/customXml" Target="../ink/ink19476.xml"/><Relationship Id="rId277" Type="http://schemas.openxmlformats.org/officeDocument/2006/relationships/image" Target="../media/image19201.png"/><Relationship Id="rId298" Type="http://schemas.openxmlformats.org/officeDocument/2006/relationships/customXml" Target="../ink/ink19497.xml"/><Relationship Id="rId400" Type="http://schemas.openxmlformats.org/officeDocument/2006/relationships/customXml" Target="../ink/ink19548.xml"/><Relationship Id="rId421" Type="http://schemas.openxmlformats.org/officeDocument/2006/relationships/image" Target="../media/image19273.png"/><Relationship Id="rId116" Type="http://schemas.openxmlformats.org/officeDocument/2006/relationships/customXml" Target="../ink/ink19406.xml"/><Relationship Id="rId137" Type="http://schemas.openxmlformats.org/officeDocument/2006/relationships/image" Target="../media/image19131.png"/><Relationship Id="rId158" Type="http://schemas.openxmlformats.org/officeDocument/2006/relationships/customXml" Target="../ink/ink19427.xml"/><Relationship Id="rId302" Type="http://schemas.openxmlformats.org/officeDocument/2006/relationships/customXml" Target="../ink/ink19499.xml"/><Relationship Id="rId323" Type="http://schemas.openxmlformats.org/officeDocument/2006/relationships/image" Target="../media/image19224.png"/><Relationship Id="rId344" Type="http://schemas.openxmlformats.org/officeDocument/2006/relationships/customXml" Target="../ink/ink19520.xml"/><Relationship Id="rId20" Type="http://schemas.openxmlformats.org/officeDocument/2006/relationships/customXml" Target="../ink/ink19358.xml"/><Relationship Id="rId41" Type="http://schemas.openxmlformats.org/officeDocument/2006/relationships/image" Target="../media/image19083.png"/><Relationship Id="rId62" Type="http://schemas.openxmlformats.org/officeDocument/2006/relationships/customXml" Target="../ink/ink19379.xml"/><Relationship Id="rId83" Type="http://schemas.openxmlformats.org/officeDocument/2006/relationships/image" Target="../media/image19104.png"/><Relationship Id="rId179" Type="http://schemas.openxmlformats.org/officeDocument/2006/relationships/image" Target="../media/image19152.png"/><Relationship Id="rId365" Type="http://schemas.openxmlformats.org/officeDocument/2006/relationships/image" Target="../media/image19245.png"/><Relationship Id="rId386" Type="http://schemas.openxmlformats.org/officeDocument/2006/relationships/customXml" Target="../ink/ink19541.xml"/><Relationship Id="rId190" Type="http://schemas.openxmlformats.org/officeDocument/2006/relationships/customXml" Target="../ink/ink19443.xml"/><Relationship Id="rId204" Type="http://schemas.openxmlformats.org/officeDocument/2006/relationships/customXml" Target="../ink/ink19450.xml"/><Relationship Id="rId225" Type="http://schemas.openxmlformats.org/officeDocument/2006/relationships/image" Target="../media/image19175.png"/><Relationship Id="rId246" Type="http://schemas.openxmlformats.org/officeDocument/2006/relationships/customXml" Target="../ink/ink19471.xml"/><Relationship Id="rId267" Type="http://schemas.openxmlformats.org/officeDocument/2006/relationships/image" Target="../media/image19196.png"/><Relationship Id="rId288" Type="http://schemas.openxmlformats.org/officeDocument/2006/relationships/customXml" Target="../ink/ink19492.xml"/><Relationship Id="rId411" Type="http://schemas.openxmlformats.org/officeDocument/2006/relationships/image" Target="../media/image19268.png"/><Relationship Id="rId432" Type="http://schemas.openxmlformats.org/officeDocument/2006/relationships/customXml" Target="../ink/ink19564.xml"/><Relationship Id="rId106" Type="http://schemas.openxmlformats.org/officeDocument/2006/relationships/customXml" Target="../ink/ink19401.xml"/><Relationship Id="rId127" Type="http://schemas.openxmlformats.org/officeDocument/2006/relationships/image" Target="../media/image19126.png"/><Relationship Id="rId313" Type="http://schemas.openxmlformats.org/officeDocument/2006/relationships/image" Target="../media/image19219.png"/><Relationship Id="rId10" Type="http://schemas.openxmlformats.org/officeDocument/2006/relationships/customXml" Target="../ink/ink19353.xml"/><Relationship Id="rId31" Type="http://schemas.openxmlformats.org/officeDocument/2006/relationships/image" Target="../media/image19078.png"/><Relationship Id="rId52" Type="http://schemas.openxmlformats.org/officeDocument/2006/relationships/customXml" Target="../ink/ink19374.xml"/><Relationship Id="rId73" Type="http://schemas.openxmlformats.org/officeDocument/2006/relationships/image" Target="../media/image19099.png"/><Relationship Id="rId94" Type="http://schemas.openxmlformats.org/officeDocument/2006/relationships/customXml" Target="../ink/ink19395.xml"/><Relationship Id="rId148" Type="http://schemas.openxmlformats.org/officeDocument/2006/relationships/customXml" Target="../ink/ink19422.xml"/><Relationship Id="rId169" Type="http://schemas.openxmlformats.org/officeDocument/2006/relationships/image" Target="../media/image19147.png"/><Relationship Id="rId334" Type="http://schemas.openxmlformats.org/officeDocument/2006/relationships/customXml" Target="../ink/ink19515.xml"/><Relationship Id="rId355" Type="http://schemas.openxmlformats.org/officeDocument/2006/relationships/image" Target="../media/image19240.png"/><Relationship Id="rId376" Type="http://schemas.openxmlformats.org/officeDocument/2006/relationships/customXml" Target="../ink/ink19536.xml"/><Relationship Id="rId397" Type="http://schemas.openxmlformats.org/officeDocument/2006/relationships/image" Target="../media/image19261.png"/><Relationship Id="rId4" Type="http://schemas.openxmlformats.org/officeDocument/2006/relationships/customXml" Target="../ink/ink19350.xml"/><Relationship Id="rId180" Type="http://schemas.openxmlformats.org/officeDocument/2006/relationships/customXml" Target="../ink/ink19438.xml"/><Relationship Id="rId215" Type="http://schemas.openxmlformats.org/officeDocument/2006/relationships/image" Target="../media/image19170.png"/><Relationship Id="rId236" Type="http://schemas.openxmlformats.org/officeDocument/2006/relationships/customXml" Target="../ink/ink19466.xml"/><Relationship Id="rId257" Type="http://schemas.openxmlformats.org/officeDocument/2006/relationships/image" Target="../media/image19191.png"/><Relationship Id="rId278" Type="http://schemas.openxmlformats.org/officeDocument/2006/relationships/customXml" Target="../ink/ink19487.xml"/><Relationship Id="rId401" Type="http://schemas.openxmlformats.org/officeDocument/2006/relationships/image" Target="../media/image19263.png"/><Relationship Id="rId422" Type="http://schemas.openxmlformats.org/officeDocument/2006/relationships/customXml" Target="../ink/ink19559.xml"/><Relationship Id="rId303" Type="http://schemas.openxmlformats.org/officeDocument/2006/relationships/image" Target="../media/image19214.png"/><Relationship Id="rId42" Type="http://schemas.openxmlformats.org/officeDocument/2006/relationships/customXml" Target="../ink/ink19369.xml"/><Relationship Id="rId84" Type="http://schemas.openxmlformats.org/officeDocument/2006/relationships/customXml" Target="../ink/ink19390.xml"/><Relationship Id="rId138" Type="http://schemas.openxmlformats.org/officeDocument/2006/relationships/customXml" Target="../ink/ink19417.xml"/><Relationship Id="rId345" Type="http://schemas.openxmlformats.org/officeDocument/2006/relationships/image" Target="../media/image19235.png"/><Relationship Id="rId387" Type="http://schemas.openxmlformats.org/officeDocument/2006/relationships/image" Target="../media/image19256.png"/><Relationship Id="rId191" Type="http://schemas.openxmlformats.org/officeDocument/2006/relationships/image" Target="../media/image19158.png"/><Relationship Id="rId205" Type="http://schemas.openxmlformats.org/officeDocument/2006/relationships/image" Target="../media/image19165.png"/><Relationship Id="rId247" Type="http://schemas.openxmlformats.org/officeDocument/2006/relationships/image" Target="../media/image19186.png"/><Relationship Id="rId412" Type="http://schemas.openxmlformats.org/officeDocument/2006/relationships/customXml" Target="../ink/ink19554.xml"/><Relationship Id="rId107" Type="http://schemas.openxmlformats.org/officeDocument/2006/relationships/image" Target="../media/image19116.png"/><Relationship Id="rId289" Type="http://schemas.openxmlformats.org/officeDocument/2006/relationships/image" Target="../media/image19207.png"/><Relationship Id="rId11" Type="http://schemas.openxmlformats.org/officeDocument/2006/relationships/image" Target="../media/image190680.png"/><Relationship Id="rId53" Type="http://schemas.openxmlformats.org/officeDocument/2006/relationships/image" Target="../media/image19089.png"/><Relationship Id="rId149" Type="http://schemas.openxmlformats.org/officeDocument/2006/relationships/image" Target="../media/image19137.png"/><Relationship Id="rId314" Type="http://schemas.openxmlformats.org/officeDocument/2006/relationships/customXml" Target="../ink/ink19505.xml"/><Relationship Id="rId356" Type="http://schemas.openxmlformats.org/officeDocument/2006/relationships/customXml" Target="../ink/ink19526.xml"/><Relationship Id="rId398" Type="http://schemas.openxmlformats.org/officeDocument/2006/relationships/customXml" Target="../ink/ink19547.xml"/><Relationship Id="rId95" Type="http://schemas.openxmlformats.org/officeDocument/2006/relationships/image" Target="../media/image19110.png"/><Relationship Id="rId160" Type="http://schemas.openxmlformats.org/officeDocument/2006/relationships/customXml" Target="../ink/ink19428.xml"/><Relationship Id="rId216" Type="http://schemas.openxmlformats.org/officeDocument/2006/relationships/customXml" Target="../ink/ink19456.xml"/><Relationship Id="rId423" Type="http://schemas.openxmlformats.org/officeDocument/2006/relationships/image" Target="../media/image19274.png"/><Relationship Id="rId258" Type="http://schemas.openxmlformats.org/officeDocument/2006/relationships/customXml" Target="../ink/ink19477.xml"/><Relationship Id="rId22" Type="http://schemas.openxmlformats.org/officeDocument/2006/relationships/customXml" Target="../ink/ink19359.xml"/><Relationship Id="rId64" Type="http://schemas.openxmlformats.org/officeDocument/2006/relationships/customXml" Target="../ink/ink19380.xml"/><Relationship Id="rId118" Type="http://schemas.openxmlformats.org/officeDocument/2006/relationships/customXml" Target="../ink/ink19407.xml"/><Relationship Id="rId325" Type="http://schemas.openxmlformats.org/officeDocument/2006/relationships/image" Target="../media/image19225.png"/><Relationship Id="rId367" Type="http://schemas.openxmlformats.org/officeDocument/2006/relationships/image" Target="../media/image19246.png"/><Relationship Id="rId171" Type="http://schemas.openxmlformats.org/officeDocument/2006/relationships/image" Target="../media/image19148.png"/><Relationship Id="rId227" Type="http://schemas.openxmlformats.org/officeDocument/2006/relationships/image" Target="../media/image19176.png"/></Relationships>
</file>

<file path=ppt/slides/_rels/slide8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334.png"/><Relationship Id="rId299" Type="http://schemas.openxmlformats.org/officeDocument/2006/relationships/image" Target="../media/image19425.png"/><Relationship Id="rId21" Type="http://schemas.openxmlformats.org/officeDocument/2006/relationships/image" Target="../media/image19286.png"/><Relationship Id="rId63" Type="http://schemas.openxmlformats.org/officeDocument/2006/relationships/image" Target="../media/image19307.png"/><Relationship Id="rId159" Type="http://schemas.openxmlformats.org/officeDocument/2006/relationships/image" Target="../media/image19355.png"/><Relationship Id="rId324" Type="http://schemas.openxmlformats.org/officeDocument/2006/relationships/customXml" Target="../ink/ink19727.xml"/><Relationship Id="rId366" Type="http://schemas.openxmlformats.org/officeDocument/2006/relationships/customXml" Target="../ink/ink19748.xml"/><Relationship Id="rId170" Type="http://schemas.openxmlformats.org/officeDocument/2006/relationships/customXml" Target="../ink/ink19650.xml"/><Relationship Id="rId226" Type="http://schemas.openxmlformats.org/officeDocument/2006/relationships/customXml" Target="../ink/ink19678.xml"/><Relationship Id="rId268" Type="http://schemas.openxmlformats.org/officeDocument/2006/relationships/customXml" Target="../ink/ink19699.xml"/><Relationship Id="rId11" Type="http://schemas.openxmlformats.org/officeDocument/2006/relationships/image" Target="../media/image19281.png"/><Relationship Id="rId32" Type="http://schemas.openxmlformats.org/officeDocument/2006/relationships/customXml" Target="../ink/ink19581.xml"/><Relationship Id="rId53" Type="http://schemas.openxmlformats.org/officeDocument/2006/relationships/image" Target="../media/image19302.png"/><Relationship Id="rId74" Type="http://schemas.openxmlformats.org/officeDocument/2006/relationships/customXml" Target="../ink/ink19602.xml"/><Relationship Id="rId128" Type="http://schemas.openxmlformats.org/officeDocument/2006/relationships/customXml" Target="../ink/ink19629.xml"/><Relationship Id="rId149" Type="http://schemas.openxmlformats.org/officeDocument/2006/relationships/image" Target="../media/image19350.png"/><Relationship Id="rId314" Type="http://schemas.openxmlformats.org/officeDocument/2006/relationships/customXml" Target="../ink/ink19722.xml"/><Relationship Id="rId335" Type="http://schemas.openxmlformats.org/officeDocument/2006/relationships/image" Target="../media/image19443.png"/><Relationship Id="rId356" Type="http://schemas.openxmlformats.org/officeDocument/2006/relationships/customXml" Target="../ink/ink19743.xml"/><Relationship Id="rId377" Type="http://schemas.openxmlformats.org/officeDocument/2006/relationships/image" Target="../media/image19464.png"/><Relationship Id="rId398" Type="http://schemas.openxmlformats.org/officeDocument/2006/relationships/customXml" Target="../ink/ink19764.xml"/><Relationship Id="rId5" Type="http://schemas.openxmlformats.org/officeDocument/2006/relationships/image" Target="../media/image192780.png"/><Relationship Id="rId95" Type="http://schemas.openxmlformats.org/officeDocument/2006/relationships/image" Target="../media/image19323.png"/><Relationship Id="rId160" Type="http://schemas.openxmlformats.org/officeDocument/2006/relationships/customXml" Target="../ink/ink19645.xml"/><Relationship Id="rId181" Type="http://schemas.openxmlformats.org/officeDocument/2006/relationships/image" Target="../media/image19366.png"/><Relationship Id="rId216" Type="http://schemas.openxmlformats.org/officeDocument/2006/relationships/customXml" Target="../ink/ink19673.xml"/><Relationship Id="rId237" Type="http://schemas.openxmlformats.org/officeDocument/2006/relationships/image" Target="../media/image19394.png"/><Relationship Id="rId402" Type="http://schemas.openxmlformats.org/officeDocument/2006/relationships/customXml" Target="../ink/ink19766.xml"/><Relationship Id="rId258" Type="http://schemas.openxmlformats.org/officeDocument/2006/relationships/customXml" Target="../ink/ink19694.xml"/><Relationship Id="rId279" Type="http://schemas.openxmlformats.org/officeDocument/2006/relationships/image" Target="../media/image19415.png"/><Relationship Id="rId22" Type="http://schemas.openxmlformats.org/officeDocument/2006/relationships/customXml" Target="../ink/ink19576.xml"/><Relationship Id="rId43" Type="http://schemas.openxmlformats.org/officeDocument/2006/relationships/image" Target="../media/image19297.png"/><Relationship Id="rId64" Type="http://schemas.openxmlformats.org/officeDocument/2006/relationships/customXml" Target="../ink/ink19597.xml"/><Relationship Id="rId118" Type="http://schemas.openxmlformats.org/officeDocument/2006/relationships/customXml" Target="../ink/ink19624.xml"/><Relationship Id="rId139" Type="http://schemas.openxmlformats.org/officeDocument/2006/relationships/image" Target="../media/image19345.png"/><Relationship Id="rId290" Type="http://schemas.openxmlformats.org/officeDocument/2006/relationships/customXml" Target="../ink/ink19710.xml"/><Relationship Id="rId304" Type="http://schemas.openxmlformats.org/officeDocument/2006/relationships/customXml" Target="../ink/ink19717.xml"/><Relationship Id="rId325" Type="http://schemas.openxmlformats.org/officeDocument/2006/relationships/image" Target="../media/image19438.png"/><Relationship Id="rId346" Type="http://schemas.openxmlformats.org/officeDocument/2006/relationships/customXml" Target="../ink/ink19738.xml"/><Relationship Id="rId367" Type="http://schemas.openxmlformats.org/officeDocument/2006/relationships/image" Target="../media/image19459.png"/><Relationship Id="rId388" Type="http://schemas.openxmlformats.org/officeDocument/2006/relationships/customXml" Target="../ink/ink19759.xml"/><Relationship Id="rId85" Type="http://schemas.openxmlformats.org/officeDocument/2006/relationships/image" Target="../media/image19318.png"/><Relationship Id="rId150" Type="http://schemas.openxmlformats.org/officeDocument/2006/relationships/customXml" Target="../ink/ink19640.xml"/><Relationship Id="rId171" Type="http://schemas.openxmlformats.org/officeDocument/2006/relationships/image" Target="../media/image19361.png"/><Relationship Id="rId192" Type="http://schemas.openxmlformats.org/officeDocument/2006/relationships/customXml" Target="../ink/ink19661.xml"/><Relationship Id="rId206" Type="http://schemas.openxmlformats.org/officeDocument/2006/relationships/customXml" Target="../ink/ink19668.xml"/><Relationship Id="rId227" Type="http://schemas.openxmlformats.org/officeDocument/2006/relationships/image" Target="../media/image19389.png"/><Relationship Id="rId248" Type="http://schemas.openxmlformats.org/officeDocument/2006/relationships/customXml" Target="../ink/ink19689.xml"/><Relationship Id="rId269" Type="http://schemas.openxmlformats.org/officeDocument/2006/relationships/image" Target="../media/image19410.png"/><Relationship Id="rId12" Type="http://schemas.openxmlformats.org/officeDocument/2006/relationships/customXml" Target="../ink/ink19571.xml"/><Relationship Id="rId33" Type="http://schemas.openxmlformats.org/officeDocument/2006/relationships/image" Target="../media/image19292.png"/><Relationship Id="rId108" Type="http://schemas.openxmlformats.org/officeDocument/2006/relationships/customXml" Target="../ink/ink19619.xml"/><Relationship Id="rId129" Type="http://schemas.openxmlformats.org/officeDocument/2006/relationships/image" Target="../media/image19340.png"/><Relationship Id="rId280" Type="http://schemas.openxmlformats.org/officeDocument/2006/relationships/customXml" Target="../ink/ink19705.xml"/><Relationship Id="rId315" Type="http://schemas.openxmlformats.org/officeDocument/2006/relationships/image" Target="../media/image19433.png"/><Relationship Id="rId336" Type="http://schemas.openxmlformats.org/officeDocument/2006/relationships/customXml" Target="../ink/ink19733.xml"/><Relationship Id="rId357" Type="http://schemas.openxmlformats.org/officeDocument/2006/relationships/image" Target="../media/image19454.png"/><Relationship Id="rId54" Type="http://schemas.openxmlformats.org/officeDocument/2006/relationships/customXml" Target="../ink/ink19592.xml"/><Relationship Id="rId75" Type="http://schemas.openxmlformats.org/officeDocument/2006/relationships/image" Target="../media/image19313.png"/><Relationship Id="rId96" Type="http://schemas.openxmlformats.org/officeDocument/2006/relationships/customXml" Target="../ink/ink19613.xml"/><Relationship Id="rId140" Type="http://schemas.openxmlformats.org/officeDocument/2006/relationships/customXml" Target="../ink/ink19635.xml"/><Relationship Id="rId161" Type="http://schemas.openxmlformats.org/officeDocument/2006/relationships/image" Target="../media/image19356.png"/><Relationship Id="rId182" Type="http://schemas.openxmlformats.org/officeDocument/2006/relationships/customXml" Target="../ink/ink19656.xml"/><Relationship Id="rId217" Type="http://schemas.openxmlformats.org/officeDocument/2006/relationships/image" Target="../media/image19384.png"/><Relationship Id="rId378" Type="http://schemas.openxmlformats.org/officeDocument/2006/relationships/customXml" Target="../ink/ink19754.xml"/><Relationship Id="rId399" Type="http://schemas.openxmlformats.org/officeDocument/2006/relationships/image" Target="../media/image19475.png"/><Relationship Id="rId403" Type="http://schemas.openxmlformats.org/officeDocument/2006/relationships/image" Target="../media/image19477.png"/><Relationship Id="rId6" Type="http://schemas.openxmlformats.org/officeDocument/2006/relationships/customXml" Target="../ink/ink19568.xml"/><Relationship Id="rId238" Type="http://schemas.openxmlformats.org/officeDocument/2006/relationships/customXml" Target="../ink/ink19684.xml"/><Relationship Id="rId259" Type="http://schemas.openxmlformats.org/officeDocument/2006/relationships/image" Target="../media/image19405.png"/><Relationship Id="rId23" Type="http://schemas.openxmlformats.org/officeDocument/2006/relationships/image" Target="../media/image19287.png"/><Relationship Id="rId119" Type="http://schemas.openxmlformats.org/officeDocument/2006/relationships/image" Target="../media/image19335.png"/><Relationship Id="rId270" Type="http://schemas.openxmlformats.org/officeDocument/2006/relationships/customXml" Target="../ink/ink19700.xml"/><Relationship Id="rId291" Type="http://schemas.openxmlformats.org/officeDocument/2006/relationships/image" Target="../media/image19421.png"/><Relationship Id="rId305" Type="http://schemas.openxmlformats.org/officeDocument/2006/relationships/image" Target="../media/image19428.png"/><Relationship Id="rId326" Type="http://schemas.openxmlformats.org/officeDocument/2006/relationships/customXml" Target="../ink/ink19728.xml"/><Relationship Id="rId347" Type="http://schemas.openxmlformats.org/officeDocument/2006/relationships/image" Target="../media/image19449.png"/><Relationship Id="rId44" Type="http://schemas.openxmlformats.org/officeDocument/2006/relationships/customXml" Target="../ink/ink19587.xml"/><Relationship Id="rId65" Type="http://schemas.openxmlformats.org/officeDocument/2006/relationships/image" Target="../media/image19308.png"/><Relationship Id="rId86" Type="http://schemas.openxmlformats.org/officeDocument/2006/relationships/customXml" Target="../ink/ink19608.xml"/><Relationship Id="rId130" Type="http://schemas.openxmlformats.org/officeDocument/2006/relationships/customXml" Target="../ink/ink19630.xml"/><Relationship Id="rId151" Type="http://schemas.openxmlformats.org/officeDocument/2006/relationships/image" Target="../media/image19351.png"/><Relationship Id="rId368" Type="http://schemas.openxmlformats.org/officeDocument/2006/relationships/customXml" Target="../ink/ink19749.xml"/><Relationship Id="rId389" Type="http://schemas.openxmlformats.org/officeDocument/2006/relationships/image" Target="../media/image19470.png"/><Relationship Id="rId172" Type="http://schemas.openxmlformats.org/officeDocument/2006/relationships/customXml" Target="../ink/ink19651.xml"/><Relationship Id="rId193" Type="http://schemas.openxmlformats.org/officeDocument/2006/relationships/image" Target="../media/image19372.png"/><Relationship Id="rId207" Type="http://schemas.openxmlformats.org/officeDocument/2006/relationships/image" Target="../media/image19379.png"/><Relationship Id="rId228" Type="http://schemas.openxmlformats.org/officeDocument/2006/relationships/customXml" Target="../ink/ink19679.xml"/><Relationship Id="rId249" Type="http://schemas.openxmlformats.org/officeDocument/2006/relationships/image" Target="../media/image19400.png"/><Relationship Id="rId13" Type="http://schemas.openxmlformats.org/officeDocument/2006/relationships/image" Target="../media/image19282.png"/><Relationship Id="rId109" Type="http://schemas.openxmlformats.org/officeDocument/2006/relationships/image" Target="../media/image19330.png"/><Relationship Id="rId260" Type="http://schemas.openxmlformats.org/officeDocument/2006/relationships/customXml" Target="../ink/ink19695.xml"/><Relationship Id="rId281" Type="http://schemas.openxmlformats.org/officeDocument/2006/relationships/image" Target="../media/image19416.png"/><Relationship Id="rId316" Type="http://schemas.openxmlformats.org/officeDocument/2006/relationships/customXml" Target="../ink/ink19723.xml"/><Relationship Id="rId337" Type="http://schemas.openxmlformats.org/officeDocument/2006/relationships/image" Target="../media/image19444.png"/><Relationship Id="rId34" Type="http://schemas.openxmlformats.org/officeDocument/2006/relationships/customXml" Target="../ink/ink19582.xml"/><Relationship Id="rId55" Type="http://schemas.openxmlformats.org/officeDocument/2006/relationships/image" Target="../media/image19303.png"/><Relationship Id="rId76" Type="http://schemas.openxmlformats.org/officeDocument/2006/relationships/customXml" Target="../ink/ink19603.xml"/><Relationship Id="rId97" Type="http://schemas.openxmlformats.org/officeDocument/2006/relationships/image" Target="../media/image19324.png"/><Relationship Id="rId120" Type="http://schemas.openxmlformats.org/officeDocument/2006/relationships/customXml" Target="../ink/ink19625.xml"/><Relationship Id="rId141" Type="http://schemas.openxmlformats.org/officeDocument/2006/relationships/image" Target="../media/image19346.png"/><Relationship Id="rId358" Type="http://schemas.openxmlformats.org/officeDocument/2006/relationships/customXml" Target="../ink/ink19744.xml"/><Relationship Id="rId379" Type="http://schemas.openxmlformats.org/officeDocument/2006/relationships/image" Target="../media/image19465.png"/><Relationship Id="rId7" Type="http://schemas.openxmlformats.org/officeDocument/2006/relationships/image" Target="../media/image192790.png"/><Relationship Id="rId162" Type="http://schemas.openxmlformats.org/officeDocument/2006/relationships/customXml" Target="../ink/ink19646.xml"/><Relationship Id="rId183" Type="http://schemas.openxmlformats.org/officeDocument/2006/relationships/image" Target="../media/image19367.png"/><Relationship Id="rId218" Type="http://schemas.openxmlformats.org/officeDocument/2006/relationships/customXml" Target="../ink/ink19674.xml"/><Relationship Id="rId239" Type="http://schemas.openxmlformats.org/officeDocument/2006/relationships/image" Target="../media/image19395.png"/><Relationship Id="rId390" Type="http://schemas.openxmlformats.org/officeDocument/2006/relationships/customXml" Target="../ink/ink19760.xml"/><Relationship Id="rId404" Type="http://schemas.openxmlformats.org/officeDocument/2006/relationships/customXml" Target="../ink/ink19767.xml"/><Relationship Id="rId250" Type="http://schemas.openxmlformats.org/officeDocument/2006/relationships/customXml" Target="../ink/ink19690.xml"/><Relationship Id="rId271" Type="http://schemas.openxmlformats.org/officeDocument/2006/relationships/image" Target="../media/image19411.png"/><Relationship Id="rId292" Type="http://schemas.openxmlformats.org/officeDocument/2006/relationships/customXml" Target="../ink/ink19711.xml"/><Relationship Id="rId306" Type="http://schemas.openxmlformats.org/officeDocument/2006/relationships/customXml" Target="../ink/ink19718.xml"/><Relationship Id="rId24" Type="http://schemas.openxmlformats.org/officeDocument/2006/relationships/customXml" Target="../ink/ink19577.xml"/><Relationship Id="rId45" Type="http://schemas.openxmlformats.org/officeDocument/2006/relationships/image" Target="../media/image19298.png"/><Relationship Id="rId66" Type="http://schemas.openxmlformats.org/officeDocument/2006/relationships/customXml" Target="../ink/ink19598.xml"/><Relationship Id="rId87" Type="http://schemas.openxmlformats.org/officeDocument/2006/relationships/image" Target="../media/image19319.png"/><Relationship Id="rId110" Type="http://schemas.openxmlformats.org/officeDocument/2006/relationships/customXml" Target="../ink/ink19620.xml"/><Relationship Id="rId131" Type="http://schemas.openxmlformats.org/officeDocument/2006/relationships/image" Target="../media/image19341.png"/><Relationship Id="rId327" Type="http://schemas.openxmlformats.org/officeDocument/2006/relationships/image" Target="../media/image19439.png"/><Relationship Id="rId348" Type="http://schemas.openxmlformats.org/officeDocument/2006/relationships/customXml" Target="../ink/ink19739.xml"/><Relationship Id="rId369" Type="http://schemas.openxmlformats.org/officeDocument/2006/relationships/image" Target="../media/image19460.png"/><Relationship Id="rId152" Type="http://schemas.openxmlformats.org/officeDocument/2006/relationships/customXml" Target="../ink/ink19641.xml"/><Relationship Id="rId173" Type="http://schemas.openxmlformats.org/officeDocument/2006/relationships/image" Target="../media/image19362.png"/><Relationship Id="rId194" Type="http://schemas.openxmlformats.org/officeDocument/2006/relationships/customXml" Target="../ink/ink19662.xml"/><Relationship Id="rId208" Type="http://schemas.openxmlformats.org/officeDocument/2006/relationships/customXml" Target="../ink/ink19669.xml"/><Relationship Id="rId229" Type="http://schemas.openxmlformats.org/officeDocument/2006/relationships/image" Target="../media/image19390.png"/><Relationship Id="rId380" Type="http://schemas.openxmlformats.org/officeDocument/2006/relationships/customXml" Target="../ink/ink19755.xml"/><Relationship Id="rId240" Type="http://schemas.openxmlformats.org/officeDocument/2006/relationships/customXml" Target="../ink/ink19685.xml"/><Relationship Id="rId261" Type="http://schemas.openxmlformats.org/officeDocument/2006/relationships/image" Target="../media/image19406.png"/><Relationship Id="rId14" Type="http://schemas.openxmlformats.org/officeDocument/2006/relationships/customXml" Target="../ink/ink19572.xml"/><Relationship Id="rId35" Type="http://schemas.openxmlformats.org/officeDocument/2006/relationships/image" Target="../media/image19293.png"/><Relationship Id="rId56" Type="http://schemas.openxmlformats.org/officeDocument/2006/relationships/customXml" Target="../ink/ink19593.xml"/><Relationship Id="rId77" Type="http://schemas.openxmlformats.org/officeDocument/2006/relationships/image" Target="../media/image19314.png"/><Relationship Id="rId100" Type="http://schemas.openxmlformats.org/officeDocument/2006/relationships/customXml" Target="../ink/ink19615.xml"/><Relationship Id="rId282" Type="http://schemas.openxmlformats.org/officeDocument/2006/relationships/customXml" Target="../ink/ink19706.xml"/><Relationship Id="rId317" Type="http://schemas.openxmlformats.org/officeDocument/2006/relationships/image" Target="../media/image19434.png"/><Relationship Id="rId338" Type="http://schemas.openxmlformats.org/officeDocument/2006/relationships/customXml" Target="../ink/ink19734.xml"/><Relationship Id="rId359" Type="http://schemas.openxmlformats.org/officeDocument/2006/relationships/image" Target="../media/image19455.png"/><Relationship Id="rId8" Type="http://schemas.openxmlformats.org/officeDocument/2006/relationships/customXml" Target="../ink/ink19569.xml"/><Relationship Id="rId98" Type="http://schemas.openxmlformats.org/officeDocument/2006/relationships/customXml" Target="../ink/ink19614.xml"/><Relationship Id="rId121" Type="http://schemas.openxmlformats.org/officeDocument/2006/relationships/image" Target="../media/image19336.png"/><Relationship Id="rId142" Type="http://schemas.openxmlformats.org/officeDocument/2006/relationships/customXml" Target="../ink/ink19636.xml"/><Relationship Id="rId163" Type="http://schemas.openxmlformats.org/officeDocument/2006/relationships/image" Target="../media/image19357.png"/><Relationship Id="rId184" Type="http://schemas.openxmlformats.org/officeDocument/2006/relationships/customXml" Target="../ink/ink19657.xml"/><Relationship Id="rId219" Type="http://schemas.openxmlformats.org/officeDocument/2006/relationships/image" Target="../media/image19385.png"/><Relationship Id="rId370" Type="http://schemas.openxmlformats.org/officeDocument/2006/relationships/customXml" Target="../ink/ink19750.xml"/><Relationship Id="rId391" Type="http://schemas.openxmlformats.org/officeDocument/2006/relationships/image" Target="../media/image19471.png"/><Relationship Id="rId405" Type="http://schemas.openxmlformats.org/officeDocument/2006/relationships/image" Target="../media/image19478.png"/><Relationship Id="rId230" Type="http://schemas.openxmlformats.org/officeDocument/2006/relationships/customXml" Target="../ink/ink19680.xml"/><Relationship Id="rId251" Type="http://schemas.openxmlformats.org/officeDocument/2006/relationships/image" Target="../media/image19401.png"/><Relationship Id="rId25" Type="http://schemas.openxmlformats.org/officeDocument/2006/relationships/image" Target="../media/image19288.png"/><Relationship Id="rId46" Type="http://schemas.openxmlformats.org/officeDocument/2006/relationships/customXml" Target="../ink/ink19588.xml"/><Relationship Id="rId67" Type="http://schemas.openxmlformats.org/officeDocument/2006/relationships/image" Target="../media/image19309.png"/><Relationship Id="rId272" Type="http://schemas.openxmlformats.org/officeDocument/2006/relationships/customXml" Target="../ink/ink19701.xml"/><Relationship Id="rId293" Type="http://schemas.openxmlformats.org/officeDocument/2006/relationships/image" Target="../media/image19422.png"/><Relationship Id="rId307" Type="http://schemas.openxmlformats.org/officeDocument/2006/relationships/image" Target="../media/image19429.png"/><Relationship Id="rId328" Type="http://schemas.openxmlformats.org/officeDocument/2006/relationships/customXml" Target="../ink/ink19729.xml"/><Relationship Id="rId349" Type="http://schemas.openxmlformats.org/officeDocument/2006/relationships/image" Target="../media/image19450.png"/><Relationship Id="rId88" Type="http://schemas.openxmlformats.org/officeDocument/2006/relationships/customXml" Target="../ink/ink19609.xml"/><Relationship Id="rId111" Type="http://schemas.openxmlformats.org/officeDocument/2006/relationships/image" Target="../media/image19331.png"/><Relationship Id="rId132" Type="http://schemas.openxmlformats.org/officeDocument/2006/relationships/customXml" Target="../ink/ink19631.xml"/><Relationship Id="rId153" Type="http://schemas.openxmlformats.org/officeDocument/2006/relationships/image" Target="../media/image19352.png"/><Relationship Id="rId174" Type="http://schemas.openxmlformats.org/officeDocument/2006/relationships/customXml" Target="../ink/ink19652.xml"/><Relationship Id="rId195" Type="http://schemas.openxmlformats.org/officeDocument/2006/relationships/image" Target="../media/image19373.png"/><Relationship Id="rId209" Type="http://schemas.openxmlformats.org/officeDocument/2006/relationships/image" Target="../media/image19380.png"/><Relationship Id="rId360" Type="http://schemas.openxmlformats.org/officeDocument/2006/relationships/customXml" Target="../ink/ink19745.xml"/><Relationship Id="rId381" Type="http://schemas.openxmlformats.org/officeDocument/2006/relationships/image" Target="../media/image19466.png"/><Relationship Id="rId220" Type="http://schemas.openxmlformats.org/officeDocument/2006/relationships/customXml" Target="../ink/ink19675.xml"/><Relationship Id="rId241" Type="http://schemas.openxmlformats.org/officeDocument/2006/relationships/image" Target="../media/image19396.png"/><Relationship Id="rId15" Type="http://schemas.openxmlformats.org/officeDocument/2006/relationships/image" Target="../media/image19283.png"/><Relationship Id="rId36" Type="http://schemas.openxmlformats.org/officeDocument/2006/relationships/customXml" Target="../ink/ink19583.xml"/><Relationship Id="rId57" Type="http://schemas.openxmlformats.org/officeDocument/2006/relationships/image" Target="../media/image19304.png"/><Relationship Id="rId262" Type="http://schemas.openxmlformats.org/officeDocument/2006/relationships/customXml" Target="../ink/ink19696.xml"/><Relationship Id="rId283" Type="http://schemas.openxmlformats.org/officeDocument/2006/relationships/image" Target="../media/image19417.png"/><Relationship Id="rId318" Type="http://schemas.openxmlformats.org/officeDocument/2006/relationships/customXml" Target="../ink/ink19724.xml"/><Relationship Id="rId339" Type="http://schemas.openxmlformats.org/officeDocument/2006/relationships/image" Target="../media/image19445.png"/><Relationship Id="rId78" Type="http://schemas.openxmlformats.org/officeDocument/2006/relationships/customXml" Target="../ink/ink19604.xml"/><Relationship Id="rId99" Type="http://schemas.openxmlformats.org/officeDocument/2006/relationships/image" Target="../media/image19325.png"/><Relationship Id="rId101" Type="http://schemas.openxmlformats.org/officeDocument/2006/relationships/image" Target="../media/image19326.png"/><Relationship Id="rId122" Type="http://schemas.openxmlformats.org/officeDocument/2006/relationships/customXml" Target="../ink/ink19626.xml"/><Relationship Id="rId143" Type="http://schemas.openxmlformats.org/officeDocument/2006/relationships/image" Target="../media/image19347.png"/><Relationship Id="rId164" Type="http://schemas.openxmlformats.org/officeDocument/2006/relationships/customXml" Target="../ink/ink19647.xml"/><Relationship Id="rId185" Type="http://schemas.openxmlformats.org/officeDocument/2006/relationships/image" Target="../media/image19368.png"/><Relationship Id="rId350" Type="http://schemas.openxmlformats.org/officeDocument/2006/relationships/customXml" Target="../ink/ink19740.xml"/><Relationship Id="rId371" Type="http://schemas.openxmlformats.org/officeDocument/2006/relationships/image" Target="../media/image19461.png"/><Relationship Id="rId9" Type="http://schemas.openxmlformats.org/officeDocument/2006/relationships/image" Target="../media/image192800.png"/><Relationship Id="rId210" Type="http://schemas.openxmlformats.org/officeDocument/2006/relationships/customXml" Target="../ink/ink19670.xml"/><Relationship Id="rId392" Type="http://schemas.openxmlformats.org/officeDocument/2006/relationships/customXml" Target="../ink/ink19761.xml"/><Relationship Id="rId26" Type="http://schemas.openxmlformats.org/officeDocument/2006/relationships/customXml" Target="../ink/ink19578.xml"/><Relationship Id="rId231" Type="http://schemas.openxmlformats.org/officeDocument/2006/relationships/image" Target="../media/image19391.png"/><Relationship Id="rId252" Type="http://schemas.openxmlformats.org/officeDocument/2006/relationships/customXml" Target="../ink/ink19691.xml"/><Relationship Id="rId273" Type="http://schemas.openxmlformats.org/officeDocument/2006/relationships/image" Target="../media/image19412.png"/><Relationship Id="rId294" Type="http://schemas.openxmlformats.org/officeDocument/2006/relationships/customXml" Target="../ink/ink19712.xml"/><Relationship Id="rId308" Type="http://schemas.openxmlformats.org/officeDocument/2006/relationships/customXml" Target="../ink/ink19719.xml"/><Relationship Id="rId329" Type="http://schemas.openxmlformats.org/officeDocument/2006/relationships/image" Target="../media/image19440.png"/><Relationship Id="rId47" Type="http://schemas.openxmlformats.org/officeDocument/2006/relationships/image" Target="../media/image19299.png"/><Relationship Id="rId68" Type="http://schemas.openxmlformats.org/officeDocument/2006/relationships/customXml" Target="../ink/ink19599.xml"/><Relationship Id="rId89" Type="http://schemas.openxmlformats.org/officeDocument/2006/relationships/image" Target="../media/image19320.png"/><Relationship Id="rId112" Type="http://schemas.openxmlformats.org/officeDocument/2006/relationships/customXml" Target="../ink/ink19621.xml"/><Relationship Id="rId133" Type="http://schemas.openxmlformats.org/officeDocument/2006/relationships/image" Target="../media/image19342.png"/><Relationship Id="rId154" Type="http://schemas.openxmlformats.org/officeDocument/2006/relationships/customXml" Target="../ink/ink19642.xml"/><Relationship Id="rId175" Type="http://schemas.openxmlformats.org/officeDocument/2006/relationships/image" Target="../media/image19363.png"/><Relationship Id="rId340" Type="http://schemas.openxmlformats.org/officeDocument/2006/relationships/customXml" Target="../ink/ink19735.xml"/><Relationship Id="rId361" Type="http://schemas.openxmlformats.org/officeDocument/2006/relationships/image" Target="../media/image19456.png"/><Relationship Id="rId196" Type="http://schemas.openxmlformats.org/officeDocument/2006/relationships/customXml" Target="../ink/ink19663.xml"/><Relationship Id="rId200" Type="http://schemas.openxmlformats.org/officeDocument/2006/relationships/customXml" Target="../ink/ink19665.xml"/><Relationship Id="rId382" Type="http://schemas.openxmlformats.org/officeDocument/2006/relationships/customXml" Target="../ink/ink19756.xml"/><Relationship Id="rId16" Type="http://schemas.openxmlformats.org/officeDocument/2006/relationships/customXml" Target="../ink/ink19573.xml"/><Relationship Id="rId221" Type="http://schemas.openxmlformats.org/officeDocument/2006/relationships/image" Target="../media/image19386.png"/><Relationship Id="rId242" Type="http://schemas.openxmlformats.org/officeDocument/2006/relationships/customXml" Target="../ink/ink19686.xml"/><Relationship Id="rId263" Type="http://schemas.openxmlformats.org/officeDocument/2006/relationships/image" Target="../media/image19407.png"/><Relationship Id="rId284" Type="http://schemas.openxmlformats.org/officeDocument/2006/relationships/customXml" Target="../ink/ink19707.xml"/><Relationship Id="rId319" Type="http://schemas.openxmlformats.org/officeDocument/2006/relationships/image" Target="../media/image19435.png"/><Relationship Id="rId37" Type="http://schemas.openxmlformats.org/officeDocument/2006/relationships/image" Target="../media/image19294.png"/><Relationship Id="rId58" Type="http://schemas.openxmlformats.org/officeDocument/2006/relationships/customXml" Target="../ink/ink19594.xml"/><Relationship Id="rId79" Type="http://schemas.openxmlformats.org/officeDocument/2006/relationships/image" Target="../media/image19315.png"/><Relationship Id="rId102" Type="http://schemas.openxmlformats.org/officeDocument/2006/relationships/customXml" Target="../ink/ink19616.xml"/><Relationship Id="rId123" Type="http://schemas.openxmlformats.org/officeDocument/2006/relationships/image" Target="../media/image19337.png"/><Relationship Id="rId144" Type="http://schemas.openxmlformats.org/officeDocument/2006/relationships/customXml" Target="../ink/ink19637.xml"/><Relationship Id="rId330" Type="http://schemas.openxmlformats.org/officeDocument/2006/relationships/customXml" Target="../ink/ink19730.xml"/><Relationship Id="rId90" Type="http://schemas.openxmlformats.org/officeDocument/2006/relationships/customXml" Target="../ink/ink19610.xml"/><Relationship Id="rId165" Type="http://schemas.openxmlformats.org/officeDocument/2006/relationships/image" Target="../media/image19358.png"/><Relationship Id="rId186" Type="http://schemas.openxmlformats.org/officeDocument/2006/relationships/customXml" Target="../ink/ink19658.xml"/><Relationship Id="rId351" Type="http://schemas.openxmlformats.org/officeDocument/2006/relationships/image" Target="../media/image19451.png"/><Relationship Id="rId372" Type="http://schemas.openxmlformats.org/officeDocument/2006/relationships/customXml" Target="../ink/ink19751.xml"/><Relationship Id="rId393" Type="http://schemas.openxmlformats.org/officeDocument/2006/relationships/image" Target="../media/image19472.png"/><Relationship Id="rId211" Type="http://schemas.openxmlformats.org/officeDocument/2006/relationships/image" Target="../media/image19381.png"/><Relationship Id="rId232" Type="http://schemas.openxmlformats.org/officeDocument/2006/relationships/customXml" Target="../ink/ink19681.xml"/><Relationship Id="rId253" Type="http://schemas.openxmlformats.org/officeDocument/2006/relationships/image" Target="../media/image19402.png"/><Relationship Id="rId274" Type="http://schemas.openxmlformats.org/officeDocument/2006/relationships/customXml" Target="../ink/ink19702.xml"/><Relationship Id="rId295" Type="http://schemas.openxmlformats.org/officeDocument/2006/relationships/image" Target="../media/image19423.png"/><Relationship Id="rId309" Type="http://schemas.openxmlformats.org/officeDocument/2006/relationships/image" Target="../media/image19430.png"/><Relationship Id="rId27" Type="http://schemas.openxmlformats.org/officeDocument/2006/relationships/image" Target="../media/image19289.png"/><Relationship Id="rId48" Type="http://schemas.openxmlformats.org/officeDocument/2006/relationships/customXml" Target="../ink/ink19589.xml"/><Relationship Id="rId69" Type="http://schemas.openxmlformats.org/officeDocument/2006/relationships/image" Target="../media/image19310.png"/><Relationship Id="rId113" Type="http://schemas.openxmlformats.org/officeDocument/2006/relationships/image" Target="../media/image19332.png"/><Relationship Id="rId134" Type="http://schemas.openxmlformats.org/officeDocument/2006/relationships/customXml" Target="../ink/ink19632.xml"/><Relationship Id="rId320" Type="http://schemas.openxmlformats.org/officeDocument/2006/relationships/customXml" Target="../ink/ink19725.xml"/><Relationship Id="rId80" Type="http://schemas.openxmlformats.org/officeDocument/2006/relationships/customXml" Target="../ink/ink19605.xml"/><Relationship Id="rId155" Type="http://schemas.openxmlformats.org/officeDocument/2006/relationships/image" Target="../media/image19353.png"/><Relationship Id="rId176" Type="http://schemas.openxmlformats.org/officeDocument/2006/relationships/customXml" Target="../ink/ink19653.xml"/><Relationship Id="rId197" Type="http://schemas.openxmlformats.org/officeDocument/2006/relationships/image" Target="../media/image19374.png"/><Relationship Id="rId341" Type="http://schemas.openxmlformats.org/officeDocument/2006/relationships/image" Target="../media/image19446.png"/><Relationship Id="rId362" Type="http://schemas.openxmlformats.org/officeDocument/2006/relationships/customXml" Target="../ink/ink19746.xml"/><Relationship Id="rId383" Type="http://schemas.openxmlformats.org/officeDocument/2006/relationships/image" Target="../media/image19467.png"/><Relationship Id="rId201" Type="http://schemas.openxmlformats.org/officeDocument/2006/relationships/image" Target="../media/image19376.png"/><Relationship Id="rId222" Type="http://schemas.openxmlformats.org/officeDocument/2006/relationships/customXml" Target="../ink/ink19676.xml"/><Relationship Id="rId243" Type="http://schemas.openxmlformats.org/officeDocument/2006/relationships/image" Target="../media/image19397.png"/><Relationship Id="rId264" Type="http://schemas.openxmlformats.org/officeDocument/2006/relationships/customXml" Target="../ink/ink19697.xml"/><Relationship Id="rId285" Type="http://schemas.openxmlformats.org/officeDocument/2006/relationships/image" Target="../media/image19418.png"/><Relationship Id="rId17" Type="http://schemas.openxmlformats.org/officeDocument/2006/relationships/image" Target="../media/image19284.png"/><Relationship Id="rId38" Type="http://schemas.openxmlformats.org/officeDocument/2006/relationships/customXml" Target="../ink/ink19584.xml"/><Relationship Id="rId59" Type="http://schemas.openxmlformats.org/officeDocument/2006/relationships/image" Target="../media/image19305.png"/><Relationship Id="rId103" Type="http://schemas.openxmlformats.org/officeDocument/2006/relationships/image" Target="../media/image19327.png"/><Relationship Id="rId124" Type="http://schemas.openxmlformats.org/officeDocument/2006/relationships/customXml" Target="../ink/ink19627.xml"/><Relationship Id="rId310" Type="http://schemas.openxmlformats.org/officeDocument/2006/relationships/customXml" Target="../ink/ink19720.xml"/><Relationship Id="rId70" Type="http://schemas.openxmlformats.org/officeDocument/2006/relationships/customXml" Target="../ink/ink19600.xml"/><Relationship Id="rId91" Type="http://schemas.openxmlformats.org/officeDocument/2006/relationships/image" Target="../media/image19321.png"/><Relationship Id="rId145" Type="http://schemas.openxmlformats.org/officeDocument/2006/relationships/image" Target="../media/image19348.png"/><Relationship Id="rId166" Type="http://schemas.openxmlformats.org/officeDocument/2006/relationships/customXml" Target="../ink/ink19648.xml"/><Relationship Id="rId187" Type="http://schemas.openxmlformats.org/officeDocument/2006/relationships/image" Target="../media/image19369.png"/><Relationship Id="rId331" Type="http://schemas.openxmlformats.org/officeDocument/2006/relationships/image" Target="../media/image19441.png"/><Relationship Id="rId352" Type="http://schemas.openxmlformats.org/officeDocument/2006/relationships/customXml" Target="../ink/ink19741.xml"/><Relationship Id="rId373" Type="http://schemas.openxmlformats.org/officeDocument/2006/relationships/image" Target="../media/image19462.png"/><Relationship Id="rId394" Type="http://schemas.openxmlformats.org/officeDocument/2006/relationships/customXml" Target="../ink/ink19762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9671.xml"/><Relationship Id="rId233" Type="http://schemas.openxmlformats.org/officeDocument/2006/relationships/image" Target="../media/image19392.png"/><Relationship Id="rId254" Type="http://schemas.openxmlformats.org/officeDocument/2006/relationships/customXml" Target="../ink/ink19692.xml"/><Relationship Id="rId28" Type="http://schemas.openxmlformats.org/officeDocument/2006/relationships/customXml" Target="../ink/ink19579.xml"/><Relationship Id="rId49" Type="http://schemas.openxmlformats.org/officeDocument/2006/relationships/image" Target="../media/image19300.png"/><Relationship Id="rId114" Type="http://schemas.openxmlformats.org/officeDocument/2006/relationships/customXml" Target="../ink/ink19622.xml"/><Relationship Id="rId275" Type="http://schemas.openxmlformats.org/officeDocument/2006/relationships/image" Target="../media/image19413.png"/><Relationship Id="rId296" Type="http://schemas.openxmlformats.org/officeDocument/2006/relationships/customXml" Target="../ink/ink19713.xml"/><Relationship Id="rId300" Type="http://schemas.openxmlformats.org/officeDocument/2006/relationships/customXml" Target="../ink/ink19715.xml"/><Relationship Id="rId60" Type="http://schemas.openxmlformats.org/officeDocument/2006/relationships/customXml" Target="../ink/ink19595.xml"/><Relationship Id="rId81" Type="http://schemas.openxmlformats.org/officeDocument/2006/relationships/image" Target="../media/image19316.png"/><Relationship Id="rId135" Type="http://schemas.openxmlformats.org/officeDocument/2006/relationships/image" Target="../media/image19343.png"/><Relationship Id="rId156" Type="http://schemas.openxmlformats.org/officeDocument/2006/relationships/customXml" Target="../ink/ink19643.xml"/><Relationship Id="rId177" Type="http://schemas.openxmlformats.org/officeDocument/2006/relationships/image" Target="../media/image19364.png"/><Relationship Id="rId198" Type="http://schemas.openxmlformats.org/officeDocument/2006/relationships/customXml" Target="../ink/ink19664.xml"/><Relationship Id="rId321" Type="http://schemas.openxmlformats.org/officeDocument/2006/relationships/image" Target="../media/image19436.png"/><Relationship Id="rId342" Type="http://schemas.openxmlformats.org/officeDocument/2006/relationships/customXml" Target="../ink/ink19736.xml"/><Relationship Id="rId363" Type="http://schemas.openxmlformats.org/officeDocument/2006/relationships/image" Target="../media/image19457.png"/><Relationship Id="rId384" Type="http://schemas.openxmlformats.org/officeDocument/2006/relationships/customXml" Target="../ink/ink19757.xml"/><Relationship Id="rId202" Type="http://schemas.openxmlformats.org/officeDocument/2006/relationships/customXml" Target="../ink/ink19666.xml"/><Relationship Id="rId223" Type="http://schemas.openxmlformats.org/officeDocument/2006/relationships/image" Target="../media/image19387.png"/><Relationship Id="rId244" Type="http://schemas.openxmlformats.org/officeDocument/2006/relationships/customXml" Target="../ink/ink19687.xml"/><Relationship Id="rId18" Type="http://schemas.openxmlformats.org/officeDocument/2006/relationships/customXml" Target="../ink/ink19574.xml"/><Relationship Id="rId39" Type="http://schemas.openxmlformats.org/officeDocument/2006/relationships/image" Target="../media/image19295.png"/><Relationship Id="rId265" Type="http://schemas.openxmlformats.org/officeDocument/2006/relationships/image" Target="../media/image19408.png"/><Relationship Id="rId286" Type="http://schemas.openxmlformats.org/officeDocument/2006/relationships/customXml" Target="../ink/ink19708.xml"/><Relationship Id="rId50" Type="http://schemas.openxmlformats.org/officeDocument/2006/relationships/customXml" Target="../ink/ink19590.xml"/><Relationship Id="rId104" Type="http://schemas.openxmlformats.org/officeDocument/2006/relationships/customXml" Target="../ink/ink19617.xml"/><Relationship Id="rId125" Type="http://schemas.openxmlformats.org/officeDocument/2006/relationships/image" Target="../media/image19338.png"/><Relationship Id="rId146" Type="http://schemas.openxmlformats.org/officeDocument/2006/relationships/customXml" Target="../ink/ink19638.xml"/><Relationship Id="rId167" Type="http://schemas.openxmlformats.org/officeDocument/2006/relationships/image" Target="../media/image19359.png"/><Relationship Id="rId188" Type="http://schemas.openxmlformats.org/officeDocument/2006/relationships/customXml" Target="../ink/ink19659.xml"/><Relationship Id="rId311" Type="http://schemas.openxmlformats.org/officeDocument/2006/relationships/image" Target="../media/image19431.png"/><Relationship Id="rId332" Type="http://schemas.openxmlformats.org/officeDocument/2006/relationships/customXml" Target="../ink/ink19731.xml"/><Relationship Id="rId353" Type="http://schemas.openxmlformats.org/officeDocument/2006/relationships/image" Target="../media/image19452.png"/><Relationship Id="rId374" Type="http://schemas.openxmlformats.org/officeDocument/2006/relationships/customXml" Target="../ink/ink19752.xml"/><Relationship Id="rId395" Type="http://schemas.openxmlformats.org/officeDocument/2006/relationships/image" Target="../media/image19473.png"/><Relationship Id="rId71" Type="http://schemas.openxmlformats.org/officeDocument/2006/relationships/image" Target="../media/image19311.png"/><Relationship Id="rId92" Type="http://schemas.openxmlformats.org/officeDocument/2006/relationships/customXml" Target="../ink/ink19611.xml"/><Relationship Id="rId213" Type="http://schemas.openxmlformats.org/officeDocument/2006/relationships/image" Target="../media/image19382.png"/><Relationship Id="rId234" Type="http://schemas.openxmlformats.org/officeDocument/2006/relationships/customXml" Target="../ink/ink19682.xml"/><Relationship Id="rId2" Type="http://schemas.openxmlformats.org/officeDocument/2006/relationships/customXml" Target="../ink/ink19566.xml"/><Relationship Id="rId29" Type="http://schemas.openxmlformats.org/officeDocument/2006/relationships/image" Target="../media/image19290.png"/><Relationship Id="rId255" Type="http://schemas.openxmlformats.org/officeDocument/2006/relationships/image" Target="../media/image19403.png"/><Relationship Id="rId276" Type="http://schemas.openxmlformats.org/officeDocument/2006/relationships/customXml" Target="../ink/ink19703.xml"/><Relationship Id="rId297" Type="http://schemas.openxmlformats.org/officeDocument/2006/relationships/image" Target="../media/image19424.png"/><Relationship Id="rId40" Type="http://schemas.openxmlformats.org/officeDocument/2006/relationships/customXml" Target="../ink/ink19585.xml"/><Relationship Id="rId115" Type="http://schemas.openxmlformats.org/officeDocument/2006/relationships/image" Target="../media/image19333.png"/><Relationship Id="rId136" Type="http://schemas.openxmlformats.org/officeDocument/2006/relationships/customXml" Target="../ink/ink19633.xml"/><Relationship Id="rId157" Type="http://schemas.openxmlformats.org/officeDocument/2006/relationships/image" Target="../media/image19354.png"/><Relationship Id="rId178" Type="http://schemas.openxmlformats.org/officeDocument/2006/relationships/customXml" Target="../ink/ink19654.xml"/><Relationship Id="rId301" Type="http://schemas.openxmlformats.org/officeDocument/2006/relationships/image" Target="../media/image19426.png"/><Relationship Id="rId322" Type="http://schemas.openxmlformats.org/officeDocument/2006/relationships/customXml" Target="../ink/ink19726.xml"/><Relationship Id="rId343" Type="http://schemas.openxmlformats.org/officeDocument/2006/relationships/image" Target="../media/image19447.png"/><Relationship Id="rId364" Type="http://schemas.openxmlformats.org/officeDocument/2006/relationships/customXml" Target="../ink/ink19747.xml"/><Relationship Id="rId61" Type="http://schemas.openxmlformats.org/officeDocument/2006/relationships/image" Target="../media/image19306.png"/><Relationship Id="rId82" Type="http://schemas.openxmlformats.org/officeDocument/2006/relationships/customXml" Target="../ink/ink19606.xml"/><Relationship Id="rId199" Type="http://schemas.openxmlformats.org/officeDocument/2006/relationships/image" Target="../media/image19375.png"/><Relationship Id="rId203" Type="http://schemas.openxmlformats.org/officeDocument/2006/relationships/image" Target="../media/image19377.png"/><Relationship Id="rId385" Type="http://schemas.openxmlformats.org/officeDocument/2006/relationships/image" Target="../media/image19468.png"/><Relationship Id="rId19" Type="http://schemas.openxmlformats.org/officeDocument/2006/relationships/image" Target="../media/image19285.png"/><Relationship Id="rId224" Type="http://schemas.openxmlformats.org/officeDocument/2006/relationships/customXml" Target="../ink/ink19677.xml"/><Relationship Id="rId245" Type="http://schemas.openxmlformats.org/officeDocument/2006/relationships/image" Target="../media/image19398.png"/><Relationship Id="rId266" Type="http://schemas.openxmlformats.org/officeDocument/2006/relationships/customXml" Target="../ink/ink19698.xml"/><Relationship Id="rId287" Type="http://schemas.openxmlformats.org/officeDocument/2006/relationships/image" Target="../media/image19419.png"/><Relationship Id="rId30" Type="http://schemas.openxmlformats.org/officeDocument/2006/relationships/customXml" Target="../ink/ink19580.xml"/><Relationship Id="rId105" Type="http://schemas.openxmlformats.org/officeDocument/2006/relationships/image" Target="../media/image19328.png"/><Relationship Id="rId126" Type="http://schemas.openxmlformats.org/officeDocument/2006/relationships/customXml" Target="../ink/ink19628.xml"/><Relationship Id="rId147" Type="http://schemas.openxmlformats.org/officeDocument/2006/relationships/image" Target="../media/image19349.png"/><Relationship Id="rId168" Type="http://schemas.openxmlformats.org/officeDocument/2006/relationships/customXml" Target="../ink/ink19649.xml"/><Relationship Id="rId312" Type="http://schemas.openxmlformats.org/officeDocument/2006/relationships/customXml" Target="../ink/ink19721.xml"/><Relationship Id="rId333" Type="http://schemas.openxmlformats.org/officeDocument/2006/relationships/image" Target="../media/image19442.png"/><Relationship Id="rId354" Type="http://schemas.openxmlformats.org/officeDocument/2006/relationships/customXml" Target="../ink/ink19742.xml"/><Relationship Id="rId51" Type="http://schemas.openxmlformats.org/officeDocument/2006/relationships/image" Target="../media/image19301.png"/><Relationship Id="rId72" Type="http://schemas.openxmlformats.org/officeDocument/2006/relationships/customXml" Target="../ink/ink19601.xml"/><Relationship Id="rId93" Type="http://schemas.openxmlformats.org/officeDocument/2006/relationships/image" Target="../media/image19322.png"/><Relationship Id="rId189" Type="http://schemas.openxmlformats.org/officeDocument/2006/relationships/image" Target="../media/image19370.png"/><Relationship Id="rId375" Type="http://schemas.openxmlformats.org/officeDocument/2006/relationships/image" Target="../media/image19463.png"/><Relationship Id="rId396" Type="http://schemas.openxmlformats.org/officeDocument/2006/relationships/customXml" Target="../ink/ink19763.xml"/><Relationship Id="rId3" Type="http://schemas.openxmlformats.org/officeDocument/2006/relationships/image" Target="../media/image192770.png"/><Relationship Id="rId214" Type="http://schemas.openxmlformats.org/officeDocument/2006/relationships/customXml" Target="../ink/ink19672.xml"/><Relationship Id="rId235" Type="http://schemas.openxmlformats.org/officeDocument/2006/relationships/image" Target="../media/image19393.png"/><Relationship Id="rId256" Type="http://schemas.openxmlformats.org/officeDocument/2006/relationships/customXml" Target="../ink/ink19693.xml"/><Relationship Id="rId277" Type="http://schemas.openxmlformats.org/officeDocument/2006/relationships/image" Target="../media/image19414.png"/><Relationship Id="rId298" Type="http://schemas.openxmlformats.org/officeDocument/2006/relationships/customXml" Target="../ink/ink19714.xml"/><Relationship Id="rId400" Type="http://schemas.openxmlformats.org/officeDocument/2006/relationships/customXml" Target="../ink/ink19765.xml"/><Relationship Id="rId116" Type="http://schemas.openxmlformats.org/officeDocument/2006/relationships/customXml" Target="../ink/ink19623.xml"/><Relationship Id="rId137" Type="http://schemas.openxmlformats.org/officeDocument/2006/relationships/image" Target="../media/image19344.png"/><Relationship Id="rId158" Type="http://schemas.openxmlformats.org/officeDocument/2006/relationships/customXml" Target="../ink/ink19644.xml"/><Relationship Id="rId302" Type="http://schemas.openxmlformats.org/officeDocument/2006/relationships/customXml" Target="../ink/ink19716.xml"/><Relationship Id="rId323" Type="http://schemas.openxmlformats.org/officeDocument/2006/relationships/image" Target="../media/image19437.png"/><Relationship Id="rId344" Type="http://schemas.openxmlformats.org/officeDocument/2006/relationships/customXml" Target="../ink/ink19737.xml"/><Relationship Id="rId20" Type="http://schemas.openxmlformats.org/officeDocument/2006/relationships/customXml" Target="../ink/ink19575.xml"/><Relationship Id="rId41" Type="http://schemas.openxmlformats.org/officeDocument/2006/relationships/image" Target="../media/image19296.png"/><Relationship Id="rId62" Type="http://schemas.openxmlformats.org/officeDocument/2006/relationships/customXml" Target="../ink/ink19596.xml"/><Relationship Id="rId83" Type="http://schemas.openxmlformats.org/officeDocument/2006/relationships/image" Target="../media/image19317.png"/><Relationship Id="rId179" Type="http://schemas.openxmlformats.org/officeDocument/2006/relationships/image" Target="../media/image19365.png"/><Relationship Id="rId365" Type="http://schemas.openxmlformats.org/officeDocument/2006/relationships/image" Target="../media/image19458.png"/><Relationship Id="rId386" Type="http://schemas.openxmlformats.org/officeDocument/2006/relationships/customXml" Target="../ink/ink19758.xml"/><Relationship Id="rId190" Type="http://schemas.openxmlformats.org/officeDocument/2006/relationships/customXml" Target="../ink/ink19660.xml"/><Relationship Id="rId204" Type="http://schemas.openxmlformats.org/officeDocument/2006/relationships/customXml" Target="../ink/ink19667.xml"/><Relationship Id="rId225" Type="http://schemas.openxmlformats.org/officeDocument/2006/relationships/image" Target="../media/image19388.png"/><Relationship Id="rId246" Type="http://schemas.openxmlformats.org/officeDocument/2006/relationships/customXml" Target="../ink/ink19688.xml"/><Relationship Id="rId267" Type="http://schemas.openxmlformats.org/officeDocument/2006/relationships/image" Target="../media/image19409.png"/><Relationship Id="rId288" Type="http://schemas.openxmlformats.org/officeDocument/2006/relationships/customXml" Target="../ink/ink19709.xml"/><Relationship Id="rId106" Type="http://schemas.openxmlformats.org/officeDocument/2006/relationships/customXml" Target="../ink/ink19618.xml"/><Relationship Id="rId127" Type="http://schemas.openxmlformats.org/officeDocument/2006/relationships/image" Target="../media/image19339.png"/><Relationship Id="rId313" Type="http://schemas.openxmlformats.org/officeDocument/2006/relationships/image" Target="../media/image19432.png"/><Relationship Id="rId10" Type="http://schemas.openxmlformats.org/officeDocument/2006/relationships/customXml" Target="../ink/ink19570.xml"/><Relationship Id="rId31" Type="http://schemas.openxmlformats.org/officeDocument/2006/relationships/image" Target="../media/image19291.png"/><Relationship Id="rId52" Type="http://schemas.openxmlformats.org/officeDocument/2006/relationships/customXml" Target="../ink/ink19591.xml"/><Relationship Id="rId73" Type="http://schemas.openxmlformats.org/officeDocument/2006/relationships/image" Target="../media/image19312.png"/><Relationship Id="rId94" Type="http://schemas.openxmlformats.org/officeDocument/2006/relationships/customXml" Target="../ink/ink19612.xml"/><Relationship Id="rId148" Type="http://schemas.openxmlformats.org/officeDocument/2006/relationships/customXml" Target="../ink/ink19639.xml"/><Relationship Id="rId169" Type="http://schemas.openxmlformats.org/officeDocument/2006/relationships/image" Target="../media/image19360.png"/><Relationship Id="rId334" Type="http://schemas.openxmlformats.org/officeDocument/2006/relationships/customXml" Target="../ink/ink19732.xml"/><Relationship Id="rId355" Type="http://schemas.openxmlformats.org/officeDocument/2006/relationships/image" Target="../media/image19453.png"/><Relationship Id="rId376" Type="http://schemas.openxmlformats.org/officeDocument/2006/relationships/customXml" Target="../ink/ink19753.xml"/><Relationship Id="rId397" Type="http://schemas.openxmlformats.org/officeDocument/2006/relationships/image" Target="../media/image19474.png"/><Relationship Id="rId4" Type="http://schemas.openxmlformats.org/officeDocument/2006/relationships/customXml" Target="../ink/ink19567.xml"/><Relationship Id="rId180" Type="http://schemas.openxmlformats.org/officeDocument/2006/relationships/customXml" Target="../ink/ink19655.xml"/><Relationship Id="rId215" Type="http://schemas.openxmlformats.org/officeDocument/2006/relationships/image" Target="../media/image19383.png"/><Relationship Id="rId236" Type="http://schemas.openxmlformats.org/officeDocument/2006/relationships/customXml" Target="../ink/ink19683.xml"/><Relationship Id="rId257" Type="http://schemas.openxmlformats.org/officeDocument/2006/relationships/image" Target="../media/image19404.png"/><Relationship Id="rId278" Type="http://schemas.openxmlformats.org/officeDocument/2006/relationships/customXml" Target="../ink/ink19704.xml"/><Relationship Id="rId401" Type="http://schemas.openxmlformats.org/officeDocument/2006/relationships/image" Target="../media/image19476.png"/><Relationship Id="rId303" Type="http://schemas.openxmlformats.org/officeDocument/2006/relationships/image" Target="../media/image19427.png"/><Relationship Id="rId42" Type="http://schemas.openxmlformats.org/officeDocument/2006/relationships/customXml" Target="../ink/ink19586.xml"/><Relationship Id="rId84" Type="http://schemas.openxmlformats.org/officeDocument/2006/relationships/customXml" Target="../ink/ink19607.xml"/><Relationship Id="rId138" Type="http://schemas.openxmlformats.org/officeDocument/2006/relationships/customXml" Target="../ink/ink19634.xml"/><Relationship Id="rId345" Type="http://schemas.openxmlformats.org/officeDocument/2006/relationships/image" Target="../media/image19448.png"/><Relationship Id="rId387" Type="http://schemas.openxmlformats.org/officeDocument/2006/relationships/image" Target="../media/image19469.png"/><Relationship Id="rId191" Type="http://schemas.openxmlformats.org/officeDocument/2006/relationships/image" Target="../media/image19371.png"/><Relationship Id="rId205" Type="http://schemas.openxmlformats.org/officeDocument/2006/relationships/image" Target="../media/image19378.png"/><Relationship Id="rId247" Type="http://schemas.openxmlformats.org/officeDocument/2006/relationships/image" Target="../media/image19399.png"/><Relationship Id="rId107" Type="http://schemas.openxmlformats.org/officeDocument/2006/relationships/image" Target="../media/image19329.png"/><Relationship Id="rId289" Type="http://schemas.openxmlformats.org/officeDocument/2006/relationships/image" Target="../media/image19420.png"/></Relationships>
</file>

<file path=ppt/slides/_rels/slide8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531.png"/><Relationship Id="rId299" Type="http://schemas.openxmlformats.org/officeDocument/2006/relationships/image" Target="../media/image19622.png"/><Relationship Id="rId303" Type="http://schemas.openxmlformats.org/officeDocument/2006/relationships/image" Target="../media/image19624.png"/><Relationship Id="rId21" Type="http://schemas.openxmlformats.org/officeDocument/2006/relationships/image" Target="../media/image19483.png"/><Relationship Id="rId42" Type="http://schemas.openxmlformats.org/officeDocument/2006/relationships/customXml" Target="../ink/ink19788.xml"/><Relationship Id="rId63" Type="http://schemas.openxmlformats.org/officeDocument/2006/relationships/image" Target="../media/image19504.png"/><Relationship Id="rId84" Type="http://schemas.openxmlformats.org/officeDocument/2006/relationships/customXml" Target="../ink/ink19809.xml"/><Relationship Id="rId138" Type="http://schemas.openxmlformats.org/officeDocument/2006/relationships/customXml" Target="../ink/ink19836.xml"/><Relationship Id="rId159" Type="http://schemas.openxmlformats.org/officeDocument/2006/relationships/image" Target="../media/image19552.png"/><Relationship Id="rId324" Type="http://schemas.openxmlformats.org/officeDocument/2006/relationships/customXml" Target="../ink/ink19929.xml"/><Relationship Id="rId345" Type="http://schemas.openxmlformats.org/officeDocument/2006/relationships/image" Target="../media/image19645.png"/><Relationship Id="rId170" Type="http://schemas.openxmlformats.org/officeDocument/2006/relationships/customXml" Target="../ink/ink19852.xml"/><Relationship Id="rId191" Type="http://schemas.openxmlformats.org/officeDocument/2006/relationships/image" Target="../media/image19568.png"/><Relationship Id="rId205" Type="http://schemas.openxmlformats.org/officeDocument/2006/relationships/image" Target="../media/image19575.png"/><Relationship Id="rId226" Type="http://schemas.openxmlformats.org/officeDocument/2006/relationships/customXml" Target="../ink/ink19880.xml"/><Relationship Id="rId247" Type="http://schemas.openxmlformats.org/officeDocument/2006/relationships/image" Target="../media/image19596.png"/><Relationship Id="rId107" Type="http://schemas.openxmlformats.org/officeDocument/2006/relationships/image" Target="../media/image19526.png"/><Relationship Id="rId268" Type="http://schemas.openxmlformats.org/officeDocument/2006/relationships/customXml" Target="../ink/ink19901.xml"/><Relationship Id="rId289" Type="http://schemas.openxmlformats.org/officeDocument/2006/relationships/image" Target="../media/image19617.png"/><Relationship Id="rId11" Type="http://schemas.openxmlformats.org/officeDocument/2006/relationships/image" Target="../media/image194780.png"/><Relationship Id="rId32" Type="http://schemas.openxmlformats.org/officeDocument/2006/relationships/customXml" Target="../ink/ink19783.xml"/><Relationship Id="rId53" Type="http://schemas.openxmlformats.org/officeDocument/2006/relationships/image" Target="../media/image19499.png"/><Relationship Id="rId74" Type="http://schemas.openxmlformats.org/officeDocument/2006/relationships/customXml" Target="../ink/ink19804.xml"/><Relationship Id="rId128" Type="http://schemas.openxmlformats.org/officeDocument/2006/relationships/customXml" Target="../ink/ink19831.xml"/><Relationship Id="rId149" Type="http://schemas.openxmlformats.org/officeDocument/2006/relationships/image" Target="../media/image19547.png"/><Relationship Id="rId314" Type="http://schemas.openxmlformats.org/officeDocument/2006/relationships/customXml" Target="../ink/ink19924.xml"/><Relationship Id="rId335" Type="http://schemas.openxmlformats.org/officeDocument/2006/relationships/image" Target="../media/image19640.png"/><Relationship Id="rId5" Type="http://schemas.openxmlformats.org/officeDocument/2006/relationships/image" Target="../media/image194750.png"/><Relationship Id="rId95" Type="http://schemas.openxmlformats.org/officeDocument/2006/relationships/image" Target="../media/image19520.png"/><Relationship Id="rId160" Type="http://schemas.openxmlformats.org/officeDocument/2006/relationships/customXml" Target="../ink/ink19847.xml"/><Relationship Id="rId181" Type="http://schemas.openxmlformats.org/officeDocument/2006/relationships/image" Target="../media/image19563.png"/><Relationship Id="rId216" Type="http://schemas.openxmlformats.org/officeDocument/2006/relationships/customXml" Target="../ink/ink19875.xml"/><Relationship Id="rId237" Type="http://schemas.openxmlformats.org/officeDocument/2006/relationships/image" Target="../media/image19591.png"/><Relationship Id="rId258" Type="http://schemas.openxmlformats.org/officeDocument/2006/relationships/customXml" Target="../ink/ink19896.xml"/><Relationship Id="rId279" Type="http://schemas.openxmlformats.org/officeDocument/2006/relationships/image" Target="../media/image19612.png"/><Relationship Id="rId22" Type="http://schemas.openxmlformats.org/officeDocument/2006/relationships/customXml" Target="../ink/ink19778.xml"/><Relationship Id="rId43" Type="http://schemas.openxmlformats.org/officeDocument/2006/relationships/image" Target="../media/image19494.png"/><Relationship Id="rId64" Type="http://schemas.openxmlformats.org/officeDocument/2006/relationships/customXml" Target="../ink/ink19799.xml"/><Relationship Id="rId118" Type="http://schemas.openxmlformats.org/officeDocument/2006/relationships/customXml" Target="../ink/ink19826.xml"/><Relationship Id="rId139" Type="http://schemas.openxmlformats.org/officeDocument/2006/relationships/image" Target="../media/image19542.png"/><Relationship Id="rId290" Type="http://schemas.openxmlformats.org/officeDocument/2006/relationships/customXml" Target="../ink/ink19912.xml"/><Relationship Id="rId304" Type="http://schemas.openxmlformats.org/officeDocument/2006/relationships/customXml" Target="../ink/ink19919.xml"/><Relationship Id="rId325" Type="http://schemas.openxmlformats.org/officeDocument/2006/relationships/image" Target="../media/image19635.png"/><Relationship Id="rId85" Type="http://schemas.openxmlformats.org/officeDocument/2006/relationships/image" Target="../media/image19515.png"/><Relationship Id="rId150" Type="http://schemas.openxmlformats.org/officeDocument/2006/relationships/customXml" Target="../ink/ink19842.xml"/><Relationship Id="rId171" Type="http://schemas.openxmlformats.org/officeDocument/2006/relationships/image" Target="../media/image19558.png"/><Relationship Id="rId192" Type="http://schemas.openxmlformats.org/officeDocument/2006/relationships/customXml" Target="../ink/ink19863.xml"/><Relationship Id="rId206" Type="http://schemas.openxmlformats.org/officeDocument/2006/relationships/customXml" Target="../ink/ink19870.xml"/><Relationship Id="rId227" Type="http://schemas.openxmlformats.org/officeDocument/2006/relationships/image" Target="../media/image19586.png"/><Relationship Id="rId248" Type="http://schemas.openxmlformats.org/officeDocument/2006/relationships/customXml" Target="../ink/ink19891.xml"/><Relationship Id="rId269" Type="http://schemas.openxmlformats.org/officeDocument/2006/relationships/image" Target="../media/image19607.png"/><Relationship Id="rId12" Type="http://schemas.openxmlformats.org/officeDocument/2006/relationships/customXml" Target="../ink/ink19773.xml"/><Relationship Id="rId33" Type="http://schemas.openxmlformats.org/officeDocument/2006/relationships/image" Target="../media/image19489.png"/><Relationship Id="rId108" Type="http://schemas.openxmlformats.org/officeDocument/2006/relationships/customXml" Target="../ink/ink19821.xml"/><Relationship Id="rId129" Type="http://schemas.openxmlformats.org/officeDocument/2006/relationships/image" Target="../media/image19537.png"/><Relationship Id="rId280" Type="http://schemas.openxmlformats.org/officeDocument/2006/relationships/customXml" Target="../ink/ink19907.xml"/><Relationship Id="rId315" Type="http://schemas.openxmlformats.org/officeDocument/2006/relationships/image" Target="../media/image19630.png"/><Relationship Id="rId336" Type="http://schemas.openxmlformats.org/officeDocument/2006/relationships/customXml" Target="../ink/ink19935.xml"/><Relationship Id="rId54" Type="http://schemas.openxmlformats.org/officeDocument/2006/relationships/customXml" Target="../ink/ink19794.xml"/><Relationship Id="rId75" Type="http://schemas.openxmlformats.org/officeDocument/2006/relationships/image" Target="../media/image19510.png"/><Relationship Id="rId96" Type="http://schemas.openxmlformats.org/officeDocument/2006/relationships/customXml" Target="../ink/ink19815.xml"/><Relationship Id="rId140" Type="http://schemas.openxmlformats.org/officeDocument/2006/relationships/customXml" Target="../ink/ink19837.xml"/><Relationship Id="rId161" Type="http://schemas.openxmlformats.org/officeDocument/2006/relationships/image" Target="../media/image19553.png"/><Relationship Id="rId182" Type="http://schemas.openxmlformats.org/officeDocument/2006/relationships/customXml" Target="../ink/ink19858.xml"/><Relationship Id="rId217" Type="http://schemas.openxmlformats.org/officeDocument/2006/relationships/image" Target="../media/image19581.png"/><Relationship Id="rId6" Type="http://schemas.openxmlformats.org/officeDocument/2006/relationships/customXml" Target="../ink/ink19770.xml"/><Relationship Id="rId238" Type="http://schemas.openxmlformats.org/officeDocument/2006/relationships/customXml" Target="../ink/ink19886.xml"/><Relationship Id="rId259" Type="http://schemas.openxmlformats.org/officeDocument/2006/relationships/image" Target="../media/image19602.png"/><Relationship Id="rId23" Type="http://schemas.openxmlformats.org/officeDocument/2006/relationships/image" Target="../media/image19484.png"/><Relationship Id="rId119" Type="http://schemas.openxmlformats.org/officeDocument/2006/relationships/image" Target="../media/image19532.png"/><Relationship Id="rId270" Type="http://schemas.openxmlformats.org/officeDocument/2006/relationships/customXml" Target="../ink/ink19902.xml"/><Relationship Id="rId291" Type="http://schemas.openxmlformats.org/officeDocument/2006/relationships/image" Target="../media/image19618.png"/><Relationship Id="rId305" Type="http://schemas.openxmlformats.org/officeDocument/2006/relationships/image" Target="../media/image19625.png"/><Relationship Id="rId326" Type="http://schemas.openxmlformats.org/officeDocument/2006/relationships/customXml" Target="../ink/ink19930.xml"/><Relationship Id="rId44" Type="http://schemas.openxmlformats.org/officeDocument/2006/relationships/customXml" Target="../ink/ink19789.xml"/><Relationship Id="rId65" Type="http://schemas.openxmlformats.org/officeDocument/2006/relationships/image" Target="../media/image19505.png"/><Relationship Id="rId86" Type="http://schemas.openxmlformats.org/officeDocument/2006/relationships/customXml" Target="../ink/ink19810.xml"/><Relationship Id="rId130" Type="http://schemas.openxmlformats.org/officeDocument/2006/relationships/customXml" Target="../ink/ink19832.xml"/><Relationship Id="rId151" Type="http://schemas.openxmlformats.org/officeDocument/2006/relationships/image" Target="../media/image19548.png"/><Relationship Id="rId172" Type="http://schemas.openxmlformats.org/officeDocument/2006/relationships/customXml" Target="../ink/ink19853.xml"/><Relationship Id="rId193" Type="http://schemas.openxmlformats.org/officeDocument/2006/relationships/image" Target="../media/image19569.png"/><Relationship Id="rId207" Type="http://schemas.openxmlformats.org/officeDocument/2006/relationships/image" Target="../media/image19576.png"/><Relationship Id="rId228" Type="http://schemas.openxmlformats.org/officeDocument/2006/relationships/customXml" Target="../ink/ink19881.xml"/><Relationship Id="rId249" Type="http://schemas.openxmlformats.org/officeDocument/2006/relationships/image" Target="../media/image19597.png"/><Relationship Id="rId13" Type="http://schemas.openxmlformats.org/officeDocument/2006/relationships/image" Target="../media/image19479.png"/><Relationship Id="rId109" Type="http://schemas.openxmlformats.org/officeDocument/2006/relationships/image" Target="../media/image19527.png"/><Relationship Id="rId260" Type="http://schemas.openxmlformats.org/officeDocument/2006/relationships/customXml" Target="../ink/ink19897.xml"/><Relationship Id="rId281" Type="http://schemas.openxmlformats.org/officeDocument/2006/relationships/image" Target="../media/image19613.png"/><Relationship Id="rId316" Type="http://schemas.openxmlformats.org/officeDocument/2006/relationships/customXml" Target="../ink/ink19925.xml"/><Relationship Id="rId337" Type="http://schemas.openxmlformats.org/officeDocument/2006/relationships/image" Target="../media/image19641.png"/><Relationship Id="rId34" Type="http://schemas.openxmlformats.org/officeDocument/2006/relationships/customXml" Target="../ink/ink19784.xml"/><Relationship Id="rId55" Type="http://schemas.openxmlformats.org/officeDocument/2006/relationships/image" Target="../media/image19500.png"/><Relationship Id="rId76" Type="http://schemas.openxmlformats.org/officeDocument/2006/relationships/customXml" Target="../ink/ink19805.xml"/><Relationship Id="rId97" Type="http://schemas.openxmlformats.org/officeDocument/2006/relationships/image" Target="../media/image19521.png"/><Relationship Id="rId120" Type="http://schemas.openxmlformats.org/officeDocument/2006/relationships/customXml" Target="../ink/ink19827.xml"/><Relationship Id="rId141" Type="http://schemas.openxmlformats.org/officeDocument/2006/relationships/image" Target="../media/image19543.png"/><Relationship Id="rId7" Type="http://schemas.openxmlformats.org/officeDocument/2006/relationships/image" Target="../media/image194760.png"/><Relationship Id="rId162" Type="http://schemas.openxmlformats.org/officeDocument/2006/relationships/customXml" Target="../ink/ink19848.xml"/><Relationship Id="rId183" Type="http://schemas.openxmlformats.org/officeDocument/2006/relationships/image" Target="../media/image19564.png"/><Relationship Id="rId218" Type="http://schemas.openxmlformats.org/officeDocument/2006/relationships/customXml" Target="../ink/ink19876.xml"/><Relationship Id="rId239" Type="http://schemas.openxmlformats.org/officeDocument/2006/relationships/image" Target="../media/image19592.png"/><Relationship Id="rId250" Type="http://schemas.openxmlformats.org/officeDocument/2006/relationships/customXml" Target="../ink/ink19892.xml"/><Relationship Id="rId271" Type="http://schemas.openxmlformats.org/officeDocument/2006/relationships/image" Target="../media/image19608.png"/><Relationship Id="rId292" Type="http://schemas.openxmlformats.org/officeDocument/2006/relationships/customXml" Target="../ink/ink19913.xml"/><Relationship Id="rId306" Type="http://schemas.openxmlformats.org/officeDocument/2006/relationships/customXml" Target="../ink/ink19920.xml"/><Relationship Id="rId24" Type="http://schemas.openxmlformats.org/officeDocument/2006/relationships/customXml" Target="../ink/ink19779.xml"/><Relationship Id="rId45" Type="http://schemas.openxmlformats.org/officeDocument/2006/relationships/image" Target="../media/image19495.png"/><Relationship Id="rId66" Type="http://schemas.openxmlformats.org/officeDocument/2006/relationships/customXml" Target="../ink/ink19800.xml"/><Relationship Id="rId87" Type="http://schemas.openxmlformats.org/officeDocument/2006/relationships/image" Target="../media/image19516.png"/><Relationship Id="rId110" Type="http://schemas.openxmlformats.org/officeDocument/2006/relationships/customXml" Target="../ink/ink19822.xml"/><Relationship Id="rId131" Type="http://schemas.openxmlformats.org/officeDocument/2006/relationships/image" Target="../media/image19538.png"/><Relationship Id="rId327" Type="http://schemas.openxmlformats.org/officeDocument/2006/relationships/image" Target="../media/image19636.png"/><Relationship Id="rId152" Type="http://schemas.openxmlformats.org/officeDocument/2006/relationships/customXml" Target="../ink/ink19843.xml"/><Relationship Id="rId173" Type="http://schemas.openxmlformats.org/officeDocument/2006/relationships/image" Target="../media/image19559.png"/><Relationship Id="rId194" Type="http://schemas.openxmlformats.org/officeDocument/2006/relationships/customXml" Target="../ink/ink19864.xml"/><Relationship Id="rId208" Type="http://schemas.openxmlformats.org/officeDocument/2006/relationships/customXml" Target="../ink/ink19871.xml"/><Relationship Id="rId229" Type="http://schemas.openxmlformats.org/officeDocument/2006/relationships/image" Target="../media/image19587.png"/><Relationship Id="rId240" Type="http://schemas.openxmlformats.org/officeDocument/2006/relationships/customXml" Target="../ink/ink19887.xml"/><Relationship Id="rId261" Type="http://schemas.openxmlformats.org/officeDocument/2006/relationships/image" Target="../media/image19603.png"/><Relationship Id="rId14" Type="http://schemas.openxmlformats.org/officeDocument/2006/relationships/customXml" Target="../ink/ink19774.xml"/><Relationship Id="rId35" Type="http://schemas.openxmlformats.org/officeDocument/2006/relationships/image" Target="../media/image19490.png"/><Relationship Id="rId56" Type="http://schemas.openxmlformats.org/officeDocument/2006/relationships/customXml" Target="../ink/ink19795.xml"/><Relationship Id="rId77" Type="http://schemas.openxmlformats.org/officeDocument/2006/relationships/image" Target="../media/image19511.png"/><Relationship Id="rId100" Type="http://schemas.openxmlformats.org/officeDocument/2006/relationships/customXml" Target="../ink/ink19817.xml"/><Relationship Id="rId282" Type="http://schemas.openxmlformats.org/officeDocument/2006/relationships/customXml" Target="../ink/ink19908.xml"/><Relationship Id="rId317" Type="http://schemas.openxmlformats.org/officeDocument/2006/relationships/image" Target="../media/image19631.png"/><Relationship Id="rId338" Type="http://schemas.openxmlformats.org/officeDocument/2006/relationships/customXml" Target="../ink/ink19936.xml"/><Relationship Id="rId8" Type="http://schemas.openxmlformats.org/officeDocument/2006/relationships/customXml" Target="../ink/ink19771.xml"/><Relationship Id="rId98" Type="http://schemas.openxmlformats.org/officeDocument/2006/relationships/customXml" Target="../ink/ink19816.xml"/><Relationship Id="rId121" Type="http://schemas.openxmlformats.org/officeDocument/2006/relationships/image" Target="../media/image19533.png"/><Relationship Id="rId142" Type="http://schemas.openxmlformats.org/officeDocument/2006/relationships/customXml" Target="../ink/ink19838.xml"/><Relationship Id="rId163" Type="http://schemas.openxmlformats.org/officeDocument/2006/relationships/image" Target="../media/image19554.png"/><Relationship Id="rId184" Type="http://schemas.openxmlformats.org/officeDocument/2006/relationships/customXml" Target="../ink/ink19859.xml"/><Relationship Id="rId219" Type="http://schemas.openxmlformats.org/officeDocument/2006/relationships/image" Target="../media/image19582.png"/><Relationship Id="rId230" Type="http://schemas.openxmlformats.org/officeDocument/2006/relationships/customXml" Target="../ink/ink19882.xml"/><Relationship Id="rId251" Type="http://schemas.openxmlformats.org/officeDocument/2006/relationships/image" Target="../media/image19598.png"/><Relationship Id="rId25" Type="http://schemas.openxmlformats.org/officeDocument/2006/relationships/image" Target="../media/image19485.png"/><Relationship Id="rId46" Type="http://schemas.openxmlformats.org/officeDocument/2006/relationships/customXml" Target="../ink/ink19790.xml"/><Relationship Id="rId67" Type="http://schemas.openxmlformats.org/officeDocument/2006/relationships/image" Target="../media/image19506.png"/><Relationship Id="rId116" Type="http://schemas.openxmlformats.org/officeDocument/2006/relationships/customXml" Target="../ink/ink19825.xml"/><Relationship Id="rId137" Type="http://schemas.openxmlformats.org/officeDocument/2006/relationships/image" Target="../media/image19541.png"/><Relationship Id="rId158" Type="http://schemas.openxmlformats.org/officeDocument/2006/relationships/customXml" Target="../ink/ink19846.xml"/><Relationship Id="rId272" Type="http://schemas.openxmlformats.org/officeDocument/2006/relationships/customXml" Target="../ink/ink19903.xml"/><Relationship Id="rId293" Type="http://schemas.openxmlformats.org/officeDocument/2006/relationships/image" Target="../media/image19619.png"/><Relationship Id="rId302" Type="http://schemas.openxmlformats.org/officeDocument/2006/relationships/customXml" Target="../ink/ink19918.xml"/><Relationship Id="rId307" Type="http://schemas.openxmlformats.org/officeDocument/2006/relationships/image" Target="../media/image19626.png"/><Relationship Id="rId323" Type="http://schemas.openxmlformats.org/officeDocument/2006/relationships/image" Target="../media/image19634.png"/><Relationship Id="rId328" Type="http://schemas.openxmlformats.org/officeDocument/2006/relationships/customXml" Target="../ink/ink19931.xml"/><Relationship Id="rId344" Type="http://schemas.openxmlformats.org/officeDocument/2006/relationships/customXml" Target="../ink/ink19939.xml"/><Relationship Id="rId20" Type="http://schemas.openxmlformats.org/officeDocument/2006/relationships/customXml" Target="../ink/ink19777.xml"/><Relationship Id="rId41" Type="http://schemas.openxmlformats.org/officeDocument/2006/relationships/image" Target="../media/image19493.png"/><Relationship Id="rId62" Type="http://schemas.openxmlformats.org/officeDocument/2006/relationships/customXml" Target="../ink/ink19798.xml"/><Relationship Id="rId83" Type="http://schemas.openxmlformats.org/officeDocument/2006/relationships/image" Target="../media/image19514.png"/><Relationship Id="rId88" Type="http://schemas.openxmlformats.org/officeDocument/2006/relationships/customXml" Target="../ink/ink19811.xml"/><Relationship Id="rId111" Type="http://schemas.openxmlformats.org/officeDocument/2006/relationships/image" Target="../media/image19528.png"/><Relationship Id="rId132" Type="http://schemas.openxmlformats.org/officeDocument/2006/relationships/customXml" Target="../ink/ink19833.xml"/><Relationship Id="rId153" Type="http://schemas.openxmlformats.org/officeDocument/2006/relationships/image" Target="../media/image19549.png"/><Relationship Id="rId174" Type="http://schemas.openxmlformats.org/officeDocument/2006/relationships/customXml" Target="../ink/ink19854.xml"/><Relationship Id="rId179" Type="http://schemas.openxmlformats.org/officeDocument/2006/relationships/image" Target="../media/image19562.png"/><Relationship Id="rId195" Type="http://schemas.openxmlformats.org/officeDocument/2006/relationships/image" Target="../media/image19570.png"/><Relationship Id="rId209" Type="http://schemas.openxmlformats.org/officeDocument/2006/relationships/image" Target="../media/image19577.png"/><Relationship Id="rId190" Type="http://schemas.openxmlformats.org/officeDocument/2006/relationships/customXml" Target="../ink/ink19862.xml"/><Relationship Id="rId204" Type="http://schemas.openxmlformats.org/officeDocument/2006/relationships/customXml" Target="../ink/ink19869.xml"/><Relationship Id="rId220" Type="http://schemas.openxmlformats.org/officeDocument/2006/relationships/customXml" Target="../ink/ink19877.xml"/><Relationship Id="rId225" Type="http://schemas.openxmlformats.org/officeDocument/2006/relationships/image" Target="../media/image19585.png"/><Relationship Id="rId241" Type="http://schemas.openxmlformats.org/officeDocument/2006/relationships/image" Target="../media/image19593.png"/><Relationship Id="rId246" Type="http://schemas.openxmlformats.org/officeDocument/2006/relationships/customXml" Target="../ink/ink19890.xml"/><Relationship Id="rId267" Type="http://schemas.openxmlformats.org/officeDocument/2006/relationships/image" Target="../media/image19606.png"/><Relationship Id="rId288" Type="http://schemas.openxmlformats.org/officeDocument/2006/relationships/customXml" Target="../ink/ink19911.xml"/><Relationship Id="rId15" Type="http://schemas.openxmlformats.org/officeDocument/2006/relationships/image" Target="../media/image19480.png"/><Relationship Id="rId36" Type="http://schemas.openxmlformats.org/officeDocument/2006/relationships/customXml" Target="../ink/ink19785.xml"/><Relationship Id="rId57" Type="http://schemas.openxmlformats.org/officeDocument/2006/relationships/image" Target="../media/image19501.png"/><Relationship Id="rId106" Type="http://schemas.openxmlformats.org/officeDocument/2006/relationships/customXml" Target="../ink/ink19820.xml"/><Relationship Id="rId127" Type="http://schemas.openxmlformats.org/officeDocument/2006/relationships/image" Target="../media/image19536.png"/><Relationship Id="rId262" Type="http://schemas.openxmlformats.org/officeDocument/2006/relationships/customXml" Target="../ink/ink19898.xml"/><Relationship Id="rId283" Type="http://schemas.openxmlformats.org/officeDocument/2006/relationships/image" Target="../media/image19614.png"/><Relationship Id="rId313" Type="http://schemas.openxmlformats.org/officeDocument/2006/relationships/image" Target="../media/image19629.png"/><Relationship Id="rId318" Type="http://schemas.openxmlformats.org/officeDocument/2006/relationships/customXml" Target="../ink/ink19926.xml"/><Relationship Id="rId339" Type="http://schemas.openxmlformats.org/officeDocument/2006/relationships/image" Target="../media/image19642.png"/><Relationship Id="rId10" Type="http://schemas.openxmlformats.org/officeDocument/2006/relationships/customXml" Target="../ink/ink19772.xml"/><Relationship Id="rId31" Type="http://schemas.openxmlformats.org/officeDocument/2006/relationships/image" Target="../media/image19488.png"/><Relationship Id="rId52" Type="http://schemas.openxmlformats.org/officeDocument/2006/relationships/customXml" Target="../ink/ink19793.xml"/><Relationship Id="rId73" Type="http://schemas.openxmlformats.org/officeDocument/2006/relationships/image" Target="../media/image19509.png"/><Relationship Id="rId78" Type="http://schemas.openxmlformats.org/officeDocument/2006/relationships/customXml" Target="../ink/ink19806.xml"/><Relationship Id="rId94" Type="http://schemas.openxmlformats.org/officeDocument/2006/relationships/customXml" Target="../ink/ink19814.xml"/><Relationship Id="rId99" Type="http://schemas.openxmlformats.org/officeDocument/2006/relationships/image" Target="../media/image19522.png"/><Relationship Id="rId101" Type="http://schemas.openxmlformats.org/officeDocument/2006/relationships/image" Target="../media/image19523.png"/><Relationship Id="rId122" Type="http://schemas.openxmlformats.org/officeDocument/2006/relationships/customXml" Target="../ink/ink19828.xml"/><Relationship Id="rId143" Type="http://schemas.openxmlformats.org/officeDocument/2006/relationships/image" Target="../media/image19544.png"/><Relationship Id="rId148" Type="http://schemas.openxmlformats.org/officeDocument/2006/relationships/customXml" Target="../ink/ink19841.xml"/><Relationship Id="rId164" Type="http://schemas.openxmlformats.org/officeDocument/2006/relationships/customXml" Target="../ink/ink19849.xml"/><Relationship Id="rId169" Type="http://schemas.openxmlformats.org/officeDocument/2006/relationships/image" Target="../media/image19557.png"/><Relationship Id="rId185" Type="http://schemas.openxmlformats.org/officeDocument/2006/relationships/image" Target="../media/image19565.png"/><Relationship Id="rId334" Type="http://schemas.openxmlformats.org/officeDocument/2006/relationships/customXml" Target="../ink/ink19934.xml"/><Relationship Id="rId4" Type="http://schemas.openxmlformats.org/officeDocument/2006/relationships/customXml" Target="../ink/ink19769.xml"/><Relationship Id="rId9" Type="http://schemas.openxmlformats.org/officeDocument/2006/relationships/image" Target="../media/image194770.png"/><Relationship Id="rId180" Type="http://schemas.openxmlformats.org/officeDocument/2006/relationships/customXml" Target="../ink/ink19857.xml"/><Relationship Id="rId210" Type="http://schemas.openxmlformats.org/officeDocument/2006/relationships/customXml" Target="../ink/ink19872.xml"/><Relationship Id="rId215" Type="http://schemas.openxmlformats.org/officeDocument/2006/relationships/image" Target="../media/image19580.png"/><Relationship Id="rId236" Type="http://schemas.openxmlformats.org/officeDocument/2006/relationships/customXml" Target="../ink/ink19885.xml"/><Relationship Id="rId257" Type="http://schemas.openxmlformats.org/officeDocument/2006/relationships/image" Target="../media/image19601.png"/><Relationship Id="rId278" Type="http://schemas.openxmlformats.org/officeDocument/2006/relationships/customXml" Target="../ink/ink19906.xml"/><Relationship Id="rId26" Type="http://schemas.openxmlformats.org/officeDocument/2006/relationships/customXml" Target="../ink/ink19780.xml"/><Relationship Id="rId231" Type="http://schemas.openxmlformats.org/officeDocument/2006/relationships/image" Target="../media/image19588.png"/><Relationship Id="rId252" Type="http://schemas.openxmlformats.org/officeDocument/2006/relationships/customXml" Target="../ink/ink19893.xml"/><Relationship Id="rId273" Type="http://schemas.openxmlformats.org/officeDocument/2006/relationships/image" Target="../media/image19609.png"/><Relationship Id="rId294" Type="http://schemas.openxmlformats.org/officeDocument/2006/relationships/customXml" Target="../ink/ink19914.xml"/><Relationship Id="rId308" Type="http://schemas.openxmlformats.org/officeDocument/2006/relationships/customXml" Target="../ink/ink19921.xml"/><Relationship Id="rId329" Type="http://schemas.openxmlformats.org/officeDocument/2006/relationships/image" Target="../media/image19637.png"/><Relationship Id="rId47" Type="http://schemas.openxmlformats.org/officeDocument/2006/relationships/image" Target="../media/image19496.png"/><Relationship Id="rId68" Type="http://schemas.openxmlformats.org/officeDocument/2006/relationships/customXml" Target="../ink/ink19801.xml"/><Relationship Id="rId89" Type="http://schemas.openxmlformats.org/officeDocument/2006/relationships/image" Target="../media/image19517.png"/><Relationship Id="rId112" Type="http://schemas.openxmlformats.org/officeDocument/2006/relationships/customXml" Target="../ink/ink19823.xml"/><Relationship Id="rId133" Type="http://schemas.openxmlformats.org/officeDocument/2006/relationships/image" Target="../media/image19539.png"/><Relationship Id="rId154" Type="http://schemas.openxmlformats.org/officeDocument/2006/relationships/customXml" Target="../ink/ink19844.xml"/><Relationship Id="rId175" Type="http://schemas.openxmlformats.org/officeDocument/2006/relationships/image" Target="../media/image19560.png"/><Relationship Id="rId340" Type="http://schemas.openxmlformats.org/officeDocument/2006/relationships/customXml" Target="../ink/ink19937.xml"/><Relationship Id="rId196" Type="http://schemas.openxmlformats.org/officeDocument/2006/relationships/customXml" Target="../ink/ink19865.xml"/><Relationship Id="rId200" Type="http://schemas.openxmlformats.org/officeDocument/2006/relationships/customXml" Target="../ink/ink19867.xml"/><Relationship Id="rId16" Type="http://schemas.openxmlformats.org/officeDocument/2006/relationships/customXml" Target="../ink/ink19775.xml"/><Relationship Id="rId221" Type="http://schemas.openxmlformats.org/officeDocument/2006/relationships/image" Target="../media/image19583.png"/><Relationship Id="rId242" Type="http://schemas.openxmlformats.org/officeDocument/2006/relationships/customXml" Target="../ink/ink19888.xml"/><Relationship Id="rId263" Type="http://schemas.openxmlformats.org/officeDocument/2006/relationships/image" Target="../media/image19604.png"/><Relationship Id="rId284" Type="http://schemas.openxmlformats.org/officeDocument/2006/relationships/customXml" Target="../ink/ink19909.xml"/><Relationship Id="rId319" Type="http://schemas.openxmlformats.org/officeDocument/2006/relationships/image" Target="../media/image19632.png"/><Relationship Id="rId37" Type="http://schemas.openxmlformats.org/officeDocument/2006/relationships/image" Target="../media/image19491.png"/><Relationship Id="rId58" Type="http://schemas.openxmlformats.org/officeDocument/2006/relationships/customXml" Target="../ink/ink19796.xml"/><Relationship Id="rId79" Type="http://schemas.openxmlformats.org/officeDocument/2006/relationships/image" Target="../media/image19512.png"/><Relationship Id="rId102" Type="http://schemas.openxmlformats.org/officeDocument/2006/relationships/customXml" Target="../ink/ink19818.xml"/><Relationship Id="rId123" Type="http://schemas.openxmlformats.org/officeDocument/2006/relationships/image" Target="../media/image19534.png"/><Relationship Id="rId144" Type="http://schemas.openxmlformats.org/officeDocument/2006/relationships/customXml" Target="../ink/ink19839.xml"/><Relationship Id="rId330" Type="http://schemas.openxmlformats.org/officeDocument/2006/relationships/customXml" Target="../ink/ink19932.xml"/><Relationship Id="rId90" Type="http://schemas.openxmlformats.org/officeDocument/2006/relationships/customXml" Target="../ink/ink19812.xml"/><Relationship Id="rId165" Type="http://schemas.openxmlformats.org/officeDocument/2006/relationships/image" Target="../media/image19555.png"/><Relationship Id="rId186" Type="http://schemas.openxmlformats.org/officeDocument/2006/relationships/customXml" Target="../ink/ink19860.xml"/><Relationship Id="rId211" Type="http://schemas.openxmlformats.org/officeDocument/2006/relationships/image" Target="../media/image19578.png"/><Relationship Id="rId232" Type="http://schemas.openxmlformats.org/officeDocument/2006/relationships/customXml" Target="../ink/ink19883.xml"/><Relationship Id="rId253" Type="http://schemas.openxmlformats.org/officeDocument/2006/relationships/image" Target="../media/image19599.png"/><Relationship Id="rId274" Type="http://schemas.openxmlformats.org/officeDocument/2006/relationships/customXml" Target="../ink/ink19904.xml"/><Relationship Id="rId295" Type="http://schemas.openxmlformats.org/officeDocument/2006/relationships/image" Target="../media/image19620.png"/><Relationship Id="rId309" Type="http://schemas.openxmlformats.org/officeDocument/2006/relationships/image" Target="../media/image19627.png"/><Relationship Id="rId27" Type="http://schemas.openxmlformats.org/officeDocument/2006/relationships/image" Target="../media/image19486.png"/><Relationship Id="rId48" Type="http://schemas.openxmlformats.org/officeDocument/2006/relationships/customXml" Target="../ink/ink19791.xml"/><Relationship Id="rId69" Type="http://schemas.openxmlformats.org/officeDocument/2006/relationships/image" Target="../media/image19507.png"/><Relationship Id="rId113" Type="http://schemas.openxmlformats.org/officeDocument/2006/relationships/image" Target="../media/image19529.png"/><Relationship Id="rId134" Type="http://schemas.openxmlformats.org/officeDocument/2006/relationships/customXml" Target="../ink/ink19834.xml"/><Relationship Id="rId320" Type="http://schemas.openxmlformats.org/officeDocument/2006/relationships/customXml" Target="../ink/ink19927.xml"/><Relationship Id="rId80" Type="http://schemas.openxmlformats.org/officeDocument/2006/relationships/customXml" Target="../ink/ink19807.xml"/><Relationship Id="rId155" Type="http://schemas.openxmlformats.org/officeDocument/2006/relationships/image" Target="../media/image19550.png"/><Relationship Id="rId176" Type="http://schemas.openxmlformats.org/officeDocument/2006/relationships/customXml" Target="../ink/ink19855.xml"/><Relationship Id="rId197" Type="http://schemas.openxmlformats.org/officeDocument/2006/relationships/image" Target="../media/image19571.png"/><Relationship Id="rId341" Type="http://schemas.openxmlformats.org/officeDocument/2006/relationships/image" Target="../media/image19643.png"/><Relationship Id="rId201" Type="http://schemas.openxmlformats.org/officeDocument/2006/relationships/image" Target="../media/image19573.png"/><Relationship Id="rId222" Type="http://schemas.openxmlformats.org/officeDocument/2006/relationships/customXml" Target="../ink/ink19878.xml"/><Relationship Id="rId243" Type="http://schemas.openxmlformats.org/officeDocument/2006/relationships/image" Target="../media/image19594.png"/><Relationship Id="rId264" Type="http://schemas.openxmlformats.org/officeDocument/2006/relationships/customXml" Target="../ink/ink19899.xml"/><Relationship Id="rId285" Type="http://schemas.openxmlformats.org/officeDocument/2006/relationships/image" Target="../media/image19615.png"/><Relationship Id="rId17" Type="http://schemas.openxmlformats.org/officeDocument/2006/relationships/image" Target="../media/image19481.png"/><Relationship Id="rId38" Type="http://schemas.openxmlformats.org/officeDocument/2006/relationships/customXml" Target="../ink/ink19786.xml"/><Relationship Id="rId59" Type="http://schemas.openxmlformats.org/officeDocument/2006/relationships/image" Target="../media/image19502.png"/><Relationship Id="rId103" Type="http://schemas.openxmlformats.org/officeDocument/2006/relationships/image" Target="../media/image19524.png"/><Relationship Id="rId124" Type="http://schemas.openxmlformats.org/officeDocument/2006/relationships/customXml" Target="../ink/ink19829.xml"/><Relationship Id="rId310" Type="http://schemas.openxmlformats.org/officeDocument/2006/relationships/customXml" Target="../ink/ink19922.xml"/><Relationship Id="rId70" Type="http://schemas.openxmlformats.org/officeDocument/2006/relationships/customXml" Target="../ink/ink19802.xml"/><Relationship Id="rId91" Type="http://schemas.openxmlformats.org/officeDocument/2006/relationships/image" Target="../media/image19518.png"/><Relationship Id="rId145" Type="http://schemas.openxmlformats.org/officeDocument/2006/relationships/image" Target="../media/image19545.png"/><Relationship Id="rId166" Type="http://schemas.openxmlformats.org/officeDocument/2006/relationships/customXml" Target="../ink/ink19850.xml"/><Relationship Id="rId187" Type="http://schemas.openxmlformats.org/officeDocument/2006/relationships/image" Target="../media/image19566.png"/><Relationship Id="rId331" Type="http://schemas.openxmlformats.org/officeDocument/2006/relationships/image" Target="../media/image1963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19873.xml"/><Relationship Id="rId233" Type="http://schemas.openxmlformats.org/officeDocument/2006/relationships/image" Target="../media/image19589.png"/><Relationship Id="rId254" Type="http://schemas.openxmlformats.org/officeDocument/2006/relationships/customXml" Target="../ink/ink19894.xml"/><Relationship Id="rId28" Type="http://schemas.openxmlformats.org/officeDocument/2006/relationships/customXml" Target="../ink/ink19781.xml"/><Relationship Id="rId49" Type="http://schemas.openxmlformats.org/officeDocument/2006/relationships/image" Target="../media/image19497.png"/><Relationship Id="rId114" Type="http://schemas.openxmlformats.org/officeDocument/2006/relationships/customXml" Target="../ink/ink19824.xml"/><Relationship Id="rId275" Type="http://schemas.openxmlformats.org/officeDocument/2006/relationships/image" Target="../media/image19610.png"/><Relationship Id="rId296" Type="http://schemas.openxmlformats.org/officeDocument/2006/relationships/customXml" Target="../ink/ink19915.xml"/><Relationship Id="rId300" Type="http://schemas.openxmlformats.org/officeDocument/2006/relationships/customXml" Target="../ink/ink19917.xml"/><Relationship Id="rId60" Type="http://schemas.openxmlformats.org/officeDocument/2006/relationships/customXml" Target="../ink/ink19797.xml"/><Relationship Id="rId81" Type="http://schemas.openxmlformats.org/officeDocument/2006/relationships/image" Target="../media/image19513.png"/><Relationship Id="rId135" Type="http://schemas.openxmlformats.org/officeDocument/2006/relationships/image" Target="../media/image19540.png"/><Relationship Id="rId156" Type="http://schemas.openxmlformats.org/officeDocument/2006/relationships/customXml" Target="../ink/ink19845.xml"/><Relationship Id="rId177" Type="http://schemas.openxmlformats.org/officeDocument/2006/relationships/image" Target="../media/image19561.png"/><Relationship Id="rId198" Type="http://schemas.openxmlformats.org/officeDocument/2006/relationships/customXml" Target="../ink/ink19866.xml"/><Relationship Id="rId321" Type="http://schemas.openxmlformats.org/officeDocument/2006/relationships/image" Target="../media/image19633.png"/><Relationship Id="rId342" Type="http://schemas.openxmlformats.org/officeDocument/2006/relationships/customXml" Target="../ink/ink19938.xml"/><Relationship Id="rId202" Type="http://schemas.openxmlformats.org/officeDocument/2006/relationships/customXml" Target="../ink/ink19868.xml"/><Relationship Id="rId223" Type="http://schemas.openxmlformats.org/officeDocument/2006/relationships/image" Target="../media/image19584.png"/><Relationship Id="rId244" Type="http://schemas.openxmlformats.org/officeDocument/2006/relationships/customXml" Target="../ink/ink19889.xml"/><Relationship Id="rId18" Type="http://schemas.openxmlformats.org/officeDocument/2006/relationships/customXml" Target="../ink/ink19776.xml"/><Relationship Id="rId39" Type="http://schemas.openxmlformats.org/officeDocument/2006/relationships/image" Target="../media/image19492.png"/><Relationship Id="rId265" Type="http://schemas.openxmlformats.org/officeDocument/2006/relationships/image" Target="../media/image19605.png"/><Relationship Id="rId286" Type="http://schemas.openxmlformats.org/officeDocument/2006/relationships/customXml" Target="../ink/ink19910.xml"/><Relationship Id="rId50" Type="http://schemas.openxmlformats.org/officeDocument/2006/relationships/customXml" Target="../ink/ink19792.xml"/><Relationship Id="rId104" Type="http://schemas.openxmlformats.org/officeDocument/2006/relationships/customXml" Target="../ink/ink19819.xml"/><Relationship Id="rId125" Type="http://schemas.openxmlformats.org/officeDocument/2006/relationships/image" Target="../media/image19535.png"/><Relationship Id="rId146" Type="http://schemas.openxmlformats.org/officeDocument/2006/relationships/customXml" Target="../ink/ink19840.xml"/><Relationship Id="rId167" Type="http://schemas.openxmlformats.org/officeDocument/2006/relationships/image" Target="../media/image19556.png"/><Relationship Id="rId188" Type="http://schemas.openxmlformats.org/officeDocument/2006/relationships/customXml" Target="../ink/ink19861.xml"/><Relationship Id="rId311" Type="http://schemas.openxmlformats.org/officeDocument/2006/relationships/image" Target="../media/image19628.png"/><Relationship Id="rId332" Type="http://schemas.openxmlformats.org/officeDocument/2006/relationships/customXml" Target="../ink/ink19933.xml"/><Relationship Id="rId71" Type="http://schemas.openxmlformats.org/officeDocument/2006/relationships/image" Target="../media/image19508.png"/><Relationship Id="rId92" Type="http://schemas.openxmlformats.org/officeDocument/2006/relationships/customXml" Target="../ink/ink19813.xml"/><Relationship Id="rId213" Type="http://schemas.openxmlformats.org/officeDocument/2006/relationships/image" Target="../media/image19579.png"/><Relationship Id="rId234" Type="http://schemas.openxmlformats.org/officeDocument/2006/relationships/customXml" Target="../ink/ink19884.xml"/><Relationship Id="rId2" Type="http://schemas.openxmlformats.org/officeDocument/2006/relationships/customXml" Target="../ink/ink19768.xml"/><Relationship Id="rId29" Type="http://schemas.openxmlformats.org/officeDocument/2006/relationships/image" Target="../media/image19487.png"/><Relationship Id="rId255" Type="http://schemas.openxmlformats.org/officeDocument/2006/relationships/image" Target="../media/image19600.png"/><Relationship Id="rId276" Type="http://schemas.openxmlformats.org/officeDocument/2006/relationships/customXml" Target="../ink/ink19905.xml"/><Relationship Id="rId297" Type="http://schemas.openxmlformats.org/officeDocument/2006/relationships/image" Target="../media/image19621.png"/><Relationship Id="rId40" Type="http://schemas.openxmlformats.org/officeDocument/2006/relationships/customXml" Target="../ink/ink19787.xml"/><Relationship Id="rId115" Type="http://schemas.openxmlformats.org/officeDocument/2006/relationships/image" Target="../media/image19530.png"/><Relationship Id="rId136" Type="http://schemas.openxmlformats.org/officeDocument/2006/relationships/customXml" Target="../ink/ink19835.xml"/><Relationship Id="rId157" Type="http://schemas.openxmlformats.org/officeDocument/2006/relationships/image" Target="../media/image19551.png"/><Relationship Id="rId178" Type="http://schemas.openxmlformats.org/officeDocument/2006/relationships/customXml" Target="../ink/ink19856.xml"/><Relationship Id="rId301" Type="http://schemas.openxmlformats.org/officeDocument/2006/relationships/image" Target="../media/image19623.png"/><Relationship Id="rId322" Type="http://schemas.openxmlformats.org/officeDocument/2006/relationships/customXml" Target="../ink/ink19928.xml"/><Relationship Id="rId343" Type="http://schemas.openxmlformats.org/officeDocument/2006/relationships/image" Target="../media/image19644.png"/><Relationship Id="rId61" Type="http://schemas.openxmlformats.org/officeDocument/2006/relationships/image" Target="../media/image19503.png"/><Relationship Id="rId82" Type="http://schemas.openxmlformats.org/officeDocument/2006/relationships/customXml" Target="../ink/ink19808.xml"/><Relationship Id="rId199" Type="http://schemas.openxmlformats.org/officeDocument/2006/relationships/image" Target="../media/image19572.png"/><Relationship Id="rId203" Type="http://schemas.openxmlformats.org/officeDocument/2006/relationships/image" Target="../media/image19574.png"/><Relationship Id="rId19" Type="http://schemas.openxmlformats.org/officeDocument/2006/relationships/image" Target="../media/image19482.png"/><Relationship Id="rId224" Type="http://schemas.openxmlformats.org/officeDocument/2006/relationships/customXml" Target="../ink/ink19879.xml"/><Relationship Id="rId245" Type="http://schemas.openxmlformats.org/officeDocument/2006/relationships/image" Target="../media/image19595.png"/><Relationship Id="rId266" Type="http://schemas.openxmlformats.org/officeDocument/2006/relationships/customXml" Target="../ink/ink19900.xml"/><Relationship Id="rId287" Type="http://schemas.openxmlformats.org/officeDocument/2006/relationships/image" Target="../media/image19616.png"/><Relationship Id="rId30" Type="http://schemas.openxmlformats.org/officeDocument/2006/relationships/customXml" Target="../ink/ink19782.xml"/><Relationship Id="rId105" Type="http://schemas.openxmlformats.org/officeDocument/2006/relationships/image" Target="../media/image19525.png"/><Relationship Id="rId126" Type="http://schemas.openxmlformats.org/officeDocument/2006/relationships/customXml" Target="../ink/ink19830.xml"/><Relationship Id="rId147" Type="http://schemas.openxmlformats.org/officeDocument/2006/relationships/image" Target="../media/image19546.png"/><Relationship Id="rId168" Type="http://schemas.openxmlformats.org/officeDocument/2006/relationships/customXml" Target="../ink/ink19851.xml"/><Relationship Id="rId312" Type="http://schemas.openxmlformats.org/officeDocument/2006/relationships/customXml" Target="../ink/ink19923.xml"/><Relationship Id="rId333" Type="http://schemas.openxmlformats.org/officeDocument/2006/relationships/image" Target="../media/image19639.png"/><Relationship Id="rId51" Type="http://schemas.openxmlformats.org/officeDocument/2006/relationships/image" Target="../media/image19498.png"/><Relationship Id="rId72" Type="http://schemas.openxmlformats.org/officeDocument/2006/relationships/customXml" Target="../ink/ink19803.xml"/><Relationship Id="rId93" Type="http://schemas.openxmlformats.org/officeDocument/2006/relationships/image" Target="../media/image19519.png"/><Relationship Id="rId189" Type="http://schemas.openxmlformats.org/officeDocument/2006/relationships/image" Target="../media/image19567.png"/><Relationship Id="rId3" Type="http://schemas.openxmlformats.org/officeDocument/2006/relationships/image" Target="../media/image194740.png"/><Relationship Id="rId214" Type="http://schemas.openxmlformats.org/officeDocument/2006/relationships/customXml" Target="../ink/ink19874.xml"/><Relationship Id="rId235" Type="http://schemas.openxmlformats.org/officeDocument/2006/relationships/image" Target="../media/image19590.png"/><Relationship Id="rId256" Type="http://schemas.openxmlformats.org/officeDocument/2006/relationships/customXml" Target="../ink/ink19895.xml"/><Relationship Id="rId277" Type="http://schemas.openxmlformats.org/officeDocument/2006/relationships/image" Target="../media/image19611.png"/><Relationship Id="rId298" Type="http://schemas.openxmlformats.org/officeDocument/2006/relationships/customXml" Target="../ink/ink19916.xml"/></Relationships>
</file>

<file path=ppt/slides/_rels/slide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025.png"/><Relationship Id="rId21" Type="http://schemas.openxmlformats.org/officeDocument/2006/relationships/image" Target="../media/image1977.png"/><Relationship Id="rId42" Type="http://schemas.openxmlformats.org/officeDocument/2006/relationships/customXml" Target="../ink/ink2004.xml"/><Relationship Id="rId63" Type="http://schemas.openxmlformats.org/officeDocument/2006/relationships/image" Target="../media/image1998.png"/><Relationship Id="rId84" Type="http://schemas.openxmlformats.org/officeDocument/2006/relationships/customXml" Target="../ink/ink2025.xml"/><Relationship Id="rId138" Type="http://schemas.openxmlformats.org/officeDocument/2006/relationships/customXml" Target="../ink/ink2052.xml"/><Relationship Id="rId159" Type="http://schemas.openxmlformats.org/officeDocument/2006/relationships/image" Target="../media/image2046.png"/><Relationship Id="rId191" Type="http://schemas.openxmlformats.org/officeDocument/2006/relationships/image" Target="../media/image2062.png"/><Relationship Id="rId226" Type="http://schemas.openxmlformats.org/officeDocument/2006/relationships/customXml" Target="../ink/ink2084.xml"/><Relationship Id="rId247" Type="http://schemas.openxmlformats.org/officeDocument/2006/relationships/image" Target="../media/image2059.png"/><Relationship Id="rId107" Type="http://schemas.openxmlformats.org/officeDocument/2006/relationships/image" Target="../media/image2020.png"/><Relationship Id="rId268" Type="http://schemas.openxmlformats.org/officeDocument/2006/relationships/customXml" Target="../ink/ink2104.xml"/><Relationship Id="rId11" Type="http://schemas.openxmlformats.org/officeDocument/2006/relationships/image" Target="../media/image1972.png"/><Relationship Id="rId32" Type="http://schemas.openxmlformats.org/officeDocument/2006/relationships/customXml" Target="../ink/ink1999.xml"/><Relationship Id="rId53" Type="http://schemas.openxmlformats.org/officeDocument/2006/relationships/image" Target="../media/image1993.png"/><Relationship Id="rId74" Type="http://schemas.openxmlformats.org/officeDocument/2006/relationships/customXml" Target="../ink/ink2020.xml"/><Relationship Id="rId128" Type="http://schemas.openxmlformats.org/officeDocument/2006/relationships/customXml" Target="../ink/ink2047.xml"/><Relationship Id="rId149" Type="http://schemas.openxmlformats.org/officeDocument/2006/relationships/image" Target="../media/image2041.png"/><Relationship Id="rId5" Type="http://schemas.openxmlformats.org/officeDocument/2006/relationships/image" Target="../media/image1969.png"/><Relationship Id="rId95" Type="http://schemas.openxmlformats.org/officeDocument/2006/relationships/image" Target="../media/image2014.png"/><Relationship Id="rId160" Type="http://schemas.openxmlformats.org/officeDocument/2006/relationships/customXml" Target="../ink/ink2063.xml"/><Relationship Id="rId216" Type="http://schemas.openxmlformats.org/officeDocument/2006/relationships/customXml" Target="../ink/ink2079.xml"/><Relationship Id="rId237" Type="http://schemas.openxmlformats.org/officeDocument/2006/relationships/image" Target="../media/image2056.png"/><Relationship Id="rId258" Type="http://schemas.openxmlformats.org/officeDocument/2006/relationships/customXml" Target="../ink/ink2099.xml"/><Relationship Id="rId22" Type="http://schemas.openxmlformats.org/officeDocument/2006/relationships/customXml" Target="../ink/ink1994.xml"/><Relationship Id="rId43" Type="http://schemas.openxmlformats.org/officeDocument/2006/relationships/image" Target="../media/image1988.png"/><Relationship Id="rId64" Type="http://schemas.openxmlformats.org/officeDocument/2006/relationships/customXml" Target="../ink/ink2015.xml"/><Relationship Id="rId118" Type="http://schemas.openxmlformats.org/officeDocument/2006/relationships/customXml" Target="../ink/ink2042.xml"/><Relationship Id="rId139" Type="http://schemas.openxmlformats.org/officeDocument/2006/relationships/image" Target="../media/image2036.png"/><Relationship Id="rId85" Type="http://schemas.openxmlformats.org/officeDocument/2006/relationships/image" Target="../media/image2009.png"/><Relationship Id="rId150" Type="http://schemas.openxmlformats.org/officeDocument/2006/relationships/customXml" Target="../ink/ink2058.xml"/><Relationship Id="rId192" Type="http://schemas.openxmlformats.org/officeDocument/2006/relationships/customXml" Target="../ink/ink2071.xml"/><Relationship Id="rId227" Type="http://schemas.openxmlformats.org/officeDocument/2006/relationships/image" Target="../media/image2080.png"/><Relationship Id="rId248" Type="http://schemas.openxmlformats.org/officeDocument/2006/relationships/customXml" Target="../ink/ink2094.xml"/><Relationship Id="rId269" Type="http://schemas.openxmlformats.org/officeDocument/2006/relationships/image" Target="../media/image2088.png"/><Relationship Id="rId12" Type="http://schemas.openxmlformats.org/officeDocument/2006/relationships/customXml" Target="../ink/ink1989.xml"/><Relationship Id="rId17" Type="http://schemas.openxmlformats.org/officeDocument/2006/relationships/image" Target="../media/image1975.png"/><Relationship Id="rId33" Type="http://schemas.openxmlformats.org/officeDocument/2006/relationships/image" Target="../media/image1983.png"/><Relationship Id="rId38" Type="http://schemas.openxmlformats.org/officeDocument/2006/relationships/customXml" Target="../ink/ink2002.xml"/><Relationship Id="rId59" Type="http://schemas.openxmlformats.org/officeDocument/2006/relationships/image" Target="../media/image1996.png"/><Relationship Id="rId103" Type="http://schemas.openxmlformats.org/officeDocument/2006/relationships/image" Target="../media/image2018.png"/><Relationship Id="rId108" Type="http://schemas.openxmlformats.org/officeDocument/2006/relationships/customXml" Target="../ink/ink2037.xml"/><Relationship Id="rId124" Type="http://schemas.openxmlformats.org/officeDocument/2006/relationships/customXml" Target="../ink/ink2045.xml"/><Relationship Id="rId129" Type="http://schemas.openxmlformats.org/officeDocument/2006/relationships/image" Target="../media/image2031.png"/><Relationship Id="rId54" Type="http://schemas.openxmlformats.org/officeDocument/2006/relationships/customXml" Target="../ink/ink2010.xml"/><Relationship Id="rId70" Type="http://schemas.openxmlformats.org/officeDocument/2006/relationships/customXml" Target="../ink/ink2018.xml"/><Relationship Id="rId75" Type="http://schemas.openxmlformats.org/officeDocument/2006/relationships/image" Target="../media/image2004.png"/><Relationship Id="rId91" Type="http://schemas.openxmlformats.org/officeDocument/2006/relationships/image" Target="../media/image2012.png"/><Relationship Id="rId96" Type="http://schemas.openxmlformats.org/officeDocument/2006/relationships/customXml" Target="../ink/ink2031.xml"/><Relationship Id="rId140" Type="http://schemas.openxmlformats.org/officeDocument/2006/relationships/customXml" Target="../ink/ink2053.xml"/><Relationship Id="rId145" Type="http://schemas.openxmlformats.org/officeDocument/2006/relationships/image" Target="../media/image2039.png"/><Relationship Id="rId161" Type="http://schemas.openxmlformats.org/officeDocument/2006/relationships/image" Target="../media/image2047.png"/><Relationship Id="rId166" Type="http://schemas.openxmlformats.org/officeDocument/2006/relationships/customXml" Target="../ink/ink2066.xml"/><Relationship Id="rId187" Type="http://schemas.openxmlformats.org/officeDocument/2006/relationships/image" Target="../media/image2060.png"/><Relationship Id="rId217" Type="http://schemas.openxmlformats.org/officeDocument/2006/relationships/image" Target="../media/image2075.png"/><Relationship Id="rId1" Type="http://schemas.openxmlformats.org/officeDocument/2006/relationships/slideLayout" Target="../slideLayouts/slideLayout7.xml"/><Relationship Id="rId6" Type="http://schemas.openxmlformats.org/officeDocument/2006/relationships/customXml" Target="../ink/ink1986.xml"/><Relationship Id="rId212" Type="http://schemas.openxmlformats.org/officeDocument/2006/relationships/customXml" Target="../ink/ink2077.xml"/><Relationship Id="rId233" Type="http://schemas.openxmlformats.org/officeDocument/2006/relationships/image" Target="../media/image2052.png"/><Relationship Id="rId238" Type="http://schemas.openxmlformats.org/officeDocument/2006/relationships/customXml" Target="../ink/ink2090.xml"/><Relationship Id="rId254" Type="http://schemas.openxmlformats.org/officeDocument/2006/relationships/customXml" Target="../ink/ink2097.xml"/><Relationship Id="rId259" Type="http://schemas.openxmlformats.org/officeDocument/2006/relationships/image" Target="../media/image2083.png"/><Relationship Id="rId23" Type="http://schemas.openxmlformats.org/officeDocument/2006/relationships/image" Target="../media/image1978.png"/><Relationship Id="rId28" Type="http://schemas.openxmlformats.org/officeDocument/2006/relationships/customXml" Target="../ink/ink1997.xml"/><Relationship Id="rId49" Type="http://schemas.openxmlformats.org/officeDocument/2006/relationships/image" Target="../media/image1991.png"/><Relationship Id="rId114" Type="http://schemas.openxmlformats.org/officeDocument/2006/relationships/customXml" Target="../ink/ink2040.xml"/><Relationship Id="rId119" Type="http://schemas.openxmlformats.org/officeDocument/2006/relationships/image" Target="../media/image2026.png"/><Relationship Id="rId270" Type="http://schemas.openxmlformats.org/officeDocument/2006/relationships/customXml" Target="../ink/ink2105.xml"/><Relationship Id="rId275" Type="http://schemas.openxmlformats.org/officeDocument/2006/relationships/image" Target="../media/image2091.png"/><Relationship Id="rId44" Type="http://schemas.openxmlformats.org/officeDocument/2006/relationships/customXml" Target="../ink/ink2005.xml"/><Relationship Id="rId60" Type="http://schemas.openxmlformats.org/officeDocument/2006/relationships/customXml" Target="../ink/ink2013.xml"/><Relationship Id="rId65" Type="http://schemas.openxmlformats.org/officeDocument/2006/relationships/image" Target="../media/image1999.png"/><Relationship Id="rId81" Type="http://schemas.openxmlformats.org/officeDocument/2006/relationships/image" Target="../media/image2007.png"/><Relationship Id="rId86" Type="http://schemas.openxmlformats.org/officeDocument/2006/relationships/customXml" Target="../ink/ink2026.xml"/><Relationship Id="rId130" Type="http://schemas.openxmlformats.org/officeDocument/2006/relationships/customXml" Target="../ink/ink2048.xml"/><Relationship Id="rId135" Type="http://schemas.openxmlformats.org/officeDocument/2006/relationships/image" Target="../media/image2034.png"/><Relationship Id="rId151" Type="http://schemas.openxmlformats.org/officeDocument/2006/relationships/image" Target="../media/image2042.png"/><Relationship Id="rId156" Type="http://schemas.openxmlformats.org/officeDocument/2006/relationships/customXml" Target="../ink/ink2061.xml"/><Relationship Id="rId198" Type="http://schemas.openxmlformats.org/officeDocument/2006/relationships/customXml" Target="../ink/ink2073.xml"/><Relationship Id="rId193" Type="http://schemas.openxmlformats.org/officeDocument/2006/relationships/image" Target="../media/image2063.png"/><Relationship Id="rId202" Type="http://schemas.openxmlformats.org/officeDocument/2006/relationships/customXml" Target="../ink/ink2075.xml"/><Relationship Id="rId223" Type="http://schemas.openxmlformats.org/officeDocument/2006/relationships/image" Target="../media/image2078.png"/><Relationship Id="rId228" Type="http://schemas.openxmlformats.org/officeDocument/2006/relationships/customXml" Target="../ink/ink2085.xml"/><Relationship Id="rId249" Type="http://schemas.openxmlformats.org/officeDocument/2006/relationships/image" Target="../media/image2068.png"/><Relationship Id="rId13" Type="http://schemas.openxmlformats.org/officeDocument/2006/relationships/image" Target="../media/image1973.png"/><Relationship Id="rId18" Type="http://schemas.openxmlformats.org/officeDocument/2006/relationships/customXml" Target="../ink/ink1992.xml"/><Relationship Id="rId39" Type="http://schemas.openxmlformats.org/officeDocument/2006/relationships/image" Target="../media/image1986.png"/><Relationship Id="rId109" Type="http://schemas.openxmlformats.org/officeDocument/2006/relationships/image" Target="../media/image2021.png"/><Relationship Id="rId260" Type="http://schemas.openxmlformats.org/officeDocument/2006/relationships/customXml" Target="../ink/ink2100.xml"/><Relationship Id="rId265" Type="http://schemas.openxmlformats.org/officeDocument/2006/relationships/image" Target="../media/image2086.png"/><Relationship Id="rId34" Type="http://schemas.openxmlformats.org/officeDocument/2006/relationships/customXml" Target="../ink/ink2000.xml"/><Relationship Id="rId50" Type="http://schemas.openxmlformats.org/officeDocument/2006/relationships/customXml" Target="../ink/ink2008.xml"/><Relationship Id="rId55" Type="http://schemas.openxmlformats.org/officeDocument/2006/relationships/image" Target="../media/image1994.png"/><Relationship Id="rId76" Type="http://schemas.openxmlformats.org/officeDocument/2006/relationships/customXml" Target="../ink/ink2021.xml"/><Relationship Id="rId97" Type="http://schemas.openxmlformats.org/officeDocument/2006/relationships/image" Target="../media/image2015.png"/><Relationship Id="rId104" Type="http://schemas.openxmlformats.org/officeDocument/2006/relationships/customXml" Target="../ink/ink2035.xml"/><Relationship Id="rId120" Type="http://schemas.openxmlformats.org/officeDocument/2006/relationships/customXml" Target="../ink/ink2043.xml"/><Relationship Id="rId125" Type="http://schemas.openxmlformats.org/officeDocument/2006/relationships/image" Target="../media/image2029.png"/><Relationship Id="rId141" Type="http://schemas.openxmlformats.org/officeDocument/2006/relationships/image" Target="../media/image2037.png"/><Relationship Id="rId146" Type="http://schemas.openxmlformats.org/officeDocument/2006/relationships/customXml" Target="../ink/ink2056.xml"/><Relationship Id="rId188" Type="http://schemas.openxmlformats.org/officeDocument/2006/relationships/customXml" Target="../ink/ink2069.xml"/><Relationship Id="rId7" Type="http://schemas.openxmlformats.org/officeDocument/2006/relationships/image" Target="../media/image1970.png"/><Relationship Id="rId71" Type="http://schemas.openxmlformats.org/officeDocument/2006/relationships/image" Target="../media/image2002.png"/><Relationship Id="rId92" Type="http://schemas.openxmlformats.org/officeDocument/2006/relationships/customXml" Target="../ink/ink2029.xml"/><Relationship Id="rId162" Type="http://schemas.openxmlformats.org/officeDocument/2006/relationships/customXml" Target="../ink/ink2064.xml"/><Relationship Id="rId213" Type="http://schemas.openxmlformats.org/officeDocument/2006/relationships/image" Target="../media/image2073.png"/><Relationship Id="rId218" Type="http://schemas.openxmlformats.org/officeDocument/2006/relationships/customXml" Target="../ink/ink2080.xml"/><Relationship Id="rId234" Type="http://schemas.openxmlformats.org/officeDocument/2006/relationships/customXml" Target="../ink/ink2088.xml"/><Relationship Id="rId239" Type="http://schemas.openxmlformats.org/officeDocument/2006/relationships/image" Target="../media/image2057.png"/><Relationship Id="rId2" Type="http://schemas.openxmlformats.org/officeDocument/2006/relationships/customXml" Target="../ink/ink1984.xml"/><Relationship Id="rId29" Type="http://schemas.openxmlformats.org/officeDocument/2006/relationships/image" Target="../media/image1981.png"/><Relationship Id="rId250" Type="http://schemas.openxmlformats.org/officeDocument/2006/relationships/customXml" Target="../ink/ink2095.xml"/><Relationship Id="rId255" Type="http://schemas.openxmlformats.org/officeDocument/2006/relationships/image" Target="../media/image2081.png"/><Relationship Id="rId271" Type="http://schemas.openxmlformats.org/officeDocument/2006/relationships/image" Target="../media/image2089.png"/><Relationship Id="rId276" Type="http://schemas.openxmlformats.org/officeDocument/2006/relationships/customXml" Target="../ink/ink2108.xml"/><Relationship Id="rId24" Type="http://schemas.openxmlformats.org/officeDocument/2006/relationships/customXml" Target="../ink/ink1995.xml"/><Relationship Id="rId40" Type="http://schemas.openxmlformats.org/officeDocument/2006/relationships/customXml" Target="../ink/ink2003.xml"/><Relationship Id="rId45" Type="http://schemas.openxmlformats.org/officeDocument/2006/relationships/image" Target="../media/image1989.png"/><Relationship Id="rId66" Type="http://schemas.openxmlformats.org/officeDocument/2006/relationships/customXml" Target="../ink/ink2016.xml"/><Relationship Id="rId87" Type="http://schemas.openxmlformats.org/officeDocument/2006/relationships/image" Target="../media/image2010.png"/><Relationship Id="rId110" Type="http://schemas.openxmlformats.org/officeDocument/2006/relationships/customXml" Target="../ink/ink2038.xml"/><Relationship Id="rId115" Type="http://schemas.openxmlformats.org/officeDocument/2006/relationships/image" Target="../media/image2024.png"/><Relationship Id="rId131" Type="http://schemas.openxmlformats.org/officeDocument/2006/relationships/image" Target="../media/image2032.png"/><Relationship Id="rId136" Type="http://schemas.openxmlformats.org/officeDocument/2006/relationships/customXml" Target="../ink/ink2051.xml"/><Relationship Id="rId157" Type="http://schemas.openxmlformats.org/officeDocument/2006/relationships/image" Target="../media/image2045.png"/><Relationship Id="rId61" Type="http://schemas.openxmlformats.org/officeDocument/2006/relationships/image" Target="../media/image1997.png"/><Relationship Id="rId82" Type="http://schemas.openxmlformats.org/officeDocument/2006/relationships/customXml" Target="../ink/ink2024.xml"/><Relationship Id="rId152" Type="http://schemas.openxmlformats.org/officeDocument/2006/relationships/customXml" Target="../ink/ink2059.xml"/><Relationship Id="rId173" Type="http://schemas.openxmlformats.org/officeDocument/2006/relationships/image" Target="../media/image2053.png"/><Relationship Id="rId194" Type="http://schemas.openxmlformats.org/officeDocument/2006/relationships/customXml" Target="../ink/ink2072.xml"/><Relationship Id="rId199" Type="http://schemas.openxmlformats.org/officeDocument/2006/relationships/image" Target="../media/image2066.png"/><Relationship Id="rId229" Type="http://schemas.openxmlformats.org/officeDocument/2006/relationships/image" Target="../media/image2050.png"/><Relationship Id="rId19" Type="http://schemas.openxmlformats.org/officeDocument/2006/relationships/image" Target="../media/image1976.png"/><Relationship Id="rId224" Type="http://schemas.openxmlformats.org/officeDocument/2006/relationships/customXml" Target="../ink/ink2083.xml"/><Relationship Id="rId240" Type="http://schemas.openxmlformats.org/officeDocument/2006/relationships/customXml" Target="../ink/ink2091.xml"/><Relationship Id="rId245" Type="http://schemas.openxmlformats.org/officeDocument/2006/relationships/image" Target="../media/image2064.png"/><Relationship Id="rId261" Type="http://schemas.openxmlformats.org/officeDocument/2006/relationships/image" Target="../media/image2084.png"/><Relationship Id="rId266" Type="http://schemas.openxmlformats.org/officeDocument/2006/relationships/customXml" Target="../ink/ink2103.xml"/><Relationship Id="rId14" Type="http://schemas.openxmlformats.org/officeDocument/2006/relationships/customXml" Target="../ink/ink1990.xml"/><Relationship Id="rId30" Type="http://schemas.openxmlformats.org/officeDocument/2006/relationships/customXml" Target="../ink/ink1998.xml"/><Relationship Id="rId35" Type="http://schemas.openxmlformats.org/officeDocument/2006/relationships/image" Target="../media/image1984.png"/><Relationship Id="rId56" Type="http://schemas.openxmlformats.org/officeDocument/2006/relationships/customXml" Target="../ink/ink2011.xml"/><Relationship Id="rId77" Type="http://schemas.openxmlformats.org/officeDocument/2006/relationships/image" Target="../media/image2005.png"/><Relationship Id="rId100" Type="http://schemas.openxmlformats.org/officeDocument/2006/relationships/customXml" Target="../ink/ink2033.xml"/><Relationship Id="rId105" Type="http://schemas.openxmlformats.org/officeDocument/2006/relationships/image" Target="../media/image2019.png"/><Relationship Id="rId126" Type="http://schemas.openxmlformats.org/officeDocument/2006/relationships/customXml" Target="../ink/ink2046.xml"/><Relationship Id="rId147" Type="http://schemas.openxmlformats.org/officeDocument/2006/relationships/image" Target="../media/image2040.png"/><Relationship Id="rId8" Type="http://schemas.openxmlformats.org/officeDocument/2006/relationships/customXml" Target="../ink/ink1987.xml"/><Relationship Id="rId51" Type="http://schemas.openxmlformats.org/officeDocument/2006/relationships/image" Target="../media/image1992.png"/><Relationship Id="rId72" Type="http://schemas.openxmlformats.org/officeDocument/2006/relationships/customXml" Target="../ink/ink2019.xml"/><Relationship Id="rId93" Type="http://schemas.openxmlformats.org/officeDocument/2006/relationships/image" Target="../media/image2013.png"/><Relationship Id="rId98" Type="http://schemas.openxmlformats.org/officeDocument/2006/relationships/customXml" Target="../ink/ink2032.xml"/><Relationship Id="rId121" Type="http://schemas.openxmlformats.org/officeDocument/2006/relationships/image" Target="../media/image2027.png"/><Relationship Id="rId142" Type="http://schemas.openxmlformats.org/officeDocument/2006/relationships/customXml" Target="../ink/ink2054.xml"/><Relationship Id="rId163" Type="http://schemas.openxmlformats.org/officeDocument/2006/relationships/image" Target="../media/image2048.png"/><Relationship Id="rId189" Type="http://schemas.openxmlformats.org/officeDocument/2006/relationships/image" Target="../media/image2061.png"/><Relationship Id="rId219" Type="http://schemas.openxmlformats.org/officeDocument/2006/relationships/image" Target="../media/image2076.png"/><Relationship Id="rId3" Type="http://schemas.openxmlformats.org/officeDocument/2006/relationships/image" Target="../media/image196810.png"/><Relationship Id="rId214" Type="http://schemas.openxmlformats.org/officeDocument/2006/relationships/customXml" Target="../ink/ink2078.xml"/><Relationship Id="rId230" Type="http://schemas.openxmlformats.org/officeDocument/2006/relationships/customXml" Target="../ink/ink2086.xml"/><Relationship Id="rId235" Type="http://schemas.openxmlformats.org/officeDocument/2006/relationships/image" Target="../media/image2055.png"/><Relationship Id="rId251" Type="http://schemas.openxmlformats.org/officeDocument/2006/relationships/image" Target="../media/image2069.png"/><Relationship Id="rId256" Type="http://schemas.openxmlformats.org/officeDocument/2006/relationships/customXml" Target="../ink/ink2098.xml"/><Relationship Id="rId277" Type="http://schemas.openxmlformats.org/officeDocument/2006/relationships/image" Target="../media/image2092.png"/><Relationship Id="rId25" Type="http://schemas.openxmlformats.org/officeDocument/2006/relationships/image" Target="../media/image1979.png"/><Relationship Id="rId46" Type="http://schemas.openxmlformats.org/officeDocument/2006/relationships/customXml" Target="../ink/ink2006.xml"/><Relationship Id="rId67" Type="http://schemas.openxmlformats.org/officeDocument/2006/relationships/image" Target="../media/image2000.png"/><Relationship Id="rId116" Type="http://schemas.openxmlformats.org/officeDocument/2006/relationships/customXml" Target="../ink/ink2041.xml"/><Relationship Id="rId137" Type="http://schemas.openxmlformats.org/officeDocument/2006/relationships/image" Target="../media/image2035.png"/><Relationship Id="rId158" Type="http://schemas.openxmlformats.org/officeDocument/2006/relationships/customXml" Target="../ink/ink2062.xml"/><Relationship Id="rId272" Type="http://schemas.openxmlformats.org/officeDocument/2006/relationships/customXml" Target="../ink/ink2106.xml"/><Relationship Id="rId20" Type="http://schemas.openxmlformats.org/officeDocument/2006/relationships/customXml" Target="../ink/ink1993.xml"/><Relationship Id="rId41" Type="http://schemas.openxmlformats.org/officeDocument/2006/relationships/image" Target="../media/image1987.png"/><Relationship Id="rId62" Type="http://schemas.openxmlformats.org/officeDocument/2006/relationships/customXml" Target="../ink/ink2014.xml"/><Relationship Id="rId83" Type="http://schemas.openxmlformats.org/officeDocument/2006/relationships/image" Target="../media/image2008.png"/><Relationship Id="rId88" Type="http://schemas.openxmlformats.org/officeDocument/2006/relationships/customXml" Target="../ink/ink2027.xml"/><Relationship Id="rId111" Type="http://schemas.openxmlformats.org/officeDocument/2006/relationships/image" Target="../media/image2022.png"/><Relationship Id="rId132" Type="http://schemas.openxmlformats.org/officeDocument/2006/relationships/customXml" Target="../ink/ink2049.xml"/><Relationship Id="rId153" Type="http://schemas.openxmlformats.org/officeDocument/2006/relationships/image" Target="../media/image2043.png"/><Relationship Id="rId174" Type="http://schemas.openxmlformats.org/officeDocument/2006/relationships/customXml" Target="../ink/ink2067.xml"/><Relationship Id="rId209" Type="http://schemas.openxmlformats.org/officeDocument/2006/relationships/image" Target="../media/image2071.png"/><Relationship Id="rId190" Type="http://schemas.openxmlformats.org/officeDocument/2006/relationships/customXml" Target="../ink/ink2070.xml"/><Relationship Id="rId220" Type="http://schemas.openxmlformats.org/officeDocument/2006/relationships/customXml" Target="../ink/ink2081.xml"/><Relationship Id="rId225" Type="http://schemas.openxmlformats.org/officeDocument/2006/relationships/image" Target="../media/image2079.png"/><Relationship Id="rId241" Type="http://schemas.openxmlformats.org/officeDocument/2006/relationships/image" Target="../media/image2058.png"/><Relationship Id="rId246" Type="http://schemas.openxmlformats.org/officeDocument/2006/relationships/customXml" Target="../ink/ink2093.xml"/><Relationship Id="rId267" Type="http://schemas.openxmlformats.org/officeDocument/2006/relationships/image" Target="../media/image2087.png"/><Relationship Id="rId15" Type="http://schemas.openxmlformats.org/officeDocument/2006/relationships/image" Target="../media/image1974.png"/><Relationship Id="rId36" Type="http://schemas.openxmlformats.org/officeDocument/2006/relationships/customXml" Target="../ink/ink2001.xml"/><Relationship Id="rId57" Type="http://schemas.openxmlformats.org/officeDocument/2006/relationships/image" Target="../media/image1995.png"/><Relationship Id="rId106" Type="http://schemas.openxmlformats.org/officeDocument/2006/relationships/customXml" Target="../ink/ink2036.xml"/><Relationship Id="rId127" Type="http://schemas.openxmlformats.org/officeDocument/2006/relationships/image" Target="../media/image2030.png"/><Relationship Id="rId262" Type="http://schemas.openxmlformats.org/officeDocument/2006/relationships/customXml" Target="../ink/ink2101.xml"/><Relationship Id="rId10" Type="http://schemas.openxmlformats.org/officeDocument/2006/relationships/customXml" Target="../ink/ink1988.xml"/><Relationship Id="rId31" Type="http://schemas.openxmlformats.org/officeDocument/2006/relationships/image" Target="../media/image1982.png"/><Relationship Id="rId52" Type="http://schemas.openxmlformats.org/officeDocument/2006/relationships/customXml" Target="../ink/ink2009.xml"/><Relationship Id="rId73" Type="http://schemas.openxmlformats.org/officeDocument/2006/relationships/image" Target="../media/image2003.png"/><Relationship Id="rId78" Type="http://schemas.openxmlformats.org/officeDocument/2006/relationships/customXml" Target="../ink/ink2022.xml"/><Relationship Id="rId94" Type="http://schemas.openxmlformats.org/officeDocument/2006/relationships/customXml" Target="../ink/ink2030.xml"/><Relationship Id="rId99" Type="http://schemas.openxmlformats.org/officeDocument/2006/relationships/image" Target="../media/image2016.png"/><Relationship Id="rId101" Type="http://schemas.openxmlformats.org/officeDocument/2006/relationships/image" Target="../media/image2017.png"/><Relationship Id="rId122" Type="http://schemas.openxmlformats.org/officeDocument/2006/relationships/customXml" Target="../ink/ink2044.xml"/><Relationship Id="rId143" Type="http://schemas.openxmlformats.org/officeDocument/2006/relationships/image" Target="../media/image2038.png"/><Relationship Id="rId148" Type="http://schemas.openxmlformats.org/officeDocument/2006/relationships/customXml" Target="../ink/ink2057.xml"/><Relationship Id="rId164" Type="http://schemas.openxmlformats.org/officeDocument/2006/relationships/customXml" Target="../ink/ink2065.xml"/><Relationship Id="rId4" Type="http://schemas.openxmlformats.org/officeDocument/2006/relationships/customXml" Target="../ink/ink1985.xml"/><Relationship Id="rId9" Type="http://schemas.openxmlformats.org/officeDocument/2006/relationships/image" Target="../media/image1971.png"/><Relationship Id="rId210" Type="http://schemas.openxmlformats.org/officeDocument/2006/relationships/customXml" Target="../ink/ink2076.xml"/><Relationship Id="rId215" Type="http://schemas.openxmlformats.org/officeDocument/2006/relationships/image" Target="../media/image2074.png"/><Relationship Id="rId236" Type="http://schemas.openxmlformats.org/officeDocument/2006/relationships/customXml" Target="../ink/ink2089.xml"/><Relationship Id="rId257" Type="http://schemas.openxmlformats.org/officeDocument/2006/relationships/image" Target="../media/image2082.png"/><Relationship Id="rId26" Type="http://schemas.openxmlformats.org/officeDocument/2006/relationships/customXml" Target="../ink/ink1996.xml"/><Relationship Id="rId231" Type="http://schemas.openxmlformats.org/officeDocument/2006/relationships/image" Target="../media/image2051.png"/><Relationship Id="rId252" Type="http://schemas.openxmlformats.org/officeDocument/2006/relationships/customXml" Target="../ink/ink2096.xml"/><Relationship Id="rId273" Type="http://schemas.openxmlformats.org/officeDocument/2006/relationships/image" Target="../media/image2090.png"/><Relationship Id="rId47" Type="http://schemas.openxmlformats.org/officeDocument/2006/relationships/image" Target="../media/image1990.png"/><Relationship Id="rId68" Type="http://schemas.openxmlformats.org/officeDocument/2006/relationships/customXml" Target="../ink/ink2017.xml"/><Relationship Id="rId89" Type="http://schemas.openxmlformats.org/officeDocument/2006/relationships/image" Target="../media/image2011.png"/><Relationship Id="rId112" Type="http://schemas.openxmlformats.org/officeDocument/2006/relationships/customXml" Target="../ink/ink2039.xml"/><Relationship Id="rId133" Type="http://schemas.openxmlformats.org/officeDocument/2006/relationships/image" Target="../media/image2033.png"/><Relationship Id="rId154" Type="http://schemas.openxmlformats.org/officeDocument/2006/relationships/customXml" Target="../ink/ink2060.xml"/><Relationship Id="rId175" Type="http://schemas.openxmlformats.org/officeDocument/2006/relationships/image" Target="../media/image2054.png"/><Relationship Id="rId200" Type="http://schemas.openxmlformats.org/officeDocument/2006/relationships/customXml" Target="../ink/ink2074.xml"/><Relationship Id="rId16" Type="http://schemas.openxmlformats.org/officeDocument/2006/relationships/customXml" Target="../ink/ink1991.xml"/><Relationship Id="rId221" Type="http://schemas.openxmlformats.org/officeDocument/2006/relationships/image" Target="../media/image2077.png"/><Relationship Id="rId242" Type="http://schemas.openxmlformats.org/officeDocument/2006/relationships/customXml" Target="../ink/ink2092.xml"/><Relationship Id="rId263" Type="http://schemas.openxmlformats.org/officeDocument/2006/relationships/image" Target="../media/image2085.png"/><Relationship Id="rId37" Type="http://schemas.openxmlformats.org/officeDocument/2006/relationships/image" Target="../media/image1985.png"/><Relationship Id="rId58" Type="http://schemas.openxmlformats.org/officeDocument/2006/relationships/customXml" Target="../ink/ink2012.xml"/><Relationship Id="rId79" Type="http://schemas.openxmlformats.org/officeDocument/2006/relationships/image" Target="../media/image2006.png"/><Relationship Id="rId102" Type="http://schemas.openxmlformats.org/officeDocument/2006/relationships/customXml" Target="../ink/ink2034.xml"/><Relationship Id="rId123" Type="http://schemas.openxmlformats.org/officeDocument/2006/relationships/image" Target="../media/image2028.png"/><Relationship Id="rId144" Type="http://schemas.openxmlformats.org/officeDocument/2006/relationships/customXml" Target="../ink/ink2055.xml"/><Relationship Id="rId90" Type="http://schemas.openxmlformats.org/officeDocument/2006/relationships/customXml" Target="../ink/ink2028.xml"/><Relationship Id="rId165" Type="http://schemas.openxmlformats.org/officeDocument/2006/relationships/image" Target="../media/image2049.png"/><Relationship Id="rId211" Type="http://schemas.openxmlformats.org/officeDocument/2006/relationships/image" Target="../media/image2072.png"/><Relationship Id="rId232" Type="http://schemas.openxmlformats.org/officeDocument/2006/relationships/customXml" Target="../ink/ink2087.xml"/><Relationship Id="rId253" Type="http://schemas.openxmlformats.org/officeDocument/2006/relationships/image" Target="../media/image2070.png"/><Relationship Id="rId274" Type="http://schemas.openxmlformats.org/officeDocument/2006/relationships/customXml" Target="../ink/ink2107.xml"/><Relationship Id="rId27" Type="http://schemas.openxmlformats.org/officeDocument/2006/relationships/image" Target="../media/image1980.png"/><Relationship Id="rId48" Type="http://schemas.openxmlformats.org/officeDocument/2006/relationships/customXml" Target="../ink/ink2007.xml"/><Relationship Id="rId69" Type="http://schemas.openxmlformats.org/officeDocument/2006/relationships/image" Target="../media/image2001.png"/><Relationship Id="rId113" Type="http://schemas.openxmlformats.org/officeDocument/2006/relationships/image" Target="../media/image2023.png"/><Relationship Id="rId134" Type="http://schemas.openxmlformats.org/officeDocument/2006/relationships/customXml" Target="../ink/ink2050.xml"/><Relationship Id="rId80" Type="http://schemas.openxmlformats.org/officeDocument/2006/relationships/customXml" Target="../ink/ink2023.xml"/><Relationship Id="rId155" Type="http://schemas.openxmlformats.org/officeDocument/2006/relationships/image" Target="../media/image2044.png"/><Relationship Id="rId176" Type="http://schemas.openxmlformats.org/officeDocument/2006/relationships/customXml" Target="../ink/ink2068.xml"/><Relationship Id="rId197" Type="http://schemas.openxmlformats.org/officeDocument/2006/relationships/image" Target="../media/image2065.png"/><Relationship Id="rId201" Type="http://schemas.openxmlformats.org/officeDocument/2006/relationships/image" Target="../media/image2067.png"/><Relationship Id="rId222" Type="http://schemas.openxmlformats.org/officeDocument/2006/relationships/customXml" Target="../ink/ink2082.xml"/><Relationship Id="rId264" Type="http://schemas.openxmlformats.org/officeDocument/2006/relationships/customXml" Target="../ink/ink2102.xml"/></Relationships>
</file>

<file path=ppt/slides/_rels/slide9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699.png"/><Relationship Id="rId299" Type="http://schemas.openxmlformats.org/officeDocument/2006/relationships/image" Target="../media/image19790.png"/><Relationship Id="rId21" Type="http://schemas.openxmlformats.org/officeDocument/2006/relationships/image" Target="../media/image19651.png"/><Relationship Id="rId63" Type="http://schemas.openxmlformats.org/officeDocument/2006/relationships/image" Target="../media/image19672.png"/><Relationship Id="rId159" Type="http://schemas.openxmlformats.org/officeDocument/2006/relationships/image" Target="../media/image19720.png"/><Relationship Id="rId324" Type="http://schemas.openxmlformats.org/officeDocument/2006/relationships/customXml" Target="../ink/ink20101.xml"/><Relationship Id="rId366" Type="http://schemas.openxmlformats.org/officeDocument/2006/relationships/customXml" Target="../ink/ink20122.xml"/><Relationship Id="rId170" Type="http://schemas.openxmlformats.org/officeDocument/2006/relationships/customXml" Target="../ink/ink20024.xml"/><Relationship Id="rId226" Type="http://schemas.openxmlformats.org/officeDocument/2006/relationships/customXml" Target="../ink/ink20052.xml"/><Relationship Id="rId433" Type="http://schemas.openxmlformats.org/officeDocument/2006/relationships/image" Target="../media/image19857.png"/><Relationship Id="rId268" Type="http://schemas.openxmlformats.org/officeDocument/2006/relationships/customXml" Target="../ink/ink20073.xml"/><Relationship Id="rId475" Type="http://schemas.openxmlformats.org/officeDocument/2006/relationships/image" Target="../media/image19878.png"/><Relationship Id="rId32" Type="http://schemas.openxmlformats.org/officeDocument/2006/relationships/customXml" Target="../ink/ink19955.xml"/><Relationship Id="rId74" Type="http://schemas.openxmlformats.org/officeDocument/2006/relationships/customXml" Target="../ink/ink19976.xml"/><Relationship Id="rId128" Type="http://schemas.openxmlformats.org/officeDocument/2006/relationships/customXml" Target="../ink/ink20003.xml"/><Relationship Id="rId335" Type="http://schemas.openxmlformats.org/officeDocument/2006/relationships/image" Target="../media/image19808.png"/><Relationship Id="rId377" Type="http://schemas.openxmlformats.org/officeDocument/2006/relationships/image" Target="../media/image19829.png"/><Relationship Id="rId500" Type="http://schemas.openxmlformats.org/officeDocument/2006/relationships/customXml" Target="../ink/ink20189.xml"/><Relationship Id="rId5" Type="http://schemas.openxmlformats.org/officeDocument/2006/relationships/image" Target="../media/image196430.png"/><Relationship Id="rId181" Type="http://schemas.openxmlformats.org/officeDocument/2006/relationships/image" Target="../media/image19731.png"/><Relationship Id="rId237" Type="http://schemas.openxmlformats.org/officeDocument/2006/relationships/image" Target="../media/image19759.png"/><Relationship Id="rId402" Type="http://schemas.openxmlformats.org/officeDocument/2006/relationships/customXml" Target="../ink/ink20140.xml"/><Relationship Id="rId279" Type="http://schemas.openxmlformats.org/officeDocument/2006/relationships/image" Target="../media/image19780.png"/><Relationship Id="rId444" Type="http://schemas.openxmlformats.org/officeDocument/2006/relationships/customXml" Target="../ink/ink20161.xml"/><Relationship Id="rId486" Type="http://schemas.openxmlformats.org/officeDocument/2006/relationships/customXml" Target="../ink/ink20182.xml"/><Relationship Id="rId43" Type="http://schemas.openxmlformats.org/officeDocument/2006/relationships/image" Target="../media/image19662.png"/><Relationship Id="rId139" Type="http://schemas.openxmlformats.org/officeDocument/2006/relationships/image" Target="../media/image19710.png"/><Relationship Id="rId290" Type="http://schemas.openxmlformats.org/officeDocument/2006/relationships/customXml" Target="../ink/ink20084.xml"/><Relationship Id="rId304" Type="http://schemas.openxmlformats.org/officeDocument/2006/relationships/customXml" Target="../ink/ink20091.xml"/><Relationship Id="rId346" Type="http://schemas.openxmlformats.org/officeDocument/2006/relationships/customXml" Target="../ink/ink20112.xml"/><Relationship Id="rId388" Type="http://schemas.openxmlformats.org/officeDocument/2006/relationships/customXml" Target="../ink/ink20133.xml"/><Relationship Id="rId85" Type="http://schemas.openxmlformats.org/officeDocument/2006/relationships/image" Target="../media/image19683.png"/><Relationship Id="rId150" Type="http://schemas.openxmlformats.org/officeDocument/2006/relationships/customXml" Target="../ink/ink20014.xml"/><Relationship Id="rId192" Type="http://schemas.openxmlformats.org/officeDocument/2006/relationships/customXml" Target="../ink/ink20035.xml"/><Relationship Id="rId206" Type="http://schemas.openxmlformats.org/officeDocument/2006/relationships/customXml" Target="../ink/ink20042.xml"/><Relationship Id="rId413" Type="http://schemas.openxmlformats.org/officeDocument/2006/relationships/image" Target="../media/image19847.png"/><Relationship Id="rId248" Type="http://schemas.openxmlformats.org/officeDocument/2006/relationships/customXml" Target="../ink/ink20063.xml"/><Relationship Id="rId455" Type="http://schemas.openxmlformats.org/officeDocument/2006/relationships/image" Target="../media/image19868.png"/><Relationship Id="rId497" Type="http://schemas.openxmlformats.org/officeDocument/2006/relationships/image" Target="../media/image19889.png"/><Relationship Id="rId12" Type="http://schemas.openxmlformats.org/officeDocument/2006/relationships/customXml" Target="../ink/ink19945.xml"/><Relationship Id="rId108" Type="http://schemas.openxmlformats.org/officeDocument/2006/relationships/customXml" Target="../ink/ink19993.xml"/><Relationship Id="rId315" Type="http://schemas.openxmlformats.org/officeDocument/2006/relationships/image" Target="../media/image19798.png"/><Relationship Id="rId357" Type="http://schemas.openxmlformats.org/officeDocument/2006/relationships/image" Target="../media/image19819.png"/><Relationship Id="rId54" Type="http://schemas.openxmlformats.org/officeDocument/2006/relationships/customXml" Target="../ink/ink19966.xml"/><Relationship Id="rId96" Type="http://schemas.openxmlformats.org/officeDocument/2006/relationships/customXml" Target="../ink/ink19987.xml"/><Relationship Id="rId161" Type="http://schemas.openxmlformats.org/officeDocument/2006/relationships/image" Target="../media/image19721.png"/><Relationship Id="rId217" Type="http://schemas.openxmlformats.org/officeDocument/2006/relationships/image" Target="../media/image19749.png"/><Relationship Id="rId399" Type="http://schemas.openxmlformats.org/officeDocument/2006/relationships/image" Target="../media/image19840.png"/><Relationship Id="rId259" Type="http://schemas.openxmlformats.org/officeDocument/2006/relationships/image" Target="../media/image19770.png"/><Relationship Id="rId424" Type="http://schemas.openxmlformats.org/officeDocument/2006/relationships/customXml" Target="../ink/ink20151.xml"/><Relationship Id="rId466" Type="http://schemas.openxmlformats.org/officeDocument/2006/relationships/customXml" Target="../ink/ink20172.xml"/><Relationship Id="rId23" Type="http://schemas.openxmlformats.org/officeDocument/2006/relationships/image" Target="../media/image19652.png"/><Relationship Id="rId119" Type="http://schemas.openxmlformats.org/officeDocument/2006/relationships/image" Target="../media/image19700.png"/><Relationship Id="rId270" Type="http://schemas.openxmlformats.org/officeDocument/2006/relationships/customXml" Target="../ink/ink20074.xml"/><Relationship Id="rId326" Type="http://schemas.openxmlformats.org/officeDocument/2006/relationships/customXml" Target="../ink/ink20102.xml"/><Relationship Id="rId65" Type="http://schemas.openxmlformats.org/officeDocument/2006/relationships/image" Target="../media/image19673.png"/><Relationship Id="rId130" Type="http://schemas.openxmlformats.org/officeDocument/2006/relationships/customXml" Target="../ink/ink20004.xml"/><Relationship Id="rId368" Type="http://schemas.openxmlformats.org/officeDocument/2006/relationships/customXml" Target="../ink/ink20123.xml"/><Relationship Id="rId172" Type="http://schemas.openxmlformats.org/officeDocument/2006/relationships/customXml" Target="../ink/ink20025.xml"/><Relationship Id="rId228" Type="http://schemas.openxmlformats.org/officeDocument/2006/relationships/customXml" Target="../ink/ink20053.xml"/><Relationship Id="rId435" Type="http://schemas.openxmlformats.org/officeDocument/2006/relationships/image" Target="../media/image19858.png"/><Relationship Id="rId477" Type="http://schemas.openxmlformats.org/officeDocument/2006/relationships/image" Target="../media/image19879.png"/><Relationship Id="rId281" Type="http://schemas.openxmlformats.org/officeDocument/2006/relationships/image" Target="../media/image19781.png"/><Relationship Id="rId337" Type="http://schemas.openxmlformats.org/officeDocument/2006/relationships/image" Target="../media/image19809.png"/><Relationship Id="rId502" Type="http://schemas.openxmlformats.org/officeDocument/2006/relationships/customXml" Target="../ink/ink20190.xml"/><Relationship Id="rId34" Type="http://schemas.openxmlformats.org/officeDocument/2006/relationships/customXml" Target="../ink/ink19956.xml"/><Relationship Id="rId76" Type="http://schemas.openxmlformats.org/officeDocument/2006/relationships/customXml" Target="../ink/ink19977.xml"/><Relationship Id="rId141" Type="http://schemas.openxmlformats.org/officeDocument/2006/relationships/image" Target="../media/image19711.png"/><Relationship Id="rId379" Type="http://schemas.openxmlformats.org/officeDocument/2006/relationships/image" Target="../media/image19830.png"/><Relationship Id="rId7" Type="http://schemas.openxmlformats.org/officeDocument/2006/relationships/image" Target="../media/image196440.png"/><Relationship Id="rId183" Type="http://schemas.openxmlformats.org/officeDocument/2006/relationships/image" Target="../media/image19732.png"/><Relationship Id="rId239" Type="http://schemas.openxmlformats.org/officeDocument/2006/relationships/image" Target="../media/image19760.png"/><Relationship Id="rId390" Type="http://schemas.openxmlformats.org/officeDocument/2006/relationships/customXml" Target="../ink/ink20134.xml"/><Relationship Id="rId404" Type="http://schemas.openxmlformats.org/officeDocument/2006/relationships/customXml" Target="../ink/ink20141.xml"/><Relationship Id="rId446" Type="http://schemas.openxmlformats.org/officeDocument/2006/relationships/customXml" Target="../ink/ink20162.xml"/><Relationship Id="rId250" Type="http://schemas.openxmlformats.org/officeDocument/2006/relationships/customXml" Target="../ink/ink20064.xml"/><Relationship Id="rId292" Type="http://schemas.openxmlformats.org/officeDocument/2006/relationships/customXml" Target="../ink/ink20085.xml"/><Relationship Id="rId306" Type="http://schemas.openxmlformats.org/officeDocument/2006/relationships/customXml" Target="../ink/ink20092.xml"/><Relationship Id="rId488" Type="http://schemas.openxmlformats.org/officeDocument/2006/relationships/customXml" Target="../ink/ink20183.xml"/><Relationship Id="rId45" Type="http://schemas.openxmlformats.org/officeDocument/2006/relationships/image" Target="../media/image19663.png"/><Relationship Id="rId87" Type="http://schemas.openxmlformats.org/officeDocument/2006/relationships/image" Target="../media/image19684.png"/><Relationship Id="rId110" Type="http://schemas.openxmlformats.org/officeDocument/2006/relationships/customXml" Target="../ink/ink19994.xml"/><Relationship Id="rId348" Type="http://schemas.openxmlformats.org/officeDocument/2006/relationships/customXml" Target="../ink/ink20113.xml"/><Relationship Id="rId152" Type="http://schemas.openxmlformats.org/officeDocument/2006/relationships/customXml" Target="../ink/ink20015.xml"/><Relationship Id="rId173" Type="http://schemas.openxmlformats.org/officeDocument/2006/relationships/image" Target="../media/image19727.png"/><Relationship Id="rId194" Type="http://schemas.openxmlformats.org/officeDocument/2006/relationships/customXml" Target="../ink/ink20036.xml"/><Relationship Id="rId208" Type="http://schemas.openxmlformats.org/officeDocument/2006/relationships/customXml" Target="../ink/ink20043.xml"/><Relationship Id="rId229" Type="http://schemas.openxmlformats.org/officeDocument/2006/relationships/image" Target="../media/image19755.png"/><Relationship Id="rId380" Type="http://schemas.openxmlformats.org/officeDocument/2006/relationships/customXml" Target="../ink/ink20129.xml"/><Relationship Id="rId415" Type="http://schemas.openxmlformats.org/officeDocument/2006/relationships/image" Target="../media/image19848.png"/><Relationship Id="rId436" Type="http://schemas.openxmlformats.org/officeDocument/2006/relationships/customXml" Target="../ink/ink20157.xml"/><Relationship Id="rId457" Type="http://schemas.openxmlformats.org/officeDocument/2006/relationships/image" Target="../media/image19869.png"/><Relationship Id="rId240" Type="http://schemas.openxmlformats.org/officeDocument/2006/relationships/customXml" Target="../ink/ink20059.xml"/><Relationship Id="rId261" Type="http://schemas.openxmlformats.org/officeDocument/2006/relationships/image" Target="../media/image19771.png"/><Relationship Id="rId478" Type="http://schemas.openxmlformats.org/officeDocument/2006/relationships/customXml" Target="../ink/ink20178.xml"/><Relationship Id="rId499" Type="http://schemas.openxmlformats.org/officeDocument/2006/relationships/image" Target="../media/image19890.png"/><Relationship Id="rId14" Type="http://schemas.openxmlformats.org/officeDocument/2006/relationships/customXml" Target="../ink/ink19946.xml"/><Relationship Id="rId35" Type="http://schemas.openxmlformats.org/officeDocument/2006/relationships/image" Target="../media/image19658.png"/><Relationship Id="rId56" Type="http://schemas.openxmlformats.org/officeDocument/2006/relationships/customXml" Target="../ink/ink19967.xml"/><Relationship Id="rId77" Type="http://schemas.openxmlformats.org/officeDocument/2006/relationships/image" Target="../media/image19679.png"/><Relationship Id="rId100" Type="http://schemas.openxmlformats.org/officeDocument/2006/relationships/customXml" Target="../ink/ink19989.xml"/><Relationship Id="rId282" Type="http://schemas.openxmlformats.org/officeDocument/2006/relationships/customXml" Target="../ink/ink20080.xml"/><Relationship Id="rId317" Type="http://schemas.openxmlformats.org/officeDocument/2006/relationships/image" Target="../media/image19799.png"/><Relationship Id="rId338" Type="http://schemas.openxmlformats.org/officeDocument/2006/relationships/customXml" Target="../ink/ink20108.xml"/><Relationship Id="rId359" Type="http://schemas.openxmlformats.org/officeDocument/2006/relationships/image" Target="../media/image19820.png"/><Relationship Id="rId503" Type="http://schemas.openxmlformats.org/officeDocument/2006/relationships/image" Target="../media/image19892.png"/><Relationship Id="rId8" Type="http://schemas.openxmlformats.org/officeDocument/2006/relationships/customXml" Target="../ink/ink19943.xml"/><Relationship Id="rId98" Type="http://schemas.openxmlformats.org/officeDocument/2006/relationships/customXml" Target="../ink/ink19988.xml"/><Relationship Id="rId121" Type="http://schemas.openxmlformats.org/officeDocument/2006/relationships/image" Target="../media/image19701.png"/><Relationship Id="rId142" Type="http://schemas.openxmlformats.org/officeDocument/2006/relationships/customXml" Target="../ink/ink20010.xml"/><Relationship Id="rId163" Type="http://schemas.openxmlformats.org/officeDocument/2006/relationships/image" Target="../media/image19722.png"/><Relationship Id="rId184" Type="http://schemas.openxmlformats.org/officeDocument/2006/relationships/customXml" Target="../ink/ink20031.xml"/><Relationship Id="rId219" Type="http://schemas.openxmlformats.org/officeDocument/2006/relationships/image" Target="../media/image19750.png"/><Relationship Id="rId370" Type="http://schemas.openxmlformats.org/officeDocument/2006/relationships/customXml" Target="../ink/ink20124.xml"/><Relationship Id="rId391" Type="http://schemas.openxmlformats.org/officeDocument/2006/relationships/image" Target="../media/image19836.png"/><Relationship Id="rId405" Type="http://schemas.openxmlformats.org/officeDocument/2006/relationships/image" Target="../media/image19843.png"/><Relationship Id="rId426" Type="http://schemas.openxmlformats.org/officeDocument/2006/relationships/customXml" Target="../ink/ink20152.xml"/><Relationship Id="rId447" Type="http://schemas.openxmlformats.org/officeDocument/2006/relationships/image" Target="../media/image19864.png"/><Relationship Id="rId230" Type="http://schemas.openxmlformats.org/officeDocument/2006/relationships/customXml" Target="../ink/ink20054.xml"/><Relationship Id="rId251" Type="http://schemas.openxmlformats.org/officeDocument/2006/relationships/image" Target="../media/image19766.png"/><Relationship Id="rId468" Type="http://schemas.openxmlformats.org/officeDocument/2006/relationships/customXml" Target="../ink/ink20173.xml"/><Relationship Id="rId489" Type="http://schemas.openxmlformats.org/officeDocument/2006/relationships/image" Target="../media/image19885.png"/><Relationship Id="rId25" Type="http://schemas.openxmlformats.org/officeDocument/2006/relationships/image" Target="../media/image19653.png"/><Relationship Id="rId46" Type="http://schemas.openxmlformats.org/officeDocument/2006/relationships/customXml" Target="../ink/ink19962.xml"/><Relationship Id="rId67" Type="http://schemas.openxmlformats.org/officeDocument/2006/relationships/image" Target="../media/image19674.png"/><Relationship Id="rId272" Type="http://schemas.openxmlformats.org/officeDocument/2006/relationships/customXml" Target="../ink/ink20075.xml"/><Relationship Id="rId293" Type="http://schemas.openxmlformats.org/officeDocument/2006/relationships/image" Target="../media/image19787.png"/><Relationship Id="rId307" Type="http://schemas.openxmlformats.org/officeDocument/2006/relationships/image" Target="../media/image19794.png"/><Relationship Id="rId328" Type="http://schemas.openxmlformats.org/officeDocument/2006/relationships/customXml" Target="../ink/ink20103.xml"/><Relationship Id="rId349" Type="http://schemas.openxmlformats.org/officeDocument/2006/relationships/image" Target="../media/image19815.png"/><Relationship Id="rId88" Type="http://schemas.openxmlformats.org/officeDocument/2006/relationships/customXml" Target="../ink/ink19983.xml"/><Relationship Id="rId111" Type="http://schemas.openxmlformats.org/officeDocument/2006/relationships/image" Target="../media/image19696.png"/><Relationship Id="rId132" Type="http://schemas.openxmlformats.org/officeDocument/2006/relationships/customXml" Target="../ink/ink20005.xml"/><Relationship Id="rId153" Type="http://schemas.openxmlformats.org/officeDocument/2006/relationships/image" Target="../media/image19717.png"/><Relationship Id="rId174" Type="http://schemas.openxmlformats.org/officeDocument/2006/relationships/customXml" Target="../ink/ink20026.xml"/><Relationship Id="rId195" Type="http://schemas.openxmlformats.org/officeDocument/2006/relationships/image" Target="../media/image19738.png"/><Relationship Id="rId209" Type="http://schemas.openxmlformats.org/officeDocument/2006/relationships/image" Target="../media/image19745.png"/><Relationship Id="rId360" Type="http://schemas.openxmlformats.org/officeDocument/2006/relationships/customXml" Target="../ink/ink20119.xml"/><Relationship Id="rId381" Type="http://schemas.openxmlformats.org/officeDocument/2006/relationships/image" Target="../media/image19831.png"/><Relationship Id="rId416" Type="http://schemas.openxmlformats.org/officeDocument/2006/relationships/customXml" Target="../ink/ink20147.xml"/><Relationship Id="rId220" Type="http://schemas.openxmlformats.org/officeDocument/2006/relationships/customXml" Target="../ink/ink20049.xml"/><Relationship Id="rId241" Type="http://schemas.openxmlformats.org/officeDocument/2006/relationships/image" Target="../media/image19761.png"/><Relationship Id="rId437" Type="http://schemas.openxmlformats.org/officeDocument/2006/relationships/image" Target="../media/image19859.png"/><Relationship Id="rId458" Type="http://schemas.openxmlformats.org/officeDocument/2006/relationships/customXml" Target="../ink/ink20168.xml"/><Relationship Id="rId479" Type="http://schemas.openxmlformats.org/officeDocument/2006/relationships/image" Target="../media/image19880.png"/><Relationship Id="rId15" Type="http://schemas.openxmlformats.org/officeDocument/2006/relationships/image" Target="../media/image19648.png"/><Relationship Id="rId36" Type="http://schemas.openxmlformats.org/officeDocument/2006/relationships/customXml" Target="../ink/ink19957.xml"/><Relationship Id="rId57" Type="http://schemas.openxmlformats.org/officeDocument/2006/relationships/image" Target="../media/image19669.png"/><Relationship Id="rId262" Type="http://schemas.openxmlformats.org/officeDocument/2006/relationships/customXml" Target="../ink/ink20070.xml"/><Relationship Id="rId283" Type="http://schemas.openxmlformats.org/officeDocument/2006/relationships/image" Target="../media/image19782.png"/><Relationship Id="rId318" Type="http://schemas.openxmlformats.org/officeDocument/2006/relationships/customXml" Target="../ink/ink20098.xml"/><Relationship Id="rId339" Type="http://schemas.openxmlformats.org/officeDocument/2006/relationships/image" Target="../media/image19810.png"/><Relationship Id="rId490" Type="http://schemas.openxmlformats.org/officeDocument/2006/relationships/customXml" Target="../ink/ink20184.xml"/><Relationship Id="rId504" Type="http://schemas.openxmlformats.org/officeDocument/2006/relationships/customXml" Target="../ink/ink20191.xml"/><Relationship Id="rId78" Type="http://schemas.openxmlformats.org/officeDocument/2006/relationships/customXml" Target="../ink/ink19978.xml"/><Relationship Id="rId99" Type="http://schemas.openxmlformats.org/officeDocument/2006/relationships/image" Target="../media/image19690.png"/><Relationship Id="rId101" Type="http://schemas.openxmlformats.org/officeDocument/2006/relationships/image" Target="../media/image19691.png"/><Relationship Id="rId122" Type="http://schemas.openxmlformats.org/officeDocument/2006/relationships/customXml" Target="../ink/ink20000.xml"/><Relationship Id="rId143" Type="http://schemas.openxmlformats.org/officeDocument/2006/relationships/image" Target="../media/image19712.png"/><Relationship Id="rId164" Type="http://schemas.openxmlformats.org/officeDocument/2006/relationships/customXml" Target="../ink/ink20021.xml"/><Relationship Id="rId185" Type="http://schemas.openxmlformats.org/officeDocument/2006/relationships/image" Target="../media/image19733.png"/><Relationship Id="rId350" Type="http://schemas.openxmlformats.org/officeDocument/2006/relationships/customXml" Target="../ink/ink20114.xml"/><Relationship Id="rId371" Type="http://schemas.openxmlformats.org/officeDocument/2006/relationships/image" Target="../media/image19826.png"/><Relationship Id="rId406" Type="http://schemas.openxmlformats.org/officeDocument/2006/relationships/customXml" Target="../ink/ink20142.xml"/><Relationship Id="rId9" Type="http://schemas.openxmlformats.org/officeDocument/2006/relationships/image" Target="../media/image196450.png"/><Relationship Id="rId210" Type="http://schemas.openxmlformats.org/officeDocument/2006/relationships/customXml" Target="../ink/ink20044.xml"/><Relationship Id="rId392" Type="http://schemas.openxmlformats.org/officeDocument/2006/relationships/customXml" Target="../ink/ink20135.xml"/><Relationship Id="rId427" Type="http://schemas.openxmlformats.org/officeDocument/2006/relationships/image" Target="../media/image19854.png"/><Relationship Id="rId448" Type="http://schemas.openxmlformats.org/officeDocument/2006/relationships/customXml" Target="../ink/ink20163.xml"/><Relationship Id="rId469" Type="http://schemas.openxmlformats.org/officeDocument/2006/relationships/image" Target="../media/image19875.png"/><Relationship Id="rId26" Type="http://schemas.openxmlformats.org/officeDocument/2006/relationships/customXml" Target="../ink/ink19952.xml"/><Relationship Id="rId231" Type="http://schemas.openxmlformats.org/officeDocument/2006/relationships/image" Target="../media/image19756.png"/><Relationship Id="rId252" Type="http://schemas.openxmlformats.org/officeDocument/2006/relationships/customXml" Target="../ink/ink20065.xml"/><Relationship Id="rId273" Type="http://schemas.openxmlformats.org/officeDocument/2006/relationships/image" Target="../media/image19777.png"/><Relationship Id="rId294" Type="http://schemas.openxmlformats.org/officeDocument/2006/relationships/customXml" Target="../ink/ink20086.xml"/><Relationship Id="rId308" Type="http://schemas.openxmlformats.org/officeDocument/2006/relationships/customXml" Target="../ink/ink20093.xml"/><Relationship Id="rId329" Type="http://schemas.openxmlformats.org/officeDocument/2006/relationships/image" Target="../media/image19805.png"/><Relationship Id="rId480" Type="http://schemas.openxmlformats.org/officeDocument/2006/relationships/customXml" Target="../ink/ink20179.xml"/><Relationship Id="rId47" Type="http://schemas.openxmlformats.org/officeDocument/2006/relationships/image" Target="../media/image19664.png"/><Relationship Id="rId68" Type="http://schemas.openxmlformats.org/officeDocument/2006/relationships/customXml" Target="../ink/ink19973.xml"/><Relationship Id="rId89" Type="http://schemas.openxmlformats.org/officeDocument/2006/relationships/image" Target="../media/image19685.png"/><Relationship Id="rId112" Type="http://schemas.openxmlformats.org/officeDocument/2006/relationships/customXml" Target="../ink/ink19995.xml"/><Relationship Id="rId133" Type="http://schemas.openxmlformats.org/officeDocument/2006/relationships/image" Target="../media/image19707.png"/><Relationship Id="rId154" Type="http://schemas.openxmlformats.org/officeDocument/2006/relationships/customXml" Target="../ink/ink20016.xml"/><Relationship Id="rId175" Type="http://schemas.openxmlformats.org/officeDocument/2006/relationships/image" Target="../media/image19728.png"/><Relationship Id="rId340" Type="http://schemas.openxmlformats.org/officeDocument/2006/relationships/customXml" Target="../ink/ink20109.xml"/><Relationship Id="rId361" Type="http://schemas.openxmlformats.org/officeDocument/2006/relationships/image" Target="../media/image19821.png"/><Relationship Id="rId196" Type="http://schemas.openxmlformats.org/officeDocument/2006/relationships/customXml" Target="../ink/ink20037.xml"/><Relationship Id="rId200" Type="http://schemas.openxmlformats.org/officeDocument/2006/relationships/customXml" Target="../ink/ink20039.xml"/><Relationship Id="rId382" Type="http://schemas.openxmlformats.org/officeDocument/2006/relationships/customXml" Target="../ink/ink20130.xml"/><Relationship Id="rId417" Type="http://schemas.openxmlformats.org/officeDocument/2006/relationships/image" Target="../media/image19849.png"/><Relationship Id="rId438" Type="http://schemas.openxmlformats.org/officeDocument/2006/relationships/customXml" Target="../ink/ink20158.xml"/><Relationship Id="rId459" Type="http://schemas.openxmlformats.org/officeDocument/2006/relationships/image" Target="../media/image19870.png"/><Relationship Id="rId16" Type="http://schemas.openxmlformats.org/officeDocument/2006/relationships/customXml" Target="../ink/ink19947.xml"/><Relationship Id="rId221" Type="http://schemas.openxmlformats.org/officeDocument/2006/relationships/image" Target="../media/image19751.png"/><Relationship Id="rId242" Type="http://schemas.openxmlformats.org/officeDocument/2006/relationships/customXml" Target="../ink/ink20060.xml"/><Relationship Id="rId263" Type="http://schemas.openxmlformats.org/officeDocument/2006/relationships/image" Target="../media/image19772.png"/><Relationship Id="rId284" Type="http://schemas.openxmlformats.org/officeDocument/2006/relationships/customXml" Target="../ink/ink20081.xml"/><Relationship Id="rId319" Type="http://schemas.openxmlformats.org/officeDocument/2006/relationships/image" Target="../media/image19800.png"/><Relationship Id="rId470" Type="http://schemas.openxmlformats.org/officeDocument/2006/relationships/customXml" Target="../ink/ink20174.xml"/><Relationship Id="rId491" Type="http://schemas.openxmlformats.org/officeDocument/2006/relationships/image" Target="../media/image19886.png"/><Relationship Id="rId505" Type="http://schemas.openxmlformats.org/officeDocument/2006/relationships/image" Target="../media/image19893.png"/><Relationship Id="rId37" Type="http://schemas.openxmlformats.org/officeDocument/2006/relationships/image" Target="../media/image19659.png"/><Relationship Id="rId58" Type="http://schemas.openxmlformats.org/officeDocument/2006/relationships/customXml" Target="../ink/ink19968.xml"/><Relationship Id="rId79" Type="http://schemas.openxmlformats.org/officeDocument/2006/relationships/image" Target="../media/image19680.png"/><Relationship Id="rId102" Type="http://schemas.openxmlformats.org/officeDocument/2006/relationships/customXml" Target="../ink/ink19990.xml"/><Relationship Id="rId123" Type="http://schemas.openxmlformats.org/officeDocument/2006/relationships/image" Target="../media/image19702.png"/><Relationship Id="rId144" Type="http://schemas.openxmlformats.org/officeDocument/2006/relationships/customXml" Target="../ink/ink20011.xml"/><Relationship Id="rId330" Type="http://schemas.openxmlformats.org/officeDocument/2006/relationships/customXml" Target="../ink/ink20104.xml"/><Relationship Id="rId90" Type="http://schemas.openxmlformats.org/officeDocument/2006/relationships/customXml" Target="../ink/ink19984.xml"/><Relationship Id="rId165" Type="http://schemas.openxmlformats.org/officeDocument/2006/relationships/image" Target="../media/image19723.png"/><Relationship Id="rId186" Type="http://schemas.openxmlformats.org/officeDocument/2006/relationships/customXml" Target="../ink/ink20032.xml"/><Relationship Id="rId351" Type="http://schemas.openxmlformats.org/officeDocument/2006/relationships/image" Target="../media/image19816.png"/><Relationship Id="rId372" Type="http://schemas.openxmlformats.org/officeDocument/2006/relationships/customXml" Target="../ink/ink20125.xml"/><Relationship Id="rId393" Type="http://schemas.openxmlformats.org/officeDocument/2006/relationships/image" Target="../media/image19837.png"/><Relationship Id="rId407" Type="http://schemas.openxmlformats.org/officeDocument/2006/relationships/image" Target="../media/image19844.png"/><Relationship Id="rId428" Type="http://schemas.openxmlformats.org/officeDocument/2006/relationships/customXml" Target="../ink/ink20153.xml"/><Relationship Id="rId449" Type="http://schemas.openxmlformats.org/officeDocument/2006/relationships/image" Target="../media/image19865.png"/><Relationship Id="rId211" Type="http://schemas.openxmlformats.org/officeDocument/2006/relationships/image" Target="../media/image19746.png"/><Relationship Id="rId232" Type="http://schemas.openxmlformats.org/officeDocument/2006/relationships/customXml" Target="../ink/ink20055.xml"/><Relationship Id="rId253" Type="http://schemas.openxmlformats.org/officeDocument/2006/relationships/image" Target="../media/image19767.png"/><Relationship Id="rId274" Type="http://schemas.openxmlformats.org/officeDocument/2006/relationships/customXml" Target="../ink/ink20076.xml"/><Relationship Id="rId295" Type="http://schemas.openxmlformats.org/officeDocument/2006/relationships/image" Target="../media/image19788.png"/><Relationship Id="rId309" Type="http://schemas.openxmlformats.org/officeDocument/2006/relationships/image" Target="../media/image19795.png"/><Relationship Id="rId460" Type="http://schemas.openxmlformats.org/officeDocument/2006/relationships/customXml" Target="../ink/ink20169.xml"/><Relationship Id="rId481" Type="http://schemas.openxmlformats.org/officeDocument/2006/relationships/image" Target="../media/image19881.png"/><Relationship Id="rId27" Type="http://schemas.openxmlformats.org/officeDocument/2006/relationships/image" Target="../media/image19654.png"/><Relationship Id="rId48" Type="http://schemas.openxmlformats.org/officeDocument/2006/relationships/customXml" Target="../ink/ink19963.xml"/><Relationship Id="rId69" Type="http://schemas.openxmlformats.org/officeDocument/2006/relationships/image" Target="../media/image19675.png"/><Relationship Id="rId113" Type="http://schemas.openxmlformats.org/officeDocument/2006/relationships/image" Target="../media/image19697.png"/><Relationship Id="rId134" Type="http://schemas.openxmlformats.org/officeDocument/2006/relationships/customXml" Target="../ink/ink20006.xml"/><Relationship Id="rId320" Type="http://schemas.openxmlformats.org/officeDocument/2006/relationships/customXml" Target="../ink/ink20099.xml"/><Relationship Id="rId80" Type="http://schemas.openxmlformats.org/officeDocument/2006/relationships/customXml" Target="../ink/ink19979.xml"/><Relationship Id="rId155" Type="http://schemas.openxmlformats.org/officeDocument/2006/relationships/image" Target="../media/image19718.png"/><Relationship Id="rId176" Type="http://schemas.openxmlformats.org/officeDocument/2006/relationships/customXml" Target="../ink/ink20027.xml"/><Relationship Id="rId197" Type="http://schemas.openxmlformats.org/officeDocument/2006/relationships/image" Target="../media/image19739.png"/><Relationship Id="rId341" Type="http://schemas.openxmlformats.org/officeDocument/2006/relationships/image" Target="../media/image19811.png"/><Relationship Id="rId362" Type="http://schemas.openxmlformats.org/officeDocument/2006/relationships/customXml" Target="../ink/ink20120.xml"/><Relationship Id="rId383" Type="http://schemas.openxmlformats.org/officeDocument/2006/relationships/image" Target="../media/image19832.png"/><Relationship Id="rId418" Type="http://schemas.openxmlformats.org/officeDocument/2006/relationships/customXml" Target="../ink/ink20148.xml"/><Relationship Id="rId439" Type="http://schemas.openxmlformats.org/officeDocument/2006/relationships/image" Target="../media/image19860.png"/><Relationship Id="rId201" Type="http://schemas.openxmlformats.org/officeDocument/2006/relationships/image" Target="../media/image19741.png"/><Relationship Id="rId222" Type="http://schemas.openxmlformats.org/officeDocument/2006/relationships/customXml" Target="../ink/ink20050.xml"/><Relationship Id="rId243" Type="http://schemas.openxmlformats.org/officeDocument/2006/relationships/image" Target="../media/image19762.png"/><Relationship Id="rId264" Type="http://schemas.openxmlformats.org/officeDocument/2006/relationships/customXml" Target="../ink/ink20071.xml"/><Relationship Id="rId285" Type="http://schemas.openxmlformats.org/officeDocument/2006/relationships/image" Target="../media/image19783.png"/><Relationship Id="rId450" Type="http://schemas.openxmlformats.org/officeDocument/2006/relationships/customXml" Target="../ink/ink20164.xml"/><Relationship Id="rId471" Type="http://schemas.openxmlformats.org/officeDocument/2006/relationships/image" Target="../media/image19876.png"/><Relationship Id="rId17" Type="http://schemas.openxmlformats.org/officeDocument/2006/relationships/image" Target="../media/image19649.png"/><Relationship Id="rId38" Type="http://schemas.openxmlformats.org/officeDocument/2006/relationships/customXml" Target="../ink/ink19958.xml"/><Relationship Id="rId59" Type="http://schemas.openxmlformats.org/officeDocument/2006/relationships/image" Target="../media/image19670.png"/><Relationship Id="rId103" Type="http://schemas.openxmlformats.org/officeDocument/2006/relationships/image" Target="../media/image19692.png"/><Relationship Id="rId124" Type="http://schemas.openxmlformats.org/officeDocument/2006/relationships/customXml" Target="../ink/ink20001.xml"/><Relationship Id="rId310" Type="http://schemas.openxmlformats.org/officeDocument/2006/relationships/customXml" Target="../ink/ink20094.xml"/><Relationship Id="rId492" Type="http://schemas.openxmlformats.org/officeDocument/2006/relationships/customXml" Target="../ink/ink20185.xml"/><Relationship Id="rId70" Type="http://schemas.openxmlformats.org/officeDocument/2006/relationships/customXml" Target="../ink/ink19974.xml"/><Relationship Id="rId91" Type="http://schemas.openxmlformats.org/officeDocument/2006/relationships/image" Target="../media/image19686.png"/><Relationship Id="rId145" Type="http://schemas.openxmlformats.org/officeDocument/2006/relationships/image" Target="../media/image19713.png"/><Relationship Id="rId166" Type="http://schemas.openxmlformats.org/officeDocument/2006/relationships/customXml" Target="../ink/ink20022.xml"/><Relationship Id="rId187" Type="http://schemas.openxmlformats.org/officeDocument/2006/relationships/image" Target="../media/image19734.png"/><Relationship Id="rId331" Type="http://schemas.openxmlformats.org/officeDocument/2006/relationships/image" Target="../media/image19806.png"/><Relationship Id="rId352" Type="http://schemas.openxmlformats.org/officeDocument/2006/relationships/customXml" Target="../ink/ink20115.xml"/><Relationship Id="rId373" Type="http://schemas.openxmlformats.org/officeDocument/2006/relationships/image" Target="../media/image19827.png"/><Relationship Id="rId394" Type="http://schemas.openxmlformats.org/officeDocument/2006/relationships/customXml" Target="../ink/ink20136.xml"/><Relationship Id="rId408" Type="http://schemas.openxmlformats.org/officeDocument/2006/relationships/customXml" Target="../ink/ink20143.xml"/><Relationship Id="rId429" Type="http://schemas.openxmlformats.org/officeDocument/2006/relationships/image" Target="../media/image19855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0045.xml"/><Relationship Id="rId233" Type="http://schemas.openxmlformats.org/officeDocument/2006/relationships/image" Target="../media/image19757.png"/><Relationship Id="rId254" Type="http://schemas.openxmlformats.org/officeDocument/2006/relationships/customXml" Target="../ink/ink20066.xml"/><Relationship Id="rId440" Type="http://schemas.openxmlformats.org/officeDocument/2006/relationships/customXml" Target="../ink/ink20159.xml"/><Relationship Id="rId28" Type="http://schemas.openxmlformats.org/officeDocument/2006/relationships/customXml" Target="../ink/ink19953.xml"/><Relationship Id="rId49" Type="http://schemas.openxmlformats.org/officeDocument/2006/relationships/image" Target="../media/image19665.png"/><Relationship Id="rId114" Type="http://schemas.openxmlformats.org/officeDocument/2006/relationships/customXml" Target="../ink/ink19996.xml"/><Relationship Id="rId275" Type="http://schemas.openxmlformats.org/officeDocument/2006/relationships/image" Target="../media/image19778.png"/><Relationship Id="rId296" Type="http://schemas.openxmlformats.org/officeDocument/2006/relationships/customXml" Target="../ink/ink20087.xml"/><Relationship Id="rId300" Type="http://schemas.openxmlformats.org/officeDocument/2006/relationships/customXml" Target="../ink/ink20089.xml"/><Relationship Id="rId461" Type="http://schemas.openxmlformats.org/officeDocument/2006/relationships/image" Target="../media/image19871.png"/><Relationship Id="rId482" Type="http://schemas.openxmlformats.org/officeDocument/2006/relationships/customXml" Target="../ink/ink20180.xml"/><Relationship Id="rId60" Type="http://schemas.openxmlformats.org/officeDocument/2006/relationships/customXml" Target="../ink/ink19969.xml"/><Relationship Id="rId81" Type="http://schemas.openxmlformats.org/officeDocument/2006/relationships/image" Target="../media/image19681.png"/><Relationship Id="rId135" Type="http://schemas.openxmlformats.org/officeDocument/2006/relationships/image" Target="../media/image19708.png"/><Relationship Id="rId156" Type="http://schemas.openxmlformats.org/officeDocument/2006/relationships/customXml" Target="../ink/ink20017.xml"/><Relationship Id="rId177" Type="http://schemas.openxmlformats.org/officeDocument/2006/relationships/image" Target="../media/image19729.png"/><Relationship Id="rId198" Type="http://schemas.openxmlformats.org/officeDocument/2006/relationships/customXml" Target="../ink/ink20038.xml"/><Relationship Id="rId321" Type="http://schemas.openxmlformats.org/officeDocument/2006/relationships/image" Target="../media/image19801.png"/><Relationship Id="rId342" Type="http://schemas.openxmlformats.org/officeDocument/2006/relationships/customXml" Target="../ink/ink20110.xml"/><Relationship Id="rId363" Type="http://schemas.openxmlformats.org/officeDocument/2006/relationships/image" Target="../media/image19822.png"/><Relationship Id="rId384" Type="http://schemas.openxmlformats.org/officeDocument/2006/relationships/customXml" Target="../ink/ink20131.xml"/><Relationship Id="rId419" Type="http://schemas.openxmlformats.org/officeDocument/2006/relationships/image" Target="../media/image19850.png"/><Relationship Id="rId202" Type="http://schemas.openxmlformats.org/officeDocument/2006/relationships/customXml" Target="../ink/ink20040.xml"/><Relationship Id="rId223" Type="http://schemas.openxmlformats.org/officeDocument/2006/relationships/image" Target="../media/image19752.png"/><Relationship Id="rId244" Type="http://schemas.openxmlformats.org/officeDocument/2006/relationships/customXml" Target="../ink/ink20061.xml"/><Relationship Id="rId430" Type="http://schemas.openxmlformats.org/officeDocument/2006/relationships/customXml" Target="../ink/ink20154.xml"/><Relationship Id="rId18" Type="http://schemas.openxmlformats.org/officeDocument/2006/relationships/customXml" Target="../ink/ink19948.xml"/><Relationship Id="rId39" Type="http://schemas.openxmlformats.org/officeDocument/2006/relationships/image" Target="../media/image19660.png"/><Relationship Id="rId265" Type="http://schemas.openxmlformats.org/officeDocument/2006/relationships/image" Target="../media/image19773.png"/><Relationship Id="rId286" Type="http://schemas.openxmlformats.org/officeDocument/2006/relationships/customXml" Target="../ink/ink20082.xml"/><Relationship Id="rId451" Type="http://schemas.openxmlformats.org/officeDocument/2006/relationships/image" Target="../media/image19866.png"/><Relationship Id="rId472" Type="http://schemas.openxmlformats.org/officeDocument/2006/relationships/customXml" Target="../ink/ink20175.xml"/><Relationship Id="rId493" Type="http://schemas.openxmlformats.org/officeDocument/2006/relationships/image" Target="../media/image19887.png"/><Relationship Id="rId50" Type="http://schemas.openxmlformats.org/officeDocument/2006/relationships/customXml" Target="../ink/ink19964.xml"/><Relationship Id="rId104" Type="http://schemas.openxmlformats.org/officeDocument/2006/relationships/customXml" Target="../ink/ink19991.xml"/><Relationship Id="rId125" Type="http://schemas.openxmlformats.org/officeDocument/2006/relationships/image" Target="../media/image19703.png"/><Relationship Id="rId146" Type="http://schemas.openxmlformats.org/officeDocument/2006/relationships/customXml" Target="../ink/ink20012.xml"/><Relationship Id="rId167" Type="http://schemas.openxmlformats.org/officeDocument/2006/relationships/image" Target="../media/image19724.png"/><Relationship Id="rId188" Type="http://schemas.openxmlformats.org/officeDocument/2006/relationships/customXml" Target="../ink/ink20033.xml"/><Relationship Id="rId311" Type="http://schemas.openxmlformats.org/officeDocument/2006/relationships/image" Target="../media/image19796.png"/><Relationship Id="rId332" Type="http://schemas.openxmlformats.org/officeDocument/2006/relationships/customXml" Target="../ink/ink20105.xml"/><Relationship Id="rId353" Type="http://schemas.openxmlformats.org/officeDocument/2006/relationships/image" Target="../media/image19817.png"/><Relationship Id="rId374" Type="http://schemas.openxmlformats.org/officeDocument/2006/relationships/customXml" Target="../ink/ink20126.xml"/><Relationship Id="rId395" Type="http://schemas.openxmlformats.org/officeDocument/2006/relationships/image" Target="../media/image19838.png"/><Relationship Id="rId409" Type="http://schemas.openxmlformats.org/officeDocument/2006/relationships/image" Target="../media/image19845.png"/><Relationship Id="rId71" Type="http://schemas.openxmlformats.org/officeDocument/2006/relationships/image" Target="../media/image19676.png"/><Relationship Id="rId92" Type="http://schemas.openxmlformats.org/officeDocument/2006/relationships/customXml" Target="../ink/ink19985.xml"/><Relationship Id="rId213" Type="http://schemas.openxmlformats.org/officeDocument/2006/relationships/image" Target="../media/image19747.png"/><Relationship Id="rId234" Type="http://schemas.openxmlformats.org/officeDocument/2006/relationships/customXml" Target="../ink/ink20056.xml"/><Relationship Id="rId420" Type="http://schemas.openxmlformats.org/officeDocument/2006/relationships/customXml" Target="../ink/ink20149.xml"/><Relationship Id="rId2" Type="http://schemas.openxmlformats.org/officeDocument/2006/relationships/customXml" Target="../ink/ink19940.xml"/><Relationship Id="rId29" Type="http://schemas.openxmlformats.org/officeDocument/2006/relationships/image" Target="../media/image19655.png"/><Relationship Id="rId255" Type="http://schemas.openxmlformats.org/officeDocument/2006/relationships/image" Target="../media/image19768.png"/><Relationship Id="rId276" Type="http://schemas.openxmlformats.org/officeDocument/2006/relationships/customXml" Target="../ink/ink20077.xml"/><Relationship Id="rId297" Type="http://schemas.openxmlformats.org/officeDocument/2006/relationships/image" Target="../media/image19789.png"/><Relationship Id="rId441" Type="http://schemas.openxmlformats.org/officeDocument/2006/relationships/image" Target="../media/image19861.png"/><Relationship Id="rId462" Type="http://schemas.openxmlformats.org/officeDocument/2006/relationships/customXml" Target="../ink/ink20170.xml"/><Relationship Id="rId483" Type="http://schemas.openxmlformats.org/officeDocument/2006/relationships/image" Target="../media/image19882.png"/><Relationship Id="rId40" Type="http://schemas.openxmlformats.org/officeDocument/2006/relationships/customXml" Target="../ink/ink19959.xml"/><Relationship Id="rId115" Type="http://schemas.openxmlformats.org/officeDocument/2006/relationships/image" Target="../media/image19698.png"/><Relationship Id="rId136" Type="http://schemas.openxmlformats.org/officeDocument/2006/relationships/customXml" Target="../ink/ink20007.xml"/><Relationship Id="rId157" Type="http://schemas.openxmlformats.org/officeDocument/2006/relationships/image" Target="../media/image19719.png"/><Relationship Id="rId178" Type="http://schemas.openxmlformats.org/officeDocument/2006/relationships/customXml" Target="../ink/ink20028.xml"/><Relationship Id="rId301" Type="http://schemas.openxmlformats.org/officeDocument/2006/relationships/image" Target="../media/image19791.png"/><Relationship Id="rId322" Type="http://schemas.openxmlformats.org/officeDocument/2006/relationships/customXml" Target="../ink/ink20100.xml"/><Relationship Id="rId343" Type="http://schemas.openxmlformats.org/officeDocument/2006/relationships/image" Target="../media/image19812.png"/><Relationship Id="rId364" Type="http://schemas.openxmlformats.org/officeDocument/2006/relationships/customXml" Target="../ink/ink20121.xml"/><Relationship Id="rId61" Type="http://schemas.openxmlformats.org/officeDocument/2006/relationships/image" Target="../media/image19671.png"/><Relationship Id="rId82" Type="http://schemas.openxmlformats.org/officeDocument/2006/relationships/customXml" Target="../ink/ink19980.xml"/><Relationship Id="rId199" Type="http://schemas.openxmlformats.org/officeDocument/2006/relationships/image" Target="../media/image19740.png"/><Relationship Id="rId203" Type="http://schemas.openxmlformats.org/officeDocument/2006/relationships/image" Target="../media/image19742.png"/><Relationship Id="rId385" Type="http://schemas.openxmlformats.org/officeDocument/2006/relationships/image" Target="../media/image19833.png"/><Relationship Id="rId19" Type="http://schemas.openxmlformats.org/officeDocument/2006/relationships/image" Target="../media/image19650.png"/><Relationship Id="rId224" Type="http://schemas.openxmlformats.org/officeDocument/2006/relationships/customXml" Target="../ink/ink20051.xml"/><Relationship Id="rId245" Type="http://schemas.openxmlformats.org/officeDocument/2006/relationships/image" Target="../media/image19763.png"/><Relationship Id="rId266" Type="http://schemas.openxmlformats.org/officeDocument/2006/relationships/customXml" Target="../ink/ink20072.xml"/><Relationship Id="rId287" Type="http://schemas.openxmlformats.org/officeDocument/2006/relationships/image" Target="../media/image19784.png"/><Relationship Id="rId410" Type="http://schemas.openxmlformats.org/officeDocument/2006/relationships/customXml" Target="../ink/ink20144.xml"/><Relationship Id="rId431" Type="http://schemas.openxmlformats.org/officeDocument/2006/relationships/image" Target="../media/image19856.png"/><Relationship Id="rId452" Type="http://schemas.openxmlformats.org/officeDocument/2006/relationships/customXml" Target="../ink/ink20165.xml"/><Relationship Id="rId473" Type="http://schemas.openxmlformats.org/officeDocument/2006/relationships/image" Target="../media/image19877.png"/><Relationship Id="rId494" Type="http://schemas.openxmlformats.org/officeDocument/2006/relationships/customXml" Target="../ink/ink20186.xml"/><Relationship Id="rId30" Type="http://schemas.openxmlformats.org/officeDocument/2006/relationships/customXml" Target="../ink/ink19954.xml"/><Relationship Id="rId105" Type="http://schemas.openxmlformats.org/officeDocument/2006/relationships/image" Target="../media/image19693.png"/><Relationship Id="rId126" Type="http://schemas.openxmlformats.org/officeDocument/2006/relationships/customXml" Target="../ink/ink20002.xml"/><Relationship Id="rId147" Type="http://schemas.openxmlformats.org/officeDocument/2006/relationships/image" Target="../media/image19714.png"/><Relationship Id="rId168" Type="http://schemas.openxmlformats.org/officeDocument/2006/relationships/customXml" Target="../ink/ink20023.xml"/><Relationship Id="rId312" Type="http://schemas.openxmlformats.org/officeDocument/2006/relationships/customXml" Target="../ink/ink20095.xml"/><Relationship Id="rId333" Type="http://schemas.openxmlformats.org/officeDocument/2006/relationships/image" Target="../media/image19807.png"/><Relationship Id="rId354" Type="http://schemas.openxmlformats.org/officeDocument/2006/relationships/customXml" Target="../ink/ink20116.xml"/><Relationship Id="rId51" Type="http://schemas.openxmlformats.org/officeDocument/2006/relationships/image" Target="../media/image19666.png"/><Relationship Id="rId72" Type="http://schemas.openxmlformats.org/officeDocument/2006/relationships/customXml" Target="../ink/ink19975.xml"/><Relationship Id="rId93" Type="http://schemas.openxmlformats.org/officeDocument/2006/relationships/image" Target="../media/image19687.png"/><Relationship Id="rId189" Type="http://schemas.openxmlformats.org/officeDocument/2006/relationships/image" Target="../media/image19735.png"/><Relationship Id="rId375" Type="http://schemas.openxmlformats.org/officeDocument/2006/relationships/image" Target="../media/image19828.png"/><Relationship Id="rId396" Type="http://schemas.openxmlformats.org/officeDocument/2006/relationships/customXml" Target="../ink/ink20137.xml"/><Relationship Id="rId3" Type="http://schemas.openxmlformats.org/officeDocument/2006/relationships/image" Target="../media/image196420.png"/><Relationship Id="rId214" Type="http://schemas.openxmlformats.org/officeDocument/2006/relationships/customXml" Target="../ink/ink20046.xml"/><Relationship Id="rId235" Type="http://schemas.openxmlformats.org/officeDocument/2006/relationships/image" Target="../media/image19758.png"/><Relationship Id="rId256" Type="http://schemas.openxmlformats.org/officeDocument/2006/relationships/customXml" Target="../ink/ink20067.xml"/><Relationship Id="rId277" Type="http://schemas.openxmlformats.org/officeDocument/2006/relationships/image" Target="../media/image19779.png"/><Relationship Id="rId298" Type="http://schemas.openxmlformats.org/officeDocument/2006/relationships/customXml" Target="../ink/ink20088.xml"/><Relationship Id="rId400" Type="http://schemas.openxmlformats.org/officeDocument/2006/relationships/customXml" Target="../ink/ink20139.xml"/><Relationship Id="rId421" Type="http://schemas.openxmlformats.org/officeDocument/2006/relationships/image" Target="../media/image19851.png"/><Relationship Id="rId442" Type="http://schemas.openxmlformats.org/officeDocument/2006/relationships/customXml" Target="../ink/ink20160.xml"/><Relationship Id="rId463" Type="http://schemas.openxmlformats.org/officeDocument/2006/relationships/image" Target="../media/image19872.png"/><Relationship Id="rId484" Type="http://schemas.openxmlformats.org/officeDocument/2006/relationships/customXml" Target="../ink/ink20181.xml"/><Relationship Id="rId116" Type="http://schemas.openxmlformats.org/officeDocument/2006/relationships/customXml" Target="../ink/ink19997.xml"/><Relationship Id="rId137" Type="http://schemas.openxmlformats.org/officeDocument/2006/relationships/image" Target="../media/image19709.png"/><Relationship Id="rId158" Type="http://schemas.openxmlformats.org/officeDocument/2006/relationships/customXml" Target="../ink/ink20018.xml"/><Relationship Id="rId302" Type="http://schemas.openxmlformats.org/officeDocument/2006/relationships/customXml" Target="../ink/ink20090.xml"/><Relationship Id="rId323" Type="http://schemas.openxmlformats.org/officeDocument/2006/relationships/image" Target="../media/image19802.png"/><Relationship Id="rId344" Type="http://schemas.openxmlformats.org/officeDocument/2006/relationships/customXml" Target="../ink/ink20111.xml"/><Relationship Id="rId20" Type="http://schemas.openxmlformats.org/officeDocument/2006/relationships/customXml" Target="../ink/ink19949.xml"/><Relationship Id="rId41" Type="http://schemas.openxmlformats.org/officeDocument/2006/relationships/image" Target="../media/image19661.png"/><Relationship Id="rId62" Type="http://schemas.openxmlformats.org/officeDocument/2006/relationships/customXml" Target="../ink/ink19970.xml"/><Relationship Id="rId83" Type="http://schemas.openxmlformats.org/officeDocument/2006/relationships/image" Target="../media/image19682.png"/><Relationship Id="rId179" Type="http://schemas.openxmlformats.org/officeDocument/2006/relationships/image" Target="../media/image19730.png"/><Relationship Id="rId365" Type="http://schemas.openxmlformats.org/officeDocument/2006/relationships/image" Target="../media/image19823.png"/><Relationship Id="rId386" Type="http://schemas.openxmlformats.org/officeDocument/2006/relationships/customXml" Target="../ink/ink20132.xml"/><Relationship Id="rId190" Type="http://schemas.openxmlformats.org/officeDocument/2006/relationships/customXml" Target="../ink/ink20034.xml"/><Relationship Id="rId204" Type="http://schemas.openxmlformats.org/officeDocument/2006/relationships/customXml" Target="../ink/ink20041.xml"/><Relationship Id="rId225" Type="http://schemas.openxmlformats.org/officeDocument/2006/relationships/image" Target="../media/image19753.png"/><Relationship Id="rId246" Type="http://schemas.openxmlformats.org/officeDocument/2006/relationships/customXml" Target="../ink/ink20062.xml"/><Relationship Id="rId267" Type="http://schemas.openxmlformats.org/officeDocument/2006/relationships/image" Target="../media/image19774.png"/><Relationship Id="rId288" Type="http://schemas.openxmlformats.org/officeDocument/2006/relationships/customXml" Target="../ink/ink20083.xml"/><Relationship Id="rId411" Type="http://schemas.openxmlformats.org/officeDocument/2006/relationships/image" Target="../media/image19846.png"/><Relationship Id="rId432" Type="http://schemas.openxmlformats.org/officeDocument/2006/relationships/customXml" Target="../ink/ink20155.xml"/><Relationship Id="rId453" Type="http://schemas.openxmlformats.org/officeDocument/2006/relationships/image" Target="../media/image19867.png"/><Relationship Id="rId474" Type="http://schemas.openxmlformats.org/officeDocument/2006/relationships/customXml" Target="../ink/ink20176.xml"/><Relationship Id="rId106" Type="http://schemas.openxmlformats.org/officeDocument/2006/relationships/customXml" Target="../ink/ink19992.xml"/><Relationship Id="rId127" Type="http://schemas.openxmlformats.org/officeDocument/2006/relationships/image" Target="../media/image19704.png"/><Relationship Id="rId313" Type="http://schemas.openxmlformats.org/officeDocument/2006/relationships/image" Target="../media/image19797.png"/><Relationship Id="rId495" Type="http://schemas.openxmlformats.org/officeDocument/2006/relationships/image" Target="../media/image19888.png"/><Relationship Id="rId10" Type="http://schemas.openxmlformats.org/officeDocument/2006/relationships/customXml" Target="../ink/ink19944.xml"/><Relationship Id="rId31" Type="http://schemas.openxmlformats.org/officeDocument/2006/relationships/image" Target="../media/image19656.png"/><Relationship Id="rId52" Type="http://schemas.openxmlformats.org/officeDocument/2006/relationships/customXml" Target="../ink/ink19965.xml"/><Relationship Id="rId73" Type="http://schemas.openxmlformats.org/officeDocument/2006/relationships/image" Target="../media/image19677.png"/><Relationship Id="rId94" Type="http://schemas.openxmlformats.org/officeDocument/2006/relationships/customXml" Target="../ink/ink19986.xml"/><Relationship Id="rId148" Type="http://schemas.openxmlformats.org/officeDocument/2006/relationships/customXml" Target="../ink/ink20013.xml"/><Relationship Id="rId169" Type="http://schemas.openxmlformats.org/officeDocument/2006/relationships/image" Target="../media/image19725.png"/><Relationship Id="rId334" Type="http://schemas.openxmlformats.org/officeDocument/2006/relationships/customXml" Target="../ink/ink20106.xml"/><Relationship Id="rId355" Type="http://schemas.openxmlformats.org/officeDocument/2006/relationships/image" Target="../media/image19818.png"/><Relationship Id="rId376" Type="http://schemas.openxmlformats.org/officeDocument/2006/relationships/customXml" Target="../ink/ink20127.xml"/><Relationship Id="rId397" Type="http://schemas.openxmlformats.org/officeDocument/2006/relationships/image" Target="../media/image19839.png"/><Relationship Id="rId4" Type="http://schemas.openxmlformats.org/officeDocument/2006/relationships/customXml" Target="../ink/ink19941.xml"/><Relationship Id="rId180" Type="http://schemas.openxmlformats.org/officeDocument/2006/relationships/customXml" Target="../ink/ink20029.xml"/><Relationship Id="rId215" Type="http://schemas.openxmlformats.org/officeDocument/2006/relationships/image" Target="../media/image19748.png"/><Relationship Id="rId236" Type="http://schemas.openxmlformats.org/officeDocument/2006/relationships/customXml" Target="../ink/ink20057.xml"/><Relationship Id="rId257" Type="http://schemas.openxmlformats.org/officeDocument/2006/relationships/image" Target="../media/image19769.png"/><Relationship Id="rId278" Type="http://schemas.openxmlformats.org/officeDocument/2006/relationships/customXml" Target="../ink/ink20078.xml"/><Relationship Id="rId401" Type="http://schemas.openxmlformats.org/officeDocument/2006/relationships/image" Target="../media/image19841.png"/><Relationship Id="rId422" Type="http://schemas.openxmlformats.org/officeDocument/2006/relationships/customXml" Target="../ink/ink20150.xml"/><Relationship Id="rId443" Type="http://schemas.openxmlformats.org/officeDocument/2006/relationships/image" Target="../media/image19862.png"/><Relationship Id="rId464" Type="http://schemas.openxmlformats.org/officeDocument/2006/relationships/customXml" Target="../ink/ink20171.xml"/><Relationship Id="rId303" Type="http://schemas.openxmlformats.org/officeDocument/2006/relationships/image" Target="../media/image19792.png"/><Relationship Id="rId485" Type="http://schemas.openxmlformats.org/officeDocument/2006/relationships/image" Target="../media/image19883.png"/><Relationship Id="rId42" Type="http://schemas.openxmlformats.org/officeDocument/2006/relationships/customXml" Target="../ink/ink19960.xml"/><Relationship Id="rId84" Type="http://schemas.openxmlformats.org/officeDocument/2006/relationships/customXml" Target="../ink/ink19981.xml"/><Relationship Id="rId138" Type="http://schemas.openxmlformats.org/officeDocument/2006/relationships/customXml" Target="../ink/ink20008.xml"/><Relationship Id="rId345" Type="http://schemas.openxmlformats.org/officeDocument/2006/relationships/image" Target="../media/image19813.png"/><Relationship Id="rId387" Type="http://schemas.openxmlformats.org/officeDocument/2006/relationships/image" Target="../media/image19834.png"/><Relationship Id="rId191" Type="http://schemas.openxmlformats.org/officeDocument/2006/relationships/image" Target="../media/image19736.png"/><Relationship Id="rId205" Type="http://schemas.openxmlformats.org/officeDocument/2006/relationships/image" Target="../media/image19743.png"/><Relationship Id="rId247" Type="http://schemas.openxmlformats.org/officeDocument/2006/relationships/image" Target="../media/image19764.png"/><Relationship Id="rId412" Type="http://schemas.openxmlformats.org/officeDocument/2006/relationships/customXml" Target="../ink/ink20145.xml"/><Relationship Id="rId107" Type="http://schemas.openxmlformats.org/officeDocument/2006/relationships/image" Target="../media/image19694.png"/><Relationship Id="rId289" Type="http://schemas.openxmlformats.org/officeDocument/2006/relationships/image" Target="../media/image19785.png"/><Relationship Id="rId454" Type="http://schemas.openxmlformats.org/officeDocument/2006/relationships/customXml" Target="../ink/ink20166.xml"/><Relationship Id="rId496" Type="http://schemas.openxmlformats.org/officeDocument/2006/relationships/customXml" Target="../ink/ink20187.xml"/><Relationship Id="rId11" Type="http://schemas.openxmlformats.org/officeDocument/2006/relationships/image" Target="../media/image19646.png"/><Relationship Id="rId53" Type="http://schemas.openxmlformats.org/officeDocument/2006/relationships/image" Target="../media/image19667.png"/><Relationship Id="rId149" Type="http://schemas.openxmlformats.org/officeDocument/2006/relationships/image" Target="../media/image19715.png"/><Relationship Id="rId314" Type="http://schemas.openxmlformats.org/officeDocument/2006/relationships/customXml" Target="../ink/ink20096.xml"/><Relationship Id="rId356" Type="http://schemas.openxmlformats.org/officeDocument/2006/relationships/customXml" Target="../ink/ink20117.xml"/><Relationship Id="rId398" Type="http://schemas.openxmlformats.org/officeDocument/2006/relationships/customXml" Target="../ink/ink20138.xml"/><Relationship Id="rId95" Type="http://schemas.openxmlformats.org/officeDocument/2006/relationships/image" Target="../media/image19688.png"/><Relationship Id="rId160" Type="http://schemas.openxmlformats.org/officeDocument/2006/relationships/customXml" Target="../ink/ink20019.xml"/><Relationship Id="rId216" Type="http://schemas.openxmlformats.org/officeDocument/2006/relationships/customXml" Target="../ink/ink20047.xml"/><Relationship Id="rId423" Type="http://schemas.openxmlformats.org/officeDocument/2006/relationships/image" Target="../media/image19852.png"/><Relationship Id="rId258" Type="http://schemas.openxmlformats.org/officeDocument/2006/relationships/customXml" Target="../ink/ink20068.xml"/><Relationship Id="rId465" Type="http://schemas.openxmlformats.org/officeDocument/2006/relationships/image" Target="../media/image19873.png"/><Relationship Id="rId22" Type="http://schemas.openxmlformats.org/officeDocument/2006/relationships/customXml" Target="../ink/ink19950.xml"/><Relationship Id="rId64" Type="http://schemas.openxmlformats.org/officeDocument/2006/relationships/customXml" Target="../ink/ink19971.xml"/><Relationship Id="rId118" Type="http://schemas.openxmlformats.org/officeDocument/2006/relationships/customXml" Target="../ink/ink19998.xml"/><Relationship Id="rId325" Type="http://schemas.openxmlformats.org/officeDocument/2006/relationships/image" Target="../media/image19803.png"/><Relationship Id="rId367" Type="http://schemas.openxmlformats.org/officeDocument/2006/relationships/image" Target="../media/image19824.png"/><Relationship Id="rId171" Type="http://schemas.openxmlformats.org/officeDocument/2006/relationships/image" Target="../media/image19726.png"/><Relationship Id="rId227" Type="http://schemas.openxmlformats.org/officeDocument/2006/relationships/image" Target="../media/image19754.png"/><Relationship Id="rId269" Type="http://schemas.openxmlformats.org/officeDocument/2006/relationships/image" Target="../media/image19775.png"/><Relationship Id="rId434" Type="http://schemas.openxmlformats.org/officeDocument/2006/relationships/customXml" Target="../ink/ink20156.xml"/><Relationship Id="rId476" Type="http://schemas.openxmlformats.org/officeDocument/2006/relationships/customXml" Target="../ink/ink20177.xml"/><Relationship Id="rId33" Type="http://schemas.openxmlformats.org/officeDocument/2006/relationships/image" Target="../media/image19657.png"/><Relationship Id="rId129" Type="http://schemas.openxmlformats.org/officeDocument/2006/relationships/image" Target="../media/image19705.png"/><Relationship Id="rId280" Type="http://schemas.openxmlformats.org/officeDocument/2006/relationships/customXml" Target="../ink/ink20079.xml"/><Relationship Id="rId336" Type="http://schemas.openxmlformats.org/officeDocument/2006/relationships/customXml" Target="../ink/ink20107.xml"/><Relationship Id="rId501" Type="http://schemas.openxmlformats.org/officeDocument/2006/relationships/image" Target="../media/image19891.png"/><Relationship Id="rId75" Type="http://schemas.openxmlformats.org/officeDocument/2006/relationships/image" Target="../media/image19678.png"/><Relationship Id="rId140" Type="http://schemas.openxmlformats.org/officeDocument/2006/relationships/customXml" Target="../ink/ink20009.xml"/><Relationship Id="rId182" Type="http://schemas.openxmlformats.org/officeDocument/2006/relationships/customXml" Target="../ink/ink20030.xml"/><Relationship Id="rId378" Type="http://schemas.openxmlformats.org/officeDocument/2006/relationships/customXml" Target="../ink/ink20128.xml"/><Relationship Id="rId403" Type="http://schemas.openxmlformats.org/officeDocument/2006/relationships/image" Target="../media/image19842.png"/><Relationship Id="rId6" Type="http://schemas.openxmlformats.org/officeDocument/2006/relationships/customXml" Target="../ink/ink19942.xml"/><Relationship Id="rId238" Type="http://schemas.openxmlformats.org/officeDocument/2006/relationships/customXml" Target="../ink/ink20058.xml"/><Relationship Id="rId445" Type="http://schemas.openxmlformats.org/officeDocument/2006/relationships/image" Target="../media/image19863.png"/><Relationship Id="rId487" Type="http://schemas.openxmlformats.org/officeDocument/2006/relationships/image" Target="../media/image19884.png"/><Relationship Id="rId291" Type="http://schemas.openxmlformats.org/officeDocument/2006/relationships/image" Target="../media/image19786.png"/><Relationship Id="rId305" Type="http://schemas.openxmlformats.org/officeDocument/2006/relationships/image" Target="../media/image19793.png"/><Relationship Id="rId347" Type="http://schemas.openxmlformats.org/officeDocument/2006/relationships/image" Target="../media/image19814.png"/><Relationship Id="rId44" Type="http://schemas.openxmlformats.org/officeDocument/2006/relationships/customXml" Target="../ink/ink19961.xml"/><Relationship Id="rId86" Type="http://schemas.openxmlformats.org/officeDocument/2006/relationships/customXml" Target="../ink/ink19982.xml"/><Relationship Id="rId151" Type="http://schemas.openxmlformats.org/officeDocument/2006/relationships/image" Target="../media/image19716.png"/><Relationship Id="rId389" Type="http://schemas.openxmlformats.org/officeDocument/2006/relationships/image" Target="../media/image19835.png"/><Relationship Id="rId193" Type="http://schemas.openxmlformats.org/officeDocument/2006/relationships/image" Target="../media/image19737.png"/><Relationship Id="rId207" Type="http://schemas.openxmlformats.org/officeDocument/2006/relationships/image" Target="../media/image19744.png"/><Relationship Id="rId249" Type="http://schemas.openxmlformats.org/officeDocument/2006/relationships/image" Target="../media/image19765.png"/><Relationship Id="rId414" Type="http://schemas.openxmlformats.org/officeDocument/2006/relationships/customXml" Target="../ink/ink20146.xml"/><Relationship Id="rId456" Type="http://schemas.openxmlformats.org/officeDocument/2006/relationships/customXml" Target="../ink/ink20167.xml"/><Relationship Id="rId498" Type="http://schemas.openxmlformats.org/officeDocument/2006/relationships/customXml" Target="../ink/ink20188.xml"/><Relationship Id="rId13" Type="http://schemas.openxmlformats.org/officeDocument/2006/relationships/image" Target="../media/image19647.png"/><Relationship Id="rId109" Type="http://schemas.openxmlformats.org/officeDocument/2006/relationships/image" Target="../media/image19695.png"/><Relationship Id="rId260" Type="http://schemas.openxmlformats.org/officeDocument/2006/relationships/customXml" Target="../ink/ink20069.xml"/><Relationship Id="rId316" Type="http://schemas.openxmlformats.org/officeDocument/2006/relationships/customXml" Target="../ink/ink20097.xml"/><Relationship Id="rId55" Type="http://schemas.openxmlformats.org/officeDocument/2006/relationships/image" Target="../media/image19668.png"/><Relationship Id="rId97" Type="http://schemas.openxmlformats.org/officeDocument/2006/relationships/image" Target="../media/image19689.png"/><Relationship Id="rId120" Type="http://schemas.openxmlformats.org/officeDocument/2006/relationships/customXml" Target="../ink/ink19999.xml"/><Relationship Id="rId358" Type="http://schemas.openxmlformats.org/officeDocument/2006/relationships/customXml" Target="../ink/ink20118.xml"/><Relationship Id="rId162" Type="http://schemas.openxmlformats.org/officeDocument/2006/relationships/customXml" Target="../ink/ink20020.xml"/><Relationship Id="rId218" Type="http://schemas.openxmlformats.org/officeDocument/2006/relationships/customXml" Target="../ink/ink20048.xml"/><Relationship Id="rId425" Type="http://schemas.openxmlformats.org/officeDocument/2006/relationships/image" Target="../media/image19853.png"/><Relationship Id="rId467" Type="http://schemas.openxmlformats.org/officeDocument/2006/relationships/image" Target="../media/image19874.png"/><Relationship Id="rId271" Type="http://schemas.openxmlformats.org/officeDocument/2006/relationships/image" Target="../media/image19776.png"/><Relationship Id="rId24" Type="http://schemas.openxmlformats.org/officeDocument/2006/relationships/customXml" Target="../ink/ink19951.xml"/><Relationship Id="rId66" Type="http://schemas.openxmlformats.org/officeDocument/2006/relationships/customXml" Target="../ink/ink19972.xml"/><Relationship Id="rId131" Type="http://schemas.openxmlformats.org/officeDocument/2006/relationships/image" Target="../media/image19706.png"/><Relationship Id="rId327" Type="http://schemas.openxmlformats.org/officeDocument/2006/relationships/image" Target="../media/image19804.png"/><Relationship Id="rId369" Type="http://schemas.openxmlformats.org/officeDocument/2006/relationships/image" Target="../media/image19825.png"/></Relationships>
</file>

<file path=ppt/slides/_rels/slide9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9947.png"/><Relationship Id="rId299" Type="http://schemas.openxmlformats.org/officeDocument/2006/relationships/image" Target="../media/image20038.png"/><Relationship Id="rId303" Type="http://schemas.openxmlformats.org/officeDocument/2006/relationships/image" Target="../media/image20040.png"/><Relationship Id="rId21" Type="http://schemas.openxmlformats.org/officeDocument/2006/relationships/image" Target="../media/image19899.png"/><Relationship Id="rId42" Type="http://schemas.openxmlformats.org/officeDocument/2006/relationships/customXml" Target="../ink/ink20212.xml"/><Relationship Id="rId63" Type="http://schemas.openxmlformats.org/officeDocument/2006/relationships/image" Target="../media/image19920.png"/><Relationship Id="rId84" Type="http://schemas.openxmlformats.org/officeDocument/2006/relationships/customXml" Target="../ink/ink20233.xml"/><Relationship Id="rId138" Type="http://schemas.openxmlformats.org/officeDocument/2006/relationships/customXml" Target="../ink/ink20260.xml"/><Relationship Id="rId159" Type="http://schemas.openxmlformats.org/officeDocument/2006/relationships/image" Target="../media/image19968.png"/><Relationship Id="rId324" Type="http://schemas.openxmlformats.org/officeDocument/2006/relationships/customXml" Target="../ink/ink20351.xml"/><Relationship Id="rId345" Type="http://schemas.openxmlformats.org/officeDocument/2006/relationships/image" Target="../media/image20061.png"/><Relationship Id="rId366" Type="http://schemas.openxmlformats.org/officeDocument/2006/relationships/customXml" Target="../ink/ink20372.xml"/><Relationship Id="rId170" Type="http://schemas.openxmlformats.org/officeDocument/2006/relationships/customXml" Target="../ink/ink20276.xml"/><Relationship Id="rId191" Type="http://schemas.openxmlformats.org/officeDocument/2006/relationships/image" Target="../media/image19984.png"/><Relationship Id="rId205" Type="http://schemas.openxmlformats.org/officeDocument/2006/relationships/image" Target="../media/image19991.png"/><Relationship Id="rId226" Type="http://schemas.openxmlformats.org/officeDocument/2006/relationships/customXml" Target="../ink/ink20304.xml"/><Relationship Id="rId247" Type="http://schemas.openxmlformats.org/officeDocument/2006/relationships/image" Target="../media/image20012.png"/><Relationship Id="rId107" Type="http://schemas.openxmlformats.org/officeDocument/2006/relationships/image" Target="../media/image19942.png"/><Relationship Id="rId268" Type="http://schemas.openxmlformats.org/officeDocument/2006/relationships/customXml" Target="../ink/ink20323.xml"/><Relationship Id="rId289" Type="http://schemas.openxmlformats.org/officeDocument/2006/relationships/image" Target="../media/image20033.png"/><Relationship Id="rId11" Type="http://schemas.openxmlformats.org/officeDocument/2006/relationships/image" Target="../media/image19894.png"/><Relationship Id="rId32" Type="http://schemas.openxmlformats.org/officeDocument/2006/relationships/customXml" Target="../ink/ink20207.xml"/><Relationship Id="rId53" Type="http://schemas.openxmlformats.org/officeDocument/2006/relationships/image" Target="../media/image19915.png"/><Relationship Id="rId74" Type="http://schemas.openxmlformats.org/officeDocument/2006/relationships/customXml" Target="../ink/ink20228.xml"/><Relationship Id="rId128" Type="http://schemas.openxmlformats.org/officeDocument/2006/relationships/customXml" Target="../ink/ink20255.xml"/><Relationship Id="rId149" Type="http://schemas.openxmlformats.org/officeDocument/2006/relationships/image" Target="../media/image19963.png"/><Relationship Id="rId314" Type="http://schemas.openxmlformats.org/officeDocument/2006/relationships/customXml" Target="../ink/ink20346.xml"/><Relationship Id="rId335" Type="http://schemas.openxmlformats.org/officeDocument/2006/relationships/image" Target="../media/image20056.png"/><Relationship Id="rId356" Type="http://schemas.openxmlformats.org/officeDocument/2006/relationships/customXml" Target="../ink/ink20367.xml"/><Relationship Id="rId5" Type="http://schemas.openxmlformats.org/officeDocument/2006/relationships/image" Target="../media/image198910.png"/><Relationship Id="rId95" Type="http://schemas.openxmlformats.org/officeDocument/2006/relationships/image" Target="../media/image19936.png"/><Relationship Id="rId160" Type="http://schemas.openxmlformats.org/officeDocument/2006/relationships/customXml" Target="../ink/ink20271.xml"/><Relationship Id="rId181" Type="http://schemas.openxmlformats.org/officeDocument/2006/relationships/image" Target="../media/image19979.png"/><Relationship Id="rId216" Type="http://schemas.openxmlformats.org/officeDocument/2006/relationships/customXml" Target="../ink/ink20299.xml"/><Relationship Id="rId237" Type="http://schemas.openxmlformats.org/officeDocument/2006/relationships/image" Target="../media/image20007.png"/><Relationship Id="rId258" Type="http://schemas.openxmlformats.org/officeDocument/2006/relationships/customXml" Target="../ink/ink20319.xml"/><Relationship Id="rId279" Type="http://schemas.openxmlformats.org/officeDocument/2006/relationships/image" Target="../media/image20028.png"/><Relationship Id="rId22" Type="http://schemas.openxmlformats.org/officeDocument/2006/relationships/customXml" Target="../ink/ink20202.xml"/><Relationship Id="rId43" Type="http://schemas.openxmlformats.org/officeDocument/2006/relationships/image" Target="../media/image19910.png"/><Relationship Id="rId64" Type="http://schemas.openxmlformats.org/officeDocument/2006/relationships/customXml" Target="../ink/ink20223.xml"/><Relationship Id="rId118" Type="http://schemas.openxmlformats.org/officeDocument/2006/relationships/customXml" Target="../ink/ink20250.xml"/><Relationship Id="rId139" Type="http://schemas.openxmlformats.org/officeDocument/2006/relationships/image" Target="../media/image19958.png"/><Relationship Id="rId290" Type="http://schemas.openxmlformats.org/officeDocument/2006/relationships/customXml" Target="../ink/ink20334.xml"/><Relationship Id="rId304" Type="http://schemas.openxmlformats.org/officeDocument/2006/relationships/customXml" Target="../ink/ink20341.xml"/><Relationship Id="rId325" Type="http://schemas.openxmlformats.org/officeDocument/2006/relationships/image" Target="../media/image20051.png"/><Relationship Id="rId346" Type="http://schemas.openxmlformats.org/officeDocument/2006/relationships/customXml" Target="../ink/ink20362.xml"/><Relationship Id="rId367" Type="http://schemas.openxmlformats.org/officeDocument/2006/relationships/image" Target="../media/image20072.png"/><Relationship Id="rId85" Type="http://schemas.openxmlformats.org/officeDocument/2006/relationships/image" Target="../media/image19931.png"/><Relationship Id="rId150" Type="http://schemas.openxmlformats.org/officeDocument/2006/relationships/customXml" Target="../ink/ink20266.xml"/><Relationship Id="rId171" Type="http://schemas.openxmlformats.org/officeDocument/2006/relationships/image" Target="../media/image19974.png"/><Relationship Id="rId192" Type="http://schemas.openxmlformats.org/officeDocument/2006/relationships/customXml" Target="../ink/ink20287.xml"/><Relationship Id="rId206" Type="http://schemas.openxmlformats.org/officeDocument/2006/relationships/customXml" Target="../ink/ink20294.xml"/><Relationship Id="rId227" Type="http://schemas.openxmlformats.org/officeDocument/2006/relationships/image" Target="../media/image20002.png"/><Relationship Id="rId248" Type="http://schemas.openxmlformats.org/officeDocument/2006/relationships/customXml" Target="../ink/ink20315.xml"/><Relationship Id="rId269" Type="http://schemas.openxmlformats.org/officeDocument/2006/relationships/image" Target="../media/image20023.png"/><Relationship Id="rId12" Type="http://schemas.openxmlformats.org/officeDocument/2006/relationships/customXml" Target="../ink/ink20197.xml"/><Relationship Id="rId33" Type="http://schemas.openxmlformats.org/officeDocument/2006/relationships/image" Target="../media/image19905.png"/><Relationship Id="rId108" Type="http://schemas.openxmlformats.org/officeDocument/2006/relationships/customXml" Target="../ink/ink20245.xml"/><Relationship Id="rId129" Type="http://schemas.openxmlformats.org/officeDocument/2006/relationships/image" Target="../media/image19953.png"/><Relationship Id="rId280" Type="http://schemas.openxmlformats.org/officeDocument/2006/relationships/customXml" Target="../ink/ink20329.xml"/><Relationship Id="rId315" Type="http://schemas.openxmlformats.org/officeDocument/2006/relationships/image" Target="../media/image20046.png"/><Relationship Id="rId336" Type="http://schemas.openxmlformats.org/officeDocument/2006/relationships/customXml" Target="../ink/ink20357.xml"/><Relationship Id="rId357" Type="http://schemas.openxmlformats.org/officeDocument/2006/relationships/image" Target="../media/image20067.png"/><Relationship Id="rId54" Type="http://schemas.openxmlformats.org/officeDocument/2006/relationships/customXml" Target="../ink/ink20218.xml"/><Relationship Id="rId75" Type="http://schemas.openxmlformats.org/officeDocument/2006/relationships/image" Target="../media/image19926.png"/><Relationship Id="rId96" Type="http://schemas.openxmlformats.org/officeDocument/2006/relationships/customXml" Target="../ink/ink20239.xml"/><Relationship Id="rId140" Type="http://schemas.openxmlformats.org/officeDocument/2006/relationships/customXml" Target="../ink/ink20261.xml"/><Relationship Id="rId161" Type="http://schemas.openxmlformats.org/officeDocument/2006/relationships/image" Target="../media/image19969.png"/><Relationship Id="rId182" Type="http://schemas.openxmlformats.org/officeDocument/2006/relationships/customXml" Target="../ink/ink20282.xml"/><Relationship Id="rId217" Type="http://schemas.openxmlformats.org/officeDocument/2006/relationships/image" Target="../media/image19997.png"/><Relationship Id="rId6" Type="http://schemas.openxmlformats.org/officeDocument/2006/relationships/customXml" Target="../ink/ink20194.xml"/><Relationship Id="rId238" Type="http://schemas.openxmlformats.org/officeDocument/2006/relationships/customXml" Target="../ink/ink20310.xml"/><Relationship Id="rId259" Type="http://schemas.openxmlformats.org/officeDocument/2006/relationships/image" Target="../media/image20018.png"/><Relationship Id="rId23" Type="http://schemas.openxmlformats.org/officeDocument/2006/relationships/image" Target="../media/image19900.png"/><Relationship Id="rId119" Type="http://schemas.openxmlformats.org/officeDocument/2006/relationships/image" Target="../media/image19948.png"/><Relationship Id="rId270" Type="http://schemas.openxmlformats.org/officeDocument/2006/relationships/customXml" Target="../ink/ink20324.xml"/><Relationship Id="rId291" Type="http://schemas.openxmlformats.org/officeDocument/2006/relationships/image" Target="../media/image20034.png"/><Relationship Id="rId305" Type="http://schemas.openxmlformats.org/officeDocument/2006/relationships/image" Target="../media/image20041.png"/><Relationship Id="rId326" Type="http://schemas.openxmlformats.org/officeDocument/2006/relationships/customXml" Target="../ink/ink20352.xml"/><Relationship Id="rId347" Type="http://schemas.openxmlformats.org/officeDocument/2006/relationships/image" Target="../media/image20062.png"/><Relationship Id="rId44" Type="http://schemas.openxmlformats.org/officeDocument/2006/relationships/customXml" Target="../ink/ink20213.xml"/><Relationship Id="rId65" Type="http://schemas.openxmlformats.org/officeDocument/2006/relationships/image" Target="../media/image19921.png"/><Relationship Id="rId86" Type="http://schemas.openxmlformats.org/officeDocument/2006/relationships/customXml" Target="../ink/ink20234.xml"/><Relationship Id="rId130" Type="http://schemas.openxmlformats.org/officeDocument/2006/relationships/customXml" Target="../ink/ink20256.xml"/><Relationship Id="rId151" Type="http://schemas.openxmlformats.org/officeDocument/2006/relationships/image" Target="../media/image19964.png"/><Relationship Id="rId368" Type="http://schemas.openxmlformats.org/officeDocument/2006/relationships/customXml" Target="../ink/ink20373.xml"/><Relationship Id="rId172" Type="http://schemas.openxmlformats.org/officeDocument/2006/relationships/customXml" Target="../ink/ink20277.xml"/><Relationship Id="rId193" Type="http://schemas.openxmlformats.org/officeDocument/2006/relationships/image" Target="../media/image19985.png"/><Relationship Id="rId207" Type="http://schemas.openxmlformats.org/officeDocument/2006/relationships/image" Target="../media/image19992.png"/><Relationship Id="rId228" Type="http://schemas.openxmlformats.org/officeDocument/2006/relationships/customXml" Target="../ink/ink20305.xml"/><Relationship Id="rId249" Type="http://schemas.openxmlformats.org/officeDocument/2006/relationships/image" Target="../media/image20013.png"/><Relationship Id="rId13" Type="http://schemas.openxmlformats.org/officeDocument/2006/relationships/image" Target="../media/image19895.png"/><Relationship Id="rId109" Type="http://schemas.openxmlformats.org/officeDocument/2006/relationships/image" Target="../media/image19943.png"/><Relationship Id="rId260" Type="http://schemas.openxmlformats.org/officeDocument/2006/relationships/customXml" Target="../ink/ink20320.xml"/><Relationship Id="rId281" Type="http://schemas.openxmlformats.org/officeDocument/2006/relationships/image" Target="../media/image20029.png"/><Relationship Id="rId316" Type="http://schemas.openxmlformats.org/officeDocument/2006/relationships/customXml" Target="../ink/ink20347.xml"/><Relationship Id="rId337" Type="http://schemas.openxmlformats.org/officeDocument/2006/relationships/image" Target="../media/image20057.png"/><Relationship Id="rId34" Type="http://schemas.openxmlformats.org/officeDocument/2006/relationships/customXml" Target="../ink/ink20208.xml"/><Relationship Id="rId55" Type="http://schemas.openxmlformats.org/officeDocument/2006/relationships/image" Target="../media/image19916.png"/><Relationship Id="rId76" Type="http://schemas.openxmlformats.org/officeDocument/2006/relationships/customXml" Target="../ink/ink20229.xml"/><Relationship Id="rId97" Type="http://schemas.openxmlformats.org/officeDocument/2006/relationships/image" Target="../media/image19937.png"/><Relationship Id="rId120" Type="http://schemas.openxmlformats.org/officeDocument/2006/relationships/customXml" Target="../ink/ink20251.xml"/><Relationship Id="rId141" Type="http://schemas.openxmlformats.org/officeDocument/2006/relationships/image" Target="../media/image19959.png"/><Relationship Id="rId358" Type="http://schemas.openxmlformats.org/officeDocument/2006/relationships/customXml" Target="../ink/ink20368.xml"/><Relationship Id="rId7" Type="http://schemas.openxmlformats.org/officeDocument/2006/relationships/image" Target="../media/image198920.png"/><Relationship Id="rId162" Type="http://schemas.openxmlformats.org/officeDocument/2006/relationships/customXml" Target="../ink/ink20272.xml"/><Relationship Id="rId183" Type="http://schemas.openxmlformats.org/officeDocument/2006/relationships/image" Target="../media/image19980.png"/><Relationship Id="rId218" Type="http://schemas.openxmlformats.org/officeDocument/2006/relationships/customXml" Target="../ink/ink20300.xml"/><Relationship Id="rId239" Type="http://schemas.openxmlformats.org/officeDocument/2006/relationships/image" Target="../media/image20008.png"/><Relationship Id="rId250" Type="http://schemas.openxmlformats.org/officeDocument/2006/relationships/customXml" Target="../ink/ink20316.xml"/><Relationship Id="rId271" Type="http://schemas.openxmlformats.org/officeDocument/2006/relationships/image" Target="../media/image20024.png"/><Relationship Id="rId292" Type="http://schemas.openxmlformats.org/officeDocument/2006/relationships/customXml" Target="../ink/ink20335.xml"/><Relationship Id="rId306" Type="http://schemas.openxmlformats.org/officeDocument/2006/relationships/customXml" Target="../ink/ink20342.xml"/><Relationship Id="rId24" Type="http://schemas.openxmlformats.org/officeDocument/2006/relationships/customXml" Target="../ink/ink20203.xml"/><Relationship Id="rId45" Type="http://schemas.openxmlformats.org/officeDocument/2006/relationships/image" Target="../media/image19911.png"/><Relationship Id="rId66" Type="http://schemas.openxmlformats.org/officeDocument/2006/relationships/customXml" Target="../ink/ink20224.xml"/><Relationship Id="rId87" Type="http://schemas.openxmlformats.org/officeDocument/2006/relationships/image" Target="../media/image19932.png"/><Relationship Id="rId110" Type="http://schemas.openxmlformats.org/officeDocument/2006/relationships/customXml" Target="../ink/ink20246.xml"/><Relationship Id="rId131" Type="http://schemas.openxmlformats.org/officeDocument/2006/relationships/image" Target="../media/image19954.png"/><Relationship Id="rId327" Type="http://schemas.openxmlformats.org/officeDocument/2006/relationships/image" Target="../media/image20052.png"/><Relationship Id="rId348" Type="http://schemas.openxmlformats.org/officeDocument/2006/relationships/customXml" Target="../ink/ink20363.xml"/><Relationship Id="rId369" Type="http://schemas.openxmlformats.org/officeDocument/2006/relationships/image" Target="../media/image20016.png"/><Relationship Id="rId152" Type="http://schemas.openxmlformats.org/officeDocument/2006/relationships/customXml" Target="../ink/ink20267.xml"/><Relationship Id="rId173" Type="http://schemas.openxmlformats.org/officeDocument/2006/relationships/image" Target="../media/image19975.png"/><Relationship Id="rId194" Type="http://schemas.openxmlformats.org/officeDocument/2006/relationships/customXml" Target="../ink/ink20288.xml"/><Relationship Id="rId208" Type="http://schemas.openxmlformats.org/officeDocument/2006/relationships/customXml" Target="../ink/ink20295.xml"/><Relationship Id="rId229" Type="http://schemas.openxmlformats.org/officeDocument/2006/relationships/image" Target="../media/image20003.png"/><Relationship Id="rId240" Type="http://schemas.openxmlformats.org/officeDocument/2006/relationships/customXml" Target="../ink/ink20311.xml"/><Relationship Id="rId261" Type="http://schemas.openxmlformats.org/officeDocument/2006/relationships/image" Target="../media/image20019.png"/><Relationship Id="rId14" Type="http://schemas.openxmlformats.org/officeDocument/2006/relationships/customXml" Target="../ink/ink20198.xml"/><Relationship Id="rId35" Type="http://schemas.openxmlformats.org/officeDocument/2006/relationships/image" Target="../media/image19906.png"/><Relationship Id="rId56" Type="http://schemas.openxmlformats.org/officeDocument/2006/relationships/customXml" Target="../ink/ink20219.xml"/><Relationship Id="rId77" Type="http://schemas.openxmlformats.org/officeDocument/2006/relationships/image" Target="../media/image19927.png"/><Relationship Id="rId100" Type="http://schemas.openxmlformats.org/officeDocument/2006/relationships/customXml" Target="../ink/ink20241.xml"/><Relationship Id="rId282" Type="http://schemas.openxmlformats.org/officeDocument/2006/relationships/customXml" Target="../ink/ink20330.xml"/><Relationship Id="rId317" Type="http://schemas.openxmlformats.org/officeDocument/2006/relationships/image" Target="../media/image20047.png"/><Relationship Id="rId338" Type="http://schemas.openxmlformats.org/officeDocument/2006/relationships/customXml" Target="../ink/ink20358.xml"/><Relationship Id="rId359" Type="http://schemas.openxmlformats.org/officeDocument/2006/relationships/image" Target="../media/image20068.png"/><Relationship Id="rId8" Type="http://schemas.openxmlformats.org/officeDocument/2006/relationships/customXml" Target="../ink/ink20195.xml"/><Relationship Id="rId98" Type="http://schemas.openxmlformats.org/officeDocument/2006/relationships/customXml" Target="../ink/ink20240.xml"/><Relationship Id="rId121" Type="http://schemas.openxmlformats.org/officeDocument/2006/relationships/image" Target="../media/image19949.png"/><Relationship Id="rId142" Type="http://schemas.openxmlformats.org/officeDocument/2006/relationships/customXml" Target="../ink/ink20262.xml"/><Relationship Id="rId163" Type="http://schemas.openxmlformats.org/officeDocument/2006/relationships/image" Target="../media/image19970.png"/><Relationship Id="rId184" Type="http://schemas.openxmlformats.org/officeDocument/2006/relationships/customXml" Target="../ink/ink20283.xml"/><Relationship Id="rId219" Type="http://schemas.openxmlformats.org/officeDocument/2006/relationships/image" Target="../media/image19998.png"/><Relationship Id="rId370" Type="http://schemas.openxmlformats.org/officeDocument/2006/relationships/customXml" Target="../ink/ink20374.xml"/><Relationship Id="rId230" Type="http://schemas.openxmlformats.org/officeDocument/2006/relationships/customXml" Target="../ink/ink20306.xml"/><Relationship Id="rId251" Type="http://schemas.openxmlformats.org/officeDocument/2006/relationships/image" Target="../media/image20014.png"/><Relationship Id="rId25" Type="http://schemas.openxmlformats.org/officeDocument/2006/relationships/image" Target="../media/image19901.png"/><Relationship Id="rId46" Type="http://schemas.openxmlformats.org/officeDocument/2006/relationships/customXml" Target="../ink/ink20214.xml"/><Relationship Id="rId67" Type="http://schemas.openxmlformats.org/officeDocument/2006/relationships/image" Target="../media/image19922.png"/><Relationship Id="rId272" Type="http://schemas.openxmlformats.org/officeDocument/2006/relationships/customXml" Target="../ink/ink20325.xml"/><Relationship Id="rId293" Type="http://schemas.openxmlformats.org/officeDocument/2006/relationships/image" Target="../media/image20035.png"/><Relationship Id="rId307" Type="http://schemas.openxmlformats.org/officeDocument/2006/relationships/image" Target="../media/image20042.png"/><Relationship Id="rId328" Type="http://schemas.openxmlformats.org/officeDocument/2006/relationships/customXml" Target="../ink/ink20353.xml"/><Relationship Id="rId349" Type="http://schemas.openxmlformats.org/officeDocument/2006/relationships/image" Target="../media/image20063.png"/><Relationship Id="rId88" Type="http://schemas.openxmlformats.org/officeDocument/2006/relationships/customXml" Target="../ink/ink20235.xml"/><Relationship Id="rId111" Type="http://schemas.openxmlformats.org/officeDocument/2006/relationships/image" Target="../media/image19944.png"/><Relationship Id="rId132" Type="http://schemas.openxmlformats.org/officeDocument/2006/relationships/customXml" Target="../ink/ink20257.xml"/><Relationship Id="rId153" Type="http://schemas.openxmlformats.org/officeDocument/2006/relationships/image" Target="../media/image19965.png"/><Relationship Id="rId174" Type="http://schemas.openxmlformats.org/officeDocument/2006/relationships/customXml" Target="../ink/ink20278.xml"/><Relationship Id="rId195" Type="http://schemas.openxmlformats.org/officeDocument/2006/relationships/image" Target="../media/image19986.png"/><Relationship Id="rId209" Type="http://schemas.openxmlformats.org/officeDocument/2006/relationships/image" Target="../media/image19993.png"/><Relationship Id="rId360" Type="http://schemas.openxmlformats.org/officeDocument/2006/relationships/customXml" Target="../ink/ink20369.xml"/><Relationship Id="rId220" Type="http://schemas.openxmlformats.org/officeDocument/2006/relationships/customXml" Target="../ink/ink20301.xml"/><Relationship Id="rId241" Type="http://schemas.openxmlformats.org/officeDocument/2006/relationships/image" Target="../media/image20009.png"/><Relationship Id="rId15" Type="http://schemas.openxmlformats.org/officeDocument/2006/relationships/image" Target="../media/image19896.png"/><Relationship Id="rId36" Type="http://schemas.openxmlformats.org/officeDocument/2006/relationships/customXml" Target="../ink/ink20209.xml"/><Relationship Id="rId57" Type="http://schemas.openxmlformats.org/officeDocument/2006/relationships/image" Target="../media/image19917.png"/><Relationship Id="rId262" Type="http://schemas.openxmlformats.org/officeDocument/2006/relationships/customXml" Target="../ink/ink20321.xml"/><Relationship Id="rId283" Type="http://schemas.openxmlformats.org/officeDocument/2006/relationships/image" Target="../media/image20030.png"/><Relationship Id="rId318" Type="http://schemas.openxmlformats.org/officeDocument/2006/relationships/customXml" Target="../ink/ink20348.xml"/><Relationship Id="rId339" Type="http://schemas.openxmlformats.org/officeDocument/2006/relationships/image" Target="../media/image20058.png"/><Relationship Id="rId10" Type="http://schemas.openxmlformats.org/officeDocument/2006/relationships/customXml" Target="../ink/ink20196.xml"/><Relationship Id="rId31" Type="http://schemas.openxmlformats.org/officeDocument/2006/relationships/image" Target="../media/image19904.png"/><Relationship Id="rId52" Type="http://schemas.openxmlformats.org/officeDocument/2006/relationships/customXml" Target="../ink/ink20217.xml"/><Relationship Id="rId73" Type="http://schemas.openxmlformats.org/officeDocument/2006/relationships/image" Target="../media/image19925.png"/><Relationship Id="rId78" Type="http://schemas.openxmlformats.org/officeDocument/2006/relationships/customXml" Target="../ink/ink20230.xml"/><Relationship Id="rId94" Type="http://schemas.openxmlformats.org/officeDocument/2006/relationships/customXml" Target="../ink/ink20238.xml"/><Relationship Id="rId99" Type="http://schemas.openxmlformats.org/officeDocument/2006/relationships/image" Target="../media/image19938.png"/><Relationship Id="rId101" Type="http://schemas.openxmlformats.org/officeDocument/2006/relationships/image" Target="../media/image19939.png"/><Relationship Id="rId122" Type="http://schemas.openxmlformats.org/officeDocument/2006/relationships/customXml" Target="../ink/ink20252.xml"/><Relationship Id="rId143" Type="http://schemas.openxmlformats.org/officeDocument/2006/relationships/image" Target="../media/image19960.png"/><Relationship Id="rId148" Type="http://schemas.openxmlformats.org/officeDocument/2006/relationships/customXml" Target="../ink/ink20265.xml"/><Relationship Id="rId164" Type="http://schemas.openxmlformats.org/officeDocument/2006/relationships/customXml" Target="../ink/ink20273.xml"/><Relationship Id="rId169" Type="http://schemas.openxmlformats.org/officeDocument/2006/relationships/image" Target="../media/image19973.png"/><Relationship Id="rId185" Type="http://schemas.openxmlformats.org/officeDocument/2006/relationships/image" Target="../media/image19981.png"/><Relationship Id="rId334" Type="http://schemas.openxmlformats.org/officeDocument/2006/relationships/customXml" Target="../ink/ink20356.xml"/><Relationship Id="rId350" Type="http://schemas.openxmlformats.org/officeDocument/2006/relationships/customXml" Target="../ink/ink20364.xml"/><Relationship Id="rId355" Type="http://schemas.openxmlformats.org/officeDocument/2006/relationships/image" Target="../media/image20066.png"/><Relationship Id="rId371" Type="http://schemas.openxmlformats.org/officeDocument/2006/relationships/image" Target="../media/image20021.png"/><Relationship Id="rId4" Type="http://schemas.openxmlformats.org/officeDocument/2006/relationships/customXml" Target="../ink/ink20193.xml"/><Relationship Id="rId9" Type="http://schemas.openxmlformats.org/officeDocument/2006/relationships/image" Target="../media/image198930.png"/><Relationship Id="rId180" Type="http://schemas.openxmlformats.org/officeDocument/2006/relationships/customXml" Target="../ink/ink20281.xml"/><Relationship Id="rId210" Type="http://schemas.openxmlformats.org/officeDocument/2006/relationships/customXml" Target="../ink/ink20296.xml"/><Relationship Id="rId215" Type="http://schemas.openxmlformats.org/officeDocument/2006/relationships/image" Target="../media/image19996.png"/><Relationship Id="rId236" Type="http://schemas.openxmlformats.org/officeDocument/2006/relationships/customXml" Target="../ink/ink20309.xml"/><Relationship Id="rId257" Type="http://schemas.openxmlformats.org/officeDocument/2006/relationships/image" Target="../media/image20017.png"/><Relationship Id="rId278" Type="http://schemas.openxmlformats.org/officeDocument/2006/relationships/customXml" Target="../ink/ink20328.xml"/><Relationship Id="rId26" Type="http://schemas.openxmlformats.org/officeDocument/2006/relationships/customXml" Target="../ink/ink20204.xml"/><Relationship Id="rId231" Type="http://schemas.openxmlformats.org/officeDocument/2006/relationships/image" Target="../media/image20004.png"/><Relationship Id="rId252" Type="http://schemas.openxmlformats.org/officeDocument/2006/relationships/customXml" Target="../ink/ink20317.xml"/><Relationship Id="rId273" Type="http://schemas.openxmlformats.org/officeDocument/2006/relationships/image" Target="../media/image20025.png"/><Relationship Id="rId294" Type="http://schemas.openxmlformats.org/officeDocument/2006/relationships/customXml" Target="../ink/ink20336.xml"/><Relationship Id="rId308" Type="http://schemas.openxmlformats.org/officeDocument/2006/relationships/customXml" Target="../ink/ink20343.xml"/><Relationship Id="rId329" Type="http://schemas.openxmlformats.org/officeDocument/2006/relationships/image" Target="../media/image20053.png"/><Relationship Id="rId47" Type="http://schemas.openxmlformats.org/officeDocument/2006/relationships/image" Target="../media/image19912.png"/><Relationship Id="rId68" Type="http://schemas.openxmlformats.org/officeDocument/2006/relationships/customXml" Target="../ink/ink20225.xml"/><Relationship Id="rId89" Type="http://schemas.openxmlformats.org/officeDocument/2006/relationships/image" Target="../media/image19933.png"/><Relationship Id="rId112" Type="http://schemas.openxmlformats.org/officeDocument/2006/relationships/customXml" Target="../ink/ink20247.xml"/><Relationship Id="rId133" Type="http://schemas.openxmlformats.org/officeDocument/2006/relationships/image" Target="../media/image19955.png"/><Relationship Id="rId154" Type="http://schemas.openxmlformats.org/officeDocument/2006/relationships/customXml" Target="../ink/ink20268.xml"/><Relationship Id="rId175" Type="http://schemas.openxmlformats.org/officeDocument/2006/relationships/image" Target="../media/image19976.png"/><Relationship Id="rId340" Type="http://schemas.openxmlformats.org/officeDocument/2006/relationships/customXml" Target="../ink/ink20359.xml"/><Relationship Id="rId361" Type="http://schemas.openxmlformats.org/officeDocument/2006/relationships/image" Target="../media/image20069.png"/><Relationship Id="rId196" Type="http://schemas.openxmlformats.org/officeDocument/2006/relationships/customXml" Target="../ink/ink20289.xml"/><Relationship Id="rId200" Type="http://schemas.openxmlformats.org/officeDocument/2006/relationships/customXml" Target="../ink/ink20291.xml"/><Relationship Id="rId16" Type="http://schemas.openxmlformats.org/officeDocument/2006/relationships/customXml" Target="../ink/ink20199.xml"/><Relationship Id="rId221" Type="http://schemas.openxmlformats.org/officeDocument/2006/relationships/image" Target="../media/image19999.png"/><Relationship Id="rId242" Type="http://schemas.openxmlformats.org/officeDocument/2006/relationships/customXml" Target="../ink/ink20312.xml"/><Relationship Id="rId263" Type="http://schemas.openxmlformats.org/officeDocument/2006/relationships/image" Target="../media/image20020.png"/><Relationship Id="rId284" Type="http://schemas.openxmlformats.org/officeDocument/2006/relationships/customXml" Target="../ink/ink20331.xml"/><Relationship Id="rId319" Type="http://schemas.openxmlformats.org/officeDocument/2006/relationships/image" Target="../media/image20048.png"/><Relationship Id="rId37" Type="http://schemas.openxmlformats.org/officeDocument/2006/relationships/image" Target="../media/image19907.png"/><Relationship Id="rId58" Type="http://schemas.openxmlformats.org/officeDocument/2006/relationships/customXml" Target="../ink/ink20220.xml"/><Relationship Id="rId79" Type="http://schemas.openxmlformats.org/officeDocument/2006/relationships/image" Target="../media/image19928.png"/><Relationship Id="rId102" Type="http://schemas.openxmlformats.org/officeDocument/2006/relationships/customXml" Target="../ink/ink20242.xml"/><Relationship Id="rId123" Type="http://schemas.openxmlformats.org/officeDocument/2006/relationships/image" Target="../media/image19950.png"/><Relationship Id="rId144" Type="http://schemas.openxmlformats.org/officeDocument/2006/relationships/customXml" Target="../ink/ink20263.xml"/><Relationship Id="rId330" Type="http://schemas.openxmlformats.org/officeDocument/2006/relationships/customXml" Target="../ink/ink20354.xml"/><Relationship Id="rId90" Type="http://schemas.openxmlformats.org/officeDocument/2006/relationships/customXml" Target="../ink/ink20236.xml"/><Relationship Id="rId165" Type="http://schemas.openxmlformats.org/officeDocument/2006/relationships/image" Target="../media/image19971.png"/><Relationship Id="rId186" Type="http://schemas.openxmlformats.org/officeDocument/2006/relationships/customXml" Target="../ink/ink20284.xml"/><Relationship Id="rId351" Type="http://schemas.openxmlformats.org/officeDocument/2006/relationships/image" Target="../media/image20064.png"/><Relationship Id="rId211" Type="http://schemas.openxmlformats.org/officeDocument/2006/relationships/image" Target="../media/image19994.png"/><Relationship Id="rId232" Type="http://schemas.openxmlformats.org/officeDocument/2006/relationships/customXml" Target="../ink/ink20307.xml"/><Relationship Id="rId253" Type="http://schemas.openxmlformats.org/officeDocument/2006/relationships/image" Target="../media/image20015.png"/><Relationship Id="rId274" Type="http://schemas.openxmlformats.org/officeDocument/2006/relationships/customXml" Target="../ink/ink20326.xml"/><Relationship Id="rId295" Type="http://schemas.openxmlformats.org/officeDocument/2006/relationships/image" Target="../media/image20036.png"/><Relationship Id="rId309" Type="http://schemas.openxmlformats.org/officeDocument/2006/relationships/image" Target="../media/image20043.png"/><Relationship Id="rId27" Type="http://schemas.openxmlformats.org/officeDocument/2006/relationships/image" Target="../media/image19902.png"/><Relationship Id="rId48" Type="http://schemas.openxmlformats.org/officeDocument/2006/relationships/customXml" Target="../ink/ink20215.xml"/><Relationship Id="rId69" Type="http://schemas.openxmlformats.org/officeDocument/2006/relationships/image" Target="../media/image19923.png"/><Relationship Id="rId113" Type="http://schemas.openxmlformats.org/officeDocument/2006/relationships/image" Target="../media/image19945.png"/><Relationship Id="rId134" Type="http://schemas.openxmlformats.org/officeDocument/2006/relationships/customXml" Target="../ink/ink20258.xml"/><Relationship Id="rId320" Type="http://schemas.openxmlformats.org/officeDocument/2006/relationships/customXml" Target="../ink/ink20349.xml"/><Relationship Id="rId80" Type="http://schemas.openxmlformats.org/officeDocument/2006/relationships/customXml" Target="../ink/ink20231.xml"/><Relationship Id="rId155" Type="http://schemas.openxmlformats.org/officeDocument/2006/relationships/image" Target="../media/image19966.png"/><Relationship Id="rId176" Type="http://schemas.openxmlformats.org/officeDocument/2006/relationships/customXml" Target="../ink/ink20279.xml"/><Relationship Id="rId197" Type="http://schemas.openxmlformats.org/officeDocument/2006/relationships/image" Target="../media/image19987.png"/><Relationship Id="rId341" Type="http://schemas.openxmlformats.org/officeDocument/2006/relationships/image" Target="../media/image20059.png"/><Relationship Id="rId362" Type="http://schemas.openxmlformats.org/officeDocument/2006/relationships/customXml" Target="../ink/ink20370.xml"/><Relationship Id="rId201" Type="http://schemas.openxmlformats.org/officeDocument/2006/relationships/image" Target="../media/image19989.png"/><Relationship Id="rId222" Type="http://schemas.openxmlformats.org/officeDocument/2006/relationships/customXml" Target="../ink/ink20302.xml"/><Relationship Id="rId243" Type="http://schemas.openxmlformats.org/officeDocument/2006/relationships/image" Target="../media/image20010.png"/><Relationship Id="rId264" Type="http://schemas.openxmlformats.org/officeDocument/2006/relationships/customXml" Target="../ink/ink20322.xml"/><Relationship Id="rId285" Type="http://schemas.openxmlformats.org/officeDocument/2006/relationships/image" Target="../media/image20031.png"/><Relationship Id="rId17" Type="http://schemas.openxmlformats.org/officeDocument/2006/relationships/image" Target="../media/image19897.png"/><Relationship Id="rId38" Type="http://schemas.openxmlformats.org/officeDocument/2006/relationships/customXml" Target="../ink/ink20210.xml"/><Relationship Id="rId59" Type="http://schemas.openxmlformats.org/officeDocument/2006/relationships/image" Target="../media/image19918.png"/><Relationship Id="rId103" Type="http://schemas.openxmlformats.org/officeDocument/2006/relationships/image" Target="../media/image19940.png"/><Relationship Id="rId124" Type="http://schemas.openxmlformats.org/officeDocument/2006/relationships/customXml" Target="../ink/ink20253.xml"/><Relationship Id="rId310" Type="http://schemas.openxmlformats.org/officeDocument/2006/relationships/customXml" Target="../ink/ink20344.xml"/><Relationship Id="rId70" Type="http://schemas.openxmlformats.org/officeDocument/2006/relationships/customXml" Target="../ink/ink20226.xml"/><Relationship Id="rId91" Type="http://schemas.openxmlformats.org/officeDocument/2006/relationships/image" Target="../media/image19934.png"/><Relationship Id="rId145" Type="http://schemas.openxmlformats.org/officeDocument/2006/relationships/image" Target="../media/image19961.png"/><Relationship Id="rId166" Type="http://schemas.openxmlformats.org/officeDocument/2006/relationships/customXml" Target="../ink/ink20274.xml"/><Relationship Id="rId187" Type="http://schemas.openxmlformats.org/officeDocument/2006/relationships/image" Target="../media/image19982.png"/><Relationship Id="rId331" Type="http://schemas.openxmlformats.org/officeDocument/2006/relationships/image" Target="../media/image20054.png"/><Relationship Id="rId352" Type="http://schemas.openxmlformats.org/officeDocument/2006/relationships/customXml" Target="../ink/ink20365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0297.xml"/><Relationship Id="rId233" Type="http://schemas.openxmlformats.org/officeDocument/2006/relationships/image" Target="../media/image20005.png"/><Relationship Id="rId254" Type="http://schemas.openxmlformats.org/officeDocument/2006/relationships/customXml" Target="../ink/ink20318.xml"/><Relationship Id="rId28" Type="http://schemas.openxmlformats.org/officeDocument/2006/relationships/customXml" Target="../ink/ink20205.xml"/><Relationship Id="rId49" Type="http://schemas.openxmlformats.org/officeDocument/2006/relationships/image" Target="../media/image19913.png"/><Relationship Id="rId114" Type="http://schemas.openxmlformats.org/officeDocument/2006/relationships/customXml" Target="../ink/ink20248.xml"/><Relationship Id="rId275" Type="http://schemas.openxmlformats.org/officeDocument/2006/relationships/image" Target="../media/image20026.png"/><Relationship Id="rId296" Type="http://schemas.openxmlformats.org/officeDocument/2006/relationships/customXml" Target="../ink/ink20337.xml"/><Relationship Id="rId300" Type="http://schemas.openxmlformats.org/officeDocument/2006/relationships/customXml" Target="../ink/ink20339.xml"/><Relationship Id="rId60" Type="http://schemas.openxmlformats.org/officeDocument/2006/relationships/customXml" Target="../ink/ink20221.xml"/><Relationship Id="rId81" Type="http://schemas.openxmlformats.org/officeDocument/2006/relationships/image" Target="../media/image19929.png"/><Relationship Id="rId135" Type="http://schemas.openxmlformats.org/officeDocument/2006/relationships/image" Target="../media/image19956.png"/><Relationship Id="rId156" Type="http://schemas.openxmlformats.org/officeDocument/2006/relationships/customXml" Target="../ink/ink20269.xml"/><Relationship Id="rId177" Type="http://schemas.openxmlformats.org/officeDocument/2006/relationships/image" Target="../media/image19977.png"/><Relationship Id="rId198" Type="http://schemas.openxmlformats.org/officeDocument/2006/relationships/customXml" Target="../ink/ink20290.xml"/><Relationship Id="rId321" Type="http://schemas.openxmlformats.org/officeDocument/2006/relationships/image" Target="../media/image20049.png"/><Relationship Id="rId342" Type="http://schemas.openxmlformats.org/officeDocument/2006/relationships/customXml" Target="../ink/ink20360.xml"/><Relationship Id="rId363" Type="http://schemas.openxmlformats.org/officeDocument/2006/relationships/image" Target="../media/image20070.png"/><Relationship Id="rId202" Type="http://schemas.openxmlformats.org/officeDocument/2006/relationships/customXml" Target="../ink/ink20292.xml"/><Relationship Id="rId223" Type="http://schemas.openxmlformats.org/officeDocument/2006/relationships/image" Target="../media/image20000.png"/><Relationship Id="rId244" Type="http://schemas.openxmlformats.org/officeDocument/2006/relationships/customXml" Target="../ink/ink20313.xml"/><Relationship Id="rId18" Type="http://schemas.openxmlformats.org/officeDocument/2006/relationships/customXml" Target="../ink/ink20200.xml"/><Relationship Id="rId39" Type="http://schemas.openxmlformats.org/officeDocument/2006/relationships/image" Target="../media/image19908.png"/><Relationship Id="rId286" Type="http://schemas.openxmlformats.org/officeDocument/2006/relationships/customXml" Target="../ink/ink20332.xml"/><Relationship Id="rId50" Type="http://schemas.openxmlformats.org/officeDocument/2006/relationships/customXml" Target="../ink/ink20216.xml"/><Relationship Id="rId104" Type="http://schemas.openxmlformats.org/officeDocument/2006/relationships/customXml" Target="../ink/ink20243.xml"/><Relationship Id="rId125" Type="http://schemas.openxmlformats.org/officeDocument/2006/relationships/image" Target="../media/image19951.png"/><Relationship Id="rId146" Type="http://schemas.openxmlformats.org/officeDocument/2006/relationships/customXml" Target="../ink/ink20264.xml"/><Relationship Id="rId167" Type="http://schemas.openxmlformats.org/officeDocument/2006/relationships/image" Target="../media/image19972.png"/><Relationship Id="rId188" Type="http://schemas.openxmlformats.org/officeDocument/2006/relationships/customXml" Target="../ink/ink20285.xml"/><Relationship Id="rId311" Type="http://schemas.openxmlformats.org/officeDocument/2006/relationships/image" Target="../media/image20044.png"/><Relationship Id="rId332" Type="http://schemas.openxmlformats.org/officeDocument/2006/relationships/customXml" Target="../ink/ink20355.xml"/><Relationship Id="rId353" Type="http://schemas.openxmlformats.org/officeDocument/2006/relationships/image" Target="../media/image20065.png"/><Relationship Id="rId71" Type="http://schemas.openxmlformats.org/officeDocument/2006/relationships/image" Target="../media/image19924.png"/><Relationship Id="rId92" Type="http://schemas.openxmlformats.org/officeDocument/2006/relationships/customXml" Target="../ink/ink20237.xml"/><Relationship Id="rId213" Type="http://schemas.openxmlformats.org/officeDocument/2006/relationships/image" Target="../media/image19995.png"/><Relationship Id="rId234" Type="http://schemas.openxmlformats.org/officeDocument/2006/relationships/customXml" Target="../ink/ink20308.xml"/><Relationship Id="rId2" Type="http://schemas.openxmlformats.org/officeDocument/2006/relationships/customXml" Target="../ink/ink20192.xml"/><Relationship Id="rId29" Type="http://schemas.openxmlformats.org/officeDocument/2006/relationships/image" Target="../media/image19903.png"/><Relationship Id="rId276" Type="http://schemas.openxmlformats.org/officeDocument/2006/relationships/customXml" Target="../ink/ink20327.xml"/><Relationship Id="rId297" Type="http://schemas.openxmlformats.org/officeDocument/2006/relationships/image" Target="../media/image20037.png"/><Relationship Id="rId40" Type="http://schemas.openxmlformats.org/officeDocument/2006/relationships/customXml" Target="../ink/ink20211.xml"/><Relationship Id="rId115" Type="http://schemas.openxmlformats.org/officeDocument/2006/relationships/image" Target="../media/image19946.png"/><Relationship Id="rId136" Type="http://schemas.openxmlformats.org/officeDocument/2006/relationships/customXml" Target="../ink/ink20259.xml"/><Relationship Id="rId157" Type="http://schemas.openxmlformats.org/officeDocument/2006/relationships/image" Target="../media/image19967.png"/><Relationship Id="rId178" Type="http://schemas.openxmlformats.org/officeDocument/2006/relationships/customXml" Target="../ink/ink20280.xml"/><Relationship Id="rId301" Type="http://schemas.openxmlformats.org/officeDocument/2006/relationships/image" Target="../media/image20039.png"/><Relationship Id="rId322" Type="http://schemas.openxmlformats.org/officeDocument/2006/relationships/customXml" Target="../ink/ink20350.xml"/><Relationship Id="rId343" Type="http://schemas.openxmlformats.org/officeDocument/2006/relationships/image" Target="../media/image20060.png"/><Relationship Id="rId364" Type="http://schemas.openxmlformats.org/officeDocument/2006/relationships/customXml" Target="../ink/ink20371.xml"/><Relationship Id="rId61" Type="http://schemas.openxmlformats.org/officeDocument/2006/relationships/image" Target="../media/image19919.png"/><Relationship Id="rId82" Type="http://schemas.openxmlformats.org/officeDocument/2006/relationships/customXml" Target="../ink/ink20232.xml"/><Relationship Id="rId199" Type="http://schemas.openxmlformats.org/officeDocument/2006/relationships/image" Target="../media/image19988.png"/><Relationship Id="rId203" Type="http://schemas.openxmlformats.org/officeDocument/2006/relationships/image" Target="../media/image19990.png"/><Relationship Id="rId19" Type="http://schemas.openxmlformats.org/officeDocument/2006/relationships/image" Target="../media/image19898.png"/><Relationship Id="rId224" Type="http://schemas.openxmlformats.org/officeDocument/2006/relationships/customXml" Target="../ink/ink20303.xml"/><Relationship Id="rId245" Type="http://schemas.openxmlformats.org/officeDocument/2006/relationships/image" Target="../media/image20011.png"/><Relationship Id="rId287" Type="http://schemas.openxmlformats.org/officeDocument/2006/relationships/image" Target="../media/image20032.png"/><Relationship Id="rId30" Type="http://schemas.openxmlformats.org/officeDocument/2006/relationships/customXml" Target="../ink/ink20206.xml"/><Relationship Id="rId105" Type="http://schemas.openxmlformats.org/officeDocument/2006/relationships/image" Target="../media/image19941.png"/><Relationship Id="rId126" Type="http://schemas.openxmlformats.org/officeDocument/2006/relationships/customXml" Target="../ink/ink20254.xml"/><Relationship Id="rId147" Type="http://schemas.openxmlformats.org/officeDocument/2006/relationships/image" Target="../media/image19962.png"/><Relationship Id="rId168" Type="http://schemas.openxmlformats.org/officeDocument/2006/relationships/customXml" Target="../ink/ink20275.xml"/><Relationship Id="rId312" Type="http://schemas.openxmlformats.org/officeDocument/2006/relationships/customXml" Target="../ink/ink20345.xml"/><Relationship Id="rId333" Type="http://schemas.openxmlformats.org/officeDocument/2006/relationships/image" Target="../media/image20055.png"/><Relationship Id="rId354" Type="http://schemas.openxmlformats.org/officeDocument/2006/relationships/customXml" Target="../ink/ink20366.xml"/><Relationship Id="rId51" Type="http://schemas.openxmlformats.org/officeDocument/2006/relationships/image" Target="../media/image19914.png"/><Relationship Id="rId72" Type="http://schemas.openxmlformats.org/officeDocument/2006/relationships/customXml" Target="../ink/ink20227.xml"/><Relationship Id="rId93" Type="http://schemas.openxmlformats.org/officeDocument/2006/relationships/image" Target="../media/image19935.png"/><Relationship Id="rId189" Type="http://schemas.openxmlformats.org/officeDocument/2006/relationships/image" Target="../media/image19983.png"/><Relationship Id="rId3" Type="http://schemas.openxmlformats.org/officeDocument/2006/relationships/image" Target="../media/image198900.png"/><Relationship Id="rId214" Type="http://schemas.openxmlformats.org/officeDocument/2006/relationships/customXml" Target="../ink/ink20298.xml"/><Relationship Id="rId235" Type="http://schemas.openxmlformats.org/officeDocument/2006/relationships/image" Target="../media/image20006.png"/><Relationship Id="rId277" Type="http://schemas.openxmlformats.org/officeDocument/2006/relationships/image" Target="../media/image20027.png"/><Relationship Id="rId298" Type="http://schemas.openxmlformats.org/officeDocument/2006/relationships/customXml" Target="../ink/ink20338.xml"/><Relationship Id="rId116" Type="http://schemas.openxmlformats.org/officeDocument/2006/relationships/customXml" Target="../ink/ink20249.xml"/><Relationship Id="rId137" Type="http://schemas.openxmlformats.org/officeDocument/2006/relationships/image" Target="../media/image19957.png"/><Relationship Id="rId158" Type="http://schemas.openxmlformats.org/officeDocument/2006/relationships/customXml" Target="../ink/ink20270.xml"/><Relationship Id="rId302" Type="http://schemas.openxmlformats.org/officeDocument/2006/relationships/customXml" Target="../ink/ink20340.xml"/><Relationship Id="rId323" Type="http://schemas.openxmlformats.org/officeDocument/2006/relationships/image" Target="../media/image20050.png"/><Relationship Id="rId344" Type="http://schemas.openxmlformats.org/officeDocument/2006/relationships/customXml" Target="../ink/ink20361.xml"/><Relationship Id="rId20" Type="http://schemas.openxmlformats.org/officeDocument/2006/relationships/customXml" Target="../ink/ink20201.xml"/><Relationship Id="rId41" Type="http://schemas.openxmlformats.org/officeDocument/2006/relationships/image" Target="../media/image19909.png"/><Relationship Id="rId62" Type="http://schemas.openxmlformats.org/officeDocument/2006/relationships/customXml" Target="../ink/ink20222.xml"/><Relationship Id="rId83" Type="http://schemas.openxmlformats.org/officeDocument/2006/relationships/image" Target="../media/image19930.png"/><Relationship Id="rId179" Type="http://schemas.openxmlformats.org/officeDocument/2006/relationships/image" Target="../media/image19978.png"/><Relationship Id="rId365" Type="http://schemas.openxmlformats.org/officeDocument/2006/relationships/image" Target="../media/image20071.png"/><Relationship Id="rId190" Type="http://schemas.openxmlformats.org/officeDocument/2006/relationships/customXml" Target="../ink/ink20286.xml"/><Relationship Id="rId204" Type="http://schemas.openxmlformats.org/officeDocument/2006/relationships/customXml" Target="../ink/ink20293.xml"/><Relationship Id="rId225" Type="http://schemas.openxmlformats.org/officeDocument/2006/relationships/image" Target="../media/image20001.png"/><Relationship Id="rId246" Type="http://schemas.openxmlformats.org/officeDocument/2006/relationships/customXml" Target="../ink/ink20314.xml"/><Relationship Id="rId267" Type="http://schemas.openxmlformats.org/officeDocument/2006/relationships/image" Target="../media/image20022.png"/><Relationship Id="rId288" Type="http://schemas.openxmlformats.org/officeDocument/2006/relationships/customXml" Target="../ink/ink20333.xml"/><Relationship Id="rId106" Type="http://schemas.openxmlformats.org/officeDocument/2006/relationships/customXml" Target="../ink/ink20244.xml"/><Relationship Id="rId127" Type="http://schemas.openxmlformats.org/officeDocument/2006/relationships/image" Target="../media/image19952.png"/><Relationship Id="rId313" Type="http://schemas.openxmlformats.org/officeDocument/2006/relationships/image" Target="../media/image20045.png"/></Relationships>
</file>

<file path=ppt/slides/_rels/slide9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0130.png"/><Relationship Id="rId299" Type="http://schemas.openxmlformats.org/officeDocument/2006/relationships/image" Target="../media/image20221.png"/><Relationship Id="rId21" Type="http://schemas.openxmlformats.org/officeDocument/2006/relationships/image" Target="../media/image20082.png"/><Relationship Id="rId63" Type="http://schemas.openxmlformats.org/officeDocument/2006/relationships/image" Target="../media/image20103.png"/><Relationship Id="rId159" Type="http://schemas.openxmlformats.org/officeDocument/2006/relationships/image" Target="../media/image20151.png"/><Relationship Id="rId324" Type="http://schemas.openxmlformats.org/officeDocument/2006/relationships/customXml" Target="../ink/ink20536.xml"/><Relationship Id="rId366" Type="http://schemas.openxmlformats.org/officeDocument/2006/relationships/customXml" Target="../ink/ink20557.xml"/><Relationship Id="rId531" Type="http://schemas.openxmlformats.org/officeDocument/2006/relationships/image" Target="../media/image20337.png"/><Relationship Id="rId573" Type="http://schemas.openxmlformats.org/officeDocument/2006/relationships/image" Target="../media/image20358.png"/><Relationship Id="rId170" Type="http://schemas.openxmlformats.org/officeDocument/2006/relationships/customXml" Target="../ink/ink20459.xml"/><Relationship Id="rId226" Type="http://schemas.openxmlformats.org/officeDocument/2006/relationships/customXml" Target="../ink/ink20487.xml"/><Relationship Id="rId433" Type="http://schemas.openxmlformats.org/officeDocument/2006/relationships/image" Target="../media/image20288.png"/><Relationship Id="rId268" Type="http://schemas.openxmlformats.org/officeDocument/2006/relationships/customXml" Target="../ink/ink20508.xml"/><Relationship Id="rId475" Type="http://schemas.openxmlformats.org/officeDocument/2006/relationships/image" Target="../media/image20309.png"/><Relationship Id="rId32" Type="http://schemas.openxmlformats.org/officeDocument/2006/relationships/customXml" Target="../ink/ink20390.xml"/><Relationship Id="rId74" Type="http://schemas.openxmlformats.org/officeDocument/2006/relationships/customXml" Target="../ink/ink20411.xml"/><Relationship Id="rId128" Type="http://schemas.openxmlformats.org/officeDocument/2006/relationships/customXml" Target="../ink/ink20438.xml"/><Relationship Id="rId335" Type="http://schemas.openxmlformats.org/officeDocument/2006/relationships/image" Target="../media/image20239.png"/><Relationship Id="rId377" Type="http://schemas.openxmlformats.org/officeDocument/2006/relationships/image" Target="../media/image20260.png"/><Relationship Id="rId500" Type="http://schemas.openxmlformats.org/officeDocument/2006/relationships/customXml" Target="../ink/ink20624.xml"/><Relationship Id="rId542" Type="http://schemas.openxmlformats.org/officeDocument/2006/relationships/customXml" Target="../ink/ink20645.xml"/><Relationship Id="rId584" Type="http://schemas.openxmlformats.org/officeDocument/2006/relationships/customXml" Target="../ink/ink20666.xml"/><Relationship Id="rId5" Type="http://schemas.openxmlformats.org/officeDocument/2006/relationships/image" Target="../media/image20074.png"/><Relationship Id="rId181" Type="http://schemas.openxmlformats.org/officeDocument/2006/relationships/image" Target="../media/image20162.png"/><Relationship Id="rId237" Type="http://schemas.openxmlformats.org/officeDocument/2006/relationships/image" Target="../media/image20190.png"/><Relationship Id="rId402" Type="http://schemas.openxmlformats.org/officeDocument/2006/relationships/customXml" Target="../ink/ink20575.xml"/><Relationship Id="rId279" Type="http://schemas.openxmlformats.org/officeDocument/2006/relationships/image" Target="../media/image20211.png"/><Relationship Id="rId444" Type="http://schemas.openxmlformats.org/officeDocument/2006/relationships/customXml" Target="../ink/ink20596.xml"/><Relationship Id="rId486" Type="http://schemas.openxmlformats.org/officeDocument/2006/relationships/customXml" Target="../ink/ink20617.xml"/><Relationship Id="rId43" Type="http://schemas.openxmlformats.org/officeDocument/2006/relationships/image" Target="../media/image20093.png"/><Relationship Id="rId139" Type="http://schemas.openxmlformats.org/officeDocument/2006/relationships/image" Target="../media/image20141.png"/><Relationship Id="rId290" Type="http://schemas.openxmlformats.org/officeDocument/2006/relationships/customXml" Target="../ink/ink20519.xml"/><Relationship Id="rId304" Type="http://schemas.openxmlformats.org/officeDocument/2006/relationships/customXml" Target="../ink/ink20526.xml"/><Relationship Id="rId346" Type="http://schemas.openxmlformats.org/officeDocument/2006/relationships/customXml" Target="../ink/ink20547.xml"/><Relationship Id="rId388" Type="http://schemas.openxmlformats.org/officeDocument/2006/relationships/customXml" Target="../ink/ink20568.xml"/><Relationship Id="rId511" Type="http://schemas.openxmlformats.org/officeDocument/2006/relationships/image" Target="../media/image20327.png"/><Relationship Id="rId553" Type="http://schemas.openxmlformats.org/officeDocument/2006/relationships/image" Target="../media/image20348.png"/><Relationship Id="rId609" Type="http://schemas.openxmlformats.org/officeDocument/2006/relationships/image" Target="../media/image20376.png"/><Relationship Id="rId85" Type="http://schemas.openxmlformats.org/officeDocument/2006/relationships/image" Target="../media/image20114.png"/><Relationship Id="rId150" Type="http://schemas.openxmlformats.org/officeDocument/2006/relationships/customXml" Target="../ink/ink20449.xml"/><Relationship Id="rId192" Type="http://schemas.openxmlformats.org/officeDocument/2006/relationships/customXml" Target="../ink/ink20470.xml"/><Relationship Id="rId206" Type="http://schemas.openxmlformats.org/officeDocument/2006/relationships/customXml" Target="../ink/ink20477.xml"/><Relationship Id="rId413" Type="http://schemas.openxmlformats.org/officeDocument/2006/relationships/image" Target="../media/image20278.png"/><Relationship Id="rId595" Type="http://schemas.openxmlformats.org/officeDocument/2006/relationships/image" Target="../media/image20369.png"/><Relationship Id="rId248" Type="http://schemas.openxmlformats.org/officeDocument/2006/relationships/customXml" Target="../ink/ink20498.xml"/><Relationship Id="rId455" Type="http://schemas.openxmlformats.org/officeDocument/2006/relationships/image" Target="../media/image20299.png"/><Relationship Id="rId497" Type="http://schemas.openxmlformats.org/officeDocument/2006/relationships/image" Target="../media/image20320.png"/><Relationship Id="rId12" Type="http://schemas.openxmlformats.org/officeDocument/2006/relationships/customXml" Target="../ink/ink20380.xml"/><Relationship Id="rId108" Type="http://schemas.openxmlformats.org/officeDocument/2006/relationships/customXml" Target="../ink/ink20428.xml"/><Relationship Id="rId315" Type="http://schemas.openxmlformats.org/officeDocument/2006/relationships/image" Target="../media/image20229.png"/><Relationship Id="rId357" Type="http://schemas.openxmlformats.org/officeDocument/2006/relationships/image" Target="../media/image20250.png"/><Relationship Id="rId522" Type="http://schemas.openxmlformats.org/officeDocument/2006/relationships/customXml" Target="../ink/ink20635.xml"/><Relationship Id="rId54" Type="http://schemas.openxmlformats.org/officeDocument/2006/relationships/customXml" Target="../ink/ink20401.xml"/><Relationship Id="rId96" Type="http://schemas.openxmlformats.org/officeDocument/2006/relationships/customXml" Target="../ink/ink20422.xml"/><Relationship Id="rId161" Type="http://schemas.openxmlformats.org/officeDocument/2006/relationships/image" Target="../media/image20152.png"/><Relationship Id="rId217" Type="http://schemas.openxmlformats.org/officeDocument/2006/relationships/image" Target="../media/image20180.png"/><Relationship Id="rId399" Type="http://schemas.openxmlformats.org/officeDocument/2006/relationships/image" Target="../media/image20271.png"/><Relationship Id="rId564" Type="http://schemas.openxmlformats.org/officeDocument/2006/relationships/customXml" Target="../ink/ink20656.xml"/><Relationship Id="rId259" Type="http://schemas.openxmlformats.org/officeDocument/2006/relationships/image" Target="../media/image20201.png"/><Relationship Id="rId424" Type="http://schemas.openxmlformats.org/officeDocument/2006/relationships/customXml" Target="../ink/ink20586.xml"/><Relationship Id="rId466" Type="http://schemas.openxmlformats.org/officeDocument/2006/relationships/customXml" Target="../ink/ink20607.xml"/><Relationship Id="rId23" Type="http://schemas.openxmlformats.org/officeDocument/2006/relationships/image" Target="../media/image20083.png"/><Relationship Id="rId119" Type="http://schemas.openxmlformats.org/officeDocument/2006/relationships/image" Target="../media/image20131.png"/><Relationship Id="rId270" Type="http://schemas.openxmlformats.org/officeDocument/2006/relationships/customXml" Target="../ink/ink20509.xml"/><Relationship Id="rId326" Type="http://schemas.openxmlformats.org/officeDocument/2006/relationships/customXml" Target="../ink/ink20537.xml"/><Relationship Id="rId533" Type="http://schemas.openxmlformats.org/officeDocument/2006/relationships/image" Target="../media/image20338.png"/><Relationship Id="rId65" Type="http://schemas.openxmlformats.org/officeDocument/2006/relationships/image" Target="../media/image20104.png"/><Relationship Id="rId130" Type="http://schemas.openxmlformats.org/officeDocument/2006/relationships/customXml" Target="../ink/ink20439.xml"/><Relationship Id="rId368" Type="http://schemas.openxmlformats.org/officeDocument/2006/relationships/customXml" Target="../ink/ink20558.xml"/><Relationship Id="rId575" Type="http://schemas.openxmlformats.org/officeDocument/2006/relationships/image" Target="../media/image20359.png"/><Relationship Id="rId172" Type="http://schemas.openxmlformats.org/officeDocument/2006/relationships/customXml" Target="../ink/ink20460.xml"/><Relationship Id="rId228" Type="http://schemas.openxmlformats.org/officeDocument/2006/relationships/customXml" Target="../ink/ink20488.xml"/><Relationship Id="rId435" Type="http://schemas.openxmlformats.org/officeDocument/2006/relationships/image" Target="../media/image20289.png"/><Relationship Id="rId477" Type="http://schemas.openxmlformats.org/officeDocument/2006/relationships/image" Target="../media/image20310.png"/><Relationship Id="rId600" Type="http://schemas.openxmlformats.org/officeDocument/2006/relationships/customXml" Target="../ink/ink20674.xml"/><Relationship Id="rId281" Type="http://schemas.openxmlformats.org/officeDocument/2006/relationships/image" Target="../media/image20212.png"/><Relationship Id="rId337" Type="http://schemas.openxmlformats.org/officeDocument/2006/relationships/image" Target="../media/image20240.png"/><Relationship Id="rId502" Type="http://schemas.openxmlformats.org/officeDocument/2006/relationships/customXml" Target="../ink/ink20625.xml"/><Relationship Id="rId34" Type="http://schemas.openxmlformats.org/officeDocument/2006/relationships/customXml" Target="../ink/ink20391.xml"/><Relationship Id="rId76" Type="http://schemas.openxmlformats.org/officeDocument/2006/relationships/customXml" Target="../ink/ink20412.xml"/><Relationship Id="rId141" Type="http://schemas.openxmlformats.org/officeDocument/2006/relationships/image" Target="../media/image20142.png"/><Relationship Id="rId379" Type="http://schemas.openxmlformats.org/officeDocument/2006/relationships/image" Target="../media/image20261.png"/><Relationship Id="rId544" Type="http://schemas.openxmlformats.org/officeDocument/2006/relationships/customXml" Target="../ink/ink20646.xml"/><Relationship Id="rId586" Type="http://schemas.openxmlformats.org/officeDocument/2006/relationships/customXml" Target="../ink/ink20667.xml"/><Relationship Id="rId7" Type="http://schemas.openxmlformats.org/officeDocument/2006/relationships/image" Target="../media/image20075.png"/><Relationship Id="rId183" Type="http://schemas.openxmlformats.org/officeDocument/2006/relationships/image" Target="../media/image20163.png"/><Relationship Id="rId239" Type="http://schemas.openxmlformats.org/officeDocument/2006/relationships/image" Target="../media/image20191.png"/><Relationship Id="rId390" Type="http://schemas.openxmlformats.org/officeDocument/2006/relationships/customXml" Target="../ink/ink20569.xml"/><Relationship Id="rId404" Type="http://schemas.openxmlformats.org/officeDocument/2006/relationships/customXml" Target="../ink/ink20576.xml"/><Relationship Id="rId446" Type="http://schemas.openxmlformats.org/officeDocument/2006/relationships/customXml" Target="../ink/ink20597.xml"/><Relationship Id="rId611" Type="http://schemas.openxmlformats.org/officeDocument/2006/relationships/image" Target="../media/image20377.png"/><Relationship Id="rId250" Type="http://schemas.openxmlformats.org/officeDocument/2006/relationships/customXml" Target="../ink/ink20499.xml"/><Relationship Id="rId292" Type="http://schemas.openxmlformats.org/officeDocument/2006/relationships/customXml" Target="../ink/ink20520.xml"/><Relationship Id="rId306" Type="http://schemas.openxmlformats.org/officeDocument/2006/relationships/customXml" Target="../ink/ink20527.xml"/><Relationship Id="rId488" Type="http://schemas.openxmlformats.org/officeDocument/2006/relationships/customXml" Target="../ink/ink20618.xml"/><Relationship Id="rId45" Type="http://schemas.openxmlformats.org/officeDocument/2006/relationships/image" Target="../media/image20094.png"/><Relationship Id="rId87" Type="http://schemas.openxmlformats.org/officeDocument/2006/relationships/image" Target="../media/image20115.png"/><Relationship Id="rId110" Type="http://schemas.openxmlformats.org/officeDocument/2006/relationships/customXml" Target="../ink/ink20429.xml"/><Relationship Id="rId348" Type="http://schemas.openxmlformats.org/officeDocument/2006/relationships/customXml" Target="../ink/ink20548.xml"/><Relationship Id="rId513" Type="http://schemas.openxmlformats.org/officeDocument/2006/relationships/image" Target="../media/image20328.png"/><Relationship Id="rId555" Type="http://schemas.openxmlformats.org/officeDocument/2006/relationships/image" Target="../media/image20349.png"/><Relationship Id="rId597" Type="http://schemas.openxmlformats.org/officeDocument/2006/relationships/image" Target="../media/image20370.png"/><Relationship Id="rId152" Type="http://schemas.openxmlformats.org/officeDocument/2006/relationships/customXml" Target="../ink/ink20450.xml"/><Relationship Id="rId194" Type="http://schemas.openxmlformats.org/officeDocument/2006/relationships/customXml" Target="../ink/ink20471.xml"/><Relationship Id="rId208" Type="http://schemas.openxmlformats.org/officeDocument/2006/relationships/customXml" Target="../ink/ink20478.xml"/><Relationship Id="rId415" Type="http://schemas.openxmlformats.org/officeDocument/2006/relationships/image" Target="../media/image20279.png"/><Relationship Id="rId457" Type="http://schemas.openxmlformats.org/officeDocument/2006/relationships/image" Target="../media/image20300.png"/><Relationship Id="rId261" Type="http://schemas.openxmlformats.org/officeDocument/2006/relationships/image" Target="../media/image20202.png"/><Relationship Id="rId499" Type="http://schemas.openxmlformats.org/officeDocument/2006/relationships/image" Target="../media/image20321.png"/><Relationship Id="rId14" Type="http://schemas.openxmlformats.org/officeDocument/2006/relationships/customXml" Target="../ink/ink20381.xml"/><Relationship Id="rId56" Type="http://schemas.openxmlformats.org/officeDocument/2006/relationships/customXml" Target="../ink/ink20402.xml"/><Relationship Id="rId317" Type="http://schemas.openxmlformats.org/officeDocument/2006/relationships/image" Target="../media/image20230.png"/><Relationship Id="rId359" Type="http://schemas.openxmlformats.org/officeDocument/2006/relationships/image" Target="../media/image20251.png"/><Relationship Id="rId524" Type="http://schemas.openxmlformats.org/officeDocument/2006/relationships/customXml" Target="../ink/ink20636.xml"/><Relationship Id="rId566" Type="http://schemas.openxmlformats.org/officeDocument/2006/relationships/customXml" Target="../ink/ink20657.xml"/><Relationship Id="rId98" Type="http://schemas.openxmlformats.org/officeDocument/2006/relationships/customXml" Target="../ink/ink20423.xml"/><Relationship Id="rId121" Type="http://schemas.openxmlformats.org/officeDocument/2006/relationships/image" Target="../media/image20132.png"/><Relationship Id="rId163" Type="http://schemas.openxmlformats.org/officeDocument/2006/relationships/image" Target="../media/image20153.png"/><Relationship Id="rId219" Type="http://schemas.openxmlformats.org/officeDocument/2006/relationships/image" Target="../media/image20181.png"/><Relationship Id="rId370" Type="http://schemas.openxmlformats.org/officeDocument/2006/relationships/customXml" Target="../ink/ink20559.xml"/><Relationship Id="rId426" Type="http://schemas.openxmlformats.org/officeDocument/2006/relationships/customXml" Target="../ink/ink20587.xml"/><Relationship Id="rId230" Type="http://schemas.openxmlformats.org/officeDocument/2006/relationships/customXml" Target="../ink/ink20489.xml"/><Relationship Id="rId468" Type="http://schemas.openxmlformats.org/officeDocument/2006/relationships/customXml" Target="../ink/ink20608.xml"/><Relationship Id="rId25" Type="http://schemas.openxmlformats.org/officeDocument/2006/relationships/image" Target="../media/image20084.png"/><Relationship Id="rId67" Type="http://schemas.openxmlformats.org/officeDocument/2006/relationships/image" Target="../media/image20105.png"/><Relationship Id="rId272" Type="http://schemas.openxmlformats.org/officeDocument/2006/relationships/customXml" Target="../ink/ink20510.xml"/><Relationship Id="rId328" Type="http://schemas.openxmlformats.org/officeDocument/2006/relationships/customXml" Target="../ink/ink20538.xml"/><Relationship Id="rId535" Type="http://schemas.openxmlformats.org/officeDocument/2006/relationships/image" Target="../media/image20339.png"/><Relationship Id="rId577" Type="http://schemas.openxmlformats.org/officeDocument/2006/relationships/image" Target="../media/image20360.png"/><Relationship Id="rId132" Type="http://schemas.openxmlformats.org/officeDocument/2006/relationships/customXml" Target="../ink/ink20440.xml"/><Relationship Id="rId174" Type="http://schemas.openxmlformats.org/officeDocument/2006/relationships/customXml" Target="../ink/ink20461.xml"/><Relationship Id="rId381" Type="http://schemas.openxmlformats.org/officeDocument/2006/relationships/image" Target="../media/image20262.png"/><Relationship Id="rId602" Type="http://schemas.openxmlformats.org/officeDocument/2006/relationships/customXml" Target="../ink/ink20675.xml"/><Relationship Id="rId241" Type="http://schemas.openxmlformats.org/officeDocument/2006/relationships/image" Target="../media/image20192.png"/><Relationship Id="rId437" Type="http://schemas.openxmlformats.org/officeDocument/2006/relationships/image" Target="../media/image20290.png"/><Relationship Id="rId479" Type="http://schemas.openxmlformats.org/officeDocument/2006/relationships/image" Target="../media/image20311.png"/><Relationship Id="rId36" Type="http://schemas.openxmlformats.org/officeDocument/2006/relationships/customXml" Target="../ink/ink20392.xml"/><Relationship Id="rId283" Type="http://schemas.openxmlformats.org/officeDocument/2006/relationships/image" Target="../media/image20213.png"/><Relationship Id="rId339" Type="http://schemas.openxmlformats.org/officeDocument/2006/relationships/image" Target="../media/image20241.png"/><Relationship Id="rId490" Type="http://schemas.openxmlformats.org/officeDocument/2006/relationships/customXml" Target="../ink/ink20619.xml"/><Relationship Id="rId504" Type="http://schemas.openxmlformats.org/officeDocument/2006/relationships/customXml" Target="../ink/ink20626.xml"/><Relationship Id="rId546" Type="http://schemas.openxmlformats.org/officeDocument/2006/relationships/customXml" Target="../ink/ink20647.xml"/><Relationship Id="rId78" Type="http://schemas.openxmlformats.org/officeDocument/2006/relationships/customXml" Target="../ink/ink20413.xml"/><Relationship Id="rId101" Type="http://schemas.openxmlformats.org/officeDocument/2006/relationships/image" Target="../media/image20122.png"/><Relationship Id="rId143" Type="http://schemas.openxmlformats.org/officeDocument/2006/relationships/image" Target="../media/image20143.png"/><Relationship Id="rId185" Type="http://schemas.openxmlformats.org/officeDocument/2006/relationships/image" Target="../media/image20164.png"/><Relationship Id="rId350" Type="http://schemas.openxmlformats.org/officeDocument/2006/relationships/customXml" Target="../ink/ink20549.xml"/><Relationship Id="rId406" Type="http://schemas.openxmlformats.org/officeDocument/2006/relationships/customXml" Target="../ink/ink20577.xml"/><Relationship Id="rId588" Type="http://schemas.openxmlformats.org/officeDocument/2006/relationships/customXml" Target="../ink/ink20668.xml"/><Relationship Id="rId9" Type="http://schemas.openxmlformats.org/officeDocument/2006/relationships/image" Target="../media/image20076.png"/><Relationship Id="rId210" Type="http://schemas.openxmlformats.org/officeDocument/2006/relationships/customXml" Target="../ink/ink20479.xml"/><Relationship Id="rId392" Type="http://schemas.openxmlformats.org/officeDocument/2006/relationships/customXml" Target="../ink/ink20570.xml"/><Relationship Id="rId448" Type="http://schemas.openxmlformats.org/officeDocument/2006/relationships/customXml" Target="../ink/ink20598.xml"/><Relationship Id="rId252" Type="http://schemas.openxmlformats.org/officeDocument/2006/relationships/customXml" Target="../ink/ink20500.xml"/><Relationship Id="rId294" Type="http://schemas.openxmlformats.org/officeDocument/2006/relationships/customXml" Target="../ink/ink20521.xml"/><Relationship Id="rId308" Type="http://schemas.openxmlformats.org/officeDocument/2006/relationships/customXml" Target="../ink/ink20528.xml"/><Relationship Id="rId515" Type="http://schemas.openxmlformats.org/officeDocument/2006/relationships/image" Target="../media/image20329.png"/><Relationship Id="rId47" Type="http://schemas.openxmlformats.org/officeDocument/2006/relationships/image" Target="../media/image20095.png"/><Relationship Id="rId89" Type="http://schemas.openxmlformats.org/officeDocument/2006/relationships/image" Target="../media/image20116.png"/><Relationship Id="rId112" Type="http://schemas.openxmlformats.org/officeDocument/2006/relationships/customXml" Target="../ink/ink20430.xml"/><Relationship Id="rId154" Type="http://schemas.openxmlformats.org/officeDocument/2006/relationships/customXml" Target="../ink/ink20451.xml"/><Relationship Id="rId361" Type="http://schemas.openxmlformats.org/officeDocument/2006/relationships/image" Target="../media/image20252.png"/><Relationship Id="rId557" Type="http://schemas.openxmlformats.org/officeDocument/2006/relationships/image" Target="../media/image20350.png"/><Relationship Id="rId599" Type="http://schemas.openxmlformats.org/officeDocument/2006/relationships/image" Target="../media/image20371.png"/><Relationship Id="rId196" Type="http://schemas.openxmlformats.org/officeDocument/2006/relationships/customXml" Target="../ink/ink20472.xml"/><Relationship Id="rId417" Type="http://schemas.openxmlformats.org/officeDocument/2006/relationships/image" Target="../media/image20280.png"/><Relationship Id="rId459" Type="http://schemas.openxmlformats.org/officeDocument/2006/relationships/image" Target="../media/image20301.png"/><Relationship Id="rId16" Type="http://schemas.openxmlformats.org/officeDocument/2006/relationships/customXml" Target="../ink/ink20382.xml"/><Relationship Id="rId221" Type="http://schemas.openxmlformats.org/officeDocument/2006/relationships/image" Target="../media/image20182.png"/><Relationship Id="rId263" Type="http://schemas.openxmlformats.org/officeDocument/2006/relationships/image" Target="../media/image20203.png"/><Relationship Id="rId319" Type="http://schemas.openxmlformats.org/officeDocument/2006/relationships/image" Target="../media/image20231.png"/><Relationship Id="rId470" Type="http://schemas.openxmlformats.org/officeDocument/2006/relationships/customXml" Target="../ink/ink20609.xml"/><Relationship Id="rId526" Type="http://schemas.openxmlformats.org/officeDocument/2006/relationships/customXml" Target="../ink/ink20637.xml"/><Relationship Id="rId58" Type="http://schemas.openxmlformats.org/officeDocument/2006/relationships/customXml" Target="../ink/ink20403.xml"/><Relationship Id="rId123" Type="http://schemas.openxmlformats.org/officeDocument/2006/relationships/image" Target="../media/image20133.png"/><Relationship Id="rId330" Type="http://schemas.openxmlformats.org/officeDocument/2006/relationships/customXml" Target="../ink/ink20539.xml"/><Relationship Id="rId568" Type="http://schemas.openxmlformats.org/officeDocument/2006/relationships/customXml" Target="../ink/ink20658.xml"/><Relationship Id="rId165" Type="http://schemas.openxmlformats.org/officeDocument/2006/relationships/image" Target="../media/image20154.png"/><Relationship Id="rId372" Type="http://schemas.openxmlformats.org/officeDocument/2006/relationships/customXml" Target="../ink/ink20560.xml"/><Relationship Id="rId428" Type="http://schemas.openxmlformats.org/officeDocument/2006/relationships/customXml" Target="../ink/ink20588.xml"/><Relationship Id="rId211" Type="http://schemas.openxmlformats.org/officeDocument/2006/relationships/image" Target="../media/image20177.png"/><Relationship Id="rId232" Type="http://schemas.openxmlformats.org/officeDocument/2006/relationships/customXml" Target="../ink/ink20490.xml"/><Relationship Id="rId253" Type="http://schemas.openxmlformats.org/officeDocument/2006/relationships/image" Target="../media/image20198.png"/><Relationship Id="rId274" Type="http://schemas.openxmlformats.org/officeDocument/2006/relationships/customXml" Target="../ink/ink20511.xml"/><Relationship Id="rId295" Type="http://schemas.openxmlformats.org/officeDocument/2006/relationships/image" Target="../media/image20219.png"/><Relationship Id="rId309" Type="http://schemas.openxmlformats.org/officeDocument/2006/relationships/image" Target="../media/image20226.png"/><Relationship Id="rId460" Type="http://schemas.openxmlformats.org/officeDocument/2006/relationships/customXml" Target="../ink/ink20604.xml"/><Relationship Id="rId481" Type="http://schemas.openxmlformats.org/officeDocument/2006/relationships/image" Target="../media/image20312.png"/><Relationship Id="rId516" Type="http://schemas.openxmlformats.org/officeDocument/2006/relationships/customXml" Target="../ink/ink20632.xml"/><Relationship Id="rId27" Type="http://schemas.openxmlformats.org/officeDocument/2006/relationships/image" Target="../media/image20085.png"/><Relationship Id="rId48" Type="http://schemas.openxmlformats.org/officeDocument/2006/relationships/customXml" Target="../ink/ink20398.xml"/><Relationship Id="rId69" Type="http://schemas.openxmlformats.org/officeDocument/2006/relationships/image" Target="../media/image20106.png"/><Relationship Id="rId113" Type="http://schemas.openxmlformats.org/officeDocument/2006/relationships/image" Target="../media/image20128.png"/><Relationship Id="rId134" Type="http://schemas.openxmlformats.org/officeDocument/2006/relationships/customXml" Target="../ink/ink20441.xml"/><Relationship Id="rId320" Type="http://schemas.openxmlformats.org/officeDocument/2006/relationships/customXml" Target="../ink/ink20534.xml"/><Relationship Id="rId537" Type="http://schemas.openxmlformats.org/officeDocument/2006/relationships/image" Target="../media/image20340.png"/><Relationship Id="rId558" Type="http://schemas.openxmlformats.org/officeDocument/2006/relationships/customXml" Target="../ink/ink20653.xml"/><Relationship Id="rId579" Type="http://schemas.openxmlformats.org/officeDocument/2006/relationships/image" Target="../media/image20361.png"/><Relationship Id="rId80" Type="http://schemas.openxmlformats.org/officeDocument/2006/relationships/customXml" Target="../ink/ink20414.xml"/><Relationship Id="rId155" Type="http://schemas.openxmlformats.org/officeDocument/2006/relationships/image" Target="../media/image20149.png"/><Relationship Id="rId176" Type="http://schemas.openxmlformats.org/officeDocument/2006/relationships/customXml" Target="../ink/ink20462.xml"/><Relationship Id="rId197" Type="http://schemas.openxmlformats.org/officeDocument/2006/relationships/image" Target="../media/image20170.png"/><Relationship Id="rId341" Type="http://schemas.openxmlformats.org/officeDocument/2006/relationships/image" Target="../media/image20242.png"/><Relationship Id="rId362" Type="http://schemas.openxmlformats.org/officeDocument/2006/relationships/customXml" Target="../ink/ink20555.xml"/><Relationship Id="rId383" Type="http://schemas.openxmlformats.org/officeDocument/2006/relationships/image" Target="../media/image20263.png"/><Relationship Id="rId418" Type="http://schemas.openxmlformats.org/officeDocument/2006/relationships/customXml" Target="../ink/ink20583.xml"/><Relationship Id="rId439" Type="http://schemas.openxmlformats.org/officeDocument/2006/relationships/image" Target="../media/image20291.png"/><Relationship Id="rId590" Type="http://schemas.openxmlformats.org/officeDocument/2006/relationships/customXml" Target="../ink/ink20669.xml"/><Relationship Id="rId604" Type="http://schemas.openxmlformats.org/officeDocument/2006/relationships/customXml" Target="../ink/ink20676.xml"/><Relationship Id="rId201" Type="http://schemas.openxmlformats.org/officeDocument/2006/relationships/image" Target="../media/image20172.png"/><Relationship Id="rId222" Type="http://schemas.openxmlformats.org/officeDocument/2006/relationships/customXml" Target="../ink/ink20485.xml"/><Relationship Id="rId243" Type="http://schemas.openxmlformats.org/officeDocument/2006/relationships/image" Target="../media/image20193.png"/><Relationship Id="rId264" Type="http://schemas.openxmlformats.org/officeDocument/2006/relationships/customXml" Target="../ink/ink20506.xml"/><Relationship Id="rId285" Type="http://schemas.openxmlformats.org/officeDocument/2006/relationships/image" Target="../media/image20214.png"/><Relationship Id="rId450" Type="http://schemas.openxmlformats.org/officeDocument/2006/relationships/customXml" Target="../ink/ink20599.xml"/><Relationship Id="rId471" Type="http://schemas.openxmlformats.org/officeDocument/2006/relationships/image" Target="../media/image20307.png"/><Relationship Id="rId506" Type="http://schemas.openxmlformats.org/officeDocument/2006/relationships/customXml" Target="../ink/ink20627.xml"/><Relationship Id="rId17" Type="http://schemas.openxmlformats.org/officeDocument/2006/relationships/image" Target="../media/image20080.png"/><Relationship Id="rId38" Type="http://schemas.openxmlformats.org/officeDocument/2006/relationships/customXml" Target="../ink/ink20393.xml"/><Relationship Id="rId59" Type="http://schemas.openxmlformats.org/officeDocument/2006/relationships/image" Target="../media/image20101.png"/><Relationship Id="rId103" Type="http://schemas.openxmlformats.org/officeDocument/2006/relationships/image" Target="../media/image20123.png"/><Relationship Id="rId124" Type="http://schemas.openxmlformats.org/officeDocument/2006/relationships/customXml" Target="../ink/ink20436.xml"/><Relationship Id="rId310" Type="http://schemas.openxmlformats.org/officeDocument/2006/relationships/customXml" Target="../ink/ink20529.xml"/><Relationship Id="rId492" Type="http://schemas.openxmlformats.org/officeDocument/2006/relationships/customXml" Target="../ink/ink20620.xml"/><Relationship Id="rId527" Type="http://schemas.openxmlformats.org/officeDocument/2006/relationships/image" Target="../media/image20335.png"/><Relationship Id="rId548" Type="http://schemas.openxmlformats.org/officeDocument/2006/relationships/customXml" Target="../ink/ink20648.xml"/><Relationship Id="rId569" Type="http://schemas.openxmlformats.org/officeDocument/2006/relationships/image" Target="../media/image20356.png"/><Relationship Id="rId70" Type="http://schemas.openxmlformats.org/officeDocument/2006/relationships/customXml" Target="../ink/ink20409.xml"/><Relationship Id="rId91" Type="http://schemas.openxmlformats.org/officeDocument/2006/relationships/image" Target="../media/image20117.png"/><Relationship Id="rId145" Type="http://schemas.openxmlformats.org/officeDocument/2006/relationships/image" Target="../media/image20144.png"/><Relationship Id="rId166" Type="http://schemas.openxmlformats.org/officeDocument/2006/relationships/customXml" Target="../ink/ink20457.xml"/><Relationship Id="rId187" Type="http://schemas.openxmlformats.org/officeDocument/2006/relationships/image" Target="../media/image20165.png"/><Relationship Id="rId331" Type="http://schemas.openxmlformats.org/officeDocument/2006/relationships/image" Target="../media/image20237.png"/><Relationship Id="rId352" Type="http://schemas.openxmlformats.org/officeDocument/2006/relationships/customXml" Target="../ink/ink20550.xml"/><Relationship Id="rId373" Type="http://schemas.openxmlformats.org/officeDocument/2006/relationships/image" Target="../media/image20258.png"/><Relationship Id="rId394" Type="http://schemas.openxmlformats.org/officeDocument/2006/relationships/customXml" Target="../ink/ink20571.xml"/><Relationship Id="rId408" Type="http://schemas.openxmlformats.org/officeDocument/2006/relationships/customXml" Target="../ink/ink20578.xml"/><Relationship Id="rId429" Type="http://schemas.openxmlformats.org/officeDocument/2006/relationships/image" Target="../media/image20286.png"/><Relationship Id="rId580" Type="http://schemas.openxmlformats.org/officeDocument/2006/relationships/customXml" Target="../ink/ink20664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0480.xml"/><Relationship Id="rId233" Type="http://schemas.openxmlformats.org/officeDocument/2006/relationships/image" Target="../media/image20188.png"/><Relationship Id="rId254" Type="http://schemas.openxmlformats.org/officeDocument/2006/relationships/customXml" Target="../ink/ink20501.xml"/><Relationship Id="rId440" Type="http://schemas.openxmlformats.org/officeDocument/2006/relationships/customXml" Target="../ink/ink20594.xml"/><Relationship Id="rId28" Type="http://schemas.openxmlformats.org/officeDocument/2006/relationships/customXml" Target="../ink/ink20388.xml"/><Relationship Id="rId49" Type="http://schemas.openxmlformats.org/officeDocument/2006/relationships/image" Target="../media/image20096.png"/><Relationship Id="rId114" Type="http://schemas.openxmlformats.org/officeDocument/2006/relationships/customXml" Target="../ink/ink20431.xml"/><Relationship Id="rId275" Type="http://schemas.openxmlformats.org/officeDocument/2006/relationships/image" Target="../media/image20209.png"/><Relationship Id="rId296" Type="http://schemas.openxmlformats.org/officeDocument/2006/relationships/customXml" Target="../ink/ink20522.xml"/><Relationship Id="rId300" Type="http://schemas.openxmlformats.org/officeDocument/2006/relationships/customXml" Target="../ink/ink20524.xml"/><Relationship Id="rId461" Type="http://schemas.openxmlformats.org/officeDocument/2006/relationships/image" Target="../media/image20302.png"/><Relationship Id="rId482" Type="http://schemas.openxmlformats.org/officeDocument/2006/relationships/customXml" Target="../ink/ink20615.xml"/><Relationship Id="rId517" Type="http://schemas.openxmlformats.org/officeDocument/2006/relationships/image" Target="../media/image20330.png"/><Relationship Id="rId538" Type="http://schemas.openxmlformats.org/officeDocument/2006/relationships/customXml" Target="../ink/ink20643.xml"/><Relationship Id="rId559" Type="http://schemas.openxmlformats.org/officeDocument/2006/relationships/image" Target="../media/image20351.png"/><Relationship Id="rId60" Type="http://schemas.openxmlformats.org/officeDocument/2006/relationships/customXml" Target="../ink/ink20404.xml"/><Relationship Id="rId81" Type="http://schemas.openxmlformats.org/officeDocument/2006/relationships/image" Target="../media/image20112.png"/><Relationship Id="rId135" Type="http://schemas.openxmlformats.org/officeDocument/2006/relationships/image" Target="../media/image20139.png"/><Relationship Id="rId156" Type="http://schemas.openxmlformats.org/officeDocument/2006/relationships/customXml" Target="../ink/ink20452.xml"/><Relationship Id="rId177" Type="http://schemas.openxmlformats.org/officeDocument/2006/relationships/image" Target="../media/image20160.png"/><Relationship Id="rId198" Type="http://schemas.openxmlformats.org/officeDocument/2006/relationships/customXml" Target="../ink/ink20473.xml"/><Relationship Id="rId321" Type="http://schemas.openxmlformats.org/officeDocument/2006/relationships/image" Target="../media/image20232.png"/><Relationship Id="rId342" Type="http://schemas.openxmlformats.org/officeDocument/2006/relationships/customXml" Target="../ink/ink20545.xml"/><Relationship Id="rId363" Type="http://schemas.openxmlformats.org/officeDocument/2006/relationships/image" Target="../media/image20253.png"/><Relationship Id="rId384" Type="http://schemas.openxmlformats.org/officeDocument/2006/relationships/customXml" Target="../ink/ink20566.xml"/><Relationship Id="rId419" Type="http://schemas.openxmlformats.org/officeDocument/2006/relationships/image" Target="../media/image20281.png"/><Relationship Id="rId570" Type="http://schemas.openxmlformats.org/officeDocument/2006/relationships/customXml" Target="../ink/ink20659.xml"/><Relationship Id="rId591" Type="http://schemas.openxmlformats.org/officeDocument/2006/relationships/image" Target="../media/image20367.png"/><Relationship Id="rId605" Type="http://schemas.openxmlformats.org/officeDocument/2006/relationships/image" Target="../media/image20374.png"/><Relationship Id="rId202" Type="http://schemas.openxmlformats.org/officeDocument/2006/relationships/customXml" Target="../ink/ink20475.xml"/><Relationship Id="rId223" Type="http://schemas.openxmlformats.org/officeDocument/2006/relationships/image" Target="../media/image20183.png"/><Relationship Id="rId244" Type="http://schemas.openxmlformats.org/officeDocument/2006/relationships/customXml" Target="../ink/ink20496.xml"/><Relationship Id="rId430" Type="http://schemas.openxmlformats.org/officeDocument/2006/relationships/customXml" Target="../ink/ink20589.xml"/><Relationship Id="rId18" Type="http://schemas.openxmlformats.org/officeDocument/2006/relationships/customXml" Target="../ink/ink20383.xml"/><Relationship Id="rId39" Type="http://schemas.openxmlformats.org/officeDocument/2006/relationships/image" Target="../media/image20091.png"/><Relationship Id="rId265" Type="http://schemas.openxmlformats.org/officeDocument/2006/relationships/image" Target="../media/image20204.png"/><Relationship Id="rId286" Type="http://schemas.openxmlformats.org/officeDocument/2006/relationships/customXml" Target="../ink/ink20517.xml"/><Relationship Id="rId451" Type="http://schemas.openxmlformats.org/officeDocument/2006/relationships/image" Target="../media/image20297.png"/><Relationship Id="rId472" Type="http://schemas.openxmlformats.org/officeDocument/2006/relationships/customXml" Target="../ink/ink20610.xml"/><Relationship Id="rId493" Type="http://schemas.openxmlformats.org/officeDocument/2006/relationships/image" Target="../media/image20318.png"/><Relationship Id="rId507" Type="http://schemas.openxmlformats.org/officeDocument/2006/relationships/image" Target="../media/image20325.png"/><Relationship Id="rId528" Type="http://schemas.openxmlformats.org/officeDocument/2006/relationships/customXml" Target="../ink/ink20638.xml"/><Relationship Id="rId549" Type="http://schemas.openxmlformats.org/officeDocument/2006/relationships/image" Target="../media/image20346.png"/><Relationship Id="rId50" Type="http://schemas.openxmlformats.org/officeDocument/2006/relationships/customXml" Target="../ink/ink20399.xml"/><Relationship Id="rId104" Type="http://schemas.openxmlformats.org/officeDocument/2006/relationships/customXml" Target="../ink/ink20426.xml"/><Relationship Id="rId125" Type="http://schemas.openxmlformats.org/officeDocument/2006/relationships/image" Target="../media/image20134.png"/><Relationship Id="rId146" Type="http://schemas.openxmlformats.org/officeDocument/2006/relationships/customXml" Target="../ink/ink20447.xml"/><Relationship Id="rId167" Type="http://schemas.openxmlformats.org/officeDocument/2006/relationships/image" Target="../media/image20155.png"/><Relationship Id="rId188" Type="http://schemas.openxmlformats.org/officeDocument/2006/relationships/customXml" Target="../ink/ink20468.xml"/><Relationship Id="rId311" Type="http://schemas.openxmlformats.org/officeDocument/2006/relationships/image" Target="../media/image20227.png"/><Relationship Id="rId332" Type="http://schemas.openxmlformats.org/officeDocument/2006/relationships/customXml" Target="../ink/ink20540.xml"/><Relationship Id="rId353" Type="http://schemas.openxmlformats.org/officeDocument/2006/relationships/image" Target="../media/image20248.png"/><Relationship Id="rId374" Type="http://schemas.openxmlformats.org/officeDocument/2006/relationships/customXml" Target="../ink/ink20561.xml"/><Relationship Id="rId395" Type="http://schemas.openxmlformats.org/officeDocument/2006/relationships/image" Target="../media/image20269.png"/><Relationship Id="rId409" Type="http://schemas.openxmlformats.org/officeDocument/2006/relationships/image" Target="../media/image20276.png"/><Relationship Id="rId560" Type="http://schemas.openxmlformats.org/officeDocument/2006/relationships/customXml" Target="../ink/ink20654.xml"/><Relationship Id="rId581" Type="http://schemas.openxmlformats.org/officeDocument/2006/relationships/image" Target="../media/image20362.png"/><Relationship Id="rId71" Type="http://schemas.openxmlformats.org/officeDocument/2006/relationships/image" Target="../media/image20107.png"/><Relationship Id="rId92" Type="http://schemas.openxmlformats.org/officeDocument/2006/relationships/customXml" Target="../ink/ink20420.xml"/><Relationship Id="rId213" Type="http://schemas.openxmlformats.org/officeDocument/2006/relationships/image" Target="../media/image20178.png"/><Relationship Id="rId234" Type="http://schemas.openxmlformats.org/officeDocument/2006/relationships/customXml" Target="../ink/ink20491.xml"/><Relationship Id="rId420" Type="http://schemas.openxmlformats.org/officeDocument/2006/relationships/customXml" Target="../ink/ink20584.xml"/><Relationship Id="rId2" Type="http://schemas.openxmlformats.org/officeDocument/2006/relationships/customXml" Target="../ink/ink20375.xml"/><Relationship Id="rId29" Type="http://schemas.openxmlformats.org/officeDocument/2006/relationships/image" Target="../media/image20086.png"/><Relationship Id="rId255" Type="http://schemas.openxmlformats.org/officeDocument/2006/relationships/image" Target="../media/image20199.png"/><Relationship Id="rId276" Type="http://schemas.openxmlformats.org/officeDocument/2006/relationships/customXml" Target="../ink/ink20512.xml"/><Relationship Id="rId297" Type="http://schemas.openxmlformats.org/officeDocument/2006/relationships/image" Target="../media/image20220.png"/><Relationship Id="rId441" Type="http://schemas.openxmlformats.org/officeDocument/2006/relationships/image" Target="../media/image20292.png"/><Relationship Id="rId462" Type="http://schemas.openxmlformats.org/officeDocument/2006/relationships/customXml" Target="../ink/ink20605.xml"/><Relationship Id="rId483" Type="http://schemas.openxmlformats.org/officeDocument/2006/relationships/image" Target="../media/image20313.png"/><Relationship Id="rId518" Type="http://schemas.openxmlformats.org/officeDocument/2006/relationships/customXml" Target="../ink/ink20633.xml"/><Relationship Id="rId539" Type="http://schemas.openxmlformats.org/officeDocument/2006/relationships/image" Target="../media/image20341.png"/><Relationship Id="rId40" Type="http://schemas.openxmlformats.org/officeDocument/2006/relationships/customXml" Target="../ink/ink20394.xml"/><Relationship Id="rId115" Type="http://schemas.openxmlformats.org/officeDocument/2006/relationships/image" Target="../media/image20129.png"/><Relationship Id="rId136" Type="http://schemas.openxmlformats.org/officeDocument/2006/relationships/customXml" Target="../ink/ink20442.xml"/><Relationship Id="rId157" Type="http://schemas.openxmlformats.org/officeDocument/2006/relationships/image" Target="../media/image20150.png"/><Relationship Id="rId178" Type="http://schemas.openxmlformats.org/officeDocument/2006/relationships/customXml" Target="../ink/ink20463.xml"/><Relationship Id="rId301" Type="http://schemas.openxmlformats.org/officeDocument/2006/relationships/image" Target="../media/image20222.png"/><Relationship Id="rId322" Type="http://schemas.openxmlformats.org/officeDocument/2006/relationships/customXml" Target="../ink/ink20535.xml"/><Relationship Id="rId343" Type="http://schemas.openxmlformats.org/officeDocument/2006/relationships/image" Target="../media/image20243.png"/><Relationship Id="rId364" Type="http://schemas.openxmlformats.org/officeDocument/2006/relationships/customXml" Target="../ink/ink20556.xml"/><Relationship Id="rId550" Type="http://schemas.openxmlformats.org/officeDocument/2006/relationships/customXml" Target="../ink/ink20649.xml"/><Relationship Id="rId61" Type="http://schemas.openxmlformats.org/officeDocument/2006/relationships/image" Target="../media/image20102.png"/><Relationship Id="rId82" Type="http://schemas.openxmlformats.org/officeDocument/2006/relationships/customXml" Target="../ink/ink20415.xml"/><Relationship Id="rId199" Type="http://schemas.openxmlformats.org/officeDocument/2006/relationships/image" Target="../media/image20171.png"/><Relationship Id="rId203" Type="http://schemas.openxmlformats.org/officeDocument/2006/relationships/image" Target="../media/image20173.png"/><Relationship Id="rId385" Type="http://schemas.openxmlformats.org/officeDocument/2006/relationships/image" Target="../media/image20264.png"/><Relationship Id="rId571" Type="http://schemas.openxmlformats.org/officeDocument/2006/relationships/image" Target="../media/image20357.png"/><Relationship Id="rId592" Type="http://schemas.openxmlformats.org/officeDocument/2006/relationships/customXml" Target="../ink/ink20670.xml"/><Relationship Id="rId606" Type="http://schemas.openxmlformats.org/officeDocument/2006/relationships/customXml" Target="../ink/ink20677.xml"/><Relationship Id="rId19" Type="http://schemas.openxmlformats.org/officeDocument/2006/relationships/image" Target="../media/image20081.png"/><Relationship Id="rId224" Type="http://schemas.openxmlformats.org/officeDocument/2006/relationships/customXml" Target="../ink/ink20486.xml"/><Relationship Id="rId245" Type="http://schemas.openxmlformats.org/officeDocument/2006/relationships/image" Target="../media/image20194.png"/><Relationship Id="rId266" Type="http://schemas.openxmlformats.org/officeDocument/2006/relationships/customXml" Target="../ink/ink20507.xml"/><Relationship Id="rId287" Type="http://schemas.openxmlformats.org/officeDocument/2006/relationships/image" Target="../media/image20215.png"/><Relationship Id="rId410" Type="http://schemas.openxmlformats.org/officeDocument/2006/relationships/customXml" Target="../ink/ink20579.xml"/><Relationship Id="rId431" Type="http://schemas.openxmlformats.org/officeDocument/2006/relationships/image" Target="../media/image20287.png"/><Relationship Id="rId452" Type="http://schemas.openxmlformats.org/officeDocument/2006/relationships/customXml" Target="../ink/ink20600.xml"/><Relationship Id="rId473" Type="http://schemas.openxmlformats.org/officeDocument/2006/relationships/image" Target="../media/image20308.png"/><Relationship Id="rId494" Type="http://schemas.openxmlformats.org/officeDocument/2006/relationships/customXml" Target="../ink/ink20621.xml"/><Relationship Id="rId508" Type="http://schemas.openxmlformats.org/officeDocument/2006/relationships/customXml" Target="../ink/ink20628.xml"/><Relationship Id="rId529" Type="http://schemas.openxmlformats.org/officeDocument/2006/relationships/image" Target="../media/image20336.png"/><Relationship Id="rId30" Type="http://schemas.openxmlformats.org/officeDocument/2006/relationships/customXml" Target="../ink/ink20389.xml"/><Relationship Id="rId105" Type="http://schemas.openxmlformats.org/officeDocument/2006/relationships/image" Target="../media/image20124.png"/><Relationship Id="rId126" Type="http://schemas.openxmlformats.org/officeDocument/2006/relationships/customXml" Target="../ink/ink20437.xml"/><Relationship Id="rId147" Type="http://schemas.openxmlformats.org/officeDocument/2006/relationships/image" Target="../media/image20145.png"/><Relationship Id="rId168" Type="http://schemas.openxmlformats.org/officeDocument/2006/relationships/customXml" Target="../ink/ink20458.xml"/><Relationship Id="rId312" Type="http://schemas.openxmlformats.org/officeDocument/2006/relationships/customXml" Target="../ink/ink20530.xml"/><Relationship Id="rId333" Type="http://schemas.openxmlformats.org/officeDocument/2006/relationships/image" Target="../media/image20238.png"/><Relationship Id="rId354" Type="http://schemas.openxmlformats.org/officeDocument/2006/relationships/customXml" Target="../ink/ink20551.xml"/><Relationship Id="rId540" Type="http://schemas.openxmlformats.org/officeDocument/2006/relationships/customXml" Target="../ink/ink20644.xml"/><Relationship Id="rId51" Type="http://schemas.openxmlformats.org/officeDocument/2006/relationships/image" Target="../media/image20097.png"/><Relationship Id="rId72" Type="http://schemas.openxmlformats.org/officeDocument/2006/relationships/customXml" Target="../ink/ink20410.xml"/><Relationship Id="rId93" Type="http://schemas.openxmlformats.org/officeDocument/2006/relationships/image" Target="../media/image20118.png"/><Relationship Id="rId189" Type="http://schemas.openxmlformats.org/officeDocument/2006/relationships/image" Target="../media/image20166.png"/><Relationship Id="rId375" Type="http://schemas.openxmlformats.org/officeDocument/2006/relationships/image" Target="../media/image20259.png"/><Relationship Id="rId396" Type="http://schemas.openxmlformats.org/officeDocument/2006/relationships/customXml" Target="../ink/ink20572.xml"/><Relationship Id="rId561" Type="http://schemas.openxmlformats.org/officeDocument/2006/relationships/image" Target="../media/image20352.png"/><Relationship Id="rId582" Type="http://schemas.openxmlformats.org/officeDocument/2006/relationships/customXml" Target="../ink/ink20665.xml"/><Relationship Id="rId3" Type="http://schemas.openxmlformats.org/officeDocument/2006/relationships/image" Target="../media/image20073.png"/><Relationship Id="rId214" Type="http://schemas.openxmlformats.org/officeDocument/2006/relationships/customXml" Target="../ink/ink20481.xml"/><Relationship Id="rId235" Type="http://schemas.openxmlformats.org/officeDocument/2006/relationships/image" Target="../media/image20189.png"/><Relationship Id="rId256" Type="http://schemas.openxmlformats.org/officeDocument/2006/relationships/customXml" Target="../ink/ink20502.xml"/><Relationship Id="rId277" Type="http://schemas.openxmlformats.org/officeDocument/2006/relationships/image" Target="../media/image20210.png"/><Relationship Id="rId298" Type="http://schemas.openxmlformats.org/officeDocument/2006/relationships/customXml" Target="../ink/ink20523.xml"/><Relationship Id="rId400" Type="http://schemas.openxmlformats.org/officeDocument/2006/relationships/customXml" Target="../ink/ink20574.xml"/><Relationship Id="rId421" Type="http://schemas.openxmlformats.org/officeDocument/2006/relationships/image" Target="../media/image20282.png"/><Relationship Id="rId442" Type="http://schemas.openxmlformats.org/officeDocument/2006/relationships/customXml" Target="../ink/ink20595.xml"/><Relationship Id="rId463" Type="http://schemas.openxmlformats.org/officeDocument/2006/relationships/image" Target="../media/image20303.png"/><Relationship Id="rId484" Type="http://schemas.openxmlformats.org/officeDocument/2006/relationships/customXml" Target="../ink/ink20616.xml"/><Relationship Id="rId519" Type="http://schemas.openxmlformats.org/officeDocument/2006/relationships/image" Target="../media/image20331.png"/><Relationship Id="rId116" Type="http://schemas.openxmlformats.org/officeDocument/2006/relationships/customXml" Target="../ink/ink20432.xml"/><Relationship Id="rId137" Type="http://schemas.openxmlformats.org/officeDocument/2006/relationships/image" Target="../media/image20140.png"/><Relationship Id="rId158" Type="http://schemas.openxmlformats.org/officeDocument/2006/relationships/customXml" Target="../ink/ink20453.xml"/><Relationship Id="rId302" Type="http://schemas.openxmlformats.org/officeDocument/2006/relationships/customXml" Target="../ink/ink20525.xml"/><Relationship Id="rId323" Type="http://schemas.openxmlformats.org/officeDocument/2006/relationships/image" Target="../media/image20233.png"/><Relationship Id="rId344" Type="http://schemas.openxmlformats.org/officeDocument/2006/relationships/customXml" Target="../ink/ink20546.xml"/><Relationship Id="rId530" Type="http://schemas.openxmlformats.org/officeDocument/2006/relationships/customXml" Target="../ink/ink20639.xml"/><Relationship Id="rId20" Type="http://schemas.openxmlformats.org/officeDocument/2006/relationships/customXml" Target="../ink/ink20384.xml"/><Relationship Id="rId41" Type="http://schemas.openxmlformats.org/officeDocument/2006/relationships/image" Target="../media/image20092.png"/><Relationship Id="rId62" Type="http://schemas.openxmlformats.org/officeDocument/2006/relationships/customXml" Target="../ink/ink20405.xml"/><Relationship Id="rId83" Type="http://schemas.openxmlformats.org/officeDocument/2006/relationships/image" Target="../media/image20113.png"/><Relationship Id="rId179" Type="http://schemas.openxmlformats.org/officeDocument/2006/relationships/image" Target="../media/image20161.png"/><Relationship Id="rId365" Type="http://schemas.openxmlformats.org/officeDocument/2006/relationships/image" Target="../media/image20254.png"/><Relationship Id="rId386" Type="http://schemas.openxmlformats.org/officeDocument/2006/relationships/customXml" Target="../ink/ink20567.xml"/><Relationship Id="rId551" Type="http://schemas.openxmlformats.org/officeDocument/2006/relationships/image" Target="../media/image20347.png"/><Relationship Id="rId572" Type="http://schemas.openxmlformats.org/officeDocument/2006/relationships/customXml" Target="../ink/ink20660.xml"/><Relationship Id="rId593" Type="http://schemas.openxmlformats.org/officeDocument/2006/relationships/image" Target="../media/image20368.png"/><Relationship Id="rId607" Type="http://schemas.openxmlformats.org/officeDocument/2006/relationships/image" Target="../media/image20375.png"/><Relationship Id="rId190" Type="http://schemas.openxmlformats.org/officeDocument/2006/relationships/customXml" Target="../ink/ink20469.xml"/><Relationship Id="rId204" Type="http://schemas.openxmlformats.org/officeDocument/2006/relationships/customXml" Target="../ink/ink20476.xml"/><Relationship Id="rId225" Type="http://schemas.openxmlformats.org/officeDocument/2006/relationships/image" Target="../media/image20184.png"/><Relationship Id="rId246" Type="http://schemas.openxmlformats.org/officeDocument/2006/relationships/customXml" Target="../ink/ink20497.xml"/><Relationship Id="rId267" Type="http://schemas.openxmlformats.org/officeDocument/2006/relationships/image" Target="../media/image20205.png"/><Relationship Id="rId288" Type="http://schemas.openxmlformats.org/officeDocument/2006/relationships/customXml" Target="../ink/ink20518.xml"/><Relationship Id="rId411" Type="http://schemas.openxmlformats.org/officeDocument/2006/relationships/image" Target="../media/image20277.png"/><Relationship Id="rId432" Type="http://schemas.openxmlformats.org/officeDocument/2006/relationships/customXml" Target="../ink/ink20590.xml"/><Relationship Id="rId453" Type="http://schemas.openxmlformats.org/officeDocument/2006/relationships/image" Target="../media/image20298.png"/><Relationship Id="rId474" Type="http://schemas.openxmlformats.org/officeDocument/2006/relationships/customXml" Target="../ink/ink20611.xml"/><Relationship Id="rId509" Type="http://schemas.openxmlformats.org/officeDocument/2006/relationships/image" Target="../media/image20326.png"/><Relationship Id="rId106" Type="http://schemas.openxmlformats.org/officeDocument/2006/relationships/customXml" Target="../ink/ink20427.xml"/><Relationship Id="rId127" Type="http://schemas.openxmlformats.org/officeDocument/2006/relationships/image" Target="../media/image20135.png"/><Relationship Id="rId313" Type="http://schemas.openxmlformats.org/officeDocument/2006/relationships/image" Target="../media/image20228.png"/><Relationship Id="rId495" Type="http://schemas.openxmlformats.org/officeDocument/2006/relationships/image" Target="../media/image20319.png"/><Relationship Id="rId10" Type="http://schemas.openxmlformats.org/officeDocument/2006/relationships/customXml" Target="../ink/ink20379.xml"/><Relationship Id="rId31" Type="http://schemas.openxmlformats.org/officeDocument/2006/relationships/image" Target="../media/image20087.png"/><Relationship Id="rId52" Type="http://schemas.openxmlformats.org/officeDocument/2006/relationships/customXml" Target="../ink/ink20400.xml"/><Relationship Id="rId73" Type="http://schemas.openxmlformats.org/officeDocument/2006/relationships/image" Target="../media/image20108.png"/><Relationship Id="rId94" Type="http://schemas.openxmlformats.org/officeDocument/2006/relationships/customXml" Target="../ink/ink20421.xml"/><Relationship Id="rId148" Type="http://schemas.openxmlformats.org/officeDocument/2006/relationships/customXml" Target="../ink/ink20448.xml"/><Relationship Id="rId169" Type="http://schemas.openxmlformats.org/officeDocument/2006/relationships/image" Target="../media/image20156.png"/><Relationship Id="rId334" Type="http://schemas.openxmlformats.org/officeDocument/2006/relationships/customXml" Target="../ink/ink20541.xml"/><Relationship Id="rId355" Type="http://schemas.openxmlformats.org/officeDocument/2006/relationships/image" Target="../media/image20249.png"/><Relationship Id="rId376" Type="http://schemas.openxmlformats.org/officeDocument/2006/relationships/customXml" Target="../ink/ink20562.xml"/><Relationship Id="rId397" Type="http://schemas.openxmlformats.org/officeDocument/2006/relationships/image" Target="../media/image20270.png"/><Relationship Id="rId520" Type="http://schemas.openxmlformats.org/officeDocument/2006/relationships/customXml" Target="../ink/ink20634.xml"/><Relationship Id="rId541" Type="http://schemas.openxmlformats.org/officeDocument/2006/relationships/image" Target="../media/image20342.png"/><Relationship Id="rId562" Type="http://schemas.openxmlformats.org/officeDocument/2006/relationships/customXml" Target="../ink/ink20655.xml"/><Relationship Id="rId583" Type="http://schemas.openxmlformats.org/officeDocument/2006/relationships/image" Target="../media/image20363.png"/><Relationship Id="rId4" Type="http://schemas.openxmlformats.org/officeDocument/2006/relationships/customXml" Target="../ink/ink20376.xml"/><Relationship Id="rId180" Type="http://schemas.openxmlformats.org/officeDocument/2006/relationships/customXml" Target="../ink/ink20464.xml"/><Relationship Id="rId215" Type="http://schemas.openxmlformats.org/officeDocument/2006/relationships/image" Target="../media/image20179.png"/><Relationship Id="rId236" Type="http://schemas.openxmlformats.org/officeDocument/2006/relationships/customXml" Target="../ink/ink20492.xml"/><Relationship Id="rId257" Type="http://schemas.openxmlformats.org/officeDocument/2006/relationships/image" Target="../media/image20200.png"/><Relationship Id="rId278" Type="http://schemas.openxmlformats.org/officeDocument/2006/relationships/customXml" Target="../ink/ink20513.xml"/><Relationship Id="rId401" Type="http://schemas.openxmlformats.org/officeDocument/2006/relationships/image" Target="../media/image20272.png"/><Relationship Id="rId422" Type="http://schemas.openxmlformats.org/officeDocument/2006/relationships/customXml" Target="../ink/ink20585.xml"/><Relationship Id="rId443" Type="http://schemas.openxmlformats.org/officeDocument/2006/relationships/image" Target="../media/image20293.png"/><Relationship Id="rId464" Type="http://schemas.openxmlformats.org/officeDocument/2006/relationships/customXml" Target="../ink/ink20606.xml"/><Relationship Id="rId303" Type="http://schemas.openxmlformats.org/officeDocument/2006/relationships/image" Target="../media/image20223.png"/><Relationship Id="rId485" Type="http://schemas.openxmlformats.org/officeDocument/2006/relationships/image" Target="../media/image20314.png"/><Relationship Id="rId42" Type="http://schemas.openxmlformats.org/officeDocument/2006/relationships/customXml" Target="../ink/ink20395.xml"/><Relationship Id="rId84" Type="http://schemas.openxmlformats.org/officeDocument/2006/relationships/customXml" Target="../ink/ink20416.xml"/><Relationship Id="rId138" Type="http://schemas.openxmlformats.org/officeDocument/2006/relationships/customXml" Target="../ink/ink20443.xml"/><Relationship Id="rId345" Type="http://schemas.openxmlformats.org/officeDocument/2006/relationships/image" Target="../media/image20244.png"/><Relationship Id="rId387" Type="http://schemas.openxmlformats.org/officeDocument/2006/relationships/image" Target="../media/image20265.png"/><Relationship Id="rId510" Type="http://schemas.openxmlformats.org/officeDocument/2006/relationships/customXml" Target="../ink/ink20629.xml"/><Relationship Id="rId552" Type="http://schemas.openxmlformats.org/officeDocument/2006/relationships/customXml" Target="../ink/ink20650.xml"/><Relationship Id="rId594" Type="http://schemas.openxmlformats.org/officeDocument/2006/relationships/customXml" Target="../ink/ink20671.xml"/><Relationship Id="rId608" Type="http://schemas.openxmlformats.org/officeDocument/2006/relationships/customXml" Target="../ink/ink20678.xml"/><Relationship Id="rId191" Type="http://schemas.openxmlformats.org/officeDocument/2006/relationships/image" Target="../media/image20167.png"/><Relationship Id="rId205" Type="http://schemas.openxmlformats.org/officeDocument/2006/relationships/image" Target="../media/image20174.png"/><Relationship Id="rId247" Type="http://schemas.openxmlformats.org/officeDocument/2006/relationships/image" Target="../media/image20195.png"/><Relationship Id="rId412" Type="http://schemas.openxmlformats.org/officeDocument/2006/relationships/customXml" Target="../ink/ink20580.xml"/><Relationship Id="rId107" Type="http://schemas.openxmlformats.org/officeDocument/2006/relationships/image" Target="../media/image20125.png"/><Relationship Id="rId289" Type="http://schemas.openxmlformats.org/officeDocument/2006/relationships/image" Target="../media/image20216.png"/><Relationship Id="rId454" Type="http://schemas.openxmlformats.org/officeDocument/2006/relationships/customXml" Target="../ink/ink20601.xml"/><Relationship Id="rId496" Type="http://schemas.openxmlformats.org/officeDocument/2006/relationships/customXml" Target="../ink/ink20622.xml"/><Relationship Id="rId11" Type="http://schemas.openxmlformats.org/officeDocument/2006/relationships/image" Target="../media/image20077.png"/><Relationship Id="rId53" Type="http://schemas.openxmlformats.org/officeDocument/2006/relationships/image" Target="../media/image20098.png"/><Relationship Id="rId149" Type="http://schemas.openxmlformats.org/officeDocument/2006/relationships/image" Target="../media/image20146.png"/><Relationship Id="rId314" Type="http://schemas.openxmlformats.org/officeDocument/2006/relationships/customXml" Target="../ink/ink20531.xml"/><Relationship Id="rId356" Type="http://schemas.openxmlformats.org/officeDocument/2006/relationships/customXml" Target="../ink/ink20552.xml"/><Relationship Id="rId398" Type="http://schemas.openxmlformats.org/officeDocument/2006/relationships/customXml" Target="../ink/ink20573.xml"/><Relationship Id="rId521" Type="http://schemas.openxmlformats.org/officeDocument/2006/relationships/image" Target="../media/image20332.png"/><Relationship Id="rId563" Type="http://schemas.openxmlformats.org/officeDocument/2006/relationships/image" Target="../media/image20353.png"/><Relationship Id="rId95" Type="http://schemas.openxmlformats.org/officeDocument/2006/relationships/image" Target="../media/image20119.png"/><Relationship Id="rId160" Type="http://schemas.openxmlformats.org/officeDocument/2006/relationships/customXml" Target="../ink/ink20454.xml"/><Relationship Id="rId216" Type="http://schemas.openxmlformats.org/officeDocument/2006/relationships/customXml" Target="../ink/ink20482.xml"/><Relationship Id="rId423" Type="http://schemas.openxmlformats.org/officeDocument/2006/relationships/image" Target="../media/image20283.png"/><Relationship Id="rId258" Type="http://schemas.openxmlformats.org/officeDocument/2006/relationships/customXml" Target="../ink/ink20503.xml"/><Relationship Id="rId465" Type="http://schemas.openxmlformats.org/officeDocument/2006/relationships/image" Target="../media/image20304.png"/><Relationship Id="rId22" Type="http://schemas.openxmlformats.org/officeDocument/2006/relationships/customXml" Target="../ink/ink20385.xml"/><Relationship Id="rId64" Type="http://schemas.openxmlformats.org/officeDocument/2006/relationships/customXml" Target="../ink/ink20406.xml"/><Relationship Id="rId118" Type="http://schemas.openxmlformats.org/officeDocument/2006/relationships/customXml" Target="../ink/ink20433.xml"/><Relationship Id="rId325" Type="http://schemas.openxmlformats.org/officeDocument/2006/relationships/image" Target="../media/image20234.png"/><Relationship Id="rId367" Type="http://schemas.openxmlformats.org/officeDocument/2006/relationships/image" Target="../media/image20255.png"/><Relationship Id="rId532" Type="http://schemas.openxmlformats.org/officeDocument/2006/relationships/customXml" Target="../ink/ink20640.xml"/><Relationship Id="rId574" Type="http://schemas.openxmlformats.org/officeDocument/2006/relationships/customXml" Target="../ink/ink20661.xml"/><Relationship Id="rId171" Type="http://schemas.openxmlformats.org/officeDocument/2006/relationships/image" Target="../media/image20157.png"/><Relationship Id="rId227" Type="http://schemas.openxmlformats.org/officeDocument/2006/relationships/image" Target="../media/image20185.png"/><Relationship Id="rId269" Type="http://schemas.openxmlformats.org/officeDocument/2006/relationships/image" Target="../media/image20206.png"/><Relationship Id="rId434" Type="http://schemas.openxmlformats.org/officeDocument/2006/relationships/customXml" Target="../ink/ink20591.xml"/><Relationship Id="rId476" Type="http://schemas.openxmlformats.org/officeDocument/2006/relationships/customXml" Target="../ink/ink20612.xml"/><Relationship Id="rId33" Type="http://schemas.openxmlformats.org/officeDocument/2006/relationships/image" Target="../media/image20088.png"/><Relationship Id="rId129" Type="http://schemas.openxmlformats.org/officeDocument/2006/relationships/image" Target="../media/image20136.png"/><Relationship Id="rId280" Type="http://schemas.openxmlformats.org/officeDocument/2006/relationships/customXml" Target="../ink/ink20514.xml"/><Relationship Id="rId336" Type="http://schemas.openxmlformats.org/officeDocument/2006/relationships/customXml" Target="../ink/ink20542.xml"/><Relationship Id="rId501" Type="http://schemas.openxmlformats.org/officeDocument/2006/relationships/image" Target="../media/image20322.png"/><Relationship Id="rId543" Type="http://schemas.openxmlformats.org/officeDocument/2006/relationships/image" Target="../media/image20343.png"/><Relationship Id="rId75" Type="http://schemas.openxmlformats.org/officeDocument/2006/relationships/image" Target="../media/image20109.png"/><Relationship Id="rId140" Type="http://schemas.openxmlformats.org/officeDocument/2006/relationships/customXml" Target="../ink/ink20444.xml"/><Relationship Id="rId182" Type="http://schemas.openxmlformats.org/officeDocument/2006/relationships/customXml" Target="../ink/ink20465.xml"/><Relationship Id="rId378" Type="http://schemas.openxmlformats.org/officeDocument/2006/relationships/customXml" Target="../ink/ink20563.xml"/><Relationship Id="rId403" Type="http://schemas.openxmlformats.org/officeDocument/2006/relationships/image" Target="../media/image20273.png"/><Relationship Id="rId585" Type="http://schemas.openxmlformats.org/officeDocument/2006/relationships/image" Target="../media/image20364.png"/><Relationship Id="rId6" Type="http://schemas.openxmlformats.org/officeDocument/2006/relationships/customXml" Target="../ink/ink20377.xml"/><Relationship Id="rId238" Type="http://schemas.openxmlformats.org/officeDocument/2006/relationships/customXml" Target="../ink/ink20493.xml"/><Relationship Id="rId445" Type="http://schemas.openxmlformats.org/officeDocument/2006/relationships/image" Target="../media/image20294.png"/><Relationship Id="rId487" Type="http://schemas.openxmlformats.org/officeDocument/2006/relationships/image" Target="../media/image20315.png"/><Relationship Id="rId610" Type="http://schemas.openxmlformats.org/officeDocument/2006/relationships/customXml" Target="../ink/ink20679.xml"/><Relationship Id="rId291" Type="http://schemas.openxmlformats.org/officeDocument/2006/relationships/image" Target="../media/image20217.png"/><Relationship Id="rId305" Type="http://schemas.openxmlformats.org/officeDocument/2006/relationships/image" Target="../media/image20224.png"/><Relationship Id="rId347" Type="http://schemas.openxmlformats.org/officeDocument/2006/relationships/image" Target="../media/image20245.png"/><Relationship Id="rId512" Type="http://schemas.openxmlformats.org/officeDocument/2006/relationships/customXml" Target="../ink/ink20630.xml"/><Relationship Id="rId44" Type="http://schemas.openxmlformats.org/officeDocument/2006/relationships/customXml" Target="../ink/ink20396.xml"/><Relationship Id="rId86" Type="http://schemas.openxmlformats.org/officeDocument/2006/relationships/customXml" Target="../ink/ink20417.xml"/><Relationship Id="rId151" Type="http://schemas.openxmlformats.org/officeDocument/2006/relationships/image" Target="../media/image20147.png"/><Relationship Id="rId389" Type="http://schemas.openxmlformats.org/officeDocument/2006/relationships/image" Target="../media/image20266.png"/><Relationship Id="rId554" Type="http://schemas.openxmlformats.org/officeDocument/2006/relationships/customXml" Target="../ink/ink20651.xml"/><Relationship Id="rId596" Type="http://schemas.openxmlformats.org/officeDocument/2006/relationships/customXml" Target="../ink/ink20672.xml"/><Relationship Id="rId193" Type="http://schemas.openxmlformats.org/officeDocument/2006/relationships/image" Target="../media/image20168.png"/><Relationship Id="rId207" Type="http://schemas.openxmlformats.org/officeDocument/2006/relationships/image" Target="../media/image20175.png"/><Relationship Id="rId249" Type="http://schemas.openxmlformats.org/officeDocument/2006/relationships/image" Target="../media/image20196.png"/><Relationship Id="rId414" Type="http://schemas.openxmlformats.org/officeDocument/2006/relationships/customXml" Target="../ink/ink20581.xml"/><Relationship Id="rId456" Type="http://schemas.openxmlformats.org/officeDocument/2006/relationships/customXml" Target="../ink/ink20602.xml"/><Relationship Id="rId498" Type="http://schemas.openxmlformats.org/officeDocument/2006/relationships/customXml" Target="../ink/ink20623.xml"/><Relationship Id="rId13" Type="http://schemas.openxmlformats.org/officeDocument/2006/relationships/image" Target="../media/image20078.png"/><Relationship Id="rId109" Type="http://schemas.openxmlformats.org/officeDocument/2006/relationships/image" Target="../media/image20126.png"/><Relationship Id="rId260" Type="http://schemas.openxmlformats.org/officeDocument/2006/relationships/customXml" Target="../ink/ink20504.xml"/><Relationship Id="rId316" Type="http://schemas.openxmlformats.org/officeDocument/2006/relationships/customXml" Target="../ink/ink20532.xml"/><Relationship Id="rId523" Type="http://schemas.openxmlformats.org/officeDocument/2006/relationships/image" Target="../media/image20333.png"/><Relationship Id="rId55" Type="http://schemas.openxmlformats.org/officeDocument/2006/relationships/image" Target="../media/image20099.png"/><Relationship Id="rId97" Type="http://schemas.openxmlformats.org/officeDocument/2006/relationships/image" Target="../media/image20120.png"/><Relationship Id="rId120" Type="http://schemas.openxmlformats.org/officeDocument/2006/relationships/customXml" Target="../ink/ink20434.xml"/><Relationship Id="rId358" Type="http://schemas.openxmlformats.org/officeDocument/2006/relationships/customXml" Target="../ink/ink20553.xml"/><Relationship Id="rId565" Type="http://schemas.openxmlformats.org/officeDocument/2006/relationships/image" Target="../media/image20354.png"/><Relationship Id="rId162" Type="http://schemas.openxmlformats.org/officeDocument/2006/relationships/customXml" Target="../ink/ink20455.xml"/><Relationship Id="rId218" Type="http://schemas.openxmlformats.org/officeDocument/2006/relationships/customXml" Target="../ink/ink20483.xml"/><Relationship Id="rId425" Type="http://schemas.openxmlformats.org/officeDocument/2006/relationships/image" Target="../media/image20284.png"/><Relationship Id="rId467" Type="http://schemas.openxmlformats.org/officeDocument/2006/relationships/image" Target="../media/image20305.png"/><Relationship Id="rId271" Type="http://schemas.openxmlformats.org/officeDocument/2006/relationships/image" Target="../media/image20207.png"/><Relationship Id="rId24" Type="http://schemas.openxmlformats.org/officeDocument/2006/relationships/customXml" Target="../ink/ink20386.xml"/><Relationship Id="rId66" Type="http://schemas.openxmlformats.org/officeDocument/2006/relationships/customXml" Target="../ink/ink20407.xml"/><Relationship Id="rId131" Type="http://schemas.openxmlformats.org/officeDocument/2006/relationships/image" Target="../media/image20137.png"/><Relationship Id="rId327" Type="http://schemas.openxmlformats.org/officeDocument/2006/relationships/image" Target="../media/image20235.png"/><Relationship Id="rId369" Type="http://schemas.openxmlformats.org/officeDocument/2006/relationships/image" Target="../media/image20256.png"/><Relationship Id="rId534" Type="http://schemas.openxmlformats.org/officeDocument/2006/relationships/customXml" Target="../ink/ink20641.xml"/><Relationship Id="rId576" Type="http://schemas.openxmlformats.org/officeDocument/2006/relationships/customXml" Target="../ink/ink20662.xml"/><Relationship Id="rId173" Type="http://schemas.openxmlformats.org/officeDocument/2006/relationships/image" Target="../media/image20158.png"/><Relationship Id="rId229" Type="http://schemas.openxmlformats.org/officeDocument/2006/relationships/image" Target="../media/image20186.png"/><Relationship Id="rId380" Type="http://schemas.openxmlformats.org/officeDocument/2006/relationships/customXml" Target="../ink/ink20564.xml"/><Relationship Id="rId436" Type="http://schemas.openxmlformats.org/officeDocument/2006/relationships/customXml" Target="../ink/ink20592.xml"/><Relationship Id="rId601" Type="http://schemas.openxmlformats.org/officeDocument/2006/relationships/image" Target="../media/image20372.png"/><Relationship Id="rId240" Type="http://schemas.openxmlformats.org/officeDocument/2006/relationships/customXml" Target="../ink/ink20494.xml"/><Relationship Id="rId478" Type="http://schemas.openxmlformats.org/officeDocument/2006/relationships/customXml" Target="../ink/ink20613.xml"/><Relationship Id="rId35" Type="http://schemas.openxmlformats.org/officeDocument/2006/relationships/image" Target="../media/image20089.png"/><Relationship Id="rId77" Type="http://schemas.openxmlformats.org/officeDocument/2006/relationships/image" Target="../media/image20110.png"/><Relationship Id="rId100" Type="http://schemas.openxmlformats.org/officeDocument/2006/relationships/customXml" Target="../ink/ink20424.xml"/><Relationship Id="rId282" Type="http://schemas.openxmlformats.org/officeDocument/2006/relationships/customXml" Target="../ink/ink20515.xml"/><Relationship Id="rId338" Type="http://schemas.openxmlformats.org/officeDocument/2006/relationships/customXml" Target="../ink/ink20543.xml"/><Relationship Id="rId503" Type="http://schemas.openxmlformats.org/officeDocument/2006/relationships/image" Target="../media/image20323.png"/><Relationship Id="rId545" Type="http://schemas.openxmlformats.org/officeDocument/2006/relationships/image" Target="../media/image20344.png"/><Relationship Id="rId587" Type="http://schemas.openxmlformats.org/officeDocument/2006/relationships/image" Target="../media/image20365.png"/><Relationship Id="rId8" Type="http://schemas.openxmlformats.org/officeDocument/2006/relationships/customXml" Target="../ink/ink20378.xml"/><Relationship Id="rId142" Type="http://schemas.openxmlformats.org/officeDocument/2006/relationships/customXml" Target="../ink/ink20445.xml"/><Relationship Id="rId184" Type="http://schemas.openxmlformats.org/officeDocument/2006/relationships/customXml" Target="../ink/ink20466.xml"/><Relationship Id="rId391" Type="http://schemas.openxmlformats.org/officeDocument/2006/relationships/image" Target="../media/image20267.png"/><Relationship Id="rId405" Type="http://schemas.openxmlformats.org/officeDocument/2006/relationships/image" Target="../media/image20274.png"/><Relationship Id="rId447" Type="http://schemas.openxmlformats.org/officeDocument/2006/relationships/image" Target="../media/image20295.png"/><Relationship Id="rId251" Type="http://schemas.openxmlformats.org/officeDocument/2006/relationships/image" Target="../media/image20197.png"/><Relationship Id="rId489" Type="http://schemas.openxmlformats.org/officeDocument/2006/relationships/image" Target="../media/image20316.png"/><Relationship Id="rId46" Type="http://schemas.openxmlformats.org/officeDocument/2006/relationships/customXml" Target="../ink/ink20397.xml"/><Relationship Id="rId293" Type="http://schemas.openxmlformats.org/officeDocument/2006/relationships/image" Target="../media/image20218.png"/><Relationship Id="rId307" Type="http://schemas.openxmlformats.org/officeDocument/2006/relationships/image" Target="../media/image20225.png"/><Relationship Id="rId349" Type="http://schemas.openxmlformats.org/officeDocument/2006/relationships/image" Target="../media/image20246.png"/><Relationship Id="rId514" Type="http://schemas.openxmlformats.org/officeDocument/2006/relationships/customXml" Target="../ink/ink20631.xml"/><Relationship Id="rId556" Type="http://schemas.openxmlformats.org/officeDocument/2006/relationships/customXml" Target="../ink/ink20652.xml"/><Relationship Id="rId88" Type="http://schemas.openxmlformats.org/officeDocument/2006/relationships/customXml" Target="../ink/ink20418.xml"/><Relationship Id="rId111" Type="http://schemas.openxmlformats.org/officeDocument/2006/relationships/image" Target="../media/image20127.png"/><Relationship Id="rId153" Type="http://schemas.openxmlformats.org/officeDocument/2006/relationships/image" Target="../media/image20148.png"/><Relationship Id="rId195" Type="http://schemas.openxmlformats.org/officeDocument/2006/relationships/image" Target="../media/image20169.png"/><Relationship Id="rId209" Type="http://schemas.openxmlformats.org/officeDocument/2006/relationships/image" Target="../media/image20176.png"/><Relationship Id="rId360" Type="http://schemas.openxmlformats.org/officeDocument/2006/relationships/customXml" Target="../ink/ink20554.xml"/><Relationship Id="rId416" Type="http://schemas.openxmlformats.org/officeDocument/2006/relationships/customXml" Target="../ink/ink20582.xml"/><Relationship Id="rId598" Type="http://schemas.openxmlformats.org/officeDocument/2006/relationships/customXml" Target="../ink/ink20673.xml"/><Relationship Id="rId220" Type="http://schemas.openxmlformats.org/officeDocument/2006/relationships/customXml" Target="../ink/ink20484.xml"/><Relationship Id="rId458" Type="http://schemas.openxmlformats.org/officeDocument/2006/relationships/customXml" Target="../ink/ink20603.xml"/><Relationship Id="rId15" Type="http://schemas.openxmlformats.org/officeDocument/2006/relationships/image" Target="../media/image20079.png"/><Relationship Id="rId57" Type="http://schemas.openxmlformats.org/officeDocument/2006/relationships/image" Target="../media/image20100.png"/><Relationship Id="rId262" Type="http://schemas.openxmlformats.org/officeDocument/2006/relationships/customXml" Target="../ink/ink20505.xml"/><Relationship Id="rId318" Type="http://schemas.openxmlformats.org/officeDocument/2006/relationships/customXml" Target="../ink/ink20533.xml"/><Relationship Id="rId525" Type="http://schemas.openxmlformats.org/officeDocument/2006/relationships/image" Target="../media/image20334.png"/><Relationship Id="rId567" Type="http://schemas.openxmlformats.org/officeDocument/2006/relationships/image" Target="../media/image20355.png"/><Relationship Id="rId99" Type="http://schemas.openxmlformats.org/officeDocument/2006/relationships/image" Target="../media/image20121.png"/><Relationship Id="rId122" Type="http://schemas.openxmlformats.org/officeDocument/2006/relationships/customXml" Target="../ink/ink20435.xml"/><Relationship Id="rId164" Type="http://schemas.openxmlformats.org/officeDocument/2006/relationships/customXml" Target="../ink/ink20456.xml"/><Relationship Id="rId371" Type="http://schemas.openxmlformats.org/officeDocument/2006/relationships/image" Target="../media/image20257.png"/><Relationship Id="rId427" Type="http://schemas.openxmlformats.org/officeDocument/2006/relationships/image" Target="../media/image20285.png"/><Relationship Id="rId469" Type="http://schemas.openxmlformats.org/officeDocument/2006/relationships/image" Target="../media/image20306.png"/><Relationship Id="rId26" Type="http://schemas.openxmlformats.org/officeDocument/2006/relationships/customXml" Target="../ink/ink20387.xml"/><Relationship Id="rId231" Type="http://schemas.openxmlformats.org/officeDocument/2006/relationships/image" Target="../media/image20187.png"/><Relationship Id="rId273" Type="http://schemas.openxmlformats.org/officeDocument/2006/relationships/image" Target="../media/image20208.png"/><Relationship Id="rId329" Type="http://schemas.openxmlformats.org/officeDocument/2006/relationships/image" Target="../media/image20236.png"/><Relationship Id="rId480" Type="http://schemas.openxmlformats.org/officeDocument/2006/relationships/customXml" Target="../ink/ink20614.xml"/><Relationship Id="rId536" Type="http://schemas.openxmlformats.org/officeDocument/2006/relationships/customXml" Target="../ink/ink20642.xml"/><Relationship Id="rId68" Type="http://schemas.openxmlformats.org/officeDocument/2006/relationships/customXml" Target="../ink/ink20408.xml"/><Relationship Id="rId133" Type="http://schemas.openxmlformats.org/officeDocument/2006/relationships/image" Target="../media/image20138.png"/><Relationship Id="rId175" Type="http://schemas.openxmlformats.org/officeDocument/2006/relationships/image" Target="../media/image20159.png"/><Relationship Id="rId340" Type="http://schemas.openxmlformats.org/officeDocument/2006/relationships/customXml" Target="../ink/ink20544.xml"/><Relationship Id="rId578" Type="http://schemas.openxmlformats.org/officeDocument/2006/relationships/customXml" Target="../ink/ink20663.xml"/><Relationship Id="rId200" Type="http://schemas.openxmlformats.org/officeDocument/2006/relationships/customXml" Target="../ink/ink20474.xml"/><Relationship Id="rId382" Type="http://schemas.openxmlformats.org/officeDocument/2006/relationships/customXml" Target="../ink/ink20565.xml"/><Relationship Id="rId438" Type="http://schemas.openxmlformats.org/officeDocument/2006/relationships/customXml" Target="../ink/ink20593.xml"/><Relationship Id="rId603" Type="http://schemas.openxmlformats.org/officeDocument/2006/relationships/image" Target="../media/image20373.png"/><Relationship Id="rId242" Type="http://schemas.openxmlformats.org/officeDocument/2006/relationships/customXml" Target="../ink/ink20495.xml"/><Relationship Id="rId284" Type="http://schemas.openxmlformats.org/officeDocument/2006/relationships/customXml" Target="../ink/ink20516.xml"/><Relationship Id="rId491" Type="http://schemas.openxmlformats.org/officeDocument/2006/relationships/image" Target="../media/image20317.png"/><Relationship Id="rId505" Type="http://schemas.openxmlformats.org/officeDocument/2006/relationships/image" Target="../media/image20324.png"/><Relationship Id="rId37" Type="http://schemas.openxmlformats.org/officeDocument/2006/relationships/image" Target="../media/image20090.png"/><Relationship Id="rId79" Type="http://schemas.openxmlformats.org/officeDocument/2006/relationships/image" Target="../media/image20111.png"/><Relationship Id="rId102" Type="http://schemas.openxmlformats.org/officeDocument/2006/relationships/customXml" Target="../ink/ink20425.xml"/><Relationship Id="rId144" Type="http://schemas.openxmlformats.org/officeDocument/2006/relationships/customXml" Target="../ink/ink20446.xml"/><Relationship Id="rId547" Type="http://schemas.openxmlformats.org/officeDocument/2006/relationships/image" Target="../media/image20345.png"/><Relationship Id="rId589" Type="http://schemas.openxmlformats.org/officeDocument/2006/relationships/image" Target="../media/image20366.png"/><Relationship Id="rId90" Type="http://schemas.openxmlformats.org/officeDocument/2006/relationships/customXml" Target="../ink/ink20419.xml"/><Relationship Id="rId186" Type="http://schemas.openxmlformats.org/officeDocument/2006/relationships/customXml" Target="../ink/ink20467.xml"/><Relationship Id="rId351" Type="http://schemas.openxmlformats.org/officeDocument/2006/relationships/image" Target="../media/image20247.png"/><Relationship Id="rId393" Type="http://schemas.openxmlformats.org/officeDocument/2006/relationships/image" Target="../media/image20268.png"/><Relationship Id="rId407" Type="http://schemas.openxmlformats.org/officeDocument/2006/relationships/image" Target="../media/image20275.png"/><Relationship Id="rId449" Type="http://schemas.openxmlformats.org/officeDocument/2006/relationships/image" Target="../media/image20296.png"/></Relationships>
</file>

<file path=ppt/slides/_rels/slide9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0433.png"/><Relationship Id="rId299" Type="http://schemas.openxmlformats.org/officeDocument/2006/relationships/image" Target="../media/image20523.png"/><Relationship Id="rId21" Type="http://schemas.openxmlformats.org/officeDocument/2006/relationships/image" Target="../media/image20385.png"/><Relationship Id="rId63" Type="http://schemas.openxmlformats.org/officeDocument/2006/relationships/image" Target="../media/image20406.png"/><Relationship Id="rId159" Type="http://schemas.openxmlformats.org/officeDocument/2006/relationships/image" Target="../media/image20454.png"/><Relationship Id="rId324" Type="http://schemas.openxmlformats.org/officeDocument/2006/relationships/customXml" Target="../ink/ink20841.xml"/><Relationship Id="rId366" Type="http://schemas.openxmlformats.org/officeDocument/2006/relationships/customXml" Target="../ink/ink20862.xml"/><Relationship Id="rId170" Type="http://schemas.openxmlformats.org/officeDocument/2006/relationships/customXml" Target="../ink/ink20764.xml"/><Relationship Id="rId226" Type="http://schemas.openxmlformats.org/officeDocument/2006/relationships/customXml" Target="../ink/ink20792.xml"/><Relationship Id="rId433" Type="http://schemas.openxmlformats.org/officeDocument/2006/relationships/image" Target="../media/image20590.png"/><Relationship Id="rId268" Type="http://schemas.openxmlformats.org/officeDocument/2006/relationships/customXml" Target="../ink/ink20813.xml"/><Relationship Id="rId475" Type="http://schemas.openxmlformats.org/officeDocument/2006/relationships/customXml" Target="../ink/ink20917.xml"/><Relationship Id="rId32" Type="http://schemas.openxmlformats.org/officeDocument/2006/relationships/customXml" Target="../ink/ink20695.xml"/><Relationship Id="rId74" Type="http://schemas.openxmlformats.org/officeDocument/2006/relationships/customXml" Target="../ink/ink20716.xml"/><Relationship Id="rId128" Type="http://schemas.openxmlformats.org/officeDocument/2006/relationships/customXml" Target="../ink/ink20743.xml"/><Relationship Id="rId335" Type="http://schemas.openxmlformats.org/officeDocument/2006/relationships/image" Target="../media/image20541.png"/><Relationship Id="rId377" Type="http://schemas.openxmlformats.org/officeDocument/2006/relationships/image" Target="../media/image20562.png"/><Relationship Id="rId500" Type="http://schemas.openxmlformats.org/officeDocument/2006/relationships/customXml" Target="../ink/ink20930.xml"/><Relationship Id="rId5" Type="http://schemas.openxmlformats.org/officeDocument/2006/relationships/image" Target="../media/image203770.png"/><Relationship Id="rId181" Type="http://schemas.openxmlformats.org/officeDocument/2006/relationships/image" Target="../media/image20465.png"/><Relationship Id="rId237" Type="http://schemas.openxmlformats.org/officeDocument/2006/relationships/image" Target="../media/image20493.png"/><Relationship Id="rId402" Type="http://schemas.openxmlformats.org/officeDocument/2006/relationships/customXml" Target="../ink/ink20880.xml"/><Relationship Id="rId279" Type="http://schemas.openxmlformats.org/officeDocument/2006/relationships/image" Target="../media/image20513.png"/><Relationship Id="rId444" Type="http://schemas.openxmlformats.org/officeDocument/2006/relationships/customXml" Target="../ink/ink20901.xml"/><Relationship Id="rId486" Type="http://schemas.openxmlformats.org/officeDocument/2006/relationships/image" Target="../media/image20616.png"/><Relationship Id="rId43" Type="http://schemas.openxmlformats.org/officeDocument/2006/relationships/image" Target="../media/image20396.png"/><Relationship Id="rId139" Type="http://schemas.openxmlformats.org/officeDocument/2006/relationships/image" Target="../media/image20444.png"/><Relationship Id="rId290" Type="http://schemas.openxmlformats.org/officeDocument/2006/relationships/customXml" Target="../ink/ink20824.xml"/><Relationship Id="rId304" Type="http://schemas.openxmlformats.org/officeDocument/2006/relationships/customXml" Target="../ink/ink20831.xml"/><Relationship Id="rId346" Type="http://schemas.openxmlformats.org/officeDocument/2006/relationships/customXml" Target="../ink/ink20852.xml"/><Relationship Id="rId388" Type="http://schemas.openxmlformats.org/officeDocument/2006/relationships/customXml" Target="../ink/ink20873.xml"/><Relationship Id="rId511" Type="http://schemas.openxmlformats.org/officeDocument/2006/relationships/image" Target="../media/image20628.png"/><Relationship Id="rId85" Type="http://schemas.openxmlformats.org/officeDocument/2006/relationships/image" Target="../media/image20417.png"/><Relationship Id="rId150" Type="http://schemas.openxmlformats.org/officeDocument/2006/relationships/customXml" Target="../ink/ink20754.xml"/><Relationship Id="rId192" Type="http://schemas.openxmlformats.org/officeDocument/2006/relationships/customXml" Target="../ink/ink20775.xml"/><Relationship Id="rId206" Type="http://schemas.openxmlformats.org/officeDocument/2006/relationships/customXml" Target="../ink/ink20782.xml"/><Relationship Id="rId413" Type="http://schemas.openxmlformats.org/officeDocument/2006/relationships/image" Target="../media/image20580.png"/><Relationship Id="rId248" Type="http://schemas.openxmlformats.org/officeDocument/2006/relationships/customXml" Target="../ink/ink20803.xml"/><Relationship Id="rId455" Type="http://schemas.openxmlformats.org/officeDocument/2006/relationships/image" Target="../media/image20601.png"/><Relationship Id="rId497" Type="http://schemas.openxmlformats.org/officeDocument/2006/relationships/image" Target="../media/image20621.png"/><Relationship Id="rId12" Type="http://schemas.openxmlformats.org/officeDocument/2006/relationships/customXml" Target="../ink/ink20685.xml"/><Relationship Id="rId108" Type="http://schemas.openxmlformats.org/officeDocument/2006/relationships/customXml" Target="../ink/ink20733.xml"/><Relationship Id="rId315" Type="http://schemas.openxmlformats.org/officeDocument/2006/relationships/image" Target="../media/image20531.png"/><Relationship Id="rId357" Type="http://schemas.openxmlformats.org/officeDocument/2006/relationships/image" Target="../media/image20552.png"/><Relationship Id="rId522" Type="http://schemas.openxmlformats.org/officeDocument/2006/relationships/customXml" Target="../ink/ink20941.xml"/><Relationship Id="rId54" Type="http://schemas.openxmlformats.org/officeDocument/2006/relationships/customXml" Target="../ink/ink20706.xml"/><Relationship Id="rId96" Type="http://schemas.openxmlformats.org/officeDocument/2006/relationships/customXml" Target="../ink/ink20727.xml"/><Relationship Id="rId161" Type="http://schemas.openxmlformats.org/officeDocument/2006/relationships/image" Target="../media/image20455.png"/><Relationship Id="rId217" Type="http://schemas.openxmlformats.org/officeDocument/2006/relationships/image" Target="../media/image20483.png"/><Relationship Id="rId399" Type="http://schemas.openxmlformats.org/officeDocument/2006/relationships/image" Target="../media/image20573.png"/><Relationship Id="rId259" Type="http://schemas.openxmlformats.org/officeDocument/2006/relationships/image" Target="../media/image20504.png"/><Relationship Id="rId424" Type="http://schemas.openxmlformats.org/officeDocument/2006/relationships/customXml" Target="../ink/ink20891.xml"/><Relationship Id="rId466" Type="http://schemas.openxmlformats.org/officeDocument/2006/relationships/customXml" Target="../ink/ink20912.xml"/><Relationship Id="rId23" Type="http://schemas.openxmlformats.org/officeDocument/2006/relationships/image" Target="../media/image20386.png"/><Relationship Id="rId119" Type="http://schemas.openxmlformats.org/officeDocument/2006/relationships/image" Target="../media/image20434.png"/><Relationship Id="rId270" Type="http://schemas.openxmlformats.org/officeDocument/2006/relationships/customXml" Target="../ink/ink20814.xml"/><Relationship Id="rId326" Type="http://schemas.openxmlformats.org/officeDocument/2006/relationships/customXml" Target="../ink/ink20842.xml"/><Relationship Id="rId65" Type="http://schemas.openxmlformats.org/officeDocument/2006/relationships/image" Target="../media/image20407.png"/><Relationship Id="rId130" Type="http://schemas.openxmlformats.org/officeDocument/2006/relationships/customXml" Target="../ink/ink20744.xml"/><Relationship Id="rId368" Type="http://schemas.openxmlformats.org/officeDocument/2006/relationships/customXml" Target="../ink/ink20863.xml"/><Relationship Id="rId172" Type="http://schemas.openxmlformats.org/officeDocument/2006/relationships/customXml" Target="../ink/ink20765.xml"/><Relationship Id="rId228" Type="http://schemas.openxmlformats.org/officeDocument/2006/relationships/customXml" Target="../ink/ink20793.xml"/><Relationship Id="rId435" Type="http://schemas.openxmlformats.org/officeDocument/2006/relationships/image" Target="../media/image20591.png"/><Relationship Id="rId477" Type="http://schemas.openxmlformats.org/officeDocument/2006/relationships/customXml" Target="../ink/ink20918.xml"/><Relationship Id="rId281" Type="http://schemas.openxmlformats.org/officeDocument/2006/relationships/image" Target="../media/image20514.png"/><Relationship Id="rId337" Type="http://schemas.openxmlformats.org/officeDocument/2006/relationships/image" Target="../media/image20542.png"/><Relationship Id="rId502" Type="http://schemas.openxmlformats.org/officeDocument/2006/relationships/customXml" Target="../ink/ink20931.xml"/><Relationship Id="rId34" Type="http://schemas.openxmlformats.org/officeDocument/2006/relationships/customXml" Target="../ink/ink20696.xml"/><Relationship Id="rId76" Type="http://schemas.openxmlformats.org/officeDocument/2006/relationships/customXml" Target="../ink/ink20717.xml"/><Relationship Id="rId141" Type="http://schemas.openxmlformats.org/officeDocument/2006/relationships/image" Target="../media/image20445.png"/><Relationship Id="rId379" Type="http://schemas.openxmlformats.org/officeDocument/2006/relationships/image" Target="../media/image20563.png"/><Relationship Id="rId7" Type="http://schemas.openxmlformats.org/officeDocument/2006/relationships/image" Target="../media/image20378.png"/><Relationship Id="rId183" Type="http://schemas.openxmlformats.org/officeDocument/2006/relationships/image" Target="../media/image20466.png"/><Relationship Id="rId239" Type="http://schemas.openxmlformats.org/officeDocument/2006/relationships/image" Target="../media/image20494.png"/><Relationship Id="rId390" Type="http://schemas.openxmlformats.org/officeDocument/2006/relationships/customXml" Target="../ink/ink20874.xml"/><Relationship Id="rId404" Type="http://schemas.openxmlformats.org/officeDocument/2006/relationships/customXml" Target="../ink/ink20881.xml"/><Relationship Id="rId446" Type="http://schemas.openxmlformats.org/officeDocument/2006/relationships/customXml" Target="../ink/ink20902.xml"/><Relationship Id="rId250" Type="http://schemas.openxmlformats.org/officeDocument/2006/relationships/customXml" Target="../ink/ink20804.xml"/><Relationship Id="rId292" Type="http://schemas.openxmlformats.org/officeDocument/2006/relationships/customXml" Target="../ink/ink20825.xml"/><Relationship Id="rId306" Type="http://schemas.openxmlformats.org/officeDocument/2006/relationships/customXml" Target="../ink/ink20832.xml"/><Relationship Id="rId488" Type="http://schemas.openxmlformats.org/officeDocument/2006/relationships/image" Target="../media/image20617.png"/><Relationship Id="rId45" Type="http://schemas.openxmlformats.org/officeDocument/2006/relationships/image" Target="../media/image20397.png"/><Relationship Id="rId87" Type="http://schemas.openxmlformats.org/officeDocument/2006/relationships/image" Target="../media/image20418.png"/><Relationship Id="rId110" Type="http://schemas.openxmlformats.org/officeDocument/2006/relationships/customXml" Target="../ink/ink20734.xml"/><Relationship Id="rId348" Type="http://schemas.openxmlformats.org/officeDocument/2006/relationships/customXml" Target="../ink/ink20853.xml"/><Relationship Id="rId513" Type="http://schemas.openxmlformats.org/officeDocument/2006/relationships/image" Target="../media/image20629.png"/><Relationship Id="rId152" Type="http://schemas.openxmlformats.org/officeDocument/2006/relationships/customXml" Target="../ink/ink20755.xml"/><Relationship Id="rId194" Type="http://schemas.openxmlformats.org/officeDocument/2006/relationships/customXml" Target="../ink/ink20776.xml"/><Relationship Id="rId208" Type="http://schemas.openxmlformats.org/officeDocument/2006/relationships/customXml" Target="../ink/ink20783.xml"/><Relationship Id="rId415" Type="http://schemas.openxmlformats.org/officeDocument/2006/relationships/image" Target="../media/image20581.png"/><Relationship Id="rId457" Type="http://schemas.openxmlformats.org/officeDocument/2006/relationships/image" Target="../media/image20602.png"/><Relationship Id="rId261" Type="http://schemas.openxmlformats.org/officeDocument/2006/relationships/image" Target="../media/image20505.png"/><Relationship Id="rId499" Type="http://schemas.openxmlformats.org/officeDocument/2006/relationships/image" Target="../media/image20622.png"/><Relationship Id="rId14" Type="http://schemas.openxmlformats.org/officeDocument/2006/relationships/customXml" Target="../ink/ink20686.xml"/><Relationship Id="rId56" Type="http://schemas.openxmlformats.org/officeDocument/2006/relationships/customXml" Target="../ink/ink20707.xml"/><Relationship Id="rId317" Type="http://schemas.openxmlformats.org/officeDocument/2006/relationships/image" Target="../media/image20532.png"/><Relationship Id="rId359" Type="http://schemas.openxmlformats.org/officeDocument/2006/relationships/image" Target="../media/image20553.png"/><Relationship Id="rId524" Type="http://schemas.openxmlformats.org/officeDocument/2006/relationships/customXml" Target="../ink/ink20942.xml"/><Relationship Id="rId98" Type="http://schemas.openxmlformats.org/officeDocument/2006/relationships/customXml" Target="../ink/ink20728.xml"/><Relationship Id="rId121" Type="http://schemas.openxmlformats.org/officeDocument/2006/relationships/image" Target="../media/image20435.png"/><Relationship Id="rId163" Type="http://schemas.openxmlformats.org/officeDocument/2006/relationships/image" Target="../media/image20456.png"/><Relationship Id="rId219" Type="http://schemas.openxmlformats.org/officeDocument/2006/relationships/image" Target="../media/image20484.png"/><Relationship Id="rId370" Type="http://schemas.openxmlformats.org/officeDocument/2006/relationships/customXml" Target="../ink/ink20864.xml"/><Relationship Id="rId426" Type="http://schemas.openxmlformats.org/officeDocument/2006/relationships/customXml" Target="../ink/ink20892.xml"/><Relationship Id="rId230" Type="http://schemas.openxmlformats.org/officeDocument/2006/relationships/customXml" Target="../ink/ink20794.xml"/><Relationship Id="rId251" Type="http://schemas.openxmlformats.org/officeDocument/2006/relationships/image" Target="../media/image20500.png"/><Relationship Id="rId468" Type="http://schemas.openxmlformats.org/officeDocument/2006/relationships/image" Target="../media/image20607.png"/><Relationship Id="rId489" Type="http://schemas.openxmlformats.org/officeDocument/2006/relationships/customXml" Target="../ink/ink20924.xml"/><Relationship Id="rId25" Type="http://schemas.openxmlformats.org/officeDocument/2006/relationships/image" Target="../media/image20387.png"/><Relationship Id="rId46" Type="http://schemas.openxmlformats.org/officeDocument/2006/relationships/customXml" Target="../ink/ink20702.xml"/><Relationship Id="rId67" Type="http://schemas.openxmlformats.org/officeDocument/2006/relationships/image" Target="../media/image20408.png"/><Relationship Id="rId272" Type="http://schemas.openxmlformats.org/officeDocument/2006/relationships/customXml" Target="../ink/ink20815.xml"/><Relationship Id="rId293" Type="http://schemas.openxmlformats.org/officeDocument/2006/relationships/image" Target="../media/image20520.png"/><Relationship Id="rId307" Type="http://schemas.openxmlformats.org/officeDocument/2006/relationships/image" Target="../media/image20527.png"/><Relationship Id="rId328" Type="http://schemas.openxmlformats.org/officeDocument/2006/relationships/customXml" Target="../ink/ink20843.xml"/><Relationship Id="rId349" Type="http://schemas.openxmlformats.org/officeDocument/2006/relationships/image" Target="../media/image20548.png"/><Relationship Id="rId514" Type="http://schemas.openxmlformats.org/officeDocument/2006/relationships/customXml" Target="../ink/ink20937.xml"/><Relationship Id="rId88" Type="http://schemas.openxmlformats.org/officeDocument/2006/relationships/customXml" Target="../ink/ink20723.xml"/><Relationship Id="rId111" Type="http://schemas.openxmlformats.org/officeDocument/2006/relationships/image" Target="../media/image20430.png"/><Relationship Id="rId132" Type="http://schemas.openxmlformats.org/officeDocument/2006/relationships/customXml" Target="../ink/ink20745.xml"/><Relationship Id="rId153" Type="http://schemas.openxmlformats.org/officeDocument/2006/relationships/image" Target="../media/image20451.png"/><Relationship Id="rId174" Type="http://schemas.openxmlformats.org/officeDocument/2006/relationships/customXml" Target="../ink/ink20766.xml"/><Relationship Id="rId195" Type="http://schemas.openxmlformats.org/officeDocument/2006/relationships/image" Target="../media/image20472.png"/><Relationship Id="rId209" Type="http://schemas.openxmlformats.org/officeDocument/2006/relationships/image" Target="../media/image20479.png"/><Relationship Id="rId360" Type="http://schemas.openxmlformats.org/officeDocument/2006/relationships/customXml" Target="../ink/ink20859.xml"/><Relationship Id="rId381" Type="http://schemas.openxmlformats.org/officeDocument/2006/relationships/image" Target="../media/image20564.png"/><Relationship Id="rId416" Type="http://schemas.openxmlformats.org/officeDocument/2006/relationships/customXml" Target="../ink/ink20887.xml"/><Relationship Id="rId220" Type="http://schemas.openxmlformats.org/officeDocument/2006/relationships/customXml" Target="../ink/ink20789.xml"/><Relationship Id="rId241" Type="http://schemas.openxmlformats.org/officeDocument/2006/relationships/image" Target="../media/image20495.png"/><Relationship Id="rId437" Type="http://schemas.openxmlformats.org/officeDocument/2006/relationships/image" Target="../media/image20592.png"/><Relationship Id="rId458" Type="http://schemas.openxmlformats.org/officeDocument/2006/relationships/customXml" Target="../ink/ink20908.xml"/><Relationship Id="rId479" Type="http://schemas.openxmlformats.org/officeDocument/2006/relationships/customXml" Target="../ink/ink20919.xml"/><Relationship Id="rId15" Type="http://schemas.openxmlformats.org/officeDocument/2006/relationships/image" Target="../media/image20382.png"/><Relationship Id="rId36" Type="http://schemas.openxmlformats.org/officeDocument/2006/relationships/customXml" Target="../ink/ink20697.xml"/><Relationship Id="rId57" Type="http://schemas.openxmlformats.org/officeDocument/2006/relationships/image" Target="../media/image20403.png"/><Relationship Id="rId262" Type="http://schemas.openxmlformats.org/officeDocument/2006/relationships/customXml" Target="../ink/ink20810.xml"/><Relationship Id="rId283" Type="http://schemas.openxmlformats.org/officeDocument/2006/relationships/image" Target="../media/image20515.png"/><Relationship Id="rId318" Type="http://schemas.openxmlformats.org/officeDocument/2006/relationships/customXml" Target="../ink/ink20838.xml"/><Relationship Id="rId339" Type="http://schemas.openxmlformats.org/officeDocument/2006/relationships/image" Target="../media/image20543.png"/><Relationship Id="rId490" Type="http://schemas.openxmlformats.org/officeDocument/2006/relationships/image" Target="../media/image20618.png"/><Relationship Id="rId504" Type="http://schemas.openxmlformats.org/officeDocument/2006/relationships/customXml" Target="../ink/ink20932.xml"/><Relationship Id="rId525" Type="http://schemas.openxmlformats.org/officeDocument/2006/relationships/image" Target="../media/image20635.png"/><Relationship Id="rId78" Type="http://schemas.openxmlformats.org/officeDocument/2006/relationships/customXml" Target="../ink/ink20718.xml"/><Relationship Id="rId99" Type="http://schemas.openxmlformats.org/officeDocument/2006/relationships/image" Target="../media/image20424.png"/><Relationship Id="rId101" Type="http://schemas.openxmlformats.org/officeDocument/2006/relationships/image" Target="../media/image20425.png"/><Relationship Id="rId122" Type="http://schemas.openxmlformats.org/officeDocument/2006/relationships/customXml" Target="../ink/ink20740.xml"/><Relationship Id="rId143" Type="http://schemas.openxmlformats.org/officeDocument/2006/relationships/image" Target="../media/image20446.png"/><Relationship Id="rId164" Type="http://schemas.openxmlformats.org/officeDocument/2006/relationships/customXml" Target="../ink/ink20761.xml"/><Relationship Id="rId185" Type="http://schemas.openxmlformats.org/officeDocument/2006/relationships/image" Target="../media/image20467.png"/><Relationship Id="rId350" Type="http://schemas.openxmlformats.org/officeDocument/2006/relationships/customXml" Target="../ink/ink20854.xml"/><Relationship Id="rId371" Type="http://schemas.openxmlformats.org/officeDocument/2006/relationships/image" Target="../media/image20559.png"/><Relationship Id="rId406" Type="http://schemas.openxmlformats.org/officeDocument/2006/relationships/customXml" Target="../ink/ink20882.xml"/><Relationship Id="rId9" Type="http://schemas.openxmlformats.org/officeDocument/2006/relationships/image" Target="../media/image20379.png"/><Relationship Id="rId210" Type="http://schemas.openxmlformats.org/officeDocument/2006/relationships/customXml" Target="../ink/ink20784.xml"/><Relationship Id="rId392" Type="http://schemas.openxmlformats.org/officeDocument/2006/relationships/customXml" Target="../ink/ink20875.xml"/><Relationship Id="rId427" Type="http://schemas.openxmlformats.org/officeDocument/2006/relationships/image" Target="../media/image20587.png"/><Relationship Id="rId448" Type="http://schemas.openxmlformats.org/officeDocument/2006/relationships/customXml" Target="../ink/ink20903.xml"/><Relationship Id="rId469" Type="http://schemas.openxmlformats.org/officeDocument/2006/relationships/customXml" Target="../ink/ink20914.xml"/><Relationship Id="rId26" Type="http://schemas.openxmlformats.org/officeDocument/2006/relationships/customXml" Target="../ink/ink20692.xml"/><Relationship Id="rId231" Type="http://schemas.openxmlformats.org/officeDocument/2006/relationships/image" Target="../media/image20490.png"/><Relationship Id="rId252" Type="http://schemas.openxmlformats.org/officeDocument/2006/relationships/customXml" Target="../ink/ink20805.xml"/><Relationship Id="rId273" Type="http://schemas.openxmlformats.org/officeDocument/2006/relationships/image" Target="../media/image20510.png"/><Relationship Id="rId294" Type="http://schemas.openxmlformats.org/officeDocument/2006/relationships/customXml" Target="../ink/ink20826.xml"/><Relationship Id="rId308" Type="http://schemas.openxmlformats.org/officeDocument/2006/relationships/customXml" Target="../ink/ink20833.xml"/><Relationship Id="rId329" Type="http://schemas.openxmlformats.org/officeDocument/2006/relationships/image" Target="../media/image20538.png"/><Relationship Id="rId480" Type="http://schemas.openxmlformats.org/officeDocument/2006/relationships/image" Target="../media/image20613.png"/><Relationship Id="rId515" Type="http://schemas.openxmlformats.org/officeDocument/2006/relationships/image" Target="../media/image20630.png"/><Relationship Id="rId47" Type="http://schemas.openxmlformats.org/officeDocument/2006/relationships/image" Target="../media/image20398.png"/><Relationship Id="rId68" Type="http://schemas.openxmlformats.org/officeDocument/2006/relationships/customXml" Target="../ink/ink20713.xml"/><Relationship Id="rId89" Type="http://schemas.openxmlformats.org/officeDocument/2006/relationships/image" Target="../media/image20419.png"/><Relationship Id="rId112" Type="http://schemas.openxmlformats.org/officeDocument/2006/relationships/customXml" Target="../ink/ink20735.xml"/><Relationship Id="rId133" Type="http://schemas.openxmlformats.org/officeDocument/2006/relationships/image" Target="../media/image20441.png"/><Relationship Id="rId154" Type="http://schemas.openxmlformats.org/officeDocument/2006/relationships/customXml" Target="../ink/ink20756.xml"/><Relationship Id="rId175" Type="http://schemas.openxmlformats.org/officeDocument/2006/relationships/image" Target="../media/image20462.png"/><Relationship Id="rId340" Type="http://schemas.openxmlformats.org/officeDocument/2006/relationships/customXml" Target="../ink/ink20849.xml"/><Relationship Id="rId361" Type="http://schemas.openxmlformats.org/officeDocument/2006/relationships/image" Target="../media/image20554.png"/><Relationship Id="rId196" Type="http://schemas.openxmlformats.org/officeDocument/2006/relationships/customXml" Target="../ink/ink20777.xml"/><Relationship Id="rId200" Type="http://schemas.openxmlformats.org/officeDocument/2006/relationships/customXml" Target="../ink/ink20779.xml"/><Relationship Id="rId382" Type="http://schemas.openxmlformats.org/officeDocument/2006/relationships/customXml" Target="../ink/ink20870.xml"/><Relationship Id="rId417" Type="http://schemas.openxmlformats.org/officeDocument/2006/relationships/image" Target="../media/image20582.png"/><Relationship Id="rId438" Type="http://schemas.openxmlformats.org/officeDocument/2006/relationships/customXml" Target="../ink/ink20898.xml"/><Relationship Id="rId459" Type="http://schemas.openxmlformats.org/officeDocument/2006/relationships/image" Target="../media/image20603.png"/><Relationship Id="rId16" Type="http://schemas.openxmlformats.org/officeDocument/2006/relationships/customXml" Target="../ink/ink20687.xml"/><Relationship Id="rId221" Type="http://schemas.openxmlformats.org/officeDocument/2006/relationships/image" Target="../media/image20485.png"/><Relationship Id="rId242" Type="http://schemas.openxmlformats.org/officeDocument/2006/relationships/customXml" Target="../ink/ink20800.xml"/><Relationship Id="rId263" Type="http://schemas.openxmlformats.org/officeDocument/2006/relationships/image" Target="../media/image196430.png"/><Relationship Id="rId284" Type="http://schemas.openxmlformats.org/officeDocument/2006/relationships/customXml" Target="../ink/ink20821.xml"/><Relationship Id="rId319" Type="http://schemas.openxmlformats.org/officeDocument/2006/relationships/image" Target="../media/image20533.png"/><Relationship Id="rId470" Type="http://schemas.openxmlformats.org/officeDocument/2006/relationships/image" Target="../media/image20608.png"/><Relationship Id="rId491" Type="http://schemas.openxmlformats.org/officeDocument/2006/relationships/customXml" Target="../ink/ink20925.xml"/><Relationship Id="rId505" Type="http://schemas.openxmlformats.org/officeDocument/2006/relationships/image" Target="../media/image20625.png"/><Relationship Id="rId526" Type="http://schemas.openxmlformats.org/officeDocument/2006/relationships/customXml" Target="../ink/ink20943.xml"/><Relationship Id="rId37" Type="http://schemas.openxmlformats.org/officeDocument/2006/relationships/image" Target="../media/image20393.png"/><Relationship Id="rId58" Type="http://schemas.openxmlformats.org/officeDocument/2006/relationships/customXml" Target="../ink/ink20708.xml"/><Relationship Id="rId79" Type="http://schemas.openxmlformats.org/officeDocument/2006/relationships/image" Target="../media/image20414.png"/><Relationship Id="rId102" Type="http://schemas.openxmlformats.org/officeDocument/2006/relationships/customXml" Target="../ink/ink20730.xml"/><Relationship Id="rId123" Type="http://schemas.openxmlformats.org/officeDocument/2006/relationships/image" Target="../media/image20436.png"/><Relationship Id="rId144" Type="http://schemas.openxmlformats.org/officeDocument/2006/relationships/customXml" Target="../ink/ink20751.xml"/><Relationship Id="rId330" Type="http://schemas.openxmlformats.org/officeDocument/2006/relationships/customXml" Target="../ink/ink20844.xml"/><Relationship Id="rId90" Type="http://schemas.openxmlformats.org/officeDocument/2006/relationships/customXml" Target="../ink/ink20724.xml"/><Relationship Id="rId165" Type="http://schemas.openxmlformats.org/officeDocument/2006/relationships/image" Target="../media/image20457.png"/><Relationship Id="rId186" Type="http://schemas.openxmlformats.org/officeDocument/2006/relationships/customXml" Target="../ink/ink20772.xml"/><Relationship Id="rId351" Type="http://schemas.openxmlformats.org/officeDocument/2006/relationships/image" Target="../media/image20549.png"/><Relationship Id="rId372" Type="http://schemas.openxmlformats.org/officeDocument/2006/relationships/customXml" Target="../ink/ink20865.xml"/><Relationship Id="rId393" Type="http://schemas.openxmlformats.org/officeDocument/2006/relationships/image" Target="../media/image20570.png"/><Relationship Id="rId407" Type="http://schemas.openxmlformats.org/officeDocument/2006/relationships/image" Target="../media/image20577.png"/><Relationship Id="rId428" Type="http://schemas.openxmlformats.org/officeDocument/2006/relationships/customXml" Target="../ink/ink20893.xml"/><Relationship Id="rId449" Type="http://schemas.openxmlformats.org/officeDocument/2006/relationships/image" Target="../media/image20598.png"/><Relationship Id="rId211" Type="http://schemas.openxmlformats.org/officeDocument/2006/relationships/image" Target="../media/image20480.png"/><Relationship Id="rId232" Type="http://schemas.openxmlformats.org/officeDocument/2006/relationships/customXml" Target="../ink/ink20795.xml"/><Relationship Id="rId253" Type="http://schemas.openxmlformats.org/officeDocument/2006/relationships/image" Target="../media/image20501.png"/><Relationship Id="rId274" Type="http://schemas.openxmlformats.org/officeDocument/2006/relationships/customXml" Target="../ink/ink20816.xml"/><Relationship Id="rId295" Type="http://schemas.openxmlformats.org/officeDocument/2006/relationships/image" Target="../media/image20521.png"/><Relationship Id="rId309" Type="http://schemas.openxmlformats.org/officeDocument/2006/relationships/image" Target="../media/image20528.png"/><Relationship Id="rId460" Type="http://schemas.openxmlformats.org/officeDocument/2006/relationships/customXml" Target="../ink/ink20909.xml"/><Relationship Id="rId481" Type="http://schemas.openxmlformats.org/officeDocument/2006/relationships/customXml" Target="../ink/ink20920.xml"/><Relationship Id="rId516" Type="http://schemas.openxmlformats.org/officeDocument/2006/relationships/customXml" Target="../ink/ink20938.xml"/><Relationship Id="rId27" Type="http://schemas.openxmlformats.org/officeDocument/2006/relationships/image" Target="../media/image20388.png"/><Relationship Id="rId48" Type="http://schemas.openxmlformats.org/officeDocument/2006/relationships/customXml" Target="../ink/ink20703.xml"/><Relationship Id="rId69" Type="http://schemas.openxmlformats.org/officeDocument/2006/relationships/image" Target="../media/image20409.png"/><Relationship Id="rId113" Type="http://schemas.openxmlformats.org/officeDocument/2006/relationships/image" Target="../media/image20431.png"/><Relationship Id="rId134" Type="http://schemas.openxmlformats.org/officeDocument/2006/relationships/customXml" Target="../ink/ink20746.xml"/><Relationship Id="rId320" Type="http://schemas.openxmlformats.org/officeDocument/2006/relationships/customXml" Target="../ink/ink20839.xml"/><Relationship Id="rId80" Type="http://schemas.openxmlformats.org/officeDocument/2006/relationships/customXml" Target="../ink/ink20719.xml"/><Relationship Id="rId155" Type="http://schemas.openxmlformats.org/officeDocument/2006/relationships/image" Target="../media/image20452.png"/><Relationship Id="rId176" Type="http://schemas.openxmlformats.org/officeDocument/2006/relationships/customXml" Target="../ink/ink20767.xml"/><Relationship Id="rId197" Type="http://schemas.openxmlformats.org/officeDocument/2006/relationships/image" Target="../media/image20473.png"/><Relationship Id="rId341" Type="http://schemas.openxmlformats.org/officeDocument/2006/relationships/image" Target="../media/image20544.png"/><Relationship Id="rId362" Type="http://schemas.openxmlformats.org/officeDocument/2006/relationships/customXml" Target="../ink/ink20860.xml"/><Relationship Id="rId383" Type="http://schemas.openxmlformats.org/officeDocument/2006/relationships/image" Target="../media/image20565.png"/><Relationship Id="rId418" Type="http://schemas.openxmlformats.org/officeDocument/2006/relationships/customXml" Target="../ink/ink20888.xml"/><Relationship Id="rId439" Type="http://schemas.openxmlformats.org/officeDocument/2006/relationships/image" Target="../media/image20593.png"/><Relationship Id="rId201" Type="http://schemas.openxmlformats.org/officeDocument/2006/relationships/image" Target="../media/image20475.png"/><Relationship Id="rId222" Type="http://schemas.openxmlformats.org/officeDocument/2006/relationships/customXml" Target="../ink/ink20790.xml"/><Relationship Id="rId243" Type="http://schemas.openxmlformats.org/officeDocument/2006/relationships/image" Target="../media/image20496.png"/><Relationship Id="rId264" Type="http://schemas.openxmlformats.org/officeDocument/2006/relationships/customXml" Target="../ink/ink20811.xml"/><Relationship Id="rId285" Type="http://schemas.openxmlformats.org/officeDocument/2006/relationships/image" Target="../media/image20516.png"/><Relationship Id="rId450" Type="http://schemas.openxmlformats.org/officeDocument/2006/relationships/customXml" Target="../ink/ink20904.xml"/><Relationship Id="rId471" Type="http://schemas.openxmlformats.org/officeDocument/2006/relationships/customXml" Target="../ink/ink20915.xml"/><Relationship Id="rId506" Type="http://schemas.openxmlformats.org/officeDocument/2006/relationships/customXml" Target="../ink/ink20933.xml"/><Relationship Id="rId17" Type="http://schemas.openxmlformats.org/officeDocument/2006/relationships/image" Target="../media/image20383.png"/><Relationship Id="rId38" Type="http://schemas.openxmlformats.org/officeDocument/2006/relationships/customXml" Target="../ink/ink20698.xml"/><Relationship Id="rId59" Type="http://schemas.openxmlformats.org/officeDocument/2006/relationships/image" Target="../media/image20404.png"/><Relationship Id="rId103" Type="http://schemas.openxmlformats.org/officeDocument/2006/relationships/image" Target="../media/image20426.png"/><Relationship Id="rId124" Type="http://schemas.openxmlformats.org/officeDocument/2006/relationships/customXml" Target="../ink/ink20741.xml"/><Relationship Id="rId310" Type="http://schemas.openxmlformats.org/officeDocument/2006/relationships/customXml" Target="../ink/ink20834.xml"/><Relationship Id="rId492" Type="http://schemas.openxmlformats.org/officeDocument/2006/relationships/customXml" Target="../ink/ink20926.xml"/><Relationship Id="rId527" Type="http://schemas.openxmlformats.org/officeDocument/2006/relationships/image" Target="../media/image20636.png"/><Relationship Id="rId70" Type="http://schemas.openxmlformats.org/officeDocument/2006/relationships/customXml" Target="../ink/ink20714.xml"/><Relationship Id="rId91" Type="http://schemas.openxmlformats.org/officeDocument/2006/relationships/image" Target="../media/image20420.png"/><Relationship Id="rId145" Type="http://schemas.openxmlformats.org/officeDocument/2006/relationships/image" Target="../media/image20447.png"/><Relationship Id="rId166" Type="http://schemas.openxmlformats.org/officeDocument/2006/relationships/customXml" Target="../ink/ink20762.xml"/><Relationship Id="rId187" Type="http://schemas.openxmlformats.org/officeDocument/2006/relationships/image" Target="../media/image20468.png"/><Relationship Id="rId331" Type="http://schemas.openxmlformats.org/officeDocument/2006/relationships/image" Target="../media/image20539.png"/><Relationship Id="rId352" Type="http://schemas.openxmlformats.org/officeDocument/2006/relationships/customXml" Target="../ink/ink20855.xml"/><Relationship Id="rId373" Type="http://schemas.openxmlformats.org/officeDocument/2006/relationships/image" Target="../media/image20560.png"/><Relationship Id="rId394" Type="http://schemas.openxmlformats.org/officeDocument/2006/relationships/customXml" Target="../ink/ink20876.xml"/><Relationship Id="rId408" Type="http://schemas.openxmlformats.org/officeDocument/2006/relationships/customXml" Target="../ink/ink20883.xml"/><Relationship Id="rId429" Type="http://schemas.openxmlformats.org/officeDocument/2006/relationships/image" Target="../media/image20588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0785.xml"/><Relationship Id="rId233" Type="http://schemas.openxmlformats.org/officeDocument/2006/relationships/image" Target="../media/image20491.png"/><Relationship Id="rId254" Type="http://schemas.openxmlformats.org/officeDocument/2006/relationships/customXml" Target="../ink/ink20806.xml"/><Relationship Id="rId440" Type="http://schemas.openxmlformats.org/officeDocument/2006/relationships/customXml" Target="../ink/ink20899.xml"/><Relationship Id="rId28" Type="http://schemas.openxmlformats.org/officeDocument/2006/relationships/customXml" Target="../ink/ink20693.xml"/><Relationship Id="rId49" Type="http://schemas.openxmlformats.org/officeDocument/2006/relationships/image" Target="../media/image20399.png"/><Relationship Id="rId114" Type="http://schemas.openxmlformats.org/officeDocument/2006/relationships/customXml" Target="../ink/ink20736.xml"/><Relationship Id="rId275" Type="http://schemas.openxmlformats.org/officeDocument/2006/relationships/image" Target="../media/image20511.png"/><Relationship Id="rId296" Type="http://schemas.openxmlformats.org/officeDocument/2006/relationships/customXml" Target="../ink/ink20827.xml"/><Relationship Id="rId300" Type="http://schemas.openxmlformats.org/officeDocument/2006/relationships/customXml" Target="../ink/ink20829.xml"/><Relationship Id="rId461" Type="http://schemas.openxmlformats.org/officeDocument/2006/relationships/image" Target="../media/image20604.png"/><Relationship Id="rId482" Type="http://schemas.openxmlformats.org/officeDocument/2006/relationships/image" Target="../media/image20614.png"/><Relationship Id="rId517" Type="http://schemas.openxmlformats.org/officeDocument/2006/relationships/image" Target="../media/image20631.png"/><Relationship Id="rId60" Type="http://schemas.openxmlformats.org/officeDocument/2006/relationships/customXml" Target="../ink/ink20709.xml"/><Relationship Id="rId81" Type="http://schemas.openxmlformats.org/officeDocument/2006/relationships/image" Target="../media/image20415.png"/><Relationship Id="rId135" Type="http://schemas.openxmlformats.org/officeDocument/2006/relationships/image" Target="../media/image20442.png"/><Relationship Id="rId156" Type="http://schemas.openxmlformats.org/officeDocument/2006/relationships/customXml" Target="../ink/ink20757.xml"/><Relationship Id="rId177" Type="http://schemas.openxmlformats.org/officeDocument/2006/relationships/image" Target="../media/image20463.png"/><Relationship Id="rId198" Type="http://schemas.openxmlformats.org/officeDocument/2006/relationships/customXml" Target="../ink/ink20778.xml"/><Relationship Id="rId321" Type="http://schemas.openxmlformats.org/officeDocument/2006/relationships/image" Target="../media/image20534.png"/><Relationship Id="rId342" Type="http://schemas.openxmlformats.org/officeDocument/2006/relationships/customXml" Target="../ink/ink20850.xml"/><Relationship Id="rId363" Type="http://schemas.openxmlformats.org/officeDocument/2006/relationships/image" Target="../media/image20555.png"/><Relationship Id="rId384" Type="http://schemas.openxmlformats.org/officeDocument/2006/relationships/customXml" Target="../ink/ink20871.xml"/><Relationship Id="rId419" Type="http://schemas.openxmlformats.org/officeDocument/2006/relationships/image" Target="../media/image20583.png"/><Relationship Id="rId202" Type="http://schemas.openxmlformats.org/officeDocument/2006/relationships/customXml" Target="../ink/ink20780.xml"/><Relationship Id="rId223" Type="http://schemas.openxmlformats.org/officeDocument/2006/relationships/image" Target="../media/image20486.png"/><Relationship Id="rId244" Type="http://schemas.openxmlformats.org/officeDocument/2006/relationships/customXml" Target="../ink/ink20801.xml"/><Relationship Id="rId430" Type="http://schemas.openxmlformats.org/officeDocument/2006/relationships/customXml" Target="../ink/ink20894.xml"/><Relationship Id="rId18" Type="http://schemas.openxmlformats.org/officeDocument/2006/relationships/customXml" Target="../ink/ink20688.xml"/><Relationship Id="rId39" Type="http://schemas.openxmlformats.org/officeDocument/2006/relationships/image" Target="../media/image20394.png"/><Relationship Id="rId265" Type="http://schemas.openxmlformats.org/officeDocument/2006/relationships/image" Target="../media/image20506.png"/><Relationship Id="rId286" Type="http://schemas.openxmlformats.org/officeDocument/2006/relationships/customXml" Target="../ink/ink20822.xml"/><Relationship Id="rId451" Type="http://schemas.openxmlformats.org/officeDocument/2006/relationships/image" Target="../media/image20599.png"/><Relationship Id="rId472" Type="http://schemas.openxmlformats.org/officeDocument/2006/relationships/image" Target="../media/image20609.png"/><Relationship Id="rId493" Type="http://schemas.openxmlformats.org/officeDocument/2006/relationships/image" Target="../media/image20619.png"/><Relationship Id="rId507" Type="http://schemas.openxmlformats.org/officeDocument/2006/relationships/image" Target="../media/image20626.png"/><Relationship Id="rId528" Type="http://schemas.openxmlformats.org/officeDocument/2006/relationships/customXml" Target="../ink/ink20944.xml"/><Relationship Id="rId50" Type="http://schemas.openxmlformats.org/officeDocument/2006/relationships/customXml" Target="../ink/ink20704.xml"/><Relationship Id="rId104" Type="http://schemas.openxmlformats.org/officeDocument/2006/relationships/customXml" Target="../ink/ink20731.xml"/><Relationship Id="rId125" Type="http://schemas.openxmlformats.org/officeDocument/2006/relationships/image" Target="../media/image20437.png"/><Relationship Id="rId146" Type="http://schemas.openxmlformats.org/officeDocument/2006/relationships/customXml" Target="../ink/ink20752.xml"/><Relationship Id="rId167" Type="http://schemas.openxmlformats.org/officeDocument/2006/relationships/image" Target="../media/image20458.png"/><Relationship Id="rId188" Type="http://schemas.openxmlformats.org/officeDocument/2006/relationships/customXml" Target="../ink/ink20773.xml"/><Relationship Id="rId311" Type="http://schemas.openxmlformats.org/officeDocument/2006/relationships/image" Target="../media/image20529.png"/><Relationship Id="rId332" Type="http://schemas.openxmlformats.org/officeDocument/2006/relationships/customXml" Target="../ink/ink20845.xml"/><Relationship Id="rId353" Type="http://schemas.openxmlformats.org/officeDocument/2006/relationships/image" Target="../media/image20550.png"/><Relationship Id="rId374" Type="http://schemas.openxmlformats.org/officeDocument/2006/relationships/customXml" Target="../ink/ink20866.xml"/><Relationship Id="rId395" Type="http://schemas.openxmlformats.org/officeDocument/2006/relationships/image" Target="../media/image20571.png"/><Relationship Id="rId409" Type="http://schemas.openxmlformats.org/officeDocument/2006/relationships/image" Target="../media/image20578.png"/><Relationship Id="rId71" Type="http://schemas.openxmlformats.org/officeDocument/2006/relationships/image" Target="../media/image20410.png"/><Relationship Id="rId92" Type="http://schemas.openxmlformats.org/officeDocument/2006/relationships/customXml" Target="../ink/ink20725.xml"/><Relationship Id="rId213" Type="http://schemas.openxmlformats.org/officeDocument/2006/relationships/image" Target="../media/image20481.png"/><Relationship Id="rId234" Type="http://schemas.openxmlformats.org/officeDocument/2006/relationships/customXml" Target="../ink/ink20796.xml"/><Relationship Id="rId420" Type="http://schemas.openxmlformats.org/officeDocument/2006/relationships/customXml" Target="../ink/ink20889.xml"/><Relationship Id="rId2" Type="http://schemas.openxmlformats.org/officeDocument/2006/relationships/customXml" Target="../ink/ink20680.xml"/><Relationship Id="rId29" Type="http://schemas.openxmlformats.org/officeDocument/2006/relationships/image" Target="../media/image20389.png"/><Relationship Id="rId255" Type="http://schemas.openxmlformats.org/officeDocument/2006/relationships/image" Target="../media/image20502.png"/><Relationship Id="rId276" Type="http://schemas.openxmlformats.org/officeDocument/2006/relationships/customXml" Target="../ink/ink20817.xml"/><Relationship Id="rId297" Type="http://schemas.openxmlformats.org/officeDocument/2006/relationships/image" Target="../media/image20522.png"/><Relationship Id="rId441" Type="http://schemas.openxmlformats.org/officeDocument/2006/relationships/image" Target="../media/image20594.png"/><Relationship Id="rId462" Type="http://schemas.openxmlformats.org/officeDocument/2006/relationships/customXml" Target="../ink/ink20910.xml"/><Relationship Id="rId483" Type="http://schemas.openxmlformats.org/officeDocument/2006/relationships/customXml" Target="../ink/ink20921.xml"/><Relationship Id="rId518" Type="http://schemas.openxmlformats.org/officeDocument/2006/relationships/customXml" Target="../ink/ink20939.xml"/><Relationship Id="rId40" Type="http://schemas.openxmlformats.org/officeDocument/2006/relationships/customXml" Target="../ink/ink20699.xml"/><Relationship Id="rId115" Type="http://schemas.openxmlformats.org/officeDocument/2006/relationships/image" Target="../media/image20432.png"/><Relationship Id="rId136" Type="http://schemas.openxmlformats.org/officeDocument/2006/relationships/customXml" Target="../ink/ink20747.xml"/><Relationship Id="rId157" Type="http://schemas.openxmlformats.org/officeDocument/2006/relationships/image" Target="../media/image20453.png"/><Relationship Id="rId178" Type="http://schemas.openxmlformats.org/officeDocument/2006/relationships/customXml" Target="../ink/ink20768.xml"/><Relationship Id="rId301" Type="http://schemas.openxmlformats.org/officeDocument/2006/relationships/image" Target="../media/image20524.png"/><Relationship Id="rId322" Type="http://schemas.openxmlformats.org/officeDocument/2006/relationships/customXml" Target="../ink/ink20840.xml"/><Relationship Id="rId343" Type="http://schemas.openxmlformats.org/officeDocument/2006/relationships/image" Target="../media/image20545.png"/><Relationship Id="rId364" Type="http://schemas.openxmlformats.org/officeDocument/2006/relationships/customXml" Target="../ink/ink20861.xml"/><Relationship Id="rId61" Type="http://schemas.openxmlformats.org/officeDocument/2006/relationships/image" Target="../media/image20405.png"/><Relationship Id="rId82" Type="http://schemas.openxmlformats.org/officeDocument/2006/relationships/customXml" Target="../ink/ink20720.xml"/><Relationship Id="rId199" Type="http://schemas.openxmlformats.org/officeDocument/2006/relationships/image" Target="../media/image20474.png"/><Relationship Id="rId203" Type="http://schemas.openxmlformats.org/officeDocument/2006/relationships/image" Target="../media/image20476.png"/><Relationship Id="rId385" Type="http://schemas.openxmlformats.org/officeDocument/2006/relationships/image" Target="../media/image20566.png"/><Relationship Id="rId19" Type="http://schemas.openxmlformats.org/officeDocument/2006/relationships/image" Target="../media/image20384.png"/><Relationship Id="rId224" Type="http://schemas.openxmlformats.org/officeDocument/2006/relationships/customXml" Target="../ink/ink20791.xml"/><Relationship Id="rId245" Type="http://schemas.openxmlformats.org/officeDocument/2006/relationships/image" Target="../media/image20497.png"/><Relationship Id="rId266" Type="http://schemas.openxmlformats.org/officeDocument/2006/relationships/customXml" Target="../ink/ink20812.xml"/><Relationship Id="rId287" Type="http://schemas.openxmlformats.org/officeDocument/2006/relationships/image" Target="../media/image20517.png"/><Relationship Id="rId410" Type="http://schemas.openxmlformats.org/officeDocument/2006/relationships/customXml" Target="../ink/ink20884.xml"/><Relationship Id="rId431" Type="http://schemas.openxmlformats.org/officeDocument/2006/relationships/image" Target="../media/image20589.png"/><Relationship Id="rId452" Type="http://schemas.openxmlformats.org/officeDocument/2006/relationships/customXml" Target="../ink/ink20905.xml"/><Relationship Id="rId473" Type="http://schemas.openxmlformats.org/officeDocument/2006/relationships/customXml" Target="../ink/ink20916.xml"/><Relationship Id="rId494" Type="http://schemas.openxmlformats.org/officeDocument/2006/relationships/customXml" Target="../ink/ink20927.xml"/><Relationship Id="rId508" Type="http://schemas.openxmlformats.org/officeDocument/2006/relationships/customXml" Target="../ink/ink20934.xml"/><Relationship Id="rId529" Type="http://schemas.openxmlformats.org/officeDocument/2006/relationships/image" Target="../media/image20637.png"/><Relationship Id="rId30" Type="http://schemas.openxmlformats.org/officeDocument/2006/relationships/customXml" Target="../ink/ink20694.xml"/><Relationship Id="rId105" Type="http://schemas.openxmlformats.org/officeDocument/2006/relationships/image" Target="../media/image20427.png"/><Relationship Id="rId126" Type="http://schemas.openxmlformats.org/officeDocument/2006/relationships/customXml" Target="../ink/ink20742.xml"/><Relationship Id="rId147" Type="http://schemas.openxmlformats.org/officeDocument/2006/relationships/image" Target="../media/image20448.png"/><Relationship Id="rId168" Type="http://schemas.openxmlformats.org/officeDocument/2006/relationships/customXml" Target="../ink/ink20763.xml"/><Relationship Id="rId312" Type="http://schemas.openxmlformats.org/officeDocument/2006/relationships/customXml" Target="../ink/ink20835.xml"/><Relationship Id="rId333" Type="http://schemas.openxmlformats.org/officeDocument/2006/relationships/image" Target="../media/image20540.png"/><Relationship Id="rId354" Type="http://schemas.openxmlformats.org/officeDocument/2006/relationships/customXml" Target="../ink/ink20856.xml"/><Relationship Id="rId51" Type="http://schemas.openxmlformats.org/officeDocument/2006/relationships/image" Target="../media/image20400.png"/><Relationship Id="rId72" Type="http://schemas.openxmlformats.org/officeDocument/2006/relationships/customXml" Target="../ink/ink20715.xml"/><Relationship Id="rId93" Type="http://schemas.openxmlformats.org/officeDocument/2006/relationships/image" Target="../media/image20421.png"/><Relationship Id="rId189" Type="http://schemas.openxmlformats.org/officeDocument/2006/relationships/image" Target="../media/image20469.png"/><Relationship Id="rId375" Type="http://schemas.openxmlformats.org/officeDocument/2006/relationships/image" Target="../media/image20561.png"/><Relationship Id="rId396" Type="http://schemas.openxmlformats.org/officeDocument/2006/relationships/customXml" Target="../ink/ink20877.xml"/><Relationship Id="rId3" Type="http://schemas.openxmlformats.org/officeDocument/2006/relationships/image" Target="../media/image203760.png"/><Relationship Id="rId214" Type="http://schemas.openxmlformats.org/officeDocument/2006/relationships/customXml" Target="../ink/ink20786.xml"/><Relationship Id="rId235" Type="http://schemas.openxmlformats.org/officeDocument/2006/relationships/image" Target="../media/image20492.png"/><Relationship Id="rId256" Type="http://schemas.openxmlformats.org/officeDocument/2006/relationships/customXml" Target="../ink/ink20807.xml"/><Relationship Id="rId277" Type="http://schemas.openxmlformats.org/officeDocument/2006/relationships/image" Target="../media/image20512.png"/><Relationship Id="rId298" Type="http://schemas.openxmlformats.org/officeDocument/2006/relationships/customXml" Target="../ink/ink20828.xml"/><Relationship Id="rId400" Type="http://schemas.openxmlformats.org/officeDocument/2006/relationships/customXml" Target="../ink/ink20879.xml"/><Relationship Id="rId421" Type="http://schemas.openxmlformats.org/officeDocument/2006/relationships/image" Target="../media/image20584.png"/><Relationship Id="rId442" Type="http://schemas.openxmlformats.org/officeDocument/2006/relationships/customXml" Target="../ink/ink20900.xml"/><Relationship Id="rId463" Type="http://schemas.openxmlformats.org/officeDocument/2006/relationships/image" Target="../media/image20605.png"/><Relationship Id="rId484" Type="http://schemas.openxmlformats.org/officeDocument/2006/relationships/image" Target="../media/image20615.png"/><Relationship Id="rId519" Type="http://schemas.openxmlformats.org/officeDocument/2006/relationships/image" Target="../media/image20632.png"/><Relationship Id="rId116" Type="http://schemas.openxmlformats.org/officeDocument/2006/relationships/customXml" Target="../ink/ink20737.xml"/><Relationship Id="rId137" Type="http://schemas.openxmlformats.org/officeDocument/2006/relationships/image" Target="../media/image20443.png"/><Relationship Id="rId158" Type="http://schemas.openxmlformats.org/officeDocument/2006/relationships/customXml" Target="../ink/ink20758.xml"/><Relationship Id="rId302" Type="http://schemas.openxmlformats.org/officeDocument/2006/relationships/customXml" Target="../ink/ink20830.xml"/><Relationship Id="rId323" Type="http://schemas.openxmlformats.org/officeDocument/2006/relationships/image" Target="../media/image20535.png"/><Relationship Id="rId344" Type="http://schemas.openxmlformats.org/officeDocument/2006/relationships/customXml" Target="../ink/ink20851.xml"/><Relationship Id="rId20" Type="http://schemas.openxmlformats.org/officeDocument/2006/relationships/customXml" Target="../ink/ink20689.xml"/><Relationship Id="rId41" Type="http://schemas.openxmlformats.org/officeDocument/2006/relationships/image" Target="../media/image20395.png"/><Relationship Id="rId62" Type="http://schemas.openxmlformats.org/officeDocument/2006/relationships/customXml" Target="../ink/ink20710.xml"/><Relationship Id="rId83" Type="http://schemas.openxmlformats.org/officeDocument/2006/relationships/image" Target="../media/image20416.png"/><Relationship Id="rId179" Type="http://schemas.openxmlformats.org/officeDocument/2006/relationships/image" Target="../media/image20464.png"/><Relationship Id="rId365" Type="http://schemas.openxmlformats.org/officeDocument/2006/relationships/image" Target="../media/image20556.png"/><Relationship Id="rId386" Type="http://schemas.openxmlformats.org/officeDocument/2006/relationships/customXml" Target="../ink/ink20872.xml"/><Relationship Id="rId190" Type="http://schemas.openxmlformats.org/officeDocument/2006/relationships/customXml" Target="../ink/ink20774.xml"/><Relationship Id="rId204" Type="http://schemas.openxmlformats.org/officeDocument/2006/relationships/customXml" Target="../ink/ink20781.xml"/><Relationship Id="rId225" Type="http://schemas.openxmlformats.org/officeDocument/2006/relationships/image" Target="../media/image20487.png"/><Relationship Id="rId246" Type="http://schemas.openxmlformats.org/officeDocument/2006/relationships/customXml" Target="../ink/ink20802.xml"/><Relationship Id="rId267" Type="http://schemas.openxmlformats.org/officeDocument/2006/relationships/image" Target="../media/image20507.png"/><Relationship Id="rId288" Type="http://schemas.openxmlformats.org/officeDocument/2006/relationships/customXml" Target="../ink/ink20823.xml"/><Relationship Id="rId411" Type="http://schemas.openxmlformats.org/officeDocument/2006/relationships/image" Target="../media/image20579.png"/><Relationship Id="rId432" Type="http://schemas.openxmlformats.org/officeDocument/2006/relationships/customXml" Target="../ink/ink20895.xml"/><Relationship Id="rId453" Type="http://schemas.openxmlformats.org/officeDocument/2006/relationships/image" Target="../media/image20600.png"/><Relationship Id="rId474" Type="http://schemas.openxmlformats.org/officeDocument/2006/relationships/image" Target="../media/image20610.png"/><Relationship Id="rId509" Type="http://schemas.openxmlformats.org/officeDocument/2006/relationships/image" Target="../media/image20627.png"/><Relationship Id="rId106" Type="http://schemas.openxmlformats.org/officeDocument/2006/relationships/customXml" Target="../ink/ink20732.xml"/><Relationship Id="rId127" Type="http://schemas.openxmlformats.org/officeDocument/2006/relationships/image" Target="../media/image20438.png"/><Relationship Id="rId313" Type="http://schemas.openxmlformats.org/officeDocument/2006/relationships/image" Target="../media/image20530.png"/><Relationship Id="rId495" Type="http://schemas.openxmlformats.org/officeDocument/2006/relationships/image" Target="../media/image20620.png"/><Relationship Id="rId10" Type="http://schemas.openxmlformats.org/officeDocument/2006/relationships/customXml" Target="../ink/ink20684.xml"/><Relationship Id="rId31" Type="http://schemas.openxmlformats.org/officeDocument/2006/relationships/image" Target="../media/image20390.png"/><Relationship Id="rId52" Type="http://schemas.openxmlformats.org/officeDocument/2006/relationships/customXml" Target="../ink/ink20705.xml"/><Relationship Id="rId73" Type="http://schemas.openxmlformats.org/officeDocument/2006/relationships/image" Target="../media/image20411.png"/><Relationship Id="rId94" Type="http://schemas.openxmlformats.org/officeDocument/2006/relationships/customXml" Target="../ink/ink20726.xml"/><Relationship Id="rId148" Type="http://schemas.openxmlformats.org/officeDocument/2006/relationships/customXml" Target="../ink/ink20753.xml"/><Relationship Id="rId169" Type="http://schemas.openxmlformats.org/officeDocument/2006/relationships/image" Target="../media/image20459.png"/><Relationship Id="rId334" Type="http://schemas.openxmlformats.org/officeDocument/2006/relationships/customXml" Target="../ink/ink20846.xml"/><Relationship Id="rId355" Type="http://schemas.openxmlformats.org/officeDocument/2006/relationships/image" Target="../media/image20551.png"/><Relationship Id="rId376" Type="http://schemas.openxmlformats.org/officeDocument/2006/relationships/customXml" Target="../ink/ink20867.xml"/><Relationship Id="rId397" Type="http://schemas.openxmlformats.org/officeDocument/2006/relationships/image" Target="../media/image20572.png"/><Relationship Id="rId520" Type="http://schemas.openxmlformats.org/officeDocument/2006/relationships/customXml" Target="../ink/ink20940.xml"/><Relationship Id="rId4" Type="http://schemas.openxmlformats.org/officeDocument/2006/relationships/customXml" Target="../ink/ink20681.xml"/><Relationship Id="rId180" Type="http://schemas.openxmlformats.org/officeDocument/2006/relationships/customXml" Target="../ink/ink20769.xml"/><Relationship Id="rId215" Type="http://schemas.openxmlformats.org/officeDocument/2006/relationships/image" Target="../media/image20482.png"/><Relationship Id="rId236" Type="http://schemas.openxmlformats.org/officeDocument/2006/relationships/customXml" Target="../ink/ink20797.xml"/><Relationship Id="rId257" Type="http://schemas.openxmlformats.org/officeDocument/2006/relationships/image" Target="../media/image20503.png"/><Relationship Id="rId278" Type="http://schemas.openxmlformats.org/officeDocument/2006/relationships/customXml" Target="../ink/ink20818.xml"/><Relationship Id="rId401" Type="http://schemas.openxmlformats.org/officeDocument/2006/relationships/image" Target="../media/image20574.png"/><Relationship Id="rId422" Type="http://schemas.openxmlformats.org/officeDocument/2006/relationships/customXml" Target="../ink/ink20890.xml"/><Relationship Id="rId443" Type="http://schemas.openxmlformats.org/officeDocument/2006/relationships/image" Target="../media/image20595.png"/><Relationship Id="rId464" Type="http://schemas.openxmlformats.org/officeDocument/2006/relationships/customXml" Target="../ink/ink20911.xml"/><Relationship Id="rId303" Type="http://schemas.openxmlformats.org/officeDocument/2006/relationships/image" Target="../media/image20525.png"/><Relationship Id="rId485" Type="http://schemas.openxmlformats.org/officeDocument/2006/relationships/customXml" Target="../ink/ink20922.xml"/><Relationship Id="rId42" Type="http://schemas.openxmlformats.org/officeDocument/2006/relationships/customXml" Target="../ink/ink20700.xml"/><Relationship Id="rId84" Type="http://schemas.openxmlformats.org/officeDocument/2006/relationships/customXml" Target="../ink/ink20721.xml"/><Relationship Id="rId138" Type="http://schemas.openxmlformats.org/officeDocument/2006/relationships/customXml" Target="../ink/ink20748.xml"/><Relationship Id="rId345" Type="http://schemas.openxmlformats.org/officeDocument/2006/relationships/image" Target="../media/image20546.png"/><Relationship Id="rId387" Type="http://schemas.openxmlformats.org/officeDocument/2006/relationships/image" Target="../media/image20567.png"/><Relationship Id="rId510" Type="http://schemas.openxmlformats.org/officeDocument/2006/relationships/customXml" Target="../ink/ink20935.xml"/><Relationship Id="rId191" Type="http://schemas.openxmlformats.org/officeDocument/2006/relationships/image" Target="../media/image20470.png"/><Relationship Id="rId205" Type="http://schemas.openxmlformats.org/officeDocument/2006/relationships/image" Target="../media/image20477.png"/><Relationship Id="rId247" Type="http://schemas.openxmlformats.org/officeDocument/2006/relationships/image" Target="../media/image20498.png"/><Relationship Id="rId412" Type="http://schemas.openxmlformats.org/officeDocument/2006/relationships/customXml" Target="../ink/ink20885.xml"/><Relationship Id="rId107" Type="http://schemas.openxmlformats.org/officeDocument/2006/relationships/image" Target="../media/image20428.png"/><Relationship Id="rId289" Type="http://schemas.openxmlformats.org/officeDocument/2006/relationships/image" Target="../media/image20518.png"/><Relationship Id="rId454" Type="http://schemas.openxmlformats.org/officeDocument/2006/relationships/customXml" Target="../ink/ink20906.xml"/><Relationship Id="rId496" Type="http://schemas.openxmlformats.org/officeDocument/2006/relationships/customXml" Target="../ink/ink20928.xml"/><Relationship Id="rId11" Type="http://schemas.openxmlformats.org/officeDocument/2006/relationships/image" Target="../media/image20380.png"/><Relationship Id="rId53" Type="http://schemas.openxmlformats.org/officeDocument/2006/relationships/image" Target="../media/image20401.png"/><Relationship Id="rId149" Type="http://schemas.openxmlformats.org/officeDocument/2006/relationships/image" Target="../media/image20449.png"/><Relationship Id="rId314" Type="http://schemas.openxmlformats.org/officeDocument/2006/relationships/customXml" Target="../ink/ink20836.xml"/><Relationship Id="rId356" Type="http://schemas.openxmlformats.org/officeDocument/2006/relationships/customXml" Target="../ink/ink20857.xml"/><Relationship Id="rId398" Type="http://schemas.openxmlformats.org/officeDocument/2006/relationships/customXml" Target="../ink/ink20878.xml"/><Relationship Id="rId521" Type="http://schemas.openxmlformats.org/officeDocument/2006/relationships/image" Target="../media/image20633.png"/><Relationship Id="rId95" Type="http://schemas.openxmlformats.org/officeDocument/2006/relationships/image" Target="../media/image20422.png"/><Relationship Id="rId160" Type="http://schemas.openxmlformats.org/officeDocument/2006/relationships/customXml" Target="../ink/ink20759.xml"/><Relationship Id="rId216" Type="http://schemas.openxmlformats.org/officeDocument/2006/relationships/customXml" Target="../ink/ink20787.xml"/><Relationship Id="rId423" Type="http://schemas.openxmlformats.org/officeDocument/2006/relationships/image" Target="../media/image20585.png"/><Relationship Id="rId258" Type="http://schemas.openxmlformats.org/officeDocument/2006/relationships/customXml" Target="../ink/ink20808.xml"/><Relationship Id="rId465" Type="http://schemas.openxmlformats.org/officeDocument/2006/relationships/image" Target="../media/image20606.png"/><Relationship Id="rId22" Type="http://schemas.openxmlformats.org/officeDocument/2006/relationships/customXml" Target="../ink/ink20690.xml"/><Relationship Id="rId64" Type="http://schemas.openxmlformats.org/officeDocument/2006/relationships/customXml" Target="../ink/ink20711.xml"/><Relationship Id="rId118" Type="http://schemas.openxmlformats.org/officeDocument/2006/relationships/customXml" Target="../ink/ink20738.xml"/><Relationship Id="rId325" Type="http://schemas.openxmlformats.org/officeDocument/2006/relationships/image" Target="../media/image20536.png"/><Relationship Id="rId367" Type="http://schemas.openxmlformats.org/officeDocument/2006/relationships/image" Target="../media/image20557.png"/><Relationship Id="rId171" Type="http://schemas.openxmlformats.org/officeDocument/2006/relationships/image" Target="../media/image20460.png"/><Relationship Id="rId227" Type="http://schemas.openxmlformats.org/officeDocument/2006/relationships/image" Target="../media/image20488.png"/><Relationship Id="rId269" Type="http://schemas.openxmlformats.org/officeDocument/2006/relationships/image" Target="../media/image20508.png"/><Relationship Id="rId434" Type="http://schemas.openxmlformats.org/officeDocument/2006/relationships/customXml" Target="../ink/ink20896.xml"/><Relationship Id="rId476" Type="http://schemas.openxmlformats.org/officeDocument/2006/relationships/image" Target="../media/image20611.png"/><Relationship Id="rId33" Type="http://schemas.openxmlformats.org/officeDocument/2006/relationships/image" Target="../media/image20391.png"/><Relationship Id="rId129" Type="http://schemas.openxmlformats.org/officeDocument/2006/relationships/image" Target="../media/image20439.png"/><Relationship Id="rId280" Type="http://schemas.openxmlformats.org/officeDocument/2006/relationships/customXml" Target="../ink/ink20819.xml"/><Relationship Id="rId336" Type="http://schemas.openxmlformats.org/officeDocument/2006/relationships/customXml" Target="../ink/ink20847.xml"/><Relationship Id="rId501" Type="http://schemas.openxmlformats.org/officeDocument/2006/relationships/image" Target="../media/image20623.png"/><Relationship Id="rId75" Type="http://schemas.openxmlformats.org/officeDocument/2006/relationships/image" Target="../media/image20412.png"/><Relationship Id="rId140" Type="http://schemas.openxmlformats.org/officeDocument/2006/relationships/customXml" Target="../ink/ink20749.xml"/><Relationship Id="rId182" Type="http://schemas.openxmlformats.org/officeDocument/2006/relationships/customXml" Target="../ink/ink20770.xml"/><Relationship Id="rId378" Type="http://schemas.openxmlformats.org/officeDocument/2006/relationships/customXml" Target="../ink/ink20868.xml"/><Relationship Id="rId403" Type="http://schemas.openxmlformats.org/officeDocument/2006/relationships/image" Target="../media/image20575.png"/><Relationship Id="rId6" Type="http://schemas.openxmlformats.org/officeDocument/2006/relationships/customXml" Target="../ink/ink20682.xml"/><Relationship Id="rId238" Type="http://schemas.openxmlformats.org/officeDocument/2006/relationships/customXml" Target="../ink/ink20798.xml"/><Relationship Id="rId445" Type="http://schemas.openxmlformats.org/officeDocument/2006/relationships/image" Target="../media/image20596.png"/><Relationship Id="rId487" Type="http://schemas.openxmlformats.org/officeDocument/2006/relationships/customXml" Target="../ink/ink20923.xml"/><Relationship Id="rId291" Type="http://schemas.openxmlformats.org/officeDocument/2006/relationships/image" Target="../media/image20519.png"/><Relationship Id="rId305" Type="http://schemas.openxmlformats.org/officeDocument/2006/relationships/image" Target="../media/image20526.png"/><Relationship Id="rId347" Type="http://schemas.openxmlformats.org/officeDocument/2006/relationships/image" Target="../media/image20547.png"/><Relationship Id="rId512" Type="http://schemas.openxmlformats.org/officeDocument/2006/relationships/customXml" Target="../ink/ink20936.xml"/><Relationship Id="rId44" Type="http://schemas.openxmlformats.org/officeDocument/2006/relationships/customXml" Target="../ink/ink20701.xml"/><Relationship Id="rId86" Type="http://schemas.openxmlformats.org/officeDocument/2006/relationships/customXml" Target="../ink/ink20722.xml"/><Relationship Id="rId151" Type="http://schemas.openxmlformats.org/officeDocument/2006/relationships/image" Target="../media/image20450.png"/><Relationship Id="rId389" Type="http://schemas.openxmlformats.org/officeDocument/2006/relationships/image" Target="../media/image20568.png"/><Relationship Id="rId193" Type="http://schemas.openxmlformats.org/officeDocument/2006/relationships/image" Target="../media/image20471.png"/><Relationship Id="rId207" Type="http://schemas.openxmlformats.org/officeDocument/2006/relationships/image" Target="../media/image20478.png"/><Relationship Id="rId249" Type="http://schemas.openxmlformats.org/officeDocument/2006/relationships/image" Target="../media/image20499.png"/><Relationship Id="rId414" Type="http://schemas.openxmlformats.org/officeDocument/2006/relationships/customXml" Target="../ink/ink20886.xml"/><Relationship Id="rId456" Type="http://schemas.openxmlformats.org/officeDocument/2006/relationships/customXml" Target="../ink/ink20907.xml"/><Relationship Id="rId498" Type="http://schemas.openxmlformats.org/officeDocument/2006/relationships/customXml" Target="../ink/ink20929.xml"/><Relationship Id="rId13" Type="http://schemas.openxmlformats.org/officeDocument/2006/relationships/image" Target="../media/image20381.png"/><Relationship Id="rId109" Type="http://schemas.openxmlformats.org/officeDocument/2006/relationships/image" Target="../media/image20429.png"/><Relationship Id="rId260" Type="http://schemas.openxmlformats.org/officeDocument/2006/relationships/customXml" Target="../ink/ink20809.xml"/><Relationship Id="rId316" Type="http://schemas.openxmlformats.org/officeDocument/2006/relationships/customXml" Target="../ink/ink20837.xml"/><Relationship Id="rId523" Type="http://schemas.openxmlformats.org/officeDocument/2006/relationships/image" Target="../media/image20634.png"/><Relationship Id="rId55" Type="http://schemas.openxmlformats.org/officeDocument/2006/relationships/image" Target="../media/image20402.png"/><Relationship Id="rId97" Type="http://schemas.openxmlformats.org/officeDocument/2006/relationships/image" Target="../media/image20423.png"/><Relationship Id="rId120" Type="http://schemas.openxmlformats.org/officeDocument/2006/relationships/customXml" Target="../ink/ink20739.xml"/><Relationship Id="rId358" Type="http://schemas.openxmlformats.org/officeDocument/2006/relationships/customXml" Target="../ink/ink20858.xml"/><Relationship Id="rId162" Type="http://schemas.openxmlformats.org/officeDocument/2006/relationships/customXml" Target="../ink/ink20760.xml"/><Relationship Id="rId218" Type="http://schemas.openxmlformats.org/officeDocument/2006/relationships/customXml" Target="../ink/ink20788.xml"/><Relationship Id="rId425" Type="http://schemas.openxmlformats.org/officeDocument/2006/relationships/image" Target="../media/image20586.png"/><Relationship Id="rId467" Type="http://schemas.openxmlformats.org/officeDocument/2006/relationships/customXml" Target="../ink/ink20913.xml"/><Relationship Id="rId271" Type="http://schemas.openxmlformats.org/officeDocument/2006/relationships/image" Target="../media/image20509.png"/><Relationship Id="rId24" Type="http://schemas.openxmlformats.org/officeDocument/2006/relationships/customXml" Target="../ink/ink20691.xml"/><Relationship Id="rId66" Type="http://schemas.openxmlformats.org/officeDocument/2006/relationships/customXml" Target="../ink/ink20712.xml"/><Relationship Id="rId131" Type="http://schemas.openxmlformats.org/officeDocument/2006/relationships/image" Target="../media/image20440.png"/><Relationship Id="rId327" Type="http://schemas.openxmlformats.org/officeDocument/2006/relationships/image" Target="../media/image20537.png"/><Relationship Id="rId369" Type="http://schemas.openxmlformats.org/officeDocument/2006/relationships/image" Target="../media/image20558.png"/><Relationship Id="rId173" Type="http://schemas.openxmlformats.org/officeDocument/2006/relationships/image" Target="../media/image20461.png"/><Relationship Id="rId229" Type="http://schemas.openxmlformats.org/officeDocument/2006/relationships/image" Target="../media/image20489.png"/><Relationship Id="rId380" Type="http://schemas.openxmlformats.org/officeDocument/2006/relationships/customXml" Target="../ink/ink20869.xml"/><Relationship Id="rId436" Type="http://schemas.openxmlformats.org/officeDocument/2006/relationships/customXml" Target="../ink/ink20897.xml"/><Relationship Id="rId240" Type="http://schemas.openxmlformats.org/officeDocument/2006/relationships/customXml" Target="../ink/ink20799.xml"/><Relationship Id="rId478" Type="http://schemas.openxmlformats.org/officeDocument/2006/relationships/image" Target="../media/image20612.png"/><Relationship Id="rId35" Type="http://schemas.openxmlformats.org/officeDocument/2006/relationships/image" Target="../media/image20392.png"/><Relationship Id="rId77" Type="http://schemas.openxmlformats.org/officeDocument/2006/relationships/image" Target="../media/image20413.png"/><Relationship Id="rId100" Type="http://schemas.openxmlformats.org/officeDocument/2006/relationships/customXml" Target="../ink/ink20729.xml"/><Relationship Id="rId282" Type="http://schemas.openxmlformats.org/officeDocument/2006/relationships/customXml" Target="../ink/ink20820.xml"/><Relationship Id="rId338" Type="http://schemas.openxmlformats.org/officeDocument/2006/relationships/customXml" Target="../ink/ink20848.xml"/><Relationship Id="rId503" Type="http://schemas.openxmlformats.org/officeDocument/2006/relationships/image" Target="../media/image20624.png"/><Relationship Id="rId8" Type="http://schemas.openxmlformats.org/officeDocument/2006/relationships/customXml" Target="../ink/ink20683.xml"/><Relationship Id="rId142" Type="http://schemas.openxmlformats.org/officeDocument/2006/relationships/customXml" Target="../ink/ink20750.xml"/><Relationship Id="rId184" Type="http://schemas.openxmlformats.org/officeDocument/2006/relationships/customXml" Target="../ink/ink20771.xml"/><Relationship Id="rId391" Type="http://schemas.openxmlformats.org/officeDocument/2006/relationships/image" Target="../media/image20569.png"/><Relationship Id="rId405" Type="http://schemas.openxmlformats.org/officeDocument/2006/relationships/image" Target="../media/image20576.png"/><Relationship Id="rId447" Type="http://schemas.openxmlformats.org/officeDocument/2006/relationships/image" Target="../media/image20597.png"/></Relationships>
</file>

<file path=ppt/slides/_rels/slide9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0695.png"/><Relationship Id="rId299" Type="http://schemas.openxmlformats.org/officeDocument/2006/relationships/image" Target="../media/image20786.png"/><Relationship Id="rId21" Type="http://schemas.openxmlformats.org/officeDocument/2006/relationships/image" Target="../media/image20647.png"/><Relationship Id="rId63" Type="http://schemas.openxmlformats.org/officeDocument/2006/relationships/image" Target="../media/image20668.png"/><Relationship Id="rId159" Type="http://schemas.openxmlformats.org/officeDocument/2006/relationships/image" Target="../media/image20716.png"/><Relationship Id="rId324" Type="http://schemas.openxmlformats.org/officeDocument/2006/relationships/customXml" Target="../ink/ink21105.xml"/><Relationship Id="rId366" Type="http://schemas.openxmlformats.org/officeDocument/2006/relationships/customXml" Target="../ink/ink21126.xml"/><Relationship Id="rId531" Type="http://schemas.openxmlformats.org/officeDocument/2006/relationships/image" Target="../media/image20902.png"/><Relationship Id="rId573" Type="http://schemas.openxmlformats.org/officeDocument/2006/relationships/image" Target="../media/image20923.png"/><Relationship Id="rId170" Type="http://schemas.openxmlformats.org/officeDocument/2006/relationships/customXml" Target="../ink/ink21029.xml"/><Relationship Id="rId226" Type="http://schemas.openxmlformats.org/officeDocument/2006/relationships/customXml" Target="../ink/ink21057.xml"/><Relationship Id="rId433" Type="http://schemas.openxmlformats.org/officeDocument/2006/relationships/image" Target="../media/image20853.png"/><Relationship Id="rId268" Type="http://schemas.openxmlformats.org/officeDocument/2006/relationships/customXml" Target="../ink/ink21077.xml"/><Relationship Id="rId475" Type="http://schemas.openxmlformats.org/officeDocument/2006/relationships/image" Target="../media/image20874.png"/><Relationship Id="rId32" Type="http://schemas.openxmlformats.org/officeDocument/2006/relationships/customXml" Target="../ink/ink20960.xml"/><Relationship Id="rId74" Type="http://schemas.openxmlformats.org/officeDocument/2006/relationships/customXml" Target="../ink/ink20981.xml"/><Relationship Id="rId128" Type="http://schemas.openxmlformats.org/officeDocument/2006/relationships/customXml" Target="../ink/ink21008.xml"/><Relationship Id="rId335" Type="http://schemas.openxmlformats.org/officeDocument/2006/relationships/image" Target="../media/image20804.png"/><Relationship Id="rId377" Type="http://schemas.openxmlformats.org/officeDocument/2006/relationships/image" Target="../media/image20825.png"/><Relationship Id="rId500" Type="http://schemas.openxmlformats.org/officeDocument/2006/relationships/customXml" Target="../ink/ink21193.xml"/><Relationship Id="rId542" Type="http://schemas.openxmlformats.org/officeDocument/2006/relationships/customXml" Target="../ink/ink21214.xml"/><Relationship Id="rId584" Type="http://schemas.openxmlformats.org/officeDocument/2006/relationships/customXml" Target="../ink/ink21235.xml"/><Relationship Id="rId5" Type="http://schemas.openxmlformats.org/officeDocument/2006/relationships/image" Target="../media/image20639.png"/><Relationship Id="rId181" Type="http://schemas.openxmlformats.org/officeDocument/2006/relationships/image" Target="../media/image20727.png"/><Relationship Id="rId237" Type="http://schemas.openxmlformats.org/officeDocument/2006/relationships/image" Target="../media/image20755.png"/><Relationship Id="rId402" Type="http://schemas.openxmlformats.org/officeDocument/2006/relationships/customXml" Target="../ink/ink21144.xml"/><Relationship Id="rId279" Type="http://schemas.openxmlformats.org/officeDocument/2006/relationships/image" Target="../media/image20776.png"/><Relationship Id="rId444" Type="http://schemas.openxmlformats.org/officeDocument/2006/relationships/customXml" Target="../ink/ink21165.xml"/><Relationship Id="rId486" Type="http://schemas.openxmlformats.org/officeDocument/2006/relationships/customXml" Target="../ink/ink21186.xml"/><Relationship Id="rId43" Type="http://schemas.openxmlformats.org/officeDocument/2006/relationships/image" Target="../media/image20658.png"/><Relationship Id="rId139" Type="http://schemas.openxmlformats.org/officeDocument/2006/relationships/image" Target="../media/image20706.png"/><Relationship Id="rId290" Type="http://schemas.openxmlformats.org/officeDocument/2006/relationships/customXml" Target="../ink/ink21088.xml"/><Relationship Id="rId304" Type="http://schemas.openxmlformats.org/officeDocument/2006/relationships/customXml" Target="../ink/ink21095.xml"/><Relationship Id="rId346" Type="http://schemas.openxmlformats.org/officeDocument/2006/relationships/customXml" Target="../ink/ink21116.xml"/><Relationship Id="rId388" Type="http://schemas.openxmlformats.org/officeDocument/2006/relationships/customXml" Target="../ink/ink21137.xml"/><Relationship Id="rId511" Type="http://schemas.openxmlformats.org/officeDocument/2006/relationships/image" Target="../media/image20892.png"/><Relationship Id="rId553" Type="http://schemas.openxmlformats.org/officeDocument/2006/relationships/image" Target="../media/image20913.png"/><Relationship Id="rId609" Type="http://schemas.openxmlformats.org/officeDocument/2006/relationships/image" Target="../media/image20941.png"/><Relationship Id="rId85" Type="http://schemas.openxmlformats.org/officeDocument/2006/relationships/image" Target="../media/image20679.png"/><Relationship Id="rId150" Type="http://schemas.openxmlformats.org/officeDocument/2006/relationships/customXml" Target="../ink/ink21019.xml"/><Relationship Id="rId192" Type="http://schemas.openxmlformats.org/officeDocument/2006/relationships/customXml" Target="../ink/ink21040.xml"/><Relationship Id="rId206" Type="http://schemas.openxmlformats.org/officeDocument/2006/relationships/customXml" Target="../ink/ink21047.xml"/><Relationship Id="rId413" Type="http://schemas.openxmlformats.org/officeDocument/2006/relationships/image" Target="../media/image20843.png"/><Relationship Id="rId595" Type="http://schemas.openxmlformats.org/officeDocument/2006/relationships/image" Target="../media/image20934.png"/><Relationship Id="rId248" Type="http://schemas.openxmlformats.org/officeDocument/2006/relationships/customXml" Target="../ink/ink21067.xml"/><Relationship Id="rId455" Type="http://schemas.openxmlformats.org/officeDocument/2006/relationships/image" Target="../media/image20864.png"/><Relationship Id="rId497" Type="http://schemas.openxmlformats.org/officeDocument/2006/relationships/image" Target="../media/image20885.png"/><Relationship Id="rId620" Type="http://schemas.openxmlformats.org/officeDocument/2006/relationships/customXml" Target="../ink/ink21253.xml"/><Relationship Id="rId12" Type="http://schemas.openxmlformats.org/officeDocument/2006/relationships/customXml" Target="../ink/ink20950.xml"/><Relationship Id="rId108" Type="http://schemas.openxmlformats.org/officeDocument/2006/relationships/customXml" Target="../ink/ink20998.xml"/><Relationship Id="rId315" Type="http://schemas.openxmlformats.org/officeDocument/2006/relationships/image" Target="../media/image20794.png"/><Relationship Id="rId357" Type="http://schemas.openxmlformats.org/officeDocument/2006/relationships/image" Target="../media/image20815.png"/><Relationship Id="rId522" Type="http://schemas.openxmlformats.org/officeDocument/2006/relationships/customXml" Target="../ink/ink21204.xml"/><Relationship Id="rId54" Type="http://schemas.openxmlformats.org/officeDocument/2006/relationships/customXml" Target="../ink/ink20971.xml"/><Relationship Id="rId96" Type="http://schemas.openxmlformats.org/officeDocument/2006/relationships/customXml" Target="../ink/ink20992.xml"/><Relationship Id="rId161" Type="http://schemas.openxmlformats.org/officeDocument/2006/relationships/image" Target="../media/image20717.png"/><Relationship Id="rId217" Type="http://schemas.openxmlformats.org/officeDocument/2006/relationships/image" Target="../media/image20745.png"/><Relationship Id="rId399" Type="http://schemas.openxmlformats.org/officeDocument/2006/relationships/image" Target="../media/image20836.png"/><Relationship Id="rId564" Type="http://schemas.openxmlformats.org/officeDocument/2006/relationships/customXml" Target="../ink/ink21225.xml"/><Relationship Id="rId259" Type="http://schemas.openxmlformats.org/officeDocument/2006/relationships/image" Target="../media/image20766.png"/><Relationship Id="rId424" Type="http://schemas.openxmlformats.org/officeDocument/2006/relationships/customXml" Target="../ink/ink21155.xml"/><Relationship Id="rId466" Type="http://schemas.openxmlformats.org/officeDocument/2006/relationships/customXml" Target="../ink/ink21176.xml"/><Relationship Id="rId23" Type="http://schemas.openxmlformats.org/officeDocument/2006/relationships/image" Target="../media/image20648.png"/><Relationship Id="rId119" Type="http://schemas.openxmlformats.org/officeDocument/2006/relationships/image" Target="../media/image20696.png"/><Relationship Id="rId270" Type="http://schemas.openxmlformats.org/officeDocument/2006/relationships/customXml" Target="../ink/ink21078.xml"/><Relationship Id="rId326" Type="http://schemas.openxmlformats.org/officeDocument/2006/relationships/customXml" Target="../ink/ink21106.xml"/><Relationship Id="rId533" Type="http://schemas.openxmlformats.org/officeDocument/2006/relationships/image" Target="../media/image20903.png"/><Relationship Id="rId65" Type="http://schemas.openxmlformats.org/officeDocument/2006/relationships/image" Target="../media/image20669.png"/><Relationship Id="rId130" Type="http://schemas.openxmlformats.org/officeDocument/2006/relationships/customXml" Target="../ink/ink21009.xml"/><Relationship Id="rId368" Type="http://schemas.openxmlformats.org/officeDocument/2006/relationships/customXml" Target="../ink/ink21127.xml"/><Relationship Id="rId575" Type="http://schemas.openxmlformats.org/officeDocument/2006/relationships/image" Target="../media/image20924.png"/><Relationship Id="rId172" Type="http://schemas.openxmlformats.org/officeDocument/2006/relationships/customXml" Target="../ink/ink21030.xml"/><Relationship Id="rId228" Type="http://schemas.openxmlformats.org/officeDocument/2006/relationships/customXml" Target="../ink/ink21058.xml"/><Relationship Id="rId435" Type="http://schemas.openxmlformats.org/officeDocument/2006/relationships/image" Target="../media/image20854.png"/><Relationship Id="rId477" Type="http://schemas.openxmlformats.org/officeDocument/2006/relationships/image" Target="../media/image20875.png"/><Relationship Id="rId600" Type="http://schemas.openxmlformats.org/officeDocument/2006/relationships/customXml" Target="../ink/ink21243.xml"/><Relationship Id="rId281" Type="http://schemas.openxmlformats.org/officeDocument/2006/relationships/image" Target="../media/image20777.png"/><Relationship Id="rId337" Type="http://schemas.openxmlformats.org/officeDocument/2006/relationships/image" Target="../media/image20805.png"/><Relationship Id="rId502" Type="http://schemas.openxmlformats.org/officeDocument/2006/relationships/customXml" Target="../ink/ink21194.xml"/><Relationship Id="rId34" Type="http://schemas.openxmlformats.org/officeDocument/2006/relationships/customXml" Target="../ink/ink20961.xml"/><Relationship Id="rId76" Type="http://schemas.openxmlformats.org/officeDocument/2006/relationships/customXml" Target="../ink/ink20982.xml"/><Relationship Id="rId141" Type="http://schemas.openxmlformats.org/officeDocument/2006/relationships/image" Target="../media/image20707.png"/><Relationship Id="rId379" Type="http://schemas.openxmlformats.org/officeDocument/2006/relationships/image" Target="../media/image20826.png"/><Relationship Id="rId544" Type="http://schemas.openxmlformats.org/officeDocument/2006/relationships/customXml" Target="../ink/ink21215.xml"/><Relationship Id="rId586" Type="http://schemas.openxmlformats.org/officeDocument/2006/relationships/customXml" Target="../ink/ink21236.xml"/><Relationship Id="rId7" Type="http://schemas.openxmlformats.org/officeDocument/2006/relationships/image" Target="../media/image20640.png"/><Relationship Id="rId183" Type="http://schemas.openxmlformats.org/officeDocument/2006/relationships/image" Target="../media/image20728.png"/><Relationship Id="rId239" Type="http://schemas.openxmlformats.org/officeDocument/2006/relationships/image" Target="../media/image20756.png"/><Relationship Id="rId390" Type="http://schemas.openxmlformats.org/officeDocument/2006/relationships/customXml" Target="../ink/ink21138.xml"/><Relationship Id="rId404" Type="http://schemas.openxmlformats.org/officeDocument/2006/relationships/customXml" Target="../ink/ink21145.xml"/><Relationship Id="rId446" Type="http://schemas.openxmlformats.org/officeDocument/2006/relationships/customXml" Target="../ink/ink21166.xml"/><Relationship Id="rId611" Type="http://schemas.openxmlformats.org/officeDocument/2006/relationships/image" Target="../media/image20942.png"/><Relationship Id="rId250" Type="http://schemas.openxmlformats.org/officeDocument/2006/relationships/customXml" Target="../ink/ink21068.xml"/><Relationship Id="rId292" Type="http://schemas.openxmlformats.org/officeDocument/2006/relationships/customXml" Target="../ink/ink21089.xml"/><Relationship Id="rId306" Type="http://schemas.openxmlformats.org/officeDocument/2006/relationships/customXml" Target="../ink/ink21096.xml"/><Relationship Id="rId488" Type="http://schemas.openxmlformats.org/officeDocument/2006/relationships/customXml" Target="../ink/ink21187.xml"/><Relationship Id="rId45" Type="http://schemas.openxmlformats.org/officeDocument/2006/relationships/image" Target="../media/image20659.png"/><Relationship Id="rId87" Type="http://schemas.openxmlformats.org/officeDocument/2006/relationships/image" Target="../media/image20680.png"/><Relationship Id="rId110" Type="http://schemas.openxmlformats.org/officeDocument/2006/relationships/customXml" Target="../ink/ink20999.xml"/><Relationship Id="rId348" Type="http://schemas.openxmlformats.org/officeDocument/2006/relationships/customXml" Target="../ink/ink21117.xml"/><Relationship Id="rId513" Type="http://schemas.openxmlformats.org/officeDocument/2006/relationships/image" Target="../media/image20893.png"/><Relationship Id="rId555" Type="http://schemas.openxmlformats.org/officeDocument/2006/relationships/image" Target="../media/image20914.png"/><Relationship Id="rId597" Type="http://schemas.openxmlformats.org/officeDocument/2006/relationships/image" Target="../media/image20935.png"/><Relationship Id="rId152" Type="http://schemas.openxmlformats.org/officeDocument/2006/relationships/customXml" Target="../ink/ink21020.xml"/><Relationship Id="rId194" Type="http://schemas.openxmlformats.org/officeDocument/2006/relationships/customXml" Target="../ink/ink21041.xml"/><Relationship Id="rId208" Type="http://schemas.openxmlformats.org/officeDocument/2006/relationships/customXml" Target="../ink/ink21048.xml"/><Relationship Id="rId415" Type="http://schemas.openxmlformats.org/officeDocument/2006/relationships/image" Target="../media/image20844.png"/><Relationship Id="rId457" Type="http://schemas.openxmlformats.org/officeDocument/2006/relationships/image" Target="../media/image20865.png"/><Relationship Id="rId622" Type="http://schemas.openxmlformats.org/officeDocument/2006/relationships/customXml" Target="../ink/ink21254.xml"/><Relationship Id="rId261" Type="http://schemas.openxmlformats.org/officeDocument/2006/relationships/image" Target="../media/image20767.png"/><Relationship Id="rId499" Type="http://schemas.openxmlformats.org/officeDocument/2006/relationships/image" Target="../media/image20886.png"/><Relationship Id="rId14" Type="http://schemas.openxmlformats.org/officeDocument/2006/relationships/customXml" Target="../ink/ink20951.xml"/><Relationship Id="rId56" Type="http://schemas.openxmlformats.org/officeDocument/2006/relationships/customXml" Target="../ink/ink20972.xml"/><Relationship Id="rId317" Type="http://schemas.openxmlformats.org/officeDocument/2006/relationships/image" Target="../media/image20795.png"/><Relationship Id="rId359" Type="http://schemas.openxmlformats.org/officeDocument/2006/relationships/image" Target="../media/image20816.png"/><Relationship Id="rId524" Type="http://schemas.openxmlformats.org/officeDocument/2006/relationships/customXml" Target="../ink/ink21205.xml"/><Relationship Id="rId566" Type="http://schemas.openxmlformats.org/officeDocument/2006/relationships/customXml" Target="../ink/ink21226.xml"/><Relationship Id="rId98" Type="http://schemas.openxmlformats.org/officeDocument/2006/relationships/customXml" Target="../ink/ink20993.xml"/><Relationship Id="rId121" Type="http://schemas.openxmlformats.org/officeDocument/2006/relationships/image" Target="../media/image20697.png"/><Relationship Id="rId163" Type="http://schemas.openxmlformats.org/officeDocument/2006/relationships/image" Target="../media/image20718.png"/><Relationship Id="rId219" Type="http://schemas.openxmlformats.org/officeDocument/2006/relationships/image" Target="../media/image20746.png"/><Relationship Id="rId370" Type="http://schemas.openxmlformats.org/officeDocument/2006/relationships/customXml" Target="../ink/ink21128.xml"/><Relationship Id="rId426" Type="http://schemas.openxmlformats.org/officeDocument/2006/relationships/customXml" Target="../ink/ink21156.xml"/><Relationship Id="rId230" Type="http://schemas.openxmlformats.org/officeDocument/2006/relationships/customXml" Target="../ink/ink21059.xml"/><Relationship Id="rId468" Type="http://schemas.openxmlformats.org/officeDocument/2006/relationships/customXml" Target="../ink/ink21177.xml"/><Relationship Id="rId25" Type="http://schemas.openxmlformats.org/officeDocument/2006/relationships/image" Target="../media/image20649.png"/><Relationship Id="rId67" Type="http://schemas.openxmlformats.org/officeDocument/2006/relationships/image" Target="../media/image20670.png"/><Relationship Id="rId272" Type="http://schemas.openxmlformats.org/officeDocument/2006/relationships/customXml" Target="../ink/ink21079.xml"/><Relationship Id="rId328" Type="http://schemas.openxmlformats.org/officeDocument/2006/relationships/customXml" Target="../ink/ink21107.xml"/><Relationship Id="rId535" Type="http://schemas.openxmlformats.org/officeDocument/2006/relationships/image" Target="../media/image20904.png"/><Relationship Id="rId577" Type="http://schemas.openxmlformats.org/officeDocument/2006/relationships/image" Target="../media/image20925.png"/><Relationship Id="rId132" Type="http://schemas.openxmlformats.org/officeDocument/2006/relationships/customXml" Target="../ink/ink21010.xml"/><Relationship Id="rId174" Type="http://schemas.openxmlformats.org/officeDocument/2006/relationships/customXml" Target="../ink/ink21031.xml"/><Relationship Id="rId381" Type="http://schemas.openxmlformats.org/officeDocument/2006/relationships/image" Target="../media/image20827.png"/><Relationship Id="rId602" Type="http://schemas.openxmlformats.org/officeDocument/2006/relationships/customXml" Target="../ink/ink21244.xml"/><Relationship Id="rId241" Type="http://schemas.openxmlformats.org/officeDocument/2006/relationships/image" Target="../media/image20757.png"/><Relationship Id="rId437" Type="http://schemas.openxmlformats.org/officeDocument/2006/relationships/image" Target="../media/image20855.png"/><Relationship Id="rId479" Type="http://schemas.openxmlformats.org/officeDocument/2006/relationships/image" Target="../media/image20876.png"/><Relationship Id="rId36" Type="http://schemas.openxmlformats.org/officeDocument/2006/relationships/customXml" Target="../ink/ink20962.xml"/><Relationship Id="rId283" Type="http://schemas.openxmlformats.org/officeDocument/2006/relationships/image" Target="../media/image20778.png"/><Relationship Id="rId339" Type="http://schemas.openxmlformats.org/officeDocument/2006/relationships/image" Target="../media/image20806.png"/><Relationship Id="rId490" Type="http://schemas.openxmlformats.org/officeDocument/2006/relationships/customXml" Target="../ink/ink21188.xml"/><Relationship Id="rId504" Type="http://schemas.openxmlformats.org/officeDocument/2006/relationships/customXml" Target="../ink/ink21195.xml"/><Relationship Id="rId546" Type="http://schemas.openxmlformats.org/officeDocument/2006/relationships/customXml" Target="../ink/ink21216.xml"/><Relationship Id="rId78" Type="http://schemas.openxmlformats.org/officeDocument/2006/relationships/customXml" Target="../ink/ink20983.xml"/><Relationship Id="rId101" Type="http://schemas.openxmlformats.org/officeDocument/2006/relationships/image" Target="../media/image20687.png"/><Relationship Id="rId143" Type="http://schemas.openxmlformats.org/officeDocument/2006/relationships/image" Target="../media/image20708.png"/><Relationship Id="rId185" Type="http://schemas.openxmlformats.org/officeDocument/2006/relationships/image" Target="../media/image20729.png"/><Relationship Id="rId350" Type="http://schemas.openxmlformats.org/officeDocument/2006/relationships/customXml" Target="../ink/ink21118.xml"/><Relationship Id="rId406" Type="http://schemas.openxmlformats.org/officeDocument/2006/relationships/customXml" Target="../ink/ink21146.xml"/><Relationship Id="rId588" Type="http://schemas.openxmlformats.org/officeDocument/2006/relationships/customXml" Target="../ink/ink21237.xml"/><Relationship Id="rId9" Type="http://schemas.openxmlformats.org/officeDocument/2006/relationships/image" Target="../media/image20641.png"/><Relationship Id="rId210" Type="http://schemas.openxmlformats.org/officeDocument/2006/relationships/customXml" Target="../ink/ink21049.xml"/><Relationship Id="rId392" Type="http://schemas.openxmlformats.org/officeDocument/2006/relationships/customXml" Target="../ink/ink21139.xml"/><Relationship Id="rId448" Type="http://schemas.openxmlformats.org/officeDocument/2006/relationships/customXml" Target="../ink/ink21167.xml"/><Relationship Id="rId613" Type="http://schemas.openxmlformats.org/officeDocument/2006/relationships/image" Target="../media/image20943.png"/><Relationship Id="rId252" Type="http://schemas.openxmlformats.org/officeDocument/2006/relationships/customXml" Target="../ink/ink21069.xml"/><Relationship Id="rId294" Type="http://schemas.openxmlformats.org/officeDocument/2006/relationships/customXml" Target="../ink/ink21090.xml"/><Relationship Id="rId308" Type="http://schemas.openxmlformats.org/officeDocument/2006/relationships/customXml" Target="../ink/ink21097.xml"/><Relationship Id="rId515" Type="http://schemas.openxmlformats.org/officeDocument/2006/relationships/image" Target="../media/image20894.png"/><Relationship Id="rId47" Type="http://schemas.openxmlformats.org/officeDocument/2006/relationships/image" Target="../media/image20660.png"/><Relationship Id="rId89" Type="http://schemas.openxmlformats.org/officeDocument/2006/relationships/image" Target="../media/image20681.png"/><Relationship Id="rId112" Type="http://schemas.openxmlformats.org/officeDocument/2006/relationships/customXml" Target="../ink/ink21000.xml"/><Relationship Id="rId154" Type="http://schemas.openxmlformats.org/officeDocument/2006/relationships/customXml" Target="../ink/ink21021.xml"/><Relationship Id="rId361" Type="http://schemas.openxmlformats.org/officeDocument/2006/relationships/image" Target="../media/image20817.png"/><Relationship Id="rId557" Type="http://schemas.openxmlformats.org/officeDocument/2006/relationships/image" Target="../media/image20915.png"/><Relationship Id="rId599" Type="http://schemas.openxmlformats.org/officeDocument/2006/relationships/image" Target="../media/image20936.png"/><Relationship Id="rId196" Type="http://schemas.openxmlformats.org/officeDocument/2006/relationships/customXml" Target="../ink/ink21042.xml"/><Relationship Id="rId417" Type="http://schemas.openxmlformats.org/officeDocument/2006/relationships/image" Target="../media/image20845.png"/><Relationship Id="rId459" Type="http://schemas.openxmlformats.org/officeDocument/2006/relationships/image" Target="../media/image20866.png"/><Relationship Id="rId624" Type="http://schemas.openxmlformats.org/officeDocument/2006/relationships/customXml" Target="../ink/ink21255.xml"/><Relationship Id="rId16" Type="http://schemas.openxmlformats.org/officeDocument/2006/relationships/customXml" Target="../ink/ink20952.xml"/><Relationship Id="rId221" Type="http://schemas.openxmlformats.org/officeDocument/2006/relationships/image" Target="../media/image20747.png"/><Relationship Id="rId263" Type="http://schemas.openxmlformats.org/officeDocument/2006/relationships/image" Target="../media/image20768.png"/><Relationship Id="rId319" Type="http://schemas.openxmlformats.org/officeDocument/2006/relationships/image" Target="../media/image20796.png"/><Relationship Id="rId470" Type="http://schemas.openxmlformats.org/officeDocument/2006/relationships/customXml" Target="../ink/ink21178.xml"/><Relationship Id="rId526" Type="http://schemas.openxmlformats.org/officeDocument/2006/relationships/customXml" Target="../ink/ink21206.xml"/><Relationship Id="rId58" Type="http://schemas.openxmlformats.org/officeDocument/2006/relationships/customXml" Target="../ink/ink20973.xml"/><Relationship Id="rId123" Type="http://schemas.openxmlformats.org/officeDocument/2006/relationships/image" Target="../media/image20698.png"/><Relationship Id="rId330" Type="http://schemas.openxmlformats.org/officeDocument/2006/relationships/customXml" Target="../ink/ink21108.xml"/><Relationship Id="rId568" Type="http://schemas.openxmlformats.org/officeDocument/2006/relationships/customXml" Target="../ink/ink21227.xml"/><Relationship Id="rId165" Type="http://schemas.openxmlformats.org/officeDocument/2006/relationships/image" Target="../media/image20719.png"/><Relationship Id="rId372" Type="http://schemas.openxmlformats.org/officeDocument/2006/relationships/customXml" Target="../ink/ink21129.xml"/><Relationship Id="rId428" Type="http://schemas.openxmlformats.org/officeDocument/2006/relationships/customXml" Target="../ink/ink21157.xml"/><Relationship Id="rId232" Type="http://schemas.openxmlformats.org/officeDocument/2006/relationships/customXml" Target="../ink/ink21060.xml"/><Relationship Id="rId274" Type="http://schemas.openxmlformats.org/officeDocument/2006/relationships/customXml" Target="../ink/ink21080.xml"/><Relationship Id="rId481" Type="http://schemas.openxmlformats.org/officeDocument/2006/relationships/image" Target="../media/image20877.png"/><Relationship Id="rId27" Type="http://schemas.openxmlformats.org/officeDocument/2006/relationships/image" Target="../media/image20650.png"/><Relationship Id="rId69" Type="http://schemas.openxmlformats.org/officeDocument/2006/relationships/image" Target="../media/image20671.png"/><Relationship Id="rId134" Type="http://schemas.openxmlformats.org/officeDocument/2006/relationships/customXml" Target="../ink/ink21011.xml"/><Relationship Id="rId537" Type="http://schemas.openxmlformats.org/officeDocument/2006/relationships/image" Target="../media/image20905.png"/><Relationship Id="rId579" Type="http://schemas.openxmlformats.org/officeDocument/2006/relationships/image" Target="../media/image20926.png"/><Relationship Id="rId80" Type="http://schemas.openxmlformats.org/officeDocument/2006/relationships/customXml" Target="../ink/ink20984.xml"/><Relationship Id="rId155" Type="http://schemas.openxmlformats.org/officeDocument/2006/relationships/image" Target="../media/image20714.png"/><Relationship Id="rId176" Type="http://schemas.openxmlformats.org/officeDocument/2006/relationships/customXml" Target="../ink/ink21032.xml"/><Relationship Id="rId197" Type="http://schemas.openxmlformats.org/officeDocument/2006/relationships/image" Target="../media/image20735.png"/><Relationship Id="rId341" Type="http://schemas.openxmlformats.org/officeDocument/2006/relationships/image" Target="../media/image20807.png"/><Relationship Id="rId362" Type="http://schemas.openxmlformats.org/officeDocument/2006/relationships/customXml" Target="../ink/ink21124.xml"/><Relationship Id="rId383" Type="http://schemas.openxmlformats.org/officeDocument/2006/relationships/image" Target="../media/image20828.png"/><Relationship Id="rId418" Type="http://schemas.openxmlformats.org/officeDocument/2006/relationships/customXml" Target="../ink/ink21152.xml"/><Relationship Id="rId439" Type="http://schemas.openxmlformats.org/officeDocument/2006/relationships/image" Target="../media/image20856.png"/><Relationship Id="rId590" Type="http://schemas.openxmlformats.org/officeDocument/2006/relationships/customXml" Target="../ink/ink21238.xml"/><Relationship Id="rId604" Type="http://schemas.openxmlformats.org/officeDocument/2006/relationships/customXml" Target="../ink/ink21245.xml"/><Relationship Id="rId625" Type="http://schemas.openxmlformats.org/officeDocument/2006/relationships/image" Target="../media/image20759.png"/><Relationship Id="rId201" Type="http://schemas.openxmlformats.org/officeDocument/2006/relationships/image" Target="../media/image20737.png"/><Relationship Id="rId222" Type="http://schemas.openxmlformats.org/officeDocument/2006/relationships/customXml" Target="../ink/ink21055.xml"/><Relationship Id="rId243" Type="http://schemas.openxmlformats.org/officeDocument/2006/relationships/image" Target="../media/image20758.png"/><Relationship Id="rId264" Type="http://schemas.openxmlformats.org/officeDocument/2006/relationships/customXml" Target="../ink/ink21075.xml"/><Relationship Id="rId285" Type="http://schemas.openxmlformats.org/officeDocument/2006/relationships/image" Target="../media/image20779.png"/><Relationship Id="rId450" Type="http://schemas.openxmlformats.org/officeDocument/2006/relationships/customXml" Target="../ink/ink21168.xml"/><Relationship Id="rId471" Type="http://schemas.openxmlformats.org/officeDocument/2006/relationships/image" Target="../media/image20872.png"/><Relationship Id="rId506" Type="http://schemas.openxmlformats.org/officeDocument/2006/relationships/customXml" Target="../ink/ink21196.xml"/><Relationship Id="rId17" Type="http://schemas.openxmlformats.org/officeDocument/2006/relationships/image" Target="../media/image20645.png"/><Relationship Id="rId38" Type="http://schemas.openxmlformats.org/officeDocument/2006/relationships/customXml" Target="../ink/ink20963.xml"/><Relationship Id="rId59" Type="http://schemas.openxmlformats.org/officeDocument/2006/relationships/image" Target="../media/image20666.png"/><Relationship Id="rId103" Type="http://schemas.openxmlformats.org/officeDocument/2006/relationships/image" Target="../media/image20688.png"/><Relationship Id="rId124" Type="http://schemas.openxmlformats.org/officeDocument/2006/relationships/customXml" Target="../ink/ink21006.xml"/><Relationship Id="rId310" Type="http://schemas.openxmlformats.org/officeDocument/2006/relationships/customXml" Target="../ink/ink21098.xml"/><Relationship Id="rId492" Type="http://schemas.openxmlformats.org/officeDocument/2006/relationships/customXml" Target="../ink/ink21189.xml"/><Relationship Id="rId527" Type="http://schemas.openxmlformats.org/officeDocument/2006/relationships/image" Target="../media/image20900.png"/><Relationship Id="rId548" Type="http://schemas.openxmlformats.org/officeDocument/2006/relationships/customXml" Target="../ink/ink21217.xml"/><Relationship Id="rId569" Type="http://schemas.openxmlformats.org/officeDocument/2006/relationships/image" Target="../media/image20921.png"/><Relationship Id="rId70" Type="http://schemas.openxmlformats.org/officeDocument/2006/relationships/customXml" Target="../ink/ink20979.xml"/><Relationship Id="rId91" Type="http://schemas.openxmlformats.org/officeDocument/2006/relationships/image" Target="../media/image20682.png"/><Relationship Id="rId145" Type="http://schemas.openxmlformats.org/officeDocument/2006/relationships/image" Target="../media/image20709.png"/><Relationship Id="rId166" Type="http://schemas.openxmlformats.org/officeDocument/2006/relationships/customXml" Target="../ink/ink21027.xml"/><Relationship Id="rId187" Type="http://schemas.openxmlformats.org/officeDocument/2006/relationships/image" Target="../media/image20730.png"/><Relationship Id="rId331" Type="http://schemas.openxmlformats.org/officeDocument/2006/relationships/image" Target="../media/image20802.png"/><Relationship Id="rId352" Type="http://schemas.openxmlformats.org/officeDocument/2006/relationships/customXml" Target="../ink/ink21119.xml"/><Relationship Id="rId373" Type="http://schemas.openxmlformats.org/officeDocument/2006/relationships/image" Target="../media/image20823.png"/><Relationship Id="rId394" Type="http://schemas.openxmlformats.org/officeDocument/2006/relationships/customXml" Target="../ink/ink21140.xml"/><Relationship Id="rId408" Type="http://schemas.openxmlformats.org/officeDocument/2006/relationships/customXml" Target="../ink/ink21147.xml"/><Relationship Id="rId429" Type="http://schemas.openxmlformats.org/officeDocument/2006/relationships/image" Target="../media/image20851.png"/><Relationship Id="rId580" Type="http://schemas.openxmlformats.org/officeDocument/2006/relationships/customXml" Target="../ink/ink21233.xml"/><Relationship Id="rId615" Type="http://schemas.openxmlformats.org/officeDocument/2006/relationships/image" Target="../media/image2094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1050.xml"/><Relationship Id="rId233" Type="http://schemas.openxmlformats.org/officeDocument/2006/relationships/image" Target="../media/image20753.png"/><Relationship Id="rId254" Type="http://schemas.openxmlformats.org/officeDocument/2006/relationships/customXml" Target="../ink/ink21070.xml"/><Relationship Id="rId440" Type="http://schemas.openxmlformats.org/officeDocument/2006/relationships/customXml" Target="../ink/ink21163.xml"/><Relationship Id="rId28" Type="http://schemas.openxmlformats.org/officeDocument/2006/relationships/customXml" Target="../ink/ink20958.xml"/><Relationship Id="rId49" Type="http://schemas.openxmlformats.org/officeDocument/2006/relationships/image" Target="../media/image20661.png"/><Relationship Id="rId114" Type="http://schemas.openxmlformats.org/officeDocument/2006/relationships/customXml" Target="../ink/ink21001.xml"/><Relationship Id="rId275" Type="http://schemas.openxmlformats.org/officeDocument/2006/relationships/image" Target="../media/image20774.png"/><Relationship Id="rId296" Type="http://schemas.openxmlformats.org/officeDocument/2006/relationships/customXml" Target="../ink/ink21091.xml"/><Relationship Id="rId300" Type="http://schemas.openxmlformats.org/officeDocument/2006/relationships/customXml" Target="../ink/ink21093.xml"/><Relationship Id="rId461" Type="http://schemas.openxmlformats.org/officeDocument/2006/relationships/image" Target="../media/image20867.png"/><Relationship Id="rId482" Type="http://schemas.openxmlformats.org/officeDocument/2006/relationships/customXml" Target="../ink/ink21184.xml"/><Relationship Id="rId517" Type="http://schemas.openxmlformats.org/officeDocument/2006/relationships/image" Target="../media/image20895.png"/><Relationship Id="rId538" Type="http://schemas.openxmlformats.org/officeDocument/2006/relationships/customXml" Target="../ink/ink21212.xml"/><Relationship Id="rId559" Type="http://schemas.openxmlformats.org/officeDocument/2006/relationships/image" Target="../media/image20916.png"/><Relationship Id="rId60" Type="http://schemas.openxmlformats.org/officeDocument/2006/relationships/customXml" Target="../ink/ink20974.xml"/><Relationship Id="rId81" Type="http://schemas.openxmlformats.org/officeDocument/2006/relationships/image" Target="../media/image20677.png"/><Relationship Id="rId135" Type="http://schemas.openxmlformats.org/officeDocument/2006/relationships/image" Target="../media/image20704.png"/><Relationship Id="rId156" Type="http://schemas.openxmlformats.org/officeDocument/2006/relationships/customXml" Target="../ink/ink21022.xml"/><Relationship Id="rId177" Type="http://schemas.openxmlformats.org/officeDocument/2006/relationships/image" Target="../media/image20725.png"/><Relationship Id="rId198" Type="http://schemas.openxmlformats.org/officeDocument/2006/relationships/customXml" Target="../ink/ink21043.xml"/><Relationship Id="rId321" Type="http://schemas.openxmlformats.org/officeDocument/2006/relationships/image" Target="../media/image20797.png"/><Relationship Id="rId342" Type="http://schemas.openxmlformats.org/officeDocument/2006/relationships/customXml" Target="../ink/ink21114.xml"/><Relationship Id="rId363" Type="http://schemas.openxmlformats.org/officeDocument/2006/relationships/image" Target="../media/image20818.png"/><Relationship Id="rId384" Type="http://schemas.openxmlformats.org/officeDocument/2006/relationships/customXml" Target="../ink/ink21135.xml"/><Relationship Id="rId419" Type="http://schemas.openxmlformats.org/officeDocument/2006/relationships/image" Target="../media/image20846.png"/><Relationship Id="rId570" Type="http://schemas.openxmlformats.org/officeDocument/2006/relationships/customXml" Target="../ink/ink21228.xml"/><Relationship Id="rId591" Type="http://schemas.openxmlformats.org/officeDocument/2006/relationships/image" Target="../media/image20932.png"/><Relationship Id="rId605" Type="http://schemas.openxmlformats.org/officeDocument/2006/relationships/image" Target="../media/image20939.png"/><Relationship Id="rId202" Type="http://schemas.openxmlformats.org/officeDocument/2006/relationships/customXml" Target="../ink/ink21045.xml"/><Relationship Id="rId223" Type="http://schemas.openxmlformats.org/officeDocument/2006/relationships/image" Target="../media/image20748.png"/><Relationship Id="rId244" Type="http://schemas.openxmlformats.org/officeDocument/2006/relationships/customXml" Target="../ink/ink21066.xml"/><Relationship Id="rId430" Type="http://schemas.openxmlformats.org/officeDocument/2006/relationships/customXml" Target="../ink/ink21158.xml"/><Relationship Id="rId18" Type="http://schemas.openxmlformats.org/officeDocument/2006/relationships/customXml" Target="../ink/ink20953.xml"/><Relationship Id="rId39" Type="http://schemas.openxmlformats.org/officeDocument/2006/relationships/image" Target="../media/image20656.png"/><Relationship Id="rId265" Type="http://schemas.openxmlformats.org/officeDocument/2006/relationships/image" Target="../media/image20769.png"/><Relationship Id="rId286" Type="http://schemas.openxmlformats.org/officeDocument/2006/relationships/customXml" Target="../ink/ink21086.xml"/><Relationship Id="rId451" Type="http://schemas.openxmlformats.org/officeDocument/2006/relationships/image" Target="../media/image20862.png"/><Relationship Id="rId472" Type="http://schemas.openxmlformats.org/officeDocument/2006/relationships/customXml" Target="../ink/ink21179.xml"/><Relationship Id="rId493" Type="http://schemas.openxmlformats.org/officeDocument/2006/relationships/image" Target="../media/image20883.png"/><Relationship Id="rId507" Type="http://schemas.openxmlformats.org/officeDocument/2006/relationships/image" Target="../media/image20890.png"/><Relationship Id="rId528" Type="http://schemas.openxmlformats.org/officeDocument/2006/relationships/customXml" Target="../ink/ink21207.xml"/><Relationship Id="rId549" Type="http://schemas.openxmlformats.org/officeDocument/2006/relationships/image" Target="../media/image20911.png"/><Relationship Id="rId50" Type="http://schemas.openxmlformats.org/officeDocument/2006/relationships/customXml" Target="../ink/ink20969.xml"/><Relationship Id="rId104" Type="http://schemas.openxmlformats.org/officeDocument/2006/relationships/customXml" Target="../ink/ink20996.xml"/><Relationship Id="rId125" Type="http://schemas.openxmlformats.org/officeDocument/2006/relationships/image" Target="../media/image20699.png"/><Relationship Id="rId146" Type="http://schemas.openxmlformats.org/officeDocument/2006/relationships/customXml" Target="../ink/ink21017.xml"/><Relationship Id="rId167" Type="http://schemas.openxmlformats.org/officeDocument/2006/relationships/image" Target="../media/image20720.png"/><Relationship Id="rId188" Type="http://schemas.openxmlformats.org/officeDocument/2006/relationships/customXml" Target="../ink/ink21038.xml"/><Relationship Id="rId311" Type="http://schemas.openxmlformats.org/officeDocument/2006/relationships/image" Target="../media/image20792.png"/><Relationship Id="rId332" Type="http://schemas.openxmlformats.org/officeDocument/2006/relationships/customXml" Target="../ink/ink21109.xml"/><Relationship Id="rId353" Type="http://schemas.openxmlformats.org/officeDocument/2006/relationships/image" Target="../media/image20813.png"/><Relationship Id="rId374" Type="http://schemas.openxmlformats.org/officeDocument/2006/relationships/customXml" Target="../ink/ink21130.xml"/><Relationship Id="rId395" Type="http://schemas.openxmlformats.org/officeDocument/2006/relationships/image" Target="../media/image20834.png"/><Relationship Id="rId409" Type="http://schemas.openxmlformats.org/officeDocument/2006/relationships/image" Target="../media/image20841.png"/><Relationship Id="rId560" Type="http://schemas.openxmlformats.org/officeDocument/2006/relationships/customXml" Target="../ink/ink21223.xml"/><Relationship Id="rId581" Type="http://schemas.openxmlformats.org/officeDocument/2006/relationships/image" Target="../media/image20927.png"/><Relationship Id="rId71" Type="http://schemas.openxmlformats.org/officeDocument/2006/relationships/image" Target="../media/image20672.png"/><Relationship Id="rId92" Type="http://schemas.openxmlformats.org/officeDocument/2006/relationships/customXml" Target="../ink/ink20990.xml"/><Relationship Id="rId213" Type="http://schemas.openxmlformats.org/officeDocument/2006/relationships/image" Target="../media/image20743.png"/><Relationship Id="rId234" Type="http://schemas.openxmlformats.org/officeDocument/2006/relationships/customXml" Target="../ink/ink21061.xml"/><Relationship Id="rId420" Type="http://schemas.openxmlformats.org/officeDocument/2006/relationships/customXml" Target="../ink/ink21153.xml"/><Relationship Id="rId616" Type="http://schemas.openxmlformats.org/officeDocument/2006/relationships/customXml" Target="../ink/ink21251.xml"/><Relationship Id="rId2" Type="http://schemas.openxmlformats.org/officeDocument/2006/relationships/customXml" Target="../ink/ink20945.xml"/><Relationship Id="rId29" Type="http://schemas.openxmlformats.org/officeDocument/2006/relationships/image" Target="../media/image20651.png"/><Relationship Id="rId255" Type="http://schemas.openxmlformats.org/officeDocument/2006/relationships/image" Target="../media/image20764.png"/><Relationship Id="rId276" Type="http://schemas.openxmlformats.org/officeDocument/2006/relationships/customXml" Target="../ink/ink21081.xml"/><Relationship Id="rId297" Type="http://schemas.openxmlformats.org/officeDocument/2006/relationships/image" Target="../media/image20785.png"/><Relationship Id="rId441" Type="http://schemas.openxmlformats.org/officeDocument/2006/relationships/image" Target="../media/image20857.png"/><Relationship Id="rId462" Type="http://schemas.openxmlformats.org/officeDocument/2006/relationships/customXml" Target="../ink/ink21174.xml"/><Relationship Id="rId483" Type="http://schemas.openxmlformats.org/officeDocument/2006/relationships/image" Target="../media/image20878.png"/><Relationship Id="rId518" Type="http://schemas.openxmlformats.org/officeDocument/2006/relationships/customXml" Target="../ink/ink21202.xml"/><Relationship Id="rId539" Type="http://schemas.openxmlformats.org/officeDocument/2006/relationships/image" Target="../media/image20906.png"/><Relationship Id="rId40" Type="http://schemas.openxmlformats.org/officeDocument/2006/relationships/customXml" Target="../ink/ink20964.xml"/><Relationship Id="rId115" Type="http://schemas.openxmlformats.org/officeDocument/2006/relationships/image" Target="../media/image20694.png"/><Relationship Id="rId136" Type="http://schemas.openxmlformats.org/officeDocument/2006/relationships/customXml" Target="../ink/ink21012.xml"/><Relationship Id="rId157" Type="http://schemas.openxmlformats.org/officeDocument/2006/relationships/image" Target="../media/image20715.png"/><Relationship Id="rId178" Type="http://schemas.openxmlformats.org/officeDocument/2006/relationships/customXml" Target="../ink/ink21033.xml"/><Relationship Id="rId301" Type="http://schemas.openxmlformats.org/officeDocument/2006/relationships/image" Target="../media/image20787.png"/><Relationship Id="rId322" Type="http://schemas.openxmlformats.org/officeDocument/2006/relationships/customXml" Target="../ink/ink21104.xml"/><Relationship Id="rId343" Type="http://schemas.openxmlformats.org/officeDocument/2006/relationships/image" Target="../media/image20808.png"/><Relationship Id="rId364" Type="http://schemas.openxmlformats.org/officeDocument/2006/relationships/customXml" Target="../ink/ink21125.xml"/><Relationship Id="rId550" Type="http://schemas.openxmlformats.org/officeDocument/2006/relationships/customXml" Target="../ink/ink21218.xml"/><Relationship Id="rId61" Type="http://schemas.openxmlformats.org/officeDocument/2006/relationships/image" Target="../media/image20667.png"/><Relationship Id="rId82" Type="http://schemas.openxmlformats.org/officeDocument/2006/relationships/customXml" Target="../ink/ink20985.xml"/><Relationship Id="rId199" Type="http://schemas.openxmlformats.org/officeDocument/2006/relationships/image" Target="../media/image20736.png"/><Relationship Id="rId203" Type="http://schemas.openxmlformats.org/officeDocument/2006/relationships/image" Target="../media/image20738.png"/><Relationship Id="rId385" Type="http://schemas.openxmlformats.org/officeDocument/2006/relationships/image" Target="../media/image20829.png"/><Relationship Id="rId571" Type="http://schemas.openxmlformats.org/officeDocument/2006/relationships/image" Target="../media/image20922.png"/><Relationship Id="rId592" Type="http://schemas.openxmlformats.org/officeDocument/2006/relationships/customXml" Target="../ink/ink21239.xml"/><Relationship Id="rId606" Type="http://schemas.openxmlformats.org/officeDocument/2006/relationships/customXml" Target="../ink/ink21246.xml"/><Relationship Id="rId19" Type="http://schemas.openxmlformats.org/officeDocument/2006/relationships/image" Target="../media/image20646.png"/><Relationship Id="rId224" Type="http://schemas.openxmlformats.org/officeDocument/2006/relationships/customXml" Target="../ink/ink21056.xml"/><Relationship Id="rId266" Type="http://schemas.openxmlformats.org/officeDocument/2006/relationships/customXml" Target="../ink/ink21076.xml"/><Relationship Id="rId287" Type="http://schemas.openxmlformats.org/officeDocument/2006/relationships/image" Target="../media/image20780.png"/><Relationship Id="rId410" Type="http://schemas.openxmlformats.org/officeDocument/2006/relationships/customXml" Target="../ink/ink21148.xml"/><Relationship Id="rId431" Type="http://schemas.openxmlformats.org/officeDocument/2006/relationships/image" Target="../media/image20852.png"/><Relationship Id="rId452" Type="http://schemas.openxmlformats.org/officeDocument/2006/relationships/customXml" Target="../ink/ink21169.xml"/><Relationship Id="rId473" Type="http://schemas.openxmlformats.org/officeDocument/2006/relationships/image" Target="../media/image20873.png"/><Relationship Id="rId494" Type="http://schemas.openxmlformats.org/officeDocument/2006/relationships/customXml" Target="../ink/ink21190.xml"/><Relationship Id="rId508" Type="http://schemas.openxmlformats.org/officeDocument/2006/relationships/customXml" Target="../ink/ink21197.xml"/><Relationship Id="rId529" Type="http://schemas.openxmlformats.org/officeDocument/2006/relationships/image" Target="../media/image20901.png"/><Relationship Id="rId30" Type="http://schemas.openxmlformats.org/officeDocument/2006/relationships/customXml" Target="../ink/ink20959.xml"/><Relationship Id="rId105" Type="http://schemas.openxmlformats.org/officeDocument/2006/relationships/image" Target="../media/image20689.png"/><Relationship Id="rId126" Type="http://schemas.openxmlformats.org/officeDocument/2006/relationships/customXml" Target="../ink/ink21007.xml"/><Relationship Id="rId147" Type="http://schemas.openxmlformats.org/officeDocument/2006/relationships/image" Target="../media/image20710.png"/><Relationship Id="rId168" Type="http://schemas.openxmlformats.org/officeDocument/2006/relationships/customXml" Target="../ink/ink21028.xml"/><Relationship Id="rId312" Type="http://schemas.openxmlformats.org/officeDocument/2006/relationships/customXml" Target="../ink/ink21099.xml"/><Relationship Id="rId333" Type="http://schemas.openxmlformats.org/officeDocument/2006/relationships/image" Target="../media/image20803.png"/><Relationship Id="rId354" Type="http://schemas.openxmlformats.org/officeDocument/2006/relationships/customXml" Target="../ink/ink21120.xml"/><Relationship Id="rId540" Type="http://schemas.openxmlformats.org/officeDocument/2006/relationships/customXml" Target="../ink/ink21213.xml"/><Relationship Id="rId51" Type="http://schemas.openxmlformats.org/officeDocument/2006/relationships/image" Target="../media/image20662.png"/><Relationship Id="rId72" Type="http://schemas.openxmlformats.org/officeDocument/2006/relationships/customXml" Target="../ink/ink20980.xml"/><Relationship Id="rId93" Type="http://schemas.openxmlformats.org/officeDocument/2006/relationships/image" Target="../media/image20683.png"/><Relationship Id="rId189" Type="http://schemas.openxmlformats.org/officeDocument/2006/relationships/image" Target="../media/image20731.png"/><Relationship Id="rId375" Type="http://schemas.openxmlformats.org/officeDocument/2006/relationships/image" Target="../media/image20824.png"/><Relationship Id="rId396" Type="http://schemas.openxmlformats.org/officeDocument/2006/relationships/customXml" Target="../ink/ink21141.xml"/><Relationship Id="rId561" Type="http://schemas.openxmlformats.org/officeDocument/2006/relationships/image" Target="../media/image20917.png"/><Relationship Id="rId582" Type="http://schemas.openxmlformats.org/officeDocument/2006/relationships/customXml" Target="../ink/ink21234.xml"/><Relationship Id="rId617" Type="http://schemas.openxmlformats.org/officeDocument/2006/relationships/image" Target="../media/image20945.png"/><Relationship Id="rId3" Type="http://schemas.openxmlformats.org/officeDocument/2006/relationships/image" Target="../media/image20638.png"/><Relationship Id="rId214" Type="http://schemas.openxmlformats.org/officeDocument/2006/relationships/customXml" Target="../ink/ink21051.xml"/><Relationship Id="rId235" Type="http://schemas.openxmlformats.org/officeDocument/2006/relationships/image" Target="../media/image20754.png"/><Relationship Id="rId256" Type="http://schemas.openxmlformats.org/officeDocument/2006/relationships/customXml" Target="../ink/ink21071.xml"/><Relationship Id="rId277" Type="http://schemas.openxmlformats.org/officeDocument/2006/relationships/image" Target="../media/image20775.png"/><Relationship Id="rId298" Type="http://schemas.openxmlformats.org/officeDocument/2006/relationships/customXml" Target="../ink/ink21092.xml"/><Relationship Id="rId400" Type="http://schemas.openxmlformats.org/officeDocument/2006/relationships/customXml" Target="../ink/ink21143.xml"/><Relationship Id="rId421" Type="http://schemas.openxmlformats.org/officeDocument/2006/relationships/image" Target="../media/image20847.png"/><Relationship Id="rId442" Type="http://schemas.openxmlformats.org/officeDocument/2006/relationships/customXml" Target="../ink/ink21164.xml"/><Relationship Id="rId463" Type="http://schemas.openxmlformats.org/officeDocument/2006/relationships/image" Target="../media/image20868.png"/><Relationship Id="rId484" Type="http://schemas.openxmlformats.org/officeDocument/2006/relationships/customXml" Target="../ink/ink21185.xml"/><Relationship Id="rId519" Type="http://schemas.openxmlformats.org/officeDocument/2006/relationships/image" Target="../media/image20896.png"/><Relationship Id="rId116" Type="http://schemas.openxmlformats.org/officeDocument/2006/relationships/customXml" Target="../ink/ink21002.xml"/><Relationship Id="rId137" Type="http://schemas.openxmlformats.org/officeDocument/2006/relationships/image" Target="../media/image20705.png"/><Relationship Id="rId158" Type="http://schemas.openxmlformats.org/officeDocument/2006/relationships/customXml" Target="../ink/ink21023.xml"/><Relationship Id="rId302" Type="http://schemas.openxmlformats.org/officeDocument/2006/relationships/customXml" Target="../ink/ink21094.xml"/><Relationship Id="rId323" Type="http://schemas.openxmlformats.org/officeDocument/2006/relationships/image" Target="../media/image20798.png"/><Relationship Id="rId344" Type="http://schemas.openxmlformats.org/officeDocument/2006/relationships/customXml" Target="../ink/ink21115.xml"/><Relationship Id="rId530" Type="http://schemas.openxmlformats.org/officeDocument/2006/relationships/customXml" Target="../ink/ink21208.xml"/><Relationship Id="rId20" Type="http://schemas.openxmlformats.org/officeDocument/2006/relationships/customXml" Target="../ink/ink20954.xml"/><Relationship Id="rId41" Type="http://schemas.openxmlformats.org/officeDocument/2006/relationships/image" Target="../media/image20657.png"/><Relationship Id="rId62" Type="http://schemas.openxmlformats.org/officeDocument/2006/relationships/customXml" Target="../ink/ink20975.xml"/><Relationship Id="rId83" Type="http://schemas.openxmlformats.org/officeDocument/2006/relationships/image" Target="../media/image20678.png"/><Relationship Id="rId179" Type="http://schemas.openxmlformats.org/officeDocument/2006/relationships/image" Target="../media/image20726.png"/><Relationship Id="rId365" Type="http://schemas.openxmlformats.org/officeDocument/2006/relationships/image" Target="../media/image20819.png"/><Relationship Id="rId386" Type="http://schemas.openxmlformats.org/officeDocument/2006/relationships/customXml" Target="../ink/ink21136.xml"/><Relationship Id="rId551" Type="http://schemas.openxmlformats.org/officeDocument/2006/relationships/image" Target="../media/image20912.png"/><Relationship Id="rId572" Type="http://schemas.openxmlformats.org/officeDocument/2006/relationships/customXml" Target="../ink/ink21229.xml"/><Relationship Id="rId593" Type="http://schemas.openxmlformats.org/officeDocument/2006/relationships/image" Target="../media/image20933.png"/><Relationship Id="rId607" Type="http://schemas.openxmlformats.org/officeDocument/2006/relationships/image" Target="../media/image20940.png"/><Relationship Id="rId190" Type="http://schemas.openxmlformats.org/officeDocument/2006/relationships/customXml" Target="../ink/ink21039.xml"/><Relationship Id="rId204" Type="http://schemas.openxmlformats.org/officeDocument/2006/relationships/customXml" Target="../ink/ink21046.xml"/><Relationship Id="rId225" Type="http://schemas.openxmlformats.org/officeDocument/2006/relationships/image" Target="../media/image20749.png"/><Relationship Id="rId267" Type="http://schemas.openxmlformats.org/officeDocument/2006/relationships/image" Target="../media/image20770.png"/><Relationship Id="rId288" Type="http://schemas.openxmlformats.org/officeDocument/2006/relationships/customXml" Target="../ink/ink21087.xml"/><Relationship Id="rId411" Type="http://schemas.openxmlformats.org/officeDocument/2006/relationships/image" Target="../media/image20842.png"/><Relationship Id="rId432" Type="http://schemas.openxmlformats.org/officeDocument/2006/relationships/customXml" Target="../ink/ink21159.xml"/><Relationship Id="rId453" Type="http://schemas.openxmlformats.org/officeDocument/2006/relationships/image" Target="../media/image20863.png"/><Relationship Id="rId474" Type="http://schemas.openxmlformats.org/officeDocument/2006/relationships/customXml" Target="../ink/ink21180.xml"/><Relationship Id="rId509" Type="http://schemas.openxmlformats.org/officeDocument/2006/relationships/image" Target="../media/image20891.png"/><Relationship Id="rId106" Type="http://schemas.openxmlformats.org/officeDocument/2006/relationships/customXml" Target="../ink/ink20997.xml"/><Relationship Id="rId127" Type="http://schemas.openxmlformats.org/officeDocument/2006/relationships/image" Target="../media/image20700.png"/><Relationship Id="rId313" Type="http://schemas.openxmlformats.org/officeDocument/2006/relationships/image" Target="../media/image20793.png"/><Relationship Id="rId495" Type="http://schemas.openxmlformats.org/officeDocument/2006/relationships/image" Target="../media/image20884.png"/><Relationship Id="rId10" Type="http://schemas.openxmlformats.org/officeDocument/2006/relationships/customXml" Target="../ink/ink20949.xml"/><Relationship Id="rId31" Type="http://schemas.openxmlformats.org/officeDocument/2006/relationships/image" Target="../media/image20652.png"/><Relationship Id="rId52" Type="http://schemas.openxmlformats.org/officeDocument/2006/relationships/customXml" Target="../ink/ink20970.xml"/><Relationship Id="rId73" Type="http://schemas.openxmlformats.org/officeDocument/2006/relationships/image" Target="../media/image20673.png"/><Relationship Id="rId94" Type="http://schemas.openxmlformats.org/officeDocument/2006/relationships/customXml" Target="../ink/ink20991.xml"/><Relationship Id="rId148" Type="http://schemas.openxmlformats.org/officeDocument/2006/relationships/customXml" Target="../ink/ink21018.xml"/><Relationship Id="rId169" Type="http://schemas.openxmlformats.org/officeDocument/2006/relationships/image" Target="../media/image20721.png"/><Relationship Id="rId334" Type="http://schemas.openxmlformats.org/officeDocument/2006/relationships/customXml" Target="../ink/ink21110.xml"/><Relationship Id="rId355" Type="http://schemas.openxmlformats.org/officeDocument/2006/relationships/image" Target="../media/image20814.png"/><Relationship Id="rId376" Type="http://schemas.openxmlformats.org/officeDocument/2006/relationships/customXml" Target="../ink/ink21131.xml"/><Relationship Id="rId397" Type="http://schemas.openxmlformats.org/officeDocument/2006/relationships/image" Target="../media/image20835.png"/><Relationship Id="rId520" Type="http://schemas.openxmlformats.org/officeDocument/2006/relationships/customXml" Target="../ink/ink21203.xml"/><Relationship Id="rId541" Type="http://schemas.openxmlformats.org/officeDocument/2006/relationships/image" Target="../media/image20907.png"/><Relationship Id="rId562" Type="http://schemas.openxmlformats.org/officeDocument/2006/relationships/customXml" Target="../ink/ink21224.xml"/><Relationship Id="rId583" Type="http://schemas.openxmlformats.org/officeDocument/2006/relationships/image" Target="../media/image20928.png"/><Relationship Id="rId618" Type="http://schemas.openxmlformats.org/officeDocument/2006/relationships/customXml" Target="../ink/ink21252.xml"/><Relationship Id="rId4" Type="http://schemas.openxmlformats.org/officeDocument/2006/relationships/customXml" Target="../ink/ink20946.xml"/><Relationship Id="rId180" Type="http://schemas.openxmlformats.org/officeDocument/2006/relationships/customXml" Target="../ink/ink21034.xml"/><Relationship Id="rId215" Type="http://schemas.openxmlformats.org/officeDocument/2006/relationships/image" Target="../media/image20744.png"/><Relationship Id="rId236" Type="http://schemas.openxmlformats.org/officeDocument/2006/relationships/customXml" Target="../ink/ink21062.xml"/><Relationship Id="rId257" Type="http://schemas.openxmlformats.org/officeDocument/2006/relationships/image" Target="../media/image20765.png"/><Relationship Id="rId278" Type="http://schemas.openxmlformats.org/officeDocument/2006/relationships/customXml" Target="../ink/ink21082.xml"/><Relationship Id="rId401" Type="http://schemas.openxmlformats.org/officeDocument/2006/relationships/image" Target="../media/image20837.png"/><Relationship Id="rId422" Type="http://schemas.openxmlformats.org/officeDocument/2006/relationships/customXml" Target="../ink/ink21154.xml"/><Relationship Id="rId443" Type="http://schemas.openxmlformats.org/officeDocument/2006/relationships/image" Target="../media/image20858.png"/><Relationship Id="rId464" Type="http://schemas.openxmlformats.org/officeDocument/2006/relationships/customXml" Target="../ink/ink21175.xml"/><Relationship Id="rId303" Type="http://schemas.openxmlformats.org/officeDocument/2006/relationships/image" Target="../media/image20788.png"/><Relationship Id="rId485" Type="http://schemas.openxmlformats.org/officeDocument/2006/relationships/image" Target="../media/image20879.png"/><Relationship Id="rId42" Type="http://schemas.openxmlformats.org/officeDocument/2006/relationships/customXml" Target="../ink/ink20965.xml"/><Relationship Id="rId84" Type="http://schemas.openxmlformats.org/officeDocument/2006/relationships/customXml" Target="../ink/ink20986.xml"/><Relationship Id="rId138" Type="http://schemas.openxmlformats.org/officeDocument/2006/relationships/customXml" Target="../ink/ink21013.xml"/><Relationship Id="rId345" Type="http://schemas.openxmlformats.org/officeDocument/2006/relationships/image" Target="../media/image20809.png"/><Relationship Id="rId387" Type="http://schemas.openxmlformats.org/officeDocument/2006/relationships/image" Target="../media/image20830.png"/><Relationship Id="rId510" Type="http://schemas.openxmlformats.org/officeDocument/2006/relationships/customXml" Target="../ink/ink21198.xml"/><Relationship Id="rId552" Type="http://schemas.openxmlformats.org/officeDocument/2006/relationships/customXml" Target="../ink/ink21219.xml"/><Relationship Id="rId594" Type="http://schemas.openxmlformats.org/officeDocument/2006/relationships/customXml" Target="../ink/ink21240.xml"/><Relationship Id="rId608" Type="http://schemas.openxmlformats.org/officeDocument/2006/relationships/customXml" Target="../ink/ink21247.xml"/><Relationship Id="rId191" Type="http://schemas.openxmlformats.org/officeDocument/2006/relationships/image" Target="../media/image20732.png"/><Relationship Id="rId205" Type="http://schemas.openxmlformats.org/officeDocument/2006/relationships/image" Target="../media/image20739.png"/><Relationship Id="rId247" Type="http://schemas.openxmlformats.org/officeDocument/2006/relationships/image" Target="../media/image20760.png"/><Relationship Id="rId412" Type="http://schemas.openxmlformats.org/officeDocument/2006/relationships/customXml" Target="../ink/ink21149.xml"/><Relationship Id="rId107" Type="http://schemas.openxmlformats.org/officeDocument/2006/relationships/image" Target="../media/image20690.png"/><Relationship Id="rId289" Type="http://schemas.openxmlformats.org/officeDocument/2006/relationships/image" Target="../media/image20781.png"/><Relationship Id="rId454" Type="http://schemas.openxmlformats.org/officeDocument/2006/relationships/customXml" Target="../ink/ink21170.xml"/><Relationship Id="rId496" Type="http://schemas.openxmlformats.org/officeDocument/2006/relationships/customXml" Target="../ink/ink21191.xml"/><Relationship Id="rId11" Type="http://schemas.openxmlformats.org/officeDocument/2006/relationships/image" Target="../media/image20642.png"/><Relationship Id="rId53" Type="http://schemas.openxmlformats.org/officeDocument/2006/relationships/image" Target="../media/image20663.png"/><Relationship Id="rId149" Type="http://schemas.openxmlformats.org/officeDocument/2006/relationships/image" Target="../media/image20711.png"/><Relationship Id="rId314" Type="http://schemas.openxmlformats.org/officeDocument/2006/relationships/customXml" Target="../ink/ink21100.xml"/><Relationship Id="rId356" Type="http://schemas.openxmlformats.org/officeDocument/2006/relationships/customXml" Target="../ink/ink21121.xml"/><Relationship Id="rId398" Type="http://schemas.openxmlformats.org/officeDocument/2006/relationships/customXml" Target="../ink/ink21142.xml"/><Relationship Id="rId521" Type="http://schemas.openxmlformats.org/officeDocument/2006/relationships/image" Target="../media/image20897.png"/><Relationship Id="rId563" Type="http://schemas.openxmlformats.org/officeDocument/2006/relationships/image" Target="../media/image20918.png"/><Relationship Id="rId619" Type="http://schemas.openxmlformats.org/officeDocument/2006/relationships/image" Target="../media/image20946.png"/><Relationship Id="rId95" Type="http://schemas.openxmlformats.org/officeDocument/2006/relationships/image" Target="../media/image20684.png"/><Relationship Id="rId160" Type="http://schemas.openxmlformats.org/officeDocument/2006/relationships/customXml" Target="../ink/ink21024.xml"/><Relationship Id="rId216" Type="http://schemas.openxmlformats.org/officeDocument/2006/relationships/customXml" Target="../ink/ink21052.xml"/><Relationship Id="rId423" Type="http://schemas.openxmlformats.org/officeDocument/2006/relationships/image" Target="../media/image20848.png"/><Relationship Id="rId258" Type="http://schemas.openxmlformats.org/officeDocument/2006/relationships/customXml" Target="../ink/ink21072.xml"/><Relationship Id="rId465" Type="http://schemas.openxmlformats.org/officeDocument/2006/relationships/image" Target="../media/image20869.png"/><Relationship Id="rId22" Type="http://schemas.openxmlformats.org/officeDocument/2006/relationships/customXml" Target="../ink/ink20955.xml"/><Relationship Id="rId64" Type="http://schemas.openxmlformats.org/officeDocument/2006/relationships/customXml" Target="../ink/ink20976.xml"/><Relationship Id="rId118" Type="http://schemas.openxmlformats.org/officeDocument/2006/relationships/customXml" Target="../ink/ink21003.xml"/><Relationship Id="rId325" Type="http://schemas.openxmlformats.org/officeDocument/2006/relationships/image" Target="../media/image20799.png"/><Relationship Id="rId367" Type="http://schemas.openxmlformats.org/officeDocument/2006/relationships/image" Target="../media/image20820.png"/><Relationship Id="rId532" Type="http://schemas.openxmlformats.org/officeDocument/2006/relationships/customXml" Target="../ink/ink21209.xml"/><Relationship Id="rId574" Type="http://schemas.openxmlformats.org/officeDocument/2006/relationships/customXml" Target="../ink/ink21230.xml"/><Relationship Id="rId171" Type="http://schemas.openxmlformats.org/officeDocument/2006/relationships/image" Target="../media/image20722.png"/><Relationship Id="rId227" Type="http://schemas.openxmlformats.org/officeDocument/2006/relationships/image" Target="../media/image20750.png"/><Relationship Id="rId269" Type="http://schemas.openxmlformats.org/officeDocument/2006/relationships/image" Target="../media/image20771.png"/><Relationship Id="rId434" Type="http://schemas.openxmlformats.org/officeDocument/2006/relationships/customXml" Target="../ink/ink21160.xml"/><Relationship Id="rId476" Type="http://schemas.openxmlformats.org/officeDocument/2006/relationships/customXml" Target="../ink/ink21181.xml"/><Relationship Id="rId33" Type="http://schemas.openxmlformats.org/officeDocument/2006/relationships/image" Target="../media/image20653.png"/><Relationship Id="rId129" Type="http://schemas.openxmlformats.org/officeDocument/2006/relationships/image" Target="../media/image20701.png"/><Relationship Id="rId280" Type="http://schemas.openxmlformats.org/officeDocument/2006/relationships/customXml" Target="../ink/ink21083.xml"/><Relationship Id="rId336" Type="http://schemas.openxmlformats.org/officeDocument/2006/relationships/customXml" Target="../ink/ink21111.xml"/><Relationship Id="rId501" Type="http://schemas.openxmlformats.org/officeDocument/2006/relationships/image" Target="../media/image20887.png"/><Relationship Id="rId543" Type="http://schemas.openxmlformats.org/officeDocument/2006/relationships/image" Target="../media/image20908.png"/><Relationship Id="rId75" Type="http://schemas.openxmlformats.org/officeDocument/2006/relationships/image" Target="../media/image20674.png"/><Relationship Id="rId140" Type="http://schemas.openxmlformats.org/officeDocument/2006/relationships/customXml" Target="../ink/ink21014.xml"/><Relationship Id="rId182" Type="http://schemas.openxmlformats.org/officeDocument/2006/relationships/customXml" Target="../ink/ink21035.xml"/><Relationship Id="rId378" Type="http://schemas.openxmlformats.org/officeDocument/2006/relationships/customXml" Target="../ink/ink21132.xml"/><Relationship Id="rId403" Type="http://schemas.openxmlformats.org/officeDocument/2006/relationships/image" Target="../media/image20838.png"/><Relationship Id="rId585" Type="http://schemas.openxmlformats.org/officeDocument/2006/relationships/image" Target="../media/image20929.png"/><Relationship Id="rId6" Type="http://schemas.openxmlformats.org/officeDocument/2006/relationships/customXml" Target="../ink/ink20947.xml"/><Relationship Id="rId238" Type="http://schemas.openxmlformats.org/officeDocument/2006/relationships/customXml" Target="../ink/ink21063.xml"/><Relationship Id="rId445" Type="http://schemas.openxmlformats.org/officeDocument/2006/relationships/image" Target="../media/image20859.png"/><Relationship Id="rId487" Type="http://schemas.openxmlformats.org/officeDocument/2006/relationships/image" Target="../media/image20880.png"/><Relationship Id="rId610" Type="http://schemas.openxmlformats.org/officeDocument/2006/relationships/customXml" Target="../ink/ink21248.xml"/><Relationship Id="rId291" Type="http://schemas.openxmlformats.org/officeDocument/2006/relationships/image" Target="../media/image20782.png"/><Relationship Id="rId305" Type="http://schemas.openxmlformats.org/officeDocument/2006/relationships/image" Target="../media/image20789.png"/><Relationship Id="rId347" Type="http://schemas.openxmlformats.org/officeDocument/2006/relationships/image" Target="../media/image20810.png"/><Relationship Id="rId512" Type="http://schemas.openxmlformats.org/officeDocument/2006/relationships/customXml" Target="../ink/ink21199.xml"/><Relationship Id="rId44" Type="http://schemas.openxmlformats.org/officeDocument/2006/relationships/customXml" Target="../ink/ink20966.xml"/><Relationship Id="rId86" Type="http://schemas.openxmlformats.org/officeDocument/2006/relationships/customXml" Target="../ink/ink20987.xml"/><Relationship Id="rId151" Type="http://schemas.openxmlformats.org/officeDocument/2006/relationships/image" Target="../media/image20712.png"/><Relationship Id="rId389" Type="http://schemas.openxmlformats.org/officeDocument/2006/relationships/image" Target="../media/image20831.png"/><Relationship Id="rId554" Type="http://schemas.openxmlformats.org/officeDocument/2006/relationships/customXml" Target="../ink/ink21220.xml"/><Relationship Id="rId596" Type="http://schemas.openxmlformats.org/officeDocument/2006/relationships/customXml" Target="../ink/ink21241.xml"/><Relationship Id="rId193" Type="http://schemas.openxmlformats.org/officeDocument/2006/relationships/image" Target="../media/image20733.png"/><Relationship Id="rId207" Type="http://schemas.openxmlformats.org/officeDocument/2006/relationships/image" Target="../media/image20740.png"/><Relationship Id="rId249" Type="http://schemas.openxmlformats.org/officeDocument/2006/relationships/image" Target="../media/image20761.png"/><Relationship Id="rId414" Type="http://schemas.openxmlformats.org/officeDocument/2006/relationships/customXml" Target="../ink/ink21150.xml"/><Relationship Id="rId456" Type="http://schemas.openxmlformats.org/officeDocument/2006/relationships/customXml" Target="../ink/ink21171.xml"/><Relationship Id="rId498" Type="http://schemas.openxmlformats.org/officeDocument/2006/relationships/customXml" Target="../ink/ink21192.xml"/><Relationship Id="rId621" Type="http://schemas.openxmlformats.org/officeDocument/2006/relationships/image" Target="../media/image20947.png"/><Relationship Id="rId13" Type="http://schemas.openxmlformats.org/officeDocument/2006/relationships/image" Target="../media/image20643.png"/><Relationship Id="rId109" Type="http://schemas.openxmlformats.org/officeDocument/2006/relationships/image" Target="../media/image20691.png"/><Relationship Id="rId260" Type="http://schemas.openxmlformats.org/officeDocument/2006/relationships/customXml" Target="../ink/ink21073.xml"/><Relationship Id="rId316" Type="http://schemas.openxmlformats.org/officeDocument/2006/relationships/customXml" Target="../ink/ink21101.xml"/><Relationship Id="rId523" Type="http://schemas.openxmlformats.org/officeDocument/2006/relationships/image" Target="../media/image20898.png"/><Relationship Id="rId55" Type="http://schemas.openxmlformats.org/officeDocument/2006/relationships/image" Target="../media/image20664.png"/><Relationship Id="rId97" Type="http://schemas.openxmlformats.org/officeDocument/2006/relationships/image" Target="../media/image20685.png"/><Relationship Id="rId120" Type="http://schemas.openxmlformats.org/officeDocument/2006/relationships/customXml" Target="../ink/ink21004.xml"/><Relationship Id="rId358" Type="http://schemas.openxmlformats.org/officeDocument/2006/relationships/customXml" Target="../ink/ink21122.xml"/><Relationship Id="rId565" Type="http://schemas.openxmlformats.org/officeDocument/2006/relationships/image" Target="../media/image20919.png"/><Relationship Id="rId162" Type="http://schemas.openxmlformats.org/officeDocument/2006/relationships/customXml" Target="../ink/ink21025.xml"/><Relationship Id="rId218" Type="http://schemas.openxmlformats.org/officeDocument/2006/relationships/customXml" Target="../ink/ink21053.xml"/><Relationship Id="rId425" Type="http://schemas.openxmlformats.org/officeDocument/2006/relationships/image" Target="../media/image20849.png"/><Relationship Id="rId467" Type="http://schemas.openxmlformats.org/officeDocument/2006/relationships/image" Target="../media/image20870.png"/><Relationship Id="rId271" Type="http://schemas.openxmlformats.org/officeDocument/2006/relationships/image" Target="../media/image20772.png"/><Relationship Id="rId24" Type="http://schemas.openxmlformats.org/officeDocument/2006/relationships/customXml" Target="../ink/ink20956.xml"/><Relationship Id="rId66" Type="http://schemas.openxmlformats.org/officeDocument/2006/relationships/customXml" Target="../ink/ink20977.xml"/><Relationship Id="rId131" Type="http://schemas.openxmlformats.org/officeDocument/2006/relationships/image" Target="../media/image20702.png"/><Relationship Id="rId327" Type="http://schemas.openxmlformats.org/officeDocument/2006/relationships/image" Target="../media/image20800.png"/><Relationship Id="rId369" Type="http://schemas.openxmlformats.org/officeDocument/2006/relationships/image" Target="../media/image20821.png"/><Relationship Id="rId534" Type="http://schemas.openxmlformats.org/officeDocument/2006/relationships/customXml" Target="../ink/ink21210.xml"/><Relationship Id="rId576" Type="http://schemas.openxmlformats.org/officeDocument/2006/relationships/customXml" Target="../ink/ink21231.xml"/><Relationship Id="rId173" Type="http://schemas.openxmlformats.org/officeDocument/2006/relationships/image" Target="../media/image20723.png"/><Relationship Id="rId229" Type="http://schemas.openxmlformats.org/officeDocument/2006/relationships/image" Target="../media/image20751.png"/><Relationship Id="rId380" Type="http://schemas.openxmlformats.org/officeDocument/2006/relationships/customXml" Target="../ink/ink21133.xml"/><Relationship Id="rId436" Type="http://schemas.openxmlformats.org/officeDocument/2006/relationships/customXml" Target="../ink/ink21161.xml"/><Relationship Id="rId601" Type="http://schemas.openxmlformats.org/officeDocument/2006/relationships/image" Target="../media/image20937.png"/><Relationship Id="rId240" Type="http://schemas.openxmlformats.org/officeDocument/2006/relationships/customXml" Target="../ink/ink21064.xml"/><Relationship Id="rId478" Type="http://schemas.openxmlformats.org/officeDocument/2006/relationships/customXml" Target="../ink/ink21182.xml"/><Relationship Id="rId35" Type="http://schemas.openxmlformats.org/officeDocument/2006/relationships/image" Target="../media/image20654.png"/><Relationship Id="rId77" Type="http://schemas.openxmlformats.org/officeDocument/2006/relationships/image" Target="../media/image20675.png"/><Relationship Id="rId100" Type="http://schemas.openxmlformats.org/officeDocument/2006/relationships/customXml" Target="../ink/ink20994.xml"/><Relationship Id="rId282" Type="http://schemas.openxmlformats.org/officeDocument/2006/relationships/customXml" Target="../ink/ink21084.xml"/><Relationship Id="rId338" Type="http://schemas.openxmlformats.org/officeDocument/2006/relationships/customXml" Target="../ink/ink21112.xml"/><Relationship Id="rId503" Type="http://schemas.openxmlformats.org/officeDocument/2006/relationships/image" Target="../media/image20888.png"/><Relationship Id="rId545" Type="http://schemas.openxmlformats.org/officeDocument/2006/relationships/image" Target="../media/image20909.png"/><Relationship Id="rId587" Type="http://schemas.openxmlformats.org/officeDocument/2006/relationships/image" Target="../media/image20930.png"/><Relationship Id="rId8" Type="http://schemas.openxmlformats.org/officeDocument/2006/relationships/customXml" Target="../ink/ink20948.xml"/><Relationship Id="rId142" Type="http://schemas.openxmlformats.org/officeDocument/2006/relationships/customXml" Target="../ink/ink21015.xml"/><Relationship Id="rId184" Type="http://schemas.openxmlformats.org/officeDocument/2006/relationships/customXml" Target="../ink/ink21036.xml"/><Relationship Id="rId391" Type="http://schemas.openxmlformats.org/officeDocument/2006/relationships/image" Target="../media/image20832.png"/><Relationship Id="rId405" Type="http://schemas.openxmlformats.org/officeDocument/2006/relationships/image" Target="../media/image20839.png"/><Relationship Id="rId447" Type="http://schemas.openxmlformats.org/officeDocument/2006/relationships/image" Target="../media/image20860.png"/><Relationship Id="rId612" Type="http://schemas.openxmlformats.org/officeDocument/2006/relationships/customXml" Target="../ink/ink21249.xml"/><Relationship Id="rId251" Type="http://schemas.openxmlformats.org/officeDocument/2006/relationships/image" Target="../media/image20762.png"/><Relationship Id="rId489" Type="http://schemas.openxmlformats.org/officeDocument/2006/relationships/image" Target="../media/image20881.png"/><Relationship Id="rId46" Type="http://schemas.openxmlformats.org/officeDocument/2006/relationships/customXml" Target="../ink/ink20967.xml"/><Relationship Id="rId293" Type="http://schemas.openxmlformats.org/officeDocument/2006/relationships/image" Target="../media/image20783.png"/><Relationship Id="rId307" Type="http://schemas.openxmlformats.org/officeDocument/2006/relationships/image" Target="../media/image20790.png"/><Relationship Id="rId349" Type="http://schemas.openxmlformats.org/officeDocument/2006/relationships/image" Target="../media/image20811.png"/><Relationship Id="rId514" Type="http://schemas.openxmlformats.org/officeDocument/2006/relationships/customXml" Target="../ink/ink21200.xml"/><Relationship Id="rId556" Type="http://schemas.openxmlformats.org/officeDocument/2006/relationships/customXml" Target="../ink/ink21221.xml"/><Relationship Id="rId88" Type="http://schemas.openxmlformats.org/officeDocument/2006/relationships/customXml" Target="../ink/ink20988.xml"/><Relationship Id="rId111" Type="http://schemas.openxmlformats.org/officeDocument/2006/relationships/image" Target="../media/image20692.png"/><Relationship Id="rId153" Type="http://schemas.openxmlformats.org/officeDocument/2006/relationships/image" Target="../media/image20713.png"/><Relationship Id="rId195" Type="http://schemas.openxmlformats.org/officeDocument/2006/relationships/image" Target="../media/image20734.png"/><Relationship Id="rId209" Type="http://schemas.openxmlformats.org/officeDocument/2006/relationships/image" Target="../media/image20741.png"/><Relationship Id="rId360" Type="http://schemas.openxmlformats.org/officeDocument/2006/relationships/customXml" Target="../ink/ink21123.xml"/><Relationship Id="rId416" Type="http://schemas.openxmlformats.org/officeDocument/2006/relationships/customXml" Target="../ink/ink21151.xml"/><Relationship Id="rId598" Type="http://schemas.openxmlformats.org/officeDocument/2006/relationships/customXml" Target="../ink/ink21242.xml"/><Relationship Id="rId220" Type="http://schemas.openxmlformats.org/officeDocument/2006/relationships/customXml" Target="../ink/ink21054.xml"/><Relationship Id="rId458" Type="http://schemas.openxmlformats.org/officeDocument/2006/relationships/customXml" Target="../ink/ink21172.xml"/><Relationship Id="rId623" Type="http://schemas.openxmlformats.org/officeDocument/2006/relationships/image" Target="../media/image20948.png"/><Relationship Id="rId15" Type="http://schemas.openxmlformats.org/officeDocument/2006/relationships/image" Target="../media/image20644.png"/><Relationship Id="rId57" Type="http://schemas.openxmlformats.org/officeDocument/2006/relationships/image" Target="../media/image20665.png"/><Relationship Id="rId262" Type="http://schemas.openxmlformats.org/officeDocument/2006/relationships/customXml" Target="../ink/ink21074.xml"/><Relationship Id="rId318" Type="http://schemas.openxmlformats.org/officeDocument/2006/relationships/customXml" Target="../ink/ink21102.xml"/><Relationship Id="rId525" Type="http://schemas.openxmlformats.org/officeDocument/2006/relationships/image" Target="../media/image20899.png"/><Relationship Id="rId567" Type="http://schemas.openxmlformats.org/officeDocument/2006/relationships/image" Target="../media/image20920.png"/><Relationship Id="rId99" Type="http://schemas.openxmlformats.org/officeDocument/2006/relationships/image" Target="../media/image20686.png"/><Relationship Id="rId122" Type="http://schemas.openxmlformats.org/officeDocument/2006/relationships/customXml" Target="../ink/ink21005.xml"/><Relationship Id="rId164" Type="http://schemas.openxmlformats.org/officeDocument/2006/relationships/customXml" Target="../ink/ink21026.xml"/><Relationship Id="rId371" Type="http://schemas.openxmlformats.org/officeDocument/2006/relationships/image" Target="../media/image20822.png"/><Relationship Id="rId427" Type="http://schemas.openxmlformats.org/officeDocument/2006/relationships/image" Target="../media/image20850.png"/><Relationship Id="rId469" Type="http://schemas.openxmlformats.org/officeDocument/2006/relationships/image" Target="../media/image20871.png"/><Relationship Id="rId26" Type="http://schemas.openxmlformats.org/officeDocument/2006/relationships/customXml" Target="../ink/ink20957.xml"/><Relationship Id="rId231" Type="http://schemas.openxmlformats.org/officeDocument/2006/relationships/image" Target="../media/image20752.png"/><Relationship Id="rId273" Type="http://schemas.openxmlformats.org/officeDocument/2006/relationships/image" Target="../media/image20773.png"/><Relationship Id="rId329" Type="http://schemas.openxmlformats.org/officeDocument/2006/relationships/image" Target="../media/image20801.png"/><Relationship Id="rId480" Type="http://schemas.openxmlformats.org/officeDocument/2006/relationships/customXml" Target="../ink/ink21183.xml"/><Relationship Id="rId536" Type="http://schemas.openxmlformats.org/officeDocument/2006/relationships/customXml" Target="../ink/ink21211.xml"/><Relationship Id="rId68" Type="http://schemas.openxmlformats.org/officeDocument/2006/relationships/customXml" Target="../ink/ink20978.xml"/><Relationship Id="rId133" Type="http://schemas.openxmlformats.org/officeDocument/2006/relationships/image" Target="../media/image20703.png"/><Relationship Id="rId175" Type="http://schemas.openxmlformats.org/officeDocument/2006/relationships/image" Target="../media/image20724.png"/><Relationship Id="rId340" Type="http://schemas.openxmlformats.org/officeDocument/2006/relationships/customXml" Target="../ink/ink21113.xml"/><Relationship Id="rId578" Type="http://schemas.openxmlformats.org/officeDocument/2006/relationships/customXml" Target="../ink/ink21232.xml"/><Relationship Id="rId200" Type="http://schemas.openxmlformats.org/officeDocument/2006/relationships/customXml" Target="../ink/ink21044.xml"/><Relationship Id="rId382" Type="http://schemas.openxmlformats.org/officeDocument/2006/relationships/customXml" Target="../ink/ink21134.xml"/><Relationship Id="rId438" Type="http://schemas.openxmlformats.org/officeDocument/2006/relationships/customXml" Target="../ink/ink21162.xml"/><Relationship Id="rId603" Type="http://schemas.openxmlformats.org/officeDocument/2006/relationships/image" Target="../media/image20938.png"/><Relationship Id="rId242" Type="http://schemas.openxmlformats.org/officeDocument/2006/relationships/customXml" Target="../ink/ink21065.xml"/><Relationship Id="rId284" Type="http://schemas.openxmlformats.org/officeDocument/2006/relationships/customXml" Target="../ink/ink21085.xml"/><Relationship Id="rId491" Type="http://schemas.openxmlformats.org/officeDocument/2006/relationships/image" Target="../media/image20882.png"/><Relationship Id="rId505" Type="http://schemas.openxmlformats.org/officeDocument/2006/relationships/image" Target="../media/image20889.png"/><Relationship Id="rId37" Type="http://schemas.openxmlformats.org/officeDocument/2006/relationships/image" Target="../media/image20655.png"/><Relationship Id="rId79" Type="http://schemas.openxmlformats.org/officeDocument/2006/relationships/image" Target="../media/image20676.png"/><Relationship Id="rId102" Type="http://schemas.openxmlformats.org/officeDocument/2006/relationships/customXml" Target="../ink/ink20995.xml"/><Relationship Id="rId144" Type="http://schemas.openxmlformats.org/officeDocument/2006/relationships/customXml" Target="../ink/ink21016.xml"/><Relationship Id="rId547" Type="http://schemas.openxmlformats.org/officeDocument/2006/relationships/image" Target="../media/image20910.png"/><Relationship Id="rId589" Type="http://schemas.openxmlformats.org/officeDocument/2006/relationships/image" Target="../media/image20931.png"/><Relationship Id="rId90" Type="http://schemas.openxmlformats.org/officeDocument/2006/relationships/customXml" Target="../ink/ink20989.xml"/><Relationship Id="rId186" Type="http://schemas.openxmlformats.org/officeDocument/2006/relationships/customXml" Target="../ink/ink21037.xml"/><Relationship Id="rId351" Type="http://schemas.openxmlformats.org/officeDocument/2006/relationships/image" Target="../media/image20812.png"/><Relationship Id="rId393" Type="http://schemas.openxmlformats.org/officeDocument/2006/relationships/image" Target="../media/image20833.png"/><Relationship Id="rId407" Type="http://schemas.openxmlformats.org/officeDocument/2006/relationships/image" Target="../media/image20840.png"/><Relationship Id="rId449" Type="http://schemas.openxmlformats.org/officeDocument/2006/relationships/image" Target="../media/image20861.png"/><Relationship Id="rId614" Type="http://schemas.openxmlformats.org/officeDocument/2006/relationships/customXml" Target="../ink/ink21250.xml"/><Relationship Id="rId211" Type="http://schemas.openxmlformats.org/officeDocument/2006/relationships/image" Target="../media/image20742.png"/><Relationship Id="rId253" Type="http://schemas.openxmlformats.org/officeDocument/2006/relationships/image" Target="../media/image20763.png"/><Relationship Id="rId295" Type="http://schemas.openxmlformats.org/officeDocument/2006/relationships/image" Target="../media/image20784.png"/><Relationship Id="rId309" Type="http://schemas.openxmlformats.org/officeDocument/2006/relationships/image" Target="../media/image20791.png"/><Relationship Id="rId460" Type="http://schemas.openxmlformats.org/officeDocument/2006/relationships/customXml" Target="../ink/ink21173.xml"/><Relationship Id="rId516" Type="http://schemas.openxmlformats.org/officeDocument/2006/relationships/customXml" Target="../ink/ink21201.xml"/><Relationship Id="rId48" Type="http://schemas.openxmlformats.org/officeDocument/2006/relationships/customXml" Target="../ink/ink20968.xml"/><Relationship Id="rId113" Type="http://schemas.openxmlformats.org/officeDocument/2006/relationships/image" Target="../media/image20693.png"/><Relationship Id="rId320" Type="http://schemas.openxmlformats.org/officeDocument/2006/relationships/customXml" Target="../ink/ink21103.xml"/><Relationship Id="rId558" Type="http://schemas.openxmlformats.org/officeDocument/2006/relationships/customXml" Target="../ink/ink21222.xml"/></Relationships>
</file>

<file path=ppt/slides/_rels/slide9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006.png"/><Relationship Id="rId299" Type="http://schemas.openxmlformats.org/officeDocument/2006/relationships/image" Target="../media/image21097.png"/><Relationship Id="rId303" Type="http://schemas.openxmlformats.org/officeDocument/2006/relationships/image" Target="../media/image21099.png"/><Relationship Id="rId21" Type="http://schemas.openxmlformats.org/officeDocument/2006/relationships/image" Target="../media/image20958.png"/><Relationship Id="rId42" Type="http://schemas.openxmlformats.org/officeDocument/2006/relationships/customXml" Target="../ink/ink21276.xml"/><Relationship Id="rId63" Type="http://schemas.openxmlformats.org/officeDocument/2006/relationships/image" Target="../media/image20979.png"/><Relationship Id="rId84" Type="http://schemas.openxmlformats.org/officeDocument/2006/relationships/customXml" Target="../ink/ink21297.xml"/><Relationship Id="rId138" Type="http://schemas.openxmlformats.org/officeDocument/2006/relationships/customXml" Target="../ink/ink21324.xml"/><Relationship Id="rId159" Type="http://schemas.openxmlformats.org/officeDocument/2006/relationships/image" Target="../media/image21027.png"/><Relationship Id="rId324" Type="http://schemas.openxmlformats.org/officeDocument/2006/relationships/customXml" Target="../ink/ink21417.xml"/><Relationship Id="rId345" Type="http://schemas.openxmlformats.org/officeDocument/2006/relationships/image" Target="../media/image21120.png"/><Relationship Id="rId170" Type="http://schemas.openxmlformats.org/officeDocument/2006/relationships/customXml" Target="../ink/ink21340.xml"/><Relationship Id="rId191" Type="http://schemas.openxmlformats.org/officeDocument/2006/relationships/image" Target="../media/image21043.png"/><Relationship Id="rId205" Type="http://schemas.openxmlformats.org/officeDocument/2006/relationships/image" Target="../media/image21050.png"/><Relationship Id="rId226" Type="http://schemas.openxmlformats.org/officeDocument/2006/relationships/customXml" Target="../ink/ink21368.xml"/><Relationship Id="rId247" Type="http://schemas.openxmlformats.org/officeDocument/2006/relationships/image" Target="../media/image21071.png"/><Relationship Id="rId107" Type="http://schemas.openxmlformats.org/officeDocument/2006/relationships/image" Target="../media/image21001.png"/><Relationship Id="rId268" Type="http://schemas.openxmlformats.org/officeDocument/2006/relationships/customXml" Target="../ink/ink21389.xml"/><Relationship Id="rId289" Type="http://schemas.openxmlformats.org/officeDocument/2006/relationships/image" Target="../media/image21092.png"/><Relationship Id="rId11" Type="http://schemas.openxmlformats.org/officeDocument/2006/relationships/image" Target="../media/image20953.png"/><Relationship Id="rId32" Type="http://schemas.openxmlformats.org/officeDocument/2006/relationships/customXml" Target="../ink/ink21271.xml"/><Relationship Id="rId53" Type="http://schemas.openxmlformats.org/officeDocument/2006/relationships/image" Target="../media/image20974.png"/><Relationship Id="rId74" Type="http://schemas.openxmlformats.org/officeDocument/2006/relationships/customXml" Target="../ink/ink21292.xml"/><Relationship Id="rId128" Type="http://schemas.openxmlformats.org/officeDocument/2006/relationships/customXml" Target="../ink/ink21319.xml"/><Relationship Id="rId149" Type="http://schemas.openxmlformats.org/officeDocument/2006/relationships/image" Target="../media/image21022.png"/><Relationship Id="rId314" Type="http://schemas.openxmlformats.org/officeDocument/2006/relationships/customXml" Target="../ink/ink21412.xml"/><Relationship Id="rId335" Type="http://schemas.openxmlformats.org/officeDocument/2006/relationships/image" Target="../media/image21115.png"/><Relationship Id="rId356" Type="http://schemas.openxmlformats.org/officeDocument/2006/relationships/customXml" Target="../ink/ink21433.xml"/><Relationship Id="rId5" Type="http://schemas.openxmlformats.org/officeDocument/2006/relationships/image" Target="../media/image20950.png"/><Relationship Id="rId95" Type="http://schemas.openxmlformats.org/officeDocument/2006/relationships/image" Target="../media/image20995.png"/><Relationship Id="rId160" Type="http://schemas.openxmlformats.org/officeDocument/2006/relationships/customXml" Target="../ink/ink21335.xml"/><Relationship Id="rId181" Type="http://schemas.openxmlformats.org/officeDocument/2006/relationships/image" Target="../media/image21038.png"/><Relationship Id="rId216" Type="http://schemas.openxmlformats.org/officeDocument/2006/relationships/customXml" Target="../ink/ink21363.xml"/><Relationship Id="rId237" Type="http://schemas.openxmlformats.org/officeDocument/2006/relationships/image" Target="../media/image21066.png"/><Relationship Id="rId258" Type="http://schemas.openxmlformats.org/officeDocument/2006/relationships/customXml" Target="../ink/ink21384.xml"/><Relationship Id="rId279" Type="http://schemas.openxmlformats.org/officeDocument/2006/relationships/image" Target="../media/image21087.png"/><Relationship Id="rId22" Type="http://schemas.openxmlformats.org/officeDocument/2006/relationships/customXml" Target="../ink/ink21266.xml"/><Relationship Id="rId43" Type="http://schemas.openxmlformats.org/officeDocument/2006/relationships/image" Target="../media/image20969.png"/><Relationship Id="rId64" Type="http://schemas.openxmlformats.org/officeDocument/2006/relationships/customXml" Target="../ink/ink21287.xml"/><Relationship Id="rId118" Type="http://schemas.openxmlformats.org/officeDocument/2006/relationships/customXml" Target="../ink/ink21314.xml"/><Relationship Id="rId139" Type="http://schemas.openxmlformats.org/officeDocument/2006/relationships/image" Target="../media/image21017.png"/><Relationship Id="rId290" Type="http://schemas.openxmlformats.org/officeDocument/2006/relationships/customXml" Target="../ink/ink21400.xml"/><Relationship Id="rId304" Type="http://schemas.openxmlformats.org/officeDocument/2006/relationships/customXml" Target="../ink/ink21407.xml"/><Relationship Id="rId325" Type="http://schemas.openxmlformats.org/officeDocument/2006/relationships/image" Target="../media/image21110.png"/><Relationship Id="rId346" Type="http://schemas.openxmlformats.org/officeDocument/2006/relationships/customXml" Target="../ink/ink21428.xml"/><Relationship Id="rId85" Type="http://schemas.openxmlformats.org/officeDocument/2006/relationships/image" Target="../media/image20990.png"/><Relationship Id="rId150" Type="http://schemas.openxmlformats.org/officeDocument/2006/relationships/customXml" Target="../ink/ink21330.xml"/><Relationship Id="rId171" Type="http://schemas.openxmlformats.org/officeDocument/2006/relationships/image" Target="../media/image21033.png"/><Relationship Id="rId192" Type="http://schemas.openxmlformats.org/officeDocument/2006/relationships/customXml" Target="../ink/ink21351.xml"/><Relationship Id="rId206" Type="http://schemas.openxmlformats.org/officeDocument/2006/relationships/customXml" Target="../ink/ink21358.xml"/><Relationship Id="rId227" Type="http://schemas.openxmlformats.org/officeDocument/2006/relationships/image" Target="../media/image21061.png"/><Relationship Id="rId248" Type="http://schemas.openxmlformats.org/officeDocument/2006/relationships/customXml" Target="../ink/ink21379.xml"/><Relationship Id="rId269" Type="http://schemas.openxmlformats.org/officeDocument/2006/relationships/image" Target="../media/image21082.png"/><Relationship Id="rId12" Type="http://schemas.openxmlformats.org/officeDocument/2006/relationships/customXml" Target="../ink/ink21261.xml"/><Relationship Id="rId33" Type="http://schemas.openxmlformats.org/officeDocument/2006/relationships/image" Target="../media/image20964.png"/><Relationship Id="rId108" Type="http://schemas.openxmlformats.org/officeDocument/2006/relationships/customXml" Target="../ink/ink21309.xml"/><Relationship Id="rId129" Type="http://schemas.openxmlformats.org/officeDocument/2006/relationships/image" Target="../media/image21012.png"/><Relationship Id="rId280" Type="http://schemas.openxmlformats.org/officeDocument/2006/relationships/customXml" Target="../ink/ink21395.xml"/><Relationship Id="rId315" Type="http://schemas.openxmlformats.org/officeDocument/2006/relationships/image" Target="../media/image21105.png"/><Relationship Id="rId336" Type="http://schemas.openxmlformats.org/officeDocument/2006/relationships/customXml" Target="../ink/ink21423.xml"/><Relationship Id="rId357" Type="http://schemas.openxmlformats.org/officeDocument/2006/relationships/image" Target="../media/image21126.png"/><Relationship Id="rId54" Type="http://schemas.openxmlformats.org/officeDocument/2006/relationships/customXml" Target="../ink/ink21282.xml"/><Relationship Id="rId75" Type="http://schemas.openxmlformats.org/officeDocument/2006/relationships/image" Target="../media/image20985.png"/><Relationship Id="rId96" Type="http://schemas.openxmlformats.org/officeDocument/2006/relationships/customXml" Target="../ink/ink21303.xml"/><Relationship Id="rId140" Type="http://schemas.openxmlformats.org/officeDocument/2006/relationships/customXml" Target="../ink/ink21325.xml"/><Relationship Id="rId161" Type="http://schemas.openxmlformats.org/officeDocument/2006/relationships/image" Target="../media/image21028.png"/><Relationship Id="rId182" Type="http://schemas.openxmlformats.org/officeDocument/2006/relationships/customXml" Target="../ink/ink21346.xml"/><Relationship Id="rId217" Type="http://schemas.openxmlformats.org/officeDocument/2006/relationships/image" Target="../media/image21056.png"/><Relationship Id="rId6" Type="http://schemas.openxmlformats.org/officeDocument/2006/relationships/customXml" Target="../ink/ink21258.xml"/><Relationship Id="rId238" Type="http://schemas.openxmlformats.org/officeDocument/2006/relationships/customXml" Target="../ink/ink21374.xml"/><Relationship Id="rId259" Type="http://schemas.openxmlformats.org/officeDocument/2006/relationships/image" Target="../media/image21077.png"/><Relationship Id="rId23" Type="http://schemas.openxmlformats.org/officeDocument/2006/relationships/image" Target="../media/image20959.png"/><Relationship Id="rId119" Type="http://schemas.openxmlformats.org/officeDocument/2006/relationships/image" Target="../media/image21007.png"/><Relationship Id="rId270" Type="http://schemas.openxmlformats.org/officeDocument/2006/relationships/customXml" Target="../ink/ink21390.xml"/><Relationship Id="rId291" Type="http://schemas.openxmlformats.org/officeDocument/2006/relationships/image" Target="../media/image21093.png"/><Relationship Id="rId305" Type="http://schemas.openxmlformats.org/officeDocument/2006/relationships/image" Target="../media/image21100.png"/><Relationship Id="rId326" Type="http://schemas.openxmlformats.org/officeDocument/2006/relationships/customXml" Target="../ink/ink21418.xml"/><Relationship Id="rId347" Type="http://schemas.openxmlformats.org/officeDocument/2006/relationships/image" Target="../media/image21121.png"/><Relationship Id="rId44" Type="http://schemas.openxmlformats.org/officeDocument/2006/relationships/customXml" Target="../ink/ink21277.xml"/><Relationship Id="rId65" Type="http://schemas.openxmlformats.org/officeDocument/2006/relationships/image" Target="../media/image20980.png"/><Relationship Id="rId86" Type="http://schemas.openxmlformats.org/officeDocument/2006/relationships/customXml" Target="../ink/ink21298.xml"/><Relationship Id="rId130" Type="http://schemas.openxmlformats.org/officeDocument/2006/relationships/customXml" Target="../ink/ink21320.xml"/><Relationship Id="rId151" Type="http://schemas.openxmlformats.org/officeDocument/2006/relationships/image" Target="../media/image21023.png"/><Relationship Id="rId172" Type="http://schemas.openxmlformats.org/officeDocument/2006/relationships/customXml" Target="../ink/ink21341.xml"/><Relationship Id="rId193" Type="http://schemas.openxmlformats.org/officeDocument/2006/relationships/image" Target="../media/image21044.png"/><Relationship Id="rId207" Type="http://schemas.openxmlformats.org/officeDocument/2006/relationships/image" Target="../media/image21051.png"/><Relationship Id="rId228" Type="http://schemas.openxmlformats.org/officeDocument/2006/relationships/customXml" Target="../ink/ink21369.xml"/><Relationship Id="rId249" Type="http://schemas.openxmlformats.org/officeDocument/2006/relationships/image" Target="../media/image21072.png"/><Relationship Id="rId13" Type="http://schemas.openxmlformats.org/officeDocument/2006/relationships/image" Target="../media/image20954.png"/><Relationship Id="rId109" Type="http://schemas.openxmlformats.org/officeDocument/2006/relationships/image" Target="../media/image21002.png"/><Relationship Id="rId260" Type="http://schemas.openxmlformats.org/officeDocument/2006/relationships/customXml" Target="../ink/ink21385.xml"/><Relationship Id="rId281" Type="http://schemas.openxmlformats.org/officeDocument/2006/relationships/image" Target="../media/image21088.png"/><Relationship Id="rId316" Type="http://schemas.openxmlformats.org/officeDocument/2006/relationships/customXml" Target="../ink/ink21413.xml"/><Relationship Id="rId337" Type="http://schemas.openxmlformats.org/officeDocument/2006/relationships/image" Target="../media/image21116.png"/><Relationship Id="rId34" Type="http://schemas.openxmlformats.org/officeDocument/2006/relationships/customXml" Target="../ink/ink21272.xml"/><Relationship Id="rId55" Type="http://schemas.openxmlformats.org/officeDocument/2006/relationships/image" Target="../media/image20975.png"/><Relationship Id="rId76" Type="http://schemas.openxmlformats.org/officeDocument/2006/relationships/customXml" Target="../ink/ink21293.xml"/><Relationship Id="rId97" Type="http://schemas.openxmlformats.org/officeDocument/2006/relationships/image" Target="../media/image20996.png"/><Relationship Id="rId120" Type="http://schemas.openxmlformats.org/officeDocument/2006/relationships/customXml" Target="../ink/ink21315.xml"/><Relationship Id="rId141" Type="http://schemas.openxmlformats.org/officeDocument/2006/relationships/image" Target="../media/image21018.png"/><Relationship Id="rId358" Type="http://schemas.openxmlformats.org/officeDocument/2006/relationships/customXml" Target="../ink/ink21434.xml"/><Relationship Id="rId7" Type="http://schemas.openxmlformats.org/officeDocument/2006/relationships/image" Target="../media/image20951.png"/><Relationship Id="rId162" Type="http://schemas.openxmlformats.org/officeDocument/2006/relationships/customXml" Target="../ink/ink21336.xml"/><Relationship Id="rId183" Type="http://schemas.openxmlformats.org/officeDocument/2006/relationships/image" Target="../media/image21039.png"/><Relationship Id="rId218" Type="http://schemas.openxmlformats.org/officeDocument/2006/relationships/customXml" Target="../ink/ink21364.xml"/><Relationship Id="rId239" Type="http://schemas.openxmlformats.org/officeDocument/2006/relationships/image" Target="../media/image21067.png"/><Relationship Id="rId250" Type="http://schemas.openxmlformats.org/officeDocument/2006/relationships/customXml" Target="../ink/ink21380.xml"/><Relationship Id="rId271" Type="http://schemas.openxmlformats.org/officeDocument/2006/relationships/image" Target="../media/image21083.png"/><Relationship Id="rId292" Type="http://schemas.openxmlformats.org/officeDocument/2006/relationships/customXml" Target="../ink/ink21401.xml"/><Relationship Id="rId306" Type="http://schemas.openxmlformats.org/officeDocument/2006/relationships/customXml" Target="../ink/ink21408.xml"/><Relationship Id="rId24" Type="http://schemas.openxmlformats.org/officeDocument/2006/relationships/customXml" Target="../ink/ink21267.xml"/><Relationship Id="rId45" Type="http://schemas.openxmlformats.org/officeDocument/2006/relationships/image" Target="../media/image20970.png"/><Relationship Id="rId66" Type="http://schemas.openxmlformats.org/officeDocument/2006/relationships/customXml" Target="../ink/ink21288.xml"/><Relationship Id="rId87" Type="http://schemas.openxmlformats.org/officeDocument/2006/relationships/image" Target="../media/image20991.png"/><Relationship Id="rId110" Type="http://schemas.openxmlformats.org/officeDocument/2006/relationships/customXml" Target="../ink/ink21310.xml"/><Relationship Id="rId131" Type="http://schemas.openxmlformats.org/officeDocument/2006/relationships/image" Target="../media/image21013.png"/><Relationship Id="rId327" Type="http://schemas.openxmlformats.org/officeDocument/2006/relationships/image" Target="../media/image21111.png"/><Relationship Id="rId348" Type="http://schemas.openxmlformats.org/officeDocument/2006/relationships/customXml" Target="../ink/ink21429.xml"/><Relationship Id="rId152" Type="http://schemas.openxmlformats.org/officeDocument/2006/relationships/customXml" Target="../ink/ink21331.xml"/><Relationship Id="rId173" Type="http://schemas.openxmlformats.org/officeDocument/2006/relationships/image" Target="../media/image21034.png"/><Relationship Id="rId194" Type="http://schemas.openxmlformats.org/officeDocument/2006/relationships/customXml" Target="../ink/ink21352.xml"/><Relationship Id="rId208" Type="http://schemas.openxmlformats.org/officeDocument/2006/relationships/customXml" Target="../ink/ink21359.xml"/><Relationship Id="rId229" Type="http://schemas.openxmlformats.org/officeDocument/2006/relationships/image" Target="../media/image21062.png"/><Relationship Id="rId240" Type="http://schemas.openxmlformats.org/officeDocument/2006/relationships/customXml" Target="../ink/ink21375.xml"/><Relationship Id="rId261" Type="http://schemas.openxmlformats.org/officeDocument/2006/relationships/image" Target="../media/image21078.png"/><Relationship Id="rId14" Type="http://schemas.openxmlformats.org/officeDocument/2006/relationships/customXml" Target="../ink/ink21262.xml"/><Relationship Id="rId35" Type="http://schemas.openxmlformats.org/officeDocument/2006/relationships/image" Target="../media/image20965.png"/><Relationship Id="rId56" Type="http://schemas.openxmlformats.org/officeDocument/2006/relationships/customXml" Target="../ink/ink21283.xml"/><Relationship Id="rId77" Type="http://schemas.openxmlformats.org/officeDocument/2006/relationships/image" Target="../media/image20986.png"/><Relationship Id="rId100" Type="http://schemas.openxmlformats.org/officeDocument/2006/relationships/customXml" Target="../ink/ink21305.xml"/><Relationship Id="rId282" Type="http://schemas.openxmlformats.org/officeDocument/2006/relationships/customXml" Target="../ink/ink21396.xml"/><Relationship Id="rId317" Type="http://schemas.openxmlformats.org/officeDocument/2006/relationships/image" Target="../media/image21106.png"/><Relationship Id="rId338" Type="http://schemas.openxmlformats.org/officeDocument/2006/relationships/customXml" Target="../ink/ink21424.xml"/><Relationship Id="rId359" Type="http://schemas.openxmlformats.org/officeDocument/2006/relationships/image" Target="../media/image21127.png"/><Relationship Id="rId8" Type="http://schemas.openxmlformats.org/officeDocument/2006/relationships/customXml" Target="../ink/ink21259.xml"/><Relationship Id="rId98" Type="http://schemas.openxmlformats.org/officeDocument/2006/relationships/customXml" Target="../ink/ink21304.xml"/><Relationship Id="rId121" Type="http://schemas.openxmlformats.org/officeDocument/2006/relationships/image" Target="../media/image21008.png"/><Relationship Id="rId142" Type="http://schemas.openxmlformats.org/officeDocument/2006/relationships/customXml" Target="../ink/ink21326.xml"/><Relationship Id="rId163" Type="http://schemas.openxmlformats.org/officeDocument/2006/relationships/image" Target="../media/image21029.png"/><Relationship Id="rId184" Type="http://schemas.openxmlformats.org/officeDocument/2006/relationships/customXml" Target="../ink/ink21347.xml"/><Relationship Id="rId219" Type="http://schemas.openxmlformats.org/officeDocument/2006/relationships/image" Target="../media/image21057.png"/><Relationship Id="rId230" Type="http://schemas.openxmlformats.org/officeDocument/2006/relationships/customXml" Target="../ink/ink21370.xml"/><Relationship Id="rId251" Type="http://schemas.openxmlformats.org/officeDocument/2006/relationships/image" Target="../media/image21073.png"/><Relationship Id="rId25" Type="http://schemas.openxmlformats.org/officeDocument/2006/relationships/image" Target="../media/image20960.png"/><Relationship Id="rId46" Type="http://schemas.openxmlformats.org/officeDocument/2006/relationships/customXml" Target="../ink/ink21278.xml"/><Relationship Id="rId67" Type="http://schemas.openxmlformats.org/officeDocument/2006/relationships/image" Target="../media/image20981.png"/><Relationship Id="rId272" Type="http://schemas.openxmlformats.org/officeDocument/2006/relationships/customXml" Target="../ink/ink21391.xml"/><Relationship Id="rId293" Type="http://schemas.openxmlformats.org/officeDocument/2006/relationships/image" Target="../media/image21094.png"/><Relationship Id="rId307" Type="http://schemas.openxmlformats.org/officeDocument/2006/relationships/image" Target="../media/image21101.png"/><Relationship Id="rId328" Type="http://schemas.openxmlformats.org/officeDocument/2006/relationships/customXml" Target="../ink/ink21419.xml"/><Relationship Id="rId349" Type="http://schemas.openxmlformats.org/officeDocument/2006/relationships/image" Target="../media/image21122.png"/><Relationship Id="rId88" Type="http://schemas.openxmlformats.org/officeDocument/2006/relationships/customXml" Target="../ink/ink21299.xml"/><Relationship Id="rId111" Type="http://schemas.openxmlformats.org/officeDocument/2006/relationships/image" Target="../media/image21003.png"/><Relationship Id="rId132" Type="http://schemas.openxmlformats.org/officeDocument/2006/relationships/customXml" Target="../ink/ink21321.xml"/><Relationship Id="rId153" Type="http://schemas.openxmlformats.org/officeDocument/2006/relationships/image" Target="../media/image21024.png"/><Relationship Id="rId174" Type="http://schemas.openxmlformats.org/officeDocument/2006/relationships/customXml" Target="../ink/ink21342.xml"/><Relationship Id="rId195" Type="http://schemas.openxmlformats.org/officeDocument/2006/relationships/image" Target="../media/image21045.png"/><Relationship Id="rId209" Type="http://schemas.openxmlformats.org/officeDocument/2006/relationships/image" Target="../media/image21052.png"/><Relationship Id="rId360" Type="http://schemas.openxmlformats.org/officeDocument/2006/relationships/customXml" Target="../ink/ink21435.xml"/><Relationship Id="rId220" Type="http://schemas.openxmlformats.org/officeDocument/2006/relationships/customXml" Target="../ink/ink21365.xml"/><Relationship Id="rId241" Type="http://schemas.openxmlformats.org/officeDocument/2006/relationships/image" Target="../media/image21068.png"/><Relationship Id="rId15" Type="http://schemas.openxmlformats.org/officeDocument/2006/relationships/image" Target="../media/image20955.png"/><Relationship Id="rId36" Type="http://schemas.openxmlformats.org/officeDocument/2006/relationships/customXml" Target="../ink/ink21273.xml"/><Relationship Id="rId57" Type="http://schemas.openxmlformats.org/officeDocument/2006/relationships/image" Target="../media/image20976.png"/><Relationship Id="rId106" Type="http://schemas.openxmlformats.org/officeDocument/2006/relationships/customXml" Target="../ink/ink21308.xml"/><Relationship Id="rId127" Type="http://schemas.openxmlformats.org/officeDocument/2006/relationships/image" Target="../media/image21011.png"/><Relationship Id="rId262" Type="http://schemas.openxmlformats.org/officeDocument/2006/relationships/customXml" Target="../ink/ink21386.xml"/><Relationship Id="rId283" Type="http://schemas.openxmlformats.org/officeDocument/2006/relationships/image" Target="../media/image21089.png"/><Relationship Id="rId313" Type="http://schemas.openxmlformats.org/officeDocument/2006/relationships/image" Target="../media/image21104.png"/><Relationship Id="rId318" Type="http://schemas.openxmlformats.org/officeDocument/2006/relationships/customXml" Target="../ink/ink21414.xml"/><Relationship Id="rId339" Type="http://schemas.openxmlformats.org/officeDocument/2006/relationships/image" Target="../media/image21117.png"/><Relationship Id="rId10" Type="http://schemas.openxmlformats.org/officeDocument/2006/relationships/customXml" Target="../ink/ink21260.xml"/><Relationship Id="rId31" Type="http://schemas.openxmlformats.org/officeDocument/2006/relationships/image" Target="../media/image20963.png"/><Relationship Id="rId52" Type="http://schemas.openxmlformats.org/officeDocument/2006/relationships/customXml" Target="../ink/ink21281.xml"/><Relationship Id="rId73" Type="http://schemas.openxmlformats.org/officeDocument/2006/relationships/image" Target="../media/image20984.png"/><Relationship Id="rId78" Type="http://schemas.openxmlformats.org/officeDocument/2006/relationships/customXml" Target="../ink/ink21294.xml"/><Relationship Id="rId94" Type="http://schemas.openxmlformats.org/officeDocument/2006/relationships/customXml" Target="../ink/ink21302.xml"/><Relationship Id="rId99" Type="http://schemas.openxmlformats.org/officeDocument/2006/relationships/image" Target="../media/image20997.png"/><Relationship Id="rId101" Type="http://schemas.openxmlformats.org/officeDocument/2006/relationships/image" Target="../media/image20998.png"/><Relationship Id="rId122" Type="http://schemas.openxmlformats.org/officeDocument/2006/relationships/customXml" Target="../ink/ink21316.xml"/><Relationship Id="rId143" Type="http://schemas.openxmlformats.org/officeDocument/2006/relationships/image" Target="../media/image21019.png"/><Relationship Id="rId148" Type="http://schemas.openxmlformats.org/officeDocument/2006/relationships/customXml" Target="../ink/ink21329.xml"/><Relationship Id="rId164" Type="http://schemas.openxmlformats.org/officeDocument/2006/relationships/customXml" Target="../ink/ink21337.xml"/><Relationship Id="rId169" Type="http://schemas.openxmlformats.org/officeDocument/2006/relationships/image" Target="../media/image21032.png"/><Relationship Id="rId185" Type="http://schemas.openxmlformats.org/officeDocument/2006/relationships/image" Target="../media/image21040.png"/><Relationship Id="rId334" Type="http://schemas.openxmlformats.org/officeDocument/2006/relationships/customXml" Target="../ink/ink21422.xml"/><Relationship Id="rId350" Type="http://schemas.openxmlformats.org/officeDocument/2006/relationships/customXml" Target="../ink/ink21430.xml"/><Relationship Id="rId355" Type="http://schemas.openxmlformats.org/officeDocument/2006/relationships/image" Target="../media/image21125.png"/><Relationship Id="rId4" Type="http://schemas.openxmlformats.org/officeDocument/2006/relationships/customXml" Target="../ink/ink21257.xml"/><Relationship Id="rId9" Type="http://schemas.openxmlformats.org/officeDocument/2006/relationships/image" Target="../media/image20952.png"/><Relationship Id="rId180" Type="http://schemas.openxmlformats.org/officeDocument/2006/relationships/customXml" Target="../ink/ink21345.xml"/><Relationship Id="rId210" Type="http://schemas.openxmlformats.org/officeDocument/2006/relationships/customXml" Target="../ink/ink21360.xml"/><Relationship Id="rId215" Type="http://schemas.openxmlformats.org/officeDocument/2006/relationships/image" Target="../media/image21055.png"/><Relationship Id="rId236" Type="http://schemas.openxmlformats.org/officeDocument/2006/relationships/customXml" Target="../ink/ink21373.xml"/><Relationship Id="rId257" Type="http://schemas.openxmlformats.org/officeDocument/2006/relationships/image" Target="../media/image21076.png"/><Relationship Id="rId278" Type="http://schemas.openxmlformats.org/officeDocument/2006/relationships/customXml" Target="../ink/ink21394.xml"/><Relationship Id="rId26" Type="http://schemas.openxmlformats.org/officeDocument/2006/relationships/customXml" Target="../ink/ink21268.xml"/><Relationship Id="rId231" Type="http://schemas.openxmlformats.org/officeDocument/2006/relationships/image" Target="../media/image21063.png"/><Relationship Id="rId252" Type="http://schemas.openxmlformats.org/officeDocument/2006/relationships/customXml" Target="../ink/ink21381.xml"/><Relationship Id="rId273" Type="http://schemas.openxmlformats.org/officeDocument/2006/relationships/image" Target="../media/image21084.png"/><Relationship Id="rId294" Type="http://schemas.openxmlformats.org/officeDocument/2006/relationships/customXml" Target="../ink/ink21402.xml"/><Relationship Id="rId308" Type="http://schemas.openxmlformats.org/officeDocument/2006/relationships/customXml" Target="../ink/ink21409.xml"/><Relationship Id="rId329" Type="http://schemas.openxmlformats.org/officeDocument/2006/relationships/image" Target="../media/image21112.png"/><Relationship Id="rId47" Type="http://schemas.openxmlformats.org/officeDocument/2006/relationships/image" Target="../media/image20971.png"/><Relationship Id="rId68" Type="http://schemas.openxmlformats.org/officeDocument/2006/relationships/customXml" Target="../ink/ink21289.xml"/><Relationship Id="rId89" Type="http://schemas.openxmlformats.org/officeDocument/2006/relationships/image" Target="../media/image20992.png"/><Relationship Id="rId112" Type="http://schemas.openxmlformats.org/officeDocument/2006/relationships/customXml" Target="../ink/ink21311.xml"/><Relationship Id="rId133" Type="http://schemas.openxmlformats.org/officeDocument/2006/relationships/image" Target="../media/image21014.png"/><Relationship Id="rId154" Type="http://schemas.openxmlformats.org/officeDocument/2006/relationships/customXml" Target="../ink/ink21332.xml"/><Relationship Id="rId175" Type="http://schemas.openxmlformats.org/officeDocument/2006/relationships/image" Target="../media/image21035.png"/><Relationship Id="rId340" Type="http://schemas.openxmlformats.org/officeDocument/2006/relationships/customXml" Target="../ink/ink21425.xml"/><Relationship Id="rId361" Type="http://schemas.openxmlformats.org/officeDocument/2006/relationships/image" Target="../media/image21128.png"/><Relationship Id="rId196" Type="http://schemas.openxmlformats.org/officeDocument/2006/relationships/customXml" Target="../ink/ink21353.xml"/><Relationship Id="rId200" Type="http://schemas.openxmlformats.org/officeDocument/2006/relationships/customXml" Target="../ink/ink21355.xml"/><Relationship Id="rId16" Type="http://schemas.openxmlformats.org/officeDocument/2006/relationships/customXml" Target="../ink/ink21263.xml"/><Relationship Id="rId221" Type="http://schemas.openxmlformats.org/officeDocument/2006/relationships/image" Target="../media/image21058.png"/><Relationship Id="rId242" Type="http://schemas.openxmlformats.org/officeDocument/2006/relationships/customXml" Target="../ink/ink21376.xml"/><Relationship Id="rId263" Type="http://schemas.openxmlformats.org/officeDocument/2006/relationships/image" Target="../media/image21079.png"/><Relationship Id="rId284" Type="http://schemas.openxmlformats.org/officeDocument/2006/relationships/customXml" Target="../ink/ink21397.xml"/><Relationship Id="rId319" Type="http://schemas.openxmlformats.org/officeDocument/2006/relationships/image" Target="../media/image21107.png"/><Relationship Id="rId37" Type="http://schemas.openxmlformats.org/officeDocument/2006/relationships/image" Target="../media/image20966.png"/><Relationship Id="rId58" Type="http://schemas.openxmlformats.org/officeDocument/2006/relationships/customXml" Target="../ink/ink21284.xml"/><Relationship Id="rId79" Type="http://schemas.openxmlformats.org/officeDocument/2006/relationships/image" Target="../media/image20987.png"/><Relationship Id="rId102" Type="http://schemas.openxmlformats.org/officeDocument/2006/relationships/customXml" Target="../ink/ink21306.xml"/><Relationship Id="rId123" Type="http://schemas.openxmlformats.org/officeDocument/2006/relationships/image" Target="../media/image21009.png"/><Relationship Id="rId144" Type="http://schemas.openxmlformats.org/officeDocument/2006/relationships/customXml" Target="../ink/ink21327.xml"/><Relationship Id="rId330" Type="http://schemas.openxmlformats.org/officeDocument/2006/relationships/customXml" Target="../ink/ink21420.xml"/><Relationship Id="rId90" Type="http://schemas.openxmlformats.org/officeDocument/2006/relationships/customXml" Target="../ink/ink21300.xml"/><Relationship Id="rId165" Type="http://schemas.openxmlformats.org/officeDocument/2006/relationships/image" Target="../media/image21030.png"/><Relationship Id="rId186" Type="http://schemas.openxmlformats.org/officeDocument/2006/relationships/customXml" Target="../ink/ink21348.xml"/><Relationship Id="rId351" Type="http://schemas.openxmlformats.org/officeDocument/2006/relationships/image" Target="../media/image21123.png"/><Relationship Id="rId211" Type="http://schemas.openxmlformats.org/officeDocument/2006/relationships/image" Target="../media/image21053.png"/><Relationship Id="rId232" Type="http://schemas.openxmlformats.org/officeDocument/2006/relationships/customXml" Target="../ink/ink21371.xml"/><Relationship Id="rId253" Type="http://schemas.openxmlformats.org/officeDocument/2006/relationships/image" Target="../media/image21074.png"/><Relationship Id="rId274" Type="http://schemas.openxmlformats.org/officeDocument/2006/relationships/customXml" Target="../ink/ink21392.xml"/><Relationship Id="rId295" Type="http://schemas.openxmlformats.org/officeDocument/2006/relationships/image" Target="../media/image21095.png"/><Relationship Id="rId309" Type="http://schemas.openxmlformats.org/officeDocument/2006/relationships/image" Target="../media/image21102.png"/><Relationship Id="rId27" Type="http://schemas.openxmlformats.org/officeDocument/2006/relationships/image" Target="../media/image20961.png"/><Relationship Id="rId48" Type="http://schemas.openxmlformats.org/officeDocument/2006/relationships/customXml" Target="../ink/ink21279.xml"/><Relationship Id="rId69" Type="http://schemas.openxmlformats.org/officeDocument/2006/relationships/image" Target="../media/image20982.png"/><Relationship Id="rId113" Type="http://schemas.openxmlformats.org/officeDocument/2006/relationships/image" Target="../media/image21004.png"/><Relationship Id="rId134" Type="http://schemas.openxmlformats.org/officeDocument/2006/relationships/customXml" Target="../ink/ink21322.xml"/><Relationship Id="rId320" Type="http://schemas.openxmlformats.org/officeDocument/2006/relationships/customXml" Target="../ink/ink21415.xml"/><Relationship Id="rId80" Type="http://schemas.openxmlformats.org/officeDocument/2006/relationships/customXml" Target="../ink/ink21295.xml"/><Relationship Id="rId155" Type="http://schemas.openxmlformats.org/officeDocument/2006/relationships/image" Target="../media/image21025.png"/><Relationship Id="rId176" Type="http://schemas.openxmlformats.org/officeDocument/2006/relationships/customXml" Target="../ink/ink21343.xml"/><Relationship Id="rId197" Type="http://schemas.openxmlformats.org/officeDocument/2006/relationships/image" Target="../media/image21046.png"/><Relationship Id="rId341" Type="http://schemas.openxmlformats.org/officeDocument/2006/relationships/image" Target="../media/image21118.png"/><Relationship Id="rId362" Type="http://schemas.openxmlformats.org/officeDocument/2006/relationships/customXml" Target="../ink/ink21436.xml"/><Relationship Id="rId201" Type="http://schemas.openxmlformats.org/officeDocument/2006/relationships/image" Target="../media/image21048.png"/><Relationship Id="rId222" Type="http://schemas.openxmlformats.org/officeDocument/2006/relationships/customXml" Target="../ink/ink21366.xml"/><Relationship Id="rId243" Type="http://schemas.openxmlformats.org/officeDocument/2006/relationships/image" Target="../media/image21069.png"/><Relationship Id="rId264" Type="http://schemas.openxmlformats.org/officeDocument/2006/relationships/customXml" Target="../ink/ink21387.xml"/><Relationship Id="rId285" Type="http://schemas.openxmlformats.org/officeDocument/2006/relationships/image" Target="../media/image21090.png"/><Relationship Id="rId17" Type="http://schemas.openxmlformats.org/officeDocument/2006/relationships/image" Target="../media/image20956.png"/><Relationship Id="rId38" Type="http://schemas.openxmlformats.org/officeDocument/2006/relationships/customXml" Target="../ink/ink21274.xml"/><Relationship Id="rId59" Type="http://schemas.openxmlformats.org/officeDocument/2006/relationships/image" Target="../media/image20977.png"/><Relationship Id="rId103" Type="http://schemas.openxmlformats.org/officeDocument/2006/relationships/image" Target="../media/image20999.png"/><Relationship Id="rId124" Type="http://schemas.openxmlformats.org/officeDocument/2006/relationships/customXml" Target="../ink/ink21317.xml"/><Relationship Id="rId310" Type="http://schemas.openxmlformats.org/officeDocument/2006/relationships/customXml" Target="../ink/ink21410.xml"/><Relationship Id="rId70" Type="http://schemas.openxmlformats.org/officeDocument/2006/relationships/customXml" Target="../ink/ink21290.xml"/><Relationship Id="rId91" Type="http://schemas.openxmlformats.org/officeDocument/2006/relationships/image" Target="../media/image20993.png"/><Relationship Id="rId145" Type="http://schemas.openxmlformats.org/officeDocument/2006/relationships/image" Target="../media/image21020.png"/><Relationship Id="rId166" Type="http://schemas.openxmlformats.org/officeDocument/2006/relationships/customXml" Target="../ink/ink21338.xml"/><Relationship Id="rId187" Type="http://schemas.openxmlformats.org/officeDocument/2006/relationships/image" Target="../media/image21041.png"/><Relationship Id="rId331" Type="http://schemas.openxmlformats.org/officeDocument/2006/relationships/image" Target="../media/image21113.png"/><Relationship Id="rId352" Type="http://schemas.openxmlformats.org/officeDocument/2006/relationships/customXml" Target="../ink/ink21431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1361.xml"/><Relationship Id="rId233" Type="http://schemas.openxmlformats.org/officeDocument/2006/relationships/image" Target="../media/image21064.png"/><Relationship Id="rId254" Type="http://schemas.openxmlformats.org/officeDocument/2006/relationships/customXml" Target="../ink/ink21382.xml"/><Relationship Id="rId28" Type="http://schemas.openxmlformats.org/officeDocument/2006/relationships/customXml" Target="../ink/ink21269.xml"/><Relationship Id="rId49" Type="http://schemas.openxmlformats.org/officeDocument/2006/relationships/image" Target="../media/image20972.png"/><Relationship Id="rId114" Type="http://schemas.openxmlformats.org/officeDocument/2006/relationships/customXml" Target="../ink/ink21312.xml"/><Relationship Id="rId275" Type="http://schemas.openxmlformats.org/officeDocument/2006/relationships/image" Target="../media/image21085.png"/><Relationship Id="rId296" Type="http://schemas.openxmlformats.org/officeDocument/2006/relationships/customXml" Target="../ink/ink21403.xml"/><Relationship Id="rId300" Type="http://schemas.openxmlformats.org/officeDocument/2006/relationships/customXml" Target="../ink/ink21405.xml"/><Relationship Id="rId60" Type="http://schemas.openxmlformats.org/officeDocument/2006/relationships/customXml" Target="../ink/ink21285.xml"/><Relationship Id="rId81" Type="http://schemas.openxmlformats.org/officeDocument/2006/relationships/image" Target="../media/image20988.png"/><Relationship Id="rId135" Type="http://schemas.openxmlformats.org/officeDocument/2006/relationships/image" Target="../media/image21015.png"/><Relationship Id="rId156" Type="http://schemas.openxmlformats.org/officeDocument/2006/relationships/customXml" Target="../ink/ink21333.xml"/><Relationship Id="rId177" Type="http://schemas.openxmlformats.org/officeDocument/2006/relationships/image" Target="../media/image21036.png"/><Relationship Id="rId198" Type="http://schemas.openxmlformats.org/officeDocument/2006/relationships/customXml" Target="../ink/ink21354.xml"/><Relationship Id="rId321" Type="http://schemas.openxmlformats.org/officeDocument/2006/relationships/image" Target="../media/image21108.png"/><Relationship Id="rId342" Type="http://schemas.openxmlformats.org/officeDocument/2006/relationships/customXml" Target="../ink/ink21426.xml"/><Relationship Id="rId363" Type="http://schemas.openxmlformats.org/officeDocument/2006/relationships/image" Target="../media/image21129.png"/><Relationship Id="rId202" Type="http://schemas.openxmlformats.org/officeDocument/2006/relationships/customXml" Target="../ink/ink21356.xml"/><Relationship Id="rId223" Type="http://schemas.openxmlformats.org/officeDocument/2006/relationships/image" Target="../media/image21059.png"/><Relationship Id="rId244" Type="http://schemas.openxmlformats.org/officeDocument/2006/relationships/customXml" Target="../ink/ink21377.xml"/><Relationship Id="rId18" Type="http://schemas.openxmlformats.org/officeDocument/2006/relationships/customXml" Target="../ink/ink21264.xml"/><Relationship Id="rId39" Type="http://schemas.openxmlformats.org/officeDocument/2006/relationships/image" Target="../media/image20967.png"/><Relationship Id="rId265" Type="http://schemas.openxmlformats.org/officeDocument/2006/relationships/image" Target="../media/image21080.png"/><Relationship Id="rId286" Type="http://schemas.openxmlformats.org/officeDocument/2006/relationships/customXml" Target="../ink/ink21398.xml"/><Relationship Id="rId50" Type="http://schemas.openxmlformats.org/officeDocument/2006/relationships/customXml" Target="../ink/ink21280.xml"/><Relationship Id="rId104" Type="http://schemas.openxmlformats.org/officeDocument/2006/relationships/customXml" Target="../ink/ink21307.xml"/><Relationship Id="rId125" Type="http://schemas.openxmlformats.org/officeDocument/2006/relationships/image" Target="../media/image21010.png"/><Relationship Id="rId146" Type="http://schemas.openxmlformats.org/officeDocument/2006/relationships/customXml" Target="../ink/ink21328.xml"/><Relationship Id="rId167" Type="http://schemas.openxmlformats.org/officeDocument/2006/relationships/image" Target="../media/image21031.png"/><Relationship Id="rId188" Type="http://schemas.openxmlformats.org/officeDocument/2006/relationships/customXml" Target="../ink/ink21349.xml"/><Relationship Id="rId311" Type="http://schemas.openxmlformats.org/officeDocument/2006/relationships/image" Target="../media/image21103.png"/><Relationship Id="rId332" Type="http://schemas.openxmlformats.org/officeDocument/2006/relationships/customXml" Target="../ink/ink21421.xml"/><Relationship Id="rId353" Type="http://schemas.openxmlformats.org/officeDocument/2006/relationships/image" Target="../media/image21124.png"/><Relationship Id="rId71" Type="http://schemas.openxmlformats.org/officeDocument/2006/relationships/image" Target="../media/image20983.png"/><Relationship Id="rId92" Type="http://schemas.openxmlformats.org/officeDocument/2006/relationships/customXml" Target="../ink/ink21301.xml"/><Relationship Id="rId213" Type="http://schemas.openxmlformats.org/officeDocument/2006/relationships/image" Target="../media/image21054.png"/><Relationship Id="rId234" Type="http://schemas.openxmlformats.org/officeDocument/2006/relationships/customXml" Target="../ink/ink21372.xml"/><Relationship Id="rId2" Type="http://schemas.openxmlformats.org/officeDocument/2006/relationships/customXml" Target="../ink/ink21256.xml"/><Relationship Id="rId29" Type="http://schemas.openxmlformats.org/officeDocument/2006/relationships/image" Target="../media/image20962.png"/><Relationship Id="rId255" Type="http://schemas.openxmlformats.org/officeDocument/2006/relationships/image" Target="../media/image21075.png"/><Relationship Id="rId276" Type="http://schemas.openxmlformats.org/officeDocument/2006/relationships/customXml" Target="../ink/ink21393.xml"/><Relationship Id="rId297" Type="http://schemas.openxmlformats.org/officeDocument/2006/relationships/image" Target="../media/image21096.png"/><Relationship Id="rId40" Type="http://schemas.openxmlformats.org/officeDocument/2006/relationships/customXml" Target="../ink/ink21275.xml"/><Relationship Id="rId115" Type="http://schemas.openxmlformats.org/officeDocument/2006/relationships/image" Target="../media/image21005.png"/><Relationship Id="rId136" Type="http://schemas.openxmlformats.org/officeDocument/2006/relationships/customXml" Target="../ink/ink21323.xml"/><Relationship Id="rId157" Type="http://schemas.openxmlformats.org/officeDocument/2006/relationships/image" Target="../media/image21026.png"/><Relationship Id="rId178" Type="http://schemas.openxmlformats.org/officeDocument/2006/relationships/customXml" Target="../ink/ink21344.xml"/><Relationship Id="rId301" Type="http://schemas.openxmlformats.org/officeDocument/2006/relationships/image" Target="../media/image21098.png"/><Relationship Id="rId322" Type="http://schemas.openxmlformats.org/officeDocument/2006/relationships/customXml" Target="../ink/ink21416.xml"/><Relationship Id="rId343" Type="http://schemas.openxmlformats.org/officeDocument/2006/relationships/image" Target="../media/image21119.png"/><Relationship Id="rId61" Type="http://schemas.openxmlformats.org/officeDocument/2006/relationships/image" Target="../media/image20978.png"/><Relationship Id="rId82" Type="http://schemas.openxmlformats.org/officeDocument/2006/relationships/customXml" Target="../ink/ink21296.xml"/><Relationship Id="rId199" Type="http://schemas.openxmlformats.org/officeDocument/2006/relationships/image" Target="../media/image21047.png"/><Relationship Id="rId203" Type="http://schemas.openxmlformats.org/officeDocument/2006/relationships/image" Target="../media/image21049.png"/><Relationship Id="rId19" Type="http://schemas.openxmlformats.org/officeDocument/2006/relationships/image" Target="../media/image20957.png"/><Relationship Id="rId224" Type="http://schemas.openxmlformats.org/officeDocument/2006/relationships/customXml" Target="../ink/ink21367.xml"/><Relationship Id="rId245" Type="http://schemas.openxmlformats.org/officeDocument/2006/relationships/image" Target="../media/image21070.png"/><Relationship Id="rId266" Type="http://schemas.openxmlformats.org/officeDocument/2006/relationships/customXml" Target="../ink/ink21388.xml"/><Relationship Id="rId287" Type="http://schemas.openxmlformats.org/officeDocument/2006/relationships/image" Target="../media/image21091.png"/><Relationship Id="rId30" Type="http://schemas.openxmlformats.org/officeDocument/2006/relationships/customXml" Target="../ink/ink21270.xml"/><Relationship Id="rId105" Type="http://schemas.openxmlformats.org/officeDocument/2006/relationships/image" Target="../media/image21000.png"/><Relationship Id="rId126" Type="http://schemas.openxmlformats.org/officeDocument/2006/relationships/customXml" Target="../ink/ink21318.xml"/><Relationship Id="rId147" Type="http://schemas.openxmlformats.org/officeDocument/2006/relationships/image" Target="../media/image21021.png"/><Relationship Id="rId168" Type="http://schemas.openxmlformats.org/officeDocument/2006/relationships/customXml" Target="../ink/ink21339.xml"/><Relationship Id="rId312" Type="http://schemas.openxmlformats.org/officeDocument/2006/relationships/customXml" Target="../ink/ink21411.xml"/><Relationship Id="rId333" Type="http://schemas.openxmlformats.org/officeDocument/2006/relationships/image" Target="../media/image21114.png"/><Relationship Id="rId354" Type="http://schemas.openxmlformats.org/officeDocument/2006/relationships/customXml" Target="../ink/ink21432.xml"/><Relationship Id="rId51" Type="http://schemas.openxmlformats.org/officeDocument/2006/relationships/image" Target="../media/image20973.png"/><Relationship Id="rId72" Type="http://schemas.openxmlformats.org/officeDocument/2006/relationships/customXml" Target="../ink/ink21291.xml"/><Relationship Id="rId93" Type="http://schemas.openxmlformats.org/officeDocument/2006/relationships/image" Target="../media/image20994.png"/><Relationship Id="rId189" Type="http://schemas.openxmlformats.org/officeDocument/2006/relationships/image" Target="../media/image21042.png"/><Relationship Id="rId3" Type="http://schemas.openxmlformats.org/officeDocument/2006/relationships/image" Target="../media/image20949.png"/><Relationship Id="rId214" Type="http://schemas.openxmlformats.org/officeDocument/2006/relationships/customXml" Target="../ink/ink21362.xml"/><Relationship Id="rId235" Type="http://schemas.openxmlformats.org/officeDocument/2006/relationships/image" Target="../media/image21065.png"/><Relationship Id="rId256" Type="http://schemas.openxmlformats.org/officeDocument/2006/relationships/customXml" Target="../ink/ink21383.xml"/><Relationship Id="rId277" Type="http://schemas.openxmlformats.org/officeDocument/2006/relationships/image" Target="../media/image21086.png"/><Relationship Id="rId298" Type="http://schemas.openxmlformats.org/officeDocument/2006/relationships/customXml" Target="../ink/ink21404.xml"/><Relationship Id="rId116" Type="http://schemas.openxmlformats.org/officeDocument/2006/relationships/customXml" Target="../ink/ink21313.xml"/><Relationship Id="rId137" Type="http://schemas.openxmlformats.org/officeDocument/2006/relationships/image" Target="../media/image21016.png"/><Relationship Id="rId158" Type="http://schemas.openxmlformats.org/officeDocument/2006/relationships/customXml" Target="../ink/ink21334.xml"/><Relationship Id="rId302" Type="http://schemas.openxmlformats.org/officeDocument/2006/relationships/customXml" Target="../ink/ink21406.xml"/><Relationship Id="rId323" Type="http://schemas.openxmlformats.org/officeDocument/2006/relationships/image" Target="../media/image21109.png"/><Relationship Id="rId344" Type="http://schemas.openxmlformats.org/officeDocument/2006/relationships/customXml" Target="../ink/ink21427.xml"/><Relationship Id="rId20" Type="http://schemas.openxmlformats.org/officeDocument/2006/relationships/customXml" Target="../ink/ink21265.xml"/><Relationship Id="rId41" Type="http://schemas.openxmlformats.org/officeDocument/2006/relationships/image" Target="../media/image20968.png"/><Relationship Id="rId62" Type="http://schemas.openxmlformats.org/officeDocument/2006/relationships/customXml" Target="../ink/ink21286.xml"/><Relationship Id="rId83" Type="http://schemas.openxmlformats.org/officeDocument/2006/relationships/image" Target="../media/image20989.png"/><Relationship Id="rId179" Type="http://schemas.openxmlformats.org/officeDocument/2006/relationships/image" Target="../media/image21037.png"/><Relationship Id="rId190" Type="http://schemas.openxmlformats.org/officeDocument/2006/relationships/customXml" Target="../ink/ink21350.xml"/><Relationship Id="rId204" Type="http://schemas.openxmlformats.org/officeDocument/2006/relationships/customXml" Target="../ink/ink21357.xml"/><Relationship Id="rId225" Type="http://schemas.openxmlformats.org/officeDocument/2006/relationships/image" Target="../media/image21060.png"/><Relationship Id="rId246" Type="http://schemas.openxmlformats.org/officeDocument/2006/relationships/customXml" Target="../ink/ink21378.xml"/><Relationship Id="rId267" Type="http://schemas.openxmlformats.org/officeDocument/2006/relationships/image" Target="../media/image21081.png"/><Relationship Id="rId288" Type="http://schemas.openxmlformats.org/officeDocument/2006/relationships/customXml" Target="../ink/ink21399.xml"/></Relationships>
</file>

<file path=ppt/slides/_rels/slide9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187.png"/><Relationship Id="rId299" Type="http://schemas.openxmlformats.org/officeDocument/2006/relationships/image" Target="../media/image21278.png"/><Relationship Id="rId21" Type="http://schemas.openxmlformats.org/officeDocument/2006/relationships/image" Target="../media/image21139.png"/><Relationship Id="rId63" Type="http://schemas.openxmlformats.org/officeDocument/2006/relationships/image" Target="../media/image21160.png"/><Relationship Id="rId159" Type="http://schemas.openxmlformats.org/officeDocument/2006/relationships/image" Target="../media/image21208.png"/><Relationship Id="rId324" Type="http://schemas.openxmlformats.org/officeDocument/2006/relationships/customXml" Target="../ink/ink21598.xml"/><Relationship Id="rId366" Type="http://schemas.openxmlformats.org/officeDocument/2006/relationships/customXml" Target="../ink/ink21619.xml"/><Relationship Id="rId531" Type="http://schemas.openxmlformats.org/officeDocument/2006/relationships/image" Target="../media/image21394.png"/><Relationship Id="rId170" Type="http://schemas.openxmlformats.org/officeDocument/2006/relationships/customXml" Target="../ink/ink21521.xml"/><Relationship Id="rId226" Type="http://schemas.openxmlformats.org/officeDocument/2006/relationships/customXml" Target="../ink/ink21549.xml"/><Relationship Id="rId433" Type="http://schemas.openxmlformats.org/officeDocument/2006/relationships/image" Target="../media/image21345.png"/><Relationship Id="rId268" Type="http://schemas.openxmlformats.org/officeDocument/2006/relationships/customXml" Target="../ink/ink21570.xml"/><Relationship Id="rId475" Type="http://schemas.openxmlformats.org/officeDocument/2006/relationships/image" Target="../media/image21366.png"/><Relationship Id="rId32" Type="http://schemas.openxmlformats.org/officeDocument/2006/relationships/customXml" Target="../ink/ink21452.xml"/><Relationship Id="rId74" Type="http://schemas.openxmlformats.org/officeDocument/2006/relationships/customXml" Target="../ink/ink21473.xml"/><Relationship Id="rId128" Type="http://schemas.openxmlformats.org/officeDocument/2006/relationships/customXml" Target="../ink/ink21500.xml"/><Relationship Id="rId335" Type="http://schemas.openxmlformats.org/officeDocument/2006/relationships/image" Target="../media/image21296.png"/><Relationship Id="rId377" Type="http://schemas.openxmlformats.org/officeDocument/2006/relationships/image" Target="../media/image21317.png"/><Relationship Id="rId500" Type="http://schemas.openxmlformats.org/officeDocument/2006/relationships/customXml" Target="../ink/ink21686.xml"/><Relationship Id="rId542" Type="http://schemas.openxmlformats.org/officeDocument/2006/relationships/customXml" Target="../ink/ink21707.xml"/><Relationship Id="rId5" Type="http://schemas.openxmlformats.org/officeDocument/2006/relationships/image" Target="../media/image21131.png"/><Relationship Id="rId181" Type="http://schemas.openxmlformats.org/officeDocument/2006/relationships/image" Target="../media/image21219.png"/><Relationship Id="rId237" Type="http://schemas.openxmlformats.org/officeDocument/2006/relationships/image" Target="../media/image21247.png"/><Relationship Id="rId402" Type="http://schemas.openxmlformats.org/officeDocument/2006/relationships/customXml" Target="../ink/ink21637.xml"/><Relationship Id="rId279" Type="http://schemas.openxmlformats.org/officeDocument/2006/relationships/image" Target="../media/image21268.png"/><Relationship Id="rId444" Type="http://schemas.openxmlformats.org/officeDocument/2006/relationships/customXml" Target="../ink/ink21658.xml"/><Relationship Id="rId486" Type="http://schemas.openxmlformats.org/officeDocument/2006/relationships/customXml" Target="../ink/ink21679.xml"/><Relationship Id="rId43" Type="http://schemas.openxmlformats.org/officeDocument/2006/relationships/image" Target="../media/image21150.png"/><Relationship Id="rId139" Type="http://schemas.openxmlformats.org/officeDocument/2006/relationships/image" Target="../media/image21198.png"/><Relationship Id="rId290" Type="http://schemas.openxmlformats.org/officeDocument/2006/relationships/customXml" Target="../ink/ink21581.xml"/><Relationship Id="rId304" Type="http://schemas.openxmlformats.org/officeDocument/2006/relationships/customXml" Target="../ink/ink21588.xml"/><Relationship Id="rId346" Type="http://schemas.openxmlformats.org/officeDocument/2006/relationships/customXml" Target="../ink/ink21609.xml"/><Relationship Id="rId388" Type="http://schemas.openxmlformats.org/officeDocument/2006/relationships/customXml" Target="../ink/ink21630.xml"/><Relationship Id="rId511" Type="http://schemas.openxmlformats.org/officeDocument/2006/relationships/image" Target="../media/image21384.png"/><Relationship Id="rId85" Type="http://schemas.openxmlformats.org/officeDocument/2006/relationships/image" Target="../media/image21171.png"/><Relationship Id="rId150" Type="http://schemas.openxmlformats.org/officeDocument/2006/relationships/customXml" Target="../ink/ink21511.xml"/><Relationship Id="rId192" Type="http://schemas.openxmlformats.org/officeDocument/2006/relationships/customXml" Target="../ink/ink21532.xml"/><Relationship Id="rId206" Type="http://schemas.openxmlformats.org/officeDocument/2006/relationships/customXml" Target="../ink/ink21539.xml"/><Relationship Id="rId413" Type="http://schemas.openxmlformats.org/officeDocument/2006/relationships/image" Target="../media/image21335.png"/><Relationship Id="rId248" Type="http://schemas.openxmlformats.org/officeDocument/2006/relationships/customXml" Target="../ink/ink21560.xml"/><Relationship Id="rId455" Type="http://schemas.openxmlformats.org/officeDocument/2006/relationships/image" Target="../media/image21356.png"/><Relationship Id="rId497" Type="http://schemas.openxmlformats.org/officeDocument/2006/relationships/image" Target="../media/image21377.png"/><Relationship Id="rId12" Type="http://schemas.openxmlformats.org/officeDocument/2006/relationships/customXml" Target="../ink/ink21442.xml"/><Relationship Id="rId108" Type="http://schemas.openxmlformats.org/officeDocument/2006/relationships/customXml" Target="../ink/ink21490.xml"/><Relationship Id="rId315" Type="http://schemas.openxmlformats.org/officeDocument/2006/relationships/image" Target="../media/image21286.png"/><Relationship Id="rId357" Type="http://schemas.openxmlformats.org/officeDocument/2006/relationships/image" Target="../media/image21307.png"/><Relationship Id="rId522" Type="http://schemas.openxmlformats.org/officeDocument/2006/relationships/customXml" Target="../ink/ink21697.xml"/><Relationship Id="rId54" Type="http://schemas.openxmlformats.org/officeDocument/2006/relationships/customXml" Target="../ink/ink21463.xml"/><Relationship Id="rId96" Type="http://schemas.openxmlformats.org/officeDocument/2006/relationships/customXml" Target="../ink/ink21484.xml"/><Relationship Id="rId161" Type="http://schemas.openxmlformats.org/officeDocument/2006/relationships/image" Target="../media/image21209.png"/><Relationship Id="rId217" Type="http://schemas.openxmlformats.org/officeDocument/2006/relationships/image" Target="../media/image21237.png"/><Relationship Id="rId399" Type="http://schemas.openxmlformats.org/officeDocument/2006/relationships/image" Target="../media/image21328.png"/><Relationship Id="rId259" Type="http://schemas.openxmlformats.org/officeDocument/2006/relationships/image" Target="../media/image21258.png"/><Relationship Id="rId424" Type="http://schemas.openxmlformats.org/officeDocument/2006/relationships/customXml" Target="../ink/ink21648.xml"/><Relationship Id="rId466" Type="http://schemas.openxmlformats.org/officeDocument/2006/relationships/customXml" Target="../ink/ink21669.xml"/><Relationship Id="rId23" Type="http://schemas.openxmlformats.org/officeDocument/2006/relationships/image" Target="../media/image21140.png"/><Relationship Id="rId119" Type="http://schemas.openxmlformats.org/officeDocument/2006/relationships/image" Target="../media/image21188.png"/><Relationship Id="rId270" Type="http://schemas.openxmlformats.org/officeDocument/2006/relationships/customXml" Target="../ink/ink21571.xml"/><Relationship Id="rId326" Type="http://schemas.openxmlformats.org/officeDocument/2006/relationships/customXml" Target="../ink/ink21599.xml"/><Relationship Id="rId533" Type="http://schemas.openxmlformats.org/officeDocument/2006/relationships/image" Target="../media/image21395.png"/><Relationship Id="rId65" Type="http://schemas.openxmlformats.org/officeDocument/2006/relationships/image" Target="../media/image21161.png"/><Relationship Id="rId130" Type="http://schemas.openxmlformats.org/officeDocument/2006/relationships/customXml" Target="../ink/ink21501.xml"/><Relationship Id="rId368" Type="http://schemas.openxmlformats.org/officeDocument/2006/relationships/customXml" Target="../ink/ink21620.xml"/><Relationship Id="rId172" Type="http://schemas.openxmlformats.org/officeDocument/2006/relationships/customXml" Target="../ink/ink21522.xml"/><Relationship Id="rId228" Type="http://schemas.openxmlformats.org/officeDocument/2006/relationships/customXml" Target="../ink/ink21550.xml"/><Relationship Id="rId435" Type="http://schemas.openxmlformats.org/officeDocument/2006/relationships/image" Target="../media/image21346.png"/><Relationship Id="rId477" Type="http://schemas.openxmlformats.org/officeDocument/2006/relationships/image" Target="../media/image21367.png"/><Relationship Id="rId281" Type="http://schemas.openxmlformats.org/officeDocument/2006/relationships/image" Target="../media/image21269.png"/><Relationship Id="rId337" Type="http://schemas.openxmlformats.org/officeDocument/2006/relationships/image" Target="../media/image21297.png"/><Relationship Id="rId502" Type="http://schemas.openxmlformats.org/officeDocument/2006/relationships/customXml" Target="../ink/ink21687.xml"/><Relationship Id="rId34" Type="http://schemas.openxmlformats.org/officeDocument/2006/relationships/customXml" Target="../ink/ink21453.xml"/><Relationship Id="rId76" Type="http://schemas.openxmlformats.org/officeDocument/2006/relationships/customXml" Target="../ink/ink21474.xml"/><Relationship Id="rId141" Type="http://schemas.openxmlformats.org/officeDocument/2006/relationships/image" Target="../media/image21199.png"/><Relationship Id="rId379" Type="http://schemas.openxmlformats.org/officeDocument/2006/relationships/image" Target="../media/image21318.png"/><Relationship Id="rId544" Type="http://schemas.openxmlformats.org/officeDocument/2006/relationships/customXml" Target="../ink/ink21708.xml"/><Relationship Id="rId7" Type="http://schemas.openxmlformats.org/officeDocument/2006/relationships/image" Target="../media/image21132.png"/><Relationship Id="rId183" Type="http://schemas.openxmlformats.org/officeDocument/2006/relationships/image" Target="../media/image21220.png"/><Relationship Id="rId239" Type="http://schemas.openxmlformats.org/officeDocument/2006/relationships/image" Target="../media/image21248.png"/><Relationship Id="rId390" Type="http://schemas.openxmlformats.org/officeDocument/2006/relationships/customXml" Target="../ink/ink21631.xml"/><Relationship Id="rId404" Type="http://schemas.openxmlformats.org/officeDocument/2006/relationships/customXml" Target="../ink/ink21638.xml"/><Relationship Id="rId446" Type="http://schemas.openxmlformats.org/officeDocument/2006/relationships/customXml" Target="../ink/ink21659.xml"/><Relationship Id="rId250" Type="http://schemas.openxmlformats.org/officeDocument/2006/relationships/customXml" Target="../ink/ink21561.xml"/><Relationship Id="rId292" Type="http://schemas.openxmlformats.org/officeDocument/2006/relationships/customXml" Target="../ink/ink21582.xml"/><Relationship Id="rId306" Type="http://schemas.openxmlformats.org/officeDocument/2006/relationships/customXml" Target="../ink/ink21589.xml"/><Relationship Id="rId488" Type="http://schemas.openxmlformats.org/officeDocument/2006/relationships/customXml" Target="../ink/ink21680.xml"/><Relationship Id="rId45" Type="http://schemas.openxmlformats.org/officeDocument/2006/relationships/image" Target="../media/image21151.png"/><Relationship Id="rId87" Type="http://schemas.openxmlformats.org/officeDocument/2006/relationships/image" Target="../media/image21172.png"/><Relationship Id="rId110" Type="http://schemas.openxmlformats.org/officeDocument/2006/relationships/customXml" Target="../ink/ink21491.xml"/><Relationship Id="rId348" Type="http://schemas.openxmlformats.org/officeDocument/2006/relationships/customXml" Target="../ink/ink21610.xml"/><Relationship Id="rId513" Type="http://schemas.openxmlformats.org/officeDocument/2006/relationships/image" Target="../media/image21385.png"/><Relationship Id="rId152" Type="http://schemas.openxmlformats.org/officeDocument/2006/relationships/customXml" Target="../ink/ink21512.xml"/><Relationship Id="rId194" Type="http://schemas.openxmlformats.org/officeDocument/2006/relationships/customXml" Target="../ink/ink21533.xml"/><Relationship Id="rId208" Type="http://schemas.openxmlformats.org/officeDocument/2006/relationships/customXml" Target="../ink/ink21540.xml"/><Relationship Id="rId415" Type="http://schemas.openxmlformats.org/officeDocument/2006/relationships/image" Target="../media/image21336.png"/><Relationship Id="rId457" Type="http://schemas.openxmlformats.org/officeDocument/2006/relationships/image" Target="../media/image21357.png"/><Relationship Id="rId261" Type="http://schemas.openxmlformats.org/officeDocument/2006/relationships/image" Target="../media/image21259.png"/><Relationship Id="rId499" Type="http://schemas.openxmlformats.org/officeDocument/2006/relationships/image" Target="../media/image21378.png"/><Relationship Id="rId14" Type="http://schemas.openxmlformats.org/officeDocument/2006/relationships/customXml" Target="../ink/ink21443.xml"/><Relationship Id="rId56" Type="http://schemas.openxmlformats.org/officeDocument/2006/relationships/customXml" Target="../ink/ink21464.xml"/><Relationship Id="rId317" Type="http://schemas.openxmlformats.org/officeDocument/2006/relationships/image" Target="../media/image21287.png"/><Relationship Id="rId359" Type="http://schemas.openxmlformats.org/officeDocument/2006/relationships/image" Target="../media/image21308.png"/><Relationship Id="rId524" Type="http://schemas.openxmlformats.org/officeDocument/2006/relationships/customXml" Target="../ink/ink21698.xml"/><Relationship Id="rId98" Type="http://schemas.openxmlformats.org/officeDocument/2006/relationships/customXml" Target="../ink/ink21485.xml"/><Relationship Id="rId121" Type="http://schemas.openxmlformats.org/officeDocument/2006/relationships/image" Target="../media/image21189.png"/><Relationship Id="rId163" Type="http://schemas.openxmlformats.org/officeDocument/2006/relationships/image" Target="../media/image21210.png"/><Relationship Id="rId219" Type="http://schemas.openxmlformats.org/officeDocument/2006/relationships/image" Target="../media/image21238.png"/><Relationship Id="rId370" Type="http://schemas.openxmlformats.org/officeDocument/2006/relationships/customXml" Target="../ink/ink21621.xml"/><Relationship Id="rId426" Type="http://schemas.openxmlformats.org/officeDocument/2006/relationships/customXml" Target="../ink/ink21649.xml"/><Relationship Id="rId230" Type="http://schemas.openxmlformats.org/officeDocument/2006/relationships/customXml" Target="../ink/ink21551.xml"/><Relationship Id="rId468" Type="http://schemas.openxmlformats.org/officeDocument/2006/relationships/customXml" Target="../ink/ink21670.xml"/><Relationship Id="rId25" Type="http://schemas.openxmlformats.org/officeDocument/2006/relationships/image" Target="../media/image21141.png"/><Relationship Id="rId67" Type="http://schemas.openxmlformats.org/officeDocument/2006/relationships/image" Target="../media/image21162.png"/><Relationship Id="rId272" Type="http://schemas.openxmlformats.org/officeDocument/2006/relationships/customXml" Target="../ink/ink21572.xml"/><Relationship Id="rId328" Type="http://schemas.openxmlformats.org/officeDocument/2006/relationships/customXml" Target="../ink/ink21600.xml"/><Relationship Id="rId535" Type="http://schemas.openxmlformats.org/officeDocument/2006/relationships/image" Target="../media/image21396.png"/><Relationship Id="rId132" Type="http://schemas.openxmlformats.org/officeDocument/2006/relationships/customXml" Target="../ink/ink21502.xml"/><Relationship Id="rId174" Type="http://schemas.openxmlformats.org/officeDocument/2006/relationships/customXml" Target="../ink/ink21523.xml"/><Relationship Id="rId381" Type="http://schemas.openxmlformats.org/officeDocument/2006/relationships/image" Target="../media/image21319.png"/><Relationship Id="rId220" Type="http://schemas.openxmlformats.org/officeDocument/2006/relationships/customXml" Target="../ink/ink21546.xml"/><Relationship Id="rId241" Type="http://schemas.openxmlformats.org/officeDocument/2006/relationships/image" Target="../media/image21249.png"/><Relationship Id="rId437" Type="http://schemas.openxmlformats.org/officeDocument/2006/relationships/image" Target="../media/image21347.png"/><Relationship Id="rId458" Type="http://schemas.openxmlformats.org/officeDocument/2006/relationships/customXml" Target="../ink/ink21665.xml"/><Relationship Id="rId479" Type="http://schemas.openxmlformats.org/officeDocument/2006/relationships/image" Target="../media/image21368.png"/><Relationship Id="rId15" Type="http://schemas.openxmlformats.org/officeDocument/2006/relationships/image" Target="../media/image21136.png"/><Relationship Id="rId36" Type="http://schemas.openxmlformats.org/officeDocument/2006/relationships/customXml" Target="../ink/ink21454.xml"/><Relationship Id="rId57" Type="http://schemas.openxmlformats.org/officeDocument/2006/relationships/image" Target="../media/image21157.png"/><Relationship Id="rId262" Type="http://schemas.openxmlformats.org/officeDocument/2006/relationships/customXml" Target="../ink/ink21567.xml"/><Relationship Id="rId283" Type="http://schemas.openxmlformats.org/officeDocument/2006/relationships/image" Target="../media/image21270.png"/><Relationship Id="rId318" Type="http://schemas.openxmlformats.org/officeDocument/2006/relationships/customXml" Target="../ink/ink21595.xml"/><Relationship Id="rId339" Type="http://schemas.openxmlformats.org/officeDocument/2006/relationships/image" Target="../media/image21298.png"/><Relationship Id="rId490" Type="http://schemas.openxmlformats.org/officeDocument/2006/relationships/customXml" Target="../ink/ink21681.xml"/><Relationship Id="rId504" Type="http://schemas.openxmlformats.org/officeDocument/2006/relationships/customXml" Target="../ink/ink21688.xml"/><Relationship Id="rId525" Type="http://schemas.openxmlformats.org/officeDocument/2006/relationships/image" Target="../media/image21391.png"/><Relationship Id="rId546" Type="http://schemas.openxmlformats.org/officeDocument/2006/relationships/customXml" Target="../ink/ink21709.xml"/><Relationship Id="rId78" Type="http://schemas.openxmlformats.org/officeDocument/2006/relationships/customXml" Target="../ink/ink21475.xml"/><Relationship Id="rId99" Type="http://schemas.openxmlformats.org/officeDocument/2006/relationships/image" Target="../media/image21178.png"/><Relationship Id="rId101" Type="http://schemas.openxmlformats.org/officeDocument/2006/relationships/image" Target="../media/image21179.png"/><Relationship Id="rId122" Type="http://schemas.openxmlformats.org/officeDocument/2006/relationships/customXml" Target="../ink/ink21497.xml"/><Relationship Id="rId143" Type="http://schemas.openxmlformats.org/officeDocument/2006/relationships/image" Target="../media/image21200.png"/><Relationship Id="rId164" Type="http://schemas.openxmlformats.org/officeDocument/2006/relationships/customXml" Target="../ink/ink21518.xml"/><Relationship Id="rId185" Type="http://schemas.openxmlformats.org/officeDocument/2006/relationships/image" Target="../media/image21221.png"/><Relationship Id="rId350" Type="http://schemas.openxmlformats.org/officeDocument/2006/relationships/customXml" Target="../ink/ink21611.xml"/><Relationship Id="rId371" Type="http://schemas.openxmlformats.org/officeDocument/2006/relationships/image" Target="../media/image21314.png"/><Relationship Id="rId406" Type="http://schemas.openxmlformats.org/officeDocument/2006/relationships/customXml" Target="../ink/ink21639.xml"/><Relationship Id="rId9" Type="http://schemas.openxmlformats.org/officeDocument/2006/relationships/image" Target="../media/image21133.png"/><Relationship Id="rId210" Type="http://schemas.openxmlformats.org/officeDocument/2006/relationships/customXml" Target="../ink/ink21541.xml"/><Relationship Id="rId392" Type="http://schemas.openxmlformats.org/officeDocument/2006/relationships/customXml" Target="../ink/ink21632.xml"/><Relationship Id="rId427" Type="http://schemas.openxmlformats.org/officeDocument/2006/relationships/image" Target="../media/image21342.png"/><Relationship Id="rId448" Type="http://schemas.openxmlformats.org/officeDocument/2006/relationships/customXml" Target="../ink/ink21660.xml"/><Relationship Id="rId469" Type="http://schemas.openxmlformats.org/officeDocument/2006/relationships/image" Target="../media/image21363.png"/><Relationship Id="rId26" Type="http://schemas.openxmlformats.org/officeDocument/2006/relationships/customXml" Target="../ink/ink21449.xml"/><Relationship Id="rId231" Type="http://schemas.openxmlformats.org/officeDocument/2006/relationships/image" Target="../media/image21244.png"/><Relationship Id="rId252" Type="http://schemas.openxmlformats.org/officeDocument/2006/relationships/customXml" Target="../ink/ink21562.xml"/><Relationship Id="rId273" Type="http://schemas.openxmlformats.org/officeDocument/2006/relationships/image" Target="../media/image21265.png"/><Relationship Id="rId294" Type="http://schemas.openxmlformats.org/officeDocument/2006/relationships/customXml" Target="../ink/ink21583.xml"/><Relationship Id="rId308" Type="http://schemas.openxmlformats.org/officeDocument/2006/relationships/customXml" Target="../ink/ink21590.xml"/><Relationship Id="rId329" Type="http://schemas.openxmlformats.org/officeDocument/2006/relationships/image" Target="../media/image21293.png"/><Relationship Id="rId480" Type="http://schemas.openxmlformats.org/officeDocument/2006/relationships/customXml" Target="../ink/ink21676.xml"/><Relationship Id="rId515" Type="http://schemas.openxmlformats.org/officeDocument/2006/relationships/image" Target="../media/image21386.png"/><Relationship Id="rId536" Type="http://schemas.openxmlformats.org/officeDocument/2006/relationships/customXml" Target="../ink/ink21704.xml"/><Relationship Id="rId47" Type="http://schemas.openxmlformats.org/officeDocument/2006/relationships/image" Target="../media/image21152.png"/><Relationship Id="rId68" Type="http://schemas.openxmlformats.org/officeDocument/2006/relationships/customXml" Target="../ink/ink21470.xml"/><Relationship Id="rId89" Type="http://schemas.openxmlformats.org/officeDocument/2006/relationships/image" Target="../media/image21173.png"/><Relationship Id="rId112" Type="http://schemas.openxmlformats.org/officeDocument/2006/relationships/customXml" Target="../ink/ink21492.xml"/><Relationship Id="rId133" Type="http://schemas.openxmlformats.org/officeDocument/2006/relationships/image" Target="../media/image21195.png"/><Relationship Id="rId154" Type="http://schemas.openxmlformats.org/officeDocument/2006/relationships/customXml" Target="../ink/ink21513.xml"/><Relationship Id="rId175" Type="http://schemas.openxmlformats.org/officeDocument/2006/relationships/image" Target="../media/image21216.png"/><Relationship Id="rId340" Type="http://schemas.openxmlformats.org/officeDocument/2006/relationships/customXml" Target="../ink/ink21606.xml"/><Relationship Id="rId361" Type="http://schemas.openxmlformats.org/officeDocument/2006/relationships/image" Target="../media/image21309.png"/><Relationship Id="rId196" Type="http://schemas.openxmlformats.org/officeDocument/2006/relationships/customXml" Target="../ink/ink21534.xml"/><Relationship Id="rId200" Type="http://schemas.openxmlformats.org/officeDocument/2006/relationships/customXml" Target="../ink/ink21536.xml"/><Relationship Id="rId382" Type="http://schemas.openxmlformats.org/officeDocument/2006/relationships/customXml" Target="../ink/ink21627.xml"/><Relationship Id="rId417" Type="http://schemas.openxmlformats.org/officeDocument/2006/relationships/image" Target="../media/image21337.png"/><Relationship Id="rId438" Type="http://schemas.openxmlformats.org/officeDocument/2006/relationships/customXml" Target="../ink/ink21655.xml"/><Relationship Id="rId459" Type="http://schemas.openxmlformats.org/officeDocument/2006/relationships/image" Target="../media/image21358.png"/><Relationship Id="rId16" Type="http://schemas.openxmlformats.org/officeDocument/2006/relationships/customXml" Target="../ink/ink21444.xml"/><Relationship Id="rId221" Type="http://schemas.openxmlformats.org/officeDocument/2006/relationships/image" Target="../media/image21239.png"/><Relationship Id="rId242" Type="http://schemas.openxmlformats.org/officeDocument/2006/relationships/customXml" Target="../ink/ink21557.xml"/><Relationship Id="rId263" Type="http://schemas.openxmlformats.org/officeDocument/2006/relationships/image" Target="../media/image21260.png"/><Relationship Id="rId284" Type="http://schemas.openxmlformats.org/officeDocument/2006/relationships/customXml" Target="../ink/ink21578.xml"/><Relationship Id="rId319" Type="http://schemas.openxmlformats.org/officeDocument/2006/relationships/image" Target="../media/image21288.png"/><Relationship Id="rId470" Type="http://schemas.openxmlformats.org/officeDocument/2006/relationships/customXml" Target="../ink/ink21671.xml"/><Relationship Id="rId491" Type="http://schemas.openxmlformats.org/officeDocument/2006/relationships/image" Target="../media/image21374.png"/><Relationship Id="rId505" Type="http://schemas.openxmlformats.org/officeDocument/2006/relationships/image" Target="../media/image21381.png"/><Relationship Id="rId526" Type="http://schemas.openxmlformats.org/officeDocument/2006/relationships/customXml" Target="../ink/ink21699.xml"/><Relationship Id="rId37" Type="http://schemas.openxmlformats.org/officeDocument/2006/relationships/image" Target="../media/image21147.png"/><Relationship Id="rId58" Type="http://schemas.openxmlformats.org/officeDocument/2006/relationships/customXml" Target="../ink/ink21465.xml"/><Relationship Id="rId79" Type="http://schemas.openxmlformats.org/officeDocument/2006/relationships/image" Target="../media/image21168.png"/><Relationship Id="rId102" Type="http://schemas.openxmlformats.org/officeDocument/2006/relationships/customXml" Target="../ink/ink21487.xml"/><Relationship Id="rId123" Type="http://schemas.openxmlformats.org/officeDocument/2006/relationships/image" Target="../media/image21190.png"/><Relationship Id="rId144" Type="http://schemas.openxmlformats.org/officeDocument/2006/relationships/customXml" Target="../ink/ink21508.xml"/><Relationship Id="rId330" Type="http://schemas.openxmlformats.org/officeDocument/2006/relationships/customXml" Target="../ink/ink21601.xml"/><Relationship Id="rId547" Type="http://schemas.openxmlformats.org/officeDocument/2006/relationships/image" Target="../media/image21402.png"/><Relationship Id="rId90" Type="http://schemas.openxmlformats.org/officeDocument/2006/relationships/customXml" Target="../ink/ink21481.xml"/><Relationship Id="rId165" Type="http://schemas.openxmlformats.org/officeDocument/2006/relationships/image" Target="../media/image21211.png"/><Relationship Id="rId186" Type="http://schemas.openxmlformats.org/officeDocument/2006/relationships/customXml" Target="../ink/ink21529.xml"/><Relationship Id="rId351" Type="http://schemas.openxmlformats.org/officeDocument/2006/relationships/image" Target="../media/image21304.png"/><Relationship Id="rId372" Type="http://schemas.openxmlformats.org/officeDocument/2006/relationships/customXml" Target="../ink/ink21622.xml"/><Relationship Id="rId393" Type="http://schemas.openxmlformats.org/officeDocument/2006/relationships/image" Target="../media/image21325.png"/><Relationship Id="rId407" Type="http://schemas.openxmlformats.org/officeDocument/2006/relationships/image" Target="../media/image21332.png"/><Relationship Id="rId428" Type="http://schemas.openxmlformats.org/officeDocument/2006/relationships/customXml" Target="../ink/ink21650.xml"/><Relationship Id="rId449" Type="http://schemas.openxmlformats.org/officeDocument/2006/relationships/image" Target="../media/image21353.png"/><Relationship Id="rId211" Type="http://schemas.openxmlformats.org/officeDocument/2006/relationships/image" Target="../media/image21234.png"/><Relationship Id="rId232" Type="http://schemas.openxmlformats.org/officeDocument/2006/relationships/customXml" Target="../ink/ink21552.xml"/><Relationship Id="rId253" Type="http://schemas.openxmlformats.org/officeDocument/2006/relationships/image" Target="../media/image21255.png"/><Relationship Id="rId274" Type="http://schemas.openxmlformats.org/officeDocument/2006/relationships/customXml" Target="../ink/ink21573.xml"/><Relationship Id="rId295" Type="http://schemas.openxmlformats.org/officeDocument/2006/relationships/image" Target="../media/image21276.png"/><Relationship Id="rId309" Type="http://schemas.openxmlformats.org/officeDocument/2006/relationships/image" Target="../media/image21283.png"/><Relationship Id="rId460" Type="http://schemas.openxmlformats.org/officeDocument/2006/relationships/customXml" Target="../ink/ink21666.xml"/><Relationship Id="rId481" Type="http://schemas.openxmlformats.org/officeDocument/2006/relationships/image" Target="../media/image21369.png"/><Relationship Id="rId516" Type="http://schemas.openxmlformats.org/officeDocument/2006/relationships/customXml" Target="../ink/ink21694.xml"/><Relationship Id="rId27" Type="http://schemas.openxmlformats.org/officeDocument/2006/relationships/image" Target="../media/image21142.png"/><Relationship Id="rId48" Type="http://schemas.openxmlformats.org/officeDocument/2006/relationships/customXml" Target="../ink/ink21460.xml"/><Relationship Id="rId69" Type="http://schemas.openxmlformats.org/officeDocument/2006/relationships/image" Target="../media/image21163.png"/><Relationship Id="rId113" Type="http://schemas.openxmlformats.org/officeDocument/2006/relationships/image" Target="../media/image21185.png"/><Relationship Id="rId134" Type="http://schemas.openxmlformats.org/officeDocument/2006/relationships/customXml" Target="../ink/ink21503.xml"/><Relationship Id="rId320" Type="http://schemas.openxmlformats.org/officeDocument/2006/relationships/customXml" Target="../ink/ink21596.xml"/><Relationship Id="rId537" Type="http://schemas.openxmlformats.org/officeDocument/2006/relationships/image" Target="../media/image21397.png"/><Relationship Id="rId80" Type="http://schemas.openxmlformats.org/officeDocument/2006/relationships/customXml" Target="../ink/ink21476.xml"/><Relationship Id="rId155" Type="http://schemas.openxmlformats.org/officeDocument/2006/relationships/image" Target="../media/image21206.png"/><Relationship Id="rId176" Type="http://schemas.openxmlformats.org/officeDocument/2006/relationships/customXml" Target="../ink/ink21524.xml"/><Relationship Id="rId197" Type="http://schemas.openxmlformats.org/officeDocument/2006/relationships/image" Target="../media/image21227.png"/><Relationship Id="rId341" Type="http://schemas.openxmlformats.org/officeDocument/2006/relationships/image" Target="../media/image21299.png"/><Relationship Id="rId362" Type="http://schemas.openxmlformats.org/officeDocument/2006/relationships/customXml" Target="../ink/ink21617.xml"/><Relationship Id="rId383" Type="http://schemas.openxmlformats.org/officeDocument/2006/relationships/image" Target="../media/image21320.png"/><Relationship Id="rId418" Type="http://schemas.openxmlformats.org/officeDocument/2006/relationships/customXml" Target="../ink/ink21645.xml"/><Relationship Id="rId439" Type="http://schemas.openxmlformats.org/officeDocument/2006/relationships/image" Target="../media/image21348.png"/><Relationship Id="rId201" Type="http://schemas.openxmlformats.org/officeDocument/2006/relationships/image" Target="../media/image21229.png"/><Relationship Id="rId222" Type="http://schemas.openxmlformats.org/officeDocument/2006/relationships/customXml" Target="../ink/ink21547.xml"/><Relationship Id="rId243" Type="http://schemas.openxmlformats.org/officeDocument/2006/relationships/image" Target="../media/image21250.png"/><Relationship Id="rId264" Type="http://schemas.openxmlformats.org/officeDocument/2006/relationships/customXml" Target="../ink/ink21568.xml"/><Relationship Id="rId285" Type="http://schemas.openxmlformats.org/officeDocument/2006/relationships/image" Target="../media/image21271.png"/><Relationship Id="rId450" Type="http://schemas.openxmlformats.org/officeDocument/2006/relationships/customXml" Target="../ink/ink21661.xml"/><Relationship Id="rId471" Type="http://schemas.openxmlformats.org/officeDocument/2006/relationships/image" Target="../media/image21364.png"/><Relationship Id="rId506" Type="http://schemas.openxmlformats.org/officeDocument/2006/relationships/customXml" Target="../ink/ink21689.xml"/><Relationship Id="rId17" Type="http://schemas.openxmlformats.org/officeDocument/2006/relationships/image" Target="../media/image21137.png"/><Relationship Id="rId38" Type="http://schemas.openxmlformats.org/officeDocument/2006/relationships/customXml" Target="../ink/ink21455.xml"/><Relationship Id="rId59" Type="http://schemas.openxmlformats.org/officeDocument/2006/relationships/image" Target="../media/image21158.png"/><Relationship Id="rId103" Type="http://schemas.openxmlformats.org/officeDocument/2006/relationships/image" Target="../media/image21180.png"/><Relationship Id="rId124" Type="http://schemas.openxmlformats.org/officeDocument/2006/relationships/customXml" Target="../ink/ink21498.xml"/><Relationship Id="rId310" Type="http://schemas.openxmlformats.org/officeDocument/2006/relationships/customXml" Target="../ink/ink21591.xml"/><Relationship Id="rId492" Type="http://schemas.openxmlformats.org/officeDocument/2006/relationships/customXml" Target="../ink/ink21682.xml"/><Relationship Id="rId527" Type="http://schemas.openxmlformats.org/officeDocument/2006/relationships/image" Target="../media/image21392.png"/><Relationship Id="rId548" Type="http://schemas.openxmlformats.org/officeDocument/2006/relationships/customXml" Target="../ink/ink21710.xml"/><Relationship Id="rId70" Type="http://schemas.openxmlformats.org/officeDocument/2006/relationships/customXml" Target="../ink/ink21471.xml"/><Relationship Id="rId91" Type="http://schemas.openxmlformats.org/officeDocument/2006/relationships/image" Target="../media/image21174.png"/><Relationship Id="rId145" Type="http://schemas.openxmlformats.org/officeDocument/2006/relationships/image" Target="../media/image21201.png"/><Relationship Id="rId166" Type="http://schemas.openxmlformats.org/officeDocument/2006/relationships/customXml" Target="../ink/ink21519.xml"/><Relationship Id="rId187" Type="http://schemas.openxmlformats.org/officeDocument/2006/relationships/image" Target="../media/image21222.png"/><Relationship Id="rId331" Type="http://schemas.openxmlformats.org/officeDocument/2006/relationships/image" Target="../media/image21294.png"/><Relationship Id="rId352" Type="http://schemas.openxmlformats.org/officeDocument/2006/relationships/customXml" Target="../ink/ink21612.xml"/><Relationship Id="rId373" Type="http://schemas.openxmlformats.org/officeDocument/2006/relationships/image" Target="../media/image21315.png"/><Relationship Id="rId394" Type="http://schemas.openxmlformats.org/officeDocument/2006/relationships/customXml" Target="../ink/ink21633.xml"/><Relationship Id="rId408" Type="http://schemas.openxmlformats.org/officeDocument/2006/relationships/customXml" Target="../ink/ink21640.xml"/><Relationship Id="rId429" Type="http://schemas.openxmlformats.org/officeDocument/2006/relationships/image" Target="../media/image21343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1542.xml"/><Relationship Id="rId233" Type="http://schemas.openxmlformats.org/officeDocument/2006/relationships/image" Target="../media/image21245.png"/><Relationship Id="rId254" Type="http://schemas.openxmlformats.org/officeDocument/2006/relationships/customXml" Target="../ink/ink21563.xml"/><Relationship Id="rId440" Type="http://schemas.openxmlformats.org/officeDocument/2006/relationships/customXml" Target="../ink/ink21656.xml"/><Relationship Id="rId28" Type="http://schemas.openxmlformats.org/officeDocument/2006/relationships/customXml" Target="../ink/ink21450.xml"/><Relationship Id="rId49" Type="http://schemas.openxmlformats.org/officeDocument/2006/relationships/image" Target="../media/image21153.png"/><Relationship Id="rId114" Type="http://schemas.openxmlformats.org/officeDocument/2006/relationships/customXml" Target="../ink/ink21493.xml"/><Relationship Id="rId275" Type="http://schemas.openxmlformats.org/officeDocument/2006/relationships/image" Target="../media/image21266.png"/><Relationship Id="rId296" Type="http://schemas.openxmlformats.org/officeDocument/2006/relationships/customXml" Target="../ink/ink21584.xml"/><Relationship Id="rId300" Type="http://schemas.openxmlformats.org/officeDocument/2006/relationships/customXml" Target="../ink/ink21586.xml"/><Relationship Id="rId461" Type="http://schemas.openxmlformats.org/officeDocument/2006/relationships/image" Target="../media/image21359.png"/><Relationship Id="rId482" Type="http://schemas.openxmlformats.org/officeDocument/2006/relationships/customXml" Target="../ink/ink21677.xml"/><Relationship Id="rId517" Type="http://schemas.openxmlformats.org/officeDocument/2006/relationships/image" Target="../media/image21387.png"/><Relationship Id="rId538" Type="http://schemas.openxmlformats.org/officeDocument/2006/relationships/customXml" Target="../ink/ink21705.xml"/><Relationship Id="rId60" Type="http://schemas.openxmlformats.org/officeDocument/2006/relationships/customXml" Target="../ink/ink21466.xml"/><Relationship Id="rId81" Type="http://schemas.openxmlformats.org/officeDocument/2006/relationships/image" Target="../media/image21169.png"/><Relationship Id="rId135" Type="http://schemas.openxmlformats.org/officeDocument/2006/relationships/image" Target="../media/image21196.png"/><Relationship Id="rId156" Type="http://schemas.openxmlformats.org/officeDocument/2006/relationships/customXml" Target="../ink/ink21514.xml"/><Relationship Id="rId177" Type="http://schemas.openxmlformats.org/officeDocument/2006/relationships/image" Target="../media/image21217.png"/><Relationship Id="rId198" Type="http://schemas.openxmlformats.org/officeDocument/2006/relationships/customXml" Target="../ink/ink21535.xml"/><Relationship Id="rId321" Type="http://schemas.openxmlformats.org/officeDocument/2006/relationships/image" Target="../media/image21289.png"/><Relationship Id="rId342" Type="http://schemas.openxmlformats.org/officeDocument/2006/relationships/customXml" Target="../ink/ink21607.xml"/><Relationship Id="rId363" Type="http://schemas.openxmlformats.org/officeDocument/2006/relationships/image" Target="../media/image21310.png"/><Relationship Id="rId384" Type="http://schemas.openxmlformats.org/officeDocument/2006/relationships/customXml" Target="../ink/ink21628.xml"/><Relationship Id="rId419" Type="http://schemas.openxmlformats.org/officeDocument/2006/relationships/image" Target="../media/image21338.png"/><Relationship Id="rId202" Type="http://schemas.openxmlformats.org/officeDocument/2006/relationships/customXml" Target="../ink/ink21537.xml"/><Relationship Id="rId223" Type="http://schemas.openxmlformats.org/officeDocument/2006/relationships/image" Target="../media/image21240.png"/><Relationship Id="rId244" Type="http://schemas.openxmlformats.org/officeDocument/2006/relationships/customXml" Target="../ink/ink21558.xml"/><Relationship Id="rId430" Type="http://schemas.openxmlformats.org/officeDocument/2006/relationships/customXml" Target="../ink/ink21651.xml"/><Relationship Id="rId18" Type="http://schemas.openxmlformats.org/officeDocument/2006/relationships/customXml" Target="../ink/ink21445.xml"/><Relationship Id="rId39" Type="http://schemas.openxmlformats.org/officeDocument/2006/relationships/image" Target="../media/image21148.png"/><Relationship Id="rId265" Type="http://schemas.openxmlformats.org/officeDocument/2006/relationships/image" Target="../media/image21261.png"/><Relationship Id="rId286" Type="http://schemas.openxmlformats.org/officeDocument/2006/relationships/customXml" Target="../ink/ink21579.xml"/><Relationship Id="rId451" Type="http://schemas.openxmlformats.org/officeDocument/2006/relationships/image" Target="../media/image21354.png"/><Relationship Id="rId472" Type="http://schemas.openxmlformats.org/officeDocument/2006/relationships/customXml" Target="../ink/ink21672.xml"/><Relationship Id="rId493" Type="http://schemas.openxmlformats.org/officeDocument/2006/relationships/image" Target="../media/image21375.png"/><Relationship Id="rId507" Type="http://schemas.openxmlformats.org/officeDocument/2006/relationships/image" Target="../media/image21382.png"/><Relationship Id="rId528" Type="http://schemas.openxmlformats.org/officeDocument/2006/relationships/customXml" Target="../ink/ink21700.xml"/><Relationship Id="rId549" Type="http://schemas.openxmlformats.org/officeDocument/2006/relationships/image" Target="../media/image21403.png"/><Relationship Id="rId50" Type="http://schemas.openxmlformats.org/officeDocument/2006/relationships/customXml" Target="../ink/ink21461.xml"/><Relationship Id="rId104" Type="http://schemas.openxmlformats.org/officeDocument/2006/relationships/customXml" Target="../ink/ink21488.xml"/><Relationship Id="rId125" Type="http://schemas.openxmlformats.org/officeDocument/2006/relationships/image" Target="../media/image21191.png"/><Relationship Id="rId146" Type="http://schemas.openxmlformats.org/officeDocument/2006/relationships/customXml" Target="../ink/ink21509.xml"/><Relationship Id="rId167" Type="http://schemas.openxmlformats.org/officeDocument/2006/relationships/image" Target="../media/image21212.png"/><Relationship Id="rId188" Type="http://schemas.openxmlformats.org/officeDocument/2006/relationships/customXml" Target="../ink/ink21530.xml"/><Relationship Id="rId311" Type="http://schemas.openxmlformats.org/officeDocument/2006/relationships/image" Target="../media/image21284.png"/><Relationship Id="rId332" Type="http://schemas.openxmlformats.org/officeDocument/2006/relationships/customXml" Target="../ink/ink21602.xml"/><Relationship Id="rId353" Type="http://schemas.openxmlformats.org/officeDocument/2006/relationships/image" Target="../media/image21305.png"/><Relationship Id="rId374" Type="http://schemas.openxmlformats.org/officeDocument/2006/relationships/customXml" Target="../ink/ink21623.xml"/><Relationship Id="rId395" Type="http://schemas.openxmlformats.org/officeDocument/2006/relationships/image" Target="../media/image21326.png"/><Relationship Id="rId409" Type="http://schemas.openxmlformats.org/officeDocument/2006/relationships/image" Target="../media/image21333.png"/><Relationship Id="rId71" Type="http://schemas.openxmlformats.org/officeDocument/2006/relationships/image" Target="../media/image21164.png"/><Relationship Id="rId92" Type="http://schemas.openxmlformats.org/officeDocument/2006/relationships/customXml" Target="../ink/ink21482.xml"/><Relationship Id="rId213" Type="http://schemas.openxmlformats.org/officeDocument/2006/relationships/image" Target="../media/image21235.png"/><Relationship Id="rId234" Type="http://schemas.openxmlformats.org/officeDocument/2006/relationships/customXml" Target="../ink/ink21553.xml"/><Relationship Id="rId420" Type="http://schemas.openxmlformats.org/officeDocument/2006/relationships/customXml" Target="../ink/ink21646.xml"/><Relationship Id="rId2" Type="http://schemas.openxmlformats.org/officeDocument/2006/relationships/customXml" Target="../ink/ink21437.xml"/><Relationship Id="rId29" Type="http://schemas.openxmlformats.org/officeDocument/2006/relationships/image" Target="../media/image21143.png"/><Relationship Id="rId255" Type="http://schemas.openxmlformats.org/officeDocument/2006/relationships/image" Target="../media/image21256.png"/><Relationship Id="rId276" Type="http://schemas.openxmlformats.org/officeDocument/2006/relationships/customXml" Target="../ink/ink21574.xml"/><Relationship Id="rId297" Type="http://schemas.openxmlformats.org/officeDocument/2006/relationships/image" Target="../media/image21277.png"/><Relationship Id="rId441" Type="http://schemas.openxmlformats.org/officeDocument/2006/relationships/image" Target="../media/image21349.png"/><Relationship Id="rId462" Type="http://schemas.openxmlformats.org/officeDocument/2006/relationships/customXml" Target="../ink/ink21667.xml"/><Relationship Id="rId483" Type="http://schemas.openxmlformats.org/officeDocument/2006/relationships/image" Target="../media/image21370.png"/><Relationship Id="rId518" Type="http://schemas.openxmlformats.org/officeDocument/2006/relationships/customXml" Target="../ink/ink21695.xml"/><Relationship Id="rId539" Type="http://schemas.openxmlformats.org/officeDocument/2006/relationships/image" Target="../media/image21398.png"/><Relationship Id="rId40" Type="http://schemas.openxmlformats.org/officeDocument/2006/relationships/customXml" Target="../ink/ink21456.xml"/><Relationship Id="rId115" Type="http://schemas.openxmlformats.org/officeDocument/2006/relationships/image" Target="../media/image21186.png"/><Relationship Id="rId136" Type="http://schemas.openxmlformats.org/officeDocument/2006/relationships/customXml" Target="../ink/ink21504.xml"/><Relationship Id="rId157" Type="http://schemas.openxmlformats.org/officeDocument/2006/relationships/image" Target="../media/image21207.png"/><Relationship Id="rId178" Type="http://schemas.openxmlformats.org/officeDocument/2006/relationships/customXml" Target="../ink/ink21525.xml"/><Relationship Id="rId301" Type="http://schemas.openxmlformats.org/officeDocument/2006/relationships/image" Target="../media/image21279.png"/><Relationship Id="rId322" Type="http://schemas.openxmlformats.org/officeDocument/2006/relationships/customXml" Target="../ink/ink21597.xml"/><Relationship Id="rId343" Type="http://schemas.openxmlformats.org/officeDocument/2006/relationships/image" Target="../media/image21300.png"/><Relationship Id="rId364" Type="http://schemas.openxmlformats.org/officeDocument/2006/relationships/customXml" Target="../ink/ink21618.xml"/><Relationship Id="rId550" Type="http://schemas.openxmlformats.org/officeDocument/2006/relationships/customXml" Target="../ink/ink21711.xml"/><Relationship Id="rId61" Type="http://schemas.openxmlformats.org/officeDocument/2006/relationships/image" Target="../media/image21159.png"/><Relationship Id="rId82" Type="http://schemas.openxmlformats.org/officeDocument/2006/relationships/customXml" Target="../ink/ink21477.xml"/><Relationship Id="rId199" Type="http://schemas.openxmlformats.org/officeDocument/2006/relationships/image" Target="../media/image21228.png"/><Relationship Id="rId203" Type="http://schemas.openxmlformats.org/officeDocument/2006/relationships/image" Target="../media/image21230.png"/><Relationship Id="rId385" Type="http://schemas.openxmlformats.org/officeDocument/2006/relationships/image" Target="../media/image21321.png"/><Relationship Id="rId19" Type="http://schemas.openxmlformats.org/officeDocument/2006/relationships/image" Target="../media/image21138.png"/><Relationship Id="rId224" Type="http://schemas.openxmlformats.org/officeDocument/2006/relationships/customXml" Target="../ink/ink21548.xml"/><Relationship Id="rId245" Type="http://schemas.openxmlformats.org/officeDocument/2006/relationships/image" Target="../media/image21251.png"/><Relationship Id="rId266" Type="http://schemas.openxmlformats.org/officeDocument/2006/relationships/customXml" Target="../ink/ink21569.xml"/><Relationship Id="rId287" Type="http://schemas.openxmlformats.org/officeDocument/2006/relationships/image" Target="../media/image21272.png"/><Relationship Id="rId410" Type="http://schemas.openxmlformats.org/officeDocument/2006/relationships/customXml" Target="../ink/ink21641.xml"/><Relationship Id="rId431" Type="http://schemas.openxmlformats.org/officeDocument/2006/relationships/image" Target="../media/image21344.png"/><Relationship Id="rId452" Type="http://schemas.openxmlformats.org/officeDocument/2006/relationships/customXml" Target="../ink/ink21662.xml"/><Relationship Id="rId473" Type="http://schemas.openxmlformats.org/officeDocument/2006/relationships/image" Target="../media/image21365.png"/><Relationship Id="rId494" Type="http://schemas.openxmlformats.org/officeDocument/2006/relationships/customXml" Target="../ink/ink21683.xml"/><Relationship Id="rId508" Type="http://schemas.openxmlformats.org/officeDocument/2006/relationships/customXml" Target="../ink/ink21690.xml"/><Relationship Id="rId529" Type="http://schemas.openxmlformats.org/officeDocument/2006/relationships/image" Target="../media/image21393.png"/><Relationship Id="rId30" Type="http://schemas.openxmlformats.org/officeDocument/2006/relationships/customXml" Target="../ink/ink21451.xml"/><Relationship Id="rId105" Type="http://schemas.openxmlformats.org/officeDocument/2006/relationships/image" Target="../media/image21181.png"/><Relationship Id="rId126" Type="http://schemas.openxmlformats.org/officeDocument/2006/relationships/customXml" Target="../ink/ink21499.xml"/><Relationship Id="rId147" Type="http://schemas.openxmlformats.org/officeDocument/2006/relationships/image" Target="../media/image21202.png"/><Relationship Id="rId168" Type="http://schemas.openxmlformats.org/officeDocument/2006/relationships/customXml" Target="../ink/ink21520.xml"/><Relationship Id="rId312" Type="http://schemas.openxmlformats.org/officeDocument/2006/relationships/customXml" Target="../ink/ink21592.xml"/><Relationship Id="rId333" Type="http://schemas.openxmlformats.org/officeDocument/2006/relationships/image" Target="../media/image21295.png"/><Relationship Id="rId354" Type="http://schemas.openxmlformats.org/officeDocument/2006/relationships/customXml" Target="../ink/ink21613.xml"/><Relationship Id="rId540" Type="http://schemas.openxmlformats.org/officeDocument/2006/relationships/customXml" Target="../ink/ink21706.xml"/><Relationship Id="rId51" Type="http://schemas.openxmlformats.org/officeDocument/2006/relationships/image" Target="../media/image21154.png"/><Relationship Id="rId72" Type="http://schemas.openxmlformats.org/officeDocument/2006/relationships/customXml" Target="../ink/ink21472.xml"/><Relationship Id="rId93" Type="http://schemas.openxmlformats.org/officeDocument/2006/relationships/image" Target="../media/image21175.png"/><Relationship Id="rId189" Type="http://schemas.openxmlformats.org/officeDocument/2006/relationships/image" Target="../media/image21223.png"/><Relationship Id="rId375" Type="http://schemas.openxmlformats.org/officeDocument/2006/relationships/image" Target="../media/image21316.png"/><Relationship Id="rId396" Type="http://schemas.openxmlformats.org/officeDocument/2006/relationships/customXml" Target="../ink/ink21634.xml"/><Relationship Id="rId3" Type="http://schemas.openxmlformats.org/officeDocument/2006/relationships/image" Target="../media/image21130.png"/><Relationship Id="rId214" Type="http://schemas.openxmlformats.org/officeDocument/2006/relationships/customXml" Target="../ink/ink21543.xml"/><Relationship Id="rId235" Type="http://schemas.openxmlformats.org/officeDocument/2006/relationships/image" Target="../media/image21246.png"/><Relationship Id="rId256" Type="http://schemas.openxmlformats.org/officeDocument/2006/relationships/customXml" Target="../ink/ink21564.xml"/><Relationship Id="rId277" Type="http://schemas.openxmlformats.org/officeDocument/2006/relationships/image" Target="../media/image21267.png"/><Relationship Id="rId298" Type="http://schemas.openxmlformats.org/officeDocument/2006/relationships/customXml" Target="../ink/ink21585.xml"/><Relationship Id="rId400" Type="http://schemas.openxmlformats.org/officeDocument/2006/relationships/customXml" Target="../ink/ink21636.xml"/><Relationship Id="rId421" Type="http://schemas.openxmlformats.org/officeDocument/2006/relationships/image" Target="../media/image21339.png"/><Relationship Id="rId442" Type="http://schemas.openxmlformats.org/officeDocument/2006/relationships/customXml" Target="../ink/ink21657.xml"/><Relationship Id="rId463" Type="http://schemas.openxmlformats.org/officeDocument/2006/relationships/image" Target="../media/image21360.png"/><Relationship Id="rId484" Type="http://schemas.openxmlformats.org/officeDocument/2006/relationships/customXml" Target="../ink/ink21678.xml"/><Relationship Id="rId519" Type="http://schemas.openxmlformats.org/officeDocument/2006/relationships/image" Target="../media/image21388.png"/><Relationship Id="rId116" Type="http://schemas.openxmlformats.org/officeDocument/2006/relationships/customXml" Target="../ink/ink21494.xml"/><Relationship Id="rId137" Type="http://schemas.openxmlformats.org/officeDocument/2006/relationships/image" Target="../media/image21197.png"/><Relationship Id="rId158" Type="http://schemas.openxmlformats.org/officeDocument/2006/relationships/customXml" Target="../ink/ink21515.xml"/><Relationship Id="rId302" Type="http://schemas.openxmlformats.org/officeDocument/2006/relationships/customXml" Target="../ink/ink21587.xml"/><Relationship Id="rId323" Type="http://schemas.openxmlformats.org/officeDocument/2006/relationships/image" Target="../media/image21290.png"/><Relationship Id="rId344" Type="http://schemas.openxmlformats.org/officeDocument/2006/relationships/customXml" Target="../ink/ink21608.xml"/><Relationship Id="rId530" Type="http://schemas.openxmlformats.org/officeDocument/2006/relationships/customXml" Target="../ink/ink21701.xml"/><Relationship Id="rId20" Type="http://schemas.openxmlformats.org/officeDocument/2006/relationships/customXml" Target="../ink/ink21446.xml"/><Relationship Id="rId41" Type="http://schemas.openxmlformats.org/officeDocument/2006/relationships/image" Target="../media/image21149.png"/><Relationship Id="rId62" Type="http://schemas.openxmlformats.org/officeDocument/2006/relationships/customXml" Target="../ink/ink21467.xml"/><Relationship Id="rId83" Type="http://schemas.openxmlformats.org/officeDocument/2006/relationships/image" Target="../media/image21170.png"/><Relationship Id="rId179" Type="http://schemas.openxmlformats.org/officeDocument/2006/relationships/image" Target="../media/image21218.png"/><Relationship Id="rId365" Type="http://schemas.openxmlformats.org/officeDocument/2006/relationships/image" Target="../media/image21311.png"/><Relationship Id="rId386" Type="http://schemas.openxmlformats.org/officeDocument/2006/relationships/customXml" Target="../ink/ink21629.xml"/><Relationship Id="rId551" Type="http://schemas.openxmlformats.org/officeDocument/2006/relationships/image" Target="../media/image21404.png"/><Relationship Id="rId190" Type="http://schemas.openxmlformats.org/officeDocument/2006/relationships/customXml" Target="../ink/ink21531.xml"/><Relationship Id="rId204" Type="http://schemas.openxmlformats.org/officeDocument/2006/relationships/customXml" Target="../ink/ink21538.xml"/><Relationship Id="rId225" Type="http://schemas.openxmlformats.org/officeDocument/2006/relationships/image" Target="../media/image21241.png"/><Relationship Id="rId246" Type="http://schemas.openxmlformats.org/officeDocument/2006/relationships/customXml" Target="../ink/ink21559.xml"/><Relationship Id="rId267" Type="http://schemas.openxmlformats.org/officeDocument/2006/relationships/image" Target="../media/image21262.png"/><Relationship Id="rId288" Type="http://schemas.openxmlformats.org/officeDocument/2006/relationships/customXml" Target="../ink/ink21580.xml"/><Relationship Id="rId411" Type="http://schemas.openxmlformats.org/officeDocument/2006/relationships/image" Target="../media/image21334.png"/><Relationship Id="rId432" Type="http://schemas.openxmlformats.org/officeDocument/2006/relationships/customXml" Target="../ink/ink21652.xml"/><Relationship Id="rId453" Type="http://schemas.openxmlformats.org/officeDocument/2006/relationships/image" Target="../media/image21355.png"/><Relationship Id="rId474" Type="http://schemas.openxmlformats.org/officeDocument/2006/relationships/customXml" Target="../ink/ink21673.xml"/><Relationship Id="rId509" Type="http://schemas.openxmlformats.org/officeDocument/2006/relationships/image" Target="../media/image21383.png"/><Relationship Id="rId106" Type="http://schemas.openxmlformats.org/officeDocument/2006/relationships/customXml" Target="../ink/ink21489.xml"/><Relationship Id="rId127" Type="http://schemas.openxmlformats.org/officeDocument/2006/relationships/image" Target="../media/image21192.png"/><Relationship Id="rId313" Type="http://schemas.openxmlformats.org/officeDocument/2006/relationships/image" Target="../media/image21285.png"/><Relationship Id="rId495" Type="http://schemas.openxmlformats.org/officeDocument/2006/relationships/image" Target="../media/image21376.png"/><Relationship Id="rId10" Type="http://schemas.openxmlformats.org/officeDocument/2006/relationships/customXml" Target="../ink/ink21441.xml"/><Relationship Id="rId31" Type="http://schemas.openxmlformats.org/officeDocument/2006/relationships/image" Target="../media/image21144.png"/><Relationship Id="rId52" Type="http://schemas.openxmlformats.org/officeDocument/2006/relationships/customXml" Target="../ink/ink21462.xml"/><Relationship Id="rId73" Type="http://schemas.openxmlformats.org/officeDocument/2006/relationships/image" Target="../media/image21165.png"/><Relationship Id="rId94" Type="http://schemas.openxmlformats.org/officeDocument/2006/relationships/customXml" Target="../ink/ink21483.xml"/><Relationship Id="rId148" Type="http://schemas.openxmlformats.org/officeDocument/2006/relationships/customXml" Target="../ink/ink21510.xml"/><Relationship Id="rId169" Type="http://schemas.openxmlformats.org/officeDocument/2006/relationships/image" Target="../media/image21213.png"/><Relationship Id="rId334" Type="http://schemas.openxmlformats.org/officeDocument/2006/relationships/customXml" Target="../ink/ink21603.xml"/><Relationship Id="rId355" Type="http://schemas.openxmlformats.org/officeDocument/2006/relationships/image" Target="../media/image21306.png"/><Relationship Id="rId376" Type="http://schemas.openxmlformats.org/officeDocument/2006/relationships/customXml" Target="../ink/ink21624.xml"/><Relationship Id="rId397" Type="http://schemas.openxmlformats.org/officeDocument/2006/relationships/image" Target="../media/image21327.png"/><Relationship Id="rId520" Type="http://schemas.openxmlformats.org/officeDocument/2006/relationships/customXml" Target="../ink/ink21696.xml"/><Relationship Id="rId541" Type="http://schemas.openxmlformats.org/officeDocument/2006/relationships/image" Target="../media/image21399.png"/><Relationship Id="rId4" Type="http://schemas.openxmlformats.org/officeDocument/2006/relationships/customXml" Target="../ink/ink21438.xml"/><Relationship Id="rId180" Type="http://schemas.openxmlformats.org/officeDocument/2006/relationships/customXml" Target="../ink/ink21526.xml"/><Relationship Id="rId215" Type="http://schemas.openxmlformats.org/officeDocument/2006/relationships/image" Target="../media/image21236.png"/><Relationship Id="rId236" Type="http://schemas.openxmlformats.org/officeDocument/2006/relationships/customXml" Target="../ink/ink21554.xml"/><Relationship Id="rId257" Type="http://schemas.openxmlformats.org/officeDocument/2006/relationships/image" Target="../media/image21257.png"/><Relationship Id="rId278" Type="http://schemas.openxmlformats.org/officeDocument/2006/relationships/customXml" Target="../ink/ink21575.xml"/><Relationship Id="rId401" Type="http://schemas.openxmlformats.org/officeDocument/2006/relationships/image" Target="../media/image21329.png"/><Relationship Id="rId422" Type="http://schemas.openxmlformats.org/officeDocument/2006/relationships/customXml" Target="../ink/ink21647.xml"/><Relationship Id="rId443" Type="http://schemas.openxmlformats.org/officeDocument/2006/relationships/image" Target="../media/image21350.png"/><Relationship Id="rId464" Type="http://schemas.openxmlformats.org/officeDocument/2006/relationships/customXml" Target="../ink/ink21668.xml"/><Relationship Id="rId303" Type="http://schemas.openxmlformats.org/officeDocument/2006/relationships/image" Target="../media/image21280.png"/><Relationship Id="rId485" Type="http://schemas.openxmlformats.org/officeDocument/2006/relationships/image" Target="../media/image21371.png"/><Relationship Id="rId42" Type="http://schemas.openxmlformats.org/officeDocument/2006/relationships/customXml" Target="../ink/ink21457.xml"/><Relationship Id="rId84" Type="http://schemas.openxmlformats.org/officeDocument/2006/relationships/customXml" Target="../ink/ink21478.xml"/><Relationship Id="rId138" Type="http://schemas.openxmlformats.org/officeDocument/2006/relationships/customXml" Target="../ink/ink21505.xml"/><Relationship Id="rId345" Type="http://schemas.openxmlformats.org/officeDocument/2006/relationships/image" Target="../media/image21301.png"/><Relationship Id="rId387" Type="http://schemas.openxmlformats.org/officeDocument/2006/relationships/image" Target="../media/image21322.png"/><Relationship Id="rId510" Type="http://schemas.openxmlformats.org/officeDocument/2006/relationships/customXml" Target="../ink/ink21691.xml"/><Relationship Id="rId191" Type="http://schemas.openxmlformats.org/officeDocument/2006/relationships/image" Target="../media/image21224.png"/><Relationship Id="rId205" Type="http://schemas.openxmlformats.org/officeDocument/2006/relationships/image" Target="../media/image21231.png"/><Relationship Id="rId247" Type="http://schemas.openxmlformats.org/officeDocument/2006/relationships/image" Target="../media/image21252.png"/><Relationship Id="rId412" Type="http://schemas.openxmlformats.org/officeDocument/2006/relationships/customXml" Target="../ink/ink21642.xml"/><Relationship Id="rId107" Type="http://schemas.openxmlformats.org/officeDocument/2006/relationships/image" Target="../media/image21182.png"/><Relationship Id="rId289" Type="http://schemas.openxmlformats.org/officeDocument/2006/relationships/image" Target="../media/image21273.png"/><Relationship Id="rId454" Type="http://schemas.openxmlformats.org/officeDocument/2006/relationships/customXml" Target="../ink/ink21663.xml"/><Relationship Id="rId496" Type="http://schemas.openxmlformats.org/officeDocument/2006/relationships/customXml" Target="../ink/ink21684.xml"/><Relationship Id="rId11" Type="http://schemas.openxmlformats.org/officeDocument/2006/relationships/image" Target="../media/image21134.png"/><Relationship Id="rId53" Type="http://schemas.openxmlformats.org/officeDocument/2006/relationships/image" Target="../media/image21155.png"/><Relationship Id="rId149" Type="http://schemas.openxmlformats.org/officeDocument/2006/relationships/image" Target="../media/image21203.png"/><Relationship Id="rId314" Type="http://schemas.openxmlformats.org/officeDocument/2006/relationships/customXml" Target="../ink/ink21593.xml"/><Relationship Id="rId356" Type="http://schemas.openxmlformats.org/officeDocument/2006/relationships/customXml" Target="../ink/ink21614.xml"/><Relationship Id="rId398" Type="http://schemas.openxmlformats.org/officeDocument/2006/relationships/customXml" Target="../ink/ink21635.xml"/><Relationship Id="rId521" Type="http://schemas.openxmlformats.org/officeDocument/2006/relationships/image" Target="../media/image21389.png"/><Relationship Id="rId95" Type="http://schemas.openxmlformats.org/officeDocument/2006/relationships/image" Target="../media/image21176.png"/><Relationship Id="rId160" Type="http://schemas.openxmlformats.org/officeDocument/2006/relationships/customXml" Target="../ink/ink21516.xml"/><Relationship Id="rId216" Type="http://schemas.openxmlformats.org/officeDocument/2006/relationships/customXml" Target="../ink/ink21544.xml"/><Relationship Id="rId423" Type="http://schemas.openxmlformats.org/officeDocument/2006/relationships/image" Target="../media/image21340.png"/><Relationship Id="rId258" Type="http://schemas.openxmlformats.org/officeDocument/2006/relationships/customXml" Target="../ink/ink21565.xml"/><Relationship Id="rId465" Type="http://schemas.openxmlformats.org/officeDocument/2006/relationships/image" Target="../media/image21361.png"/><Relationship Id="rId22" Type="http://schemas.openxmlformats.org/officeDocument/2006/relationships/customXml" Target="../ink/ink21447.xml"/><Relationship Id="rId64" Type="http://schemas.openxmlformats.org/officeDocument/2006/relationships/customXml" Target="../ink/ink21468.xml"/><Relationship Id="rId118" Type="http://schemas.openxmlformats.org/officeDocument/2006/relationships/customXml" Target="../ink/ink21495.xml"/><Relationship Id="rId325" Type="http://schemas.openxmlformats.org/officeDocument/2006/relationships/image" Target="../media/image21291.png"/><Relationship Id="rId367" Type="http://schemas.openxmlformats.org/officeDocument/2006/relationships/image" Target="../media/image21312.png"/><Relationship Id="rId532" Type="http://schemas.openxmlformats.org/officeDocument/2006/relationships/customXml" Target="../ink/ink21702.xml"/><Relationship Id="rId171" Type="http://schemas.openxmlformats.org/officeDocument/2006/relationships/image" Target="../media/image21214.png"/><Relationship Id="rId227" Type="http://schemas.openxmlformats.org/officeDocument/2006/relationships/image" Target="../media/image21242.png"/><Relationship Id="rId269" Type="http://schemas.openxmlformats.org/officeDocument/2006/relationships/image" Target="../media/image21263.png"/><Relationship Id="rId434" Type="http://schemas.openxmlformats.org/officeDocument/2006/relationships/customXml" Target="../ink/ink21653.xml"/><Relationship Id="rId476" Type="http://schemas.openxmlformats.org/officeDocument/2006/relationships/customXml" Target="../ink/ink21674.xml"/><Relationship Id="rId33" Type="http://schemas.openxmlformats.org/officeDocument/2006/relationships/image" Target="../media/image21145.png"/><Relationship Id="rId129" Type="http://schemas.openxmlformats.org/officeDocument/2006/relationships/image" Target="../media/image21193.png"/><Relationship Id="rId280" Type="http://schemas.openxmlformats.org/officeDocument/2006/relationships/customXml" Target="../ink/ink21576.xml"/><Relationship Id="rId336" Type="http://schemas.openxmlformats.org/officeDocument/2006/relationships/customXml" Target="../ink/ink21604.xml"/><Relationship Id="rId501" Type="http://schemas.openxmlformats.org/officeDocument/2006/relationships/image" Target="../media/image21379.png"/><Relationship Id="rId543" Type="http://schemas.openxmlformats.org/officeDocument/2006/relationships/image" Target="../media/image21400.png"/><Relationship Id="rId75" Type="http://schemas.openxmlformats.org/officeDocument/2006/relationships/image" Target="../media/image21166.png"/><Relationship Id="rId140" Type="http://schemas.openxmlformats.org/officeDocument/2006/relationships/customXml" Target="../ink/ink21506.xml"/><Relationship Id="rId182" Type="http://schemas.openxmlformats.org/officeDocument/2006/relationships/customXml" Target="../ink/ink21527.xml"/><Relationship Id="rId378" Type="http://schemas.openxmlformats.org/officeDocument/2006/relationships/customXml" Target="../ink/ink21625.xml"/><Relationship Id="rId403" Type="http://schemas.openxmlformats.org/officeDocument/2006/relationships/image" Target="../media/image21330.png"/><Relationship Id="rId6" Type="http://schemas.openxmlformats.org/officeDocument/2006/relationships/customXml" Target="../ink/ink21439.xml"/><Relationship Id="rId238" Type="http://schemas.openxmlformats.org/officeDocument/2006/relationships/customXml" Target="../ink/ink21555.xml"/><Relationship Id="rId445" Type="http://schemas.openxmlformats.org/officeDocument/2006/relationships/image" Target="../media/image21351.png"/><Relationship Id="rId487" Type="http://schemas.openxmlformats.org/officeDocument/2006/relationships/image" Target="../media/image21372.png"/><Relationship Id="rId291" Type="http://schemas.openxmlformats.org/officeDocument/2006/relationships/image" Target="../media/image21274.png"/><Relationship Id="rId305" Type="http://schemas.openxmlformats.org/officeDocument/2006/relationships/image" Target="../media/image21281.png"/><Relationship Id="rId347" Type="http://schemas.openxmlformats.org/officeDocument/2006/relationships/image" Target="../media/image21302.png"/><Relationship Id="rId512" Type="http://schemas.openxmlformats.org/officeDocument/2006/relationships/customXml" Target="../ink/ink21692.xml"/><Relationship Id="rId44" Type="http://schemas.openxmlformats.org/officeDocument/2006/relationships/customXml" Target="../ink/ink21458.xml"/><Relationship Id="rId86" Type="http://schemas.openxmlformats.org/officeDocument/2006/relationships/customXml" Target="../ink/ink21479.xml"/><Relationship Id="rId151" Type="http://schemas.openxmlformats.org/officeDocument/2006/relationships/image" Target="../media/image21204.png"/><Relationship Id="rId389" Type="http://schemas.openxmlformats.org/officeDocument/2006/relationships/image" Target="../media/image21323.png"/><Relationship Id="rId193" Type="http://schemas.openxmlformats.org/officeDocument/2006/relationships/image" Target="../media/image21225.png"/><Relationship Id="rId207" Type="http://schemas.openxmlformats.org/officeDocument/2006/relationships/image" Target="../media/image21232.png"/><Relationship Id="rId249" Type="http://schemas.openxmlformats.org/officeDocument/2006/relationships/image" Target="../media/image21253.png"/><Relationship Id="rId414" Type="http://schemas.openxmlformats.org/officeDocument/2006/relationships/customXml" Target="../ink/ink21643.xml"/><Relationship Id="rId456" Type="http://schemas.openxmlformats.org/officeDocument/2006/relationships/customXml" Target="../ink/ink21664.xml"/><Relationship Id="rId498" Type="http://schemas.openxmlformats.org/officeDocument/2006/relationships/customXml" Target="../ink/ink21685.xml"/><Relationship Id="rId13" Type="http://schemas.openxmlformats.org/officeDocument/2006/relationships/image" Target="../media/image21135.png"/><Relationship Id="rId109" Type="http://schemas.openxmlformats.org/officeDocument/2006/relationships/image" Target="../media/image21183.png"/><Relationship Id="rId260" Type="http://schemas.openxmlformats.org/officeDocument/2006/relationships/customXml" Target="../ink/ink21566.xml"/><Relationship Id="rId316" Type="http://schemas.openxmlformats.org/officeDocument/2006/relationships/customXml" Target="../ink/ink21594.xml"/><Relationship Id="rId523" Type="http://schemas.openxmlformats.org/officeDocument/2006/relationships/image" Target="../media/image21390.png"/><Relationship Id="rId55" Type="http://schemas.openxmlformats.org/officeDocument/2006/relationships/image" Target="../media/image21156.png"/><Relationship Id="rId97" Type="http://schemas.openxmlformats.org/officeDocument/2006/relationships/image" Target="../media/image21177.png"/><Relationship Id="rId120" Type="http://schemas.openxmlformats.org/officeDocument/2006/relationships/customXml" Target="../ink/ink21496.xml"/><Relationship Id="rId358" Type="http://schemas.openxmlformats.org/officeDocument/2006/relationships/customXml" Target="../ink/ink21615.xml"/><Relationship Id="rId162" Type="http://schemas.openxmlformats.org/officeDocument/2006/relationships/customXml" Target="../ink/ink21517.xml"/><Relationship Id="rId218" Type="http://schemas.openxmlformats.org/officeDocument/2006/relationships/customXml" Target="../ink/ink21545.xml"/><Relationship Id="rId425" Type="http://schemas.openxmlformats.org/officeDocument/2006/relationships/image" Target="../media/image21341.png"/><Relationship Id="rId467" Type="http://schemas.openxmlformats.org/officeDocument/2006/relationships/image" Target="../media/image21362.png"/><Relationship Id="rId271" Type="http://schemas.openxmlformats.org/officeDocument/2006/relationships/image" Target="../media/image21264.png"/><Relationship Id="rId24" Type="http://schemas.openxmlformats.org/officeDocument/2006/relationships/customXml" Target="../ink/ink21448.xml"/><Relationship Id="rId66" Type="http://schemas.openxmlformats.org/officeDocument/2006/relationships/customXml" Target="../ink/ink21469.xml"/><Relationship Id="rId131" Type="http://schemas.openxmlformats.org/officeDocument/2006/relationships/image" Target="../media/image21194.png"/><Relationship Id="rId327" Type="http://schemas.openxmlformats.org/officeDocument/2006/relationships/image" Target="../media/image21292.png"/><Relationship Id="rId369" Type="http://schemas.openxmlformats.org/officeDocument/2006/relationships/image" Target="../media/image21313.png"/><Relationship Id="rId534" Type="http://schemas.openxmlformats.org/officeDocument/2006/relationships/customXml" Target="../ink/ink21703.xml"/><Relationship Id="rId173" Type="http://schemas.openxmlformats.org/officeDocument/2006/relationships/image" Target="../media/image21215.png"/><Relationship Id="rId229" Type="http://schemas.openxmlformats.org/officeDocument/2006/relationships/image" Target="../media/image21243.png"/><Relationship Id="rId380" Type="http://schemas.openxmlformats.org/officeDocument/2006/relationships/customXml" Target="../ink/ink21626.xml"/><Relationship Id="rId436" Type="http://schemas.openxmlformats.org/officeDocument/2006/relationships/customXml" Target="../ink/ink21654.xml"/><Relationship Id="rId240" Type="http://schemas.openxmlformats.org/officeDocument/2006/relationships/customXml" Target="../ink/ink21556.xml"/><Relationship Id="rId478" Type="http://schemas.openxmlformats.org/officeDocument/2006/relationships/customXml" Target="../ink/ink21675.xml"/><Relationship Id="rId35" Type="http://schemas.openxmlformats.org/officeDocument/2006/relationships/image" Target="../media/image21146.png"/><Relationship Id="rId77" Type="http://schemas.openxmlformats.org/officeDocument/2006/relationships/image" Target="../media/image21167.png"/><Relationship Id="rId100" Type="http://schemas.openxmlformats.org/officeDocument/2006/relationships/customXml" Target="../ink/ink21486.xml"/><Relationship Id="rId282" Type="http://schemas.openxmlformats.org/officeDocument/2006/relationships/customXml" Target="../ink/ink21577.xml"/><Relationship Id="rId338" Type="http://schemas.openxmlformats.org/officeDocument/2006/relationships/customXml" Target="../ink/ink21605.xml"/><Relationship Id="rId503" Type="http://schemas.openxmlformats.org/officeDocument/2006/relationships/image" Target="../media/image21380.png"/><Relationship Id="rId545" Type="http://schemas.openxmlformats.org/officeDocument/2006/relationships/image" Target="../media/image21401.png"/><Relationship Id="rId8" Type="http://schemas.openxmlformats.org/officeDocument/2006/relationships/customXml" Target="../ink/ink21440.xml"/><Relationship Id="rId142" Type="http://schemas.openxmlformats.org/officeDocument/2006/relationships/customXml" Target="../ink/ink21507.xml"/><Relationship Id="rId184" Type="http://schemas.openxmlformats.org/officeDocument/2006/relationships/customXml" Target="../ink/ink21528.xml"/><Relationship Id="rId391" Type="http://schemas.openxmlformats.org/officeDocument/2006/relationships/image" Target="../media/image21324.png"/><Relationship Id="rId405" Type="http://schemas.openxmlformats.org/officeDocument/2006/relationships/image" Target="../media/image21331.png"/><Relationship Id="rId447" Type="http://schemas.openxmlformats.org/officeDocument/2006/relationships/image" Target="../media/image21352.png"/><Relationship Id="rId251" Type="http://schemas.openxmlformats.org/officeDocument/2006/relationships/image" Target="../media/image21254.png"/><Relationship Id="rId489" Type="http://schemas.openxmlformats.org/officeDocument/2006/relationships/image" Target="../media/image21373.png"/><Relationship Id="rId46" Type="http://schemas.openxmlformats.org/officeDocument/2006/relationships/customXml" Target="../ink/ink21459.xml"/><Relationship Id="rId293" Type="http://schemas.openxmlformats.org/officeDocument/2006/relationships/image" Target="../media/image21275.png"/><Relationship Id="rId307" Type="http://schemas.openxmlformats.org/officeDocument/2006/relationships/image" Target="../media/image21282.png"/><Relationship Id="rId349" Type="http://schemas.openxmlformats.org/officeDocument/2006/relationships/image" Target="../media/image21303.png"/><Relationship Id="rId514" Type="http://schemas.openxmlformats.org/officeDocument/2006/relationships/customXml" Target="../ink/ink21693.xml"/><Relationship Id="rId88" Type="http://schemas.openxmlformats.org/officeDocument/2006/relationships/customXml" Target="../ink/ink21480.xml"/><Relationship Id="rId111" Type="http://schemas.openxmlformats.org/officeDocument/2006/relationships/image" Target="../media/image21184.png"/><Relationship Id="rId153" Type="http://schemas.openxmlformats.org/officeDocument/2006/relationships/image" Target="../media/image21205.png"/><Relationship Id="rId195" Type="http://schemas.openxmlformats.org/officeDocument/2006/relationships/image" Target="../media/image21226.png"/><Relationship Id="rId209" Type="http://schemas.openxmlformats.org/officeDocument/2006/relationships/image" Target="../media/image21233.png"/><Relationship Id="rId360" Type="http://schemas.openxmlformats.org/officeDocument/2006/relationships/customXml" Target="../ink/ink21616.xml"/><Relationship Id="rId416" Type="http://schemas.openxmlformats.org/officeDocument/2006/relationships/customXml" Target="../ink/ink21644.xml"/></Relationships>
</file>

<file path=ppt/slides/_rels/slide9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462.png"/><Relationship Id="rId299" Type="http://schemas.openxmlformats.org/officeDocument/2006/relationships/image" Target="../media/image21551.png"/><Relationship Id="rId21" Type="http://schemas.openxmlformats.org/officeDocument/2006/relationships/image" Target="../media/image21414.png"/><Relationship Id="rId63" Type="http://schemas.openxmlformats.org/officeDocument/2006/relationships/image" Target="../media/image21435.png"/><Relationship Id="rId159" Type="http://schemas.openxmlformats.org/officeDocument/2006/relationships/image" Target="../media/image21483.png"/><Relationship Id="rId324" Type="http://schemas.openxmlformats.org/officeDocument/2006/relationships/customXml" Target="../ink/ink21873.xml"/><Relationship Id="rId366" Type="http://schemas.openxmlformats.org/officeDocument/2006/relationships/customXml" Target="../ink/ink21894.xml"/><Relationship Id="rId170" Type="http://schemas.openxmlformats.org/officeDocument/2006/relationships/customXml" Target="../ink/ink21796.xml"/><Relationship Id="rId226" Type="http://schemas.openxmlformats.org/officeDocument/2006/relationships/customXml" Target="../ink/ink21824.xml"/><Relationship Id="rId268" Type="http://schemas.openxmlformats.org/officeDocument/2006/relationships/customXml" Target="../ink/ink21845.xml"/><Relationship Id="rId11" Type="http://schemas.openxmlformats.org/officeDocument/2006/relationships/image" Target="../media/image21409.png"/><Relationship Id="rId32" Type="http://schemas.openxmlformats.org/officeDocument/2006/relationships/customXml" Target="../ink/ink21727.xml"/><Relationship Id="rId53" Type="http://schemas.openxmlformats.org/officeDocument/2006/relationships/image" Target="../media/image21430.png"/><Relationship Id="rId74" Type="http://schemas.openxmlformats.org/officeDocument/2006/relationships/customXml" Target="../ink/ink21748.xml"/><Relationship Id="rId128" Type="http://schemas.openxmlformats.org/officeDocument/2006/relationships/customXml" Target="../ink/ink21775.xml"/><Relationship Id="rId149" Type="http://schemas.openxmlformats.org/officeDocument/2006/relationships/image" Target="../media/image21478.png"/><Relationship Id="rId314" Type="http://schemas.openxmlformats.org/officeDocument/2006/relationships/customXml" Target="../ink/ink21868.xml"/><Relationship Id="rId335" Type="http://schemas.openxmlformats.org/officeDocument/2006/relationships/image" Target="../media/image21569.png"/><Relationship Id="rId356" Type="http://schemas.openxmlformats.org/officeDocument/2006/relationships/customXml" Target="../ink/ink21889.xml"/><Relationship Id="rId377" Type="http://schemas.openxmlformats.org/officeDocument/2006/relationships/image" Target="../media/image21590.png"/><Relationship Id="rId398" Type="http://schemas.openxmlformats.org/officeDocument/2006/relationships/customXml" Target="../ink/ink21910.xml"/><Relationship Id="rId5" Type="http://schemas.openxmlformats.org/officeDocument/2006/relationships/image" Target="../media/image21406.png"/><Relationship Id="rId95" Type="http://schemas.openxmlformats.org/officeDocument/2006/relationships/image" Target="../media/image21451.png"/><Relationship Id="rId160" Type="http://schemas.openxmlformats.org/officeDocument/2006/relationships/customXml" Target="../ink/ink21791.xml"/><Relationship Id="rId181" Type="http://schemas.openxmlformats.org/officeDocument/2006/relationships/image" Target="../media/image21494.png"/><Relationship Id="rId216" Type="http://schemas.openxmlformats.org/officeDocument/2006/relationships/customXml" Target="../ink/ink21819.xml"/><Relationship Id="rId237" Type="http://schemas.openxmlformats.org/officeDocument/2006/relationships/image" Target="../media/image21521.png"/><Relationship Id="rId402" Type="http://schemas.openxmlformats.org/officeDocument/2006/relationships/customXml" Target="../ink/ink21912.xml"/><Relationship Id="rId258" Type="http://schemas.openxmlformats.org/officeDocument/2006/relationships/customXml" Target="../ink/ink21840.xml"/><Relationship Id="rId279" Type="http://schemas.openxmlformats.org/officeDocument/2006/relationships/image" Target="../media/image21541.png"/><Relationship Id="rId22" Type="http://schemas.openxmlformats.org/officeDocument/2006/relationships/customXml" Target="../ink/ink21722.xml"/><Relationship Id="rId43" Type="http://schemas.openxmlformats.org/officeDocument/2006/relationships/image" Target="../media/image21425.png"/><Relationship Id="rId64" Type="http://schemas.openxmlformats.org/officeDocument/2006/relationships/customXml" Target="../ink/ink21743.xml"/><Relationship Id="rId118" Type="http://schemas.openxmlformats.org/officeDocument/2006/relationships/customXml" Target="../ink/ink21770.xml"/><Relationship Id="rId139" Type="http://schemas.openxmlformats.org/officeDocument/2006/relationships/image" Target="../media/image21473.png"/><Relationship Id="rId290" Type="http://schemas.openxmlformats.org/officeDocument/2006/relationships/customXml" Target="../ink/ink21856.xml"/><Relationship Id="rId304" Type="http://schemas.openxmlformats.org/officeDocument/2006/relationships/customXml" Target="../ink/ink21863.xml"/><Relationship Id="rId325" Type="http://schemas.openxmlformats.org/officeDocument/2006/relationships/image" Target="../media/image21564.png"/><Relationship Id="rId346" Type="http://schemas.openxmlformats.org/officeDocument/2006/relationships/customXml" Target="../ink/ink21884.xml"/><Relationship Id="rId367" Type="http://schemas.openxmlformats.org/officeDocument/2006/relationships/image" Target="../media/image21585.png"/><Relationship Id="rId388" Type="http://schemas.openxmlformats.org/officeDocument/2006/relationships/customXml" Target="../ink/ink21905.xml"/><Relationship Id="rId85" Type="http://schemas.openxmlformats.org/officeDocument/2006/relationships/image" Target="../media/image21446.png"/><Relationship Id="rId150" Type="http://schemas.openxmlformats.org/officeDocument/2006/relationships/customXml" Target="../ink/ink21786.xml"/><Relationship Id="rId171" Type="http://schemas.openxmlformats.org/officeDocument/2006/relationships/image" Target="../media/image21489.png"/><Relationship Id="rId192" Type="http://schemas.openxmlformats.org/officeDocument/2006/relationships/customXml" Target="../ink/ink21807.xml"/><Relationship Id="rId206" Type="http://schemas.openxmlformats.org/officeDocument/2006/relationships/customXml" Target="../ink/ink21814.xml"/><Relationship Id="rId227" Type="http://schemas.openxmlformats.org/officeDocument/2006/relationships/image" Target="../media/image21516.png"/><Relationship Id="rId248" Type="http://schemas.openxmlformats.org/officeDocument/2006/relationships/customXml" Target="../ink/ink21835.xml"/><Relationship Id="rId269" Type="http://schemas.openxmlformats.org/officeDocument/2006/relationships/image" Target="../media/image21536.png"/><Relationship Id="rId12" Type="http://schemas.openxmlformats.org/officeDocument/2006/relationships/customXml" Target="../ink/ink21717.xml"/><Relationship Id="rId33" Type="http://schemas.openxmlformats.org/officeDocument/2006/relationships/image" Target="../media/image21420.png"/><Relationship Id="rId108" Type="http://schemas.openxmlformats.org/officeDocument/2006/relationships/customXml" Target="../ink/ink21765.xml"/><Relationship Id="rId129" Type="http://schemas.openxmlformats.org/officeDocument/2006/relationships/image" Target="../media/image21468.png"/><Relationship Id="rId280" Type="http://schemas.openxmlformats.org/officeDocument/2006/relationships/customXml" Target="../ink/ink21851.xml"/><Relationship Id="rId315" Type="http://schemas.openxmlformats.org/officeDocument/2006/relationships/image" Target="../media/image21559.png"/><Relationship Id="rId336" Type="http://schemas.openxmlformats.org/officeDocument/2006/relationships/customXml" Target="../ink/ink21879.xml"/><Relationship Id="rId357" Type="http://schemas.openxmlformats.org/officeDocument/2006/relationships/image" Target="../media/image21580.png"/><Relationship Id="rId54" Type="http://schemas.openxmlformats.org/officeDocument/2006/relationships/customXml" Target="../ink/ink21738.xml"/><Relationship Id="rId75" Type="http://schemas.openxmlformats.org/officeDocument/2006/relationships/image" Target="../media/image21441.png"/><Relationship Id="rId96" Type="http://schemas.openxmlformats.org/officeDocument/2006/relationships/customXml" Target="../ink/ink21759.xml"/><Relationship Id="rId140" Type="http://schemas.openxmlformats.org/officeDocument/2006/relationships/customXml" Target="../ink/ink21781.xml"/><Relationship Id="rId161" Type="http://schemas.openxmlformats.org/officeDocument/2006/relationships/image" Target="../media/image21484.png"/><Relationship Id="rId182" Type="http://schemas.openxmlformats.org/officeDocument/2006/relationships/customXml" Target="../ink/ink21802.xml"/><Relationship Id="rId217" Type="http://schemas.openxmlformats.org/officeDocument/2006/relationships/image" Target="../media/image21511.png"/><Relationship Id="rId378" Type="http://schemas.openxmlformats.org/officeDocument/2006/relationships/customXml" Target="../ink/ink21900.xml"/><Relationship Id="rId399" Type="http://schemas.openxmlformats.org/officeDocument/2006/relationships/image" Target="../media/image21601.png"/><Relationship Id="rId403" Type="http://schemas.openxmlformats.org/officeDocument/2006/relationships/image" Target="../media/image21603.png"/><Relationship Id="rId6" Type="http://schemas.openxmlformats.org/officeDocument/2006/relationships/customXml" Target="../ink/ink21714.xml"/><Relationship Id="rId238" Type="http://schemas.openxmlformats.org/officeDocument/2006/relationships/customXml" Target="../ink/ink21830.xml"/><Relationship Id="rId259" Type="http://schemas.openxmlformats.org/officeDocument/2006/relationships/image" Target="../media/image20452.png"/><Relationship Id="rId23" Type="http://schemas.openxmlformats.org/officeDocument/2006/relationships/image" Target="../media/image21415.png"/><Relationship Id="rId119" Type="http://schemas.openxmlformats.org/officeDocument/2006/relationships/image" Target="../media/image21463.png"/><Relationship Id="rId270" Type="http://schemas.openxmlformats.org/officeDocument/2006/relationships/customXml" Target="../ink/ink21846.xml"/><Relationship Id="rId291" Type="http://schemas.openxmlformats.org/officeDocument/2006/relationships/image" Target="../media/image21547.png"/><Relationship Id="rId305" Type="http://schemas.openxmlformats.org/officeDocument/2006/relationships/image" Target="../media/image21554.png"/><Relationship Id="rId326" Type="http://schemas.openxmlformats.org/officeDocument/2006/relationships/customXml" Target="../ink/ink21874.xml"/><Relationship Id="rId347" Type="http://schemas.openxmlformats.org/officeDocument/2006/relationships/image" Target="../media/image21575.png"/><Relationship Id="rId44" Type="http://schemas.openxmlformats.org/officeDocument/2006/relationships/customXml" Target="../ink/ink21733.xml"/><Relationship Id="rId65" Type="http://schemas.openxmlformats.org/officeDocument/2006/relationships/image" Target="../media/image21436.png"/><Relationship Id="rId86" Type="http://schemas.openxmlformats.org/officeDocument/2006/relationships/customXml" Target="../ink/ink21754.xml"/><Relationship Id="rId130" Type="http://schemas.openxmlformats.org/officeDocument/2006/relationships/customXml" Target="../ink/ink21776.xml"/><Relationship Id="rId151" Type="http://schemas.openxmlformats.org/officeDocument/2006/relationships/image" Target="../media/image21479.png"/><Relationship Id="rId368" Type="http://schemas.openxmlformats.org/officeDocument/2006/relationships/customXml" Target="../ink/ink21895.xml"/><Relationship Id="rId389" Type="http://schemas.openxmlformats.org/officeDocument/2006/relationships/image" Target="../media/image21596.png"/><Relationship Id="rId172" Type="http://schemas.openxmlformats.org/officeDocument/2006/relationships/customXml" Target="../ink/ink21797.xml"/><Relationship Id="rId193" Type="http://schemas.openxmlformats.org/officeDocument/2006/relationships/image" Target="../media/image21500.png"/><Relationship Id="rId207" Type="http://schemas.openxmlformats.org/officeDocument/2006/relationships/image" Target="../media/image21506.png"/><Relationship Id="rId228" Type="http://schemas.openxmlformats.org/officeDocument/2006/relationships/customXml" Target="../ink/ink21825.xml"/><Relationship Id="rId249" Type="http://schemas.openxmlformats.org/officeDocument/2006/relationships/image" Target="../media/image21527.png"/><Relationship Id="rId13" Type="http://schemas.openxmlformats.org/officeDocument/2006/relationships/image" Target="../media/image21410.png"/><Relationship Id="rId109" Type="http://schemas.openxmlformats.org/officeDocument/2006/relationships/image" Target="../media/image21458.png"/><Relationship Id="rId260" Type="http://schemas.openxmlformats.org/officeDocument/2006/relationships/customXml" Target="../ink/ink21841.xml"/><Relationship Id="rId281" Type="http://schemas.openxmlformats.org/officeDocument/2006/relationships/image" Target="../media/image21542.png"/><Relationship Id="rId316" Type="http://schemas.openxmlformats.org/officeDocument/2006/relationships/customXml" Target="../ink/ink21869.xml"/><Relationship Id="rId337" Type="http://schemas.openxmlformats.org/officeDocument/2006/relationships/image" Target="../media/image21570.png"/><Relationship Id="rId34" Type="http://schemas.openxmlformats.org/officeDocument/2006/relationships/customXml" Target="../ink/ink21728.xml"/><Relationship Id="rId55" Type="http://schemas.openxmlformats.org/officeDocument/2006/relationships/image" Target="../media/image21431.png"/><Relationship Id="rId76" Type="http://schemas.openxmlformats.org/officeDocument/2006/relationships/customXml" Target="../ink/ink21749.xml"/><Relationship Id="rId97" Type="http://schemas.openxmlformats.org/officeDocument/2006/relationships/image" Target="../media/image21452.png"/><Relationship Id="rId120" Type="http://schemas.openxmlformats.org/officeDocument/2006/relationships/customXml" Target="../ink/ink21771.xml"/><Relationship Id="rId141" Type="http://schemas.openxmlformats.org/officeDocument/2006/relationships/image" Target="../media/image21474.png"/><Relationship Id="rId358" Type="http://schemas.openxmlformats.org/officeDocument/2006/relationships/customXml" Target="../ink/ink21890.xml"/><Relationship Id="rId379" Type="http://schemas.openxmlformats.org/officeDocument/2006/relationships/image" Target="../media/image21591.png"/><Relationship Id="rId7" Type="http://schemas.openxmlformats.org/officeDocument/2006/relationships/image" Target="../media/image21407.png"/><Relationship Id="rId162" Type="http://schemas.openxmlformats.org/officeDocument/2006/relationships/customXml" Target="../ink/ink21792.xml"/><Relationship Id="rId183" Type="http://schemas.openxmlformats.org/officeDocument/2006/relationships/image" Target="../media/image21495.png"/><Relationship Id="rId218" Type="http://schemas.openxmlformats.org/officeDocument/2006/relationships/customXml" Target="../ink/ink21820.xml"/><Relationship Id="rId239" Type="http://schemas.openxmlformats.org/officeDocument/2006/relationships/image" Target="../media/image21522.png"/><Relationship Id="rId390" Type="http://schemas.openxmlformats.org/officeDocument/2006/relationships/customXml" Target="../ink/ink21906.xml"/><Relationship Id="rId404" Type="http://schemas.openxmlformats.org/officeDocument/2006/relationships/customXml" Target="../ink/ink21913.xml"/><Relationship Id="rId250" Type="http://schemas.openxmlformats.org/officeDocument/2006/relationships/customXml" Target="../ink/ink21836.xml"/><Relationship Id="rId271" Type="http://schemas.openxmlformats.org/officeDocument/2006/relationships/image" Target="../media/image21537.png"/><Relationship Id="rId292" Type="http://schemas.openxmlformats.org/officeDocument/2006/relationships/customXml" Target="../ink/ink21857.xml"/><Relationship Id="rId306" Type="http://schemas.openxmlformats.org/officeDocument/2006/relationships/customXml" Target="../ink/ink21864.xml"/><Relationship Id="rId24" Type="http://schemas.openxmlformats.org/officeDocument/2006/relationships/customXml" Target="../ink/ink21723.xml"/><Relationship Id="rId45" Type="http://schemas.openxmlformats.org/officeDocument/2006/relationships/image" Target="../media/image21426.png"/><Relationship Id="rId66" Type="http://schemas.openxmlformats.org/officeDocument/2006/relationships/customXml" Target="../ink/ink21744.xml"/><Relationship Id="rId87" Type="http://schemas.openxmlformats.org/officeDocument/2006/relationships/image" Target="../media/image21447.png"/><Relationship Id="rId110" Type="http://schemas.openxmlformats.org/officeDocument/2006/relationships/customXml" Target="../ink/ink21766.xml"/><Relationship Id="rId131" Type="http://schemas.openxmlformats.org/officeDocument/2006/relationships/image" Target="../media/image21469.png"/><Relationship Id="rId327" Type="http://schemas.openxmlformats.org/officeDocument/2006/relationships/image" Target="../media/image21565.png"/><Relationship Id="rId348" Type="http://schemas.openxmlformats.org/officeDocument/2006/relationships/customXml" Target="../ink/ink21885.xml"/><Relationship Id="rId369" Type="http://schemas.openxmlformats.org/officeDocument/2006/relationships/image" Target="../media/image21586.png"/><Relationship Id="rId152" Type="http://schemas.openxmlformats.org/officeDocument/2006/relationships/customXml" Target="../ink/ink21787.xml"/><Relationship Id="rId173" Type="http://schemas.openxmlformats.org/officeDocument/2006/relationships/image" Target="../media/image21490.png"/><Relationship Id="rId194" Type="http://schemas.openxmlformats.org/officeDocument/2006/relationships/customXml" Target="../ink/ink21808.xml"/><Relationship Id="rId208" Type="http://schemas.openxmlformats.org/officeDocument/2006/relationships/customXml" Target="../ink/ink21815.xml"/><Relationship Id="rId229" Type="http://schemas.openxmlformats.org/officeDocument/2006/relationships/image" Target="../media/image21517.png"/><Relationship Id="rId380" Type="http://schemas.openxmlformats.org/officeDocument/2006/relationships/customXml" Target="../ink/ink21901.xml"/><Relationship Id="rId240" Type="http://schemas.openxmlformats.org/officeDocument/2006/relationships/customXml" Target="../ink/ink21831.xml"/><Relationship Id="rId261" Type="http://schemas.openxmlformats.org/officeDocument/2006/relationships/image" Target="../media/image21532.png"/><Relationship Id="rId14" Type="http://schemas.openxmlformats.org/officeDocument/2006/relationships/customXml" Target="../ink/ink21718.xml"/><Relationship Id="rId35" Type="http://schemas.openxmlformats.org/officeDocument/2006/relationships/image" Target="../media/image21421.png"/><Relationship Id="rId56" Type="http://schemas.openxmlformats.org/officeDocument/2006/relationships/customXml" Target="../ink/ink21739.xml"/><Relationship Id="rId77" Type="http://schemas.openxmlformats.org/officeDocument/2006/relationships/image" Target="../media/image21442.png"/><Relationship Id="rId100" Type="http://schemas.openxmlformats.org/officeDocument/2006/relationships/customXml" Target="../ink/ink21761.xml"/><Relationship Id="rId282" Type="http://schemas.openxmlformats.org/officeDocument/2006/relationships/customXml" Target="../ink/ink21852.xml"/><Relationship Id="rId317" Type="http://schemas.openxmlformats.org/officeDocument/2006/relationships/image" Target="../media/image21560.png"/><Relationship Id="rId338" Type="http://schemas.openxmlformats.org/officeDocument/2006/relationships/customXml" Target="../ink/ink21880.xml"/><Relationship Id="rId359" Type="http://schemas.openxmlformats.org/officeDocument/2006/relationships/image" Target="../media/image21581.png"/><Relationship Id="rId8" Type="http://schemas.openxmlformats.org/officeDocument/2006/relationships/customXml" Target="../ink/ink21715.xml"/><Relationship Id="rId98" Type="http://schemas.openxmlformats.org/officeDocument/2006/relationships/customXml" Target="../ink/ink21760.xml"/><Relationship Id="rId121" Type="http://schemas.openxmlformats.org/officeDocument/2006/relationships/image" Target="../media/image21464.png"/><Relationship Id="rId142" Type="http://schemas.openxmlformats.org/officeDocument/2006/relationships/customXml" Target="../ink/ink21782.xml"/><Relationship Id="rId163" Type="http://schemas.openxmlformats.org/officeDocument/2006/relationships/image" Target="../media/image21485.png"/><Relationship Id="rId184" Type="http://schemas.openxmlformats.org/officeDocument/2006/relationships/customXml" Target="../ink/ink21803.xml"/><Relationship Id="rId219" Type="http://schemas.openxmlformats.org/officeDocument/2006/relationships/image" Target="../media/image21512.png"/><Relationship Id="rId370" Type="http://schemas.openxmlformats.org/officeDocument/2006/relationships/customXml" Target="../ink/ink21896.xml"/><Relationship Id="rId391" Type="http://schemas.openxmlformats.org/officeDocument/2006/relationships/image" Target="../media/image21597.png"/><Relationship Id="rId405" Type="http://schemas.openxmlformats.org/officeDocument/2006/relationships/image" Target="../media/image21604.png"/><Relationship Id="rId230" Type="http://schemas.openxmlformats.org/officeDocument/2006/relationships/customXml" Target="../ink/ink21826.xml"/><Relationship Id="rId251" Type="http://schemas.openxmlformats.org/officeDocument/2006/relationships/image" Target="../media/image21528.png"/><Relationship Id="rId25" Type="http://schemas.openxmlformats.org/officeDocument/2006/relationships/image" Target="../media/image21416.png"/><Relationship Id="rId46" Type="http://schemas.openxmlformats.org/officeDocument/2006/relationships/customXml" Target="../ink/ink21734.xml"/><Relationship Id="rId67" Type="http://schemas.openxmlformats.org/officeDocument/2006/relationships/image" Target="../media/image21437.png"/><Relationship Id="rId272" Type="http://schemas.openxmlformats.org/officeDocument/2006/relationships/customXml" Target="../ink/ink21847.xml"/><Relationship Id="rId293" Type="http://schemas.openxmlformats.org/officeDocument/2006/relationships/image" Target="../media/image21548.png"/><Relationship Id="rId307" Type="http://schemas.openxmlformats.org/officeDocument/2006/relationships/image" Target="../media/image21555.png"/><Relationship Id="rId328" Type="http://schemas.openxmlformats.org/officeDocument/2006/relationships/customXml" Target="../ink/ink21875.xml"/><Relationship Id="rId349" Type="http://schemas.openxmlformats.org/officeDocument/2006/relationships/image" Target="../media/image21576.png"/><Relationship Id="rId88" Type="http://schemas.openxmlformats.org/officeDocument/2006/relationships/customXml" Target="../ink/ink21755.xml"/><Relationship Id="rId111" Type="http://schemas.openxmlformats.org/officeDocument/2006/relationships/image" Target="../media/image21459.png"/><Relationship Id="rId132" Type="http://schemas.openxmlformats.org/officeDocument/2006/relationships/customXml" Target="../ink/ink21777.xml"/><Relationship Id="rId153" Type="http://schemas.openxmlformats.org/officeDocument/2006/relationships/image" Target="../media/image21480.png"/><Relationship Id="rId174" Type="http://schemas.openxmlformats.org/officeDocument/2006/relationships/customXml" Target="../ink/ink21798.xml"/><Relationship Id="rId195" Type="http://schemas.openxmlformats.org/officeDocument/2006/relationships/image" Target="../media/image21501.png"/><Relationship Id="rId209" Type="http://schemas.openxmlformats.org/officeDocument/2006/relationships/image" Target="../media/image21507.png"/><Relationship Id="rId360" Type="http://schemas.openxmlformats.org/officeDocument/2006/relationships/customXml" Target="../ink/ink21891.xml"/><Relationship Id="rId381" Type="http://schemas.openxmlformats.org/officeDocument/2006/relationships/image" Target="../media/image21592.png"/><Relationship Id="rId220" Type="http://schemas.openxmlformats.org/officeDocument/2006/relationships/customXml" Target="../ink/ink21821.xml"/><Relationship Id="rId241" Type="http://schemas.openxmlformats.org/officeDocument/2006/relationships/image" Target="../media/image21523.png"/><Relationship Id="rId15" Type="http://schemas.openxmlformats.org/officeDocument/2006/relationships/image" Target="../media/image21411.png"/><Relationship Id="rId36" Type="http://schemas.openxmlformats.org/officeDocument/2006/relationships/customXml" Target="../ink/ink21729.xml"/><Relationship Id="rId57" Type="http://schemas.openxmlformats.org/officeDocument/2006/relationships/image" Target="../media/image21432.png"/><Relationship Id="rId262" Type="http://schemas.openxmlformats.org/officeDocument/2006/relationships/customXml" Target="../ink/ink21842.xml"/><Relationship Id="rId283" Type="http://schemas.openxmlformats.org/officeDocument/2006/relationships/image" Target="../media/image21543.png"/><Relationship Id="rId318" Type="http://schemas.openxmlformats.org/officeDocument/2006/relationships/customXml" Target="../ink/ink21870.xml"/><Relationship Id="rId339" Type="http://schemas.openxmlformats.org/officeDocument/2006/relationships/image" Target="../media/image21571.png"/><Relationship Id="rId78" Type="http://schemas.openxmlformats.org/officeDocument/2006/relationships/customXml" Target="../ink/ink21750.xml"/><Relationship Id="rId99" Type="http://schemas.openxmlformats.org/officeDocument/2006/relationships/image" Target="../media/image21453.png"/><Relationship Id="rId101" Type="http://schemas.openxmlformats.org/officeDocument/2006/relationships/image" Target="../media/image21454.png"/><Relationship Id="rId122" Type="http://schemas.openxmlformats.org/officeDocument/2006/relationships/customXml" Target="../ink/ink21772.xml"/><Relationship Id="rId143" Type="http://schemas.openxmlformats.org/officeDocument/2006/relationships/image" Target="../media/image21475.png"/><Relationship Id="rId164" Type="http://schemas.openxmlformats.org/officeDocument/2006/relationships/customXml" Target="../ink/ink21793.xml"/><Relationship Id="rId185" Type="http://schemas.openxmlformats.org/officeDocument/2006/relationships/image" Target="../media/image21496.png"/><Relationship Id="rId350" Type="http://schemas.openxmlformats.org/officeDocument/2006/relationships/customXml" Target="../ink/ink21886.xml"/><Relationship Id="rId371" Type="http://schemas.openxmlformats.org/officeDocument/2006/relationships/image" Target="../media/image21587.png"/><Relationship Id="rId406" Type="http://schemas.openxmlformats.org/officeDocument/2006/relationships/customXml" Target="../ink/ink21914.xml"/><Relationship Id="rId9" Type="http://schemas.openxmlformats.org/officeDocument/2006/relationships/image" Target="../media/image21408.png"/><Relationship Id="rId210" Type="http://schemas.openxmlformats.org/officeDocument/2006/relationships/customXml" Target="../ink/ink21816.xml"/><Relationship Id="rId392" Type="http://schemas.openxmlformats.org/officeDocument/2006/relationships/customXml" Target="../ink/ink21907.xml"/><Relationship Id="rId26" Type="http://schemas.openxmlformats.org/officeDocument/2006/relationships/customXml" Target="../ink/ink21724.xml"/><Relationship Id="rId231" Type="http://schemas.openxmlformats.org/officeDocument/2006/relationships/image" Target="../media/image21518.png"/><Relationship Id="rId252" Type="http://schemas.openxmlformats.org/officeDocument/2006/relationships/customXml" Target="../ink/ink21837.xml"/><Relationship Id="rId273" Type="http://schemas.openxmlformats.org/officeDocument/2006/relationships/image" Target="../media/image21538.png"/><Relationship Id="rId294" Type="http://schemas.openxmlformats.org/officeDocument/2006/relationships/customXml" Target="../ink/ink21858.xml"/><Relationship Id="rId308" Type="http://schemas.openxmlformats.org/officeDocument/2006/relationships/customXml" Target="../ink/ink21865.xml"/><Relationship Id="rId329" Type="http://schemas.openxmlformats.org/officeDocument/2006/relationships/image" Target="../media/image21566.png"/><Relationship Id="rId47" Type="http://schemas.openxmlformats.org/officeDocument/2006/relationships/image" Target="../media/image21427.png"/><Relationship Id="rId68" Type="http://schemas.openxmlformats.org/officeDocument/2006/relationships/customXml" Target="../ink/ink21745.xml"/><Relationship Id="rId89" Type="http://schemas.openxmlformats.org/officeDocument/2006/relationships/image" Target="../media/image21448.png"/><Relationship Id="rId112" Type="http://schemas.openxmlformats.org/officeDocument/2006/relationships/customXml" Target="../ink/ink21767.xml"/><Relationship Id="rId133" Type="http://schemas.openxmlformats.org/officeDocument/2006/relationships/image" Target="../media/image21470.png"/><Relationship Id="rId154" Type="http://schemas.openxmlformats.org/officeDocument/2006/relationships/customXml" Target="../ink/ink21788.xml"/><Relationship Id="rId175" Type="http://schemas.openxmlformats.org/officeDocument/2006/relationships/image" Target="../media/image21491.png"/><Relationship Id="rId340" Type="http://schemas.openxmlformats.org/officeDocument/2006/relationships/customXml" Target="../ink/ink21881.xml"/><Relationship Id="rId361" Type="http://schemas.openxmlformats.org/officeDocument/2006/relationships/image" Target="../media/image21582.png"/><Relationship Id="rId196" Type="http://schemas.openxmlformats.org/officeDocument/2006/relationships/customXml" Target="../ink/ink21809.xml"/><Relationship Id="rId200" Type="http://schemas.openxmlformats.org/officeDocument/2006/relationships/customXml" Target="../ink/ink21811.xml"/><Relationship Id="rId382" Type="http://schemas.openxmlformats.org/officeDocument/2006/relationships/customXml" Target="../ink/ink21902.xml"/><Relationship Id="rId16" Type="http://schemas.openxmlformats.org/officeDocument/2006/relationships/customXml" Target="../ink/ink21719.xml"/><Relationship Id="rId221" Type="http://schemas.openxmlformats.org/officeDocument/2006/relationships/image" Target="../media/image21513.png"/><Relationship Id="rId242" Type="http://schemas.openxmlformats.org/officeDocument/2006/relationships/customXml" Target="../ink/ink21832.xml"/><Relationship Id="rId263" Type="http://schemas.openxmlformats.org/officeDocument/2006/relationships/image" Target="../media/image21533.png"/><Relationship Id="rId284" Type="http://schemas.openxmlformats.org/officeDocument/2006/relationships/customXml" Target="../ink/ink21853.xml"/><Relationship Id="rId319" Type="http://schemas.openxmlformats.org/officeDocument/2006/relationships/image" Target="../media/image21561.png"/><Relationship Id="rId37" Type="http://schemas.openxmlformats.org/officeDocument/2006/relationships/image" Target="../media/image21422.png"/><Relationship Id="rId58" Type="http://schemas.openxmlformats.org/officeDocument/2006/relationships/customXml" Target="../ink/ink21740.xml"/><Relationship Id="rId79" Type="http://schemas.openxmlformats.org/officeDocument/2006/relationships/image" Target="../media/image21443.png"/><Relationship Id="rId102" Type="http://schemas.openxmlformats.org/officeDocument/2006/relationships/customXml" Target="../ink/ink21762.xml"/><Relationship Id="rId123" Type="http://schemas.openxmlformats.org/officeDocument/2006/relationships/image" Target="../media/image21465.png"/><Relationship Id="rId144" Type="http://schemas.openxmlformats.org/officeDocument/2006/relationships/customXml" Target="../ink/ink21783.xml"/><Relationship Id="rId330" Type="http://schemas.openxmlformats.org/officeDocument/2006/relationships/customXml" Target="../ink/ink21876.xml"/><Relationship Id="rId90" Type="http://schemas.openxmlformats.org/officeDocument/2006/relationships/customXml" Target="../ink/ink21756.xml"/><Relationship Id="rId165" Type="http://schemas.openxmlformats.org/officeDocument/2006/relationships/image" Target="../media/image21486.png"/><Relationship Id="rId186" Type="http://schemas.openxmlformats.org/officeDocument/2006/relationships/customXml" Target="../ink/ink21804.xml"/><Relationship Id="rId351" Type="http://schemas.openxmlformats.org/officeDocument/2006/relationships/image" Target="../media/image21577.png"/><Relationship Id="rId372" Type="http://schemas.openxmlformats.org/officeDocument/2006/relationships/customXml" Target="../ink/ink21897.xml"/><Relationship Id="rId393" Type="http://schemas.openxmlformats.org/officeDocument/2006/relationships/image" Target="../media/image21598.png"/><Relationship Id="rId211" Type="http://schemas.openxmlformats.org/officeDocument/2006/relationships/image" Target="../media/image21508.png"/><Relationship Id="rId232" Type="http://schemas.openxmlformats.org/officeDocument/2006/relationships/customXml" Target="../ink/ink21827.xml"/><Relationship Id="rId253" Type="http://schemas.openxmlformats.org/officeDocument/2006/relationships/image" Target="../media/image21529.png"/><Relationship Id="rId274" Type="http://schemas.openxmlformats.org/officeDocument/2006/relationships/customXml" Target="../ink/ink21848.xml"/><Relationship Id="rId295" Type="http://schemas.openxmlformats.org/officeDocument/2006/relationships/image" Target="../media/image21549.png"/><Relationship Id="rId309" Type="http://schemas.openxmlformats.org/officeDocument/2006/relationships/image" Target="../media/image21556.png"/><Relationship Id="rId27" Type="http://schemas.openxmlformats.org/officeDocument/2006/relationships/image" Target="../media/image21417.png"/><Relationship Id="rId48" Type="http://schemas.openxmlformats.org/officeDocument/2006/relationships/customXml" Target="../ink/ink21735.xml"/><Relationship Id="rId69" Type="http://schemas.openxmlformats.org/officeDocument/2006/relationships/image" Target="../media/image21438.png"/><Relationship Id="rId113" Type="http://schemas.openxmlformats.org/officeDocument/2006/relationships/image" Target="../media/image21460.png"/><Relationship Id="rId134" Type="http://schemas.openxmlformats.org/officeDocument/2006/relationships/customXml" Target="../ink/ink21778.xml"/><Relationship Id="rId320" Type="http://schemas.openxmlformats.org/officeDocument/2006/relationships/customXml" Target="../ink/ink21871.xml"/><Relationship Id="rId80" Type="http://schemas.openxmlformats.org/officeDocument/2006/relationships/customXml" Target="../ink/ink21751.xml"/><Relationship Id="rId155" Type="http://schemas.openxmlformats.org/officeDocument/2006/relationships/image" Target="../media/image21481.png"/><Relationship Id="rId176" Type="http://schemas.openxmlformats.org/officeDocument/2006/relationships/customXml" Target="../ink/ink21799.xml"/><Relationship Id="rId197" Type="http://schemas.openxmlformats.org/officeDocument/2006/relationships/image" Target="../media/image20498.png"/><Relationship Id="rId341" Type="http://schemas.openxmlformats.org/officeDocument/2006/relationships/image" Target="../media/image21572.png"/><Relationship Id="rId362" Type="http://schemas.openxmlformats.org/officeDocument/2006/relationships/customXml" Target="../ink/ink21892.xml"/><Relationship Id="rId383" Type="http://schemas.openxmlformats.org/officeDocument/2006/relationships/image" Target="../media/image21593.png"/><Relationship Id="rId201" Type="http://schemas.openxmlformats.org/officeDocument/2006/relationships/image" Target="../media/image21503.png"/><Relationship Id="rId222" Type="http://schemas.openxmlformats.org/officeDocument/2006/relationships/customXml" Target="../ink/ink21822.xml"/><Relationship Id="rId243" Type="http://schemas.openxmlformats.org/officeDocument/2006/relationships/image" Target="../media/image21524.png"/><Relationship Id="rId264" Type="http://schemas.openxmlformats.org/officeDocument/2006/relationships/customXml" Target="../ink/ink21843.xml"/><Relationship Id="rId285" Type="http://schemas.openxmlformats.org/officeDocument/2006/relationships/image" Target="../media/image21544.png"/><Relationship Id="rId17" Type="http://schemas.openxmlformats.org/officeDocument/2006/relationships/image" Target="../media/image21412.png"/><Relationship Id="rId38" Type="http://schemas.openxmlformats.org/officeDocument/2006/relationships/customXml" Target="../ink/ink21730.xml"/><Relationship Id="rId59" Type="http://schemas.openxmlformats.org/officeDocument/2006/relationships/image" Target="../media/image21433.png"/><Relationship Id="rId103" Type="http://schemas.openxmlformats.org/officeDocument/2006/relationships/image" Target="../media/image21455.png"/><Relationship Id="rId124" Type="http://schemas.openxmlformats.org/officeDocument/2006/relationships/customXml" Target="../ink/ink21773.xml"/><Relationship Id="rId310" Type="http://schemas.openxmlformats.org/officeDocument/2006/relationships/customXml" Target="../ink/ink21866.xml"/><Relationship Id="rId70" Type="http://schemas.openxmlformats.org/officeDocument/2006/relationships/customXml" Target="../ink/ink21746.xml"/><Relationship Id="rId91" Type="http://schemas.openxmlformats.org/officeDocument/2006/relationships/image" Target="../media/image21449.png"/><Relationship Id="rId145" Type="http://schemas.openxmlformats.org/officeDocument/2006/relationships/image" Target="../media/image21476.png"/><Relationship Id="rId166" Type="http://schemas.openxmlformats.org/officeDocument/2006/relationships/customXml" Target="../ink/ink21794.xml"/><Relationship Id="rId187" Type="http://schemas.openxmlformats.org/officeDocument/2006/relationships/image" Target="../media/image21497.png"/><Relationship Id="rId331" Type="http://schemas.openxmlformats.org/officeDocument/2006/relationships/image" Target="../media/image21567.png"/><Relationship Id="rId352" Type="http://schemas.openxmlformats.org/officeDocument/2006/relationships/customXml" Target="../ink/ink21887.xml"/><Relationship Id="rId373" Type="http://schemas.openxmlformats.org/officeDocument/2006/relationships/image" Target="../media/image21588.png"/><Relationship Id="rId394" Type="http://schemas.openxmlformats.org/officeDocument/2006/relationships/customXml" Target="../ink/ink21908.xml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1817.xml"/><Relationship Id="rId233" Type="http://schemas.openxmlformats.org/officeDocument/2006/relationships/image" Target="../media/image21519.png"/><Relationship Id="rId254" Type="http://schemas.openxmlformats.org/officeDocument/2006/relationships/customXml" Target="../ink/ink21838.xml"/><Relationship Id="rId28" Type="http://schemas.openxmlformats.org/officeDocument/2006/relationships/customXml" Target="../ink/ink21725.xml"/><Relationship Id="rId49" Type="http://schemas.openxmlformats.org/officeDocument/2006/relationships/image" Target="../media/image21428.png"/><Relationship Id="rId114" Type="http://schemas.openxmlformats.org/officeDocument/2006/relationships/customXml" Target="../ink/ink21768.xml"/><Relationship Id="rId275" Type="http://schemas.openxmlformats.org/officeDocument/2006/relationships/image" Target="../media/image21539.png"/><Relationship Id="rId296" Type="http://schemas.openxmlformats.org/officeDocument/2006/relationships/customXml" Target="../ink/ink21859.xml"/><Relationship Id="rId300" Type="http://schemas.openxmlformats.org/officeDocument/2006/relationships/customXml" Target="../ink/ink21861.xml"/><Relationship Id="rId60" Type="http://schemas.openxmlformats.org/officeDocument/2006/relationships/customXml" Target="../ink/ink21741.xml"/><Relationship Id="rId81" Type="http://schemas.openxmlformats.org/officeDocument/2006/relationships/image" Target="../media/image21444.png"/><Relationship Id="rId135" Type="http://schemas.openxmlformats.org/officeDocument/2006/relationships/image" Target="../media/image21471.png"/><Relationship Id="rId156" Type="http://schemas.openxmlformats.org/officeDocument/2006/relationships/customXml" Target="../ink/ink21789.xml"/><Relationship Id="rId177" Type="http://schemas.openxmlformats.org/officeDocument/2006/relationships/image" Target="../media/image21492.png"/><Relationship Id="rId198" Type="http://schemas.openxmlformats.org/officeDocument/2006/relationships/customXml" Target="../ink/ink21810.xml"/><Relationship Id="rId321" Type="http://schemas.openxmlformats.org/officeDocument/2006/relationships/image" Target="../media/image21562.png"/><Relationship Id="rId342" Type="http://schemas.openxmlformats.org/officeDocument/2006/relationships/customXml" Target="../ink/ink21882.xml"/><Relationship Id="rId363" Type="http://schemas.openxmlformats.org/officeDocument/2006/relationships/image" Target="../media/image21583.png"/><Relationship Id="rId384" Type="http://schemas.openxmlformats.org/officeDocument/2006/relationships/customXml" Target="../ink/ink21903.xml"/><Relationship Id="rId202" Type="http://schemas.openxmlformats.org/officeDocument/2006/relationships/customXml" Target="../ink/ink21812.xml"/><Relationship Id="rId223" Type="http://schemas.openxmlformats.org/officeDocument/2006/relationships/image" Target="../media/image21514.png"/><Relationship Id="rId244" Type="http://schemas.openxmlformats.org/officeDocument/2006/relationships/customXml" Target="../ink/ink21833.xml"/><Relationship Id="rId18" Type="http://schemas.openxmlformats.org/officeDocument/2006/relationships/customXml" Target="../ink/ink21720.xml"/><Relationship Id="rId39" Type="http://schemas.openxmlformats.org/officeDocument/2006/relationships/image" Target="../media/image21423.png"/><Relationship Id="rId265" Type="http://schemas.openxmlformats.org/officeDocument/2006/relationships/image" Target="../media/image21534.png"/><Relationship Id="rId286" Type="http://schemas.openxmlformats.org/officeDocument/2006/relationships/customXml" Target="../ink/ink21854.xml"/><Relationship Id="rId50" Type="http://schemas.openxmlformats.org/officeDocument/2006/relationships/customXml" Target="../ink/ink21736.xml"/><Relationship Id="rId104" Type="http://schemas.openxmlformats.org/officeDocument/2006/relationships/customXml" Target="../ink/ink21763.xml"/><Relationship Id="rId125" Type="http://schemas.openxmlformats.org/officeDocument/2006/relationships/image" Target="../media/image21466.png"/><Relationship Id="rId146" Type="http://schemas.openxmlformats.org/officeDocument/2006/relationships/customXml" Target="../ink/ink21784.xml"/><Relationship Id="rId167" Type="http://schemas.openxmlformats.org/officeDocument/2006/relationships/image" Target="../media/image21487.png"/><Relationship Id="rId188" Type="http://schemas.openxmlformats.org/officeDocument/2006/relationships/customXml" Target="../ink/ink21805.xml"/><Relationship Id="rId311" Type="http://schemas.openxmlformats.org/officeDocument/2006/relationships/image" Target="../media/image21557.png"/><Relationship Id="rId332" Type="http://schemas.openxmlformats.org/officeDocument/2006/relationships/customXml" Target="../ink/ink21877.xml"/><Relationship Id="rId353" Type="http://schemas.openxmlformats.org/officeDocument/2006/relationships/image" Target="../media/image21578.png"/><Relationship Id="rId374" Type="http://schemas.openxmlformats.org/officeDocument/2006/relationships/customXml" Target="../ink/ink21898.xml"/><Relationship Id="rId395" Type="http://schemas.openxmlformats.org/officeDocument/2006/relationships/image" Target="../media/image21599.png"/><Relationship Id="rId71" Type="http://schemas.openxmlformats.org/officeDocument/2006/relationships/image" Target="../media/image21439.png"/><Relationship Id="rId92" Type="http://schemas.openxmlformats.org/officeDocument/2006/relationships/customXml" Target="../ink/ink21757.xml"/><Relationship Id="rId213" Type="http://schemas.openxmlformats.org/officeDocument/2006/relationships/image" Target="../media/image21509.png"/><Relationship Id="rId234" Type="http://schemas.openxmlformats.org/officeDocument/2006/relationships/customXml" Target="../ink/ink21828.xml"/><Relationship Id="rId2" Type="http://schemas.openxmlformats.org/officeDocument/2006/relationships/customXml" Target="../ink/ink21712.xml"/><Relationship Id="rId29" Type="http://schemas.openxmlformats.org/officeDocument/2006/relationships/image" Target="../media/image21418.png"/><Relationship Id="rId255" Type="http://schemas.openxmlformats.org/officeDocument/2006/relationships/image" Target="../media/image21530.png"/><Relationship Id="rId276" Type="http://schemas.openxmlformats.org/officeDocument/2006/relationships/customXml" Target="../ink/ink21849.xml"/><Relationship Id="rId297" Type="http://schemas.openxmlformats.org/officeDocument/2006/relationships/image" Target="../media/image21550.png"/><Relationship Id="rId40" Type="http://schemas.openxmlformats.org/officeDocument/2006/relationships/customXml" Target="../ink/ink21731.xml"/><Relationship Id="rId115" Type="http://schemas.openxmlformats.org/officeDocument/2006/relationships/image" Target="../media/image21461.png"/><Relationship Id="rId136" Type="http://schemas.openxmlformats.org/officeDocument/2006/relationships/customXml" Target="../ink/ink21779.xml"/><Relationship Id="rId157" Type="http://schemas.openxmlformats.org/officeDocument/2006/relationships/image" Target="../media/image21482.png"/><Relationship Id="rId178" Type="http://schemas.openxmlformats.org/officeDocument/2006/relationships/customXml" Target="../ink/ink21800.xml"/><Relationship Id="rId301" Type="http://schemas.openxmlformats.org/officeDocument/2006/relationships/image" Target="../media/image21552.png"/><Relationship Id="rId322" Type="http://schemas.openxmlformats.org/officeDocument/2006/relationships/customXml" Target="../ink/ink21872.xml"/><Relationship Id="rId343" Type="http://schemas.openxmlformats.org/officeDocument/2006/relationships/image" Target="../media/image21573.png"/><Relationship Id="rId364" Type="http://schemas.openxmlformats.org/officeDocument/2006/relationships/customXml" Target="../ink/ink21893.xml"/><Relationship Id="rId61" Type="http://schemas.openxmlformats.org/officeDocument/2006/relationships/image" Target="../media/image21434.png"/><Relationship Id="rId82" Type="http://schemas.openxmlformats.org/officeDocument/2006/relationships/customXml" Target="../ink/ink21752.xml"/><Relationship Id="rId199" Type="http://schemas.openxmlformats.org/officeDocument/2006/relationships/image" Target="../media/image21502.png"/><Relationship Id="rId203" Type="http://schemas.openxmlformats.org/officeDocument/2006/relationships/image" Target="../media/image21504.png"/><Relationship Id="rId385" Type="http://schemas.openxmlformats.org/officeDocument/2006/relationships/image" Target="../media/image21594.png"/><Relationship Id="rId19" Type="http://schemas.openxmlformats.org/officeDocument/2006/relationships/image" Target="../media/image21413.png"/><Relationship Id="rId224" Type="http://schemas.openxmlformats.org/officeDocument/2006/relationships/customXml" Target="../ink/ink21823.xml"/><Relationship Id="rId245" Type="http://schemas.openxmlformats.org/officeDocument/2006/relationships/image" Target="../media/image21525.png"/><Relationship Id="rId266" Type="http://schemas.openxmlformats.org/officeDocument/2006/relationships/customXml" Target="../ink/ink21844.xml"/><Relationship Id="rId287" Type="http://schemas.openxmlformats.org/officeDocument/2006/relationships/image" Target="../media/image21545.png"/><Relationship Id="rId30" Type="http://schemas.openxmlformats.org/officeDocument/2006/relationships/customXml" Target="../ink/ink21726.xml"/><Relationship Id="rId105" Type="http://schemas.openxmlformats.org/officeDocument/2006/relationships/image" Target="../media/image21456.png"/><Relationship Id="rId126" Type="http://schemas.openxmlformats.org/officeDocument/2006/relationships/customXml" Target="../ink/ink21774.xml"/><Relationship Id="rId147" Type="http://schemas.openxmlformats.org/officeDocument/2006/relationships/image" Target="../media/image21477.png"/><Relationship Id="rId168" Type="http://schemas.openxmlformats.org/officeDocument/2006/relationships/customXml" Target="../ink/ink21795.xml"/><Relationship Id="rId312" Type="http://schemas.openxmlformats.org/officeDocument/2006/relationships/customXml" Target="../ink/ink21867.xml"/><Relationship Id="rId333" Type="http://schemas.openxmlformats.org/officeDocument/2006/relationships/image" Target="../media/image21568.png"/><Relationship Id="rId354" Type="http://schemas.openxmlformats.org/officeDocument/2006/relationships/customXml" Target="../ink/ink21888.xml"/><Relationship Id="rId51" Type="http://schemas.openxmlformats.org/officeDocument/2006/relationships/image" Target="../media/image21429.png"/><Relationship Id="rId72" Type="http://schemas.openxmlformats.org/officeDocument/2006/relationships/customXml" Target="../ink/ink21747.xml"/><Relationship Id="rId93" Type="http://schemas.openxmlformats.org/officeDocument/2006/relationships/image" Target="../media/image21450.png"/><Relationship Id="rId189" Type="http://schemas.openxmlformats.org/officeDocument/2006/relationships/image" Target="../media/image21498.png"/><Relationship Id="rId375" Type="http://schemas.openxmlformats.org/officeDocument/2006/relationships/image" Target="../media/image21589.png"/><Relationship Id="rId396" Type="http://schemas.openxmlformats.org/officeDocument/2006/relationships/customXml" Target="../ink/ink21909.xml"/><Relationship Id="rId3" Type="http://schemas.openxmlformats.org/officeDocument/2006/relationships/image" Target="../media/image21405.png"/><Relationship Id="rId214" Type="http://schemas.openxmlformats.org/officeDocument/2006/relationships/customXml" Target="../ink/ink21818.xml"/><Relationship Id="rId235" Type="http://schemas.openxmlformats.org/officeDocument/2006/relationships/image" Target="../media/image21520.png"/><Relationship Id="rId256" Type="http://schemas.openxmlformats.org/officeDocument/2006/relationships/customXml" Target="../ink/ink21839.xml"/><Relationship Id="rId277" Type="http://schemas.openxmlformats.org/officeDocument/2006/relationships/image" Target="../media/image21540.png"/><Relationship Id="rId298" Type="http://schemas.openxmlformats.org/officeDocument/2006/relationships/customXml" Target="../ink/ink21860.xml"/><Relationship Id="rId400" Type="http://schemas.openxmlformats.org/officeDocument/2006/relationships/customXml" Target="../ink/ink21911.xml"/><Relationship Id="rId116" Type="http://schemas.openxmlformats.org/officeDocument/2006/relationships/customXml" Target="../ink/ink21769.xml"/><Relationship Id="rId137" Type="http://schemas.openxmlformats.org/officeDocument/2006/relationships/image" Target="../media/image21472.png"/><Relationship Id="rId158" Type="http://schemas.openxmlformats.org/officeDocument/2006/relationships/customXml" Target="../ink/ink21790.xml"/><Relationship Id="rId302" Type="http://schemas.openxmlformats.org/officeDocument/2006/relationships/customXml" Target="../ink/ink21862.xml"/><Relationship Id="rId323" Type="http://schemas.openxmlformats.org/officeDocument/2006/relationships/image" Target="../media/image21563.png"/><Relationship Id="rId344" Type="http://schemas.openxmlformats.org/officeDocument/2006/relationships/customXml" Target="../ink/ink21883.xml"/><Relationship Id="rId20" Type="http://schemas.openxmlformats.org/officeDocument/2006/relationships/customXml" Target="../ink/ink21721.xml"/><Relationship Id="rId41" Type="http://schemas.openxmlformats.org/officeDocument/2006/relationships/image" Target="../media/image21424.png"/><Relationship Id="rId62" Type="http://schemas.openxmlformats.org/officeDocument/2006/relationships/customXml" Target="../ink/ink21742.xml"/><Relationship Id="rId83" Type="http://schemas.openxmlformats.org/officeDocument/2006/relationships/image" Target="../media/image21445.png"/><Relationship Id="rId179" Type="http://schemas.openxmlformats.org/officeDocument/2006/relationships/image" Target="../media/image21493.png"/><Relationship Id="rId365" Type="http://schemas.openxmlformats.org/officeDocument/2006/relationships/image" Target="../media/image21584.png"/><Relationship Id="rId386" Type="http://schemas.openxmlformats.org/officeDocument/2006/relationships/customXml" Target="../ink/ink21904.xml"/><Relationship Id="rId190" Type="http://schemas.openxmlformats.org/officeDocument/2006/relationships/customXml" Target="../ink/ink21806.xml"/><Relationship Id="rId204" Type="http://schemas.openxmlformats.org/officeDocument/2006/relationships/customXml" Target="../ink/ink21813.xml"/><Relationship Id="rId225" Type="http://schemas.openxmlformats.org/officeDocument/2006/relationships/image" Target="../media/image21515.png"/><Relationship Id="rId246" Type="http://schemas.openxmlformats.org/officeDocument/2006/relationships/customXml" Target="../ink/ink21834.xml"/><Relationship Id="rId267" Type="http://schemas.openxmlformats.org/officeDocument/2006/relationships/image" Target="../media/image21535.png"/><Relationship Id="rId288" Type="http://schemas.openxmlformats.org/officeDocument/2006/relationships/customXml" Target="../ink/ink21855.xml"/><Relationship Id="rId106" Type="http://schemas.openxmlformats.org/officeDocument/2006/relationships/customXml" Target="../ink/ink21764.xml"/><Relationship Id="rId127" Type="http://schemas.openxmlformats.org/officeDocument/2006/relationships/image" Target="../media/image21467.png"/><Relationship Id="rId313" Type="http://schemas.openxmlformats.org/officeDocument/2006/relationships/image" Target="../media/image21558.png"/><Relationship Id="rId10" Type="http://schemas.openxmlformats.org/officeDocument/2006/relationships/customXml" Target="../ink/ink21716.xml"/><Relationship Id="rId31" Type="http://schemas.openxmlformats.org/officeDocument/2006/relationships/image" Target="../media/image21419.png"/><Relationship Id="rId52" Type="http://schemas.openxmlformats.org/officeDocument/2006/relationships/customXml" Target="../ink/ink21737.xml"/><Relationship Id="rId73" Type="http://schemas.openxmlformats.org/officeDocument/2006/relationships/image" Target="../media/image21440.png"/><Relationship Id="rId94" Type="http://schemas.openxmlformats.org/officeDocument/2006/relationships/customXml" Target="../ink/ink21758.xml"/><Relationship Id="rId148" Type="http://schemas.openxmlformats.org/officeDocument/2006/relationships/customXml" Target="../ink/ink21785.xml"/><Relationship Id="rId169" Type="http://schemas.openxmlformats.org/officeDocument/2006/relationships/image" Target="../media/image21488.png"/><Relationship Id="rId334" Type="http://schemas.openxmlformats.org/officeDocument/2006/relationships/customXml" Target="../ink/ink21878.xml"/><Relationship Id="rId355" Type="http://schemas.openxmlformats.org/officeDocument/2006/relationships/image" Target="../media/image21579.png"/><Relationship Id="rId376" Type="http://schemas.openxmlformats.org/officeDocument/2006/relationships/customXml" Target="../ink/ink21899.xml"/><Relationship Id="rId397" Type="http://schemas.openxmlformats.org/officeDocument/2006/relationships/image" Target="../media/image21600.png"/><Relationship Id="rId4" Type="http://schemas.openxmlformats.org/officeDocument/2006/relationships/customXml" Target="../ink/ink21713.xml"/><Relationship Id="rId180" Type="http://schemas.openxmlformats.org/officeDocument/2006/relationships/customXml" Target="../ink/ink21801.xml"/><Relationship Id="rId215" Type="http://schemas.openxmlformats.org/officeDocument/2006/relationships/image" Target="../media/image21510.png"/><Relationship Id="rId236" Type="http://schemas.openxmlformats.org/officeDocument/2006/relationships/customXml" Target="../ink/ink21829.xml"/><Relationship Id="rId257" Type="http://schemas.openxmlformats.org/officeDocument/2006/relationships/image" Target="../media/image21531.png"/><Relationship Id="rId278" Type="http://schemas.openxmlformats.org/officeDocument/2006/relationships/customXml" Target="../ink/ink21850.xml"/><Relationship Id="rId401" Type="http://schemas.openxmlformats.org/officeDocument/2006/relationships/image" Target="../media/image21602.png"/><Relationship Id="rId303" Type="http://schemas.openxmlformats.org/officeDocument/2006/relationships/image" Target="../media/image21553.png"/><Relationship Id="rId42" Type="http://schemas.openxmlformats.org/officeDocument/2006/relationships/customXml" Target="../ink/ink21732.xml"/><Relationship Id="rId84" Type="http://schemas.openxmlformats.org/officeDocument/2006/relationships/customXml" Target="../ink/ink21753.xml"/><Relationship Id="rId138" Type="http://schemas.openxmlformats.org/officeDocument/2006/relationships/customXml" Target="../ink/ink21780.xml"/><Relationship Id="rId345" Type="http://schemas.openxmlformats.org/officeDocument/2006/relationships/image" Target="../media/image21574.png"/><Relationship Id="rId387" Type="http://schemas.openxmlformats.org/officeDocument/2006/relationships/image" Target="../media/image21595.png"/><Relationship Id="rId191" Type="http://schemas.openxmlformats.org/officeDocument/2006/relationships/image" Target="../media/image21499.png"/><Relationship Id="rId205" Type="http://schemas.openxmlformats.org/officeDocument/2006/relationships/image" Target="../media/image21505.png"/><Relationship Id="rId247" Type="http://schemas.openxmlformats.org/officeDocument/2006/relationships/image" Target="../media/image21526.png"/><Relationship Id="rId107" Type="http://schemas.openxmlformats.org/officeDocument/2006/relationships/image" Target="../media/image21457.png"/><Relationship Id="rId289" Type="http://schemas.openxmlformats.org/officeDocument/2006/relationships/image" Target="../media/image21546.png"/></Relationships>
</file>

<file path=ppt/slides/_rels/slide9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1662.png"/><Relationship Id="rId299" Type="http://schemas.openxmlformats.org/officeDocument/2006/relationships/image" Target="../media/image21753.png"/><Relationship Id="rId671" Type="http://schemas.openxmlformats.org/officeDocument/2006/relationships/image" Target="../media/image21939.png"/><Relationship Id="rId21" Type="http://schemas.openxmlformats.org/officeDocument/2006/relationships/image" Target="../media/image21614.png"/><Relationship Id="rId63" Type="http://schemas.openxmlformats.org/officeDocument/2006/relationships/image" Target="../media/image21635.png"/><Relationship Id="rId159" Type="http://schemas.openxmlformats.org/officeDocument/2006/relationships/image" Target="../media/image21683.png"/><Relationship Id="rId324" Type="http://schemas.openxmlformats.org/officeDocument/2006/relationships/customXml" Target="../ink/ink22076.xml"/><Relationship Id="rId366" Type="http://schemas.openxmlformats.org/officeDocument/2006/relationships/customXml" Target="../ink/ink22097.xml"/><Relationship Id="rId531" Type="http://schemas.openxmlformats.org/officeDocument/2006/relationships/image" Target="../media/image21869.png"/><Relationship Id="rId573" Type="http://schemas.openxmlformats.org/officeDocument/2006/relationships/image" Target="../media/image21890.png"/><Relationship Id="rId629" Type="http://schemas.openxmlformats.org/officeDocument/2006/relationships/image" Target="../media/image21918.png"/><Relationship Id="rId170" Type="http://schemas.openxmlformats.org/officeDocument/2006/relationships/customXml" Target="../ink/ink21999.xml"/><Relationship Id="rId226" Type="http://schemas.openxmlformats.org/officeDocument/2006/relationships/customXml" Target="../ink/ink22027.xml"/><Relationship Id="rId433" Type="http://schemas.openxmlformats.org/officeDocument/2006/relationships/image" Target="../media/image21820.png"/><Relationship Id="rId268" Type="http://schemas.openxmlformats.org/officeDocument/2006/relationships/customXml" Target="../ink/ink22048.xml"/><Relationship Id="rId475" Type="http://schemas.openxmlformats.org/officeDocument/2006/relationships/image" Target="../media/image21841.png"/><Relationship Id="rId640" Type="http://schemas.openxmlformats.org/officeDocument/2006/relationships/customXml" Target="../ink/ink22234.xml"/><Relationship Id="rId32" Type="http://schemas.openxmlformats.org/officeDocument/2006/relationships/customXml" Target="../ink/ink21930.xml"/><Relationship Id="rId74" Type="http://schemas.openxmlformats.org/officeDocument/2006/relationships/customXml" Target="../ink/ink21951.xml"/><Relationship Id="rId128" Type="http://schemas.openxmlformats.org/officeDocument/2006/relationships/customXml" Target="../ink/ink21978.xml"/><Relationship Id="rId335" Type="http://schemas.openxmlformats.org/officeDocument/2006/relationships/image" Target="../media/image21771.png"/><Relationship Id="rId377" Type="http://schemas.openxmlformats.org/officeDocument/2006/relationships/image" Target="../media/image21792.png"/><Relationship Id="rId500" Type="http://schemas.openxmlformats.org/officeDocument/2006/relationships/customXml" Target="../ink/ink22164.xml"/><Relationship Id="rId542" Type="http://schemas.openxmlformats.org/officeDocument/2006/relationships/customXml" Target="../ink/ink22185.xml"/><Relationship Id="rId584" Type="http://schemas.openxmlformats.org/officeDocument/2006/relationships/customXml" Target="../ink/ink22206.xml"/><Relationship Id="rId5" Type="http://schemas.openxmlformats.org/officeDocument/2006/relationships/image" Target="../media/image21606.png"/><Relationship Id="rId181" Type="http://schemas.openxmlformats.org/officeDocument/2006/relationships/image" Target="../media/image21694.png"/><Relationship Id="rId237" Type="http://schemas.openxmlformats.org/officeDocument/2006/relationships/image" Target="../media/image21722.png"/><Relationship Id="rId402" Type="http://schemas.openxmlformats.org/officeDocument/2006/relationships/customXml" Target="../ink/ink22115.xml"/><Relationship Id="rId279" Type="http://schemas.openxmlformats.org/officeDocument/2006/relationships/image" Target="../media/image21743.png"/><Relationship Id="rId444" Type="http://schemas.openxmlformats.org/officeDocument/2006/relationships/customXml" Target="../ink/ink22136.xml"/><Relationship Id="rId486" Type="http://schemas.openxmlformats.org/officeDocument/2006/relationships/customXml" Target="../ink/ink22157.xml"/><Relationship Id="rId651" Type="http://schemas.openxmlformats.org/officeDocument/2006/relationships/image" Target="../media/image21929.png"/><Relationship Id="rId43" Type="http://schemas.openxmlformats.org/officeDocument/2006/relationships/image" Target="../media/image21625.png"/><Relationship Id="rId139" Type="http://schemas.openxmlformats.org/officeDocument/2006/relationships/image" Target="../media/image21673.png"/><Relationship Id="rId290" Type="http://schemas.openxmlformats.org/officeDocument/2006/relationships/customXml" Target="../ink/ink22059.xml"/><Relationship Id="rId304" Type="http://schemas.openxmlformats.org/officeDocument/2006/relationships/customXml" Target="../ink/ink22066.xml"/><Relationship Id="rId346" Type="http://schemas.openxmlformats.org/officeDocument/2006/relationships/customXml" Target="../ink/ink22087.xml"/><Relationship Id="rId388" Type="http://schemas.openxmlformats.org/officeDocument/2006/relationships/customXml" Target="../ink/ink22108.xml"/><Relationship Id="rId511" Type="http://schemas.openxmlformats.org/officeDocument/2006/relationships/image" Target="../media/image21859.png"/><Relationship Id="rId553" Type="http://schemas.openxmlformats.org/officeDocument/2006/relationships/image" Target="../media/image21880.png"/><Relationship Id="rId609" Type="http://schemas.openxmlformats.org/officeDocument/2006/relationships/image" Target="../media/image21908.png"/><Relationship Id="rId85" Type="http://schemas.openxmlformats.org/officeDocument/2006/relationships/image" Target="../media/image21646.png"/><Relationship Id="rId150" Type="http://schemas.openxmlformats.org/officeDocument/2006/relationships/customXml" Target="../ink/ink21989.xml"/><Relationship Id="rId192" Type="http://schemas.openxmlformats.org/officeDocument/2006/relationships/customXml" Target="../ink/ink22010.xml"/><Relationship Id="rId206" Type="http://schemas.openxmlformats.org/officeDocument/2006/relationships/customXml" Target="../ink/ink22017.xml"/><Relationship Id="rId413" Type="http://schemas.openxmlformats.org/officeDocument/2006/relationships/image" Target="../media/image21810.png"/><Relationship Id="rId595" Type="http://schemas.openxmlformats.org/officeDocument/2006/relationships/image" Target="../media/image21901.png"/><Relationship Id="rId248" Type="http://schemas.openxmlformats.org/officeDocument/2006/relationships/customXml" Target="../ink/ink22038.xml"/><Relationship Id="rId455" Type="http://schemas.openxmlformats.org/officeDocument/2006/relationships/image" Target="../media/image21831.png"/><Relationship Id="rId497" Type="http://schemas.openxmlformats.org/officeDocument/2006/relationships/image" Target="../media/image21852.png"/><Relationship Id="rId620" Type="http://schemas.openxmlformats.org/officeDocument/2006/relationships/customXml" Target="../ink/ink22224.xml"/><Relationship Id="rId662" Type="http://schemas.openxmlformats.org/officeDocument/2006/relationships/customXml" Target="../ink/ink22245.xml"/><Relationship Id="rId12" Type="http://schemas.openxmlformats.org/officeDocument/2006/relationships/customXml" Target="../ink/ink21920.xml"/><Relationship Id="rId108" Type="http://schemas.openxmlformats.org/officeDocument/2006/relationships/customXml" Target="../ink/ink21968.xml"/><Relationship Id="rId315" Type="http://schemas.openxmlformats.org/officeDocument/2006/relationships/image" Target="../media/image21761.png"/><Relationship Id="rId357" Type="http://schemas.openxmlformats.org/officeDocument/2006/relationships/image" Target="../media/image21782.png"/><Relationship Id="rId522" Type="http://schemas.openxmlformats.org/officeDocument/2006/relationships/customXml" Target="../ink/ink22175.xml"/><Relationship Id="rId54" Type="http://schemas.openxmlformats.org/officeDocument/2006/relationships/customXml" Target="../ink/ink21941.xml"/><Relationship Id="rId96" Type="http://schemas.openxmlformats.org/officeDocument/2006/relationships/customXml" Target="../ink/ink21962.xml"/><Relationship Id="rId161" Type="http://schemas.openxmlformats.org/officeDocument/2006/relationships/image" Target="../media/image21684.png"/><Relationship Id="rId217" Type="http://schemas.openxmlformats.org/officeDocument/2006/relationships/image" Target="../media/image21712.png"/><Relationship Id="rId399" Type="http://schemas.openxmlformats.org/officeDocument/2006/relationships/image" Target="../media/image21803.png"/><Relationship Id="rId564" Type="http://schemas.openxmlformats.org/officeDocument/2006/relationships/customXml" Target="../ink/ink22196.xml"/><Relationship Id="rId259" Type="http://schemas.openxmlformats.org/officeDocument/2006/relationships/image" Target="../media/image21733.png"/><Relationship Id="rId424" Type="http://schemas.openxmlformats.org/officeDocument/2006/relationships/customXml" Target="../ink/ink22126.xml"/><Relationship Id="rId466" Type="http://schemas.openxmlformats.org/officeDocument/2006/relationships/customXml" Target="../ink/ink22147.xml"/><Relationship Id="rId631" Type="http://schemas.openxmlformats.org/officeDocument/2006/relationships/image" Target="../media/image21919.png"/><Relationship Id="rId673" Type="http://schemas.openxmlformats.org/officeDocument/2006/relationships/image" Target="../media/image21940.png"/><Relationship Id="rId23" Type="http://schemas.openxmlformats.org/officeDocument/2006/relationships/image" Target="../media/image21615.png"/><Relationship Id="rId119" Type="http://schemas.openxmlformats.org/officeDocument/2006/relationships/image" Target="../media/image21663.png"/><Relationship Id="rId270" Type="http://schemas.openxmlformats.org/officeDocument/2006/relationships/customXml" Target="../ink/ink22049.xml"/><Relationship Id="rId326" Type="http://schemas.openxmlformats.org/officeDocument/2006/relationships/customXml" Target="../ink/ink22077.xml"/><Relationship Id="rId533" Type="http://schemas.openxmlformats.org/officeDocument/2006/relationships/image" Target="../media/image21870.png"/><Relationship Id="rId65" Type="http://schemas.openxmlformats.org/officeDocument/2006/relationships/image" Target="../media/image21636.png"/><Relationship Id="rId130" Type="http://schemas.openxmlformats.org/officeDocument/2006/relationships/customXml" Target="../ink/ink21979.xml"/><Relationship Id="rId368" Type="http://schemas.openxmlformats.org/officeDocument/2006/relationships/customXml" Target="../ink/ink22098.xml"/><Relationship Id="rId575" Type="http://schemas.openxmlformats.org/officeDocument/2006/relationships/image" Target="../media/image21891.png"/><Relationship Id="rId172" Type="http://schemas.openxmlformats.org/officeDocument/2006/relationships/customXml" Target="../ink/ink22000.xml"/><Relationship Id="rId228" Type="http://schemas.openxmlformats.org/officeDocument/2006/relationships/customXml" Target="../ink/ink22028.xml"/><Relationship Id="rId435" Type="http://schemas.openxmlformats.org/officeDocument/2006/relationships/image" Target="../media/image21821.png"/><Relationship Id="rId477" Type="http://schemas.openxmlformats.org/officeDocument/2006/relationships/image" Target="../media/image21842.png"/><Relationship Id="rId600" Type="http://schemas.openxmlformats.org/officeDocument/2006/relationships/customXml" Target="../ink/ink22214.xml"/><Relationship Id="rId642" Type="http://schemas.openxmlformats.org/officeDocument/2006/relationships/customXml" Target="../ink/ink22235.xml"/><Relationship Id="rId281" Type="http://schemas.openxmlformats.org/officeDocument/2006/relationships/image" Target="../media/image21744.png"/><Relationship Id="rId337" Type="http://schemas.openxmlformats.org/officeDocument/2006/relationships/image" Target="../media/image21772.png"/><Relationship Id="rId502" Type="http://schemas.openxmlformats.org/officeDocument/2006/relationships/customXml" Target="../ink/ink22165.xml"/><Relationship Id="rId34" Type="http://schemas.openxmlformats.org/officeDocument/2006/relationships/customXml" Target="../ink/ink21931.xml"/><Relationship Id="rId76" Type="http://schemas.openxmlformats.org/officeDocument/2006/relationships/customXml" Target="../ink/ink21952.xml"/><Relationship Id="rId141" Type="http://schemas.openxmlformats.org/officeDocument/2006/relationships/image" Target="../media/image21674.png"/><Relationship Id="rId379" Type="http://schemas.openxmlformats.org/officeDocument/2006/relationships/image" Target="../media/image21793.png"/><Relationship Id="rId544" Type="http://schemas.openxmlformats.org/officeDocument/2006/relationships/customXml" Target="../ink/ink22186.xml"/><Relationship Id="rId586" Type="http://schemas.openxmlformats.org/officeDocument/2006/relationships/customXml" Target="../ink/ink22207.xml"/><Relationship Id="rId7" Type="http://schemas.openxmlformats.org/officeDocument/2006/relationships/image" Target="../media/image21607.png"/><Relationship Id="rId183" Type="http://schemas.openxmlformats.org/officeDocument/2006/relationships/image" Target="../media/image21695.png"/><Relationship Id="rId239" Type="http://schemas.openxmlformats.org/officeDocument/2006/relationships/image" Target="../media/image21723.png"/><Relationship Id="rId390" Type="http://schemas.openxmlformats.org/officeDocument/2006/relationships/customXml" Target="../ink/ink22109.xml"/><Relationship Id="rId404" Type="http://schemas.openxmlformats.org/officeDocument/2006/relationships/customXml" Target="../ink/ink22116.xml"/><Relationship Id="rId446" Type="http://schemas.openxmlformats.org/officeDocument/2006/relationships/customXml" Target="../ink/ink22137.xml"/><Relationship Id="rId611" Type="http://schemas.openxmlformats.org/officeDocument/2006/relationships/image" Target="../media/image21909.png"/><Relationship Id="rId653" Type="http://schemas.openxmlformats.org/officeDocument/2006/relationships/image" Target="../media/image21930.png"/><Relationship Id="rId250" Type="http://schemas.openxmlformats.org/officeDocument/2006/relationships/customXml" Target="../ink/ink22039.xml"/><Relationship Id="rId292" Type="http://schemas.openxmlformats.org/officeDocument/2006/relationships/customXml" Target="../ink/ink22060.xml"/><Relationship Id="rId306" Type="http://schemas.openxmlformats.org/officeDocument/2006/relationships/customXml" Target="../ink/ink22067.xml"/><Relationship Id="rId488" Type="http://schemas.openxmlformats.org/officeDocument/2006/relationships/customXml" Target="../ink/ink22158.xml"/><Relationship Id="rId45" Type="http://schemas.openxmlformats.org/officeDocument/2006/relationships/image" Target="../media/image21626.png"/><Relationship Id="rId87" Type="http://schemas.openxmlformats.org/officeDocument/2006/relationships/image" Target="../media/image21647.png"/><Relationship Id="rId110" Type="http://schemas.openxmlformats.org/officeDocument/2006/relationships/customXml" Target="../ink/ink21969.xml"/><Relationship Id="rId348" Type="http://schemas.openxmlformats.org/officeDocument/2006/relationships/customXml" Target="../ink/ink22088.xml"/><Relationship Id="rId513" Type="http://schemas.openxmlformats.org/officeDocument/2006/relationships/image" Target="../media/image21860.png"/><Relationship Id="rId555" Type="http://schemas.openxmlformats.org/officeDocument/2006/relationships/image" Target="../media/image21881.png"/><Relationship Id="rId597" Type="http://schemas.openxmlformats.org/officeDocument/2006/relationships/image" Target="../media/image21902.png"/><Relationship Id="rId152" Type="http://schemas.openxmlformats.org/officeDocument/2006/relationships/customXml" Target="../ink/ink21990.xml"/><Relationship Id="rId194" Type="http://schemas.openxmlformats.org/officeDocument/2006/relationships/customXml" Target="../ink/ink22011.xml"/><Relationship Id="rId208" Type="http://schemas.openxmlformats.org/officeDocument/2006/relationships/customXml" Target="../ink/ink22018.xml"/><Relationship Id="rId415" Type="http://schemas.openxmlformats.org/officeDocument/2006/relationships/image" Target="../media/image21811.png"/><Relationship Id="rId457" Type="http://schemas.openxmlformats.org/officeDocument/2006/relationships/image" Target="../media/image21832.png"/><Relationship Id="rId622" Type="http://schemas.openxmlformats.org/officeDocument/2006/relationships/customXml" Target="../ink/ink22225.xml"/><Relationship Id="rId261" Type="http://schemas.openxmlformats.org/officeDocument/2006/relationships/image" Target="../media/image21734.png"/><Relationship Id="rId499" Type="http://schemas.openxmlformats.org/officeDocument/2006/relationships/image" Target="../media/image21853.png"/><Relationship Id="rId664" Type="http://schemas.openxmlformats.org/officeDocument/2006/relationships/customXml" Target="../ink/ink22246.xml"/><Relationship Id="rId14" Type="http://schemas.openxmlformats.org/officeDocument/2006/relationships/customXml" Target="../ink/ink21921.xml"/><Relationship Id="rId56" Type="http://schemas.openxmlformats.org/officeDocument/2006/relationships/customXml" Target="../ink/ink21942.xml"/><Relationship Id="rId317" Type="http://schemas.openxmlformats.org/officeDocument/2006/relationships/image" Target="../media/image21762.png"/><Relationship Id="rId359" Type="http://schemas.openxmlformats.org/officeDocument/2006/relationships/image" Target="../media/image21783.png"/><Relationship Id="rId524" Type="http://schemas.openxmlformats.org/officeDocument/2006/relationships/customXml" Target="../ink/ink22176.xml"/><Relationship Id="rId566" Type="http://schemas.openxmlformats.org/officeDocument/2006/relationships/customXml" Target="../ink/ink22197.xml"/><Relationship Id="rId98" Type="http://schemas.openxmlformats.org/officeDocument/2006/relationships/customXml" Target="../ink/ink21963.xml"/><Relationship Id="rId121" Type="http://schemas.openxmlformats.org/officeDocument/2006/relationships/image" Target="../media/image21664.png"/><Relationship Id="rId163" Type="http://schemas.openxmlformats.org/officeDocument/2006/relationships/image" Target="../media/image21685.png"/><Relationship Id="rId219" Type="http://schemas.openxmlformats.org/officeDocument/2006/relationships/image" Target="../media/image21713.png"/><Relationship Id="rId370" Type="http://schemas.openxmlformats.org/officeDocument/2006/relationships/customXml" Target="../ink/ink22099.xml"/><Relationship Id="rId426" Type="http://schemas.openxmlformats.org/officeDocument/2006/relationships/customXml" Target="../ink/ink22127.xml"/><Relationship Id="rId633" Type="http://schemas.openxmlformats.org/officeDocument/2006/relationships/image" Target="../media/image21920.png"/><Relationship Id="rId230" Type="http://schemas.openxmlformats.org/officeDocument/2006/relationships/customXml" Target="../ink/ink22029.xml"/><Relationship Id="rId468" Type="http://schemas.openxmlformats.org/officeDocument/2006/relationships/customXml" Target="../ink/ink22148.xml"/><Relationship Id="rId675" Type="http://schemas.openxmlformats.org/officeDocument/2006/relationships/image" Target="../media/image21941.png"/><Relationship Id="rId25" Type="http://schemas.openxmlformats.org/officeDocument/2006/relationships/image" Target="../media/image21616.png"/><Relationship Id="rId67" Type="http://schemas.openxmlformats.org/officeDocument/2006/relationships/image" Target="../media/image21637.png"/><Relationship Id="rId272" Type="http://schemas.openxmlformats.org/officeDocument/2006/relationships/customXml" Target="../ink/ink22050.xml"/><Relationship Id="rId328" Type="http://schemas.openxmlformats.org/officeDocument/2006/relationships/customXml" Target="../ink/ink22078.xml"/><Relationship Id="rId535" Type="http://schemas.openxmlformats.org/officeDocument/2006/relationships/image" Target="../media/image21871.png"/><Relationship Id="rId577" Type="http://schemas.openxmlformats.org/officeDocument/2006/relationships/image" Target="../media/image21892.png"/><Relationship Id="rId132" Type="http://schemas.openxmlformats.org/officeDocument/2006/relationships/customXml" Target="../ink/ink21980.xml"/><Relationship Id="rId174" Type="http://schemas.openxmlformats.org/officeDocument/2006/relationships/customXml" Target="../ink/ink22001.xml"/><Relationship Id="rId381" Type="http://schemas.openxmlformats.org/officeDocument/2006/relationships/image" Target="../media/image21794.png"/><Relationship Id="rId602" Type="http://schemas.openxmlformats.org/officeDocument/2006/relationships/customXml" Target="../ink/ink22215.xml"/><Relationship Id="rId241" Type="http://schemas.openxmlformats.org/officeDocument/2006/relationships/image" Target="../media/image21724.png"/><Relationship Id="rId437" Type="http://schemas.openxmlformats.org/officeDocument/2006/relationships/image" Target="../media/image21822.png"/><Relationship Id="rId479" Type="http://schemas.openxmlformats.org/officeDocument/2006/relationships/image" Target="../media/image21843.png"/><Relationship Id="rId644" Type="http://schemas.openxmlformats.org/officeDocument/2006/relationships/customXml" Target="../ink/ink22236.xml"/><Relationship Id="rId36" Type="http://schemas.openxmlformats.org/officeDocument/2006/relationships/customXml" Target="../ink/ink21932.xml"/><Relationship Id="rId283" Type="http://schemas.openxmlformats.org/officeDocument/2006/relationships/image" Target="../media/image21745.png"/><Relationship Id="rId339" Type="http://schemas.openxmlformats.org/officeDocument/2006/relationships/image" Target="../media/image21773.png"/><Relationship Id="rId490" Type="http://schemas.openxmlformats.org/officeDocument/2006/relationships/customXml" Target="../ink/ink22159.xml"/><Relationship Id="rId504" Type="http://schemas.openxmlformats.org/officeDocument/2006/relationships/customXml" Target="../ink/ink22166.xml"/><Relationship Id="rId546" Type="http://schemas.openxmlformats.org/officeDocument/2006/relationships/customXml" Target="../ink/ink22187.xml"/><Relationship Id="rId78" Type="http://schemas.openxmlformats.org/officeDocument/2006/relationships/customXml" Target="../ink/ink21953.xml"/><Relationship Id="rId101" Type="http://schemas.openxmlformats.org/officeDocument/2006/relationships/image" Target="../media/image21654.png"/><Relationship Id="rId143" Type="http://schemas.openxmlformats.org/officeDocument/2006/relationships/image" Target="../media/image21675.png"/><Relationship Id="rId185" Type="http://schemas.openxmlformats.org/officeDocument/2006/relationships/image" Target="../media/image21696.png"/><Relationship Id="rId350" Type="http://schemas.openxmlformats.org/officeDocument/2006/relationships/customXml" Target="../ink/ink22089.xml"/><Relationship Id="rId406" Type="http://schemas.openxmlformats.org/officeDocument/2006/relationships/customXml" Target="../ink/ink22117.xml"/><Relationship Id="rId588" Type="http://schemas.openxmlformats.org/officeDocument/2006/relationships/customXml" Target="../ink/ink22208.xml"/><Relationship Id="rId9" Type="http://schemas.openxmlformats.org/officeDocument/2006/relationships/image" Target="../media/image21608.png"/><Relationship Id="rId210" Type="http://schemas.openxmlformats.org/officeDocument/2006/relationships/customXml" Target="../ink/ink22019.xml"/><Relationship Id="rId392" Type="http://schemas.openxmlformats.org/officeDocument/2006/relationships/customXml" Target="../ink/ink22110.xml"/><Relationship Id="rId448" Type="http://schemas.openxmlformats.org/officeDocument/2006/relationships/customXml" Target="../ink/ink22138.xml"/><Relationship Id="rId613" Type="http://schemas.openxmlformats.org/officeDocument/2006/relationships/image" Target="../media/image21910.png"/><Relationship Id="rId655" Type="http://schemas.openxmlformats.org/officeDocument/2006/relationships/image" Target="../media/image21931.png"/><Relationship Id="rId252" Type="http://schemas.openxmlformats.org/officeDocument/2006/relationships/customXml" Target="../ink/ink22040.xml"/><Relationship Id="rId294" Type="http://schemas.openxmlformats.org/officeDocument/2006/relationships/customXml" Target="../ink/ink22061.xml"/><Relationship Id="rId308" Type="http://schemas.openxmlformats.org/officeDocument/2006/relationships/customXml" Target="../ink/ink22068.xml"/><Relationship Id="rId515" Type="http://schemas.openxmlformats.org/officeDocument/2006/relationships/image" Target="../media/image21861.png"/><Relationship Id="rId47" Type="http://schemas.openxmlformats.org/officeDocument/2006/relationships/image" Target="../media/image21627.png"/><Relationship Id="rId89" Type="http://schemas.openxmlformats.org/officeDocument/2006/relationships/image" Target="../media/image21648.png"/><Relationship Id="rId112" Type="http://schemas.openxmlformats.org/officeDocument/2006/relationships/customXml" Target="../ink/ink21970.xml"/><Relationship Id="rId154" Type="http://schemas.openxmlformats.org/officeDocument/2006/relationships/customXml" Target="../ink/ink21991.xml"/><Relationship Id="rId361" Type="http://schemas.openxmlformats.org/officeDocument/2006/relationships/image" Target="../media/image21784.png"/><Relationship Id="rId557" Type="http://schemas.openxmlformats.org/officeDocument/2006/relationships/image" Target="../media/image21882.png"/><Relationship Id="rId599" Type="http://schemas.openxmlformats.org/officeDocument/2006/relationships/image" Target="../media/image21903.png"/><Relationship Id="rId196" Type="http://schemas.openxmlformats.org/officeDocument/2006/relationships/customXml" Target="../ink/ink22012.xml"/><Relationship Id="rId417" Type="http://schemas.openxmlformats.org/officeDocument/2006/relationships/image" Target="../media/image21812.png"/><Relationship Id="rId459" Type="http://schemas.openxmlformats.org/officeDocument/2006/relationships/image" Target="../media/image21833.png"/><Relationship Id="rId624" Type="http://schemas.openxmlformats.org/officeDocument/2006/relationships/customXml" Target="../ink/ink22226.xml"/><Relationship Id="rId666" Type="http://schemas.openxmlformats.org/officeDocument/2006/relationships/customXml" Target="../ink/ink22247.xml"/><Relationship Id="rId16" Type="http://schemas.openxmlformats.org/officeDocument/2006/relationships/customXml" Target="../ink/ink21922.xml"/><Relationship Id="rId221" Type="http://schemas.openxmlformats.org/officeDocument/2006/relationships/image" Target="../media/image21714.png"/><Relationship Id="rId263" Type="http://schemas.openxmlformats.org/officeDocument/2006/relationships/image" Target="../media/image21735.png"/><Relationship Id="rId319" Type="http://schemas.openxmlformats.org/officeDocument/2006/relationships/image" Target="../media/image21763.png"/><Relationship Id="rId470" Type="http://schemas.openxmlformats.org/officeDocument/2006/relationships/customXml" Target="../ink/ink22149.xml"/><Relationship Id="rId526" Type="http://schemas.openxmlformats.org/officeDocument/2006/relationships/customXml" Target="../ink/ink22177.xml"/><Relationship Id="rId58" Type="http://schemas.openxmlformats.org/officeDocument/2006/relationships/customXml" Target="../ink/ink21943.xml"/><Relationship Id="rId123" Type="http://schemas.openxmlformats.org/officeDocument/2006/relationships/image" Target="../media/image21665.png"/><Relationship Id="rId330" Type="http://schemas.openxmlformats.org/officeDocument/2006/relationships/customXml" Target="../ink/ink22079.xml"/><Relationship Id="rId568" Type="http://schemas.openxmlformats.org/officeDocument/2006/relationships/customXml" Target="../ink/ink22198.xml"/><Relationship Id="rId165" Type="http://schemas.openxmlformats.org/officeDocument/2006/relationships/image" Target="../media/image21686.png"/><Relationship Id="rId372" Type="http://schemas.openxmlformats.org/officeDocument/2006/relationships/customXml" Target="../ink/ink22100.xml"/><Relationship Id="rId428" Type="http://schemas.openxmlformats.org/officeDocument/2006/relationships/customXml" Target="../ink/ink22128.xml"/><Relationship Id="rId635" Type="http://schemas.openxmlformats.org/officeDocument/2006/relationships/image" Target="../media/image21921.png"/><Relationship Id="rId677" Type="http://schemas.openxmlformats.org/officeDocument/2006/relationships/image" Target="../media/image21942.png"/><Relationship Id="rId232" Type="http://schemas.openxmlformats.org/officeDocument/2006/relationships/customXml" Target="../ink/ink22030.xml"/><Relationship Id="rId274" Type="http://schemas.openxmlformats.org/officeDocument/2006/relationships/customXml" Target="../ink/ink22051.xml"/><Relationship Id="rId481" Type="http://schemas.openxmlformats.org/officeDocument/2006/relationships/image" Target="../media/image21844.png"/><Relationship Id="rId27" Type="http://schemas.openxmlformats.org/officeDocument/2006/relationships/image" Target="../media/image21617.png"/><Relationship Id="rId69" Type="http://schemas.openxmlformats.org/officeDocument/2006/relationships/image" Target="../media/image21638.png"/><Relationship Id="rId134" Type="http://schemas.openxmlformats.org/officeDocument/2006/relationships/customXml" Target="../ink/ink21981.xml"/><Relationship Id="rId537" Type="http://schemas.openxmlformats.org/officeDocument/2006/relationships/image" Target="../media/image21872.png"/><Relationship Id="rId579" Type="http://schemas.openxmlformats.org/officeDocument/2006/relationships/image" Target="../media/image21893.png"/><Relationship Id="rId80" Type="http://schemas.openxmlformats.org/officeDocument/2006/relationships/customXml" Target="../ink/ink21954.xml"/><Relationship Id="rId176" Type="http://schemas.openxmlformats.org/officeDocument/2006/relationships/customXml" Target="../ink/ink22002.xml"/><Relationship Id="rId341" Type="http://schemas.openxmlformats.org/officeDocument/2006/relationships/image" Target="../media/image21774.png"/><Relationship Id="rId383" Type="http://schemas.openxmlformats.org/officeDocument/2006/relationships/image" Target="../media/image21795.png"/><Relationship Id="rId439" Type="http://schemas.openxmlformats.org/officeDocument/2006/relationships/image" Target="../media/image21823.png"/><Relationship Id="rId590" Type="http://schemas.openxmlformats.org/officeDocument/2006/relationships/customXml" Target="../ink/ink22209.xml"/><Relationship Id="rId604" Type="http://schemas.openxmlformats.org/officeDocument/2006/relationships/customXml" Target="../ink/ink22216.xml"/><Relationship Id="rId646" Type="http://schemas.openxmlformats.org/officeDocument/2006/relationships/customXml" Target="../ink/ink22237.xml"/><Relationship Id="rId201" Type="http://schemas.openxmlformats.org/officeDocument/2006/relationships/image" Target="../media/image21704.png"/><Relationship Id="rId243" Type="http://schemas.openxmlformats.org/officeDocument/2006/relationships/image" Target="../media/image21725.png"/><Relationship Id="rId285" Type="http://schemas.openxmlformats.org/officeDocument/2006/relationships/image" Target="../media/image21746.png"/><Relationship Id="rId450" Type="http://schemas.openxmlformats.org/officeDocument/2006/relationships/customXml" Target="../ink/ink22139.xml"/><Relationship Id="rId506" Type="http://schemas.openxmlformats.org/officeDocument/2006/relationships/customXml" Target="../ink/ink22167.xml"/><Relationship Id="rId38" Type="http://schemas.openxmlformats.org/officeDocument/2006/relationships/customXml" Target="../ink/ink21933.xml"/><Relationship Id="rId103" Type="http://schemas.openxmlformats.org/officeDocument/2006/relationships/image" Target="../media/image21655.png"/><Relationship Id="rId310" Type="http://schemas.openxmlformats.org/officeDocument/2006/relationships/customXml" Target="../ink/ink22069.xml"/><Relationship Id="rId492" Type="http://schemas.openxmlformats.org/officeDocument/2006/relationships/customXml" Target="../ink/ink22160.xml"/><Relationship Id="rId548" Type="http://schemas.openxmlformats.org/officeDocument/2006/relationships/customXml" Target="../ink/ink22188.xml"/><Relationship Id="rId91" Type="http://schemas.openxmlformats.org/officeDocument/2006/relationships/image" Target="../media/image21649.png"/><Relationship Id="rId145" Type="http://schemas.openxmlformats.org/officeDocument/2006/relationships/image" Target="../media/image21676.png"/><Relationship Id="rId187" Type="http://schemas.openxmlformats.org/officeDocument/2006/relationships/image" Target="../media/image21697.png"/><Relationship Id="rId352" Type="http://schemas.openxmlformats.org/officeDocument/2006/relationships/customXml" Target="../ink/ink22090.xml"/><Relationship Id="rId394" Type="http://schemas.openxmlformats.org/officeDocument/2006/relationships/customXml" Target="../ink/ink22111.xml"/><Relationship Id="rId408" Type="http://schemas.openxmlformats.org/officeDocument/2006/relationships/customXml" Target="../ink/ink22118.xml"/><Relationship Id="rId615" Type="http://schemas.openxmlformats.org/officeDocument/2006/relationships/image" Target="../media/image21911.png"/><Relationship Id="rId212" Type="http://schemas.openxmlformats.org/officeDocument/2006/relationships/customXml" Target="../ink/ink22020.xml"/><Relationship Id="rId254" Type="http://schemas.openxmlformats.org/officeDocument/2006/relationships/customXml" Target="../ink/ink22041.xml"/><Relationship Id="rId657" Type="http://schemas.openxmlformats.org/officeDocument/2006/relationships/image" Target="../media/image21932.png"/><Relationship Id="rId49" Type="http://schemas.openxmlformats.org/officeDocument/2006/relationships/image" Target="../media/image21628.png"/><Relationship Id="rId114" Type="http://schemas.openxmlformats.org/officeDocument/2006/relationships/customXml" Target="../ink/ink21971.xml"/><Relationship Id="rId296" Type="http://schemas.openxmlformats.org/officeDocument/2006/relationships/customXml" Target="../ink/ink22062.xml"/><Relationship Id="rId461" Type="http://schemas.openxmlformats.org/officeDocument/2006/relationships/image" Target="../media/image21834.png"/><Relationship Id="rId517" Type="http://schemas.openxmlformats.org/officeDocument/2006/relationships/image" Target="../media/image21862.png"/><Relationship Id="rId559" Type="http://schemas.openxmlformats.org/officeDocument/2006/relationships/image" Target="../media/image21883.png"/><Relationship Id="rId60" Type="http://schemas.openxmlformats.org/officeDocument/2006/relationships/customXml" Target="../ink/ink21944.xml"/><Relationship Id="rId156" Type="http://schemas.openxmlformats.org/officeDocument/2006/relationships/customXml" Target="../ink/ink21992.xml"/><Relationship Id="rId198" Type="http://schemas.openxmlformats.org/officeDocument/2006/relationships/customXml" Target="../ink/ink22013.xml"/><Relationship Id="rId321" Type="http://schemas.openxmlformats.org/officeDocument/2006/relationships/image" Target="../media/image21764.png"/><Relationship Id="rId363" Type="http://schemas.openxmlformats.org/officeDocument/2006/relationships/image" Target="../media/image21785.png"/><Relationship Id="rId419" Type="http://schemas.openxmlformats.org/officeDocument/2006/relationships/image" Target="../media/image21813.png"/><Relationship Id="rId570" Type="http://schemas.openxmlformats.org/officeDocument/2006/relationships/customXml" Target="../ink/ink22199.xml"/><Relationship Id="rId626" Type="http://schemas.openxmlformats.org/officeDocument/2006/relationships/customXml" Target="../ink/ink22227.xml"/><Relationship Id="rId223" Type="http://schemas.openxmlformats.org/officeDocument/2006/relationships/image" Target="../media/image21715.png"/><Relationship Id="rId430" Type="http://schemas.openxmlformats.org/officeDocument/2006/relationships/customXml" Target="../ink/ink22129.xml"/><Relationship Id="rId668" Type="http://schemas.openxmlformats.org/officeDocument/2006/relationships/customXml" Target="../ink/ink22248.xml"/><Relationship Id="rId18" Type="http://schemas.openxmlformats.org/officeDocument/2006/relationships/customXml" Target="../ink/ink21923.xml"/><Relationship Id="rId265" Type="http://schemas.openxmlformats.org/officeDocument/2006/relationships/image" Target="../media/image21736.png"/><Relationship Id="rId472" Type="http://schemas.openxmlformats.org/officeDocument/2006/relationships/customXml" Target="../ink/ink22150.xml"/><Relationship Id="rId528" Type="http://schemas.openxmlformats.org/officeDocument/2006/relationships/customXml" Target="../ink/ink22178.xml"/><Relationship Id="rId50" Type="http://schemas.openxmlformats.org/officeDocument/2006/relationships/customXml" Target="../ink/ink21939.xml"/><Relationship Id="rId104" Type="http://schemas.openxmlformats.org/officeDocument/2006/relationships/customXml" Target="../ink/ink21966.xml"/><Relationship Id="rId125" Type="http://schemas.openxmlformats.org/officeDocument/2006/relationships/image" Target="../media/image21666.png"/><Relationship Id="rId146" Type="http://schemas.openxmlformats.org/officeDocument/2006/relationships/customXml" Target="../ink/ink21987.xml"/><Relationship Id="rId167" Type="http://schemas.openxmlformats.org/officeDocument/2006/relationships/image" Target="../media/image21687.png"/><Relationship Id="rId188" Type="http://schemas.openxmlformats.org/officeDocument/2006/relationships/customXml" Target="../ink/ink22008.xml"/><Relationship Id="rId311" Type="http://schemas.openxmlformats.org/officeDocument/2006/relationships/image" Target="../media/image21759.png"/><Relationship Id="rId332" Type="http://schemas.openxmlformats.org/officeDocument/2006/relationships/customXml" Target="../ink/ink22080.xml"/><Relationship Id="rId353" Type="http://schemas.openxmlformats.org/officeDocument/2006/relationships/image" Target="../media/image21780.png"/><Relationship Id="rId374" Type="http://schemas.openxmlformats.org/officeDocument/2006/relationships/customXml" Target="../ink/ink22101.xml"/><Relationship Id="rId395" Type="http://schemas.openxmlformats.org/officeDocument/2006/relationships/image" Target="../media/image21801.png"/><Relationship Id="rId409" Type="http://schemas.openxmlformats.org/officeDocument/2006/relationships/image" Target="../media/image21808.png"/><Relationship Id="rId560" Type="http://schemas.openxmlformats.org/officeDocument/2006/relationships/customXml" Target="../ink/ink22194.xml"/><Relationship Id="rId581" Type="http://schemas.openxmlformats.org/officeDocument/2006/relationships/image" Target="../media/image21894.png"/><Relationship Id="rId71" Type="http://schemas.openxmlformats.org/officeDocument/2006/relationships/image" Target="../media/image21639.png"/><Relationship Id="rId92" Type="http://schemas.openxmlformats.org/officeDocument/2006/relationships/customXml" Target="../ink/ink21960.xml"/><Relationship Id="rId213" Type="http://schemas.openxmlformats.org/officeDocument/2006/relationships/image" Target="../media/image21710.png"/><Relationship Id="rId234" Type="http://schemas.openxmlformats.org/officeDocument/2006/relationships/customXml" Target="../ink/ink22031.xml"/><Relationship Id="rId420" Type="http://schemas.openxmlformats.org/officeDocument/2006/relationships/customXml" Target="../ink/ink22124.xml"/><Relationship Id="rId616" Type="http://schemas.openxmlformats.org/officeDocument/2006/relationships/customXml" Target="../ink/ink22222.xml"/><Relationship Id="rId637" Type="http://schemas.openxmlformats.org/officeDocument/2006/relationships/image" Target="../media/image21922.png"/><Relationship Id="rId658" Type="http://schemas.openxmlformats.org/officeDocument/2006/relationships/customXml" Target="../ink/ink22243.xml"/><Relationship Id="rId2" Type="http://schemas.openxmlformats.org/officeDocument/2006/relationships/customXml" Target="../ink/ink21915.xml"/><Relationship Id="rId29" Type="http://schemas.openxmlformats.org/officeDocument/2006/relationships/image" Target="../media/image21618.png"/><Relationship Id="rId255" Type="http://schemas.openxmlformats.org/officeDocument/2006/relationships/image" Target="../media/image21731.png"/><Relationship Id="rId276" Type="http://schemas.openxmlformats.org/officeDocument/2006/relationships/customXml" Target="../ink/ink22052.xml"/><Relationship Id="rId297" Type="http://schemas.openxmlformats.org/officeDocument/2006/relationships/image" Target="../media/image21752.png"/><Relationship Id="rId441" Type="http://schemas.openxmlformats.org/officeDocument/2006/relationships/image" Target="../media/image21824.png"/><Relationship Id="rId462" Type="http://schemas.openxmlformats.org/officeDocument/2006/relationships/customXml" Target="../ink/ink22145.xml"/><Relationship Id="rId483" Type="http://schemas.openxmlformats.org/officeDocument/2006/relationships/image" Target="../media/image21845.png"/><Relationship Id="rId518" Type="http://schemas.openxmlformats.org/officeDocument/2006/relationships/customXml" Target="../ink/ink22173.xml"/><Relationship Id="rId539" Type="http://schemas.openxmlformats.org/officeDocument/2006/relationships/image" Target="../media/image21873.png"/><Relationship Id="rId40" Type="http://schemas.openxmlformats.org/officeDocument/2006/relationships/customXml" Target="../ink/ink21934.xml"/><Relationship Id="rId115" Type="http://schemas.openxmlformats.org/officeDocument/2006/relationships/image" Target="../media/image21661.png"/><Relationship Id="rId136" Type="http://schemas.openxmlformats.org/officeDocument/2006/relationships/customXml" Target="../ink/ink21982.xml"/><Relationship Id="rId157" Type="http://schemas.openxmlformats.org/officeDocument/2006/relationships/image" Target="../media/image21682.png"/><Relationship Id="rId178" Type="http://schemas.openxmlformats.org/officeDocument/2006/relationships/customXml" Target="../ink/ink22003.xml"/><Relationship Id="rId301" Type="http://schemas.openxmlformats.org/officeDocument/2006/relationships/image" Target="../media/image21754.png"/><Relationship Id="rId322" Type="http://schemas.openxmlformats.org/officeDocument/2006/relationships/customXml" Target="../ink/ink22075.xml"/><Relationship Id="rId343" Type="http://schemas.openxmlformats.org/officeDocument/2006/relationships/image" Target="../media/image21775.png"/><Relationship Id="rId364" Type="http://schemas.openxmlformats.org/officeDocument/2006/relationships/customXml" Target="../ink/ink22096.xml"/><Relationship Id="rId550" Type="http://schemas.openxmlformats.org/officeDocument/2006/relationships/customXml" Target="../ink/ink22189.xml"/><Relationship Id="rId61" Type="http://schemas.openxmlformats.org/officeDocument/2006/relationships/image" Target="../media/image21634.png"/><Relationship Id="rId82" Type="http://schemas.openxmlformats.org/officeDocument/2006/relationships/customXml" Target="../ink/ink21955.xml"/><Relationship Id="rId199" Type="http://schemas.openxmlformats.org/officeDocument/2006/relationships/image" Target="../media/image21703.png"/><Relationship Id="rId203" Type="http://schemas.openxmlformats.org/officeDocument/2006/relationships/image" Target="../media/image21705.png"/><Relationship Id="rId385" Type="http://schemas.openxmlformats.org/officeDocument/2006/relationships/image" Target="../media/image21796.png"/><Relationship Id="rId571" Type="http://schemas.openxmlformats.org/officeDocument/2006/relationships/image" Target="../media/image21889.png"/><Relationship Id="rId592" Type="http://schemas.openxmlformats.org/officeDocument/2006/relationships/customXml" Target="../ink/ink22210.xml"/><Relationship Id="rId606" Type="http://schemas.openxmlformats.org/officeDocument/2006/relationships/customXml" Target="../ink/ink22217.xml"/><Relationship Id="rId627" Type="http://schemas.openxmlformats.org/officeDocument/2006/relationships/image" Target="../media/image21917.png"/><Relationship Id="rId648" Type="http://schemas.openxmlformats.org/officeDocument/2006/relationships/customXml" Target="../ink/ink22238.xml"/><Relationship Id="rId669" Type="http://schemas.openxmlformats.org/officeDocument/2006/relationships/image" Target="../media/image21938.png"/><Relationship Id="rId19" Type="http://schemas.openxmlformats.org/officeDocument/2006/relationships/image" Target="../media/image21613.png"/><Relationship Id="rId224" Type="http://schemas.openxmlformats.org/officeDocument/2006/relationships/customXml" Target="../ink/ink22026.xml"/><Relationship Id="rId245" Type="http://schemas.openxmlformats.org/officeDocument/2006/relationships/image" Target="../media/image21726.png"/><Relationship Id="rId266" Type="http://schemas.openxmlformats.org/officeDocument/2006/relationships/customXml" Target="../ink/ink22047.xml"/><Relationship Id="rId287" Type="http://schemas.openxmlformats.org/officeDocument/2006/relationships/image" Target="../media/image21747.png"/><Relationship Id="rId410" Type="http://schemas.openxmlformats.org/officeDocument/2006/relationships/customXml" Target="../ink/ink22119.xml"/><Relationship Id="rId431" Type="http://schemas.openxmlformats.org/officeDocument/2006/relationships/image" Target="../media/image21819.png"/><Relationship Id="rId452" Type="http://schemas.openxmlformats.org/officeDocument/2006/relationships/customXml" Target="../ink/ink22140.xml"/><Relationship Id="rId473" Type="http://schemas.openxmlformats.org/officeDocument/2006/relationships/image" Target="../media/image21840.png"/><Relationship Id="rId494" Type="http://schemas.openxmlformats.org/officeDocument/2006/relationships/customXml" Target="../ink/ink22161.xml"/><Relationship Id="rId508" Type="http://schemas.openxmlformats.org/officeDocument/2006/relationships/customXml" Target="../ink/ink22168.xml"/><Relationship Id="rId529" Type="http://schemas.openxmlformats.org/officeDocument/2006/relationships/image" Target="../media/image21868.png"/><Relationship Id="rId30" Type="http://schemas.openxmlformats.org/officeDocument/2006/relationships/customXml" Target="../ink/ink21929.xml"/><Relationship Id="rId105" Type="http://schemas.openxmlformats.org/officeDocument/2006/relationships/image" Target="../media/image21656.png"/><Relationship Id="rId126" Type="http://schemas.openxmlformats.org/officeDocument/2006/relationships/customXml" Target="../ink/ink21977.xml"/><Relationship Id="rId147" Type="http://schemas.openxmlformats.org/officeDocument/2006/relationships/image" Target="../media/image21677.png"/><Relationship Id="rId168" Type="http://schemas.openxmlformats.org/officeDocument/2006/relationships/customXml" Target="../ink/ink21998.xml"/><Relationship Id="rId312" Type="http://schemas.openxmlformats.org/officeDocument/2006/relationships/customXml" Target="../ink/ink22070.xml"/><Relationship Id="rId333" Type="http://schemas.openxmlformats.org/officeDocument/2006/relationships/image" Target="../media/image21770.png"/><Relationship Id="rId354" Type="http://schemas.openxmlformats.org/officeDocument/2006/relationships/customXml" Target="../ink/ink22091.xml"/><Relationship Id="rId540" Type="http://schemas.openxmlformats.org/officeDocument/2006/relationships/customXml" Target="../ink/ink22184.xml"/><Relationship Id="rId51" Type="http://schemas.openxmlformats.org/officeDocument/2006/relationships/image" Target="../media/image21629.png"/><Relationship Id="rId72" Type="http://schemas.openxmlformats.org/officeDocument/2006/relationships/customXml" Target="../ink/ink21950.xml"/><Relationship Id="rId93" Type="http://schemas.openxmlformats.org/officeDocument/2006/relationships/image" Target="../media/image21650.png"/><Relationship Id="rId189" Type="http://schemas.openxmlformats.org/officeDocument/2006/relationships/image" Target="../media/image21698.png"/><Relationship Id="rId375" Type="http://schemas.openxmlformats.org/officeDocument/2006/relationships/image" Target="../media/image21791.png"/><Relationship Id="rId396" Type="http://schemas.openxmlformats.org/officeDocument/2006/relationships/customXml" Target="../ink/ink22112.xml"/><Relationship Id="rId561" Type="http://schemas.openxmlformats.org/officeDocument/2006/relationships/image" Target="../media/image21884.png"/><Relationship Id="rId582" Type="http://schemas.openxmlformats.org/officeDocument/2006/relationships/customXml" Target="../ink/ink22205.xml"/><Relationship Id="rId617" Type="http://schemas.openxmlformats.org/officeDocument/2006/relationships/image" Target="../media/image21912.png"/><Relationship Id="rId638" Type="http://schemas.openxmlformats.org/officeDocument/2006/relationships/customXml" Target="../ink/ink22233.xml"/><Relationship Id="rId659" Type="http://schemas.openxmlformats.org/officeDocument/2006/relationships/image" Target="../media/image21933.png"/><Relationship Id="rId3" Type="http://schemas.openxmlformats.org/officeDocument/2006/relationships/image" Target="../media/image21605.png"/><Relationship Id="rId214" Type="http://schemas.openxmlformats.org/officeDocument/2006/relationships/customXml" Target="../ink/ink22021.xml"/><Relationship Id="rId235" Type="http://schemas.openxmlformats.org/officeDocument/2006/relationships/image" Target="../media/image21721.png"/><Relationship Id="rId256" Type="http://schemas.openxmlformats.org/officeDocument/2006/relationships/customXml" Target="../ink/ink22042.xml"/><Relationship Id="rId277" Type="http://schemas.openxmlformats.org/officeDocument/2006/relationships/image" Target="../media/image21742.png"/><Relationship Id="rId298" Type="http://schemas.openxmlformats.org/officeDocument/2006/relationships/customXml" Target="../ink/ink22063.xml"/><Relationship Id="rId400" Type="http://schemas.openxmlformats.org/officeDocument/2006/relationships/customXml" Target="../ink/ink22114.xml"/><Relationship Id="rId421" Type="http://schemas.openxmlformats.org/officeDocument/2006/relationships/image" Target="../media/image21814.png"/><Relationship Id="rId442" Type="http://schemas.openxmlformats.org/officeDocument/2006/relationships/customXml" Target="../ink/ink22135.xml"/><Relationship Id="rId463" Type="http://schemas.openxmlformats.org/officeDocument/2006/relationships/image" Target="../media/image21835.png"/><Relationship Id="rId484" Type="http://schemas.openxmlformats.org/officeDocument/2006/relationships/customXml" Target="../ink/ink22156.xml"/><Relationship Id="rId519" Type="http://schemas.openxmlformats.org/officeDocument/2006/relationships/image" Target="../media/image21863.png"/><Relationship Id="rId670" Type="http://schemas.openxmlformats.org/officeDocument/2006/relationships/customXml" Target="../ink/ink22249.xml"/><Relationship Id="rId116" Type="http://schemas.openxmlformats.org/officeDocument/2006/relationships/customXml" Target="../ink/ink21972.xml"/><Relationship Id="rId137" Type="http://schemas.openxmlformats.org/officeDocument/2006/relationships/image" Target="../media/image21672.png"/><Relationship Id="rId158" Type="http://schemas.openxmlformats.org/officeDocument/2006/relationships/customXml" Target="../ink/ink21993.xml"/><Relationship Id="rId302" Type="http://schemas.openxmlformats.org/officeDocument/2006/relationships/customXml" Target="../ink/ink22065.xml"/><Relationship Id="rId323" Type="http://schemas.openxmlformats.org/officeDocument/2006/relationships/image" Target="../media/image21765.png"/><Relationship Id="rId344" Type="http://schemas.openxmlformats.org/officeDocument/2006/relationships/customXml" Target="../ink/ink22086.xml"/><Relationship Id="rId530" Type="http://schemas.openxmlformats.org/officeDocument/2006/relationships/customXml" Target="../ink/ink22179.xml"/><Relationship Id="rId20" Type="http://schemas.openxmlformats.org/officeDocument/2006/relationships/customXml" Target="../ink/ink21924.xml"/><Relationship Id="rId41" Type="http://schemas.openxmlformats.org/officeDocument/2006/relationships/image" Target="../media/image21624.png"/><Relationship Id="rId62" Type="http://schemas.openxmlformats.org/officeDocument/2006/relationships/customXml" Target="../ink/ink21945.xml"/><Relationship Id="rId83" Type="http://schemas.openxmlformats.org/officeDocument/2006/relationships/image" Target="../media/image21645.png"/><Relationship Id="rId179" Type="http://schemas.openxmlformats.org/officeDocument/2006/relationships/image" Target="../media/image21693.png"/><Relationship Id="rId365" Type="http://schemas.openxmlformats.org/officeDocument/2006/relationships/image" Target="../media/image21786.png"/><Relationship Id="rId386" Type="http://schemas.openxmlformats.org/officeDocument/2006/relationships/customXml" Target="../ink/ink22107.xml"/><Relationship Id="rId551" Type="http://schemas.openxmlformats.org/officeDocument/2006/relationships/image" Target="../media/image21879.png"/><Relationship Id="rId572" Type="http://schemas.openxmlformats.org/officeDocument/2006/relationships/customXml" Target="../ink/ink22200.xml"/><Relationship Id="rId593" Type="http://schemas.openxmlformats.org/officeDocument/2006/relationships/image" Target="../media/image21900.png"/><Relationship Id="rId607" Type="http://schemas.openxmlformats.org/officeDocument/2006/relationships/image" Target="../media/image21907.png"/><Relationship Id="rId628" Type="http://schemas.openxmlformats.org/officeDocument/2006/relationships/customXml" Target="../ink/ink22228.xml"/><Relationship Id="rId649" Type="http://schemas.openxmlformats.org/officeDocument/2006/relationships/image" Target="../media/image21928.png"/><Relationship Id="rId190" Type="http://schemas.openxmlformats.org/officeDocument/2006/relationships/customXml" Target="../ink/ink22009.xml"/><Relationship Id="rId204" Type="http://schemas.openxmlformats.org/officeDocument/2006/relationships/customXml" Target="../ink/ink22016.xml"/><Relationship Id="rId225" Type="http://schemas.openxmlformats.org/officeDocument/2006/relationships/image" Target="../media/image21716.png"/><Relationship Id="rId246" Type="http://schemas.openxmlformats.org/officeDocument/2006/relationships/customXml" Target="../ink/ink22037.xml"/><Relationship Id="rId267" Type="http://schemas.openxmlformats.org/officeDocument/2006/relationships/image" Target="../media/image21737.png"/><Relationship Id="rId288" Type="http://schemas.openxmlformats.org/officeDocument/2006/relationships/customXml" Target="../ink/ink22058.xml"/><Relationship Id="rId411" Type="http://schemas.openxmlformats.org/officeDocument/2006/relationships/image" Target="../media/image21809.png"/><Relationship Id="rId432" Type="http://schemas.openxmlformats.org/officeDocument/2006/relationships/customXml" Target="../ink/ink22130.xml"/><Relationship Id="rId453" Type="http://schemas.openxmlformats.org/officeDocument/2006/relationships/image" Target="../media/image21830.png"/><Relationship Id="rId474" Type="http://schemas.openxmlformats.org/officeDocument/2006/relationships/customXml" Target="../ink/ink22151.xml"/><Relationship Id="rId509" Type="http://schemas.openxmlformats.org/officeDocument/2006/relationships/image" Target="../media/image21858.png"/><Relationship Id="rId660" Type="http://schemas.openxmlformats.org/officeDocument/2006/relationships/customXml" Target="../ink/ink22244.xml"/><Relationship Id="rId106" Type="http://schemas.openxmlformats.org/officeDocument/2006/relationships/customXml" Target="../ink/ink21967.xml"/><Relationship Id="rId127" Type="http://schemas.openxmlformats.org/officeDocument/2006/relationships/image" Target="../media/image21667.png"/><Relationship Id="rId313" Type="http://schemas.openxmlformats.org/officeDocument/2006/relationships/image" Target="../media/image21760.png"/><Relationship Id="rId495" Type="http://schemas.openxmlformats.org/officeDocument/2006/relationships/image" Target="../media/image21851.png"/><Relationship Id="rId10" Type="http://schemas.openxmlformats.org/officeDocument/2006/relationships/customXml" Target="../ink/ink21919.xml"/><Relationship Id="rId31" Type="http://schemas.openxmlformats.org/officeDocument/2006/relationships/image" Target="../media/image21619.png"/><Relationship Id="rId52" Type="http://schemas.openxmlformats.org/officeDocument/2006/relationships/customXml" Target="../ink/ink21940.xml"/><Relationship Id="rId73" Type="http://schemas.openxmlformats.org/officeDocument/2006/relationships/image" Target="../media/image21640.png"/><Relationship Id="rId94" Type="http://schemas.openxmlformats.org/officeDocument/2006/relationships/customXml" Target="../ink/ink21961.xml"/><Relationship Id="rId148" Type="http://schemas.openxmlformats.org/officeDocument/2006/relationships/customXml" Target="../ink/ink21988.xml"/><Relationship Id="rId169" Type="http://schemas.openxmlformats.org/officeDocument/2006/relationships/image" Target="../media/image21688.png"/><Relationship Id="rId334" Type="http://schemas.openxmlformats.org/officeDocument/2006/relationships/customXml" Target="../ink/ink22081.xml"/><Relationship Id="rId355" Type="http://schemas.openxmlformats.org/officeDocument/2006/relationships/image" Target="../media/image21781.png"/><Relationship Id="rId376" Type="http://schemas.openxmlformats.org/officeDocument/2006/relationships/customXml" Target="../ink/ink22102.xml"/><Relationship Id="rId397" Type="http://schemas.openxmlformats.org/officeDocument/2006/relationships/image" Target="../media/image21802.png"/><Relationship Id="rId520" Type="http://schemas.openxmlformats.org/officeDocument/2006/relationships/customXml" Target="../ink/ink22174.xml"/><Relationship Id="rId541" Type="http://schemas.openxmlformats.org/officeDocument/2006/relationships/image" Target="../media/image21874.png"/><Relationship Id="rId562" Type="http://schemas.openxmlformats.org/officeDocument/2006/relationships/customXml" Target="../ink/ink22195.xml"/><Relationship Id="rId583" Type="http://schemas.openxmlformats.org/officeDocument/2006/relationships/image" Target="../media/image21895.png"/><Relationship Id="rId618" Type="http://schemas.openxmlformats.org/officeDocument/2006/relationships/customXml" Target="../ink/ink22223.xml"/><Relationship Id="rId639" Type="http://schemas.openxmlformats.org/officeDocument/2006/relationships/image" Target="../media/image21923.png"/><Relationship Id="rId4" Type="http://schemas.openxmlformats.org/officeDocument/2006/relationships/customXml" Target="../ink/ink21916.xml"/><Relationship Id="rId180" Type="http://schemas.openxmlformats.org/officeDocument/2006/relationships/customXml" Target="../ink/ink22004.xml"/><Relationship Id="rId215" Type="http://schemas.openxmlformats.org/officeDocument/2006/relationships/image" Target="../media/image21711.png"/><Relationship Id="rId236" Type="http://schemas.openxmlformats.org/officeDocument/2006/relationships/customXml" Target="../ink/ink22032.xml"/><Relationship Id="rId257" Type="http://schemas.openxmlformats.org/officeDocument/2006/relationships/image" Target="../media/image21732.png"/><Relationship Id="rId278" Type="http://schemas.openxmlformats.org/officeDocument/2006/relationships/customXml" Target="../ink/ink22053.xml"/><Relationship Id="rId401" Type="http://schemas.openxmlformats.org/officeDocument/2006/relationships/image" Target="../media/image21804.png"/><Relationship Id="rId422" Type="http://schemas.openxmlformats.org/officeDocument/2006/relationships/customXml" Target="../ink/ink22125.xml"/><Relationship Id="rId443" Type="http://schemas.openxmlformats.org/officeDocument/2006/relationships/image" Target="../media/image21825.png"/><Relationship Id="rId464" Type="http://schemas.openxmlformats.org/officeDocument/2006/relationships/customXml" Target="../ink/ink22146.xml"/><Relationship Id="rId650" Type="http://schemas.openxmlformats.org/officeDocument/2006/relationships/customXml" Target="../ink/ink22239.xml"/><Relationship Id="rId303" Type="http://schemas.openxmlformats.org/officeDocument/2006/relationships/image" Target="../media/image21755.png"/><Relationship Id="rId485" Type="http://schemas.openxmlformats.org/officeDocument/2006/relationships/image" Target="../media/image21846.png"/><Relationship Id="rId42" Type="http://schemas.openxmlformats.org/officeDocument/2006/relationships/customXml" Target="../ink/ink21935.xml"/><Relationship Id="rId84" Type="http://schemas.openxmlformats.org/officeDocument/2006/relationships/customXml" Target="../ink/ink21956.xml"/><Relationship Id="rId138" Type="http://schemas.openxmlformats.org/officeDocument/2006/relationships/customXml" Target="../ink/ink21983.xml"/><Relationship Id="rId345" Type="http://schemas.openxmlformats.org/officeDocument/2006/relationships/image" Target="../media/image21776.png"/><Relationship Id="rId387" Type="http://schemas.openxmlformats.org/officeDocument/2006/relationships/image" Target="../media/image21797.png"/><Relationship Id="rId510" Type="http://schemas.openxmlformats.org/officeDocument/2006/relationships/customXml" Target="../ink/ink22169.xml"/><Relationship Id="rId552" Type="http://schemas.openxmlformats.org/officeDocument/2006/relationships/customXml" Target="../ink/ink22190.xml"/><Relationship Id="rId594" Type="http://schemas.openxmlformats.org/officeDocument/2006/relationships/customXml" Target="../ink/ink22211.xml"/><Relationship Id="rId608" Type="http://schemas.openxmlformats.org/officeDocument/2006/relationships/customXml" Target="../ink/ink22218.xml"/><Relationship Id="rId191" Type="http://schemas.openxmlformats.org/officeDocument/2006/relationships/image" Target="../media/image21699.png"/><Relationship Id="rId205" Type="http://schemas.openxmlformats.org/officeDocument/2006/relationships/image" Target="../media/image21706.png"/><Relationship Id="rId247" Type="http://schemas.openxmlformats.org/officeDocument/2006/relationships/image" Target="../media/image21727.png"/><Relationship Id="rId412" Type="http://schemas.openxmlformats.org/officeDocument/2006/relationships/customXml" Target="../ink/ink22120.xml"/><Relationship Id="rId107" Type="http://schemas.openxmlformats.org/officeDocument/2006/relationships/image" Target="../media/image21657.png"/><Relationship Id="rId289" Type="http://schemas.openxmlformats.org/officeDocument/2006/relationships/image" Target="../media/image21748.png"/><Relationship Id="rId454" Type="http://schemas.openxmlformats.org/officeDocument/2006/relationships/customXml" Target="../ink/ink22141.xml"/><Relationship Id="rId496" Type="http://schemas.openxmlformats.org/officeDocument/2006/relationships/customXml" Target="../ink/ink22162.xml"/><Relationship Id="rId661" Type="http://schemas.openxmlformats.org/officeDocument/2006/relationships/image" Target="../media/image21934.png"/><Relationship Id="rId11" Type="http://schemas.openxmlformats.org/officeDocument/2006/relationships/image" Target="../media/image21609.png"/><Relationship Id="rId53" Type="http://schemas.openxmlformats.org/officeDocument/2006/relationships/image" Target="../media/image21630.png"/><Relationship Id="rId149" Type="http://schemas.openxmlformats.org/officeDocument/2006/relationships/image" Target="../media/image21678.png"/><Relationship Id="rId314" Type="http://schemas.openxmlformats.org/officeDocument/2006/relationships/customXml" Target="../ink/ink22071.xml"/><Relationship Id="rId356" Type="http://schemas.openxmlformats.org/officeDocument/2006/relationships/customXml" Target="../ink/ink22092.xml"/><Relationship Id="rId398" Type="http://schemas.openxmlformats.org/officeDocument/2006/relationships/customXml" Target="../ink/ink22113.xml"/><Relationship Id="rId521" Type="http://schemas.openxmlformats.org/officeDocument/2006/relationships/image" Target="../media/image21864.png"/><Relationship Id="rId563" Type="http://schemas.openxmlformats.org/officeDocument/2006/relationships/image" Target="../media/image21885.png"/><Relationship Id="rId619" Type="http://schemas.openxmlformats.org/officeDocument/2006/relationships/image" Target="../media/image21913.png"/><Relationship Id="rId95" Type="http://schemas.openxmlformats.org/officeDocument/2006/relationships/image" Target="../media/image21651.png"/><Relationship Id="rId160" Type="http://schemas.openxmlformats.org/officeDocument/2006/relationships/customXml" Target="../ink/ink21994.xml"/><Relationship Id="rId216" Type="http://schemas.openxmlformats.org/officeDocument/2006/relationships/customXml" Target="../ink/ink22022.xml"/><Relationship Id="rId423" Type="http://schemas.openxmlformats.org/officeDocument/2006/relationships/image" Target="../media/image21815.png"/><Relationship Id="rId258" Type="http://schemas.openxmlformats.org/officeDocument/2006/relationships/customXml" Target="../ink/ink22043.xml"/><Relationship Id="rId465" Type="http://schemas.openxmlformats.org/officeDocument/2006/relationships/image" Target="../media/image21836.png"/><Relationship Id="rId630" Type="http://schemas.openxmlformats.org/officeDocument/2006/relationships/customXml" Target="../ink/ink22229.xml"/><Relationship Id="rId672" Type="http://schemas.openxmlformats.org/officeDocument/2006/relationships/customXml" Target="../ink/ink22250.xml"/><Relationship Id="rId22" Type="http://schemas.openxmlformats.org/officeDocument/2006/relationships/customXml" Target="../ink/ink21925.xml"/><Relationship Id="rId64" Type="http://schemas.openxmlformats.org/officeDocument/2006/relationships/customXml" Target="../ink/ink21946.xml"/><Relationship Id="rId118" Type="http://schemas.openxmlformats.org/officeDocument/2006/relationships/customXml" Target="../ink/ink21973.xml"/><Relationship Id="rId325" Type="http://schemas.openxmlformats.org/officeDocument/2006/relationships/image" Target="../media/image21766.png"/><Relationship Id="rId367" Type="http://schemas.openxmlformats.org/officeDocument/2006/relationships/image" Target="../media/image21787.png"/><Relationship Id="rId532" Type="http://schemas.openxmlformats.org/officeDocument/2006/relationships/customXml" Target="../ink/ink22180.xml"/><Relationship Id="rId574" Type="http://schemas.openxmlformats.org/officeDocument/2006/relationships/customXml" Target="../ink/ink22201.xml"/><Relationship Id="rId171" Type="http://schemas.openxmlformats.org/officeDocument/2006/relationships/image" Target="../media/image21689.png"/><Relationship Id="rId227" Type="http://schemas.openxmlformats.org/officeDocument/2006/relationships/image" Target="../media/image21717.png"/><Relationship Id="rId269" Type="http://schemas.openxmlformats.org/officeDocument/2006/relationships/image" Target="../media/image21738.png"/><Relationship Id="rId434" Type="http://schemas.openxmlformats.org/officeDocument/2006/relationships/customXml" Target="../ink/ink22131.xml"/><Relationship Id="rId476" Type="http://schemas.openxmlformats.org/officeDocument/2006/relationships/customXml" Target="../ink/ink22152.xml"/><Relationship Id="rId641" Type="http://schemas.openxmlformats.org/officeDocument/2006/relationships/image" Target="../media/image21924.png"/><Relationship Id="rId33" Type="http://schemas.openxmlformats.org/officeDocument/2006/relationships/image" Target="../media/image21620.png"/><Relationship Id="rId129" Type="http://schemas.openxmlformats.org/officeDocument/2006/relationships/image" Target="../media/image21668.png"/><Relationship Id="rId280" Type="http://schemas.openxmlformats.org/officeDocument/2006/relationships/customXml" Target="../ink/ink22054.xml"/><Relationship Id="rId336" Type="http://schemas.openxmlformats.org/officeDocument/2006/relationships/customXml" Target="../ink/ink22082.xml"/><Relationship Id="rId501" Type="http://schemas.openxmlformats.org/officeDocument/2006/relationships/image" Target="../media/image21854.png"/><Relationship Id="rId543" Type="http://schemas.openxmlformats.org/officeDocument/2006/relationships/image" Target="../media/image21875.png"/><Relationship Id="rId75" Type="http://schemas.openxmlformats.org/officeDocument/2006/relationships/image" Target="../media/image21641.png"/><Relationship Id="rId140" Type="http://schemas.openxmlformats.org/officeDocument/2006/relationships/customXml" Target="../ink/ink21984.xml"/><Relationship Id="rId182" Type="http://schemas.openxmlformats.org/officeDocument/2006/relationships/customXml" Target="../ink/ink22005.xml"/><Relationship Id="rId378" Type="http://schemas.openxmlformats.org/officeDocument/2006/relationships/customXml" Target="../ink/ink22103.xml"/><Relationship Id="rId403" Type="http://schemas.openxmlformats.org/officeDocument/2006/relationships/image" Target="../media/image21805.png"/><Relationship Id="rId585" Type="http://schemas.openxmlformats.org/officeDocument/2006/relationships/image" Target="../media/image21896.png"/><Relationship Id="rId6" Type="http://schemas.openxmlformats.org/officeDocument/2006/relationships/customXml" Target="../ink/ink21917.xml"/><Relationship Id="rId238" Type="http://schemas.openxmlformats.org/officeDocument/2006/relationships/customXml" Target="../ink/ink22033.xml"/><Relationship Id="rId445" Type="http://schemas.openxmlformats.org/officeDocument/2006/relationships/image" Target="../media/image21826.png"/><Relationship Id="rId487" Type="http://schemas.openxmlformats.org/officeDocument/2006/relationships/image" Target="../media/image21847.png"/><Relationship Id="rId610" Type="http://schemas.openxmlformats.org/officeDocument/2006/relationships/customXml" Target="../ink/ink22219.xml"/><Relationship Id="rId652" Type="http://schemas.openxmlformats.org/officeDocument/2006/relationships/customXml" Target="../ink/ink22240.xml"/><Relationship Id="rId291" Type="http://schemas.openxmlformats.org/officeDocument/2006/relationships/image" Target="../media/image21749.png"/><Relationship Id="rId305" Type="http://schemas.openxmlformats.org/officeDocument/2006/relationships/image" Target="../media/image21756.png"/><Relationship Id="rId347" Type="http://schemas.openxmlformats.org/officeDocument/2006/relationships/image" Target="../media/image21777.png"/><Relationship Id="rId512" Type="http://schemas.openxmlformats.org/officeDocument/2006/relationships/customXml" Target="../ink/ink22170.xml"/><Relationship Id="rId44" Type="http://schemas.openxmlformats.org/officeDocument/2006/relationships/customXml" Target="../ink/ink21936.xml"/><Relationship Id="rId86" Type="http://schemas.openxmlformats.org/officeDocument/2006/relationships/customXml" Target="../ink/ink21957.xml"/><Relationship Id="rId151" Type="http://schemas.openxmlformats.org/officeDocument/2006/relationships/image" Target="../media/image21679.png"/><Relationship Id="rId389" Type="http://schemas.openxmlformats.org/officeDocument/2006/relationships/image" Target="../media/image21798.png"/><Relationship Id="rId554" Type="http://schemas.openxmlformats.org/officeDocument/2006/relationships/customXml" Target="../ink/ink22191.xml"/><Relationship Id="rId596" Type="http://schemas.openxmlformats.org/officeDocument/2006/relationships/customXml" Target="../ink/ink22212.xml"/><Relationship Id="rId193" Type="http://schemas.openxmlformats.org/officeDocument/2006/relationships/image" Target="../media/image21700.png"/><Relationship Id="rId207" Type="http://schemas.openxmlformats.org/officeDocument/2006/relationships/image" Target="../media/image21707.png"/><Relationship Id="rId249" Type="http://schemas.openxmlformats.org/officeDocument/2006/relationships/image" Target="../media/image21728.png"/><Relationship Id="rId414" Type="http://schemas.openxmlformats.org/officeDocument/2006/relationships/customXml" Target="../ink/ink22121.xml"/><Relationship Id="rId456" Type="http://schemas.openxmlformats.org/officeDocument/2006/relationships/customXml" Target="../ink/ink22142.xml"/><Relationship Id="rId498" Type="http://schemas.openxmlformats.org/officeDocument/2006/relationships/customXml" Target="../ink/ink22163.xml"/><Relationship Id="rId621" Type="http://schemas.openxmlformats.org/officeDocument/2006/relationships/image" Target="../media/image21914.png"/><Relationship Id="rId663" Type="http://schemas.openxmlformats.org/officeDocument/2006/relationships/image" Target="../media/image21935.png"/><Relationship Id="rId13" Type="http://schemas.openxmlformats.org/officeDocument/2006/relationships/image" Target="../media/image21610.png"/><Relationship Id="rId109" Type="http://schemas.openxmlformats.org/officeDocument/2006/relationships/image" Target="../media/image21658.png"/><Relationship Id="rId260" Type="http://schemas.openxmlformats.org/officeDocument/2006/relationships/customXml" Target="../ink/ink22044.xml"/><Relationship Id="rId316" Type="http://schemas.openxmlformats.org/officeDocument/2006/relationships/customXml" Target="../ink/ink22072.xml"/><Relationship Id="rId523" Type="http://schemas.openxmlformats.org/officeDocument/2006/relationships/image" Target="../media/image21865.png"/><Relationship Id="rId55" Type="http://schemas.openxmlformats.org/officeDocument/2006/relationships/image" Target="../media/image21631.png"/><Relationship Id="rId97" Type="http://schemas.openxmlformats.org/officeDocument/2006/relationships/image" Target="../media/image21652.png"/><Relationship Id="rId120" Type="http://schemas.openxmlformats.org/officeDocument/2006/relationships/customXml" Target="../ink/ink21974.xml"/><Relationship Id="rId358" Type="http://schemas.openxmlformats.org/officeDocument/2006/relationships/customXml" Target="../ink/ink22093.xml"/><Relationship Id="rId565" Type="http://schemas.openxmlformats.org/officeDocument/2006/relationships/image" Target="../media/image21886.png"/><Relationship Id="rId162" Type="http://schemas.openxmlformats.org/officeDocument/2006/relationships/customXml" Target="../ink/ink21995.xml"/><Relationship Id="rId218" Type="http://schemas.openxmlformats.org/officeDocument/2006/relationships/customXml" Target="../ink/ink22023.xml"/><Relationship Id="rId425" Type="http://schemas.openxmlformats.org/officeDocument/2006/relationships/image" Target="../media/image21816.png"/><Relationship Id="rId467" Type="http://schemas.openxmlformats.org/officeDocument/2006/relationships/image" Target="../media/image21837.png"/><Relationship Id="rId632" Type="http://schemas.openxmlformats.org/officeDocument/2006/relationships/customXml" Target="../ink/ink22230.xml"/><Relationship Id="rId271" Type="http://schemas.openxmlformats.org/officeDocument/2006/relationships/image" Target="../media/image21739.png"/><Relationship Id="rId674" Type="http://schemas.openxmlformats.org/officeDocument/2006/relationships/customXml" Target="../ink/ink22251.xml"/><Relationship Id="rId24" Type="http://schemas.openxmlformats.org/officeDocument/2006/relationships/customXml" Target="../ink/ink21926.xml"/><Relationship Id="rId66" Type="http://schemas.openxmlformats.org/officeDocument/2006/relationships/customXml" Target="../ink/ink21947.xml"/><Relationship Id="rId131" Type="http://schemas.openxmlformats.org/officeDocument/2006/relationships/image" Target="../media/image21669.png"/><Relationship Id="rId327" Type="http://schemas.openxmlformats.org/officeDocument/2006/relationships/image" Target="../media/image21767.png"/><Relationship Id="rId369" Type="http://schemas.openxmlformats.org/officeDocument/2006/relationships/image" Target="../media/image21788.png"/><Relationship Id="rId534" Type="http://schemas.openxmlformats.org/officeDocument/2006/relationships/customXml" Target="../ink/ink22181.xml"/><Relationship Id="rId576" Type="http://schemas.openxmlformats.org/officeDocument/2006/relationships/customXml" Target="../ink/ink22202.xml"/><Relationship Id="rId173" Type="http://schemas.openxmlformats.org/officeDocument/2006/relationships/image" Target="../media/image21690.png"/><Relationship Id="rId229" Type="http://schemas.openxmlformats.org/officeDocument/2006/relationships/image" Target="../media/image21718.png"/><Relationship Id="rId380" Type="http://schemas.openxmlformats.org/officeDocument/2006/relationships/customXml" Target="../ink/ink22104.xml"/><Relationship Id="rId436" Type="http://schemas.openxmlformats.org/officeDocument/2006/relationships/customXml" Target="../ink/ink22132.xml"/><Relationship Id="rId601" Type="http://schemas.openxmlformats.org/officeDocument/2006/relationships/image" Target="../media/image21904.png"/><Relationship Id="rId643" Type="http://schemas.openxmlformats.org/officeDocument/2006/relationships/image" Target="../media/image21925.png"/><Relationship Id="rId240" Type="http://schemas.openxmlformats.org/officeDocument/2006/relationships/customXml" Target="../ink/ink22034.xml"/><Relationship Id="rId478" Type="http://schemas.openxmlformats.org/officeDocument/2006/relationships/customXml" Target="../ink/ink22153.xml"/><Relationship Id="rId35" Type="http://schemas.openxmlformats.org/officeDocument/2006/relationships/image" Target="../media/image21621.png"/><Relationship Id="rId77" Type="http://schemas.openxmlformats.org/officeDocument/2006/relationships/image" Target="../media/image21642.png"/><Relationship Id="rId100" Type="http://schemas.openxmlformats.org/officeDocument/2006/relationships/customXml" Target="../ink/ink21964.xml"/><Relationship Id="rId282" Type="http://schemas.openxmlformats.org/officeDocument/2006/relationships/customXml" Target="../ink/ink22055.xml"/><Relationship Id="rId338" Type="http://schemas.openxmlformats.org/officeDocument/2006/relationships/customXml" Target="../ink/ink22083.xml"/><Relationship Id="rId503" Type="http://schemas.openxmlformats.org/officeDocument/2006/relationships/image" Target="../media/image21855.png"/><Relationship Id="rId545" Type="http://schemas.openxmlformats.org/officeDocument/2006/relationships/image" Target="../media/image21876.png"/><Relationship Id="rId587" Type="http://schemas.openxmlformats.org/officeDocument/2006/relationships/image" Target="../media/image21897.png"/><Relationship Id="rId8" Type="http://schemas.openxmlformats.org/officeDocument/2006/relationships/customXml" Target="../ink/ink21918.xml"/><Relationship Id="rId142" Type="http://schemas.openxmlformats.org/officeDocument/2006/relationships/customXml" Target="../ink/ink21985.xml"/><Relationship Id="rId184" Type="http://schemas.openxmlformats.org/officeDocument/2006/relationships/customXml" Target="../ink/ink22006.xml"/><Relationship Id="rId391" Type="http://schemas.openxmlformats.org/officeDocument/2006/relationships/image" Target="../media/image21799.png"/><Relationship Id="rId405" Type="http://schemas.openxmlformats.org/officeDocument/2006/relationships/image" Target="../media/image21806.png"/><Relationship Id="rId447" Type="http://schemas.openxmlformats.org/officeDocument/2006/relationships/image" Target="../media/image21827.png"/><Relationship Id="rId612" Type="http://schemas.openxmlformats.org/officeDocument/2006/relationships/customXml" Target="../ink/ink22220.xml"/><Relationship Id="rId251" Type="http://schemas.openxmlformats.org/officeDocument/2006/relationships/image" Target="../media/image21729.png"/><Relationship Id="rId489" Type="http://schemas.openxmlformats.org/officeDocument/2006/relationships/image" Target="../media/image21848.png"/><Relationship Id="rId654" Type="http://schemas.openxmlformats.org/officeDocument/2006/relationships/customXml" Target="../ink/ink22241.xml"/><Relationship Id="rId46" Type="http://schemas.openxmlformats.org/officeDocument/2006/relationships/customXml" Target="../ink/ink21937.xml"/><Relationship Id="rId293" Type="http://schemas.openxmlformats.org/officeDocument/2006/relationships/image" Target="../media/image21750.png"/><Relationship Id="rId307" Type="http://schemas.openxmlformats.org/officeDocument/2006/relationships/image" Target="../media/image21757.png"/><Relationship Id="rId349" Type="http://schemas.openxmlformats.org/officeDocument/2006/relationships/image" Target="../media/image21778.png"/><Relationship Id="rId514" Type="http://schemas.openxmlformats.org/officeDocument/2006/relationships/customXml" Target="../ink/ink22171.xml"/><Relationship Id="rId556" Type="http://schemas.openxmlformats.org/officeDocument/2006/relationships/customXml" Target="../ink/ink22192.xml"/><Relationship Id="rId88" Type="http://schemas.openxmlformats.org/officeDocument/2006/relationships/customXml" Target="../ink/ink21958.xml"/><Relationship Id="rId111" Type="http://schemas.openxmlformats.org/officeDocument/2006/relationships/image" Target="../media/image21659.png"/><Relationship Id="rId153" Type="http://schemas.openxmlformats.org/officeDocument/2006/relationships/image" Target="../media/image21680.png"/><Relationship Id="rId195" Type="http://schemas.openxmlformats.org/officeDocument/2006/relationships/image" Target="../media/image21701.png"/><Relationship Id="rId209" Type="http://schemas.openxmlformats.org/officeDocument/2006/relationships/image" Target="../media/image21708.png"/><Relationship Id="rId360" Type="http://schemas.openxmlformats.org/officeDocument/2006/relationships/customXml" Target="../ink/ink22094.xml"/><Relationship Id="rId416" Type="http://schemas.openxmlformats.org/officeDocument/2006/relationships/customXml" Target="../ink/ink22122.xml"/><Relationship Id="rId598" Type="http://schemas.openxmlformats.org/officeDocument/2006/relationships/customXml" Target="../ink/ink22213.xml"/><Relationship Id="rId220" Type="http://schemas.openxmlformats.org/officeDocument/2006/relationships/customXml" Target="../ink/ink22024.xml"/><Relationship Id="rId458" Type="http://schemas.openxmlformats.org/officeDocument/2006/relationships/customXml" Target="../ink/ink22143.xml"/><Relationship Id="rId623" Type="http://schemas.openxmlformats.org/officeDocument/2006/relationships/image" Target="../media/image21915.png"/><Relationship Id="rId665" Type="http://schemas.openxmlformats.org/officeDocument/2006/relationships/image" Target="../media/image21936.png"/><Relationship Id="rId15" Type="http://schemas.openxmlformats.org/officeDocument/2006/relationships/image" Target="../media/image21611.png"/><Relationship Id="rId57" Type="http://schemas.openxmlformats.org/officeDocument/2006/relationships/image" Target="../media/image21632.png"/><Relationship Id="rId262" Type="http://schemas.openxmlformats.org/officeDocument/2006/relationships/customXml" Target="../ink/ink22045.xml"/><Relationship Id="rId318" Type="http://schemas.openxmlformats.org/officeDocument/2006/relationships/customXml" Target="../ink/ink22073.xml"/><Relationship Id="rId525" Type="http://schemas.openxmlformats.org/officeDocument/2006/relationships/image" Target="../media/image21866.png"/><Relationship Id="rId567" Type="http://schemas.openxmlformats.org/officeDocument/2006/relationships/image" Target="../media/image21887.png"/><Relationship Id="rId99" Type="http://schemas.openxmlformats.org/officeDocument/2006/relationships/image" Target="../media/image21653.png"/><Relationship Id="rId122" Type="http://schemas.openxmlformats.org/officeDocument/2006/relationships/customXml" Target="../ink/ink21975.xml"/><Relationship Id="rId164" Type="http://schemas.openxmlformats.org/officeDocument/2006/relationships/customXml" Target="../ink/ink21996.xml"/><Relationship Id="rId371" Type="http://schemas.openxmlformats.org/officeDocument/2006/relationships/image" Target="../media/image21789.png"/><Relationship Id="rId427" Type="http://schemas.openxmlformats.org/officeDocument/2006/relationships/image" Target="../media/image21817.png"/><Relationship Id="rId469" Type="http://schemas.openxmlformats.org/officeDocument/2006/relationships/image" Target="../media/image21838.png"/><Relationship Id="rId634" Type="http://schemas.openxmlformats.org/officeDocument/2006/relationships/customXml" Target="../ink/ink22231.xml"/><Relationship Id="rId676" Type="http://schemas.openxmlformats.org/officeDocument/2006/relationships/customXml" Target="../ink/ink22252.xml"/><Relationship Id="rId26" Type="http://schemas.openxmlformats.org/officeDocument/2006/relationships/customXml" Target="../ink/ink21927.xml"/><Relationship Id="rId231" Type="http://schemas.openxmlformats.org/officeDocument/2006/relationships/image" Target="../media/image21719.png"/><Relationship Id="rId273" Type="http://schemas.openxmlformats.org/officeDocument/2006/relationships/image" Target="../media/image21740.png"/><Relationship Id="rId329" Type="http://schemas.openxmlformats.org/officeDocument/2006/relationships/image" Target="../media/image21768.png"/><Relationship Id="rId480" Type="http://schemas.openxmlformats.org/officeDocument/2006/relationships/customXml" Target="../ink/ink22154.xml"/><Relationship Id="rId536" Type="http://schemas.openxmlformats.org/officeDocument/2006/relationships/customXml" Target="../ink/ink22182.xml"/><Relationship Id="rId68" Type="http://schemas.openxmlformats.org/officeDocument/2006/relationships/customXml" Target="../ink/ink21948.xml"/><Relationship Id="rId133" Type="http://schemas.openxmlformats.org/officeDocument/2006/relationships/image" Target="../media/image21670.png"/><Relationship Id="rId175" Type="http://schemas.openxmlformats.org/officeDocument/2006/relationships/image" Target="../media/image21691.png"/><Relationship Id="rId340" Type="http://schemas.openxmlformats.org/officeDocument/2006/relationships/customXml" Target="../ink/ink22084.xml"/><Relationship Id="rId578" Type="http://schemas.openxmlformats.org/officeDocument/2006/relationships/customXml" Target="../ink/ink22203.xml"/><Relationship Id="rId200" Type="http://schemas.openxmlformats.org/officeDocument/2006/relationships/customXml" Target="../ink/ink22014.xml"/><Relationship Id="rId382" Type="http://schemas.openxmlformats.org/officeDocument/2006/relationships/customXml" Target="../ink/ink22105.xml"/><Relationship Id="rId438" Type="http://schemas.openxmlformats.org/officeDocument/2006/relationships/customXml" Target="../ink/ink22133.xml"/><Relationship Id="rId603" Type="http://schemas.openxmlformats.org/officeDocument/2006/relationships/image" Target="../media/image21905.png"/><Relationship Id="rId645" Type="http://schemas.openxmlformats.org/officeDocument/2006/relationships/image" Target="../media/image21926.png"/><Relationship Id="rId242" Type="http://schemas.openxmlformats.org/officeDocument/2006/relationships/customXml" Target="../ink/ink22035.xml"/><Relationship Id="rId284" Type="http://schemas.openxmlformats.org/officeDocument/2006/relationships/customXml" Target="../ink/ink22056.xml"/><Relationship Id="rId491" Type="http://schemas.openxmlformats.org/officeDocument/2006/relationships/image" Target="../media/image21849.png"/><Relationship Id="rId505" Type="http://schemas.openxmlformats.org/officeDocument/2006/relationships/image" Target="../media/image21856.png"/><Relationship Id="rId37" Type="http://schemas.openxmlformats.org/officeDocument/2006/relationships/image" Target="../media/image21622.png"/><Relationship Id="rId79" Type="http://schemas.openxmlformats.org/officeDocument/2006/relationships/image" Target="../media/image21643.png"/><Relationship Id="rId102" Type="http://schemas.openxmlformats.org/officeDocument/2006/relationships/customXml" Target="../ink/ink21965.xml"/><Relationship Id="rId144" Type="http://schemas.openxmlformats.org/officeDocument/2006/relationships/customXml" Target="../ink/ink21986.xml"/><Relationship Id="rId547" Type="http://schemas.openxmlformats.org/officeDocument/2006/relationships/image" Target="../media/image21877.png"/><Relationship Id="rId589" Type="http://schemas.openxmlformats.org/officeDocument/2006/relationships/image" Target="../media/image21898.png"/><Relationship Id="rId90" Type="http://schemas.openxmlformats.org/officeDocument/2006/relationships/customXml" Target="../ink/ink21959.xml"/><Relationship Id="rId186" Type="http://schemas.openxmlformats.org/officeDocument/2006/relationships/customXml" Target="../ink/ink22007.xml"/><Relationship Id="rId351" Type="http://schemas.openxmlformats.org/officeDocument/2006/relationships/image" Target="../media/image21779.png"/><Relationship Id="rId393" Type="http://schemas.openxmlformats.org/officeDocument/2006/relationships/image" Target="../media/image21800.png"/><Relationship Id="rId407" Type="http://schemas.openxmlformats.org/officeDocument/2006/relationships/image" Target="../media/image21807.png"/><Relationship Id="rId449" Type="http://schemas.openxmlformats.org/officeDocument/2006/relationships/image" Target="../media/image21828.png"/><Relationship Id="rId614" Type="http://schemas.openxmlformats.org/officeDocument/2006/relationships/customXml" Target="../ink/ink22221.xml"/><Relationship Id="rId656" Type="http://schemas.openxmlformats.org/officeDocument/2006/relationships/customXml" Target="../ink/ink22242.xml"/><Relationship Id="rId211" Type="http://schemas.openxmlformats.org/officeDocument/2006/relationships/image" Target="../media/image21709.png"/><Relationship Id="rId253" Type="http://schemas.openxmlformats.org/officeDocument/2006/relationships/image" Target="../media/image21730.png"/><Relationship Id="rId295" Type="http://schemas.openxmlformats.org/officeDocument/2006/relationships/image" Target="../media/image21751.png"/><Relationship Id="rId309" Type="http://schemas.openxmlformats.org/officeDocument/2006/relationships/image" Target="../media/image21758.png"/><Relationship Id="rId460" Type="http://schemas.openxmlformats.org/officeDocument/2006/relationships/customXml" Target="../ink/ink22144.xml"/><Relationship Id="rId516" Type="http://schemas.openxmlformats.org/officeDocument/2006/relationships/customXml" Target="../ink/ink22172.xml"/><Relationship Id="rId48" Type="http://schemas.openxmlformats.org/officeDocument/2006/relationships/customXml" Target="../ink/ink21938.xml"/><Relationship Id="rId113" Type="http://schemas.openxmlformats.org/officeDocument/2006/relationships/image" Target="../media/image21660.png"/><Relationship Id="rId320" Type="http://schemas.openxmlformats.org/officeDocument/2006/relationships/customXml" Target="../ink/ink22074.xml"/><Relationship Id="rId558" Type="http://schemas.openxmlformats.org/officeDocument/2006/relationships/customXml" Target="../ink/ink22193.xml"/><Relationship Id="rId155" Type="http://schemas.openxmlformats.org/officeDocument/2006/relationships/image" Target="../media/image21681.png"/><Relationship Id="rId197" Type="http://schemas.openxmlformats.org/officeDocument/2006/relationships/image" Target="../media/image21702.png"/><Relationship Id="rId362" Type="http://schemas.openxmlformats.org/officeDocument/2006/relationships/customXml" Target="../ink/ink22095.xml"/><Relationship Id="rId418" Type="http://schemas.openxmlformats.org/officeDocument/2006/relationships/customXml" Target="../ink/ink22123.xml"/><Relationship Id="rId625" Type="http://schemas.openxmlformats.org/officeDocument/2006/relationships/image" Target="../media/image21916.png"/><Relationship Id="rId222" Type="http://schemas.openxmlformats.org/officeDocument/2006/relationships/customXml" Target="../ink/ink22025.xml"/><Relationship Id="rId264" Type="http://schemas.openxmlformats.org/officeDocument/2006/relationships/customXml" Target="../ink/ink22046.xml"/><Relationship Id="rId471" Type="http://schemas.openxmlformats.org/officeDocument/2006/relationships/image" Target="../media/image21839.png"/><Relationship Id="rId667" Type="http://schemas.openxmlformats.org/officeDocument/2006/relationships/image" Target="../media/image21937.png"/><Relationship Id="rId17" Type="http://schemas.openxmlformats.org/officeDocument/2006/relationships/image" Target="../media/image21612.png"/><Relationship Id="rId59" Type="http://schemas.openxmlformats.org/officeDocument/2006/relationships/image" Target="../media/image21633.png"/><Relationship Id="rId124" Type="http://schemas.openxmlformats.org/officeDocument/2006/relationships/customXml" Target="../ink/ink21976.xml"/><Relationship Id="rId527" Type="http://schemas.openxmlformats.org/officeDocument/2006/relationships/image" Target="../media/image21867.png"/><Relationship Id="rId569" Type="http://schemas.openxmlformats.org/officeDocument/2006/relationships/image" Target="../media/image21888.png"/><Relationship Id="rId70" Type="http://schemas.openxmlformats.org/officeDocument/2006/relationships/customXml" Target="../ink/ink21949.xml"/><Relationship Id="rId166" Type="http://schemas.openxmlformats.org/officeDocument/2006/relationships/customXml" Target="../ink/ink21997.xml"/><Relationship Id="rId331" Type="http://schemas.openxmlformats.org/officeDocument/2006/relationships/image" Target="../media/image21769.png"/><Relationship Id="rId373" Type="http://schemas.openxmlformats.org/officeDocument/2006/relationships/image" Target="../media/image21790.png"/><Relationship Id="rId429" Type="http://schemas.openxmlformats.org/officeDocument/2006/relationships/image" Target="../media/image21818.png"/><Relationship Id="rId580" Type="http://schemas.openxmlformats.org/officeDocument/2006/relationships/customXml" Target="../ink/ink22204.xml"/><Relationship Id="rId636" Type="http://schemas.openxmlformats.org/officeDocument/2006/relationships/customXml" Target="../ink/ink22232.xml"/><Relationship Id="rId1" Type="http://schemas.openxmlformats.org/officeDocument/2006/relationships/slideLayout" Target="../slideLayouts/slideLayout7.xml"/><Relationship Id="rId233" Type="http://schemas.openxmlformats.org/officeDocument/2006/relationships/image" Target="../media/image21720.png"/><Relationship Id="rId440" Type="http://schemas.openxmlformats.org/officeDocument/2006/relationships/customXml" Target="../ink/ink22134.xml"/><Relationship Id="rId28" Type="http://schemas.openxmlformats.org/officeDocument/2006/relationships/customXml" Target="../ink/ink21928.xml"/><Relationship Id="rId275" Type="http://schemas.openxmlformats.org/officeDocument/2006/relationships/image" Target="../media/image21741.png"/><Relationship Id="rId300" Type="http://schemas.openxmlformats.org/officeDocument/2006/relationships/customXml" Target="../ink/ink22064.xml"/><Relationship Id="rId482" Type="http://schemas.openxmlformats.org/officeDocument/2006/relationships/customXml" Target="../ink/ink22155.xml"/><Relationship Id="rId538" Type="http://schemas.openxmlformats.org/officeDocument/2006/relationships/customXml" Target="../ink/ink22183.xml"/><Relationship Id="rId81" Type="http://schemas.openxmlformats.org/officeDocument/2006/relationships/image" Target="../media/image21644.png"/><Relationship Id="rId135" Type="http://schemas.openxmlformats.org/officeDocument/2006/relationships/image" Target="../media/image21671.png"/><Relationship Id="rId177" Type="http://schemas.openxmlformats.org/officeDocument/2006/relationships/image" Target="../media/image21692.png"/><Relationship Id="rId342" Type="http://schemas.openxmlformats.org/officeDocument/2006/relationships/customXml" Target="../ink/ink22085.xml"/><Relationship Id="rId384" Type="http://schemas.openxmlformats.org/officeDocument/2006/relationships/customXml" Target="../ink/ink22106.xml"/><Relationship Id="rId591" Type="http://schemas.openxmlformats.org/officeDocument/2006/relationships/image" Target="../media/image21899.png"/><Relationship Id="rId605" Type="http://schemas.openxmlformats.org/officeDocument/2006/relationships/image" Target="../media/image21906.png"/><Relationship Id="rId202" Type="http://schemas.openxmlformats.org/officeDocument/2006/relationships/customXml" Target="../ink/ink22015.xml"/><Relationship Id="rId244" Type="http://schemas.openxmlformats.org/officeDocument/2006/relationships/customXml" Target="../ink/ink22036.xml"/><Relationship Id="rId647" Type="http://schemas.openxmlformats.org/officeDocument/2006/relationships/image" Target="../media/image21927.png"/><Relationship Id="rId39" Type="http://schemas.openxmlformats.org/officeDocument/2006/relationships/image" Target="../media/image21623.png"/><Relationship Id="rId286" Type="http://schemas.openxmlformats.org/officeDocument/2006/relationships/customXml" Target="../ink/ink22057.xml"/><Relationship Id="rId451" Type="http://schemas.openxmlformats.org/officeDocument/2006/relationships/image" Target="../media/image21829.png"/><Relationship Id="rId493" Type="http://schemas.openxmlformats.org/officeDocument/2006/relationships/image" Target="../media/image21850.png"/><Relationship Id="rId507" Type="http://schemas.openxmlformats.org/officeDocument/2006/relationships/image" Target="../media/image21857.png"/><Relationship Id="rId549" Type="http://schemas.openxmlformats.org/officeDocument/2006/relationships/image" Target="../media/image21878.png"/></Relationships>
</file>

<file path=ppt/slides/_rels/slide9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2000.png"/><Relationship Id="rId299" Type="http://schemas.openxmlformats.org/officeDocument/2006/relationships/customXml" Target="../ink/ink22401.xml"/><Relationship Id="rId303" Type="http://schemas.openxmlformats.org/officeDocument/2006/relationships/customXml" Target="../ink/ink22403.xml"/><Relationship Id="rId21" Type="http://schemas.openxmlformats.org/officeDocument/2006/relationships/image" Target="../media/image21952.png"/><Relationship Id="rId42" Type="http://schemas.openxmlformats.org/officeDocument/2006/relationships/customXml" Target="../ink/ink22273.xml"/><Relationship Id="rId63" Type="http://schemas.openxmlformats.org/officeDocument/2006/relationships/image" Target="../media/image21973.png"/><Relationship Id="rId84" Type="http://schemas.openxmlformats.org/officeDocument/2006/relationships/customXml" Target="../ink/ink22294.xml"/><Relationship Id="rId138" Type="http://schemas.openxmlformats.org/officeDocument/2006/relationships/customXml" Target="../ink/ink22321.xml"/><Relationship Id="rId159" Type="http://schemas.openxmlformats.org/officeDocument/2006/relationships/image" Target="../media/image22021.png"/><Relationship Id="rId324" Type="http://schemas.openxmlformats.org/officeDocument/2006/relationships/image" Target="../media/image22100.png"/><Relationship Id="rId345" Type="http://schemas.openxmlformats.org/officeDocument/2006/relationships/customXml" Target="../ink/ink22424.xml"/><Relationship Id="rId366" Type="http://schemas.openxmlformats.org/officeDocument/2006/relationships/image" Target="../media/image22121.png"/><Relationship Id="rId170" Type="http://schemas.openxmlformats.org/officeDocument/2006/relationships/customXml" Target="../ink/ink22336.xml"/><Relationship Id="rId191" Type="http://schemas.openxmlformats.org/officeDocument/2006/relationships/image" Target="../media/image22036.png"/><Relationship Id="rId205" Type="http://schemas.openxmlformats.org/officeDocument/2006/relationships/image" Target="../media/image22043.png"/><Relationship Id="rId226" Type="http://schemas.openxmlformats.org/officeDocument/2006/relationships/customXml" Target="../ink/ink22364.xml"/><Relationship Id="rId247" Type="http://schemas.openxmlformats.org/officeDocument/2006/relationships/image" Target="../media/image22063.png"/><Relationship Id="rId107" Type="http://schemas.openxmlformats.org/officeDocument/2006/relationships/image" Target="../media/image21995.png"/><Relationship Id="rId268" Type="http://schemas.openxmlformats.org/officeDocument/2006/relationships/image" Target="../media/image22072.png"/><Relationship Id="rId289" Type="http://schemas.openxmlformats.org/officeDocument/2006/relationships/customXml" Target="../ink/ink22396.xml"/><Relationship Id="rId11" Type="http://schemas.openxmlformats.org/officeDocument/2006/relationships/image" Target="../media/image21947.png"/><Relationship Id="rId32" Type="http://schemas.openxmlformats.org/officeDocument/2006/relationships/customXml" Target="../ink/ink22268.xml"/><Relationship Id="rId53" Type="http://schemas.openxmlformats.org/officeDocument/2006/relationships/image" Target="../media/image21968.png"/><Relationship Id="rId74" Type="http://schemas.openxmlformats.org/officeDocument/2006/relationships/customXml" Target="../ink/ink22289.xml"/><Relationship Id="rId128" Type="http://schemas.openxmlformats.org/officeDocument/2006/relationships/customXml" Target="../ink/ink22316.xml"/><Relationship Id="rId149" Type="http://schemas.openxmlformats.org/officeDocument/2006/relationships/image" Target="../media/image22016.png"/><Relationship Id="rId314" Type="http://schemas.openxmlformats.org/officeDocument/2006/relationships/image" Target="../media/image22095.png"/><Relationship Id="rId335" Type="http://schemas.openxmlformats.org/officeDocument/2006/relationships/customXml" Target="../ink/ink22419.xml"/><Relationship Id="rId356" Type="http://schemas.openxmlformats.org/officeDocument/2006/relationships/image" Target="../media/image22116.png"/><Relationship Id="rId5" Type="http://schemas.openxmlformats.org/officeDocument/2006/relationships/image" Target="../media/image21944.png"/><Relationship Id="rId95" Type="http://schemas.openxmlformats.org/officeDocument/2006/relationships/image" Target="../media/image21989.png"/><Relationship Id="rId160" Type="http://schemas.openxmlformats.org/officeDocument/2006/relationships/customXml" Target="../ink/ink22331.xml"/><Relationship Id="rId181" Type="http://schemas.openxmlformats.org/officeDocument/2006/relationships/image" Target="../media/image22031.png"/><Relationship Id="rId216" Type="http://schemas.openxmlformats.org/officeDocument/2006/relationships/customXml" Target="../ink/ink22359.xml"/><Relationship Id="rId237" Type="http://schemas.openxmlformats.org/officeDocument/2006/relationships/image" Target="../media/image22058.png"/><Relationship Id="rId258" Type="http://schemas.openxmlformats.org/officeDocument/2006/relationships/customXml" Target="../ink/ink22380.xml"/><Relationship Id="rId279" Type="http://schemas.openxmlformats.org/officeDocument/2006/relationships/customXml" Target="../ink/ink22391.xml"/><Relationship Id="rId22" Type="http://schemas.openxmlformats.org/officeDocument/2006/relationships/customXml" Target="../ink/ink22263.xml"/><Relationship Id="rId43" Type="http://schemas.openxmlformats.org/officeDocument/2006/relationships/image" Target="../media/image21963.png"/><Relationship Id="rId64" Type="http://schemas.openxmlformats.org/officeDocument/2006/relationships/customXml" Target="../ink/ink22284.xml"/><Relationship Id="rId118" Type="http://schemas.openxmlformats.org/officeDocument/2006/relationships/customXml" Target="../ink/ink22311.xml"/><Relationship Id="rId139" Type="http://schemas.openxmlformats.org/officeDocument/2006/relationships/image" Target="../media/image22011.png"/><Relationship Id="rId290" Type="http://schemas.openxmlformats.org/officeDocument/2006/relationships/image" Target="../media/image22083.png"/><Relationship Id="rId304" Type="http://schemas.openxmlformats.org/officeDocument/2006/relationships/image" Target="../media/image22090.png"/><Relationship Id="rId325" Type="http://schemas.openxmlformats.org/officeDocument/2006/relationships/customXml" Target="../ink/ink22414.xml"/><Relationship Id="rId346" Type="http://schemas.openxmlformats.org/officeDocument/2006/relationships/image" Target="../media/image22111.png"/><Relationship Id="rId367" Type="http://schemas.openxmlformats.org/officeDocument/2006/relationships/customXml" Target="../ink/ink22435.xml"/><Relationship Id="rId85" Type="http://schemas.openxmlformats.org/officeDocument/2006/relationships/image" Target="../media/image21984.png"/><Relationship Id="rId150" Type="http://schemas.openxmlformats.org/officeDocument/2006/relationships/customXml" Target="../ink/ink22326.xml"/><Relationship Id="rId171" Type="http://schemas.openxmlformats.org/officeDocument/2006/relationships/image" Target="../media/image22026.png"/><Relationship Id="rId192" Type="http://schemas.openxmlformats.org/officeDocument/2006/relationships/customXml" Target="../ink/ink22347.xml"/><Relationship Id="rId206" Type="http://schemas.openxmlformats.org/officeDocument/2006/relationships/customXml" Target="../ink/ink22354.xml"/><Relationship Id="rId227" Type="http://schemas.openxmlformats.org/officeDocument/2006/relationships/image" Target="../media/image22054.png"/><Relationship Id="rId248" Type="http://schemas.openxmlformats.org/officeDocument/2006/relationships/customXml" Target="../ink/ink22375.xml"/><Relationship Id="rId269" Type="http://schemas.openxmlformats.org/officeDocument/2006/relationships/customXml" Target="../ink/ink22386.xml"/><Relationship Id="rId12" Type="http://schemas.openxmlformats.org/officeDocument/2006/relationships/customXml" Target="../ink/ink22258.xml"/><Relationship Id="rId33" Type="http://schemas.openxmlformats.org/officeDocument/2006/relationships/image" Target="../media/image21958.png"/><Relationship Id="rId108" Type="http://schemas.openxmlformats.org/officeDocument/2006/relationships/customXml" Target="../ink/ink22306.xml"/><Relationship Id="rId129" Type="http://schemas.openxmlformats.org/officeDocument/2006/relationships/image" Target="../media/image22006.png"/><Relationship Id="rId280" Type="http://schemas.openxmlformats.org/officeDocument/2006/relationships/image" Target="../media/image22078.png"/><Relationship Id="rId315" Type="http://schemas.openxmlformats.org/officeDocument/2006/relationships/customXml" Target="../ink/ink22409.xml"/><Relationship Id="rId336" Type="http://schemas.openxmlformats.org/officeDocument/2006/relationships/image" Target="../media/image22106.png"/><Relationship Id="rId357" Type="http://schemas.openxmlformats.org/officeDocument/2006/relationships/customXml" Target="../ink/ink22430.xml"/><Relationship Id="rId54" Type="http://schemas.openxmlformats.org/officeDocument/2006/relationships/customXml" Target="../ink/ink22279.xml"/><Relationship Id="rId75" Type="http://schemas.openxmlformats.org/officeDocument/2006/relationships/image" Target="../media/image21979.png"/><Relationship Id="rId96" Type="http://schemas.openxmlformats.org/officeDocument/2006/relationships/customXml" Target="../ink/ink22300.xml"/><Relationship Id="rId140" Type="http://schemas.openxmlformats.org/officeDocument/2006/relationships/customXml" Target="../ink/ink22322.xml"/><Relationship Id="rId161" Type="http://schemas.openxmlformats.org/officeDocument/2006/relationships/image" Target="../media/image20152.png"/><Relationship Id="rId182" Type="http://schemas.openxmlformats.org/officeDocument/2006/relationships/customXml" Target="../ink/ink22342.xml"/><Relationship Id="rId217" Type="http://schemas.openxmlformats.org/officeDocument/2006/relationships/image" Target="../media/image22049.png"/><Relationship Id="rId6" Type="http://schemas.openxmlformats.org/officeDocument/2006/relationships/customXml" Target="../ink/ink22255.xml"/><Relationship Id="rId238" Type="http://schemas.openxmlformats.org/officeDocument/2006/relationships/customXml" Target="../ink/ink22370.xml"/><Relationship Id="rId259" Type="http://schemas.openxmlformats.org/officeDocument/2006/relationships/image" Target="../media/image22068.png"/><Relationship Id="rId23" Type="http://schemas.openxmlformats.org/officeDocument/2006/relationships/image" Target="../media/image21953.png"/><Relationship Id="rId119" Type="http://schemas.openxmlformats.org/officeDocument/2006/relationships/image" Target="../media/image22001.png"/><Relationship Id="rId270" Type="http://schemas.openxmlformats.org/officeDocument/2006/relationships/image" Target="../media/image22073.png"/><Relationship Id="rId291" Type="http://schemas.openxmlformats.org/officeDocument/2006/relationships/customXml" Target="../ink/ink22397.xml"/><Relationship Id="rId305" Type="http://schemas.openxmlformats.org/officeDocument/2006/relationships/customXml" Target="../ink/ink22404.xml"/><Relationship Id="rId326" Type="http://schemas.openxmlformats.org/officeDocument/2006/relationships/image" Target="../media/image22101.png"/><Relationship Id="rId347" Type="http://schemas.openxmlformats.org/officeDocument/2006/relationships/customXml" Target="../ink/ink22425.xml"/><Relationship Id="rId44" Type="http://schemas.openxmlformats.org/officeDocument/2006/relationships/customXml" Target="../ink/ink22274.xml"/><Relationship Id="rId65" Type="http://schemas.openxmlformats.org/officeDocument/2006/relationships/image" Target="../media/image21974.png"/><Relationship Id="rId86" Type="http://schemas.openxmlformats.org/officeDocument/2006/relationships/customXml" Target="../ink/ink22295.xml"/><Relationship Id="rId130" Type="http://schemas.openxmlformats.org/officeDocument/2006/relationships/customXml" Target="../ink/ink22317.xml"/><Relationship Id="rId151" Type="http://schemas.openxmlformats.org/officeDocument/2006/relationships/image" Target="../media/image22017.png"/><Relationship Id="rId368" Type="http://schemas.openxmlformats.org/officeDocument/2006/relationships/image" Target="../media/image22014.png"/><Relationship Id="rId172" Type="http://schemas.openxmlformats.org/officeDocument/2006/relationships/customXml" Target="../ink/ink22337.xml"/><Relationship Id="rId193" Type="http://schemas.openxmlformats.org/officeDocument/2006/relationships/image" Target="../media/image22037.png"/><Relationship Id="rId207" Type="http://schemas.openxmlformats.org/officeDocument/2006/relationships/image" Target="../media/image22044.png"/><Relationship Id="rId228" Type="http://schemas.openxmlformats.org/officeDocument/2006/relationships/customXml" Target="../ink/ink22365.xml"/><Relationship Id="rId249" Type="http://schemas.openxmlformats.org/officeDocument/2006/relationships/image" Target="../media/image21544.png"/><Relationship Id="rId13" Type="http://schemas.openxmlformats.org/officeDocument/2006/relationships/image" Target="../media/image21948.png"/><Relationship Id="rId109" Type="http://schemas.openxmlformats.org/officeDocument/2006/relationships/image" Target="../media/image21996.png"/><Relationship Id="rId260" Type="http://schemas.openxmlformats.org/officeDocument/2006/relationships/customXml" Target="../ink/ink22381.xml"/><Relationship Id="rId281" Type="http://schemas.openxmlformats.org/officeDocument/2006/relationships/customXml" Target="../ink/ink22392.xml"/><Relationship Id="rId316" Type="http://schemas.openxmlformats.org/officeDocument/2006/relationships/image" Target="../media/image22096.png"/><Relationship Id="rId337" Type="http://schemas.openxmlformats.org/officeDocument/2006/relationships/customXml" Target="../ink/ink22420.xml"/><Relationship Id="rId34" Type="http://schemas.openxmlformats.org/officeDocument/2006/relationships/customXml" Target="../ink/ink22269.xml"/><Relationship Id="rId55" Type="http://schemas.openxmlformats.org/officeDocument/2006/relationships/image" Target="../media/image21969.png"/><Relationship Id="rId76" Type="http://schemas.openxmlformats.org/officeDocument/2006/relationships/customXml" Target="../ink/ink22290.xml"/><Relationship Id="rId97" Type="http://schemas.openxmlformats.org/officeDocument/2006/relationships/image" Target="../media/image21990.png"/><Relationship Id="rId120" Type="http://schemas.openxmlformats.org/officeDocument/2006/relationships/customXml" Target="../ink/ink22312.xml"/><Relationship Id="rId141" Type="http://schemas.openxmlformats.org/officeDocument/2006/relationships/image" Target="../media/image22012.png"/><Relationship Id="rId358" Type="http://schemas.openxmlformats.org/officeDocument/2006/relationships/image" Target="../media/image22117.png"/><Relationship Id="rId7" Type="http://schemas.openxmlformats.org/officeDocument/2006/relationships/image" Target="../media/image21945.png"/><Relationship Id="rId162" Type="http://schemas.openxmlformats.org/officeDocument/2006/relationships/customXml" Target="../ink/ink22332.xml"/><Relationship Id="rId183" Type="http://schemas.openxmlformats.org/officeDocument/2006/relationships/image" Target="../media/image22032.png"/><Relationship Id="rId218" Type="http://schemas.openxmlformats.org/officeDocument/2006/relationships/customXml" Target="../ink/ink22360.xml"/><Relationship Id="rId239" Type="http://schemas.openxmlformats.org/officeDocument/2006/relationships/image" Target="../media/image22059.png"/><Relationship Id="rId250" Type="http://schemas.openxmlformats.org/officeDocument/2006/relationships/customXml" Target="../ink/ink22376.xml"/><Relationship Id="rId271" Type="http://schemas.openxmlformats.org/officeDocument/2006/relationships/customXml" Target="../ink/ink22387.xml"/><Relationship Id="rId292" Type="http://schemas.openxmlformats.org/officeDocument/2006/relationships/image" Target="../media/image22084.png"/><Relationship Id="rId306" Type="http://schemas.openxmlformats.org/officeDocument/2006/relationships/image" Target="../media/image22091.png"/><Relationship Id="rId24" Type="http://schemas.openxmlformats.org/officeDocument/2006/relationships/customXml" Target="../ink/ink22264.xml"/><Relationship Id="rId45" Type="http://schemas.openxmlformats.org/officeDocument/2006/relationships/image" Target="../media/image21964.png"/><Relationship Id="rId66" Type="http://schemas.openxmlformats.org/officeDocument/2006/relationships/customXml" Target="../ink/ink22285.xml"/><Relationship Id="rId87" Type="http://schemas.openxmlformats.org/officeDocument/2006/relationships/image" Target="../media/image21985.png"/><Relationship Id="rId110" Type="http://schemas.openxmlformats.org/officeDocument/2006/relationships/customXml" Target="../ink/ink22307.xml"/><Relationship Id="rId131" Type="http://schemas.openxmlformats.org/officeDocument/2006/relationships/image" Target="../media/image22007.png"/><Relationship Id="rId327" Type="http://schemas.openxmlformats.org/officeDocument/2006/relationships/customXml" Target="../ink/ink22415.xml"/><Relationship Id="rId348" Type="http://schemas.openxmlformats.org/officeDocument/2006/relationships/image" Target="../media/image22112.png"/><Relationship Id="rId152" Type="http://schemas.openxmlformats.org/officeDocument/2006/relationships/customXml" Target="../ink/ink22327.xml"/><Relationship Id="rId173" Type="http://schemas.openxmlformats.org/officeDocument/2006/relationships/image" Target="../media/image22027.png"/><Relationship Id="rId194" Type="http://schemas.openxmlformats.org/officeDocument/2006/relationships/customXml" Target="../ink/ink22348.xml"/><Relationship Id="rId208" Type="http://schemas.openxmlformats.org/officeDocument/2006/relationships/customXml" Target="../ink/ink22355.xml"/><Relationship Id="rId229" Type="http://schemas.openxmlformats.org/officeDocument/2006/relationships/image" Target="../media/image22055.png"/><Relationship Id="rId240" Type="http://schemas.openxmlformats.org/officeDocument/2006/relationships/customXml" Target="../ink/ink22371.xml"/><Relationship Id="rId261" Type="http://schemas.openxmlformats.org/officeDocument/2006/relationships/image" Target="../media/image22069.png"/><Relationship Id="rId14" Type="http://schemas.openxmlformats.org/officeDocument/2006/relationships/customXml" Target="../ink/ink22259.xml"/><Relationship Id="rId35" Type="http://schemas.openxmlformats.org/officeDocument/2006/relationships/image" Target="../media/image21959.png"/><Relationship Id="rId56" Type="http://schemas.openxmlformats.org/officeDocument/2006/relationships/customXml" Target="../ink/ink22280.xml"/><Relationship Id="rId77" Type="http://schemas.openxmlformats.org/officeDocument/2006/relationships/image" Target="../media/image21980.png"/><Relationship Id="rId100" Type="http://schemas.openxmlformats.org/officeDocument/2006/relationships/customXml" Target="../ink/ink22302.xml"/><Relationship Id="rId282" Type="http://schemas.openxmlformats.org/officeDocument/2006/relationships/image" Target="../media/image22079.png"/><Relationship Id="rId317" Type="http://schemas.openxmlformats.org/officeDocument/2006/relationships/customXml" Target="../ink/ink22410.xml"/><Relationship Id="rId338" Type="http://schemas.openxmlformats.org/officeDocument/2006/relationships/image" Target="../media/image22107.png"/><Relationship Id="rId359" Type="http://schemas.openxmlformats.org/officeDocument/2006/relationships/customXml" Target="../ink/ink22431.xml"/><Relationship Id="rId8" Type="http://schemas.openxmlformats.org/officeDocument/2006/relationships/customXml" Target="../ink/ink22256.xml"/><Relationship Id="rId98" Type="http://schemas.openxmlformats.org/officeDocument/2006/relationships/customXml" Target="../ink/ink22301.xml"/><Relationship Id="rId121" Type="http://schemas.openxmlformats.org/officeDocument/2006/relationships/image" Target="../media/image22002.png"/><Relationship Id="rId142" Type="http://schemas.openxmlformats.org/officeDocument/2006/relationships/customXml" Target="../ink/ink22323.xml"/><Relationship Id="rId163" Type="http://schemas.openxmlformats.org/officeDocument/2006/relationships/image" Target="../media/image22022.png"/><Relationship Id="rId184" Type="http://schemas.openxmlformats.org/officeDocument/2006/relationships/customXml" Target="../ink/ink22343.xml"/><Relationship Id="rId219" Type="http://schemas.openxmlformats.org/officeDocument/2006/relationships/image" Target="../media/image22050.png"/><Relationship Id="rId230" Type="http://schemas.openxmlformats.org/officeDocument/2006/relationships/customXml" Target="../ink/ink22366.xml"/><Relationship Id="rId251" Type="http://schemas.openxmlformats.org/officeDocument/2006/relationships/image" Target="../media/image22064.png"/><Relationship Id="rId25" Type="http://schemas.openxmlformats.org/officeDocument/2006/relationships/image" Target="../media/image21954.png"/><Relationship Id="rId46" Type="http://schemas.openxmlformats.org/officeDocument/2006/relationships/customXml" Target="../ink/ink22275.xml"/><Relationship Id="rId67" Type="http://schemas.openxmlformats.org/officeDocument/2006/relationships/image" Target="../media/image21975.png"/><Relationship Id="rId272" Type="http://schemas.openxmlformats.org/officeDocument/2006/relationships/image" Target="../media/image22074.png"/><Relationship Id="rId293" Type="http://schemas.openxmlformats.org/officeDocument/2006/relationships/customXml" Target="../ink/ink22398.xml"/><Relationship Id="rId307" Type="http://schemas.openxmlformats.org/officeDocument/2006/relationships/customXml" Target="../ink/ink22405.xml"/><Relationship Id="rId328" Type="http://schemas.openxmlformats.org/officeDocument/2006/relationships/image" Target="../media/image22102.png"/><Relationship Id="rId349" Type="http://schemas.openxmlformats.org/officeDocument/2006/relationships/customXml" Target="../ink/ink22426.xml"/><Relationship Id="rId88" Type="http://schemas.openxmlformats.org/officeDocument/2006/relationships/customXml" Target="../ink/ink22296.xml"/><Relationship Id="rId111" Type="http://schemas.openxmlformats.org/officeDocument/2006/relationships/image" Target="../media/image21997.png"/><Relationship Id="rId132" Type="http://schemas.openxmlformats.org/officeDocument/2006/relationships/customXml" Target="../ink/ink22318.xml"/><Relationship Id="rId153" Type="http://schemas.openxmlformats.org/officeDocument/2006/relationships/image" Target="../media/image22018.png"/><Relationship Id="rId174" Type="http://schemas.openxmlformats.org/officeDocument/2006/relationships/customXml" Target="../ink/ink22338.xml"/><Relationship Id="rId195" Type="http://schemas.openxmlformats.org/officeDocument/2006/relationships/image" Target="../media/image22038.png"/><Relationship Id="rId209" Type="http://schemas.openxmlformats.org/officeDocument/2006/relationships/image" Target="../media/image22045.png"/><Relationship Id="rId360" Type="http://schemas.openxmlformats.org/officeDocument/2006/relationships/image" Target="../media/image22118.png"/><Relationship Id="rId220" Type="http://schemas.openxmlformats.org/officeDocument/2006/relationships/customXml" Target="../ink/ink22361.xml"/><Relationship Id="rId241" Type="http://schemas.openxmlformats.org/officeDocument/2006/relationships/image" Target="../media/image22060.png"/><Relationship Id="rId15" Type="http://schemas.openxmlformats.org/officeDocument/2006/relationships/image" Target="../media/image21949.png"/><Relationship Id="rId36" Type="http://schemas.openxmlformats.org/officeDocument/2006/relationships/customXml" Target="../ink/ink22270.xml"/><Relationship Id="rId57" Type="http://schemas.openxmlformats.org/officeDocument/2006/relationships/image" Target="../media/image21970.png"/><Relationship Id="rId106" Type="http://schemas.openxmlformats.org/officeDocument/2006/relationships/customXml" Target="../ink/ink22305.xml"/><Relationship Id="rId127" Type="http://schemas.openxmlformats.org/officeDocument/2006/relationships/image" Target="../media/image22005.png"/><Relationship Id="rId262" Type="http://schemas.openxmlformats.org/officeDocument/2006/relationships/customXml" Target="../ink/ink22382.xml"/><Relationship Id="rId283" Type="http://schemas.openxmlformats.org/officeDocument/2006/relationships/customXml" Target="../ink/ink22393.xml"/><Relationship Id="rId313" Type="http://schemas.openxmlformats.org/officeDocument/2006/relationships/customXml" Target="../ink/ink22408.xml"/><Relationship Id="rId318" Type="http://schemas.openxmlformats.org/officeDocument/2006/relationships/image" Target="../media/image22097.png"/><Relationship Id="rId339" Type="http://schemas.openxmlformats.org/officeDocument/2006/relationships/customXml" Target="../ink/ink22421.xml"/><Relationship Id="rId10" Type="http://schemas.openxmlformats.org/officeDocument/2006/relationships/customXml" Target="../ink/ink22257.xml"/><Relationship Id="rId31" Type="http://schemas.openxmlformats.org/officeDocument/2006/relationships/image" Target="../media/image21957.png"/><Relationship Id="rId52" Type="http://schemas.openxmlformats.org/officeDocument/2006/relationships/customXml" Target="../ink/ink22278.xml"/><Relationship Id="rId73" Type="http://schemas.openxmlformats.org/officeDocument/2006/relationships/image" Target="../media/image21978.png"/><Relationship Id="rId78" Type="http://schemas.openxmlformats.org/officeDocument/2006/relationships/customXml" Target="../ink/ink22291.xml"/><Relationship Id="rId94" Type="http://schemas.openxmlformats.org/officeDocument/2006/relationships/customXml" Target="../ink/ink22299.xml"/><Relationship Id="rId99" Type="http://schemas.openxmlformats.org/officeDocument/2006/relationships/image" Target="../media/image21991.png"/><Relationship Id="rId101" Type="http://schemas.openxmlformats.org/officeDocument/2006/relationships/image" Target="../media/image21992.png"/><Relationship Id="rId122" Type="http://schemas.openxmlformats.org/officeDocument/2006/relationships/customXml" Target="../ink/ink22313.xml"/><Relationship Id="rId143" Type="http://schemas.openxmlformats.org/officeDocument/2006/relationships/image" Target="../media/image22013.png"/><Relationship Id="rId148" Type="http://schemas.openxmlformats.org/officeDocument/2006/relationships/customXml" Target="../ink/ink22325.xml"/><Relationship Id="rId164" Type="http://schemas.openxmlformats.org/officeDocument/2006/relationships/customXml" Target="../ink/ink22333.xml"/><Relationship Id="rId169" Type="http://schemas.openxmlformats.org/officeDocument/2006/relationships/image" Target="../media/image22025.png"/><Relationship Id="rId185" Type="http://schemas.openxmlformats.org/officeDocument/2006/relationships/image" Target="../media/image22033.png"/><Relationship Id="rId334" Type="http://schemas.openxmlformats.org/officeDocument/2006/relationships/image" Target="../media/image22105.png"/><Relationship Id="rId350" Type="http://schemas.openxmlformats.org/officeDocument/2006/relationships/image" Target="../media/image22113.png"/><Relationship Id="rId355" Type="http://schemas.openxmlformats.org/officeDocument/2006/relationships/customXml" Target="../ink/ink22429.xml"/><Relationship Id="rId4" Type="http://schemas.openxmlformats.org/officeDocument/2006/relationships/customXml" Target="../ink/ink22254.xml"/><Relationship Id="rId9" Type="http://schemas.openxmlformats.org/officeDocument/2006/relationships/image" Target="../media/image21946.png"/><Relationship Id="rId180" Type="http://schemas.openxmlformats.org/officeDocument/2006/relationships/customXml" Target="../ink/ink22341.xml"/><Relationship Id="rId210" Type="http://schemas.openxmlformats.org/officeDocument/2006/relationships/customXml" Target="../ink/ink22356.xml"/><Relationship Id="rId215" Type="http://schemas.openxmlformats.org/officeDocument/2006/relationships/image" Target="../media/image22048.png"/><Relationship Id="rId236" Type="http://schemas.openxmlformats.org/officeDocument/2006/relationships/customXml" Target="../ink/ink22369.xml"/><Relationship Id="rId257" Type="http://schemas.openxmlformats.org/officeDocument/2006/relationships/image" Target="../media/image22067.png"/><Relationship Id="rId278" Type="http://schemas.openxmlformats.org/officeDocument/2006/relationships/image" Target="../media/image22077.png"/><Relationship Id="rId26" Type="http://schemas.openxmlformats.org/officeDocument/2006/relationships/customXml" Target="../ink/ink22265.xml"/><Relationship Id="rId231" Type="http://schemas.openxmlformats.org/officeDocument/2006/relationships/image" Target="../media/image19656.png"/><Relationship Id="rId252" Type="http://schemas.openxmlformats.org/officeDocument/2006/relationships/customXml" Target="../ink/ink22377.xml"/><Relationship Id="rId273" Type="http://schemas.openxmlformats.org/officeDocument/2006/relationships/customXml" Target="../ink/ink22388.xml"/><Relationship Id="rId294" Type="http://schemas.openxmlformats.org/officeDocument/2006/relationships/image" Target="../media/image22085.png"/><Relationship Id="rId308" Type="http://schemas.openxmlformats.org/officeDocument/2006/relationships/image" Target="../media/image22092.png"/><Relationship Id="rId329" Type="http://schemas.openxmlformats.org/officeDocument/2006/relationships/customXml" Target="../ink/ink22416.xml"/><Relationship Id="rId47" Type="http://schemas.openxmlformats.org/officeDocument/2006/relationships/image" Target="../media/image21965.png"/><Relationship Id="rId68" Type="http://schemas.openxmlformats.org/officeDocument/2006/relationships/customXml" Target="../ink/ink22286.xml"/><Relationship Id="rId89" Type="http://schemas.openxmlformats.org/officeDocument/2006/relationships/image" Target="../media/image21986.png"/><Relationship Id="rId112" Type="http://schemas.openxmlformats.org/officeDocument/2006/relationships/customXml" Target="../ink/ink22308.xml"/><Relationship Id="rId133" Type="http://schemas.openxmlformats.org/officeDocument/2006/relationships/image" Target="../media/image22008.png"/><Relationship Id="rId154" Type="http://schemas.openxmlformats.org/officeDocument/2006/relationships/customXml" Target="../ink/ink22328.xml"/><Relationship Id="rId175" Type="http://schemas.openxmlformats.org/officeDocument/2006/relationships/image" Target="../media/image22028.png"/><Relationship Id="rId340" Type="http://schemas.openxmlformats.org/officeDocument/2006/relationships/image" Target="../media/image22108.png"/><Relationship Id="rId361" Type="http://schemas.openxmlformats.org/officeDocument/2006/relationships/customXml" Target="../ink/ink22432.xml"/><Relationship Id="rId196" Type="http://schemas.openxmlformats.org/officeDocument/2006/relationships/customXml" Target="../ink/ink22349.xml"/><Relationship Id="rId200" Type="http://schemas.openxmlformats.org/officeDocument/2006/relationships/customXml" Target="../ink/ink22351.xml"/><Relationship Id="rId16" Type="http://schemas.openxmlformats.org/officeDocument/2006/relationships/customXml" Target="../ink/ink22260.xml"/><Relationship Id="rId221" Type="http://schemas.openxmlformats.org/officeDocument/2006/relationships/image" Target="../media/image22051.png"/><Relationship Id="rId242" Type="http://schemas.openxmlformats.org/officeDocument/2006/relationships/customXml" Target="../ink/ink22372.xml"/><Relationship Id="rId263" Type="http://schemas.openxmlformats.org/officeDocument/2006/relationships/image" Target="../media/image22070.png"/><Relationship Id="rId284" Type="http://schemas.openxmlformats.org/officeDocument/2006/relationships/image" Target="../media/image22080.png"/><Relationship Id="rId319" Type="http://schemas.openxmlformats.org/officeDocument/2006/relationships/customXml" Target="../ink/ink22411.xml"/><Relationship Id="rId37" Type="http://schemas.openxmlformats.org/officeDocument/2006/relationships/image" Target="../media/image21960.png"/><Relationship Id="rId58" Type="http://schemas.openxmlformats.org/officeDocument/2006/relationships/customXml" Target="../ink/ink22281.xml"/><Relationship Id="rId79" Type="http://schemas.openxmlformats.org/officeDocument/2006/relationships/image" Target="../media/image21981.png"/><Relationship Id="rId102" Type="http://schemas.openxmlformats.org/officeDocument/2006/relationships/customXml" Target="../ink/ink22303.xml"/><Relationship Id="rId123" Type="http://schemas.openxmlformats.org/officeDocument/2006/relationships/image" Target="../media/image22003.png"/><Relationship Id="rId144" Type="http://schemas.openxmlformats.org/officeDocument/2006/relationships/customXml" Target="../ink/ink22324.xml"/><Relationship Id="rId330" Type="http://schemas.openxmlformats.org/officeDocument/2006/relationships/image" Target="../media/image22103.png"/><Relationship Id="rId90" Type="http://schemas.openxmlformats.org/officeDocument/2006/relationships/customXml" Target="../ink/ink22297.xml"/><Relationship Id="rId165" Type="http://schemas.openxmlformats.org/officeDocument/2006/relationships/image" Target="../media/image22023.png"/><Relationship Id="rId186" Type="http://schemas.openxmlformats.org/officeDocument/2006/relationships/customXml" Target="../ink/ink22344.xml"/><Relationship Id="rId351" Type="http://schemas.openxmlformats.org/officeDocument/2006/relationships/customXml" Target="../ink/ink22427.xml"/><Relationship Id="rId211" Type="http://schemas.openxmlformats.org/officeDocument/2006/relationships/image" Target="../media/image22046.png"/><Relationship Id="rId232" Type="http://schemas.openxmlformats.org/officeDocument/2006/relationships/customXml" Target="../ink/ink22367.xml"/><Relationship Id="rId253" Type="http://schemas.openxmlformats.org/officeDocument/2006/relationships/image" Target="../media/image22065.png"/><Relationship Id="rId274" Type="http://schemas.openxmlformats.org/officeDocument/2006/relationships/image" Target="../media/image22075.png"/><Relationship Id="rId295" Type="http://schemas.openxmlformats.org/officeDocument/2006/relationships/customXml" Target="../ink/ink22399.xml"/><Relationship Id="rId309" Type="http://schemas.openxmlformats.org/officeDocument/2006/relationships/customXml" Target="../ink/ink22406.xml"/><Relationship Id="rId27" Type="http://schemas.openxmlformats.org/officeDocument/2006/relationships/image" Target="../media/image21955.png"/><Relationship Id="rId48" Type="http://schemas.openxmlformats.org/officeDocument/2006/relationships/customXml" Target="../ink/ink22276.xml"/><Relationship Id="rId69" Type="http://schemas.openxmlformats.org/officeDocument/2006/relationships/image" Target="../media/image21976.png"/><Relationship Id="rId113" Type="http://schemas.openxmlformats.org/officeDocument/2006/relationships/image" Target="../media/image21998.png"/><Relationship Id="rId134" Type="http://schemas.openxmlformats.org/officeDocument/2006/relationships/customXml" Target="../ink/ink22319.xml"/><Relationship Id="rId320" Type="http://schemas.openxmlformats.org/officeDocument/2006/relationships/image" Target="../media/image22098.png"/><Relationship Id="rId80" Type="http://schemas.openxmlformats.org/officeDocument/2006/relationships/customXml" Target="../ink/ink22292.xml"/><Relationship Id="rId155" Type="http://schemas.openxmlformats.org/officeDocument/2006/relationships/image" Target="../media/image22019.png"/><Relationship Id="rId176" Type="http://schemas.openxmlformats.org/officeDocument/2006/relationships/customXml" Target="../ink/ink22339.xml"/><Relationship Id="rId197" Type="http://schemas.openxmlformats.org/officeDocument/2006/relationships/image" Target="../media/image22039.png"/><Relationship Id="rId341" Type="http://schemas.openxmlformats.org/officeDocument/2006/relationships/customXml" Target="../ink/ink22422.xml"/><Relationship Id="rId362" Type="http://schemas.openxmlformats.org/officeDocument/2006/relationships/image" Target="../media/image22119.png"/><Relationship Id="rId201" Type="http://schemas.openxmlformats.org/officeDocument/2006/relationships/image" Target="../media/image22041.png"/><Relationship Id="rId222" Type="http://schemas.openxmlformats.org/officeDocument/2006/relationships/customXml" Target="../ink/ink22362.xml"/><Relationship Id="rId243" Type="http://schemas.openxmlformats.org/officeDocument/2006/relationships/image" Target="../media/image22061.png"/><Relationship Id="rId264" Type="http://schemas.openxmlformats.org/officeDocument/2006/relationships/customXml" Target="../ink/ink22383.xml"/><Relationship Id="rId285" Type="http://schemas.openxmlformats.org/officeDocument/2006/relationships/customXml" Target="../ink/ink22394.xml"/><Relationship Id="rId17" Type="http://schemas.openxmlformats.org/officeDocument/2006/relationships/image" Target="../media/image21950.png"/><Relationship Id="rId38" Type="http://schemas.openxmlformats.org/officeDocument/2006/relationships/customXml" Target="../ink/ink22271.xml"/><Relationship Id="rId59" Type="http://schemas.openxmlformats.org/officeDocument/2006/relationships/image" Target="../media/image21971.png"/><Relationship Id="rId103" Type="http://schemas.openxmlformats.org/officeDocument/2006/relationships/image" Target="../media/image21993.png"/><Relationship Id="rId124" Type="http://schemas.openxmlformats.org/officeDocument/2006/relationships/customXml" Target="../ink/ink22314.xml"/><Relationship Id="rId310" Type="http://schemas.openxmlformats.org/officeDocument/2006/relationships/image" Target="../media/image22093.png"/><Relationship Id="rId70" Type="http://schemas.openxmlformats.org/officeDocument/2006/relationships/customXml" Target="../ink/ink22287.xml"/><Relationship Id="rId91" Type="http://schemas.openxmlformats.org/officeDocument/2006/relationships/image" Target="../media/image21987.png"/><Relationship Id="rId166" Type="http://schemas.openxmlformats.org/officeDocument/2006/relationships/customXml" Target="../ink/ink22334.xml"/><Relationship Id="rId187" Type="http://schemas.openxmlformats.org/officeDocument/2006/relationships/image" Target="../media/image22034.png"/><Relationship Id="rId331" Type="http://schemas.openxmlformats.org/officeDocument/2006/relationships/customXml" Target="../ink/ink22417.xml"/><Relationship Id="rId352" Type="http://schemas.openxmlformats.org/officeDocument/2006/relationships/image" Target="../media/image22114.png"/><Relationship Id="rId1" Type="http://schemas.openxmlformats.org/officeDocument/2006/relationships/slideLayout" Target="../slideLayouts/slideLayout7.xml"/><Relationship Id="rId212" Type="http://schemas.openxmlformats.org/officeDocument/2006/relationships/customXml" Target="../ink/ink22357.xml"/><Relationship Id="rId233" Type="http://schemas.openxmlformats.org/officeDocument/2006/relationships/image" Target="../media/image22056.png"/><Relationship Id="rId254" Type="http://schemas.openxmlformats.org/officeDocument/2006/relationships/customXml" Target="../ink/ink22378.xml"/><Relationship Id="rId28" Type="http://schemas.openxmlformats.org/officeDocument/2006/relationships/customXml" Target="../ink/ink22266.xml"/><Relationship Id="rId49" Type="http://schemas.openxmlformats.org/officeDocument/2006/relationships/image" Target="../media/image21966.png"/><Relationship Id="rId114" Type="http://schemas.openxmlformats.org/officeDocument/2006/relationships/customXml" Target="../ink/ink22309.xml"/><Relationship Id="rId275" Type="http://schemas.openxmlformats.org/officeDocument/2006/relationships/customXml" Target="../ink/ink22389.xml"/><Relationship Id="rId296" Type="http://schemas.openxmlformats.org/officeDocument/2006/relationships/image" Target="../media/image22086.png"/><Relationship Id="rId300" Type="http://schemas.openxmlformats.org/officeDocument/2006/relationships/image" Target="../media/image22088.png"/><Relationship Id="rId60" Type="http://schemas.openxmlformats.org/officeDocument/2006/relationships/customXml" Target="../ink/ink22282.xml"/><Relationship Id="rId81" Type="http://schemas.openxmlformats.org/officeDocument/2006/relationships/image" Target="../media/image21982.png"/><Relationship Id="rId135" Type="http://schemas.openxmlformats.org/officeDocument/2006/relationships/image" Target="../media/image22009.png"/><Relationship Id="rId156" Type="http://schemas.openxmlformats.org/officeDocument/2006/relationships/customXml" Target="../ink/ink22329.xml"/><Relationship Id="rId177" Type="http://schemas.openxmlformats.org/officeDocument/2006/relationships/image" Target="../media/image22029.png"/><Relationship Id="rId198" Type="http://schemas.openxmlformats.org/officeDocument/2006/relationships/customXml" Target="../ink/ink22350.xml"/><Relationship Id="rId321" Type="http://schemas.openxmlformats.org/officeDocument/2006/relationships/customXml" Target="../ink/ink22412.xml"/><Relationship Id="rId342" Type="http://schemas.openxmlformats.org/officeDocument/2006/relationships/image" Target="../media/image22109.png"/><Relationship Id="rId363" Type="http://schemas.openxmlformats.org/officeDocument/2006/relationships/customXml" Target="../ink/ink22433.xml"/><Relationship Id="rId202" Type="http://schemas.openxmlformats.org/officeDocument/2006/relationships/customXml" Target="../ink/ink22352.xml"/><Relationship Id="rId223" Type="http://schemas.openxmlformats.org/officeDocument/2006/relationships/image" Target="../media/image22052.png"/><Relationship Id="rId244" Type="http://schemas.openxmlformats.org/officeDocument/2006/relationships/customXml" Target="../ink/ink22373.xml"/><Relationship Id="rId18" Type="http://schemas.openxmlformats.org/officeDocument/2006/relationships/customXml" Target="../ink/ink22261.xml"/><Relationship Id="rId39" Type="http://schemas.openxmlformats.org/officeDocument/2006/relationships/image" Target="../media/image21961.png"/><Relationship Id="rId265" Type="http://schemas.openxmlformats.org/officeDocument/2006/relationships/image" Target="../media/image22071.png"/><Relationship Id="rId286" Type="http://schemas.openxmlformats.org/officeDocument/2006/relationships/image" Target="../media/image22081.png"/><Relationship Id="rId50" Type="http://schemas.openxmlformats.org/officeDocument/2006/relationships/customXml" Target="../ink/ink22277.xml"/><Relationship Id="rId104" Type="http://schemas.openxmlformats.org/officeDocument/2006/relationships/customXml" Target="../ink/ink22304.xml"/><Relationship Id="rId125" Type="http://schemas.openxmlformats.org/officeDocument/2006/relationships/image" Target="../media/image22004.png"/><Relationship Id="rId167" Type="http://schemas.openxmlformats.org/officeDocument/2006/relationships/image" Target="../media/image22024.png"/><Relationship Id="rId188" Type="http://schemas.openxmlformats.org/officeDocument/2006/relationships/customXml" Target="../ink/ink22345.xml"/><Relationship Id="rId311" Type="http://schemas.openxmlformats.org/officeDocument/2006/relationships/customXml" Target="../ink/ink22407.xml"/><Relationship Id="rId332" Type="http://schemas.openxmlformats.org/officeDocument/2006/relationships/image" Target="../media/image22104.png"/><Relationship Id="rId353" Type="http://schemas.openxmlformats.org/officeDocument/2006/relationships/customXml" Target="../ink/ink22428.xml"/><Relationship Id="rId71" Type="http://schemas.openxmlformats.org/officeDocument/2006/relationships/image" Target="../media/image21977.png"/><Relationship Id="rId92" Type="http://schemas.openxmlformats.org/officeDocument/2006/relationships/customXml" Target="../ink/ink22298.xml"/><Relationship Id="rId213" Type="http://schemas.openxmlformats.org/officeDocument/2006/relationships/image" Target="../media/image22047.png"/><Relationship Id="rId234" Type="http://schemas.openxmlformats.org/officeDocument/2006/relationships/customXml" Target="../ink/ink22368.xml"/><Relationship Id="rId2" Type="http://schemas.openxmlformats.org/officeDocument/2006/relationships/customXml" Target="../ink/ink22253.xml"/><Relationship Id="rId29" Type="http://schemas.openxmlformats.org/officeDocument/2006/relationships/image" Target="../media/image21956.png"/><Relationship Id="rId255" Type="http://schemas.openxmlformats.org/officeDocument/2006/relationships/image" Target="../media/image22066.png"/><Relationship Id="rId276" Type="http://schemas.openxmlformats.org/officeDocument/2006/relationships/image" Target="../media/image22076.png"/><Relationship Id="rId297" Type="http://schemas.openxmlformats.org/officeDocument/2006/relationships/customXml" Target="../ink/ink22400.xml"/><Relationship Id="rId40" Type="http://schemas.openxmlformats.org/officeDocument/2006/relationships/customXml" Target="../ink/ink22272.xml"/><Relationship Id="rId115" Type="http://schemas.openxmlformats.org/officeDocument/2006/relationships/image" Target="../media/image21999.png"/><Relationship Id="rId136" Type="http://schemas.openxmlformats.org/officeDocument/2006/relationships/customXml" Target="../ink/ink22320.xml"/><Relationship Id="rId157" Type="http://schemas.openxmlformats.org/officeDocument/2006/relationships/image" Target="../media/image22020.png"/><Relationship Id="rId178" Type="http://schemas.openxmlformats.org/officeDocument/2006/relationships/customXml" Target="../ink/ink22340.xml"/><Relationship Id="rId301" Type="http://schemas.openxmlformats.org/officeDocument/2006/relationships/customXml" Target="../ink/ink22402.xml"/><Relationship Id="rId322" Type="http://schemas.openxmlformats.org/officeDocument/2006/relationships/image" Target="../media/image22099.png"/><Relationship Id="rId343" Type="http://schemas.openxmlformats.org/officeDocument/2006/relationships/customXml" Target="../ink/ink22423.xml"/><Relationship Id="rId364" Type="http://schemas.openxmlformats.org/officeDocument/2006/relationships/image" Target="../media/image22120.png"/><Relationship Id="rId61" Type="http://schemas.openxmlformats.org/officeDocument/2006/relationships/image" Target="../media/image21972.png"/><Relationship Id="rId82" Type="http://schemas.openxmlformats.org/officeDocument/2006/relationships/customXml" Target="../ink/ink22293.xml"/><Relationship Id="rId199" Type="http://schemas.openxmlformats.org/officeDocument/2006/relationships/image" Target="../media/image22040.png"/><Relationship Id="rId203" Type="http://schemas.openxmlformats.org/officeDocument/2006/relationships/image" Target="../media/image22042.png"/><Relationship Id="rId19" Type="http://schemas.openxmlformats.org/officeDocument/2006/relationships/image" Target="../media/image21951.png"/><Relationship Id="rId224" Type="http://schemas.openxmlformats.org/officeDocument/2006/relationships/customXml" Target="../ink/ink22363.xml"/><Relationship Id="rId245" Type="http://schemas.openxmlformats.org/officeDocument/2006/relationships/image" Target="../media/image22062.png"/><Relationship Id="rId266" Type="http://schemas.openxmlformats.org/officeDocument/2006/relationships/customXml" Target="../ink/ink22384.xml"/><Relationship Id="rId287" Type="http://schemas.openxmlformats.org/officeDocument/2006/relationships/customXml" Target="../ink/ink22395.xml"/><Relationship Id="rId30" Type="http://schemas.openxmlformats.org/officeDocument/2006/relationships/customXml" Target="../ink/ink22267.xml"/><Relationship Id="rId105" Type="http://schemas.openxmlformats.org/officeDocument/2006/relationships/image" Target="../media/image21994.png"/><Relationship Id="rId126" Type="http://schemas.openxmlformats.org/officeDocument/2006/relationships/customXml" Target="../ink/ink22315.xml"/><Relationship Id="rId147" Type="http://schemas.openxmlformats.org/officeDocument/2006/relationships/image" Target="../media/image22015.png"/><Relationship Id="rId168" Type="http://schemas.openxmlformats.org/officeDocument/2006/relationships/customXml" Target="../ink/ink22335.xml"/><Relationship Id="rId312" Type="http://schemas.openxmlformats.org/officeDocument/2006/relationships/image" Target="../media/image22094.png"/><Relationship Id="rId333" Type="http://schemas.openxmlformats.org/officeDocument/2006/relationships/customXml" Target="../ink/ink22418.xml"/><Relationship Id="rId354" Type="http://schemas.openxmlformats.org/officeDocument/2006/relationships/image" Target="../media/image22115.png"/><Relationship Id="rId51" Type="http://schemas.openxmlformats.org/officeDocument/2006/relationships/image" Target="../media/image21967.png"/><Relationship Id="rId72" Type="http://schemas.openxmlformats.org/officeDocument/2006/relationships/customXml" Target="../ink/ink22288.xml"/><Relationship Id="rId93" Type="http://schemas.openxmlformats.org/officeDocument/2006/relationships/image" Target="../media/image21988.png"/><Relationship Id="rId189" Type="http://schemas.openxmlformats.org/officeDocument/2006/relationships/image" Target="../media/image22035.png"/><Relationship Id="rId3" Type="http://schemas.openxmlformats.org/officeDocument/2006/relationships/image" Target="../media/image21943.png"/><Relationship Id="rId214" Type="http://schemas.openxmlformats.org/officeDocument/2006/relationships/customXml" Target="../ink/ink22358.xml"/><Relationship Id="rId235" Type="http://schemas.openxmlformats.org/officeDocument/2006/relationships/image" Target="../media/image22057.png"/><Relationship Id="rId256" Type="http://schemas.openxmlformats.org/officeDocument/2006/relationships/customXml" Target="../ink/ink22379.xml"/><Relationship Id="rId277" Type="http://schemas.openxmlformats.org/officeDocument/2006/relationships/customXml" Target="../ink/ink22390.xml"/><Relationship Id="rId298" Type="http://schemas.openxmlformats.org/officeDocument/2006/relationships/image" Target="../media/image22087.png"/><Relationship Id="rId116" Type="http://schemas.openxmlformats.org/officeDocument/2006/relationships/customXml" Target="../ink/ink22310.xml"/><Relationship Id="rId137" Type="http://schemas.openxmlformats.org/officeDocument/2006/relationships/image" Target="../media/image22010.png"/><Relationship Id="rId158" Type="http://schemas.openxmlformats.org/officeDocument/2006/relationships/customXml" Target="../ink/ink22330.xml"/><Relationship Id="rId302" Type="http://schemas.openxmlformats.org/officeDocument/2006/relationships/image" Target="../media/image22089.png"/><Relationship Id="rId323" Type="http://schemas.openxmlformats.org/officeDocument/2006/relationships/customXml" Target="../ink/ink22413.xml"/><Relationship Id="rId344" Type="http://schemas.openxmlformats.org/officeDocument/2006/relationships/image" Target="../media/image22110.png"/><Relationship Id="rId20" Type="http://schemas.openxmlformats.org/officeDocument/2006/relationships/customXml" Target="../ink/ink22262.xml"/><Relationship Id="rId41" Type="http://schemas.openxmlformats.org/officeDocument/2006/relationships/image" Target="../media/image21962.png"/><Relationship Id="rId62" Type="http://schemas.openxmlformats.org/officeDocument/2006/relationships/customXml" Target="../ink/ink22283.xml"/><Relationship Id="rId83" Type="http://schemas.openxmlformats.org/officeDocument/2006/relationships/image" Target="../media/image21983.png"/><Relationship Id="rId179" Type="http://schemas.openxmlformats.org/officeDocument/2006/relationships/image" Target="../media/image22030.png"/><Relationship Id="rId365" Type="http://schemas.openxmlformats.org/officeDocument/2006/relationships/customXml" Target="../ink/ink22434.xml"/><Relationship Id="rId190" Type="http://schemas.openxmlformats.org/officeDocument/2006/relationships/customXml" Target="../ink/ink22346.xml"/><Relationship Id="rId204" Type="http://schemas.openxmlformats.org/officeDocument/2006/relationships/customXml" Target="../ink/ink22353.xml"/><Relationship Id="rId225" Type="http://schemas.openxmlformats.org/officeDocument/2006/relationships/image" Target="../media/image22053.png"/><Relationship Id="rId246" Type="http://schemas.openxmlformats.org/officeDocument/2006/relationships/customXml" Target="../ink/ink22374.xml"/><Relationship Id="rId267" Type="http://schemas.openxmlformats.org/officeDocument/2006/relationships/customXml" Target="../ink/ink22385.xml"/><Relationship Id="rId288" Type="http://schemas.openxmlformats.org/officeDocument/2006/relationships/image" Target="../media/image2208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uppo 57">
            <a:extLst>
              <a:ext uri="{FF2B5EF4-FFF2-40B4-BE49-F238E27FC236}">
                <a16:creationId xmlns:a16="http://schemas.microsoft.com/office/drawing/2014/main" id="{69D5B103-3FC1-44D1-8A4A-2DA750856EC1}"/>
              </a:ext>
            </a:extLst>
          </p:cNvPr>
          <p:cNvGrpSpPr/>
          <p:nvPr/>
        </p:nvGrpSpPr>
        <p:grpSpPr>
          <a:xfrm>
            <a:off x="1189962" y="-30021"/>
            <a:ext cx="10972440" cy="1722600"/>
            <a:chOff x="1189962" y="-30021"/>
            <a:chExt cx="10972440" cy="172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D4D7F309-E771-477D-A794-D490E1B1DB7A}"/>
                    </a:ext>
                  </a:extLst>
                </p14:cNvPr>
                <p14:cNvContentPartPr/>
                <p14:nvPr/>
              </p14:nvContentPartPr>
              <p14:xfrm>
                <a:off x="10102122" y="463899"/>
                <a:ext cx="365400" cy="2430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D4D7F309-E771-477D-A794-D490E1B1DB7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0093122" y="455259"/>
                  <a:ext cx="3830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BF61301-E0AE-4B55-9E3E-9EA0754EF634}"/>
                    </a:ext>
                  </a:extLst>
                </p14:cNvPr>
                <p14:cNvContentPartPr/>
                <p14:nvPr/>
              </p14:nvContentPartPr>
              <p14:xfrm>
                <a:off x="10504962" y="110379"/>
                <a:ext cx="313920" cy="6706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BF61301-E0AE-4B55-9E3E-9EA0754EF63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0496322" y="101739"/>
                  <a:ext cx="331560" cy="68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C7B5075-06CA-46C9-89F2-076F00CED503}"/>
                    </a:ext>
                  </a:extLst>
                </p14:cNvPr>
                <p14:cNvContentPartPr/>
                <p14:nvPr/>
              </p14:nvContentPartPr>
              <p14:xfrm>
                <a:off x="10763082" y="401979"/>
                <a:ext cx="14040" cy="72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C7B5075-06CA-46C9-89F2-076F00CED50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754442" y="393339"/>
                  <a:ext cx="316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29B5FB5-9A0B-4492-B5B9-5EF975329FA5}"/>
                    </a:ext>
                  </a:extLst>
                </p14:cNvPr>
                <p14:cNvContentPartPr/>
                <p14:nvPr/>
              </p14:nvContentPartPr>
              <p14:xfrm>
                <a:off x="10862442" y="571179"/>
                <a:ext cx="2520" cy="72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29B5FB5-9A0B-4492-B5B9-5EF975329FA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853442" y="562179"/>
                  <a:ext cx="201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F9269DB-E46D-4640-BECC-3B07E3CAA183}"/>
                    </a:ext>
                  </a:extLst>
                </p14:cNvPr>
                <p14:cNvContentPartPr/>
                <p14:nvPr/>
              </p14:nvContentPartPr>
              <p14:xfrm>
                <a:off x="10876482" y="400539"/>
                <a:ext cx="256320" cy="3164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F9269DB-E46D-4640-BECC-3B07E3CAA18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867842" y="391539"/>
                  <a:ext cx="27396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092A3EED-E166-42CD-88AA-6799D2748780}"/>
                    </a:ext>
                  </a:extLst>
                </p14:cNvPr>
                <p14:cNvContentPartPr/>
                <p14:nvPr/>
              </p14:nvContentPartPr>
              <p14:xfrm>
                <a:off x="11162682" y="515379"/>
                <a:ext cx="163440" cy="2635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092A3EED-E166-42CD-88AA-6799D274878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154042" y="506379"/>
                  <a:ext cx="18108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8726F1F5-2D91-4201-8F32-F4E11B722321}"/>
                    </a:ext>
                  </a:extLst>
                </p14:cNvPr>
                <p14:cNvContentPartPr/>
                <p14:nvPr/>
              </p14:nvContentPartPr>
              <p14:xfrm>
                <a:off x="11398842" y="482979"/>
                <a:ext cx="191880" cy="2822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8726F1F5-2D91-4201-8F32-F4E11B72232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389842" y="473979"/>
                  <a:ext cx="2095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BE991D7-DF38-4775-971D-B476EF8C6856}"/>
                    </a:ext>
                  </a:extLst>
                </p14:cNvPr>
                <p14:cNvContentPartPr/>
                <p14:nvPr/>
              </p14:nvContentPartPr>
              <p14:xfrm>
                <a:off x="11588202" y="527979"/>
                <a:ext cx="238320" cy="2534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BE991D7-DF38-4775-971D-B476EF8C685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579202" y="518979"/>
                  <a:ext cx="25596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CFB96342-C7C7-4885-8A64-90BF07E85195}"/>
                    </a:ext>
                  </a:extLst>
                </p14:cNvPr>
                <p14:cNvContentPartPr/>
                <p14:nvPr/>
              </p14:nvContentPartPr>
              <p14:xfrm>
                <a:off x="11852802" y="540939"/>
                <a:ext cx="302040" cy="3182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CFB96342-C7C7-4885-8A64-90BF07E8519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844162" y="532299"/>
                  <a:ext cx="31968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C45CE8F6-DB62-470D-A794-301AB093D3E9}"/>
                    </a:ext>
                  </a:extLst>
                </p14:cNvPr>
                <p14:cNvContentPartPr/>
                <p14:nvPr/>
              </p14:nvContentPartPr>
              <p14:xfrm>
                <a:off x="1189962" y="-30021"/>
                <a:ext cx="500760" cy="8744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C45CE8F6-DB62-470D-A794-301AB093D3E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181322" y="-39021"/>
                  <a:ext cx="518400" cy="89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B04C8D6-BE73-4073-B26D-5F286FF4F03A}"/>
                    </a:ext>
                  </a:extLst>
                </p14:cNvPr>
                <p14:cNvContentPartPr/>
                <p14:nvPr/>
              </p14:nvContentPartPr>
              <p14:xfrm>
                <a:off x="2140722" y="533379"/>
                <a:ext cx="324360" cy="2772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B04C8D6-BE73-4073-B26D-5F286FF4F03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132082" y="524379"/>
                  <a:ext cx="34200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DD0DBFA-8003-4199-877A-8C7D77243814}"/>
                    </a:ext>
                  </a:extLst>
                </p14:cNvPr>
                <p14:cNvContentPartPr/>
                <p14:nvPr/>
              </p14:nvContentPartPr>
              <p14:xfrm>
                <a:off x="2560122" y="507459"/>
                <a:ext cx="390240" cy="3229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DD0DBFA-8003-4199-877A-8C7D7724381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551122" y="498459"/>
                  <a:ext cx="40788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D7B8933-ADC3-4CF2-BC00-C4846A42DF78}"/>
                    </a:ext>
                  </a:extLst>
                </p14:cNvPr>
                <p14:cNvContentPartPr/>
                <p14:nvPr/>
              </p14:nvContentPartPr>
              <p14:xfrm>
                <a:off x="3023442" y="537339"/>
                <a:ext cx="489600" cy="2692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D7B8933-ADC3-4CF2-BC00-C4846A42DF7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14802" y="528339"/>
                  <a:ext cx="50724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87F38228-F137-4082-B792-A687361C0BD7}"/>
                    </a:ext>
                  </a:extLst>
                </p14:cNvPr>
                <p14:cNvContentPartPr/>
                <p14:nvPr/>
              </p14:nvContentPartPr>
              <p14:xfrm>
                <a:off x="3607362" y="522579"/>
                <a:ext cx="813960" cy="2430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87F38228-F137-4082-B792-A687361C0BD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98362" y="513939"/>
                  <a:ext cx="83160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2E18D00-4EE0-44C8-AE01-4522F00EF3B5}"/>
                    </a:ext>
                  </a:extLst>
                </p14:cNvPr>
                <p14:cNvContentPartPr/>
                <p14:nvPr/>
              </p14:nvContentPartPr>
              <p14:xfrm>
                <a:off x="4259322" y="419979"/>
                <a:ext cx="26640" cy="100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2E18D00-4EE0-44C8-AE01-4522F00EF3B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250682" y="411339"/>
                  <a:ext cx="44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75DAA02-2E51-446A-99D6-ACECB8896532}"/>
                    </a:ext>
                  </a:extLst>
                </p14:cNvPr>
                <p14:cNvContentPartPr/>
                <p14:nvPr/>
              </p14:nvContentPartPr>
              <p14:xfrm>
                <a:off x="4784922" y="472179"/>
                <a:ext cx="635760" cy="2444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75DAA02-2E51-446A-99D6-ACECB889653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776282" y="463539"/>
                  <a:ext cx="65340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251623F-3114-4B3E-BCA9-13659FD0748B}"/>
                    </a:ext>
                  </a:extLst>
                </p14:cNvPr>
                <p14:cNvContentPartPr/>
                <p14:nvPr/>
              </p14:nvContentPartPr>
              <p14:xfrm>
                <a:off x="5468202" y="531939"/>
                <a:ext cx="524880" cy="1789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251623F-3114-4B3E-BCA9-13659FD0748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459562" y="522939"/>
                  <a:ext cx="5425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D5F0250-7BC4-423C-90A5-C85C9EA2CFCA}"/>
                    </a:ext>
                  </a:extLst>
                </p14:cNvPr>
                <p14:cNvContentPartPr/>
                <p14:nvPr/>
              </p14:nvContentPartPr>
              <p14:xfrm>
                <a:off x="6114762" y="569379"/>
                <a:ext cx="125640" cy="5850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D5F0250-7BC4-423C-90A5-C85C9EA2CFC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06122" y="560739"/>
                  <a:ext cx="143280" cy="60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4A4FE30C-964F-4663-AEBB-FEA79C32A5B5}"/>
                    </a:ext>
                  </a:extLst>
                </p14:cNvPr>
                <p14:cNvContentPartPr/>
                <p14:nvPr/>
              </p14:nvContentPartPr>
              <p14:xfrm>
                <a:off x="6124122" y="505299"/>
                <a:ext cx="346320" cy="2091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4A4FE30C-964F-4663-AEBB-FEA79C32A5B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115122" y="496659"/>
                  <a:ext cx="3639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57E2E546-29C5-4DBD-94AF-67C062F16077}"/>
                    </a:ext>
                  </a:extLst>
                </p14:cNvPr>
                <p14:cNvContentPartPr/>
                <p14:nvPr/>
              </p14:nvContentPartPr>
              <p14:xfrm>
                <a:off x="6502122" y="84099"/>
                <a:ext cx="322920" cy="5612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57E2E546-29C5-4DBD-94AF-67C062F1607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493482" y="75459"/>
                  <a:ext cx="340560" cy="57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9ED6242-FA3B-415F-BB54-05F684ED897A}"/>
                    </a:ext>
                  </a:extLst>
                </p14:cNvPr>
                <p14:cNvContentPartPr/>
                <p14:nvPr/>
              </p14:nvContentPartPr>
              <p14:xfrm>
                <a:off x="6803802" y="489819"/>
                <a:ext cx="164880" cy="2196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9ED6242-FA3B-415F-BB54-05F684ED897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95162" y="481179"/>
                  <a:ext cx="1825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E1C7B6D-049A-4FF4-A941-D8E16A7B40B9}"/>
                    </a:ext>
                  </a:extLst>
                </p14:cNvPr>
                <p14:cNvContentPartPr/>
                <p14:nvPr/>
              </p14:nvContentPartPr>
              <p14:xfrm>
                <a:off x="7112322" y="506019"/>
                <a:ext cx="330840" cy="1648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E1C7B6D-049A-4FF4-A941-D8E16A7B40B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103682" y="497379"/>
                  <a:ext cx="3484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009E6720-7C19-4531-B350-8944D529A721}"/>
                    </a:ext>
                  </a:extLst>
                </p14:cNvPr>
                <p14:cNvContentPartPr/>
                <p14:nvPr/>
              </p14:nvContentPartPr>
              <p14:xfrm>
                <a:off x="7497162" y="438339"/>
                <a:ext cx="327960" cy="280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009E6720-7C19-4531-B350-8944D529A72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488162" y="429339"/>
                  <a:ext cx="34560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E142A8B-0437-4975-85DB-92AA5A67BC4F}"/>
                    </a:ext>
                  </a:extLst>
                </p14:cNvPr>
                <p14:cNvContentPartPr/>
                <p14:nvPr/>
              </p14:nvContentPartPr>
              <p14:xfrm>
                <a:off x="7851402" y="585939"/>
                <a:ext cx="55800" cy="109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E142A8B-0437-4975-85DB-92AA5A67BC4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842402" y="577299"/>
                  <a:ext cx="734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81E2CB3-DC5A-4BFA-AD66-658FCCE5E921}"/>
                    </a:ext>
                  </a:extLst>
                </p14:cNvPr>
                <p14:cNvContentPartPr/>
                <p14:nvPr/>
              </p14:nvContentPartPr>
              <p14:xfrm>
                <a:off x="7922682" y="378579"/>
                <a:ext cx="16200" cy="86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81E2CB3-DC5A-4BFA-AD66-658FCCE5E92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913682" y="369939"/>
                  <a:ext cx="338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526C70AC-4158-4980-915D-DDE04541F303}"/>
                    </a:ext>
                  </a:extLst>
                </p14:cNvPr>
                <p14:cNvContentPartPr/>
                <p14:nvPr/>
              </p14:nvContentPartPr>
              <p14:xfrm>
                <a:off x="8332002" y="436899"/>
                <a:ext cx="479520" cy="2462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526C70AC-4158-4980-915D-DDE04541F30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323362" y="428259"/>
                  <a:ext cx="4971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6970661-16EF-4FBF-BC78-1498B0CCD654}"/>
                    </a:ext>
                  </a:extLst>
                </p14:cNvPr>
                <p14:cNvContentPartPr/>
                <p14:nvPr/>
              </p14:nvContentPartPr>
              <p14:xfrm>
                <a:off x="8082522" y="489819"/>
                <a:ext cx="81000" cy="550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6970661-16EF-4FBF-BC78-1498B0CCD65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073882" y="481179"/>
                  <a:ext cx="9864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A4D1B0F0-5932-483C-801D-94A0760DB0DA}"/>
                    </a:ext>
                  </a:extLst>
                </p14:cNvPr>
                <p14:cNvContentPartPr/>
                <p14:nvPr/>
              </p14:nvContentPartPr>
              <p14:xfrm>
                <a:off x="8092242" y="758379"/>
                <a:ext cx="62640" cy="478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A4D1B0F0-5932-483C-801D-94A0760DB0D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083602" y="749739"/>
                  <a:ext cx="802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FC4712D2-9161-4767-906F-BF73ABA913AC}"/>
                    </a:ext>
                  </a:extLst>
                </p14:cNvPr>
                <p14:cNvContentPartPr/>
                <p14:nvPr/>
              </p14:nvContentPartPr>
              <p14:xfrm>
                <a:off x="8896482" y="471099"/>
                <a:ext cx="262800" cy="2304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FC4712D2-9161-4767-906F-BF73ABA913A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887842" y="462099"/>
                  <a:ext cx="2804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08B99FCA-E492-406D-898F-DE6ECA23C858}"/>
                    </a:ext>
                  </a:extLst>
                </p14:cNvPr>
                <p14:cNvContentPartPr/>
                <p14:nvPr/>
              </p14:nvContentPartPr>
              <p14:xfrm>
                <a:off x="9251802" y="448779"/>
                <a:ext cx="426240" cy="2700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08B99FCA-E492-406D-898F-DE6ECA23C85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243162" y="439779"/>
                  <a:ext cx="44388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57D5ECFE-1BD6-4A95-B49F-B2AF0D548B88}"/>
                    </a:ext>
                  </a:extLst>
                </p14:cNvPr>
                <p14:cNvContentPartPr/>
                <p14:nvPr/>
              </p14:nvContentPartPr>
              <p14:xfrm>
                <a:off x="1357362" y="1279659"/>
                <a:ext cx="123840" cy="1702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57D5ECFE-1BD6-4A95-B49F-B2AF0D548B8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348722" y="1270659"/>
                  <a:ext cx="1414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BD1845ED-399C-46AF-9C36-710D5B014160}"/>
                    </a:ext>
                  </a:extLst>
                </p14:cNvPr>
                <p14:cNvContentPartPr/>
                <p14:nvPr/>
              </p14:nvContentPartPr>
              <p14:xfrm>
                <a:off x="1409202" y="1124139"/>
                <a:ext cx="32760" cy="57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BD1845ED-399C-46AF-9C36-710D5B01416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400202" y="1115139"/>
                  <a:ext cx="504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949CA409-8BC7-4960-91BA-A249544BCED0}"/>
                    </a:ext>
                  </a:extLst>
                </p14:cNvPr>
                <p14:cNvContentPartPr/>
                <p14:nvPr/>
              </p14:nvContentPartPr>
              <p14:xfrm>
                <a:off x="1638882" y="1208379"/>
                <a:ext cx="341280" cy="2538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949CA409-8BC7-4960-91BA-A249544BCED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630242" y="1199379"/>
                  <a:ext cx="35892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9C20F85-9246-4DE0-A428-9C2C42CA9B27}"/>
                    </a:ext>
                  </a:extLst>
                </p14:cNvPr>
                <p14:cNvContentPartPr/>
                <p14:nvPr/>
              </p14:nvContentPartPr>
              <p14:xfrm>
                <a:off x="2144322" y="939819"/>
                <a:ext cx="221400" cy="5047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9C20F85-9246-4DE0-A428-9C2C42CA9B2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135682" y="931179"/>
                  <a:ext cx="23904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81319C98-1864-4A72-8B99-B52C54566765}"/>
                    </a:ext>
                  </a:extLst>
                </p14:cNvPr>
                <p14:cNvContentPartPr/>
                <p14:nvPr/>
              </p14:nvContentPartPr>
              <p14:xfrm>
                <a:off x="2014002" y="1125579"/>
                <a:ext cx="308520" cy="237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81319C98-1864-4A72-8B99-B52C5456676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005002" y="1116579"/>
                  <a:ext cx="326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896C0A1F-AB57-482A-BC61-0DE8DFACE9A7}"/>
                    </a:ext>
                  </a:extLst>
                </p14:cNvPr>
                <p14:cNvContentPartPr/>
                <p14:nvPr/>
              </p14:nvContentPartPr>
              <p14:xfrm>
                <a:off x="2471562" y="1133859"/>
                <a:ext cx="214200" cy="3092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896C0A1F-AB57-482A-BC61-0DE8DFACE9A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462562" y="1125219"/>
                  <a:ext cx="23184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EACC39E-9B62-4A3F-B2CC-50ACA93D8327}"/>
                    </a:ext>
                  </a:extLst>
                </p14:cNvPr>
                <p14:cNvContentPartPr/>
                <p14:nvPr/>
              </p14:nvContentPartPr>
              <p14:xfrm>
                <a:off x="2777202" y="1230699"/>
                <a:ext cx="317880" cy="2232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EACC39E-9B62-4A3F-B2CC-50ACA93D832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768202" y="1221699"/>
                  <a:ext cx="3355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ACC1C57E-AD05-42C8-8F84-AC1D04200B02}"/>
                    </a:ext>
                  </a:extLst>
                </p14:cNvPr>
                <p14:cNvContentPartPr/>
                <p14:nvPr/>
              </p14:nvContentPartPr>
              <p14:xfrm>
                <a:off x="3279402" y="1223139"/>
                <a:ext cx="290520" cy="2106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ACC1C57E-AD05-42C8-8F84-AC1D04200B0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270402" y="1214499"/>
                  <a:ext cx="3081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6D06DD1B-19F3-4148-8025-9B1774F91A10}"/>
                    </a:ext>
                  </a:extLst>
                </p14:cNvPr>
                <p14:cNvContentPartPr/>
                <p14:nvPr/>
              </p14:nvContentPartPr>
              <p14:xfrm>
                <a:off x="3536082" y="908499"/>
                <a:ext cx="568800" cy="5335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6D06DD1B-19F3-4148-8025-9B1774F91A1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527442" y="899499"/>
                  <a:ext cx="58644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001C63D-0C04-426C-A9FD-AE764B5AC70B}"/>
                    </a:ext>
                  </a:extLst>
                </p14:cNvPr>
                <p14:cNvContentPartPr/>
                <p14:nvPr/>
              </p14:nvContentPartPr>
              <p14:xfrm>
                <a:off x="4209282" y="1172379"/>
                <a:ext cx="247320" cy="2347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001C63D-0C04-426C-A9FD-AE764B5AC70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200282" y="1163379"/>
                  <a:ext cx="26496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04B67A0-F04C-409A-A3AD-5DEAF8558D4D}"/>
                    </a:ext>
                  </a:extLst>
                </p14:cNvPr>
                <p14:cNvContentPartPr/>
                <p14:nvPr/>
              </p14:nvContentPartPr>
              <p14:xfrm>
                <a:off x="4313322" y="1264539"/>
                <a:ext cx="169560" cy="252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04B67A0-F04C-409A-A3AD-5DEAF8558D4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304682" y="1255899"/>
                  <a:ext cx="1872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00265CD1-EA59-4A5A-81C8-A8CF50E146D4}"/>
                    </a:ext>
                  </a:extLst>
                </p14:cNvPr>
                <p14:cNvContentPartPr/>
                <p14:nvPr/>
              </p14:nvContentPartPr>
              <p14:xfrm>
                <a:off x="4640922" y="1299819"/>
                <a:ext cx="38520" cy="1260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00265CD1-EA59-4A5A-81C8-A8CF50E146D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632282" y="1291179"/>
                  <a:ext cx="561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76CF7604-CD1D-4D3C-88FC-188808CCBB6E}"/>
                    </a:ext>
                  </a:extLst>
                </p14:cNvPr>
                <p14:cNvContentPartPr/>
                <p14:nvPr/>
              </p14:nvContentPartPr>
              <p14:xfrm>
                <a:off x="4637322" y="1133859"/>
                <a:ext cx="22320" cy="273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76CF7604-CD1D-4D3C-88FC-188808CCBB6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628322" y="1124859"/>
                  <a:ext cx="3996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4E27883-9F73-49D8-B676-CAC9B04C3F1B}"/>
                    </a:ext>
                  </a:extLst>
                </p14:cNvPr>
                <p14:cNvContentPartPr/>
                <p14:nvPr/>
              </p14:nvContentPartPr>
              <p14:xfrm>
                <a:off x="4867362" y="1251579"/>
                <a:ext cx="265680" cy="1886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4E27883-9F73-49D8-B676-CAC9B04C3F1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858722" y="1242939"/>
                  <a:ext cx="2833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23774E5-D2D4-404E-9A62-8E767AB11910}"/>
                    </a:ext>
                  </a:extLst>
                </p14:cNvPr>
                <p14:cNvContentPartPr/>
                <p14:nvPr/>
              </p14:nvContentPartPr>
              <p14:xfrm>
                <a:off x="5222322" y="1251939"/>
                <a:ext cx="271080" cy="2239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23774E5-D2D4-404E-9A62-8E767AB1191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213322" y="1243299"/>
                  <a:ext cx="2887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B118EE86-8C44-44EC-8DDB-DD776BE1CF6E}"/>
                    </a:ext>
                  </a:extLst>
                </p14:cNvPr>
                <p14:cNvContentPartPr/>
                <p14:nvPr/>
              </p14:nvContentPartPr>
              <p14:xfrm>
                <a:off x="5560002" y="1256619"/>
                <a:ext cx="225360" cy="2224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B118EE86-8C44-44EC-8DDB-DD776BE1CF6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551002" y="1247619"/>
                  <a:ext cx="2430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7790335-EB3B-42E1-8972-40FD2E11BAAE}"/>
                    </a:ext>
                  </a:extLst>
                </p14:cNvPr>
                <p14:cNvContentPartPr/>
                <p14:nvPr/>
              </p14:nvContentPartPr>
              <p14:xfrm>
                <a:off x="1389402" y="939819"/>
                <a:ext cx="10773000" cy="1720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7790335-EB3B-42E1-8972-40FD2E11BAA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380762" y="931179"/>
                  <a:ext cx="107906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3C6D8360-64F3-4B05-BD2F-A17CD2B7DF8B}"/>
                    </a:ext>
                  </a:extLst>
                </p14:cNvPr>
                <p14:cNvContentPartPr/>
                <p14:nvPr/>
              </p14:nvContentPartPr>
              <p14:xfrm>
                <a:off x="1521162" y="1531659"/>
                <a:ext cx="4244760" cy="1609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3C6D8360-64F3-4B05-BD2F-A17CD2B7DF8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512162" y="1523019"/>
                  <a:ext cx="4262400" cy="178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95249DE1-73BC-4CE7-A5ED-FE53AAC10E07}"/>
                  </a:ext>
                </a:extLst>
              </p14:cNvPr>
              <p14:cNvContentPartPr/>
              <p14:nvPr/>
            </p14:nvContentPartPr>
            <p14:xfrm>
              <a:off x="147762" y="2248059"/>
              <a:ext cx="676080" cy="61308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95249DE1-73BC-4CE7-A5ED-FE53AAC10E0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43442" y="2243739"/>
                <a:ext cx="684720" cy="62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FAF01C27-BA5C-4445-89BD-1B803DEC7565}"/>
                  </a:ext>
                </a:extLst>
              </p14:cNvPr>
              <p14:cNvContentPartPr/>
              <p14:nvPr/>
            </p14:nvContentPartPr>
            <p14:xfrm>
              <a:off x="971802" y="2631099"/>
              <a:ext cx="286200" cy="22932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FAF01C27-BA5C-4445-89BD-1B803DEC7565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967482" y="2626779"/>
                <a:ext cx="29484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1" name="Input penna 60">
                <a:extLst>
                  <a:ext uri="{FF2B5EF4-FFF2-40B4-BE49-F238E27FC236}">
                    <a16:creationId xmlns:a16="http://schemas.microsoft.com/office/drawing/2014/main" id="{80DB84F3-27C7-4FA5-A1B5-85CC93B1579E}"/>
                  </a:ext>
                </a:extLst>
              </p14:cNvPr>
              <p14:cNvContentPartPr/>
              <p14:nvPr/>
            </p14:nvContentPartPr>
            <p14:xfrm>
              <a:off x="1414242" y="2612379"/>
              <a:ext cx="310680" cy="285120"/>
            </p14:xfrm>
          </p:contentPart>
        </mc:Choice>
        <mc:Fallback xmlns="">
          <p:pic>
            <p:nvPicPr>
              <p:cNvPr id="61" name="Input penna 60">
                <a:extLst>
                  <a:ext uri="{FF2B5EF4-FFF2-40B4-BE49-F238E27FC236}">
                    <a16:creationId xmlns:a16="http://schemas.microsoft.com/office/drawing/2014/main" id="{80DB84F3-27C7-4FA5-A1B5-85CC93B1579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409922" y="2608059"/>
                <a:ext cx="319320" cy="29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FA1301BE-5830-446A-8DA3-EFCC709312FD}"/>
                  </a:ext>
                </a:extLst>
              </p14:cNvPr>
              <p14:cNvContentPartPr/>
              <p14:nvPr/>
            </p14:nvContentPartPr>
            <p14:xfrm>
              <a:off x="1848402" y="2737299"/>
              <a:ext cx="61920" cy="8964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FA1301BE-5830-446A-8DA3-EFCC709312FD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1844082" y="2732979"/>
                <a:ext cx="70560" cy="9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C4BC1B4D-D518-4DF7-96E8-914375A0AB36}"/>
                  </a:ext>
                </a:extLst>
              </p14:cNvPr>
              <p14:cNvContentPartPr/>
              <p14:nvPr/>
            </p14:nvContentPartPr>
            <p14:xfrm>
              <a:off x="1890522" y="2566659"/>
              <a:ext cx="37800" cy="4032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C4BC1B4D-D518-4DF7-96E8-914375A0AB36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886202" y="2562339"/>
                <a:ext cx="46440" cy="4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0CBEE947-732F-48EE-B566-013C757DBE8C}"/>
                  </a:ext>
                </a:extLst>
              </p14:cNvPr>
              <p14:cNvContentPartPr/>
              <p14:nvPr/>
            </p14:nvContentPartPr>
            <p14:xfrm>
              <a:off x="2089962" y="2617419"/>
              <a:ext cx="336960" cy="22356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0CBEE947-732F-48EE-B566-013C757DBE8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2085642" y="2613099"/>
                <a:ext cx="345600" cy="23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12218CE0-46A9-4C75-BA6B-5A8D88654DF5}"/>
                  </a:ext>
                </a:extLst>
              </p14:cNvPr>
              <p14:cNvContentPartPr/>
              <p14:nvPr/>
            </p14:nvContentPartPr>
            <p14:xfrm>
              <a:off x="2367162" y="2152299"/>
              <a:ext cx="142200" cy="68076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12218CE0-46A9-4C75-BA6B-5A8D88654DF5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362842" y="2147979"/>
                <a:ext cx="150840" cy="68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91284573-F66A-4AA3-BA96-8F04D0902FEB}"/>
                  </a:ext>
                </a:extLst>
              </p14:cNvPr>
              <p14:cNvContentPartPr/>
              <p14:nvPr/>
            </p14:nvContentPartPr>
            <p14:xfrm>
              <a:off x="2654082" y="2541819"/>
              <a:ext cx="807120" cy="27720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91284573-F66A-4AA3-BA96-8F04D0902FEB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2649762" y="2537499"/>
                <a:ext cx="815760" cy="28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7" name="Input penna 66">
                <a:extLst>
                  <a:ext uri="{FF2B5EF4-FFF2-40B4-BE49-F238E27FC236}">
                    <a16:creationId xmlns:a16="http://schemas.microsoft.com/office/drawing/2014/main" id="{6D4B1422-78FD-42EF-A3CA-8248251CC7F2}"/>
                  </a:ext>
                </a:extLst>
              </p14:cNvPr>
              <p14:cNvContentPartPr/>
              <p14:nvPr/>
            </p14:nvContentPartPr>
            <p14:xfrm>
              <a:off x="3291642" y="2342739"/>
              <a:ext cx="19800" cy="48600"/>
            </p14:xfrm>
          </p:contentPart>
        </mc:Choice>
        <mc:Fallback xmlns="">
          <p:pic>
            <p:nvPicPr>
              <p:cNvPr id="67" name="Input penna 66">
                <a:extLst>
                  <a:ext uri="{FF2B5EF4-FFF2-40B4-BE49-F238E27FC236}">
                    <a16:creationId xmlns:a16="http://schemas.microsoft.com/office/drawing/2014/main" id="{6D4B1422-78FD-42EF-A3CA-8248251CC7F2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3287322" y="2338419"/>
                <a:ext cx="28440" cy="5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put penna 67">
                <a:extLst>
                  <a:ext uri="{FF2B5EF4-FFF2-40B4-BE49-F238E27FC236}">
                    <a16:creationId xmlns:a16="http://schemas.microsoft.com/office/drawing/2014/main" id="{78465E27-A69C-4434-B7F1-E8A69EDEFF99}"/>
                  </a:ext>
                </a:extLst>
              </p14:cNvPr>
              <p14:cNvContentPartPr/>
              <p14:nvPr/>
            </p14:nvContentPartPr>
            <p14:xfrm>
              <a:off x="3638682" y="2549739"/>
              <a:ext cx="488160" cy="260280"/>
            </p14:xfrm>
          </p:contentPart>
        </mc:Choice>
        <mc:Fallback xmlns="">
          <p:pic>
            <p:nvPicPr>
              <p:cNvPr id="68" name="Input penna 67">
                <a:extLst>
                  <a:ext uri="{FF2B5EF4-FFF2-40B4-BE49-F238E27FC236}">
                    <a16:creationId xmlns:a16="http://schemas.microsoft.com/office/drawing/2014/main" id="{78465E27-A69C-4434-B7F1-E8A69EDEFF9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3634362" y="2545419"/>
                <a:ext cx="49680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9" name="Input penna 68">
                <a:extLst>
                  <a:ext uri="{FF2B5EF4-FFF2-40B4-BE49-F238E27FC236}">
                    <a16:creationId xmlns:a16="http://schemas.microsoft.com/office/drawing/2014/main" id="{45F3CFF1-B6E7-4FF2-89CA-10C66561E289}"/>
                  </a:ext>
                </a:extLst>
              </p14:cNvPr>
              <p14:cNvContentPartPr/>
              <p14:nvPr/>
            </p14:nvContentPartPr>
            <p14:xfrm>
              <a:off x="4191642" y="2559459"/>
              <a:ext cx="549720" cy="255960"/>
            </p14:xfrm>
          </p:contentPart>
        </mc:Choice>
        <mc:Fallback xmlns="">
          <p:pic>
            <p:nvPicPr>
              <p:cNvPr id="69" name="Input penna 68">
                <a:extLst>
                  <a:ext uri="{FF2B5EF4-FFF2-40B4-BE49-F238E27FC236}">
                    <a16:creationId xmlns:a16="http://schemas.microsoft.com/office/drawing/2014/main" id="{45F3CFF1-B6E7-4FF2-89CA-10C66561E289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4187322" y="2555139"/>
                <a:ext cx="55836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0" name="Input penna 69">
                <a:extLst>
                  <a:ext uri="{FF2B5EF4-FFF2-40B4-BE49-F238E27FC236}">
                    <a16:creationId xmlns:a16="http://schemas.microsoft.com/office/drawing/2014/main" id="{B10EF2D9-AD52-4B3D-B367-EE3DF07E1192}"/>
                  </a:ext>
                </a:extLst>
              </p14:cNvPr>
              <p14:cNvContentPartPr/>
              <p14:nvPr/>
            </p14:nvContentPartPr>
            <p14:xfrm>
              <a:off x="4877442" y="2538219"/>
              <a:ext cx="349560" cy="317880"/>
            </p14:xfrm>
          </p:contentPart>
        </mc:Choice>
        <mc:Fallback xmlns="">
          <p:pic>
            <p:nvPicPr>
              <p:cNvPr id="70" name="Input penna 69">
                <a:extLst>
                  <a:ext uri="{FF2B5EF4-FFF2-40B4-BE49-F238E27FC236}">
                    <a16:creationId xmlns:a16="http://schemas.microsoft.com/office/drawing/2014/main" id="{B10EF2D9-AD52-4B3D-B367-EE3DF07E1192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4873122" y="2533899"/>
                <a:ext cx="358200" cy="32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66B792D8-8D6A-4CA9-BFA6-1D9941EF37A0}"/>
                  </a:ext>
                </a:extLst>
              </p14:cNvPr>
              <p14:cNvContentPartPr/>
              <p14:nvPr/>
            </p14:nvContentPartPr>
            <p14:xfrm>
              <a:off x="5633442" y="2616339"/>
              <a:ext cx="123840" cy="14724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66B792D8-8D6A-4CA9-BFA6-1D9941EF37A0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629122" y="2612019"/>
                <a:ext cx="13248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3" name="Input penna 72">
                <a:extLst>
                  <a:ext uri="{FF2B5EF4-FFF2-40B4-BE49-F238E27FC236}">
                    <a16:creationId xmlns:a16="http://schemas.microsoft.com/office/drawing/2014/main" id="{40E8139E-AE17-4B63-B009-9256916CCFCA}"/>
                  </a:ext>
                </a:extLst>
              </p14:cNvPr>
              <p14:cNvContentPartPr/>
              <p14:nvPr/>
            </p14:nvContentPartPr>
            <p14:xfrm>
              <a:off x="5692842" y="2379819"/>
              <a:ext cx="708120" cy="715680"/>
            </p14:xfrm>
          </p:contentPart>
        </mc:Choice>
        <mc:Fallback xmlns="">
          <p:pic>
            <p:nvPicPr>
              <p:cNvPr id="73" name="Input penna 72">
                <a:extLst>
                  <a:ext uri="{FF2B5EF4-FFF2-40B4-BE49-F238E27FC236}">
                    <a16:creationId xmlns:a16="http://schemas.microsoft.com/office/drawing/2014/main" id="{40E8139E-AE17-4B63-B009-9256916CCFCA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688522" y="2375499"/>
                <a:ext cx="716760" cy="72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82987274-5402-4E58-ABBB-E83E76821F95}"/>
                  </a:ext>
                </a:extLst>
              </p14:cNvPr>
              <p14:cNvContentPartPr/>
              <p14:nvPr/>
            </p14:nvContentPartPr>
            <p14:xfrm>
              <a:off x="6225642" y="2520939"/>
              <a:ext cx="387720" cy="209880"/>
            </p14:xfrm>
          </p:contentPart>
        </mc:Choice>
        <mc:Fallback xmlns=""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82987274-5402-4E58-ABBB-E83E76821F95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221322" y="2516619"/>
                <a:ext cx="396360" cy="21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8BD39102-4850-48EF-859C-0346D4CFEDCE}"/>
                  </a:ext>
                </a:extLst>
              </p14:cNvPr>
              <p14:cNvContentPartPr/>
              <p14:nvPr/>
            </p14:nvContentPartPr>
            <p14:xfrm>
              <a:off x="6799122" y="2127099"/>
              <a:ext cx="251640" cy="633600"/>
            </p14:xfrm>
          </p:contentPart>
        </mc:Choice>
        <mc:Fallback xmlns=""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8BD39102-4850-48EF-859C-0346D4CFEDCE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6794802" y="2122779"/>
                <a:ext cx="260280" cy="64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6" name="Input penna 75">
                <a:extLst>
                  <a:ext uri="{FF2B5EF4-FFF2-40B4-BE49-F238E27FC236}">
                    <a16:creationId xmlns:a16="http://schemas.microsoft.com/office/drawing/2014/main" id="{72620732-3979-4C74-BD5C-41D5C288A4B4}"/>
                  </a:ext>
                </a:extLst>
              </p14:cNvPr>
              <p14:cNvContentPartPr/>
              <p14:nvPr/>
            </p14:nvContentPartPr>
            <p14:xfrm>
              <a:off x="6631002" y="2451099"/>
              <a:ext cx="337680" cy="23760"/>
            </p14:xfrm>
          </p:contentPart>
        </mc:Choice>
        <mc:Fallback xmlns="">
          <p:pic>
            <p:nvPicPr>
              <p:cNvPr id="76" name="Input penna 75">
                <a:extLst>
                  <a:ext uri="{FF2B5EF4-FFF2-40B4-BE49-F238E27FC236}">
                    <a16:creationId xmlns:a16="http://schemas.microsoft.com/office/drawing/2014/main" id="{72620732-3979-4C74-BD5C-41D5C288A4B4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626682" y="2446779"/>
                <a:ext cx="34632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put penna 76">
                <a:extLst>
                  <a:ext uri="{FF2B5EF4-FFF2-40B4-BE49-F238E27FC236}">
                    <a16:creationId xmlns:a16="http://schemas.microsoft.com/office/drawing/2014/main" id="{6AD53035-398D-4762-891D-CDC341C33D30}"/>
                  </a:ext>
                </a:extLst>
              </p14:cNvPr>
              <p14:cNvContentPartPr/>
              <p14:nvPr/>
            </p14:nvContentPartPr>
            <p14:xfrm>
              <a:off x="7133922" y="2664579"/>
              <a:ext cx="50040" cy="106200"/>
            </p14:xfrm>
          </p:contentPart>
        </mc:Choice>
        <mc:Fallback xmlns="">
          <p:pic>
            <p:nvPicPr>
              <p:cNvPr id="77" name="Input penna 76">
                <a:extLst>
                  <a:ext uri="{FF2B5EF4-FFF2-40B4-BE49-F238E27FC236}">
                    <a16:creationId xmlns:a16="http://schemas.microsoft.com/office/drawing/2014/main" id="{6AD53035-398D-4762-891D-CDC341C33D30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129602" y="2660259"/>
                <a:ext cx="58680" cy="11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7D87CA29-E8A3-4609-8975-EDD7C424371B}"/>
                  </a:ext>
                </a:extLst>
              </p14:cNvPr>
              <p14:cNvContentPartPr/>
              <p14:nvPr/>
            </p14:nvContentPartPr>
            <p14:xfrm>
              <a:off x="7111962" y="2445699"/>
              <a:ext cx="7920" cy="1692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7D87CA29-E8A3-4609-8975-EDD7C424371B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107642" y="2441379"/>
                <a:ext cx="1656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F9588581-649D-4DD7-A794-335A17EE669B}"/>
                  </a:ext>
                </a:extLst>
              </p14:cNvPr>
              <p14:cNvContentPartPr/>
              <p14:nvPr/>
            </p14:nvContentPartPr>
            <p14:xfrm>
              <a:off x="7676802" y="2565219"/>
              <a:ext cx="311400" cy="23580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F9588581-649D-4DD7-A794-335A17EE669B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7672482" y="2560899"/>
                <a:ext cx="32004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01BA26C5-7F66-447F-9F26-9F1FFE869846}"/>
                  </a:ext>
                </a:extLst>
              </p14:cNvPr>
              <p14:cNvContentPartPr/>
              <p14:nvPr/>
            </p14:nvContentPartPr>
            <p14:xfrm>
              <a:off x="7941762" y="2063379"/>
              <a:ext cx="78840" cy="72540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01BA26C5-7F66-447F-9F26-9F1FFE86984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937442" y="2059059"/>
                <a:ext cx="87480" cy="73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7C2ED092-A4C1-4514-A189-DD98626F7B51}"/>
                  </a:ext>
                </a:extLst>
              </p14:cNvPr>
              <p14:cNvContentPartPr/>
              <p14:nvPr/>
            </p14:nvContentPartPr>
            <p14:xfrm>
              <a:off x="8165322" y="2621019"/>
              <a:ext cx="207000" cy="20340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7C2ED092-A4C1-4514-A189-DD98626F7B51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161002" y="2616699"/>
                <a:ext cx="21564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CBC33290-F394-4EC3-994D-AFFEEDE22CFF}"/>
                  </a:ext>
                </a:extLst>
              </p14:cNvPr>
              <p14:cNvContentPartPr/>
              <p14:nvPr/>
            </p14:nvContentPartPr>
            <p14:xfrm>
              <a:off x="8438562" y="2165979"/>
              <a:ext cx="359280" cy="63828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CBC33290-F394-4EC3-994D-AFFEEDE22CFF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8434242" y="2161659"/>
                <a:ext cx="367920" cy="64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5" name="Input penna 84">
                <a:extLst>
                  <a:ext uri="{FF2B5EF4-FFF2-40B4-BE49-F238E27FC236}">
                    <a16:creationId xmlns:a16="http://schemas.microsoft.com/office/drawing/2014/main" id="{A82D7024-BF79-4534-ADDF-1FC0CFE901FA}"/>
                  </a:ext>
                </a:extLst>
              </p14:cNvPr>
              <p14:cNvContentPartPr/>
              <p14:nvPr/>
            </p14:nvContentPartPr>
            <p14:xfrm>
              <a:off x="9394362" y="2686179"/>
              <a:ext cx="17640" cy="523440"/>
            </p14:xfrm>
          </p:contentPart>
        </mc:Choice>
        <mc:Fallback xmlns="">
          <p:pic>
            <p:nvPicPr>
              <p:cNvPr id="85" name="Input penna 84">
                <a:extLst>
                  <a:ext uri="{FF2B5EF4-FFF2-40B4-BE49-F238E27FC236}">
                    <a16:creationId xmlns:a16="http://schemas.microsoft.com/office/drawing/2014/main" id="{A82D7024-BF79-4534-ADDF-1FC0CFE901FA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9390042" y="2681859"/>
                <a:ext cx="2628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6" name="Input penna 85">
                <a:extLst>
                  <a:ext uri="{FF2B5EF4-FFF2-40B4-BE49-F238E27FC236}">
                    <a16:creationId xmlns:a16="http://schemas.microsoft.com/office/drawing/2014/main" id="{106DB7C9-BE6D-496A-9DCA-7161A4050D8C}"/>
                  </a:ext>
                </a:extLst>
              </p14:cNvPr>
              <p14:cNvContentPartPr/>
              <p14:nvPr/>
            </p14:nvContentPartPr>
            <p14:xfrm>
              <a:off x="9332082" y="2592939"/>
              <a:ext cx="367200" cy="226080"/>
            </p14:xfrm>
          </p:contentPart>
        </mc:Choice>
        <mc:Fallback xmlns="">
          <p:pic>
            <p:nvPicPr>
              <p:cNvPr id="86" name="Input penna 85">
                <a:extLst>
                  <a:ext uri="{FF2B5EF4-FFF2-40B4-BE49-F238E27FC236}">
                    <a16:creationId xmlns:a16="http://schemas.microsoft.com/office/drawing/2014/main" id="{106DB7C9-BE6D-496A-9DCA-7161A4050D8C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9327762" y="2588619"/>
                <a:ext cx="37584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7" name="Input penna 86">
                <a:extLst>
                  <a:ext uri="{FF2B5EF4-FFF2-40B4-BE49-F238E27FC236}">
                    <a16:creationId xmlns:a16="http://schemas.microsoft.com/office/drawing/2014/main" id="{458E6AEF-D629-4026-A547-A7AAA5CFF664}"/>
                  </a:ext>
                </a:extLst>
              </p14:cNvPr>
              <p14:cNvContentPartPr/>
              <p14:nvPr/>
            </p14:nvContentPartPr>
            <p14:xfrm>
              <a:off x="9820962" y="2555499"/>
              <a:ext cx="61920" cy="233280"/>
            </p14:xfrm>
          </p:contentPart>
        </mc:Choice>
        <mc:Fallback xmlns="">
          <p:pic>
            <p:nvPicPr>
              <p:cNvPr id="87" name="Input penna 86">
                <a:extLst>
                  <a:ext uri="{FF2B5EF4-FFF2-40B4-BE49-F238E27FC236}">
                    <a16:creationId xmlns:a16="http://schemas.microsoft.com/office/drawing/2014/main" id="{458E6AEF-D629-4026-A547-A7AAA5CFF664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9816642" y="2551179"/>
                <a:ext cx="7056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C4F62AA4-CAAB-451C-B7D7-C3CF3D438B73}"/>
                  </a:ext>
                </a:extLst>
              </p14:cNvPr>
              <p14:cNvContentPartPr/>
              <p14:nvPr/>
            </p14:nvContentPartPr>
            <p14:xfrm>
              <a:off x="10066482" y="2581419"/>
              <a:ext cx="460080" cy="28872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C4F62AA4-CAAB-451C-B7D7-C3CF3D438B73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0062162" y="2577099"/>
                <a:ext cx="4687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561E5A6F-2B23-4F1E-B65D-F05343487A59}"/>
                  </a:ext>
                </a:extLst>
              </p14:cNvPr>
              <p14:cNvContentPartPr/>
              <p14:nvPr/>
            </p14:nvContentPartPr>
            <p14:xfrm>
              <a:off x="10631322" y="2661339"/>
              <a:ext cx="226440" cy="24624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561E5A6F-2B23-4F1E-B65D-F05343487A59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0627002" y="2657019"/>
                <a:ext cx="23508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EBD6EC45-7496-474C-94C4-5F80EC65AC2A}"/>
                  </a:ext>
                </a:extLst>
              </p14:cNvPr>
              <p14:cNvContentPartPr/>
              <p14:nvPr/>
            </p14:nvContentPartPr>
            <p14:xfrm>
              <a:off x="11035242" y="2619579"/>
              <a:ext cx="369360" cy="29700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EBD6EC45-7496-474C-94C4-5F80EC65AC2A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11030922" y="2615259"/>
                <a:ext cx="37800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3" name="Input penna 92">
                <a:extLst>
                  <a:ext uri="{FF2B5EF4-FFF2-40B4-BE49-F238E27FC236}">
                    <a16:creationId xmlns:a16="http://schemas.microsoft.com/office/drawing/2014/main" id="{9DC1FE58-18FE-467A-9DA5-E8B53853A03C}"/>
                  </a:ext>
                </a:extLst>
              </p14:cNvPr>
              <p14:cNvContentPartPr/>
              <p14:nvPr/>
            </p14:nvContentPartPr>
            <p14:xfrm>
              <a:off x="343602" y="3374499"/>
              <a:ext cx="298080" cy="296640"/>
            </p14:xfrm>
          </p:contentPart>
        </mc:Choice>
        <mc:Fallback xmlns="">
          <p:pic>
            <p:nvPicPr>
              <p:cNvPr id="93" name="Input penna 92">
                <a:extLst>
                  <a:ext uri="{FF2B5EF4-FFF2-40B4-BE49-F238E27FC236}">
                    <a16:creationId xmlns:a16="http://schemas.microsoft.com/office/drawing/2014/main" id="{9DC1FE58-18FE-467A-9DA5-E8B53853A03C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339282" y="3370179"/>
                <a:ext cx="306720" cy="30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4" name="Input penna 93">
                <a:extLst>
                  <a:ext uri="{FF2B5EF4-FFF2-40B4-BE49-F238E27FC236}">
                    <a16:creationId xmlns:a16="http://schemas.microsoft.com/office/drawing/2014/main" id="{A062481D-AFA1-4884-88BD-E3D546584238}"/>
                  </a:ext>
                </a:extLst>
              </p14:cNvPr>
              <p14:cNvContentPartPr/>
              <p14:nvPr/>
            </p14:nvContentPartPr>
            <p14:xfrm>
              <a:off x="639882" y="3032859"/>
              <a:ext cx="320760" cy="683640"/>
            </p14:xfrm>
          </p:contentPart>
        </mc:Choice>
        <mc:Fallback xmlns="">
          <p:pic>
            <p:nvPicPr>
              <p:cNvPr id="94" name="Input penna 93">
                <a:extLst>
                  <a:ext uri="{FF2B5EF4-FFF2-40B4-BE49-F238E27FC236}">
                    <a16:creationId xmlns:a16="http://schemas.microsoft.com/office/drawing/2014/main" id="{A062481D-AFA1-4884-88BD-E3D546584238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635562" y="3028539"/>
                <a:ext cx="329400" cy="69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7DE2569B-40FF-4D33-B9E2-CA132C8F38D6}"/>
                  </a:ext>
                </a:extLst>
              </p14:cNvPr>
              <p14:cNvContentPartPr/>
              <p14:nvPr/>
            </p14:nvContentPartPr>
            <p14:xfrm>
              <a:off x="894402" y="3218979"/>
              <a:ext cx="1345320" cy="48420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7DE2569B-40FF-4D33-B9E2-CA132C8F38D6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890082" y="3214659"/>
                <a:ext cx="1353960" cy="4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98DE7A7C-CEFE-4F23-A61E-F81AA86998B1}"/>
                  </a:ext>
                </a:extLst>
              </p14:cNvPr>
              <p14:cNvContentPartPr/>
              <p14:nvPr/>
            </p14:nvContentPartPr>
            <p14:xfrm>
              <a:off x="2390562" y="3441099"/>
              <a:ext cx="324000" cy="27396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98DE7A7C-CEFE-4F23-A61E-F81AA86998B1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2386242" y="3436779"/>
                <a:ext cx="332640" cy="28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D21ECD0E-9D2F-45ED-8C81-C14A6F63E2CB}"/>
                  </a:ext>
                </a:extLst>
              </p14:cNvPr>
              <p14:cNvContentPartPr/>
              <p14:nvPr/>
            </p14:nvContentPartPr>
            <p14:xfrm>
              <a:off x="2828322" y="3381339"/>
              <a:ext cx="235440" cy="34236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D21ECD0E-9D2F-45ED-8C81-C14A6F63E2CB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2824002" y="3377019"/>
                <a:ext cx="244080" cy="35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97A6F1A4-B041-4C3A-BA43-436D77AEE5F1}"/>
                  </a:ext>
                </a:extLst>
              </p14:cNvPr>
              <p14:cNvContentPartPr/>
              <p14:nvPr/>
            </p14:nvContentPartPr>
            <p14:xfrm>
              <a:off x="3155562" y="3490779"/>
              <a:ext cx="323280" cy="24840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97A6F1A4-B041-4C3A-BA43-436D77AEE5F1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151242" y="3486459"/>
                <a:ext cx="331920" cy="25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19EB7967-7314-4E9E-9B4E-5BAC42217CF6}"/>
                  </a:ext>
                </a:extLst>
              </p14:cNvPr>
              <p14:cNvContentPartPr/>
              <p14:nvPr/>
            </p14:nvContentPartPr>
            <p14:xfrm>
              <a:off x="3429882" y="3089739"/>
              <a:ext cx="170280" cy="63216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19EB7967-7314-4E9E-9B4E-5BAC42217CF6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425562" y="3085419"/>
                <a:ext cx="178920" cy="64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455188DD-2AF2-44DA-A80D-0CC5F730F4B5}"/>
                  </a:ext>
                </a:extLst>
              </p14:cNvPr>
              <p14:cNvContentPartPr/>
              <p14:nvPr/>
            </p14:nvContentPartPr>
            <p14:xfrm>
              <a:off x="3663522" y="3554139"/>
              <a:ext cx="34200" cy="14760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455188DD-2AF2-44DA-A80D-0CC5F730F4B5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659202" y="3549819"/>
                <a:ext cx="4284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2" name="Input penna 101">
                <a:extLst>
                  <a:ext uri="{FF2B5EF4-FFF2-40B4-BE49-F238E27FC236}">
                    <a16:creationId xmlns:a16="http://schemas.microsoft.com/office/drawing/2014/main" id="{07ED6DE7-61CF-41C4-95EB-E352481346E0}"/>
                  </a:ext>
                </a:extLst>
              </p14:cNvPr>
              <p14:cNvContentPartPr/>
              <p14:nvPr/>
            </p14:nvContentPartPr>
            <p14:xfrm>
              <a:off x="3961962" y="3481419"/>
              <a:ext cx="383400" cy="251640"/>
            </p14:xfrm>
          </p:contentPart>
        </mc:Choice>
        <mc:Fallback xmlns="">
          <p:pic>
            <p:nvPicPr>
              <p:cNvPr id="102" name="Input penna 101">
                <a:extLst>
                  <a:ext uri="{FF2B5EF4-FFF2-40B4-BE49-F238E27FC236}">
                    <a16:creationId xmlns:a16="http://schemas.microsoft.com/office/drawing/2014/main" id="{07ED6DE7-61CF-41C4-95EB-E352481346E0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3957642" y="3477099"/>
                <a:ext cx="39204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4" name="Input penna 103">
                <a:extLst>
                  <a:ext uri="{FF2B5EF4-FFF2-40B4-BE49-F238E27FC236}">
                    <a16:creationId xmlns:a16="http://schemas.microsoft.com/office/drawing/2014/main" id="{6F3F66D8-EA93-4BAA-85D9-6734E3072EB2}"/>
                  </a:ext>
                </a:extLst>
              </p14:cNvPr>
              <p14:cNvContentPartPr/>
              <p14:nvPr/>
            </p14:nvContentPartPr>
            <p14:xfrm>
              <a:off x="4536522" y="3495459"/>
              <a:ext cx="486360" cy="255960"/>
            </p14:xfrm>
          </p:contentPart>
        </mc:Choice>
        <mc:Fallback xmlns="">
          <p:pic>
            <p:nvPicPr>
              <p:cNvPr id="104" name="Input penna 103">
                <a:extLst>
                  <a:ext uri="{FF2B5EF4-FFF2-40B4-BE49-F238E27FC236}">
                    <a16:creationId xmlns:a16="http://schemas.microsoft.com/office/drawing/2014/main" id="{6F3F66D8-EA93-4BAA-85D9-6734E3072EB2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532202" y="3491139"/>
                <a:ext cx="495000" cy="26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9BF9C6C0-ED96-49CE-A4BC-FD0E1286EB86}"/>
                  </a:ext>
                </a:extLst>
              </p14:cNvPr>
              <p14:cNvContentPartPr/>
              <p14:nvPr/>
            </p14:nvContentPartPr>
            <p14:xfrm>
              <a:off x="5178042" y="2999379"/>
              <a:ext cx="149040" cy="75384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9BF9C6C0-ED96-49CE-A4BC-FD0E1286EB86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173722" y="2995059"/>
                <a:ext cx="157680" cy="76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06" name="Input penna 105">
                <a:extLst>
                  <a:ext uri="{FF2B5EF4-FFF2-40B4-BE49-F238E27FC236}">
                    <a16:creationId xmlns:a16="http://schemas.microsoft.com/office/drawing/2014/main" id="{B2D9E939-61D5-41B8-BDC7-5EBFC91EAB82}"/>
                  </a:ext>
                </a:extLst>
              </p14:cNvPr>
              <p14:cNvContentPartPr/>
              <p14:nvPr/>
            </p14:nvContentPartPr>
            <p14:xfrm>
              <a:off x="5056362" y="3335619"/>
              <a:ext cx="314280" cy="33480"/>
            </p14:xfrm>
          </p:contentPart>
        </mc:Choice>
        <mc:Fallback xmlns="">
          <p:pic>
            <p:nvPicPr>
              <p:cNvPr id="106" name="Input penna 105">
                <a:extLst>
                  <a:ext uri="{FF2B5EF4-FFF2-40B4-BE49-F238E27FC236}">
                    <a16:creationId xmlns:a16="http://schemas.microsoft.com/office/drawing/2014/main" id="{B2D9E939-61D5-41B8-BDC7-5EBFC91EAB82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5052042" y="3331299"/>
                <a:ext cx="32292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B9D56209-893D-43E6-9427-17C8DA14EDBE}"/>
                  </a:ext>
                </a:extLst>
              </p14:cNvPr>
              <p14:cNvContentPartPr/>
              <p14:nvPr/>
            </p14:nvContentPartPr>
            <p14:xfrm>
              <a:off x="6559362" y="3400419"/>
              <a:ext cx="429840" cy="36936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B9D56209-893D-43E6-9427-17C8DA14EDBE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6555042" y="3396099"/>
                <a:ext cx="43848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9" name="Input penna 108">
                <a:extLst>
                  <a:ext uri="{FF2B5EF4-FFF2-40B4-BE49-F238E27FC236}">
                    <a16:creationId xmlns:a16="http://schemas.microsoft.com/office/drawing/2014/main" id="{7B99819D-A5E1-45ED-8A95-F3035882835E}"/>
                  </a:ext>
                </a:extLst>
              </p14:cNvPr>
              <p14:cNvContentPartPr/>
              <p14:nvPr/>
            </p14:nvContentPartPr>
            <p14:xfrm>
              <a:off x="7036002" y="3850059"/>
              <a:ext cx="100440" cy="158040"/>
            </p14:xfrm>
          </p:contentPart>
        </mc:Choice>
        <mc:Fallback xmlns="">
          <p:pic>
            <p:nvPicPr>
              <p:cNvPr id="109" name="Input penna 108">
                <a:extLst>
                  <a:ext uri="{FF2B5EF4-FFF2-40B4-BE49-F238E27FC236}">
                    <a16:creationId xmlns:a16="http://schemas.microsoft.com/office/drawing/2014/main" id="{7B99819D-A5E1-45ED-8A95-F3035882835E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7031682" y="3845739"/>
                <a:ext cx="109080" cy="16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9326C08D-58E6-4AF1-8563-BDC5D16C78B1}"/>
                  </a:ext>
                </a:extLst>
              </p14:cNvPr>
              <p14:cNvContentPartPr/>
              <p14:nvPr/>
            </p14:nvContentPartPr>
            <p14:xfrm>
              <a:off x="6199362" y="3140139"/>
              <a:ext cx="266760" cy="68400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9326C08D-58E6-4AF1-8563-BDC5D16C78B1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195042" y="3135819"/>
                <a:ext cx="275400" cy="69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15993B71-5CE2-4FE8-8776-D56C6E970120}"/>
                  </a:ext>
                </a:extLst>
              </p14:cNvPr>
              <p14:cNvContentPartPr/>
              <p14:nvPr/>
            </p14:nvContentPartPr>
            <p14:xfrm>
              <a:off x="7411122" y="3015219"/>
              <a:ext cx="422280" cy="66780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15993B71-5CE2-4FE8-8776-D56C6E970120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7406802" y="3010899"/>
                <a:ext cx="430920" cy="67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12" name="Input penna 111">
                <a:extLst>
                  <a:ext uri="{FF2B5EF4-FFF2-40B4-BE49-F238E27FC236}">
                    <a16:creationId xmlns:a16="http://schemas.microsoft.com/office/drawing/2014/main" id="{DCE288DB-0D87-46D3-8DB6-75B9314D0B5F}"/>
                  </a:ext>
                </a:extLst>
              </p14:cNvPr>
              <p14:cNvContentPartPr/>
              <p14:nvPr/>
            </p14:nvContentPartPr>
            <p14:xfrm>
              <a:off x="7994682" y="3217539"/>
              <a:ext cx="272880" cy="566280"/>
            </p14:xfrm>
          </p:contentPart>
        </mc:Choice>
        <mc:Fallback xmlns="">
          <p:pic>
            <p:nvPicPr>
              <p:cNvPr id="112" name="Input penna 111">
                <a:extLst>
                  <a:ext uri="{FF2B5EF4-FFF2-40B4-BE49-F238E27FC236}">
                    <a16:creationId xmlns:a16="http://schemas.microsoft.com/office/drawing/2014/main" id="{DCE288DB-0D87-46D3-8DB6-75B9314D0B5F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7990362" y="3213219"/>
                <a:ext cx="281520" cy="57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3" name="Input penna 112">
                <a:extLst>
                  <a:ext uri="{FF2B5EF4-FFF2-40B4-BE49-F238E27FC236}">
                    <a16:creationId xmlns:a16="http://schemas.microsoft.com/office/drawing/2014/main" id="{F79BDDA3-F770-488E-8A52-81B0103E08D3}"/>
                  </a:ext>
                </a:extLst>
              </p14:cNvPr>
              <p14:cNvContentPartPr/>
              <p14:nvPr/>
            </p14:nvContentPartPr>
            <p14:xfrm>
              <a:off x="8477082" y="3562419"/>
              <a:ext cx="90360" cy="12960"/>
            </p14:xfrm>
          </p:contentPart>
        </mc:Choice>
        <mc:Fallback xmlns="">
          <p:pic>
            <p:nvPicPr>
              <p:cNvPr id="113" name="Input penna 112">
                <a:extLst>
                  <a:ext uri="{FF2B5EF4-FFF2-40B4-BE49-F238E27FC236}">
                    <a16:creationId xmlns:a16="http://schemas.microsoft.com/office/drawing/2014/main" id="{F79BDDA3-F770-488E-8A52-81B0103E08D3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8472762" y="3558099"/>
                <a:ext cx="99000" cy="2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57B9DFF3-1D54-40EF-8A69-63119A0DC5DE}"/>
                  </a:ext>
                </a:extLst>
              </p14:cNvPr>
              <p14:cNvContentPartPr/>
              <p14:nvPr/>
            </p14:nvContentPartPr>
            <p14:xfrm>
              <a:off x="8455122" y="3671139"/>
              <a:ext cx="149760" cy="2052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57B9DFF3-1D54-40EF-8A69-63119A0DC5DE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8450802" y="3666819"/>
                <a:ext cx="158400" cy="2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11CE837B-6140-496C-9BF4-12375DB093D7}"/>
              </a:ext>
            </a:extLst>
          </p:cNvPr>
          <p:cNvGrpSpPr/>
          <p:nvPr/>
        </p:nvGrpSpPr>
        <p:grpSpPr>
          <a:xfrm>
            <a:off x="9017802" y="3189819"/>
            <a:ext cx="1153800" cy="659160"/>
            <a:chOff x="9017802" y="3189819"/>
            <a:chExt cx="1153800" cy="65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C68A5CA8-BF0B-40E6-A334-D35EE18C5733}"/>
                    </a:ext>
                  </a:extLst>
                </p14:cNvPr>
                <p14:cNvContentPartPr/>
                <p14:nvPr/>
              </p14:nvContentPartPr>
              <p14:xfrm>
                <a:off x="9017802" y="3351459"/>
                <a:ext cx="396360" cy="4050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C68A5CA8-BF0B-40E6-A334-D35EE18C573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013482" y="3347139"/>
                  <a:ext cx="40500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8366A72-10BB-4E22-9446-F43040E23FB7}"/>
                    </a:ext>
                  </a:extLst>
                </p14:cNvPr>
                <p14:cNvContentPartPr/>
                <p14:nvPr/>
              </p14:nvContentPartPr>
              <p14:xfrm>
                <a:off x="9609642" y="3189819"/>
                <a:ext cx="255240" cy="6418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8366A72-10BB-4E22-9446-F43040E23FB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605322" y="3185499"/>
                  <a:ext cx="263880" cy="65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B78EE3FD-A5EA-4898-8B17-FCC18DAC5A6D}"/>
                    </a:ext>
                  </a:extLst>
                </p14:cNvPr>
                <p14:cNvContentPartPr/>
                <p14:nvPr/>
              </p14:nvContentPartPr>
              <p14:xfrm>
                <a:off x="9957762" y="3325539"/>
                <a:ext cx="30240" cy="3776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B78EE3FD-A5EA-4898-8B17-FCC18DAC5A6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953442" y="3321219"/>
                  <a:ext cx="3888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E81A00A-D488-4BE9-9895-CCAD0747AC18}"/>
                    </a:ext>
                  </a:extLst>
                </p14:cNvPr>
                <p14:cNvContentPartPr/>
                <p14:nvPr/>
              </p14:nvContentPartPr>
              <p14:xfrm>
                <a:off x="10045602" y="3742779"/>
                <a:ext cx="126000" cy="1062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E81A00A-D488-4BE9-9895-CCAD0747AC1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041282" y="3738459"/>
                  <a:ext cx="134640" cy="11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463A855C-8640-4CE5-B091-CDDB45ABC93A}"/>
              </a:ext>
            </a:extLst>
          </p:cNvPr>
          <p:cNvGrpSpPr/>
          <p:nvPr/>
        </p:nvGrpSpPr>
        <p:grpSpPr>
          <a:xfrm>
            <a:off x="10507842" y="3210699"/>
            <a:ext cx="1021320" cy="585720"/>
            <a:chOff x="10507842" y="3210699"/>
            <a:chExt cx="1021320" cy="58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CA9B19A6-F3C9-4F2F-AA53-FC89F77AC64A}"/>
                    </a:ext>
                  </a:extLst>
                </p14:cNvPr>
                <p14:cNvContentPartPr/>
                <p14:nvPr/>
              </p14:nvContentPartPr>
              <p14:xfrm>
                <a:off x="10507842" y="3377379"/>
                <a:ext cx="286200" cy="2707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CA9B19A6-F3C9-4F2F-AA53-FC89F77AC64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503522" y="3373059"/>
                  <a:ext cx="2948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7956E1F-1766-4FD8-B901-B3C7EBF40B59}"/>
                    </a:ext>
                  </a:extLst>
                </p14:cNvPr>
                <p14:cNvContentPartPr/>
                <p14:nvPr/>
              </p14:nvContentPartPr>
              <p14:xfrm>
                <a:off x="10836882" y="3210699"/>
                <a:ext cx="113760" cy="5619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7956E1F-1766-4FD8-B901-B3C7EBF40B5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832562" y="3206379"/>
                  <a:ext cx="122400" cy="57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181AC971-A77F-45B8-87AE-548D839175C1}"/>
                    </a:ext>
                  </a:extLst>
                </p14:cNvPr>
                <p14:cNvContentPartPr/>
                <p14:nvPr/>
              </p14:nvContentPartPr>
              <p14:xfrm>
                <a:off x="11192202" y="3560979"/>
                <a:ext cx="336960" cy="334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181AC971-A77F-45B8-87AE-548D839175C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187882" y="3556659"/>
                  <a:ext cx="3456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79A4383-5FED-47F4-A03E-7D4322E1B48E}"/>
                    </a:ext>
                  </a:extLst>
                </p14:cNvPr>
                <p14:cNvContentPartPr/>
                <p14:nvPr/>
              </p14:nvContentPartPr>
              <p14:xfrm>
                <a:off x="11298042" y="3456579"/>
                <a:ext cx="38520" cy="3398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79A4383-5FED-47F4-A03E-7D4322E1B48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293722" y="3452259"/>
                  <a:ext cx="47160" cy="34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99170FDA-FBD5-4FA2-B10C-96EA36EB81F9}"/>
              </a:ext>
            </a:extLst>
          </p:cNvPr>
          <p:cNvGrpSpPr/>
          <p:nvPr/>
        </p:nvGrpSpPr>
        <p:grpSpPr>
          <a:xfrm>
            <a:off x="350082" y="3985419"/>
            <a:ext cx="1747440" cy="885600"/>
            <a:chOff x="350082" y="3985419"/>
            <a:chExt cx="1747440" cy="88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D9F6CE1-53E4-4BD5-9C57-07BBE9124850}"/>
                    </a:ext>
                  </a:extLst>
                </p14:cNvPr>
                <p14:cNvContentPartPr/>
                <p14:nvPr/>
              </p14:nvContentPartPr>
              <p14:xfrm>
                <a:off x="350082" y="4114299"/>
                <a:ext cx="403560" cy="4910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D9F6CE1-53E4-4BD5-9C57-07BBE912485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45762" y="4109979"/>
                  <a:ext cx="412200" cy="49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72E0C65-BABF-48CD-97AB-46F2BEE1D9CA}"/>
                    </a:ext>
                  </a:extLst>
                </p14:cNvPr>
                <p14:cNvContentPartPr/>
                <p14:nvPr/>
              </p14:nvContentPartPr>
              <p14:xfrm>
                <a:off x="926802" y="4466379"/>
                <a:ext cx="10080" cy="453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72E0C65-BABF-48CD-97AB-46F2BEE1D9CA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22482" y="4462059"/>
                  <a:ext cx="187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A9A6F56F-FDBA-4FC5-A4F0-146BB70FCAC7}"/>
                    </a:ext>
                  </a:extLst>
                </p14:cNvPr>
                <p14:cNvContentPartPr/>
                <p14:nvPr/>
              </p14:nvContentPartPr>
              <p14:xfrm>
                <a:off x="1203282" y="3985419"/>
                <a:ext cx="315720" cy="8755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A9A6F56F-FDBA-4FC5-A4F0-146BB70FCAC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98962" y="3981099"/>
                  <a:ext cx="324360" cy="88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994DC14-1EC2-4AAE-9DF4-990F9E53D799}"/>
                    </a:ext>
                  </a:extLst>
                </p14:cNvPr>
                <p14:cNvContentPartPr/>
                <p14:nvPr/>
              </p14:nvContentPartPr>
              <p14:xfrm>
                <a:off x="1548882" y="4299339"/>
                <a:ext cx="284400" cy="3110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994DC14-1EC2-4AAE-9DF4-990F9E53D79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544562" y="4295019"/>
                  <a:ext cx="29304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39B2027E-CA33-4D9A-8889-CD7D1BB2F591}"/>
                    </a:ext>
                  </a:extLst>
                </p14:cNvPr>
                <p14:cNvContentPartPr/>
                <p14:nvPr/>
              </p14:nvContentPartPr>
              <p14:xfrm>
                <a:off x="2011482" y="4676619"/>
                <a:ext cx="86040" cy="1944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39B2027E-CA33-4D9A-8889-CD7D1BB2F59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007162" y="4672299"/>
                  <a:ext cx="9468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A4D18EEE-4C65-49A3-BEDB-CB5A118A3EA2}"/>
              </a:ext>
            </a:extLst>
          </p:cNvPr>
          <p:cNvGrpSpPr/>
          <p:nvPr/>
        </p:nvGrpSpPr>
        <p:grpSpPr>
          <a:xfrm>
            <a:off x="2460762" y="3992979"/>
            <a:ext cx="738000" cy="704520"/>
            <a:chOff x="2460762" y="3992979"/>
            <a:chExt cx="738000" cy="70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3902A84C-04C5-4985-90CA-55E823AB1A39}"/>
                    </a:ext>
                  </a:extLst>
                </p14:cNvPr>
                <p14:cNvContentPartPr/>
                <p14:nvPr/>
              </p14:nvContentPartPr>
              <p14:xfrm>
                <a:off x="2460762" y="4304379"/>
                <a:ext cx="356400" cy="3891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3902A84C-04C5-4985-90CA-55E823AB1A3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456442" y="4300059"/>
                  <a:ext cx="36504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497A6AC2-8624-4C1F-B22F-7B6C6E189535}"/>
                    </a:ext>
                  </a:extLst>
                </p14:cNvPr>
                <p14:cNvContentPartPr/>
                <p14:nvPr/>
              </p14:nvContentPartPr>
              <p14:xfrm>
                <a:off x="2989602" y="3992979"/>
                <a:ext cx="209160" cy="7045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497A6AC2-8624-4C1F-B22F-7B6C6E18953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985282" y="3988659"/>
                  <a:ext cx="217800" cy="713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40" name="Input penna 139">
                <a:extLst>
                  <a:ext uri="{FF2B5EF4-FFF2-40B4-BE49-F238E27FC236}">
                    <a16:creationId xmlns:a16="http://schemas.microsoft.com/office/drawing/2014/main" id="{AEE91DDB-4131-4940-875B-CDE6EB2B6661}"/>
                  </a:ext>
                </a:extLst>
              </p14:cNvPr>
              <p14:cNvContentPartPr/>
              <p14:nvPr/>
            </p14:nvContentPartPr>
            <p14:xfrm>
              <a:off x="5136282" y="3994419"/>
              <a:ext cx="48600" cy="25200"/>
            </p14:xfrm>
          </p:contentPart>
        </mc:Choice>
        <mc:Fallback xmlns="">
          <p:pic>
            <p:nvPicPr>
              <p:cNvPr id="140" name="Input penna 139">
                <a:extLst>
                  <a:ext uri="{FF2B5EF4-FFF2-40B4-BE49-F238E27FC236}">
                    <a16:creationId xmlns:a16="http://schemas.microsoft.com/office/drawing/2014/main" id="{AEE91DDB-4131-4940-875B-CDE6EB2B6661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5131962" y="3990099"/>
                <a:ext cx="57240" cy="33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217CBB0D-430B-4DDF-A90E-F1EE8CD3CE2E}"/>
              </a:ext>
            </a:extLst>
          </p:cNvPr>
          <p:cNvGrpSpPr/>
          <p:nvPr/>
        </p:nvGrpSpPr>
        <p:grpSpPr>
          <a:xfrm>
            <a:off x="9727800" y="5726849"/>
            <a:ext cx="2365560" cy="574200"/>
            <a:chOff x="9727800" y="5726849"/>
            <a:chExt cx="2365560" cy="57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E8D034B1-2786-41CC-92B1-534571EB3D1D}"/>
                    </a:ext>
                  </a:extLst>
                </p14:cNvPr>
                <p14:cNvContentPartPr/>
                <p14:nvPr/>
              </p14:nvContentPartPr>
              <p14:xfrm>
                <a:off x="9727800" y="5728289"/>
                <a:ext cx="293760" cy="2037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E8D034B1-2786-41CC-92B1-534571EB3D1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723480" y="5723969"/>
                  <a:ext cx="3024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8D7DD1A2-4613-4C6D-A6CA-07597BD052BA}"/>
                    </a:ext>
                  </a:extLst>
                </p14:cNvPr>
                <p14:cNvContentPartPr/>
                <p14:nvPr/>
              </p14:nvContentPartPr>
              <p14:xfrm>
                <a:off x="10128120" y="5773289"/>
                <a:ext cx="49680" cy="5248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8D7DD1A2-4613-4C6D-A6CA-07597BD052B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123800" y="5768969"/>
                  <a:ext cx="5832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1D9F37FD-1997-47A2-B715-302903DC7E67}"/>
                    </a:ext>
                  </a:extLst>
                </p14:cNvPr>
                <p14:cNvContentPartPr/>
                <p14:nvPr/>
              </p14:nvContentPartPr>
              <p14:xfrm>
                <a:off x="10106520" y="5765729"/>
                <a:ext cx="321480" cy="166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1D9F37FD-1997-47A2-B715-302903DC7E6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102200" y="5761409"/>
                  <a:ext cx="3301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FC70583E-4152-41B2-AFFD-4AFCCDB35FA9}"/>
                    </a:ext>
                  </a:extLst>
                </p14:cNvPr>
                <p14:cNvContentPartPr/>
                <p14:nvPr/>
              </p14:nvContentPartPr>
              <p14:xfrm>
                <a:off x="10473360" y="5771849"/>
                <a:ext cx="566640" cy="2329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FC70583E-4152-41B2-AFFD-4AFCCDB35FA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469040" y="5767529"/>
                  <a:ext cx="5752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0139DA0B-90B4-4ABE-9D73-36540D7281B8}"/>
                    </a:ext>
                  </a:extLst>
                </p14:cNvPr>
                <p14:cNvContentPartPr/>
                <p14:nvPr/>
              </p14:nvContentPartPr>
              <p14:xfrm>
                <a:off x="11115600" y="5752049"/>
                <a:ext cx="286560" cy="2610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0139DA0B-90B4-4ABE-9D73-36540D7281B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111280" y="5747729"/>
                  <a:ext cx="29520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05B449C-51C0-4838-8B84-055EBF755775}"/>
                    </a:ext>
                  </a:extLst>
                </p14:cNvPr>
                <p14:cNvContentPartPr/>
                <p14:nvPr/>
              </p14:nvContentPartPr>
              <p14:xfrm>
                <a:off x="11408640" y="5752049"/>
                <a:ext cx="231120" cy="2750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05B449C-51C0-4838-8B84-055EBF75577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404320" y="5747729"/>
                  <a:ext cx="23976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FD382C15-146A-46C0-AB6A-66F1A04EC6B9}"/>
                    </a:ext>
                  </a:extLst>
                </p14:cNvPr>
                <p14:cNvContentPartPr/>
                <p14:nvPr/>
              </p14:nvContentPartPr>
              <p14:xfrm>
                <a:off x="11438880" y="5925209"/>
                <a:ext cx="196920" cy="93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FD382C15-146A-46C0-AB6A-66F1A04EC6B9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434560" y="5920889"/>
                  <a:ext cx="2055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5D20BFE-6A11-43DC-9C25-18A702F0FD0C}"/>
                    </a:ext>
                  </a:extLst>
                </p14:cNvPr>
                <p14:cNvContentPartPr/>
                <p14:nvPr/>
              </p14:nvContentPartPr>
              <p14:xfrm>
                <a:off x="11718960" y="5899649"/>
                <a:ext cx="52560" cy="1314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5D20BFE-6A11-43DC-9C25-18A702F0FD0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714640" y="5895329"/>
                  <a:ext cx="612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0CCBED5-215C-43C3-A7FB-6620ED1A8A70}"/>
                    </a:ext>
                  </a:extLst>
                </p14:cNvPr>
                <p14:cNvContentPartPr/>
                <p14:nvPr/>
              </p14:nvContentPartPr>
              <p14:xfrm>
                <a:off x="11742360" y="5726849"/>
                <a:ext cx="32400" cy="216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0CCBED5-215C-43C3-A7FB-6620ED1A8A7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737680" y="5722529"/>
                  <a:ext cx="410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DFD6FFA2-E68F-46DF-9ADA-3F324CADB1D8}"/>
                    </a:ext>
                  </a:extLst>
                </p14:cNvPr>
                <p14:cNvContentPartPr/>
                <p14:nvPr/>
              </p14:nvContentPartPr>
              <p14:xfrm>
                <a:off x="11879160" y="5853929"/>
                <a:ext cx="212760" cy="2077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DFD6FFA2-E68F-46DF-9ADA-3F324CADB1D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874840" y="5849609"/>
                  <a:ext cx="2214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4F3524E-B485-41F3-8B0C-20F4283C6D77}"/>
                    </a:ext>
                  </a:extLst>
                </p14:cNvPr>
                <p14:cNvContentPartPr/>
                <p14:nvPr/>
              </p14:nvContentPartPr>
              <p14:xfrm>
                <a:off x="11994360" y="6217529"/>
                <a:ext cx="99000" cy="835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4F3524E-B485-41F3-8B0C-20F4283C6D77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990040" y="6213209"/>
                  <a:ext cx="107640" cy="92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EA6C734A-6211-4590-B39F-CCB1C36F8355}"/>
                  </a:ext>
                </a:extLst>
              </p14:cNvPr>
              <p14:cNvContentPartPr/>
              <p14:nvPr/>
            </p14:nvContentPartPr>
            <p14:xfrm>
              <a:off x="304800" y="4935209"/>
              <a:ext cx="501840" cy="86796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EA6C734A-6211-4590-B39F-CCB1C36F8355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300480" y="4930889"/>
                <a:ext cx="510480" cy="87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5" name="Input penna 144">
                <a:extLst>
                  <a:ext uri="{FF2B5EF4-FFF2-40B4-BE49-F238E27FC236}">
                    <a16:creationId xmlns:a16="http://schemas.microsoft.com/office/drawing/2014/main" id="{D3693F21-7BDD-462C-9033-A31FF6168AD7}"/>
                  </a:ext>
                </a:extLst>
              </p14:cNvPr>
              <p14:cNvContentPartPr/>
              <p14:nvPr/>
            </p14:nvContentPartPr>
            <p14:xfrm>
              <a:off x="766320" y="5462969"/>
              <a:ext cx="275040" cy="295200"/>
            </p14:xfrm>
          </p:contentPart>
        </mc:Choice>
        <mc:Fallback xmlns="">
          <p:pic>
            <p:nvPicPr>
              <p:cNvPr id="145" name="Input penna 144">
                <a:extLst>
                  <a:ext uri="{FF2B5EF4-FFF2-40B4-BE49-F238E27FC236}">
                    <a16:creationId xmlns:a16="http://schemas.microsoft.com/office/drawing/2014/main" id="{D3693F21-7BDD-462C-9033-A31FF6168AD7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762000" y="5458649"/>
                <a:ext cx="283680" cy="30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6" name="Input penna 145">
                <a:extLst>
                  <a:ext uri="{FF2B5EF4-FFF2-40B4-BE49-F238E27FC236}">
                    <a16:creationId xmlns:a16="http://schemas.microsoft.com/office/drawing/2014/main" id="{485C7C1C-E73B-4A4C-9C8F-A3B8347452F9}"/>
                  </a:ext>
                </a:extLst>
              </p14:cNvPr>
              <p14:cNvContentPartPr/>
              <p14:nvPr/>
            </p14:nvContentPartPr>
            <p14:xfrm>
              <a:off x="1131720" y="5422289"/>
              <a:ext cx="537480" cy="774720"/>
            </p14:xfrm>
          </p:contentPart>
        </mc:Choice>
        <mc:Fallback xmlns="">
          <p:pic>
            <p:nvPicPr>
              <p:cNvPr id="146" name="Input penna 145">
                <a:extLst>
                  <a:ext uri="{FF2B5EF4-FFF2-40B4-BE49-F238E27FC236}">
                    <a16:creationId xmlns:a16="http://schemas.microsoft.com/office/drawing/2014/main" id="{485C7C1C-E73B-4A4C-9C8F-A3B8347452F9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1127400" y="5417969"/>
                <a:ext cx="546120" cy="78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48" name="Input penna 147">
                <a:extLst>
                  <a:ext uri="{FF2B5EF4-FFF2-40B4-BE49-F238E27FC236}">
                    <a16:creationId xmlns:a16="http://schemas.microsoft.com/office/drawing/2014/main" id="{5ED8664D-CBEA-4790-AC48-7C63A67622E9}"/>
                  </a:ext>
                </a:extLst>
              </p14:cNvPr>
              <p14:cNvContentPartPr/>
              <p14:nvPr/>
            </p14:nvContentPartPr>
            <p14:xfrm>
              <a:off x="1698360" y="5188289"/>
              <a:ext cx="289800" cy="576000"/>
            </p14:xfrm>
          </p:contentPart>
        </mc:Choice>
        <mc:Fallback xmlns="">
          <p:pic>
            <p:nvPicPr>
              <p:cNvPr id="148" name="Input penna 147">
                <a:extLst>
                  <a:ext uri="{FF2B5EF4-FFF2-40B4-BE49-F238E27FC236}">
                    <a16:creationId xmlns:a16="http://schemas.microsoft.com/office/drawing/2014/main" id="{5ED8664D-CBEA-4790-AC48-7C63A67622E9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1694040" y="5183969"/>
                <a:ext cx="298440" cy="58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49" name="Input penna 148">
                <a:extLst>
                  <a:ext uri="{FF2B5EF4-FFF2-40B4-BE49-F238E27FC236}">
                    <a16:creationId xmlns:a16="http://schemas.microsoft.com/office/drawing/2014/main" id="{835EE474-5DDF-4B55-87FE-09637B9444CD}"/>
                  </a:ext>
                </a:extLst>
              </p14:cNvPr>
              <p14:cNvContentPartPr/>
              <p14:nvPr/>
            </p14:nvContentPartPr>
            <p14:xfrm>
              <a:off x="1962600" y="5404649"/>
              <a:ext cx="11880" cy="7560"/>
            </p14:xfrm>
          </p:contentPart>
        </mc:Choice>
        <mc:Fallback xmlns="">
          <p:pic>
            <p:nvPicPr>
              <p:cNvPr id="149" name="Input penna 148">
                <a:extLst>
                  <a:ext uri="{FF2B5EF4-FFF2-40B4-BE49-F238E27FC236}">
                    <a16:creationId xmlns:a16="http://schemas.microsoft.com/office/drawing/2014/main" id="{835EE474-5DDF-4B55-87FE-09637B9444CD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1958280" y="5400329"/>
                <a:ext cx="2052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50" name="Input penna 149">
                <a:extLst>
                  <a:ext uri="{FF2B5EF4-FFF2-40B4-BE49-F238E27FC236}">
                    <a16:creationId xmlns:a16="http://schemas.microsoft.com/office/drawing/2014/main" id="{A0B5B44E-C743-43AA-BE20-4A2BFC9F394D}"/>
                  </a:ext>
                </a:extLst>
              </p14:cNvPr>
              <p14:cNvContentPartPr/>
              <p14:nvPr/>
            </p14:nvContentPartPr>
            <p14:xfrm>
              <a:off x="2144040" y="5508689"/>
              <a:ext cx="450000" cy="370800"/>
            </p14:xfrm>
          </p:contentPart>
        </mc:Choice>
        <mc:Fallback xmlns="">
          <p:pic>
            <p:nvPicPr>
              <p:cNvPr id="150" name="Input penna 149">
                <a:extLst>
                  <a:ext uri="{FF2B5EF4-FFF2-40B4-BE49-F238E27FC236}">
                    <a16:creationId xmlns:a16="http://schemas.microsoft.com/office/drawing/2014/main" id="{A0B5B44E-C743-43AA-BE20-4A2BFC9F394D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2139720" y="5504369"/>
                <a:ext cx="458640" cy="37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51" name="Input penna 150">
                <a:extLst>
                  <a:ext uri="{FF2B5EF4-FFF2-40B4-BE49-F238E27FC236}">
                    <a16:creationId xmlns:a16="http://schemas.microsoft.com/office/drawing/2014/main" id="{E79503A6-3F9D-41EA-9723-566B51C8D142}"/>
                  </a:ext>
                </a:extLst>
              </p14:cNvPr>
              <p14:cNvContentPartPr/>
              <p14:nvPr/>
            </p14:nvContentPartPr>
            <p14:xfrm>
              <a:off x="2783760" y="5651609"/>
              <a:ext cx="474120" cy="268920"/>
            </p14:xfrm>
          </p:contentPart>
        </mc:Choice>
        <mc:Fallback xmlns="">
          <p:pic>
            <p:nvPicPr>
              <p:cNvPr id="151" name="Input penna 150">
                <a:extLst>
                  <a:ext uri="{FF2B5EF4-FFF2-40B4-BE49-F238E27FC236}">
                    <a16:creationId xmlns:a16="http://schemas.microsoft.com/office/drawing/2014/main" id="{E79503A6-3F9D-41EA-9723-566B51C8D142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2779440" y="5647289"/>
                <a:ext cx="482760" cy="27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2" name="Input penna 151">
                <a:extLst>
                  <a:ext uri="{FF2B5EF4-FFF2-40B4-BE49-F238E27FC236}">
                    <a16:creationId xmlns:a16="http://schemas.microsoft.com/office/drawing/2014/main" id="{442EDC83-8302-4A14-9418-62970CE49837}"/>
                  </a:ext>
                </a:extLst>
              </p14:cNvPr>
              <p14:cNvContentPartPr/>
              <p14:nvPr/>
            </p14:nvContentPartPr>
            <p14:xfrm>
              <a:off x="3426720" y="5670689"/>
              <a:ext cx="274680" cy="275040"/>
            </p14:xfrm>
          </p:contentPart>
        </mc:Choice>
        <mc:Fallback xmlns="">
          <p:pic>
            <p:nvPicPr>
              <p:cNvPr id="152" name="Input penna 151">
                <a:extLst>
                  <a:ext uri="{FF2B5EF4-FFF2-40B4-BE49-F238E27FC236}">
                    <a16:creationId xmlns:a16="http://schemas.microsoft.com/office/drawing/2014/main" id="{442EDC83-8302-4A14-9418-62970CE49837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3422400" y="5666369"/>
                <a:ext cx="283320" cy="28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5F624A91-15D0-49A5-83AC-7A9CCB625085}"/>
                  </a:ext>
                </a:extLst>
              </p14:cNvPr>
              <p14:cNvContentPartPr/>
              <p14:nvPr/>
            </p14:nvContentPartPr>
            <p14:xfrm>
              <a:off x="4166520" y="5685089"/>
              <a:ext cx="180720" cy="16524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5F624A91-15D0-49A5-83AC-7A9CCB62508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4162200" y="5680769"/>
                <a:ext cx="189360" cy="1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FECBC6C2-66EC-4389-BBCB-C366E30CEFAF}"/>
                  </a:ext>
                </a:extLst>
              </p14:cNvPr>
              <p14:cNvContentPartPr/>
              <p14:nvPr/>
            </p14:nvContentPartPr>
            <p14:xfrm>
              <a:off x="4234560" y="5466929"/>
              <a:ext cx="74520" cy="4392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FECBC6C2-66EC-4389-BBCB-C366E30CEFA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4230240" y="5462609"/>
                <a:ext cx="8316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55" name="Input penna 154">
                <a:extLst>
                  <a:ext uri="{FF2B5EF4-FFF2-40B4-BE49-F238E27FC236}">
                    <a16:creationId xmlns:a16="http://schemas.microsoft.com/office/drawing/2014/main" id="{EB8D3644-34F5-4C71-B1B0-65EC9243E8BD}"/>
                  </a:ext>
                </a:extLst>
              </p14:cNvPr>
              <p14:cNvContentPartPr/>
              <p14:nvPr/>
            </p14:nvContentPartPr>
            <p14:xfrm>
              <a:off x="4532640" y="5659169"/>
              <a:ext cx="222480" cy="207720"/>
            </p14:xfrm>
          </p:contentPart>
        </mc:Choice>
        <mc:Fallback xmlns="">
          <p:pic>
            <p:nvPicPr>
              <p:cNvPr id="155" name="Input penna 154">
                <a:extLst>
                  <a:ext uri="{FF2B5EF4-FFF2-40B4-BE49-F238E27FC236}">
                    <a16:creationId xmlns:a16="http://schemas.microsoft.com/office/drawing/2014/main" id="{EB8D3644-34F5-4C71-B1B0-65EC9243E8BD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4528320" y="5654849"/>
                <a:ext cx="231120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56" name="Input penna 155">
                <a:extLst>
                  <a:ext uri="{FF2B5EF4-FFF2-40B4-BE49-F238E27FC236}">
                    <a16:creationId xmlns:a16="http://schemas.microsoft.com/office/drawing/2014/main" id="{9F267002-2FCA-42DE-A941-BD4B4F4F524B}"/>
                  </a:ext>
                </a:extLst>
              </p14:cNvPr>
              <p14:cNvContentPartPr/>
              <p14:nvPr/>
            </p14:nvContentPartPr>
            <p14:xfrm>
              <a:off x="5023680" y="5306369"/>
              <a:ext cx="217440" cy="535680"/>
            </p14:xfrm>
          </p:contentPart>
        </mc:Choice>
        <mc:Fallback xmlns="">
          <p:pic>
            <p:nvPicPr>
              <p:cNvPr id="156" name="Input penna 155">
                <a:extLst>
                  <a:ext uri="{FF2B5EF4-FFF2-40B4-BE49-F238E27FC236}">
                    <a16:creationId xmlns:a16="http://schemas.microsoft.com/office/drawing/2014/main" id="{9F267002-2FCA-42DE-A941-BD4B4F4F524B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5019360" y="5302049"/>
                <a:ext cx="226080" cy="54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FEC96300-12FA-488A-B050-1FBDE73D27BE}"/>
                  </a:ext>
                </a:extLst>
              </p14:cNvPr>
              <p14:cNvContentPartPr/>
              <p14:nvPr/>
            </p14:nvContentPartPr>
            <p14:xfrm>
              <a:off x="4837920" y="5498249"/>
              <a:ext cx="374400" cy="10008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FEC96300-12FA-488A-B050-1FBDE73D27BE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4833600" y="5493929"/>
                <a:ext cx="383040" cy="10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A9E20AA9-2FB0-4B1D-9E3C-2EBF9922E362}"/>
                  </a:ext>
                </a:extLst>
              </p14:cNvPr>
              <p14:cNvContentPartPr/>
              <p14:nvPr/>
            </p14:nvContentPartPr>
            <p14:xfrm>
              <a:off x="5333280" y="5602289"/>
              <a:ext cx="231120" cy="25344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A9E20AA9-2FB0-4B1D-9E3C-2EBF9922E362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5328960" y="5597969"/>
                <a:ext cx="23976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A7C08CA1-7241-4D12-B9D9-5FA07F3C2619}"/>
                  </a:ext>
                </a:extLst>
              </p14:cNvPr>
              <p14:cNvContentPartPr/>
              <p14:nvPr/>
            </p14:nvContentPartPr>
            <p14:xfrm>
              <a:off x="5704080" y="5703089"/>
              <a:ext cx="238320" cy="17928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A7C08CA1-7241-4D12-B9D9-5FA07F3C2619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5699760" y="5698769"/>
                <a:ext cx="2469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F4EE3EF9-3402-4256-BDE6-3A32A77E1B48}"/>
                  </a:ext>
                </a:extLst>
              </p14:cNvPr>
              <p14:cNvContentPartPr/>
              <p14:nvPr/>
            </p14:nvContentPartPr>
            <p14:xfrm>
              <a:off x="6143640" y="5679689"/>
              <a:ext cx="267840" cy="20232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F4EE3EF9-3402-4256-BDE6-3A32A77E1B48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6139320" y="5675369"/>
                <a:ext cx="27648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30685C8F-4000-4BB9-AC7A-AF00CE04F578}"/>
                  </a:ext>
                </a:extLst>
              </p14:cNvPr>
              <p14:cNvContentPartPr/>
              <p14:nvPr/>
            </p14:nvContentPartPr>
            <p14:xfrm>
              <a:off x="6453960" y="5435609"/>
              <a:ext cx="432360" cy="48168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30685C8F-4000-4BB9-AC7A-AF00CE04F578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6449640" y="5431289"/>
                <a:ext cx="441000" cy="49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035C36F9-5578-4529-8941-6653CC683E4A}"/>
                  </a:ext>
                </a:extLst>
              </p14:cNvPr>
              <p14:cNvContentPartPr/>
              <p14:nvPr/>
            </p14:nvContentPartPr>
            <p14:xfrm>
              <a:off x="7021680" y="5670329"/>
              <a:ext cx="289800" cy="23652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035C36F9-5578-4529-8941-6653CC683E4A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7017360" y="5666009"/>
                <a:ext cx="298440" cy="24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F225223B-A0DD-49FA-BD35-C87BC146042B}"/>
                  </a:ext>
                </a:extLst>
              </p14:cNvPr>
              <p14:cNvContentPartPr/>
              <p14:nvPr/>
            </p14:nvContentPartPr>
            <p14:xfrm>
              <a:off x="7365480" y="5662769"/>
              <a:ext cx="291600" cy="25776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F225223B-A0DD-49FA-BD35-C87BC146042B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7361160" y="5658449"/>
                <a:ext cx="30024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5A99C548-18D4-428C-93F5-9BE864245AB3}"/>
                  </a:ext>
                </a:extLst>
              </p14:cNvPr>
              <p14:cNvContentPartPr/>
              <p14:nvPr/>
            </p14:nvContentPartPr>
            <p14:xfrm>
              <a:off x="7765440" y="5744129"/>
              <a:ext cx="192960" cy="26100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5A99C548-18D4-428C-93F5-9BE864245AB3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7761120" y="5739809"/>
                <a:ext cx="20160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D4B9D026-CC26-4E04-A767-0EB64108DEE4}"/>
                  </a:ext>
                </a:extLst>
              </p14:cNvPr>
              <p14:cNvContentPartPr/>
              <p14:nvPr/>
            </p14:nvContentPartPr>
            <p14:xfrm>
              <a:off x="8254680" y="5691569"/>
              <a:ext cx="288360" cy="25236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D4B9D026-CC26-4E04-A767-0EB64108DEE4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8250360" y="5687249"/>
                <a:ext cx="29700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3BC88E4D-BF3C-4AC4-9D6D-1DBEE7C5B944}"/>
                  </a:ext>
                </a:extLst>
              </p14:cNvPr>
              <p14:cNvContentPartPr/>
              <p14:nvPr/>
            </p14:nvContentPartPr>
            <p14:xfrm>
              <a:off x="8613240" y="5406089"/>
              <a:ext cx="767160" cy="62820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3BC88E4D-BF3C-4AC4-9D6D-1DBEE7C5B944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8608920" y="5401769"/>
                <a:ext cx="775800" cy="63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E8B35198-7473-4E7F-9144-C404BBDFC072}"/>
                  </a:ext>
                </a:extLst>
              </p14:cNvPr>
              <p14:cNvContentPartPr/>
              <p14:nvPr/>
            </p14:nvContentPartPr>
            <p14:xfrm>
              <a:off x="309840" y="6342089"/>
              <a:ext cx="347400" cy="18288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E8B35198-7473-4E7F-9144-C404BBDFC072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305520" y="6337769"/>
                <a:ext cx="3560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83" name="Input penna 182">
                <a:extLst>
                  <a:ext uri="{FF2B5EF4-FFF2-40B4-BE49-F238E27FC236}">
                    <a16:creationId xmlns:a16="http://schemas.microsoft.com/office/drawing/2014/main" id="{3E91E08B-0266-4A04-865E-99D7AE78362C}"/>
                  </a:ext>
                </a:extLst>
              </p14:cNvPr>
              <p14:cNvContentPartPr/>
              <p14:nvPr/>
            </p14:nvContentPartPr>
            <p14:xfrm>
              <a:off x="731400" y="6380969"/>
              <a:ext cx="86760" cy="106560"/>
            </p14:xfrm>
          </p:contentPart>
        </mc:Choice>
        <mc:Fallback xmlns="">
          <p:pic>
            <p:nvPicPr>
              <p:cNvPr id="183" name="Input penna 182">
                <a:extLst>
                  <a:ext uri="{FF2B5EF4-FFF2-40B4-BE49-F238E27FC236}">
                    <a16:creationId xmlns:a16="http://schemas.microsoft.com/office/drawing/2014/main" id="{3E91E08B-0266-4A04-865E-99D7AE78362C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727080" y="6376649"/>
                <a:ext cx="9540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84" name="Input penna 183">
                <a:extLst>
                  <a:ext uri="{FF2B5EF4-FFF2-40B4-BE49-F238E27FC236}">
                    <a16:creationId xmlns:a16="http://schemas.microsoft.com/office/drawing/2014/main" id="{9E0DA14D-51D0-4D70-8194-85BFFBB9C79D}"/>
                  </a:ext>
                </a:extLst>
              </p14:cNvPr>
              <p14:cNvContentPartPr/>
              <p14:nvPr/>
            </p14:nvContentPartPr>
            <p14:xfrm>
              <a:off x="750120" y="6284849"/>
              <a:ext cx="17640" cy="10440"/>
            </p14:xfrm>
          </p:contentPart>
        </mc:Choice>
        <mc:Fallback xmlns="">
          <p:pic>
            <p:nvPicPr>
              <p:cNvPr id="184" name="Input penna 183">
                <a:extLst>
                  <a:ext uri="{FF2B5EF4-FFF2-40B4-BE49-F238E27FC236}">
                    <a16:creationId xmlns:a16="http://schemas.microsoft.com/office/drawing/2014/main" id="{9E0DA14D-51D0-4D70-8194-85BFFBB9C79D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745800" y="6280529"/>
                <a:ext cx="26280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9142DDFB-EA58-49A9-8502-F6D222AB707F}"/>
                  </a:ext>
                </a:extLst>
              </p14:cNvPr>
              <p14:cNvContentPartPr/>
              <p14:nvPr/>
            </p14:nvContentPartPr>
            <p14:xfrm>
              <a:off x="1532760" y="6172889"/>
              <a:ext cx="211680" cy="39240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9142DDFB-EA58-49A9-8502-F6D222AB707F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1528440" y="6168569"/>
                <a:ext cx="22032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ADF8F8AC-BC97-43D3-9DF5-3BF8EB62112F}"/>
                  </a:ext>
                </a:extLst>
              </p14:cNvPr>
              <p14:cNvContentPartPr/>
              <p14:nvPr/>
            </p14:nvContentPartPr>
            <p14:xfrm>
              <a:off x="1278600" y="6300689"/>
              <a:ext cx="425160" cy="3924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ADF8F8AC-BC97-43D3-9DF5-3BF8EB62112F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1274280" y="6296369"/>
                <a:ext cx="4338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0FD7306F-4564-4B2E-8C8B-626988EFAFA8}"/>
                  </a:ext>
                </a:extLst>
              </p14:cNvPr>
              <p14:cNvContentPartPr/>
              <p14:nvPr/>
            </p14:nvContentPartPr>
            <p14:xfrm>
              <a:off x="1837320" y="6273329"/>
              <a:ext cx="262800" cy="30816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0FD7306F-4564-4B2E-8C8B-626988EFAFA8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1833000" y="6269009"/>
                <a:ext cx="271440" cy="31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81EEA765-1FE4-490A-B9A4-FE66A5775703}"/>
                  </a:ext>
                </a:extLst>
              </p14:cNvPr>
              <p14:cNvContentPartPr/>
              <p14:nvPr/>
            </p14:nvContentPartPr>
            <p14:xfrm>
              <a:off x="2137920" y="6357209"/>
              <a:ext cx="407520" cy="25956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81EEA765-1FE4-490A-B9A4-FE66A5775703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2133600" y="6352889"/>
                <a:ext cx="416160" cy="26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90" name="Input penna 189">
                <a:extLst>
                  <a:ext uri="{FF2B5EF4-FFF2-40B4-BE49-F238E27FC236}">
                    <a16:creationId xmlns:a16="http://schemas.microsoft.com/office/drawing/2014/main" id="{286935C8-8A97-47D1-833B-E76971473974}"/>
                  </a:ext>
                </a:extLst>
              </p14:cNvPr>
              <p14:cNvContentPartPr/>
              <p14:nvPr/>
            </p14:nvContentPartPr>
            <p14:xfrm>
              <a:off x="3086520" y="6462689"/>
              <a:ext cx="134280" cy="99720"/>
            </p14:xfrm>
          </p:contentPart>
        </mc:Choice>
        <mc:Fallback xmlns="">
          <p:pic>
            <p:nvPicPr>
              <p:cNvPr id="190" name="Input penna 189">
                <a:extLst>
                  <a:ext uri="{FF2B5EF4-FFF2-40B4-BE49-F238E27FC236}">
                    <a16:creationId xmlns:a16="http://schemas.microsoft.com/office/drawing/2014/main" id="{286935C8-8A97-47D1-833B-E76971473974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3082200" y="6458369"/>
                <a:ext cx="14292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91" name="Input penna 190">
                <a:extLst>
                  <a:ext uri="{FF2B5EF4-FFF2-40B4-BE49-F238E27FC236}">
                    <a16:creationId xmlns:a16="http://schemas.microsoft.com/office/drawing/2014/main" id="{532CE039-993C-47F8-8E2D-5A09915AADA9}"/>
                  </a:ext>
                </a:extLst>
              </p14:cNvPr>
              <p14:cNvContentPartPr/>
              <p14:nvPr/>
            </p14:nvContentPartPr>
            <p14:xfrm>
              <a:off x="3201720" y="6224729"/>
              <a:ext cx="57960" cy="42480"/>
            </p14:xfrm>
          </p:contentPart>
        </mc:Choice>
        <mc:Fallback xmlns="">
          <p:pic>
            <p:nvPicPr>
              <p:cNvPr id="191" name="Input penna 190">
                <a:extLst>
                  <a:ext uri="{FF2B5EF4-FFF2-40B4-BE49-F238E27FC236}">
                    <a16:creationId xmlns:a16="http://schemas.microsoft.com/office/drawing/2014/main" id="{532CE039-993C-47F8-8E2D-5A09915AADA9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3197400" y="6220409"/>
                <a:ext cx="66600" cy="5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92" name="Input penna 191">
                <a:extLst>
                  <a:ext uri="{FF2B5EF4-FFF2-40B4-BE49-F238E27FC236}">
                    <a16:creationId xmlns:a16="http://schemas.microsoft.com/office/drawing/2014/main" id="{7C184224-3F83-4B93-86B0-0866EED309C7}"/>
                  </a:ext>
                </a:extLst>
              </p14:cNvPr>
              <p14:cNvContentPartPr/>
              <p14:nvPr/>
            </p14:nvContentPartPr>
            <p14:xfrm>
              <a:off x="3778800" y="6351449"/>
              <a:ext cx="76680" cy="406800"/>
            </p14:xfrm>
          </p:contentPart>
        </mc:Choice>
        <mc:Fallback xmlns="">
          <p:pic>
            <p:nvPicPr>
              <p:cNvPr id="192" name="Input penna 191">
                <a:extLst>
                  <a:ext uri="{FF2B5EF4-FFF2-40B4-BE49-F238E27FC236}">
                    <a16:creationId xmlns:a16="http://schemas.microsoft.com/office/drawing/2014/main" id="{7C184224-3F83-4B93-86B0-0866EED309C7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3774480" y="6347129"/>
                <a:ext cx="8532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93" name="Input penna 192">
                <a:extLst>
                  <a:ext uri="{FF2B5EF4-FFF2-40B4-BE49-F238E27FC236}">
                    <a16:creationId xmlns:a16="http://schemas.microsoft.com/office/drawing/2014/main" id="{E7D31316-93E2-4E96-AB17-B2B71E939418}"/>
                  </a:ext>
                </a:extLst>
              </p14:cNvPr>
              <p14:cNvContentPartPr/>
              <p14:nvPr/>
            </p14:nvContentPartPr>
            <p14:xfrm>
              <a:off x="3782760" y="6257489"/>
              <a:ext cx="334440" cy="203040"/>
            </p14:xfrm>
          </p:contentPart>
        </mc:Choice>
        <mc:Fallback xmlns="">
          <p:pic>
            <p:nvPicPr>
              <p:cNvPr id="193" name="Input penna 192">
                <a:extLst>
                  <a:ext uri="{FF2B5EF4-FFF2-40B4-BE49-F238E27FC236}">
                    <a16:creationId xmlns:a16="http://schemas.microsoft.com/office/drawing/2014/main" id="{E7D31316-93E2-4E96-AB17-B2B71E939418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3778440" y="6253169"/>
                <a:ext cx="34308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94" name="Input penna 193">
                <a:extLst>
                  <a:ext uri="{FF2B5EF4-FFF2-40B4-BE49-F238E27FC236}">
                    <a16:creationId xmlns:a16="http://schemas.microsoft.com/office/drawing/2014/main" id="{BF9396A1-1D9A-47D7-8E53-F0FAC1524000}"/>
                  </a:ext>
                </a:extLst>
              </p14:cNvPr>
              <p14:cNvContentPartPr/>
              <p14:nvPr/>
            </p14:nvContentPartPr>
            <p14:xfrm>
              <a:off x="4285680" y="6051929"/>
              <a:ext cx="186120" cy="486000"/>
            </p14:xfrm>
          </p:contentPart>
        </mc:Choice>
        <mc:Fallback xmlns="">
          <p:pic>
            <p:nvPicPr>
              <p:cNvPr id="194" name="Input penna 193">
                <a:extLst>
                  <a:ext uri="{FF2B5EF4-FFF2-40B4-BE49-F238E27FC236}">
                    <a16:creationId xmlns:a16="http://schemas.microsoft.com/office/drawing/2014/main" id="{BF9396A1-1D9A-47D7-8E53-F0FAC1524000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4281360" y="6047609"/>
                <a:ext cx="19476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B7BB6DBA-6B01-4267-9660-107758F2C43C}"/>
                  </a:ext>
                </a:extLst>
              </p14:cNvPr>
              <p14:cNvContentPartPr/>
              <p14:nvPr/>
            </p14:nvContentPartPr>
            <p14:xfrm>
              <a:off x="4121520" y="6235529"/>
              <a:ext cx="291600" cy="2016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B7BB6DBA-6B01-4267-9660-107758F2C43C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4117200" y="6231209"/>
                <a:ext cx="30024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E3D05E0E-E46C-4244-A1BB-B4F551210ED8}"/>
                  </a:ext>
                </a:extLst>
              </p14:cNvPr>
              <p14:cNvContentPartPr/>
              <p14:nvPr/>
            </p14:nvContentPartPr>
            <p14:xfrm>
              <a:off x="4581600" y="6485369"/>
              <a:ext cx="65160" cy="4320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E3D05E0E-E46C-4244-A1BB-B4F551210ED8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4577280" y="6481049"/>
                <a:ext cx="73800" cy="5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197" name="Input penna 196">
                <a:extLst>
                  <a:ext uri="{FF2B5EF4-FFF2-40B4-BE49-F238E27FC236}">
                    <a16:creationId xmlns:a16="http://schemas.microsoft.com/office/drawing/2014/main" id="{281755D8-69B1-4F27-9D40-AA0863CE0CB8}"/>
                  </a:ext>
                </a:extLst>
              </p14:cNvPr>
              <p14:cNvContentPartPr/>
              <p14:nvPr/>
            </p14:nvContentPartPr>
            <p14:xfrm>
              <a:off x="4651440" y="6289169"/>
              <a:ext cx="21960" cy="31680"/>
            </p14:xfrm>
          </p:contentPart>
        </mc:Choice>
        <mc:Fallback xmlns="">
          <p:pic>
            <p:nvPicPr>
              <p:cNvPr id="197" name="Input penna 196">
                <a:extLst>
                  <a:ext uri="{FF2B5EF4-FFF2-40B4-BE49-F238E27FC236}">
                    <a16:creationId xmlns:a16="http://schemas.microsoft.com/office/drawing/2014/main" id="{281755D8-69B1-4F27-9D40-AA0863CE0CB8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4646760" y="6284849"/>
                <a:ext cx="306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CA4F74E1-436E-4BE9-AF52-B29BBE9314A8}"/>
                  </a:ext>
                </a:extLst>
              </p14:cNvPr>
              <p14:cNvContentPartPr/>
              <p14:nvPr/>
            </p14:nvContentPartPr>
            <p14:xfrm>
              <a:off x="5195400" y="6350369"/>
              <a:ext cx="288000" cy="22788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CA4F74E1-436E-4BE9-AF52-B29BBE9314A8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5191080" y="6346049"/>
                <a:ext cx="29664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99" name="Input penna 198">
                <a:extLst>
                  <a:ext uri="{FF2B5EF4-FFF2-40B4-BE49-F238E27FC236}">
                    <a16:creationId xmlns:a16="http://schemas.microsoft.com/office/drawing/2014/main" id="{72F26A3F-B169-48BD-8D21-9586672DA355}"/>
                  </a:ext>
                </a:extLst>
              </p14:cNvPr>
              <p14:cNvContentPartPr/>
              <p14:nvPr/>
            </p14:nvContentPartPr>
            <p14:xfrm>
              <a:off x="5552880" y="5963729"/>
              <a:ext cx="87480" cy="568800"/>
            </p14:xfrm>
          </p:contentPart>
        </mc:Choice>
        <mc:Fallback xmlns="">
          <p:pic>
            <p:nvPicPr>
              <p:cNvPr id="199" name="Input penna 198">
                <a:extLst>
                  <a:ext uri="{FF2B5EF4-FFF2-40B4-BE49-F238E27FC236}">
                    <a16:creationId xmlns:a16="http://schemas.microsoft.com/office/drawing/2014/main" id="{72F26A3F-B169-48BD-8D21-9586672DA355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5548560" y="5959409"/>
                <a:ext cx="96120" cy="57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2E046C32-60F4-4FDB-AA8A-D7ABC1D9DEE1}"/>
                  </a:ext>
                </a:extLst>
              </p14:cNvPr>
              <p14:cNvContentPartPr/>
              <p14:nvPr/>
            </p14:nvContentPartPr>
            <p14:xfrm>
              <a:off x="5719200" y="6350369"/>
              <a:ext cx="301680" cy="18468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2E046C32-60F4-4FDB-AA8A-D7ABC1D9DEE1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5714880" y="6346049"/>
                <a:ext cx="31032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201" name="Input penna 200">
                <a:extLst>
                  <a:ext uri="{FF2B5EF4-FFF2-40B4-BE49-F238E27FC236}">
                    <a16:creationId xmlns:a16="http://schemas.microsoft.com/office/drawing/2014/main" id="{0F7DDB91-EDB3-4576-905E-A79F352AB77D}"/>
                  </a:ext>
                </a:extLst>
              </p14:cNvPr>
              <p14:cNvContentPartPr/>
              <p14:nvPr/>
            </p14:nvContentPartPr>
            <p14:xfrm>
              <a:off x="6183240" y="6118889"/>
              <a:ext cx="271080" cy="487080"/>
            </p14:xfrm>
          </p:contentPart>
        </mc:Choice>
        <mc:Fallback xmlns="">
          <p:pic>
            <p:nvPicPr>
              <p:cNvPr id="201" name="Input penna 200">
                <a:extLst>
                  <a:ext uri="{FF2B5EF4-FFF2-40B4-BE49-F238E27FC236}">
                    <a16:creationId xmlns:a16="http://schemas.microsoft.com/office/drawing/2014/main" id="{0F7DDB91-EDB3-4576-905E-A79F352AB77D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6178920" y="6114569"/>
                <a:ext cx="279720" cy="495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844D8F77-2500-4A28-972D-B822A2982174}"/>
              </a:ext>
            </a:extLst>
          </p:cNvPr>
          <p:cNvGrpSpPr/>
          <p:nvPr/>
        </p:nvGrpSpPr>
        <p:grpSpPr>
          <a:xfrm>
            <a:off x="7017720" y="6204929"/>
            <a:ext cx="2276280" cy="562680"/>
            <a:chOff x="7017720" y="6204929"/>
            <a:chExt cx="2276280" cy="56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65AEED0A-9B4A-4734-80BF-7533CD8AFE5C}"/>
                    </a:ext>
                  </a:extLst>
                </p14:cNvPr>
                <p14:cNvContentPartPr/>
                <p14:nvPr/>
              </p14:nvContentPartPr>
              <p14:xfrm>
                <a:off x="7060920" y="6453329"/>
                <a:ext cx="37080" cy="3142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65AEED0A-9B4A-4734-80BF-7533CD8AFE5C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056600" y="6449009"/>
                  <a:ext cx="4572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FB8CA3B7-62A6-48A0-AB59-F2DBA87D0166}"/>
                    </a:ext>
                  </a:extLst>
                </p14:cNvPr>
                <p14:cNvContentPartPr/>
                <p14:nvPr/>
              </p14:nvContentPartPr>
              <p14:xfrm>
                <a:off x="7017720" y="6296009"/>
                <a:ext cx="377280" cy="2365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FB8CA3B7-62A6-48A0-AB59-F2DBA87D016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013400" y="6291689"/>
                  <a:ext cx="38592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FE79CD2-CA68-4109-9902-AD26905BA9AE}"/>
                    </a:ext>
                  </a:extLst>
                </p14:cNvPr>
                <p14:cNvContentPartPr/>
                <p14:nvPr/>
              </p14:nvContentPartPr>
              <p14:xfrm>
                <a:off x="7536120" y="6412289"/>
                <a:ext cx="56160" cy="1173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FE79CD2-CA68-4109-9902-AD26905BA9A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531800" y="6407969"/>
                  <a:ext cx="648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23FB7877-B681-4CE3-8128-8F6D4A56C385}"/>
                    </a:ext>
                  </a:extLst>
                </p14:cNvPr>
                <p14:cNvContentPartPr/>
                <p14:nvPr/>
              </p14:nvContentPartPr>
              <p14:xfrm>
                <a:off x="7551600" y="6204929"/>
                <a:ext cx="29160" cy="414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23FB7877-B681-4CE3-8128-8F6D4A56C385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547280" y="6200609"/>
                  <a:ext cx="3780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24995067-65AB-4A3D-965C-BA8A7FD8799F}"/>
                    </a:ext>
                  </a:extLst>
                </p14:cNvPr>
                <p14:cNvContentPartPr/>
                <p14:nvPr/>
              </p14:nvContentPartPr>
              <p14:xfrm>
                <a:off x="7821240" y="6333449"/>
                <a:ext cx="543240" cy="2455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24995067-65AB-4A3D-965C-BA8A7FD8799F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816920" y="6329129"/>
                  <a:ext cx="55188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5EB70DF-6F20-479E-AFF3-C96B6BF2F42D}"/>
                    </a:ext>
                  </a:extLst>
                </p14:cNvPr>
                <p14:cNvContentPartPr/>
                <p14:nvPr/>
              </p14:nvContentPartPr>
              <p14:xfrm>
                <a:off x="8430000" y="6404009"/>
                <a:ext cx="264240" cy="1843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5EB70DF-6F20-479E-AFF3-C96B6BF2F42D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425680" y="6399689"/>
                  <a:ext cx="2728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8CA26573-26CC-498C-8FE1-493798C500D4}"/>
                    </a:ext>
                  </a:extLst>
                </p14:cNvPr>
                <p14:cNvContentPartPr/>
                <p14:nvPr/>
              </p14:nvContentPartPr>
              <p14:xfrm>
                <a:off x="8782440" y="6321569"/>
                <a:ext cx="291960" cy="2311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8CA26573-26CC-498C-8FE1-493798C500D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778120" y="6317249"/>
                  <a:ext cx="3006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C6AD63C-BB10-411B-B7B3-CF574D4E8A5E}"/>
                    </a:ext>
                  </a:extLst>
                </p14:cNvPr>
                <p14:cNvContentPartPr/>
                <p14:nvPr/>
              </p14:nvContentPartPr>
              <p14:xfrm>
                <a:off x="9263400" y="6580049"/>
                <a:ext cx="30600" cy="158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C6AD63C-BB10-411B-B7B3-CF574D4E8A5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259080" y="6575729"/>
                  <a:ext cx="3924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6791AFEA-4EAA-4733-85EF-6E1D7D5D9106}"/>
                  </a:ext>
                </a:extLst>
              </p14:cNvPr>
              <p14:cNvContentPartPr/>
              <p14:nvPr/>
            </p14:nvContentPartPr>
            <p14:xfrm>
              <a:off x="5391636" y="3455632"/>
              <a:ext cx="237960" cy="30600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6791AFEA-4EAA-4733-85EF-6E1D7D5D9106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5387316" y="3451312"/>
                <a:ext cx="246600" cy="314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92473380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po 6">
            <a:extLst>
              <a:ext uri="{FF2B5EF4-FFF2-40B4-BE49-F238E27FC236}">
                <a16:creationId xmlns:a16="http://schemas.microsoft.com/office/drawing/2014/main" id="{2DDC5D8E-A123-4BA3-9BC4-190CE56361CC}"/>
              </a:ext>
            </a:extLst>
          </p:cNvPr>
          <p:cNvGrpSpPr/>
          <p:nvPr/>
        </p:nvGrpSpPr>
        <p:grpSpPr>
          <a:xfrm>
            <a:off x="89520" y="164876"/>
            <a:ext cx="1245240" cy="478800"/>
            <a:chOff x="89520" y="164876"/>
            <a:chExt cx="1245240" cy="47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BD690B0A-AF87-4866-9B3A-57C3EFB6CCD5}"/>
                    </a:ext>
                  </a:extLst>
                </p14:cNvPr>
                <p14:cNvContentPartPr/>
                <p14:nvPr/>
              </p14:nvContentPartPr>
              <p14:xfrm>
                <a:off x="89520" y="164876"/>
                <a:ext cx="347760" cy="418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BD690B0A-AF87-4866-9B3A-57C3EFB6CCD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5200" y="160556"/>
                  <a:ext cx="35640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6C2F8E1-46E9-415B-BF62-9E67A296E559}"/>
                    </a:ext>
                  </a:extLst>
                </p14:cNvPr>
                <p14:cNvContentPartPr/>
                <p14:nvPr/>
              </p14:nvContentPartPr>
              <p14:xfrm>
                <a:off x="461760" y="398156"/>
                <a:ext cx="235800" cy="2062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6C2F8E1-46E9-415B-BF62-9E67A296E55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57440" y="393836"/>
                  <a:ext cx="2444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C4EA5CF-539A-4377-9CC8-E18E27049349}"/>
                    </a:ext>
                  </a:extLst>
                </p14:cNvPr>
                <p14:cNvContentPartPr/>
                <p14:nvPr/>
              </p14:nvContentPartPr>
              <p14:xfrm>
                <a:off x="802320" y="429476"/>
                <a:ext cx="262080" cy="2142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C4EA5CF-539A-4377-9CC8-E18E2704934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98000" y="425156"/>
                  <a:ext cx="2707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1EB89DB-25AE-4362-927B-1E4141E28007}"/>
                    </a:ext>
                  </a:extLst>
                </p14:cNvPr>
                <p14:cNvContentPartPr/>
                <p14:nvPr/>
              </p14:nvContentPartPr>
              <p14:xfrm>
                <a:off x="1161240" y="442076"/>
                <a:ext cx="124200" cy="1580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1EB89DB-25AE-4362-927B-1E4141E2800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56920" y="437756"/>
                  <a:ext cx="1328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2E024DFD-1D58-4A80-A5F1-96A06CE860C5}"/>
                    </a:ext>
                  </a:extLst>
                </p14:cNvPr>
                <p14:cNvContentPartPr/>
                <p14:nvPr/>
              </p14:nvContentPartPr>
              <p14:xfrm>
                <a:off x="1104000" y="214196"/>
                <a:ext cx="230760" cy="1072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2E024DFD-1D58-4A80-A5F1-96A06CE860C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99680" y="209876"/>
                  <a:ext cx="239400" cy="11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uppo 14">
            <a:extLst>
              <a:ext uri="{FF2B5EF4-FFF2-40B4-BE49-F238E27FC236}">
                <a16:creationId xmlns:a16="http://schemas.microsoft.com/office/drawing/2014/main" id="{EF43AE34-78BD-493F-A710-192842C4F2E0}"/>
              </a:ext>
            </a:extLst>
          </p:cNvPr>
          <p:cNvGrpSpPr/>
          <p:nvPr/>
        </p:nvGrpSpPr>
        <p:grpSpPr>
          <a:xfrm>
            <a:off x="1720680" y="204116"/>
            <a:ext cx="421200" cy="418320"/>
            <a:chOff x="1720680" y="204116"/>
            <a:chExt cx="421200" cy="41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44BD87C-3A66-40CB-AE54-505D97AD7FDF}"/>
                    </a:ext>
                  </a:extLst>
                </p14:cNvPr>
                <p14:cNvContentPartPr/>
                <p14:nvPr/>
              </p14:nvContentPartPr>
              <p14:xfrm>
                <a:off x="1720680" y="434516"/>
                <a:ext cx="245880" cy="1681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44BD87C-3A66-40CB-AE54-505D97AD7FD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16360" y="430196"/>
                  <a:ext cx="2545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9AD21E29-51E2-40F4-8163-A4EA8DDE6BC5}"/>
                    </a:ext>
                  </a:extLst>
                </p14:cNvPr>
                <p14:cNvContentPartPr/>
                <p14:nvPr/>
              </p14:nvContentPartPr>
              <p14:xfrm>
                <a:off x="1895640" y="204116"/>
                <a:ext cx="246240" cy="418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9AD21E29-51E2-40F4-8163-A4EA8DDE6BC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91320" y="199796"/>
                  <a:ext cx="254880" cy="426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46FA2500-BBA1-4FFF-AAEA-12DBEBA8063D}"/>
                  </a:ext>
                </a:extLst>
              </p14:cNvPr>
              <p14:cNvContentPartPr/>
              <p14:nvPr/>
            </p14:nvContentPartPr>
            <p14:xfrm>
              <a:off x="2191200" y="438476"/>
              <a:ext cx="296640" cy="21024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46FA2500-BBA1-4FFF-AAEA-12DBEBA8063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186880" y="434156"/>
                <a:ext cx="305280" cy="21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E1A50B98-CE51-4391-ABFE-3E742F006091}"/>
              </a:ext>
            </a:extLst>
          </p:cNvPr>
          <p:cNvGrpSpPr/>
          <p:nvPr/>
        </p:nvGrpSpPr>
        <p:grpSpPr>
          <a:xfrm>
            <a:off x="8770920" y="133556"/>
            <a:ext cx="3279600" cy="784440"/>
            <a:chOff x="8770920" y="133556"/>
            <a:chExt cx="3279600" cy="78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3AB0F39-7989-4946-94F0-3CA39F796456}"/>
                    </a:ext>
                  </a:extLst>
                </p14:cNvPr>
                <p14:cNvContentPartPr/>
                <p14:nvPr/>
              </p14:nvContentPartPr>
              <p14:xfrm>
                <a:off x="8770920" y="191516"/>
                <a:ext cx="371880" cy="4255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3AB0F39-7989-4946-94F0-3CA39F79645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8766600" y="187196"/>
                  <a:ext cx="38052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E20A7A9-2DAD-40DF-8C97-7921CDE6E18C}"/>
                    </a:ext>
                  </a:extLst>
                </p14:cNvPr>
                <p14:cNvContentPartPr/>
                <p14:nvPr/>
              </p14:nvContentPartPr>
              <p14:xfrm>
                <a:off x="9277080" y="133556"/>
                <a:ext cx="77760" cy="199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E20A7A9-2DAD-40DF-8C97-7921CDE6E18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9272760" y="129236"/>
                  <a:ext cx="864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C73F5C2A-91D0-4B38-B473-ACD8E2A6A9B0}"/>
                    </a:ext>
                  </a:extLst>
                </p14:cNvPr>
                <p14:cNvContentPartPr/>
                <p14:nvPr/>
              </p14:nvContentPartPr>
              <p14:xfrm>
                <a:off x="9444840" y="351356"/>
                <a:ext cx="252720" cy="257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C73F5C2A-91D0-4B38-B473-ACD8E2A6A9B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440520" y="347036"/>
                  <a:ext cx="2613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F9A84A0D-1895-454C-9F1B-B9403FCE3CF6}"/>
                    </a:ext>
                  </a:extLst>
                </p14:cNvPr>
                <p14:cNvContentPartPr/>
                <p14:nvPr/>
              </p14:nvContentPartPr>
              <p14:xfrm>
                <a:off x="9847320" y="414716"/>
                <a:ext cx="22320" cy="5032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F9A84A0D-1895-454C-9F1B-B9403FCE3CF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843000" y="410396"/>
                  <a:ext cx="3096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A07B4119-191E-4366-A489-48E68249FF62}"/>
                    </a:ext>
                  </a:extLst>
                </p14:cNvPr>
                <p14:cNvContentPartPr/>
                <p14:nvPr/>
              </p14:nvContentPartPr>
              <p14:xfrm>
                <a:off x="9762720" y="414716"/>
                <a:ext cx="279360" cy="1738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A07B4119-191E-4366-A489-48E68249FF6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9758400" y="410396"/>
                  <a:ext cx="2880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7135C6B-E10A-4743-963A-87E94A6E8C3C}"/>
                    </a:ext>
                  </a:extLst>
                </p14:cNvPr>
                <p14:cNvContentPartPr/>
                <p14:nvPr/>
              </p14:nvContentPartPr>
              <p14:xfrm>
                <a:off x="10104360" y="355316"/>
                <a:ext cx="966240" cy="2552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7135C6B-E10A-4743-963A-87E94A6E8C3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0100040" y="350996"/>
                  <a:ext cx="97488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979C23C-7645-422F-A18D-B7A83B1B2E7A}"/>
                    </a:ext>
                  </a:extLst>
                </p14:cNvPr>
                <p14:cNvContentPartPr/>
                <p14:nvPr/>
              </p14:nvContentPartPr>
              <p14:xfrm>
                <a:off x="10994640" y="401756"/>
                <a:ext cx="268200" cy="2383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979C23C-7645-422F-A18D-B7A83B1B2E7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0990320" y="397436"/>
                  <a:ext cx="2768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189928F-196D-42AA-B274-A299D921C4A3}"/>
                    </a:ext>
                  </a:extLst>
                </p14:cNvPr>
                <p14:cNvContentPartPr/>
                <p14:nvPr/>
              </p14:nvContentPartPr>
              <p14:xfrm>
                <a:off x="11042880" y="489956"/>
                <a:ext cx="210240" cy="363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189928F-196D-42AA-B274-A299D921C4A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1038560" y="485636"/>
                  <a:ext cx="2188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5508D9D-22B6-4838-A9AB-27411462EE4F}"/>
                    </a:ext>
                  </a:extLst>
                </p14:cNvPr>
                <p14:cNvContentPartPr/>
                <p14:nvPr/>
              </p14:nvContentPartPr>
              <p14:xfrm>
                <a:off x="11379840" y="500396"/>
                <a:ext cx="24120" cy="1738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5508D9D-22B6-4838-A9AB-27411462EE4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1375520" y="496076"/>
                  <a:ext cx="327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8B19AE76-0572-4B26-ABDF-2961B3D76144}"/>
                    </a:ext>
                  </a:extLst>
                </p14:cNvPr>
                <p14:cNvContentPartPr/>
                <p14:nvPr/>
              </p14:nvContentPartPr>
              <p14:xfrm>
                <a:off x="11419080" y="335156"/>
                <a:ext cx="11880" cy="248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8B19AE76-0572-4B26-ABDF-2961B3D7614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1414760" y="330836"/>
                  <a:ext cx="205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20439A10-D241-48EF-AB99-1C45EF44E8FF}"/>
                    </a:ext>
                  </a:extLst>
                </p14:cNvPr>
                <p14:cNvContentPartPr/>
                <p14:nvPr/>
              </p14:nvContentPartPr>
              <p14:xfrm>
                <a:off x="11462280" y="440636"/>
                <a:ext cx="248760" cy="2318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20439A10-D241-48EF-AB99-1C45EF44E8F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1457960" y="436316"/>
                  <a:ext cx="25740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55D8896E-5996-4343-8F40-3C17E98B7554}"/>
                    </a:ext>
                  </a:extLst>
                </p14:cNvPr>
                <p14:cNvContentPartPr/>
                <p14:nvPr/>
              </p14:nvContentPartPr>
              <p14:xfrm>
                <a:off x="11711040" y="452156"/>
                <a:ext cx="164520" cy="2084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55D8896E-5996-4343-8F40-3C17E98B755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1706720" y="447836"/>
                  <a:ext cx="17316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7E13A20-3E73-4D29-81D4-A576980F9E6B}"/>
                    </a:ext>
                  </a:extLst>
                </p14:cNvPr>
                <p14:cNvContentPartPr/>
                <p14:nvPr/>
              </p14:nvContentPartPr>
              <p14:xfrm>
                <a:off x="11920200" y="525236"/>
                <a:ext cx="130320" cy="266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7E13A20-3E73-4D29-81D4-A576980F9E6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1915880" y="520916"/>
                  <a:ext cx="138960" cy="27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7B093D30-3845-4822-A5BA-9BE1CE673338}"/>
              </a:ext>
            </a:extLst>
          </p:cNvPr>
          <p:cNvGrpSpPr/>
          <p:nvPr/>
        </p:nvGrpSpPr>
        <p:grpSpPr>
          <a:xfrm>
            <a:off x="186000" y="1013756"/>
            <a:ext cx="244440" cy="246240"/>
            <a:chOff x="186000" y="1013756"/>
            <a:chExt cx="244440" cy="24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4C0E8FC6-4429-4997-85D1-8B7F4D214CEF}"/>
                    </a:ext>
                  </a:extLst>
                </p14:cNvPr>
                <p14:cNvContentPartPr/>
                <p14:nvPr/>
              </p14:nvContentPartPr>
              <p14:xfrm>
                <a:off x="199680" y="1046156"/>
                <a:ext cx="221760" cy="1983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4C0E8FC6-4429-4997-85D1-8B7F4D214CE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95360" y="1041836"/>
                  <a:ext cx="2304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A2F7D18-F34A-4DD9-8BCA-B18F89B5107B}"/>
                    </a:ext>
                  </a:extLst>
                </p14:cNvPr>
                <p14:cNvContentPartPr/>
                <p14:nvPr/>
              </p14:nvContentPartPr>
              <p14:xfrm>
                <a:off x="193200" y="1074596"/>
                <a:ext cx="237240" cy="1854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A2F7D18-F34A-4DD9-8BCA-B18F89B5107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88880" y="1070276"/>
                  <a:ext cx="2458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EDF8FA05-8BFB-43F8-AB6F-58B9429D7BA7}"/>
                    </a:ext>
                  </a:extLst>
                </p14:cNvPr>
                <p14:cNvContentPartPr/>
                <p14:nvPr/>
              </p14:nvContentPartPr>
              <p14:xfrm>
                <a:off x="186000" y="1137236"/>
                <a:ext cx="228960" cy="183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EDF8FA05-8BFB-43F8-AB6F-58B9429D7BA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81680" y="1132916"/>
                  <a:ext cx="2376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9D9D562-F60E-436F-B18C-32AEA212FE2A}"/>
                    </a:ext>
                  </a:extLst>
                </p14:cNvPr>
                <p14:cNvContentPartPr/>
                <p14:nvPr/>
              </p14:nvContentPartPr>
              <p14:xfrm>
                <a:off x="314880" y="1013756"/>
                <a:ext cx="19080" cy="2440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9D9D562-F60E-436F-B18C-32AEA212FE2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10560" y="1009436"/>
                  <a:ext cx="27720" cy="25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F92A6795-F9BD-4B78-8B61-B73866515728}"/>
              </a:ext>
            </a:extLst>
          </p:cNvPr>
          <p:cNvGrpSpPr/>
          <p:nvPr/>
        </p:nvGrpSpPr>
        <p:grpSpPr>
          <a:xfrm>
            <a:off x="942720" y="772196"/>
            <a:ext cx="1110240" cy="475200"/>
            <a:chOff x="942720" y="772196"/>
            <a:chExt cx="1110240" cy="47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57BAA1B-F555-4A5B-A753-98613E77B9BB}"/>
                    </a:ext>
                  </a:extLst>
                </p14:cNvPr>
                <p14:cNvContentPartPr/>
                <p14:nvPr/>
              </p14:nvContentPartPr>
              <p14:xfrm>
                <a:off x="1078440" y="772196"/>
                <a:ext cx="163080" cy="4240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57BAA1B-F555-4A5B-A753-98613E77B9B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74120" y="767876"/>
                  <a:ext cx="17172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A09D20F-6D89-4B5F-AC7B-0CC2026CEF58}"/>
                    </a:ext>
                  </a:extLst>
                </p14:cNvPr>
                <p14:cNvContentPartPr/>
                <p14:nvPr/>
              </p14:nvContentPartPr>
              <p14:xfrm>
                <a:off x="942720" y="947876"/>
                <a:ext cx="263160" cy="154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A09D20F-6D89-4B5F-AC7B-0CC2026CEF5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38400" y="943556"/>
                  <a:ext cx="2718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F73826BC-F5F4-4ADD-90CD-BD1C99808C86}"/>
                    </a:ext>
                  </a:extLst>
                </p14:cNvPr>
                <p14:cNvContentPartPr/>
                <p14:nvPr/>
              </p14:nvContentPartPr>
              <p14:xfrm>
                <a:off x="1332600" y="979916"/>
                <a:ext cx="193320" cy="267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F73826BC-F5F4-4ADD-90CD-BD1C99808C8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328280" y="975596"/>
                  <a:ext cx="2019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21A9963-C7EE-4391-BC0B-6B8F123D59F6}"/>
                    </a:ext>
                  </a:extLst>
                </p14:cNvPr>
                <p14:cNvContentPartPr/>
                <p14:nvPr/>
              </p14:nvContentPartPr>
              <p14:xfrm>
                <a:off x="1533480" y="1023116"/>
                <a:ext cx="519480" cy="2242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21A9963-C7EE-4391-BC0B-6B8F123D59F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529160" y="1018796"/>
                  <a:ext cx="528120" cy="23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86D09141-3805-47D0-B5D4-93AE696A18AA}"/>
              </a:ext>
            </a:extLst>
          </p:cNvPr>
          <p:cNvGrpSpPr/>
          <p:nvPr/>
        </p:nvGrpSpPr>
        <p:grpSpPr>
          <a:xfrm>
            <a:off x="2578920" y="54356"/>
            <a:ext cx="5770440" cy="1492200"/>
            <a:chOff x="2578920" y="54356"/>
            <a:chExt cx="5770440" cy="149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737AFBE9-6572-4D26-A193-BB814BD09217}"/>
                    </a:ext>
                  </a:extLst>
                </p14:cNvPr>
                <p14:cNvContentPartPr/>
                <p14:nvPr/>
              </p14:nvContentPartPr>
              <p14:xfrm>
                <a:off x="5843400" y="350276"/>
                <a:ext cx="290880" cy="2307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737AFBE9-6572-4D26-A193-BB814BD0921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839080" y="345956"/>
                  <a:ext cx="2995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31C53405-AD5B-44CD-B112-B01F99689BA7}"/>
                    </a:ext>
                  </a:extLst>
                </p14:cNvPr>
                <p14:cNvContentPartPr/>
                <p14:nvPr/>
              </p14:nvContentPartPr>
              <p14:xfrm>
                <a:off x="6072000" y="54356"/>
                <a:ext cx="117000" cy="502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31C53405-AD5B-44CD-B112-B01F99689BA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067680" y="50036"/>
                  <a:ext cx="12564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7C711EB-7E2F-4794-9AE7-37C6BDCD96A2}"/>
                    </a:ext>
                  </a:extLst>
                </p14:cNvPr>
                <p14:cNvContentPartPr/>
                <p14:nvPr/>
              </p14:nvContentPartPr>
              <p14:xfrm>
                <a:off x="6290160" y="366476"/>
                <a:ext cx="245520" cy="2584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7C711EB-7E2F-4794-9AE7-37C6BDCD96A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285840" y="362156"/>
                  <a:ext cx="2541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21E603FC-501D-4D1B-B2E4-FB0567A5AD70}"/>
                    </a:ext>
                  </a:extLst>
                </p14:cNvPr>
                <p14:cNvContentPartPr/>
                <p14:nvPr/>
              </p14:nvContentPartPr>
              <p14:xfrm>
                <a:off x="6479520" y="181796"/>
                <a:ext cx="483120" cy="9068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21E603FC-501D-4D1B-B2E4-FB0567A5AD7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475200" y="177476"/>
                  <a:ext cx="491760" cy="9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91ABB9A7-21F4-4A6D-9972-CA6B1E4F3B30}"/>
                    </a:ext>
                  </a:extLst>
                </p14:cNvPr>
                <p14:cNvContentPartPr/>
                <p14:nvPr/>
              </p14:nvContentPartPr>
              <p14:xfrm>
                <a:off x="6645480" y="593276"/>
                <a:ext cx="156600" cy="90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91ABB9A7-21F4-4A6D-9972-CA6B1E4F3B3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641160" y="588956"/>
                  <a:ext cx="165240" cy="1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E54321CD-07AA-4493-A191-61A920115ECD}"/>
                    </a:ext>
                  </a:extLst>
                </p14:cNvPr>
                <p14:cNvContentPartPr/>
                <p14:nvPr/>
              </p14:nvContentPartPr>
              <p14:xfrm>
                <a:off x="6994320" y="527396"/>
                <a:ext cx="34200" cy="882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E54321CD-07AA-4493-A191-61A920115EC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990000" y="523076"/>
                  <a:ext cx="4284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2321DF8-2728-4BAA-8076-33869198A589}"/>
                    </a:ext>
                  </a:extLst>
                </p14:cNvPr>
                <p14:cNvContentPartPr/>
                <p14:nvPr/>
              </p14:nvContentPartPr>
              <p14:xfrm>
                <a:off x="7046520" y="357476"/>
                <a:ext cx="33120" cy="93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2321DF8-2728-4BAA-8076-33869198A58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042200" y="353156"/>
                  <a:ext cx="417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2833A189-F3B4-4D6F-9074-B0BE7991F746}"/>
                    </a:ext>
                  </a:extLst>
                </p14:cNvPr>
                <p14:cNvContentPartPr/>
                <p14:nvPr/>
              </p14:nvContentPartPr>
              <p14:xfrm>
                <a:off x="7186560" y="486356"/>
                <a:ext cx="181080" cy="140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2833A189-F3B4-4D6F-9074-B0BE7991F74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182240" y="482036"/>
                  <a:ext cx="1897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243C06F0-3C6C-4FF9-BAD1-514B3EB7B030}"/>
                    </a:ext>
                  </a:extLst>
                </p14:cNvPr>
                <p14:cNvContentPartPr/>
                <p14:nvPr/>
              </p14:nvContentPartPr>
              <p14:xfrm>
                <a:off x="7483920" y="439556"/>
                <a:ext cx="49680" cy="1206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243C06F0-3C6C-4FF9-BAD1-514B3EB7B03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479600" y="435236"/>
                  <a:ext cx="583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CF4B333A-0DAD-4146-9014-8FD5B55212E9}"/>
                    </a:ext>
                  </a:extLst>
                </p14:cNvPr>
                <p14:cNvContentPartPr/>
                <p14:nvPr/>
              </p14:nvContentPartPr>
              <p14:xfrm>
                <a:off x="7559880" y="273236"/>
                <a:ext cx="39240" cy="248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CF4B333A-0DAD-4146-9014-8FD5B55212E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555560" y="268916"/>
                  <a:ext cx="47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CD19F654-AE12-4D8A-AAEE-9E755B0F124C}"/>
                    </a:ext>
                  </a:extLst>
                </p14:cNvPr>
                <p14:cNvContentPartPr/>
                <p14:nvPr/>
              </p14:nvContentPartPr>
              <p14:xfrm>
                <a:off x="7769760" y="395996"/>
                <a:ext cx="254520" cy="1814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CD19F654-AE12-4D8A-AAEE-9E755B0F124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765440" y="391676"/>
                  <a:ext cx="2631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66976379-8321-4A84-9FEA-83E2DED9F135}"/>
                    </a:ext>
                  </a:extLst>
                </p14:cNvPr>
                <p14:cNvContentPartPr/>
                <p14:nvPr/>
              </p14:nvContentPartPr>
              <p14:xfrm>
                <a:off x="8090880" y="434156"/>
                <a:ext cx="258480" cy="2203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66976379-8321-4A84-9FEA-83E2DED9F13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086560" y="429836"/>
                  <a:ext cx="2671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E3ED7F1C-533B-4EEC-B46C-8DDCAF0F6BEE}"/>
                    </a:ext>
                  </a:extLst>
                </p14:cNvPr>
                <p14:cNvContentPartPr/>
                <p14:nvPr/>
              </p14:nvContentPartPr>
              <p14:xfrm>
                <a:off x="2761080" y="402476"/>
                <a:ext cx="41400" cy="3996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E3ED7F1C-533B-4EEC-B46C-8DDCAF0F6BE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756760" y="398156"/>
                  <a:ext cx="5004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811DF16-401E-452F-BF15-2C40B4327355}"/>
                    </a:ext>
                  </a:extLst>
                </p14:cNvPr>
                <p14:cNvContentPartPr/>
                <p14:nvPr/>
              </p14:nvContentPartPr>
              <p14:xfrm>
                <a:off x="2646240" y="376916"/>
                <a:ext cx="316800" cy="2005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811DF16-401E-452F-BF15-2C40B432735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641920" y="372596"/>
                  <a:ext cx="3254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8B82625-2CA3-4D02-ABD9-D2CED7FDDBFE}"/>
                    </a:ext>
                  </a:extLst>
                </p14:cNvPr>
                <p14:cNvContentPartPr/>
                <p14:nvPr/>
              </p14:nvContentPartPr>
              <p14:xfrm>
                <a:off x="3032520" y="400676"/>
                <a:ext cx="240480" cy="2008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8B82625-2CA3-4D02-ABD9-D2CED7FDDBF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028200" y="396356"/>
                  <a:ext cx="2491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273C1C2-461C-414E-B2C5-4FD64206FEC9}"/>
                    </a:ext>
                  </a:extLst>
                </p14:cNvPr>
                <p14:cNvContentPartPr/>
                <p14:nvPr/>
              </p14:nvContentPartPr>
              <p14:xfrm>
                <a:off x="3402240" y="89276"/>
                <a:ext cx="192960" cy="4914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273C1C2-461C-414E-B2C5-4FD64206FEC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397920" y="84956"/>
                  <a:ext cx="20160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1786C889-00D8-4637-B8B9-40F65ED0B927}"/>
                    </a:ext>
                  </a:extLst>
                </p14:cNvPr>
                <p14:cNvContentPartPr/>
                <p14:nvPr/>
              </p14:nvContentPartPr>
              <p14:xfrm>
                <a:off x="3329160" y="302756"/>
                <a:ext cx="154080" cy="388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1786C889-00D8-4637-B8B9-40F65ED0B92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324840" y="298436"/>
                  <a:ext cx="1627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ECF0897-E17B-468F-AA9D-D9F4A4B9B8B9}"/>
                    </a:ext>
                  </a:extLst>
                </p14:cNvPr>
                <p14:cNvContentPartPr/>
                <p14:nvPr/>
              </p14:nvContentPartPr>
              <p14:xfrm>
                <a:off x="3621480" y="365756"/>
                <a:ext cx="215640" cy="2494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ECF0897-E17B-468F-AA9D-D9F4A4B9B8B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617160" y="361436"/>
                  <a:ext cx="2242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638ED734-EFAA-4E79-A7FD-CB6473C335A1}"/>
                    </a:ext>
                  </a:extLst>
                </p14:cNvPr>
                <p14:cNvContentPartPr/>
                <p14:nvPr/>
              </p14:nvContentPartPr>
              <p14:xfrm>
                <a:off x="3869160" y="392396"/>
                <a:ext cx="336960" cy="2426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638ED734-EFAA-4E79-A7FD-CB6473C335A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864840" y="388076"/>
                  <a:ext cx="3456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EC1E4EAC-8D04-40C9-BA2A-4BC1582E86E1}"/>
                    </a:ext>
                  </a:extLst>
                </p14:cNvPr>
                <p14:cNvContentPartPr/>
                <p14:nvPr/>
              </p14:nvContentPartPr>
              <p14:xfrm>
                <a:off x="4221240" y="436316"/>
                <a:ext cx="439560" cy="1789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EC1E4EAC-8D04-40C9-BA2A-4BC1582E86E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216920" y="431996"/>
                  <a:ext cx="4482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A40B1ABC-0BA2-4F14-8304-C5AE533A9B98}"/>
                    </a:ext>
                  </a:extLst>
                </p14:cNvPr>
                <p14:cNvContentPartPr/>
                <p14:nvPr/>
              </p14:nvContentPartPr>
              <p14:xfrm>
                <a:off x="4803720" y="392756"/>
                <a:ext cx="398520" cy="222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A40B1ABC-0BA2-4F14-8304-C5AE533A9B9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799400" y="388436"/>
                  <a:ext cx="4071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E30F1EA2-B1E4-4082-BFF2-C3154448E934}"/>
                    </a:ext>
                  </a:extLst>
                </p14:cNvPr>
                <p14:cNvContentPartPr/>
                <p14:nvPr/>
              </p14:nvContentPartPr>
              <p14:xfrm>
                <a:off x="5267400" y="406436"/>
                <a:ext cx="255960" cy="217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E30F1EA2-B1E4-4082-BFF2-C3154448E93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263080" y="402116"/>
                  <a:ext cx="2646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BABD812F-B793-4EC4-A2EE-5D259EDF175F}"/>
                    </a:ext>
                  </a:extLst>
                </p14:cNvPr>
                <p14:cNvContentPartPr/>
                <p14:nvPr/>
              </p14:nvContentPartPr>
              <p14:xfrm>
                <a:off x="2680080" y="1145156"/>
                <a:ext cx="54720" cy="4014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BABD812F-B793-4EC4-A2EE-5D259EDF175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675760" y="1140836"/>
                  <a:ext cx="63360" cy="41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EC44A5F7-3D16-46E5-8C14-67690185FE8D}"/>
                    </a:ext>
                  </a:extLst>
                </p14:cNvPr>
                <p14:cNvContentPartPr/>
                <p14:nvPr/>
              </p14:nvContentPartPr>
              <p14:xfrm>
                <a:off x="2578920" y="1087196"/>
                <a:ext cx="341640" cy="2232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EC44A5F7-3D16-46E5-8C14-67690185FE8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74600" y="1082876"/>
                  <a:ext cx="3502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737EB14B-B945-4386-8D04-A9178414A4CF}"/>
                    </a:ext>
                  </a:extLst>
                </p14:cNvPr>
                <p14:cNvContentPartPr/>
                <p14:nvPr/>
              </p14:nvContentPartPr>
              <p14:xfrm>
                <a:off x="3098400" y="762476"/>
                <a:ext cx="191880" cy="4280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737EB14B-B945-4386-8D04-A9178414A4C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094080" y="758156"/>
                  <a:ext cx="20052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417F808E-00E1-4AA8-B45E-4AFDAB97F5E2}"/>
                    </a:ext>
                  </a:extLst>
                </p14:cNvPr>
                <p14:cNvContentPartPr/>
                <p14:nvPr/>
              </p14:nvContentPartPr>
              <p14:xfrm>
                <a:off x="2993640" y="978476"/>
                <a:ext cx="242280" cy="424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417F808E-00E1-4AA8-B45E-4AFDAB97F5E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989320" y="974156"/>
                  <a:ext cx="2509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1D0AEF0-60BB-4D8D-890C-FB41A2FFD710}"/>
                    </a:ext>
                  </a:extLst>
                </p14:cNvPr>
                <p14:cNvContentPartPr/>
                <p14:nvPr/>
              </p14:nvContentPartPr>
              <p14:xfrm>
                <a:off x="3374520" y="1088636"/>
                <a:ext cx="30960" cy="1148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1D0AEF0-60BB-4D8D-890C-FB41A2FFD71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370200" y="1084316"/>
                  <a:ext cx="396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31A339A7-85E2-4D9E-BFF8-E48467A4461F}"/>
                    </a:ext>
                  </a:extLst>
                </p14:cNvPr>
                <p14:cNvContentPartPr/>
                <p14:nvPr/>
              </p14:nvContentPartPr>
              <p14:xfrm>
                <a:off x="3430320" y="923396"/>
                <a:ext cx="13680" cy="356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31A339A7-85E2-4D9E-BFF8-E48467A4461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426000" y="919076"/>
                  <a:ext cx="223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A7B7A3C-4057-426C-BD60-5ADB4C6CB0D1}"/>
                    </a:ext>
                  </a:extLst>
                </p14:cNvPr>
                <p14:cNvContentPartPr/>
                <p14:nvPr/>
              </p14:nvContentPartPr>
              <p14:xfrm>
                <a:off x="3901200" y="1025276"/>
                <a:ext cx="300960" cy="1958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A7B7A3C-4057-426C-BD60-5ADB4C6CB0D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896880" y="1020956"/>
                  <a:ext cx="3096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2C557E74-C103-4F5E-9352-AE14E0322F02}"/>
                    </a:ext>
                  </a:extLst>
                </p14:cNvPr>
                <p14:cNvContentPartPr/>
                <p14:nvPr/>
              </p14:nvContentPartPr>
              <p14:xfrm>
                <a:off x="4231320" y="705236"/>
                <a:ext cx="88200" cy="5234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2C557E74-C103-4F5E-9352-AE14E0322F0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227000" y="700916"/>
                  <a:ext cx="96840" cy="53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8A4EBFD-16EE-4358-AA1C-D02A06DC33C3}"/>
                    </a:ext>
                  </a:extLst>
                </p14:cNvPr>
                <p14:cNvContentPartPr/>
                <p14:nvPr/>
              </p14:nvContentPartPr>
              <p14:xfrm>
                <a:off x="4389000" y="928076"/>
                <a:ext cx="86760" cy="2980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8A4EBFD-16EE-4358-AA1C-D02A06DC33C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384680" y="923756"/>
                  <a:ext cx="954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2ED5EA7A-4AD6-472A-8CB5-2D6B4A01E229}"/>
                    </a:ext>
                  </a:extLst>
                </p14:cNvPr>
                <p14:cNvContentPartPr/>
                <p14:nvPr/>
              </p14:nvContentPartPr>
              <p14:xfrm>
                <a:off x="4934040" y="940676"/>
                <a:ext cx="627840" cy="2541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2ED5EA7A-4AD6-472A-8CB5-2D6B4A01E22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929720" y="936356"/>
                  <a:ext cx="63648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361A334-511F-4417-8C5C-6AE653869B48}"/>
                    </a:ext>
                  </a:extLst>
                </p14:cNvPr>
                <p14:cNvContentPartPr/>
                <p14:nvPr/>
              </p14:nvContentPartPr>
              <p14:xfrm>
                <a:off x="5615880" y="998636"/>
                <a:ext cx="287280" cy="1638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361A334-511F-4417-8C5C-6AE653869B4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611560" y="994316"/>
                  <a:ext cx="2959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AD473CB-3EED-4A47-87A6-F089C07FC5D3}"/>
                    </a:ext>
                  </a:extLst>
                </p14:cNvPr>
                <p14:cNvContentPartPr/>
                <p14:nvPr/>
              </p14:nvContentPartPr>
              <p14:xfrm>
                <a:off x="5954640" y="946796"/>
                <a:ext cx="229320" cy="1983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AD473CB-3EED-4A47-87A6-F089C07FC5D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950320" y="942476"/>
                  <a:ext cx="2379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A210EAAA-3E72-4D30-A6E1-F250456F4087}"/>
                    </a:ext>
                  </a:extLst>
                </p14:cNvPr>
                <p14:cNvContentPartPr/>
                <p14:nvPr/>
              </p14:nvContentPartPr>
              <p14:xfrm>
                <a:off x="6144360" y="707036"/>
                <a:ext cx="591840" cy="5623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A210EAAA-3E72-4D30-A6E1-F250456F408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140040" y="702716"/>
                  <a:ext cx="60048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9F35536-08A4-4981-9131-003D818F8DAB}"/>
                    </a:ext>
                  </a:extLst>
                </p14:cNvPr>
                <p14:cNvContentPartPr/>
                <p14:nvPr/>
              </p14:nvContentPartPr>
              <p14:xfrm>
                <a:off x="6759240" y="686516"/>
                <a:ext cx="412200" cy="531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9F35536-08A4-4981-9131-003D818F8DA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754920" y="682196"/>
                  <a:ext cx="420840" cy="54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A783AA4-ADEC-41F3-BE76-15AA259FD25A}"/>
                    </a:ext>
                  </a:extLst>
                </p14:cNvPr>
                <p14:cNvContentPartPr/>
                <p14:nvPr/>
              </p14:nvContentPartPr>
              <p14:xfrm>
                <a:off x="7184760" y="968756"/>
                <a:ext cx="237960" cy="2444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A783AA4-ADEC-41F3-BE76-15AA259FD25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180440" y="964436"/>
                  <a:ext cx="246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0763977-E8DD-4133-9367-73FBE1640822}"/>
                    </a:ext>
                  </a:extLst>
                </p14:cNvPr>
                <p14:cNvContentPartPr/>
                <p14:nvPr/>
              </p14:nvContentPartPr>
              <p14:xfrm>
                <a:off x="7969560" y="916196"/>
                <a:ext cx="356400" cy="3160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0763977-E8DD-4133-9367-73FBE164082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965240" y="911876"/>
                  <a:ext cx="365040" cy="32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6067F248-9AC2-42AC-B521-26FA511C9D44}"/>
              </a:ext>
            </a:extLst>
          </p:cNvPr>
          <p:cNvGrpSpPr/>
          <p:nvPr/>
        </p:nvGrpSpPr>
        <p:grpSpPr>
          <a:xfrm>
            <a:off x="8946600" y="854996"/>
            <a:ext cx="3120840" cy="782640"/>
            <a:chOff x="8946600" y="854996"/>
            <a:chExt cx="3120840" cy="78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73ADEEDC-574F-4E8A-A23A-EE336F0C1B28}"/>
                    </a:ext>
                  </a:extLst>
                </p14:cNvPr>
                <p14:cNvContentPartPr/>
                <p14:nvPr/>
              </p14:nvContentPartPr>
              <p14:xfrm>
                <a:off x="8946600" y="1045076"/>
                <a:ext cx="237600" cy="1803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73ADEEDC-574F-4E8A-A23A-EE336F0C1B2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942280" y="1040756"/>
                  <a:ext cx="2462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35B2D7B7-C75E-4CA1-BA03-36E1B853FF5C}"/>
                    </a:ext>
                  </a:extLst>
                </p14:cNvPr>
                <p14:cNvContentPartPr/>
                <p14:nvPr/>
              </p14:nvContentPartPr>
              <p14:xfrm>
                <a:off x="9261600" y="1052996"/>
                <a:ext cx="246240" cy="2314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35B2D7B7-C75E-4CA1-BA03-36E1B853FF5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257280" y="1048676"/>
                  <a:ext cx="2548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98C03B7-BFCF-4F3D-97CA-A82F658F55D1}"/>
                    </a:ext>
                  </a:extLst>
                </p14:cNvPr>
                <p14:cNvContentPartPr/>
                <p14:nvPr/>
              </p14:nvContentPartPr>
              <p14:xfrm>
                <a:off x="9503520" y="854996"/>
                <a:ext cx="893160" cy="4039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98C03B7-BFCF-4F3D-97CA-A82F658F55D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499200" y="850676"/>
                  <a:ext cx="90180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ED1C5D8A-7D42-49A9-9079-F479D8823466}"/>
                    </a:ext>
                  </a:extLst>
                </p14:cNvPr>
                <p14:cNvContentPartPr/>
                <p14:nvPr/>
              </p14:nvContentPartPr>
              <p14:xfrm>
                <a:off x="10609080" y="1033196"/>
                <a:ext cx="523800" cy="1954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ED1C5D8A-7D42-49A9-9079-F479D882346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604760" y="1028876"/>
                  <a:ext cx="5324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E727DE0-7AAD-4F60-84B4-3B57064DEDB9}"/>
                    </a:ext>
                  </a:extLst>
                </p14:cNvPr>
                <p14:cNvContentPartPr/>
                <p14:nvPr/>
              </p14:nvContentPartPr>
              <p14:xfrm>
                <a:off x="11063760" y="1006196"/>
                <a:ext cx="367200" cy="6314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E727DE0-7AAD-4F60-84B4-3B57064DEDB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059440" y="1001876"/>
                  <a:ext cx="375840" cy="64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12B0C4BF-4550-47B5-A00C-B94F519DAD45}"/>
                    </a:ext>
                  </a:extLst>
                </p14:cNvPr>
                <p14:cNvContentPartPr/>
                <p14:nvPr/>
              </p14:nvContentPartPr>
              <p14:xfrm>
                <a:off x="11452920" y="1029956"/>
                <a:ext cx="242280" cy="1983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12B0C4BF-4550-47B5-A00C-B94F519DAD4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448600" y="1025636"/>
                  <a:ext cx="2509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F0F1603D-3EE2-41A7-A917-76663C5E0E57}"/>
                    </a:ext>
                  </a:extLst>
                </p14:cNvPr>
                <p14:cNvContentPartPr/>
                <p14:nvPr/>
              </p14:nvContentPartPr>
              <p14:xfrm>
                <a:off x="11702760" y="1066316"/>
                <a:ext cx="156240" cy="2070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F0F1603D-3EE2-41A7-A917-76663C5E0E5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698440" y="1061996"/>
                  <a:ext cx="1648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0F14651-05AD-412E-AD88-083D04AC01F3}"/>
                    </a:ext>
                  </a:extLst>
                </p14:cNvPr>
                <p14:cNvContentPartPr/>
                <p14:nvPr/>
              </p14:nvContentPartPr>
              <p14:xfrm>
                <a:off x="11887800" y="1088636"/>
                <a:ext cx="145800" cy="2462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0F14651-05AD-412E-AD88-083D04AC01F3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883480" y="1084316"/>
                  <a:ext cx="15444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B55E07F-C969-4A11-9241-8A7D2208FDDD}"/>
                    </a:ext>
                  </a:extLst>
                </p14:cNvPr>
                <p14:cNvContentPartPr/>
                <p14:nvPr/>
              </p14:nvContentPartPr>
              <p14:xfrm>
                <a:off x="11940000" y="1464476"/>
                <a:ext cx="100080" cy="111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B55E07F-C969-4A11-9241-8A7D2208FDD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935680" y="1460156"/>
                  <a:ext cx="1087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4C2FC609-AB48-4D2F-A201-CEF192575C04}"/>
                    </a:ext>
                  </a:extLst>
                </p14:cNvPr>
                <p14:cNvContentPartPr/>
                <p14:nvPr/>
              </p14:nvContentPartPr>
              <p14:xfrm>
                <a:off x="11967360" y="1559876"/>
                <a:ext cx="100080" cy="248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4C2FC609-AB48-4D2F-A201-CEF192575C0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963040" y="1555556"/>
                  <a:ext cx="10872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80AF9A2E-2FEA-4725-AE16-752B78C2A63F}"/>
              </a:ext>
            </a:extLst>
          </p:cNvPr>
          <p:cNvGrpSpPr/>
          <p:nvPr/>
        </p:nvGrpSpPr>
        <p:grpSpPr>
          <a:xfrm>
            <a:off x="92040" y="1545476"/>
            <a:ext cx="585360" cy="461160"/>
            <a:chOff x="92040" y="1545476"/>
            <a:chExt cx="585360" cy="46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B0A64CEE-2E9E-4493-A2E1-A1D6B83DFB75}"/>
                    </a:ext>
                  </a:extLst>
                </p14:cNvPr>
                <p14:cNvContentPartPr/>
                <p14:nvPr/>
              </p14:nvContentPartPr>
              <p14:xfrm>
                <a:off x="111840" y="1545476"/>
                <a:ext cx="308160" cy="4168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B0A64CEE-2E9E-4493-A2E1-A1D6B83DFB7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7520" y="1541156"/>
                  <a:ext cx="31680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974AFFD-4275-4B1F-8913-3B5BB13662A6}"/>
                    </a:ext>
                  </a:extLst>
                </p14:cNvPr>
                <p14:cNvContentPartPr/>
                <p14:nvPr/>
              </p14:nvContentPartPr>
              <p14:xfrm>
                <a:off x="92040" y="1723676"/>
                <a:ext cx="207720" cy="280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974AFFD-4275-4B1F-8913-3B5BB13662A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7720" y="1719356"/>
                  <a:ext cx="2163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2D64AF4-931E-4C5C-B37B-71052C1639A9}"/>
                    </a:ext>
                  </a:extLst>
                </p14:cNvPr>
                <p14:cNvContentPartPr/>
                <p14:nvPr/>
              </p14:nvContentPartPr>
              <p14:xfrm>
                <a:off x="457440" y="1802876"/>
                <a:ext cx="219960" cy="2037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2D64AF4-931E-4C5C-B37B-71052C1639A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53120" y="1798556"/>
                  <a:ext cx="228600" cy="21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E97C2CF2-B8B9-4B00-9A52-9B44086D8D6D}"/>
              </a:ext>
            </a:extLst>
          </p:cNvPr>
          <p:cNvGrpSpPr/>
          <p:nvPr/>
        </p:nvGrpSpPr>
        <p:grpSpPr>
          <a:xfrm>
            <a:off x="1056120" y="1713956"/>
            <a:ext cx="2843640" cy="343440"/>
            <a:chOff x="1056120" y="1713956"/>
            <a:chExt cx="2843640" cy="34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14306D8D-33DF-4E94-9EE1-48A063AE22FE}"/>
                    </a:ext>
                  </a:extLst>
                </p14:cNvPr>
                <p14:cNvContentPartPr/>
                <p14:nvPr/>
              </p14:nvContentPartPr>
              <p14:xfrm>
                <a:off x="1056120" y="1790636"/>
                <a:ext cx="696600" cy="2023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14306D8D-33DF-4E94-9EE1-48A063AE22F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51800" y="1786316"/>
                  <a:ext cx="7052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30BE672-4B57-4D77-BE38-82947BCEEBF3}"/>
                    </a:ext>
                  </a:extLst>
                </p14:cNvPr>
                <p14:cNvContentPartPr/>
                <p14:nvPr/>
              </p14:nvContentPartPr>
              <p14:xfrm>
                <a:off x="1921920" y="1943636"/>
                <a:ext cx="5400" cy="118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30BE672-4B57-4D77-BE38-82947BCEEBF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917600" y="1939316"/>
                  <a:ext cx="140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8FCD27D-CF75-45EC-B404-CF466741749C}"/>
                    </a:ext>
                  </a:extLst>
                </p14:cNvPr>
                <p14:cNvContentPartPr/>
                <p14:nvPr/>
              </p14:nvContentPartPr>
              <p14:xfrm>
                <a:off x="1834440" y="1815116"/>
                <a:ext cx="446760" cy="167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8FCD27D-CF75-45EC-B404-CF466741749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830120" y="1810796"/>
                  <a:ext cx="4554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86BBA634-AE36-43B1-BFB9-612623FB39AF}"/>
                    </a:ext>
                  </a:extLst>
                </p14:cNvPr>
                <p14:cNvContentPartPr/>
                <p14:nvPr/>
              </p14:nvContentPartPr>
              <p14:xfrm>
                <a:off x="2282280" y="1841036"/>
                <a:ext cx="307440" cy="1717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86BBA634-AE36-43B1-BFB9-612623FB39A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77960" y="1836716"/>
                  <a:ext cx="3160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D0B1CD5-2A52-450F-B51F-2C11249F699F}"/>
                    </a:ext>
                  </a:extLst>
                </p14:cNvPr>
                <p14:cNvContentPartPr/>
                <p14:nvPr/>
              </p14:nvContentPartPr>
              <p14:xfrm>
                <a:off x="2684040" y="1859396"/>
                <a:ext cx="105480" cy="1141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D0B1CD5-2A52-450F-B51F-2C11249F699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679720" y="1855076"/>
                  <a:ext cx="11412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C50B298B-40C1-46A0-8D59-6ED84E272B6D}"/>
                    </a:ext>
                  </a:extLst>
                </p14:cNvPr>
                <p14:cNvContentPartPr/>
                <p14:nvPr/>
              </p14:nvContentPartPr>
              <p14:xfrm>
                <a:off x="2773680" y="1713956"/>
                <a:ext cx="30600" cy="522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C50B298B-40C1-46A0-8D59-6ED84E272B6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769360" y="1709636"/>
                  <a:ext cx="392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E9F5E020-D56B-449D-A3B1-378530F9A810}"/>
                    </a:ext>
                  </a:extLst>
                </p14:cNvPr>
                <p14:cNvContentPartPr/>
                <p14:nvPr/>
              </p14:nvContentPartPr>
              <p14:xfrm>
                <a:off x="2827320" y="1802156"/>
                <a:ext cx="254520" cy="2332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E9F5E020-D56B-449D-A3B1-378530F9A81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823000" y="1797836"/>
                  <a:ext cx="2631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81858C0-6270-4FB0-89B8-3F2968AB7A9D}"/>
                    </a:ext>
                  </a:extLst>
                </p14:cNvPr>
                <p14:cNvContentPartPr/>
                <p14:nvPr/>
              </p14:nvContentPartPr>
              <p14:xfrm>
                <a:off x="3144120" y="1816916"/>
                <a:ext cx="755640" cy="2404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81858C0-6270-4FB0-89B8-3F2968AB7A9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139800" y="1812596"/>
                  <a:ext cx="764280" cy="249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BE7F5E1A-13DF-437D-9EFA-6B089B5501C2}"/>
                  </a:ext>
                </a:extLst>
              </p14:cNvPr>
              <p14:cNvContentPartPr/>
              <p14:nvPr/>
            </p14:nvContentPartPr>
            <p14:xfrm>
              <a:off x="4136640" y="1779836"/>
              <a:ext cx="70560" cy="9360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BE7F5E1A-13DF-437D-9EFA-6B089B5501C2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132320" y="1775516"/>
                <a:ext cx="79200" cy="10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B902B28C-E993-4F85-8BE7-0E63407FD686}"/>
                  </a:ext>
                </a:extLst>
              </p14:cNvPr>
              <p14:cNvContentPartPr/>
              <p14:nvPr/>
            </p14:nvContentPartPr>
            <p14:xfrm>
              <a:off x="4160400" y="2046596"/>
              <a:ext cx="102240" cy="8244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B902B28C-E993-4F85-8BE7-0E63407FD686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4156080" y="2042276"/>
                <a:ext cx="110880" cy="91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DC156975-D139-4026-9F5E-694D1B1C08EB}"/>
              </a:ext>
            </a:extLst>
          </p:cNvPr>
          <p:cNvGrpSpPr/>
          <p:nvPr/>
        </p:nvGrpSpPr>
        <p:grpSpPr>
          <a:xfrm>
            <a:off x="319560" y="2564636"/>
            <a:ext cx="1646640" cy="616680"/>
            <a:chOff x="319560" y="2564636"/>
            <a:chExt cx="1646640" cy="61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8109883B-9E60-40E3-914C-C260D047CAF2}"/>
                    </a:ext>
                  </a:extLst>
                </p14:cNvPr>
                <p14:cNvContentPartPr/>
                <p14:nvPr/>
              </p14:nvContentPartPr>
              <p14:xfrm>
                <a:off x="468960" y="2584436"/>
                <a:ext cx="47880" cy="5058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8109883B-9E60-40E3-914C-C260D047CAF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64640" y="2580116"/>
                  <a:ext cx="5652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01B8D041-07C2-45BF-B8E1-D37642751426}"/>
                    </a:ext>
                  </a:extLst>
                </p14:cNvPr>
                <p14:cNvContentPartPr/>
                <p14:nvPr/>
              </p14:nvContentPartPr>
              <p14:xfrm>
                <a:off x="319560" y="2564636"/>
                <a:ext cx="402120" cy="3535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01B8D041-07C2-45BF-B8E1-D3764275142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15240" y="2560316"/>
                  <a:ext cx="41076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91A9B3C-93AE-4AA7-9357-CFE8B61190A3}"/>
                    </a:ext>
                  </a:extLst>
                </p14:cNvPr>
                <p14:cNvContentPartPr/>
                <p14:nvPr/>
              </p14:nvContentPartPr>
              <p14:xfrm>
                <a:off x="922920" y="2924276"/>
                <a:ext cx="102600" cy="1681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91A9B3C-93AE-4AA7-9357-CFE8B61190A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18600" y="2919956"/>
                  <a:ext cx="1112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E640C6B-1ADF-45C8-BE06-1AFD68572666}"/>
                    </a:ext>
                  </a:extLst>
                </p14:cNvPr>
                <p14:cNvContentPartPr/>
                <p14:nvPr/>
              </p14:nvContentPartPr>
              <p14:xfrm>
                <a:off x="872520" y="2998076"/>
                <a:ext cx="145080" cy="882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E640C6B-1ADF-45C8-BE06-1AFD6857266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68200" y="2993756"/>
                  <a:ext cx="1537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72E2CF2-AB4D-42AA-A5DF-045887CB932E}"/>
                    </a:ext>
                  </a:extLst>
                </p14:cNvPr>
                <p14:cNvContentPartPr/>
                <p14:nvPr/>
              </p14:nvContentPartPr>
              <p14:xfrm>
                <a:off x="863160" y="2991956"/>
                <a:ext cx="200520" cy="288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72E2CF2-AB4D-42AA-A5DF-045887CB932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58840" y="2987636"/>
                  <a:ext cx="2091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141CE606-B47C-48BC-BE36-1AF863A5BD67}"/>
                    </a:ext>
                  </a:extLst>
                </p14:cNvPr>
                <p14:cNvContentPartPr/>
                <p14:nvPr/>
              </p14:nvContentPartPr>
              <p14:xfrm>
                <a:off x="966120" y="2941556"/>
                <a:ext cx="29160" cy="1810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141CE606-B47C-48BC-BE36-1AF863A5BD6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61800" y="2937236"/>
                  <a:ext cx="378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7EAB389A-6120-4469-94D3-9E5A930DBBDB}"/>
                    </a:ext>
                  </a:extLst>
                </p14:cNvPr>
                <p14:cNvContentPartPr/>
                <p14:nvPr/>
              </p14:nvContentPartPr>
              <p14:xfrm>
                <a:off x="1233240" y="2568236"/>
                <a:ext cx="367560" cy="4881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7EAB389A-6120-4469-94D3-9E5A930DBBD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228920" y="2563916"/>
                  <a:ext cx="37620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9EDF3BC-73F5-46C5-B26B-3D2DD29EB5C8}"/>
                    </a:ext>
                  </a:extLst>
                </p14:cNvPr>
                <p14:cNvContentPartPr/>
                <p14:nvPr/>
              </p14:nvContentPartPr>
              <p14:xfrm>
                <a:off x="1457520" y="2944796"/>
                <a:ext cx="138960" cy="2365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9EDF3BC-73F5-46C5-B26B-3D2DD29EB5C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453200" y="2940476"/>
                  <a:ext cx="1476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3221205F-1D98-452C-B106-EFF65560FCC0}"/>
                    </a:ext>
                  </a:extLst>
                </p14:cNvPr>
                <p14:cNvContentPartPr/>
                <p14:nvPr/>
              </p14:nvContentPartPr>
              <p14:xfrm>
                <a:off x="1821120" y="2941196"/>
                <a:ext cx="141480" cy="374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3221205F-1D98-452C-B106-EFF65560FCC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816800" y="2936876"/>
                  <a:ext cx="1501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DE4587B7-35E5-4FEE-96B0-2AABF73F79F6}"/>
                    </a:ext>
                  </a:extLst>
                </p14:cNvPr>
                <p14:cNvContentPartPr/>
                <p14:nvPr/>
              </p14:nvContentPartPr>
              <p14:xfrm>
                <a:off x="1804560" y="3054236"/>
                <a:ext cx="161640" cy="29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DE4587B7-35E5-4FEE-96B0-2AABF73F79F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800240" y="3049916"/>
                  <a:ext cx="17028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63ACC16B-EFD3-4C81-821A-2A7ABE0A7261}"/>
              </a:ext>
            </a:extLst>
          </p:cNvPr>
          <p:cNvGrpSpPr/>
          <p:nvPr/>
        </p:nvGrpSpPr>
        <p:grpSpPr>
          <a:xfrm>
            <a:off x="189960" y="4133876"/>
            <a:ext cx="200160" cy="146520"/>
            <a:chOff x="189960" y="4133876"/>
            <a:chExt cx="200160" cy="14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0FAB43E0-9DBF-4902-B0B6-FBB4F770D370}"/>
                    </a:ext>
                  </a:extLst>
                </p14:cNvPr>
                <p14:cNvContentPartPr/>
                <p14:nvPr/>
              </p14:nvContentPartPr>
              <p14:xfrm>
                <a:off x="189960" y="4133876"/>
                <a:ext cx="140400" cy="313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0FAB43E0-9DBF-4902-B0B6-FBB4F770D37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85640" y="4129556"/>
                  <a:ext cx="14904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83A4FA28-A7B9-4B68-9EFF-A16A0549218C}"/>
                    </a:ext>
                  </a:extLst>
                </p14:cNvPr>
                <p14:cNvContentPartPr/>
                <p14:nvPr/>
              </p14:nvContentPartPr>
              <p14:xfrm>
                <a:off x="238560" y="4247996"/>
                <a:ext cx="151560" cy="324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83A4FA28-A7B9-4B68-9EFF-A16A0549218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34240" y="4243676"/>
                  <a:ext cx="16020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982FC883-BF6C-4822-9AD9-A1641F313BDD}"/>
              </a:ext>
            </a:extLst>
          </p:cNvPr>
          <p:cNvGrpSpPr/>
          <p:nvPr/>
        </p:nvGrpSpPr>
        <p:grpSpPr>
          <a:xfrm>
            <a:off x="688560" y="3569036"/>
            <a:ext cx="2911320" cy="962640"/>
            <a:chOff x="688560" y="3569036"/>
            <a:chExt cx="2911320" cy="96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296F282A-473D-44DD-A926-803879BCA396}"/>
                    </a:ext>
                  </a:extLst>
                </p14:cNvPr>
                <p14:cNvContentPartPr/>
                <p14:nvPr/>
              </p14:nvContentPartPr>
              <p14:xfrm>
                <a:off x="688560" y="3926876"/>
                <a:ext cx="602640" cy="2462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296F282A-473D-44DD-A926-803879BCA39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84240" y="3922556"/>
                  <a:ext cx="6112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8CCBCF22-E856-4D93-9923-746305B31ADB}"/>
                    </a:ext>
                  </a:extLst>
                </p14:cNvPr>
                <p14:cNvContentPartPr/>
                <p14:nvPr/>
              </p14:nvContentPartPr>
              <p14:xfrm>
                <a:off x="1383720" y="3987356"/>
                <a:ext cx="274320" cy="2739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8CCBCF22-E856-4D93-9923-746305B31AD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379400" y="3983036"/>
                  <a:ext cx="28296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822BE5A-1823-45D2-A9FA-1DA3E56304BC}"/>
                    </a:ext>
                  </a:extLst>
                </p14:cNvPr>
                <p14:cNvContentPartPr/>
                <p14:nvPr/>
              </p14:nvContentPartPr>
              <p14:xfrm>
                <a:off x="1786920" y="3706916"/>
                <a:ext cx="294840" cy="8247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822BE5A-1823-45D2-A9FA-1DA3E56304B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782600" y="3702596"/>
                  <a:ext cx="303480" cy="83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8DC3929-D8E4-4B26-89BB-CC6FEB0BB132}"/>
                    </a:ext>
                  </a:extLst>
                </p14:cNvPr>
                <p14:cNvContentPartPr/>
                <p14:nvPr/>
              </p14:nvContentPartPr>
              <p14:xfrm>
                <a:off x="1932360" y="3866036"/>
                <a:ext cx="401040" cy="3700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8DC3929-D8E4-4B26-89BB-CC6FEB0BB13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928040" y="3861716"/>
                  <a:ext cx="40968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31F1E34C-6491-44F0-B0C2-255C8C10B765}"/>
                    </a:ext>
                  </a:extLst>
                </p14:cNvPr>
                <p14:cNvContentPartPr/>
                <p14:nvPr/>
              </p14:nvContentPartPr>
              <p14:xfrm>
                <a:off x="2446440" y="4088156"/>
                <a:ext cx="308880" cy="151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31F1E34C-6491-44F0-B0C2-255C8C10B76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442120" y="4083836"/>
                  <a:ext cx="3175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8DE8E49-4FCF-4FA0-985C-D1FA6B27B02A}"/>
                    </a:ext>
                  </a:extLst>
                </p14:cNvPr>
                <p14:cNvContentPartPr/>
                <p14:nvPr/>
              </p14:nvContentPartPr>
              <p14:xfrm>
                <a:off x="2542200" y="3963596"/>
                <a:ext cx="46080" cy="2858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8DE8E49-4FCF-4FA0-985C-D1FA6B27B02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537880" y="3959276"/>
                  <a:ext cx="5472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1E82250E-365E-4A19-AE2A-6CB349ACF925}"/>
                    </a:ext>
                  </a:extLst>
                </p14:cNvPr>
                <p14:cNvContentPartPr/>
                <p14:nvPr/>
              </p14:nvContentPartPr>
              <p14:xfrm>
                <a:off x="2806800" y="3804836"/>
                <a:ext cx="471600" cy="2714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1E82250E-365E-4A19-AE2A-6CB349ACF92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802480" y="3800516"/>
                  <a:ext cx="4802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823E93EA-1822-4CCE-964B-855E417493B6}"/>
                    </a:ext>
                  </a:extLst>
                </p14:cNvPr>
                <p14:cNvContentPartPr/>
                <p14:nvPr/>
              </p14:nvContentPartPr>
              <p14:xfrm>
                <a:off x="3061680" y="3834716"/>
                <a:ext cx="38520" cy="5900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823E93EA-1822-4CCE-964B-855E417493B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057360" y="3830396"/>
                  <a:ext cx="47160" cy="59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C9697A16-398C-41E5-BE32-AF6822FF615E}"/>
                    </a:ext>
                  </a:extLst>
                </p14:cNvPr>
                <p14:cNvContentPartPr/>
                <p14:nvPr/>
              </p14:nvContentPartPr>
              <p14:xfrm>
                <a:off x="3320160" y="3569036"/>
                <a:ext cx="279720" cy="7434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C9697A16-398C-41E5-BE32-AF6822FF615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315840" y="3564716"/>
                  <a:ext cx="288360" cy="75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A805A7FC-84FE-46C4-8F5A-CF879452030D}"/>
                  </a:ext>
                </a:extLst>
              </p14:cNvPr>
              <p14:cNvContentPartPr/>
              <p14:nvPr/>
            </p14:nvContentPartPr>
            <p14:xfrm>
              <a:off x="8040480" y="4192916"/>
              <a:ext cx="14400" cy="4248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A805A7FC-84FE-46C4-8F5A-CF879452030D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036160" y="4188596"/>
                <a:ext cx="23040" cy="51120"/>
              </a:xfrm>
              <a:prstGeom prst="rect">
                <a:avLst/>
              </a:prstGeom>
            </p:spPr>
          </p:pic>
        </mc:Fallback>
      </mc:AlternateContent>
      <p:grpSp>
        <p:nvGrpSpPr>
          <p:cNvPr id="334" name="Gruppo 333">
            <a:extLst>
              <a:ext uri="{FF2B5EF4-FFF2-40B4-BE49-F238E27FC236}">
                <a16:creationId xmlns:a16="http://schemas.microsoft.com/office/drawing/2014/main" id="{3617E954-A981-471D-A4C6-E619074BEEF9}"/>
              </a:ext>
            </a:extLst>
          </p:cNvPr>
          <p:cNvGrpSpPr/>
          <p:nvPr/>
        </p:nvGrpSpPr>
        <p:grpSpPr>
          <a:xfrm>
            <a:off x="90600" y="4705556"/>
            <a:ext cx="11825640" cy="1706400"/>
            <a:chOff x="90600" y="4705556"/>
            <a:chExt cx="11825640" cy="170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221A91B1-9E87-4B2A-AC23-EEFD406727D5}"/>
                    </a:ext>
                  </a:extLst>
                </p14:cNvPr>
                <p14:cNvContentPartPr/>
                <p14:nvPr/>
              </p14:nvContentPartPr>
              <p14:xfrm>
                <a:off x="90600" y="4750556"/>
                <a:ext cx="417600" cy="5601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221A91B1-9E87-4B2A-AC23-EEFD406727D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6280" y="4746236"/>
                  <a:ext cx="426240" cy="56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3747104C-5DFF-49F4-AB6B-BA5A24EC4440}"/>
                    </a:ext>
                  </a:extLst>
                </p14:cNvPr>
                <p14:cNvContentPartPr/>
                <p14:nvPr/>
              </p14:nvContentPartPr>
              <p14:xfrm>
                <a:off x="582360" y="4861796"/>
                <a:ext cx="225720" cy="5040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3747104C-5DFF-49F4-AB6B-BA5A24EC444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78040" y="4857476"/>
                  <a:ext cx="23436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4C7DADC1-4C6D-4253-8E6E-8B6D9CF17E63}"/>
                    </a:ext>
                  </a:extLst>
                </p14:cNvPr>
                <p14:cNvContentPartPr/>
                <p14:nvPr/>
              </p14:nvContentPartPr>
              <p14:xfrm>
                <a:off x="931200" y="4985276"/>
                <a:ext cx="81720" cy="3294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4C7DADC1-4C6D-4253-8E6E-8B6D9CF17E6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26880" y="4980956"/>
                  <a:ext cx="9036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3347A296-71BF-4912-A07F-EF65F406BF2B}"/>
                    </a:ext>
                  </a:extLst>
                </p14:cNvPr>
                <p14:cNvContentPartPr/>
                <p14:nvPr/>
              </p14:nvContentPartPr>
              <p14:xfrm>
                <a:off x="1107240" y="5092556"/>
                <a:ext cx="377640" cy="2120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3347A296-71BF-4912-A07F-EF65F406BF2B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02920" y="5088236"/>
                  <a:ext cx="3862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8204BB09-F49A-4F33-B263-1AA712C21DBB}"/>
                    </a:ext>
                  </a:extLst>
                </p14:cNvPr>
                <p14:cNvContentPartPr/>
                <p14:nvPr/>
              </p14:nvContentPartPr>
              <p14:xfrm>
                <a:off x="1594680" y="5104076"/>
                <a:ext cx="340920" cy="2772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8204BB09-F49A-4F33-B263-1AA712C21DB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590360" y="5099756"/>
                  <a:ext cx="34956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4EE95E0E-476C-4841-9003-7618503BBC1E}"/>
                    </a:ext>
                  </a:extLst>
                </p14:cNvPr>
                <p14:cNvContentPartPr/>
                <p14:nvPr/>
              </p14:nvContentPartPr>
              <p14:xfrm>
                <a:off x="1992840" y="5147276"/>
                <a:ext cx="443880" cy="1976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4EE95E0E-476C-4841-9003-7618503BBC1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988520" y="5142956"/>
                  <a:ext cx="4525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CB8F7516-B495-4E6C-A345-8E9609C0A32A}"/>
                    </a:ext>
                  </a:extLst>
                </p14:cNvPr>
                <p14:cNvContentPartPr/>
                <p14:nvPr/>
              </p14:nvContentPartPr>
              <p14:xfrm>
                <a:off x="2482440" y="5184716"/>
                <a:ext cx="502920" cy="2264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CB8F7516-B495-4E6C-A345-8E9609C0A32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478120" y="5180396"/>
                  <a:ext cx="5115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FF291572-0D7E-4C2C-B6CB-A3DD95BF35C9}"/>
                    </a:ext>
                  </a:extLst>
                </p14:cNvPr>
                <p14:cNvContentPartPr/>
                <p14:nvPr/>
              </p14:nvContentPartPr>
              <p14:xfrm>
                <a:off x="3024960" y="5176796"/>
                <a:ext cx="273960" cy="2404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FF291572-0D7E-4C2C-B6CB-A3DD95BF35C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020640" y="5172476"/>
                  <a:ext cx="2826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727FEDE-D835-440C-B7BA-0AA950B52E83}"/>
                    </a:ext>
                  </a:extLst>
                </p14:cNvPr>
                <p14:cNvContentPartPr/>
                <p14:nvPr/>
              </p14:nvContentPartPr>
              <p14:xfrm>
                <a:off x="3335640" y="5230076"/>
                <a:ext cx="255600" cy="2041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727FEDE-D835-440C-B7BA-0AA950B52E8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331320" y="5225756"/>
                  <a:ext cx="2642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2D40E5E9-7CB5-474E-9DA4-FAEA9CBFED9A}"/>
                    </a:ext>
                  </a:extLst>
                </p14:cNvPr>
                <p14:cNvContentPartPr/>
                <p14:nvPr/>
              </p14:nvContentPartPr>
              <p14:xfrm>
                <a:off x="3680880" y="4837676"/>
                <a:ext cx="299160" cy="5580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2D40E5E9-7CB5-474E-9DA4-FAEA9CBFED9A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676560" y="4833356"/>
                  <a:ext cx="307800" cy="56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7848808D-ADE9-41E4-9AA9-1A340638FCDF}"/>
                    </a:ext>
                  </a:extLst>
                </p14:cNvPr>
                <p14:cNvContentPartPr/>
                <p14:nvPr/>
              </p14:nvContentPartPr>
              <p14:xfrm>
                <a:off x="3618240" y="5089676"/>
                <a:ext cx="207000" cy="342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7848808D-ADE9-41E4-9AA9-1A340638FCD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613920" y="5085356"/>
                  <a:ext cx="2156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19472908-392C-4DDF-92CF-8C7B05958720}"/>
                    </a:ext>
                  </a:extLst>
                </p14:cNvPr>
                <p14:cNvContentPartPr/>
                <p14:nvPr/>
              </p14:nvContentPartPr>
              <p14:xfrm>
                <a:off x="4009200" y="5179676"/>
                <a:ext cx="237240" cy="2505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19472908-392C-4DDF-92CF-8C7B0595872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004880" y="5175356"/>
                  <a:ext cx="24588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2131E7BE-6A1C-4B3B-A282-CF9E92F71580}"/>
                    </a:ext>
                  </a:extLst>
                </p14:cNvPr>
                <p14:cNvContentPartPr/>
                <p14:nvPr/>
              </p14:nvContentPartPr>
              <p14:xfrm>
                <a:off x="4613640" y="5172476"/>
                <a:ext cx="408600" cy="1915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2131E7BE-6A1C-4B3B-A282-CF9E92F7158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609320" y="5168156"/>
                  <a:ext cx="4172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6E1A7C90-4833-414A-83CB-82245C19B1C9}"/>
                    </a:ext>
                  </a:extLst>
                </p14:cNvPr>
                <p14:cNvContentPartPr/>
                <p14:nvPr/>
              </p14:nvContentPartPr>
              <p14:xfrm>
                <a:off x="5000280" y="4880516"/>
                <a:ext cx="311040" cy="5122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6E1A7C90-4833-414A-83CB-82245C19B1C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995960" y="4876196"/>
                  <a:ext cx="319680" cy="52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19E5CCE9-C4E0-4F77-A208-85432D9C0142}"/>
                    </a:ext>
                  </a:extLst>
                </p14:cNvPr>
                <p14:cNvContentPartPr/>
                <p14:nvPr/>
              </p14:nvContentPartPr>
              <p14:xfrm>
                <a:off x="5311680" y="4849196"/>
                <a:ext cx="340920" cy="5626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19E5CCE9-C4E0-4F77-A208-85432D9C0142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307360" y="4844876"/>
                  <a:ext cx="349560" cy="57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166BEEF3-0BDB-49E8-BAC6-51A8A61225A6}"/>
                    </a:ext>
                  </a:extLst>
                </p14:cNvPr>
                <p14:cNvContentPartPr/>
                <p14:nvPr/>
              </p14:nvContentPartPr>
              <p14:xfrm>
                <a:off x="5770680" y="5201636"/>
                <a:ext cx="118800" cy="1414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166BEEF3-0BDB-49E8-BAC6-51A8A61225A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766360" y="5197316"/>
                  <a:ext cx="1274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C8E7D41C-4E50-4BA4-889D-883B7EE6286B}"/>
                    </a:ext>
                  </a:extLst>
                </p14:cNvPr>
                <p14:cNvContentPartPr/>
                <p14:nvPr/>
              </p14:nvContentPartPr>
              <p14:xfrm>
                <a:off x="5836560" y="5064836"/>
                <a:ext cx="16920" cy="4140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C8E7D41C-4E50-4BA4-889D-883B7EE6286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832240" y="5060516"/>
                  <a:ext cx="255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FA159145-5DE8-4398-AB04-78D28C79D4DC}"/>
                    </a:ext>
                  </a:extLst>
                </p14:cNvPr>
                <p14:cNvContentPartPr/>
                <p14:nvPr/>
              </p14:nvContentPartPr>
              <p14:xfrm>
                <a:off x="5985960" y="5140796"/>
                <a:ext cx="426240" cy="1890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FA159145-5DE8-4398-AB04-78D28C79D4D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981640" y="5136476"/>
                  <a:ext cx="4348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C6131905-5A60-441C-BE52-3F4F074D9F39}"/>
                    </a:ext>
                  </a:extLst>
                </p14:cNvPr>
                <p14:cNvContentPartPr/>
                <p14:nvPr/>
              </p14:nvContentPartPr>
              <p14:xfrm>
                <a:off x="6994680" y="5138276"/>
                <a:ext cx="293040" cy="2091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C6131905-5A60-441C-BE52-3F4F074D9F39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990360" y="5133956"/>
                  <a:ext cx="3016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938C31FE-3F06-4829-9E76-BDF119953AE6}"/>
                    </a:ext>
                  </a:extLst>
                </p14:cNvPr>
                <p14:cNvContentPartPr/>
                <p14:nvPr/>
              </p14:nvContentPartPr>
              <p14:xfrm>
                <a:off x="7613880" y="5108036"/>
                <a:ext cx="347040" cy="2098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938C31FE-3F06-4829-9E76-BDF119953AE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609560" y="5103716"/>
                  <a:ext cx="3556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574E52AF-1A08-40B4-8CE7-84970AF73B9D}"/>
                    </a:ext>
                  </a:extLst>
                </p14:cNvPr>
                <p14:cNvContentPartPr/>
                <p14:nvPr/>
              </p14:nvContentPartPr>
              <p14:xfrm>
                <a:off x="8077920" y="5071676"/>
                <a:ext cx="284400" cy="2440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574E52AF-1A08-40B4-8CE7-84970AF73B9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073600" y="5067356"/>
                  <a:ext cx="2930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E4072BD4-F6B3-4A97-867C-FD142D9FFEF3}"/>
                    </a:ext>
                  </a:extLst>
                </p14:cNvPr>
                <p14:cNvContentPartPr/>
                <p14:nvPr/>
              </p14:nvContentPartPr>
              <p14:xfrm>
                <a:off x="8413440" y="5119556"/>
                <a:ext cx="462600" cy="1594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E4072BD4-F6B3-4A97-867C-FD142D9FFEF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409120" y="5115236"/>
                  <a:ext cx="4712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3FA2145E-DF5E-4069-A6DA-7A940ABE31AA}"/>
                    </a:ext>
                  </a:extLst>
                </p14:cNvPr>
                <p14:cNvContentPartPr/>
                <p14:nvPr/>
              </p14:nvContentPartPr>
              <p14:xfrm>
                <a:off x="8971080" y="4705556"/>
                <a:ext cx="282600" cy="64008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3FA2145E-DF5E-4069-A6DA-7A940ABE31A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966760" y="4701236"/>
                  <a:ext cx="291240" cy="64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6F253BC1-3068-4077-B0A0-14C7F4F9FBD4}"/>
                    </a:ext>
                  </a:extLst>
                </p14:cNvPr>
                <p14:cNvContentPartPr/>
                <p14:nvPr/>
              </p14:nvContentPartPr>
              <p14:xfrm>
                <a:off x="8851200" y="5029556"/>
                <a:ext cx="235080" cy="3528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6F253BC1-3068-4077-B0A0-14C7F4F9FBD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846880" y="5025236"/>
                  <a:ext cx="2437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A13FD590-0AF5-4AC8-A1F2-1EE49CA8E870}"/>
                    </a:ext>
                  </a:extLst>
                </p14:cNvPr>
                <p14:cNvContentPartPr/>
                <p14:nvPr/>
              </p14:nvContentPartPr>
              <p14:xfrm>
                <a:off x="9295800" y="5134676"/>
                <a:ext cx="218880" cy="17208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A13FD590-0AF5-4AC8-A1F2-1EE49CA8E87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291480" y="5130356"/>
                  <a:ext cx="2275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35E98160-5BC6-4483-AF90-6A434DDF4C6C}"/>
                    </a:ext>
                  </a:extLst>
                </p14:cNvPr>
                <p14:cNvContentPartPr/>
                <p14:nvPr/>
              </p14:nvContentPartPr>
              <p14:xfrm>
                <a:off x="9919320" y="5126036"/>
                <a:ext cx="79200" cy="1256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35E98160-5BC6-4483-AF90-6A434DDF4C6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915000" y="5121716"/>
                  <a:ext cx="878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6636EB09-FB26-480E-914A-2DAACFA89DB4}"/>
                    </a:ext>
                  </a:extLst>
                </p14:cNvPr>
                <p14:cNvContentPartPr/>
                <p14:nvPr/>
              </p14:nvContentPartPr>
              <p14:xfrm>
                <a:off x="9927240" y="4980236"/>
                <a:ext cx="25200" cy="367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6636EB09-FB26-480E-914A-2DAACFA89DB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922920" y="4975916"/>
                  <a:ext cx="338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D70819AF-0855-4CD6-AF7E-B545A7046D8D}"/>
                    </a:ext>
                  </a:extLst>
                </p14:cNvPr>
                <p14:cNvContentPartPr/>
                <p14:nvPr/>
              </p14:nvContentPartPr>
              <p14:xfrm>
                <a:off x="10074480" y="4786556"/>
                <a:ext cx="267120" cy="4737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D70819AF-0855-4CD6-AF7E-B545A7046D8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070160" y="4782236"/>
                  <a:ext cx="275760" cy="48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54541D65-70AF-4F43-A7CF-92D8AEAFFB88}"/>
                    </a:ext>
                  </a:extLst>
                </p14:cNvPr>
                <p14:cNvContentPartPr/>
                <p14:nvPr/>
              </p14:nvContentPartPr>
              <p14:xfrm>
                <a:off x="10455720" y="4828316"/>
                <a:ext cx="400320" cy="79884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54541D65-70AF-4F43-A7CF-92D8AEAFFB8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451400" y="4823996"/>
                  <a:ext cx="408960" cy="80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51ED4EED-2B27-4703-8385-B9B3D2B026F2}"/>
                    </a:ext>
                  </a:extLst>
                </p14:cNvPr>
                <p14:cNvContentPartPr/>
                <p14:nvPr/>
              </p14:nvContentPartPr>
              <p14:xfrm>
                <a:off x="10522680" y="5152316"/>
                <a:ext cx="187200" cy="4536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51ED4EED-2B27-4703-8385-B9B3D2B026F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518360" y="5147996"/>
                  <a:ext cx="19584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61E859C9-A1A7-465C-B4FF-1689C4E92C6D}"/>
                    </a:ext>
                  </a:extLst>
                </p14:cNvPr>
                <p14:cNvContentPartPr/>
                <p14:nvPr/>
              </p14:nvContentPartPr>
              <p14:xfrm>
                <a:off x="10779000" y="5109836"/>
                <a:ext cx="374400" cy="1551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61E859C9-A1A7-465C-B4FF-1689C4E92C6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774680" y="5105516"/>
                  <a:ext cx="383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343BD437-D9D2-4F14-9326-DD0C908C249E}"/>
                    </a:ext>
                  </a:extLst>
                </p14:cNvPr>
                <p14:cNvContentPartPr/>
                <p14:nvPr/>
              </p14:nvContentPartPr>
              <p14:xfrm>
                <a:off x="11208840" y="4868996"/>
                <a:ext cx="216720" cy="4377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343BD437-D9D2-4F14-9326-DD0C908C249E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204520" y="4864676"/>
                  <a:ext cx="22536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D1825D6A-6CA1-451F-AE07-455F4FAB3906}"/>
                    </a:ext>
                  </a:extLst>
                </p14:cNvPr>
                <p14:cNvContentPartPr/>
                <p14:nvPr/>
              </p14:nvContentPartPr>
              <p14:xfrm>
                <a:off x="11067000" y="4962236"/>
                <a:ext cx="190800" cy="619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D1825D6A-6CA1-451F-AE07-455F4FAB390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062680" y="4957916"/>
                  <a:ext cx="19944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267A90EC-0C1A-499F-A7C9-4EADF6F5D496}"/>
                    </a:ext>
                  </a:extLst>
                </p14:cNvPr>
                <p14:cNvContentPartPr/>
                <p14:nvPr/>
              </p14:nvContentPartPr>
              <p14:xfrm>
                <a:off x="11442840" y="4904276"/>
                <a:ext cx="218160" cy="39528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267A90EC-0C1A-499F-A7C9-4EADF6F5D49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438520" y="4899956"/>
                  <a:ext cx="22680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2ED85E94-03A7-4F8D-95FB-BC47E72882DC}"/>
                    </a:ext>
                  </a:extLst>
                </p14:cNvPr>
                <p14:cNvContentPartPr/>
                <p14:nvPr/>
              </p14:nvContentPartPr>
              <p14:xfrm>
                <a:off x="11349240" y="5006516"/>
                <a:ext cx="208440" cy="3168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2ED85E94-03A7-4F8D-95FB-BC47E72882D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344920" y="5002196"/>
                  <a:ext cx="2170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4B836B47-EE28-44AA-A70E-AC764EEBD92E}"/>
                    </a:ext>
                  </a:extLst>
                </p14:cNvPr>
                <p14:cNvContentPartPr/>
                <p14:nvPr/>
              </p14:nvContentPartPr>
              <p14:xfrm>
                <a:off x="11687640" y="5150876"/>
                <a:ext cx="228600" cy="1663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4B836B47-EE28-44AA-A70E-AC764EEBD92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683320" y="5146556"/>
                  <a:ext cx="2372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CE2A8A27-C45E-41C0-AB63-A63F8AB0CA70}"/>
                    </a:ext>
                  </a:extLst>
                </p14:cNvPr>
                <p14:cNvContentPartPr/>
                <p14:nvPr/>
              </p14:nvContentPartPr>
              <p14:xfrm>
                <a:off x="207960" y="5943596"/>
                <a:ext cx="239760" cy="2397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CE2A8A27-C45E-41C0-AB63-A63F8AB0CA7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03640" y="5939276"/>
                  <a:ext cx="24840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8ABCC3A3-116D-4676-89D0-BB955F60CD21}"/>
                    </a:ext>
                  </a:extLst>
                </p14:cNvPr>
                <p14:cNvContentPartPr/>
                <p14:nvPr/>
              </p14:nvContentPartPr>
              <p14:xfrm>
                <a:off x="337920" y="5705276"/>
                <a:ext cx="373320" cy="51732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8ABCC3A3-116D-4676-89D0-BB955F60CD2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33600" y="5700956"/>
                  <a:ext cx="38196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0737C1E1-32C4-4949-A076-787328D9EB93}"/>
                    </a:ext>
                  </a:extLst>
                </p14:cNvPr>
                <p14:cNvContentPartPr/>
                <p14:nvPr/>
              </p14:nvContentPartPr>
              <p14:xfrm>
                <a:off x="753720" y="6067796"/>
                <a:ext cx="262800" cy="16524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0737C1E1-32C4-4949-A076-787328D9EB9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49400" y="6063476"/>
                  <a:ext cx="2714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08522019-A3B6-4906-9630-70ECE22EB1A1}"/>
                    </a:ext>
                  </a:extLst>
                </p14:cNvPr>
                <p14:cNvContentPartPr/>
                <p14:nvPr/>
              </p14:nvContentPartPr>
              <p14:xfrm>
                <a:off x="1376520" y="5657756"/>
                <a:ext cx="628920" cy="51012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08522019-A3B6-4906-9630-70ECE22EB1A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372200" y="5653436"/>
                  <a:ext cx="63756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AB358AED-8132-40F9-B0C2-6064BB85C4D4}"/>
                    </a:ext>
                  </a:extLst>
                </p14:cNvPr>
                <p14:cNvContentPartPr/>
                <p14:nvPr/>
              </p14:nvContentPartPr>
              <p14:xfrm>
                <a:off x="2398920" y="5881316"/>
                <a:ext cx="618840" cy="2422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AB358AED-8132-40F9-B0C2-6064BB85C4D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394600" y="5876996"/>
                  <a:ext cx="62748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73A8531F-EC42-4EB8-AEEF-A6EB14A0019A}"/>
                    </a:ext>
                  </a:extLst>
                </p14:cNvPr>
                <p14:cNvContentPartPr/>
                <p14:nvPr/>
              </p14:nvContentPartPr>
              <p14:xfrm>
                <a:off x="3120720" y="5888516"/>
                <a:ext cx="406440" cy="1771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73A8531F-EC42-4EB8-AEEF-A6EB14A0019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116400" y="5884196"/>
                  <a:ext cx="4150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5452E942-FC8D-4592-91D8-CA5207B66949}"/>
                    </a:ext>
                  </a:extLst>
                </p14:cNvPr>
                <p14:cNvContentPartPr/>
                <p14:nvPr/>
              </p14:nvContentPartPr>
              <p14:xfrm>
                <a:off x="3572880" y="5916596"/>
                <a:ext cx="237600" cy="49536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5452E942-FC8D-4592-91D8-CA5207B6694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568560" y="5912276"/>
                  <a:ext cx="24624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5D6F9ADD-D42F-4D96-8398-4585F6DCD57E}"/>
                    </a:ext>
                  </a:extLst>
                </p14:cNvPr>
                <p14:cNvContentPartPr/>
                <p14:nvPr/>
              </p14:nvContentPartPr>
              <p14:xfrm>
                <a:off x="3856200" y="5887076"/>
                <a:ext cx="276480" cy="1998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5D6F9ADD-D42F-4D96-8398-4585F6DCD57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851880" y="5882756"/>
                  <a:ext cx="2851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6171D2A8-FAA0-47C2-9957-5F12F0436EB2}"/>
                    </a:ext>
                  </a:extLst>
                </p14:cNvPr>
                <p14:cNvContentPartPr/>
                <p14:nvPr/>
              </p14:nvContentPartPr>
              <p14:xfrm>
                <a:off x="4310880" y="5840996"/>
                <a:ext cx="277920" cy="31896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6171D2A8-FAA0-47C2-9957-5F12F0436EB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306560" y="5836676"/>
                  <a:ext cx="28656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3B96A030-7719-47CA-8F41-43DA4F8FF426}"/>
                    </a:ext>
                  </a:extLst>
                </p14:cNvPr>
                <p14:cNvContentPartPr/>
                <p14:nvPr/>
              </p14:nvContentPartPr>
              <p14:xfrm>
                <a:off x="4679880" y="5982116"/>
                <a:ext cx="69480" cy="5796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3B96A030-7719-47CA-8F41-43DA4F8FF426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675560" y="5977796"/>
                  <a:ext cx="781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776A52E3-BA60-4782-B28C-4EC31434C6E4}"/>
                    </a:ext>
                  </a:extLst>
                </p14:cNvPr>
                <p14:cNvContentPartPr/>
                <p14:nvPr/>
              </p14:nvContentPartPr>
              <p14:xfrm>
                <a:off x="4710120" y="5783036"/>
                <a:ext cx="48240" cy="734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776A52E3-BA60-4782-B28C-4EC31434C6E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705800" y="5778716"/>
                  <a:ext cx="5688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681905FA-C221-4D7F-A7D3-4B673D72C280}"/>
                    </a:ext>
                  </a:extLst>
                </p14:cNvPr>
                <p14:cNvContentPartPr/>
                <p14:nvPr/>
              </p14:nvContentPartPr>
              <p14:xfrm>
                <a:off x="4897320" y="5797796"/>
                <a:ext cx="178920" cy="25524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681905FA-C221-4D7F-A7D3-4B673D72C28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93000" y="5793476"/>
                  <a:ext cx="1875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2ABA44E1-18D9-47B3-BECB-5D24EBB0B617}"/>
                    </a:ext>
                  </a:extLst>
                </p14:cNvPr>
                <p14:cNvContentPartPr/>
                <p14:nvPr/>
              </p14:nvContentPartPr>
              <p14:xfrm>
                <a:off x="4929000" y="5875916"/>
                <a:ext cx="137520" cy="6300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2ABA44E1-18D9-47B3-BECB-5D24EBB0B61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924680" y="5871596"/>
                  <a:ext cx="14616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F5CD4C62-01A6-4C8B-B440-84F38568CDC8}"/>
                    </a:ext>
                  </a:extLst>
                </p14:cNvPr>
                <p14:cNvContentPartPr/>
                <p14:nvPr/>
              </p14:nvContentPartPr>
              <p14:xfrm>
                <a:off x="5179200" y="5882756"/>
                <a:ext cx="41400" cy="1288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F5CD4C62-01A6-4C8B-B440-84F38568CDC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174880" y="5878436"/>
                  <a:ext cx="5004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4118B235-5C3A-4262-8425-026248D80193}"/>
                    </a:ext>
                  </a:extLst>
                </p14:cNvPr>
                <p14:cNvContentPartPr/>
                <p14:nvPr/>
              </p14:nvContentPartPr>
              <p14:xfrm>
                <a:off x="5160840" y="5744516"/>
                <a:ext cx="36360" cy="4464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4118B235-5C3A-4262-8425-026248D8019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156520" y="5740196"/>
                  <a:ext cx="450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4C44E0E5-C663-4D5D-B77D-4A5ABEC697BB}"/>
                    </a:ext>
                  </a:extLst>
                </p14:cNvPr>
                <p14:cNvContentPartPr/>
                <p14:nvPr/>
              </p14:nvContentPartPr>
              <p14:xfrm>
                <a:off x="5266680" y="5893556"/>
                <a:ext cx="254880" cy="15984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4C44E0E5-C663-4D5D-B77D-4A5ABEC697B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262360" y="5889236"/>
                  <a:ext cx="2635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A4DB8C7F-C49C-4266-9EE3-7D55B5D489C7}"/>
                    </a:ext>
                  </a:extLst>
                </p14:cNvPr>
                <p14:cNvContentPartPr/>
                <p14:nvPr/>
              </p14:nvContentPartPr>
              <p14:xfrm>
                <a:off x="5550360" y="5843876"/>
                <a:ext cx="205200" cy="20412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A4DB8C7F-C49C-4266-9EE3-7D55B5D489C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546040" y="5839556"/>
                  <a:ext cx="2138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646A0111-14FD-429A-B53C-969B7F164AA1}"/>
                    </a:ext>
                  </a:extLst>
                </p14:cNvPr>
                <p14:cNvContentPartPr/>
                <p14:nvPr/>
              </p14:nvContentPartPr>
              <p14:xfrm>
                <a:off x="5896320" y="5866556"/>
                <a:ext cx="156600" cy="2098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646A0111-14FD-429A-B53C-969B7F164AA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892000" y="5862236"/>
                  <a:ext cx="1652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5E0F44D1-9134-4B56-878C-4B52C8522324}"/>
                    </a:ext>
                  </a:extLst>
                </p14:cNvPr>
                <p14:cNvContentPartPr/>
                <p14:nvPr/>
              </p14:nvContentPartPr>
              <p14:xfrm>
                <a:off x="6456120" y="5880236"/>
                <a:ext cx="239040" cy="20916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5E0F44D1-9134-4B56-878C-4B52C852232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451800" y="5875916"/>
                  <a:ext cx="2476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E2C7F8FC-A9CB-40CB-9C20-A5059E2A4947}"/>
                    </a:ext>
                  </a:extLst>
                </p14:cNvPr>
                <p14:cNvContentPartPr/>
                <p14:nvPr/>
              </p14:nvContentPartPr>
              <p14:xfrm>
                <a:off x="6690840" y="5500076"/>
                <a:ext cx="112320" cy="57060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E2C7F8FC-A9CB-40CB-9C20-A5059E2A494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686520" y="5495756"/>
                  <a:ext cx="120960" cy="57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C475F43A-0F97-45A6-8F20-2CE77251776D}"/>
                    </a:ext>
                  </a:extLst>
                </p14:cNvPr>
                <p14:cNvContentPartPr/>
                <p14:nvPr/>
              </p14:nvContentPartPr>
              <p14:xfrm>
                <a:off x="6872640" y="5749196"/>
                <a:ext cx="134280" cy="33336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C475F43A-0F97-45A6-8F20-2CE77251776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868320" y="5744876"/>
                  <a:ext cx="14292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A49E10EA-417D-41A1-9C12-DCD706CF3225}"/>
                    </a:ext>
                  </a:extLst>
                </p14:cNvPr>
                <p14:cNvContentPartPr/>
                <p14:nvPr/>
              </p14:nvContentPartPr>
              <p14:xfrm>
                <a:off x="7335600" y="5886716"/>
                <a:ext cx="302760" cy="30708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A49E10EA-417D-41A1-9C12-DCD706CF322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331280" y="5882396"/>
                  <a:ext cx="31140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BCD9F62B-115B-4270-96A5-E1BE5E6A9365}"/>
                    </a:ext>
                  </a:extLst>
                </p14:cNvPr>
                <p14:cNvContentPartPr/>
                <p14:nvPr/>
              </p14:nvContentPartPr>
              <p14:xfrm>
                <a:off x="7952640" y="5840636"/>
                <a:ext cx="646920" cy="26568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BCD9F62B-115B-4270-96A5-E1BE5E6A936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948320" y="5836316"/>
                  <a:ext cx="65556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D036182D-2343-42BC-A2D0-CB02F2055011}"/>
                    </a:ext>
                  </a:extLst>
                </p14:cNvPr>
                <p14:cNvContentPartPr/>
                <p14:nvPr/>
              </p14:nvContentPartPr>
              <p14:xfrm>
                <a:off x="8755080" y="5567396"/>
                <a:ext cx="203760" cy="54072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D036182D-2343-42BC-A2D0-CB02F205501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750760" y="5563076"/>
                  <a:ext cx="212400" cy="54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FB522564-6FCE-4358-A308-5F7D577AC2E7}"/>
                    </a:ext>
                  </a:extLst>
                </p14:cNvPr>
                <p14:cNvContentPartPr/>
                <p14:nvPr/>
              </p14:nvContentPartPr>
              <p14:xfrm>
                <a:off x="8618640" y="5691596"/>
                <a:ext cx="205200" cy="3672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FB522564-6FCE-4358-A308-5F7D577AC2E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614320" y="5687276"/>
                  <a:ext cx="2138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2B9EF779-6CC6-477D-BFA9-2ECD1609D896}"/>
                    </a:ext>
                  </a:extLst>
                </p14:cNvPr>
                <p14:cNvContentPartPr/>
                <p14:nvPr/>
              </p14:nvContentPartPr>
              <p14:xfrm>
                <a:off x="8954160" y="5909756"/>
                <a:ext cx="380880" cy="15840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2B9EF779-6CC6-477D-BFA9-2ECD1609D89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949840" y="5905436"/>
                  <a:ext cx="3895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E392D72E-1EF2-441F-9933-DAED0799FD9E}"/>
                    </a:ext>
                  </a:extLst>
                </p14:cNvPr>
                <p14:cNvContentPartPr/>
                <p14:nvPr/>
              </p14:nvContentPartPr>
              <p14:xfrm>
                <a:off x="9398760" y="5826956"/>
                <a:ext cx="259560" cy="30132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E392D72E-1EF2-441F-9933-DAED0799FD9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394440" y="5822636"/>
                  <a:ext cx="26820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CB396A5B-7E44-4EBE-9CCD-5A1B16670F73}"/>
                    </a:ext>
                  </a:extLst>
                </p14:cNvPr>
                <p14:cNvContentPartPr/>
                <p14:nvPr/>
              </p14:nvContentPartPr>
              <p14:xfrm>
                <a:off x="9403800" y="5948276"/>
                <a:ext cx="228960" cy="2844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CB396A5B-7E44-4EBE-9CCD-5A1B16670F7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399480" y="5943956"/>
                  <a:ext cx="2376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5002D8AD-D071-4C37-9FE6-07D99B2AE321}"/>
                    </a:ext>
                  </a:extLst>
                </p14:cNvPr>
                <p14:cNvContentPartPr/>
                <p14:nvPr/>
              </p14:nvContentPartPr>
              <p14:xfrm>
                <a:off x="9759480" y="5930996"/>
                <a:ext cx="49680" cy="11736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5002D8AD-D071-4C37-9FE6-07D99B2AE321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755160" y="5926676"/>
                  <a:ext cx="5832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6F65B855-A145-487D-8B3A-3231079E764D}"/>
                    </a:ext>
                  </a:extLst>
                </p14:cNvPr>
                <p14:cNvContentPartPr/>
                <p14:nvPr/>
              </p14:nvContentPartPr>
              <p14:xfrm>
                <a:off x="9791520" y="5770076"/>
                <a:ext cx="39240" cy="1332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6F65B855-A145-487D-8B3A-3231079E764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787200" y="5765756"/>
                  <a:ext cx="47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E2A516B4-0E41-49EE-AF77-770B922960E2}"/>
                    </a:ext>
                  </a:extLst>
                </p14:cNvPr>
                <p14:cNvContentPartPr/>
                <p14:nvPr/>
              </p14:nvContentPartPr>
              <p14:xfrm>
                <a:off x="9880440" y="5923796"/>
                <a:ext cx="225000" cy="16164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E2A516B4-0E41-49EE-AF77-770B922960E2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876120" y="5919476"/>
                  <a:ext cx="2336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A9842F74-7FCC-48A8-AEC8-F621BF816B8F}"/>
                    </a:ext>
                  </a:extLst>
                </p14:cNvPr>
                <p14:cNvContentPartPr/>
                <p14:nvPr/>
              </p14:nvContentPartPr>
              <p14:xfrm>
                <a:off x="10165560" y="5905796"/>
                <a:ext cx="171360" cy="2412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A9842F74-7FCC-48A8-AEC8-F621BF816B8F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161240" y="5901476"/>
                  <a:ext cx="1800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5017BEBF-F629-411E-ACC9-A8151E099DC8}"/>
                    </a:ext>
                  </a:extLst>
                </p14:cNvPr>
                <p14:cNvContentPartPr/>
                <p14:nvPr/>
              </p14:nvContentPartPr>
              <p14:xfrm>
                <a:off x="10423320" y="6010196"/>
                <a:ext cx="32400" cy="8352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5017BEBF-F629-411E-ACC9-A8151E099DC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419000" y="6005876"/>
                  <a:ext cx="410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97B71821-16B3-4B98-9CB6-679DD5D14F81}"/>
                    </a:ext>
                  </a:extLst>
                </p14:cNvPr>
                <p14:cNvContentPartPr/>
                <p14:nvPr/>
              </p14:nvContentPartPr>
              <p14:xfrm>
                <a:off x="10463640" y="5884916"/>
                <a:ext cx="43200" cy="2412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97B71821-16B3-4B98-9CB6-679DD5D14F8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459320" y="5880596"/>
                  <a:ext cx="51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45D19F3F-FA7F-44F0-BADD-DA9F004BDC2B}"/>
                    </a:ext>
                  </a:extLst>
                </p14:cNvPr>
                <p14:cNvContentPartPr/>
                <p14:nvPr/>
              </p14:nvContentPartPr>
              <p14:xfrm>
                <a:off x="11073120" y="5918756"/>
                <a:ext cx="258840" cy="20088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45D19F3F-FA7F-44F0-BADD-DA9F004BDC2B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068800" y="5914436"/>
                  <a:ext cx="2674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145EE4AE-5E25-4717-AD6C-7757F3D30896}"/>
                    </a:ext>
                  </a:extLst>
                </p14:cNvPr>
                <p14:cNvContentPartPr/>
                <p14:nvPr/>
              </p14:nvContentPartPr>
              <p14:xfrm>
                <a:off x="11398200" y="5600156"/>
                <a:ext cx="71640" cy="50724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145EE4AE-5E25-4717-AD6C-7757F3D3089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393880" y="5595836"/>
                  <a:ext cx="8028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66730BDA-A32A-40D3-9F03-A6CB623CE738}"/>
                    </a:ext>
                  </a:extLst>
                </p14:cNvPr>
                <p14:cNvContentPartPr/>
                <p14:nvPr/>
              </p14:nvContentPartPr>
              <p14:xfrm>
                <a:off x="11522040" y="5803916"/>
                <a:ext cx="223560" cy="31788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66730BDA-A32A-40D3-9F03-A6CB623CE73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517720" y="5799596"/>
                  <a:ext cx="232200" cy="32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9" name="Gruppo 358">
            <a:extLst>
              <a:ext uri="{FF2B5EF4-FFF2-40B4-BE49-F238E27FC236}">
                <a16:creationId xmlns:a16="http://schemas.microsoft.com/office/drawing/2014/main" id="{B3D2DD98-0100-4C74-A55A-75E394DE41D5}"/>
              </a:ext>
            </a:extLst>
          </p:cNvPr>
          <p:cNvGrpSpPr/>
          <p:nvPr/>
        </p:nvGrpSpPr>
        <p:grpSpPr>
          <a:xfrm>
            <a:off x="209040" y="6462151"/>
            <a:ext cx="3006720" cy="476845"/>
            <a:chOff x="209040" y="6462151"/>
            <a:chExt cx="3006720" cy="476845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31226C59-BA1D-47C7-9548-4A3779398E33}"/>
                    </a:ext>
                  </a:extLst>
                </p14:cNvPr>
                <p14:cNvContentPartPr/>
                <p14:nvPr/>
              </p14:nvContentPartPr>
              <p14:xfrm>
                <a:off x="209040" y="6527516"/>
                <a:ext cx="372240" cy="19044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31226C59-BA1D-47C7-9548-4A3779398E3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04720" y="6523196"/>
                  <a:ext cx="3808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2E4C2E3A-15D3-4754-A9D8-4DCFF19E8E55}"/>
                    </a:ext>
                  </a:extLst>
                </p14:cNvPr>
                <p14:cNvContentPartPr/>
                <p14:nvPr/>
              </p14:nvContentPartPr>
              <p14:xfrm>
                <a:off x="656520" y="6493676"/>
                <a:ext cx="484560" cy="17820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2E4C2E3A-15D3-4754-A9D8-4DCFF19E8E5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52200" y="6489356"/>
                  <a:ext cx="4932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A8C2FD2E-DCEC-4D8F-B721-12E8982009FE}"/>
                    </a:ext>
                  </a:extLst>
                </p14:cNvPr>
                <p14:cNvContentPartPr/>
                <p14:nvPr/>
              </p14:nvContentPartPr>
              <p14:xfrm>
                <a:off x="1292280" y="6510596"/>
                <a:ext cx="91440" cy="4284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A8C2FD2E-DCEC-4D8F-B721-12E8982009F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287960" y="6506276"/>
                  <a:ext cx="100080" cy="43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0E5D576B-5720-4D1E-ABD6-E977AA7332A9}"/>
                    </a:ext>
                  </a:extLst>
                </p14:cNvPr>
                <p14:cNvContentPartPr/>
                <p14:nvPr/>
              </p14:nvContentPartPr>
              <p14:xfrm>
                <a:off x="1334400" y="6543871"/>
                <a:ext cx="339840" cy="22068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0E5D576B-5720-4D1E-ABD6-E977AA7332A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330080" y="6539551"/>
                  <a:ext cx="3484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F9181F94-E07F-46A0-825A-AA80C71E0E03}"/>
                    </a:ext>
                  </a:extLst>
                </p14:cNvPr>
                <p14:cNvContentPartPr/>
                <p14:nvPr/>
              </p14:nvContentPartPr>
              <p14:xfrm>
                <a:off x="1761000" y="6608311"/>
                <a:ext cx="37440" cy="8604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F9181F94-E07F-46A0-825A-AA80C71E0E0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756680" y="6603991"/>
                  <a:ext cx="460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4D66BB2F-6872-43F4-B9C5-442931FBED41}"/>
                    </a:ext>
                  </a:extLst>
                </p14:cNvPr>
                <p14:cNvContentPartPr/>
                <p14:nvPr/>
              </p14:nvContentPartPr>
              <p14:xfrm>
                <a:off x="1745880" y="6513631"/>
                <a:ext cx="11880" cy="3888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4D66BB2F-6872-43F4-B9C5-442931FBED41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741560" y="6509311"/>
                  <a:ext cx="205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8AD2F299-3D6A-48A0-BAFB-590AE23FE010}"/>
                    </a:ext>
                  </a:extLst>
                </p14:cNvPr>
                <p14:cNvContentPartPr/>
                <p14:nvPr/>
              </p14:nvContentPartPr>
              <p14:xfrm>
                <a:off x="1885200" y="6554671"/>
                <a:ext cx="292680" cy="21564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8AD2F299-3D6A-48A0-BAFB-590AE23FE01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880880" y="6550351"/>
                  <a:ext cx="3013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2567D59A-7121-439D-9D07-4C90E445EF77}"/>
                    </a:ext>
                  </a:extLst>
                </p14:cNvPr>
                <p14:cNvContentPartPr/>
                <p14:nvPr/>
              </p14:nvContentPartPr>
              <p14:xfrm>
                <a:off x="2273640" y="6495991"/>
                <a:ext cx="336960" cy="25956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2567D59A-7121-439D-9D07-4C90E445EF77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269320" y="6491671"/>
                  <a:ext cx="3456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DD68746B-DAFB-4BCE-B5F0-6EBCC95D47CE}"/>
                    </a:ext>
                  </a:extLst>
                </p14:cNvPr>
                <p14:cNvContentPartPr/>
                <p14:nvPr/>
              </p14:nvContentPartPr>
              <p14:xfrm>
                <a:off x="2288400" y="6594271"/>
                <a:ext cx="219240" cy="2736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DD68746B-DAFB-4BCE-B5F0-6EBCC95D47C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284080" y="6589951"/>
                  <a:ext cx="2278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2649416F-FB74-48C2-87FA-491ADCBE7DE0}"/>
                    </a:ext>
                  </a:extLst>
                </p14:cNvPr>
                <p14:cNvContentPartPr/>
                <p14:nvPr/>
              </p14:nvContentPartPr>
              <p14:xfrm>
                <a:off x="2641200" y="6462151"/>
                <a:ext cx="193680" cy="31932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2649416F-FB74-48C2-87FA-491ADCBE7DE0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636880" y="6457831"/>
                  <a:ext cx="20232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3BFEF6C2-6A6E-425B-8374-0FA8980C9C18}"/>
                    </a:ext>
                  </a:extLst>
                </p14:cNvPr>
                <p14:cNvContentPartPr/>
                <p14:nvPr/>
              </p14:nvContentPartPr>
              <p14:xfrm>
                <a:off x="2618160" y="6583831"/>
                <a:ext cx="214560" cy="4068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3BFEF6C2-6A6E-425B-8374-0FA8980C9C1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613840" y="6579511"/>
                  <a:ext cx="2232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C084B55C-FA31-41CC-9D1B-697D3DA8EE49}"/>
                    </a:ext>
                  </a:extLst>
                </p14:cNvPr>
                <p14:cNvContentPartPr/>
                <p14:nvPr/>
              </p14:nvContentPartPr>
              <p14:xfrm>
                <a:off x="2896440" y="6539191"/>
                <a:ext cx="319320" cy="24732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C084B55C-FA31-41CC-9D1B-697D3DA8EE4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892120" y="6534871"/>
                  <a:ext cx="327960" cy="255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347" name="Input penna 346">
                <a:extLst>
                  <a:ext uri="{FF2B5EF4-FFF2-40B4-BE49-F238E27FC236}">
                    <a16:creationId xmlns:a16="http://schemas.microsoft.com/office/drawing/2014/main" id="{F12AFB65-FC81-4A21-B86D-1B10AFBC9916}"/>
                  </a:ext>
                </a:extLst>
              </p14:cNvPr>
              <p14:cNvContentPartPr/>
              <p14:nvPr/>
            </p14:nvContentPartPr>
            <p14:xfrm>
              <a:off x="3951600" y="6364231"/>
              <a:ext cx="419040" cy="363240"/>
            </p14:xfrm>
          </p:contentPart>
        </mc:Choice>
        <mc:Fallback xmlns="">
          <p:pic>
            <p:nvPicPr>
              <p:cNvPr id="347" name="Input penna 346">
                <a:extLst>
                  <a:ext uri="{FF2B5EF4-FFF2-40B4-BE49-F238E27FC236}">
                    <a16:creationId xmlns:a16="http://schemas.microsoft.com/office/drawing/2014/main" id="{F12AFB65-FC81-4A21-B86D-1B10AFBC9916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3947280" y="6359911"/>
                <a:ext cx="42768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348" name="Input penna 347">
                <a:extLst>
                  <a:ext uri="{FF2B5EF4-FFF2-40B4-BE49-F238E27FC236}">
                    <a16:creationId xmlns:a16="http://schemas.microsoft.com/office/drawing/2014/main" id="{544166D2-89D6-4C9A-93AC-11B1EBD5DEE4}"/>
                  </a:ext>
                </a:extLst>
              </p14:cNvPr>
              <p14:cNvContentPartPr/>
              <p14:nvPr/>
            </p14:nvContentPartPr>
            <p14:xfrm>
              <a:off x="4714080" y="6562951"/>
              <a:ext cx="287640" cy="222840"/>
            </p14:xfrm>
          </p:contentPart>
        </mc:Choice>
        <mc:Fallback xmlns="">
          <p:pic>
            <p:nvPicPr>
              <p:cNvPr id="348" name="Input penna 347">
                <a:extLst>
                  <a:ext uri="{FF2B5EF4-FFF2-40B4-BE49-F238E27FC236}">
                    <a16:creationId xmlns:a16="http://schemas.microsoft.com/office/drawing/2014/main" id="{544166D2-89D6-4C9A-93AC-11B1EBD5DEE4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4709760" y="6558631"/>
                <a:ext cx="296280" cy="231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8" name="Gruppo 357">
            <a:extLst>
              <a:ext uri="{FF2B5EF4-FFF2-40B4-BE49-F238E27FC236}">
                <a16:creationId xmlns:a16="http://schemas.microsoft.com/office/drawing/2014/main" id="{862D4899-9BA3-41D6-AE96-56DBFF99E6FA}"/>
              </a:ext>
            </a:extLst>
          </p:cNvPr>
          <p:cNvGrpSpPr/>
          <p:nvPr/>
        </p:nvGrpSpPr>
        <p:grpSpPr>
          <a:xfrm>
            <a:off x="5431560" y="6462511"/>
            <a:ext cx="625680" cy="422640"/>
            <a:chOff x="5431560" y="6462511"/>
            <a:chExt cx="62568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9E575521-2F59-43CB-9AAF-718A5CA5500E}"/>
                    </a:ext>
                  </a:extLst>
                </p14:cNvPr>
                <p14:cNvContentPartPr/>
                <p14:nvPr/>
              </p14:nvContentPartPr>
              <p14:xfrm>
                <a:off x="5431560" y="6462511"/>
                <a:ext cx="625680" cy="20844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9E575521-2F59-43CB-9AAF-718A5CA5500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427240" y="6458191"/>
                  <a:ext cx="6343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AAF0657F-7297-4449-8169-D705EFD4394E}"/>
                    </a:ext>
                  </a:extLst>
                </p14:cNvPr>
                <p14:cNvContentPartPr/>
                <p14:nvPr/>
              </p14:nvContentPartPr>
              <p14:xfrm>
                <a:off x="5771040" y="6470791"/>
                <a:ext cx="69120" cy="41436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AAF0657F-7297-4449-8169-D705EFD4394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766720" y="6466471"/>
                  <a:ext cx="77760" cy="42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7" name="Gruppo 356">
            <a:extLst>
              <a:ext uri="{FF2B5EF4-FFF2-40B4-BE49-F238E27FC236}">
                <a16:creationId xmlns:a16="http://schemas.microsoft.com/office/drawing/2014/main" id="{80BC5F8A-A6CE-4D62-92AA-8C7931A1FAD6}"/>
              </a:ext>
            </a:extLst>
          </p:cNvPr>
          <p:cNvGrpSpPr/>
          <p:nvPr/>
        </p:nvGrpSpPr>
        <p:grpSpPr>
          <a:xfrm>
            <a:off x="6665280" y="6340111"/>
            <a:ext cx="275760" cy="389160"/>
            <a:chOff x="6665280" y="6340111"/>
            <a:chExt cx="275760" cy="38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2BA4A813-B9FA-4727-B40F-CAEF33D82C09}"/>
                    </a:ext>
                  </a:extLst>
                </p14:cNvPr>
                <p14:cNvContentPartPr/>
                <p14:nvPr/>
              </p14:nvContentPartPr>
              <p14:xfrm>
                <a:off x="6665280" y="6525511"/>
                <a:ext cx="241560" cy="20376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2BA4A813-B9FA-4727-B40F-CAEF33D82C09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660960" y="6521191"/>
                  <a:ext cx="2502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322506AE-F23A-4FCB-B57E-9FC628604D04}"/>
                    </a:ext>
                  </a:extLst>
                </p14:cNvPr>
                <p14:cNvContentPartPr/>
                <p14:nvPr/>
              </p14:nvContentPartPr>
              <p14:xfrm>
                <a:off x="6677160" y="6340111"/>
                <a:ext cx="263880" cy="6228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322506AE-F23A-4FCB-B57E-9FC628604D04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672840" y="6335791"/>
                  <a:ext cx="272520" cy="7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6" name="Gruppo 355">
            <a:extLst>
              <a:ext uri="{FF2B5EF4-FFF2-40B4-BE49-F238E27FC236}">
                <a16:creationId xmlns:a16="http://schemas.microsoft.com/office/drawing/2014/main" id="{0173E8DD-D515-41EB-844E-7B4C6839CBEF}"/>
              </a:ext>
            </a:extLst>
          </p:cNvPr>
          <p:cNvGrpSpPr/>
          <p:nvPr/>
        </p:nvGrpSpPr>
        <p:grpSpPr>
          <a:xfrm>
            <a:off x="7294200" y="6529831"/>
            <a:ext cx="1285560" cy="236160"/>
            <a:chOff x="7294200" y="6529831"/>
            <a:chExt cx="1285560" cy="23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9C03F3F0-B8B5-41D8-9F3B-AD72D662001C}"/>
                    </a:ext>
                  </a:extLst>
                </p14:cNvPr>
                <p14:cNvContentPartPr/>
                <p14:nvPr/>
              </p14:nvContentPartPr>
              <p14:xfrm>
                <a:off x="7294200" y="6529831"/>
                <a:ext cx="464400" cy="20736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9C03F3F0-B8B5-41D8-9F3B-AD72D662001C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289880" y="6525511"/>
                  <a:ext cx="47304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91F43988-7341-4E63-9D7F-A6DADCEE6635}"/>
                    </a:ext>
                  </a:extLst>
                </p14:cNvPr>
                <p14:cNvContentPartPr/>
                <p14:nvPr/>
              </p14:nvContentPartPr>
              <p14:xfrm>
                <a:off x="7800720" y="6571591"/>
                <a:ext cx="247320" cy="17424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91F43988-7341-4E63-9D7F-A6DADCEE663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796400" y="6567271"/>
                  <a:ext cx="2559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8014E25D-4CDA-49F2-BFD7-B25DA5D78FA6}"/>
                    </a:ext>
                  </a:extLst>
                </p14:cNvPr>
                <p14:cNvContentPartPr/>
                <p14:nvPr/>
              </p14:nvContentPartPr>
              <p14:xfrm>
                <a:off x="8126160" y="6556831"/>
                <a:ext cx="453600" cy="20916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8014E25D-4CDA-49F2-BFD7-B25DA5D78FA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121840" y="6552511"/>
                  <a:ext cx="462240" cy="21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360" name="Input penna 359">
                <a:extLst>
                  <a:ext uri="{FF2B5EF4-FFF2-40B4-BE49-F238E27FC236}">
                    <a16:creationId xmlns:a16="http://schemas.microsoft.com/office/drawing/2014/main" id="{DC690E2D-6A6F-4555-9246-F47BC2D160EF}"/>
                  </a:ext>
                </a:extLst>
              </p14:cNvPr>
              <p14:cNvContentPartPr/>
              <p14:nvPr/>
            </p14:nvContentPartPr>
            <p14:xfrm>
              <a:off x="9007080" y="6458911"/>
              <a:ext cx="751320" cy="249480"/>
            </p14:xfrm>
          </p:contentPart>
        </mc:Choice>
        <mc:Fallback xmlns="">
          <p:pic>
            <p:nvPicPr>
              <p:cNvPr id="360" name="Input penna 359">
                <a:extLst>
                  <a:ext uri="{FF2B5EF4-FFF2-40B4-BE49-F238E27FC236}">
                    <a16:creationId xmlns:a16="http://schemas.microsoft.com/office/drawing/2014/main" id="{DC690E2D-6A6F-4555-9246-F47BC2D160EF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9002760" y="6454591"/>
                <a:ext cx="759960" cy="25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361" name="Input penna 360">
                <a:extLst>
                  <a:ext uri="{FF2B5EF4-FFF2-40B4-BE49-F238E27FC236}">
                    <a16:creationId xmlns:a16="http://schemas.microsoft.com/office/drawing/2014/main" id="{E6CF7D43-B62E-4950-A6BF-2EC3051F62CF}"/>
                  </a:ext>
                </a:extLst>
              </p14:cNvPr>
              <p14:cNvContentPartPr/>
              <p14:nvPr/>
            </p14:nvContentPartPr>
            <p14:xfrm>
              <a:off x="9875760" y="6268471"/>
              <a:ext cx="239400" cy="537480"/>
            </p14:xfrm>
          </p:contentPart>
        </mc:Choice>
        <mc:Fallback xmlns="">
          <p:pic>
            <p:nvPicPr>
              <p:cNvPr id="361" name="Input penna 360">
                <a:extLst>
                  <a:ext uri="{FF2B5EF4-FFF2-40B4-BE49-F238E27FC236}">
                    <a16:creationId xmlns:a16="http://schemas.microsoft.com/office/drawing/2014/main" id="{E6CF7D43-B62E-4950-A6BF-2EC3051F62CF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9871440" y="6264151"/>
                <a:ext cx="248040" cy="54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362" name="Input penna 361">
                <a:extLst>
                  <a:ext uri="{FF2B5EF4-FFF2-40B4-BE49-F238E27FC236}">
                    <a16:creationId xmlns:a16="http://schemas.microsoft.com/office/drawing/2014/main" id="{6B3F327A-1A94-44AD-A8B6-059D92B6DF8B}"/>
                  </a:ext>
                </a:extLst>
              </p14:cNvPr>
              <p14:cNvContentPartPr/>
              <p14:nvPr/>
            </p14:nvContentPartPr>
            <p14:xfrm>
              <a:off x="9794760" y="6463231"/>
              <a:ext cx="166680" cy="29880"/>
            </p14:xfrm>
          </p:contentPart>
        </mc:Choice>
        <mc:Fallback xmlns="">
          <p:pic>
            <p:nvPicPr>
              <p:cNvPr id="362" name="Input penna 361">
                <a:extLst>
                  <a:ext uri="{FF2B5EF4-FFF2-40B4-BE49-F238E27FC236}">
                    <a16:creationId xmlns:a16="http://schemas.microsoft.com/office/drawing/2014/main" id="{6B3F327A-1A94-44AD-A8B6-059D92B6DF8B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9790440" y="6458911"/>
                <a:ext cx="1753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363" name="Input penna 362">
                <a:extLst>
                  <a:ext uri="{FF2B5EF4-FFF2-40B4-BE49-F238E27FC236}">
                    <a16:creationId xmlns:a16="http://schemas.microsoft.com/office/drawing/2014/main" id="{04181844-12F7-45A9-8681-C701A8CCFD05}"/>
                  </a:ext>
                </a:extLst>
              </p14:cNvPr>
              <p14:cNvContentPartPr/>
              <p14:nvPr/>
            </p14:nvContentPartPr>
            <p14:xfrm>
              <a:off x="10231440" y="6592831"/>
              <a:ext cx="366120" cy="190440"/>
            </p14:xfrm>
          </p:contentPart>
        </mc:Choice>
        <mc:Fallback xmlns="">
          <p:pic>
            <p:nvPicPr>
              <p:cNvPr id="363" name="Input penna 362">
                <a:extLst>
                  <a:ext uri="{FF2B5EF4-FFF2-40B4-BE49-F238E27FC236}">
                    <a16:creationId xmlns:a16="http://schemas.microsoft.com/office/drawing/2014/main" id="{04181844-12F7-45A9-8681-C701A8CCFD05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10227120" y="6588511"/>
                <a:ext cx="37476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364" name="Input penna 363">
                <a:extLst>
                  <a:ext uri="{FF2B5EF4-FFF2-40B4-BE49-F238E27FC236}">
                    <a16:creationId xmlns:a16="http://schemas.microsoft.com/office/drawing/2014/main" id="{DF5CB9C3-FA35-4BCB-B3FB-6A0D08AFA32A}"/>
                  </a:ext>
                </a:extLst>
              </p14:cNvPr>
              <p14:cNvContentPartPr/>
              <p14:nvPr/>
            </p14:nvContentPartPr>
            <p14:xfrm>
              <a:off x="10708440" y="6556111"/>
              <a:ext cx="205560" cy="271800"/>
            </p14:xfrm>
          </p:contentPart>
        </mc:Choice>
        <mc:Fallback xmlns="">
          <p:pic>
            <p:nvPicPr>
              <p:cNvPr id="364" name="Input penna 363">
                <a:extLst>
                  <a:ext uri="{FF2B5EF4-FFF2-40B4-BE49-F238E27FC236}">
                    <a16:creationId xmlns:a16="http://schemas.microsoft.com/office/drawing/2014/main" id="{DF5CB9C3-FA35-4BCB-B3FB-6A0D08AFA32A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10704120" y="6551791"/>
                <a:ext cx="21420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365" name="Input penna 364">
                <a:extLst>
                  <a:ext uri="{FF2B5EF4-FFF2-40B4-BE49-F238E27FC236}">
                    <a16:creationId xmlns:a16="http://schemas.microsoft.com/office/drawing/2014/main" id="{7BE9B8F2-AE05-4C22-9997-BB520DC80B29}"/>
                  </a:ext>
                </a:extLst>
              </p14:cNvPr>
              <p14:cNvContentPartPr/>
              <p14:nvPr/>
            </p14:nvContentPartPr>
            <p14:xfrm>
              <a:off x="10753440" y="6699751"/>
              <a:ext cx="137160" cy="43920"/>
            </p14:xfrm>
          </p:contentPart>
        </mc:Choice>
        <mc:Fallback xmlns="">
          <p:pic>
            <p:nvPicPr>
              <p:cNvPr id="365" name="Input penna 364">
                <a:extLst>
                  <a:ext uri="{FF2B5EF4-FFF2-40B4-BE49-F238E27FC236}">
                    <a16:creationId xmlns:a16="http://schemas.microsoft.com/office/drawing/2014/main" id="{7BE9B8F2-AE05-4C22-9997-BB520DC80B29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10749120" y="6695431"/>
                <a:ext cx="14580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366" name="Input penna 365">
                <a:extLst>
                  <a:ext uri="{FF2B5EF4-FFF2-40B4-BE49-F238E27FC236}">
                    <a16:creationId xmlns:a16="http://schemas.microsoft.com/office/drawing/2014/main" id="{786CB63F-8DC1-4255-B8A1-66C8452CA64C}"/>
                  </a:ext>
                </a:extLst>
              </p14:cNvPr>
              <p14:cNvContentPartPr/>
              <p14:nvPr/>
            </p14:nvContentPartPr>
            <p14:xfrm>
              <a:off x="11003640" y="6711271"/>
              <a:ext cx="46440" cy="101520"/>
            </p14:xfrm>
          </p:contentPart>
        </mc:Choice>
        <mc:Fallback xmlns="">
          <p:pic>
            <p:nvPicPr>
              <p:cNvPr id="366" name="Input penna 365">
                <a:extLst>
                  <a:ext uri="{FF2B5EF4-FFF2-40B4-BE49-F238E27FC236}">
                    <a16:creationId xmlns:a16="http://schemas.microsoft.com/office/drawing/2014/main" id="{786CB63F-8DC1-4255-B8A1-66C8452CA64C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10999320" y="6706951"/>
                <a:ext cx="55080" cy="11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367" name="Input penna 366">
                <a:extLst>
                  <a:ext uri="{FF2B5EF4-FFF2-40B4-BE49-F238E27FC236}">
                    <a16:creationId xmlns:a16="http://schemas.microsoft.com/office/drawing/2014/main" id="{EEE03C07-B6FD-4C8A-B482-A629C3FD9309}"/>
                  </a:ext>
                </a:extLst>
              </p14:cNvPr>
              <p14:cNvContentPartPr/>
              <p14:nvPr/>
            </p14:nvContentPartPr>
            <p14:xfrm>
              <a:off x="11056200" y="6530911"/>
              <a:ext cx="29160" cy="33480"/>
            </p14:xfrm>
          </p:contentPart>
        </mc:Choice>
        <mc:Fallback xmlns="">
          <p:pic>
            <p:nvPicPr>
              <p:cNvPr id="367" name="Input penna 366">
                <a:extLst>
                  <a:ext uri="{FF2B5EF4-FFF2-40B4-BE49-F238E27FC236}">
                    <a16:creationId xmlns:a16="http://schemas.microsoft.com/office/drawing/2014/main" id="{EEE03C07-B6FD-4C8A-B482-A629C3FD9309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11051880" y="6526591"/>
                <a:ext cx="3780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368" name="Input penna 367">
                <a:extLst>
                  <a:ext uri="{FF2B5EF4-FFF2-40B4-BE49-F238E27FC236}">
                    <a16:creationId xmlns:a16="http://schemas.microsoft.com/office/drawing/2014/main" id="{BB3D7BC7-1458-4B53-82D2-A52BC52E9529}"/>
                  </a:ext>
                </a:extLst>
              </p14:cNvPr>
              <p14:cNvContentPartPr/>
              <p14:nvPr/>
            </p14:nvContentPartPr>
            <p14:xfrm>
              <a:off x="11173200" y="6602191"/>
              <a:ext cx="168840" cy="204480"/>
            </p14:xfrm>
          </p:contentPart>
        </mc:Choice>
        <mc:Fallback xmlns="">
          <p:pic>
            <p:nvPicPr>
              <p:cNvPr id="368" name="Input penna 367">
                <a:extLst>
                  <a:ext uri="{FF2B5EF4-FFF2-40B4-BE49-F238E27FC236}">
                    <a16:creationId xmlns:a16="http://schemas.microsoft.com/office/drawing/2014/main" id="{BB3D7BC7-1458-4B53-82D2-A52BC52E9529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11168880" y="6597871"/>
                <a:ext cx="17748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369" name="Input penna 368">
                <a:extLst>
                  <a:ext uri="{FF2B5EF4-FFF2-40B4-BE49-F238E27FC236}">
                    <a16:creationId xmlns:a16="http://schemas.microsoft.com/office/drawing/2014/main" id="{288A738E-5FC1-4F37-A699-AF54FE26C22D}"/>
                  </a:ext>
                </a:extLst>
              </p14:cNvPr>
              <p14:cNvContentPartPr/>
              <p14:nvPr/>
            </p14:nvContentPartPr>
            <p14:xfrm>
              <a:off x="11425560" y="6608311"/>
              <a:ext cx="159840" cy="197280"/>
            </p14:xfrm>
          </p:contentPart>
        </mc:Choice>
        <mc:Fallback xmlns="">
          <p:pic>
            <p:nvPicPr>
              <p:cNvPr id="369" name="Input penna 368">
                <a:extLst>
                  <a:ext uri="{FF2B5EF4-FFF2-40B4-BE49-F238E27FC236}">
                    <a16:creationId xmlns:a16="http://schemas.microsoft.com/office/drawing/2014/main" id="{288A738E-5FC1-4F37-A699-AF54FE26C22D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11421240" y="6603991"/>
                <a:ext cx="16848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370" name="Input penna 369">
                <a:extLst>
                  <a:ext uri="{FF2B5EF4-FFF2-40B4-BE49-F238E27FC236}">
                    <a16:creationId xmlns:a16="http://schemas.microsoft.com/office/drawing/2014/main" id="{970F9669-A36B-4FC6-BF20-58A2CD9F926C}"/>
                  </a:ext>
                </a:extLst>
              </p14:cNvPr>
              <p14:cNvContentPartPr/>
              <p14:nvPr/>
            </p14:nvContentPartPr>
            <p14:xfrm>
              <a:off x="11677560" y="6665551"/>
              <a:ext cx="332640" cy="236160"/>
            </p14:xfrm>
          </p:contentPart>
        </mc:Choice>
        <mc:Fallback xmlns="">
          <p:pic>
            <p:nvPicPr>
              <p:cNvPr id="370" name="Input penna 369">
                <a:extLst>
                  <a:ext uri="{FF2B5EF4-FFF2-40B4-BE49-F238E27FC236}">
                    <a16:creationId xmlns:a16="http://schemas.microsoft.com/office/drawing/2014/main" id="{970F9669-A36B-4FC6-BF20-58A2CD9F926C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11673240" y="6661231"/>
                <a:ext cx="341280" cy="24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81" name="Gruppo 380">
            <a:extLst>
              <a:ext uri="{FF2B5EF4-FFF2-40B4-BE49-F238E27FC236}">
                <a16:creationId xmlns:a16="http://schemas.microsoft.com/office/drawing/2014/main" id="{4289D1E7-3D53-4F9D-993A-9B34BBFE7F8B}"/>
              </a:ext>
            </a:extLst>
          </p:cNvPr>
          <p:cNvGrpSpPr/>
          <p:nvPr/>
        </p:nvGrpSpPr>
        <p:grpSpPr>
          <a:xfrm>
            <a:off x="2290560" y="2572916"/>
            <a:ext cx="8647560" cy="985320"/>
            <a:chOff x="2290560" y="2572916"/>
            <a:chExt cx="8647560" cy="98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76B3AFB-3C9B-45A7-92A2-254B911B4E9D}"/>
                    </a:ext>
                  </a:extLst>
                </p14:cNvPr>
                <p14:cNvContentPartPr/>
                <p14:nvPr/>
              </p14:nvContentPartPr>
              <p14:xfrm>
                <a:off x="2557680" y="2823836"/>
                <a:ext cx="509760" cy="2379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76B3AFB-3C9B-45A7-92A2-254B911B4E9D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553360" y="2819516"/>
                  <a:ext cx="5184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34878C09-0B70-4277-B004-463398AA1FC3}"/>
                    </a:ext>
                  </a:extLst>
                </p14:cNvPr>
                <p14:cNvContentPartPr/>
                <p14:nvPr/>
              </p14:nvContentPartPr>
              <p14:xfrm>
                <a:off x="3087240" y="2801516"/>
                <a:ext cx="236520" cy="4323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34878C09-0B70-4277-B004-463398AA1FC3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082920" y="2797196"/>
                  <a:ext cx="24516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CA0964E1-22FB-475B-B588-95019F9BFC46}"/>
                    </a:ext>
                  </a:extLst>
                </p14:cNvPr>
                <p14:cNvContentPartPr/>
                <p14:nvPr/>
              </p14:nvContentPartPr>
              <p14:xfrm>
                <a:off x="3301440" y="2774876"/>
                <a:ext cx="417600" cy="3063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CA0964E1-22FB-475B-B588-95019F9BFC46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297120" y="2770556"/>
                  <a:ext cx="42624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5CD8B48-30FC-422E-8940-AB9A824C13B3}"/>
                    </a:ext>
                  </a:extLst>
                </p14:cNvPr>
                <p14:cNvContentPartPr/>
                <p14:nvPr/>
              </p14:nvContentPartPr>
              <p14:xfrm>
                <a:off x="3872400" y="2976476"/>
                <a:ext cx="203760" cy="244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5CD8B48-30FC-422E-8940-AB9A824C13B3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868080" y="2972156"/>
                  <a:ext cx="21240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4CE743B-C648-4DB7-9CFD-3D909BF26587}"/>
                    </a:ext>
                  </a:extLst>
                </p14:cNvPr>
                <p14:cNvContentPartPr/>
                <p14:nvPr/>
              </p14:nvContentPartPr>
              <p14:xfrm>
                <a:off x="3943320" y="2910236"/>
                <a:ext cx="23400" cy="2134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4CE743B-C648-4DB7-9CFD-3D909BF26587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3939000" y="2905916"/>
                  <a:ext cx="320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22BB679-EDA2-4A67-BE1C-FC7259F993CD}"/>
                    </a:ext>
                  </a:extLst>
                </p14:cNvPr>
                <p14:cNvContentPartPr/>
                <p14:nvPr/>
              </p14:nvContentPartPr>
              <p14:xfrm>
                <a:off x="4505280" y="2946596"/>
                <a:ext cx="272880" cy="2613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22BB679-EDA2-4A67-BE1C-FC7259F993CD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4500960" y="2942276"/>
                  <a:ext cx="2815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207D22BB-6542-4A3D-A566-29659F2C5ED8}"/>
                    </a:ext>
                  </a:extLst>
                </p14:cNvPr>
                <p14:cNvContentPartPr/>
                <p14:nvPr/>
              </p14:nvContentPartPr>
              <p14:xfrm>
                <a:off x="4847280" y="2967836"/>
                <a:ext cx="68760" cy="139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207D22BB-6542-4A3D-A566-29659F2C5ED8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4842960" y="2963516"/>
                  <a:ext cx="774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EA8CC1ED-972A-4150-880D-C48CDC94A72B}"/>
                    </a:ext>
                  </a:extLst>
                </p14:cNvPr>
                <p14:cNvContentPartPr/>
                <p14:nvPr/>
              </p14:nvContentPartPr>
              <p14:xfrm>
                <a:off x="4881480" y="2831036"/>
                <a:ext cx="20160" cy="118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EA8CC1ED-972A-4150-880D-C48CDC94A72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877160" y="2826716"/>
                  <a:ext cx="288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982E592-791D-4E3A-82E2-F6DEA2025BB5}"/>
                    </a:ext>
                  </a:extLst>
                </p14:cNvPr>
                <p14:cNvContentPartPr/>
                <p14:nvPr/>
              </p14:nvContentPartPr>
              <p14:xfrm>
                <a:off x="4999920" y="3018956"/>
                <a:ext cx="221760" cy="1573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982E592-791D-4E3A-82E2-F6DEA2025BB5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4995600" y="3014636"/>
                  <a:ext cx="23040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E302CB93-4CB7-45C3-9864-7A78BF6270AF}"/>
                    </a:ext>
                  </a:extLst>
                </p14:cNvPr>
                <p14:cNvContentPartPr/>
                <p14:nvPr/>
              </p14:nvContentPartPr>
              <p14:xfrm>
                <a:off x="5339040" y="2927516"/>
                <a:ext cx="370800" cy="2808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E302CB93-4CB7-45C3-9864-7A78BF6270AF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334720" y="2923196"/>
                  <a:ext cx="37944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E60B3851-85A4-4ECF-AAD2-3B289D390D8F}"/>
                    </a:ext>
                  </a:extLst>
                </p14:cNvPr>
                <p14:cNvContentPartPr/>
                <p14:nvPr/>
              </p14:nvContentPartPr>
              <p14:xfrm>
                <a:off x="2290560" y="2572916"/>
                <a:ext cx="264600" cy="6523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E60B3851-85A4-4ECF-AAD2-3B289D390D8F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286240" y="2568596"/>
                  <a:ext cx="273240" cy="66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4B8AA2D-283B-447D-A548-BDA2EA683D00}"/>
                    </a:ext>
                  </a:extLst>
                </p14:cNvPr>
                <p14:cNvContentPartPr/>
                <p14:nvPr/>
              </p14:nvContentPartPr>
              <p14:xfrm>
                <a:off x="5792280" y="2750756"/>
                <a:ext cx="213480" cy="6163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4B8AA2D-283B-447D-A548-BDA2EA683D00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787960" y="2746436"/>
                  <a:ext cx="222120" cy="62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3A4DE711-3CDD-47E7-A229-06D4EDC721DC}"/>
                    </a:ext>
                  </a:extLst>
                </p14:cNvPr>
                <p14:cNvContentPartPr/>
                <p14:nvPr/>
              </p14:nvContentPartPr>
              <p14:xfrm>
                <a:off x="4165541" y="2871133"/>
                <a:ext cx="146520" cy="2016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3A4DE711-3CDD-47E7-A229-06D4EDC721D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4161221" y="2866813"/>
                  <a:ext cx="155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72" name="Input penna 371">
                  <a:extLst>
                    <a:ext uri="{FF2B5EF4-FFF2-40B4-BE49-F238E27FC236}">
                      <a16:creationId xmlns:a16="http://schemas.microsoft.com/office/drawing/2014/main" id="{446A9D1C-8E2A-4778-A979-BD4E1265A5A9}"/>
                    </a:ext>
                  </a:extLst>
                </p14:cNvPr>
                <p14:cNvContentPartPr/>
                <p14:nvPr/>
              </p14:nvContentPartPr>
              <p14:xfrm>
                <a:off x="4129541" y="2898493"/>
                <a:ext cx="150480" cy="523080"/>
              </p14:xfrm>
            </p:contentPart>
          </mc:Choice>
          <mc:Fallback xmlns="">
            <p:pic>
              <p:nvPicPr>
                <p:cNvPr id="372" name="Input penna 371">
                  <a:extLst>
                    <a:ext uri="{FF2B5EF4-FFF2-40B4-BE49-F238E27FC236}">
                      <a16:creationId xmlns:a16="http://schemas.microsoft.com/office/drawing/2014/main" id="{446A9D1C-8E2A-4778-A979-BD4E1265A5A9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125221" y="2894173"/>
                  <a:ext cx="15912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CB3A1B6C-16D6-4FCB-A0A6-3A6C5B8967C5}"/>
                    </a:ext>
                  </a:extLst>
                </p14:cNvPr>
                <p14:cNvContentPartPr/>
                <p14:nvPr/>
              </p14:nvContentPartPr>
              <p14:xfrm>
                <a:off x="8888280" y="2953436"/>
                <a:ext cx="255600" cy="2948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CB3A1B6C-16D6-4FCB-A0A6-3A6C5B8967C5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883960" y="2949116"/>
                  <a:ext cx="26424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E7CD1662-3D24-43BB-8003-C9D3D078523B}"/>
                    </a:ext>
                  </a:extLst>
                </p14:cNvPr>
                <p14:cNvContentPartPr/>
                <p14:nvPr/>
              </p14:nvContentPartPr>
              <p14:xfrm>
                <a:off x="9153600" y="3045956"/>
                <a:ext cx="45720" cy="777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E7CD1662-3D24-43BB-8003-C9D3D078523B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149280" y="3041636"/>
                  <a:ext cx="5436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72DC7584-4698-4A8B-9E57-6DB159D8853C}"/>
                    </a:ext>
                  </a:extLst>
                </p14:cNvPr>
                <p14:cNvContentPartPr/>
                <p14:nvPr/>
              </p14:nvContentPartPr>
              <p14:xfrm>
                <a:off x="9168360" y="2813036"/>
                <a:ext cx="17640" cy="424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72DC7584-4698-4A8B-9E57-6DB159D8853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9164040" y="2808716"/>
                  <a:ext cx="262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943403DB-7C28-4FC8-91AA-53DA7A6F0D05}"/>
                    </a:ext>
                  </a:extLst>
                </p14:cNvPr>
                <p14:cNvContentPartPr/>
                <p14:nvPr/>
              </p14:nvContentPartPr>
              <p14:xfrm>
                <a:off x="9339720" y="3028676"/>
                <a:ext cx="267840" cy="1879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943403DB-7C28-4FC8-91AA-53DA7A6F0D05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335400" y="3024356"/>
                  <a:ext cx="2764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4ED1AF5-4008-417F-AB18-C0D1A39EF2C5}"/>
                    </a:ext>
                  </a:extLst>
                </p14:cNvPr>
                <p14:cNvContentPartPr/>
                <p14:nvPr/>
              </p14:nvContentPartPr>
              <p14:xfrm>
                <a:off x="9822120" y="2914916"/>
                <a:ext cx="459000" cy="2080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4ED1AF5-4008-417F-AB18-C0D1A39EF2C5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817800" y="2910596"/>
                  <a:ext cx="4676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EF1705E-1EB7-43C0-A253-C2DEA9DFDD41}"/>
                    </a:ext>
                  </a:extLst>
                </p14:cNvPr>
                <p14:cNvContentPartPr/>
                <p14:nvPr/>
              </p14:nvContentPartPr>
              <p14:xfrm>
                <a:off x="9975120" y="2933996"/>
                <a:ext cx="114840" cy="5158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EF1705E-1EB7-43C0-A253-C2DEA9DFDD41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970800" y="2929676"/>
                  <a:ext cx="123480" cy="52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BA3A2BEE-5B88-4880-AFEA-7F6310B54FAD}"/>
                    </a:ext>
                  </a:extLst>
                </p14:cNvPr>
                <p14:cNvContentPartPr/>
                <p14:nvPr/>
              </p14:nvContentPartPr>
              <p14:xfrm>
                <a:off x="10294440" y="2674436"/>
                <a:ext cx="230040" cy="5968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BA3A2BEE-5B88-4880-AFEA-7F6310B54FA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290120" y="2670116"/>
                  <a:ext cx="238680" cy="60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4FD78C1-9EA8-41ED-9C15-5C379B029772}"/>
                    </a:ext>
                  </a:extLst>
                </p14:cNvPr>
                <p14:cNvContentPartPr/>
                <p14:nvPr/>
              </p14:nvContentPartPr>
              <p14:xfrm>
                <a:off x="10754880" y="3014636"/>
                <a:ext cx="114120" cy="100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4FD78C1-9EA8-41ED-9C15-5C379B029772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750200" y="3010316"/>
                  <a:ext cx="1227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45FF6E05-3D1B-4790-BF5E-63E0A7B8A789}"/>
                    </a:ext>
                  </a:extLst>
                </p14:cNvPr>
                <p14:cNvContentPartPr/>
                <p14:nvPr/>
              </p14:nvContentPartPr>
              <p14:xfrm>
                <a:off x="10731120" y="3174116"/>
                <a:ext cx="207000" cy="457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45FF6E05-3D1B-4790-BF5E-63E0A7B8A789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0726800" y="3169796"/>
                  <a:ext cx="2156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E88316A-6BBF-4608-9C8B-0375DA7B259F}"/>
                    </a:ext>
                  </a:extLst>
                </p14:cNvPr>
                <p14:cNvContentPartPr/>
                <p14:nvPr/>
              </p14:nvContentPartPr>
              <p14:xfrm>
                <a:off x="6183240" y="3023276"/>
                <a:ext cx="111960" cy="1224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E88316A-6BBF-4608-9C8B-0375DA7B259F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6178920" y="3018956"/>
                  <a:ext cx="1206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2A4CACF2-8B98-419B-B956-D55CCC82AB27}"/>
                    </a:ext>
                  </a:extLst>
                </p14:cNvPr>
                <p14:cNvContentPartPr/>
                <p14:nvPr/>
              </p14:nvContentPartPr>
              <p14:xfrm>
                <a:off x="6127800" y="3029396"/>
                <a:ext cx="171000" cy="1047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2A4CACF2-8B98-419B-B956-D55CCC82AB27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123480" y="3025076"/>
                  <a:ext cx="1796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5CA2AFA-5332-4FE7-88DC-12966C2BB995}"/>
                    </a:ext>
                  </a:extLst>
                </p14:cNvPr>
                <p14:cNvContentPartPr/>
                <p14:nvPr/>
              </p14:nvContentPartPr>
              <p14:xfrm>
                <a:off x="6122400" y="3059996"/>
                <a:ext cx="194040" cy="252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5CA2AFA-5332-4FE7-88DC-12966C2BB995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118080" y="3055676"/>
                  <a:ext cx="2026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33F18C01-E6AC-4F43-A6CF-1DF67F6942B5}"/>
                    </a:ext>
                  </a:extLst>
                </p14:cNvPr>
                <p14:cNvContentPartPr/>
                <p14:nvPr/>
              </p14:nvContentPartPr>
              <p14:xfrm>
                <a:off x="6227520" y="2982956"/>
                <a:ext cx="5400" cy="2138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33F18C01-E6AC-4F43-A6CF-1DF67F6942B5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6223200" y="2978636"/>
                  <a:ext cx="1404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9E1B878-91BF-4B52-AF2E-6E1561BAFC61}"/>
                    </a:ext>
                  </a:extLst>
                </p14:cNvPr>
                <p14:cNvContentPartPr/>
                <p14:nvPr/>
              </p14:nvContentPartPr>
              <p14:xfrm>
                <a:off x="6528840" y="2656796"/>
                <a:ext cx="221760" cy="7178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9E1B878-91BF-4B52-AF2E-6E1561BAFC61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6524520" y="2652476"/>
                  <a:ext cx="230400" cy="72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B539BC21-1A80-4787-A9AD-54E17ECF8ED5}"/>
                    </a:ext>
                  </a:extLst>
                </p14:cNvPr>
                <p14:cNvContentPartPr/>
                <p14:nvPr/>
              </p14:nvContentPartPr>
              <p14:xfrm>
                <a:off x="6795600" y="2895476"/>
                <a:ext cx="538560" cy="2347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B539BC21-1A80-4787-A9AD-54E17ECF8ED5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6791280" y="2891156"/>
                  <a:ext cx="5472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BF413D30-010E-457A-ADA7-787BED42B07A}"/>
                    </a:ext>
                  </a:extLst>
                </p14:cNvPr>
                <p14:cNvContentPartPr/>
                <p14:nvPr/>
              </p14:nvContentPartPr>
              <p14:xfrm>
                <a:off x="7323360" y="2899796"/>
                <a:ext cx="210960" cy="2782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BF413D30-010E-457A-ADA7-787BED42B07A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319040" y="2895476"/>
                  <a:ext cx="21960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D040AA00-4EC6-4EE7-976D-94C081E9121A}"/>
                    </a:ext>
                  </a:extLst>
                </p14:cNvPr>
                <p14:cNvContentPartPr/>
                <p14:nvPr/>
              </p14:nvContentPartPr>
              <p14:xfrm>
                <a:off x="7636200" y="2948756"/>
                <a:ext cx="448560" cy="2203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D040AA00-4EC6-4EE7-976D-94C081E9121A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7631880" y="2944436"/>
                  <a:ext cx="4572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5787BD28-10E1-44A3-B32E-C22DEFBD01B1}"/>
                    </a:ext>
                  </a:extLst>
                </p14:cNvPr>
                <p14:cNvContentPartPr/>
                <p14:nvPr/>
              </p14:nvContentPartPr>
              <p14:xfrm>
                <a:off x="7810800" y="2914916"/>
                <a:ext cx="115560" cy="6433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5787BD28-10E1-44A3-B32E-C22DEFBD01B1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7806480" y="2910596"/>
                  <a:ext cx="124200" cy="65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75E76A8D-D7DC-4E46-B4C4-E292B96BC4D8}"/>
                    </a:ext>
                  </a:extLst>
                </p14:cNvPr>
                <p14:cNvContentPartPr/>
                <p14:nvPr/>
              </p14:nvContentPartPr>
              <p14:xfrm>
                <a:off x="8212200" y="3091676"/>
                <a:ext cx="240120" cy="208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75E76A8D-D7DC-4E46-B4C4-E292B96BC4D8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207880" y="3087356"/>
                  <a:ext cx="2487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D372336E-2EEB-41AA-8B8E-535B0B5F9B62}"/>
                    </a:ext>
                  </a:extLst>
                </p14:cNvPr>
                <p14:cNvContentPartPr/>
                <p14:nvPr/>
              </p14:nvContentPartPr>
              <p14:xfrm>
                <a:off x="8330640" y="3009236"/>
                <a:ext cx="16920" cy="2386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D372336E-2EEB-41AA-8B8E-535B0B5F9B62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326320" y="3004916"/>
                  <a:ext cx="255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74" name="Input penna 373">
                  <a:extLst>
                    <a:ext uri="{FF2B5EF4-FFF2-40B4-BE49-F238E27FC236}">
                      <a16:creationId xmlns:a16="http://schemas.microsoft.com/office/drawing/2014/main" id="{9DF36C0C-7165-4FBD-ACFC-C946780523E7}"/>
                    </a:ext>
                  </a:extLst>
                </p14:cNvPr>
                <p14:cNvContentPartPr/>
                <p14:nvPr/>
              </p14:nvContentPartPr>
              <p14:xfrm>
                <a:off x="8508941" y="2909653"/>
                <a:ext cx="206280" cy="9720"/>
              </p14:xfrm>
            </p:contentPart>
          </mc:Choice>
          <mc:Fallback xmlns="">
            <p:pic>
              <p:nvPicPr>
                <p:cNvPr id="374" name="Input penna 373">
                  <a:extLst>
                    <a:ext uri="{FF2B5EF4-FFF2-40B4-BE49-F238E27FC236}">
                      <a16:creationId xmlns:a16="http://schemas.microsoft.com/office/drawing/2014/main" id="{9DF36C0C-7165-4FBD-ACFC-C946780523E7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8504621" y="2905333"/>
                  <a:ext cx="21492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75" name="Input penna 374">
                  <a:extLst>
                    <a:ext uri="{FF2B5EF4-FFF2-40B4-BE49-F238E27FC236}">
                      <a16:creationId xmlns:a16="http://schemas.microsoft.com/office/drawing/2014/main" id="{A0C865E9-55BB-436A-A2CE-B2F17D584A03}"/>
                    </a:ext>
                  </a:extLst>
                </p14:cNvPr>
                <p14:cNvContentPartPr/>
                <p14:nvPr/>
              </p14:nvContentPartPr>
              <p14:xfrm>
                <a:off x="8422541" y="2925853"/>
                <a:ext cx="232920" cy="504000"/>
              </p14:xfrm>
            </p:contentPart>
          </mc:Choice>
          <mc:Fallback xmlns="">
            <p:pic>
              <p:nvPicPr>
                <p:cNvPr id="375" name="Input penna 374">
                  <a:extLst>
                    <a:ext uri="{FF2B5EF4-FFF2-40B4-BE49-F238E27FC236}">
                      <a16:creationId xmlns:a16="http://schemas.microsoft.com/office/drawing/2014/main" id="{A0C865E9-55BB-436A-A2CE-B2F17D584A03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8418221" y="2921533"/>
                  <a:ext cx="24156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12862FE9-D0DE-4495-9921-9FCA234783D8}"/>
                    </a:ext>
                  </a:extLst>
                </p14:cNvPr>
                <p14:cNvContentPartPr/>
                <p14:nvPr/>
              </p14:nvContentPartPr>
              <p14:xfrm>
                <a:off x="4201541" y="3184333"/>
                <a:ext cx="251280" cy="1116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12862FE9-D0DE-4495-9921-9FCA234783D8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197221" y="3180013"/>
                  <a:ext cx="25992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4" name="Gruppo 383">
            <a:extLst>
              <a:ext uri="{FF2B5EF4-FFF2-40B4-BE49-F238E27FC236}">
                <a16:creationId xmlns:a16="http://schemas.microsoft.com/office/drawing/2014/main" id="{96F4D71B-2FC0-4CFA-9A87-05B747E3E643}"/>
              </a:ext>
            </a:extLst>
          </p:cNvPr>
          <p:cNvGrpSpPr/>
          <p:nvPr/>
        </p:nvGrpSpPr>
        <p:grpSpPr>
          <a:xfrm>
            <a:off x="8606501" y="3257773"/>
            <a:ext cx="180720" cy="20160"/>
            <a:chOff x="8606501" y="3257773"/>
            <a:chExt cx="180720" cy="2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C2AD2CF9-A4BC-452F-A873-3AE4D4EEE92A}"/>
                    </a:ext>
                  </a:extLst>
                </p14:cNvPr>
                <p14:cNvContentPartPr/>
                <p14:nvPr/>
              </p14:nvContentPartPr>
              <p14:xfrm>
                <a:off x="8726021" y="3263893"/>
                <a:ext cx="61200" cy="648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C2AD2CF9-A4BC-452F-A873-3AE4D4EEE92A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8721701" y="3259573"/>
                  <a:ext cx="6984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5D6BE101-0813-4E04-AE6A-C5D058747EB1}"/>
                    </a:ext>
                  </a:extLst>
                </p14:cNvPr>
                <p14:cNvContentPartPr/>
                <p14:nvPr/>
              </p14:nvContentPartPr>
              <p14:xfrm>
                <a:off x="8606501" y="3257773"/>
                <a:ext cx="165960" cy="2016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5D6BE101-0813-4E04-AE6A-C5D058747EB1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8602181" y="3253453"/>
                  <a:ext cx="17460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6" name="Gruppo 385">
            <a:extLst>
              <a:ext uri="{FF2B5EF4-FFF2-40B4-BE49-F238E27FC236}">
                <a16:creationId xmlns:a16="http://schemas.microsoft.com/office/drawing/2014/main" id="{F40E12F5-3A2F-4662-AF79-6A3CFBF1EDF1}"/>
              </a:ext>
            </a:extLst>
          </p:cNvPr>
          <p:cNvGrpSpPr/>
          <p:nvPr/>
        </p:nvGrpSpPr>
        <p:grpSpPr>
          <a:xfrm>
            <a:off x="3980400" y="3581636"/>
            <a:ext cx="3747960" cy="806040"/>
            <a:chOff x="3980400" y="3581636"/>
            <a:chExt cx="3747960" cy="80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026634E6-8906-4815-BBA8-D7267F3A71A2}"/>
                    </a:ext>
                  </a:extLst>
                </p14:cNvPr>
                <p14:cNvContentPartPr/>
                <p14:nvPr/>
              </p14:nvContentPartPr>
              <p14:xfrm>
                <a:off x="4839360" y="3789716"/>
                <a:ext cx="318600" cy="2955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026634E6-8906-4815-BBA8-D7267F3A71A2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4835040" y="3785396"/>
                  <a:ext cx="32724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53CF75E7-8685-493C-B66D-8F0F378D5FF7}"/>
                    </a:ext>
                  </a:extLst>
                </p14:cNvPr>
                <p14:cNvContentPartPr/>
                <p14:nvPr/>
              </p14:nvContentPartPr>
              <p14:xfrm>
                <a:off x="5247240" y="3879356"/>
                <a:ext cx="50760" cy="1346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53CF75E7-8685-493C-B66D-8F0F378D5FF7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5242920" y="3875036"/>
                  <a:ext cx="594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9252093-324C-4A01-B6AD-B172E81F546E}"/>
                    </a:ext>
                  </a:extLst>
                </p14:cNvPr>
                <p14:cNvContentPartPr/>
                <p14:nvPr/>
              </p14:nvContentPartPr>
              <p14:xfrm>
                <a:off x="5331480" y="3755156"/>
                <a:ext cx="9360" cy="273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9252093-324C-4A01-B6AD-B172E81F546E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5327160" y="3750836"/>
                  <a:ext cx="18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7B963AAE-A0FC-4FD2-A30E-90350FCE2866}"/>
                    </a:ext>
                  </a:extLst>
                </p14:cNvPr>
                <p14:cNvContentPartPr/>
                <p14:nvPr/>
              </p14:nvContentPartPr>
              <p14:xfrm>
                <a:off x="5406360" y="3876116"/>
                <a:ext cx="350280" cy="2062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7B963AAE-A0FC-4FD2-A30E-90350FCE2866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5402040" y="3871796"/>
                  <a:ext cx="35892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9A4B24A-1EE0-418A-A424-F445D43479FA}"/>
                    </a:ext>
                  </a:extLst>
                </p14:cNvPr>
                <p14:cNvContentPartPr/>
                <p14:nvPr/>
              </p14:nvContentPartPr>
              <p14:xfrm>
                <a:off x="5982000" y="3581636"/>
                <a:ext cx="188280" cy="7711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9A4B24A-1EE0-418A-A424-F445D43479FA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5977680" y="3577316"/>
                  <a:ext cx="196920" cy="77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FEBCCD8D-6443-4C40-AC62-CBB99F2C18E5}"/>
                    </a:ext>
                  </a:extLst>
                </p14:cNvPr>
                <p14:cNvContentPartPr/>
                <p14:nvPr/>
              </p14:nvContentPartPr>
              <p14:xfrm>
                <a:off x="6196920" y="3745436"/>
                <a:ext cx="398160" cy="3718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FEBCCD8D-6443-4C40-AC62-CBB99F2C18E5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6192600" y="3741116"/>
                  <a:ext cx="406800" cy="38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1FAA06E6-FF87-4466-9130-FD236991FAA7}"/>
                    </a:ext>
                  </a:extLst>
                </p14:cNvPr>
                <p14:cNvContentPartPr/>
                <p14:nvPr/>
              </p14:nvContentPartPr>
              <p14:xfrm>
                <a:off x="6657360" y="3990596"/>
                <a:ext cx="278280" cy="172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1FAA06E6-FF87-4466-9130-FD236991FAA7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6653040" y="3986276"/>
                  <a:ext cx="2869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A0F83530-84EE-4E21-B967-3A6CA9108A02}"/>
                    </a:ext>
                  </a:extLst>
                </p14:cNvPr>
                <p14:cNvContentPartPr/>
                <p14:nvPr/>
              </p14:nvContentPartPr>
              <p14:xfrm>
                <a:off x="6765720" y="3898796"/>
                <a:ext cx="52560" cy="2361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A0F83530-84EE-4E21-B967-3A6CA9108A02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6761400" y="3894476"/>
                  <a:ext cx="6120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94A65782-CAFD-42B4-A20C-EC4FC6927EAF}"/>
                    </a:ext>
                  </a:extLst>
                </p14:cNvPr>
                <p14:cNvContentPartPr/>
                <p14:nvPr/>
              </p14:nvContentPartPr>
              <p14:xfrm>
                <a:off x="7014840" y="3814556"/>
                <a:ext cx="428040" cy="2383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94A65782-CAFD-42B4-A20C-EC4FC6927EAF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7010520" y="3810236"/>
                  <a:ext cx="4366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3ADF17AF-77D3-4E89-84DC-FFFFEC61AFFE}"/>
                    </a:ext>
                  </a:extLst>
                </p14:cNvPr>
                <p14:cNvContentPartPr/>
                <p14:nvPr/>
              </p14:nvContentPartPr>
              <p14:xfrm>
                <a:off x="7208160" y="3885116"/>
                <a:ext cx="68400" cy="5025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3ADF17AF-77D3-4E89-84DC-FFFFEC61AFFE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7203840" y="3880796"/>
                  <a:ext cx="7704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2E9E003B-BBB4-4A1F-AAC3-3BD92FAF461C}"/>
                    </a:ext>
                  </a:extLst>
                </p14:cNvPr>
                <p14:cNvContentPartPr/>
                <p14:nvPr/>
              </p14:nvContentPartPr>
              <p14:xfrm>
                <a:off x="7549800" y="3676676"/>
                <a:ext cx="178560" cy="5857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2E9E003B-BBB4-4A1F-AAC3-3BD92FAF461C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7545480" y="3672356"/>
                  <a:ext cx="187200" cy="59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9C1FE64D-F554-4367-831D-6D571E5AE288}"/>
                    </a:ext>
                  </a:extLst>
                </p14:cNvPr>
                <p14:cNvContentPartPr/>
                <p14:nvPr/>
              </p14:nvContentPartPr>
              <p14:xfrm>
                <a:off x="3980400" y="4022276"/>
                <a:ext cx="230760" cy="169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9C1FE64D-F554-4367-831D-6D571E5AE288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3976080" y="4017956"/>
                  <a:ext cx="2394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2D8AFDD6-63BC-419D-A201-5173D4E478B2}"/>
                    </a:ext>
                  </a:extLst>
                </p14:cNvPr>
                <p14:cNvContentPartPr/>
                <p14:nvPr/>
              </p14:nvContentPartPr>
              <p14:xfrm>
                <a:off x="4072560" y="3921116"/>
                <a:ext cx="20160" cy="2307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2D8AFDD6-63BC-419D-A201-5173D4E478B2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068240" y="3916796"/>
                  <a:ext cx="2880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8167BBA6-419B-4436-AC04-08E3A5BEF0EF}"/>
                    </a:ext>
                  </a:extLst>
                </p14:cNvPr>
                <p14:cNvContentPartPr/>
                <p14:nvPr/>
              </p14:nvContentPartPr>
              <p14:xfrm>
                <a:off x="4330061" y="3737653"/>
                <a:ext cx="205560" cy="2124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8167BBA6-419B-4436-AC04-08E3A5BEF0EF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325741" y="3733333"/>
                  <a:ext cx="2142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80620B50-161D-45F7-A952-6C5DDEF28266}"/>
                    </a:ext>
                  </a:extLst>
                </p14:cNvPr>
                <p14:cNvContentPartPr/>
                <p14:nvPr/>
              </p14:nvContentPartPr>
              <p14:xfrm>
                <a:off x="4347701" y="3754573"/>
                <a:ext cx="176040" cy="60984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80620B50-161D-45F7-A952-6C5DDEF28266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343381" y="3750253"/>
                  <a:ext cx="184680" cy="61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1DF54A7F-8CFB-4154-9BE8-2172482CB83E}"/>
                    </a:ext>
                  </a:extLst>
                </p14:cNvPr>
                <p14:cNvContentPartPr/>
                <p14:nvPr/>
              </p14:nvContentPartPr>
              <p14:xfrm>
                <a:off x="4360661" y="4110613"/>
                <a:ext cx="243720" cy="648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1DF54A7F-8CFB-4154-9BE8-2172482CB83E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4356341" y="4106293"/>
                  <a:ext cx="252360" cy="151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602564548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o 5">
            <a:extLst>
              <a:ext uri="{FF2B5EF4-FFF2-40B4-BE49-F238E27FC236}">
                <a16:creationId xmlns:a16="http://schemas.microsoft.com/office/drawing/2014/main" id="{D3BA764D-7C4B-4820-9378-B1647A9B3AB1}"/>
              </a:ext>
            </a:extLst>
          </p:cNvPr>
          <p:cNvGrpSpPr/>
          <p:nvPr/>
        </p:nvGrpSpPr>
        <p:grpSpPr>
          <a:xfrm>
            <a:off x="231575" y="237906"/>
            <a:ext cx="947520" cy="430560"/>
            <a:chOff x="231575" y="237906"/>
            <a:chExt cx="94752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5536F1D-6FF0-442E-9829-FAD20BBB120D}"/>
                    </a:ext>
                  </a:extLst>
                </p14:cNvPr>
                <p14:cNvContentPartPr/>
                <p14:nvPr/>
              </p14:nvContentPartPr>
              <p14:xfrm>
                <a:off x="231575" y="328266"/>
                <a:ext cx="288000" cy="3402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5536F1D-6FF0-442E-9829-FAD20BBB120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27255" y="323946"/>
                  <a:ext cx="2966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DE2FC91-3210-4CF0-B0A7-571950EB86CA}"/>
                    </a:ext>
                  </a:extLst>
                </p14:cNvPr>
                <p14:cNvContentPartPr/>
                <p14:nvPr/>
              </p14:nvContentPartPr>
              <p14:xfrm>
                <a:off x="593735" y="237906"/>
                <a:ext cx="280080" cy="3528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DE2FC91-3210-4CF0-B0A7-571950EB86C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89415" y="233586"/>
                  <a:ext cx="28872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2275503-2AF6-4503-8F31-8824EFD5AD96}"/>
                    </a:ext>
                  </a:extLst>
                </p14:cNvPr>
                <p14:cNvContentPartPr/>
                <p14:nvPr/>
              </p14:nvContentPartPr>
              <p14:xfrm>
                <a:off x="1079375" y="402786"/>
                <a:ext cx="99720" cy="165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2275503-2AF6-4503-8F31-8824EFD5AD9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75055" y="398466"/>
                  <a:ext cx="1083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BA58C2F-4554-4855-9754-787AFC21467F}"/>
                    </a:ext>
                  </a:extLst>
                </p14:cNvPr>
                <p14:cNvContentPartPr/>
                <p14:nvPr/>
              </p14:nvContentPartPr>
              <p14:xfrm>
                <a:off x="1066775" y="484146"/>
                <a:ext cx="90360" cy="82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BA58C2F-4554-4855-9754-787AFC21467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62455" y="479826"/>
                  <a:ext cx="99000" cy="1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uppo 19">
            <a:extLst>
              <a:ext uri="{FF2B5EF4-FFF2-40B4-BE49-F238E27FC236}">
                <a16:creationId xmlns:a16="http://schemas.microsoft.com/office/drawing/2014/main" id="{60B2A6DB-CC83-4794-A132-50F8751CEDBC}"/>
              </a:ext>
            </a:extLst>
          </p:cNvPr>
          <p:cNvGrpSpPr/>
          <p:nvPr/>
        </p:nvGrpSpPr>
        <p:grpSpPr>
          <a:xfrm>
            <a:off x="1475015" y="175626"/>
            <a:ext cx="446400" cy="577080"/>
            <a:chOff x="1475015" y="175626"/>
            <a:chExt cx="446400" cy="57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D151697-87A0-477A-BAB4-74242B383D5E}"/>
                    </a:ext>
                  </a:extLst>
                </p14:cNvPr>
                <p14:cNvContentPartPr/>
                <p14:nvPr/>
              </p14:nvContentPartPr>
              <p14:xfrm>
                <a:off x="1515695" y="290106"/>
                <a:ext cx="83160" cy="1720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D151697-87A0-477A-BAB4-74242B383D5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11375" y="285786"/>
                  <a:ext cx="9180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B9DAACBF-4B48-4F46-B977-3B14067CAEDC}"/>
                    </a:ext>
                  </a:extLst>
                </p14:cNvPr>
                <p14:cNvContentPartPr/>
                <p14:nvPr/>
              </p14:nvContentPartPr>
              <p14:xfrm>
                <a:off x="1643855" y="300906"/>
                <a:ext cx="47880" cy="1562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B9DAACBF-4B48-4F46-B977-3B14067CAED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39535" y="296586"/>
                  <a:ext cx="5652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5586DA7-C177-411D-964D-05800AD6AA7A}"/>
                    </a:ext>
                  </a:extLst>
                </p14:cNvPr>
                <p14:cNvContentPartPr/>
                <p14:nvPr/>
              </p14:nvContentPartPr>
              <p14:xfrm>
                <a:off x="1475015" y="228186"/>
                <a:ext cx="146880" cy="396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5586DA7-C177-411D-964D-05800AD6AA7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70695" y="223866"/>
                  <a:ext cx="1555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4A24560E-CF38-40D6-862E-726D0F663C08}"/>
                    </a:ext>
                  </a:extLst>
                </p14:cNvPr>
                <p14:cNvContentPartPr/>
                <p14:nvPr/>
              </p14:nvContentPartPr>
              <p14:xfrm>
                <a:off x="1772735" y="213786"/>
                <a:ext cx="6840" cy="147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4A24560E-CF38-40D6-862E-726D0F663C0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768415" y="209466"/>
                  <a:ext cx="154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B7B0EE2-0D9D-498B-9A83-A74E8DA8FD6A}"/>
                    </a:ext>
                  </a:extLst>
                </p14:cNvPr>
                <p14:cNvContentPartPr/>
                <p14:nvPr/>
              </p14:nvContentPartPr>
              <p14:xfrm>
                <a:off x="1577615" y="175626"/>
                <a:ext cx="229320" cy="921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B7B0EE2-0D9D-498B-9A83-A74E8DA8FD6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573295" y="171306"/>
                  <a:ext cx="2379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8BC68C9-F601-43B4-BE56-9140373C84C8}"/>
                    </a:ext>
                  </a:extLst>
                </p14:cNvPr>
                <p14:cNvContentPartPr/>
                <p14:nvPr/>
              </p14:nvContentPartPr>
              <p14:xfrm>
                <a:off x="1538015" y="317106"/>
                <a:ext cx="372240" cy="2962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8BC68C9-F601-43B4-BE56-9140373C84C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533695" y="312786"/>
                  <a:ext cx="38088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5950B6D5-5953-45A7-ABC8-32A986C77E8C}"/>
                    </a:ext>
                  </a:extLst>
                </p14:cNvPr>
                <p14:cNvContentPartPr/>
                <p14:nvPr/>
              </p14:nvContentPartPr>
              <p14:xfrm>
                <a:off x="1705415" y="541746"/>
                <a:ext cx="216000" cy="2109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5950B6D5-5953-45A7-ABC8-32A986C77E8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701095" y="537426"/>
                  <a:ext cx="22464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uppo 18">
            <a:extLst>
              <a:ext uri="{FF2B5EF4-FFF2-40B4-BE49-F238E27FC236}">
                <a16:creationId xmlns:a16="http://schemas.microsoft.com/office/drawing/2014/main" id="{8F3F9E89-1696-4C3B-8337-04C62EA03760}"/>
              </a:ext>
            </a:extLst>
          </p:cNvPr>
          <p:cNvGrpSpPr/>
          <p:nvPr/>
        </p:nvGrpSpPr>
        <p:grpSpPr>
          <a:xfrm>
            <a:off x="2165495" y="180306"/>
            <a:ext cx="552240" cy="268560"/>
            <a:chOff x="2165495" y="180306"/>
            <a:chExt cx="552240" cy="26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2934DF1-1262-4BE8-850D-93F840C316D4}"/>
                    </a:ext>
                  </a:extLst>
                </p14:cNvPr>
                <p14:cNvContentPartPr/>
                <p14:nvPr/>
              </p14:nvContentPartPr>
              <p14:xfrm>
                <a:off x="2165495" y="366426"/>
                <a:ext cx="132480" cy="39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2934DF1-1262-4BE8-850D-93F840C316D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161175" y="362106"/>
                  <a:ext cx="14112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588B4D0C-8EF3-4887-8088-11F616B98A88}"/>
                    </a:ext>
                  </a:extLst>
                </p14:cNvPr>
                <p14:cNvContentPartPr/>
                <p14:nvPr/>
              </p14:nvContentPartPr>
              <p14:xfrm>
                <a:off x="2448455" y="180306"/>
                <a:ext cx="269280" cy="268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588B4D0C-8EF3-4887-8088-11F616B98A8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444135" y="175986"/>
                  <a:ext cx="277920" cy="27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C5C38842-CCB2-4186-9E80-758835E3E5C4}"/>
              </a:ext>
            </a:extLst>
          </p:cNvPr>
          <p:cNvGrpSpPr/>
          <p:nvPr/>
        </p:nvGrpSpPr>
        <p:grpSpPr>
          <a:xfrm>
            <a:off x="2958575" y="261666"/>
            <a:ext cx="217440" cy="217080"/>
            <a:chOff x="2958575" y="261666"/>
            <a:chExt cx="217440" cy="21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A59002A-75B3-4ADF-B4CF-F3BBFA708958}"/>
                    </a:ext>
                  </a:extLst>
                </p14:cNvPr>
                <p14:cNvContentPartPr/>
                <p14:nvPr/>
              </p14:nvContentPartPr>
              <p14:xfrm>
                <a:off x="2958575" y="334386"/>
                <a:ext cx="217440" cy="324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A59002A-75B3-4ADF-B4CF-F3BBFA70895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954255" y="330066"/>
                  <a:ext cx="2260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926CAB0-CF83-45DA-9F12-C326E835D580}"/>
                    </a:ext>
                  </a:extLst>
                </p14:cNvPr>
                <p14:cNvContentPartPr/>
                <p14:nvPr/>
              </p14:nvContentPartPr>
              <p14:xfrm>
                <a:off x="3051455" y="261666"/>
                <a:ext cx="16560" cy="2170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926CAB0-CF83-45DA-9F12-C326E835D58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047135" y="257346"/>
                  <a:ext cx="2520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60148A44-2166-4DC2-90E4-DF75FD02D0A8}"/>
              </a:ext>
            </a:extLst>
          </p:cNvPr>
          <p:cNvGrpSpPr/>
          <p:nvPr/>
        </p:nvGrpSpPr>
        <p:grpSpPr>
          <a:xfrm>
            <a:off x="22775" y="49266"/>
            <a:ext cx="11823840" cy="3476880"/>
            <a:chOff x="22775" y="49266"/>
            <a:chExt cx="11823840" cy="347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1E867A29-9109-489D-91C6-41F71F4B0D7E}"/>
                    </a:ext>
                  </a:extLst>
                </p14:cNvPr>
                <p14:cNvContentPartPr/>
                <p14:nvPr/>
              </p14:nvContentPartPr>
              <p14:xfrm>
                <a:off x="3277175" y="201186"/>
                <a:ext cx="221040" cy="2692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1E867A29-9109-489D-91C6-41F71F4B0D7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272855" y="196866"/>
                  <a:ext cx="22968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3F04372-0E64-4204-A030-918125FFCB35}"/>
                    </a:ext>
                  </a:extLst>
                </p14:cNvPr>
                <p14:cNvContentPartPr/>
                <p14:nvPr/>
              </p14:nvContentPartPr>
              <p14:xfrm>
                <a:off x="3649055" y="120186"/>
                <a:ext cx="228600" cy="3132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3F04372-0E64-4204-A030-918125FFCB3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644735" y="115866"/>
                  <a:ext cx="23724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B0D2D74-34A2-481C-9349-0D59C9C1ACAA}"/>
                    </a:ext>
                  </a:extLst>
                </p14:cNvPr>
                <p14:cNvContentPartPr/>
                <p14:nvPr/>
              </p14:nvContentPartPr>
              <p14:xfrm>
                <a:off x="3682535" y="296226"/>
                <a:ext cx="163800" cy="1425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B0D2D74-34A2-481C-9349-0D59C9C1ACA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78215" y="291906"/>
                  <a:ext cx="1724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93C768B-BA9F-4B43-82BA-293D4016D4D0}"/>
                    </a:ext>
                  </a:extLst>
                </p14:cNvPr>
                <p14:cNvContentPartPr/>
                <p14:nvPr/>
              </p14:nvContentPartPr>
              <p14:xfrm>
                <a:off x="3951815" y="299466"/>
                <a:ext cx="67680" cy="1515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93C768B-BA9F-4B43-82BA-293D4016D4D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947495" y="295146"/>
                  <a:ext cx="763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17FFAF66-4B1A-41C5-82F0-5D9184E09637}"/>
                    </a:ext>
                  </a:extLst>
                </p14:cNvPr>
                <p14:cNvContentPartPr/>
                <p14:nvPr/>
              </p14:nvContentPartPr>
              <p14:xfrm>
                <a:off x="4047575" y="292266"/>
                <a:ext cx="79200" cy="1558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17FFAF66-4B1A-41C5-82F0-5D9184E0963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043255" y="287946"/>
                  <a:ext cx="878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4FB6F2B-CB12-40B7-A782-A95962D795FE}"/>
                    </a:ext>
                  </a:extLst>
                </p14:cNvPr>
                <p14:cNvContentPartPr/>
                <p14:nvPr/>
              </p14:nvContentPartPr>
              <p14:xfrm>
                <a:off x="3921575" y="270306"/>
                <a:ext cx="260640" cy="212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4FB6F2B-CB12-40B7-A782-A95962D795F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917255" y="265986"/>
                  <a:ext cx="2692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4432E14-A23A-4CA4-98BC-783AE83DF96C}"/>
                    </a:ext>
                  </a:extLst>
                </p14:cNvPr>
                <p14:cNvContentPartPr/>
                <p14:nvPr/>
              </p14:nvContentPartPr>
              <p14:xfrm>
                <a:off x="4717175" y="108306"/>
                <a:ext cx="205560" cy="4114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4432E14-A23A-4CA4-98BC-783AE83DF96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712855" y="103986"/>
                  <a:ext cx="21420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FE9B300-4BEC-493B-9746-774864C20B66}"/>
                    </a:ext>
                  </a:extLst>
                </p14:cNvPr>
                <p14:cNvContentPartPr/>
                <p14:nvPr/>
              </p14:nvContentPartPr>
              <p14:xfrm>
                <a:off x="5113175" y="321426"/>
                <a:ext cx="29160" cy="3765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FE9B300-4BEC-493B-9746-774864C20B6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108855" y="317106"/>
                  <a:ext cx="3780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7B1E538-01A2-4138-818F-FEFF947A2AFC}"/>
                    </a:ext>
                  </a:extLst>
                </p14:cNvPr>
                <p14:cNvContentPartPr/>
                <p14:nvPr/>
              </p14:nvContentPartPr>
              <p14:xfrm>
                <a:off x="5045855" y="275346"/>
                <a:ext cx="214560" cy="1306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7B1E538-01A2-4138-818F-FEFF947A2AF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041535" y="271026"/>
                  <a:ext cx="2232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02E5BEFC-764C-4E11-BEA9-4CC24909F072}"/>
                    </a:ext>
                  </a:extLst>
                </p14:cNvPr>
                <p14:cNvContentPartPr/>
                <p14:nvPr/>
              </p14:nvContentPartPr>
              <p14:xfrm>
                <a:off x="5373455" y="246906"/>
                <a:ext cx="438480" cy="1458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02E5BEFC-764C-4E11-BEA9-4CC24909F072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369135" y="242586"/>
                  <a:ext cx="4471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F5EA5251-8464-423A-84CB-7B8045027117}"/>
                    </a:ext>
                  </a:extLst>
                </p14:cNvPr>
                <p14:cNvContentPartPr/>
                <p14:nvPr/>
              </p14:nvContentPartPr>
              <p14:xfrm>
                <a:off x="5928215" y="287226"/>
                <a:ext cx="154440" cy="964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F5EA5251-8464-423A-84CB-7B804502711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923895" y="282906"/>
                  <a:ext cx="1630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0533C7E8-2026-46B8-A7DD-8600D1F50925}"/>
                    </a:ext>
                  </a:extLst>
                </p14:cNvPr>
                <p14:cNvContentPartPr/>
                <p14:nvPr/>
              </p14:nvContentPartPr>
              <p14:xfrm>
                <a:off x="6055655" y="64026"/>
                <a:ext cx="208440" cy="2944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0533C7E8-2026-46B8-A7DD-8600D1F5092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051335" y="59706"/>
                  <a:ext cx="2170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6018C2BA-E14D-4B6A-BB8B-C0AB25D74FDD}"/>
                    </a:ext>
                  </a:extLst>
                </p14:cNvPr>
                <p14:cNvContentPartPr/>
                <p14:nvPr/>
              </p14:nvContentPartPr>
              <p14:xfrm>
                <a:off x="6377135" y="228546"/>
                <a:ext cx="98280" cy="1476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6018C2BA-E14D-4B6A-BB8B-C0AB25D74FD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372815" y="224226"/>
                  <a:ext cx="1069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974C555-9954-475F-BC2B-8247BD217963}"/>
                    </a:ext>
                  </a:extLst>
                </p14:cNvPr>
                <p14:cNvContentPartPr/>
                <p14:nvPr/>
              </p14:nvContentPartPr>
              <p14:xfrm>
                <a:off x="6423575" y="123066"/>
                <a:ext cx="74160" cy="104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974C555-9954-475F-BC2B-8247BD21796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419255" y="118746"/>
                  <a:ext cx="828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3FCC4B91-922B-4E02-BE20-8A0BADB4B147}"/>
                    </a:ext>
                  </a:extLst>
                </p14:cNvPr>
                <p14:cNvContentPartPr/>
                <p14:nvPr/>
              </p14:nvContentPartPr>
              <p14:xfrm>
                <a:off x="6768455" y="270306"/>
                <a:ext cx="46080" cy="85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3FCC4B91-922B-4E02-BE20-8A0BADB4B14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764135" y="265986"/>
                  <a:ext cx="547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5CC3A186-E3D3-41AB-AC37-C25C21029BD4}"/>
                    </a:ext>
                  </a:extLst>
                </p14:cNvPr>
                <p14:cNvContentPartPr/>
                <p14:nvPr/>
              </p14:nvContentPartPr>
              <p14:xfrm>
                <a:off x="6796895" y="169146"/>
                <a:ext cx="30240" cy="57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5CC3A186-E3D3-41AB-AC37-C25C21029BD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792575" y="164826"/>
                  <a:ext cx="3888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6186C1A-26D1-4BD1-AE36-5F53502D83CA}"/>
                    </a:ext>
                  </a:extLst>
                </p14:cNvPr>
                <p14:cNvContentPartPr/>
                <p14:nvPr/>
              </p14:nvContentPartPr>
              <p14:xfrm>
                <a:off x="7080575" y="223866"/>
                <a:ext cx="158400" cy="1494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6186C1A-26D1-4BD1-AE36-5F53502D83C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076255" y="219546"/>
                  <a:ext cx="1670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C835D815-2459-442C-AADC-EC87D3B1361E}"/>
                    </a:ext>
                  </a:extLst>
                </p14:cNvPr>
                <p14:cNvContentPartPr/>
                <p14:nvPr/>
              </p14:nvContentPartPr>
              <p14:xfrm>
                <a:off x="7269935" y="253386"/>
                <a:ext cx="286920" cy="1098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C835D815-2459-442C-AADC-EC87D3B1361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265615" y="249066"/>
                  <a:ext cx="29556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4484D63-4E78-4AF1-B871-704F54F9A33C}"/>
                    </a:ext>
                  </a:extLst>
                </p14:cNvPr>
                <p14:cNvContentPartPr/>
                <p14:nvPr/>
              </p14:nvContentPartPr>
              <p14:xfrm>
                <a:off x="7605455" y="222786"/>
                <a:ext cx="315360" cy="1324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4484D63-4E78-4AF1-B871-704F54F9A33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601135" y="218466"/>
                  <a:ext cx="3240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84D3223F-E27F-4F41-B045-CB616BBDEC4B}"/>
                    </a:ext>
                  </a:extLst>
                </p14:cNvPr>
                <p14:cNvContentPartPr/>
                <p14:nvPr/>
              </p14:nvContentPartPr>
              <p14:xfrm>
                <a:off x="7975175" y="227106"/>
                <a:ext cx="118800" cy="1454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84D3223F-E27F-4F41-B045-CB616BBDEC4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970855" y="222786"/>
                  <a:ext cx="1274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B5F4771F-85FD-4C0D-81E5-F8E7DDB81434}"/>
                    </a:ext>
                  </a:extLst>
                </p14:cNvPr>
                <p14:cNvContentPartPr/>
                <p14:nvPr/>
              </p14:nvContentPartPr>
              <p14:xfrm>
                <a:off x="8182175" y="222786"/>
                <a:ext cx="298440" cy="1443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B5F4771F-85FD-4C0D-81E5-F8E7DDB8143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177855" y="218466"/>
                  <a:ext cx="3070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3575885-1E80-401E-B579-5A44F8D177D6}"/>
                    </a:ext>
                  </a:extLst>
                </p14:cNvPr>
                <p14:cNvContentPartPr/>
                <p14:nvPr/>
              </p14:nvContentPartPr>
              <p14:xfrm>
                <a:off x="8422295" y="141786"/>
                <a:ext cx="23760" cy="50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3575885-1E80-401E-B579-5A44F8D177D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417975" y="137466"/>
                  <a:ext cx="3240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754E9746-B276-49CB-8E33-D365DD99920C}"/>
                    </a:ext>
                  </a:extLst>
                </p14:cNvPr>
                <p14:cNvContentPartPr/>
                <p14:nvPr/>
              </p14:nvContentPartPr>
              <p14:xfrm>
                <a:off x="8725775" y="222066"/>
                <a:ext cx="302400" cy="1332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754E9746-B276-49CB-8E33-D365DD99920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721455" y="217746"/>
                  <a:ext cx="3110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C5A019A5-C0CA-4451-80B7-0458282A8969}"/>
                    </a:ext>
                  </a:extLst>
                </p14:cNvPr>
                <p14:cNvContentPartPr/>
                <p14:nvPr/>
              </p14:nvContentPartPr>
              <p14:xfrm>
                <a:off x="9261455" y="203346"/>
                <a:ext cx="211320" cy="1483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C5A019A5-C0CA-4451-80B7-0458282A896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257135" y="199026"/>
                  <a:ext cx="2199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F46C5AF-25E9-4913-B225-2F820E217051}"/>
                    </a:ext>
                  </a:extLst>
                </p14:cNvPr>
                <p14:cNvContentPartPr/>
                <p14:nvPr/>
              </p14:nvContentPartPr>
              <p14:xfrm>
                <a:off x="9458015" y="49266"/>
                <a:ext cx="27360" cy="2905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F46C5AF-25E9-4913-B225-2F820E21705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453695" y="44946"/>
                  <a:ext cx="3600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F62D3CAC-4621-4956-B343-FB1E30D0C145}"/>
                    </a:ext>
                  </a:extLst>
                </p14:cNvPr>
                <p14:cNvContentPartPr/>
                <p14:nvPr/>
              </p14:nvContentPartPr>
              <p14:xfrm>
                <a:off x="9582575" y="244386"/>
                <a:ext cx="118440" cy="1209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F62D3CAC-4621-4956-B343-FB1E30D0C14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578255" y="240066"/>
                  <a:ext cx="1270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EA8403A5-4B05-4A18-8BAA-03A23B38135A}"/>
                    </a:ext>
                  </a:extLst>
                </p14:cNvPr>
                <p14:cNvContentPartPr/>
                <p14:nvPr/>
              </p14:nvContentPartPr>
              <p14:xfrm>
                <a:off x="9771215" y="226026"/>
                <a:ext cx="150120" cy="1512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EA8403A5-4B05-4A18-8BAA-03A23B38135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766895" y="221706"/>
                  <a:ext cx="1587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6E4D122-049F-41F4-94C2-4B18F0A12817}"/>
                    </a:ext>
                  </a:extLst>
                </p14:cNvPr>
                <p14:cNvContentPartPr/>
                <p14:nvPr/>
              </p14:nvContentPartPr>
              <p14:xfrm>
                <a:off x="10061375" y="91386"/>
                <a:ext cx="100080" cy="2520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6E4D122-049F-41F4-94C2-4B18F0A1281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057055" y="87066"/>
                  <a:ext cx="1087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4A52D841-8850-4312-812F-00E664A29FA6}"/>
                    </a:ext>
                  </a:extLst>
                </p14:cNvPr>
                <p14:cNvContentPartPr/>
                <p14:nvPr/>
              </p14:nvContentPartPr>
              <p14:xfrm>
                <a:off x="9903695" y="181026"/>
                <a:ext cx="227520" cy="133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4A52D841-8850-4312-812F-00E664A29FA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899375" y="176706"/>
                  <a:ext cx="236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877CDDCA-E212-42DC-ACF9-9FFF40937BE7}"/>
                    </a:ext>
                  </a:extLst>
                </p14:cNvPr>
                <p14:cNvContentPartPr/>
                <p14:nvPr/>
              </p14:nvContentPartPr>
              <p14:xfrm>
                <a:off x="10181975" y="200106"/>
                <a:ext cx="153720" cy="1602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877CDDCA-E212-42DC-ACF9-9FFF40937BE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177655" y="195786"/>
                  <a:ext cx="1623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B8957204-AE95-4208-A52B-EDF0EEA089DA}"/>
                    </a:ext>
                  </a:extLst>
                </p14:cNvPr>
                <p14:cNvContentPartPr/>
                <p14:nvPr/>
              </p14:nvContentPartPr>
              <p14:xfrm>
                <a:off x="10367375" y="241866"/>
                <a:ext cx="263880" cy="132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B8957204-AE95-4208-A52B-EDF0EEA089D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363055" y="237546"/>
                  <a:ext cx="2725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18BC466-2984-47A9-AE2D-060E6A9E9F1C}"/>
                    </a:ext>
                  </a:extLst>
                </p14:cNvPr>
                <p14:cNvContentPartPr/>
                <p14:nvPr/>
              </p14:nvContentPartPr>
              <p14:xfrm>
                <a:off x="10914215" y="225666"/>
                <a:ext cx="324000" cy="1476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18BC466-2984-47A9-AE2D-060E6A9E9F1C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909895" y="221346"/>
                  <a:ext cx="3326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B8ED708-7285-453D-8BC9-2B78AB351500}"/>
                    </a:ext>
                  </a:extLst>
                </p14:cNvPr>
                <p14:cNvContentPartPr/>
                <p14:nvPr/>
              </p14:nvContentPartPr>
              <p14:xfrm>
                <a:off x="124655" y="1061586"/>
                <a:ext cx="221760" cy="2376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B8ED708-7285-453D-8BC9-2B78AB35150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20335" y="1057266"/>
                  <a:ext cx="23040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F3D97BB9-4B6C-4FD2-A498-C496C7B4CACC}"/>
                    </a:ext>
                  </a:extLst>
                </p14:cNvPr>
                <p14:cNvContentPartPr/>
                <p14:nvPr/>
              </p14:nvContentPartPr>
              <p14:xfrm>
                <a:off x="447215" y="1093986"/>
                <a:ext cx="19440" cy="1620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F3D97BB9-4B6C-4FD2-A498-C496C7B4CAC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42895" y="1089666"/>
                  <a:ext cx="280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83DF70E7-A6AE-4979-99B8-A825B259D39B}"/>
                    </a:ext>
                  </a:extLst>
                </p14:cNvPr>
                <p14:cNvContentPartPr/>
                <p14:nvPr/>
              </p14:nvContentPartPr>
              <p14:xfrm>
                <a:off x="587255" y="1148706"/>
                <a:ext cx="147960" cy="1137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83DF70E7-A6AE-4979-99B8-A825B259D39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82935" y="1144386"/>
                  <a:ext cx="15660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F153E533-00C3-474C-BB9A-27D5AE06C2FD}"/>
                    </a:ext>
                  </a:extLst>
                </p14:cNvPr>
                <p14:cNvContentPartPr/>
                <p14:nvPr/>
              </p14:nvContentPartPr>
              <p14:xfrm>
                <a:off x="827375" y="1054746"/>
                <a:ext cx="66600" cy="1879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F153E533-00C3-474C-BB9A-27D5AE06C2F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23055" y="1050426"/>
                  <a:ext cx="752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23AA85D-8B8B-4CBD-AD86-90C66AFC98C7}"/>
                    </a:ext>
                  </a:extLst>
                </p14:cNvPr>
                <p14:cNvContentPartPr/>
                <p14:nvPr/>
              </p14:nvContentPartPr>
              <p14:xfrm>
                <a:off x="1043015" y="1108386"/>
                <a:ext cx="197280" cy="160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23AA85D-8B8B-4CBD-AD86-90C66AFC98C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38695" y="1104066"/>
                  <a:ext cx="2059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AB75966-5284-41E1-BF7A-0C244524D195}"/>
                    </a:ext>
                  </a:extLst>
                </p14:cNvPr>
                <p14:cNvContentPartPr/>
                <p14:nvPr/>
              </p14:nvContentPartPr>
              <p14:xfrm>
                <a:off x="1341455" y="869346"/>
                <a:ext cx="140400" cy="3438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AB75966-5284-41E1-BF7A-0C244524D19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337135" y="865026"/>
                  <a:ext cx="14904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129504C-A586-47FE-A531-4BD27153D3CD}"/>
                    </a:ext>
                  </a:extLst>
                </p14:cNvPr>
                <p14:cNvContentPartPr/>
                <p14:nvPr/>
              </p14:nvContentPartPr>
              <p14:xfrm>
                <a:off x="1276655" y="1023066"/>
                <a:ext cx="181440" cy="104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129504C-A586-47FE-A531-4BD27153D3C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272335" y="1018746"/>
                  <a:ext cx="1900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DFE9658F-9DC9-4AFD-AE90-4F36DE321163}"/>
                    </a:ext>
                  </a:extLst>
                </p14:cNvPr>
                <p14:cNvContentPartPr/>
                <p14:nvPr/>
              </p14:nvContentPartPr>
              <p14:xfrm>
                <a:off x="1517135" y="1055466"/>
                <a:ext cx="122040" cy="1782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DFE9658F-9DC9-4AFD-AE90-4F36DE32116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512815" y="1051146"/>
                  <a:ext cx="1306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981BD33-79FC-49CF-BF7B-51C560D43AD9}"/>
                    </a:ext>
                  </a:extLst>
                </p14:cNvPr>
                <p14:cNvContentPartPr/>
                <p14:nvPr/>
              </p14:nvContentPartPr>
              <p14:xfrm>
                <a:off x="1698935" y="1070586"/>
                <a:ext cx="233280" cy="1490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981BD33-79FC-49CF-BF7B-51C560D43AD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694615" y="1066266"/>
                  <a:ext cx="2419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1537C35-7904-4C2E-96DF-E8BBCC3A438E}"/>
                    </a:ext>
                  </a:extLst>
                </p14:cNvPr>
                <p14:cNvContentPartPr/>
                <p14:nvPr/>
              </p14:nvContentPartPr>
              <p14:xfrm>
                <a:off x="2318495" y="1043586"/>
                <a:ext cx="452880" cy="165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1537C35-7904-4C2E-96DF-E8BBCC3A438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314175" y="1039266"/>
                  <a:ext cx="4615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F8C2DA2-A036-4082-939B-7D263003F7D8}"/>
                    </a:ext>
                  </a:extLst>
                </p14:cNvPr>
                <p14:cNvContentPartPr/>
                <p14:nvPr/>
              </p14:nvContentPartPr>
              <p14:xfrm>
                <a:off x="2873255" y="1043946"/>
                <a:ext cx="74160" cy="1238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F8C2DA2-A036-4082-939B-7D263003F7D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868935" y="1039626"/>
                  <a:ext cx="8280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1A2B6F6A-787E-48CC-9480-0D571FCBA85F}"/>
                    </a:ext>
                  </a:extLst>
                </p14:cNvPr>
                <p14:cNvContentPartPr/>
                <p14:nvPr/>
              </p14:nvContentPartPr>
              <p14:xfrm>
                <a:off x="2895575" y="900666"/>
                <a:ext cx="24120" cy="147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1A2B6F6A-787E-48CC-9480-0D571FCBA85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891255" y="896346"/>
                  <a:ext cx="327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808E5D8D-3408-42F9-B4E9-151ED170289B}"/>
                    </a:ext>
                  </a:extLst>
                </p14:cNvPr>
                <p14:cNvContentPartPr/>
                <p14:nvPr/>
              </p14:nvContentPartPr>
              <p14:xfrm>
                <a:off x="3002855" y="1086426"/>
                <a:ext cx="172080" cy="1008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808E5D8D-3408-42F9-B4E9-151ED170289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998535" y="1082106"/>
                  <a:ext cx="18072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D3930E6D-0490-4547-906A-DE729E32F968}"/>
                    </a:ext>
                  </a:extLst>
                </p14:cNvPr>
                <p14:cNvContentPartPr/>
                <p14:nvPr/>
              </p14:nvContentPartPr>
              <p14:xfrm>
                <a:off x="3301655" y="1052226"/>
                <a:ext cx="321120" cy="1314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D3930E6D-0490-4547-906A-DE729E32F96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297335" y="1047906"/>
                  <a:ext cx="3297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136BD0F-5E27-447B-AA58-E458DE344405}"/>
                    </a:ext>
                  </a:extLst>
                </p14:cNvPr>
                <p14:cNvContentPartPr/>
                <p14:nvPr/>
              </p14:nvContentPartPr>
              <p14:xfrm>
                <a:off x="3566975" y="1001466"/>
                <a:ext cx="30240" cy="57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136BD0F-5E27-447B-AA58-E458DE34440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562655" y="997146"/>
                  <a:ext cx="3888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E4CB7A6-3D31-40A5-9A8E-34A4BD9A5C3A}"/>
                    </a:ext>
                  </a:extLst>
                </p14:cNvPr>
                <p14:cNvContentPartPr/>
                <p14:nvPr/>
              </p14:nvContentPartPr>
              <p14:xfrm>
                <a:off x="3738695" y="1024506"/>
                <a:ext cx="234360" cy="1476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E4CB7A6-3D31-40A5-9A8E-34A4BD9A5C3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734375" y="1020186"/>
                  <a:ext cx="2430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7E133A6F-1006-4B44-A4D8-F22E774E3C04}"/>
                    </a:ext>
                  </a:extLst>
                </p14:cNvPr>
                <p14:cNvContentPartPr/>
                <p14:nvPr/>
              </p14:nvContentPartPr>
              <p14:xfrm>
                <a:off x="3956855" y="793026"/>
                <a:ext cx="67320" cy="3758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7E133A6F-1006-4B44-A4D8-F22E774E3C0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952535" y="788706"/>
                  <a:ext cx="7596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13CEFD2E-F342-45E8-A816-2746FE2448B8}"/>
                    </a:ext>
                  </a:extLst>
                </p14:cNvPr>
                <p14:cNvContentPartPr/>
                <p14:nvPr/>
              </p14:nvContentPartPr>
              <p14:xfrm>
                <a:off x="4052975" y="1043946"/>
                <a:ext cx="207000" cy="1105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13CEFD2E-F342-45E8-A816-2746FE2448B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048655" y="1039626"/>
                  <a:ext cx="2156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45F4AAAA-84C1-476B-876A-8C7E5B2F15EC}"/>
                    </a:ext>
                  </a:extLst>
                </p14:cNvPr>
                <p14:cNvContentPartPr/>
                <p14:nvPr/>
              </p14:nvContentPartPr>
              <p14:xfrm>
                <a:off x="4296695" y="1042506"/>
                <a:ext cx="156600" cy="1411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45F4AAAA-84C1-476B-876A-8C7E5B2F15E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292375" y="1038186"/>
                  <a:ext cx="1652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7AAB6B90-8679-42B0-935A-62D66C40FA42}"/>
                    </a:ext>
                  </a:extLst>
                </p14:cNvPr>
                <p14:cNvContentPartPr/>
                <p14:nvPr/>
              </p14:nvContentPartPr>
              <p14:xfrm>
                <a:off x="4511975" y="1047546"/>
                <a:ext cx="210600" cy="1242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7AAB6B90-8679-42B0-935A-62D66C40FA4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507655" y="1043226"/>
                  <a:ext cx="2192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15ECC41-4D9C-46C7-BBB2-0FEAB9914344}"/>
                    </a:ext>
                  </a:extLst>
                </p14:cNvPr>
                <p14:cNvContentPartPr/>
                <p14:nvPr/>
              </p14:nvContentPartPr>
              <p14:xfrm>
                <a:off x="5099495" y="1000746"/>
                <a:ext cx="272880" cy="1540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15ECC41-4D9C-46C7-BBB2-0FEAB991434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095175" y="996426"/>
                  <a:ext cx="2815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A2A2AEAA-4D69-4534-B335-7220894E0C20}"/>
                    </a:ext>
                  </a:extLst>
                </p14:cNvPr>
                <p14:cNvContentPartPr/>
                <p14:nvPr/>
              </p14:nvContentPartPr>
              <p14:xfrm>
                <a:off x="5451935" y="1003266"/>
                <a:ext cx="153720" cy="1436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A2A2AEAA-4D69-4534-B335-7220894E0C2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447615" y="998946"/>
                  <a:ext cx="1623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3B82C26E-87D8-4153-BF8C-91C2E478A486}"/>
                    </a:ext>
                  </a:extLst>
                </p14:cNvPr>
                <p14:cNvContentPartPr/>
                <p14:nvPr/>
              </p14:nvContentPartPr>
              <p14:xfrm>
                <a:off x="5888975" y="1062306"/>
                <a:ext cx="73080" cy="59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3B82C26E-87D8-4153-BF8C-91C2E478A486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884655" y="1057986"/>
                  <a:ext cx="8172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5BC69E7-C5F4-443D-8DA5-0306C8C33567}"/>
                    </a:ext>
                  </a:extLst>
                </p14:cNvPr>
                <p14:cNvContentPartPr/>
                <p14:nvPr/>
              </p14:nvContentPartPr>
              <p14:xfrm>
                <a:off x="5904455" y="888786"/>
                <a:ext cx="36720" cy="158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5BC69E7-C5F4-443D-8DA5-0306C8C33567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900135" y="884466"/>
                  <a:ext cx="453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72174FEC-E34F-4182-B35E-FD90504F2D40}"/>
                    </a:ext>
                  </a:extLst>
                </p14:cNvPr>
                <p14:cNvContentPartPr/>
                <p14:nvPr/>
              </p14:nvContentPartPr>
              <p14:xfrm>
                <a:off x="6388655" y="689346"/>
                <a:ext cx="250920" cy="3866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72174FEC-E34F-4182-B35E-FD90504F2D4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384335" y="685026"/>
                  <a:ext cx="25956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96E36BE4-7ED3-48AD-968D-8EC02186BA95}"/>
                    </a:ext>
                  </a:extLst>
                </p14:cNvPr>
                <p14:cNvContentPartPr/>
                <p14:nvPr/>
              </p14:nvContentPartPr>
              <p14:xfrm>
                <a:off x="6497375" y="960786"/>
                <a:ext cx="158040" cy="1170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96E36BE4-7ED3-48AD-968D-8EC02186BA9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493055" y="956466"/>
                  <a:ext cx="1666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52A3F5C9-F5F5-43A4-9690-B73A0763D875}"/>
                    </a:ext>
                  </a:extLst>
                </p14:cNvPr>
                <p14:cNvContentPartPr/>
                <p14:nvPr/>
              </p14:nvContentPartPr>
              <p14:xfrm>
                <a:off x="6708695" y="886986"/>
                <a:ext cx="147960" cy="2109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52A3F5C9-F5F5-43A4-9690-B73A0763D87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704375" y="882666"/>
                  <a:ext cx="1566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D4877F9-6F78-412B-8676-ECF4AED40FFB}"/>
                    </a:ext>
                  </a:extLst>
                </p14:cNvPr>
                <p14:cNvContentPartPr/>
                <p14:nvPr/>
              </p14:nvContentPartPr>
              <p14:xfrm>
                <a:off x="6894815" y="921906"/>
                <a:ext cx="209880" cy="1252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D4877F9-6F78-412B-8676-ECF4AED40FF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90495" y="917586"/>
                  <a:ext cx="21852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8E66D12A-6FE0-4ADD-A89F-32DDB3F8E826}"/>
                    </a:ext>
                  </a:extLst>
                </p14:cNvPr>
                <p14:cNvContentPartPr/>
                <p14:nvPr/>
              </p14:nvContentPartPr>
              <p14:xfrm>
                <a:off x="7317095" y="897786"/>
                <a:ext cx="304560" cy="1490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8E66D12A-6FE0-4ADD-A89F-32DDB3F8E82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312775" y="893466"/>
                  <a:ext cx="3132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77A62CB-0ED3-413C-8FC9-E20E5F416A8E}"/>
                    </a:ext>
                  </a:extLst>
                </p14:cNvPr>
                <p14:cNvContentPartPr/>
                <p14:nvPr/>
              </p14:nvContentPartPr>
              <p14:xfrm>
                <a:off x="7715615" y="901746"/>
                <a:ext cx="232200" cy="1465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77A62CB-0ED3-413C-8FC9-E20E5F416A8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711295" y="897426"/>
                  <a:ext cx="2408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912E154-09F9-49B6-AC09-8A964C0C4526}"/>
                    </a:ext>
                  </a:extLst>
                </p14:cNvPr>
                <p14:cNvContentPartPr/>
                <p14:nvPr/>
              </p14:nvContentPartPr>
              <p14:xfrm>
                <a:off x="8024855" y="883386"/>
                <a:ext cx="274320" cy="1627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912E154-09F9-49B6-AC09-8A964C0C452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020535" y="879066"/>
                  <a:ext cx="2829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1DFF148-CD99-4004-8E29-94F621862E52}"/>
                    </a:ext>
                  </a:extLst>
                </p14:cNvPr>
                <p14:cNvContentPartPr/>
                <p14:nvPr/>
              </p14:nvContentPartPr>
              <p14:xfrm>
                <a:off x="8291255" y="619506"/>
                <a:ext cx="356760" cy="4186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1DFF148-CD99-4004-8E29-94F621862E5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286935" y="615186"/>
                  <a:ext cx="36540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618D389C-FD81-474C-BA51-F308CB51F595}"/>
                    </a:ext>
                  </a:extLst>
                </p14:cNvPr>
                <p14:cNvContentPartPr/>
                <p14:nvPr/>
              </p14:nvContentPartPr>
              <p14:xfrm>
                <a:off x="8669615" y="653346"/>
                <a:ext cx="249480" cy="4071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618D389C-FD81-474C-BA51-F308CB51F59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665295" y="649026"/>
                  <a:ext cx="258120" cy="41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B5C97B3-8628-48C1-BB91-E79F01B98CA0}"/>
                    </a:ext>
                  </a:extLst>
                </p14:cNvPr>
                <p14:cNvContentPartPr/>
                <p14:nvPr/>
              </p14:nvContentPartPr>
              <p14:xfrm>
                <a:off x="8916935" y="862866"/>
                <a:ext cx="123840" cy="1458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B5C97B3-8628-48C1-BB91-E79F01B98CA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912615" y="858546"/>
                  <a:ext cx="1324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FB56883-35CF-4C7F-9310-613DEBCF4701}"/>
                    </a:ext>
                  </a:extLst>
                </p14:cNvPr>
                <p14:cNvContentPartPr/>
                <p14:nvPr/>
              </p14:nvContentPartPr>
              <p14:xfrm>
                <a:off x="9344975" y="906786"/>
                <a:ext cx="466920" cy="1382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FB56883-35CF-4C7F-9310-613DEBCF470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340655" y="902466"/>
                  <a:ext cx="4755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AA9E3C4A-118D-4F87-93A9-56261FEB2B85}"/>
                    </a:ext>
                  </a:extLst>
                </p14:cNvPr>
                <p14:cNvContentPartPr/>
                <p14:nvPr/>
              </p14:nvContentPartPr>
              <p14:xfrm>
                <a:off x="9913055" y="928386"/>
                <a:ext cx="38520" cy="802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AA9E3C4A-118D-4F87-93A9-56261FEB2B8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908735" y="924066"/>
                  <a:ext cx="471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A6204FA-1BD0-48EC-916A-F2C02B4F8B1C}"/>
                    </a:ext>
                  </a:extLst>
                </p14:cNvPr>
                <p14:cNvContentPartPr/>
                <p14:nvPr/>
              </p14:nvContentPartPr>
              <p14:xfrm>
                <a:off x="9905495" y="817866"/>
                <a:ext cx="14760" cy="187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A6204FA-1BD0-48EC-916A-F2C02B4F8B1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901175" y="813546"/>
                  <a:ext cx="23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DA4613C-54C5-4BF0-8110-99ED9F236C01}"/>
                    </a:ext>
                  </a:extLst>
                </p14:cNvPr>
                <p14:cNvContentPartPr/>
                <p14:nvPr/>
              </p14:nvContentPartPr>
              <p14:xfrm>
                <a:off x="10041935" y="900306"/>
                <a:ext cx="179640" cy="1328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DA4613C-54C5-4BF0-8110-99ED9F236C0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037615" y="895986"/>
                  <a:ext cx="1882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D40A8B52-244D-49CD-A981-210995651B73}"/>
                    </a:ext>
                  </a:extLst>
                </p14:cNvPr>
                <p14:cNvContentPartPr/>
                <p14:nvPr/>
              </p14:nvContentPartPr>
              <p14:xfrm>
                <a:off x="10318415" y="865386"/>
                <a:ext cx="326880" cy="1342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D40A8B52-244D-49CD-A981-210995651B7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314095" y="861066"/>
                  <a:ext cx="3355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F3EB33DF-09E0-4DF5-9227-A38E3AE96E95}"/>
                    </a:ext>
                  </a:extLst>
                </p14:cNvPr>
                <p14:cNvContentPartPr/>
                <p14:nvPr/>
              </p14:nvContentPartPr>
              <p14:xfrm>
                <a:off x="10569335" y="784026"/>
                <a:ext cx="49320" cy="50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F3EB33DF-09E0-4DF5-9227-A38E3AE96E9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565015" y="779706"/>
                  <a:ext cx="5796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9DF8F619-1A11-411A-A050-2074F01CB3C4}"/>
                    </a:ext>
                  </a:extLst>
                </p14:cNvPr>
                <p14:cNvContentPartPr/>
                <p14:nvPr/>
              </p14:nvContentPartPr>
              <p14:xfrm>
                <a:off x="10723055" y="853506"/>
                <a:ext cx="313200" cy="1342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9DF8F619-1A11-411A-A050-2074F01CB3C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718735" y="849186"/>
                  <a:ext cx="3218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EFA2AF5-20AA-41BB-BB1D-2433ADE77093}"/>
                    </a:ext>
                  </a:extLst>
                </p14:cNvPr>
                <p14:cNvContentPartPr/>
                <p14:nvPr/>
              </p14:nvContentPartPr>
              <p14:xfrm>
                <a:off x="10989815" y="593226"/>
                <a:ext cx="36720" cy="3657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EFA2AF5-20AA-41BB-BB1D-2433ADE7709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985495" y="588906"/>
                  <a:ext cx="4536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4FD8C06C-113F-45D4-97CF-D032B97A4CAF}"/>
                    </a:ext>
                  </a:extLst>
                </p14:cNvPr>
                <p14:cNvContentPartPr/>
                <p14:nvPr/>
              </p14:nvContentPartPr>
              <p14:xfrm>
                <a:off x="11098895" y="862866"/>
                <a:ext cx="176040" cy="1130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4FD8C06C-113F-45D4-97CF-D032B97A4CA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094575" y="858546"/>
                  <a:ext cx="1846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DFD1C4E4-6D07-4F46-8F4B-F1F5F442B643}"/>
                    </a:ext>
                  </a:extLst>
                </p14:cNvPr>
                <p14:cNvContentPartPr/>
                <p14:nvPr/>
              </p14:nvContentPartPr>
              <p14:xfrm>
                <a:off x="11312735" y="814626"/>
                <a:ext cx="152280" cy="1555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DFD1C4E4-6D07-4F46-8F4B-F1F5F442B64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308415" y="810306"/>
                  <a:ext cx="1609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0118E8D-5C5D-4652-AB60-7F04840742B0}"/>
                    </a:ext>
                  </a:extLst>
                </p14:cNvPr>
                <p14:cNvContentPartPr/>
                <p14:nvPr/>
              </p14:nvContentPartPr>
              <p14:xfrm>
                <a:off x="11491655" y="851706"/>
                <a:ext cx="242280" cy="1476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0118E8D-5C5D-4652-AB60-7F04840742B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487335" y="847386"/>
                  <a:ext cx="2509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89F981F7-70BC-414A-9449-837EE8C17D43}"/>
                    </a:ext>
                  </a:extLst>
                </p14:cNvPr>
                <p14:cNvContentPartPr/>
                <p14:nvPr/>
              </p14:nvContentPartPr>
              <p14:xfrm>
                <a:off x="22775" y="1706706"/>
                <a:ext cx="275040" cy="1972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89F981F7-70BC-414A-9449-837EE8C17D4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8455" y="1702386"/>
                  <a:ext cx="2836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E8DC572-8FB9-4FD2-B9F9-3DB16373591A}"/>
                    </a:ext>
                  </a:extLst>
                </p14:cNvPr>
                <p14:cNvContentPartPr/>
                <p14:nvPr/>
              </p14:nvContentPartPr>
              <p14:xfrm>
                <a:off x="595535" y="1437786"/>
                <a:ext cx="229680" cy="4366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E8DC572-8FB9-4FD2-B9F9-3DB16373591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91215" y="1433466"/>
                  <a:ext cx="23832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526B58C-724A-4AD9-9C7E-63DE2312CBFD}"/>
                    </a:ext>
                  </a:extLst>
                </p14:cNvPr>
                <p14:cNvContentPartPr/>
                <p14:nvPr/>
              </p14:nvContentPartPr>
              <p14:xfrm>
                <a:off x="819455" y="1712106"/>
                <a:ext cx="200520" cy="1738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526B58C-724A-4AD9-9C7E-63DE2312CBF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15135" y="1707786"/>
                  <a:ext cx="2091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002930A-AAEF-4A20-AF60-A1219C334B2C}"/>
                    </a:ext>
                  </a:extLst>
                </p14:cNvPr>
                <p14:cNvContentPartPr/>
                <p14:nvPr/>
              </p14:nvContentPartPr>
              <p14:xfrm>
                <a:off x="1448015" y="1442826"/>
                <a:ext cx="316080" cy="4075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002930A-AAEF-4A20-AF60-A1219C334B2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443695" y="1438506"/>
                  <a:ext cx="32472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7FA31A39-A2CC-4742-BF6D-AD6D39935DD8}"/>
                    </a:ext>
                  </a:extLst>
                </p14:cNvPr>
                <p14:cNvContentPartPr/>
                <p14:nvPr/>
              </p14:nvContentPartPr>
              <p14:xfrm>
                <a:off x="1679855" y="1706346"/>
                <a:ext cx="208440" cy="1533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7FA31A39-A2CC-4742-BF6D-AD6D39935DD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675535" y="1702026"/>
                  <a:ext cx="2170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D8AB4BC7-142C-41BD-AC65-E1E824748026}"/>
                    </a:ext>
                  </a:extLst>
                </p14:cNvPr>
                <p14:cNvContentPartPr/>
                <p14:nvPr/>
              </p14:nvContentPartPr>
              <p14:xfrm>
                <a:off x="2002775" y="1622826"/>
                <a:ext cx="155160" cy="2026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D8AB4BC7-142C-41BD-AC65-E1E82474802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998455" y="1618506"/>
                  <a:ext cx="1638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B0365E6-1A87-4EAE-8AD9-BBA33F0FA54F}"/>
                    </a:ext>
                  </a:extLst>
                </p14:cNvPr>
                <p14:cNvContentPartPr/>
                <p14:nvPr/>
              </p14:nvContentPartPr>
              <p14:xfrm>
                <a:off x="2189615" y="1660986"/>
                <a:ext cx="250560" cy="162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B0365E6-1A87-4EAE-8AD9-BBA33F0FA54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185295" y="1656666"/>
                  <a:ext cx="2592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3D9B202-02E8-4D33-B524-04EB12B00B61}"/>
                    </a:ext>
                  </a:extLst>
                </p14:cNvPr>
                <p14:cNvContentPartPr/>
                <p14:nvPr/>
              </p14:nvContentPartPr>
              <p14:xfrm>
                <a:off x="2849135" y="1625346"/>
                <a:ext cx="412200" cy="1980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3D9B202-02E8-4D33-B524-04EB12B00B6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844815" y="1621026"/>
                  <a:ext cx="4208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7581D49-C522-4B24-A351-70D89DC36FB3}"/>
                    </a:ext>
                  </a:extLst>
                </p14:cNvPr>
                <p14:cNvContentPartPr/>
                <p14:nvPr/>
              </p14:nvContentPartPr>
              <p14:xfrm>
                <a:off x="3308135" y="1632546"/>
                <a:ext cx="234360" cy="1882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7581D49-C522-4B24-A351-70D89DC36FB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303815" y="1628226"/>
                  <a:ext cx="2430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3CF5E1D-3041-4807-B5E7-B68A812B68DD}"/>
                    </a:ext>
                  </a:extLst>
                </p14:cNvPr>
                <p14:cNvContentPartPr/>
                <p14:nvPr/>
              </p14:nvContentPartPr>
              <p14:xfrm>
                <a:off x="3573095" y="1592586"/>
                <a:ext cx="286560" cy="1936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3CF5E1D-3041-4807-B5E7-B68A812B68D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568775" y="1588266"/>
                  <a:ext cx="2952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D87A131C-E7C4-4276-B17D-FFDE35EE3F91}"/>
                    </a:ext>
                  </a:extLst>
                </p14:cNvPr>
                <p14:cNvContentPartPr/>
                <p14:nvPr/>
              </p14:nvContentPartPr>
              <p14:xfrm>
                <a:off x="3906095" y="1614186"/>
                <a:ext cx="342360" cy="1576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D87A131C-E7C4-4276-B17D-FFDE35EE3F9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901775" y="1609866"/>
                  <a:ext cx="3510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A1105FDC-627C-4A8F-80BB-9A5104CCF2EA}"/>
                    </a:ext>
                  </a:extLst>
                </p14:cNvPr>
                <p14:cNvContentPartPr/>
                <p14:nvPr/>
              </p14:nvContentPartPr>
              <p14:xfrm>
                <a:off x="4313615" y="1609146"/>
                <a:ext cx="371520" cy="1544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A1105FDC-627C-4A8F-80BB-9A5104CCF2E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309295" y="1604826"/>
                  <a:ext cx="3801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C6747610-3B70-4BDC-BF79-BFCD3077D847}"/>
                    </a:ext>
                  </a:extLst>
                </p14:cNvPr>
                <p14:cNvContentPartPr/>
                <p14:nvPr/>
              </p14:nvContentPartPr>
              <p14:xfrm>
                <a:off x="4773695" y="1390986"/>
                <a:ext cx="265320" cy="4269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C6747610-3B70-4BDC-BF79-BFCD3077D84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769375" y="1386666"/>
                  <a:ext cx="27396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F6B6ECD-ED29-4754-ADA2-C3BC266294AC}"/>
                    </a:ext>
                  </a:extLst>
                </p14:cNvPr>
                <p14:cNvContentPartPr/>
                <p14:nvPr/>
              </p14:nvContentPartPr>
              <p14:xfrm>
                <a:off x="5009495" y="1601226"/>
                <a:ext cx="77400" cy="1706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F6B6ECD-ED29-4754-ADA2-C3BC266294A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005175" y="1596906"/>
                  <a:ext cx="860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3D17A888-05F1-4254-9FAA-5E3924B78955}"/>
                    </a:ext>
                  </a:extLst>
                </p14:cNvPr>
                <p14:cNvContentPartPr/>
                <p14:nvPr/>
              </p14:nvContentPartPr>
              <p14:xfrm>
                <a:off x="5193455" y="1614186"/>
                <a:ext cx="255960" cy="1684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3D17A888-05F1-4254-9FAA-5E3924B7895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189135" y="1609866"/>
                  <a:ext cx="264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7506E8E3-81A2-4F6C-97DC-143D710C0520}"/>
                    </a:ext>
                  </a:extLst>
                </p14:cNvPr>
                <p14:cNvContentPartPr/>
                <p14:nvPr/>
              </p14:nvContentPartPr>
              <p14:xfrm>
                <a:off x="5828855" y="1615626"/>
                <a:ext cx="211680" cy="1321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7506E8E3-81A2-4F6C-97DC-143D710C052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824535" y="1611306"/>
                  <a:ext cx="2203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787492BE-CD60-4559-BFBE-E4FBA49BCB6D}"/>
                    </a:ext>
                  </a:extLst>
                </p14:cNvPr>
                <p14:cNvContentPartPr/>
                <p14:nvPr/>
              </p14:nvContentPartPr>
              <p14:xfrm>
                <a:off x="6012095" y="1325106"/>
                <a:ext cx="74520" cy="393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787492BE-CD60-4559-BFBE-E4FBA49BCB6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007775" y="1320786"/>
                  <a:ext cx="8316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6D6DB3F-1FA3-4A97-AD6D-2B5F0CC83E4F}"/>
                    </a:ext>
                  </a:extLst>
                </p14:cNvPr>
                <p14:cNvContentPartPr/>
                <p14:nvPr/>
              </p14:nvContentPartPr>
              <p14:xfrm>
                <a:off x="6182015" y="1532466"/>
                <a:ext cx="69480" cy="1803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6D6DB3F-1FA3-4A97-AD6D-2B5F0CC83E4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177695" y="1528146"/>
                  <a:ext cx="781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ADD1A974-F041-4B66-AFA5-92CB2236FF8A}"/>
                    </a:ext>
                  </a:extLst>
                </p14:cNvPr>
                <p14:cNvContentPartPr/>
                <p14:nvPr/>
              </p14:nvContentPartPr>
              <p14:xfrm>
                <a:off x="6418535" y="1340946"/>
                <a:ext cx="277920" cy="6962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ADD1A974-F041-4B66-AFA5-92CB2236FF8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414215" y="1336626"/>
                  <a:ext cx="286560" cy="70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CBB26B30-23B2-4B67-B327-2F4EF84A007E}"/>
                    </a:ext>
                  </a:extLst>
                </p14:cNvPr>
                <p14:cNvContentPartPr/>
                <p14:nvPr/>
              </p14:nvContentPartPr>
              <p14:xfrm>
                <a:off x="6376415" y="1689786"/>
                <a:ext cx="153000" cy="12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CBB26B30-23B2-4B67-B327-2F4EF84A007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372095" y="1685466"/>
                  <a:ext cx="1616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EBDFBB8-E9D3-4A1F-9E17-6DE7F656A43E}"/>
                    </a:ext>
                  </a:extLst>
                </p14:cNvPr>
                <p14:cNvContentPartPr/>
                <p14:nvPr/>
              </p14:nvContentPartPr>
              <p14:xfrm>
                <a:off x="6732095" y="1353546"/>
                <a:ext cx="226080" cy="6598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EBDFBB8-E9D3-4A1F-9E17-6DE7F656A43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727775" y="1349226"/>
                  <a:ext cx="234720" cy="66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04B3098-17EC-47E5-A474-7958CC56B678}"/>
                    </a:ext>
                  </a:extLst>
                </p14:cNvPr>
                <p14:cNvContentPartPr/>
                <p14:nvPr/>
              </p14:nvContentPartPr>
              <p14:xfrm>
                <a:off x="6660095" y="1655946"/>
                <a:ext cx="165960" cy="295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04B3098-17EC-47E5-A474-7958CC56B67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655775" y="1651626"/>
                  <a:ext cx="1746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073DB517-78FD-491A-8661-DD7E07C7CEB6}"/>
                    </a:ext>
                  </a:extLst>
                </p14:cNvPr>
                <p14:cNvContentPartPr/>
                <p14:nvPr/>
              </p14:nvContentPartPr>
              <p14:xfrm>
                <a:off x="6925055" y="1542906"/>
                <a:ext cx="165600" cy="1695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073DB517-78FD-491A-8661-DD7E07C7CEB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920735" y="1538586"/>
                  <a:ext cx="1742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7ADB9AF-D191-4A7F-9EBF-E0CBC883A4AC}"/>
                    </a:ext>
                  </a:extLst>
                </p14:cNvPr>
                <p14:cNvContentPartPr/>
                <p14:nvPr/>
              </p14:nvContentPartPr>
              <p14:xfrm>
                <a:off x="7209815" y="1532466"/>
                <a:ext cx="341280" cy="1350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7ADB9AF-D191-4A7F-9EBF-E0CBC883A4A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205495" y="1528146"/>
                  <a:ext cx="34992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2E61616F-AED3-432A-81BD-B4B71FC9C44A}"/>
                    </a:ext>
                  </a:extLst>
                </p14:cNvPr>
                <p14:cNvContentPartPr/>
                <p14:nvPr/>
              </p14:nvContentPartPr>
              <p14:xfrm>
                <a:off x="7585295" y="1409346"/>
                <a:ext cx="60120" cy="2350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2E61616F-AED3-432A-81BD-B4B71FC9C44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580975" y="1405026"/>
                  <a:ext cx="6876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F69264B-3C4C-48C9-9983-E92451464267}"/>
                    </a:ext>
                  </a:extLst>
                </p14:cNvPr>
                <p14:cNvContentPartPr/>
                <p14:nvPr/>
              </p14:nvContentPartPr>
              <p14:xfrm>
                <a:off x="7674575" y="1483506"/>
                <a:ext cx="276120" cy="2070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F69264B-3C4C-48C9-9983-E9245146426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670255" y="1479186"/>
                  <a:ext cx="2847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7FD5DEB-FA2C-447B-BBF6-E4DB23B61B92}"/>
                    </a:ext>
                  </a:extLst>
                </p14:cNvPr>
                <p14:cNvContentPartPr/>
                <p14:nvPr/>
              </p14:nvContentPartPr>
              <p14:xfrm>
                <a:off x="7995335" y="1513746"/>
                <a:ext cx="527760" cy="1317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7FD5DEB-FA2C-447B-BBF6-E4DB23B61B9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991015" y="1509426"/>
                  <a:ext cx="5364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4BEEBF1-F54D-4D64-BF3C-B2237D9E86CA}"/>
                    </a:ext>
                  </a:extLst>
                </p14:cNvPr>
                <p14:cNvContentPartPr/>
                <p14:nvPr/>
              </p14:nvContentPartPr>
              <p14:xfrm>
                <a:off x="8570255" y="1448586"/>
                <a:ext cx="193680" cy="1555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4BEEBF1-F54D-4D64-BF3C-B2237D9E86C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565935" y="1444266"/>
                  <a:ext cx="2023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45A854CF-B2C5-4A05-AEB4-BD29D40C3B19}"/>
                    </a:ext>
                  </a:extLst>
                </p14:cNvPr>
                <p14:cNvContentPartPr/>
                <p14:nvPr/>
              </p14:nvContentPartPr>
              <p14:xfrm>
                <a:off x="8789495" y="1428786"/>
                <a:ext cx="301320" cy="1566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45A854CF-B2C5-4A05-AEB4-BD29D40C3B1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785175" y="1424466"/>
                  <a:ext cx="3099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0DD84DE7-627D-49CD-A9D9-7EF3A80E842E}"/>
                    </a:ext>
                  </a:extLst>
                </p14:cNvPr>
                <p14:cNvContentPartPr/>
                <p14:nvPr/>
              </p14:nvContentPartPr>
              <p14:xfrm>
                <a:off x="9401495" y="1434906"/>
                <a:ext cx="262080" cy="1328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0DD84DE7-627D-49CD-A9D9-7EF3A80E842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397175" y="1430586"/>
                  <a:ext cx="2707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80B335C-40F9-46AB-AA64-F0597DDF30E3}"/>
                    </a:ext>
                  </a:extLst>
                </p14:cNvPr>
                <p14:cNvContentPartPr/>
                <p14:nvPr/>
              </p14:nvContentPartPr>
              <p14:xfrm>
                <a:off x="9664295" y="1162026"/>
                <a:ext cx="57600" cy="4078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80B335C-40F9-46AB-AA64-F0597DDF30E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659975" y="1157706"/>
                  <a:ext cx="6624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A909BA36-89E1-4365-8881-62EF9D2D8608}"/>
                    </a:ext>
                  </a:extLst>
                </p14:cNvPr>
                <p14:cNvContentPartPr/>
                <p14:nvPr/>
              </p14:nvContentPartPr>
              <p14:xfrm>
                <a:off x="9821975" y="1348506"/>
                <a:ext cx="104760" cy="2196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A909BA36-89E1-4365-8881-62EF9D2D860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817655" y="1344186"/>
                  <a:ext cx="1134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FBB9435-F099-4C3A-84BD-97EB41D6BCC9}"/>
                    </a:ext>
                  </a:extLst>
                </p14:cNvPr>
                <p14:cNvContentPartPr/>
                <p14:nvPr/>
              </p14:nvContentPartPr>
              <p14:xfrm>
                <a:off x="10221935" y="1433826"/>
                <a:ext cx="377640" cy="124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FBB9435-F099-4C3A-84BD-97EB41D6BCC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217615" y="1429506"/>
                  <a:ext cx="3862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E520B988-8D2B-49AC-8FB1-253047804CF0}"/>
                    </a:ext>
                  </a:extLst>
                </p14:cNvPr>
                <p14:cNvContentPartPr/>
                <p14:nvPr/>
              </p14:nvContentPartPr>
              <p14:xfrm>
                <a:off x="10675895" y="1386666"/>
                <a:ext cx="240480" cy="191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E520B988-8D2B-49AC-8FB1-253047804CF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671575" y="1382346"/>
                  <a:ext cx="2491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99B0D46-C6F3-4F34-8A12-E2FABB56C581}"/>
                    </a:ext>
                  </a:extLst>
                </p14:cNvPr>
                <p14:cNvContentPartPr/>
                <p14:nvPr/>
              </p14:nvContentPartPr>
              <p14:xfrm>
                <a:off x="2695415" y="2389266"/>
                <a:ext cx="293400" cy="1965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99B0D46-C6F3-4F34-8A12-E2FABB56C58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691095" y="2384946"/>
                  <a:ext cx="3020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A8273612-124D-48B7-A427-B81F02C20BA4}"/>
                    </a:ext>
                  </a:extLst>
                </p14:cNvPr>
                <p14:cNvContentPartPr/>
                <p14:nvPr/>
              </p14:nvContentPartPr>
              <p14:xfrm>
                <a:off x="2890535" y="2014506"/>
                <a:ext cx="121680" cy="6087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A8273612-124D-48B7-A427-B81F02C20BA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886215" y="2010186"/>
                  <a:ext cx="130320" cy="61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01BD2B6-E79D-4F0B-80CB-101517A2B832}"/>
                    </a:ext>
                  </a:extLst>
                </p14:cNvPr>
                <p14:cNvContentPartPr/>
                <p14:nvPr/>
              </p14:nvContentPartPr>
              <p14:xfrm>
                <a:off x="3084215" y="2257866"/>
                <a:ext cx="93240" cy="301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01BD2B6-E79D-4F0B-80CB-101517A2B83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079895" y="2253546"/>
                  <a:ext cx="10188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0778F0BA-5177-4354-BAF4-45BB80FD22E0}"/>
                    </a:ext>
                  </a:extLst>
                </p14:cNvPr>
                <p14:cNvContentPartPr/>
                <p14:nvPr/>
              </p14:nvContentPartPr>
              <p14:xfrm>
                <a:off x="3935615" y="2702826"/>
                <a:ext cx="124920" cy="171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0778F0BA-5177-4354-BAF4-45BB80FD22E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931295" y="2698506"/>
                  <a:ext cx="133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70BB09A7-EAC7-4390-91FE-B06101DB3CC6}"/>
                    </a:ext>
                  </a:extLst>
                </p14:cNvPr>
                <p14:cNvContentPartPr/>
                <p14:nvPr/>
              </p14:nvContentPartPr>
              <p14:xfrm>
                <a:off x="4409015" y="2391786"/>
                <a:ext cx="60120" cy="158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70BB09A7-EAC7-4390-91FE-B06101DB3CC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404695" y="2387466"/>
                  <a:ext cx="687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150EABC-8136-484A-9BD5-DBE69661E4AD}"/>
                    </a:ext>
                  </a:extLst>
                </p14:cNvPr>
                <p14:cNvContentPartPr/>
                <p14:nvPr/>
              </p14:nvContentPartPr>
              <p14:xfrm>
                <a:off x="4424495" y="2229786"/>
                <a:ext cx="25920" cy="205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150EABC-8136-484A-9BD5-DBE69661E4A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420175" y="2225466"/>
                  <a:ext cx="34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CB662063-2F1E-406E-832C-D3FC948D951D}"/>
                    </a:ext>
                  </a:extLst>
                </p14:cNvPr>
                <p14:cNvContentPartPr/>
                <p14:nvPr/>
              </p14:nvContentPartPr>
              <p14:xfrm>
                <a:off x="4618175" y="2307546"/>
                <a:ext cx="274680" cy="230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CB662063-2F1E-406E-832C-D3FC948D951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613855" y="2303226"/>
                  <a:ext cx="2833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096CF4A4-9AB8-481A-A8A5-26EBFD7744D5}"/>
                    </a:ext>
                  </a:extLst>
                </p14:cNvPr>
                <p14:cNvContentPartPr/>
                <p14:nvPr/>
              </p14:nvContentPartPr>
              <p14:xfrm>
                <a:off x="4931015" y="1937106"/>
                <a:ext cx="55080" cy="5857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096CF4A4-9AB8-481A-A8A5-26EBFD7744D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926695" y="1932786"/>
                  <a:ext cx="63720" cy="59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13DB6522-3BEF-4897-A358-234763FDF994}"/>
                    </a:ext>
                  </a:extLst>
                </p14:cNvPr>
                <p14:cNvContentPartPr/>
                <p14:nvPr/>
              </p14:nvContentPartPr>
              <p14:xfrm>
                <a:off x="5059175" y="2320506"/>
                <a:ext cx="207360" cy="2358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13DB6522-3BEF-4897-A358-234763FDF99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054855" y="2316186"/>
                  <a:ext cx="21600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D2C19B8-CF31-48CD-A4E6-798536717357}"/>
                    </a:ext>
                  </a:extLst>
                </p14:cNvPr>
                <p14:cNvContentPartPr/>
                <p14:nvPr/>
              </p14:nvContentPartPr>
              <p14:xfrm>
                <a:off x="5352575" y="2387826"/>
                <a:ext cx="199080" cy="2070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D2C19B8-CF31-48CD-A4E6-798536717357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348255" y="2383506"/>
                  <a:ext cx="2077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30D3A05-9D57-49B4-81A7-5B7E2A56B02A}"/>
                    </a:ext>
                  </a:extLst>
                </p14:cNvPr>
                <p14:cNvContentPartPr/>
                <p14:nvPr/>
              </p14:nvContentPartPr>
              <p14:xfrm>
                <a:off x="5676215" y="2115666"/>
                <a:ext cx="140400" cy="4561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30D3A05-9D57-49B4-81A7-5B7E2A56B02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671895" y="2111346"/>
                  <a:ext cx="149040" cy="46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4E57717-EAEC-4B24-ABE8-1AAE65B55209}"/>
                    </a:ext>
                  </a:extLst>
                </p14:cNvPr>
                <p14:cNvContentPartPr/>
                <p14:nvPr/>
              </p14:nvContentPartPr>
              <p14:xfrm>
                <a:off x="5635175" y="2307186"/>
                <a:ext cx="114120" cy="7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4E57717-EAEC-4B24-ABE8-1AAE65B5520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630855" y="2302866"/>
                  <a:ext cx="1227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2716A19-E37E-4B2A-B808-FC42A188374F}"/>
                    </a:ext>
                  </a:extLst>
                </p14:cNvPr>
                <p14:cNvContentPartPr/>
                <p14:nvPr/>
              </p14:nvContentPartPr>
              <p14:xfrm>
                <a:off x="5882495" y="2299626"/>
                <a:ext cx="51120" cy="2278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2716A19-E37E-4B2A-B808-FC42A188374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878175" y="2295306"/>
                  <a:ext cx="597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3E7DE62-BA26-4906-9637-94891DE00A97}"/>
                    </a:ext>
                  </a:extLst>
                </p14:cNvPr>
                <p14:cNvContentPartPr/>
                <p14:nvPr/>
              </p14:nvContentPartPr>
              <p14:xfrm>
                <a:off x="6119015" y="2053386"/>
                <a:ext cx="83880" cy="4550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3E7DE62-BA26-4906-9637-94891DE00A9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114695" y="2049066"/>
                  <a:ext cx="92520" cy="46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D2932CF-9FD5-4A90-8D9C-754AABC9F87C}"/>
                    </a:ext>
                  </a:extLst>
                </p14:cNvPr>
                <p14:cNvContentPartPr/>
                <p14:nvPr/>
              </p14:nvContentPartPr>
              <p14:xfrm>
                <a:off x="6024695" y="2219706"/>
                <a:ext cx="211320" cy="122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D2932CF-9FD5-4A90-8D9C-754AABC9F87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020375" y="2215386"/>
                  <a:ext cx="2199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96B497D-FA27-459B-A73D-D2889E102156}"/>
                    </a:ext>
                  </a:extLst>
                </p14:cNvPr>
                <p14:cNvContentPartPr/>
                <p14:nvPr/>
              </p14:nvContentPartPr>
              <p14:xfrm>
                <a:off x="6345815" y="2313306"/>
                <a:ext cx="204120" cy="1717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96B497D-FA27-459B-A73D-D2889E10215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341495" y="2308986"/>
                  <a:ext cx="2127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2D4E004-94BF-49D1-ADC9-44333109257C}"/>
                    </a:ext>
                  </a:extLst>
                </p14:cNvPr>
                <p14:cNvContentPartPr/>
                <p14:nvPr/>
              </p14:nvContentPartPr>
              <p14:xfrm>
                <a:off x="6524015" y="2408706"/>
                <a:ext cx="110520" cy="741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2D4E004-94BF-49D1-ADC9-44333109257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519695" y="2404386"/>
                  <a:ext cx="1191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1A330548-F626-4251-8EF3-400ECC9FF265}"/>
                    </a:ext>
                  </a:extLst>
                </p14:cNvPr>
                <p14:cNvContentPartPr/>
                <p14:nvPr/>
              </p14:nvContentPartPr>
              <p14:xfrm>
                <a:off x="6484775" y="2186946"/>
                <a:ext cx="165960" cy="223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1A330548-F626-4251-8EF3-400ECC9FF26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480455" y="2182626"/>
                  <a:ext cx="1746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0D178A16-491B-48D2-B3D7-3374E28B7C9D}"/>
                    </a:ext>
                  </a:extLst>
                </p14:cNvPr>
                <p14:cNvContentPartPr/>
                <p14:nvPr/>
              </p14:nvContentPartPr>
              <p14:xfrm>
                <a:off x="6984815" y="2275866"/>
                <a:ext cx="240120" cy="2102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0D178A16-491B-48D2-B3D7-3374E28B7C9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980495" y="2271546"/>
                  <a:ext cx="2487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77A774DB-50A2-4D18-B362-5A0DBDD218FC}"/>
                    </a:ext>
                  </a:extLst>
                </p14:cNvPr>
                <p14:cNvContentPartPr/>
                <p14:nvPr/>
              </p14:nvContentPartPr>
              <p14:xfrm>
                <a:off x="7213055" y="1927746"/>
                <a:ext cx="20880" cy="5630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77A774DB-50A2-4D18-B362-5A0DBDD218F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208735" y="1923426"/>
                  <a:ext cx="29520" cy="57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7F8F2CEF-97C7-4E0A-9B29-95726F2FB298}"/>
                    </a:ext>
                  </a:extLst>
                </p14:cNvPr>
                <p14:cNvContentPartPr/>
                <p14:nvPr/>
              </p14:nvContentPartPr>
              <p14:xfrm>
                <a:off x="7368935" y="2317986"/>
                <a:ext cx="117720" cy="1670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7F8F2CEF-97C7-4E0A-9B29-95726F2FB29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364615" y="2313666"/>
                  <a:ext cx="1263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80728D9E-F2B5-4DA8-8ADA-FA7C9E8B53C5}"/>
                    </a:ext>
                  </a:extLst>
                </p14:cNvPr>
                <p14:cNvContentPartPr/>
                <p14:nvPr/>
              </p14:nvContentPartPr>
              <p14:xfrm>
                <a:off x="7586375" y="2223306"/>
                <a:ext cx="68400" cy="2106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80728D9E-F2B5-4DA8-8ADA-FA7C9E8B53C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582055" y="2218986"/>
                  <a:ext cx="770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735E8879-E87B-4257-B55B-38225D53C0E1}"/>
                    </a:ext>
                  </a:extLst>
                </p14:cNvPr>
                <p14:cNvContentPartPr/>
                <p14:nvPr/>
              </p14:nvContentPartPr>
              <p14:xfrm>
                <a:off x="7946375" y="2263266"/>
                <a:ext cx="198720" cy="1357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735E8879-E87B-4257-B55B-38225D53C0E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942055" y="2258946"/>
                  <a:ext cx="2073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E9597C7-B9DE-440D-A027-094C6A46E470}"/>
                    </a:ext>
                  </a:extLst>
                </p14:cNvPr>
                <p14:cNvContentPartPr/>
                <p14:nvPr/>
              </p14:nvContentPartPr>
              <p14:xfrm>
                <a:off x="8206295" y="2264706"/>
                <a:ext cx="323280" cy="1224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E9597C7-B9DE-440D-A027-094C6A46E47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201975" y="2260386"/>
                  <a:ext cx="3319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F75CE39-24A3-460D-81A1-6D4A587306A3}"/>
                    </a:ext>
                  </a:extLst>
                </p14:cNvPr>
                <p14:cNvContentPartPr/>
                <p14:nvPr/>
              </p14:nvContentPartPr>
              <p14:xfrm>
                <a:off x="8619215" y="2238786"/>
                <a:ext cx="304200" cy="162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F75CE39-24A3-460D-81A1-6D4A587306A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614895" y="2234466"/>
                  <a:ext cx="3128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DD68209-CFD0-4F0F-9C18-089F1D4DA713}"/>
                    </a:ext>
                  </a:extLst>
                </p14:cNvPr>
                <p14:cNvContentPartPr/>
                <p14:nvPr/>
              </p14:nvContentPartPr>
              <p14:xfrm>
                <a:off x="9018455" y="2248866"/>
                <a:ext cx="127440" cy="1594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DD68209-CFD0-4F0F-9C18-089F1D4DA71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014135" y="2244546"/>
                  <a:ext cx="1360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F23FE20F-6ADA-4417-BF2D-8882D5268B82}"/>
                    </a:ext>
                  </a:extLst>
                </p14:cNvPr>
                <p14:cNvContentPartPr/>
                <p14:nvPr/>
              </p14:nvContentPartPr>
              <p14:xfrm>
                <a:off x="9213215" y="2253186"/>
                <a:ext cx="260640" cy="1530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F23FE20F-6ADA-4417-BF2D-8882D5268B8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208895" y="2248866"/>
                  <a:ext cx="2692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583A0D7F-7316-4FDE-AFD0-0CDEFD6F3EC1}"/>
                    </a:ext>
                  </a:extLst>
                </p14:cNvPr>
                <p14:cNvContentPartPr/>
                <p14:nvPr/>
              </p14:nvContentPartPr>
              <p14:xfrm>
                <a:off x="9519215" y="2117106"/>
                <a:ext cx="83880" cy="2761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583A0D7F-7316-4FDE-AFD0-0CDEFD6F3EC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514895" y="2112786"/>
                  <a:ext cx="9252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F63A51C8-38B6-4FC5-B26B-38513618C4F5}"/>
                    </a:ext>
                  </a:extLst>
                </p14:cNvPr>
                <p14:cNvContentPartPr/>
                <p14:nvPr/>
              </p14:nvContentPartPr>
              <p14:xfrm>
                <a:off x="9899015" y="2210346"/>
                <a:ext cx="475560" cy="1731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F63A51C8-38B6-4FC5-B26B-38513618C4F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894695" y="2206026"/>
                  <a:ext cx="4842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74522400-6C11-49EC-9AC6-AABEEF0FB813}"/>
                    </a:ext>
                  </a:extLst>
                </p14:cNvPr>
                <p14:cNvContentPartPr/>
                <p14:nvPr/>
              </p14:nvContentPartPr>
              <p14:xfrm>
                <a:off x="10417055" y="2208906"/>
                <a:ext cx="312480" cy="1375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74522400-6C11-49EC-9AC6-AABEEF0FB81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412735" y="2204586"/>
                  <a:ext cx="32112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40171A0-41CA-4C14-A336-4FF99D17CB88}"/>
                    </a:ext>
                  </a:extLst>
                </p14:cNvPr>
                <p14:cNvContentPartPr/>
                <p14:nvPr/>
              </p14:nvContentPartPr>
              <p14:xfrm>
                <a:off x="10809095" y="2215026"/>
                <a:ext cx="62640" cy="4107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40171A0-41CA-4C14-A336-4FF99D17CB8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804775" y="2210706"/>
                  <a:ext cx="7128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12E59F6-68F8-4408-B538-AC8F392F6891}"/>
                    </a:ext>
                  </a:extLst>
                </p14:cNvPr>
                <p14:cNvContentPartPr/>
                <p14:nvPr/>
              </p14:nvContentPartPr>
              <p14:xfrm>
                <a:off x="10768055" y="2208186"/>
                <a:ext cx="219600" cy="125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12E59F6-68F8-4408-B538-AC8F392F689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763735" y="2203866"/>
                  <a:ext cx="2282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EA97DFB9-4AEF-4AA7-905A-B1561CA9B9C9}"/>
                    </a:ext>
                  </a:extLst>
                </p14:cNvPr>
                <p14:cNvContentPartPr/>
                <p14:nvPr/>
              </p14:nvContentPartPr>
              <p14:xfrm>
                <a:off x="11013575" y="1986786"/>
                <a:ext cx="223920" cy="3643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EA97DFB9-4AEF-4AA7-905A-B1561CA9B9C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009255" y="1982466"/>
                  <a:ext cx="23256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D3E37986-2D9D-4707-AB0B-A8394B892AA6}"/>
                    </a:ext>
                  </a:extLst>
                </p14:cNvPr>
                <p14:cNvContentPartPr/>
                <p14:nvPr/>
              </p14:nvContentPartPr>
              <p14:xfrm>
                <a:off x="11158655" y="2232666"/>
                <a:ext cx="134640" cy="1314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D3E37986-2D9D-4707-AB0B-A8394B892AA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154335" y="2228346"/>
                  <a:ext cx="1432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E4C47F2C-BCD3-4C89-84AC-480644C9028A}"/>
                    </a:ext>
                  </a:extLst>
                </p14:cNvPr>
                <p14:cNvContentPartPr/>
                <p14:nvPr/>
              </p14:nvContentPartPr>
              <p14:xfrm>
                <a:off x="11346935" y="2215386"/>
                <a:ext cx="164520" cy="1443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E4C47F2C-BCD3-4C89-84AC-480644C9028A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342615" y="2211066"/>
                  <a:ext cx="1731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F97AEED3-95CC-46FC-ADAE-067C5524532B}"/>
                    </a:ext>
                  </a:extLst>
                </p14:cNvPr>
                <p14:cNvContentPartPr/>
                <p14:nvPr/>
              </p14:nvContentPartPr>
              <p14:xfrm>
                <a:off x="11546015" y="2203146"/>
                <a:ext cx="178560" cy="1476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F97AEED3-95CC-46FC-ADAE-067C5524532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541695" y="2198826"/>
                  <a:ext cx="1872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F7DEF2E-D8A3-4EDF-A780-AA8B72E96A03}"/>
                    </a:ext>
                  </a:extLst>
                </p14:cNvPr>
                <p14:cNvContentPartPr/>
                <p14:nvPr/>
              </p14:nvContentPartPr>
              <p14:xfrm>
                <a:off x="11770295" y="2258946"/>
                <a:ext cx="33840" cy="986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F7DEF2E-D8A3-4EDF-A780-AA8B72E96A0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765975" y="2254626"/>
                  <a:ext cx="4248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50D138BD-F21F-45C6-9946-BEBBC6764B2B}"/>
                    </a:ext>
                  </a:extLst>
                </p14:cNvPr>
                <p14:cNvContentPartPr/>
                <p14:nvPr/>
              </p14:nvContentPartPr>
              <p14:xfrm>
                <a:off x="11831855" y="2107746"/>
                <a:ext cx="14760" cy="97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50D138BD-F21F-45C6-9946-BEBBC6764B2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827535" y="2103426"/>
                  <a:ext cx="234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C5DC112-3BA9-4922-A11F-A498B1A9A4ED}"/>
                    </a:ext>
                  </a:extLst>
                </p14:cNvPr>
                <p14:cNvContentPartPr/>
                <p14:nvPr/>
              </p14:nvContentPartPr>
              <p14:xfrm>
                <a:off x="38615" y="2355786"/>
                <a:ext cx="548280" cy="2145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C5DC112-3BA9-4922-A11F-A498B1A9A4E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4295" y="2351466"/>
                  <a:ext cx="5569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272E3351-8216-4F41-A000-ADA0BF325E9E}"/>
                    </a:ext>
                  </a:extLst>
                </p14:cNvPr>
                <p14:cNvContentPartPr/>
                <p14:nvPr/>
              </p14:nvContentPartPr>
              <p14:xfrm>
                <a:off x="699215" y="2386386"/>
                <a:ext cx="268200" cy="1620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272E3351-8216-4F41-A000-ADA0BF325E9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94895" y="2382066"/>
                  <a:ext cx="2768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D7B54C79-9BED-43C1-B2AD-041CC40F92A0}"/>
                    </a:ext>
                  </a:extLst>
                </p14:cNvPr>
                <p14:cNvContentPartPr/>
                <p14:nvPr/>
              </p14:nvContentPartPr>
              <p14:xfrm>
                <a:off x="1033655" y="2104506"/>
                <a:ext cx="240840" cy="5385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D7B54C79-9BED-43C1-B2AD-041CC40F92A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29335" y="2100186"/>
                  <a:ext cx="249480" cy="54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BFC71AC-0D3C-4113-A5D2-039036333630}"/>
                    </a:ext>
                  </a:extLst>
                </p14:cNvPr>
                <p14:cNvContentPartPr/>
                <p14:nvPr/>
              </p14:nvContentPartPr>
              <p14:xfrm>
                <a:off x="1360895" y="2161746"/>
                <a:ext cx="157320" cy="4996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BFC71AC-0D3C-4113-A5D2-03903633363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356575" y="2157426"/>
                  <a:ext cx="16596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E338222F-6C56-485B-A198-7BFBEE12F853}"/>
                    </a:ext>
                  </a:extLst>
                </p14:cNvPr>
                <p14:cNvContentPartPr/>
                <p14:nvPr/>
              </p14:nvContentPartPr>
              <p14:xfrm>
                <a:off x="1282415" y="2368026"/>
                <a:ext cx="217800" cy="133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E338222F-6C56-485B-A198-7BFBEE12F85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278095" y="2363706"/>
                  <a:ext cx="2264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30C34B86-9829-4BCD-BA51-DF11F040AEDB}"/>
                    </a:ext>
                  </a:extLst>
                </p14:cNvPr>
                <p14:cNvContentPartPr/>
                <p14:nvPr/>
              </p14:nvContentPartPr>
              <p14:xfrm>
                <a:off x="1586975" y="2355066"/>
                <a:ext cx="73080" cy="2469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30C34B86-9829-4BCD-BA51-DF11F040AED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582655" y="2350746"/>
                  <a:ext cx="817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ACCBAA4-F6A6-4D68-A6CC-F4321DDCAA6D}"/>
                    </a:ext>
                  </a:extLst>
                </p14:cNvPr>
                <p14:cNvContentPartPr/>
                <p14:nvPr/>
              </p14:nvContentPartPr>
              <p14:xfrm>
                <a:off x="1774535" y="2471706"/>
                <a:ext cx="90360" cy="483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ACCBAA4-F6A6-4D68-A6CC-F4321DDCAA6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770215" y="2467386"/>
                  <a:ext cx="9900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362A13A5-71AF-4CF6-B87A-689982276330}"/>
                    </a:ext>
                  </a:extLst>
                </p14:cNvPr>
                <p14:cNvContentPartPr/>
                <p14:nvPr/>
              </p14:nvContentPartPr>
              <p14:xfrm>
                <a:off x="1811975" y="2455866"/>
                <a:ext cx="235440" cy="1508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362A13A5-71AF-4CF6-B87A-689982276330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807655" y="2451546"/>
                  <a:ext cx="2440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0B35D3E9-204D-49B0-B098-9D8296F031C0}"/>
                    </a:ext>
                  </a:extLst>
                </p14:cNvPr>
                <p14:cNvContentPartPr/>
                <p14:nvPr/>
              </p14:nvContentPartPr>
              <p14:xfrm>
                <a:off x="2080535" y="2150946"/>
                <a:ext cx="237240" cy="4510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0B35D3E9-204D-49B0-B098-9D8296F031C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076215" y="2146626"/>
                  <a:ext cx="24588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F359B126-3CF0-4480-88EE-60FC497F86E2}"/>
                    </a:ext>
                  </a:extLst>
                </p14:cNvPr>
                <p14:cNvContentPartPr/>
                <p14:nvPr/>
              </p14:nvContentPartPr>
              <p14:xfrm>
                <a:off x="2240735" y="2440026"/>
                <a:ext cx="205560" cy="1580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F359B126-3CF0-4480-88EE-60FC497F86E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236415" y="2435706"/>
                  <a:ext cx="2142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F6D3CC75-85CE-455C-ACCA-B7E185DBA1CC}"/>
                    </a:ext>
                  </a:extLst>
                </p14:cNvPr>
                <p14:cNvContentPartPr/>
                <p14:nvPr/>
              </p14:nvContentPartPr>
              <p14:xfrm>
                <a:off x="220055" y="3031146"/>
                <a:ext cx="92160" cy="1224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F6D3CC75-85CE-455C-ACCA-B7E185DBA1C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15735" y="3026826"/>
                  <a:ext cx="1008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D1999C62-C5B3-4247-84ED-60B50ED4BBBE}"/>
                    </a:ext>
                  </a:extLst>
                </p14:cNvPr>
                <p14:cNvContentPartPr/>
                <p14:nvPr/>
              </p14:nvContentPartPr>
              <p14:xfrm>
                <a:off x="319775" y="2867346"/>
                <a:ext cx="17640" cy="410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D1999C62-C5B3-4247-84ED-60B50ED4BBB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15455" y="2863026"/>
                  <a:ext cx="262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A6F38C0E-8491-4048-9CF7-0BC78EDFB147}"/>
                    </a:ext>
                  </a:extLst>
                </p14:cNvPr>
                <p14:cNvContentPartPr/>
                <p14:nvPr/>
              </p14:nvContentPartPr>
              <p14:xfrm>
                <a:off x="467015" y="3034386"/>
                <a:ext cx="145440" cy="1260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A6F38C0E-8491-4048-9CF7-0BC78EDFB14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62695" y="3030066"/>
                  <a:ext cx="15408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BC075DC3-38EC-4AA3-B7BC-7B3606156111}"/>
                    </a:ext>
                  </a:extLst>
                </p14:cNvPr>
                <p14:cNvContentPartPr/>
                <p14:nvPr/>
              </p14:nvContentPartPr>
              <p14:xfrm>
                <a:off x="934655" y="2760786"/>
                <a:ext cx="290160" cy="7653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BC075DC3-38EC-4AA3-B7BC-7B360615611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30335" y="2756466"/>
                  <a:ext cx="298800" cy="77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F6644AD-2C91-40E9-BB08-7D33A018EA8E}"/>
                    </a:ext>
                  </a:extLst>
                </p14:cNvPr>
                <p14:cNvContentPartPr/>
                <p14:nvPr/>
              </p14:nvContentPartPr>
              <p14:xfrm>
                <a:off x="992975" y="3111786"/>
                <a:ext cx="249480" cy="550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F6644AD-2C91-40E9-BB08-7D33A018EA8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88655" y="3107466"/>
                  <a:ext cx="25812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1570C05-9ED3-496D-952D-FC08D2786545}"/>
                    </a:ext>
                  </a:extLst>
                </p14:cNvPr>
                <p14:cNvContentPartPr/>
                <p14:nvPr/>
              </p14:nvContentPartPr>
              <p14:xfrm>
                <a:off x="1274135" y="2985066"/>
                <a:ext cx="198000" cy="1818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1570C05-9ED3-496D-952D-FC08D278654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269815" y="2980746"/>
                  <a:ext cx="2066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ECAC6FD0-DD6D-4B25-90C1-616C53FE2416}"/>
                    </a:ext>
                  </a:extLst>
                </p14:cNvPr>
                <p14:cNvContentPartPr/>
                <p14:nvPr/>
              </p14:nvContentPartPr>
              <p14:xfrm>
                <a:off x="1598495" y="3006666"/>
                <a:ext cx="104040" cy="1893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ECAC6FD0-DD6D-4B25-90C1-616C53FE241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594175" y="3002346"/>
                  <a:ext cx="112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5F8BA8B6-7A64-454A-9D0B-53FA0E860592}"/>
                    </a:ext>
                  </a:extLst>
                </p14:cNvPr>
                <p14:cNvContentPartPr/>
                <p14:nvPr/>
              </p14:nvContentPartPr>
              <p14:xfrm>
                <a:off x="1833215" y="3053106"/>
                <a:ext cx="307800" cy="1256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5F8BA8B6-7A64-454A-9D0B-53FA0E86059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828895" y="3048786"/>
                  <a:ext cx="3164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F91A89F8-49FF-44DC-8D79-CCEB83EF4765}"/>
                    </a:ext>
                  </a:extLst>
                </p14:cNvPr>
                <p14:cNvContentPartPr/>
                <p14:nvPr/>
              </p14:nvContentPartPr>
              <p14:xfrm>
                <a:off x="2220575" y="3034746"/>
                <a:ext cx="231840" cy="1400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F91A89F8-49FF-44DC-8D79-CCEB83EF4765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216255" y="3030426"/>
                  <a:ext cx="2404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EBEB0D8B-B0A3-4E71-B758-BC2E3D04862A}"/>
                    </a:ext>
                  </a:extLst>
                </p14:cNvPr>
                <p14:cNvContentPartPr/>
                <p14:nvPr/>
              </p14:nvContentPartPr>
              <p14:xfrm>
                <a:off x="2689295" y="3001266"/>
                <a:ext cx="248760" cy="1612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EBEB0D8B-B0A3-4E71-B758-BC2E3D04862A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684975" y="2996946"/>
                  <a:ext cx="2574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90FAB278-0DC9-4639-A24C-ED5C43D3DDF1}"/>
                    </a:ext>
                  </a:extLst>
                </p14:cNvPr>
                <p14:cNvContentPartPr/>
                <p14:nvPr/>
              </p14:nvContentPartPr>
              <p14:xfrm>
                <a:off x="3033815" y="3021426"/>
                <a:ext cx="198720" cy="1656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90FAB278-0DC9-4639-A24C-ED5C43D3DDF1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029495" y="3017106"/>
                  <a:ext cx="20736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BCD64A54-BC96-4A27-8762-8BC7C273FF52}"/>
                    </a:ext>
                  </a:extLst>
                </p14:cNvPr>
                <p14:cNvContentPartPr/>
                <p14:nvPr/>
              </p14:nvContentPartPr>
              <p14:xfrm>
                <a:off x="3325415" y="3033666"/>
                <a:ext cx="65160" cy="4377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BCD64A54-BC96-4A27-8762-8BC7C273FF5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321095" y="3029346"/>
                  <a:ext cx="7380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B7B3D0A2-8E51-4F5F-A1A2-2D20BEA5B407}"/>
                    </a:ext>
                  </a:extLst>
                </p14:cNvPr>
                <p14:cNvContentPartPr/>
                <p14:nvPr/>
              </p14:nvContentPartPr>
              <p14:xfrm>
                <a:off x="3343055" y="2991186"/>
                <a:ext cx="196560" cy="1224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B7B3D0A2-8E51-4F5F-A1A2-2D20BEA5B40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338735" y="2986866"/>
                  <a:ext cx="20520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2826CDEB-ABF2-40A3-A061-C28CCC41CD91}"/>
                    </a:ext>
                  </a:extLst>
                </p14:cNvPr>
                <p14:cNvContentPartPr/>
                <p14:nvPr/>
              </p14:nvContentPartPr>
              <p14:xfrm>
                <a:off x="3555455" y="2986506"/>
                <a:ext cx="212040" cy="1749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2826CDEB-ABF2-40A3-A061-C28CCC41CD9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551135" y="2982186"/>
                  <a:ext cx="2206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50566C67-413F-483C-AA68-46A8391EAAA0}"/>
                    </a:ext>
                  </a:extLst>
                </p14:cNvPr>
                <p14:cNvContentPartPr/>
                <p14:nvPr/>
              </p14:nvContentPartPr>
              <p14:xfrm>
                <a:off x="3860015" y="2976786"/>
                <a:ext cx="173520" cy="1796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50566C67-413F-483C-AA68-46A8391EAAA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855695" y="2972466"/>
                  <a:ext cx="1821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21292A14-B4C6-453C-88C4-E5ECEF32BF27}"/>
                    </a:ext>
                  </a:extLst>
                </p14:cNvPr>
                <p14:cNvContentPartPr/>
                <p14:nvPr/>
              </p14:nvContentPartPr>
              <p14:xfrm>
                <a:off x="4061615" y="2982906"/>
                <a:ext cx="152280" cy="1699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21292A14-B4C6-453C-88C4-E5ECEF32BF2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057295" y="2978586"/>
                  <a:ext cx="1609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378E943F-A5B5-4340-9DC3-86B14527E35D}"/>
                    </a:ext>
                  </a:extLst>
                </p14:cNvPr>
                <p14:cNvContentPartPr/>
                <p14:nvPr/>
              </p14:nvContentPartPr>
              <p14:xfrm>
                <a:off x="4298855" y="2971026"/>
                <a:ext cx="191160" cy="1753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378E943F-A5B5-4340-9DC3-86B14527E35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294535" y="2966706"/>
                  <a:ext cx="19980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53FB4E0F-F555-4E7C-A10A-E2301DEF01DF}"/>
                    </a:ext>
                  </a:extLst>
                </p14:cNvPr>
                <p14:cNvContentPartPr/>
                <p14:nvPr/>
              </p14:nvContentPartPr>
              <p14:xfrm>
                <a:off x="4558415" y="2947626"/>
                <a:ext cx="197640" cy="187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53FB4E0F-F555-4E7C-A10A-E2301DEF01D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554095" y="2943306"/>
                  <a:ext cx="2062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0BB1F158-807C-46C8-9622-CCD6910FABE3}"/>
                    </a:ext>
                  </a:extLst>
                </p14:cNvPr>
                <p14:cNvContentPartPr/>
                <p14:nvPr/>
              </p14:nvContentPartPr>
              <p14:xfrm>
                <a:off x="4566335" y="3043386"/>
                <a:ext cx="115200" cy="306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0BB1F158-807C-46C8-9622-CCD6910FABE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562015" y="3039066"/>
                  <a:ext cx="1238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9AA2A449-44E1-47A1-9C62-C31FAB930109}"/>
                    </a:ext>
                  </a:extLst>
                </p14:cNvPr>
                <p14:cNvContentPartPr/>
                <p14:nvPr/>
              </p14:nvContentPartPr>
              <p14:xfrm>
                <a:off x="4814015" y="2909106"/>
                <a:ext cx="49320" cy="1749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9AA2A449-44E1-47A1-9C62-C31FAB930109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809695" y="2904786"/>
                  <a:ext cx="579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72AB90DC-2DAB-40F1-B1B3-FA76F949625A}"/>
                    </a:ext>
                  </a:extLst>
                </p14:cNvPr>
                <p14:cNvContentPartPr/>
                <p14:nvPr/>
              </p14:nvContentPartPr>
              <p14:xfrm>
                <a:off x="4960895" y="2972106"/>
                <a:ext cx="244440" cy="1465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72AB90DC-2DAB-40F1-B1B3-FA76F949625A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956575" y="2967786"/>
                  <a:ext cx="2530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FD19C28D-2C10-4B48-AA4C-3340AB29EDC6}"/>
                    </a:ext>
                  </a:extLst>
                </p14:cNvPr>
                <p14:cNvContentPartPr/>
                <p14:nvPr/>
              </p14:nvContentPartPr>
              <p14:xfrm>
                <a:off x="5242415" y="2733786"/>
                <a:ext cx="231120" cy="4255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FD19C28D-2C10-4B48-AA4C-3340AB29EDC6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238095" y="2729466"/>
                  <a:ext cx="23976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05DC734-4C4D-4404-9AC0-26D8F8F2EDE5}"/>
                    </a:ext>
                  </a:extLst>
                </p14:cNvPr>
                <p14:cNvContentPartPr/>
                <p14:nvPr/>
              </p14:nvContentPartPr>
              <p14:xfrm>
                <a:off x="5385695" y="3028266"/>
                <a:ext cx="132840" cy="1490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05DC734-4C4D-4404-9AC0-26D8F8F2EDE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381375" y="3023946"/>
                  <a:ext cx="1414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499E2DE5-5227-410B-A61F-1C71017CD82B}"/>
                    </a:ext>
                  </a:extLst>
                </p14:cNvPr>
                <p14:cNvContentPartPr/>
                <p14:nvPr/>
              </p14:nvContentPartPr>
              <p14:xfrm>
                <a:off x="5535455" y="3213666"/>
                <a:ext cx="114120" cy="122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499E2DE5-5227-410B-A61F-1C71017CD82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531135" y="3209346"/>
                  <a:ext cx="12276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C9A928E0-6F7C-4650-B1C8-BE0FAB40FFC6}"/>
                    </a:ext>
                  </a:extLst>
                </p14:cNvPr>
                <p14:cNvContentPartPr/>
                <p14:nvPr/>
              </p14:nvContentPartPr>
              <p14:xfrm>
                <a:off x="5882495" y="2998386"/>
                <a:ext cx="49320" cy="1184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C9A928E0-6F7C-4650-B1C8-BE0FAB40FFC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878175" y="2994066"/>
                  <a:ext cx="5796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D439F7E-30BB-4635-9193-8BD0D236F495}"/>
                    </a:ext>
                  </a:extLst>
                </p14:cNvPr>
                <p14:cNvContentPartPr/>
                <p14:nvPr/>
              </p14:nvContentPartPr>
              <p14:xfrm>
                <a:off x="6035135" y="2953386"/>
                <a:ext cx="356400" cy="1386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D439F7E-30BB-4635-9193-8BD0D236F49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030815" y="2949066"/>
                  <a:ext cx="3650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8B269113-20E4-45EF-968C-0865AF9A784F}"/>
                    </a:ext>
                  </a:extLst>
                </p14:cNvPr>
                <p14:cNvContentPartPr/>
                <p14:nvPr/>
              </p14:nvContentPartPr>
              <p14:xfrm>
                <a:off x="6525815" y="2969226"/>
                <a:ext cx="88560" cy="4248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8B269113-20E4-45EF-968C-0865AF9A784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521495" y="2964906"/>
                  <a:ext cx="97200" cy="43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980AF559-D522-4F06-9DA2-0744BD2D3DB6}"/>
                    </a:ext>
                  </a:extLst>
                </p14:cNvPr>
                <p14:cNvContentPartPr/>
                <p14:nvPr/>
              </p14:nvContentPartPr>
              <p14:xfrm>
                <a:off x="6513215" y="2941506"/>
                <a:ext cx="217440" cy="1065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980AF559-D522-4F06-9DA2-0744BD2D3DB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508895" y="2937186"/>
                  <a:ext cx="2260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FA88F21-C2EA-4E7A-9FEB-D52323462750}"/>
                    </a:ext>
                  </a:extLst>
                </p14:cNvPr>
                <p14:cNvContentPartPr/>
                <p14:nvPr/>
              </p14:nvContentPartPr>
              <p14:xfrm>
                <a:off x="6802655" y="2914866"/>
                <a:ext cx="221760" cy="1620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FA88F21-C2EA-4E7A-9FEB-D52323462750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798335" y="2910546"/>
                  <a:ext cx="2304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52D83F3-E730-4F64-951E-14E82BD8973F}"/>
                    </a:ext>
                  </a:extLst>
                </p14:cNvPr>
                <p14:cNvContentPartPr/>
                <p14:nvPr/>
              </p14:nvContentPartPr>
              <p14:xfrm>
                <a:off x="7102535" y="2902986"/>
                <a:ext cx="244800" cy="1497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52D83F3-E730-4F64-951E-14E82BD8973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098215" y="2898666"/>
                  <a:ext cx="25344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255B9DA4-AE1F-40F6-BBF5-6F3599A2B557}"/>
                    </a:ext>
                  </a:extLst>
                </p14:cNvPr>
                <p14:cNvContentPartPr/>
                <p14:nvPr/>
              </p14:nvContentPartPr>
              <p14:xfrm>
                <a:off x="7447055" y="2681946"/>
                <a:ext cx="97560" cy="3517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255B9DA4-AE1F-40F6-BBF5-6F3599A2B55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442735" y="2677626"/>
                  <a:ext cx="10620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85FA8384-6EE7-477B-A5FA-BC0D44DC8F32}"/>
                    </a:ext>
                  </a:extLst>
                </p14:cNvPr>
                <p14:cNvContentPartPr/>
                <p14:nvPr/>
              </p14:nvContentPartPr>
              <p14:xfrm>
                <a:off x="7348775" y="2820906"/>
                <a:ext cx="247680" cy="122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85FA8384-6EE7-477B-A5FA-BC0D44DC8F32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344455" y="2816586"/>
                  <a:ext cx="25632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B4C6C21D-F7B5-4D4C-8BD6-BE235644A199}"/>
                    </a:ext>
                  </a:extLst>
                </p14:cNvPr>
                <p14:cNvContentPartPr/>
                <p14:nvPr/>
              </p14:nvContentPartPr>
              <p14:xfrm>
                <a:off x="7600775" y="2923866"/>
                <a:ext cx="344160" cy="1407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B4C6C21D-F7B5-4D4C-8BD6-BE235644A199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596455" y="2919546"/>
                  <a:ext cx="35280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8038D11D-61B9-475D-866D-3934B88CB0D0}"/>
                    </a:ext>
                  </a:extLst>
                </p14:cNvPr>
                <p14:cNvContentPartPr/>
                <p14:nvPr/>
              </p14:nvContentPartPr>
              <p14:xfrm>
                <a:off x="7969415" y="2921346"/>
                <a:ext cx="222840" cy="1573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8038D11D-61B9-475D-866D-3934B88CB0D0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965095" y="2917026"/>
                  <a:ext cx="2314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A980A187-A272-4E18-81D3-BC3123A59CA9}"/>
                    </a:ext>
                  </a:extLst>
                </p14:cNvPr>
                <p14:cNvContentPartPr/>
                <p14:nvPr/>
              </p14:nvContentPartPr>
              <p14:xfrm>
                <a:off x="8327615" y="2607066"/>
                <a:ext cx="137520" cy="4150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A980A187-A272-4E18-81D3-BC3123A59CA9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323295" y="2602746"/>
                  <a:ext cx="14616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3092778F-214B-4EC6-8648-62AA9C1C55B3}"/>
                    </a:ext>
                  </a:extLst>
                </p14:cNvPr>
                <p14:cNvContentPartPr/>
                <p14:nvPr/>
              </p14:nvContentPartPr>
              <p14:xfrm>
                <a:off x="8217455" y="2798946"/>
                <a:ext cx="243000" cy="111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3092778F-214B-4EC6-8648-62AA9C1C55B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213135" y="2794626"/>
                  <a:ext cx="2516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5F2EB713-29D7-481B-B893-EEA384F00A72}"/>
                    </a:ext>
                  </a:extLst>
                </p14:cNvPr>
                <p14:cNvContentPartPr/>
                <p14:nvPr/>
              </p14:nvContentPartPr>
              <p14:xfrm>
                <a:off x="8481695" y="2913786"/>
                <a:ext cx="185400" cy="1159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5F2EB713-29D7-481B-B893-EEA384F00A72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477375" y="2909466"/>
                  <a:ext cx="19404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8DBA9CBE-057A-4675-B566-5BB928E76359}"/>
                    </a:ext>
                  </a:extLst>
                </p14:cNvPr>
                <p14:cNvContentPartPr/>
                <p14:nvPr/>
              </p14:nvContentPartPr>
              <p14:xfrm>
                <a:off x="8824055" y="2605986"/>
                <a:ext cx="266760" cy="6264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8DBA9CBE-057A-4675-B566-5BB928E76359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8819735" y="2601666"/>
                  <a:ext cx="275400" cy="63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6600B1C1-BEAD-4039-9FAA-BE9E211F4891}"/>
                  </a:ext>
                </a:extLst>
              </p14:cNvPr>
              <p14:cNvContentPartPr/>
              <p14:nvPr/>
            </p14:nvContentPartPr>
            <p14:xfrm>
              <a:off x="4751015" y="458946"/>
              <a:ext cx="6491880" cy="16704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6600B1C1-BEAD-4039-9FAA-BE9E211F4891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4742015" y="449946"/>
                <a:ext cx="650952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1591237B-C2F2-40F0-971D-6DEF2F28334A}"/>
                  </a:ext>
                </a:extLst>
              </p14:cNvPr>
              <p14:cNvContentPartPr/>
              <p14:nvPr/>
            </p14:nvContentPartPr>
            <p14:xfrm>
              <a:off x="168575" y="1114506"/>
              <a:ext cx="11615040" cy="4251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1591237B-C2F2-40F0-971D-6DEF2F28334A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159575" y="1105506"/>
                <a:ext cx="11632680" cy="44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EB58F933-4BBB-4838-88EF-8344B0D530A6}"/>
                  </a:ext>
                </a:extLst>
              </p14:cNvPr>
              <p14:cNvContentPartPr/>
              <p14:nvPr/>
            </p14:nvContentPartPr>
            <p14:xfrm>
              <a:off x="185495" y="1686906"/>
              <a:ext cx="10797120" cy="39996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EB58F933-4BBB-4838-88EF-8344B0D530A6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176855" y="1677906"/>
                <a:ext cx="1081476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76E076C2-97DE-40D1-9451-AFB0484248A8}"/>
                  </a:ext>
                </a:extLst>
              </p14:cNvPr>
              <p14:cNvContentPartPr/>
              <p14:nvPr/>
            </p14:nvContentPartPr>
            <p14:xfrm>
              <a:off x="114215" y="2541906"/>
              <a:ext cx="11913480" cy="30024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76E076C2-97DE-40D1-9451-AFB0484248A8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105215" y="2532906"/>
                <a:ext cx="11931120" cy="31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8701D5F4-F9F7-4274-B8EE-BCB455EC9EAA}"/>
                  </a:ext>
                </a:extLst>
              </p14:cNvPr>
              <p14:cNvContentPartPr/>
              <p14:nvPr/>
            </p14:nvContentPartPr>
            <p14:xfrm>
              <a:off x="154175" y="3186306"/>
              <a:ext cx="9124920" cy="25236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8701D5F4-F9F7-4274-B8EE-BCB455EC9EAA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145535" y="3177306"/>
                <a:ext cx="9142560" cy="270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A4452512-1C91-449D-A4B3-7688D54B998C}"/>
              </a:ext>
            </a:extLst>
          </p:cNvPr>
          <p:cNvGrpSpPr/>
          <p:nvPr/>
        </p:nvGrpSpPr>
        <p:grpSpPr>
          <a:xfrm>
            <a:off x="3298415" y="2299626"/>
            <a:ext cx="537120" cy="295200"/>
            <a:chOff x="3298415" y="2299626"/>
            <a:chExt cx="537120" cy="29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C8820A45-80C4-4D8F-8CF3-EEFDFD944106}"/>
                    </a:ext>
                  </a:extLst>
                </p14:cNvPr>
                <p14:cNvContentPartPr/>
                <p14:nvPr/>
              </p14:nvContentPartPr>
              <p14:xfrm>
                <a:off x="3298415" y="2299626"/>
                <a:ext cx="207720" cy="2952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C8820A45-80C4-4D8F-8CF3-EEFDFD944106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3294095" y="2295306"/>
                  <a:ext cx="21636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42D41950-7C3E-4E78-BCF5-B57B5EF1D9FD}"/>
                    </a:ext>
                  </a:extLst>
                </p14:cNvPr>
                <p14:cNvContentPartPr/>
                <p14:nvPr/>
              </p14:nvContentPartPr>
              <p14:xfrm>
                <a:off x="3631055" y="2369106"/>
                <a:ext cx="133560" cy="2030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42D41950-7C3E-4E78-BCF5-B57B5EF1D9FD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626735" y="2364786"/>
                  <a:ext cx="1422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CFDC457F-71F8-4B70-A926-194757D793FC}"/>
                    </a:ext>
                  </a:extLst>
                </p14:cNvPr>
                <p14:cNvContentPartPr/>
                <p14:nvPr/>
              </p14:nvContentPartPr>
              <p14:xfrm>
                <a:off x="3575255" y="2374146"/>
                <a:ext cx="260280" cy="241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CFDC457F-71F8-4B70-A926-194757D793F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570935" y="2369826"/>
                  <a:ext cx="2689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2F2FCA80-B0E2-40FF-85AA-4E0A2353A65C}"/>
              </a:ext>
            </a:extLst>
          </p:cNvPr>
          <p:cNvGrpSpPr/>
          <p:nvPr/>
        </p:nvGrpSpPr>
        <p:grpSpPr>
          <a:xfrm>
            <a:off x="85055" y="3779946"/>
            <a:ext cx="558000" cy="449640"/>
            <a:chOff x="85055" y="3779946"/>
            <a:chExt cx="558000" cy="44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47953615-4DFB-4A55-A10F-5169692F69C8}"/>
                    </a:ext>
                  </a:extLst>
                </p14:cNvPr>
                <p14:cNvContentPartPr/>
                <p14:nvPr/>
              </p14:nvContentPartPr>
              <p14:xfrm>
                <a:off x="371615" y="3786786"/>
                <a:ext cx="271440" cy="3830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47953615-4DFB-4A55-A10F-5169692F69C8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67295" y="3782466"/>
                  <a:ext cx="28008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9F5BF85-CB85-4C26-B4FE-40E2F8602210}"/>
                    </a:ext>
                  </a:extLst>
                </p14:cNvPr>
                <p14:cNvContentPartPr/>
                <p14:nvPr/>
              </p14:nvContentPartPr>
              <p14:xfrm>
                <a:off x="85055" y="3779946"/>
                <a:ext cx="183240" cy="3477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9F5BF85-CB85-4C26-B4FE-40E2F8602210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80735" y="3775626"/>
                  <a:ext cx="19188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4F9BD8A3-E0AB-4BFC-B6D8-C999663AE772}"/>
                    </a:ext>
                  </a:extLst>
                </p14:cNvPr>
                <p14:cNvContentPartPr/>
                <p14:nvPr/>
              </p14:nvContentPartPr>
              <p14:xfrm>
                <a:off x="183335" y="4034466"/>
                <a:ext cx="9360" cy="1951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4F9BD8A3-E0AB-4BFC-B6D8-C999663AE772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79015" y="4030146"/>
                  <a:ext cx="1800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uppo 287">
            <a:extLst>
              <a:ext uri="{FF2B5EF4-FFF2-40B4-BE49-F238E27FC236}">
                <a16:creationId xmlns:a16="http://schemas.microsoft.com/office/drawing/2014/main" id="{73F3EE8A-0277-4647-9148-1B12313FB56F}"/>
              </a:ext>
            </a:extLst>
          </p:cNvPr>
          <p:cNvGrpSpPr/>
          <p:nvPr/>
        </p:nvGrpSpPr>
        <p:grpSpPr>
          <a:xfrm>
            <a:off x="893255" y="3957426"/>
            <a:ext cx="137520" cy="121320"/>
            <a:chOff x="893255" y="3957426"/>
            <a:chExt cx="137520" cy="12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867D51AD-D1E1-4EF0-9A4C-2093BA45E552}"/>
                    </a:ext>
                  </a:extLst>
                </p14:cNvPr>
                <p14:cNvContentPartPr/>
                <p14:nvPr/>
              </p14:nvContentPartPr>
              <p14:xfrm>
                <a:off x="893255" y="3957426"/>
                <a:ext cx="122040" cy="111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867D51AD-D1E1-4EF0-9A4C-2093BA45E55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88935" y="3953106"/>
                  <a:ext cx="1306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878CE6CC-3549-4898-B9BD-615ED6122D4A}"/>
                    </a:ext>
                  </a:extLst>
                </p14:cNvPr>
                <p14:cNvContentPartPr/>
                <p14:nvPr/>
              </p14:nvContentPartPr>
              <p14:xfrm>
                <a:off x="917375" y="4057506"/>
                <a:ext cx="113400" cy="212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878CE6CC-3549-4898-B9BD-615ED6122D4A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13055" y="4053186"/>
                  <a:ext cx="12204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F0BFE06A-FD6F-45D1-92C6-FD289719DB42}"/>
              </a:ext>
            </a:extLst>
          </p:cNvPr>
          <p:cNvGrpSpPr/>
          <p:nvPr/>
        </p:nvGrpSpPr>
        <p:grpSpPr>
          <a:xfrm>
            <a:off x="1336055" y="3711906"/>
            <a:ext cx="538200" cy="704520"/>
            <a:chOff x="1336055" y="3711906"/>
            <a:chExt cx="538200" cy="70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A37F0D3C-5045-452D-A0FB-3A16A1C09B38}"/>
                    </a:ext>
                  </a:extLst>
                </p14:cNvPr>
                <p14:cNvContentPartPr/>
                <p14:nvPr/>
              </p14:nvContentPartPr>
              <p14:xfrm>
                <a:off x="1363055" y="3810186"/>
                <a:ext cx="120240" cy="2012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A37F0D3C-5045-452D-A0FB-3A16A1C09B38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358735" y="3805866"/>
                  <a:ext cx="1288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7F1FB810-C2F0-4573-8202-0B5E37B8CF11}"/>
                    </a:ext>
                  </a:extLst>
                </p14:cNvPr>
                <p14:cNvContentPartPr/>
                <p14:nvPr/>
              </p14:nvContentPartPr>
              <p14:xfrm>
                <a:off x="1535855" y="3824586"/>
                <a:ext cx="56160" cy="1778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7F1FB810-C2F0-4573-8202-0B5E37B8CF11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531535" y="3820266"/>
                  <a:ext cx="648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D401280E-262E-4D07-902C-3E257A087EEE}"/>
                    </a:ext>
                  </a:extLst>
                </p14:cNvPr>
                <p14:cNvContentPartPr/>
                <p14:nvPr/>
              </p14:nvContentPartPr>
              <p14:xfrm>
                <a:off x="1336055" y="3711906"/>
                <a:ext cx="366120" cy="4392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D401280E-262E-4D07-902C-3E257A087EEE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331735" y="3707586"/>
                  <a:ext cx="3747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83D542E9-4C90-4EF0-8D4A-BDFE741A295C}"/>
                    </a:ext>
                  </a:extLst>
                </p14:cNvPr>
                <p14:cNvContentPartPr/>
                <p14:nvPr/>
              </p14:nvContentPartPr>
              <p14:xfrm>
                <a:off x="1454855" y="3892986"/>
                <a:ext cx="419400" cy="3384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83D542E9-4C90-4EF0-8D4A-BDFE741A295C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450535" y="3888666"/>
                  <a:ext cx="42804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C66895E5-FAFC-4436-AC46-5A87EE83CD0C}"/>
                    </a:ext>
                  </a:extLst>
                </p14:cNvPr>
                <p14:cNvContentPartPr/>
                <p14:nvPr/>
              </p14:nvContentPartPr>
              <p14:xfrm>
                <a:off x="1557815" y="4117626"/>
                <a:ext cx="230400" cy="2988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C66895E5-FAFC-4436-AC46-5A87EE83CD0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553495" y="4113306"/>
                  <a:ext cx="239040" cy="30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uppo 285">
            <a:extLst>
              <a:ext uri="{FF2B5EF4-FFF2-40B4-BE49-F238E27FC236}">
                <a16:creationId xmlns:a16="http://schemas.microsoft.com/office/drawing/2014/main" id="{4C5038EA-4B50-4198-8DA3-E90E8E83B78E}"/>
              </a:ext>
            </a:extLst>
          </p:cNvPr>
          <p:cNvGrpSpPr/>
          <p:nvPr/>
        </p:nvGrpSpPr>
        <p:grpSpPr>
          <a:xfrm>
            <a:off x="2089895" y="3872106"/>
            <a:ext cx="251280" cy="187920"/>
            <a:chOff x="2089895" y="3872106"/>
            <a:chExt cx="251280" cy="18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4D006276-1E96-4C1E-B1A0-B1F5C643E002}"/>
                    </a:ext>
                  </a:extLst>
                </p14:cNvPr>
                <p14:cNvContentPartPr/>
                <p14:nvPr/>
              </p14:nvContentPartPr>
              <p14:xfrm>
                <a:off x="2089895" y="3930066"/>
                <a:ext cx="251280" cy="158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4D006276-1E96-4C1E-B1A0-B1F5C643E00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2085575" y="3925746"/>
                  <a:ext cx="259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8A853F09-BD69-4D2B-86A4-9CD122CE60BB}"/>
                    </a:ext>
                  </a:extLst>
                </p14:cNvPr>
                <p14:cNvContentPartPr/>
                <p14:nvPr/>
              </p14:nvContentPartPr>
              <p14:xfrm>
                <a:off x="2207975" y="3872106"/>
                <a:ext cx="55800" cy="1879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8A853F09-BD69-4D2B-86A4-9CD122CE60BB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2203655" y="3867786"/>
                  <a:ext cx="6444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uppo 284">
            <a:extLst>
              <a:ext uri="{FF2B5EF4-FFF2-40B4-BE49-F238E27FC236}">
                <a16:creationId xmlns:a16="http://schemas.microsoft.com/office/drawing/2014/main" id="{56AC0537-E7B9-4A96-A06D-3B7304779DD9}"/>
              </a:ext>
            </a:extLst>
          </p:cNvPr>
          <p:cNvGrpSpPr/>
          <p:nvPr/>
        </p:nvGrpSpPr>
        <p:grpSpPr>
          <a:xfrm>
            <a:off x="2617655" y="3588426"/>
            <a:ext cx="676800" cy="460080"/>
            <a:chOff x="2617655" y="3588426"/>
            <a:chExt cx="676800" cy="46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3F8A67A9-6AD5-4F31-8784-68D80B022290}"/>
                    </a:ext>
                  </a:extLst>
                </p14:cNvPr>
                <p14:cNvContentPartPr/>
                <p14:nvPr/>
              </p14:nvContentPartPr>
              <p14:xfrm>
                <a:off x="2617655" y="3776346"/>
                <a:ext cx="231120" cy="2721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3F8A67A9-6AD5-4F31-8784-68D80B022290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2613335" y="3772026"/>
                  <a:ext cx="23976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DB6FD06E-8B3C-4F29-8DDE-490ACA0BE5A3}"/>
                    </a:ext>
                  </a:extLst>
                </p14:cNvPr>
                <p14:cNvContentPartPr/>
                <p14:nvPr/>
              </p14:nvContentPartPr>
              <p14:xfrm>
                <a:off x="3025175" y="3588426"/>
                <a:ext cx="254160" cy="4179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DB6FD06E-8B3C-4F29-8DDE-490ACA0BE5A3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3020855" y="3584106"/>
                  <a:ext cx="26280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EE13EE72-108B-404E-BB42-110BCD03450E}"/>
                    </a:ext>
                  </a:extLst>
                </p14:cNvPr>
                <p14:cNvContentPartPr/>
                <p14:nvPr/>
              </p14:nvContentPartPr>
              <p14:xfrm>
                <a:off x="3073775" y="3781746"/>
                <a:ext cx="220680" cy="2084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EE13EE72-108B-404E-BB42-110BCD03450E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3069455" y="3777426"/>
                  <a:ext cx="229320" cy="21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4" name="Gruppo 283">
            <a:extLst>
              <a:ext uri="{FF2B5EF4-FFF2-40B4-BE49-F238E27FC236}">
                <a16:creationId xmlns:a16="http://schemas.microsoft.com/office/drawing/2014/main" id="{0E38EC35-AD47-425E-8FDE-01976184A091}"/>
              </a:ext>
            </a:extLst>
          </p:cNvPr>
          <p:cNvGrpSpPr/>
          <p:nvPr/>
        </p:nvGrpSpPr>
        <p:grpSpPr>
          <a:xfrm>
            <a:off x="3500735" y="3741426"/>
            <a:ext cx="354960" cy="278280"/>
            <a:chOff x="3500735" y="3741426"/>
            <a:chExt cx="35496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C088A5B-6B28-4CA7-90A5-0C8F14A61A7E}"/>
                    </a:ext>
                  </a:extLst>
                </p14:cNvPr>
                <p14:cNvContentPartPr/>
                <p14:nvPr/>
              </p14:nvContentPartPr>
              <p14:xfrm>
                <a:off x="3535295" y="3835386"/>
                <a:ext cx="91440" cy="16776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C088A5B-6B28-4CA7-90A5-0C8F14A61A7E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3530975" y="3831066"/>
                  <a:ext cx="1000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07CB9E7F-6971-4E14-B6DE-A33EF3A1A348}"/>
                    </a:ext>
                  </a:extLst>
                </p14:cNvPr>
                <p14:cNvContentPartPr/>
                <p14:nvPr/>
              </p14:nvContentPartPr>
              <p14:xfrm>
                <a:off x="3647255" y="3852666"/>
                <a:ext cx="159480" cy="1670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07CB9E7F-6971-4E14-B6DE-A33EF3A1A34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3642935" y="3848346"/>
                  <a:ext cx="1681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C6A4450-510F-442B-92B4-08E5943408BB}"/>
                    </a:ext>
                  </a:extLst>
                </p14:cNvPr>
                <p14:cNvContentPartPr/>
                <p14:nvPr/>
              </p14:nvContentPartPr>
              <p14:xfrm>
                <a:off x="3500735" y="3741426"/>
                <a:ext cx="354960" cy="572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C6A4450-510F-442B-92B4-08E5943408BB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496415" y="3737106"/>
                  <a:ext cx="363600" cy="6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4" name="Gruppo 293">
            <a:extLst>
              <a:ext uri="{FF2B5EF4-FFF2-40B4-BE49-F238E27FC236}">
                <a16:creationId xmlns:a16="http://schemas.microsoft.com/office/drawing/2014/main" id="{755855EE-C487-4321-844F-51C2EEF6B033}"/>
              </a:ext>
            </a:extLst>
          </p:cNvPr>
          <p:cNvGrpSpPr/>
          <p:nvPr/>
        </p:nvGrpSpPr>
        <p:grpSpPr>
          <a:xfrm>
            <a:off x="4197335" y="3550986"/>
            <a:ext cx="1167480" cy="472680"/>
            <a:chOff x="4197335" y="3550986"/>
            <a:chExt cx="1167480" cy="4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48C69A04-6E01-4422-BB38-0E6649389FEB}"/>
                    </a:ext>
                  </a:extLst>
                </p14:cNvPr>
                <p14:cNvContentPartPr/>
                <p14:nvPr/>
              </p14:nvContentPartPr>
              <p14:xfrm>
                <a:off x="4852175" y="3550986"/>
                <a:ext cx="512640" cy="37152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48C69A04-6E01-4422-BB38-0E6649389FEB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4847855" y="3546666"/>
                  <a:ext cx="52128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84E3D795-2881-4427-A6C6-5B6EBF4EA761}"/>
                    </a:ext>
                  </a:extLst>
                </p14:cNvPr>
                <p14:cNvContentPartPr/>
                <p14:nvPr/>
              </p14:nvContentPartPr>
              <p14:xfrm>
                <a:off x="4197335" y="3882186"/>
                <a:ext cx="246600" cy="151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84E3D795-2881-4427-A6C6-5B6EBF4EA761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193015" y="3877866"/>
                  <a:ext cx="2552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DC05E143-3210-4383-A10D-77162EB51BD1}"/>
                    </a:ext>
                  </a:extLst>
                </p14:cNvPr>
                <p14:cNvContentPartPr/>
                <p14:nvPr/>
              </p14:nvContentPartPr>
              <p14:xfrm>
                <a:off x="4268255" y="3987666"/>
                <a:ext cx="199440" cy="237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DC05E143-3210-4383-A10D-77162EB51BD1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263935" y="3983346"/>
                  <a:ext cx="2080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8421E42A-3620-4693-86A8-4B29583D5D15}"/>
                    </a:ext>
                  </a:extLst>
                </p14:cNvPr>
                <p14:cNvContentPartPr/>
                <p14:nvPr/>
              </p14:nvContentPartPr>
              <p14:xfrm>
                <a:off x="4512695" y="3747186"/>
                <a:ext cx="224640" cy="27648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8421E42A-3620-4693-86A8-4B29583D5D1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508375" y="3742866"/>
                  <a:ext cx="233280" cy="285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3" name="Gruppo 312">
            <a:extLst>
              <a:ext uri="{FF2B5EF4-FFF2-40B4-BE49-F238E27FC236}">
                <a16:creationId xmlns:a16="http://schemas.microsoft.com/office/drawing/2014/main" id="{EF21C801-66DD-43F8-A0A5-081BBE7D5A65}"/>
              </a:ext>
            </a:extLst>
          </p:cNvPr>
          <p:cNvGrpSpPr/>
          <p:nvPr/>
        </p:nvGrpSpPr>
        <p:grpSpPr>
          <a:xfrm>
            <a:off x="5439695" y="3806586"/>
            <a:ext cx="146880" cy="95760"/>
            <a:chOff x="5439695" y="3806586"/>
            <a:chExt cx="146880" cy="9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0A12B394-CC59-4B8C-93E9-8F4A69CB49A9}"/>
                    </a:ext>
                  </a:extLst>
                </p14:cNvPr>
                <p14:cNvContentPartPr/>
                <p14:nvPr/>
              </p14:nvContentPartPr>
              <p14:xfrm>
                <a:off x="5439695" y="3806586"/>
                <a:ext cx="146880" cy="2124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0A12B394-CC59-4B8C-93E9-8F4A69CB49A9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5435375" y="3802266"/>
                  <a:ext cx="1555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6132C4EF-9481-4229-AF6D-3C60DD38C5CA}"/>
                    </a:ext>
                  </a:extLst>
                </p14:cNvPr>
                <p14:cNvContentPartPr/>
                <p14:nvPr/>
              </p14:nvContentPartPr>
              <p14:xfrm>
                <a:off x="5495135" y="3895506"/>
                <a:ext cx="83880" cy="684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6132C4EF-9481-4229-AF6D-3C60DD38C5CA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490815" y="3891186"/>
                  <a:ext cx="92520" cy="1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uppo 311">
            <a:extLst>
              <a:ext uri="{FF2B5EF4-FFF2-40B4-BE49-F238E27FC236}">
                <a16:creationId xmlns:a16="http://schemas.microsoft.com/office/drawing/2014/main" id="{C4D77CBF-4FEA-4D24-A1D7-B303B15B26A8}"/>
              </a:ext>
            </a:extLst>
          </p:cNvPr>
          <p:cNvGrpSpPr/>
          <p:nvPr/>
        </p:nvGrpSpPr>
        <p:grpSpPr>
          <a:xfrm>
            <a:off x="5819855" y="3619026"/>
            <a:ext cx="587520" cy="607320"/>
            <a:chOff x="5819855" y="3619026"/>
            <a:chExt cx="587520" cy="60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84EBE831-6835-4F4D-8249-B303200B5405}"/>
                    </a:ext>
                  </a:extLst>
                </p14:cNvPr>
                <p14:cNvContentPartPr/>
                <p14:nvPr/>
              </p14:nvContentPartPr>
              <p14:xfrm>
                <a:off x="5879255" y="3684546"/>
                <a:ext cx="104760" cy="18144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84EBE831-6835-4F4D-8249-B303200B5405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874935" y="3680226"/>
                  <a:ext cx="1134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F88BE3B6-B5E7-46B4-AB47-C171AD701927}"/>
                    </a:ext>
                  </a:extLst>
                </p14:cNvPr>
                <p14:cNvContentPartPr/>
                <p14:nvPr/>
              </p14:nvContentPartPr>
              <p14:xfrm>
                <a:off x="6017135" y="3669426"/>
                <a:ext cx="70560" cy="18936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F88BE3B6-B5E7-46B4-AB47-C171AD701927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6012815" y="3665106"/>
                  <a:ext cx="792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0F73B53C-C9FD-4F4D-A102-457D624112DD}"/>
                    </a:ext>
                  </a:extLst>
                </p14:cNvPr>
                <p14:cNvContentPartPr/>
                <p14:nvPr/>
              </p14:nvContentPartPr>
              <p14:xfrm>
                <a:off x="5819855" y="3619026"/>
                <a:ext cx="379800" cy="561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0F73B53C-C9FD-4F4D-A102-457D624112DD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5815535" y="3614706"/>
                  <a:ext cx="38844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BCA5506C-6595-4FD9-97CB-54342C1AEFBB}"/>
                    </a:ext>
                  </a:extLst>
                </p14:cNvPr>
                <p14:cNvContentPartPr/>
                <p14:nvPr/>
              </p14:nvContentPartPr>
              <p14:xfrm>
                <a:off x="5945495" y="3777426"/>
                <a:ext cx="404280" cy="24588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BCA5506C-6595-4FD9-97CB-54342C1AEFBB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5941175" y="3773106"/>
                  <a:ext cx="4129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6FBA268C-E444-4F47-BFC0-77269E5B2F40}"/>
                    </a:ext>
                  </a:extLst>
                </p14:cNvPr>
                <p14:cNvContentPartPr/>
                <p14:nvPr/>
              </p14:nvContentPartPr>
              <p14:xfrm>
                <a:off x="6096335" y="3872826"/>
                <a:ext cx="311040" cy="35352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6FBA268C-E444-4F47-BFC0-77269E5B2F40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092015" y="3868506"/>
                  <a:ext cx="319680" cy="36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uppo 310">
            <a:extLst>
              <a:ext uri="{FF2B5EF4-FFF2-40B4-BE49-F238E27FC236}">
                <a16:creationId xmlns:a16="http://schemas.microsoft.com/office/drawing/2014/main" id="{1C8BC2EE-6F42-4E5C-B895-772557188B52}"/>
              </a:ext>
            </a:extLst>
          </p:cNvPr>
          <p:cNvGrpSpPr/>
          <p:nvPr/>
        </p:nvGrpSpPr>
        <p:grpSpPr>
          <a:xfrm>
            <a:off x="6723095" y="3429306"/>
            <a:ext cx="1424880" cy="487800"/>
            <a:chOff x="6723095" y="3429306"/>
            <a:chExt cx="1424880" cy="48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AE40A2DB-A3F1-44D5-BF22-4633D21B7E7A}"/>
                    </a:ext>
                  </a:extLst>
                </p14:cNvPr>
                <p14:cNvContentPartPr/>
                <p14:nvPr/>
              </p14:nvContentPartPr>
              <p14:xfrm>
                <a:off x="6723095" y="3753666"/>
                <a:ext cx="236160" cy="2412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AE40A2DB-A3F1-44D5-BF22-4633D21B7E7A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718775" y="3749346"/>
                  <a:ext cx="2448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ADDAEFB4-A2AF-4AE3-B7C0-16D85B9363AE}"/>
                    </a:ext>
                  </a:extLst>
                </p14:cNvPr>
                <p14:cNvContentPartPr/>
                <p14:nvPr/>
              </p14:nvContentPartPr>
              <p14:xfrm>
                <a:off x="6842975" y="3686706"/>
                <a:ext cx="27000" cy="15120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ADDAEFB4-A2AF-4AE3-B7C0-16D85B9363A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6838655" y="3682386"/>
                  <a:ext cx="356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86872A88-D99B-4D7B-B1D2-ACD8A2D5F5AA}"/>
                    </a:ext>
                  </a:extLst>
                </p14:cNvPr>
                <p14:cNvContentPartPr/>
                <p14:nvPr/>
              </p14:nvContentPartPr>
              <p14:xfrm>
                <a:off x="7193255" y="3429306"/>
                <a:ext cx="308880" cy="37764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86872A88-D99B-4D7B-B1D2-ACD8A2D5F5AA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7188935" y="3424986"/>
                  <a:ext cx="31752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245C526F-6A55-4737-B26B-E8FD7F49A484}"/>
                    </a:ext>
                  </a:extLst>
                </p14:cNvPr>
                <p14:cNvContentPartPr/>
                <p14:nvPr/>
              </p14:nvContentPartPr>
              <p14:xfrm>
                <a:off x="7271375" y="3631266"/>
                <a:ext cx="164160" cy="13860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245C526F-6A55-4737-B26B-E8FD7F49A484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7267055" y="3626946"/>
                  <a:ext cx="1728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EE9E909E-C0D3-402B-99CF-5079B460C82E}"/>
                    </a:ext>
                  </a:extLst>
                </p14:cNvPr>
                <p14:cNvContentPartPr/>
                <p14:nvPr/>
              </p14:nvContentPartPr>
              <p14:xfrm>
                <a:off x="7800575" y="3598506"/>
                <a:ext cx="84240" cy="16956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EE9E909E-C0D3-402B-99CF-5079B460C82E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7796255" y="3594186"/>
                  <a:ext cx="928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3BB05713-4A0B-45E9-A12A-1C7A0AB430F6}"/>
                    </a:ext>
                  </a:extLst>
                </p14:cNvPr>
                <p14:cNvContentPartPr/>
                <p14:nvPr/>
              </p14:nvContentPartPr>
              <p14:xfrm>
                <a:off x="7932695" y="3598506"/>
                <a:ext cx="50040" cy="15120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3BB05713-4A0B-45E9-A12A-1C7A0AB430F6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7928375" y="3594186"/>
                  <a:ext cx="586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C4C8E9A7-579C-4775-A8CD-A3FCDA332697}"/>
                    </a:ext>
                  </a:extLst>
                </p14:cNvPr>
                <p14:cNvContentPartPr/>
                <p14:nvPr/>
              </p14:nvContentPartPr>
              <p14:xfrm>
                <a:off x="7701935" y="3525426"/>
                <a:ext cx="446040" cy="5508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C4C8E9A7-579C-4775-A8CD-A3FCDA332697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7697615" y="3521106"/>
                  <a:ext cx="45468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2C87FBAA-AD38-46A3-AC80-1DA543C43BCE}"/>
                    </a:ext>
                  </a:extLst>
                </p14:cNvPr>
                <p14:cNvContentPartPr/>
                <p14:nvPr/>
              </p14:nvContentPartPr>
              <p14:xfrm>
                <a:off x="7148255" y="3865626"/>
                <a:ext cx="979560" cy="514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2C87FBAA-AD38-46A3-AC80-1DA543C43BCE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7143935" y="3861306"/>
                  <a:ext cx="988200" cy="6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7DA22D18-64D2-4087-9657-4F09EC0E1669}"/>
                  </a:ext>
                </a:extLst>
              </p14:cNvPr>
              <p14:cNvContentPartPr/>
              <p14:nvPr/>
            </p14:nvContentPartPr>
            <p14:xfrm>
              <a:off x="7499615" y="4030506"/>
              <a:ext cx="396000" cy="33372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7DA22D18-64D2-4087-9657-4F09EC0E1669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7495295" y="4026186"/>
                <a:ext cx="404640" cy="342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27" name="Gruppo 326">
            <a:extLst>
              <a:ext uri="{FF2B5EF4-FFF2-40B4-BE49-F238E27FC236}">
                <a16:creationId xmlns:a16="http://schemas.microsoft.com/office/drawing/2014/main" id="{B78E9A0C-95F0-4D85-9710-2F2464CE14AB}"/>
              </a:ext>
            </a:extLst>
          </p:cNvPr>
          <p:cNvGrpSpPr/>
          <p:nvPr/>
        </p:nvGrpSpPr>
        <p:grpSpPr>
          <a:xfrm>
            <a:off x="8785535" y="3532986"/>
            <a:ext cx="622440" cy="334440"/>
            <a:chOff x="8785535" y="3532986"/>
            <a:chExt cx="62244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6A160A87-1736-4AE1-A6BE-106AC8B7FFA8}"/>
                    </a:ext>
                  </a:extLst>
                </p14:cNvPr>
                <p14:cNvContentPartPr/>
                <p14:nvPr/>
              </p14:nvContentPartPr>
              <p14:xfrm>
                <a:off x="8785535" y="3532986"/>
                <a:ext cx="330840" cy="33444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6A160A87-1736-4AE1-A6BE-106AC8B7FFA8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8781215" y="3528666"/>
                  <a:ext cx="33948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82A461DD-150A-4E33-861F-A63AFF813548}"/>
                    </a:ext>
                  </a:extLst>
                </p14:cNvPr>
                <p14:cNvContentPartPr/>
                <p14:nvPr/>
              </p14:nvContentPartPr>
              <p14:xfrm>
                <a:off x="8921615" y="3633066"/>
                <a:ext cx="151560" cy="17640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82A461DD-150A-4E33-861F-A63AFF813548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8917295" y="3628746"/>
                  <a:ext cx="1602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E3FD82A3-D28B-4486-972F-E617A5413A1A}"/>
                    </a:ext>
                  </a:extLst>
                </p14:cNvPr>
                <p14:cNvContentPartPr/>
                <p14:nvPr/>
              </p14:nvContentPartPr>
              <p14:xfrm>
                <a:off x="9268655" y="3657546"/>
                <a:ext cx="128520" cy="2196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E3FD82A3-D28B-4486-972F-E617A5413A1A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9264335" y="3653226"/>
                  <a:ext cx="1371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92165D97-B01F-4D42-9857-E7B7162EDE7B}"/>
                    </a:ext>
                  </a:extLst>
                </p14:cNvPr>
                <p14:cNvContentPartPr/>
                <p14:nvPr/>
              </p14:nvContentPartPr>
              <p14:xfrm>
                <a:off x="9285935" y="3717306"/>
                <a:ext cx="122040" cy="2556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92165D97-B01F-4D42-9857-E7B7162EDE7B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9281615" y="3712986"/>
                  <a:ext cx="13068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uppo 325">
            <a:extLst>
              <a:ext uri="{FF2B5EF4-FFF2-40B4-BE49-F238E27FC236}">
                <a16:creationId xmlns:a16="http://schemas.microsoft.com/office/drawing/2014/main" id="{AF059542-0863-4C43-B371-566A41991FEA}"/>
              </a:ext>
            </a:extLst>
          </p:cNvPr>
          <p:cNvGrpSpPr/>
          <p:nvPr/>
        </p:nvGrpSpPr>
        <p:grpSpPr>
          <a:xfrm>
            <a:off x="9651695" y="3508866"/>
            <a:ext cx="312480" cy="405360"/>
            <a:chOff x="9651695" y="3508866"/>
            <a:chExt cx="312480" cy="40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9CAD6C21-D1A9-4952-8074-FD47BE576DD9}"/>
                    </a:ext>
                  </a:extLst>
                </p14:cNvPr>
                <p14:cNvContentPartPr/>
                <p14:nvPr/>
              </p14:nvContentPartPr>
              <p14:xfrm>
                <a:off x="9651695" y="3508866"/>
                <a:ext cx="248760" cy="22068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9CAD6C21-D1A9-4952-8074-FD47BE576DD9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9647375" y="3504546"/>
                  <a:ext cx="2574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A0117CED-3BDB-4AB4-BBFB-8FBD62B800DA}"/>
                    </a:ext>
                  </a:extLst>
                </p14:cNvPr>
                <p14:cNvContentPartPr/>
                <p14:nvPr/>
              </p14:nvContentPartPr>
              <p14:xfrm>
                <a:off x="9832775" y="3788226"/>
                <a:ext cx="131400" cy="1260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A0117CED-3BDB-4AB4-BBFB-8FBD62B800DA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9828455" y="3783906"/>
                  <a:ext cx="140040" cy="13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5" name="Gruppo 324">
            <a:extLst>
              <a:ext uri="{FF2B5EF4-FFF2-40B4-BE49-F238E27FC236}">
                <a16:creationId xmlns:a16="http://schemas.microsoft.com/office/drawing/2014/main" id="{289018DD-CB2A-4CB0-A4F9-0E2EDC51C4F3}"/>
              </a:ext>
            </a:extLst>
          </p:cNvPr>
          <p:cNvGrpSpPr/>
          <p:nvPr/>
        </p:nvGrpSpPr>
        <p:grpSpPr>
          <a:xfrm>
            <a:off x="10256855" y="3478986"/>
            <a:ext cx="1279800" cy="421920"/>
            <a:chOff x="10256855" y="3478986"/>
            <a:chExt cx="1279800" cy="42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128276CA-F775-40E8-A4C2-838268D92CC8}"/>
                    </a:ext>
                  </a:extLst>
                </p14:cNvPr>
                <p14:cNvContentPartPr/>
                <p14:nvPr/>
              </p14:nvContentPartPr>
              <p14:xfrm>
                <a:off x="10256855" y="3478986"/>
                <a:ext cx="243360" cy="31140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128276CA-F775-40E8-A4C2-838268D92CC8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10252535" y="3474666"/>
                  <a:ext cx="25200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DBBE20CE-EF12-43CE-9EC3-12DB32E0BA2E}"/>
                    </a:ext>
                  </a:extLst>
                </p14:cNvPr>
                <p14:cNvContentPartPr/>
                <p14:nvPr/>
              </p14:nvContentPartPr>
              <p14:xfrm>
                <a:off x="10525055" y="3795786"/>
                <a:ext cx="120240" cy="10512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DBBE20CE-EF12-43CE-9EC3-12DB32E0BA2E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10520735" y="3791466"/>
                  <a:ext cx="12888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01ADB994-99B6-45AB-AC7E-627909C4CF04}"/>
                    </a:ext>
                  </a:extLst>
                </p14:cNvPr>
                <p14:cNvContentPartPr/>
                <p14:nvPr/>
              </p14:nvContentPartPr>
              <p14:xfrm>
                <a:off x="10823135" y="3484746"/>
                <a:ext cx="219240" cy="27540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01ADB994-99B6-45AB-AC7E-627909C4CF04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10818815" y="3480426"/>
                  <a:ext cx="2278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B6662E48-B7F0-42CC-B079-AC969238E78E}"/>
                    </a:ext>
                  </a:extLst>
                </p14:cNvPr>
                <p14:cNvContentPartPr/>
                <p14:nvPr/>
              </p14:nvContentPartPr>
              <p14:xfrm>
                <a:off x="11081615" y="3776346"/>
                <a:ext cx="66600" cy="9216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B6662E48-B7F0-42CC-B079-AC969238E78E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1077295" y="3772026"/>
                  <a:ext cx="7524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BF410347-FBA2-4111-8E3C-E59CA02139BC}"/>
                    </a:ext>
                  </a:extLst>
                </p14:cNvPr>
                <p14:cNvContentPartPr/>
                <p14:nvPr/>
              </p14:nvContentPartPr>
              <p14:xfrm>
                <a:off x="11283215" y="3533346"/>
                <a:ext cx="253440" cy="29376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BF410347-FBA2-4111-8E3C-E59CA02139BC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1278895" y="3529026"/>
                  <a:ext cx="262080" cy="30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2" name="Gruppo 331">
            <a:extLst>
              <a:ext uri="{FF2B5EF4-FFF2-40B4-BE49-F238E27FC236}">
                <a16:creationId xmlns:a16="http://schemas.microsoft.com/office/drawing/2014/main" id="{FDD81C10-8A4E-4567-A746-CA4782AB3E2B}"/>
              </a:ext>
            </a:extLst>
          </p:cNvPr>
          <p:cNvGrpSpPr/>
          <p:nvPr/>
        </p:nvGrpSpPr>
        <p:grpSpPr>
          <a:xfrm>
            <a:off x="100535" y="4963266"/>
            <a:ext cx="634320" cy="340560"/>
            <a:chOff x="100535" y="4963266"/>
            <a:chExt cx="634320" cy="34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0FDD1E73-3572-4D3D-A750-7E66743C54ED}"/>
                    </a:ext>
                  </a:extLst>
                </p14:cNvPr>
                <p14:cNvContentPartPr/>
                <p14:nvPr/>
              </p14:nvContentPartPr>
              <p14:xfrm>
                <a:off x="100535" y="5122386"/>
                <a:ext cx="229320" cy="1872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0FDD1E73-3572-4D3D-A750-7E66743C54ED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96215" y="5118066"/>
                  <a:ext cx="2379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E172EB9E-D5D4-4FF2-99AC-4929C3B54669}"/>
                    </a:ext>
                  </a:extLst>
                </p14:cNvPr>
                <p14:cNvContentPartPr/>
                <p14:nvPr/>
              </p14:nvContentPartPr>
              <p14:xfrm>
                <a:off x="103415" y="5251266"/>
                <a:ext cx="265680" cy="2952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E172EB9E-D5D4-4FF2-99AC-4929C3B54669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99095" y="5246946"/>
                  <a:ext cx="2743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02C97436-ED24-488F-89CD-A30FC93D2E75}"/>
                    </a:ext>
                  </a:extLst>
                </p14:cNvPr>
                <p14:cNvContentPartPr/>
                <p14:nvPr/>
              </p14:nvContentPartPr>
              <p14:xfrm>
                <a:off x="374495" y="4963266"/>
                <a:ext cx="360360" cy="34056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02C97436-ED24-488F-89CD-A30FC93D2E75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370175" y="4958946"/>
                  <a:ext cx="369000" cy="34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uppo 340">
            <a:extLst>
              <a:ext uri="{FF2B5EF4-FFF2-40B4-BE49-F238E27FC236}">
                <a16:creationId xmlns:a16="http://schemas.microsoft.com/office/drawing/2014/main" id="{2617C446-7478-4991-9584-48FB12CC25E6}"/>
              </a:ext>
            </a:extLst>
          </p:cNvPr>
          <p:cNvGrpSpPr/>
          <p:nvPr/>
        </p:nvGrpSpPr>
        <p:grpSpPr>
          <a:xfrm>
            <a:off x="1233095" y="4875426"/>
            <a:ext cx="622440" cy="373680"/>
            <a:chOff x="1233095" y="4875426"/>
            <a:chExt cx="622440" cy="37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09BA0194-8F82-4B27-9F48-E718546999FC}"/>
                    </a:ext>
                  </a:extLst>
                </p14:cNvPr>
                <p14:cNvContentPartPr/>
                <p14:nvPr/>
              </p14:nvContentPartPr>
              <p14:xfrm>
                <a:off x="1233095" y="4875426"/>
                <a:ext cx="266760" cy="37368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09BA0194-8F82-4B27-9F48-E718546999FC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228775" y="4871106"/>
                  <a:ext cx="27540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050BD874-363F-46BA-B789-CE0EEB72393C}"/>
                    </a:ext>
                  </a:extLst>
                </p14:cNvPr>
                <p14:cNvContentPartPr/>
                <p14:nvPr/>
              </p14:nvContentPartPr>
              <p14:xfrm>
                <a:off x="1402295" y="5038506"/>
                <a:ext cx="106560" cy="2124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050BD874-363F-46BA-B789-CE0EEB72393C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397975" y="5034186"/>
                  <a:ext cx="1152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F026CCA4-5D05-4DFD-BF1D-8E68DEC3F315}"/>
                    </a:ext>
                  </a:extLst>
                </p14:cNvPr>
                <p14:cNvContentPartPr/>
                <p14:nvPr/>
              </p14:nvContentPartPr>
              <p14:xfrm>
                <a:off x="1722695" y="5068746"/>
                <a:ext cx="91440" cy="1332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F026CCA4-5D05-4DFD-BF1D-8E68DEC3F315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718375" y="5064426"/>
                  <a:ext cx="1000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749BB331-1926-4CDC-9745-A475F9E8F78C}"/>
                    </a:ext>
                  </a:extLst>
                </p14:cNvPr>
                <p14:cNvContentPartPr/>
                <p14:nvPr/>
              </p14:nvContentPartPr>
              <p14:xfrm>
                <a:off x="1752575" y="5176746"/>
                <a:ext cx="102960" cy="684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749BB331-1926-4CDC-9745-A475F9E8F78C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748255" y="5172426"/>
                  <a:ext cx="111600" cy="1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6" name="Gruppo 345">
            <a:extLst>
              <a:ext uri="{FF2B5EF4-FFF2-40B4-BE49-F238E27FC236}">
                <a16:creationId xmlns:a16="http://schemas.microsoft.com/office/drawing/2014/main" id="{6D1E9BBD-EE6C-4F38-8D63-1DFEDC78AE11}"/>
              </a:ext>
            </a:extLst>
          </p:cNvPr>
          <p:cNvGrpSpPr/>
          <p:nvPr/>
        </p:nvGrpSpPr>
        <p:grpSpPr>
          <a:xfrm>
            <a:off x="2316335" y="4611906"/>
            <a:ext cx="1719360" cy="1082160"/>
            <a:chOff x="2316335" y="4611906"/>
            <a:chExt cx="1719360" cy="108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669A7669-68E2-414A-894F-6B7F353CE72E}"/>
                    </a:ext>
                  </a:extLst>
                </p14:cNvPr>
                <p14:cNvContentPartPr/>
                <p14:nvPr/>
              </p14:nvContentPartPr>
              <p14:xfrm>
                <a:off x="2316335" y="4853466"/>
                <a:ext cx="552960" cy="29772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669A7669-68E2-414A-894F-6B7F353CE72E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2312015" y="4849146"/>
                  <a:ext cx="5616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C38FEC36-7784-44F1-8AAD-D936A56762CC}"/>
                    </a:ext>
                  </a:extLst>
                </p14:cNvPr>
                <p14:cNvContentPartPr/>
                <p14:nvPr/>
              </p14:nvContentPartPr>
              <p14:xfrm>
                <a:off x="2974415" y="4934106"/>
                <a:ext cx="207360" cy="26604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C38FEC36-7784-44F1-8AAD-D936A56762CC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2970095" y="4929786"/>
                  <a:ext cx="2160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44C67C2D-DB87-4862-A14F-5D79796E48C0}"/>
                    </a:ext>
                  </a:extLst>
                </p14:cNvPr>
                <p14:cNvContentPartPr/>
                <p14:nvPr/>
              </p14:nvContentPartPr>
              <p14:xfrm>
                <a:off x="3261335" y="4611906"/>
                <a:ext cx="321480" cy="108216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44C67C2D-DB87-4862-A14F-5D79796E48C0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3257015" y="4607586"/>
                  <a:ext cx="330120" cy="10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7743BEC4-952A-4AA6-B74D-5991B3C2E023}"/>
                    </a:ext>
                  </a:extLst>
                </p14:cNvPr>
                <p14:cNvContentPartPr/>
                <p14:nvPr/>
              </p14:nvContentPartPr>
              <p14:xfrm>
                <a:off x="3587495" y="4859586"/>
                <a:ext cx="199080" cy="22104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7743BEC4-952A-4AA6-B74D-5991B3C2E023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3583175" y="4855266"/>
                  <a:ext cx="2077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34A1606A-F9C1-4A7A-8C5D-38666E799AB3}"/>
                    </a:ext>
                  </a:extLst>
                </p14:cNvPr>
                <p14:cNvContentPartPr/>
                <p14:nvPr/>
              </p14:nvContentPartPr>
              <p14:xfrm>
                <a:off x="3537095" y="4822866"/>
                <a:ext cx="379440" cy="972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34A1606A-F9C1-4A7A-8C5D-38666E799AB3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3532775" y="4818546"/>
                  <a:ext cx="3880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96D8C449-216E-4D37-B3A9-D9071B37342C}"/>
                    </a:ext>
                  </a:extLst>
                </p14:cNvPr>
                <p14:cNvContentPartPr/>
                <p14:nvPr/>
              </p14:nvContentPartPr>
              <p14:xfrm>
                <a:off x="3587135" y="4990266"/>
                <a:ext cx="448560" cy="27288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96D8C449-216E-4D37-B3A9-D9071B37342C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3582815" y="4985946"/>
                  <a:ext cx="45720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A1E3CC64-16FC-474D-B014-809DF77B3B0B}"/>
                    </a:ext>
                  </a:extLst>
                </p14:cNvPr>
                <p14:cNvContentPartPr/>
                <p14:nvPr/>
              </p14:nvContentPartPr>
              <p14:xfrm>
                <a:off x="3775415" y="5168106"/>
                <a:ext cx="248040" cy="34848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A1E3CC64-16FC-474D-B014-809DF77B3B0B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3771095" y="5163786"/>
                  <a:ext cx="256680" cy="35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0" name="Gruppo 369">
            <a:extLst>
              <a:ext uri="{FF2B5EF4-FFF2-40B4-BE49-F238E27FC236}">
                <a16:creationId xmlns:a16="http://schemas.microsoft.com/office/drawing/2014/main" id="{C6B62F11-4A2F-4D84-B7A1-99A8A2B95800}"/>
              </a:ext>
            </a:extLst>
          </p:cNvPr>
          <p:cNvGrpSpPr/>
          <p:nvPr/>
        </p:nvGrpSpPr>
        <p:grpSpPr>
          <a:xfrm>
            <a:off x="4265375" y="4646106"/>
            <a:ext cx="2057760" cy="734040"/>
            <a:chOff x="4265375" y="4646106"/>
            <a:chExt cx="2057760" cy="73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F4DDD0FE-E5DA-490B-8F4B-795EC38F846D}"/>
                    </a:ext>
                  </a:extLst>
                </p14:cNvPr>
                <p14:cNvContentPartPr/>
                <p14:nvPr/>
              </p14:nvContentPartPr>
              <p14:xfrm>
                <a:off x="4265375" y="5003226"/>
                <a:ext cx="216000" cy="1476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F4DDD0FE-E5DA-490B-8F4B-795EC38F846D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4261055" y="4998906"/>
                  <a:ext cx="22464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BBCD8965-A252-45E8-B93F-0ADC256C9660}"/>
                    </a:ext>
                  </a:extLst>
                </p14:cNvPr>
                <p14:cNvContentPartPr/>
                <p14:nvPr/>
              </p14:nvContentPartPr>
              <p14:xfrm>
                <a:off x="4343855" y="4940226"/>
                <a:ext cx="21240" cy="20664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BBCD8965-A252-45E8-B93F-0ADC256C9660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4339535" y="4935906"/>
                  <a:ext cx="2988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F1DA9E5D-74BF-4D44-BF63-63BEF05F094B}"/>
                    </a:ext>
                  </a:extLst>
                </p14:cNvPr>
                <p14:cNvContentPartPr/>
                <p14:nvPr/>
              </p14:nvContentPartPr>
              <p14:xfrm>
                <a:off x="4588295" y="4726026"/>
                <a:ext cx="290520" cy="36720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F1DA9E5D-74BF-4D44-BF63-63BEF05F094B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4583975" y="4721706"/>
                  <a:ext cx="29916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7256D0C0-576F-454F-B1B5-9F0B2CEE0F26}"/>
                    </a:ext>
                  </a:extLst>
                </p14:cNvPr>
                <p14:cNvContentPartPr/>
                <p14:nvPr/>
              </p14:nvContentPartPr>
              <p14:xfrm>
                <a:off x="4659215" y="4941306"/>
                <a:ext cx="175680" cy="13320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7256D0C0-576F-454F-B1B5-9F0B2CEE0F26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4654895" y="4936986"/>
                  <a:ext cx="18432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341D2496-60A6-4AC0-8CEA-0CBE82B137A7}"/>
                    </a:ext>
                  </a:extLst>
                </p14:cNvPr>
                <p14:cNvContentPartPr/>
                <p14:nvPr/>
              </p14:nvContentPartPr>
              <p14:xfrm>
                <a:off x="5099495" y="4869306"/>
                <a:ext cx="138240" cy="16776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341D2496-60A6-4AC0-8CEA-0CBE82B137A7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5095175" y="4864986"/>
                  <a:ext cx="1468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0BF872BE-75FA-49A3-9B24-4ABAE3A81795}"/>
                    </a:ext>
                  </a:extLst>
                </p14:cNvPr>
                <p14:cNvContentPartPr/>
                <p14:nvPr/>
              </p14:nvContentPartPr>
              <p14:xfrm>
                <a:off x="5017055" y="4796946"/>
                <a:ext cx="313920" cy="2016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0BF872BE-75FA-49A3-9B24-4ABAE3A81795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5012735" y="4792626"/>
                  <a:ext cx="3225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47004B07-5CD5-4511-B240-03FEF4574F4B}"/>
                    </a:ext>
                  </a:extLst>
                </p14:cNvPr>
                <p14:cNvContentPartPr/>
                <p14:nvPr/>
              </p14:nvContentPartPr>
              <p14:xfrm>
                <a:off x="5124335" y="4968666"/>
                <a:ext cx="366120" cy="22248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47004B07-5CD5-4511-B240-03FEF4574F4B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5120015" y="4964346"/>
                  <a:ext cx="3747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760FD4B5-56E8-4700-9266-FBDF99214C58}"/>
                    </a:ext>
                  </a:extLst>
                </p14:cNvPr>
                <p14:cNvContentPartPr/>
                <p14:nvPr/>
              </p14:nvContentPartPr>
              <p14:xfrm>
                <a:off x="5147375" y="5182866"/>
                <a:ext cx="275400" cy="19728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760FD4B5-56E8-4700-9266-FBDF99214C58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5143055" y="5178546"/>
                  <a:ext cx="28404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3F4468C4-8F1C-448A-96CA-50337DC35915}"/>
                    </a:ext>
                  </a:extLst>
                </p14:cNvPr>
                <p14:cNvContentPartPr/>
                <p14:nvPr/>
              </p14:nvContentPartPr>
              <p14:xfrm>
                <a:off x="5658935" y="4646106"/>
                <a:ext cx="281160" cy="71136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3F4468C4-8F1C-448A-96CA-50337DC35915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5654615" y="4641786"/>
                  <a:ext cx="289800" cy="72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FA954403-EED3-41FE-A998-D5BDBA282102}"/>
                    </a:ext>
                  </a:extLst>
                </p14:cNvPr>
                <p14:cNvContentPartPr/>
                <p14:nvPr/>
              </p14:nvContentPartPr>
              <p14:xfrm>
                <a:off x="6086255" y="5011146"/>
                <a:ext cx="236880" cy="2124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FA954403-EED3-41FE-A998-D5BDBA282102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6081935" y="5006826"/>
                  <a:ext cx="2455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B4273C68-CF11-44EF-A8D2-C60D33E72E89}"/>
                    </a:ext>
                  </a:extLst>
                </p14:cNvPr>
                <p14:cNvContentPartPr/>
                <p14:nvPr/>
              </p14:nvContentPartPr>
              <p14:xfrm>
                <a:off x="6183815" y="4991346"/>
                <a:ext cx="34920" cy="15948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B4273C68-CF11-44EF-A8D2-C60D33E72E89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6179495" y="4987026"/>
                  <a:ext cx="43560" cy="168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0">
            <p14:nvContentPartPr>
              <p14:cNvPr id="358" name="Input penna 357">
                <a:extLst>
                  <a:ext uri="{FF2B5EF4-FFF2-40B4-BE49-F238E27FC236}">
                    <a16:creationId xmlns:a16="http://schemas.microsoft.com/office/drawing/2014/main" id="{60103538-C5CA-4858-B99B-AE90E9E97972}"/>
                  </a:ext>
                </a:extLst>
              </p14:cNvPr>
              <p14:cNvContentPartPr/>
              <p14:nvPr/>
            </p14:nvContentPartPr>
            <p14:xfrm>
              <a:off x="6577655" y="4934826"/>
              <a:ext cx="73080" cy="153000"/>
            </p14:xfrm>
          </p:contentPart>
        </mc:Choice>
        <mc:Fallback xmlns="">
          <p:pic>
            <p:nvPicPr>
              <p:cNvPr id="358" name="Input penna 357">
                <a:extLst>
                  <a:ext uri="{FF2B5EF4-FFF2-40B4-BE49-F238E27FC236}">
                    <a16:creationId xmlns:a16="http://schemas.microsoft.com/office/drawing/2014/main" id="{60103538-C5CA-4858-B99B-AE90E9E97972}"/>
                  </a:ext>
                </a:extLst>
              </p:cNvPr>
              <p:cNvPicPr/>
              <p:nvPr/>
            </p:nvPicPr>
            <p:blipFill>
              <a:blip r:embed="rId591"/>
              <a:stretch>
                <a:fillRect/>
              </a:stretch>
            </p:blipFill>
            <p:spPr>
              <a:xfrm>
                <a:off x="6573335" y="4930506"/>
                <a:ext cx="81720" cy="16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2">
            <p14:nvContentPartPr>
              <p14:cNvPr id="359" name="Input penna 358">
                <a:extLst>
                  <a:ext uri="{FF2B5EF4-FFF2-40B4-BE49-F238E27FC236}">
                    <a16:creationId xmlns:a16="http://schemas.microsoft.com/office/drawing/2014/main" id="{1F6D3BC8-1A23-4BB4-83F9-EDDB2DA119AA}"/>
                  </a:ext>
                </a:extLst>
              </p14:cNvPr>
              <p14:cNvContentPartPr/>
              <p14:nvPr/>
            </p14:nvContentPartPr>
            <p14:xfrm>
              <a:off x="6599615" y="4792986"/>
              <a:ext cx="14760" cy="21240"/>
            </p14:xfrm>
          </p:contentPart>
        </mc:Choice>
        <mc:Fallback xmlns="">
          <p:pic>
            <p:nvPicPr>
              <p:cNvPr id="359" name="Input penna 358">
                <a:extLst>
                  <a:ext uri="{FF2B5EF4-FFF2-40B4-BE49-F238E27FC236}">
                    <a16:creationId xmlns:a16="http://schemas.microsoft.com/office/drawing/2014/main" id="{1F6D3BC8-1A23-4BB4-83F9-EDDB2DA119AA}"/>
                  </a:ext>
                </a:extLst>
              </p:cNvPr>
              <p:cNvPicPr/>
              <p:nvPr/>
            </p:nvPicPr>
            <p:blipFill>
              <a:blip r:embed="rId593"/>
              <a:stretch>
                <a:fillRect/>
              </a:stretch>
            </p:blipFill>
            <p:spPr>
              <a:xfrm>
                <a:off x="6595295" y="4788666"/>
                <a:ext cx="23400" cy="29880"/>
              </a:xfrm>
              <a:prstGeom prst="rect">
                <a:avLst/>
              </a:prstGeom>
            </p:spPr>
          </p:pic>
        </mc:Fallback>
      </mc:AlternateContent>
      <p:grpSp>
        <p:nvGrpSpPr>
          <p:cNvPr id="396" name="Gruppo 395">
            <a:extLst>
              <a:ext uri="{FF2B5EF4-FFF2-40B4-BE49-F238E27FC236}">
                <a16:creationId xmlns:a16="http://schemas.microsoft.com/office/drawing/2014/main" id="{D11B4C5C-55B0-4E78-896B-727F4EDA53C0}"/>
              </a:ext>
            </a:extLst>
          </p:cNvPr>
          <p:cNvGrpSpPr/>
          <p:nvPr/>
        </p:nvGrpSpPr>
        <p:grpSpPr>
          <a:xfrm>
            <a:off x="6899495" y="4595706"/>
            <a:ext cx="3380760" cy="910800"/>
            <a:chOff x="6899495" y="4595706"/>
            <a:chExt cx="3380760" cy="91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60" name="Input penna 359">
                  <a:extLst>
                    <a:ext uri="{FF2B5EF4-FFF2-40B4-BE49-F238E27FC236}">
                      <a16:creationId xmlns:a16="http://schemas.microsoft.com/office/drawing/2014/main" id="{06A3CBC6-72FB-4869-BED9-4CAD137BBA55}"/>
                    </a:ext>
                  </a:extLst>
                </p14:cNvPr>
                <p14:cNvContentPartPr/>
                <p14:nvPr/>
              </p14:nvContentPartPr>
              <p14:xfrm>
                <a:off x="6899495" y="4858146"/>
                <a:ext cx="305280" cy="268920"/>
              </p14:xfrm>
            </p:contentPart>
          </mc:Choice>
          <mc:Fallback xmlns="">
            <p:pic>
              <p:nvPicPr>
                <p:cNvPr id="360" name="Input penna 359">
                  <a:extLst>
                    <a:ext uri="{FF2B5EF4-FFF2-40B4-BE49-F238E27FC236}">
                      <a16:creationId xmlns:a16="http://schemas.microsoft.com/office/drawing/2014/main" id="{06A3CBC6-72FB-4869-BED9-4CAD137BBA55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6895175" y="4853826"/>
                  <a:ext cx="31392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61" name="Input penna 360">
                  <a:extLst>
                    <a:ext uri="{FF2B5EF4-FFF2-40B4-BE49-F238E27FC236}">
                      <a16:creationId xmlns:a16="http://schemas.microsoft.com/office/drawing/2014/main" id="{10A63D03-3CFF-43BB-9D94-79CF012C797E}"/>
                    </a:ext>
                  </a:extLst>
                </p14:cNvPr>
                <p14:cNvContentPartPr/>
                <p14:nvPr/>
              </p14:nvContentPartPr>
              <p14:xfrm>
                <a:off x="7222415" y="4827906"/>
                <a:ext cx="93240" cy="213840"/>
              </p14:xfrm>
            </p:contentPart>
          </mc:Choice>
          <mc:Fallback xmlns="">
            <p:pic>
              <p:nvPicPr>
                <p:cNvPr id="361" name="Input penna 360">
                  <a:extLst>
                    <a:ext uri="{FF2B5EF4-FFF2-40B4-BE49-F238E27FC236}">
                      <a16:creationId xmlns:a16="http://schemas.microsoft.com/office/drawing/2014/main" id="{10A63D03-3CFF-43BB-9D94-79CF012C797E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7218095" y="4823586"/>
                  <a:ext cx="1018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62" name="Input penna 361">
                  <a:extLst>
                    <a:ext uri="{FF2B5EF4-FFF2-40B4-BE49-F238E27FC236}">
                      <a16:creationId xmlns:a16="http://schemas.microsoft.com/office/drawing/2014/main" id="{C6B9E87A-C8FC-4CD4-85BB-297129888DD8}"/>
                    </a:ext>
                  </a:extLst>
                </p14:cNvPr>
                <p14:cNvContentPartPr/>
                <p14:nvPr/>
              </p14:nvContentPartPr>
              <p14:xfrm>
                <a:off x="7444895" y="4933746"/>
                <a:ext cx="164160" cy="149760"/>
              </p14:xfrm>
            </p:contentPart>
          </mc:Choice>
          <mc:Fallback xmlns="">
            <p:pic>
              <p:nvPicPr>
                <p:cNvPr id="362" name="Input penna 361">
                  <a:extLst>
                    <a:ext uri="{FF2B5EF4-FFF2-40B4-BE49-F238E27FC236}">
                      <a16:creationId xmlns:a16="http://schemas.microsoft.com/office/drawing/2014/main" id="{C6B9E87A-C8FC-4CD4-85BB-297129888DD8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7440575" y="4929426"/>
                  <a:ext cx="17280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63" name="Input penna 362">
                  <a:extLst>
                    <a:ext uri="{FF2B5EF4-FFF2-40B4-BE49-F238E27FC236}">
                      <a16:creationId xmlns:a16="http://schemas.microsoft.com/office/drawing/2014/main" id="{76F78869-CD22-4E1C-8CF9-492B9633575F}"/>
                    </a:ext>
                  </a:extLst>
                </p14:cNvPr>
                <p14:cNvContentPartPr/>
                <p14:nvPr/>
              </p14:nvContentPartPr>
              <p14:xfrm>
                <a:off x="7803815" y="4679226"/>
                <a:ext cx="251280" cy="827280"/>
              </p14:xfrm>
            </p:contentPart>
          </mc:Choice>
          <mc:Fallback xmlns="">
            <p:pic>
              <p:nvPicPr>
                <p:cNvPr id="363" name="Input penna 362">
                  <a:extLst>
                    <a:ext uri="{FF2B5EF4-FFF2-40B4-BE49-F238E27FC236}">
                      <a16:creationId xmlns:a16="http://schemas.microsoft.com/office/drawing/2014/main" id="{76F78869-CD22-4E1C-8CF9-492B9633575F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7799495" y="4674906"/>
                  <a:ext cx="259920" cy="83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64" name="Input penna 363">
                  <a:extLst>
                    <a:ext uri="{FF2B5EF4-FFF2-40B4-BE49-F238E27FC236}">
                      <a16:creationId xmlns:a16="http://schemas.microsoft.com/office/drawing/2014/main" id="{1D6269A0-BD9A-45C7-A205-BCB100448EF9}"/>
                    </a:ext>
                  </a:extLst>
                </p14:cNvPr>
                <p14:cNvContentPartPr/>
                <p14:nvPr/>
              </p14:nvContentPartPr>
              <p14:xfrm>
                <a:off x="8132135" y="4865706"/>
                <a:ext cx="108720" cy="194040"/>
              </p14:xfrm>
            </p:contentPart>
          </mc:Choice>
          <mc:Fallback xmlns="">
            <p:pic>
              <p:nvPicPr>
                <p:cNvPr id="364" name="Input penna 363">
                  <a:extLst>
                    <a:ext uri="{FF2B5EF4-FFF2-40B4-BE49-F238E27FC236}">
                      <a16:creationId xmlns:a16="http://schemas.microsoft.com/office/drawing/2014/main" id="{1D6269A0-BD9A-45C7-A205-BCB100448EF9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8127815" y="4861386"/>
                  <a:ext cx="1173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C014335C-CA7C-4863-9B31-EBBFE2986DDF}"/>
                    </a:ext>
                  </a:extLst>
                </p14:cNvPr>
                <p14:cNvContentPartPr/>
                <p14:nvPr/>
              </p14:nvContentPartPr>
              <p14:xfrm>
                <a:off x="8277935" y="4869306"/>
                <a:ext cx="100080" cy="18144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C014335C-CA7C-4863-9B31-EBBFE2986DDF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8273615" y="4864986"/>
                  <a:ext cx="1087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66" name="Input penna 365">
                  <a:extLst>
                    <a:ext uri="{FF2B5EF4-FFF2-40B4-BE49-F238E27FC236}">
                      <a16:creationId xmlns:a16="http://schemas.microsoft.com/office/drawing/2014/main" id="{6CFD6F27-32F1-4011-936E-5109EDE35013}"/>
                    </a:ext>
                  </a:extLst>
                </p14:cNvPr>
                <p14:cNvContentPartPr/>
                <p14:nvPr/>
              </p14:nvContentPartPr>
              <p14:xfrm>
                <a:off x="8039975" y="4792986"/>
                <a:ext cx="384120" cy="21600"/>
              </p14:xfrm>
            </p:contentPart>
          </mc:Choice>
          <mc:Fallback xmlns="">
            <p:pic>
              <p:nvPicPr>
                <p:cNvPr id="366" name="Input penna 365">
                  <a:extLst>
                    <a:ext uri="{FF2B5EF4-FFF2-40B4-BE49-F238E27FC236}">
                      <a16:creationId xmlns:a16="http://schemas.microsoft.com/office/drawing/2014/main" id="{6CFD6F27-32F1-4011-936E-5109EDE35013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8035655" y="4788666"/>
                  <a:ext cx="3927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67" name="Input penna 366">
                  <a:extLst>
                    <a:ext uri="{FF2B5EF4-FFF2-40B4-BE49-F238E27FC236}">
                      <a16:creationId xmlns:a16="http://schemas.microsoft.com/office/drawing/2014/main" id="{E514C75F-22F0-4990-890D-552FBC2326B6}"/>
                    </a:ext>
                  </a:extLst>
                </p14:cNvPr>
                <p14:cNvContentPartPr/>
                <p14:nvPr/>
              </p14:nvContentPartPr>
              <p14:xfrm>
                <a:off x="8128535" y="4975866"/>
                <a:ext cx="464760" cy="223200"/>
              </p14:xfrm>
            </p:contentPart>
          </mc:Choice>
          <mc:Fallback xmlns="">
            <p:pic>
              <p:nvPicPr>
                <p:cNvPr id="367" name="Input penna 366">
                  <a:extLst>
                    <a:ext uri="{FF2B5EF4-FFF2-40B4-BE49-F238E27FC236}">
                      <a16:creationId xmlns:a16="http://schemas.microsoft.com/office/drawing/2014/main" id="{E514C75F-22F0-4990-890D-552FBC2326B6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8124215" y="4971546"/>
                  <a:ext cx="4734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F909A9FA-C736-42E8-A3F4-BE92CF07510E}"/>
                    </a:ext>
                  </a:extLst>
                </p14:cNvPr>
                <p14:cNvContentPartPr/>
                <p14:nvPr/>
              </p14:nvContentPartPr>
              <p14:xfrm>
                <a:off x="8341295" y="5133186"/>
                <a:ext cx="234720" cy="32328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F909A9FA-C736-42E8-A3F4-BE92CF07510E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8336975" y="5128866"/>
                  <a:ext cx="24336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8609511A-91B9-45B4-9D41-B9E4911031AA}"/>
                    </a:ext>
                  </a:extLst>
                </p14:cNvPr>
                <p14:cNvContentPartPr/>
                <p14:nvPr/>
              </p14:nvContentPartPr>
              <p14:xfrm>
                <a:off x="8729375" y="4926906"/>
                <a:ext cx="226080" cy="3744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8609511A-91B9-45B4-9D41-B9E4911031AA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8725055" y="4922586"/>
                  <a:ext cx="2347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72" name="Input penna 371">
                  <a:extLst>
                    <a:ext uri="{FF2B5EF4-FFF2-40B4-BE49-F238E27FC236}">
                      <a16:creationId xmlns:a16="http://schemas.microsoft.com/office/drawing/2014/main" id="{EC6C7E8B-FF6F-4DA5-AF2A-7AA4DE9F2200}"/>
                    </a:ext>
                  </a:extLst>
                </p14:cNvPr>
                <p14:cNvContentPartPr/>
                <p14:nvPr/>
              </p14:nvContentPartPr>
              <p14:xfrm>
                <a:off x="8798855" y="4836546"/>
                <a:ext cx="47520" cy="202320"/>
              </p14:xfrm>
            </p:contentPart>
          </mc:Choice>
          <mc:Fallback xmlns="">
            <p:pic>
              <p:nvPicPr>
                <p:cNvPr id="372" name="Input penna 371">
                  <a:extLst>
                    <a:ext uri="{FF2B5EF4-FFF2-40B4-BE49-F238E27FC236}">
                      <a16:creationId xmlns:a16="http://schemas.microsoft.com/office/drawing/2014/main" id="{EC6C7E8B-FF6F-4DA5-AF2A-7AA4DE9F2200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8794535" y="4832226"/>
                  <a:ext cx="561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73" name="Input penna 372">
                  <a:extLst>
                    <a:ext uri="{FF2B5EF4-FFF2-40B4-BE49-F238E27FC236}">
                      <a16:creationId xmlns:a16="http://schemas.microsoft.com/office/drawing/2014/main" id="{04F87C58-30B1-4C1F-9E09-411A4D655C4C}"/>
                    </a:ext>
                  </a:extLst>
                </p14:cNvPr>
                <p14:cNvContentPartPr/>
                <p14:nvPr/>
              </p14:nvContentPartPr>
              <p14:xfrm>
                <a:off x="9082535" y="4671306"/>
                <a:ext cx="247680" cy="293760"/>
              </p14:xfrm>
            </p:contentPart>
          </mc:Choice>
          <mc:Fallback xmlns="">
            <p:pic>
              <p:nvPicPr>
                <p:cNvPr id="373" name="Input penna 372">
                  <a:extLst>
                    <a:ext uri="{FF2B5EF4-FFF2-40B4-BE49-F238E27FC236}">
                      <a16:creationId xmlns:a16="http://schemas.microsoft.com/office/drawing/2014/main" id="{04F87C58-30B1-4C1F-9E09-411A4D655C4C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9078215" y="4666986"/>
                  <a:ext cx="25632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74" name="Input penna 373">
                  <a:extLst>
                    <a:ext uri="{FF2B5EF4-FFF2-40B4-BE49-F238E27FC236}">
                      <a16:creationId xmlns:a16="http://schemas.microsoft.com/office/drawing/2014/main" id="{03BBA61E-BA1B-4B7C-AEA9-E02AF2C66318}"/>
                    </a:ext>
                  </a:extLst>
                </p14:cNvPr>
                <p14:cNvContentPartPr/>
                <p14:nvPr/>
              </p14:nvContentPartPr>
              <p14:xfrm>
                <a:off x="9134375" y="4872906"/>
                <a:ext cx="222480" cy="137520"/>
              </p14:xfrm>
            </p:contentPart>
          </mc:Choice>
          <mc:Fallback xmlns="">
            <p:pic>
              <p:nvPicPr>
                <p:cNvPr id="374" name="Input penna 373">
                  <a:extLst>
                    <a:ext uri="{FF2B5EF4-FFF2-40B4-BE49-F238E27FC236}">
                      <a16:creationId xmlns:a16="http://schemas.microsoft.com/office/drawing/2014/main" id="{03BBA61E-BA1B-4B7C-AEA9-E02AF2C66318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9130055" y="4868586"/>
                  <a:ext cx="23112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75" name="Input penna 374">
                  <a:extLst>
                    <a:ext uri="{FF2B5EF4-FFF2-40B4-BE49-F238E27FC236}">
                      <a16:creationId xmlns:a16="http://schemas.microsoft.com/office/drawing/2014/main" id="{5AA58878-EC45-4269-B973-DCFA7135CCC6}"/>
                    </a:ext>
                  </a:extLst>
                </p14:cNvPr>
                <p14:cNvContentPartPr/>
                <p14:nvPr/>
              </p14:nvContentPartPr>
              <p14:xfrm>
                <a:off x="9511655" y="4841946"/>
                <a:ext cx="86760" cy="142200"/>
              </p14:xfrm>
            </p:contentPart>
          </mc:Choice>
          <mc:Fallback xmlns="">
            <p:pic>
              <p:nvPicPr>
                <p:cNvPr id="375" name="Input penna 374">
                  <a:extLst>
                    <a:ext uri="{FF2B5EF4-FFF2-40B4-BE49-F238E27FC236}">
                      <a16:creationId xmlns:a16="http://schemas.microsoft.com/office/drawing/2014/main" id="{5AA58878-EC45-4269-B973-DCFA7135CCC6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9507335" y="4837626"/>
                  <a:ext cx="954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82DF680D-ED53-401B-8554-1FD14557676E}"/>
                    </a:ext>
                  </a:extLst>
                </p14:cNvPr>
                <p14:cNvContentPartPr/>
                <p14:nvPr/>
              </p14:nvContentPartPr>
              <p14:xfrm>
                <a:off x="9615335" y="4801986"/>
                <a:ext cx="96840" cy="17244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82DF680D-ED53-401B-8554-1FD14557676E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9611015" y="4797666"/>
                  <a:ext cx="1054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877E1666-4B3A-4CFB-AF7C-54B150D4243E}"/>
                    </a:ext>
                  </a:extLst>
                </p14:cNvPr>
                <p14:cNvContentPartPr/>
                <p14:nvPr/>
              </p14:nvContentPartPr>
              <p14:xfrm>
                <a:off x="9431375" y="4756986"/>
                <a:ext cx="379800" cy="864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877E1666-4B3A-4CFB-AF7C-54B150D4243E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9427055" y="4752666"/>
                  <a:ext cx="3884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78" name="Input penna 377">
                  <a:extLst>
                    <a:ext uri="{FF2B5EF4-FFF2-40B4-BE49-F238E27FC236}">
                      <a16:creationId xmlns:a16="http://schemas.microsoft.com/office/drawing/2014/main" id="{371AE7A9-8EF5-42ED-BF11-8600AA2A3922}"/>
                    </a:ext>
                  </a:extLst>
                </p14:cNvPr>
                <p14:cNvContentPartPr/>
                <p14:nvPr/>
              </p14:nvContentPartPr>
              <p14:xfrm>
                <a:off x="9571055" y="4919346"/>
                <a:ext cx="334800" cy="164160"/>
              </p14:xfrm>
            </p:contentPart>
          </mc:Choice>
          <mc:Fallback xmlns="">
            <p:pic>
              <p:nvPicPr>
                <p:cNvPr id="378" name="Input penna 377">
                  <a:extLst>
                    <a:ext uri="{FF2B5EF4-FFF2-40B4-BE49-F238E27FC236}">
                      <a16:creationId xmlns:a16="http://schemas.microsoft.com/office/drawing/2014/main" id="{371AE7A9-8EF5-42ED-BF11-8600AA2A3922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9566735" y="4915026"/>
                  <a:ext cx="3434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79" name="Input penna 378">
                  <a:extLst>
                    <a:ext uri="{FF2B5EF4-FFF2-40B4-BE49-F238E27FC236}">
                      <a16:creationId xmlns:a16="http://schemas.microsoft.com/office/drawing/2014/main" id="{5D8A5952-7679-4281-A772-EC96BBF51D29}"/>
                    </a:ext>
                  </a:extLst>
                </p14:cNvPr>
                <p14:cNvContentPartPr/>
                <p14:nvPr/>
              </p14:nvContentPartPr>
              <p14:xfrm>
                <a:off x="9581495" y="5121666"/>
                <a:ext cx="292680" cy="173160"/>
              </p14:xfrm>
            </p:contentPart>
          </mc:Choice>
          <mc:Fallback xmlns="">
            <p:pic>
              <p:nvPicPr>
                <p:cNvPr id="379" name="Input penna 378">
                  <a:extLst>
                    <a:ext uri="{FF2B5EF4-FFF2-40B4-BE49-F238E27FC236}">
                      <a16:creationId xmlns:a16="http://schemas.microsoft.com/office/drawing/2014/main" id="{5D8A5952-7679-4281-A772-EC96BBF51D29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9577175" y="5117346"/>
                  <a:ext cx="3013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E319DFA4-CFF4-41E2-94BA-F5B33ED63B2A}"/>
                    </a:ext>
                  </a:extLst>
                </p14:cNvPr>
                <p14:cNvContentPartPr/>
                <p14:nvPr/>
              </p14:nvContentPartPr>
              <p14:xfrm>
                <a:off x="10053815" y="4595706"/>
                <a:ext cx="226440" cy="76716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E319DFA4-CFF4-41E2-94BA-F5B33ED63B2A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10049495" y="4591386"/>
                  <a:ext cx="235080" cy="77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5" name="Gruppo 394">
            <a:extLst>
              <a:ext uri="{FF2B5EF4-FFF2-40B4-BE49-F238E27FC236}">
                <a16:creationId xmlns:a16="http://schemas.microsoft.com/office/drawing/2014/main" id="{20739647-C0F5-4391-9B20-A66C6C466F2A}"/>
              </a:ext>
            </a:extLst>
          </p:cNvPr>
          <p:cNvGrpSpPr/>
          <p:nvPr/>
        </p:nvGrpSpPr>
        <p:grpSpPr>
          <a:xfrm>
            <a:off x="6104255" y="5781906"/>
            <a:ext cx="1244880" cy="544320"/>
            <a:chOff x="6104255" y="5781906"/>
            <a:chExt cx="1244880" cy="54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BDB7A4A7-3732-4A68-AD38-ADB0D9DBE239}"/>
                    </a:ext>
                  </a:extLst>
                </p14:cNvPr>
                <p14:cNvContentPartPr/>
                <p14:nvPr/>
              </p14:nvContentPartPr>
              <p14:xfrm>
                <a:off x="6104255" y="5781906"/>
                <a:ext cx="273600" cy="39240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BDB7A4A7-3732-4A68-AD38-ADB0D9DBE239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6099935" y="5777586"/>
                  <a:ext cx="28224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0AC6744B-90D1-4079-BA2B-DA5735E194E4}"/>
                    </a:ext>
                  </a:extLst>
                </p14:cNvPr>
                <p14:cNvContentPartPr/>
                <p14:nvPr/>
              </p14:nvContentPartPr>
              <p14:xfrm>
                <a:off x="6128375" y="6029946"/>
                <a:ext cx="292320" cy="10224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0AC6744B-90D1-4079-BA2B-DA5735E194E4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6124055" y="6025626"/>
                  <a:ext cx="30096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1AA723F5-5472-4A7A-9116-7EC7D9E2CBB4}"/>
                    </a:ext>
                  </a:extLst>
                </p14:cNvPr>
                <p14:cNvContentPartPr/>
                <p14:nvPr/>
              </p14:nvContentPartPr>
              <p14:xfrm>
                <a:off x="6604655" y="5984226"/>
                <a:ext cx="115200" cy="1332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1AA723F5-5472-4A7A-9116-7EC7D9E2CBB4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6600335" y="5979906"/>
                  <a:ext cx="1238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84" name="Input penna 383">
                  <a:extLst>
                    <a:ext uri="{FF2B5EF4-FFF2-40B4-BE49-F238E27FC236}">
                      <a16:creationId xmlns:a16="http://schemas.microsoft.com/office/drawing/2014/main" id="{7CAFB1F3-DAF9-4CBB-8673-2E47228F2664}"/>
                    </a:ext>
                  </a:extLst>
                </p14:cNvPr>
                <p14:cNvContentPartPr/>
                <p14:nvPr/>
              </p14:nvContentPartPr>
              <p14:xfrm>
                <a:off x="6626615" y="6087906"/>
                <a:ext cx="137520" cy="6840"/>
              </p14:xfrm>
            </p:contentPart>
          </mc:Choice>
          <mc:Fallback xmlns="">
            <p:pic>
              <p:nvPicPr>
                <p:cNvPr id="384" name="Input penna 383">
                  <a:extLst>
                    <a:ext uri="{FF2B5EF4-FFF2-40B4-BE49-F238E27FC236}">
                      <a16:creationId xmlns:a16="http://schemas.microsoft.com/office/drawing/2014/main" id="{7CAFB1F3-DAF9-4CBB-8673-2E47228F2664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6622295" y="6083586"/>
                  <a:ext cx="1461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F36A87F1-E635-4421-8351-A9DB68B56B19}"/>
                    </a:ext>
                  </a:extLst>
                </p14:cNvPr>
                <p14:cNvContentPartPr/>
                <p14:nvPr/>
              </p14:nvContentPartPr>
              <p14:xfrm>
                <a:off x="6973655" y="5862906"/>
                <a:ext cx="231840" cy="24084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F36A87F1-E635-4421-8351-A9DB68B56B19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6969335" y="5858586"/>
                  <a:ext cx="24048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386" name="Input penna 385">
                  <a:extLst>
                    <a:ext uri="{FF2B5EF4-FFF2-40B4-BE49-F238E27FC236}">
                      <a16:creationId xmlns:a16="http://schemas.microsoft.com/office/drawing/2014/main" id="{C870FEAC-9559-4BC8-90D7-BDE3D2CF87A0}"/>
                    </a:ext>
                  </a:extLst>
                </p14:cNvPr>
                <p14:cNvContentPartPr/>
                <p14:nvPr/>
              </p14:nvContentPartPr>
              <p14:xfrm>
                <a:off x="7206935" y="6157746"/>
                <a:ext cx="142200" cy="168480"/>
              </p14:xfrm>
            </p:contentPart>
          </mc:Choice>
          <mc:Fallback xmlns="">
            <p:pic>
              <p:nvPicPr>
                <p:cNvPr id="386" name="Input penna 385">
                  <a:extLst>
                    <a:ext uri="{FF2B5EF4-FFF2-40B4-BE49-F238E27FC236}">
                      <a16:creationId xmlns:a16="http://schemas.microsoft.com/office/drawing/2014/main" id="{C870FEAC-9559-4BC8-90D7-BDE3D2CF87A0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7202615" y="6153426"/>
                  <a:ext cx="15084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4" name="Gruppo 393">
            <a:extLst>
              <a:ext uri="{FF2B5EF4-FFF2-40B4-BE49-F238E27FC236}">
                <a16:creationId xmlns:a16="http://schemas.microsoft.com/office/drawing/2014/main" id="{66879195-607A-44E4-9200-4443AEE4FFDE}"/>
              </a:ext>
            </a:extLst>
          </p:cNvPr>
          <p:cNvGrpSpPr/>
          <p:nvPr/>
        </p:nvGrpSpPr>
        <p:grpSpPr>
          <a:xfrm>
            <a:off x="7624535" y="5894226"/>
            <a:ext cx="402840" cy="392400"/>
            <a:chOff x="7624535" y="5894226"/>
            <a:chExt cx="402840" cy="39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387" name="Input penna 386">
                  <a:extLst>
                    <a:ext uri="{FF2B5EF4-FFF2-40B4-BE49-F238E27FC236}">
                      <a16:creationId xmlns:a16="http://schemas.microsoft.com/office/drawing/2014/main" id="{B11AE0F9-DB61-4E7B-BBC9-CEE91E31EAF5}"/>
                    </a:ext>
                  </a:extLst>
                </p14:cNvPr>
                <p14:cNvContentPartPr/>
                <p14:nvPr/>
              </p14:nvContentPartPr>
              <p14:xfrm>
                <a:off x="7624535" y="5894226"/>
                <a:ext cx="279360" cy="276840"/>
              </p14:xfrm>
            </p:contentPart>
          </mc:Choice>
          <mc:Fallback xmlns="">
            <p:pic>
              <p:nvPicPr>
                <p:cNvPr id="387" name="Input penna 386">
                  <a:extLst>
                    <a:ext uri="{FF2B5EF4-FFF2-40B4-BE49-F238E27FC236}">
                      <a16:creationId xmlns:a16="http://schemas.microsoft.com/office/drawing/2014/main" id="{B11AE0F9-DB61-4E7B-BBC9-CEE91E31EAF5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7620215" y="5889906"/>
                  <a:ext cx="28800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388" name="Input penna 387">
                  <a:extLst>
                    <a:ext uri="{FF2B5EF4-FFF2-40B4-BE49-F238E27FC236}">
                      <a16:creationId xmlns:a16="http://schemas.microsoft.com/office/drawing/2014/main" id="{72019243-3148-4D76-B7B0-1ACFA173B0AC}"/>
                    </a:ext>
                  </a:extLst>
                </p14:cNvPr>
                <p14:cNvContentPartPr/>
                <p14:nvPr/>
              </p14:nvContentPartPr>
              <p14:xfrm>
                <a:off x="7987055" y="6193386"/>
                <a:ext cx="40320" cy="93240"/>
              </p14:xfrm>
            </p:contentPart>
          </mc:Choice>
          <mc:Fallback xmlns="">
            <p:pic>
              <p:nvPicPr>
                <p:cNvPr id="388" name="Input penna 387">
                  <a:extLst>
                    <a:ext uri="{FF2B5EF4-FFF2-40B4-BE49-F238E27FC236}">
                      <a16:creationId xmlns:a16="http://schemas.microsoft.com/office/drawing/2014/main" id="{72019243-3148-4D76-B7B0-1ACFA173B0AC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7982735" y="6189066"/>
                  <a:ext cx="48960" cy="10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3" name="Gruppo 392">
            <a:extLst>
              <a:ext uri="{FF2B5EF4-FFF2-40B4-BE49-F238E27FC236}">
                <a16:creationId xmlns:a16="http://schemas.microsoft.com/office/drawing/2014/main" id="{043CDF00-EC7F-4923-8E24-ED00D4AE6242}"/>
              </a:ext>
            </a:extLst>
          </p:cNvPr>
          <p:cNvGrpSpPr/>
          <p:nvPr/>
        </p:nvGrpSpPr>
        <p:grpSpPr>
          <a:xfrm>
            <a:off x="8303855" y="5892786"/>
            <a:ext cx="822600" cy="397800"/>
            <a:chOff x="8303855" y="5892786"/>
            <a:chExt cx="822600" cy="39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6E907F61-3D18-47C7-99EF-596B81B2B7C7}"/>
                    </a:ext>
                  </a:extLst>
                </p14:cNvPr>
                <p14:cNvContentPartPr/>
                <p14:nvPr/>
              </p14:nvContentPartPr>
              <p14:xfrm>
                <a:off x="8303855" y="5892786"/>
                <a:ext cx="191160" cy="28728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6E907F61-3D18-47C7-99EF-596B81B2B7C7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8299535" y="5888466"/>
                  <a:ext cx="19980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390" name="Input penna 389">
                  <a:extLst>
                    <a:ext uri="{FF2B5EF4-FFF2-40B4-BE49-F238E27FC236}">
                      <a16:creationId xmlns:a16="http://schemas.microsoft.com/office/drawing/2014/main" id="{101AA0D7-5A2F-4B3D-9663-0CBE4877977D}"/>
                    </a:ext>
                  </a:extLst>
                </p14:cNvPr>
                <p14:cNvContentPartPr/>
                <p14:nvPr/>
              </p14:nvContentPartPr>
              <p14:xfrm>
                <a:off x="8579615" y="6168186"/>
                <a:ext cx="96840" cy="122400"/>
              </p14:xfrm>
            </p:contentPart>
          </mc:Choice>
          <mc:Fallback xmlns="">
            <p:pic>
              <p:nvPicPr>
                <p:cNvPr id="390" name="Input penna 389">
                  <a:extLst>
                    <a:ext uri="{FF2B5EF4-FFF2-40B4-BE49-F238E27FC236}">
                      <a16:creationId xmlns:a16="http://schemas.microsoft.com/office/drawing/2014/main" id="{101AA0D7-5A2F-4B3D-9663-0CBE4877977D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8575295" y="6163866"/>
                  <a:ext cx="1054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391" name="Input penna 390">
                  <a:extLst>
                    <a:ext uri="{FF2B5EF4-FFF2-40B4-BE49-F238E27FC236}">
                      <a16:creationId xmlns:a16="http://schemas.microsoft.com/office/drawing/2014/main" id="{2FAA00BB-5D3D-4A2E-BCED-B68D5A41C368}"/>
                    </a:ext>
                  </a:extLst>
                </p14:cNvPr>
                <p14:cNvContentPartPr/>
                <p14:nvPr/>
              </p14:nvContentPartPr>
              <p14:xfrm>
                <a:off x="8899655" y="5912226"/>
                <a:ext cx="226800" cy="370800"/>
              </p14:xfrm>
            </p:contentPart>
          </mc:Choice>
          <mc:Fallback xmlns="">
            <p:pic>
              <p:nvPicPr>
                <p:cNvPr id="391" name="Input penna 390">
                  <a:extLst>
                    <a:ext uri="{FF2B5EF4-FFF2-40B4-BE49-F238E27FC236}">
                      <a16:creationId xmlns:a16="http://schemas.microsoft.com/office/drawing/2014/main" id="{2FAA00BB-5D3D-4A2E-BCED-B68D5A41C368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8895335" y="5907906"/>
                  <a:ext cx="235440" cy="379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54">
            <p14:nvContentPartPr>
              <p14:cNvPr id="392" name="Input penna 391">
                <a:extLst>
                  <a:ext uri="{FF2B5EF4-FFF2-40B4-BE49-F238E27FC236}">
                    <a16:creationId xmlns:a16="http://schemas.microsoft.com/office/drawing/2014/main" id="{B6D048C9-5A35-4190-946E-D3FF3770804F}"/>
                  </a:ext>
                </a:extLst>
              </p14:cNvPr>
              <p14:cNvContentPartPr/>
              <p14:nvPr/>
            </p14:nvContentPartPr>
            <p14:xfrm>
              <a:off x="9375935" y="6241626"/>
              <a:ext cx="33840" cy="16560"/>
            </p14:xfrm>
          </p:contentPart>
        </mc:Choice>
        <mc:Fallback xmlns="">
          <p:pic>
            <p:nvPicPr>
              <p:cNvPr id="392" name="Input penna 391">
                <a:extLst>
                  <a:ext uri="{FF2B5EF4-FFF2-40B4-BE49-F238E27FC236}">
                    <a16:creationId xmlns:a16="http://schemas.microsoft.com/office/drawing/2014/main" id="{B6D048C9-5A35-4190-946E-D3FF3770804F}"/>
                  </a:ext>
                </a:extLst>
              </p:cNvPr>
              <p:cNvPicPr/>
              <p:nvPr/>
            </p:nvPicPr>
            <p:blipFill>
              <a:blip r:embed="rId655"/>
              <a:stretch>
                <a:fillRect/>
              </a:stretch>
            </p:blipFill>
            <p:spPr>
              <a:xfrm>
                <a:off x="9371615" y="6237306"/>
                <a:ext cx="42480" cy="25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4938501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5F44CA9C-EDA2-4155-A5D1-D0162CC3F79D}"/>
              </a:ext>
            </a:extLst>
          </p:cNvPr>
          <p:cNvGrpSpPr/>
          <p:nvPr/>
        </p:nvGrpSpPr>
        <p:grpSpPr>
          <a:xfrm>
            <a:off x="92615" y="21906"/>
            <a:ext cx="11683080" cy="2731680"/>
            <a:chOff x="92615" y="21906"/>
            <a:chExt cx="11683080" cy="273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78D2496-2E62-4E69-9D44-02DE5E4C2193}"/>
                    </a:ext>
                  </a:extLst>
                </p14:cNvPr>
                <p14:cNvContentPartPr/>
                <p14:nvPr/>
              </p14:nvContentPartPr>
              <p14:xfrm>
                <a:off x="7902455" y="187506"/>
                <a:ext cx="316800" cy="2023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78D2496-2E62-4E69-9D44-02DE5E4C219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898135" y="183186"/>
                  <a:ext cx="3254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2F931AC-B877-4D52-AC2D-E313B844319E}"/>
                    </a:ext>
                  </a:extLst>
                </p14:cNvPr>
                <p14:cNvContentPartPr/>
                <p14:nvPr/>
              </p14:nvContentPartPr>
              <p14:xfrm>
                <a:off x="8181815" y="21906"/>
                <a:ext cx="57960" cy="3470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2F931AC-B877-4D52-AC2D-E313B844319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177495" y="17586"/>
                  <a:ext cx="666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2994193-E4B7-43A1-B944-EABA268305E3}"/>
                    </a:ext>
                  </a:extLst>
                </p14:cNvPr>
                <p14:cNvContentPartPr/>
                <p14:nvPr/>
              </p14:nvContentPartPr>
              <p14:xfrm>
                <a:off x="8337335" y="151866"/>
                <a:ext cx="108720" cy="2149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2994193-E4B7-43A1-B944-EABA268305E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333015" y="147546"/>
                  <a:ext cx="1173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FDD1CEFA-D37D-4FE4-96EB-174A6F7D247F}"/>
                    </a:ext>
                  </a:extLst>
                </p14:cNvPr>
                <p14:cNvContentPartPr/>
                <p14:nvPr/>
              </p14:nvContentPartPr>
              <p14:xfrm>
                <a:off x="8677535" y="163386"/>
                <a:ext cx="835560" cy="1918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FDD1CEFA-D37D-4FE4-96EB-174A6F7D247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673215" y="159066"/>
                  <a:ext cx="8442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1422FD4-85E1-4547-94C5-74056CE7737C}"/>
                    </a:ext>
                  </a:extLst>
                </p14:cNvPr>
                <p14:cNvContentPartPr/>
                <p14:nvPr/>
              </p14:nvContentPartPr>
              <p14:xfrm>
                <a:off x="9517415" y="161226"/>
                <a:ext cx="36360" cy="5295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1422FD4-85E1-4547-94C5-74056CE7737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513095" y="156906"/>
                  <a:ext cx="4500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6C8CC0C-88AA-4273-BE97-00E57FA51259}"/>
                    </a:ext>
                  </a:extLst>
                </p14:cNvPr>
                <p14:cNvContentPartPr/>
                <p14:nvPr/>
              </p14:nvContentPartPr>
              <p14:xfrm>
                <a:off x="9497975" y="179226"/>
                <a:ext cx="251640" cy="1476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6C8CC0C-88AA-4273-BE97-00E57FA5125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9493655" y="174906"/>
                  <a:ext cx="26028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4D02F1E-4BA3-4E8D-9F31-DA4939DAF82F}"/>
                    </a:ext>
                  </a:extLst>
                </p14:cNvPr>
                <p14:cNvContentPartPr/>
                <p14:nvPr/>
              </p14:nvContentPartPr>
              <p14:xfrm>
                <a:off x="9806135" y="176706"/>
                <a:ext cx="73800" cy="4921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4D02F1E-4BA3-4E8D-9F31-DA4939DAF82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9801815" y="172386"/>
                  <a:ext cx="8244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88C20EB-AAB0-4404-BAC2-4455F7EF7AC1}"/>
                    </a:ext>
                  </a:extLst>
                </p14:cNvPr>
                <p14:cNvContentPartPr/>
                <p14:nvPr/>
              </p14:nvContentPartPr>
              <p14:xfrm>
                <a:off x="9810815" y="148266"/>
                <a:ext cx="226440" cy="1868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88C20EB-AAB0-4404-BAC2-4455F7EF7AC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9806495" y="143946"/>
                  <a:ext cx="2350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EE6FBE7-A2F6-4265-9549-736844293709}"/>
                    </a:ext>
                  </a:extLst>
                </p14:cNvPr>
                <p14:cNvContentPartPr/>
                <p14:nvPr/>
              </p14:nvContentPartPr>
              <p14:xfrm>
                <a:off x="10075415" y="150066"/>
                <a:ext cx="122400" cy="1962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EE6FBE7-A2F6-4265-9549-73684429370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0071095" y="145746"/>
                  <a:ext cx="1310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8D45B59-090C-4469-AFD6-08D850EFA1C0}"/>
                    </a:ext>
                  </a:extLst>
                </p14:cNvPr>
                <p14:cNvContentPartPr/>
                <p14:nvPr/>
              </p14:nvContentPartPr>
              <p14:xfrm>
                <a:off x="10233095" y="186066"/>
                <a:ext cx="219600" cy="1720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8D45B59-090C-4469-AFD6-08D850EFA1C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0228775" y="181746"/>
                  <a:ext cx="2282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61E9CEAB-3687-4EA8-9242-CF5019570D22}"/>
                    </a:ext>
                  </a:extLst>
                </p14:cNvPr>
                <p14:cNvContentPartPr/>
                <p14:nvPr/>
              </p14:nvContentPartPr>
              <p14:xfrm>
                <a:off x="10443695" y="182826"/>
                <a:ext cx="290880" cy="1994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61E9CEAB-3687-4EA8-9242-CF5019570D2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439375" y="178506"/>
                  <a:ext cx="2995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D5CE74C5-FBAE-44B7-A819-908ED3723506}"/>
                    </a:ext>
                  </a:extLst>
                </p14:cNvPr>
                <p14:cNvContentPartPr/>
                <p14:nvPr/>
              </p14:nvContentPartPr>
              <p14:xfrm>
                <a:off x="10699295" y="205506"/>
                <a:ext cx="177840" cy="1551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D5CE74C5-FBAE-44B7-A819-908ED372350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0694975" y="201186"/>
                  <a:ext cx="1864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6D5AA2B-25C8-4F72-98B3-9C3E65B002B5}"/>
                    </a:ext>
                  </a:extLst>
                </p14:cNvPr>
                <p14:cNvContentPartPr/>
                <p14:nvPr/>
              </p14:nvContentPartPr>
              <p14:xfrm>
                <a:off x="10941215" y="204066"/>
                <a:ext cx="192960" cy="1555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6D5AA2B-25C8-4F72-98B3-9C3E65B002B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0936895" y="199746"/>
                  <a:ext cx="2016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FB05DEB5-A4E0-4046-90EC-EB5D1DE26028}"/>
                    </a:ext>
                  </a:extLst>
                </p14:cNvPr>
                <p14:cNvContentPartPr/>
                <p14:nvPr/>
              </p14:nvContentPartPr>
              <p14:xfrm>
                <a:off x="11265935" y="62226"/>
                <a:ext cx="99720" cy="2955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FB05DEB5-A4E0-4046-90EC-EB5D1DE2602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1261615" y="57906"/>
                  <a:ext cx="1083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D20E261-FFF5-4B4F-A3D2-915F29531B74}"/>
                    </a:ext>
                  </a:extLst>
                </p14:cNvPr>
                <p14:cNvContentPartPr/>
                <p14:nvPr/>
              </p14:nvContentPartPr>
              <p14:xfrm>
                <a:off x="11133455" y="151866"/>
                <a:ext cx="239760" cy="241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D20E261-FFF5-4B4F-A3D2-915F29531B7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1129135" y="147546"/>
                  <a:ext cx="2484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F45AA10-96AB-428B-ADFE-1717B15D0D1E}"/>
                    </a:ext>
                  </a:extLst>
                </p14:cNvPr>
                <p14:cNvContentPartPr/>
                <p14:nvPr/>
              </p14:nvContentPartPr>
              <p14:xfrm>
                <a:off x="11402015" y="242946"/>
                <a:ext cx="373680" cy="1818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F45AA10-96AB-428B-ADFE-1717B15D0D1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1397695" y="238626"/>
                  <a:ext cx="3823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332C9059-46B4-4914-8D44-3A0B3916A3D3}"/>
                    </a:ext>
                  </a:extLst>
                </p14:cNvPr>
                <p14:cNvContentPartPr/>
                <p14:nvPr/>
              </p14:nvContentPartPr>
              <p14:xfrm>
                <a:off x="11623775" y="562986"/>
                <a:ext cx="102960" cy="9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332C9059-46B4-4914-8D44-3A0B3916A3D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1619455" y="558666"/>
                  <a:ext cx="1116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D705C58-DB6A-4766-8F4C-2513293B70EB}"/>
                    </a:ext>
                  </a:extLst>
                </p14:cNvPr>
                <p14:cNvContentPartPr/>
                <p14:nvPr/>
              </p14:nvContentPartPr>
              <p14:xfrm>
                <a:off x="11638175" y="614106"/>
                <a:ext cx="102960" cy="97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D705C58-DB6A-4766-8F4C-2513293B70E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1633855" y="609786"/>
                  <a:ext cx="1116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160ED6E6-7BE0-418F-A7CE-5CE41B025352}"/>
                    </a:ext>
                  </a:extLst>
                </p14:cNvPr>
                <p14:cNvContentPartPr/>
                <p14:nvPr/>
              </p14:nvContentPartPr>
              <p14:xfrm>
                <a:off x="134735" y="117666"/>
                <a:ext cx="419040" cy="463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160ED6E6-7BE0-418F-A7CE-5CE41B02535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30415" y="113346"/>
                  <a:ext cx="42768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EB352B6-D991-4F91-A882-8218894B7564}"/>
                    </a:ext>
                  </a:extLst>
                </p14:cNvPr>
                <p14:cNvContentPartPr/>
                <p14:nvPr/>
              </p14:nvContentPartPr>
              <p14:xfrm>
                <a:off x="685535" y="411066"/>
                <a:ext cx="72360" cy="1130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EB352B6-D991-4F91-A882-8218894B756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81215" y="406746"/>
                  <a:ext cx="8100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72E97283-F452-47FC-BBD0-99C827E0EBF7}"/>
                    </a:ext>
                  </a:extLst>
                </p14:cNvPr>
                <p14:cNvContentPartPr/>
                <p14:nvPr/>
              </p14:nvContentPartPr>
              <p14:xfrm>
                <a:off x="690215" y="233226"/>
                <a:ext cx="22320" cy="266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72E97283-F452-47FC-BBD0-99C827E0EBF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85895" y="228906"/>
                  <a:ext cx="309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A113F90-F351-469C-B2B4-DA860A3BA565}"/>
                    </a:ext>
                  </a:extLst>
                </p14:cNvPr>
                <p14:cNvContentPartPr/>
                <p14:nvPr/>
              </p14:nvContentPartPr>
              <p14:xfrm>
                <a:off x="1118255" y="341586"/>
                <a:ext cx="196560" cy="160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A113F90-F351-469C-B2B4-DA860A3BA56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13935" y="337266"/>
                  <a:ext cx="2052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01DFB815-FCC7-48EB-9377-5655A26FD121}"/>
                    </a:ext>
                  </a:extLst>
                </p14:cNvPr>
                <p14:cNvContentPartPr/>
                <p14:nvPr/>
              </p14:nvContentPartPr>
              <p14:xfrm>
                <a:off x="1381415" y="340866"/>
                <a:ext cx="231480" cy="1418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01DFB815-FCC7-48EB-9377-5655A26FD12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377095" y="336546"/>
                  <a:ext cx="2401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D7B3BA94-754B-45B4-A15D-32AF83203212}"/>
                    </a:ext>
                  </a:extLst>
                </p14:cNvPr>
                <p14:cNvContentPartPr/>
                <p14:nvPr/>
              </p14:nvContentPartPr>
              <p14:xfrm>
                <a:off x="1698935" y="65826"/>
                <a:ext cx="176760" cy="4312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D7B3BA94-754B-45B4-A15D-32AF8320321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694615" y="61506"/>
                  <a:ext cx="185400" cy="43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DC4D4D1-D9E9-44CB-8267-9E20BC466B9A}"/>
                    </a:ext>
                  </a:extLst>
                </p14:cNvPr>
                <p14:cNvContentPartPr/>
                <p14:nvPr/>
              </p14:nvContentPartPr>
              <p14:xfrm>
                <a:off x="1647095" y="242226"/>
                <a:ext cx="196920" cy="255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DC4D4D1-D9E9-44CB-8267-9E20BC466B9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642775" y="237906"/>
                  <a:ext cx="2055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249479B6-D2DF-4B88-AD85-ED8BB0E9F497}"/>
                    </a:ext>
                  </a:extLst>
                </p14:cNvPr>
                <p14:cNvContentPartPr/>
                <p14:nvPr/>
              </p14:nvContentPartPr>
              <p14:xfrm>
                <a:off x="1977935" y="387306"/>
                <a:ext cx="47520" cy="58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249479B6-D2DF-4B88-AD85-ED8BB0E9F49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973615" y="382986"/>
                  <a:ext cx="5616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D362C156-960C-4E0A-82FA-16C7C2D3804D}"/>
                    </a:ext>
                  </a:extLst>
                </p14:cNvPr>
                <p14:cNvContentPartPr/>
                <p14:nvPr/>
              </p14:nvContentPartPr>
              <p14:xfrm>
                <a:off x="1973255" y="191106"/>
                <a:ext cx="30240" cy="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D362C156-960C-4E0A-82FA-16C7C2D3804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968935" y="186786"/>
                  <a:ext cx="388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FBB0318C-C8AF-4B3E-B2DC-076A39A4D438}"/>
                    </a:ext>
                  </a:extLst>
                </p14:cNvPr>
                <p14:cNvContentPartPr/>
                <p14:nvPr/>
              </p14:nvContentPartPr>
              <p14:xfrm>
                <a:off x="2348015" y="354546"/>
                <a:ext cx="246960" cy="108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FBB0318C-C8AF-4B3E-B2DC-076A39A4D43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343695" y="350226"/>
                  <a:ext cx="2556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8799397-7FB8-4AE2-B414-7D0BD2D59BA8}"/>
                    </a:ext>
                  </a:extLst>
                </p14:cNvPr>
                <p14:cNvContentPartPr/>
                <p14:nvPr/>
              </p14:nvContentPartPr>
              <p14:xfrm>
                <a:off x="2564015" y="114066"/>
                <a:ext cx="250920" cy="385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8799397-7FB8-4AE2-B414-7D0BD2D59BA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559695" y="109746"/>
                  <a:ext cx="25956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70C71C7-4EBC-407C-80C8-221D62D37AC9}"/>
                    </a:ext>
                  </a:extLst>
                </p14:cNvPr>
                <p14:cNvContentPartPr/>
                <p14:nvPr/>
              </p14:nvContentPartPr>
              <p14:xfrm>
                <a:off x="2908895" y="346626"/>
                <a:ext cx="248760" cy="2048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70C71C7-4EBC-407C-80C8-221D62D37AC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904575" y="342306"/>
                  <a:ext cx="2574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A492F2C2-F483-47C4-B769-09292C01A64C}"/>
                    </a:ext>
                  </a:extLst>
                </p14:cNvPr>
                <p14:cNvContentPartPr/>
                <p14:nvPr/>
              </p14:nvContentPartPr>
              <p14:xfrm>
                <a:off x="3429455" y="296226"/>
                <a:ext cx="268200" cy="1738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A492F2C2-F483-47C4-B769-09292C01A64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425135" y="291906"/>
                  <a:ext cx="2768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D2BA201B-25FE-4C71-9D4F-83D4EE39343F}"/>
                    </a:ext>
                  </a:extLst>
                </p14:cNvPr>
                <p14:cNvContentPartPr/>
                <p14:nvPr/>
              </p14:nvContentPartPr>
              <p14:xfrm>
                <a:off x="3693335" y="371106"/>
                <a:ext cx="71280" cy="4338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D2BA201B-25FE-4C71-9D4F-83D4EE39343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89015" y="366786"/>
                  <a:ext cx="7992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B88DB09-A07E-43F0-AC5F-CA1899DBA318}"/>
                    </a:ext>
                  </a:extLst>
                </p14:cNvPr>
                <p14:cNvContentPartPr/>
                <p14:nvPr/>
              </p14:nvContentPartPr>
              <p14:xfrm>
                <a:off x="3742295" y="277866"/>
                <a:ext cx="579960" cy="1728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B88DB09-A07E-43F0-AC5F-CA1899DBA31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737975" y="273546"/>
                  <a:ext cx="5886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5A8B1FB0-B367-4080-86C0-29F04FBDBE11}"/>
                    </a:ext>
                  </a:extLst>
                </p14:cNvPr>
                <p14:cNvContentPartPr/>
                <p14:nvPr/>
              </p14:nvContentPartPr>
              <p14:xfrm>
                <a:off x="4398575" y="298386"/>
                <a:ext cx="293040" cy="1926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5A8B1FB0-B367-4080-86C0-29F04FBDBE1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394255" y="294066"/>
                  <a:ext cx="3016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4F24F13-84E5-4431-8DDA-437257BC9E5D}"/>
                    </a:ext>
                  </a:extLst>
                </p14:cNvPr>
                <p14:cNvContentPartPr/>
                <p14:nvPr/>
              </p14:nvContentPartPr>
              <p14:xfrm>
                <a:off x="4755335" y="56826"/>
                <a:ext cx="140760" cy="3765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4F24F13-84E5-4431-8DDA-437257BC9E5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751015" y="52506"/>
                  <a:ext cx="14940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C886F56-5403-4203-89F9-44F5575492FE}"/>
                    </a:ext>
                  </a:extLst>
                </p14:cNvPr>
                <p14:cNvContentPartPr/>
                <p14:nvPr/>
              </p14:nvContentPartPr>
              <p14:xfrm>
                <a:off x="4665695" y="181026"/>
                <a:ext cx="214920" cy="288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C886F56-5403-4203-89F9-44F5575492F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661375" y="176706"/>
                  <a:ext cx="2235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79115CC-DABD-449F-8FF4-8BBE16A505D6}"/>
                    </a:ext>
                  </a:extLst>
                </p14:cNvPr>
                <p14:cNvContentPartPr/>
                <p14:nvPr/>
              </p14:nvContentPartPr>
              <p14:xfrm>
                <a:off x="4928495" y="280386"/>
                <a:ext cx="362880" cy="1515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79115CC-DABD-449F-8FF4-8BBE16A505D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924175" y="276066"/>
                  <a:ext cx="3715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292BF85-9AC7-4D45-AE2D-31F89A3E541F}"/>
                    </a:ext>
                  </a:extLst>
                </p14:cNvPr>
                <p14:cNvContentPartPr/>
                <p14:nvPr/>
              </p14:nvContentPartPr>
              <p14:xfrm>
                <a:off x="5612135" y="62946"/>
                <a:ext cx="130680" cy="3618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292BF85-9AC7-4D45-AE2D-31F89A3E541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607815" y="58626"/>
                  <a:ext cx="13932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C3DEAA19-EEB8-4519-B496-17718623E990}"/>
                    </a:ext>
                  </a:extLst>
                </p14:cNvPr>
                <p14:cNvContentPartPr/>
                <p14:nvPr/>
              </p14:nvContentPartPr>
              <p14:xfrm>
                <a:off x="5480735" y="196506"/>
                <a:ext cx="187920" cy="201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C3DEAA19-EEB8-4519-B496-17718623E99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476415" y="192186"/>
                  <a:ext cx="1965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D5FF60BF-D8A7-4189-B1A7-DEDF053B5848}"/>
                    </a:ext>
                  </a:extLst>
                </p14:cNvPr>
                <p14:cNvContentPartPr/>
                <p14:nvPr/>
              </p14:nvContentPartPr>
              <p14:xfrm>
                <a:off x="5789255" y="277146"/>
                <a:ext cx="217800" cy="1458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D5FF60BF-D8A7-4189-B1A7-DEDF053B584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784935" y="272826"/>
                  <a:ext cx="2264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4F3B85D0-42E1-4632-AE06-9C823828CC89}"/>
                    </a:ext>
                  </a:extLst>
                </p14:cNvPr>
                <p14:cNvContentPartPr/>
                <p14:nvPr/>
              </p14:nvContentPartPr>
              <p14:xfrm>
                <a:off x="6112535" y="223146"/>
                <a:ext cx="191160" cy="1544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4F3B85D0-42E1-4632-AE06-9C823828CC8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108215" y="218826"/>
                  <a:ext cx="1998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66BB3EA-38E3-4F65-B6EA-640F7856C20F}"/>
                    </a:ext>
                  </a:extLst>
                </p14:cNvPr>
                <p14:cNvContentPartPr/>
                <p14:nvPr/>
              </p14:nvContentPartPr>
              <p14:xfrm>
                <a:off x="6390095" y="246906"/>
                <a:ext cx="158400" cy="1440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66BB3EA-38E3-4F65-B6EA-640F7856C20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385775" y="242586"/>
                  <a:ext cx="16704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DA58A6A-90C3-42C8-846F-D4C5529026BC}"/>
                    </a:ext>
                  </a:extLst>
                </p14:cNvPr>
                <p14:cNvContentPartPr/>
                <p14:nvPr/>
              </p14:nvContentPartPr>
              <p14:xfrm>
                <a:off x="6626615" y="179586"/>
                <a:ext cx="85680" cy="1774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DA58A6A-90C3-42C8-846F-D4C5529026B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622295" y="175266"/>
                  <a:ext cx="943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CC3D03A-7D39-4B92-9652-FAF8A8E0BFC0}"/>
                    </a:ext>
                  </a:extLst>
                </p14:cNvPr>
                <p14:cNvContentPartPr/>
                <p14:nvPr/>
              </p14:nvContentPartPr>
              <p14:xfrm>
                <a:off x="6900935" y="193626"/>
                <a:ext cx="682920" cy="1702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CC3D03A-7D39-4B92-9652-FAF8A8E0BFC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896615" y="189306"/>
                  <a:ext cx="6915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30C96C28-6761-4223-AFF5-1B6362BFDA6E}"/>
                    </a:ext>
                  </a:extLst>
                </p14:cNvPr>
                <p14:cNvContentPartPr/>
                <p14:nvPr/>
              </p14:nvContentPartPr>
              <p14:xfrm>
                <a:off x="92615" y="924066"/>
                <a:ext cx="293760" cy="2426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30C96C28-6761-4223-AFF5-1B6362BFDA6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8295" y="919746"/>
                  <a:ext cx="3024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5F158075-092E-4390-85D2-9B6C7B2317F2}"/>
                    </a:ext>
                  </a:extLst>
                </p14:cNvPr>
                <p14:cNvContentPartPr/>
                <p14:nvPr/>
              </p14:nvContentPartPr>
              <p14:xfrm>
                <a:off x="191975" y="1056906"/>
                <a:ext cx="145080" cy="82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5F158075-092E-4390-85D2-9B6C7B2317F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87655" y="1052586"/>
                  <a:ext cx="1537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3605568-26EC-486D-846C-7B391B644B60}"/>
                    </a:ext>
                  </a:extLst>
                </p14:cNvPr>
                <p14:cNvContentPartPr/>
                <p14:nvPr/>
              </p14:nvContentPartPr>
              <p14:xfrm>
                <a:off x="488255" y="869346"/>
                <a:ext cx="46080" cy="2588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3605568-26EC-486D-846C-7B391B644B6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83935" y="865026"/>
                  <a:ext cx="547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83934446-1737-4D88-A2E6-4B53E990E16C}"/>
                    </a:ext>
                  </a:extLst>
                </p14:cNvPr>
                <p14:cNvContentPartPr/>
                <p14:nvPr/>
              </p14:nvContentPartPr>
              <p14:xfrm>
                <a:off x="652055" y="975186"/>
                <a:ext cx="222480" cy="1522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83934446-1737-4D88-A2E6-4B53E990E16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47735" y="970866"/>
                  <a:ext cx="2311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DAC94FA-B265-46B7-8154-BCEBC87E8EC1}"/>
                    </a:ext>
                  </a:extLst>
                </p14:cNvPr>
                <p14:cNvContentPartPr/>
                <p14:nvPr/>
              </p14:nvContentPartPr>
              <p14:xfrm>
                <a:off x="938615" y="946386"/>
                <a:ext cx="225000" cy="2210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DAC94FA-B265-46B7-8154-BCEBC87E8EC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34295" y="942066"/>
                  <a:ext cx="2336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D71B8FF9-3767-4D6A-94A8-FEC5A6D4EB08}"/>
                    </a:ext>
                  </a:extLst>
                </p14:cNvPr>
                <p14:cNvContentPartPr/>
                <p14:nvPr/>
              </p14:nvContentPartPr>
              <p14:xfrm>
                <a:off x="1226615" y="962226"/>
                <a:ext cx="269640" cy="1861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D71B8FF9-3767-4D6A-94A8-FEC5A6D4EB0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222295" y="957906"/>
                  <a:ext cx="2782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52AFF5F2-F405-4D22-8D74-B8F717DDD1CA}"/>
                    </a:ext>
                  </a:extLst>
                </p14:cNvPr>
                <p14:cNvContentPartPr/>
                <p14:nvPr/>
              </p14:nvContentPartPr>
              <p14:xfrm>
                <a:off x="1885055" y="917586"/>
                <a:ext cx="325080" cy="1846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52AFF5F2-F405-4D22-8D74-B8F717DDD1C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880735" y="913266"/>
                  <a:ext cx="3337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528ACEE9-76E7-4ADA-848C-3216DCF2F7D4}"/>
                    </a:ext>
                  </a:extLst>
                </p14:cNvPr>
                <p14:cNvContentPartPr/>
                <p14:nvPr/>
              </p14:nvContentPartPr>
              <p14:xfrm>
                <a:off x="2247575" y="877266"/>
                <a:ext cx="240480" cy="2358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528ACEE9-76E7-4ADA-848C-3216DCF2F7D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243255" y="872946"/>
                  <a:ext cx="2491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D42FE17-E7E1-442E-8019-03287B662590}"/>
                    </a:ext>
                  </a:extLst>
                </p14:cNvPr>
                <p14:cNvContentPartPr/>
                <p14:nvPr/>
              </p14:nvContentPartPr>
              <p14:xfrm>
                <a:off x="2585615" y="843426"/>
                <a:ext cx="95760" cy="649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D42FE17-E7E1-442E-8019-03287B66259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81295" y="839106"/>
                  <a:ext cx="104400" cy="65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2A1D720-0F21-4ED2-A5DE-2A47B8D0579D}"/>
                    </a:ext>
                  </a:extLst>
                </p14:cNvPr>
                <p14:cNvContentPartPr/>
                <p14:nvPr/>
              </p14:nvContentPartPr>
              <p14:xfrm>
                <a:off x="2624495" y="888426"/>
                <a:ext cx="240480" cy="2073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2A1D720-0F21-4ED2-A5DE-2A47B8D0579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620175" y="884106"/>
                  <a:ext cx="2491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A4DE293-B974-4215-8D97-46D2F2BA45DC}"/>
                    </a:ext>
                  </a:extLst>
                </p14:cNvPr>
                <p14:cNvContentPartPr/>
                <p14:nvPr/>
              </p14:nvContentPartPr>
              <p14:xfrm>
                <a:off x="2859575" y="912906"/>
                <a:ext cx="264960" cy="1764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A4DE293-B974-4215-8D97-46D2F2BA45D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855255" y="908586"/>
                  <a:ext cx="2736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F90EB6C8-0090-4BB5-8C22-168E6DEC512D}"/>
                    </a:ext>
                  </a:extLst>
                </p14:cNvPr>
                <p14:cNvContentPartPr/>
                <p14:nvPr/>
              </p14:nvContentPartPr>
              <p14:xfrm>
                <a:off x="3139655" y="941706"/>
                <a:ext cx="262080" cy="1630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F90EB6C8-0090-4BB5-8C22-168E6DEC512D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135335" y="937386"/>
                  <a:ext cx="2707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954E46C9-694B-4149-959B-86A8036A222A}"/>
                    </a:ext>
                  </a:extLst>
                </p14:cNvPr>
                <p14:cNvContentPartPr/>
                <p14:nvPr/>
              </p14:nvContentPartPr>
              <p14:xfrm>
                <a:off x="3475175" y="922986"/>
                <a:ext cx="208800" cy="1710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954E46C9-694B-4149-959B-86A8036A222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470855" y="918666"/>
                  <a:ext cx="217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ABC6A014-085D-4CB9-B2A8-7673614BDDC4}"/>
                    </a:ext>
                  </a:extLst>
                </p14:cNvPr>
                <p14:cNvContentPartPr/>
                <p14:nvPr/>
              </p14:nvContentPartPr>
              <p14:xfrm>
                <a:off x="3741215" y="937746"/>
                <a:ext cx="242640" cy="1461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ABC6A014-085D-4CB9-B2A8-7673614BDDC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736895" y="933426"/>
                  <a:ext cx="2512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B8CDA5B-783A-4152-8056-88957745B43D}"/>
                    </a:ext>
                  </a:extLst>
                </p14:cNvPr>
                <p14:cNvContentPartPr/>
                <p14:nvPr/>
              </p14:nvContentPartPr>
              <p14:xfrm>
                <a:off x="4158095" y="838746"/>
                <a:ext cx="229320" cy="290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B8CDA5B-783A-4152-8056-88957745B43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153775" y="834426"/>
                  <a:ext cx="23796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12DE98E5-9ED6-4452-BEDD-CA1B7C7AE398}"/>
                    </a:ext>
                  </a:extLst>
                </p14:cNvPr>
                <p14:cNvContentPartPr/>
                <p14:nvPr/>
              </p14:nvContentPartPr>
              <p14:xfrm>
                <a:off x="4203815" y="992466"/>
                <a:ext cx="174960" cy="201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12DE98E5-9ED6-4452-BEDD-CA1B7C7AE39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199495" y="988146"/>
                  <a:ext cx="183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54C311EC-B93B-4F13-96ED-EBA8C76EFDBC}"/>
                    </a:ext>
                  </a:extLst>
                </p14:cNvPr>
                <p14:cNvContentPartPr/>
                <p14:nvPr/>
              </p14:nvContentPartPr>
              <p14:xfrm>
                <a:off x="4459055" y="819306"/>
                <a:ext cx="51120" cy="2368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54C311EC-B93B-4F13-96ED-EBA8C76EFDB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454735" y="814986"/>
                  <a:ext cx="597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FAB6EE77-1E40-4955-8F39-87CEE594C136}"/>
                    </a:ext>
                  </a:extLst>
                </p14:cNvPr>
                <p14:cNvContentPartPr/>
                <p14:nvPr/>
              </p14:nvContentPartPr>
              <p14:xfrm>
                <a:off x="4658495" y="905706"/>
                <a:ext cx="296280" cy="1814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FAB6EE77-1E40-4955-8F39-87CEE594C13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654175" y="901386"/>
                  <a:ext cx="3049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BC68EAE-98CB-4293-BF08-EDFC6E7AF199}"/>
                    </a:ext>
                  </a:extLst>
                </p14:cNvPr>
                <p14:cNvContentPartPr/>
                <p14:nvPr/>
              </p14:nvContentPartPr>
              <p14:xfrm>
                <a:off x="4887815" y="973026"/>
                <a:ext cx="164160" cy="1396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BC68EAE-98CB-4293-BF08-EDFC6E7AF19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883495" y="968706"/>
                  <a:ext cx="1728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5F3D9B17-73D1-456A-A98C-B0AADB1E97C1}"/>
                    </a:ext>
                  </a:extLst>
                </p14:cNvPr>
                <p14:cNvContentPartPr/>
                <p14:nvPr/>
              </p14:nvContentPartPr>
              <p14:xfrm>
                <a:off x="5137295" y="647586"/>
                <a:ext cx="250920" cy="4687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5F3D9B17-73D1-456A-A98C-B0AADB1E97C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132975" y="643266"/>
                  <a:ext cx="25956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2D1B632-5163-45C7-9213-DDE59F4D51B4}"/>
                    </a:ext>
                  </a:extLst>
                </p14:cNvPr>
                <p14:cNvContentPartPr/>
                <p14:nvPr/>
              </p14:nvContentPartPr>
              <p14:xfrm>
                <a:off x="5345015" y="956466"/>
                <a:ext cx="263880" cy="1695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2D1B632-5163-45C7-9213-DDE59F4D51B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340695" y="952146"/>
                  <a:ext cx="2725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BC28920-30AF-4EE5-92B5-D036487F8169}"/>
                    </a:ext>
                  </a:extLst>
                </p14:cNvPr>
                <p14:cNvContentPartPr/>
                <p14:nvPr/>
              </p14:nvContentPartPr>
              <p14:xfrm>
                <a:off x="5978615" y="888426"/>
                <a:ext cx="262800" cy="1908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BC28920-30AF-4EE5-92B5-D036487F816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974295" y="884106"/>
                  <a:ext cx="2714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29754A8D-F7C2-4DA6-B99E-4046633CE250}"/>
                    </a:ext>
                  </a:extLst>
                </p14:cNvPr>
                <p14:cNvContentPartPr/>
                <p14:nvPr/>
              </p14:nvContentPartPr>
              <p14:xfrm>
                <a:off x="6175895" y="539586"/>
                <a:ext cx="47520" cy="543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29754A8D-F7C2-4DA6-B99E-4046633CE25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171575" y="535266"/>
                  <a:ext cx="56160" cy="55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1649E033-61AF-493C-BF75-35DB5FFB0FC4}"/>
                    </a:ext>
                  </a:extLst>
                </p14:cNvPr>
                <p14:cNvContentPartPr/>
                <p14:nvPr/>
              </p14:nvContentPartPr>
              <p14:xfrm>
                <a:off x="6328535" y="888426"/>
                <a:ext cx="214920" cy="1774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1649E033-61AF-493C-BF75-35DB5FFB0FC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324215" y="884106"/>
                  <a:ext cx="2235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86BE1D5B-37C1-4450-9359-9D85617A2893}"/>
                    </a:ext>
                  </a:extLst>
                </p14:cNvPr>
                <p14:cNvContentPartPr/>
                <p14:nvPr/>
              </p14:nvContentPartPr>
              <p14:xfrm>
                <a:off x="6596735" y="752346"/>
                <a:ext cx="58680" cy="2602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86BE1D5B-37C1-4450-9359-9D85617A289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592415" y="748026"/>
                  <a:ext cx="6732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DAEF7FB0-C5AA-4476-B98B-335E20CCA6A6}"/>
                    </a:ext>
                  </a:extLst>
                </p14:cNvPr>
                <p14:cNvContentPartPr/>
                <p14:nvPr/>
              </p14:nvContentPartPr>
              <p14:xfrm>
                <a:off x="6939815" y="839826"/>
                <a:ext cx="419760" cy="203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DAEF7FB0-C5AA-4476-B98B-335E20CCA6A6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935495" y="835506"/>
                  <a:ext cx="4284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326AECB-B0B8-4091-9F1E-6F06452035CC}"/>
                    </a:ext>
                  </a:extLst>
                </p14:cNvPr>
                <p14:cNvContentPartPr/>
                <p14:nvPr/>
              </p14:nvContentPartPr>
              <p14:xfrm>
                <a:off x="7460735" y="841266"/>
                <a:ext cx="345240" cy="1443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326AECB-B0B8-4091-9F1E-6F06452035C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456415" y="836946"/>
                  <a:ext cx="3538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47C90F5-E580-422B-83F8-2720CDFD19D5}"/>
                    </a:ext>
                  </a:extLst>
                </p14:cNvPr>
                <p14:cNvContentPartPr/>
                <p14:nvPr/>
              </p14:nvContentPartPr>
              <p14:xfrm>
                <a:off x="7837295" y="813906"/>
                <a:ext cx="377280" cy="1936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47C90F5-E580-422B-83F8-2720CDFD19D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832975" y="809586"/>
                  <a:ext cx="3859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940D163-DD34-450F-ADE5-7AB15ED12E53}"/>
                    </a:ext>
                  </a:extLst>
                </p14:cNvPr>
                <p14:cNvContentPartPr/>
                <p14:nvPr/>
              </p14:nvContentPartPr>
              <p14:xfrm>
                <a:off x="8293415" y="819666"/>
                <a:ext cx="142920" cy="171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940D163-DD34-450F-ADE5-7AB15ED12E5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289095" y="815346"/>
                  <a:ext cx="151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6FA54C95-78A3-4BC8-8BBF-3B99F5D4CEA8}"/>
                    </a:ext>
                  </a:extLst>
                </p14:cNvPr>
                <p14:cNvContentPartPr/>
                <p14:nvPr/>
              </p14:nvContentPartPr>
              <p14:xfrm>
                <a:off x="8557655" y="795186"/>
                <a:ext cx="398880" cy="1548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6FA54C95-78A3-4BC8-8BBF-3B99F5D4CEA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553335" y="790866"/>
                  <a:ext cx="40752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A5A0BCA-E732-4295-975D-C8FF6E7BA409}"/>
                    </a:ext>
                  </a:extLst>
                </p14:cNvPr>
                <p14:cNvContentPartPr/>
                <p14:nvPr/>
              </p14:nvContentPartPr>
              <p14:xfrm>
                <a:off x="8938895" y="634986"/>
                <a:ext cx="28800" cy="122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A5A0BCA-E732-4295-975D-C8FF6E7BA40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934575" y="630666"/>
                  <a:ext cx="374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C394F42-3BB3-4B07-BAE5-EB256389BBA7}"/>
                    </a:ext>
                  </a:extLst>
                </p14:cNvPr>
                <p14:cNvContentPartPr/>
                <p14:nvPr/>
              </p14:nvContentPartPr>
              <p14:xfrm>
                <a:off x="9332735" y="768906"/>
                <a:ext cx="526680" cy="1630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C394F42-3BB3-4B07-BAE5-EB256389BBA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328415" y="764586"/>
                  <a:ext cx="5353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747E9C1-6923-43CE-8BC7-33709924D22A}"/>
                    </a:ext>
                  </a:extLst>
                </p14:cNvPr>
                <p14:cNvContentPartPr/>
                <p14:nvPr/>
              </p14:nvContentPartPr>
              <p14:xfrm>
                <a:off x="9902255" y="744426"/>
                <a:ext cx="348840" cy="1915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747E9C1-6923-43CE-8BC7-33709924D22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897935" y="740106"/>
                  <a:ext cx="3574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0D6686BA-AC82-4796-BB49-BA0CF5ED93B6}"/>
                    </a:ext>
                  </a:extLst>
                </p14:cNvPr>
                <p14:cNvContentPartPr/>
                <p14:nvPr/>
              </p14:nvContentPartPr>
              <p14:xfrm>
                <a:off x="10446575" y="805986"/>
                <a:ext cx="66600" cy="4615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0D6686BA-AC82-4796-BB49-BA0CF5ED93B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442255" y="801666"/>
                  <a:ext cx="7524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5AA3F300-1DEF-4F85-B3CA-9B241F258239}"/>
                    </a:ext>
                  </a:extLst>
                </p14:cNvPr>
                <p14:cNvContentPartPr/>
                <p14:nvPr/>
              </p14:nvContentPartPr>
              <p14:xfrm>
                <a:off x="10500935" y="777186"/>
                <a:ext cx="221760" cy="173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5AA3F300-1DEF-4F85-B3CA-9B241F25823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496615" y="772866"/>
                  <a:ext cx="2304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759929F-6915-4924-B625-43AA5AF93D0A}"/>
                    </a:ext>
                  </a:extLst>
                </p14:cNvPr>
                <p14:cNvContentPartPr/>
                <p14:nvPr/>
              </p14:nvContentPartPr>
              <p14:xfrm>
                <a:off x="10727375" y="523746"/>
                <a:ext cx="293400" cy="3837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759929F-6915-4924-B625-43AA5AF93D0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723055" y="519426"/>
                  <a:ext cx="30204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51CBE7F-1D90-4CA6-9836-B91C5F956309}"/>
                    </a:ext>
                  </a:extLst>
                </p14:cNvPr>
                <p14:cNvContentPartPr/>
                <p14:nvPr/>
              </p14:nvContentPartPr>
              <p14:xfrm>
                <a:off x="10954175" y="784746"/>
                <a:ext cx="179640" cy="1310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51CBE7F-1D90-4CA6-9836-B91C5F95630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949855" y="780426"/>
                  <a:ext cx="18828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1A9D981E-9E1A-4C32-9680-9CE8540EF976}"/>
                    </a:ext>
                  </a:extLst>
                </p14:cNvPr>
                <p14:cNvContentPartPr/>
                <p14:nvPr/>
              </p14:nvContentPartPr>
              <p14:xfrm>
                <a:off x="11157215" y="816786"/>
                <a:ext cx="190800" cy="1123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1A9D981E-9E1A-4C32-9680-9CE8540EF97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152895" y="812466"/>
                  <a:ext cx="1994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AC9D64E1-2CC0-4888-9C92-9F82EDFE18EC}"/>
                    </a:ext>
                  </a:extLst>
                </p14:cNvPr>
                <p14:cNvContentPartPr/>
                <p14:nvPr/>
              </p14:nvContentPartPr>
              <p14:xfrm>
                <a:off x="11350535" y="836586"/>
                <a:ext cx="189360" cy="1292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AC9D64E1-2CC0-4888-9C92-9F82EDFE18E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346215" y="832266"/>
                  <a:ext cx="1980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A08416F-0492-43F0-9DEF-A309A51C5BA8}"/>
                    </a:ext>
                  </a:extLst>
                </p14:cNvPr>
                <p14:cNvContentPartPr/>
                <p14:nvPr/>
              </p14:nvContentPartPr>
              <p14:xfrm>
                <a:off x="11623775" y="821466"/>
                <a:ext cx="78840" cy="1540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A08416F-0492-43F0-9DEF-A309A51C5BA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619455" y="817146"/>
                  <a:ext cx="874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091A7EB-3F7F-4909-B761-A94AAF7FF3E8}"/>
                    </a:ext>
                  </a:extLst>
                </p14:cNvPr>
                <p14:cNvContentPartPr/>
                <p14:nvPr/>
              </p14:nvContentPartPr>
              <p14:xfrm>
                <a:off x="195215" y="1465866"/>
                <a:ext cx="37800" cy="6253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091A7EB-3F7F-4909-B761-A94AAF7FF3E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0895" y="1461546"/>
                  <a:ext cx="46440" cy="63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CE2FDB2E-46AE-4689-94AF-E49D6C5A1C06}"/>
                    </a:ext>
                  </a:extLst>
                </p14:cNvPr>
                <p14:cNvContentPartPr/>
                <p14:nvPr/>
              </p14:nvContentPartPr>
              <p14:xfrm>
                <a:off x="180815" y="1505826"/>
                <a:ext cx="248760" cy="1810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CE2FDB2E-46AE-4689-94AF-E49D6C5A1C0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76495" y="1501506"/>
                  <a:ext cx="2574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52F29BB3-1605-4C3E-80B6-513E6FC6EB3F}"/>
                    </a:ext>
                  </a:extLst>
                </p14:cNvPr>
                <p14:cNvContentPartPr/>
                <p14:nvPr/>
              </p14:nvContentPartPr>
              <p14:xfrm>
                <a:off x="470975" y="1523466"/>
                <a:ext cx="528480" cy="238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52F29BB3-1605-4C3E-80B6-513E6FC6EB3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66655" y="1519146"/>
                  <a:ext cx="53712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7E04FE4-AED9-4E82-8F6D-006A7FC6F871}"/>
                    </a:ext>
                  </a:extLst>
                </p14:cNvPr>
                <p14:cNvContentPartPr/>
                <p14:nvPr/>
              </p14:nvContentPartPr>
              <p14:xfrm>
                <a:off x="1446215" y="1550466"/>
                <a:ext cx="558720" cy="213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7E04FE4-AED9-4E82-8F6D-006A7FC6F87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441895" y="1546146"/>
                  <a:ext cx="5673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82812AD1-6BDD-4CD9-A9F5-7B92A621874E}"/>
                    </a:ext>
                  </a:extLst>
                </p14:cNvPr>
                <p14:cNvContentPartPr/>
                <p14:nvPr/>
              </p14:nvContentPartPr>
              <p14:xfrm>
                <a:off x="1931855" y="1506186"/>
                <a:ext cx="14760" cy="133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82812AD1-6BDD-4CD9-A9F5-7B92A621874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927535" y="1501866"/>
                  <a:ext cx="234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817F493A-0820-447C-BCE2-7A0282C67843}"/>
                    </a:ext>
                  </a:extLst>
                </p14:cNvPr>
                <p14:cNvContentPartPr/>
                <p14:nvPr/>
              </p14:nvContentPartPr>
              <p14:xfrm>
                <a:off x="2109695" y="1579626"/>
                <a:ext cx="359280" cy="237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817F493A-0820-447C-BCE2-7A0282C6784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105375" y="1575306"/>
                  <a:ext cx="3679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F99CAAC2-9E90-4FD1-B0AC-4C930BDB609F}"/>
                    </a:ext>
                  </a:extLst>
                </p14:cNvPr>
                <p14:cNvContentPartPr/>
                <p14:nvPr/>
              </p14:nvContentPartPr>
              <p14:xfrm>
                <a:off x="2462855" y="1639746"/>
                <a:ext cx="289080" cy="147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F99CAAC2-9E90-4FD1-B0AC-4C930BDB609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458535" y="1635426"/>
                  <a:ext cx="29772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6AC2A90B-932C-4959-99C0-BDA0A9A853C4}"/>
                    </a:ext>
                  </a:extLst>
                </p14:cNvPr>
                <p14:cNvContentPartPr/>
                <p14:nvPr/>
              </p14:nvContentPartPr>
              <p14:xfrm>
                <a:off x="2887655" y="1244466"/>
                <a:ext cx="353520" cy="579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6AC2A90B-932C-4959-99C0-BDA0A9A853C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883335" y="1240146"/>
                  <a:ext cx="362160" cy="58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76AF8025-3381-4C4E-B8F6-90E3B0FFA065}"/>
                    </a:ext>
                  </a:extLst>
                </p14:cNvPr>
                <p14:cNvContentPartPr/>
                <p14:nvPr/>
              </p14:nvContentPartPr>
              <p14:xfrm>
                <a:off x="3197975" y="1514466"/>
                <a:ext cx="260280" cy="2638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76AF8025-3381-4C4E-B8F6-90E3B0FFA06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193655" y="1510146"/>
                  <a:ext cx="26892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616AE021-2B60-40DC-9E05-435AA26998E2}"/>
                    </a:ext>
                  </a:extLst>
                </p14:cNvPr>
                <p14:cNvContentPartPr/>
                <p14:nvPr/>
              </p14:nvContentPartPr>
              <p14:xfrm>
                <a:off x="3487055" y="1570626"/>
                <a:ext cx="185760" cy="1936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616AE021-2B60-40DC-9E05-435AA26998E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482735" y="1566306"/>
                  <a:ext cx="1944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0EE1713C-897A-4F90-A19E-766CA953E65B}"/>
                    </a:ext>
                  </a:extLst>
                </p14:cNvPr>
                <p14:cNvContentPartPr/>
                <p14:nvPr/>
              </p14:nvContentPartPr>
              <p14:xfrm>
                <a:off x="3782615" y="1473786"/>
                <a:ext cx="231120" cy="2790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0EE1713C-897A-4F90-A19E-766CA953E65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778295" y="1469466"/>
                  <a:ext cx="23976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D8245E9-DFF3-4F7B-9DA4-53F325804341}"/>
                    </a:ext>
                  </a:extLst>
                </p14:cNvPr>
                <p14:cNvContentPartPr/>
                <p14:nvPr/>
              </p14:nvContentPartPr>
              <p14:xfrm>
                <a:off x="4035335" y="1576026"/>
                <a:ext cx="264960" cy="1684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D8245E9-DFF3-4F7B-9DA4-53F32580434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031015" y="1571706"/>
                  <a:ext cx="273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DFF29325-B6FE-4268-BAF7-54CF70AA7A78}"/>
                    </a:ext>
                  </a:extLst>
                </p14:cNvPr>
                <p14:cNvContentPartPr/>
                <p14:nvPr/>
              </p14:nvContentPartPr>
              <p14:xfrm>
                <a:off x="4690535" y="1263546"/>
                <a:ext cx="328320" cy="4665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DFF29325-B6FE-4268-BAF7-54CF70AA7A7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686215" y="1259226"/>
                  <a:ext cx="336960" cy="47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D15B866-C92F-488F-965F-6FEA2A52581C}"/>
                    </a:ext>
                  </a:extLst>
                </p14:cNvPr>
                <p14:cNvContentPartPr/>
                <p14:nvPr/>
              </p14:nvContentPartPr>
              <p14:xfrm>
                <a:off x="4958735" y="1554786"/>
                <a:ext cx="251280" cy="1587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D15B866-C92F-488F-965F-6FEA2A52581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954415" y="1550466"/>
                  <a:ext cx="25992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AE73A7D5-4A3D-4A08-8A8E-9B418DC9D1CF}"/>
                    </a:ext>
                  </a:extLst>
                </p14:cNvPr>
                <p14:cNvContentPartPr/>
                <p14:nvPr/>
              </p14:nvContentPartPr>
              <p14:xfrm>
                <a:off x="5554535" y="1478826"/>
                <a:ext cx="601920" cy="235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AE73A7D5-4A3D-4A08-8A8E-9B418DC9D1C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550215" y="1474506"/>
                  <a:ext cx="6105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EDCF2985-C613-4F9E-84AB-322849404CB3}"/>
                    </a:ext>
                  </a:extLst>
                </p14:cNvPr>
                <p14:cNvContentPartPr/>
                <p14:nvPr/>
              </p14:nvContentPartPr>
              <p14:xfrm>
                <a:off x="6082295" y="1573506"/>
                <a:ext cx="57600" cy="4687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EDCF2985-C613-4F9E-84AB-322849404CB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077975" y="1569186"/>
                  <a:ext cx="6624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56C1CB82-45D1-46CE-9459-FF502AD0B34C}"/>
                    </a:ext>
                  </a:extLst>
                </p14:cNvPr>
                <p14:cNvContentPartPr/>
                <p14:nvPr/>
              </p14:nvContentPartPr>
              <p14:xfrm>
                <a:off x="6259415" y="1733346"/>
                <a:ext cx="50400" cy="187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56C1CB82-45D1-46CE-9459-FF502AD0B34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255095" y="1729026"/>
                  <a:ext cx="590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F459779-7198-4DFE-8486-EC2D6FA25251}"/>
                    </a:ext>
                  </a:extLst>
                </p14:cNvPr>
                <p14:cNvContentPartPr/>
                <p14:nvPr/>
              </p14:nvContentPartPr>
              <p14:xfrm>
                <a:off x="6885095" y="1183626"/>
                <a:ext cx="353880" cy="8794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F459779-7198-4DFE-8486-EC2D6FA2525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880775" y="1179306"/>
                  <a:ext cx="362520" cy="88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57D3767-4678-48AF-AE58-E0A8F0CF5459}"/>
                    </a:ext>
                  </a:extLst>
                </p14:cNvPr>
                <p14:cNvContentPartPr/>
                <p14:nvPr/>
              </p14:nvContentPartPr>
              <p14:xfrm>
                <a:off x="6934055" y="1614186"/>
                <a:ext cx="146880" cy="169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57D3767-4678-48AF-AE58-E0A8F0CF545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929735" y="1609866"/>
                  <a:ext cx="155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DFF4833-F378-4A3D-BB3D-2DD850FEBA54}"/>
                    </a:ext>
                  </a:extLst>
                </p14:cNvPr>
                <p14:cNvContentPartPr/>
                <p14:nvPr/>
              </p14:nvContentPartPr>
              <p14:xfrm>
                <a:off x="7205135" y="1537866"/>
                <a:ext cx="639000" cy="1134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DFF4833-F378-4A3D-BB3D-2DD850FEBA5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200815" y="1533546"/>
                  <a:ext cx="64764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3AC706C-5738-4644-B508-169306BE397F}"/>
                    </a:ext>
                  </a:extLst>
                </p14:cNvPr>
                <p14:cNvContentPartPr/>
                <p14:nvPr/>
              </p14:nvContentPartPr>
              <p14:xfrm>
                <a:off x="7981655" y="1432746"/>
                <a:ext cx="213840" cy="2512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3AC706C-5738-4644-B508-169306BE397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977335" y="1428426"/>
                  <a:ext cx="2224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179B69A-D86E-4E1E-A61E-04C3AAA7B486}"/>
                    </a:ext>
                  </a:extLst>
                </p14:cNvPr>
                <p14:cNvContentPartPr/>
                <p14:nvPr/>
              </p14:nvContentPartPr>
              <p14:xfrm>
                <a:off x="7998215" y="1570626"/>
                <a:ext cx="176760" cy="320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179B69A-D86E-4E1E-A61E-04C3AAA7B486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993895" y="1566306"/>
                  <a:ext cx="1854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A98EF63-1A9A-461F-A280-12FEF3A8A45B}"/>
                    </a:ext>
                  </a:extLst>
                </p14:cNvPr>
                <p14:cNvContentPartPr/>
                <p14:nvPr/>
              </p14:nvContentPartPr>
              <p14:xfrm>
                <a:off x="8250215" y="1440666"/>
                <a:ext cx="39600" cy="1958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A98EF63-1A9A-461F-A280-12FEF3A8A45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245895" y="1436346"/>
                  <a:ext cx="482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B54B73D-F1F4-4780-B2A0-B5263999BFD7}"/>
                    </a:ext>
                  </a:extLst>
                </p14:cNvPr>
                <p14:cNvContentPartPr/>
                <p14:nvPr/>
              </p14:nvContentPartPr>
              <p14:xfrm>
                <a:off x="8376215" y="1497906"/>
                <a:ext cx="234720" cy="1447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B54B73D-F1F4-4780-B2A0-B5263999BFD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371895" y="1493586"/>
                  <a:ext cx="2433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3132B2A7-CBFB-4507-AF94-C79BF6A0F9AD}"/>
                    </a:ext>
                  </a:extLst>
                </p14:cNvPr>
                <p14:cNvContentPartPr/>
                <p14:nvPr/>
              </p14:nvContentPartPr>
              <p14:xfrm>
                <a:off x="8680415" y="1476306"/>
                <a:ext cx="209880" cy="149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3132B2A7-CBFB-4507-AF94-C79BF6A0F9A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676095" y="1471986"/>
                  <a:ext cx="2185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7CA660C9-C391-4F2C-AD1E-7A5BA94EEF32}"/>
                    </a:ext>
                  </a:extLst>
                </p14:cNvPr>
                <p14:cNvContentPartPr/>
                <p14:nvPr/>
              </p14:nvContentPartPr>
              <p14:xfrm>
                <a:off x="8926295" y="1463706"/>
                <a:ext cx="230400" cy="1479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7CA660C9-C391-4F2C-AD1E-7A5BA94EEF3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921975" y="1459386"/>
                  <a:ext cx="2390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238A70DD-D51E-4D13-8085-4F1AC858A1C2}"/>
                    </a:ext>
                  </a:extLst>
                </p14:cNvPr>
                <p14:cNvContentPartPr/>
                <p14:nvPr/>
              </p14:nvContentPartPr>
              <p14:xfrm>
                <a:off x="9159935" y="1546866"/>
                <a:ext cx="165960" cy="723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238A70DD-D51E-4D13-8085-4F1AC858A1C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155615" y="1542546"/>
                  <a:ext cx="17460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AA123014-C59F-4480-BB23-1343C8EB9424}"/>
                    </a:ext>
                  </a:extLst>
                </p14:cNvPr>
                <p14:cNvContentPartPr/>
                <p14:nvPr/>
              </p14:nvContentPartPr>
              <p14:xfrm>
                <a:off x="9534335" y="1459386"/>
                <a:ext cx="313920" cy="1785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AA123014-C59F-4480-BB23-1343C8EB942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530015" y="1455066"/>
                  <a:ext cx="3225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A2351E8-CE6A-4EA5-8A67-03FB18C7CA00}"/>
                    </a:ext>
                  </a:extLst>
                </p14:cNvPr>
                <p14:cNvContentPartPr/>
                <p14:nvPr/>
              </p14:nvContentPartPr>
              <p14:xfrm>
                <a:off x="9907295" y="1471626"/>
                <a:ext cx="282240" cy="1857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A2351E8-CE6A-4EA5-8A67-03FB18C7CA0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902975" y="1467306"/>
                  <a:ext cx="2908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3404E2E-B070-4810-9FD0-DCFDE12DEBE5}"/>
                    </a:ext>
                  </a:extLst>
                </p14:cNvPr>
                <p14:cNvContentPartPr/>
                <p14:nvPr/>
              </p14:nvContentPartPr>
              <p14:xfrm>
                <a:off x="10471415" y="1153746"/>
                <a:ext cx="351000" cy="418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3404E2E-B070-4810-9FD0-DCFDE12DEBE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467095" y="1149426"/>
                  <a:ext cx="35964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D4F81D6-B3F8-4190-8FF0-56317AED9E6C}"/>
                    </a:ext>
                  </a:extLst>
                </p14:cNvPr>
                <p14:cNvContentPartPr/>
                <p14:nvPr/>
              </p14:nvContentPartPr>
              <p14:xfrm>
                <a:off x="10814855" y="1452546"/>
                <a:ext cx="252720" cy="1926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D4F81D6-B3F8-4190-8FF0-56317AED9E6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810535" y="1448226"/>
                  <a:ext cx="2613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15EC571-2B25-4ED2-B37A-D68154CE89FF}"/>
                    </a:ext>
                  </a:extLst>
                </p14:cNvPr>
                <p14:cNvContentPartPr/>
                <p14:nvPr/>
              </p14:nvContentPartPr>
              <p14:xfrm>
                <a:off x="196655" y="2135466"/>
                <a:ext cx="554760" cy="2181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15EC571-2B25-4ED2-B37A-D68154CE89F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92335" y="2131146"/>
                  <a:ext cx="56340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08D4439E-14E0-4744-B57F-4EDF75DF57CB}"/>
                    </a:ext>
                  </a:extLst>
                </p14:cNvPr>
                <p14:cNvContentPartPr/>
                <p14:nvPr/>
              </p14:nvContentPartPr>
              <p14:xfrm>
                <a:off x="696695" y="2161026"/>
                <a:ext cx="46440" cy="5925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08D4439E-14E0-4744-B57F-4EDF75DF57C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92375" y="2156706"/>
                  <a:ext cx="55080" cy="60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5DF20F13-E182-42F6-A498-3FAF9CB3D7A3}"/>
                    </a:ext>
                  </a:extLst>
                </p14:cNvPr>
                <p14:cNvContentPartPr/>
                <p14:nvPr/>
              </p14:nvContentPartPr>
              <p14:xfrm>
                <a:off x="818735" y="2128626"/>
                <a:ext cx="737280" cy="2286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5DF20F13-E182-42F6-A498-3FAF9CB3D7A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14415" y="2124306"/>
                  <a:ext cx="7459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CB485AB6-FF33-460D-9AF9-8093CEEA20DE}"/>
                    </a:ext>
                  </a:extLst>
                </p14:cNvPr>
                <p14:cNvContentPartPr/>
                <p14:nvPr/>
              </p14:nvContentPartPr>
              <p14:xfrm>
                <a:off x="1628015" y="2121786"/>
                <a:ext cx="281160" cy="2793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CB485AB6-FF33-460D-9AF9-8093CEEA20D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623695" y="2117466"/>
                  <a:ext cx="28980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CA597F3-74D4-4144-AC8E-4143D6AC7964}"/>
                    </a:ext>
                  </a:extLst>
                </p14:cNvPr>
                <p14:cNvContentPartPr/>
                <p14:nvPr/>
              </p14:nvContentPartPr>
              <p14:xfrm>
                <a:off x="1681655" y="2285226"/>
                <a:ext cx="186120" cy="82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CA597F3-74D4-4144-AC8E-4143D6AC796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677335" y="2280906"/>
                  <a:ext cx="19476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0BE5517F-83B2-47A3-8C5A-6E1D0B1EC7BF}"/>
                    </a:ext>
                  </a:extLst>
                </p14:cNvPr>
                <p14:cNvContentPartPr/>
                <p14:nvPr/>
              </p14:nvContentPartPr>
              <p14:xfrm>
                <a:off x="1963535" y="2140866"/>
                <a:ext cx="49320" cy="2066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0BE5517F-83B2-47A3-8C5A-6E1D0B1EC7B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959215" y="2136546"/>
                  <a:ext cx="579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75CDD596-D1B8-455E-A53A-AA8A59EAA73C}"/>
                    </a:ext>
                  </a:extLst>
                </p14:cNvPr>
                <p14:cNvContentPartPr/>
                <p14:nvPr/>
              </p14:nvContentPartPr>
              <p14:xfrm>
                <a:off x="2133815" y="2203506"/>
                <a:ext cx="280080" cy="1555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75CDD596-D1B8-455E-A53A-AA8A59EAA73C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129495" y="2199186"/>
                  <a:ext cx="2887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7EAA8F3-7FA3-4CCB-9B9E-7FEEDA08CF42}"/>
                    </a:ext>
                  </a:extLst>
                </p14:cNvPr>
                <p14:cNvContentPartPr/>
                <p14:nvPr/>
              </p14:nvContentPartPr>
              <p14:xfrm>
                <a:off x="2528735" y="2220426"/>
                <a:ext cx="173520" cy="1742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7EAA8F3-7FA3-4CCB-9B9E-7FEEDA08CF4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524415" y="2216106"/>
                  <a:ext cx="1821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E215F158-BA95-4DA4-BC89-8E9607689BEC}"/>
                    </a:ext>
                  </a:extLst>
                </p14:cNvPr>
                <p14:cNvContentPartPr/>
                <p14:nvPr/>
              </p14:nvContentPartPr>
              <p14:xfrm>
                <a:off x="2795855" y="2178666"/>
                <a:ext cx="68400" cy="1605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E215F158-BA95-4DA4-BC89-8E9607689BE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791535" y="2174346"/>
                  <a:ext cx="770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205D2E1-F524-4FE8-B9CA-02B3BC177DCF}"/>
                    </a:ext>
                  </a:extLst>
                </p14:cNvPr>
                <p14:cNvContentPartPr/>
                <p14:nvPr/>
              </p14:nvContentPartPr>
              <p14:xfrm>
                <a:off x="3283655" y="1937106"/>
                <a:ext cx="286560" cy="444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205D2E1-F524-4FE8-B9CA-02B3BC177DC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279335" y="1932786"/>
                  <a:ext cx="29520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1949F75D-EC43-4B0B-A4E9-01F8986A4018}"/>
                    </a:ext>
                  </a:extLst>
                </p14:cNvPr>
                <p14:cNvContentPartPr/>
                <p14:nvPr/>
              </p14:nvContentPartPr>
              <p14:xfrm>
                <a:off x="4013735" y="2144466"/>
                <a:ext cx="222120" cy="2023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1949F75D-EC43-4B0B-A4E9-01F8986A401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009415" y="2140146"/>
                  <a:ext cx="2307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315DB115-32D4-4E83-9558-DB5540488B9A}"/>
                    </a:ext>
                  </a:extLst>
                </p14:cNvPr>
                <p14:cNvContentPartPr/>
                <p14:nvPr/>
              </p14:nvContentPartPr>
              <p14:xfrm>
                <a:off x="4321895" y="2193066"/>
                <a:ext cx="197640" cy="1504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315DB115-32D4-4E83-9558-DB5540488B9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317575" y="2188746"/>
                  <a:ext cx="2062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74F12C68-3174-4B1F-B7B9-422E03C87A50}"/>
                    </a:ext>
                  </a:extLst>
                </p14:cNvPr>
                <p14:cNvContentPartPr/>
                <p14:nvPr/>
              </p14:nvContentPartPr>
              <p14:xfrm>
                <a:off x="4487495" y="2185146"/>
                <a:ext cx="324720" cy="144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74F12C68-3174-4B1F-B7B9-422E03C87A5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483175" y="2180826"/>
                  <a:ext cx="33336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2059610-A07C-4E86-A4A6-50A7CC2C0A31}"/>
                    </a:ext>
                  </a:extLst>
                </p14:cNvPr>
                <p14:cNvContentPartPr/>
                <p14:nvPr/>
              </p14:nvContentPartPr>
              <p14:xfrm>
                <a:off x="3663095" y="2132946"/>
                <a:ext cx="232200" cy="1958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2059610-A07C-4E86-A4A6-50A7CC2C0A3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658775" y="2128626"/>
                  <a:ext cx="2408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7901B91-AC70-474A-A580-F74ADA8D9D83}"/>
                    </a:ext>
                  </a:extLst>
                </p14:cNvPr>
                <p14:cNvContentPartPr/>
                <p14:nvPr/>
              </p14:nvContentPartPr>
              <p14:xfrm>
                <a:off x="5274095" y="2116026"/>
                <a:ext cx="258840" cy="2725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7901B91-AC70-474A-A580-F74ADA8D9D83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269775" y="2111706"/>
                  <a:ext cx="26748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7DD45930-D7F6-4B0C-84E4-AE37D40B0900}"/>
                    </a:ext>
                  </a:extLst>
                </p14:cNvPr>
                <p14:cNvContentPartPr/>
                <p14:nvPr/>
              </p14:nvContentPartPr>
              <p14:xfrm>
                <a:off x="5913815" y="2199186"/>
                <a:ext cx="288360" cy="2412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7DD45930-D7F6-4B0C-84E4-AE37D40B090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909495" y="2194866"/>
                  <a:ext cx="2970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1FDB0D3-793D-47B4-B50A-192651FB9F43}"/>
                    </a:ext>
                  </a:extLst>
                </p14:cNvPr>
                <p14:cNvContentPartPr/>
                <p14:nvPr/>
              </p14:nvContentPartPr>
              <p14:xfrm>
                <a:off x="6226295" y="2191266"/>
                <a:ext cx="256320" cy="1605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1FDB0D3-793D-47B4-B50A-192651FB9F4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221975" y="2186946"/>
                  <a:ext cx="2649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CCBC0B8C-B048-437D-B571-C8F2F8A5D2A4}"/>
                    </a:ext>
                  </a:extLst>
                </p14:cNvPr>
                <p14:cNvContentPartPr/>
                <p14:nvPr/>
              </p14:nvContentPartPr>
              <p14:xfrm>
                <a:off x="6482255" y="1906506"/>
                <a:ext cx="245160" cy="4669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CCBC0B8C-B048-437D-B571-C8F2F8A5D2A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477935" y="1902186"/>
                  <a:ext cx="25380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A6ADFA7-33F7-4EA3-9D68-A003425F83B7}"/>
                    </a:ext>
                  </a:extLst>
                </p14:cNvPr>
                <p14:cNvContentPartPr/>
                <p14:nvPr/>
              </p14:nvContentPartPr>
              <p14:xfrm>
                <a:off x="6705095" y="2171826"/>
                <a:ext cx="107640" cy="1702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A6ADFA7-33F7-4EA3-9D68-A003425F83B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700775" y="2167506"/>
                  <a:ext cx="11628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4055FB4D-727D-4637-A830-C88A7CC916AE}"/>
              </a:ext>
            </a:extLst>
          </p:cNvPr>
          <p:cNvGrpSpPr/>
          <p:nvPr/>
        </p:nvGrpSpPr>
        <p:grpSpPr>
          <a:xfrm>
            <a:off x="48695" y="2732346"/>
            <a:ext cx="3368880" cy="688320"/>
            <a:chOff x="48695" y="2732346"/>
            <a:chExt cx="3368880" cy="68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619F601-5A30-4870-A872-6400B347D6FC}"/>
                    </a:ext>
                  </a:extLst>
                </p14:cNvPr>
                <p14:cNvContentPartPr/>
                <p14:nvPr/>
              </p14:nvContentPartPr>
              <p14:xfrm>
                <a:off x="380975" y="2817306"/>
                <a:ext cx="72000" cy="6033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619F601-5A30-4870-A872-6400B347D6F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76655" y="2812986"/>
                  <a:ext cx="80640" cy="61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A43583F-F017-49EA-90B8-BD68E2EB74C8}"/>
                    </a:ext>
                  </a:extLst>
                </p14:cNvPr>
                <p14:cNvContentPartPr/>
                <p14:nvPr/>
              </p14:nvContentPartPr>
              <p14:xfrm>
                <a:off x="48695" y="2785986"/>
                <a:ext cx="753480" cy="100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A43583F-F017-49EA-90B8-BD68E2EB74C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4375" y="2781666"/>
                  <a:ext cx="76212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9E24FC20-A661-4FC2-A018-C221BEE54348}"/>
                    </a:ext>
                  </a:extLst>
                </p14:cNvPr>
                <p14:cNvContentPartPr/>
                <p14:nvPr/>
              </p14:nvContentPartPr>
              <p14:xfrm>
                <a:off x="646295" y="3110346"/>
                <a:ext cx="405000" cy="1864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9E24FC20-A661-4FC2-A018-C221BEE5434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41975" y="3106026"/>
                  <a:ext cx="4136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2C8BCCA-6F8C-4527-B4A0-BD5EC90F5651}"/>
                    </a:ext>
                  </a:extLst>
                </p14:cNvPr>
                <p14:cNvContentPartPr/>
                <p14:nvPr/>
              </p14:nvContentPartPr>
              <p14:xfrm>
                <a:off x="1298255" y="2732346"/>
                <a:ext cx="91800" cy="5745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2C8BCCA-6F8C-4527-B4A0-BD5EC90F565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293935" y="2728026"/>
                  <a:ext cx="10044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2370631D-E290-4819-9DD6-8F205E96A056}"/>
                    </a:ext>
                  </a:extLst>
                </p14:cNvPr>
                <p14:cNvContentPartPr/>
                <p14:nvPr/>
              </p14:nvContentPartPr>
              <p14:xfrm>
                <a:off x="1142375" y="2942946"/>
                <a:ext cx="282240" cy="349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2370631D-E290-4819-9DD6-8F205E96A05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38055" y="2938626"/>
                  <a:ext cx="2908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69C635DF-50B3-46E5-AC55-2D34031DAA95}"/>
                    </a:ext>
                  </a:extLst>
                </p14:cNvPr>
                <p14:cNvContentPartPr/>
                <p14:nvPr/>
              </p14:nvContentPartPr>
              <p14:xfrm>
                <a:off x="1572575" y="2784906"/>
                <a:ext cx="222480" cy="4975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69C635DF-50B3-46E5-AC55-2D34031DAA9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568255" y="2780586"/>
                  <a:ext cx="23112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D5A182C3-918F-4817-A38A-4D291E539474}"/>
                    </a:ext>
                  </a:extLst>
                </p14:cNvPr>
                <p14:cNvContentPartPr/>
                <p14:nvPr/>
              </p14:nvContentPartPr>
              <p14:xfrm>
                <a:off x="1473215" y="2913426"/>
                <a:ext cx="246600" cy="223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D5A182C3-918F-4817-A38A-4D291E53947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468895" y="2909106"/>
                  <a:ext cx="2552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E63E093C-546E-46C2-B97C-01D32A4C8920}"/>
                    </a:ext>
                  </a:extLst>
                </p14:cNvPr>
                <p14:cNvContentPartPr/>
                <p14:nvPr/>
              </p14:nvContentPartPr>
              <p14:xfrm>
                <a:off x="1757975" y="3025746"/>
                <a:ext cx="365400" cy="2217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E63E093C-546E-46C2-B97C-01D32A4C892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753655" y="3021426"/>
                  <a:ext cx="3740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CB1BD6B-87CE-4901-8DBF-23F9359EBA82}"/>
                    </a:ext>
                  </a:extLst>
                </p14:cNvPr>
                <p14:cNvContentPartPr/>
                <p14:nvPr/>
              </p14:nvContentPartPr>
              <p14:xfrm>
                <a:off x="2191415" y="2938986"/>
                <a:ext cx="314640" cy="3031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CB1BD6B-87CE-4901-8DBF-23F9359EBA8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187095" y="2934666"/>
                  <a:ext cx="32328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EED3E82-0AFC-45BF-B86E-E7B15A0F48C9}"/>
                    </a:ext>
                  </a:extLst>
                </p14:cNvPr>
                <p14:cNvContentPartPr/>
                <p14:nvPr/>
              </p14:nvContentPartPr>
              <p14:xfrm>
                <a:off x="2569055" y="3109986"/>
                <a:ext cx="66600" cy="1267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EED3E82-0AFC-45BF-B86E-E7B15A0F48C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564735" y="3105666"/>
                  <a:ext cx="752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AFDEEC7A-2093-4790-805C-7EAA3B34F9BB}"/>
                    </a:ext>
                  </a:extLst>
                </p14:cNvPr>
                <p14:cNvContentPartPr/>
                <p14:nvPr/>
              </p14:nvContentPartPr>
              <p14:xfrm>
                <a:off x="2561135" y="2986506"/>
                <a:ext cx="262080" cy="2674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AFDEEC7A-2093-4790-805C-7EAA3B34F9B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556815" y="2982186"/>
                  <a:ext cx="2707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8A62E3D4-B654-47A8-A7DB-916086BBC201}"/>
                    </a:ext>
                  </a:extLst>
                </p14:cNvPr>
                <p14:cNvContentPartPr/>
                <p14:nvPr/>
              </p14:nvContentPartPr>
              <p14:xfrm>
                <a:off x="2704055" y="3030426"/>
                <a:ext cx="436320" cy="2707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8A62E3D4-B654-47A8-A7DB-916086BBC20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699735" y="3026106"/>
                  <a:ext cx="44496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1DAD7A25-E47E-42F4-813A-ED46DA65BAC6}"/>
                    </a:ext>
                  </a:extLst>
                </p14:cNvPr>
                <p14:cNvContentPartPr/>
                <p14:nvPr/>
              </p14:nvContentPartPr>
              <p14:xfrm>
                <a:off x="3404255" y="3127266"/>
                <a:ext cx="13320" cy="28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1DAD7A25-E47E-42F4-813A-ED46DA65BAC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399935" y="3122946"/>
                  <a:ext cx="219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14BF3FB8-A9FA-4B4A-B23D-7DFD2268AB43}"/>
                    </a:ext>
                  </a:extLst>
                </p14:cNvPr>
                <p14:cNvContentPartPr/>
                <p14:nvPr/>
              </p14:nvContentPartPr>
              <p14:xfrm>
                <a:off x="3366815" y="3333546"/>
                <a:ext cx="36720" cy="241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14BF3FB8-A9FA-4B4A-B23D-7DFD2268AB4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362495" y="3329226"/>
                  <a:ext cx="4536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uppo 196">
            <a:extLst>
              <a:ext uri="{FF2B5EF4-FFF2-40B4-BE49-F238E27FC236}">
                <a16:creationId xmlns:a16="http://schemas.microsoft.com/office/drawing/2014/main" id="{44E971C0-AF73-4F15-ACB3-F7EAB2B9CA61}"/>
              </a:ext>
            </a:extLst>
          </p:cNvPr>
          <p:cNvGrpSpPr/>
          <p:nvPr/>
        </p:nvGrpSpPr>
        <p:grpSpPr>
          <a:xfrm>
            <a:off x="358655" y="3766626"/>
            <a:ext cx="740160" cy="597960"/>
            <a:chOff x="358655" y="3766626"/>
            <a:chExt cx="740160" cy="59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980521A6-6AD4-427F-94D0-6AA9E156C9B5}"/>
                    </a:ext>
                  </a:extLst>
                </p14:cNvPr>
                <p14:cNvContentPartPr/>
                <p14:nvPr/>
              </p14:nvContentPartPr>
              <p14:xfrm>
                <a:off x="358655" y="3991266"/>
                <a:ext cx="303120" cy="3733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980521A6-6AD4-427F-94D0-6AA9E156C9B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54335" y="3986946"/>
                  <a:ext cx="31176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18C99E94-EDCF-4DEA-8B48-04982691AE15}"/>
                    </a:ext>
                  </a:extLst>
                </p14:cNvPr>
                <p14:cNvContentPartPr/>
                <p14:nvPr/>
              </p14:nvContentPartPr>
              <p14:xfrm>
                <a:off x="466295" y="4158306"/>
                <a:ext cx="200520" cy="385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18C99E94-EDCF-4DEA-8B48-04982691AE1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61975" y="4153986"/>
                  <a:ext cx="20916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2AA96509-A8F7-4B2E-9AE8-697CB3291AE3}"/>
                    </a:ext>
                  </a:extLst>
                </p14:cNvPr>
                <p14:cNvContentPartPr/>
                <p14:nvPr/>
              </p14:nvContentPartPr>
              <p14:xfrm>
                <a:off x="694895" y="3766626"/>
                <a:ext cx="247680" cy="2354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2AA96509-A8F7-4B2E-9AE8-697CB3291AE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90575" y="3762306"/>
                  <a:ext cx="25632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731965EA-35A1-46B2-AF58-09A3CD26EFC0}"/>
                    </a:ext>
                  </a:extLst>
                </p14:cNvPr>
                <p14:cNvContentPartPr/>
                <p14:nvPr/>
              </p14:nvContentPartPr>
              <p14:xfrm>
                <a:off x="969215" y="4146066"/>
                <a:ext cx="123120" cy="190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731965EA-35A1-46B2-AF58-09A3CD26EFC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64895" y="4141746"/>
                  <a:ext cx="1317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131E708-4869-4334-B8CB-315F5CEB0C5F}"/>
                    </a:ext>
                  </a:extLst>
                </p14:cNvPr>
                <p14:cNvContentPartPr/>
                <p14:nvPr/>
              </p14:nvContentPartPr>
              <p14:xfrm>
                <a:off x="1001975" y="4264866"/>
                <a:ext cx="96840" cy="158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131E708-4869-4334-B8CB-315F5CEB0C5F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97655" y="4260546"/>
                  <a:ext cx="10548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A32DD21F-C9CF-4A6F-A214-C4DEEEA91807}"/>
              </a:ext>
            </a:extLst>
          </p:cNvPr>
          <p:cNvGrpSpPr/>
          <p:nvPr/>
        </p:nvGrpSpPr>
        <p:grpSpPr>
          <a:xfrm>
            <a:off x="1530815" y="3866706"/>
            <a:ext cx="116640" cy="344880"/>
            <a:chOff x="1530815" y="3866706"/>
            <a:chExt cx="11664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D297731D-90BA-4957-AB39-A4F2DAFD3A2A}"/>
                    </a:ext>
                  </a:extLst>
                </p14:cNvPr>
                <p14:cNvContentPartPr/>
                <p14:nvPr/>
              </p14:nvContentPartPr>
              <p14:xfrm>
                <a:off x="1530815" y="4016466"/>
                <a:ext cx="116640" cy="1951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D297731D-90BA-4957-AB39-A4F2DAFD3A2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526495" y="4012146"/>
                  <a:ext cx="1252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41890A76-2954-4122-AB0B-89BEFF8DF864}"/>
                    </a:ext>
                  </a:extLst>
                </p14:cNvPr>
                <p14:cNvContentPartPr/>
                <p14:nvPr/>
              </p14:nvContentPartPr>
              <p14:xfrm>
                <a:off x="1569695" y="3866706"/>
                <a:ext cx="15840" cy="385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41890A76-2954-4122-AB0B-89BEFF8DF864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565375" y="3862386"/>
                  <a:ext cx="2448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9EA90F06-E0CD-467E-959D-FB6F5D99B356}"/>
              </a:ext>
            </a:extLst>
          </p:cNvPr>
          <p:cNvGrpSpPr/>
          <p:nvPr/>
        </p:nvGrpSpPr>
        <p:grpSpPr>
          <a:xfrm>
            <a:off x="1944815" y="3854826"/>
            <a:ext cx="566640" cy="377280"/>
            <a:chOff x="1944815" y="3854826"/>
            <a:chExt cx="56664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A0D1AA1-419D-41DB-AB23-CC1ACFCC4367}"/>
                    </a:ext>
                  </a:extLst>
                </p14:cNvPr>
                <p14:cNvContentPartPr/>
                <p14:nvPr/>
              </p14:nvContentPartPr>
              <p14:xfrm>
                <a:off x="1944815" y="3888306"/>
                <a:ext cx="9360" cy="3438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A0D1AA1-419D-41DB-AB23-CC1ACFCC436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940495" y="3883986"/>
                  <a:ext cx="1800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52C53AD6-78F3-483D-A18D-23169154974C}"/>
                    </a:ext>
                  </a:extLst>
                </p14:cNvPr>
                <p14:cNvContentPartPr/>
                <p14:nvPr/>
              </p14:nvContentPartPr>
              <p14:xfrm>
                <a:off x="2127695" y="3927906"/>
                <a:ext cx="238320" cy="2584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52C53AD6-78F3-483D-A18D-23169154974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123375" y="3923586"/>
                  <a:ext cx="2469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7241ACC-3984-492D-A79A-6BB35250EE89}"/>
                    </a:ext>
                  </a:extLst>
                </p14:cNvPr>
                <p14:cNvContentPartPr/>
                <p14:nvPr/>
              </p14:nvContentPartPr>
              <p14:xfrm>
                <a:off x="2168375" y="4058586"/>
                <a:ext cx="165960" cy="122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7241ACC-3984-492D-A79A-6BB35250EE8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164055" y="4054266"/>
                  <a:ext cx="1746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B536B33-A697-4BCA-BF09-B74FB5DD61B9}"/>
                    </a:ext>
                  </a:extLst>
                </p14:cNvPr>
                <p14:cNvContentPartPr/>
                <p14:nvPr/>
              </p14:nvContentPartPr>
              <p14:xfrm>
                <a:off x="2470055" y="3854826"/>
                <a:ext cx="9360" cy="529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B536B33-A697-4BCA-BF09-B74FB5DD61B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465735" y="3850506"/>
                  <a:ext cx="180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2F45C6E-C472-4D33-95E4-B19CFA9DE6BC}"/>
                    </a:ext>
                  </a:extLst>
                </p14:cNvPr>
                <p14:cNvContentPartPr/>
                <p14:nvPr/>
              </p14:nvContentPartPr>
              <p14:xfrm>
                <a:off x="2485535" y="4186386"/>
                <a:ext cx="20520" cy="133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2F45C6E-C472-4D33-95E4-B19CFA9DE6B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481215" y="4182066"/>
                  <a:ext cx="29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70048B96-C75A-4007-8A17-C7F236EC0D5C}"/>
                    </a:ext>
                  </a:extLst>
                </p14:cNvPr>
                <p14:cNvContentPartPr/>
                <p14:nvPr/>
              </p14:nvContentPartPr>
              <p14:xfrm>
                <a:off x="2484815" y="3886866"/>
                <a:ext cx="26640" cy="2966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70048B96-C75A-4007-8A17-C7F236EC0D5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480495" y="3882546"/>
                  <a:ext cx="35280" cy="30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CA0B0D45-EC4C-4446-AE71-055329D70865}"/>
              </a:ext>
            </a:extLst>
          </p:cNvPr>
          <p:cNvGrpSpPr/>
          <p:nvPr/>
        </p:nvGrpSpPr>
        <p:grpSpPr>
          <a:xfrm>
            <a:off x="2956055" y="3811626"/>
            <a:ext cx="764640" cy="416880"/>
            <a:chOff x="2956055" y="3811626"/>
            <a:chExt cx="764640" cy="41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EE10B85-C779-4A46-917D-4C85EAE27F85}"/>
                    </a:ext>
                  </a:extLst>
                </p14:cNvPr>
                <p14:cNvContentPartPr/>
                <p14:nvPr/>
              </p14:nvContentPartPr>
              <p14:xfrm>
                <a:off x="2956055" y="4060746"/>
                <a:ext cx="237600" cy="255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EE10B85-C779-4A46-917D-4C85EAE27F8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951735" y="4056426"/>
                  <a:ext cx="2462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CAEF68F-431B-4F8E-9479-A75E41ADBB79}"/>
                    </a:ext>
                  </a:extLst>
                </p14:cNvPr>
                <p14:cNvContentPartPr/>
                <p14:nvPr/>
              </p14:nvContentPartPr>
              <p14:xfrm>
                <a:off x="3051455" y="3957786"/>
                <a:ext cx="30600" cy="2246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CAEF68F-431B-4F8E-9479-A75E41ADBB7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047135" y="3953466"/>
                  <a:ext cx="392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782F6F1D-9E29-487F-9E18-62F4CAB3EE0E}"/>
                    </a:ext>
                  </a:extLst>
                </p14:cNvPr>
                <p14:cNvContentPartPr/>
                <p14:nvPr/>
              </p14:nvContentPartPr>
              <p14:xfrm>
                <a:off x="3354935" y="3869946"/>
                <a:ext cx="193320" cy="1796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782F6F1D-9E29-487F-9E18-62F4CAB3EE0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350615" y="3865626"/>
                  <a:ext cx="2019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3FD7D61A-FB91-4A43-BBB7-35029DD52014}"/>
                    </a:ext>
                  </a:extLst>
                </p14:cNvPr>
                <p14:cNvContentPartPr/>
                <p14:nvPr/>
              </p14:nvContentPartPr>
              <p14:xfrm>
                <a:off x="3363935" y="4104666"/>
                <a:ext cx="260280" cy="43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3FD7D61A-FB91-4A43-BBB7-35029DD5201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359615" y="4100346"/>
                  <a:ext cx="2689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8A98A44-AE55-46F8-A761-C2C8DF7DF9FB}"/>
                    </a:ext>
                  </a:extLst>
                </p14:cNvPr>
                <p14:cNvContentPartPr/>
                <p14:nvPr/>
              </p14:nvContentPartPr>
              <p14:xfrm>
                <a:off x="3459695" y="4034826"/>
                <a:ext cx="183600" cy="82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8A98A44-AE55-46F8-A761-C2C8DF7DF9FB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455375" y="4030506"/>
                  <a:ext cx="19224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5D7EFAE3-4B0F-4832-AF8C-11D24D3FFFE0}"/>
                    </a:ext>
                  </a:extLst>
                </p14:cNvPr>
                <p14:cNvContentPartPr/>
                <p14:nvPr/>
              </p14:nvContentPartPr>
              <p14:xfrm>
                <a:off x="3452135" y="4060026"/>
                <a:ext cx="78840" cy="687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5D7EFAE3-4B0F-4832-AF8C-11D24D3FFFE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447815" y="4055706"/>
                  <a:ext cx="8748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A2B69E1-2EB5-439B-870F-F44A2203BF76}"/>
                    </a:ext>
                  </a:extLst>
                </p14:cNvPr>
                <p14:cNvContentPartPr/>
                <p14:nvPr/>
              </p14:nvContentPartPr>
              <p14:xfrm>
                <a:off x="3280415" y="3811626"/>
                <a:ext cx="15480" cy="4132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A2B69E1-2EB5-439B-870F-F44A2203BF7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276095" y="3807306"/>
                  <a:ext cx="2412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FEC065B-FA42-4CD7-ABF3-32FC0EEF0A99}"/>
                    </a:ext>
                  </a:extLst>
                </p14:cNvPr>
                <p14:cNvContentPartPr/>
                <p14:nvPr/>
              </p14:nvContentPartPr>
              <p14:xfrm>
                <a:off x="3700175" y="3844026"/>
                <a:ext cx="20520" cy="3844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FEC065B-FA42-4CD7-ABF3-32FC0EEF0A9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695855" y="3839706"/>
                  <a:ext cx="29160" cy="39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89A031CD-7DFF-4594-8F2F-181BC668F60E}"/>
              </a:ext>
            </a:extLst>
          </p:cNvPr>
          <p:cNvGrpSpPr/>
          <p:nvPr/>
        </p:nvGrpSpPr>
        <p:grpSpPr>
          <a:xfrm>
            <a:off x="281615" y="4568346"/>
            <a:ext cx="689760" cy="507240"/>
            <a:chOff x="281615" y="4568346"/>
            <a:chExt cx="689760" cy="50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418999F1-7996-4C5A-B745-F67AF4BD9003}"/>
                    </a:ext>
                  </a:extLst>
                </p14:cNvPr>
                <p14:cNvContentPartPr/>
                <p14:nvPr/>
              </p14:nvContentPartPr>
              <p14:xfrm>
                <a:off x="281615" y="4568346"/>
                <a:ext cx="265680" cy="5072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418999F1-7996-4C5A-B745-F67AF4BD900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77295" y="4564026"/>
                  <a:ext cx="27432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1A6C9BC2-2F58-4367-8993-8EC642D0C92C}"/>
                    </a:ext>
                  </a:extLst>
                </p14:cNvPr>
                <p14:cNvContentPartPr/>
                <p14:nvPr/>
              </p14:nvContentPartPr>
              <p14:xfrm>
                <a:off x="586535" y="4861746"/>
                <a:ext cx="384840" cy="1735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1A6C9BC2-2F58-4367-8993-8EC642D0C92C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82215" y="4857426"/>
                  <a:ext cx="393480" cy="18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D5FBA761-FC70-4DDC-9A53-FA5C33080914}"/>
              </a:ext>
            </a:extLst>
          </p:cNvPr>
          <p:cNvGrpSpPr/>
          <p:nvPr/>
        </p:nvGrpSpPr>
        <p:grpSpPr>
          <a:xfrm>
            <a:off x="1316615" y="4803066"/>
            <a:ext cx="2282400" cy="213840"/>
            <a:chOff x="1316615" y="4803066"/>
            <a:chExt cx="2282400" cy="21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5E21CE9-529B-4755-ADF5-1CFE35A116CD}"/>
                    </a:ext>
                  </a:extLst>
                </p14:cNvPr>
                <p14:cNvContentPartPr/>
                <p14:nvPr/>
              </p14:nvContentPartPr>
              <p14:xfrm>
                <a:off x="1316615" y="4804146"/>
                <a:ext cx="451800" cy="2059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5E21CE9-529B-4755-ADF5-1CFE35A116C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312295" y="4799826"/>
                  <a:ext cx="4604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79BE0E2-52D4-4DB7-95CC-95ADDDE79BF0}"/>
                    </a:ext>
                  </a:extLst>
                </p14:cNvPr>
                <p14:cNvContentPartPr/>
                <p14:nvPr/>
              </p14:nvContentPartPr>
              <p14:xfrm>
                <a:off x="1842215" y="4803066"/>
                <a:ext cx="315000" cy="2026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79BE0E2-52D4-4DB7-95CC-95ADDDE79BF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837895" y="4798746"/>
                  <a:ext cx="3236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601C1C58-93C9-45ED-B906-3E28C9EDAEC8}"/>
                    </a:ext>
                  </a:extLst>
                </p14:cNvPr>
                <p14:cNvContentPartPr/>
                <p14:nvPr/>
              </p14:nvContentPartPr>
              <p14:xfrm>
                <a:off x="2243255" y="4815666"/>
                <a:ext cx="508320" cy="1846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601C1C58-93C9-45ED-B906-3E28C9EDAEC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238935" y="4811346"/>
                  <a:ext cx="5169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8EAAEAA-A651-4A62-9F03-A9D2F61E7D97}"/>
                    </a:ext>
                  </a:extLst>
                </p14:cNvPr>
                <p14:cNvContentPartPr/>
                <p14:nvPr/>
              </p14:nvContentPartPr>
              <p14:xfrm>
                <a:off x="2856695" y="4808466"/>
                <a:ext cx="742320" cy="2084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8EAAEAA-A651-4A62-9F03-A9D2F61E7D97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852375" y="4804146"/>
                  <a:ext cx="750960" cy="21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DA11FED7-218E-4887-9F3B-37B115D4DC54}"/>
                  </a:ext>
                </a:extLst>
              </p14:cNvPr>
              <p14:cNvContentPartPr/>
              <p14:nvPr/>
            </p14:nvContentPartPr>
            <p14:xfrm>
              <a:off x="3932015" y="4692906"/>
              <a:ext cx="291240" cy="33624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DA11FED7-218E-4887-9F3B-37B115D4DC54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3927695" y="4688586"/>
                <a:ext cx="299880" cy="344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4" name="Gruppo 233">
            <a:extLst>
              <a:ext uri="{FF2B5EF4-FFF2-40B4-BE49-F238E27FC236}">
                <a16:creationId xmlns:a16="http://schemas.microsoft.com/office/drawing/2014/main" id="{552DD76A-FCDC-4843-BCE1-B5F3C114BABA}"/>
              </a:ext>
            </a:extLst>
          </p:cNvPr>
          <p:cNvGrpSpPr/>
          <p:nvPr/>
        </p:nvGrpSpPr>
        <p:grpSpPr>
          <a:xfrm>
            <a:off x="4502615" y="4493826"/>
            <a:ext cx="1123560" cy="564480"/>
            <a:chOff x="4502615" y="4493826"/>
            <a:chExt cx="1123560" cy="56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7F500C5E-7AF3-4D9A-B10F-436C9131CBEE}"/>
                    </a:ext>
                  </a:extLst>
                </p14:cNvPr>
                <p14:cNvContentPartPr/>
                <p14:nvPr/>
              </p14:nvContentPartPr>
              <p14:xfrm>
                <a:off x="4502615" y="4821786"/>
                <a:ext cx="331200" cy="2365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7F500C5E-7AF3-4D9A-B10F-436C9131CBE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498295" y="4817466"/>
                  <a:ext cx="33984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8B921D0-EA90-4537-9022-6297569B2858}"/>
                    </a:ext>
                  </a:extLst>
                </p14:cNvPr>
                <p14:cNvContentPartPr/>
                <p14:nvPr/>
              </p14:nvContentPartPr>
              <p14:xfrm>
                <a:off x="4844975" y="4823586"/>
                <a:ext cx="297720" cy="1519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8B921D0-EA90-4537-9022-6297569B285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840655" y="4819266"/>
                  <a:ext cx="3063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017BDCEF-C9DB-4D4A-95C3-C9B5C3149ABE}"/>
                    </a:ext>
                  </a:extLst>
                </p14:cNvPr>
                <p14:cNvContentPartPr/>
                <p14:nvPr/>
              </p14:nvContentPartPr>
              <p14:xfrm>
                <a:off x="5241695" y="4493826"/>
                <a:ext cx="317880" cy="547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017BDCEF-C9DB-4D4A-95C3-C9B5C3149AB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237375" y="4489506"/>
                  <a:ext cx="32652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7C350A3B-DF62-4745-B7CF-28EDCD381474}"/>
                    </a:ext>
                  </a:extLst>
                </p14:cNvPr>
                <p14:cNvContentPartPr/>
                <p14:nvPr/>
              </p14:nvContentPartPr>
              <p14:xfrm>
                <a:off x="5595935" y="4827906"/>
                <a:ext cx="30240" cy="75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7C350A3B-DF62-4745-B7CF-28EDCD38147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591615" y="4823586"/>
                  <a:ext cx="388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3C690C68-FE2F-4783-93BE-3CEF3542554F}"/>
              </a:ext>
            </a:extLst>
          </p:cNvPr>
          <p:cNvGrpSpPr/>
          <p:nvPr/>
        </p:nvGrpSpPr>
        <p:grpSpPr>
          <a:xfrm>
            <a:off x="5949095" y="4430826"/>
            <a:ext cx="2130120" cy="630360"/>
            <a:chOff x="5949095" y="4430826"/>
            <a:chExt cx="2130120" cy="63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FC857D7A-897E-419B-8D0D-99FCD3454ABF}"/>
                    </a:ext>
                  </a:extLst>
                </p14:cNvPr>
                <p14:cNvContentPartPr/>
                <p14:nvPr/>
              </p14:nvContentPartPr>
              <p14:xfrm>
                <a:off x="6026855" y="4430826"/>
                <a:ext cx="201600" cy="6145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FC857D7A-897E-419B-8D0D-99FCD3454AB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022535" y="4426506"/>
                  <a:ext cx="210240" cy="62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D057CF2B-5248-426B-95F6-EC1FA3053F17}"/>
                    </a:ext>
                  </a:extLst>
                </p14:cNvPr>
                <p14:cNvContentPartPr/>
                <p14:nvPr/>
              </p14:nvContentPartPr>
              <p14:xfrm>
                <a:off x="5949095" y="4625946"/>
                <a:ext cx="244800" cy="439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D057CF2B-5248-426B-95F6-EC1FA3053F17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944775" y="4621626"/>
                  <a:ext cx="2534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7817AC8-1AA1-4810-B397-B3709114A59C}"/>
                    </a:ext>
                  </a:extLst>
                </p14:cNvPr>
                <p14:cNvContentPartPr/>
                <p14:nvPr/>
              </p14:nvContentPartPr>
              <p14:xfrm>
                <a:off x="6215855" y="4837626"/>
                <a:ext cx="215640" cy="1990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7817AC8-1AA1-4810-B397-B3709114A59C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211535" y="4833306"/>
                  <a:ext cx="2242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4D63F904-4E59-481F-AF00-3E2294812A3C}"/>
                    </a:ext>
                  </a:extLst>
                </p14:cNvPr>
                <p14:cNvContentPartPr/>
                <p14:nvPr/>
              </p14:nvContentPartPr>
              <p14:xfrm>
                <a:off x="6495935" y="4830786"/>
                <a:ext cx="264960" cy="1911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4D63F904-4E59-481F-AF00-3E2294812A3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491615" y="4826466"/>
                  <a:ext cx="2736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10E2B56-6DCF-4998-841F-56313B9C790B}"/>
                    </a:ext>
                  </a:extLst>
                </p14:cNvPr>
                <p14:cNvContentPartPr/>
                <p14:nvPr/>
              </p14:nvContentPartPr>
              <p14:xfrm>
                <a:off x="6851615" y="4835106"/>
                <a:ext cx="499320" cy="2012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10E2B56-6DCF-4998-841F-56313B9C790B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847295" y="4830786"/>
                  <a:ext cx="5079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00E6DE4A-CFBE-4B7B-9F52-BEB9AC97DD8F}"/>
                    </a:ext>
                  </a:extLst>
                </p14:cNvPr>
                <p14:cNvContentPartPr/>
                <p14:nvPr/>
              </p14:nvContentPartPr>
              <p14:xfrm>
                <a:off x="7421495" y="4781106"/>
                <a:ext cx="61560" cy="1987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00E6DE4A-CFBE-4B7B-9F52-BEB9AC97DD8F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417175" y="4776786"/>
                  <a:ext cx="702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FC8C0198-834E-4B9E-9FE7-A7E376902AD8}"/>
                    </a:ext>
                  </a:extLst>
                </p14:cNvPr>
                <p14:cNvContentPartPr/>
                <p14:nvPr/>
              </p14:nvContentPartPr>
              <p14:xfrm>
                <a:off x="7611935" y="4859946"/>
                <a:ext cx="226080" cy="2012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FC8C0198-834E-4B9E-9FE7-A7E376902AD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607615" y="4855626"/>
                  <a:ext cx="2347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31E52A25-BD48-4D8F-B14E-CE6A13ABDD35}"/>
                    </a:ext>
                  </a:extLst>
                </p14:cNvPr>
                <p14:cNvContentPartPr/>
                <p14:nvPr/>
              </p14:nvContentPartPr>
              <p14:xfrm>
                <a:off x="7937015" y="4836546"/>
                <a:ext cx="142200" cy="2156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31E52A25-BD48-4D8F-B14E-CE6A13ABDD35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932335" y="4832226"/>
                  <a:ext cx="15084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47DBE01A-A2E7-46E9-8832-50557D47A862}"/>
              </a:ext>
            </a:extLst>
          </p:cNvPr>
          <p:cNvGrpSpPr/>
          <p:nvPr/>
        </p:nvGrpSpPr>
        <p:grpSpPr>
          <a:xfrm>
            <a:off x="7403495" y="1812186"/>
            <a:ext cx="2179080" cy="460440"/>
            <a:chOff x="7403495" y="1812186"/>
            <a:chExt cx="217908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DB1961A1-1F52-4B79-9136-5D6A9F71D587}"/>
                    </a:ext>
                  </a:extLst>
                </p14:cNvPr>
                <p14:cNvContentPartPr/>
                <p14:nvPr/>
              </p14:nvContentPartPr>
              <p14:xfrm>
                <a:off x="7461815" y="1812186"/>
                <a:ext cx="234000" cy="4543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DB1961A1-1F52-4B79-9136-5D6A9F71D587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457495" y="1807866"/>
                  <a:ext cx="24264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877D193-39A8-40C4-85D4-736C03CBC3C7}"/>
                    </a:ext>
                  </a:extLst>
                </p14:cNvPr>
                <p14:cNvContentPartPr/>
                <p14:nvPr/>
              </p14:nvContentPartPr>
              <p14:xfrm>
                <a:off x="7403495" y="1950426"/>
                <a:ext cx="186840" cy="349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877D193-39A8-40C4-85D4-736C03CBC3C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399175" y="1946106"/>
                  <a:ext cx="1954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63C4FB40-93E4-4CD4-802C-A5AF3BBC82ED}"/>
                    </a:ext>
                  </a:extLst>
                </p14:cNvPr>
                <p14:cNvContentPartPr/>
                <p14:nvPr/>
              </p14:nvContentPartPr>
              <p14:xfrm>
                <a:off x="7694015" y="2081106"/>
                <a:ext cx="159120" cy="1915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63C4FB40-93E4-4CD4-802C-A5AF3BBC82E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689695" y="2076786"/>
                  <a:ext cx="1677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10AA1C4C-064E-40A7-9773-C76A1BFF1C3A}"/>
                    </a:ext>
                  </a:extLst>
                </p14:cNvPr>
                <p14:cNvContentPartPr/>
                <p14:nvPr/>
              </p14:nvContentPartPr>
              <p14:xfrm>
                <a:off x="7947455" y="2069226"/>
                <a:ext cx="260640" cy="1958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10AA1C4C-064E-40A7-9773-C76A1BFF1C3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943135" y="2064906"/>
                  <a:ext cx="2692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14B97FC8-3236-48EC-89C8-2663266E1561}"/>
                    </a:ext>
                  </a:extLst>
                </p14:cNvPr>
                <p14:cNvContentPartPr/>
                <p14:nvPr/>
              </p14:nvContentPartPr>
              <p14:xfrm>
                <a:off x="8330855" y="2104146"/>
                <a:ext cx="359640" cy="1587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14B97FC8-3236-48EC-89C8-2663266E156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326535" y="2099826"/>
                  <a:ext cx="3682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9FA4054E-B2AB-4908-9DE6-62110FDD3D21}"/>
                    </a:ext>
                  </a:extLst>
                </p14:cNvPr>
                <p14:cNvContentPartPr/>
                <p14:nvPr/>
              </p14:nvContentPartPr>
              <p14:xfrm>
                <a:off x="8789495" y="2009106"/>
                <a:ext cx="51120" cy="2224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9FA4054E-B2AB-4908-9DE6-62110FDD3D2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785175" y="2004786"/>
                  <a:ext cx="597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3C4DE3ED-D296-4ABA-9C23-57B5E8355CC1}"/>
                    </a:ext>
                  </a:extLst>
                </p14:cNvPr>
                <p14:cNvContentPartPr/>
                <p14:nvPr/>
              </p14:nvContentPartPr>
              <p14:xfrm>
                <a:off x="8984975" y="2082906"/>
                <a:ext cx="167760" cy="1321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3C4DE3ED-D296-4ABA-9C23-57B5E8355CC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980655" y="2078586"/>
                  <a:ext cx="17640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303AF0ED-1D86-4DEB-867E-F52B4201C82B}"/>
                    </a:ext>
                  </a:extLst>
                </p14:cNvPr>
                <p14:cNvContentPartPr/>
                <p14:nvPr/>
              </p14:nvContentPartPr>
              <p14:xfrm>
                <a:off x="9273335" y="2099826"/>
                <a:ext cx="60480" cy="1105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303AF0ED-1D86-4DEB-867E-F52B4201C82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269015" y="2095506"/>
                  <a:ext cx="6912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70F429B7-98A8-49E1-96E6-C206CE030958}"/>
                    </a:ext>
                  </a:extLst>
                </p14:cNvPr>
                <p14:cNvContentPartPr/>
                <p14:nvPr/>
              </p14:nvContentPartPr>
              <p14:xfrm>
                <a:off x="9328775" y="1920906"/>
                <a:ext cx="28440" cy="270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70F429B7-98A8-49E1-96E6-C206CE030958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324455" y="1916586"/>
                  <a:ext cx="370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0C241C1-3A0A-4ACC-9879-AA12288C9FF7}"/>
                    </a:ext>
                  </a:extLst>
                </p14:cNvPr>
                <p14:cNvContentPartPr/>
                <p14:nvPr/>
              </p14:nvContentPartPr>
              <p14:xfrm>
                <a:off x="9571055" y="2215386"/>
                <a:ext cx="11520" cy="165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0C241C1-3A0A-4ACC-9879-AA12288C9FF7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566735" y="2211066"/>
                  <a:ext cx="2016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uppo 261">
            <a:extLst>
              <a:ext uri="{FF2B5EF4-FFF2-40B4-BE49-F238E27FC236}">
                <a16:creationId xmlns:a16="http://schemas.microsoft.com/office/drawing/2014/main" id="{1EFA01D1-B9AB-4E61-8BEF-0C34504C7FF8}"/>
              </a:ext>
            </a:extLst>
          </p:cNvPr>
          <p:cNvGrpSpPr/>
          <p:nvPr/>
        </p:nvGrpSpPr>
        <p:grpSpPr>
          <a:xfrm>
            <a:off x="8506895" y="4498800"/>
            <a:ext cx="1757160" cy="893880"/>
            <a:chOff x="8506895" y="4498800"/>
            <a:chExt cx="1757160" cy="89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00845876-01CB-489A-ADD9-3F97A0D7CFAD}"/>
                    </a:ext>
                  </a:extLst>
                </p14:cNvPr>
                <p14:cNvContentPartPr/>
                <p14:nvPr/>
              </p14:nvContentPartPr>
              <p14:xfrm>
                <a:off x="8542175" y="4898040"/>
                <a:ext cx="75960" cy="1486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00845876-01CB-489A-ADD9-3F97A0D7CFA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537855" y="4893720"/>
                  <a:ext cx="846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2859A1A-3AD1-46E9-A87C-FBE0C561079A}"/>
                    </a:ext>
                  </a:extLst>
                </p14:cNvPr>
                <p14:cNvContentPartPr/>
                <p14:nvPr/>
              </p14:nvContentPartPr>
              <p14:xfrm>
                <a:off x="8506895" y="4711560"/>
                <a:ext cx="27000" cy="212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2859A1A-3AD1-46E9-A87C-FBE0C561079A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502575" y="4707240"/>
                  <a:ext cx="356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3C705404-5569-40ED-84E4-0500F954630E}"/>
                    </a:ext>
                  </a:extLst>
                </p14:cNvPr>
                <p14:cNvContentPartPr/>
                <p14:nvPr/>
              </p14:nvContentPartPr>
              <p14:xfrm>
                <a:off x="8698775" y="4884000"/>
                <a:ext cx="163800" cy="1670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3C705404-5569-40ED-84E4-0500F954630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694455" y="4879680"/>
                  <a:ext cx="1724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8BC95A2E-0745-4CE4-B115-7198F77FE658}"/>
                    </a:ext>
                  </a:extLst>
                </p14:cNvPr>
                <p14:cNvContentPartPr/>
                <p14:nvPr/>
              </p14:nvContentPartPr>
              <p14:xfrm>
                <a:off x="8915495" y="4498800"/>
                <a:ext cx="354960" cy="893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8BC95A2E-0745-4CE4-B115-7198F77FE658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911175" y="4494480"/>
                  <a:ext cx="363600" cy="90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F404E14A-0890-4BCC-AA42-6762204C3E98}"/>
                    </a:ext>
                  </a:extLst>
                </p14:cNvPr>
                <p14:cNvContentPartPr/>
                <p14:nvPr/>
              </p14:nvContentPartPr>
              <p14:xfrm>
                <a:off x="9028895" y="4984440"/>
                <a:ext cx="146880" cy="219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F404E14A-0890-4BCC-AA42-6762204C3E9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024575" y="4980120"/>
                  <a:ext cx="1555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A6161468-6840-44F5-A6BD-CB9B961BC611}"/>
                    </a:ext>
                  </a:extLst>
                </p14:cNvPr>
                <p14:cNvContentPartPr/>
                <p14:nvPr/>
              </p14:nvContentPartPr>
              <p14:xfrm>
                <a:off x="9219695" y="4871400"/>
                <a:ext cx="176040" cy="1742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A6161468-6840-44F5-A6BD-CB9B961BC611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215375" y="4867080"/>
                  <a:ext cx="1846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031A6C5A-6A07-4134-9712-B3EAB52E6730}"/>
                    </a:ext>
                  </a:extLst>
                </p14:cNvPr>
                <p14:cNvContentPartPr/>
                <p14:nvPr/>
              </p14:nvContentPartPr>
              <p14:xfrm>
                <a:off x="9410495" y="4928640"/>
                <a:ext cx="96840" cy="1512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031A6C5A-6A07-4134-9712-B3EAB52E6730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406175" y="4924320"/>
                  <a:ext cx="1054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1ECEFB92-7CC2-4CAD-87BB-A9872FE4146F}"/>
                    </a:ext>
                  </a:extLst>
                </p14:cNvPr>
                <p14:cNvContentPartPr/>
                <p14:nvPr/>
              </p14:nvContentPartPr>
              <p14:xfrm>
                <a:off x="9604535" y="4557840"/>
                <a:ext cx="93240" cy="4759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1ECEFB92-7CC2-4CAD-87BB-A9872FE4146F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600215" y="4553520"/>
                  <a:ext cx="10188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D2EC1CF-A94B-4B44-9E60-050BBEC2D78C}"/>
                    </a:ext>
                  </a:extLst>
                </p14:cNvPr>
                <p14:cNvContentPartPr/>
                <p14:nvPr/>
              </p14:nvContentPartPr>
              <p14:xfrm>
                <a:off x="9561695" y="4764120"/>
                <a:ext cx="136080" cy="111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D2EC1CF-A94B-4B44-9E60-050BBEC2D78C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557375" y="4759800"/>
                  <a:ext cx="1447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8764C623-35B6-4175-99DD-ACB34331C5EC}"/>
                    </a:ext>
                  </a:extLst>
                </p14:cNvPr>
                <p14:cNvContentPartPr/>
                <p14:nvPr/>
              </p14:nvContentPartPr>
              <p14:xfrm>
                <a:off x="9834575" y="4599960"/>
                <a:ext cx="73080" cy="3812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8764C623-35B6-4175-99DD-ACB34331C5E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830255" y="4595640"/>
                  <a:ext cx="8172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50BC0649-BAE9-4134-98BD-E35FE93E18FA}"/>
                    </a:ext>
                  </a:extLst>
                </p14:cNvPr>
                <p14:cNvContentPartPr/>
                <p14:nvPr/>
              </p14:nvContentPartPr>
              <p14:xfrm>
                <a:off x="9727295" y="4769520"/>
                <a:ext cx="236880" cy="187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50BC0649-BAE9-4134-98BD-E35FE93E18FA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722975" y="4765200"/>
                  <a:ext cx="2455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8E9B46A7-3DCE-42D0-8477-705A25849D16}"/>
                    </a:ext>
                  </a:extLst>
                </p14:cNvPr>
                <p14:cNvContentPartPr/>
                <p14:nvPr/>
              </p14:nvContentPartPr>
              <p14:xfrm>
                <a:off x="10020335" y="4764120"/>
                <a:ext cx="57600" cy="23940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8E9B46A7-3DCE-42D0-8477-705A25849D1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016015" y="4759800"/>
                  <a:ext cx="662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914C6F3-3BB5-467A-86A1-EE66758A3C7A}"/>
                    </a:ext>
                  </a:extLst>
                </p14:cNvPr>
                <p14:cNvContentPartPr/>
                <p14:nvPr/>
              </p14:nvContentPartPr>
              <p14:xfrm>
                <a:off x="10227335" y="4997760"/>
                <a:ext cx="36720" cy="151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914C6F3-3BB5-467A-86A1-EE66758A3C7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223015" y="4993440"/>
                  <a:ext cx="453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EA29C61D-5D53-4D98-9949-FCB8706CA9CF}"/>
                    </a:ext>
                  </a:extLst>
                </p14:cNvPr>
                <p14:cNvContentPartPr/>
                <p14:nvPr/>
              </p14:nvContentPartPr>
              <p14:xfrm>
                <a:off x="10210055" y="5134560"/>
                <a:ext cx="32040" cy="158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EA29C61D-5D53-4D98-9949-FCB8706CA9C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205735" y="5130240"/>
                  <a:ext cx="4068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A4B61A2F-9943-42F5-9C4E-5F30D30FFEB0}"/>
                  </a:ext>
                </a:extLst>
              </p14:cNvPr>
              <p14:cNvContentPartPr/>
              <p14:nvPr/>
            </p14:nvContentPartPr>
            <p14:xfrm>
              <a:off x="1430375" y="5523720"/>
              <a:ext cx="155160" cy="68472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A4B61A2F-9943-42F5-9C4E-5F30D30FFEB0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1426055" y="5519400"/>
                <a:ext cx="163800" cy="69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8" name="Gruppo 317">
            <a:extLst>
              <a:ext uri="{FF2B5EF4-FFF2-40B4-BE49-F238E27FC236}">
                <a16:creationId xmlns:a16="http://schemas.microsoft.com/office/drawing/2014/main" id="{637E3801-3F0B-46D9-9AF5-167C6FCD407F}"/>
              </a:ext>
            </a:extLst>
          </p:cNvPr>
          <p:cNvGrpSpPr/>
          <p:nvPr/>
        </p:nvGrpSpPr>
        <p:grpSpPr>
          <a:xfrm>
            <a:off x="200615" y="5432640"/>
            <a:ext cx="4680000" cy="1447920"/>
            <a:chOff x="200615" y="5432640"/>
            <a:chExt cx="4680000" cy="14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BD9402C4-C110-4824-9A42-7FB969D58A1B}"/>
                    </a:ext>
                  </a:extLst>
                </p14:cNvPr>
                <p14:cNvContentPartPr/>
                <p14:nvPr/>
              </p14:nvContentPartPr>
              <p14:xfrm>
                <a:off x="372335" y="5626320"/>
                <a:ext cx="343440" cy="3877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BD9402C4-C110-4824-9A42-7FB969D58A1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68015" y="5622000"/>
                  <a:ext cx="35208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F9022CF0-4D13-4385-998D-99583E675C90}"/>
                    </a:ext>
                  </a:extLst>
                </p14:cNvPr>
                <p14:cNvContentPartPr/>
                <p14:nvPr/>
              </p14:nvContentPartPr>
              <p14:xfrm>
                <a:off x="505535" y="5772840"/>
                <a:ext cx="175680" cy="306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F9022CF0-4D13-4385-998D-99583E675C9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01215" y="5768520"/>
                  <a:ext cx="1843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85D2E8DE-BBE6-4C45-A6B4-9976D237E393}"/>
                    </a:ext>
                  </a:extLst>
                </p14:cNvPr>
                <p14:cNvContentPartPr/>
                <p14:nvPr/>
              </p14:nvContentPartPr>
              <p14:xfrm>
                <a:off x="740255" y="5432640"/>
                <a:ext cx="198360" cy="2613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85D2E8DE-BBE6-4C45-A6B4-9976D237E39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735935" y="5428320"/>
                  <a:ext cx="2070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6FF1D407-0A5F-41CD-A5A0-B7CE031F47C1}"/>
                    </a:ext>
                  </a:extLst>
                </p14:cNvPr>
                <p14:cNvContentPartPr/>
                <p14:nvPr/>
              </p14:nvContentPartPr>
              <p14:xfrm>
                <a:off x="1147415" y="5950320"/>
                <a:ext cx="146880" cy="277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6FF1D407-0A5F-41CD-A5A0-B7CE031F47C1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43095" y="5946000"/>
                  <a:ext cx="1555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0391A022-4525-4019-AFE5-616E4AE2D586}"/>
                    </a:ext>
                  </a:extLst>
                </p14:cNvPr>
                <p14:cNvContentPartPr/>
                <p14:nvPr/>
              </p14:nvContentPartPr>
              <p14:xfrm>
                <a:off x="1194215" y="6067320"/>
                <a:ext cx="128520" cy="223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0391A022-4525-4019-AFE5-616E4AE2D586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89895" y="6063000"/>
                  <a:ext cx="1371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AC050FEC-31AE-4E4E-BDFA-D530D201CEE6}"/>
                    </a:ext>
                  </a:extLst>
                </p14:cNvPr>
                <p14:cNvContentPartPr/>
                <p14:nvPr/>
              </p14:nvContentPartPr>
              <p14:xfrm>
                <a:off x="1571495" y="5684280"/>
                <a:ext cx="204840" cy="3466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AC050FEC-31AE-4E4E-BDFA-D530D201CEE6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567175" y="5679960"/>
                  <a:ext cx="21348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86736B6E-78DF-49EF-8135-72C8BFA816E7}"/>
                    </a:ext>
                  </a:extLst>
                </p14:cNvPr>
                <p14:cNvContentPartPr/>
                <p14:nvPr/>
              </p14:nvContentPartPr>
              <p14:xfrm>
                <a:off x="1892615" y="5890920"/>
                <a:ext cx="224280" cy="320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86736B6E-78DF-49EF-8135-72C8BFA816E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888295" y="5886600"/>
                  <a:ext cx="2329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1C357A92-282F-49E2-91B4-4C48ED1DB7FE}"/>
                    </a:ext>
                  </a:extLst>
                </p14:cNvPr>
                <p14:cNvContentPartPr/>
                <p14:nvPr/>
              </p14:nvContentPartPr>
              <p14:xfrm>
                <a:off x="2017175" y="5803440"/>
                <a:ext cx="25920" cy="1958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1C357A92-282F-49E2-91B4-4C48ED1DB7FE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012855" y="5799120"/>
                  <a:ext cx="34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30005256-B401-40A9-8EF6-995314BAB6D6}"/>
                    </a:ext>
                  </a:extLst>
                </p14:cNvPr>
                <p14:cNvContentPartPr/>
                <p14:nvPr/>
              </p14:nvContentPartPr>
              <p14:xfrm>
                <a:off x="2329295" y="5759880"/>
                <a:ext cx="92160" cy="2318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30005256-B401-40A9-8EF6-995314BAB6D6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324975" y="5755560"/>
                  <a:ext cx="10080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24804CD1-0349-427A-87A3-270DCEA92944}"/>
                    </a:ext>
                  </a:extLst>
                </p14:cNvPr>
                <p14:cNvContentPartPr/>
                <p14:nvPr/>
              </p14:nvContentPartPr>
              <p14:xfrm>
                <a:off x="2346575" y="5674560"/>
                <a:ext cx="38520" cy="93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24804CD1-0349-427A-87A3-270DCEA92944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342255" y="5670240"/>
                  <a:ext cx="471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8A0CB4DA-8869-4878-8267-8FC4EAE6C758}"/>
                    </a:ext>
                  </a:extLst>
                </p14:cNvPr>
                <p14:cNvContentPartPr/>
                <p14:nvPr/>
              </p14:nvContentPartPr>
              <p14:xfrm>
                <a:off x="2573735" y="5520840"/>
                <a:ext cx="170280" cy="6120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8A0CB4DA-8869-4878-8267-8FC4EAE6C758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2569415" y="5516520"/>
                  <a:ext cx="178920" cy="62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873AEF73-0C67-44D0-B6DB-BAAE0FB91983}"/>
                    </a:ext>
                  </a:extLst>
                </p14:cNvPr>
                <p14:cNvContentPartPr/>
                <p14:nvPr/>
              </p14:nvContentPartPr>
              <p14:xfrm>
                <a:off x="2890175" y="5677800"/>
                <a:ext cx="227880" cy="2667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873AEF73-0C67-44D0-B6DB-BAAE0FB9198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2885855" y="5673480"/>
                  <a:ext cx="2365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7E27D481-05C3-45F1-B190-07A328339C30}"/>
                    </a:ext>
                  </a:extLst>
                </p14:cNvPr>
                <p14:cNvContentPartPr/>
                <p14:nvPr/>
              </p14:nvContentPartPr>
              <p14:xfrm>
                <a:off x="2925095" y="5813520"/>
                <a:ext cx="159480" cy="86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7E27D481-05C3-45F1-B190-07A328339C30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2920775" y="5809200"/>
                  <a:ext cx="1681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6B0D3355-7E3D-400B-8266-5A2407730F16}"/>
                    </a:ext>
                  </a:extLst>
                </p14:cNvPr>
                <p14:cNvContentPartPr/>
                <p14:nvPr/>
              </p14:nvContentPartPr>
              <p14:xfrm>
                <a:off x="2808455" y="5541360"/>
                <a:ext cx="22320" cy="4975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6B0D3355-7E3D-400B-8266-5A2407730F1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804135" y="5537040"/>
                  <a:ext cx="3096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73EFB334-BF76-49F2-BEF7-C37ED73EB4CC}"/>
                    </a:ext>
                  </a:extLst>
                </p14:cNvPr>
                <p14:cNvContentPartPr/>
                <p14:nvPr/>
              </p14:nvContentPartPr>
              <p14:xfrm>
                <a:off x="3226055" y="5553240"/>
                <a:ext cx="25920" cy="4406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73EFB334-BF76-49F2-BEF7-C37ED73EB4CC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3221735" y="5548920"/>
                  <a:ext cx="3456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20203EBC-16C2-4311-BCA3-17ED06FA3413}"/>
                    </a:ext>
                  </a:extLst>
                </p14:cNvPr>
                <p14:cNvContentPartPr/>
                <p14:nvPr/>
              </p14:nvContentPartPr>
              <p14:xfrm>
                <a:off x="200615" y="6357120"/>
                <a:ext cx="237240" cy="35640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20203EBC-16C2-4311-BCA3-17ED06FA3413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96295" y="6352800"/>
                  <a:ext cx="24588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25B036D2-1D92-42FD-A355-5D80750A73AF}"/>
                    </a:ext>
                  </a:extLst>
                </p14:cNvPr>
                <p14:cNvContentPartPr/>
                <p14:nvPr/>
              </p14:nvContentPartPr>
              <p14:xfrm>
                <a:off x="319775" y="6517680"/>
                <a:ext cx="97920" cy="187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25B036D2-1D92-42FD-A355-5D80750A73A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315455" y="6513360"/>
                  <a:ext cx="1065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6AB61985-D77B-423A-B409-50F6F85744FF}"/>
                    </a:ext>
                  </a:extLst>
                </p14:cNvPr>
                <p14:cNvContentPartPr/>
                <p14:nvPr/>
              </p14:nvContentPartPr>
              <p14:xfrm>
                <a:off x="584015" y="6581040"/>
                <a:ext cx="79560" cy="39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6AB61985-D77B-423A-B409-50F6F85744FF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79695" y="6576720"/>
                  <a:ext cx="8820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A757E1D6-C022-495C-9210-98C4D84F77E8}"/>
                    </a:ext>
                  </a:extLst>
                </p14:cNvPr>
                <p14:cNvContentPartPr/>
                <p14:nvPr/>
              </p14:nvContentPartPr>
              <p14:xfrm>
                <a:off x="615695" y="6688320"/>
                <a:ext cx="66600" cy="972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A757E1D6-C022-495C-9210-98C4D84F77E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11375" y="6684000"/>
                  <a:ext cx="7524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64D60B90-5B29-4829-BF53-827DA3B008DD}"/>
                    </a:ext>
                  </a:extLst>
                </p14:cNvPr>
                <p14:cNvContentPartPr/>
                <p14:nvPr/>
              </p14:nvContentPartPr>
              <p14:xfrm>
                <a:off x="910535" y="6373320"/>
                <a:ext cx="256680" cy="47484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64D60B90-5B29-4829-BF53-827DA3B008DD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06215" y="6369000"/>
                  <a:ext cx="26532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0B6E6ECA-6728-41D5-994A-B3366EB303AC}"/>
                    </a:ext>
                  </a:extLst>
                </p14:cNvPr>
                <p14:cNvContentPartPr/>
                <p14:nvPr/>
              </p14:nvContentPartPr>
              <p14:xfrm>
                <a:off x="1268735" y="6473040"/>
                <a:ext cx="200520" cy="23832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0B6E6ECA-6728-41D5-994A-B3366EB303A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264415" y="6468720"/>
                  <a:ext cx="2091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96437A25-AA36-4D83-8110-EEA81C549C16}"/>
                    </a:ext>
                  </a:extLst>
                </p14:cNvPr>
                <p14:cNvContentPartPr/>
                <p14:nvPr/>
              </p14:nvContentPartPr>
              <p14:xfrm>
                <a:off x="1554935" y="6363960"/>
                <a:ext cx="32400" cy="1296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96437A25-AA36-4D83-8110-EEA81C549C16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550615" y="6359640"/>
                  <a:ext cx="4104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1CDE777C-D20C-4752-9083-8B69367FA9A4}"/>
                    </a:ext>
                  </a:extLst>
                </p14:cNvPr>
                <p14:cNvContentPartPr/>
                <p14:nvPr/>
              </p14:nvContentPartPr>
              <p14:xfrm>
                <a:off x="1575815" y="6300960"/>
                <a:ext cx="6840" cy="97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1CDE777C-D20C-4752-9083-8B69367FA9A4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571495" y="6296640"/>
                  <a:ext cx="154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A6D198A5-50F4-4651-B9F9-3302564901FE}"/>
                    </a:ext>
                  </a:extLst>
                </p14:cNvPr>
                <p14:cNvContentPartPr/>
                <p14:nvPr/>
              </p14:nvContentPartPr>
              <p14:xfrm>
                <a:off x="1707215" y="6260640"/>
                <a:ext cx="187920" cy="2462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A6D198A5-50F4-4651-B9F9-3302564901FE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702895" y="6256320"/>
                  <a:ext cx="19656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2755ECA4-AF04-4EC7-A6E1-D5EB647255F5}"/>
                    </a:ext>
                  </a:extLst>
                </p14:cNvPr>
                <p14:cNvContentPartPr/>
                <p14:nvPr/>
              </p14:nvContentPartPr>
              <p14:xfrm>
                <a:off x="2129135" y="6488520"/>
                <a:ext cx="38520" cy="1224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2755ECA4-AF04-4EC7-A6E1-D5EB647255F5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124815" y="6484200"/>
                  <a:ext cx="471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8CEEB8AB-3465-4B12-8B2E-FAD6CC5C7A80}"/>
                    </a:ext>
                  </a:extLst>
                </p14:cNvPr>
                <p14:cNvContentPartPr/>
                <p14:nvPr/>
              </p14:nvContentPartPr>
              <p14:xfrm>
                <a:off x="1927175" y="6679320"/>
                <a:ext cx="196560" cy="20124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8CEEB8AB-3465-4B12-8B2E-FAD6CC5C7A80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922855" y="6675000"/>
                  <a:ext cx="2052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6F6FC615-22D1-46C0-9598-3FA5856169C7}"/>
                    </a:ext>
                  </a:extLst>
                </p14:cNvPr>
                <p14:cNvContentPartPr/>
                <p14:nvPr/>
              </p14:nvContentPartPr>
              <p14:xfrm>
                <a:off x="2480855" y="6382680"/>
                <a:ext cx="247680" cy="34200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6F6FC615-22D1-46C0-9598-3FA5856169C7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476535" y="6378360"/>
                  <a:ext cx="25632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C4A1E83A-5236-4E02-B739-0744D93F90BB}"/>
                    </a:ext>
                  </a:extLst>
                </p14:cNvPr>
                <p14:cNvContentPartPr/>
                <p14:nvPr/>
              </p14:nvContentPartPr>
              <p14:xfrm>
                <a:off x="2549975" y="6563760"/>
                <a:ext cx="155160" cy="2232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C4A1E83A-5236-4E02-B739-0744D93F90B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545655" y="6559440"/>
                  <a:ext cx="1638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114C67D5-6037-48E9-8639-FABBE8E1CFD0}"/>
                    </a:ext>
                  </a:extLst>
                </p14:cNvPr>
                <p14:cNvContentPartPr/>
                <p14:nvPr/>
              </p14:nvContentPartPr>
              <p14:xfrm>
                <a:off x="2785055" y="6239040"/>
                <a:ext cx="157320" cy="19656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114C67D5-6037-48E9-8639-FABBE8E1CFD0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2780735" y="6234720"/>
                  <a:ext cx="1659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584A1571-09E1-4213-AD94-7AA2D517D179}"/>
                    </a:ext>
                  </a:extLst>
                </p14:cNvPr>
                <p14:cNvContentPartPr/>
                <p14:nvPr/>
              </p14:nvContentPartPr>
              <p14:xfrm>
                <a:off x="3015095" y="6542880"/>
                <a:ext cx="107640" cy="302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584A1571-09E1-4213-AD94-7AA2D517D179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3010775" y="6538560"/>
                  <a:ext cx="1162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64978110-E343-436B-9DE9-8E33369138C8}"/>
                    </a:ext>
                  </a:extLst>
                </p14:cNvPr>
                <p14:cNvContentPartPr/>
                <p14:nvPr/>
              </p14:nvContentPartPr>
              <p14:xfrm>
                <a:off x="2994935" y="6663840"/>
                <a:ext cx="126000" cy="2772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64978110-E343-436B-9DE9-8E33369138C8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2990615" y="6659520"/>
                  <a:ext cx="1346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3D29E721-D86D-4B06-97F5-D44D58F0761E}"/>
                    </a:ext>
                  </a:extLst>
                </p14:cNvPr>
                <p14:cNvContentPartPr/>
                <p14:nvPr/>
              </p14:nvContentPartPr>
              <p14:xfrm>
                <a:off x="3253415" y="6331560"/>
                <a:ext cx="305280" cy="52164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3D29E721-D86D-4B06-97F5-D44D58F0761E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3249095" y="6327240"/>
                  <a:ext cx="31392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1C95878C-3942-4253-AC67-CE848959C76A}"/>
                    </a:ext>
                  </a:extLst>
                </p14:cNvPr>
                <p14:cNvContentPartPr/>
                <p14:nvPr/>
              </p14:nvContentPartPr>
              <p14:xfrm>
                <a:off x="3658055" y="6170280"/>
                <a:ext cx="129600" cy="20988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1C95878C-3942-4253-AC67-CE848959C76A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653735" y="6165960"/>
                  <a:ext cx="1382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40728BB1-4F06-48A4-A23B-DEDD009E852F}"/>
                    </a:ext>
                  </a:extLst>
                </p14:cNvPr>
                <p14:cNvContentPartPr/>
                <p14:nvPr/>
              </p14:nvContentPartPr>
              <p14:xfrm>
                <a:off x="3916535" y="6353880"/>
                <a:ext cx="257760" cy="29916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40728BB1-4F06-48A4-A23B-DEDD009E852F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912215" y="6349560"/>
                  <a:ext cx="26640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49E8A80A-E2DE-4D45-A19A-9C2DDFBB577A}"/>
                    </a:ext>
                  </a:extLst>
                </p14:cNvPr>
                <p14:cNvContentPartPr/>
                <p14:nvPr/>
              </p14:nvContentPartPr>
              <p14:xfrm>
                <a:off x="4199135" y="6161280"/>
                <a:ext cx="63360" cy="1422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49E8A80A-E2DE-4D45-A19A-9C2DDFBB577A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4194815" y="6156960"/>
                  <a:ext cx="720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54932BEB-4A6C-4767-B588-B84CEE32E5E9}"/>
                    </a:ext>
                  </a:extLst>
                </p14:cNvPr>
                <p14:cNvContentPartPr/>
                <p14:nvPr/>
              </p14:nvContentPartPr>
              <p14:xfrm>
                <a:off x="4230815" y="6023760"/>
                <a:ext cx="19440" cy="82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54932BEB-4A6C-4767-B588-B84CEE32E5E9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4226495" y="6019440"/>
                  <a:ext cx="2808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04753E1B-F8CA-4C87-94A5-41E5290E224A}"/>
                    </a:ext>
                  </a:extLst>
                </p14:cNvPr>
                <p14:cNvContentPartPr/>
                <p14:nvPr/>
              </p14:nvContentPartPr>
              <p14:xfrm>
                <a:off x="4361135" y="6135360"/>
                <a:ext cx="151920" cy="19188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04753E1B-F8CA-4C87-94A5-41E5290E224A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4356815" y="6131040"/>
                  <a:ext cx="1605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B605A034-2038-4D40-9E9E-FA98D715EA11}"/>
                    </a:ext>
                  </a:extLst>
                </p14:cNvPr>
                <p14:cNvContentPartPr/>
                <p14:nvPr/>
              </p14:nvContentPartPr>
              <p14:xfrm>
                <a:off x="4532855" y="6036360"/>
                <a:ext cx="278280" cy="29520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B605A034-2038-4D40-9E9E-FA98D715EA11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4528535" y="6032040"/>
                  <a:ext cx="28692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440C3985-11D3-4C41-964D-F1B3A5F953D8}"/>
                    </a:ext>
                  </a:extLst>
                </p14:cNvPr>
                <p14:cNvContentPartPr/>
                <p14:nvPr/>
              </p14:nvContentPartPr>
              <p14:xfrm>
                <a:off x="4858295" y="6417600"/>
                <a:ext cx="22320" cy="3204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440C3985-11D3-4C41-964D-F1B3A5F953D8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4853975" y="6413280"/>
                  <a:ext cx="3096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72CD32AC-5CCB-4F38-BDBF-75A3B2E58A61}"/>
                    </a:ext>
                  </a:extLst>
                </p14:cNvPr>
                <p14:cNvContentPartPr/>
                <p14:nvPr/>
              </p14:nvContentPartPr>
              <p14:xfrm>
                <a:off x="4631135" y="6684720"/>
                <a:ext cx="149760" cy="19044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72CD32AC-5CCB-4F38-BDBF-75A3B2E58A61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4626815" y="6680400"/>
                  <a:ext cx="158400" cy="19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4" name="Gruppo 323">
            <a:extLst>
              <a:ext uri="{FF2B5EF4-FFF2-40B4-BE49-F238E27FC236}">
                <a16:creationId xmlns:a16="http://schemas.microsoft.com/office/drawing/2014/main" id="{48038948-6926-4565-A45D-FD2B8F742C3D}"/>
              </a:ext>
            </a:extLst>
          </p:cNvPr>
          <p:cNvGrpSpPr/>
          <p:nvPr/>
        </p:nvGrpSpPr>
        <p:grpSpPr>
          <a:xfrm>
            <a:off x="5184455" y="6250200"/>
            <a:ext cx="1356120" cy="617400"/>
            <a:chOff x="5184455" y="6250200"/>
            <a:chExt cx="1356120" cy="61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CD3E9B80-3422-4BD4-ACB8-4C5DEB3832D2}"/>
                    </a:ext>
                  </a:extLst>
                </p14:cNvPr>
                <p14:cNvContentPartPr/>
                <p14:nvPr/>
              </p14:nvContentPartPr>
              <p14:xfrm>
                <a:off x="5184455" y="6292320"/>
                <a:ext cx="23400" cy="35460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CD3E9B80-3422-4BD4-ACB8-4C5DEB3832D2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5180135" y="6288000"/>
                  <a:ext cx="3204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E4F4E0BD-E761-4C89-8F78-A28B59158597}"/>
                    </a:ext>
                  </a:extLst>
                </p14:cNvPr>
                <p14:cNvContentPartPr/>
                <p14:nvPr/>
              </p14:nvContentPartPr>
              <p14:xfrm>
                <a:off x="5368055" y="6319320"/>
                <a:ext cx="200880" cy="27648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E4F4E0BD-E761-4C89-8F78-A28B59158597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5363735" y="6315000"/>
                  <a:ext cx="2095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1B745BEE-40E8-4A43-A624-45671B00F6E3}"/>
                    </a:ext>
                  </a:extLst>
                </p14:cNvPr>
                <p14:cNvContentPartPr/>
                <p14:nvPr/>
              </p14:nvContentPartPr>
              <p14:xfrm>
                <a:off x="5437895" y="6448560"/>
                <a:ext cx="131400" cy="720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1B745BEE-40E8-4A43-A624-45671B00F6E3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5433575" y="6444240"/>
                  <a:ext cx="140040" cy="1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E6F34807-3D8D-429C-A43E-7A13891225E4}"/>
                    </a:ext>
                  </a:extLst>
                </p14:cNvPr>
                <p14:cNvContentPartPr/>
                <p14:nvPr/>
              </p14:nvContentPartPr>
              <p14:xfrm>
                <a:off x="5704295" y="6250200"/>
                <a:ext cx="28800" cy="35100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E6F34807-3D8D-429C-A43E-7A13891225E4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5699975" y="6245880"/>
                  <a:ext cx="3744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465EEBDC-ADEF-4B27-9A3D-84FD17C6FACE}"/>
                    </a:ext>
                  </a:extLst>
                </p14:cNvPr>
                <p14:cNvContentPartPr/>
                <p14:nvPr/>
              </p14:nvContentPartPr>
              <p14:xfrm>
                <a:off x="5850815" y="6441720"/>
                <a:ext cx="137880" cy="288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465EEBDC-ADEF-4B27-9A3D-84FD17C6FAC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5846495" y="6437400"/>
                  <a:ext cx="1465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EB4FE16D-0250-4335-B194-C03E9A8D9450}"/>
                    </a:ext>
                  </a:extLst>
                </p14:cNvPr>
                <p14:cNvContentPartPr/>
                <p14:nvPr/>
              </p14:nvContentPartPr>
              <p14:xfrm>
                <a:off x="5871695" y="6510120"/>
                <a:ext cx="112320" cy="2376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EB4FE16D-0250-4335-B194-C03E9A8D9450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5867375" y="6505800"/>
                  <a:ext cx="1209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76737C06-7049-4841-8A65-0A87F1ABCC0A}"/>
                    </a:ext>
                  </a:extLst>
                </p14:cNvPr>
                <p14:cNvContentPartPr/>
                <p14:nvPr/>
              </p14:nvContentPartPr>
              <p14:xfrm>
                <a:off x="5952335" y="6252720"/>
                <a:ext cx="328320" cy="61488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76737C06-7049-4841-8A65-0A87F1ABCC0A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5948015" y="6248400"/>
                  <a:ext cx="336960" cy="62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C3A37417-8416-4CFE-BD93-B3E9AEF283E7}"/>
                    </a:ext>
                  </a:extLst>
                </p14:cNvPr>
                <p14:cNvContentPartPr/>
                <p14:nvPr/>
              </p14:nvContentPartPr>
              <p14:xfrm>
                <a:off x="6513215" y="6365400"/>
                <a:ext cx="14040" cy="684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C3A37417-8416-4CFE-BD93-B3E9AEF283E7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6508895" y="6361080"/>
                  <a:ext cx="2268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1A197ED0-97ED-4E71-A0C9-1E0904AA21CE}"/>
                    </a:ext>
                  </a:extLst>
                </p14:cNvPr>
                <p14:cNvContentPartPr/>
                <p14:nvPr/>
              </p14:nvContentPartPr>
              <p14:xfrm>
                <a:off x="6391895" y="6613800"/>
                <a:ext cx="148680" cy="2052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1A197ED0-97ED-4E71-A0C9-1E0904AA21CE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6387575" y="6609480"/>
                  <a:ext cx="157320" cy="21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5" name="Gruppo 334">
            <a:extLst>
              <a:ext uri="{FF2B5EF4-FFF2-40B4-BE49-F238E27FC236}">
                <a16:creationId xmlns:a16="http://schemas.microsoft.com/office/drawing/2014/main" id="{55CB0E11-DFD7-4106-A9F4-7178C310887B}"/>
              </a:ext>
            </a:extLst>
          </p:cNvPr>
          <p:cNvGrpSpPr/>
          <p:nvPr/>
        </p:nvGrpSpPr>
        <p:grpSpPr>
          <a:xfrm>
            <a:off x="6861335" y="6224640"/>
            <a:ext cx="1071000" cy="383040"/>
            <a:chOff x="6861335" y="6224640"/>
            <a:chExt cx="1071000" cy="38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0991D9C0-3C9D-47EF-B549-D69FD1CA881F}"/>
                    </a:ext>
                  </a:extLst>
                </p14:cNvPr>
                <p14:cNvContentPartPr/>
                <p14:nvPr/>
              </p14:nvContentPartPr>
              <p14:xfrm>
                <a:off x="6861335" y="6257760"/>
                <a:ext cx="191160" cy="34668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0991D9C0-3C9D-47EF-B549-D69FD1CA881F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6857015" y="6253440"/>
                  <a:ext cx="19980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F40252F4-F93D-40A7-B018-8440BE3E653B}"/>
                    </a:ext>
                  </a:extLst>
                </p14:cNvPr>
                <p14:cNvContentPartPr/>
                <p14:nvPr/>
              </p14:nvContentPartPr>
              <p14:xfrm>
                <a:off x="7175255" y="6472680"/>
                <a:ext cx="233280" cy="1512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F40252F4-F93D-40A7-B018-8440BE3E653B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7170935" y="6468360"/>
                  <a:ext cx="2419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E6F5E2BA-4D95-4D58-9FD3-FBEA0D8A8B0D}"/>
                    </a:ext>
                  </a:extLst>
                </p14:cNvPr>
                <p14:cNvContentPartPr/>
                <p14:nvPr/>
              </p14:nvContentPartPr>
              <p14:xfrm>
                <a:off x="7302335" y="6386640"/>
                <a:ext cx="18720" cy="22104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E6F5E2BA-4D95-4D58-9FD3-FBEA0D8A8B0D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7298015" y="6382320"/>
                  <a:ext cx="273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457EC523-76D1-4324-B671-321E6FD633EF}"/>
                    </a:ext>
                  </a:extLst>
                </p14:cNvPr>
                <p14:cNvContentPartPr/>
                <p14:nvPr/>
              </p14:nvContentPartPr>
              <p14:xfrm>
                <a:off x="7561535" y="6345600"/>
                <a:ext cx="90000" cy="22932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457EC523-76D1-4324-B671-321E6FD633EF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7557215" y="6341280"/>
                  <a:ext cx="986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632E3DE7-2EF4-41FD-BE56-E03DFCAD408B}"/>
                    </a:ext>
                  </a:extLst>
                </p14:cNvPr>
                <p14:cNvContentPartPr/>
                <p14:nvPr/>
              </p14:nvContentPartPr>
              <p14:xfrm>
                <a:off x="7610495" y="6224640"/>
                <a:ext cx="39600" cy="2016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632E3DE7-2EF4-41FD-BE56-E03DFCAD408B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7605815" y="6220320"/>
                  <a:ext cx="48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4A1D846C-7786-47C4-8FE9-54BEE9932D4A}"/>
                    </a:ext>
                  </a:extLst>
                </p14:cNvPr>
                <p14:cNvContentPartPr/>
                <p14:nvPr/>
              </p14:nvContentPartPr>
              <p14:xfrm>
                <a:off x="7826495" y="6460080"/>
                <a:ext cx="105840" cy="2016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4A1D846C-7786-47C4-8FE9-54BEE9932D4A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7822175" y="6455760"/>
                  <a:ext cx="1144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26F299AF-2C15-49C8-A764-4BE2484B6687}"/>
                    </a:ext>
                  </a:extLst>
                </p14:cNvPr>
                <p14:cNvContentPartPr/>
                <p14:nvPr/>
              </p14:nvContentPartPr>
              <p14:xfrm>
                <a:off x="7768175" y="6583560"/>
                <a:ext cx="111960" cy="1116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26F299AF-2C15-49C8-A764-4BE2484B6687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7763855" y="6579240"/>
                  <a:ext cx="12060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6" name="Gruppo 345">
            <a:extLst>
              <a:ext uri="{FF2B5EF4-FFF2-40B4-BE49-F238E27FC236}">
                <a16:creationId xmlns:a16="http://schemas.microsoft.com/office/drawing/2014/main" id="{F1ED2C7C-25E0-4A83-889E-51504F9E2BB4}"/>
              </a:ext>
            </a:extLst>
          </p:cNvPr>
          <p:cNvGrpSpPr/>
          <p:nvPr/>
        </p:nvGrpSpPr>
        <p:grpSpPr>
          <a:xfrm>
            <a:off x="8152655" y="5908200"/>
            <a:ext cx="1533960" cy="738720"/>
            <a:chOff x="8152655" y="5908200"/>
            <a:chExt cx="1533960" cy="73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91228986-53C7-456D-985D-C35A907953BE}"/>
                    </a:ext>
                  </a:extLst>
                </p14:cNvPr>
                <p14:cNvContentPartPr/>
                <p14:nvPr/>
              </p14:nvContentPartPr>
              <p14:xfrm>
                <a:off x="8152655" y="6170640"/>
                <a:ext cx="500400" cy="47628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91228986-53C7-456D-985D-C35A907953BE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8148335" y="6166320"/>
                  <a:ext cx="509040" cy="48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0C208330-B4AC-4522-A1E9-B0266C38A79A}"/>
                    </a:ext>
                  </a:extLst>
                </p14:cNvPr>
                <p14:cNvContentPartPr/>
                <p14:nvPr/>
              </p14:nvContentPartPr>
              <p14:xfrm>
                <a:off x="8362535" y="6347040"/>
                <a:ext cx="233640" cy="24624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0C208330-B4AC-4522-A1E9-B0266C38A79A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8358215" y="6342720"/>
                  <a:ext cx="2422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EC782A57-9B74-4A9D-962C-354BCBF81C21}"/>
                    </a:ext>
                  </a:extLst>
                </p14:cNvPr>
                <p14:cNvContentPartPr/>
                <p14:nvPr/>
              </p14:nvContentPartPr>
              <p14:xfrm>
                <a:off x="8809655" y="6297720"/>
                <a:ext cx="318960" cy="26388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EC782A57-9B74-4A9D-962C-354BCBF81C21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8805335" y="6293400"/>
                  <a:ext cx="3276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629134C3-41E4-4D47-B0AD-07D0EF3B8B22}"/>
                    </a:ext>
                  </a:extLst>
                </p14:cNvPr>
                <p14:cNvContentPartPr/>
                <p14:nvPr/>
              </p14:nvContentPartPr>
              <p14:xfrm>
                <a:off x="9135455" y="6051840"/>
                <a:ext cx="61200" cy="13068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629134C3-41E4-4D47-B0AD-07D0EF3B8B22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9131135" y="6047520"/>
                  <a:ext cx="6984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60216A21-D84C-4AC9-8C25-0119C788F325}"/>
                    </a:ext>
                  </a:extLst>
                </p14:cNvPr>
                <p14:cNvContentPartPr/>
                <p14:nvPr/>
              </p14:nvContentPartPr>
              <p14:xfrm>
                <a:off x="9125375" y="5908200"/>
                <a:ext cx="18720" cy="1116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60216A21-D84C-4AC9-8C25-0119C788F325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9121055" y="5903880"/>
                  <a:ext cx="273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E6FC5427-A06B-44C6-AD4E-9662400FAC71}"/>
                    </a:ext>
                  </a:extLst>
                </p14:cNvPr>
                <p14:cNvContentPartPr/>
                <p14:nvPr/>
              </p14:nvContentPartPr>
              <p14:xfrm>
                <a:off x="9347855" y="6008280"/>
                <a:ext cx="65880" cy="13824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E6FC5427-A06B-44C6-AD4E-9662400FAC71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9343535" y="6003960"/>
                  <a:ext cx="7452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57E34F1B-9F8D-4E52-9CB4-C05562DBABA6}"/>
                    </a:ext>
                  </a:extLst>
                </p14:cNvPr>
                <p14:cNvContentPartPr/>
                <p14:nvPr/>
              </p14:nvContentPartPr>
              <p14:xfrm>
                <a:off x="9419855" y="6026280"/>
                <a:ext cx="68400" cy="10980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57E34F1B-9F8D-4E52-9CB4-C05562DBABA6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9415535" y="6021960"/>
                  <a:ext cx="7704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96029086-3EBA-4573-BD20-84B8DED4298E}"/>
                    </a:ext>
                  </a:extLst>
                </p14:cNvPr>
                <p14:cNvContentPartPr/>
                <p14:nvPr/>
              </p14:nvContentPartPr>
              <p14:xfrm>
                <a:off x="9328775" y="5977680"/>
                <a:ext cx="242640" cy="1152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96029086-3EBA-4573-BD20-84B8DED4298E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9324455" y="5973360"/>
                  <a:ext cx="25128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20BA5114-E2C7-4913-B735-4B2EF28C3175}"/>
                    </a:ext>
                  </a:extLst>
                </p14:cNvPr>
                <p14:cNvContentPartPr/>
                <p14:nvPr/>
              </p14:nvContentPartPr>
              <p14:xfrm>
                <a:off x="9415175" y="6083880"/>
                <a:ext cx="246600" cy="16488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20BA5114-E2C7-4913-B735-4B2EF28C3175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9410855" y="6079560"/>
                  <a:ext cx="2552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E943D86A-E77B-4625-B537-DC387E6C3701}"/>
                    </a:ext>
                  </a:extLst>
                </p14:cNvPr>
                <p14:cNvContentPartPr/>
                <p14:nvPr/>
              </p14:nvContentPartPr>
              <p14:xfrm>
                <a:off x="9478895" y="6219240"/>
                <a:ext cx="207720" cy="16236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E943D86A-E77B-4625-B537-DC387E6C3701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9474575" y="6214920"/>
                  <a:ext cx="2163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B0C1999C-9545-43E5-94CF-4614D56BC077}"/>
                    </a:ext>
                  </a:extLst>
                </p14:cNvPr>
                <p14:cNvContentPartPr/>
                <p14:nvPr/>
              </p14:nvContentPartPr>
              <p14:xfrm>
                <a:off x="9565295" y="6320400"/>
                <a:ext cx="20160" cy="16452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B0C1999C-9545-43E5-94CF-4614D56BC077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9560975" y="6316080"/>
                  <a:ext cx="28800" cy="1731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8754331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uppo 11">
            <a:extLst>
              <a:ext uri="{FF2B5EF4-FFF2-40B4-BE49-F238E27FC236}">
                <a16:creationId xmlns:a16="http://schemas.microsoft.com/office/drawing/2014/main" id="{F5111C52-9A18-4002-B2E0-85CAEE1615DA}"/>
              </a:ext>
            </a:extLst>
          </p:cNvPr>
          <p:cNvGrpSpPr/>
          <p:nvPr/>
        </p:nvGrpSpPr>
        <p:grpSpPr>
          <a:xfrm>
            <a:off x="267575" y="359520"/>
            <a:ext cx="2120040" cy="961560"/>
            <a:chOff x="267575" y="359520"/>
            <a:chExt cx="2120040" cy="96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8006E4A-D074-4F6E-8058-DE192CF81E20}"/>
                    </a:ext>
                  </a:extLst>
                </p14:cNvPr>
                <p14:cNvContentPartPr/>
                <p14:nvPr/>
              </p14:nvContentPartPr>
              <p14:xfrm>
                <a:off x="267575" y="555000"/>
                <a:ext cx="272160" cy="6764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8006E4A-D074-4F6E-8058-DE192CF81E2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63255" y="550680"/>
                  <a:ext cx="280800" cy="68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0A4BC84-0FC3-43E0-A57B-A27FA3D37D4E}"/>
                    </a:ext>
                  </a:extLst>
                </p14:cNvPr>
                <p14:cNvContentPartPr/>
                <p14:nvPr/>
              </p14:nvContentPartPr>
              <p14:xfrm>
                <a:off x="597695" y="394080"/>
                <a:ext cx="190080" cy="2167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0A4BC84-0FC3-43E0-A57B-A27FA3D37D4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93375" y="389760"/>
                  <a:ext cx="1987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6E5AD8B-B5CB-4984-AD35-284B4A61016E}"/>
                    </a:ext>
                  </a:extLst>
                </p14:cNvPr>
                <p14:cNvContentPartPr/>
                <p14:nvPr/>
              </p14:nvContentPartPr>
              <p14:xfrm>
                <a:off x="923135" y="634200"/>
                <a:ext cx="235080" cy="3150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6E5AD8B-B5CB-4984-AD35-284B4A61016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18815" y="629880"/>
                  <a:ext cx="24372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1F5BF91-E812-4FAA-9C5A-7B0CB7F7A4B2}"/>
                    </a:ext>
                  </a:extLst>
                </p14:cNvPr>
                <p14:cNvContentPartPr/>
                <p14:nvPr/>
              </p14:nvContentPartPr>
              <p14:xfrm>
                <a:off x="1159655" y="469320"/>
                <a:ext cx="61920" cy="119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1F5BF91-E812-4FAA-9C5A-7B0CB7F7A4B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55335" y="465000"/>
                  <a:ext cx="705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3EE84A6-C309-403E-98B2-91334E9BD341}"/>
                    </a:ext>
                  </a:extLst>
                </p14:cNvPr>
                <p14:cNvContentPartPr/>
                <p14:nvPr/>
              </p14:nvContentPartPr>
              <p14:xfrm>
                <a:off x="1144175" y="377880"/>
                <a:ext cx="12960" cy="68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3EE84A6-C309-403E-98B2-91334E9BD34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39855" y="373560"/>
                  <a:ext cx="216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585DCA8B-2B9D-47E8-90D6-F47294CE5070}"/>
                    </a:ext>
                  </a:extLst>
                </p14:cNvPr>
                <p14:cNvContentPartPr/>
                <p14:nvPr/>
              </p14:nvContentPartPr>
              <p14:xfrm>
                <a:off x="1284215" y="383640"/>
                <a:ext cx="182880" cy="2242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585DCA8B-2B9D-47E8-90D6-F47294CE507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279895" y="379320"/>
                  <a:ext cx="1915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DC231E0-8C26-4FC2-8FDE-C6C7DA27C119}"/>
                    </a:ext>
                  </a:extLst>
                </p14:cNvPr>
                <p14:cNvContentPartPr/>
                <p14:nvPr/>
              </p14:nvContentPartPr>
              <p14:xfrm>
                <a:off x="1489415" y="359520"/>
                <a:ext cx="225720" cy="2156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DC231E0-8C26-4FC2-8FDE-C6C7DA27C11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85095" y="355200"/>
                  <a:ext cx="2343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38F0E4F-79AB-4B02-A146-7A797D06ED0A}"/>
                    </a:ext>
                  </a:extLst>
                </p14:cNvPr>
                <p14:cNvContentPartPr/>
                <p14:nvPr/>
              </p14:nvContentPartPr>
              <p14:xfrm>
                <a:off x="1765175" y="728880"/>
                <a:ext cx="113400" cy="13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38F0E4F-79AB-4B02-A146-7A797D06ED0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760855" y="724560"/>
                  <a:ext cx="122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213FD251-3C54-4F7C-9854-98CBC1A0FDE6}"/>
                    </a:ext>
                  </a:extLst>
                </p14:cNvPr>
                <p14:cNvContentPartPr/>
                <p14:nvPr/>
              </p14:nvContentPartPr>
              <p14:xfrm>
                <a:off x="1771655" y="839040"/>
                <a:ext cx="84960" cy="82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213FD251-3C54-4F7C-9854-98CBC1A0FDE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767335" y="834720"/>
                  <a:ext cx="9360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4045ED6-B09C-41C0-B307-66C229D33155}"/>
                    </a:ext>
                  </a:extLst>
                </p14:cNvPr>
                <p14:cNvContentPartPr/>
                <p14:nvPr/>
              </p14:nvContentPartPr>
              <p14:xfrm>
                <a:off x="2051735" y="560760"/>
                <a:ext cx="335880" cy="7603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4045ED6-B09C-41C0-B307-66C229D3315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47415" y="556440"/>
                  <a:ext cx="344520" cy="76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246CE2A8-DD10-4966-9D13-42E3925ABB83}"/>
              </a:ext>
            </a:extLst>
          </p:cNvPr>
          <p:cNvGrpSpPr/>
          <p:nvPr/>
        </p:nvGrpSpPr>
        <p:grpSpPr>
          <a:xfrm>
            <a:off x="2701175" y="463920"/>
            <a:ext cx="350640" cy="403560"/>
            <a:chOff x="2701175" y="463920"/>
            <a:chExt cx="350640" cy="40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5A5AC3C0-BE26-431D-B1A2-34AA82D925D7}"/>
                    </a:ext>
                  </a:extLst>
                </p14:cNvPr>
                <p14:cNvContentPartPr/>
                <p14:nvPr/>
              </p14:nvContentPartPr>
              <p14:xfrm>
                <a:off x="2715215" y="749040"/>
                <a:ext cx="34920" cy="158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5A5AC3C0-BE26-431D-B1A2-34AA82D925D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10895" y="744720"/>
                  <a:ext cx="43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FA68AFAA-61C9-43FB-951E-5205735CBB95}"/>
                    </a:ext>
                  </a:extLst>
                </p14:cNvPr>
                <p14:cNvContentPartPr/>
                <p14:nvPr/>
              </p14:nvContentPartPr>
              <p14:xfrm>
                <a:off x="2701175" y="463920"/>
                <a:ext cx="331560" cy="4035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FA68AFAA-61C9-43FB-951E-5205735CBB9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696855" y="459600"/>
                  <a:ext cx="34020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64C10D5-46FD-41DF-9586-00C1E69DBCB1}"/>
                    </a:ext>
                  </a:extLst>
                </p14:cNvPr>
                <p14:cNvContentPartPr/>
                <p14:nvPr/>
              </p14:nvContentPartPr>
              <p14:xfrm>
                <a:off x="2884055" y="613320"/>
                <a:ext cx="41400" cy="540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64C10D5-46FD-41DF-9586-00C1E69DBCB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879735" y="609000"/>
                  <a:ext cx="500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6637D46-21FF-44B0-8B25-7D211E3F5D21}"/>
                    </a:ext>
                  </a:extLst>
                </p14:cNvPr>
                <p14:cNvContentPartPr/>
                <p14:nvPr/>
              </p14:nvContentPartPr>
              <p14:xfrm>
                <a:off x="2877215" y="697200"/>
                <a:ext cx="174600" cy="1580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6637D46-21FF-44B0-8B25-7D211E3F5D2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872895" y="692880"/>
                  <a:ext cx="1832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84D702C-01CE-4779-B662-04D4949E9E11}"/>
                    </a:ext>
                  </a:extLst>
                </p14:cNvPr>
                <p14:cNvContentPartPr/>
                <p14:nvPr/>
              </p14:nvContentPartPr>
              <p14:xfrm>
                <a:off x="2903135" y="600000"/>
                <a:ext cx="126720" cy="1630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84D702C-01CE-4779-B662-04D4949E9E1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898815" y="595680"/>
                  <a:ext cx="135360" cy="17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A0247067-8579-48E9-8B13-69E7CBA88A78}"/>
              </a:ext>
            </a:extLst>
          </p:cNvPr>
          <p:cNvGrpSpPr/>
          <p:nvPr/>
        </p:nvGrpSpPr>
        <p:grpSpPr>
          <a:xfrm>
            <a:off x="3276815" y="366000"/>
            <a:ext cx="902160" cy="503640"/>
            <a:chOff x="3276815" y="366000"/>
            <a:chExt cx="902160" cy="50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0015F57-2363-444F-9A09-F8838E34569E}"/>
                    </a:ext>
                  </a:extLst>
                </p14:cNvPr>
                <p14:cNvContentPartPr/>
                <p14:nvPr/>
              </p14:nvContentPartPr>
              <p14:xfrm>
                <a:off x="3276815" y="623040"/>
                <a:ext cx="225720" cy="2322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0015F57-2363-444F-9A09-F8838E34569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272495" y="618720"/>
                  <a:ext cx="2343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426FC99C-657A-4437-B805-FFA44EB43E06}"/>
                    </a:ext>
                  </a:extLst>
                </p14:cNvPr>
                <p14:cNvContentPartPr/>
                <p14:nvPr/>
              </p14:nvContentPartPr>
              <p14:xfrm>
                <a:off x="3587135" y="444840"/>
                <a:ext cx="66600" cy="1198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426FC99C-657A-4437-B805-FFA44EB43E0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582815" y="440520"/>
                  <a:ext cx="752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D45E0E3E-8675-4CAC-92B6-BAEAA360444A}"/>
                    </a:ext>
                  </a:extLst>
                </p14:cNvPr>
                <p14:cNvContentPartPr/>
                <p14:nvPr/>
              </p14:nvContentPartPr>
              <p14:xfrm>
                <a:off x="3617735" y="366000"/>
                <a:ext cx="18720" cy="111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D45E0E3E-8675-4CAC-92B6-BAEAA360444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13415" y="361680"/>
                  <a:ext cx="273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96308B50-B725-40DD-B480-C8C90BB72488}"/>
                    </a:ext>
                  </a:extLst>
                </p14:cNvPr>
                <p14:cNvContentPartPr/>
                <p14:nvPr/>
              </p14:nvContentPartPr>
              <p14:xfrm>
                <a:off x="3777935" y="420000"/>
                <a:ext cx="67320" cy="1368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96308B50-B725-40DD-B480-C8C90BB7248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773615" y="415680"/>
                  <a:ext cx="7596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5636125-5234-4EE6-906E-9909A689F3D3}"/>
                    </a:ext>
                  </a:extLst>
                </p14:cNvPr>
                <p14:cNvContentPartPr/>
                <p14:nvPr/>
              </p14:nvContentPartPr>
              <p14:xfrm>
                <a:off x="3867935" y="426480"/>
                <a:ext cx="58680" cy="1238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5636125-5234-4EE6-906E-9909A689F3D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863615" y="422160"/>
                  <a:ext cx="6732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BCD88292-3AD3-45B3-AD59-2A6C53284653}"/>
                    </a:ext>
                  </a:extLst>
                </p14:cNvPr>
                <p14:cNvContentPartPr/>
                <p14:nvPr/>
              </p14:nvContentPartPr>
              <p14:xfrm>
                <a:off x="3746975" y="405600"/>
                <a:ext cx="209520" cy="198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BCD88292-3AD3-45B3-AD59-2A6C5328465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742655" y="401280"/>
                  <a:ext cx="2181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02DFC86-73EB-4234-BCC5-B2E87BFA128C}"/>
                    </a:ext>
                  </a:extLst>
                </p14:cNvPr>
                <p14:cNvContentPartPr/>
                <p14:nvPr/>
              </p14:nvContentPartPr>
              <p14:xfrm>
                <a:off x="3863255" y="464640"/>
                <a:ext cx="239040" cy="1872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02DFC86-73EB-4234-BCC5-B2E87BFA128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858935" y="460320"/>
                  <a:ext cx="2476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04279147-6102-4A97-8DB8-FB4E61D37356}"/>
                    </a:ext>
                  </a:extLst>
                </p14:cNvPr>
                <p14:cNvContentPartPr/>
                <p14:nvPr/>
              </p14:nvContentPartPr>
              <p14:xfrm>
                <a:off x="3983855" y="549960"/>
                <a:ext cx="195120" cy="1803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04279147-6102-4A97-8DB8-FB4E61D3735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979535" y="545640"/>
                  <a:ext cx="2037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81D5E029-F3F0-4046-89E5-2D98AFF8ADC9}"/>
                    </a:ext>
                  </a:extLst>
                </p14:cNvPr>
                <p14:cNvContentPartPr/>
                <p14:nvPr/>
              </p14:nvContentPartPr>
              <p14:xfrm>
                <a:off x="4057295" y="673440"/>
                <a:ext cx="42840" cy="1962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81D5E029-F3F0-4046-89E5-2D98AFF8ADC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052975" y="669120"/>
                  <a:ext cx="51480" cy="20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 xmlns:aink="http://schemas.microsoft.com/office/drawing/2016/ink">
        <mc:Choice Requires="p14 aink">
          <p:contentPart p14:bwMode="auto" r:id="rId50">
            <p14:nvContentPartPr>
              <p14:cNvPr id="29" name="Input penna 28">
                <a:extLst>
                  <a:ext uri="{FF2B5EF4-FFF2-40B4-BE49-F238E27FC236}">
                    <a16:creationId xmlns:a16="http://schemas.microsoft.com/office/drawing/2014/main" id="{2153A109-2226-4A86-A64A-2A6B6E21F4A0}"/>
                  </a:ext>
                </a:extLst>
              </p14:cNvPr>
              <p14:cNvContentPartPr/>
              <p14:nvPr/>
            </p14:nvContentPartPr>
            <p14:xfrm>
              <a:off x="1867055" y="2949720"/>
              <a:ext cx="32400" cy="2880"/>
            </p14:xfrm>
          </p:contentPart>
        </mc:Choice>
        <mc:Fallback xmlns="">
          <p:pic>
            <p:nvPicPr>
              <p:cNvPr id="29" name="Input penna 28">
                <a:extLst>
                  <a:ext uri="{FF2B5EF4-FFF2-40B4-BE49-F238E27FC236}">
                    <a16:creationId xmlns:a16="http://schemas.microsoft.com/office/drawing/2014/main" id="{2153A109-2226-4A86-A64A-2A6B6E21F4A0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1849415" y="2842080"/>
                <a:ext cx="68040" cy="21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uppo 31">
            <a:extLst>
              <a:ext uri="{FF2B5EF4-FFF2-40B4-BE49-F238E27FC236}">
                <a16:creationId xmlns:a16="http://schemas.microsoft.com/office/drawing/2014/main" id="{6627C4F4-8331-46F8-9EC3-78AC793038CA}"/>
              </a:ext>
            </a:extLst>
          </p:cNvPr>
          <p:cNvGrpSpPr/>
          <p:nvPr/>
        </p:nvGrpSpPr>
        <p:grpSpPr>
          <a:xfrm>
            <a:off x="381695" y="342600"/>
            <a:ext cx="537120" cy="369360"/>
            <a:chOff x="381695" y="342600"/>
            <a:chExt cx="537120" cy="36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C2ED8BB7-9354-4247-9250-EF29420F2CD6}"/>
                    </a:ext>
                  </a:extLst>
                </p14:cNvPr>
                <p14:cNvContentPartPr/>
                <p14:nvPr/>
              </p14:nvContentPartPr>
              <p14:xfrm>
                <a:off x="581135" y="417120"/>
                <a:ext cx="337680" cy="2948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C2ED8BB7-9354-4247-9250-EF29420F2CD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76815" y="412800"/>
                  <a:ext cx="34632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6BDCF02B-3D5A-4971-8939-7E45059580AC}"/>
                    </a:ext>
                  </a:extLst>
                </p14:cNvPr>
                <p14:cNvContentPartPr/>
                <p14:nvPr/>
              </p14:nvContentPartPr>
              <p14:xfrm>
                <a:off x="381695" y="342600"/>
                <a:ext cx="129240" cy="1846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6BDCF02B-3D5A-4971-8939-7E45059580A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77375" y="338280"/>
                  <a:ext cx="137880" cy="19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02273BC9-19BC-481A-83FB-B7621CC86AFF}"/>
                  </a:ext>
                </a:extLst>
              </p14:cNvPr>
              <p14:cNvContentPartPr/>
              <p14:nvPr/>
            </p14:nvContentPartPr>
            <p14:xfrm>
              <a:off x="2066135" y="539880"/>
              <a:ext cx="466920" cy="39888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02273BC9-19BC-481A-83FB-B7621CC86AF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061815" y="535560"/>
                <a:ext cx="475560" cy="407520"/>
              </a:xfrm>
              <a:prstGeom prst="rect">
                <a:avLst/>
              </a:prstGeom>
            </p:spPr>
          </p:pic>
        </mc:Fallback>
      </mc:AlternateContent>
      <p:grpSp>
        <p:nvGrpSpPr>
          <p:cNvPr id="46" name="Gruppo 45">
            <a:extLst>
              <a:ext uri="{FF2B5EF4-FFF2-40B4-BE49-F238E27FC236}">
                <a16:creationId xmlns:a16="http://schemas.microsoft.com/office/drawing/2014/main" id="{CED3D06C-3B1A-4FC1-A5BB-CD004F6A13D0}"/>
              </a:ext>
            </a:extLst>
          </p:cNvPr>
          <p:cNvGrpSpPr/>
          <p:nvPr/>
        </p:nvGrpSpPr>
        <p:grpSpPr>
          <a:xfrm>
            <a:off x="5375975" y="454200"/>
            <a:ext cx="3027600" cy="560520"/>
            <a:chOff x="5375975" y="454200"/>
            <a:chExt cx="3027600" cy="56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CE325B47-7DBA-4B46-9B1D-CCB969F2BB33}"/>
                    </a:ext>
                  </a:extLst>
                </p14:cNvPr>
                <p14:cNvContentPartPr/>
                <p14:nvPr/>
              </p14:nvContentPartPr>
              <p14:xfrm>
                <a:off x="5375975" y="454200"/>
                <a:ext cx="284760" cy="5605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CE325B47-7DBA-4B46-9B1D-CCB969F2BB3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371655" y="449880"/>
                  <a:ext cx="29340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A628A770-F2D8-4193-8A36-CF3587492DC8}"/>
                    </a:ext>
                  </a:extLst>
                </p14:cNvPr>
                <p14:cNvContentPartPr/>
                <p14:nvPr/>
              </p14:nvContentPartPr>
              <p14:xfrm>
                <a:off x="5753255" y="595320"/>
                <a:ext cx="168480" cy="241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A628A770-F2D8-4193-8A36-CF3587492DC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748935" y="591000"/>
                  <a:ext cx="1771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3A641BFC-F63D-4392-90BB-095F51A25B26}"/>
                    </a:ext>
                  </a:extLst>
                </p14:cNvPr>
                <p14:cNvContentPartPr/>
                <p14:nvPr/>
              </p14:nvContentPartPr>
              <p14:xfrm>
                <a:off x="5761535" y="707280"/>
                <a:ext cx="143280" cy="57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3A641BFC-F63D-4392-90BB-095F51A25B2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757215" y="702960"/>
                  <a:ext cx="15192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CC2BC04F-E272-471D-9F1B-8B0D87EB4F96}"/>
                    </a:ext>
                  </a:extLst>
                </p14:cNvPr>
                <p14:cNvContentPartPr/>
                <p14:nvPr/>
              </p14:nvContentPartPr>
              <p14:xfrm>
                <a:off x="6052775" y="525840"/>
                <a:ext cx="282960" cy="2077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CC2BC04F-E272-471D-9F1B-8B0D87EB4F9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048455" y="521520"/>
                  <a:ext cx="2916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FBA60A47-7E4B-4A18-A3F5-C097B1AC9ECD}"/>
                    </a:ext>
                  </a:extLst>
                </p14:cNvPr>
                <p14:cNvContentPartPr/>
                <p14:nvPr/>
              </p14:nvContentPartPr>
              <p14:xfrm>
                <a:off x="6576575" y="584520"/>
                <a:ext cx="422640" cy="446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FBA60A47-7E4B-4A18-A3F5-C097B1AC9EC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572255" y="580200"/>
                  <a:ext cx="43128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0D4E3DB-1F9A-4001-8CA0-48604060A719}"/>
                    </a:ext>
                  </a:extLst>
                </p14:cNvPr>
                <p14:cNvContentPartPr/>
                <p14:nvPr/>
              </p14:nvContentPartPr>
              <p14:xfrm>
                <a:off x="6621215" y="709080"/>
                <a:ext cx="332280" cy="345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0D4E3DB-1F9A-4001-8CA0-48604060A71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616895" y="704760"/>
                  <a:ext cx="34092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4AEFF09-FB4E-420F-8BA2-2C5CB88B5505}"/>
                    </a:ext>
                  </a:extLst>
                </p14:cNvPr>
                <p14:cNvContentPartPr/>
                <p14:nvPr/>
              </p14:nvContentPartPr>
              <p14:xfrm>
                <a:off x="7022255" y="481200"/>
                <a:ext cx="261720" cy="3369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4AEFF09-FB4E-420F-8BA2-2C5CB88B550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017935" y="476880"/>
                  <a:ext cx="27036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D51D337-DD7F-4689-BCE3-375EB001811E}"/>
                    </a:ext>
                  </a:extLst>
                </p14:cNvPr>
                <p14:cNvContentPartPr/>
                <p14:nvPr/>
              </p14:nvContentPartPr>
              <p14:xfrm>
                <a:off x="7460375" y="501720"/>
                <a:ext cx="241920" cy="2970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D51D337-DD7F-4689-BCE3-375EB001811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456055" y="497400"/>
                  <a:ext cx="2505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7B722A6-E089-461A-9965-C2ADC2FAB009}"/>
                    </a:ext>
                  </a:extLst>
                </p14:cNvPr>
                <p14:cNvContentPartPr/>
                <p14:nvPr/>
              </p14:nvContentPartPr>
              <p14:xfrm>
                <a:off x="7578815" y="629880"/>
                <a:ext cx="109440" cy="97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7B722A6-E089-461A-9965-C2ADC2FAB00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574495" y="625560"/>
                  <a:ext cx="1180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0ED12698-879F-44C2-A65D-9CD8BEB5387E}"/>
                    </a:ext>
                  </a:extLst>
                </p14:cNvPr>
                <p14:cNvContentPartPr/>
                <p14:nvPr/>
              </p14:nvContentPartPr>
              <p14:xfrm>
                <a:off x="7824695" y="668040"/>
                <a:ext cx="120240" cy="111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0ED12698-879F-44C2-A65D-9CD8BEB5387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820375" y="663720"/>
                  <a:ext cx="1288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962FA30B-B417-4662-A1EB-120D1A643B7D}"/>
                    </a:ext>
                  </a:extLst>
                </p14:cNvPr>
                <p14:cNvContentPartPr/>
                <p14:nvPr/>
              </p14:nvContentPartPr>
              <p14:xfrm>
                <a:off x="7799855" y="753360"/>
                <a:ext cx="106920" cy="151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962FA30B-B417-4662-A1EB-120D1A643B7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795535" y="749040"/>
                  <a:ext cx="1155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243C1BC-D0F7-44DE-9C0C-CD46363DA0A7}"/>
                    </a:ext>
                  </a:extLst>
                </p14:cNvPr>
                <p14:cNvContentPartPr/>
                <p14:nvPr/>
              </p14:nvContentPartPr>
              <p14:xfrm>
                <a:off x="8092895" y="594240"/>
                <a:ext cx="310680" cy="1965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243C1BC-D0F7-44DE-9C0C-CD46363DA0A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088575" y="589920"/>
                  <a:ext cx="319320" cy="20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B3153894-3CB6-4B8A-873E-8D3E14781292}"/>
                  </a:ext>
                </a:extLst>
              </p14:cNvPr>
              <p14:cNvContentPartPr/>
              <p14:nvPr/>
            </p14:nvContentPartPr>
            <p14:xfrm>
              <a:off x="8846015" y="496320"/>
              <a:ext cx="181080" cy="28404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B3153894-3CB6-4B8A-873E-8D3E1478129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8841695" y="492000"/>
                <a:ext cx="189720" cy="29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1EC3933F-43C6-4369-AC2B-FF6DE758AEEF}"/>
                  </a:ext>
                </a:extLst>
              </p14:cNvPr>
              <p14:cNvContentPartPr/>
              <p14:nvPr/>
            </p14:nvContentPartPr>
            <p14:xfrm>
              <a:off x="9082535" y="454560"/>
              <a:ext cx="135360" cy="6876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1EC3933F-43C6-4369-AC2B-FF6DE758AEEF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9078215" y="450240"/>
                <a:ext cx="144000" cy="7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1073C29C-B216-400B-8D60-149D3AEA5339}"/>
                  </a:ext>
                </a:extLst>
              </p14:cNvPr>
              <p14:cNvContentPartPr/>
              <p14:nvPr/>
            </p14:nvContentPartPr>
            <p14:xfrm>
              <a:off x="9341015" y="609720"/>
              <a:ext cx="226800" cy="18144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1073C29C-B216-400B-8D60-149D3AEA5339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9336695" y="605400"/>
                <a:ext cx="235440" cy="190080"/>
              </a:xfrm>
              <a:prstGeom prst="rect">
                <a:avLst/>
              </a:prstGeom>
            </p:spPr>
          </p:pic>
        </mc:Fallback>
      </mc:AlternateContent>
      <p:grpSp>
        <p:nvGrpSpPr>
          <p:cNvPr id="59" name="Gruppo 58">
            <a:extLst>
              <a:ext uri="{FF2B5EF4-FFF2-40B4-BE49-F238E27FC236}">
                <a16:creationId xmlns:a16="http://schemas.microsoft.com/office/drawing/2014/main" id="{CD91080A-146E-49A4-8CE2-F7887CF9E1D9}"/>
              </a:ext>
            </a:extLst>
          </p:cNvPr>
          <p:cNvGrpSpPr/>
          <p:nvPr/>
        </p:nvGrpSpPr>
        <p:grpSpPr>
          <a:xfrm>
            <a:off x="9809735" y="430440"/>
            <a:ext cx="1824120" cy="390240"/>
            <a:chOff x="9809735" y="430440"/>
            <a:chExt cx="1824120" cy="39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CBA43916-0838-4D9A-B20D-07D63ED8C622}"/>
                    </a:ext>
                  </a:extLst>
                </p14:cNvPr>
                <p14:cNvContentPartPr/>
                <p14:nvPr/>
              </p14:nvContentPartPr>
              <p14:xfrm>
                <a:off x="9809735" y="600000"/>
                <a:ext cx="219240" cy="1594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CBA43916-0838-4D9A-B20D-07D63ED8C622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805415" y="595680"/>
                  <a:ext cx="2278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5C16F62-1008-43F0-925A-EECB062124AC}"/>
                    </a:ext>
                  </a:extLst>
                </p14:cNvPr>
                <p14:cNvContentPartPr/>
                <p14:nvPr/>
              </p14:nvContentPartPr>
              <p14:xfrm>
                <a:off x="10029695" y="430440"/>
                <a:ext cx="425880" cy="3103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5C16F62-1008-43F0-925A-EECB062124A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025375" y="426120"/>
                  <a:ext cx="43452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9C4AFF66-70CB-4276-86F9-0B1A2DF99F04}"/>
                    </a:ext>
                  </a:extLst>
                </p14:cNvPr>
                <p14:cNvContentPartPr/>
                <p14:nvPr/>
              </p14:nvContentPartPr>
              <p14:xfrm>
                <a:off x="10524335" y="548160"/>
                <a:ext cx="158400" cy="1987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9C4AFF66-70CB-4276-86F9-0B1A2DF99F0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520015" y="543840"/>
                  <a:ext cx="1670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C6931DDF-412E-4439-9118-721DB0469ACE}"/>
                    </a:ext>
                  </a:extLst>
                </p14:cNvPr>
                <p14:cNvContentPartPr/>
                <p14:nvPr/>
              </p14:nvContentPartPr>
              <p14:xfrm>
                <a:off x="10526855" y="649680"/>
                <a:ext cx="129240" cy="21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C6931DDF-412E-4439-9118-721DB0469AC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522535" y="645360"/>
                  <a:ext cx="1378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DE63EE1-80F2-4857-AF17-7BEA50E49E3E}"/>
                    </a:ext>
                  </a:extLst>
                </p14:cNvPr>
                <p14:cNvContentPartPr/>
                <p14:nvPr/>
              </p14:nvContentPartPr>
              <p14:xfrm>
                <a:off x="10771295" y="548880"/>
                <a:ext cx="50400" cy="1468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DE63EE1-80F2-4857-AF17-7BEA50E49E3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766975" y="544560"/>
                  <a:ext cx="590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1389A04-3A35-4DD7-BBFF-62AEC688ED28}"/>
                    </a:ext>
                  </a:extLst>
                </p14:cNvPr>
                <p14:cNvContentPartPr/>
                <p14:nvPr/>
              </p14:nvContentPartPr>
              <p14:xfrm>
                <a:off x="10897295" y="579840"/>
                <a:ext cx="226800" cy="1310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1389A04-3A35-4DD7-BBFF-62AEC688ED2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892975" y="575520"/>
                  <a:ext cx="2354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51F54C18-9ADC-4B84-B4E4-57363EBCAA62}"/>
                    </a:ext>
                  </a:extLst>
                </p14:cNvPr>
                <p14:cNvContentPartPr/>
                <p14:nvPr/>
              </p14:nvContentPartPr>
              <p14:xfrm>
                <a:off x="11143175" y="587760"/>
                <a:ext cx="159120" cy="1634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51F54C18-9ADC-4B84-B4E4-57363EBCAA6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138855" y="583440"/>
                  <a:ext cx="1677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493AFBC5-FB34-40FC-BB22-78A88B2AC5C8}"/>
                    </a:ext>
                  </a:extLst>
                </p14:cNvPr>
                <p14:cNvContentPartPr/>
                <p14:nvPr/>
              </p14:nvContentPartPr>
              <p14:xfrm>
                <a:off x="11401655" y="602520"/>
                <a:ext cx="232200" cy="218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493AFBC5-FB34-40FC-BB22-78A88B2AC5C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397335" y="598200"/>
                  <a:ext cx="24084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uppo 64">
            <a:extLst>
              <a:ext uri="{FF2B5EF4-FFF2-40B4-BE49-F238E27FC236}">
                <a16:creationId xmlns:a16="http://schemas.microsoft.com/office/drawing/2014/main" id="{40586260-7823-487C-968C-F96E763E0658}"/>
              </a:ext>
            </a:extLst>
          </p:cNvPr>
          <p:cNvGrpSpPr/>
          <p:nvPr/>
        </p:nvGrpSpPr>
        <p:grpSpPr>
          <a:xfrm>
            <a:off x="249215" y="1341600"/>
            <a:ext cx="748800" cy="840240"/>
            <a:chOff x="249215" y="1341600"/>
            <a:chExt cx="748800" cy="84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338A5B5B-C2A5-4AA9-8043-45C725FF0B67}"/>
                    </a:ext>
                  </a:extLst>
                </p14:cNvPr>
                <p14:cNvContentPartPr/>
                <p14:nvPr/>
              </p14:nvContentPartPr>
              <p14:xfrm>
                <a:off x="249215" y="1536720"/>
                <a:ext cx="275040" cy="645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338A5B5B-C2A5-4AA9-8043-45C725FF0B6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44895" y="1532400"/>
                  <a:ext cx="283680" cy="65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745E8657-3811-4651-85DE-C1323020038A}"/>
                    </a:ext>
                  </a:extLst>
                </p14:cNvPr>
                <p14:cNvContentPartPr/>
                <p14:nvPr/>
              </p14:nvContentPartPr>
              <p14:xfrm>
                <a:off x="642695" y="1341600"/>
                <a:ext cx="158400" cy="1915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745E8657-3811-4651-85DE-C1323020038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38375" y="1337280"/>
                  <a:ext cx="1670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40958D8-C05A-4FE9-AC4F-A03CD2B94B7C}"/>
                    </a:ext>
                  </a:extLst>
                </p14:cNvPr>
                <p14:cNvContentPartPr/>
                <p14:nvPr/>
              </p14:nvContentPartPr>
              <p14:xfrm>
                <a:off x="828455" y="1666320"/>
                <a:ext cx="128520" cy="151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40958D8-C05A-4FE9-AC4F-A03CD2B94B7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24135" y="1662000"/>
                  <a:ext cx="1371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6920F6F0-436D-4B36-9415-370B6FD1F3C4}"/>
                    </a:ext>
                  </a:extLst>
                </p14:cNvPr>
                <p14:cNvContentPartPr/>
                <p14:nvPr/>
              </p14:nvContentPartPr>
              <p14:xfrm>
                <a:off x="863735" y="1770720"/>
                <a:ext cx="134280" cy="104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6920F6F0-436D-4B36-9415-370B6FD1F3C4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59415" y="1766400"/>
                  <a:ext cx="14292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443588FE-7B6A-4F5E-AAFD-7FE6299CE352}"/>
              </a:ext>
            </a:extLst>
          </p:cNvPr>
          <p:cNvGrpSpPr/>
          <p:nvPr/>
        </p:nvGrpSpPr>
        <p:grpSpPr>
          <a:xfrm>
            <a:off x="1215095" y="1339800"/>
            <a:ext cx="500040" cy="439560"/>
            <a:chOff x="1215095" y="1339800"/>
            <a:chExt cx="50004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760E423-D199-45E9-8BFC-FD57EA56125A}"/>
                    </a:ext>
                  </a:extLst>
                </p14:cNvPr>
                <p14:cNvContentPartPr/>
                <p14:nvPr/>
              </p14:nvContentPartPr>
              <p14:xfrm>
                <a:off x="1215095" y="1339800"/>
                <a:ext cx="345240" cy="4312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760E423-D199-45E9-8BFC-FD57EA56125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210775" y="1335480"/>
                  <a:ext cx="353880" cy="43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A0335BE1-F93D-4EA6-96BE-36C71425C395}"/>
                    </a:ext>
                  </a:extLst>
                </p14:cNvPr>
                <p14:cNvContentPartPr/>
                <p14:nvPr/>
              </p14:nvContentPartPr>
              <p14:xfrm>
                <a:off x="1474655" y="1537080"/>
                <a:ext cx="240480" cy="2422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A0335BE1-F93D-4EA6-96BE-36C71425C39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470335" y="1532760"/>
                  <a:ext cx="249120" cy="250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8" name="Input penna 67">
                <a:extLst>
                  <a:ext uri="{FF2B5EF4-FFF2-40B4-BE49-F238E27FC236}">
                    <a16:creationId xmlns:a16="http://schemas.microsoft.com/office/drawing/2014/main" id="{23E010BB-E1B3-4DF1-ADDF-3547814E77EF}"/>
                  </a:ext>
                </a:extLst>
              </p14:cNvPr>
              <p14:cNvContentPartPr/>
              <p14:nvPr/>
            </p14:nvContentPartPr>
            <p14:xfrm>
              <a:off x="2452055" y="1462920"/>
              <a:ext cx="414720" cy="689040"/>
            </p14:xfrm>
          </p:contentPart>
        </mc:Choice>
        <mc:Fallback xmlns="">
          <p:pic>
            <p:nvPicPr>
              <p:cNvPr id="68" name="Input penna 67">
                <a:extLst>
                  <a:ext uri="{FF2B5EF4-FFF2-40B4-BE49-F238E27FC236}">
                    <a16:creationId xmlns:a16="http://schemas.microsoft.com/office/drawing/2014/main" id="{23E010BB-E1B3-4DF1-ADDF-3547814E77E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447735" y="1458600"/>
                <a:ext cx="423360" cy="697680"/>
              </a:xfrm>
              <a:prstGeom prst="rect">
                <a:avLst/>
              </a:prstGeom>
            </p:spPr>
          </p:pic>
        </mc:Fallback>
      </mc:AlternateContent>
      <p:grpSp>
        <p:nvGrpSpPr>
          <p:cNvPr id="77" name="Gruppo 76">
            <a:extLst>
              <a:ext uri="{FF2B5EF4-FFF2-40B4-BE49-F238E27FC236}">
                <a16:creationId xmlns:a16="http://schemas.microsoft.com/office/drawing/2014/main" id="{4F42BEE1-CB19-4310-9E86-635DC0E7740B}"/>
              </a:ext>
            </a:extLst>
          </p:cNvPr>
          <p:cNvGrpSpPr/>
          <p:nvPr/>
        </p:nvGrpSpPr>
        <p:grpSpPr>
          <a:xfrm>
            <a:off x="3124175" y="1568040"/>
            <a:ext cx="149760" cy="126720"/>
            <a:chOff x="3124175" y="1568040"/>
            <a:chExt cx="149760" cy="12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0E8E872-4FA2-4618-91BC-15C3A467FDFA}"/>
                    </a:ext>
                  </a:extLst>
                </p14:cNvPr>
                <p14:cNvContentPartPr/>
                <p14:nvPr/>
              </p14:nvContentPartPr>
              <p14:xfrm>
                <a:off x="3124175" y="1568040"/>
                <a:ext cx="138600" cy="133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0E8E872-4FA2-4618-91BC-15C3A467FDF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119855" y="1563720"/>
                  <a:ext cx="147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6970534-4810-4C49-9295-CCB672A86502}"/>
                    </a:ext>
                  </a:extLst>
                </p14:cNvPr>
                <p14:cNvContentPartPr/>
                <p14:nvPr/>
              </p14:nvContentPartPr>
              <p14:xfrm>
                <a:off x="3163415" y="1678200"/>
                <a:ext cx="110520" cy="165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6970534-4810-4C49-9295-CCB672A8650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159095" y="1673880"/>
                  <a:ext cx="11916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FC6BC080-5571-47C3-999B-EE197679A9F4}"/>
              </a:ext>
            </a:extLst>
          </p:cNvPr>
          <p:cNvGrpSpPr/>
          <p:nvPr/>
        </p:nvGrpSpPr>
        <p:grpSpPr>
          <a:xfrm>
            <a:off x="3538535" y="1205160"/>
            <a:ext cx="777600" cy="554040"/>
            <a:chOff x="3538535" y="1205160"/>
            <a:chExt cx="777600" cy="55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E782E0CA-263E-49BB-B2E8-BEB3CF895D45}"/>
                    </a:ext>
                  </a:extLst>
                </p14:cNvPr>
                <p14:cNvContentPartPr/>
                <p14:nvPr/>
              </p14:nvContentPartPr>
              <p14:xfrm>
                <a:off x="3538535" y="1483800"/>
                <a:ext cx="317160" cy="2754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E782E0CA-263E-49BB-B2E8-BEB3CF895D4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534215" y="1479480"/>
                  <a:ext cx="3258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C67E4AF1-521A-4C57-B648-CA11BC819C75}"/>
                    </a:ext>
                  </a:extLst>
                </p14:cNvPr>
                <p14:cNvContentPartPr/>
                <p14:nvPr/>
              </p14:nvContentPartPr>
              <p14:xfrm>
                <a:off x="4009775" y="1205160"/>
                <a:ext cx="10440" cy="1796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C67E4AF1-521A-4C57-B648-CA11BC819C7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005455" y="1200840"/>
                  <a:ext cx="190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7636EFDC-252C-41B2-8A7D-693536891D46}"/>
                    </a:ext>
                  </a:extLst>
                </p14:cNvPr>
                <p14:cNvContentPartPr/>
                <p14:nvPr/>
              </p14:nvContentPartPr>
              <p14:xfrm>
                <a:off x="3907175" y="1271760"/>
                <a:ext cx="341280" cy="2595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7636EFDC-252C-41B2-8A7D-693536891D4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902855" y="1267440"/>
                  <a:ext cx="3499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45D99AC-CD20-44B7-AE16-B63126E5B6D0}"/>
                    </a:ext>
                  </a:extLst>
                </p14:cNvPr>
                <p14:cNvContentPartPr/>
                <p14:nvPr/>
              </p14:nvContentPartPr>
              <p14:xfrm>
                <a:off x="4105895" y="1369320"/>
                <a:ext cx="210240" cy="166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45D99AC-CD20-44B7-AE16-B63126E5B6D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101575" y="1365000"/>
                  <a:ext cx="2188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9B36791-1EC3-422F-95FB-75CC82159BF2}"/>
                    </a:ext>
                  </a:extLst>
                </p14:cNvPr>
                <p14:cNvContentPartPr/>
                <p14:nvPr/>
              </p14:nvContentPartPr>
              <p14:xfrm>
                <a:off x="4222895" y="1469760"/>
                <a:ext cx="23040" cy="161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9B36791-1EC3-422F-95FB-75CC82159BF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218575" y="1465440"/>
                  <a:ext cx="3168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8BBE8798-4DC2-4DFC-9254-2F4E5C82C5C6}"/>
              </a:ext>
            </a:extLst>
          </p:cNvPr>
          <p:cNvGrpSpPr/>
          <p:nvPr/>
        </p:nvGrpSpPr>
        <p:grpSpPr>
          <a:xfrm>
            <a:off x="464135" y="2397840"/>
            <a:ext cx="613800" cy="457920"/>
            <a:chOff x="464135" y="2397840"/>
            <a:chExt cx="613800" cy="45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AC355D4D-E590-474D-A93F-AA6941717E6D}"/>
                    </a:ext>
                  </a:extLst>
                </p14:cNvPr>
                <p14:cNvContentPartPr/>
                <p14:nvPr/>
              </p14:nvContentPartPr>
              <p14:xfrm>
                <a:off x="464135" y="2495040"/>
                <a:ext cx="247320" cy="3607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AC355D4D-E590-474D-A93F-AA6941717E6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59815" y="2490720"/>
                  <a:ext cx="25596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631E64B0-4AC3-4564-A102-050E86872CCF}"/>
                    </a:ext>
                  </a:extLst>
                </p14:cNvPr>
                <p14:cNvContentPartPr/>
                <p14:nvPr/>
              </p14:nvContentPartPr>
              <p14:xfrm>
                <a:off x="753575" y="2397840"/>
                <a:ext cx="324360" cy="3769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631E64B0-4AC3-4564-A102-050E86872CC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49255" y="2393520"/>
                  <a:ext cx="333000" cy="38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62BE3BAF-EFA9-4AC8-BB0B-F58F5D46A2C2}"/>
              </a:ext>
            </a:extLst>
          </p:cNvPr>
          <p:cNvGrpSpPr/>
          <p:nvPr/>
        </p:nvGrpSpPr>
        <p:grpSpPr>
          <a:xfrm>
            <a:off x="1292135" y="2642280"/>
            <a:ext cx="106560" cy="135720"/>
            <a:chOff x="1292135" y="2642280"/>
            <a:chExt cx="106560" cy="13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2EA288A-570D-4B92-B447-8D9C45A147ED}"/>
                    </a:ext>
                  </a:extLst>
                </p14:cNvPr>
                <p14:cNvContentPartPr/>
                <p14:nvPr/>
              </p14:nvContentPartPr>
              <p14:xfrm>
                <a:off x="1293935" y="2642280"/>
                <a:ext cx="104760" cy="57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2EA288A-570D-4B92-B447-8D9C45A147ED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289615" y="2637960"/>
                  <a:ext cx="1134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0A106492-1B4C-4A36-8E9A-27DADFC4B47B}"/>
                    </a:ext>
                  </a:extLst>
                </p14:cNvPr>
                <p14:cNvContentPartPr/>
                <p14:nvPr/>
              </p14:nvContentPartPr>
              <p14:xfrm>
                <a:off x="1292135" y="2747760"/>
                <a:ext cx="102960" cy="302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0A106492-1B4C-4A36-8E9A-27DADFC4B47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287815" y="2743440"/>
                  <a:ext cx="11160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834E2B83-8A66-4F22-B24A-B4BEC08E550B}"/>
              </a:ext>
            </a:extLst>
          </p:cNvPr>
          <p:cNvGrpSpPr/>
          <p:nvPr/>
        </p:nvGrpSpPr>
        <p:grpSpPr>
          <a:xfrm>
            <a:off x="1703615" y="2371920"/>
            <a:ext cx="593280" cy="711360"/>
            <a:chOff x="1703615" y="2371920"/>
            <a:chExt cx="593280" cy="71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0111B1D-2559-4BA4-A5B0-49DFCB3FDBB7}"/>
                    </a:ext>
                  </a:extLst>
                </p14:cNvPr>
                <p14:cNvContentPartPr/>
                <p14:nvPr/>
              </p14:nvContentPartPr>
              <p14:xfrm>
                <a:off x="1721615" y="2482440"/>
                <a:ext cx="103320" cy="1908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0111B1D-2559-4BA4-A5B0-49DFCB3FDBB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717295" y="2478120"/>
                  <a:ext cx="1119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4FDB5CB4-3B4C-405C-93E6-346DB628736D}"/>
                    </a:ext>
                  </a:extLst>
                </p14:cNvPr>
                <p14:cNvContentPartPr/>
                <p14:nvPr/>
              </p14:nvContentPartPr>
              <p14:xfrm>
                <a:off x="1895495" y="2495400"/>
                <a:ext cx="111240" cy="1612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4FDB5CB4-3B4C-405C-93E6-346DB628736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891175" y="2491080"/>
                  <a:ext cx="1198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251E778D-2D45-4322-A693-D1ED7294E118}"/>
                    </a:ext>
                  </a:extLst>
                </p14:cNvPr>
                <p14:cNvContentPartPr/>
                <p14:nvPr/>
              </p14:nvContentPartPr>
              <p14:xfrm>
                <a:off x="1703615" y="2371920"/>
                <a:ext cx="369000" cy="226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251E778D-2D45-4322-A693-D1ED7294E11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699295" y="2367600"/>
                  <a:ext cx="3776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6B0A3B8-01E3-4F16-B9A6-74B5AE3634FF}"/>
                    </a:ext>
                  </a:extLst>
                </p14:cNvPr>
                <p14:cNvContentPartPr/>
                <p14:nvPr/>
              </p14:nvContentPartPr>
              <p14:xfrm>
                <a:off x="1836095" y="2526720"/>
                <a:ext cx="459000" cy="2962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6B0A3B8-01E3-4F16-B9A6-74B5AE3634F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831775" y="2522400"/>
                  <a:ext cx="46764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DAEEA07-F7FF-4481-8CD7-7BC6B834CCEB}"/>
                    </a:ext>
                  </a:extLst>
                </p14:cNvPr>
                <p14:cNvContentPartPr/>
                <p14:nvPr/>
              </p14:nvContentPartPr>
              <p14:xfrm>
                <a:off x="2022575" y="2742720"/>
                <a:ext cx="274320" cy="233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DAEEA07-F7FF-4481-8CD7-7BC6B834CCE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018255" y="2738400"/>
                  <a:ext cx="2829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4B156F3-4AFB-40BF-AC60-12CCFC7F6845}"/>
                    </a:ext>
                  </a:extLst>
                </p14:cNvPr>
                <p14:cNvContentPartPr/>
                <p14:nvPr/>
              </p14:nvContentPartPr>
              <p14:xfrm>
                <a:off x="2092775" y="2885640"/>
                <a:ext cx="88560" cy="1976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4B156F3-4AFB-40BF-AC60-12CCFC7F684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088455" y="2881320"/>
                  <a:ext cx="9720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A215FDC7-5BD0-4898-8258-621E156D34BC}"/>
              </a:ext>
            </a:extLst>
          </p:cNvPr>
          <p:cNvGrpSpPr/>
          <p:nvPr/>
        </p:nvGrpSpPr>
        <p:grpSpPr>
          <a:xfrm>
            <a:off x="2787935" y="2470200"/>
            <a:ext cx="578880" cy="247680"/>
            <a:chOff x="2787935" y="2470200"/>
            <a:chExt cx="578880" cy="24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C9BA9FE-9889-4A36-BDD9-692B79490E1F}"/>
                    </a:ext>
                  </a:extLst>
                </p14:cNvPr>
                <p14:cNvContentPartPr/>
                <p14:nvPr/>
              </p14:nvContentPartPr>
              <p14:xfrm>
                <a:off x="2787935" y="2560560"/>
                <a:ext cx="230400" cy="244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C9BA9FE-9889-4A36-BDD9-692B79490E1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783615" y="2556240"/>
                  <a:ext cx="23904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1AE646ED-890B-4B3E-8866-1734838FDC0B}"/>
                    </a:ext>
                  </a:extLst>
                </p14:cNvPr>
                <p14:cNvContentPartPr/>
                <p14:nvPr/>
              </p14:nvContentPartPr>
              <p14:xfrm>
                <a:off x="2884055" y="2510160"/>
                <a:ext cx="26640" cy="1695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1AE646ED-890B-4B3E-8866-1734838FDC0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879735" y="2505840"/>
                  <a:ext cx="352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2C920B26-67FE-4D37-8DAF-7242BB6F2DD1}"/>
                    </a:ext>
                  </a:extLst>
                </p14:cNvPr>
                <p14:cNvContentPartPr/>
                <p14:nvPr/>
              </p14:nvContentPartPr>
              <p14:xfrm>
                <a:off x="3177455" y="2470200"/>
                <a:ext cx="189360" cy="2476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2C920B26-67FE-4D37-8DAF-7242BB6F2DD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173135" y="2465880"/>
                  <a:ext cx="198000" cy="25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665CDFB2-F16F-4765-8AE4-BE267B3038FC}"/>
              </a:ext>
            </a:extLst>
          </p:cNvPr>
          <p:cNvGrpSpPr/>
          <p:nvPr/>
        </p:nvGrpSpPr>
        <p:grpSpPr>
          <a:xfrm>
            <a:off x="3610535" y="2269320"/>
            <a:ext cx="703800" cy="359640"/>
            <a:chOff x="3610535" y="2269320"/>
            <a:chExt cx="703800" cy="35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8CA586A-4D81-473A-9893-E1EBB18A04BD}"/>
                    </a:ext>
                  </a:extLst>
                </p14:cNvPr>
                <p14:cNvContentPartPr/>
                <p14:nvPr/>
              </p14:nvContentPartPr>
              <p14:xfrm>
                <a:off x="3610535" y="2269320"/>
                <a:ext cx="284760" cy="347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8CA586A-4D81-473A-9893-E1EBB18A04B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606215" y="2265000"/>
                  <a:ext cx="29340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3C2F66BB-1F67-4BA8-9413-11B31C18FE96}"/>
                    </a:ext>
                  </a:extLst>
                </p14:cNvPr>
                <p14:cNvContentPartPr/>
                <p14:nvPr/>
              </p14:nvContentPartPr>
              <p14:xfrm>
                <a:off x="3678935" y="2468040"/>
                <a:ext cx="223920" cy="1609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3C2F66BB-1F67-4BA8-9413-11B31C18FE9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674615" y="2463720"/>
                  <a:ext cx="2325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7C8853FE-8F33-4556-ABC9-B3977CEB13C4}"/>
                    </a:ext>
                  </a:extLst>
                </p14:cNvPr>
                <p14:cNvContentPartPr/>
                <p14:nvPr/>
              </p14:nvContentPartPr>
              <p14:xfrm>
                <a:off x="4051535" y="2443920"/>
                <a:ext cx="103320" cy="1551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7C8853FE-8F33-4556-ABC9-B3977CEB13C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047215" y="2439600"/>
                  <a:ext cx="1119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E421E37-4F35-4815-802E-304AE6B6DEB9}"/>
                    </a:ext>
                  </a:extLst>
                </p14:cNvPr>
                <p14:cNvContentPartPr/>
                <p14:nvPr/>
              </p14:nvContentPartPr>
              <p14:xfrm>
                <a:off x="4191935" y="2423400"/>
                <a:ext cx="81360" cy="1861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E421E37-4F35-4815-802E-304AE6B6DEB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187615" y="2419080"/>
                  <a:ext cx="900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04D44CDA-8CEC-4040-A97C-2E462287BAD3}"/>
                    </a:ext>
                  </a:extLst>
                </p14:cNvPr>
                <p14:cNvContentPartPr/>
                <p14:nvPr/>
              </p14:nvContentPartPr>
              <p14:xfrm>
                <a:off x="4053695" y="2357520"/>
                <a:ext cx="260640" cy="20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04D44CDA-8CEC-4040-A97C-2E462287BAD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049375" y="2353200"/>
                  <a:ext cx="26928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597C710E-EA92-4499-854B-E5B5264FFDB9}"/>
              </a:ext>
            </a:extLst>
          </p:cNvPr>
          <p:cNvGrpSpPr/>
          <p:nvPr/>
        </p:nvGrpSpPr>
        <p:grpSpPr>
          <a:xfrm>
            <a:off x="4697375" y="2236560"/>
            <a:ext cx="1278720" cy="387720"/>
            <a:chOff x="4697375" y="2236560"/>
            <a:chExt cx="1278720" cy="38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3DAF7FCF-946D-454B-BF4C-E71DE98C8D65}"/>
                    </a:ext>
                  </a:extLst>
                </p14:cNvPr>
                <p14:cNvContentPartPr/>
                <p14:nvPr/>
              </p14:nvContentPartPr>
              <p14:xfrm>
                <a:off x="5293535" y="2236560"/>
                <a:ext cx="353520" cy="3366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3DAF7FCF-946D-454B-BF4C-E71DE98C8D6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289215" y="2232240"/>
                  <a:ext cx="36216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29F9EED-E169-4D44-9136-054AF7A275D4}"/>
                    </a:ext>
                  </a:extLst>
                </p14:cNvPr>
                <p14:cNvContentPartPr/>
                <p14:nvPr/>
              </p14:nvContentPartPr>
              <p14:xfrm>
                <a:off x="4697375" y="2469120"/>
                <a:ext cx="288720" cy="334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29F9EED-E169-4D44-9136-054AF7A275D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693055" y="2464800"/>
                  <a:ext cx="2973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9ECCE554-24DA-4FF7-A911-B3DFBE4410E3}"/>
                    </a:ext>
                  </a:extLst>
                </p14:cNvPr>
                <p14:cNvContentPartPr/>
                <p14:nvPr/>
              </p14:nvContentPartPr>
              <p14:xfrm>
                <a:off x="4704935" y="2572800"/>
                <a:ext cx="232200" cy="20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9ECCE554-24DA-4FF7-A911-B3DFBE4410E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700615" y="2568480"/>
                  <a:ext cx="240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3300641-6101-461B-BD94-37C00E2A17BD}"/>
                    </a:ext>
                  </a:extLst>
                </p14:cNvPr>
                <p14:cNvContentPartPr/>
                <p14:nvPr/>
              </p14:nvContentPartPr>
              <p14:xfrm>
                <a:off x="5010575" y="2360400"/>
                <a:ext cx="201960" cy="2638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3300641-6101-461B-BD94-37C00E2A17B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006255" y="2356080"/>
                  <a:ext cx="2106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9BF447D-84B8-4F4E-AC74-98EF0DAC0B6B}"/>
                    </a:ext>
                  </a:extLst>
                </p14:cNvPr>
                <p14:cNvContentPartPr/>
                <p14:nvPr/>
              </p14:nvContentPartPr>
              <p14:xfrm>
                <a:off x="5824535" y="2436360"/>
                <a:ext cx="151560" cy="16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9BF447D-84B8-4F4E-AC74-98EF0DAC0B6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820215" y="2432040"/>
                  <a:ext cx="1602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1C4111A1-73D2-4E0C-9096-6824A4602A4C}"/>
                    </a:ext>
                  </a:extLst>
                </p14:cNvPr>
                <p14:cNvContentPartPr/>
                <p14:nvPr/>
              </p14:nvContentPartPr>
              <p14:xfrm>
                <a:off x="5841815" y="2526720"/>
                <a:ext cx="124920" cy="165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1C4111A1-73D2-4E0C-9096-6824A4602A4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837495" y="2522400"/>
                  <a:ext cx="13356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127A7E20-B2B6-4029-B533-394D2FB45C42}"/>
              </a:ext>
            </a:extLst>
          </p:cNvPr>
          <p:cNvGrpSpPr/>
          <p:nvPr/>
        </p:nvGrpSpPr>
        <p:grpSpPr>
          <a:xfrm>
            <a:off x="6211895" y="2229720"/>
            <a:ext cx="653040" cy="611280"/>
            <a:chOff x="6211895" y="2229720"/>
            <a:chExt cx="653040" cy="61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4C773F1-3DDB-4B9F-9273-13C453AF98B7}"/>
                    </a:ext>
                  </a:extLst>
                </p14:cNvPr>
                <p14:cNvContentPartPr/>
                <p14:nvPr/>
              </p14:nvContentPartPr>
              <p14:xfrm>
                <a:off x="6266615" y="2307120"/>
                <a:ext cx="103680" cy="2005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4C773F1-3DDB-4B9F-9273-13C453AF98B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262295" y="2302800"/>
                  <a:ext cx="1123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EC53BD1-91C3-4F8A-B299-C8D446A10176}"/>
                    </a:ext>
                  </a:extLst>
                </p14:cNvPr>
                <p14:cNvContentPartPr/>
                <p14:nvPr/>
              </p14:nvContentPartPr>
              <p14:xfrm>
                <a:off x="6382535" y="2354640"/>
                <a:ext cx="69480" cy="164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EC53BD1-91C3-4F8A-B299-C8D446A1017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378215" y="2350320"/>
                  <a:ext cx="781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53F9E82E-805B-4D09-AC94-FDF2E5A27590}"/>
                    </a:ext>
                  </a:extLst>
                </p14:cNvPr>
                <p14:cNvContentPartPr/>
                <p14:nvPr/>
              </p14:nvContentPartPr>
              <p14:xfrm>
                <a:off x="6211895" y="2229720"/>
                <a:ext cx="389880" cy="561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53F9E82E-805B-4D09-AC94-FDF2E5A2759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207575" y="2225400"/>
                  <a:ext cx="39852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CEAED3D3-5A2B-4A40-B299-8F26912EB49F}"/>
                    </a:ext>
                  </a:extLst>
                </p14:cNvPr>
                <p14:cNvContentPartPr/>
                <p14:nvPr/>
              </p14:nvContentPartPr>
              <p14:xfrm>
                <a:off x="6228815" y="2357880"/>
                <a:ext cx="484920" cy="3168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CEAED3D3-5A2B-4A40-B299-8F26912EB49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224495" y="2353560"/>
                  <a:ext cx="49356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A7C402B-163E-47B6-85D1-DF1444133C8E}"/>
                    </a:ext>
                  </a:extLst>
                </p14:cNvPr>
                <p14:cNvContentPartPr/>
                <p14:nvPr/>
              </p14:nvContentPartPr>
              <p14:xfrm>
                <a:off x="6485495" y="2546520"/>
                <a:ext cx="41760" cy="2833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A7C402B-163E-47B6-85D1-DF1444133C8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481175" y="2542200"/>
                  <a:ext cx="5040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C6831F76-426A-4925-A745-A826A5F5B572}"/>
                    </a:ext>
                  </a:extLst>
                </p14:cNvPr>
                <p14:cNvContentPartPr/>
                <p14:nvPr/>
              </p14:nvContentPartPr>
              <p14:xfrm>
                <a:off x="6577655" y="2538600"/>
                <a:ext cx="287280" cy="3024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C6831F76-426A-4925-A745-A826A5F5B572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573335" y="2534280"/>
                  <a:ext cx="295920" cy="31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6CF7E332-AA08-4279-A7CC-4C029A48DD66}"/>
              </a:ext>
            </a:extLst>
          </p:cNvPr>
          <p:cNvGrpSpPr/>
          <p:nvPr/>
        </p:nvGrpSpPr>
        <p:grpSpPr>
          <a:xfrm>
            <a:off x="7126655" y="2070960"/>
            <a:ext cx="1518120" cy="412200"/>
            <a:chOff x="7126655" y="2070960"/>
            <a:chExt cx="1518120" cy="41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5E7BE23-1718-48BA-A808-D1B8860D8592}"/>
                    </a:ext>
                  </a:extLst>
                </p14:cNvPr>
                <p14:cNvContentPartPr/>
                <p14:nvPr/>
              </p14:nvContentPartPr>
              <p14:xfrm>
                <a:off x="7126655" y="2377320"/>
                <a:ext cx="247680" cy="410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5E7BE23-1718-48BA-A808-D1B8860D859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122335" y="2373000"/>
                  <a:ext cx="2563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3DDB33D-4F34-4E4C-8B1F-CF0F4016FCC2}"/>
                    </a:ext>
                  </a:extLst>
                </p14:cNvPr>
                <p14:cNvContentPartPr/>
                <p14:nvPr/>
              </p14:nvContentPartPr>
              <p14:xfrm>
                <a:off x="7241495" y="2332680"/>
                <a:ext cx="34920" cy="150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3DDB33D-4F34-4E4C-8B1F-CF0F4016FCC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237175" y="2328360"/>
                  <a:ext cx="4356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0B24C8D-8104-46A1-A41B-9079959F14E4}"/>
                    </a:ext>
                  </a:extLst>
                </p14:cNvPr>
                <p14:cNvContentPartPr/>
                <p14:nvPr/>
              </p14:nvContentPartPr>
              <p14:xfrm>
                <a:off x="7502495" y="2230800"/>
                <a:ext cx="217440" cy="2523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0B24C8D-8104-46A1-A41B-9079959F14E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498175" y="2226480"/>
                  <a:ext cx="22608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DBC519BB-6151-4477-ABD8-B184FAEFA0D8}"/>
                    </a:ext>
                  </a:extLst>
                </p14:cNvPr>
                <p14:cNvContentPartPr/>
                <p14:nvPr/>
              </p14:nvContentPartPr>
              <p14:xfrm>
                <a:off x="7903175" y="2070960"/>
                <a:ext cx="295560" cy="3520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DBC519BB-6151-4477-ABD8-B184FAEFA0D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898855" y="2066640"/>
                  <a:ext cx="30420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FDB17F5-4575-4BF2-ADDE-00E46CE9D7B6}"/>
                    </a:ext>
                  </a:extLst>
                </p14:cNvPr>
                <p14:cNvContentPartPr/>
                <p14:nvPr/>
              </p14:nvContentPartPr>
              <p14:xfrm>
                <a:off x="7996415" y="2247360"/>
                <a:ext cx="178560" cy="1447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FDB17F5-4575-4BF2-ADDE-00E46CE9D7B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992095" y="2243040"/>
                  <a:ext cx="1872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442F323-6093-446C-A901-A3123D6FF920}"/>
                    </a:ext>
                  </a:extLst>
                </p14:cNvPr>
                <p14:cNvContentPartPr/>
                <p14:nvPr/>
              </p14:nvContentPartPr>
              <p14:xfrm>
                <a:off x="8377655" y="2210280"/>
                <a:ext cx="57600" cy="159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442F323-6093-446C-A901-A3123D6FF92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373335" y="2205960"/>
                  <a:ext cx="662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207A68D-D0CC-493F-8150-D05DC4594452}"/>
                    </a:ext>
                  </a:extLst>
                </p14:cNvPr>
                <p14:cNvContentPartPr/>
                <p14:nvPr/>
              </p14:nvContentPartPr>
              <p14:xfrm>
                <a:off x="8433095" y="2219280"/>
                <a:ext cx="55800" cy="1598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207A68D-D0CC-493F-8150-D05DC459445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428775" y="2214960"/>
                  <a:ext cx="644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850405B-A0BB-40C7-862A-E8F4FF6C9AA7}"/>
                    </a:ext>
                  </a:extLst>
                </p14:cNvPr>
                <p14:cNvContentPartPr/>
                <p14:nvPr/>
              </p14:nvContentPartPr>
              <p14:xfrm>
                <a:off x="8300975" y="2164560"/>
                <a:ext cx="343800" cy="475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850405B-A0BB-40C7-862A-E8F4FF6C9AA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296655" y="2160240"/>
                  <a:ext cx="35244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70EFEF6A-08D7-4410-8ECC-06D31B51AA19}"/>
                    </a:ext>
                  </a:extLst>
                </p14:cNvPr>
                <p14:cNvContentPartPr/>
                <p14:nvPr/>
              </p14:nvContentPartPr>
              <p14:xfrm>
                <a:off x="8241935" y="2423040"/>
                <a:ext cx="389880" cy="460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70EFEF6A-08D7-4410-8ECC-06D31B51AA1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237615" y="2418720"/>
                  <a:ext cx="398520" cy="54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F2E9F60A-5168-46DF-9A15-5337B6E2560A}"/>
                  </a:ext>
                </a:extLst>
              </p14:cNvPr>
              <p14:cNvContentPartPr/>
              <p14:nvPr/>
            </p14:nvContentPartPr>
            <p14:xfrm>
              <a:off x="8218535" y="2587200"/>
              <a:ext cx="341640" cy="27504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F2E9F60A-5168-46DF-9A15-5337B6E2560A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8214215" y="2582880"/>
                <a:ext cx="350280" cy="283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44416DF5-5989-41CA-AA7F-35AF6BF86D9C}"/>
              </a:ext>
            </a:extLst>
          </p:cNvPr>
          <p:cNvGrpSpPr/>
          <p:nvPr/>
        </p:nvGrpSpPr>
        <p:grpSpPr>
          <a:xfrm>
            <a:off x="9577895" y="2090760"/>
            <a:ext cx="983880" cy="515160"/>
            <a:chOff x="9577895" y="2090760"/>
            <a:chExt cx="983880" cy="51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F6A7E30B-0276-4AE3-B277-0E973E9AB0A6}"/>
                    </a:ext>
                  </a:extLst>
                </p14:cNvPr>
                <p14:cNvContentPartPr/>
                <p14:nvPr/>
              </p14:nvContentPartPr>
              <p14:xfrm>
                <a:off x="9577895" y="2090760"/>
                <a:ext cx="329760" cy="3470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F6A7E30B-0276-4AE3-B277-0E973E9AB0A6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573575" y="2086440"/>
                  <a:ext cx="3384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359652F-28CD-4EF6-AC41-F29490911AA9}"/>
                    </a:ext>
                  </a:extLst>
                </p14:cNvPr>
                <p14:cNvContentPartPr/>
                <p14:nvPr/>
              </p14:nvContentPartPr>
              <p14:xfrm>
                <a:off x="9695615" y="2302440"/>
                <a:ext cx="151560" cy="1418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359652F-28CD-4EF6-AC41-F29490911AA9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691295" y="2298120"/>
                  <a:ext cx="1602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530AF510-DC6C-4357-9C2A-9FEF779F0C16}"/>
                    </a:ext>
                  </a:extLst>
                </p14:cNvPr>
                <p14:cNvContentPartPr/>
                <p14:nvPr/>
              </p14:nvContentPartPr>
              <p14:xfrm>
                <a:off x="9998375" y="2336640"/>
                <a:ext cx="145800" cy="212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530AF510-DC6C-4357-9C2A-9FEF779F0C1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994055" y="2332320"/>
                  <a:ext cx="1544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EFFBEEB-65D9-47EB-BE12-160BD79B0170}"/>
                    </a:ext>
                  </a:extLst>
                </p14:cNvPr>
                <p14:cNvContentPartPr/>
                <p14:nvPr/>
              </p14:nvContentPartPr>
              <p14:xfrm>
                <a:off x="9962015" y="2419080"/>
                <a:ext cx="182160" cy="255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EFFBEEB-65D9-47EB-BE12-160BD79B017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957695" y="2414760"/>
                  <a:ext cx="1908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B34495E-25F3-4E08-83EC-BF48F8DD80D0}"/>
                    </a:ext>
                  </a:extLst>
                </p14:cNvPr>
                <p14:cNvContentPartPr/>
                <p14:nvPr/>
              </p14:nvContentPartPr>
              <p14:xfrm>
                <a:off x="10319495" y="2183640"/>
                <a:ext cx="216720" cy="2131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B34495E-25F3-4E08-83EC-BF48F8DD80D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315175" y="2179320"/>
                  <a:ext cx="22536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2D25C82-6737-472F-BEAC-987593EE47D5}"/>
                    </a:ext>
                  </a:extLst>
                </p14:cNvPr>
                <p14:cNvContentPartPr/>
                <p14:nvPr/>
              </p14:nvContentPartPr>
              <p14:xfrm>
                <a:off x="10410215" y="2478480"/>
                <a:ext cx="151560" cy="1274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2D25C82-6737-472F-BEAC-987593EE47D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405895" y="2474160"/>
                  <a:ext cx="160200" cy="13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E631EFB4-91AB-424E-B3B3-0A39C1B9D4AD}"/>
              </a:ext>
            </a:extLst>
          </p:cNvPr>
          <p:cNvGrpSpPr/>
          <p:nvPr/>
        </p:nvGrpSpPr>
        <p:grpSpPr>
          <a:xfrm>
            <a:off x="10804055" y="2171400"/>
            <a:ext cx="777240" cy="384840"/>
            <a:chOff x="10804055" y="2171400"/>
            <a:chExt cx="777240" cy="38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7563B162-04C0-4F11-94EA-442DEE5FA6BF}"/>
                    </a:ext>
                  </a:extLst>
                </p14:cNvPr>
                <p14:cNvContentPartPr/>
                <p14:nvPr/>
              </p14:nvContentPartPr>
              <p14:xfrm>
                <a:off x="10804055" y="2171400"/>
                <a:ext cx="219600" cy="2725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7563B162-04C0-4F11-94EA-442DEE5FA6B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799735" y="2167080"/>
                  <a:ext cx="22824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318BB44-1CE2-4C2F-A3DE-D39113D6376D}"/>
                    </a:ext>
                  </a:extLst>
                </p14:cNvPr>
                <p14:cNvContentPartPr/>
                <p14:nvPr/>
              </p14:nvContentPartPr>
              <p14:xfrm>
                <a:off x="11062535" y="2482080"/>
                <a:ext cx="87480" cy="741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318BB44-1CE2-4C2F-A3DE-D39113D6376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058215" y="2477760"/>
                  <a:ext cx="9612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5CF75CE-F394-48B9-A54E-B47FF2265497}"/>
                    </a:ext>
                  </a:extLst>
                </p14:cNvPr>
                <p14:cNvContentPartPr/>
                <p14:nvPr/>
              </p14:nvContentPartPr>
              <p14:xfrm>
                <a:off x="11280335" y="2206680"/>
                <a:ext cx="300960" cy="3049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5CF75CE-F394-48B9-A54E-B47FF226549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276015" y="2202360"/>
                  <a:ext cx="309600" cy="31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uppo 143">
            <a:extLst>
              <a:ext uri="{FF2B5EF4-FFF2-40B4-BE49-F238E27FC236}">
                <a16:creationId xmlns:a16="http://schemas.microsoft.com/office/drawing/2014/main" id="{7226ED7C-9447-4781-9A3D-6D41737B9C57}"/>
              </a:ext>
            </a:extLst>
          </p:cNvPr>
          <p:cNvGrpSpPr/>
          <p:nvPr/>
        </p:nvGrpSpPr>
        <p:grpSpPr>
          <a:xfrm>
            <a:off x="314375" y="3589800"/>
            <a:ext cx="542880" cy="389160"/>
            <a:chOff x="314375" y="3589800"/>
            <a:chExt cx="542880" cy="38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E4C2C389-B895-4C00-A060-6E392A799741}"/>
                    </a:ext>
                  </a:extLst>
                </p14:cNvPr>
                <p14:cNvContentPartPr/>
                <p14:nvPr/>
              </p14:nvContentPartPr>
              <p14:xfrm>
                <a:off x="314375" y="3589800"/>
                <a:ext cx="238680" cy="389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E4C2C389-B895-4C00-A060-6E392A79974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10055" y="3585480"/>
                  <a:ext cx="24732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59533D55-99A0-4BD7-A6F6-364F150A5A4B}"/>
                    </a:ext>
                  </a:extLst>
                </p14:cNvPr>
                <p14:cNvContentPartPr/>
                <p14:nvPr/>
              </p14:nvContentPartPr>
              <p14:xfrm>
                <a:off x="338855" y="3784200"/>
                <a:ext cx="213120" cy="342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59533D55-99A0-4BD7-A6F6-364F150A5A4B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34535" y="3779880"/>
                  <a:ext cx="2217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5674B7B-6EB1-4759-AC50-1CE40850823F}"/>
                    </a:ext>
                  </a:extLst>
                </p14:cNvPr>
                <p14:cNvContentPartPr/>
                <p14:nvPr/>
              </p14:nvContentPartPr>
              <p14:xfrm>
                <a:off x="729455" y="3771240"/>
                <a:ext cx="127800" cy="160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5674B7B-6EB1-4759-AC50-1CE40850823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25135" y="3766920"/>
                  <a:ext cx="136440" cy="16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B0BAFB1F-2665-463D-BEF5-EDC3808E1994}"/>
              </a:ext>
            </a:extLst>
          </p:cNvPr>
          <p:cNvGrpSpPr/>
          <p:nvPr/>
        </p:nvGrpSpPr>
        <p:grpSpPr>
          <a:xfrm>
            <a:off x="1199975" y="3341400"/>
            <a:ext cx="863280" cy="696240"/>
            <a:chOff x="1199975" y="3341400"/>
            <a:chExt cx="863280" cy="69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473F8F4-C8D0-424C-A800-CF9418144D00}"/>
                    </a:ext>
                  </a:extLst>
                </p14:cNvPr>
                <p14:cNvContentPartPr/>
                <p14:nvPr/>
              </p14:nvContentPartPr>
              <p14:xfrm>
                <a:off x="1199975" y="3676200"/>
                <a:ext cx="329040" cy="3614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473F8F4-C8D0-424C-A800-CF9418144D0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95655" y="3671880"/>
                  <a:ext cx="33768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F1FD0B69-ED7A-4D09-A4E3-2F96F6715437}"/>
                    </a:ext>
                  </a:extLst>
                </p14:cNvPr>
                <p14:cNvContentPartPr/>
                <p14:nvPr/>
              </p14:nvContentPartPr>
              <p14:xfrm>
                <a:off x="1638815" y="3341400"/>
                <a:ext cx="27720" cy="1792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F1FD0B69-ED7A-4D09-A4E3-2F96F6715437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634495" y="3337080"/>
                  <a:ext cx="363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A1DD8AD-FB26-4BF1-B200-FCB44E554958}"/>
                    </a:ext>
                  </a:extLst>
                </p14:cNvPr>
                <p14:cNvContentPartPr/>
                <p14:nvPr/>
              </p14:nvContentPartPr>
              <p14:xfrm>
                <a:off x="1530455" y="3441120"/>
                <a:ext cx="329760" cy="246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A1DD8AD-FB26-4BF1-B200-FCB44E55495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526135" y="3436800"/>
                  <a:ext cx="3384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A1F44E9-AB42-40B8-9F4D-1AB2B53D03BB}"/>
                    </a:ext>
                  </a:extLst>
                </p14:cNvPr>
                <p14:cNvContentPartPr/>
                <p14:nvPr/>
              </p14:nvContentPartPr>
              <p14:xfrm>
                <a:off x="1717655" y="3598800"/>
                <a:ext cx="214920" cy="1144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A1F44E9-AB42-40B8-9F4D-1AB2B53D03B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713335" y="3594480"/>
                  <a:ext cx="22356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2BA99A8-E797-4BF6-B4D0-0890502C1B02}"/>
                    </a:ext>
                  </a:extLst>
                </p14:cNvPr>
                <p14:cNvContentPartPr/>
                <p14:nvPr/>
              </p14:nvContentPartPr>
              <p14:xfrm>
                <a:off x="1845455" y="3624000"/>
                <a:ext cx="11160" cy="1803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2BA99A8-E797-4BF6-B4D0-0890502C1B0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841135" y="3619680"/>
                  <a:ext cx="198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3CD1654C-9D11-4D55-8ACA-B5548C203ECA}"/>
                    </a:ext>
                  </a:extLst>
                </p14:cNvPr>
                <p14:cNvContentPartPr/>
                <p14:nvPr/>
              </p14:nvContentPartPr>
              <p14:xfrm>
                <a:off x="2039135" y="3893280"/>
                <a:ext cx="24120" cy="223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3CD1654C-9D11-4D55-8ACA-B5548C203EC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034815" y="3888960"/>
                  <a:ext cx="3276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DDAC274B-C6C0-4807-A4B6-D7D3CBAB8749}"/>
              </a:ext>
            </a:extLst>
          </p:cNvPr>
          <p:cNvGrpSpPr/>
          <p:nvPr/>
        </p:nvGrpSpPr>
        <p:grpSpPr>
          <a:xfrm>
            <a:off x="2324615" y="3352200"/>
            <a:ext cx="3768120" cy="827640"/>
            <a:chOff x="2324615" y="3352200"/>
            <a:chExt cx="3768120" cy="82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25F528BB-CE6A-47A1-83A5-DBFFE13740B8}"/>
                    </a:ext>
                  </a:extLst>
                </p14:cNvPr>
                <p14:cNvContentPartPr/>
                <p14:nvPr/>
              </p14:nvContentPartPr>
              <p14:xfrm>
                <a:off x="2324615" y="3352200"/>
                <a:ext cx="284040" cy="8276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25F528BB-CE6A-47A1-83A5-DBFFE13740B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320295" y="3347880"/>
                  <a:ext cx="292680" cy="83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F647385-3ABE-494C-806D-DF27FCE7B0DF}"/>
                    </a:ext>
                  </a:extLst>
                </p14:cNvPr>
                <p14:cNvContentPartPr/>
                <p14:nvPr/>
              </p14:nvContentPartPr>
              <p14:xfrm>
                <a:off x="2617655" y="3610680"/>
                <a:ext cx="499320" cy="2012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F647385-3ABE-494C-806D-DF27FCE7B0D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613335" y="3606360"/>
                  <a:ext cx="5079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79DDF92-7AD5-4CB6-BCD6-B1F213962F52}"/>
                    </a:ext>
                  </a:extLst>
                </p14:cNvPr>
                <p14:cNvContentPartPr/>
                <p14:nvPr/>
              </p14:nvContentPartPr>
              <p14:xfrm>
                <a:off x="3156935" y="3647760"/>
                <a:ext cx="191160" cy="1965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79DDF92-7AD5-4CB6-BCD6-B1F213962F5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152615" y="3643440"/>
                  <a:ext cx="1998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4508E4E3-CDA7-43B2-BA00-006BCD9ACEDF}"/>
                    </a:ext>
                  </a:extLst>
                </p14:cNvPr>
                <p14:cNvContentPartPr/>
                <p14:nvPr/>
              </p14:nvContentPartPr>
              <p14:xfrm>
                <a:off x="3465455" y="3470280"/>
                <a:ext cx="185400" cy="6454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4508E4E3-CDA7-43B2-BA00-006BCD9ACEDF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461135" y="3465960"/>
                  <a:ext cx="194040" cy="65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75B2E0D-933E-4773-BAF7-71E74F7C571F}"/>
                    </a:ext>
                  </a:extLst>
                </p14:cNvPr>
                <p14:cNvContentPartPr/>
                <p14:nvPr/>
              </p14:nvContentPartPr>
              <p14:xfrm>
                <a:off x="5288495" y="3453000"/>
                <a:ext cx="209520" cy="5925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75B2E0D-933E-4773-BAF7-71E74F7C571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284175" y="3448680"/>
                  <a:ext cx="218160" cy="60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5DF7D66D-7FD9-403A-B511-A643CEA9A818}"/>
                    </a:ext>
                  </a:extLst>
                </p14:cNvPr>
                <p14:cNvContentPartPr/>
                <p14:nvPr/>
              </p14:nvContentPartPr>
              <p14:xfrm>
                <a:off x="5669735" y="3690240"/>
                <a:ext cx="231120" cy="270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5DF7D66D-7FD9-403A-B511-A643CEA9A81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665415" y="3685920"/>
                  <a:ext cx="2397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5EF90C8-C881-4EFC-9CE9-AE3EAD85927F}"/>
                    </a:ext>
                  </a:extLst>
                </p14:cNvPr>
                <p14:cNvContentPartPr/>
                <p14:nvPr/>
              </p14:nvContentPartPr>
              <p14:xfrm>
                <a:off x="5744975" y="3630480"/>
                <a:ext cx="18000" cy="2012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5EF90C8-C881-4EFC-9CE9-AE3EAD85927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740655" y="3626160"/>
                  <a:ext cx="266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D7C04727-FE53-48B2-BF9F-10AD5962ECB0}"/>
                    </a:ext>
                  </a:extLst>
                </p14:cNvPr>
                <p14:cNvContentPartPr/>
                <p14:nvPr/>
              </p14:nvContentPartPr>
              <p14:xfrm>
                <a:off x="6015335" y="3470280"/>
                <a:ext cx="77400" cy="2797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D7C04727-FE53-48B2-BF9F-10AD5962ECB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011015" y="3465960"/>
                  <a:ext cx="86040" cy="28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AD05A51C-FBC1-4C28-9321-33D4F6793912}"/>
              </a:ext>
            </a:extLst>
          </p:cNvPr>
          <p:cNvGrpSpPr/>
          <p:nvPr/>
        </p:nvGrpSpPr>
        <p:grpSpPr>
          <a:xfrm>
            <a:off x="3631415" y="3535800"/>
            <a:ext cx="1633680" cy="707040"/>
            <a:chOff x="3631415" y="3535800"/>
            <a:chExt cx="1633680" cy="70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DC089B4-6DC0-42A2-B09D-3FDB00CE3EE4}"/>
                    </a:ext>
                  </a:extLst>
                </p14:cNvPr>
                <p14:cNvContentPartPr/>
                <p14:nvPr/>
              </p14:nvContentPartPr>
              <p14:xfrm>
                <a:off x="3723215" y="3598800"/>
                <a:ext cx="56880" cy="1904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DC089B4-6DC0-42A2-B09D-3FDB00CE3EE4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718895" y="3594480"/>
                  <a:ext cx="655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A7EB994-7AFC-4AE8-9821-B89D15728AAC}"/>
                    </a:ext>
                  </a:extLst>
                </p14:cNvPr>
                <p14:cNvContentPartPr/>
                <p14:nvPr/>
              </p14:nvContentPartPr>
              <p14:xfrm>
                <a:off x="3803855" y="3609240"/>
                <a:ext cx="26640" cy="2052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A7EB994-7AFC-4AE8-9821-B89D15728AA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799535" y="3604920"/>
                  <a:ext cx="352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CA16098-4D35-4C52-A7AF-2F2E367D2E3D}"/>
                    </a:ext>
                  </a:extLst>
                </p14:cNvPr>
                <p14:cNvContentPartPr/>
                <p14:nvPr/>
              </p14:nvContentPartPr>
              <p14:xfrm>
                <a:off x="3659855" y="3562440"/>
                <a:ext cx="336240" cy="421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CA16098-4D35-4C52-A7AF-2F2E367D2E3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655535" y="3558120"/>
                  <a:ext cx="3448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1578CE6-A20B-4483-AE20-1B85CC7F2F1D}"/>
                    </a:ext>
                  </a:extLst>
                </p14:cNvPr>
                <p14:cNvContentPartPr/>
                <p14:nvPr/>
              </p14:nvContentPartPr>
              <p14:xfrm>
                <a:off x="3631415" y="3870600"/>
                <a:ext cx="317520" cy="16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1578CE6-A20B-4483-AE20-1B85CC7F2F1D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627095" y="3866280"/>
                  <a:ext cx="3261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B55E9196-3E02-4128-9722-6F3D2EC6AB44}"/>
                    </a:ext>
                  </a:extLst>
                </p14:cNvPr>
                <p14:cNvContentPartPr/>
                <p14:nvPr/>
              </p14:nvContentPartPr>
              <p14:xfrm>
                <a:off x="3768935" y="3970680"/>
                <a:ext cx="15840" cy="1522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B55E9196-3E02-4128-9722-6F3D2EC6AB4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764615" y="3966360"/>
                  <a:ext cx="244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0E7D7D7-EBA9-4CBA-92C6-9172313CCBDE}"/>
                    </a:ext>
                  </a:extLst>
                </p14:cNvPr>
                <p14:cNvContentPartPr/>
                <p14:nvPr/>
              </p14:nvContentPartPr>
              <p14:xfrm>
                <a:off x="3833015" y="3949800"/>
                <a:ext cx="196200" cy="2178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0E7D7D7-EBA9-4CBA-92C6-9172313CCBD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828695" y="3945480"/>
                  <a:ext cx="2048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1B3DF55-8726-4C79-8F59-44A95EC37D98}"/>
                    </a:ext>
                  </a:extLst>
                </p14:cNvPr>
                <p14:cNvContentPartPr/>
                <p14:nvPr/>
              </p14:nvContentPartPr>
              <p14:xfrm>
                <a:off x="4158095" y="3807600"/>
                <a:ext cx="200520" cy="187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1B3DF55-8726-4C79-8F59-44A95EC37D9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153775" y="3803280"/>
                  <a:ext cx="2091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DD072EB-4930-4CF5-A3D0-85CFCCF2E66E}"/>
                    </a:ext>
                  </a:extLst>
                </p14:cNvPr>
                <p14:cNvContentPartPr/>
                <p14:nvPr/>
              </p14:nvContentPartPr>
              <p14:xfrm>
                <a:off x="4257455" y="3764760"/>
                <a:ext cx="17640" cy="1378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DD072EB-4930-4CF5-A3D0-85CFCCF2E66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253135" y="3760440"/>
                  <a:ext cx="262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3AF6BD7F-55EB-4FAF-BD3F-56BF5274D727}"/>
                    </a:ext>
                  </a:extLst>
                </p14:cNvPr>
                <p14:cNvContentPartPr/>
                <p14:nvPr/>
              </p14:nvContentPartPr>
              <p14:xfrm>
                <a:off x="4425935" y="3656760"/>
                <a:ext cx="161280" cy="2448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3AF6BD7F-55EB-4FAF-BD3F-56BF5274D72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421615" y="3652440"/>
                  <a:ext cx="1699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0A482CF-6296-4CA7-B079-6E382B6450A4}"/>
                    </a:ext>
                  </a:extLst>
                </p14:cNvPr>
                <p14:cNvContentPartPr/>
                <p14:nvPr/>
              </p14:nvContentPartPr>
              <p14:xfrm>
                <a:off x="4717175" y="3535800"/>
                <a:ext cx="210600" cy="3153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0A482CF-6296-4CA7-B079-6E382B6450A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712855" y="3531480"/>
                  <a:ext cx="21924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787A534F-92F4-48E8-9F27-5DF03188AFD0}"/>
                    </a:ext>
                  </a:extLst>
                </p14:cNvPr>
                <p14:cNvContentPartPr/>
                <p14:nvPr/>
              </p14:nvContentPartPr>
              <p14:xfrm>
                <a:off x="4758575" y="3693840"/>
                <a:ext cx="141120" cy="1263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787A534F-92F4-48E8-9F27-5DF03188AFD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754255" y="3689160"/>
                  <a:ext cx="1497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B2E4A398-D00A-4FE5-B064-9AC8D57862F4}"/>
                    </a:ext>
                  </a:extLst>
                </p14:cNvPr>
                <p14:cNvContentPartPr/>
                <p14:nvPr/>
              </p14:nvContentPartPr>
              <p14:xfrm>
                <a:off x="5050175" y="3648840"/>
                <a:ext cx="60120" cy="1476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B2E4A398-D00A-4FE5-B064-9AC8D57862F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045855" y="3644520"/>
                  <a:ext cx="687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C3B2955-37F0-4E8B-BD3D-EF4E46605C43}"/>
                    </a:ext>
                  </a:extLst>
                </p14:cNvPr>
                <p14:cNvContentPartPr/>
                <p14:nvPr/>
              </p14:nvContentPartPr>
              <p14:xfrm>
                <a:off x="5147735" y="3651360"/>
                <a:ext cx="27720" cy="1584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C3B2955-37F0-4E8B-BD3D-EF4E46605C4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143415" y="3647040"/>
                  <a:ext cx="363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C1297E52-A8CD-4527-A89F-32BAA8329732}"/>
                    </a:ext>
                  </a:extLst>
                </p14:cNvPr>
                <p14:cNvContentPartPr/>
                <p14:nvPr/>
              </p14:nvContentPartPr>
              <p14:xfrm>
                <a:off x="5003015" y="3636960"/>
                <a:ext cx="262080" cy="133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C1297E52-A8CD-4527-A89F-32BAA832973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998695" y="3632640"/>
                  <a:ext cx="2707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DAFFDCB-2119-4510-9F4A-0E10B5A823AF}"/>
                    </a:ext>
                  </a:extLst>
                </p14:cNvPr>
                <p14:cNvContentPartPr/>
                <p14:nvPr/>
              </p14:nvContentPartPr>
              <p14:xfrm>
                <a:off x="5017055" y="3877080"/>
                <a:ext cx="165960" cy="295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DAFFDCB-2119-4510-9F4A-0E10B5A823A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012735" y="3872760"/>
                  <a:ext cx="1746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79C17F6-A07A-46A1-AB4B-E33BD05D7009}"/>
                    </a:ext>
                  </a:extLst>
                </p14:cNvPr>
                <p14:cNvContentPartPr/>
                <p14:nvPr/>
              </p14:nvContentPartPr>
              <p14:xfrm>
                <a:off x="4958735" y="4002000"/>
                <a:ext cx="197640" cy="2408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79C17F6-A07A-46A1-AB4B-E33BD05D700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954415" y="3997680"/>
                  <a:ext cx="206280" cy="24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44FB85AB-5ED2-44C4-BF3A-7470C7221E88}"/>
              </a:ext>
            </a:extLst>
          </p:cNvPr>
          <p:cNvGrpSpPr/>
          <p:nvPr/>
        </p:nvGrpSpPr>
        <p:grpSpPr>
          <a:xfrm>
            <a:off x="6455975" y="3190200"/>
            <a:ext cx="3456720" cy="984240"/>
            <a:chOff x="6455975" y="3190200"/>
            <a:chExt cx="3456720" cy="98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C13FCE3-C68B-43E6-BDD5-071FDB8DF03F}"/>
                    </a:ext>
                  </a:extLst>
                </p14:cNvPr>
                <p14:cNvContentPartPr/>
                <p14:nvPr/>
              </p14:nvContentPartPr>
              <p14:xfrm>
                <a:off x="6455975" y="3545520"/>
                <a:ext cx="226800" cy="2221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C13FCE3-C68B-43E6-BDD5-071FDB8DF03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451655" y="3541200"/>
                  <a:ext cx="2354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58CFFED-8D6D-4675-91D8-B8078F54EAEF}"/>
                    </a:ext>
                  </a:extLst>
                </p14:cNvPr>
                <p14:cNvContentPartPr/>
                <p14:nvPr/>
              </p14:nvContentPartPr>
              <p14:xfrm>
                <a:off x="6787535" y="3548760"/>
                <a:ext cx="39600" cy="1749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58CFFED-8D6D-4675-91D8-B8078F54EAE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783215" y="3544440"/>
                  <a:ext cx="482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01414C61-5881-42E1-9CCB-143B89AA210F}"/>
                    </a:ext>
                  </a:extLst>
                </p14:cNvPr>
                <p14:cNvContentPartPr/>
                <p14:nvPr/>
              </p14:nvContentPartPr>
              <p14:xfrm>
                <a:off x="6926135" y="3618240"/>
                <a:ext cx="160920" cy="1400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01414C61-5881-42E1-9CCB-143B89AA210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921815" y="3613920"/>
                  <a:ext cx="1695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F2103A9-1C18-4427-9716-D5910691C7DC}"/>
                    </a:ext>
                  </a:extLst>
                </p14:cNvPr>
                <p14:cNvContentPartPr/>
                <p14:nvPr/>
              </p14:nvContentPartPr>
              <p14:xfrm>
                <a:off x="7231055" y="3316560"/>
                <a:ext cx="221400" cy="8578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F2103A9-1C18-4427-9716-D5910691C7D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226735" y="3312240"/>
                  <a:ext cx="230040" cy="86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2410FC4-323D-4DC6-A27E-32477060FAD2}"/>
                    </a:ext>
                  </a:extLst>
                </p14:cNvPr>
                <p14:cNvContentPartPr/>
                <p14:nvPr/>
              </p14:nvContentPartPr>
              <p14:xfrm>
                <a:off x="7529855" y="3474240"/>
                <a:ext cx="69120" cy="1490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2410FC4-323D-4DC6-A27E-32477060FAD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525535" y="3469920"/>
                  <a:ext cx="777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15522B35-5977-40D1-BA64-ED065B81D0F5}"/>
                    </a:ext>
                  </a:extLst>
                </p14:cNvPr>
                <p14:cNvContentPartPr/>
                <p14:nvPr/>
              </p14:nvContentPartPr>
              <p14:xfrm>
                <a:off x="7605455" y="3512040"/>
                <a:ext cx="73080" cy="1440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15522B35-5977-40D1-BA64-ED065B81D0F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601135" y="3507720"/>
                  <a:ext cx="8172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521E33E-9E72-4F21-94C4-DCBAAC0AF83B}"/>
                    </a:ext>
                  </a:extLst>
                </p14:cNvPr>
                <p14:cNvContentPartPr/>
                <p14:nvPr/>
              </p14:nvContentPartPr>
              <p14:xfrm>
                <a:off x="7420775" y="3397920"/>
                <a:ext cx="385560" cy="630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521E33E-9E72-4F21-94C4-DCBAAC0AF83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416455" y="3393600"/>
                  <a:ext cx="39420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7D3A35B-7709-4608-B478-8818DA7F00A6}"/>
                    </a:ext>
                  </a:extLst>
                </p14:cNvPr>
                <p14:cNvContentPartPr/>
                <p14:nvPr/>
              </p14:nvContentPartPr>
              <p14:xfrm>
                <a:off x="7389815" y="3730200"/>
                <a:ext cx="384840" cy="385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7D3A35B-7709-4608-B478-8818DA7F00A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385495" y="3725880"/>
                  <a:ext cx="39348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3562ED41-0CC9-4607-A40F-B6B90724587C}"/>
                    </a:ext>
                  </a:extLst>
                </p14:cNvPr>
                <p14:cNvContentPartPr/>
                <p14:nvPr/>
              </p14:nvContentPartPr>
              <p14:xfrm>
                <a:off x="7517255" y="3863040"/>
                <a:ext cx="3240" cy="1792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3562ED41-0CC9-4607-A40F-B6B90724587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512935" y="3858720"/>
                  <a:ext cx="118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80E4FB1-FADD-47D3-B648-4335DBE493A4}"/>
                    </a:ext>
                  </a:extLst>
                </p14:cNvPr>
                <p14:cNvContentPartPr/>
                <p14:nvPr/>
              </p14:nvContentPartPr>
              <p14:xfrm>
                <a:off x="7619855" y="3853680"/>
                <a:ext cx="213120" cy="2106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80E4FB1-FADD-47D3-B648-4335DBE493A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615535" y="3849360"/>
                  <a:ext cx="2217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BD8F43A1-2BA5-4908-874F-00622B9BF1DC}"/>
                    </a:ext>
                  </a:extLst>
                </p14:cNvPr>
                <p14:cNvContentPartPr/>
                <p14:nvPr/>
              </p14:nvContentPartPr>
              <p14:xfrm>
                <a:off x="7953935" y="3638400"/>
                <a:ext cx="255240" cy="450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BD8F43A1-2BA5-4908-874F-00622B9BF1D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949615" y="3634080"/>
                  <a:ext cx="2638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0586014-758F-4452-8B39-8656D00F761B}"/>
                    </a:ext>
                  </a:extLst>
                </p14:cNvPr>
                <p14:cNvContentPartPr/>
                <p14:nvPr/>
              </p14:nvContentPartPr>
              <p14:xfrm>
                <a:off x="8070935" y="3594840"/>
                <a:ext cx="33120" cy="1594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0586014-758F-4452-8B39-8656D00F761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066615" y="3590520"/>
                  <a:ext cx="417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A22CFB5-B805-4275-BB82-986462139345}"/>
                    </a:ext>
                  </a:extLst>
                </p14:cNvPr>
                <p14:cNvContentPartPr/>
                <p14:nvPr/>
              </p14:nvContentPartPr>
              <p14:xfrm>
                <a:off x="8272535" y="3521400"/>
                <a:ext cx="209880" cy="2415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A22CFB5-B805-4275-BB82-98646213934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268215" y="3517080"/>
                  <a:ext cx="2185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355ADB95-41AB-4055-9C22-CFE0A0538A17}"/>
                    </a:ext>
                  </a:extLst>
                </p14:cNvPr>
                <p14:cNvContentPartPr/>
                <p14:nvPr/>
              </p14:nvContentPartPr>
              <p14:xfrm>
                <a:off x="8659535" y="3309720"/>
                <a:ext cx="273960" cy="3844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355ADB95-41AB-4055-9C22-CFE0A0538A1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655215" y="3305400"/>
                  <a:ext cx="28260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EC52FA4-4BDD-4B73-951E-0E9FEED60B9A}"/>
                    </a:ext>
                  </a:extLst>
                </p14:cNvPr>
                <p14:cNvContentPartPr/>
                <p14:nvPr/>
              </p14:nvContentPartPr>
              <p14:xfrm>
                <a:off x="8718575" y="3532200"/>
                <a:ext cx="159480" cy="1522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EC52FA4-4BDD-4B73-951E-0E9FEED60B9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714255" y="3527880"/>
                  <a:ext cx="1681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AE5F653-C2F2-4DEE-A174-0AE88C8B3808}"/>
                    </a:ext>
                  </a:extLst>
                </p14:cNvPr>
                <p14:cNvContentPartPr/>
                <p14:nvPr/>
              </p14:nvContentPartPr>
              <p14:xfrm>
                <a:off x="9074975" y="3516000"/>
                <a:ext cx="64800" cy="1357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AE5F653-C2F2-4DEE-A174-0AE88C8B380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070655" y="3511680"/>
                  <a:ext cx="734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2501F1BA-60A4-4ECF-A82A-AB1F604F8A6A}"/>
                    </a:ext>
                  </a:extLst>
                </p14:cNvPr>
                <p14:cNvContentPartPr/>
                <p14:nvPr/>
              </p14:nvContentPartPr>
              <p14:xfrm>
                <a:off x="9164975" y="3530400"/>
                <a:ext cx="54000" cy="1411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2501F1BA-60A4-4ECF-A82A-AB1F604F8A6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160655" y="3526080"/>
                  <a:ext cx="626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F1EBBEC7-9D9C-41A2-B7D3-3337C7540451}"/>
                    </a:ext>
                  </a:extLst>
                </p14:cNvPr>
                <p14:cNvContentPartPr/>
                <p14:nvPr/>
              </p14:nvContentPartPr>
              <p14:xfrm>
                <a:off x="9040415" y="3485760"/>
                <a:ext cx="293400" cy="295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F1EBBEC7-9D9C-41A2-B7D3-3337C754045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036095" y="3481440"/>
                  <a:ext cx="3020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59503039-888C-4EA6-8295-B17B2A9E7FFC}"/>
                    </a:ext>
                  </a:extLst>
                </p14:cNvPr>
                <p14:cNvContentPartPr/>
                <p14:nvPr/>
              </p14:nvContentPartPr>
              <p14:xfrm>
                <a:off x="8964815" y="3735240"/>
                <a:ext cx="384840" cy="34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59503039-888C-4EA6-8295-B17B2A9E7FF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960495" y="3730920"/>
                  <a:ext cx="3934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D0F70C94-68C1-4F31-ACD0-A15AEA99DDB9}"/>
                    </a:ext>
                  </a:extLst>
                </p14:cNvPr>
                <p14:cNvContentPartPr/>
                <p14:nvPr/>
              </p14:nvContentPartPr>
              <p14:xfrm>
                <a:off x="8999375" y="3858000"/>
                <a:ext cx="269640" cy="2937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D0F70C94-68C1-4F31-ACD0-A15AEA99DDB9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995055" y="3853680"/>
                  <a:ext cx="2782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7FF1FF4-29C7-4F23-9700-82EE31E5EC41}"/>
                    </a:ext>
                  </a:extLst>
                </p14:cNvPr>
                <p14:cNvContentPartPr/>
                <p14:nvPr/>
              </p14:nvContentPartPr>
              <p14:xfrm>
                <a:off x="9412295" y="3324480"/>
                <a:ext cx="180000" cy="6465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7FF1FF4-29C7-4F23-9700-82EE31E5EC4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407975" y="3320160"/>
                  <a:ext cx="188640" cy="65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18F3CD9B-7808-468F-9A35-EF22C6097AAD}"/>
                    </a:ext>
                  </a:extLst>
                </p14:cNvPr>
                <p14:cNvContentPartPr/>
                <p14:nvPr/>
              </p14:nvContentPartPr>
              <p14:xfrm>
                <a:off x="9675455" y="3190200"/>
                <a:ext cx="237240" cy="8924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18F3CD9B-7808-468F-9A35-EF22C6097AA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671135" y="3185880"/>
                  <a:ext cx="245880" cy="90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DE72514B-5A9D-474E-9F31-B5A4BC62921F}"/>
              </a:ext>
            </a:extLst>
          </p:cNvPr>
          <p:cNvGrpSpPr/>
          <p:nvPr/>
        </p:nvGrpSpPr>
        <p:grpSpPr>
          <a:xfrm>
            <a:off x="8200175" y="4430760"/>
            <a:ext cx="569160" cy="404280"/>
            <a:chOff x="8200175" y="4430760"/>
            <a:chExt cx="569160" cy="40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29D68BE-94C8-47F8-A368-913602132669}"/>
                    </a:ext>
                  </a:extLst>
                </p14:cNvPr>
                <p14:cNvContentPartPr/>
                <p14:nvPr/>
              </p14:nvContentPartPr>
              <p14:xfrm>
                <a:off x="8200175" y="4430760"/>
                <a:ext cx="330480" cy="4042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29D68BE-94C8-47F8-A368-913602132669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195855" y="4426440"/>
                  <a:ext cx="339120" cy="41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C12D422-523A-47FF-8558-FAFFD9E80A41}"/>
                    </a:ext>
                  </a:extLst>
                </p14:cNvPr>
                <p14:cNvContentPartPr/>
                <p14:nvPr/>
              </p14:nvContentPartPr>
              <p14:xfrm>
                <a:off x="8313575" y="4637040"/>
                <a:ext cx="180360" cy="1695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C12D422-523A-47FF-8558-FAFFD9E80A4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309255" y="4632720"/>
                  <a:ext cx="1890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D61FA57-A5DD-4BCA-B311-98A3C391B85D}"/>
                    </a:ext>
                  </a:extLst>
                </p14:cNvPr>
                <p14:cNvContentPartPr/>
                <p14:nvPr/>
              </p14:nvContentPartPr>
              <p14:xfrm>
                <a:off x="8589335" y="4675920"/>
                <a:ext cx="131400" cy="111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D61FA57-A5DD-4BCA-B311-98A3C391B85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585015" y="4671600"/>
                  <a:ext cx="1400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145EA5FB-3512-4D27-AA4E-7701280E7908}"/>
                    </a:ext>
                  </a:extLst>
                </p14:cNvPr>
                <p14:cNvContentPartPr/>
                <p14:nvPr/>
              </p14:nvContentPartPr>
              <p14:xfrm>
                <a:off x="8598695" y="4777080"/>
                <a:ext cx="170640" cy="212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145EA5FB-3512-4D27-AA4E-7701280E790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594375" y="4772760"/>
                  <a:ext cx="17928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uppo 225">
            <a:extLst>
              <a:ext uri="{FF2B5EF4-FFF2-40B4-BE49-F238E27FC236}">
                <a16:creationId xmlns:a16="http://schemas.microsoft.com/office/drawing/2014/main" id="{ADEB7759-3FB9-41D0-973F-C21F2C1DD411}"/>
              </a:ext>
            </a:extLst>
          </p:cNvPr>
          <p:cNvGrpSpPr/>
          <p:nvPr/>
        </p:nvGrpSpPr>
        <p:grpSpPr>
          <a:xfrm>
            <a:off x="9058415" y="4578000"/>
            <a:ext cx="349200" cy="405720"/>
            <a:chOff x="9058415" y="4578000"/>
            <a:chExt cx="349200" cy="40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663E9769-A64A-456A-BCF9-67ACA3229C2F}"/>
                    </a:ext>
                  </a:extLst>
                </p14:cNvPr>
                <p14:cNvContentPartPr/>
                <p14:nvPr/>
              </p14:nvContentPartPr>
              <p14:xfrm>
                <a:off x="9058415" y="4578000"/>
                <a:ext cx="259920" cy="2268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663E9769-A64A-456A-BCF9-67ACA3229C2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054095" y="4573680"/>
                  <a:ext cx="2685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3D5227A2-1660-4CA0-B6A2-988301099431}"/>
                    </a:ext>
                  </a:extLst>
                </p14:cNvPr>
                <p14:cNvContentPartPr/>
                <p14:nvPr/>
              </p14:nvContentPartPr>
              <p14:xfrm>
                <a:off x="9278015" y="4854480"/>
                <a:ext cx="129600" cy="1292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3D5227A2-1660-4CA0-B6A2-98830109943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273695" y="4850160"/>
                  <a:ext cx="138240" cy="13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uppo 224">
            <a:extLst>
              <a:ext uri="{FF2B5EF4-FFF2-40B4-BE49-F238E27FC236}">
                <a16:creationId xmlns:a16="http://schemas.microsoft.com/office/drawing/2014/main" id="{5DD0ACDD-8D9A-4F77-8032-4987119393A8}"/>
              </a:ext>
            </a:extLst>
          </p:cNvPr>
          <p:cNvGrpSpPr/>
          <p:nvPr/>
        </p:nvGrpSpPr>
        <p:grpSpPr>
          <a:xfrm>
            <a:off x="9662495" y="4572960"/>
            <a:ext cx="380520" cy="421560"/>
            <a:chOff x="9662495" y="4572960"/>
            <a:chExt cx="380520" cy="42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9E468AA-2411-49ED-89E8-D9EB63ED2D4E}"/>
                    </a:ext>
                  </a:extLst>
                </p14:cNvPr>
                <p14:cNvContentPartPr/>
                <p14:nvPr/>
              </p14:nvContentPartPr>
              <p14:xfrm>
                <a:off x="9662495" y="4572960"/>
                <a:ext cx="257760" cy="2815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9E468AA-2411-49ED-89E8-D9EB63ED2D4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658175" y="4568640"/>
                  <a:ext cx="26640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BC357DB-435C-4D98-BCC8-162D80D087AA}"/>
                    </a:ext>
                  </a:extLst>
                </p14:cNvPr>
                <p14:cNvContentPartPr/>
                <p14:nvPr/>
              </p14:nvContentPartPr>
              <p14:xfrm>
                <a:off x="9921695" y="4879680"/>
                <a:ext cx="121320" cy="1148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BC357DB-435C-4D98-BCC8-162D80D087A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917375" y="4875360"/>
                  <a:ext cx="129960" cy="12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4C13FEC8-2C36-490D-9E73-9EE25E93B20A}"/>
                  </a:ext>
                </a:extLst>
              </p14:cNvPr>
              <p14:cNvContentPartPr/>
              <p14:nvPr/>
            </p14:nvContentPartPr>
            <p14:xfrm>
              <a:off x="10260815" y="4571880"/>
              <a:ext cx="250560" cy="30924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4C13FEC8-2C36-490D-9E73-9EE25E93B20A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10256495" y="4567560"/>
                <a:ext cx="259200" cy="317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6878384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uppo 18">
            <a:extLst>
              <a:ext uri="{FF2B5EF4-FFF2-40B4-BE49-F238E27FC236}">
                <a16:creationId xmlns:a16="http://schemas.microsoft.com/office/drawing/2014/main" id="{76D27EB0-FBD2-46C3-A226-A008EEBBBD2E}"/>
              </a:ext>
            </a:extLst>
          </p:cNvPr>
          <p:cNvGrpSpPr/>
          <p:nvPr/>
        </p:nvGrpSpPr>
        <p:grpSpPr>
          <a:xfrm>
            <a:off x="3062615" y="369600"/>
            <a:ext cx="1335600" cy="498600"/>
            <a:chOff x="3062615" y="369600"/>
            <a:chExt cx="1335600" cy="49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4A2C67A-6B8D-4AF1-8305-0FB99891C8A7}"/>
                    </a:ext>
                  </a:extLst>
                </p14:cNvPr>
                <p14:cNvContentPartPr/>
                <p14:nvPr/>
              </p14:nvContentPartPr>
              <p14:xfrm>
                <a:off x="3062615" y="369600"/>
                <a:ext cx="258840" cy="4986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4A2C67A-6B8D-4AF1-8305-0FB99891C8A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053615" y="360600"/>
                  <a:ext cx="27648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B1724AB-3A01-41B0-B231-F432FEB50DF3}"/>
                    </a:ext>
                  </a:extLst>
                </p14:cNvPr>
                <p14:cNvContentPartPr/>
                <p14:nvPr/>
              </p14:nvContentPartPr>
              <p14:xfrm>
                <a:off x="3166655" y="614400"/>
                <a:ext cx="148680" cy="169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B1724AB-3A01-41B0-B231-F432FEB50DF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157655" y="605760"/>
                  <a:ext cx="1663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6C8FD77-245A-4E3E-B166-BD4C773F0072}"/>
                    </a:ext>
                  </a:extLst>
                </p14:cNvPr>
                <p14:cNvContentPartPr/>
                <p14:nvPr/>
              </p14:nvContentPartPr>
              <p14:xfrm>
                <a:off x="3447095" y="404520"/>
                <a:ext cx="246600" cy="4622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6C8FD77-245A-4E3E-B166-BD4C773F007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438455" y="395880"/>
                  <a:ext cx="26424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1415232D-EBCB-447A-9768-1D1E65CD3BFD}"/>
                    </a:ext>
                  </a:extLst>
                </p14:cNvPr>
                <p14:cNvContentPartPr/>
                <p14:nvPr/>
              </p14:nvContentPartPr>
              <p14:xfrm>
                <a:off x="3869375" y="418560"/>
                <a:ext cx="113760" cy="3639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1415232D-EBCB-447A-9768-1D1E65CD3BF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860375" y="409560"/>
                  <a:ext cx="13140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994DCC4-F1FC-49A2-B641-ED630E41F4DA}"/>
                    </a:ext>
                  </a:extLst>
                </p14:cNvPr>
                <p14:cNvContentPartPr/>
                <p14:nvPr/>
              </p14:nvContentPartPr>
              <p14:xfrm>
                <a:off x="3737255" y="544920"/>
                <a:ext cx="230400" cy="176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994DCC4-F1FC-49A2-B641-ED630E41F4D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728615" y="535920"/>
                  <a:ext cx="2480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DE0F0F1B-395C-4E24-9729-0F339756A805}"/>
                    </a:ext>
                  </a:extLst>
                </p14:cNvPr>
                <p14:cNvContentPartPr/>
                <p14:nvPr/>
              </p14:nvContentPartPr>
              <p14:xfrm>
                <a:off x="4090775" y="583800"/>
                <a:ext cx="116640" cy="1983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DE0F0F1B-395C-4E24-9729-0F339756A80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081775" y="575160"/>
                  <a:ext cx="1342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35E5172-0A0C-494A-A207-5D3966F06A64}"/>
                    </a:ext>
                  </a:extLst>
                </p14:cNvPr>
                <p14:cNvContentPartPr/>
                <p14:nvPr/>
              </p14:nvContentPartPr>
              <p14:xfrm>
                <a:off x="4338095" y="695400"/>
                <a:ext cx="60120" cy="601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35E5172-0A0C-494A-A207-5D3966F06A6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329095" y="686760"/>
                  <a:ext cx="77760" cy="7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B82892E3-E3C3-483A-BB34-2AED8F3F272C}"/>
                    </a:ext>
                  </a:extLst>
                </p14:cNvPr>
                <p14:cNvContentPartPr/>
                <p14:nvPr/>
              </p14:nvContentPartPr>
              <p14:xfrm>
                <a:off x="4311095" y="538080"/>
                <a:ext cx="18720" cy="46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B82892E3-E3C3-483A-BB34-2AED8F3F272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302455" y="529440"/>
                  <a:ext cx="3636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4D5D1A84-CBD4-41AE-A7E5-AA8894B1B4F0}"/>
              </a:ext>
            </a:extLst>
          </p:cNvPr>
          <p:cNvGrpSpPr/>
          <p:nvPr/>
        </p:nvGrpSpPr>
        <p:grpSpPr>
          <a:xfrm>
            <a:off x="4749215" y="513240"/>
            <a:ext cx="2027520" cy="272880"/>
            <a:chOff x="4749215" y="513240"/>
            <a:chExt cx="202752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E46A70F-EB59-47BE-9385-2B082FFE09A0}"/>
                    </a:ext>
                  </a:extLst>
                </p14:cNvPr>
                <p14:cNvContentPartPr/>
                <p14:nvPr/>
              </p14:nvContentPartPr>
              <p14:xfrm>
                <a:off x="4749215" y="570480"/>
                <a:ext cx="234000" cy="189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E46A70F-EB59-47BE-9385-2B082FFE09A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740215" y="561840"/>
                  <a:ext cx="2516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B76624E-B06E-4A5C-BBC1-36FD95D957E4}"/>
                    </a:ext>
                  </a:extLst>
                </p14:cNvPr>
                <p14:cNvContentPartPr/>
                <p14:nvPr/>
              </p14:nvContentPartPr>
              <p14:xfrm>
                <a:off x="5091935" y="570120"/>
                <a:ext cx="250200" cy="216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B76624E-B06E-4A5C-BBC1-36FD95D957E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082935" y="561120"/>
                  <a:ext cx="2678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0D973683-AB6B-40F1-BDE9-E9A68AB8D829}"/>
                    </a:ext>
                  </a:extLst>
                </p14:cNvPr>
                <p14:cNvContentPartPr/>
                <p14:nvPr/>
              </p14:nvContentPartPr>
              <p14:xfrm>
                <a:off x="5370575" y="563280"/>
                <a:ext cx="460440" cy="1850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0D973683-AB6B-40F1-BDE9-E9A68AB8D82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361575" y="554280"/>
                  <a:ext cx="4780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8B61B02A-4A12-4FEE-9035-7D51378041B0}"/>
                    </a:ext>
                  </a:extLst>
                </p14:cNvPr>
                <p14:cNvContentPartPr/>
                <p14:nvPr/>
              </p14:nvContentPartPr>
              <p14:xfrm>
                <a:off x="5947295" y="573720"/>
                <a:ext cx="421200" cy="1450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8B61B02A-4A12-4FEE-9035-7D51378041B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938295" y="564720"/>
                  <a:ext cx="43884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A6F9F1E4-8986-4879-87C3-928FB7610F18}"/>
                    </a:ext>
                  </a:extLst>
                </p14:cNvPr>
                <p14:cNvContentPartPr/>
                <p14:nvPr/>
              </p14:nvContentPartPr>
              <p14:xfrm>
                <a:off x="6297215" y="551400"/>
                <a:ext cx="30240" cy="93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A6F9F1E4-8986-4879-87C3-928FB7610F1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288215" y="542400"/>
                  <a:ext cx="478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3756CFB-52A5-4BD2-A41E-2B4C4AF2F765}"/>
                    </a:ext>
                  </a:extLst>
                </p14:cNvPr>
                <p14:cNvContentPartPr/>
                <p14:nvPr/>
              </p14:nvContentPartPr>
              <p14:xfrm>
                <a:off x="6465695" y="535560"/>
                <a:ext cx="192960" cy="1998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3756CFB-52A5-4BD2-A41E-2B4C4AF2F76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456695" y="526560"/>
                  <a:ext cx="2106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E82FC9AA-78DC-43C5-A9F6-4AFD7933465D}"/>
                    </a:ext>
                  </a:extLst>
                </p14:cNvPr>
                <p14:cNvContentPartPr/>
                <p14:nvPr/>
              </p14:nvContentPartPr>
              <p14:xfrm>
                <a:off x="6470375" y="648600"/>
                <a:ext cx="183240" cy="25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E82FC9AA-78DC-43C5-A9F6-4AFD7933465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461735" y="639600"/>
                  <a:ext cx="2008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F2F2DBD-4EDE-4DDB-B343-4F02D973874D}"/>
                    </a:ext>
                  </a:extLst>
                </p14:cNvPr>
                <p14:cNvContentPartPr/>
                <p14:nvPr/>
              </p14:nvContentPartPr>
              <p14:xfrm>
                <a:off x="6716615" y="513240"/>
                <a:ext cx="60120" cy="230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F2F2DBD-4EDE-4DDB-B343-4F02D973874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707615" y="504240"/>
                  <a:ext cx="77760" cy="24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E66F7902-1076-4B15-899A-C1BBEE2F82C3}"/>
              </a:ext>
            </a:extLst>
          </p:cNvPr>
          <p:cNvGrpSpPr/>
          <p:nvPr/>
        </p:nvGrpSpPr>
        <p:grpSpPr>
          <a:xfrm>
            <a:off x="64175" y="1232880"/>
            <a:ext cx="2695680" cy="578880"/>
            <a:chOff x="64175" y="1232880"/>
            <a:chExt cx="2695680" cy="57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DBE74A7-C995-43BB-AE75-A948416CA971}"/>
                    </a:ext>
                  </a:extLst>
                </p14:cNvPr>
                <p14:cNvContentPartPr/>
                <p14:nvPr/>
              </p14:nvContentPartPr>
              <p14:xfrm>
                <a:off x="64175" y="1258440"/>
                <a:ext cx="328680" cy="4482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DBE74A7-C995-43BB-AE75-A948416CA97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9855" y="1254120"/>
                  <a:ext cx="33732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6DD2B2B-6D97-4657-8411-A02888F4DE82}"/>
                    </a:ext>
                  </a:extLst>
                </p14:cNvPr>
                <p14:cNvContentPartPr/>
                <p14:nvPr/>
              </p14:nvContentPartPr>
              <p14:xfrm>
                <a:off x="433175" y="1581000"/>
                <a:ext cx="406800" cy="1634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6DD2B2B-6D97-4657-8411-A02888F4DE8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28855" y="1576680"/>
                  <a:ext cx="4154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77D5648-6D6F-462F-951E-7B4D297D99BD}"/>
                    </a:ext>
                  </a:extLst>
                </p14:cNvPr>
                <p14:cNvContentPartPr/>
                <p14:nvPr/>
              </p14:nvContentPartPr>
              <p14:xfrm>
                <a:off x="800015" y="1263120"/>
                <a:ext cx="243720" cy="5234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77D5648-6D6F-462F-951E-7B4D297D99B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95695" y="1258800"/>
                  <a:ext cx="252360" cy="53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13217AA8-FD92-4C72-92F3-F0011DD21DFA}"/>
                    </a:ext>
                  </a:extLst>
                </p14:cNvPr>
                <p14:cNvContentPartPr/>
                <p14:nvPr/>
              </p14:nvContentPartPr>
              <p14:xfrm>
                <a:off x="1113215" y="1573440"/>
                <a:ext cx="232920" cy="1598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13217AA8-FD92-4C72-92F3-F0011DD21DF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108895" y="1569120"/>
                  <a:ext cx="2415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0953130-D928-4D0B-A9E5-60F55CDDC5FD}"/>
                    </a:ext>
                  </a:extLst>
                </p14:cNvPr>
                <p14:cNvContentPartPr/>
                <p14:nvPr/>
              </p14:nvContentPartPr>
              <p14:xfrm>
                <a:off x="1333895" y="1584240"/>
                <a:ext cx="283680" cy="1998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0953130-D928-4D0B-A9E5-60F55CDDC5F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329575" y="1579920"/>
                  <a:ext cx="2923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575B60A-8CB4-400D-8D51-70A5E96373F7}"/>
                    </a:ext>
                  </a:extLst>
                </p14:cNvPr>
                <p14:cNvContentPartPr/>
                <p14:nvPr/>
              </p14:nvContentPartPr>
              <p14:xfrm>
                <a:off x="1356575" y="1728960"/>
                <a:ext cx="166680" cy="828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575B60A-8CB4-400D-8D51-70A5E96373F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352255" y="1724640"/>
                  <a:ext cx="17532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10193F0A-BAE1-4404-A7AD-C9F0A1AF0D32}"/>
                    </a:ext>
                  </a:extLst>
                </p14:cNvPr>
                <p14:cNvContentPartPr/>
                <p14:nvPr/>
              </p14:nvContentPartPr>
              <p14:xfrm>
                <a:off x="1649615" y="1232880"/>
                <a:ext cx="285120" cy="5392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10193F0A-BAE1-4404-A7AD-C9F0A1AF0D3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645295" y="1228560"/>
                  <a:ext cx="29376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93014F7B-9FB8-4DA5-A47C-E78DFE664FB3}"/>
                    </a:ext>
                  </a:extLst>
                </p14:cNvPr>
                <p14:cNvContentPartPr/>
                <p14:nvPr/>
              </p14:nvContentPartPr>
              <p14:xfrm>
                <a:off x="1853375" y="1580640"/>
                <a:ext cx="331560" cy="169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93014F7B-9FB8-4DA5-A47C-E78DFE664FB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849055" y="1576320"/>
                  <a:ext cx="3402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45DCC8B8-3778-4E80-8FC7-7E0A68612465}"/>
                    </a:ext>
                  </a:extLst>
                </p14:cNvPr>
                <p14:cNvContentPartPr/>
                <p14:nvPr/>
              </p14:nvContentPartPr>
              <p14:xfrm>
                <a:off x="2261615" y="1539600"/>
                <a:ext cx="188640" cy="1465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45DCC8B8-3778-4E80-8FC7-7E0A6861246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257295" y="1535280"/>
                  <a:ext cx="1972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2C237B7-66B7-446B-BD9E-531D9A37B6E2}"/>
                    </a:ext>
                  </a:extLst>
                </p14:cNvPr>
                <p14:cNvContentPartPr/>
                <p14:nvPr/>
              </p14:nvContentPartPr>
              <p14:xfrm>
                <a:off x="2553575" y="1612680"/>
                <a:ext cx="360" cy="3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2C237B7-66B7-446B-BD9E-531D9A37B6E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549255" y="1608360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E9C7D466-106D-4BC6-BF13-0C3F5F92B081}"/>
                    </a:ext>
                  </a:extLst>
                </p14:cNvPr>
                <p14:cNvContentPartPr/>
                <p14:nvPr/>
              </p14:nvContentPartPr>
              <p14:xfrm>
                <a:off x="2513255" y="1550760"/>
                <a:ext cx="246600" cy="2008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E9C7D466-106D-4BC6-BF13-0C3F5F92B08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508935" y="1546440"/>
                  <a:ext cx="2552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815782A-911E-43AB-BB76-C3545EEE848B}"/>
                    </a:ext>
                  </a:extLst>
                </p14:cNvPr>
                <p14:cNvContentPartPr/>
                <p14:nvPr/>
              </p14:nvContentPartPr>
              <p14:xfrm>
                <a:off x="2345495" y="1662000"/>
                <a:ext cx="222480" cy="626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815782A-911E-43AB-BB76-C3545EEE848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341175" y="1657680"/>
                  <a:ext cx="23112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A4EDBA74-5AB7-48A4-A67F-BC92F91925A2}"/>
              </a:ext>
            </a:extLst>
          </p:cNvPr>
          <p:cNvGrpSpPr/>
          <p:nvPr/>
        </p:nvGrpSpPr>
        <p:grpSpPr>
          <a:xfrm>
            <a:off x="3195095" y="1240080"/>
            <a:ext cx="1013760" cy="532440"/>
            <a:chOff x="3195095" y="1240080"/>
            <a:chExt cx="1013760" cy="53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D660B43-34DD-411C-A156-281DFA94F0F8}"/>
                    </a:ext>
                  </a:extLst>
                </p14:cNvPr>
                <p14:cNvContentPartPr/>
                <p14:nvPr/>
              </p14:nvContentPartPr>
              <p14:xfrm>
                <a:off x="3195095" y="1446720"/>
                <a:ext cx="235440" cy="2905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D660B43-34DD-411C-A156-281DFA94F0F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190775" y="1442400"/>
                  <a:ext cx="24408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FFD7BFC7-ABA6-4A67-9C83-8D3F4088A968}"/>
                    </a:ext>
                  </a:extLst>
                </p14:cNvPr>
                <p14:cNvContentPartPr/>
                <p14:nvPr/>
              </p14:nvContentPartPr>
              <p14:xfrm>
                <a:off x="3279695" y="1612680"/>
                <a:ext cx="118800" cy="46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FFD7BFC7-ABA6-4A67-9C83-8D3F4088A96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275375" y="1608360"/>
                  <a:ext cx="1274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2EF0E652-D279-48F7-9EFA-7717F4B4257A}"/>
                    </a:ext>
                  </a:extLst>
                </p14:cNvPr>
                <p14:cNvContentPartPr/>
                <p14:nvPr/>
              </p14:nvContentPartPr>
              <p14:xfrm>
                <a:off x="3587495" y="1240080"/>
                <a:ext cx="132480" cy="205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2EF0E652-D279-48F7-9EFA-7717F4B4257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583175" y="1235760"/>
                  <a:ext cx="1411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F62894A-B181-4CAB-BF61-858EA2F00AB5}"/>
                    </a:ext>
                  </a:extLst>
                </p14:cNvPr>
                <p14:cNvContentPartPr/>
                <p14:nvPr/>
              </p14:nvContentPartPr>
              <p14:xfrm>
                <a:off x="3918335" y="1556520"/>
                <a:ext cx="290520" cy="216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F62894A-B181-4CAB-BF61-858EA2F00AB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914015" y="1552200"/>
                  <a:ext cx="299160" cy="22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358A2D62-03F0-4A72-A7C5-0C7CA61CE2F0}"/>
              </a:ext>
            </a:extLst>
          </p:cNvPr>
          <p:cNvGrpSpPr/>
          <p:nvPr/>
        </p:nvGrpSpPr>
        <p:grpSpPr>
          <a:xfrm>
            <a:off x="4674695" y="1251960"/>
            <a:ext cx="678240" cy="449280"/>
            <a:chOff x="4674695" y="1251960"/>
            <a:chExt cx="678240" cy="44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9582465C-1480-4892-A427-7F0D7EA78E45}"/>
                    </a:ext>
                  </a:extLst>
                </p14:cNvPr>
                <p14:cNvContentPartPr/>
                <p14:nvPr/>
              </p14:nvContentPartPr>
              <p14:xfrm>
                <a:off x="4674695" y="1426920"/>
                <a:ext cx="228960" cy="2743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9582465C-1480-4892-A427-7F0D7EA78E4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670375" y="1422600"/>
                  <a:ext cx="2376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0042DE0-527C-4CD7-B7FA-FF1BF5719424}"/>
                    </a:ext>
                  </a:extLst>
                </p14:cNvPr>
                <p14:cNvContentPartPr/>
                <p14:nvPr/>
              </p14:nvContentPartPr>
              <p14:xfrm>
                <a:off x="4763255" y="1584240"/>
                <a:ext cx="124920" cy="93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0042DE0-527C-4CD7-B7FA-FF1BF571942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758935" y="1579920"/>
                  <a:ext cx="1335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124E74F-3259-49A1-A7B5-275F65A5E20F}"/>
                    </a:ext>
                  </a:extLst>
                </p14:cNvPr>
                <p14:cNvContentPartPr/>
                <p14:nvPr/>
              </p14:nvContentPartPr>
              <p14:xfrm>
                <a:off x="4980335" y="1251960"/>
                <a:ext cx="166320" cy="1864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124E74F-3259-49A1-A7B5-275F65A5E20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976015" y="1247640"/>
                  <a:ext cx="1749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DD9E5E5E-24DA-44CB-868A-E2B1611D2CBE}"/>
                    </a:ext>
                  </a:extLst>
                </p14:cNvPr>
                <p14:cNvContentPartPr/>
                <p14:nvPr/>
              </p14:nvContentPartPr>
              <p14:xfrm>
                <a:off x="5171135" y="1278600"/>
                <a:ext cx="181800" cy="1728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DD9E5E5E-24DA-44CB-868A-E2B1611D2CB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166815" y="1274280"/>
                  <a:ext cx="19044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E1223A58-A8C8-4407-8775-7990C420F194}"/>
              </a:ext>
            </a:extLst>
          </p:cNvPr>
          <p:cNvGrpSpPr/>
          <p:nvPr/>
        </p:nvGrpSpPr>
        <p:grpSpPr>
          <a:xfrm>
            <a:off x="6106415" y="1116240"/>
            <a:ext cx="1029960" cy="587520"/>
            <a:chOff x="6106415" y="1116240"/>
            <a:chExt cx="1029960" cy="58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A752D6A1-32CA-4C17-833C-E540F56401F5}"/>
                    </a:ext>
                  </a:extLst>
                </p14:cNvPr>
                <p14:cNvContentPartPr/>
                <p14:nvPr/>
              </p14:nvContentPartPr>
              <p14:xfrm>
                <a:off x="6106415" y="1447080"/>
                <a:ext cx="230760" cy="2566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A752D6A1-32CA-4C17-833C-E540F56401F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102095" y="1442760"/>
                  <a:ext cx="2394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4F60060-4335-4439-85CE-33035990FC34}"/>
                    </a:ext>
                  </a:extLst>
                </p14:cNvPr>
                <p14:cNvContentPartPr/>
                <p14:nvPr/>
              </p14:nvContentPartPr>
              <p14:xfrm>
                <a:off x="6309455" y="1116240"/>
                <a:ext cx="47880" cy="5580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4F60060-4335-4439-85CE-33035990FC3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305135" y="1111920"/>
                  <a:ext cx="56520" cy="56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E7659C3-CF59-46BB-B037-25C29FC986EC}"/>
                    </a:ext>
                  </a:extLst>
                </p14:cNvPr>
                <p14:cNvContentPartPr/>
                <p14:nvPr/>
              </p14:nvContentPartPr>
              <p14:xfrm>
                <a:off x="6423575" y="1471920"/>
                <a:ext cx="212400" cy="1569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E7659C3-CF59-46BB-B037-25C29FC986E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419255" y="1467600"/>
                  <a:ext cx="2210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F3CC907A-EDA1-49CE-88AE-D40D8572852C}"/>
                    </a:ext>
                  </a:extLst>
                </p14:cNvPr>
                <p14:cNvContentPartPr/>
                <p14:nvPr/>
              </p14:nvContentPartPr>
              <p14:xfrm>
                <a:off x="6698615" y="1366080"/>
                <a:ext cx="235800" cy="2599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F3CC907A-EDA1-49CE-88AE-D40D8572852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694295" y="1361760"/>
                  <a:ext cx="24444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574B76CA-8BD3-483A-9E19-46074E9A23F4}"/>
                    </a:ext>
                  </a:extLst>
                </p14:cNvPr>
                <p14:cNvContentPartPr/>
                <p14:nvPr/>
              </p14:nvContentPartPr>
              <p14:xfrm>
                <a:off x="6973295" y="1455360"/>
                <a:ext cx="163080" cy="2001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574B76CA-8BD3-483A-9E19-46074E9A23F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968975" y="1451040"/>
                  <a:ext cx="171720" cy="20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38445116-9D75-47E7-B6E0-278E7F91AE7B}"/>
              </a:ext>
            </a:extLst>
          </p:cNvPr>
          <p:cNvGrpSpPr/>
          <p:nvPr/>
        </p:nvGrpSpPr>
        <p:grpSpPr>
          <a:xfrm>
            <a:off x="7683935" y="1412520"/>
            <a:ext cx="510120" cy="253800"/>
            <a:chOff x="7683935" y="1412520"/>
            <a:chExt cx="510120" cy="25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BD93DB59-AB7E-44DD-AA97-6B279A62FBAF}"/>
                    </a:ext>
                  </a:extLst>
                </p14:cNvPr>
                <p14:cNvContentPartPr/>
                <p14:nvPr/>
              </p14:nvContentPartPr>
              <p14:xfrm>
                <a:off x="7683935" y="1412520"/>
                <a:ext cx="244800" cy="2538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BD93DB59-AB7E-44DD-AA97-6B279A62FBA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679615" y="1408200"/>
                  <a:ext cx="25344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F81147DE-1FD4-496E-8396-95857325DD57}"/>
                    </a:ext>
                  </a:extLst>
                </p14:cNvPr>
                <p14:cNvContentPartPr/>
                <p14:nvPr/>
              </p14:nvContentPartPr>
              <p14:xfrm>
                <a:off x="7799855" y="1524480"/>
                <a:ext cx="124920" cy="97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F81147DE-1FD4-496E-8396-95857325DD5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795535" y="1520160"/>
                  <a:ext cx="1335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33B60AE4-A9CD-43BC-AD5C-A5C19F1E88DA}"/>
                    </a:ext>
                  </a:extLst>
                </p14:cNvPr>
                <p14:cNvContentPartPr/>
                <p14:nvPr/>
              </p14:nvContentPartPr>
              <p14:xfrm>
                <a:off x="8106575" y="1533840"/>
                <a:ext cx="87480" cy="39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33B60AE4-A9CD-43BC-AD5C-A5C19F1E88D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8102255" y="1529520"/>
                  <a:ext cx="9612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CF6BC1D-FD6F-46EC-9914-D90167EAEA3F}"/>
                    </a:ext>
                  </a:extLst>
                </p14:cNvPr>
                <p14:cNvContentPartPr/>
                <p14:nvPr/>
              </p14:nvContentPartPr>
              <p14:xfrm>
                <a:off x="8076695" y="1613760"/>
                <a:ext cx="104760" cy="122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CF6BC1D-FD6F-46EC-9914-D90167EAEA3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072375" y="1609440"/>
                  <a:ext cx="113400" cy="2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AFB000CA-CEEE-4E21-8177-E734CEF40BCC}"/>
              </a:ext>
            </a:extLst>
          </p:cNvPr>
          <p:cNvGrpSpPr/>
          <p:nvPr/>
        </p:nvGrpSpPr>
        <p:grpSpPr>
          <a:xfrm>
            <a:off x="8519495" y="1288320"/>
            <a:ext cx="908280" cy="628920"/>
            <a:chOff x="8519495" y="1288320"/>
            <a:chExt cx="908280" cy="62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60E6594-08FD-46AF-8AF5-905F5A8F401D}"/>
                    </a:ext>
                  </a:extLst>
                </p14:cNvPr>
                <p14:cNvContentPartPr/>
                <p14:nvPr/>
              </p14:nvContentPartPr>
              <p14:xfrm>
                <a:off x="8519495" y="1353480"/>
                <a:ext cx="176040" cy="2368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60E6594-08FD-46AF-8AF5-905F5A8F401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515175" y="1349160"/>
                  <a:ext cx="1846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28171784-4127-4E78-86A9-39852A042946}"/>
                    </a:ext>
                  </a:extLst>
                </p14:cNvPr>
                <p14:cNvContentPartPr/>
                <p14:nvPr/>
              </p14:nvContentPartPr>
              <p14:xfrm>
                <a:off x="8840255" y="1507920"/>
                <a:ext cx="191160" cy="93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28171784-4127-4E78-86A9-39852A04294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835935" y="1503600"/>
                  <a:ext cx="199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F65855C-0C2C-49AE-97C0-22A1850EDB50}"/>
                    </a:ext>
                  </a:extLst>
                </p14:cNvPr>
                <p14:cNvContentPartPr/>
                <p14:nvPr/>
              </p14:nvContentPartPr>
              <p14:xfrm>
                <a:off x="9201335" y="1413960"/>
                <a:ext cx="120240" cy="1357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F65855C-0C2C-49AE-97C0-22A1850EDB5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197015" y="1409640"/>
                  <a:ext cx="1288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62F3DBC-1811-4AE5-B46A-12D0D0D70F4D}"/>
                    </a:ext>
                  </a:extLst>
                </p14:cNvPr>
                <p14:cNvContentPartPr/>
                <p14:nvPr/>
              </p14:nvContentPartPr>
              <p14:xfrm>
                <a:off x="9273335" y="1288320"/>
                <a:ext cx="30240" cy="277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62F3DBC-1811-4AE5-B46A-12D0D0D70F4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269015" y="1284000"/>
                  <a:ext cx="388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1C9B69F5-B3D9-4DF4-8DC2-FD8160AC70FE}"/>
                    </a:ext>
                  </a:extLst>
                </p14:cNvPr>
                <p14:cNvContentPartPr/>
                <p14:nvPr/>
              </p14:nvContentPartPr>
              <p14:xfrm>
                <a:off x="8573855" y="1624560"/>
                <a:ext cx="853920" cy="504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1C9B69F5-B3D9-4DF4-8DC2-FD8160AC70F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569535" y="1620240"/>
                  <a:ext cx="86256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F28D6C22-470A-4616-96AC-468F40E438A6}"/>
                    </a:ext>
                  </a:extLst>
                </p14:cNvPr>
                <p14:cNvContentPartPr/>
                <p14:nvPr/>
              </p14:nvContentPartPr>
              <p14:xfrm>
                <a:off x="8933495" y="1781520"/>
                <a:ext cx="134280" cy="1357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F28D6C22-470A-4616-96AC-468F40E438A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929175" y="1777200"/>
                  <a:ext cx="1429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330DE96-A494-4EBC-A64A-DB4E53AEDFF0}"/>
                    </a:ext>
                  </a:extLst>
                </p14:cNvPr>
                <p14:cNvContentPartPr/>
                <p14:nvPr/>
              </p14:nvContentPartPr>
              <p14:xfrm>
                <a:off x="9024215" y="1733640"/>
                <a:ext cx="15120" cy="198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330DE96-A494-4EBC-A64A-DB4E53AEDFF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019895" y="1729320"/>
                  <a:ext cx="2376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B4BFF236-EA68-4592-B694-ECC4D9387AEE}"/>
              </a:ext>
            </a:extLst>
          </p:cNvPr>
          <p:cNvGrpSpPr/>
          <p:nvPr/>
        </p:nvGrpSpPr>
        <p:grpSpPr>
          <a:xfrm>
            <a:off x="111695" y="2062320"/>
            <a:ext cx="3233160" cy="631800"/>
            <a:chOff x="111695" y="2062320"/>
            <a:chExt cx="3233160" cy="63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45580E7-DE27-4164-BA8E-8C536B62BA42}"/>
                    </a:ext>
                  </a:extLst>
                </p14:cNvPr>
                <p14:cNvContentPartPr/>
                <p14:nvPr/>
              </p14:nvContentPartPr>
              <p14:xfrm>
                <a:off x="139775" y="2219280"/>
                <a:ext cx="36720" cy="1422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45580E7-DE27-4164-BA8E-8C536B62BA4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35455" y="2214960"/>
                  <a:ext cx="453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A56FB48A-BA7B-4AA6-8610-B4B5F18D1FCD}"/>
                    </a:ext>
                  </a:extLst>
                </p14:cNvPr>
                <p14:cNvContentPartPr/>
                <p14:nvPr/>
              </p14:nvContentPartPr>
              <p14:xfrm>
                <a:off x="113135" y="2062320"/>
                <a:ext cx="379440" cy="6318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A56FB48A-BA7B-4AA6-8610-B4B5F18D1FC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8815" y="2058000"/>
                  <a:ext cx="388080" cy="64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791FE7C4-72D7-42CB-88BD-995E2D716A59}"/>
                    </a:ext>
                  </a:extLst>
                </p14:cNvPr>
                <p14:cNvContentPartPr/>
                <p14:nvPr/>
              </p14:nvContentPartPr>
              <p14:xfrm>
                <a:off x="111695" y="2411160"/>
                <a:ext cx="61920" cy="1987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791FE7C4-72D7-42CB-88BD-995E2D716A5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7375" y="2406840"/>
                  <a:ext cx="705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B88C9248-EB9B-48AA-975A-9958474049AA}"/>
                    </a:ext>
                  </a:extLst>
                </p14:cNvPr>
                <p14:cNvContentPartPr/>
                <p14:nvPr/>
              </p14:nvContentPartPr>
              <p14:xfrm>
                <a:off x="594095" y="2357520"/>
                <a:ext cx="243000" cy="2350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B88C9248-EB9B-48AA-975A-9958474049A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89775" y="2353200"/>
                  <a:ext cx="2516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DD1B9791-602D-4777-B5D5-D0666D13EEA7}"/>
                    </a:ext>
                  </a:extLst>
                </p14:cNvPr>
                <p14:cNvContentPartPr/>
                <p14:nvPr/>
              </p14:nvContentPartPr>
              <p14:xfrm>
                <a:off x="954095" y="2351760"/>
                <a:ext cx="220320" cy="2232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DD1B9791-602D-4777-B5D5-D0666D13EEA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49775" y="2347440"/>
                  <a:ext cx="2289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BAEB4A41-18ED-4BF1-B8B6-C44D20B66B63}"/>
                    </a:ext>
                  </a:extLst>
                </p14:cNvPr>
                <p14:cNvContentPartPr/>
                <p14:nvPr/>
              </p14:nvContentPartPr>
              <p14:xfrm>
                <a:off x="1276655" y="2460120"/>
                <a:ext cx="50400" cy="997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BAEB4A41-18ED-4BF1-B8B6-C44D20B66B6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272335" y="2455800"/>
                  <a:ext cx="5904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D9694918-8F3E-4636-8AB0-0A7EE54478CE}"/>
                    </a:ext>
                  </a:extLst>
                </p14:cNvPr>
                <p14:cNvContentPartPr/>
                <p14:nvPr/>
              </p14:nvContentPartPr>
              <p14:xfrm>
                <a:off x="1299695" y="2315400"/>
                <a:ext cx="9720" cy="2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D9694918-8F3E-4636-8AB0-0A7EE54478C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295375" y="2311080"/>
                  <a:ext cx="1836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D90C11C6-1236-4880-B564-2A344E15A996}"/>
                    </a:ext>
                  </a:extLst>
                </p14:cNvPr>
                <p14:cNvContentPartPr/>
                <p14:nvPr/>
              </p14:nvContentPartPr>
              <p14:xfrm>
                <a:off x="1436135" y="2390640"/>
                <a:ext cx="351360" cy="1882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D90C11C6-1236-4880-B564-2A344E15A99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431815" y="2386320"/>
                  <a:ext cx="3600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7C25C4B5-C503-4391-B7E5-49346F754746}"/>
                    </a:ext>
                  </a:extLst>
                </p14:cNvPr>
                <p14:cNvContentPartPr/>
                <p14:nvPr/>
              </p14:nvContentPartPr>
              <p14:xfrm>
                <a:off x="1858055" y="2421240"/>
                <a:ext cx="366120" cy="1728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7C25C4B5-C503-4391-B7E5-49346F75474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853735" y="2416920"/>
                  <a:ext cx="3747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F8FC403-36F1-4CE1-8123-DB38A5D0E8BE}"/>
                    </a:ext>
                  </a:extLst>
                </p14:cNvPr>
                <p14:cNvContentPartPr/>
                <p14:nvPr/>
              </p14:nvContentPartPr>
              <p14:xfrm>
                <a:off x="2313455" y="2424480"/>
                <a:ext cx="186480" cy="1544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F8FC403-36F1-4CE1-8123-DB38A5D0E8B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309135" y="2420160"/>
                  <a:ext cx="19512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BA9F579-A09C-4A0E-B187-DB9369E09930}"/>
                    </a:ext>
                  </a:extLst>
                </p14:cNvPr>
                <p14:cNvContentPartPr/>
                <p14:nvPr/>
              </p14:nvContentPartPr>
              <p14:xfrm>
                <a:off x="2600375" y="2434920"/>
                <a:ext cx="224280" cy="151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BA9F579-A09C-4A0E-B187-DB9369E0993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596055" y="2430600"/>
                  <a:ext cx="2329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2CD531CB-A571-4B8A-B92E-97B354AF9895}"/>
                    </a:ext>
                  </a:extLst>
                </p14:cNvPr>
                <p14:cNvContentPartPr/>
                <p14:nvPr/>
              </p14:nvContentPartPr>
              <p14:xfrm>
                <a:off x="2969375" y="2090760"/>
                <a:ext cx="183240" cy="4608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2CD531CB-A571-4B8A-B92E-97B354AF989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965055" y="2086440"/>
                  <a:ext cx="191880" cy="46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D978174E-746F-4E0E-9456-40D3B18BB02A}"/>
                    </a:ext>
                  </a:extLst>
                </p14:cNvPr>
                <p14:cNvContentPartPr/>
                <p14:nvPr/>
              </p14:nvContentPartPr>
              <p14:xfrm>
                <a:off x="2862095" y="2285520"/>
                <a:ext cx="231120" cy="133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D978174E-746F-4E0E-9456-40D3B18BB02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857775" y="2281200"/>
                  <a:ext cx="2397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2EB9A9A3-B09A-4CB8-B62B-0F999F214716}"/>
                    </a:ext>
                  </a:extLst>
                </p14:cNvPr>
                <p14:cNvContentPartPr/>
                <p14:nvPr/>
              </p14:nvContentPartPr>
              <p14:xfrm>
                <a:off x="3180695" y="2366160"/>
                <a:ext cx="164160" cy="1548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2EB9A9A3-B09A-4CB8-B62B-0F999F21471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176375" y="2361840"/>
                  <a:ext cx="172800" cy="16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AF5C7FCC-BE69-42F3-8211-FE7D9BEC88CB}"/>
              </a:ext>
            </a:extLst>
          </p:cNvPr>
          <p:cNvGrpSpPr/>
          <p:nvPr/>
        </p:nvGrpSpPr>
        <p:grpSpPr>
          <a:xfrm>
            <a:off x="3637895" y="2346000"/>
            <a:ext cx="816120" cy="195840"/>
            <a:chOff x="3637895" y="2346000"/>
            <a:chExt cx="816120" cy="19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BC7D1E2-9363-4198-843C-C7150D8D0A7D}"/>
                    </a:ext>
                  </a:extLst>
                </p14:cNvPr>
                <p14:cNvContentPartPr/>
                <p14:nvPr/>
              </p14:nvContentPartPr>
              <p14:xfrm>
                <a:off x="3637895" y="2370840"/>
                <a:ext cx="222480" cy="1710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BC7D1E2-9363-4198-843C-C7150D8D0A7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633575" y="2366520"/>
                  <a:ext cx="2311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41A4506B-1EC6-4DF9-AA70-4892FE9109FE}"/>
                    </a:ext>
                  </a:extLst>
                </p14:cNvPr>
                <p14:cNvContentPartPr/>
                <p14:nvPr/>
              </p14:nvContentPartPr>
              <p14:xfrm>
                <a:off x="3926255" y="2389560"/>
                <a:ext cx="244080" cy="1450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41A4506B-1EC6-4DF9-AA70-4892FE9109F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921935" y="2385240"/>
                  <a:ext cx="2527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C3EB469-65DA-4923-B79E-325D39864F3F}"/>
                    </a:ext>
                  </a:extLst>
                </p14:cNvPr>
                <p14:cNvContentPartPr/>
                <p14:nvPr/>
              </p14:nvContentPartPr>
              <p14:xfrm>
                <a:off x="4263935" y="2346000"/>
                <a:ext cx="190080" cy="1843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C3EB469-65DA-4923-B79E-325D39864F3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259615" y="2341680"/>
                  <a:ext cx="198720" cy="19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699A169C-F656-4D34-91A3-C4BB6215D7E2}"/>
              </a:ext>
            </a:extLst>
          </p:cNvPr>
          <p:cNvGrpSpPr/>
          <p:nvPr/>
        </p:nvGrpSpPr>
        <p:grpSpPr>
          <a:xfrm>
            <a:off x="4716095" y="2280120"/>
            <a:ext cx="423000" cy="246960"/>
            <a:chOff x="4716095" y="2280120"/>
            <a:chExt cx="423000" cy="24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15A7F879-26B7-4465-9629-30B336D9FAB5}"/>
                    </a:ext>
                  </a:extLst>
                </p14:cNvPr>
                <p14:cNvContentPartPr/>
                <p14:nvPr/>
              </p14:nvContentPartPr>
              <p14:xfrm>
                <a:off x="4716095" y="2316120"/>
                <a:ext cx="284400" cy="2109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15A7F879-26B7-4465-9629-30B336D9FAB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711775" y="2311800"/>
                  <a:ext cx="2930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D6BFC529-3EEE-4728-8C7F-C563958A4F2F}"/>
                    </a:ext>
                  </a:extLst>
                </p14:cNvPr>
                <p14:cNvContentPartPr/>
                <p14:nvPr/>
              </p14:nvContentPartPr>
              <p14:xfrm>
                <a:off x="5087975" y="2411160"/>
                <a:ext cx="51120" cy="896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D6BFC529-3EEE-4728-8C7F-C563958A4F2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083655" y="2406840"/>
                  <a:ext cx="597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6F329AF0-D7A8-45F4-B7AF-B5D02920EB4A}"/>
                    </a:ext>
                  </a:extLst>
                </p14:cNvPr>
                <p14:cNvContentPartPr/>
                <p14:nvPr/>
              </p14:nvContentPartPr>
              <p14:xfrm>
                <a:off x="5127575" y="2280120"/>
                <a:ext cx="6840" cy="68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6F329AF0-D7A8-45F4-B7AF-B5D02920EB4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123255" y="2275800"/>
                  <a:ext cx="15480" cy="1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687766D6-2DC5-4507-B4FE-95CCB81FF6B9}"/>
              </a:ext>
            </a:extLst>
          </p:cNvPr>
          <p:cNvGrpSpPr/>
          <p:nvPr/>
        </p:nvGrpSpPr>
        <p:grpSpPr>
          <a:xfrm>
            <a:off x="5410895" y="2033880"/>
            <a:ext cx="1353240" cy="886680"/>
            <a:chOff x="5410895" y="2033880"/>
            <a:chExt cx="1353240" cy="88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1292A75A-97FD-4B5C-AFCA-BDB5E8354E5E}"/>
                    </a:ext>
                  </a:extLst>
                </p14:cNvPr>
                <p14:cNvContentPartPr/>
                <p14:nvPr/>
              </p14:nvContentPartPr>
              <p14:xfrm>
                <a:off x="5412695" y="2033880"/>
                <a:ext cx="311400" cy="8866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1292A75A-97FD-4B5C-AFCA-BDB5E8354E5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408375" y="2029560"/>
                  <a:ext cx="320040" cy="89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2F258EA-0B82-47DA-9D91-B52D2CB5B60E}"/>
                    </a:ext>
                  </a:extLst>
                </p14:cNvPr>
                <p14:cNvContentPartPr/>
                <p14:nvPr/>
              </p14:nvContentPartPr>
              <p14:xfrm>
                <a:off x="5410895" y="2460120"/>
                <a:ext cx="180360" cy="266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2F258EA-0B82-47DA-9D91-B52D2CB5B60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406575" y="2455800"/>
                  <a:ext cx="1890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9DDEE13B-6D9C-4CEF-8374-3521BA06FF4D}"/>
                    </a:ext>
                  </a:extLst>
                </p14:cNvPr>
                <p14:cNvContentPartPr/>
                <p14:nvPr/>
              </p14:nvContentPartPr>
              <p14:xfrm>
                <a:off x="5627975" y="2339880"/>
                <a:ext cx="410760" cy="1530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9DDEE13B-6D9C-4CEF-8374-3521BA06FF4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623655" y="2335560"/>
                  <a:ext cx="4194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774E8FEB-191D-4E0D-B4F6-28E38D47B413}"/>
                    </a:ext>
                  </a:extLst>
                </p14:cNvPr>
                <p14:cNvContentPartPr/>
                <p14:nvPr/>
              </p14:nvContentPartPr>
              <p14:xfrm>
                <a:off x="6004895" y="2367600"/>
                <a:ext cx="229320" cy="1454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774E8FEB-191D-4E0D-B4F6-28E38D47B41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000575" y="2363280"/>
                  <a:ext cx="2379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299459F2-5BC6-4483-800F-67653794567D}"/>
                    </a:ext>
                  </a:extLst>
                </p14:cNvPr>
                <p14:cNvContentPartPr/>
                <p14:nvPr/>
              </p14:nvContentPartPr>
              <p14:xfrm>
                <a:off x="6311615" y="2358960"/>
                <a:ext cx="175680" cy="1472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299459F2-5BC6-4483-800F-67653794567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307295" y="2354640"/>
                  <a:ext cx="18432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1A70D67A-679A-4984-8BC1-E2FCF5DE15F0}"/>
                    </a:ext>
                  </a:extLst>
                </p14:cNvPr>
                <p14:cNvContentPartPr/>
                <p14:nvPr/>
              </p14:nvContentPartPr>
              <p14:xfrm>
                <a:off x="6525455" y="2327640"/>
                <a:ext cx="238680" cy="156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1A70D67A-679A-4984-8BC1-E2FCF5DE15F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521135" y="2323320"/>
                  <a:ext cx="247320" cy="16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F4C701E6-9E52-491A-A5C7-D3087B63D6B4}"/>
                  </a:ext>
                </a:extLst>
              </p14:cNvPr>
              <p14:cNvContentPartPr/>
              <p14:nvPr/>
            </p14:nvContentPartPr>
            <p14:xfrm>
              <a:off x="7044215" y="2361120"/>
              <a:ext cx="96840" cy="10476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F4C701E6-9E52-491A-A5C7-D3087B63D6B4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7039895" y="2356800"/>
                <a:ext cx="10548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731FD622-89D1-44FA-85D2-0477E97DA972}"/>
                  </a:ext>
                </a:extLst>
              </p14:cNvPr>
              <p14:cNvContentPartPr/>
              <p14:nvPr/>
            </p14:nvContentPartPr>
            <p14:xfrm>
              <a:off x="7043135" y="2241960"/>
              <a:ext cx="41040" cy="1224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731FD622-89D1-44FA-85D2-0477E97DA972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7038815" y="2237640"/>
                <a:ext cx="49680" cy="2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1822E599-E885-4A72-B0A1-9D710CB124FF}"/>
              </a:ext>
            </a:extLst>
          </p:cNvPr>
          <p:cNvGrpSpPr/>
          <p:nvPr/>
        </p:nvGrpSpPr>
        <p:grpSpPr>
          <a:xfrm>
            <a:off x="7380455" y="2069880"/>
            <a:ext cx="1934280" cy="738720"/>
            <a:chOff x="7380455" y="2069880"/>
            <a:chExt cx="1934280" cy="73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2306FFB-D58A-46B0-A8A7-E05A321EB92C}"/>
                    </a:ext>
                  </a:extLst>
                </p14:cNvPr>
                <p14:cNvContentPartPr/>
                <p14:nvPr/>
              </p14:nvContentPartPr>
              <p14:xfrm>
                <a:off x="7429775" y="2305320"/>
                <a:ext cx="15120" cy="5032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2306FFB-D58A-46B0-A8A7-E05A321EB92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425455" y="2301000"/>
                  <a:ext cx="2376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61E312D-A82B-436B-AE0C-5723A02CEDB5}"/>
                    </a:ext>
                  </a:extLst>
                </p14:cNvPr>
                <p14:cNvContentPartPr/>
                <p14:nvPr/>
              </p14:nvContentPartPr>
              <p14:xfrm>
                <a:off x="7380455" y="2297040"/>
                <a:ext cx="230760" cy="1447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61E312D-A82B-436B-AE0C-5723A02CEDB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376135" y="2292720"/>
                  <a:ext cx="2394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5AAC2B55-C851-4834-BD33-7E80E3FCE4EC}"/>
                    </a:ext>
                  </a:extLst>
                </p14:cNvPr>
                <p14:cNvContentPartPr/>
                <p14:nvPr/>
              </p14:nvContentPartPr>
              <p14:xfrm>
                <a:off x="7643975" y="2256360"/>
                <a:ext cx="198360" cy="2160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5AAC2B55-C851-4834-BD33-7E80E3FCE4E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639655" y="2252040"/>
                  <a:ext cx="2070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E229B2B-B2BB-4654-B5D7-AD59538C82FD}"/>
                    </a:ext>
                  </a:extLst>
                </p14:cNvPr>
                <p14:cNvContentPartPr/>
                <p14:nvPr/>
              </p14:nvContentPartPr>
              <p14:xfrm>
                <a:off x="7843055" y="2331960"/>
                <a:ext cx="251280" cy="1483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E229B2B-B2BB-4654-B5D7-AD59538C82F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838735" y="2327640"/>
                  <a:ext cx="2599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E166970A-74DF-427E-8FE0-DF98A686EDB1}"/>
                    </a:ext>
                  </a:extLst>
                </p14:cNvPr>
                <p14:cNvContentPartPr/>
                <p14:nvPr/>
              </p14:nvContentPartPr>
              <p14:xfrm>
                <a:off x="8212775" y="2321160"/>
                <a:ext cx="220320" cy="1504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E166970A-74DF-427E-8FE0-DF98A686EDB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208455" y="2316840"/>
                  <a:ext cx="2289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5BB4909-147C-495E-86B8-409772F6CD44}"/>
                    </a:ext>
                  </a:extLst>
                </p14:cNvPr>
                <p14:cNvContentPartPr/>
                <p14:nvPr/>
              </p14:nvContentPartPr>
              <p14:xfrm>
                <a:off x="8379455" y="2069880"/>
                <a:ext cx="54000" cy="4287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5BB4909-147C-495E-86B8-409772F6CD4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375135" y="2065560"/>
                  <a:ext cx="6264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69B713E-FFF1-41D8-94D6-A8713DEDC5A9}"/>
                    </a:ext>
                  </a:extLst>
                </p14:cNvPr>
                <p14:cNvContentPartPr/>
                <p14:nvPr/>
              </p14:nvContentPartPr>
              <p14:xfrm>
                <a:off x="8488175" y="2356440"/>
                <a:ext cx="214200" cy="1335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69B713E-FFF1-41D8-94D6-A8713DEDC5A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483855" y="2352120"/>
                  <a:ext cx="2228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0A60B83A-D465-468F-9E3F-C97562CFEB68}"/>
                    </a:ext>
                  </a:extLst>
                </p14:cNvPr>
                <p14:cNvContentPartPr/>
                <p14:nvPr/>
              </p14:nvContentPartPr>
              <p14:xfrm>
                <a:off x="8810015" y="2089680"/>
                <a:ext cx="106200" cy="4086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0A60B83A-D465-468F-9E3F-C97562CFEB6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805695" y="2085360"/>
                  <a:ext cx="11484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52C687AA-2323-4A15-9BD5-F31BC2A7935A}"/>
                    </a:ext>
                  </a:extLst>
                </p14:cNvPr>
                <p14:cNvContentPartPr/>
                <p14:nvPr/>
              </p14:nvContentPartPr>
              <p14:xfrm>
                <a:off x="8671415" y="2282640"/>
                <a:ext cx="211320" cy="68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52C687AA-2323-4A15-9BD5-F31BC2A7935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667095" y="2278320"/>
                  <a:ext cx="2199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820CEC2-4DAA-4F55-93EF-EBEEE66449AA}"/>
                    </a:ext>
                  </a:extLst>
                </p14:cNvPr>
                <p14:cNvContentPartPr/>
                <p14:nvPr/>
              </p14:nvContentPartPr>
              <p14:xfrm>
                <a:off x="8991815" y="2148360"/>
                <a:ext cx="163800" cy="3326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820CEC2-4DAA-4F55-93EF-EBEEE66449A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987495" y="2144040"/>
                  <a:ext cx="17244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CF1489A-E3C8-409C-8467-D499F7B6F695}"/>
                    </a:ext>
                  </a:extLst>
                </p14:cNvPr>
                <p14:cNvContentPartPr/>
                <p14:nvPr/>
              </p14:nvContentPartPr>
              <p14:xfrm>
                <a:off x="8874815" y="2277240"/>
                <a:ext cx="263880" cy="86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CF1489A-E3C8-409C-8467-D499F7B6F69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870495" y="2272920"/>
                  <a:ext cx="2725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357865CC-0C71-4F76-B3F6-9033AA12196E}"/>
                    </a:ext>
                  </a:extLst>
                </p14:cNvPr>
                <p14:cNvContentPartPr/>
                <p14:nvPr/>
              </p14:nvContentPartPr>
              <p14:xfrm>
                <a:off x="9177215" y="2193000"/>
                <a:ext cx="137520" cy="2631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357865CC-0C71-4F76-B3F6-9033AA12196E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172895" y="2188680"/>
                  <a:ext cx="146160" cy="27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B69114B2-43A1-4373-832F-6A7520D22A34}"/>
              </a:ext>
            </a:extLst>
          </p:cNvPr>
          <p:cNvGrpSpPr/>
          <p:nvPr/>
        </p:nvGrpSpPr>
        <p:grpSpPr>
          <a:xfrm>
            <a:off x="265415" y="3228000"/>
            <a:ext cx="584280" cy="381600"/>
            <a:chOff x="265415" y="3228000"/>
            <a:chExt cx="584280" cy="38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A450744A-D04C-413C-A9E2-13D979A7C748}"/>
                    </a:ext>
                  </a:extLst>
                </p14:cNvPr>
                <p14:cNvContentPartPr/>
                <p14:nvPr/>
              </p14:nvContentPartPr>
              <p14:xfrm>
                <a:off x="265415" y="3228000"/>
                <a:ext cx="273600" cy="381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A450744A-D04C-413C-A9E2-13D979A7C74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61095" y="3223680"/>
                  <a:ext cx="28224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AA3F1BF1-6FAD-4BAF-A8C7-C3B916BE5A8E}"/>
                    </a:ext>
                  </a:extLst>
                </p14:cNvPr>
                <p14:cNvContentPartPr/>
                <p14:nvPr/>
              </p14:nvContentPartPr>
              <p14:xfrm>
                <a:off x="392135" y="3390720"/>
                <a:ext cx="159840" cy="100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AA3F1BF1-6FAD-4BAF-A8C7-C3B916BE5A8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87815" y="3386400"/>
                  <a:ext cx="1684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D326326-640F-47FC-9B22-66E454310B04}"/>
                    </a:ext>
                  </a:extLst>
                </p14:cNvPr>
                <p14:cNvContentPartPr/>
                <p14:nvPr/>
              </p14:nvContentPartPr>
              <p14:xfrm>
                <a:off x="715415" y="3389640"/>
                <a:ext cx="115200" cy="176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D326326-640F-47FC-9B22-66E454310B0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11095" y="3385320"/>
                  <a:ext cx="1238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FCC00D16-AE00-44F6-8E2F-1E80BAA61E18}"/>
                    </a:ext>
                  </a:extLst>
                </p14:cNvPr>
                <p14:cNvContentPartPr/>
                <p14:nvPr/>
              </p14:nvContentPartPr>
              <p14:xfrm>
                <a:off x="701015" y="3505200"/>
                <a:ext cx="148680" cy="385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FCC00D16-AE00-44F6-8E2F-1E80BAA61E1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96695" y="3500880"/>
                  <a:ext cx="15732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E3CCF25E-C1E4-4407-A930-0C87D365686A}"/>
              </a:ext>
            </a:extLst>
          </p:cNvPr>
          <p:cNvGrpSpPr/>
          <p:nvPr/>
        </p:nvGrpSpPr>
        <p:grpSpPr>
          <a:xfrm>
            <a:off x="1352615" y="3002280"/>
            <a:ext cx="1675440" cy="1155240"/>
            <a:chOff x="1352615" y="3002280"/>
            <a:chExt cx="1675440" cy="115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75D3D133-7759-4FC1-81A7-1293E7CF853D}"/>
                    </a:ext>
                  </a:extLst>
                </p14:cNvPr>
                <p14:cNvContentPartPr/>
                <p14:nvPr/>
              </p14:nvContentPartPr>
              <p14:xfrm>
                <a:off x="1360535" y="3164640"/>
                <a:ext cx="221040" cy="285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75D3D133-7759-4FC1-81A7-1293E7CF853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356215" y="3160320"/>
                  <a:ext cx="22968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969E0317-C521-462E-8518-86A1FE266877}"/>
                    </a:ext>
                  </a:extLst>
                </p14:cNvPr>
                <p14:cNvContentPartPr/>
                <p14:nvPr/>
              </p14:nvContentPartPr>
              <p14:xfrm>
                <a:off x="1659695" y="3354720"/>
                <a:ext cx="145080" cy="28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969E0317-C521-462E-8518-86A1FE26687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655375" y="3350400"/>
                  <a:ext cx="1537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4421AF79-E696-4A8F-ACA0-E6678647C96B}"/>
                    </a:ext>
                  </a:extLst>
                </p14:cNvPr>
                <p14:cNvContentPartPr/>
                <p14:nvPr/>
              </p14:nvContentPartPr>
              <p14:xfrm>
                <a:off x="2087015" y="3231600"/>
                <a:ext cx="104040" cy="1749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4421AF79-E696-4A8F-ACA0-E6678647C96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082695" y="3227280"/>
                  <a:ext cx="1126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A4BA195-1A6E-4CEC-AEF9-0DC67086B3AB}"/>
                    </a:ext>
                  </a:extLst>
                </p14:cNvPr>
                <p14:cNvContentPartPr/>
                <p14:nvPr/>
              </p14:nvContentPartPr>
              <p14:xfrm>
                <a:off x="2185655" y="3064200"/>
                <a:ext cx="17640" cy="22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A4BA195-1A6E-4CEC-AEF9-0DC67086B3A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181335" y="3059880"/>
                  <a:ext cx="262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7C955FC-646A-4751-A49D-0AF76F1B6299}"/>
                    </a:ext>
                  </a:extLst>
                </p14:cNvPr>
                <p14:cNvContentPartPr/>
                <p14:nvPr/>
              </p14:nvContentPartPr>
              <p14:xfrm>
                <a:off x="1352615" y="3040440"/>
                <a:ext cx="196560" cy="5248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7C955FC-646A-4751-A49D-0AF76F1B629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348295" y="3036120"/>
                  <a:ext cx="20520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F86294F-A98B-473F-8E8F-5B55900FCD5D}"/>
                    </a:ext>
                  </a:extLst>
                </p14:cNvPr>
                <p14:cNvContentPartPr/>
                <p14:nvPr/>
              </p14:nvContentPartPr>
              <p14:xfrm>
                <a:off x="2389415" y="3032160"/>
                <a:ext cx="197280" cy="4626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F86294F-A98B-473F-8E8F-5B55900FCD5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385095" y="3027840"/>
                  <a:ext cx="20592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0A8F0772-E028-4A91-903F-B8A2B510F35A}"/>
                    </a:ext>
                  </a:extLst>
                </p14:cNvPr>
                <p14:cNvContentPartPr/>
                <p14:nvPr/>
              </p14:nvContentPartPr>
              <p14:xfrm>
                <a:off x="2895575" y="3180480"/>
                <a:ext cx="132480" cy="1922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0A8F0772-E028-4A91-903F-B8A2B510F35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891255" y="3176160"/>
                  <a:ext cx="1411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3B64A9BC-3053-49B1-AA61-1E9E866BF572}"/>
                    </a:ext>
                  </a:extLst>
                </p14:cNvPr>
                <p14:cNvContentPartPr/>
                <p14:nvPr/>
              </p14:nvContentPartPr>
              <p14:xfrm>
                <a:off x="2925095" y="3002280"/>
                <a:ext cx="25560" cy="111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3B64A9BC-3053-49B1-AA61-1E9E866BF57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920775" y="2997960"/>
                  <a:ext cx="342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347313FE-3811-4B03-B75C-893CC2D1E376}"/>
                    </a:ext>
                  </a:extLst>
                </p14:cNvPr>
                <p14:cNvContentPartPr/>
                <p14:nvPr/>
              </p14:nvContentPartPr>
              <p14:xfrm>
                <a:off x="1410575" y="3534720"/>
                <a:ext cx="1617480" cy="914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347313FE-3811-4B03-B75C-893CC2D1E37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406255" y="3530400"/>
                  <a:ext cx="162612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7A5DD1F1-12F0-49C6-B7DE-CEE47F886573}"/>
                    </a:ext>
                  </a:extLst>
                </p14:cNvPr>
                <p14:cNvContentPartPr/>
                <p14:nvPr/>
              </p14:nvContentPartPr>
              <p14:xfrm>
                <a:off x="2132375" y="3833520"/>
                <a:ext cx="144000" cy="212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7A5DD1F1-12F0-49C6-B7DE-CEE47F88657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128055" y="3829200"/>
                  <a:ext cx="1526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0D49E08-C36A-40B7-A6DA-0A8723113A48}"/>
                    </a:ext>
                  </a:extLst>
                </p14:cNvPr>
                <p14:cNvContentPartPr/>
                <p14:nvPr/>
              </p14:nvContentPartPr>
              <p14:xfrm>
                <a:off x="2176295" y="3669360"/>
                <a:ext cx="75960" cy="331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0D49E08-C36A-40B7-A6DA-0A8723113A4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171975" y="3665040"/>
                  <a:ext cx="84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ED890EFC-32E2-4C0C-B6CE-30ACC90D6113}"/>
                    </a:ext>
                  </a:extLst>
                </p14:cNvPr>
                <p14:cNvContentPartPr/>
                <p14:nvPr/>
              </p14:nvContentPartPr>
              <p14:xfrm>
                <a:off x="1809095" y="3772320"/>
                <a:ext cx="205560" cy="357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ED890EFC-32E2-4C0C-B6CE-30ACC90D611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804775" y="3768000"/>
                  <a:ext cx="21420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38851D30-B902-4FD1-B329-7628927C76AB}"/>
                    </a:ext>
                  </a:extLst>
                </p14:cNvPr>
                <p14:cNvContentPartPr/>
                <p14:nvPr/>
              </p14:nvContentPartPr>
              <p14:xfrm>
                <a:off x="2510375" y="3785280"/>
                <a:ext cx="146880" cy="3722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38851D30-B902-4FD1-B329-7628927C76A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506055" y="3780960"/>
                  <a:ext cx="15552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64C8BF9-3285-4560-8F1A-75DD22179AC1}"/>
                    </a:ext>
                  </a:extLst>
                </p14:cNvPr>
                <p14:cNvContentPartPr/>
                <p14:nvPr/>
              </p14:nvContentPartPr>
              <p14:xfrm>
                <a:off x="2683895" y="3693120"/>
                <a:ext cx="158400" cy="1458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64C8BF9-3285-4560-8F1A-75DD22179AC1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679575" y="3688800"/>
                  <a:ext cx="167040" cy="15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F686EFE9-AF27-40DB-840D-0AED2F3F0482}"/>
              </a:ext>
            </a:extLst>
          </p:cNvPr>
          <p:cNvGrpSpPr/>
          <p:nvPr/>
        </p:nvGrpSpPr>
        <p:grpSpPr>
          <a:xfrm>
            <a:off x="3365015" y="3417720"/>
            <a:ext cx="148680" cy="107640"/>
            <a:chOff x="3365015" y="3417720"/>
            <a:chExt cx="148680" cy="10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720693E-3FA4-447F-881C-7C6500F6F6BD}"/>
                    </a:ext>
                  </a:extLst>
                </p14:cNvPr>
                <p14:cNvContentPartPr/>
                <p14:nvPr/>
              </p14:nvContentPartPr>
              <p14:xfrm>
                <a:off x="3365015" y="3417720"/>
                <a:ext cx="148680" cy="68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720693E-3FA4-447F-881C-7C6500F6F6B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360695" y="3413400"/>
                  <a:ext cx="15732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DF4D58B-14CC-4AA5-8D65-CBA1EE853962}"/>
                    </a:ext>
                  </a:extLst>
                </p14:cNvPr>
                <p14:cNvContentPartPr/>
                <p14:nvPr/>
              </p14:nvContentPartPr>
              <p14:xfrm>
                <a:off x="3371495" y="3507000"/>
                <a:ext cx="140400" cy="183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DF4D58B-14CC-4AA5-8D65-CBA1EE85396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367175" y="3502680"/>
                  <a:ext cx="149040" cy="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98D3031B-2AC6-4B1F-B261-1EF5F655ED33}"/>
              </a:ext>
            </a:extLst>
          </p:cNvPr>
          <p:cNvGrpSpPr/>
          <p:nvPr/>
        </p:nvGrpSpPr>
        <p:grpSpPr>
          <a:xfrm>
            <a:off x="3785855" y="3027480"/>
            <a:ext cx="1135800" cy="585000"/>
            <a:chOff x="3785855" y="3027480"/>
            <a:chExt cx="1135800" cy="58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7E8299C6-D4CA-4B65-9023-56515EC5F17A}"/>
                    </a:ext>
                  </a:extLst>
                </p14:cNvPr>
                <p14:cNvContentPartPr/>
                <p14:nvPr/>
              </p14:nvContentPartPr>
              <p14:xfrm>
                <a:off x="3785855" y="3489000"/>
                <a:ext cx="223920" cy="226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7E8299C6-D4CA-4B65-9023-56515EC5F17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781535" y="3484680"/>
                  <a:ext cx="2325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4DDC397C-6ACE-4CD0-A5CD-814796E5F407}"/>
                    </a:ext>
                  </a:extLst>
                </p14:cNvPr>
                <p14:cNvContentPartPr/>
                <p14:nvPr/>
              </p14:nvContentPartPr>
              <p14:xfrm>
                <a:off x="4225775" y="3027480"/>
                <a:ext cx="231840" cy="5850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4DDC397C-6ACE-4CD0-A5CD-814796E5F40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221455" y="3023160"/>
                  <a:ext cx="240480" cy="59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B22A5F5-71DD-4E9D-8BE3-DFDA91D4DACF}"/>
                    </a:ext>
                  </a:extLst>
                </p14:cNvPr>
                <p14:cNvContentPartPr/>
                <p14:nvPr/>
              </p14:nvContentPartPr>
              <p14:xfrm>
                <a:off x="4465895" y="3175440"/>
                <a:ext cx="175320" cy="2512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B22A5F5-71DD-4E9D-8BE3-DFDA91D4DAC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461575" y="3171120"/>
                  <a:ext cx="18396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92AD6AD2-7CDF-4078-827A-1C2917ACA4CF}"/>
                    </a:ext>
                  </a:extLst>
                </p14:cNvPr>
                <p14:cNvContentPartPr/>
                <p14:nvPr/>
              </p14:nvContentPartPr>
              <p14:xfrm>
                <a:off x="4747775" y="3324120"/>
                <a:ext cx="173880" cy="360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92AD6AD2-7CDF-4078-827A-1C2917ACA4C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743455" y="3319800"/>
                  <a:ext cx="182520" cy="4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519FDF43-2F7A-40DA-A6B3-F00E4D4103D5}"/>
              </a:ext>
            </a:extLst>
          </p:cNvPr>
          <p:cNvGrpSpPr/>
          <p:nvPr/>
        </p:nvGrpSpPr>
        <p:grpSpPr>
          <a:xfrm>
            <a:off x="5171495" y="3041880"/>
            <a:ext cx="656280" cy="402840"/>
            <a:chOff x="5171495" y="3041880"/>
            <a:chExt cx="656280" cy="40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F915FAFE-5149-48DD-9A8F-FA72239C7B81}"/>
                    </a:ext>
                  </a:extLst>
                </p14:cNvPr>
                <p14:cNvContentPartPr/>
                <p14:nvPr/>
              </p14:nvContentPartPr>
              <p14:xfrm>
                <a:off x="5180855" y="3258600"/>
                <a:ext cx="100080" cy="1688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F915FAFE-5149-48DD-9A8F-FA72239C7B8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176535" y="3254280"/>
                  <a:ext cx="1087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15664118-CECD-402C-BF8C-46BA56C9916A}"/>
                    </a:ext>
                  </a:extLst>
                </p14:cNvPr>
                <p14:cNvContentPartPr/>
                <p14:nvPr/>
              </p14:nvContentPartPr>
              <p14:xfrm>
                <a:off x="5171495" y="3109200"/>
                <a:ext cx="17640" cy="104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15664118-CECD-402C-BF8C-46BA56C9916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167175" y="3104880"/>
                  <a:ext cx="262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68BA4DFF-BA84-47DB-A2AB-0F71411A3AA3}"/>
                    </a:ext>
                  </a:extLst>
                </p14:cNvPr>
                <p14:cNvContentPartPr/>
                <p14:nvPr/>
              </p14:nvContentPartPr>
              <p14:xfrm>
                <a:off x="5401535" y="3051960"/>
                <a:ext cx="190080" cy="392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68BA4DFF-BA84-47DB-A2AB-0F71411A3AA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397215" y="3047640"/>
                  <a:ext cx="19872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AB22A489-34AB-44E4-A206-C82B69D96C30}"/>
                    </a:ext>
                  </a:extLst>
                </p14:cNvPr>
                <p14:cNvContentPartPr/>
                <p14:nvPr/>
              </p14:nvContentPartPr>
              <p14:xfrm>
                <a:off x="5728415" y="3193080"/>
                <a:ext cx="99360" cy="1774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AB22A489-34AB-44E4-A206-C82B69D96C3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724095" y="3188760"/>
                  <a:ext cx="1080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C8FB548-72FE-4B3B-AB9A-2B7607C93FA9}"/>
                    </a:ext>
                  </a:extLst>
                </p14:cNvPr>
                <p14:cNvContentPartPr/>
                <p14:nvPr/>
              </p14:nvContentPartPr>
              <p14:xfrm>
                <a:off x="5726255" y="3041880"/>
                <a:ext cx="38520" cy="284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C8FB548-72FE-4B3B-AB9A-2B7607C93FA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721935" y="3037560"/>
                  <a:ext cx="4716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75EB1CE9-4D97-414D-81BA-E5DE4A7EBDDA}"/>
              </a:ext>
            </a:extLst>
          </p:cNvPr>
          <p:cNvGrpSpPr/>
          <p:nvPr/>
        </p:nvGrpSpPr>
        <p:grpSpPr>
          <a:xfrm>
            <a:off x="6245375" y="3267600"/>
            <a:ext cx="168840" cy="104400"/>
            <a:chOff x="6245375" y="3267600"/>
            <a:chExt cx="168840" cy="10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0ED39F28-BD37-49DD-9303-E007D3689630}"/>
                    </a:ext>
                  </a:extLst>
                </p14:cNvPr>
                <p14:cNvContentPartPr/>
                <p14:nvPr/>
              </p14:nvContentPartPr>
              <p14:xfrm>
                <a:off x="6245375" y="3267600"/>
                <a:ext cx="168840" cy="57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0ED39F28-BD37-49DD-9303-E007D368963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241055" y="3263280"/>
                  <a:ext cx="17748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82D29100-14CE-4C7B-8CB4-4F5394021FE6}"/>
                    </a:ext>
                  </a:extLst>
                </p14:cNvPr>
                <p14:cNvContentPartPr/>
                <p14:nvPr/>
              </p14:nvContentPartPr>
              <p14:xfrm>
                <a:off x="6262655" y="3347880"/>
                <a:ext cx="144000" cy="24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82D29100-14CE-4C7B-8CB4-4F5394021FE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258335" y="3343560"/>
                  <a:ext cx="15264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FBE5F209-D390-4BD4-9328-3C339A6C5534}"/>
                  </a:ext>
                </a:extLst>
              </p14:cNvPr>
              <p14:cNvContentPartPr/>
              <p14:nvPr/>
            </p14:nvContentPartPr>
            <p14:xfrm>
              <a:off x="6736775" y="3301080"/>
              <a:ext cx="204120" cy="2016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FBE5F209-D390-4BD4-9328-3C339A6C5534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6732455" y="3296760"/>
                <a:ext cx="21276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5" name="Input penna 144">
                <a:extLst>
                  <a:ext uri="{FF2B5EF4-FFF2-40B4-BE49-F238E27FC236}">
                    <a16:creationId xmlns:a16="http://schemas.microsoft.com/office/drawing/2014/main" id="{98A952DE-C2A8-4368-AB31-5357B8834A59}"/>
                  </a:ext>
                </a:extLst>
              </p14:cNvPr>
              <p14:cNvContentPartPr/>
              <p14:nvPr/>
            </p14:nvContentPartPr>
            <p14:xfrm>
              <a:off x="7183175" y="3158880"/>
              <a:ext cx="141120" cy="162000"/>
            </p14:xfrm>
          </p:contentPart>
        </mc:Choice>
        <mc:Fallback xmlns="">
          <p:pic>
            <p:nvPicPr>
              <p:cNvPr id="145" name="Input penna 144">
                <a:extLst>
                  <a:ext uri="{FF2B5EF4-FFF2-40B4-BE49-F238E27FC236}">
                    <a16:creationId xmlns:a16="http://schemas.microsoft.com/office/drawing/2014/main" id="{98A952DE-C2A8-4368-AB31-5357B8834A59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7178855" y="3154560"/>
                <a:ext cx="14976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6" name="Input penna 145">
                <a:extLst>
                  <a:ext uri="{FF2B5EF4-FFF2-40B4-BE49-F238E27FC236}">
                    <a16:creationId xmlns:a16="http://schemas.microsoft.com/office/drawing/2014/main" id="{A066EBBD-2C17-481C-87D9-F0E1E9E2EC5D}"/>
                  </a:ext>
                </a:extLst>
              </p14:cNvPr>
              <p14:cNvContentPartPr/>
              <p14:nvPr/>
            </p14:nvContentPartPr>
            <p14:xfrm>
              <a:off x="7252295" y="2968440"/>
              <a:ext cx="40320" cy="13320"/>
            </p14:xfrm>
          </p:contentPart>
        </mc:Choice>
        <mc:Fallback xmlns="">
          <p:pic>
            <p:nvPicPr>
              <p:cNvPr id="146" name="Input penna 145">
                <a:extLst>
                  <a:ext uri="{FF2B5EF4-FFF2-40B4-BE49-F238E27FC236}">
                    <a16:creationId xmlns:a16="http://schemas.microsoft.com/office/drawing/2014/main" id="{A066EBBD-2C17-481C-87D9-F0E1E9E2EC5D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247975" y="2964120"/>
                <a:ext cx="4896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17410CDC-4751-4FE5-9848-639A28174DF1}"/>
              </a:ext>
            </a:extLst>
          </p:cNvPr>
          <p:cNvGrpSpPr/>
          <p:nvPr/>
        </p:nvGrpSpPr>
        <p:grpSpPr>
          <a:xfrm>
            <a:off x="7585295" y="3051600"/>
            <a:ext cx="591120" cy="267840"/>
            <a:chOff x="7585295" y="3051600"/>
            <a:chExt cx="591120" cy="26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48C5E72-A628-4DD9-84C0-34D18BEDAAFC}"/>
                    </a:ext>
                  </a:extLst>
                </p14:cNvPr>
                <p14:cNvContentPartPr/>
                <p14:nvPr/>
              </p14:nvContentPartPr>
              <p14:xfrm>
                <a:off x="7585295" y="3231240"/>
                <a:ext cx="203400" cy="421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48C5E72-A628-4DD9-84C0-34D18BEDAAF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580975" y="3226920"/>
                  <a:ext cx="2120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83B86DFF-EF9C-49E9-A5E8-C4B11762021B}"/>
                    </a:ext>
                  </a:extLst>
                </p14:cNvPr>
                <p14:cNvContentPartPr/>
                <p14:nvPr/>
              </p14:nvContentPartPr>
              <p14:xfrm>
                <a:off x="7971215" y="3051600"/>
                <a:ext cx="205200" cy="267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83B86DFF-EF9C-49E9-A5E8-C4B11762021B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966895" y="3047280"/>
                  <a:ext cx="213840" cy="27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DABFE66E-6D2E-4619-AF3D-286EA48F7D57}"/>
              </a:ext>
            </a:extLst>
          </p:cNvPr>
          <p:cNvGrpSpPr/>
          <p:nvPr/>
        </p:nvGrpSpPr>
        <p:grpSpPr>
          <a:xfrm>
            <a:off x="8438855" y="3216480"/>
            <a:ext cx="412200" cy="112320"/>
            <a:chOff x="8438855" y="3216480"/>
            <a:chExt cx="412200" cy="11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C5D12A3-B6DC-46D1-982C-4DBB94CCE163}"/>
                    </a:ext>
                  </a:extLst>
                </p14:cNvPr>
                <p14:cNvContentPartPr/>
                <p14:nvPr/>
              </p14:nvContentPartPr>
              <p14:xfrm>
                <a:off x="8438855" y="3216480"/>
                <a:ext cx="131760" cy="194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C5D12A3-B6DC-46D1-982C-4DBB94CCE16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434535" y="3212160"/>
                  <a:ext cx="1404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55D2AAC-1CA2-4F67-91AB-3F21BADFBD78}"/>
                    </a:ext>
                  </a:extLst>
                </p14:cNvPr>
                <p14:cNvContentPartPr/>
                <p14:nvPr/>
              </p14:nvContentPartPr>
              <p14:xfrm>
                <a:off x="8441015" y="3320520"/>
                <a:ext cx="124920" cy="82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55D2AAC-1CA2-4F67-91AB-3F21BADFBD7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436695" y="3316200"/>
                  <a:ext cx="13356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B9E4065C-CBDC-4E53-A263-24CA26674F7E}"/>
                    </a:ext>
                  </a:extLst>
                </p14:cNvPr>
                <p14:cNvContentPartPr/>
                <p14:nvPr/>
              </p14:nvContentPartPr>
              <p14:xfrm>
                <a:off x="8716775" y="3266520"/>
                <a:ext cx="134280" cy="57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B9E4065C-CBDC-4E53-A263-24CA26674F7E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712455" y="3262200"/>
                  <a:ext cx="142920" cy="1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734BEE40-0B2D-482E-BB3D-E273B3945EC0}"/>
              </a:ext>
            </a:extLst>
          </p:cNvPr>
          <p:cNvGrpSpPr/>
          <p:nvPr/>
        </p:nvGrpSpPr>
        <p:grpSpPr>
          <a:xfrm>
            <a:off x="9065255" y="3031440"/>
            <a:ext cx="452520" cy="312120"/>
            <a:chOff x="9065255" y="3031440"/>
            <a:chExt cx="452520" cy="31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A38ED50C-CB4E-4BD6-97CE-756B31F326CE}"/>
                    </a:ext>
                  </a:extLst>
                </p14:cNvPr>
                <p14:cNvContentPartPr/>
                <p14:nvPr/>
              </p14:nvContentPartPr>
              <p14:xfrm>
                <a:off x="9065255" y="3031440"/>
                <a:ext cx="164520" cy="3121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A38ED50C-CB4E-4BD6-97CE-756B31F326C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060935" y="3027120"/>
                  <a:ext cx="17316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25A15E8-E403-4790-8350-77CDCC5DF09E}"/>
                    </a:ext>
                  </a:extLst>
                </p14:cNvPr>
                <p14:cNvContentPartPr/>
                <p14:nvPr/>
              </p14:nvContentPartPr>
              <p14:xfrm>
                <a:off x="9352535" y="3240240"/>
                <a:ext cx="165240" cy="266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25A15E8-E403-4790-8350-77CDCC5DF09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348215" y="3235920"/>
                  <a:ext cx="173880" cy="35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E60CFF1F-8425-42F5-93EC-38FC98D85328}"/>
                  </a:ext>
                </a:extLst>
              </p14:cNvPr>
              <p14:cNvContentPartPr/>
              <p14:nvPr/>
            </p14:nvContentPartPr>
            <p14:xfrm>
              <a:off x="9774815" y="3110280"/>
              <a:ext cx="94680" cy="16452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E60CFF1F-8425-42F5-93EC-38FC98D85328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9770495" y="3105960"/>
                <a:ext cx="1033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2FE7D032-7BD0-4378-BE97-DA9B8E9269FA}"/>
                  </a:ext>
                </a:extLst>
              </p14:cNvPr>
              <p14:cNvContentPartPr/>
              <p14:nvPr/>
            </p14:nvContentPartPr>
            <p14:xfrm>
              <a:off x="9831695" y="2924880"/>
              <a:ext cx="19440" cy="2556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2FE7D032-7BD0-4378-BE97-DA9B8E9269FA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9827375" y="2920560"/>
                <a:ext cx="2808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B3729A92-24D5-4C22-8A56-779A9C7485EA}"/>
                  </a:ext>
                </a:extLst>
              </p14:cNvPr>
              <p14:cNvContentPartPr/>
              <p14:nvPr/>
            </p14:nvContentPartPr>
            <p14:xfrm>
              <a:off x="10151015" y="3256440"/>
              <a:ext cx="141120" cy="2016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B3729A92-24D5-4C22-8A56-779A9C7485EA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10146695" y="3252120"/>
                <a:ext cx="14976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19A2E363-5CEF-42C2-99C8-179E1D24DF13}"/>
                  </a:ext>
                </a:extLst>
              </p14:cNvPr>
              <p14:cNvContentPartPr/>
              <p14:nvPr/>
            </p14:nvContentPartPr>
            <p14:xfrm>
              <a:off x="10162175" y="3380640"/>
              <a:ext cx="112320" cy="1224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19A2E363-5CEF-42C2-99C8-179E1D24DF13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10157855" y="3376320"/>
                <a:ext cx="120960" cy="2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09C58428-9E2B-41B4-ADC9-814981845B97}"/>
              </a:ext>
            </a:extLst>
          </p:cNvPr>
          <p:cNvGrpSpPr/>
          <p:nvPr/>
        </p:nvGrpSpPr>
        <p:grpSpPr>
          <a:xfrm>
            <a:off x="297455" y="4700760"/>
            <a:ext cx="200520" cy="142200"/>
            <a:chOff x="297455" y="4700760"/>
            <a:chExt cx="200520" cy="14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0A344E18-15B0-4779-93F1-7FBF22623D6D}"/>
                    </a:ext>
                  </a:extLst>
                </p14:cNvPr>
                <p14:cNvContentPartPr/>
                <p14:nvPr/>
              </p14:nvContentPartPr>
              <p14:xfrm>
                <a:off x="297455" y="4700760"/>
                <a:ext cx="151560" cy="201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0A344E18-15B0-4779-93F1-7FBF22623D6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93135" y="4696440"/>
                  <a:ext cx="160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927336FF-C201-4C74-834D-F10E6A943AE4}"/>
                    </a:ext>
                  </a:extLst>
                </p14:cNvPr>
                <p14:cNvContentPartPr/>
                <p14:nvPr/>
              </p14:nvContentPartPr>
              <p14:xfrm>
                <a:off x="363695" y="4815240"/>
                <a:ext cx="134280" cy="277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927336FF-C201-4C74-834D-F10E6A943AE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59375" y="4810920"/>
                  <a:ext cx="14292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59F5DAD8-9A85-4DA0-9C5D-9A3450BB00E9}"/>
              </a:ext>
            </a:extLst>
          </p:cNvPr>
          <p:cNvGrpSpPr/>
          <p:nvPr/>
        </p:nvGrpSpPr>
        <p:grpSpPr>
          <a:xfrm>
            <a:off x="798575" y="4458120"/>
            <a:ext cx="408600" cy="416520"/>
            <a:chOff x="798575" y="4458120"/>
            <a:chExt cx="408600" cy="41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59644E90-4A6A-4633-B7AC-B501AE496A4D}"/>
                    </a:ext>
                  </a:extLst>
                </p14:cNvPr>
                <p14:cNvContentPartPr/>
                <p14:nvPr/>
              </p14:nvContentPartPr>
              <p14:xfrm>
                <a:off x="798575" y="4458120"/>
                <a:ext cx="363240" cy="4165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59644E90-4A6A-4633-B7AC-B501AE496A4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94255" y="4453800"/>
                  <a:ext cx="37188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DB4C159B-A39D-4990-B815-0DAF00DFF9ED}"/>
                    </a:ext>
                  </a:extLst>
                </p14:cNvPr>
                <p14:cNvContentPartPr/>
                <p14:nvPr/>
              </p14:nvContentPartPr>
              <p14:xfrm>
                <a:off x="1040855" y="4599240"/>
                <a:ext cx="166320" cy="2052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DB4C159B-A39D-4990-B815-0DAF00DFF9E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36535" y="4594920"/>
                  <a:ext cx="174960" cy="21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58ECFD9D-3713-452D-B095-0D96266B550F}"/>
              </a:ext>
            </a:extLst>
          </p:cNvPr>
          <p:cNvGrpSpPr/>
          <p:nvPr/>
        </p:nvGrpSpPr>
        <p:grpSpPr>
          <a:xfrm>
            <a:off x="1508495" y="4267680"/>
            <a:ext cx="335520" cy="623520"/>
            <a:chOff x="1508495" y="4267680"/>
            <a:chExt cx="335520" cy="62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CC12D113-1634-4A55-9C23-4281ABDDCA6E}"/>
                    </a:ext>
                  </a:extLst>
                </p14:cNvPr>
                <p14:cNvContentPartPr/>
                <p14:nvPr/>
              </p14:nvContentPartPr>
              <p14:xfrm>
                <a:off x="1508495" y="4533720"/>
                <a:ext cx="206640" cy="3574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CC12D113-1634-4A55-9C23-4281ABDDCA6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504175" y="4529400"/>
                  <a:ext cx="21528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753ED33F-A43C-4466-9414-86C037BCA9F8}"/>
                    </a:ext>
                  </a:extLst>
                </p14:cNvPr>
                <p14:cNvContentPartPr/>
                <p14:nvPr/>
              </p14:nvContentPartPr>
              <p14:xfrm>
                <a:off x="1780655" y="4347240"/>
                <a:ext cx="63360" cy="1371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753ED33F-A43C-4466-9414-86C037BCA9F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776335" y="4342920"/>
                  <a:ext cx="720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928DE227-3B7F-4C65-A874-6294F230FC41}"/>
                    </a:ext>
                  </a:extLst>
                </p14:cNvPr>
                <p14:cNvContentPartPr/>
                <p14:nvPr/>
              </p14:nvContentPartPr>
              <p14:xfrm>
                <a:off x="1771655" y="4267680"/>
                <a:ext cx="8280" cy="133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928DE227-3B7F-4C65-A874-6294F230FC4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767335" y="4263360"/>
                  <a:ext cx="169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8CDF7B58-73C6-44DB-9054-E14F7A6836C2}"/>
              </a:ext>
            </a:extLst>
          </p:cNvPr>
          <p:cNvGrpSpPr/>
          <p:nvPr/>
        </p:nvGrpSpPr>
        <p:grpSpPr>
          <a:xfrm>
            <a:off x="2036255" y="4242480"/>
            <a:ext cx="668880" cy="410400"/>
            <a:chOff x="2036255" y="4242480"/>
            <a:chExt cx="66888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C0419C1-035C-4FF2-A49A-8034A54BB943}"/>
                    </a:ext>
                  </a:extLst>
                </p14:cNvPr>
                <p14:cNvContentPartPr/>
                <p14:nvPr/>
              </p14:nvContentPartPr>
              <p14:xfrm>
                <a:off x="2049575" y="4308360"/>
                <a:ext cx="135360" cy="1821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C0419C1-035C-4FF2-A49A-8034A54BB94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045255" y="4304040"/>
                  <a:ext cx="1440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9A42BD2-0F93-48D2-A314-9E7A710BEEB2}"/>
                    </a:ext>
                  </a:extLst>
                </p14:cNvPr>
                <p14:cNvContentPartPr/>
                <p14:nvPr/>
              </p14:nvContentPartPr>
              <p14:xfrm>
                <a:off x="2036255" y="4275240"/>
                <a:ext cx="138960" cy="30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9A42BD2-0F93-48D2-A314-9E7A710BEEB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031935" y="4270920"/>
                  <a:ext cx="1476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D3378FE-0622-42AB-8DB4-78753C6B44D9}"/>
                    </a:ext>
                  </a:extLst>
                </p14:cNvPr>
                <p14:cNvContentPartPr/>
                <p14:nvPr/>
              </p14:nvContentPartPr>
              <p14:xfrm>
                <a:off x="2087015" y="4366320"/>
                <a:ext cx="246600" cy="200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D3378FE-0622-42AB-8DB4-78753C6B44D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082695" y="4362000"/>
                  <a:ext cx="2552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6B17AE3E-33BE-4572-ADBB-998FC4306167}"/>
                    </a:ext>
                  </a:extLst>
                </p14:cNvPr>
                <p14:cNvContentPartPr/>
                <p14:nvPr/>
              </p14:nvContentPartPr>
              <p14:xfrm>
                <a:off x="2213375" y="4473600"/>
                <a:ext cx="177840" cy="1458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6B17AE3E-33BE-4572-ADBB-998FC4306167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209055" y="4469280"/>
                  <a:ext cx="1864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E9D99C14-9E94-43BF-8C99-A1926C3DBC9A}"/>
                    </a:ext>
                  </a:extLst>
                </p14:cNvPr>
                <p14:cNvContentPartPr/>
                <p14:nvPr/>
              </p14:nvContentPartPr>
              <p14:xfrm>
                <a:off x="2306615" y="4517160"/>
                <a:ext cx="10080" cy="1357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E9D99C14-9E94-43BF-8C99-A1926C3DBC9A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302295" y="4512840"/>
                  <a:ext cx="187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64C5FA30-04D9-4F9B-89E2-0575B6DFB1D0}"/>
                    </a:ext>
                  </a:extLst>
                </p14:cNvPr>
                <p14:cNvContentPartPr/>
                <p14:nvPr/>
              </p14:nvContentPartPr>
              <p14:xfrm>
                <a:off x="2472935" y="4295040"/>
                <a:ext cx="54360" cy="1526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64C5FA30-04D9-4F9B-89E2-0575B6DFB1D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468615" y="4290720"/>
                  <a:ext cx="630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06A8B32-BA38-4C36-A987-6E4141B52BF8}"/>
                    </a:ext>
                  </a:extLst>
                </p14:cNvPr>
                <p14:cNvContentPartPr/>
                <p14:nvPr/>
              </p14:nvContentPartPr>
              <p14:xfrm>
                <a:off x="2548895" y="4301520"/>
                <a:ext cx="74160" cy="1544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06A8B32-BA38-4C36-A987-6E4141B52BF8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544575" y="4297200"/>
                  <a:ext cx="828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44FF67DA-48C9-48F2-863E-A476BB51052E}"/>
                    </a:ext>
                  </a:extLst>
                </p14:cNvPr>
                <p14:cNvContentPartPr/>
                <p14:nvPr/>
              </p14:nvContentPartPr>
              <p14:xfrm>
                <a:off x="2418575" y="4242480"/>
                <a:ext cx="286560" cy="270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44FF67DA-48C9-48F2-863E-A476BB51052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414255" y="4238160"/>
                  <a:ext cx="295200" cy="35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34B9A6C5-2F05-4963-B61E-440417E46D42}"/>
                  </a:ext>
                </a:extLst>
              </p14:cNvPr>
              <p14:cNvContentPartPr/>
              <p14:nvPr/>
            </p14:nvContentPartPr>
            <p14:xfrm>
              <a:off x="5242415" y="5262000"/>
              <a:ext cx="4447800" cy="36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34B9A6C5-2F05-4963-B61E-440417E46D42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5233775" y="5253360"/>
                <a:ext cx="446544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83" name="Input penna 182">
                <a:extLst>
                  <a:ext uri="{FF2B5EF4-FFF2-40B4-BE49-F238E27FC236}">
                    <a16:creationId xmlns:a16="http://schemas.microsoft.com/office/drawing/2014/main" id="{F6F86C8E-88CA-443D-92C8-770CFBA6B27D}"/>
                  </a:ext>
                </a:extLst>
              </p14:cNvPr>
              <p14:cNvContentPartPr/>
              <p14:nvPr/>
            </p14:nvContentPartPr>
            <p14:xfrm>
              <a:off x="7392695" y="3827400"/>
              <a:ext cx="360" cy="2472840"/>
            </p14:xfrm>
          </p:contentPart>
        </mc:Choice>
        <mc:Fallback xmlns="">
          <p:pic>
            <p:nvPicPr>
              <p:cNvPr id="183" name="Input penna 182">
                <a:extLst>
                  <a:ext uri="{FF2B5EF4-FFF2-40B4-BE49-F238E27FC236}">
                    <a16:creationId xmlns:a16="http://schemas.microsoft.com/office/drawing/2014/main" id="{F6F86C8E-88CA-443D-92C8-770CFBA6B27D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7384055" y="3818400"/>
                <a:ext cx="18000" cy="249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16F5AD5C-443C-4765-8684-35FF857D8962}"/>
                  </a:ext>
                </a:extLst>
              </p14:cNvPr>
              <p14:cNvContentPartPr/>
              <p14:nvPr/>
            </p14:nvContentPartPr>
            <p14:xfrm>
              <a:off x="6675575" y="5930520"/>
              <a:ext cx="727200" cy="36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16F5AD5C-443C-4765-8684-35FF857D8962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6666575" y="5921520"/>
                <a:ext cx="74484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91" name="Input penna 190">
                <a:extLst>
                  <a:ext uri="{FF2B5EF4-FFF2-40B4-BE49-F238E27FC236}">
                    <a16:creationId xmlns:a16="http://schemas.microsoft.com/office/drawing/2014/main" id="{5FDF4E83-F82E-4852-8134-A80D44720517}"/>
                  </a:ext>
                </a:extLst>
              </p14:cNvPr>
              <p14:cNvContentPartPr/>
              <p14:nvPr/>
            </p14:nvContentPartPr>
            <p14:xfrm>
              <a:off x="6724895" y="5256960"/>
              <a:ext cx="360" cy="709560"/>
            </p14:xfrm>
          </p:contentPart>
        </mc:Choice>
        <mc:Fallback xmlns="">
          <p:pic>
            <p:nvPicPr>
              <p:cNvPr id="191" name="Input penna 190">
                <a:extLst>
                  <a:ext uri="{FF2B5EF4-FFF2-40B4-BE49-F238E27FC236}">
                    <a16:creationId xmlns:a16="http://schemas.microsoft.com/office/drawing/2014/main" id="{5FDF4E83-F82E-4852-8134-A80D44720517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6716255" y="5247960"/>
                <a:ext cx="18000" cy="72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92" name="Input penna 191">
                <a:extLst>
                  <a:ext uri="{FF2B5EF4-FFF2-40B4-BE49-F238E27FC236}">
                    <a16:creationId xmlns:a16="http://schemas.microsoft.com/office/drawing/2014/main" id="{E2CCD1F2-816F-4E91-B249-791379CE87B5}"/>
                  </a:ext>
                </a:extLst>
              </p14:cNvPr>
              <p14:cNvContentPartPr/>
              <p14:nvPr/>
            </p14:nvContentPartPr>
            <p14:xfrm>
              <a:off x="7466855" y="4949160"/>
              <a:ext cx="202320" cy="188280"/>
            </p14:xfrm>
          </p:contentPart>
        </mc:Choice>
        <mc:Fallback xmlns="">
          <p:pic>
            <p:nvPicPr>
              <p:cNvPr id="192" name="Input penna 191">
                <a:extLst>
                  <a:ext uri="{FF2B5EF4-FFF2-40B4-BE49-F238E27FC236}">
                    <a16:creationId xmlns:a16="http://schemas.microsoft.com/office/drawing/2014/main" id="{E2CCD1F2-816F-4E91-B249-791379CE87B5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7457855" y="4940160"/>
                <a:ext cx="219960" cy="205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99" name="Gruppo 198">
            <a:extLst>
              <a:ext uri="{FF2B5EF4-FFF2-40B4-BE49-F238E27FC236}">
                <a16:creationId xmlns:a16="http://schemas.microsoft.com/office/drawing/2014/main" id="{FC9F8483-0252-4AE0-A8B5-CA52DD394396}"/>
              </a:ext>
            </a:extLst>
          </p:cNvPr>
          <p:cNvGrpSpPr/>
          <p:nvPr/>
        </p:nvGrpSpPr>
        <p:grpSpPr>
          <a:xfrm>
            <a:off x="7251215" y="3685920"/>
            <a:ext cx="518760" cy="325440"/>
            <a:chOff x="7251215" y="3685920"/>
            <a:chExt cx="518760" cy="32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B2145042-FE9F-45F7-A8E2-159D37D1C83F}"/>
                    </a:ext>
                  </a:extLst>
                </p14:cNvPr>
                <p14:cNvContentPartPr/>
                <p14:nvPr/>
              </p14:nvContentPartPr>
              <p14:xfrm>
                <a:off x="7251215" y="3810120"/>
                <a:ext cx="257040" cy="1803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B2145042-FE9F-45F7-A8E2-159D37D1C83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242215" y="3801480"/>
                  <a:ext cx="274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FA134DE-6462-4241-AEFF-621C9416D7C5}"/>
                    </a:ext>
                  </a:extLst>
                </p14:cNvPr>
                <p14:cNvContentPartPr/>
                <p14:nvPr/>
              </p14:nvContentPartPr>
              <p14:xfrm>
                <a:off x="7588175" y="3685920"/>
                <a:ext cx="181800" cy="3254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FA134DE-6462-4241-AEFF-621C9416D7C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579535" y="3676920"/>
                  <a:ext cx="199440" cy="34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3BF99A56-BC49-4B2B-8611-432BD64B628E}"/>
              </a:ext>
            </a:extLst>
          </p:cNvPr>
          <p:cNvGrpSpPr/>
          <p:nvPr/>
        </p:nvGrpSpPr>
        <p:grpSpPr>
          <a:xfrm>
            <a:off x="9576095" y="5136360"/>
            <a:ext cx="417960" cy="304560"/>
            <a:chOff x="9576095" y="5136360"/>
            <a:chExt cx="417960" cy="30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718FD3B-B50F-4550-8052-3F03D4D5B197}"/>
                    </a:ext>
                  </a:extLst>
                </p14:cNvPr>
                <p14:cNvContentPartPr/>
                <p14:nvPr/>
              </p14:nvContentPartPr>
              <p14:xfrm>
                <a:off x="9576095" y="5136360"/>
                <a:ext cx="147240" cy="235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718FD3B-B50F-4550-8052-3F03D4D5B19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567095" y="5127360"/>
                  <a:ext cx="16488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6E96818-ADF1-4C04-B867-D62289E3874F}"/>
                    </a:ext>
                  </a:extLst>
                </p14:cNvPr>
                <p14:cNvContentPartPr/>
                <p14:nvPr/>
              </p14:nvContentPartPr>
              <p14:xfrm>
                <a:off x="9885335" y="5262360"/>
                <a:ext cx="104040" cy="867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6E96818-ADF1-4C04-B867-D62289E3874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876335" y="5253360"/>
                  <a:ext cx="12168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79C7F12-5C2F-492C-9DCF-B8D128BB97AB}"/>
                    </a:ext>
                  </a:extLst>
                </p14:cNvPr>
                <p14:cNvContentPartPr/>
                <p14:nvPr/>
              </p14:nvContentPartPr>
              <p14:xfrm>
                <a:off x="9875615" y="5272440"/>
                <a:ext cx="118440" cy="1684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79C7F12-5C2F-492C-9DCF-B8D128BB97A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866975" y="5263440"/>
                  <a:ext cx="136080" cy="186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F2FBA880-514C-46EB-A27E-3ACA153EE9A4}"/>
                  </a:ext>
                </a:extLst>
              </p14:cNvPr>
              <p14:cNvContentPartPr/>
              <p14:nvPr/>
            </p14:nvContentPartPr>
            <p14:xfrm>
              <a:off x="7498175" y="5907120"/>
              <a:ext cx="104760" cy="1692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F2FBA880-514C-46EB-A27E-3ACA153EE9A4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7489535" y="5898120"/>
                <a:ext cx="12240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204" name="Input penna 203">
                <a:extLst>
                  <a:ext uri="{FF2B5EF4-FFF2-40B4-BE49-F238E27FC236}">
                    <a16:creationId xmlns:a16="http://schemas.microsoft.com/office/drawing/2014/main" id="{45BC586A-680F-43CA-B8A0-080F8014DA80}"/>
                  </a:ext>
                </a:extLst>
              </p14:cNvPr>
              <p14:cNvContentPartPr/>
              <p14:nvPr/>
            </p14:nvContentPartPr>
            <p14:xfrm>
              <a:off x="7726775" y="5769960"/>
              <a:ext cx="169200" cy="185400"/>
            </p14:xfrm>
          </p:contentPart>
        </mc:Choice>
        <mc:Fallback xmlns="">
          <p:pic>
            <p:nvPicPr>
              <p:cNvPr id="204" name="Input penna 203">
                <a:extLst>
                  <a:ext uri="{FF2B5EF4-FFF2-40B4-BE49-F238E27FC236}">
                    <a16:creationId xmlns:a16="http://schemas.microsoft.com/office/drawing/2014/main" id="{45BC586A-680F-43CA-B8A0-080F8014DA80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7718135" y="5761320"/>
                <a:ext cx="186840" cy="20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517785A6-1B41-4D1D-B47B-2E2866D230DA}"/>
              </a:ext>
            </a:extLst>
          </p:cNvPr>
          <p:cNvGrpSpPr/>
          <p:nvPr/>
        </p:nvGrpSpPr>
        <p:grpSpPr>
          <a:xfrm>
            <a:off x="6721295" y="5258040"/>
            <a:ext cx="696240" cy="691200"/>
            <a:chOff x="6721295" y="5258040"/>
            <a:chExt cx="696240" cy="69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3D9F9791-858C-402F-A170-3A3CA556409A}"/>
                    </a:ext>
                  </a:extLst>
                </p14:cNvPr>
                <p14:cNvContentPartPr/>
                <p14:nvPr/>
              </p14:nvContentPartPr>
              <p14:xfrm>
                <a:off x="7417175" y="5892000"/>
                <a:ext cx="360" cy="16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3D9F9791-858C-402F-A170-3A3CA556409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408175" y="5883360"/>
                  <a:ext cx="180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196998AF-E0BC-4CFF-9ECF-405BC89BBD92}"/>
                    </a:ext>
                  </a:extLst>
                </p14:cNvPr>
                <p14:cNvContentPartPr/>
                <p14:nvPr/>
              </p14:nvContentPartPr>
              <p14:xfrm>
                <a:off x="7417175" y="5897400"/>
                <a:ext cx="360" cy="151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196998AF-E0BC-4CFF-9ECF-405BC89BBD9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408175" y="5888400"/>
                  <a:ext cx="18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170C6817-CB52-4EF0-8932-968B57C85DF8}"/>
                    </a:ext>
                  </a:extLst>
                </p14:cNvPr>
                <p14:cNvContentPartPr/>
                <p14:nvPr/>
              </p14:nvContentPartPr>
              <p14:xfrm>
                <a:off x="6721295" y="5258040"/>
                <a:ext cx="686160" cy="6912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170C6817-CB52-4EF0-8932-968B57C85DF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712655" y="5249040"/>
                  <a:ext cx="703800" cy="70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B8E0591D-0EE5-4D8B-BB94-74B69F1A6304}"/>
              </a:ext>
            </a:extLst>
          </p:cNvPr>
          <p:cNvGrpSpPr/>
          <p:nvPr/>
        </p:nvGrpSpPr>
        <p:grpSpPr>
          <a:xfrm>
            <a:off x="6383975" y="4733880"/>
            <a:ext cx="1718640" cy="797760"/>
            <a:chOff x="6383975" y="4733880"/>
            <a:chExt cx="1718640" cy="79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21BE7310-1023-460C-91E2-9436E65E72B8}"/>
                    </a:ext>
                  </a:extLst>
                </p14:cNvPr>
                <p14:cNvContentPartPr/>
                <p14:nvPr/>
              </p14:nvContentPartPr>
              <p14:xfrm>
                <a:off x="6729215" y="5275680"/>
                <a:ext cx="16560" cy="3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21BE7310-1023-460C-91E2-9436E65E72B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720215" y="5266680"/>
                  <a:ext cx="342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235EE3CB-6848-4F73-A907-C9474FC76868}"/>
                    </a:ext>
                  </a:extLst>
                </p14:cNvPr>
                <p14:cNvContentPartPr/>
                <p14:nvPr/>
              </p14:nvContentPartPr>
              <p14:xfrm>
                <a:off x="6383975" y="5098920"/>
                <a:ext cx="104040" cy="32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235EE3CB-6848-4F73-A907-C9474FC7686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375335" y="5089920"/>
                  <a:ext cx="1216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B6FE61E-1C7E-4C3D-BA00-F5534730CFA4}"/>
                    </a:ext>
                  </a:extLst>
                </p14:cNvPr>
                <p14:cNvContentPartPr/>
                <p14:nvPr/>
              </p14:nvContentPartPr>
              <p14:xfrm>
                <a:off x="6582335" y="4917120"/>
                <a:ext cx="176760" cy="1940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B6FE61E-1C7E-4C3D-BA00-F5534730CFA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573695" y="4908480"/>
                  <a:ext cx="1944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04E984ED-B992-43AD-A898-2AA7D22A7415}"/>
                    </a:ext>
                  </a:extLst>
                </p14:cNvPr>
                <p14:cNvContentPartPr/>
                <p14:nvPr/>
              </p14:nvContentPartPr>
              <p14:xfrm>
                <a:off x="6981575" y="4733880"/>
                <a:ext cx="1121040" cy="7977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04E984ED-B992-43AD-A898-2AA7D22A741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972935" y="4724880"/>
                  <a:ext cx="1138680" cy="81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8AA62154-5F72-4E62-A543-2209E2ED83F9}"/>
              </a:ext>
            </a:extLst>
          </p:cNvPr>
          <p:cNvGrpSpPr/>
          <p:nvPr/>
        </p:nvGrpSpPr>
        <p:grpSpPr>
          <a:xfrm>
            <a:off x="7942415" y="4494120"/>
            <a:ext cx="563760" cy="566640"/>
            <a:chOff x="7942415" y="4494120"/>
            <a:chExt cx="563760" cy="56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36E08A8C-2316-4626-A596-9A78030E8DC0}"/>
                    </a:ext>
                  </a:extLst>
                </p14:cNvPr>
                <p14:cNvContentPartPr/>
                <p14:nvPr/>
              </p14:nvContentPartPr>
              <p14:xfrm>
                <a:off x="7960415" y="4516080"/>
                <a:ext cx="144000" cy="2134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36E08A8C-2316-4626-A596-9A78030E8DC0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951775" y="4507080"/>
                  <a:ext cx="1616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FF3A2662-C7CB-48C6-814D-45C439EC91F6}"/>
                    </a:ext>
                  </a:extLst>
                </p14:cNvPr>
                <p14:cNvContentPartPr/>
                <p14:nvPr/>
              </p14:nvContentPartPr>
              <p14:xfrm>
                <a:off x="7949255" y="4494120"/>
                <a:ext cx="139320" cy="237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FF3A2662-C7CB-48C6-814D-45C439EC91F6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940615" y="4485120"/>
                  <a:ext cx="1569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124B3395-92C0-486B-BF38-8DC5445FCE50}"/>
                    </a:ext>
                  </a:extLst>
                </p14:cNvPr>
                <p14:cNvContentPartPr/>
                <p14:nvPr/>
              </p14:nvContentPartPr>
              <p14:xfrm>
                <a:off x="7942415" y="4754400"/>
                <a:ext cx="232560" cy="219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124B3395-92C0-486B-BF38-8DC5445FCE5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933415" y="4745400"/>
                  <a:ext cx="2502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C1A58ADE-03FF-411A-9F80-91B4FE57742F}"/>
                    </a:ext>
                  </a:extLst>
                </p14:cNvPr>
                <p14:cNvContentPartPr/>
                <p14:nvPr/>
              </p14:nvContentPartPr>
              <p14:xfrm>
                <a:off x="8052935" y="4849080"/>
                <a:ext cx="141120" cy="1479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C1A58ADE-03FF-411A-9F80-91B4FE57742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044295" y="4840440"/>
                  <a:ext cx="1587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1A72193-69D7-4F0A-8966-239C3BDA8987}"/>
                    </a:ext>
                  </a:extLst>
                </p14:cNvPr>
                <p14:cNvContentPartPr/>
                <p14:nvPr/>
              </p14:nvContentPartPr>
              <p14:xfrm>
                <a:off x="8119895" y="4920720"/>
                <a:ext cx="18720" cy="1400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1A72193-69D7-4F0A-8966-239C3BDA898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110895" y="4912080"/>
                  <a:ext cx="363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B8502F09-CFF2-43CF-AB17-2E26F0661F9B}"/>
                    </a:ext>
                  </a:extLst>
                </p14:cNvPr>
                <p14:cNvContentPartPr/>
                <p14:nvPr/>
              </p14:nvContentPartPr>
              <p14:xfrm>
                <a:off x="8300975" y="4611840"/>
                <a:ext cx="46080" cy="1468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B8502F09-CFF2-43CF-AB17-2E26F0661F9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291975" y="4603200"/>
                  <a:ext cx="637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0E4EBF39-F22D-4836-AE24-1B771C168EBA}"/>
                    </a:ext>
                  </a:extLst>
                </p14:cNvPr>
                <p14:cNvContentPartPr/>
                <p14:nvPr/>
              </p14:nvContentPartPr>
              <p14:xfrm>
                <a:off x="8394575" y="4601400"/>
                <a:ext cx="28440" cy="188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0E4EBF39-F22D-4836-AE24-1B771C168EB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385575" y="4592400"/>
                  <a:ext cx="460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48B73148-BEF0-46C5-B3D0-B4447C4AC041}"/>
                    </a:ext>
                  </a:extLst>
                </p14:cNvPr>
                <p14:cNvContentPartPr/>
                <p14:nvPr/>
              </p14:nvContentPartPr>
              <p14:xfrm>
                <a:off x="8232935" y="4587000"/>
                <a:ext cx="273240" cy="144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48B73148-BEF0-46C5-B3D0-B4447C4AC04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224295" y="4578360"/>
                  <a:ext cx="29088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5EC377B1-FD2C-4809-9C10-6D3238ADF080}"/>
              </a:ext>
            </a:extLst>
          </p:cNvPr>
          <p:cNvGrpSpPr/>
          <p:nvPr/>
        </p:nvGrpSpPr>
        <p:grpSpPr>
          <a:xfrm>
            <a:off x="138695" y="6040320"/>
            <a:ext cx="712080" cy="672120"/>
            <a:chOff x="138695" y="6040320"/>
            <a:chExt cx="712080" cy="67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575D9B43-2B97-43CE-BC08-26E5AF8CEFCE}"/>
                    </a:ext>
                  </a:extLst>
                </p14:cNvPr>
                <p14:cNvContentPartPr/>
                <p14:nvPr/>
              </p14:nvContentPartPr>
              <p14:xfrm>
                <a:off x="138695" y="6337320"/>
                <a:ext cx="271440" cy="3751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575D9B43-2B97-43CE-BC08-26E5AF8CEFC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34375" y="6333000"/>
                  <a:ext cx="28008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AA5AC1F-FFA1-4539-BB16-3B25721C6B9F}"/>
                    </a:ext>
                  </a:extLst>
                </p14:cNvPr>
                <p14:cNvContentPartPr/>
                <p14:nvPr/>
              </p14:nvContentPartPr>
              <p14:xfrm>
                <a:off x="217175" y="6523080"/>
                <a:ext cx="151920" cy="320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AA5AC1F-FFA1-4539-BB16-3B25721C6B9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12855" y="6518760"/>
                  <a:ext cx="16056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98B6B36-DCAC-4B81-A92E-51419145C1E6}"/>
                    </a:ext>
                  </a:extLst>
                </p14:cNvPr>
                <p14:cNvContentPartPr/>
                <p14:nvPr/>
              </p14:nvContentPartPr>
              <p14:xfrm>
                <a:off x="458735" y="6040320"/>
                <a:ext cx="159120" cy="2361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98B6B36-DCAC-4B81-A92E-51419145C1E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54415" y="6036000"/>
                  <a:ext cx="16776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F16D648C-397B-4B2F-9CD0-8315D9DD6245}"/>
                    </a:ext>
                  </a:extLst>
                </p14:cNvPr>
                <p14:cNvContentPartPr/>
                <p14:nvPr/>
              </p14:nvContentPartPr>
              <p14:xfrm>
                <a:off x="688415" y="6543960"/>
                <a:ext cx="162360" cy="356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F16D648C-397B-4B2F-9CD0-8315D9DD6245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84095" y="6539640"/>
                  <a:ext cx="1710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F19E5DFF-3B5C-4403-A568-B4714062B042}"/>
                    </a:ext>
                  </a:extLst>
                </p14:cNvPr>
                <p14:cNvContentPartPr/>
                <p14:nvPr/>
              </p14:nvContentPartPr>
              <p14:xfrm>
                <a:off x="720095" y="6654120"/>
                <a:ext cx="115200" cy="46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F19E5DFF-3B5C-4403-A568-B4714062B04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15775" y="6649800"/>
                  <a:ext cx="12384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009068DA-2A23-4204-A071-A166369FD5F7}"/>
              </a:ext>
            </a:extLst>
          </p:cNvPr>
          <p:cNvGrpSpPr/>
          <p:nvPr/>
        </p:nvGrpSpPr>
        <p:grpSpPr>
          <a:xfrm>
            <a:off x="1166855" y="6061920"/>
            <a:ext cx="414000" cy="610920"/>
            <a:chOff x="1166855" y="6061920"/>
            <a:chExt cx="414000" cy="61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B0F2EEB2-1500-4020-8FB3-8FC828CE7B48}"/>
                    </a:ext>
                  </a:extLst>
                </p14:cNvPr>
                <p14:cNvContentPartPr/>
                <p14:nvPr/>
              </p14:nvContentPartPr>
              <p14:xfrm>
                <a:off x="1166855" y="6313200"/>
                <a:ext cx="254880" cy="3596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B0F2EEB2-1500-4020-8FB3-8FC828CE7B4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62535" y="6308880"/>
                  <a:ext cx="26352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28BC2594-B402-4DF8-9917-FE612389F37E}"/>
                    </a:ext>
                  </a:extLst>
                </p14:cNvPr>
                <p14:cNvContentPartPr/>
                <p14:nvPr/>
              </p14:nvContentPartPr>
              <p14:xfrm>
                <a:off x="1447655" y="6061920"/>
                <a:ext cx="133200" cy="2181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28BC2594-B402-4DF8-9917-FE612389F37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443335" y="6057600"/>
                  <a:ext cx="14184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8263772A-BD36-4536-B82B-5ED0EEBC1B7A}"/>
              </a:ext>
            </a:extLst>
          </p:cNvPr>
          <p:cNvGrpSpPr/>
          <p:nvPr/>
        </p:nvGrpSpPr>
        <p:grpSpPr>
          <a:xfrm>
            <a:off x="7455695" y="6334800"/>
            <a:ext cx="675000" cy="306360"/>
            <a:chOff x="7455695" y="6334800"/>
            <a:chExt cx="675000" cy="30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65123021-694C-40A1-B2D8-E6C5C256EA9B}"/>
                    </a:ext>
                  </a:extLst>
                </p14:cNvPr>
                <p14:cNvContentPartPr/>
                <p14:nvPr/>
              </p14:nvContentPartPr>
              <p14:xfrm>
                <a:off x="7455695" y="6429480"/>
                <a:ext cx="248400" cy="2116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65123021-694C-40A1-B2D8-E6C5C256EA9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451375" y="6425160"/>
                  <a:ext cx="2570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96FCDFBE-7DA7-4753-BE0C-BC4AC75877BF}"/>
                    </a:ext>
                  </a:extLst>
                </p14:cNvPr>
                <p14:cNvContentPartPr/>
                <p14:nvPr/>
              </p14:nvContentPartPr>
              <p14:xfrm>
                <a:off x="7803815" y="6496800"/>
                <a:ext cx="58680" cy="856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96FCDFBE-7DA7-4753-BE0C-BC4AC75877B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799495" y="6492480"/>
                  <a:ext cx="673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B0165B06-6BD2-4244-9351-CFC791D0F7A4}"/>
                    </a:ext>
                  </a:extLst>
                </p14:cNvPr>
                <p14:cNvContentPartPr/>
                <p14:nvPr/>
              </p14:nvContentPartPr>
              <p14:xfrm>
                <a:off x="7820015" y="6334800"/>
                <a:ext cx="25560" cy="187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B0165B06-6BD2-4244-9351-CFC791D0F7A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815695" y="6330480"/>
                  <a:ext cx="342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BAB5E433-E826-465E-93F2-78F10973749A}"/>
                    </a:ext>
                  </a:extLst>
                </p14:cNvPr>
                <p14:cNvContentPartPr/>
                <p14:nvPr/>
              </p14:nvContentPartPr>
              <p14:xfrm>
                <a:off x="7946015" y="6500760"/>
                <a:ext cx="184680" cy="1335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BAB5E433-E826-465E-93F2-78F10973749A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941695" y="6496440"/>
                  <a:ext cx="193320" cy="14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uppo 294">
            <a:extLst>
              <a:ext uri="{FF2B5EF4-FFF2-40B4-BE49-F238E27FC236}">
                <a16:creationId xmlns:a16="http://schemas.microsoft.com/office/drawing/2014/main" id="{8982844A-A6CF-47BA-ACE5-E788DE7101E5}"/>
              </a:ext>
            </a:extLst>
          </p:cNvPr>
          <p:cNvGrpSpPr/>
          <p:nvPr/>
        </p:nvGrpSpPr>
        <p:grpSpPr>
          <a:xfrm>
            <a:off x="1818815" y="5809560"/>
            <a:ext cx="5333040" cy="1089000"/>
            <a:chOff x="1818815" y="5809560"/>
            <a:chExt cx="5333040" cy="108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2238A413-373E-4831-A94A-F2EE3B6C7D1D}"/>
                    </a:ext>
                  </a:extLst>
                </p14:cNvPr>
                <p14:cNvContentPartPr/>
                <p14:nvPr/>
              </p14:nvContentPartPr>
              <p14:xfrm>
                <a:off x="1818815" y="6275040"/>
                <a:ext cx="260280" cy="3333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2238A413-373E-4831-A94A-F2EE3B6C7D1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814495" y="6270720"/>
                  <a:ext cx="26892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BBBF2E0-C808-478C-8DB0-6AC28C4FC41A}"/>
                    </a:ext>
                  </a:extLst>
                </p14:cNvPr>
                <p14:cNvContentPartPr/>
                <p14:nvPr/>
              </p14:nvContentPartPr>
              <p14:xfrm>
                <a:off x="2115095" y="6006840"/>
                <a:ext cx="99720" cy="1760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BBBF2E0-C808-478C-8DB0-6AC28C4FC41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110775" y="6002520"/>
                  <a:ext cx="1083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A31487E1-6C8F-498B-B160-752F117B19B8}"/>
                    </a:ext>
                  </a:extLst>
                </p14:cNvPr>
                <p14:cNvContentPartPr/>
                <p14:nvPr/>
              </p14:nvContentPartPr>
              <p14:xfrm>
                <a:off x="2153975" y="5809560"/>
                <a:ext cx="55800" cy="522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A31487E1-6C8F-498B-B160-752F117B19B8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149655" y="5805240"/>
                  <a:ext cx="644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4B17C206-ECD0-416F-A577-A721F23B467B}"/>
                    </a:ext>
                  </a:extLst>
                </p14:cNvPr>
                <p14:cNvContentPartPr/>
                <p14:nvPr/>
              </p14:nvContentPartPr>
              <p14:xfrm>
                <a:off x="2364935" y="5859960"/>
                <a:ext cx="108720" cy="2174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4B17C206-ECD0-416F-A577-A721F23B467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360615" y="5855640"/>
                  <a:ext cx="1173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115F025F-571C-441E-9A06-0CE7C4074641}"/>
                    </a:ext>
                  </a:extLst>
                </p14:cNvPr>
                <p14:cNvContentPartPr/>
                <p14:nvPr/>
              </p14:nvContentPartPr>
              <p14:xfrm>
                <a:off x="2560055" y="5901000"/>
                <a:ext cx="159120" cy="1872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115F025F-571C-441E-9A06-0CE7C407464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555735" y="5896680"/>
                  <a:ext cx="1677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1E004849-FCC0-4ACE-9B70-E79C73E3AF21}"/>
                    </a:ext>
                  </a:extLst>
                </p14:cNvPr>
                <p14:cNvContentPartPr/>
                <p14:nvPr/>
              </p14:nvContentPartPr>
              <p14:xfrm>
                <a:off x="2562935" y="5842680"/>
                <a:ext cx="186120" cy="252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1E004849-FCC0-4ACE-9B70-E79C73E3AF21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558615" y="5838360"/>
                  <a:ext cx="1947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F06C65E-38E9-4BA6-B6ED-2E69C71F5A8F}"/>
                    </a:ext>
                  </a:extLst>
                </p14:cNvPr>
                <p14:cNvContentPartPr/>
                <p14:nvPr/>
              </p14:nvContentPartPr>
              <p14:xfrm>
                <a:off x="2343695" y="6114480"/>
                <a:ext cx="466920" cy="676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F06C65E-38E9-4BA6-B6ED-2E69C71F5A8F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339375" y="6110160"/>
                  <a:ext cx="4755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D6919796-548E-4E5D-BF94-7448821E3733}"/>
                    </a:ext>
                  </a:extLst>
                </p14:cNvPr>
                <p14:cNvContentPartPr/>
                <p14:nvPr/>
              </p14:nvContentPartPr>
              <p14:xfrm>
                <a:off x="2446655" y="6238320"/>
                <a:ext cx="219240" cy="1699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D6919796-548E-4E5D-BF94-7448821E3733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2442335" y="6234000"/>
                  <a:ext cx="2278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A90D8125-F49D-4F0C-9963-AC7329C4F191}"/>
                    </a:ext>
                  </a:extLst>
                </p14:cNvPr>
                <p14:cNvContentPartPr/>
                <p14:nvPr/>
              </p14:nvContentPartPr>
              <p14:xfrm>
                <a:off x="2926895" y="5946360"/>
                <a:ext cx="90360" cy="196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A90D8125-F49D-4F0C-9963-AC7329C4F19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922575" y="5942040"/>
                  <a:ext cx="990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B90AD724-93D0-455A-995B-F8A69E18DF2C}"/>
                    </a:ext>
                  </a:extLst>
                </p14:cNvPr>
                <p14:cNvContentPartPr/>
                <p14:nvPr/>
              </p14:nvContentPartPr>
              <p14:xfrm>
                <a:off x="3064055" y="5950320"/>
                <a:ext cx="104760" cy="1854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B90AD724-93D0-455A-995B-F8A69E18DF2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059735" y="5946000"/>
                  <a:ext cx="1134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326F5EF3-3F33-4756-85F8-C0F4F641CB15}"/>
                    </a:ext>
                  </a:extLst>
                </p14:cNvPr>
                <p14:cNvContentPartPr/>
                <p14:nvPr/>
              </p14:nvContentPartPr>
              <p14:xfrm>
                <a:off x="2906015" y="5876520"/>
                <a:ext cx="377640" cy="547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326F5EF3-3F33-4756-85F8-C0F4F641CB15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901695" y="5872200"/>
                  <a:ext cx="3862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0FAE1F25-D08C-4399-BC4B-C0E796A9CEB7}"/>
                    </a:ext>
                  </a:extLst>
                </p14:cNvPr>
                <p14:cNvContentPartPr/>
                <p14:nvPr/>
              </p14:nvContentPartPr>
              <p14:xfrm>
                <a:off x="3158735" y="6551880"/>
                <a:ext cx="210240" cy="241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0FAE1F25-D08C-4399-BC4B-C0E796A9CEB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154415" y="6547560"/>
                  <a:ext cx="2188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C113C9FD-1433-45B9-8053-4859D518F4AD}"/>
                    </a:ext>
                  </a:extLst>
                </p14:cNvPr>
                <p14:cNvContentPartPr/>
                <p14:nvPr/>
              </p14:nvContentPartPr>
              <p14:xfrm>
                <a:off x="3215255" y="6656640"/>
                <a:ext cx="126720" cy="37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C113C9FD-1433-45B9-8053-4859D518F4A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3210935" y="6652320"/>
                  <a:ext cx="135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432403C2-7C37-4EB9-9361-B0B922D16740}"/>
                    </a:ext>
                  </a:extLst>
                </p14:cNvPr>
                <p14:cNvContentPartPr/>
                <p14:nvPr/>
              </p14:nvContentPartPr>
              <p14:xfrm>
                <a:off x="6653615" y="6555120"/>
                <a:ext cx="279720" cy="428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432403C2-7C37-4EB9-9361-B0B922D1674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649295" y="6550800"/>
                  <a:ext cx="2883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6661C853-CF87-4DFA-A323-C09A5825951E}"/>
                    </a:ext>
                  </a:extLst>
                </p14:cNvPr>
                <p14:cNvContentPartPr/>
                <p14:nvPr/>
              </p14:nvContentPartPr>
              <p14:xfrm>
                <a:off x="6803015" y="6499320"/>
                <a:ext cx="54000" cy="1778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6661C853-CF87-4DFA-A323-C09A5825951E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798695" y="6495000"/>
                  <a:ext cx="626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AA8E08D4-87D8-4A6B-AC63-5AA94108BB1F}"/>
                    </a:ext>
                  </a:extLst>
                </p14:cNvPr>
                <p14:cNvContentPartPr/>
                <p14:nvPr/>
              </p14:nvContentPartPr>
              <p14:xfrm>
                <a:off x="7097855" y="6474480"/>
                <a:ext cx="54000" cy="1137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AA8E08D4-87D8-4A6B-AC63-5AA94108BB1F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093535" y="6470160"/>
                  <a:ext cx="6264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E9B348CB-93F6-4478-A26F-553C538CD64E}"/>
                    </a:ext>
                  </a:extLst>
                </p14:cNvPr>
                <p14:cNvContentPartPr/>
                <p14:nvPr/>
              </p14:nvContentPartPr>
              <p14:xfrm>
                <a:off x="7116935" y="6370800"/>
                <a:ext cx="17640" cy="255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E9B348CB-93F6-4478-A26F-553C538CD64E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112615" y="6366480"/>
                  <a:ext cx="262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D815032B-FABF-4223-A516-A87E6C585810}"/>
                    </a:ext>
                  </a:extLst>
                </p14:cNvPr>
                <p14:cNvContentPartPr/>
                <p14:nvPr/>
              </p14:nvContentPartPr>
              <p14:xfrm>
                <a:off x="3596855" y="6337680"/>
                <a:ext cx="304920" cy="3646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D815032B-FABF-4223-A516-A87E6C585810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592535" y="6333360"/>
                  <a:ext cx="31356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5AAFFAD2-C0BD-49B1-AF7E-2E1DD314E802}"/>
                    </a:ext>
                  </a:extLst>
                </p14:cNvPr>
                <p14:cNvContentPartPr/>
                <p14:nvPr/>
              </p14:nvContentPartPr>
              <p14:xfrm>
                <a:off x="4360055" y="6394560"/>
                <a:ext cx="15840" cy="147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5AAFFAD2-C0BD-49B1-AF7E-2E1DD314E802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4355735" y="6390240"/>
                  <a:ext cx="244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47F2CD36-2AAC-4AF9-BA1B-566E90427553}"/>
                    </a:ext>
                  </a:extLst>
                </p14:cNvPr>
                <p14:cNvContentPartPr/>
                <p14:nvPr/>
              </p14:nvContentPartPr>
              <p14:xfrm>
                <a:off x="4035335" y="6579240"/>
                <a:ext cx="9720" cy="57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47F2CD36-2AAC-4AF9-BA1B-566E9042755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4031015" y="6574920"/>
                  <a:ext cx="183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9406C121-AD6B-4B48-8896-7803429B890C}"/>
                    </a:ext>
                  </a:extLst>
                </p14:cNvPr>
                <p14:cNvContentPartPr/>
                <p14:nvPr/>
              </p14:nvContentPartPr>
              <p14:xfrm>
                <a:off x="4214255" y="6140400"/>
                <a:ext cx="380880" cy="6786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9406C121-AD6B-4B48-8896-7803429B890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209935" y="6136080"/>
                  <a:ext cx="389520" cy="68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8C96D0E3-6A6D-45A7-A888-B3FA07A0C295}"/>
                    </a:ext>
                  </a:extLst>
                </p14:cNvPr>
                <p14:cNvContentPartPr/>
                <p14:nvPr/>
              </p14:nvContentPartPr>
              <p14:xfrm>
                <a:off x="4563815" y="6427320"/>
                <a:ext cx="407520" cy="1720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8C96D0E3-6A6D-45A7-A888-B3FA07A0C295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559495" y="6423000"/>
                  <a:ext cx="4161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099EE679-B391-46A8-8ED8-5C832340C8E4}"/>
                    </a:ext>
                  </a:extLst>
                </p14:cNvPr>
                <p14:cNvContentPartPr/>
                <p14:nvPr/>
              </p14:nvContentPartPr>
              <p14:xfrm>
                <a:off x="5065655" y="6451440"/>
                <a:ext cx="209520" cy="2174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099EE679-B391-46A8-8ED8-5C832340C8E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061335" y="6447120"/>
                  <a:ext cx="2181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5F4EB721-0536-4C91-88B4-5418D997F43C}"/>
                    </a:ext>
                  </a:extLst>
                </p14:cNvPr>
                <p14:cNvContentPartPr/>
                <p14:nvPr/>
              </p14:nvContentPartPr>
              <p14:xfrm>
                <a:off x="5490455" y="6357840"/>
                <a:ext cx="9720" cy="1731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5F4EB721-0536-4C91-88B4-5418D997F43C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5486135" y="6353520"/>
                  <a:ext cx="183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C697EF2C-23BC-46A8-B7B1-8983035EC05B}"/>
                    </a:ext>
                  </a:extLst>
                </p14:cNvPr>
                <p14:cNvContentPartPr/>
                <p14:nvPr/>
              </p14:nvContentPartPr>
              <p14:xfrm>
                <a:off x="5630495" y="6413280"/>
                <a:ext cx="168480" cy="1954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C697EF2C-23BC-46A8-B7B1-8983035EC05B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626175" y="6408960"/>
                  <a:ext cx="1771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036D98FD-451F-495A-841F-64D5C0FA1FC0}"/>
                    </a:ext>
                  </a:extLst>
                </p14:cNvPr>
                <p14:cNvContentPartPr/>
                <p14:nvPr/>
              </p14:nvContentPartPr>
              <p14:xfrm>
                <a:off x="5646335" y="6371160"/>
                <a:ext cx="203400" cy="338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036D98FD-451F-495A-841F-64D5C0FA1FC0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642015" y="6366840"/>
                  <a:ext cx="2120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97793F8D-4A8D-4CBF-B33A-E152B2D0FC15}"/>
                    </a:ext>
                  </a:extLst>
                </p14:cNvPr>
                <p14:cNvContentPartPr/>
                <p14:nvPr/>
              </p14:nvContentPartPr>
              <p14:xfrm>
                <a:off x="5346815" y="6628200"/>
                <a:ext cx="621360" cy="687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97793F8D-4A8D-4CBF-B33A-E152B2D0FC1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5342495" y="6623880"/>
                  <a:ext cx="63000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ABAC166C-B3ED-49C9-ADEA-CF8548CCC105}"/>
                    </a:ext>
                  </a:extLst>
                </p14:cNvPr>
                <p14:cNvContentPartPr/>
                <p14:nvPr/>
              </p14:nvContentPartPr>
              <p14:xfrm>
                <a:off x="5497295" y="6747720"/>
                <a:ext cx="279000" cy="15084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ABAC166C-B3ED-49C9-ADEA-CF8548CCC10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5492975" y="6743400"/>
                  <a:ext cx="2876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68EB45DC-8D2B-4C86-B23A-2AAFD191F8E6}"/>
                    </a:ext>
                  </a:extLst>
                </p14:cNvPr>
                <p14:cNvContentPartPr/>
                <p14:nvPr/>
              </p14:nvContentPartPr>
              <p14:xfrm>
                <a:off x="6108575" y="6466560"/>
                <a:ext cx="58680" cy="2041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68EB45DC-8D2B-4C86-B23A-2AAFD191F8E6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104255" y="6462240"/>
                  <a:ext cx="673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D6A183FD-CB86-4045-BB5D-F0151A7E6F0F}"/>
                    </a:ext>
                  </a:extLst>
                </p14:cNvPr>
                <p14:cNvContentPartPr/>
                <p14:nvPr/>
              </p14:nvContentPartPr>
              <p14:xfrm>
                <a:off x="6211895" y="6472320"/>
                <a:ext cx="46080" cy="1926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D6A183FD-CB86-4045-BB5D-F0151A7E6F0F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207575" y="6468000"/>
                  <a:ext cx="547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AD36DE61-05DA-470D-9041-83A8D8977260}"/>
                    </a:ext>
                  </a:extLst>
                </p14:cNvPr>
                <p14:cNvContentPartPr/>
                <p14:nvPr/>
              </p14:nvContentPartPr>
              <p14:xfrm>
                <a:off x="6017135" y="6422640"/>
                <a:ext cx="368280" cy="216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AD36DE61-05DA-470D-9041-83A8D8977260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012815" y="6418320"/>
                  <a:ext cx="376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65012B4-74A9-4470-88E3-536C207E22CA}"/>
                    </a:ext>
                  </a:extLst>
                </p14:cNvPr>
                <p14:cNvContentPartPr/>
                <p14:nvPr/>
              </p14:nvContentPartPr>
              <p14:xfrm>
                <a:off x="5292815" y="6249840"/>
                <a:ext cx="154440" cy="5911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65012B4-74A9-4470-88E3-536C207E22CA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5288495" y="6245520"/>
                  <a:ext cx="163080" cy="59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15E131F-5327-4E11-A4C6-4600BF067737}"/>
                    </a:ext>
                  </a:extLst>
                </p14:cNvPr>
                <p14:cNvContentPartPr/>
                <p14:nvPr/>
              </p14:nvContentPartPr>
              <p14:xfrm>
                <a:off x="6422135" y="6202320"/>
                <a:ext cx="173160" cy="6102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15E131F-5327-4E11-A4C6-4600BF067737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6417815" y="6198000"/>
                  <a:ext cx="181800" cy="61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4" name="Gruppo 293">
            <a:extLst>
              <a:ext uri="{FF2B5EF4-FFF2-40B4-BE49-F238E27FC236}">
                <a16:creationId xmlns:a16="http://schemas.microsoft.com/office/drawing/2014/main" id="{DDACCADD-7F74-4B5B-B925-E69E6A204ECC}"/>
              </a:ext>
            </a:extLst>
          </p:cNvPr>
          <p:cNvGrpSpPr/>
          <p:nvPr/>
        </p:nvGrpSpPr>
        <p:grpSpPr>
          <a:xfrm>
            <a:off x="8167775" y="6111600"/>
            <a:ext cx="1450800" cy="732960"/>
            <a:chOff x="8167775" y="6111600"/>
            <a:chExt cx="1450800" cy="73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F3149D35-FB64-4F61-8193-5967CCFE2750}"/>
                    </a:ext>
                  </a:extLst>
                </p14:cNvPr>
                <p14:cNvContentPartPr/>
                <p14:nvPr/>
              </p14:nvContentPartPr>
              <p14:xfrm>
                <a:off x="8167775" y="6200880"/>
                <a:ext cx="229680" cy="6228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F3149D35-FB64-4F61-8193-5967CCFE2750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163455" y="6196560"/>
                  <a:ext cx="238320" cy="63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36AE88D8-99D9-474B-83CA-44CF60E046F3}"/>
                    </a:ext>
                  </a:extLst>
                </p14:cNvPr>
                <p14:cNvContentPartPr/>
                <p14:nvPr/>
              </p14:nvContentPartPr>
              <p14:xfrm>
                <a:off x="8437775" y="6255960"/>
                <a:ext cx="9720" cy="2163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36AE88D8-99D9-474B-83CA-44CF60E046F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433455" y="6251640"/>
                  <a:ext cx="183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695AD327-F3ED-4D40-95D7-4D7F5EE91D34}"/>
                    </a:ext>
                  </a:extLst>
                </p14:cNvPr>
                <p14:cNvContentPartPr/>
                <p14:nvPr/>
              </p14:nvContentPartPr>
              <p14:xfrm>
                <a:off x="8577095" y="6304200"/>
                <a:ext cx="100440" cy="2293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695AD327-F3ED-4D40-95D7-4D7F5EE91D34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8572775" y="6299880"/>
                  <a:ext cx="1090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B9B01F7D-FF8A-4B2E-A0FE-1307C49B0F0F}"/>
                    </a:ext>
                  </a:extLst>
                </p14:cNvPr>
                <p14:cNvContentPartPr/>
                <p14:nvPr/>
              </p14:nvContentPartPr>
              <p14:xfrm>
                <a:off x="8579615" y="6293040"/>
                <a:ext cx="186120" cy="147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B9B01F7D-FF8A-4B2E-A0FE-1307C49B0F0F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575295" y="6288720"/>
                  <a:ext cx="1947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AE4C3F67-7362-49ED-B9F5-AC0D3931AC00}"/>
                    </a:ext>
                  </a:extLst>
                </p14:cNvPr>
                <p14:cNvContentPartPr/>
                <p14:nvPr/>
              </p14:nvContentPartPr>
              <p14:xfrm>
                <a:off x="8351375" y="6612720"/>
                <a:ext cx="381600" cy="302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AE4C3F67-7362-49ED-B9F5-AC0D3931AC0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347055" y="6608400"/>
                  <a:ext cx="3902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4A80C7CE-D5F0-4E0D-9D60-9F6749BFAE58}"/>
                    </a:ext>
                  </a:extLst>
                </p14:cNvPr>
                <p14:cNvContentPartPr/>
                <p14:nvPr/>
              </p14:nvContentPartPr>
              <p14:xfrm>
                <a:off x="8383055" y="6714960"/>
                <a:ext cx="203760" cy="12960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4A80C7CE-D5F0-4E0D-9D60-9F6749BFAE5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378735" y="6710640"/>
                  <a:ext cx="21240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0C21FC0C-3954-49FA-89AE-66028FCBFF0B}"/>
                    </a:ext>
                  </a:extLst>
                </p14:cNvPr>
                <p14:cNvContentPartPr/>
                <p14:nvPr/>
              </p14:nvContentPartPr>
              <p14:xfrm>
                <a:off x="8870135" y="6453600"/>
                <a:ext cx="85680" cy="17424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0C21FC0C-3954-49FA-89AE-66028FCBFF0B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865815" y="6449280"/>
                  <a:ext cx="943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8ED671D6-6274-4F07-B94C-E470343E8098}"/>
                    </a:ext>
                  </a:extLst>
                </p14:cNvPr>
                <p14:cNvContentPartPr/>
                <p14:nvPr/>
              </p14:nvContentPartPr>
              <p14:xfrm>
                <a:off x="8975255" y="6478440"/>
                <a:ext cx="110880" cy="15984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8ED671D6-6274-4F07-B94C-E470343E8098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8970935" y="6474120"/>
                  <a:ext cx="1195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0F76B6DE-23E6-4E2D-B1C2-40FBC9AB2138}"/>
                    </a:ext>
                  </a:extLst>
                </p14:cNvPr>
                <p14:cNvContentPartPr/>
                <p14:nvPr/>
              </p14:nvContentPartPr>
              <p14:xfrm>
                <a:off x="8819375" y="6354600"/>
                <a:ext cx="413280" cy="450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0F76B6DE-23E6-4E2D-B1C2-40FBC9AB213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815055" y="6350280"/>
                  <a:ext cx="4219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670EC00A-7634-4408-99DE-79AB8089CE99}"/>
                    </a:ext>
                  </a:extLst>
                </p14:cNvPr>
                <p14:cNvContentPartPr/>
                <p14:nvPr/>
              </p14:nvContentPartPr>
              <p14:xfrm>
                <a:off x="9221495" y="6244440"/>
                <a:ext cx="149760" cy="48060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670EC00A-7634-4408-99DE-79AB8089CE99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217175" y="6240120"/>
                  <a:ext cx="15840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ADEFD4B8-8FED-4511-AA71-E4C1C7B97345}"/>
                    </a:ext>
                  </a:extLst>
                </p14:cNvPr>
                <p14:cNvContentPartPr/>
                <p14:nvPr/>
              </p14:nvContentPartPr>
              <p14:xfrm>
                <a:off x="9394295" y="6111600"/>
                <a:ext cx="224280" cy="72036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ADEFD4B8-8FED-4511-AA71-E4C1C7B97345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9389975" y="6107280"/>
                  <a:ext cx="232920" cy="72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uppo 298">
            <a:extLst>
              <a:ext uri="{FF2B5EF4-FFF2-40B4-BE49-F238E27FC236}">
                <a16:creationId xmlns:a16="http://schemas.microsoft.com/office/drawing/2014/main" id="{01A09D51-9CB1-4FF5-804C-ACB2F64E8743}"/>
              </a:ext>
            </a:extLst>
          </p:cNvPr>
          <p:cNvGrpSpPr/>
          <p:nvPr/>
        </p:nvGrpSpPr>
        <p:grpSpPr>
          <a:xfrm>
            <a:off x="9688055" y="6503280"/>
            <a:ext cx="165960" cy="130320"/>
            <a:chOff x="9688055" y="6503280"/>
            <a:chExt cx="165960" cy="13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3A12C9E7-BC71-4E69-8793-D78802C8B3FF}"/>
                    </a:ext>
                  </a:extLst>
                </p14:cNvPr>
                <p14:cNvContentPartPr/>
                <p14:nvPr/>
              </p14:nvContentPartPr>
              <p14:xfrm>
                <a:off x="9694535" y="6503280"/>
                <a:ext cx="159480" cy="2052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3A12C9E7-BC71-4E69-8793-D78802C8B3F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690215" y="6498960"/>
                  <a:ext cx="16812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67F2C642-341B-417F-9A26-C0532C9F25D8}"/>
                    </a:ext>
                  </a:extLst>
                </p14:cNvPr>
                <p14:cNvContentPartPr/>
                <p14:nvPr/>
              </p14:nvContentPartPr>
              <p14:xfrm>
                <a:off x="9688055" y="6620280"/>
                <a:ext cx="120240" cy="133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67F2C642-341B-417F-9A26-C0532C9F25D8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683735" y="6615960"/>
                  <a:ext cx="12888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4" name="Gruppo 303">
            <a:extLst>
              <a:ext uri="{FF2B5EF4-FFF2-40B4-BE49-F238E27FC236}">
                <a16:creationId xmlns:a16="http://schemas.microsoft.com/office/drawing/2014/main" id="{48B72F96-6242-4CBC-9D2D-6DDBDBAEEB76}"/>
              </a:ext>
            </a:extLst>
          </p:cNvPr>
          <p:cNvGrpSpPr/>
          <p:nvPr/>
        </p:nvGrpSpPr>
        <p:grpSpPr>
          <a:xfrm>
            <a:off x="10059935" y="6354600"/>
            <a:ext cx="553680" cy="326520"/>
            <a:chOff x="10059935" y="6354600"/>
            <a:chExt cx="553680" cy="32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948B36A6-6544-4A6B-BD6C-283A3ADE0C2B}"/>
                    </a:ext>
                  </a:extLst>
                </p14:cNvPr>
                <p14:cNvContentPartPr/>
                <p14:nvPr/>
              </p14:nvContentPartPr>
              <p14:xfrm>
                <a:off x="10059935" y="6516600"/>
                <a:ext cx="195120" cy="302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948B36A6-6544-4A6B-BD6C-283A3ADE0C2B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0055615" y="6512280"/>
                  <a:ext cx="203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48A7DC13-AEA6-49D5-A026-4960D655B1AB}"/>
                    </a:ext>
                  </a:extLst>
                </p14:cNvPr>
                <p14:cNvContentPartPr/>
                <p14:nvPr/>
              </p14:nvContentPartPr>
              <p14:xfrm>
                <a:off x="10377815" y="6354600"/>
                <a:ext cx="235800" cy="32652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48A7DC13-AEA6-49D5-A026-4960D655B1AB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373495" y="6350280"/>
                  <a:ext cx="244440" cy="335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F5D763F5-A114-421E-A43E-9570F24A86C7}"/>
                  </a:ext>
                </a:extLst>
              </p14:cNvPr>
              <p14:cNvContentPartPr/>
              <p14:nvPr/>
            </p14:nvContentPartPr>
            <p14:xfrm>
              <a:off x="10833215" y="6477000"/>
              <a:ext cx="127080" cy="16848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F5D763F5-A114-421E-A43E-9570F24A86C7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10828895" y="6472680"/>
                <a:ext cx="13572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EEA233F8-422D-4E64-A5F4-096FB8FEBAC9}"/>
                  </a:ext>
                </a:extLst>
              </p14:cNvPr>
              <p14:cNvContentPartPr/>
              <p14:nvPr/>
            </p14:nvContentPartPr>
            <p14:xfrm>
              <a:off x="10870295" y="6319320"/>
              <a:ext cx="12960" cy="1764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EEA233F8-422D-4E64-A5F4-096FB8FEBAC9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10865975" y="6315000"/>
                <a:ext cx="2160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82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120FFA79-768E-4D8E-B666-F6A4D33CD549}"/>
                  </a:ext>
                </a:extLst>
              </p14:cNvPr>
              <p14:cNvContentPartPr/>
              <p14:nvPr/>
            </p14:nvContentPartPr>
            <p14:xfrm>
              <a:off x="2923476" y="897162"/>
              <a:ext cx="4087080" cy="95400"/>
            </p14:xfrm>
          </p:contentPart>
        </mc:Choice>
        <mc:Fallback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120FFA79-768E-4D8E-B666-F6A4D33CD549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2914476" y="888522"/>
                <a:ext cx="4104720" cy="113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64989511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po 7">
            <a:extLst>
              <a:ext uri="{FF2B5EF4-FFF2-40B4-BE49-F238E27FC236}">
                <a16:creationId xmlns:a16="http://schemas.microsoft.com/office/drawing/2014/main" id="{9BC1BA80-85DF-4874-BF6F-B1566EB8E242}"/>
              </a:ext>
            </a:extLst>
          </p:cNvPr>
          <p:cNvGrpSpPr/>
          <p:nvPr/>
        </p:nvGrpSpPr>
        <p:grpSpPr>
          <a:xfrm>
            <a:off x="184415" y="377880"/>
            <a:ext cx="741960" cy="600120"/>
            <a:chOff x="184415" y="377880"/>
            <a:chExt cx="741960" cy="60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2E765EA-7396-4F24-98AC-87BB824AE1BF}"/>
                    </a:ext>
                  </a:extLst>
                </p14:cNvPr>
                <p14:cNvContentPartPr/>
                <p14:nvPr/>
              </p14:nvContentPartPr>
              <p14:xfrm>
                <a:off x="184415" y="526920"/>
                <a:ext cx="233280" cy="4510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2E765EA-7396-4F24-98AC-87BB824AE1B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0095" y="522600"/>
                  <a:ext cx="24192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57E114DE-6B60-493E-80CA-8A4DB15631EF}"/>
                    </a:ext>
                  </a:extLst>
                </p14:cNvPr>
                <p14:cNvContentPartPr/>
                <p14:nvPr/>
              </p14:nvContentPartPr>
              <p14:xfrm>
                <a:off x="235175" y="725640"/>
                <a:ext cx="165240" cy="248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57E114DE-6B60-493E-80CA-8A4DB15631E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30855" y="721320"/>
                  <a:ext cx="173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DEEA1C76-0259-4A5E-B02C-57EB13AD0BB1}"/>
                    </a:ext>
                  </a:extLst>
                </p14:cNvPr>
                <p14:cNvContentPartPr/>
                <p14:nvPr/>
              </p14:nvContentPartPr>
              <p14:xfrm>
                <a:off x="429935" y="394440"/>
                <a:ext cx="137520" cy="1818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DEEA1C76-0259-4A5E-B02C-57EB13AD0BB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25615" y="390120"/>
                  <a:ext cx="1461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1B1E673F-5578-4F64-8F15-70125707638A}"/>
                    </a:ext>
                  </a:extLst>
                </p14:cNvPr>
                <p14:cNvContentPartPr/>
                <p14:nvPr/>
              </p14:nvContentPartPr>
              <p14:xfrm>
                <a:off x="632255" y="377880"/>
                <a:ext cx="157320" cy="191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1B1E673F-5578-4F64-8F15-70125707638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27935" y="373560"/>
                  <a:ext cx="1659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31FF406-D5A5-44AB-B9B2-847824FA69CB}"/>
                    </a:ext>
                  </a:extLst>
                </p14:cNvPr>
                <p14:cNvContentPartPr/>
                <p14:nvPr/>
              </p14:nvContentPartPr>
              <p14:xfrm>
                <a:off x="815855" y="778200"/>
                <a:ext cx="110520" cy="111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31FF406-D5A5-44AB-B9B2-847824FA69C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11535" y="773880"/>
                  <a:ext cx="1191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83545688-8453-4768-B021-D5897F8D39F1}"/>
                    </a:ext>
                  </a:extLst>
                </p14:cNvPr>
                <p14:cNvContentPartPr/>
                <p14:nvPr/>
              </p14:nvContentPartPr>
              <p14:xfrm>
                <a:off x="815855" y="921840"/>
                <a:ext cx="83880" cy="223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83545688-8453-4768-B021-D5897F8D39F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811535" y="917520"/>
                  <a:ext cx="9252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uppo 15">
            <a:extLst>
              <a:ext uri="{FF2B5EF4-FFF2-40B4-BE49-F238E27FC236}">
                <a16:creationId xmlns:a16="http://schemas.microsoft.com/office/drawing/2014/main" id="{20978EA1-C166-41B0-87C1-9BC5CDEDEDC0}"/>
              </a:ext>
            </a:extLst>
          </p:cNvPr>
          <p:cNvGrpSpPr/>
          <p:nvPr/>
        </p:nvGrpSpPr>
        <p:grpSpPr>
          <a:xfrm>
            <a:off x="1368815" y="429000"/>
            <a:ext cx="429480" cy="529920"/>
            <a:chOff x="1368815" y="429000"/>
            <a:chExt cx="429480" cy="52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11091DB1-0FDF-4C06-83AE-CC8E7E47B503}"/>
                    </a:ext>
                  </a:extLst>
                </p14:cNvPr>
                <p14:cNvContentPartPr/>
                <p14:nvPr/>
              </p14:nvContentPartPr>
              <p14:xfrm>
                <a:off x="1368815" y="609360"/>
                <a:ext cx="265680" cy="3495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11091DB1-0FDF-4C06-83AE-CC8E7E47B50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364495" y="605040"/>
                  <a:ext cx="27432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97068CA-93D8-44DA-B4D6-D1698DD08D83}"/>
                    </a:ext>
                  </a:extLst>
                </p14:cNvPr>
                <p14:cNvContentPartPr/>
                <p14:nvPr/>
              </p14:nvContentPartPr>
              <p14:xfrm>
                <a:off x="1691375" y="447720"/>
                <a:ext cx="20880" cy="1612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97068CA-93D8-44DA-B4D6-D1698DD08D8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687055" y="443400"/>
                  <a:ext cx="295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0F8CB00E-D7D4-46FD-BF0A-3F88BDA61621}"/>
                    </a:ext>
                  </a:extLst>
                </p14:cNvPr>
                <p14:cNvContentPartPr/>
                <p14:nvPr/>
              </p14:nvContentPartPr>
              <p14:xfrm>
                <a:off x="1758695" y="429000"/>
                <a:ext cx="39600" cy="2012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0F8CB00E-D7D4-46FD-BF0A-3F88BDA61621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754375" y="424680"/>
                  <a:ext cx="48240" cy="209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20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EEB3F30F-6469-43BD-9F50-22F0F08BD1A5}"/>
                  </a:ext>
                </a:extLst>
              </p14:cNvPr>
              <p14:cNvContentPartPr/>
              <p14:nvPr/>
            </p14:nvContentPartPr>
            <p14:xfrm>
              <a:off x="2278535" y="660840"/>
              <a:ext cx="229320" cy="263520"/>
            </p14:xfrm>
          </p:contentPart>
        </mc:Choice>
        <mc:Fallback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EEB3F30F-6469-43BD-9F50-22F0F08BD1A5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2274215" y="656520"/>
                <a:ext cx="23796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64DE2FC5-669A-4ECC-85EE-455A39BB571F}"/>
                  </a:ext>
                </a:extLst>
              </p14:cNvPr>
              <p14:cNvContentPartPr/>
              <p14:nvPr/>
            </p14:nvContentPartPr>
            <p14:xfrm>
              <a:off x="3811415" y="785040"/>
              <a:ext cx="123120" cy="864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64DE2FC5-669A-4ECC-85EE-455A39BB571F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807095" y="780720"/>
                <a:ext cx="13176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E050D685-BFC3-4908-93DC-B45925CB1C8C}"/>
                  </a:ext>
                </a:extLst>
              </p14:cNvPr>
              <p14:cNvContentPartPr/>
              <p14:nvPr/>
            </p14:nvContentPartPr>
            <p14:xfrm>
              <a:off x="3839855" y="899160"/>
              <a:ext cx="88560" cy="1116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E050D685-BFC3-4908-93DC-B45925CB1C8C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835535" y="894840"/>
                <a:ext cx="97200" cy="19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uppo 30">
            <a:extLst>
              <a:ext uri="{FF2B5EF4-FFF2-40B4-BE49-F238E27FC236}">
                <a16:creationId xmlns:a16="http://schemas.microsoft.com/office/drawing/2014/main" id="{1DBE3095-F42F-4E5F-8613-B02534770321}"/>
              </a:ext>
            </a:extLst>
          </p:cNvPr>
          <p:cNvGrpSpPr/>
          <p:nvPr/>
        </p:nvGrpSpPr>
        <p:grpSpPr>
          <a:xfrm>
            <a:off x="4245935" y="392280"/>
            <a:ext cx="584280" cy="570240"/>
            <a:chOff x="4245935" y="392280"/>
            <a:chExt cx="584280" cy="57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8D56BB7E-DA86-4A0E-A283-5FF7FC3A5D8E}"/>
                    </a:ext>
                  </a:extLst>
                </p14:cNvPr>
                <p14:cNvContentPartPr/>
                <p14:nvPr/>
              </p14:nvContentPartPr>
              <p14:xfrm>
                <a:off x="4245935" y="614040"/>
                <a:ext cx="263880" cy="3484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8D56BB7E-DA86-4A0E-A283-5FF7FC3A5D8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241615" y="609720"/>
                  <a:ext cx="27252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1679B48-4D2A-4D6B-99C5-19854045F8CE}"/>
                    </a:ext>
                  </a:extLst>
                </p14:cNvPr>
                <p14:cNvContentPartPr/>
                <p14:nvPr/>
              </p14:nvContentPartPr>
              <p14:xfrm>
                <a:off x="4626455" y="405240"/>
                <a:ext cx="27000" cy="1576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1679B48-4D2A-4D6B-99C5-19854045F8C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622135" y="400920"/>
                  <a:ext cx="3564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02B49EA-5692-42C3-8DF8-65CAC038FD78}"/>
                    </a:ext>
                  </a:extLst>
                </p14:cNvPr>
                <p14:cNvContentPartPr/>
                <p14:nvPr/>
              </p14:nvContentPartPr>
              <p14:xfrm>
                <a:off x="4693415" y="392280"/>
                <a:ext cx="42840" cy="1940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02B49EA-5692-42C3-8DF8-65CAC038FD7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689095" y="387960"/>
                  <a:ext cx="514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C2CE1ADD-BF63-40CE-9C54-8D34235B6F6A}"/>
                    </a:ext>
                  </a:extLst>
                </p14:cNvPr>
                <p14:cNvContentPartPr/>
                <p14:nvPr/>
              </p14:nvContentPartPr>
              <p14:xfrm>
                <a:off x="4821935" y="776040"/>
                <a:ext cx="8280" cy="176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C2CE1ADD-BF63-40CE-9C54-8D34235B6F6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817615" y="771720"/>
                  <a:ext cx="1692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3E3CEA50-F671-4637-AFAC-3A93C0A9C116}"/>
              </a:ext>
            </a:extLst>
          </p:cNvPr>
          <p:cNvGrpSpPr/>
          <p:nvPr/>
        </p:nvGrpSpPr>
        <p:grpSpPr>
          <a:xfrm>
            <a:off x="5031455" y="421080"/>
            <a:ext cx="1206360" cy="618120"/>
            <a:chOff x="5031455" y="421080"/>
            <a:chExt cx="1206360" cy="61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30F26AAF-2053-475D-AC23-342F4D478278}"/>
                    </a:ext>
                  </a:extLst>
                </p14:cNvPr>
                <p14:cNvContentPartPr/>
                <p14:nvPr/>
              </p14:nvContentPartPr>
              <p14:xfrm>
                <a:off x="5031455" y="421080"/>
                <a:ext cx="223920" cy="6181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30F26AAF-2053-475D-AC23-342F4D47827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027135" y="416760"/>
                  <a:ext cx="232560" cy="62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1A52172-E006-451E-BCE3-22A505C72A98}"/>
                    </a:ext>
                  </a:extLst>
                </p14:cNvPr>
                <p14:cNvContentPartPr/>
                <p14:nvPr/>
              </p14:nvContentPartPr>
              <p14:xfrm>
                <a:off x="5288495" y="623760"/>
                <a:ext cx="540000" cy="2138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1A52172-E006-451E-BCE3-22A505C72A9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284175" y="619440"/>
                  <a:ext cx="54864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801CACF3-FDA0-4921-B197-83D6AA0F47E8}"/>
                    </a:ext>
                  </a:extLst>
                </p14:cNvPr>
                <p14:cNvContentPartPr/>
                <p14:nvPr/>
              </p14:nvContentPartPr>
              <p14:xfrm>
                <a:off x="5869175" y="614400"/>
                <a:ext cx="240120" cy="2462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801CACF3-FDA0-4921-B197-83D6AA0F47E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864855" y="610080"/>
                  <a:ext cx="24876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5D771FF-6917-49B3-BC82-2553555582BD}"/>
                    </a:ext>
                  </a:extLst>
                </p14:cNvPr>
                <p14:cNvContentPartPr/>
                <p14:nvPr/>
              </p14:nvContentPartPr>
              <p14:xfrm>
                <a:off x="6093815" y="481560"/>
                <a:ext cx="144000" cy="4989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5D771FF-6917-49B3-BC82-2553555582B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089495" y="477240"/>
                  <a:ext cx="152640" cy="507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E0CD77DE-B832-40BC-94B6-2E49904FB670}"/>
                  </a:ext>
                </a:extLst>
              </p14:cNvPr>
              <p14:cNvContentPartPr/>
              <p14:nvPr/>
            </p14:nvContentPartPr>
            <p14:xfrm>
              <a:off x="7307735" y="458520"/>
              <a:ext cx="127080" cy="41148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E0CD77DE-B832-40BC-94B6-2E49904FB67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303415" y="454200"/>
                <a:ext cx="135720" cy="42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60006F26-2ED1-4615-BFE6-5CBBFAFA9235}"/>
                  </a:ext>
                </a:extLst>
              </p14:cNvPr>
              <p14:cNvContentPartPr/>
              <p14:nvPr/>
            </p14:nvContentPartPr>
            <p14:xfrm>
              <a:off x="7610495" y="709440"/>
              <a:ext cx="195840" cy="1044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60006F26-2ED1-4615-BFE6-5CBBFAFA923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605815" y="705120"/>
                <a:ext cx="204480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948F3213-93F9-4F87-931C-AC665B4D88A8}"/>
                  </a:ext>
                </a:extLst>
              </p14:cNvPr>
              <p14:cNvContentPartPr/>
              <p14:nvPr/>
            </p14:nvContentPartPr>
            <p14:xfrm>
              <a:off x="7702655" y="623400"/>
              <a:ext cx="5760" cy="21492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948F3213-93F9-4F87-931C-AC665B4D88A8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698335" y="619080"/>
                <a:ext cx="1440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27D685B9-D986-4568-95D3-87007EB18E2B}"/>
                  </a:ext>
                </a:extLst>
              </p14:cNvPr>
              <p14:cNvContentPartPr/>
              <p14:nvPr/>
            </p14:nvContentPartPr>
            <p14:xfrm>
              <a:off x="7982015" y="611520"/>
              <a:ext cx="49320" cy="15156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27D685B9-D986-4568-95D3-87007EB18E2B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977695" y="607200"/>
                <a:ext cx="5796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C864A579-FDE9-45EE-A9EE-27206DE897E3}"/>
                  </a:ext>
                </a:extLst>
              </p14:cNvPr>
              <p14:cNvContentPartPr/>
              <p14:nvPr/>
            </p14:nvContentPartPr>
            <p14:xfrm>
              <a:off x="7993535" y="495960"/>
              <a:ext cx="55800" cy="3492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C864A579-FDE9-45EE-A9EE-27206DE897E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7989215" y="491640"/>
                <a:ext cx="6444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353D54A7-B884-4F7A-A154-97CC80CE321A}"/>
                  </a:ext>
                </a:extLst>
              </p14:cNvPr>
              <p14:cNvContentPartPr/>
              <p14:nvPr/>
            </p14:nvContentPartPr>
            <p14:xfrm>
              <a:off x="8242295" y="557880"/>
              <a:ext cx="229320" cy="19440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353D54A7-B884-4F7A-A154-97CC80CE321A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237975" y="553560"/>
                <a:ext cx="23796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1" name="Input penna 50">
                <a:extLst>
                  <a:ext uri="{FF2B5EF4-FFF2-40B4-BE49-F238E27FC236}">
                    <a16:creationId xmlns:a16="http://schemas.microsoft.com/office/drawing/2014/main" id="{B44E56C7-96CE-4258-A6D3-595125A22CF8}"/>
                  </a:ext>
                </a:extLst>
              </p14:cNvPr>
              <p14:cNvContentPartPr/>
              <p14:nvPr/>
            </p14:nvContentPartPr>
            <p14:xfrm>
              <a:off x="8594015" y="513240"/>
              <a:ext cx="46080" cy="192240"/>
            </p14:xfrm>
          </p:contentPart>
        </mc:Choice>
        <mc:Fallback xmlns="">
          <p:pic>
            <p:nvPicPr>
              <p:cNvPr id="51" name="Input penna 50">
                <a:extLst>
                  <a:ext uri="{FF2B5EF4-FFF2-40B4-BE49-F238E27FC236}">
                    <a16:creationId xmlns:a16="http://schemas.microsoft.com/office/drawing/2014/main" id="{B44E56C7-96CE-4258-A6D3-595125A22CF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8589695" y="508920"/>
                <a:ext cx="5472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72616134-266B-4234-AF26-CD467C310B2E}"/>
                  </a:ext>
                </a:extLst>
              </p14:cNvPr>
              <p14:cNvContentPartPr/>
              <p14:nvPr/>
            </p14:nvContentPartPr>
            <p14:xfrm>
              <a:off x="8786255" y="598560"/>
              <a:ext cx="165600" cy="13860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72616134-266B-4234-AF26-CD467C310B2E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8781935" y="594240"/>
                <a:ext cx="17424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07AC0B38-E41F-4300-B874-26427BCD7061}"/>
                  </a:ext>
                </a:extLst>
              </p14:cNvPr>
              <p14:cNvContentPartPr/>
              <p14:nvPr/>
            </p14:nvContentPartPr>
            <p14:xfrm>
              <a:off x="9140135" y="396240"/>
              <a:ext cx="184320" cy="44964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07AC0B38-E41F-4300-B874-26427BCD706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9135815" y="391920"/>
                <a:ext cx="192960" cy="45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1" name="Input penna 60">
                <a:extLst>
                  <a:ext uri="{FF2B5EF4-FFF2-40B4-BE49-F238E27FC236}">
                    <a16:creationId xmlns:a16="http://schemas.microsoft.com/office/drawing/2014/main" id="{6AB14458-120D-4E79-AC23-901CED4C2EFC}"/>
                  </a:ext>
                </a:extLst>
              </p14:cNvPr>
              <p14:cNvContentPartPr/>
              <p14:nvPr/>
            </p14:nvContentPartPr>
            <p14:xfrm>
              <a:off x="10512815" y="438720"/>
              <a:ext cx="150480" cy="354240"/>
            </p14:xfrm>
          </p:contentPart>
        </mc:Choice>
        <mc:Fallback xmlns="">
          <p:pic>
            <p:nvPicPr>
              <p:cNvPr id="61" name="Input penna 60">
                <a:extLst>
                  <a:ext uri="{FF2B5EF4-FFF2-40B4-BE49-F238E27FC236}">
                    <a16:creationId xmlns:a16="http://schemas.microsoft.com/office/drawing/2014/main" id="{6AB14458-120D-4E79-AC23-901CED4C2EFC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0508495" y="434400"/>
                <a:ext cx="159120" cy="36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3EB6B969-542B-406E-A582-2322811720ED}"/>
                  </a:ext>
                </a:extLst>
              </p14:cNvPr>
              <p14:cNvContentPartPr/>
              <p14:nvPr/>
            </p14:nvContentPartPr>
            <p14:xfrm>
              <a:off x="10619735" y="352680"/>
              <a:ext cx="340560" cy="62100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3EB6B969-542B-406E-A582-2322811720E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0615415" y="348360"/>
                <a:ext cx="349200" cy="62964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uppo 64">
            <a:extLst>
              <a:ext uri="{FF2B5EF4-FFF2-40B4-BE49-F238E27FC236}">
                <a16:creationId xmlns:a16="http://schemas.microsoft.com/office/drawing/2014/main" id="{B9DBFD76-E30E-41B3-80BA-76B880E60600}"/>
              </a:ext>
            </a:extLst>
          </p:cNvPr>
          <p:cNvGrpSpPr/>
          <p:nvPr/>
        </p:nvGrpSpPr>
        <p:grpSpPr>
          <a:xfrm>
            <a:off x="11062535" y="658680"/>
            <a:ext cx="183240" cy="133200"/>
            <a:chOff x="11062535" y="658680"/>
            <a:chExt cx="183240" cy="13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57F756AA-9707-41F4-849F-013F0297A335}"/>
                    </a:ext>
                  </a:extLst>
                </p14:cNvPr>
                <p14:cNvContentPartPr/>
                <p14:nvPr/>
              </p14:nvContentPartPr>
              <p14:xfrm>
                <a:off x="11090975" y="658680"/>
                <a:ext cx="154800" cy="216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57F756AA-9707-41F4-849F-013F0297A33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086655" y="654360"/>
                  <a:ext cx="1634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5F62B5C4-06BC-4B85-A96A-CBF6110D851C}"/>
                    </a:ext>
                  </a:extLst>
                </p14:cNvPr>
                <p14:cNvContentPartPr/>
                <p14:nvPr/>
              </p14:nvContentPartPr>
              <p14:xfrm>
                <a:off x="11062535" y="782520"/>
                <a:ext cx="114120" cy="93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5F62B5C4-06BC-4B85-A96A-CBF6110D851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058215" y="778200"/>
                  <a:ext cx="12276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E95908CC-5298-4451-AF85-22BE33CAE8C6}"/>
                  </a:ext>
                </a:extLst>
              </p14:cNvPr>
              <p14:cNvContentPartPr/>
              <p14:nvPr/>
            </p14:nvContentPartPr>
            <p14:xfrm>
              <a:off x="227615" y="1758480"/>
              <a:ext cx="156960" cy="1224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E95908CC-5298-4451-AF85-22BE33CAE8C6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223295" y="1754160"/>
                <a:ext cx="165600" cy="2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7" name="Input penna 66">
                <a:extLst>
                  <a:ext uri="{FF2B5EF4-FFF2-40B4-BE49-F238E27FC236}">
                    <a16:creationId xmlns:a16="http://schemas.microsoft.com/office/drawing/2014/main" id="{ABFF5746-0535-486A-8F4B-1F1D6B3AE56B}"/>
                  </a:ext>
                </a:extLst>
              </p14:cNvPr>
              <p14:cNvContentPartPr/>
              <p14:nvPr/>
            </p14:nvContentPartPr>
            <p14:xfrm>
              <a:off x="235535" y="1889880"/>
              <a:ext cx="148320" cy="24120"/>
            </p14:xfrm>
          </p:contentPart>
        </mc:Choice>
        <mc:Fallback xmlns="">
          <p:pic>
            <p:nvPicPr>
              <p:cNvPr id="67" name="Input penna 66">
                <a:extLst>
                  <a:ext uri="{FF2B5EF4-FFF2-40B4-BE49-F238E27FC236}">
                    <a16:creationId xmlns:a16="http://schemas.microsoft.com/office/drawing/2014/main" id="{ABFF5746-0535-486A-8F4B-1F1D6B3AE56B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231215" y="1885560"/>
                <a:ext cx="15696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7E526BFC-0567-4FCC-99DB-145B5E80B2DA}"/>
                  </a:ext>
                </a:extLst>
              </p14:cNvPr>
              <p14:cNvContentPartPr/>
              <p14:nvPr/>
            </p14:nvContentPartPr>
            <p14:xfrm>
              <a:off x="575015" y="1773600"/>
              <a:ext cx="213120" cy="5148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7E526BFC-0567-4FCC-99DB-145B5E80B2DA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70695" y="1769280"/>
                <a:ext cx="221760" cy="60120"/>
              </a:xfrm>
              <a:prstGeom prst="rect">
                <a:avLst/>
              </a:prstGeom>
            </p:spPr>
          </p:pic>
        </mc:Fallback>
      </mc:AlternateContent>
      <p:grpSp>
        <p:nvGrpSpPr>
          <p:cNvPr id="75" name="Gruppo 74">
            <a:extLst>
              <a:ext uri="{FF2B5EF4-FFF2-40B4-BE49-F238E27FC236}">
                <a16:creationId xmlns:a16="http://schemas.microsoft.com/office/drawing/2014/main" id="{75A8BE36-E5C5-4987-A28F-2AE154DE185B}"/>
              </a:ext>
            </a:extLst>
          </p:cNvPr>
          <p:cNvGrpSpPr/>
          <p:nvPr/>
        </p:nvGrpSpPr>
        <p:grpSpPr>
          <a:xfrm>
            <a:off x="1035455" y="1414320"/>
            <a:ext cx="487800" cy="510120"/>
            <a:chOff x="1035455" y="1414320"/>
            <a:chExt cx="48780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48567F55-E33F-44C2-8F8A-47781C1FB042}"/>
                    </a:ext>
                  </a:extLst>
                </p14:cNvPr>
                <p14:cNvContentPartPr/>
                <p14:nvPr/>
              </p14:nvContentPartPr>
              <p14:xfrm>
                <a:off x="1035455" y="1574880"/>
                <a:ext cx="290160" cy="3495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48567F55-E33F-44C2-8F8A-47781C1FB04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31135" y="1570560"/>
                  <a:ext cx="29880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42BE78A-0485-4069-8367-8BFB04BA32F8}"/>
                    </a:ext>
                  </a:extLst>
                </p14:cNvPr>
                <p14:cNvContentPartPr/>
                <p14:nvPr/>
              </p14:nvContentPartPr>
              <p14:xfrm>
                <a:off x="1374935" y="1425120"/>
                <a:ext cx="38880" cy="1897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42BE78A-0485-4069-8367-8BFB04BA32F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370615" y="1420800"/>
                  <a:ext cx="475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9D088D42-8EFE-4C4E-BC87-1722F886AD00}"/>
                    </a:ext>
                  </a:extLst>
                </p14:cNvPr>
                <p14:cNvContentPartPr/>
                <p14:nvPr/>
              </p14:nvContentPartPr>
              <p14:xfrm>
                <a:off x="1492295" y="1414320"/>
                <a:ext cx="30960" cy="2242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9D088D42-8EFE-4C4E-BC87-1722F886AD0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487975" y="1410000"/>
                  <a:ext cx="39600" cy="232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6" name="Input penna 75">
                <a:extLst>
                  <a:ext uri="{FF2B5EF4-FFF2-40B4-BE49-F238E27FC236}">
                    <a16:creationId xmlns:a16="http://schemas.microsoft.com/office/drawing/2014/main" id="{C80A0267-E80A-41CB-88DF-06F37FFEDBA5}"/>
                  </a:ext>
                </a:extLst>
              </p14:cNvPr>
              <p14:cNvContentPartPr/>
              <p14:nvPr/>
            </p14:nvContentPartPr>
            <p14:xfrm>
              <a:off x="1580495" y="2345640"/>
              <a:ext cx="4293360" cy="111960"/>
            </p14:xfrm>
          </p:contentPart>
        </mc:Choice>
        <mc:Fallback xmlns="">
          <p:pic>
            <p:nvPicPr>
              <p:cNvPr id="76" name="Input penna 75">
                <a:extLst>
                  <a:ext uri="{FF2B5EF4-FFF2-40B4-BE49-F238E27FC236}">
                    <a16:creationId xmlns:a16="http://schemas.microsoft.com/office/drawing/2014/main" id="{C80A0267-E80A-41CB-88DF-06F37FFEDBA5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1571495" y="2336640"/>
                <a:ext cx="4311000" cy="12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96" name="Gruppo 95">
            <a:extLst>
              <a:ext uri="{FF2B5EF4-FFF2-40B4-BE49-F238E27FC236}">
                <a16:creationId xmlns:a16="http://schemas.microsoft.com/office/drawing/2014/main" id="{CA9EB334-1B66-4D39-BC0C-BEC68A222DAD}"/>
              </a:ext>
            </a:extLst>
          </p:cNvPr>
          <p:cNvGrpSpPr/>
          <p:nvPr/>
        </p:nvGrpSpPr>
        <p:grpSpPr>
          <a:xfrm>
            <a:off x="168215" y="2722920"/>
            <a:ext cx="3279240" cy="600120"/>
            <a:chOff x="168215" y="2722920"/>
            <a:chExt cx="3279240" cy="60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1757E51D-B71F-4C58-920C-A41CF836A712}"/>
                    </a:ext>
                  </a:extLst>
                </p14:cNvPr>
                <p14:cNvContentPartPr/>
                <p14:nvPr/>
              </p14:nvContentPartPr>
              <p14:xfrm>
                <a:off x="168215" y="2773320"/>
                <a:ext cx="742680" cy="5068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1757E51D-B71F-4C58-920C-A41CF836A71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63895" y="2769000"/>
                  <a:ext cx="75132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D8E20A6-631B-4681-91D6-0F2E56B585E9}"/>
                    </a:ext>
                  </a:extLst>
                </p14:cNvPr>
                <p14:cNvContentPartPr/>
                <p14:nvPr/>
              </p14:nvContentPartPr>
              <p14:xfrm>
                <a:off x="994055" y="3111000"/>
                <a:ext cx="227520" cy="2120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D8E20A6-631B-4681-91D6-0F2E56B585E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89735" y="3106680"/>
                  <a:ext cx="2361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369908D-98C0-4EB0-94D5-D2FF0C7BB6E0}"/>
                    </a:ext>
                  </a:extLst>
                </p14:cNvPr>
                <p14:cNvContentPartPr/>
                <p14:nvPr/>
              </p14:nvContentPartPr>
              <p14:xfrm>
                <a:off x="1391495" y="2722920"/>
                <a:ext cx="175320" cy="572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369908D-98C0-4EB0-94D5-D2FF0C7BB6E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387175" y="2718600"/>
                  <a:ext cx="183960" cy="58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24C87B7-FFD3-47B8-B1A3-31DB37C449AB}"/>
                    </a:ext>
                  </a:extLst>
                </p14:cNvPr>
                <p14:cNvContentPartPr/>
                <p14:nvPr/>
              </p14:nvContentPartPr>
              <p14:xfrm>
                <a:off x="1296815" y="2963040"/>
                <a:ext cx="284040" cy="93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24C87B7-FFD3-47B8-B1A3-31DB37C449A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292495" y="2958720"/>
                  <a:ext cx="2926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3ABEE53D-6944-41BD-AF15-2C61198CE394}"/>
                    </a:ext>
                  </a:extLst>
                </p14:cNvPr>
                <p14:cNvContentPartPr/>
                <p14:nvPr/>
              </p14:nvContentPartPr>
              <p14:xfrm>
                <a:off x="1665815" y="2727600"/>
                <a:ext cx="211680" cy="5403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3ABEE53D-6944-41BD-AF15-2C61198CE39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661495" y="2723280"/>
                  <a:ext cx="22032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E94D7BD-DC62-472B-8AC6-42E2E1D4EC3A}"/>
                    </a:ext>
                  </a:extLst>
                </p14:cNvPr>
                <p14:cNvContentPartPr/>
                <p14:nvPr/>
              </p14:nvContentPartPr>
              <p14:xfrm>
                <a:off x="1620455" y="2939280"/>
                <a:ext cx="187560" cy="4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E94D7BD-DC62-472B-8AC6-42E2E1D4EC3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616135" y="2934960"/>
                  <a:ext cx="1962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48A1475-E478-4FF3-A8DF-A3DAD35B722E}"/>
                    </a:ext>
                  </a:extLst>
                </p14:cNvPr>
                <p14:cNvContentPartPr/>
                <p14:nvPr/>
              </p14:nvContentPartPr>
              <p14:xfrm>
                <a:off x="1946615" y="3057720"/>
                <a:ext cx="194400" cy="1951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48A1475-E478-4FF3-A8DF-A3DAD35B722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942295" y="3053400"/>
                  <a:ext cx="2030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E41D19B-A3EC-46C0-8D64-0B57C2052341}"/>
                    </a:ext>
                  </a:extLst>
                </p14:cNvPr>
                <p14:cNvContentPartPr/>
                <p14:nvPr/>
              </p14:nvContentPartPr>
              <p14:xfrm>
                <a:off x="2194295" y="3027840"/>
                <a:ext cx="592560" cy="2700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E41D19B-A3EC-46C0-8D64-0B57C205234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189975" y="3023520"/>
                  <a:ext cx="60120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8DE939AB-11CF-4BE5-814A-6EB1F9C2059B}"/>
                    </a:ext>
                  </a:extLst>
                </p14:cNvPr>
                <p14:cNvContentPartPr/>
                <p14:nvPr/>
              </p14:nvContentPartPr>
              <p14:xfrm>
                <a:off x="3002855" y="3078600"/>
                <a:ext cx="72360" cy="160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8DE939AB-11CF-4BE5-814A-6EB1F9C2059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998535" y="3074280"/>
                  <a:ext cx="810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3C91AB0-DEF7-4573-BEF4-7277DCB65CA8}"/>
                    </a:ext>
                  </a:extLst>
                </p14:cNvPr>
                <p14:cNvContentPartPr/>
                <p14:nvPr/>
              </p14:nvContentPartPr>
              <p14:xfrm>
                <a:off x="3003935" y="2947560"/>
                <a:ext cx="21240" cy="133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3C91AB0-DEF7-4573-BEF4-7277DCB65CA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999615" y="2943240"/>
                  <a:ext cx="29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9EDC4FA-D3B8-42A9-BF11-315C8A818F34}"/>
                    </a:ext>
                  </a:extLst>
                </p14:cNvPr>
                <p14:cNvContentPartPr/>
                <p14:nvPr/>
              </p14:nvContentPartPr>
              <p14:xfrm>
                <a:off x="3200495" y="3121080"/>
                <a:ext cx="246960" cy="1468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9EDC4FA-D3B8-42A9-BF11-315C8A818F3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196175" y="3116760"/>
                  <a:ext cx="2556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3CEF675-1A58-44E5-97D0-0839287BA9F5}"/>
                    </a:ext>
                  </a:extLst>
                </p14:cNvPr>
                <p14:cNvContentPartPr/>
                <p14:nvPr/>
              </p14:nvContentPartPr>
              <p14:xfrm>
                <a:off x="3234335" y="3055920"/>
                <a:ext cx="194040" cy="207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3CEF675-1A58-44E5-97D0-0839287BA9F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230015" y="3051600"/>
                  <a:ext cx="202680" cy="21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F207BB32-7A99-4FF9-9DDF-34E7041B2DAF}"/>
              </a:ext>
            </a:extLst>
          </p:cNvPr>
          <p:cNvGrpSpPr/>
          <p:nvPr/>
        </p:nvGrpSpPr>
        <p:grpSpPr>
          <a:xfrm>
            <a:off x="3786215" y="2643360"/>
            <a:ext cx="1907640" cy="1050480"/>
            <a:chOff x="3786215" y="2643360"/>
            <a:chExt cx="1907640" cy="105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F50EE63D-62F5-4EC7-BFB8-BE129F6986AE}"/>
                    </a:ext>
                  </a:extLst>
                </p14:cNvPr>
                <p14:cNvContentPartPr/>
                <p14:nvPr/>
              </p14:nvContentPartPr>
              <p14:xfrm>
                <a:off x="3786215" y="2643360"/>
                <a:ext cx="381240" cy="10504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F50EE63D-62F5-4EC7-BFB8-BE129F6986A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781895" y="2639040"/>
                  <a:ext cx="389880" cy="10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CC375D24-3DF0-438F-9E71-003956E3D25C}"/>
                    </a:ext>
                  </a:extLst>
                </p14:cNvPr>
                <p14:cNvContentPartPr/>
                <p14:nvPr/>
              </p14:nvContentPartPr>
              <p14:xfrm>
                <a:off x="3899255" y="3156000"/>
                <a:ext cx="173880" cy="201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CC375D24-3DF0-438F-9E71-003956E3D25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894935" y="3151680"/>
                  <a:ext cx="1825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DCCB09C-D97B-404F-B7BB-BC694427F021}"/>
                    </a:ext>
                  </a:extLst>
                </p14:cNvPr>
                <p14:cNvContentPartPr/>
                <p14:nvPr/>
              </p14:nvContentPartPr>
              <p14:xfrm>
                <a:off x="4164575" y="3004800"/>
                <a:ext cx="277560" cy="1940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DCCB09C-D97B-404F-B7BB-BC694427F02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160255" y="3000480"/>
                  <a:ext cx="2862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98ED928F-0F4B-449A-9212-456B43D4905D}"/>
                    </a:ext>
                  </a:extLst>
                </p14:cNvPr>
                <p14:cNvContentPartPr/>
                <p14:nvPr/>
              </p14:nvContentPartPr>
              <p14:xfrm>
                <a:off x="4526015" y="2949360"/>
                <a:ext cx="203400" cy="1987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98ED928F-0F4B-449A-9212-456B43D4905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521695" y="2945040"/>
                  <a:ext cx="2120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B995128B-40CE-4E9F-84F4-3F7FFB9F83F5}"/>
                    </a:ext>
                  </a:extLst>
                </p14:cNvPr>
                <p14:cNvContentPartPr/>
                <p14:nvPr/>
              </p14:nvContentPartPr>
              <p14:xfrm>
                <a:off x="4855775" y="3002640"/>
                <a:ext cx="369360" cy="180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B995128B-40CE-4E9F-84F4-3F7FFB9F83F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851455" y="2998320"/>
                  <a:ext cx="3780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022C9B0E-4412-4EC6-8E97-E4AD9A065BB9}"/>
                    </a:ext>
                  </a:extLst>
                </p14:cNvPr>
                <p14:cNvContentPartPr/>
                <p14:nvPr/>
              </p14:nvContentPartPr>
              <p14:xfrm>
                <a:off x="5280215" y="2969520"/>
                <a:ext cx="413640" cy="1936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022C9B0E-4412-4EC6-8E97-E4AD9A065BB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275895" y="2965200"/>
                  <a:ext cx="42228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F080F993-8AD5-45BE-8C5F-46813726BF9B}"/>
              </a:ext>
            </a:extLst>
          </p:cNvPr>
          <p:cNvGrpSpPr/>
          <p:nvPr/>
        </p:nvGrpSpPr>
        <p:grpSpPr>
          <a:xfrm>
            <a:off x="5981855" y="2544000"/>
            <a:ext cx="4705560" cy="864720"/>
            <a:chOff x="5981855" y="2544000"/>
            <a:chExt cx="4705560" cy="86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376D5455-67D6-48EE-9DC6-24E55D1E9814}"/>
                    </a:ext>
                  </a:extLst>
                </p14:cNvPr>
                <p14:cNvContentPartPr/>
                <p14:nvPr/>
              </p14:nvContentPartPr>
              <p14:xfrm>
                <a:off x="6016055" y="2560560"/>
                <a:ext cx="275400" cy="5526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376D5455-67D6-48EE-9DC6-24E55D1E981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011735" y="2556240"/>
                  <a:ext cx="28404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C5C939B8-E8B0-481A-BE4B-438BA56D4531}"/>
                    </a:ext>
                  </a:extLst>
                </p14:cNvPr>
                <p14:cNvContentPartPr/>
                <p14:nvPr/>
              </p14:nvContentPartPr>
              <p14:xfrm>
                <a:off x="5981855" y="2816880"/>
                <a:ext cx="273240" cy="122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C5C939B8-E8B0-481A-BE4B-438BA56D453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977535" y="2812560"/>
                  <a:ext cx="2818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8F3C069-03D8-42EB-9DC7-EDF3C30F4F59}"/>
                    </a:ext>
                  </a:extLst>
                </p14:cNvPr>
                <p14:cNvContentPartPr/>
                <p14:nvPr/>
              </p14:nvContentPartPr>
              <p14:xfrm>
                <a:off x="6371015" y="2863680"/>
                <a:ext cx="159840" cy="209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8F3C069-03D8-42EB-9DC7-EDF3C30F4F5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366695" y="2859360"/>
                  <a:ext cx="1684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0F99A83-DE21-4F26-AD3C-ECD159114CD1}"/>
                    </a:ext>
                  </a:extLst>
                </p14:cNvPr>
                <p14:cNvContentPartPr/>
                <p14:nvPr/>
              </p14:nvContentPartPr>
              <p14:xfrm>
                <a:off x="6641015" y="2829120"/>
                <a:ext cx="96120" cy="221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0F99A83-DE21-4F26-AD3C-ECD159114CD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636695" y="2824800"/>
                  <a:ext cx="1047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090A4132-4637-4325-9036-299F7D6E40BA}"/>
                    </a:ext>
                  </a:extLst>
                </p14:cNvPr>
                <p14:cNvContentPartPr/>
                <p14:nvPr/>
              </p14:nvContentPartPr>
              <p14:xfrm>
                <a:off x="6849095" y="2842440"/>
                <a:ext cx="315720" cy="1782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090A4132-4637-4325-9036-299F7D6E40B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844775" y="2838120"/>
                  <a:ext cx="3243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B4207DB-644C-4808-854E-1C06ED0A045E}"/>
                    </a:ext>
                  </a:extLst>
                </p14:cNvPr>
                <p14:cNvContentPartPr/>
                <p14:nvPr/>
              </p14:nvContentPartPr>
              <p14:xfrm>
                <a:off x="6890855" y="2967360"/>
                <a:ext cx="339840" cy="4413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B4207DB-644C-4808-854E-1C06ED0A045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886535" y="2963040"/>
                  <a:ext cx="34848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2EADD6E8-707D-41E3-ACF6-ED713C31D5EA}"/>
                    </a:ext>
                  </a:extLst>
                </p14:cNvPr>
                <p14:cNvContentPartPr/>
                <p14:nvPr/>
              </p14:nvContentPartPr>
              <p14:xfrm>
                <a:off x="7281095" y="2830200"/>
                <a:ext cx="329760" cy="1832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2EADD6E8-707D-41E3-ACF6-ED713C31D5E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276775" y="2825880"/>
                  <a:ext cx="3384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125D845E-124C-457D-8A41-6913D2546DBB}"/>
                    </a:ext>
                  </a:extLst>
                </p14:cNvPr>
                <p14:cNvContentPartPr/>
                <p14:nvPr/>
              </p14:nvContentPartPr>
              <p14:xfrm>
                <a:off x="7695455" y="2812200"/>
                <a:ext cx="224640" cy="1774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125D845E-124C-457D-8A41-6913D2546DB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691135" y="2807880"/>
                  <a:ext cx="2332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DC2524E2-78B7-4E01-A812-321F002E83E6}"/>
                    </a:ext>
                  </a:extLst>
                </p14:cNvPr>
                <p14:cNvContentPartPr/>
                <p14:nvPr/>
              </p14:nvContentPartPr>
              <p14:xfrm>
                <a:off x="7988135" y="2784120"/>
                <a:ext cx="239400" cy="183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DC2524E2-78B7-4E01-A812-321F002E83E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983815" y="2779800"/>
                  <a:ext cx="2480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7683F49F-F35C-445B-B06F-48C8B7304CFD}"/>
                    </a:ext>
                  </a:extLst>
                </p14:cNvPr>
                <p14:cNvContentPartPr/>
                <p14:nvPr/>
              </p14:nvContentPartPr>
              <p14:xfrm>
                <a:off x="8367575" y="2762160"/>
                <a:ext cx="419400" cy="2160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7683F49F-F35C-445B-B06F-48C8B7304CF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363255" y="2757840"/>
                  <a:ext cx="4280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9B112A5-77FB-4202-848E-EED2002FDE0F}"/>
                    </a:ext>
                  </a:extLst>
                </p14:cNvPr>
                <p14:cNvContentPartPr/>
                <p14:nvPr/>
              </p14:nvContentPartPr>
              <p14:xfrm>
                <a:off x="8895335" y="2828040"/>
                <a:ext cx="228960" cy="1803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9B112A5-77FB-4202-848E-EED2002FDE0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891015" y="2823720"/>
                  <a:ext cx="2376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A9AB262-A026-410D-B2F4-978C4551DDA1}"/>
                    </a:ext>
                  </a:extLst>
                </p14:cNvPr>
                <p14:cNvContentPartPr/>
                <p14:nvPr/>
              </p14:nvContentPartPr>
              <p14:xfrm>
                <a:off x="9271535" y="2544000"/>
                <a:ext cx="189720" cy="446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A9AB262-A026-410D-B2F4-978C4551DDA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267215" y="2539680"/>
                  <a:ext cx="198360" cy="4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6BC19DA-C81C-4783-A26E-CC0B0961F6B8}"/>
                    </a:ext>
                  </a:extLst>
                </p14:cNvPr>
                <p14:cNvContentPartPr/>
                <p14:nvPr/>
              </p14:nvContentPartPr>
              <p14:xfrm>
                <a:off x="9145895" y="2716440"/>
                <a:ext cx="303120" cy="529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6BC19DA-C81C-4783-A26E-CC0B0961F6B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141575" y="2712120"/>
                  <a:ext cx="3117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AC608791-7164-4DD4-81F9-1CA2D548334E}"/>
                    </a:ext>
                  </a:extLst>
                </p14:cNvPr>
                <p14:cNvContentPartPr/>
                <p14:nvPr/>
              </p14:nvContentPartPr>
              <p14:xfrm>
                <a:off x="9537575" y="2770080"/>
                <a:ext cx="177480" cy="2343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AC608791-7164-4DD4-81F9-1CA2D548334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533255" y="2765760"/>
                  <a:ext cx="1861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B48FE41-6E4E-4BBE-AC3D-A6FB90BB27B7}"/>
                    </a:ext>
                  </a:extLst>
                </p14:cNvPr>
                <p14:cNvContentPartPr/>
                <p14:nvPr/>
              </p14:nvContentPartPr>
              <p14:xfrm>
                <a:off x="9812615" y="2855040"/>
                <a:ext cx="55800" cy="1058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B48FE41-6E4E-4BBE-AC3D-A6FB90BB27B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808295" y="2850720"/>
                  <a:ext cx="644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4F302012-346D-46EF-AD4F-8434D5FD0D6B}"/>
                    </a:ext>
                  </a:extLst>
                </p14:cNvPr>
                <p14:cNvContentPartPr/>
                <p14:nvPr/>
              </p14:nvContentPartPr>
              <p14:xfrm>
                <a:off x="9872735" y="2737320"/>
                <a:ext cx="36000" cy="133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4F302012-346D-46EF-AD4F-8434D5FD0D6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868415" y="2733000"/>
                  <a:ext cx="44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E1EFF028-6FF0-483A-AA9D-8BB9D82F7201}"/>
                    </a:ext>
                  </a:extLst>
                </p14:cNvPr>
                <p14:cNvContentPartPr/>
                <p14:nvPr/>
              </p14:nvContentPartPr>
              <p14:xfrm>
                <a:off x="10065695" y="2815800"/>
                <a:ext cx="621720" cy="2361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E1EFF028-6FF0-483A-AA9D-8BB9D82F720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061375" y="2811480"/>
                  <a:ext cx="63036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2846999C-9C10-4EB9-B1C0-AC71643F68D0}"/>
              </a:ext>
            </a:extLst>
          </p:cNvPr>
          <p:cNvGrpSpPr/>
          <p:nvPr/>
        </p:nvGrpSpPr>
        <p:grpSpPr>
          <a:xfrm>
            <a:off x="420935" y="3942600"/>
            <a:ext cx="599400" cy="345240"/>
            <a:chOff x="420935" y="3942600"/>
            <a:chExt cx="599400" cy="34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62EB1792-F09D-4020-9614-0510F0EDC5BA}"/>
                    </a:ext>
                  </a:extLst>
                </p14:cNvPr>
                <p14:cNvContentPartPr/>
                <p14:nvPr/>
              </p14:nvContentPartPr>
              <p14:xfrm>
                <a:off x="420935" y="3942600"/>
                <a:ext cx="245880" cy="3452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62EB1792-F09D-4020-9614-0510F0EDC5B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16615" y="3938280"/>
                  <a:ext cx="25452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DDB652C-7F16-4D67-ACE8-261433E79F1C}"/>
                    </a:ext>
                  </a:extLst>
                </p14:cNvPr>
                <p14:cNvContentPartPr/>
                <p14:nvPr/>
              </p14:nvContentPartPr>
              <p14:xfrm>
                <a:off x="535415" y="4099560"/>
                <a:ext cx="150480" cy="9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DDB652C-7F16-4D67-ACE8-261433E79F1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31095" y="4095240"/>
                  <a:ext cx="1591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678B646-14B1-400B-B02E-AB4B2C8C4A9E}"/>
                    </a:ext>
                  </a:extLst>
                </p14:cNvPr>
                <p14:cNvContentPartPr/>
                <p14:nvPr/>
              </p14:nvContentPartPr>
              <p14:xfrm>
                <a:off x="846455" y="4100640"/>
                <a:ext cx="153000" cy="6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678B646-14B1-400B-B02E-AB4B2C8C4A9E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42135" y="4096320"/>
                  <a:ext cx="1616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897206E0-1FC1-4E32-9159-2301E067EB04}"/>
                    </a:ext>
                  </a:extLst>
                </p14:cNvPr>
                <p14:cNvContentPartPr/>
                <p14:nvPr/>
              </p14:nvContentPartPr>
              <p14:xfrm>
                <a:off x="898295" y="4229520"/>
                <a:ext cx="122040" cy="147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897206E0-1FC1-4E32-9159-2301E067EB0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93975" y="4225200"/>
                  <a:ext cx="130680" cy="23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9" name="Input penna 118">
                <a:extLst>
                  <a:ext uri="{FF2B5EF4-FFF2-40B4-BE49-F238E27FC236}">
                    <a16:creationId xmlns:a16="http://schemas.microsoft.com/office/drawing/2014/main" id="{DC5A549C-FFF5-4C30-A840-15A847E4E466}"/>
                  </a:ext>
                </a:extLst>
              </p14:cNvPr>
              <p14:cNvContentPartPr/>
              <p14:nvPr/>
            </p14:nvContentPartPr>
            <p14:xfrm>
              <a:off x="1818455" y="3830640"/>
              <a:ext cx="338760" cy="263160"/>
            </p14:xfrm>
          </p:contentPart>
        </mc:Choice>
        <mc:Fallback xmlns="">
          <p:pic>
            <p:nvPicPr>
              <p:cNvPr id="119" name="Input penna 118">
                <a:extLst>
                  <a:ext uri="{FF2B5EF4-FFF2-40B4-BE49-F238E27FC236}">
                    <a16:creationId xmlns:a16="http://schemas.microsoft.com/office/drawing/2014/main" id="{DC5A549C-FFF5-4C30-A840-15A847E4E466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1814135" y="3826320"/>
                <a:ext cx="347400" cy="27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1" name="Input penna 120">
                <a:extLst>
                  <a:ext uri="{FF2B5EF4-FFF2-40B4-BE49-F238E27FC236}">
                    <a16:creationId xmlns:a16="http://schemas.microsoft.com/office/drawing/2014/main" id="{E27DD01E-94B6-4D3D-B382-09330A96DA03}"/>
                  </a:ext>
                </a:extLst>
              </p14:cNvPr>
              <p14:cNvContentPartPr/>
              <p14:nvPr/>
            </p14:nvContentPartPr>
            <p14:xfrm>
              <a:off x="1301495" y="4254000"/>
              <a:ext cx="2084760" cy="15840"/>
            </p14:xfrm>
          </p:contentPart>
        </mc:Choice>
        <mc:Fallback xmlns="">
          <p:pic>
            <p:nvPicPr>
              <p:cNvPr id="121" name="Input penna 120">
                <a:extLst>
                  <a:ext uri="{FF2B5EF4-FFF2-40B4-BE49-F238E27FC236}">
                    <a16:creationId xmlns:a16="http://schemas.microsoft.com/office/drawing/2014/main" id="{E27DD01E-94B6-4D3D-B382-09330A96DA03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1297175" y="4249680"/>
                <a:ext cx="209340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7334C4E8-17FD-44CF-B95E-DA18E4C10EFA}"/>
              </a:ext>
            </a:extLst>
          </p:cNvPr>
          <p:cNvGrpSpPr/>
          <p:nvPr/>
        </p:nvGrpSpPr>
        <p:grpSpPr>
          <a:xfrm>
            <a:off x="1067855" y="4313400"/>
            <a:ext cx="2472840" cy="970920"/>
            <a:chOff x="1067855" y="4313400"/>
            <a:chExt cx="2472840" cy="97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97BC47A-423D-4334-8335-DA9D5BF6331F}"/>
                    </a:ext>
                  </a:extLst>
                </p14:cNvPr>
                <p14:cNvContentPartPr/>
                <p14:nvPr/>
              </p14:nvContentPartPr>
              <p14:xfrm>
                <a:off x="1350455" y="4611480"/>
                <a:ext cx="207000" cy="338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97BC47A-423D-4334-8335-DA9D5BF6331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346135" y="4607160"/>
                  <a:ext cx="2156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174379F-01D4-456A-A10C-C66512BFE8D5}"/>
                    </a:ext>
                  </a:extLst>
                </p14:cNvPr>
                <p14:cNvContentPartPr/>
                <p14:nvPr/>
              </p14:nvContentPartPr>
              <p14:xfrm>
                <a:off x="1780655" y="4463520"/>
                <a:ext cx="153720" cy="2624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174379F-01D4-456A-A10C-C66512BFE8D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776335" y="4459200"/>
                  <a:ext cx="16236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96AA3BE6-9D26-4FB8-B6E2-8B944FD3D2C8}"/>
                    </a:ext>
                  </a:extLst>
                </p14:cNvPr>
                <p14:cNvContentPartPr/>
                <p14:nvPr/>
              </p14:nvContentPartPr>
              <p14:xfrm>
                <a:off x="2170175" y="4630920"/>
                <a:ext cx="252360" cy="349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96AA3BE6-9D26-4FB8-B6E2-8B944FD3D2C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165855" y="4626600"/>
                  <a:ext cx="2610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FB9606FC-6B0F-48AA-B663-584AE5E5DC9A}"/>
                    </a:ext>
                  </a:extLst>
                </p14:cNvPr>
                <p14:cNvContentPartPr/>
                <p14:nvPr/>
              </p14:nvContentPartPr>
              <p14:xfrm>
                <a:off x="2312735" y="4555320"/>
                <a:ext cx="25200" cy="2034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FB9606FC-6B0F-48AA-B663-584AE5E5DC9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308415" y="4551000"/>
                  <a:ext cx="338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AF9856A6-3E1C-42E2-A0AF-5AECE7D917C1}"/>
                    </a:ext>
                  </a:extLst>
                </p14:cNvPr>
                <p14:cNvContentPartPr/>
                <p14:nvPr/>
              </p14:nvContentPartPr>
              <p14:xfrm>
                <a:off x="2734295" y="4480800"/>
                <a:ext cx="69480" cy="1782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AF9856A6-3E1C-42E2-A0AF-5AECE7D917C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729975" y="4476480"/>
                  <a:ext cx="781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2DD64D7-9502-47F0-BB8B-26D6E728EA64}"/>
                    </a:ext>
                  </a:extLst>
                </p14:cNvPr>
                <p14:cNvContentPartPr/>
                <p14:nvPr/>
              </p14:nvContentPartPr>
              <p14:xfrm>
                <a:off x="2771015" y="4405200"/>
                <a:ext cx="8280" cy="57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2DD64D7-9502-47F0-BB8B-26D6E728EA6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766695" y="4400880"/>
                  <a:ext cx="1692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DE794D2-1643-452E-9966-2B2A7669489F}"/>
                    </a:ext>
                  </a:extLst>
                </p14:cNvPr>
                <p14:cNvContentPartPr/>
                <p14:nvPr/>
              </p14:nvContentPartPr>
              <p14:xfrm>
                <a:off x="2625575" y="4709040"/>
                <a:ext cx="541440" cy="212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DE794D2-1643-452E-9966-2B2A7669489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621255" y="4704720"/>
                  <a:ext cx="5500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8825D9D9-BA42-4C97-978C-A3722284C7F6}"/>
                    </a:ext>
                  </a:extLst>
                </p14:cNvPr>
                <p14:cNvContentPartPr/>
                <p14:nvPr/>
              </p14:nvContentPartPr>
              <p14:xfrm>
                <a:off x="2620535" y="4802280"/>
                <a:ext cx="344520" cy="3690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8825D9D9-BA42-4C97-978C-A3722284C7F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616215" y="4797960"/>
                  <a:ext cx="35316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AC63F489-8099-45E1-8E30-54BAE8309747}"/>
                    </a:ext>
                  </a:extLst>
                </p14:cNvPr>
                <p14:cNvContentPartPr/>
                <p14:nvPr/>
              </p14:nvContentPartPr>
              <p14:xfrm>
                <a:off x="2791175" y="4943040"/>
                <a:ext cx="244800" cy="3114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AC63F489-8099-45E1-8E30-54BAE830974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786855" y="4938720"/>
                  <a:ext cx="25344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799A0950-47F9-4CA8-ABBF-048FB92ABF09}"/>
                    </a:ext>
                  </a:extLst>
                </p14:cNvPr>
                <p14:cNvContentPartPr/>
                <p14:nvPr/>
              </p14:nvContentPartPr>
              <p14:xfrm>
                <a:off x="1067855" y="4406280"/>
                <a:ext cx="268560" cy="8136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799A0950-47F9-4CA8-ABBF-048FB92ABF0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63535" y="4401960"/>
                  <a:ext cx="277200" cy="82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55DB5EFC-0837-4C12-9774-71F77B7D3D5A}"/>
                    </a:ext>
                  </a:extLst>
                </p14:cNvPr>
                <p14:cNvContentPartPr/>
                <p14:nvPr/>
              </p14:nvContentPartPr>
              <p14:xfrm>
                <a:off x="3164855" y="4381800"/>
                <a:ext cx="188280" cy="9025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55DB5EFC-0837-4C12-9774-71F77B7D3D5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160535" y="4377480"/>
                  <a:ext cx="196920" cy="91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BFE2A276-1678-4286-8131-2C6EE8FCF3E5}"/>
                    </a:ext>
                  </a:extLst>
                </p14:cNvPr>
                <p14:cNvContentPartPr/>
                <p14:nvPr/>
              </p14:nvContentPartPr>
              <p14:xfrm>
                <a:off x="3347375" y="4313400"/>
                <a:ext cx="193320" cy="1634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BFE2A276-1678-4286-8131-2C6EE8FCF3E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343055" y="4309080"/>
                  <a:ext cx="2019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FCAC8C4D-ECF5-4014-9A99-EA62618033AB}"/>
                    </a:ext>
                  </a:extLst>
                </p14:cNvPr>
                <p14:cNvContentPartPr/>
                <p14:nvPr/>
              </p14:nvContentPartPr>
              <p14:xfrm>
                <a:off x="3439535" y="4419240"/>
                <a:ext cx="11880" cy="1756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FCAC8C4D-ECF5-4014-9A99-EA62618033A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435215" y="4414920"/>
                  <a:ext cx="20520" cy="18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39" name="Input penna 138">
                <a:extLst>
                  <a:ext uri="{FF2B5EF4-FFF2-40B4-BE49-F238E27FC236}">
                    <a16:creationId xmlns:a16="http://schemas.microsoft.com/office/drawing/2014/main" id="{E68A788B-1F57-4D28-B87B-EC3ABBE35C70}"/>
                  </a:ext>
                </a:extLst>
              </p14:cNvPr>
              <p14:cNvContentPartPr/>
              <p14:nvPr/>
            </p14:nvContentPartPr>
            <p14:xfrm>
              <a:off x="290975" y="5937360"/>
              <a:ext cx="158400" cy="6120"/>
            </p14:xfrm>
          </p:contentPart>
        </mc:Choice>
        <mc:Fallback xmlns="">
          <p:pic>
            <p:nvPicPr>
              <p:cNvPr id="139" name="Input penna 138">
                <a:extLst>
                  <a:ext uri="{FF2B5EF4-FFF2-40B4-BE49-F238E27FC236}">
                    <a16:creationId xmlns:a16="http://schemas.microsoft.com/office/drawing/2014/main" id="{E68A788B-1F57-4D28-B87B-EC3ABBE35C70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286655" y="5933040"/>
                <a:ext cx="16704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40" name="Input penna 139">
                <a:extLst>
                  <a:ext uri="{FF2B5EF4-FFF2-40B4-BE49-F238E27FC236}">
                    <a16:creationId xmlns:a16="http://schemas.microsoft.com/office/drawing/2014/main" id="{1165A982-BBEB-4810-98DD-B246A4F87010}"/>
                  </a:ext>
                </a:extLst>
              </p14:cNvPr>
              <p14:cNvContentPartPr/>
              <p14:nvPr/>
            </p14:nvContentPartPr>
            <p14:xfrm>
              <a:off x="740255" y="5716320"/>
              <a:ext cx="146880" cy="286920"/>
            </p14:xfrm>
          </p:contentPart>
        </mc:Choice>
        <mc:Fallback xmlns="">
          <p:pic>
            <p:nvPicPr>
              <p:cNvPr id="140" name="Input penna 139">
                <a:extLst>
                  <a:ext uri="{FF2B5EF4-FFF2-40B4-BE49-F238E27FC236}">
                    <a16:creationId xmlns:a16="http://schemas.microsoft.com/office/drawing/2014/main" id="{1165A982-BBEB-4810-98DD-B246A4F87010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735935" y="5712000"/>
                <a:ext cx="155520" cy="29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D4B216D2-8671-40EE-A92C-FF64C64BD980}"/>
              </a:ext>
            </a:extLst>
          </p:cNvPr>
          <p:cNvGrpSpPr/>
          <p:nvPr/>
        </p:nvGrpSpPr>
        <p:grpSpPr>
          <a:xfrm>
            <a:off x="1248215" y="5836200"/>
            <a:ext cx="181440" cy="157680"/>
            <a:chOff x="1248215" y="5836200"/>
            <a:chExt cx="181440" cy="15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2455568-D3CE-4CE1-B215-EAC6FDE227B2}"/>
                    </a:ext>
                  </a:extLst>
                </p14:cNvPr>
                <p14:cNvContentPartPr/>
                <p14:nvPr/>
              </p14:nvContentPartPr>
              <p14:xfrm>
                <a:off x="1248215" y="5890560"/>
                <a:ext cx="181440" cy="234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2455568-D3CE-4CE1-B215-EAC6FDE227B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243895" y="5886240"/>
                  <a:ext cx="1900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C4AE330D-C3A3-494A-8596-4A04CFBE99EA}"/>
                    </a:ext>
                  </a:extLst>
                </p14:cNvPr>
                <p14:cNvContentPartPr/>
                <p14:nvPr/>
              </p14:nvContentPartPr>
              <p14:xfrm>
                <a:off x="1339655" y="5836200"/>
                <a:ext cx="37800" cy="1576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C4AE330D-C3A3-494A-8596-4A04CFBE99E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335335" y="5831880"/>
                  <a:ext cx="46440" cy="166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49" name="Input penna 148">
                <a:extLst>
                  <a:ext uri="{FF2B5EF4-FFF2-40B4-BE49-F238E27FC236}">
                    <a16:creationId xmlns:a16="http://schemas.microsoft.com/office/drawing/2014/main" id="{985517CD-964A-469F-A58C-1265419670DF}"/>
                  </a:ext>
                </a:extLst>
              </p14:cNvPr>
              <p14:cNvContentPartPr/>
              <p14:nvPr/>
            </p14:nvContentPartPr>
            <p14:xfrm>
              <a:off x="1936895" y="5516520"/>
              <a:ext cx="8640" cy="32040"/>
            </p14:xfrm>
          </p:contentPart>
        </mc:Choice>
        <mc:Fallback xmlns="">
          <p:pic>
            <p:nvPicPr>
              <p:cNvPr id="149" name="Input penna 148">
                <a:extLst>
                  <a:ext uri="{FF2B5EF4-FFF2-40B4-BE49-F238E27FC236}">
                    <a16:creationId xmlns:a16="http://schemas.microsoft.com/office/drawing/2014/main" id="{985517CD-964A-469F-A58C-1265419670DF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1932575" y="5512200"/>
                <a:ext cx="17280" cy="40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218175B0-977A-48A7-A1E9-926BDC52223F}"/>
              </a:ext>
            </a:extLst>
          </p:cNvPr>
          <p:cNvGrpSpPr/>
          <p:nvPr/>
        </p:nvGrpSpPr>
        <p:grpSpPr>
          <a:xfrm>
            <a:off x="1731335" y="5691840"/>
            <a:ext cx="603000" cy="722880"/>
            <a:chOff x="1731335" y="5691840"/>
            <a:chExt cx="603000" cy="72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E54161C-388F-467B-B0E6-7468379DEC8A}"/>
                    </a:ext>
                  </a:extLst>
                </p14:cNvPr>
                <p14:cNvContentPartPr/>
                <p14:nvPr/>
              </p14:nvContentPartPr>
              <p14:xfrm>
                <a:off x="1862375" y="5691840"/>
                <a:ext cx="108360" cy="194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E54161C-388F-467B-B0E6-7468379DEC8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858055" y="5687520"/>
                  <a:ext cx="1170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27769135-3F53-4D99-98CC-91C65EA06214}"/>
                    </a:ext>
                  </a:extLst>
                </p14:cNvPr>
                <p14:cNvContentPartPr/>
                <p14:nvPr/>
              </p14:nvContentPartPr>
              <p14:xfrm>
                <a:off x="1731335" y="5912520"/>
                <a:ext cx="508680" cy="460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27769135-3F53-4D99-98CC-91C65EA06214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727015" y="5908200"/>
                  <a:ext cx="51732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4E97D2F4-3741-4F4B-9FDE-589DB5D0C8FF}"/>
                    </a:ext>
                  </a:extLst>
                </p14:cNvPr>
                <p14:cNvContentPartPr/>
                <p14:nvPr/>
              </p14:nvContentPartPr>
              <p14:xfrm>
                <a:off x="1810895" y="5976240"/>
                <a:ext cx="356760" cy="3686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4E97D2F4-3741-4F4B-9FDE-589DB5D0C8F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806575" y="5971920"/>
                  <a:ext cx="36540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F7BDD16-0A24-4A38-B6EA-92AF30E4CDFD}"/>
                    </a:ext>
                  </a:extLst>
                </p14:cNvPr>
                <p14:cNvContentPartPr/>
                <p14:nvPr/>
              </p14:nvContentPartPr>
              <p14:xfrm>
                <a:off x="2047415" y="6102960"/>
                <a:ext cx="286920" cy="3117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F7BDD16-0A24-4A38-B6EA-92AF30E4CDF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043095" y="6098640"/>
                  <a:ext cx="295560" cy="32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319DB567-6D29-46EB-A09A-CCA844981676}"/>
              </a:ext>
            </a:extLst>
          </p:cNvPr>
          <p:cNvGrpSpPr/>
          <p:nvPr/>
        </p:nvGrpSpPr>
        <p:grpSpPr>
          <a:xfrm>
            <a:off x="3461495" y="5559360"/>
            <a:ext cx="650880" cy="437400"/>
            <a:chOff x="3461495" y="5559360"/>
            <a:chExt cx="650880" cy="43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0450DE60-A275-4383-97AE-0B4097D348C7}"/>
                    </a:ext>
                  </a:extLst>
                </p14:cNvPr>
                <p14:cNvContentPartPr/>
                <p14:nvPr/>
              </p14:nvContentPartPr>
              <p14:xfrm>
                <a:off x="3461495" y="5559360"/>
                <a:ext cx="233280" cy="437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0450DE60-A275-4383-97AE-0B4097D348C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457175" y="5555040"/>
                  <a:ext cx="24192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F4341B07-6487-456B-89C4-4DF10C2EA3A4}"/>
                    </a:ext>
                  </a:extLst>
                </p14:cNvPr>
                <p14:cNvContentPartPr/>
                <p14:nvPr/>
              </p14:nvContentPartPr>
              <p14:xfrm>
                <a:off x="3811055" y="5765640"/>
                <a:ext cx="301320" cy="1836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F4341B07-6487-456B-89C4-4DF10C2EA3A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806735" y="5761320"/>
                  <a:ext cx="309960" cy="19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E2BA9DE1-4E61-4941-BF5B-E63AA80616E3}"/>
              </a:ext>
            </a:extLst>
          </p:cNvPr>
          <p:cNvGrpSpPr/>
          <p:nvPr/>
        </p:nvGrpSpPr>
        <p:grpSpPr>
          <a:xfrm>
            <a:off x="4507655" y="5434440"/>
            <a:ext cx="1960560" cy="594000"/>
            <a:chOff x="4507655" y="5434440"/>
            <a:chExt cx="1960560" cy="59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B7E47A4B-DD68-4086-8DE6-B7CDBB6F0450}"/>
                    </a:ext>
                  </a:extLst>
                </p14:cNvPr>
                <p14:cNvContentPartPr/>
                <p14:nvPr/>
              </p14:nvContentPartPr>
              <p14:xfrm>
                <a:off x="4507655" y="5713080"/>
                <a:ext cx="541080" cy="2491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B7E47A4B-DD68-4086-8DE6-B7CDBB6F045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503335" y="5708760"/>
                  <a:ext cx="5497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FB0BB57-CDE0-4C28-8A27-56D88F37D636}"/>
                    </a:ext>
                  </a:extLst>
                </p14:cNvPr>
                <p14:cNvContentPartPr/>
                <p14:nvPr/>
              </p14:nvContentPartPr>
              <p14:xfrm>
                <a:off x="5059535" y="5776080"/>
                <a:ext cx="243000" cy="1634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FB0BB57-CDE0-4C28-8A27-56D88F37D63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055215" y="5771760"/>
                  <a:ext cx="2516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E19EDF5F-9746-4A68-8D5F-5951CFCA0C35}"/>
                    </a:ext>
                  </a:extLst>
                </p14:cNvPr>
                <p14:cNvContentPartPr/>
                <p14:nvPr/>
              </p14:nvContentPartPr>
              <p14:xfrm>
                <a:off x="5377055" y="5732520"/>
                <a:ext cx="252360" cy="199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E19EDF5F-9746-4A68-8D5F-5951CFCA0C3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372735" y="5728200"/>
                  <a:ext cx="2610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608E0B52-A445-40B7-827E-A9EDD65D14DF}"/>
                    </a:ext>
                  </a:extLst>
                </p14:cNvPr>
                <p14:cNvContentPartPr/>
                <p14:nvPr/>
              </p14:nvContentPartPr>
              <p14:xfrm>
                <a:off x="5594855" y="5434440"/>
                <a:ext cx="337320" cy="5335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608E0B52-A445-40B7-827E-A9EDD65D14D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590535" y="5430120"/>
                  <a:ext cx="345960" cy="54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FF1214B9-13F8-4936-B4E2-4B18F347CD3A}"/>
                    </a:ext>
                  </a:extLst>
                </p14:cNvPr>
                <p14:cNvContentPartPr/>
                <p14:nvPr/>
              </p14:nvContentPartPr>
              <p14:xfrm>
                <a:off x="5931815" y="5846280"/>
                <a:ext cx="148320" cy="1483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FF1214B9-13F8-4936-B4E2-4B18F347CD3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927495" y="5841960"/>
                  <a:ext cx="1569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08386D56-8D73-41C5-9BFE-B096BD9C5C3F}"/>
                    </a:ext>
                  </a:extLst>
                </p14:cNvPr>
                <p14:cNvContentPartPr/>
                <p14:nvPr/>
              </p14:nvContentPartPr>
              <p14:xfrm>
                <a:off x="6030815" y="5437680"/>
                <a:ext cx="293400" cy="5907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08386D56-8D73-41C5-9BFE-B096BD9C5C3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026495" y="5433360"/>
                  <a:ext cx="302040" cy="59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7E835C8-0478-4D68-9016-52CDEE81793A}"/>
                    </a:ext>
                  </a:extLst>
                </p14:cNvPr>
                <p14:cNvContentPartPr/>
                <p14:nvPr/>
              </p14:nvContentPartPr>
              <p14:xfrm>
                <a:off x="6235655" y="5871480"/>
                <a:ext cx="232560" cy="138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7E835C8-0478-4D68-9016-52CDEE81793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231335" y="5867160"/>
                  <a:ext cx="241200" cy="14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C1741D18-998B-4CCB-8B81-EFBDB84A0350}"/>
              </a:ext>
            </a:extLst>
          </p:cNvPr>
          <p:cNvGrpSpPr/>
          <p:nvPr/>
        </p:nvGrpSpPr>
        <p:grpSpPr>
          <a:xfrm>
            <a:off x="6982295" y="5381520"/>
            <a:ext cx="1597680" cy="808200"/>
            <a:chOff x="6982295" y="5381520"/>
            <a:chExt cx="1597680" cy="80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CE5245B4-A66A-41C5-BFBE-45037EF34921}"/>
                    </a:ext>
                  </a:extLst>
                </p14:cNvPr>
                <p14:cNvContentPartPr/>
                <p14:nvPr/>
              </p14:nvContentPartPr>
              <p14:xfrm>
                <a:off x="6982295" y="5381520"/>
                <a:ext cx="1245240" cy="7088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CE5245B4-A66A-41C5-BFBE-45037EF3492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977975" y="5377200"/>
                  <a:ext cx="1253880" cy="71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859D9971-A40E-4974-8C28-1B792E17990F}"/>
                    </a:ext>
                  </a:extLst>
                </p14:cNvPr>
                <p14:cNvContentPartPr/>
                <p14:nvPr/>
              </p14:nvContentPartPr>
              <p14:xfrm>
                <a:off x="7202255" y="5584920"/>
                <a:ext cx="165960" cy="2444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859D9971-A40E-4974-8C28-1B792E17990F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197935" y="5580600"/>
                  <a:ext cx="1746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8231F22C-F939-4114-B9EA-5A924E5C392B}"/>
                    </a:ext>
                  </a:extLst>
                </p14:cNvPr>
                <p14:cNvContentPartPr/>
                <p14:nvPr/>
              </p14:nvContentPartPr>
              <p14:xfrm>
                <a:off x="7495295" y="5716320"/>
                <a:ext cx="200520" cy="241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8231F22C-F939-4114-B9EA-5A924E5C392B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490975" y="5712000"/>
                  <a:ext cx="2091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2466A25-49AC-402F-8DF9-405E431A0E09}"/>
                    </a:ext>
                  </a:extLst>
                </p14:cNvPr>
                <p14:cNvContentPartPr/>
                <p14:nvPr/>
              </p14:nvContentPartPr>
              <p14:xfrm>
                <a:off x="7600055" y="5641080"/>
                <a:ext cx="15480" cy="1987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2466A25-49AC-402F-8DF9-405E431A0E0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595735" y="5636760"/>
                  <a:ext cx="241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4A4FCC0E-3BB4-41A6-BF02-345F183B6EA0}"/>
                    </a:ext>
                  </a:extLst>
                </p14:cNvPr>
                <p14:cNvContentPartPr/>
                <p14:nvPr/>
              </p14:nvContentPartPr>
              <p14:xfrm>
                <a:off x="7822895" y="5553960"/>
                <a:ext cx="123840" cy="2217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4A4FCC0E-3BB4-41A6-BF02-345F183B6EA0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818575" y="5549640"/>
                  <a:ext cx="1324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832316D-128D-4EC8-A7DD-EF77D5F7E7BA}"/>
                    </a:ext>
                  </a:extLst>
                </p14:cNvPr>
                <p14:cNvContentPartPr/>
                <p14:nvPr/>
              </p14:nvContentPartPr>
              <p14:xfrm>
                <a:off x="7796255" y="5805600"/>
                <a:ext cx="325080" cy="410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832316D-128D-4EC8-A7DD-EF77D5F7E7B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791935" y="5801280"/>
                  <a:ext cx="3337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0920A56-A13A-4F1D-8D75-3C5B5A1BCB5F}"/>
                    </a:ext>
                  </a:extLst>
                </p14:cNvPr>
                <p14:cNvContentPartPr/>
                <p14:nvPr/>
              </p14:nvContentPartPr>
              <p14:xfrm>
                <a:off x="7731815" y="5947080"/>
                <a:ext cx="341280" cy="2426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0920A56-A13A-4F1D-8D75-3C5B5A1BCB5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727495" y="5942760"/>
                  <a:ext cx="34992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095541B8-92B2-4639-A328-8A2831CA659F}"/>
                    </a:ext>
                  </a:extLst>
                </p14:cNvPr>
                <p14:cNvContentPartPr/>
                <p14:nvPr/>
              </p14:nvContentPartPr>
              <p14:xfrm>
                <a:off x="8430215" y="5784720"/>
                <a:ext cx="140400" cy="158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095541B8-92B2-4639-A328-8A2831CA659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425895" y="5780400"/>
                  <a:ext cx="1490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57F0496-C595-4DDE-9AA5-EFFFB7880661}"/>
                    </a:ext>
                  </a:extLst>
                </p14:cNvPr>
                <p14:cNvContentPartPr/>
                <p14:nvPr/>
              </p14:nvContentPartPr>
              <p14:xfrm>
                <a:off x="8452175" y="5920080"/>
                <a:ext cx="127800" cy="57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57F0496-C595-4DDE-9AA5-EFFFB788066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447855" y="5915760"/>
                  <a:ext cx="136440" cy="1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uppo 181">
            <a:extLst>
              <a:ext uri="{FF2B5EF4-FFF2-40B4-BE49-F238E27FC236}">
                <a16:creationId xmlns:a16="http://schemas.microsoft.com/office/drawing/2014/main" id="{7348E48F-B7A3-466C-981F-1F74C7BE1991}"/>
              </a:ext>
            </a:extLst>
          </p:cNvPr>
          <p:cNvGrpSpPr/>
          <p:nvPr/>
        </p:nvGrpSpPr>
        <p:grpSpPr>
          <a:xfrm>
            <a:off x="8922695" y="5380800"/>
            <a:ext cx="1027080" cy="943560"/>
            <a:chOff x="8922695" y="5380800"/>
            <a:chExt cx="1027080" cy="94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E14F44B-AE39-44D3-B247-8B5ACF42A9EA}"/>
                    </a:ext>
                  </a:extLst>
                </p14:cNvPr>
                <p14:cNvContentPartPr/>
                <p14:nvPr/>
              </p14:nvContentPartPr>
              <p14:xfrm>
                <a:off x="9018095" y="5524800"/>
                <a:ext cx="208440" cy="2761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E14F44B-AE39-44D3-B247-8B5ACF42A9E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013775" y="5520480"/>
                  <a:ext cx="21708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7BD4CEF-1D7F-431C-98C6-BF975F904738}"/>
                    </a:ext>
                  </a:extLst>
                </p14:cNvPr>
                <p14:cNvContentPartPr/>
                <p14:nvPr/>
              </p14:nvContentPartPr>
              <p14:xfrm>
                <a:off x="8922695" y="5861040"/>
                <a:ext cx="411120" cy="439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7BD4CEF-1D7F-431C-98C6-BF975F90473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918375" y="5856720"/>
                  <a:ext cx="4197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4826F3F1-C311-4D9B-866B-0F4D017207D7}"/>
                    </a:ext>
                  </a:extLst>
                </p14:cNvPr>
                <p14:cNvContentPartPr/>
                <p14:nvPr/>
              </p14:nvContentPartPr>
              <p14:xfrm>
                <a:off x="8945735" y="6019440"/>
                <a:ext cx="235440" cy="3049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4826F3F1-C311-4D9B-866B-0F4D017207D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941415" y="6015120"/>
                  <a:ext cx="24408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79652BCC-D305-4D44-8655-3F9449E528FF}"/>
                    </a:ext>
                  </a:extLst>
                </p14:cNvPr>
                <p14:cNvContentPartPr/>
                <p14:nvPr/>
              </p14:nvContentPartPr>
              <p14:xfrm>
                <a:off x="9454415" y="5380800"/>
                <a:ext cx="495360" cy="4597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79652BCC-D305-4D44-8655-3F9449E528F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450095" y="5376480"/>
                  <a:ext cx="50400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F1B9DA51-737F-49A8-BBBD-93AB25EE847B}"/>
                    </a:ext>
                  </a:extLst>
                </p14:cNvPr>
                <p14:cNvContentPartPr/>
                <p14:nvPr/>
              </p14:nvContentPartPr>
              <p14:xfrm>
                <a:off x="9663215" y="5570520"/>
                <a:ext cx="212040" cy="272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F1B9DA51-737F-49A8-BBBD-93AB25EE847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658895" y="5566200"/>
                  <a:ext cx="220680" cy="28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BB2FA75C-E367-43E3-B885-5C85B0731C40}"/>
              </a:ext>
            </a:extLst>
          </p:cNvPr>
          <p:cNvGrpSpPr/>
          <p:nvPr/>
        </p:nvGrpSpPr>
        <p:grpSpPr>
          <a:xfrm>
            <a:off x="2493276" y="206657"/>
            <a:ext cx="884880" cy="515160"/>
            <a:chOff x="2493276" y="206657"/>
            <a:chExt cx="884880" cy="51516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0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3C2B383-602F-4097-BFB9-C4CA039EC35B}"/>
                    </a:ext>
                  </a:extLst>
                </p14:cNvPr>
                <p14:cNvContentPartPr/>
                <p14:nvPr/>
              </p14:nvContentPartPr>
              <p14:xfrm>
                <a:off x="2493276" y="362897"/>
                <a:ext cx="85680" cy="138960"/>
              </p14:xfrm>
            </p:contentPart>
          </mc:Choice>
          <mc:Fallback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3C2B383-602F-4097-BFB9-C4CA039EC35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488956" y="358577"/>
                  <a:ext cx="943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50FF2344-C21B-450B-A2E6-464E8D097383}"/>
                    </a:ext>
                  </a:extLst>
                </p14:cNvPr>
                <p14:cNvContentPartPr/>
                <p14:nvPr/>
              </p14:nvContentPartPr>
              <p14:xfrm>
                <a:off x="2553396" y="206657"/>
                <a:ext cx="11160" cy="20160"/>
              </p14:xfrm>
            </p:contentPart>
          </mc:Choice>
          <mc:Fallback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50FF2344-C21B-450B-A2E6-464E8D09738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549076" y="202337"/>
                  <a:ext cx="19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4013C527-6A11-44E6-B5F3-97A5C39475BE}"/>
                    </a:ext>
                  </a:extLst>
                </p14:cNvPr>
                <p14:cNvContentPartPr/>
                <p14:nvPr/>
              </p14:nvContentPartPr>
              <p14:xfrm>
                <a:off x="2706756" y="300257"/>
                <a:ext cx="87480" cy="188280"/>
              </p14:xfrm>
            </p:contentPart>
          </mc:Choice>
          <mc:Fallback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4013C527-6A11-44E6-B5F3-97A5C39475B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702436" y="295937"/>
                  <a:ext cx="961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A4E8375-073C-492F-998E-6FC6550708D2}"/>
                    </a:ext>
                  </a:extLst>
                </p14:cNvPr>
                <p14:cNvContentPartPr/>
                <p14:nvPr/>
              </p14:nvContentPartPr>
              <p14:xfrm>
                <a:off x="2726916" y="296297"/>
                <a:ext cx="102960" cy="12960"/>
              </p14:xfrm>
            </p:contentPart>
          </mc:Choice>
          <mc:Fallback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A4E8375-073C-492F-998E-6FC6550708D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722596" y="291977"/>
                  <a:ext cx="11160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0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846E7697-7EF9-407A-9436-AAEB5317DCFB}"/>
                    </a:ext>
                  </a:extLst>
                </p14:cNvPr>
                <p14:cNvContentPartPr/>
                <p14:nvPr/>
              </p14:nvContentPartPr>
              <p14:xfrm>
                <a:off x="2922036" y="282617"/>
                <a:ext cx="84600" cy="164880"/>
              </p14:xfrm>
            </p:contentPart>
          </mc:Choice>
          <mc:Fallback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846E7697-7EF9-407A-9436-AAEB5317DCF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917716" y="278297"/>
                  <a:ext cx="932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52D47C41-E1B0-43E4-9FA5-E4FF5E8C055D}"/>
                    </a:ext>
                  </a:extLst>
                </p14:cNvPr>
                <p14:cNvContentPartPr/>
                <p14:nvPr/>
              </p14:nvContentPartPr>
              <p14:xfrm>
                <a:off x="2982516" y="275057"/>
                <a:ext cx="87840" cy="9360"/>
              </p14:xfrm>
            </p:contentPart>
          </mc:Choice>
          <mc:Fallback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52D47C41-E1B0-43E4-9FA5-E4FF5E8C055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978196" y="270737"/>
                  <a:ext cx="964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4FA748A-8F19-4BBB-B51D-498B64B9C801}"/>
                    </a:ext>
                  </a:extLst>
                </p14:cNvPr>
                <p14:cNvContentPartPr/>
                <p14:nvPr/>
              </p14:nvContentPartPr>
              <p14:xfrm>
                <a:off x="2730516" y="483497"/>
                <a:ext cx="381600" cy="55800"/>
              </p14:xfrm>
            </p:contentPart>
          </mc:Choice>
          <mc:Fallback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4FA748A-8F19-4BBB-B51D-498B64B9C80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726196" y="479177"/>
                  <a:ext cx="39024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7D953FA-61BC-4526-86C8-288241E646BD}"/>
                    </a:ext>
                  </a:extLst>
                </p14:cNvPr>
                <p14:cNvContentPartPr/>
                <p14:nvPr/>
              </p14:nvContentPartPr>
              <p14:xfrm>
                <a:off x="2864436" y="555857"/>
                <a:ext cx="191160" cy="165960"/>
              </p14:xfrm>
            </p:contentPart>
          </mc:Choice>
          <mc:Fallback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7D953FA-61BC-4526-86C8-288241E646B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860116" y="551537"/>
                  <a:ext cx="1998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FDDC5534-DD2D-465F-8FD2-B67C5A29C52B}"/>
                    </a:ext>
                  </a:extLst>
                </p14:cNvPr>
                <p14:cNvContentPartPr/>
                <p14:nvPr/>
              </p14:nvContentPartPr>
              <p14:xfrm>
                <a:off x="3195276" y="371537"/>
                <a:ext cx="43560" cy="110880"/>
              </p14:xfrm>
            </p:contentPart>
          </mc:Choice>
          <mc:Fallback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FDDC5534-DD2D-465F-8FD2-B67C5A29C52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190956" y="367217"/>
                  <a:ext cx="5220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1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21B5BDB0-22EF-4B99-9153-8A7C4C6E4FC0}"/>
                    </a:ext>
                  </a:extLst>
                </p14:cNvPr>
                <p14:cNvContentPartPr/>
                <p14:nvPr/>
              </p14:nvContentPartPr>
              <p14:xfrm>
                <a:off x="3267636" y="356057"/>
                <a:ext cx="93240" cy="161280"/>
              </p14:xfrm>
            </p:contentPart>
          </mc:Choice>
          <mc:Fallback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21B5BDB0-22EF-4B99-9153-8A7C4C6E4FC0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263316" y="351737"/>
                  <a:ext cx="1018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F411998-C35A-4B9A-8006-A66D5A2032F8}"/>
                    </a:ext>
                  </a:extLst>
                </p14:cNvPr>
                <p14:cNvContentPartPr/>
                <p14:nvPr/>
              </p14:nvContentPartPr>
              <p14:xfrm>
                <a:off x="3154236" y="317177"/>
                <a:ext cx="223920" cy="66600"/>
              </p14:xfrm>
            </p:contentPart>
          </mc:Choice>
          <mc:Fallback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F411998-C35A-4B9A-8006-A66D5A2032F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149916" y="312857"/>
                  <a:ext cx="232560" cy="7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22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FBB537B8-DF4D-4E51-82B3-EC7F40490E26}"/>
                  </a:ext>
                </a:extLst>
              </p14:cNvPr>
              <p14:cNvContentPartPr/>
              <p14:nvPr/>
            </p14:nvContentPartPr>
            <p14:xfrm>
              <a:off x="6430956" y="956537"/>
              <a:ext cx="210240" cy="198720"/>
            </p14:xfrm>
          </p:contentPart>
        </mc:Choice>
        <mc:Fallback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FBB537B8-DF4D-4E51-82B3-EC7F40490E26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6426636" y="952217"/>
                <a:ext cx="218880" cy="20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F03092A6-C139-442A-BBA7-17D735B6E26E}"/>
              </a:ext>
            </a:extLst>
          </p:cNvPr>
          <p:cNvGrpSpPr/>
          <p:nvPr/>
        </p:nvGrpSpPr>
        <p:grpSpPr>
          <a:xfrm>
            <a:off x="6313596" y="545417"/>
            <a:ext cx="912600" cy="328680"/>
            <a:chOff x="6313596" y="545417"/>
            <a:chExt cx="912600" cy="3286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2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F5E9960-88ED-4947-A8DB-63BAE161436C}"/>
                    </a:ext>
                  </a:extLst>
                </p14:cNvPr>
                <p14:cNvContentPartPr/>
                <p14:nvPr/>
              </p14:nvContentPartPr>
              <p14:xfrm>
                <a:off x="6313596" y="565577"/>
                <a:ext cx="137880" cy="216000"/>
              </p14:xfrm>
            </p:contentPart>
          </mc:Choice>
          <mc:Fallback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F5E9960-88ED-4947-A8DB-63BAE161436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309276" y="561257"/>
                  <a:ext cx="1465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AA040F2B-7707-49D2-955D-423BD187B1BC}"/>
                    </a:ext>
                  </a:extLst>
                </p14:cNvPr>
                <p14:cNvContentPartPr/>
                <p14:nvPr/>
              </p14:nvContentPartPr>
              <p14:xfrm>
                <a:off x="6359676" y="545417"/>
                <a:ext cx="113760" cy="33480"/>
              </p14:xfrm>
            </p:contentPart>
          </mc:Choice>
          <mc:Fallback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AA040F2B-7707-49D2-955D-423BD187B1B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355356" y="541097"/>
                  <a:ext cx="1224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2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B2A35C00-0EDF-4DAF-955F-A8DA1137CF1B}"/>
                    </a:ext>
                  </a:extLst>
                </p14:cNvPr>
                <p14:cNvContentPartPr/>
                <p14:nvPr/>
              </p14:nvContentPartPr>
              <p14:xfrm>
                <a:off x="6546516" y="582857"/>
                <a:ext cx="99360" cy="190440"/>
              </p14:xfrm>
            </p:contentPart>
          </mc:Choice>
          <mc:Fallback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B2A35C00-0EDF-4DAF-955F-A8DA1137CF1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542196" y="578537"/>
                  <a:ext cx="1080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809F6CA-2C25-48B4-A111-2AB363400FAC}"/>
                    </a:ext>
                  </a:extLst>
                </p14:cNvPr>
                <p14:cNvContentPartPr/>
                <p14:nvPr/>
              </p14:nvContentPartPr>
              <p14:xfrm>
                <a:off x="6587556" y="560537"/>
                <a:ext cx="96480" cy="18000"/>
              </p14:xfrm>
            </p:contentPart>
          </mc:Choice>
          <mc:Fallback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809F6CA-2C25-48B4-A111-2AB363400FAC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583236" y="556217"/>
                  <a:ext cx="1051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3249F8F-A133-401F-A556-D9C03A1F4477}"/>
                    </a:ext>
                  </a:extLst>
                </p14:cNvPr>
                <p14:cNvContentPartPr/>
                <p14:nvPr/>
              </p14:nvContentPartPr>
              <p14:xfrm>
                <a:off x="6341676" y="837017"/>
                <a:ext cx="312840" cy="37080"/>
              </p14:xfrm>
            </p:contentPart>
          </mc:Choice>
          <mc:Fallback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3249F8F-A133-401F-A556-D9C03A1F447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337356" y="832697"/>
                  <a:ext cx="3214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71009120-461F-4E7B-AABA-D13B8662433C}"/>
                    </a:ext>
                  </a:extLst>
                </p14:cNvPr>
                <p14:cNvContentPartPr/>
                <p14:nvPr/>
              </p14:nvContentPartPr>
              <p14:xfrm>
                <a:off x="6959796" y="645497"/>
                <a:ext cx="25560" cy="191880"/>
              </p14:xfrm>
            </p:contentPart>
          </mc:Choice>
          <mc:Fallback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71009120-461F-4E7B-AABA-D13B8662433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955476" y="641177"/>
                  <a:ext cx="342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6A25165E-4B2B-4E01-AF34-670C519DD09A}"/>
                    </a:ext>
                  </a:extLst>
                </p14:cNvPr>
                <p14:cNvContentPartPr/>
                <p14:nvPr/>
              </p14:nvContentPartPr>
              <p14:xfrm>
                <a:off x="7024956" y="682937"/>
                <a:ext cx="88200" cy="179280"/>
              </p14:xfrm>
            </p:contentPart>
          </mc:Choice>
          <mc:Fallback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6A25165E-4B2B-4E01-AF34-670C519DD09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020636" y="678617"/>
                  <a:ext cx="968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3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4A99E89-428A-428B-A2B1-95928BEE0A30}"/>
                    </a:ext>
                  </a:extLst>
                </p14:cNvPr>
                <p14:cNvContentPartPr/>
                <p14:nvPr/>
              </p14:nvContentPartPr>
              <p14:xfrm>
                <a:off x="6878076" y="589697"/>
                <a:ext cx="348120" cy="68040"/>
              </p14:xfrm>
            </p:contentPart>
          </mc:Choice>
          <mc:Fallback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4A99E89-428A-428B-A2B1-95928BEE0A3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873756" y="585377"/>
                  <a:ext cx="356760" cy="7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D38773BC-9204-46C8-96E9-A1E1FB385DF5}"/>
              </a:ext>
            </a:extLst>
          </p:cNvPr>
          <p:cNvGrpSpPr/>
          <p:nvPr/>
        </p:nvGrpSpPr>
        <p:grpSpPr>
          <a:xfrm>
            <a:off x="9375756" y="540377"/>
            <a:ext cx="972720" cy="477720"/>
            <a:chOff x="9375756" y="540377"/>
            <a:chExt cx="972720" cy="4777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4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974B1306-FCE0-42A1-B3AE-FBF626DC1087}"/>
                    </a:ext>
                  </a:extLst>
                </p14:cNvPr>
                <p14:cNvContentPartPr/>
                <p14:nvPr/>
              </p14:nvContentPartPr>
              <p14:xfrm>
                <a:off x="9415356" y="540377"/>
                <a:ext cx="127080" cy="176040"/>
              </p14:xfrm>
            </p:contentPart>
          </mc:Choice>
          <mc:Fallback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974B1306-FCE0-42A1-B3AE-FBF626DC108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411036" y="536057"/>
                  <a:ext cx="13572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2A82B67-4EBE-46EE-908C-7A14780B0EB7}"/>
                    </a:ext>
                  </a:extLst>
                </p14:cNvPr>
                <p14:cNvContentPartPr/>
                <p14:nvPr/>
              </p14:nvContentPartPr>
              <p14:xfrm>
                <a:off x="9455676" y="550097"/>
                <a:ext cx="120960" cy="13320"/>
              </p14:xfrm>
            </p:contentPart>
          </mc:Choice>
          <mc:Fallback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2A82B67-4EBE-46EE-908C-7A14780B0EB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451356" y="545777"/>
                  <a:ext cx="129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02B7BD58-284E-4EA8-8163-2F94491608E6}"/>
                    </a:ext>
                  </a:extLst>
                </p14:cNvPr>
                <p14:cNvContentPartPr/>
                <p14:nvPr/>
              </p14:nvContentPartPr>
              <p14:xfrm>
                <a:off x="9684996" y="558737"/>
                <a:ext cx="110160" cy="183600"/>
              </p14:xfrm>
            </p:contentPart>
          </mc:Choice>
          <mc:Fallback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02B7BD58-284E-4EA8-8163-2F94491608E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680676" y="554417"/>
                  <a:ext cx="1188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51C04F84-AE30-48B1-83F1-ECD0C14A3BB2}"/>
                    </a:ext>
                  </a:extLst>
                </p14:cNvPr>
                <p14:cNvContentPartPr/>
                <p14:nvPr/>
              </p14:nvContentPartPr>
              <p14:xfrm>
                <a:off x="9715236" y="545417"/>
                <a:ext cx="129600" cy="20160"/>
              </p14:xfrm>
            </p:contentPart>
          </mc:Choice>
          <mc:Fallback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51C04F84-AE30-48B1-83F1-ECD0C14A3BB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710916" y="541097"/>
                  <a:ext cx="138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0C801440-836F-484E-93D1-4CDFC2EE0DDC}"/>
                    </a:ext>
                  </a:extLst>
                </p14:cNvPr>
                <p14:cNvContentPartPr/>
                <p14:nvPr/>
              </p14:nvContentPartPr>
              <p14:xfrm>
                <a:off x="9375756" y="719657"/>
                <a:ext cx="524160" cy="64080"/>
              </p14:xfrm>
            </p:contentPart>
          </mc:Choice>
          <mc:Fallback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0C801440-836F-484E-93D1-4CDFC2EE0DD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371436" y="715337"/>
                  <a:ext cx="532800" cy="7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7766D99-6CAF-427C-B347-60DF656695F6}"/>
                    </a:ext>
                  </a:extLst>
                </p14:cNvPr>
                <p14:cNvContentPartPr/>
                <p14:nvPr/>
              </p14:nvContentPartPr>
              <p14:xfrm>
                <a:off x="9557556" y="829097"/>
                <a:ext cx="210600" cy="189000"/>
              </p14:xfrm>
            </p:contentPart>
          </mc:Choice>
          <mc:Fallback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7766D99-6CAF-427C-B347-60DF656695F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553236" y="824777"/>
                  <a:ext cx="2192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2608D35A-B22B-4F99-AD57-2FA11FF8969B}"/>
                    </a:ext>
                  </a:extLst>
                </p14:cNvPr>
                <p14:cNvContentPartPr/>
                <p14:nvPr/>
              </p14:nvContentPartPr>
              <p14:xfrm>
                <a:off x="10061196" y="619577"/>
                <a:ext cx="57240" cy="180360"/>
              </p14:xfrm>
            </p:contentPart>
          </mc:Choice>
          <mc:Fallback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2608D35A-B22B-4F99-AD57-2FA11FF8969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056876" y="615257"/>
                  <a:ext cx="658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4B7129B3-CA51-44D5-90E4-AC87A02BCE3B}"/>
                    </a:ext>
                  </a:extLst>
                </p14:cNvPr>
                <p14:cNvContentPartPr/>
                <p14:nvPr/>
              </p14:nvContentPartPr>
              <p14:xfrm>
                <a:off x="10164876" y="632537"/>
                <a:ext cx="104400" cy="204480"/>
              </p14:xfrm>
            </p:contentPart>
          </mc:Choice>
          <mc:Fallback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4B7129B3-CA51-44D5-90E4-AC87A02BCE3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160556" y="628217"/>
                  <a:ext cx="1130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38DE681-455E-4EF9-AC16-FA32F3BC2544}"/>
                    </a:ext>
                  </a:extLst>
                </p14:cNvPr>
                <p14:cNvContentPartPr/>
                <p14:nvPr/>
              </p14:nvContentPartPr>
              <p14:xfrm>
                <a:off x="9981996" y="555137"/>
                <a:ext cx="366480" cy="138240"/>
              </p14:xfrm>
            </p:contentPart>
          </mc:Choice>
          <mc:Fallback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38DE681-455E-4EF9-AC16-FA32F3BC254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977676" y="550817"/>
                  <a:ext cx="375120" cy="146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58">
            <p14:nvContentPartPr>
              <p14:cNvPr id="204" name="Input penna 203">
                <a:extLst>
                  <a:ext uri="{FF2B5EF4-FFF2-40B4-BE49-F238E27FC236}">
                    <a16:creationId xmlns:a16="http://schemas.microsoft.com/office/drawing/2014/main" id="{A2EC41D8-D8F3-457D-8FD1-3EC5755AAB00}"/>
                  </a:ext>
                </a:extLst>
              </p14:cNvPr>
              <p14:cNvContentPartPr/>
              <p14:nvPr/>
            </p14:nvContentPartPr>
            <p14:xfrm>
              <a:off x="1843836" y="1636577"/>
              <a:ext cx="200880" cy="276840"/>
            </p14:xfrm>
          </p:contentPart>
        </mc:Choice>
        <mc:Fallback>
          <p:pic>
            <p:nvPicPr>
              <p:cNvPr id="204" name="Input penna 203">
                <a:extLst>
                  <a:ext uri="{FF2B5EF4-FFF2-40B4-BE49-F238E27FC236}">
                    <a16:creationId xmlns:a16="http://schemas.microsoft.com/office/drawing/2014/main" id="{A2EC41D8-D8F3-457D-8FD1-3EC5755AAB00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1839516" y="1632257"/>
                <a:ext cx="209520" cy="28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60">
            <p14:nvContentPartPr>
              <p14:cNvPr id="205" name="Input penna 204">
                <a:extLst>
                  <a:ext uri="{FF2B5EF4-FFF2-40B4-BE49-F238E27FC236}">
                    <a16:creationId xmlns:a16="http://schemas.microsoft.com/office/drawing/2014/main" id="{49045F11-8B51-46D0-B2EA-0C3D54CF6F64}"/>
                  </a:ext>
                </a:extLst>
              </p14:cNvPr>
              <p14:cNvContentPartPr/>
              <p14:nvPr/>
            </p14:nvContentPartPr>
            <p14:xfrm>
              <a:off x="1869756" y="1439657"/>
              <a:ext cx="97560" cy="74520"/>
            </p14:xfrm>
          </p:contentPart>
        </mc:Choice>
        <mc:Fallback>
          <p:pic>
            <p:nvPicPr>
              <p:cNvPr id="205" name="Input penna 204">
                <a:extLst>
                  <a:ext uri="{FF2B5EF4-FFF2-40B4-BE49-F238E27FC236}">
                    <a16:creationId xmlns:a16="http://schemas.microsoft.com/office/drawing/2014/main" id="{49045F11-8B51-46D0-B2EA-0C3D54CF6F64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1865436" y="1435337"/>
                <a:ext cx="106200" cy="83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8505753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po 9">
            <a:extLst>
              <a:ext uri="{FF2B5EF4-FFF2-40B4-BE49-F238E27FC236}">
                <a16:creationId xmlns:a16="http://schemas.microsoft.com/office/drawing/2014/main" id="{0763F882-E91B-409D-87CA-91AED93FD627}"/>
              </a:ext>
            </a:extLst>
          </p:cNvPr>
          <p:cNvGrpSpPr/>
          <p:nvPr/>
        </p:nvGrpSpPr>
        <p:grpSpPr>
          <a:xfrm>
            <a:off x="183695" y="413520"/>
            <a:ext cx="971640" cy="511200"/>
            <a:chOff x="183695" y="413520"/>
            <a:chExt cx="971640" cy="51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735225E-C21E-49A4-8287-5132ACDB7680}"/>
                    </a:ext>
                  </a:extLst>
                </p14:cNvPr>
                <p14:cNvContentPartPr/>
                <p14:nvPr/>
              </p14:nvContentPartPr>
              <p14:xfrm>
                <a:off x="183695" y="413520"/>
                <a:ext cx="209520" cy="3654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735225E-C21E-49A4-8287-5132ACDB768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9375" y="409200"/>
                  <a:ext cx="21816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1B436E1-E80E-4EA4-96C9-9661CA3B280A}"/>
                    </a:ext>
                  </a:extLst>
                </p14:cNvPr>
                <p14:cNvContentPartPr/>
                <p14:nvPr/>
              </p14:nvContentPartPr>
              <p14:xfrm>
                <a:off x="495095" y="611520"/>
                <a:ext cx="422640" cy="1699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1B436E1-E80E-4EA4-96C9-9661CA3B280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90775" y="607200"/>
                  <a:ext cx="4312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E06C91F8-7579-4C1B-A187-8B7BE784CF2D}"/>
                    </a:ext>
                  </a:extLst>
                </p14:cNvPr>
                <p14:cNvContentPartPr/>
                <p14:nvPr/>
              </p14:nvContentPartPr>
              <p14:xfrm>
                <a:off x="1054175" y="804480"/>
                <a:ext cx="101160" cy="1202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E06C91F8-7579-4C1B-A187-8B7BE784CF2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49855" y="800160"/>
                  <a:ext cx="109800" cy="12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uppo 28">
            <a:extLst>
              <a:ext uri="{FF2B5EF4-FFF2-40B4-BE49-F238E27FC236}">
                <a16:creationId xmlns:a16="http://schemas.microsoft.com/office/drawing/2014/main" id="{A643AD7D-A23A-42EF-9B11-BED33DD755EA}"/>
              </a:ext>
            </a:extLst>
          </p:cNvPr>
          <p:cNvGrpSpPr/>
          <p:nvPr/>
        </p:nvGrpSpPr>
        <p:grpSpPr>
          <a:xfrm>
            <a:off x="1451255" y="362040"/>
            <a:ext cx="2814120" cy="686160"/>
            <a:chOff x="1451255" y="362040"/>
            <a:chExt cx="2814120" cy="68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468BCF4-CC71-4CF8-B156-57D5D25EFA91}"/>
                    </a:ext>
                  </a:extLst>
                </p14:cNvPr>
                <p14:cNvContentPartPr/>
                <p14:nvPr/>
              </p14:nvContentPartPr>
              <p14:xfrm>
                <a:off x="1539815" y="611520"/>
                <a:ext cx="18720" cy="4366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468BCF4-CC71-4CF8-B156-57D5D25EFA9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535495" y="607200"/>
                  <a:ext cx="2736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D753BFC1-B46F-411D-B969-2A5E5D49B952}"/>
                    </a:ext>
                  </a:extLst>
                </p14:cNvPr>
                <p14:cNvContentPartPr/>
                <p14:nvPr/>
              </p14:nvContentPartPr>
              <p14:xfrm>
                <a:off x="1451255" y="546720"/>
                <a:ext cx="289080" cy="2156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D753BFC1-B46F-411D-B969-2A5E5D49B95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46935" y="542400"/>
                  <a:ext cx="2977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00A0BA6-ED8D-4717-942F-0481AE9C3981}"/>
                    </a:ext>
                  </a:extLst>
                </p14:cNvPr>
                <p14:cNvContentPartPr/>
                <p14:nvPr/>
              </p14:nvContentPartPr>
              <p14:xfrm>
                <a:off x="1778855" y="579480"/>
                <a:ext cx="245160" cy="1918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00A0BA6-ED8D-4717-942F-0481AE9C398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74535" y="575160"/>
                  <a:ext cx="2538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FB770224-9F8C-424D-A600-4782E95C740E}"/>
                    </a:ext>
                  </a:extLst>
                </p14:cNvPr>
                <p14:cNvContentPartPr/>
                <p14:nvPr/>
              </p14:nvContentPartPr>
              <p14:xfrm>
                <a:off x="2102855" y="528360"/>
                <a:ext cx="288360" cy="1990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FB770224-9F8C-424D-A600-4782E95C740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098535" y="524040"/>
                  <a:ext cx="2970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55999609-7883-4BA8-A483-10DB480960BE}"/>
                    </a:ext>
                  </a:extLst>
                </p14:cNvPr>
                <p14:cNvContentPartPr/>
                <p14:nvPr/>
              </p14:nvContentPartPr>
              <p14:xfrm>
                <a:off x="2407775" y="542400"/>
                <a:ext cx="286560" cy="1944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55999609-7883-4BA8-A483-10DB480960B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03455" y="538080"/>
                  <a:ext cx="2952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D345004E-F2B2-46D3-B83F-6DC295724035}"/>
                    </a:ext>
                  </a:extLst>
                </p14:cNvPr>
                <p14:cNvContentPartPr/>
                <p14:nvPr/>
              </p14:nvContentPartPr>
              <p14:xfrm>
                <a:off x="2756615" y="594960"/>
                <a:ext cx="54000" cy="910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D345004E-F2B2-46D3-B83F-6DC29572403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52295" y="590640"/>
                  <a:ext cx="6264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79C2BA6-8997-4F2D-B7CA-E168AC53B355}"/>
                    </a:ext>
                  </a:extLst>
                </p14:cNvPr>
                <p14:cNvContentPartPr/>
                <p14:nvPr/>
              </p14:nvContentPartPr>
              <p14:xfrm>
                <a:off x="2756615" y="438000"/>
                <a:ext cx="14760" cy="176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79C2BA6-8997-4F2D-B7CA-E168AC53B35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752295" y="433680"/>
                  <a:ext cx="234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3FE8CDEC-BF06-4746-8C51-49642C8A5AD2}"/>
                    </a:ext>
                  </a:extLst>
                </p14:cNvPr>
                <p14:cNvContentPartPr/>
                <p14:nvPr/>
              </p14:nvContentPartPr>
              <p14:xfrm>
                <a:off x="2945975" y="362040"/>
                <a:ext cx="301680" cy="3488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3FE8CDEC-BF06-4746-8C51-49642C8A5AD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941655" y="357720"/>
                  <a:ext cx="31032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3AB860C-A89A-417E-AF82-4205369EAF5A}"/>
                    </a:ext>
                  </a:extLst>
                </p14:cNvPr>
                <p14:cNvContentPartPr/>
                <p14:nvPr/>
              </p14:nvContentPartPr>
              <p14:xfrm>
                <a:off x="3305255" y="444480"/>
                <a:ext cx="66600" cy="2214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3AB860C-A89A-417E-AF82-4205369EAF5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00935" y="440160"/>
                  <a:ext cx="752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E22F4AC3-90F8-4026-8244-5C8A48905B48}"/>
                    </a:ext>
                  </a:extLst>
                </p14:cNvPr>
                <p14:cNvContentPartPr/>
                <p14:nvPr/>
              </p14:nvContentPartPr>
              <p14:xfrm>
                <a:off x="3481295" y="364560"/>
                <a:ext cx="252000" cy="3528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E22F4AC3-90F8-4026-8244-5C8A48905B4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476975" y="360240"/>
                  <a:ext cx="26064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CEABB9E1-C6EE-4AB5-BF72-C36AB237C7FB}"/>
                    </a:ext>
                  </a:extLst>
                </p14:cNvPr>
                <p14:cNvContentPartPr/>
                <p14:nvPr/>
              </p14:nvContentPartPr>
              <p14:xfrm>
                <a:off x="3730415" y="560760"/>
                <a:ext cx="267120" cy="1659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CEABB9E1-C6EE-4AB5-BF72-C36AB237C7F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26095" y="556440"/>
                  <a:ext cx="2757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8F2790E7-E5FE-4E85-B5CD-1D9E11DE0026}"/>
                    </a:ext>
                  </a:extLst>
                </p14:cNvPr>
                <p14:cNvContentPartPr/>
                <p14:nvPr/>
              </p14:nvContentPartPr>
              <p14:xfrm>
                <a:off x="4041095" y="768120"/>
                <a:ext cx="224280" cy="2077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8F2790E7-E5FE-4E85-B5CD-1D9E11DE002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036775" y="763800"/>
                  <a:ext cx="23292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503B89C3-0A94-4644-A7FB-21EDAE2E222A}"/>
              </a:ext>
            </a:extLst>
          </p:cNvPr>
          <p:cNvGrpSpPr/>
          <p:nvPr/>
        </p:nvGrpSpPr>
        <p:grpSpPr>
          <a:xfrm>
            <a:off x="4605935" y="409200"/>
            <a:ext cx="2730600" cy="384480"/>
            <a:chOff x="4605935" y="409200"/>
            <a:chExt cx="2730600" cy="38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4DFE8AD-B34A-45F4-9589-3A17A5C570C5}"/>
                    </a:ext>
                  </a:extLst>
                </p14:cNvPr>
                <p14:cNvContentPartPr/>
                <p14:nvPr/>
              </p14:nvContentPartPr>
              <p14:xfrm>
                <a:off x="4605935" y="523680"/>
                <a:ext cx="470160" cy="1882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4DFE8AD-B34A-45F4-9589-3A17A5C570C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601615" y="519360"/>
                  <a:ext cx="4788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9D66BCC7-C804-41B0-A132-DC357F04C9AB}"/>
                    </a:ext>
                  </a:extLst>
                </p14:cNvPr>
                <p14:cNvContentPartPr/>
                <p14:nvPr/>
              </p14:nvContentPartPr>
              <p14:xfrm>
                <a:off x="5155295" y="539520"/>
                <a:ext cx="233280" cy="1962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9D66BCC7-C804-41B0-A132-DC357F04C9A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150975" y="535200"/>
                  <a:ext cx="2419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4BF5985-CADD-4941-8908-0C689DE21DB3}"/>
                    </a:ext>
                  </a:extLst>
                </p14:cNvPr>
                <p14:cNvContentPartPr/>
                <p14:nvPr/>
              </p14:nvContentPartPr>
              <p14:xfrm>
                <a:off x="5438975" y="553920"/>
                <a:ext cx="246600" cy="1530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4BF5985-CADD-4941-8908-0C689DE21DB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434655" y="549600"/>
                  <a:ext cx="255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01C77060-23B0-4B06-830C-C9DCC6390ECE}"/>
                    </a:ext>
                  </a:extLst>
                </p14:cNvPr>
                <p14:cNvContentPartPr/>
                <p14:nvPr/>
              </p14:nvContentPartPr>
              <p14:xfrm>
                <a:off x="5747135" y="540960"/>
                <a:ext cx="416520" cy="1864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01C77060-23B0-4B06-830C-C9DCC6390EC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742815" y="536640"/>
                  <a:ext cx="4251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7CE21EFA-013D-4935-9A7A-D2BD6BB5B2DF}"/>
                    </a:ext>
                  </a:extLst>
                </p14:cNvPr>
                <p14:cNvContentPartPr/>
                <p14:nvPr/>
              </p14:nvContentPartPr>
              <p14:xfrm>
                <a:off x="6197855" y="551400"/>
                <a:ext cx="360000" cy="1947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7CE21EFA-013D-4935-9A7A-D2BD6BB5B2D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193535" y="547080"/>
                  <a:ext cx="3686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6903BF6C-A255-4649-AED2-12315F05051F}"/>
                    </a:ext>
                  </a:extLst>
                </p14:cNvPr>
                <p14:cNvContentPartPr/>
                <p14:nvPr/>
              </p14:nvContentPartPr>
              <p14:xfrm>
                <a:off x="6580535" y="409200"/>
                <a:ext cx="225720" cy="3502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6903BF6C-A255-4649-AED2-12315F05051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576215" y="404880"/>
                  <a:ext cx="23436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D1F7BCF-5261-4342-B5E2-C3E30BD2382B}"/>
                    </a:ext>
                  </a:extLst>
                </p14:cNvPr>
                <p14:cNvContentPartPr/>
                <p14:nvPr/>
              </p14:nvContentPartPr>
              <p14:xfrm>
                <a:off x="6841175" y="530520"/>
                <a:ext cx="42840" cy="1774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D1F7BCF-5261-4342-B5E2-C3E30BD2382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836855" y="526200"/>
                  <a:ext cx="514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5D85399D-D95E-4D41-86A5-C79A929D965B}"/>
                    </a:ext>
                  </a:extLst>
                </p14:cNvPr>
                <p14:cNvContentPartPr/>
                <p14:nvPr/>
              </p14:nvContentPartPr>
              <p14:xfrm>
                <a:off x="7012535" y="586320"/>
                <a:ext cx="324000" cy="207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5D85399D-D95E-4D41-86A5-C79A929D965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008215" y="582000"/>
                  <a:ext cx="332640" cy="21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83E49E94-8161-4E97-9431-22D2AE933A85}"/>
              </a:ext>
            </a:extLst>
          </p:cNvPr>
          <p:cNvGrpSpPr/>
          <p:nvPr/>
        </p:nvGrpSpPr>
        <p:grpSpPr>
          <a:xfrm>
            <a:off x="7691855" y="401280"/>
            <a:ext cx="2918160" cy="438480"/>
            <a:chOff x="7691855" y="401280"/>
            <a:chExt cx="2918160" cy="43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F2F7B47A-927E-4564-AA7C-E5175955D87A}"/>
                    </a:ext>
                  </a:extLst>
                </p14:cNvPr>
                <p14:cNvContentPartPr/>
                <p14:nvPr/>
              </p14:nvContentPartPr>
              <p14:xfrm>
                <a:off x="7691855" y="401280"/>
                <a:ext cx="174240" cy="3751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F2F7B47A-927E-4564-AA7C-E5175955D87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87535" y="396960"/>
                  <a:ext cx="18288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AA698489-F19B-479A-867C-DF43F57B26B5}"/>
                    </a:ext>
                  </a:extLst>
                </p14:cNvPr>
                <p14:cNvContentPartPr/>
                <p14:nvPr/>
              </p14:nvContentPartPr>
              <p14:xfrm>
                <a:off x="8040335" y="579840"/>
                <a:ext cx="284040" cy="1303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AA698489-F19B-479A-867C-DF43F57B26B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036015" y="575520"/>
                  <a:ext cx="2926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00E882A4-4C92-4DB2-AA76-DE4ED958A271}"/>
                    </a:ext>
                  </a:extLst>
                </p14:cNvPr>
                <p14:cNvContentPartPr/>
                <p14:nvPr/>
              </p14:nvContentPartPr>
              <p14:xfrm>
                <a:off x="8435975" y="427560"/>
                <a:ext cx="63720" cy="2822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00E882A4-4C92-4DB2-AA76-DE4ED958A27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31655" y="423240"/>
                  <a:ext cx="7236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07F4B59D-8C63-4564-A3B2-D5AA40E58638}"/>
                    </a:ext>
                  </a:extLst>
                </p14:cNvPr>
                <p14:cNvContentPartPr/>
                <p14:nvPr/>
              </p14:nvContentPartPr>
              <p14:xfrm>
                <a:off x="8262815" y="482640"/>
                <a:ext cx="248400" cy="133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07F4B59D-8C63-4564-A3B2-D5AA40E5863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258495" y="478320"/>
                  <a:ext cx="257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BC66F2D1-0939-4978-BAAD-7B39C891D8D2}"/>
                    </a:ext>
                  </a:extLst>
                </p14:cNvPr>
                <p14:cNvContentPartPr/>
                <p14:nvPr/>
              </p14:nvContentPartPr>
              <p14:xfrm>
                <a:off x="8561615" y="574800"/>
                <a:ext cx="291240" cy="1674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BC66F2D1-0939-4978-BAAD-7B39C891D8D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557295" y="570480"/>
                  <a:ext cx="2998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ABE3EB51-37C4-46ED-9970-EDFCC98B9649}"/>
                    </a:ext>
                  </a:extLst>
                </p14:cNvPr>
                <p14:cNvContentPartPr/>
                <p14:nvPr/>
              </p14:nvContentPartPr>
              <p14:xfrm>
                <a:off x="9027815" y="606120"/>
                <a:ext cx="179640" cy="1346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ABE3EB51-37C4-46ED-9970-EDFCC98B964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023495" y="601800"/>
                  <a:ext cx="1882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110FE5E7-536D-4FA6-8F33-42CB1DF71F1A}"/>
                    </a:ext>
                  </a:extLst>
                </p14:cNvPr>
                <p14:cNvContentPartPr/>
                <p14:nvPr/>
              </p14:nvContentPartPr>
              <p14:xfrm>
                <a:off x="9293135" y="634200"/>
                <a:ext cx="148320" cy="1162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110FE5E7-536D-4FA6-8F33-42CB1DF71F1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288815" y="629880"/>
                  <a:ext cx="1569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7E63EAF5-2E52-452C-BA97-6575ABE013D1}"/>
                    </a:ext>
                  </a:extLst>
                </p14:cNvPr>
                <p14:cNvContentPartPr/>
                <p14:nvPr/>
              </p14:nvContentPartPr>
              <p14:xfrm>
                <a:off x="9505175" y="440160"/>
                <a:ext cx="197640" cy="3578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7E63EAF5-2E52-452C-BA97-6575ABE013D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500855" y="435840"/>
                  <a:ext cx="20628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740FBF1-4EE8-4642-ACC9-D50B7814781E}"/>
                    </a:ext>
                  </a:extLst>
                </p14:cNvPr>
                <p14:cNvContentPartPr/>
                <p14:nvPr/>
              </p14:nvContentPartPr>
              <p14:xfrm>
                <a:off x="10094495" y="543480"/>
                <a:ext cx="46080" cy="2070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740FBF1-4EE8-4642-ACC9-D50B7814781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090175" y="539160"/>
                  <a:ext cx="547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EFE4415A-A461-4525-8C37-A86206B40241}"/>
                    </a:ext>
                  </a:extLst>
                </p14:cNvPr>
                <p14:cNvContentPartPr/>
                <p14:nvPr/>
              </p14:nvContentPartPr>
              <p14:xfrm>
                <a:off x="10170815" y="585240"/>
                <a:ext cx="50400" cy="1857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EFE4415A-A461-4525-8C37-A86206B4024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166135" y="580920"/>
                  <a:ext cx="5904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97B2DAA-242F-43C9-84F8-06A8982C0A45}"/>
                    </a:ext>
                  </a:extLst>
                </p14:cNvPr>
                <p14:cNvContentPartPr/>
                <p14:nvPr/>
              </p14:nvContentPartPr>
              <p14:xfrm>
                <a:off x="9951215" y="518640"/>
                <a:ext cx="406800" cy="158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97B2DAA-242F-43C9-84F8-06A8982C0A4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946895" y="514320"/>
                  <a:ext cx="4154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6639E013-D3FF-4D19-8D6C-19A614F8CC4D}"/>
                    </a:ext>
                  </a:extLst>
                </p14:cNvPr>
                <p14:cNvContentPartPr/>
                <p14:nvPr/>
              </p14:nvContentPartPr>
              <p14:xfrm>
                <a:off x="9895775" y="823200"/>
                <a:ext cx="342360" cy="165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6639E013-D3FF-4D19-8D6C-19A614F8CC4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891455" y="818880"/>
                  <a:ext cx="3510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23395A6E-934B-49F2-BBA3-38151A81C863}"/>
                    </a:ext>
                  </a:extLst>
                </p14:cNvPr>
                <p14:cNvContentPartPr/>
                <p14:nvPr/>
              </p14:nvContentPartPr>
              <p14:xfrm>
                <a:off x="10425695" y="445560"/>
                <a:ext cx="184320" cy="1072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23395A6E-934B-49F2-BBA3-38151A81C86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421375" y="441240"/>
                  <a:ext cx="192960" cy="11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B671AA26-AE8E-4083-8911-CE69F9DEBC23}"/>
              </a:ext>
            </a:extLst>
          </p:cNvPr>
          <p:cNvGrpSpPr/>
          <p:nvPr/>
        </p:nvGrpSpPr>
        <p:grpSpPr>
          <a:xfrm>
            <a:off x="228695" y="967920"/>
            <a:ext cx="3314520" cy="927720"/>
            <a:chOff x="228695" y="967920"/>
            <a:chExt cx="3314520" cy="92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1DB58F30-BF65-4279-823B-66A1453075C4}"/>
                    </a:ext>
                  </a:extLst>
                </p14:cNvPr>
                <p14:cNvContentPartPr/>
                <p14:nvPr/>
              </p14:nvContentPartPr>
              <p14:xfrm>
                <a:off x="228695" y="1315680"/>
                <a:ext cx="230760" cy="2102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1DB58F30-BF65-4279-823B-66A1453075C4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24375" y="1311360"/>
                  <a:ext cx="2394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6CF94133-D54B-475F-ADEA-922A508CA002}"/>
                    </a:ext>
                  </a:extLst>
                </p14:cNvPr>
                <p14:cNvContentPartPr/>
                <p14:nvPr/>
              </p14:nvContentPartPr>
              <p14:xfrm>
                <a:off x="461255" y="1451400"/>
                <a:ext cx="42840" cy="4442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6CF94133-D54B-475F-ADEA-922A508CA00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56935" y="1447080"/>
                  <a:ext cx="5148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E9102F9-501A-4F13-AFCB-DBB464AD5CAA}"/>
                    </a:ext>
                  </a:extLst>
                </p14:cNvPr>
                <p14:cNvContentPartPr/>
                <p14:nvPr/>
              </p14:nvContentPartPr>
              <p14:xfrm>
                <a:off x="525695" y="1369320"/>
                <a:ext cx="343080" cy="1504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E9102F9-501A-4F13-AFCB-DBB464AD5CA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21375" y="1365000"/>
                  <a:ext cx="3517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D0DD11A0-28F5-4544-9A2F-3AB06C938479}"/>
                    </a:ext>
                  </a:extLst>
                </p14:cNvPr>
                <p14:cNvContentPartPr/>
                <p14:nvPr/>
              </p14:nvContentPartPr>
              <p14:xfrm>
                <a:off x="900095" y="1344840"/>
                <a:ext cx="324360" cy="1825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D0DD11A0-28F5-4544-9A2F-3AB06C93847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95775" y="1340520"/>
                  <a:ext cx="3330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0FFFD56E-0667-45B3-968B-025C55EC9DBF}"/>
                    </a:ext>
                  </a:extLst>
                </p14:cNvPr>
                <p14:cNvContentPartPr/>
                <p14:nvPr/>
              </p14:nvContentPartPr>
              <p14:xfrm>
                <a:off x="1283495" y="1346640"/>
                <a:ext cx="236520" cy="1692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0FFFD56E-0667-45B3-968B-025C55EC9DB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79175" y="1342320"/>
                  <a:ext cx="2451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2AD224F-B0A8-4823-96CC-667FD589F6F8}"/>
                    </a:ext>
                  </a:extLst>
                </p14:cNvPr>
                <p14:cNvContentPartPr/>
                <p14:nvPr/>
              </p14:nvContentPartPr>
              <p14:xfrm>
                <a:off x="1455935" y="1136760"/>
                <a:ext cx="106560" cy="400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2AD224F-B0A8-4823-96CC-667FD589F6F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451615" y="1132440"/>
                  <a:ext cx="11520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CB6F06B-D92A-41D2-9715-EDADB7DACD9B}"/>
                    </a:ext>
                  </a:extLst>
                </p14:cNvPr>
                <p14:cNvContentPartPr/>
                <p14:nvPr/>
              </p14:nvContentPartPr>
              <p14:xfrm>
                <a:off x="1653935" y="1313880"/>
                <a:ext cx="149040" cy="2163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CB6F06B-D92A-41D2-9715-EDADB7DACD9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49615" y="1309560"/>
                  <a:ext cx="1576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722AB97-6B98-4980-A4B7-782012BE3475}"/>
                    </a:ext>
                  </a:extLst>
                </p14:cNvPr>
                <p14:cNvContentPartPr/>
                <p14:nvPr/>
              </p14:nvContentPartPr>
              <p14:xfrm>
                <a:off x="1824215" y="1347720"/>
                <a:ext cx="360720" cy="1674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722AB97-6B98-4980-A4B7-782012BE347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819895" y="1343400"/>
                  <a:ext cx="3693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947C3B20-D69F-4BC1-811D-4E064F48934F}"/>
                    </a:ext>
                  </a:extLst>
                </p14:cNvPr>
                <p14:cNvContentPartPr/>
                <p14:nvPr/>
              </p14:nvContentPartPr>
              <p14:xfrm>
                <a:off x="2206535" y="1338000"/>
                <a:ext cx="304560" cy="1602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947C3B20-D69F-4BC1-811D-4E064F48934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202215" y="1333680"/>
                  <a:ext cx="3132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98CA43D-7105-4102-AF27-89641FCE38C7}"/>
                    </a:ext>
                  </a:extLst>
                </p14:cNvPr>
                <p14:cNvContentPartPr/>
                <p14:nvPr/>
              </p14:nvContentPartPr>
              <p14:xfrm>
                <a:off x="2576615" y="967920"/>
                <a:ext cx="122040" cy="4557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98CA43D-7105-4102-AF27-89641FCE38C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72295" y="963600"/>
                  <a:ext cx="13068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CFFE1972-020E-41C3-B3EC-FE03952D3144}"/>
                    </a:ext>
                  </a:extLst>
                </p14:cNvPr>
                <p14:cNvContentPartPr/>
                <p14:nvPr/>
              </p14:nvContentPartPr>
              <p14:xfrm>
                <a:off x="2477615" y="1167360"/>
                <a:ext cx="291600" cy="158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CFFE1972-020E-41C3-B3EC-FE03952D314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473295" y="1163040"/>
                  <a:ext cx="3002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3EEA05B-7CF1-407F-8FC3-7F70844E56D2}"/>
                    </a:ext>
                  </a:extLst>
                </p14:cNvPr>
                <p14:cNvContentPartPr/>
                <p14:nvPr/>
              </p14:nvContentPartPr>
              <p14:xfrm>
                <a:off x="2770655" y="1292640"/>
                <a:ext cx="245160" cy="1864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3EEA05B-7CF1-407F-8FC3-7F70844E56D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766335" y="1288320"/>
                  <a:ext cx="2538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B5990A0-C654-47FA-BB0D-864F86AB1B99}"/>
                    </a:ext>
                  </a:extLst>
                </p14:cNvPr>
                <p14:cNvContentPartPr/>
                <p14:nvPr/>
              </p14:nvContentPartPr>
              <p14:xfrm>
                <a:off x="3106535" y="1032000"/>
                <a:ext cx="267840" cy="4946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B5990A0-C654-47FA-BB0D-864F86AB1B9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102215" y="1027680"/>
                  <a:ext cx="27648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2442F1C6-2DE8-4BE8-8267-F3CDB1EF0F33}"/>
                    </a:ext>
                  </a:extLst>
                </p14:cNvPr>
                <p14:cNvContentPartPr/>
                <p14:nvPr/>
              </p14:nvContentPartPr>
              <p14:xfrm>
                <a:off x="3533495" y="1492800"/>
                <a:ext cx="9720" cy="46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2442F1C6-2DE8-4BE8-8267-F3CDB1EF0F3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529175" y="1488480"/>
                  <a:ext cx="1836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3EBEB538-5843-477C-AFD7-1AB0F8EB66C8}"/>
              </a:ext>
            </a:extLst>
          </p:cNvPr>
          <p:cNvGrpSpPr/>
          <p:nvPr/>
        </p:nvGrpSpPr>
        <p:grpSpPr>
          <a:xfrm>
            <a:off x="3870095" y="1109040"/>
            <a:ext cx="611280" cy="299880"/>
            <a:chOff x="3870095" y="1109040"/>
            <a:chExt cx="611280" cy="29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F5D9C427-9240-4FAE-A518-58522328065D}"/>
                    </a:ext>
                  </a:extLst>
                </p14:cNvPr>
                <p14:cNvContentPartPr/>
                <p14:nvPr/>
              </p14:nvContentPartPr>
              <p14:xfrm>
                <a:off x="3870095" y="1109040"/>
                <a:ext cx="321120" cy="2998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F5D9C427-9240-4FAE-A518-58522328065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865775" y="1104720"/>
                  <a:ext cx="32976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B68AF09B-B27F-4B38-8503-7BF7F8A0326B}"/>
                    </a:ext>
                  </a:extLst>
                </p14:cNvPr>
                <p14:cNvContentPartPr/>
                <p14:nvPr/>
              </p14:nvContentPartPr>
              <p14:xfrm>
                <a:off x="4377335" y="1273560"/>
                <a:ext cx="96120" cy="111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B68AF09B-B27F-4B38-8503-7BF7F8A0326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373015" y="1269240"/>
                  <a:ext cx="104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DD85B1C-2243-4849-82BB-C7713B6D553E}"/>
                    </a:ext>
                  </a:extLst>
                </p14:cNvPr>
                <p14:cNvContentPartPr/>
                <p14:nvPr/>
              </p14:nvContentPartPr>
              <p14:xfrm>
                <a:off x="4374455" y="1341960"/>
                <a:ext cx="106920" cy="122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DD85B1C-2243-4849-82BB-C7713B6D553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370135" y="1337640"/>
                  <a:ext cx="115560" cy="2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uppo 74">
            <a:extLst>
              <a:ext uri="{FF2B5EF4-FFF2-40B4-BE49-F238E27FC236}">
                <a16:creationId xmlns:a16="http://schemas.microsoft.com/office/drawing/2014/main" id="{729F34F7-1538-4190-8C6B-B68DA1B12B5A}"/>
              </a:ext>
            </a:extLst>
          </p:cNvPr>
          <p:cNvGrpSpPr/>
          <p:nvPr/>
        </p:nvGrpSpPr>
        <p:grpSpPr>
          <a:xfrm>
            <a:off x="4770095" y="1087080"/>
            <a:ext cx="1326960" cy="570600"/>
            <a:chOff x="4770095" y="1087080"/>
            <a:chExt cx="1326960" cy="57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B2ADF52-A12C-4A76-8F57-E8A1A8DEDE3A}"/>
                    </a:ext>
                  </a:extLst>
                </p14:cNvPr>
                <p14:cNvContentPartPr/>
                <p14:nvPr/>
              </p14:nvContentPartPr>
              <p14:xfrm>
                <a:off x="4770095" y="1163040"/>
                <a:ext cx="127800" cy="1832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B2ADF52-A12C-4A76-8F57-E8A1A8DEDE3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765775" y="1158720"/>
                  <a:ext cx="1364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3D076CCE-3499-4ADD-BB9C-08B28BDED611}"/>
                    </a:ext>
                  </a:extLst>
                </p14:cNvPr>
                <p14:cNvContentPartPr/>
                <p14:nvPr/>
              </p14:nvContentPartPr>
              <p14:xfrm>
                <a:off x="4931015" y="1192560"/>
                <a:ext cx="133560" cy="1494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3D076CCE-3499-4ADD-BB9C-08B28BDED61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926695" y="1188240"/>
                  <a:ext cx="1422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753A490-13AD-48DF-B61D-D890918BF857}"/>
                    </a:ext>
                  </a:extLst>
                </p14:cNvPr>
                <p14:cNvContentPartPr/>
                <p14:nvPr/>
              </p14:nvContentPartPr>
              <p14:xfrm>
                <a:off x="4805735" y="1112280"/>
                <a:ext cx="243360" cy="237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753A490-13AD-48DF-B61D-D890918BF85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801415" y="1107960"/>
                  <a:ext cx="2520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75507CE-8252-407C-A389-E90F9C003589}"/>
                    </a:ext>
                  </a:extLst>
                </p14:cNvPr>
                <p14:cNvContentPartPr/>
                <p14:nvPr/>
              </p14:nvContentPartPr>
              <p14:xfrm>
                <a:off x="5237735" y="1283280"/>
                <a:ext cx="95040" cy="39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75507CE-8252-407C-A389-E90F9C00358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233415" y="1278960"/>
                  <a:ext cx="10368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BCECEBE9-AEDA-42DA-9E98-0E641160293B}"/>
                    </a:ext>
                  </a:extLst>
                </p14:cNvPr>
                <p14:cNvContentPartPr/>
                <p14:nvPr/>
              </p14:nvContentPartPr>
              <p14:xfrm>
                <a:off x="5527535" y="1134600"/>
                <a:ext cx="115560" cy="1965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BCECEBE9-AEDA-42DA-9E98-0E641160293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523215" y="1130280"/>
                  <a:ext cx="1242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20D570C-64DF-4EEE-83B7-FE14C16E813C}"/>
                    </a:ext>
                  </a:extLst>
                </p14:cNvPr>
                <p14:cNvContentPartPr/>
                <p14:nvPr/>
              </p14:nvContentPartPr>
              <p14:xfrm>
                <a:off x="5703935" y="1149000"/>
                <a:ext cx="38880" cy="162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20D570C-64DF-4EEE-83B7-FE14C16E813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699615" y="1144680"/>
                  <a:ext cx="475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747CB86F-E230-4EC3-B8B7-0C8389486770}"/>
                    </a:ext>
                  </a:extLst>
                </p14:cNvPr>
                <p14:cNvContentPartPr/>
                <p14:nvPr/>
              </p14:nvContentPartPr>
              <p14:xfrm>
                <a:off x="5488655" y="1087080"/>
                <a:ext cx="421200" cy="270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747CB86F-E230-4EC3-B8B7-0C838948677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484335" y="1082760"/>
                  <a:ext cx="4298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2CF3F7A7-9CA3-41C9-A585-051124FE82EC}"/>
                    </a:ext>
                  </a:extLst>
                </p14:cNvPr>
                <p14:cNvContentPartPr/>
                <p14:nvPr/>
              </p14:nvContentPartPr>
              <p14:xfrm>
                <a:off x="5912735" y="1339800"/>
                <a:ext cx="28440" cy="82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2CF3F7A7-9CA3-41C9-A585-051124FE82E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908415" y="1335480"/>
                  <a:ext cx="3708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D1B1764B-0BEE-4622-987C-1EF567F2D686}"/>
                    </a:ext>
                  </a:extLst>
                </p14:cNvPr>
                <p14:cNvContentPartPr/>
                <p14:nvPr/>
              </p14:nvContentPartPr>
              <p14:xfrm>
                <a:off x="5575415" y="1218840"/>
                <a:ext cx="468000" cy="2772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D1B1764B-0BEE-4622-987C-1EF567F2D68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571095" y="1214520"/>
                  <a:ext cx="47664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D140F6F5-E724-4DC9-912E-AD9917313090}"/>
                    </a:ext>
                  </a:extLst>
                </p14:cNvPr>
                <p14:cNvContentPartPr/>
                <p14:nvPr/>
              </p14:nvContentPartPr>
              <p14:xfrm>
                <a:off x="5853335" y="1361400"/>
                <a:ext cx="243720" cy="296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D140F6F5-E724-4DC9-912E-AD991731309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849015" y="1357080"/>
                  <a:ext cx="252360" cy="304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3" name="Input penna 72">
                <a:extLst>
                  <a:ext uri="{FF2B5EF4-FFF2-40B4-BE49-F238E27FC236}">
                    <a16:creationId xmlns:a16="http://schemas.microsoft.com/office/drawing/2014/main" id="{FECA6BD3-F007-4B99-A691-B7C2152F9A81}"/>
                  </a:ext>
                </a:extLst>
              </p14:cNvPr>
              <p14:cNvContentPartPr/>
              <p14:nvPr/>
            </p14:nvContentPartPr>
            <p14:xfrm>
              <a:off x="6481895" y="1217400"/>
              <a:ext cx="156600" cy="13320"/>
            </p14:xfrm>
          </p:contentPart>
        </mc:Choice>
        <mc:Fallback xmlns="">
          <p:pic>
            <p:nvPicPr>
              <p:cNvPr id="73" name="Input penna 72">
                <a:extLst>
                  <a:ext uri="{FF2B5EF4-FFF2-40B4-BE49-F238E27FC236}">
                    <a16:creationId xmlns:a16="http://schemas.microsoft.com/office/drawing/2014/main" id="{FECA6BD3-F007-4B99-A691-B7C2152F9A81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6477575" y="1213080"/>
                <a:ext cx="16524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2A7587D7-951D-4E57-ADBB-240B37546A3D}"/>
                  </a:ext>
                </a:extLst>
              </p14:cNvPr>
              <p14:cNvContentPartPr/>
              <p14:nvPr/>
            </p14:nvContentPartPr>
            <p14:xfrm>
              <a:off x="6482975" y="1341960"/>
              <a:ext cx="183240" cy="5760"/>
            </p14:xfrm>
          </p:contentPart>
        </mc:Choice>
        <mc:Fallback xmlns=""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2A7587D7-951D-4E57-ADBB-240B37546A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478655" y="1337640"/>
                <a:ext cx="191880" cy="1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85" name="Gruppo 84">
            <a:extLst>
              <a:ext uri="{FF2B5EF4-FFF2-40B4-BE49-F238E27FC236}">
                <a16:creationId xmlns:a16="http://schemas.microsoft.com/office/drawing/2014/main" id="{9D5A62A0-7389-442A-9D51-99A7EBFF00B1}"/>
              </a:ext>
            </a:extLst>
          </p:cNvPr>
          <p:cNvGrpSpPr/>
          <p:nvPr/>
        </p:nvGrpSpPr>
        <p:grpSpPr>
          <a:xfrm>
            <a:off x="7018655" y="1063680"/>
            <a:ext cx="883080" cy="594360"/>
            <a:chOff x="7018655" y="1063680"/>
            <a:chExt cx="883080" cy="59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8BFBA20-A55E-4FBC-9A94-BC6D2C6C7224}"/>
                    </a:ext>
                  </a:extLst>
                </p14:cNvPr>
                <p14:cNvContentPartPr/>
                <p14:nvPr/>
              </p14:nvContentPartPr>
              <p14:xfrm>
                <a:off x="7052855" y="1087440"/>
                <a:ext cx="212400" cy="2484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8BFBA20-A55E-4FBC-9A94-BC6D2C6C722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048535" y="1083120"/>
                  <a:ext cx="22104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1CDB8FE-0905-4BA0-B1FB-C40F296E7089}"/>
                    </a:ext>
                  </a:extLst>
                </p14:cNvPr>
                <p14:cNvContentPartPr/>
                <p14:nvPr/>
              </p14:nvContentPartPr>
              <p14:xfrm>
                <a:off x="7042415" y="1063680"/>
                <a:ext cx="204480" cy="270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1CDB8FE-0905-4BA0-B1FB-C40F296E708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038095" y="1059360"/>
                  <a:ext cx="2131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7F139473-A8C7-4252-B2FA-BF399B8B83D4}"/>
                    </a:ext>
                  </a:extLst>
                </p14:cNvPr>
                <p14:cNvContentPartPr/>
                <p14:nvPr/>
              </p14:nvContentPartPr>
              <p14:xfrm>
                <a:off x="7018655" y="1234320"/>
                <a:ext cx="450360" cy="2264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7F139473-A8C7-4252-B2FA-BF399B8B83D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014335" y="1230000"/>
                  <a:ext cx="4590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0D46A9B7-C891-42F8-9EE4-9969ED7006C8}"/>
                    </a:ext>
                  </a:extLst>
                </p14:cNvPr>
                <p14:cNvContentPartPr/>
                <p14:nvPr/>
              </p14:nvContentPartPr>
              <p14:xfrm>
                <a:off x="7217015" y="1444920"/>
                <a:ext cx="149760" cy="2131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0D46A9B7-C891-42F8-9EE4-9969ED7006C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212695" y="1440600"/>
                  <a:ext cx="1584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0597B0EC-DDFC-4BF3-9234-C6DD0E8304F1}"/>
                    </a:ext>
                  </a:extLst>
                </p14:cNvPr>
                <p14:cNvContentPartPr/>
                <p14:nvPr/>
              </p14:nvContentPartPr>
              <p14:xfrm>
                <a:off x="7598975" y="1110840"/>
                <a:ext cx="80640" cy="1645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0597B0EC-DDFC-4BF3-9234-C6DD0E8304F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594655" y="1106520"/>
                  <a:ext cx="89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0AA1114-9954-418B-A383-D18154671D7C}"/>
                    </a:ext>
                  </a:extLst>
                </p14:cNvPr>
                <p14:cNvContentPartPr/>
                <p14:nvPr/>
              </p14:nvContentPartPr>
              <p14:xfrm>
                <a:off x="7699775" y="1113360"/>
                <a:ext cx="109440" cy="1674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0AA1114-9954-418B-A383-D18154671D7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695455" y="1109040"/>
                  <a:ext cx="1180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7D8BEC70-3D50-4A7F-BFBC-B1416471707D}"/>
                    </a:ext>
                  </a:extLst>
                </p14:cNvPr>
                <p14:cNvContentPartPr/>
                <p14:nvPr/>
              </p14:nvContentPartPr>
              <p14:xfrm>
                <a:off x="7528055" y="1065120"/>
                <a:ext cx="373680" cy="266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7D8BEC70-3D50-4A7F-BFBC-B1416471707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523735" y="1060800"/>
                  <a:ext cx="382320" cy="3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45BED7B7-FAB8-467E-B42D-4AA2B508C70C}"/>
              </a:ext>
            </a:extLst>
          </p:cNvPr>
          <p:cNvGrpSpPr/>
          <p:nvPr/>
        </p:nvGrpSpPr>
        <p:grpSpPr>
          <a:xfrm>
            <a:off x="303575" y="2094360"/>
            <a:ext cx="531000" cy="277920"/>
            <a:chOff x="303575" y="2094360"/>
            <a:chExt cx="531000" cy="27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014DA787-D96E-45CC-8112-645D6E7C20E3}"/>
                    </a:ext>
                  </a:extLst>
                </p14:cNvPr>
                <p14:cNvContentPartPr/>
                <p14:nvPr/>
              </p14:nvContentPartPr>
              <p14:xfrm>
                <a:off x="303575" y="2326200"/>
                <a:ext cx="194760" cy="10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014DA787-D96E-45CC-8112-645D6E7C20E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99255" y="2321880"/>
                  <a:ext cx="2034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D13482F6-59B0-4696-A87E-707992A17E5E}"/>
                    </a:ext>
                  </a:extLst>
                </p14:cNvPr>
                <p14:cNvContentPartPr/>
                <p14:nvPr/>
              </p14:nvContentPartPr>
              <p14:xfrm>
                <a:off x="663575" y="2094360"/>
                <a:ext cx="171000" cy="2779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D13482F6-59B0-4696-A87E-707992A17E5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59255" y="2090040"/>
                  <a:ext cx="179640" cy="286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F52FFA5E-7967-4258-85AB-6303C6101FD9}"/>
                  </a:ext>
                </a:extLst>
              </p14:cNvPr>
              <p14:cNvContentPartPr/>
              <p14:nvPr/>
            </p14:nvContentPartPr>
            <p14:xfrm>
              <a:off x="1591655" y="1948920"/>
              <a:ext cx="25560" cy="1764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F52FFA5E-7967-4258-85AB-6303C6101FD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587335" y="1944600"/>
                <a:ext cx="3420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96" name="Gruppo 95">
            <a:extLst>
              <a:ext uri="{FF2B5EF4-FFF2-40B4-BE49-F238E27FC236}">
                <a16:creationId xmlns:a16="http://schemas.microsoft.com/office/drawing/2014/main" id="{63AD62D2-AF77-4C77-953B-CD4CB962BF28}"/>
              </a:ext>
            </a:extLst>
          </p:cNvPr>
          <p:cNvGrpSpPr/>
          <p:nvPr/>
        </p:nvGrpSpPr>
        <p:grpSpPr>
          <a:xfrm>
            <a:off x="1072895" y="2079240"/>
            <a:ext cx="812160" cy="603000"/>
            <a:chOff x="1072895" y="2079240"/>
            <a:chExt cx="812160" cy="60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85EFF393-C51B-4F31-A1F9-E94458D501A0}"/>
                    </a:ext>
                  </a:extLst>
                </p14:cNvPr>
                <p14:cNvContentPartPr/>
                <p14:nvPr/>
              </p14:nvContentPartPr>
              <p14:xfrm>
                <a:off x="1072895" y="2235840"/>
                <a:ext cx="234000" cy="259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85EFF393-C51B-4F31-A1F9-E94458D501A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68575" y="2231520"/>
                  <a:ext cx="2426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27E2CAEC-70CD-4C71-A5BC-7AD87E38CD25}"/>
                    </a:ext>
                  </a:extLst>
                </p14:cNvPr>
                <p14:cNvContentPartPr/>
                <p14:nvPr/>
              </p14:nvContentPartPr>
              <p14:xfrm>
                <a:off x="1193135" y="2208120"/>
                <a:ext cx="33120" cy="1508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27E2CAEC-70CD-4C71-A5BC-7AD87E38CD2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88815" y="2203800"/>
                  <a:ext cx="417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4175782F-7860-474F-80E3-1CB15F55256A}"/>
                    </a:ext>
                  </a:extLst>
                </p14:cNvPr>
                <p14:cNvContentPartPr/>
                <p14:nvPr/>
              </p14:nvContentPartPr>
              <p14:xfrm>
                <a:off x="1560335" y="2079240"/>
                <a:ext cx="93240" cy="1584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4175782F-7860-474F-80E3-1CB15F55256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556015" y="2074920"/>
                  <a:ext cx="101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597B88E-4D6A-4C55-B966-BB2A41B4F517}"/>
                    </a:ext>
                  </a:extLst>
                </p14:cNvPr>
                <p14:cNvContentPartPr/>
                <p14:nvPr/>
              </p14:nvContentPartPr>
              <p14:xfrm>
                <a:off x="1496975" y="2289120"/>
                <a:ext cx="329760" cy="230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597B88E-4D6A-4C55-B966-BB2A41B4F51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492655" y="2284800"/>
                  <a:ext cx="3384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F3F7BA62-614D-47FF-8669-A6F71E635C6B}"/>
                    </a:ext>
                  </a:extLst>
                </p14:cNvPr>
                <p14:cNvContentPartPr/>
                <p14:nvPr/>
              </p14:nvContentPartPr>
              <p14:xfrm>
                <a:off x="1500935" y="2384880"/>
                <a:ext cx="384120" cy="2973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F3F7BA62-614D-47FF-8669-A6F71E635C6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496615" y="2380560"/>
                  <a:ext cx="392760" cy="30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159DE05B-AAE9-4CCC-856B-4FCB07A1B00F}"/>
                  </a:ext>
                </a:extLst>
              </p14:cNvPr>
              <p14:cNvContentPartPr/>
              <p14:nvPr/>
            </p14:nvContentPartPr>
            <p14:xfrm>
              <a:off x="1696055" y="2484960"/>
              <a:ext cx="151200" cy="24012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159DE05B-AAE9-4CCC-856B-4FCB07A1B00F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1691735" y="2480640"/>
                <a:ext cx="159840" cy="248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1995BBF3-6157-44C7-A5A6-502DF168C9B2}"/>
              </a:ext>
            </a:extLst>
          </p:cNvPr>
          <p:cNvGrpSpPr/>
          <p:nvPr/>
        </p:nvGrpSpPr>
        <p:grpSpPr>
          <a:xfrm>
            <a:off x="2170175" y="2252760"/>
            <a:ext cx="95040" cy="110880"/>
            <a:chOff x="2170175" y="2252760"/>
            <a:chExt cx="95040" cy="11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3C18FF2-618F-4B6C-BA4A-AB1B3B477379}"/>
                    </a:ext>
                  </a:extLst>
                </p14:cNvPr>
                <p14:cNvContentPartPr/>
                <p14:nvPr/>
              </p14:nvContentPartPr>
              <p14:xfrm>
                <a:off x="2170175" y="2252760"/>
                <a:ext cx="95040" cy="212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3C18FF2-618F-4B6C-BA4A-AB1B3B47737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165855" y="2248440"/>
                  <a:ext cx="1036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9A36D754-E24B-4B33-A07F-21456E6EA5AC}"/>
                    </a:ext>
                  </a:extLst>
                </p14:cNvPr>
                <p14:cNvContentPartPr/>
                <p14:nvPr/>
              </p14:nvContentPartPr>
              <p14:xfrm>
                <a:off x="2182775" y="2358960"/>
                <a:ext cx="71280" cy="46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9A36D754-E24B-4B33-A07F-21456E6EA5A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178455" y="2354640"/>
                  <a:ext cx="7992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A7B9D8C9-E3A3-432B-A277-0D585716C698}"/>
              </a:ext>
            </a:extLst>
          </p:cNvPr>
          <p:cNvGrpSpPr/>
          <p:nvPr/>
        </p:nvGrpSpPr>
        <p:grpSpPr>
          <a:xfrm>
            <a:off x="2569415" y="1770360"/>
            <a:ext cx="867600" cy="962280"/>
            <a:chOff x="2569415" y="1770360"/>
            <a:chExt cx="867600" cy="96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72CC8E57-FCE7-4100-8263-51888F9D1D72}"/>
                    </a:ext>
                  </a:extLst>
                </p14:cNvPr>
                <p14:cNvContentPartPr/>
                <p14:nvPr/>
              </p14:nvContentPartPr>
              <p14:xfrm>
                <a:off x="2569415" y="2037120"/>
                <a:ext cx="216000" cy="2368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72CC8E57-FCE7-4100-8263-51888F9D1D7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565095" y="2032800"/>
                  <a:ext cx="2246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DB7E57F3-DCCE-4ABA-8225-CF4086CD3ABC}"/>
                    </a:ext>
                  </a:extLst>
                </p14:cNvPr>
                <p14:cNvContentPartPr/>
                <p14:nvPr/>
              </p14:nvContentPartPr>
              <p14:xfrm>
                <a:off x="2950295" y="1770360"/>
                <a:ext cx="335520" cy="4248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DB7E57F3-DCCE-4ABA-8225-CF4086CD3AB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945975" y="1766040"/>
                  <a:ext cx="344160" cy="43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6DCD951-4387-42D5-8D6A-B075795AB8CD}"/>
                    </a:ext>
                  </a:extLst>
                </p14:cNvPr>
                <p14:cNvContentPartPr/>
                <p14:nvPr/>
              </p14:nvContentPartPr>
              <p14:xfrm>
                <a:off x="3155135" y="1975200"/>
                <a:ext cx="123840" cy="925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6DCD951-4387-42D5-8D6A-B075795AB8C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150815" y="1970880"/>
                  <a:ext cx="1324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37D523D-CACB-4043-A750-E50ACCB3C6EC}"/>
                    </a:ext>
                  </a:extLst>
                </p14:cNvPr>
                <p14:cNvContentPartPr/>
                <p14:nvPr/>
              </p14:nvContentPartPr>
              <p14:xfrm>
                <a:off x="3163415" y="2198400"/>
                <a:ext cx="174960" cy="230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37D523D-CACB-4043-A750-E50ACCB3C6E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159095" y="2194080"/>
                  <a:ext cx="1836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61546B6-B62D-4E69-9AFE-C3D332E7A784}"/>
                    </a:ext>
                  </a:extLst>
                </p14:cNvPr>
                <p14:cNvContentPartPr/>
                <p14:nvPr/>
              </p14:nvContentPartPr>
              <p14:xfrm>
                <a:off x="2639975" y="2304960"/>
                <a:ext cx="797040" cy="946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61546B6-B62D-4E69-9AFE-C3D332E7A78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635655" y="2300640"/>
                  <a:ext cx="805680" cy="10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28655A2-6928-4B61-B007-A139ED6E382B}"/>
                    </a:ext>
                  </a:extLst>
                </p14:cNvPr>
                <p14:cNvContentPartPr/>
                <p14:nvPr/>
              </p14:nvContentPartPr>
              <p14:xfrm>
                <a:off x="2898455" y="2492160"/>
                <a:ext cx="254880" cy="2404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28655A2-6928-4B61-B007-A139ED6E382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894135" y="2487840"/>
                  <a:ext cx="2635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C8800246-9D54-4A54-B078-1C34BEC53876}"/>
                    </a:ext>
                  </a:extLst>
                </p14:cNvPr>
                <p14:cNvContentPartPr/>
                <p14:nvPr/>
              </p14:nvContentPartPr>
              <p14:xfrm>
                <a:off x="3239375" y="2068800"/>
                <a:ext cx="93600" cy="1393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C8800246-9D54-4A54-B078-1C34BEC5387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235055" y="2064480"/>
                  <a:ext cx="102240" cy="14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4E790564-7F9C-40A1-9FBB-80A07E6C5963}"/>
              </a:ext>
            </a:extLst>
          </p:cNvPr>
          <p:cNvGrpSpPr/>
          <p:nvPr/>
        </p:nvGrpSpPr>
        <p:grpSpPr>
          <a:xfrm>
            <a:off x="3762455" y="1740120"/>
            <a:ext cx="1277280" cy="590760"/>
            <a:chOff x="3762455" y="1740120"/>
            <a:chExt cx="1277280" cy="59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CAACD00-BE10-44E8-AED1-7A557F4D1648}"/>
                    </a:ext>
                  </a:extLst>
                </p14:cNvPr>
                <p14:cNvContentPartPr/>
                <p14:nvPr/>
              </p14:nvContentPartPr>
              <p14:xfrm>
                <a:off x="3762455" y="2040000"/>
                <a:ext cx="282960" cy="2908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CAACD00-BE10-44E8-AED1-7A557F4D164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758135" y="2035680"/>
                  <a:ext cx="2916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4D9ACAB0-087F-4D42-9AB2-BBBAF5798244}"/>
                    </a:ext>
                  </a:extLst>
                </p14:cNvPr>
                <p14:cNvContentPartPr/>
                <p14:nvPr/>
              </p14:nvContentPartPr>
              <p14:xfrm>
                <a:off x="4071335" y="1791600"/>
                <a:ext cx="65160" cy="1771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4D9ACAB0-087F-4D42-9AB2-BBBAF579824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067015" y="1787280"/>
                  <a:ext cx="738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62C01A8-5A2E-4384-ABC5-31317F24A0C6}"/>
                    </a:ext>
                  </a:extLst>
                </p14:cNvPr>
                <p14:cNvContentPartPr/>
                <p14:nvPr/>
              </p14:nvContentPartPr>
              <p14:xfrm>
                <a:off x="4128215" y="1740120"/>
                <a:ext cx="12960" cy="266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62C01A8-5A2E-4384-ABC5-31317F24A0C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123895" y="1735800"/>
                  <a:ext cx="216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13B0393-8396-4EF6-A8AE-5B7D5FB8DF0C}"/>
                    </a:ext>
                  </a:extLst>
                </p14:cNvPr>
                <p14:cNvContentPartPr/>
                <p14:nvPr/>
              </p14:nvContentPartPr>
              <p14:xfrm>
                <a:off x="4284815" y="1787280"/>
                <a:ext cx="172080" cy="190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13B0393-8396-4EF6-A8AE-5B7D5FB8DF0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80495" y="1782960"/>
                  <a:ext cx="1807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90C2967-48B0-4F26-BEE4-8183823DBFC4}"/>
                    </a:ext>
                  </a:extLst>
                </p14:cNvPr>
                <p14:cNvContentPartPr/>
                <p14:nvPr/>
              </p14:nvContentPartPr>
              <p14:xfrm>
                <a:off x="4268255" y="1766400"/>
                <a:ext cx="170640" cy="277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90C2967-48B0-4F26-BEE4-8183823DBFC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263935" y="1762080"/>
                  <a:ext cx="1792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23C334F9-1888-434D-9898-9441D92523B1}"/>
                    </a:ext>
                  </a:extLst>
                </p14:cNvPr>
                <p14:cNvContentPartPr/>
                <p14:nvPr/>
              </p14:nvContentPartPr>
              <p14:xfrm>
                <a:off x="4351775" y="1805640"/>
                <a:ext cx="318600" cy="2959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23C334F9-1888-434D-9898-9441D92523B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347455" y="1801320"/>
                  <a:ext cx="32724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90870169-E072-4E9B-8110-3184B340B253}"/>
                    </a:ext>
                  </a:extLst>
                </p14:cNvPr>
                <p14:cNvContentPartPr/>
                <p14:nvPr/>
              </p14:nvContentPartPr>
              <p14:xfrm>
                <a:off x="4520975" y="1995000"/>
                <a:ext cx="149400" cy="2055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90870169-E072-4E9B-8110-3184B340B25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516655" y="1990680"/>
                  <a:ext cx="1580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FE83F67-7D5E-4B7D-B6E1-A1C200A32238}"/>
                    </a:ext>
                  </a:extLst>
                </p14:cNvPr>
                <p14:cNvContentPartPr/>
                <p14:nvPr/>
              </p14:nvContentPartPr>
              <p14:xfrm>
                <a:off x="4767575" y="1797000"/>
                <a:ext cx="105480" cy="1612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FE83F67-7D5E-4B7D-B6E1-A1C200A3223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763255" y="1792680"/>
                  <a:ext cx="1141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2D24340-187F-45AC-ABD2-9615BDCD2D96}"/>
                    </a:ext>
                  </a:extLst>
                </p14:cNvPr>
                <p14:cNvContentPartPr/>
                <p14:nvPr/>
              </p14:nvContentPartPr>
              <p14:xfrm>
                <a:off x="4884575" y="1793040"/>
                <a:ext cx="113040" cy="1764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2D24340-187F-45AC-ABD2-9615BDCD2D9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880255" y="1788720"/>
                  <a:ext cx="1216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9B33182-8E66-4D7B-A739-D0E13ECDFA83}"/>
                    </a:ext>
                  </a:extLst>
                </p14:cNvPr>
                <p14:cNvContentPartPr/>
                <p14:nvPr/>
              </p14:nvContentPartPr>
              <p14:xfrm>
                <a:off x="4753895" y="1770720"/>
                <a:ext cx="285840" cy="158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9B33182-8E66-4D7B-A739-D0E13ECDFA8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749575" y="1766400"/>
                  <a:ext cx="29448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2" name="Input penna 121">
                <a:extLst>
                  <a:ext uri="{FF2B5EF4-FFF2-40B4-BE49-F238E27FC236}">
                    <a16:creationId xmlns:a16="http://schemas.microsoft.com/office/drawing/2014/main" id="{064ADEC7-2910-42EC-9E4A-A363DC72B485}"/>
                  </a:ext>
                </a:extLst>
              </p14:cNvPr>
              <p14:cNvContentPartPr/>
              <p14:nvPr/>
            </p14:nvContentPartPr>
            <p14:xfrm>
              <a:off x="8618400" y="4044960"/>
              <a:ext cx="5400" cy="10800"/>
            </p14:xfrm>
          </p:contentPart>
        </mc:Choice>
        <mc:Fallback xmlns="">
          <p:pic>
            <p:nvPicPr>
              <p:cNvPr id="122" name="Input penna 121">
                <a:extLst>
                  <a:ext uri="{FF2B5EF4-FFF2-40B4-BE49-F238E27FC236}">
                    <a16:creationId xmlns:a16="http://schemas.microsoft.com/office/drawing/2014/main" id="{064ADEC7-2910-42EC-9E4A-A363DC72B485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8609040" y="4035600"/>
                <a:ext cx="24120" cy="29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9A76CCBC-A919-4F15-B539-D1EA858F40C4}"/>
              </a:ext>
            </a:extLst>
          </p:cNvPr>
          <p:cNvGrpSpPr/>
          <p:nvPr/>
        </p:nvGrpSpPr>
        <p:grpSpPr>
          <a:xfrm>
            <a:off x="203495" y="3212508"/>
            <a:ext cx="554400" cy="319680"/>
            <a:chOff x="203495" y="3212508"/>
            <a:chExt cx="554400" cy="31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70F3E32E-6ED4-4282-8302-21BD8139CEA2}"/>
                    </a:ext>
                  </a:extLst>
                </p14:cNvPr>
                <p14:cNvContentPartPr/>
                <p14:nvPr/>
              </p14:nvContentPartPr>
              <p14:xfrm>
                <a:off x="203495" y="3212508"/>
                <a:ext cx="285120" cy="3196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70F3E32E-6ED4-4282-8302-21BD8139CEA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99175" y="3208188"/>
                  <a:ext cx="29376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73F54E83-E8B0-4543-A04F-96090AF22B93}"/>
                    </a:ext>
                  </a:extLst>
                </p14:cNvPr>
                <p14:cNvContentPartPr/>
                <p14:nvPr/>
              </p14:nvContentPartPr>
              <p14:xfrm>
                <a:off x="329135" y="3349308"/>
                <a:ext cx="183240" cy="334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73F54E83-E8B0-4543-A04F-96090AF22B9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24815" y="3344988"/>
                  <a:ext cx="1918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53325129-5E02-479A-81AA-7C38A8C21109}"/>
                    </a:ext>
                  </a:extLst>
                </p14:cNvPr>
                <p14:cNvContentPartPr/>
                <p14:nvPr/>
              </p14:nvContentPartPr>
              <p14:xfrm>
                <a:off x="619295" y="3385668"/>
                <a:ext cx="138600" cy="180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53325129-5E02-479A-81AA-7C38A8C2110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14975" y="3381348"/>
                  <a:ext cx="1472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21F2064F-2AE0-4AA3-BF7C-F8F1FA00A3FA}"/>
                    </a:ext>
                  </a:extLst>
                </p14:cNvPr>
                <p14:cNvContentPartPr/>
                <p14:nvPr/>
              </p14:nvContentPartPr>
              <p14:xfrm>
                <a:off x="620375" y="3475668"/>
                <a:ext cx="137520" cy="201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21F2064F-2AE0-4AA3-BF7C-F8F1FA00A3F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16055" y="3471348"/>
                  <a:ext cx="14616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923A2442-70FE-48F5-B735-78A318D1E0BB}"/>
              </a:ext>
            </a:extLst>
          </p:cNvPr>
          <p:cNvGrpSpPr/>
          <p:nvPr/>
        </p:nvGrpSpPr>
        <p:grpSpPr>
          <a:xfrm>
            <a:off x="989375" y="3225108"/>
            <a:ext cx="468720" cy="331920"/>
            <a:chOff x="989375" y="3225108"/>
            <a:chExt cx="46872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36EF5D54-001C-4A43-BFD1-7D2A3C615F84}"/>
                    </a:ext>
                  </a:extLst>
                </p14:cNvPr>
                <p14:cNvContentPartPr/>
                <p14:nvPr/>
              </p14:nvContentPartPr>
              <p14:xfrm>
                <a:off x="989375" y="3225108"/>
                <a:ext cx="304920" cy="331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36EF5D54-001C-4A43-BFD1-7D2A3C615F8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85055" y="3220788"/>
                  <a:ext cx="31356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01CD67C5-DFBC-4167-895D-573C10575A16}"/>
                    </a:ext>
                  </a:extLst>
                </p14:cNvPr>
                <p14:cNvContentPartPr/>
                <p14:nvPr/>
              </p14:nvContentPartPr>
              <p14:xfrm>
                <a:off x="1453055" y="3422748"/>
                <a:ext cx="5040" cy="12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01CD67C5-DFBC-4167-895D-573C10575A1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448735" y="3418428"/>
                  <a:ext cx="13680" cy="20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6EB7B9F9-B4E8-4B0E-9E42-2982E399CFD1}"/>
                  </a:ext>
                </a:extLst>
              </p14:cNvPr>
              <p14:cNvContentPartPr/>
              <p14:nvPr/>
            </p14:nvContentPartPr>
            <p14:xfrm>
              <a:off x="2280695" y="3165348"/>
              <a:ext cx="104760" cy="25524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6EB7B9F9-B4E8-4B0E-9E42-2982E399CFD1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2276375" y="3161028"/>
                <a:ext cx="113400" cy="263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90E87BF0-175B-4E91-B1BD-411CC2D182B9}"/>
              </a:ext>
            </a:extLst>
          </p:cNvPr>
          <p:cNvGrpSpPr/>
          <p:nvPr/>
        </p:nvGrpSpPr>
        <p:grpSpPr>
          <a:xfrm>
            <a:off x="1734935" y="3064908"/>
            <a:ext cx="311400" cy="697320"/>
            <a:chOff x="1734935" y="3064908"/>
            <a:chExt cx="311400" cy="69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BC293723-07E8-445D-B859-05284E7A8AE9}"/>
                    </a:ext>
                  </a:extLst>
                </p14:cNvPr>
                <p14:cNvContentPartPr/>
                <p14:nvPr/>
              </p14:nvContentPartPr>
              <p14:xfrm>
                <a:off x="1734935" y="3064908"/>
                <a:ext cx="168120" cy="5907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BC293723-07E8-445D-B859-05284E7A8AE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730615" y="3060588"/>
                  <a:ext cx="176760" cy="59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A6D2B5E9-B640-4645-AC40-82F00C3AA24A}"/>
                    </a:ext>
                  </a:extLst>
                </p14:cNvPr>
                <p14:cNvContentPartPr/>
                <p14:nvPr/>
              </p14:nvContentPartPr>
              <p14:xfrm>
                <a:off x="1850495" y="3697428"/>
                <a:ext cx="14760" cy="147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A6D2B5E9-B640-4645-AC40-82F00C3AA24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846175" y="3693108"/>
                  <a:ext cx="234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CF18C913-0061-4ACD-B5F2-F097C7A6A979}"/>
                    </a:ext>
                  </a:extLst>
                </p14:cNvPr>
                <p14:cNvContentPartPr/>
                <p14:nvPr/>
              </p14:nvContentPartPr>
              <p14:xfrm>
                <a:off x="1887935" y="3370188"/>
                <a:ext cx="158400" cy="97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CF18C913-0061-4ACD-B5F2-F097C7A6A97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883615" y="3365868"/>
                  <a:ext cx="16704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E398C226-0C4F-4B48-96BE-FD698132A7CE}"/>
                    </a:ext>
                  </a:extLst>
                </p14:cNvPr>
                <p14:cNvContentPartPr/>
                <p14:nvPr/>
              </p14:nvContentPartPr>
              <p14:xfrm>
                <a:off x="1795055" y="3619668"/>
                <a:ext cx="110520" cy="1425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E398C226-0C4F-4B48-96BE-FD698132A7C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790735" y="3615348"/>
                  <a:ext cx="119160" cy="15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29F98265-C037-4C3E-A173-8A01FBC53AC9}"/>
              </a:ext>
            </a:extLst>
          </p:cNvPr>
          <p:cNvGrpSpPr/>
          <p:nvPr/>
        </p:nvGrpSpPr>
        <p:grpSpPr>
          <a:xfrm>
            <a:off x="2680655" y="2727588"/>
            <a:ext cx="1611000" cy="1037520"/>
            <a:chOff x="2680655" y="2727588"/>
            <a:chExt cx="1611000" cy="103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805FE9C-6AB2-4504-9F25-8F499EB156DD}"/>
                    </a:ext>
                  </a:extLst>
                </p14:cNvPr>
                <p14:cNvContentPartPr/>
                <p14:nvPr/>
              </p14:nvContentPartPr>
              <p14:xfrm>
                <a:off x="2680655" y="3260028"/>
                <a:ext cx="273240" cy="262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805FE9C-6AB2-4504-9F25-8F499EB156D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676335" y="3255708"/>
                  <a:ext cx="2818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9054E08C-B323-4F86-9927-42FA1E233D75}"/>
                    </a:ext>
                  </a:extLst>
                </p14:cNvPr>
                <p14:cNvContentPartPr/>
                <p14:nvPr/>
              </p14:nvContentPartPr>
              <p14:xfrm>
                <a:off x="2810255" y="3189108"/>
                <a:ext cx="25560" cy="1947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9054E08C-B323-4F86-9927-42FA1E233D7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805935" y="3184788"/>
                  <a:ext cx="342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512D5942-BCFB-41EB-B83E-F2B4B41B80E5}"/>
                    </a:ext>
                  </a:extLst>
                </p14:cNvPr>
                <p14:cNvContentPartPr/>
                <p14:nvPr/>
              </p14:nvContentPartPr>
              <p14:xfrm>
                <a:off x="3102215" y="3107388"/>
                <a:ext cx="115200" cy="1951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512D5942-BCFB-41EB-B83E-F2B4B41B80E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097895" y="3103068"/>
                  <a:ext cx="1238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85011A11-26AB-46A5-990D-B7B4C10182C2}"/>
                    </a:ext>
                  </a:extLst>
                </p14:cNvPr>
                <p14:cNvContentPartPr/>
                <p14:nvPr/>
              </p14:nvContentPartPr>
              <p14:xfrm>
                <a:off x="3182135" y="2976348"/>
                <a:ext cx="13320" cy="320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85011A11-26AB-46A5-990D-B7B4C10182C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177815" y="2972028"/>
                  <a:ext cx="2196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D5510E70-F253-4153-A5ED-83C89D0289D4}"/>
                    </a:ext>
                  </a:extLst>
                </p14:cNvPr>
                <p14:cNvContentPartPr/>
                <p14:nvPr/>
              </p14:nvContentPartPr>
              <p14:xfrm>
                <a:off x="3012215" y="3326628"/>
                <a:ext cx="496800" cy="666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D5510E70-F253-4153-A5ED-83C89D0289D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007895" y="3322308"/>
                  <a:ext cx="5054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023C2EE0-3B04-4C82-A2CE-1C20DB9254A3}"/>
                    </a:ext>
                  </a:extLst>
                </p14:cNvPr>
                <p14:cNvContentPartPr/>
                <p14:nvPr/>
              </p14:nvContentPartPr>
              <p14:xfrm>
                <a:off x="3082055" y="3427788"/>
                <a:ext cx="370080" cy="2649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023C2EE0-3B04-4C82-A2CE-1C20DB9254A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077735" y="3423468"/>
                  <a:ext cx="37872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7853792-EADD-43B0-82CC-3D23DDE5C051}"/>
                    </a:ext>
                  </a:extLst>
                </p14:cNvPr>
                <p14:cNvContentPartPr/>
                <p14:nvPr/>
              </p14:nvContentPartPr>
              <p14:xfrm>
                <a:off x="3278615" y="3536868"/>
                <a:ext cx="232560" cy="2282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7853792-EADD-43B0-82CC-3D23DDE5C05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274295" y="3532548"/>
                  <a:ext cx="2412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BF643C4-DE44-4E94-BD44-48735DF7CE49}"/>
                    </a:ext>
                  </a:extLst>
                </p14:cNvPr>
                <p14:cNvContentPartPr/>
                <p14:nvPr/>
              </p14:nvContentPartPr>
              <p14:xfrm>
                <a:off x="3552575" y="2945748"/>
                <a:ext cx="267480" cy="7178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BF643C4-DE44-4E94-BD44-48735DF7CE4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548255" y="2941428"/>
                  <a:ext cx="276120" cy="72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B41478E-05D9-4EC2-BB86-31851EA968DB}"/>
                    </a:ext>
                  </a:extLst>
                </p14:cNvPr>
                <p14:cNvContentPartPr/>
                <p14:nvPr/>
              </p14:nvContentPartPr>
              <p14:xfrm>
                <a:off x="3670655" y="2902188"/>
                <a:ext cx="194400" cy="165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B41478E-05D9-4EC2-BB86-31851EA968D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666335" y="2897868"/>
                  <a:ext cx="2030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A29821A0-61F2-4986-8E2A-E8EC4A359245}"/>
                    </a:ext>
                  </a:extLst>
                </p14:cNvPr>
                <p14:cNvContentPartPr/>
                <p14:nvPr/>
              </p14:nvContentPartPr>
              <p14:xfrm>
                <a:off x="4028135" y="2727588"/>
                <a:ext cx="193320" cy="1868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A29821A0-61F2-4986-8E2A-E8EC4A35924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023815" y="2723268"/>
                  <a:ext cx="2019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90A929AB-E0F2-40C1-9F1B-466324F97FB9}"/>
                    </a:ext>
                  </a:extLst>
                </p14:cNvPr>
                <p14:cNvContentPartPr/>
                <p14:nvPr/>
              </p14:nvContentPartPr>
              <p14:xfrm>
                <a:off x="4123175" y="2834508"/>
                <a:ext cx="21240" cy="1501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90A929AB-E0F2-40C1-9F1B-466324F97FB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118855" y="2830188"/>
                  <a:ext cx="298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6C3A9B9-0F83-452D-8335-6A5D62BEFC92}"/>
                    </a:ext>
                  </a:extLst>
                </p14:cNvPr>
                <p14:cNvContentPartPr/>
                <p14:nvPr/>
              </p14:nvContentPartPr>
              <p14:xfrm>
                <a:off x="4131095" y="3340668"/>
                <a:ext cx="160560" cy="180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6C3A9B9-0F83-452D-8335-6A5D62BEFC9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126775" y="3336348"/>
                  <a:ext cx="1692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FCF781E6-5A1F-43BF-A2B0-6A627A7BA5F4}"/>
                    </a:ext>
                  </a:extLst>
                </p14:cNvPr>
                <p14:cNvContentPartPr/>
                <p14:nvPr/>
              </p14:nvContentPartPr>
              <p14:xfrm>
                <a:off x="4113815" y="3477828"/>
                <a:ext cx="145080" cy="212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FCF781E6-5A1F-43BF-A2B0-6A627A7BA5F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109495" y="3473508"/>
                  <a:ext cx="153720" cy="29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52" name="Input penna 151">
                <a:extLst>
                  <a:ext uri="{FF2B5EF4-FFF2-40B4-BE49-F238E27FC236}">
                    <a16:creationId xmlns:a16="http://schemas.microsoft.com/office/drawing/2014/main" id="{9A446530-D116-41E0-8A10-7BA04C2E41B4}"/>
                  </a:ext>
                </a:extLst>
              </p14:cNvPr>
              <p14:cNvContentPartPr/>
              <p14:nvPr/>
            </p14:nvContentPartPr>
            <p14:xfrm>
              <a:off x="4481015" y="3177228"/>
              <a:ext cx="248400" cy="300240"/>
            </p14:xfrm>
          </p:contentPart>
        </mc:Choice>
        <mc:Fallback xmlns="">
          <p:pic>
            <p:nvPicPr>
              <p:cNvPr id="152" name="Input penna 151">
                <a:extLst>
                  <a:ext uri="{FF2B5EF4-FFF2-40B4-BE49-F238E27FC236}">
                    <a16:creationId xmlns:a16="http://schemas.microsoft.com/office/drawing/2014/main" id="{9A446530-D116-41E0-8A10-7BA04C2E41B4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4476695" y="3172908"/>
                <a:ext cx="257040" cy="30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AF90F21E-7E25-49C0-98B9-B87E305CE15D}"/>
                  </a:ext>
                </a:extLst>
              </p14:cNvPr>
              <p14:cNvContentPartPr/>
              <p14:nvPr/>
            </p14:nvContentPartPr>
            <p14:xfrm>
              <a:off x="4952255" y="3392868"/>
              <a:ext cx="24120" cy="936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AF90F21E-7E25-49C0-98B9-B87E305CE15D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4947935" y="3388548"/>
                <a:ext cx="3276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7" name="Gruppo 156">
            <a:extLst>
              <a:ext uri="{FF2B5EF4-FFF2-40B4-BE49-F238E27FC236}">
                <a16:creationId xmlns:a16="http://schemas.microsoft.com/office/drawing/2014/main" id="{D8BAC7FC-8A3B-413A-8319-6D535A89E465}"/>
              </a:ext>
            </a:extLst>
          </p:cNvPr>
          <p:cNvGrpSpPr/>
          <p:nvPr/>
        </p:nvGrpSpPr>
        <p:grpSpPr>
          <a:xfrm>
            <a:off x="5259695" y="2880228"/>
            <a:ext cx="431280" cy="535680"/>
            <a:chOff x="5259695" y="2880228"/>
            <a:chExt cx="431280" cy="53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1703D73D-564C-41EB-9A82-9BCB920B1F7E}"/>
                    </a:ext>
                  </a:extLst>
                </p14:cNvPr>
                <p14:cNvContentPartPr/>
                <p14:nvPr/>
              </p14:nvContentPartPr>
              <p14:xfrm>
                <a:off x="5259695" y="3129348"/>
                <a:ext cx="226800" cy="2865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1703D73D-564C-41EB-9A82-9BCB920B1F7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255375" y="3125028"/>
                  <a:ext cx="23544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6D44B772-324A-42B7-87E3-58FB379BE555}"/>
                    </a:ext>
                  </a:extLst>
                </p14:cNvPr>
                <p14:cNvContentPartPr/>
                <p14:nvPr/>
              </p14:nvContentPartPr>
              <p14:xfrm>
                <a:off x="5495135" y="2880228"/>
                <a:ext cx="195840" cy="1692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6D44B772-324A-42B7-87E3-58FB379BE55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490815" y="2875908"/>
                  <a:ext cx="2044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D683E39B-9FD4-475A-84D5-8E5F0CDE1FDD}"/>
                    </a:ext>
                  </a:extLst>
                </p14:cNvPr>
                <p14:cNvContentPartPr/>
                <p14:nvPr/>
              </p14:nvContentPartPr>
              <p14:xfrm>
                <a:off x="5576855" y="2980308"/>
                <a:ext cx="27000" cy="1548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D683E39B-9FD4-475A-84D5-8E5F0CDE1FD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572535" y="2975988"/>
                  <a:ext cx="35640" cy="163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AD2B73CA-24E4-4F64-9ED4-D1765CA8E6F8}"/>
                  </a:ext>
                </a:extLst>
              </p14:cNvPr>
              <p14:cNvContentPartPr/>
              <p14:nvPr/>
            </p14:nvContentPartPr>
            <p14:xfrm>
              <a:off x="5117855" y="3520668"/>
              <a:ext cx="689400" cy="2088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AD2B73CA-24E4-4F64-9ED4-D1765CA8E6F8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5113535" y="3516348"/>
                <a:ext cx="698040" cy="29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2C709671-14C4-4802-86F5-C4878A9F444B}"/>
              </a:ext>
            </a:extLst>
          </p:cNvPr>
          <p:cNvGrpSpPr/>
          <p:nvPr/>
        </p:nvGrpSpPr>
        <p:grpSpPr>
          <a:xfrm>
            <a:off x="4939655" y="3658188"/>
            <a:ext cx="911520" cy="321120"/>
            <a:chOff x="4939655" y="3658188"/>
            <a:chExt cx="911520" cy="3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8185B1B9-CEDE-43C0-AD72-2467DF956132}"/>
                    </a:ext>
                  </a:extLst>
                </p14:cNvPr>
                <p14:cNvContentPartPr/>
                <p14:nvPr/>
              </p14:nvContentPartPr>
              <p14:xfrm>
                <a:off x="4939655" y="3691308"/>
                <a:ext cx="195840" cy="2797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8185B1B9-CEDE-43C0-AD72-2467DF95613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935335" y="3686988"/>
                  <a:ext cx="20448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C127505-60C5-4681-ADAB-B8F47BD4FDBA}"/>
                    </a:ext>
                  </a:extLst>
                </p14:cNvPr>
                <p14:cNvContentPartPr/>
                <p14:nvPr/>
              </p14:nvContentPartPr>
              <p14:xfrm>
                <a:off x="5198135" y="3658188"/>
                <a:ext cx="200880" cy="2869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C127505-60C5-4681-ADAB-B8F47BD4FDB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193815" y="3653868"/>
                  <a:ext cx="20952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B81D90E8-0DBF-4ED3-8A4E-5DBF3BF403BD}"/>
                    </a:ext>
                  </a:extLst>
                </p14:cNvPr>
                <p14:cNvContentPartPr/>
                <p14:nvPr/>
              </p14:nvContentPartPr>
              <p14:xfrm>
                <a:off x="5498015" y="3830268"/>
                <a:ext cx="6480" cy="28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B81D90E8-0DBF-4ED3-8A4E-5DBF3BF403B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493695" y="3825948"/>
                  <a:ext cx="151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A7E3A87-6720-40B5-A6F9-8D2E0D2BF949}"/>
                    </a:ext>
                  </a:extLst>
                </p14:cNvPr>
                <p14:cNvContentPartPr/>
                <p14:nvPr/>
              </p14:nvContentPartPr>
              <p14:xfrm>
                <a:off x="5636975" y="3659268"/>
                <a:ext cx="152640" cy="168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A7E3A87-6720-40B5-A6F9-8D2E0D2BF94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632655" y="3654948"/>
                  <a:ext cx="1612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F4F22501-C775-4806-B61B-C35463B93456}"/>
                    </a:ext>
                  </a:extLst>
                </p14:cNvPr>
                <p14:cNvContentPartPr/>
                <p14:nvPr/>
              </p14:nvContentPartPr>
              <p14:xfrm>
                <a:off x="5673335" y="3757548"/>
                <a:ext cx="177840" cy="2217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F4F22501-C775-4806-B61B-C35463B9345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669015" y="3753228"/>
                  <a:ext cx="186480" cy="230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72BFBBC0-78FC-4DF2-9D5E-C8C29A051B5C}"/>
                  </a:ext>
                </a:extLst>
              </p14:cNvPr>
              <p14:cNvContentPartPr/>
              <p14:nvPr/>
            </p14:nvContentPartPr>
            <p14:xfrm>
              <a:off x="6010655" y="3470268"/>
              <a:ext cx="20520" cy="1224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72BFBBC0-78FC-4DF2-9D5E-C8C29A051B5C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6006335" y="3465948"/>
                <a:ext cx="29160" cy="2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957AA680-50A6-4B76-BE3C-6E434A9A96E9}"/>
                  </a:ext>
                </a:extLst>
              </p14:cNvPr>
              <p14:cNvContentPartPr/>
              <p14:nvPr/>
            </p14:nvContentPartPr>
            <p14:xfrm>
              <a:off x="6313055" y="3139428"/>
              <a:ext cx="235080" cy="33840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957AA680-50A6-4B76-BE3C-6E434A9A96E9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6308735" y="3135108"/>
                <a:ext cx="243720" cy="34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9" name="Input penna 168">
                <a:extLst>
                  <a:ext uri="{FF2B5EF4-FFF2-40B4-BE49-F238E27FC236}">
                    <a16:creationId xmlns:a16="http://schemas.microsoft.com/office/drawing/2014/main" id="{EB20678E-E2E4-4673-86A0-94A2F2945419}"/>
                  </a:ext>
                </a:extLst>
              </p14:cNvPr>
              <p14:cNvContentPartPr/>
              <p14:nvPr/>
            </p14:nvContentPartPr>
            <p14:xfrm>
              <a:off x="6415655" y="2976348"/>
              <a:ext cx="8280" cy="1440"/>
            </p14:xfrm>
          </p:contentPart>
        </mc:Choice>
        <mc:Fallback xmlns="">
          <p:pic>
            <p:nvPicPr>
              <p:cNvPr id="169" name="Input penna 168">
                <a:extLst>
                  <a:ext uri="{FF2B5EF4-FFF2-40B4-BE49-F238E27FC236}">
                    <a16:creationId xmlns:a16="http://schemas.microsoft.com/office/drawing/2014/main" id="{EB20678E-E2E4-4673-86A0-94A2F2945419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6411335" y="2972028"/>
                <a:ext cx="16920" cy="1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70" name="Input penna 169">
                <a:extLst>
                  <a:ext uri="{FF2B5EF4-FFF2-40B4-BE49-F238E27FC236}">
                    <a16:creationId xmlns:a16="http://schemas.microsoft.com/office/drawing/2014/main" id="{025B2B6D-ACF1-40E5-BD38-EA21483778BE}"/>
                  </a:ext>
                </a:extLst>
              </p14:cNvPr>
              <p14:cNvContentPartPr/>
              <p14:nvPr/>
            </p14:nvContentPartPr>
            <p14:xfrm>
              <a:off x="6481535" y="2944668"/>
              <a:ext cx="186480" cy="17640"/>
            </p14:xfrm>
          </p:contentPart>
        </mc:Choice>
        <mc:Fallback xmlns="">
          <p:pic>
            <p:nvPicPr>
              <p:cNvPr id="170" name="Input penna 169">
                <a:extLst>
                  <a:ext uri="{FF2B5EF4-FFF2-40B4-BE49-F238E27FC236}">
                    <a16:creationId xmlns:a16="http://schemas.microsoft.com/office/drawing/2014/main" id="{025B2B6D-ACF1-40E5-BD38-EA21483778BE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6477215" y="2940348"/>
                <a:ext cx="19512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C1C4A57E-6D2D-4D8B-8E06-A3E364FC57E1}"/>
              </a:ext>
            </a:extLst>
          </p:cNvPr>
          <p:cNvGrpSpPr/>
          <p:nvPr/>
        </p:nvGrpSpPr>
        <p:grpSpPr>
          <a:xfrm>
            <a:off x="6784655" y="2641908"/>
            <a:ext cx="1093320" cy="660960"/>
            <a:chOff x="6784655" y="2641908"/>
            <a:chExt cx="1093320" cy="66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3E6A6695-D941-4916-854C-571986E8A232}"/>
                    </a:ext>
                  </a:extLst>
                </p14:cNvPr>
                <p14:cNvContentPartPr/>
                <p14:nvPr/>
              </p14:nvContentPartPr>
              <p14:xfrm>
                <a:off x="6784655" y="2783388"/>
                <a:ext cx="96120" cy="1933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3E6A6695-D941-4916-854C-571986E8A23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780335" y="2779068"/>
                  <a:ext cx="1047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9A677215-A532-42C2-ADBD-C00AFE5719C9}"/>
                    </a:ext>
                  </a:extLst>
                </p14:cNvPr>
                <p14:cNvContentPartPr/>
                <p14:nvPr/>
              </p14:nvContentPartPr>
              <p14:xfrm>
                <a:off x="6785735" y="2641908"/>
                <a:ext cx="59400" cy="327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9A677215-A532-42C2-ADBD-C00AFE5719C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781415" y="2637588"/>
                  <a:ext cx="680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18397BD7-F845-4224-AC73-2583D6ABBAC2}"/>
                    </a:ext>
                  </a:extLst>
                </p14:cNvPr>
                <p14:cNvContentPartPr/>
                <p14:nvPr/>
              </p14:nvContentPartPr>
              <p14:xfrm>
                <a:off x="7078775" y="2736228"/>
                <a:ext cx="19440" cy="2167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18397BD7-F845-4224-AC73-2583D6ABBAC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074455" y="2731908"/>
                  <a:ext cx="280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C7229FF3-E3A5-4F67-86AD-408575E88E06}"/>
                    </a:ext>
                  </a:extLst>
                </p14:cNvPr>
                <p14:cNvContentPartPr/>
                <p14:nvPr/>
              </p14:nvContentPartPr>
              <p14:xfrm>
                <a:off x="7223135" y="2743788"/>
                <a:ext cx="171720" cy="1900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C7229FF3-E3A5-4F67-86AD-408575E88E0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218815" y="2739468"/>
                  <a:ext cx="1803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FAE7166D-BB55-4B96-A45E-A2E5C2F74178}"/>
                    </a:ext>
                  </a:extLst>
                </p14:cNvPr>
                <p14:cNvContentPartPr/>
                <p14:nvPr/>
              </p14:nvContentPartPr>
              <p14:xfrm>
                <a:off x="6992375" y="2997948"/>
                <a:ext cx="481320" cy="212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FAE7166D-BB55-4B96-A45E-A2E5C2F7417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988055" y="2993628"/>
                  <a:ext cx="48996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541E5622-6A22-4589-81AF-2CE6531B38B5}"/>
                    </a:ext>
                  </a:extLst>
                </p14:cNvPr>
                <p14:cNvContentPartPr/>
                <p14:nvPr/>
              </p14:nvContentPartPr>
              <p14:xfrm>
                <a:off x="7140695" y="3080028"/>
                <a:ext cx="207720" cy="2228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541E5622-6A22-4589-81AF-2CE6531B38B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136375" y="3075708"/>
                  <a:ext cx="21636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421C4BF1-0DDC-4A02-ADF6-E7E61B34A2E5}"/>
                    </a:ext>
                  </a:extLst>
                </p14:cNvPr>
                <p14:cNvContentPartPr/>
                <p14:nvPr/>
              </p14:nvContentPartPr>
              <p14:xfrm>
                <a:off x="7599695" y="2808228"/>
                <a:ext cx="82080" cy="1918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421C4BF1-0DDC-4A02-ADF6-E7E61B34A2E5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595375" y="2803908"/>
                  <a:ext cx="907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DD02437-179A-41C2-AF36-16E2E8F097D6}"/>
                    </a:ext>
                  </a:extLst>
                </p14:cNvPr>
                <p14:cNvContentPartPr/>
                <p14:nvPr/>
              </p14:nvContentPartPr>
              <p14:xfrm>
                <a:off x="7701935" y="2810388"/>
                <a:ext cx="123480" cy="1422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DD02437-179A-41C2-AF36-16E2E8F097D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697615" y="2806068"/>
                  <a:ext cx="1321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14CE77A6-A4C1-4C42-8703-19DF1B1F9298}"/>
                    </a:ext>
                  </a:extLst>
                </p14:cNvPr>
                <p14:cNvContentPartPr/>
                <p14:nvPr/>
              </p14:nvContentPartPr>
              <p14:xfrm>
                <a:off x="7550375" y="2768988"/>
                <a:ext cx="327600" cy="374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14CE77A6-A4C1-4C42-8703-19DF1B1F929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546055" y="2764668"/>
                  <a:ext cx="33624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A5EC5A4B-1971-4ADF-A619-39CD723683C5}"/>
              </a:ext>
            </a:extLst>
          </p:cNvPr>
          <p:cNvGrpSpPr/>
          <p:nvPr/>
        </p:nvGrpSpPr>
        <p:grpSpPr>
          <a:xfrm>
            <a:off x="7502135" y="3160308"/>
            <a:ext cx="1301760" cy="798480"/>
            <a:chOff x="7502135" y="3160308"/>
            <a:chExt cx="1301760" cy="79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C3B97F73-809A-4577-A244-ADF2CEBB7851}"/>
                    </a:ext>
                  </a:extLst>
                </p14:cNvPr>
                <p14:cNvContentPartPr/>
                <p14:nvPr/>
              </p14:nvContentPartPr>
              <p14:xfrm>
                <a:off x="7513655" y="3408348"/>
                <a:ext cx="163440" cy="190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C3B97F73-809A-4577-A244-ADF2CEBB785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509335" y="3404028"/>
                  <a:ext cx="1720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E00614BE-4CF3-492C-AF38-1517868BEACF}"/>
                    </a:ext>
                  </a:extLst>
                </p14:cNvPr>
                <p14:cNvContentPartPr/>
                <p14:nvPr/>
              </p14:nvContentPartPr>
              <p14:xfrm>
                <a:off x="7502135" y="3521748"/>
                <a:ext cx="174600" cy="230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E00614BE-4CF3-492C-AF38-1517868BEACF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497815" y="3517428"/>
                  <a:ext cx="183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843B3296-C7E9-487E-AE01-70287CDF3872}"/>
                    </a:ext>
                  </a:extLst>
                </p14:cNvPr>
                <p14:cNvContentPartPr/>
                <p14:nvPr/>
              </p14:nvContentPartPr>
              <p14:xfrm>
                <a:off x="8156975" y="3182988"/>
                <a:ext cx="230760" cy="2710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843B3296-C7E9-487E-AE01-70287CDF387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152655" y="3178668"/>
                  <a:ext cx="2394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3BFC1AB2-0DB0-49E9-8527-F52E7507B072}"/>
                    </a:ext>
                  </a:extLst>
                </p14:cNvPr>
                <p14:cNvContentPartPr/>
                <p14:nvPr/>
              </p14:nvContentPartPr>
              <p14:xfrm>
                <a:off x="8485655" y="3160308"/>
                <a:ext cx="237960" cy="3103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3BFC1AB2-0DB0-49E9-8527-F52E7507B07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481335" y="3155988"/>
                  <a:ext cx="24660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EE44C8B9-D544-42BF-8696-358E032EAFDC}"/>
                    </a:ext>
                  </a:extLst>
                </p14:cNvPr>
                <p14:cNvContentPartPr/>
                <p14:nvPr/>
              </p14:nvContentPartPr>
              <p14:xfrm>
                <a:off x="8474135" y="3314388"/>
                <a:ext cx="233280" cy="126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EE44C8B9-D544-42BF-8696-358E032EAFD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469815" y="3310068"/>
                  <a:ext cx="2419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2A15DED8-A04A-4307-AD7D-9D75BDBF908A}"/>
                    </a:ext>
                  </a:extLst>
                </p14:cNvPr>
                <p14:cNvContentPartPr/>
                <p14:nvPr/>
              </p14:nvContentPartPr>
              <p14:xfrm>
                <a:off x="7973015" y="3528228"/>
                <a:ext cx="830880" cy="795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2A15DED8-A04A-4307-AD7D-9D75BDBF908A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968695" y="3523908"/>
                  <a:ext cx="83952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6D0621F2-F9C4-4E90-9A28-A68B5BE7686C}"/>
                    </a:ext>
                  </a:extLst>
                </p14:cNvPr>
                <p14:cNvContentPartPr/>
                <p14:nvPr/>
              </p14:nvContentPartPr>
              <p14:xfrm>
                <a:off x="7892735" y="3701748"/>
                <a:ext cx="274320" cy="2570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6D0621F2-F9C4-4E90-9A28-A68B5BE7686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888415" y="3697428"/>
                  <a:ext cx="2829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EDF769F6-59A5-4989-B1FB-8D7CE391C679}"/>
                    </a:ext>
                  </a:extLst>
                </p14:cNvPr>
                <p14:cNvContentPartPr/>
                <p14:nvPr/>
              </p14:nvContentPartPr>
              <p14:xfrm>
                <a:off x="8234375" y="3675828"/>
                <a:ext cx="261000" cy="2649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EDF769F6-59A5-4989-B1FB-8D7CE391C67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230055" y="3671508"/>
                  <a:ext cx="269640" cy="27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uppo 224">
            <a:extLst>
              <a:ext uri="{FF2B5EF4-FFF2-40B4-BE49-F238E27FC236}">
                <a16:creationId xmlns:a16="http://schemas.microsoft.com/office/drawing/2014/main" id="{107972CC-9323-46C3-8A30-CFEC12DADC4E}"/>
              </a:ext>
            </a:extLst>
          </p:cNvPr>
          <p:cNvGrpSpPr/>
          <p:nvPr/>
        </p:nvGrpSpPr>
        <p:grpSpPr>
          <a:xfrm>
            <a:off x="8936375" y="3134028"/>
            <a:ext cx="3101040" cy="848160"/>
            <a:chOff x="8936375" y="3134028"/>
            <a:chExt cx="3101040" cy="84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89511F22-98E2-4583-A7B4-3A8D4A9D6B4B}"/>
                    </a:ext>
                  </a:extLst>
                </p14:cNvPr>
                <p14:cNvContentPartPr/>
                <p14:nvPr/>
              </p14:nvContentPartPr>
              <p14:xfrm>
                <a:off x="8936375" y="3162108"/>
                <a:ext cx="260640" cy="8060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89511F22-98E2-4583-A7B4-3A8D4A9D6B4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932055" y="3157788"/>
                  <a:ext cx="269280" cy="81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89395EC-1718-4FD9-B8DD-FD41490CAD0A}"/>
                    </a:ext>
                  </a:extLst>
                </p14:cNvPr>
                <p14:cNvContentPartPr/>
                <p14:nvPr/>
              </p14:nvContentPartPr>
              <p14:xfrm>
                <a:off x="9054455" y="3370908"/>
                <a:ext cx="373320" cy="1929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89395EC-1718-4FD9-B8DD-FD41490CAD0A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050135" y="3366588"/>
                  <a:ext cx="3819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94AE6FA-BACE-4A41-A304-AFEF7421FB8D}"/>
                    </a:ext>
                  </a:extLst>
                </p14:cNvPr>
                <p14:cNvContentPartPr/>
                <p14:nvPr/>
              </p14:nvContentPartPr>
              <p14:xfrm>
                <a:off x="9432095" y="3412668"/>
                <a:ext cx="186840" cy="1879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94AE6FA-BACE-4A41-A304-AFEF7421FB8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427775" y="3408348"/>
                  <a:ext cx="1954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67D63FFE-2FFD-45FD-94F1-B42A4B2E660D}"/>
                    </a:ext>
                  </a:extLst>
                </p14:cNvPr>
                <p14:cNvContentPartPr/>
                <p14:nvPr/>
              </p14:nvContentPartPr>
              <p14:xfrm>
                <a:off x="9758975" y="3375948"/>
                <a:ext cx="20520" cy="166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67D63FFE-2FFD-45FD-94F1-B42A4B2E660D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754655" y="3371628"/>
                  <a:ext cx="2916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7060169-B672-4867-B3BF-A8B6F372E018}"/>
                    </a:ext>
                  </a:extLst>
                </p14:cNvPr>
                <p14:cNvContentPartPr/>
                <p14:nvPr/>
              </p14:nvContentPartPr>
              <p14:xfrm>
                <a:off x="9856175" y="3353988"/>
                <a:ext cx="162360" cy="1731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7060169-B672-4867-B3BF-A8B6F372E01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851855" y="3349668"/>
                  <a:ext cx="1710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428D9B7A-4116-4707-8F63-1F4632BCAF96}"/>
                    </a:ext>
                  </a:extLst>
                </p14:cNvPr>
                <p14:cNvContentPartPr/>
                <p14:nvPr/>
              </p14:nvContentPartPr>
              <p14:xfrm>
                <a:off x="9708215" y="3585828"/>
                <a:ext cx="345960" cy="36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428D9B7A-4116-4707-8F63-1F4632BCAF9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703895" y="3581508"/>
                  <a:ext cx="3546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511917E7-BBB4-4A88-B766-2CBB148786CA}"/>
                    </a:ext>
                  </a:extLst>
                </p14:cNvPr>
                <p14:cNvContentPartPr/>
                <p14:nvPr/>
              </p14:nvContentPartPr>
              <p14:xfrm>
                <a:off x="9726215" y="3679428"/>
                <a:ext cx="199080" cy="1962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511917E7-BBB4-4A88-B766-2CBB148786C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721895" y="3675108"/>
                  <a:ext cx="2077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EB3CD63-74F5-4FC5-B74E-98A34EF6DB9B}"/>
                    </a:ext>
                  </a:extLst>
                </p14:cNvPr>
                <p14:cNvContentPartPr/>
                <p14:nvPr/>
              </p14:nvContentPartPr>
              <p14:xfrm>
                <a:off x="10157495" y="3427068"/>
                <a:ext cx="53640" cy="1936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EB3CD63-74F5-4FC5-B74E-98A34EF6DB9B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153175" y="3422748"/>
                  <a:ext cx="622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6D39188-F019-40A8-9C60-E7EC6C794938}"/>
                    </a:ext>
                  </a:extLst>
                </p14:cNvPr>
                <p14:cNvContentPartPr/>
                <p14:nvPr/>
              </p14:nvContentPartPr>
              <p14:xfrm>
                <a:off x="10239575" y="3445428"/>
                <a:ext cx="30240" cy="1706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6D39188-F019-40A8-9C60-E7EC6C79493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235255" y="3441108"/>
                  <a:ext cx="388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D1EF9483-9A0C-4BC3-BF08-8136FBDAF028}"/>
                    </a:ext>
                  </a:extLst>
                </p14:cNvPr>
                <p14:cNvContentPartPr/>
                <p14:nvPr/>
              </p14:nvContentPartPr>
              <p14:xfrm>
                <a:off x="10071095" y="3388908"/>
                <a:ext cx="246600" cy="198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D1EF9483-9A0C-4BC3-BF08-8136FBDAF02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066775" y="3384588"/>
                  <a:ext cx="25524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A5968A05-C318-452E-A118-9C313410DBBA}"/>
                    </a:ext>
                  </a:extLst>
                </p14:cNvPr>
                <p14:cNvContentPartPr/>
                <p14:nvPr/>
              </p14:nvContentPartPr>
              <p14:xfrm>
                <a:off x="9601655" y="3230508"/>
                <a:ext cx="180360" cy="6588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A5968A05-C318-452E-A118-9C313410DBB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597335" y="3226188"/>
                  <a:ext cx="189000" cy="66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FC84D11-8A25-48C9-9430-C4C6541BB640}"/>
                    </a:ext>
                  </a:extLst>
                </p14:cNvPr>
                <p14:cNvContentPartPr/>
                <p14:nvPr/>
              </p14:nvContentPartPr>
              <p14:xfrm>
                <a:off x="9629735" y="3945828"/>
                <a:ext cx="16560" cy="212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FC84D11-8A25-48C9-9430-C4C6541BB64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625415" y="3941508"/>
                  <a:ext cx="252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D9371CB0-2EBD-40CA-8C98-8250B1640C2F}"/>
                    </a:ext>
                  </a:extLst>
                </p14:cNvPr>
                <p14:cNvContentPartPr/>
                <p14:nvPr/>
              </p14:nvContentPartPr>
              <p14:xfrm>
                <a:off x="10234175" y="3217908"/>
                <a:ext cx="197640" cy="6854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D9371CB0-2EBD-40CA-8C98-8250B1640C2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229855" y="3213588"/>
                  <a:ext cx="206280" cy="69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F43CF68F-EDE4-40F1-82A7-AE3EA7121934}"/>
                    </a:ext>
                  </a:extLst>
                </p14:cNvPr>
                <p14:cNvContentPartPr/>
                <p14:nvPr/>
              </p14:nvContentPartPr>
              <p14:xfrm>
                <a:off x="10444775" y="3497628"/>
                <a:ext cx="156600" cy="392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F43CF68F-EDE4-40F1-82A7-AE3EA712193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440455" y="3493308"/>
                  <a:ext cx="1652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BDC6B73-9913-487A-82E0-93880DC1FFE9}"/>
                    </a:ext>
                  </a:extLst>
                </p14:cNvPr>
                <p14:cNvContentPartPr/>
                <p14:nvPr/>
              </p14:nvContentPartPr>
              <p14:xfrm>
                <a:off x="10661135" y="3392868"/>
                <a:ext cx="45720" cy="1713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BDC6B73-9913-487A-82E0-93880DC1FFE9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656815" y="3388548"/>
                  <a:ext cx="543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3058F700-A063-4A3A-B343-431C8D41B665}"/>
                    </a:ext>
                  </a:extLst>
                </p14:cNvPr>
                <p14:cNvContentPartPr/>
                <p14:nvPr/>
              </p14:nvContentPartPr>
              <p14:xfrm>
                <a:off x="10717655" y="3279468"/>
                <a:ext cx="6480" cy="97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3058F700-A063-4A3A-B343-431C8D41B665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713335" y="3275148"/>
                  <a:ext cx="1512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6B414FE-9F11-48F0-92BF-8DE3B5328A41}"/>
                    </a:ext>
                  </a:extLst>
                </p14:cNvPr>
                <p14:cNvContentPartPr/>
                <p14:nvPr/>
              </p14:nvContentPartPr>
              <p14:xfrm>
                <a:off x="10791815" y="3394308"/>
                <a:ext cx="144000" cy="1915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6B414FE-9F11-48F0-92BF-8DE3B5328A41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787495" y="3389988"/>
                  <a:ext cx="1526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0556F7F3-2718-4B8A-A8D8-07915ED7BE41}"/>
                    </a:ext>
                  </a:extLst>
                </p14:cNvPr>
                <p14:cNvContentPartPr/>
                <p14:nvPr/>
              </p14:nvContentPartPr>
              <p14:xfrm>
                <a:off x="10967855" y="3431028"/>
                <a:ext cx="46080" cy="1065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0556F7F3-2718-4B8A-A8D8-07915ED7BE4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963535" y="3426708"/>
                  <a:ext cx="5472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435E4C6D-F297-444A-8946-E3783BAEF502}"/>
                    </a:ext>
                  </a:extLst>
                </p14:cNvPr>
                <p14:cNvContentPartPr/>
                <p14:nvPr/>
              </p14:nvContentPartPr>
              <p14:xfrm>
                <a:off x="11003135" y="3333108"/>
                <a:ext cx="360" cy="32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435E4C6D-F297-444A-8946-E3783BAEF50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998815" y="3328788"/>
                  <a:ext cx="900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0217439-DC2C-41AC-9C7A-BFF03D9E8D38}"/>
                    </a:ext>
                  </a:extLst>
                </p14:cNvPr>
                <p14:cNvContentPartPr/>
                <p14:nvPr/>
              </p14:nvContentPartPr>
              <p14:xfrm>
                <a:off x="11057855" y="3434268"/>
                <a:ext cx="100080" cy="1213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0217439-DC2C-41AC-9C7A-BFF03D9E8D3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053535" y="3429948"/>
                  <a:ext cx="1087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AA71045-CF0E-459B-978A-E33BAD044273}"/>
                    </a:ext>
                  </a:extLst>
                </p14:cNvPr>
                <p14:cNvContentPartPr/>
                <p14:nvPr/>
              </p14:nvContentPartPr>
              <p14:xfrm>
                <a:off x="11159375" y="3224028"/>
                <a:ext cx="176040" cy="6901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AA71045-CF0E-459B-978A-E33BAD04427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155055" y="3219708"/>
                  <a:ext cx="184680" cy="69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7B11B293-D6EE-431F-8D3B-02F448EBC2BE}"/>
                    </a:ext>
                  </a:extLst>
                </p14:cNvPr>
                <p14:cNvContentPartPr/>
                <p14:nvPr/>
              </p14:nvContentPartPr>
              <p14:xfrm>
                <a:off x="11315615" y="3376308"/>
                <a:ext cx="35280" cy="1508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7B11B293-D6EE-431F-8D3B-02F448EBC2B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1311295" y="3371988"/>
                  <a:ext cx="439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92F29B81-32FF-466F-BC29-04DF8FE6393E}"/>
                    </a:ext>
                  </a:extLst>
                </p14:cNvPr>
                <p14:cNvContentPartPr/>
                <p14:nvPr/>
              </p14:nvContentPartPr>
              <p14:xfrm>
                <a:off x="11403455" y="3371988"/>
                <a:ext cx="151560" cy="1389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92F29B81-32FF-466F-BC29-04DF8FE6393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1399135" y="3367668"/>
                  <a:ext cx="16020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8530D5BB-C419-4234-BC65-409A8660F971}"/>
                    </a:ext>
                  </a:extLst>
                </p14:cNvPr>
                <p14:cNvContentPartPr/>
                <p14:nvPr/>
              </p14:nvContentPartPr>
              <p14:xfrm>
                <a:off x="11260175" y="3595908"/>
                <a:ext cx="311040" cy="406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8530D5BB-C419-4234-BC65-409A8660F97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1255855" y="3591588"/>
                  <a:ext cx="31968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BABB024-E76C-4A3D-A8CE-0F11EFAF9BDE}"/>
                    </a:ext>
                  </a:extLst>
                </p14:cNvPr>
                <p14:cNvContentPartPr/>
                <p14:nvPr/>
              </p14:nvContentPartPr>
              <p14:xfrm>
                <a:off x="11314535" y="3721188"/>
                <a:ext cx="165960" cy="1238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BABB024-E76C-4A3D-A8CE-0F11EFAF9BD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310215" y="3716868"/>
                  <a:ext cx="17460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141BFA86-927F-4BD2-AA8B-6CE7B7B75C19}"/>
                    </a:ext>
                  </a:extLst>
                </p14:cNvPr>
                <p14:cNvContentPartPr/>
                <p14:nvPr/>
              </p14:nvContentPartPr>
              <p14:xfrm>
                <a:off x="11639255" y="3474948"/>
                <a:ext cx="62640" cy="1580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141BFA86-927F-4BD2-AA8B-6CE7B7B75C1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634935" y="3470628"/>
                  <a:ext cx="712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F3394086-4EEE-46CB-A606-7E3E77D8E521}"/>
                    </a:ext>
                  </a:extLst>
                </p14:cNvPr>
                <p14:cNvContentPartPr/>
                <p14:nvPr/>
              </p14:nvContentPartPr>
              <p14:xfrm>
                <a:off x="11719895" y="3472788"/>
                <a:ext cx="33840" cy="1584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F3394086-4EEE-46CB-A606-7E3E77D8E52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715575" y="3468468"/>
                  <a:ext cx="424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7C302837-843A-46A0-A180-25021736F8F7}"/>
                    </a:ext>
                  </a:extLst>
                </p14:cNvPr>
                <p14:cNvContentPartPr/>
                <p14:nvPr/>
              </p14:nvContentPartPr>
              <p14:xfrm>
                <a:off x="11580935" y="3450468"/>
                <a:ext cx="209880" cy="226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7C302837-843A-46A0-A180-25021736F8F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576615" y="3446148"/>
                  <a:ext cx="2185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0AA8A795-6E78-4068-B2FC-BAA003E7C3B9}"/>
                    </a:ext>
                  </a:extLst>
                </p14:cNvPr>
                <p14:cNvContentPartPr/>
                <p14:nvPr/>
              </p14:nvContentPartPr>
              <p14:xfrm>
                <a:off x="11758055" y="3240228"/>
                <a:ext cx="164520" cy="5875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0AA8A795-6E78-4068-B2FC-BAA003E7C3B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1753735" y="3235908"/>
                  <a:ext cx="173160" cy="59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7788C5C9-395D-48AF-A676-698A90231F9A}"/>
                    </a:ext>
                  </a:extLst>
                </p14:cNvPr>
                <p14:cNvContentPartPr/>
                <p14:nvPr/>
              </p14:nvContentPartPr>
              <p14:xfrm>
                <a:off x="11794415" y="3134028"/>
                <a:ext cx="243000" cy="8481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7788C5C9-395D-48AF-A676-698A90231F9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790095" y="3129708"/>
                  <a:ext cx="251640" cy="85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B7E5AD8A-0E04-447E-A1BE-C892E6150CAE}"/>
              </a:ext>
            </a:extLst>
          </p:cNvPr>
          <p:cNvGrpSpPr/>
          <p:nvPr/>
        </p:nvGrpSpPr>
        <p:grpSpPr>
          <a:xfrm>
            <a:off x="87935" y="4614348"/>
            <a:ext cx="1398600" cy="848160"/>
            <a:chOff x="87935" y="4614348"/>
            <a:chExt cx="1398600" cy="84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4EEAF5C0-2222-4882-B2CC-C368466D4866}"/>
                    </a:ext>
                  </a:extLst>
                </p14:cNvPr>
                <p14:cNvContentPartPr/>
                <p14:nvPr/>
              </p14:nvContentPartPr>
              <p14:xfrm>
                <a:off x="267935" y="4648548"/>
                <a:ext cx="180000" cy="1825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4EEAF5C0-2222-4882-B2CC-C368466D4866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63615" y="4644228"/>
                  <a:ext cx="1886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A40A564-67A1-4529-B175-1AAD9C6040E8}"/>
                    </a:ext>
                  </a:extLst>
                </p14:cNvPr>
                <p14:cNvContentPartPr/>
                <p14:nvPr/>
              </p14:nvContentPartPr>
              <p14:xfrm>
                <a:off x="87935" y="5098908"/>
                <a:ext cx="208440" cy="3636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A40A564-67A1-4529-B175-1AAD9C6040E8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3615" y="5094588"/>
                  <a:ext cx="21708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E92B83C-08A2-4F16-8C84-FF7A6775420E}"/>
                    </a:ext>
                  </a:extLst>
                </p14:cNvPr>
                <p14:cNvContentPartPr/>
                <p14:nvPr/>
              </p14:nvContentPartPr>
              <p14:xfrm>
                <a:off x="598415" y="4794348"/>
                <a:ext cx="115200" cy="212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E92B83C-08A2-4F16-8C84-FF7A6775420E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94095" y="4790028"/>
                  <a:ext cx="1238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4AF598E4-C10D-4E2B-8935-B7F782977A99}"/>
                    </a:ext>
                  </a:extLst>
                </p14:cNvPr>
                <p14:cNvContentPartPr/>
                <p14:nvPr/>
              </p14:nvContentPartPr>
              <p14:xfrm>
                <a:off x="603095" y="4903428"/>
                <a:ext cx="136080" cy="367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4AF598E4-C10D-4E2B-8935-B7F782977A9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98775" y="4899108"/>
                  <a:ext cx="1447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9DD16A97-E210-416D-9E03-180014547B3A}"/>
                    </a:ext>
                  </a:extLst>
                </p14:cNvPr>
                <p14:cNvContentPartPr/>
                <p14:nvPr/>
              </p14:nvContentPartPr>
              <p14:xfrm>
                <a:off x="245975" y="4801188"/>
                <a:ext cx="40680" cy="3272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9DD16A97-E210-416D-9E03-180014547B3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41655" y="4796868"/>
                  <a:ext cx="4932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EFA2DB5F-3EDB-4629-BA14-D2D315970C82}"/>
                    </a:ext>
                  </a:extLst>
                </p14:cNvPr>
                <p14:cNvContentPartPr/>
                <p14:nvPr/>
              </p14:nvContentPartPr>
              <p14:xfrm>
                <a:off x="885695" y="4620828"/>
                <a:ext cx="213120" cy="2354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EFA2DB5F-3EDB-4629-BA14-D2D315970C8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81375" y="4616508"/>
                  <a:ext cx="2217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B267C2A6-CA96-49CA-8F34-D4253285307F}"/>
                    </a:ext>
                  </a:extLst>
                </p14:cNvPr>
                <p14:cNvContentPartPr/>
                <p14:nvPr/>
              </p14:nvContentPartPr>
              <p14:xfrm>
                <a:off x="1246775" y="4614348"/>
                <a:ext cx="177840" cy="2232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B267C2A6-CA96-49CA-8F34-D4253285307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242455" y="4610028"/>
                  <a:ext cx="1864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44678944-0FE2-43AE-89FB-F18667C2BC18}"/>
                    </a:ext>
                  </a:extLst>
                </p14:cNvPr>
                <p14:cNvContentPartPr/>
                <p14:nvPr/>
              </p14:nvContentPartPr>
              <p14:xfrm>
                <a:off x="1265135" y="4715148"/>
                <a:ext cx="155160" cy="97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44678944-0FE2-43AE-89FB-F18667C2BC1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260815" y="4710828"/>
                  <a:ext cx="1638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BEBAB97A-B7D9-416A-9227-6C1D1879D08D}"/>
                    </a:ext>
                  </a:extLst>
                </p14:cNvPr>
                <p14:cNvContentPartPr/>
                <p14:nvPr/>
              </p14:nvContentPartPr>
              <p14:xfrm>
                <a:off x="882095" y="4912068"/>
                <a:ext cx="604440" cy="345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BEBAB97A-B7D9-416A-9227-6C1D1879D08D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77775" y="4907748"/>
                  <a:ext cx="61308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CC513AF9-7DDA-44E5-951D-67CD29401563}"/>
                    </a:ext>
                  </a:extLst>
                </p14:cNvPr>
                <p14:cNvContentPartPr/>
                <p14:nvPr/>
              </p14:nvContentPartPr>
              <p14:xfrm>
                <a:off x="1038335" y="5001708"/>
                <a:ext cx="27000" cy="2797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CC513AF9-7DDA-44E5-951D-67CD29401563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34015" y="4997388"/>
                  <a:ext cx="3564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14E7526-53BC-42ED-A208-F4BD035904E3}"/>
                    </a:ext>
                  </a:extLst>
                </p14:cNvPr>
                <p14:cNvContentPartPr/>
                <p14:nvPr/>
              </p14:nvContentPartPr>
              <p14:xfrm>
                <a:off x="1176935" y="5051028"/>
                <a:ext cx="177480" cy="3038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14E7526-53BC-42ED-A208-F4BD035904E3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72615" y="5046708"/>
                  <a:ext cx="186120" cy="312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B36E896D-21B4-490D-80A1-145B8C930E21}"/>
                  </a:ext>
                </a:extLst>
              </p14:cNvPr>
              <p14:cNvContentPartPr/>
              <p14:nvPr/>
            </p14:nvContentPartPr>
            <p14:xfrm>
              <a:off x="2206535" y="4595268"/>
              <a:ext cx="313920" cy="39132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B36E896D-21B4-490D-80A1-145B8C930E21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2202215" y="4590948"/>
                <a:ext cx="322560" cy="399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CAEF61A0-05F6-4E5A-BA0E-F8F19A27CAD7}"/>
              </a:ext>
            </a:extLst>
          </p:cNvPr>
          <p:cNvGrpSpPr/>
          <p:nvPr/>
        </p:nvGrpSpPr>
        <p:grpSpPr>
          <a:xfrm>
            <a:off x="2739335" y="4833588"/>
            <a:ext cx="113400" cy="106920"/>
            <a:chOff x="2739335" y="4833588"/>
            <a:chExt cx="113400" cy="10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EAC36CE7-4D46-4CA3-8669-E468C6D2779B}"/>
                    </a:ext>
                  </a:extLst>
                </p14:cNvPr>
                <p14:cNvContentPartPr/>
                <p14:nvPr/>
              </p14:nvContentPartPr>
              <p14:xfrm>
                <a:off x="2739335" y="4833588"/>
                <a:ext cx="107640" cy="212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EAC36CE7-4D46-4CA3-8669-E468C6D2779B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735015" y="4829268"/>
                  <a:ext cx="1162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D55C046F-F358-4DE6-992C-3A00A29AB1E7}"/>
                    </a:ext>
                  </a:extLst>
                </p14:cNvPr>
                <p14:cNvContentPartPr/>
                <p14:nvPr/>
              </p14:nvContentPartPr>
              <p14:xfrm>
                <a:off x="2759495" y="4937628"/>
                <a:ext cx="93240" cy="28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D55C046F-F358-4DE6-992C-3A00A29AB1E7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755175" y="4933308"/>
                  <a:ext cx="101880" cy="1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FB1A2D17-89E4-42E7-9BF8-3519BF4ACAC2}"/>
                  </a:ext>
                </a:extLst>
              </p14:cNvPr>
              <p14:cNvContentPartPr/>
              <p14:nvPr/>
            </p14:nvContentPartPr>
            <p14:xfrm>
              <a:off x="1919615" y="4829628"/>
              <a:ext cx="33840" cy="1476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FB1A2D17-89E4-42E7-9BF8-3519BF4ACAC2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1915295" y="4825308"/>
                <a:ext cx="4248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D67B5BC9-04E9-42FC-979F-7856D7B36878}"/>
                  </a:ext>
                </a:extLst>
              </p14:cNvPr>
              <p14:cNvContentPartPr/>
              <p14:nvPr/>
            </p14:nvContentPartPr>
            <p14:xfrm>
              <a:off x="1824575" y="5200428"/>
              <a:ext cx="75960" cy="10944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D67B5BC9-04E9-42FC-979F-7856D7B36878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820255" y="5196108"/>
                <a:ext cx="84600" cy="11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5EDC6BED-93B1-4AF2-9A2D-7BD552320552}"/>
                  </a:ext>
                </a:extLst>
              </p14:cNvPr>
              <p14:cNvContentPartPr/>
              <p14:nvPr/>
            </p14:nvContentPartPr>
            <p14:xfrm>
              <a:off x="3163415" y="4877148"/>
              <a:ext cx="147960" cy="1584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5EDC6BED-93B1-4AF2-9A2D-7BD552320552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3159095" y="4872828"/>
                <a:ext cx="1566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46299A49-10BC-459A-A6A9-AA252ACD8148}"/>
                  </a:ext>
                </a:extLst>
              </p14:cNvPr>
              <p14:cNvContentPartPr/>
              <p14:nvPr/>
            </p14:nvContentPartPr>
            <p14:xfrm>
              <a:off x="3691535" y="5170188"/>
              <a:ext cx="296280" cy="29268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46299A49-10BC-459A-A6A9-AA252ACD8148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3687215" y="5165868"/>
                <a:ext cx="304920" cy="301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EBF86AF5-519B-43D8-86D1-F555794C3CBE}"/>
              </a:ext>
            </a:extLst>
          </p:cNvPr>
          <p:cNvGrpSpPr/>
          <p:nvPr/>
        </p:nvGrpSpPr>
        <p:grpSpPr>
          <a:xfrm>
            <a:off x="3537095" y="4716948"/>
            <a:ext cx="1116360" cy="342000"/>
            <a:chOff x="3537095" y="4716948"/>
            <a:chExt cx="1116360" cy="34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82668156-EC91-4810-A20D-02090C4F1D19}"/>
                    </a:ext>
                  </a:extLst>
                </p14:cNvPr>
                <p14:cNvContentPartPr/>
                <p14:nvPr/>
              </p14:nvContentPartPr>
              <p14:xfrm>
                <a:off x="3537095" y="4716948"/>
                <a:ext cx="161280" cy="2494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82668156-EC91-4810-A20D-02090C4F1D19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532775" y="4712628"/>
                  <a:ext cx="1699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F6CEC245-F5C1-4F22-8344-70640B983F84}"/>
                    </a:ext>
                  </a:extLst>
                </p14:cNvPr>
                <p14:cNvContentPartPr/>
                <p14:nvPr/>
              </p14:nvContentPartPr>
              <p14:xfrm>
                <a:off x="3830135" y="4738908"/>
                <a:ext cx="245520" cy="2242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F6CEC245-F5C1-4F22-8344-70640B983F8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825815" y="4734588"/>
                  <a:ext cx="2541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15ED3DBC-B338-4511-B906-2BE279BA1E1E}"/>
                    </a:ext>
                  </a:extLst>
                </p14:cNvPr>
                <p14:cNvContentPartPr/>
                <p14:nvPr/>
              </p14:nvContentPartPr>
              <p14:xfrm>
                <a:off x="3582455" y="5033388"/>
                <a:ext cx="533520" cy="255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15ED3DBC-B338-4511-B906-2BE279BA1E1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578135" y="5029068"/>
                  <a:ext cx="5421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6CCEA30E-5F89-47E9-9890-069E50487277}"/>
                    </a:ext>
                  </a:extLst>
                </p14:cNvPr>
                <p14:cNvContentPartPr/>
                <p14:nvPr/>
              </p14:nvContentPartPr>
              <p14:xfrm>
                <a:off x="4334135" y="4819548"/>
                <a:ext cx="240840" cy="1771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6CCEA30E-5F89-47E9-9890-069E50487277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4329815" y="4815228"/>
                  <a:ext cx="2494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F96A53AF-3BD5-4EA5-AD18-1288472DBBC6}"/>
                    </a:ext>
                  </a:extLst>
                </p14:cNvPr>
                <p14:cNvContentPartPr/>
                <p14:nvPr/>
              </p14:nvContentPartPr>
              <p14:xfrm>
                <a:off x="4294895" y="4783548"/>
                <a:ext cx="358560" cy="295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F96A53AF-3BD5-4EA5-AD18-1288472DBBC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4290575" y="4779228"/>
                  <a:ext cx="367200" cy="381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099606087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po 7">
            <a:extLst>
              <a:ext uri="{FF2B5EF4-FFF2-40B4-BE49-F238E27FC236}">
                <a16:creationId xmlns:a16="http://schemas.microsoft.com/office/drawing/2014/main" id="{C211E5C5-DA4D-449D-B394-D2F70E28FAFD}"/>
              </a:ext>
            </a:extLst>
          </p:cNvPr>
          <p:cNvGrpSpPr/>
          <p:nvPr/>
        </p:nvGrpSpPr>
        <p:grpSpPr>
          <a:xfrm>
            <a:off x="2412095" y="65028"/>
            <a:ext cx="603000" cy="577800"/>
            <a:chOff x="2412095" y="65028"/>
            <a:chExt cx="603000" cy="57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7E4C744-07F6-4904-94C8-4356B0E89EA3}"/>
                    </a:ext>
                  </a:extLst>
                </p14:cNvPr>
                <p14:cNvContentPartPr/>
                <p14:nvPr/>
              </p14:nvContentPartPr>
              <p14:xfrm>
                <a:off x="2412095" y="65028"/>
                <a:ext cx="269640" cy="577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7E4C744-07F6-4904-94C8-4356B0E89EA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403455" y="56388"/>
                  <a:ext cx="287280" cy="59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5FC7815-6195-4576-9A22-F862FB264F62}"/>
                    </a:ext>
                  </a:extLst>
                </p14:cNvPr>
                <p14:cNvContentPartPr/>
                <p14:nvPr/>
              </p14:nvContentPartPr>
              <p14:xfrm>
                <a:off x="2800535" y="108588"/>
                <a:ext cx="214560" cy="5324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5FC7815-6195-4576-9A22-F862FB264F6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91895" y="99948"/>
                  <a:ext cx="232200" cy="55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6C2D6C5F-CAF6-453E-99F1-E57D9DC46E78}"/>
              </a:ext>
            </a:extLst>
          </p:cNvPr>
          <p:cNvGrpSpPr/>
          <p:nvPr/>
        </p:nvGrpSpPr>
        <p:grpSpPr>
          <a:xfrm>
            <a:off x="3395255" y="68628"/>
            <a:ext cx="2832480" cy="799920"/>
            <a:chOff x="3395255" y="68628"/>
            <a:chExt cx="2832480" cy="79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67FAEDE-6674-4A18-BEFD-041BDB465F10}"/>
                    </a:ext>
                  </a:extLst>
                </p14:cNvPr>
                <p14:cNvContentPartPr/>
                <p14:nvPr/>
              </p14:nvContentPartPr>
              <p14:xfrm>
                <a:off x="3395255" y="78708"/>
                <a:ext cx="502200" cy="4183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67FAEDE-6674-4A18-BEFD-041BDB465F1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386615" y="69708"/>
                  <a:ext cx="51984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48DAF824-BDE7-4A2F-88BA-0A9D9DB3B015}"/>
                    </a:ext>
                  </a:extLst>
                </p14:cNvPr>
                <p14:cNvContentPartPr/>
                <p14:nvPr/>
              </p14:nvContentPartPr>
              <p14:xfrm>
                <a:off x="3911135" y="297228"/>
                <a:ext cx="258120" cy="1717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48DAF824-BDE7-4A2F-88BA-0A9D9DB3B01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902495" y="288588"/>
                  <a:ext cx="2757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6E0FDD5-FC44-4DEF-9828-C7AE4B171192}"/>
                    </a:ext>
                  </a:extLst>
                </p14:cNvPr>
                <p14:cNvContentPartPr/>
                <p14:nvPr/>
              </p14:nvContentPartPr>
              <p14:xfrm>
                <a:off x="3861815" y="413148"/>
                <a:ext cx="404280" cy="4554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6E0FDD5-FC44-4DEF-9828-C7AE4B17119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853175" y="404148"/>
                  <a:ext cx="42192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9F38ED0D-9EE0-4501-8052-6EF8EE999571}"/>
                    </a:ext>
                  </a:extLst>
                </p14:cNvPr>
                <p14:cNvContentPartPr/>
                <p14:nvPr/>
              </p14:nvContentPartPr>
              <p14:xfrm>
                <a:off x="4281215" y="274548"/>
                <a:ext cx="241920" cy="1659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9F38ED0D-9EE0-4501-8052-6EF8EE99957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272215" y="265548"/>
                  <a:ext cx="2595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4B66A40D-30D8-4E41-B078-F44713B39983}"/>
                    </a:ext>
                  </a:extLst>
                </p14:cNvPr>
                <p14:cNvContentPartPr/>
                <p14:nvPr/>
              </p14:nvContentPartPr>
              <p14:xfrm>
                <a:off x="4523135" y="343308"/>
                <a:ext cx="114120" cy="110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4B66A40D-30D8-4E41-B078-F44713B3998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514495" y="334668"/>
                  <a:ext cx="1317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090C180-C76B-4470-A0FD-BE234D3C4260}"/>
                    </a:ext>
                  </a:extLst>
                </p14:cNvPr>
                <p14:cNvContentPartPr/>
                <p14:nvPr/>
              </p14:nvContentPartPr>
              <p14:xfrm>
                <a:off x="4719335" y="293268"/>
                <a:ext cx="149760" cy="1843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090C180-C76B-4470-A0FD-BE234D3C426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710335" y="284268"/>
                  <a:ext cx="1674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FA0F0B4-517A-470E-81FB-824DCF6DAAC3}"/>
                    </a:ext>
                  </a:extLst>
                </p14:cNvPr>
                <p14:cNvContentPartPr/>
                <p14:nvPr/>
              </p14:nvContentPartPr>
              <p14:xfrm>
                <a:off x="4993295" y="396588"/>
                <a:ext cx="63360" cy="813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FA0F0B4-517A-470E-81FB-824DCF6DAAC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984655" y="387588"/>
                  <a:ext cx="8100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77ECE1DF-7C39-43C4-9E4F-0ABF0BBFDAC2}"/>
                    </a:ext>
                  </a:extLst>
                </p14:cNvPr>
                <p14:cNvContentPartPr/>
                <p14:nvPr/>
              </p14:nvContentPartPr>
              <p14:xfrm>
                <a:off x="5012375" y="300468"/>
                <a:ext cx="27000" cy="68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77ECE1DF-7C39-43C4-9E4F-0ABF0BBFDAC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003735" y="291468"/>
                  <a:ext cx="446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4D60EC2-47B5-41ED-8AFE-FF28E0183FFC}"/>
                    </a:ext>
                  </a:extLst>
                </p14:cNvPr>
                <p14:cNvContentPartPr/>
                <p14:nvPr/>
              </p14:nvContentPartPr>
              <p14:xfrm>
                <a:off x="5284175" y="68628"/>
                <a:ext cx="152640" cy="3754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4D60EC2-47B5-41ED-8AFE-FF28E0183FF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275535" y="59628"/>
                  <a:ext cx="17028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2428572-7978-4B57-AF44-26826F01312A}"/>
                    </a:ext>
                  </a:extLst>
                </p14:cNvPr>
                <p14:cNvContentPartPr/>
                <p14:nvPr/>
              </p14:nvContentPartPr>
              <p14:xfrm>
                <a:off x="5226935" y="205788"/>
                <a:ext cx="132480" cy="57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2428572-7978-4B57-AF44-26826F01312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218295" y="196788"/>
                  <a:ext cx="1501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CB4B3C5-2D5E-468B-B2E3-6B8A0A847E82}"/>
                    </a:ext>
                  </a:extLst>
                </p14:cNvPr>
                <p14:cNvContentPartPr/>
                <p14:nvPr/>
              </p14:nvContentPartPr>
              <p14:xfrm>
                <a:off x="5500895" y="310548"/>
                <a:ext cx="360720" cy="1584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CB4B3C5-2D5E-468B-B2E3-6B8A0A847E8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492255" y="301908"/>
                  <a:ext cx="3783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9AED5A72-BC77-4933-A480-623A58B77100}"/>
                    </a:ext>
                  </a:extLst>
                </p14:cNvPr>
                <p14:cNvContentPartPr/>
                <p14:nvPr/>
              </p14:nvContentPartPr>
              <p14:xfrm>
                <a:off x="5958095" y="331788"/>
                <a:ext cx="269640" cy="1580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9AED5A72-BC77-4933-A480-623A58B7710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949095" y="322788"/>
                  <a:ext cx="287280" cy="17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3F1E1026-BF9A-417F-B65B-B264E03DD912}"/>
              </a:ext>
            </a:extLst>
          </p:cNvPr>
          <p:cNvGrpSpPr/>
          <p:nvPr/>
        </p:nvGrpSpPr>
        <p:grpSpPr>
          <a:xfrm>
            <a:off x="6792575" y="36228"/>
            <a:ext cx="2763360" cy="790200"/>
            <a:chOff x="6792575" y="36228"/>
            <a:chExt cx="2763360" cy="79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5B91B1C-F49A-40F1-8AC9-A2A2895EFD5B}"/>
                    </a:ext>
                  </a:extLst>
                </p14:cNvPr>
                <p14:cNvContentPartPr/>
                <p14:nvPr/>
              </p14:nvContentPartPr>
              <p14:xfrm>
                <a:off x="6792575" y="226668"/>
                <a:ext cx="555120" cy="1807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5B91B1C-F49A-40F1-8AC9-A2A2895EFD5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783935" y="217668"/>
                  <a:ext cx="5727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C80D3995-B814-4B8D-A97C-B9CCB34D66F1}"/>
                    </a:ext>
                  </a:extLst>
                </p14:cNvPr>
                <p14:cNvContentPartPr/>
                <p14:nvPr/>
              </p14:nvContentPartPr>
              <p14:xfrm>
                <a:off x="7387295" y="257628"/>
                <a:ext cx="420840" cy="1656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C80D3995-B814-4B8D-A97C-B9CCB34D66F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378655" y="248988"/>
                  <a:ext cx="4384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8BEE00F9-AD88-41F4-8A66-F694BEAFDD07}"/>
                    </a:ext>
                  </a:extLst>
                </p14:cNvPr>
                <p14:cNvContentPartPr/>
                <p14:nvPr/>
              </p14:nvContentPartPr>
              <p14:xfrm>
                <a:off x="7951775" y="264108"/>
                <a:ext cx="77040" cy="5623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8BEE00F9-AD88-41F4-8A66-F694BEAFDD0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942775" y="255108"/>
                  <a:ext cx="94680" cy="57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77D5EB9-684E-48F8-8472-C2A0F1DBCD6E}"/>
                    </a:ext>
                  </a:extLst>
                </p14:cNvPr>
                <p14:cNvContentPartPr/>
                <p14:nvPr/>
              </p14:nvContentPartPr>
              <p14:xfrm>
                <a:off x="7931975" y="247908"/>
                <a:ext cx="296640" cy="1688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77D5EB9-684E-48F8-8472-C2A0F1DBCD6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923335" y="239268"/>
                  <a:ext cx="3142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4C2606CE-2B0C-43BA-868F-B7CE0BA23631}"/>
                    </a:ext>
                  </a:extLst>
                </p14:cNvPr>
                <p14:cNvContentPartPr/>
                <p14:nvPr/>
              </p14:nvContentPartPr>
              <p14:xfrm>
                <a:off x="8234375" y="36228"/>
                <a:ext cx="277200" cy="3618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4C2606CE-2B0C-43BA-868F-B7CE0BA2363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225375" y="27228"/>
                  <a:ext cx="29484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F8192AB-FAD0-4A43-99C8-4118A1C96927}"/>
                    </a:ext>
                  </a:extLst>
                </p14:cNvPr>
                <p14:cNvContentPartPr/>
                <p14:nvPr/>
              </p14:nvContentPartPr>
              <p14:xfrm>
                <a:off x="8507255" y="265188"/>
                <a:ext cx="208800" cy="1699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F8192AB-FAD0-4A43-99C8-4118A1C9692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498615" y="256188"/>
                  <a:ext cx="2264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79A375E-9A38-425F-AEAB-14CB284B2C32}"/>
                    </a:ext>
                  </a:extLst>
                </p14:cNvPr>
                <p14:cNvContentPartPr/>
                <p14:nvPr/>
              </p14:nvContentPartPr>
              <p14:xfrm>
                <a:off x="8763935" y="239628"/>
                <a:ext cx="286560" cy="1965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79A375E-9A38-425F-AEAB-14CB284B2C3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755295" y="230988"/>
                  <a:ext cx="3042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506D4370-AFD6-4068-BB5E-06835B796306}"/>
                    </a:ext>
                  </a:extLst>
                </p14:cNvPr>
                <p14:cNvContentPartPr/>
                <p14:nvPr/>
              </p14:nvContentPartPr>
              <p14:xfrm>
                <a:off x="9029255" y="218748"/>
                <a:ext cx="285480" cy="2217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506D4370-AFD6-4068-BB5E-06835B79630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020615" y="210108"/>
                  <a:ext cx="3031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EF08EA1-4B7E-49FA-AC14-6E8E061FCFBE}"/>
                    </a:ext>
                  </a:extLst>
                </p14:cNvPr>
                <p14:cNvContentPartPr/>
                <p14:nvPr/>
              </p14:nvContentPartPr>
              <p14:xfrm>
                <a:off x="9300695" y="277788"/>
                <a:ext cx="255240" cy="169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EF08EA1-4B7E-49FA-AC14-6E8E061FCFB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291695" y="268788"/>
                  <a:ext cx="272880" cy="18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220C90FE-6B91-4BBA-B791-778173DAEC02}"/>
              </a:ext>
            </a:extLst>
          </p:cNvPr>
          <p:cNvGrpSpPr/>
          <p:nvPr/>
        </p:nvGrpSpPr>
        <p:grpSpPr>
          <a:xfrm>
            <a:off x="205295" y="1183548"/>
            <a:ext cx="3052800" cy="624960"/>
            <a:chOff x="205295" y="1183548"/>
            <a:chExt cx="3052800" cy="62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97DADCC9-BC21-4636-BABA-08154B889030}"/>
                    </a:ext>
                  </a:extLst>
                </p14:cNvPr>
                <p14:cNvContentPartPr/>
                <p14:nvPr/>
              </p14:nvContentPartPr>
              <p14:xfrm>
                <a:off x="308255" y="1235388"/>
                <a:ext cx="70200" cy="5731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97DADCC9-BC21-4636-BABA-08154B88903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03935" y="1231068"/>
                  <a:ext cx="7884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0025EDC-8A87-4DC3-94C1-219E930EA713}"/>
                    </a:ext>
                  </a:extLst>
                </p14:cNvPr>
                <p14:cNvContentPartPr/>
                <p14:nvPr/>
              </p14:nvContentPartPr>
              <p14:xfrm>
                <a:off x="205295" y="1183548"/>
                <a:ext cx="516960" cy="319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0025EDC-8A87-4DC3-94C1-219E930EA71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00975" y="1179228"/>
                  <a:ext cx="52560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6A7D4EA-BE55-4711-8AFA-7E5EBE2DB54A}"/>
                    </a:ext>
                  </a:extLst>
                </p14:cNvPr>
                <p14:cNvContentPartPr/>
                <p14:nvPr/>
              </p14:nvContentPartPr>
              <p14:xfrm>
                <a:off x="653135" y="1571268"/>
                <a:ext cx="265320" cy="1990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6A7D4EA-BE55-4711-8AFA-7E5EBE2DB54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48815" y="1566948"/>
                  <a:ext cx="2739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1E599C1B-7EB2-4E8A-AB26-DCDC3ED856A7}"/>
                    </a:ext>
                  </a:extLst>
                </p14:cNvPr>
                <p14:cNvContentPartPr/>
                <p14:nvPr/>
              </p14:nvContentPartPr>
              <p14:xfrm>
                <a:off x="996935" y="1547148"/>
                <a:ext cx="271800" cy="2196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1E599C1B-7EB2-4E8A-AB26-DCDC3ED856A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92615" y="1542828"/>
                  <a:ext cx="2804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2408FD9-114B-41D2-B192-A59531A4657D}"/>
                    </a:ext>
                  </a:extLst>
                </p14:cNvPr>
                <p14:cNvContentPartPr/>
                <p14:nvPr/>
              </p14:nvContentPartPr>
              <p14:xfrm>
                <a:off x="1322015" y="1544268"/>
                <a:ext cx="312480" cy="216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2408FD9-114B-41D2-B192-A59531A4657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317695" y="1539948"/>
                  <a:ext cx="3211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4C2282C-1321-4800-B8CA-57CB957CB799}"/>
                    </a:ext>
                  </a:extLst>
                </p14:cNvPr>
                <p14:cNvContentPartPr/>
                <p14:nvPr/>
              </p14:nvContentPartPr>
              <p14:xfrm>
                <a:off x="1769855" y="1453548"/>
                <a:ext cx="34920" cy="2566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4C2282C-1321-4800-B8CA-57CB957CB79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765535" y="1449228"/>
                  <a:ext cx="4356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7580C43B-816B-4556-AF13-606B3CB7C584}"/>
                    </a:ext>
                  </a:extLst>
                </p14:cNvPr>
                <p14:cNvContentPartPr/>
                <p14:nvPr/>
              </p14:nvContentPartPr>
              <p14:xfrm>
                <a:off x="1984415" y="1529508"/>
                <a:ext cx="410400" cy="1908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7580C43B-816B-4556-AF13-606B3CB7C58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980095" y="1525188"/>
                  <a:ext cx="4190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0D345939-F708-45BD-B818-D6ACE0AC4A31}"/>
                    </a:ext>
                  </a:extLst>
                </p14:cNvPr>
                <p14:cNvContentPartPr/>
                <p14:nvPr/>
              </p14:nvContentPartPr>
              <p14:xfrm>
                <a:off x="2466455" y="1548588"/>
                <a:ext cx="426960" cy="1432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0D345939-F708-45BD-B818-D6ACE0AC4A3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462135" y="1544268"/>
                  <a:ext cx="4356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860425CD-8BFE-4B56-933A-2DE98A48D85C}"/>
                    </a:ext>
                  </a:extLst>
                </p14:cNvPr>
                <p14:cNvContentPartPr/>
                <p14:nvPr/>
              </p14:nvContentPartPr>
              <p14:xfrm>
                <a:off x="3027695" y="1512228"/>
                <a:ext cx="230400" cy="1882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860425CD-8BFE-4B56-933A-2DE98A48D85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023375" y="1507908"/>
                  <a:ext cx="23904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10409F1E-7C2F-49CC-A9F6-ABB21840E777}"/>
              </a:ext>
            </a:extLst>
          </p:cNvPr>
          <p:cNvGrpSpPr/>
          <p:nvPr/>
        </p:nvGrpSpPr>
        <p:grpSpPr>
          <a:xfrm>
            <a:off x="3773615" y="1325028"/>
            <a:ext cx="2291760" cy="657000"/>
            <a:chOff x="3773615" y="1325028"/>
            <a:chExt cx="2291760" cy="65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C0CE9D42-FA00-4BEA-B1D5-52E6E296C942}"/>
                    </a:ext>
                  </a:extLst>
                </p14:cNvPr>
                <p14:cNvContentPartPr/>
                <p14:nvPr/>
              </p14:nvContentPartPr>
              <p14:xfrm>
                <a:off x="3814295" y="1447788"/>
                <a:ext cx="54000" cy="5342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C0CE9D42-FA00-4BEA-B1D5-52E6E296C94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809975" y="1443468"/>
                  <a:ext cx="62640" cy="54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E2B9190-27D0-425C-AC17-93B10498C56A}"/>
                    </a:ext>
                  </a:extLst>
                </p14:cNvPr>
                <p14:cNvContentPartPr/>
                <p14:nvPr/>
              </p14:nvContentPartPr>
              <p14:xfrm>
                <a:off x="3773615" y="1455708"/>
                <a:ext cx="314640" cy="1785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E2B9190-27D0-425C-AC17-93B10498C56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769295" y="1451388"/>
                  <a:ext cx="3232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CF38940-7A72-4A1B-A037-228FC8F63F34}"/>
                    </a:ext>
                  </a:extLst>
                </p14:cNvPr>
                <p14:cNvContentPartPr/>
                <p14:nvPr/>
              </p14:nvContentPartPr>
              <p14:xfrm>
                <a:off x="4124615" y="1406388"/>
                <a:ext cx="210240" cy="2419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CF38940-7A72-4A1B-A037-228FC8F63F3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120295" y="1402068"/>
                  <a:ext cx="2188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E9AB954F-35DC-4318-8E12-D15BFF7F2E20}"/>
                    </a:ext>
                  </a:extLst>
                </p14:cNvPr>
                <p14:cNvContentPartPr/>
                <p14:nvPr/>
              </p14:nvContentPartPr>
              <p14:xfrm>
                <a:off x="4386695" y="1448148"/>
                <a:ext cx="259920" cy="1882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E9AB954F-35DC-4318-8E12-D15BFF7F2E2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382375" y="1443828"/>
                  <a:ext cx="2685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04965BED-30B8-43FB-8ADC-50517981F74F}"/>
                    </a:ext>
                  </a:extLst>
                </p14:cNvPr>
                <p14:cNvContentPartPr/>
                <p14:nvPr/>
              </p14:nvContentPartPr>
              <p14:xfrm>
                <a:off x="4790255" y="1325028"/>
                <a:ext cx="284040" cy="311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04965BED-30B8-43FB-8ADC-50517981F74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785935" y="1320708"/>
                  <a:ext cx="29268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3EE8001-081A-4193-9DAE-D24B0E943B8A}"/>
                    </a:ext>
                  </a:extLst>
                </p14:cNvPr>
                <p14:cNvContentPartPr/>
                <p14:nvPr/>
              </p14:nvContentPartPr>
              <p14:xfrm>
                <a:off x="5148455" y="1432668"/>
                <a:ext cx="327960" cy="1929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3EE8001-081A-4193-9DAE-D24B0E943B8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144135" y="1428348"/>
                  <a:ext cx="3366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5926EE7-D11E-49B3-855D-8EAFD1E94194}"/>
                    </a:ext>
                  </a:extLst>
                </p14:cNvPr>
                <p14:cNvContentPartPr/>
                <p14:nvPr/>
              </p14:nvContentPartPr>
              <p14:xfrm>
                <a:off x="5579015" y="1344108"/>
                <a:ext cx="209520" cy="2394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5926EE7-D11E-49B3-855D-8EAFD1E9419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574695" y="1339788"/>
                  <a:ext cx="2181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FDDC1485-AB05-4113-AFD5-C109C0AE446E}"/>
                    </a:ext>
                  </a:extLst>
                </p14:cNvPr>
                <p14:cNvContentPartPr/>
                <p14:nvPr/>
              </p14:nvContentPartPr>
              <p14:xfrm>
                <a:off x="5846495" y="1404228"/>
                <a:ext cx="218880" cy="2030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FDDC1485-AB05-4113-AFD5-C109C0AE446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842175" y="1399908"/>
                  <a:ext cx="22752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041016DF-4C4D-4CE8-841C-FF82C608A3E8}"/>
              </a:ext>
            </a:extLst>
          </p:cNvPr>
          <p:cNvGrpSpPr/>
          <p:nvPr/>
        </p:nvGrpSpPr>
        <p:grpSpPr>
          <a:xfrm>
            <a:off x="6452375" y="1040268"/>
            <a:ext cx="3048120" cy="558360"/>
            <a:chOff x="6452375" y="1040268"/>
            <a:chExt cx="3048120" cy="55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3B726335-CF46-4A1D-A2F0-3E275E5B8D9A}"/>
                    </a:ext>
                  </a:extLst>
                </p14:cNvPr>
                <p14:cNvContentPartPr/>
                <p14:nvPr/>
              </p14:nvContentPartPr>
              <p14:xfrm>
                <a:off x="6452375" y="1353108"/>
                <a:ext cx="396720" cy="2455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3B726335-CF46-4A1D-A2F0-3E275E5B8D9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448055" y="1348788"/>
                  <a:ext cx="40536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9CE7C89-26D7-4E80-863F-732D5BDE8C03}"/>
                    </a:ext>
                  </a:extLst>
                </p14:cNvPr>
                <p14:cNvContentPartPr/>
                <p14:nvPr/>
              </p14:nvContentPartPr>
              <p14:xfrm>
                <a:off x="7119815" y="1247988"/>
                <a:ext cx="434160" cy="2653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9CE7C89-26D7-4E80-863F-732D5BDE8C0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115495" y="1243668"/>
                  <a:ext cx="4428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EED7066-87B2-4ADA-AAD6-3787612E23F3}"/>
                    </a:ext>
                  </a:extLst>
                </p14:cNvPr>
                <p14:cNvContentPartPr/>
                <p14:nvPr/>
              </p14:nvContentPartPr>
              <p14:xfrm>
                <a:off x="7531655" y="1238628"/>
                <a:ext cx="20520" cy="28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EED7066-87B2-4ADA-AAD6-3787612E23F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527335" y="1234308"/>
                  <a:ext cx="291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E21A7DC2-0584-462D-B1F9-77E01978FD55}"/>
                    </a:ext>
                  </a:extLst>
                </p14:cNvPr>
                <p14:cNvContentPartPr/>
                <p14:nvPr/>
              </p14:nvContentPartPr>
              <p14:xfrm>
                <a:off x="7642535" y="1371828"/>
                <a:ext cx="303480" cy="1857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E21A7DC2-0584-462D-B1F9-77E01978FD5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638215" y="1367508"/>
                  <a:ext cx="31212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2B906D28-0867-443F-A444-6502D5F1279E}"/>
                    </a:ext>
                  </a:extLst>
                </p14:cNvPr>
                <p14:cNvContentPartPr/>
                <p14:nvPr/>
              </p14:nvContentPartPr>
              <p14:xfrm>
                <a:off x="8019815" y="1383708"/>
                <a:ext cx="250200" cy="1468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2B906D28-0867-443F-A444-6502D5F1279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015495" y="1379388"/>
                  <a:ext cx="2588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3B9E3F3-DE6D-4BC7-9AC6-DAA5296F19C6}"/>
                    </a:ext>
                  </a:extLst>
                </p14:cNvPr>
                <p14:cNvContentPartPr/>
                <p14:nvPr/>
              </p14:nvContentPartPr>
              <p14:xfrm>
                <a:off x="8303135" y="1040268"/>
                <a:ext cx="252360" cy="4798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3B9E3F3-DE6D-4BC7-9AC6-DAA5296F19C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298815" y="1035948"/>
                  <a:ext cx="26100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AD11A06-7C28-4276-8803-AD60F3364BA3}"/>
                    </a:ext>
                  </a:extLst>
                </p14:cNvPr>
                <p14:cNvContentPartPr/>
                <p14:nvPr/>
              </p14:nvContentPartPr>
              <p14:xfrm>
                <a:off x="8477015" y="1331508"/>
                <a:ext cx="225720" cy="201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AD11A06-7C28-4276-8803-AD60F3364BA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472695" y="1327188"/>
                  <a:ext cx="2343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94472F00-BFE7-4E1A-B073-E2FFDB341F4A}"/>
                    </a:ext>
                  </a:extLst>
                </p14:cNvPr>
                <p14:cNvContentPartPr/>
                <p14:nvPr/>
              </p14:nvContentPartPr>
              <p14:xfrm>
                <a:off x="8763935" y="1379388"/>
                <a:ext cx="208800" cy="1753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94472F00-BFE7-4E1A-B073-E2FFDB341F4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759615" y="1375068"/>
                  <a:ext cx="2174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D10785F4-CD8C-4700-8E55-B3D289DBC2A3}"/>
                    </a:ext>
                  </a:extLst>
                </p14:cNvPr>
                <p14:cNvContentPartPr/>
                <p14:nvPr/>
              </p14:nvContentPartPr>
              <p14:xfrm>
                <a:off x="9077855" y="1302708"/>
                <a:ext cx="175680" cy="248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D10785F4-CD8C-4700-8E55-B3D289DBC2A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073535" y="1298388"/>
                  <a:ext cx="1843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D54C73BA-7061-4116-9AA9-F08A40619843}"/>
                    </a:ext>
                  </a:extLst>
                </p14:cNvPr>
                <p14:cNvContentPartPr/>
                <p14:nvPr/>
              </p14:nvContentPartPr>
              <p14:xfrm>
                <a:off x="9285575" y="1396308"/>
                <a:ext cx="214920" cy="1710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D54C73BA-7061-4116-9AA9-F08A4061984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281255" y="1391988"/>
                  <a:ext cx="223560" cy="17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5BCAD5F5-15BC-4259-B31F-D2DBFD36447B}"/>
              </a:ext>
            </a:extLst>
          </p:cNvPr>
          <p:cNvGrpSpPr/>
          <p:nvPr/>
        </p:nvGrpSpPr>
        <p:grpSpPr>
          <a:xfrm>
            <a:off x="9823775" y="1010028"/>
            <a:ext cx="711360" cy="563760"/>
            <a:chOff x="9823775" y="1010028"/>
            <a:chExt cx="711360" cy="56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C22FF374-2CC5-4CC8-98E3-BA2C1C8BDC49}"/>
                    </a:ext>
                  </a:extLst>
                </p14:cNvPr>
                <p14:cNvContentPartPr/>
                <p14:nvPr/>
              </p14:nvContentPartPr>
              <p14:xfrm>
                <a:off x="9823775" y="1010028"/>
                <a:ext cx="320760" cy="4957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C22FF374-2CC5-4CC8-98E3-BA2C1C8BDC4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819455" y="1005708"/>
                  <a:ext cx="32940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92302CD-CD3B-4060-9E27-750F19AEFC34}"/>
                    </a:ext>
                  </a:extLst>
                </p14:cNvPr>
                <p14:cNvContentPartPr/>
                <p14:nvPr/>
              </p14:nvContentPartPr>
              <p14:xfrm>
                <a:off x="10071095" y="1366068"/>
                <a:ext cx="464040" cy="2077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92302CD-CD3B-4060-9E27-750F19AEFC3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066775" y="1361748"/>
                  <a:ext cx="47268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o 87">
            <a:extLst>
              <a:ext uri="{FF2B5EF4-FFF2-40B4-BE49-F238E27FC236}">
                <a16:creationId xmlns:a16="http://schemas.microsoft.com/office/drawing/2014/main" id="{467EF6A1-3DA8-4EB7-B360-4F98CF596301}"/>
              </a:ext>
            </a:extLst>
          </p:cNvPr>
          <p:cNvGrpSpPr/>
          <p:nvPr/>
        </p:nvGrpSpPr>
        <p:grpSpPr>
          <a:xfrm>
            <a:off x="317975" y="1920828"/>
            <a:ext cx="2609280" cy="816120"/>
            <a:chOff x="317975" y="1920828"/>
            <a:chExt cx="2609280" cy="81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1DB4086B-EB52-4A95-B3E0-5A88339259BB}"/>
                    </a:ext>
                  </a:extLst>
                </p14:cNvPr>
                <p14:cNvContentPartPr/>
                <p14:nvPr/>
              </p14:nvContentPartPr>
              <p14:xfrm>
                <a:off x="317975" y="2247348"/>
                <a:ext cx="847080" cy="2149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1DB4086B-EB52-4A95-B3E0-5A88339259B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13655" y="2243028"/>
                  <a:ext cx="8557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0004F736-1228-4E9C-8A86-F8E7F18898E8}"/>
                    </a:ext>
                  </a:extLst>
                </p14:cNvPr>
                <p14:cNvContentPartPr/>
                <p14:nvPr/>
              </p14:nvContentPartPr>
              <p14:xfrm>
                <a:off x="970295" y="2315388"/>
                <a:ext cx="308520" cy="4215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0004F736-1228-4E9C-8A86-F8E7F18898E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65975" y="2311068"/>
                  <a:ext cx="317160" cy="43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04DB9DCB-B811-4284-AC5C-A20AA90DAE73}"/>
                    </a:ext>
                  </a:extLst>
                </p14:cNvPr>
                <p14:cNvContentPartPr/>
                <p14:nvPr/>
              </p14:nvContentPartPr>
              <p14:xfrm>
                <a:off x="1305095" y="2249868"/>
                <a:ext cx="419040" cy="1382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04DB9DCB-B811-4284-AC5C-A20AA90DAE7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300775" y="2245548"/>
                  <a:ext cx="42768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A949F21-28B9-48B5-8E83-3A8CF1B15050}"/>
                    </a:ext>
                  </a:extLst>
                </p14:cNvPr>
                <p14:cNvContentPartPr/>
                <p14:nvPr/>
              </p14:nvContentPartPr>
              <p14:xfrm>
                <a:off x="1786415" y="2263908"/>
                <a:ext cx="221400" cy="1717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A949F21-28B9-48B5-8E83-3A8CF1B1505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782095" y="2259588"/>
                  <a:ext cx="2300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BC3C563E-C697-4D6E-8BEB-7029A629E1E9}"/>
                    </a:ext>
                  </a:extLst>
                </p14:cNvPr>
                <p14:cNvContentPartPr/>
                <p14:nvPr/>
              </p14:nvContentPartPr>
              <p14:xfrm>
                <a:off x="2081975" y="2271108"/>
                <a:ext cx="243720" cy="1645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BC3C563E-C697-4D6E-8BEB-7029A629E1E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077655" y="2266788"/>
                  <a:ext cx="2523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299B3C7A-0879-46E9-877D-FBCC75D2E284}"/>
                    </a:ext>
                  </a:extLst>
                </p14:cNvPr>
                <p14:cNvContentPartPr/>
                <p14:nvPr/>
              </p14:nvContentPartPr>
              <p14:xfrm>
                <a:off x="2451335" y="1920828"/>
                <a:ext cx="111960" cy="495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299B3C7A-0879-46E9-877D-FBCC75D2E28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447015" y="1916508"/>
                  <a:ext cx="120600" cy="50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3F280BF1-E43A-4C33-BD14-52ACAA2F0F42}"/>
                    </a:ext>
                  </a:extLst>
                </p14:cNvPr>
                <p14:cNvContentPartPr/>
                <p14:nvPr/>
              </p14:nvContentPartPr>
              <p14:xfrm>
                <a:off x="2318495" y="2126388"/>
                <a:ext cx="264960" cy="237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3F280BF1-E43A-4C33-BD14-52ACAA2F0F4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314175" y="2122068"/>
                  <a:ext cx="27360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C8386EC-9B99-457F-A554-8A12A4DBD775}"/>
                    </a:ext>
                  </a:extLst>
                </p14:cNvPr>
                <p14:cNvContentPartPr/>
                <p14:nvPr/>
              </p14:nvContentPartPr>
              <p14:xfrm>
                <a:off x="2673095" y="2276868"/>
                <a:ext cx="254160" cy="163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C8386EC-9B99-457F-A554-8A12A4DBD77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668775" y="2272548"/>
                  <a:ext cx="262800" cy="17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4AAFBCA0-C77F-4866-8EDE-D6FDA48DE89A}"/>
              </a:ext>
            </a:extLst>
          </p:cNvPr>
          <p:cNvGrpSpPr/>
          <p:nvPr/>
        </p:nvGrpSpPr>
        <p:grpSpPr>
          <a:xfrm>
            <a:off x="3374375" y="2144748"/>
            <a:ext cx="2832120" cy="594720"/>
            <a:chOff x="3374375" y="2144748"/>
            <a:chExt cx="2832120" cy="59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9D86639-F615-4BE2-85CA-B54E4C3C1EED}"/>
                    </a:ext>
                  </a:extLst>
                </p14:cNvPr>
                <p14:cNvContentPartPr/>
                <p14:nvPr/>
              </p14:nvContentPartPr>
              <p14:xfrm>
                <a:off x="3374375" y="2207748"/>
                <a:ext cx="615240" cy="1663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9D86639-F615-4BE2-85CA-B54E4C3C1EE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370055" y="2203428"/>
                  <a:ext cx="6238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BEF4784-AC6C-49A4-9AAD-5A332DE4853F}"/>
                    </a:ext>
                  </a:extLst>
                </p14:cNvPr>
                <p14:cNvContentPartPr/>
                <p14:nvPr/>
              </p14:nvContentPartPr>
              <p14:xfrm>
                <a:off x="3981695" y="2314308"/>
                <a:ext cx="18720" cy="425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BEF4784-AC6C-49A4-9AAD-5A332DE4853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977375" y="2309988"/>
                  <a:ext cx="2736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D7CCCCC0-CC50-4A59-9239-DA04D6082945}"/>
                    </a:ext>
                  </a:extLst>
                </p14:cNvPr>
                <p14:cNvContentPartPr/>
                <p14:nvPr/>
              </p14:nvContentPartPr>
              <p14:xfrm>
                <a:off x="4053695" y="2201268"/>
                <a:ext cx="689400" cy="1612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D7CCCCC0-CC50-4A59-9239-DA04D608294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049375" y="2196948"/>
                  <a:ext cx="6980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CD7196EE-E0F5-4580-9787-3776A922A0DB}"/>
                    </a:ext>
                  </a:extLst>
                </p14:cNvPr>
                <p14:cNvContentPartPr/>
                <p14:nvPr/>
              </p14:nvContentPartPr>
              <p14:xfrm>
                <a:off x="4717535" y="2256348"/>
                <a:ext cx="139320" cy="1227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CD7196EE-E0F5-4580-9787-3776A922A0D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713215" y="2252028"/>
                  <a:ext cx="14796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C6E747D-F8D8-4535-A1F8-5BB27D0DCAC1}"/>
                    </a:ext>
                  </a:extLst>
                </p14:cNvPr>
                <p14:cNvContentPartPr/>
                <p14:nvPr/>
              </p14:nvContentPartPr>
              <p14:xfrm>
                <a:off x="4977815" y="2147628"/>
                <a:ext cx="239760" cy="2192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C6E747D-F8D8-4535-A1F8-5BB27D0DCAC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973495" y="2143308"/>
                  <a:ext cx="2484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4F98B5F5-2742-493E-8B12-067DDAD47FC6}"/>
                    </a:ext>
                  </a:extLst>
                </p14:cNvPr>
                <p14:cNvContentPartPr/>
                <p14:nvPr/>
              </p14:nvContentPartPr>
              <p14:xfrm>
                <a:off x="5017055" y="2236548"/>
                <a:ext cx="122040" cy="176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4F98B5F5-2742-493E-8B12-067DDAD47FC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012735" y="2232228"/>
                  <a:ext cx="1306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42C6BAE-B1BC-42BC-8EC4-F4A0B0091700}"/>
                    </a:ext>
                  </a:extLst>
                </p14:cNvPr>
                <p14:cNvContentPartPr/>
                <p14:nvPr/>
              </p14:nvContentPartPr>
              <p14:xfrm>
                <a:off x="5266175" y="2144748"/>
                <a:ext cx="56880" cy="183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42C6BAE-B1BC-42BC-8EC4-F4A0B009170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261855" y="2140428"/>
                  <a:ext cx="6552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62C1EB5B-A6D9-4D74-B671-B8314746B354}"/>
                    </a:ext>
                  </a:extLst>
                </p14:cNvPr>
                <p14:cNvContentPartPr/>
                <p14:nvPr/>
              </p14:nvContentPartPr>
              <p14:xfrm>
                <a:off x="5426375" y="2181108"/>
                <a:ext cx="245880" cy="1432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62C1EB5B-A6D9-4D74-B671-B8314746B35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422055" y="2176788"/>
                  <a:ext cx="25452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25ED9FC7-D423-4DF8-A05D-33C2346CD923}"/>
                    </a:ext>
                  </a:extLst>
                </p14:cNvPr>
                <p14:cNvContentPartPr/>
                <p14:nvPr/>
              </p14:nvContentPartPr>
              <p14:xfrm>
                <a:off x="5737415" y="2184348"/>
                <a:ext cx="159840" cy="1580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25ED9FC7-D423-4DF8-A05D-33C2346CD92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733095" y="2180028"/>
                  <a:ext cx="1684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801443D-B06F-4DF1-AD70-BCA86CC1F230}"/>
                    </a:ext>
                  </a:extLst>
                </p14:cNvPr>
                <p14:cNvContentPartPr/>
                <p14:nvPr/>
              </p14:nvContentPartPr>
              <p14:xfrm>
                <a:off x="6010655" y="2185428"/>
                <a:ext cx="195840" cy="2160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801443D-B06F-4DF1-AD70-BCA86CC1F23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006335" y="2181108"/>
                  <a:ext cx="204480" cy="22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6C9854E4-2751-403F-AC68-7B5FBBBC1BBE}"/>
              </a:ext>
            </a:extLst>
          </p:cNvPr>
          <p:cNvGrpSpPr/>
          <p:nvPr/>
        </p:nvGrpSpPr>
        <p:grpSpPr>
          <a:xfrm>
            <a:off x="6580535" y="1727868"/>
            <a:ext cx="4817880" cy="617400"/>
            <a:chOff x="6580535" y="1727868"/>
            <a:chExt cx="4817880" cy="61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ABB82531-7CE4-4651-B4AE-0F5C14BB7F3B}"/>
                    </a:ext>
                  </a:extLst>
                </p14:cNvPr>
                <p14:cNvContentPartPr/>
                <p14:nvPr/>
              </p14:nvContentPartPr>
              <p14:xfrm>
                <a:off x="6692855" y="1834788"/>
                <a:ext cx="214920" cy="4932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ABB82531-7CE4-4651-B4AE-0F5C14BB7F3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688535" y="1830468"/>
                  <a:ext cx="223560" cy="5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814CD49-F9EB-410A-8FF8-1B57DA65F1E7}"/>
                    </a:ext>
                  </a:extLst>
                </p14:cNvPr>
                <p14:cNvContentPartPr/>
                <p14:nvPr/>
              </p14:nvContentPartPr>
              <p14:xfrm>
                <a:off x="6580535" y="2051148"/>
                <a:ext cx="254160" cy="187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814CD49-F9EB-410A-8FF8-1B57DA65F1E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576215" y="2046828"/>
                  <a:ext cx="2628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2EC36F8D-11CA-45FA-8AF9-E4CFBF1E28A5}"/>
                    </a:ext>
                  </a:extLst>
                </p14:cNvPr>
                <p14:cNvContentPartPr/>
                <p14:nvPr/>
              </p14:nvContentPartPr>
              <p14:xfrm>
                <a:off x="6899495" y="2140068"/>
                <a:ext cx="178560" cy="1828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2EC36F8D-11CA-45FA-8AF9-E4CFBF1E28A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895175" y="2135748"/>
                  <a:ext cx="1872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5ED768B-88ED-4A06-9B98-D408F61FD469}"/>
                    </a:ext>
                  </a:extLst>
                </p14:cNvPr>
                <p14:cNvContentPartPr/>
                <p14:nvPr/>
              </p14:nvContentPartPr>
              <p14:xfrm>
                <a:off x="7153295" y="2190108"/>
                <a:ext cx="298440" cy="1551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5ED768B-88ED-4A06-9B98-D408F61FD46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148975" y="2185788"/>
                  <a:ext cx="3070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D0219B4-FED4-4AA4-952F-7C1F5D3DF52E}"/>
                    </a:ext>
                  </a:extLst>
                </p14:cNvPr>
                <p14:cNvContentPartPr/>
                <p14:nvPr/>
              </p14:nvContentPartPr>
              <p14:xfrm>
                <a:off x="7541375" y="2121708"/>
                <a:ext cx="314640" cy="1850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D0219B4-FED4-4AA4-952F-7C1F5D3DF52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537055" y="2117388"/>
                  <a:ext cx="3232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43238F1C-5B48-4CFF-9999-189A7112353A}"/>
                    </a:ext>
                  </a:extLst>
                </p14:cNvPr>
                <p14:cNvContentPartPr/>
                <p14:nvPr/>
              </p14:nvContentPartPr>
              <p14:xfrm>
                <a:off x="7951055" y="2094708"/>
                <a:ext cx="266760" cy="1609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43238F1C-5B48-4CFF-9999-189A7112353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946735" y="2090388"/>
                  <a:ext cx="2754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7383E8AC-4FA6-4DC0-B6A3-7B930E1FF6DF}"/>
                    </a:ext>
                  </a:extLst>
                </p14:cNvPr>
                <p14:cNvContentPartPr/>
                <p14:nvPr/>
              </p14:nvContentPartPr>
              <p14:xfrm>
                <a:off x="8295215" y="2123148"/>
                <a:ext cx="210600" cy="1540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7383E8AC-4FA6-4DC0-B6A3-7B930E1FF6DF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290895" y="2118828"/>
                  <a:ext cx="21924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37E7A450-7FFB-4ACA-9B28-54FA96CCAE79}"/>
                    </a:ext>
                  </a:extLst>
                </p14:cNvPr>
                <p14:cNvContentPartPr/>
                <p14:nvPr/>
              </p14:nvContentPartPr>
              <p14:xfrm>
                <a:off x="8592575" y="2113068"/>
                <a:ext cx="221040" cy="158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37E7A450-7FFB-4ACA-9B28-54FA96CCAE7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588255" y="2108748"/>
                  <a:ext cx="2296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6357AA2B-DD53-4212-A90F-FDDF25DE4DE1}"/>
                    </a:ext>
                  </a:extLst>
                </p14:cNvPr>
                <p14:cNvContentPartPr/>
                <p14:nvPr/>
              </p14:nvContentPartPr>
              <p14:xfrm>
                <a:off x="8999375" y="2095068"/>
                <a:ext cx="291960" cy="1357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6357AA2B-DD53-4212-A90F-FDDF25DE4DE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995055" y="2090748"/>
                  <a:ext cx="3006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1E44D78F-AAF1-48E9-AAA2-F80490DA9287}"/>
                    </a:ext>
                  </a:extLst>
                </p14:cNvPr>
                <p14:cNvContentPartPr/>
                <p14:nvPr/>
              </p14:nvContentPartPr>
              <p14:xfrm>
                <a:off x="9284495" y="1771788"/>
                <a:ext cx="27360" cy="4532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1E44D78F-AAF1-48E9-AAA2-F80490DA928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280175" y="1767468"/>
                  <a:ext cx="3600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0EF823A-991F-42E8-B860-384144DDE634}"/>
                    </a:ext>
                  </a:extLst>
                </p14:cNvPr>
                <p14:cNvContentPartPr/>
                <p14:nvPr/>
              </p14:nvContentPartPr>
              <p14:xfrm>
                <a:off x="9403295" y="2086788"/>
                <a:ext cx="171720" cy="1602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0EF823A-991F-42E8-B860-384144DDE63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398975" y="2082468"/>
                  <a:ext cx="1803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4108310B-C413-44C4-B856-D7773A600512}"/>
                    </a:ext>
                  </a:extLst>
                </p14:cNvPr>
                <p14:cNvContentPartPr/>
                <p14:nvPr/>
              </p14:nvContentPartPr>
              <p14:xfrm>
                <a:off x="9641255" y="2123508"/>
                <a:ext cx="226800" cy="1206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4108310B-C413-44C4-B856-D7773A60051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636935" y="2119188"/>
                  <a:ext cx="23544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06883118-DCBF-4E56-913E-1EF70E05CAB6}"/>
                    </a:ext>
                  </a:extLst>
                </p14:cNvPr>
                <p14:cNvContentPartPr/>
                <p14:nvPr/>
              </p14:nvContentPartPr>
              <p14:xfrm>
                <a:off x="10055615" y="1730028"/>
                <a:ext cx="88560" cy="4996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06883118-DCBF-4E56-913E-1EF70E05CAB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051295" y="1725708"/>
                  <a:ext cx="9720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2AD9B7B-5177-4D6C-9F6A-7EAF201870F2}"/>
                    </a:ext>
                  </a:extLst>
                </p14:cNvPr>
                <p14:cNvContentPartPr/>
                <p14:nvPr/>
              </p14:nvContentPartPr>
              <p14:xfrm>
                <a:off x="9851855" y="1935588"/>
                <a:ext cx="353520" cy="17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2AD9B7B-5177-4D6C-9F6A-7EAF201870F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847535" y="1931268"/>
                  <a:ext cx="3621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B132DC2E-F87E-4AED-A427-4D26FB02220E}"/>
                    </a:ext>
                  </a:extLst>
                </p14:cNvPr>
                <p14:cNvContentPartPr/>
                <p14:nvPr/>
              </p14:nvContentPartPr>
              <p14:xfrm>
                <a:off x="10167215" y="2075268"/>
                <a:ext cx="226080" cy="140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B132DC2E-F87E-4AED-A427-4D26FB02220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162895" y="2070948"/>
                  <a:ext cx="2347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4CB215E-0885-4A6F-A424-D6375F324196}"/>
                    </a:ext>
                  </a:extLst>
                </p14:cNvPr>
                <p14:cNvContentPartPr/>
                <p14:nvPr/>
              </p14:nvContentPartPr>
              <p14:xfrm>
                <a:off x="10640255" y="2019468"/>
                <a:ext cx="163080" cy="200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4CB215E-0885-4A6F-A424-D6375F32419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35935" y="2015148"/>
                  <a:ext cx="1717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400BAF90-9200-47C2-B0D6-E356C279E20C}"/>
                    </a:ext>
                  </a:extLst>
                </p14:cNvPr>
                <p14:cNvContentPartPr/>
                <p14:nvPr/>
              </p14:nvContentPartPr>
              <p14:xfrm>
                <a:off x="10895855" y="2033148"/>
                <a:ext cx="183960" cy="1724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400BAF90-9200-47C2-B0D6-E356C279E20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891535" y="2028828"/>
                  <a:ext cx="1926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8437F55E-5CE3-4EC3-8937-5FFD2DFF4E74}"/>
                    </a:ext>
                  </a:extLst>
                </p14:cNvPr>
                <p14:cNvContentPartPr/>
                <p14:nvPr/>
              </p14:nvContentPartPr>
              <p14:xfrm>
                <a:off x="11144615" y="1727868"/>
                <a:ext cx="253800" cy="5443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8437F55E-5CE3-4EC3-8937-5FFD2DFF4E7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140295" y="1723548"/>
                  <a:ext cx="262440" cy="55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43035E9A-11C1-4A0D-87A9-FBA36FC738B7}"/>
              </a:ext>
            </a:extLst>
          </p:cNvPr>
          <p:cNvGrpSpPr/>
          <p:nvPr/>
        </p:nvGrpSpPr>
        <p:grpSpPr>
          <a:xfrm>
            <a:off x="9491135" y="2441028"/>
            <a:ext cx="2552760" cy="914400"/>
            <a:chOff x="9491135" y="2441028"/>
            <a:chExt cx="2552760" cy="91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067266A9-5190-40B2-A1B3-FFF19C10A233}"/>
                    </a:ext>
                  </a:extLst>
                </p14:cNvPr>
                <p14:cNvContentPartPr/>
                <p14:nvPr/>
              </p14:nvContentPartPr>
              <p14:xfrm>
                <a:off x="9491135" y="2856828"/>
                <a:ext cx="485640" cy="1976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067266A9-5190-40B2-A1B3-FFF19C10A23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486815" y="2852508"/>
                  <a:ext cx="4942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7156441-62FA-48CC-8FFE-FDB370E926F5}"/>
                    </a:ext>
                  </a:extLst>
                </p14:cNvPr>
                <p14:cNvContentPartPr/>
                <p14:nvPr/>
              </p14:nvContentPartPr>
              <p14:xfrm>
                <a:off x="10221215" y="2846388"/>
                <a:ext cx="266040" cy="2019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7156441-62FA-48CC-8FFE-FDB370E926F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216895" y="2842068"/>
                  <a:ext cx="2746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B0F05771-F10D-4436-B47B-6FF5E73F7255}"/>
                    </a:ext>
                  </a:extLst>
                </p14:cNvPr>
                <p14:cNvContentPartPr/>
                <p14:nvPr/>
              </p14:nvContentPartPr>
              <p14:xfrm>
                <a:off x="10483295" y="2441028"/>
                <a:ext cx="61560" cy="6130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B0F05771-F10D-4436-B47B-6FF5E73F725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478975" y="2436708"/>
                  <a:ext cx="70200" cy="62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4863B95-1938-449F-AE33-A406D105B9F5}"/>
                    </a:ext>
                  </a:extLst>
                </p14:cNvPr>
                <p14:cNvContentPartPr/>
                <p14:nvPr/>
              </p14:nvContentPartPr>
              <p14:xfrm>
                <a:off x="10589855" y="2884188"/>
                <a:ext cx="170280" cy="1591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4863B95-1938-449F-AE33-A406D105B9F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585535" y="2879868"/>
                  <a:ext cx="1789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6CD7D99-ED2B-4EBC-A27C-05D7B528838F}"/>
                    </a:ext>
                  </a:extLst>
                </p14:cNvPr>
                <p14:cNvContentPartPr/>
                <p14:nvPr/>
              </p14:nvContentPartPr>
              <p14:xfrm>
                <a:off x="10771295" y="2597628"/>
                <a:ext cx="357840" cy="7578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6CD7D99-ED2B-4EBC-A27C-05D7B528838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766975" y="2593308"/>
                  <a:ext cx="366480" cy="76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652085BE-61B8-4AA6-84D5-49D0F36FA050}"/>
                    </a:ext>
                  </a:extLst>
                </p14:cNvPr>
                <p14:cNvContentPartPr/>
                <p14:nvPr/>
              </p14:nvContentPartPr>
              <p14:xfrm>
                <a:off x="10896935" y="2989308"/>
                <a:ext cx="172440" cy="46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652085BE-61B8-4AA6-84D5-49D0F36FA05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892615" y="2984988"/>
                  <a:ext cx="18108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057CE87E-2F75-490E-ACC0-364A7C0C9B99}"/>
                    </a:ext>
                  </a:extLst>
                </p14:cNvPr>
                <p14:cNvContentPartPr/>
                <p14:nvPr/>
              </p14:nvContentPartPr>
              <p14:xfrm>
                <a:off x="11136335" y="2794908"/>
                <a:ext cx="92160" cy="1933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057CE87E-2F75-490E-ACC0-364A7C0C9B9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132015" y="2790588"/>
                  <a:ext cx="1008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3ED25E1-566C-4777-B325-44F6B150D63B}"/>
                    </a:ext>
                  </a:extLst>
                </p14:cNvPr>
                <p14:cNvContentPartPr/>
                <p14:nvPr/>
              </p14:nvContentPartPr>
              <p14:xfrm>
                <a:off x="11292575" y="2873388"/>
                <a:ext cx="149400" cy="1540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3ED25E1-566C-4777-B325-44F6B150D63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288255" y="2869068"/>
                  <a:ext cx="15804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714F91FD-C0BD-4E32-8792-CBF1762B1199}"/>
                    </a:ext>
                  </a:extLst>
                </p14:cNvPr>
                <p14:cNvContentPartPr/>
                <p14:nvPr/>
              </p14:nvContentPartPr>
              <p14:xfrm>
                <a:off x="11491655" y="2833068"/>
                <a:ext cx="91440" cy="1915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714F91FD-C0BD-4E32-8792-CBF1762B119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487335" y="2828748"/>
                  <a:ext cx="1000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296E3165-D0CD-40F6-B362-212C5BBCE013}"/>
                    </a:ext>
                  </a:extLst>
                </p14:cNvPr>
                <p14:cNvContentPartPr/>
                <p14:nvPr/>
              </p14:nvContentPartPr>
              <p14:xfrm>
                <a:off x="11633495" y="2863668"/>
                <a:ext cx="155520" cy="1368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296E3165-D0CD-40F6-B362-212C5BBCE01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629175" y="2859348"/>
                  <a:ext cx="16416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3FA15C71-320D-4339-96F6-F08EB2E88997}"/>
                    </a:ext>
                  </a:extLst>
                </p14:cNvPr>
                <p14:cNvContentPartPr/>
                <p14:nvPr/>
              </p14:nvContentPartPr>
              <p14:xfrm>
                <a:off x="11869655" y="2883108"/>
                <a:ext cx="174240" cy="2106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3FA15C71-320D-4339-96F6-F08EB2E8899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865335" y="2878788"/>
                  <a:ext cx="182880" cy="21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3119DDCD-E6CA-4781-A390-93575BCED670}"/>
              </a:ext>
            </a:extLst>
          </p:cNvPr>
          <p:cNvGrpSpPr/>
          <p:nvPr/>
        </p:nvGrpSpPr>
        <p:grpSpPr>
          <a:xfrm>
            <a:off x="207455" y="2740188"/>
            <a:ext cx="8941680" cy="1583640"/>
            <a:chOff x="207455" y="2740188"/>
            <a:chExt cx="8941680" cy="158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2C66DE21-E298-41C1-8150-149580C7DC35}"/>
                    </a:ext>
                  </a:extLst>
                </p14:cNvPr>
                <p14:cNvContentPartPr/>
                <p14:nvPr/>
              </p14:nvContentPartPr>
              <p14:xfrm>
                <a:off x="225455" y="3031788"/>
                <a:ext cx="663480" cy="2037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2C66DE21-E298-41C1-8150-149580C7DC3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21135" y="3027468"/>
                  <a:ext cx="6721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B67FBE9B-CD28-452A-AE32-E0FCC1FEF5A9}"/>
                    </a:ext>
                  </a:extLst>
                </p14:cNvPr>
                <p14:cNvContentPartPr/>
                <p14:nvPr/>
              </p14:nvContentPartPr>
              <p14:xfrm>
                <a:off x="924935" y="3038988"/>
                <a:ext cx="495360" cy="1519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B67FBE9B-CD28-452A-AE32-E0FCC1FEF5A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20615" y="3034668"/>
                  <a:ext cx="5040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5826F6C4-ECE4-4228-A004-EABE28DAD1EC}"/>
                    </a:ext>
                  </a:extLst>
                </p14:cNvPr>
                <p14:cNvContentPartPr/>
                <p14:nvPr/>
              </p14:nvContentPartPr>
              <p14:xfrm>
                <a:off x="1518935" y="3047268"/>
                <a:ext cx="171720" cy="525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5826F6C4-ECE4-4228-A004-EABE28DAD1E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514615" y="3042948"/>
                  <a:ext cx="18036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47F15C9-ACC5-4D0E-B2AE-9F17BBDF105C}"/>
                    </a:ext>
                  </a:extLst>
                </p14:cNvPr>
                <p14:cNvContentPartPr/>
                <p14:nvPr/>
              </p14:nvContentPartPr>
              <p14:xfrm>
                <a:off x="1565015" y="3042588"/>
                <a:ext cx="213480" cy="1576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47F15C9-ACC5-4D0E-B2AE-9F17BBDF105C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560695" y="3038268"/>
                  <a:ext cx="2221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0E1E06AD-B519-4D41-A997-5987A3A7303C}"/>
                    </a:ext>
                  </a:extLst>
                </p14:cNvPr>
                <p14:cNvContentPartPr/>
                <p14:nvPr/>
              </p14:nvContentPartPr>
              <p14:xfrm>
                <a:off x="1793615" y="3023868"/>
                <a:ext cx="241560" cy="1684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0E1E06AD-B519-4D41-A997-5987A3A7303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789295" y="3019548"/>
                  <a:ext cx="2502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D278187-B560-4FDE-B765-AB64ABF7CA96}"/>
                    </a:ext>
                  </a:extLst>
                </p14:cNvPr>
                <p14:cNvContentPartPr/>
                <p14:nvPr/>
              </p14:nvContentPartPr>
              <p14:xfrm>
                <a:off x="2394455" y="3020988"/>
                <a:ext cx="569160" cy="1652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D278187-B560-4FDE-B765-AB64ABF7CA9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390135" y="3016668"/>
                  <a:ext cx="5778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BA1C0856-4EED-4D80-B672-CC4DCE27DFDB}"/>
                    </a:ext>
                  </a:extLst>
                </p14:cNvPr>
                <p14:cNvContentPartPr/>
                <p14:nvPr/>
              </p14:nvContentPartPr>
              <p14:xfrm>
                <a:off x="3001055" y="3036828"/>
                <a:ext cx="460800" cy="138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BA1C0856-4EED-4D80-B672-CC4DCE27DFD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996735" y="3032508"/>
                  <a:ext cx="4694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637A7FB-4669-413C-AB04-CA47C670E53D}"/>
                    </a:ext>
                  </a:extLst>
                </p14:cNvPr>
                <p14:cNvContentPartPr/>
                <p14:nvPr/>
              </p14:nvContentPartPr>
              <p14:xfrm>
                <a:off x="3588215" y="3026388"/>
                <a:ext cx="125280" cy="5403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637A7FB-4669-413C-AB04-CA47C670E53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3583895" y="3022068"/>
                  <a:ext cx="13392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21B50CE2-FE0F-4C49-8217-8BF93198AE25}"/>
                    </a:ext>
                  </a:extLst>
                </p14:cNvPr>
                <p14:cNvContentPartPr/>
                <p14:nvPr/>
              </p14:nvContentPartPr>
              <p14:xfrm>
                <a:off x="3555455" y="2996868"/>
                <a:ext cx="276120" cy="1551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21B50CE2-FE0F-4C49-8217-8BF93198AE2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551135" y="2992548"/>
                  <a:ext cx="2847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84CEDCC3-1E59-4CB7-9373-2FD70A9225E8}"/>
                    </a:ext>
                  </a:extLst>
                </p14:cNvPr>
                <p14:cNvContentPartPr/>
                <p14:nvPr/>
              </p14:nvContentPartPr>
              <p14:xfrm>
                <a:off x="3940655" y="2740188"/>
                <a:ext cx="286560" cy="4323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84CEDCC3-1E59-4CB7-9373-2FD70A9225E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936335" y="2735868"/>
                  <a:ext cx="29520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D850683-9116-4DC7-B111-27BB5EB51EA7}"/>
                    </a:ext>
                  </a:extLst>
                </p14:cNvPr>
                <p14:cNvContentPartPr/>
                <p14:nvPr/>
              </p14:nvContentPartPr>
              <p14:xfrm>
                <a:off x="4160975" y="2985708"/>
                <a:ext cx="334800" cy="166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D850683-9116-4DC7-B111-27BB5EB51EA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156655" y="2981388"/>
                  <a:ext cx="3434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DAD2FE3E-EBE7-42D3-A012-4B68697B3DD3}"/>
                    </a:ext>
                  </a:extLst>
                </p14:cNvPr>
                <p14:cNvContentPartPr/>
                <p14:nvPr/>
              </p14:nvContentPartPr>
              <p14:xfrm>
                <a:off x="4492175" y="2971668"/>
                <a:ext cx="305640" cy="2214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DAD2FE3E-EBE7-42D3-A012-4B68697B3DD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487855" y="2967348"/>
                  <a:ext cx="31428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728C68D0-B028-46E2-A0B6-8A9ADC06F171}"/>
                    </a:ext>
                  </a:extLst>
                </p14:cNvPr>
                <p14:cNvContentPartPr/>
                <p14:nvPr/>
              </p14:nvContentPartPr>
              <p14:xfrm>
                <a:off x="4789535" y="2944668"/>
                <a:ext cx="317160" cy="2314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728C68D0-B028-46E2-A0B6-8A9ADC06F171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785215" y="2940348"/>
                  <a:ext cx="3258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B0ACD7EA-FC4B-4E31-A1B7-1F4502EB6E0F}"/>
                    </a:ext>
                  </a:extLst>
                </p14:cNvPr>
                <p14:cNvContentPartPr/>
                <p14:nvPr/>
              </p14:nvContentPartPr>
              <p14:xfrm>
                <a:off x="5161775" y="2919108"/>
                <a:ext cx="286200" cy="1879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B0ACD7EA-FC4B-4E31-A1B7-1F4502EB6E0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157455" y="2914788"/>
                  <a:ext cx="2948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521E993-74E7-4F4D-9FD4-70D46AE6C3F6}"/>
                    </a:ext>
                  </a:extLst>
                </p14:cNvPr>
                <p14:cNvContentPartPr/>
                <p14:nvPr/>
              </p14:nvContentPartPr>
              <p14:xfrm>
                <a:off x="5898335" y="2973468"/>
                <a:ext cx="82080" cy="4669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521E993-74E7-4F4D-9FD4-70D46AE6C3F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894015" y="2969148"/>
                  <a:ext cx="9072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B58B51F-44C5-47C7-B197-1DA54B6C33B6}"/>
                    </a:ext>
                  </a:extLst>
                </p14:cNvPr>
                <p14:cNvContentPartPr/>
                <p14:nvPr/>
              </p14:nvContentPartPr>
              <p14:xfrm>
                <a:off x="5800775" y="2943588"/>
                <a:ext cx="350280" cy="1573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B58B51F-44C5-47C7-B197-1DA54B6C33B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796455" y="2939268"/>
                  <a:ext cx="3589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F7AA69E3-3A02-47A0-941F-0016876FBB5D}"/>
                    </a:ext>
                  </a:extLst>
                </p14:cNvPr>
                <p14:cNvContentPartPr/>
                <p14:nvPr/>
              </p14:nvContentPartPr>
              <p14:xfrm>
                <a:off x="6252935" y="2929548"/>
                <a:ext cx="554040" cy="1832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F7AA69E3-3A02-47A0-941F-0016876FBB5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248615" y="2925228"/>
                  <a:ext cx="562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F8DB147-F0EE-4EAB-8187-CEF3EDF953A3}"/>
                    </a:ext>
                  </a:extLst>
                </p14:cNvPr>
                <p14:cNvContentPartPr/>
                <p14:nvPr/>
              </p14:nvContentPartPr>
              <p14:xfrm>
                <a:off x="7214495" y="2936028"/>
                <a:ext cx="36360" cy="5313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F8DB147-F0EE-4EAB-8187-CEF3EDF953A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210175" y="2931708"/>
                  <a:ext cx="45000" cy="54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7684BB8-E7E0-422A-8A9C-E14691628A0A}"/>
                    </a:ext>
                  </a:extLst>
                </p14:cNvPr>
                <p14:cNvContentPartPr/>
                <p14:nvPr/>
              </p14:nvContentPartPr>
              <p14:xfrm>
                <a:off x="7178495" y="2938908"/>
                <a:ext cx="287640" cy="1692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7684BB8-E7E0-422A-8A9C-E14691628A0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174175" y="2934588"/>
                  <a:ext cx="2962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344EB88-0347-4B11-8DBA-B1B62171F6D6}"/>
                    </a:ext>
                  </a:extLst>
                </p14:cNvPr>
                <p14:cNvContentPartPr/>
                <p14:nvPr/>
              </p14:nvContentPartPr>
              <p14:xfrm>
                <a:off x="7523735" y="2844948"/>
                <a:ext cx="157680" cy="279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344EB88-0347-4B11-8DBA-B1B62171F6D6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519415" y="2840628"/>
                  <a:ext cx="16632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AC52DAE-4C75-4B56-B05C-02358A3D060A}"/>
                    </a:ext>
                  </a:extLst>
                </p14:cNvPr>
                <p14:cNvContentPartPr/>
                <p14:nvPr/>
              </p14:nvContentPartPr>
              <p14:xfrm>
                <a:off x="7749815" y="2915508"/>
                <a:ext cx="241560" cy="1994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AC52DAE-4C75-4B56-B05C-02358A3D060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745495" y="2911188"/>
                  <a:ext cx="2502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0E6E1EB4-3700-498E-9A83-B339A5651259}"/>
                    </a:ext>
                  </a:extLst>
                </p14:cNvPr>
                <p14:cNvContentPartPr/>
                <p14:nvPr/>
              </p14:nvContentPartPr>
              <p14:xfrm>
                <a:off x="8075255" y="2832708"/>
                <a:ext cx="247320" cy="2786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0E6E1EB4-3700-498E-9A83-B339A565125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070935" y="2828388"/>
                  <a:ext cx="25596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2D96CAC-1976-41F3-94DD-ADA0D31100A8}"/>
                    </a:ext>
                  </a:extLst>
                </p14:cNvPr>
                <p14:cNvContentPartPr/>
                <p14:nvPr/>
              </p14:nvContentPartPr>
              <p14:xfrm>
                <a:off x="8359655" y="2894268"/>
                <a:ext cx="351360" cy="1908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2D96CAC-1976-41F3-94DD-ADA0D31100A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355335" y="2889948"/>
                  <a:ext cx="3600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5AE1960-29F4-41AE-86FF-E623C3CA7725}"/>
                    </a:ext>
                  </a:extLst>
                </p14:cNvPr>
                <p14:cNvContentPartPr/>
                <p14:nvPr/>
              </p14:nvContentPartPr>
              <p14:xfrm>
                <a:off x="8783015" y="2824788"/>
                <a:ext cx="134280" cy="2516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5AE1960-29F4-41AE-86FF-E623C3CA772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778695" y="2820468"/>
                  <a:ext cx="14292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D60560D-1E7C-405F-ABC3-56FC571E866C}"/>
                    </a:ext>
                  </a:extLst>
                </p14:cNvPr>
                <p14:cNvContentPartPr/>
                <p14:nvPr/>
              </p14:nvContentPartPr>
              <p14:xfrm>
                <a:off x="8970575" y="2920548"/>
                <a:ext cx="178560" cy="1774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D60560D-1E7C-405F-ABC3-56FC571E866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966255" y="2916228"/>
                  <a:ext cx="1872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D1525F4-A407-4E5F-AD88-6DD3CF6E2012}"/>
                    </a:ext>
                  </a:extLst>
                </p14:cNvPr>
                <p14:cNvContentPartPr/>
                <p14:nvPr/>
              </p14:nvContentPartPr>
              <p14:xfrm>
                <a:off x="207455" y="3882468"/>
                <a:ext cx="115200" cy="1620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D1525F4-A407-4E5F-AD88-6DD3CF6E201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03135" y="3878148"/>
                  <a:ext cx="1238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8603016-7676-4D7A-BEC0-9DEC95857266}"/>
                    </a:ext>
                  </a:extLst>
                </p14:cNvPr>
                <p14:cNvContentPartPr/>
                <p14:nvPr/>
              </p14:nvContentPartPr>
              <p14:xfrm>
                <a:off x="270815" y="3737748"/>
                <a:ext cx="32040" cy="478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8603016-7676-4D7A-BEC0-9DEC9585726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66495" y="3733428"/>
                  <a:ext cx="4068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23F92B1-9C98-4394-8899-3DCD0368CBBB}"/>
                    </a:ext>
                  </a:extLst>
                </p14:cNvPr>
                <p14:cNvContentPartPr/>
                <p14:nvPr/>
              </p14:nvContentPartPr>
              <p14:xfrm>
                <a:off x="576455" y="3487908"/>
                <a:ext cx="230760" cy="5018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23F92B1-9C98-4394-8899-3DCD0368CBB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72135" y="3483588"/>
                  <a:ext cx="23940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06D6776-D13B-42D1-99EC-7655C76333F4}"/>
                    </a:ext>
                  </a:extLst>
                </p14:cNvPr>
                <p14:cNvContentPartPr/>
                <p14:nvPr/>
              </p14:nvContentPartPr>
              <p14:xfrm>
                <a:off x="1522535" y="3509148"/>
                <a:ext cx="399240" cy="4788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06D6776-D13B-42D1-99EC-7655C76333F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518215" y="3504828"/>
                  <a:ext cx="407880" cy="48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46697D33-F42B-42D3-B692-F5151AD81D3D}"/>
                    </a:ext>
                  </a:extLst>
                </p14:cNvPr>
                <p14:cNvContentPartPr/>
                <p14:nvPr/>
              </p14:nvContentPartPr>
              <p14:xfrm>
                <a:off x="1814135" y="3825948"/>
                <a:ext cx="262800" cy="1670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46697D33-F42B-42D3-B692-F5151AD81D3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809815" y="3821628"/>
                  <a:ext cx="2714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A12C67A0-67DA-49C6-A968-019C5B9409FF}"/>
                    </a:ext>
                  </a:extLst>
                </p14:cNvPr>
                <p14:cNvContentPartPr/>
                <p14:nvPr/>
              </p14:nvContentPartPr>
              <p14:xfrm>
                <a:off x="2196095" y="3772668"/>
                <a:ext cx="231120" cy="169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A12C67A0-67DA-49C6-A968-019C5B9409F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191775" y="3768348"/>
                  <a:ext cx="2397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26C582AC-FD09-4B04-8747-551345B05B42}"/>
                    </a:ext>
                  </a:extLst>
                </p14:cNvPr>
                <p14:cNvContentPartPr/>
                <p14:nvPr/>
              </p14:nvContentPartPr>
              <p14:xfrm>
                <a:off x="2079095" y="3946908"/>
                <a:ext cx="410400" cy="3769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26C582AC-FD09-4B04-8747-551345B05B4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074775" y="3942588"/>
                  <a:ext cx="41904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0D85C62-7E7A-4E18-B3C1-4009727093E2}"/>
                    </a:ext>
                  </a:extLst>
                </p14:cNvPr>
                <p14:cNvContentPartPr/>
                <p14:nvPr/>
              </p14:nvContentPartPr>
              <p14:xfrm>
                <a:off x="2508575" y="3799668"/>
                <a:ext cx="330480" cy="186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0D85C62-7E7A-4E18-B3C1-4009727093E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504255" y="3795348"/>
                  <a:ext cx="3391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4E7B0EC-BD7D-4434-B5AF-137F52FF0992}"/>
                    </a:ext>
                  </a:extLst>
                </p14:cNvPr>
                <p14:cNvContentPartPr/>
                <p14:nvPr/>
              </p14:nvContentPartPr>
              <p14:xfrm>
                <a:off x="2939495" y="3827388"/>
                <a:ext cx="348840" cy="1555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4E7B0EC-BD7D-4434-B5AF-137F52FF099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935175" y="3823068"/>
                  <a:ext cx="3574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D3F0DB98-5C1E-4C3C-9AF5-B5610C1EC7EF}"/>
                    </a:ext>
                  </a:extLst>
                </p14:cNvPr>
                <p14:cNvContentPartPr/>
                <p14:nvPr/>
              </p14:nvContentPartPr>
              <p14:xfrm>
                <a:off x="3313175" y="3766908"/>
                <a:ext cx="75960" cy="1760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D3F0DB98-5C1E-4C3C-9AF5-B5610C1EC7E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308855" y="3762588"/>
                  <a:ext cx="846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14970F1-895E-4F60-AD36-65BFC13760DA}"/>
                    </a:ext>
                  </a:extLst>
                </p14:cNvPr>
                <p14:cNvContentPartPr/>
                <p14:nvPr/>
              </p14:nvContentPartPr>
              <p14:xfrm>
                <a:off x="3497495" y="3620388"/>
                <a:ext cx="144000" cy="3333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14970F1-895E-4F60-AD36-65BFC13760D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493175" y="3616068"/>
                  <a:ext cx="15264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F285DB9D-C546-444D-AB0D-9E9B4832BF07}"/>
                    </a:ext>
                  </a:extLst>
                </p14:cNvPr>
                <p14:cNvContentPartPr/>
                <p14:nvPr/>
              </p14:nvContentPartPr>
              <p14:xfrm>
                <a:off x="3390575" y="3760428"/>
                <a:ext cx="179640" cy="176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F285DB9D-C546-444D-AB0D-9E9B4832BF07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386255" y="3756108"/>
                  <a:ext cx="1882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7BEE794-3D66-4522-B7C2-47FCF62A0A6E}"/>
                    </a:ext>
                  </a:extLst>
                </p14:cNvPr>
                <p14:cNvContentPartPr/>
                <p14:nvPr/>
              </p14:nvContentPartPr>
              <p14:xfrm>
                <a:off x="3662735" y="3794268"/>
                <a:ext cx="420120" cy="1591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7BEE794-3D66-4522-B7C2-47FCF62A0A6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658415" y="3789948"/>
                  <a:ext cx="42876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1E393006-25C9-4AA4-B3A1-2C99F7B70EEF}"/>
                    </a:ext>
                  </a:extLst>
                </p14:cNvPr>
                <p14:cNvContentPartPr/>
                <p14:nvPr/>
              </p14:nvContentPartPr>
              <p14:xfrm>
                <a:off x="4121735" y="3763668"/>
                <a:ext cx="267480" cy="171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1E393006-25C9-4AA4-B3A1-2C99F7B70EE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117415" y="3759348"/>
                  <a:ext cx="2761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BBE416B-8563-45BB-8BA3-94B353B77229}"/>
                    </a:ext>
                  </a:extLst>
                </p14:cNvPr>
                <p14:cNvContentPartPr/>
                <p14:nvPr/>
              </p14:nvContentPartPr>
              <p14:xfrm>
                <a:off x="4633295" y="3704268"/>
                <a:ext cx="562320" cy="1886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BBE416B-8563-45BB-8BA3-94B353B7722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628975" y="3699948"/>
                  <a:ext cx="5709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FAD3D644-231A-4AAF-A574-2F20847CCCBA}"/>
                    </a:ext>
                  </a:extLst>
                </p14:cNvPr>
                <p14:cNvContentPartPr/>
                <p14:nvPr/>
              </p14:nvContentPartPr>
              <p14:xfrm>
                <a:off x="5246015" y="3695988"/>
                <a:ext cx="396000" cy="1594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FAD3D644-231A-4AAF-A574-2F20847CCCB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241695" y="3691668"/>
                  <a:ext cx="4046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EB2FC398-CEAB-4DB5-B48D-05B42DCCF347}"/>
                    </a:ext>
                  </a:extLst>
                </p14:cNvPr>
                <p14:cNvContentPartPr/>
                <p14:nvPr/>
              </p14:nvContentPartPr>
              <p14:xfrm>
                <a:off x="5825615" y="3690588"/>
                <a:ext cx="45720" cy="5475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EB2FC398-CEAB-4DB5-B48D-05B42DCCF34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821295" y="3686268"/>
                  <a:ext cx="54360" cy="55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8B68F8EF-4135-4C37-A053-F5EA0B18B0BB}"/>
                    </a:ext>
                  </a:extLst>
                </p14:cNvPr>
                <p14:cNvContentPartPr/>
                <p14:nvPr/>
              </p14:nvContentPartPr>
              <p14:xfrm>
                <a:off x="5744255" y="3679068"/>
                <a:ext cx="298800" cy="1735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8B68F8EF-4135-4C37-A053-F5EA0B18B0B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739935" y="3674748"/>
                  <a:ext cx="3074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D32016DC-9D51-4307-86CE-D5237BD15956}"/>
                    </a:ext>
                  </a:extLst>
                </p14:cNvPr>
                <p14:cNvContentPartPr/>
                <p14:nvPr/>
              </p14:nvContentPartPr>
              <p14:xfrm>
                <a:off x="6109295" y="3395748"/>
                <a:ext cx="285480" cy="5050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D32016DC-9D51-4307-86CE-D5237BD1595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104975" y="3391428"/>
                  <a:ext cx="29412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5BBCF80E-4F22-4F10-9215-537236290B29}"/>
                    </a:ext>
                  </a:extLst>
                </p14:cNvPr>
                <p14:cNvContentPartPr/>
                <p14:nvPr/>
              </p14:nvContentPartPr>
              <p14:xfrm>
                <a:off x="6355535" y="3724068"/>
                <a:ext cx="219600" cy="1666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5BBCF80E-4F22-4F10-9215-537236290B2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351215" y="3719748"/>
                  <a:ext cx="2282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3234662-E919-47E6-AE5C-D17F9238AF32}"/>
                    </a:ext>
                  </a:extLst>
                </p14:cNvPr>
                <p14:cNvContentPartPr/>
                <p14:nvPr/>
              </p14:nvContentPartPr>
              <p14:xfrm>
                <a:off x="6630935" y="3708228"/>
                <a:ext cx="291240" cy="1818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3234662-E919-47E6-AE5C-D17F9238AF3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626615" y="3703908"/>
                  <a:ext cx="2998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9CBC466A-900A-463E-AD4C-E54219FDB6F3}"/>
                    </a:ext>
                  </a:extLst>
                </p14:cNvPr>
                <p14:cNvContentPartPr/>
                <p14:nvPr/>
              </p14:nvContentPartPr>
              <p14:xfrm>
                <a:off x="6916415" y="3703188"/>
                <a:ext cx="279360" cy="1994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9CBC466A-900A-463E-AD4C-E54219FDB6F3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912095" y="3698868"/>
                  <a:ext cx="288000" cy="20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71" name="Input penna 170">
                <a:extLst>
                  <a:ext uri="{FF2B5EF4-FFF2-40B4-BE49-F238E27FC236}">
                    <a16:creationId xmlns:a16="http://schemas.microsoft.com/office/drawing/2014/main" id="{128706F8-A5B6-4528-A622-E95FF40B4FE5}"/>
                  </a:ext>
                </a:extLst>
              </p14:cNvPr>
              <p14:cNvContentPartPr/>
              <p14:nvPr/>
            </p14:nvContentPartPr>
            <p14:xfrm>
              <a:off x="360815" y="4958148"/>
              <a:ext cx="333000" cy="306000"/>
            </p14:xfrm>
          </p:contentPart>
        </mc:Choice>
        <mc:Fallback xmlns="">
          <p:pic>
            <p:nvPicPr>
              <p:cNvPr id="171" name="Input penna 170">
                <a:extLst>
                  <a:ext uri="{FF2B5EF4-FFF2-40B4-BE49-F238E27FC236}">
                    <a16:creationId xmlns:a16="http://schemas.microsoft.com/office/drawing/2014/main" id="{128706F8-A5B6-4528-A622-E95FF40B4FE5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356495" y="4953828"/>
                <a:ext cx="341640" cy="31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72" name="Input penna 171">
                <a:extLst>
                  <a:ext uri="{FF2B5EF4-FFF2-40B4-BE49-F238E27FC236}">
                    <a16:creationId xmlns:a16="http://schemas.microsoft.com/office/drawing/2014/main" id="{A1D7A2DB-1922-40D2-AEE8-809CBA5D9692}"/>
                  </a:ext>
                </a:extLst>
              </p14:cNvPr>
              <p14:cNvContentPartPr/>
              <p14:nvPr/>
            </p14:nvContentPartPr>
            <p14:xfrm>
              <a:off x="664655" y="4621908"/>
              <a:ext cx="345240" cy="215640"/>
            </p14:xfrm>
          </p:contentPart>
        </mc:Choice>
        <mc:Fallback xmlns="">
          <p:pic>
            <p:nvPicPr>
              <p:cNvPr id="172" name="Input penna 171">
                <a:extLst>
                  <a:ext uri="{FF2B5EF4-FFF2-40B4-BE49-F238E27FC236}">
                    <a16:creationId xmlns:a16="http://schemas.microsoft.com/office/drawing/2014/main" id="{A1D7A2DB-1922-40D2-AEE8-809CBA5D9692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660335" y="4617588"/>
                <a:ext cx="353880" cy="22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D3008A94-8093-42D8-B747-CE44F4C6B07C}"/>
              </a:ext>
            </a:extLst>
          </p:cNvPr>
          <p:cNvGrpSpPr/>
          <p:nvPr/>
        </p:nvGrpSpPr>
        <p:grpSpPr>
          <a:xfrm>
            <a:off x="1244975" y="5026548"/>
            <a:ext cx="195840" cy="106920"/>
            <a:chOff x="1244975" y="5026548"/>
            <a:chExt cx="195840" cy="10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A3DD4D13-9A27-452C-9251-D53BA198D002}"/>
                    </a:ext>
                  </a:extLst>
                </p14:cNvPr>
                <p14:cNvContentPartPr/>
                <p14:nvPr/>
              </p14:nvContentPartPr>
              <p14:xfrm>
                <a:off x="1244975" y="5026548"/>
                <a:ext cx="168120" cy="255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A3DD4D13-9A27-452C-9251-D53BA198D00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240655" y="5022228"/>
                  <a:ext cx="1767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43A3895-EDAD-4E0A-8EC2-DEE71E632D6F}"/>
                    </a:ext>
                  </a:extLst>
                </p14:cNvPr>
                <p14:cNvContentPartPr/>
                <p14:nvPr/>
              </p14:nvContentPartPr>
              <p14:xfrm>
                <a:off x="1266935" y="5106828"/>
                <a:ext cx="173880" cy="266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43A3895-EDAD-4E0A-8EC2-DEE71E632D6F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262615" y="5102508"/>
                  <a:ext cx="182520" cy="3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B2EE4582-CDBA-4D6F-97BE-3181F862EA1F}"/>
              </a:ext>
            </a:extLst>
          </p:cNvPr>
          <p:cNvGrpSpPr/>
          <p:nvPr/>
        </p:nvGrpSpPr>
        <p:grpSpPr>
          <a:xfrm>
            <a:off x="1829975" y="4837548"/>
            <a:ext cx="283680" cy="315000"/>
            <a:chOff x="1829975" y="4837548"/>
            <a:chExt cx="283680" cy="31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618DB93D-FCF2-4A5C-B643-22DC87F6DCA7}"/>
                    </a:ext>
                  </a:extLst>
                </p14:cNvPr>
                <p14:cNvContentPartPr/>
                <p14:nvPr/>
              </p14:nvContentPartPr>
              <p14:xfrm>
                <a:off x="1829975" y="4837548"/>
                <a:ext cx="251640" cy="3150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618DB93D-FCF2-4A5C-B643-22DC87F6DCA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825655" y="4833228"/>
                  <a:ext cx="2602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C2CE95D4-EA5B-4DE3-B990-11A9B1629A37}"/>
                    </a:ext>
                  </a:extLst>
                </p14:cNvPr>
                <p14:cNvContentPartPr/>
                <p14:nvPr/>
              </p14:nvContentPartPr>
              <p14:xfrm>
                <a:off x="1902335" y="4974708"/>
                <a:ext cx="211320" cy="29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C2CE95D4-EA5B-4DE3-B990-11A9B1629A3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898015" y="4970388"/>
                  <a:ext cx="21996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ACA4C812-F773-49F2-A750-18230ACBF400}"/>
              </a:ext>
            </a:extLst>
          </p:cNvPr>
          <p:cNvGrpSpPr/>
          <p:nvPr/>
        </p:nvGrpSpPr>
        <p:grpSpPr>
          <a:xfrm>
            <a:off x="4261055" y="4815228"/>
            <a:ext cx="2119320" cy="482760"/>
            <a:chOff x="4261055" y="4815228"/>
            <a:chExt cx="2119320" cy="48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4677ACD8-8BE9-496F-84CF-EC0B6768C6A5}"/>
                    </a:ext>
                  </a:extLst>
                </p14:cNvPr>
                <p14:cNvContentPartPr/>
                <p14:nvPr/>
              </p14:nvContentPartPr>
              <p14:xfrm>
                <a:off x="4261055" y="4919268"/>
                <a:ext cx="236520" cy="2692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4677ACD8-8BE9-496F-84CF-EC0B6768C6A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256735" y="4914948"/>
                  <a:ext cx="24516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670F19C-9FB1-4520-9AD6-B5AB127E6242}"/>
                    </a:ext>
                  </a:extLst>
                </p14:cNvPr>
                <p14:cNvContentPartPr/>
                <p14:nvPr/>
              </p14:nvContentPartPr>
              <p14:xfrm>
                <a:off x="4348535" y="5035908"/>
                <a:ext cx="153360" cy="147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670F19C-9FB1-4520-9AD6-B5AB127E624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344215" y="5031588"/>
                  <a:ext cx="1620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63CEFC38-8FF2-40E6-B1F4-04DF53B1031A}"/>
                    </a:ext>
                  </a:extLst>
                </p14:cNvPr>
                <p14:cNvContentPartPr/>
                <p14:nvPr/>
              </p14:nvContentPartPr>
              <p14:xfrm>
                <a:off x="4733735" y="5041308"/>
                <a:ext cx="101160" cy="212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63CEFC38-8FF2-40E6-B1F4-04DF53B1031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729415" y="5036988"/>
                  <a:ext cx="1098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2FA528A-DFEA-4399-A7E2-EB0074135CB7}"/>
                    </a:ext>
                  </a:extLst>
                </p14:cNvPr>
                <p14:cNvContentPartPr/>
                <p14:nvPr/>
              </p14:nvContentPartPr>
              <p14:xfrm>
                <a:off x="4667495" y="5104308"/>
                <a:ext cx="503280" cy="439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2FA528A-DFEA-4399-A7E2-EB0074135CB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663175" y="5099988"/>
                  <a:ext cx="5119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BA07FD7-BE12-4DB3-B201-A2E714BA388E}"/>
                    </a:ext>
                  </a:extLst>
                </p14:cNvPr>
                <p14:cNvContentPartPr/>
                <p14:nvPr/>
              </p14:nvContentPartPr>
              <p14:xfrm>
                <a:off x="5135855" y="5008188"/>
                <a:ext cx="259920" cy="1173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BA07FD7-BE12-4DB3-B201-A2E714BA388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131535" y="5003868"/>
                  <a:ext cx="26856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EE8CE54-3725-4E22-BDA7-21FC6C505924}"/>
                    </a:ext>
                  </a:extLst>
                </p14:cNvPr>
                <p14:cNvContentPartPr/>
                <p14:nvPr/>
              </p14:nvContentPartPr>
              <p14:xfrm>
                <a:off x="5132255" y="4941588"/>
                <a:ext cx="255960" cy="1695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EE8CE54-3725-4E22-BDA7-21FC6C50592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127935" y="4937268"/>
                  <a:ext cx="2646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79CE4A55-2DCB-4F84-8FBD-41D9E10CD8F7}"/>
                    </a:ext>
                  </a:extLst>
                </p14:cNvPr>
                <p14:cNvContentPartPr/>
                <p14:nvPr/>
              </p14:nvContentPartPr>
              <p14:xfrm>
                <a:off x="5544095" y="5021508"/>
                <a:ext cx="176760" cy="255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79CE4A55-2DCB-4F84-8FBD-41D9E10CD8F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539775" y="5017188"/>
                  <a:ext cx="1854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43DBE5A-2779-463C-85AD-5A1E07319579}"/>
                    </a:ext>
                  </a:extLst>
                </p14:cNvPr>
                <p14:cNvContentPartPr/>
                <p14:nvPr/>
              </p14:nvContentPartPr>
              <p14:xfrm>
                <a:off x="5638055" y="4966068"/>
                <a:ext cx="27000" cy="159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43DBE5A-2779-463C-85AD-5A1E0731957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633735" y="4961748"/>
                  <a:ext cx="356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55AFDCF0-9E37-4F09-B291-08E259CBD95D}"/>
                    </a:ext>
                  </a:extLst>
                </p14:cNvPr>
                <p14:cNvContentPartPr/>
                <p14:nvPr/>
              </p14:nvContentPartPr>
              <p14:xfrm>
                <a:off x="5874575" y="4815228"/>
                <a:ext cx="77760" cy="2502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55AFDCF0-9E37-4F09-B291-08E259CBD95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870255" y="4810908"/>
                  <a:ext cx="8640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19C71576-2FBF-44F6-A032-3BA7054CC68C}"/>
                    </a:ext>
                  </a:extLst>
                </p14:cNvPr>
                <p14:cNvContentPartPr/>
                <p14:nvPr/>
              </p14:nvContentPartPr>
              <p14:xfrm>
                <a:off x="6129815" y="4890108"/>
                <a:ext cx="250560" cy="4078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19C71576-2FBF-44F6-A032-3BA7054CC68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125495" y="4885788"/>
                  <a:ext cx="259200" cy="41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E540A682-1802-4D01-A638-239CDEB1F196}"/>
                  </a:ext>
                </a:extLst>
              </p14:cNvPr>
              <p14:cNvContentPartPr/>
              <p14:nvPr/>
            </p14:nvContentPartPr>
            <p14:xfrm>
              <a:off x="3322535" y="4982268"/>
              <a:ext cx="61560" cy="3960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E540A682-1802-4D01-A638-239CDEB1F196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3318215" y="4977948"/>
                <a:ext cx="702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D26F708F-1850-4928-86FE-473588EABE33}"/>
                  </a:ext>
                </a:extLst>
              </p14:cNvPr>
              <p14:cNvContentPartPr/>
              <p14:nvPr/>
            </p14:nvContentPartPr>
            <p14:xfrm>
              <a:off x="3197975" y="5348748"/>
              <a:ext cx="167040" cy="17604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D26F708F-1850-4928-86FE-473588EABE33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3193655" y="5344428"/>
                <a:ext cx="1756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F5ED3CE2-EA45-4578-8392-1B7FBA93E6BD}"/>
                  </a:ext>
                </a:extLst>
              </p14:cNvPr>
              <p14:cNvContentPartPr/>
              <p14:nvPr/>
            </p14:nvContentPartPr>
            <p14:xfrm>
              <a:off x="6948455" y="4989828"/>
              <a:ext cx="27000" cy="1476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F5ED3CE2-EA45-4578-8392-1B7FBA93E6BD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6944135" y="4985508"/>
                <a:ext cx="3564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190" name="Input penna 189">
                <a:extLst>
                  <a:ext uri="{FF2B5EF4-FFF2-40B4-BE49-F238E27FC236}">
                    <a16:creationId xmlns:a16="http://schemas.microsoft.com/office/drawing/2014/main" id="{747B5F52-B91F-4BD7-91E3-F843C36376AF}"/>
                  </a:ext>
                </a:extLst>
              </p14:cNvPr>
              <p14:cNvContentPartPr/>
              <p14:nvPr/>
            </p14:nvContentPartPr>
            <p14:xfrm>
              <a:off x="6677375" y="5361708"/>
              <a:ext cx="213120" cy="157680"/>
            </p14:xfrm>
          </p:contentPart>
        </mc:Choice>
        <mc:Fallback xmlns="">
          <p:pic>
            <p:nvPicPr>
              <p:cNvPr id="190" name="Input penna 189">
                <a:extLst>
                  <a:ext uri="{FF2B5EF4-FFF2-40B4-BE49-F238E27FC236}">
                    <a16:creationId xmlns:a16="http://schemas.microsoft.com/office/drawing/2014/main" id="{747B5F52-B91F-4BD7-91E3-F843C36376AF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6673055" y="5357388"/>
                <a:ext cx="221760" cy="166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808387BF-D2F4-495A-8C21-B34AD972BEFC}"/>
              </a:ext>
            </a:extLst>
          </p:cNvPr>
          <p:cNvGrpSpPr/>
          <p:nvPr/>
        </p:nvGrpSpPr>
        <p:grpSpPr>
          <a:xfrm>
            <a:off x="7505735" y="4906668"/>
            <a:ext cx="399960" cy="219960"/>
            <a:chOff x="7505735" y="4906668"/>
            <a:chExt cx="399960" cy="21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6F3B6B9C-4258-4C99-BC49-B6F37A31DDD1}"/>
                    </a:ext>
                  </a:extLst>
                </p14:cNvPr>
                <p14:cNvContentPartPr/>
                <p14:nvPr/>
              </p14:nvContentPartPr>
              <p14:xfrm>
                <a:off x="7505735" y="5000268"/>
                <a:ext cx="399960" cy="1263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6F3B6B9C-4258-4C99-BC49-B6F37A31DDD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501415" y="4995948"/>
                  <a:ext cx="4086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D7071B9-7BC5-4DDF-B804-65938B830B51}"/>
                    </a:ext>
                  </a:extLst>
                </p14:cNvPr>
                <p14:cNvContentPartPr/>
                <p14:nvPr/>
              </p14:nvContentPartPr>
              <p14:xfrm>
                <a:off x="7706255" y="4906668"/>
                <a:ext cx="187920" cy="1663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D7071B9-7BC5-4DDF-B804-65938B830B5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701935" y="4902348"/>
                  <a:ext cx="19656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C2630664-C3B9-4034-BDC2-598D45440BFE}"/>
              </a:ext>
            </a:extLst>
          </p:cNvPr>
          <p:cNvGrpSpPr/>
          <p:nvPr/>
        </p:nvGrpSpPr>
        <p:grpSpPr>
          <a:xfrm>
            <a:off x="8520215" y="4567188"/>
            <a:ext cx="2687400" cy="851760"/>
            <a:chOff x="8520215" y="4567188"/>
            <a:chExt cx="2687400" cy="85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36E8FFBC-73F2-40FF-BEBF-9F16B3DBB223}"/>
                    </a:ext>
                  </a:extLst>
                </p14:cNvPr>
                <p14:cNvContentPartPr/>
                <p14:nvPr/>
              </p14:nvContentPartPr>
              <p14:xfrm>
                <a:off x="8520215" y="4951668"/>
                <a:ext cx="86760" cy="1422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36E8FFBC-73F2-40FF-BEBF-9F16B3DBB22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515895" y="4947348"/>
                  <a:ext cx="954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9B97116C-F8B0-452B-B0C7-914CCBA6229B}"/>
                    </a:ext>
                  </a:extLst>
                </p14:cNvPr>
                <p14:cNvContentPartPr/>
                <p14:nvPr/>
              </p14:nvContentPartPr>
              <p14:xfrm>
                <a:off x="8565575" y="4816308"/>
                <a:ext cx="14760" cy="306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9B97116C-F8B0-452B-B0C7-914CCBA6229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561255" y="4811988"/>
                  <a:ext cx="234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C26698A-5678-4328-AFE3-44D186DC63B8}"/>
                    </a:ext>
                  </a:extLst>
                </p14:cNvPr>
                <p14:cNvContentPartPr/>
                <p14:nvPr/>
              </p14:nvContentPartPr>
              <p14:xfrm>
                <a:off x="8730815" y="4943388"/>
                <a:ext cx="205560" cy="1648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C26698A-5678-4328-AFE3-44D186DC63B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726495" y="4939068"/>
                  <a:ext cx="2142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8C01FCE4-40FA-42D8-88FA-BA8C28862A1C}"/>
                    </a:ext>
                  </a:extLst>
                </p14:cNvPr>
                <p14:cNvContentPartPr/>
                <p14:nvPr/>
              </p14:nvContentPartPr>
              <p14:xfrm>
                <a:off x="9061295" y="4940508"/>
                <a:ext cx="575280" cy="1746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8C01FCE4-40FA-42D8-88FA-BA8C28862A1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056975" y="4936188"/>
                  <a:ext cx="5839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5CEE4BB-DB74-492B-AD27-62FB8AACB242}"/>
                    </a:ext>
                  </a:extLst>
                </p14:cNvPr>
                <p14:cNvContentPartPr/>
                <p14:nvPr/>
              </p14:nvContentPartPr>
              <p14:xfrm>
                <a:off x="9726575" y="4905228"/>
                <a:ext cx="251640" cy="1670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5CEE4BB-DB74-492B-AD27-62FB8AACB24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722255" y="4900908"/>
                  <a:ext cx="2602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C4697CC1-21C0-454C-9824-B99C7CC9CCEB}"/>
                    </a:ext>
                  </a:extLst>
                </p14:cNvPr>
                <p14:cNvContentPartPr/>
                <p14:nvPr/>
              </p14:nvContentPartPr>
              <p14:xfrm>
                <a:off x="9704975" y="5040228"/>
                <a:ext cx="312120" cy="3787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C4697CC1-21C0-454C-9824-B99C7CC9CCE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700655" y="5035908"/>
                  <a:ext cx="32076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B8A5D217-F628-4A6A-A162-1D7AEDB3C6D0}"/>
                    </a:ext>
                  </a:extLst>
                </p14:cNvPr>
                <p14:cNvContentPartPr/>
                <p14:nvPr/>
              </p14:nvContentPartPr>
              <p14:xfrm>
                <a:off x="10140215" y="4921068"/>
                <a:ext cx="175680" cy="1717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B8A5D217-F628-4A6A-A162-1D7AEDB3C6D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135895" y="4916748"/>
                  <a:ext cx="1843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0D38F93B-DA6F-4B89-9945-359FAFC75400}"/>
                    </a:ext>
                  </a:extLst>
                </p14:cNvPr>
                <p14:cNvContentPartPr/>
                <p14:nvPr/>
              </p14:nvContentPartPr>
              <p14:xfrm>
                <a:off x="10367375" y="4837188"/>
                <a:ext cx="77760" cy="2642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0D38F93B-DA6F-4B89-9945-359FAFC7540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363055" y="4832868"/>
                  <a:ext cx="8640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14B8249C-4059-4CC6-9D4C-D9850B48817F}"/>
                    </a:ext>
                  </a:extLst>
                </p14:cNvPr>
                <p14:cNvContentPartPr/>
                <p14:nvPr/>
              </p14:nvContentPartPr>
              <p14:xfrm>
                <a:off x="10664015" y="4567188"/>
                <a:ext cx="192240" cy="4510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14B8249C-4059-4CC6-9D4C-D9850B48817F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659695" y="4562868"/>
                  <a:ext cx="20088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092813F0-E42D-488F-A99C-AF8516F95ECC}"/>
                    </a:ext>
                  </a:extLst>
                </p14:cNvPr>
                <p14:cNvContentPartPr/>
                <p14:nvPr/>
              </p14:nvContentPartPr>
              <p14:xfrm>
                <a:off x="10578695" y="4777068"/>
                <a:ext cx="219600" cy="331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092813F0-E42D-488F-A99C-AF8516F95ECC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574375" y="4772748"/>
                  <a:ext cx="2282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3C3D29B2-669B-4566-A957-3CCA6F1DA23D}"/>
                    </a:ext>
                  </a:extLst>
                </p14:cNvPr>
                <p14:cNvContentPartPr/>
                <p14:nvPr/>
              </p14:nvContentPartPr>
              <p14:xfrm>
                <a:off x="10921055" y="4823508"/>
                <a:ext cx="286560" cy="2466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3C3D29B2-669B-4566-A957-3CCA6F1DA23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916735" y="4819188"/>
                  <a:ext cx="295200" cy="25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uppo 244">
            <a:extLst>
              <a:ext uri="{FF2B5EF4-FFF2-40B4-BE49-F238E27FC236}">
                <a16:creationId xmlns:a16="http://schemas.microsoft.com/office/drawing/2014/main" id="{BD9B2C63-5996-4829-A6E6-4FEF5EAD2020}"/>
              </a:ext>
            </a:extLst>
          </p:cNvPr>
          <p:cNvGrpSpPr/>
          <p:nvPr/>
        </p:nvGrpSpPr>
        <p:grpSpPr>
          <a:xfrm>
            <a:off x="311855" y="5877948"/>
            <a:ext cx="591480" cy="211320"/>
            <a:chOff x="311855" y="5877948"/>
            <a:chExt cx="591480" cy="21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64B05FE6-9EBA-450C-AFBE-65EE807607F9}"/>
                    </a:ext>
                  </a:extLst>
                </p14:cNvPr>
                <p14:cNvContentPartPr/>
                <p14:nvPr/>
              </p14:nvContentPartPr>
              <p14:xfrm>
                <a:off x="311855" y="5877948"/>
                <a:ext cx="321480" cy="1936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64B05FE6-9EBA-450C-AFBE-65EE807607F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07535" y="5873628"/>
                  <a:ext cx="3301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0173968-A3B4-4924-813C-1CB70F251F9D}"/>
                    </a:ext>
                  </a:extLst>
                </p14:cNvPr>
                <p14:cNvContentPartPr/>
                <p14:nvPr/>
              </p14:nvContentPartPr>
              <p14:xfrm>
                <a:off x="681935" y="5886588"/>
                <a:ext cx="221400" cy="2026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0173968-A3B4-4924-813C-1CB70F251F9D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77615" y="5882268"/>
                  <a:ext cx="23004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uppo 243">
            <a:extLst>
              <a:ext uri="{FF2B5EF4-FFF2-40B4-BE49-F238E27FC236}">
                <a16:creationId xmlns:a16="http://schemas.microsoft.com/office/drawing/2014/main" id="{B4CB9B74-AABE-4E12-9273-4B7F1638AF22}"/>
              </a:ext>
            </a:extLst>
          </p:cNvPr>
          <p:cNvGrpSpPr/>
          <p:nvPr/>
        </p:nvGrpSpPr>
        <p:grpSpPr>
          <a:xfrm>
            <a:off x="1488695" y="5867868"/>
            <a:ext cx="1096200" cy="524520"/>
            <a:chOff x="1488695" y="5867868"/>
            <a:chExt cx="1096200" cy="52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81E3456-E8CE-4456-BE97-20FA9C6516C5}"/>
                    </a:ext>
                  </a:extLst>
                </p14:cNvPr>
                <p14:cNvContentPartPr/>
                <p14:nvPr/>
              </p14:nvContentPartPr>
              <p14:xfrm>
                <a:off x="1488695" y="5867868"/>
                <a:ext cx="250200" cy="2948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81E3456-E8CE-4456-BE97-20FA9C6516C5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484375" y="5863548"/>
                  <a:ext cx="25884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4C86096C-5882-4FA6-9CFC-45205E12EA38}"/>
                    </a:ext>
                  </a:extLst>
                </p14:cNvPr>
                <p14:cNvContentPartPr/>
                <p14:nvPr/>
              </p14:nvContentPartPr>
              <p14:xfrm>
                <a:off x="1597415" y="5999268"/>
                <a:ext cx="158760" cy="273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4C86096C-5882-4FA6-9CFC-45205E12EA3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593095" y="5994948"/>
                  <a:ext cx="1674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A1C6D3C-88BC-4F65-BD7D-466C83C6598F}"/>
                    </a:ext>
                  </a:extLst>
                </p14:cNvPr>
                <p14:cNvContentPartPr/>
                <p14:nvPr/>
              </p14:nvContentPartPr>
              <p14:xfrm>
                <a:off x="1899095" y="6027348"/>
                <a:ext cx="140400" cy="306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A1C6D3C-88BC-4F65-BD7D-466C83C6598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894775" y="6023028"/>
                  <a:ext cx="1490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FAF01DE8-7629-4C57-AC8E-414E746BC55B}"/>
                    </a:ext>
                  </a:extLst>
                </p14:cNvPr>
                <p14:cNvContentPartPr/>
                <p14:nvPr/>
              </p14:nvContentPartPr>
              <p14:xfrm>
                <a:off x="1919615" y="6122028"/>
                <a:ext cx="115200" cy="122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FAF01DE8-7629-4C57-AC8E-414E746BC55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915295" y="6117708"/>
                  <a:ext cx="1238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8DB7235A-6167-48A4-9AE5-1C097F9DB109}"/>
                    </a:ext>
                  </a:extLst>
                </p14:cNvPr>
                <p14:cNvContentPartPr/>
                <p14:nvPr/>
              </p14:nvContentPartPr>
              <p14:xfrm>
                <a:off x="2303375" y="5881548"/>
                <a:ext cx="281520" cy="510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8DB7235A-6167-48A4-9AE5-1C097F9DB109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299055" y="5877228"/>
                  <a:ext cx="290160" cy="51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B60ACA5D-46F1-44E1-90BF-29C372EE4428}"/>
              </a:ext>
            </a:extLst>
          </p:cNvPr>
          <p:cNvGrpSpPr/>
          <p:nvPr/>
        </p:nvGrpSpPr>
        <p:grpSpPr>
          <a:xfrm>
            <a:off x="2932655" y="5563668"/>
            <a:ext cx="777600" cy="531360"/>
            <a:chOff x="2932655" y="5563668"/>
            <a:chExt cx="777600" cy="53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40980247-7563-4A2F-89CE-D8ABF55B2514}"/>
                    </a:ext>
                  </a:extLst>
                </p14:cNvPr>
                <p14:cNvContentPartPr/>
                <p14:nvPr/>
              </p14:nvContentPartPr>
              <p14:xfrm>
                <a:off x="2932655" y="5828988"/>
                <a:ext cx="249480" cy="2660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40980247-7563-4A2F-89CE-D8ABF55B251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928335" y="5824668"/>
                  <a:ext cx="25812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E45E97A-013B-4988-BAF7-7DB4747C1AC5}"/>
                    </a:ext>
                  </a:extLst>
                </p14:cNvPr>
                <p14:cNvContentPartPr/>
                <p14:nvPr/>
              </p14:nvContentPartPr>
              <p14:xfrm>
                <a:off x="3280415" y="5656188"/>
                <a:ext cx="56880" cy="1404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E45E97A-013B-4988-BAF7-7DB4747C1AC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276095" y="5651868"/>
                  <a:ext cx="655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2B3227EC-B5B5-4C7A-9A64-A4E58013F680}"/>
                    </a:ext>
                  </a:extLst>
                </p14:cNvPr>
                <p14:cNvContentPartPr/>
                <p14:nvPr/>
              </p14:nvContentPartPr>
              <p14:xfrm>
                <a:off x="3325775" y="5563668"/>
                <a:ext cx="41400" cy="266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2B3227EC-B5B5-4C7A-9A64-A4E58013F68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321455" y="5559348"/>
                  <a:ext cx="500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D8B400E-2296-4184-AFB6-9DC90C119413}"/>
                    </a:ext>
                  </a:extLst>
                </p14:cNvPr>
                <p14:cNvContentPartPr/>
                <p14:nvPr/>
              </p14:nvContentPartPr>
              <p14:xfrm>
                <a:off x="3488135" y="5569068"/>
                <a:ext cx="222120" cy="2203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D8B400E-2296-4184-AFB6-9DC90C11941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483815" y="5564748"/>
                  <a:ext cx="230760" cy="22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B5BEA70A-6730-4869-B0CA-B1FD8C2038DA}"/>
              </a:ext>
            </a:extLst>
          </p:cNvPr>
          <p:cNvGrpSpPr/>
          <p:nvPr/>
        </p:nvGrpSpPr>
        <p:grpSpPr>
          <a:xfrm>
            <a:off x="4262135" y="5603268"/>
            <a:ext cx="482760" cy="434880"/>
            <a:chOff x="4262135" y="5603268"/>
            <a:chExt cx="482760" cy="43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47631A0D-F18A-400A-AD7C-E784DB75CE3F}"/>
                    </a:ext>
                  </a:extLst>
                </p14:cNvPr>
                <p14:cNvContentPartPr/>
                <p14:nvPr/>
              </p14:nvContentPartPr>
              <p14:xfrm>
                <a:off x="4262135" y="5846628"/>
                <a:ext cx="327960" cy="1915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47631A0D-F18A-400A-AD7C-E784DB75CE3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257815" y="5842308"/>
                  <a:ext cx="3366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E63582EC-DAEF-4CAF-B1F9-B7ACE45E796F}"/>
                    </a:ext>
                  </a:extLst>
                </p14:cNvPr>
                <p14:cNvContentPartPr/>
                <p14:nvPr/>
              </p14:nvContentPartPr>
              <p14:xfrm>
                <a:off x="4479935" y="5603268"/>
                <a:ext cx="264960" cy="1342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E63582EC-DAEF-4CAF-B1F9-B7ACE45E796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475615" y="5598948"/>
                  <a:ext cx="27360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4B0DF0EA-3685-42DA-9CB7-8763747C831F}"/>
              </a:ext>
            </a:extLst>
          </p:cNvPr>
          <p:cNvGrpSpPr/>
          <p:nvPr/>
        </p:nvGrpSpPr>
        <p:grpSpPr>
          <a:xfrm>
            <a:off x="5163215" y="5612628"/>
            <a:ext cx="1458360" cy="472320"/>
            <a:chOff x="5163215" y="5612628"/>
            <a:chExt cx="1458360" cy="47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8E32FB07-8B3F-454A-B68F-2F661E87BF08}"/>
                    </a:ext>
                  </a:extLst>
                </p14:cNvPr>
                <p14:cNvContentPartPr/>
                <p14:nvPr/>
              </p14:nvContentPartPr>
              <p14:xfrm>
                <a:off x="5163215" y="5776428"/>
                <a:ext cx="363240" cy="2624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8E32FB07-8B3F-454A-B68F-2F661E87BF08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158895" y="5772108"/>
                  <a:ext cx="3718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EA3BEF4D-0B89-4D0F-975F-E2B2FA383F93}"/>
                    </a:ext>
                  </a:extLst>
                </p14:cNvPr>
                <p14:cNvContentPartPr/>
                <p14:nvPr/>
              </p14:nvContentPartPr>
              <p14:xfrm>
                <a:off x="5571815" y="5827188"/>
                <a:ext cx="280080" cy="203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EA3BEF4D-0B89-4D0F-975F-E2B2FA383F93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567495" y="5822868"/>
                  <a:ext cx="2887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FB0B0813-77A4-46FE-BCF6-829BB2156EF2}"/>
                    </a:ext>
                  </a:extLst>
                </p14:cNvPr>
                <p14:cNvContentPartPr/>
                <p14:nvPr/>
              </p14:nvContentPartPr>
              <p14:xfrm>
                <a:off x="5941175" y="5873988"/>
                <a:ext cx="211320" cy="1357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FB0B0813-77A4-46FE-BCF6-829BB2156EF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936855" y="5869668"/>
                  <a:ext cx="2199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4C8B563-421D-4BAF-8208-F5A8DFE335C9}"/>
                    </a:ext>
                  </a:extLst>
                </p14:cNvPr>
                <p14:cNvContentPartPr/>
                <p14:nvPr/>
              </p14:nvContentPartPr>
              <p14:xfrm>
                <a:off x="6176255" y="5612628"/>
                <a:ext cx="245520" cy="4442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4C8B563-421D-4BAF-8208-F5A8DFE335C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171935" y="5608308"/>
                  <a:ext cx="25416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4077425-034B-4AB0-863E-ACF4897CA0DE}"/>
                    </a:ext>
                  </a:extLst>
                </p14:cNvPr>
                <p14:cNvContentPartPr/>
                <p14:nvPr/>
              </p14:nvContentPartPr>
              <p14:xfrm>
                <a:off x="6467495" y="5880468"/>
                <a:ext cx="154080" cy="2044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4077425-034B-4AB0-863E-ACF4897CA0DE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6463175" y="5876148"/>
                  <a:ext cx="162720" cy="21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4E323CEC-A652-4333-9B53-AEC07D093D0D}"/>
              </a:ext>
            </a:extLst>
          </p:cNvPr>
          <p:cNvGrpSpPr/>
          <p:nvPr/>
        </p:nvGrpSpPr>
        <p:grpSpPr>
          <a:xfrm>
            <a:off x="6954935" y="5758428"/>
            <a:ext cx="997200" cy="318960"/>
            <a:chOff x="6954935" y="5758428"/>
            <a:chExt cx="997200" cy="3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11C4409B-DD07-4A90-A14F-F11E4E24B938}"/>
                    </a:ext>
                  </a:extLst>
                </p14:cNvPr>
                <p14:cNvContentPartPr/>
                <p14:nvPr/>
              </p14:nvContentPartPr>
              <p14:xfrm>
                <a:off x="6954935" y="5758428"/>
                <a:ext cx="269640" cy="3189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11C4409B-DD07-4A90-A14F-F11E4E24B93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950615" y="5754108"/>
                  <a:ext cx="27828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B6903BD-495C-48A3-83FB-8B25ACF2D230}"/>
                    </a:ext>
                  </a:extLst>
                </p14:cNvPr>
                <p14:cNvContentPartPr/>
                <p14:nvPr/>
              </p14:nvContentPartPr>
              <p14:xfrm>
                <a:off x="7242575" y="5888028"/>
                <a:ext cx="186840" cy="1846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B6903BD-495C-48A3-83FB-8B25ACF2D230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238255" y="5883708"/>
                  <a:ext cx="1954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A0F36E9-0F13-4E44-8069-E00C92CEE332}"/>
                    </a:ext>
                  </a:extLst>
                </p14:cNvPr>
                <p14:cNvContentPartPr/>
                <p14:nvPr/>
              </p14:nvContentPartPr>
              <p14:xfrm>
                <a:off x="7527335" y="5802708"/>
                <a:ext cx="198000" cy="2502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A0F36E9-0F13-4E44-8069-E00C92CEE33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523015" y="5798388"/>
                  <a:ext cx="20664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7DFBAB76-EF83-4FA4-8F09-6CE0D9550AF2}"/>
                    </a:ext>
                  </a:extLst>
                </p14:cNvPr>
                <p14:cNvContentPartPr/>
                <p14:nvPr/>
              </p14:nvContentPartPr>
              <p14:xfrm>
                <a:off x="7759895" y="5882268"/>
                <a:ext cx="192240" cy="1915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7DFBAB76-EF83-4FA4-8F09-6CE0D9550AF2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755575" y="5877948"/>
                  <a:ext cx="200880" cy="20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5A7C4B67-750F-4C63-BDB3-C3916D67B000}"/>
              </a:ext>
            </a:extLst>
          </p:cNvPr>
          <p:cNvGrpSpPr/>
          <p:nvPr/>
        </p:nvGrpSpPr>
        <p:grpSpPr>
          <a:xfrm>
            <a:off x="8253095" y="5628468"/>
            <a:ext cx="662400" cy="465480"/>
            <a:chOff x="8253095" y="5628468"/>
            <a:chExt cx="662400" cy="46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05793E79-8FAE-4AE3-B553-43BB9E1E66A5}"/>
                    </a:ext>
                  </a:extLst>
                </p14:cNvPr>
                <p14:cNvContentPartPr/>
                <p14:nvPr/>
              </p14:nvContentPartPr>
              <p14:xfrm>
                <a:off x="8253095" y="5909628"/>
                <a:ext cx="178200" cy="1450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05793E79-8FAE-4AE3-B553-43BB9E1E66A5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248775" y="5905308"/>
                  <a:ext cx="1868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6741696-7886-4C15-A867-0896106A95B0}"/>
                    </a:ext>
                  </a:extLst>
                </p14:cNvPr>
                <p14:cNvContentPartPr/>
                <p14:nvPr/>
              </p14:nvContentPartPr>
              <p14:xfrm>
                <a:off x="8447495" y="5628468"/>
                <a:ext cx="227160" cy="4611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6741696-7886-4C15-A867-0896106A95B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443175" y="5624148"/>
                  <a:ext cx="235800" cy="4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5B27D4FA-11B0-455C-8A7D-2B9F5E3E5003}"/>
                    </a:ext>
                  </a:extLst>
                </p14:cNvPr>
                <p14:cNvContentPartPr/>
                <p14:nvPr/>
              </p14:nvContentPartPr>
              <p14:xfrm>
                <a:off x="8742335" y="5866068"/>
                <a:ext cx="173160" cy="2278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5B27D4FA-11B0-455C-8A7D-2B9F5E3E5003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738015" y="5861748"/>
                  <a:ext cx="181800" cy="23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FA5F89CA-0944-4675-86E6-83638613936A}"/>
              </a:ext>
            </a:extLst>
          </p:cNvPr>
          <p:cNvGrpSpPr/>
          <p:nvPr/>
        </p:nvGrpSpPr>
        <p:grpSpPr>
          <a:xfrm>
            <a:off x="9256055" y="5466468"/>
            <a:ext cx="2048400" cy="927000"/>
            <a:chOff x="9256055" y="5466468"/>
            <a:chExt cx="2048400" cy="92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B7B38216-FC63-4780-A857-CE5809A6FA21}"/>
                    </a:ext>
                  </a:extLst>
                </p14:cNvPr>
                <p14:cNvContentPartPr/>
                <p14:nvPr/>
              </p14:nvContentPartPr>
              <p14:xfrm>
                <a:off x="9256055" y="5771028"/>
                <a:ext cx="279360" cy="3304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B7B38216-FC63-4780-A857-CE5809A6FA21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251735" y="5766708"/>
                  <a:ext cx="28800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79E7098E-7D33-4B53-ACDA-29C59E188408}"/>
                    </a:ext>
                  </a:extLst>
                </p14:cNvPr>
                <p14:cNvContentPartPr/>
                <p14:nvPr/>
              </p14:nvContentPartPr>
              <p14:xfrm>
                <a:off x="9333455" y="5908188"/>
                <a:ext cx="149760" cy="223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79E7098E-7D33-4B53-ACDA-29C59E18840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329135" y="5903868"/>
                  <a:ext cx="158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4B5F79B-B64E-485D-A4C5-9A04DA65CAA3}"/>
                    </a:ext>
                  </a:extLst>
                </p14:cNvPr>
                <p14:cNvContentPartPr/>
                <p14:nvPr/>
              </p14:nvContentPartPr>
              <p14:xfrm>
                <a:off x="9591935" y="5969748"/>
                <a:ext cx="147960" cy="86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4B5F79B-B64E-485D-A4C5-9A04DA65CAA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587615" y="5965428"/>
                  <a:ext cx="156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44ABAF97-82CE-4D43-90FD-1DD21DDE877C}"/>
                    </a:ext>
                  </a:extLst>
                </p14:cNvPr>
                <p14:cNvContentPartPr/>
                <p14:nvPr/>
              </p14:nvContentPartPr>
              <p14:xfrm>
                <a:off x="9577895" y="6041028"/>
                <a:ext cx="183240" cy="147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44ABAF97-82CE-4D43-90FD-1DD21DDE877C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573575" y="6036708"/>
                  <a:ext cx="1918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CF0BF793-7454-48F0-B50D-3B0B53170661}"/>
                    </a:ext>
                  </a:extLst>
                </p14:cNvPr>
                <p14:cNvContentPartPr/>
                <p14:nvPr/>
              </p14:nvContentPartPr>
              <p14:xfrm>
                <a:off x="9674735" y="5836548"/>
                <a:ext cx="369360" cy="5569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CF0BF793-7454-48F0-B50D-3B0B53170661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670415" y="5832228"/>
                  <a:ext cx="378000" cy="56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04D625C3-A4C5-401E-AFAD-BE884F4042E7}"/>
                    </a:ext>
                  </a:extLst>
                </p14:cNvPr>
                <p14:cNvContentPartPr/>
                <p14:nvPr/>
              </p14:nvContentPartPr>
              <p14:xfrm>
                <a:off x="10151735" y="5822508"/>
                <a:ext cx="230400" cy="2840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04D625C3-A4C5-401E-AFAD-BE884F4042E7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147415" y="5818188"/>
                  <a:ext cx="23904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F0DDB72D-B879-419E-A95B-4E3DA74A5089}"/>
                    </a:ext>
                  </a:extLst>
                </p14:cNvPr>
                <p14:cNvContentPartPr/>
                <p14:nvPr/>
              </p14:nvContentPartPr>
              <p14:xfrm>
                <a:off x="10395815" y="5636028"/>
                <a:ext cx="52200" cy="1393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F0DDB72D-B879-419E-A95B-4E3DA74A5089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391495" y="5631708"/>
                  <a:ext cx="608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9F3CF5F2-6F48-44C3-86B8-EEA064F6D683}"/>
                    </a:ext>
                  </a:extLst>
                </p14:cNvPr>
                <p14:cNvContentPartPr/>
                <p14:nvPr/>
              </p14:nvContentPartPr>
              <p14:xfrm>
                <a:off x="10402295" y="5466468"/>
                <a:ext cx="17640" cy="176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9F3CF5F2-6F48-44C3-86B8-EEA064F6D683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397975" y="5462148"/>
                  <a:ext cx="262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D7598B5B-6F60-4088-92AE-C75778A2CC8C}"/>
                    </a:ext>
                  </a:extLst>
                </p14:cNvPr>
                <p14:cNvContentPartPr/>
                <p14:nvPr/>
              </p14:nvContentPartPr>
              <p14:xfrm>
                <a:off x="10518575" y="5506068"/>
                <a:ext cx="136440" cy="3603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D7598B5B-6F60-4088-92AE-C75778A2CC8C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514255" y="5501748"/>
                  <a:ext cx="14508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40D94670-D59C-42BB-881D-3F5B69B12F2D}"/>
                    </a:ext>
                  </a:extLst>
                </p14:cNvPr>
                <p14:cNvContentPartPr/>
                <p14:nvPr/>
              </p14:nvContentPartPr>
              <p14:xfrm>
                <a:off x="10664735" y="5541708"/>
                <a:ext cx="221760" cy="2422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40D94670-D59C-42BB-881D-3F5B69B12F2D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660415" y="5537388"/>
                  <a:ext cx="2304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D349096E-316C-468A-8ABC-FEC391BFA833}"/>
                    </a:ext>
                  </a:extLst>
                </p14:cNvPr>
                <p14:cNvContentPartPr/>
                <p14:nvPr/>
              </p14:nvContentPartPr>
              <p14:xfrm>
                <a:off x="10913135" y="5710908"/>
                <a:ext cx="205200" cy="46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D349096E-316C-468A-8ABC-FEC391BFA83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908815" y="5706588"/>
                  <a:ext cx="2138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2ABCA56D-5A8F-4AB5-AFDB-344A7EF0FD65}"/>
                    </a:ext>
                  </a:extLst>
                </p14:cNvPr>
                <p14:cNvContentPartPr/>
                <p14:nvPr/>
              </p14:nvContentPartPr>
              <p14:xfrm>
                <a:off x="10957775" y="5637828"/>
                <a:ext cx="48600" cy="1879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2ABCA56D-5A8F-4AB5-AFDB-344A7EF0FD6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0953455" y="5633508"/>
                  <a:ext cx="572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CE3F585E-DEFB-4052-ABC6-E3608032F355}"/>
                    </a:ext>
                  </a:extLst>
                </p14:cNvPr>
                <p14:cNvContentPartPr/>
                <p14:nvPr/>
              </p14:nvContentPartPr>
              <p14:xfrm>
                <a:off x="11129135" y="5606508"/>
                <a:ext cx="175320" cy="2253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CE3F585E-DEFB-4052-ABC6-E3608032F35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124815" y="5602188"/>
                  <a:ext cx="183960" cy="234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D293C52C-2EA0-4ADA-A78A-7655F9386F6E}"/>
                  </a:ext>
                </a:extLst>
              </p14:cNvPr>
              <p14:cNvContentPartPr/>
              <p14:nvPr/>
            </p14:nvContentPartPr>
            <p14:xfrm>
              <a:off x="11403095" y="5470428"/>
              <a:ext cx="48960" cy="29376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D293C52C-2EA0-4ADA-A78A-7655F9386F6E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11398775" y="5466108"/>
                <a:ext cx="57600" cy="30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5542275B-7258-4C5F-96E8-10E356B1D5F4}"/>
                  </a:ext>
                </a:extLst>
              </p14:cNvPr>
              <p14:cNvContentPartPr/>
              <p14:nvPr/>
            </p14:nvContentPartPr>
            <p14:xfrm>
              <a:off x="11382215" y="5575548"/>
              <a:ext cx="238680" cy="7128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5542275B-7258-4C5F-96E8-10E356B1D5F4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11377895" y="5571228"/>
                <a:ext cx="247320" cy="7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6401C045-03E6-4D3B-8788-58AEAF378A77}"/>
                  </a:ext>
                </a:extLst>
              </p14:cNvPr>
              <p14:cNvContentPartPr/>
              <p14:nvPr/>
            </p14:nvContentPartPr>
            <p14:xfrm>
              <a:off x="11455295" y="5620548"/>
              <a:ext cx="154800" cy="9216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6401C045-03E6-4D3B-8788-58AEAF378A77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11450975" y="5616228"/>
                <a:ext cx="163440" cy="10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FDA5E418-F0C9-4D9E-A074-BC2C7A3994AF}"/>
                  </a:ext>
                </a:extLst>
              </p14:cNvPr>
              <p14:cNvContentPartPr/>
              <p14:nvPr/>
            </p14:nvContentPartPr>
            <p14:xfrm>
              <a:off x="11725655" y="5624508"/>
              <a:ext cx="56160" cy="14184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FDA5E418-F0C9-4D9E-A074-BC2C7A3994AF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11721335" y="5620188"/>
                <a:ext cx="648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9AF1EA32-6170-4D58-A0A6-C3D991339705}"/>
                  </a:ext>
                </a:extLst>
              </p14:cNvPr>
              <p14:cNvContentPartPr/>
              <p14:nvPr/>
            </p14:nvContentPartPr>
            <p14:xfrm>
              <a:off x="11795495" y="5625588"/>
              <a:ext cx="41400" cy="14652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9AF1EA32-6170-4D58-A0A6-C3D991339705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11791175" y="5621268"/>
                <a:ext cx="5004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FCE53A44-17E3-4B8E-97B8-FD1FDCD76CF0}"/>
                  </a:ext>
                </a:extLst>
              </p14:cNvPr>
              <p14:cNvContentPartPr/>
              <p14:nvPr/>
            </p14:nvContentPartPr>
            <p14:xfrm>
              <a:off x="11644295" y="5610108"/>
              <a:ext cx="239040" cy="1584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FCE53A44-17E3-4B8E-97B8-FD1FDCD76CF0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11639975" y="5605788"/>
                <a:ext cx="24768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25739057-F274-4400-A59E-A1631F211D11}"/>
                  </a:ext>
                </a:extLst>
              </p14:cNvPr>
              <p14:cNvContentPartPr/>
              <p14:nvPr/>
            </p14:nvContentPartPr>
            <p14:xfrm>
              <a:off x="11883695" y="5446668"/>
              <a:ext cx="133920" cy="46224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25739057-F274-4400-A59E-A1631F211D11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11879375" y="5442348"/>
                <a:ext cx="142560" cy="47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52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20160613-1401-4CAC-8323-5AB7E3C18426}"/>
                  </a:ext>
                </a:extLst>
              </p14:cNvPr>
              <p14:cNvContentPartPr/>
              <p14:nvPr/>
            </p14:nvContentPartPr>
            <p14:xfrm>
              <a:off x="2409756" y="702017"/>
              <a:ext cx="7454160" cy="150840"/>
            </p14:xfrm>
          </p:contentPart>
        </mc:Choice>
        <mc:Fallback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20160613-1401-4CAC-8323-5AB7E3C18426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2401116" y="693017"/>
                <a:ext cx="7471800" cy="168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63" name="Gruppo 262">
            <a:extLst>
              <a:ext uri="{FF2B5EF4-FFF2-40B4-BE49-F238E27FC236}">
                <a16:creationId xmlns:a16="http://schemas.microsoft.com/office/drawing/2014/main" id="{8D5C87B6-ABF0-43EE-AFE0-150D862B699E}"/>
              </a:ext>
            </a:extLst>
          </p:cNvPr>
          <p:cNvGrpSpPr/>
          <p:nvPr/>
        </p:nvGrpSpPr>
        <p:grpSpPr>
          <a:xfrm>
            <a:off x="7289196" y="3681737"/>
            <a:ext cx="241200" cy="210240"/>
            <a:chOff x="7289196" y="3681737"/>
            <a:chExt cx="241200" cy="21024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5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9C22A95B-EE9C-4CDB-92FF-D854EAC990FA}"/>
                    </a:ext>
                  </a:extLst>
                </p14:cNvPr>
                <p14:cNvContentPartPr/>
                <p14:nvPr/>
              </p14:nvContentPartPr>
              <p14:xfrm>
                <a:off x="7289196" y="3693977"/>
                <a:ext cx="195120" cy="198000"/>
              </p14:xfrm>
            </p:contentPart>
          </mc:Choice>
          <mc:Fallback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9C22A95B-EE9C-4CDB-92FF-D854EAC990FA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284876" y="3689657"/>
                  <a:ext cx="2037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5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3FFC1AED-5C90-44E6-A78E-7878F4374FE1}"/>
                    </a:ext>
                  </a:extLst>
                </p14:cNvPr>
                <p14:cNvContentPartPr/>
                <p14:nvPr/>
              </p14:nvContentPartPr>
              <p14:xfrm>
                <a:off x="7468116" y="3681737"/>
                <a:ext cx="62280" cy="61920"/>
              </p14:xfrm>
            </p:contentPart>
          </mc:Choice>
          <mc:Fallback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3FFC1AED-5C90-44E6-A78E-7878F4374FE1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7463796" y="3677417"/>
                  <a:ext cx="70920" cy="7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0" name="Gruppo 269">
            <a:extLst>
              <a:ext uri="{FF2B5EF4-FFF2-40B4-BE49-F238E27FC236}">
                <a16:creationId xmlns:a16="http://schemas.microsoft.com/office/drawing/2014/main" id="{EC3500F1-944F-48A2-8935-3498F976732C}"/>
              </a:ext>
            </a:extLst>
          </p:cNvPr>
          <p:cNvGrpSpPr/>
          <p:nvPr/>
        </p:nvGrpSpPr>
        <p:grpSpPr>
          <a:xfrm>
            <a:off x="10061196" y="6213257"/>
            <a:ext cx="1215720" cy="514800"/>
            <a:chOff x="10061196" y="6213257"/>
            <a:chExt cx="1215720" cy="5148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5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343354A3-B154-460A-962F-C2CD37047B1B}"/>
                    </a:ext>
                  </a:extLst>
                </p14:cNvPr>
                <p14:cNvContentPartPr/>
                <p14:nvPr/>
              </p14:nvContentPartPr>
              <p14:xfrm>
                <a:off x="10061196" y="6360497"/>
                <a:ext cx="312840" cy="315720"/>
              </p14:xfrm>
            </p:contentPart>
          </mc:Choice>
          <mc:Fallback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343354A3-B154-460A-962F-C2CD37047B1B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056876" y="6356177"/>
                  <a:ext cx="32148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336C4128-3F2A-44A1-B7DD-0DCD863DC6AA}"/>
                    </a:ext>
                  </a:extLst>
                </p14:cNvPr>
                <p14:cNvContentPartPr/>
                <p14:nvPr/>
              </p14:nvContentPartPr>
              <p14:xfrm>
                <a:off x="10113756" y="6519257"/>
                <a:ext cx="224640" cy="208800"/>
              </p14:xfrm>
            </p:contentPart>
          </mc:Choice>
          <mc:Fallback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336C4128-3F2A-44A1-B7DD-0DCD863DC6AA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109436" y="6514937"/>
                  <a:ext cx="2332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9E3F4E49-CA47-4221-B0D9-D67EF63A7325}"/>
                    </a:ext>
                  </a:extLst>
                </p14:cNvPr>
                <p14:cNvContentPartPr/>
                <p14:nvPr/>
              </p14:nvContentPartPr>
              <p14:xfrm>
                <a:off x="10450356" y="6419897"/>
                <a:ext cx="276120" cy="258480"/>
              </p14:xfrm>
            </p:contentPart>
          </mc:Choice>
          <mc:Fallback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9E3F4E49-CA47-4221-B0D9-D67EF63A7325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0446036" y="6415577"/>
                  <a:ext cx="2847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50265A9-09FB-4DB6-AC8D-505FC99E0D98}"/>
                    </a:ext>
                  </a:extLst>
                </p14:cNvPr>
                <p14:cNvContentPartPr/>
                <p14:nvPr/>
              </p14:nvContentPartPr>
              <p14:xfrm>
                <a:off x="10437396" y="6537617"/>
                <a:ext cx="223560" cy="32400"/>
              </p14:xfrm>
            </p:contentPart>
          </mc:Choice>
          <mc:Fallback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50265A9-09FB-4DB6-AC8D-505FC99E0D9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0433076" y="6533297"/>
                  <a:ext cx="2322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F2BAB050-F15B-4B26-A5C6-80EA62F1AAF7}"/>
                    </a:ext>
                  </a:extLst>
                </p14:cNvPr>
                <p14:cNvContentPartPr/>
                <p14:nvPr/>
              </p14:nvContentPartPr>
              <p14:xfrm>
                <a:off x="10895676" y="6213257"/>
                <a:ext cx="381240" cy="425160"/>
              </p14:xfrm>
            </p:contentPart>
          </mc:Choice>
          <mc:Fallback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F2BAB050-F15B-4B26-A5C6-80EA62F1AAF7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0891356" y="6208937"/>
                  <a:ext cx="38988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6B7F1BF2-DAEF-40FF-884F-6882846D821C}"/>
                    </a:ext>
                  </a:extLst>
                </p14:cNvPr>
                <p14:cNvContentPartPr/>
                <p14:nvPr/>
              </p14:nvContentPartPr>
              <p14:xfrm>
                <a:off x="11079996" y="6238457"/>
                <a:ext cx="165960" cy="405720"/>
              </p14:xfrm>
            </p:contentPart>
          </mc:Choice>
          <mc:Fallback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6B7F1BF2-DAEF-40FF-884F-6882846D821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075676" y="6234137"/>
                  <a:ext cx="174600" cy="414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74623954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uppo 6">
            <a:extLst>
              <a:ext uri="{FF2B5EF4-FFF2-40B4-BE49-F238E27FC236}">
                <a16:creationId xmlns:a16="http://schemas.microsoft.com/office/drawing/2014/main" id="{AAC65A6A-837D-4E8A-96C9-B77C97FD3081}"/>
              </a:ext>
            </a:extLst>
          </p:cNvPr>
          <p:cNvGrpSpPr/>
          <p:nvPr/>
        </p:nvGrpSpPr>
        <p:grpSpPr>
          <a:xfrm>
            <a:off x="264335" y="185268"/>
            <a:ext cx="542520" cy="228240"/>
            <a:chOff x="264335" y="185268"/>
            <a:chExt cx="542520" cy="22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9506491F-0EFA-46C5-AD81-521171EB2DEC}"/>
                    </a:ext>
                  </a:extLst>
                </p14:cNvPr>
                <p14:cNvContentPartPr/>
                <p14:nvPr/>
              </p14:nvContentPartPr>
              <p14:xfrm>
                <a:off x="264335" y="207948"/>
                <a:ext cx="272880" cy="190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9506491F-0EFA-46C5-AD81-521171EB2DE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60015" y="203628"/>
                  <a:ext cx="2815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E2ADA10-BB16-4450-BC58-301F83341790}"/>
                    </a:ext>
                  </a:extLst>
                </p14:cNvPr>
                <p14:cNvContentPartPr/>
                <p14:nvPr/>
              </p14:nvContentPartPr>
              <p14:xfrm>
                <a:off x="619295" y="185268"/>
                <a:ext cx="187560" cy="2282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E2ADA10-BB16-4450-BC58-301F8334179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14975" y="180948"/>
                  <a:ext cx="196200" cy="23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" name="Gruppo 10">
            <a:extLst>
              <a:ext uri="{FF2B5EF4-FFF2-40B4-BE49-F238E27FC236}">
                <a16:creationId xmlns:a16="http://schemas.microsoft.com/office/drawing/2014/main" id="{E26FECB5-E69F-4F17-988F-9A6F8D2BFD0D}"/>
              </a:ext>
            </a:extLst>
          </p:cNvPr>
          <p:cNvGrpSpPr/>
          <p:nvPr/>
        </p:nvGrpSpPr>
        <p:grpSpPr>
          <a:xfrm>
            <a:off x="1339295" y="100668"/>
            <a:ext cx="676800" cy="271440"/>
            <a:chOff x="1339295" y="100668"/>
            <a:chExt cx="676800" cy="27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954F08A-F0D8-4A65-AA62-AE1EE50947C0}"/>
                    </a:ext>
                  </a:extLst>
                </p14:cNvPr>
                <p14:cNvContentPartPr/>
                <p14:nvPr/>
              </p14:nvContentPartPr>
              <p14:xfrm>
                <a:off x="1339295" y="203988"/>
                <a:ext cx="323640" cy="1681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954F08A-F0D8-4A65-AA62-AE1EE50947C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334975" y="199668"/>
                  <a:ext cx="3322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1473EBDA-210F-425F-87A1-93FE266D24D8}"/>
                    </a:ext>
                  </a:extLst>
                </p14:cNvPr>
                <p14:cNvContentPartPr/>
                <p14:nvPr/>
              </p14:nvContentPartPr>
              <p14:xfrm>
                <a:off x="1460615" y="100668"/>
                <a:ext cx="182160" cy="421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1473EBDA-210F-425F-87A1-93FE266D24D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56295" y="96348"/>
                  <a:ext cx="1908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3CDE76A-E250-4754-8503-86AEEF5889D7}"/>
                    </a:ext>
                  </a:extLst>
                </p14:cNvPr>
                <p14:cNvContentPartPr/>
                <p14:nvPr/>
              </p14:nvContentPartPr>
              <p14:xfrm>
                <a:off x="1618655" y="146028"/>
                <a:ext cx="85680" cy="1872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3CDE76A-E250-4754-8503-86AEEF5889D7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14335" y="141708"/>
                  <a:ext cx="943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3E19BA3-AA28-4F0C-A26D-518A37682F1A}"/>
                    </a:ext>
                  </a:extLst>
                </p14:cNvPr>
                <p14:cNvContentPartPr/>
                <p14:nvPr/>
              </p14:nvContentPartPr>
              <p14:xfrm>
                <a:off x="1875335" y="217668"/>
                <a:ext cx="123120" cy="187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3E19BA3-AA28-4F0C-A26D-518A37682F1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71015" y="213348"/>
                  <a:ext cx="1317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A82E4399-DBE6-4690-9960-1BA65EA2203A}"/>
                    </a:ext>
                  </a:extLst>
                </p14:cNvPr>
                <p14:cNvContentPartPr/>
                <p14:nvPr/>
              </p14:nvContentPartPr>
              <p14:xfrm>
                <a:off x="1918175" y="306948"/>
                <a:ext cx="97920" cy="57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A82E4399-DBE6-4690-9960-1BA65EA2203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13855" y="302628"/>
                  <a:ext cx="106560" cy="1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38613219-D627-48EF-AF15-6478AF5BCB92}"/>
              </a:ext>
            </a:extLst>
          </p:cNvPr>
          <p:cNvGrpSpPr/>
          <p:nvPr/>
        </p:nvGrpSpPr>
        <p:grpSpPr>
          <a:xfrm>
            <a:off x="2211215" y="89148"/>
            <a:ext cx="1837080" cy="356040"/>
            <a:chOff x="2211215" y="89148"/>
            <a:chExt cx="1837080" cy="35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F8382F21-5F51-4C74-BE76-4E29C4351887}"/>
                    </a:ext>
                  </a:extLst>
                </p14:cNvPr>
                <p14:cNvContentPartPr/>
                <p14:nvPr/>
              </p14:nvContentPartPr>
              <p14:xfrm>
                <a:off x="2211215" y="89148"/>
                <a:ext cx="349920" cy="2397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F8382F21-5F51-4C74-BE76-4E29C435188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06895" y="84828"/>
                  <a:ext cx="35856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6CAD9D6-D351-4E99-9DFD-384A9B976A56}"/>
                    </a:ext>
                  </a:extLst>
                </p14:cNvPr>
                <p14:cNvContentPartPr/>
                <p14:nvPr/>
              </p14:nvContentPartPr>
              <p14:xfrm>
                <a:off x="2628095" y="287868"/>
                <a:ext cx="136440" cy="100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6CAD9D6-D351-4E99-9DFD-384A9B976A5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23775" y="283548"/>
                  <a:ext cx="14508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2E290EA0-CC24-4423-AC78-3CEC007288CE}"/>
                    </a:ext>
                  </a:extLst>
                </p14:cNvPr>
                <p14:cNvContentPartPr/>
                <p14:nvPr/>
              </p14:nvContentPartPr>
              <p14:xfrm>
                <a:off x="2915735" y="264108"/>
                <a:ext cx="193320" cy="198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2E290EA0-CC24-4423-AC78-3CEC007288C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11415" y="259788"/>
                  <a:ext cx="2019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67F765D5-6E0E-4F82-A407-AC6879202624}"/>
                    </a:ext>
                  </a:extLst>
                </p14:cNvPr>
                <p14:cNvContentPartPr/>
                <p14:nvPr/>
              </p14:nvContentPartPr>
              <p14:xfrm>
                <a:off x="3015095" y="226668"/>
                <a:ext cx="19440" cy="1911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67F765D5-6E0E-4F82-A407-AC687920262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10775" y="222348"/>
                  <a:ext cx="280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8678603-E176-4315-B78E-A7C0CD21338C}"/>
                    </a:ext>
                  </a:extLst>
                </p14:cNvPr>
                <p14:cNvContentPartPr/>
                <p14:nvPr/>
              </p14:nvContentPartPr>
              <p14:xfrm>
                <a:off x="3275015" y="196788"/>
                <a:ext cx="47880" cy="1674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8678603-E176-4315-B78E-A7C0CD21338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70695" y="192468"/>
                  <a:ext cx="565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4CA7298-9423-4159-BAA1-3C62F9874957}"/>
                    </a:ext>
                  </a:extLst>
                </p14:cNvPr>
                <p14:cNvContentPartPr/>
                <p14:nvPr/>
              </p14:nvContentPartPr>
              <p14:xfrm>
                <a:off x="3275015" y="95628"/>
                <a:ext cx="13320" cy="277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4CA7298-9423-4159-BAA1-3C62F9874957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270695" y="91308"/>
                  <a:ext cx="219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BBA76EFA-781C-4354-A4F5-876E9632B737}"/>
                    </a:ext>
                  </a:extLst>
                </p14:cNvPr>
                <p14:cNvContentPartPr/>
                <p14:nvPr/>
              </p14:nvContentPartPr>
              <p14:xfrm>
                <a:off x="3503255" y="107868"/>
                <a:ext cx="388080" cy="2592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BBA76EFA-781C-4354-A4F5-876E9632B73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498935" y="103548"/>
                  <a:ext cx="39672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8169EB3D-F834-43F8-BCBF-FB242B451AD9}"/>
                    </a:ext>
                  </a:extLst>
                </p14:cNvPr>
                <p14:cNvContentPartPr/>
                <p14:nvPr/>
              </p14:nvContentPartPr>
              <p14:xfrm>
                <a:off x="3947135" y="301188"/>
                <a:ext cx="101160" cy="1440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8169EB3D-F834-43F8-BCBF-FB242B451AD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942815" y="296868"/>
                  <a:ext cx="109800" cy="15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uppo 33">
            <a:extLst>
              <a:ext uri="{FF2B5EF4-FFF2-40B4-BE49-F238E27FC236}">
                <a16:creationId xmlns:a16="http://schemas.microsoft.com/office/drawing/2014/main" id="{751D6575-8905-4D46-84A1-F705FA45D03B}"/>
              </a:ext>
            </a:extLst>
          </p:cNvPr>
          <p:cNvGrpSpPr/>
          <p:nvPr/>
        </p:nvGrpSpPr>
        <p:grpSpPr>
          <a:xfrm>
            <a:off x="5287055" y="124788"/>
            <a:ext cx="585000" cy="324720"/>
            <a:chOff x="5287055" y="124788"/>
            <a:chExt cx="58500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CAECDE3-3B77-435E-81B3-27B6D5B99580}"/>
                    </a:ext>
                  </a:extLst>
                </p14:cNvPr>
                <p14:cNvContentPartPr/>
                <p14:nvPr/>
              </p14:nvContentPartPr>
              <p14:xfrm>
                <a:off x="5287055" y="124788"/>
                <a:ext cx="410040" cy="232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CAECDE3-3B77-435E-81B3-27B6D5B9958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282735" y="120468"/>
                  <a:ext cx="4186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AB72CA1A-2E64-4CA3-9B71-B5E33C642AB5}"/>
                    </a:ext>
                  </a:extLst>
                </p14:cNvPr>
                <p14:cNvContentPartPr/>
                <p14:nvPr/>
              </p14:nvContentPartPr>
              <p14:xfrm>
                <a:off x="5743895" y="341508"/>
                <a:ext cx="128160" cy="1080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AB72CA1A-2E64-4CA3-9B71-B5E33C642AB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739575" y="337188"/>
                  <a:ext cx="136800" cy="11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EB5C6AD7-3DF0-45DE-9444-8E7C9F6E68A9}"/>
                  </a:ext>
                </a:extLst>
              </p14:cNvPr>
              <p14:cNvContentPartPr/>
              <p14:nvPr/>
            </p14:nvContentPartPr>
            <p14:xfrm>
              <a:off x="5908055" y="553908"/>
              <a:ext cx="96120" cy="8208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EB5C6AD7-3DF0-45DE-9444-8E7C9F6E68A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903735" y="549588"/>
                <a:ext cx="104760" cy="90720"/>
              </a:xfrm>
              <a:prstGeom prst="rect">
                <a:avLst/>
              </a:prstGeom>
            </p:spPr>
          </p:pic>
        </mc:Fallback>
      </mc:AlternateContent>
      <p:grpSp>
        <p:nvGrpSpPr>
          <p:cNvPr id="33" name="Gruppo 32">
            <a:extLst>
              <a:ext uri="{FF2B5EF4-FFF2-40B4-BE49-F238E27FC236}">
                <a16:creationId xmlns:a16="http://schemas.microsoft.com/office/drawing/2014/main" id="{09ADD822-D933-4969-8434-04E6812F861C}"/>
              </a:ext>
            </a:extLst>
          </p:cNvPr>
          <p:cNvGrpSpPr/>
          <p:nvPr/>
        </p:nvGrpSpPr>
        <p:grpSpPr>
          <a:xfrm>
            <a:off x="6326735" y="86268"/>
            <a:ext cx="1547280" cy="407160"/>
            <a:chOff x="6326735" y="86268"/>
            <a:chExt cx="1547280" cy="40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054C5405-CBB5-478F-AFAC-208038B274C9}"/>
                    </a:ext>
                  </a:extLst>
                </p14:cNvPr>
                <p14:cNvContentPartPr/>
                <p14:nvPr/>
              </p14:nvContentPartPr>
              <p14:xfrm>
                <a:off x="6326735" y="147828"/>
                <a:ext cx="393480" cy="1958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054C5405-CBB5-478F-AFAC-208038B274C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22415" y="143508"/>
                  <a:ext cx="4021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03CD001-816E-445C-AC7B-47D352307E90}"/>
                    </a:ext>
                  </a:extLst>
                </p14:cNvPr>
                <p14:cNvContentPartPr/>
                <p14:nvPr/>
              </p14:nvContentPartPr>
              <p14:xfrm>
                <a:off x="6762335" y="327828"/>
                <a:ext cx="113760" cy="1656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03CD001-816E-445C-AC7B-47D352307E9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758015" y="323508"/>
                  <a:ext cx="1224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FC04E53-4A9F-45DF-A1ED-579CCE5AC967}"/>
                    </a:ext>
                  </a:extLst>
                </p14:cNvPr>
                <p14:cNvContentPartPr/>
                <p14:nvPr/>
              </p14:nvContentPartPr>
              <p14:xfrm>
                <a:off x="7069415" y="167268"/>
                <a:ext cx="209880" cy="2124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FC04E53-4A9F-45DF-A1ED-579CCE5AC96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065095" y="162948"/>
                  <a:ext cx="2185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3F683D5-5477-45D1-BF1E-2336B160BF24}"/>
                    </a:ext>
                  </a:extLst>
                </p14:cNvPr>
                <p14:cNvContentPartPr/>
                <p14:nvPr/>
              </p14:nvContentPartPr>
              <p14:xfrm>
                <a:off x="7041335" y="284268"/>
                <a:ext cx="162360" cy="111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3F683D5-5477-45D1-BF1E-2336B160BF2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037015" y="279948"/>
                  <a:ext cx="1710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A324E64-F108-45A2-8EFD-AC2C247F4334}"/>
                    </a:ext>
                  </a:extLst>
                </p14:cNvPr>
                <p14:cNvContentPartPr/>
                <p14:nvPr/>
              </p14:nvContentPartPr>
              <p14:xfrm>
                <a:off x="7510775" y="109668"/>
                <a:ext cx="32040" cy="2696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A324E64-F108-45A2-8EFD-AC2C247F433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506455" y="105348"/>
                  <a:ext cx="406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D15E9EF7-9A90-4763-8221-DB4DC3EDE3DD}"/>
                    </a:ext>
                  </a:extLst>
                </p14:cNvPr>
                <p14:cNvContentPartPr/>
                <p14:nvPr/>
              </p14:nvContentPartPr>
              <p14:xfrm>
                <a:off x="7579175" y="125868"/>
                <a:ext cx="16200" cy="2732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D15E9EF7-9A90-4763-8221-DB4DC3EDE3D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574855" y="121548"/>
                  <a:ext cx="2484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454643D-6E92-491D-BA51-19C388F4FA08}"/>
                    </a:ext>
                  </a:extLst>
                </p14:cNvPr>
                <p14:cNvContentPartPr/>
                <p14:nvPr/>
              </p14:nvContentPartPr>
              <p14:xfrm>
                <a:off x="7546055" y="86268"/>
                <a:ext cx="327960" cy="3592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454643D-6E92-491D-BA51-19C388F4FA0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541735" y="81948"/>
                  <a:ext cx="336600" cy="36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uppo 45">
            <a:extLst>
              <a:ext uri="{FF2B5EF4-FFF2-40B4-BE49-F238E27FC236}">
                <a16:creationId xmlns:a16="http://schemas.microsoft.com/office/drawing/2014/main" id="{EFEFD6E2-AB54-4DBB-AF7A-C57B819A3264}"/>
              </a:ext>
            </a:extLst>
          </p:cNvPr>
          <p:cNvGrpSpPr/>
          <p:nvPr/>
        </p:nvGrpSpPr>
        <p:grpSpPr>
          <a:xfrm>
            <a:off x="8447855" y="70428"/>
            <a:ext cx="2182320" cy="368280"/>
            <a:chOff x="8447855" y="70428"/>
            <a:chExt cx="2182320" cy="36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EC431B22-7932-467F-9743-1B4AE3A84B13}"/>
                    </a:ext>
                  </a:extLst>
                </p14:cNvPr>
                <p14:cNvContentPartPr/>
                <p14:nvPr/>
              </p14:nvContentPartPr>
              <p14:xfrm>
                <a:off x="8447855" y="244668"/>
                <a:ext cx="400320" cy="1573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EC431B22-7932-467F-9743-1B4AE3A84B1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43535" y="240348"/>
                  <a:ext cx="4089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B3F89AC9-BBEC-4452-AC49-F0862600C53D}"/>
                    </a:ext>
                  </a:extLst>
                </p14:cNvPr>
                <p14:cNvContentPartPr/>
                <p14:nvPr/>
              </p14:nvContentPartPr>
              <p14:xfrm>
                <a:off x="8867255" y="70428"/>
                <a:ext cx="258840" cy="3682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B3F89AC9-BBEC-4452-AC49-F0862600C53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862935" y="66108"/>
                  <a:ext cx="26748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A87E327D-A8F6-4116-9D50-103313583871}"/>
                    </a:ext>
                  </a:extLst>
                </p14:cNvPr>
                <p14:cNvContentPartPr/>
                <p14:nvPr/>
              </p14:nvContentPartPr>
              <p14:xfrm>
                <a:off x="9108455" y="70788"/>
                <a:ext cx="294120" cy="321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A87E327D-A8F6-4116-9D50-10331358387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104135" y="66468"/>
                  <a:ext cx="30276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C94D85FF-B117-417F-A4EF-68CB2450D8D1}"/>
                    </a:ext>
                  </a:extLst>
                </p14:cNvPr>
                <p14:cNvContentPartPr/>
                <p14:nvPr/>
              </p14:nvContentPartPr>
              <p14:xfrm>
                <a:off x="9481415" y="159708"/>
                <a:ext cx="85680" cy="2174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C94D85FF-B117-417F-A4EF-68CB2450D8D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477095" y="155388"/>
                  <a:ext cx="9432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EC34FE3-0D42-456D-A7A4-FC63DA8F5D74}"/>
                    </a:ext>
                  </a:extLst>
                </p14:cNvPr>
                <p14:cNvContentPartPr/>
                <p14:nvPr/>
              </p14:nvContentPartPr>
              <p14:xfrm>
                <a:off x="9657815" y="219468"/>
                <a:ext cx="345960" cy="1760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EC34FE3-0D42-456D-A7A4-FC63DA8F5D7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653495" y="215148"/>
                  <a:ext cx="3546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B9F2BE8A-CEB4-4918-A1F6-375DCFAF3F3A}"/>
                    </a:ext>
                  </a:extLst>
                </p14:cNvPr>
                <p14:cNvContentPartPr/>
                <p14:nvPr/>
              </p14:nvContentPartPr>
              <p14:xfrm>
                <a:off x="10057775" y="239268"/>
                <a:ext cx="338760" cy="1598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B9F2BE8A-CEB4-4918-A1F6-375DCFAF3F3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053455" y="234948"/>
                  <a:ext cx="3474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259E9FD-D99D-43C2-95D0-7BF4B666F206}"/>
                    </a:ext>
                  </a:extLst>
                </p14:cNvPr>
                <p14:cNvContentPartPr/>
                <p14:nvPr/>
              </p14:nvContentPartPr>
              <p14:xfrm>
                <a:off x="10460255" y="264108"/>
                <a:ext cx="169920" cy="1501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259E9FD-D99D-43C2-95D0-7BF4B666F20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455935" y="259788"/>
                  <a:ext cx="17856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uppo 44">
            <a:extLst>
              <a:ext uri="{FF2B5EF4-FFF2-40B4-BE49-F238E27FC236}">
                <a16:creationId xmlns:a16="http://schemas.microsoft.com/office/drawing/2014/main" id="{29BB33F2-732A-4A9B-B068-DFF0A1BB9797}"/>
              </a:ext>
            </a:extLst>
          </p:cNvPr>
          <p:cNvGrpSpPr/>
          <p:nvPr/>
        </p:nvGrpSpPr>
        <p:grpSpPr>
          <a:xfrm>
            <a:off x="10884335" y="338628"/>
            <a:ext cx="7200" cy="106200"/>
            <a:chOff x="10884335" y="338628"/>
            <a:chExt cx="7200" cy="10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9498D27B-4AEE-47B7-85B5-9A4EA97D86A0}"/>
                    </a:ext>
                  </a:extLst>
                </p14:cNvPr>
                <p14:cNvContentPartPr/>
                <p14:nvPr/>
              </p14:nvContentPartPr>
              <p14:xfrm>
                <a:off x="10887575" y="338628"/>
                <a:ext cx="3960" cy="57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9498D27B-4AEE-47B7-85B5-9A4EA97D86A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883255" y="334308"/>
                  <a:ext cx="126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CE64E082-E47F-4328-9376-BBCFF96D9BBA}"/>
                    </a:ext>
                  </a:extLst>
                </p14:cNvPr>
                <p14:cNvContentPartPr/>
                <p14:nvPr/>
              </p14:nvContentPartPr>
              <p14:xfrm>
                <a:off x="10884335" y="426108"/>
                <a:ext cx="5040" cy="18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CE64E082-E47F-4328-9376-BBCFF96D9BB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880015" y="421788"/>
                  <a:ext cx="1368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uppo 67">
            <a:extLst>
              <a:ext uri="{FF2B5EF4-FFF2-40B4-BE49-F238E27FC236}">
                <a16:creationId xmlns:a16="http://schemas.microsoft.com/office/drawing/2014/main" id="{36D27159-87A3-45D1-8DE9-B6731685A5E2}"/>
              </a:ext>
            </a:extLst>
          </p:cNvPr>
          <p:cNvGrpSpPr/>
          <p:nvPr/>
        </p:nvGrpSpPr>
        <p:grpSpPr>
          <a:xfrm>
            <a:off x="316535" y="616908"/>
            <a:ext cx="2478240" cy="890280"/>
            <a:chOff x="316535" y="616908"/>
            <a:chExt cx="2478240" cy="89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5433608-FE7B-436F-98D8-05B738A2EAD1}"/>
                    </a:ext>
                  </a:extLst>
                </p14:cNvPr>
                <p14:cNvContentPartPr/>
                <p14:nvPr/>
              </p14:nvContentPartPr>
              <p14:xfrm>
                <a:off x="316535" y="991668"/>
                <a:ext cx="293400" cy="2998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5433608-FE7B-436F-98D8-05B738A2EAD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12215" y="987348"/>
                  <a:ext cx="30204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C2FBB86D-3EF8-438C-9857-7A290A8090D7}"/>
                    </a:ext>
                  </a:extLst>
                </p14:cNvPr>
                <p14:cNvContentPartPr/>
                <p14:nvPr/>
              </p14:nvContentPartPr>
              <p14:xfrm>
                <a:off x="569615" y="711948"/>
                <a:ext cx="258840" cy="1944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C2FBB86D-3EF8-438C-9857-7A290A8090D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65295" y="707628"/>
                  <a:ext cx="26748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4FBCD5A-C260-4B09-92BD-EB7F6B22ECA4}"/>
                    </a:ext>
                  </a:extLst>
                </p14:cNvPr>
                <p14:cNvContentPartPr/>
                <p14:nvPr/>
              </p14:nvContentPartPr>
              <p14:xfrm>
                <a:off x="868415" y="851268"/>
                <a:ext cx="144000" cy="666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4FBCD5A-C260-4B09-92BD-EB7F6B22ECA4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64095" y="846948"/>
                  <a:ext cx="1526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46DA662E-7780-4759-87F6-E4DA79865B8E}"/>
                    </a:ext>
                  </a:extLst>
                </p14:cNvPr>
                <p14:cNvContentPartPr/>
                <p14:nvPr/>
              </p14:nvContentPartPr>
              <p14:xfrm>
                <a:off x="1113935" y="938388"/>
                <a:ext cx="300240" cy="2253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46DA662E-7780-4759-87F6-E4DA79865B8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09615" y="934068"/>
                  <a:ext cx="30888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B53C4111-0E74-4E38-B556-B3EAE404B811}"/>
                    </a:ext>
                  </a:extLst>
                </p14:cNvPr>
                <p14:cNvContentPartPr/>
                <p14:nvPr/>
              </p14:nvContentPartPr>
              <p14:xfrm>
                <a:off x="1432175" y="704028"/>
                <a:ext cx="81360" cy="1558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B53C4111-0E74-4E38-B556-B3EAE404B81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427855" y="699708"/>
                  <a:ext cx="900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916B27D-64DF-4AB7-AFB3-DDCB9F0D688A}"/>
                    </a:ext>
                  </a:extLst>
                </p14:cNvPr>
                <p14:cNvContentPartPr/>
                <p14:nvPr/>
              </p14:nvContentPartPr>
              <p14:xfrm>
                <a:off x="1498775" y="616908"/>
                <a:ext cx="1440" cy="201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916B27D-64DF-4AB7-AFB3-DDCB9F0D688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494455" y="612588"/>
                  <a:ext cx="10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517D5A2-C32D-400C-ABDD-528E6C3C518D}"/>
                    </a:ext>
                  </a:extLst>
                </p14:cNvPr>
                <p14:cNvContentPartPr/>
                <p14:nvPr/>
              </p14:nvContentPartPr>
              <p14:xfrm>
                <a:off x="1650335" y="665868"/>
                <a:ext cx="317520" cy="1454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517D5A2-C32D-400C-ABDD-528E6C3C518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646015" y="661548"/>
                  <a:ext cx="3261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8715C1F8-4349-4502-BD4F-6EB3509FF1AC}"/>
                    </a:ext>
                  </a:extLst>
                </p14:cNvPr>
                <p14:cNvContentPartPr/>
                <p14:nvPr/>
              </p14:nvContentPartPr>
              <p14:xfrm>
                <a:off x="2017175" y="763788"/>
                <a:ext cx="77040" cy="1364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8715C1F8-4349-4502-BD4F-6EB3509FF1A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012855" y="759468"/>
                  <a:ext cx="856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8883735-4AA7-436F-BB00-982472D87AE8}"/>
                    </a:ext>
                  </a:extLst>
                </p14:cNvPr>
                <p14:cNvContentPartPr/>
                <p14:nvPr/>
              </p14:nvContentPartPr>
              <p14:xfrm>
                <a:off x="2166215" y="1084908"/>
                <a:ext cx="164520" cy="158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8883735-4AA7-436F-BB00-982472D87AE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161895" y="1080588"/>
                  <a:ext cx="173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9866A28-105C-49B1-998C-6ED72A73E57E}"/>
                    </a:ext>
                  </a:extLst>
                </p14:cNvPr>
                <p14:cNvContentPartPr/>
                <p14:nvPr/>
              </p14:nvContentPartPr>
              <p14:xfrm>
                <a:off x="2177375" y="1175268"/>
                <a:ext cx="152280" cy="136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9866A28-105C-49B1-998C-6ED72A73E57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73055" y="1170948"/>
                  <a:ext cx="16092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635C7F5-1FE8-46DB-8D81-BE092FF22F7A}"/>
                    </a:ext>
                  </a:extLst>
                </p14:cNvPr>
                <p14:cNvContentPartPr/>
                <p14:nvPr/>
              </p14:nvContentPartPr>
              <p14:xfrm>
                <a:off x="2470415" y="904908"/>
                <a:ext cx="324360" cy="6022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635C7F5-1FE8-46DB-8D81-BE092FF22F7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466095" y="900588"/>
                  <a:ext cx="333000" cy="61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D6E63491-B7E3-4871-BE36-EACEF84409F7}"/>
              </a:ext>
            </a:extLst>
          </p:cNvPr>
          <p:cNvGrpSpPr/>
          <p:nvPr/>
        </p:nvGrpSpPr>
        <p:grpSpPr>
          <a:xfrm>
            <a:off x="3032375" y="504948"/>
            <a:ext cx="2142360" cy="644760"/>
            <a:chOff x="3032375" y="504948"/>
            <a:chExt cx="2142360" cy="64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3CE44D21-23E2-4591-AA32-E5A1A4392D65}"/>
                    </a:ext>
                  </a:extLst>
                </p14:cNvPr>
                <p14:cNvContentPartPr/>
                <p14:nvPr/>
              </p14:nvContentPartPr>
              <p14:xfrm>
                <a:off x="3032375" y="907428"/>
                <a:ext cx="247680" cy="2422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3CE44D21-23E2-4591-AA32-E5A1A4392D6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028055" y="903108"/>
                  <a:ext cx="2563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DB7B451B-ECDB-4E46-94E1-94090BCEE955}"/>
                    </a:ext>
                  </a:extLst>
                </p14:cNvPr>
                <p14:cNvContentPartPr/>
                <p14:nvPr/>
              </p14:nvContentPartPr>
              <p14:xfrm>
                <a:off x="3317855" y="699348"/>
                <a:ext cx="68400" cy="1422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DB7B451B-ECDB-4E46-94E1-94090BCEE95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313535" y="695028"/>
                  <a:ext cx="770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2F830CA-D2E9-4B4C-98A5-E942FDB509FD}"/>
                    </a:ext>
                  </a:extLst>
                </p14:cNvPr>
                <p14:cNvContentPartPr/>
                <p14:nvPr/>
              </p14:nvContentPartPr>
              <p14:xfrm>
                <a:off x="3349535" y="614388"/>
                <a:ext cx="25560" cy="93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2F830CA-D2E9-4B4C-98A5-E942FDB509F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345215" y="610068"/>
                  <a:ext cx="342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375D890-490B-4F6E-9A72-9F6C7DA1B151}"/>
                    </a:ext>
                  </a:extLst>
                </p14:cNvPr>
                <p14:cNvContentPartPr/>
                <p14:nvPr/>
              </p14:nvContentPartPr>
              <p14:xfrm>
                <a:off x="3519095" y="576228"/>
                <a:ext cx="79560" cy="3009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375D890-490B-4F6E-9A72-9F6C7DA1B15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514775" y="571908"/>
                  <a:ext cx="8820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0DF1E2B0-73F8-40F7-A170-5633838A5B39}"/>
                    </a:ext>
                  </a:extLst>
                </p14:cNvPr>
                <p14:cNvContentPartPr/>
                <p14:nvPr/>
              </p14:nvContentPartPr>
              <p14:xfrm>
                <a:off x="3700895" y="650748"/>
                <a:ext cx="17640" cy="493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0DF1E2B0-73F8-40F7-A170-5633838A5B3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96575" y="646428"/>
                  <a:ext cx="262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5E88CA4-1C8E-436C-A4C0-A8A19A270349}"/>
                    </a:ext>
                  </a:extLst>
                </p14:cNvPr>
                <p14:cNvContentPartPr/>
                <p14:nvPr/>
              </p14:nvContentPartPr>
              <p14:xfrm>
                <a:off x="3655175" y="598908"/>
                <a:ext cx="198000" cy="2455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5E88CA4-1C8E-436C-A4C0-A8A19A27034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650855" y="594588"/>
                  <a:ext cx="20664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5827A1D3-9D13-4B02-870D-389F9280896C}"/>
                    </a:ext>
                  </a:extLst>
                </p14:cNvPr>
                <p14:cNvContentPartPr/>
                <p14:nvPr/>
              </p14:nvContentPartPr>
              <p14:xfrm>
                <a:off x="3684695" y="714108"/>
                <a:ext cx="111600" cy="136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5827A1D3-9D13-4B02-870D-389F9280896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680375" y="709788"/>
                  <a:ext cx="12024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5B53212D-27CE-4A0C-83DE-94B49A4B6AFF}"/>
                    </a:ext>
                  </a:extLst>
                </p14:cNvPr>
                <p14:cNvContentPartPr/>
                <p14:nvPr/>
              </p14:nvContentPartPr>
              <p14:xfrm>
                <a:off x="3959735" y="714108"/>
                <a:ext cx="187920" cy="176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5B53212D-27CE-4A0C-83DE-94B49A4B6AF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955415" y="709788"/>
                  <a:ext cx="1965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F728578A-9EDA-42F2-9B3B-1D417952824B}"/>
                    </a:ext>
                  </a:extLst>
                </p14:cNvPr>
                <p14:cNvContentPartPr/>
                <p14:nvPr/>
              </p14:nvContentPartPr>
              <p14:xfrm>
                <a:off x="4023095" y="686748"/>
                <a:ext cx="28440" cy="1303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F728578A-9EDA-42F2-9B3B-1D417952824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018775" y="682428"/>
                  <a:ext cx="370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59836957-355D-4C87-BE88-782ECB481CA8}"/>
                    </a:ext>
                  </a:extLst>
                </p14:cNvPr>
                <p14:cNvContentPartPr/>
                <p14:nvPr/>
              </p14:nvContentPartPr>
              <p14:xfrm>
                <a:off x="4250975" y="585588"/>
                <a:ext cx="170640" cy="209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59836957-355D-4C87-BE88-782ECB481CA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246655" y="581268"/>
                  <a:ext cx="1792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FA66F4C8-8642-4696-95D4-B9DF979B8C8A}"/>
                    </a:ext>
                  </a:extLst>
                </p14:cNvPr>
                <p14:cNvContentPartPr/>
                <p14:nvPr/>
              </p14:nvContentPartPr>
              <p14:xfrm>
                <a:off x="4527455" y="528708"/>
                <a:ext cx="214200" cy="2746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FA66F4C8-8642-4696-95D4-B9DF979B8C8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523135" y="524388"/>
                  <a:ext cx="2228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FDF9731-0A76-4EBC-9154-A2B4BBF21CEB}"/>
                    </a:ext>
                  </a:extLst>
                </p14:cNvPr>
                <p14:cNvContentPartPr/>
                <p14:nvPr/>
              </p14:nvContentPartPr>
              <p14:xfrm>
                <a:off x="4556615" y="673428"/>
                <a:ext cx="163080" cy="1054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FDF9731-0A76-4EBC-9154-A2B4BBF21CE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552295" y="669108"/>
                  <a:ext cx="1717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C0AB2246-1210-44D2-9135-D1F7971891E8}"/>
                    </a:ext>
                  </a:extLst>
                </p14:cNvPr>
                <p14:cNvContentPartPr/>
                <p14:nvPr/>
              </p14:nvContentPartPr>
              <p14:xfrm>
                <a:off x="4831655" y="660468"/>
                <a:ext cx="73800" cy="116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C0AB2246-1210-44D2-9135-D1F7971891E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827335" y="656148"/>
                  <a:ext cx="8244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7EA4077F-A271-4271-A04A-9A1977FD5B97}"/>
                    </a:ext>
                  </a:extLst>
                </p14:cNvPr>
                <p14:cNvContentPartPr/>
                <p14:nvPr/>
              </p14:nvContentPartPr>
              <p14:xfrm>
                <a:off x="4941455" y="662628"/>
                <a:ext cx="73080" cy="1069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7EA4077F-A271-4271-A04A-9A1977FD5B9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937135" y="658308"/>
                  <a:ext cx="8172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D82ECDA-6909-46F2-8119-6C0C872C392D}"/>
                    </a:ext>
                  </a:extLst>
                </p14:cNvPr>
                <p14:cNvContentPartPr/>
                <p14:nvPr/>
              </p14:nvContentPartPr>
              <p14:xfrm>
                <a:off x="4801055" y="650748"/>
                <a:ext cx="185040" cy="122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D82ECDA-6909-46F2-8119-6C0C872C392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796735" y="646428"/>
                  <a:ext cx="1936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5B7239B-474B-4B9C-8ACD-4977FE85DC50}"/>
                    </a:ext>
                  </a:extLst>
                </p14:cNvPr>
                <p14:cNvContentPartPr/>
                <p14:nvPr/>
              </p14:nvContentPartPr>
              <p14:xfrm>
                <a:off x="5037575" y="504948"/>
                <a:ext cx="137160" cy="3369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5B7239B-474B-4B9C-8ACD-4977FE85DC5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033255" y="500628"/>
                  <a:ext cx="145800" cy="34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BBC79724-BE0F-49D8-ACF0-2C73DC871461}"/>
              </a:ext>
            </a:extLst>
          </p:cNvPr>
          <p:cNvGrpSpPr/>
          <p:nvPr/>
        </p:nvGrpSpPr>
        <p:grpSpPr>
          <a:xfrm>
            <a:off x="5606375" y="816708"/>
            <a:ext cx="849600" cy="315720"/>
            <a:chOff x="5606375" y="816708"/>
            <a:chExt cx="849600" cy="31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297C152-6454-46DF-B221-2FCF5E026137}"/>
                    </a:ext>
                  </a:extLst>
                </p14:cNvPr>
                <p14:cNvContentPartPr/>
                <p14:nvPr/>
              </p14:nvContentPartPr>
              <p14:xfrm>
                <a:off x="5611415" y="983388"/>
                <a:ext cx="365040" cy="57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297C152-6454-46DF-B221-2FCF5E02613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607095" y="979068"/>
                  <a:ext cx="37368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0188DAC2-804A-4EB7-9FA5-FBA4176F75F9}"/>
                    </a:ext>
                  </a:extLst>
                </p14:cNvPr>
                <p14:cNvContentPartPr/>
                <p14:nvPr/>
              </p14:nvContentPartPr>
              <p14:xfrm>
                <a:off x="5606375" y="1100388"/>
                <a:ext cx="358560" cy="320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0188DAC2-804A-4EB7-9FA5-FBA4176F75F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602055" y="1096068"/>
                  <a:ext cx="3672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966028B-7B1C-47C6-82A9-C2866D1F0625}"/>
                    </a:ext>
                  </a:extLst>
                </p14:cNvPr>
                <p14:cNvContentPartPr/>
                <p14:nvPr/>
              </p14:nvContentPartPr>
              <p14:xfrm>
                <a:off x="6160055" y="816708"/>
                <a:ext cx="295920" cy="2829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966028B-7B1C-47C6-82A9-C2866D1F062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155735" y="812388"/>
                  <a:ext cx="304560" cy="29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20027859-0A64-41BE-8F49-E3ABF322B2AB}"/>
              </a:ext>
            </a:extLst>
          </p:cNvPr>
          <p:cNvGrpSpPr/>
          <p:nvPr/>
        </p:nvGrpSpPr>
        <p:grpSpPr>
          <a:xfrm>
            <a:off x="440375" y="1764228"/>
            <a:ext cx="704520" cy="360720"/>
            <a:chOff x="440375" y="1764228"/>
            <a:chExt cx="704520" cy="36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3BB436BE-EA0F-4F19-8940-392C22E21343}"/>
                    </a:ext>
                  </a:extLst>
                </p14:cNvPr>
                <p14:cNvContentPartPr/>
                <p14:nvPr/>
              </p14:nvContentPartPr>
              <p14:xfrm>
                <a:off x="440375" y="1764228"/>
                <a:ext cx="462240" cy="3542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3BB436BE-EA0F-4F19-8940-392C22E2134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36055" y="1759908"/>
                  <a:ext cx="47088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6AB6936-F863-4B3C-9230-70038FCBB942}"/>
                    </a:ext>
                  </a:extLst>
                </p14:cNvPr>
                <p14:cNvContentPartPr/>
                <p14:nvPr/>
              </p14:nvContentPartPr>
              <p14:xfrm>
                <a:off x="974975" y="2002548"/>
                <a:ext cx="169920" cy="1224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6AB6936-F863-4B3C-9230-70038FCBB94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70655" y="1998228"/>
                  <a:ext cx="178560" cy="13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93FC546A-2750-4F28-B5F0-0A8DD537C4E7}"/>
              </a:ext>
            </a:extLst>
          </p:cNvPr>
          <p:cNvGrpSpPr/>
          <p:nvPr/>
        </p:nvGrpSpPr>
        <p:grpSpPr>
          <a:xfrm>
            <a:off x="1433975" y="1964748"/>
            <a:ext cx="199440" cy="86760"/>
            <a:chOff x="1433975" y="1964748"/>
            <a:chExt cx="199440" cy="8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1135613C-617D-49C9-89CF-A5267DB4F763}"/>
                    </a:ext>
                  </a:extLst>
                </p14:cNvPr>
                <p14:cNvContentPartPr/>
                <p14:nvPr/>
              </p14:nvContentPartPr>
              <p14:xfrm>
                <a:off x="1433975" y="1964748"/>
                <a:ext cx="142200" cy="10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1135613C-617D-49C9-89CF-A5267DB4F76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429655" y="1960428"/>
                  <a:ext cx="1508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021D388-8656-4DDF-9163-C6196B6811FF}"/>
                    </a:ext>
                  </a:extLst>
                </p14:cNvPr>
                <p14:cNvContentPartPr/>
                <p14:nvPr/>
              </p14:nvContentPartPr>
              <p14:xfrm>
                <a:off x="1504895" y="2023788"/>
                <a:ext cx="128520" cy="277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021D388-8656-4DDF-9163-C6196B6811F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500575" y="2019468"/>
                  <a:ext cx="13716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F7F1C027-8B79-46CB-93CF-59065871DA80}"/>
              </a:ext>
            </a:extLst>
          </p:cNvPr>
          <p:cNvGrpSpPr/>
          <p:nvPr/>
        </p:nvGrpSpPr>
        <p:grpSpPr>
          <a:xfrm>
            <a:off x="1945535" y="1516548"/>
            <a:ext cx="833760" cy="902520"/>
            <a:chOff x="1945535" y="1516548"/>
            <a:chExt cx="833760" cy="90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E6F7F6D-4F9B-4608-A226-DC0BC2EC7398}"/>
                    </a:ext>
                  </a:extLst>
                </p14:cNvPr>
                <p14:cNvContentPartPr/>
                <p14:nvPr/>
              </p14:nvContentPartPr>
              <p14:xfrm>
                <a:off x="1945535" y="1516548"/>
                <a:ext cx="377280" cy="4906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E6F7F6D-4F9B-4608-A226-DC0BC2EC739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941215" y="1512228"/>
                  <a:ext cx="385920" cy="49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8F367A2-F372-4003-8B96-9AFB2934B53E}"/>
                    </a:ext>
                  </a:extLst>
                </p14:cNvPr>
                <p14:cNvContentPartPr/>
                <p14:nvPr/>
              </p14:nvContentPartPr>
              <p14:xfrm>
                <a:off x="2455295" y="1763508"/>
                <a:ext cx="324000" cy="6555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8F367A2-F372-4003-8B96-9AFB2934B53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450975" y="1759188"/>
                  <a:ext cx="332640" cy="66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75171F38-CC6E-4FA0-9947-328141D16D8C}"/>
              </a:ext>
            </a:extLst>
          </p:cNvPr>
          <p:cNvGrpSpPr/>
          <p:nvPr/>
        </p:nvGrpSpPr>
        <p:grpSpPr>
          <a:xfrm>
            <a:off x="3032735" y="1762428"/>
            <a:ext cx="256320" cy="232560"/>
            <a:chOff x="3032735" y="1762428"/>
            <a:chExt cx="25632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F82F5F07-EF74-4AB8-9143-0F62A09473D5}"/>
                    </a:ext>
                  </a:extLst>
                </p14:cNvPr>
                <p14:cNvContentPartPr/>
                <p14:nvPr/>
              </p14:nvContentPartPr>
              <p14:xfrm>
                <a:off x="3032735" y="1762428"/>
                <a:ext cx="256320" cy="2325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F82F5F07-EF74-4AB8-9143-0F62A09473D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028415" y="1758108"/>
                  <a:ext cx="2649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FA51247-CF88-4D5E-9384-A46F3730AD3B}"/>
                    </a:ext>
                  </a:extLst>
                </p14:cNvPr>
                <p14:cNvContentPartPr/>
                <p14:nvPr/>
              </p14:nvContentPartPr>
              <p14:xfrm>
                <a:off x="3051455" y="1890948"/>
                <a:ext cx="186120" cy="176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FA51247-CF88-4D5E-9384-A46F3730AD3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047135" y="1886628"/>
                  <a:ext cx="19476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DE277AA9-5A69-4AC0-9DAB-316F610640C6}"/>
              </a:ext>
            </a:extLst>
          </p:cNvPr>
          <p:cNvGrpSpPr/>
          <p:nvPr/>
        </p:nvGrpSpPr>
        <p:grpSpPr>
          <a:xfrm>
            <a:off x="3637895" y="1406388"/>
            <a:ext cx="498240" cy="552240"/>
            <a:chOff x="3637895" y="1406388"/>
            <a:chExt cx="498240" cy="55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A6D33B0D-5BFD-41C9-A246-35FF5F406ABE}"/>
                    </a:ext>
                  </a:extLst>
                </p14:cNvPr>
                <p14:cNvContentPartPr/>
                <p14:nvPr/>
              </p14:nvContentPartPr>
              <p14:xfrm>
                <a:off x="3637895" y="1543548"/>
                <a:ext cx="31680" cy="4107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A6D33B0D-5BFD-41C9-A246-35FF5F406AB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633575" y="1539228"/>
                  <a:ext cx="4032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72D9B8A-5FB3-42A1-B5C1-B49DCECF6B07}"/>
                    </a:ext>
                  </a:extLst>
                </p14:cNvPr>
                <p14:cNvContentPartPr/>
                <p14:nvPr/>
              </p14:nvContentPartPr>
              <p14:xfrm>
                <a:off x="3740495" y="1536708"/>
                <a:ext cx="44280" cy="4219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72D9B8A-5FB3-42A1-B5C1-B49DCECF6B0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736175" y="1532388"/>
                  <a:ext cx="5292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9D8D171-87C8-4CF1-8033-03306D3E6BBD}"/>
                    </a:ext>
                  </a:extLst>
                </p14:cNvPr>
                <p14:cNvContentPartPr/>
                <p14:nvPr/>
              </p14:nvContentPartPr>
              <p14:xfrm>
                <a:off x="3662735" y="1406388"/>
                <a:ext cx="473400" cy="5288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9D8D171-87C8-4CF1-8033-03306D3E6BB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658415" y="1402068"/>
                  <a:ext cx="482040" cy="53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945F26F7-58D9-4158-ACD0-93568BBD169C}"/>
              </a:ext>
            </a:extLst>
          </p:cNvPr>
          <p:cNvGrpSpPr/>
          <p:nvPr/>
        </p:nvGrpSpPr>
        <p:grpSpPr>
          <a:xfrm>
            <a:off x="436055" y="2626788"/>
            <a:ext cx="699840" cy="427320"/>
            <a:chOff x="436055" y="2626788"/>
            <a:chExt cx="69984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6B9BA3B2-F12E-44C7-9225-855F9AF6B771}"/>
                    </a:ext>
                  </a:extLst>
                </p14:cNvPr>
                <p14:cNvContentPartPr/>
                <p14:nvPr/>
              </p14:nvContentPartPr>
              <p14:xfrm>
                <a:off x="436055" y="2626788"/>
                <a:ext cx="473760" cy="3261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6B9BA3B2-F12E-44C7-9225-855F9AF6B77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31735" y="2622468"/>
                  <a:ext cx="48240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9BB3F052-65B6-4713-BAD7-2D5720B4E9D6}"/>
                    </a:ext>
                  </a:extLst>
                </p14:cNvPr>
                <p14:cNvContentPartPr/>
                <p14:nvPr/>
              </p14:nvContentPartPr>
              <p14:xfrm>
                <a:off x="1040135" y="2856108"/>
                <a:ext cx="95760" cy="1980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9BB3F052-65B6-4713-BAD7-2D5720B4E9D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35815" y="2851788"/>
                  <a:ext cx="10440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9CFCDC30-F7CC-4A38-83F6-9D82FC47B285}"/>
              </a:ext>
            </a:extLst>
          </p:cNvPr>
          <p:cNvGrpSpPr/>
          <p:nvPr/>
        </p:nvGrpSpPr>
        <p:grpSpPr>
          <a:xfrm>
            <a:off x="1415255" y="2570628"/>
            <a:ext cx="1126080" cy="427320"/>
            <a:chOff x="1415255" y="2570628"/>
            <a:chExt cx="112608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9DDE976-4737-4652-9B17-026DDEFFC6B3}"/>
                    </a:ext>
                  </a:extLst>
                </p14:cNvPr>
                <p14:cNvContentPartPr/>
                <p14:nvPr/>
              </p14:nvContentPartPr>
              <p14:xfrm>
                <a:off x="1415255" y="2824428"/>
                <a:ext cx="153000" cy="118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9DDE976-4737-4652-9B17-026DDEFFC6B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410935" y="2820108"/>
                  <a:ext cx="1616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4DE908B-5EC2-43E3-B2BD-36B172C04939}"/>
                    </a:ext>
                  </a:extLst>
                </p14:cNvPr>
                <p14:cNvContentPartPr/>
                <p14:nvPr/>
              </p14:nvContentPartPr>
              <p14:xfrm>
                <a:off x="1437575" y="2929188"/>
                <a:ext cx="140400" cy="104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4DE908B-5EC2-43E3-B2BD-36B172C0493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433255" y="2924868"/>
                  <a:ext cx="1490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FC9F2CC6-EFD6-4938-A463-CD2839FAED6B}"/>
                    </a:ext>
                  </a:extLst>
                </p14:cNvPr>
                <p14:cNvContentPartPr/>
                <p14:nvPr/>
              </p14:nvContentPartPr>
              <p14:xfrm>
                <a:off x="1703975" y="2570628"/>
                <a:ext cx="488520" cy="4273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FC9F2CC6-EFD6-4938-A463-CD2839FAED6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699655" y="2566308"/>
                  <a:ext cx="49716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1EBDDBD4-8F4F-4C61-AF07-2FDA51551181}"/>
                    </a:ext>
                  </a:extLst>
                </p14:cNvPr>
                <p14:cNvContentPartPr/>
                <p14:nvPr/>
              </p14:nvContentPartPr>
              <p14:xfrm>
                <a:off x="2300855" y="2802828"/>
                <a:ext cx="240480" cy="475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1EBDDBD4-8F4F-4C61-AF07-2FDA51551181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296535" y="2798508"/>
                  <a:ext cx="24912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B48276F6-6BB3-46AA-8EAA-9F9A13206448}"/>
                    </a:ext>
                  </a:extLst>
                </p14:cNvPr>
                <p14:cNvContentPartPr/>
                <p14:nvPr/>
              </p14:nvContentPartPr>
              <p14:xfrm>
                <a:off x="2391575" y="2731908"/>
                <a:ext cx="19440" cy="2358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B48276F6-6BB3-46AA-8EAA-9F9A13206448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387255" y="2727588"/>
                  <a:ext cx="28080" cy="244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A17F9BFD-F5CC-4C3C-80F7-2F60892E3F1A}"/>
                  </a:ext>
                </a:extLst>
              </p14:cNvPr>
              <p14:cNvContentPartPr/>
              <p14:nvPr/>
            </p14:nvContentPartPr>
            <p14:xfrm>
              <a:off x="2795495" y="2693748"/>
              <a:ext cx="242280" cy="29448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A17F9BFD-F5CC-4C3C-80F7-2F60892E3F1A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2791175" y="2689428"/>
                <a:ext cx="250920" cy="30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3055FF89-718F-4BF3-BD17-8058E2B5D27E}"/>
              </a:ext>
            </a:extLst>
          </p:cNvPr>
          <p:cNvGrpSpPr/>
          <p:nvPr/>
        </p:nvGrpSpPr>
        <p:grpSpPr>
          <a:xfrm>
            <a:off x="3301655" y="2447148"/>
            <a:ext cx="325080" cy="444240"/>
            <a:chOff x="3301655" y="2447148"/>
            <a:chExt cx="325080" cy="44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504E7CBE-CEFC-40C6-9268-228567610E9C}"/>
                    </a:ext>
                  </a:extLst>
                </p14:cNvPr>
                <p14:cNvContentPartPr/>
                <p14:nvPr/>
              </p14:nvContentPartPr>
              <p14:xfrm>
                <a:off x="3301655" y="2447148"/>
                <a:ext cx="325080" cy="4442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504E7CBE-CEFC-40C6-9268-228567610E9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297335" y="2442828"/>
                  <a:ext cx="33372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49B00D2-F0B9-47E7-919C-495527752FE0}"/>
                    </a:ext>
                  </a:extLst>
                </p14:cNvPr>
                <p14:cNvContentPartPr/>
                <p14:nvPr/>
              </p14:nvContentPartPr>
              <p14:xfrm>
                <a:off x="3404255" y="2700228"/>
                <a:ext cx="165960" cy="1724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49B00D2-F0B9-47E7-919C-495527752FE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399935" y="2695908"/>
                  <a:ext cx="174600" cy="18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4E9FA5E8-39D3-4F38-AD21-65CFC9EAA788}"/>
              </a:ext>
            </a:extLst>
          </p:cNvPr>
          <p:cNvGrpSpPr/>
          <p:nvPr/>
        </p:nvGrpSpPr>
        <p:grpSpPr>
          <a:xfrm>
            <a:off x="3843815" y="2592588"/>
            <a:ext cx="349200" cy="267480"/>
            <a:chOff x="3843815" y="2592588"/>
            <a:chExt cx="349200" cy="26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4077A376-5D5D-4336-9B3E-77CA59248358}"/>
                    </a:ext>
                  </a:extLst>
                </p14:cNvPr>
                <p14:cNvContentPartPr/>
                <p14:nvPr/>
              </p14:nvContentPartPr>
              <p14:xfrm>
                <a:off x="3911855" y="2682948"/>
                <a:ext cx="5040" cy="122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4077A376-5D5D-4336-9B3E-77CA5924835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907535" y="2678628"/>
                  <a:ext cx="136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7DA49E9A-7549-41B2-AC86-9C8311E87053}"/>
                    </a:ext>
                  </a:extLst>
                </p14:cNvPr>
                <p14:cNvContentPartPr/>
                <p14:nvPr/>
              </p14:nvContentPartPr>
              <p14:xfrm>
                <a:off x="3843815" y="2663508"/>
                <a:ext cx="294120" cy="1965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7DA49E9A-7549-41B2-AC86-9C8311E8705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839495" y="2659188"/>
                  <a:ext cx="3027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D6363FE-8F3D-42F1-970D-A146A2D72305}"/>
                    </a:ext>
                  </a:extLst>
                </p14:cNvPr>
                <p14:cNvContentPartPr/>
                <p14:nvPr/>
              </p14:nvContentPartPr>
              <p14:xfrm>
                <a:off x="3852455" y="2592588"/>
                <a:ext cx="340560" cy="514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D6363FE-8F3D-42F1-970D-A146A2D7230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848135" y="2588268"/>
                  <a:ext cx="34920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B591ADD2-4CB5-4B85-8A3F-2CAA786C577E}"/>
              </a:ext>
            </a:extLst>
          </p:cNvPr>
          <p:cNvGrpSpPr/>
          <p:nvPr/>
        </p:nvGrpSpPr>
        <p:grpSpPr>
          <a:xfrm>
            <a:off x="5661455" y="2435268"/>
            <a:ext cx="375840" cy="350280"/>
            <a:chOff x="5661455" y="2435268"/>
            <a:chExt cx="37584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13F3218-D2D0-40BC-BE17-D89AD29DEC50}"/>
                    </a:ext>
                  </a:extLst>
                </p14:cNvPr>
                <p14:cNvContentPartPr/>
                <p14:nvPr/>
              </p14:nvContentPartPr>
              <p14:xfrm>
                <a:off x="5661455" y="2435268"/>
                <a:ext cx="375840" cy="3358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13F3218-D2D0-40BC-BE17-D89AD29DEC5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657135" y="2430948"/>
                  <a:ext cx="3844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E61FB7D-ED27-4641-AAD9-DA863CAA42FD}"/>
                    </a:ext>
                  </a:extLst>
                </p14:cNvPr>
                <p14:cNvContentPartPr/>
                <p14:nvPr/>
              </p14:nvContentPartPr>
              <p14:xfrm>
                <a:off x="5773775" y="2589348"/>
                <a:ext cx="179640" cy="1962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E61FB7D-ED27-4641-AAD9-DA863CAA42F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769455" y="2585028"/>
                  <a:ext cx="18828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2EDDE354-5F97-4461-AB6F-FD80F04F4131}"/>
              </a:ext>
            </a:extLst>
          </p:cNvPr>
          <p:cNvGrpSpPr/>
          <p:nvPr/>
        </p:nvGrpSpPr>
        <p:grpSpPr>
          <a:xfrm>
            <a:off x="6285335" y="2323308"/>
            <a:ext cx="856800" cy="566280"/>
            <a:chOff x="6285335" y="2323308"/>
            <a:chExt cx="85680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97D94E75-0814-4194-8995-93F70675DE18}"/>
                    </a:ext>
                  </a:extLst>
                </p14:cNvPr>
                <p14:cNvContentPartPr/>
                <p14:nvPr/>
              </p14:nvContentPartPr>
              <p14:xfrm>
                <a:off x="6285335" y="2569908"/>
                <a:ext cx="180000" cy="2073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97D94E75-0814-4194-8995-93F70675DE1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281015" y="2565588"/>
                  <a:ext cx="18864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7DF6103-D8EC-40E0-85DB-56A98F764CF9}"/>
                    </a:ext>
                  </a:extLst>
                </p14:cNvPr>
                <p14:cNvContentPartPr/>
                <p14:nvPr/>
              </p14:nvContentPartPr>
              <p14:xfrm>
                <a:off x="6306935" y="2681868"/>
                <a:ext cx="131040" cy="147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7DF6103-D8EC-40E0-85DB-56A98F764CF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302615" y="2677548"/>
                  <a:ext cx="1396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E5CA46A-EA96-4283-A5B5-8847044D6C0F}"/>
                    </a:ext>
                  </a:extLst>
                </p14:cNvPr>
                <p14:cNvContentPartPr/>
                <p14:nvPr/>
              </p14:nvContentPartPr>
              <p14:xfrm>
                <a:off x="6671255" y="2323308"/>
                <a:ext cx="355680" cy="4845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E5CA46A-EA96-4283-A5B5-8847044D6C0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666935" y="2318988"/>
                  <a:ext cx="36432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D0834B3-FB6E-4C6B-B392-C458DCE07FA8}"/>
                    </a:ext>
                  </a:extLst>
                </p14:cNvPr>
                <p14:cNvContentPartPr/>
                <p14:nvPr/>
              </p14:nvContentPartPr>
              <p14:xfrm>
                <a:off x="6760535" y="2353548"/>
                <a:ext cx="381600" cy="5360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D0834B3-FB6E-4C6B-B392-C458DCE07FA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756215" y="2349228"/>
                  <a:ext cx="390240" cy="54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8CF76F2F-CC5D-4F84-A783-9BF74085D040}"/>
              </a:ext>
            </a:extLst>
          </p:cNvPr>
          <p:cNvGrpSpPr/>
          <p:nvPr/>
        </p:nvGrpSpPr>
        <p:grpSpPr>
          <a:xfrm>
            <a:off x="218615" y="3455508"/>
            <a:ext cx="1214280" cy="439200"/>
            <a:chOff x="218615" y="3455508"/>
            <a:chExt cx="1214280" cy="43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C3B5ABBB-F097-4263-B2EB-88586ED2E179}"/>
                    </a:ext>
                  </a:extLst>
                </p14:cNvPr>
                <p14:cNvContentPartPr/>
                <p14:nvPr/>
              </p14:nvContentPartPr>
              <p14:xfrm>
                <a:off x="218615" y="3662148"/>
                <a:ext cx="525240" cy="2210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C3B5ABBB-F097-4263-B2EB-88586ED2E17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14295" y="3657828"/>
                  <a:ext cx="5338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2AF31B01-BAF3-4574-B1D1-12A6044CF9CE}"/>
                    </a:ext>
                  </a:extLst>
                </p14:cNvPr>
                <p14:cNvContentPartPr/>
                <p14:nvPr/>
              </p14:nvContentPartPr>
              <p14:xfrm>
                <a:off x="817295" y="3645228"/>
                <a:ext cx="313200" cy="2494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2AF31B01-BAF3-4574-B1D1-12A6044CF9C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12975" y="3640908"/>
                  <a:ext cx="32184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476222E3-517A-423D-B923-6B5D389FE1E0}"/>
                    </a:ext>
                  </a:extLst>
                </p14:cNvPr>
                <p14:cNvContentPartPr/>
                <p14:nvPr/>
              </p14:nvContentPartPr>
              <p14:xfrm>
                <a:off x="1243535" y="3693468"/>
                <a:ext cx="143640" cy="1720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476222E3-517A-423D-B923-6B5D389FE1E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239215" y="3689148"/>
                  <a:ext cx="1522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BCE68F91-007B-4DB1-8920-5D8DBAFF9DFF}"/>
                    </a:ext>
                  </a:extLst>
                </p14:cNvPr>
                <p14:cNvContentPartPr/>
                <p14:nvPr/>
              </p14:nvContentPartPr>
              <p14:xfrm>
                <a:off x="1208615" y="3455508"/>
                <a:ext cx="224280" cy="132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BCE68F91-007B-4DB1-8920-5D8DBAFF9DF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204295" y="3451188"/>
                  <a:ext cx="232920" cy="14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3D41A2BE-B28E-4F48-825E-454131C43126}"/>
              </a:ext>
            </a:extLst>
          </p:cNvPr>
          <p:cNvGrpSpPr/>
          <p:nvPr/>
        </p:nvGrpSpPr>
        <p:grpSpPr>
          <a:xfrm>
            <a:off x="2167655" y="3241308"/>
            <a:ext cx="1261440" cy="943200"/>
            <a:chOff x="2167655" y="3241308"/>
            <a:chExt cx="1261440" cy="94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FDEE359-B822-46E0-8ED2-6EC123363183}"/>
                    </a:ext>
                  </a:extLst>
                </p14:cNvPr>
                <p14:cNvContentPartPr/>
                <p14:nvPr/>
              </p14:nvContentPartPr>
              <p14:xfrm>
                <a:off x="2167655" y="3241308"/>
                <a:ext cx="234720" cy="5526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FDEE359-B822-46E0-8ED2-6EC12336318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163335" y="3236988"/>
                  <a:ext cx="24336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94A0AFE2-6231-41D6-A3AF-66F117873072}"/>
                    </a:ext>
                  </a:extLst>
                </p14:cNvPr>
                <p14:cNvContentPartPr/>
                <p14:nvPr/>
              </p14:nvContentPartPr>
              <p14:xfrm>
                <a:off x="2452775" y="3566388"/>
                <a:ext cx="272160" cy="1962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94A0AFE2-6231-41D6-A3AF-66F11787307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448455" y="3562068"/>
                  <a:ext cx="2808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2613A0E-7284-4B45-8E30-91F3EC02D152}"/>
                    </a:ext>
                  </a:extLst>
                </p14:cNvPr>
                <p14:cNvContentPartPr/>
                <p14:nvPr/>
              </p14:nvContentPartPr>
              <p14:xfrm>
                <a:off x="2785415" y="3566028"/>
                <a:ext cx="187920" cy="1627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2613A0E-7284-4B45-8E30-91F3EC02D15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781095" y="3561708"/>
                  <a:ext cx="1965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3C3F1221-D34B-4BA1-9F56-9EECFAB665E0}"/>
                    </a:ext>
                  </a:extLst>
                </p14:cNvPr>
                <p14:cNvContentPartPr/>
                <p14:nvPr/>
              </p14:nvContentPartPr>
              <p14:xfrm>
                <a:off x="2709095" y="3673308"/>
                <a:ext cx="301680" cy="5112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3C3F1221-D34B-4BA1-9F56-9EECFAB665E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704775" y="3668988"/>
                  <a:ext cx="310320" cy="51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CB8CD5B-06DB-48E6-9543-BD74F55C2C0C}"/>
                    </a:ext>
                  </a:extLst>
                </p14:cNvPr>
                <p14:cNvContentPartPr/>
                <p14:nvPr/>
              </p14:nvContentPartPr>
              <p14:xfrm>
                <a:off x="3173495" y="3531828"/>
                <a:ext cx="255600" cy="2923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CB8CD5B-06DB-48E6-9543-BD74F55C2C0C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169175" y="3527508"/>
                  <a:ext cx="26424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9C4DA3A-8F21-4E80-A0DA-EF72E243C51A}"/>
                    </a:ext>
                  </a:extLst>
                </p14:cNvPr>
                <p14:cNvContentPartPr/>
                <p14:nvPr/>
              </p14:nvContentPartPr>
              <p14:xfrm>
                <a:off x="3267095" y="3652788"/>
                <a:ext cx="150480" cy="133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9C4DA3A-8F21-4E80-A0DA-EF72E243C51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262775" y="3648468"/>
                  <a:ext cx="15912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9" name="Input penna 138">
                <a:extLst>
                  <a:ext uri="{FF2B5EF4-FFF2-40B4-BE49-F238E27FC236}">
                    <a16:creationId xmlns:a16="http://schemas.microsoft.com/office/drawing/2014/main" id="{2172A07E-C7B3-434A-8EE6-7CDF7E5F1C36}"/>
                  </a:ext>
                </a:extLst>
              </p14:cNvPr>
              <p14:cNvContentPartPr/>
              <p14:nvPr/>
            </p14:nvContentPartPr>
            <p14:xfrm>
              <a:off x="3677135" y="3640548"/>
              <a:ext cx="97920" cy="3240"/>
            </p14:xfrm>
          </p:contentPart>
        </mc:Choice>
        <mc:Fallback xmlns="">
          <p:pic>
            <p:nvPicPr>
              <p:cNvPr id="139" name="Input penna 138">
                <a:extLst>
                  <a:ext uri="{FF2B5EF4-FFF2-40B4-BE49-F238E27FC236}">
                    <a16:creationId xmlns:a16="http://schemas.microsoft.com/office/drawing/2014/main" id="{2172A07E-C7B3-434A-8EE6-7CDF7E5F1C36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3672815" y="3636228"/>
                <a:ext cx="106560" cy="1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40" name="Input penna 139">
                <a:extLst>
                  <a:ext uri="{FF2B5EF4-FFF2-40B4-BE49-F238E27FC236}">
                    <a16:creationId xmlns:a16="http://schemas.microsoft.com/office/drawing/2014/main" id="{0AF2C670-B5F8-4D91-BAF9-9A64C8C694C5}"/>
                  </a:ext>
                </a:extLst>
              </p14:cNvPr>
              <p14:cNvContentPartPr/>
              <p14:nvPr/>
            </p14:nvContentPartPr>
            <p14:xfrm>
              <a:off x="3675335" y="3768348"/>
              <a:ext cx="114120" cy="14760"/>
            </p14:xfrm>
          </p:contentPart>
        </mc:Choice>
        <mc:Fallback xmlns="">
          <p:pic>
            <p:nvPicPr>
              <p:cNvPr id="140" name="Input penna 139">
                <a:extLst>
                  <a:ext uri="{FF2B5EF4-FFF2-40B4-BE49-F238E27FC236}">
                    <a16:creationId xmlns:a16="http://schemas.microsoft.com/office/drawing/2014/main" id="{0AF2C670-B5F8-4D91-BAF9-9A64C8C694C5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3671015" y="3764028"/>
                <a:ext cx="122760" cy="23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2" name="Gruppo 151">
            <a:extLst>
              <a:ext uri="{FF2B5EF4-FFF2-40B4-BE49-F238E27FC236}">
                <a16:creationId xmlns:a16="http://schemas.microsoft.com/office/drawing/2014/main" id="{D9D5B106-E2F5-4016-B473-703A03477B72}"/>
              </a:ext>
            </a:extLst>
          </p:cNvPr>
          <p:cNvGrpSpPr/>
          <p:nvPr/>
        </p:nvGrpSpPr>
        <p:grpSpPr>
          <a:xfrm>
            <a:off x="4168895" y="3222948"/>
            <a:ext cx="1204560" cy="957960"/>
            <a:chOff x="4168895" y="3222948"/>
            <a:chExt cx="1204560" cy="95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55E09629-9B22-42A7-89DB-6428E4C8BD4E}"/>
                    </a:ext>
                  </a:extLst>
                </p14:cNvPr>
                <p14:cNvContentPartPr/>
                <p14:nvPr/>
              </p14:nvContentPartPr>
              <p14:xfrm>
                <a:off x="4168895" y="3222948"/>
                <a:ext cx="404640" cy="578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55E09629-9B22-42A7-89DB-6428E4C8BD4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164575" y="3218628"/>
                  <a:ext cx="413280" cy="58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9167EA95-FB5E-432F-A384-EDBB2C96F3A1}"/>
                    </a:ext>
                  </a:extLst>
                </p14:cNvPr>
                <p14:cNvContentPartPr/>
                <p14:nvPr/>
              </p14:nvContentPartPr>
              <p14:xfrm>
                <a:off x="4593695" y="3539748"/>
                <a:ext cx="353520" cy="6411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9167EA95-FB5E-432F-A384-EDBB2C96F3A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589375" y="3535428"/>
                  <a:ext cx="362160" cy="64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C9A32377-7CAD-4741-A363-E7813A4FAE89}"/>
                    </a:ext>
                  </a:extLst>
                </p14:cNvPr>
                <p14:cNvContentPartPr/>
                <p14:nvPr/>
              </p14:nvContentPartPr>
              <p14:xfrm>
                <a:off x="5136935" y="3639468"/>
                <a:ext cx="236520" cy="334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C9A32377-7CAD-4741-A363-E7813A4FAE8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132615" y="3635148"/>
                  <a:ext cx="2451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6D831E0D-0B10-4FAB-9430-9BD21791D674}"/>
                    </a:ext>
                  </a:extLst>
                </p14:cNvPr>
                <p14:cNvContentPartPr/>
                <p14:nvPr/>
              </p14:nvContentPartPr>
              <p14:xfrm>
                <a:off x="5244935" y="3589428"/>
                <a:ext cx="11880" cy="1792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6D831E0D-0B10-4FAB-9430-9BD21791D674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240615" y="3585108"/>
                  <a:ext cx="20520" cy="18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56CCA249-C921-45AD-B646-2EA44EE3530D}"/>
              </a:ext>
            </a:extLst>
          </p:cNvPr>
          <p:cNvGrpSpPr/>
          <p:nvPr/>
        </p:nvGrpSpPr>
        <p:grpSpPr>
          <a:xfrm>
            <a:off x="5611415" y="3260748"/>
            <a:ext cx="2715480" cy="684000"/>
            <a:chOff x="5611415" y="3260748"/>
            <a:chExt cx="2715480" cy="68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FE048459-0854-4A2D-A021-2147379BEEFB}"/>
                    </a:ext>
                  </a:extLst>
                </p14:cNvPr>
                <p14:cNvContentPartPr/>
                <p14:nvPr/>
              </p14:nvContentPartPr>
              <p14:xfrm>
                <a:off x="5611415" y="3580428"/>
                <a:ext cx="85680" cy="1861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FE048459-0854-4A2D-A021-2147379BEEF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607095" y="3576108"/>
                  <a:ext cx="943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5573ADAD-C29C-4559-AA0B-D2EA11C53291}"/>
                    </a:ext>
                  </a:extLst>
                </p14:cNvPr>
                <p14:cNvContentPartPr/>
                <p14:nvPr/>
              </p14:nvContentPartPr>
              <p14:xfrm>
                <a:off x="5644535" y="3464868"/>
                <a:ext cx="20520" cy="223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5573ADAD-C29C-4559-AA0B-D2EA11C53291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640215" y="3460548"/>
                  <a:ext cx="291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05EDC38B-31FE-4C55-A9AD-CC55015A954F}"/>
                    </a:ext>
                  </a:extLst>
                </p14:cNvPr>
                <p14:cNvContentPartPr/>
                <p14:nvPr/>
              </p14:nvContentPartPr>
              <p14:xfrm>
                <a:off x="5910575" y="3260748"/>
                <a:ext cx="210600" cy="6840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05EDC38B-31FE-4C55-A9AD-CC55015A954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906255" y="3256428"/>
                  <a:ext cx="219240" cy="69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D657894-BD75-4375-88EE-4BE44DCF5ABA}"/>
                    </a:ext>
                  </a:extLst>
                </p14:cNvPr>
                <p14:cNvContentPartPr/>
                <p14:nvPr/>
              </p14:nvContentPartPr>
              <p14:xfrm>
                <a:off x="6158255" y="3426348"/>
                <a:ext cx="328320" cy="2912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D657894-BD75-4375-88EE-4BE44DCF5AB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153935" y="3422028"/>
                  <a:ext cx="33696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B6C25EC6-9FEE-4301-AD6C-FF4D5AF11903}"/>
                    </a:ext>
                  </a:extLst>
                </p14:cNvPr>
                <p14:cNvContentPartPr/>
                <p14:nvPr/>
              </p14:nvContentPartPr>
              <p14:xfrm>
                <a:off x="6655055" y="3602388"/>
                <a:ext cx="223920" cy="349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B6C25EC6-9FEE-4301-AD6C-FF4D5AF1190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650735" y="3598068"/>
                  <a:ext cx="2325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92453E69-17C4-4F8B-89A4-C0F6CFF6DE97}"/>
                    </a:ext>
                  </a:extLst>
                </p14:cNvPr>
                <p14:cNvContentPartPr/>
                <p14:nvPr/>
              </p14:nvContentPartPr>
              <p14:xfrm>
                <a:off x="6703655" y="3550188"/>
                <a:ext cx="32400" cy="2120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92453E69-17C4-4F8B-89A4-C0F6CFF6DE9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699335" y="3545868"/>
                  <a:ext cx="410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56E53FB-1DD0-4890-B75B-99E8A1EE76CC}"/>
                    </a:ext>
                  </a:extLst>
                </p14:cNvPr>
                <p14:cNvContentPartPr/>
                <p14:nvPr/>
              </p14:nvContentPartPr>
              <p14:xfrm>
                <a:off x="7003175" y="3501948"/>
                <a:ext cx="232200" cy="2307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56E53FB-1DD0-4890-B75B-99E8A1EE76C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998855" y="3497628"/>
                  <a:ext cx="24084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EFBBC24-FC19-4871-AEFD-DFC8768929BB}"/>
                    </a:ext>
                  </a:extLst>
                </p14:cNvPr>
                <p14:cNvContentPartPr/>
                <p14:nvPr/>
              </p14:nvContentPartPr>
              <p14:xfrm>
                <a:off x="7431935" y="3396108"/>
                <a:ext cx="320760" cy="2905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EFBBC24-FC19-4871-AEFD-DFC8768929B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427615" y="3391788"/>
                  <a:ext cx="32940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FFECC87E-3223-4FB3-9E13-73F35D2D00BA}"/>
                    </a:ext>
                  </a:extLst>
                </p14:cNvPr>
                <p14:cNvContentPartPr/>
                <p14:nvPr/>
              </p14:nvContentPartPr>
              <p14:xfrm>
                <a:off x="7480895" y="3552348"/>
                <a:ext cx="181440" cy="1105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FFECC87E-3223-4FB3-9E13-73F35D2D00B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476575" y="3548028"/>
                  <a:ext cx="19008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1771E43-0F07-483A-AA4A-15967A35F771}"/>
                    </a:ext>
                  </a:extLst>
                </p14:cNvPr>
                <p14:cNvContentPartPr/>
                <p14:nvPr/>
              </p14:nvContentPartPr>
              <p14:xfrm>
                <a:off x="7825415" y="3553788"/>
                <a:ext cx="152280" cy="1612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1771E43-0F07-483A-AA4A-15967A35F77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821095" y="3549468"/>
                  <a:ext cx="1609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FC8B017-4C71-44F7-B239-32033C2AD720}"/>
                    </a:ext>
                  </a:extLst>
                </p14:cNvPr>
                <p14:cNvContentPartPr/>
                <p14:nvPr/>
              </p14:nvContentPartPr>
              <p14:xfrm>
                <a:off x="7810655" y="3536868"/>
                <a:ext cx="149760" cy="212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FC8B017-4C71-44F7-B239-32033C2AD72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806335" y="3532548"/>
                  <a:ext cx="1584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39EB8660-0D99-4111-8B1D-C5777EF4779C}"/>
                    </a:ext>
                  </a:extLst>
                </p14:cNvPr>
                <p14:cNvContentPartPr/>
                <p14:nvPr/>
              </p14:nvContentPartPr>
              <p14:xfrm>
                <a:off x="8090375" y="3272988"/>
                <a:ext cx="236520" cy="5511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39EB8660-0D99-4111-8B1D-C5777EF4779C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086055" y="3268668"/>
                  <a:ext cx="245160" cy="559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1BD38C91-8F5C-443A-A8DF-A745A79C3DBA}"/>
                  </a:ext>
                </a:extLst>
              </p14:cNvPr>
              <p14:cNvContentPartPr/>
              <p14:nvPr/>
            </p14:nvContentPartPr>
            <p14:xfrm>
              <a:off x="8718575" y="3527508"/>
              <a:ext cx="515160" cy="18216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1BD38C91-8F5C-443A-A8DF-A745A79C3DBA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8714255" y="3523188"/>
                <a:ext cx="523800" cy="190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B38D5CB1-1662-454E-866D-36F1B06B1EEF}"/>
              </a:ext>
            </a:extLst>
          </p:cNvPr>
          <p:cNvGrpSpPr/>
          <p:nvPr/>
        </p:nvGrpSpPr>
        <p:grpSpPr>
          <a:xfrm>
            <a:off x="9593375" y="3069228"/>
            <a:ext cx="1782000" cy="902520"/>
            <a:chOff x="9593375" y="3069228"/>
            <a:chExt cx="1782000" cy="90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B1F3548-CD67-4917-8CFE-A8427825502C}"/>
                    </a:ext>
                  </a:extLst>
                </p14:cNvPr>
                <p14:cNvContentPartPr/>
                <p14:nvPr/>
              </p14:nvContentPartPr>
              <p14:xfrm>
                <a:off x="9593375" y="3436068"/>
                <a:ext cx="197640" cy="274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B1F3548-CD67-4917-8CFE-A8427825502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589055" y="3431748"/>
                  <a:ext cx="20628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D610ED1-278B-47F6-8AD4-4BB01B416964}"/>
                    </a:ext>
                  </a:extLst>
                </p14:cNvPr>
                <p14:cNvContentPartPr/>
                <p14:nvPr/>
              </p14:nvContentPartPr>
              <p14:xfrm>
                <a:off x="9621815" y="3588348"/>
                <a:ext cx="139320" cy="16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D610ED1-278B-47F6-8AD4-4BB01B41696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617495" y="3584028"/>
                  <a:ext cx="1479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DF646502-7AFA-407A-B89B-FD11B518C68C}"/>
                    </a:ext>
                  </a:extLst>
                </p14:cNvPr>
                <p14:cNvContentPartPr/>
                <p14:nvPr/>
              </p14:nvContentPartPr>
              <p14:xfrm>
                <a:off x="9929255" y="3592308"/>
                <a:ext cx="3240" cy="68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DF646502-7AFA-407A-B89B-FD11B518C68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924935" y="3587988"/>
                  <a:ext cx="1188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83BE215-9387-42CD-9E3F-61196077FADF}"/>
                    </a:ext>
                  </a:extLst>
                </p14:cNvPr>
                <p14:cNvContentPartPr/>
                <p14:nvPr/>
              </p14:nvContentPartPr>
              <p14:xfrm>
                <a:off x="9914855" y="3559548"/>
                <a:ext cx="198720" cy="107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83BE215-9387-42CD-9E3F-61196077FADF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910535" y="3555228"/>
                  <a:ext cx="20736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31AF8024-3157-41FC-8369-A92C7D890200}"/>
                    </a:ext>
                  </a:extLst>
                </p14:cNvPr>
                <p14:cNvContentPartPr/>
                <p14:nvPr/>
              </p14:nvContentPartPr>
              <p14:xfrm>
                <a:off x="10140575" y="3447228"/>
                <a:ext cx="347040" cy="5245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31AF8024-3157-41FC-8369-A92C7D89020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136255" y="3442908"/>
                  <a:ext cx="35568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CCDD55EF-BDE6-4E2E-A5B3-F80FC78584F6}"/>
                    </a:ext>
                  </a:extLst>
                </p14:cNvPr>
                <p14:cNvContentPartPr/>
                <p14:nvPr/>
              </p14:nvContentPartPr>
              <p14:xfrm>
                <a:off x="10562855" y="3430308"/>
                <a:ext cx="234000" cy="2005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CCDD55EF-BDE6-4E2E-A5B3-F80FC78584F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558535" y="3425988"/>
                  <a:ext cx="2426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9D43535-861A-47D4-864C-9A5D3EE4AF01}"/>
                    </a:ext>
                  </a:extLst>
                </p14:cNvPr>
                <p14:cNvContentPartPr/>
                <p14:nvPr/>
              </p14:nvContentPartPr>
              <p14:xfrm>
                <a:off x="10850495" y="3226188"/>
                <a:ext cx="67680" cy="1339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9D43535-861A-47D4-864C-9A5D3EE4AF0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846175" y="3221868"/>
                  <a:ext cx="763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E07EED1C-4D4B-4971-867A-C4A01F2A8B96}"/>
                    </a:ext>
                  </a:extLst>
                </p14:cNvPr>
                <p14:cNvContentPartPr/>
                <p14:nvPr/>
              </p14:nvContentPartPr>
              <p14:xfrm>
                <a:off x="10860575" y="3069228"/>
                <a:ext cx="36720" cy="97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E07EED1C-4D4B-4971-867A-C4A01F2A8B9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856255" y="3064908"/>
                  <a:ext cx="453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B9F461B-5F2D-4EC8-B1A9-39F8185C521E}"/>
                    </a:ext>
                  </a:extLst>
                </p14:cNvPr>
                <p14:cNvContentPartPr/>
                <p14:nvPr/>
              </p14:nvContentPartPr>
              <p14:xfrm>
                <a:off x="11049935" y="3115668"/>
                <a:ext cx="325440" cy="2210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B9F461B-5F2D-4EC8-B1A9-39F8185C521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1045615" y="3111348"/>
                  <a:ext cx="334080" cy="229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72" name="Input penna 171">
                <a:extLst>
                  <a:ext uri="{FF2B5EF4-FFF2-40B4-BE49-F238E27FC236}">
                    <a16:creationId xmlns:a16="http://schemas.microsoft.com/office/drawing/2014/main" id="{A948E508-DFA1-4651-828D-C5B138603BE0}"/>
                  </a:ext>
                </a:extLst>
              </p14:cNvPr>
              <p14:cNvContentPartPr/>
              <p14:nvPr/>
            </p14:nvContentPartPr>
            <p14:xfrm>
              <a:off x="8874815" y="3921708"/>
              <a:ext cx="2151000" cy="95760"/>
            </p14:xfrm>
          </p:contentPart>
        </mc:Choice>
        <mc:Fallback xmlns="">
          <p:pic>
            <p:nvPicPr>
              <p:cNvPr id="172" name="Input penna 171">
                <a:extLst>
                  <a:ext uri="{FF2B5EF4-FFF2-40B4-BE49-F238E27FC236}">
                    <a16:creationId xmlns:a16="http://schemas.microsoft.com/office/drawing/2014/main" id="{A948E508-DFA1-4651-828D-C5B138603BE0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8870495" y="3917388"/>
                <a:ext cx="215964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77" name="Input penna 176">
                <a:extLst>
                  <a:ext uri="{FF2B5EF4-FFF2-40B4-BE49-F238E27FC236}">
                    <a16:creationId xmlns:a16="http://schemas.microsoft.com/office/drawing/2014/main" id="{5DE9F1AE-4A30-4759-9D67-20591966B9F0}"/>
                  </a:ext>
                </a:extLst>
              </p14:cNvPr>
              <p14:cNvContentPartPr/>
              <p14:nvPr/>
            </p14:nvContentPartPr>
            <p14:xfrm>
              <a:off x="1147415" y="4639548"/>
              <a:ext cx="20520" cy="3960"/>
            </p14:xfrm>
          </p:contentPart>
        </mc:Choice>
        <mc:Fallback xmlns="">
          <p:pic>
            <p:nvPicPr>
              <p:cNvPr id="177" name="Input penna 176">
                <a:extLst>
                  <a:ext uri="{FF2B5EF4-FFF2-40B4-BE49-F238E27FC236}">
                    <a16:creationId xmlns:a16="http://schemas.microsoft.com/office/drawing/2014/main" id="{5DE9F1AE-4A30-4759-9D67-20591966B9F0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1143095" y="4635228"/>
                <a:ext cx="29160" cy="12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D0804028-1166-4F80-85E4-C5F329E7AE03}"/>
              </a:ext>
            </a:extLst>
          </p:cNvPr>
          <p:cNvGrpSpPr/>
          <p:nvPr/>
        </p:nvGrpSpPr>
        <p:grpSpPr>
          <a:xfrm>
            <a:off x="205295" y="4378908"/>
            <a:ext cx="2140560" cy="658080"/>
            <a:chOff x="205295" y="4378908"/>
            <a:chExt cx="2140560" cy="65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ADEF4BEE-493A-49BE-882A-191254A01210}"/>
                    </a:ext>
                  </a:extLst>
                </p14:cNvPr>
                <p14:cNvContentPartPr/>
                <p14:nvPr/>
              </p14:nvContentPartPr>
              <p14:xfrm>
                <a:off x="205295" y="4378908"/>
                <a:ext cx="528840" cy="6465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ADEF4BEE-493A-49BE-882A-191254A0121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00975" y="4374588"/>
                  <a:ext cx="537480" cy="65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88DDBAB0-29B8-441A-BC43-46E108980066}"/>
                    </a:ext>
                  </a:extLst>
                </p14:cNvPr>
                <p14:cNvContentPartPr/>
                <p14:nvPr/>
              </p14:nvContentPartPr>
              <p14:xfrm>
                <a:off x="566735" y="4856628"/>
                <a:ext cx="114840" cy="180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88DDBAB0-29B8-441A-BC43-46E10898006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62415" y="4852308"/>
                  <a:ext cx="1234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89D11A9-9C12-4140-978C-8887576DE653}"/>
                    </a:ext>
                  </a:extLst>
                </p14:cNvPr>
                <p14:cNvContentPartPr/>
                <p14:nvPr/>
              </p14:nvContentPartPr>
              <p14:xfrm>
                <a:off x="1038335" y="4996308"/>
                <a:ext cx="8640" cy="97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89D11A9-9C12-4140-978C-8887576DE65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34015" y="4991988"/>
                  <a:ext cx="172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47217FE4-6AD0-4E87-8109-BCA785FF3CD4}"/>
                    </a:ext>
                  </a:extLst>
                </p14:cNvPr>
                <p14:cNvContentPartPr/>
                <p14:nvPr/>
              </p14:nvContentPartPr>
              <p14:xfrm>
                <a:off x="902975" y="4736388"/>
                <a:ext cx="317520" cy="2178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47217FE4-6AD0-4E87-8109-BCA785FF3CD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98655" y="4732068"/>
                  <a:ext cx="32616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9948EDE-8E9B-463A-8A9B-17469FD8D61A}"/>
                    </a:ext>
                  </a:extLst>
                </p14:cNvPr>
                <p14:cNvContentPartPr/>
                <p14:nvPr/>
              </p14:nvContentPartPr>
              <p14:xfrm>
                <a:off x="1303295" y="4796868"/>
                <a:ext cx="66600" cy="1202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9948EDE-8E9B-463A-8A9B-17469FD8D61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298975" y="4792548"/>
                  <a:ext cx="7524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3DF21702-19FC-4299-9C9C-513FC02A15F1}"/>
                    </a:ext>
                  </a:extLst>
                </p14:cNvPr>
                <p14:cNvContentPartPr/>
                <p14:nvPr/>
              </p14:nvContentPartPr>
              <p14:xfrm>
                <a:off x="1309415" y="4685268"/>
                <a:ext cx="28800" cy="158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3DF21702-19FC-4299-9C9C-513FC02A15F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305095" y="4680948"/>
                  <a:ext cx="374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3A75458-BC5A-4CFE-97F4-18F45FA93E1A}"/>
                    </a:ext>
                  </a:extLst>
                </p14:cNvPr>
                <p14:cNvContentPartPr/>
                <p14:nvPr/>
              </p14:nvContentPartPr>
              <p14:xfrm>
                <a:off x="1506335" y="4772028"/>
                <a:ext cx="223560" cy="1659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3A75458-BC5A-4CFE-97F4-18F45FA93E1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502015" y="4767708"/>
                  <a:ext cx="2322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B9C8078A-064E-48C5-91AF-8ADEA8963EBC}"/>
                    </a:ext>
                  </a:extLst>
                </p14:cNvPr>
                <p14:cNvContentPartPr/>
                <p14:nvPr/>
              </p14:nvContentPartPr>
              <p14:xfrm>
                <a:off x="1860215" y="4741788"/>
                <a:ext cx="240120" cy="1800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B9C8078A-064E-48C5-91AF-8ADEA8963EB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855895" y="4737468"/>
                  <a:ext cx="2487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A4CB9B3-4A04-4E57-A689-138680A1CFC2}"/>
                    </a:ext>
                  </a:extLst>
                </p14:cNvPr>
                <p14:cNvContentPartPr/>
                <p14:nvPr/>
              </p14:nvContentPartPr>
              <p14:xfrm>
                <a:off x="2061455" y="4381788"/>
                <a:ext cx="284400" cy="6318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A4CB9B3-4A04-4E57-A689-138680A1CFC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057135" y="4377468"/>
                  <a:ext cx="293040" cy="64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6CF40E3D-0DCD-4AC2-99F8-73D1DFBBF3FF}"/>
                    </a:ext>
                  </a:extLst>
                </p14:cNvPr>
                <p14:cNvContentPartPr/>
                <p14:nvPr/>
              </p14:nvContentPartPr>
              <p14:xfrm>
                <a:off x="2307335" y="4721628"/>
                <a:ext cx="24120" cy="21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6CF40E3D-0DCD-4AC2-99F8-73D1DFBBF3F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303015" y="4717308"/>
                  <a:ext cx="32760" cy="1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38B787F1-B961-42BF-85B9-DBE1743597BE}"/>
              </a:ext>
            </a:extLst>
          </p:cNvPr>
          <p:cNvGrpSpPr/>
          <p:nvPr/>
        </p:nvGrpSpPr>
        <p:grpSpPr>
          <a:xfrm>
            <a:off x="2911775" y="4360908"/>
            <a:ext cx="1433160" cy="958320"/>
            <a:chOff x="2911775" y="4360908"/>
            <a:chExt cx="1433160" cy="95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93C050C-1292-4F0B-8416-593D9B051D3B}"/>
                    </a:ext>
                  </a:extLst>
                </p14:cNvPr>
                <p14:cNvContentPartPr/>
                <p14:nvPr/>
              </p14:nvContentPartPr>
              <p14:xfrm>
                <a:off x="2911775" y="4360908"/>
                <a:ext cx="310320" cy="5310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93C050C-1292-4F0B-8416-593D9B051D3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907455" y="4356588"/>
                  <a:ext cx="31896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4D47B392-94B1-4127-8EDC-D6AAD6789F62}"/>
                    </a:ext>
                  </a:extLst>
                </p14:cNvPr>
                <p14:cNvContentPartPr/>
                <p14:nvPr/>
              </p14:nvContentPartPr>
              <p14:xfrm>
                <a:off x="3345215" y="4659348"/>
                <a:ext cx="268920" cy="202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4D47B392-94B1-4127-8EDC-D6AAD6789F6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340895" y="4655028"/>
                  <a:ext cx="2775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6FECA732-FC43-49FD-AB15-6328B82840FA}"/>
                    </a:ext>
                  </a:extLst>
                </p14:cNvPr>
                <p14:cNvContentPartPr/>
                <p14:nvPr/>
              </p14:nvContentPartPr>
              <p14:xfrm>
                <a:off x="3680015" y="4647108"/>
                <a:ext cx="192960" cy="1962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6FECA732-FC43-49FD-AB15-6328B82840F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675695" y="4642788"/>
                  <a:ext cx="2016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DE7A895-D1ED-4575-87D2-A93A5B7FC3B1}"/>
                    </a:ext>
                  </a:extLst>
                </p14:cNvPr>
                <p14:cNvContentPartPr/>
                <p14:nvPr/>
              </p14:nvContentPartPr>
              <p14:xfrm>
                <a:off x="3616295" y="4741428"/>
                <a:ext cx="312480" cy="5778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DE7A895-D1ED-4575-87D2-A93A5B7FC3B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611975" y="4737108"/>
                  <a:ext cx="32112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42E776FE-7030-45F9-9BC4-17B915D41836}"/>
                    </a:ext>
                  </a:extLst>
                </p14:cNvPr>
                <p14:cNvContentPartPr/>
                <p14:nvPr/>
              </p14:nvContentPartPr>
              <p14:xfrm>
                <a:off x="4321895" y="4749708"/>
                <a:ext cx="8280" cy="14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42E776FE-7030-45F9-9BC4-17B915D4183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317575" y="4745388"/>
                  <a:ext cx="1692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AC2CA540-E7F7-4102-AEBD-3FB1DD0C2C39}"/>
                    </a:ext>
                  </a:extLst>
                </p14:cNvPr>
                <p14:cNvContentPartPr/>
                <p14:nvPr/>
              </p14:nvContentPartPr>
              <p14:xfrm>
                <a:off x="4083575" y="4608948"/>
                <a:ext cx="261360" cy="2916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AC2CA540-E7F7-4102-AEBD-3FB1DD0C2C3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079255" y="4604628"/>
                  <a:ext cx="27000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517DF380-13CB-42B0-A46D-92A8767E16F3}"/>
                    </a:ext>
                  </a:extLst>
                </p14:cNvPr>
                <p14:cNvContentPartPr/>
                <p14:nvPr/>
              </p14:nvContentPartPr>
              <p14:xfrm>
                <a:off x="4143695" y="4741788"/>
                <a:ext cx="153360" cy="302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517DF380-13CB-42B0-A46D-92A8767E16F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139375" y="4737468"/>
                  <a:ext cx="16200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19F1DC94-6E11-4A6E-ADE2-E17BB6F1CD81}"/>
              </a:ext>
            </a:extLst>
          </p:cNvPr>
          <p:cNvGrpSpPr/>
          <p:nvPr/>
        </p:nvGrpSpPr>
        <p:grpSpPr>
          <a:xfrm>
            <a:off x="4789175" y="4557828"/>
            <a:ext cx="368280" cy="381960"/>
            <a:chOff x="4789175" y="4557828"/>
            <a:chExt cx="368280" cy="38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9A390A9D-FCD8-4CC1-818F-1706F9BCB3F0}"/>
                    </a:ext>
                  </a:extLst>
                </p14:cNvPr>
                <p14:cNvContentPartPr/>
                <p14:nvPr/>
              </p14:nvContentPartPr>
              <p14:xfrm>
                <a:off x="4789175" y="4728468"/>
                <a:ext cx="272520" cy="2113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9A390A9D-FCD8-4CC1-818F-1706F9BCB3F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784855" y="4724148"/>
                  <a:ext cx="2811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EA09878-BEE8-4A5E-ABDC-1B8A2B54A4D4}"/>
                    </a:ext>
                  </a:extLst>
                </p14:cNvPr>
                <p14:cNvContentPartPr/>
                <p14:nvPr/>
              </p14:nvContentPartPr>
              <p14:xfrm>
                <a:off x="4881335" y="4557828"/>
                <a:ext cx="276120" cy="669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EA09878-BEE8-4A5E-ABDC-1B8A2B54A4D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877015" y="4553508"/>
                  <a:ext cx="28476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uppo 233">
            <a:extLst>
              <a:ext uri="{FF2B5EF4-FFF2-40B4-BE49-F238E27FC236}">
                <a16:creationId xmlns:a16="http://schemas.microsoft.com/office/drawing/2014/main" id="{D20A4C5D-B7D5-49E7-87D1-C8371AF1C521}"/>
              </a:ext>
            </a:extLst>
          </p:cNvPr>
          <p:cNvGrpSpPr/>
          <p:nvPr/>
        </p:nvGrpSpPr>
        <p:grpSpPr>
          <a:xfrm>
            <a:off x="5605295" y="4420668"/>
            <a:ext cx="4830120" cy="600480"/>
            <a:chOff x="5605295" y="4420668"/>
            <a:chExt cx="4830120" cy="60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45051F5E-236F-44BD-BF10-965A9A88D6DF}"/>
                    </a:ext>
                  </a:extLst>
                </p14:cNvPr>
                <p14:cNvContentPartPr/>
                <p14:nvPr/>
              </p14:nvContentPartPr>
              <p14:xfrm>
                <a:off x="5605295" y="4800108"/>
                <a:ext cx="101160" cy="1270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45051F5E-236F-44BD-BF10-965A9A88D6D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600975" y="4795788"/>
                  <a:ext cx="1098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7BC5581F-9CDF-48FA-95A4-BDEE9CC1B3EC}"/>
                    </a:ext>
                  </a:extLst>
                </p14:cNvPr>
                <p14:cNvContentPartPr/>
                <p14:nvPr/>
              </p14:nvContentPartPr>
              <p14:xfrm>
                <a:off x="5652455" y="4631268"/>
                <a:ext cx="17640" cy="32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7BC5581F-9CDF-48FA-95A4-BDEE9CC1B3EC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648135" y="4626948"/>
                  <a:ext cx="2628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F3511B8-1ED4-4D7F-B0E1-D191F6B1CF53}"/>
                    </a:ext>
                  </a:extLst>
                </p14:cNvPr>
                <p14:cNvContentPartPr/>
                <p14:nvPr/>
              </p14:nvContentPartPr>
              <p14:xfrm>
                <a:off x="5852615" y="4811988"/>
                <a:ext cx="217800" cy="1454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F3511B8-1ED4-4D7F-B0E1-D191F6B1CF5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848295" y="4807668"/>
                  <a:ext cx="2264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9E355471-C280-467F-8D91-61646AD0ABE4}"/>
                    </a:ext>
                  </a:extLst>
                </p14:cNvPr>
                <p14:cNvContentPartPr/>
                <p14:nvPr/>
              </p14:nvContentPartPr>
              <p14:xfrm>
                <a:off x="6292895" y="4477908"/>
                <a:ext cx="195120" cy="5432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9E355471-C280-467F-8D91-61646AD0ABE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288575" y="4473588"/>
                  <a:ext cx="203760" cy="55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11839780-7531-4E87-826E-0CA3F5F530D7}"/>
                    </a:ext>
                  </a:extLst>
                </p14:cNvPr>
                <p14:cNvContentPartPr/>
                <p14:nvPr/>
              </p14:nvContentPartPr>
              <p14:xfrm>
                <a:off x="6183815" y="4714068"/>
                <a:ext cx="339480" cy="172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11839780-7531-4E87-826E-0CA3F5F530D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179495" y="4709748"/>
                  <a:ext cx="348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C6B25FE-46F7-46B0-8CBD-896F733B77CC}"/>
                    </a:ext>
                  </a:extLst>
                </p14:cNvPr>
                <p14:cNvContentPartPr/>
                <p14:nvPr/>
              </p14:nvContentPartPr>
              <p14:xfrm>
                <a:off x="6538415" y="4826028"/>
                <a:ext cx="2160" cy="28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C6B25FE-46F7-46B0-8CBD-896F733B77CC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534095" y="4821708"/>
                  <a:ext cx="1080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08D54E94-1022-49F6-BA4E-BC21F99FA414}"/>
                    </a:ext>
                  </a:extLst>
                </p14:cNvPr>
                <p14:cNvContentPartPr/>
                <p14:nvPr/>
              </p14:nvContentPartPr>
              <p14:xfrm>
                <a:off x="6552815" y="4744308"/>
                <a:ext cx="183240" cy="2289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08D54E94-1022-49F6-BA4E-BC21F99FA41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548495" y="4739988"/>
                  <a:ext cx="1918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5398C083-9B1F-4310-B95F-21A87F835B5F}"/>
                    </a:ext>
                  </a:extLst>
                </p14:cNvPr>
                <p14:cNvContentPartPr/>
                <p14:nvPr/>
              </p14:nvContentPartPr>
              <p14:xfrm>
                <a:off x="6826775" y="4826028"/>
                <a:ext cx="65160" cy="867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5398C083-9B1F-4310-B95F-21A87F835B5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822455" y="4821708"/>
                  <a:ext cx="7380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A4AC1B44-71AF-4EF0-BB31-38EA3F54816D}"/>
                    </a:ext>
                  </a:extLst>
                </p14:cNvPr>
                <p14:cNvContentPartPr/>
                <p14:nvPr/>
              </p14:nvContentPartPr>
              <p14:xfrm>
                <a:off x="6851975" y="4714068"/>
                <a:ext cx="11520" cy="97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A4AC1B44-71AF-4EF0-BB31-38EA3F54816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847655" y="4709748"/>
                  <a:ext cx="201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AD555B0C-B72C-45AD-8803-5BF18F32AC7A}"/>
                    </a:ext>
                  </a:extLst>
                </p14:cNvPr>
                <p14:cNvContentPartPr/>
                <p14:nvPr/>
              </p14:nvContentPartPr>
              <p14:xfrm>
                <a:off x="7024055" y="4771668"/>
                <a:ext cx="183240" cy="1551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AD555B0C-B72C-45AD-8803-5BF18F32AC7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019735" y="4767348"/>
                  <a:ext cx="1918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5EFCA763-8636-4667-B50E-573200DA68FC}"/>
                    </a:ext>
                  </a:extLst>
                </p14:cNvPr>
                <p14:cNvContentPartPr/>
                <p14:nvPr/>
              </p14:nvContentPartPr>
              <p14:xfrm>
                <a:off x="7304495" y="4894068"/>
                <a:ext cx="9720" cy="176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5EFCA763-8636-4667-B50E-573200DA68F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300175" y="4889748"/>
                  <a:ext cx="183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275E8890-F71B-4921-A453-BBB0AE3D1888}"/>
                    </a:ext>
                  </a:extLst>
                </p14:cNvPr>
                <p14:cNvContentPartPr/>
                <p14:nvPr/>
              </p14:nvContentPartPr>
              <p14:xfrm>
                <a:off x="7372535" y="4736388"/>
                <a:ext cx="289800" cy="2757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275E8890-F71B-4921-A453-BBB0AE3D188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368215" y="4732068"/>
                  <a:ext cx="2984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0342361D-1169-4A5E-92E9-C0E1ADD28E66}"/>
                    </a:ext>
                  </a:extLst>
                </p14:cNvPr>
                <p14:cNvContentPartPr/>
                <p14:nvPr/>
              </p14:nvContentPartPr>
              <p14:xfrm>
                <a:off x="7203335" y="4822428"/>
                <a:ext cx="78120" cy="1306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0342361D-1169-4A5E-92E9-C0E1ADD28E6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199015" y="4818108"/>
                  <a:ext cx="8676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D0EFDA2-C645-4D29-BD9B-1548789F0609}"/>
                    </a:ext>
                  </a:extLst>
                </p14:cNvPr>
                <p14:cNvContentPartPr/>
                <p14:nvPr/>
              </p14:nvContentPartPr>
              <p14:xfrm>
                <a:off x="7673855" y="4808748"/>
                <a:ext cx="215640" cy="1706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D0EFDA2-C645-4D29-BD9B-1548789F0609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669535" y="4804428"/>
                  <a:ext cx="2242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1BDF463-9B1B-49C5-9509-7A4F6B74F24B}"/>
                    </a:ext>
                  </a:extLst>
                </p14:cNvPr>
                <p14:cNvContentPartPr/>
                <p14:nvPr/>
              </p14:nvContentPartPr>
              <p14:xfrm>
                <a:off x="7976975" y="4772388"/>
                <a:ext cx="715320" cy="2098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1BDF463-9B1B-49C5-9509-7A4F6B74F24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972655" y="4768068"/>
                  <a:ext cx="7239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473D6D47-A48A-4A82-976E-A74A199F03BE}"/>
                    </a:ext>
                  </a:extLst>
                </p14:cNvPr>
                <p14:cNvContentPartPr/>
                <p14:nvPr/>
              </p14:nvContentPartPr>
              <p14:xfrm>
                <a:off x="8805695" y="4781388"/>
                <a:ext cx="394920" cy="1821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473D6D47-A48A-4A82-976E-A74A199F03B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801375" y="4777068"/>
                  <a:ext cx="4035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154FCFB2-60E6-4CE7-9AED-4E547867B9B1}"/>
                    </a:ext>
                  </a:extLst>
                </p14:cNvPr>
                <p14:cNvContentPartPr/>
                <p14:nvPr/>
              </p14:nvContentPartPr>
              <p14:xfrm>
                <a:off x="9252815" y="4796868"/>
                <a:ext cx="250920" cy="1800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154FCFB2-60E6-4CE7-9AED-4E547867B9B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248495" y="4792548"/>
                  <a:ext cx="2595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2EA29C2-3218-473C-8672-3FDEED36B71E}"/>
                    </a:ext>
                  </a:extLst>
                </p14:cNvPr>
                <p14:cNvContentPartPr/>
                <p14:nvPr/>
              </p14:nvContentPartPr>
              <p14:xfrm>
                <a:off x="9516335" y="4782108"/>
                <a:ext cx="227160" cy="1630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2EA29C2-3218-473C-8672-3FDEED36B71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512015" y="4777788"/>
                  <a:ext cx="2358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9FCBABA5-668A-4F6B-A696-18320616315A}"/>
                    </a:ext>
                  </a:extLst>
                </p14:cNvPr>
                <p14:cNvContentPartPr/>
                <p14:nvPr/>
              </p14:nvContentPartPr>
              <p14:xfrm>
                <a:off x="9893255" y="4420668"/>
                <a:ext cx="126360" cy="5083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9FCBABA5-668A-4F6B-A696-18320616315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888935" y="4416348"/>
                  <a:ext cx="13500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DD37E386-F8EE-444B-8BB6-28248EA73408}"/>
                    </a:ext>
                  </a:extLst>
                </p14:cNvPr>
                <p14:cNvContentPartPr/>
                <p14:nvPr/>
              </p14:nvContentPartPr>
              <p14:xfrm>
                <a:off x="9710015" y="4678788"/>
                <a:ext cx="345240" cy="212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DD37E386-F8EE-444B-8BB6-28248EA7340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705695" y="4674468"/>
                  <a:ext cx="3538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3C65F895-C608-4978-B0C1-F1D12E9466A4}"/>
                    </a:ext>
                  </a:extLst>
                </p14:cNvPr>
                <p14:cNvContentPartPr/>
                <p14:nvPr/>
              </p14:nvContentPartPr>
              <p14:xfrm>
                <a:off x="10103135" y="4785708"/>
                <a:ext cx="332280" cy="18936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3C65F895-C608-4978-B0C1-F1D12E9466A4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098815" y="4781388"/>
                  <a:ext cx="340920" cy="19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1B1B9ECF-9094-4128-B8E4-AB37EB2E8DCF}"/>
              </a:ext>
            </a:extLst>
          </p:cNvPr>
          <p:cNvGrpSpPr/>
          <p:nvPr/>
        </p:nvGrpSpPr>
        <p:grpSpPr>
          <a:xfrm>
            <a:off x="4117055" y="5090988"/>
            <a:ext cx="959040" cy="554760"/>
            <a:chOff x="4117055" y="5090988"/>
            <a:chExt cx="959040" cy="55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CE846CA6-1850-4D2D-9DD9-2C2A61B6BE0D}"/>
                    </a:ext>
                  </a:extLst>
                </p14:cNvPr>
                <p14:cNvContentPartPr/>
                <p14:nvPr/>
              </p14:nvContentPartPr>
              <p14:xfrm>
                <a:off x="4284455" y="5180628"/>
                <a:ext cx="18720" cy="3722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CE846CA6-1850-4D2D-9DD9-2C2A61B6BE0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280135" y="5176308"/>
                  <a:ext cx="2736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9E7E3AF6-5D3A-4CCC-8E91-3174EA4ECFCA}"/>
                    </a:ext>
                  </a:extLst>
                </p14:cNvPr>
                <p14:cNvContentPartPr/>
                <p14:nvPr/>
              </p14:nvContentPartPr>
              <p14:xfrm>
                <a:off x="4117055" y="5090988"/>
                <a:ext cx="526320" cy="2642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9E7E3AF6-5D3A-4CCC-8E91-3174EA4ECFC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112735" y="5086668"/>
                  <a:ext cx="53496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2FCBACD9-86CF-4DD2-9267-7640F9BE8D3C}"/>
                    </a:ext>
                  </a:extLst>
                </p14:cNvPr>
                <p14:cNvContentPartPr/>
                <p14:nvPr/>
              </p14:nvContentPartPr>
              <p14:xfrm>
                <a:off x="4533575" y="5453148"/>
                <a:ext cx="542520" cy="1926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2FCBACD9-86CF-4DD2-9267-7640F9BE8D3C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529255" y="5448828"/>
                  <a:ext cx="551160" cy="20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E62BAA8E-6F14-4424-BCA9-DD359F66A7DE}"/>
              </a:ext>
            </a:extLst>
          </p:cNvPr>
          <p:cNvGrpSpPr/>
          <p:nvPr/>
        </p:nvGrpSpPr>
        <p:grpSpPr>
          <a:xfrm>
            <a:off x="5383175" y="5207628"/>
            <a:ext cx="2757240" cy="586800"/>
            <a:chOff x="5383175" y="5207628"/>
            <a:chExt cx="2757240" cy="58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E2C83518-9A27-4AE2-BDD0-B29065525695}"/>
                    </a:ext>
                  </a:extLst>
                </p14:cNvPr>
                <p14:cNvContentPartPr/>
                <p14:nvPr/>
              </p14:nvContentPartPr>
              <p14:xfrm>
                <a:off x="5383175" y="5393748"/>
                <a:ext cx="604080" cy="2498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E2C83518-9A27-4AE2-BDD0-B2906552569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378855" y="5389428"/>
                  <a:ext cx="6127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3C50832B-65B8-4986-83CD-BC2452DE7DBD}"/>
                    </a:ext>
                  </a:extLst>
                </p14:cNvPr>
                <p14:cNvContentPartPr/>
                <p14:nvPr/>
              </p14:nvContentPartPr>
              <p14:xfrm>
                <a:off x="6056015" y="5525508"/>
                <a:ext cx="304560" cy="1494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3C50832B-65B8-4986-83CD-BC2452DE7DB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051695" y="5521188"/>
                  <a:ext cx="3132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68B8522C-EAC1-40CD-BB05-6C6364817DE9}"/>
                    </a:ext>
                  </a:extLst>
                </p14:cNvPr>
                <p14:cNvContentPartPr/>
                <p14:nvPr/>
              </p14:nvContentPartPr>
              <p14:xfrm>
                <a:off x="6467855" y="5540268"/>
                <a:ext cx="225360" cy="1490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68B8522C-EAC1-40CD-BB05-6C6364817DE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463535" y="5535948"/>
                  <a:ext cx="2340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EAFF191C-9457-4E17-8F0B-D36BD17CEA31}"/>
                    </a:ext>
                  </a:extLst>
                </p14:cNvPr>
                <p14:cNvContentPartPr/>
                <p14:nvPr/>
              </p14:nvContentPartPr>
              <p14:xfrm>
                <a:off x="6723815" y="5207628"/>
                <a:ext cx="18000" cy="4917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EAFF191C-9457-4E17-8F0B-D36BD17CEA3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719495" y="5203308"/>
                  <a:ext cx="2664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DD7DB744-EC47-45EF-A497-21CFE93BA85C}"/>
                    </a:ext>
                  </a:extLst>
                </p14:cNvPr>
                <p14:cNvContentPartPr/>
                <p14:nvPr/>
              </p14:nvContentPartPr>
              <p14:xfrm>
                <a:off x="6883295" y="5510388"/>
                <a:ext cx="218520" cy="2383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DD7DB744-EC47-45EF-A497-21CFE93BA85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878975" y="5506068"/>
                  <a:ext cx="2271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07B4C52-B0A1-459E-8F75-5A9543C1B63F}"/>
                    </a:ext>
                  </a:extLst>
                </p14:cNvPr>
                <p14:cNvContentPartPr/>
                <p14:nvPr/>
              </p14:nvContentPartPr>
              <p14:xfrm>
                <a:off x="7228895" y="5562948"/>
                <a:ext cx="340560" cy="1818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07B4C52-B0A1-459E-8F75-5A9543C1B63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224575" y="5558628"/>
                  <a:ext cx="3492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D1D832A2-69B3-4C8D-BFCA-F41421345F94}"/>
                    </a:ext>
                  </a:extLst>
                </p14:cNvPr>
                <p14:cNvContentPartPr/>
                <p14:nvPr/>
              </p14:nvContentPartPr>
              <p14:xfrm>
                <a:off x="7679255" y="5246868"/>
                <a:ext cx="231120" cy="5133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D1D832A2-69B3-4C8D-BFCA-F41421345F94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674935" y="5242548"/>
                  <a:ext cx="239760" cy="52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DEC9EB4A-0A13-4D9B-A47B-360C36B0EE66}"/>
                    </a:ext>
                  </a:extLst>
                </p14:cNvPr>
                <p14:cNvContentPartPr/>
                <p14:nvPr/>
              </p14:nvContentPartPr>
              <p14:xfrm>
                <a:off x="7934495" y="5620548"/>
                <a:ext cx="205920" cy="1738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DEC9EB4A-0A13-4D9B-A47B-360C36B0EE6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930175" y="5616228"/>
                  <a:ext cx="21456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0C0FFBFF-7394-44CA-A274-A622AD051150}"/>
              </a:ext>
            </a:extLst>
          </p:cNvPr>
          <p:cNvGrpSpPr/>
          <p:nvPr/>
        </p:nvGrpSpPr>
        <p:grpSpPr>
          <a:xfrm>
            <a:off x="359735" y="5194308"/>
            <a:ext cx="2881080" cy="730440"/>
            <a:chOff x="359735" y="5194308"/>
            <a:chExt cx="2881080" cy="73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E99AEC58-EB30-40CD-A15C-3BB9E35811B3}"/>
                    </a:ext>
                  </a:extLst>
                </p14:cNvPr>
                <p14:cNvContentPartPr/>
                <p14:nvPr/>
              </p14:nvContentPartPr>
              <p14:xfrm>
                <a:off x="454775" y="5483388"/>
                <a:ext cx="77040" cy="4413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E99AEC58-EB30-40CD-A15C-3BB9E35811B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50455" y="5479068"/>
                  <a:ext cx="8568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2545FC9-B883-40A9-B77F-EE2D0AAD6FBF}"/>
                    </a:ext>
                  </a:extLst>
                </p14:cNvPr>
                <p14:cNvContentPartPr/>
                <p14:nvPr/>
              </p14:nvContentPartPr>
              <p14:xfrm>
                <a:off x="359735" y="5452068"/>
                <a:ext cx="361800" cy="1652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2545FC9-B883-40A9-B77F-EE2D0AAD6FB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55415" y="5447748"/>
                  <a:ext cx="3704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C5EB3241-A3C2-4AB0-978D-83723F4A53A0}"/>
                    </a:ext>
                  </a:extLst>
                </p14:cNvPr>
                <p14:cNvContentPartPr/>
                <p14:nvPr/>
              </p14:nvContentPartPr>
              <p14:xfrm>
                <a:off x="811535" y="5504628"/>
                <a:ext cx="243360" cy="1638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C5EB3241-A3C2-4AB0-978D-83723F4A53A0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07215" y="5500308"/>
                  <a:ext cx="2520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364B31C0-ED51-45FB-9F03-B2028B066F0A}"/>
                    </a:ext>
                  </a:extLst>
                </p14:cNvPr>
                <p14:cNvContentPartPr/>
                <p14:nvPr/>
              </p14:nvContentPartPr>
              <p14:xfrm>
                <a:off x="1259375" y="5529828"/>
                <a:ext cx="6480" cy="57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364B31C0-ED51-45FB-9F03-B2028B066F0A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255055" y="5525508"/>
                  <a:ext cx="1512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FABBE9E-1576-4AE0-A476-64014FF5186C}"/>
                    </a:ext>
                  </a:extLst>
                </p14:cNvPr>
                <p14:cNvContentPartPr/>
                <p14:nvPr/>
              </p14:nvContentPartPr>
              <p14:xfrm>
                <a:off x="1227695" y="5194308"/>
                <a:ext cx="192960" cy="5446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FABBE9E-1576-4AE0-A476-64014FF5186C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223375" y="5189988"/>
                  <a:ext cx="201600" cy="5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BED472F0-7322-4E21-B037-767954D9C6D3}"/>
                    </a:ext>
                  </a:extLst>
                </p14:cNvPr>
                <p14:cNvContentPartPr/>
                <p14:nvPr/>
              </p14:nvContentPartPr>
              <p14:xfrm>
                <a:off x="1426055" y="5444508"/>
                <a:ext cx="107640" cy="2304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BED472F0-7322-4E21-B037-767954D9C6D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421735" y="5440188"/>
                  <a:ext cx="11628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754A65E0-0541-4D63-A3B3-E8D0BB14A446}"/>
                    </a:ext>
                  </a:extLst>
                </p14:cNvPr>
                <p14:cNvContentPartPr/>
                <p14:nvPr/>
              </p14:nvContentPartPr>
              <p14:xfrm>
                <a:off x="1761935" y="5393028"/>
                <a:ext cx="172080" cy="2808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754A65E0-0541-4D63-A3B3-E8D0BB14A44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757615" y="5388708"/>
                  <a:ext cx="18072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76A15FD7-C539-4D3B-902E-F1E8BB97569B}"/>
                    </a:ext>
                  </a:extLst>
                </p14:cNvPr>
                <p14:cNvContentPartPr/>
                <p14:nvPr/>
              </p14:nvContentPartPr>
              <p14:xfrm>
                <a:off x="1989815" y="5470428"/>
                <a:ext cx="279720" cy="1951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76A15FD7-C539-4D3B-902E-F1E8BB97569B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985495" y="5466108"/>
                  <a:ext cx="2883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6FB12774-158A-49BB-A16E-055148E9B495}"/>
                    </a:ext>
                  </a:extLst>
                </p14:cNvPr>
                <p14:cNvContentPartPr/>
                <p14:nvPr/>
              </p14:nvContentPartPr>
              <p14:xfrm>
                <a:off x="3218495" y="5649708"/>
                <a:ext cx="22320" cy="20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6FB12774-158A-49BB-A16E-055148E9B49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3214175" y="5645388"/>
                  <a:ext cx="30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3013FD7D-7F0E-47BA-930C-9967813911C9}"/>
                    </a:ext>
                  </a:extLst>
                </p14:cNvPr>
                <p14:cNvContentPartPr/>
                <p14:nvPr/>
              </p14:nvContentPartPr>
              <p14:xfrm>
                <a:off x="2451695" y="5442348"/>
                <a:ext cx="173160" cy="2030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3013FD7D-7F0E-47BA-930C-9967813911C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447375" y="5438028"/>
                  <a:ext cx="1818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46B83CFD-E8E1-469C-A358-52668FA00150}"/>
                    </a:ext>
                  </a:extLst>
                </p14:cNvPr>
                <p14:cNvContentPartPr/>
                <p14:nvPr/>
              </p14:nvContentPartPr>
              <p14:xfrm>
                <a:off x="2708015" y="5436948"/>
                <a:ext cx="339120" cy="2325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46B83CFD-E8E1-469C-A358-52668FA0015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703695" y="5432628"/>
                  <a:ext cx="347760" cy="24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uppo 270">
            <a:extLst>
              <a:ext uri="{FF2B5EF4-FFF2-40B4-BE49-F238E27FC236}">
                <a16:creationId xmlns:a16="http://schemas.microsoft.com/office/drawing/2014/main" id="{59FF6DA6-71AA-4166-A8CF-45FA8E5E6165}"/>
              </a:ext>
            </a:extLst>
          </p:cNvPr>
          <p:cNvGrpSpPr/>
          <p:nvPr/>
        </p:nvGrpSpPr>
        <p:grpSpPr>
          <a:xfrm>
            <a:off x="8595455" y="5593548"/>
            <a:ext cx="1036080" cy="197280"/>
            <a:chOff x="8595455" y="5593548"/>
            <a:chExt cx="1036080" cy="19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E87D72AC-81E0-408B-8DAF-8BC0B1B091C9}"/>
                    </a:ext>
                  </a:extLst>
                </p14:cNvPr>
                <p14:cNvContentPartPr/>
                <p14:nvPr/>
              </p14:nvContentPartPr>
              <p14:xfrm>
                <a:off x="8595455" y="5600748"/>
                <a:ext cx="309240" cy="1720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E87D72AC-81E0-408B-8DAF-8BC0B1B091C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591135" y="5596428"/>
                  <a:ext cx="3178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C513B602-DE80-45C7-9043-6F088D7E07A2}"/>
                    </a:ext>
                  </a:extLst>
                </p14:cNvPr>
                <p14:cNvContentPartPr/>
                <p14:nvPr/>
              </p14:nvContentPartPr>
              <p14:xfrm>
                <a:off x="8998295" y="5603628"/>
                <a:ext cx="248760" cy="1710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C513B602-DE80-45C7-9043-6F088D7E07A2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993975" y="5599308"/>
                  <a:ext cx="2574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8C2470D5-9BC5-4CDD-8299-83855AAFB813}"/>
                    </a:ext>
                  </a:extLst>
                </p14:cNvPr>
                <p14:cNvContentPartPr/>
                <p14:nvPr/>
              </p14:nvContentPartPr>
              <p14:xfrm>
                <a:off x="9329855" y="5593548"/>
                <a:ext cx="301680" cy="1972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8C2470D5-9BC5-4CDD-8299-83855AAFB81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325535" y="5589228"/>
                  <a:ext cx="31032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3" name="Gruppo 282">
            <a:extLst>
              <a:ext uri="{FF2B5EF4-FFF2-40B4-BE49-F238E27FC236}">
                <a16:creationId xmlns:a16="http://schemas.microsoft.com/office/drawing/2014/main" id="{D3C1D60C-FCC5-4223-84B1-25336E494708}"/>
              </a:ext>
            </a:extLst>
          </p:cNvPr>
          <p:cNvGrpSpPr/>
          <p:nvPr/>
        </p:nvGrpSpPr>
        <p:grpSpPr>
          <a:xfrm>
            <a:off x="9983975" y="5292228"/>
            <a:ext cx="1960200" cy="751680"/>
            <a:chOff x="9983975" y="5292228"/>
            <a:chExt cx="1960200" cy="75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2742F3D5-17FB-4BC5-BBAF-E8C055C4AA05}"/>
                    </a:ext>
                  </a:extLst>
                </p14:cNvPr>
                <p14:cNvContentPartPr/>
                <p14:nvPr/>
              </p14:nvContentPartPr>
              <p14:xfrm>
                <a:off x="9983975" y="5292228"/>
                <a:ext cx="293040" cy="75168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2742F3D5-17FB-4BC5-BBAF-E8C055C4AA0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979655" y="5287908"/>
                  <a:ext cx="301680" cy="76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67B64F3A-E341-4BD8-902A-F4DF7F3686DE}"/>
                    </a:ext>
                  </a:extLst>
                </p14:cNvPr>
                <p14:cNvContentPartPr/>
                <p14:nvPr/>
              </p14:nvContentPartPr>
              <p14:xfrm>
                <a:off x="10047335" y="5674548"/>
                <a:ext cx="170640" cy="302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67B64F3A-E341-4BD8-902A-F4DF7F3686D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043015" y="5670228"/>
                  <a:ext cx="1792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2BA91307-656C-41CA-99EF-45D5308FE7F5}"/>
                    </a:ext>
                  </a:extLst>
                </p14:cNvPr>
                <p14:cNvContentPartPr/>
                <p14:nvPr/>
              </p14:nvContentPartPr>
              <p14:xfrm>
                <a:off x="10256855" y="5543148"/>
                <a:ext cx="300240" cy="1591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2BA91307-656C-41CA-99EF-45D5308FE7F5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252535" y="5538828"/>
                  <a:ext cx="3088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280A47D1-D2DA-4C45-B820-58EA8CCDAFA5}"/>
                    </a:ext>
                  </a:extLst>
                </p14:cNvPr>
                <p14:cNvContentPartPr/>
                <p14:nvPr/>
              </p14:nvContentPartPr>
              <p14:xfrm>
                <a:off x="10621175" y="5550708"/>
                <a:ext cx="170640" cy="15840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280A47D1-D2DA-4C45-B820-58EA8CCDAFA5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616855" y="5546388"/>
                  <a:ext cx="1792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C716AD86-C72B-4919-8861-DC06E164C27F}"/>
                    </a:ext>
                  </a:extLst>
                </p14:cNvPr>
                <p14:cNvContentPartPr/>
                <p14:nvPr/>
              </p14:nvContentPartPr>
              <p14:xfrm>
                <a:off x="10890095" y="5486628"/>
                <a:ext cx="177480" cy="2473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C716AD86-C72B-4919-8861-DC06E164C27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885775" y="5482308"/>
                  <a:ext cx="1861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1D9A2375-2A07-4008-91A0-32631C962B57}"/>
                    </a:ext>
                  </a:extLst>
                </p14:cNvPr>
                <p14:cNvContentPartPr/>
                <p14:nvPr/>
              </p14:nvContentPartPr>
              <p14:xfrm>
                <a:off x="10900535" y="5625588"/>
                <a:ext cx="149760" cy="158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1D9A2375-2A07-4008-91A0-32631C962B5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896215" y="5621268"/>
                  <a:ext cx="1584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23B5FE2D-C7F4-4639-9CFA-57C54999C7DB}"/>
                    </a:ext>
                  </a:extLst>
                </p14:cNvPr>
                <p14:cNvContentPartPr/>
                <p14:nvPr/>
              </p14:nvContentPartPr>
              <p14:xfrm>
                <a:off x="11168015" y="5369628"/>
                <a:ext cx="88560" cy="34596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23B5FE2D-C7F4-4639-9CFA-57C54999C7D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1163695" y="5365308"/>
                  <a:ext cx="9720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D96F9CB-001F-44D3-A480-F5E751CEE08C}"/>
                    </a:ext>
                  </a:extLst>
                </p14:cNvPr>
                <p14:cNvContentPartPr/>
                <p14:nvPr/>
              </p14:nvContentPartPr>
              <p14:xfrm>
                <a:off x="11288255" y="5533428"/>
                <a:ext cx="217440" cy="2131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D96F9CB-001F-44D3-A480-F5E751CEE08C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283935" y="5529108"/>
                  <a:ext cx="22608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937BB91F-4723-4D23-BE99-E6689598E90F}"/>
                    </a:ext>
                  </a:extLst>
                </p14:cNvPr>
                <p14:cNvContentPartPr/>
                <p14:nvPr/>
              </p14:nvContentPartPr>
              <p14:xfrm>
                <a:off x="11542415" y="5544588"/>
                <a:ext cx="126360" cy="1749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937BB91F-4723-4D23-BE99-E6689598E90F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538095" y="5540268"/>
                  <a:ext cx="1350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8AE15092-426E-434B-81EA-1208721B53A5}"/>
                    </a:ext>
                  </a:extLst>
                </p14:cNvPr>
                <p14:cNvContentPartPr/>
                <p14:nvPr/>
              </p14:nvContentPartPr>
              <p14:xfrm>
                <a:off x="11711975" y="5598228"/>
                <a:ext cx="232200" cy="2131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8AE15092-426E-434B-81EA-1208721B53A5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707655" y="5593908"/>
                  <a:ext cx="240840" cy="221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E1082F68-2405-41AA-AE62-A893A8210896}"/>
                  </a:ext>
                </a:extLst>
              </p14:cNvPr>
              <p14:cNvContentPartPr/>
              <p14:nvPr/>
            </p14:nvContentPartPr>
            <p14:xfrm>
              <a:off x="298535" y="6244068"/>
              <a:ext cx="264960" cy="16740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E1082F68-2405-41AA-AE62-A893A8210896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294215" y="6239748"/>
                <a:ext cx="273600" cy="17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48EA7E4E-0543-4334-ACCF-2FA8592342B2}"/>
                  </a:ext>
                </a:extLst>
              </p14:cNvPr>
              <p14:cNvContentPartPr/>
              <p14:nvPr/>
            </p14:nvContentPartPr>
            <p14:xfrm>
              <a:off x="589055" y="5994588"/>
              <a:ext cx="36720" cy="35676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48EA7E4E-0543-4334-ACCF-2FA8592342B2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584735" y="5990268"/>
                <a:ext cx="4536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EE9DCD2F-6DF0-40DA-962F-61C28E0837C6}"/>
                  </a:ext>
                </a:extLst>
              </p14:cNvPr>
              <p14:cNvContentPartPr/>
              <p14:nvPr/>
            </p14:nvContentPartPr>
            <p14:xfrm>
              <a:off x="696335" y="6210948"/>
              <a:ext cx="217440" cy="15624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EE9DCD2F-6DF0-40DA-962F-61C28E0837C6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692015" y="6206628"/>
                <a:ext cx="22608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87" name="Input penna 286">
                <a:extLst>
                  <a:ext uri="{FF2B5EF4-FFF2-40B4-BE49-F238E27FC236}">
                    <a16:creationId xmlns:a16="http://schemas.microsoft.com/office/drawing/2014/main" id="{8BCE15A2-534A-49ED-800E-F632CAC8C023}"/>
                  </a:ext>
                </a:extLst>
              </p14:cNvPr>
              <p14:cNvContentPartPr/>
              <p14:nvPr/>
            </p14:nvContentPartPr>
            <p14:xfrm>
              <a:off x="959495" y="5909628"/>
              <a:ext cx="309600" cy="451800"/>
            </p14:xfrm>
          </p:contentPart>
        </mc:Choice>
        <mc:Fallback xmlns="">
          <p:pic>
            <p:nvPicPr>
              <p:cNvPr id="287" name="Input penna 286">
                <a:extLst>
                  <a:ext uri="{FF2B5EF4-FFF2-40B4-BE49-F238E27FC236}">
                    <a16:creationId xmlns:a16="http://schemas.microsoft.com/office/drawing/2014/main" id="{8BCE15A2-534A-49ED-800E-F632CAC8C023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955175" y="5905308"/>
                <a:ext cx="318240" cy="46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C89F31B8-4A75-4A75-BD74-8FA0C39BFA68}"/>
                  </a:ext>
                </a:extLst>
              </p14:cNvPr>
              <p14:cNvContentPartPr/>
              <p14:nvPr/>
            </p14:nvContentPartPr>
            <p14:xfrm>
              <a:off x="1293935" y="5900988"/>
              <a:ext cx="255240" cy="49464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C89F31B8-4A75-4A75-BD74-8FA0C39BFA68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1289615" y="5896668"/>
                <a:ext cx="263880" cy="50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F997EDC8-0468-4448-93CB-D344CD48F03A}"/>
                  </a:ext>
                </a:extLst>
              </p14:cNvPr>
              <p14:cNvContentPartPr/>
              <p14:nvPr/>
            </p14:nvContentPartPr>
            <p14:xfrm>
              <a:off x="1642415" y="6281148"/>
              <a:ext cx="104040" cy="11592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F997EDC8-0468-4448-93CB-D344CD48F03A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1638095" y="6276828"/>
                <a:ext cx="112680" cy="12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0F1B5169-BD31-411B-A733-A25C7FE9AF4D}"/>
                  </a:ext>
                </a:extLst>
              </p14:cNvPr>
              <p14:cNvContentPartPr/>
              <p14:nvPr/>
            </p14:nvContentPartPr>
            <p14:xfrm>
              <a:off x="1673375" y="6090708"/>
              <a:ext cx="16560" cy="3600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0F1B5169-BD31-411B-A733-A25C7FE9AF4D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1669055" y="6086388"/>
                <a:ext cx="25200" cy="4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816D8174-EBFF-4CAD-A9EE-BCE0ADA40EB1}"/>
                  </a:ext>
                </a:extLst>
              </p14:cNvPr>
              <p14:cNvContentPartPr/>
              <p14:nvPr/>
            </p14:nvContentPartPr>
            <p14:xfrm>
              <a:off x="1856255" y="6233988"/>
              <a:ext cx="380520" cy="22788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816D8174-EBFF-4CAD-A9EE-BCE0ADA40EB1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1851935" y="6229668"/>
                <a:ext cx="38916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0DA9D538-F5F8-46F1-8090-AB724C8C9A30}"/>
                  </a:ext>
                </a:extLst>
              </p14:cNvPr>
              <p14:cNvContentPartPr/>
              <p14:nvPr/>
            </p14:nvContentPartPr>
            <p14:xfrm>
              <a:off x="2309135" y="6251268"/>
              <a:ext cx="348840" cy="18504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0DA9D538-F5F8-46F1-8090-AB724C8C9A30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2304815" y="6246948"/>
                <a:ext cx="357480" cy="19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A43ED511-84E1-4245-9E00-47994D6E688F}"/>
                  </a:ext>
                </a:extLst>
              </p14:cNvPr>
              <p14:cNvContentPartPr/>
              <p14:nvPr/>
            </p14:nvContentPartPr>
            <p14:xfrm>
              <a:off x="2717015" y="6236508"/>
              <a:ext cx="273600" cy="21132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A43ED511-84E1-4245-9E00-47994D6E688F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2712695" y="6232188"/>
                <a:ext cx="282240" cy="21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EAFAAF96-A1DC-4CCF-B948-3102EB143476}"/>
                  </a:ext>
                </a:extLst>
              </p14:cNvPr>
              <p14:cNvContentPartPr/>
              <p14:nvPr/>
            </p14:nvContentPartPr>
            <p14:xfrm>
              <a:off x="3306695" y="6161268"/>
              <a:ext cx="422640" cy="18324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EAFAAF96-A1DC-4CCF-B948-3102EB143476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3302375" y="6156948"/>
                <a:ext cx="43128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FDC5A583-7BD1-48CD-BD0D-74A44694754A}"/>
                  </a:ext>
                </a:extLst>
              </p14:cNvPr>
              <p14:cNvContentPartPr/>
              <p14:nvPr/>
            </p14:nvContentPartPr>
            <p14:xfrm>
              <a:off x="3810335" y="6230388"/>
              <a:ext cx="269640" cy="16776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FDC5A583-7BD1-48CD-BD0D-74A44694754A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3806015" y="6226068"/>
                <a:ext cx="27828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A9310545-6F27-4693-A3D0-797E21BC386F}"/>
                  </a:ext>
                </a:extLst>
              </p14:cNvPr>
              <p14:cNvContentPartPr/>
              <p14:nvPr/>
            </p14:nvContentPartPr>
            <p14:xfrm>
              <a:off x="4185455" y="6252708"/>
              <a:ext cx="243720" cy="18036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A9310545-6F27-4693-A3D0-797E21BC386F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4181135" y="6248388"/>
                <a:ext cx="252360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06B4EE5C-AFCA-4DF6-A3EB-76DE99572FB6}"/>
                  </a:ext>
                </a:extLst>
              </p14:cNvPr>
              <p14:cNvContentPartPr/>
              <p14:nvPr/>
            </p14:nvContentPartPr>
            <p14:xfrm>
              <a:off x="4546175" y="6208068"/>
              <a:ext cx="192960" cy="15768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06B4EE5C-AFCA-4DF6-A3EB-76DE99572FB6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4541855" y="6203748"/>
                <a:ext cx="20160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E4AA5065-DD19-41DC-8945-03C952FD970B}"/>
                  </a:ext>
                </a:extLst>
              </p14:cNvPr>
              <p14:cNvContentPartPr/>
              <p14:nvPr/>
            </p14:nvContentPartPr>
            <p14:xfrm>
              <a:off x="4530335" y="6291228"/>
              <a:ext cx="257040" cy="29412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E4AA5065-DD19-41DC-8945-03C952FD970B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4526015" y="6286908"/>
                <a:ext cx="265680" cy="30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81C7EB71-260B-458F-823A-9E73641348B6}"/>
                  </a:ext>
                </a:extLst>
              </p14:cNvPr>
              <p14:cNvContentPartPr/>
              <p14:nvPr/>
            </p14:nvContentPartPr>
            <p14:xfrm>
              <a:off x="4866575" y="5978028"/>
              <a:ext cx="267840" cy="42624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81C7EB71-260B-458F-823A-9E73641348B6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4862255" y="5973708"/>
                <a:ext cx="276480" cy="43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FBD79DD0-B92B-4553-A102-4FAC2DC72978}"/>
                  </a:ext>
                </a:extLst>
              </p14:cNvPr>
              <p14:cNvContentPartPr/>
              <p14:nvPr/>
            </p14:nvContentPartPr>
            <p14:xfrm>
              <a:off x="5107055" y="6114468"/>
              <a:ext cx="15840" cy="1476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FBD79DD0-B92B-4553-A102-4FAC2DC72978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5102735" y="6110148"/>
                <a:ext cx="2448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76B631D7-E824-4837-A55C-5FF72E905BCF}"/>
                  </a:ext>
                </a:extLst>
              </p14:cNvPr>
              <p14:cNvContentPartPr/>
              <p14:nvPr/>
            </p14:nvContentPartPr>
            <p14:xfrm>
              <a:off x="5255735" y="6245148"/>
              <a:ext cx="217800" cy="21816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76B631D7-E824-4837-A55C-5FF72E905BCF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5251415" y="6240828"/>
                <a:ext cx="22644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767BC551-BF72-4414-A658-F8DC0E1F8B47}"/>
                  </a:ext>
                </a:extLst>
              </p14:cNvPr>
              <p14:cNvContentPartPr/>
              <p14:nvPr/>
            </p14:nvContentPartPr>
            <p14:xfrm>
              <a:off x="5549855" y="6284028"/>
              <a:ext cx="236880" cy="13644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767BC551-BF72-4414-A658-F8DC0E1F8B47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5545535" y="6279708"/>
                <a:ext cx="24552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88CD2330-D72D-4489-9375-C22558D3D26B}"/>
                  </a:ext>
                </a:extLst>
              </p14:cNvPr>
              <p14:cNvContentPartPr/>
              <p14:nvPr/>
            </p14:nvContentPartPr>
            <p14:xfrm>
              <a:off x="5906255" y="6297708"/>
              <a:ext cx="227520" cy="14652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88CD2330-D72D-4489-9375-C22558D3D26B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5901935" y="6293388"/>
                <a:ext cx="23616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4CD40B64-89F4-4195-A87C-4010890A9253}"/>
                  </a:ext>
                </a:extLst>
              </p14:cNvPr>
              <p14:cNvContentPartPr/>
              <p14:nvPr/>
            </p14:nvContentPartPr>
            <p14:xfrm>
              <a:off x="6229175" y="6301668"/>
              <a:ext cx="200520" cy="20592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4CD40B64-89F4-4195-A87C-4010890A9253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6224855" y="6297348"/>
                <a:ext cx="20916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52ECB1AD-A7A2-43FC-9EB2-3637C327504E}"/>
                  </a:ext>
                </a:extLst>
              </p14:cNvPr>
              <p14:cNvContentPartPr/>
              <p14:nvPr/>
            </p14:nvContentPartPr>
            <p14:xfrm>
              <a:off x="6689615" y="6265668"/>
              <a:ext cx="542520" cy="18612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52ECB1AD-A7A2-43FC-9EB2-3637C327504E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6685295" y="6261348"/>
                <a:ext cx="551160" cy="19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F9C4A15A-F50F-435C-A197-ED6C27A796F3}"/>
                  </a:ext>
                </a:extLst>
              </p14:cNvPr>
              <p14:cNvContentPartPr/>
              <p14:nvPr/>
            </p14:nvContentPartPr>
            <p14:xfrm>
              <a:off x="7328975" y="6328308"/>
              <a:ext cx="226080" cy="14220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F9C4A15A-F50F-435C-A197-ED6C27A796F3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7324655" y="6323988"/>
                <a:ext cx="234720" cy="15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C9755027-DC10-4453-97A3-69299DC2E624}"/>
                  </a:ext>
                </a:extLst>
              </p14:cNvPr>
              <p14:cNvContentPartPr/>
              <p14:nvPr/>
            </p14:nvContentPartPr>
            <p14:xfrm>
              <a:off x="7841975" y="6200148"/>
              <a:ext cx="946080" cy="23112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C9755027-DC10-4453-97A3-69299DC2E624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7837655" y="6195828"/>
                <a:ext cx="95472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9D57B614-8B7E-457A-A6D6-E8455EB56E9A}"/>
                  </a:ext>
                </a:extLst>
              </p14:cNvPr>
              <p14:cNvContentPartPr/>
              <p14:nvPr/>
            </p14:nvContentPartPr>
            <p14:xfrm>
              <a:off x="8852495" y="6272148"/>
              <a:ext cx="527400" cy="18288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9D57B614-8B7E-457A-A6D6-E8455EB56E9A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8848175" y="6267828"/>
                <a:ext cx="53604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309" name="Input penna 308">
                <a:extLst>
                  <a:ext uri="{FF2B5EF4-FFF2-40B4-BE49-F238E27FC236}">
                    <a16:creationId xmlns:a16="http://schemas.microsoft.com/office/drawing/2014/main" id="{FA308794-101E-4E4E-9CE5-0FE372254347}"/>
                  </a:ext>
                </a:extLst>
              </p14:cNvPr>
              <p14:cNvContentPartPr/>
              <p14:nvPr/>
            </p14:nvContentPartPr>
            <p14:xfrm>
              <a:off x="9497255" y="6185748"/>
              <a:ext cx="257760" cy="258480"/>
            </p14:xfrm>
          </p:contentPart>
        </mc:Choice>
        <mc:Fallback xmlns="">
          <p:pic>
            <p:nvPicPr>
              <p:cNvPr id="309" name="Input penna 308">
                <a:extLst>
                  <a:ext uri="{FF2B5EF4-FFF2-40B4-BE49-F238E27FC236}">
                    <a16:creationId xmlns:a16="http://schemas.microsoft.com/office/drawing/2014/main" id="{FA308794-101E-4E4E-9CE5-0FE372254347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9492935" y="6181428"/>
                <a:ext cx="266400" cy="26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67A4E174-BA6B-4D16-A62C-872E0C092A75}"/>
                  </a:ext>
                </a:extLst>
              </p14:cNvPr>
              <p14:cNvContentPartPr/>
              <p14:nvPr/>
            </p14:nvContentPartPr>
            <p14:xfrm>
              <a:off x="9927815" y="6455028"/>
              <a:ext cx="91080" cy="2556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67A4E174-BA6B-4D16-A62C-872E0C092A75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9923495" y="6450708"/>
                <a:ext cx="99720" cy="34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99181307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uppo 39">
            <a:extLst>
              <a:ext uri="{FF2B5EF4-FFF2-40B4-BE49-F238E27FC236}">
                <a16:creationId xmlns:a16="http://schemas.microsoft.com/office/drawing/2014/main" id="{E2C13B67-322C-4A53-9653-961206D3B6C1}"/>
              </a:ext>
            </a:extLst>
          </p:cNvPr>
          <p:cNvGrpSpPr/>
          <p:nvPr/>
        </p:nvGrpSpPr>
        <p:grpSpPr>
          <a:xfrm>
            <a:off x="95135" y="120108"/>
            <a:ext cx="5129280" cy="482400"/>
            <a:chOff x="95135" y="120108"/>
            <a:chExt cx="5129280" cy="48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9E74C2D8-3E7F-45F7-8B0E-9D80C68558C7}"/>
                    </a:ext>
                  </a:extLst>
                </p14:cNvPr>
                <p14:cNvContentPartPr/>
                <p14:nvPr/>
              </p14:nvContentPartPr>
              <p14:xfrm>
                <a:off x="95135" y="164028"/>
                <a:ext cx="405720" cy="4132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9E74C2D8-3E7F-45F7-8B0E-9D80C68558C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0815" y="159708"/>
                  <a:ext cx="41436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AD8D5F4-89EB-4FEC-A7BA-9526DD8E0145}"/>
                    </a:ext>
                  </a:extLst>
                </p14:cNvPr>
                <p14:cNvContentPartPr/>
                <p14:nvPr/>
              </p14:nvContentPartPr>
              <p14:xfrm>
                <a:off x="566375" y="378588"/>
                <a:ext cx="278280" cy="1623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AD8D5F4-89EB-4FEC-A7BA-9526DD8E014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62055" y="374268"/>
                  <a:ext cx="2869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A68C954-04EB-4618-AC8A-380FD9B6BCE2}"/>
                    </a:ext>
                  </a:extLst>
                </p14:cNvPr>
                <p14:cNvContentPartPr/>
                <p14:nvPr/>
              </p14:nvContentPartPr>
              <p14:xfrm>
                <a:off x="933215" y="393348"/>
                <a:ext cx="258480" cy="1886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A68C954-04EB-4618-AC8A-380FD9B6BCE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28895" y="389028"/>
                  <a:ext cx="2671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E81970E-1945-4161-9A65-A1DB210D82FF}"/>
                    </a:ext>
                  </a:extLst>
                </p14:cNvPr>
                <p14:cNvContentPartPr/>
                <p14:nvPr/>
              </p14:nvContentPartPr>
              <p14:xfrm>
                <a:off x="1282775" y="120108"/>
                <a:ext cx="181800" cy="4474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E81970E-1945-4161-9A65-A1DB210D82F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78455" y="115788"/>
                  <a:ext cx="190440" cy="45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2C841C05-333A-441F-99B6-FBE0E6C9B546}"/>
                    </a:ext>
                  </a:extLst>
                </p14:cNvPr>
                <p14:cNvContentPartPr/>
                <p14:nvPr/>
              </p14:nvContentPartPr>
              <p14:xfrm>
                <a:off x="1202135" y="267708"/>
                <a:ext cx="202320" cy="396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2C841C05-333A-441F-99B6-FBE0E6C9B54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97815" y="263388"/>
                  <a:ext cx="2109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4B7A5DB0-1EE5-461D-AF5E-E0659673ABE2}"/>
                    </a:ext>
                  </a:extLst>
                </p14:cNvPr>
                <p14:cNvContentPartPr/>
                <p14:nvPr/>
              </p14:nvContentPartPr>
              <p14:xfrm>
                <a:off x="1521455" y="369228"/>
                <a:ext cx="406080" cy="1638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4B7A5DB0-1EE5-461D-AF5E-E0659673ABE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17135" y="364908"/>
                  <a:ext cx="4147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2168221E-5222-4852-8E4E-5F0836610E04}"/>
                    </a:ext>
                  </a:extLst>
                </p14:cNvPr>
                <p14:cNvContentPartPr/>
                <p14:nvPr/>
              </p14:nvContentPartPr>
              <p14:xfrm>
                <a:off x="1997015" y="338268"/>
                <a:ext cx="264960" cy="1990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2168221E-5222-4852-8E4E-5F0836610E0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92695" y="333948"/>
                  <a:ext cx="2736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C9682DA-BF2F-4EA2-9E85-998AB57BAF51}"/>
                    </a:ext>
                  </a:extLst>
                </p14:cNvPr>
                <p14:cNvContentPartPr/>
                <p14:nvPr/>
              </p14:nvContentPartPr>
              <p14:xfrm>
                <a:off x="2348375" y="320268"/>
                <a:ext cx="210240" cy="219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C9682DA-BF2F-4EA2-9E85-998AB57BAF5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44055" y="315948"/>
                  <a:ext cx="2188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BD10A61-B98C-451D-B5BA-B3CF7F4CDAE2}"/>
                    </a:ext>
                  </a:extLst>
                </p14:cNvPr>
                <p14:cNvContentPartPr/>
                <p14:nvPr/>
              </p14:nvContentPartPr>
              <p14:xfrm>
                <a:off x="2380055" y="431508"/>
                <a:ext cx="153000" cy="284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BD10A61-B98C-451D-B5BA-B3CF7F4CDAE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75735" y="427188"/>
                  <a:ext cx="1616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0A57FB2A-21BF-496B-9BB0-486936DDBB90}"/>
                    </a:ext>
                  </a:extLst>
                </p14:cNvPr>
                <p14:cNvContentPartPr/>
                <p14:nvPr/>
              </p14:nvContentPartPr>
              <p14:xfrm>
                <a:off x="2617655" y="296148"/>
                <a:ext cx="60480" cy="2174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0A57FB2A-21BF-496B-9BB0-486936DDBB9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613335" y="291828"/>
                  <a:ext cx="6912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8F042AD0-0BB7-4D4B-BAA8-A7E512663810}"/>
                    </a:ext>
                  </a:extLst>
                </p14:cNvPr>
                <p14:cNvContentPartPr/>
                <p14:nvPr/>
              </p14:nvContentPartPr>
              <p14:xfrm>
                <a:off x="2753015" y="413148"/>
                <a:ext cx="279360" cy="147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8F042AD0-0BB7-4D4B-BAA8-A7E51266381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48695" y="408828"/>
                  <a:ext cx="28800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12E5B6C-F2F8-4F20-A57E-38BABFECCE3F}"/>
                    </a:ext>
                  </a:extLst>
                </p14:cNvPr>
                <p14:cNvContentPartPr/>
                <p14:nvPr/>
              </p14:nvContentPartPr>
              <p14:xfrm>
                <a:off x="3034175" y="485508"/>
                <a:ext cx="153000" cy="1170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12E5B6C-F2F8-4F20-A57E-38BABFECCE3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029855" y="481188"/>
                  <a:ext cx="1616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4EDEFF6-FBD2-41C5-BD55-DEF882695046}"/>
                    </a:ext>
                  </a:extLst>
                </p14:cNvPr>
                <p14:cNvContentPartPr/>
                <p14:nvPr/>
              </p14:nvContentPartPr>
              <p14:xfrm>
                <a:off x="3235775" y="131988"/>
                <a:ext cx="265320" cy="4600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4EDEFF6-FBD2-41C5-BD55-DEF88269504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231455" y="127668"/>
                  <a:ext cx="273960" cy="46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90EADCB-C443-497F-B7EE-B4DBE4037403}"/>
                    </a:ext>
                  </a:extLst>
                </p14:cNvPr>
                <p14:cNvContentPartPr/>
                <p14:nvPr/>
              </p14:nvContentPartPr>
              <p14:xfrm>
                <a:off x="3534215" y="414948"/>
                <a:ext cx="395280" cy="1504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90EADCB-C443-497F-B7EE-B4DBE403740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29895" y="410628"/>
                  <a:ext cx="4039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B3FFFD39-7FFB-44F5-8413-7D5B849B74B8}"/>
                    </a:ext>
                  </a:extLst>
                </p14:cNvPr>
                <p14:cNvContentPartPr/>
                <p14:nvPr/>
              </p14:nvContentPartPr>
              <p14:xfrm>
                <a:off x="4086455" y="377868"/>
                <a:ext cx="196200" cy="1738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B3FFFD39-7FFB-44F5-8413-7D5B849B74B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082135" y="373548"/>
                  <a:ext cx="2048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24BE20A9-6142-4F2F-89EC-0DCF307BF784}"/>
                    </a:ext>
                  </a:extLst>
                </p14:cNvPr>
                <p14:cNvContentPartPr/>
                <p14:nvPr/>
              </p14:nvContentPartPr>
              <p14:xfrm>
                <a:off x="4328375" y="376788"/>
                <a:ext cx="307800" cy="139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24BE20A9-6142-4F2F-89EC-0DCF307BF78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324055" y="372468"/>
                  <a:ext cx="3164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C244A3C2-0DEE-42AA-84BA-01388AB5CDC9}"/>
                    </a:ext>
                  </a:extLst>
                </p14:cNvPr>
                <p14:cNvContentPartPr/>
                <p14:nvPr/>
              </p14:nvContentPartPr>
              <p14:xfrm>
                <a:off x="4790255" y="128028"/>
                <a:ext cx="195840" cy="3988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C244A3C2-0DEE-42AA-84BA-01388AB5CDC9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785935" y="123708"/>
                  <a:ext cx="20448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0D480AC-5A6F-4DB9-B550-2ABF7F5AC938}"/>
                    </a:ext>
                  </a:extLst>
                </p14:cNvPr>
                <p14:cNvContentPartPr/>
                <p14:nvPr/>
              </p14:nvContentPartPr>
              <p14:xfrm>
                <a:off x="4653095" y="276708"/>
                <a:ext cx="272520" cy="97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0D480AC-5A6F-4DB9-B550-2ABF7F5AC93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648775" y="272388"/>
                  <a:ext cx="2811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7EDBC6FD-9DF7-4593-9D91-4F7669ECE57D}"/>
                    </a:ext>
                  </a:extLst>
                </p14:cNvPr>
                <p14:cNvContentPartPr/>
                <p14:nvPr/>
              </p14:nvContentPartPr>
              <p14:xfrm>
                <a:off x="5010575" y="383628"/>
                <a:ext cx="213840" cy="1216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7EDBC6FD-9DF7-4593-9D91-4F7669ECE57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006255" y="379308"/>
                  <a:ext cx="222480" cy="13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EC034674-1AFB-4847-924E-4D6C3DE20FFD}"/>
              </a:ext>
            </a:extLst>
          </p:cNvPr>
          <p:cNvGrpSpPr/>
          <p:nvPr/>
        </p:nvGrpSpPr>
        <p:grpSpPr>
          <a:xfrm>
            <a:off x="5628695" y="163668"/>
            <a:ext cx="2709000" cy="714960"/>
            <a:chOff x="5628695" y="163668"/>
            <a:chExt cx="2709000" cy="71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79032D3D-4C1C-43F5-B3C8-3AD8E2F148AA}"/>
                    </a:ext>
                  </a:extLst>
                </p14:cNvPr>
                <p14:cNvContentPartPr/>
                <p14:nvPr/>
              </p14:nvContentPartPr>
              <p14:xfrm>
                <a:off x="5628695" y="327828"/>
                <a:ext cx="329760" cy="1483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79032D3D-4C1C-43F5-B3C8-3AD8E2F148A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624375" y="323508"/>
                  <a:ext cx="3384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7FEE9F94-8CA9-4D55-BF89-273F5D2818F7}"/>
                    </a:ext>
                  </a:extLst>
                </p14:cNvPr>
                <p14:cNvContentPartPr/>
                <p14:nvPr/>
              </p14:nvContentPartPr>
              <p14:xfrm>
                <a:off x="6026855" y="318828"/>
                <a:ext cx="181440" cy="1450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7FEE9F94-8CA9-4D55-BF89-273F5D2818F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022535" y="314508"/>
                  <a:ext cx="1900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D6D1D053-F9A9-41A6-A9F6-84AD7951FF4D}"/>
                    </a:ext>
                  </a:extLst>
                </p14:cNvPr>
                <p14:cNvContentPartPr/>
                <p14:nvPr/>
              </p14:nvContentPartPr>
              <p14:xfrm>
                <a:off x="6282095" y="333948"/>
                <a:ext cx="168840" cy="1720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D6D1D053-F9A9-41A6-A9F6-84AD7951FF4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277775" y="329628"/>
                  <a:ext cx="1774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5F54BA7-6168-4C5A-AD27-C42EE1739D8A}"/>
                    </a:ext>
                  </a:extLst>
                </p14:cNvPr>
                <p14:cNvContentPartPr/>
                <p14:nvPr/>
              </p14:nvContentPartPr>
              <p14:xfrm>
                <a:off x="6548495" y="310188"/>
                <a:ext cx="267840" cy="1641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5F54BA7-6168-4C5A-AD27-C42EE1739D8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544175" y="305868"/>
                  <a:ext cx="2764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EE311955-B014-4971-B793-3E6B6AD85573}"/>
                    </a:ext>
                  </a:extLst>
                </p14:cNvPr>
                <p14:cNvContentPartPr/>
                <p14:nvPr/>
              </p14:nvContentPartPr>
              <p14:xfrm>
                <a:off x="6606455" y="431508"/>
                <a:ext cx="314280" cy="4471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EE311955-B014-4971-B793-3E6B6AD8557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602135" y="427188"/>
                  <a:ext cx="32292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0491B15B-6FDA-4BFA-9770-809DD1A797B5}"/>
                    </a:ext>
                  </a:extLst>
                </p14:cNvPr>
                <p14:cNvContentPartPr/>
                <p14:nvPr/>
              </p14:nvContentPartPr>
              <p14:xfrm>
                <a:off x="7029815" y="163668"/>
                <a:ext cx="182160" cy="2930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0491B15B-6FDA-4BFA-9770-809DD1A797B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025495" y="159348"/>
                  <a:ext cx="19080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292812FF-C046-4526-864C-F663F08C9A90}"/>
                    </a:ext>
                  </a:extLst>
                </p14:cNvPr>
                <p14:cNvContentPartPr/>
                <p14:nvPr/>
              </p14:nvContentPartPr>
              <p14:xfrm>
                <a:off x="7247975" y="171588"/>
                <a:ext cx="121320" cy="2448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292812FF-C046-4526-864C-F663F08C9A9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243655" y="167268"/>
                  <a:ext cx="12996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38ABC2D6-60EA-4E7E-92EC-A06668AD6E46}"/>
                    </a:ext>
                  </a:extLst>
                </p14:cNvPr>
                <p14:cNvContentPartPr/>
                <p14:nvPr/>
              </p14:nvContentPartPr>
              <p14:xfrm>
                <a:off x="7488815" y="300108"/>
                <a:ext cx="138600" cy="1681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38ABC2D6-60EA-4E7E-92EC-A06668AD6E4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484495" y="295788"/>
                  <a:ext cx="1472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16943D8-2E5B-4DC6-99AE-95BBAFBD1276}"/>
                    </a:ext>
                  </a:extLst>
                </p14:cNvPr>
                <p14:cNvContentPartPr/>
                <p14:nvPr/>
              </p14:nvContentPartPr>
              <p14:xfrm>
                <a:off x="7722455" y="255828"/>
                <a:ext cx="251280" cy="2098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16943D8-2E5B-4DC6-99AE-95BBAFBD127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718135" y="251508"/>
                  <a:ext cx="2599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7E03E8EF-DDD5-4686-B6C3-7DA8FFA053EB}"/>
                    </a:ext>
                  </a:extLst>
                </p14:cNvPr>
                <p14:cNvContentPartPr/>
                <p14:nvPr/>
              </p14:nvContentPartPr>
              <p14:xfrm>
                <a:off x="8073095" y="289308"/>
                <a:ext cx="264600" cy="2001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7E03E8EF-DDD5-4686-B6C3-7DA8FFA053E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068775" y="284988"/>
                  <a:ext cx="273240" cy="20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A7619BFF-74FA-4125-BDEB-0C2DE46EC379}"/>
              </a:ext>
            </a:extLst>
          </p:cNvPr>
          <p:cNvGrpSpPr/>
          <p:nvPr/>
        </p:nvGrpSpPr>
        <p:grpSpPr>
          <a:xfrm>
            <a:off x="8672855" y="256908"/>
            <a:ext cx="727200" cy="230400"/>
            <a:chOff x="8672855" y="256908"/>
            <a:chExt cx="727200" cy="23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28EB170F-7963-4E62-B466-5F0F72AFF55E}"/>
                    </a:ext>
                  </a:extLst>
                </p14:cNvPr>
                <p14:cNvContentPartPr/>
                <p14:nvPr/>
              </p14:nvContentPartPr>
              <p14:xfrm>
                <a:off x="8672855" y="256908"/>
                <a:ext cx="408600" cy="1922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28EB170F-7963-4E62-B466-5F0F72AFF55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668535" y="252588"/>
                  <a:ext cx="4172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A66B1676-0A20-4A2F-9DFE-C5AA31BB6DB5}"/>
                    </a:ext>
                  </a:extLst>
                </p14:cNvPr>
                <p14:cNvContentPartPr/>
                <p14:nvPr/>
              </p14:nvContentPartPr>
              <p14:xfrm>
                <a:off x="9174335" y="329628"/>
                <a:ext cx="225720" cy="1576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A66B1676-0A20-4A2F-9DFE-C5AA31BB6DB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170015" y="325308"/>
                  <a:ext cx="234360" cy="16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o 36">
            <a:extLst>
              <a:ext uri="{FF2B5EF4-FFF2-40B4-BE49-F238E27FC236}">
                <a16:creationId xmlns:a16="http://schemas.microsoft.com/office/drawing/2014/main" id="{E465F512-99A5-49B5-A627-7EB0E8E2CB22}"/>
              </a:ext>
            </a:extLst>
          </p:cNvPr>
          <p:cNvGrpSpPr/>
          <p:nvPr/>
        </p:nvGrpSpPr>
        <p:grpSpPr>
          <a:xfrm>
            <a:off x="9665375" y="97788"/>
            <a:ext cx="550800" cy="379800"/>
            <a:chOff x="9665375" y="97788"/>
            <a:chExt cx="550800" cy="37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BCB7C11-545F-40CA-9CD7-B6E87B259473}"/>
                    </a:ext>
                  </a:extLst>
                </p14:cNvPr>
                <p14:cNvContentPartPr/>
                <p14:nvPr/>
              </p14:nvContentPartPr>
              <p14:xfrm>
                <a:off x="9665375" y="97788"/>
                <a:ext cx="394920" cy="3711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BCB7C11-545F-40CA-9CD7-B6E87B25947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661055" y="93468"/>
                  <a:ext cx="40356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F0039E8-43C0-42FD-B2D1-F98D602709A3}"/>
                    </a:ext>
                  </a:extLst>
                </p14:cNvPr>
                <p14:cNvContentPartPr/>
                <p14:nvPr/>
              </p14:nvContentPartPr>
              <p14:xfrm>
                <a:off x="9714695" y="308388"/>
                <a:ext cx="191160" cy="820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F0039E8-43C0-42FD-B2D1-F98D602709A3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710375" y="304068"/>
                  <a:ext cx="19980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7E3555D-A2D6-49D8-9ACC-2F7C29E72A56}"/>
                    </a:ext>
                  </a:extLst>
                </p14:cNvPr>
                <p14:cNvContentPartPr/>
                <p14:nvPr/>
              </p14:nvContentPartPr>
              <p14:xfrm>
                <a:off x="10183055" y="470748"/>
                <a:ext cx="33120" cy="68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7E3555D-A2D6-49D8-9ACC-2F7C29E72A5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78735" y="466428"/>
                  <a:ext cx="41760" cy="1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3BF24BBA-FEEB-4A3E-B247-45C623280B02}"/>
              </a:ext>
            </a:extLst>
          </p:cNvPr>
          <p:cNvGrpSpPr/>
          <p:nvPr/>
        </p:nvGrpSpPr>
        <p:grpSpPr>
          <a:xfrm>
            <a:off x="123935" y="727788"/>
            <a:ext cx="1265040" cy="540720"/>
            <a:chOff x="123935" y="727788"/>
            <a:chExt cx="1265040" cy="54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5C98E94B-C2D3-42C7-8254-06FC20DA6437}"/>
                    </a:ext>
                  </a:extLst>
                </p14:cNvPr>
                <p14:cNvContentPartPr/>
                <p14:nvPr/>
              </p14:nvContentPartPr>
              <p14:xfrm>
                <a:off x="123935" y="727788"/>
                <a:ext cx="845280" cy="5389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5C98E94B-C2D3-42C7-8254-06FC20DA643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9615" y="723468"/>
                  <a:ext cx="85392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86F08E1-8026-49BF-99AA-FBC2A8B85089}"/>
                    </a:ext>
                  </a:extLst>
                </p14:cNvPr>
                <p14:cNvContentPartPr/>
                <p14:nvPr/>
              </p14:nvContentPartPr>
              <p14:xfrm>
                <a:off x="1040495" y="1049628"/>
                <a:ext cx="348480" cy="2188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86F08E1-8026-49BF-99AA-FBC2A8B8508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36175" y="1045308"/>
                  <a:ext cx="357120" cy="227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257483C0-5388-4097-BD12-E6049A2D2172}"/>
                  </a:ext>
                </a:extLst>
              </p14:cNvPr>
              <p14:cNvContentPartPr/>
              <p14:nvPr/>
            </p14:nvContentPartPr>
            <p14:xfrm>
              <a:off x="1765175" y="765588"/>
              <a:ext cx="618120" cy="57276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257483C0-5388-4097-BD12-E6049A2D2172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760855" y="761268"/>
                <a:ext cx="626760" cy="58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uppo 51">
            <a:extLst>
              <a:ext uri="{FF2B5EF4-FFF2-40B4-BE49-F238E27FC236}">
                <a16:creationId xmlns:a16="http://schemas.microsoft.com/office/drawing/2014/main" id="{028116AF-8AC6-4BF6-AF70-11A846519C26}"/>
              </a:ext>
            </a:extLst>
          </p:cNvPr>
          <p:cNvGrpSpPr/>
          <p:nvPr/>
        </p:nvGrpSpPr>
        <p:grpSpPr>
          <a:xfrm>
            <a:off x="2715575" y="757668"/>
            <a:ext cx="2007000" cy="509040"/>
            <a:chOff x="2715575" y="757668"/>
            <a:chExt cx="2007000" cy="50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6C19BDEF-B226-4F89-8D4C-35D262EC9CCA}"/>
                    </a:ext>
                  </a:extLst>
                </p14:cNvPr>
                <p14:cNvContentPartPr/>
                <p14:nvPr/>
              </p14:nvContentPartPr>
              <p14:xfrm>
                <a:off x="2715575" y="1054668"/>
                <a:ext cx="346680" cy="1699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6C19BDEF-B226-4F89-8D4C-35D262EC9CC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711255" y="1050348"/>
                  <a:ext cx="3553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CA2E956C-2ED4-4F78-9628-F1B65FCC3668}"/>
                    </a:ext>
                  </a:extLst>
                </p14:cNvPr>
                <p14:cNvContentPartPr/>
                <p14:nvPr/>
              </p14:nvContentPartPr>
              <p14:xfrm>
                <a:off x="3079175" y="1063308"/>
                <a:ext cx="198000" cy="1440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CA2E956C-2ED4-4F78-9628-F1B65FCC366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074855" y="1058988"/>
                  <a:ext cx="20664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F1BF8BA4-227B-41E5-9984-DCB70E23AC30}"/>
                    </a:ext>
                  </a:extLst>
                </p14:cNvPr>
                <p14:cNvContentPartPr/>
                <p14:nvPr/>
              </p14:nvContentPartPr>
              <p14:xfrm>
                <a:off x="3398495" y="1085628"/>
                <a:ext cx="277200" cy="1638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F1BF8BA4-227B-41E5-9984-DCB70E23AC3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394175" y="1081308"/>
                  <a:ext cx="2858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37138DB2-0A50-4059-B052-0FB23F4D12EA}"/>
                    </a:ext>
                  </a:extLst>
                </p14:cNvPr>
                <p14:cNvContentPartPr/>
                <p14:nvPr/>
              </p14:nvContentPartPr>
              <p14:xfrm>
                <a:off x="3722495" y="783588"/>
                <a:ext cx="245880" cy="4831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37138DB2-0A50-4059-B052-0FB23F4D12E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718175" y="779268"/>
                  <a:ext cx="254520" cy="49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15169ED-B5D4-48E1-88B8-9A3F06FC1F44}"/>
                    </a:ext>
                  </a:extLst>
                </p14:cNvPr>
                <p14:cNvContentPartPr/>
                <p14:nvPr/>
              </p14:nvContentPartPr>
              <p14:xfrm>
                <a:off x="4196975" y="757668"/>
                <a:ext cx="171360" cy="4604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15169ED-B5D4-48E1-88B8-9A3F06FC1F4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192655" y="753348"/>
                  <a:ext cx="18000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5F5DE3E-D384-4FC5-A654-27DE27676C91}"/>
                    </a:ext>
                  </a:extLst>
                </p14:cNvPr>
                <p14:cNvContentPartPr/>
                <p14:nvPr/>
              </p14:nvContentPartPr>
              <p14:xfrm>
                <a:off x="4082495" y="917868"/>
                <a:ext cx="213120" cy="33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5F5DE3E-D384-4FC5-A654-27DE27676C9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078175" y="913548"/>
                  <a:ext cx="2217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D0D1F51F-DC7D-43C6-BB56-B838335A2D8B}"/>
                    </a:ext>
                  </a:extLst>
                </p14:cNvPr>
                <p14:cNvContentPartPr/>
                <p14:nvPr/>
              </p14:nvContentPartPr>
              <p14:xfrm>
                <a:off x="4349615" y="1013268"/>
                <a:ext cx="372960" cy="1807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D0D1F51F-DC7D-43C6-BB56-B838335A2D8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345295" y="1008948"/>
                  <a:ext cx="38160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uppo 72">
            <a:extLst>
              <a:ext uri="{FF2B5EF4-FFF2-40B4-BE49-F238E27FC236}">
                <a16:creationId xmlns:a16="http://schemas.microsoft.com/office/drawing/2014/main" id="{24D90B0D-69F8-4AE0-83A5-5070685178FD}"/>
              </a:ext>
            </a:extLst>
          </p:cNvPr>
          <p:cNvGrpSpPr/>
          <p:nvPr/>
        </p:nvGrpSpPr>
        <p:grpSpPr>
          <a:xfrm>
            <a:off x="5156015" y="765228"/>
            <a:ext cx="353160" cy="388080"/>
            <a:chOff x="5156015" y="765228"/>
            <a:chExt cx="353160" cy="38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488FF57-A415-41B4-929D-380B8B333509}"/>
                    </a:ext>
                  </a:extLst>
                </p14:cNvPr>
                <p14:cNvContentPartPr/>
                <p14:nvPr/>
              </p14:nvContentPartPr>
              <p14:xfrm>
                <a:off x="5156015" y="950988"/>
                <a:ext cx="312480" cy="2023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488FF57-A415-41B4-929D-380B8B33350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151695" y="946668"/>
                  <a:ext cx="3211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DBBA711E-7211-4EC7-BC3D-0984F73280DD}"/>
                    </a:ext>
                  </a:extLst>
                </p14:cNvPr>
                <p14:cNvContentPartPr/>
                <p14:nvPr/>
              </p14:nvContentPartPr>
              <p14:xfrm>
                <a:off x="5332415" y="765228"/>
                <a:ext cx="176760" cy="111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DBBA711E-7211-4EC7-BC3D-0984F73280D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328095" y="760908"/>
                  <a:ext cx="185400" cy="12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91E2514E-FA55-4C75-8F7A-46851FA29CBA}"/>
              </a:ext>
            </a:extLst>
          </p:cNvPr>
          <p:cNvGrpSpPr/>
          <p:nvPr/>
        </p:nvGrpSpPr>
        <p:grpSpPr>
          <a:xfrm>
            <a:off x="5873135" y="663348"/>
            <a:ext cx="4565520" cy="849600"/>
            <a:chOff x="5873135" y="663348"/>
            <a:chExt cx="4565520" cy="84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B9FC92A-5EAF-46EA-879A-AE737DCE5AD2}"/>
                    </a:ext>
                  </a:extLst>
                </p14:cNvPr>
                <p14:cNvContentPartPr/>
                <p14:nvPr/>
              </p14:nvContentPartPr>
              <p14:xfrm>
                <a:off x="5873135" y="995988"/>
                <a:ext cx="559080" cy="2084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B9FC92A-5EAF-46EA-879A-AE737DCE5AD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868815" y="991668"/>
                  <a:ext cx="5677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3972A95-EFCB-4399-AAC6-975F58F7C0FD}"/>
                    </a:ext>
                  </a:extLst>
                </p14:cNvPr>
                <p14:cNvContentPartPr/>
                <p14:nvPr/>
              </p14:nvContentPartPr>
              <p14:xfrm>
                <a:off x="6491255" y="1042428"/>
                <a:ext cx="6480" cy="82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3972A95-EFCB-4399-AAC6-975F58F7C0F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486935" y="1038108"/>
                  <a:ext cx="151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D9D68EB1-5D59-4F81-9AFA-96CF1DBF3FEB}"/>
                    </a:ext>
                  </a:extLst>
                </p14:cNvPr>
                <p14:cNvContentPartPr/>
                <p14:nvPr/>
              </p14:nvContentPartPr>
              <p14:xfrm>
                <a:off x="6500975" y="1009668"/>
                <a:ext cx="414360" cy="155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D9D68EB1-5D59-4F81-9AFA-96CF1DBF3FE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496655" y="1005348"/>
                  <a:ext cx="42300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BFA0DE00-A83C-47D6-9FE7-F4653E9E877E}"/>
                    </a:ext>
                  </a:extLst>
                </p14:cNvPr>
                <p14:cNvContentPartPr/>
                <p14:nvPr/>
              </p14:nvContentPartPr>
              <p14:xfrm>
                <a:off x="7085255" y="1047108"/>
                <a:ext cx="46440" cy="465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BFA0DE00-A83C-47D6-9FE7-F4653E9E877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080935" y="1042788"/>
                  <a:ext cx="5508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BC0EE49-81A3-4D85-8E10-7A46C7540246}"/>
                    </a:ext>
                  </a:extLst>
                </p14:cNvPr>
                <p14:cNvContentPartPr/>
                <p14:nvPr/>
              </p14:nvContentPartPr>
              <p14:xfrm>
                <a:off x="7058615" y="1052508"/>
                <a:ext cx="275400" cy="1080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BC0EE49-81A3-4D85-8E10-7A46C754024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054295" y="1048188"/>
                  <a:ext cx="2840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B298E53-2F5F-4472-9887-4D81D1B1B9B6}"/>
                    </a:ext>
                  </a:extLst>
                </p14:cNvPr>
                <p14:cNvContentPartPr/>
                <p14:nvPr/>
              </p14:nvContentPartPr>
              <p14:xfrm>
                <a:off x="7397735" y="684588"/>
                <a:ext cx="263880" cy="4572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B298E53-2F5F-4472-9887-4D81D1B1B9B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393415" y="680268"/>
                  <a:ext cx="27252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730DCEEF-6777-4569-924D-BB7228F2EF7C}"/>
                    </a:ext>
                  </a:extLst>
                </p14:cNvPr>
                <p14:cNvContentPartPr/>
                <p14:nvPr/>
              </p14:nvContentPartPr>
              <p14:xfrm>
                <a:off x="7600775" y="1007868"/>
                <a:ext cx="183600" cy="1598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730DCEEF-6777-4569-924D-BB7228F2EF7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596455" y="1003548"/>
                  <a:ext cx="1922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5FA708B4-3F79-453F-960D-A0B5024AC8AE}"/>
                    </a:ext>
                  </a:extLst>
                </p14:cNvPr>
                <p14:cNvContentPartPr/>
                <p14:nvPr/>
              </p14:nvContentPartPr>
              <p14:xfrm>
                <a:off x="7973735" y="663348"/>
                <a:ext cx="162000" cy="4514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5FA708B4-3F79-453F-960D-A0B5024AC8A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969415" y="659028"/>
                  <a:ext cx="17064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F025E02A-4E03-4CA0-860C-3A9252FFAEF6}"/>
                    </a:ext>
                  </a:extLst>
                </p14:cNvPr>
                <p14:cNvContentPartPr/>
                <p14:nvPr/>
              </p14:nvContentPartPr>
              <p14:xfrm>
                <a:off x="7817135" y="846948"/>
                <a:ext cx="318600" cy="277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F025E02A-4E03-4CA0-860C-3A9252FFAEF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812815" y="842628"/>
                  <a:ext cx="3272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7F5A67E2-F4EC-4E34-B893-3E378E901AAD}"/>
                    </a:ext>
                  </a:extLst>
                </p14:cNvPr>
                <p14:cNvContentPartPr/>
                <p14:nvPr/>
              </p14:nvContentPartPr>
              <p14:xfrm>
                <a:off x="8191895" y="1068708"/>
                <a:ext cx="360" cy="32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7F5A67E2-F4EC-4E34-B893-3E378E901AAD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187575" y="1064388"/>
                  <a:ext cx="900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9E08D1C3-0CF6-4F71-9F02-500421E60EA0}"/>
                    </a:ext>
                  </a:extLst>
                </p14:cNvPr>
                <p14:cNvContentPartPr/>
                <p14:nvPr/>
              </p14:nvContentPartPr>
              <p14:xfrm>
                <a:off x="8174615" y="955308"/>
                <a:ext cx="430560" cy="1872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9E08D1C3-0CF6-4F71-9F02-500421E60EA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170295" y="950988"/>
                  <a:ext cx="4392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687DB224-4EC5-49EB-B2FF-D97C44A729AC}"/>
                    </a:ext>
                  </a:extLst>
                </p14:cNvPr>
                <p14:cNvContentPartPr/>
                <p14:nvPr/>
              </p14:nvContentPartPr>
              <p14:xfrm>
                <a:off x="8682215" y="994188"/>
                <a:ext cx="436680" cy="1544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687DB224-4EC5-49EB-B2FF-D97C44A729A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677895" y="989868"/>
                  <a:ext cx="44532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F18540CD-2DA2-4E68-89B8-0BE598558F8B}"/>
                    </a:ext>
                  </a:extLst>
                </p14:cNvPr>
                <p14:cNvContentPartPr/>
                <p14:nvPr/>
              </p14:nvContentPartPr>
              <p14:xfrm>
                <a:off x="9209975" y="983388"/>
                <a:ext cx="189720" cy="1893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F18540CD-2DA2-4E68-89B8-0BE598558F8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205655" y="979068"/>
                  <a:ext cx="1983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4C97944-43DF-4532-9AE7-67486E15051F}"/>
                    </a:ext>
                  </a:extLst>
                </p14:cNvPr>
                <p14:cNvContentPartPr/>
                <p14:nvPr/>
              </p14:nvContentPartPr>
              <p14:xfrm>
                <a:off x="9486095" y="992028"/>
                <a:ext cx="224640" cy="166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4C97944-43DF-4532-9AE7-67486E15051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481775" y="987708"/>
                  <a:ext cx="2332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8797B8E4-1E5F-4E47-9B82-7CD7F1063F38}"/>
                    </a:ext>
                  </a:extLst>
                </p14:cNvPr>
                <p14:cNvContentPartPr/>
                <p14:nvPr/>
              </p14:nvContentPartPr>
              <p14:xfrm>
                <a:off x="9888575" y="670188"/>
                <a:ext cx="154080" cy="4359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8797B8E4-1E5F-4E47-9B82-7CD7F1063F3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884255" y="665868"/>
                  <a:ext cx="16272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AC195DB9-C0CA-4C7A-9ACE-347056AC1F6B}"/>
                    </a:ext>
                  </a:extLst>
                </p14:cNvPr>
                <p14:cNvContentPartPr/>
                <p14:nvPr/>
              </p14:nvContentPartPr>
              <p14:xfrm>
                <a:off x="9729095" y="848028"/>
                <a:ext cx="317520" cy="327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AC195DB9-C0CA-4C7A-9ACE-347056AC1F6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724775" y="843708"/>
                  <a:ext cx="32616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516730A-5FFB-419E-9F5D-56F2211AA9C0}"/>
                    </a:ext>
                  </a:extLst>
                </p14:cNvPr>
                <p14:cNvContentPartPr/>
                <p14:nvPr/>
              </p14:nvContentPartPr>
              <p14:xfrm>
                <a:off x="10085495" y="941268"/>
                <a:ext cx="353160" cy="1861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516730A-5FFB-419E-9F5D-56F2211AA9C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081175" y="936948"/>
                  <a:ext cx="361800" cy="19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1D3AE607-61B4-4905-86FF-483863E20CD4}"/>
              </a:ext>
            </a:extLst>
          </p:cNvPr>
          <p:cNvGrpSpPr/>
          <p:nvPr/>
        </p:nvGrpSpPr>
        <p:grpSpPr>
          <a:xfrm>
            <a:off x="159575" y="1410348"/>
            <a:ext cx="3383640" cy="586440"/>
            <a:chOff x="159575" y="1410348"/>
            <a:chExt cx="3383640" cy="58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50527014-6A4A-4885-8420-0573EE00B13F}"/>
                    </a:ext>
                  </a:extLst>
                </p14:cNvPr>
                <p14:cNvContentPartPr/>
                <p14:nvPr/>
              </p14:nvContentPartPr>
              <p14:xfrm>
                <a:off x="159575" y="1699428"/>
                <a:ext cx="448920" cy="2325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50527014-6A4A-4885-8420-0573EE00B13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55255" y="1695108"/>
                  <a:ext cx="4575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9AF7F41C-C8D9-4D76-8F41-C9DC98BA903B}"/>
                    </a:ext>
                  </a:extLst>
                </p14:cNvPr>
                <p14:cNvContentPartPr/>
                <p14:nvPr/>
              </p14:nvContentPartPr>
              <p14:xfrm>
                <a:off x="653855" y="1659828"/>
                <a:ext cx="269640" cy="2102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9AF7F41C-C8D9-4D76-8F41-C9DC98BA903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49535" y="1655508"/>
                  <a:ext cx="2782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2C655F6-9B01-4467-A3D5-2BFA38C5497B}"/>
                    </a:ext>
                  </a:extLst>
                </p14:cNvPr>
                <p14:cNvContentPartPr/>
                <p14:nvPr/>
              </p14:nvContentPartPr>
              <p14:xfrm>
                <a:off x="992615" y="1413228"/>
                <a:ext cx="294840" cy="4921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2C655F6-9B01-4467-A3D5-2BFA38C5497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88295" y="1408908"/>
                  <a:ext cx="30348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8B94FCE-F455-46E6-8309-E02A4814F9F0}"/>
                    </a:ext>
                  </a:extLst>
                </p14:cNvPr>
                <p14:cNvContentPartPr/>
                <p14:nvPr/>
              </p14:nvContentPartPr>
              <p14:xfrm>
                <a:off x="1410575" y="1801668"/>
                <a:ext cx="55440" cy="939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8B94FCE-F455-46E6-8309-E02A4814F9F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406255" y="1797348"/>
                  <a:ext cx="6408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006E94A-EF35-4CDD-AB46-55C7081B767E}"/>
                    </a:ext>
                  </a:extLst>
                </p14:cNvPr>
                <p14:cNvContentPartPr/>
                <p14:nvPr/>
              </p14:nvContentPartPr>
              <p14:xfrm>
                <a:off x="1438655" y="1572348"/>
                <a:ext cx="33840" cy="93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006E94A-EF35-4CDD-AB46-55C7081B767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434335" y="1568028"/>
                  <a:ext cx="424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29EEAC1C-2F35-41DD-9788-7ECFD7341243}"/>
                    </a:ext>
                  </a:extLst>
                </p14:cNvPr>
                <p14:cNvContentPartPr/>
                <p14:nvPr/>
              </p14:nvContentPartPr>
              <p14:xfrm>
                <a:off x="1700015" y="1410348"/>
                <a:ext cx="166320" cy="4989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29EEAC1C-2F35-41DD-9788-7ECFD734124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695695" y="1406028"/>
                  <a:ext cx="17496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E7C88B5-515D-4498-97E2-A741FF5C8E63}"/>
                    </a:ext>
                  </a:extLst>
                </p14:cNvPr>
                <p14:cNvContentPartPr/>
                <p14:nvPr/>
              </p14:nvContentPartPr>
              <p14:xfrm>
                <a:off x="1606055" y="1612668"/>
                <a:ext cx="260280" cy="93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E7C88B5-515D-4498-97E2-A741FF5C8E6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601735" y="1608348"/>
                  <a:ext cx="2689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3DB8386-829F-4162-832C-64FCA84F863D}"/>
                    </a:ext>
                  </a:extLst>
                </p14:cNvPr>
                <p14:cNvContentPartPr/>
                <p14:nvPr/>
              </p14:nvContentPartPr>
              <p14:xfrm>
                <a:off x="1894415" y="1700508"/>
                <a:ext cx="156600" cy="2019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3DB8386-829F-4162-832C-64FCA84F863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890095" y="1696188"/>
                  <a:ext cx="1652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3298B6C-8D3F-4271-937C-C3F1563DBCF8}"/>
                    </a:ext>
                  </a:extLst>
                </p14:cNvPr>
                <p14:cNvContentPartPr/>
                <p14:nvPr/>
              </p14:nvContentPartPr>
              <p14:xfrm>
                <a:off x="2051375" y="1725348"/>
                <a:ext cx="336600" cy="1713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3298B6C-8D3F-4271-937C-C3F1563DBCF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047055" y="1721028"/>
                  <a:ext cx="3452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ABD1962-04B6-4CA8-9663-D3BD888BD619}"/>
                    </a:ext>
                  </a:extLst>
                </p14:cNvPr>
                <p14:cNvContentPartPr/>
                <p14:nvPr/>
              </p14:nvContentPartPr>
              <p14:xfrm>
                <a:off x="2412455" y="1689348"/>
                <a:ext cx="292680" cy="216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ABD1962-04B6-4CA8-9663-D3BD888BD61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408135" y="1685028"/>
                  <a:ext cx="3013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9925CFE5-9627-4542-A399-2778FEECB1AF}"/>
                    </a:ext>
                  </a:extLst>
                </p14:cNvPr>
                <p14:cNvContentPartPr/>
                <p14:nvPr/>
              </p14:nvContentPartPr>
              <p14:xfrm>
                <a:off x="2790095" y="1774308"/>
                <a:ext cx="91440" cy="123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9925CFE5-9627-4542-A399-2778FEECB1A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785775" y="1769988"/>
                  <a:ext cx="1000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490E086-3AE5-4DDF-B823-ED75B2692BB1}"/>
                    </a:ext>
                  </a:extLst>
                </p14:cNvPr>
                <p14:cNvContentPartPr/>
                <p14:nvPr/>
              </p14:nvContentPartPr>
              <p14:xfrm>
                <a:off x="2797655" y="1559028"/>
                <a:ext cx="82080" cy="10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490E086-3AE5-4DDF-B823-ED75B2692BB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793335" y="1554708"/>
                  <a:ext cx="907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20B8061B-487C-41C9-BEC5-A1B9382A30B9}"/>
                    </a:ext>
                  </a:extLst>
                </p14:cNvPr>
                <p14:cNvContentPartPr/>
                <p14:nvPr/>
              </p14:nvContentPartPr>
              <p14:xfrm>
                <a:off x="2922935" y="1739028"/>
                <a:ext cx="415800" cy="2390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20B8061B-487C-41C9-BEC5-A1B9382A30B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918615" y="1734708"/>
                  <a:ext cx="42444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A4A395A-BFF3-475E-A2FC-9CB5302AF8A8}"/>
                    </a:ext>
                  </a:extLst>
                </p14:cNvPr>
                <p14:cNvContentPartPr/>
                <p14:nvPr/>
              </p14:nvContentPartPr>
              <p14:xfrm>
                <a:off x="3522695" y="1988148"/>
                <a:ext cx="20520" cy="86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A4A395A-BFF3-475E-A2FC-9CB5302AF8A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518375" y="1983828"/>
                  <a:ext cx="2916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55066B0C-C4E4-437C-9863-34F15B50A433}"/>
              </a:ext>
            </a:extLst>
          </p:cNvPr>
          <p:cNvGrpSpPr/>
          <p:nvPr/>
        </p:nvGrpSpPr>
        <p:grpSpPr>
          <a:xfrm>
            <a:off x="289895" y="2243388"/>
            <a:ext cx="2474640" cy="905400"/>
            <a:chOff x="289895" y="2243388"/>
            <a:chExt cx="2474640" cy="90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903EF4E8-FB52-4558-B0D5-A9B9D993BBED}"/>
                    </a:ext>
                  </a:extLst>
                </p14:cNvPr>
                <p14:cNvContentPartPr/>
                <p14:nvPr/>
              </p14:nvContentPartPr>
              <p14:xfrm>
                <a:off x="289895" y="2267868"/>
                <a:ext cx="267840" cy="4669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903EF4E8-FB52-4558-B0D5-A9B9D993BBE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85575" y="2263548"/>
                  <a:ext cx="2764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922097E-584C-46CA-A18B-84C58B62DC7C}"/>
                    </a:ext>
                  </a:extLst>
                </p14:cNvPr>
                <p14:cNvContentPartPr/>
                <p14:nvPr/>
              </p14:nvContentPartPr>
              <p14:xfrm>
                <a:off x="332015" y="2243388"/>
                <a:ext cx="165960" cy="223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922097E-584C-46CA-A18B-84C58B62DC7C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27695" y="2239068"/>
                  <a:ext cx="1746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FE915F8-9A8F-45AB-86C5-456C18175150}"/>
                    </a:ext>
                  </a:extLst>
                </p14:cNvPr>
                <p14:cNvContentPartPr/>
                <p14:nvPr/>
              </p14:nvContentPartPr>
              <p14:xfrm>
                <a:off x="327335" y="2479908"/>
                <a:ext cx="109440" cy="28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FE915F8-9A8F-45AB-86C5-456C1817515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23015" y="2475588"/>
                  <a:ext cx="1180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30029A2D-7B72-48F6-BE53-3839F339BEF5}"/>
                    </a:ext>
                  </a:extLst>
                </p14:cNvPr>
                <p14:cNvContentPartPr/>
                <p14:nvPr/>
              </p14:nvContentPartPr>
              <p14:xfrm>
                <a:off x="619295" y="2500788"/>
                <a:ext cx="256320" cy="2188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30029A2D-7B72-48F6-BE53-3839F339BEF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14975" y="2496468"/>
                  <a:ext cx="2649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6EB4F573-2AE7-40AC-8C3B-885E48D323AA}"/>
                    </a:ext>
                  </a:extLst>
                </p14:cNvPr>
                <p14:cNvContentPartPr/>
                <p14:nvPr/>
              </p14:nvContentPartPr>
              <p14:xfrm>
                <a:off x="979655" y="2534268"/>
                <a:ext cx="156600" cy="1918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6EB4F573-2AE7-40AC-8C3B-885E48D323A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75335" y="2529948"/>
                  <a:ext cx="1652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DAFA8348-046D-4BB5-B86B-970CE6D88BC5}"/>
                    </a:ext>
                  </a:extLst>
                </p14:cNvPr>
                <p14:cNvContentPartPr/>
                <p14:nvPr/>
              </p14:nvContentPartPr>
              <p14:xfrm>
                <a:off x="1233815" y="2546868"/>
                <a:ext cx="478080" cy="1645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DAFA8348-046D-4BB5-B86B-970CE6D88BC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229495" y="2542548"/>
                  <a:ext cx="4867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C663C30-3AD3-4778-8BB9-6F6B4F2E0BDA}"/>
                    </a:ext>
                  </a:extLst>
                </p14:cNvPr>
                <p14:cNvContentPartPr/>
                <p14:nvPr/>
              </p14:nvContentPartPr>
              <p14:xfrm>
                <a:off x="1818815" y="2564868"/>
                <a:ext cx="113760" cy="5839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C663C30-3AD3-4778-8BB9-6F6B4F2E0BD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814495" y="2560548"/>
                  <a:ext cx="122400" cy="59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B328D911-4375-4E59-B9E0-DBF1BD34DFB4}"/>
                    </a:ext>
                  </a:extLst>
                </p14:cNvPr>
                <p14:cNvContentPartPr/>
                <p14:nvPr/>
              </p14:nvContentPartPr>
              <p14:xfrm>
                <a:off x="1727015" y="2489988"/>
                <a:ext cx="340560" cy="2059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B328D911-4375-4E59-B9E0-DBF1BD34DFB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722695" y="2485668"/>
                  <a:ext cx="3492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BF7FB29-E561-4F5A-A328-E00C28529704}"/>
                    </a:ext>
                  </a:extLst>
                </p14:cNvPr>
                <p14:cNvContentPartPr/>
                <p14:nvPr/>
              </p14:nvContentPartPr>
              <p14:xfrm>
                <a:off x="2168375" y="2463708"/>
                <a:ext cx="58680" cy="1814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BF7FB29-E561-4F5A-A328-E00C2852970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164055" y="2459388"/>
                  <a:ext cx="673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5E6761F-E01D-485C-9E57-8CF5F604E26B}"/>
                    </a:ext>
                  </a:extLst>
                </p14:cNvPr>
                <p14:cNvContentPartPr/>
                <p14:nvPr/>
              </p14:nvContentPartPr>
              <p14:xfrm>
                <a:off x="2179895" y="2334828"/>
                <a:ext cx="23760" cy="176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5E6761F-E01D-485C-9E57-8CF5F604E26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175575" y="2330508"/>
                  <a:ext cx="324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E550E11-E175-4D79-8EDE-6314D1765067}"/>
                    </a:ext>
                  </a:extLst>
                </p14:cNvPr>
                <p14:cNvContentPartPr/>
                <p14:nvPr/>
              </p14:nvContentPartPr>
              <p14:xfrm>
                <a:off x="2335775" y="2465868"/>
                <a:ext cx="185400" cy="1818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E550E11-E175-4D79-8EDE-6314D176506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331455" y="2461548"/>
                  <a:ext cx="1940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EAC7683-8694-42B4-95CC-6DFAB5763969}"/>
                    </a:ext>
                  </a:extLst>
                </p14:cNvPr>
                <p14:cNvContentPartPr/>
                <p14:nvPr/>
              </p14:nvContentPartPr>
              <p14:xfrm>
                <a:off x="2745815" y="2550828"/>
                <a:ext cx="18720" cy="1368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EAC7683-8694-42B4-95CC-6DFAB576396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741495" y="2546508"/>
                  <a:ext cx="27360" cy="14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7FCDFADB-C8FA-4405-85D8-EE3AAFA6C183}"/>
              </a:ext>
            </a:extLst>
          </p:cNvPr>
          <p:cNvGrpSpPr/>
          <p:nvPr/>
        </p:nvGrpSpPr>
        <p:grpSpPr>
          <a:xfrm>
            <a:off x="325895" y="3148428"/>
            <a:ext cx="2179080" cy="866160"/>
            <a:chOff x="325895" y="3148428"/>
            <a:chExt cx="2179080" cy="86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42B2F0D9-DD81-4DC0-820A-FE87867C9AF3}"/>
                    </a:ext>
                  </a:extLst>
                </p14:cNvPr>
                <p14:cNvContentPartPr/>
                <p14:nvPr/>
              </p14:nvContentPartPr>
              <p14:xfrm>
                <a:off x="325895" y="3148428"/>
                <a:ext cx="140760" cy="4903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42B2F0D9-DD81-4DC0-820A-FE87867C9AF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21575" y="3144108"/>
                  <a:ext cx="14940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8ED76767-0B5D-49C3-828A-79364109FA66}"/>
                    </a:ext>
                  </a:extLst>
                </p14:cNvPr>
                <p14:cNvContentPartPr/>
                <p14:nvPr/>
              </p14:nvContentPartPr>
              <p14:xfrm>
                <a:off x="582575" y="3429948"/>
                <a:ext cx="259560" cy="1864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8ED76767-0B5D-49C3-828A-79364109FA6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78255" y="3425628"/>
                  <a:ext cx="2682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D101E21-3663-4374-8D1F-1919F32E0B09}"/>
                    </a:ext>
                  </a:extLst>
                </p14:cNvPr>
                <p14:cNvContentPartPr/>
                <p14:nvPr/>
              </p14:nvContentPartPr>
              <p14:xfrm>
                <a:off x="942935" y="3364068"/>
                <a:ext cx="217080" cy="1818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D101E21-3663-4374-8D1F-1919F32E0B0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38615" y="3359748"/>
                  <a:ext cx="2257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63B7F50-C8B1-487C-84EF-B2AB1642701E}"/>
                    </a:ext>
                  </a:extLst>
                </p14:cNvPr>
                <p14:cNvContentPartPr/>
                <p14:nvPr/>
              </p14:nvContentPartPr>
              <p14:xfrm>
                <a:off x="846455" y="3477828"/>
                <a:ext cx="362160" cy="5367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63B7F50-C8B1-487C-84EF-B2AB1642701E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42135" y="3473508"/>
                  <a:ext cx="37080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2A631D1-949B-4F84-BD14-B70E7ACE1A4A}"/>
                    </a:ext>
                  </a:extLst>
                </p14:cNvPr>
                <p14:cNvContentPartPr/>
                <p14:nvPr/>
              </p14:nvContentPartPr>
              <p14:xfrm>
                <a:off x="1372775" y="3292788"/>
                <a:ext cx="111960" cy="3729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2A631D1-949B-4F84-BD14-B70E7ACE1A4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368455" y="3288468"/>
                  <a:ext cx="12060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6167AA2-ABF6-46B7-AE1A-FA67AF4E6CA8}"/>
                    </a:ext>
                  </a:extLst>
                </p14:cNvPr>
                <p14:cNvContentPartPr/>
                <p14:nvPr/>
              </p14:nvContentPartPr>
              <p14:xfrm>
                <a:off x="1544855" y="3491148"/>
                <a:ext cx="130680" cy="82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6167AA2-ABF6-46B7-AE1A-FA67AF4E6CA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540535" y="3486828"/>
                  <a:ext cx="1393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34C43D2-8BBB-4BB9-9FF7-168DF4F4F23A}"/>
                    </a:ext>
                  </a:extLst>
                </p14:cNvPr>
                <p14:cNvContentPartPr/>
                <p14:nvPr/>
              </p14:nvContentPartPr>
              <p14:xfrm>
                <a:off x="1901975" y="3342828"/>
                <a:ext cx="18000" cy="2199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34C43D2-8BBB-4BB9-9FF7-168DF4F4F23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897655" y="3338508"/>
                  <a:ext cx="266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B6B3774-1E27-4982-A8A0-E389C017C91B}"/>
                    </a:ext>
                  </a:extLst>
                </p14:cNvPr>
                <p14:cNvContentPartPr/>
                <p14:nvPr/>
              </p14:nvContentPartPr>
              <p14:xfrm>
                <a:off x="2023655" y="3246708"/>
                <a:ext cx="146160" cy="4140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B6B3774-1E27-4982-A8A0-E389C017C91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019335" y="3242388"/>
                  <a:ext cx="15480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4DE1458-45E4-4C68-80A7-48D3CEE5376B}"/>
                    </a:ext>
                  </a:extLst>
                </p14:cNvPr>
                <p14:cNvContentPartPr/>
                <p14:nvPr/>
              </p14:nvContentPartPr>
              <p14:xfrm>
                <a:off x="2363855" y="3452988"/>
                <a:ext cx="141120" cy="187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4DE1458-45E4-4C68-80A7-48D3CEE5376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359535" y="3448668"/>
                  <a:ext cx="1497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619426B2-A9BB-4E68-8848-1617D8B4FE8D}"/>
                    </a:ext>
                  </a:extLst>
                </p14:cNvPr>
                <p14:cNvContentPartPr/>
                <p14:nvPr/>
              </p14:nvContentPartPr>
              <p14:xfrm>
                <a:off x="2390855" y="3559548"/>
                <a:ext cx="77760" cy="68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619426B2-A9BB-4E68-8848-1617D8B4FE8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386535" y="3555228"/>
                  <a:ext cx="86400" cy="15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A52BFF15-C94E-46E1-8062-8FE73EC05603}"/>
                  </a:ext>
                </a:extLst>
              </p14:cNvPr>
              <p14:cNvContentPartPr/>
              <p14:nvPr/>
            </p14:nvContentPartPr>
            <p14:xfrm>
              <a:off x="762215" y="4287828"/>
              <a:ext cx="82080" cy="24912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A52BFF15-C94E-46E1-8062-8FE73EC0560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757895" y="4283508"/>
                <a:ext cx="90720" cy="257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4E88ADF6-2074-4D13-95EC-B4B1573F58A0}"/>
              </a:ext>
            </a:extLst>
          </p:cNvPr>
          <p:cNvGrpSpPr/>
          <p:nvPr/>
        </p:nvGrpSpPr>
        <p:grpSpPr>
          <a:xfrm>
            <a:off x="164615" y="4187028"/>
            <a:ext cx="358560" cy="453960"/>
            <a:chOff x="164615" y="4187028"/>
            <a:chExt cx="35856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43843A9-D7A0-4C00-977F-5F48E6793CFD}"/>
                    </a:ext>
                  </a:extLst>
                </p14:cNvPr>
                <p14:cNvContentPartPr/>
                <p14:nvPr/>
              </p14:nvContentPartPr>
              <p14:xfrm>
                <a:off x="333815" y="4457748"/>
                <a:ext cx="189360" cy="176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43843A9-D7A0-4C00-977F-5F48E6793CF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29495" y="4453428"/>
                  <a:ext cx="1980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4D46C212-123C-4707-9F10-3BE4AA756483}"/>
                    </a:ext>
                  </a:extLst>
                </p14:cNvPr>
                <p14:cNvContentPartPr/>
                <p14:nvPr/>
              </p14:nvContentPartPr>
              <p14:xfrm>
                <a:off x="164615" y="4187028"/>
                <a:ext cx="218520" cy="4539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4D46C212-123C-4707-9F10-3BE4AA75648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60295" y="4182708"/>
                  <a:ext cx="227160" cy="46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63FC3B5E-BB0B-4A24-9E84-E6B90B9E5437}"/>
              </a:ext>
            </a:extLst>
          </p:cNvPr>
          <p:cNvGrpSpPr/>
          <p:nvPr/>
        </p:nvGrpSpPr>
        <p:grpSpPr>
          <a:xfrm>
            <a:off x="1085855" y="4148868"/>
            <a:ext cx="465120" cy="409680"/>
            <a:chOff x="1085855" y="4148868"/>
            <a:chExt cx="46512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2097651-F558-4F44-8C25-2EFDB6961B00}"/>
                    </a:ext>
                  </a:extLst>
                </p14:cNvPr>
                <p14:cNvContentPartPr/>
                <p14:nvPr/>
              </p14:nvContentPartPr>
              <p14:xfrm>
                <a:off x="1085855" y="4148868"/>
                <a:ext cx="206640" cy="4096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2097651-F558-4F44-8C25-2EFDB6961B0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81535" y="4144548"/>
                  <a:ext cx="215280" cy="41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16C22EE4-EA2C-451C-82CC-27A55C162138}"/>
                    </a:ext>
                  </a:extLst>
                </p14:cNvPr>
                <p14:cNvContentPartPr/>
                <p14:nvPr/>
              </p14:nvContentPartPr>
              <p14:xfrm>
                <a:off x="1455935" y="4382148"/>
                <a:ext cx="95040" cy="28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16C22EE4-EA2C-451C-82CC-27A55C16213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451615" y="4377828"/>
                  <a:ext cx="1036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3C5C578-471B-4B11-94B8-DC0D287B3DBA}"/>
                    </a:ext>
                  </a:extLst>
                </p14:cNvPr>
                <p14:cNvContentPartPr/>
                <p14:nvPr/>
              </p14:nvContentPartPr>
              <p14:xfrm>
                <a:off x="1470335" y="4469628"/>
                <a:ext cx="78840" cy="14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3C5C578-471B-4B11-94B8-DC0D287B3DB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466015" y="4465308"/>
                  <a:ext cx="87480" cy="10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1C1B5E0C-E8E8-47A9-A248-0BB51CE7EE91}"/>
                  </a:ext>
                </a:extLst>
              </p14:cNvPr>
              <p14:cNvContentPartPr/>
              <p14:nvPr/>
            </p14:nvContentPartPr>
            <p14:xfrm>
              <a:off x="1833215" y="4169028"/>
              <a:ext cx="196920" cy="29304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1C1B5E0C-E8E8-47A9-A248-0BB51CE7EE91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1828895" y="4164708"/>
                <a:ext cx="205560" cy="30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4AB0FF66-CAF0-4F71-A32E-95FA28CCBB79}"/>
                  </a:ext>
                </a:extLst>
              </p14:cNvPr>
              <p14:cNvContentPartPr/>
              <p14:nvPr/>
            </p14:nvContentPartPr>
            <p14:xfrm>
              <a:off x="2290055" y="4367028"/>
              <a:ext cx="25560" cy="1332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4AB0FF66-CAF0-4F71-A32E-95FA28CCBB7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2285735" y="4362708"/>
                <a:ext cx="3420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00202337-CDBD-4E6E-95C9-50AAF81FE95E}"/>
              </a:ext>
            </a:extLst>
          </p:cNvPr>
          <p:cNvGrpSpPr/>
          <p:nvPr/>
        </p:nvGrpSpPr>
        <p:grpSpPr>
          <a:xfrm>
            <a:off x="2572655" y="3856548"/>
            <a:ext cx="726480" cy="585000"/>
            <a:chOff x="2572655" y="3856548"/>
            <a:chExt cx="726480" cy="58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DC048604-150C-4DAA-8FBF-AC9AC2DA3959}"/>
                    </a:ext>
                  </a:extLst>
                </p14:cNvPr>
                <p14:cNvContentPartPr/>
                <p14:nvPr/>
              </p14:nvContentPartPr>
              <p14:xfrm>
                <a:off x="2572655" y="4157508"/>
                <a:ext cx="252360" cy="2840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DC048604-150C-4DAA-8FBF-AC9AC2DA395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568335" y="4153188"/>
                  <a:ext cx="26100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ABECF98-E279-45CA-91C9-7502AFFA945B}"/>
                    </a:ext>
                  </a:extLst>
                </p14:cNvPr>
                <p14:cNvContentPartPr/>
                <p14:nvPr/>
              </p14:nvContentPartPr>
              <p14:xfrm>
                <a:off x="2861015" y="3945828"/>
                <a:ext cx="67680" cy="1656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ABECF98-E279-45CA-91C9-7502AFFA945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856695" y="3941508"/>
                  <a:ext cx="763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365229D-0044-499E-81AC-EE0878C083CD}"/>
                    </a:ext>
                  </a:extLst>
                </p14:cNvPr>
                <p14:cNvContentPartPr/>
                <p14:nvPr/>
              </p14:nvContentPartPr>
              <p14:xfrm>
                <a:off x="2855975" y="3856548"/>
                <a:ext cx="34920" cy="187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365229D-0044-499E-81AC-EE0878C083C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851655" y="3852228"/>
                  <a:ext cx="435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F3D31C86-6E97-470F-A93D-AA3AACBC02CB}"/>
                    </a:ext>
                  </a:extLst>
                </p14:cNvPr>
                <p14:cNvContentPartPr/>
                <p14:nvPr/>
              </p14:nvContentPartPr>
              <p14:xfrm>
                <a:off x="3044975" y="3935028"/>
                <a:ext cx="93960" cy="1623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F3D31C86-6E97-470F-A93D-AA3AACBC02C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040655" y="3930708"/>
                  <a:ext cx="1026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0879B37-9EF2-44E1-B810-A737169651C2}"/>
                    </a:ext>
                  </a:extLst>
                </p14:cNvPr>
                <p14:cNvContentPartPr/>
                <p14:nvPr/>
              </p14:nvContentPartPr>
              <p14:xfrm>
                <a:off x="3155495" y="3942588"/>
                <a:ext cx="106200" cy="1782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0879B37-9EF2-44E1-B810-A737169651C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151175" y="3938268"/>
                  <a:ext cx="1148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C95E5F6-3FCF-4DE3-B40E-B1A527C3FC6C}"/>
                    </a:ext>
                  </a:extLst>
                </p14:cNvPr>
                <p14:cNvContentPartPr/>
                <p14:nvPr/>
              </p14:nvContentPartPr>
              <p14:xfrm>
                <a:off x="3028415" y="3913068"/>
                <a:ext cx="270720" cy="172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C95E5F6-3FCF-4DE3-B40E-B1A527C3FC6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024095" y="3908748"/>
                  <a:ext cx="279360" cy="2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62F8B353-BFED-4F12-BACC-FC54926558E6}"/>
              </a:ext>
            </a:extLst>
          </p:cNvPr>
          <p:cNvGrpSpPr/>
          <p:nvPr/>
        </p:nvGrpSpPr>
        <p:grpSpPr>
          <a:xfrm>
            <a:off x="4326575" y="2920548"/>
            <a:ext cx="3183840" cy="610200"/>
            <a:chOff x="4326575" y="2920548"/>
            <a:chExt cx="3183840" cy="61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E7A4A051-0A8E-473E-B464-94ECD8724F33}"/>
                    </a:ext>
                  </a:extLst>
                </p14:cNvPr>
                <p14:cNvContentPartPr/>
                <p14:nvPr/>
              </p14:nvContentPartPr>
              <p14:xfrm>
                <a:off x="4326575" y="3352548"/>
                <a:ext cx="229320" cy="342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E7A4A051-0A8E-473E-B464-94ECD8724F3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322255" y="3348228"/>
                  <a:ext cx="2379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C1C5DD43-53B8-4061-95BF-151642CE097E}"/>
                    </a:ext>
                  </a:extLst>
                </p14:cNvPr>
                <p14:cNvContentPartPr/>
                <p14:nvPr/>
              </p14:nvContentPartPr>
              <p14:xfrm>
                <a:off x="4438535" y="3283068"/>
                <a:ext cx="21960" cy="2350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C1C5DD43-53B8-4061-95BF-151642CE097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434215" y="3278748"/>
                  <a:ext cx="3060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61D1CB0-86CD-410F-A5BA-A189A7FC5AA4}"/>
                    </a:ext>
                  </a:extLst>
                </p14:cNvPr>
                <p14:cNvContentPartPr/>
                <p14:nvPr/>
              </p14:nvContentPartPr>
              <p14:xfrm>
                <a:off x="4771535" y="3245628"/>
                <a:ext cx="148320" cy="1638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61D1CB0-86CD-410F-A5BA-A189A7FC5AA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767215" y="3241308"/>
                  <a:ext cx="1569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A812A82-D4B4-461D-9529-8BB21964AD51}"/>
                    </a:ext>
                  </a:extLst>
                </p14:cNvPr>
                <p14:cNvContentPartPr/>
                <p14:nvPr/>
              </p14:nvContentPartPr>
              <p14:xfrm>
                <a:off x="4831295" y="3135468"/>
                <a:ext cx="5040" cy="237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A812A82-D4B4-461D-9529-8BB21964AD5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826975" y="3131148"/>
                  <a:ext cx="136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9BFE794A-FFC5-43A5-9565-DCC99C4EFEB7}"/>
                    </a:ext>
                  </a:extLst>
                </p14:cNvPr>
                <p14:cNvContentPartPr/>
                <p14:nvPr/>
              </p14:nvContentPartPr>
              <p14:xfrm>
                <a:off x="5102375" y="2960148"/>
                <a:ext cx="157680" cy="5706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9BFE794A-FFC5-43A5-9565-DCC99C4EFEB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098055" y="2955828"/>
                  <a:ext cx="166320" cy="57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4824EE4B-09A5-467E-8E18-4795181FEABE}"/>
                    </a:ext>
                  </a:extLst>
                </p14:cNvPr>
                <p14:cNvContentPartPr/>
                <p14:nvPr/>
              </p14:nvContentPartPr>
              <p14:xfrm>
                <a:off x="5361215" y="3146268"/>
                <a:ext cx="112320" cy="2109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4824EE4B-09A5-467E-8E18-4795181FEAB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356895" y="3141948"/>
                  <a:ext cx="1209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C5603D3-5458-47F2-9E80-0AA8F6B608E4}"/>
                    </a:ext>
                  </a:extLst>
                </p14:cNvPr>
                <p14:cNvContentPartPr/>
                <p14:nvPr/>
              </p14:nvContentPartPr>
              <p14:xfrm>
                <a:off x="5480735" y="3171828"/>
                <a:ext cx="17640" cy="1688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C5603D3-5458-47F2-9E80-0AA8F6B608E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476415" y="3167508"/>
                  <a:ext cx="262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608EA194-9BD1-492D-BEB3-2C4F6EDAB875}"/>
                    </a:ext>
                  </a:extLst>
                </p14:cNvPr>
                <p14:cNvContentPartPr/>
                <p14:nvPr/>
              </p14:nvContentPartPr>
              <p14:xfrm>
                <a:off x="5285975" y="3102348"/>
                <a:ext cx="298800" cy="1130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608EA194-9BD1-492D-BEB3-2C4F6EDAB87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281655" y="3098028"/>
                  <a:ext cx="3074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89143B5-B35C-42D0-B262-8804189C4888}"/>
                    </a:ext>
                  </a:extLst>
                </p14:cNvPr>
                <p14:cNvContentPartPr/>
                <p14:nvPr/>
              </p14:nvContentPartPr>
              <p14:xfrm>
                <a:off x="5766575" y="3274068"/>
                <a:ext cx="250200" cy="201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89143B5-B35C-42D0-B262-8804189C488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762255" y="3269748"/>
                  <a:ext cx="258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B1F11F50-C6D3-46C4-B69F-3F6336354B7F}"/>
                    </a:ext>
                  </a:extLst>
                </p14:cNvPr>
                <p14:cNvContentPartPr/>
                <p14:nvPr/>
              </p14:nvContentPartPr>
              <p14:xfrm>
                <a:off x="5869895" y="3228348"/>
                <a:ext cx="17640" cy="1659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B1F11F50-C6D3-46C4-B69F-3F6336354B7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865575" y="3224028"/>
                  <a:ext cx="262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36178AB4-6D17-4B00-8CAC-A6E9DA1E3875}"/>
                    </a:ext>
                  </a:extLst>
                </p14:cNvPr>
                <p14:cNvContentPartPr/>
                <p14:nvPr/>
              </p14:nvContentPartPr>
              <p14:xfrm>
                <a:off x="6108215" y="3151308"/>
                <a:ext cx="214920" cy="2419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36178AB4-6D17-4B00-8CAC-A6E9DA1E387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103895" y="3146988"/>
                  <a:ext cx="22356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96CD64E6-69D1-4115-A1BB-6D53AF082274}"/>
                    </a:ext>
                  </a:extLst>
                </p14:cNvPr>
                <p14:cNvContentPartPr/>
                <p14:nvPr/>
              </p14:nvContentPartPr>
              <p14:xfrm>
                <a:off x="6493415" y="2986788"/>
                <a:ext cx="327600" cy="3769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96CD64E6-69D1-4115-A1BB-6D53AF08227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489095" y="2982468"/>
                  <a:ext cx="33624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62BE65E-A532-4439-AEAC-590A478065DE}"/>
                    </a:ext>
                  </a:extLst>
                </p14:cNvPr>
                <p14:cNvContentPartPr/>
                <p14:nvPr/>
              </p14:nvContentPartPr>
              <p14:xfrm>
                <a:off x="6557495" y="3203148"/>
                <a:ext cx="233280" cy="16488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62BE65E-A532-4439-AEAC-590A478065D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553175" y="3198828"/>
                  <a:ext cx="2419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23BF6F5D-1C89-41B5-9ADB-BEB22B4FECF9}"/>
                    </a:ext>
                  </a:extLst>
                </p14:cNvPr>
                <p14:cNvContentPartPr/>
                <p14:nvPr/>
              </p14:nvContentPartPr>
              <p14:xfrm>
                <a:off x="6944495" y="3180108"/>
                <a:ext cx="89640" cy="1915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23BF6F5D-1C89-41B5-9ADB-BEB22B4FECF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940175" y="3175788"/>
                  <a:ext cx="982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18D3C5A6-AB74-40F3-BE52-8BF023A074DE}"/>
                    </a:ext>
                  </a:extLst>
                </p14:cNvPr>
                <p14:cNvContentPartPr/>
                <p14:nvPr/>
              </p14:nvContentPartPr>
              <p14:xfrm>
                <a:off x="7058975" y="3186588"/>
                <a:ext cx="158040" cy="2149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18D3C5A6-AB74-40F3-BE52-8BF023A074D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054655" y="3182268"/>
                  <a:ext cx="1666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15EDC957-A2DB-49DD-9C6F-57F0712215D6}"/>
                    </a:ext>
                  </a:extLst>
                </p14:cNvPr>
                <p14:cNvContentPartPr/>
                <p14:nvPr/>
              </p14:nvContentPartPr>
              <p14:xfrm>
                <a:off x="6948455" y="3130068"/>
                <a:ext cx="294840" cy="266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15EDC957-A2DB-49DD-9C6F-57F0712215D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944135" y="3125748"/>
                  <a:ext cx="3034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CA9435A-68BF-4712-8513-45CD20EAD671}"/>
                    </a:ext>
                  </a:extLst>
                </p14:cNvPr>
                <p14:cNvContentPartPr/>
                <p14:nvPr/>
              </p14:nvContentPartPr>
              <p14:xfrm>
                <a:off x="7266695" y="2920548"/>
                <a:ext cx="243720" cy="5670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CA9435A-68BF-4712-8513-45CD20EAD67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262375" y="2916228"/>
                  <a:ext cx="252360" cy="57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67E680EA-4303-425F-9A29-3E6E77410772}"/>
              </a:ext>
            </a:extLst>
          </p:cNvPr>
          <p:cNvGrpSpPr/>
          <p:nvPr/>
        </p:nvGrpSpPr>
        <p:grpSpPr>
          <a:xfrm>
            <a:off x="7622015" y="3252108"/>
            <a:ext cx="208080" cy="133200"/>
            <a:chOff x="7622015" y="3252108"/>
            <a:chExt cx="208080" cy="13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41852190-B1FD-4253-B875-9F1199125EE8}"/>
                    </a:ext>
                  </a:extLst>
                </p14:cNvPr>
                <p14:cNvContentPartPr/>
                <p14:nvPr/>
              </p14:nvContentPartPr>
              <p14:xfrm>
                <a:off x="7622015" y="3252108"/>
                <a:ext cx="208080" cy="410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41852190-B1FD-4253-B875-9F1199125EE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617695" y="3247788"/>
                  <a:ext cx="21672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8CB1DA5-D565-49D3-A131-2546F128E683}"/>
                    </a:ext>
                  </a:extLst>
                </p14:cNvPr>
                <p14:cNvContentPartPr/>
                <p14:nvPr/>
              </p14:nvContentPartPr>
              <p14:xfrm>
                <a:off x="7681055" y="3369468"/>
                <a:ext cx="146880" cy="158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8CB1DA5-D565-49D3-A131-2546F128E68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676735" y="3365148"/>
                  <a:ext cx="1555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4652C6BD-3AA6-46DC-ABF1-A17D65CA4671}"/>
              </a:ext>
            </a:extLst>
          </p:cNvPr>
          <p:cNvGrpSpPr/>
          <p:nvPr/>
        </p:nvGrpSpPr>
        <p:grpSpPr>
          <a:xfrm>
            <a:off x="8177135" y="2942148"/>
            <a:ext cx="2552400" cy="583560"/>
            <a:chOff x="8177135" y="2942148"/>
            <a:chExt cx="2552400" cy="58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D8328603-828D-44AF-94DD-F50207846E41}"/>
                    </a:ext>
                  </a:extLst>
                </p14:cNvPr>
                <p14:cNvContentPartPr/>
                <p14:nvPr/>
              </p14:nvContentPartPr>
              <p14:xfrm>
                <a:off x="8177135" y="3174708"/>
                <a:ext cx="68760" cy="1875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D8328603-828D-44AF-94DD-F50207846E4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172815" y="3170388"/>
                  <a:ext cx="774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D3F827B2-9E22-49A2-9C99-3A53187CC4C7}"/>
                    </a:ext>
                  </a:extLst>
                </p14:cNvPr>
                <p14:cNvContentPartPr/>
                <p14:nvPr/>
              </p14:nvContentPartPr>
              <p14:xfrm>
                <a:off x="8191895" y="3014508"/>
                <a:ext cx="9720" cy="82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D3F827B2-9E22-49A2-9C99-3A53187CC4C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187575" y="3010188"/>
                  <a:ext cx="1836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56D2AA1-38ED-4E2F-9004-9ADA467C102E}"/>
                    </a:ext>
                  </a:extLst>
                </p14:cNvPr>
                <p14:cNvContentPartPr/>
                <p14:nvPr/>
              </p14:nvContentPartPr>
              <p14:xfrm>
                <a:off x="8415815" y="2963748"/>
                <a:ext cx="159480" cy="4849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56D2AA1-38ED-4E2F-9004-9ADA467C102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411495" y="2959428"/>
                  <a:ext cx="16812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BA997605-1B29-4771-8FB0-82E94C8DD722}"/>
                    </a:ext>
                  </a:extLst>
                </p14:cNvPr>
                <p14:cNvContentPartPr/>
                <p14:nvPr/>
              </p14:nvContentPartPr>
              <p14:xfrm>
                <a:off x="8622455" y="3145548"/>
                <a:ext cx="57240" cy="1728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BA997605-1B29-4771-8FB0-82E94C8DD72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618135" y="3141228"/>
                  <a:ext cx="658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FF09DDE6-17A0-4E66-AE40-C23F7742A95A}"/>
                    </a:ext>
                  </a:extLst>
                </p14:cNvPr>
                <p14:cNvContentPartPr/>
                <p14:nvPr/>
              </p14:nvContentPartPr>
              <p14:xfrm>
                <a:off x="8722175" y="3144108"/>
                <a:ext cx="96480" cy="1702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FF09DDE6-17A0-4E66-AE40-C23F7742A95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717855" y="3139788"/>
                  <a:ext cx="1051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6730D021-42CD-45C3-B1EB-404C6ECD22BC}"/>
                    </a:ext>
                  </a:extLst>
                </p14:cNvPr>
                <p14:cNvContentPartPr/>
                <p14:nvPr/>
              </p14:nvContentPartPr>
              <p14:xfrm>
                <a:off x="8562335" y="3071028"/>
                <a:ext cx="333000" cy="13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6730D021-42CD-45C3-B1EB-404C6ECD22B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558015" y="3066708"/>
                  <a:ext cx="341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722C13BF-2173-4DC3-A100-2115C9EB33D3}"/>
                    </a:ext>
                  </a:extLst>
                </p14:cNvPr>
                <p14:cNvContentPartPr/>
                <p14:nvPr/>
              </p14:nvContentPartPr>
              <p14:xfrm>
                <a:off x="9055895" y="3232308"/>
                <a:ext cx="216720" cy="255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722C13BF-2173-4DC3-A100-2115C9EB33D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051575" y="3227988"/>
                  <a:ext cx="2253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0A6B93C-F54B-425C-9604-92E9D27A451D}"/>
                    </a:ext>
                  </a:extLst>
                </p14:cNvPr>
                <p14:cNvContentPartPr/>
                <p14:nvPr/>
              </p14:nvContentPartPr>
              <p14:xfrm>
                <a:off x="9116735" y="3186588"/>
                <a:ext cx="37440" cy="1828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0A6B93C-F54B-425C-9604-92E9D27A451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112415" y="3182268"/>
                  <a:ext cx="460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DB7F204B-217F-40CA-BB89-5ECC6678F6FC}"/>
                    </a:ext>
                  </a:extLst>
                </p14:cNvPr>
                <p14:cNvContentPartPr/>
                <p14:nvPr/>
              </p14:nvContentPartPr>
              <p14:xfrm>
                <a:off x="9334535" y="3145548"/>
                <a:ext cx="221400" cy="2354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DB7F204B-217F-40CA-BB89-5ECC6678F6F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330215" y="3141228"/>
                  <a:ext cx="23004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D7E52A16-1A8B-4EEF-9B79-2BCD08E317BF}"/>
                    </a:ext>
                  </a:extLst>
                </p14:cNvPr>
                <p14:cNvContentPartPr/>
                <p14:nvPr/>
              </p14:nvContentPartPr>
              <p14:xfrm>
                <a:off x="9730175" y="2992908"/>
                <a:ext cx="257760" cy="3682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D7E52A16-1A8B-4EEF-9B79-2BCD08E317B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725855" y="2988588"/>
                  <a:ext cx="26640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856D7FE-0764-4D8E-874A-97CE0D020C57}"/>
                    </a:ext>
                  </a:extLst>
                </p14:cNvPr>
                <p14:cNvContentPartPr/>
                <p14:nvPr/>
              </p14:nvContentPartPr>
              <p14:xfrm>
                <a:off x="9809735" y="3209988"/>
                <a:ext cx="196920" cy="1094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856D7FE-0764-4D8E-874A-97CE0D020C5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805415" y="3205668"/>
                  <a:ext cx="20556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453D117-0A14-4CFE-A3D4-1FE27A82BC15}"/>
                    </a:ext>
                  </a:extLst>
                </p14:cNvPr>
                <p14:cNvContentPartPr/>
                <p14:nvPr/>
              </p14:nvContentPartPr>
              <p14:xfrm>
                <a:off x="10170095" y="3204588"/>
                <a:ext cx="66960" cy="1537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453D117-0A14-4CFE-A3D4-1FE27A82BC1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165775" y="3200268"/>
                  <a:ext cx="756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6F497CC4-4090-4702-AC55-83DF72840DB6}"/>
                    </a:ext>
                  </a:extLst>
                </p14:cNvPr>
                <p14:cNvContentPartPr/>
                <p14:nvPr/>
              </p14:nvContentPartPr>
              <p14:xfrm>
                <a:off x="10271255" y="3203148"/>
                <a:ext cx="66600" cy="1465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6F497CC4-4090-4702-AC55-83DF72840DB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266935" y="3198828"/>
                  <a:ext cx="752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612CC042-BAA9-4B0D-8C83-42F367050BFA}"/>
                    </a:ext>
                  </a:extLst>
                </p14:cNvPr>
                <p14:cNvContentPartPr/>
                <p14:nvPr/>
              </p14:nvContentPartPr>
              <p14:xfrm>
                <a:off x="10105655" y="3183708"/>
                <a:ext cx="281160" cy="97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612CC042-BAA9-4B0D-8C83-42F367050BF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101335" y="3179388"/>
                  <a:ext cx="2898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E436D76E-A67F-4759-BB7A-18CD5340FC46}"/>
                    </a:ext>
                  </a:extLst>
                </p14:cNvPr>
                <p14:cNvContentPartPr/>
                <p14:nvPr/>
              </p14:nvContentPartPr>
              <p14:xfrm>
                <a:off x="10402295" y="2942148"/>
                <a:ext cx="327240" cy="583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E436D76E-A67F-4759-BB7A-18CD5340FC4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397975" y="2937828"/>
                  <a:ext cx="335880" cy="592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4A8146BB-B0FC-472B-B8D9-6F1A44E9C030}"/>
                  </a:ext>
                </a:extLst>
              </p14:cNvPr>
              <p14:cNvContentPartPr/>
              <p14:nvPr/>
            </p14:nvContentPartPr>
            <p14:xfrm>
              <a:off x="279455" y="5045268"/>
              <a:ext cx="453600" cy="49824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4A8146BB-B0FC-472B-B8D9-6F1A44E9C030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275135" y="5040948"/>
                <a:ext cx="462240" cy="506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E1669ADC-88B1-4204-8AA5-81F529A3EF66}"/>
              </a:ext>
            </a:extLst>
          </p:cNvPr>
          <p:cNvGrpSpPr/>
          <p:nvPr/>
        </p:nvGrpSpPr>
        <p:grpSpPr>
          <a:xfrm>
            <a:off x="940415" y="5068668"/>
            <a:ext cx="511560" cy="409680"/>
            <a:chOff x="940415" y="5068668"/>
            <a:chExt cx="51156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12DF37E-B4D4-418D-B3F8-AB061EDFD9F5}"/>
                    </a:ext>
                  </a:extLst>
                </p14:cNvPr>
                <p14:cNvContentPartPr/>
                <p14:nvPr/>
              </p14:nvContentPartPr>
              <p14:xfrm>
                <a:off x="940415" y="5452428"/>
                <a:ext cx="8280" cy="13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12DF37E-B4D4-418D-B3F8-AB061EDFD9F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36095" y="5448108"/>
                  <a:ext cx="169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B354727B-EBB4-4904-97BD-C970BD625BBE}"/>
                    </a:ext>
                  </a:extLst>
                </p14:cNvPr>
                <p14:cNvContentPartPr/>
                <p14:nvPr/>
              </p14:nvContentPartPr>
              <p14:xfrm>
                <a:off x="1118615" y="5162268"/>
                <a:ext cx="44640" cy="3013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B354727B-EBB4-4904-97BD-C970BD625BB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14295" y="5157948"/>
                  <a:ext cx="5328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7A379FEA-F8A4-4B99-B41F-C1AA4246A9B1}"/>
                    </a:ext>
                  </a:extLst>
                </p14:cNvPr>
                <p14:cNvContentPartPr/>
                <p14:nvPr/>
              </p14:nvContentPartPr>
              <p14:xfrm>
                <a:off x="1039055" y="5068668"/>
                <a:ext cx="412920" cy="4096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7A379FEA-F8A4-4B99-B41F-C1AA4246A9B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34735" y="5064348"/>
                  <a:ext cx="421560" cy="418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184" name="Input penna 183">
                <a:extLst>
                  <a:ext uri="{FF2B5EF4-FFF2-40B4-BE49-F238E27FC236}">
                    <a16:creationId xmlns:a16="http://schemas.microsoft.com/office/drawing/2014/main" id="{5BFFD81D-CE63-46EF-BB44-378E4AB322BC}"/>
                  </a:ext>
                </a:extLst>
              </p14:cNvPr>
              <p14:cNvContentPartPr/>
              <p14:nvPr/>
            </p14:nvContentPartPr>
            <p14:xfrm>
              <a:off x="1700015" y="5440548"/>
              <a:ext cx="41400" cy="11160"/>
            </p14:xfrm>
          </p:contentPart>
        </mc:Choice>
        <mc:Fallback xmlns="">
          <p:pic>
            <p:nvPicPr>
              <p:cNvPr id="184" name="Input penna 183">
                <a:extLst>
                  <a:ext uri="{FF2B5EF4-FFF2-40B4-BE49-F238E27FC236}">
                    <a16:creationId xmlns:a16="http://schemas.microsoft.com/office/drawing/2014/main" id="{5BFFD81D-CE63-46EF-BB44-378E4AB322BC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1695695" y="5436228"/>
                <a:ext cx="5004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00F34F6E-B5E2-442F-A497-D5DFC34A4EB3}"/>
                  </a:ext>
                </a:extLst>
              </p14:cNvPr>
              <p14:cNvContentPartPr/>
              <p14:nvPr/>
            </p14:nvContentPartPr>
            <p14:xfrm>
              <a:off x="2207975" y="5109708"/>
              <a:ext cx="49320" cy="1584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00F34F6E-B5E2-442F-A497-D5DFC34A4EB3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2203655" y="5105388"/>
                <a:ext cx="5796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8" name="Gruppo 187">
            <a:extLst>
              <a:ext uri="{FF2B5EF4-FFF2-40B4-BE49-F238E27FC236}">
                <a16:creationId xmlns:a16="http://schemas.microsoft.com/office/drawing/2014/main" id="{57F8FE37-C281-4ACF-826A-8B84B3722BC6}"/>
              </a:ext>
            </a:extLst>
          </p:cNvPr>
          <p:cNvGrpSpPr/>
          <p:nvPr/>
        </p:nvGrpSpPr>
        <p:grpSpPr>
          <a:xfrm>
            <a:off x="2173415" y="5259108"/>
            <a:ext cx="484200" cy="182880"/>
            <a:chOff x="2173415" y="5259108"/>
            <a:chExt cx="484200" cy="18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CCE4444-CEF5-45CF-96B0-248227AAFED9}"/>
                    </a:ext>
                  </a:extLst>
                </p14:cNvPr>
                <p14:cNvContentPartPr/>
                <p14:nvPr/>
              </p14:nvContentPartPr>
              <p14:xfrm>
                <a:off x="2173415" y="5259108"/>
                <a:ext cx="75960" cy="1828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CCE4444-CEF5-45CF-96B0-248227AAFED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169095" y="5254788"/>
                  <a:ext cx="846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B1486758-413F-4233-BD99-C69837886EEE}"/>
                    </a:ext>
                  </a:extLst>
                </p14:cNvPr>
                <p14:cNvContentPartPr/>
                <p14:nvPr/>
              </p14:nvContentPartPr>
              <p14:xfrm>
                <a:off x="2428655" y="5279628"/>
                <a:ext cx="228960" cy="1620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B1486758-413F-4233-BD99-C69837886EE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424335" y="5275308"/>
                  <a:ext cx="237600" cy="17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CE76A639-ED96-410C-AF79-8FD7FDE3A8F4}"/>
              </a:ext>
            </a:extLst>
          </p:cNvPr>
          <p:cNvGrpSpPr/>
          <p:nvPr/>
        </p:nvGrpSpPr>
        <p:grpSpPr>
          <a:xfrm>
            <a:off x="3088895" y="4920348"/>
            <a:ext cx="525240" cy="573120"/>
            <a:chOff x="3088895" y="4920348"/>
            <a:chExt cx="525240" cy="57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628617E-C9C2-4356-81CF-8FF2ABEEC7B1}"/>
                    </a:ext>
                  </a:extLst>
                </p14:cNvPr>
                <p14:cNvContentPartPr/>
                <p14:nvPr/>
              </p14:nvContentPartPr>
              <p14:xfrm>
                <a:off x="3088895" y="4998108"/>
                <a:ext cx="525240" cy="4294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628617E-C9C2-4356-81CF-8FF2ABEEC7B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084575" y="4993788"/>
                  <a:ext cx="53388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72D52420-9F9E-4DEF-B761-DB2EDEEE5834}"/>
                    </a:ext>
                  </a:extLst>
                </p14:cNvPr>
                <p14:cNvContentPartPr/>
                <p14:nvPr/>
              </p14:nvContentPartPr>
              <p14:xfrm>
                <a:off x="3292655" y="4920348"/>
                <a:ext cx="45720" cy="5731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72D52420-9F9E-4DEF-B761-DB2EDEEE583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288335" y="4916028"/>
                  <a:ext cx="54360" cy="58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6510120C-BFC7-425C-88FC-9C38ED7A5B94}"/>
              </a:ext>
            </a:extLst>
          </p:cNvPr>
          <p:cNvGrpSpPr/>
          <p:nvPr/>
        </p:nvGrpSpPr>
        <p:grpSpPr>
          <a:xfrm>
            <a:off x="4160975" y="4890828"/>
            <a:ext cx="313560" cy="572040"/>
            <a:chOff x="4160975" y="4890828"/>
            <a:chExt cx="313560" cy="57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91AA5833-C755-46C2-AD3D-E5A7036F4974}"/>
                    </a:ext>
                  </a:extLst>
                </p14:cNvPr>
                <p14:cNvContentPartPr/>
                <p14:nvPr/>
              </p14:nvContentPartPr>
              <p14:xfrm>
                <a:off x="4160975" y="4890828"/>
                <a:ext cx="313560" cy="5720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91AA5833-C755-46C2-AD3D-E5A7036F497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156655" y="4886508"/>
                  <a:ext cx="322200" cy="58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FD4A94B7-420A-471F-94DE-5EFF7B3BB433}"/>
                    </a:ext>
                  </a:extLst>
                </p14:cNvPr>
                <p14:cNvContentPartPr/>
                <p14:nvPr/>
              </p14:nvContentPartPr>
              <p14:xfrm>
                <a:off x="4238375" y="5187108"/>
                <a:ext cx="151560" cy="223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FD4A94B7-420A-471F-94DE-5EFF7B3BB43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234055" y="5182788"/>
                  <a:ext cx="16020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8807AE63-C770-4EE4-B4FF-281731FB1F16}"/>
              </a:ext>
            </a:extLst>
          </p:cNvPr>
          <p:cNvGrpSpPr/>
          <p:nvPr/>
        </p:nvGrpSpPr>
        <p:grpSpPr>
          <a:xfrm>
            <a:off x="4988615" y="4813068"/>
            <a:ext cx="988200" cy="988920"/>
            <a:chOff x="4988615" y="4813068"/>
            <a:chExt cx="988200" cy="98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30F2C4B-23D4-4254-BC01-BC75DF54D75B}"/>
                    </a:ext>
                  </a:extLst>
                </p14:cNvPr>
                <p14:cNvContentPartPr/>
                <p14:nvPr/>
              </p14:nvContentPartPr>
              <p14:xfrm>
                <a:off x="4988615" y="4813068"/>
                <a:ext cx="263880" cy="5842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30F2C4B-23D4-4254-BC01-BC75DF54D75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984295" y="4808748"/>
                  <a:ext cx="272520" cy="59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07CDF355-7F48-46A4-B061-58D994FBA39B}"/>
                    </a:ext>
                  </a:extLst>
                </p14:cNvPr>
                <p14:cNvContentPartPr/>
                <p14:nvPr/>
              </p14:nvContentPartPr>
              <p14:xfrm>
                <a:off x="5261495" y="5191428"/>
                <a:ext cx="302040" cy="1969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07CDF355-7F48-46A4-B061-58D994FBA39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257175" y="5187108"/>
                  <a:ext cx="3106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3FEFAC29-6C07-41DC-A068-C6008D35FBBF}"/>
                    </a:ext>
                  </a:extLst>
                </p14:cNvPr>
                <p14:cNvContentPartPr/>
                <p14:nvPr/>
              </p14:nvContentPartPr>
              <p14:xfrm>
                <a:off x="5608175" y="5181708"/>
                <a:ext cx="275400" cy="1634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3FEFAC29-6C07-41DC-A068-C6008D35FBB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603855" y="5177388"/>
                  <a:ext cx="2840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1095EDAE-0C46-4657-9E02-E1B6AAF77E34}"/>
                    </a:ext>
                  </a:extLst>
                </p14:cNvPr>
                <p14:cNvContentPartPr/>
                <p14:nvPr/>
              </p14:nvContentPartPr>
              <p14:xfrm>
                <a:off x="5519255" y="5290788"/>
                <a:ext cx="457560" cy="5112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1095EDAE-0C46-4657-9E02-E1B6AAF77E3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514935" y="5286468"/>
                  <a:ext cx="466200" cy="51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CE91239A-2C35-4852-869A-AF9C7E08490F}"/>
              </a:ext>
            </a:extLst>
          </p:cNvPr>
          <p:cNvGrpSpPr/>
          <p:nvPr/>
        </p:nvGrpSpPr>
        <p:grpSpPr>
          <a:xfrm>
            <a:off x="6168695" y="5045628"/>
            <a:ext cx="946800" cy="478080"/>
            <a:chOff x="6168695" y="5045628"/>
            <a:chExt cx="946800" cy="47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0C9B7529-3029-45FA-9F51-5BD948EAC9E1}"/>
                    </a:ext>
                  </a:extLst>
                </p14:cNvPr>
                <p14:cNvContentPartPr/>
                <p14:nvPr/>
              </p14:nvContentPartPr>
              <p14:xfrm>
                <a:off x="6168695" y="5045628"/>
                <a:ext cx="190080" cy="4143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0C9B7529-3029-45FA-9F51-5BD948EAC9E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164375" y="5041308"/>
                  <a:ext cx="19872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7C49F814-4754-4D40-9313-E26F6EAC83F3}"/>
                    </a:ext>
                  </a:extLst>
                </p14:cNvPr>
                <p14:cNvContentPartPr/>
                <p14:nvPr/>
              </p14:nvContentPartPr>
              <p14:xfrm>
                <a:off x="6328535" y="5297268"/>
                <a:ext cx="132480" cy="82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7C49F814-4754-4D40-9313-E26F6EAC83F3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324215" y="5292948"/>
                  <a:ext cx="1411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750582E-AFB4-41F1-815E-58FBD75EAA5C}"/>
                    </a:ext>
                  </a:extLst>
                </p14:cNvPr>
                <p14:cNvContentPartPr/>
                <p14:nvPr/>
              </p14:nvContentPartPr>
              <p14:xfrm>
                <a:off x="6639215" y="5190708"/>
                <a:ext cx="241920" cy="2343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750582E-AFB4-41F1-815E-58FBD75EAA5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634895" y="5186388"/>
                  <a:ext cx="2505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D546D499-C0C7-4F08-B578-FCA0BB4BDC51}"/>
                    </a:ext>
                  </a:extLst>
                </p14:cNvPr>
                <p14:cNvContentPartPr/>
                <p14:nvPr/>
              </p14:nvContentPartPr>
              <p14:xfrm>
                <a:off x="6954215" y="5066868"/>
                <a:ext cx="161280" cy="4568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D546D499-C0C7-4F08-B578-FCA0BB4BDC5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949895" y="5062548"/>
                  <a:ext cx="169920" cy="46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42211E50-0C1D-4AC0-A518-743C2C736FA9}"/>
              </a:ext>
            </a:extLst>
          </p:cNvPr>
          <p:cNvGrpSpPr/>
          <p:nvPr/>
        </p:nvGrpSpPr>
        <p:grpSpPr>
          <a:xfrm>
            <a:off x="3404615" y="2903346"/>
            <a:ext cx="694440" cy="569802"/>
            <a:chOff x="3404615" y="2903346"/>
            <a:chExt cx="694440" cy="56980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270F128-E566-4A4B-97FE-752479D2A106}"/>
                    </a:ext>
                  </a:extLst>
                </p14:cNvPr>
                <p14:cNvContentPartPr/>
                <p14:nvPr/>
              </p14:nvContentPartPr>
              <p14:xfrm>
                <a:off x="3866495" y="3244548"/>
                <a:ext cx="126000" cy="842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270F128-E566-4A4B-97FE-752479D2A10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862175" y="3240228"/>
                  <a:ext cx="134640" cy="9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74B85B8E-6EF3-40E7-BA2A-C47B854677D9}"/>
                    </a:ext>
                  </a:extLst>
                </p14:cNvPr>
                <p14:cNvContentPartPr/>
                <p14:nvPr/>
              </p14:nvContentPartPr>
              <p14:xfrm>
                <a:off x="3942455" y="3435708"/>
                <a:ext cx="156600" cy="374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74B85B8E-6EF3-40E7-BA2A-C47B854677D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938135" y="3431388"/>
                  <a:ext cx="165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49A0BACF-FBC2-4119-B09B-8DB3F4ADF411}"/>
                    </a:ext>
                  </a:extLst>
                </p14:cNvPr>
                <p14:cNvContentPartPr/>
                <p14:nvPr/>
              </p14:nvContentPartPr>
              <p14:xfrm>
                <a:off x="3910415" y="3182988"/>
                <a:ext cx="101520" cy="287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49A0BACF-FBC2-4119-B09B-8DB3F4ADF41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906095" y="3178668"/>
                  <a:ext cx="11016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309DD51-5163-4115-8C8B-A04491A417E5}"/>
                    </a:ext>
                  </a:extLst>
                </p14:cNvPr>
                <p14:cNvContentPartPr/>
                <p14:nvPr/>
              </p14:nvContentPartPr>
              <p14:xfrm>
                <a:off x="3404615" y="2903346"/>
                <a:ext cx="378360" cy="5364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309DD51-5163-4115-8C8B-A04491A417E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400295" y="2899026"/>
                  <a:ext cx="387000" cy="54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44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6684216A-CAF0-4508-B83D-41DB0E03C225}"/>
                  </a:ext>
                </a:extLst>
              </p14:cNvPr>
              <p14:cNvContentPartPr/>
              <p14:nvPr/>
            </p14:nvContentPartPr>
            <p14:xfrm>
              <a:off x="2999076" y="3705137"/>
              <a:ext cx="109800" cy="527040"/>
            </p14:xfrm>
          </p:contentPart>
        </mc:Choice>
        <mc:Fallback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6684216A-CAF0-4508-B83D-41DB0E03C225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2994756" y="3700817"/>
                <a:ext cx="118440" cy="535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136D0CA8-2DFC-4652-BB1B-74D6FD0DD59D}"/>
              </a:ext>
            </a:extLst>
          </p:cNvPr>
          <p:cNvGrpSpPr/>
          <p:nvPr/>
        </p:nvGrpSpPr>
        <p:grpSpPr>
          <a:xfrm>
            <a:off x="3360516" y="3656897"/>
            <a:ext cx="1190880" cy="448200"/>
            <a:chOff x="3360516" y="3656897"/>
            <a:chExt cx="1190880" cy="4482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4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EA4081A-838D-4E12-BFC7-C7662117DF53}"/>
                    </a:ext>
                  </a:extLst>
                </p14:cNvPr>
                <p14:cNvContentPartPr/>
                <p14:nvPr/>
              </p14:nvContentPartPr>
              <p14:xfrm>
                <a:off x="3360516" y="3978377"/>
                <a:ext cx="169200" cy="6840"/>
              </p14:xfrm>
            </p:contentPart>
          </mc:Choice>
          <mc:Fallback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EA4081A-838D-4E12-BFC7-C7662117DF5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356196" y="3974057"/>
                  <a:ext cx="1778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E0B22FA6-A138-4AD7-9534-95DA4BC3D00B}"/>
                    </a:ext>
                  </a:extLst>
                </p14:cNvPr>
                <p14:cNvContentPartPr/>
                <p14:nvPr/>
              </p14:nvContentPartPr>
              <p14:xfrm>
                <a:off x="3464196" y="3895577"/>
                <a:ext cx="25560" cy="189000"/>
              </p14:xfrm>
            </p:contentPart>
          </mc:Choice>
          <mc:Fallback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E0B22FA6-A138-4AD7-9534-95DA4BC3D00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459876" y="3891257"/>
                  <a:ext cx="342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FA876257-090C-4937-9E6B-8406F0B7FEA2}"/>
                    </a:ext>
                  </a:extLst>
                </p14:cNvPr>
                <p14:cNvContentPartPr/>
                <p14:nvPr/>
              </p14:nvContentPartPr>
              <p14:xfrm>
                <a:off x="3629796" y="3829337"/>
                <a:ext cx="145080" cy="249480"/>
              </p14:xfrm>
            </p:contentPart>
          </mc:Choice>
          <mc:Fallback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FA876257-090C-4937-9E6B-8406F0B7FEA2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625476" y="3825017"/>
                  <a:ext cx="1537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A613C4F1-DF00-4699-9C63-1DCE5D646009}"/>
                    </a:ext>
                  </a:extLst>
                </p14:cNvPr>
                <p14:cNvContentPartPr/>
                <p14:nvPr/>
              </p14:nvContentPartPr>
              <p14:xfrm>
                <a:off x="3879996" y="3735377"/>
                <a:ext cx="160200" cy="302400"/>
              </p14:xfrm>
            </p:contentPart>
          </mc:Choice>
          <mc:Fallback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A613C4F1-DF00-4699-9C63-1DCE5D646009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875676" y="3731057"/>
                  <a:ext cx="16884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05F8F47-F806-42E9-8685-CC0706EE9895}"/>
                    </a:ext>
                  </a:extLst>
                </p14:cNvPr>
                <p14:cNvContentPartPr/>
                <p14:nvPr/>
              </p14:nvContentPartPr>
              <p14:xfrm>
                <a:off x="3962796" y="3885857"/>
                <a:ext cx="102600" cy="136800"/>
              </p14:xfrm>
            </p:contentPart>
          </mc:Choice>
          <mc:Fallback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05F8F47-F806-42E9-8685-CC0706EE989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958476" y="3881537"/>
                  <a:ext cx="11124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3D01993-9640-4D9C-9FD7-119D66764B95}"/>
                    </a:ext>
                  </a:extLst>
                </p14:cNvPr>
                <p14:cNvContentPartPr/>
                <p14:nvPr/>
              </p14:nvContentPartPr>
              <p14:xfrm>
                <a:off x="4192836" y="3876857"/>
                <a:ext cx="24120" cy="140760"/>
              </p14:xfrm>
            </p:contentPart>
          </mc:Choice>
          <mc:Fallback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3D01993-9640-4D9C-9FD7-119D66764B9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188516" y="3872537"/>
                  <a:ext cx="327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5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A28D009-724C-43BE-8139-46C7488D9F8C}"/>
                    </a:ext>
                  </a:extLst>
                </p14:cNvPr>
                <p14:cNvContentPartPr/>
                <p14:nvPr/>
              </p14:nvContentPartPr>
              <p14:xfrm>
                <a:off x="4232076" y="3882257"/>
                <a:ext cx="77400" cy="182520"/>
              </p14:xfrm>
            </p:contentPart>
          </mc:Choice>
          <mc:Fallback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A28D009-724C-43BE-8139-46C7488D9F8C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227756" y="3877937"/>
                  <a:ext cx="860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6F448DA4-4683-45D2-9A00-8210C99E273C}"/>
                    </a:ext>
                  </a:extLst>
                </p14:cNvPr>
                <p14:cNvContentPartPr/>
                <p14:nvPr/>
              </p14:nvContentPartPr>
              <p14:xfrm>
                <a:off x="4171596" y="3879017"/>
                <a:ext cx="161280" cy="18360"/>
              </p14:xfrm>
            </p:contentPart>
          </mc:Choice>
          <mc:Fallback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6F448DA4-4683-45D2-9A00-8210C99E273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167276" y="3874697"/>
                  <a:ext cx="1699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D3A0BD24-BA86-4A72-AE22-0DAC3C68CAA1}"/>
                    </a:ext>
                  </a:extLst>
                </p14:cNvPr>
                <p14:cNvContentPartPr/>
                <p14:nvPr/>
              </p14:nvContentPartPr>
              <p14:xfrm>
                <a:off x="4409196" y="3656897"/>
                <a:ext cx="142200" cy="448200"/>
              </p14:xfrm>
            </p:contentPart>
          </mc:Choice>
          <mc:Fallback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D3A0BD24-BA86-4A72-AE22-0DAC3C68CAA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4404876" y="3652577"/>
                  <a:ext cx="150840" cy="45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928DA2DD-B218-457C-9EE5-E9464CBA8C33}"/>
              </a:ext>
            </a:extLst>
          </p:cNvPr>
          <p:cNvGrpSpPr/>
          <p:nvPr/>
        </p:nvGrpSpPr>
        <p:grpSpPr>
          <a:xfrm>
            <a:off x="7491156" y="3767057"/>
            <a:ext cx="284760" cy="501120"/>
            <a:chOff x="7491156" y="3767057"/>
            <a:chExt cx="284760" cy="5011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6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174C3958-0D9B-49C9-921A-D6EED761E6AF}"/>
                    </a:ext>
                  </a:extLst>
                </p14:cNvPr>
                <p14:cNvContentPartPr/>
                <p14:nvPr/>
              </p14:nvContentPartPr>
              <p14:xfrm>
                <a:off x="7491156" y="3767057"/>
                <a:ext cx="226080" cy="443520"/>
              </p14:xfrm>
            </p:contentPart>
          </mc:Choice>
          <mc:Fallback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174C3958-0D9B-49C9-921A-D6EED761E6AF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486836" y="3762737"/>
                  <a:ext cx="23472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6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A059359-56BA-42BD-9E0C-56F3A282D728}"/>
                    </a:ext>
                  </a:extLst>
                </p14:cNvPr>
                <p14:cNvContentPartPr/>
                <p14:nvPr/>
              </p14:nvContentPartPr>
              <p14:xfrm>
                <a:off x="7579356" y="3953177"/>
                <a:ext cx="196560" cy="315000"/>
              </p14:xfrm>
            </p:contentPart>
          </mc:Choice>
          <mc:Fallback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A059359-56BA-42BD-9E0C-56F3A282D72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575036" y="3948857"/>
                  <a:ext cx="205200" cy="32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5C0A45FC-10B6-4AA6-B2CB-F3F788CA0A54}"/>
              </a:ext>
            </a:extLst>
          </p:cNvPr>
          <p:cNvGrpSpPr/>
          <p:nvPr/>
        </p:nvGrpSpPr>
        <p:grpSpPr>
          <a:xfrm>
            <a:off x="8018196" y="4006097"/>
            <a:ext cx="196560" cy="247320"/>
            <a:chOff x="8018196" y="4006097"/>
            <a:chExt cx="196560" cy="2473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6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087307F7-4A0F-4FA2-8AAB-47E5E7A24C37}"/>
                    </a:ext>
                  </a:extLst>
                </p14:cNvPr>
                <p14:cNvContentPartPr/>
                <p14:nvPr/>
              </p14:nvContentPartPr>
              <p14:xfrm>
                <a:off x="8018196" y="4006097"/>
                <a:ext cx="196560" cy="247320"/>
              </p14:xfrm>
            </p:contentPart>
          </mc:Choice>
          <mc:Fallback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087307F7-4A0F-4FA2-8AAB-47E5E7A24C3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013876" y="4001777"/>
                  <a:ext cx="2052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EE5BCAE-F960-4A8A-8A7A-BBD3C61E95B7}"/>
                    </a:ext>
                  </a:extLst>
                </p14:cNvPr>
                <p14:cNvContentPartPr/>
                <p14:nvPr/>
              </p14:nvContentPartPr>
              <p14:xfrm>
                <a:off x="8036196" y="4123097"/>
                <a:ext cx="149760" cy="28800"/>
              </p14:xfrm>
            </p:contentPart>
          </mc:Choice>
          <mc:Fallback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EE5BCAE-F960-4A8A-8A7A-BBD3C61E95B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031876" y="4118777"/>
                  <a:ext cx="158400" cy="3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3EE78662-4834-4066-982B-66F075F0DA92}"/>
              </a:ext>
            </a:extLst>
          </p:cNvPr>
          <p:cNvGrpSpPr/>
          <p:nvPr/>
        </p:nvGrpSpPr>
        <p:grpSpPr>
          <a:xfrm>
            <a:off x="8476116" y="3738617"/>
            <a:ext cx="371520" cy="454320"/>
            <a:chOff x="8476116" y="3738617"/>
            <a:chExt cx="371520" cy="4543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7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C215A95F-7F77-4C46-8742-D14C046CD5B5}"/>
                    </a:ext>
                  </a:extLst>
                </p14:cNvPr>
                <p14:cNvContentPartPr/>
                <p14:nvPr/>
              </p14:nvContentPartPr>
              <p14:xfrm>
                <a:off x="8476116" y="3738617"/>
                <a:ext cx="325800" cy="432720"/>
              </p14:xfrm>
            </p:contentPart>
          </mc:Choice>
          <mc:Fallback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C215A95F-7F77-4C46-8742-D14C046CD5B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471796" y="3734297"/>
                  <a:ext cx="33444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DA47437-FDB0-4DD4-B2D2-5C261C981A15}"/>
                    </a:ext>
                  </a:extLst>
                </p14:cNvPr>
                <p14:cNvContentPartPr/>
                <p14:nvPr/>
              </p14:nvContentPartPr>
              <p14:xfrm>
                <a:off x="8612916" y="3813857"/>
                <a:ext cx="234720" cy="379080"/>
              </p14:xfrm>
            </p:contentPart>
          </mc:Choice>
          <mc:Fallback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DA47437-FDB0-4DD4-B2D2-5C261C981A1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608596" y="3809537"/>
                  <a:ext cx="243360" cy="38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6A2560CF-BC0F-4D9E-A39A-D4BD24670E2E}"/>
              </a:ext>
            </a:extLst>
          </p:cNvPr>
          <p:cNvGrpSpPr/>
          <p:nvPr/>
        </p:nvGrpSpPr>
        <p:grpSpPr>
          <a:xfrm>
            <a:off x="7445076" y="4884497"/>
            <a:ext cx="613800" cy="668160"/>
            <a:chOff x="7445076" y="4884497"/>
            <a:chExt cx="613800" cy="66816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7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8B32E6B5-91AF-420C-B8F8-65559C5F56FE}"/>
                    </a:ext>
                  </a:extLst>
                </p14:cNvPr>
                <p14:cNvContentPartPr/>
                <p14:nvPr/>
              </p14:nvContentPartPr>
              <p14:xfrm>
                <a:off x="7445076" y="4884497"/>
                <a:ext cx="147600" cy="668160"/>
              </p14:xfrm>
            </p:contentPart>
          </mc:Choice>
          <mc:Fallback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8B32E6B5-91AF-420C-B8F8-65559C5F56F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440756" y="4880177"/>
                  <a:ext cx="156240" cy="67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9F3C5F3B-889B-4D56-ADF7-C475C0A94088}"/>
                    </a:ext>
                  </a:extLst>
                </p14:cNvPr>
                <p14:cNvContentPartPr/>
                <p14:nvPr/>
              </p14:nvContentPartPr>
              <p14:xfrm>
                <a:off x="7678716" y="5144417"/>
                <a:ext cx="2160" cy="6120"/>
              </p14:xfrm>
            </p:contentPart>
          </mc:Choice>
          <mc:Fallback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9F3C5F3B-889B-4D56-ADF7-C475C0A94088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674396" y="5140097"/>
                  <a:ext cx="10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E28AF011-E1ED-46BE-8CCA-FCE84E618A44}"/>
                    </a:ext>
                  </a:extLst>
                </p14:cNvPr>
                <p14:cNvContentPartPr/>
                <p14:nvPr/>
              </p14:nvContentPartPr>
              <p14:xfrm>
                <a:off x="7686636" y="5149097"/>
                <a:ext cx="163080" cy="200160"/>
              </p14:xfrm>
            </p:contentPart>
          </mc:Choice>
          <mc:Fallback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E28AF011-E1ED-46BE-8CCA-FCE84E618A4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682316" y="5144777"/>
                  <a:ext cx="1717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A20846B3-D371-4C90-8FD8-058FAAB85EF7}"/>
                    </a:ext>
                  </a:extLst>
                </p14:cNvPr>
                <p14:cNvContentPartPr/>
                <p14:nvPr/>
              </p14:nvContentPartPr>
              <p14:xfrm>
                <a:off x="7873476" y="5178257"/>
                <a:ext cx="185400" cy="186840"/>
              </p14:xfrm>
            </p:contentPart>
          </mc:Choice>
          <mc:Fallback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A20846B3-D371-4C90-8FD8-058FAAB85EF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869156" y="5173937"/>
                  <a:ext cx="194040" cy="19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B9A3BF37-9414-47E5-83C6-16F7A8D363B2}"/>
              </a:ext>
            </a:extLst>
          </p:cNvPr>
          <p:cNvGrpSpPr/>
          <p:nvPr/>
        </p:nvGrpSpPr>
        <p:grpSpPr>
          <a:xfrm>
            <a:off x="8292876" y="4896377"/>
            <a:ext cx="1656720" cy="466200"/>
            <a:chOff x="8292876" y="4896377"/>
            <a:chExt cx="1656720" cy="4662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8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4948FEBD-6579-4BC0-9C2B-26980120F2D6}"/>
                    </a:ext>
                  </a:extLst>
                </p14:cNvPr>
                <p14:cNvContentPartPr/>
                <p14:nvPr/>
              </p14:nvContentPartPr>
              <p14:xfrm>
                <a:off x="8292876" y="5142617"/>
                <a:ext cx="193320" cy="150480"/>
              </p14:xfrm>
            </p:contentPart>
          </mc:Choice>
          <mc:Fallback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4948FEBD-6579-4BC0-9C2B-26980120F2D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288556" y="5138297"/>
                  <a:ext cx="2019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50302F80-20C4-4583-A625-5517222B10F7}"/>
                    </a:ext>
                  </a:extLst>
                </p14:cNvPr>
                <p14:cNvContentPartPr/>
                <p14:nvPr/>
              </p14:nvContentPartPr>
              <p14:xfrm>
                <a:off x="8547756" y="5150177"/>
                <a:ext cx="163800" cy="200160"/>
              </p14:xfrm>
            </p:contentPart>
          </mc:Choice>
          <mc:Fallback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50302F80-20C4-4583-A625-5517222B10F7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543436" y="5145857"/>
                  <a:ext cx="1724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371BACA3-359D-466F-838E-BAD206B7C5EF}"/>
                    </a:ext>
                  </a:extLst>
                </p14:cNvPr>
                <p14:cNvContentPartPr/>
                <p14:nvPr/>
              </p14:nvContentPartPr>
              <p14:xfrm>
                <a:off x="8750436" y="5184737"/>
                <a:ext cx="72000" cy="155160"/>
              </p14:xfrm>
            </p:contentPart>
          </mc:Choice>
          <mc:Fallback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371BACA3-359D-466F-838E-BAD206B7C5E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746116" y="5180417"/>
                  <a:ext cx="806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EE69E7F6-5CCB-4FD7-A174-EE43B9AC357D}"/>
                    </a:ext>
                  </a:extLst>
                </p14:cNvPr>
                <p14:cNvContentPartPr/>
                <p14:nvPr/>
              </p14:nvContentPartPr>
              <p14:xfrm>
                <a:off x="8783556" y="5094737"/>
                <a:ext cx="18360" cy="28080"/>
              </p14:xfrm>
            </p:contentPart>
          </mc:Choice>
          <mc:Fallback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EE69E7F6-5CCB-4FD7-A174-EE43B9AC357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779236" y="5090417"/>
                  <a:ext cx="270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BE9C2DD-6735-444F-B93D-512B19373477}"/>
                    </a:ext>
                  </a:extLst>
                </p14:cNvPr>
                <p14:cNvContentPartPr/>
                <p14:nvPr/>
              </p14:nvContentPartPr>
              <p14:xfrm>
                <a:off x="8925396" y="5181137"/>
                <a:ext cx="136800" cy="181440"/>
              </p14:xfrm>
            </p:contentPart>
          </mc:Choice>
          <mc:Fallback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BE9C2DD-6735-444F-B93D-512B1937347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921076" y="5176817"/>
                  <a:ext cx="1454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69CA7BE4-2F65-417E-8FC2-06AE9C219E86}"/>
                    </a:ext>
                  </a:extLst>
                </p14:cNvPr>
                <p14:cNvContentPartPr/>
                <p14:nvPr/>
              </p14:nvContentPartPr>
              <p14:xfrm>
                <a:off x="9106116" y="4896377"/>
                <a:ext cx="223200" cy="455040"/>
              </p14:xfrm>
            </p:contentPart>
          </mc:Choice>
          <mc:Fallback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69CA7BE4-2F65-417E-8FC2-06AE9C219E8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101796" y="4892057"/>
                  <a:ext cx="231840" cy="46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C3A2B7E9-83B3-45C6-BFCD-08362668B6A5}"/>
                    </a:ext>
                  </a:extLst>
                </p14:cNvPr>
                <p14:cNvContentPartPr/>
                <p14:nvPr/>
              </p14:nvContentPartPr>
              <p14:xfrm>
                <a:off x="9088476" y="5078537"/>
                <a:ext cx="163080" cy="45720"/>
              </p14:xfrm>
            </p:contentPart>
          </mc:Choice>
          <mc:Fallback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C3A2B7E9-83B3-45C6-BFCD-08362668B6A5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084156" y="5074217"/>
                  <a:ext cx="1717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CF458722-7442-4FAE-97B9-B66E7B1CD30E}"/>
                    </a:ext>
                  </a:extLst>
                </p14:cNvPr>
                <p14:cNvContentPartPr/>
                <p14:nvPr/>
              </p14:nvContentPartPr>
              <p14:xfrm>
                <a:off x="9385476" y="5121377"/>
                <a:ext cx="160920" cy="187560"/>
              </p14:xfrm>
            </p:contentPart>
          </mc:Choice>
          <mc:Fallback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CF458722-7442-4FAE-97B9-B66E7B1CD30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381156" y="5117057"/>
                  <a:ext cx="1695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7782364-46EA-429A-81EA-6B7C710C51A0}"/>
                    </a:ext>
                  </a:extLst>
                </p14:cNvPr>
                <p14:cNvContentPartPr/>
                <p14:nvPr/>
              </p14:nvContentPartPr>
              <p14:xfrm>
                <a:off x="9603996" y="5156297"/>
                <a:ext cx="159120" cy="154080"/>
              </p14:xfrm>
            </p:contentPart>
          </mc:Choice>
          <mc:Fallback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7782364-46EA-429A-81EA-6B7C710C51A0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599676" y="5151977"/>
                  <a:ext cx="1677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9CB8688A-C1C2-497B-BF8C-B5EEF988D67D}"/>
                    </a:ext>
                  </a:extLst>
                </p14:cNvPr>
                <p14:cNvContentPartPr/>
                <p14:nvPr/>
              </p14:nvContentPartPr>
              <p14:xfrm>
                <a:off x="9805956" y="5147657"/>
                <a:ext cx="143640" cy="158760"/>
              </p14:xfrm>
            </p:contentPart>
          </mc:Choice>
          <mc:Fallback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9CB8688A-C1C2-497B-BF8C-B5EEF988D67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801636" y="5143337"/>
                  <a:ext cx="152280" cy="16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EF0E4DB7-7859-4EB9-9325-CFCC1DAF8CF6}"/>
              </a:ext>
            </a:extLst>
          </p:cNvPr>
          <p:cNvGrpSpPr/>
          <p:nvPr/>
        </p:nvGrpSpPr>
        <p:grpSpPr>
          <a:xfrm>
            <a:off x="10205916" y="4845617"/>
            <a:ext cx="1840680" cy="869400"/>
            <a:chOff x="10205916" y="4845617"/>
            <a:chExt cx="1840680" cy="8694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0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C64D2991-3FA1-4992-A2D9-C31C417396AC}"/>
                    </a:ext>
                  </a:extLst>
                </p14:cNvPr>
                <p14:cNvContentPartPr/>
                <p14:nvPr/>
              </p14:nvContentPartPr>
              <p14:xfrm>
                <a:off x="10216356" y="5209937"/>
                <a:ext cx="84240" cy="90720"/>
              </p14:xfrm>
            </p:contentPart>
          </mc:Choice>
          <mc:Fallback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C64D2991-3FA1-4992-A2D9-C31C417396A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212036" y="5205617"/>
                  <a:ext cx="928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DA8E8AA5-83F5-4162-939C-0179EE049F51}"/>
                    </a:ext>
                  </a:extLst>
                </p14:cNvPr>
                <p14:cNvContentPartPr/>
                <p14:nvPr/>
              </p14:nvContentPartPr>
              <p14:xfrm>
                <a:off x="10205916" y="5005457"/>
                <a:ext cx="49680" cy="51120"/>
              </p14:xfrm>
            </p:contentPart>
          </mc:Choice>
          <mc:Fallback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DA8E8AA5-83F5-4162-939C-0179EE049F51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201596" y="5001137"/>
                  <a:ext cx="58320" cy="5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2D07AC7-0B27-4A11-BA7C-228D4C95CFFC}"/>
                    </a:ext>
                  </a:extLst>
                </p14:cNvPr>
                <p14:cNvContentPartPr/>
                <p14:nvPr/>
              </p14:nvContentPartPr>
              <p14:xfrm>
                <a:off x="10395636" y="5160617"/>
                <a:ext cx="227880" cy="138960"/>
              </p14:xfrm>
            </p:contentPart>
          </mc:Choice>
          <mc:Fallback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2D07AC7-0B27-4A11-BA7C-228D4C95CFFC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391316" y="5156297"/>
                  <a:ext cx="2365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AA859445-7C96-4C84-BEF2-0E49DF94E142}"/>
                    </a:ext>
                  </a:extLst>
                </p14:cNvPr>
                <p14:cNvContentPartPr/>
                <p14:nvPr/>
              </p14:nvContentPartPr>
              <p14:xfrm>
                <a:off x="10709916" y="4845617"/>
                <a:ext cx="205200" cy="869400"/>
              </p14:xfrm>
            </p:contentPart>
          </mc:Choice>
          <mc:Fallback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AA859445-7C96-4C84-BEF2-0E49DF94E142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705596" y="4841297"/>
                  <a:ext cx="213840" cy="87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F1E4761-37F6-4C92-84BD-517203EB0F6F}"/>
                    </a:ext>
                  </a:extLst>
                </p14:cNvPr>
                <p14:cNvContentPartPr/>
                <p14:nvPr/>
              </p14:nvContentPartPr>
              <p14:xfrm>
                <a:off x="10717836" y="5281577"/>
                <a:ext cx="110880" cy="29880"/>
              </p14:xfrm>
            </p:contentPart>
          </mc:Choice>
          <mc:Fallback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F1E4761-37F6-4C92-84BD-517203EB0F6F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713516" y="5277257"/>
                  <a:ext cx="1195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556E7AEB-ECD8-4CDE-B839-02DFB8B3C10A}"/>
                    </a:ext>
                  </a:extLst>
                </p14:cNvPr>
                <p14:cNvContentPartPr/>
                <p14:nvPr/>
              </p14:nvContentPartPr>
              <p14:xfrm>
                <a:off x="10914396" y="5226137"/>
                <a:ext cx="35280" cy="81000"/>
              </p14:xfrm>
            </p:contentPart>
          </mc:Choice>
          <mc:Fallback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556E7AEB-ECD8-4CDE-B839-02DFB8B3C10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910076" y="5221817"/>
                  <a:ext cx="4392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F9DB9C9-AF8F-425A-868F-AF452D04F511}"/>
                    </a:ext>
                  </a:extLst>
                </p14:cNvPr>
                <p14:cNvContentPartPr/>
                <p14:nvPr/>
              </p14:nvContentPartPr>
              <p14:xfrm>
                <a:off x="10933476" y="5053337"/>
                <a:ext cx="20880" cy="25560"/>
              </p14:xfrm>
            </p:contentPart>
          </mc:Choice>
          <mc:Fallback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F9DB9C9-AF8F-425A-868F-AF452D04F511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929156" y="5049017"/>
                  <a:ext cx="295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1624AED1-E57D-466E-8548-AB730932A992}"/>
                    </a:ext>
                  </a:extLst>
                </p14:cNvPr>
                <p14:cNvContentPartPr/>
                <p14:nvPr/>
              </p14:nvContentPartPr>
              <p14:xfrm>
                <a:off x="11085036" y="5119937"/>
                <a:ext cx="143640" cy="137520"/>
              </p14:xfrm>
            </p:contentPart>
          </mc:Choice>
          <mc:Fallback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1624AED1-E57D-466E-8548-AB730932A992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080716" y="5115617"/>
                  <a:ext cx="15228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7498D74-0150-4390-84ED-2B59EC39ECC7}"/>
                    </a:ext>
                  </a:extLst>
                </p14:cNvPr>
                <p14:cNvContentPartPr/>
                <p14:nvPr/>
              </p14:nvContentPartPr>
              <p14:xfrm>
                <a:off x="11294196" y="5131457"/>
                <a:ext cx="67320" cy="133560"/>
              </p14:xfrm>
            </p:contentPart>
          </mc:Choice>
          <mc:Fallback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7498D74-0150-4390-84ED-2B59EC39ECC7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289876" y="5127137"/>
                  <a:ext cx="759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530BEF7B-80B2-4384-A538-84E48788389A}"/>
                    </a:ext>
                  </a:extLst>
                </p14:cNvPr>
                <p14:cNvContentPartPr/>
                <p14:nvPr/>
              </p14:nvContentPartPr>
              <p14:xfrm>
                <a:off x="11348196" y="5065217"/>
                <a:ext cx="28800" cy="27000"/>
              </p14:xfrm>
            </p:contentPart>
          </mc:Choice>
          <mc:Fallback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530BEF7B-80B2-4384-A538-84E48788389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343876" y="5060897"/>
                  <a:ext cx="374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2E94E0D6-32EC-4701-A1D0-11B94848B05A}"/>
                    </a:ext>
                  </a:extLst>
                </p14:cNvPr>
                <p14:cNvContentPartPr/>
                <p14:nvPr/>
              </p14:nvContentPartPr>
              <p14:xfrm>
                <a:off x="11517036" y="4885577"/>
                <a:ext cx="191880" cy="386280"/>
              </p14:xfrm>
            </p:contentPart>
          </mc:Choice>
          <mc:Fallback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2E94E0D6-32EC-4701-A1D0-11B94848B05A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512716" y="4881257"/>
                  <a:ext cx="200520" cy="3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37840F6D-CAAF-409E-A0ED-AD4BB434C615}"/>
                    </a:ext>
                  </a:extLst>
                </p14:cNvPr>
                <p14:cNvContentPartPr/>
                <p14:nvPr/>
              </p14:nvContentPartPr>
              <p14:xfrm>
                <a:off x="11488236" y="5044337"/>
                <a:ext cx="196920" cy="21240"/>
              </p14:xfrm>
            </p:contentPart>
          </mc:Choice>
          <mc:Fallback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37840F6D-CAAF-409E-A0ED-AD4BB434C61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483916" y="5040017"/>
                  <a:ext cx="20556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2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20F84A86-028E-4F4A-ABA1-C93F785829A1}"/>
                    </a:ext>
                  </a:extLst>
                </p14:cNvPr>
                <p14:cNvContentPartPr/>
                <p14:nvPr/>
              </p14:nvContentPartPr>
              <p14:xfrm>
                <a:off x="11728716" y="5169977"/>
                <a:ext cx="77760" cy="90720"/>
              </p14:xfrm>
            </p:contentPart>
          </mc:Choice>
          <mc:Fallback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20F84A86-028E-4F4A-ABA1-C93F785829A1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724396" y="5165657"/>
                  <a:ext cx="864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926B11B-DFFC-4C8E-A0BA-396369C11C64}"/>
                    </a:ext>
                  </a:extLst>
                </p14:cNvPr>
                <p14:cNvContentPartPr/>
                <p14:nvPr/>
              </p14:nvContentPartPr>
              <p14:xfrm>
                <a:off x="11766156" y="5033177"/>
                <a:ext cx="22680" cy="41400"/>
              </p14:xfrm>
            </p:contentPart>
          </mc:Choice>
          <mc:Fallback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926B11B-DFFC-4C8E-A0BA-396369C11C6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761836" y="5028857"/>
                  <a:ext cx="313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1A84D394-84D0-4760-B2D6-97509362A0C9}"/>
                    </a:ext>
                  </a:extLst>
                </p14:cNvPr>
                <p14:cNvContentPartPr/>
                <p14:nvPr/>
              </p14:nvContentPartPr>
              <p14:xfrm>
                <a:off x="11839596" y="4879097"/>
                <a:ext cx="160200" cy="470160"/>
              </p14:xfrm>
            </p:contentPart>
          </mc:Choice>
          <mc:Fallback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1A84D394-84D0-4760-B2D6-97509362A0C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835276" y="4874777"/>
                  <a:ext cx="16884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8FECFA1D-7699-4C43-8A83-64829D0C4CB6}"/>
                    </a:ext>
                  </a:extLst>
                </p14:cNvPr>
                <p14:cNvContentPartPr/>
                <p14:nvPr/>
              </p14:nvContentPartPr>
              <p14:xfrm>
                <a:off x="12040116" y="5333417"/>
                <a:ext cx="6480" cy="29880"/>
              </p14:xfrm>
            </p:contentPart>
          </mc:Choice>
          <mc:Fallback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8FECFA1D-7699-4C43-8A83-64829D0C4CB6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2035796" y="5329097"/>
                  <a:ext cx="15120" cy="38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449805065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uppo 19">
            <a:extLst>
              <a:ext uri="{FF2B5EF4-FFF2-40B4-BE49-F238E27FC236}">
                <a16:creationId xmlns:a16="http://schemas.microsoft.com/office/drawing/2014/main" id="{175C7296-DEE3-40E8-99BB-35C89B10322A}"/>
              </a:ext>
            </a:extLst>
          </p:cNvPr>
          <p:cNvGrpSpPr/>
          <p:nvPr/>
        </p:nvGrpSpPr>
        <p:grpSpPr>
          <a:xfrm>
            <a:off x="126815" y="922188"/>
            <a:ext cx="1597680" cy="514080"/>
            <a:chOff x="126815" y="922188"/>
            <a:chExt cx="1597680" cy="51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BE87273-2CCD-4D5E-8F94-2C60DE99E456}"/>
                    </a:ext>
                  </a:extLst>
                </p14:cNvPr>
                <p14:cNvContentPartPr/>
                <p14:nvPr/>
              </p14:nvContentPartPr>
              <p14:xfrm>
                <a:off x="126815" y="922188"/>
                <a:ext cx="351000" cy="5140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BE87273-2CCD-4D5E-8F94-2C60DE99E45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22495" y="917868"/>
                  <a:ext cx="359640" cy="52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BF84CFA-231F-412D-937A-49F2FCE06F5F}"/>
                    </a:ext>
                  </a:extLst>
                </p14:cNvPr>
                <p14:cNvContentPartPr/>
                <p14:nvPr/>
              </p14:nvContentPartPr>
              <p14:xfrm>
                <a:off x="598415" y="1197948"/>
                <a:ext cx="258840" cy="2127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BF84CFA-231F-412D-937A-49F2FCE06F5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94095" y="1193628"/>
                  <a:ext cx="2674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5B4A1D3-B802-4958-9C1F-B37882A5F97E}"/>
                    </a:ext>
                  </a:extLst>
                </p14:cNvPr>
                <p14:cNvContentPartPr/>
                <p14:nvPr/>
              </p14:nvContentPartPr>
              <p14:xfrm>
                <a:off x="946895" y="1201188"/>
                <a:ext cx="419760" cy="1900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5B4A1D3-B802-4958-9C1F-B37882A5F97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42575" y="1196868"/>
                  <a:ext cx="4284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F0A0663D-B7E9-4C44-8A74-C4BAAC4E59FC}"/>
                    </a:ext>
                  </a:extLst>
                </p14:cNvPr>
                <p14:cNvContentPartPr/>
                <p14:nvPr/>
              </p14:nvContentPartPr>
              <p14:xfrm>
                <a:off x="1459535" y="1201548"/>
                <a:ext cx="264960" cy="2005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F0A0663D-B7E9-4C44-8A74-C4BAAC4E59F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55215" y="1197228"/>
                  <a:ext cx="273600" cy="20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CD927B71-3EC7-43F0-8E74-3DD6170B377A}"/>
              </a:ext>
            </a:extLst>
          </p:cNvPr>
          <p:cNvGrpSpPr/>
          <p:nvPr/>
        </p:nvGrpSpPr>
        <p:grpSpPr>
          <a:xfrm>
            <a:off x="2246855" y="841908"/>
            <a:ext cx="2608200" cy="900000"/>
            <a:chOff x="2246855" y="841908"/>
            <a:chExt cx="2608200" cy="90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0907B37-E621-4C6C-A0CC-EB8D656A21ED}"/>
                    </a:ext>
                  </a:extLst>
                </p14:cNvPr>
                <p14:cNvContentPartPr/>
                <p14:nvPr/>
              </p14:nvContentPartPr>
              <p14:xfrm>
                <a:off x="2246855" y="1168788"/>
                <a:ext cx="260640" cy="180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0907B37-E621-4C6C-A0CC-EB8D656A21E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242535" y="1164468"/>
                  <a:ext cx="2692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F34492AE-C480-4C00-85CE-381C603ACF06}"/>
                    </a:ext>
                  </a:extLst>
                </p14:cNvPr>
                <p14:cNvContentPartPr/>
                <p14:nvPr/>
              </p14:nvContentPartPr>
              <p14:xfrm>
                <a:off x="2498135" y="841908"/>
                <a:ext cx="66600" cy="5266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F34492AE-C480-4C00-85CE-381C603ACF0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493815" y="837588"/>
                  <a:ext cx="75240" cy="53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132F13D-1A84-49E8-801C-EDBF65379930}"/>
                    </a:ext>
                  </a:extLst>
                </p14:cNvPr>
                <p14:cNvContentPartPr/>
                <p14:nvPr/>
              </p14:nvContentPartPr>
              <p14:xfrm>
                <a:off x="2701175" y="1209468"/>
                <a:ext cx="146160" cy="1008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132F13D-1A84-49E8-801C-EDBF6537993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96855" y="1205148"/>
                  <a:ext cx="15480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675743E-64AF-44D0-814A-B15229CB68BE}"/>
                    </a:ext>
                  </a:extLst>
                </p14:cNvPr>
                <p14:cNvContentPartPr/>
                <p14:nvPr/>
              </p14:nvContentPartPr>
              <p14:xfrm>
                <a:off x="3062255" y="866748"/>
                <a:ext cx="317160" cy="875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675743E-64AF-44D0-814A-B15229CB68B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057935" y="862428"/>
                  <a:ext cx="325800" cy="88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ED68F65-D1EC-429D-85BA-57A36639C6C4}"/>
                    </a:ext>
                  </a:extLst>
                </p14:cNvPr>
                <p14:cNvContentPartPr/>
                <p14:nvPr/>
              </p14:nvContentPartPr>
              <p14:xfrm>
                <a:off x="2748695" y="1261668"/>
                <a:ext cx="139320" cy="1299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ED68F65-D1EC-429D-85BA-57A36639C6C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44375" y="1257348"/>
                  <a:ext cx="1479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4E18706B-A952-4AEF-9651-5651AA18CCB5}"/>
                    </a:ext>
                  </a:extLst>
                </p14:cNvPr>
                <p14:cNvContentPartPr/>
                <p14:nvPr/>
              </p14:nvContentPartPr>
              <p14:xfrm>
                <a:off x="3412535" y="1202628"/>
                <a:ext cx="83880" cy="1004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4E18706B-A952-4AEF-9651-5651AA18CCB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408215" y="1198308"/>
                  <a:ext cx="9252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26147E5-0846-4933-B7F0-7AF8215B6EA9}"/>
                    </a:ext>
                  </a:extLst>
                </p14:cNvPr>
                <p14:cNvContentPartPr/>
                <p14:nvPr/>
              </p14:nvContentPartPr>
              <p14:xfrm>
                <a:off x="3109775" y="1261668"/>
                <a:ext cx="142200" cy="20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26147E5-0846-4933-B7F0-7AF8215B6EA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05455" y="1257348"/>
                  <a:ext cx="150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312064F-E3E3-4843-9204-A9B16860FD76}"/>
                    </a:ext>
                  </a:extLst>
                </p14:cNvPr>
                <p14:cNvContentPartPr/>
                <p14:nvPr/>
              </p14:nvContentPartPr>
              <p14:xfrm>
                <a:off x="3503615" y="1047828"/>
                <a:ext cx="16560" cy="68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312064F-E3E3-4843-9204-A9B16860FD7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499295" y="1043508"/>
                  <a:ext cx="252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2D4B7B10-D418-452D-AD11-7A3FC0BCAAA6}"/>
                    </a:ext>
                  </a:extLst>
                </p14:cNvPr>
                <p14:cNvContentPartPr/>
                <p14:nvPr/>
              </p14:nvContentPartPr>
              <p14:xfrm>
                <a:off x="3631415" y="1151148"/>
                <a:ext cx="180360" cy="1429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2D4B7B10-D418-452D-AD11-7A3FC0BCAAA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627095" y="1146828"/>
                  <a:ext cx="1890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A92D26D-EF3C-43D2-88A8-10F1270506AF}"/>
                    </a:ext>
                  </a:extLst>
                </p14:cNvPr>
                <p14:cNvContentPartPr/>
                <p14:nvPr/>
              </p14:nvContentPartPr>
              <p14:xfrm>
                <a:off x="3926255" y="1154388"/>
                <a:ext cx="60480" cy="975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A92D26D-EF3C-43D2-88A8-10F1270506A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921935" y="1150068"/>
                  <a:ext cx="691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A6B73C2E-DED2-418C-841B-FF6A8E3A3CB1}"/>
                    </a:ext>
                  </a:extLst>
                </p14:cNvPr>
                <p14:cNvContentPartPr/>
                <p14:nvPr/>
              </p14:nvContentPartPr>
              <p14:xfrm>
                <a:off x="3937415" y="1032348"/>
                <a:ext cx="39600" cy="237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A6B73C2E-DED2-418C-841B-FF6A8E3A3CB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933095" y="1028028"/>
                  <a:ext cx="4824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0F49E6F-C62E-4C67-B4BE-3CE6FC15BF11}"/>
                    </a:ext>
                  </a:extLst>
                </p14:cNvPr>
                <p14:cNvContentPartPr/>
                <p14:nvPr/>
              </p14:nvContentPartPr>
              <p14:xfrm>
                <a:off x="4187615" y="1045308"/>
                <a:ext cx="305280" cy="1875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0F49E6F-C62E-4C67-B4BE-3CE6FC15BF1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183295" y="1040988"/>
                  <a:ext cx="3139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FB1F679-371D-4461-A7DC-4ED70CE0FD8A}"/>
                    </a:ext>
                  </a:extLst>
                </p14:cNvPr>
                <p14:cNvContentPartPr/>
                <p14:nvPr/>
              </p14:nvContentPartPr>
              <p14:xfrm>
                <a:off x="4578935" y="1069788"/>
                <a:ext cx="276120" cy="2307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FB1F679-371D-4461-A7DC-4ED70CE0FD8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574615" y="1065468"/>
                  <a:ext cx="284760" cy="23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F3F0A175-69EF-4479-910F-8684EDFB7E38}"/>
              </a:ext>
            </a:extLst>
          </p:cNvPr>
          <p:cNvGrpSpPr/>
          <p:nvPr/>
        </p:nvGrpSpPr>
        <p:grpSpPr>
          <a:xfrm>
            <a:off x="5465615" y="721308"/>
            <a:ext cx="735840" cy="547920"/>
            <a:chOff x="5465615" y="721308"/>
            <a:chExt cx="735840" cy="5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C01CC138-7C4B-4D0F-A781-9838B61DCF4B}"/>
                    </a:ext>
                  </a:extLst>
                </p14:cNvPr>
                <p14:cNvContentPartPr/>
                <p14:nvPr/>
              </p14:nvContentPartPr>
              <p14:xfrm>
                <a:off x="5465615" y="949548"/>
                <a:ext cx="270720" cy="3196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C01CC138-7C4B-4D0F-A781-9838B61DCF4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461295" y="945228"/>
                  <a:ext cx="27936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9809F988-0AC0-42AC-848F-20478F3B06D1}"/>
                    </a:ext>
                  </a:extLst>
                </p14:cNvPr>
                <p14:cNvContentPartPr/>
                <p14:nvPr/>
              </p14:nvContentPartPr>
              <p14:xfrm>
                <a:off x="5544095" y="1115868"/>
                <a:ext cx="181440" cy="13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9809F988-0AC0-42AC-848F-20478F3B06D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539775" y="1111548"/>
                  <a:ext cx="1900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AEFE767-EC6B-46EC-BFE5-2AE99E04682C}"/>
                    </a:ext>
                  </a:extLst>
                </p14:cNvPr>
                <p14:cNvContentPartPr/>
                <p14:nvPr/>
              </p14:nvContentPartPr>
              <p14:xfrm>
                <a:off x="5805455" y="721308"/>
                <a:ext cx="287280" cy="1299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AEFE767-EC6B-46EC-BFE5-2AE99E04682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801135" y="716988"/>
                  <a:ext cx="2959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F5B1142-0B57-4F20-AEFA-6E3037E9A96D}"/>
                    </a:ext>
                  </a:extLst>
                </p14:cNvPr>
                <p14:cNvContentPartPr/>
                <p14:nvPr/>
              </p14:nvContentPartPr>
              <p14:xfrm>
                <a:off x="5827415" y="874308"/>
                <a:ext cx="374040" cy="342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F5B1142-0B57-4F20-AEFA-6E3037E9A96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823095" y="869988"/>
                  <a:ext cx="3826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CCEC320E-7B64-4F56-A9CA-0AEED347A273}"/>
                    </a:ext>
                  </a:extLst>
                </p14:cNvPr>
                <p14:cNvContentPartPr/>
                <p14:nvPr/>
              </p14:nvContentPartPr>
              <p14:xfrm>
                <a:off x="5979335" y="974388"/>
                <a:ext cx="164880" cy="1321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CCEC320E-7B64-4F56-A9CA-0AEED347A27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975015" y="970068"/>
                  <a:ext cx="173520" cy="140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2EFCDB5C-269D-4CC6-8B73-699682AAC04F}"/>
                  </a:ext>
                </a:extLst>
              </p14:cNvPr>
              <p14:cNvContentPartPr/>
              <p14:nvPr/>
            </p14:nvContentPartPr>
            <p14:xfrm>
              <a:off x="6462815" y="633108"/>
              <a:ext cx="244800" cy="52092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2EFCDB5C-269D-4CC6-8B73-699682AAC04F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458495" y="628788"/>
                <a:ext cx="25344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D7B0B853-BD29-4C28-863D-72119EA56460}"/>
                  </a:ext>
                </a:extLst>
              </p14:cNvPr>
              <p14:cNvContentPartPr/>
              <p14:nvPr/>
            </p14:nvContentPartPr>
            <p14:xfrm>
              <a:off x="6506735" y="1393428"/>
              <a:ext cx="14760" cy="1044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D7B0B853-BD29-4C28-863D-72119EA56460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502415" y="1389108"/>
                <a:ext cx="23400" cy="1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54" name="Gruppo 53">
            <a:extLst>
              <a:ext uri="{FF2B5EF4-FFF2-40B4-BE49-F238E27FC236}">
                <a16:creationId xmlns:a16="http://schemas.microsoft.com/office/drawing/2014/main" id="{BCFCE013-EED5-410D-99AC-CFD09DACC811}"/>
              </a:ext>
            </a:extLst>
          </p:cNvPr>
          <p:cNvGrpSpPr/>
          <p:nvPr/>
        </p:nvGrpSpPr>
        <p:grpSpPr>
          <a:xfrm>
            <a:off x="119255" y="1823988"/>
            <a:ext cx="2922840" cy="721440"/>
            <a:chOff x="119255" y="1823988"/>
            <a:chExt cx="2922840" cy="72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BA33A211-5C41-4118-A962-DAC2A11EC5DE}"/>
                    </a:ext>
                  </a:extLst>
                </p14:cNvPr>
                <p14:cNvContentPartPr/>
                <p14:nvPr/>
              </p14:nvContentPartPr>
              <p14:xfrm>
                <a:off x="247415" y="1905708"/>
                <a:ext cx="90000" cy="639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BA33A211-5C41-4118-A962-DAC2A11EC5D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43095" y="1901388"/>
                  <a:ext cx="98640" cy="64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718D2903-E7CB-49EF-9E8B-6918CF8F5494}"/>
                    </a:ext>
                  </a:extLst>
                </p14:cNvPr>
                <p14:cNvContentPartPr/>
                <p14:nvPr/>
              </p14:nvContentPartPr>
              <p14:xfrm>
                <a:off x="119255" y="1823988"/>
                <a:ext cx="509760" cy="3326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718D2903-E7CB-49EF-9E8B-6918CF8F549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14935" y="1819668"/>
                  <a:ext cx="51840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2F8CCAC-EF2F-40DE-AFA8-84FDD7B28CFC}"/>
                    </a:ext>
                  </a:extLst>
                </p14:cNvPr>
                <p14:cNvContentPartPr/>
                <p14:nvPr/>
              </p14:nvContentPartPr>
              <p14:xfrm>
                <a:off x="527495" y="2302068"/>
                <a:ext cx="209520" cy="164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2F8CCAC-EF2F-40DE-AFA8-84FDD7B28CF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23175" y="2297748"/>
                  <a:ext cx="21816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3A913C00-E090-4528-A231-2A3627CF0886}"/>
                    </a:ext>
                  </a:extLst>
                </p14:cNvPr>
                <p14:cNvContentPartPr/>
                <p14:nvPr/>
              </p14:nvContentPartPr>
              <p14:xfrm>
                <a:off x="912335" y="1904628"/>
                <a:ext cx="137520" cy="5554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3A913C00-E090-4528-A231-2A3627CF088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08015" y="1900308"/>
                  <a:ext cx="146160" cy="56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5A6DED6D-A7F1-4C94-9849-EA07BF603D8D}"/>
                    </a:ext>
                  </a:extLst>
                </p14:cNvPr>
                <p14:cNvContentPartPr/>
                <p14:nvPr/>
              </p14:nvContentPartPr>
              <p14:xfrm>
                <a:off x="815855" y="2085348"/>
                <a:ext cx="219600" cy="219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5A6DED6D-A7F1-4C94-9849-EA07BF603D8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11535" y="2081028"/>
                  <a:ext cx="2282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200DE554-7AD7-4B41-8DF3-BA1DFA630703}"/>
                    </a:ext>
                  </a:extLst>
                </p14:cNvPr>
                <p14:cNvContentPartPr/>
                <p14:nvPr/>
              </p14:nvContentPartPr>
              <p14:xfrm>
                <a:off x="1087655" y="2223948"/>
                <a:ext cx="216000" cy="2239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200DE554-7AD7-4B41-8DF3-BA1DFA63070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83335" y="2219628"/>
                  <a:ext cx="2246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CCDF814-4BCC-477C-8BF3-98F86D882460}"/>
                    </a:ext>
                  </a:extLst>
                </p14:cNvPr>
                <p14:cNvContentPartPr/>
                <p14:nvPr/>
              </p14:nvContentPartPr>
              <p14:xfrm>
                <a:off x="1388615" y="2218908"/>
                <a:ext cx="277560" cy="2289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CCDF814-4BCC-477C-8BF3-98F86D88246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384295" y="2214588"/>
                  <a:ext cx="2862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ACE530D-9F11-42AD-A887-E96E1E6BB929}"/>
                    </a:ext>
                  </a:extLst>
                </p14:cNvPr>
                <p14:cNvContentPartPr/>
                <p14:nvPr/>
              </p14:nvContentPartPr>
              <p14:xfrm>
                <a:off x="1747895" y="2230068"/>
                <a:ext cx="424440" cy="177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ACE530D-9F11-42AD-A887-E96E1E6BB92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743575" y="2225748"/>
                  <a:ext cx="4330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2EA86E0E-E80B-4829-8083-92D375E26119}"/>
                    </a:ext>
                  </a:extLst>
                </p14:cNvPr>
                <p14:cNvContentPartPr/>
                <p14:nvPr/>
              </p14:nvContentPartPr>
              <p14:xfrm>
                <a:off x="2291855" y="2249868"/>
                <a:ext cx="419040" cy="1573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2EA86E0E-E80B-4829-8083-92D375E2611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287535" y="2245548"/>
                  <a:ext cx="4276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D9044BF-E062-41CB-B0F0-C7333E0B7666}"/>
                    </a:ext>
                  </a:extLst>
                </p14:cNvPr>
                <p14:cNvContentPartPr/>
                <p14:nvPr/>
              </p14:nvContentPartPr>
              <p14:xfrm>
                <a:off x="2807375" y="2253828"/>
                <a:ext cx="234720" cy="1670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D9044BF-E062-41CB-B0F0-C7333E0B766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803055" y="2249508"/>
                  <a:ext cx="243360" cy="17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8605554E-26C3-4976-912D-8EAC5766734D}"/>
              </a:ext>
            </a:extLst>
          </p:cNvPr>
          <p:cNvGrpSpPr/>
          <p:nvPr/>
        </p:nvGrpSpPr>
        <p:grpSpPr>
          <a:xfrm>
            <a:off x="3649415" y="1785108"/>
            <a:ext cx="3026520" cy="1005480"/>
            <a:chOff x="3649415" y="1785108"/>
            <a:chExt cx="3026520" cy="100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F10ACCB-2588-43FC-B940-6584074E0D7C}"/>
                    </a:ext>
                  </a:extLst>
                </p14:cNvPr>
                <p14:cNvContentPartPr/>
                <p14:nvPr/>
              </p14:nvContentPartPr>
              <p14:xfrm>
                <a:off x="3649415" y="2132508"/>
                <a:ext cx="316440" cy="2336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F10ACCB-2588-43FC-B940-6584074E0D7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645095" y="2128188"/>
                  <a:ext cx="3250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87B61ADA-2953-4F51-8DAE-770440920D43}"/>
                    </a:ext>
                  </a:extLst>
                </p14:cNvPr>
                <p14:cNvContentPartPr/>
                <p14:nvPr/>
              </p14:nvContentPartPr>
              <p14:xfrm>
                <a:off x="3937775" y="1785108"/>
                <a:ext cx="55080" cy="601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87B61ADA-2953-4F51-8DAE-770440920D4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933455" y="1780788"/>
                  <a:ext cx="63720" cy="61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43A2D9B-DFD0-4D2E-B2DF-863C08997266}"/>
                    </a:ext>
                  </a:extLst>
                </p14:cNvPr>
                <p14:cNvContentPartPr/>
                <p14:nvPr/>
              </p14:nvContentPartPr>
              <p14:xfrm>
                <a:off x="4117055" y="2182188"/>
                <a:ext cx="164160" cy="2217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43A2D9B-DFD0-4D2E-B2DF-863C0899726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112735" y="2177868"/>
                  <a:ext cx="1728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A0C4460-4A75-4A31-86CD-9A83EB650375}"/>
                    </a:ext>
                  </a:extLst>
                </p14:cNvPr>
                <p14:cNvContentPartPr/>
                <p14:nvPr/>
              </p14:nvContentPartPr>
              <p14:xfrm>
                <a:off x="4407215" y="1805628"/>
                <a:ext cx="379800" cy="9849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A0C4460-4A75-4A31-86CD-9A83EB65037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402895" y="1801308"/>
                  <a:ext cx="388440" cy="9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4CFB2F87-C05A-4B66-B294-36506A08366F}"/>
                    </a:ext>
                  </a:extLst>
                </p14:cNvPr>
                <p14:cNvContentPartPr/>
                <p14:nvPr/>
              </p14:nvContentPartPr>
              <p14:xfrm>
                <a:off x="4481015" y="2282628"/>
                <a:ext cx="216720" cy="230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4CFB2F87-C05A-4B66-B294-36506A08366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476695" y="2278308"/>
                  <a:ext cx="2253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F001A0F7-D006-41D6-AA21-CC1DA5AC7FA1}"/>
                    </a:ext>
                  </a:extLst>
                </p14:cNvPr>
                <p14:cNvContentPartPr/>
                <p14:nvPr/>
              </p14:nvContentPartPr>
              <p14:xfrm>
                <a:off x="4763255" y="2068788"/>
                <a:ext cx="132480" cy="2034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F001A0F7-D006-41D6-AA21-CC1DA5AC7FA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758935" y="2064468"/>
                  <a:ext cx="1411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4777957-AE26-4263-A9CE-001DD68B5088}"/>
                    </a:ext>
                  </a:extLst>
                </p14:cNvPr>
                <p14:cNvContentPartPr/>
                <p14:nvPr/>
              </p14:nvContentPartPr>
              <p14:xfrm>
                <a:off x="5066015" y="2142948"/>
                <a:ext cx="194040" cy="1645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4777957-AE26-4263-A9CE-001DD68B508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061695" y="2138628"/>
                  <a:ext cx="2026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BFAA65F-5E42-40F5-9E4B-8649E45DEBD0}"/>
                    </a:ext>
                  </a:extLst>
                </p14:cNvPr>
                <p14:cNvContentPartPr/>
                <p14:nvPr/>
              </p14:nvContentPartPr>
              <p14:xfrm>
                <a:off x="5349695" y="2174628"/>
                <a:ext cx="32040" cy="1188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BFAA65F-5E42-40F5-9E4B-8649E45DEBD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345375" y="2170308"/>
                  <a:ext cx="4068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4DB2CA54-8099-4511-A3D0-24C573AC85B8}"/>
                    </a:ext>
                  </a:extLst>
                </p14:cNvPr>
                <p14:cNvContentPartPr/>
                <p14:nvPr/>
              </p14:nvContentPartPr>
              <p14:xfrm>
                <a:off x="5357615" y="2051148"/>
                <a:ext cx="30600" cy="82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4DB2CA54-8099-4511-A3D0-24C573AC85B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353295" y="2046828"/>
                  <a:ext cx="3924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5E59DE6-77A3-4B75-A5CC-8FCDFCE90243}"/>
                    </a:ext>
                  </a:extLst>
                </p14:cNvPr>
                <p14:cNvContentPartPr/>
                <p14:nvPr/>
              </p14:nvContentPartPr>
              <p14:xfrm>
                <a:off x="5609975" y="2095428"/>
                <a:ext cx="214920" cy="1789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5E59DE6-77A3-4B75-A5CC-8FCDFCE9024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605655" y="2091108"/>
                  <a:ext cx="2235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DADF088-05D0-487F-85D5-AF31D6BC2183}"/>
                    </a:ext>
                  </a:extLst>
                </p14:cNvPr>
                <p14:cNvContentPartPr/>
                <p14:nvPr/>
              </p14:nvContentPartPr>
              <p14:xfrm>
                <a:off x="6025415" y="1785828"/>
                <a:ext cx="286920" cy="5004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DADF088-05D0-487F-85D5-AF31D6BC218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021095" y="1781508"/>
                  <a:ext cx="29556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243AD8C-50BE-44EE-B7BD-6A9F376522C4}"/>
                    </a:ext>
                  </a:extLst>
                </p14:cNvPr>
                <p14:cNvContentPartPr/>
                <p14:nvPr/>
              </p14:nvContentPartPr>
              <p14:xfrm>
                <a:off x="6281015" y="2078148"/>
                <a:ext cx="394920" cy="1951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243AD8C-50BE-44EE-B7BD-6A9F376522C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276695" y="2073828"/>
                  <a:ext cx="40356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1F28DF34-9BCE-49D4-9430-A80849120726}"/>
              </a:ext>
            </a:extLst>
          </p:cNvPr>
          <p:cNvGrpSpPr/>
          <p:nvPr/>
        </p:nvGrpSpPr>
        <p:grpSpPr>
          <a:xfrm>
            <a:off x="7087775" y="1373628"/>
            <a:ext cx="3467880" cy="1045800"/>
            <a:chOff x="7087775" y="1373628"/>
            <a:chExt cx="3467880" cy="104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E5670185-E255-4804-9339-43E322C984D6}"/>
                    </a:ext>
                  </a:extLst>
                </p14:cNvPr>
                <p14:cNvContentPartPr/>
                <p14:nvPr/>
              </p14:nvContentPartPr>
              <p14:xfrm>
                <a:off x="7087775" y="1979148"/>
                <a:ext cx="632880" cy="2300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E5670185-E255-4804-9339-43E322C984D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083455" y="1974828"/>
                  <a:ext cx="6415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0373EF42-7DBF-478F-8B93-09589D8E28F5}"/>
                    </a:ext>
                  </a:extLst>
                </p14:cNvPr>
                <p14:cNvContentPartPr/>
                <p14:nvPr/>
              </p14:nvContentPartPr>
              <p14:xfrm>
                <a:off x="7765655" y="2041068"/>
                <a:ext cx="399600" cy="1544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0373EF42-7DBF-478F-8B93-09589D8E28F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761335" y="2036748"/>
                  <a:ext cx="4082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9B9FE00-28A3-44B1-A9D2-ED1ADF3FC6B4}"/>
                    </a:ext>
                  </a:extLst>
                </p14:cNvPr>
                <p14:cNvContentPartPr/>
                <p14:nvPr/>
              </p14:nvContentPartPr>
              <p14:xfrm>
                <a:off x="8279375" y="2014788"/>
                <a:ext cx="187920" cy="2383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9B9FE00-28A3-44B1-A9D2-ED1ADF3FC6B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275055" y="2010468"/>
                  <a:ext cx="1965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088FB57-5212-4C7A-B491-7EC06ECEDE0C}"/>
                    </a:ext>
                  </a:extLst>
                </p14:cNvPr>
                <p14:cNvContentPartPr/>
                <p14:nvPr/>
              </p14:nvContentPartPr>
              <p14:xfrm>
                <a:off x="9037895" y="1913988"/>
                <a:ext cx="283680" cy="2930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088FB57-5212-4C7A-B491-7EC06ECEDE0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033575" y="1909668"/>
                  <a:ext cx="29232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DA4159A7-26FE-47CA-A8AE-4FD2F41FD6E2}"/>
                    </a:ext>
                  </a:extLst>
                </p14:cNvPr>
                <p14:cNvContentPartPr/>
                <p14:nvPr/>
              </p14:nvContentPartPr>
              <p14:xfrm>
                <a:off x="9116015" y="2039268"/>
                <a:ext cx="206640" cy="255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DA4159A7-26FE-47CA-A8AE-4FD2F41FD6E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111695" y="2034948"/>
                  <a:ext cx="2152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B5DABB8A-6BF6-4C62-95D8-1EBCE0C8F8FA}"/>
                    </a:ext>
                  </a:extLst>
                </p14:cNvPr>
                <p14:cNvContentPartPr/>
                <p14:nvPr/>
              </p14:nvContentPartPr>
              <p14:xfrm>
                <a:off x="9514535" y="1657668"/>
                <a:ext cx="145440" cy="1717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B5DABB8A-6BF6-4C62-95D8-1EBCE0C8F8F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510215" y="1653348"/>
                  <a:ext cx="1540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2723A484-7082-4582-804F-6FB791ACF984}"/>
                    </a:ext>
                  </a:extLst>
                </p14:cNvPr>
                <p14:cNvContentPartPr/>
                <p14:nvPr/>
              </p14:nvContentPartPr>
              <p14:xfrm>
                <a:off x="9438935" y="1851708"/>
                <a:ext cx="326880" cy="450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2723A484-7082-4582-804F-6FB791ACF98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434615" y="1847388"/>
                  <a:ext cx="33552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4A83296-17D2-48B6-AB3D-6B09712D5F7C}"/>
                    </a:ext>
                  </a:extLst>
                </p14:cNvPr>
                <p14:cNvContentPartPr/>
                <p14:nvPr/>
              </p14:nvContentPartPr>
              <p14:xfrm>
                <a:off x="9568895" y="1967268"/>
                <a:ext cx="147600" cy="1702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4A83296-17D2-48B6-AB3D-6B09712D5F7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564575" y="1962948"/>
                  <a:ext cx="1562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B9AB5C40-18E5-4D70-B801-6BCF0DA24DDA}"/>
                    </a:ext>
                  </a:extLst>
                </p14:cNvPr>
                <p14:cNvContentPartPr/>
                <p14:nvPr/>
              </p14:nvContentPartPr>
              <p14:xfrm>
                <a:off x="8691935" y="1650468"/>
                <a:ext cx="370800" cy="7689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B9AB5C40-18E5-4D70-B801-6BCF0DA24DD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687615" y="1646148"/>
                  <a:ext cx="379440" cy="77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DAF4968-6BA6-4A02-9EE3-A411B6BF23B8}"/>
                    </a:ext>
                  </a:extLst>
                </p14:cNvPr>
                <p14:cNvContentPartPr/>
                <p14:nvPr/>
              </p14:nvContentPartPr>
              <p14:xfrm>
                <a:off x="10000175" y="1529868"/>
                <a:ext cx="305640" cy="7992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DAF4968-6BA6-4A02-9EE3-A411B6BF23B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995855" y="1525548"/>
                  <a:ext cx="314280" cy="80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C8BBBC62-5902-4A05-96DD-175997F07F5C}"/>
                    </a:ext>
                  </a:extLst>
                </p14:cNvPr>
                <p14:cNvContentPartPr/>
                <p14:nvPr/>
              </p14:nvContentPartPr>
              <p14:xfrm>
                <a:off x="10256855" y="1373628"/>
                <a:ext cx="298800" cy="1980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C8BBBC62-5902-4A05-96DD-175997F07F5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252535" y="1369308"/>
                  <a:ext cx="30744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9D4A0157-151C-4164-A414-ECA25A2CF762}"/>
              </a:ext>
            </a:extLst>
          </p:cNvPr>
          <p:cNvGrpSpPr/>
          <p:nvPr/>
        </p:nvGrpSpPr>
        <p:grpSpPr>
          <a:xfrm>
            <a:off x="10406255" y="475068"/>
            <a:ext cx="1739880" cy="831600"/>
            <a:chOff x="10406255" y="475068"/>
            <a:chExt cx="1739880" cy="83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32CD3F06-5578-433B-8836-0900D48A483F}"/>
                    </a:ext>
                  </a:extLst>
                </p14:cNvPr>
                <p14:cNvContentPartPr/>
                <p14:nvPr/>
              </p14:nvContentPartPr>
              <p14:xfrm>
                <a:off x="10406255" y="817068"/>
                <a:ext cx="565560" cy="4071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32CD3F06-5578-433B-8836-0900D48A483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397615" y="808428"/>
                  <a:ext cx="58320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9AA1D66F-56CB-4B5E-8CDF-7D08988A52E3}"/>
                    </a:ext>
                  </a:extLst>
                </p14:cNvPr>
                <p14:cNvContentPartPr/>
                <p14:nvPr/>
              </p14:nvContentPartPr>
              <p14:xfrm>
                <a:off x="11075135" y="698268"/>
                <a:ext cx="39600" cy="2113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9AA1D66F-56CB-4B5E-8CDF-7D08988A52E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066135" y="689628"/>
                  <a:ext cx="5724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30E86D3-A619-495E-862D-875F28F5661A}"/>
                    </a:ext>
                  </a:extLst>
                </p14:cNvPr>
                <p14:cNvContentPartPr/>
                <p14:nvPr/>
              </p14:nvContentPartPr>
              <p14:xfrm>
                <a:off x="11012135" y="667668"/>
                <a:ext cx="203400" cy="105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30E86D3-A619-495E-862D-875F28F5661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003135" y="659028"/>
                  <a:ext cx="2210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414B45E-25B8-41AF-9A68-E02298BD96FD}"/>
                    </a:ext>
                  </a:extLst>
                </p14:cNvPr>
                <p14:cNvContentPartPr/>
                <p14:nvPr/>
              </p14:nvContentPartPr>
              <p14:xfrm>
                <a:off x="11258735" y="679188"/>
                <a:ext cx="130320" cy="918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414B45E-25B8-41AF-9A68-E02298BD96F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250095" y="670188"/>
                  <a:ext cx="14796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CDE58623-2DFF-494C-BB52-F468A2BDEDFD}"/>
                    </a:ext>
                  </a:extLst>
                </p14:cNvPr>
                <p14:cNvContentPartPr/>
                <p14:nvPr/>
              </p14:nvContentPartPr>
              <p14:xfrm>
                <a:off x="11401655" y="475068"/>
                <a:ext cx="25920" cy="3114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CDE58623-2DFF-494C-BB52-F468A2BDEDF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392655" y="466068"/>
                  <a:ext cx="4356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F514E069-FA9D-45C9-B72C-B2BA3EF4B67B}"/>
                    </a:ext>
                  </a:extLst>
                </p14:cNvPr>
                <p14:cNvContentPartPr/>
                <p14:nvPr/>
              </p14:nvContentPartPr>
              <p14:xfrm>
                <a:off x="11281775" y="584148"/>
                <a:ext cx="213120" cy="82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F514E069-FA9D-45C9-B72C-B2BA3EF4B67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273135" y="575148"/>
                  <a:ext cx="2307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89D23A1-3142-4C21-8AD8-86E2EF87DAC6}"/>
                    </a:ext>
                  </a:extLst>
                </p14:cNvPr>
                <p14:cNvContentPartPr/>
                <p14:nvPr/>
              </p14:nvContentPartPr>
              <p14:xfrm>
                <a:off x="11479055" y="669468"/>
                <a:ext cx="93240" cy="1303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89D23A1-3142-4C21-8AD8-86E2EF87DAC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470055" y="660468"/>
                  <a:ext cx="11088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C5FBB00-8A1C-4693-866C-01C2C8D97F4B}"/>
                    </a:ext>
                  </a:extLst>
                </p14:cNvPr>
                <p14:cNvContentPartPr/>
                <p14:nvPr/>
              </p14:nvContentPartPr>
              <p14:xfrm>
                <a:off x="11633495" y="698628"/>
                <a:ext cx="97920" cy="1026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C5FBB00-8A1C-4693-866C-01C2C8D97F4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624495" y="689628"/>
                  <a:ext cx="11556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F36D7E59-40DA-4D1B-90DA-4B5A39B1A78F}"/>
                    </a:ext>
                  </a:extLst>
                </p14:cNvPr>
                <p14:cNvContentPartPr/>
                <p14:nvPr/>
              </p14:nvContentPartPr>
              <p14:xfrm>
                <a:off x="11800175" y="656148"/>
                <a:ext cx="97920" cy="1551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F36D7E59-40DA-4D1B-90DA-4B5A39B1A78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1791535" y="647508"/>
                  <a:ext cx="1155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3AE7B312-7A82-4A79-9EB9-4A786CC98DC5}"/>
                    </a:ext>
                  </a:extLst>
                </p14:cNvPr>
                <p14:cNvContentPartPr/>
                <p14:nvPr/>
              </p14:nvContentPartPr>
              <p14:xfrm>
                <a:off x="11795495" y="746868"/>
                <a:ext cx="112320" cy="165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3AE7B312-7A82-4A79-9EB9-4A786CC98DC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1786495" y="737868"/>
                  <a:ext cx="1299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3543D79F-C39C-4FD1-B04C-B06381974354}"/>
                    </a:ext>
                  </a:extLst>
                </p14:cNvPr>
                <p14:cNvContentPartPr/>
                <p14:nvPr/>
              </p14:nvContentPartPr>
              <p14:xfrm>
                <a:off x="11955695" y="749388"/>
                <a:ext cx="127440" cy="1461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3543D79F-C39C-4FD1-B04C-B0638197435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946695" y="740388"/>
                  <a:ext cx="1450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C2EFC125-3198-4D5F-BBA7-BC6B5BFE3FA8}"/>
                    </a:ext>
                  </a:extLst>
                </p14:cNvPr>
                <p14:cNvContentPartPr/>
                <p14:nvPr/>
              </p14:nvContentPartPr>
              <p14:xfrm>
                <a:off x="10900535" y="1078788"/>
                <a:ext cx="225360" cy="1087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C2EFC125-3198-4D5F-BBA7-BC6B5BFE3FA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891895" y="1070148"/>
                  <a:ext cx="2430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7E09F86E-CDCF-4923-95DB-9675528B6F2D}"/>
                    </a:ext>
                  </a:extLst>
                </p14:cNvPr>
                <p14:cNvContentPartPr/>
                <p14:nvPr/>
              </p14:nvContentPartPr>
              <p14:xfrm>
                <a:off x="11183855" y="979068"/>
                <a:ext cx="95400" cy="214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7E09F86E-CDCF-4923-95DB-9675528B6F2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175215" y="970428"/>
                  <a:ext cx="1130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61B6A62-46A0-4656-9DAB-FB39CA8910AA}"/>
                    </a:ext>
                  </a:extLst>
                </p14:cNvPr>
                <p14:cNvContentPartPr/>
                <p14:nvPr/>
              </p14:nvContentPartPr>
              <p14:xfrm>
                <a:off x="11098895" y="1065108"/>
                <a:ext cx="157680" cy="68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61B6A62-46A0-4656-9DAB-FB39CA8910A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1090255" y="1056108"/>
                  <a:ext cx="175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B11B885-AEE2-4FB2-A037-E9606EDB141E}"/>
                    </a:ext>
                  </a:extLst>
                </p14:cNvPr>
                <p14:cNvContentPartPr/>
                <p14:nvPr/>
              </p14:nvContentPartPr>
              <p14:xfrm>
                <a:off x="11281775" y="1069068"/>
                <a:ext cx="124920" cy="1206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B11B885-AEE2-4FB2-A037-E9606EDB141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272775" y="1060068"/>
                  <a:ext cx="1425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BCC5612-C59D-4C12-B27B-7C9FB66FAC1C}"/>
                    </a:ext>
                  </a:extLst>
                </p14:cNvPr>
                <p14:cNvContentPartPr/>
                <p14:nvPr/>
              </p14:nvContentPartPr>
              <p14:xfrm>
                <a:off x="11379695" y="1156908"/>
                <a:ext cx="52200" cy="396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BCC5612-C59D-4C12-B27B-7C9FB66FAC1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370695" y="1147908"/>
                  <a:ext cx="6984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177DC210-106D-4A18-BDA0-B1DBC9E8DDD2}"/>
                    </a:ext>
                  </a:extLst>
                </p14:cNvPr>
                <p14:cNvContentPartPr/>
                <p14:nvPr/>
              </p14:nvContentPartPr>
              <p14:xfrm>
                <a:off x="11443775" y="1069068"/>
                <a:ext cx="98280" cy="1440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177DC210-106D-4A18-BDA0-B1DBC9E8DDD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434775" y="1060428"/>
                  <a:ext cx="1159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FED8C09C-8FE7-4FAB-B7A0-96FAFAF08799}"/>
                    </a:ext>
                  </a:extLst>
                </p14:cNvPr>
                <p14:cNvContentPartPr/>
                <p14:nvPr/>
              </p14:nvContentPartPr>
              <p14:xfrm>
                <a:off x="11557895" y="1090668"/>
                <a:ext cx="115560" cy="1209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FED8C09C-8FE7-4FAB-B7A0-96FAFAF0879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549255" y="1082028"/>
                  <a:ext cx="13320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0B8B02B-2998-434F-8F72-651C3D63CF97}"/>
                    </a:ext>
                  </a:extLst>
                </p14:cNvPr>
                <p14:cNvContentPartPr/>
                <p14:nvPr/>
              </p14:nvContentPartPr>
              <p14:xfrm>
                <a:off x="11697575" y="946668"/>
                <a:ext cx="14040" cy="2642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0B8B02B-2998-434F-8F72-651C3D63CF9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688575" y="937668"/>
                  <a:ext cx="3168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0EEBAE7D-1972-4CB5-8B9B-F8370D0A848B}"/>
                    </a:ext>
                  </a:extLst>
                </p14:cNvPr>
                <p14:cNvContentPartPr/>
                <p14:nvPr/>
              </p14:nvContentPartPr>
              <p14:xfrm>
                <a:off x="11702255" y="1100388"/>
                <a:ext cx="118800" cy="1274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0EEBAE7D-1972-4CB5-8B9B-F8370D0A848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693255" y="1091748"/>
                  <a:ext cx="1364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03EAD839-1DD4-421C-96D6-9987A6CF087E}"/>
                    </a:ext>
                  </a:extLst>
                </p14:cNvPr>
                <p14:cNvContentPartPr/>
                <p14:nvPr/>
              </p14:nvContentPartPr>
              <p14:xfrm>
                <a:off x="11819255" y="1154388"/>
                <a:ext cx="28800" cy="824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03EAD839-1DD4-421C-96D6-9987A6CF087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810615" y="1145748"/>
                  <a:ext cx="4644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7011E44-D36D-4D2D-858B-89B6352AD60B}"/>
                    </a:ext>
                  </a:extLst>
                </p14:cNvPr>
                <p14:cNvContentPartPr/>
                <p14:nvPr/>
              </p14:nvContentPartPr>
              <p14:xfrm>
                <a:off x="11870015" y="1101108"/>
                <a:ext cx="97560" cy="1152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7011E44-D36D-4D2D-858B-89B6352AD60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861015" y="1092468"/>
                  <a:ext cx="1152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8DFF837-6DD2-4B51-B0D9-9EE450E00656}"/>
                    </a:ext>
                  </a:extLst>
                </p14:cNvPr>
                <p14:cNvContentPartPr/>
                <p14:nvPr/>
              </p14:nvContentPartPr>
              <p14:xfrm>
                <a:off x="11985935" y="1138188"/>
                <a:ext cx="114840" cy="1011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8DFF837-6DD2-4B51-B0D9-9EE450E0065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977295" y="1129188"/>
                  <a:ext cx="13248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F29B8AB-CBB7-41C1-B895-B0AB9F5732FF}"/>
                    </a:ext>
                  </a:extLst>
                </p14:cNvPr>
                <p14:cNvContentPartPr/>
                <p14:nvPr/>
              </p14:nvContentPartPr>
              <p14:xfrm>
                <a:off x="12103655" y="1000308"/>
                <a:ext cx="42480" cy="306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F29B8AB-CBB7-41C1-B895-B0AB9F5732F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2095015" y="991668"/>
                  <a:ext cx="60120" cy="32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35942AA0-5447-443C-8D92-2C8ED7F46540}"/>
              </a:ext>
            </a:extLst>
          </p:cNvPr>
          <p:cNvGrpSpPr/>
          <p:nvPr/>
        </p:nvGrpSpPr>
        <p:grpSpPr>
          <a:xfrm>
            <a:off x="90815" y="2785548"/>
            <a:ext cx="2018520" cy="700560"/>
            <a:chOff x="90815" y="2785548"/>
            <a:chExt cx="2018520" cy="70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6AFA1662-D598-4E45-B88B-2A33A35A1EC5}"/>
                    </a:ext>
                  </a:extLst>
                </p14:cNvPr>
                <p14:cNvContentPartPr/>
                <p14:nvPr/>
              </p14:nvContentPartPr>
              <p14:xfrm>
                <a:off x="283415" y="2876268"/>
                <a:ext cx="44280" cy="302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6AFA1662-D598-4E45-B88B-2A33A35A1EC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79095" y="2871948"/>
                  <a:ext cx="5292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DCF3714-A141-4A93-A200-A291595AA2BD}"/>
                    </a:ext>
                  </a:extLst>
                </p14:cNvPr>
                <p14:cNvContentPartPr/>
                <p14:nvPr/>
              </p14:nvContentPartPr>
              <p14:xfrm>
                <a:off x="330215" y="3459468"/>
                <a:ext cx="360" cy="68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DCF3714-A141-4A93-A200-A291595AA2B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25895" y="3455148"/>
                  <a:ext cx="90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7BB166CA-F40D-42F0-B4C1-E6E18929F3C0}"/>
                    </a:ext>
                  </a:extLst>
                </p14:cNvPr>
                <p14:cNvContentPartPr/>
                <p14:nvPr/>
              </p14:nvContentPartPr>
              <p14:xfrm>
                <a:off x="90815" y="2785548"/>
                <a:ext cx="544320" cy="6404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7BB166CA-F40D-42F0-B4C1-E6E18929F3C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6495" y="2781228"/>
                  <a:ext cx="552960" cy="64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169FA28-4180-4FB6-9146-6DC1332BC8FE}"/>
                    </a:ext>
                  </a:extLst>
                </p14:cNvPr>
                <p14:cNvContentPartPr/>
                <p14:nvPr/>
              </p14:nvContentPartPr>
              <p14:xfrm>
                <a:off x="335975" y="3154548"/>
                <a:ext cx="30960" cy="3315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169FA28-4180-4FB6-9146-6DC1332BC8F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31655" y="3149868"/>
                  <a:ext cx="3960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19F7F694-52F8-4BA8-9C8E-C6B22C7EADEA}"/>
                    </a:ext>
                  </a:extLst>
                </p14:cNvPr>
                <p14:cNvContentPartPr/>
                <p14:nvPr/>
              </p14:nvContentPartPr>
              <p14:xfrm>
                <a:off x="722975" y="3241668"/>
                <a:ext cx="165960" cy="2239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19F7F694-52F8-4BA8-9C8E-C6B22C7EADE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18655" y="3237348"/>
                  <a:ext cx="17460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5C898E7C-9371-409A-84A2-B1017CC2E540}"/>
                    </a:ext>
                  </a:extLst>
                </p14:cNvPr>
                <p14:cNvContentPartPr/>
                <p14:nvPr/>
              </p14:nvContentPartPr>
              <p14:xfrm>
                <a:off x="1000535" y="3234828"/>
                <a:ext cx="243720" cy="2314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5C898E7C-9371-409A-84A2-B1017CC2E54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96215" y="3230508"/>
                  <a:ext cx="2523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A4ECDCA-B868-4B23-9577-F1A4AEBF6D0C}"/>
                    </a:ext>
                  </a:extLst>
                </p14:cNvPr>
                <p14:cNvContentPartPr/>
                <p14:nvPr/>
              </p14:nvContentPartPr>
              <p14:xfrm>
                <a:off x="1393655" y="2840988"/>
                <a:ext cx="186120" cy="6012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A4ECDCA-B868-4B23-9577-F1A4AEBF6D0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389335" y="2836668"/>
                  <a:ext cx="194760" cy="60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B1C33AC6-6F81-45E9-B468-01F272406725}"/>
                    </a:ext>
                  </a:extLst>
                </p14:cNvPr>
                <p14:cNvContentPartPr/>
                <p14:nvPr/>
              </p14:nvContentPartPr>
              <p14:xfrm>
                <a:off x="1255775" y="3065628"/>
                <a:ext cx="257760" cy="450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B1C33AC6-6F81-45E9-B468-01F27240672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251455" y="3061308"/>
                  <a:ext cx="2664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E8568E9-7A01-4694-AE74-F09F8DD0DBE5}"/>
                    </a:ext>
                  </a:extLst>
                </p14:cNvPr>
                <p14:cNvContentPartPr/>
                <p14:nvPr/>
              </p14:nvContentPartPr>
              <p14:xfrm>
                <a:off x="1682735" y="3253548"/>
                <a:ext cx="426600" cy="153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E8568E9-7A01-4694-AE74-F09F8DD0DBE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678415" y="3249228"/>
                  <a:ext cx="435240" cy="162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A2B4E451-E749-4C17-B35E-ADBBBB25DA47}"/>
              </a:ext>
            </a:extLst>
          </p:cNvPr>
          <p:cNvGrpSpPr/>
          <p:nvPr/>
        </p:nvGrpSpPr>
        <p:grpSpPr>
          <a:xfrm>
            <a:off x="2453855" y="2782308"/>
            <a:ext cx="781200" cy="639360"/>
            <a:chOff x="2453855" y="2782308"/>
            <a:chExt cx="781200" cy="63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0D0350A6-D53F-434C-98B4-0CBD35F95BC4}"/>
                    </a:ext>
                  </a:extLst>
                </p14:cNvPr>
                <p14:cNvContentPartPr/>
                <p14:nvPr/>
              </p14:nvContentPartPr>
              <p14:xfrm>
                <a:off x="2453855" y="3162468"/>
                <a:ext cx="307800" cy="2235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0D0350A6-D53F-434C-98B4-0CBD35F95BC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449535" y="3158148"/>
                  <a:ext cx="3164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6F2B69F-C5D7-4717-87B2-490E960D1AF3}"/>
                    </a:ext>
                  </a:extLst>
                </p14:cNvPr>
                <p14:cNvContentPartPr/>
                <p14:nvPr/>
              </p14:nvContentPartPr>
              <p14:xfrm>
                <a:off x="2695775" y="2782308"/>
                <a:ext cx="66240" cy="6328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6F2B69F-C5D7-4717-87B2-490E960D1AF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691455" y="2777988"/>
                  <a:ext cx="74880" cy="64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3E2A1AD9-67F5-4D25-90BC-36895DE88B45}"/>
                    </a:ext>
                  </a:extLst>
                </p14:cNvPr>
                <p14:cNvContentPartPr/>
                <p14:nvPr/>
              </p14:nvContentPartPr>
              <p14:xfrm>
                <a:off x="2861735" y="3234828"/>
                <a:ext cx="373320" cy="1868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3E2A1AD9-67F5-4D25-90BC-36895DE88B4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857415" y="3230508"/>
                  <a:ext cx="381960" cy="19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8E60203D-F4C3-4474-ACB1-23BFB969E2CD}"/>
              </a:ext>
            </a:extLst>
          </p:cNvPr>
          <p:cNvGrpSpPr/>
          <p:nvPr/>
        </p:nvGrpSpPr>
        <p:grpSpPr>
          <a:xfrm>
            <a:off x="3686135" y="2809308"/>
            <a:ext cx="2544840" cy="936000"/>
            <a:chOff x="3686135" y="2809308"/>
            <a:chExt cx="2544840" cy="93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D5886D7E-7462-4F63-8047-7D2C7F24E4AE}"/>
                    </a:ext>
                  </a:extLst>
                </p14:cNvPr>
                <p14:cNvContentPartPr/>
                <p14:nvPr/>
              </p14:nvContentPartPr>
              <p14:xfrm>
                <a:off x="3686135" y="3204228"/>
                <a:ext cx="263520" cy="177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D5886D7E-7462-4F63-8047-7D2C7F24E4A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681815" y="3199908"/>
                  <a:ext cx="2721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49A71CCA-9194-4579-8C3E-B3DEBD3416D6}"/>
                    </a:ext>
                  </a:extLst>
                </p14:cNvPr>
                <p14:cNvContentPartPr/>
                <p14:nvPr/>
              </p14:nvContentPartPr>
              <p14:xfrm>
                <a:off x="3961175" y="2809308"/>
                <a:ext cx="21960" cy="5583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49A71CCA-9194-4579-8C3E-B3DEBD3416D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956855" y="2804988"/>
                  <a:ext cx="30600" cy="56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D8AED0C-BC4A-496A-89D1-F7E621541156}"/>
                    </a:ext>
                  </a:extLst>
                </p14:cNvPr>
                <p14:cNvContentPartPr/>
                <p14:nvPr/>
              </p14:nvContentPartPr>
              <p14:xfrm>
                <a:off x="4087175" y="3248508"/>
                <a:ext cx="217800" cy="1630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D8AED0C-BC4A-496A-89D1-F7E62154115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082855" y="3244188"/>
                  <a:ext cx="2264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B680526-5CE2-4FD3-AC6C-AAED4C30E934}"/>
                    </a:ext>
                  </a:extLst>
                </p14:cNvPr>
                <p14:cNvContentPartPr/>
                <p14:nvPr/>
              </p14:nvContentPartPr>
              <p14:xfrm>
                <a:off x="4353575" y="2898948"/>
                <a:ext cx="438840" cy="846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B680526-5CE2-4FD3-AC6C-AAED4C30E93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349255" y="2894628"/>
                  <a:ext cx="447480" cy="85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A8CD47CE-5C07-423D-A487-DF092190F4CF}"/>
                    </a:ext>
                  </a:extLst>
                </p14:cNvPr>
                <p14:cNvContentPartPr/>
                <p14:nvPr/>
              </p14:nvContentPartPr>
              <p14:xfrm>
                <a:off x="4459055" y="3383148"/>
                <a:ext cx="224280" cy="176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A8CD47CE-5C07-423D-A487-DF092190F4C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454735" y="3378828"/>
                  <a:ext cx="2329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A582982B-8591-4BAF-A39C-F02B4BC5F5A3}"/>
                    </a:ext>
                  </a:extLst>
                </p14:cNvPr>
                <p14:cNvContentPartPr/>
                <p14:nvPr/>
              </p14:nvContentPartPr>
              <p14:xfrm>
                <a:off x="4809335" y="3164988"/>
                <a:ext cx="80640" cy="219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A582982B-8591-4BAF-A39C-F02B4BC5F5A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805015" y="3160668"/>
                  <a:ext cx="892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FF1FE3E-EB8C-45E8-A369-B6DC50FD06D7}"/>
                    </a:ext>
                  </a:extLst>
                </p14:cNvPr>
                <p14:cNvContentPartPr/>
                <p14:nvPr/>
              </p14:nvContentPartPr>
              <p14:xfrm>
                <a:off x="5102375" y="3267588"/>
                <a:ext cx="39960" cy="1360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FF1FE3E-EB8C-45E8-A369-B6DC50FD06D7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098055" y="3263268"/>
                  <a:ext cx="486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4AA9C3F9-B71F-40B9-848F-FFE5F3F99FC9}"/>
                    </a:ext>
                  </a:extLst>
                </p14:cNvPr>
                <p14:cNvContentPartPr/>
                <p14:nvPr/>
              </p14:nvContentPartPr>
              <p14:xfrm>
                <a:off x="5348615" y="3298188"/>
                <a:ext cx="110520" cy="1004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4AA9C3F9-B71F-40B9-848F-FFE5F3F99FC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344295" y="3293868"/>
                  <a:ext cx="11916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555E3FF-73D7-48AA-A2AD-83D6BA8B018D}"/>
                    </a:ext>
                  </a:extLst>
                </p14:cNvPr>
                <p14:cNvContentPartPr/>
                <p14:nvPr/>
              </p14:nvContentPartPr>
              <p14:xfrm>
                <a:off x="5424215" y="3178308"/>
                <a:ext cx="39600" cy="111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555E3FF-73D7-48AA-A2AD-83D6BA8B018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419895" y="3173988"/>
                  <a:ext cx="482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71D1CFC0-C48F-4A1D-8101-7EDB8F34F9DF}"/>
                    </a:ext>
                  </a:extLst>
                </p14:cNvPr>
                <p14:cNvContentPartPr/>
                <p14:nvPr/>
              </p14:nvContentPartPr>
              <p14:xfrm>
                <a:off x="5134055" y="3232308"/>
                <a:ext cx="216000" cy="878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71D1CFC0-C48F-4A1D-8101-7EDB8F34F9D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129735" y="3227988"/>
                  <a:ext cx="22464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E4FEC2F-5FB4-4361-91F6-E30DB9BBD85A}"/>
                    </a:ext>
                  </a:extLst>
                </p14:cNvPr>
                <p14:cNvContentPartPr/>
                <p14:nvPr/>
              </p14:nvContentPartPr>
              <p14:xfrm>
                <a:off x="5635175" y="3212868"/>
                <a:ext cx="274320" cy="1634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E4FEC2F-5FB4-4361-91F6-E30DB9BBD85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630855" y="3208548"/>
                  <a:ext cx="2829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0CD3A57-CF82-4558-ACC3-54F870B57549}"/>
                    </a:ext>
                  </a:extLst>
                </p14:cNvPr>
                <p14:cNvContentPartPr/>
                <p14:nvPr/>
              </p14:nvContentPartPr>
              <p14:xfrm>
                <a:off x="6015335" y="3221508"/>
                <a:ext cx="215640" cy="1904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0CD3A57-CF82-4558-ACC3-54F870B5754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011015" y="3217188"/>
                  <a:ext cx="224280" cy="19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85D7FA5E-B390-4C7C-9C9D-B693AE53D8B3}"/>
              </a:ext>
            </a:extLst>
          </p:cNvPr>
          <p:cNvGrpSpPr/>
          <p:nvPr/>
        </p:nvGrpSpPr>
        <p:grpSpPr>
          <a:xfrm>
            <a:off x="6939815" y="2849988"/>
            <a:ext cx="691560" cy="585720"/>
            <a:chOff x="6939815" y="2849988"/>
            <a:chExt cx="691560" cy="58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B0031DA1-19C1-4292-B247-3DB400A8B1E3}"/>
                    </a:ext>
                  </a:extLst>
                </p14:cNvPr>
                <p14:cNvContentPartPr/>
                <p14:nvPr/>
              </p14:nvContentPartPr>
              <p14:xfrm>
                <a:off x="6939815" y="3106308"/>
                <a:ext cx="265680" cy="3294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B0031DA1-19C1-4292-B247-3DB400A8B1E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935495" y="3101988"/>
                  <a:ext cx="27432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E956103-6589-42BE-B1B2-4990CE47FF0B}"/>
                    </a:ext>
                  </a:extLst>
                </p14:cNvPr>
                <p14:cNvContentPartPr/>
                <p14:nvPr/>
              </p14:nvContentPartPr>
              <p14:xfrm>
                <a:off x="7055735" y="3257508"/>
                <a:ext cx="147960" cy="266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E956103-6589-42BE-B1B2-4990CE47FF0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051415" y="3253188"/>
                  <a:ext cx="1566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C6028E3C-4C77-4737-A2D0-088D3C8EF204}"/>
                    </a:ext>
                  </a:extLst>
                </p14:cNvPr>
                <p14:cNvContentPartPr/>
                <p14:nvPr/>
              </p14:nvContentPartPr>
              <p14:xfrm>
                <a:off x="7376495" y="2849988"/>
                <a:ext cx="16560" cy="2228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C6028E3C-4C77-4737-A2D0-088D3C8EF20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372175" y="2845668"/>
                  <a:ext cx="252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B2E7192-C985-4083-AFCE-0A3C8701A8B3}"/>
                    </a:ext>
                  </a:extLst>
                </p14:cNvPr>
                <p14:cNvContentPartPr/>
                <p14:nvPr/>
              </p14:nvContentPartPr>
              <p14:xfrm>
                <a:off x="7304495" y="2952228"/>
                <a:ext cx="312480" cy="239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B2E7192-C985-4083-AFCE-0A3C8701A8B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00175" y="2947908"/>
                  <a:ext cx="32112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339CD308-D60A-44C0-A6A2-D93EB3A6100A}"/>
                    </a:ext>
                  </a:extLst>
                </p14:cNvPr>
                <p14:cNvContentPartPr/>
                <p14:nvPr/>
              </p14:nvContentPartPr>
              <p14:xfrm>
                <a:off x="7448135" y="3132948"/>
                <a:ext cx="183240" cy="1879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339CD308-D60A-44C0-A6A2-D93EB3A6100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443815" y="3128628"/>
                  <a:ext cx="19188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B9537E8F-32D6-40C1-A3E0-E6B7951B68CB}"/>
              </a:ext>
            </a:extLst>
          </p:cNvPr>
          <p:cNvGrpSpPr/>
          <p:nvPr/>
        </p:nvGrpSpPr>
        <p:grpSpPr>
          <a:xfrm>
            <a:off x="8560175" y="2752788"/>
            <a:ext cx="2285280" cy="980640"/>
            <a:chOff x="8560175" y="2752788"/>
            <a:chExt cx="2285280" cy="98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C39BB37E-D9FC-43EC-9A2F-6DB24AE6DB9E}"/>
                    </a:ext>
                  </a:extLst>
                </p14:cNvPr>
                <p14:cNvContentPartPr/>
                <p14:nvPr/>
              </p14:nvContentPartPr>
              <p14:xfrm>
                <a:off x="8560175" y="2847828"/>
                <a:ext cx="266040" cy="7038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C39BB37E-D9FC-43EC-9A2F-6DB24AE6DB9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555855" y="2843508"/>
                  <a:ext cx="274680" cy="71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770EA0CD-4334-4B45-9F0A-2AB10707C8D8}"/>
                    </a:ext>
                  </a:extLst>
                </p14:cNvPr>
                <p14:cNvContentPartPr/>
                <p14:nvPr/>
              </p14:nvContentPartPr>
              <p14:xfrm>
                <a:off x="8831615" y="3086868"/>
                <a:ext cx="290160" cy="3229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770EA0CD-4334-4B45-9F0A-2AB10707C8D8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827295" y="3082548"/>
                  <a:ext cx="29880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92BBC614-0180-407E-BBC1-5CE2E5007F98}"/>
                    </a:ext>
                  </a:extLst>
                </p14:cNvPr>
                <p14:cNvContentPartPr/>
                <p14:nvPr/>
              </p14:nvContentPartPr>
              <p14:xfrm>
                <a:off x="8934215" y="3244548"/>
                <a:ext cx="199440" cy="212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92BBC614-0180-407E-BBC1-5CE2E5007F9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929895" y="3240228"/>
                  <a:ext cx="2080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835DF2E7-1586-44C7-B3C2-8A4D8CCEB8E4}"/>
                    </a:ext>
                  </a:extLst>
                </p14:cNvPr>
                <p14:cNvContentPartPr/>
                <p14:nvPr/>
              </p14:nvContentPartPr>
              <p14:xfrm>
                <a:off x="9344255" y="3219348"/>
                <a:ext cx="134280" cy="1566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835DF2E7-1586-44C7-B3C2-8A4D8CCEB8E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339935" y="3215028"/>
                  <a:ext cx="142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9803AD90-FC7A-4C30-8600-2CFDC5079D6E}"/>
                    </a:ext>
                  </a:extLst>
                </p14:cNvPr>
                <p14:cNvContentPartPr/>
                <p14:nvPr/>
              </p14:nvContentPartPr>
              <p14:xfrm>
                <a:off x="9520655" y="3113508"/>
                <a:ext cx="475200" cy="6199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9803AD90-FC7A-4C30-8600-2CFDC5079D6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516335" y="3109188"/>
                  <a:ext cx="483840" cy="62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A95D04E3-83A6-4DA1-9A79-6123532A45AE}"/>
                    </a:ext>
                  </a:extLst>
                </p14:cNvPr>
                <p14:cNvContentPartPr/>
                <p14:nvPr/>
              </p14:nvContentPartPr>
              <p14:xfrm>
                <a:off x="10149215" y="3135108"/>
                <a:ext cx="276840" cy="2224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A95D04E3-83A6-4DA1-9A79-6123532A45A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144895" y="3130788"/>
                  <a:ext cx="28548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9033DE6-93CD-4C21-A5DB-57B8ECA7F83D}"/>
                    </a:ext>
                  </a:extLst>
                </p14:cNvPr>
                <p14:cNvContentPartPr/>
                <p14:nvPr/>
              </p14:nvContentPartPr>
              <p14:xfrm>
                <a:off x="10416335" y="2950428"/>
                <a:ext cx="60480" cy="1224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9033DE6-93CD-4C21-A5DB-57B8ECA7F83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412015" y="2946108"/>
                  <a:ext cx="6912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1806E640-55CA-43B9-A35C-DFAF001BB476}"/>
                    </a:ext>
                  </a:extLst>
                </p14:cNvPr>
                <p14:cNvContentPartPr/>
                <p14:nvPr/>
              </p14:nvContentPartPr>
              <p14:xfrm>
                <a:off x="10422815" y="2752788"/>
                <a:ext cx="42840" cy="147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1806E640-55CA-43B9-A35C-DFAF001BB47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418495" y="2748468"/>
                  <a:ext cx="514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5FFA2BCC-60C0-4EA2-89B4-B343140A61D2}"/>
                    </a:ext>
                  </a:extLst>
                </p14:cNvPr>
                <p14:cNvContentPartPr/>
                <p14:nvPr/>
              </p14:nvContentPartPr>
              <p14:xfrm>
                <a:off x="10565375" y="2818308"/>
                <a:ext cx="280080" cy="2498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5FFA2BCC-60C0-4EA2-89B4-B343140A61D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561055" y="2813988"/>
                  <a:ext cx="288720" cy="258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50" name="Input penna 149">
                <a:extLst>
                  <a:ext uri="{FF2B5EF4-FFF2-40B4-BE49-F238E27FC236}">
                    <a16:creationId xmlns:a16="http://schemas.microsoft.com/office/drawing/2014/main" id="{019610B3-6C47-407A-9870-B5914DF44D93}"/>
                  </a:ext>
                </a:extLst>
              </p14:cNvPr>
              <p14:cNvContentPartPr/>
              <p14:nvPr/>
            </p14:nvContentPartPr>
            <p14:xfrm>
              <a:off x="10975775" y="2789148"/>
              <a:ext cx="294120" cy="699480"/>
            </p14:xfrm>
          </p:contentPart>
        </mc:Choice>
        <mc:Fallback xmlns="">
          <p:pic>
            <p:nvPicPr>
              <p:cNvPr id="150" name="Input penna 149">
                <a:extLst>
                  <a:ext uri="{FF2B5EF4-FFF2-40B4-BE49-F238E27FC236}">
                    <a16:creationId xmlns:a16="http://schemas.microsoft.com/office/drawing/2014/main" id="{019610B3-6C47-407A-9870-B5914DF44D93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10971455" y="2784828"/>
                <a:ext cx="302760" cy="708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606619A0-FB50-477B-987D-DD6B01819D60}"/>
              </a:ext>
            </a:extLst>
          </p:cNvPr>
          <p:cNvGrpSpPr/>
          <p:nvPr/>
        </p:nvGrpSpPr>
        <p:grpSpPr>
          <a:xfrm>
            <a:off x="116375" y="3877428"/>
            <a:ext cx="2950920" cy="766080"/>
            <a:chOff x="116375" y="3877428"/>
            <a:chExt cx="2950920" cy="76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E783EB21-290B-42A4-8E8E-D5BA5E6E9F84}"/>
                    </a:ext>
                  </a:extLst>
                </p14:cNvPr>
                <p14:cNvContentPartPr/>
                <p14:nvPr/>
              </p14:nvContentPartPr>
              <p14:xfrm>
                <a:off x="235535" y="3967788"/>
                <a:ext cx="92160" cy="6757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E783EB21-290B-42A4-8E8E-D5BA5E6E9F84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31215" y="3963468"/>
                  <a:ext cx="100800" cy="68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224E37DA-63AC-4D40-9484-095018843F44}"/>
                    </a:ext>
                  </a:extLst>
                </p14:cNvPr>
                <p14:cNvContentPartPr/>
                <p14:nvPr/>
              </p14:nvContentPartPr>
              <p14:xfrm>
                <a:off x="116375" y="3877428"/>
                <a:ext cx="486000" cy="3826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224E37DA-63AC-4D40-9484-095018843F4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2055" y="3873108"/>
                  <a:ext cx="49464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8F11D9E-45BF-49BF-A6ED-40D617B9E23B}"/>
                    </a:ext>
                  </a:extLst>
                </p14:cNvPr>
                <p14:cNvContentPartPr/>
                <p14:nvPr/>
              </p14:nvContentPartPr>
              <p14:xfrm>
                <a:off x="481055" y="4368108"/>
                <a:ext cx="290520" cy="1990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8F11D9E-45BF-49BF-A6ED-40D617B9E23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76735" y="4363788"/>
                  <a:ext cx="2991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79148747-F568-4150-8509-1EECD9DD4F98}"/>
                    </a:ext>
                  </a:extLst>
                </p14:cNvPr>
                <p14:cNvContentPartPr/>
                <p14:nvPr/>
              </p14:nvContentPartPr>
              <p14:xfrm>
                <a:off x="900455" y="4010268"/>
                <a:ext cx="217440" cy="5079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79148747-F568-4150-8509-1EECD9DD4F9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96135" y="4005948"/>
                  <a:ext cx="226080" cy="51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2BF8DA3F-E869-4EE1-93A3-520514341FB0}"/>
                    </a:ext>
                  </a:extLst>
                </p14:cNvPr>
                <p14:cNvContentPartPr/>
                <p14:nvPr/>
              </p14:nvContentPartPr>
              <p14:xfrm>
                <a:off x="786335" y="4183428"/>
                <a:ext cx="277920" cy="302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2BF8DA3F-E869-4EE1-93A3-520514341FB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82015" y="4179108"/>
                  <a:ext cx="2865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96F242D-C8DB-4791-9FC6-6FB8C3977951}"/>
                    </a:ext>
                  </a:extLst>
                </p14:cNvPr>
                <p14:cNvContentPartPr/>
                <p14:nvPr/>
              </p14:nvContentPartPr>
              <p14:xfrm>
                <a:off x="1178375" y="4268748"/>
                <a:ext cx="193320" cy="2962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96F242D-C8DB-4791-9FC6-6FB8C397795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74055" y="4264428"/>
                  <a:ext cx="20196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8AE65F4F-CE74-4DBE-A9F4-1DEED5C6E97D}"/>
                    </a:ext>
                  </a:extLst>
                </p14:cNvPr>
                <p14:cNvContentPartPr/>
                <p14:nvPr/>
              </p14:nvContentPartPr>
              <p14:xfrm>
                <a:off x="1510295" y="4329948"/>
                <a:ext cx="250560" cy="199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8AE65F4F-CE74-4DBE-A9F4-1DEED5C6E97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505975" y="4325628"/>
                  <a:ext cx="2592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E10AC93-3695-4599-8353-CDAC0ADD5A15}"/>
                    </a:ext>
                  </a:extLst>
                </p14:cNvPr>
                <p14:cNvContentPartPr/>
                <p14:nvPr/>
              </p14:nvContentPartPr>
              <p14:xfrm>
                <a:off x="1796855" y="4370268"/>
                <a:ext cx="408600" cy="1760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E10AC93-3695-4599-8353-CDAC0ADD5A1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792535" y="4365948"/>
                  <a:ext cx="4172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5EE6F44D-FFC2-439B-926B-D3C59A7C672D}"/>
                    </a:ext>
                  </a:extLst>
                </p14:cNvPr>
                <p14:cNvContentPartPr/>
                <p14:nvPr/>
              </p14:nvContentPartPr>
              <p14:xfrm>
                <a:off x="2315255" y="4372788"/>
                <a:ext cx="355320" cy="1526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5EE6F44D-FFC2-439B-926B-D3C59A7C672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310935" y="4368468"/>
                  <a:ext cx="3639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EB64774-81F5-4408-A0C9-675F6C55D0F8}"/>
                    </a:ext>
                  </a:extLst>
                </p14:cNvPr>
                <p14:cNvContentPartPr/>
                <p14:nvPr/>
              </p14:nvContentPartPr>
              <p14:xfrm>
                <a:off x="2765255" y="4332828"/>
                <a:ext cx="302040" cy="2026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EB64774-81F5-4408-A0C9-675F6C55D0F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760935" y="4328508"/>
                  <a:ext cx="3106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2BB6BA19-1D1C-4F93-A03B-B038F761565D}"/>
                    </a:ext>
                  </a:extLst>
                </p14:cNvPr>
                <p14:cNvContentPartPr/>
                <p14:nvPr/>
              </p14:nvContentPartPr>
              <p14:xfrm>
                <a:off x="2666615" y="4431828"/>
                <a:ext cx="102960" cy="1548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2BB6BA19-1D1C-4F93-A03B-B038F761565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62295" y="4427508"/>
                  <a:ext cx="1116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6911B77B-E0BA-4A07-AA3E-73700346141D}"/>
                    </a:ext>
                  </a:extLst>
                </p14:cNvPr>
                <p14:cNvContentPartPr/>
                <p14:nvPr/>
              </p14:nvContentPartPr>
              <p14:xfrm>
                <a:off x="2807375" y="4475028"/>
                <a:ext cx="140400" cy="709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6911B77B-E0BA-4A07-AA3E-73700346141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803055" y="4470708"/>
                  <a:ext cx="149040" cy="7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2042A572-822F-4401-93B2-80688A676FDC}"/>
              </a:ext>
            </a:extLst>
          </p:cNvPr>
          <p:cNvGrpSpPr/>
          <p:nvPr/>
        </p:nvGrpSpPr>
        <p:grpSpPr>
          <a:xfrm>
            <a:off x="3473015" y="3873108"/>
            <a:ext cx="2813760" cy="990000"/>
            <a:chOff x="3473015" y="3873108"/>
            <a:chExt cx="2813760" cy="99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E786B85E-A2E4-4012-9629-60A4C2AA530B}"/>
                    </a:ext>
                  </a:extLst>
                </p14:cNvPr>
                <p14:cNvContentPartPr/>
                <p14:nvPr/>
              </p14:nvContentPartPr>
              <p14:xfrm>
                <a:off x="3473015" y="4278468"/>
                <a:ext cx="275400" cy="2113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E786B85E-A2E4-4012-9629-60A4C2AA530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468695" y="4274148"/>
                  <a:ext cx="2840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8CB44293-D03A-492D-B013-27B901AB800B}"/>
                    </a:ext>
                  </a:extLst>
                </p14:cNvPr>
                <p14:cNvContentPartPr/>
                <p14:nvPr/>
              </p14:nvContentPartPr>
              <p14:xfrm>
                <a:off x="3716375" y="3920628"/>
                <a:ext cx="54000" cy="5367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8CB44293-D03A-492D-B013-27B901AB800B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712055" y="3916308"/>
                  <a:ext cx="6264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F69E368-A1F5-4717-BD7F-C266B192A40E}"/>
                    </a:ext>
                  </a:extLst>
                </p14:cNvPr>
                <p14:cNvContentPartPr/>
                <p14:nvPr/>
              </p14:nvContentPartPr>
              <p14:xfrm>
                <a:off x="3887015" y="4324548"/>
                <a:ext cx="229320" cy="149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F69E368-A1F5-4717-BD7F-C266B192A40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882695" y="4320228"/>
                  <a:ext cx="2379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AB79D875-9EC9-4702-AA18-FBDBBE22894C}"/>
                    </a:ext>
                  </a:extLst>
                </p14:cNvPr>
                <p14:cNvContentPartPr/>
                <p14:nvPr/>
              </p14:nvContentPartPr>
              <p14:xfrm>
                <a:off x="4292015" y="4040508"/>
                <a:ext cx="311040" cy="822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AB79D875-9EC9-4702-AA18-FBDBBE22894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287695" y="4036188"/>
                  <a:ext cx="319680" cy="83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49D3E21-4C63-4A03-949E-A993CCBE4DB5}"/>
                    </a:ext>
                  </a:extLst>
                </p14:cNvPr>
                <p14:cNvContentPartPr/>
                <p14:nvPr/>
              </p14:nvContentPartPr>
              <p14:xfrm>
                <a:off x="4309295" y="4426068"/>
                <a:ext cx="220680" cy="255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49D3E21-4C63-4A03-949E-A993CCBE4DB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304975" y="4421748"/>
                  <a:ext cx="2293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756B888-94E3-4548-888E-8E70A1E273AC}"/>
                    </a:ext>
                  </a:extLst>
                </p14:cNvPr>
                <p14:cNvContentPartPr/>
                <p14:nvPr/>
              </p14:nvContentPartPr>
              <p14:xfrm>
                <a:off x="4614935" y="4223028"/>
                <a:ext cx="58680" cy="2066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756B888-94E3-4548-888E-8E70A1E273A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610615" y="4218708"/>
                  <a:ext cx="673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E999377-F5CD-4D87-A8AB-D9B743D9119D}"/>
                    </a:ext>
                  </a:extLst>
                </p14:cNvPr>
                <p14:cNvContentPartPr/>
                <p14:nvPr/>
              </p14:nvContentPartPr>
              <p14:xfrm>
                <a:off x="4830935" y="4342188"/>
                <a:ext cx="268920" cy="1821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E999377-F5CD-4D87-A8AB-D9B743D9119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826615" y="4337868"/>
                  <a:ext cx="2775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B5AA5E3-7F3F-4A5D-9FC7-0B511CBB098C}"/>
                    </a:ext>
                  </a:extLst>
                </p14:cNvPr>
                <p14:cNvContentPartPr/>
                <p14:nvPr/>
              </p14:nvContentPartPr>
              <p14:xfrm>
                <a:off x="5183015" y="4238508"/>
                <a:ext cx="80640" cy="226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B5AA5E3-7F3F-4A5D-9FC7-0B511CBB098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178695" y="4234188"/>
                  <a:ext cx="8928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9EE748D-EFED-4A87-B9FD-1A9E65CB28DE}"/>
                    </a:ext>
                  </a:extLst>
                </p14:cNvPr>
                <p14:cNvContentPartPr/>
                <p14:nvPr/>
              </p14:nvContentPartPr>
              <p14:xfrm>
                <a:off x="5417735" y="4244268"/>
                <a:ext cx="235080" cy="2505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9EE748D-EFED-4A87-B9FD-1A9E65CB28DE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413415" y="4239948"/>
                  <a:ext cx="2437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D5DA150-59BD-46F1-A8CC-6276FE1681B0}"/>
                    </a:ext>
                  </a:extLst>
                </p14:cNvPr>
                <p14:cNvContentPartPr/>
                <p14:nvPr/>
              </p14:nvContentPartPr>
              <p14:xfrm>
                <a:off x="5779175" y="3873108"/>
                <a:ext cx="337680" cy="6066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D5DA150-59BD-46F1-A8CC-6276FE1681B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774855" y="3868788"/>
                  <a:ext cx="346320" cy="61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B766AD2A-85CF-4ED7-9A6A-1BC1B72BD0FF}"/>
                    </a:ext>
                  </a:extLst>
                </p14:cNvPr>
                <p14:cNvContentPartPr/>
                <p14:nvPr/>
              </p14:nvContentPartPr>
              <p14:xfrm>
                <a:off x="6002375" y="4291068"/>
                <a:ext cx="284400" cy="1807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B766AD2A-85CF-4ED7-9A6A-1BC1B72BD0F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998055" y="4286748"/>
                  <a:ext cx="29304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uppo 181">
            <a:extLst>
              <a:ext uri="{FF2B5EF4-FFF2-40B4-BE49-F238E27FC236}">
                <a16:creationId xmlns:a16="http://schemas.microsoft.com/office/drawing/2014/main" id="{95682FA6-5CAF-40F6-9126-3EEBDAC26A0C}"/>
              </a:ext>
            </a:extLst>
          </p:cNvPr>
          <p:cNvGrpSpPr/>
          <p:nvPr/>
        </p:nvGrpSpPr>
        <p:grpSpPr>
          <a:xfrm>
            <a:off x="6720575" y="4246428"/>
            <a:ext cx="1363320" cy="245160"/>
            <a:chOff x="6720575" y="4246428"/>
            <a:chExt cx="1363320" cy="24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45B6F10-49F8-429F-9EE6-C42E624C65AD}"/>
                    </a:ext>
                  </a:extLst>
                </p14:cNvPr>
                <p14:cNvContentPartPr/>
                <p14:nvPr/>
              </p14:nvContentPartPr>
              <p14:xfrm>
                <a:off x="6720575" y="4246428"/>
                <a:ext cx="581040" cy="235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45B6F10-49F8-429F-9EE6-C42E624C65A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716255" y="4242108"/>
                  <a:ext cx="5896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B7278A03-DBBB-4D7F-A903-563C119CE520}"/>
                    </a:ext>
                  </a:extLst>
                </p14:cNvPr>
                <p14:cNvContentPartPr/>
                <p14:nvPr/>
              </p14:nvContentPartPr>
              <p14:xfrm>
                <a:off x="7356695" y="4272708"/>
                <a:ext cx="395280" cy="2188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B7278A03-DBBB-4D7F-A903-563C119CE520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352375" y="4268388"/>
                  <a:ext cx="40392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A5EC0BA8-7A38-4279-A216-4AAD6E40C42D}"/>
                    </a:ext>
                  </a:extLst>
                </p14:cNvPr>
                <p14:cNvContentPartPr/>
                <p14:nvPr/>
              </p14:nvContentPartPr>
              <p14:xfrm>
                <a:off x="7870775" y="4285308"/>
                <a:ext cx="213120" cy="2019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A5EC0BA8-7A38-4279-A216-4AAD6E40C42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866455" y="4280988"/>
                  <a:ext cx="221760" cy="21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4902EDD9-829C-46BE-ACF9-DCA211255B1C}"/>
                  </a:ext>
                </a:extLst>
              </p14:cNvPr>
              <p14:cNvContentPartPr/>
              <p14:nvPr/>
            </p14:nvContentPartPr>
            <p14:xfrm>
              <a:off x="8414015" y="4316988"/>
              <a:ext cx="51120" cy="1872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4902EDD9-829C-46BE-ACF9-DCA211255B1C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8409695" y="4312668"/>
                <a:ext cx="5976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FF1440A0-A5AE-4BC3-B2AB-57880E32D7D4}"/>
                  </a:ext>
                </a:extLst>
              </p14:cNvPr>
              <p14:cNvContentPartPr/>
              <p14:nvPr/>
            </p14:nvContentPartPr>
            <p14:xfrm>
              <a:off x="8430215" y="4531548"/>
              <a:ext cx="20520" cy="2232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FF1440A0-A5AE-4BC3-B2AB-57880E32D7D4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8425895" y="4527228"/>
                <a:ext cx="29160" cy="3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833AE879-A93B-4DA6-AF68-EE52AAC12704}"/>
              </a:ext>
            </a:extLst>
          </p:cNvPr>
          <p:cNvGrpSpPr/>
          <p:nvPr/>
        </p:nvGrpSpPr>
        <p:grpSpPr>
          <a:xfrm>
            <a:off x="1590575" y="4726308"/>
            <a:ext cx="1386720" cy="852120"/>
            <a:chOff x="1590575" y="4726308"/>
            <a:chExt cx="1386720" cy="85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25DAE4FF-2187-47F8-8FE4-E09F1564CCAF}"/>
                    </a:ext>
                  </a:extLst>
                </p14:cNvPr>
                <p14:cNvContentPartPr/>
                <p14:nvPr/>
              </p14:nvContentPartPr>
              <p14:xfrm>
                <a:off x="1590575" y="5005308"/>
                <a:ext cx="189360" cy="1893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25DAE4FF-2187-47F8-8FE4-E09F1564CCA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586255" y="5000988"/>
                  <a:ext cx="198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59047580-350C-4B1B-AF95-200071BA7610}"/>
                    </a:ext>
                  </a:extLst>
                </p14:cNvPr>
                <p14:cNvContentPartPr/>
                <p14:nvPr/>
              </p14:nvContentPartPr>
              <p14:xfrm>
                <a:off x="1821335" y="5018628"/>
                <a:ext cx="181800" cy="1170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59047580-350C-4B1B-AF95-200071BA761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817015" y="5014308"/>
                  <a:ext cx="1904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C85C9B46-AC9E-4AA6-8F1E-2817064764BA}"/>
                    </a:ext>
                  </a:extLst>
                </p14:cNvPr>
                <p14:cNvContentPartPr/>
                <p14:nvPr/>
              </p14:nvContentPartPr>
              <p14:xfrm>
                <a:off x="1831775" y="5098908"/>
                <a:ext cx="227880" cy="4795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C85C9B46-AC9E-4AA6-8F1E-2817064764B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827455" y="5094588"/>
                  <a:ext cx="236520" cy="48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BF3FBE5-7D52-48C5-9E53-CA216E845B8A}"/>
                    </a:ext>
                  </a:extLst>
                </p14:cNvPr>
                <p14:cNvContentPartPr/>
                <p14:nvPr/>
              </p14:nvContentPartPr>
              <p14:xfrm>
                <a:off x="2169815" y="4969308"/>
                <a:ext cx="182160" cy="2448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BF3FBE5-7D52-48C5-9E53-CA216E845B8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165495" y="4964988"/>
                  <a:ext cx="19080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657BC24A-DD6F-452A-8FA9-0CB53F833739}"/>
                    </a:ext>
                  </a:extLst>
                </p14:cNvPr>
                <p14:cNvContentPartPr/>
                <p14:nvPr/>
              </p14:nvContentPartPr>
              <p14:xfrm>
                <a:off x="2225255" y="5068668"/>
                <a:ext cx="104760" cy="201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657BC24A-DD6F-452A-8FA9-0CB53F83373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220935" y="5064348"/>
                  <a:ext cx="113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E0EA892-3162-4CF8-854F-0B46190B7829}"/>
                    </a:ext>
                  </a:extLst>
                </p14:cNvPr>
                <p14:cNvContentPartPr/>
                <p14:nvPr/>
              </p14:nvContentPartPr>
              <p14:xfrm>
                <a:off x="2345495" y="4726308"/>
                <a:ext cx="194040" cy="5594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E0EA892-3162-4CF8-854F-0B46190B782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341175" y="4721988"/>
                  <a:ext cx="202680" cy="56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7D19204A-208A-4088-ACF6-D8C504DBFF66}"/>
                    </a:ext>
                  </a:extLst>
                </p14:cNvPr>
                <p14:cNvContentPartPr/>
                <p14:nvPr/>
              </p14:nvContentPartPr>
              <p14:xfrm>
                <a:off x="2763095" y="4828548"/>
                <a:ext cx="28080" cy="1792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7D19204A-208A-4088-ACF6-D8C504DBFF6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758775" y="4824228"/>
                  <a:ext cx="367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A6132DAB-1A5C-4C03-9149-4C13AE310A3D}"/>
                    </a:ext>
                  </a:extLst>
                </p14:cNvPr>
                <p14:cNvContentPartPr/>
                <p14:nvPr/>
              </p14:nvContentPartPr>
              <p14:xfrm>
                <a:off x="2652215" y="5045268"/>
                <a:ext cx="325080" cy="147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A6132DAB-1A5C-4C03-9149-4C13AE310A3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647895" y="5040948"/>
                  <a:ext cx="3337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F565559C-EF0D-4A76-82F1-4CB8F281E143}"/>
                    </a:ext>
                  </a:extLst>
                </p14:cNvPr>
                <p14:cNvContentPartPr/>
                <p14:nvPr/>
              </p14:nvContentPartPr>
              <p14:xfrm>
                <a:off x="2786495" y="5143188"/>
                <a:ext cx="180000" cy="1947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F565559C-EF0D-4A76-82F1-4CB8F281E143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782175" y="5138868"/>
                  <a:ext cx="18864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09FFE0AF-946B-4434-9634-CAE306A04271}"/>
              </a:ext>
            </a:extLst>
          </p:cNvPr>
          <p:cNvGrpSpPr/>
          <p:nvPr/>
        </p:nvGrpSpPr>
        <p:grpSpPr>
          <a:xfrm>
            <a:off x="3046055" y="39108"/>
            <a:ext cx="2981880" cy="730800"/>
            <a:chOff x="3046055" y="39108"/>
            <a:chExt cx="2981880" cy="73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5CCA194E-3510-48F1-BA61-D591E3E8C708}"/>
                    </a:ext>
                  </a:extLst>
                </p14:cNvPr>
                <p14:cNvContentPartPr/>
                <p14:nvPr/>
              </p14:nvContentPartPr>
              <p14:xfrm>
                <a:off x="3074855" y="63948"/>
                <a:ext cx="227520" cy="4186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5CCA194E-3510-48F1-BA61-D591E3E8C70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065855" y="54948"/>
                  <a:ext cx="24516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09CC413-B2F2-450F-B195-94AB86EF5C75}"/>
                    </a:ext>
                  </a:extLst>
                </p14:cNvPr>
                <p14:cNvContentPartPr/>
                <p14:nvPr/>
              </p14:nvContentPartPr>
              <p14:xfrm>
                <a:off x="3405335" y="329268"/>
                <a:ext cx="196560" cy="1864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09CC413-B2F2-450F-B195-94AB86EF5C7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396695" y="320268"/>
                  <a:ext cx="2142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79B4B38-390B-48FB-9521-1BF0256BDAB6}"/>
                    </a:ext>
                  </a:extLst>
                </p14:cNvPr>
                <p14:cNvContentPartPr/>
                <p14:nvPr/>
              </p14:nvContentPartPr>
              <p14:xfrm>
                <a:off x="3979895" y="326748"/>
                <a:ext cx="36720" cy="4431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79B4B38-390B-48FB-9521-1BF0256BDAB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971255" y="317748"/>
                  <a:ext cx="5436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7E6DF1C-0913-41DD-8183-F96CB346B2EB}"/>
                    </a:ext>
                  </a:extLst>
                </p14:cNvPr>
                <p14:cNvContentPartPr/>
                <p14:nvPr/>
              </p14:nvContentPartPr>
              <p14:xfrm>
                <a:off x="3929135" y="327108"/>
                <a:ext cx="261720" cy="1332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7E6DF1C-0913-41DD-8183-F96CB346B2E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920495" y="318108"/>
                  <a:ext cx="2793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586CA37-B4D4-49EB-8A5A-DDE91A3FFC49}"/>
                    </a:ext>
                  </a:extLst>
                </p14:cNvPr>
                <p14:cNvContentPartPr/>
                <p14:nvPr/>
              </p14:nvContentPartPr>
              <p14:xfrm>
                <a:off x="4255295" y="337548"/>
                <a:ext cx="183600" cy="1303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586CA37-B4D4-49EB-8A5A-DDE91A3FFC4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246655" y="328908"/>
                  <a:ext cx="2012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DCE6808-61FA-4C2A-9A7D-31A2A22AEDBB}"/>
                    </a:ext>
                  </a:extLst>
                </p14:cNvPr>
                <p14:cNvContentPartPr/>
                <p14:nvPr/>
              </p14:nvContentPartPr>
              <p14:xfrm>
                <a:off x="4542935" y="39108"/>
                <a:ext cx="156600" cy="4208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DCE6808-61FA-4C2A-9A7D-31A2A22AEDBB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534295" y="30108"/>
                  <a:ext cx="17424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9B8EF66-EBCC-46DB-A3F1-ADE6484AF151}"/>
                    </a:ext>
                  </a:extLst>
                </p14:cNvPr>
                <p14:cNvContentPartPr/>
                <p14:nvPr/>
              </p14:nvContentPartPr>
              <p14:xfrm>
                <a:off x="4502975" y="211188"/>
                <a:ext cx="128520" cy="111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9B8EF66-EBCC-46DB-A3F1-ADE6484AF15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494335" y="202188"/>
                  <a:ext cx="146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B6D1FC44-4AE8-49AB-B7A2-F29677F04C20}"/>
                    </a:ext>
                  </a:extLst>
                </p14:cNvPr>
                <p14:cNvContentPartPr/>
                <p14:nvPr/>
              </p14:nvContentPartPr>
              <p14:xfrm>
                <a:off x="4770095" y="305148"/>
                <a:ext cx="182520" cy="1576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B6D1FC44-4AE8-49AB-B7A2-F29677F04C2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761095" y="296508"/>
                  <a:ext cx="2001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A968A812-19A0-4328-BEC0-94BE1ACA5316}"/>
                    </a:ext>
                  </a:extLst>
                </p14:cNvPr>
                <p14:cNvContentPartPr/>
                <p14:nvPr/>
              </p14:nvContentPartPr>
              <p14:xfrm>
                <a:off x="5031455" y="331788"/>
                <a:ext cx="230400" cy="1454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A968A812-19A0-4328-BEC0-94BE1ACA531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022815" y="322788"/>
                  <a:ext cx="2480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51417164-1878-4A51-816C-429D7023FBF7}"/>
                    </a:ext>
                  </a:extLst>
                </p14:cNvPr>
                <p14:cNvContentPartPr/>
                <p14:nvPr/>
              </p14:nvContentPartPr>
              <p14:xfrm>
                <a:off x="5383535" y="191028"/>
                <a:ext cx="264600" cy="270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51417164-1878-4A51-816C-429D7023FBF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374535" y="182028"/>
                  <a:ext cx="28224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9B59F488-577C-496B-89FD-B15BEEBCF1D8}"/>
                    </a:ext>
                  </a:extLst>
                </p14:cNvPr>
                <p14:cNvContentPartPr/>
                <p14:nvPr/>
              </p14:nvContentPartPr>
              <p14:xfrm>
                <a:off x="5480735" y="321348"/>
                <a:ext cx="132480" cy="147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9B59F488-577C-496B-89FD-B15BEEBCF1D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472095" y="312348"/>
                  <a:ext cx="1501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C1B42413-0E17-4578-9791-F95FF77F0C2E}"/>
                    </a:ext>
                  </a:extLst>
                </p14:cNvPr>
                <p14:cNvContentPartPr/>
                <p14:nvPr/>
              </p14:nvContentPartPr>
              <p14:xfrm>
                <a:off x="5729135" y="261948"/>
                <a:ext cx="298800" cy="1929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C1B42413-0E17-4578-9791-F95FF77F0C2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720495" y="252948"/>
                  <a:ext cx="3164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14A3F6E-D0F1-4B9A-9F6E-B43FD9110710}"/>
                    </a:ext>
                  </a:extLst>
                </p14:cNvPr>
                <p14:cNvContentPartPr/>
                <p14:nvPr/>
              </p14:nvContentPartPr>
              <p14:xfrm>
                <a:off x="3046055" y="597108"/>
                <a:ext cx="2936160" cy="795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14A3F6E-D0F1-4B9A-9F6E-B43FD911071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037415" y="588108"/>
                  <a:ext cx="2953800" cy="9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5DF3AB82-9924-4BE7-A9DB-1642FE47BBD7}"/>
              </a:ext>
            </a:extLst>
          </p:cNvPr>
          <p:cNvGrpSpPr/>
          <p:nvPr/>
        </p:nvGrpSpPr>
        <p:grpSpPr>
          <a:xfrm>
            <a:off x="745655" y="4759788"/>
            <a:ext cx="775440" cy="1000800"/>
            <a:chOff x="745655" y="4759788"/>
            <a:chExt cx="775440" cy="100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BA04CBF-400A-422C-9B4C-81A3068155B8}"/>
                    </a:ext>
                  </a:extLst>
                </p14:cNvPr>
                <p14:cNvContentPartPr/>
                <p14:nvPr/>
              </p14:nvContentPartPr>
              <p14:xfrm>
                <a:off x="745655" y="5344788"/>
                <a:ext cx="367560" cy="4158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BA04CBF-400A-422C-9B4C-81A3068155B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41335" y="5340468"/>
                  <a:ext cx="37620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B737859-EC1D-41B0-AA4F-E986C9C99604}"/>
                    </a:ext>
                  </a:extLst>
                </p14:cNvPr>
                <p14:cNvContentPartPr/>
                <p14:nvPr/>
              </p14:nvContentPartPr>
              <p14:xfrm>
                <a:off x="1275935" y="4812708"/>
                <a:ext cx="245160" cy="4129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B737859-EC1D-41B0-AA4F-E986C9C9960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271615" y="4808388"/>
                  <a:ext cx="253800" cy="42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B23B5E6E-075E-42AB-8B6F-23F058B2D41D}"/>
                    </a:ext>
                  </a:extLst>
                </p14:cNvPr>
                <p14:cNvContentPartPr/>
                <p14:nvPr/>
              </p14:nvContentPartPr>
              <p14:xfrm>
                <a:off x="1086935" y="4759788"/>
                <a:ext cx="104760" cy="5284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B23B5E6E-075E-42AB-8B6F-23F058B2D41D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82615" y="4755468"/>
                  <a:ext cx="11340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2C72964F-5350-4165-9D75-89E94DC6CB71}"/>
                    </a:ext>
                  </a:extLst>
                </p14:cNvPr>
                <p14:cNvContentPartPr/>
                <p14:nvPr/>
              </p14:nvContentPartPr>
              <p14:xfrm>
                <a:off x="1189535" y="5242548"/>
                <a:ext cx="33840" cy="478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2C72964F-5350-4165-9D75-89E94DC6CB71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85215" y="5238228"/>
                  <a:ext cx="42480" cy="5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50594ADB-DA5E-4AA5-B188-C4F07BA2BA9D}"/>
              </a:ext>
            </a:extLst>
          </p:cNvPr>
          <p:cNvGrpSpPr/>
          <p:nvPr/>
        </p:nvGrpSpPr>
        <p:grpSpPr>
          <a:xfrm>
            <a:off x="4176815" y="5528388"/>
            <a:ext cx="966960" cy="266760"/>
            <a:chOff x="4176815" y="5528388"/>
            <a:chExt cx="966960" cy="26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03778CF8-F013-4CAB-B41D-53CD92CC6BE6}"/>
                    </a:ext>
                  </a:extLst>
                </p14:cNvPr>
                <p14:cNvContentPartPr/>
                <p14:nvPr/>
              </p14:nvContentPartPr>
              <p14:xfrm>
                <a:off x="4176815" y="5528388"/>
                <a:ext cx="520920" cy="2617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03778CF8-F013-4CAB-B41D-53CD92CC6BE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172495" y="5524068"/>
                  <a:ext cx="52956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B10EA774-E4DE-4F73-B767-7D31B851F4A1}"/>
                    </a:ext>
                  </a:extLst>
                </p14:cNvPr>
                <p14:cNvContentPartPr/>
                <p14:nvPr/>
              </p14:nvContentPartPr>
              <p14:xfrm>
                <a:off x="4812575" y="5549988"/>
                <a:ext cx="331200" cy="2451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B10EA774-E4DE-4F73-B767-7D31B851F4A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808255" y="5545668"/>
                  <a:ext cx="339840" cy="25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A2714888-FAB2-4AB3-883C-549EDD0F2BE6}"/>
              </a:ext>
            </a:extLst>
          </p:cNvPr>
          <p:cNvGrpSpPr/>
          <p:nvPr/>
        </p:nvGrpSpPr>
        <p:grpSpPr>
          <a:xfrm>
            <a:off x="5500895" y="5148588"/>
            <a:ext cx="3175200" cy="916920"/>
            <a:chOff x="5500895" y="5148588"/>
            <a:chExt cx="3175200" cy="91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368FE799-3E29-4C9F-8E1E-CAACB4420AAA}"/>
                    </a:ext>
                  </a:extLst>
                </p14:cNvPr>
                <p14:cNvContentPartPr/>
                <p14:nvPr/>
              </p14:nvContentPartPr>
              <p14:xfrm>
                <a:off x="5500895" y="5148588"/>
                <a:ext cx="324000" cy="5410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368FE799-3E29-4C9F-8E1E-CAACB4420AA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496575" y="5144268"/>
                  <a:ext cx="33264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D7FC716E-EEDA-4104-9FED-6FE340521FD9}"/>
                    </a:ext>
                  </a:extLst>
                </p14:cNvPr>
                <p14:cNvContentPartPr/>
                <p14:nvPr/>
              </p14:nvContentPartPr>
              <p14:xfrm>
                <a:off x="5918135" y="5425788"/>
                <a:ext cx="249480" cy="2505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D7FC716E-EEDA-4104-9FED-6FE340521FD9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913815" y="5421468"/>
                  <a:ext cx="2581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EC6A61A2-48E5-4C02-B75D-F698B62281CF}"/>
                    </a:ext>
                  </a:extLst>
                </p14:cNvPr>
                <p14:cNvContentPartPr/>
                <p14:nvPr/>
              </p14:nvContentPartPr>
              <p14:xfrm>
                <a:off x="6274535" y="5426508"/>
                <a:ext cx="186120" cy="1760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EC6A61A2-48E5-4C02-B75D-F698B62281C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270215" y="5422188"/>
                  <a:ext cx="1947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15267CB4-A587-4B22-949E-E503B1B7ABA7}"/>
                    </a:ext>
                  </a:extLst>
                </p14:cNvPr>
                <p14:cNvContentPartPr/>
                <p14:nvPr/>
              </p14:nvContentPartPr>
              <p14:xfrm>
                <a:off x="6161135" y="5510388"/>
                <a:ext cx="317520" cy="5551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15267CB4-A587-4B22-949E-E503B1B7ABA7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156815" y="5506068"/>
                  <a:ext cx="326160" cy="56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B0863093-C4F1-4DB7-B514-647757A75488}"/>
                    </a:ext>
                  </a:extLst>
                </p14:cNvPr>
                <p14:cNvContentPartPr/>
                <p14:nvPr/>
              </p14:nvContentPartPr>
              <p14:xfrm>
                <a:off x="6689615" y="5461428"/>
                <a:ext cx="3240" cy="3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B0863093-C4F1-4DB7-B514-647757A7548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685295" y="5457108"/>
                  <a:ext cx="118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6CC540D0-57ED-4BD5-96F0-27FE6E0D6698}"/>
                    </a:ext>
                  </a:extLst>
                </p14:cNvPr>
                <p14:cNvContentPartPr/>
                <p14:nvPr/>
              </p14:nvContentPartPr>
              <p14:xfrm>
                <a:off x="6713735" y="5350188"/>
                <a:ext cx="228600" cy="3013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6CC540D0-57ED-4BD5-96F0-27FE6E0D6698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709415" y="5345868"/>
                  <a:ext cx="23724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3C4CF96-35A5-4E49-9696-242B669974ED}"/>
                    </a:ext>
                  </a:extLst>
                </p14:cNvPr>
                <p14:cNvContentPartPr/>
                <p14:nvPr/>
              </p14:nvContentPartPr>
              <p14:xfrm>
                <a:off x="6736775" y="5477268"/>
                <a:ext cx="153360" cy="111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3C4CF96-35A5-4E49-9696-242B669974E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732455" y="5472948"/>
                  <a:ext cx="1620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6CD4177A-D7D9-4FA1-8B51-E0913BC8202E}"/>
                    </a:ext>
                  </a:extLst>
                </p14:cNvPr>
                <p14:cNvContentPartPr/>
                <p14:nvPr/>
              </p14:nvContentPartPr>
              <p14:xfrm>
                <a:off x="7124855" y="5521908"/>
                <a:ext cx="158400" cy="306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6CD4177A-D7D9-4FA1-8B51-E0913BC8202E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120535" y="5517588"/>
                  <a:ext cx="1670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A7595CA0-699F-439C-B8B1-ED12FB820797}"/>
                    </a:ext>
                  </a:extLst>
                </p14:cNvPr>
                <p14:cNvContentPartPr/>
                <p14:nvPr/>
              </p14:nvContentPartPr>
              <p14:xfrm>
                <a:off x="7176695" y="5613708"/>
                <a:ext cx="150480" cy="241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A7595CA0-699F-439C-B8B1-ED12FB82079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172375" y="5609388"/>
                  <a:ext cx="1591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8EB4ADCE-26CE-493A-8F16-2FCEBC4A94EF}"/>
                    </a:ext>
                  </a:extLst>
                </p14:cNvPr>
                <p14:cNvContentPartPr/>
                <p14:nvPr/>
              </p14:nvContentPartPr>
              <p14:xfrm>
                <a:off x="8465495" y="5318508"/>
                <a:ext cx="210600" cy="5839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8EB4ADCE-26CE-493A-8F16-2FCEBC4A94EF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461175" y="5314188"/>
                  <a:ext cx="219240" cy="59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C3EA5571-6103-44B1-91D9-A514F41A10DA}"/>
              </a:ext>
            </a:extLst>
          </p:cNvPr>
          <p:cNvGrpSpPr/>
          <p:nvPr/>
        </p:nvGrpSpPr>
        <p:grpSpPr>
          <a:xfrm>
            <a:off x="8938895" y="5374668"/>
            <a:ext cx="314280" cy="226440"/>
            <a:chOff x="8938895" y="5374668"/>
            <a:chExt cx="314280" cy="22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F879CA1-0001-4654-897A-C159FB42B690}"/>
                    </a:ext>
                  </a:extLst>
                </p14:cNvPr>
                <p14:cNvContentPartPr/>
                <p14:nvPr/>
              </p14:nvContentPartPr>
              <p14:xfrm>
                <a:off x="8938895" y="5438028"/>
                <a:ext cx="314280" cy="277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F879CA1-0001-4654-897A-C159FB42B690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934575" y="5433708"/>
                  <a:ext cx="3229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A14FF690-5F13-4621-BB59-95104F3ACCAD}"/>
                    </a:ext>
                  </a:extLst>
                </p14:cNvPr>
                <p14:cNvContentPartPr/>
                <p14:nvPr/>
              </p14:nvContentPartPr>
              <p14:xfrm>
                <a:off x="9118535" y="5374668"/>
                <a:ext cx="37440" cy="2264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A14FF690-5F13-4621-BB59-95104F3ACCA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114215" y="5370348"/>
                  <a:ext cx="46080" cy="23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15320DC9-FF25-4E54-A439-18F6EDE7B3D7}"/>
              </a:ext>
            </a:extLst>
          </p:cNvPr>
          <p:cNvGrpSpPr/>
          <p:nvPr/>
        </p:nvGrpSpPr>
        <p:grpSpPr>
          <a:xfrm>
            <a:off x="9409775" y="5069748"/>
            <a:ext cx="2413440" cy="565200"/>
            <a:chOff x="9409775" y="5069748"/>
            <a:chExt cx="2413440" cy="56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F9AF83DB-5D34-4B90-A9F8-5028B17259D9}"/>
                    </a:ext>
                  </a:extLst>
                </p14:cNvPr>
                <p14:cNvContentPartPr/>
                <p14:nvPr/>
              </p14:nvContentPartPr>
              <p14:xfrm>
                <a:off x="9409775" y="5303748"/>
                <a:ext cx="97560" cy="2142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F9AF83DB-5D34-4B90-A9F8-5028B17259D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405455" y="5299428"/>
                  <a:ext cx="1062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B4D8EF39-2F05-4A98-BF8D-066FF9DD5E09}"/>
                    </a:ext>
                  </a:extLst>
                </p14:cNvPr>
                <p14:cNvContentPartPr/>
                <p14:nvPr/>
              </p14:nvContentPartPr>
              <p14:xfrm>
                <a:off x="9416975" y="5169828"/>
                <a:ext cx="34920" cy="165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B4D8EF39-2F05-4A98-BF8D-066FF9DD5E0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412655" y="5165508"/>
                  <a:ext cx="435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55967CE-CE83-4C0D-9507-6A8CEAF149EC}"/>
                    </a:ext>
                  </a:extLst>
                </p14:cNvPr>
                <p14:cNvContentPartPr/>
                <p14:nvPr/>
              </p14:nvContentPartPr>
              <p14:xfrm>
                <a:off x="9681215" y="5097828"/>
                <a:ext cx="185400" cy="5144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55967CE-CE83-4C0D-9507-6A8CEAF149E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676895" y="5093508"/>
                  <a:ext cx="19404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4B3F07F9-8BAA-4705-A279-74DB86F70515}"/>
                    </a:ext>
                  </a:extLst>
                </p14:cNvPr>
                <p14:cNvContentPartPr/>
                <p14:nvPr/>
              </p14:nvContentPartPr>
              <p14:xfrm>
                <a:off x="9883895" y="5180628"/>
                <a:ext cx="195480" cy="3243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4B3F07F9-8BAA-4705-A279-74DB86F7051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879575" y="5176308"/>
                  <a:ext cx="20412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D5BC8ABE-B9A8-4328-99B5-5C5FA0DDDCB9}"/>
                    </a:ext>
                  </a:extLst>
                </p14:cNvPr>
                <p14:cNvContentPartPr/>
                <p14:nvPr/>
              </p14:nvContentPartPr>
              <p14:xfrm>
                <a:off x="10228415" y="5378988"/>
                <a:ext cx="246600" cy="212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D5BC8ABE-B9A8-4328-99B5-5C5FA0DDDCB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224095" y="5374668"/>
                  <a:ext cx="2552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6E3BB34-487F-49F6-8A0E-9AAE8605264D}"/>
                    </a:ext>
                  </a:extLst>
                </p14:cNvPr>
                <p14:cNvContentPartPr/>
                <p14:nvPr/>
              </p14:nvContentPartPr>
              <p14:xfrm>
                <a:off x="10346135" y="5322468"/>
                <a:ext cx="40680" cy="1368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6E3BB34-487F-49F6-8A0E-9AAE8605264D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341815" y="5318148"/>
                  <a:ext cx="493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6C339D4-E079-4E7A-BAE2-1311F1C0D888}"/>
                    </a:ext>
                  </a:extLst>
                </p14:cNvPr>
                <p14:cNvContentPartPr/>
                <p14:nvPr/>
              </p14:nvContentPartPr>
              <p14:xfrm>
                <a:off x="10559255" y="5235708"/>
                <a:ext cx="219960" cy="2638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6C339D4-E079-4E7A-BAE2-1311F1C0D88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0554935" y="5231388"/>
                  <a:ext cx="2286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E53EB52-1906-45F8-8498-3C9D522AB254}"/>
                    </a:ext>
                  </a:extLst>
                </p14:cNvPr>
                <p14:cNvContentPartPr/>
                <p14:nvPr/>
              </p14:nvContentPartPr>
              <p14:xfrm>
                <a:off x="10911335" y="5069748"/>
                <a:ext cx="50760" cy="3988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E53EB52-1906-45F8-8498-3C9D522AB25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907015" y="5065428"/>
                  <a:ext cx="5940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43E97A41-3F09-4B99-B21B-56D09C1473A7}"/>
                    </a:ext>
                  </a:extLst>
                </p14:cNvPr>
                <p14:cNvContentPartPr/>
                <p14:nvPr/>
              </p14:nvContentPartPr>
              <p14:xfrm>
                <a:off x="10935095" y="5172348"/>
                <a:ext cx="288720" cy="1494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43E97A41-3F09-4B99-B21B-56D09C1473A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930775" y="5168028"/>
                  <a:ext cx="2973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C57C343B-D6B8-4A10-BEA4-0F0A73E287B4}"/>
                    </a:ext>
                  </a:extLst>
                </p14:cNvPr>
                <p14:cNvContentPartPr/>
                <p14:nvPr/>
              </p14:nvContentPartPr>
              <p14:xfrm>
                <a:off x="10977575" y="5294388"/>
                <a:ext cx="170640" cy="730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C57C343B-D6B8-4A10-BEA4-0F0A73E287B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973255" y="5290068"/>
                  <a:ext cx="17928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213AE59D-E094-4320-B682-6C8B762CE410}"/>
                    </a:ext>
                  </a:extLst>
                </p14:cNvPr>
                <p14:cNvContentPartPr/>
                <p14:nvPr/>
              </p14:nvContentPartPr>
              <p14:xfrm>
                <a:off x="11385815" y="5291868"/>
                <a:ext cx="36360" cy="1447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213AE59D-E094-4320-B682-6C8B762CE410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381495" y="5287548"/>
                  <a:ext cx="450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62CC79D7-C76A-4939-BF3B-81D13A6688D4}"/>
                    </a:ext>
                  </a:extLst>
                </p14:cNvPr>
                <p14:cNvContentPartPr/>
                <p14:nvPr/>
              </p14:nvContentPartPr>
              <p14:xfrm>
                <a:off x="11430455" y="5279268"/>
                <a:ext cx="102240" cy="1746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62CC79D7-C76A-4939-BF3B-81D13A6688D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1426135" y="5274948"/>
                  <a:ext cx="1108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FBCD4E5A-E77A-402D-BB75-139A4A8CE4C2}"/>
                    </a:ext>
                  </a:extLst>
                </p14:cNvPr>
                <p14:cNvContentPartPr/>
                <p14:nvPr/>
              </p14:nvContentPartPr>
              <p14:xfrm>
                <a:off x="11300855" y="5272788"/>
                <a:ext cx="309240" cy="194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FBCD4E5A-E77A-402D-BB75-139A4A8CE4C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1296535" y="5268468"/>
                  <a:ext cx="3178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9B60565F-0769-40BF-8963-C0608039748C}"/>
                    </a:ext>
                  </a:extLst>
                </p14:cNvPr>
                <p14:cNvContentPartPr/>
                <p14:nvPr/>
              </p14:nvContentPartPr>
              <p14:xfrm>
                <a:off x="11685335" y="5071548"/>
                <a:ext cx="137880" cy="5634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9B60565F-0769-40BF-8963-C0608039748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1681015" y="5067228"/>
                  <a:ext cx="146520" cy="57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61115678-D958-4EFD-979F-F1EF8F177C56}"/>
                  </a:ext>
                </a:extLst>
              </p14:cNvPr>
              <p14:cNvContentPartPr/>
              <p14:nvPr/>
            </p14:nvContentPartPr>
            <p14:xfrm>
              <a:off x="7872935" y="4997466"/>
              <a:ext cx="474120" cy="61920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61115678-D958-4EFD-979F-F1EF8F177C56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7868615" y="4993146"/>
                <a:ext cx="482760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8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E9EC2736-8431-4471-A88B-991BBE539E57}"/>
                  </a:ext>
                </a:extLst>
              </p14:cNvPr>
              <p14:cNvContentPartPr/>
              <p14:nvPr/>
            </p14:nvContentPartPr>
            <p14:xfrm>
              <a:off x="6295956" y="4342337"/>
              <a:ext cx="108720" cy="249120"/>
            </p14:xfrm>
          </p:contentPart>
        </mc:Choice>
        <mc:Fallback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E9EC2736-8431-4471-A88B-991BBE539E57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6291636" y="4338017"/>
                <a:ext cx="117360" cy="257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2854892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6AE2C9A7-82D5-45A5-8685-9C6C0B5929C9}"/>
              </a:ext>
            </a:extLst>
          </p:cNvPr>
          <p:cNvGrpSpPr/>
          <p:nvPr/>
        </p:nvGrpSpPr>
        <p:grpSpPr>
          <a:xfrm>
            <a:off x="162960" y="53276"/>
            <a:ext cx="11269800" cy="2931480"/>
            <a:chOff x="162960" y="53276"/>
            <a:chExt cx="11269800" cy="293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C9F0505A-8410-46B2-965C-496A290B0DB2}"/>
                    </a:ext>
                  </a:extLst>
                </p14:cNvPr>
                <p14:cNvContentPartPr/>
                <p14:nvPr/>
              </p14:nvContentPartPr>
              <p14:xfrm>
                <a:off x="254040" y="346316"/>
                <a:ext cx="181440" cy="1674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C9F0505A-8410-46B2-965C-496A290B0DB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49720" y="341996"/>
                  <a:ext cx="1900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3B92AE98-C490-4D2F-BAF0-B19DDD1E78C7}"/>
                    </a:ext>
                  </a:extLst>
                </p14:cNvPr>
                <p14:cNvContentPartPr/>
                <p14:nvPr/>
              </p14:nvContentPartPr>
              <p14:xfrm>
                <a:off x="436560" y="162716"/>
                <a:ext cx="145080" cy="3783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3B92AE98-C490-4D2F-BAF0-B19DDD1E78C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32240" y="158396"/>
                  <a:ext cx="15372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FBC80FA7-CF06-4B74-8F26-5DE9C87CD33F}"/>
                    </a:ext>
                  </a:extLst>
                </p14:cNvPr>
                <p14:cNvContentPartPr/>
                <p14:nvPr/>
              </p14:nvContentPartPr>
              <p14:xfrm>
                <a:off x="612960" y="256676"/>
                <a:ext cx="91800" cy="2455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FBC80FA7-CF06-4B74-8F26-5DE9C87CD33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08640" y="252356"/>
                  <a:ext cx="10044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CE51A47-AD41-4CE4-BBF1-805811BEB834}"/>
                    </a:ext>
                  </a:extLst>
                </p14:cNvPr>
                <p14:cNvContentPartPr/>
                <p14:nvPr/>
              </p14:nvContentPartPr>
              <p14:xfrm>
                <a:off x="1032720" y="267476"/>
                <a:ext cx="428400" cy="1893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CE51A47-AD41-4CE4-BBF1-805811BEB83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28400" y="263156"/>
                  <a:ext cx="4370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9F120D5D-A01E-4D29-90C8-D69F6ED617BE}"/>
                    </a:ext>
                  </a:extLst>
                </p14:cNvPr>
                <p14:cNvContentPartPr/>
                <p14:nvPr/>
              </p14:nvContentPartPr>
              <p14:xfrm>
                <a:off x="1520520" y="404276"/>
                <a:ext cx="12600" cy="158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9F120D5D-A01E-4D29-90C8-D69F6ED617B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16200" y="399956"/>
                  <a:ext cx="212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6490393D-2486-4088-88B9-F42C7465B6B6}"/>
                    </a:ext>
                  </a:extLst>
                </p14:cNvPr>
                <p14:cNvContentPartPr/>
                <p14:nvPr/>
              </p14:nvContentPartPr>
              <p14:xfrm>
                <a:off x="1515120" y="293036"/>
                <a:ext cx="482760" cy="1591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6490393D-2486-4088-88B9-F42C7465B6B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10800" y="288716"/>
                  <a:ext cx="4914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C591B49-164F-4762-92EC-1914865BABA9}"/>
                    </a:ext>
                  </a:extLst>
                </p14:cNvPr>
                <p14:cNvContentPartPr/>
                <p14:nvPr/>
              </p14:nvContentPartPr>
              <p14:xfrm>
                <a:off x="2126760" y="284756"/>
                <a:ext cx="105120" cy="5572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C591B49-164F-4762-92EC-1914865BABA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22440" y="280436"/>
                  <a:ext cx="113760" cy="56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1DBE7A9-19EA-473A-BB84-FC9AA1A51C18}"/>
                    </a:ext>
                  </a:extLst>
                </p14:cNvPr>
                <p14:cNvContentPartPr/>
                <p14:nvPr/>
              </p14:nvContentPartPr>
              <p14:xfrm>
                <a:off x="2181120" y="317156"/>
                <a:ext cx="202320" cy="1558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1DBE7A9-19EA-473A-BB84-FC9AA1A51C1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176800" y="312836"/>
                  <a:ext cx="2109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22C0BCBA-68BC-45F3-BF46-7C5F6BE97E93}"/>
                    </a:ext>
                  </a:extLst>
                </p14:cNvPr>
                <p14:cNvContentPartPr/>
                <p14:nvPr/>
              </p14:nvContentPartPr>
              <p14:xfrm>
                <a:off x="2507280" y="309596"/>
                <a:ext cx="41400" cy="997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22C0BCBA-68BC-45F3-BF46-7C5F6BE97E9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502960" y="305276"/>
                  <a:ext cx="5004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3597861A-DBCE-4B58-AFC2-3B9656EF69DF}"/>
                    </a:ext>
                  </a:extLst>
                </p14:cNvPr>
                <p14:cNvContentPartPr/>
                <p14:nvPr/>
              </p14:nvContentPartPr>
              <p14:xfrm>
                <a:off x="2475240" y="116276"/>
                <a:ext cx="51480" cy="75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3597861A-DBCE-4B58-AFC2-3B9656EF69D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70920" y="111956"/>
                  <a:ext cx="60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69AA45D0-362A-4C89-9926-1B2E3C4E7F86}"/>
                    </a:ext>
                  </a:extLst>
                </p14:cNvPr>
                <p14:cNvContentPartPr/>
                <p14:nvPr/>
              </p14:nvContentPartPr>
              <p14:xfrm>
                <a:off x="2707800" y="240836"/>
                <a:ext cx="237240" cy="2307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69AA45D0-362A-4C89-9926-1B2E3C4E7F8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03480" y="236516"/>
                  <a:ext cx="2458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AE05765C-FC05-4794-A462-35F42DFE2202}"/>
                    </a:ext>
                  </a:extLst>
                </p14:cNvPr>
                <p14:cNvContentPartPr/>
                <p14:nvPr/>
              </p14:nvContentPartPr>
              <p14:xfrm>
                <a:off x="3027480" y="222116"/>
                <a:ext cx="274680" cy="237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AE05765C-FC05-4794-A462-35F42DFE220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023160" y="217796"/>
                  <a:ext cx="2833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EA2EF359-C07E-42C9-8D6E-7CD6109D70B4}"/>
                    </a:ext>
                  </a:extLst>
                </p14:cNvPr>
                <p14:cNvContentPartPr/>
                <p14:nvPr/>
              </p14:nvContentPartPr>
              <p14:xfrm>
                <a:off x="3066000" y="345236"/>
                <a:ext cx="187920" cy="298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EA2EF359-C07E-42C9-8D6E-7CD6109D70B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61680" y="340916"/>
                  <a:ext cx="1965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84D4CD1A-4D31-4E15-AA3A-E9E6F14E301D}"/>
                    </a:ext>
                  </a:extLst>
                </p14:cNvPr>
                <p14:cNvContentPartPr/>
                <p14:nvPr/>
              </p14:nvContentPartPr>
              <p14:xfrm>
                <a:off x="3348960" y="238676"/>
                <a:ext cx="266400" cy="2336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84D4CD1A-4D31-4E15-AA3A-E9E6F14E301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44640" y="234356"/>
                  <a:ext cx="2750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2E867F0A-9691-4C9F-97F6-F14058E349A0}"/>
                    </a:ext>
                  </a:extLst>
                </p14:cNvPr>
                <p14:cNvContentPartPr/>
                <p14:nvPr/>
              </p14:nvContentPartPr>
              <p14:xfrm>
                <a:off x="3403320" y="334436"/>
                <a:ext cx="223560" cy="16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2E867F0A-9691-4C9F-97F6-F14058E349A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399000" y="330116"/>
                  <a:ext cx="2322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6D0CA30B-DEBF-4ADB-AC8C-D885B08BA998}"/>
                    </a:ext>
                  </a:extLst>
                </p14:cNvPr>
                <p14:cNvContentPartPr/>
                <p14:nvPr/>
              </p14:nvContentPartPr>
              <p14:xfrm>
                <a:off x="3688800" y="287636"/>
                <a:ext cx="362160" cy="1893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6D0CA30B-DEBF-4ADB-AC8C-D885B08BA99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684480" y="283316"/>
                  <a:ext cx="3708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87D024D7-C9A2-4946-8676-976B9C85E182}"/>
                    </a:ext>
                  </a:extLst>
                </p14:cNvPr>
                <p14:cNvContentPartPr/>
                <p14:nvPr/>
              </p14:nvContentPartPr>
              <p14:xfrm>
                <a:off x="4522920" y="53276"/>
                <a:ext cx="407880" cy="3621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87D024D7-C9A2-4946-8676-976B9C85E18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518600" y="48956"/>
                  <a:ext cx="41652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134F612B-3F2F-438F-A8D9-F8DAD2966564}"/>
                    </a:ext>
                  </a:extLst>
                </p14:cNvPr>
                <p14:cNvContentPartPr/>
                <p14:nvPr/>
              </p14:nvContentPartPr>
              <p14:xfrm>
                <a:off x="5120520" y="279716"/>
                <a:ext cx="311400" cy="183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134F612B-3F2F-438F-A8D9-F8DAD296656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116200" y="275396"/>
                  <a:ext cx="3200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176C615-9057-4733-9AAC-34FD0E03847F}"/>
                    </a:ext>
                  </a:extLst>
                </p14:cNvPr>
                <p14:cNvContentPartPr/>
                <p14:nvPr/>
              </p14:nvContentPartPr>
              <p14:xfrm>
                <a:off x="5270640" y="172436"/>
                <a:ext cx="38160" cy="2530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176C615-9057-4733-9AAC-34FD0E03847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266320" y="168116"/>
                  <a:ext cx="468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0BF63873-8D5A-47E5-A95E-94FF09176731}"/>
                    </a:ext>
                  </a:extLst>
                </p14:cNvPr>
                <p14:cNvContentPartPr/>
                <p14:nvPr/>
              </p14:nvContentPartPr>
              <p14:xfrm>
                <a:off x="5634960" y="97196"/>
                <a:ext cx="507960" cy="2426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0BF63873-8D5A-47E5-A95E-94FF0917673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630640" y="92876"/>
                  <a:ext cx="5166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2531599-3DA4-4EB3-A360-1D83543CA07A}"/>
                    </a:ext>
                  </a:extLst>
                </p14:cNvPr>
                <p14:cNvContentPartPr/>
                <p14:nvPr/>
              </p14:nvContentPartPr>
              <p14:xfrm>
                <a:off x="5876160" y="99716"/>
                <a:ext cx="92520" cy="5292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2531599-3DA4-4EB3-A360-1D83543CA07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871840" y="95396"/>
                  <a:ext cx="101160" cy="53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79791EB9-371F-4802-9327-BC119237C64A}"/>
                    </a:ext>
                  </a:extLst>
                </p14:cNvPr>
                <p14:cNvContentPartPr/>
                <p14:nvPr/>
              </p14:nvContentPartPr>
              <p14:xfrm>
                <a:off x="6349200" y="362156"/>
                <a:ext cx="17640" cy="100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79791EB9-371F-4802-9327-BC119237C64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344880" y="357836"/>
                  <a:ext cx="262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414F8D78-CE6B-483A-8BEB-E9B5CAFEE2D6}"/>
                    </a:ext>
                  </a:extLst>
                </p14:cNvPr>
                <p14:cNvContentPartPr/>
                <p14:nvPr/>
              </p14:nvContentPartPr>
              <p14:xfrm>
                <a:off x="162960" y="809636"/>
                <a:ext cx="385920" cy="396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414F8D78-CE6B-483A-8BEB-E9B5CAFEE2D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58640" y="805316"/>
                  <a:ext cx="39456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CD738F7-01BA-4A32-A45A-D9EE618C9198}"/>
                    </a:ext>
                  </a:extLst>
                </p14:cNvPr>
                <p14:cNvContentPartPr/>
                <p14:nvPr/>
              </p14:nvContentPartPr>
              <p14:xfrm>
                <a:off x="594600" y="1055876"/>
                <a:ext cx="66240" cy="1090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CD738F7-01BA-4A32-A45A-D9EE618C919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90280" y="1051556"/>
                  <a:ext cx="748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244D43D0-86B6-44E5-9D1C-89937F75873F}"/>
                    </a:ext>
                  </a:extLst>
                </p14:cNvPr>
                <p14:cNvContentPartPr/>
                <p14:nvPr/>
              </p14:nvContentPartPr>
              <p14:xfrm>
                <a:off x="612960" y="948956"/>
                <a:ext cx="42480" cy="367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244D43D0-86B6-44E5-9D1C-89937F75873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08640" y="944636"/>
                  <a:ext cx="511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5EDD7F2-F336-43A6-98B8-474BD0AA9F4A}"/>
                    </a:ext>
                  </a:extLst>
                </p14:cNvPr>
                <p14:cNvContentPartPr/>
                <p14:nvPr/>
              </p14:nvContentPartPr>
              <p14:xfrm>
                <a:off x="867120" y="1055876"/>
                <a:ext cx="246240" cy="1609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5EDD7F2-F336-43A6-98B8-474BD0AA9F4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62800" y="1051556"/>
                  <a:ext cx="2548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937691E1-28D3-4C7E-8485-0B593ACF82B1}"/>
                    </a:ext>
                  </a:extLst>
                </p14:cNvPr>
                <p14:cNvContentPartPr/>
                <p14:nvPr/>
              </p14:nvContentPartPr>
              <p14:xfrm>
                <a:off x="1257720" y="991436"/>
                <a:ext cx="213840" cy="1818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937691E1-28D3-4C7E-8485-0B593ACF82B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253400" y="987116"/>
                  <a:ext cx="2224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10B1DD17-6B9E-47C1-86FA-2C68BCBE608D}"/>
                    </a:ext>
                  </a:extLst>
                </p14:cNvPr>
                <p14:cNvContentPartPr/>
                <p14:nvPr/>
              </p14:nvContentPartPr>
              <p14:xfrm>
                <a:off x="1268520" y="831956"/>
                <a:ext cx="252360" cy="622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10B1DD17-6B9E-47C1-86FA-2C68BCBE608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264200" y="827636"/>
                  <a:ext cx="2610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80C8F38-4DF9-4180-89C1-F6B7392BAAD6}"/>
                    </a:ext>
                  </a:extLst>
                </p14:cNvPr>
                <p14:cNvContentPartPr/>
                <p14:nvPr/>
              </p14:nvContentPartPr>
              <p14:xfrm>
                <a:off x="2132880" y="964076"/>
                <a:ext cx="415440" cy="1918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80C8F38-4DF9-4180-89C1-F6B7392BAAD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128560" y="959756"/>
                  <a:ext cx="4240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65CC279-27CA-4F76-A244-57868EC95E67}"/>
                    </a:ext>
                  </a:extLst>
                </p14:cNvPr>
                <p14:cNvContentPartPr/>
                <p14:nvPr/>
              </p14:nvContentPartPr>
              <p14:xfrm>
                <a:off x="2538240" y="705956"/>
                <a:ext cx="360000" cy="4564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65CC279-27CA-4F76-A244-57868EC95E6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533920" y="701636"/>
                  <a:ext cx="36864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EB33D5C-B682-4999-8B68-1C1AC44ED2D9}"/>
                    </a:ext>
                  </a:extLst>
                </p14:cNvPr>
                <p14:cNvContentPartPr/>
                <p14:nvPr/>
              </p14:nvContentPartPr>
              <p14:xfrm>
                <a:off x="2916960" y="650156"/>
                <a:ext cx="330120" cy="5425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EB33D5C-B682-4999-8B68-1C1AC44ED2D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912640" y="645836"/>
                  <a:ext cx="33876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A2A2CAC-0ADA-4E53-BF86-EF2DF13E934A}"/>
                    </a:ext>
                  </a:extLst>
                </p14:cNvPr>
                <p14:cNvContentPartPr/>
                <p14:nvPr/>
              </p14:nvContentPartPr>
              <p14:xfrm>
                <a:off x="3333480" y="1034996"/>
                <a:ext cx="24840" cy="1080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A2A2CAC-0ADA-4E53-BF86-EF2DF13E934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329160" y="1030676"/>
                  <a:ext cx="334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E1B6787-26DE-4572-9267-A6D43657FEFF}"/>
                    </a:ext>
                  </a:extLst>
                </p14:cNvPr>
                <p14:cNvContentPartPr/>
                <p14:nvPr/>
              </p14:nvContentPartPr>
              <p14:xfrm>
                <a:off x="3342480" y="874076"/>
                <a:ext cx="37440" cy="55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E1B6787-26DE-4572-9267-A6D43657FEF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338160" y="869756"/>
                  <a:ext cx="4608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404B64BB-9243-40B6-BEB0-026DFC3316DD}"/>
                    </a:ext>
                  </a:extLst>
                </p14:cNvPr>
                <p14:cNvContentPartPr/>
                <p14:nvPr/>
              </p14:nvContentPartPr>
              <p14:xfrm>
                <a:off x="3554160" y="898556"/>
                <a:ext cx="411480" cy="2239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404B64BB-9243-40B6-BEB0-026DFC3316D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549840" y="894236"/>
                  <a:ext cx="4201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D5F344B8-38EB-4727-B894-9C1989BFA6AE}"/>
                    </a:ext>
                  </a:extLst>
                </p14:cNvPr>
                <p14:cNvContentPartPr/>
                <p14:nvPr/>
              </p14:nvContentPartPr>
              <p14:xfrm>
                <a:off x="4088040" y="957236"/>
                <a:ext cx="381600" cy="1846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D5F344B8-38EB-4727-B894-9C1989BFA6A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083720" y="952916"/>
                  <a:ext cx="3902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DE2F8B8E-6652-4AA8-9E84-245EACA6D5C4}"/>
                    </a:ext>
                  </a:extLst>
                </p14:cNvPr>
                <p14:cNvContentPartPr/>
                <p14:nvPr/>
              </p14:nvContentPartPr>
              <p14:xfrm>
                <a:off x="4596720" y="936716"/>
                <a:ext cx="209160" cy="1947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DE2F8B8E-6652-4AA8-9E84-245EACA6D5C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592400" y="932396"/>
                  <a:ext cx="2178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D9C5971-3C78-4D33-9B7A-E49C5F2B13D8}"/>
                    </a:ext>
                  </a:extLst>
                </p14:cNvPr>
                <p14:cNvContentPartPr/>
                <p14:nvPr/>
              </p14:nvContentPartPr>
              <p14:xfrm>
                <a:off x="5289720" y="897836"/>
                <a:ext cx="284760" cy="2217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D9C5971-3C78-4D33-9B7A-E49C5F2B13D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285400" y="893516"/>
                  <a:ext cx="2934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7707301-0699-422B-8DB6-CAF51EC4CB15}"/>
                    </a:ext>
                  </a:extLst>
                </p14:cNvPr>
                <p14:cNvContentPartPr/>
                <p14:nvPr/>
              </p14:nvContentPartPr>
              <p14:xfrm>
                <a:off x="5561880" y="564116"/>
                <a:ext cx="65160" cy="5562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7707301-0699-422B-8DB6-CAF51EC4CB1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557560" y="559796"/>
                  <a:ext cx="73800" cy="56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A83A2412-CC6D-4ECC-B57B-181010524D6D}"/>
                    </a:ext>
                  </a:extLst>
                </p14:cNvPr>
                <p14:cNvContentPartPr/>
                <p14:nvPr/>
              </p14:nvContentPartPr>
              <p14:xfrm>
                <a:off x="5758440" y="945356"/>
                <a:ext cx="209160" cy="2048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A83A2412-CC6D-4ECC-B57B-181010524D6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754120" y="941036"/>
                  <a:ext cx="2178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558A0347-05B0-4C5E-A3A7-E612A587DE6E}"/>
                    </a:ext>
                  </a:extLst>
                </p14:cNvPr>
                <p14:cNvContentPartPr/>
                <p14:nvPr/>
              </p14:nvContentPartPr>
              <p14:xfrm>
                <a:off x="6086760" y="663116"/>
                <a:ext cx="405000" cy="819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558A0347-05B0-4C5E-A3A7-E612A587DE6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082440" y="658796"/>
                  <a:ext cx="413640" cy="82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9004D7A-C42D-487E-9768-C81E0CB69BF7}"/>
                    </a:ext>
                  </a:extLst>
                </p14:cNvPr>
                <p14:cNvContentPartPr/>
                <p14:nvPr/>
              </p14:nvContentPartPr>
              <p14:xfrm>
                <a:off x="6144360" y="1066316"/>
                <a:ext cx="269640" cy="496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9004D7A-C42D-487E-9768-C81E0CB69BF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140040" y="1061996"/>
                  <a:ext cx="27828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3CAE8B3-7ED6-4701-BD59-DC2D6DAB25ED}"/>
                    </a:ext>
                  </a:extLst>
                </p14:cNvPr>
                <p14:cNvContentPartPr/>
                <p14:nvPr/>
              </p14:nvContentPartPr>
              <p14:xfrm>
                <a:off x="6568080" y="829436"/>
                <a:ext cx="108360" cy="3038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3CAE8B3-7ED6-4701-BD59-DC2D6DAB25E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563760" y="825116"/>
                  <a:ext cx="11700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B2844967-8463-4E93-A0C4-3171D54E7EBB}"/>
                    </a:ext>
                  </a:extLst>
                </p14:cNvPr>
                <p14:cNvContentPartPr/>
                <p14:nvPr/>
              </p14:nvContentPartPr>
              <p14:xfrm>
                <a:off x="6768600" y="998996"/>
                <a:ext cx="285480" cy="1663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B2844967-8463-4E93-A0C4-3171D54E7EB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764280" y="994676"/>
                  <a:ext cx="2941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1A1E577-692B-4BD2-AAA7-4EC6E060EEDF}"/>
                    </a:ext>
                  </a:extLst>
                </p14:cNvPr>
                <p14:cNvContentPartPr/>
                <p14:nvPr/>
              </p14:nvContentPartPr>
              <p14:xfrm>
                <a:off x="7197720" y="1026356"/>
                <a:ext cx="76680" cy="975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1A1E577-692B-4BD2-AAA7-4EC6E060EED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193400" y="1022036"/>
                  <a:ext cx="853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D2865020-AEB4-4B19-ABB6-9A72DD729B14}"/>
                    </a:ext>
                  </a:extLst>
                </p14:cNvPr>
                <p14:cNvContentPartPr/>
                <p14:nvPr/>
              </p14:nvContentPartPr>
              <p14:xfrm>
                <a:off x="7261800" y="899636"/>
                <a:ext cx="29160" cy="381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D2865020-AEB4-4B19-ABB6-9A72DD729B1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257480" y="895316"/>
                  <a:ext cx="378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989604D-5B2F-485C-B3F0-1BAA2AC41978}"/>
                    </a:ext>
                  </a:extLst>
                </p14:cNvPr>
                <p14:cNvContentPartPr/>
                <p14:nvPr/>
              </p14:nvContentPartPr>
              <p14:xfrm>
                <a:off x="7532520" y="549716"/>
                <a:ext cx="73800" cy="523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989604D-5B2F-485C-B3F0-1BAA2AC4197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528200" y="545396"/>
                  <a:ext cx="82440" cy="53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1CF10E39-B215-4EBB-87A0-70A6E0FD7110}"/>
                    </a:ext>
                  </a:extLst>
                </p14:cNvPr>
                <p14:cNvContentPartPr/>
                <p14:nvPr/>
              </p14:nvContentPartPr>
              <p14:xfrm>
                <a:off x="7360440" y="772556"/>
                <a:ext cx="281160" cy="43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1CF10E39-B215-4EBB-87A0-70A6E0FD711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356120" y="768236"/>
                  <a:ext cx="2898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C892157-1D25-4472-ACC1-8C1E31A18915}"/>
                    </a:ext>
                  </a:extLst>
                </p14:cNvPr>
                <p14:cNvContentPartPr/>
                <p14:nvPr/>
              </p14:nvContentPartPr>
              <p14:xfrm>
                <a:off x="7710000" y="925556"/>
                <a:ext cx="250920" cy="1868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C892157-1D25-4472-ACC1-8C1E31A1891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705680" y="921236"/>
                  <a:ext cx="2595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C0AD8472-CB28-4FF4-83C9-4963B6128E70}"/>
                    </a:ext>
                  </a:extLst>
                </p14:cNvPr>
                <p14:cNvContentPartPr/>
                <p14:nvPr/>
              </p14:nvContentPartPr>
              <p14:xfrm>
                <a:off x="8609640" y="861476"/>
                <a:ext cx="172080" cy="2419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C0AD8472-CB28-4FF4-83C9-4963B6128E7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605320" y="857156"/>
                  <a:ext cx="1807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EB45E2F-C06B-4D8C-8A00-AA07A849EB43}"/>
                    </a:ext>
                  </a:extLst>
                </p14:cNvPr>
                <p14:cNvContentPartPr/>
                <p14:nvPr/>
              </p14:nvContentPartPr>
              <p14:xfrm>
                <a:off x="8609640" y="937436"/>
                <a:ext cx="227520" cy="1314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EB45E2F-C06B-4D8C-8A00-AA07A849EB4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605320" y="933116"/>
                  <a:ext cx="2361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C6CCD62-4DB2-4F4A-AD24-AE1F6DD803DB}"/>
                    </a:ext>
                  </a:extLst>
                </p14:cNvPr>
                <p14:cNvContentPartPr/>
                <p14:nvPr/>
              </p14:nvContentPartPr>
              <p14:xfrm>
                <a:off x="8621520" y="973436"/>
                <a:ext cx="272880" cy="15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C6CCD62-4DB2-4F4A-AD24-AE1F6DD803D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617200" y="969116"/>
                  <a:ext cx="281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82A98E3D-B6E0-4492-B0A6-CC91CF747AD3}"/>
                    </a:ext>
                  </a:extLst>
                </p14:cNvPr>
                <p14:cNvContentPartPr/>
                <p14:nvPr/>
              </p14:nvContentPartPr>
              <p14:xfrm>
                <a:off x="8705040" y="851036"/>
                <a:ext cx="56160" cy="3031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82A98E3D-B6E0-4492-B0A6-CC91CF747AD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700720" y="846716"/>
                  <a:ext cx="6480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EF3EF4A0-1C1B-4417-BB31-BFEA5AAA3A92}"/>
                    </a:ext>
                  </a:extLst>
                </p14:cNvPr>
                <p14:cNvContentPartPr/>
                <p14:nvPr/>
              </p14:nvContentPartPr>
              <p14:xfrm>
                <a:off x="9318480" y="894956"/>
                <a:ext cx="545040" cy="1962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EF3EF4A0-1C1B-4417-BB31-BFEA5AAA3A9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314160" y="890636"/>
                  <a:ext cx="5536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4332BFD-1BF0-4569-924E-282315A999B3}"/>
                    </a:ext>
                  </a:extLst>
                </p14:cNvPr>
                <p14:cNvContentPartPr/>
                <p14:nvPr/>
              </p14:nvContentPartPr>
              <p14:xfrm>
                <a:off x="9922200" y="917636"/>
                <a:ext cx="459360" cy="2145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4332BFD-1BF0-4569-924E-282315A999B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917880" y="913316"/>
                  <a:ext cx="4680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9C82249-92ED-4F19-800B-8433A0CFAA10}"/>
                    </a:ext>
                  </a:extLst>
                </p14:cNvPr>
                <p14:cNvContentPartPr/>
                <p14:nvPr/>
              </p14:nvContentPartPr>
              <p14:xfrm>
                <a:off x="10419720" y="944996"/>
                <a:ext cx="202320" cy="2239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9C82249-92ED-4F19-800B-8433A0CFAA1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415400" y="940676"/>
                  <a:ext cx="2109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39EA08C4-5283-440B-891E-36F2ABC0B2EC}"/>
                    </a:ext>
                  </a:extLst>
                </p14:cNvPr>
                <p14:cNvContentPartPr/>
                <p14:nvPr/>
              </p14:nvContentPartPr>
              <p14:xfrm>
                <a:off x="186360" y="1647356"/>
                <a:ext cx="608040" cy="2635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39EA08C4-5283-440B-891E-36F2ABC0B2E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82040" y="1643036"/>
                  <a:ext cx="61668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1375E6BF-4DAA-41E9-A2C1-DBF4A44A6081}"/>
                    </a:ext>
                  </a:extLst>
                </p14:cNvPr>
                <p14:cNvContentPartPr/>
                <p14:nvPr/>
              </p14:nvContentPartPr>
              <p14:xfrm>
                <a:off x="897000" y="1694876"/>
                <a:ext cx="474480" cy="2052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1375E6BF-4DAA-41E9-A2C1-DBF4A44A608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92680" y="1690556"/>
                  <a:ext cx="4831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96078CCA-A4C2-4764-9490-E0319CEFD472}"/>
                    </a:ext>
                  </a:extLst>
                </p14:cNvPr>
                <p14:cNvContentPartPr/>
                <p14:nvPr/>
              </p14:nvContentPartPr>
              <p14:xfrm>
                <a:off x="1482720" y="1694156"/>
                <a:ext cx="153360" cy="6490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96078CCA-A4C2-4764-9490-E0319CEFD47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478400" y="1689836"/>
                  <a:ext cx="162000" cy="65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0854F905-FD7E-4AF8-B12F-4AF6271D9D14}"/>
                    </a:ext>
                  </a:extLst>
                </p14:cNvPr>
                <p14:cNvContentPartPr/>
                <p14:nvPr/>
              </p14:nvContentPartPr>
              <p14:xfrm>
                <a:off x="1599720" y="1719356"/>
                <a:ext cx="179640" cy="2142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0854F905-FD7E-4AF8-B12F-4AF6271D9D1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595400" y="1715036"/>
                  <a:ext cx="1882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7BD6368C-EB58-4078-A22D-9377500930AF}"/>
                    </a:ext>
                  </a:extLst>
                </p14:cNvPr>
                <p14:cNvContentPartPr/>
                <p14:nvPr/>
              </p14:nvContentPartPr>
              <p14:xfrm>
                <a:off x="1872960" y="1681556"/>
                <a:ext cx="189000" cy="1846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7BD6368C-EB58-4078-A22D-9377500930A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868640" y="1677236"/>
                  <a:ext cx="1976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793DA4C4-55CE-4D81-9B3C-18107CC6E4A9}"/>
                    </a:ext>
                  </a:extLst>
                </p14:cNvPr>
                <p14:cNvContentPartPr/>
                <p14:nvPr/>
              </p14:nvContentPartPr>
              <p14:xfrm>
                <a:off x="2199840" y="1596236"/>
                <a:ext cx="258120" cy="2728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793DA4C4-55CE-4D81-9B3C-18107CC6E4A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195520" y="1591916"/>
                  <a:ext cx="26676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4C961AF-B9BF-40A9-9FBC-0C1CC88A32E9}"/>
                    </a:ext>
                  </a:extLst>
                </p14:cNvPr>
                <p14:cNvContentPartPr/>
                <p14:nvPr/>
              </p14:nvContentPartPr>
              <p14:xfrm>
                <a:off x="2572080" y="1696676"/>
                <a:ext cx="32400" cy="1245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4C961AF-B9BF-40A9-9FBC-0C1CC88A32E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567760" y="1692356"/>
                  <a:ext cx="4104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62BE9D9B-265C-4F09-BF48-499276651E11}"/>
                    </a:ext>
                  </a:extLst>
                </p14:cNvPr>
                <p14:cNvContentPartPr/>
                <p14:nvPr/>
              </p14:nvContentPartPr>
              <p14:xfrm>
                <a:off x="2564880" y="1585436"/>
                <a:ext cx="29160" cy="43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62BE9D9B-265C-4F09-BF48-499276651E1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560560" y="1581116"/>
                  <a:ext cx="378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0C9AEDD3-155D-4B9B-B869-4D61166AFB3F}"/>
                    </a:ext>
                  </a:extLst>
                </p14:cNvPr>
                <p14:cNvContentPartPr/>
                <p14:nvPr/>
              </p14:nvContentPartPr>
              <p14:xfrm>
                <a:off x="2766840" y="1564916"/>
                <a:ext cx="194760" cy="2664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0C9AEDD3-155D-4B9B-B869-4D61166AFB3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762520" y="1560596"/>
                  <a:ext cx="20340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13D4F224-9478-4834-A01D-D0372FECFE24}"/>
                    </a:ext>
                  </a:extLst>
                </p14:cNvPr>
                <p14:cNvContentPartPr/>
                <p14:nvPr/>
              </p14:nvContentPartPr>
              <p14:xfrm>
                <a:off x="2800320" y="1700996"/>
                <a:ext cx="160920" cy="147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13D4F224-9478-4834-A01D-D0372FECFE2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796000" y="1696676"/>
                  <a:ext cx="1695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0C100CE2-CC04-443D-AA3F-0DD096FA7EE9}"/>
                    </a:ext>
                  </a:extLst>
                </p14:cNvPr>
                <p14:cNvContentPartPr/>
                <p14:nvPr/>
              </p14:nvContentPartPr>
              <p14:xfrm>
                <a:off x="3066000" y="1713956"/>
                <a:ext cx="34200" cy="975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0C100CE2-CC04-443D-AA3F-0DD096FA7EE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061680" y="1709636"/>
                  <a:ext cx="428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32B83D0C-C83D-4EF1-BF10-D8BF5CEFBC3F}"/>
                    </a:ext>
                  </a:extLst>
                </p14:cNvPr>
                <p14:cNvContentPartPr/>
                <p14:nvPr/>
              </p14:nvContentPartPr>
              <p14:xfrm>
                <a:off x="3056280" y="1613516"/>
                <a:ext cx="24120" cy="226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32B83D0C-C83D-4EF1-BF10-D8BF5CEFBC3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051960" y="1609196"/>
                  <a:ext cx="327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D7E2681B-E964-435C-B984-47BDAA9257A6}"/>
                    </a:ext>
                  </a:extLst>
                </p14:cNvPr>
                <p14:cNvContentPartPr/>
                <p14:nvPr/>
              </p14:nvContentPartPr>
              <p14:xfrm>
                <a:off x="3278040" y="1676156"/>
                <a:ext cx="214560" cy="1418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D7E2681B-E964-435C-B984-47BDAA9257A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273720" y="1671836"/>
                  <a:ext cx="2232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0FE87D29-0C4F-46AD-AB9E-4F82A518E061}"/>
                    </a:ext>
                  </a:extLst>
                </p14:cNvPr>
                <p14:cNvContentPartPr/>
                <p14:nvPr/>
              </p14:nvContentPartPr>
              <p14:xfrm>
                <a:off x="3545160" y="1621796"/>
                <a:ext cx="221040" cy="2343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0FE87D29-0C4F-46AD-AB9E-4F82A518E06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540840" y="1617476"/>
                  <a:ext cx="22968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D9A6958-6C8B-4AAD-9045-14A2AD51483D}"/>
                    </a:ext>
                  </a:extLst>
                </p14:cNvPr>
                <p14:cNvContentPartPr/>
                <p14:nvPr/>
              </p14:nvContentPartPr>
              <p14:xfrm>
                <a:off x="3851880" y="1671476"/>
                <a:ext cx="230760" cy="1951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D9A6958-6C8B-4AAD-9045-14A2AD51483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847560" y="1667156"/>
                  <a:ext cx="2394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59F0E719-28C0-4176-BD60-B72363DF779A}"/>
                    </a:ext>
                  </a:extLst>
                </p14:cNvPr>
                <p14:cNvContentPartPr/>
                <p14:nvPr/>
              </p14:nvContentPartPr>
              <p14:xfrm>
                <a:off x="4330680" y="1636916"/>
                <a:ext cx="232200" cy="1267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59F0E719-28C0-4176-BD60-B72363DF779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326360" y="1632596"/>
                  <a:ext cx="2408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FC8DB6AC-5324-4572-B361-48ACC5637CA8}"/>
                    </a:ext>
                  </a:extLst>
                </p14:cNvPr>
                <p14:cNvContentPartPr/>
                <p14:nvPr/>
              </p14:nvContentPartPr>
              <p14:xfrm>
                <a:off x="4550640" y="1256396"/>
                <a:ext cx="112680" cy="5508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FC8DB6AC-5324-4572-B361-48ACC5637CA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546320" y="1252076"/>
                  <a:ext cx="12132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81BBE3E9-6992-49C4-AC15-D793A1665628}"/>
                    </a:ext>
                  </a:extLst>
                </p14:cNvPr>
                <p14:cNvContentPartPr/>
                <p14:nvPr/>
              </p14:nvContentPartPr>
              <p14:xfrm>
                <a:off x="4706880" y="1544396"/>
                <a:ext cx="71280" cy="2289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81BBE3E9-6992-49C4-AC15-D793A166562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702560" y="1540076"/>
                  <a:ext cx="799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E22CDF3-05E2-4317-9F32-0A870EADD793}"/>
                    </a:ext>
                  </a:extLst>
                </p14:cNvPr>
                <p14:cNvContentPartPr/>
                <p14:nvPr/>
              </p14:nvContentPartPr>
              <p14:xfrm>
                <a:off x="5075880" y="1639796"/>
                <a:ext cx="663840" cy="2026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E22CDF3-05E2-4317-9F32-0A870EADD79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071560" y="1635476"/>
                  <a:ext cx="6724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E4B9D7B1-C995-4191-B302-7B825325B81C}"/>
                    </a:ext>
                  </a:extLst>
                </p14:cNvPr>
                <p14:cNvContentPartPr/>
                <p14:nvPr/>
              </p14:nvContentPartPr>
              <p14:xfrm>
                <a:off x="5863200" y="1367636"/>
                <a:ext cx="142560" cy="4654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E4B9D7B1-C995-4191-B302-7B825325B81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858880" y="1363316"/>
                  <a:ext cx="151200" cy="47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4D991D1-6300-403D-B59D-FBE9F8950E7D}"/>
                    </a:ext>
                  </a:extLst>
                </p14:cNvPr>
                <p14:cNvContentPartPr/>
                <p14:nvPr/>
              </p14:nvContentPartPr>
              <p14:xfrm>
                <a:off x="5702640" y="1541876"/>
                <a:ext cx="228960" cy="460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4D991D1-6300-403D-B59D-FBE9F8950E7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698320" y="1537556"/>
                  <a:ext cx="23760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3491391D-55C0-4C0D-8F17-D829305F16BA}"/>
                    </a:ext>
                  </a:extLst>
                </p14:cNvPr>
                <p14:cNvContentPartPr/>
                <p14:nvPr/>
              </p14:nvContentPartPr>
              <p14:xfrm>
                <a:off x="6025920" y="1672916"/>
                <a:ext cx="311760" cy="1839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3491391D-55C0-4C0D-8F17-D829305F16B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021600" y="1668596"/>
                  <a:ext cx="3204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3DC9950-8F38-4332-B68F-3BF7A14904D7}"/>
                    </a:ext>
                  </a:extLst>
                </p14:cNvPr>
                <p14:cNvContentPartPr/>
                <p14:nvPr/>
              </p14:nvContentPartPr>
              <p14:xfrm>
                <a:off x="6474120" y="1606316"/>
                <a:ext cx="214200" cy="2368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3DC9950-8F38-4332-B68F-3BF7A14904D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469800" y="1601996"/>
                  <a:ext cx="2228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F85A1F4-0E66-40DA-8C65-F5E157283815}"/>
                    </a:ext>
                  </a:extLst>
                </p14:cNvPr>
                <p14:cNvContentPartPr/>
                <p14:nvPr/>
              </p14:nvContentPartPr>
              <p14:xfrm>
                <a:off x="6470880" y="1703876"/>
                <a:ext cx="158040" cy="20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F85A1F4-0E66-40DA-8C65-F5E157283815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466560" y="1699556"/>
                  <a:ext cx="1666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0505A9C0-2396-455D-8D72-6C738C51A575}"/>
                    </a:ext>
                  </a:extLst>
                </p14:cNvPr>
                <p14:cNvContentPartPr/>
                <p14:nvPr/>
              </p14:nvContentPartPr>
              <p14:xfrm>
                <a:off x="6706680" y="1704956"/>
                <a:ext cx="63000" cy="106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0505A9C0-2396-455D-8D72-6C738C51A57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702360" y="1700636"/>
                  <a:ext cx="716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B74EA016-9B39-4A4B-845D-286F2CF63B45}"/>
                    </a:ext>
                  </a:extLst>
                </p14:cNvPr>
                <p14:cNvContentPartPr/>
                <p14:nvPr/>
              </p14:nvContentPartPr>
              <p14:xfrm>
                <a:off x="6723600" y="1619276"/>
                <a:ext cx="30960" cy="298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B74EA016-9B39-4A4B-845D-286F2CF63B4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719280" y="1614956"/>
                  <a:ext cx="396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FD926280-2C53-4C98-8D35-BC1CCE643525}"/>
                    </a:ext>
                  </a:extLst>
                </p14:cNvPr>
                <p14:cNvContentPartPr/>
                <p14:nvPr/>
              </p14:nvContentPartPr>
              <p14:xfrm>
                <a:off x="6841680" y="1665356"/>
                <a:ext cx="300240" cy="1839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FD926280-2C53-4C98-8D35-BC1CCE64352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837360" y="1661036"/>
                  <a:ext cx="3088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8BB5284-5C00-4D16-BAE6-CFFB54EE9B06}"/>
                    </a:ext>
                  </a:extLst>
                </p14:cNvPr>
                <p14:cNvContentPartPr/>
                <p14:nvPr/>
              </p14:nvContentPartPr>
              <p14:xfrm>
                <a:off x="7148400" y="1634756"/>
                <a:ext cx="185400" cy="2527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8BB5284-5C00-4D16-BAE6-CFFB54EE9B0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144080" y="1630436"/>
                  <a:ext cx="19404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8B4294B2-44CE-4684-A516-03A29A9BA39E}"/>
                    </a:ext>
                  </a:extLst>
                </p14:cNvPr>
                <p14:cNvContentPartPr/>
                <p14:nvPr/>
              </p14:nvContentPartPr>
              <p14:xfrm>
                <a:off x="7441440" y="1736276"/>
                <a:ext cx="24120" cy="1072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8B4294B2-44CE-4684-A516-03A29A9BA39E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437120" y="1731956"/>
                  <a:ext cx="327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BF4B3E1-0DF1-4050-BBD4-9D6496F728E5}"/>
                    </a:ext>
                  </a:extLst>
                </p14:cNvPr>
                <p14:cNvContentPartPr/>
                <p14:nvPr/>
              </p14:nvContentPartPr>
              <p14:xfrm>
                <a:off x="7449720" y="1523156"/>
                <a:ext cx="15840" cy="10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BF4B3E1-0DF1-4050-BBD4-9D6496F728E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445400" y="1518836"/>
                  <a:ext cx="244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CAC424D-E477-4125-BF88-5F7765C27724}"/>
                    </a:ext>
                  </a:extLst>
                </p14:cNvPr>
                <p14:cNvContentPartPr/>
                <p14:nvPr/>
              </p14:nvContentPartPr>
              <p14:xfrm>
                <a:off x="7554840" y="1879196"/>
                <a:ext cx="139320" cy="2199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CAC424D-E477-4125-BF88-5F7765C2772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550520" y="1874876"/>
                  <a:ext cx="1479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3C6D6F01-E1EE-46F3-A6F7-D4127D0DF952}"/>
                    </a:ext>
                  </a:extLst>
                </p14:cNvPr>
                <p14:cNvContentPartPr/>
                <p14:nvPr/>
              </p14:nvContentPartPr>
              <p14:xfrm>
                <a:off x="7952280" y="1654556"/>
                <a:ext cx="271800" cy="2178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3C6D6F01-E1EE-46F3-A6F7-D4127D0DF95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947960" y="1650236"/>
                  <a:ext cx="2804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42D779EE-C224-4180-B4E9-E8F09332C269}"/>
                    </a:ext>
                  </a:extLst>
                </p14:cNvPr>
                <p14:cNvContentPartPr/>
                <p14:nvPr/>
              </p14:nvContentPartPr>
              <p14:xfrm>
                <a:off x="8174400" y="1726916"/>
                <a:ext cx="129600" cy="1468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42D779EE-C224-4180-B4E9-E8F09332C26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170080" y="1722596"/>
                  <a:ext cx="1382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122522B-AE57-4B45-92AB-1B8F99A9E1BC}"/>
                    </a:ext>
                  </a:extLst>
                </p14:cNvPr>
                <p14:cNvContentPartPr/>
                <p14:nvPr/>
              </p14:nvContentPartPr>
              <p14:xfrm>
                <a:off x="8293920" y="1348916"/>
                <a:ext cx="310680" cy="5155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122522B-AE57-4B45-92AB-1B8F99A9E1B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289600" y="1344596"/>
                  <a:ext cx="31932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A635CA0-F25F-441A-A81A-91AE9CA5594D}"/>
                    </a:ext>
                  </a:extLst>
                </p14:cNvPr>
                <p14:cNvContentPartPr/>
                <p14:nvPr/>
              </p14:nvContentPartPr>
              <p14:xfrm>
                <a:off x="8633040" y="1682996"/>
                <a:ext cx="467640" cy="2055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A635CA0-F25F-441A-A81A-91AE9CA5594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628720" y="1678676"/>
                  <a:ext cx="4762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8978FDA3-DCCE-42D8-8DC1-5B9F13B7CD1C}"/>
                    </a:ext>
                  </a:extLst>
                </p14:cNvPr>
                <p14:cNvContentPartPr/>
                <p14:nvPr/>
              </p14:nvContentPartPr>
              <p14:xfrm>
                <a:off x="9219480" y="1663556"/>
                <a:ext cx="164520" cy="2534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8978FDA3-DCCE-42D8-8DC1-5B9F13B7CD1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215160" y="1659236"/>
                  <a:ext cx="17316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9523ABE5-79CA-4972-8E87-8AD4BFC62301}"/>
                    </a:ext>
                  </a:extLst>
                </p14:cNvPr>
                <p14:cNvContentPartPr/>
                <p14:nvPr/>
              </p14:nvContentPartPr>
              <p14:xfrm>
                <a:off x="9552840" y="1698116"/>
                <a:ext cx="214200" cy="167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9523ABE5-79CA-4972-8E87-8AD4BFC6230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548520" y="1693796"/>
                  <a:ext cx="2228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9B5EC1C-4F18-45D7-AC19-27D68E6D18E3}"/>
                    </a:ext>
                  </a:extLst>
                </p14:cNvPr>
                <p14:cNvContentPartPr/>
                <p14:nvPr/>
              </p14:nvContentPartPr>
              <p14:xfrm>
                <a:off x="9845880" y="1712156"/>
                <a:ext cx="293400" cy="1641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9B5EC1C-4F18-45D7-AC19-27D68E6D18E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841560" y="1707836"/>
                  <a:ext cx="3020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C3781AA-4591-4DA3-9048-F7A832D89B06}"/>
                    </a:ext>
                  </a:extLst>
                </p14:cNvPr>
                <p14:cNvContentPartPr/>
                <p14:nvPr/>
              </p14:nvContentPartPr>
              <p14:xfrm>
                <a:off x="10582440" y="1727636"/>
                <a:ext cx="38880" cy="4834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C3781AA-4591-4DA3-9048-F7A832D89B0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578120" y="1723316"/>
                  <a:ext cx="47520" cy="49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D717427-2072-4806-AFB6-546DCE12DE0C}"/>
                    </a:ext>
                  </a:extLst>
                </p14:cNvPr>
                <p14:cNvContentPartPr/>
                <p14:nvPr/>
              </p14:nvContentPartPr>
              <p14:xfrm>
                <a:off x="10497480" y="1728356"/>
                <a:ext cx="295560" cy="2055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D717427-2072-4806-AFB6-546DCE12DE0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493160" y="1724036"/>
                  <a:ext cx="3042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11E27270-ACC5-48AD-BCAB-02E5F5BC4504}"/>
                    </a:ext>
                  </a:extLst>
                </p14:cNvPr>
                <p14:cNvContentPartPr/>
                <p14:nvPr/>
              </p14:nvContentPartPr>
              <p14:xfrm>
                <a:off x="10875120" y="1703876"/>
                <a:ext cx="557640" cy="2394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11E27270-ACC5-48AD-BCAB-02E5F5BC450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870800" y="1699556"/>
                  <a:ext cx="5662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6D4CFAC1-91FB-47DF-A5B3-BF199AA4770D}"/>
                    </a:ext>
                  </a:extLst>
                </p14:cNvPr>
                <p14:cNvContentPartPr/>
                <p14:nvPr/>
              </p14:nvContentPartPr>
              <p14:xfrm>
                <a:off x="219480" y="2428916"/>
                <a:ext cx="77400" cy="1393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6D4CFAC1-91FB-47DF-A5B3-BF199AA4770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15160" y="2424596"/>
                  <a:ext cx="860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0C237059-F15B-4898-BDAC-AA9660B67CB1}"/>
                    </a:ext>
                  </a:extLst>
                </p14:cNvPr>
                <p14:cNvContentPartPr/>
                <p14:nvPr/>
              </p14:nvContentPartPr>
              <p14:xfrm>
                <a:off x="250800" y="2316236"/>
                <a:ext cx="19080" cy="28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0C237059-F15B-4898-BDAC-AA9660B67CB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46480" y="2311916"/>
                  <a:ext cx="277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B8733D2-9186-4081-B6EE-7DFAD83C6A86}"/>
                    </a:ext>
                  </a:extLst>
                </p14:cNvPr>
                <p14:cNvContentPartPr/>
                <p14:nvPr/>
              </p14:nvContentPartPr>
              <p14:xfrm>
                <a:off x="634920" y="2480036"/>
                <a:ext cx="158040" cy="5047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B8733D2-9186-4081-B6EE-7DFAD83C6A8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30600" y="2475716"/>
                  <a:ext cx="166680" cy="51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173EB85-FD7F-483B-9B09-476962E10B00}"/>
                    </a:ext>
                  </a:extLst>
                </p14:cNvPr>
                <p14:cNvContentPartPr/>
                <p14:nvPr/>
              </p14:nvContentPartPr>
              <p14:xfrm>
                <a:off x="661920" y="2433236"/>
                <a:ext cx="270000" cy="1882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173EB85-FD7F-483B-9B09-476962E10B0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57600" y="2428916"/>
                  <a:ext cx="2786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2C12304A-9FCB-4096-825B-0B928BE5A840}"/>
                    </a:ext>
                  </a:extLst>
                </p14:cNvPr>
                <p14:cNvContentPartPr/>
                <p14:nvPr/>
              </p14:nvContentPartPr>
              <p14:xfrm>
                <a:off x="959640" y="2065316"/>
                <a:ext cx="220680" cy="5220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2C12304A-9FCB-4096-825B-0B928BE5A84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55320" y="2060996"/>
                  <a:ext cx="22932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0BD456A-CB78-4B1B-9AC0-8BC0662E0D1A}"/>
                    </a:ext>
                  </a:extLst>
                </p14:cNvPr>
                <p14:cNvContentPartPr/>
                <p14:nvPr/>
              </p14:nvContentPartPr>
              <p14:xfrm>
                <a:off x="941280" y="2324516"/>
                <a:ext cx="193680" cy="201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0BD456A-CB78-4B1B-9AC0-8BC0662E0D1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36960" y="2320196"/>
                  <a:ext cx="202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99127247-D58D-4B04-9011-913F87E5A1CA}"/>
                    </a:ext>
                  </a:extLst>
                </p14:cNvPr>
                <p14:cNvContentPartPr/>
                <p14:nvPr/>
              </p14:nvContentPartPr>
              <p14:xfrm>
                <a:off x="1239720" y="2455916"/>
                <a:ext cx="56160" cy="907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99127247-D58D-4B04-9011-913F87E5A1C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235400" y="2451596"/>
                  <a:ext cx="6480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4A5BC723-8DD9-476E-8BD2-DD2108F2E328}"/>
                    </a:ext>
                  </a:extLst>
                </p14:cNvPr>
                <p14:cNvContentPartPr/>
                <p14:nvPr/>
              </p14:nvContentPartPr>
              <p14:xfrm>
                <a:off x="1227480" y="2307956"/>
                <a:ext cx="24120" cy="86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4A5BC723-8DD9-476E-8BD2-DD2108F2E32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223160" y="2303636"/>
                  <a:ext cx="327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8FDAA8B-3ED5-4794-A880-A30CB70A8E2E}"/>
                    </a:ext>
                  </a:extLst>
                </p14:cNvPr>
                <p14:cNvContentPartPr/>
                <p14:nvPr/>
              </p14:nvContentPartPr>
              <p14:xfrm>
                <a:off x="1912920" y="2327396"/>
                <a:ext cx="269640" cy="2044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8FDAA8B-3ED5-4794-A880-A30CB70A8E2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908600" y="2323076"/>
                  <a:ext cx="2782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3621719-5576-4261-8F5F-264DEC24ADF4}"/>
                    </a:ext>
                  </a:extLst>
                </p14:cNvPr>
                <p14:cNvContentPartPr/>
                <p14:nvPr/>
              </p14:nvContentPartPr>
              <p14:xfrm>
                <a:off x="2076000" y="2006996"/>
                <a:ext cx="111240" cy="534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3621719-5576-4261-8F5F-264DEC24ADF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071680" y="2002676"/>
                  <a:ext cx="119880" cy="54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587F154D-F2CF-4106-B5F8-66E2978C7838}"/>
                    </a:ext>
                  </a:extLst>
                </p14:cNvPr>
                <p14:cNvContentPartPr/>
                <p14:nvPr/>
              </p14:nvContentPartPr>
              <p14:xfrm>
                <a:off x="2302440" y="2036516"/>
                <a:ext cx="474480" cy="5288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587F154D-F2CF-4106-B5F8-66E2978C783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298120" y="2032196"/>
                  <a:ext cx="48312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6C38D817-4C2B-45EF-8559-42BE81481CA5}"/>
                    </a:ext>
                  </a:extLst>
                </p14:cNvPr>
                <p14:cNvContentPartPr/>
                <p14:nvPr/>
              </p14:nvContentPartPr>
              <p14:xfrm>
                <a:off x="3070680" y="2412356"/>
                <a:ext cx="70920" cy="5212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6C38D817-4C2B-45EF-8559-42BE81481CA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066360" y="2408036"/>
                  <a:ext cx="79560" cy="52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5FA2A42D-9A05-461A-9473-4DD1E566E493}"/>
                    </a:ext>
                  </a:extLst>
                </p14:cNvPr>
                <p14:cNvContentPartPr/>
                <p14:nvPr/>
              </p14:nvContentPartPr>
              <p14:xfrm>
                <a:off x="2985720" y="2403716"/>
                <a:ext cx="328680" cy="2098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5FA2A42D-9A05-461A-9473-4DD1E566E49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981400" y="2399396"/>
                  <a:ext cx="3373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73376D7E-B1FF-4E3E-A93B-1E29F3ECBD76}"/>
                    </a:ext>
                  </a:extLst>
                </p14:cNvPr>
                <p14:cNvContentPartPr/>
                <p14:nvPr/>
              </p14:nvContentPartPr>
              <p14:xfrm>
                <a:off x="3361200" y="2350076"/>
                <a:ext cx="117000" cy="1836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73376D7E-B1FF-4E3E-A93B-1E29F3ECBD7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356880" y="2345756"/>
                  <a:ext cx="1256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2707220-778F-4850-A3F5-4969BF66DBA1}"/>
                    </a:ext>
                  </a:extLst>
                </p14:cNvPr>
                <p14:cNvContentPartPr/>
                <p14:nvPr/>
              </p14:nvContentPartPr>
              <p14:xfrm>
                <a:off x="3362280" y="2229836"/>
                <a:ext cx="29160" cy="331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2707220-778F-4850-A3F5-4969BF66DBA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357960" y="2225516"/>
                  <a:ext cx="378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AF2B6D9-31D9-41DD-85D3-34244703DB8E}"/>
                    </a:ext>
                  </a:extLst>
                </p14:cNvPr>
                <p14:cNvContentPartPr/>
                <p14:nvPr/>
              </p14:nvContentPartPr>
              <p14:xfrm>
                <a:off x="3552360" y="2318396"/>
                <a:ext cx="398160" cy="2192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AF2B6D9-31D9-41DD-85D3-34244703DB8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548040" y="2314076"/>
                  <a:ext cx="4068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581AD5E6-E182-4392-83A9-0334F54BB385}"/>
                    </a:ext>
                  </a:extLst>
                </p14:cNvPr>
                <p14:cNvContentPartPr/>
                <p14:nvPr/>
              </p14:nvContentPartPr>
              <p14:xfrm>
                <a:off x="3944760" y="2320196"/>
                <a:ext cx="282960" cy="240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581AD5E6-E182-4392-83A9-0334F54BB38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940440" y="2315876"/>
                  <a:ext cx="2916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5D7D27CB-0899-4734-BEDF-6A1D433025B1}"/>
                    </a:ext>
                  </a:extLst>
                </p14:cNvPr>
                <p14:cNvContentPartPr/>
                <p14:nvPr/>
              </p14:nvContentPartPr>
              <p14:xfrm>
                <a:off x="4267680" y="2352596"/>
                <a:ext cx="268560" cy="1670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5D7D27CB-0899-4734-BEDF-6A1D433025B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263360" y="2348276"/>
                  <a:ext cx="2772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B0F4237D-947D-4D04-BAF9-801B6C38E5A7}"/>
                    </a:ext>
                  </a:extLst>
                </p14:cNvPr>
                <p14:cNvContentPartPr/>
                <p14:nvPr/>
              </p14:nvContentPartPr>
              <p14:xfrm>
                <a:off x="4847640" y="2260436"/>
                <a:ext cx="298440" cy="2217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B0F4237D-947D-4D04-BAF9-801B6C38E5A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843320" y="2256116"/>
                  <a:ext cx="3070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FD6B293B-6E5C-4201-849D-87282AA35D72}"/>
                    </a:ext>
                  </a:extLst>
                </p14:cNvPr>
                <p14:cNvContentPartPr/>
                <p14:nvPr/>
              </p14:nvContentPartPr>
              <p14:xfrm>
                <a:off x="5078760" y="1966316"/>
                <a:ext cx="114120" cy="5677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FD6B293B-6E5C-4201-849D-87282AA35D7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074440" y="1961996"/>
                  <a:ext cx="122760" cy="57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5BF117A-D999-4C30-A779-16DE7002700A}"/>
                    </a:ext>
                  </a:extLst>
                </p14:cNvPr>
                <p14:cNvContentPartPr/>
                <p14:nvPr/>
              </p14:nvContentPartPr>
              <p14:xfrm>
                <a:off x="5233560" y="2242796"/>
                <a:ext cx="88560" cy="2588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5BF117A-D999-4C30-A779-16DE7002700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229240" y="2238476"/>
                  <a:ext cx="9720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B9E6B130-DD34-4CE0-9CCA-BA47DFDCB80A}"/>
                    </a:ext>
                  </a:extLst>
                </p14:cNvPr>
                <p14:cNvContentPartPr/>
                <p14:nvPr/>
              </p14:nvContentPartPr>
              <p14:xfrm>
                <a:off x="5686800" y="2307956"/>
                <a:ext cx="574920" cy="2404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B9E6B130-DD34-4CE0-9CCA-BA47DFDCB80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682480" y="2303636"/>
                  <a:ext cx="58356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EF12EEC3-7272-42DF-91CD-A2D4217548FA}"/>
                    </a:ext>
                  </a:extLst>
                </p14:cNvPr>
                <p14:cNvContentPartPr/>
                <p14:nvPr/>
              </p14:nvContentPartPr>
              <p14:xfrm>
                <a:off x="6333720" y="2297516"/>
                <a:ext cx="237240" cy="1803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EF12EEC3-7272-42DF-91CD-A2D4217548F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329400" y="2293196"/>
                  <a:ext cx="24588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3D8F0D82-695D-4A90-A517-7401DA6F144F}"/>
                    </a:ext>
                  </a:extLst>
                </p14:cNvPr>
                <p14:cNvContentPartPr/>
                <p14:nvPr/>
              </p14:nvContentPartPr>
              <p14:xfrm>
                <a:off x="6695880" y="2275196"/>
                <a:ext cx="243720" cy="2160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3D8F0D82-695D-4A90-A517-7401DA6F144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691560" y="2270876"/>
                  <a:ext cx="2523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2B31A70B-129B-499D-8617-0452554BABC5}"/>
                    </a:ext>
                  </a:extLst>
                </p14:cNvPr>
                <p14:cNvContentPartPr/>
                <p14:nvPr/>
              </p14:nvContentPartPr>
              <p14:xfrm>
                <a:off x="6931320" y="1988996"/>
                <a:ext cx="515520" cy="536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2B31A70B-129B-499D-8617-0452554BABC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927000" y="1984676"/>
                  <a:ext cx="52416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15BCDF01-C920-4933-8680-E9A092DB8CF8}"/>
                    </a:ext>
                  </a:extLst>
                </p14:cNvPr>
                <p14:cNvContentPartPr/>
                <p14:nvPr/>
              </p14:nvContentPartPr>
              <p14:xfrm>
                <a:off x="7591200" y="2136596"/>
                <a:ext cx="290880" cy="4132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15BCDF01-C920-4933-8680-E9A092DB8CF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586880" y="2132276"/>
                  <a:ext cx="29952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432EF80F-B1DE-49A3-A773-53C4004A2C6E}"/>
                    </a:ext>
                  </a:extLst>
                </p14:cNvPr>
                <p14:cNvContentPartPr/>
                <p14:nvPr/>
              </p14:nvContentPartPr>
              <p14:xfrm>
                <a:off x="7842120" y="2391836"/>
                <a:ext cx="239760" cy="1998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432EF80F-B1DE-49A3-A773-53C4004A2C6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837800" y="2387516"/>
                  <a:ext cx="2484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227AEEA6-3E5A-4943-8F29-CDBB6169FBA2}"/>
                    </a:ext>
                  </a:extLst>
                </p14:cNvPr>
                <p14:cNvContentPartPr/>
                <p14:nvPr/>
              </p14:nvContentPartPr>
              <p14:xfrm>
                <a:off x="8442600" y="2292836"/>
                <a:ext cx="213840" cy="2970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227AEEA6-3E5A-4943-8F29-CDBB6169FBA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438280" y="2288516"/>
                  <a:ext cx="22248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98AC87DF-2308-4844-853A-63E9C691B8D2}"/>
                    </a:ext>
                  </a:extLst>
                </p14:cNvPr>
                <p14:cNvContentPartPr/>
                <p14:nvPr/>
              </p14:nvContentPartPr>
              <p14:xfrm>
                <a:off x="8875680" y="2561396"/>
                <a:ext cx="15840" cy="176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98AC87DF-2308-4844-853A-63E9C691B8D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871360" y="2557076"/>
                  <a:ext cx="2448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5FD5FF25-3444-4578-8353-A87D56FB77BB}"/>
              </a:ext>
            </a:extLst>
          </p:cNvPr>
          <p:cNvGrpSpPr/>
          <p:nvPr/>
        </p:nvGrpSpPr>
        <p:grpSpPr>
          <a:xfrm>
            <a:off x="152160" y="3262676"/>
            <a:ext cx="593280" cy="586800"/>
            <a:chOff x="152160" y="3262676"/>
            <a:chExt cx="593280" cy="58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1AFB9D22-8926-4358-89DD-B22086A7940A}"/>
                    </a:ext>
                  </a:extLst>
                </p14:cNvPr>
                <p14:cNvContentPartPr/>
                <p14:nvPr/>
              </p14:nvContentPartPr>
              <p14:xfrm>
                <a:off x="152160" y="3262676"/>
                <a:ext cx="394560" cy="5868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1AFB9D22-8926-4358-89DD-B22086A7940A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43160" y="3253676"/>
                  <a:ext cx="412200" cy="60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6D916AEE-0D28-4781-AF06-E89FA4051A91}"/>
                    </a:ext>
                  </a:extLst>
                </p14:cNvPr>
                <p14:cNvContentPartPr/>
                <p14:nvPr/>
              </p14:nvContentPartPr>
              <p14:xfrm>
                <a:off x="668760" y="3622676"/>
                <a:ext cx="76680" cy="1249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6D916AEE-0D28-4781-AF06-E89FA4051A9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59760" y="3614036"/>
                  <a:ext cx="943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A988F2B-304A-49E9-927F-72437FC8747A}"/>
                    </a:ext>
                  </a:extLst>
                </p14:cNvPr>
                <p14:cNvContentPartPr/>
                <p14:nvPr/>
              </p14:nvContentPartPr>
              <p14:xfrm>
                <a:off x="699360" y="3494156"/>
                <a:ext cx="30600" cy="23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A988F2B-304A-49E9-927F-72437FC8747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90720" y="3485156"/>
                  <a:ext cx="48240" cy="4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2351D622-9470-4667-A8F5-7901FA3D0CF2}"/>
              </a:ext>
            </a:extLst>
          </p:cNvPr>
          <p:cNvGrpSpPr/>
          <p:nvPr/>
        </p:nvGrpSpPr>
        <p:grpSpPr>
          <a:xfrm>
            <a:off x="1110480" y="3139556"/>
            <a:ext cx="1121400" cy="626040"/>
            <a:chOff x="1110480" y="3139556"/>
            <a:chExt cx="1121400" cy="62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D4839611-205D-4D2E-8AEA-1E30266117CC}"/>
                    </a:ext>
                  </a:extLst>
                </p14:cNvPr>
                <p14:cNvContentPartPr/>
                <p14:nvPr/>
              </p14:nvContentPartPr>
              <p14:xfrm>
                <a:off x="1110480" y="3573716"/>
                <a:ext cx="333360" cy="1918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D4839611-205D-4D2E-8AEA-1E30266117CC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01840" y="3565076"/>
                  <a:ext cx="3510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FA393DBB-3469-42FB-8996-1D9A93052841}"/>
                    </a:ext>
                  </a:extLst>
                </p14:cNvPr>
                <p14:cNvContentPartPr/>
                <p14:nvPr/>
              </p14:nvContentPartPr>
              <p14:xfrm>
                <a:off x="1541040" y="3497756"/>
                <a:ext cx="213480" cy="1875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FA393DBB-3469-42FB-8996-1D9A9305284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532040" y="3488756"/>
                  <a:ext cx="2311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7A2CC75-41CF-4FAE-A1CA-A50B76D2966D}"/>
                    </a:ext>
                  </a:extLst>
                </p14:cNvPr>
                <p14:cNvContentPartPr/>
                <p14:nvPr/>
              </p14:nvContentPartPr>
              <p14:xfrm>
                <a:off x="1873320" y="3139556"/>
                <a:ext cx="236880" cy="5551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7A2CC75-41CF-4FAE-A1CA-A50B76D2966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864680" y="3130916"/>
                  <a:ext cx="254520" cy="57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26C2B5E-2A9E-4C36-B10F-0D32C1E3DC23}"/>
                    </a:ext>
                  </a:extLst>
                </p14:cNvPr>
                <p14:cNvContentPartPr/>
                <p14:nvPr/>
              </p14:nvContentPartPr>
              <p14:xfrm>
                <a:off x="1819320" y="3441236"/>
                <a:ext cx="229320" cy="97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26C2B5E-2A9E-4C36-B10F-0D32C1E3DC2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810680" y="3432236"/>
                  <a:ext cx="2469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CBCC6274-1117-4443-9B69-84708805D554}"/>
                    </a:ext>
                  </a:extLst>
                </p14:cNvPr>
                <p14:cNvContentPartPr/>
                <p14:nvPr/>
              </p14:nvContentPartPr>
              <p14:xfrm>
                <a:off x="2163840" y="3554996"/>
                <a:ext cx="68040" cy="597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CBCC6274-1117-4443-9B69-84708805D55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154840" y="3545996"/>
                  <a:ext cx="8568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29D5007-5B00-4BA9-BB12-1FE436D1E4AA}"/>
                    </a:ext>
                  </a:extLst>
                </p14:cNvPr>
                <p14:cNvContentPartPr/>
                <p14:nvPr/>
              </p14:nvContentPartPr>
              <p14:xfrm>
                <a:off x="2170680" y="3369956"/>
                <a:ext cx="35640" cy="446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29D5007-5B00-4BA9-BB12-1FE436D1E4A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162040" y="3360956"/>
                  <a:ext cx="5328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CB73487B-6B8F-4FE9-AB77-8CE5780A129F}"/>
              </a:ext>
            </a:extLst>
          </p:cNvPr>
          <p:cNvGrpSpPr/>
          <p:nvPr/>
        </p:nvGrpSpPr>
        <p:grpSpPr>
          <a:xfrm>
            <a:off x="2816520" y="3120116"/>
            <a:ext cx="751680" cy="519840"/>
            <a:chOff x="2816520" y="3120116"/>
            <a:chExt cx="751680" cy="51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3D8EA3BC-BF59-4D5D-B43D-297186E5EA5D}"/>
                    </a:ext>
                  </a:extLst>
                </p14:cNvPr>
                <p14:cNvContentPartPr/>
                <p14:nvPr/>
              </p14:nvContentPartPr>
              <p14:xfrm>
                <a:off x="2816520" y="3393716"/>
                <a:ext cx="258840" cy="160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3D8EA3BC-BF59-4D5D-B43D-297186E5EA5D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807520" y="3385076"/>
                  <a:ext cx="2764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CD3FA3EA-D595-4B07-8F97-645C706E9D89}"/>
                    </a:ext>
                  </a:extLst>
                </p14:cNvPr>
                <p14:cNvContentPartPr/>
                <p14:nvPr/>
              </p14:nvContentPartPr>
              <p14:xfrm>
                <a:off x="2964840" y="3120116"/>
                <a:ext cx="344160" cy="4777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CD3FA3EA-D595-4B07-8F97-645C706E9D8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956200" y="3111476"/>
                  <a:ext cx="36180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85E7BC3-FF0D-4341-867E-3DCC81C93199}"/>
                    </a:ext>
                  </a:extLst>
                </p14:cNvPr>
                <p14:cNvContentPartPr/>
                <p14:nvPr/>
              </p14:nvContentPartPr>
              <p14:xfrm>
                <a:off x="3364440" y="3385796"/>
                <a:ext cx="203760" cy="2541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85E7BC3-FF0D-4341-867E-3DCC81C9319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355440" y="3377156"/>
                  <a:ext cx="221400" cy="27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6EF0A86A-3E75-4522-9DA4-1E9E9D3FDDED}"/>
              </a:ext>
            </a:extLst>
          </p:cNvPr>
          <p:cNvGrpSpPr/>
          <p:nvPr/>
        </p:nvGrpSpPr>
        <p:grpSpPr>
          <a:xfrm>
            <a:off x="4256160" y="3267356"/>
            <a:ext cx="1663920" cy="607320"/>
            <a:chOff x="4256160" y="3267356"/>
            <a:chExt cx="1663920" cy="60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2F278BB-8FD5-426F-A178-FDA1025590D1}"/>
                    </a:ext>
                  </a:extLst>
                </p14:cNvPr>
                <p14:cNvContentPartPr/>
                <p14:nvPr/>
              </p14:nvContentPartPr>
              <p14:xfrm>
                <a:off x="4422840" y="3267356"/>
                <a:ext cx="314280" cy="406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2F278BB-8FD5-426F-A178-FDA1025590D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413840" y="3258716"/>
                  <a:ext cx="3319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92764D2-F5AD-47E5-8AD5-2EA6E0392672}"/>
                    </a:ext>
                  </a:extLst>
                </p14:cNvPr>
                <p14:cNvContentPartPr/>
                <p14:nvPr/>
              </p14:nvContentPartPr>
              <p14:xfrm>
                <a:off x="4256160" y="3308396"/>
                <a:ext cx="419760" cy="4762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92764D2-F5AD-47E5-8AD5-2EA6E039267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247520" y="3299756"/>
                  <a:ext cx="43740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A98C24C-5713-4082-A418-76F414C02385}"/>
                    </a:ext>
                  </a:extLst>
                </p14:cNvPr>
                <p14:cNvContentPartPr/>
                <p14:nvPr/>
              </p14:nvContentPartPr>
              <p14:xfrm>
                <a:off x="5015400" y="3385076"/>
                <a:ext cx="140400" cy="1807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A98C24C-5713-4082-A418-76F414C0238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006760" y="3376436"/>
                  <a:ext cx="1580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A2234DDA-B182-4FB2-BEA2-2233C0D6D8E8}"/>
                    </a:ext>
                  </a:extLst>
                </p14:cNvPr>
                <p14:cNvContentPartPr/>
                <p14:nvPr/>
              </p14:nvContentPartPr>
              <p14:xfrm>
                <a:off x="4954560" y="3421076"/>
                <a:ext cx="194760" cy="1378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A2234DDA-B182-4FB2-BEA2-2233C0D6D8E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945920" y="3412076"/>
                  <a:ext cx="2124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0D8831EC-1A68-4A4E-B175-C742D82C2F96}"/>
                    </a:ext>
                  </a:extLst>
                </p14:cNvPr>
                <p14:cNvContentPartPr/>
                <p14:nvPr/>
              </p14:nvContentPartPr>
              <p14:xfrm>
                <a:off x="4956000" y="3465716"/>
                <a:ext cx="210240" cy="90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0D8831EC-1A68-4A4E-B175-C742D82C2F9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947000" y="3457076"/>
                  <a:ext cx="22788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98B2A525-CD3A-4ED8-AFEC-501DF3E4A9EA}"/>
                    </a:ext>
                  </a:extLst>
                </p14:cNvPr>
                <p14:cNvContentPartPr/>
                <p14:nvPr/>
              </p14:nvContentPartPr>
              <p14:xfrm>
                <a:off x="5008200" y="3360596"/>
                <a:ext cx="54720" cy="2595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98B2A525-CD3A-4ED8-AFEC-501DF3E4A9E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999560" y="3351596"/>
                  <a:ext cx="7236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560EA4AE-81EE-4849-8786-6ED62075234B}"/>
                    </a:ext>
                  </a:extLst>
                </p14:cNvPr>
                <p14:cNvContentPartPr/>
                <p14:nvPr/>
              </p14:nvContentPartPr>
              <p14:xfrm>
                <a:off x="5404560" y="3296156"/>
                <a:ext cx="153360" cy="306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560EA4AE-81EE-4849-8786-6ED62075234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395560" y="3287156"/>
                  <a:ext cx="1710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C272686B-FB5D-4525-A525-6022A39338EA}"/>
                    </a:ext>
                  </a:extLst>
                </p14:cNvPr>
                <p14:cNvContentPartPr/>
                <p14:nvPr/>
              </p14:nvContentPartPr>
              <p14:xfrm>
                <a:off x="5171640" y="3340436"/>
                <a:ext cx="363240" cy="5342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C272686B-FB5D-4525-A525-6022A39338E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163000" y="3331436"/>
                  <a:ext cx="380880" cy="55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0F36D48-31F2-42AF-BEDB-F37ABA5718EA}"/>
                    </a:ext>
                  </a:extLst>
                </p14:cNvPr>
                <p14:cNvContentPartPr/>
                <p14:nvPr/>
              </p14:nvContentPartPr>
              <p14:xfrm>
                <a:off x="5793360" y="3444836"/>
                <a:ext cx="119160" cy="201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0F36D48-31F2-42AF-BEDB-F37ABA5718E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784720" y="3436196"/>
                  <a:ext cx="1368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5506FE67-1AF2-49EC-B5A9-5938A892F357}"/>
                    </a:ext>
                  </a:extLst>
                </p14:cNvPr>
                <p14:cNvContentPartPr/>
                <p14:nvPr/>
              </p14:nvContentPartPr>
              <p14:xfrm>
                <a:off x="5723160" y="3527276"/>
                <a:ext cx="196920" cy="223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5506FE67-1AF2-49EC-B5A9-5938A892F35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714520" y="3518276"/>
                  <a:ext cx="214560" cy="3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7E0771D3-E714-415F-9B2D-3C52D467898B}"/>
              </a:ext>
            </a:extLst>
          </p:cNvPr>
          <p:cNvGrpSpPr/>
          <p:nvPr/>
        </p:nvGrpSpPr>
        <p:grpSpPr>
          <a:xfrm>
            <a:off x="6286200" y="3063956"/>
            <a:ext cx="597240" cy="629280"/>
            <a:chOff x="6286200" y="3063956"/>
            <a:chExt cx="597240" cy="62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BE1734F0-864F-46A6-8218-4FC41449CEDA}"/>
                    </a:ext>
                  </a:extLst>
                </p14:cNvPr>
                <p14:cNvContentPartPr/>
                <p14:nvPr/>
              </p14:nvContentPartPr>
              <p14:xfrm>
                <a:off x="6286200" y="3063956"/>
                <a:ext cx="175320" cy="6292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BE1734F0-864F-46A6-8218-4FC41449CED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277200" y="3054956"/>
                  <a:ext cx="192960" cy="64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264F8650-66C3-4ABA-94F5-8E69CA1267CE}"/>
                    </a:ext>
                  </a:extLst>
                </p14:cNvPr>
                <p14:cNvContentPartPr/>
                <p14:nvPr/>
              </p14:nvContentPartPr>
              <p14:xfrm>
                <a:off x="6409680" y="3372836"/>
                <a:ext cx="188640" cy="19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264F8650-66C3-4ABA-94F5-8E69CA1267C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400680" y="3364196"/>
                  <a:ext cx="2062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586525C-0171-493F-9CD7-DE4C0CF7007F}"/>
                    </a:ext>
                  </a:extLst>
                </p14:cNvPr>
                <p14:cNvContentPartPr/>
                <p14:nvPr/>
              </p14:nvContentPartPr>
              <p14:xfrm>
                <a:off x="6692280" y="3162956"/>
                <a:ext cx="58680" cy="3103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586525C-0171-493F-9CD7-DE4C0CF7007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683280" y="3153956"/>
                  <a:ext cx="7632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BE74693-0447-42C8-8705-0C973A7159E8}"/>
                    </a:ext>
                  </a:extLst>
                </p14:cNvPr>
                <p14:cNvContentPartPr/>
                <p14:nvPr/>
              </p14:nvContentPartPr>
              <p14:xfrm>
                <a:off x="6752400" y="3492716"/>
                <a:ext cx="131040" cy="1544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BE74693-0447-42C8-8705-0C973A7159E8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743400" y="3484076"/>
                  <a:ext cx="148680" cy="17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uppo 181">
            <a:extLst>
              <a:ext uri="{FF2B5EF4-FFF2-40B4-BE49-F238E27FC236}">
                <a16:creationId xmlns:a16="http://schemas.microsoft.com/office/drawing/2014/main" id="{639E9024-F263-4F90-BBA3-72098467E0F4}"/>
              </a:ext>
            </a:extLst>
          </p:cNvPr>
          <p:cNvGrpSpPr/>
          <p:nvPr/>
        </p:nvGrpSpPr>
        <p:grpSpPr>
          <a:xfrm>
            <a:off x="7149120" y="3031196"/>
            <a:ext cx="1724760" cy="498240"/>
            <a:chOff x="7149120" y="3031196"/>
            <a:chExt cx="1724760" cy="49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1A2738A5-0665-4748-926F-9982730287BA}"/>
                    </a:ext>
                  </a:extLst>
                </p14:cNvPr>
                <p14:cNvContentPartPr/>
                <p14:nvPr/>
              </p14:nvContentPartPr>
              <p14:xfrm>
                <a:off x="7149120" y="3187796"/>
                <a:ext cx="319680" cy="232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1A2738A5-0665-4748-926F-9982730287B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140480" y="3179156"/>
                  <a:ext cx="3373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597CD71-0643-4E72-A591-04467D20657C}"/>
                    </a:ext>
                  </a:extLst>
                </p14:cNvPr>
                <p14:cNvContentPartPr/>
                <p14:nvPr/>
              </p14:nvContentPartPr>
              <p14:xfrm>
                <a:off x="7538280" y="3031196"/>
                <a:ext cx="165240" cy="4982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597CD71-0643-4E72-A591-04467D20657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529280" y="3022556"/>
                  <a:ext cx="18288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4BA1421D-B905-4AE2-9D0A-A430333EE29A}"/>
                    </a:ext>
                  </a:extLst>
                </p14:cNvPr>
                <p14:cNvContentPartPr/>
                <p14:nvPr/>
              </p14:nvContentPartPr>
              <p14:xfrm>
                <a:off x="7858320" y="3288596"/>
                <a:ext cx="155880" cy="226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4BA1421D-B905-4AE2-9D0A-A430333EE29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849320" y="3279596"/>
                  <a:ext cx="1735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E01CF064-D5DE-4AD1-A646-8D4F602AF422}"/>
                    </a:ext>
                  </a:extLst>
                </p14:cNvPr>
                <p14:cNvContentPartPr/>
                <p14:nvPr/>
              </p14:nvContentPartPr>
              <p14:xfrm>
                <a:off x="7825560" y="3423596"/>
                <a:ext cx="174960" cy="162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E01CF064-D5DE-4AD1-A646-8D4F602AF42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816560" y="3414956"/>
                  <a:ext cx="1926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C29DBC95-1ACF-4841-8DAB-3F2113652449}"/>
                    </a:ext>
                  </a:extLst>
                </p14:cNvPr>
                <p14:cNvContentPartPr/>
                <p14:nvPr/>
              </p14:nvContentPartPr>
              <p14:xfrm>
                <a:off x="8183400" y="3323876"/>
                <a:ext cx="211680" cy="309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C29DBC95-1ACF-4841-8DAB-3F211365244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174400" y="3314876"/>
                  <a:ext cx="2293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93F3CAB-32E7-44FB-9C2A-36ACB45E8542}"/>
                    </a:ext>
                  </a:extLst>
                </p14:cNvPr>
                <p14:cNvContentPartPr/>
                <p14:nvPr/>
              </p14:nvContentPartPr>
              <p14:xfrm>
                <a:off x="8603160" y="3124076"/>
                <a:ext cx="270720" cy="2620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93F3CAB-32E7-44FB-9C2A-36ACB45E854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594160" y="3115076"/>
                  <a:ext cx="288360" cy="27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6215B855-3F0E-45F8-AF05-47C6AECBCED0}"/>
              </a:ext>
            </a:extLst>
          </p:cNvPr>
          <p:cNvGrpSpPr/>
          <p:nvPr/>
        </p:nvGrpSpPr>
        <p:grpSpPr>
          <a:xfrm>
            <a:off x="121560" y="4089956"/>
            <a:ext cx="567720" cy="822600"/>
            <a:chOff x="121560" y="4089956"/>
            <a:chExt cx="567720" cy="82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420FFFA-7EFE-4CF8-B7E8-B2835B879471}"/>
                    </a:ext>
                  </a:extLst>
                </p14:cNvPr>
                <p14:cNvContentPartPr/>
                <p14:nvPr/>
              </p14:nvContentPartPr>
              <p14:xfrm>
                <a:off x="121560" y="4089956"/>
                <a:ext cx="252000" cy="8226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420FFFA-7EFE-4CF8-B7E8-B2835B87947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7240" y="4085636"/>
                  <a:ext cx="260640" cy="83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EE1AB25-7793-4261-8204-A1B229EB5534}"/>
                    </a:ext>
                  </a:extLst>
                </p14:cNvPr>
                <p14:cNvContentPartPr/>
                <p14:nvPr/>
              </p14:nvContentPartPr>
              <p14:xfrm>
                <a:off x="455640" y="4381916"/>
                <a:ext cx="222120" cy="450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EE1AB25-7793-4261-8204-A1B229EB553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51320" y="4377596"/>
                  <a:ext cx="2307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C5346F4E-8437-4248-A130-6ED600CAA0E8}"/>
                    </a:ext>
                  </a:extLst>
                </p14:cNvPr>
                <p14:cNvContentPartPr/>
                <p14:nvPr/>
              </p14:nvContentPartPr>
              <p14:xfrm>
                <a:off x="436920" y="4412516"/>
                <a:ext cx="252360" cy="4042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C5346F4E-8437-4248-A130-6ED600CAA0E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32600" y="4408196"/>
                  <a:ext cx="261000" cy="412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03D23793-2AEC-4840-9449-B75503C78FAE}"/>
                  </a:ext>
                </a:extLst>
              </p14:cNvPr>
              <p14:cNvContentPartPr/>
              <p14:nvPr/>
            </p14:nvContentPartPr>
            <p14:xfrm>
              <a:off x="1075200" y="4453556"/>
              <a:ext cx="269640" cy="16596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03D23793-2AEC-4840-9449-B75503C78FAE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1070880" y="4449236"/>
                <a:ext cx="27828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9E7499C9-C055-4031-99F6-8C998FD0ABA0}"/>
                  </a:ext>
                </a:extLst>
              </p14:cNvPr>
              <p14:cNvContentPartPr/>
              <p14:nvPr/>
            </p14:nvContentPartPr>
            <p14:xfrm>
              <a:off x="1164840" y="4237916"/>
              <a:ext cx="227520" cy="5976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9E7499C9-C055-4031-99F6-8C998FD0ABA0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1160520" y="4233596"/>
                <a:ext cx="236160" cy="6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152C298F-4650-4A3C-AC07-AECA7FA3F070}"/>
              </a:ext>
            </a:extLst>
          </p:cNvPr>
          <p:cNvGrpSpPr/>
          <p:nvPr/>
        </p:nvGrpSpPr>
        <p:grpSpPr>
          <a:xfrm>
            <a:off x="1874400" y="3919316"/>
            <a:ext cx="3095640" cy="704880"/>
            <a:chOff x="1874400" y="3919316"/>
            <a:chExt cx="3095640" cy="70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FBF31636-2886-4378-8DEA-2898D6164924}"/>
                    </a:ext>
                  </a:extLst>
                </p14:cNvPr>
                <p14:cNvContentPartPr/>
                <p14:nvPr/>
              </p14:nvContentPartPr>
              <p14:xfrm>
                <a:off x="1874400" y="4377596"/>
                <a:ext cx="383040" cy="1774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FBF31636-2886-4378-8DEA-2898D616492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870080" y="4373276"/>
                  <a:ext cx="3916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07FD995-56A8-40C0-9277-DB9F6C33605E}"/>
                    </a:ext>
                  </a:extLst>
                </p14:cNvPr>
                <p14:cNvContentPartPr/>
                <p14:nvPr/>
              </p14:nvContentPartPr>
              <p14:xfrm>
                <a:off x="2394960" y="4311716"/>
                <a:ext cx="279360" cy="3124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07FD995-56A8-40C0-9277-DB9F6C33605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390640" y="4307396"/>
                  <a:ext cx="28800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58AA6C85-488B-4EF6-B725-C56F08D16828}"/>
                    </a:ext>
                  </a:extLst>
                </p14:cNvPr>
                <p14:cNvContentPartPr/>
                <p14:nvPr/>
              </p14:nvContentPartPr>
              <p14:xfrm>
                <a:off x="2717880" y="4283636"/>
                <a:ext cx="280440" cy="3247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58AA6C85-488B-4EF6-B725-C56F08D1682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713560" y="4279316"/>
                  <a:ext cx="28908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21D512EC-5741-41A7-B6BD-D7A4536B2C72}"/>
                    </a:ext>
                  </a:extLst>
                </p14:cNvPr>
                <p14:cNvContentPartPr/>
                <p14:nvPr/>
              </p14:nvContentPartPr>
              <p14:xfrm>
                <a:off x="3109200" y="4368956"/>
                <a:ext cx="292680" cy="1753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21D512EC-5741-41A7-B6BD-D7A4536B2C7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104880" y="4364636"/>
                  <a:ext cx="3013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BF68F72F-B4CF-4807-AD18-7F4D273BE050}"/>
                    </a:ext>
                  </a:extLst>
                </p14:cNvPr>
                <p14:cNvContentPartPr/>
                <p14:nvPr/>
              </p14:nvContentPartPr>
              <p14:xfrm>
                <a:off x="3522480" y="4300196"/>
                <a:ext cx="416160" cy="2098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BF68F72F-B4CF-4807-AD18-7F4D273BE05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518160" y="4295876"/>
                  <a:ext cx="4248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D4BA3447-AAA3-42B9-9B50-E94481F83065}"/>
                    </a:ext>
                  </a:extLst>
                </p14:cNvPr>
                <p14:cNvContentPartPr/>
                <p14:nvPr/>
              </p14:nvContentPartPr>
              <p14:xfrm>
                <a:off x="3748920" y="4256276"/>
                <a:ext cx="52920" cy="158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D4BA3447-AAA3-42B9-9B50-E94481F83065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744600" y="4251956"/>
                  <a:ext cx="61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701C362-D637-4EDE-8E22-E8301FE3E0BD}"/>
                    </a:ext>
                  </a:extLst>
                </p14:cNvPr>
                <p14:cNvContentPartPr/>
                <p14:nvPr/>
              </p14:nvContentPartPr>
              <p14:xfrm>
                <a:off x="3982200" y="4313156"/>
                <a:ext cx="418320" cy="1972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701C362-D637-4EDE-8E22-E8301FE3E0B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977880" y="4308836"/>
                  <a:ext cx="4269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356C2728-A1CA-4400-890A-5A0661F4B205}"/>
                    </a:ext>
                  </a:extLst>
                </p14:cNvPr>
                <p14:cNvContentPartPr/>
                <p14:nvPr/>
              </p14:nvContentPartPr>
              <p14:xfrm>
                <a:off x="4452360" y="3919316"/>
                <a:ext cx="231480" cy="5608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356C2728-A1CA-4400-890A-5A0661F4B20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448040" y="3914996"/>
                  <a:ext cx="240120" cy="56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1AF7DE4B-6D05-43B0-A510-3CBD000783DE}"/>
                    </a:ext>
                  </a:extLst>
                </p14:cNvPr>
                <p14:cNvContentPartPr/>
                <p14:nvPr/>
              </p14:nvContentPartPr>
              <p14:xfrm>
                <a:off x="4389000" y="4141796"/>
                <a:ext cx="218520" cy="44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1AF7DE4B-6D05-43B0-A510-3CBD000783D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384680" y="4137476"/>
                  <a:ext cx="22716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F452340-6149-4AA1-B1FE-57E2248D009A}"/>
                    </a:ext>
                  </a:extLst>
                </p14:cNvPr>
                <p14:cNvContentPartPr/>
                <p14:nvPr/>
              </p14:nvContentPartPr>
              <p14:xfrm>
                <a:off x="4743960" y="4222796"/>
                <a:ext cx="226080" cy="2048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F452340-6149-4AA1-B1FE-57E2248D009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739640" y="4218476"/>
                  <a:ext cx="234720" cy="21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6B2AEEE4-F22F-44D6-9D03-62569EB9D3AC}"/>
              </a:ext>
            </a:extLst>
          </p:cNvPr>
          <p:cNvGrpSpPr/>
          <p:nvPr/>
        </p:nvGrpSpPr>
        <p:grpSpPr>
          <a:xfrm>
            <a:off x="5272080" y="3898436"/>
            <a:ext cx="838440" cy="720360"/>
            <a:chOff x="5272080" y="3898436"/>
            <a:chExt cx="838440" cy="72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CDDED6D-DAB6-4506-89ED-0054A0E9473D}"/>
                    </a:ext>
                  </a:extLst>
                </p14:cNvPr>
                <p14:cNvContentPartPr/>
                <p14:nvPr/>
              </p14:nvContentPartPr>
              <p14:xfrm>
                <a:off x="5272080" y="4202636"/>
                <a:ext cx="456120" cy="2545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CDDED6D-DAB6-4506-89ED-0054A0E9473D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267760" y="4198316"/>
                  <a:ext cx="46476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F30E2E98-8520-4266-B269-E94AA1A1B505}"/>
                    </a:ext>
                  </a:extLst>
                </p14:cNvPr>
                <p14:cNvContentPartPr/>
                <p14:nvPr/>
              </p14:nvContentPartPr>
              <p14:xfrm>
                <a:off x="5834760" y="4310636"/>
                <a:ext cx="239040" cy="2163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F30E2E98-8520-4266-B269-E94AA1A1B50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830440" y="4306316"/>
                  <a:ext cx="2476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7BE0213-69EB-4614-B9BF-229D9D288C1B}"/>
                    </a:ext>
                  </a:extLst>
                </p14:cNvPr>
                <p14:cNvContentPartPr/>
                <p14:nvPr/>
              </p14:nvContentPartPr>
              <p14:xfrm>
                <a:off x="6019440" y="3898436"/>
                <a:ext cx="91080" cy="7203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7BE0213-69EB-4614-B9BF-229D9D288C1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015120" y="3894116"/>
                  <a:ext cx="99720" cy="72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AFC3A6FE-FA31-467D-917A-254BE69F56DB}"/>
              </a:ext>
            </a:extLst>
          </p:cNvPr>
          <p:cNvGrpSpPr/>
          <p:nvPr/>
        </p:nvGrpSpPr>
        <p:grpSpPr>
          <a:xfrm>
            <a:off x="6495000" y="3767036"/>
            <a:ext cx="4495320" cy="781560"/>
            <a:chOff x="6495000" y="3767036"/>
            <a:chExt cx="4495320" cy="78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0213BFD2-9071-44E2-9F91-3F420402D702}"/>
                    </a:ext>
                  </a:extLst>
                </p14:cNvPr>
                <p14:cNvContentPartPr/>
                <p14:nvPr/>
              </p14:nvContentPartPr>
              <p14:xfrm>
                <a:off x="6495000" y="4288316"/>
                <a:ext cx="420120" cy="1940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0213BFD2-9071-44E2-9F91-3F420402D70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490680" y="4283996"/>
                  <a:ext cx="4287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7EC00F70-21E1-445D-8AF5-68E186D00D98}"/>
                    </a:ext>
                  </a:extLst>
                </p14:cNvPr>
                <p14:cNvContentPartPr/>
                <p14:nvPr/>
              </p14:nvContentPartPr>
              <p14:xfrm>
                <a:off x="6956160" y="4332596"/>
                <a:ext cx="199440" cy="2026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7EC00F70-21E1-445D-8AF5-68E186D00D9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951840" y="4328276"/>
                  <a:ext cx="2080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16CB98F3-42CA-4705-B929-29389B6778D0}"/>
                    </a:ext>
                  </a:extLst>
                </p14:cNvPr>
                <p14:cNvContentPartPr/>
                <p14:nvPr/>
              </p14:nvContentPartPr>
              <p14:xfrm>
                <a:off x="7213200" y="4281116"/>
                <a:ext cx="384120" cy="218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16CB98F3-42CA-4705-B929-29389B6778D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208880" y="4276796"/>
                  <a:ext cx="3927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02885A2F-317A-4297-902A-DDA6EFA229AB}"/>
                    </a:ext>
                  </a:extLst>
                </p14:cNvPr>
                <p14:cNvContentPartPr/>
                <p14:nvPr/>
              </p14:nvContentPartPr>
              <p14:xfrm>
                <a:off x="7837080" y="4225316"/>
                <a:ext cx="730800" cy="2120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02885A2F-317A-4297-902A-DDA6EFA229A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832760" y="4220996"/>
                  <a:ext cx="7394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05983A91-4766-482F-9177-6246DD7B3AF9}"/>
                    </a:ext>
                  </a:extLst>
                </p14:cNvPr>
                <p14:cNvContentPartPr/>
                <p14:nvPr/>
              </p14:nvContentPartPr>
              <p14:xfrm>
                <a:off x="8674440" y="3767036"/>
                <a:ext cx="220320" cy="6940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05983A91-4766-482F-9177-6246DD7B3AF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670120" y="3762716"/>
                  <a:ext cx="228960" cy="70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F701A1D-BC28-4C28-A728-46B9C799364A}"/>
                    </a:ext>
                  </a:extLst>
                </p14:cNvPr>
                <p14:cNvContentPartPr/>
                <p14:nvPr/>
              </p14:nvContentPartPr>
              <p14:xfrm>
                <a:off x="8545560" y="4047476"/>
                <a:ext cx="261000" cy="457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F701A1D-BC28-4C28-A728-46B9C799364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541240" y="4043156"/>
                  <a:ext cx="2696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5E688D37-D299-4B1B-95E3-14BE7BEEBCED}"/>
                    </a:ext>
                  </a:extLst>
                </p14:cNvPr>
                <p14:cNvContentPartPr/>
                <p14:nvPr/>
              </p14:nvContentPartPr>
              <p14:xfrm>
                <a:off x="8826360" y="4236116"/>
                <a:ext cx="381240" cy="1994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5E688D37-D299-4B1B-95E3-14BE7BEEBCED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822040" y="4231796"/>
                  <a:ext cx="3898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417EA728-A99E-4C58-A65F-ECFFE18E38D5}"/>
                    </a:ext>
                  </a:extLst>
                </p14:cNvPr>
                <p14:cNvContentPartPr/>
                <p14:nvPr/>
              </p14:nvContentPartPr>
              <p14:xfrm>
                <a:off x="9315960" y="4162316"/>
                <a:ext cx="291960" cy="2988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417EA728-A99E-4C58-A65F-ECFFE18E38D5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311640" y="4157996"/>
                  <a:ext cx="30060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F3EC4074-47FF-49F5-B94D-8CEBBAE89A7C}"/>
                    </a:ext>
                  </a:extLst>
                </p14:cNvPr>
                <p14:cNvContentPartPr/>
                <p14:nvPr/>
              </p14:nvContentPartPr>
              <p14:xfrm>
                <a:off x="9330720" y="4318556"/>
                <a:ext cx="207000" cy="356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F3EC4074-47FF-49F5-B94D-8CEBBAE89A7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326400" y="4314236"/>
                  <a:ext cx="2156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AD38EA51-94D0-400B-AB6F-1F0A8196FB7F}"/>
                    </a:ext>
                  </a:extLst>
                </p14:cNvPr>
                <p14:cNvContentPartPr/>
                <p14:nvPr/>
              </p14:nvContentPartPr>
              <p14:xfrm>
                <a:off x="9678120" y="4163036"/>
                <a:ext cx="59400" cy="2728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AD38EA51-94D0-400B-AB6F-1F0A8196FB7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673800" y="4158716"/>
                  <a:ext cx="6804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FD23845D-3F6C-4A51-B8F9-152705439CDC}"/>
                    </a:ext>
                  </a:extLst>
                </p14:cNvPr>
                <p14:cNvContentPartPr/>
                <p14:nvPr/>
              </p14:nvContentPartPr>
              <p14:xfrm>
                <a:off x="9863520" y="4289036"/>
                <a:ext cx="282600" cy="1616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FD23845D-3F6C-4A51-B8F9-152705439CDC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859200" y="4284716"/>
                  <a:ext cx="2912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9E280AF-0654-4D0E-B5C4-94FB0B253F29}"/>
                    </a:ext>
                  </a:extLst>
                </p14:cNvPr>
                <p14:cNvContentPartPr/>
                <p14:nvPr/>
              </p14:nvContentPartPr>
              <p14:xfrm>
                <a:off x="10205880" y="4327916"/>
                <a:ext cx="207720" cy="1684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9E280AF-0654-4D0E-B5C4-94FB0B253F29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201560" y="4323596"/>
                  <a:ext cx="21636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1123BECB-E8E0-4A74-873E-E98BB03BD814}"/>
                    </a:ext>
                  </a:extLst>
                </p14:cNvPr>
                <p14:cNvContentPartPr/>
                <p14:nvPr/>
              </p14:nvContentPartPr>
              <p14:xfrm>
                <a:off x="10611240" y="4326116"/>
                <a:ext cx="379080" cy="2224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1123BECB-E8E0-4A74-873E-E98BB03BD81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606920" y="4321796"/>
                  <a:ext cx="387720" cy="23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71B8DB17-3608-48C6-BD5F-E5E85D38B9AC}"/>
              </a:ext>
            </a:extLst>
          </p:cNvPr>
          <p:cNvGrpSpPr/>
          <p:nvPr/>
        </p:nvGrpSpPr>
        <p:grpSpPr>
          <a:xfrm>
            <a:off x="112200" y="4954676"/>
            <a:ext cx="1347840" cy="582840"/>
            <a:chOff x="112200" y="4954676"/>
            <a:chExt cx="1347840" cy="58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D759555E-0697-46FB-B335-1E075701F09D}"/>
                    </a:ext>
                  </a:extLst>
                </p14:cNvPr>
                <p14:cNvContentPartPr/>
                <p14:nvPr/>
              </p14:nvContentPartPr>
              <p14:xfrm>
                <a:off x="112200" y="5348156"/>
                <a:ext cx="431280" cy="1893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D759555E-0697-46FB-B335-1E075701F09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7880" y="5343836"/>
                  <a:ext cx="4399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53886242-47C4-4BAE-8BE4-BE3D8ACFAC10}"/>
                    </a:ext>
                  </a:extLst>
                </p14:cNvPr>
                <p14:cNvContentPartPr/>
                <p14:nvPr/>
              </p14:nvContentPartPr>
              <p14:xfrm>
                <a:off x="555360" y="5283356"/>
                <a:ext cx="320760" cy="2188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53886242-47C4-4BAE-8BE4-BE3D8ACFAC1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51040" y="5279036"/>
                  <a:ext cx="3294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0CDCDAF-EEBD-43C3-A594-CDA110521334}"/>
                    </a:ext>
                  </a:extLst>
                </p14:cNvPr>
                <p14:cNvContentPartPr/>
                <p14:nvPr/>
              </p14:nvContentPartPr>
              <p14:xfrm>
                <a:off x="1062600" y="4954676"/>
                <a:ext cx="204480" cy="5220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0CDCDAF-EEBD-43C3-A594-CDA110521334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58280" y="4950356"/>
                  <a:ext cx="21312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0F31E636-26BC-4469-B8A3-1459C079ED1B}"/>
                    </a:ext>
                  </a:extLst>
                </p14:cNvPr>
                <p14:cNvContentPartPr/>
                <p14:nvPr/>
              </p14:nvContentPartPr>
              <p14:xfrm>
                <a:off x="949920" y="5164916"/>
                <a:ext cx="282960" cy="399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0F31E636-26BC-4469-B8A3-1459C079ED1B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45600" y="5160596"/>
                  <a:ext cx="2916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BB5510CB-3B22-4064-91AA-021BB94C89D2}"/>
                    </a:ext>
                  </a:extLst>
                </p14:cNvPr>
                <p14:cNvContentPartPr/>
                <p14:nvPr/>
              </p14:nvContentPartPr>
              <p14:xfrm>
                <a:off x="1393800" y="5369396"/>
                <a:ext cx="66240" cy="738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BB5510CB-3B22-4064-91AA-021BB94C89D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389480" y="5365076"/>
                  <a:ext cx="7488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19481CBC-EE96-4543-9F56-24E72FD9EE27}"/>
                    </a:ext>
                  </a:extLst>
                </p14:cNvPr>
                <p14:cNvContentPartPr/>
                <p14:nvPr/>
              </p14:nvContentPartPr>
              <p14:xfrm>
                <a:off x="1403520" y="5187596"/>
                <a:ext cx="29160" cy="424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19481CBC-EE96-4543-9F56-24E72FD9EE2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399200" y="5183276"/>
                  <a:ext cx="37800" cy="5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B89F120F-4E2C-4DF1-B6BF-7D3AC8559FC3}"/>
              </a:ext>
            </a:extLst>
          </p:cNvPr>
          <p:cNvGrpSpPr/>
          <p:nvPr/>
        </p:nvGrpSpPr>
        <p:grpSpPr>
          <a:xfrm>
            <a:off x="1738320" y="5201636"/>
            <a:ext cx="2244600" cy="321840"/>
            <a:chOff x="1738320" y="5201636"/>
            <a:chExt cx="2244600" cy="32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1CA033E-4CF3-426E-8BFA-5DC8B1883FE6}"/>
                    </a:ext>
                  </a:extLst>
                </p14:cNvPr>
                <p14:cNvContentPartPr/>
                <p14:nvPr/>
              </p14:nvContentPartPr>
              <p14:xfrm>
                <a:off x="1738320" y="5250596"/>
                <a:ext cx="260640" cy="2278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1CA033E-4CF3-426E-8BFA-5DC8B1883FE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734000" y="5246276"/>
                  <a:ext cx="2692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8478F817-66AA-483A-8AC1-034E294A513C}"/>
                    </a:ext>
                  </a:extLst>
                </p14:cNvPr>
                <p14:cNvContentPartPr/>
                <p14:nvPr/>
              </p14:nvContentPartPr>
              <p14:xfrm>
                <a:off x="2141880" y="5258876"/>
                <a:ext cx="728640" cy="2124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8478F817-66AA-483A-8AC1-034E294A513C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137560" y="5254556"/>
                  <a:ext cx="7372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2C54E81A-282C-44CC-8BBD-D4DBDC937E0A}"/>
                    </a:ext>
                  </a:extLst>
                </p14:cNvPr>
                <p14:cNvContentPartPr/>
                <p14:nvPr/>
              </p14:nvContentPartPr>
              <p14:xfrm>
                <a:off x="2986800" y="5291996"/>
                <a:ext cx="542520" cy="2314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2C54E81A-282C-44CC-8BBD-D4DBDC937E0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982480" y="5287676"/>
                  <a:ext cx="5511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0977B5B7-8988-48CF-AC50-A5E21414A4A0}"/>
                    </a:ext>
                  </a:extLst>
                </p14:cNvPr>
                <p14:cNvContentPartPr/>
                <p14:nvPr/>
              </p14:nvContentPartPr>
              <p14:xfrm>
                <a:off x="3362280" y="5201636"/>
                <a:ext cx="59760" cy="464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0977B5B7-8988-48CF-AC50-A5E21414A4A0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3357960" y="5197316"/>
                  <a:ext cx="684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B14D3005-EAF9-430E-A9FA-4CA0DFFFA05E}"/>
                    </a:ext>
                  </a:extLst>
                </p14:cNvPr>
                <p14:cNvContentPartPr/>
                <p14:nvPr/>
              </p14:nvContentPartPr>
              <p14:xfrm>
                <a:off x="3597360" y="5269316"/>
                <a:ext cx="385560" cy="1893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B14D3005-EAF9-430E-A9FA-4CA0DFFFA05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3593040" y="5264996"/>
                  <a:ext cx="394200" cy="19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F4620211-7D09-4509-84F6-224EAEFB289E}"/>
              </a:ext>
            </a:extLst>
          </p:cNvPr>
          <p:cNvGrpSpPr/>
          <p:nvPr/>
        </p:nvGrpSpPr>
        <p:grpSpPr>
          <a:xfrm>
            <a:off x="4281360" y="4789436"/>
            <a:ext cx="544320" cy="632520"/>
            <a:chOff x="4281360" y="4789436"/>
            <a:chExt cx="544320" cy="6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FEB269ED-E33B-408F-9B01-1F3486133F80}"/>
                    </a:ext>
                  </a:extLst>
                </p14:cNvPr>
                <p14:cNvContentPartPr/>
                <p14:nvPr/>
              </p14:nvContentPartPr>
              <p14:xfrm>
                <a:off x="4281360" y="5174996"/>
                <a:ext cx="298800" cy="2235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FEB269ED-E33B-408F-9B01-1F3486133F80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4277040" y="5170676"/>
                  <a:ext cx="3074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68C10E75-34AD-415A-ADAC-CB95B560585A}"/>
                    </a:ext>
                  </a:extLst>
                </p14:cNvPr>
                <p14:cNvContentPartPr/>
                <p14:nvPr/>
              </p14:nvContentPartPr>
              <p14:xfrm>
                <a:off x="4549560" y="4789436"/>
                <a:ext cx="276120" cy="6325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68C10E75-34AD-415A-ADAC-CB95B560585A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4545240" y="4785116"/>
                  <a:ext cx="284760" cy="64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4466A816-043F-4AA0-A91B-919504AEA0DC}"/>
                    </a:ext>
                  </a:extLst>
                </p14:cNvPr>
                <p14:cNvContentPartPr/>
                <p14:nvPr/>
              </p14:nvContentPartPr>
              <p14:xfrm>
                <a:off x="4725600" y="5061596"/>
                <a:ext cx="56520" cy="882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4466A816-043F-4AA0-A91B-919504AEA0D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721280" y="5057276"/>
                  <a:ext cx="65160" cy="9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o 256">
            <a:extLst>
              <a:ext uri="{FF2B5EF4-FFF2-40B4-BE49-F238E27FC236}">
                <a16:creationId xmlns:a16="http://schemas.microsoft.com/office/drawing/2014/main" id="{F0185E22-109D-4188-BA1C-50C39770AA58}"/>
              </a:ext>
            </a:extLst>
          </p:cNvPr>
          <p:cNvGrpSpPr/>
          <p:nvPr/>
        </p:nvGrpSpPr>
        <p:grpSpPr>
          <a:xfrm>
            <a:off x="5174160" y="5046476"/>
            <a:ext cx="2850120" cy="727560"/>
            <a:chOff x="5174160" y="5046476"/>
            <a:chExt cx="2850120" cy="72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F86D4B19-1B74-4798-93D1-F5DD6E4E8244}"/>
                    </a:ext>
                  </a:extLst>
                </p14:cNvPr>
                <p14:cNvContentPartPr/>
                <p14:nvPr/>
              </p14:nvContentPartPr>
              <p14:xfrm>
                <a:off x="5174160" y="5128556"/>
                <a:ext cx="440640" cy="1717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F86D4B19-1B74-4798-93D1-F5DD6E4E8244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5169840" y="5124236"/>
                  <a:ext cx="4492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9306D19B-0B9E-4348-9AF4-1E503D87B6B8}"/>
                    </a:ext>
                  </a:extLst>
                </p14:cNvPr>
                <p14:cNvContentPartPr/>
                <p14:nvPr/>
              </p14:nvContentPartPr>
              <p14:xfrm>
                <a:off x="5604360" y="5101196"/>
                <a:ext cx="502200" cy="2800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9306D19B-0B9E-4348-9AF4-1E503D87B6B8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5600040" y="5096876"/>
                  <a:ext cx="51084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741F2CB-2DA8-4962-99D5-3DFA31754F97}"/>
                    </a:ext>
                  </a:extLst>
                </p14:cNvPr>
                <p14:cNvContentPartPr/>
                <p14:nvPr/>
              </p14:nvContentPartPr>
              <p14:xfrm>
                <a:off x="6156240" y="5113076"/>
                <a:ext cx="99000" cy="6609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741F2CB-2DA8-4962-99D5-3DFA31754F9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151920" y="5108756"/>
                  <a:ext cx="107640" cy="66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AAAF275-8644-4611-888E-3C9F3CB6AF2B}"/>
                    </a:ext>
                  </a:extLst>
                </p14:cNvPr>
                <p14:cNvContentPartPr/>
                <p14:nvPr/>
              </p14:nvContentPartPr>
              <p14:xfrm>
                <a:off x="6159840" y="5172116"/>
                <a:ext cx="281520" cy="1609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AAAF275-8644-4611-888E-3C9F3CB6AF2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6155520" y="5167796"/>
                  <a:ext cx="2901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8346B5F-7452-48BD-853A-6E745F2EDC0E}"/>
                    </a:ext>
                  </a:extLst>
                </p14:cNvPr>
                <p14:cNvContentPartPr/>
                <p14:nvPr/>
              </p14:nvContentPartPr>
              <p14:xfrm>
                <a:off x="6516960" y="5060156"/>
                <a:ext cx="65160" cy="2768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8346B5F-7452-48BD-853A-6E745F2EDC0E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6512640" y="5055836"/>
                  <a:ext cx="7380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F3035B0A-1368-425A-9DB1-64BE31014EDF}"/>
                    </a:ext>
                  </a:extLst>
                </p14:cNvPr>
                <p14:cNvContentPartPr/>
                <p14:nvPr/>
              </p14:nvContentPartPr>
              <p14:xfrm>
                <a:off x="6741960" y="5141876"/>
                <a:ext cx="252360" cy="2300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F3035B0A-1368-425A-9DB1-64BE31014EDF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6737640" y="5137556"/>
                  <a:ext cx="26100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786CB84-9450-46D0-94F4-3BC287530AA8}"/>
                    </a:ext>
                  </a:extLst>
                </p14:cNvPr>
                <p14:cNvContentPartPr/>
                <p14:nvPr/>
              </p14:nvContentPartPr>
              <p14:xfrm>
                <a:off x="7050840" y="5046476"/>
                <a:ext cx="242640" cy="3135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786CB84-9450-46D0-94F4-3BC287530AA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046520" y="5042156"/>
                  <a:ext cx="25128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898CC8DD-1965-454C-96F0-A0180FF39D03}"/>
                    </a:ext>
                  </a:extLst>
                </p14:cNvPr>
                <p14:cNvContentPartPr/>
                <p14:nvPr/>
              </p14:nvContentPartPr>
              <p14:xfrm>
                <a:off x="7046520" y="5184356"/>
                <a:ext cx="237960" cy="33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898CC8DD-1965-454C-96F0-A0180FF39D0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042200" y="5180036"/>
                  <a:ext cx="246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350578C3-E439-4253-98B2-7C9018A1DED1}"/>
                    </a:ext>
                  </a:extLst>
                </p14:cNvPr>
                <p14:cNvContentPartPr/>
                <p14:nvPr/>
              </p14:nvContentPartPr>
              <p14:xfrm>
                <a:off x="7331640" y="5101556"/>
                <a:ext cx="312120" cy="3268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350578C3-E439-4253-98B2-7C9018A1DED1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327320" y="5097236"/>
                  <a:ext cx="32076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77D8E941-BC7E-4B2A-A87A-955A7EBD828C}"/>
                    </a:ext>
                  </a:extLst>
                </p14:cNvPr>
                <p14:cNvContentPartPr/>
                <p14:nvPr/>
              </p14:nvContentPartPr>
              <p14:xfrm>
                <a:off x="7396440" y="5236916"/>
                <a:ext cx="202320" cy="396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77D8E941-BC7E-4B2A-A87A-955A7EBD828C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392120" y="5232596"/>
                  <a:ext cx="2109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9CFE0388-85F5-4551-BAAF-160E3AD71E0F}"/>
                    </a:ext>
                  </a:extLst>
                </p14:cNvPr>
                <p14:cNvContentPartPr/>
                <p14:nvPr/>
              </p14:nvContentPartPr>
              <p14:xfrm>
                <a:off x="7616400" y="5159516"/>
                <a:ext cx="407880" cy="2498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9CFE0388-85F5-4551-BAAF-160E3AD71E0F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612080" y="5155196"/>
                  <a:ext cx="416520" cy="25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5F6DFB21-620B-4007-8C71-2880E4F311E8}"/>
              </a:ext>
            </a:extLst>
          </p:cNvPr>
          <p:cNvGrpSpPr/>
          <p:nvPr/>
        </p:nvGrpSpPr>
        <p:grpSpPr>
          <a:xfrm>
            <a:off x="8326320" y="4720316"/>
            <a:ext cx="1140480" cy="954000"/>
            <a:chOff x="8326320" y="4720316"/>
            <a:chExt cx="1140480" cy="95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839B7834-A7B3-4D19-99C0-757ACBDC42AA}"/>
                    </a:ext>
                  </a:extLst>
                </p14:cNvPr>
                <p14:cNvContentPartPr/>
                <p14:nvPr/>
              </p14:nvContentPartPr>
              <p14:xfrm>
                <a:off x="8386440" y="5088596"/>
                <a:ext cx="203400" cy="2246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839B7834-A7B3-4D19-99C0-757ACBDC42A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382120" y="5084276"/>
                  <a:ext cx="2120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B97A4469-88CB-4474-8105-821EB233585B}"/>
                    </a:ext>
                  </a:extLst>
                </p14:cNvPr>
                <p14:cNvContentPartPr/>
                <p14:nvPr/>
              </p14:nvContentPartPr>
              <p14:xfrm>
                <a:off x="8558160" y="5078516"/>
                <a:ext cx="87480" cy="2235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B97A4469-88CB-4474-8105-821EB233585B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553840" y="5074196"/>
                  <a:ext cx="961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1DBE27BC-B2B1-412E-A48B-3F1EC1C62086}"/>
                    </a:ext>
                  </a:extLst>
                </p14:cNvPr>
                <p14:cNvContentPartPr/>
                <p14:nvPr/>
              </p14:nvContentPartPr>
              <p14:xfrm>
                <a:off x="8327400" y="5051876"/>
                <a:ext cx="410040" cy="56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1DBE27BC-B2B1-412E-A48B-3F1EC1C6208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323080" y="5047556"/>
                  <a:ext cx="4186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2DE71DB1-75B9-4E60-8C4A-AF4C75B93294}"/>
                    </a:ext>
                  </a:extLst>
                </p14:cNvPr>
                <p14:cNvContentPartPr/>
                <p14:nvPr/>
              </p14:nvContentPartPr>
              <p14:xfrm>
                <a:off x="8326320" y="5145476"/>
                <a:ext cx="683280" cy="3942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2DE71DB1-75B9-4E60-8C4A-AF4C75B93294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322000" y="5141156"/>
                  <a:ext cx="69192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F58D740B-985C-4804-9020-6CEEA3D71BDD}"/>
                    </a:ext>
                  </a:extLst>
                </p14:cNvPr>
                <p14:cNvContentPartPr/>
                <p14:nvPr/>
              </p14:nvContentPartPr>
              <p14:xfrm>
                <a:off x="8505240" y="5435636"/>
                <a:ext cx="471960" cy="2386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F58D740B-985C-4804-9020-6CEEA3D71BDD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500920" y="5431316"/>
                  <a:ext cx="48060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C3E43A59-F9C5-44F0-AA83-62C1290F3BD7}"/>
                    </a:ext>
                  </a:extLst>
                </p14:cNvPr>
                <p14:cNvContentPartPr/>
                <p14:nvPr/>
              </p14:nvContentPartPr>
              <p14:xfrm>
                <a:off x="8992320" y="4720316"/>
                <a:ext cx="303120" cy="7574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C3E43A59-F9C5-44F0-AA83-62C1290F3BD7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988000" y="4715996"/>
                  <a:ext cx="311760" cy="76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27696B83-902E-476E-A869-0DF620C685D5}"/>
                    </a:ext>
                  </a:extLst>
                </p14:cNvPr>
                <p14:cNvContentPartPr/>
                <p14:nvPr/>
              </p14:nvContentPartPr>
              <p14:xfrm>
                <a:off x="9421080" y="5379116"/>
                <a:ext cx="45720" cy="248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27696B83-902E-476E-A869-0DF620C685D5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416760" y="5374796"/>
                  <a:ext cx="54360" cy="33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869253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uppo 16">
            <a:extLst>
              <a:ext uri="{FF2B5EF4-FFF2-40B4-BE49-F238E27FC236}">
                <a16:creationId xmlns:a16="http://schemas.microsoft.com/office/drawing/2014/main" id="{0299E08B-F63F-415E-998E-156AE14BB1A0}"/>
              </a:ext>
            </a:extLst>
          </p:cNvPr>
          <p:cNvGrpSpPr/>
          <p:nvPr/>
        </p:nvGrpSpPr>
        <p:grpSpPr>
          <a:xfrm>
            <a:off x="278015" y="37026"/>
            <a:ext cx="1061280" cy="650160"/>
            <a:chOff x="278015" y="37026"/>
            <a:chExt cx="1061280" cy="65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AA55F68-6B8B-41FA-B04A-ECAFB2D5A085}"/>
                    </a:ext>
                  </a:extLst>
                </p14:cNvPr>
                <p14:cNvContentPartPr/>
                <p14:nvPr/>
              </p14:nvContentPartPr>
              <p14:xfrm>
                <a:off x="330215" y="389466"/>
                <a:ext cx="5040" cy="46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AA55F68-6B8B-41FA-B04A-ECAFB2D5A08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5895" y="385146"/>
                  <a:ext cx="1368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0739350-73F3-433A-9635-9146C185B7B5}"/>
                    </a:ext>
                  </a:extLst>
                </p14:cNvPr>
                <p14:cNvContentPartPr/>
                <p14:nvPr/>
              </p14:nvContentPartPr>
              <p14:xfrm>
                <a:off x="278015" y="340146"/>
                <a:ext cx="232560" cy="3470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0739350-73F3-433A-9635-9146C185B7B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73695" y="335826"/>
                  <a:ext cx="24120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F966C5E3-B2D6-4F83-8EEF-DAC9C3542A67}"/>
                    </a:ext>
                  </a:extLst>
                </p14:cNvPr>
                <p14:cNvContentPartPr/>
                <p14:nvPr/>
              </p14:nvContentPartPr>
              <p14:xfrm>
                <a:off x="368015" y="506466"/>
                <a:ext cx="166680" cy="187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F966C5E3-B2D6-4F83-8EEF-DAC9C3542A6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63695" y="502146"/>
                  <a:ext cx="1753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E4712F6-1429-4EA7-9D42-AE8E3F74FE2B}"/>
                    </a:ext>
                  </a:extLst>
                </p14:cNvPr>
                <p14:cNvContentPartPr/>
                <p14:nvPr/>
              </p14:nvContentPartPr>
              <p14:xfrm>
                <a:off x="637655" y="37026"/>
                <a:ext cx="142560" cy="1522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E4712F6-1429-4EA7-9D42-AE8E3F74FE2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33335" y="32706"/>
                  <a:ext cx="1512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207010D-8905-4BAC-90AE-034CA40159F9}"/>
                    </a:ext>
                  </a:extLst>
                </p14:cNvPr>
                <p14:cNvContentPartPr/>
                <p14:nvPr/>
              </p14:nvContentPartPr>
              <p14:xfrm>
                <a:off x="578255" y="225306"/>
                <a:ext cx="412200" cy="424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207010D-8905-4BAC-90AE-034CA40159F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573935" y="220986"/>
                  <a:ext cx="42084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B11C3DA-0342-47FB-A4CD-374E400B2D5C}"/>
                    </a:ext>
                  </a:extLst>
                </p14:cNvPr>
                <p14:cNvContentPartPr/>
                <p14:nvPr/>
              </p14:nvContentPartPr>
              <p14:xfrm>
                <a:off x="680855" y="348066"/>
                <a:ext cx="159120" cy="1418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B11C3DA-0342-47FB-A4CD-374E400B2D5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676535" y="343746"/>
                  <a:ext cx="1677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0178241A-EF8A-41AF-AAE1-FED161F13984}"/>
                    </a:ext>
                  </a:extLst>
                </p14:cNvPr>
                <p14:cNvContentPartPr/>
                <p14:nvPr/>
              </p14:nvContentPartPr>
              <p14:xfrm>
                <a:off x="1181975" y="545706"/>
                <a:ext cx="157320" cy="219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0178241A-EF8A-41AF-AAE1-FED161F1398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77655" y="541386"/>
                  <a:ext cx="1659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68B2812D-B7B7-4125-AE03-550791870602}"/>
                    </a:ext>
                  </a:extLst>
                </p14:cNvPr>
                <p14:cNvContentPartPr/>
                <p14:nvPr/>
              </p14:nvContentPartPr>
              <p14:xfrm>
                <a:off x="1180175" y="653706"/>
                <a:ext cx="148680" cy="16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68B2812D-B7B7-4125-AE03-55079187060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75855" y="649386"/>
                  <a:ext cx="157320" cy="2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FFD70D64-6999-4288-9336-BFC4CE961096}"/>
                  </a:ext>
                </a:extLst>
              </p14:cNvPr>
              <p14:cNvContentPartPr/>
              <p14:nvPr/>
            </p14:nvContentPartPr>
            <p14:xfrm>
              <a:off x="1783895" y="385866"/>
              <a:ext cx="274680" cy="29016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FFD70D64-6999-4288-9336-BFC4CE961096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1779575" y="381546"/>
                <a:ext cx="283320" cy="29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uppo 30">
            <a:extLst>
              <a:ext uri="{FF2B5EF4-FFF2-40B4-BE49-F238E27FC236}">
                <a16:creationId xmlns:a16="http://schemas.microsoft.com/office/drawing/2014/main" id="{C4FD205A-E4EA-478B-8BBA-0313BC63DA75}"/>
              </a:ext>
            </a:extLst>
          </p:cNvPr>
          <p:cNvGrpSpPr/>
          <p:nvPr/>
        </p:nvGrpSpPr>
        <p:grpSpPr>
          <a:xfrm>
            <a:off x="2033015" y="36666"/>
            <a:ext cx="1761480" cy="385920"/>
            <a:chOff x="2033015" y="36666"/>
            <a:chExt cx="1761480" cy="38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677C21B3-A835-4427-930E-A0CB2717095A}"/>
                    </a:ext>
                  </a:extLst>
                </p14:cNvPr>
                <p14:cNvContentPartPr/>
                <p14:nvPr/>
              </p14:nvContentPartPr>
              <p14:xfrm>
                <a:off x="2176295" y="36666"/>
                <a:ext cx="260640" cy="2224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677C21B3-A835-4427-930E-A0CB2717095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171975" y="32346"/>
                  <a:ext cx="26928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CE042E9F-19C7-4FBB-A1DB-08860F42F65E}"/>
                    </a:ext>
                  </a:extLst>
                </p14:cNvPr>
                <p14:cNvContentPartPr/>
                <p14:nvPr/>
              </p14:nvContentPartPr>
              <p14:xfrm>
                <a:off x="2496695" y="82386"/>
                <a:ext cx="163080" cy="3337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CE042E9F-19C7-4FBB-A1DB-08860F42F65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492375" y="78066"/>
                  <a:ext cx="17172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2709CA0C-A6E0-4DDE-A2D1-BC985EA4F404}"/>
                    </a:ext>
                  </a:extLst>
                </p14:cNvPr>
                <p14:cNvContentPartPr/>
                <p14:nvPr/>
              </p14:nvContentPartPr>
              <p14:xfrm>
                <a:off x="2033015" y="46746"/>
                <a:ext cx="125280" cy="2718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2709CA0C-A6E0-4DDE-A2D1-BC985EA4F40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028695" y="42426"/>
                  <a:ext cx="13392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0018686-17FC-4AA7-AE4F-485947CC96EA}"/>
                    </a:ext>
                  </a:extLst>
                </p14:cNvPr>
                <p14:cNvContentPartPr/>
                <p14:nvPr/>
              </p14:nvContentPartPr>
              <p14:xfrm>
                <a:off x="2723135" y="72666"/>
                <a:ext cx="86760" cy="232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0018686-17FC-4AA7-AE4F-485947CC96E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718815" y="68346"/>
                  <a:ext cx="9540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A8E6AE1-F447-4169-8A02-D01DD19EFEEC}"/>
                    </a:ext>
                  </a:extLst>
                </p14:cNvPr>
                <p14:cNvContentPartPr/>
                <p14:nvPr/>
              </p14:nvContentPartPr>
              <p14:xfrm>
                <a:off x="2986655" y="47106"/>
                <a:ext cx="21240" cy="1202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A8E6AE1-F447-4169-8A02-D01DD19EFEE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982335" y="42786"/>
                  <a:ext cx="2988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61BEFE72-BDC6-4C29-B025-14A4F46B6129}"/>
                    </a:ext>
                  </a:extLst>
                </p14:cNvPr>
                <p14:cNvContentPartPr/>
                <p14:nvPr/>
              </p14:nvContentPartPr>
              <p14:xfrm>
                <a:off x="2861015" y="195066"/>
                <a:ext cx="241200" cy="122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61BEFE72-BDC6-4C29-B025-14A4F46B612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856695" y="190746"/>
                  <a:ext cx="2498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46FC893-DB04-4F90-A10E-C95DD0107053}"/>
                    </a:ext>
                  </a:extLst>
                </p14:cNvPr>
                <p14:cNvContentPartPr/>
                <p14:nvPr/>
              </p14:nvContentPartPr>
              <p14:xfrm>
                <a:off x="2926895" y="288666"/>
                <a:ext cx="128880" cy="1339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46FC893-DB04-4F90-A10E-C95DD010705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922575" y="284346"/>
                  <a:ext cx="1375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C6F02C0-84CF-4051-8838-C458F57CADE0}"/>
                    </a:ext>
                  </a:extLst>
                </p14:cNvPr>
                <p14:cNvContentPartPr/>
                <p14:nvPr/>
              </p14:nvContentPartPr>
              <p14:xfrm>
                <a:off x="3251615" y="175626"/>
                <a:ext cx="176760" cy="223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C6F02C0-84CF-4051-8838-C458F57CADE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247295" y="171306"/>
                  <a:ext cx="185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9538CAA7-7792-4385-8CD8-F194FFE1EC99}"/>
                    </a:ext>
                  </a:extLst>
                </p14:cNvPr>
                <p14:cNvContentPartPr/>
                <p14:nvPr/>
              </p14:nvContentPartPr>
              <p14:xfrm>
                <a:off x="3322535" y="138546"/>
                <a:ext cx="36720" cy="1465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9538CAA7-7792-4385-8CD8-F194FFE1EC9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318215" y="134226"/>
                  <a:ext cx="453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B290D42C-A584-450F-B7D1-68CB5FE828AE}"/>
                    </a:ext>
                  </a:extLst>
                </p14:cNvPr>
                <p14:cNvContentPartPr/>
                <p14:nvPr/>
              </p14:nvContentPartPr>
              <p14:xfrm>
                <a:off x="3566255" y="110106"/>
                <a:ext cx="65160" cy="1184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B290D42C-A584-450F-B7D1-68CB5FE828A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561935" y="105786"/>
                  <a:ext cx="7380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16202B1F-493D-4B32-925C-C95E9C1162F2}"/>
                    </a:ext>
                  </a:extLst>
                </p14:cNvPr>
                <p14:cNvContentPartPr/>
                <p14:nvPr/>
              </p14:nvContentPartPr>
              <p14:xfrm>
                <a:off x="3586055" y="55746"/>
                <a:ext cx="5040" cy="230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16202B1F-493D-4B32-925C-C95E9C1162F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581735" y="51426"/>
                  <a:ext cx="136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FFBEFE7-7B83-4F3F-901D-A5C4D2F7D2C9}"/>
                    </a:ext>
                  </a:extLst>
                </p14:cNvPr>
                <p14:cNvContentPartPr/>
                <p14:nvPr/>
              </p14:nvContentPartPr>
              <p14:xfrm>
                <a:off x="3721415" y="57546"/>
                <a:ext cx="73080" cy="3135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FFBEFE7-7B83-4F3F-901D-A5C4D2F7D2C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717095" y="53226"/>
                  <a:ext cx="81720" cy="32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A9F343B5-12F5-4DE2-A4A9-A0AE59913919}"/>
              </a:ext>
            </a:extLst>
          </p:cNvPr>
          <p:cNvGrpSpPr/>
          <p:nvPr/>
        </p:nvGrpSpPr>
        <p:grpSpPr>
          <a:xfrm>
            <a:off x="3901055" y="62226"/>
            <a:ext cx="572760" cy="289800"/>
            <a:chOff x="3901055" y="62226"/>
            <a:chExt cx="57276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059223BD-F83C-45E8-91B4-4274444AA53D}"/>
                    </a:ext>
                  </a:extLst>
                </p14:cNvPr>
                <p14:cNvContentPartPr/>
                <p14:nvPr/>
              </p14:nvContentPartPr>
              <p14:xfrm>
                <a:off x="3903575" y="62226"/>
                <a:ext cx="117720" cy="1288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059223BD-F83C-45E8-91B4-4274444AA53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899255" y="57906"/>
                  <a:ext cx="12636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9ED4B55-38FB-4182-94C1-AD86D130B2AE}"/>
                    </a:ext>
                  </a:extLst>
                </p14:cNvPr>
                <p14:cNvContentPartPr/>
                <p14:nvPr/>
              </p14:nvContentPartPr>
              <p14:xfrm>
                <a:off x="3901055" y="117666"/>
                <a:ext cx="254160" cy="1760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9ED4B55-38FB-4182-94C1-AD86D130B2A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896735" y="113346"/>
                  <a:ext cx="2628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A77ECF8-A511-457B-B8C9-78C7BDD10191}"/>
                    </a:ext>
                  </a:extLst>
                </p14:cNvPr>
                <p14:cNvContentPartPr/>
                <p14:nvPr/>
              </p14:nvContentPartPr>
              <p14:xfrm>
                <a:off x="4033535" y="214506"/>
                <a:ext cx="140400" cy="1375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A77ECF8-A511-457B-B8C9-78C7BDD1019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029215" y="210186"/>
                  <a:ext cx="1490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1A4D7F90-00EF-4C4E-8077-5BAB3068E0D6}"/>
                    </a:ext>
                  </a:extLst>
                </p14:cNvPr>
                <p14:cNvContentPartPr/>
                <p14:nvPr/>
              </p14:nvContentPartPr>
              <p14:xfrm>
                <a:off x="4317215" y="175626"/>
                <a:ext cx="156600" cy="111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1A4D7F90-00EF-4C4E-8077-5BAB3068E0D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312895" y="171306"/>
                  <a:ext cx="1652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146CEC8-5462-4D18-9233-BFBB74952735}"/>
                    </a:ext>
                  </a:extLst>
                </p14:cNvPr>
                <p14:cNvContentPartPr/>
                <p14:nvPr/>
              </p14:nvContentPartPr>
              <p14:xfrm>
                <a:off x="4396415" y="128466"/>
                <a:ext cx="17640" cy="1393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146CEC8-5462-4D18-9233-BFBB7495273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392095" y="124146"/>
                  <a:ext cx="26280" cy="14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5083B34E-CB34-4C14-A87E-D0948065B3A0}"/>
              </a:ext>
            </a:extLst>
          </p:cNvPr>
          <p:cNvGrpSpPr/>
          <p:nvPr/>
        </p:nvGrpSpPr>
        <p:grpSpPr>
          <a:xfrm>
            <a:off x="4636535" y="42426"/>
            <a:ext cx="1111320" cy="333360"/>
            <a:chOff x="4636535" y="42426"/>
            <a:chExt cx="1111320" cy="33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FD301E6-1C95-40E3-BEE5-7A38AAEE94FB}"/>
                    </a:ext>
                  </a:extLst>
                </p14:cNvPr>
                <p14:cNvContentPartPr/>
                <p14:nvPr/>
              </p14:nvContentPartPr>
              <p14:xfrm>
                <a:off x="4636535" y="88866"/>
                <a:ext cx="125640" cy="1728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FD301E6-1C95-40E3-BEE5-7A38AAEE94F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632215" y="84546"/>
                  <a:ext cx="1342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826EE4E-B65F-402C-ACFA-D1EE4E9C3D8C}"/>
                    </a:ext>
                  </a:extLst>
                </p14:cNvPr>
                <p14:cNvContentPartPr/>
                <p14:nvPr/>
              </p14:nvContentPartPr>
              <p14:xfrm>
                <a:off x="4897895" y="54666"/>
                <a:ext cx="119880" cy="1566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826EE4E-B65F-402C-ACFA-D1EE4E9C3D8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893575" y="50346"/>
                  <a:ext cx="1285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BE115104-4C69-4700-B50C-D424D292362F}"/>
                    </a:ext>
                  </a:extLst>
                </p14:cNvPr>
                <p14:cNvContentPartPr/>
                <p14:nvPr/>
              </p14:nvContentPartPr>
              <p14:xfrm>
                <a:off x="4922375" y="159426"/>
                <a:ext cx="88560" cy="741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BE115104-4C69-4700-B50C-D424D292362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918055" y="155106"/>
                  <a:ext cx="9720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E455BB57-58A1-4756-8430-6CCB1FB94948}"/>
                    </a:ext>
                  </a:extLst>
                </p14:cNvPr>
                <p14:cNvContentPartPr/>
                <p14:nvPr/>
              </p14:nvContentPartPr>
              <p14:xfrm>
                <a:off x="5195255" y="107226"/>
                <a:ext cx="36360" cy="885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E455BB57-58A1-4756-8430-6CCB1FB9494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190935" y="102906"/>
                  <a:ext cx="4500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50309A37-DE5B-4132-9839-5554FAE9B345}"/>
                    </a:ext>
                  </a:extLst>
                </p14:cNvPr>
                <p14:cNvContentPartPr/>
                <p14:nvPr/>
              </p14:nvContentPartPr>
              <p14:xfrm>
                <a:off x="5242415" y="121986"/>
                <a:ext cx="47880" cy="936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50309A37-DE5B-4132-9839-5554FAE9B34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238095" y="117666"/>
                  <a:ext cx="5652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B7163E48-C8EF-4A83-9EAE-1D2396D531A0}"/>
                    </a:ext>
                  </a:extLst>
                </p14:cNvPr>
                <p14:cNvContentPartPr/>
                <p14:nvPr/>
              </p14:nvContentPartPr>
              <p14:xfrm>
                <a:off x="5156015" y="99306"/>
                <a:ext cx="162360" cy="255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B7163E48-C8EF-4A83-9EAE-1D2396D531A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151695" y="94986"/>
                  <a:ext cx="1710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08FA1F8-3EA2-4580-9734-21DEEF7EC890}"/>
                    </a:ext>
                  </a:extLst>
                </p14:cNvPr>
                <p14:cNvContentPartPr/>
                <p14:nvPr/>
              </p14:nvContentPartPr>
              <p14:xfrm>
                <a:off x="5241335" y="142866"/>
                <a:ext cx="236160" cy="1814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08FA1F8-3EA2-4580-9734-21DEEF7EC89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237015" y="138546"/>
                  <a:ext cx="2448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F0C44F9-EB44-43D4-80E9-EAEA3ED96DC7}"/>
                    </a:ext>
                  </a:extLst>
                </p14:cNvPr>
                <p14:cNvContentPartPr/>
                <p14:nvPr/>
              </p14:nvContentPartPr>
              <p14:xfrm>
                <a:off x="5386055" y="269946"/>
                <a:ext cx="128160" cy="925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F0C44F9-EB44-43D4-80E9-EAEA3ED96DC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381735" y="265626"/>
                  <a:ext cx="13680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84CAC2F-E683-47DF-9397-4A04451EA94E}"/>
                    </a:ext>
                  </a:extLst>
                </p14:cNvPr>
                <p14:cNvContentPartPr/>
                <p14:nvPr/>
              </p14:nvContentPartPr>
              <p14:xfrm>
                <a:off x="5630495" y="42426"/>
                <a:ext cx="117360" cy="2908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84CAC2F-E683-47DF-9397-4A04451EA94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626175" y="38106"/>
                  <a:ext cx="1260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EC6B32FB-A2BD-4AF1-9A47-DFF95000CA25}"/>
                    </a:ext>
                  </a:extLst>
                </p14:cNvPr>
                <p14:cNvContentPartPr/>
                <p14:nvPr/>
              </p14:nvContentPartPr>
              <p14:xfrm>
                <a:off x="5674415" y="372906"/>
                <a:ext cx="3240" cy="28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EC6B32FB-A2BD-4AF1-9A47-DFF95000CA2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670095" y="368586"/>
                  <a:ext cx="11880" cy="1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1" name="Input penna 50">
                <a:extLst>
                  <a:ext uri="{FF2B5EF4-FFF2-40B4-BE49-F238E27FC236}">
                    <a16:creationId xmlns:a16="http://schemas.microsoft.com/office/drawing/2014/main" id="{FD274EE2-3A0B-4676-AA44-76C1DF6AC5FA}"/>
                  </a:ext>
                </a:extLst>
              </p14:cNvPr>
              <p14:cNvContentPartPr/>
              <p14:nvPr/>
            </p14:nvContentPartPr>
            <p14:xfrm>
              <a:off x="5744255" y="502146"/>
              <a:ext cx="173880" cy="19440"/>
            </p14:xfrm>
          </p:contentPart>
        </mc:Choice>
        <mc:Fallback xmlns="">
          <p:pic>
            <p:nvPicPr>
              <p:cNvPr id="51" name="Input penna 50">
                <a:extLst>
                  <a:ext uri="{FF2B5EF4-FFF2-40B4-BE49-F238E27FC236}">
                    <a16:creationId xmlns:a16="http://schemas.microsoft.com/office/drawing/2014/main" id="{FD274EE2-3A0B-4676-AA44-76C1DF6AC5FA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5739935" y="497826"/>
                <a:ext cx="182520" cy="2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DB011D34-A2AC-4303-834C-BF7C92CD235B}"/>
                  </a:ext>
                </a:extLst>
              </p14:cNvPr>
              <p14:cNvContentPartPr/>
              <p14:nvPr/>
            </p14:nvContentPartPr>
            <p14:xfrm>
              <a:off x="5704295" y="622026"/>
              <a:ext cx="167760" cy="1764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DB011D34-A2AC-4303-834C-BF7C92CD235B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699975" y="617706"/>
                <a:ext cx="17640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4CD795D3-9EB8-493E-B5E0-1975D5321A7A}"/>
              </a:ext>
            </a:extLst>
          </p:cNvPr>
          <p:cNvGrpSpPr/>
          <p:nvPr/>
        </p:nvGrpSpPr>
        <p:grpSpPr>
          <a:xfrm>
            <a:off x="6153215" y="50346"/>
            <a:ext cx="5915520" cy="1002600"/>
            <a:chOff x="6153215" y="50346"/>
            <a:chExt cx="5915520" cy="100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74E66A8-F57D-4BA0-8E81-A728FC919409}"/>
                    </a:ext>
                  </a:extLst>
                </p14:cNvPr>
                <p14:cNvContentPartPr/>
                <p14:nvPr/>
              </p14:nvContentPartPr>
              <p14:xfrm>
                <a:off x="6153215" y="369666"/>
                <a:ext cx="247680" cy="5205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74E66A8-F57D-4BA0-8E81-A728FC91940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148895" y="365346"/>
                  <a:ext cx="256320" cy="52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1FA444E9-A91F-4471-9329-540427D42998}"/>
                    </a:ext>
                  </a:extLst>
                </p14:cNvPr>
                <p14:cNvContentPartPr/>
                <p14:nvPr/>
              </p14:nvContentPartPr>
              <p14:xfrm>
                <a:off x="6480095" y="106506"/>
                <a:ext cx="107640" cy="1378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1FA444E9-A91F-4471-9329-540427D4299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475775" y="102186"/>
                  <a:ext cx="1162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68201243-F7C7-43FF-9BCF-322FCB0F016C}"/>
                    </a:ext>
                  </a:extLst>
                </p14:cNvPr>
                <p14:cNvContentPartPr/>
                <p14:nvPr/>
              </p14:nvContentPartPr>
              <p14:xfrm>
                <a:off x="6458855" y="286866"/>
                <a:ext cx="282960" cy="136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68201243-F7C7-43FF-9BCF-322FCB0F016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454535" y="282546"/>
                  <a:ext cx="2916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89E47C60-0424-4A79-ACCC-8CED16DC7243}"/>
                    </a:ext>
                  </a:extLst>
                </p14:cNvPr>
                <p14:cNvContentPartPr/>
                <p14:nvPr/>
              </p14:nvContentPartPr>
              <p14:xfrm>
                <a:off x="6486215" y="364266"/>
                <a:ext cx="181080" cy="1220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89E47C60-0424-4A79-ACCC-8CED16DC724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481895" y="359946"/>
                  <a:ext cx="18972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9E1627D-C22E-49B9-BE23-C6B47999902B}"/>
                    </a:ext>
                  </a:extLst>
                </p14:cNvPr>
                <p14:cNvContentPartPr/>
                <p14:nvPr/>
              </p14:nvContentPartPr>
              <p14:xfrm>
                <a:off x="6729215" y="615546"/>
                <a:ext cx="6840" cy="11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9E1627D-C22E-49B9-BE23-C6B47999902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724895" y="611226"/>
                  <a:ext cx="154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1B72323C-DA9A-4AB8-82FD-AD32CCBF19E5}"/>
                    </a:ext>
                  </a:extLst>
                </p14:cNvPr>
                <p14:cNvContentPartPr/>
                <p14:nvPr/>
              </p14:nvContentPartPr>
              <p14:xfrm>
                <a:off x="6780695" y="196506"/>
                <a:ext cx="178920" cy="7261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1B72323C-DA9A-4AB8-82FD-AD32CCBF19E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776375" y="192186"/>
                  <a:ext cx="187560" cy="73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F1940115-99A4-4FA7-9002-5051DC17D7F0}"/>
                    </a:ext>
                  </a:extLst>
                </p14:cNvPr>
                <p14:cNvContentPartPr/>
                <p14:nvPr/>
              </p14:nvContentPartPr>
              <p14:xfrm>
                <a:off x="6923615" y="364986"/>
                <a:ext cx="359640" cy="1976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F1940115-99A4-4FA7-9002-5051DC17D7F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919295" y="360666"/>
                  <a:ext cx="3682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04906A07-44B6-4773-A9AB-D464C92D271B}"/>
                    </a:ext>
                  </a:extLst>
                </p14:cNvPr>
                <p14:cNvContentPartPr/>
                <p14:nvPr/>
              </p14:nvContentPartPr>
              <p14:xfrm>
                <a:off x="7318535" y="443826"/>
                <a:ext cx="178920" cy="1710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04906A07-44B6-4773-A9AB-D464C92D271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314215" y="439506"/>
                  <a:ext cx="1875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B354C0EA-876C-4F24-AD00-313E2BE0D0D3}"/>
                    </a:ext>
                  </a:extLst>
                </p14:cNvPr>
                <p14:cNvContentPartPr/>
                <p14:nvPr/>
              </p14:nvContentPartPr>
              <p14:xfrm>
                <a:off x="7509695" y="331866"/>
                <a:ext cx="145440" cy="4676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B354C0EA-876C-4F24-AD00-313E2BE0D0D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505375" y="327546"/>
                  <a:ext cx="15408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92FF6EA-088F-404E-BA17-D09D571004C0}"/>
                    </a:ext>
                  </a:extLst>
                </p14:cNvPr>
                <p14:cNvContentPartPr/>
                <p14:nvPr/>
              </p14:nvContentPartPr>
              <p14:xfrm>
                <a:off x="7719575" y="341586"/>
                <a:ext cx="283680" cy="1882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92FF6EA-088F-404E-BA17-D09D571004C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715255" y="337266"/>
                  <a:ext cx="2923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BB9A8FF4-0A98-4921-AB6B-E3581A2FA9F7}"/>
                    </a:ext>
                  </a:extLst>
                </p14:cNvPr>
                <p14:cNvContentPartPr/>
                <p14:nvPr/>
              </p14:nvContentPartPr>
              <p14:xfrm>
                <a:off x="7709855" y="608706"/>
                <a:ext cx="277560" cy="13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BB9A8FF4-0A98-4921-AB6B-E3581A2FA9F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705535" y="604386"/>
                  <a:ext cx="2862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61620B97-E9EC-4B88-A2ED-C1CDF495FE8F}"/>
                    </a:ext>
                  </a:extLst>
                </p14:cNvPr>
                <p14:cNvContentPartPr/>
                <p14:nvPr/>
              </p14:nvContentPartPr>
              <p14:xfrm>
                <a:off x="7772855" y="690066"/>
                <a:ext cx="165240" cy="137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61620B97-E9EC-4B88-A2ED-C1CDF495FE8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768535" y="685746"/>
                  <a:ext cx="17388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4A08EDD2-0EA3-4407-8098-88E613664ABF}"/>
                    </a:ext>
                  </a:extLst>
                </p14:cNvPr>
                <p14:cNvContentPartPr/>
                <p14:nvPr/>
              </p14:nvContentPartPr>
              <p14:xfrm>
                <a:off x="8076695" y="533826"/>
                <a:ext cx="191160" cy="140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4A08EDD2-0EA3-4407-8098-88E613664AB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072375" y="529506"/>
                  <a:ext cx="1998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06F09F79-AA61-4039-BE49-9398B92ED35B}"/>
                    </a:ext>
                  </a:extLst>
                </p14:cNvPr>
                <p14:cNvContentPartPr/>
                <p14:nvPr/>
              </p14:nvContentPartPr>
              <p14:xfrm>
                <a:off x="8173535" y="496026"/>
                <a:ext cx="30240" cy="1098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06F09F79-AA61-4039-BE49-9398B92ED35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169215" y="491706"/>
                  <a:ext cx="3888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C74935C8-86D8-45A9-A911-167F5BBE7EFA}"/>
                    </a:ext>
                  </a:extLst>
                </p14:cNvPr>
                <p14:cNvContentPartPr/>
                <p14:nvPr/>
              </p14:nvContentPartPr>
              <p14:xfrm>
                <a:off x="8403215" y="362106"/>
                <a:ext cx="137520" cy="1922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C74935C8-86D8-45A9-A911-167F5BBE7EF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398895" y="357786"/>
                  <a:ext cx="1461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9EA43D14-FC99-45E0-A04D-BCE55DA173F6}"/>
                    </a:ext>
                  </a:extLst>
                </p14:cNvPr>
                <p14:cNvContentPartPr/>
                <p14:nvPr/>
              </p14:nvContentPartPr>
              <p14:xfrm>
                <a:off x="8644415" y="309186"/>
                <a:ext cx="186480" cy="2037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9EA43D14-FC99-45E0-A04D-BCE55DA173F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640095" y="304866"/>
                  <a:ext cx="1951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FE7B7360-879F-4486-B20E-6B3E219E16A2}"/>
                    </a:ext>
                  </a:extLst>
                </p14:cNvPr>
                <p14:cNvContentPartPr/>
                <p14:nvPr/>
              </p14:nvContentPartPr>
              <p14:xfrm>
                <a:off x="8709215" y="397386"/>
                <a:ext cx="120240" cy="1119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FE7B7360-879F-4486-B20E-6B3E219E16A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704895" y="393066"/>
                  <a:ext cx="1288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F0E8CE4C-EBDC-4575-8F89-9DD0243502CC}"/>
                    </a:ext>
                  </a:extLst>
                </p14:cNvPr>
                <p14:cNvContentPartPr/>
                <p14:nvPr/>
              </p14:nvContentPartPr>
              <p14:xfrm>
                <a:off x="8931335" y="394866"/>
                <a:ext cx="24120" cy="1267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F0E8CE4C-EBDC-4575-8F89-9DD0243502C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927015" y="390546"/>
                  <a:ext cx="3276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F041083C-CDD5-45C4-8F0C-73D4E4FC8708}"/>
                    </a:ext>
                  </a:extLst>
                </p14:cNvPr>
                <p14:cNvContentPartPr/>
                <p14:nvPr/>
              </p14:nvContentPartPr>
              <p14:xfrm>
                <a:off x="9018455" y="399546"/>
                <a:ext cx="61920" cy="1386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F041083C-CDD5-45C4-8F0C-73D4E4FC870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014135" y="395226"/>
                  <a:ext cx="705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68AA6EB-6941-4A87-8C0C-CF073E95BA1B}"/>
                    </a:ext>
                  </a:extLst>
                </p14:cNvPr>
                <p14:cNvContentPartPr/>
                <p14:nvPr/>
              </p14:nvContentPartPr>
              <p14:xfrm>
                <a:off x="8874815" y="369306"/>
                <a:ext cx="260280" cy="237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68AA6EB-6941-4A87-8C0C-CF073E95BA1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870495" y="364986"/>
                  <a:ext cx="2689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55B427B-A373-4CA2-95A3-E3AC398711D7}"/>
                    </a:ext>
                  </a:extLst>
                </p14:cNvPr>
                <p14:cNvContentPartPr/>
                <p14:nvPr/>
              </p14:nvContentPartPr>
              <p14:xfrm>
                <a:off x="8434895" y="570546"/>
                <a:ext cx="724320" cy="53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55B427B-A373-4CA2-95A3-E3AC398711D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430575" y="566226"/>
                  <a:ext cx="73296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703B1E2-1CD0-4225-B316-45C9D90E139D}"/>
                    </a:ext>
                  </a:extLst>
                </p14:cNvPr>
                <p14:cNvContentPartPr/>
                <p14:nvPr/>
              </p14:nvContentPartPr>
              <p14:xfrm>
                <a:off x="8626775" y="732546"/>
                <a:ext cx="294120" cy="1224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703B1E2-1CD0-4225-B316-45C9D90E139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622455" y="728226"/>
                  <a:ext cx="30276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55D28F64-A258-47B1-AA05-79D40DD6CDCE}"/>
                    </a:ext>
                  </a:extLst>
                </p14:cNvPr>
                <p14:cNvContentPartPr/>
                <p14:nvPr/>
              </p14:nvContentPartPr>
              <p14:xfrm>
                <a:off x="9227975" y="297666"/>
                <a:ext cx="183960" cy="5130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55D28F64-A258-47B1-AA05-79D40DD6CDC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223655" y="293346"/>
                  <a:ext cx="19260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6641BC22-44CC-4638-8CFB-81BA431B47F0}"/>
                    </a:ext>
                  </a:extLst>
                </p14:cNvPr>
                <p14:cNvContentPartPr/>
                <p14:nvPr/>
              </p14:nvContentPartPr>
              <p14:xfrm>
                <a:off x="9483215" y="527706"/>
                <a:ext cx="178560" cy="212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6641BC22-44CC-4638-8CFB-81BA431B47F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478895" y="523386"/>
                  <a:ext cx="1872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839278C0-8F48-40C4-B8CF-2F5C422440DA}"/>
                    </a:ext>
                  </a:extLst>
                </p14:cNvPr>
                <p14:cNvContentPartPr/>
                <p14:nvPr/>
              </p14:nvContentPartPr>
              <p14:xfrm>
                <a:off x="9560615" y="487746"/>
                <a:ext cx="22320" cy="140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839278C0-8F48-40C4-B8CF-2F5C422440D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556295" y="483426"/>
                  <a:ext cx="309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4CB4D4F-B473-482F-B422-A2F235E9CB94}"/>
                    </a:ext>
                  </a:extLst>
                </p14:cNvPr>
                <p14:cNvContentPartPr/>
                <p14:nvPr/>
              </p14:nvContentPartPr>
              <p14:xfrm>
                <a:off x="9730175" y="422226"/>
                <a:ext cx="66960" cy="1504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4CB4D4F-B473-482F-B422-A2F235E9CB9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725855" y="417906"/>
                  <a:ext cx="756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EDC4C1B-7FF6-46A5-8FDA-5911A963D99F}"/>
                    </a:ext>
                  </a:extLst>
                </p14:cNvPr>
                <p14:cNvContentPartPr/>
                <p14:nvPr/>
              </p14:nvContentPartPr>
              <p14:xfrm>
                <a:off x="9773375" y="308466"/>
                <a:ext cx="12960" cy="93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EDC4C1B-7FF6-46A5-8FDA-5911A963D99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769055" y="304146"/>
                  <a:ext cx="216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7512D0BE-EEDF-4A83-B0CA-EE62E426A48E}"/>
                    </a:ext>
                  </a:extLst>
                </p14:cNvPr>
                <p14:cNvContentPartPr/>
                <p14:nvPr/>
              </p14:nvContentPartPr>
              <p14:xfrm>
                <a:off x="9919175" y="400986"/>
                <a:ext cx="193320" cy="1681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7512D0BE-EEDF-4A83-B0CA-EE62E426A48E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914855" y="396666"/>
                  <a:ext cx="2019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EACCDE2-53CA-47B2-9F7C-AA65E15B84D5}"/>
                    </a:ext>
                  </a:extLst>
                </p14:cNvPr>
                <p14:cNvContentPartPr/>
                <p14:nvPr/>
              </p14:nvContentPartPr>
              <p14:xfrm>
                <a:off x="10146695" y="437346"/>
                <a:ext cx="41400" cy="856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EACCDE2-53CA-47B2-9F7C-AA65E15B84D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142375" y="433026"/>
                  <a:ext cx="5004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42A7D5C7-2A0F-45A4-99A3-BBC2FCD3E716}"/>
                    </a:ext>
                  </a:extLst>
                </p14:cNvPr>
                <p14:cNvContentPartPr/>
                <p14:nvPr/>
              </p14:nvContentPartPr>
              <p14:xfrm>
                <a:off x="10149935" y="364626"/>
                <a:ext cx="21240" cy="97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42A7D5C7-2A0F-45A4-99A3-BBC2FCD3E71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145615" y="360306"/>
                  <a:ext cx="298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EAD84870-2CFB-4CC3-9867-6A4417D8AE29}"/>
                    </a:ext>
                  </a:extLst>
                </p14:cNvPr>
                <p14:cNvContentPartPr/>
                <p14:nvPr/>
              </p14:nvContentPartPr>
              <p14:xfrm>
                <a:off x="10247495" y="437706"/>
                <a:ext cx="137160" cy="1220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EAD84870-2CFB-4CC3-9867-6A4417D8AE2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243175" y="433386"/>
                  <a:ext cx="14580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9C0ABE4C-999A-4E17-B267-DC14797A4064}"/>
                    </a:ext>
                  </a:extLst>
                </p14:cNvPr>
                <p14:cNvContentPartPr/>
                <p14:nvPr/>
              </p14:nvContentPartPr>
              <p14:xfrm>
                <a:off x="10418495" y="196866"/>
                <a:ext cx="182520" cy="6555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9C0ABE4C-999A-4E17-B267-DC14797A406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414175" y="192546"/>
                  <a:ext cx="191160" cy="66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6FE4FA19-31FA-4184-99C1-F7B12FFD4F89}"/>
                    </a:ext>
                  </a:extLst>
                </p14:cNvPr>
                <p14:cNvContentPartPr/>
                <p14:nvPr/>
              </p14:nvContentPartPr>
              <p14:xfrm>
                <a:off x="10616135" y="291186"/>
                <a:ext cx="151920" cy="1620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6FE4FA19-31FA-4184-99C1-F7B12FFD4F89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611815" y="286866"/>
                  <a:ext cx="1605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58EC7BB9-5599-4D1D-88D4-E85CB2EE3164}"/>
                    </a:ext>
                  </a:extLst>
                </p14:cNvPr>
                <p14:cNvContentPartPr/>
                <p14:nvPr/>
              </p14:nvContentPartPr>
              <p14:xfrm>
                <a:off x="10528295" y="538866"/>
                <a:ext cx="287640" cy="219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58EC7BB9-5599-4D1D-88D4-E85CB2EE316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523975" y="534546"/>
                  <a:ext cx="2962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594C6526-88FD-4F9D-AA49-A838EE6D9872}"/>
                    </a:ext>
                  </a:extLst>
                </p14:cNvPr>
                <p14:cNvContentPartPr/>
                <p14:nvPr/>
              </p14:nvContentPartPr>
              <p14:xfrm>
                <a:off x="10566095" y="666306"/>
                <a:ext cx="164160" cy="1314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594C6526-88FD-4F9D-AA49-A838EE6D987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561775" y="661986"/>
                  <a:ext cx="1728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597ADCF-E34D-465E-A1A6-2C8A83D48746}"/>
                    </a:ext>
                  </a:extLst>
                </p14:cNvPr>
                <p14:cNvContentPartPr/>
                <p14:nvPr/>
              </p14:nvContentPartPr>
              <p14:xfrm>
                <a:off x="10853015" y="506466"/>
                <a:ext cx="214920" cy="230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597ADCF-E34D-465E-A1A6-2C8A83D4874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848695" y="502146"/>
                  <a:ext cx="2235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AD00557-F0A3-4FFD-8450-01465AEFECD8}"/>
                    </a:ext>
                  </a:extLst>
                </p14:cNvPr>
                <p14:cNvContentPartPr/>
                <p14:nvPr/>
              </p14:nvContentPartPr>
              <p14:xfrm>
                <a:off x="10954175" y="481986"/>
                <a:ext cx="24120" cy="1260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AD00557-F0A3-4FFD-8450-01465AEFECD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949855" y="477666"/>
                  <a:ext cx="3276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33AD347-6039-4F9B-95BC-49210FD8807C}"/>
                    </a:ext>
                  </a:extLst>
                </p14:cNvPr>
                <p14:cNvContentPartPr/>
                <p14:nvPr/>
              </p14:nvContentPartPr>
              <p14:xfrm>
                <a:off x="11135615" y="354186"/>
                <a:ext cx="155880" cy="2206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33AD347-6039-4F9B-95BC-49210FD8807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131295" y="349866"/>
                  <a:ext cx="1645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B2B6899-8E7F-4E61-A834-EC6197B0A7AE}"/>
                    </a:ext>
                  </a:extLst>
                </p14:cNvPr>
                <p14:cNvContentPartPr/>
                <p14:nvPr/>
              </p14:nvContentPartPr>
              <p14:xfrm>
                <a:off x="11327495" y="245826"/>
                <a:ext cx="198720" cy="2692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B2B6899-8E7F-4E61-A834-EC6197B0A7A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323175" y="241506"/>
                  <a:ext cx="20736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C220681-266D-466F-B61D-B56D2BC73C00}"/>
                    </a:ext>
                  </a:extLst>
                </p14:cNvPr>
                <p14:cNvContentPartPr/>
                <p14:nvPr/>
              </p14:nvContentPartPr>
              <p14:xfrm>
                <a:off x="11380775" y="400266"/>
                <a:ext cx="108000" cy="997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C220681-266D-466F-B61D-B56D2BC73C0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376455" y="395946"/>
                  <a:ext cx="11664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B8E2941-EBE5-40B2-8824-EAD5E845FE60}"/>
                    </a:ext>
                  </a:extLst>
                </p14:cNvPr>
                <p14:cNvContentPartPr/>
                <p14:nvPr/>
              </p14:nvContentPartPr>
              <p14:xfrm>
                <a:off x="11620895" y="412866"/>
                <a:ext cx="18000" cy="140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B8E2941-EBE5-40B2-8824-EAD5E845FE6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616575" y="408546"/>
                  <a:ext cx="266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74CD38A-9A25-44E2-AAD6-914F6F66DD51}"/>
                    </a:ext>
                  </a:extLst>
                </p14:cNvPr>
                <p14:cNvContentPartPr/>
                <p14:nvPr/>
              </p14:nvContentPartPr>
              <p14:xfrm>
                <a:off x="11644295" y="431946"/>
                <a:ext cx="47880" cy="1342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74CD38A-9A25-44E2-AAD6-914F6F66DD5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639975" y="427626"/>
                  <a:ext cx="565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50A7CDD-1A71-4CAC-948C-9A3EC4B21E56}"/>
                    </a:ext>
                  </a:extLst>
                </p14:cNvPr>
                <p14:cNvContentPartPr/>
                <p14:nvPr/>
              </p14:nvContentPartPr>
              <p14:xfrm>
                <a:off x="11546375" y="417546"/>
                <a:ext cx="220680" cy="201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50A7CDD-1A71-4CAC-948C-9A3EC4B21E5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542055" y="413226"/>
                  <a:ext cx="229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D868CCDB-45BE-4368-91E4-07A0E50AC6CD}"/>
                    </a:ext>
                  </a:extLst>
                </p14:cNvPr>
                <p14:cNvContentPartPr/>
                <p14:nvPr/>
              </p14:nvContentPartPr>
              <p14:xfrm>
                <a:off x="11137775" y="616626"/>
                <a:ext cx="640440" cy="568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D868CCDB-45BE-4368-91E4-07A0E50AC6C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133455" y="612306"/>
                  <a:ext cx="6490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A0E6847C-4723-471A-AD65-58D401F6646E}"/>
                    </a:ext>
                  </a:extLst>
                </p14:cNvPr>
                <p14:cNvContentPartPr/>
                <p14:nvPr/>
              </p14:nvContentPartPr>
              <p14:xfrm>
                <a:off x="11305175" y="779706"/>
                <a:ext cx="236880" cy="1162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A0E6847C-4723-471A-AD65-58D401F6646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300855" y="775386"/>
                  <a:ext cx="24552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E48ADF00-BDF3-4FEB-9176-B2156F1B9393}"/>
                    </a:ext>
                  </a:extLst>
                </p14:cNvPr>
                <p14:cNvContentPartPr/>
                <p14:nvPr/>
              </p14:nvContentPartPr>
              <p14:xfrm>
                <a:off x="11759135" y="211986"/>
                <a:ext cx="180000" cy="7142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E48ADF00-BDF3-4FEB-9176-B2156F1B9393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754815" y="207666"/>
                  <a:ext cx="188640" cy="72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C5ECC8E-28DA-4A04-9611-891A4ADF693C}"/>
                    </a:ext>
                  </a:extLst>
                </p14:cNvPr>
                <p14:cNvContentPartPr/>
                <p14:nvPr/>
              </p14:nvContentPartPr>
              <p14:xfrm>
                <a:off x="11932655" y="50346"/>
                <a:ext cx="136080" cy="2631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C5ECC8E-28DA-4A04-9611-891A4ADF693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928335" y="46026"/>
                  <a:ext cx="14472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05826EE-AD09-4DD4-AC66-F9D80DC2CF59}"/>
                    </a:ext>
                  </a:extLst>
                </p14:cNvPr>
                <p14:cNvContentPartPr/>
                <p14:nvPr/>
              </p14:nvContentPartPr>
              <p14:xfrm>
                <a:off x="11830055" y="305586"/>
                <a:ext cx="226080" cy="7473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05826EE-AD09-4DD4-AC66-F9D80DC2CF5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825735" y="301266"/>
                  <a:ext cx="234720" cy="75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97688EA5-92A5-4E74-B49B-168AF452122A}"/>
              </a:ext>
            </a:extLst>
          </p:cNvPr>
          <p:cNvGrpSpPr/>
          <p:nvPr/>
        </p:nvGrpSpPr>
        <p:grpSpPr>
          <a:xfrm>
            <a:off x="6196415" y="1293426"/>
            <a:ext cx="840240" cy="283680"/>
            <a:chOff x="6196415" y="1293426"/>
            <a:chExt cx="84024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B10141C7-AE2E-4CA3-8600-E8A20D407E59}"/>
                    </a:ext>
                  </a:extLst>
                </p14:cNvPr>
                <p14:cNvContentPartPr/>
                <p14:nvPr/>
              </p14:nvContentPartPr>
              <p14:xfrm>
                <a:off x="6196415" y="1298826"/>
                <a:ext cx="222840" cy="2318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B10141C7-AE2E-4CA3-8600-E8A20D407E5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192095" y="1294506"/>
                  <a:ext cx="2314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DB695CFA-C4E4-49E5-80CD-1D8DEB5EC88A}"/>
                    </a:ext>
                  </a:extLst>
                </p14:cNvPr>
                <p14:cNvContentPartPr/>
                <p14:nvPr/>
              </p14:nvContentPartPr>
              <p14:xfrm>
                <a:off x="6528695" y="1444266"/>
                <a:ext cx="129600" cy="219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DB695CFA-C4E4-49E5-80CD-1D8DEB5EC88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524375" y="1439946"/>
                  <a:ext cx="1382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556D2CB7-C26B-4008-9822-4CC587278A3F}"/>
                    </a:ext>
                  </a:extLst>
                </p14:cNvPr>
                <p14:cNvContentPartPr/>
                <p14:nvPr/>
              </p14:nvContentPartPr>
              <p14:xfrm>
                <a:off x="6827135" y="1293426"/>
                <a:ext cx="209520" cy="2836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556D2CB7-C26B-4008-9822-4CC587278A3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822815" y="1289106"/>
                  <a:ext cx="218160" cy="29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D94DA37A-7DFC-4535-9AF5-CD1AC31C4405}"/>
              </a:ext>
            </a:extLst>
          </p:cNvPr>
          <p:cNvGrpSpPr/>
          <p:nvPr/>
        </p:nvGrpSpPr>
        <p:grpSpPr>
          <a:xfrm>
            <a:off x="7841615" y="1070226"/>
            <a:ext cx="1836360" cy="780120"/>
            <a:chOff x="7841615" y="1070226"/>
            <a:chExt cx="1836360" cy="78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645B962F-B514-4876-BBCA-31F529851ACA}"/>
                    </a:ext>
                  </a:extLst>
                </p14:cNvPr>
                <p14:cNvContentPartPr/>
                <p14:nvPr/>
              </p14:nvContentPartPr>
              <p14:xfrm>
                <a:off x="7947455" y="1527066"/>
                <a:ext cx="8280" cy="3232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645B962F-B514-4876-BBCA-31F529851AC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943135" y="1522746"/>
                  <a:ext cx="1692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F76771A2-86E9-46CA-9346-75A177F985BF}"/>
                    </a:ext>
                  </a:extLst>
                </p14:cNvPr>
                <p14:cNvContentPartPr/>
                <p14:nvPr/>
              </p14:nvContentPartPr>
              <p14:xfrm>
                <a:off x="7841615" y="1378386"/>
                <a:ext cx="317160" cy="1735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F76771A2-86E9-46CA-9346-75A177F985B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837295" y="1374066"/>
                  <a:ext cx="3258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19BBE94-1637-4FF5-A863-654CAFB470B3}"/>
                    </a:ext>
                  </a:extLst>
                </p14:cNvPr>
                <p14:cNvContentPartPr/>
                <p14:nvPr/>
              </p14:nvContentPartPr>
              <p14:xfrm>
                <a:off x="8294855" y="1332666"/>
                <a:ext cx="483480" cy="1872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19BBE94-1637-4FF5-A863-654CAFB470B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290535" y="1328346"/>
                  <a:ext cx="4921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7428CB29-74FD-4A14-BA08-0A5E7E0F2F35}"/>
                    </a:ext>
                  </a:extLst>
                </p14:cNvPr>
                <p14:cNvContentPartPr/>
                <p14:nvPr/>
              </p14:nvContentPartPr>
              <p14:xfrm>
                <a:off x="8808935" y="1371906"/>
                <a:ext cx="225000" cy="1206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7428CB29-74FD-4A14-BA08-0A5E7E0F2F3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804615" y="1367586"/>
                  <a:ext cx="23364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2E97958D-3EC9-4ED6-A292-ABD4EE75DC2B}"/>
                    </a:ext>
                  </a:extLst>
                </p14:cNvPr>
                <p14:cNvContentPartPr/>
                <p14:nvPr/>
              </p14:nvContentPartPr>
              <p14:xfrm>
                <a:off x="9004055" y="1070226"/>
                <a:ext cx="266400" cy="4042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2E97958D-3EC9-4ED6-A292-ABD4EE75DC2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999375" y="1065906"/>
                  <a:ext cx="275040" cy="41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04B0C49F-4B81-4997-9504-D1ACD4601662}"/>
                    </a:ext>
                  </a:extLst>
                </p14:cNvPr>
                <p14:cNvContentPartPr/>
                <p14:nvPr/>
              </p14:nvContentPartPr>
              <p14:xfrm>
                <a:off x="9378815" y="1309986"/>
                <a:ext cx="197640" cy="1623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04B0C49F-4B81-4997-9504-D1ACD460166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374495" y="1305666"/>
                  <a:ext cx="2062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80789DC-4E55-4BA0-A525-F7D4DCF3CA38}"/>
                    </a:ext>
                  </a:extLst>
                </p14:cNvPr>
                <p14:cNvContentPartPr/>
                <p14:nvPr/>
              </p14:nvContentPartPr>
              <p14:xfrm>
                <a:off x="9412295" y="1142226"/>
                <a:ext cx="265680" cy="439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80789DC-4E55-4BA0-A525-F7D4DCF3CA3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407975" y="1137906"/>
                  <a:ext cx="27432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64D92042-0B73-468B-82C0-60193326F414}"/>
              </a:ext>
            </a:extLst>
          </p:cNvPr>
          <p:cNvGrpSpPr/>
          <p:nvPr/>
        </p:nvGrpSpPr>
        <p:grpSpPr>
          <a:xfrm>
            <a:off x="10059935" y="1288746"/>
            <a:ext cx="828000" cy="431640"/>
            <a:chOff x="10059935" y="1288746"/>
            <a:chExt cx="828000" cy="43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281E9368-3FAE-4D2A-8B5E-531CA857F853}"/>
                    </a:ext>
                  </a:extLst>
                </p14:cNvPr>
                <p14:cNvContentPartPr/>
                <p14:nvPr/>
              </p14:nvContentPartPr>
              <p14:xfrm>
                <a:off x="10117895" y="1324746"/>
                <a:ext cx="35640" cy="3956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281E9368-3FAE-4D2A-8B5E-531CA857F85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113575" y="1320426"/>
                  <a:ext cx="4428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8831995-F6FB-4AEB-8489-5521F05F563D}"/>
                    </a:ext>
                  </a:extLst>
                </p14:cNvPr>
                <p14:cNvContentPartPr/>
                <p14:nvPr/>
              </p14:nvContentPartPr>
              <p14:xfrm>
                <a:off x="10059935" y="1338786"/>
                <a:ext cx="257400" cy="1105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8831995-F6FB-4AEB-8489-5521F05F563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055615" y="1334466"/>
                  <a:ext cx="2660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43D75A07-082F-4512-951C-19FCD4BFF5EB}"/>
                    </a:ext>
                  </a:extLst>
                </p14:cNvPr>
                <p14:cNvContentPartPr/>
                <p14:nvPr/>
              </p14:nvContentPartPr>
              <p14:xfrm>
                <a:off x="10403735" y="1288746"/>
                <a:ext cx="484200" cy="1803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43D75A07-082F-4512-951C-19FCD4BFF5E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399415" y="1284426"/>
                  <a:ext cx="492840" cy="18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9E50BBB2-835A-43D4-965E-F9FB72917911}"/>
              </a:ext>
            </a:extLst>
          </p:cNvPr>
          <p:cNvGrpSpPr/>
          <p:nvPr/>
        </p:nvGrpSpPr>
        <p:grpSpPr>
          <a:xfrm>
            <a:off x="11105015" y="1073106"/>
            <a:ext cx="547920" cy="470160"/>
            <a:chOff x="11105015" y="1073106"/>
            <a:chExt cx="547920" cy="47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319177AE-C52C-4DB2-BAA3-1D07C5C565F4}"/>
                    </a:ext>
                  </a:extLst>
                </p14:cNvPr>
                <p14:cNvContentPartPr/>
                <p14:nvPr/>
              </p14:nvContentPartPr>
              <p14:xfrm>
                <a:off x="11105015" y="1073106"/>
                <a:ext cx="251640" cy="3988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319177AE-C52C-4DB2-BAA3-1D07C5C565F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100695" y="1068786"/>
                  <a:ext cx="26028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263779EF-3732-4186-8C2F-09BAD3CD3DD5}"/>
                    </a:ext>
                  </a:extLst>
                </p14:cNvPr>
                <p14:cNvContentPartPr/>
                <p14:nvPr/>
              </p14:nvContentPartPr>
              <p14:xfrm>
                <a:off x="11377895" y="1365426"/>
                <a:ext cx="275040" cy="177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263779EF-3732-4186-8C2F-09BAD3CD3DD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373575" y="1361106"/>
                  <a:ext cx="283680" cy="18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35D5ACBA-69CF-465C-A5BD-897CE03A51B0}"/>
              </a:ext>
            </a:extLst>
          </p:cNvPr>
          <p:cNvGrpSpPr/>
          <p:nvPr/>
        </p:nvGrpSpPr>
        <p:grpSpPr>
          <a:xfrm>
            <a:off x="6251135" y="1813986"/>
            <a:ext cx="517680" cy="438840"/>
            <a:chOff x="6251135" y="1813986"/>
            <a:chExt cx="517680" cy="43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8263178-10C6-499D-9566-0267C2E55639}"/>
                    </a:ext>
                  </a:extLst>
                </p14:cNvPr>
                <p14:cNvContentPartPr/>
                <p14:nvPr/>
              </p14:nvContentPartPr>
              <p14:xfrm>
                <a:off x="6251135" y="2099466"/>
                <a:ext cx="278280" cy="1530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8263178-10C6-499D-9566-0267C2E5563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246815" y="2095146"/>
                  <a:ext cx="2869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406F1887-0658-4F95-ADAA-E491C3205B44}"/>
                    </a:ext>
                  </a:extLst>
                </p14:cNvPr>
                <p14:cNvContentPartPr/>
                <p14:nvPr/>
              </p14:nvContentPartPr>
              <p14:xfrm>
                <a:off x="6518255" y="1813986"/>
                <a:ext cx="71280" cy="4388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406F1887-0658-4F95-ADAA-E491C3205B44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513935" y="1809666"/>
                  <a:ext cx="79920" cy="44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34D4F9F1-C773-470E-9C7F-420AB007840D}"/>
                    </a:ext>
                  </a:extLst>
                </p14:cNvPr>
                <p14:cNvContentPartPr/>
                <p14:nvPr/>
              </p14:nvContentPartPr>
              <p14:xfrm>
                <a:off x="6677375" y="2027826"/>
                <a:ext cx="91440" cy="2041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34D4F9F1-C773-470E-9C7F-420AB007840D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673055" y="2023506"/>
                  <a:ext cx="10008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5154B2F7-07CE-4EE4-B905-71A9E7493D2D}"/>
              </a:ext>
            </a:extLst>
          </p:cNvPr>
          <p:cNvGrpSpPr/>
          <p:nvPr/>
        </p:nvGrpSpPr>
        <p:grpSpPr>
          <a:xfrm>
            <a:off x="7132055" y="1937106"/>
            <a:ext cx="324360" cy="355680"/>
            <a:chOff x="7132055" y="1937106"/>
            <a:chExt cx="324360" cy="35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6490DB4D-6E22-49C6-A30F-AE03CA7DE939}"/>
                    </a:ext>
                  </a:extLst>
                </p14:cNvPr>
                <p14:cNvContentPartPr/>
                <p14:nvPr/>
              </p14:nvContentPartPr>
              <p14:xfrm>
                <a:off x="7132055" y="1937106"/>
                <a:ext cx="324360" cy="355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6490DB4D-6E22-49C6-A30F-AE03CA7DE939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127735" y="1932786"/>
                  <a:ext cx="33300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E6FD349-325F-4BD7-B07B-AD2466049193}"/>
                    </a:ext>
                  </a:extLst>
                </p14:cNvPr>
                <p14:cNvContentPartPr/>
                <p14:nvPr/>
              </p14:nvContentPartPr>
              <p14:xfrm>
                <a:off x="7200455" y="2105226"/>
                <a:ext cx="173880" cy="1648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E6FD349-325F-4BD7-B07B-AD246604919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196135" y="2100906"/>
                  <a:ext cx="182520" cy="17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EB72C6A9-E499-4B8B-BFF7-8690EFDAEAF8}"/>
              </a:ext>
            </a:extLst>
          </p:cNvPr>
          <p:cNvGrpSpPr/>
          <p:nvPr/>
        </p:nvGrpSpPr>
        <p:grpSpPr>
          <a:xfrm>
            <a:off x="8073815" y="1828746"/>
            <a:ext cx="3900240" cy="435600"/>
            <a:chOff x="8073815" y="1828746"/>
            <a:chExt cx="3900240" cy="43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BD05664-5D5C-4553-B99F-9BA4EA0CBE65}"/>
                    </a:ext>
                  </a:extLst>
                </p14:cNvPr>
                <p14:cNvContentPartPr/>
                <p14:nvPr/>
              </p14:nvContentPartPr>
              <p14:xfrm>
                <a:off x="8183975" y="1828746"/>
                <a:ext cx="153360" cy="3884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BD05664-5D5C-4553-B99F-9BA4EA0CBE6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179655" y="1824426"/>
                  <a:ext cx="16200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B6FA247C-DDB9-40A6-ACEA-A858E149F3BB}"/>
                    </a:ext>
                  </a:extLst>
                </p14:cNvPr>
                <p14:cNvContentPartPr/>
                <p14:nvPr/>
              </p14:nvContentPartPr>
              <p14:xfrm>
                <a:off x="8073815" y="1996146"/>
                <a:ext cx="274320" cy="97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B6FA247C-DDB9-40A6-ACEA-A858E149F3B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069495" y="1991826"/>
                  <a:ext cx="2829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7423D00D-FD23-4147-93DA-94A43760140B}"/>
                    </a:ext>
                  </a:extLst>
                </p14:cNvPr>
                <p14:cNvContentPartPr/>
                <p14:nvPr/>
              </p14:nvContentPartPr>
              <p14:xfrm>
                <a:off x="8372975" y="2072106"/>
                <a:ext cx="208800" cy="1922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7423D00D-FD23-4147-93DA-94A43760140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368655" y="2067786"/>
                  <a:ext cx="2174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C3843BB-A254-410B-9FD2-39C0B247ED82}"/>
                    </a:ext>
                  </a:extLst>
                </p14:cNvPr>
                <p14:cNvContentPartPr/>
                <p14:nvPr/>
              </p14:nvContentPartPr>
              <p14:xfrm>
                <a:off x="8661335" y="2092266"/>
                <a:ext cx="225360" cy="1458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C3843BB-A254-410B-9FD2-39C0B247ED8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657015" y="2087946"/>
                  <a:ext cx="2340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4480C70F-CE55-4697-A123-1CF85A6DAB05}"/>
                    </a:ext>
                  </a:extLst>
                </p14:cNvPr>
                <p14:cNvContentPartPr/>
                <p14:nvPr/>
              </p14:nvContentPartPr>
              <p14:xfrm>
                <a:off x="9031055" y="1997946"/>
                <a:ext cx="228240" cy="2487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4480C70F-CE55-4697-A123-1CF85A6DAB0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026735" y="1993626"/>
                  <a:ext cx="23688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C3B2F6D-42F3-46C8-84BA-998351CD4035}"/>
                    </a:ext>
                  </a:extLst>
                </p14:cNvPr>
                <p14:cNvContentPartPr/>
                <p14:nvPr/>
              </p14:nvContentPartPr>
              <p14:xfrm>
                <a:off x="9336335" y="2163186"/>
                <a:ext cx="65160" cy="802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C3B2F6D-42F3-46C8-84BA-998351CD403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332015" y="2158866"/>
                  <a:ext cx="7380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BB0314C-A0B2-444F-AC2F-FA20356C0E02}"/>
                    </a:ext>
                  </a:extLst>
                </p14:cNvPr>
                <p14:cNvContentPartPr/>
                <p14:nvPr/>
              </p14:nvContentPartPr>
              <p14:xfrm>
                <a:off x="9333455" y="2033226"/>
                <a:ext cx="61560" cy="82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BB0314C-A0B2-444F-AC2F-FA20356C0E0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329135" y="2028906"/>
                  <a:ext cx="7020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EE102EEE-3A15-4880-A10F-1E6F450BE044}"/>
                    </a:ext>
                  </a:extLst>
                </p14:cNvPr>
                <p14:cNvContentPartPr/>
                <p14:nvPr/>
              </p14:nvContentPartPr>
              <p14:xfrm>
                <a:off x="9555575" y="2074266"/>
                <a:ext cx="335880" cy="1688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EE102EEE-3A15-4880-A10F-1E6F450BE04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551255" y="2069946"/>
                  <a:ext cx="3445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4975F5E4-0BC7-4F2F-8275-E447441AEF42}"/>
                    </a:ext>
                  </a:extLst>
                </p14:cNvPr>
                <p14:cNvContentPartPr/>
                <p14:nvPr/>
              </p14:nvContentPartPr>
              <p14:xfrm>
                <a:off x="10026455" y="2079306"/>
                <a:ext cx="352440" cy="1717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4975F5E4-0BC7-4F2F-8275-E447441AEF4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022135" y="2074986"/>
                  <a:ext cx="3610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6F48A34-2A68-47EA-B452-71B3C762C5A6}"/>
                    </a:ext>
                  </a:extLst>
                </p14:cNvPr>
                <p14:cNvContentPartPr/>
                <p14:nvPr/>
              </p14:nvContentPartPr>
              <p14:xfrm>
                <a:off x="10469255" y="2054466"/>
                <a:ext cx="258120" cy="2052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6F48A34-2A68-47EA-B452-71B3C762C5A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464935" y="2050146"/>
                  <a:ext cx="2667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6F8A617E-A6CF-4D5D-8734-C4AFFD42ABAE}"/>
                    </a:ext>
                  </a:extLst>
                </p14:cNvPr>
                <p14:cNvContentPartPr/>
                <p14:nvPr/>
              </p14:nvContentPartPr>
              <p14:xfrm>
                <a:off x="10901255" y="1950426"/>
                <a:ext cx="229680" cy="2894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6F8A617E-A6CF-4D5D-8734-C4AFFD42ABA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896935" y="1946106"/>
                  <a:ext cx="23832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93D4D10E-BB28-49BF-B2BC-9DDB205BC395}"/>
                    </a:ext>
                  </a:extLst>
                </p14:cNvPr>
                <p14:cNvContentPartPr/>
                <p14:nvPr/>
              </p14:nvContentPartPr>
              <p14:xfrm>
                <a:off x="11120855" y="2092266"/>
                <a:ext cx="199080" cy="1530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93D4D10E-BB28-49BF-B2BC-9DDB205BC395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116535" y="2087946"/>
                  <a:ext cx="2077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8CA1AB9F-0F19-4720-BF1C-31C59A141C5F}"/>
                    </a:ext>
                  </a:extLst>
                </p14:cNvPr>
                <p14:cNvContentPartPr/>
                <p14:nvPr/>
              </p14:nvContentPartPr>
              <p14:xfrm>
                <a:off x="11380775" y="1840266"/>
                <a:ext cx="135360" cy="4161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8CA1AB9F-0F19-4720-BF1C-31C59A141C5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376455" y="1835946"/>
                  <a:ext cx="14400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79048212-4801-4BD5-A097-B66993BC9AD1}"/>
                    </a:ext>
                  </a:extLst>
                </p14:cNvPr>
                <p14:cNvContentPartPr/>
                <p14:nvPr/>
              </p14:nvContentPartPr>
              <p14:xfrm>
                <a:off x="11475455" y="2121786"/>
                <a:ext cx="168480" cy="1256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79048212-4801-4BD5-A097-B66993BC9AD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471135" y="2117466"/>
                  <a:ext cx="17712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705593D-1F9A-4302-8894-6EE33451E0D7}"/>
                    </a:ext>
                  </a:extLst>
                </p14:cNvPr>
                <p14:cNvContentPartPr/>
                <p14:nvPr/>
              </p14:nvContentPartPr>
              <p14:xfrm>
                <a:off x="11722775" y="2040426"/>
                <a:ext cx="125640" cy="2037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705593D-1F9A-4302-8894-6EE33451E0D7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718455" y="2036106"/>
                  <a:ext cx="1342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E65F677-655D-4E13-A0F6-096260E47872}"/>
                    </a:ext>
                  </a:extLst>
                </p14:cNvPr>
                <p14:cNvContentPartPr/>
                <p14:nvPr/>
              </p14:nvContentPartPr>
              <p14:xfrm>
                <a:off x="11879375" y="2118186"/>
                <a:ext cx="44280" cy="1249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E65F677-655D-4E13-A0F6-096260E4787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875055" y="2113866"/>
                  <a:ext cx="5292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64B69D6F-5821-4A88-8B79-B8C5ADC3B8B9}"/>
                    </a:ext>
                  </a:extLst>
                </p14:cNvPr>
                <p14:cNvContentPartPr/>
                <p14:nvPr/>
              </p14:nvContentPartPr>
              <p14:xfrm>
                <a:off x="11948495" y="2021346"/>
                <a:ext cx="25560" cy="158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64B69D6F-5821-4A88-8B79-B8C5ADC3B8B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944175" y="2017026"/>
                  <a:ext cx="3420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uppo 230">
            <a:extLst>
              <a:ext uri="{FF2B5EF4-FFF2-40B4-BE49-F238E27FC236}">
                <a16:creationId xmlns:a16="http://schemas.microsoft.com/office/drawing/2014/main" id="{D3EA72AB-68C5-41B7-BB60-A8F0EB847979}"/>
              </a:ext>
            </a:extLst>
          </p:cNvPr>
          <p:cNvGrpSpPr/>
          <p:nvPr/>
        </p:nvGrpSpPr>
        <p:grpSpPr>
          <a:xfrm>
            <a:off x="113855" y="1162386"/>
            <a:ext cx="5704560" cy="2157120"/>
            <a:chOff x="113855" y="1162386"/>
            <a:chExt cx="5704560" cy="215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73C4436B-548E-45BE-8901-C185236AFFC4}"/>
                    </a:ext>
                  </a:extLst>
                </p14:cNvPr>
                <p14:cNvContentPartPr/>
                <p14:nvPr/>
              </p14:nvContentPartPr>
              <p14:xfrm>
                <a:off x="113855" y="1334826"/>
                <a:ext cx="203400" cy="2178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73C4436B-548E-45BE-8901-C185236AFFC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9535" y="1330506"/>
                  <a:ext cx="2120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2917CE2B-0324-4771-A0CF-E53D7CE2964F}"/>
                    </a:ext>
                  </a:extLst>
                </p14:cNvPr>
                <p14:cNvContentPartPr/>
                <p14:nvPr/>
              </p14:nvContentPartPr>
              <p14:xfrm>
                <a:off x="325535" y="1414026"/>
                <a:ext cx="318960" cy="2016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2917CE2B-0324-4771-A0CF-E53D7CE2964F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21215" y="1409706"/>
                  <a:ext cx="3276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A248FEC-FB11-4919-9102-4894A7CF44B5}"/>
                    </a:ext>
                  </a:extLst>
                </p14:cNvPr>
                <p14:cNvContentPartPr/>
                <p14:nvPr/>
              </p14:nvContentPartPr>
              <p14:xfrm>
                <a:off x="143375" y="1573146"/>
                <a:ext cx="181440" cy="522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A248FEC-FB11-4919-9102-4894A7CF44B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39055" y="1568826"/>
                  <a:ext cx="19008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28D3B5F5-1EBB-4F6C-9978-24EB30329453}"/>
                    </a:ext>
                  </a:extLst>
                </p14:cNvPr>
                <p14:cNvContentPartPr/>
                <p14:nvPr/>
              </p14:nvContentPartPr>
              <p14:xfrm>
                <a:off x="702455" y="1401066"/>
                <a:ext cx="243360" cy="1800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28D3B5F5-1EBB-4F6C-9978-24EB3032945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98135" y="1396746"/>
                  <a:ext cx="2520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D1E4634B-3E93-4A5D-850A-14A84716F5D2}"/>
                    </a:ext>
                  </a:extLst>
                </p14:cNvPr>
                <p14:cNvContentPartPr/>
                <p14:nvPr/>
              </p14:nvContentPartPr>
              <p14:xfrm>
                <a:off x="1720175" y="1162386"/>
                <a:ext cx="333720" cy="3672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D1E4634B-3E93-4A5D-850A-14A84716F5D2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715855" y="1158066"/>
                  <a:ext cx="34236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DF8B93D-CC40-43DB-882F-22BE6FAC349C}"/>
                    </a:ext>
                  </a:extLst>
                </p14:cNvPr>
                <p14:cNvContentPartPr/>
                <p14:nvPr/>
              </p14:nvContentPartPr>
              <p14:xfrm>
                <a:off x="1804415" y="1356426"/>
                <a:ext cx="222480" cy="1969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DF8B93D-CC40-43DB-882F-22BE6FAC349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800095" y="1352106"/>
                  <a:ext cx="2311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1F03021-1270-4FF8-A2D6-757A4719250A}"/>
                    </a:ext>
                  </a:extLst>
                </p14:cNvPr>
                <p14:cNvContentPartPr/>
                <p14:nvPr/>
              </p14:nvContentPartPr>
              <p14:xfrm>
                <a:off x="2283575" y="1373346"/>
                <a:ext cx="68400" cy="68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1F03021-1270-4FF8-A2D6-757A4719250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279255" y="1369026"/>
                  <a:ext cx="770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8FFEA7D-51CF-4D8A-A9D8-5BA56496BE09}"/>
                    </a:ext>
                  </a:extLst>
                </p14:cNvPr>
                <p14:cNvContentPartPr/>
                <p14:nvPr/>
              </p14:nvContentPartPr>
              <p14:xfrm>
                <a:off x="2251895" y="1465866"/>
                <a:ext cx="124920" cy="147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8FFEA7D-51CF-4D8A-A9D8-5BA56496BE0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247575" y="1461546"/>
                  <a:ext cx="1335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8E1C222-1647-45FB-A5A7-6A183D68FB37}"/>
                    </a:ext>
                  </a:extLst>
                </p14:cNvPr>
                <p14:cNvContentPartPr/>
                <p14:nvPr/>
              </p14:nvContentPartPr>
              <p14:xfrm>
                <a:off x="2601095" y="1195146"/>
                <a:ext cx="319680" cy="2847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8E1C222-1647-45FB-A5A7-6A183D68FB3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596775" y="1190826"/>
                  <a:ext cx="32832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AA77CEAF-FF97-4B22-BDD2-191A71F1F8E2}"/>
                    </a:ext>
                  </a:extLst>
                </p14:cNvPr>
                <p14:cNvContentPartPr/>
                <p14:nvPr/>
              </p14:nvContentPartPr>
              <p14:xfrm>
                <a:off x="2906015" y="1525986"/>
                <a:ext cx="93240" cy="1137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AA77CEAF-FF97-4B22-BDD2-191A71F1F8E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901695" y="1521666"/>
                  <a:ext cx="10188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E32D6340-1E9A-4719-A5E5-30670DB8A245}"/>
                    </a:ext>
                  </a:extLst>
                </p14:cNvPr>
                <p14:cNvContentPartPr/>
                <p14:nvPr/>
              </p14:nvContentPartPr>
              <p14:xfrm>
                <a:off x="3273935" y="1199466"/>
                <a:ext cx="244800" cy="3045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E32D6340-1E9A-4719-A5E5-30670DB8A24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269615" y="1195146"/>
                  <a:ext cx="25344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BA91DAD8-A9D4-43AE-B780-925EC30F5D66}"/>
                    </a:ext>
                  </a:extLst>
                </p14:cNvPr>
                <p14:cNvContentPartPr/>
                <p14:nvPr/>
              </p14:nvContentPartPr>
              <p14:xfrm>
                <a:off x="3554375" y="1546866"/>
                <a:ext cx="110520" cy="1004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BA91DAD8-A9D4-43AE-B780-925EC30F5D6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550055" y="1542546"/>
                  <a:ext cx="11916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5464E1E-21FA-4C54-AD1D-7B37A35D9B88}"/>
                    </a:ext>
                  </a:extLst>
                </p14:cNvPr>
                <p14:cNvContentPartPr/>
                <p14:nvPr/>
              </p14:nvContentPartPr>
              <p14:xfrm>
                <a:off x="4163495" y="1227906"/>
                <a:ext cx="209520" cy="3092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5464E1E-21FA-4C54-AD1D-7B37A35D9B8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159175" y="1223586"/>
                  <a:ext cx="21816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B18B21D-7008-4616-8858-1DA0B29E0E06}"/>
                    </a:ext>
                  </a:extLst>
                </p14:cNvPr>
                <p14:cNvContentPartPr/>
                <p14:nvPr/>
              </p14:nvContentPartPr>
              <p14:xfrm>
                <a:off x="4528535" y="1615266"/>
                <a:ext cx="110520" cy="1119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B18B21D-7008-4616-8858-1DA0B29E0E0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524215" y="1610946"/>
                  <a:ext cx="11916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D83AE125-E942-44BB-8F11-473FAAC1C10F}"/>
                    </a:ext>
                  </a:extLst>
                </p14:cNvPr>
                <p14:cNvContentPartPr/>
                <p14:nvPr/>
              </p14:nvContentPartPr>
              <p14:xfrm>
                <a:off x="5677295" y="1588986"/>
                <a:ext cx="141120" cy="1512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D83AE125-E942-44BB-8F11-473FAAC1C10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672975" y="1584666"/>
                  <a:ext cx="1497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9D240BF-8582-41DA-8983-D754BDCABD64}"/>
                    </a:ext>
                  </a:extLst>
                </p14:cNvPr>
                <p14:cNvContentPartPr/>
                <p14:nvPr/>
              </p14:nvContentPartPr>
              <p14:xfrm>
                <a:off x="162455" y="2076066"/>
                <a:ext cx="343440" cy="2394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9D240BF-8582-41DA-8983-D754BDCABD6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58135" y="2071746"/>
                  <a:ext cx="3520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9014256-04B3-49E9-80E7-1CEA586190FB}"/>
                    </a:ext>
                  </a:extLst>
                </p14:cNvPr>
                <p14:cNvContentPartPr/>
                <p14:nvPr/>
              </p14:nvContentPartPr>
              <p14:xfrm>
                <a:off x="587615" y="1853226"/>
                <a:ext cx="221760" cy="4759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9014256-04B3-49E9-80E7-1CEA586190F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83295" y="1848906"/>
                  <a:ext cx="23040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1377216C-E388-4FE2-A81B-1EA01E1F4F6E}"/>
                    </a:ext>
                  </a:extLst>
                </p14:cNvPr>
                <p14:cNvContentPartPr/>
                <p14:nvPr/>
              </p14:nvContentPartPr>
              <p14:xfrm>
                <a:off x="1008455" y="1819026"/>
                <a:ext cx="144000" cy="4928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1377216C-E388-4FE2-A81B-1EA01E1F4F6E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04135" y="1814706"/>
                  <a:ext cx="152640" cy="50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95497FF-C606-47ED-B900-2F504A761837}"/>
                    </a:ext>
                  </a:extLst>
                </p14:cNvPr>
                <p14:cNvContentPartPr/>
                <p14:nvPr/>
              </p14:nvContentPartPr>
              <p14:xfrm>
                <a:off x="940415" y="1975266"/>
                <a:ext cx="202320" cy="104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95497FF-C606-47ED-B900-2F504A76183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36095" y="1970946"/>
                  <a:ext cx="2109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8AB90D30-08DB-4DAD-B874-B4C4FB3C724B}"/>
                    </a:ext>
                  </a:extLst>
                </p14:cNvPr>
                <p14:cNvContentPartPr/>
                <p14:nvPr/>
              </p14:nvContentPartPr>
              <p14:xfrm>
                <a:off x="1196015" y="2082906"/>
                <a:ext cx="149760" cy="2156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8AB90D30-08DB-4DAD-B874-B4C4FB3C724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91695" y="2078586"/>
                  <a:ext cx="15840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D31AB72-E2D8-44BA-9BE1-B6BAB8DAE665}"/>
                    </a:ext>
                  </a:extLst>
                </p14:cNvPr>
                <p14:cNvContentPartPr/>
                <p14:nvPr/>
              </p14:nvContentPartPr>
              <p14:xfrm>
                <a:off x="1415255" y="2104506"/>
                <a:ext cx="213120" cy="2016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D31AB72-E2D8-44BA-9BE1-B6BAB8DAE66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410935" y="2100186"/>
                  <a:ext cx="2217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C3C2DEE-1807-4077-9F4D-6FC162E41CB1}"/>
                    </a:ext>
                  </a:extLst>
                </p14:cNvPr>
                <p14:cNvContentPartPr/>
                <p14:nvPr/>
              </p14:nvContentPartPr>
              <p14:xfrm>
                <a:off x="1975055" y="2095506"/>
                <a:ext cx="220680" cy="1706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C3C2DEE-1807-4077-9F4D-6FC162E41CB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970735" y="2091186"/>
                  <a:ext cx="2293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C5461EA-1405-42FE-85D5-1BB34E89EF53}"/>
                    </a:ext>
                  </a:extLst>
                </p14:cNvPr>
                <p14:cNvContentPartPr/>
                <p14:nvPr/>
              </p14:nvContentPartPr>
              <p14:xfrm>
                <a:off x="2163335" y="1820466"/>
                <a:ext cx="105120" cy="4672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C5461EA-1405-42FE-85D5-1BB34E89EF5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159015" y="1816146"/>
                  <a:ext cx="11376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576CDFC8-308E-4009-8F03-9CE2A52FBE0C}"/>
                    </a:ext>
                  </a:extLst>
                </p14:cNvPr>
                <p14:cNvContentPartPr/>
                <p14:nvPr/>
              </p14:nvContentPartPr>
              <p14:xfrm>
                <a:off x="2351615" y="2123946"/>
                <a:ext cx="216720" cy="1717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576CDFC8-308E-4009-8F03-9CE2A52FBE0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347295" y="2119626"/>
                  <a:ext cx="2253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E21B159-F45E-4378-847F-12EEF0D698AE}"/>
                    </a:ext>
                  </a:extLst>
                </p14:cNvPr>
                <p14:cNvContentPartPr/>
                <p14:nvPr/>
              </p14:nvContentPartPr>
              <p14:xfrm>
                <a:off x="2724935" y="1801746"/>
                <a:ext cx="180360" cy="4888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E21B159-F45E-4378-847F-12EEF0D698A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720615" y="1797426"/>
                  <a:ext cx="18900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3AC2BFF-9344-40CF-978A-4353D60819BB}"/>
                    </a:ext>
                  </a:extLst>
                </p14:cNvPr>
                <p14:cNvContentPartPr/>
                <p14:nvPr/>
              </p14:nvContentPartPr>
              <p14:xfrm>
                <a:off x="2630255" y="1977786"/>
                <a:ext cx="178560" cy="187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3AC2BFF-9344-40CF-978A-4353D60819B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625935" y="1973466"/>
                  <a:ext cx="1872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6B4C00AE-E708-42F7-A7AA-8FA947C81E04}"/>
                    </a:ext>
                  </a:extLst>
                </p14:cNvPr>
                <p14:cNvContentPartPr/>
                <p14:nvPr/>
              </p14:nvContentPartPr>
              <p14:xfrm>
                <a:off x="2920415" y="2114946"/>
                <a:ext cx="529920" cy="1868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6B4C00AE-E708-42F7-A7AA-8FA947C81E0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916095" y="2110626"/>
                  <a:ext cx="5385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AB68EFC6-6AB7-45D3-AF51-AFBFEF8C70C1}"/>
                    </a:ext>
                  </a:extLst>
                </p14:cNvPr>
                <p14:cNvContentPartPr/>
                <p14:nvPr/>
              </p14:nvContentPartPr>
              <p14:xfrm>
                <a:off x="3510095" y="2104146"/>
                <a:ext cx="389520" cy="1969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AB68EFC6-6AB7-45D3-AF51-AFBFEF8C70C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505775" y="2099826"/>
                  <a:ext cx="3981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0FCA3CAF-1158-4CA9-82FA-50E16811ED53}"/>
                    </a:ext>
                  </a:extLst>
                </p14:cNvPr>
                <p14:cNvContentPartPr/>
                <p14:nvPr/>
              </p14:nvContentPartPr>
              <p14:xfrm>
                <a:off x="3998975" y="2167146"/>
                <a:ext cx="73080" cy="1011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0FCA3CAF-1158-4CA9-82FA-50E16811ED5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994655" y="2162826"/>
                  <a:ext cx="8172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171CDB31-E979-4403-AC7A-0651B6454BC5}"/>
                    </a:ext>
                  </a:extLst>
                </p14:cNvPr>
                <p14:cNvContentPartPr/>
                <p14:nvPr/>
              </p14:nvContentPartPr>
              <p14:xfrm>
                <a:off x="3998975" y="2033226"/>
                <a:ext cx="34920" cy="158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171CDB31-E979-4403-AC7A-0651B6454BC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994655" y="2028906"/>
                  <a:ext cx="43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858D32E-63BE-4507-B4F0-1957774B74DE}"/>
                    </a:ext>
                  </a:extLst>
                </p14:cNvPr>
                <p14:cNvContentPartPr/>
                <p14:nvPr/>
              </p14:nvContentPartPr>
              <p14:xfrm>
                <a:off x="4172495" y="2122866"/>
                <a:ext cx="205920" cy="1641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858D32E-63BE-4507-B4F0-1957774B74D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168175" y="2118546"/>
                  <a:ext cx="2145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2C7CAB10-35C5-4260-A3D0-BE6A69DBC81D}"/>
                    </a:ext>
                  </a:extLst>
                </p14:cNvPr>
                <p14:cNvContentPartPr/>
                <p14:nvPr/>
              </p14:nvContentPartPr>
              <p14:xfrm>
                <a:off x="4419815" y="2092986"/>
                <a:ext cx="320400" cy="1818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2C7CAB10-35C5-4260-A3D0-BE6A69DBC81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415495" y="2088666"/>
                  <a:ext cx="3290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9C63132-484F-4511-A779-CC5E454C7245}"/>
                    </a:ext>
                  </a:extLst>
                </p14:cNvPr>
                <p14:cNvContentPartPr/>
                <p14:nvPr/>
              </p14:nvContentPartPr>
              <p14:xfrm>
                <a:off x="4810415" y="2055546"/>
                <a:ext cx="214920" cy="2433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9C63132-484F-4511-A779-CC5E454C724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806095" y="2051226"/>
                  <a:ext cx="2235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4DDEADF7-749B-4C6D-A617-550687156C3F}"/>
                    </a:ext>
                  </a:extLst>
                </p14:cNvPr>
                <p14:cNvContentPartPr/>
                <p14:nvPr/>
              </p14:nvContentPartPr>
              <p14:xfrm>
                <a:off x="4853255" y="2171826"/>
                <a:ext cx="174960" cy="219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4DDEADF7-749B-4C6D-A617-550687156C3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848935" y="2167506"/>
                  <a:ext cx="1836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50A6747F-C779-4D0A-ADF5-620397678417}"/>
                    </a:ext>
                  </a:extLst>
                </p14:cNvPr>
                <p14:cNvContentPartPr/>
                <p14:nvPr/>
              </p14:nvContentPartPr>
              <p14:xfrm>
                <a:off x="5085095" y="2051586"/>
                <a:ext cx="56880" cy="2206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50A6747F-C779-4D0A-ADF5-62039767841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080775" y="2047266"/>
                  <a:ext cx="655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658EE968-F7AA-4D83-B046-F80624EED6F7}"/>
                    </a:ext>
                  </a:extLst>
                </p14:cNvPr>
                <p14:cNvContentPartPr/>
                <p14:nvPr/>
              </p14:nvContentPartPr>
              <p14:xfrm>
                <a:off x="5204255" y="2126466"/>
                <a:ext cx="221040" cy="1641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658EE968-F7AA-4D83-B046-F80624EED6F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199935" y="2122146"/>
                  <a:ext cx="2296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B18E617-101F-4455-A81A-E920D8BD3E7F}"/>
                    </a:ext>
                  </a:extLst>
                </p14:cNvPr>
                <p14:cNvContentPartPr/>
                <p14:nvPr/>
              </p14:nvContentPartPr>
              <p14:xfrm>
                <a:off x="5463455" y="2150946"/>
                <a:ext cx="185040" cy="1454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B18E617-101F-4455-A81A-E920D8BD3E7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459135" y="2146626"/>
                  <a:ext cx="1936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167C47C8-3562-4146-8260-AB6F62362282}"/>
                    </a:ext>
                  </a:extLst>
                </p14:cNvPr>
                <p14:cNvContentPartPr/>
                <p14:nvPr/>
              </p14:nvContentPartPr>
              <p14:xfrm>
                <a:off x="5745335" y="2058066"/>
                <a:ext cx="70200" cy="2221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167C47C8-3562-4146-8260-AB6F6236228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741015" y="2053746"/>
                  <a:ext cx="788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7977884-AD26-44AE-8803-EC9D35187EDA}"/>
                    </a:ext>
                  </a:extLst>
                </p14:cNvPr>
                <p14:cNvContentPartPr/>
                <p14:nvPr/>
              </p14:nvContentPartPr>
              <p14:xfrm>
                <a:off x="190175" y="2734506"/>
                <a:ext cx="248760" cy="2098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7977884-AD26-44AE-8803-EC9D35187ED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85855" y="2730186"/>
                  <a:ext cx="2574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BFCFD11F-6D0D-4E87-A21C-F06E4AF950D0}"/>
                    </a:ext>
                  </a:extLst>
                </p14:cNvPr>
                <p14:cNvContentPartPr/>
                <p14:nvPr/>
              </p14:nvContentPartPr>
              <p14:xfrm>
                <a:off x="267935" y="2841066"/>
                <a:ext cx="285120" cy="4784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BFCFD11F-6D0D-4E87-A21C-F06E4AF950D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63615" y="2836746"/>
                  <a:ext cx="29376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0C8E38C-B771-4536-8B10-C1AD258A6057}"/>
                    </a:ext>
                  </a:extLst>
                </p14:cNvPr>
                <p14:cNvContentPartPr/>
                <p14:nvPr/>
              </p14:nvContentPartPr>
              <p14:xfrm>
                <a:off x="675815" y="2796066"/>
                <a:ext cx="32040" cy="1094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0C8E38C-B771-4536-8B10-C1AD258A605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71495" y="2791746"/>
                  <a:ext cx="40680" cy="11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E3F679A-7D4F-4EB5-8DB1-5A211A876FA3}"/>
                    </a:ext>
                  </a:extLst>
                </p14:cNvPr>
                <p14:cNvContentPartPr/>
                <p14:nvPr/>
              </p14:nvContentPartPr>
              <p14:xfrm>
                <a:off x="668255" y="2684466"/>
                <a:ext cx="27000" cy="46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E3F679A-7D4F-4EB5-8DB1-5A211A876FA3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63935" y="2680146"/>
                  <a:ext cx="356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5CB1B4C-49AA-4BEA-957B-FE81A15A96C3}"/>
                    </a:ext>
                  </a:extLst>
                </p14:cNvPr>
                <p14:cNvContentPartPr/>
                <p14:nvPr/>
              </p14:nvContentPartPr>
              <p14:xfrm>
                <a:off x="860495" y="2789226"/>
                <a:ext cx="321840" cy="1627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5CB1B4C-49AA-4BEA-957B-FE81A15A96C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56175" y="2784906"/>
                  <a:ext cx="3304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C873FAB-689C-4530-925D-675CCA9EE221}"/>
                    </a:ext>
                  </a:extLst>
                </p14:cNvPr>
                <p14:cNvContentPartPr/>
                <p14:nvPr/>
              </p14:nvContentPartPr>
              <p14:xfrm>
                <a:off x="964175" y="2618946"/>
                <a:ext cx="264960" cy="658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C873FAB-689C-4530-925D-675CCA9EE22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59855" y="2614626"/>
                  <a:ext cx="27360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40E57ABF-2854-4205-9EDB-F81E80E3E3BE}"/>
                    </a:ext>
                  </a:extLst>
                </p14:cNvPr>
                <p14:cNvContentPartPr/>
                <p14:nvPr/>
              </p14:nvContentPartPr>
              <p14:xfrm>
                <a:off x="1624415" y="2876346"/>
                <a:ext cx="36360" cy="277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40E57ABF-2854-4205-9EDB-F81E80E3E3B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620095" y="2872026"/>
                  <a:ext cx="450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BFCCEC1-5AC7-46FC-8241-31DD2353B3A0}"/>
                    </a:ext>
                  </a:extLst>
                </p14:cNvPr>
                <p14:cNvContentPartPr/>
                <p14:nvPr/>
              </p14:nvContentPartPr>
              <p14:xfrm>
                <a:off x="1656455" y="2734146"/>
                <a:ext cx="254160" cy="1778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BFCCEC1-5AC7-46FC-8241-31DD2353B3A0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652135" y="2729826"/>
                  <a:ext cx="2628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C788677-E76E-4702-BBC1-30EED0F8B70D}"/>
                    </a:ext>
                  </a:extLst>
                </p14:cNvPr>
                <p14:cNvContentPartPr/>
                <p14:nvPr/>
              </p14:nvContentPartPr>
              <p14:xfrm>
                <a:off x="1801175" y="2454426"/>
                <a:ext cx="167400" cy="4582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C788677-E76E-4702-BBC1-30EED0F8B70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796855" y="2450106"/>
                  <a:ext cx="17604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03D57C2E-7DA2-4CD2-86A0-8A56C3D4B862}"/>
                    </a:ext>
                  </a:extLst>
                </p14:cNvPr>
                <p14:cNvContentPartPr/>
                <p14:nvPr/>
              </p14:nvContentPartPr>
              <p14:xfrm>
                <a:off x="2045615" y="2736306"/>
                <a:ext cx="216000" cy="1724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03D57C2E-7DA2-4CD2-86A0-8A56C3D4B86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041295" y="2731986"/>
                  <a:ext cx="2246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270198AE-9F69-407C-97AC-F1FA499654BD}"/>
                    </a:ext>
                  </a:extLst>
                </p14:cNvPr>
                <p14:cNvContentPartPr/>
                <p14:nvPr/>
              </p14:nvContentPartPr>
              <p14:xfrm>
                <a:off x="2312015" y="2408346"/>
                <a:ext cx="167400" cy="4759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270198AE-9F69-407C-97AC-F1FA499654B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307695" y="2404026"/>
                  <a:ext cx="17604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409AB484-9D11-4EDA-8627-E96118D51D9C}"/>
                    </a:ext>
                  </a:extLst>
                </p14:cNvPr>
                <p14:cNvContentPartPr/>
                <p14:nvPr/>
              </p14:nvContentPartPr>
              <p14:xfrm>
                <a:off x="2223815" y="2620026"/>
                <a:ext cx="247680" cy="165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409AB484-9D11-4EDA-8627-E96118D51D9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219495" y="2615706"/>
                  <a:ext cx="2563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96253CA1-2F0C-46D7-9F76-5CA713AE089D}"/>
                    </a:ext>
                  </a:extLst>
                </p14:cNvPr>
                <p14:cNvContentPartPr/>
                <p14:nvPr/>
              </p14:nvContentPartPr>
              <p14:xfrm>
                <a:off x="2513615" y="2713986"/>
                <a:ext cx="465840" cy="1828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96253CA1-2F0C-46D7-9F76-5CA713AE089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509295" y="2709666"/>
                  <a:ext cx="4744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BD63426-E07B-4293-959B-9401DFA04978}"/>
                    </a:ext>
                  </a:extLst>
                </p14:cNvPr>
                <p14:cNvContentPartPr/>
                <p14:nvPr/>
              </p14:nvContentPartPr>
              <p14:xfrm>
                <a:off x="3047855" y="2717226"/>
                <a:ext cx="374760" cy="1321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BD63426-E07B-4293-959B-9401DFA0497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043535" y="2712906"/>
                  <a:ext cx="38340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750E5271-1E77-46D2-B3A4-03F1DC24D057}"/>
                    </a:ext>
                  </a:extLst>
                </p14:cNvPr>
                <p14:cNvContentPartPr/>
                <p14:nvPr/>
              </p14:nvContentPartPr>
              <p14:xfrm>
                <a:off x="3522695" y="2749986"/>
                <a:ext cx="86760" cy="928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750E5271-1E77-46D2-B3A4-03F1DC24D05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518375" y="2745666"/>
                  <a:ext cx="95400" cy="10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016AFCA2-9770-4D93-80E7-4B3F88EF0E49}"/>
                    </a:ext>
                  </a:extLst>
                </p14:cNvPr>
                <p14:cNvContentPartPr/>
                <p14:nvPr/>
              </p14:nvContentPartPr>
              <p14:xfrm>
                <a:off x="3518015" y="2599146"/>
                <a:ext cx="34920" cy="104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016AFCA2-9770-4D93-80E7-4B3F88EF0E4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513695" y="2594826"/>
                  <a:ext cx="43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83059D3D-3326-48AA-B4C1-B52AB298D4FA}"/>
                    </a:ext>
                  </a:extLst>
                </p14:cNvPr>
                <p14:cNvContentPartPr/>
                <p14:nvPr/>
              </p14:nvContentPartPr>
              <p14:xfrm>
                <a:off x="3678215" y="2723706"/>
                <a:ext cx="177840" cy="152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83059D3D-3326-48AA-B4C1-B52AB298D4FA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673895" y="2719386"/>
                  <a:ext cx="1864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DAFF5154-1B7B-4496-B96A-229138E88AF9}"/>
                    </a:ext>
                  </a:extLst>
                </p14:cNvPr>
                <p14:cNvContentPartPr/>
                <p14:nvPr/>
              </p14:nvContentPartPr>
              <p14:xfrm>
                <a:off x="3924455" y="2712906"/>
                <a:ext cx="336240" cy="1954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DAFF5154-1B7B-4496-B96A-229138E88AF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920135" y="2708586"/>
                  <a:ext cx="3448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ED8EE699-2058-4B76-8E7B-0D5A69EBE572}"/>
                    </a:ext>
                  </a:extLst>
                </p14:cNvPr>
                <p14:cNvContentPartPr/>
                <p14:nvPr/>
              </p14:nvContentPartPr>
              <p14:xfrm>
                <a:off x="4326215" y="2391786"/>
                <a:ext cx="195120" cy="4917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ED8EE699-2058-4B76-8E7B-0D5A69EBE57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321535" y="2387466"/>
                  <a:ext cx="20376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86BB025E-C935-4D8E-9DC1-2340DC975695}"/>
                    </a:ext>
                  </a:extLst>
                </p14:cNvPr>
                <p14:cNvContentPartPr/>
                <p14:nvPr/>
              </p14:nvContentPartPr>
              <p14:xfrm>
                <a:off x="4240175" y="2595186"/>
                <a:ext cx="315720" cy="176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86BB025E-C935-4D8E-9DC1-2340DC975695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35855" y="2590866"/>
                  <a:ext cx="3243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F5ADB8CC-A88E-4120-AA0C-1CCD867FBC68}"/>
                    </a:ext>
                  </a:extLst>
                </p14:cNvPr>
                <p14:cNvContentPartPr/>
                <p14:nvPr/>
              </p14:nvContentPartPr>
              <p14:xfrm>
                <a:off x="4643735" y="2810826"/>
                <a:ext cx="115200" cy="658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F5ADB8CC-A88E-4120-AA0C-1CCD867FBC6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639415" y="2806506"/>
                  <a:ext cx="12384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1BD798F5-B726-482A-81A3-3639C4859791}"/>
                    </a:ext>
                  </a:extLst>
                </p14:cNvPr>
                <p14:cNvContentPartPr/>
                <p14:nvPr/>
              </p14:nvContentPartPr>
              <p14:xfrm>
                <a:off x="4682975" y="2673666"/>
                <a:ext cx="30240" cy="122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1BD798F5-B726-482A-81A3-3639C4859791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78655" y="2669346"/>
                  <a:ext cx="38880" cy="20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173DC6E6-35A6-48E7-8943-7EC27479D790}"/>
                  </a:ext>
                </a:extLst>
              </p14:cNvPr>
              <p14:cNvContentPartPr/>
              <p14:nvPr/>
            </p14:nvContentPartPr>
            <p14:xfrm>
              <a:off x="5068895" y="2899026"/>
              <a:ext cx="37080" cy="2916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173DC6E6-35A6-48E7-8943-7EC27479D790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5064575" y="2894706"/>
                <a:ext cx="4572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319" name="Input penna 318">
                <a:extLst>
                  <a:ext uri="{FF2B5EF4-FFF2-40B4-BE49-F238E27FC236}">
                    <a16:creationId xmlns:a16="http://schemas.microsoft.com/office/drawing/2014/main" id="{9EBD6D9D-43D3-4CDD-9282-565FEEEB193D}"/>
                  </a:ext>
                </a:extLst>
              </p14:cNvPr>
              <p14:cNvContentPartPr/>
              <p14:nvPr/>
            </p14:nvContentPartPr>
            <p14:xfrm>
              <a:off x="5865215" y="4583466"/>
              <a:ext cx="4631040" cy="140760"/>
            </p14:xfrm>
          </p:contentPart>
        </mc:Choice>
        <mc:Fallback xmlns="">
          <p:pic>
            <p:nvPicPr>
              <p:cNvPr id="319" name="Input penna 318">
                <a:extLst>
                  <a:ext uri="{FF2B5EF4-FFF2-40B4-BE49-F238E27FC236}">
                    <a16:creationId xmlns:a16="http://schemas.microsoft.com/office/drawing/2014/main" id="{9EBD6D9D-43D3-4CDD-9282-565FEEEB193D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5856215" y="4574826"/>
                <a:ext cx="4648680" cy="15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96" name="Gruppo 395">
            <a:extLst>
              <a:ext uri="{FF2B5EF4-FFF2-40B4-BE49-F238E27FC236}">
                <a16:creationId xmlns:a16="http://schemas.microsoft.com/office/drawing/2014/main" id="{F83EC044-1FF9-454B-9963-53B336B8DF64}"/>
              </a:ext>
            </a:extLst>
          </p:cNvPr>
          <p:cNvGrpSpPr/>
          <p:nvPr/>
        </p:nvGrpSpPr>
        <p:grpSpPr>
          <a:xfrm>
            <a:off x="71735" y="3332466"/>
            <a:ext cx="11407680" cy="2977200"/>
            <a:chOff x="71735" y="3332466"/>
            <a:chExt cx="11407680" cy="297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838075C1-E86E-44F5-8F2C-F8CB8E999894}"/>
                    </a:ext>
                  </a:extLst>
                </p14:cNvPr>
                <p14:cNvContentPartPr/>
                <p14:nvPr/>
              </p14:nvContentPartPr>
              <p14:xfrm>
                <a:off x="71735" y="3521466"/>
                <a:ext cx="586080" cy="4273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838075C1-E86E-44F5-8F2C-F8CB8E99989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7415" y="3517146"/>
                  <a:ext cx="59472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D4057C53-EB9C-4740-B53F-A4840692A4DB}"/>
                    </a:ext>
                  </a:extLst>
                </p14:cNvPr>
                <p14:cNvContentPartPr/>
                <p14:nvPr/>
              </p14:nvContentPartPr>
              <p14:xfrm>
                <a:off x="948335" y="3915666"/>
                <a:ext cx="19440" cy="201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D4057C53-EB9C-4740-B53F-A4840692A4D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44015" y="3911346"/>
                  <a:ext cx="28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449D07B0-5EC8-4D44-BBCA-D8DD445047E9}"/>
                    </a:ext>
                  </a:extLst>
                </p14:cNvPr>
                <p14:cNvContentPartPr/>
                <p14:nvPr/>
              </p14:nvContentPartPr>
              <p14:xfrm>
                <a:off x="734855" y="3732426"/>
                <a:ext cx="324720" cy="2318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449D07B0-5EC8-4D44-BBCA-D8DD445047E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30535" y="3728106"/>
                  <a:ext cx="3333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60B88C0-EF03-4DE8-B87E-1ABB6D064643}"/>
                    </a:ext>
                  </a:extLst>
                </p14:cNvPr>
                <p14:cNvContentPartPr/>
                <p14:nvPr/>
              </p14:nvContentPartPr>
              <p14:xfrm>
                <a:off x="1144175" y="3772026"/>
                <a:ext cx="121680" cy="1206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60B88C0-EF03-4DE8-B87E-1ABB6D06464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39855" y="3767706"/>
                  <a:ext cx="1303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9F6AA9A-691C-4E59-AFA3-9114A275A5CA}"/>
                    </a:ext>
                  </a:extLst>
                </p14:cNvPr>
                <p14:cNvContentPartPr/>
                <p14:nvPr/>
              </p14:nvContentPartPr>
              <p14:xfrm>
                <a:off x="1137695" y="3518946"/>
                <a:ext cx="208440" cy="896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9F6AA9A-691C-4E59-AFA3-9114A275A5C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33375" y="3514626"/>
                  <a:ext cx="21708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90AE6A65-8881-4B58-BD6B-BE77AC8DC1B0}"/>
                    </a:ext>
                  </a:extLst>
                </p14:cNvPr>
                <p14:cNvContentPartPr/>
                <p14:nvPr/>
              </p14:nvContentPartPr>
              <p14:xfrm>
                <a:off x="1986935" y="3596346"/>
                <a:ext cx="257760" cy="2973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90AE6A65-8881-4B58-BD6B-BE77AC8DC1B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982615" y="3592026"/>
                  <a:ext cx="26640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957EE20-0F7B-4D3C-A2D3-25AAC7DD313E}"/>
                    </a:ext>
                  </a:extLst>
                </p14:cNvPr>
                <p14:cNvContentPartPr/>
                <p14:nvPr/>
              </p14:nvContentPartPr>
              <p14:xfrm>
                <a:off x="2064695" y="3739266"/>
                <a:ext cx="147960" cy="295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957EE20-0F7B-4D3C-A2D3-25AAC7DD313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060375" y="3734946"/>
                  <a:ext cx="1566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B01C0D73-024B-46D1-88B3-D1E011B12396}"/>
                    </a:ext>
                  </a:extLst>
                </p14:cNvPr>
                <p14:cNvContentPartPr/>
                <p14:nvPr/>
              </p14:nvContentPartPr>
              <p14:xfrm>
                <a:off x="2425415" y="3348666"/>
                <a:ext cx="18720" cy="1573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B01C0D73-024B-46D1-88B3-D1E011B1239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421095" y="3344346"/>
                  <a:ext cx="273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7ADD6CAD-50D7-432D-B5E1-024086006580}"/>
                    </a:ext>
                  </a:extLst>
                </p14:cNvPr>
                <p14:cNvContentPartPr/>
                <p14:nvPr/>
              </p14:nvContentPartPr>
              <p14:xfrm>
                <a:off x="2304455" y="3568986"/>
                <a:ext cx="293400" cy="266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7ADD6CAD-50D7-432D-B5E1-02408600658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300135" y="3564666"/>
                  <a:ext cx="3020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CC3A4577-A453-4C96-ABDC-2DBD6B850BE9}"/>
                    </a:ext>
                  </a:extLst>
                </p14:cNvPr>
                <p14:cNvContentPartPr/>
                <p14:nvPr/>
              </p14:nvContentPartPr>
              <p14:xfrm>
                <a:off x="2431175" y="3688146"/>
                <a:ext cx="128520" cy="1357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CC3A4577-A453-4C96-ABDC-2DBD6B850BE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426855" y="3683826"/>
                  <a:ext cx="1371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D95A50F5-053B-4007-ACD5-186003FDD668}"/>
                    </a:ext>
                  </a:extLst>
                </p14:cNvPr>
                <p14:cNvContentPartPr/>
                <p14:nvPr/>
              </p14:nvContentPartPr>
              <p14:xfrm>
                <a:off x="3220295" y="3693186"/>
                <a:ext cx="334800" cy="1926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D95A50F5-053B-4007-ACD5-186003FDD66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3215975" y="3688866"/>
                  <a:ext cx="3434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CF8B4F37-D8FD-4575-90B3-9BA0223FC3F9}"/>
                    </a:ext>
                  </a:extLst>
                </p14:cNvPr>
                <p14:cNvContentPartPr/>
                <p14:nvPr/>
              </p14:nvContentPartPr>
              <p14:xfrm>
                <a:off x="3906095" y="3730266"/>
                <a:ext cx="551520" cy="1659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CF8B4F37-D8FD-4575-90B3-9BA0223FC3F9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3901775" y="3725946"/>
                  <a:ext cx="5601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752E4A28-477B-4E23-BE4C-D5FCEB9D0205}"/>
                    </a:ext>
                  </a:extLst>
                </p14:cNvPr>
                <p14:cNvContentPartPr/>
                <p14:nvPr/>
              </p14:nvContentPartPr>
              <p14:xfrm>
                <a:off x="4504775" y="3698226"/>
                <a:ext cx="212040" cy="213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752E4A28-477B-4E23-BE4C-D5FCEB9D020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4500455" y="3693906"/>
                  <a:ext cx="22068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5532FB15-DBF2-4130-8B83-625B282B8E8F}"/>
                    </a:ext>
                  </a:extLst>
                </p14:cNvPr>
                <p14:cNvContentPartPr/>
                <p14:nvPr/>
              </p14:nvContentPartPr>
              <p14:xfrm>
                <a:off x="4831295" y="3778506"/>
                <a:ext cx="99360" cy="1177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5532FB15-DBF2-4130-8B83-625B282B8E8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4826975" y="3774186"/>
                  <a:ext cx="1080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4E47324-A11C-4F08-BA9A-1C18B7867641}"/>
                    </a:ext>
                  </a:extLst>
                </p14:cNvPr>
                <p14:cNvContentPartPr/>
                <p14:nvPr/>
              </p14:nvContentPartPr>
              <p14:xfrm>
                <a:off x="4758575" y="3593106"/>
                <a:ext cx="205200" cy="666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4E47324-A11C-4F08-BA9A-1C18B7867641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754255" y="3588786"/>
                  <a:ext cx="2138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16A1A73-AF9D-44EB-9690-41372E2E7050}"/>
                    </a:ext>
                  </a:extLst>
                </p14:cNvPr>
                <p14:cNvContentPartPr/>
                <p14:nvPr/>
              </p14:nvContentPartPr>
              <p14:xfrm>
                <a:off x="5378135" y="3770586"/>
                <a:ext cx="47520" cy="4946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16A1A73-AF9D-44EB-9690-41372E2E7050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5373815" y="3766266"/>
                  <a:ext cx="5616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68C64909-03BD-4BBB-99DD-B9E4F4F5530F}"/>
                    </a:ext>
                  </a:extLst>
                </p14:cNvPr>
                <p14:cNvContentPartPr/>
                <p14:nvPr/>
              </p14:nvContentPartPr>
              <p14:xfrm>
                <a:off x="5327735" y="3737106"/>
                <a:ext cx="261360" cy="1666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68C64909-03BD-4BBB-99DD-B9E4F4F5530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5323415" y="3732786"/>
                  <a:ext cx="2700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D0980125-A523-42A1-A9DA-1AD53E3B5906}"/>
                    </a:ext>
                  </a:extLst>
                </p14:cNvPr>
                <p14:cNvContentPartPr/>
                <p14:nvPr/>
              </p14:nvContentPartPr>
              <p14:xfrm>
                <a:off x="5649575" y="3726306"/>
                <a:ext cx="352800" cy="1695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D0980125-A523-42A1-A9DA-1AD53E3B590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5645255" y="3721986"/>
                  <a:ext cx="3614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F697B9D7-DC5A-4A1E-842A-E19DC0CF5514}"/>
                    </a:ext>
                  </a:extLst>
                </p14:cNvPr>
                <p14:cNvContentPartPr/>
                <p14:nvPr/>
              </p14:nvContentPartPr>
              <p14:xfrm>
                <a:off x="6079775" y="3675546"/>
                <a:ext cx="295200" cy="1864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F697B9D7-DC5A-4A1E-842A-E19DC0CF551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6075455" y="3671226"/>
                  <a:ext cx="3038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8A177FAF-2734-4343-A3A2-89FC7911D98A}"/>
                    </a:ext>
                  </a:extLst>
                </p14:cNvPr>
                <p14:cNvContentPartPr/>
                <p14:nvPr/>
              </p14:nvContentPartPr>
              <p14:xfrm>
                <a:off x="6437255" y="3736746"/>
                <a:ext cx="191520" cy="1836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8A177FAF-2734-4343-A3A2-89FC7911D98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6432935" y="3732426"/>
                  <a:ext cx="2001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963EB581-7FA1-4600-9CEE-C180DE990688}"/>
                    </a:ext>
                  </a:extLst>
                </p14:cNvPr>
                <p14:cNvContentPartPr/>
                <p14:nvPr/>
              </p14:nvContentPartPr>
              <p14:xfrm>
                <a:off x="7249415" y="3617226"/>
                <a:ext cx="255960" cy="2980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963EB581-7FA1-4600-9CEE-C180DE990688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245095" y="3612906"/>
                  <a:ext cx="2646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F3153DC-EFAC-4753-AC57-6CFE8A8B3E50}"/>
                    </a:ext>
                  </a:extLst>
                </p14:cNvPr>
                <p14:cNvContentPartPr/>
                <p14:nvPr/>
              </p14:nvContentPartPr>
              <p14:xfrm>
                <a:off x="7342295" y="3766626"/>
                <a:ext cx="150480" cy="133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F3153DC-EFAC-4753-AC57-6CFE8A8B3E50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337975" y="3762306"/>
                  <a:ext cx="159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E1AFE4A1-C4F6-4D8E-B659-05A7B2518136}"/>
                    </a:ext>
                  </a:extLst>
                </p14:cNvPr>
                <p14:cNvContentPartPr/>
                <p14:nvPr/>
              </p14:nvContentPartPr>
              <p14:xfrm>
                <a:off x="7605815" y="3358386"/>
                <a:ext cx="231120" cy="1314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E1AFE4A1-C4F6-4D8E-B659-05A7B251813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601495" y="3354066"/>
                  <a:ext cx="2397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1AB2EC12-2413-487B-BAF3-F2AC148B5F3A}"/>
                    </a:ext>
                  </a:extLst>
                </p14:cNvPr>
                <p14:cNvContentPartPr/>
                <p14:nvPr/>
              </p14:nvContentPartPr>
              <p14:xfrm>
                <a:off x="7580615" y="3540186"/>
                <a:ext cx="285840" cy="273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1AB2EC12-2413-487B-BAF3-F2AC148B5F3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576295" y="3535866"/>
                  <a:ext cx="2944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7312AA77-2012-49F9-8A0C-BA81F8F29C31}"/>
                    </a:ext>
                  </a:extLst>
                </p14:cNvPr>
                <p14:cNvContentPartPr/>
                <p14:nvPr/>
              </p14:nvContentPartPr>
              <p14:xfrm>
                <a:off x="7660895" y="3631986"/>
                <a:ext cx="119880" cy="1267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7312AA77-2012-49F9-8A0C-BA81F8F29C31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656575" y="3627666"/>
                  <a:ext cx="1285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A154472E-0372-428F-B209-1F7076622D3D}"/>
                    </a:ext>
                  </a:extLst>
                </p14:cNvPr>
                <p14:cNvContentPartPr/>
                <p14:nvPr/>
              </p14:nvContentPartPr>
              <p14:xfrm>
                <a:off x="8344895" y="3715506"/>
                <a:ext cx="282960" cy="2113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A154472E-0372-428F-B209-1F7076622D3D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8340575" y="3711186"/>
                  <a:ext cx="2916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C7E05064-23F2-4B96-885E-87935310F816}"/>
                    </a:ext>
                  </a:extLst>
                </p14:cNvPr>
                <p14:cNvContentPartPr/>
                <p14:nvPr/>
              </p14:nvContentPartPr>
              <p14:xfrm>
                <a:off x="8427335" y="3543786"/>
                <a:ext cx="154800" cy="594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C7E05064-23F2-4B96-885E-87935310F81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423015" y="3539466"/>
                  <a:ext cx="1634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52C686E8-4ACA-41BD-B774-5C4DA1158A5C}"/>
                    </a:ext>
                  </a:extLst>
                </p14:cNvPr>
                <p14:cNvContentPartPr/>
                <p14:nvPr/>
              </p14:nvContentPartPr>
              <p14:xfrm>
                <a:off x="9243455" y="3734586"/>
                <a:ext cx="38880" cy="4968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52C686E8-4ACA-41BD-B774-5C4DA1158A5C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9239135" y="3730266"/>
                  <a:ext cx="4752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55F05B22-08AD-489F-B0B3-2D394328B764}"/>
                    </a:ext>
                  </a:extLst>
                </p14:cNvPr>
                <p14:cNvContentPartPr/>
                <p14:nvPr/>
              </p14:nvContentPartPr>
              <p14:xfrm>
                <a:off x="9150575" y="3736746"/>
                <a:ext cx="355680" cy="1458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55F05B22-08AD-489F-B0B3-2D394328B764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9146255" y="3732426"/>
                  <a:ext cx="3643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FE780C71-1A60-446E-9779-0AD7B90A4E03}"/>
                    </a:ext>
                  </a:extLst>
                </p14:cNvPr>
                <p14:cNvContentPartPr/>
                <p14:nvPr/>
              </p14:nvContentPartPr>
              <p14:xfrm>
                <a:off x="9614255" y="3707586"/>
                <a:ext cx="207000" cy="1695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FE780C71-1A60-446E-9779-0AD7B90A4E03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9609935" y="3703266"/>
                  <a:ext cx="2156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1F58EDC6-63CD-4ABC-B4BE-D92758887E3B}"/>
                    </a:ext>
                  </a:extLst>
                </p14:cNvPr>
                <p14:cNvContentPartPr/>
                <p14:nvPr/>
              </p14:nvContentPartPr>
              <p14:xfrm>
                <a:off x="9893615" y="3332466"/>
                <a:ext cx="250200" cy="55440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1F58EDC6-63CD-4ABC-B4BE-D92758887E3B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889295" y="3328146"/>
                  <a:ext cx="258840" cy="56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3130F4CA-4608-47AC-AEE3-60E636D8DBBE}"/>
                    </a:ext>
                  </a:extLst>
                </p14:cNvPr>
                <p14:cNvContentPartPr/>
                <p14:nvPr/>
              </p14:nvContentPartPr>
              <p14:xfrm>
                <a:off x="10090175" y="3678066"/>
                <a:ext cx="60120" cy="1774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3130F4CA-4608-47AC-AEE3-60E636D8DBB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085855" y="3673746"/>
                  <a:ext cx="687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495BCD3A-0004-4976-B279-44BDDA876833}"/>
                    </a:ext>
                  </a:extLst>
                </p14:cNvPr>
                <p14:cNvContentPartPr/>
                <p14:nvPr/>
              </p14:nvContentPartPr>
              <p14:xfrm>
                <a:off x="10322375" y="3619026"/>
                <a:ext cx="216360" cy="2250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495BCD3A-0004-4976-B279-44BDDA876833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0318055" y="3614706"/>
                  <a:ext cx="22500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ECE1056A-DAB4-4BA0-AEDC-26EE1FC5574E}"/>
                    </a:ext>
                  </a:extLst>
                </p14:cNvPr>
                <p14:cNvContentPartPr/>
                <p14:nvPr/>
              </p14:nvContentPartPr>
              <p14:xfrm>
                <a:off x="10530455" y="3692106"/>
                <a:ext cx="205920" cy="1623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ECE1056A-DAB4-4BA0-AEDC-26EE1FC5574E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0526135" y="3687786"/>
                  <a:ext cx="2145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E30A84F2-0AA4-46DD-9858-587F8FA3A139}"/>
                    </a:ext>
                  </a:extLst>
                </p14:cNvPr>
                <p14:cNvContentPartPr/>
                <p14:nvPr/>
              </p14:nvContentPartPr>
              <p14:xfrm>
                <a:off x="10859495" y="3665466"/>
                <a:ext cx="619920" cy="2066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E30A84F2-0AA4-46DD-9858-587F8FA3A13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0855175" y="3661146"/>
                  <a:ext cx="6285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E4DCBC2B-25E7-45AC-BA3B-E2F364DA27C7}"/>
                    </a:ext>
                  </a:extLst>
                </p14:cNvPr>
                <p14:cNvContentPartPr/>
                <p14:nvPr/>
              </p14:nvContentPartPr>
              <p14:xfrm>
                <a:off x="139055" y="4433346"/>
                <a:ext cx="568440" cy="2016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E4DCBC2B-25E7-45AC-BA3B-E2F364DA27C7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34735" y="4429026"/>
                  <a:ext cx="5770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4D1F7E17-4A28-418D-9B2A-158EF7D0FC1D}"/>
                    </a:ext>
                  </a:extLst>
                </p14:cNvPr>
                <p14:cNvContentPartPr/>
                <p14:nvPr/>
              </p14:nvContentPartPr>
              <p14:xfrm>
                <a:off x="641255" y="4144986"/>
                <a:ext cx="132480" cy="5403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4D1F7E17-4A28-418D-9B2A-158EF7D0FC1D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636935" y="4140666"/>
                  <a:ext cx="14112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EE51E1CD-30CF-407C-80E0-5C14F7838DBC}"/>
                    </a:ext>
                  </a:extLst>
                </p14:cNvPr>
                <p14:cNvContentPartPr/>
                <p14:nvPr/>
              </p14:nvContentPartPr>
              <p14:xfrm>
                <a:off x="653495" y="4300146"/>
                <a:ext cx="181800" cy="41580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EE51E1CD-30CF-407C-80E0-5C14F7838DBC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649175" y="4295826"/>
                  <a:ext cx="19044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FC651D6F-8730-4A60-B712-30F870EA3C37}"/>
                    </a:ext>
                  </a:extLst>
                </p14:cNvPr>
                <p14:cNvContentPartPr/>
                <p14:nvPr/>
              </p14:nvContentPartPr>
              <p14:xfrm>
                <a:off x="1183775" y="4183146"/>
                <a:ext cx="240840" cy="4676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FC651D6F-8730-4A60-B712-30F870EA3C3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179455" y="4178826"/>
                  <a:ext cx="24948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B1C6B07-1B00-47AB-8427-CC75DFB09ACB}"/>
                    </a:ext>
                  </a:extLst>
                </p14:cNvPr>
                <p14:cNvContentPartPr/>
                <p14:nvPr/>
              </p14:nvContentPartPr>
              <p14:xfrm>
                <a:off x="1548095" y="4442706"/>
                <a:ext cx="348480" cy="18000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B1C6B07-1B00-47AB-8427-CC75DFB09ACB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543775" y="4438386"/>
                  <a:ext cx="3571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BCEE2C35-A4A9-47D1-9DDF-14B0B2E408B2}"/>
                    </a:ext>
                  </a:extLst>
                </p14:cNvPr>
                <p14:cNvContentPartPr/>
                <p14:nvPr/>
              </p14:nvContentPartPr>
              <p14:xfrm>
                <a:off x="2381855" y="4393746"/>
                <a:ext cx="302400" cy="19368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BCEE2C35-A4A9-47D1-9DDF-14B0B2E408B2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377535" y="4389426"/>
                  <a:ext cx="3110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6881D8A0-F3D7-48F3-9F41-AFF57013632C}"/>
                    </a:ext>
                  </a:extLst>
                </p14:cNvPr>
                <p14:cNvContentPartPr/>
                <p14:nvPr/>
              </p14:nvContentPartPr>
              <p14:xfrm>
                <a:off x="3052535" y="4337946"/>
                <a:ext cx="281160" cy="26388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6881D8A0-F3D7-48F3-9F41-AFF57013632C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3048215" y="4333626"/>
                  <a:ext cx="28980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DC45D91D-BC27-43FA-A33D-27456598C377}"/>
                    </a:ext>
                  </a:extLst>
                </p14:cNvPr>
                <p14:cNvContentPartPr/>
                <p14:nvPr/>
              </p14:nvContentPartPr>
              <p14:xfrm>
                <a:off x="3413975" y="4402386"/>
                <a:ext cx="353520" cy="1803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DC45D91D-BC27-43FA-A33D-27456598C377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3409655" y="4398066"/>
                  <a:ext cx="3621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A14FAB6E-1017-4EC5-A595-7F65B0D86927}"/>
                    </a:ext>
                  </a:extLst>
                </p14:cNvPr>
                <p14:cNvContentPartPr/>
                <p14:nvPr/>
              </p14:nvContentPartPr>
              <p14:xfrm>
                <a:off x="3836255" y="4119066"/>
                <a:ext cx="290520" cy="4521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A14FAB6E-1017-4EC5-A595-7F65B0D86927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3831935" y="4114746"/>
                  <a:ext cx="29916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938AEC20-1B03-4ACB-9084-E0C814790703}"/>
                    </a:ext>
                  </a:extLst>
                </p14:cNvPr>
                <p14:cNvContentPartPr/>
                <p14:nvPr/>
              </p14:nvContentPartPr>
              <p14:xfrm>
                <a:off x="4049375" y="4392306"/>
                <a:ext cx="280800" cy="1616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938AEC20-1B03-4ACB-9084-E0C814790703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4045055" y="4387986"/>
                  <a:ext cx="2894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2E8E38E2-EAA1-4359-BFF6-E98FEF4DB0AC}"/>
                    </a:ext>
                  </a:extLst>
                </p14:cNvPr>
                <p14:cNvContentPartPr/>
                <p14:nvPr/>
              </p14:nvContentPartPr>
              <p14:xfrm>
                <a:off x="4394615" y="4413186"/>
                <a:ext cx="262080" cy="1569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2E8E38E2-EAA1-4359-BFF6-E98FEF4DB0A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4390295" y="4408866"/>
                  <a:ext cx="2707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06478DC7-80AC-4E8B-98E6-B5D4344E7EAE}"/>
                    </a:ext>
                  </a:extLst>
                </p14:cNvPr>
                <p14:cNvContentPartPr/>
                <p14:nvPr/>
              </p14:nvContentPartPr>
              <p14:xfrm>
                <a:off x="4123535" y="4427946"/>
                <a:ext cx="182160" cy="1515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06478DC7-80AC-4E8B-98E6-B5D4344E7EAE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4119215" y="4423626"/>
                  <a:ext cx="1908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7D4678AA-B9A8-403B-806E-55E86FF84D77}"/>
                    </a:ext>
                  </a:extLst>
                </p14:cNvPr>
                <p14:cNvContentPartPr/>
                <p14:nvPr/>
              </p14:nvContentPartPr>
              <p14:xfrm>
                <a:off x="4703135" y="4435506"/>
                <a:ext cx="58680" cy="10476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7D4678AA-B9A8-403B-806E-55E86FF84D7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4698815" y="4431186"/>
                  <a:ext cx="673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01749646-ECE9-4738-8433-872540317F91}"/>
                    </a:ext>
                  </a:extLst>
                </p14:cNvPr>
                <p14:cNvContentPartPr/>
                <p14:nvPr/>
              </p14:nvContentPartPr>
              <p14:xfrm>
                <a:off x="4717535" y="4334706"/>
                <a:ext cx="25920" cy="93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01749646-ECE9-4738-8433-872540317F9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4713215" y="4330386"/>
                  <a:ext cx="345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923FC4F8-B600-419A-813A-C472692C112E}"/>
                    </a:ext>
                  </a:extLst>
                </p14:cNvPr>
                <p14:cNvContentPartPr/>
                <p14:nvPr/>
              </p14:nvContentPartPr>
              <p14:xfrm>
                <a:off x="5588375" y="4085946"/>
                <a:ext cx="267120" cy="57204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923FC4F8-B600-419A-813A-C472692C112E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5584055" y="4081626"/>
                  <a:ext cx="275760" cy="58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D203A357-64C6-4C96-AAC8-F045BFF9B878}"/>
                    </a:ext>
                  </a:extLst>
                </p14:cNvPr>
                <p14:cNvContentPartPr/>
                <p14:nvPr/>
              </p14:nvContentPartPr>
              <p14:xfrm>
                <a:off x="6299015" y="4486626"/>
                <a:ext cx="88560" cy="1242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D203A357-64C6-4C96-AAC8-F045BFF9B878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6294695" y="4482306"/>
                  <a:ext cx="972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472EFFBE-92E8-4F3B-B6CB-80B039D724A9}"/>
                    </a:ext>
                  </a:extLst>
                </p14:cNvPr>
                <p14:cNvContentPartPr/>
                <p14:nvPr/>
              </p14:nvContentPartPr>
              <p14:xfrm>
                <a:off x="6628415" y="4260546"/>
                <a:ext cx="209880" cy="1623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472EFFBE-92E8-4F3B-B6CB-80B039D724A9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6624095" y="4256226"/>
                  <a:ext cx="2185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91536884-0E94-45A3-BE43-F631EA622C77}"/>
                    </a:ext>
                  </a:extLst>
                </p14:cNvPr>
                <p14:cNvContentPartPr/>
                <p14:nvPr/>
              </p14:nvContentPartPr>
              <p14:xfrm>
                <a:off x="7301255" y="4323906"/>
                <a:ext cx="55440" cy="46692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91536884-0E94-45A3-BE43-F631EA622C77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7296935" y="4319586"/>
                  <a:ext cx="640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A7CC0380-E100-48AE-8907-9DA760DB4F30}"/>
                    </a:ext>
                  </a:extLst>
                </p14:cNvPr>
                <p14:cNvContentPartPr/>
                <p14:nvPr/>
              </p14:nvContentPartPr>
              <p14:xfrm>
                <a:off x="7202255" y="4293666"/>
                <a:ext cx="334440" cy="16560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A7CC0380-E100-48AE-8907-9DA760DB4F30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197935" y="4289346"/>
                  <a:ext cx="3430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19032461-E057-4455-AB68-EA1ADAE5E5E7}"/>
                    </a:ext>
                  </a:extLst>
                </p14:cNvPr>
                <p14:cNvContentPartPr/>
                <p14:nvPr/>
              </p14:nvContentPartPr>
              <p14:xfrm>
                <a:off x="7627055" y="4237506"/>
                <a:ext cx="136800" cy="20124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19032461-E057-4455-AB68-EA1ADAE5E5E7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7622735" y="4233186"/>
                  <a:ext cx="1454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13E19843-EDD8-49FA-AAD7-CC9F49B5726F}"/>
                    </a:ext>
                  </a:extLst>
                </p14:cNvPr>
                <p14:cNvContentPartPr/>
                <p14:nvPr/>
              </p14:nvContentPartPr>
              <p14:xfrm>
                <a:off x="7856375" y="4346586"/>
                <a:ext cx="12960" cy="684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13E19843-EDD8-49FA-AAD7-CC9F49B5726F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7852055" y="4342266"/>
                  <a:ext cx="216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C43981B0-77F1-415B-A775-76E4A8D132BA}"/>
                    </a:ext>
                  </a:extLst>
                </p14:cNvPr>
                <p14:cNvContentPartPr/>
                <p14:nvPr/>
              </p14:nvContentPartPr>
              <p14:xfrm>
                <a:off x="7856375" y="4215906"/>
                <a:ext cx="27000" cy="972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C43981B0-77F1-415B-A775-76E4A8D132BA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7852055" y="4211586"/>
                  <a:ext cx="3564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A9B00DEF-B0D1-4521-96E4-05ED12BF0799}"/>
                    </a:ext>
                  </a:extLst>
                </p14:cNvPr>
                <p14:cNvContentPartPr/>
                <p14:nvPr/>
              </p14:nvContentPartPr>
              <p14:xfrm>
                <a:off x="7818215" y="4354506"/>
                <a:ext cx="172440" cy="12852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A9B00DEF-B0D1-4521-96E4-05ED12BF0799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813895" y="4350186"/>
                  <a:ext cx="1810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08DFEDC3-B056-4EA6-8848-04BFEB6D10B6}"/>
                    </a:ext>
                  </a:extLst>
                </p14:cNvPr>
                <p14:cNvContentPartPr/>
                <p14:nvPr/>
              </p14:nvContentPartPr>
              <p14:xfrm>
                <a:off x="8035655" y="4299066"/>
                <a:ext cx="318960" cy="17136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08DFEDC3-B056-4EA6-8848-04BFEB6D10B6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8031335" y="4294746"/>
                  <a:ext cx="3276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E20CB4DF-C109-4398-969A-E8065B7ED02A}"/>
                    </a:ext>
                  </a:extLst>
                </p14:cNvPr>
                <p14:cNvContentPartPr/>
                <p14:nvPr/>
              </p14:nvContentPartPr>
              <p14:xfrm>
                <a:off x="8453255" y="4177746"/>
                <a:ext cx="66960" cy="2448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E20CB4DF-C109-4398-969A-E8065B7ED02A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448935" y="4173426"/>
                  <a:ext cx="7560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CED26862-4A99-4A75-AD50-C309BF72A82F}"/>
                    </a:ext>
                  </a:extLst>
                </p14:cNvPr>
                <p14:cNvContentPartPr/>
                <p14:nvPr/>
              </p14:nvContentPartPr>
              <p14:xfrm>
                <a:off x="8870855" y="4102506"/>
                <a:ext cx="168120" cy="33624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CED26862-4A99-4A75-AD50-C309BF72A82F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866535" y="4098186"/>
                  <a:ext cx="17676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0FE35BE9-182A-4A12-A66F-866AF3D2CA69}"/>
                    </a:ext>
                  </a:extLst>
                </p14:cNvPr>
                <p14:cNvContentPartPr/>
                <p14:nvPr/>
              </p14:nvContentPartPr>
              <p14:xfrm>
                <a:off x="8808575" y="4303026"/>
                <a:ext cx="178560" cy="147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0FE35BE9-182A-4A12-A66F-866AF3D2CA69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804255" y="4298706"/>
                  <a:ext cx="1872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B226B3A9-9221-48A7-97E3-C23259FDB8CC}"/>
                    </a:ext>
                  </a:extLst>
                </p14:cNvPr>
                <p14:cNvContentPartPr/>
                <p14:nvPr/>
              </p14:nvContentPartPr>
              <p14:xfrm>
                <a:off x="9090455" y="4310946"/>
                <a:ext cx="167760" cy="17892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B226B3A9-9221-48A7-97E3-C23259FDB8C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9086135" y="4306626"/>
                  <a:ext cx="1764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0C6E3A4B-CB38-4D45-9418-3C5EB2AB34B7}"/>
                    </a:ext>
                  </a:extLst>
                </p14:cNvPr>
                <p14:cNvContentPartPr/>
                <p14:nvPr/>
              </p14:nvContentPartPr>
              <p14:xfrm>
                <a:off x="9320855" y="4324266"/>
                <a:ext cx="255600" cy="19296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0C6E3A4B-CB38-4D45-9418-3C5EB2AB34B7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9316535" y="4319946"/>
                  <a:ext cx="2642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8972FB08-E99F-4096-AB49-C2E6E3CBAD2A}"/>
                    </a:ext>
                  </a:extLst>
                </p14:cNvPr>
                <p14:cNvContentPartPr/>
                <p14:nvPr/>
              </p14:nvContentPartPr>
              <p14:xfrm>
                <a:off x="9816935" y="4094586"/>
                <a:ext cx="239760" cy="40716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8972FB08-E99F-4096-AB49-C2E6E3CBAD2A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9812615" y="4090266"/>
                  <a:ext cx="248400" cy="41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B04D7770-AF35-44B1-BD1C-D2C9068F35C5}"/>
                    </a:ext>
                  </a:extLst>
                </p14:cNvPr>
                <p14:cNvContentPartPr/>
                <p14:nvPr/>
              </p14:nvContentPartPr>
              <p14:xfrm>
                <a:off x="9968855" y="4351986"/>
                <a:ext cx="186120" cy="14832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B04D7770-AF35-44B1-BD1C-D2C9068F35C5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964535" y="4347666"/>
                  <a:ext cx="1947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B22238B8-7D86-4118-B8DA-6E39408D06D2}"/>
                    </a:ext>
                  </a:extLst>
                </p14:cNvPr>
                <p14:cNvContentPartPr/>
                <p14:nvPr/>
              </p14:nvContentPartPr>
              <p14:xfrm>
                <a:off x="10199255" y="4271346"/>
                <a:ext cx="158760" cy="2314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B22238B8-7D86-4118-B8DA-6E39408D06D2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0194935" y="4267026"/>
                  <a:ext cx="1674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10C66812-DE48-411B-8299-7BAEF52D68CB}"/>
                    </a:ext>
                  </a:extLst>
                </p14:cNvPr>
                <p14:cNvContentPartPr/>
                <p14:nvPr/>
              </p14:nvContentPartPr>
              <p14:xfrm>
                <a:off x="10390415" y="4367466"/>
                <a:ext cx="158040" cy="13536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10C66812-DE48-411B-8299-7BAEF52D68CB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386095" y="4363146"/>
                  <a:ext cx="1666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75636EAA-E32A-4A21-992C-5ADAA377F9A5}"/>
                    </a:ext>
                  </a:extLst>
                </p14:cNvPr>
                <p14:cNvContentPartPr/>
                <p14:nvPr/>
              </p14:nvContentPartPr>
              <p14:xfrm>
                <a:off x="10703255" y="4013946"/>
                <a:ext cx="195480" cy="68544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75636EAA-E32A-4A21-992C-5ADAA377F9A5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698935" y="4009626"/>
                  <a:ext cx="204120" cy="69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A4032546-75E3-4CA8-8DD6-87B47BE3B270}"/>
                    </a:ext>
                  </a:extLst>
                </p14:cNvPr>
                <p14:cNvContentPartPr/>
                <p14:nvPr/>
              </p14:nvContentPartPr>
              <p14:xfrm>
                <a:off x="183695" y="5101506"/>
                <a:ext cx="24120" cy="4104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A4032546-75E3-4CA8-8DD6-87B47BE3B270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79375" y="5097186"/>
                  <a:ext cx="3276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B1CCB33A-44B5-4C7E-8439-61BFC19FB1A6}"/>
                    </a:ext>
                  </a:extLst>
                </p14:cNvPr>
                <p14:cNvContentPartPr/>
                <p14:nvPr/>
              </p14:nvContentPartPr>
              <p14:xfrm>
                <a:off x="221855" y="5145066"/>
                <a:ext cx="52920" cy="54792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B1CCB33A-44B5-4C7E-8439-61BFC19FB1A6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217535" y="5140746"/>
                  <a:ext cx="6156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8420861A-FD13-4A72-A88F-DCB214374412}"/>
                    </a:ext>
                  </a:extLst>
                </p14:cNvPr>
                <p14:cNvContentPartPr/>
                <p14:nvPr/>
              </p14:nvContentPartPr>
              <p14:xfrm>
                <a:off x="125735" y="5097546"/>
                <a:ext cx="271080" cy="22212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8420861A-FD13-4A72-A88F-DCB214374412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21415" y="5093226"/>
                  <a:ext cx="2797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6D6B84CB-1037-45FB-ADB4-01ABFE85C267}"/>
                    </a:ext>
                  </a:extLst>
                </p14:cNvPr>
                <p14:cNvContentPartPr/>
                <p14:nvPr/>
              </p14:nvContentPartPr>
              <p14:xfrm>
                <a:off x="461615" y="5066946"/>
                <a:ext cx="506160" cy="23976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6D6B84CB-1037-45FB-ADB4-01ABFE85C267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457295" y="5062626"/>
                  <a:ext cx="51480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5038A839-1469-4CB1-8FDC-AE44FE908390}"/>
                    </a:ext>
                  </a:extLst>
                </p14:cNvPr>
                <p14:cNvContentPartPr/>
                <p14:nvPr/>
              </p14:nvContentPartPr>
              <p14:xfrm>
                <a:off x="1298615" y="5074866"/>
                <a:ext cx="552240" cy="23544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5038A839-1469-4CB1-8FDC-AE44FE908390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294295" y="5070546"/>
                  <a:ext cx="5608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2FCE4856-6C84-4376-9448-325F7C83F366}"/>
                    </a:ext>
                  </a:extLst>
                </p14:cNvPr>
                <p14:cNvContentPartPr/>
                <p14:nvPr/>
              </p14:nvContentPartPr>
              <p14:xfrm>
                <a:off x="1925375" y="5116986"/>
                <a:ext cx="241200" cy="16200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2FCE4856-6C84-4376-9448-325F7C83F366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921055" y="5112666"/>
                  <a:ext cx="2498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4A34942D-B0ED-4819-85E4-28328512FAFD}"/>
                    </a:ext>
                  </a:extLst>
                </p14:cNvPr>
                <p14:cNvContentPartPr/>
                <p14:nvPr/>
              </p14:nvContentPartPr>
              <p14:xfrm>
                <a:off x="2304095" y="5066946"/>
                <a:ext cx="207000" cy="17280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4A34942D-B0ED-4819-85E4-28328512FAFD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2299775" y="5062626"/>
                  <a:ext cx="2156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E78ABC8C-4E03-466F-99F3-893AF199F677}"/>
                    </a:ext>
                  </a:extLst>
                </p14:cNvPr>
                <p14:cNvContentPartPr/>
                <p14:nvPr/>
              </p14:nvContentPartPr>
              <p14:xfrm>
                <a:off x="2522255" y="4797666"/>
                <a:ext cx="72720" cy="47556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E78ABC8C-4E03-466F-99F3-893AF199F677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2517935" y="4793346"/>
                  <a:ext cx="8136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F8DCE15A-A279-4B8A-A09A-E3E9A5D25B47}"/>
                    </a:ext>
                  </a:extLst>
                </p14:cNvPr>
                <p14:cNvContentPartPr/>
                <p14:nvPr/>
              </p14:nvContentPartPr>
              <p14:xfrm>
                <a:off x="2695415" y="5051466"/>
                <a:ext cx="540720" cy="20880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F8DCE15A-A279-4B8A-A09A-E3E9A5D25B47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2691095" y="5047146"/>
                  <a:ext cx="5493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635423DC-A1D6-4612-A67B-72046E2EB523}"/>
                    </a:ext>
                  </a:extLst>
                </p14:cNvPr>
                <p14:cNvContentPartPr/>
                <p14:nvPr/>
              </p14:nvContentPartPr>
              <p14:xfrm>
                <a:off x="3343055" y="4799466"/>
                <a:ext cx="264600" cy="49536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635423DC-A1D6-4612-A67B-72046E2EB523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3338735" y="4795146"/>
                  <a:ext cx="27324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66FDAA5B-3CE1-4312-9009-2A9572D4C75E}"/>
                    </a:ext>
                  </a:extLst>
                </p14:cNvPr>
                <p14:cNvContentPartPr/>
                <p14:nvPr/>
              </p14:nvContentPartPr>
              <p14:xfrm>
                <a:off x="3554375" y="5122746"/>
                <a:ext cx="452520" cy="17964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66FDAA5B-3CE1-4312-9009-2A9572D4C75E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3550055" y="5118426"/>
                  <a:ext cx="4611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123F6D5A-DED0-4F29-964D-4217A4CAA2B5}"/>
                    </a:ext>
                  </a:extLst>
                </p14:cNvPr>
                <p14:cNvContentPartPr/>
                <p14:nvPr/>
              </p14:nvContentPartPr>
              <p14:xfrm>
                <a:off x="4281935" y="5108346"/>
                <a:ext cx="547920" cy="18936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123F6D5A-DED0-4F29-964D-4217A4CAA2B5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277615" y="5104026"/>
                  <a:ext cx="5565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3299E4F3-1E60-40BC-8395-CB7BD5148266}"/>
                    </a:ext>
                  </a:extLst>
                </p14:cNvPr>
                <p14:cNvContentPartPr/>
                <p14:nvPr/>
              </p14:nvContentPartPr>
              <p14:xfrm>
                <a:off x="4873055" y="5136426"/>
                <a:ext cx="227880" cy="18684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3299E4F3-1E60-40BC-8395-CB7BD5148266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868735" y="5132106"/>
                  <a:ext cx="2365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A29FE193-ED01-42B4-A53B-A9CD0DEBE3D3}"/>
                    </a:ext>
                  </a:extLst>
                </p14:cNvPr>
                <p14:cNvContentPartPr/>
                <p14:nvPr/>
              </p14:nvContentPartPr>
              <p14:xfrm>
                <a:off x="5208215" y="5073426"/>
                <a:ext cx="353520" cy="21636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A29FE193-ED01-42B4-A53B-A9CD0DEBE3D3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203895" y="5069106"/>
                  <a:ext cx="3621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49A96A1E-DC9F-4521-867E-AA3563FEE458}"/>
                    </a:ext>
                  </a:extLst>
                </p14:cNvPr>
                <p14:cNvContentPartPr/>
                <p14:nvPr/>
              </p14:nvContentPartPr>
              <p14:xfrm>
                <a:off x="5870975" y="4886586"/>
                <a:ext cx="438120" cy="79812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49A96A1E-DC9F-4521-867E-AA3563FEE458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5866655" y="4882266"/>
                  <a:ext cx="446760" cy="80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67CD9592-9AE4-4C69-860F-8DCC5B53A610}"/>
                    </a:ext>
                  </a:extLst>
                </p14:cNvPr>
                <p14:cNvContentPartPr/>
                <p14:nvPr/>
              </p14:nvContentPartPr>
              <p14:xfrm>
                <a:off x="5977175" y="5310306"/>
                <a:ext cx="208440" cy="1764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67CD9592-9AE4-4C69-860F-8DCC5B53A610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5972855" y="5305986"/>
                  <a:ext cx="2170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55451288-2AAD-4F32-81F1-09A30987CC5B}"/>
                    </a:ext>
                  </a:extLst>
                </p14:cNvPr>
                <p14:cNvContentPartPr/>
                <p14:nvPr/>
              </p14:nvContentPartPr>
              <p14:xfrm>
                <a:off x="6301895" y="5192586"/>
                <a:ext cx="662400" cy="17496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55451288-2AAD-4F32-81F1-09A30987CC5B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6297575" y="5188266"/>
                  <a:ext cx="6710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723D35F6-0687-481C-9481-E9CCC374CFE6}"/>
                    </a:ext>
                  </a:extLst>
                </p14:cNvPr>
                <p14:cNvContentPartPr/>
                <p14:nvPr/>
              </p14:nvContentPartPr>
              <p14:xfrm>
                <a:off x="7018655" y="5107266"/>
                <a:ext cx="324000" cy="2538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723D35F6-0687-481C-9481-E9CCC374CFE6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7014335" y="5102946"/>
                  <a:ext cx="33264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82E4C687-9DDA-4BBA-AEB4-94B808F4706A}"/>
                    </a:ext>
                  </a:extLst>
                </p14:cNvPr>
                <p14:cNvContentPartPr/>
                <p14:nvPr/>
              </p14:nvContentPartPr>
              <p14:xfrm>
                <a:off x="7142135" y="5252346"/>
                <a:ext cx="170640" cy="1224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82E4C687-9DDA-4BBA-AEB4-94B808F4706A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7137815" y="5248026"/>
                  <a:ext cx="1792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EB51178F-E413-482D-807B-5D95DC46CFAB}"/>
                    </a:ext>
                  </a:extLst>
                </p14:cNvPr>
                <p14:cNvContentPartPr/>
                <p14:nvPr/>
              </p14:nvContentPartPr>
              <p14:xfrm>
                <a:off x="7364255" y="5079546"/>
                <a:ext cx="77760" cy="23112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EB51178F-E413-482D-807B-5D95DC46CFAB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7359935" y="5075226"/>
                  <a:ext cx="864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495B90E8-9419-4FAB-80D3-BC4C0E4E366C}"/>
                    </a:ext>
                  </a:extLst>
                </p14:cNvPr>
                <p14:cNvContentPartPr/>
                <p14:nvPr/>
              </p14:nvContentPartPr>
              <p14:xfrm>
                <a:off x="7583855" y="5134986"/>
                <a:ext cx="205200" cy="19800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495B90E8-9419-4FAB-80D3-BC4C0E4E366C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7579535" y="5130666"/>
                  <a:ext cx="2138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4ED77B5B-795C-45B1-BE43-D2726AC12A52}"/>
                    </a:ext>
                  </a:extLst>
                </p14:cNvPr>
                <p14:cNvContentPartPr/>
                <p14:nvPr/>
              </p14:nvContentPartPr>
              <p14:xfrm>
                <a:off x="7908215" y="5129946"/>
                <a:ext cx="203400" cy="20448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4ED77B5B-795C-45B1-BE43-D2726AC12A52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7903895" y="5125626"/>
                  <a:ext cx="2120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B0155A74-D893-4866-807E-2DD52CDD86A4}"/>
                    </a:ext>
                  </a:extLst>
                </p14:cNvPr>
                <p14:cNvContentPartPr/>
                <p14:nvPr/>
              </p14:nvContentPartPr>
              <p14:xfrm>
                <a:off x="8168495" y="5199426"/>
                <a:ext cx="247680" cy="20988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B0155A74-D893-4866-807E-2DD52CDD86A4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8164175" y="5195106"/>
                  <a:ext cx="2563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259CE667-99E7-4C45-97B1-ACE482F63AC5}"/>
                    </a:ext>
                  </a:extLst>
                </p14:cNvPr>
                <p14:cNvContentPartPr/>
                <p14:nvPr/>
              </p14:nvContentPartPr>
              <p14:xfrm>
                <a:off x="8698775" y="5121666"/>
                <a:ext cx="268560" cy="21564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259CE667-99E7-4C45-97B1-ACE482F63AC5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8694455" y="5117346"/>
                  <a:ext cx="27720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8CFF8132-A890-4DB6-91A6-8A59CF44A28D}"/>
                    </a:ext>
                  </a:extLst>
                </p14:cNvPr>
                <p14:cNvContentPartPr/>
                <p14:nvPr/>
              </p14:nvContentPartPr>
              <p14:xfrm>
                <a:off x="9008015" y="4837626"/>
                <a:ext cx="52920" cy="47304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8CFF8132-A890-4DB6-91A6-8A59CF44A28D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9003695" y="4833306"/>
                  <a:ext cx="61560" cy="48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002D135B-B717-4CDE-AC1A-E83043A85DDC}"/>
                    </a:ext>
                  </a:extLst>
                </p14:cNvPr>
                <p14:cNvContentPartPr/>
                <p14:nvPr/>
              </p14:nvContentPartPr>
              <p14:xfrm>
                <a:off x="9079655" y="5161986"/>
                <a:ext cx="260640" cy="21456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002D135B-B717-4CDE-AC1A-E83043A85DDC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9075335" y="5157666"/>
                  <a:ext cx="2692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847AE4C2-6D7D-4865-8C29-9CEEF2814A06}"/>
                    </a:ext>
                  </a:extLst>
                </p14:cNvPr>
                <p14:cNvContentPartPr/>
                <p14:nvPr/>
              </p14:nvContentPartPr>
              <p14:xfrm>
                <a:off x="9403295" y="4792986"/>
                <a:ext cx="311040" cy="50400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847AE4C2-6D7D-4865-8C29-9CEEF2814A06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9398975" y="4788666"/>
                  <a:ext cx="31968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FDBD8AEE-13DC-4963-8273-351B1596AC11}"/>
                    </a:ext>
                  </a:extLst>
                </p14:cNvPr>
                <p14:cNvContentPartPr/>
                <p14:nvPr/>
              </p14:nvContentPartPr>
              <p14:xfrm>
                <a:off x="9785255" y="4811346"/>
                <a:ext cx="260640" cy="43056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FDBD8AEE-13DC-4963-8273-351B1596AC11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9780935" y="4807026"/>
                  <a:ext cx="26928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0A49506E-33DA-4ED5-ACC5-7D959FFFB4FF}"/>
                    </a:ext>
                  </a:extLst>
                </p14:cNvPr>
                <p14:cNvContentPartPr/>
                <p14:nvPr/>
              </p14:nvContentPartPr>
              <p14:xfrm>
                <a:off x="10086575" y="5141106"/>
                <a:ext cx="84240" cy="11376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0A49506E-33DA-4ED5-ACC5-7D959FFFB4FF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10082255" y="5136786"/>
                  <a:ext cx="9288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2A78F1BE-9303-4907-BDBB-CC51FEEA60AE}"/>
                    </a:ext>
                  </a:extLst>
                </p14:cNvPr>
                <p14:cNvContentPartPr/>
                <p14:nvPr/>
              </p14:nvContentPartPr>
              <p14:xfrm>
                <a:off x="10096295" y="4947786"/>
                <a:ext cx="248400" cy="26568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2A78F1BE-9303-4907-BDBB-CC51FEEA60AE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10091975" y="4943466"/>
                  <a:ext cx="25704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26B5988D-13F4-49D3-8440-510F959F4EE6}"/>
                    </a:ext>
                  </a:extLst>
                </p14:cNvPr>
                <p14:cNvContentPartPr/>
                <p14:nvPr/>
              </p14:nvContentPartPr>
              <p14:xfrm>
                <a:off x="10348295" y="5048226"/>
                <a:ext cx="408960" cy="22644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26B5988D-13F4-49D3-8440-510F959F4EE6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10343975" y="5043906"/>
                  <a:ext cx="4176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57AE500E-C0F9-4984-ADD5-EB4F39ABF23F}"/>
                    </a:ext>
                  </a:extLst>
                </p14:cNvPr>
                <p14:cNvContentPartPr/>
                <p14:nvPr/>
              </p14:nvContentPartPr>
              <p14:xfrm>
                <a:off x="10785335" y="5015466"/>
                <a:ext cx="365760" cy="23868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57AE500E-C0F9-4984-ADD5-EB4F39ABF23F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10781015" y="5011146"/>
                  <a:ext cx="37440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0368C7E8-B84F-4AC9-AA0C-92626B12EDFD}"/>
                    </a:ext>
                  </a:extLst>
                </p14:cNvPr>
                <p14:cNvContentPartPr/>
                <p14:nvPr/>
              </p14:nvContentPartPr>
              <p14:xfrm>
                <a:off x="11272415" y="5071626"/>
                <a:ext cx="204480" cy="21384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0368C7E8-B84F-4AC9-AA0C-92626B12EDFD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11268095" y="5067306"/>
                  <a:ext cx="2131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4DB42922-A2C6-4CB3-9784-7EA769710A45}"/>
                    </a:ext>
                  </a:extLst>
                </p14:cNvPr>
                <p14:cNvContentPartPr/>
                <p14:nvPr/>
              </p14:nvContentPartPr>
              <p14:xfrm>
                <a:off x="191975" y="5893146"/>
                <a:ext cx="359280" cy="19692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4DB42922-A2C6-4CB3-9784-7EA769710A45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187655" y="5888826"/>
                  <a:ext cx="3679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ACF38429-ACC8-4C42-A32F-700198D10EC2}"/>
                    </a:ext>
                  </a:extLst>
                </p14:cNvPr>
                <p14:cNvContentPartPr/>
                <p14:nvPr/>
              </p14:nvContentPartPr>
              <p14:xfrm>
                <a:off x="602015" y="5872266"/>
                <a:ext cx="192240" cy="20124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ACF38429-ACC8-4C42-A32F-700198D10EC2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597695" y="5867946"/>
                  <a:ext cx="2008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5A2CB313-5A23-4574-B69C-BC990431A059}"/>
                    </a:ext>
                  </a:extLst>
                </p14:cNvPr>
                <p14:cNvContentPartPr/>
                <p14:nvPr/>
              </p14:nvContentPartPr>
              <p14:xfrm>
                <a:off x="901175" y="5860026"/>
                <a:ext cx="202320" cy="19404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5A2CB313-5A23-4574-B69C-BC990431A059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896855" y="5855706"/>
                  <a:ext cx="2109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B8020FEC-BB60-4A3D-A70B-67EF0B7C2CDE}"/>
                    </a:ext>
                  </a:extLst>
                </p14:cNvPr>
                <p14:cNvContentPartPr/>
                <p14:nvPr/>
              </p14:nvContentPartPr>
              <p14:xfrm>
                <a:off x="1256495" y="5825106"/>
                <a:ext cx="217080" cy="17964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B8020FEC-BB60-4A3D-A70B-67EF0B7C2CDE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252175" y="5820786"/>
                  <a:ext cx="2257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E3439A4C-E417-490F-A9D9-B411B05E958C}"/>
                    </a:ext>
                  </a:extLst>
                </p14:cNvPr>
                <p14:cNvContentPartPr/>
                <p14:nvPr/>
              </p14:nvContentPartPr>
              <p14:xfrm>
                <a:off x="1265135" y="5917626"/>
                <a:ext cx="304200" cy="39204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E3439A4C-E417-490F-A9D9-B411B05E958C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1260815" y="5913306"/>
                  <a:ext cx="31284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3A2B4997-2934-4D3F-9D75-4536FAE2BE0A}"/>
                    </a:ext>
                  </a:extLst>
                </p14:cNvPr>
                <p14:cNvContentPartPr/>
                <p14:nvPr/>
              </p14:nvContentPartPr>
              <p14:xfrm>
                <a:off x="1569335" y="5533506"/>
                <a:ext cx="309600" cy="51840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3A2B4997-2934-4D3F-9D75-4536FAE2BE0A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1565015" y="5529186"/>
                  <a:ext cx="31824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59" name="Input penna 358">
                  <a:extLst>
                    <a:ext uri="{FF2B5EF4-FFF2-40B4-BE49-F238E27FC236}">
                      <a16:creationId xmlns:a16="http://schemas.microsoft.com/office/drawing/2014/main" id="{E16F4773-3DAB-4F59-8BB4-5E2F790E7ADC}"/>
                    </a:ext>
                  </a:extLst>
                </p14:cNvPr>
                <p14:cNvContentPartPr/>
                <p14:nvPr/>
              </p14:nvContentPartPr>
              <p14:xfrm>
                <a:off x="1801535" y="5724306"/>
                <a:ext cx="9720" cy="8280"/>
              </p14:xfrm>
            </p:contentPart>
          </mc:Choice>
          <mc:Fallback xmlns="">
            <p:pic>
              <p:nvPicPr>
                <p:cNvPr id="359" name="Input penna 358">
                  <a:extLst>
                    <a:ext uri="{FF2B5EF4-FFF2-40B4-BE49-F238E27FC236}">
                      <a16:creationId xmlns:a16="http://schemas.microsoft.com/office/drawing/2014/main" id="{E16F4773-3DAB-4F59-8BB4-5E2F790E7ADC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1797215" y="5719986"/>
                  <a:ext cx="1836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60" name="Input penna 359">
                  <a:extLst>
                    <a:ext uri="{FF2B5EF4-FFF2-40B4-BE49-F238E27FC236}">
                      <a16:creationId xmlns:a16="http://schemas.microsoft.com/office/drawing/2014/main" id="{68DDE1EC-C696-432B-B4EF-D896B7EDE86A}"/>
                    </a:ext>
                  </a:extLst>
                </p14:cNvPr>
                <p14:cNvContentPartPr/>
                <p14:nvPr/>
              </p14:nvContentPartPr>
              <p14:xfrm>
                <a:off x="1937975" y="5860026"/>
                <a:ext cx="190080" cy="189360"/>
              </p14:xfrm>
            </p:contentPart>
          </mc:Choice>
          <mc:Fallback xmlns="">
            <p:pic>
              <p:nvPicPr>
                <p:cNvPr id="360" name="Input penna 359">
                  <a:extLst>
                    <a:ext uri="{FF2B5EF4-FFF2-40B4-BE49-F238E27FC236}">
                      <a16:creationId xmlns:a16="http://schemas.microsoft.com/office/drawing/2014/main" id="{68DDE1EC-C696-432B-B4EF-D896B7EDE86A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1933655" y="5855706"/>
                  <a:ext cx="1987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61" name="Input penna 360">
                  <a:extLst>
                    <a:ext uri="{FF2B5EF4-FFF2-40B4-BE49-F238E27FC236}">
                      <a16:creationId xmlns:a16="http://schemas.microsoft.com/office/drawing/2014/main" id="{F48D0923-6F33-447F-A611-5266694B22A7}"/>
                    </a:ext>
                  </a:extLst>
                </p14:cNvPr>
                <p14:cNvContentPartPr/>
                <p14:nvPr/>
              </p14:nvContentPartPr>
              <p14:xfrm>
                <a:off x="2229215" y="5820426"/>
                <a:ext cx="298800" cy="152640"/>
              </p14:xfrm>
            </p:contentPart>
          </mc:Choice>
          <mc:Fallback xmlns="">
            <p:pic>
              <p:nvPicPr>
                <p:cNvPr id="361" name="Input penna 360">
                  <a:extLst>
                    <a:ext uri="{FF2B5EF4-FFF2-40B4-BE49-F238E27FC236}">
                      <a16:creationId xmlns:a16="http://schemas.microsoft.com/office/drawing/2014/main" id="{F48D0923-6F33-447F-A611-5266694B22A7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2224895" y="5816106"/>
                  <a:ext cx="3074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62" name="Input penna 361">
                  <a:extLst>
                    <a:ext uri="{FF2B5EF4-FFF2-40B4-BE49-F238E27FC236}">
                      <a16:creationId xmlns:a16="http://schemas.microsoft.com/office/drawing/2014/main" id="{29D231AE-4A55-42DA-9B88-E860F1BAF7D2}"/>
                    </a:ext>
                  </a:extLst>
                </p14:cNvPr>
                <p14:cNvContentPartPr/>
                <p14:nvPr/>
              </p14:nvContentPartPr>
              <p14:xfrm>
                <a:off x="2566175" y="5808906"/>
                <a:ext cx="207000" cy="191880"/>
              </p14:xfrm>
            </p:contentPart>
          </mc:Choice>
          <mc:Fallback xmlns="">
            <p:pic>
              <p:nvPicPr>
                <p:cNvPr id="362" name="Input penna 361">
                  <a:extLst>
                    <a:ext uri="{FF2B5EF4-FFF2-40B4-BE49-F238E27FC236}">
                      <a16:creationId xmlns:a16="http://schemas.microsoft.com/office/drawing/2014/main" id="{29D231AE-4A55-42DA-9B88-E860F1BAF7D2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2561855" y="5804586"/>
                  <a:ext cx="2156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33D01772-E5E2-47F5-80DD-763E1CBA8588}"/>
                    </a:ext>
                  </a:extLst>
                </p14:cNvPr>
                <p14:cNvContentPartPr/>
                <p14:nvPr/>
              </p14:nvContentPartPr>
              <p14:xfrm>
                <a:off x="3175655" y="5757786"/>
                <a:ext cx="274680" cy="20700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33D01772-E5E2-47F5-80DD-763E1CBA8588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3171335" y="5753466"/>
                  <a:ext cx="2833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369988C4-AFF1-421D-8DAC-309C9AEF7FA9}"/>
                    </a:ext>
                  </a:extLst>
                </p14:cNvPr>
                <p14:cNvContentPartPr/>
                <p14:nvPr/>
              </p14:nvContentPartPr>
              <p14:xfrm>
                <a:off x="3457175" y="5829066"/>
                <a:ext cx="93960" cy="14832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369988C4-AFF1-421D-8DAC-309C9AEF7FA9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3452855" y="5824746"/>
                  <a:ext cx="1026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AB689C61-9E6D-4D23-9235-9F489377491C}"/>
                    </a:ext>
                  </a:extLst>
                </p14:cNvPr>
                <p14:cNvContentPartPr/>
                <p14:nvPr/>
              </p14:nvContentPartPr>
              <p14:xfrm>
                <a:off x="3613415" y="5722866"/>
                <a:ext cx="177840" cy="24588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AB689C61-9E6D-4D23-9235-9F489377491C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3609095" y="5718546"/>
                  <a:ext cx="1864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73" name="Input penna 372">
                  <a:extLst>
                    <a:ext uri="{FF2B5EF4-FFF2-40B4-BE49-F238E27FC236}">
                      <a16:creationId xmlns:a16="http://schemas.microsoft.com/office/drawing/2014/main" id="{03DE4F94-DA60-47C6-818C-C817F66EE021}"/>
                    </a:ext>
                  </a:extLst>
                </p14:cNvPr>
                <p14:cNvContentPartPr/>
                <p14:nvPr/>
              </p14:nvContentPartPr>
              <p14:xfrm>
                <a:off x="3872615" y="5447466"/>
                <a:ext cx="343800" cy="513720"/>
              </p14:xfrm>
            </p:contentPart>
          </mc:Choice>
          <mc:Fallback xmlns="">
            <p:pic>
              <p:nvPicPr>
                <p:cNvPr id="373" name="Input penna 372">
                  <a:extLst>
                    <a:ext uri="{FF2B5EF4-FFF2-40B4-BE49-F238E27FC236}">
                      <a16:creationId xmlns:a16="http://schemas.microsoft.com/office/drawing/2014/main" id="{03DE4F94-DA60-47C6-818C-C817F66EE021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3868295" y="5443146"/>
                  <a:ext cx="35244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74" name="Input penna 373">
                  <a:extLst>
                    <a:ext uri="{FF2B5EF4-FFF2-40B4-BE49-F238E27FC236}">
                      <a16:creationId xmlns:a16="http://schemas.microsoft.com/office/drawing/2014/main" id="{E7AC03AD-FB18-47B9-B543-7BED50B53FFF}"/>
                    </a:ext>
                  </a:extLst>
                </p14:cNvPr>
                <p14:cNvContentPartPr/>
                <p14:nvPr/>
              </p14:nvContentPartPr>
              <p14:xfrm>
                <a:off x="4309295" y="5679666"/>
                <a:ext cx="74160" cy="265680"/>
              </p14:xfrm>
            </p:contentPart>
          </mc:Choice>
          <mc:Fallback xmlns="">
            <p:pic>
              <p:nvPicPr>
                <p:cNvPr id="374" name="Input penna 373">
                  <a:extLst>
                    <a:ext uri="{FF2B5EF4-FFF2-40B4-BE49-F238E27FC236}">
                      <a16:creationId xmlns:a16="http://schemas.microsoft.com/office/drawing/2014/main" id="{E7AC03AD-FB18-47B9-B543-7BED50B53FFF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4304975" y="5675346"/>
                  <a:ext cx="8280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75" name="Input penna 374">
                  <a:extLst>
                    <a:ext uri="{FF2B5EF4-FFF2-40B4-BE49-F238E27FC236}">
                      <a16:creationId xmlns:a16="http://schemas.microsoft.com/office/drawing/2014/main" id="{0BFDB72E-8341-4793-8A8B-5FA7701DE8DC}"/>
                    </a:ext>
                  </a:extLst>
                </p14:cNvPr>
                <p14:cNvContentPartPr/>
                <p14:nvPr/>
              </p14:nvContentPartPr>
              <p14:xfrm>
                <a:off x="4717535" y="5525226"/>
                <a:ext cx="232200" cy="424080"/>
              </p14:xfrm>
            </p:contentPart>
          </mc:Choice>
          <mc:Fallback xmlns="">
            <p:pic>
              <p:nvPicPr>
                <p:cNvPr id="375" name="Input penna 374">
                  <a:extLst>
                    <a:ext uri="{FF2B5EF4-FFF2-40B4-BE49-F238E27FC236}">
                      <a16:creationId xmlns:a16="http://schemas.microsoft.com/office/drawing/2014/main" id="{0BFDB72E-8341-4793-8A8B-5FA7701DE8DC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4713215" y="5520906"/>
                  <a:ext cx="24084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3BB9974A-8975-4ED5-8189-F119366495C2}"/>
                    </a:ext>
                  </a:extLst>
                </p14:cNvPr>
                <p14:cNvContentPartPr/>
                <p14:nvPr/>
              </p14:nvContentPartPr>
              <p14:xfrm>
                <a:off x="4627535" y="5688666"/>
                <a:ext cx="257760" cy="2412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3BB9974A-8975-4ED5-8189-F119366495C2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4623215" y="5684346"/>
                  <a:ext cx="2664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5E5B42A2-5808-40B6-94F3-C044B744D35A}"/>
                    </a:ext>
                  </a:extLst>
                </p14:cNvPr>
                <p14:cNvContentPartPr/>
                <p14:nvPr/>
              </p14:nvContentPartPr>
              <p14:xfrm>
                <a:off x="4979975" y="5751306"/>
                <a:ext cx="164160" cy="26676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5E5B42A2-5808-40B6-94F3-C044B744D35A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4975655" y="5746986"/>
                  <a:ext cx="17280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78" name="Input penna 377">
                  <a:extLst>
                    <a:ext uri="{FF2B5EF4-FFF2-40B4-BE49-F238E27FC236}">
                      <a16:creationId xmlns:a16="http://schemas.microsoft.com/office/drawing/2014/main" id="{CF990D47-A72D-4314-AE5C-A95044B1B4E0}"/>
                    </a:ext>
                  </a:extLst>
                </p14:cNvPr>
                <p14:cNvContentPartPr/>
                <p14:nvPr/>
              </p14:nvContentPartPr>
              <p14:xfrm>
                <a:off x="5207855" y="5866146"/>
                <a:ext cx="249480" cy="196200"/>
              </p14:xfrm>
            </p:contentPart>
          </mc:Choice>
          <mc:Fallback xmlns="">
            <p:pic>
              <p:nvPicPr>
                <p:cNvPr id="378" name="Input penna 377">
                  <a:extLst>
                    <a:ext uri="{FF2B5EF4-FFF2-40B4-BE49-F238E27FC236}">
                      <a16:creationId xmlns:a16="http://schemas.microsoft.com/office/drawing/2014/main" id="{CF990D47-A72D-4314-AE5C-A95044B1B4E0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5203535" y="5861826"/>
                  <a:ext cx="2581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79" name="Input penna 378">
                  <a:extLst>
                    <a:ext uri="{FF2B5EF4-FFF2-40B4-BE49-F238E27FC236}">
                      <a16:creationId xmlns:a16="http://schemas.microsoft.com/office/drawing/2014/main" id="{A54436FA-C4B7-4533-9139-6A3C62E6EA37}"/>
                    </a:ext>
                  </a:extLst>
                </p14:cNvPr>
                <p14:cNvContentPartPr/>
                <p14:nvPr/>
              </p14:nvContentPartPr>
              <p14:xfrm>
                <a:off x="5625815" y="5824386"/>
                <a:ext cx="336240" cy="188640"/>
              </p14:xfrm>
            </p:contentPart>
          </mc:Choice>
          <mc:Fallback xmlns="">
            <p:pic>
              <p:nvPicPr>
                <p:cNvPr id="379" name="Input penna 378">
                  <a:extLst>
                    <a:ext uri="{FF2B5EF4-FFF2-40B4-BE49-F238E27FC236}">
                      <a16:creationId xmlns:a16="http://schemas.microsoft.com/office/drawing/2014/main" id="{A54436FA-C4B7-4533-9139-6A3C62E6EA37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5621495" y="5820066"/>
                  <a:ext cx="3448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77FBCB32-48A3-487C-9ECB-BDA76D5E7A94}"/>
                    </a:ext>
                  </a:extLst>
                </p14:cNvPr>
                <p14:cNvContentPartPr/>
                <p14:nvPr/>
              </p14:nvContentPartPr>
              <p14:xfrm>
                <a:off x="5999135" y="5919786"/>
                <a:ext cx="47880" cy="10152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77FBCB32-48A3-487C-9ECB-BDA76D5E7A94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5994815" y="5915466"/>
                  <a:ext cx="5652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4E3B5E4D-47B2-4D66-90E2-803538512808}"/>
                    </a:ext>
                  </a:extLst>
                </p14:cNvPr>
                <p14:cNvContentPartPr/>
                <p14:nvPr/>
              </p14:nvContentPartPr>
              <p14:xfrm>
                <a:off x="6013535" y="5792346"/>
                <a:ext cx="41400" cy="2196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4E3B5E4D-47B2-4D66-90E2-803538512808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6009215" y="5788026"/>
                  <a:ext cx="500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F18ECA09-786E-48B8-84DC-AACD5194F2C8}"/>
                    </a:ext>
                  </a:extLst>
                </p14:cNvPr>
                <p14:cNvContentPartPr/>
                <p14:nvPr/>
              </p14:nvContentPartPr>
              <p14:xfrm>
                <a:off x="6224495" y="5831946"/>
                <a:ext cx="360000" cy="20700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F18ECA09-786E-48B8-84DC-AACD5194F2C8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6220175" y="5827626"/>
                  <a:ext cx="36864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87E748A2-74CF-490C-BAE8-A1EE812E6A27}"/>
                    </a:ext>
                  </a:extLst>
                </p14:cNvPr>
                <p14:cNvContentPartPr/>
                <p14:nvPr/>
              </p14:nvContentPartPr>
              <p14:xfrm>
                <a:off x="6637775" y="5807106"/>
                <a:ext cx="441360" cy="22356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87E748A2-74CF-490C-BAE8-A1EE812E6A27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6633455" y="5802786"/>
                  <a:ext cx="4500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84" name="Input penna 383">
                  <a:extLst>
                    <a:ext uri="{FF2B5EF4-FFF2-40B4-BE49-F238E27FC236}">
                      <a16:creationId xmlns:a16="http://schemas.microsoft.com/office/drawing/2014/main" id="{35259F30-2C04-4C70-A46B-BC0A575AEE89}"/>
                    </a:ext>
                  </a:extLst>
                </p14:cNvPr>
                <p14:cNvContentPartPr/>
                <p14:nvPr/>
              </p14:nvContentPartPr>
              <p14:xfrm>
                <a:off x="7186055" y="5829786"/>
                <a:ext cx="200520" cy="223920"/>
              </p14:xfrm>
            </p:contentPart>
          </mc:Choice>
          <mc:Fallback xmlns="">
            <p:pic>
              <p:nvPicPr>
                <p:cNvPr id="384" name="Input penna 383">
                  <a:extLst>
                    <a:ext uri="{FF2B5EF4-FFF2-40B4-BE49-F238E27FC236}">
                      <a16:creationId xmlns:a16="http://schemas.microsoft.com/office/drawing/2014/main" id="{35259F30-2C04-4C70-A46B-BC0A575AEE89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7181735" y="5825466"/>
                  <a:ext cx="2091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880D9C60-5C1B-4938-8C13-BC8E483C0363}"/>
                    </a:ext>
                  </a:extLst>
                </p14:cNvPr>
                <p14:cNvContentPartPr/>
                <p14:nvPr/>
              </p14:nvContentPartPr>
              <p14:xfrm>
                <a:off x="7471535" y="5838426"/>
                <a:ext cx="270720" cy="22356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880D9C60-5C1B-4938-8C13-BC8E483C0363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7467215" y="5834106"/>
                  <a:ext cx="2793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386" name="Input penna 385">
                  <a:extLst>
                    <a:ext uri="{FF2B5EF4-FFF2-40B4-BE49-F238E27FC236}">
                      <a16:creationId xmlns:a16="http://schemas.microsoft.com/office/drawing/2014/main" id="{222DE0B2-6EB0-435E-AA1C-0CEAD58F0D68}"/>
                    </a:ext>
                  </a:extLst>
                </p14:cNvPr>
                <p14:cNvContentPartPr/>
                <p14:nvPr/>
              </p14:nvContentPartPr>
              <p14:xfrm>
                <a:off x="7939535" y="5568786"/>
                <a:ext cx="129960" cy="392400"/>
              </p14:xfrm>
            </p:contentPart>
          </mc:Choice>
          <mc:Fallback xmlns="">
            <p:pic>
              <p:nvPicPr>
                <p:cNvPr id="386" name="Input penna 385">
                  <a:extLst>
                    <a:ext uri="{FF2B5EF4-FFF2-40B4-BE49-F238E27FC236}">
                      <a16:creationId xmlns:a16="http://schemas.microsoft.com/office/drawing/2014/main" id="{222DE0B2-6EB0-435E-AA1C-0CEAD58F0D68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7935215" y="5564466"/>
                  <a:ext cx="13860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87" name="Input penna 386">
                  <a:extLst>
                    <a:ext uri="{FF2B5EF4-FFF2-40B4-BE49-F238E27FC236}">
                      <a16:creationId xmlns:a16="http://schemas.microsoft.com/office/drawing/2014/main" id="{AFCCFD26-1AB5-436E-832E-8F117DB137C6}"/>
                    </a:ext>
                  </a:extLst>
                </p14:cNvPr>
                <p14:cNvContentPartPr/>
                <p14:nvPr/>
              </p14:nvContentPartPr>
              <p14:xfrm>
                <a:off x="7840175" y="5737626"/>
                <a:ext cx="189720" cy="18720"/>
              </p14:xfrm>
            </p:contentPart>
          </mc:Choice>
          <mc:Fallback xmlns="">
            <p:pic>
              <p:nvPicPr>
                <p:cNvPr id="387" name="Input penna 386">
                  <a:extLst>
                    <a:ext uri="{FF2B5EF4-FFF2-40B4-BE49-F238E27FC236}">
                      <a16:creationId xmlns:a16="http://schemas.microsoft.com/office/drawing/2014/main" id="{AFCCFD26-1AB5-436E-832E-8F117DB137C6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7835855" y="5733306"/>
                  <a:ext cx="1983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88" name="Input penna 387">
                  <a:extLst>
                    <a:ext uri="{FF2B5EF4-FFF2-40B4-BE49-F238E27FC236}">
                      <a16:creationId xmlns:a16="http://schemas.microsoft.com/office/drawing/2014/main" id="{62432FF9-E074-4108-B7BD-A45A7C485967}"/>
                    </a:ext>
                  </a:extLst>
                </p14:cNvPr>
                <p14:cNvContentPartPr/>
                <p14:nvPr/>
              </p14:nvContentPartPr>
              <p14:xfrm>
                <a:off x="8160935" y="5837706"/>
                <a:ext cx="174960" cy="195480"/>
              </p14:xfrm>
            </p:contentPart>
          </mc:Choice>
          <mc:Fallback xmlns="">
            <p:pic>
              <p:nvPicPr>
                <p:cNvPr id="388" name="Input penna 387">
                  <a:extLst>
                    <a:ext uri="{FF2B5EF4-FFF2-40B4-BE49-F238E27FC236}">
                      <a16:creationId xmlns:a16="http://schemas.microsoft.com/office/drawing/2014/main" id="{62432FF9-E074-4108-B7BD-A45A7C485967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8156615" y="5833386"/>
                  <a:ext cx="1836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F7F02DE2-5DF2-4DFD-BDB5-FDE1E2072EDA}"/>
                    </a:ext>
                  </a:extLst>
                </p14:cNvPr>
                <p14:cNvContentPartPr/>
                <p14:nvPr/>
              </p14:nvContentPartPr>
              <p14:xfrm>
                <a:off x="8676095" y="5786946"/>
                <a:ext cx="498600" cy="18324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F7F02DE2-5DF2-4DFD-BDB5-FDE1E2072EDA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8671775" y="5782626"/>
                  <a:ext cx="5072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390" name="Input penna 389">
                  <a:extLst>
                    <a:ext uri="{FF2B5EF4-FFF2-40B4-BE49-F238E27FC236}">
                      <a16:creationId xmlns:a16="http://schemas.microsoft.com/office/drawing/2014/main" id="{7556139F-FCAD-4B32-B441-298520B7EF6A}"/>
                    </a:ext>
                  </a:extLst>
                </p14:cNvPr>
                <p14:cNvContentPartPr/>
                <p14:nvPr/>
              </p14:nvContentPartPr>
              <p14:xfrm>
                <a:off x="9307895" y="5818626"/>
                <a:ext cx="195480" cy="184320"/>
              </p14:xfrm>
            </p:contentPart>
          </mc:Choice>
          <mc:Fallback xmlns="">
            <p:pic>
              <p:nvPicPr>
                <p:cNvPr id="390" name="Input penna 389">
                  <a:extLst>
                    <a:ext uri="{FF2B5EF4-FFF2-40B4-BE49-F238E27FC236}">
                      <a16:creationId xmlns:a16="http://schemas.microsoft.com/office/drawing/2014/main" id="{7556139F-FCAD-4B32-B441-298520B7EF6A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9303575" y="5814306"/>
                  <a:ext cx="2041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391" name="Input penna 390">
                  <a:extLst>
                    <a:ext uri="{FF2B5EF4-FFF2-40B4-BE49-F238E27FC236}">
                      <a16:creationId xmlns:a16="http://schemas.microsoft.com/office/drawing/2014/main" id="{2AD847D5-2EC0-42D3-B016-63566E41A738}"/>
                    </a:ext>
                  </a:extLst>
                </p14:cNvPr>
                <p14:cNvContentPartPr/>
                <p14:nvPr/>
              </p14:nvContentPartPr>
              <p14:xfrm>
                <a:off x="9840695" y="5759946"/>
                <a:ext cx="899280" cy="259200"/>
              </p14:xfrm>
            </p:contentPart>
          </mc:Choice>
          <mc:Fallback xmlns="">
            <p:pic>
              <p:nvPicPr>
                <p:cNvPr id="391" name="Input penna 390">
                  <a:extLst>
                    <a:ext uri="{FF2B5EF4-FFF2-40B4-BE49-F238E27FC236}">
                      <a16:creationId xmlns:a16="http://schemas.microsoft.com/office/drawing/2014/main" id="{2AD847D5-2EC0-42D3-B016-63566E41A738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9836375" y="5755626"/>
                  <a:ext cx="90792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392" name="Input penna 391">
                  <a:extLst>
                    <a:ext uri="{FF2B5EF4-FFF2-40B4-BE49-F238E27FC236}">
                      <a16:creationId xmlns:a16="http://schemas.microsoft.com/office/drawing/2014/main" id="{1DA399D4-5517-409A-A40E-8B9EC74CDD67}"/>
                    </a:ext>
                  </a:extLst>
                </p14:cNvPr>
                <p14:cNvContentPartPr/>
                <p14:nvPr/>
              </p14:nvContentPartPr>
              <p14:xfrm>
                <a:off x="10720535" y="5791626"/>
                <a:ext cx="432360" cy="209160"/>
              </p14:xfrm>
            </p:contentPart>
          </mc:Choice>
          <mc:Fallback xmlns="">
            <p:pic>
              <p:nvPicPr>
                <p:cNvPr id="392" name="Input penna 391">
                  <a:extLst>
                    <a:ext uri="{FF2B5EF4-FFF2-40B4-BE49-F238E27FC236}">
                      <a16:creationId xmlns:a16="http://schemas.microsoft.com/office/drawing/2014/main" id="{1DA399D4-5517-409A-A40E-8B9EC74CDD67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10716215" y="5787306"/>
                  <a:ext cx="4410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393" name="Input penna 392">
                  <a:extLst>
                    <a:ext uri="{FF2B5EF4-FFF2-40B4-BE49-F238E27FC236}">
                      <a16:creationId xmlns:a16="http://schemas.microsoft.com/office/drawing/2014/main" id="{744DBD89-24B6-41FE-B59A-CFCC9A6DDE58}"/>
                    </a:ext>
                  </a:extLst>
                </p14:cNvPr>
                <p14:cNvContentPartPr/>
                <p14:nvPr/>
              </p14:nvContentPartPr>
              <p14:xfrm>
                <a:off x="11248295" y="5798466"/>
                <a:ext cx="209520" cy="260280"/>
              </p14:xfrm>
            </p:contentPart>
          </mc:Choice>
          <mc:Fallback xmlns="">
            <p:pic>
              <p:nvPicPr>
                <p:cNvPr id="393" name="Input penna 392">
                  <a:extLst>
                    <a:ext uri="{FF2B5EF4-FFF2-40B4-BE49-F238E27FC236}">
                      <a16:creationId xmlns:a16="http://schemas.microsoft.com/office/drawing/2014/main" id="{744DBD89-24B6-41FE-B59A-CFCC9A6DDE58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11243975" y="5794146"/>
                  <a:ext cx="218160" cy="268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52">
            <p14:nvContentPartPr>
              <p14:cNvPr id="397" name="Input penna 396">
                <a:extLst>
                  <a:ext uri="{FF2B5EF4-FFF2-40B4-BE49-F238E27FC236}">
                    <a16:creationId xmlns:a16="http://schemas.microsoft.com/office/drawing/2014/main" id="{1324F756-5771-403B-8F7F-01CC71BA4EAE}"/>
                  </a:ext>
                </a:extLst>
              </p14:cNvPr>
              <p14:cNvContentPartPr/>
              <p14:nvPr/>
            </p14:nvContentPartPr>
            <p14:xfrm>
              <a:off x="1255775" y="4741506"/>
              <a:ext cx="3585240" cy="48960"/>
            </p14:xfrm>
          </p:contentPart>
        </mc:Choice>
        <mc:Fallback xmlns="">
          <p:pic>
            <p:nvPicPr>
              <p:cNvPr id="397" name="Input penna 396">
                <a:extLst>
                  <a:ext uri="{FF2B5EF4-FFF2-40B4-BE49-F238E27FC236}">
                    <a16:creationId xmlns:a16="http://schemas.microsoft.com/office/drawing/2014/main" id="{1324F756-5771-403B-8F7F-01CC71BA4EAE}"/>
                  </a:ext>
                </a:extLst>
              </p:cNvPr>
              <p:cNvPicPr/>
              <p:nvPr/>
            </p:nvPicPr>
            <p:blipFill>
              <a:blip r:embed="rId653"/>
              <a:stretch>
                <a:fillRect/>
              </a:stretch>
            </p:blipFill>
            <p:spPr>
              <a:xfrm>
                <a:off x="1246775" y="4732866"/>
                <a:ext cx="3602880" cy="6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54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8410B958-CB76-402D-964D-CC646957B8E4}"/>
                  </a:ext>
                </a:extLst>
              </p14:cNvPr>
              <p14:cNvContentPartPr/>
              <p14:nvPr/>
            </p14:nvContentPartPr>
            <p14:xfrm>
              <a:off x="2837076" y="3831857"/>
              <a:ext cx="105120" cy="127080"/>
            </p14:xfrm>
          </p:contentPart>
        </mc:Choice>
        <mc:Fallback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8410B958-CB76-402D-964D-CC646957B8E4}"/>
                  </a:ext>
                </a:extLst>
              </p:cNvPr>
              <p:cNvPicPr/>
              <p:nvPr/>
            </p:nvPicPr>
            <p:blipFill>
              <a:blip r:embed="rId655"/>
              <a:stretch>
                <a:fillRect/>
              </a:stretch>
            </p:blipFill>
            <p:spPr>
              <a:xfrm>
                <a:off x="2832756" y="3827537"/>
                <a:ext cx="11376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56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FA7E1DB6-A99F-460D-B838-A655E710AB12}"/>
                  </a:ext>
                </a:extLst>
              </p14:cNvPr>
              <p14:cNvContentPartPr/>
              <p14:nvPr/>
            </p14:nvContentPartPr>
            <p14:xfrm>
              <a:off x="7982916" y="3899897"/>
              <a:ext cx="43920" cy="158400"/>
            </p14:xfrm>
          </p:contentPart>
        </mc:Choice>
        <mc:Fallback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FA7E1DB6-A99F-460D-B838-A655E710AB12}"/>
                  </a:ext>
                </a:extLst>
              </p:cNvPr>
              <p:cNvPicPr/>
              <p:nvPr/>
            </p:nvPicPr>
            <p:blipFill>
              <a:blip r:embed="rId657"/>
              <a:stretch>
                <a:fillRect/>
              </a:stretch>
            </p:blipFill>
            <p:spPr>
              <a:xfrm>
                <a:off x="7978596" y="3895577"/>
                <a:ext cx="52560" cy="16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58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EA5139E8-0B66-46F4-AE0D-DC77FBCF6F00}"/>
                  </a:ext>
                </a:extLst>
              </p14:cNvPr>
              <p14:cNvContentPartPr/>
              <p14:nvPr/>
            </p14:nvContentPartPr>
            <p14:xfrm>
              <a:off x="5811396" y="4265657"/>
              <a:ext cx="462600" cy="221400"/>
            </p14:xfrm>
          </p:contentPart>
        </mc:Choice>
        <mc:Fallback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EA5139E8-0B66-46F4-AE0D-DC77FBCF6F00}"/>
                  </a:ext>
                </a:extLst>
              </p:cNvPr>
              <p:cNvPicPr/>
              <p:nvPr/>
            </p:nvPicPr>
            <p:blipFill>
              <a:blip r:embed="rId659"/>
              <a:stretch>
                <a:fillRect/>
              </a:stretch>
            </p:blipFill>
            <p:spPr>
              <a:xfrm>
                <a:off x="5807076" y="4261337"/>
                <a:ext cx="471240" cy="2300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6134501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uppo 28">
            <a:extLst>
              <a:ext uri="{FF2B5EF4-FFF2-40B4-BE49-F238E27FC236}">
                <a16:creationId xmlns:a16="http://schemas.microsoft.com/office/drawing/2014/main" id="{3C57E13E-C35B-4EFE-B0DF-E29A66F5AA38}"/>
              </a:ext>
            </a:extLst>
          </p:cNvPr>
          <p:cNvGrpSpPr/>
          <p:nvPr/>
        </p:nvGrpSpPr>
        <p:grpSpPr>
          <a:xfrm>
            <a:off x="104495" y="201906"/>
            <a:ext cx="1222560" cy="240120"/>
            <a:chOff x="104495" y="201906"/>
            <a:chExt cx="1222560" cy="24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3A950E50-54F9-4408-A871-39B9F2D1DD71}"/>
                    </a:ext>
                  </a:extLst>
                </p14:cNvPr>
                <p14:cNvContentPartPr/>
                <p14:nvPr/>
              </p14:nvContentPartPr>
              <p14:xfrm>
                <a:off x="104495" y="201906"/>
                <a:ext cx="542880" cy="2340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3A950E50-54F9-4408-A871-39B9F2D1DD7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00175" y="197586"/>
                  <a:ext cx="55152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F6E8220-1ECD-41B7-ADB8-602EEA2E355F}"/>
                    </a:ext>
                  </a:extLst>
                </p14:cNvPr>
                <p14:cNvContentPartPr/>
                <p14:nvPr/>
              </p14:nvContentPartPr>
              <p14:xfrm>
                <a:off x="710375" y="256626"/>
                <a:ext cx="356760" cy="168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F6E8220-1ECD-41B7-ADB8-602EEA2E355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06055" y="252306"/>
                  <a:ext cx="3654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270346D-C680-4D54-8FA4-D2F481921AE2}"/>
                    </a:ext>
                  </a:extLst>
                </p14:cNvPr>
                <p14:cNvContentPartPr/>
                <p14:nvPr/>
              </p14:nvContentPartPr>
              <p14:xfrm>
                <a:off x="1146695" y="276426"/>
                <a:ext cx="180360" cy="1656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270346D-C680-4D54-8FA4-D2F481921AE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142375" y="272106"/>
                  <a:ext cx="18900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CD608FB5-451E-40C3-9989-5BA0927D758F}"/>
              </a:ext>
            </a:extLst>
          </p:cNvPr>
          <p:cNvGrpSpPr/>
          <p:nvPr/>
        </p:nvGrpSpPr>
        <p:grpSpPr>
          <a:xfrm>
            <a:off x="1630895" y="70146"/>
            <a:ext cx="3364560" cy="729360"/>
            <a:chOff x="1630895" y="70146"/>
            <a:chExt cx="3364560" cy="72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AFF5376-B03E-4EE0-BC7B-AB926B68B42F}"/>
                    </a:ext>
                  </a:extLst>
                </p14:cNvPr>
                <p14:cNvContentPartPr/>
                <p14:nvPr/>
              </p14:nvContentPartPr>
              <p14:xfrm>
                <a:off x="1630895" y="284706"/>
                <a:ext cx="412200" cy="1710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AFF5376-B03E-4EE0-BC7B-AB926B68B42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626575" y="280386"/>
                  <a:ext cx="4208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9F348C4-2376-4287-A929-68190D010C33}"/>
                    </a:ext>
                  </a:extLst>
                </p14:cNvPr>
                <p14:cNvContentPartPr/>
                <p14:nvPr/>
              </p14:nvContentPartPr>
              <p14:xfrm>
                <a:off x="2022215" y="70146"/>
                <a:ext cx="268200" cy="3596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9F348C4-2376-4287-A929-68190D010C3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017895" y="65826"/>
                  <a:ext cx="27684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742251E4-0C1B-44E0-A879-DFD4942B0987}"/>
                    </a:ext>
                  </a:extLst>
                </p14:cNvPr>
                <p14:cNvContentPartPr/>
                <p14:nvPr/>
              </p14:nvContentPartPr>
              <p14:xfrm>
                <a:off x="2269175" y="83466"/>
                <a:ext cx="328320" cy="3988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742251E4-0C1B-44E0-A879-DFD4942B098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264855" y="79146"/>
                  <a:ext cx="33696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2E62BCA-0C59-40E8-A782-19A88BE01B80}"/>
                    </a:ext>
                  </a:extLst>
                </p14:cNvPr>
                <p14:cNvContentPartPr/>
                <p14:nvPr/>
              </p14:nvContentPartPr>
              <p14:xfrm>
                <a:off x="2659055" y="187506"/>
                <a:ext cx="68400" cy="237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2E62BCA-0C59-40E8-A782-19A88BE01B8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54735" y="183186"/>
                  <a:ext cx="770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EA2031A5-E8EF-4BD1-90FC-620EF877FBD0}"/>
                    </a:ext>
                  </a:extLst>
                </p14:cNvPr>
                <p14:cNvContentPartPr/>
                <p14:nvPr/>
              </p14:nvContentPartPr>
              <p14:xfrm>
                <a:off x="2803775" y="254466"/>
                <a:ext cx="370800" cy="184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EA2031A5-E8EF-4BD1-90FC-620EF877FBD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99455" y="250146"/>
                  <a:ext cx="3794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8E11CA75-0861-4D89-95AD-036F3A1127B8}"/>
                    </a:ext>
                  </a:extLst>
                </p14:cNvPr>
                <p14:cNvContentPartPr/>
                <p14:nvPr/>
              </p14:nvContentPartPr>
              <p14:xfrm>
                <a:off x="3160175" y="343746"/>
                <a:ext cx="82440" cy="777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8E11CA75-0861-4D89-95AD-036F3A1127B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155855" y="339426"/>
                  <a:ext cx="9108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8D6099D-F149-4404-8826-E8D1D3DF9BD5}"/>
                    </a:ext>
                  </a:extLst>
                </p14:cNvPr>
                <p14:cNvContentPartPr/>
                <p14:nvPr/>
              </p14:nvContentPartPr>
              <p14:xfrm>
                <a:off x="3246575" y="317106"/>
                <a:ext cx="356040" cy="1267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8D6099D-F149-4404-8826-E8D1D3DF9BD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42255" y="312786"/>
                  <a:ext cx="36468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E3F528B-316B-4869-96FB-14338B4CB7DF}"/>
                    </a:ext>
                  </a:extLst>
                </p14:cNvPr>
                <p14:cNvContentPartPr/>
                <p14:nvPr/>
              </p14:nvContentPartPr>
              <p14:xfrm>
                <a:off x="3673895" y="330426"/>
                <a:ext cx="257760" cy="1177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E3F528B-316B-4869-96FB-14338B4CB7D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669575" y="326106"/>
                  <a:ext cx="2664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C9E2EEC0-8625-44BF-95A0-D0ED31F000A6}"/>
                    </a:ext>
                  </a:extLst>
                </p14:cNvPr>
                <p14:cNvContentPartPr/>
                <p14:nvPr/>
              </p14:nvContentPartPr>
              <p14:xfrm>
                <a:off x="4165295" y="261306"/>
                <a:ext cx="240840" cy="1692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C9E2EEC0-8625-44BF-95A0-D0ED31F000A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160975" y="256986"/>
                  <a:ext cx="2494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418C41A-5DFE-4D79-9BA7-5765ACA3E401}"/>
                    </a:ext>
                  </a:extLst>
                </p14:cNvPr>
                <p14:cNvContentPartPr/>
                <p14:nvPr/>
              </p14:nvContentPartPr>
              <p14:xfrm>
                <a:off x="4223615" y="366426"/>
                <a:ext cx="281520" cy="4330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418C41A-5DFE-4D79-9BA7-5765ACA3E40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219295" y="362106"/>
                  <a:ext cx="29016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B47038B1-8C1D-468A-B597-49E8AAB3F5EB}"/>
                    </a:ext>
                  </a:extLst>
                </p14:cNvPr>
                <p14:cNvContentPartPr/>
                <p14:nvPr/>
              </p14:nvContentPartPr>
              <p14:xfrm>
                <a:off x="4524935" y="312066"/>
                <a:ext cx="106560" cy="1083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B47038B1-8C1D-468A-B597-49E8AAB3F5E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20615" y="307746"/>
                  <a:ext cx="1152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35A41FC8-77B5-436F-9F80-5024EBB496FB}"/>
                    </a:ext>
                  </a:extLst>
                </p14:cNvPr>
                <p14:cNvContentPartPr/>
                <p14:nvPr/>
              </p14:nvContentPartPr>
              <p14:xfrm>
                <a:off x="4499015" y="186426"/>
                <a:ext cx="50400" cy="1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35A41FC8-77B5-436F-9F80-5024EBB496F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494695" y="182106"/>
                  <a:ext cx="5904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6A05C8CD-5BAB-4B63-B09C-4940D24AFA34}"/>
                    </a:ext>
                  </a:extLst>
                </p14:cNvPr>
                <p14:cNvContentPartPr/>
                <p14:nvPr/>
              </p14:nvContentPartPr>
              <p14:xfrm>
                <a:off x="4668215" y="285786"/>
                <a:ext cx="300600" cy="1634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6A05C8CD-5BAB-4B63-B09C-4940D24AFA3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663895" y="281466"/>
                  <a:ext cx="3092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24404A9D-DF65-453E-B8DB-349B79660684}"/>
                    </a:ext>
                  </a:extLst>
                </p14:cNvPr>
                <p14:cNvContentPartPr/>
                <p14:nvPr/>
              </p14:nvContentPartPr>
              <p14:xfrm>
                <a:off x="4810415" y="125586"/>
                <a:ext cx="185040" cy="806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24404A9D-DF65-453E-B8DB-349B7966068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806095" y="121266"/>
                  <a:ext cx="193680" cy="8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B7C5A709-627D-4FE5-8942-FC17B79DD4CC}"/>
              </a:ext>
            </a:extLst>
          </p:cNvPr>
          <p:cNvGrpSpPr/>
          <p:nvPr/>
        </p:nvGrpSpPr>
        <p:grpSpPr>
          <a:xfrm>
            <a:off x="5323055" y="117666"/>
            <a:ext cx="1124280" cy="369720"/>
            <a:chOff x="5323055" y="117666"/>
            <a:chExt cx="1124280" cy="36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DA3891E2-CCAB-4B45-83F5-23EB624B4035}"/>
                    </a:ext>
                  </a:extLst>
                </p14:cNvPr>
                <p14:cNvContentPartPr/>
                <p14:nvPr/>
              </p14:nvContentPartPr>
              <p14:xfrm>
                <a:off x="5323055" y="213426"/>
                <a:ext cx="244800" cy="2736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DA3891E2-CCAB-4B45-83F5-23EB624B403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318735" y="209106"/>
                  <a:ext cx="25344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AD92A97-9ED6-4E63-958A-DCB93B89D107}"/>
                    </a:ext>
                  </a:extLst>
                </p14:cNvPr>
                <p14:cNvContentPartPr/>
                <p14:nvPr/>
              </p14:nvContentPartPr>
              <p14:xfrm>
                <a:off x="5636975" y="379386"/>
                <a:ext cx="66600" cy="658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AD92A97-9ED6-4E63-958A-DCB93B89D10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632655" y="375066"/>
                  <a:ext cx="7524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28C849A7-34C8-4285-99FF-E3BA45E6DC07}"/>
                    </a:ext>
                  </a:extLst>
                </p14:cNvPr>
                <p14:cNvContentPartPr/>
                <p14:nvPr/>
              </p14:nvContentPartPr>
              <p14:xfrm>
                <a:off x="5642735" y="246546"/>
                <a:ext cx="33840" cy="9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28C849A7-34C8-4285-99FF-E3BA45E6DC0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638415" y="242226"/>
                  <a:ext cx="424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59F82B0-8BB2-4157-B115-EFF2D1467DE9}"/>
                    </a:ext>
                  </a:extLst>
                </p14:cNvPr>
                <p14:cNvContentPartPr/>
                <p14:nvPr/>
              </p14:nvContentPartPr>
              <p14:xfrm>
                <a:off x="5804015" y="290106"/>
                <a:ext cx="249480" cy="1972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59F82B0-8BB2-4157-B115-EFF2D1467DE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799695" y="285786"/>
                  <a:ext cx="2581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F0F18E1-B7C8-44DE-B5B5-6FB70290486B}"/>
                    </a:ext>
                  </a:extLst>
                </p14:cNvPr>
                <p14:cNvContentPartPr/>
                <p14:nvPr/>
              </p14:nvContentPartPr>
              <p14:xfrm>
                <a:off x="6104975" y="117666"/>
                <a:ext cx="104040" cy="3535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F0F18E1-B7C8-44DE-B5B5-6FB70290486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100655" y="113346"/>
                  <a:ext cx="11268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B457917-D20A-4BDB-91FC-0F8F8C58F749}"/>
                    </a:ext>
                  </a:extLst>
                </p14:cNvPr>
                <p14:cNvContentPartPr/>
                <p14:nvPr/>
              </p14:nvContentPartPr>
              <p14:xfrm>
                <a:off x="5981855" y="240066"/>
                <a:ext cx="189720" cy="122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B457917-D20A-4BDB-91FC-0F8F8C58F74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977535" y="235746"/>
                  <a:ext cx="1983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67914300-11BE-4930-AB82-47C7BDE8AB5F}"/>
                    </a:ext>
                  </a:extLst>
                </p14:cNvPr>
                <p14:cNvContentPartPr/>
                <p14:nvPr/>
              </p14:nvContentPartPr>
              <p14:xfrm>
                <a:off x="6230255" y="332586"/>
                <a:ext cx="217080" cy="1263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67914300-11BE-4930-AB82-47C7BDE8AB5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225935" y="328266"/>
                  <a:ext cx="225720" cy="13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2939A2F7-6A95-4EE6-BACD-C1BEB295ED94}"/>
              </a:ext>
            </a:extLst>
          </p:cNvPr>
          <p:cNvGrpSpPr/>
          <p:nvPr/>
        </p:nvGrpSpPr>
        <p:grpSpPr>
          <a:xfrm>
            <a:off x="6819215" y="98226"/>
            <a:ext cx="1825920" cy="669960"/>
            <a:chOff x="6819215" y="98226"/>
            <a:chExt cx="1825920" cy="66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27783F4D-ACC8-479E-BE6B-D6F34E1BB844}"/>
                    </a:ext>
                  </a:extLst>
                </p14:cNvPr>
                <p14:cNvContentPartPr/>
                <p14:nvPr/>
              </p14:nvContentPartPr>
              <p14:xfrm>
                <a:off x="6819215" y="230346"/>
                <a:ext cx="243360" cy="1706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27783F4D-ACC8-479E-BE6B-D6F34E1BB84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814895" y="226026"/>
                  <a:ext cx="2520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32B0C80B-26D6-4B7B-B792-5A5B052655F0}"/>
                    </a:ext>
                  </a:extLst>
                </p14:cNvPr>
                <p14:cNvContentPartPr/>
                <p14:nvPr/>
              </p14:nvContentPartPr>
              <p14:xfrm>
                <a:off x="6992375" y="300906"/>
                <a:ext cx="54000" cy="4672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32B0C80B-26D6-4B7B-B792-5A5B052655F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988055" y="296586"/>
                  <a:ext cx="6264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0CD5F8A0-88DB-4227-BE3E-B06B50201A0C}"/>
                    </a:ext>
                  </a:extLst>
                </p14:cNvPr>
                <p14:cNvContentPartPr/>
                <p14:nvPr/>
              </p14:nvContentPartPr>
              <p14:xfrm>
                <a:off x="7026935" y="255546"/>
                <a:ext cx="670680" cy="1828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0CD5F8A0-88DB-4227-BE3E-B06B50201A0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022615" y="251226"/>
                  <a:ext cx="6793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87525C9-BB3D-4176-9250-340E03BDC5DF}"/>
                    </a:ext>
                  </a:extLst>
                </p14:cNvPr>
                <p14:cNvContentPartPr/>
                <p14:nvPr/>
              </p14:nvContentPartPr>
              <p14:xfrm>
                <a:off x="7657295" y="335826"/>
                <a:ext cx="124920" cy="802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87525C9-BB3D-4176-9250-340E03BDC5DF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652975" y="331506"/>
                  <a:ext cx="1335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18B7034-2260-4072-849F-A4E9F26C5E17}"/>
                    </a:ext>
                  </a:extLst>
                </p14:cNvPr>
                <p14:cNvContentPartPr/>
                <p14:nvPr/>
              </p14:nvContentPartPr>
              <p14:xfrm>
                <a:off x="7817135" y="322506"/>
                <a:ext cx="206640" cy="1447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18B7034-2260-4072-849F-A4E9F26C5E1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812815" y="318186"/>
                  <a:ext cx="21528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A180569-E60F-420D-A497-4C3C6FE6BBAD}"/>
                    </a:ext>
                  </a:extLst>
                </p14:cNvPr>
                <p14:cNvContentPartPr/>
                <p14:nvPr/>
              </p14:nvContentPartPr>
              <p14:xfrm>
                <a:off x="8128175" y="269586"/>
                <a:ext cx="229680" cy="1591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A180569-E60F-420D-A497-4C3C6FE6BBA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123855" y="265266"/>
                  <a:ext cx="2383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8F701DA-6F24-46F8-8FCB-9BDA3199BDBA}"/>
                    </a:ext>
                  </a:extLst>
                </p14:cNvPr>
                <p14:cNvContentPartPr/>
                <p14:nvPr/>
              </p14:nvContentPartPr>
              <p14:xfrm>
                <a:off x="8348135" y="98226"/>
                <a:ext cx="61560" cy="3952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8F701DA-6F24-46F8-8FCB-9BDA3199BDB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343815" y="93906"/>
                  <a:ext cx="7020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869FAE3-6DD0-46CE-8F5D-6D41D26520D4}"/>
                    </a:ext>
                  </a:extLst>
                </p14:cNvPr>
                <p14:cNvContentPartPr/>
                <p14:nvPr/>
              </p14:nvContentPartPr>
              <p14:xfrm>
                <a:off x="8449655" y="292986"/>
                <a:ext cx="195480" cy="1828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869FAE3-6DD0-46CE-8F5D-6D41D26520D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445335" y="288666"/>
                  <a:ext cx="204120" cy="19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14DCD223-71FD-420A-81A6-4F02E3548BE8}"/>
              </a:ext>
            </a:extLst>
          </p:cNvPr>
          <p:cNvGrpSpPr/>
          <p:nvPr/>
        </p:nvGrpSpPr>
        <p:grpSpPr>
          <a:xfrm>
            <a:off x="8935295" y="42786"/>
            <a:ext cx="2235600" cy="402840"/>
            <a:chOff x="8935295" y="42786"/>
            <a:chExt cx="2235600" cy="40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30154BF6-8A6E-4BE1-814F-BAF7CBC98D36}"/>
                    </a:ext>
                  </a:extLst>
                </p14:cNvPr>
                <p14:cNvContentPartPr/>
                <p14:nvPr/>
              </p14:nvContentPartPr>
              <p14:xfrm>
                <a:off x="8935295" y="286866"/>
                <a:ext cx="376200" cy="1587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30154BF6-8A6E-4BE1-814F-BAF7CBC98D3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930975" y="282546"/>
                  <a:ext cx="3848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4B47211-D2D3-4044-B185-86615545EE53}"/>
                    </a:ext>
                  </a:extLst>
                </p14:cNvPr>
                <p14:cNvContentPartPr/>
                <p14:nvPr/>
              </p14:nvContentPartPr>
              <p14:xfrm>
                <a:off x="9348935" y="42786"/>
                <a:ext cx="263160" cy="3877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4B47211-D2D3-4044-B185-86615545EE5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344615" y="38466"/>
                  <a:ext cx="27180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B672D21C-3BA9-4020-85B2-904138FE1E1F}"/>
                    </a:ext>
                  </a:extLst>
                </p14:cNvPr>
                <p14:cNvContentPartPr/>
                <p14:nvPr/>
              </p14:nvContentPartPr>
              <p14:xfrm>
                <a:off x="9634415" y="79506"/>
                <a:ext cx="265320" cy="3578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B672D21C-3BA9-4020-85B2-904138FE1E1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30095" y="75186"/>
                  <a:ext cx="27396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009E5706-0A8F-4C9F-B971-8ECD6FA14CB4}"/>
                    </a:ext>
                  </a:extLst>
                </p14:cNvPr>
                <p14:cNvContentPartPr/>
                <p14:nvPr/>
              </p14:nvContentPartPr>
              <p14:xfrm>
                <a:off x="9922775" y="173106"/>
                <a:ext cx="104760" cy="2178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009E5706-0A8F-4C9F-B971-8ECD6FA14CB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918455" y="168786"/>
                  <a:ext cx="1134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3DEA9B6C-138C-4674-A6FC-6981F7A59F71}"/>
                    </a:ext>
                  </a:extLst>
                </p14:cNvPr>
                <p14:cNvContentPartPr/>
                <p14:nvPr/>
              </p14:nvContentPartPr>
              <p14:xfrm>
                <a:off x="10144895" y="256266"/>
                <a:ext cx="314280" cy="1670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3DEA9B6C-138C-4674-A6FC-6981F7A59F7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140575" y="251946"/>
                  <a:ext cx="3229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7B7D0EA-E612-4DC4-8742-0C39D19DA038}"/>
                    </a:ext>
                  </a:extLst>
                </p14:cNvPr>
                <p14:cNvContentPartPr/>
                <p14:nvPr/>
              </p14:nvContentPartPr>
              <p14:xfrm>
                <a:off x="10525775" y="254466"/>
                <a:ext cx="350280" cy="1508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7B7D0EA-E612-4DC4-8742-0C39D19DA03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521455" y="250146"/>
                  <a:ext cx="3589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26C5062-8BD4-4348-A810-817F723833BC}"/>
                    </a:ext>
                  </a:extLst>
                </p14:cNvPr>
                <p14:cNvContentPartPr/>
                <p14:nvPr/>
              </p14:nvContentPartPr>
              <p14:xfrm>
                <a:off x="10930415" y="251946"/>
                <a:ext cx="240480" cy="1800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26C5062-8BD4-4348-A810-817F723833B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926095" y="247626"/>
                  <a:ext cx="249120" cy="18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8D79B9B7-BD8B-4D02-BC5C-51D7FB87A883}"/>
              </a:ext>
            </a:extLst>
          </p:cNvPr>
          <p:cNvGrpSpPr/>
          <p:nvPr/>
        </p:nvGrpSpPr>
        <p:grpSpPr>
          <a:xfrm>
            <a:off x="138335" y="610866"/>
            <a:ext cx="2067840" cy="461160"/>
            <a:chOff x="138335" y="610866"/>
            <a:chExt cx="2067840" cy="46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D0D83157-5B4A-4A42-A017-9798DD2AE955}"/>
                    </a:ext>
                  </a:extLst>
                </p14:cNvPr>
                <p14:cNvContentPartPr/>
                <p14:nvPr/>
              </p14:nvContentPartPr>
              <p14:xfrm>
                <a:off x="138335" y="817146"/>
                <a:ext cx="533160" cy="2138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D0D83157-5B4A-4A42-A017-9798DD2AE95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34015" y="812826"/>
                  <a:ext cx="5418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2F66957-B351-424F-9849-9416A3CA2314}"/>
                    </a:ext>
                  </a:extLst>
                </p14:cNvPr>
                <p14:cNvContentPartPr/>
                <p14:nvPr/>
              </p14:nvContentPartPr>
              <p14:xfrm>
                <a:off x="614615" y="752346"/>
                <a:ext cx="33120" cy="28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2F66957-B351-424F-9849-9416A3CA231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10295" y="748026"/>
                  <a:ext cx="417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98E8F82-9CB3-4E0E-9389-12435FBB50D9}"/>
                    </a:ext>
                  </a:extLst>
                </p14:cNvPr>
                <p14:cNvContentPartPr/>
                <p14:nvPr/>
              </p14:nvContentPartPr>
              <p14:xfrm>
                <a:off x="765095" y="843066"/>
                <a:ext cx="320760" cy="2023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98E8F82-9CB3-4E0E-9389-12435FBB50D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60775" y="838746"/>
                  <a:ext cx="3294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6EF02E0-132C-4890-83BF-4EDEB02581D4}"/>
                    </a:ext>
                  </a:extLst>
                </p14:cNvPr>
                <p14:cNvContentPartPr/>
                <p14:nvPr/>
              </p14:nvContentPartPr>
              <p14:xfrm>
                <a:off x="1130855" y="845946"/>
                <a:ext cx="221400" cy="1688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6EF02E0-132C-4890-83BF-4EDEB02581D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26535" y="841626"/>
                  <a:ext cx="2300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BEDE9505-DBE5-4C7A-BEA5-79EB4BDD6AAD}"/>
                    </a:ext>
                  </a:extLst>
                </p14:cNvPr>
                <p14:cNvContentPartPr/>
                <p14:nvPr/>
              </p14:nvContentPartPr>
              <p14:xfrm>
                <a:off x="1397615" y="610866"/>
                <a:ext cx="215640" cy="4604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BEDE9505-DBE5-4C7A-BEA5-79EB4BDD6AA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393295" y="606546"/>
                  <a:ext cx="22428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950FD42-BAF8-4EBE-A6B2-A997EDFA7562}"/>
                    </a:ext>
                  </a:extLst>
                </p14:cNvPr>
                <p14:cNvContentPartPr/>
                <p14:nvPr/>
              </p14:nvContentPartPr>
              <p14:xfrm>
                <a:off x="1773815" y="632106"/>
                <a:ext cx="158400" cy="4399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950FD42-BAF8-4EBE-A6B2-A997EDFA756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769495" y="627786"/>
                  <a:ext cx="167040" cy="44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0C5291B-F5AD-4290-95E1-AE59C1B235F3}"/>
                    </a:ext>
                  </a:extLst>
                </p14:cNvPr>
                <p14:cNvContentPartPr/>
                <p14:nvPr/>
              </p14:nvContentPartPr>
              <p14:xfrm>
                <a:off x="1675175" y="795186"/>
                <a:ext cx="189720" cy="187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0C5291B-F5AD-4290-95E1-AE59C1B235F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670855" y="790866"/>
                  <a:ext cx="1983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7B358A93-E265-437C-81D8-6ADCF4339EB5}"/>
                    </a:ext>
                  </a:extLst>
                </p14:cNvPr>
                <p14:cNvContentPartPr/>
                <p14:nvPr/>
              </p14:nvContentPartPr>
              <p14:xfrm>
                <a:off x="1993775" y="865746"/>
                <a:ext cx="212400" cy="1695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7B358A93-E265-437C-81D8-6ADCF4339EB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989455" y="861426"/>
                  <a:ext cx="221040" cy="178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EC029FEF-6356-4F61-9EF8-54139B057F01}"/>
                  </a:ext>
                </a:extLst>
              </p14:cNvPr>
              <p14:cNvContentPartPr/>
              <p14:nvPr/>
            </p14:nvContentPartPr>
            <p14:xfrm>
              <a:off x="2485535" y="591066"/>
              <a:ext cx="629640" cy="44532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EC029FEF-6356-4F61-9EF8-54139B057F01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481215" y="586746"/>
                <a:ext cx="638280" cy="45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75" name="Gruppo 74">
            <a:extLst>
              <a:ext uri="{FF2B5EF4-FFF2-40B4-BE49-F238E27FC236}">
                <a16:creationId xmlns:a16="http://schemas.microsoft.com/office/drawing/2014/main" id="{A4D6E10F-BB4B-4748-B809-775B935C945C}"/>
              </a:ext>
            </a:extLst>
          </p:cNvPr>
          <p:cNvGrpSpPr/>
          <p:nvPr/>
        </p:nvGrpSpPr>
        <p:grpSpPr>
          <a:xfrm>
            <a:off x="3527015" y="817866"/>
            <a:ext cx="2709000" cy="526320"/>
            <a:chOff x="3527015" y="817866"/>
            <a:chExt cx="2709000" cy="52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1720013-8927-4407-B389-500E0F15A003}"/>
                    </a:ext>
                  </a:extLst>
                </p14:cNvPr>
                <p14:cNvContentPartPr/>
                <p14:nvPr/>
              </p14:nvContentPartPr>
              <p14:xfrm>
                <a:off x="3527015" y="857466"/>
                <a:ext cx="659520" cy="1692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1720013-8927-4407-B389-500E0F15A00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522695" y="853146"/>
                  <a:ext cx="6681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BC55A6CD-2E14-4A55-9906-A6CA4F412ADB}"/>
                    </a:ext>
                  </a:extLst>
                </p14:cNvPr>
                <p14:cNvContentPartPr/>
                <p14:nvPr/>
              </p14:nvContentPartPr>
              <p14:xfrm>
                <a:off x="4160975" y="940266"/>
                <a:ext cx="28800" cy="4039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BC55A6CD-2E14-4A55-9906-A6CA4F412AD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156655" y="935946"/>
                  <a:ext cx="3744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3EEE83F-6859-4627-BD5F-8DA5651B4897}"/>
                    </a:ext>
                  </a:extLst>
                </p14:cNvPr>
                <p14:cNvContentPartPr/>
                <p14:nvPr/>
              </p14:nvContentPartPr>
              <p14:xfrm>
                <a:off x="4213535" y="898506"/>
                <a:ext cx="870120" cy="1717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3EEE83F-6859-4627-BD5F-8DA5651B489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209215" y="894186"/>
                  <a:ext cx="8787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0401C0EE-8785-4D86-948C-50BF30D881B6}"/>
                    </a:ext>
                  </a:extLst>
                </p14:cNvPr>
                <p14:cNvContentPartPr/>
                <p14:nvPr/>
              </p14:nvContentPartPr>
              <p14:xfrm>
                <a:off x="5189495" y="818946"/>
                <a:ext cx="201600" cy="2480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0401C0EE-8785-4D86-948C-50BF30D881B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185175" y="814626"/>
                  <a:ext cx="2102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C71FB30-D75F-4EC7-91B9-53CF64DF82C1}"/>
                    </a:ext>
                  </a:extLst>
                </p14:cNvPr>
                <p14:cNvContentPartPr/>
                <p14:nvPr/>
              </p14:nvContentPartPr>
              <p14:xfrm>
                <a:off x="5229815" y="933786"/>
                <a:ext cx="141120" cy="93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C71FB30-D75F-4EC7-91B9-53CF64DF82C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225495" y="929466"/>
                  <a:ext cx="1497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C1B76D2-CE95-4E05-93CC-C5402B37282B}"/>
                    </a:ext>
                  </a:extLst>
                </p14:cNvPr>
                <p14:cNvContentPartPr/>
                <p14:nvPr/>
              </p14:nvContentPartPr>
              <p14:xfrm>
                <a:off x="5466335" y="817866"/>
                <a:ext cx="44280" cy="2131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C1B76D2-CE95-4E05-93CC-C5402B37282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462015" y="813546"/>
                  <a:ext cx="529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6F5077A5-D70B-4F9A-90D3-0CD885A4578F}"/>
                    </a:ext>
                  </a:extLst>
                </p14:cNvPr>
                <p14:cNvContentPartPr/>
                <p14:nvPr/>
              </p14:nvContentPartPr>
              <p14:xfrm>
                <a:off x="5617895" y="876906"/>
                <a:ext cx="236520" cy="1764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6F5077A5-D70B-4F9A-90D3-0CD885A4578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613575" y="872586"/>
                  <a:ext cx="2451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AF411E3E-499C-4D42-A6E4-AD46A07B58D4}"/>
                    </a:ext>
                  </a:extLst>
                </p14:cNvPr>
                <p14:cNvContentPartPr/>
                <p14:nvPr/>
              </p14:nvContentPartPr>
              <p14:xfrm>
                <a:off x="5898335" y="892746"/>
                <a:ext cx="185400" cy="1947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AF411E3E-499C-4D42-A6E4-AD46A07B58D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894015" y="888426"/>
                  <a:ext cx="1940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F1F5732-3283-42AD-AD9D-DDF67547F3B4}"/>
                    </a:ext>
                  </a:extLst>
                </p14:cNvPr>
                <p14:cNvContentPartPr/>
                <p14:nvPr/>
              </p14:nvContentPartPr>
              <p14:xfrm>
                <a:off x="6182015" y="935946"/>
                <a:ext cx="41400" cy="1188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F1F5732-3283-42AD-AD9D-DDF67547F3B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177695" y="931626"/>
                  <a:ext cx="5004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801A2557-6513-4A7B-BDA4-D6F75A7BB11C}"/>
                    </a:ext>
                  </a:extLst>
                </p14:cNvPr>
                <p14:cNvContentPartPr/>
                <p14:nvPr/>
              </p14:nvContentPartPr>
              <p14:xfrm>
                <a:off x="6220175" y="823266"/>
                <a:ext cx="15840" cy="421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801A2557-6513-4A7B-BDA4-D6F75A7BB11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215855" y="818946"/>
                  <a:ext cx="24480" cy="5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01FE2F43-B5A3-4C50-9C3E-0C834D400E22}"/>
              </a:ext>
            </a:extLst>
          </p:cNvPr>
          <p:cNvGrpSpPr/>
          <p:nvPr/>
        </p:nvGrpSpPr>
        <p:grpSpPr>
          <a:xfrm>
            <a:off x="7129535" y="673146"/>
            <a:ext cx="1010520" cy="453960"/>
            <a:chOff x="7129535" y="673146"/>
            <a:chExt cx="101052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AF16E111-1F41-4839-9BA2-FD3BD0E85B0E}"/>
                    </a:ext>
                  </a:extLst>
                </p14:cNvPr>
                <p14:cNvContentPartPr/>
                <p14:nvPr/>
              </p14:nvContentPartPr>
              <p14:xfrm>
                <a:off x="7129535" y="789426"/>
                <a:ext cx="310680" cy="3070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AF16E111-1F41-4839-9BA2-FD3BD0E85B0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125215" y="785106"/>
                  <a:ext cx="31932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C7C4888C-3B7B-48EA-A76A-6E0A17581FA7}"/>
                    </a:ext>
                  </a:extLst>
                </p14:cNvPr>
                <p14:cNvContentPartPr/>
                <p14:nvPr/>
              </p14:nvContentPartPr>
              <p14:xfrm>
                <a:off x="7276055" y="924066"/>
                <a:ext cx="136080" cy="86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C7C4888C-3B7B-48EA-A76A-6E0A17581FA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271735" y="919746"/>
                  <a:ext cx="144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2399696-C482-44BE-B7B4-868A96A70D49}"/>
                    </a:ext>
                  </a:extLst>
                </p14:cNvPr>
                <p14:cNvContentPartPr/>
                <p14:nvPr/>
              </p14:nvContentPartPr>
              <p14:xfrm>
                <a:off x="7502495" y="676026"/>
                <a:ext cx="142200" cy="1861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2399696-C482-44BE-B7B4-868A96A70D4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498175" y="671706"/>
                  <a:ext cx="1508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F6A1C00B-B8EE-4E9E-A281-1B2625F0E57E}"/>
                    </a:ext>
                  </a:extLst>
                </p14:cNvPr>
                <p14:cNvContentPartPr/>
                <p14:nvPr/>
              </p14:nvContentPartPr>
              <p14:xfrm>
                <a:off x="7516175" y="673146"/>
                <a:ext cx="124200" cy="338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F6A1C00B-B8EE-4E9E-A281-1B2625F0E57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511855" y="668826"/>
                  <a:ext cx="1328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DA0CCF51-B784-481F-89BE-D0A2A791E1C7}"/>
                    </a:ext>
                  </a:extLst>
                </p14:cNvPr>
                <p14:cNvContentPartPr/>
                <p14:nvPr/>
              </p14:nvContentPartPr>
              <p14:xfrm>
                <a:off x="7616975" y="1004706"/>
                <a:ext cx="113400" cy="93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DA0CCF51-B784-481F-89BE-D0A2A791E1C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612655" y="1000386"/>
                  <a:ext cx="12204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1F0EB53-6BFF-4659-9452-11DE4EAB37F3}"/>
                    </a:ext>
                  </a:extLst>
                </p14:cNvPr>
                <p14:cNvContentPartPr/>
                <p14:nvPr/>
              </p14:nvContentPartPr>
              <p14:xfrm>
                <a:off x="7602575" y="1076706"/>
                <a:ext cx="102960" cy="133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1F0EB53-6BFF-4659-9452-11DE4EAB37F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598255" y="1072386"/>
                  <a:ext cx="111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DBF7C19-F1F4-4696-91FB-2FA6C5049217}"/>
                    </a:ext>
                  </a:extLst>
                </p14:cNvPr>
                <p14:cNvContentPartPr/>
                <p14:nvPr/>
              </p14:nvContentPartPr>
              <p14:xfrm>
                <a:off x="7931975" y="813186"/>
                <a:ext cx="208080" cy="3139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DBF7C19-F1F4-4696-91FB-2FA6C504921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927655" y="808866"/>
                  <a:ext cx="216720" cy="322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7" name="Input penna 76">
                <a:extLst>
                  <a:ext uri="{FF2B5EF4-FFF2-40B4-BE49-F238E27FC236}">
                    <a16:creationId xmlns:a16="http://schemas.microsoft.com/office/drawing/2014/main" id="{874C9781-872C-4A7A-AEA4-947D850281D3}"/>
                  </a:ext>
                </a:extLst>
              </p14:cNvPr>
              <p14:cNvContentPartPr/>
              <p14:nvPr/>
            </p14:nvContentPartPr>
            <p14:xfrm>
              <a:off x="8641175" y="956826"/>
              <a:ext cx="255960" cy="175320"/>
            </p14:xfrm>
          </p:contentPart>
        </mc:Choice>
        <mc:Fallback xmlns="">
          <p:pic>
            <p:nvPicPr>
              <p:cNvPr id="77" name="Input penna 76">
                <a:extLst>
                  <a:ext uri="{FF2B5EF4-FFF2-40B4-BE49-F238E27FC236}">
                    <a16:creationId xmlns:a16="http://schemas.microsoft.com/office/drawing/2014/main" id="{874C9781-872C-4A7A-AEA4-947D850281D3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8636855" y="952506"/>
                <a:ext cx="264600" cy="18396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uppo 87">
            <a:extLst>
              <a:ext uri="{FF2B5EF4-FFF2-40B4-BE49-F238E27FC236}">
                <a16:creationId xmlns:a16="http://schemas.microsoft.com/office/drawing/2014/main" id="{E1EDF3CE-C073-4C08-BFAF-D4DA6C3856FF}"/>
              </a:ext>
            </a:extLst>
          </p:cNvPr>
          <p:cNvGrpSpPr/>
          <p:nvPr/>
        </p:nvGrpSpPr>
        <p:grpSpPr>
          <a:xfrm>
            <a:off x="9322295" y="679626"/>
            <a:ext cx="1349640" cy="495720"/>
            <a:chOff x="9322295" y="679626"/>
            <a:chExt cx="1349640" cy="49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9BFB9F86-BEB5-478C-8074-7A85F90B6542}"/>
                    </a:ext>
                  </a:extLst>
                </p14:cNvPr>
                <p14:cNvContentPartPr/>
                <p14:nvPr/>
              </p14:nvContentPartPr>
              <p14:xfrm>
                <a:off x="9322295" y="851346"/>
                <a:ext cx="223920" cy="2602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9BFB9F86-BEB5-478C-8074-7A85F90B654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317975" y="847026"/>
                  <a:ext cx="23256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225646A5-4187-45A0-8846-640B0ED6B0AA}"/>
                    </a:ext>
                  </a:extLst>
                </p14:cNvPr>
                <p14:cNvContentPartPr/>
                <p14:nvPr/>
              </p14:nvContentPartPr>
              <p14:xfrm>
                <a:off x="9350735" y="984906"/>
                <a:ext cx="206640" cy="82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225646A5-4187-45A0-8846-640B0ED6B0A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346415" y="980586"/>
                  <a:ext cx="21528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84C5477-5309-45E0-8909-D245B7E88249}"/>
                    </a:ext>
                  </a:extLst>
                </p14:cNvPr>
                <p14:cNvContentPartPr/>
                <p14:nvPr/>
              </p14:nvContentPartPr>
              <p14:xfrm>
                <a:off x="9684095" y="679626"/>
                <a:ext cx="157320" cy="1263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84C5477-5309-45E0-8909-D245B7E8824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679775" y="675306"/>
                  <a:ext cx="1659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92FAE753-BA38-4286-B8C5-9CAA1E2BD7C1}"/>
                    </a:ext>
                  </a:extLst>
                </p14:cNvPr>
                <p14:cNvContentPartPr/>
                <p14:nvPr/>
              </p14:nvContentPartPr>
              <p14:xfrm>
                <a:off x="9757175" y="762426"/>
                <a:ext cx="31320" cy="1213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92FAE753-BA38-4286-B8C5-9CAA1E2BD7C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752855" y="758106"/>
                  <a:ext cx="3996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DFD6B63C-357B-4A2A-A71B-19B723916F78}"/>
                    </a:ext>
                  </a:extLst>
                </p14:cNvPr>
                <p14:cNvContentPartPr/>
                <p14:nvPr/>
              </p14:nvContentPartPr>
              <p14:xfrm>
                <a:off x="9804695" y="1013346"/>
                <a:ext cx="112320" cy="15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DFD6B63C-357B-4A2A-A71B-19B723916F7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800375" y="1009026"/>
                  <a:ext cx="1209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304A8AE7-4A6A-4A64-B362-211AE338A598}"/>
                    </a:ext>
                  </a:extLst>
                </p14:cNvPr>
                <p14:cNvContentPartPr/>
                <p14:nvPr/>
              </p14:nvContentPartPr>
              <p14:xfrm>
                <a:off x="9806135" y="1089666"/>
                <a:ext cx="95040" cy="97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304A8AE7-4A6A-4A64-B362-211AE338A59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801815" y="1085346"/>
                  <a:ext cx="1036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44C88DE-64D9-4084-8502-64087CB65F59}"/>
                    </a:ext>
                  </a:extLst>
                </p14:cNvPr>
                <p14:cNvContentPartPr/>
                <p14:nvPr/>
              </p14:nvContentPartPr>
              <p14:xfrm>
                <a:off x="10096295" y="1032066"/>
                <a:ext cx="137520" cy="122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44C88DE-64D9-4084-8502-64087CB65F5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091975" y="1027746"/>
                  <a:ext cx="1461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4EDF2612-8632-4086-A4E5-957067DF9110}"/>
                    </a:ext>
                  </a:extLst>
                </p14:cNvPr>
                <p14:cNvContentPartPr/>
                <p14:nvPr/>
              </p14:nvContentPartPr>
              <p14:xfrm>
                <a:off x="10322015" y="802026"/>
                <a:ext cx="198360" cy="2912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4EDF2612-8632-4086-A4E5-957067DF911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317695" y="797706"/>
                  <a:ext cx="2070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F25A8791-D98D-45BA-8CF2-5B15B3669A84}"/>
                    </a:ext>
                  </a:extLst>
                </p14:cNvPr>
                <p14:cNvContentPartPr/>
                <p14:nvPr/>
              </p14:nvContentPartPr>
              <p14:xfrm>
                <a:off x="10400495" y="1110546"/>
                <a:ext cx="124920" cy="68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F25A8791-D98D-45BA-8CF2-5B15B3669A8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396175" y="1106226"/>
                  <a:ext cx="1335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1CA4367-B5EF-4726-8276-979C61BDA30A}"/>
                    </a:ext>
                  </a:extLst>
                </p14:cNvPr>
                <p14:cNvContentPartPr/>
                <p14:nvPr/>
              </p14:nvContentPartPr>
              <p14:xfrm>
                <a:off x="10660415" y="1135746"/>
                <a:ext cx="11520" cy="396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1CA4367-B5EF-4726-8276-979C61BDA30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656095" y="1131426"/>
                  <a:ext cx="20160" cy="4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DC673CAC-03F5-4844-8CBA-100256835B55}"/>
              </a:ext>
            </a:extLst>
          </p:cNvPr>
          <p:cNvGrpSpPr/>
          <p:nvPr/>
        </p:nvGrpSpPr>
        <p:grpSpPr>
          <a:xfrm>
            <a:off x="10175" y="1514826"/>
            <a:ext cx="3074400" cy="737640"/>
            <a:chOff x="10175" y="1514826"/>
            <a:chExt cx="3074400" cy="73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42FA5929-436D-4E5D-8CF7-2BD2DD21F1B0}"/>
                    </a:ext>
                  </a:extLst>
                </p14:cNvPr>
                <p14:cNvContentPartPr/>
                <p14:nvPr/>
              </p14:nvContentPartPr>
              <p14:xfrm>
                <a:off x="307175" y="1641546"/>
                <a:ext cx="28800" cy="6109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42FA5929-436D-4E5D-8CF7-2BD2DD21F1B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02855" y="1637226"/>
                  <a:ext cx="37440" cy="61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9C9E459-4DDB-485C-BCAA-57535332CCE4}"/>
                    </a:ext>
                  </a:extLst>
                </p14:cNvPr>
                <p14:cNvContentPartPr/>
                <p14:nvPr/>
              </p14:nvContentPartPr>
              <p14:xfrm>
                <a:off x="10175" y="1514826"/>
                <a:ext cx="754200" cy="1890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9C9E459-4DDB-485C-BCAA-57535332CCE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855" y="1510506"/>
                  <a:ext cx="7628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B9138B09-7124-4A1C-B0B2-385962A889C0}"/>
                    </a:ext>
                  </a:extLst>
                </p14:cNvPr>
                <p14:cNvContentPartPr/>
                <p14:nvPr/>
              </p14:nvContentPartPr>
              <p14:xfrm>
                <a:off x="494015" y="1991466"/>
                <a:ext cx="290880" cy="2012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B9138B09-7124-4A1C-B0B2-385962A889C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89695" y="1987146"/>
                  <a:ext cx="2995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53FDF294-80A5-4B77-B654-C2B4BA3985BE}"/>
                    </a:ext>
                  </a:extLst>
                </p14:cNvPr>
                <p14:cNvContentPartPr/>
                <p14:nvPr/>
              </p14:nvContentPartPr>
              <p14:xfrm>
                <a:off x="1022135" y="1628226"/>
                <a:ext cx="211680" cy="5360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53FDF294-80A5-4B77-B654-C2B4BA3985B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17815" y="1623906"/>
                  <a:ext cx="22032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B92913B2-1DD4-4B96-BF22-7DD3487280C8}"/>
                    </a:ext>
                  </a:extLst>
                </p14:cNvPr>
                <p14:cNvContentPartPr/>
                <p14:nvPr/>
              </p14:nvContentPartPr>
              <p14:xfrm>
                <a:off x="882095" y="1830546"/>
                <a:ext cx="232200" cy="151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B92913B2-1DD4-4B96-BF22-7DD3487280C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77775" y="1826226"/>
                  <a:ext cx="2408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215C13B5-4A4D-440C-8FEB-ADDABCB72913}"/>
                    </a:ext>
                  </a:extLst>
                </p14:cNvPr>
                <p14:cNvContentPartPr/>
                <p14:nvPr/>
              </p14:nvContentPartPr>
              <p14:xfrm>
                <a:off x="1341095" y="1661706"/>
                <a:ext cx="265320" cy="5058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215C13B5-4A4D-440C-8FEB-ADDABCB7291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336775" y="1657386"/>
                  <a:ext cx="27396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64B9215D-4C83-44AD-9185-8E3844BE2479}"/>
                    </a:ext>
                  </a:extLst>
                </p14:cNvPr>
                <p14:cNvContentPartPr/>
                <p14:nvPr/>
              </p14:nvContentPartPr>
              <p14:xfrm>
                <a:off x="1224095" y="1829466"/>
                <a:ext cx="241560" cy="342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64B9215D-4C83-44AD-9185-8E3844BE247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219775" y="1825146"/>
                  <a:ext cx="2502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017EB53C-5DF4-4523-9D4E-026485ED71F0}"/>
                    </a:ext>
                  </a:extLst>
                </p14:cNvPr>
                <p14:cNvContentPartPr/>
                <p14:nvPr/>
              </p14:nvContentPartPr>
              <p14:xfrm>
                <a:off x="1613255" y="1924866"/>
                <a:ext cx="429840" cy="196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017EB53C-5DF4-4523-9D4E-026485ED71F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608935" y="1920546"/>
                  <a:ext cx="43848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5C888A7A-9386-43E1-B891-A263A3C06496}"/>
                    </a:ext>
                  </a:extLst>
                </p14:cNvPr>
                <p14:cNvContentPartPr/>
                <p14:nvPr/>
              </p14:nvContentPartPr>
              <p14:xfrm>
                <a:off x="2095295" y="1789146"/>
                <a:ext cx="294840" cy="2836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5C888A7A-9386-43E1-B891-A263A3C0649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090975" y="1784826"/>
                  <a:ext cx="30348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04FED15-2367-4C09-8CE1-E3198A2E649D}"/>
                    </a:ext>
                  </a:extLst>
                </p14:cNvPr>
                <p14:cNvContentPartPr/>
                <p14:nvPr/>
              </p14:nvContentPartPr>
              <p14:xfrm>
                <a:off x="2462135" y="1938546"/>
                <a:ext cx="92880" cy="1378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04FED15-2367-4C09-8CE1-E3198A2E649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457815" y="1934226"/>
                  <a:ext cx="1015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4878C62-482B-4245-AD1A-A3F1B35572C6}"/>
                    </a:ext>
                  </a:extLst>
                </p14:cNvPr>
                <p14:cNvContentPartPr/>
                <p14:nvPr/>
              </p14:nvContentPartPr>
              <p14:xfrm>
                <a:off x="2496695" y="1801746"/>
                <a:ext cx="25560" cy="133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4878C62-482B-4245-AD1A-A3F1B35572C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492375" y="1797426"/>
                  <a:ext cx="34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568CA878-5B71-44FB-98AC-70F24F582025}"/>
                    </a:ext>
                  </a:extLst>
                </p14:cNvPr>
                <p14:cNvContentPartPr/>
                <p14:nvPr/>
              </p14:nvContentPartPr>
              <p14:xfrm>
                <a:off x="2623055" y="1856826"/>
                <a:ext cx="461520" cy="2268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568CA878-5B71-44FB-98AC-70F24F58202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618735" y="1852506"/>
                  <a:ext cx="470160" cy="23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B63B6D2F-C2E8-49DA-8385-B3B694FE5AD0}"/>
              </a:ext>
            </a:extLst>
          </p:cNvPr>
          <p:cNvGrpSpPr/>
          <p:nvPr/>
        </p:nvGrpSpPr>
        <p:grpSpPr>
          <a:xfrm>
            <a:off x="3532415" y="1905066"/>
            <a:ext cx="662400" cy="242640"/>
            <a:chOff x="3532415" y="1905066"/>
            <a:chExt cx="662400" cy="24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45017C6-430F-41AD-A46A-97EEEF266DCD}"/>
                    </a:ext>
                  </a:extLst>
                </p14:cNvPr>
                <p14:cNvContentPartPr/>
                <p14:nvPr/>
              </p14:nvContentPartPr>
              <p14:xfrm>
                <a:off x="3532415" y="1919466"/>
                <a:ext cx="357840" cy="2034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45017C6-430F-41AD-A46A-97EEEF266DC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528095" y="1915146"/>
                  <a:ext cx="3664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8E1A6411-8267-4797-B2E9-977C3DBD6839}"/>
                    </a:ext>
                  </a:extLst>
                </p14:cNvPr>
                <p14:cNvContentPartPr/>
                <p14:nvPr/>
              </p14:nvContentPartPr>
              <p14:xfrm>
                <a:off x="4011575" y="1905066"/>
                <a:ext cx="183240" cy="242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8E1A6411-8267-4797-B2E9-977C3DBD683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007255" y="1900746"/>
                  <a:ext cx="191880" cy="25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BCEB690E-D6C4-4B04-8A00-C66E43011490}"/>
              </a:ext>
            </a:extLst>
          </p:cNvPr>
          <p:cNvGrpSpPr/>
          <p:nvPr/>
        </p:nvGrpSpPr>
        <p:grpSpPr>
          <a:xfrm>
            <a:off x="4606655" y="1630746"/>
            <a:ext cx="2741400" cy="841680"/>
            <a:chOff x="4606655" y="1630746"/>
            <a:chExt cx="2741400" cy="84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8ACDA5F2-DC4C-4A24-A71D-CD1C3BF658C6}"/>
                    </a:ext>
                  </a:extLst>
                </p14:cNvPr>
                <p14:cNvContentPartPr/>
                <p14:nvPr/>
              </p14:nvContentPartPr>
              <p14:xfrm>
                <a:off x="4606655" y="1812906"/>
                <a:ext cx="320760" cy="2836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8ACDA5F2-DC4C-4A24-A71D-CD1C3BF658C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602335" y="1808586"/>
                  <a:ext cx="32940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1616906A-C134-4C83-A90F-4AB3437FB35D}"/>
                    </a:ext>
                  </a:extLst>
                </p14:cNvPr>
                <p14:cNvContentPartPr/>
                <p14:nvPr/>
              </p14:nvContentPartPr>
              <p14:xfrm>
                <a:off x="4990415" y="1928106"/>
                <a:ext cx="250560" cy="174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1616906A-C134-4C83-A90F-4AB3437FB35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986095" y="1923786"/>
                  <a:ext cx="2592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82E63E7C-3241-4081-AAF8-A726B56EE4DF}"/>
                    </a:ext>
                  </a:extLst>
                </p14:cNvPr>
                <p14:cNvContentPartPr/>
                <p14:nvPr/>
              </p14:nvContentPartPr>
              <p14:xfrm>
                <a:off x="5401175" y="1882026"/>
                <a:ext cx="228240" cy="1998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82E63E7C-3241-4081-AAF8-A726B56EE4D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396855" y="1877706"/>
                  <a:ext cx="2368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FADD3B34-9153-44F8-8F3D-FAD5E2346521}"/>
                    </a:ext>
                  </a:extLst>
                </p14:cNvPr>
                <p14:cNvContentPartPr/>
                <p14:nvPr/>
              </p14:nvContentPartPr>
              <p14:xfrm>
                <a:off x="5294975" y="2000466"/>
                <a:ext cx="445320" cy="4719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FADD3B34-9153-44F8-8F3D-FAD5E234652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290655" y="1996146"/>
                  <a:ext cx="453960" cy="48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05916FE-9543-4AAF-BC9C-477D9649441E}"/>
                    </a:ext>
                  </a:extLst>
                </p14:cNvPr>
                <p14:cNvContentPartPr/>
                <p14:nvPr/>
              </p14:nvContentPartPr>
              <p14:xfrm>
                <a:off x="5822015" y="1630746"/>
                <a:ext cx="254880" cy="4564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05916FE-9543-4AAF-BC9C-477D9649441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817695" y="1626426"/>
                  <a:ext cx="26352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0444E80-E305-447B-B795-06F2F1C9085F}"/>
                    </a:ext>
                  </a:extLst>
                </p14:cNvPr>
                <p14:cNvContentPartPr/>
                <p14:nvPr/>
              </p14:nvContentPartPr>
              <p14:xfrm>
                <a:off x="5994455" y="1845306"/>
                <a:ext cx="46080" cy="93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0444E80-E305-447B-B795-06F2F1C9085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990135" y="1840986"/>
                  <a:ext cx="547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493D4FAF-EC13-40DE-95E5-00CC90063879}"/>
                    </a:ext>
                  </a:extLst>
                </p14:cNvPr>
                <p14:cNvContentPartPr/>
                <p14:nvPr/>
              </p14:nvContentPartPr>
              <p14:xfrm>
                <a:off x="6184175" y="1889586"/>
                <a:ext cx="376560" cy="1962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493D4FAF-EC13-40DE-95E5-00CC9006387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179855" y="1885266"/>
                  <a:ext cx="3852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2DBD4102-739E-47EE-B824-2E4153650B25}"/>
                    </a:ext>
                  </a:extLst>
                </p14:cNvPr>
                <p14:cNvContentPartPr/>
                <p14:nvPr/>
              </p14:nvContentPartPr>
              <p14:xfrm>
                <a:off x="6593855" y="1936746"/>
                <a:ext cx="380160" cy="1857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2DBD4102-739E-47EE-B824-2E4153650B2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589535" y="1932426"/>
                  <a:ext cx="3888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F6FA44B4-45A0-4C9E-8C2B-CF24F9B4FC4C}"/>
                    </a:ext>
                  </a:extLst>
                </p14:cNvPr>
                <p14:cNvContentPartPr/>
                <p14:nvPr/>
              </p14:nvContentPartPr>
              <p14:xfrm>
                <a:off x="7078775" y="1938186"/>
                <a:ext cx="269280" cy="1933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F6FA44B4-45A0-4C9E-8C2B-CF24F9B4FC4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074455" y="1933866"/>
                  <a:ext cx="277920" cy="20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6F3533BB-4DAE-4F03-9F97-7AB3DDE5627D}"/>
              </a:ext>
            </a:extLst>
          </p:cNvPr>
          <p:cNvGrpSpPr/>
          <p:nvPr/>
        </p:nvGrpSpPr>
        <p:grpSpPr>
          <a:xfrm>
            <a:off x="7693655" y="1610586"/>
            <a:ext cx="2517840" cy="818280"/>
            <a:chOff x="7693655" y="1610586"/>
            <a:chExt cx="2517840" cy="81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D8F51C1F-EDD2-4DAD-84A6-F32C1166F251}"/>
                    </a:ext>
                  </a:extLst>
                </p14:cNvPr>
                <p14:cNvContentPartPr/>
                <p14:nvPr/>
              </p14:nvContentPartPr>
              <p14:xfrm>
                <a:off x="7693655" y="1914066"/>
                <a:ext cx="302400" cy="2016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D8F51C1F-EDD2-4DAD-84A6-F32C1166F25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689335" y="1909746"/>
                  <a:ext cx="3110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4697DD78-5801-45A0-BB6A-5BD97DE1ED38}"/>
                    </a:ext>
                  </a:extLst>
                </p14:cNvPr>
                <p14:cNvContentPartPr/>
                <p14:nvPr/>
              </p14:nvContentPartPr>
              <p14:xfrm>
                <a:off x="7956815" y="1610586"/>
                <a:ext cx="29520" cy="4874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4697DD78-5801-45A0-BB6A-5BD97DE1ED3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52495" y="1606266"/>
                  <a:ext cx="3816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F76A8FBD-7D3B-4B88-B0C4-ABE9F2EB394F}"/>
                    </a:ext>
                  </a:extLst>
                </p14:cNvPr>
                <p14:cNvContentPartPr/>
                <p14:nvPr/>
              </p14:nvContentPartPr>
              <p14:xfrm>
                <a:off x="8090015" y="1952946"/>
                <a:ext cx="239400" cy="1987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F76A8FBD-7D3B-4B88-B0C4-ABE9F2EB394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085695" y="1948626"/>
                  <a:ext cx="2480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8607CD4-213C-4A51-8F04-BED73F134FEE}"/>
                    </a:ext>
                  </a:extLst>
                </p14:cNvPr>
                <p14:cNvContentPartPr/>
                <p14:nvPr/>
              </p14:nvContentPartPr>
              <p14:xfrm>
                <a:off x="8392055" y="1688706"/>
                <a:ext cx="420480" cy="7401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8607CD4-213C-4A51-8F04-BED73F134FE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387735" y="1684386"/>
                  <a:ext cx="429120" cy="74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6D92DA1-4D3F-4B33-A8E0-5595E3836B5D}"/>
                    </a:ext>
                  </a:extLst>
                </p14:cNvPr>
                <p14:cNvContentPartPr/>
                <p14:nvPr/>
              </p14:nvContentPartPr>
              <p14:xfrm>
                <a:off x="8471255" y="2105226"/>
                <a:ext cx="220680" cy="57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6D92DA1-4D3F-4B33-A8E0-5595E3836B5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466935" y="2100906"/>
                  <a:ext cx="22932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4139497B-AB4F-42A2-A1F1-8AD8CCF665EE}"/>
                    </a:ext>
                  </a:extLst>
                </p14:cNvPr>
                <p14:cNvContentPartPr/>
                <p14:nvPr/>
              </p14:nvContentPartPr>
              <p14:xfrm>
                <a:off x="8784815" y="1901466"/>
                <a:ext cx="60480" cy="1933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4139497B-AB4F-42A2-A1F1-8AD8CCF665E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780495" y="1897146"/>
                  <a:ext cx="691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C6EC854-8EF2-4A3B-8F51-E000E20D9928}"/>
                    </a:ext>
                  </a:extLst>
                </p14:cNvPr>
                <p14:cNvContentPartPr/>
                <p14:nvPr/>
              </p14:nvContentPartPr>
              <p14:xfrm>
                <a:off x="8983175" y="1995426"/>
                <a:ext cx="207000" cy="118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C6EC854-8EF2-4A3B-8F51-E000E20D992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978855" y="1991106"/>
                  <a:ext cx="2156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E23D4A97-7547-437B-9D92-EBD5D4D89572}"/>
                    </a:ext>
                  </a:extLst>
                </p14:cNvPr>
                <p14:cNvContentPartPr/>
                <p14:nvPr/>
              </p14:nvContentPartPr>
              <p14:xfrm>
                <a:off x="9322295" y="1893546"/>
                <a:ext cx="88560" cy="2224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E23D4A97-7547-437B-9D92-EBD5D4D8957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317975" y="1889226"/>
                  <a:ext cx="972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D359CB99-5ADB-4023-8BCF-0994A770341A}"/>
                    </a:ext>
                  </a:extLst>
                </p14:cNvPr>
                <p14:cNvContentPartPr/>
                <p14:nvPr/>
              </p14:nvContentPartPr>
              <p14:xfrm>
                <a:off x="9583655" y="1938546"/>
                <a:ext cx="301680" cy="1515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D359CB99-5ADB-4023-8BCF-0994A770341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579335" y="1934226"/>
                  <a:ext cx="3103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AD06C0BB-72A2-44C7-B443-B135D77BE5B9}"/>
                    </a:ext>
                  </a:extLst>
                </p14:cNvPr>
                <p14:cNvContentPartPr/>
                <p14:nvPr/>
              </p14:nvContentPartPr>
              <p14:xfrm>
                <a:off x="9951215" y="1950426"/>
                <a:ext cx="260280" cy="1882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AD06C0BB-72A2-44C7-B443-B135D77BE5B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946895" y="1946106"/>
                  <a:ext cx="26892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BFF83588-7EA9-4919-A2B4-48A7C36C44B0}"/>
              </a:ext>
            </a:extLst>
          </p:cNvPr>
          <p:cNvGrpSpPr/>
          <p:nvPr/>
        </p:nvGrpSpPr>
        <p:grpSpPr>
          <a:xfrm>
            <a:off x="10567535" y="1683306"/>
            <a:ext cx="841320" cy="451800"/>
            <a:chOff x="10567535" y="1683306"/>
            <a:chExt cx="841320" cy="45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2F34D4D-913D-476C-9AF8-469DCD10015A}"/>
                    </a:ext>
                  </a:extLst>
                </p14:cNvPr>
                <p14:cNvContentPartPr/>
                <p14:nvPr/>
              </p14:nvContentPartPr>
              <p14:xfrm>
                <a:off x="10567535" y="1950786"/>
                <a:ext cx="173880" cy="1540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2F34D4D-913D-476C-9AF8-469DCD10015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563215" y="1946466"/>
                  <a:ext cx="1825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FCE5E9DC-4E30-43D4-AD3F-B592099F171E}"/>
                    </a:ext>
                  </a:extLst>
                </p14:cNvPr>
                <p14:cNvContentPartPr/>
                <p14:nvPr/>
              </p14:nvContentPartPr>
              <p14:xfrm>
                <a:off x="10842215" y="1942506"/>
                <a:ext cx="187560" cy="1605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FCE5E9DC-4E30-43D4-AD3F-B592099F171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837895" y="1938186"/>
                  <a:ext cx="1962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14999EFC-F3CF-4B6F-83FD-540504044534}"/>
                    </a:ext>
                  </a:extLst>
                </p14:cNvPr>
                <p14:cNvContentPartPr/>
                <p14:nvPr/>
              </p14:nvContentPartPr>
              <p14:xfrm>
                <a:off x="11149655" y="1683306"/>
                <a:ext cx="259200" cy="4518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14999EFC-F3CF-4B6F-83FD-54050404453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145335" y="1678986"/>
                  <a:ext cx="267840" cy="46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F24AD4C8-537C-46DD-AEB1-BEE92A2B85DE}"/>
              </a:ext>
            </a:extLst>
          </p:cNvPr>
          <p:cNvGrpSpPr/>
          <p:nvPr/>
        </p:nvGrpSpPr>
        <p:grpSpPr>
          <a:xfrm>
            <a:off x="210335" y="2357226"/>
            <a:ext cx="2721240" cy="559800"/>
            <a:chOff x="210335" y="2357226"/>
            <a:chExt cx="2721240" cy="55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EF78829-6B9B-4CC8-9C53-77BDA80E2627}"/>
                    </a:ext>
                  </a:extLst>
                </p14:cNvPr>
                <p14:cNvContentPartPr/>
                <p14:nvPr/>
              </p14:nvContentPartPr>
              <p14:xfrm>
                <a:off x="210335" y="2650626"/>
                <a:ext cx="331920" cy="2325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EF78829-6B9B-4CC8-9C53-77BDA80E262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06015" y="2646306"/>
                  <a:ext cx="3405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3268CE24-991D-4468-A5D0-F8B743DA1189}"/>
                    </a:ext>
                  </a:extLst>
                </p14:cNvPr>
                <p14:cNvContentPartPr/>
                <p14:nvPr/>
              </p14:nvContentPartPr>
              <p14:xfrm>
                <a:off x="537215" y="2635866"/>
                <a:ext cx="186120" cy="178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3268CE24-991D-4468-A5D0-F8B743DA118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32895" y="2631546"/>
                  <a:ext cx="1947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5AE6CC2-15AC-4EB2-AD3C-53EA18917AFA}"/>
                    </a:ext>
                  </a:extLst>
                </p14:cNvPr>
                <p14:cNvContentPartPr/>
                <p14:nvPr/>
              </p14:nvContentPartPr>
              <p14:xfrm>
                <a:off x="798575" y="2630466"/>
                <a:ext cx="151560" cy="2437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5AE6CC2-15AC-4EB2-AD3C-53EA18917AF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94255" y="2626146"/>
                  <a:ext cx="16020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AAB89A20-B6FE-4061-BDC1-13DD1437B23F}"/>
                    </a:ext>
                  </a:extLst>
                </p14:cNvPr>
                <p14:cNvContentPartPr/>
                <p14:nvPr/>
              </p14:nvContentPartPr>
              <p14:xfrm>
                <a:off x="1141295" y="2663586"/>
                <a:ext cx="266400" cy="1882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AAB89A20-B6FE-4061-BDC1-13DD1437B23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36975" y="2659266"/>
                  <a:ext cx="2750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CDE361C-B0E1-47D7-9010-822B9F305F05}"/>
                    </a:ext>
                  </a:extLst>
                </p14:cNvPr>
                <p14:cNvContentPartPr/>
                <p14:nvPr/>
              </p14:nvContentPartPr>
              <p14:xfrm>
                <a:off x="1380695" y="2357226"/>
                <a:ext cx="67680" cy="4824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CDE361C-B0E1-47D7-9010-822B9F305F0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376375" y="2352906"/>
                  <a:ext cx="76320" cy="49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401A8123-2EC0-4A01-BC91-B09571486701}"/>
                    </a:ext>
                  </a:extLst>
                </p14:cNvPr>
                <p14:cNvContentPartPr/>
                <p14:nvPr/>
              </p14:nvContentPartPr>
              <p14:xfrm>
                <a:off x="1538015" y="2672946"/>
                <a:ext cx="134640" cy="1854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401A8123-2EC0-4A01-BC91-B09571486701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533695" y="2668626"/>
                  <a:ext cx="1432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3E82837-BF01-4A30-94CD-23D7262A7113}"/>
                    </a:ext>
                  </a:extLst>
                </p14:cNvPr>
                <p14:cNvContentPartPr/>
                <p14:nvPr/>
              </p14:nvContentPartPr>
              <p14:xfrm>
                <a:off x="1730615" y="2694906"/>
                <a:ext cx="287280" cy="2221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3E82837-BF01-4A30-94CD-23D7262A711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726295" y="2690586"/>
                  <a:ext cx="2959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0962965-5024-4270-B7E5-886A0EE64480}"/>
                    </a:ext>
                  </a:extLst>
                </p14:cNvPr>
                <p14:cNvContentPartPr/>
                <p14:nvPr/>
              </p14:nvContentPartPr>
              <p14:xfrm>
                <a:off x="2001695" y="2605986"/>
                <a:ext cx="142200" cy="2206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0962965-5024-4270-B7E5-886A0EE6448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997375" y="2601666"/>
                  <a:ext cx="15084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F94A1159-5C8C-42F8-B21C-60C90376A80C}"/>
                    </a:ext>
                  </a:extLst>
                </p14:cNvPr>
                <p14:cNvContentPartPr/>
                <p14:nvPr/>
              </p14:nvContentPartPr>
              <p14:xfrm>
                <a:off x="2236415" y="2712906"/>
                <a:ext cx="392040" cy="1504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F94A1159-5C8C-42F8-B21C-60C90376A80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232095" y="2708586"/>
                  <a:ext cx="4006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726E0FF7-F985-448B-896D-A402527453CC}"/>
                    </a:ext>
                  </a:extLst>
                </p14:cNvPr>
                <p14:cNvContentPartPr/>
                <p14:nvPr/>
              </p14:nvContentPartPr>
              <p14:xfrm>
                <a:off x="2667695" y="2695626"/>
                <a:ext cx="263880" cy="1508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726E0FF7-F985-448B-896D-A402527453CC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663375" y="2691306"/>
                  <a:ext cx="272520" cy="15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7D956E8D-3B3D-4ED4-B0EB-7AE660FBCE52}"/>
              </a:ext>
            </a:extLst>
          </p:cNvPr>
          <p:cNvGrpSpPr/>
          <p:nvPr/>
        </p:nvGrpSpPr>
        <p:grpSpPr>
          <a:xfrm>
            <a:off x="3430895" y="2331306"/>
            <a:ext cx="1633320" cy="543960"/>
            <a:chOff x="3430895" y="2331306"/>
            <a:chExt cx="163332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12DB27E7-3B25-4731-BE1F-550CDB8B629A}"/>
                    </a:ext>
                  </a:extLst>
                </p14:cNvPr>
                <p14:cNvContentPartPr/>
                <p14:nvPr/>
              </p14:nvContentPartPr>
              <p14:xfrm>
                <a:off x="3430895" y="2667186"/>
                <a:ext cx="611640" cy="1965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12DB27E7-3B25-4731-BE1F-550CDB8B629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426575" y="2662866"/>
                  <a:ext cx="62028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32F1F13-42AE-40B4-84ED-A3462B80D4CB}"/>
                    </a:ext>
                  </a:extLst>
                </p14:cNvPr>
                <p14:cNvContentPartPr/>
                <p14:nvPr/>
              </p14:nvContentPartPr>
              <p14:xfrm>
                <a:off x="4066655" y="2683386"/>
                <a:ext cx="227160" cy="1648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32F1F13-42AE-40B4-84ED-A3462B80D4C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062335" y="2679066"/>
                  <a:ext cx="2358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2C9BD64-9470-4118-A7D7-68B4D7B55467}"/>
                    </a:ext>
                  </a:extLst>
                </p14:cNvPr>
                <p14:cNvContentPartPr/>
                <p14:nvPr/>
              </p14:nvContentPartPr>
              <p14:xfrm>
                <a:off x="4409015" y="2640906"/>
                <a:ext cx="277920" cy="1922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2C9BD64-9470-4118-A7D7-68B4D7B5546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404695" y="2636586"/>
                  <a:ext cx="2865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FECFB339-79D9-45D3-A0BB-B57E5C3EF030}"/>
                    </a:ext>
                  </a:extLst>
                </p14:cNvPr>
                <p14:cNvContentPartPr/>
                <p14:nvPr/>
              </p14:nvContentPartPr>
              <p14:xfrm>
                <a:off x="4652375" y="2331306"/>
                <a:ext cx="76680" cy="5097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FECFB339-79D9-45D3-A0BB-B57E5C3EF03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648055" y="2326986"/>
                  <a:ext cx="85320" cy="51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557879B1-2B78-45F2-9C11-4D5109A9CDC4}"/>
                    </a:ext>
                  </a:extLst>
                </p14:cNvPr>
                <p14:cNvContentPartPr/>
                <p14:nvPr/>
              </p14:nvContentPartPr>
              <p14:xfrm>
                <a:off x="4812935" y="2689506"/>
                <a:ext cx="251280" cy="1857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557879B1-2B78-45F2-9C11-4D5109A9CDC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808615" y="2685186"/>
                  <a:ext cx="259920" cy="19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51982E87-C701-42B1-B3A5-16F873047387}"/>
              </a:ext>
            </a:extLst>
          </p:cNvPr>
          <p:cNvGrpSpPr/>
          <p:nvPr/>
        </p:nvGrpSpPr>
        <p:grpSpPr>
          <a:xfrm>
            <a:off x="6054215" y="2366946"/>
            <a:ext cx="598680" cy="498960"/>
            <a:chOff x="6054215" y="2366946"/>
            <a:chExt cx="598680" cy="49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E657C1B-568D-40A2-A745-B26E50F7DAC9}"/>
                    </a:ext>
                  </a:extLst>
                </p14:cNvPr>
                <p14:cNvContentPartPr/>
                <p14:nvPr/>
              </p14:nvContentPartPr>
              <p14:xfrm>
                <a:off x="6054215" y="2582226"/>
                <a:ext cx="304560" cy="2836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E657C1B-568D-40A2-A745-B26E50F7DAC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049895" y="2577906"/>
                  <a:ext cx="31320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2735D72-5643-4350-A2DA-7D30070298A3}"/>
                    </a:ext>
                  </a:extLst>
                </p14:cNvPr>
                <p14:cNvContentPartPr/>
                <p14:nvPr/>
              </p14:nvContentPartPr>
              <p14:xfrm>
                <a:off x="6165455" y="2729106"/>
                <a:ext cx="179640" cy="244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2735D72-5643-4350-A2DA-7D30070298A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161135" y="2724786"/>
                  <a:ext cx="1882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8F868CD4-6FBC-436B-B33D-C1E2A7E87B74}"/>
                    </a:ext>
                  </a:extLst>
                </p14:cNvPr>
                <p14:cNvContentPartPr/>
                <p14:nvPr/>
              </p14:nvContentPartPr>
              <p14:xfrm>
                <a:off x="6453455" y="2366946"/>
                <a:ext cx="199440" cy="2696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8F868CD4-6FBC-436B-B33D-C1E2A7E87B7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449135" y="2362626"/>
                  <a:ext cx="208080" cy="27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AED8C650-6E41-496A-B725-F34017377307}"/>
              </a:ext>
            </a:extLst>
          </p:cNvPr>
          <p:cNvGrpSpPr/>
          <p:nvPr/>
        </p:nvGrpSpPr>
        <p:grpSpPr>
          <a:xfrm>
            <a:off x="7340855" y="2447946"/>
            <a:ext cx="2049840" cy="558000"/>
            <a:chOff x="7340855" y="2447946"/>
            <a:chExt cx="2049840" cy="55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3D94661F-DC64-4D62-9CCD-5BBEF3011C36}"/>
                    </a:ext>
                  </a:extLst>
                </p14:cNvPr>
                <p14:cNvContentPartPr/>
                <p14:nvPr/>
              </p14:nvContentPartPr>
              <p14:xfrm>
                <a:off x="7340855" y="2610666"/>
                <a:ext cx="268200" cy="2422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3D94661F-DC64-4D62-9CCD-5BBEF3011C3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336535" y="2606346"/>
                  <a:ext cx="2768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5A986E03-6E6F-4A4A-A3ED-C601B73A8CE8}"/>
                    </a:ext>
                  </a:extLst>
                </p14:cNvPr>
                <p14:cNvContentPartPr/>
                <p14:nvPr/>
              </p14:nvContentPartPr>
              <p14:xfrm>
                <a:off x="7773215" y="2662146"/>
                <a:ext cx="226800" cy="2451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5A986E03-6E6F-4A4A-A3ED-C601B73A8CE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768895" y="2657826"/>
                  <a:ext cx="23544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B6BB797A-FE6E-4FA7-98E0-113F1E9EB6FC}"/>
                    </a:ext>
                  </a:extLst>
                </p14:cNvPr>
                <p14:cNvContentPartPr/>
                <p14:nvPr/>
              </p14:nvContentPartPr>
              <p14:xfrm>
                <a:off x="7774295" y="2805426"/>
                <a:ext cx="158400" cy="111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B6BB797A-FE6E-4FA7-98E0-113F1E9EB6F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769975" y="2801106"/>
                  <a:ext cx="1670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FA027626-EBD3-4F41-BA70-67AADABE565D}"/>
                    </a:ext>
                  </a:extLst>
                </p14:cNvPr>
                <p14:cNvContentPartPr/>
                <p14:nvPr/>
              </p14:nvContentPartPr>
              <p14:xfrm>
                <a:off x="8220335" y="2545506"/>
                <a:ext cx="25920" cy="3553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FA027626-EBD3-4F41-BA70-67AADABE565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216015" y="2541186"/>
                  <a:ext cx="3456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D338E867-1327-48F0-8CD7-EEAD64681BF6}"/>
                    </a:ext>
                  </a:extLst>
                </p14:cNvPr>
                <p14:cNvContentPartPr/>
                <p14:nvPr/>
              </p14:nvContentPartPr>
              <p14:xfrm>
                <a:off x="8254895" y="2580786"/>
                <a:ext cx="55800" cy="3175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D338E867-1327-48F0-8CD7-EEAD64681BF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250575" y="2576466"/>
                  <a:ext cx="6444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53829E7A-A3C0-4E1D-85D1-57749505598C}"/>
                    </a:ext>
                  </a:extLst>
                </p14:cNvPr>
                <p14:cNvContentPartPr/>
                <p14:nvPr/>
              </p14:nvContentPartPr>
              <p14:xfrm>
                <a:off x="8103695" y="2487906"/>
                <a:ext cx="460800" cy="379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53829E7A-A3C0-4E1D-85D1-57749505598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099375" y="2483586"/>
                  <a:ext cx="46944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6996ABF0-8D9F-4D2E-89C1-882BF1EB9D98}"/>
                    </a:ext>
                  </a:extLst>
                </p14:cNvPr>
                <p14:cNvContentPartPr/>
                <p14:nvPr/>
              </p14:nvContentPartPr>
              <p14:xfrm>
                <a:off x="8631815" y="2486106"/>
                <a:ext cx="221040" cy="4820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6996ABF0-8D9F-4D2E-89C1-882BF1EB9D9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627495" y="2481786"/>
                  <a:ext cx="22968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0CD676B9-893B-4DCF-9DC6-EF874C6EE136}"/>
                    </a:ext>
                  </a:extLst>
                </p14:cNvPr>
                <p14:cNvContentPartPr/>
                <p14:nvPr/>
              </p14:nvContentPartPr>
              <p14:xfrm>
                <a:off x="9007295" y="2521386"/>
                <a:ext cx="366120" cy="3895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0CD676B9-893B-4DCF-9DC6-EF874C6EE136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002975" y="2517066"/>
                  <a:ext cx="37476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7AF4B24A-92D0-4AE0-A704-C496F9DEB612}"/>
                    </a:ext>
                  </a:extLst>
                </p14:cNvPr>
                <p14:cNvContentPartPr/>
                <p14:nvPr/>
              </p14:nvContentPartPr>
              <p14:xfrm>
                <a:off x="9198095" y="2847546"/>
                <a:ext cx="192600" cy="1533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7AF4B24A-92D0-4AE0-A704-C496F9DEB61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193775" y="2843226"/>
                  <a:ext cx="2012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9EEDE2EC-C925-4B64-AA3E-18AB64D9029E}"/>
                    </a:ext>
                  </a:extLst>
                </p14:cNvPr>
                <p14:cNvContentPartPr/>
                <p14:nvPr/>
              </p14:nvContentPartPr>
              <p14:xfrm>
                <a:off x="9028535" y="2447946"/>
                <a:ext cx="310320" cy="5580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9EEDE2EC-C925-4B64-AA3E-18AB64D9029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024215" y="2443626"/>
                  <a:ext cx="318960" cy="56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AA94A3FD-9CDD-4634-9C94-87ADFAABC726}"/>
                  </a:ext>
                </a:extLst>
              </p14:cNvPr>
              <p14:cNvContentPartPr/>
              <p14:nvPr/>
            </p14:nvContentPartPr>
            <p14:xfrm>
              <a:off x="7397735" y="3052026"/>
              <a:ext cx="2010600" cy="5004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AA94A3FD-9CDD-4634-9C94-87ADFAABC726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7388735" y="3043386"/>
                <a:ext cx="2028240" cy="6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0BB6DEC3-7FB3-4916-858F-C05D6BBA1724}"/>
                  </a:ext>
                </a:extLst>
              </p14:cNvPr>
              <p14:cNvContentPartPr/>
              <p14:nvPr/>
            </p14:nvContentPartPr>
            <p14:xfrm>
              <a:off x="10042655" y="2798946"/>
              <a:ext cx="2160" cy="468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0BB6DEC3-7FB3-4916-858F-C05D6BBA1724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10038335" y="2794626"/>
                <a:ext cx="10800" cy="1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AE43ED8A-5D7A-4599-849D-0A6B2EF3E5F1}"/>
              </a:ext>
            </a:extLst>
          </p:cNvPr>
          <p:cNvGrpSpPr/>
          <p:nvPr/>
        </p:nvGrpSpPr>
        <p:grpSpPr>
          <a:xfrm>
            <a:off x="248135" y="3214746"/>
            <a:ext cx="2815200" cy="551160"/>
            <a:chOff x="248135" y="3214746"/>
            <a:chExt cx="2815200" cy="55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F7D63EB-6241-4557-908B-9F579FD344DE}"/>
                    </a:ext>
                  </a:extLst>
                </p14:cNvPr>
                <p14:cNvContentPartPr/>
                <p14:nvPr/>
              </p14:nvContentPartPr>
              <p14:xfrm>
                <a:off x="248135" y="3564666"/>
                <a:ext cx="274320" cy="2012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F7D63EB-6241-4557-908B-9F579FD344DE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43815" y="3560346"/>
                  <a:ext cx="2829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D21FB80-2BDB-4771-8EE1-939C3D984E65}"/>
                    </a:ext>
                  </a:extLst>
                </p14:cNvPr>
                <p14:cNvContentPartPr/>
                <p14:nvPr/>
              </p14:nvContentPartPr>
              <p14:xfrm>
                <a:off x="617855" y="3214746"/>
                <a:ext cx="184320" cy="5133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D21FB80-2BDB-4771-8EE1-939C3D984E6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13535" y="3210426"/>
                  <a:ext cx="192960" cy="52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148577F2-33D7-4AB7-8DC4-0401829AC9C6}"/>
                    </a:ext>
                  </a:extLst>
                </p14:cNvPr>
                <p14:cNvContentPartPr/>
                <p14:nvPr/>
              </p14:nvContentPartPr>
              <p14:xfrm>
                <a:off x="513095" y="3429306"/>
                <a:ext cx="234360" cy="5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148577F2-33D7-4AB7-8DC4-0401829AC9C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08775" y="3424986"/>
                  <a:ext cx="2430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96E9BB4B-5877-4CE9-BB95-69CE919F44EB}"/>
                    </a:ext>
                  </a:extLst>
                </p14:cNvPr>
                <p14:cNvContentPartPr/>
                <p14:nvPr/>
              </p14:nvContentPartPr>
              <p14:xfrm>
                <a:off x="841415" y="3226266"/>
                <a:ext cx="174960" cy="4410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96E9BB4B-5877-4CE9-BB95-69CE919F44E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37095" y="3221946"/>
                  <a:ext cx="183600" cy="44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B31CEA0-B94A-446C-BCCE-C5410FB21E98}"/>
                    </a:ext>
                  </a:extLst>
                </p14:cNvPr>
                <p14:cNvContentPartPr/>
                <p14:nvPr/>
              </p14:nvContentPartPr>
              <p14:xfrm>
                <a:off x="671135" y="3360906"/>
                <a:ext cx="327960" cy="320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B31CEA0-B94A-446C-BCCE-C5410FB21E9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66815" y="3356586"/>
                  <a:ext cx="3366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A4ACD704-7AFE-4D6F-92A6-8CDA42A21F02}"/>
                    </a:ext>
                  </a:extLst>
                </p14:cNvPr>
                <p14:cNvContentPartPr/>
                <p14:nvPr/>
              </p14:nvContentPartPr>
              <p14:xfrm>
                <a:off x="1074335" y="3521106"/>
                <a:ext cx="194400" cy="1422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A4ACD704-7AFE-4D6F-92A6-8CDA42A21F0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70015" y="3516786"/>
                  <a:ext cx="2030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CD7EC6B-1B86-4273-BA2D-D9FEC69AC296}"/>
                    </a:ext>
                  </a:extLst>
                </p14:cNvPr>
                <p14:cNvContentPartPr/>
                <p14:nvPr/>
              </p14:nvContentPartPr>
              <p14:xfrm>
                <a:off x="1392575" y="3518946"/>
                <a:ext cx="247680" cy="174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CD7EC6B-1B86-4273-BA2D-D9FEC69AC29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388255" y="3514626"/>
                  <a:ext cx="2563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905657D-1294-4FDF-9B03-3DC4A0BBF747}"/>
                    </a:ext>
                  </a:extLst>
                </p14:cNvPr>
                <p14:cNvContentPartPr/>
                <p14:nvPr/>
              </p14:nvContentPartPr>
              <p14:xfrm>
                <a:off x="1703615" y="3567186"/>
                <a:ext cx="77400" cy="1069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905657D-1294-4FDF-9B03-3DC4A0BBF74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699295" y="3562866"/>
                  <a:ext cx="8604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BF2AF34E-C0F7-48EC-8714-01CA0C155842}"/>
                    </a:ext>
                  </a:extLst>
                </p14:cNvPr>
                <p14:cNvContentPartPr/>
                <p14:nvPr/>
              </p14:nvContentPartPr>
              <p14:xfrm>
                <a:off x="1714415" y="3420306"/>
                <a:ext cx="32040" cy="50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BF2AF34E-C0F7-48EC-8714-01CA0C155842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710095" y="3415986"/>
                  <a:ext cx="4068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D7B3D37B-04B2-4937-8F4A-96DE5F25A809}"/>
                    </a:ext>
                  </a:extLst>
                </p14:cNvPr>
                <p14:cNvContentPartPr/>
                <p14:nvPr/>
              </p14:nvContentPartPr>
              <p14:xfrm>
                <a:off x="1867415" y="3517506"/>
                <a:ext cx="432720" cy="1692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D7B3D37B-04B2-4937-8F4A-96DE5F25A80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863095" y="3513186"/>
                  <a:ext cx="4413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FC2D2F86-D055-430E-A39F-94B9DF6129E8}"/>
                    </a:ext>
                  </a:extLst>
                </p14:cNvPr>
                <p14:cNvContentPartPr/>
                <p14:nvPr/>
              </p14:nvContentPartPr>
              <p14:xfrm>
                <a:off x="2318495" y="3546666"/>
                <a:ext cx="375120" cy="1432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FC2D2F86-D055-430E-A39F-94B9DF6129E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314175" y="3542346"/>
                  <a:ext cx="38376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78FD0A5B-0422-4166-B0BB-12FF7B22FD25}"/>
                    </a:ext>
                  </a:extLst>
                </p14:cNvPr>
                <p14:cNvContentPartPr/>
                <p14:nvPr/>
              </p14:nvContentPartPr>
              <p14:xfrm>
                <a:off x="2790095" y="3518226"/>
                <a:ext cx="273240" cy="2091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78FD0A5B-0422-4166-B0BB-12FF7B22FD2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785775" y="3513906"/>
                  <a:ext cx="281880" cy="21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D79A2165-8ACD-4DD9-B786-687E1E99CB39}"/>
                  </a:ext>
                </a:extLst>
              </p14:cNvPr>
              <p14:cNvContentPartPr/>
              <p14:nvPr/>
            </p14:nvContentPartPr>
            <p14:xfrm>
              <a:off x="3341255" y="3494466"/>
              <a:ext cx="42840" cy="4356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D79A2165-8ACD-4DD9-B786-687E1E99CB39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3336935" y="3490146"/>
                <a:ext cx="51480" cy="5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8CAA08A1-0072-4461-BAF8-43DE60DFED5B}"/>
                  </a:ext>
                </a:extLst>
              </p14:cNvPr>
              <p14:cNvContentPartPr/>
              <p14:nvPr/>
            </p14:nvContentPartPr>
            <p14:xfrm>
              <a:off x="3321095" y="3726666"/>
              <a:ext cx="49320" cy="5652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8CAA08A1-0072-4461-BAF8-43DE60DFED5B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3316775" y="3722346"/>
                <a:ext cx="57960" cy="65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28FB8E72-D9B2-4EDF-835B-0D586A2C15C0}"/>
              </a:ext>
            </a:extLst>
          </p:cNvPr>
          <p:cNvGrpSpPr/>
          <p:nvPr/>
        </p:nvGrpSpPr>
        <p:grpSpPr>
          <a:xfrm>
            <a:off x="9775535" y="2356146"/>
            <a:ext cx="1989360" cy="865440"/>
            <a:chOff x="9775535" y="2356146"/>
            <a:chExt cx="1989360" cy="86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B9F44D6C-335A-4F71-B0B9-CC743FBB6960}"/>
                    </a:ext>
                  </a:extLst>
                </p14:cNvPr>
                <p14:cNvContentPartPr/>
                <p14:nvPr/>
              </p14:nvContentPartPr>
              <p14:xfrm>
                <a:off x="9938255" y="2640906"/>
                <a:ext cx="266040" cy="3009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B9F44D6C-335A-4F71-B0B9-CC743FBB696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933935" y="2636586"/>
                  <a:ext cx="27468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FA3BEF60-E167-4B26-A8E1-DD520E2144ED}"/>
                    </a:ext>
                  </a:extLst>
                </p14:cNvPr>
                <p14:cNvContentPartPr/>
                <p14:nvPr/>
              </p14:nvContentPartPr>
              <p14:xfrm>
                <a:off x="10050935" y="2815866"/>
                <a:ext cx="153000" cy="108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FA3BEF60-E167-4B26-A8E1-DD520E2144E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046615" y="2811546"/>
                  <a:ext cx="16164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160B908-C384-4567-8A54-6BDDEF05CC4B}"/>
                    </a:ext>
                  </a:extLst>
                </p14:cNvPr>
                <p14:cNvContentPartPr/>
                <p14:nvPr/>
              </p14:nvContentPartPr>
              <p14:xfrm>
                <a:off x="9775535" y="2460906"/>
                <a:ext cx="147600" cy="5803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160B908-C384-4567-8A54-6BDDEF05CC4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771215" y="2456586"/>
                  <a:ext cx="156240" cy="58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1A4CA82-47D4-4941-B0CE-B75E2115A98C}"/>
                    </a:ext>
                  </a:extLst>
                </p14:cNvPr>
                <p14:cNvContentPartPr/>
                <p14:nvPr/>
              </p14:nvContentPartPr>
              <p14:xfrm>
                <a:off x="10362335" y="2832786"/>
                <a:ext cx="114120" cy="68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1A4CA82-47D4-4941-B0CE-B75E2115A98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358015" y="2828466"/>
                  <a:ext cx="1227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4683B00-63CC-4320-AA90-FADE37D1F0C7}"/>
                    </a:ext>
                  </a:extLst>
                </p14:cNvPr>
                <p14:cNvContentPartPr/>
                <p14:nvPr/>
              </p14:nvContentPartPr>
              <p14:xfrm>
                <a:off x="10348655" y="2910186"/>
                <a:ext cx="115200" cy="165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4683B00-63CC-4320-AA90-FADE37D1F0C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344335" y="2905866"/>
                  <a:ext cx="1238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E8D4B9D5-0212-4925-AFF2-775643715ACC}"/>
                    </a:ext>
                  </a:extLst>
                </p14:cNvPr>
                <p14:cNvContentPartPr/>
                <p14:nvPr/>
              </p14:nvContentPartPr>
              <p14:xfrm>
                <a:off x="10500575" y="2688786"/>
                <a:ext cx="348120" cy="5328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E8D4B9D5-0212-4925-AFF2-775643715AC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496255" y="2684466"/>
                  <a:ext cx="356760" cy="54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08DB41E2-A893-4955-9EE4-3FC755F9CE1D}"/>
                    </a:ext>
                  </a:extLst>
                </p14:cNvPr>
                <p14:cNvContentPartPr/>
                <p14:nvPr/>
              </p14:nvContentPartPr>
              <p14:xfrm>
                <a:off x="10901615" y="2677986"/>
                <a:ext cx="210240" cy="231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08DB41E2-A893-4955-9EE4-3FC755F9CE1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897295" y="2673666"/>
                  <a:ext cx="2188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FC80B75B-E98A-4A39-BD5B-712E62E6DBAF}"/>
                    </a:ext>
                  </a:extLst>
                </p14:cNvPr>
                <p14:cNvContentPartPr/>
                <p14:nvPr/>
              </p14:nvContentPartPr>
              <p14:xfrm>
                <a:off x="11133095" y="2531826"/>
                <a:ext cx="41760" cy="1245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FC80B75B-E98A-4A39-BD5B-712E62E6DBA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128775" y="2527506"/>
                  <a:ext cx="5040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20FDBD9B-0B22-467E-8D16-488921C9D65A}"/>
                    </a:ext>
                  </a:extLst>
                </p14:cNvPr>
                <p14:cNvContentPartPr/>
                <p14:nvPr/>
              </p14:nvContentPartPr>
              <p14:xfrm>
                <a:off x="11146055" y="2373426"/>
                <a:ext cx="51120" cy="302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20FDBD9B-0B22-467E-8D16-488921C9D65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1141735" y="2369106"/>
                  <a:ext cx="59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EE3B378B-E0B3-4C4F-A784-ACAB6482A805}"/>
                    </a:ext>
                  </a:extLst>
                </p14:cNvPr>
                <p14:cNvContentPartPr/>
                <p14:nvPr/>
              </p14:nvContentPartPr>
              <p14:xfrm>
                <a:off x="11239295" y="2432466"/>
                <a:ext cx="291960" cy="2336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EE3B378B-E0B3-4C4F-A784-ACAB6482A805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234975" y="2428146"/>
                  <a:ext cx="3006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98FE674A-EF3B-481B-B8FE-A3DAD4D6D039}"/>
                    </a:ext>
                  </a:extLst>
                </p14:cNvPr>
                <p14:cNvContentPartPr/>
                <p14:nvPr/>
              </p14:nvContentPartPr>
              <p14:xfrm>
                <a:off x="11537015" y="2356146"/>
                <a:ext cx="227880" cy="7275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98FE674A-EF3B-481B-B8FE-A3DAD4D6D039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532695" y="2351826"/>
                  <a:ext cx="236520" cy="73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1939EB62-D52B-4639-A4F7-2A8CE8828AEE}"/>
              </a:ext>
            </a:extLst>
          </p:cNvPr>
          <p:cNvGrpSpPr/>
          <p:nvPr/>
        </p:nvGrpSpPr>
        <p:grpSpPr>
          <a:xfrm>
            <a:off x="329135" y="4142826"/>
            <a:ext cx="716040" cy="592560"/>
            <a:chOff x="329135" y="4142826"/>
            <a:chExt cx="716040" cy="59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45234D5B-8005-4E9F-A88C-A029849FE9B8}"/>
                    </a:ext>
                  </a:extLst>
                </p14:cNvPr>
                <p14:cNvContentPartPr/>
                <p14:nvPr/>
              </p14:nvContentPartPr>
              <p14:xfrm>
                <a:off x="329135" y="4384026"/>
                <a:ext cx="254520" cy="3513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45234D5B-8005-4E9F-A88C-A029849FE9B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24815" y="4379706"/>
                  <a:ext cx="26316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8AB59525-867B-4FBF-89CA-60997EDFFF44}"/>
                    </a:ext>
                  </a:extLst>
                </p14:cNvPr>
                <p14:cNvContentPartPr/>
                <p14:nvPr/>
              </p14:nvContentPartPr>
              <p14:xfrm>
                <a:off x="402935" y="4543146"/>
                <a:ext cx="176760" cy="385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8AB59525-867B-4FBF-89CA-60997EDFFF4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98615" y="4538826"/>
                  <a:ext cx="18540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CD0C9F84-9DC5-439E-B5F2-FFD2657DFA6B}"/>
                    </a:ext>
                  </a:extLst>
                </p14:cNvPr>
                <p14:cNvContentPartPr/>
                <p14:nvPr/>
              </p14:nvContentPartPr>
              <p14:xfrm>
                <a:off x="636215" y="4142826"/>
                <a:ext cx="233640" cy="2678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CD0C9F84-9DC5-439E-B5F2-FFD2657DFA6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31895" y="4138506"/>
                  <a:ext cx="24228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E3A1602-49F3-40C4-A4DE-1B1FF5E0DB2A}"/>
                    </a:ext>
                  </a:extLst>
                </p14:cNvPr>
                <p14:cNvContentPartPr/>
                <p14:nvPr/>
              </p14:nvContentPartPr>
              <p14:xfrm>
                <a:off x="953015" y="4557546"/>
                <a:ext cx="74880" cy="176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E3A1602-49F3-40C4-A4DE-1B1FF5E0DB2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48695" y="4553226"/>
                  <a:ext cx="835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52B8B7C6-9CC7-4320-9361-BDB7425AC793}"/>
                    </a:ext>
                  </a:extLst>
                </p14:cNvPr>
                <p14:cNvContentPartPr/>
                <p14:nvPr/>
              </p14:nvContentPartPr>
              <p14:xfrm>
                <a:off x="942215" y="4643226"/>
                <a:ext cx="102960" cy="158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52B8B7C6-9CC7-4320-9361-BDB7425AC79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37895" y="4638906"/>
                  <a:ext cx="11160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C0934E10-20D0-4E1E-B056-BAC4D3817212}"/>
              </a:ext>
            </a:extLst>
          </p:cNvPr>
          <p:cNvGrpSpPr/>
          <p:nvPr/>
        </p:nvGrpSpPr>
        <p:grpSpPr>
          <a:xfrm>
            <a:off x="1456295" y="3847266"/>
            <a:ext cx="10599120" cy="1124280"/>
            <a:chOff x="1456295" y="3847266"/>
            <a:chExt cx="10599120" cy="112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2FADF46E-AF37-409B-AE96-8B33F7CF5CFF}"/>
                    </a:ext>
                  </a:extLst>
                </p14:cNvPr>
                <p14:cNvContentPartPr/>
                <p14:nvPr/>
              </p14:nvContentPartPr>
              <p14:xfrm>
                <a:off x="1456295" y="4419666"/>
                <a:ext cx="320040" cy="2970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2FADF46E-AF37-409B-AE96-8B33F7CF5CF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451975" y="4415346"/>
                  <a:ext cx="32868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888CE198-FC87-41FC-823A-0EA710094CFC}"/>
                    </a:ext>
                  </a:extLst>
                </p14:cNvPr>
                <p14:cNvContentPartPr/>
                <p14:nvPr/>
              </p14:nvContentPartPr>
              <p14:xfrm>
                <a:off x="1853015" y="3964986"/>
                <a:ext cx="349200" cy="3690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888CE198-FC87-41FC-823A-0EA710094CF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848695" y="3960666"/>
                  <a:ext cx="35784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B063F794-203C-4C7B-A6EC-FD193626B2C7}"/>
                    </a:ext>
                  </a:extLst>
                </p14:cNvPr>
                <p14:cNvContentPartPr/>
                <p14:nvPr/>
              </p14:nvContentPartPr>
              <p14:xfrm>
                <a:off x="2192855" y="4084506"/>
                <a:ext cx="262080" cy="5108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B063F794-203C-4C7B-A6EC-FD193626B2C7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188535" y="4080186"/>
                  <a:ext cx="270720" cy="51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02FFECCD-CA30-428C-974C-11FDD223B0E0}"/>
                    </a:ext>
                  </a:extLst>
                </p14:cNvPr>
                <p14:cNvContentPartPr/>
                <p14:nvPr/>
              </p14:nvContentPartPr>
              <p14:xfrm>
                <a:off x="2545295" y="4190706"/>
                <a:ext cx="191520" cy="180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02FFECCD-CA30-428C-974C-11FDD223B0E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540975" y="4186386"/>
                  <a:ext cx="2001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03AB7EA-D414-4A09-8FD1-8FB6F1687C52}"/>
                    </a:ext>
                  </a:extLst>
                </p14:cNvPr>
                <p14:cNvContentPartPr/>
                <p14:nvPr/>
              </p14:nvContentPartPr>
              <p14:xfrm>
                <a:off x="2630255" y="4137786"/>
                <a:ext cx="54000" cy="1580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03AB7EA-D414-4A09-8FD1-8FB6F1687C5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625935" y="4133466"/>
                  <a:ext cx="626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19CC8C5-6A5D-44C2-BD9E-C21E9A270C3C}"/>
                    </a:ext>
                  </a:extLst>
                </p14:cNvPr>
                <p14:cNvContentPartPr/>
                <p14:nvPr/>
              </p14:nvContentPartPr>
              <p14:xfrm>
                <a:off x="2875775" y="4111146"/>
                <a:ext cx="70560" cy="1587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19CC8C5-6A5D-44C2-BD9E-C21E9A270C3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871455" y="4106826"/>
                  <a:ext cx="792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172B38C-6850-4C3E-AE8B-BC24A4AA6429}"/>
                    </a:ext>
                  </a:extLst>
                </p14:cNvPr>
                <p14:cNvContentPartPr/>
                <p14:nvPr/>
              </p14:nvContentPartPr>
              <p14:xfrm>
                <a:off x="2907815" y="4029426"/>
                <a:ext cx="16560" cy="151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172B38C-6850-4C3E-AE8B-BC24A4AA642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903495" y="4025106"/>
                  <a:ext cx="252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ED7EE2E-A2CF-433B-84DE-36F9080F8756}"/>
                    </a:ext>
                  </a:extLst>
                </p14:cNvPr>
                <p14:cNvContentPartPr/>
                <p14:nvPr/>
              </p14:nvContentPartPr>
              <p14:xfrm>
                <a:off x="3113015" y="3970386"/>
                <a:ext cx="109800" cy="3319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ED7EE2E-A2CF-433B-84DE-36F9080F8756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108695" y="3966066"/>
                  <a:ext cx="11844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FBF9353B-8838-4E8C-B5C4-0281EDABB167}"/>
                    </a:ext>
                  </a:extLst>
                </p14:cNvPr>
                <p14:cNvContentPartPr/>
                <p14:nvPr/>
              </p14:nvContentPartPr>
              <p14:xfrm>
                <a:off x="3226055" y="4010346"/>
                <a:ext cx="249840" cy="2275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FBF9353B-8838-4E8C-B5C4-0281EDABB167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221735" y="4006026"/>
                  <a:ext cx="2584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D4C2DE4B-230E-4753-B137-8D5BCC5AFD16}"/>
                    </a:ext>
                  </a:extLst>
                </p14:cNvPr>
                <p14:cNvContentPartPr/>
                <p14:nvPr/>
              </p14:nvContentPartPr>
              <p14:xfrm>
                <a:off x="3538895" y="4164066"/>
                <a:ext cx="218160" cy="25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D4C2DE4B-230E-4753-B137-8D5BCC5AFD1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534575" y="4159746"/>
                  <a:ext cx="2268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C148C678-9122-4621-97E3-34122BBC64D7}"/>
                    </a:ext>
                  </a:extLst>
                </p14:cNvPr>
                <p14:cNvContentPartPr/>
                <p14:nvPr/>
              </p14:nvContentPartPr>
              <p14:xfrm>
                <a:off x="3620615" y="4092786"/>
                <a:ext cx="11880" cy="1738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C148C678-9122-4621-97E3-34122BBC64D7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616295" y="4088466"/>
                  <a:ext cx="205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BBEF348F-4460-4528-B29B-C1A4A09575E2}"/>
                    </a:ext>
                  </a:extLst>
                </p14:cNvPr>
                <p14:cNvContentPartPr/>
                <p14:nvPr/>
              </p14:nvContentPartPr>
              <p14:xfrm>
                <a:off x="3825095" y="4035546"/>
                <a:ext cx="166680" cy="2278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BBEF348F-4460-4528-B29B-C1A4A09575E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820775" y="4031226"/>
                  <a:ext cx="1753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51E6F84-471F-43EB-95CC-050A22115F76}"/>
                    </a:ext>
                  </a:extLst>
                </p14:cNvPr>
                <p14:cNvContentPartPr/>
                <p14:nvPr/>
              </p14:nvContentPartPr>
              <p14:xfrm>
                <a:off x="4107335" y="3956346"/>
                <a:ext cx="226080" cy="3042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51E6F84-471F-43EB-95CC-050A22115F7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103015" y="3952026"/>
                  <a:ext cx="23472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D7D349B8-3531-450B-85E1-98E8587D7EE7}"/>
                    </a:ext>
                  </a:extLst>
                </p14:cNvPr>
                <p14:cNvContentPartPr/>
                <p14:nvPr/>
              </p14:nvContentPartPr>
              <p14:xfrm>
                <a:off x="4167455" y="4108986"/>
                <a:ext cx="110520" cy="1206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D7D349B8-3531-450B-85E1-98E8587D7EE7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163135" y="4104666"/>
                  <a:ext cx="1191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633BD055-623E-4CD7-93C1-F290B3519377}"/>
                    </a:ext>
                  </a:extLst>
                </p14:cNvPr>
                <p14:cNvContentPartPr/>
                <p14:nvPr/>
              </p14:nvContentPartPr>
              <p14:xfrm>
                <a:off x="4409015" y="4103226"/>
                <a:ext cx="37800" cy="1526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633BD055-623E-4CD7-93C1-F290B351937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404695" y="4098906"/>
                  <a:ext cx="464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88769CE3-2BFE-48BA-BD01-DC4C9EB6FF4C}"/>
                    </a:ext>
                  </a:extLst>
                </p14:cNvPr>
                <p14:cNvContentPartPr/>
                <p14:nvPr/>
              </p14:nvContentPartPr>
              <p14:xfrm>
                <a:off x="4489655" y="4128426"/>
                <a:ext cx="34560" cy="1540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88769CE3-2BFE-48BA-BD01-DC4C9EB6FF4C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4485335" y="4124106"/>
                  <a:ext cx="432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FE309F0-F3E9-4411-9C42-7F9A4DA89540}"/>
                    </a:ext>
                  </a:extLst>
                </p14:cNvPr>
                <p14:cNvContentPartPr/>
                <p14:nvPr/>
              </p14:nvContentPartPr>
              <p14:xfrm>
                <a:off x="4400375" y="4101786"/>
                <a:ext cx="174600" cy="216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FE309F0-F3E9-4411-9C42-7F9A4DA8954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4396055" y="4097466"/>
                  <a:ext cx="183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BBBB33E9-4BD4-4483-8A35-C16F7FBB1CBD}"/>
                    </a:ext>
                  </a:extLst>
                </p14:cNvPr>
                <p14:cNvContentPartPr/>
                <p14:nvPr/>
              </p14:nvContentPartPr>
              <p14:xfrm>
                <a:off x="4614935" y="3949506"/>
                <a:ext cx="129600" cy="3978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BBBB33E9-4BD4-4483-8A35-C16F7FBB1CBD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610615" y="3945186"/>
                  <a:ext cx="13824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5FA763E4-7ADA-4D68-B6D5-E73F8F57F224}"/>
                    </a:ext>
                  </a:extLst>
                </p14:cNvPr>
                <p14:cNvContentPartPr/>
                <p14:nvPr/>
              </p14:nvContentPartPr>
              <p14:xfrm>
                <a:off x="1724855" y="3888666"/>
                <a:ext cx="100080" cy="5104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5FA763E4-7ADA-4D68-B6D5-E73F8F57F224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720535" y="3884346"/>
                  <a:ext cx="10872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9338C28-0184-4E9A-A8E8-8BDA072709EC}"/>
                    </a:ext>
                  </a:extLst>
                </p14:cNvPr>
                <p14:cNvContentPartPr/>
                <p14:nvPr/>
              </p14:nvContentPartPr>
              <p14:xfrm>
                <a:off x="4762895" y="3847266"/>
                <a:ext cx="128520" cy="524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9338C28-0184-4E9A-A8E8-8BDA072709EC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758575" y="3842946"/>
                  <a:ext cx="13716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B93698A6-1725-4DAB-9AA1-B795D70F60DE}"/>
                    </a:ext>
                  </a:extLst>
                </p14:cNvPr>
                <p14:cNvContentPartPr/>
                <p14:nvPr/>
              </p14:nvContentPartPr>
              <p14:xfrm>
                <a:off x="4990775" y="3932226"/>
                <a:ext cx="214560" cy="2588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B93698A6-1725-4DAB-9AA1-B795D70F60D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986455" y="3927906"/>
                  <a:ext cx="22320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7F654C33-B60B-4931-82D0-A196F1050D47}"/>
                    </a:ext>
                  </a:extLst>
                </p14:cNvPr>
                <p14:cNvContentPartPr/>
                <p14:nvPr/>
              </p14:nvContentPartPr>
              <p14:xfrm>
                <a:off x="5255015" y="4556466"/>
                <a:ext cx="170640" cy="266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7F654C33-B60B-4931-82D0-A196F1050D4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250695" y="4552146"/>
                  <a:ext cx="1792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292B049B-BDCD-455E-941D-B0347BA3C1B9}"/>
                    </a:ext>
                  </a:extLst>
                </p14:cNvPr>
                <p14:cNvContentPartPr/>
                <p14:nvPr/>
              </p14:nvContentPartPr>
              <p14:xfrm>
                <a:off x="5267975" y="4669506"/>
                <a:ext cx="127800" cy="68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292B049B-BDCD-455E-941D-B0347BA3C1B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263655" y="4665186"/>
                  <a:ext cx="1364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6D546F6E-E516-49BD-B256-357E1207447A}"/>
                    </a:ext>
                  </a:extLst>
                </p14:cNvPr>
                <p14:cNvContentPartPr/>
                <p14:nvPr/>
              </p14:nvContentPartPr>
              <p14:xfrm>
                <a:off x="5532215" y="4344426"/>
                <a:ext cx="282240" cy="6271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6D546F6E-E516-49BD-B256-357E1207447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527895" y="4340106"/>
                  <a:ext cx="290880" cy="63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B679AC97-EB09-4A6A-912A-734449503027}"/>
                    </a:ext>
                  </a:extLst>
                </p14:cNvPr>
                <p14:cNvContentPartPr/>
                <p14:nvPr/>
              </p14:nvContentPartPr>
              <p14:xfrm>
                <a:off x="5906255" y="4095666"/>
                <a:ext cx="169200" cy="3175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B679AC97-EB09-4A6A-912A-73444950302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901935" y="4091346"/>
                  <a:ext cx="17784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E66C84FF-B1E6-43D0-83D6-65F0A50E49EC}"/>
                    </a:ext>
                  </a:extLst>
                </p14:cNvPr>
                <p14:cNvContentPartPr/>
                <p14:nvPr/>
              </p14:nvContentPartPr>
              <p14:xfrm>
                <a:off x="6148895" y="4068666"/>
                <a:ext cx="223200" cy="7736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E66C84FF-B1E6-43D0-83D6-65F0A50E49EC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6144575" y="4064346"/>
                  <a:ext cx="231840" cy="78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38960D5E-8DBD-467D-B9F8-6F071A8AE903}"/>
                    </a:ext>
                  </a:extLst>
                </p14:cNvPr>
                <p14:cNvContentPartPr/>
                <p14:nvPr/>
              </p14:nvContentPartPr>
              <p14:xfrm>
                <a:off x="6466775" y="4350186"/>
                <a:ext cx="472680" cy="2293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38960D5E-8DBD-467D-B9F8-6F071A8AE90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462455" y="4345866"/>
                  <a:ext cx="4813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261D5D71-7164-482E-876F-9C4EA02DF860}"/>
                    </a:ext>
                  </a:extLst>
                </p14:cNvPr>
                <p14:cNvContentPartPr/>
                <p14:nvPr/>
              </p14:nvContentPartPr>
              <p14:xfrm>
                <a:off x="6987695" y="4419666"/>
                <a:ext cx="209160" cy="2203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261D5D71-7164-482E-876F-9C4EA02DF860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983375" y="4415346"/>
                  <a:ext cx="2178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2AD652DE-1D8B-4B60-B6BD-A44145920803}"/>
                    </a:ext>
                  </a:extLst>
                </p14:cNvPr>
                <p14:cNvContentPartPr/>
                <p14:nvPr/>
              </p14:nvContentPartPr>
              <p14:xfrm>
                <a:off x="7240055" y="4219506"/>
                <a:ext cx="150120" cy="5029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2AD652DE-1D8B-4B60-B6BD-A4414592080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235735" y="4215186"/>
                  <a:ext cx="15876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B58FCCEF-0B95-4A43-83BD-3E1BBA8C76BB}"/>
                    </a:ext>
                  </a:extLst>
                </p14:cNvPr>
                <p14:cNvContentPartPr/>
                <p14:nvPr/>
              </p14:nvContentPartPr>
              <p14:xfrm>
                <a:off x="7421495" y="4282506"/>
                <a:ext cx="203760" cy="2862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B58FCCEF-0B95-4A43-83BD-3E1BBA8C76BB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417175" y="4278186"/>
                  <a:ext cx="21240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7AE7DD42-6F87-4744-A691-759C6D9742D4}"/>
                    </a:ext>
                  </a:extLst>
                </p14:cNvPr>
                <p14:cNvContentPartPr/>
                <p14:nvPr/>
              </p14:nvContentPartPr>
              <p14:xfrm>
                <a:off x="7685375" y="4288266"/>
                <a:ext cx="236520" cy="2682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7AE7DD42-6F87-4744-A691-759C6D9742D4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681055" y="4283946"/>
                  <a:ext cx="24516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E10C931A-7697-4729-A3B7-7B192EF6DD75}"/>
                    </a:ext>
                  </a:extLst>
                </p14:cNvPr>
                <p14:cNvContentPartPr/>
                <p14:nvPr/>
              </p14:nvContentPartPr>
              <p14:xfrm>
                <a:off x="8024855" y="4424346"/>
                <a:ext cx="215640" cy="100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E10C931A-7697-4729-A3B7-7B192EF6DD75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020535" y="4420026"/>
                  <a:ext cx="2242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0B81DA7B-68BA-4170-9A48-0F2D859EF85D}"/>
                    </a:ext>
                  </a:extLst>
                </p14:cNvPr>
                <p14:cNvContentPartPr/>
                <p14:nvPr/>
              </p14:nvContentPartPr>
              <p14:xfrm>
                <a:off x="8114855" y="4353786"/>
                <a:ext cx="16920" cy="1933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0B81DA7B-68BA-4170-9A48-0F2D859EF85D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110535" y="4349466"/>
                  <a:ext cx="255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C2F40A7A-97A1-4F30-8E38-0B0953DA7B9C}"/>
                    </a:ext>
                  </a:extLst>
                </p14:cNvPr>
                <p14:cNvContentPartPr/>
                <p14:nvPr/>
              </p14:nvContentPartPr>
              <p14:xfrm>
                <a:off x="8274335" y="4291146"/>
                <a:ext cx="178200" cy="2721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C2F40A7A-97A1-4F30-8E38-0B0953DA7B9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270015" y="4286826"/>
                  <a:ext cx="18684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FB2836E2-C96C-4399-B98C-1A0E4D311CE5}"/>
                    </a:ext>
                  </a:extLst>
                </p14:cNvPr>
                <p14:cNvContentPartPr/>
                <p14:nvPr/>
              </p14:nvContentPartPr>
              <p14:xfrm>
                <a:off x="8547575" y="4179546"/>
                <a:ext cx="275760" cy="3531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FB2836E2-C96C-4399-B98C-1A0E4D311CE5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543255" y="4175226"/>
                  <a:ext cx="28440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C19EA04E-17D1-46E6-9376-EDE06F157FC6}"/>
                    </a:ext>
                  </a:extLst>
                </p14:cNvPr>
                <p14:cNvContentPartPr/>
                <p14:nvPr/>
              </p14:nvContentPartPr>
              <p14:xfrm>
                <a:off x="8617775" y="4346586"/>
                <a:ext cx="126720" cy="1771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C19EA04E-17D1-46E6-9376-EDE06F157FC6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613455" y="4342266"/>
                  <a:ext cx="1353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F626FA37-E0EF-4C58-96DB-EC52CCD65EC1}"/>
                    </a:ext>
                  </a:extLst>
                </p14:cNvPr>
                <p14:cNvContentPartPr/>
                <p14:nvPr/>
              </p14:nvContentPartPr>
              <p14:xfrm>
                <a:off x="8878415" y="4339746"/>
                <a:ext cx="60840" cy="1897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F626FA37-E0EF-4C58-96DB-EC52CCD65EC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874095" y="4335426"/>
                  <a:ext cx="694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31CFADA-4573-453D-8C05-2390D38F6C57}"/>
                    </a:ext>
                  </a:extLst>
                </p14:cNvPr>
                <p14:cNvContentPartPr/>
                <p14:nvPr/>
              </p14:nvContentPartPr>
              <p14:xfrm>
                <a:off x="8950415" y="4343706"/>
                <a:ext cx="30600" cy="1868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31CFADA-4573-453D-8C05-2390D38F6C57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946095" y="4339386"/>
                  <a:ext cx="3924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5D8439AB-95E2-48A0-9B49-C69D248374D3}"/>
                    </a:ext>
                  </a:extLst>
                </p14:cNvPr>
                <p14:cNvContentPartPr/>
                <p14:nvPr/>
              </p14:nvContentPartPr>
              <p14:xfrm>
                <a:off x="8804975" y="4335786"/>
                <a:ext cx="311760" cy="11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5D8439AB-95E2-48A0-9B49-C69D248374D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800655" y="4331466"/>
                  <a:ext cx="3204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CB4C321-DC39-4A6F-81C8-9636A0F83200}"/>
                    </a:ext>
                  </a:extLst>
                </p14:cNvPr>
                <p14:cNvContentPartPr/>
                <p14:nvPr/>
              </p14:nvContentPartPr>
              <p14:xfrm>
                <a:off x="9063095" y="4289346"/>
                <a:ext cx="379440" cy="286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CB4C321-DC39-4A6F-81C8-9636A0F83200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058775" y="4285026"/>
                  <a:ext cx="38808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869C6997-9F9A-4633-9DA9-3CAC1479DE74}"/>
                    </a:ext>
                  </a:extLst>
                </p14:cNvPr>
                <p14:cNvContentPartPr/>
                <p14:nvPr/>
              </p14:nvContentPartPr>
              <p14:xfrm>
                <a:off x="9431375" y="4142826"/>
                <a:ext cx="168120" cy="5835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869C6997-9F9A-4633-9DA9-3CAC1479DE7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9427055" y="4138506"/>
                  <a:ext cx="176760" cy="59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0FEB125C-28B2-421A-9BF8-75B268CA2F35}"/>
                    </a:ext>
                  </a:extLst>
                </p14:cNvPr>
                <p14:cNvContentPartPr/>
                <p14:nvPr/>
              </p14:nvContentPartPr>
              <p14:xfrm>
                <a:off x="9614255" y="4427586"/>
                <a:ext cx="189360" cy="3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0FEB125C-28B2-421A-9BF8-75B268CA2F3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9609935" y="4423266"/>
                  <a:ext cx="198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B4D5DF51-A70C-4DF8-818E-70A1067E6C40}"/>
                    </a:ext>
                  </a:extLst>
                </p14:cNvPr>
                <p14:cNvContentPartPr/>
                <p14:nvPr/>
              </p14:nvContentPartPr>
              <p14:xfrm>
                <a:off x="9697415" y="4336866"/>
                <a:ext cx="9720" cy="208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B4D5DF51-A70C-4DF8-818E-70A1067E6C40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9693095" y="4332546"/>
                  <a:ext cx="1836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45F7B755-EBC3-4DB9-B319-9CD5907CC18C}"/>
                    </a:ext>
                  </a:extLst>
                </p14:cNvPr>
                <p14:cNvContentPartPr/>
                <p14:nvPr/>
              </p14:nvContentPartPr>
              <p14:xfrm>
                <a:off x="9883535" y="4337946"/>
                <a:ext cx="33840" cy="1465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45F7B755-EBC3-4DB9-B319-9CD5907CC18C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9879215" y="4333626"/>
                  <a:ext cx="424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7DECD1B6-33DC-477A-9AF5-C5F86275BF5E}"/>
                    </a:ext>
                  </a:extLst>
                </p14:cNvPr>
                <p14:cNvContentPartPr/>
                <p14:nvPr/>
              </p14:nvContentPartPr>
              <p14:xfrm>
                <a:off x="9869135" y="4247586"/>
                <a:ext cx="38520" cy="57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7DECD1B6-33DC-477A-9AF5-C5F86275BF5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9864815" y="4243266"/>
                  <a:ext cx="471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4AF117A1-2EC4-49C8-8F00-C9FE0206892E}"/>
                    </a:ext>
                  </a:extLst>
                </p14:cNvPr>
                <p14:cNvContentPartPr/>
                <p14:nvPr/>
              </p14:nvContentPartPr>
              <p14:xfrm>
                <a:off x="10004135" y="4326786"/>
                <a:ext cx="190080" cy="1969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4AF117A1-2EC4-49C8-8F00-C9FE0206892E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999815" y="4322466"/>
                  <a:ext cx="1987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D630CA62-E44C-4EA4-87CF-4F6A06CF0E0F}"/>
                    </a:ext>
                  </a:extLst>
                </p14:cNvPr>
                <p14:cNvContentPartPr/>
                <p14:nvPr/>
              </p14:nvContentPartPr>
              <p14:xfrm>
                <a:off x="10293215" y="4368546"/>
                <a:ext cx="22320" cy="1083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D630CA62-E44C-4EA4-87CF-4F6A06CF0E0F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288895" y="4364226"/>
                  <a:ext cx="3096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0CF01F29-80CB-41C6-9338-CBE35AA1F808}"/>
                    </a:ext>
                  </a:extLst>
                </p14:cNvPr>
                <p14:cNvContentPartPr/>
                <p14:nvPr/>
              </p14:nvContentPartPr>
              <p14:xfrm>
                <a:off x="10305815" y="4303026"/>
                <a:ext cx="11520" cy="223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0CF01F29-80CB-41C6-9338-CBE35AA1F808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0301495" y="4298706"/>
                  <a:ext cx="201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30C4222F-E490-4E69-A0E8-0276072529C8}"/>
                    </a:ext>
                  </a:extLst>
                </p14:cNvPr>
                <p14:cNvContentPartPr/>
                <p14:nvPr/>
              </p14:nvContentPartPr>
              <p14:xfrm>
                <a:off x="10383215" y="4346586"/>
                <a:ext cx="158040" cy="1555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30C4222F-E490-4E69-A0E8-0276072529C8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0378895" y="4342266"/>
                  <a:ext cx="1666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606679A6-E736-4CDE-AE39-E31915BB1600}"/>
                    </a:ext>
                  </a:extLst>
                </p14:cNvPr>
                <p14:cNvContentPartPr/>
                <p14:nvPr/>
              </p14:nvContentPartPr>
              <p14:xfrm>
                <a:off x="10570775" y="4103586"/>
                <a:ext cx="104400" cy="6987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606679A6-E736-4CDE-AE39-E31915BB1600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0566455" y="4099266"/>
                  <a:ext cx="113040" cy="70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44FED124-84D9-4BC0-842C-8A8C06B1C89F}"/>
                    </a:ext>
                  </a:extLst>
                </p14:cNvPr>
                <p14:cNvContentPartPr/>
                <p14:nvPr/>
              </p14:nvContentPartPr>
              <p14:xfrm>
                <a:off x="10628735" y="4227786"/>
                <a:ext cx="212400" cy="2880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44FED124-84D9-4BC0-842C-8A8C06B1C89F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624415" y="4223466"/>
                  <a:ext cx="22104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39646B61-42E8-4353-A39F-A2C31A74B2FC}"/>
                    </a:ext>
                  </a:extLst>
                </p14:cNvPr>
                <p14:cNvContentPartPr/>
                <p14:nvPr/>
              </p14:nvContentPartPr>
              <p14:xfrm>
                <a:off x="10803335" y="4270626"/>
                <a:ext cx="210960" cy="2325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39646B61-42E8-4353-A39F-A2C31A74B2FC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799015" y="4266306"/>
                  <a:ext cx="2196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E2CA7275-9DDA-4E07-AEE8-21F53D98DEBF}"/>
                    </a:ext>
                  </a:extLst>
                </p14:cNvPr>
                <p14:cNvContentPartPr/>
                <p14:nvPr/>
              </p14:nvContentPartPr>
              <p14:xfrm>
                <a:off x="11053175" y="4389786"/>
                <a:ext cx="127080" cy="226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E2CA7275-9DDA-4E07-AEE8-21F53D98DEBF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1048855" y="4385466"/>
                  <a:ext cx="1357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6A796CA1-10C3-4159-8D01-0E7FAF7F8831}"/>
                    </a:ext>
                  </a:extLst>
                </p14:cNvPr>
                <p14:cNvContentPartPr/>
                <p14:nvPr/>
              </p14:nvContentPartPr>
              <p14:xfrm>
                <a:off x="11101775" y="4350186"/>
                <a:ext cx="12600" cy="1771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6A796CA1-10C3-4159-8D01-0E7FAF7F8831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1097455" y="4345866"/>
                  <a:ext cx="212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D6ECD972-4EC3-4F26-8271-1B6F9717C8B4}"/>
                    </a:ext>
                  </a:extLst>
                </p14:cNvPr>
                <p14:cNvContentPartPr/>
                <p14:nvPr/>
              </p14:nvContentPartPr>
              <p14:xfrm>
                <a:off x="11173415" y="4286106"/>
                <a:ext cx="163080" cy="2142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D6ECD972-4EC3-4F26-8271-1B6F9717C8B4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1169095" y="4281786"/>
                  <a:ext cx="1717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2300290A-9B9E-4E0F-BE01-9FD21B17DD07}"/>
                    </a:ext>
                  </a:extLst>
                </p14:cNvPr>
                <p14:cNvContentPartPr/>
                <p14:nvPr/>
              </p14:nvContentPartPr>
              <p14:xfrm>
                <a:off x="11333615" y="4128786"/>
                <a:ext cx="65160" cy="3798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2300290A-9B9E-4E0F-BE01-9FD21B17DD07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1329295" y="4124466"/>
                  <a:ext cx="7380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07D5DAB8-B2C6-4D91-B495-DB1EA90967A3}"/>
                    </a:ext>
                  </a:extLst>
                </p14:cNvPr>
                <p14:cNvContentPartPr/>
                <p14:nvPr/>
              </p14:nvContentPartPr>
              <p14:xfrm>
                <a:off x="11340095" y="4217706"/>
                <a:ext cx="214920" cy="2001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07D5DAB8-B2C6-4D91-B495-DB1EA90967A3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335775" y="4213386"/>
                  <a:ext cx="2235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A8C01C9F-46B3-40BC-BD5A-7DD1A8886AE6}"/>
                    </a:ext>
                  </a:extLst>
                </p14:cNvPr>
                <p14:cNvContentPartPr/>
                <p14:nvPr/>
              </p14:nvContentPartPr>
              <p14:xfrm>
                <a:off x="11374655" y="4340106"/>
                <a:ext cx="92160" cy="13572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A8C01C9F-46B3-40BC-BD5A-7DD1A8886AE6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1370335" y="4335786"/>
                  <a:ext cx="1008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3830A752-C7E4-4D6B-8C04-692E647CA441}"/>
                    </a:ext>
                  </a:extLst>
                </p14:cNvPr>
                <p14:cNvContentPartPr/>
                <p14:nvPr/>
              </p14:nvContentPartPr>
              <p14:xfrm>
                <a:off x="11562935" y="4332186"/>
                <a:ext cx="60480" cy="1760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3830A752-C7E4-4D6B-8C04-692E647CA441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1558615" y="4327866"/>
                  <a:ext cx="6912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EA7773AA-E742-468B-9834-63E8ADEBADB6}"/>
                    </a:ext>
                  </a:extLst>
                </p14:cNvPr>
                <p14:cNvContentPartPr/>
                <p14:nvPr/>
              </p14:nvContentPartPr>
              <p14:xfrm>
                <a:off x="11652575" y="4275306"/>
                <a:ext cx="25560" cy="2235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EA7773AA-E742-468B-9834-63E8ADEBADB6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648255" y="4270986"/>
                  <a:ext cx="342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1075732C-1E38-4826-9895-53A07B612FC2}"/>
                    </a:ext>
                  </a:extLst>
                </p14:cNvPr>
                <p14:cNvContentPartPr/>
                <p14:nvPr/>
              </p14:nvContentPartPr>
              <p14:xfrm>
                <a:off x="11497055" y="4272786"/>
                <a:ext cx="289080" cy="594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1075732C-1E38-4826-9895-53A07B612FC2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1492735" y="4268466"/>
                  <a:ext cx="29772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63EC25EE-6A38-41E6-BD99-0F9A07F1AA37}"/>
                    </a:ext>
                  </a:extLst>
                </p14:cNvPr>
                <p14:cNvContentPartPr/>
                <p14:nvPr/>
              </p14:nvContentPartPr>
              <p14:xfrm>
                <a:off x="11735735" y="4302306"/>
                <a:ext cx="145080" cy="1818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63EC25EE-6A38-41E6-BD99-0F9A07F1AA37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731415" y="4297986"/>
                  <a:ext cx="1537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3CB9D108-EB18-4622-8012-4E2A28050F6F}"/>
                    </a:ext>
                  </a:extLst>
                </p14:cNvPr>
                <p14:cNvContentPartPr/>
                <p14:nvPr/>
              </p14:nvContentPartPr>
              <p14:xfrm>
                <a:off x="11821055" y="4062546"/>
                <a:ext cx="161280" cy="58680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3CB9D108-EB18-4622-8012-4E2A28050F6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1816735" y="4058226"/>
                  <a:ext cx="169920" cy="59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3267FF93-31C7-4AD5-8CC1-A65AB66747D7}"/>
                    </a:ext>
                  </a:extLst>
                </p14:cNvPr>
                <p14:cNvContentPartPr/>
                <p14:nvPr/>
              </p14:nvContentPartPr>
              <p14:xfrm>
                <a:off x="11784695" y="3882186"/>
                <a:ext cx="270720" cy="9878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3267FF93-31C7-4AD5-8CC1-A65AB66747D7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1780375" y="3877866"/>
                  <a:ext cx="279360" cy="99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C52C4A20-F97F-4610-9762-21218425DA61}"/>
              </a:ext>
            </a:extLst>
          </p:cNvPr>
          <p:cNvGrpSpPr/>
          <p:nvPr/>
        </p:nvGrpSpPr>
        <p:grpSpPr>
          <a:xfrm>
            <a:off x="8182175" y="4917546"/>
            <a:ext cx="370080" cy="506520"/>
            <a:chOff x="8182175" y="4917546"/>
            <a:chExt cx="370080" cy="50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CC1BFB69-8C77-4224-8908-DA445D8FB514}"/>
                    </a:ext>
                  </a:extLst>
                </p14:cNvPr>
                <p14:cNvContentPartPr/>
                <p14:nvPr/>
              </p14:nvContentPartPr>
              <p14:xfrm>
                <a:off x="8182175" y="4917546"/>
                <a:ext cx="29880" cy="49248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CC1BFB69-8C77-4224-8908-DA445D8FB51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177855" y="4913226"/>
                  <a:ext cx="3852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4BCACB91-85EA-4333-B98C-8C1BDD0517E1}"/>
                    </a:ext>
                  </a:extLst>
                </p14:cNvPr>
                <p14:cNvContentPartPr/>
                <p14:nvPr/>
              </p14:nvContentPartPr>
              <p14:xfrm>
                <a:off x="8187215" y="5063346"/>
                <a:ext cx="365040" cy="1454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4BCACB91-85EA-4333-B98C-8C1BDD0517E1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182895" y="5059026"/>
                  <a:ext cx="3736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1BFCFCE0-2F02-43D3-9830-27E757982FB0}"/>
                    </a:ext>
                  </a:extLst>
                </p14:cNvPr>
                <p14:cNvContentPartPr/>
                <p14:nvPr/>
              </p14:nvContentPartPr>
              <p14:xfrm>
                <a:off x="8200175" y="5142546"/>
                <a:ext cx="327960" cy="2815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1BFCFCE0-2F02-43D3-9830-27E757982FB0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195855" y="5138226"/>
                  <a:ext cx="336600" cy="29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3761F996-3CCE-45F3-8C0E-800ACA22A78D}"/>
              </a:ext>
            </a:extLst>
          </p:cNvPr>
          <p:cNvGrpSpPr/>
          <p:nvPr/>
        </p:nvGrpSpPr>
        <p:grpSpPr>
          <a:xfrm>
            <a:off x="8790935" y="4880106"/>
            <a:ext cx="927000" cy="618840"/>
            <a:chOff x="8790935" y="4880106"/>
            <a:chExt cx="927000" cy="61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0BA4DC8F-7117-4F86-806C-4FEB2C26215E}"/>
                    </a:ext>
                  </a:extLst>
                </p14:cNvPr>
                <p14:cNvContentPartPr/>
                <p14:nvPr/>
              </p14:nvContentPartPr>
              <p14:xfrm>
                <a:off x="8790935" y="5135706"/>
                <a:ext cx="222840" cy="2750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0BA4DC8F-7117-4F86-806C-4FEB2C26215E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786615" y="5131386"/>
                  <a:ext cx="23148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6EC195CC-2087-4379-BEAE-6F3DDF7DD356}"/>
                    </a:ext>
                  </a:extLst>
                </p14:cNvPr>
                <p14:cNvContentPartPr/>
                <p14:nvPr/>
              </p14:nvContentPartPr>
              <p14:xfrm>
                <a:off x="8821175" y="5292306"/>
                <a:ext cx="139320" cy="183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6EC195CC-2087-4379-BEAE-6F3DDF7DD356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816855" y="5287986"/>
                  <a:ext cx="1479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EEA0B3B0-5E28-46FA-A7DC-6C668B430AA7}"/>
                    </a:ext>
                  </a:extLst>
                </p14:cNvPr>
                <p14:cNvContentPartPr/>
                <p14:nvPr/>
              </p14:nvContentPartPr>
              <p14:xfrm>
                <a:off x="9240215" y="4880106"/>
                <a:ext cx="320400" cy="51408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EEA0B3B0-5E28-46FA-A7DC-6C668B430AA7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9235895" y="4875786"/>
                  <a:ext cx="329040" cy="52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7AEF0A62-777F-4F9A-ADD4-C43F0A11E9EA}"/>
                    </a:ext>
                  </a:extLst>
                </p14:cNvPr>
                <p14:cNvContentPartPr/>
                <p14:nvPr/>
              </p14:nvContentPartPr>
              <p14:xfrm>
                <a:off x="9604535" y="4921506"/>
                <a:ext cx="113400" cy="22248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7AEF0A62-777F-4F9A-ADD4-C43F0A11E9EA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600215" y="4917186"/>
                  <a:ext cx="1220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56BFCED4-81FC-4E68-8496-5CD99D2D6A06}"/>
                    </a:ext>
                  </a:extLst>
                </p14:cNvPr>
                <p14:cNvContentPartPr/>
                <p14:nvPr/>
              </p14:nvContentPartPr>
              <p14:xfrm>
                <a:off x="9434255" y="5104026"/>
                <a:ext cx="154800" cy="3949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56BFCED4-81FC-4E68-8496-5CD99D2D6A06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9429935" y="5099706"/>
                  <a:ext cx="163440" cy="40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947C48F5-153F-45C8-8BF6-3861B6F0BDF1}"/>
                    </a:ext>
                  </a:extLst>
                </p14:cNvPr>
                <p14:cNvContentPartPr/>
                <p14:nvPr/>
              </p14:nvContentPartPr>
              <p14:xfrm>
                <a:off x="9486095" y="5090346"/>
                <a:ext cx="131400" cy="2415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947C48F5-153F-45C8-8BF6-3861B6F0BDF1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9481775" y="5086026"/>
                  <a:ext cx="140040" cy="25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4" name="Gruppo 303">
            <a:extLst>
              <a:ext uri="{FF2B5EF4-FFF2-40B4-BE49-F238E27FC236}">
                <a16:creationId xmlns:a16="http://schemas.microsoft.com/office/drawing/2014/main" id="{68EFED97-B346-48CC-8134-67FD52CD15C8}"/>
              </a:ext>
            </a:extLst>
          </p:cNvPr>
          <p:cNvGrpSpPr/>
          <p:nvPr/>
        </p:nvGrpSpPr>
        <p:grpSpPr>
          <a:xfrm>
            <a:off x="143015" y="5649786"/>
            <a:ext cx="511200" cy="495360"/>
            <a:chOff x="143015" y="5649786"/>
            <a:chExt cx="511200" cy="49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36DAFE0E-4DDF-49BC-876B-69C42E854BAE}"/>
                    </a:ext>
                  </a:extLst>
                </p14:cNvPr>
                <p14:cNvContentPartPr/>
                <p14:nvPr/>
              </p14:nvContentPartPr>
              <p14:xfrm>
                <a:off x="143015" y="5649786"/>
                <a:ext cx="340200" cy="4953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36DAFE0E-4DDF-49BC-876B-69C42E854BAE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38695" y="5645466"/>
                  <a:ext cx="34884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17F62C3E-D33E-454D-8397-B4345D321083}"/>
                    </a:ext>
                  </a:extLst>
                </p14:cNvPr>
                <p14:cNvContentPartPr/>
                <p14:nvPr/>
              </p14:nvContentPartPr>
              <p14:xfrm>
                <a:off x="589055" y="5970906"/>
                <a:ext cx="65160" cy="964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17F62C3E-D33E-454D-8397-B4345D321083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584735" y="5966586"/>
                  <a:ext cx="738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E624DE1A-37EE-4B69-95AD-3E234EAEEBCA}"/>
                    </a:ext>
                  </a:extLst>
                </p14:cNvPr>
                <p14:cNvContentPartPr/>
                <p14:nvPr/>
              </p14:nvContentPartPr>
              <p14:xfrm>
                <a:off x="571775" y="5842386"/>
                <a:ext cx="22320" cy="684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E624DE1A-37EE-4B69-95AD-3E234EAEEBCA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567455" y="5838066"/>
                  <a:ext cx="30960" cy="1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40DB69DA-99B2-4F2A-AB5B-BFD8B60444AC}"/>
              </a:ext>
            </a:extLst>
          </p:cNvPr>
          <p:cNvGrpSpPr/>
          <p:nvPr/>
        </p:nvGrpSpPr>
        <p:grpSpPr>
          <a:xfrm>
            <a:off x="1066775" y="5502186"/>
            <a:ext cx="1004400" cy="599760"/>
            <a:chOff x="1066775" y="5502186"/>
            <a:chExt cx="1004400" cy="59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6B95F6BE-13E0-4B8E-801A-F356C8BFCBC1}"/>
                    </a:ext>
                  </a:extLst>
                </p14:cNvPr>
                <p14:cNvContentPartPr/>
                <p14:nvPr/>
              </p14:nvContentPartPr>
              <p14:xfrm>
                <a:off x="1066775" y="5867946"/>
                <a:ext cx="227520" cy="23400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6B95F6BE-13E0-4B8E-801A-F356C8BFCBC1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062455" y="5863626"/>
                  <a:ext cx="2361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CB145241-AE1C-4C36-8B1F-64232202923D}"/>
                    </a:ext>
                  </a:extLst>
                </p14:cNvPr>
                <p14:cNvContentPartPr/>
                <p14:nvPr/>
              </p14:nvContentPartPr>
              <p14:xfrm>
                <a:off x="1394735" y="5850306"/>
                <a:ext cx="217080" cy="22356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CB145241-AE1C-4C36-8B1F-64232202923D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390415" y="5845986"/>
                  <a:ext cx="2257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B709273E-BD53-403D-8BA3-293C399BAB0D}"/>
                    </a:ext>
                  </a:extLst>
                </p14:cNvPr>
                <p14:cNvContentPartPr/>
                <p14:nvPr/>
              </p14:nvContentPartPr>
              <p14:xfrm>
                <a:off x="1750775" y="5502186"/>
                <a:ext cx="176760" cy="5338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B709273E-BD53-403D-8BA3-293C399BAB0D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746455" y="5497866"/>
                  <a:ext cx="18540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10859073-0E51-46C1-B0B1-D898EAEDE2A5}"/>
                    </a:ext>
                  </a:extLst>
                </p14:cNvPr>
                <p14:cNvContentPartPr/>
                <p14:nvPr/>
              </p14:nvContentPartPr>
              <p14:xfrm>
                <a:off x="1676975" y="5747706"/>
                <a:ext cx="258840" cy="1404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10859073-0E51-46C1-B0B1-D898EAEDE2A5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672655" y="5743386"/>
                  <a:ext cx="26748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8D118722-1C9F-468B-96FA-8C2208FC6F7D}"/>
                    </a:ext>
                  </a:extLst>
                </p14:cNvPr>
                <p14:cNvContentPartPr/>
                <p14:nvPr/>
              </p14:nvContentPartPr>
              <p14:xfrm>
                <a:off x="2020775" y="5787666"/>
                <a:ext cx="50400" cy="24948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8D118722-1C9F-468B-96FA-8C2208FC6F7D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2016455" y="5783346"/>
                  <a:ext cx="59040" cy="25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uppo 301">
            <a:extLst>
              <a:ext uri="{FF2B5EF4-FFF2-40B4-BE49-F238E27FC236}">
                <a16:creationId xmlns:a16="http://schemas.microsoft.com/office/drawing/2014/main" id="{2AAE7806-10A9-4C38-8225-A4AF812742CF}"/>
              </a:ext>
            </a:extLst>
          </p:cNvPr>
          <p:cNvGrpSpPr/>
          <p:nvPr/>
        </p:nvGrpSpPr>
        <p:grpSpPr>
          <a:xfrm>
            <a:off x="2536655" y="5490666"/>
            <a:ext cx="813240" cy="578160"/>
            <a:chOff x="2536655" y="5490666"/>
            <a:chExt cx="813240" cy="57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EAEE687A-9E0E-441D-BEC2-4D302B9F06A6}"/>
                    </a:ext>
                  </a:extLst>
                </p14:cNvPr>
                <p14:cNvContentPartPr/>
                <p14:nvPr/>
              </p14:nvContentPartPr>
              <p14:xfrm>
                <a:off x="2536655" y="5826546"/>
                <a:ext cx="196560" cy="1818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EAEE687A-9E0E-441D-BEC2-4D302B9F06A6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2532335" y="5822226"/>
                  <a:ext cx="2052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F475CC08-F650-4E3A-B663-CB2DC449E1B6}"/>
                    </a:ext>
                  </a:extLst>
                </p14:cNvPr>
                <p14:cNvContentPartPr/>
                <p14:nvPr/>
              </p14:nvContentPartPr>
              <p14:xfrm>
                <a:off x="2778935" y="5490666"/>
                <a:ext cx="213480" cy="5342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F475CC08-F650-4E3A-B663-CB2DC449E1B6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2774615" y="5486346"/>
                  <a:ext cx="222120" cy="54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DA4AFE9C-45A6-48FB-ACA5-D114605908A7}"/>
                    </a:ext>
                  </a:extLst>
                </p14:cNvPr>
                <p14:cNvContentPartPr/>
                <p14:nvPr/>
              </p14:nvContentPartPr>
              <p14:xfrm>
                <a:off x="3061175" y="5864346"/>
                <a:ext cx="288720" cy="20448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DA4AFE9C-45A6-48FB-ACA5-D114605908A7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3056855" y="5860026"/>
                  <a:ext cx="297360" cy="21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317" name="Input penna 316">
                <a:extLst>
                  <a:ext uri="{FF2B5EF4-FFF2-40B4-BE49-F238E27FC236}">
                    <a16:creationId xmlns:a16="http://schemas.microsoft.com/office/drawing/2014/main" id="{64F14F45-0A6D-40A0-BE97-8B7E9210AD85}"/>
                  </a:ext>
                </a:extLst>
              </p14:cNvPr>
              <p14:cNvContentPartPr/>
              <p14:nvPr/>
            </p14:nvContentPartPr>
            <p14:xfrm>
              <a:off x="6642815" y="5690466"/>
              <a:ext cx="17640" cy="11520"/>
            </p14:xfrm>
          </p:contentPart>
        </mc:Choice>
        <mc:Fallback xmlns="">
          <p:pic>
            <p:nvPicPr>
              <p:cNvPr id="317" name="Input penna 316">
                <a:extLst>
                  <a:ext uri="{FF2B5EF4-FFF2-40B4-BE49-F238E27FC236}">
                    <a16:creationId xmlns:a16="http://schemas.microsoft.com/office/drawing/2014/main" id="{64F14F45-0A6D-40A0-BE97-8B7E9210AD85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6638495" y="5686146"/>
                <a:ext cx="26280" cy="2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370" name="Gruppo 369">
            <a:extLst>
              <a:ext uri="{FF2B5EF4-FFF2-40B4-BE49-F238E27FC236}">
                <a16:creationId xmlns:a16="http://schemas.microsoft.com/office/drawing/2014/main" id="{F67CC303-FDD6-45C8-96D3-3C76D67930FF}"/>
              </a:ext>
            </a:extLst>
          </p:cNvPr>
          <p:cNvGrpSpPr/>
          <p:nvPr/>
        </p:nvGrpSpPr>
        <p:grpSpPr>
          <a:xfrm>
            <a:off x="3836975" y="5500746"/>
            <a:ext cx="677160" cy="620280"/>
            <a:chOff x="3836975" y="5500746"/>
            <a:chExt cx="677160" cy="62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86C6801C-4820-4529-9D3F-829CDE9BBEBE}"/>
                    </a:ext>
                  </a:extLst>
                </p14:cNvPr>
                <p14:cNvContentPartPr/>
                <p14:nvPr/>
              </p14:nvContentPartPr>
              <p14:xfrm>
                <a:off x="3836975" y="5800986"/>
                <a:ext cx="308880" cy="25344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86C6801C-4820-4529-9D3F-829CDE9BBEB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3832655" y="5796666"/>
                  <a:ext cx="31752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A1917CFD-44A1-4A63-BDC9-1BC495C413E7}"/>
                    </a:ext>
                  </a:extLst>
                </p14:cNvPr>
                <p14:cNvContentPartPr/>
                <p14:nvPr/>
              </p14:nvContentPartPr>
              <p14:xfrm>
                <a:off x="4241615" y="5500746"/>
                <a:ext cx="272520" cy="62028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A1917CFD-44A1-4A63-BDC9-1BC495C413E7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4237295" y="5496426"/>
                  <a:ext cx="281160" cy="62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9" name="Gruppo 368">
            <a:extLst>
              <a:ext uri="{FF2B5EF4-FFF2-40B4-BE49-F238E27FC236}">
                <a16:creationId xmlns:a16="http://schemas.microsoft.com/office/drawing/2014/main" id="{D8AF8F52-7000-4E76-8ABE-4052341D1730}"/>
              </a:ext>
            </a:extLst>
          </p:cNvPr>
          <p:cNvGrpSpPr/>
          <p:nvPr/>
        </p:nvGrpSpPr>
        <p:grpSpPr>
          <a:xfrm>
            <a:off x="4865495" y="5803146"/>
            <a:ext cx="2056320" cy="338760"/>
            <a:chOff x="4865495" y="5803146"/>
            <a:chExt cx="2056320" cy="33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960717E7-3FD5-472F-9686-60727B291627}"/>
                    </a:ext>
                  </a:extLst>
                </p14:cNvPr>
                <p14:cNvContentPartPr/>
                <p14:nvPr/>
              </p14:nvContentPartPr>
              <p14:xfrm>
                <a:off x="4865495" y="5803146"/>
                <a:ext cx="246960" cy="29952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960717E7-3FD5-472F-9686-60727B291627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4861175" y="5798826"/>
                  <a:ext cx="25560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2FA196F4-6633-42E2-A8E1-1D6F4F8308BD}"/>
                    </a:ext>
                  </a:extLst>
                </p14:cNvPr>
                <p14:cNvContentPartPr/>
                <p14:nvPr/>
              </p14:nvContentPartPr>
              <p14:xfrm>
                <a:off x="5190575" y="5915106"/>
                <a:ext cx="393120" cy="21996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2FA196F4-6633-42E2-A8E1-1D6F4F8308BD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5186255" y="5910786"/>
                  <a:ext cx="4017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5A288AC2-0123-4B66-B21A-FFB5EA5F4267}"/>
                    </a:ext>
                  </a:extLst>
                </p14:cNvPr>
                <p14:cNvContentPartPr/>
                <p14:nvPr/>
              </p14:nvContentPartPr>
              <p14:xfrm>
                <a:off x="5661815" y="5817906"/>
                <a:ext cx="200880" cy="28188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5A288AC2-0123-4B66-B21A-FFB5EA5F4267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5657495" y="5813586"/>
                  <a:ext cx="20952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B3AF7ACD-9888-4865-B223-1462BE7ED4D6}"/>
                    </a:ext>
                  </a:extLst>
                </p14:cNvPr>
                <p14:cNvContentPartPr/>
                <p14:nvPr/>
              </p14:nvContentPartPr>
              <p14:xfrm>
                <a:off x="5958095" y="5996106"/>
                <a:ext cx="51120" cy="10404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B3AF7ACD-9888-4865-B223-1462BE7ED4D6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5953775" y="5991786"/>
                  <a:ext cx="597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56FFD102-0597-4D5B-ACE2-215D015552C7}"/>
                    </a:ext>
                  </a:extLst>
                </p14:cNvPr>
                <p14:cNvContentPartPr/>
                <p14:nvPr/>
              </p14:nvContentPartPr>
              <p14:xfrm>
                <a:off x="5977175" y="5825826"/>
                <a:ext cx="68400" cy="2772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56FFD102-0597-4D5B-ACE2-215D015552C7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5972855" y="5821506"/>
                  <a:ext cx="770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47CE984D-556B-46C1-857D-2228B14556D5}"/>
                    </a:ext>
                  </a:extLst>
                </p14:cNvPr>
                <p14:cNvContentPartPr/>
                <p14:nvPr/>
              </p14:nvContentPartPr>
              <p14:xfrm>
                <a:off x="6181295" y="5905386"/>
                <a:ext cx="286560" cy="20304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47CE984D-556B-46C1-857D-2228B14556D5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6176975" y="5901066"/>
                  <a:ext cx="2952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A06C8AF7-7EF8-4CAB-9952-96F222229188}"/>
                    </a:ext>
                  </a:extLst>
                </p14:cNvPr>
                <p14:cNvContentPartPr/>
                <p14:nvPr/>
              </p14:nvContentPartPr>
              <p14:xfrm>
                <a:off x="6515375" y="5836266"/>
                <a:ext cx="184320" cy="29556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A06C8AF7-7EF8-4CAB-9952-96F222229188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6511055" y="5831946"/>
                  <a:ext cx="1929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545FE86C-1C95-47A2-B5C1-709BB133E213}"/>
                    </a:ext>
                  </a:extLst>
                </p14:cNvPr>
                <p14:cNvContentPartPr/>
                <p14:nvPr/>
              </p14:nvContentPartPr>
              <p14:xfrm>
                <a:off x="6717695" y="5953986"/>
                <a:ext cx="204120" cy="18792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545FE86C-1C95-47A2-B5C1-709BB133E213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6713375" y="5949666"/>
                  <a:ext cx="21276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8" name="Gruppo 367">
            <a:extLst>
              <a:ext uri="{FF2B5EF4-FFF2-40B4-BE49-F238E27FC236}">
                <a16:creationId xmlns:a16="http://schemas.microsoft.com/office/drawing/2014/main" id="{BD6D6E7E-38EC-4192-9DB6-62E464DD59B6}"/>
              </a:ext>
            </a:extLst>
          </p:cNvPr>
          <p:cNvGrpSpPr/>
          <p:nvPr/>
        </p:nvGrpSpPr>
        <p:grpSpPr>
          <a:xfrm>
            <a:off x="7262015" y="5578506"/>
            <a:ext cx="500040" cy="561240"/>
            <a:chOff x="7262015" y="5578506"/>
            <a:chExt cx="500040" cy="56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98CAFF90-93C0-47F8-A3E5-59542F6ABC2B}"/>
                    </a:ext>
                  </a:extLst>
                </p14:cNvPr>
                <p14:cNvContentPartPr/>
                <p14:nvPr/>
              </p14:nvContentPartPr>
              <p14:xfrm>
                <a:off x="7262015" y="5910786"/>
                <a:ext cx="223560" cy="22608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98CAFF90-93C0-47F8-A3E5-59542F6ABC2B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7257695" y="5906466"/>
                  <a:ext cx="23220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A58320D0-3556-4C7E-B486-F4AFB03123F1}"/>
                    </a:ext>
                  </a:extLst>
                </p14:cNvPr>
                <p14:cNvContentPartPr/>
                <p14:nvPr/>
              </p14:nvContentPartPr>
              <p14:xfrm>
                <a:off x="7497455" y="5578506"/>
                <a:ext cx="61560" cy="54180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A58320D0-3556-4C7E-B486-F4AFB03123F1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7493135" y="5574186"/>
                  <a:ext cx="70200" cy="55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616BB2B8-7191-43C9-B16C-2570343C2912}"/>
                    </a:ext>
                  </a:extLst>
                </p14:cNvPr>
                <p14:cNvContentPartPr/>
                <p14:nvPr/>
              </p14:nvContentPartPr>
              <p14:xfrm>
                <a:off x="7695455" y="6000426"/>
                <a:ext cx="66600" cy="13932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616BB2B8-7191-43C9-B16C-2570343C2912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7691135" y="5996106"/>
                  <a:ext cx="752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948CB25F-485D-4868-B910-D8A98201F3A8}"/>
                    </a:ext>
                  </a:extLst>
                </p14:cNvPr>
                <p14:cNvContentPartPr/>
                <p14:nvPr/>
              </p14:nvContentPartPr>
              <p14:xfrm>
                <a:off x="7708055" y="5829066"/>
                <a:ext cx="52200" cy="1224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948CB25F-485D-4868-B910-D8A98201F3A8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7703735" y="5824746"/>
                  <a:ext cx="60840" cy="2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7" name="Gruppo 366">
            <a:extLst>
              <a:ext uri="{FF2B5EF4-FFF2-40B4-BE49-F238E27FC236}">
                <a16:creationId xmlns:a16="http://schemas.microsoft.com/office/drawing/2014/main" id="{5B784935-6956-47FD-8801-C79B43348994}"/>
              </a:ext>
            </a:extLst>
          </p:cNvPr>
          <p:cNvGrpSpPr/>
          <p:nvPr/>
        </p:nvGrpSpPr>
        <p:grpSpPr>
          <a:xfrm>
            <a:off x="8266775" y="5766426"/>
            <a:ext cx="325800" cy="371520"/>
            <a:chOff x="8266775" y="5766426"/>
            <a:chExt cx="32580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C0A4B330-1C45-4D4F-85B8-D8AD9C7741BB}"/>
                    </a:ext>
                  </a:extLst>
                </p14:cNvPr>
                <p14:cNvContentPartPr/>
                <p14:nvPr/>
              </p14:nvContentPartPr>
              <p14:xfrm>
                <a:off x="8266775" y="5766426"/>
                <a:ext cx="318960" cy="37152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C0A4B330-1C45-4D4F-85B8-D8AD9C7741BB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8262455" y="5762106"/>
                  <a:ext cx="32760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DF3849A7-0E39-4189-866F-F270E7C87352}"/>
                    </a:ext>
                  </a:extLst>
                </p14:cNvPr>
                <p14:cNvContentPartPr/>
                <p14:nvPr/>
              </p14:nvContentPartPr>
              <p14:xfrm>
                <a:off x="8342015" y="5921586"/>
                <a:ext cx="250560" cy="16020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DF3849A7-0E39-4189-866F-F270E7C87352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8337695" y="5917266"/>
                  <a:ext cx="259200" cy="16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6" name="Gruppo 365">
            <a:extLst>
              <a:ext uri="{FF2B5EF4-FFF2-40B4-BE49-F238E27FC236}">
                <a16:creationId xmlns:a16="http://schemas.microsoft.com/office/drawing/2014/main" id="{6DC03DBE-7618-45BD-A7BC-1FF273740C11}"/>
              </a:ext>
            </a:extLst>
          </p:cNvPr>
          <p:cNvGrpSpPr/>
          <p:nvPr/>
        </p:nvGrpSpPr>
        <p:grpSpPr>
          <a:xfrm>
            <a:off x="8972375" y="5690466"/>
            <a:ext cx="2972880" cy="491400"/>
            <a:chOff x="8972375" y="5690466"/>
            <a:chExt cx="2972880" cy="49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9567F862-9771-4CEF-9CEB-F6F749BA3B5D}"/>
                    </a:ext>
                  </a:extLst>
                </p14:cNvPr>
                <p14:cNvContentPartPr/>
                <p14:nvPr/>
              </p14:nvContentPartPr>
              <p14:xfrm>
                <a:off x="8972375" y="5901066"/>
                <a:ext cx="254160" cy="21672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9567F862-9771-4CEF-9CEB-F6F749BA3B5D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8968055" y="5896746"/>
                  <a:ext cx="26280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797A8D2B-42E6-4827-A238-3CF92EEC9F45}"/>
                    </a:ext>
                  </a:extLst>
                </p14:cNvPr>
                <p14:cNvContentPartPr/>
                <p14:nvPr/>
              </p14:nvContentPartPr>
              <p14:xfrm>
                <a:off x="9371255" y="5690466"/>
                <a:ext cx="143640" cy="37296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797A8D2B-42E6-4827-A238-3CF92EEC9F45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9366935" y="5686146"/>
                  <a:ext cx="15228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89CF7AA8-91D6-4D8E-A734-7F2519C3822F}"/>
                    </a:ext>
                  </a:extLst>
                </p14:cNvPr>
                <p14:cNvContentPartPr/>
                <p14:nvPr/>
              </p14:nvContentPartPr>
              <p14:xfrm>
                <a:off x="9215015" y="5884506"/>
                <a:ext cx="270360" cy="1584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89CF7AA8-91D6-4D8E-A734-7F2519C3822F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9210695" y="5880186"/>
                  <a:ext cx="2790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5F040844-5D49-429E-BB3C-286C53CFCBB5}"/>
                    </a:ext>
                  </a:extLst>
                </p14:cNvPr>
                <p14:cNvContentPartPr/>
                <p14:nvPr/>
              </p14:nvContentPartPr>
              <p14:xfrm>
                <a:off x="9602735" y="5724306"/>
                <a:ext cx="226080" cy="33372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5F040844-5D49-429E-BB3C-286C53CFCBB5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9598415" y="5719986"/>
                  <a:ext cx="23472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9301E45F-79F5-4E45-B9E9-B2ABE63C531F}"/>
                    </a:ext>
                  </a:extLst>
                </p14:cNvPr>
                <p14:cNvContentPartPr/>
                <p14:nvPr/>
              </p14:nvContentPartPr>
              <p14:xfrm>
                <a:off x="9538295" y="5843466"/>
                <a:ext cx="227520" cy="1332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9301E45F-79F5-4E45-B9E9-B2ABE63C531F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9533975" y="5839146"/>
                  <a:ext cx="236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59" name="Input penna 358">
                  <a:extLst>
                    <a:ext uri="{FF2B5EF4-FFF2-40B4-BE49-F238E27FC236}">
                      <a16:creationId xmlns:a16="http://schemas.microsoft.com/office/drawing/2014/main" id="{1E8B2F19-108F-4FF1-BCCF-E2D83C7DCC2B}"/>
                    </a:ext>
                  </a:extLst>
                </p14:cNvPr>
                <p14:cNvContentPartPr/>
                <p14:nvPr/>
              </p14:nvContentPartPr>
              <p14:xfrm>
                <a:off x="9887855" y="5896026"/>
                <a:ext cx="226080" cy="180000"/>
              </p14:xfrm>
            </p:contentPart>
          </mc:Choice>
          <mc:Fallback xmlns="">
            <p:pic>
              <p:nvPicPr>
                <p:cNvPr id="359" name="Input penna 358">
                  <a:extLst>
                    <a:ext uri="{FF2B5EF4-FFF2-40B4-BE49-F238E27FC236}">
                      <a16:creationId xmlns:a16="http://schemas.microsoft.com/office/drawing/2014/main" id="{1E8B2F19-108F-4FF1-BCCF-E2D83C7DCC2B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9883535" y="5891706"/>
                  <a:ext cx="2347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60" name="Input penna 359">
                  <a:extLst>
                    <a:ext uri="{FF2B5EF4-FFF2-40B4-BE49-F238E27FC236}">
                      <a16:creationId xmlns:a16="http://schemas.microsoft.com/office/drawing/2014/main" id="{F4AF54F4-E656-4F6B-944E-CAEF0A4B672A}"/>
                    </a:ext>
                  </a:extLst>
                </p14:cNvPr>
                <p14:cNvContentPartPr/>
                <p14:nvPr/>
              </p14:nvContentPartPr>
              <p14:xfrm>
                <a:off x="10170095" y="5932746"/>
                <a:ext cx="229680" cy="152280"/>
              </p14:xfrm>
            </p:contentPart>
          </mc:Choice>
          <mc:Fallback xmlns="">
            <p:pic>
              <p:nvPicPr>
                <p:cNvPr id="360" name="Input penna 359">
                  <a:extLst>
                    <a:ext uri="{FF2B5EF4-FFF2-40B4-BE49-F238E27FC236}">
                      <a16:creationId xmlns:a16="http://schemas.microsoft.com/office/drawing/2014/main" id="{F4AF54F4-E656-4F6B-944E-CAEF0A4B672A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10165775" y="5928426"/>
                  <a:ext cx="2383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61" name="Input penna 360">
                  <a:extLst>
                    <a:ext uri="{FF2B5EF4-FFF2-40B4-BE49-F238E27FC236}">
                      <a16:creationId xmlns:a16="http://schemas.microsoft.com/office/drawing/2014/main" id="{277C06C2-00F4-416B-9CE5-3245F1C253EE}"/>
                    </a:ext>
                  </a:extLst>
                </p14:cNvPr>
                <p14:cNvContentPartPr/>
                <p14:nvPr/>
              </p14:nvContentPartPr>
              <p14:xfrm>
                <a:off x="10542335" y="5962626"/>
                <a:ext cx="95040" cy="138960"/>
              </p14:xfrm>
            </p:contentPart>
          </mc:Choice>
          <mc:Fallback xmlns="">
            <p:pic>
              <p:nvPicPr>
                <p:cNvPr id="361" name="Input penna 360">
                  <a:extLst>
                    <a:ext uri="{FF2B5EF4-FFF2-40B4-BE49-F238E27FC236}">
                      <a16:creationId xmlns:a16="http://schemas.microsoft.com/office/drawing/2014/main" id="{277C06C2-00F4-416B-9CE5-3245F1C253EE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10538015" y="5958306"/>
                  <a:ext cx="1036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62" name="Input penna 361">
                  <a:extLst>
                    <a:ext uri="{FF2B5EF4-FFF2-40B4-BE49-F238E27FC236}">
                      <a16:creationId xmlns:a16="http://schemas.microsoft.com/office/drawing/2014/main" id="{73596740-CD76-40EB-83CB-29F01B236498}"/>
                    </a:ext>
                  </a:extLst>
                </p14:cNvPr>
                <p14:cNvContentPartPr/>
                <p14:nvPr/>
              </p14:nvContentPartPr>
              <p14:xfrm>
                <a:off x="10591295" y="5827986"/>
                <a:ext cx="63360" cy="13320"/>
              </p14:xfrm>
            </p:contentPart>
          </mc:Choice>
          <mc:Fallback xmlns="">
            <p:pic>
              <p:nvPicPr>
                <p:cNvPr id="362" name="Input penna 361">
                  <a:extLst>
                    <a:ext uri="{FF2B5EF4-FFF2-40B4-BE49-F238E27FC236}">
                      <a16:creationId xmlns:a16="http://schemas.microsoft.com/office/drawing/2014/main" id="{73596740-CD76-40EB-83CB-29F01B236498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10586975" y="5823666"/>
                  <a:ext cx="72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63" name="Input penna 362">
                  <a:extLst>
                    <a:ext uri="{FF2B5EF4-FFF2-40B4-BE49-F238E27FC236}">
                      <a16:creationId xmlns:a16="http://schemas.microsoft.com/office/drawing/2014/main" id="{7A051F7E-AB8C-4C50-97A3-899F985ADD5B}"/>
                    </a:ext>
                  </a:extLst>
                </p14:cNvPr>
                <p14:cNvContentPartPr/>
                <p14:nvPr/>
              </p14:nvContentPartPr>
              <p14:xfrm>
                <a:off x="10755815" y="5930226"/>
                <a:ext cx="360720" cy="217440"/>
              </p14:xfrm>
            </p:contentPart>
          </mc:Choice>
          <mc:Fallback xmlns="">
            <p:pic>
              <p:nvPicPr>
                <p:cNvPr id="363" name="Input penna 362">
                  <a:extLst>
                    <a:ext uri="{FF2B5EF4-FFF2-40B4-BE49-F238E27FC236}">
                      <a16:creationId xmlns:a16="http://schemas.microsoft.com/office/drawing/2014/main" id="{7A051F7E-AB8C-4C50-97A3-899F985ADD5B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10751495" y="5925906"/>
                  <a:ext cx="3693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64" name="Input penna 363">
                  <a:extLst>
                    <a:ext uri="{FF2B5EF4-FFF2-40B4-BE49-F238E27FC236}">
                      <a16:creationId xmlns:a16="http://schemas.microsoft.com/office/drawing/2014/main" id="{9A9EBE4D-C750-4988-96D5-D8BCA709DC64}"/>
                    </a:ext>
                  </a:extLst>
                </p14:cNvPr>
                <p14:cNvContentPartPr/>
                <p14:nvPr/>
              </p14:nvContentPartPr>
              <p14:xfrm>
                <a:off x="11133455" y="5909706"/>
                <a:ext cx="395640" cy="212040"/>
              </p14:xfrm>
            </p:contentPart>
          </mc:Choice>
          <mc:Fallback xmlns="">
            <p:pic>
              <p:nvPicPr>
                <p:cNvPr id="364" name="Input penna 363">
                  <a:extLst>
                    <a:ext uri="{FF2B5EF4-FFF2-40B4-BE49-F238E27FC236}">
                      <a16:creationId xmlns:a16="http://schemas.microsoft.com/office/drawing/2014/main" id="{9A9EBE4D-C750-4988-96D5-D8BCA709DC64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11129135" y="5905386"/>
                  <a:ext cx="4042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4850F60A-FD99-4E33-A8D5-2D53A842736A}"/>
                    </a:ext>
                  </a:extLst>
                </p14:cNvPr>
                <p14:cNvContentPartPr/>
                <p14:nvPr/>
              </p14:nvContentPartPr>
              <p14:xfrm>
                <a:off x="11565095" y="5932386"/>
                <a:ext cx="380160" cy="24948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4850F60A-FD99-4E33-A8D5-2D53A842736A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11560775" y="5928066"/>
                  <a:ext cx="388800" cy="258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572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72D12D64-F988-4A95-9FF2-A2C0B4F2D1FE}"/>
                  </a:ext>
                </a:extLst>
              </p14:cNvPr>
              <p14:cNvContentPartPr/>
              <p14:nvPr/>
            </p14:nvContentPartPr>
            <p14:xfrm>
              <a:off x="290436" y="2274497"/>
              <a:ext cx="2859120" cy="90360"/>
            </p14:xfrm>
          </p:contentPart>
        </mc:Choice>
        <mc:Fallback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72D12D64-F988-4A95-9FF2-A2C0B4F2D1FE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281796" y="2265857"/>
                <a:ext cx="2876760" cy="108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0946957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Gruppo 89">
            <a:extLst>
              <a:ext uri="{FF2B5EF4-FFF2-40B4-BE49-F238E27FC236}">
                <a16:creationId xmlns:a16="http://schemas.microsoft.com/office/drawing/2014/main" id="{8C4A5E4B-5F85-4A73-A7BF-C34474B6E8B8}"/>
              </a:ext>
            </a:extLst>
          </p:cNvPr>
          <p:cNvGrpSpPr/>
          <p:nvPr/>
        </p:nvGrpSpPr>
        <p:grpSpPr>
          <a:xfrm>
            <a:off x="81455" y="31626"/>
            <a:ext cx="5738400" cy="1419480"/>
            <a:chOff x="81455" y="31626"/>
            <a:chExt cx="5738400" cy="141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BA60E284-8646-4F08-AC2E-C35C7D791BBE}"/>
                    </a:ext>
                  </a:extLst>
                </p14:cNvPr>
                <p14:cNvContentPartPr/>
                <p14:nvPr/>
              </p14:nvContentPartPr>
              <p14:xfrm>
                <a:off x="81455" y="56466"/>
                <a:ext cx="258840" cy="3006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BA60E284-8646-4F08-AC2E-C35C7D791BB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7135" y="52146"/>
                  <a:ext cx="26748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FFC4A83-B5E8-4F46-B7DD-65C524C6E52B}"/>
                    </a:ext>
                  </a:extLst>
                </p14:cNvPr>
                <p14:cNvContentPartPr/>
                <p14:nvPr/>
              </p14:nvContentPartPr>
              <p14:xfrm>
                <a:off x="333095" y="142866"/>
                <a:ext cx="348120" cy="2124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FFC4A83-B5E8-4F46-B7DD-65C524C6E52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8775" y="138546"/>
                  <a:ext cx="3567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D6B8436-D696-4E98-9586-CD891762F027}"/>
                    </a:ext>
                  </a:extLst>
                </p14:cNvPr>
                <p14:cNvContentPartPr/>
                <p14:nvPr/>
              </p14:nvContentPartPr>
              <p14:xfrm>
                <a:off x="641615" y="31626"/>
                <a:ext cx="254520" cy="334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D6B8436-D696-4E98-9586-CD891762F02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37295" y="27306"/>
                  <a:ext cx="26316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324A5D0-B11E-46AC-94B8-FA2401D8116C}"/>
                    </a:ext>
                  </a:extLst>
                </p14:cNvPr>
                <p14:cNvContentPartPr/>
                <p14:nvPr/>
              </p14:nvContentPartPr>
              <p14:xfrm>
                <a:off x="901175" y="222786"/>
                <a:ext cx="246960" cy="1692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324A5D0-B11E-46AC-94B8-FA2401D8116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96855" y="218466"/>
                  <a:ext cx="2556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CCCC70F-3381-462F-9856-665606266EAB}"/>
                    </a:ext>
                  </a:extLst>
                </p14:cNvPr>
                <p14:cNvContentPartPr/>
                <p14:nvPr/>
              </p14:nvContentPartPr>
              <p14:xfrm>
                <a:off x="1212215" y="197946"/>
                <a:ext cx="150840" cy="2134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CCCC70F-3381-462F-9856-665606266EA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07895" y="193626"/>
                  <a:ext cx="1594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72AB3AF6-7A64-4801-A6B2-38E14227EB10}"/>
                    </a:ext>
                  </a:extLst>
                </p14:cNvPr>
                <p14:cNvContentPartPr/>
                <p14:nvPr/>
              </p14:nvContentPartPr>
              <p14:xfrm>
                <a:off x="1430735" y="306666"/>
                <a:ext cx="52200" cy="730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72AB3AF6-7A64-4801-A6B2-38E14227EB1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26415" y="302346"/>
                  <a:ext cx="608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41A6C24-007D-46A5-BA0E-A8EA8AC0E605}"/>
                    </a:ext>
                  </a:extLst>
                </p14:cNvPr>
                <p14:cNvContentPartPr/>
                <p14:nvPr/>
              </p14:nvContentPartPr>
              <p14:xfrm>
                <a:off x="1465295" y="183186"/>
                <a:ext cx="28800" cy="14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41A6C24-007D-46A5-BA0E-A8EA8AC0E60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60975" y="178866"/>
                  <a:ext cx="3744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4366AC6C-5EBE-4839-8648-1A675BD34B09}"/>
                    </a:ext>
                  </a:extLst>
                </p14:cNvPr>
                <p14:cNvContentPartPr/>
                <p14:nvPr/>
              </p14:nvContentPartPr>
              <p14:xfrm>
                <a:off x="1824575" y="210906"/>
                <a:ext cx="285840" cy="1396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4366AC6C-5EBE-4839-8648-1A675BD34B0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820255" y="206586"/>
                  <a:ext cx="29448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E0AA7F55-EE7F-41CE-B0E5-CC689B6BCDE8}"/>
                    </a:ext>
                  </a:extLst>
                </p14:cNvPr>
                <p14:cNvContentPartPr/>
                <p14:nvPr/>
              </p14:nvContentPartPr>
              <p14:xfrm>
                <a:off x="2184215" y="182106"/>
                <a:ext cx="223920" cy="171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E0AA7F55-EE7F-41CE-B0E5-CC689B6BCDE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79895" y="177786"/>
                  <a:ext cx="2325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C022C923-7094-4FB3-AB38-648C36319848}"/>
                    </a:ext>
                  </a:extLst>
                </p14:cNvPr>
                <p14:cNvContentPartPr/>
                <p14:nvPr/>
              </p14:nvContentPartPr>
              <p14:xfrm>
                <a:off x="2443775" y="194706"/>
                <a:ext cx="471240" cy="1591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C022C923-7094-4FB3-AB38-648C3631984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39455" y="190386"/>
                  <a:ext cx="4798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A113C84-DE88-463B-9CBC-C3D7C7826E43}"/>
                    </a:ext>
                  </a:extLst>
                </p14:cNvPr>
                <p14:cNvContentPartPr/>
                <p14:nvPr/>
              </p14:nvContentPartPr>
              <p14:xfrm>
                <a:off x="3030575" y="234666"/>
                <a:ext cx="100440" cy="421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A113C84-DE88-463B-9CBC-C3D7C7826E4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26255" y="230346"/>
                  <a:ext cx="10908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A5078607-93B2-4341-AAF6-F12110640EB1}"/>
                    </a:ext>
                  </a:extLst>
                </p14:cNvPr>
                <p14:cNvContentPartPr/>
                <p14:nvPr/>
              </p14:nvContentPartPr>
              <p14:xfrm>
                <a:off x="2986655" y="166266"/>
                <a:ext cx="298440" cy="1706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A5078607-93B2-4341-AAF6-F12110640EB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982335" y="161946"/>
                  <a:ext cx="3070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DE42B7A-1E7E-450D-BA5A-C7168A7176F0}"/>
                    </a:ext>
                  </a:extLst>
                </p14:cNvPr>
                <p14:cNvContentPartPr/>
                <p14:nvPr/>
              </p14:nvContentPartPr>
              <p14:xfrm>
                <a:off x="3275015" y="151146"/>
                <a:ext cx="170640" cy="1998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DE42B7A-1E7E-450D-BA5A-C7168A7176F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270695" y="146826"/>
                  <a:ext cx="1792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A06F1E9B-96FC-4417-BD6D-341744C15873}"/>
                    </a:ext>
                  </a:extLst>
                </p14:cNvPr>
                <p14:cNvContentPartPr/>
                <p14:nvPr/>
              </p14:nvContentPartPr>
              <p14:xfrm>
                <a:off x="3482375" y="207306"/>
                <a:ext cx="212400" cy="1512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A06F1E9B-96FC-4417-BD6D-341744C1587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478055" y="202986"/>
                  <a:ext cx="2210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A03F29F6-5679-4D6E-85BE-4239DD98EE3A}"/>
                    </a:ext>
                  </a:extLst>
                </p14:cNvPr>
                <p14:cNvContentPartPr/>
                <p14:nvPr/>
              </p14:nvContentPartPr>
              <p14:xfrm>
                <a:off x="3987455" y="195786"/>
                <a:ext cx="261000" cy="182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A03F29F6-5679-4D6E-85BE-4239DD98EE3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983135" y="191466"/>
                  <a:ext cx="2696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B92025C1-B128-4589-BFD5-01A9F4731CB6}"/>
                    </a:ext>
                  </a:extLst>
                </p14:cNvPr>
                <p14:cNvContentPartPr/>
                <p14:nvPr/>
              </p14:nvContentPartPr>
              <p14:xfrm>
                <a:off x="4250975" y="100386"/>
                <a:ext cx="70200" cy="3013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B92025C1-B128-4589-BFD5-01A9F4731CB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246655" y="96066"/>
                  <a:ext cx="7884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1C5B26D-27A7-4C28-98A4-A8B7E06A9E5D}"/>
                    </a:ext>
                  </a:extLst>
                </p14:cNvPr>
                <p14:cNvContentPartPr/>
                <p14:nvPr/>
              </p14:nvContentPartPr>
              <p14:xfrm>
                <a:off x="4382015" y="182106"/>
                <a:ext cx="52200" cy="1778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1C5B26D-27A7-4C28-98A4-A8B7E06A9E5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377695" y="177786"/>
                  <a:ext cx="608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1790834-348A-4D57-B050-E7DF1ECDA685}"/>
                    </a:ext>
                  </a:extLst>
                </p14:cNvPr>
                <p14:cNvContentPartPr/>
                <p14:nvPr/>
              </p14:nvContentPartPr>
              <p14:xfrm>
                <a:off x="4627175" y="137826"/>
                <a:ext cx="219960" cy="2174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1790834-348A-4D57-B050-E7DF1ECDA68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622855" y="133506"/>
                  <a:ext cx="2286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CC80C413-6999-44C6-B379-A803D5D9AE0A}"/>
                    </a:ext>
                  </a:extLst>
                </p14:cNvPr>
                <p14:cNvContentPartPr/>
                <p14:nvPr/>
              </p14:nvContentPartPr>
              <p14:xfrm>
                <a:off x="4875575" y="198666"/>
                <a:ext cx="162360" cy="1638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CC80C413-6999-44C6-B379-A803D5D9AE0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871255" y="194346"/>
                  <a:ext cx="1710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1C1192F-90AE-49B0-A3D4-286DDB7BFB61}"/>
                    </a:ext>
                  </a:extLst>
                </p14:cNvPr>
                <p14:cNvContentPartPr/>
                <p14:nvPr/>
              </p14:nvContentPartPr>
              <p14:xfrm>
                <a:off x="5125055" y="157986"/>
                <a:ext cx="116640" cy="2095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1C1192F-90AE-49B0-A3D4-286DDB7BFB6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20735" y="153666"/>
                  <a:ext cx="1252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BDFA4D83-323A-43E7-AF22-1D8E5945ED17}"/>
                    </a:ext>
                  </a:extLst>
                </p14:cNvPr>
                <p14:cNvContentPartPr/>
                <p14:nvPr/>
              </p14:nvContentPartPr>
              <p14:xfrm>
                <a:off x="5329175" y="194346"/>
                <a:ext cx="288720" cy="2318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BDFA4D83-323A-43E7-AF22-1D8E5945ED1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324855" y="190026"/>
                  <a:ext cx="2973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8207F50-BE1F-402C-B300-1E2BE78EC0CE}"/>
                    </a:ext>
                  </a:extLst>
                </p14:cNvPr>
                <p14:cNvContentPartPr/>
                <p14:nvPr/>
              </p14:nvContentPartPr>
              <p14:xfrm>
                <a:off x="5669735" y="281826"/>
                <a:ext cx="73080" cy="806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8207F50-BE1F-402C-B300-1E2BE78EC0C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665415" y="277506"/>
                  <a:ext cx="81720" cy="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0CFE6EFF-351F-4A68-9548-77FB76A20DBB}"/>
                    </a:ext>
                  </a:extLst>
                </p14:cNvPr>
                <p14:cNvContentPartPr/>
                <p14:nvPr/>
              </p14:nvContentPartPr>
              <p14:xfrm>
                <a:off x="5690615" y="143946"/>
                <a:ext cx="18720" cy="147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0CFE6EFF-351F-4A68-9548-77FB76A20DB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686295" y="139626"/>
                  <a:ext cx="273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492B085-4242-4AAB-AF7A-61CB74026BAF}"/>
                    </a:ext>
                  </a:extLst>
                </p14:cNvPr>
                <p14:cNvContentPartPr/>
                <p14:nvPr/>
              </p14:nvContentPartPr>
              <p14:xfrm>
                <a:off x="143735" y="764586"/>
                <a:ext cx="210960" cy="3258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492B085-4242-4AAB-AF7A-61CB74026BA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39415" y="760266"/>
                  <a:ext cx="21960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0B934D4A-0F5B-4749-9BF0-1E51916104B1}"/>
                    </a:ext>
                  </a:extLst>
                </p14:cNvPr>
                <p14:cNvContentPartPr/>
                <p14:nvPr/>
              </p14:nvContentPartPr>
              <p14:xfrm>
                <a:off x="199895" y="865026"/>
                <a:ext cx="181440" cy="658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0B934D4A-0F5B-4749-9BF0-1E51916104B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95575" y="860706"/>
                  <a:ext cx="19008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481E29B5-E5DD-48BA-8232-393C690ADC91}"/>
                    </a:ext>
                  </a:extLst>
                </p14:cNvPr>
                <p14:cNvContentPartPr/>
                <p14:nvPr/>
              </p14:nvContentPartPr>
              <p14:xfrm>
                <a:off x="406895" y="588186"/>
                <a:ext cx="226440" cy="2253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481E29B5-E5DD-48BA-8232-393C690ADC9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02575" y="583866"/>
                  <a:ext cx="23508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2B5A735-5537-46D6-A2B6-BBEA352B0E6D}"/>
                    </a:ext>
                  </a:extLst>
                </p14:cNvPr>
                <p14:cNvContentPartPr/>
                <p14:nvPr/>
              </p14:nvContentPartPr>
              <p14:xfrm>
                <a:off x="868415" y="870426"/>
                <a:ext cx="320400" cy="1875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2B5A735-5537-46D6-A2B6-BBEA352B0E6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64095" y="866106"/>
                  <a:ext cx="32904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5AC879F6-2FA6-4B07-919C-3C75D8DCBA76}"/>
                    </a:ext>
                  </a:extLst>
                </p14:cNvPr>
                <p14:cNvContentPartPr/>
                <p14:nvPr/>
              </p14:nvContentPartPr>
              <p14:xfrm>
                <a:off x="1008455" y="679626"/>
                <a:ext cx="247680" cy="568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5AC879F6-2FA6-4B07-919C-3C75D8DCBA7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04135" y="675306"/>
                  <a:ext cx="2563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3E361C0E-CAFD-4957-8CF5-891986CE7461}"/>
                    </a:ext>
                  </a:extLst>
                </p14:cNvPr>
                <p14:cNvContentPartPr/>
                <p14:nvPr/>
              </p14:nvContentPartPr>
              <p14:xfrm>
                <a:off x="1564295" y="875826"/>
                <a:ext cx="122760" cy="5752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3E361C0E-CAFD-4957-8CF5-891986CE746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559975" y="871506"/>
                  <a:ext cx="13140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0AA47B25-8A6D-4807-AA73-DD2ADE10E7CD}"/>
                    </a:ext>
                  </a:extLst>
                </p14:cNvPr>
                <p14:cNvContentPartPr/>
                <p14:nvPr/>
              </p14:nvContentPartPr>
              <p14:xfrm>
                <a:off x="1535135" y="879066"/>
                <a:ext cx="294120" cy="1713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0AA47B25-8A6D-4807-AA73-DD2ADE10E7C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530815" y="874746"/>
                  <a:ext cx="302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4828C56-973C-44EF-89E3-D679FD3203FB}"/>
                    </a:ext>
                  </a:extLst>
                </p14:cNvPr>
                <p14:cNvContentPartPr/>
                <p14:nvPr/>
              </p14:nvContentPartPr>
              <p14:xfrm>
                <a:off x="1871735" y="896706"/>
                <a:ext cx="240480" cy="1645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4828C56-973C-44EF-89E3-D679FD3203F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867415" y="892386"/>
                  <a:ext cx="2491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591C4FA-ED65-4C9E-8307-717E824F9E74}"/>
                    </a:ext>
                  </a:extLst>
                </p14:cNvPr>
                <p14:cNvContentPartPr/>
                <p14:nvPr/>
              </p14:nvContentPartPr>
              <p14:xfrm>
                <a:off x="2183495" y="576306"/>
                <a:ext cx="222120" cy="4590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591C4FA-ED65-4C9E-8307-717E824F9E7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179175" y="571986"/>
                  <a:ext cx="230760" cy="4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C66089E-939C-4115-9EDD-2DAC78A7A2D0}"/>
                    </a:ext>
                  </a:extLst>
                </p14:cNvPr>
                <p14:cNvContentPartPr/>
                <p14:nvPr/>
              </p14:nvContentPartPr>
              <p14:xfrm>
                <a:off x="2427215" y="825786"/>
                <a:ext cx="47520" cy="1760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C66089E-939C-4115-9EDD-2DAC78A7A2D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422895" y="821466"/>
                  <a:ext cx="561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2CAB257-5D82-48B2-AC7B-A69D637635B6}"/>
                    </a:ext>
                  </a:extLst>
                </p14:cNvPr>
                <p14:cNvContentPartPr/>
                <p14:nvPr/>
              </p14:nvContentPartPr>
              <p14:xfrm>
                <a:off x="2685695" y="802746"/>
                <a:ext cx="227520" cy="2242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2CAB257-5D82-48B2-AC7B-A69D637635B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681375" y="798426"/>
                  <a:ext cx="2361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755D246F-B15A-47E1-9F10-F76E05A25BB4}"/>
                    </a:ext>
                  </a:extLst>
                </p14:cNvPr>
                <p14:cNvContentPartPr/>
                <p14:nvPr/>
              </p14:nvContentPartPr>
              <p14:xfrm>
                <a:off x="2943815" y="890946"/>
                <a:ext cx="208800" cy="1447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755D246F-B15A-47E1-9F10-F76E05A25BB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939495" y="886626"/>
                  <a:ext cx="2174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14C22A26-B0BD-4C07-9727-2545BFF866DC}"/>
                    </a:ext>
                  </a:extLst>
                </p14:cNvPr>
                <p14:cNvContentPartPr/>
                <p14:nvPr/>
              </p14:nvContentPartPr>
              <p14:xfrm>
                <a:off x="3315335" y="801666"/>
                <a:ext cx="768960" cy="1767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14C22A26-B0BD-4C07-9727-2545BFF866D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311015" y="797346"/>
                  <a:ext cx="7776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5A1C630-12B7-4BFB-BE3C-36C8D7482179}"/>
                    </a:ext>
                  </a:extLst>
                </p14:cNvPr>
                <p14:cNvContentPartPr/>
                <p14:nvPr/>
              </p14:nvContentPartPr>
              <p14:xfrm>
                <a:off x="4362935" y="763146"/>
                <a:ext cx="529920" cy="1832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5A1C630-12B7-4BFB-BE3C-36C8D748217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358615" y="758826"/>
                  <a:ext cx="5385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23EC8C7-61A2-45EE-BAD5-016F8D222E3C}"/>
                    </a:ext>
                  </a:extLst>
                </p14:cNvPr>
                <p14:cNvContentPartPr/>
                <p14:nvPr/>
              </p14:nvContentPartPr>
              <p14:xfrm>
                <a:off x="4788455" y="460746"/>
                <a:ext cx="120960" cy="5281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23EC8C7-61A2-45EE-BAD5-016F8D222E3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784135" y="456426"/>
                  <a:ext cx="12960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7EDF97A-4D62-4844-AF0B-67359B3DF03D}"/>
                    </a:ext>
                  </a:extLst>
                </p14:cNvPr>
                <p14:cNvContentPartPr/>
                <p14:nvPr/>
              </p14:nvContentPartPr>
              <p14:xfrm>
                <a:off x="5186255" y="548226"/>
                <a:ext cx="263520" cy="4248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7EDF97A-4D62-4844-AF0B-67359B3DF03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181935" y="543906"/>
                  <a:ext cx="272160" cy="43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F452732-8D06-42CC-B6C9-DB2C43EE4961}"/>
                    </a:ext>
                  </a:extLst>
                </p14:cNvPr>
                <p14:cNvContentPartPr/>
                <p14:nvPr/>
              </p14:nvContentPartPr>
              <p14:xfrm>
                <a:off x="5483255" y="789426"/>
                <a:ext cx="336600" cy="1587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F452732-8D06-42CC-B6C9-DB2C43EE496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478935" y="785106"/>
                  <a:ext cx="345240" cy="16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8E328FC2-83A3-4842-93F3-AFBAA3FB17F4}"/>
              </a:ext>
            </a:extLst>
          </p:cNvPr>
          <p:cNvGrpSpPr/>
          <p:nvPr/>
        </p:nvGrpSpPr>
        <p:grpSpPr>
          <a:xfrm>
            <a:off x="6088415" y="64026"/>
            <a:ext cx="5817600" cy="1189800"/>
            <a:chOff x="6088415" y="64026"/>
            <a:chExt cx="5817600" cy="11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836E6E0-A809-4B2A-AC76-7BD282B4C649}"/>
                    </a:ext>
                  </a:extLst>
                </p14:cNvPr>
                <p14:cNvContentPartPr/>
                <p14:nvPr/>
              </p14:nvContentPartPr>
              <p14:xfrm>
                <a:off x="6088415" y="173466"/>
                <a:ext cx="334800" cy="1843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836E6E0-A809-4B2A-AC76-7BD282B4C64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084095" y="169146"/>
                  <a:ext cx="3434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A968F26F-156C-46C0-A936-25E3A0E5680D}"/>
                    </a:ext>
                  </a:extLst>
                </p14:cNvPr>
                <p14:cNvContentPartPr/>
                <p14:nvPr/>
              </p14:nvContentPartPr>
              <p14:xfrm>
                <a:off x="6390095" y="71946"/>
                <a:ext cx="82440" cy="2858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A968F26F-156C-46C0-A936-25E3A0E5680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385775" y="67626"/>
                  <a:ext cx="9108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070002AB-608D-401B-92D1-BEF3751EF32C}"/>
                    </a:ext>
                  </a:extLst>
                </p14:cNvPr>
                <p14:cNvContentPartPr/>
                <p14:nvPr/>
              </p14:nvContentPartPr>
              <p14:xfrm>
                <a:off x="6538415" y="170226"/>
                <a:ext cx="74160" cy="187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070002AB-608D-401B-92D1-BEF3751EF32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534095" y="165906"/>
                  <a:ext cx="828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2CB557E5-307F-49D4-9AC2-A4C80E9DA195}"/>
                    </a:ext>
                  </a:extLst>
                </p14:cNvPr>
                <p14:cNvContentPartPr/>
                <p14:nvPr/>
              </p14:nvContentPartPr>
              <p14:xfrm>
                <a:off x="7046015" y="169866"/>
                <a:ext cx="299880" cy="2674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2CB557E5-307F-49D4-9AC2-A4C80E9DA19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041695" y="165546"/>
                  <a:ext cx="3085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96490486-7689-449F-9FA9-499C5C60DEF4}"/>
                    </a:ext>
                  </a:extLst>
                </p14:cNvPr>
                <p14:cNvContentPartPr/>
                <p14:nvPr/>
              </p14:nvContentPartPr>
              <p14:xfrm>
                <a:off x="7104335" y="319626"/>
                <a:ext cx="208440" cy="284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96490486-7689-449F-9FA9-499C5C60DEF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100015" y="315306"/>
                  <a:ext cx="2170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03DF37A-B9D5-43D5-8A84-1DED362AE948}"/>
                    </a:ext>
                  </a:extLst>
                </p14:cNvPr>
                <p14:cNvContentPartPr/>
                <p14:nvPr/>
              </p14:nvContentPartPr>
              <p14:xfrm>
                <a:off x="7388735" y="64026"/>
                <a:ext cx="217080" cy="1724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03DF37A-B9D5-43D5-8A84-1DED362AE94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384415" y="59706"/>
                  <a:ext cx="2257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3BA5C0D-BBC8-4F00-90DD-202F9B2977A9}"/>
                    </a:ext>
                  </a:extLst>
                </p14:cNvPr>
                <p14:cNvContentPartPr/>
                <p14:nvPr/>
              </p14:nvContentPartPr>
              <p14:xfrm>
                <a:off x="8102615" y="195426"/>
                <a:ext cx="286560" cy="1681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3BA5C0D-BBC8-4F00-90DD-202F9B2977A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098295" y="191106"/>
                  <a:ext cx="2952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4A3E09CF-3F2B-48F9-8812-A72DD01644F6}"/>
                    </a:ext>
                  </a:extLst>
                </p14:cNvPr>
                <p14:cNvContentPartPr/>
                <p14:nvPr/>
              </p14:nvContentPartPr>
              <p14:xfrm>
                <a:off x="8406455" y="121986"/>
                <a:ext cx="158400" cy="2023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4A3E09CF-3F2B-48F9-8812-A72DD01644F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402135" y="117666"/>
                  <a:ext cx="1670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9B1E9851-4655-42EE-8580-B834F32A6BB2}"/>
                    </a:ext>
                  </a:extLst>
                </p14:cNvPr>
                <p14:cNvContentPartPr/>
                <p14:nvPr/>
              </p14:nvContentPartPr>
              <p14:xfrm>
                <a:off x="8725055" y="151506"/>
                <a:ext cx="271440" cy="189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9B1E9851-4655-42EE-8580-B834F32A6BB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720735" y="147186"/>
                  <a:ext cx="2800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794D8CF-EDA2-4F85-8843-FF982ADDA441}"/>
                    </a:ext>
                  </a:extLst>
                </p14:cNvPr>
                <p14:cNvContentPartPr/>
                <p14:nvPr/>
              </p14:nvContentPartPr>
              <p14:xfrm>
                <a:off x="9126815" y="163746"/>
                <a:ext cx="238680" cy="1756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794D8CF-EDA2-4F85-8843-FF982ADDA44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122495" y="159426"/>
                  <a:ext cx="2473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6609429-6E08-408D-8424-4E3378B1DCFD}"/>
                    </a:ext>
                  </a:extLst>
                </p14:cNvPr>
                <p14:cNvContentPartPr/>
                <p14:nvPr/>
              </p14:nvContentPartPr>
              <p14:xfrm>
                <a:off x="9344615" y="75906"/>
                <a:ext cx="173520" cy="1033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6609429-6E08-408D-8424-4E3378B1DCF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340295" y="71586"/>
                  <a:ext cx="1821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C74D913C-E7FE-4A43-B7B1-A7191F45EC2D}"/>
                    </a:ext>
                  </a:extLst>
                </p14:cNvPr>
                <p14:cNvContentPartPr/>
                <p14:nvPr/>
              </p14:nvContentPartPr>
              <p14:xfrm>
                <a:off x="9377735" y="366426"/>
                <a:ext cx="191160" cy="1368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C74D913C-E7FE-4A43-B7B1-A7191F45EC2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373415" y="362106"/>
                  <a:ext cx="1998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579D8F71-5A1F-42A7-A04E-D4FF636CF04D}"/>
                    </a:ext>
                  </a:extLst>
                </p14:cNvPr>
                <p14:cNvContentPartPr/>
                <p14:nvPr/>
              </p14:nvContentPartPr>
              <p14:xfrm>
                <a:off x="9730175" y="155106"/>
                <a:ext cx="490680" cy="2340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579D8F71-5A1F-42A7-A04E-D4FF636CF04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725855" y="150786"/>
                  <a:ext cx="49932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4061D408-3126-418E-BEA0-9A2CA75D9BDB}"/>
                    </a:ext>
                  </a:extLst>
                </p14:cNvPr>
                <p14:cNvContentPartPr/>
                <p14:nvPr/>
              </p14:nvContentPartPr>
              <p14:xfrm>
                <a:off x="10414895" y="159426"/>
                <a:ext cx="200520" cy="2055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4061D408-3126-418E-BEA0-9A2CA75D9BD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410575" y="155106"/>
                  <a:ext cx="2091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2CC9A657-0CB7-426C-AEDD-2A7E489337F4}"/>
                    </a:ext>
                  </a:extLst>
                </p14:cNvPr>
                <p14:cNvContentPartPr/>
                <p14:nvPr/>
              </p14:nvContentPartPr>
              <p14:xfrm>
                <a:off x="10705415" y="229266"/>
                <a:ext cx="159120" cy="1771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2CC9A657-0CB7-426C-AEDD-2A7E489337F4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701095" y="224946"/>
                  <a:ext cx="1677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9AFC8A2F-5B45-465F-BCE3-46F2DA93F9EE}"/>
                    </a:ext>
                  </a:extLst>
                </p14:cNvPr>
                <p14:cNvContentPartPr/>
                <p14:nvPr/>
              </p14:nvContentPartPr>
              <p14:xfrm>
                <a:off x="10706135" y="329346"/>
                <a:ext cx="151560" cy="24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9AFC8A2F-5B45-465F-BCE3-46F2DA93F9E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701815" y="325026"/>
                  <a:ext cx="1602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D96197A4-5207-4888-97A1-E8599A673203}"/>
                    </a:ext>
                  </a:extLst>
                </p14:cNvPr>
                <p14:cNvContentPartPr/>
                <p14:nvPr/>
              </p14:nvContentPartPr>
              <p14:xfrm>
                <a:off x="11040215" y="113706"/>
                <a:ext cx="12960" cy="2696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D96197A4-5207-4888-97A1-E8599A67320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1035895" y="109386"/>
                  <a:ext cx="2160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8BD674B-8BFF-4BDA-AD2E-3A0AB92396E7}"/>
                    </a:ext>
                  </a:extLst>
                </p14:cNvPr>
                <p14:cNvContentPartPr/>
                <p14:nvPr/>
              </p14:nvContentPartPr>
              <p14:xfrm>
                <a:off x="11075135" y="130266"/>
                <a:ext cx="29160" cy="2703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8BD674B-8BFF-4BDA-AD2E-3A0AB92396E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070815" y="125946"/>
                  <a:ext cx="3780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11F8E989-D4B8-4D59-A1C2-DDE78FE0DFC1}"/>
                    </a:ext>
                  </a:extLst>
                </p14:cNvPr>
                <p14:cNvContentPartPr/>
                <p14:nvPr/>
              </p14:nvContentPartPr>
              <p14:xfrm>
                <a:off x="10960295" y="104346"/>
                <a:ext cx="403920" cy="2851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11F8E989-D4B8-4D59-A1C2-DDE78FE0DFC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955975" y="100026"/>
                  <a:ext cx="41256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CA867B72-5890-4A28-ADE8-8E1BC4EC3544}"/>
                    </a:ext>
                  </a:extLst>
                </p14:cNvPr>
                <p14:cNvContentPartPr/>
                <p14:nvPr/>
              </p14:nvContentPartPr>
              <p14:xfrm>
                <a:off x="11350895" y="74106"/>
                <a:ext cx="177480" cy="364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CA867B72-5890-4A28-ADE8-8E1BC4EC354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346575" y="69786"/>
                  <a:ext cx="18612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7CFCF328-1671-4DEB-8A66-E29793464FFF}"/>
                    </a:ext>
                  </a:extLst>
                </p14:cNvPr>
                <p14:cNvContentPartPr/>
                <p14:nvPr/>
              </p14:nvContentPartPr>
              <p14:xfrm>
                <a:off x="11564015" y="141426"/>
                <a:ext cx="280440" cy="2736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7CFCF328-1671-4DEB-8A66-E29793464FF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559695" y="137106"/>
                  <a:ext cx="28908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93D57E29-302A-4A26-912B-B7F8EDF255DC}"/>
                    </a:ext>
                  </a:extLst>
                </p14:cNvPr>
                <p14:cNvContentPartPr/>
                <p14:nvPr/>
              </p14:nvContentPartPr>
              <p14:xfrm>
                <a:off x="11692895" y="370026"/>
                <a:ext cx="183240" cy="1148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93D57E29-302A-4A26-912B-B7F8EDF255D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688575" y="365706"/>
                  <a:ext cx="19188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077E7328-894D-4F5F-AA51-3DDD45440800}"/>
                    </a:ext>
                  </a:extLst>
                </p14:cNvPr>
                <p14:cNvContentPartPr/>
                <p14:nvPr/>
              </p14:nvContentPartPr>
              <p14:xfrm>
                <a:off x="11497415" y="89586"/>
                <a:ext cx="339120" cy="4496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077E7328-894D-4F5F-AA51-3DDD4544080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493095" y="85266"/>
                  <a:ext cx="34776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B732BB4C-AD6D-45E5-BACA-8BC96A977C65}"/>
                    </a:ext>
                  </a:extLst>
                </p14:cNvPr>
                <p14:cNvContentPartPr/>
                <p14:nvPr/>
              </p14:nvContentPartPr>
              <p14:xfrm>
                <a:off x="6176255" y="813906"/>
                <a:ext cx="124920" cy="1058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B732BB4C-AD6D-45E5-BACA-8BC96A977C6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171935" y="809586"/>
                  <a:ext cx="13356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42C4F40-9E27-47D7-86DC-CB1B411BF3C0}"/>
                    </a:ext>
                  </a:extLst>
                </p14:cNvPr>
                <p14:cNvContentPartPr/>
                <p14:nvPr/>
              </p14:nvContentPartPr>
              <p14:xfrm>
                <a:off x="6167615" y="657666"/>
                <a:ext cx="38520" cy="111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42C4F40-9E27-47D7-86DC-CB1B411BF3C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163295" y="653346"/>
                  <a:ext cx="471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DABB3B03-1207-4803-8947-15BED67832A0}"/>
                    </a:ext>
                  </a:extLst>
                </p14:cNvPr>
                <p14:cNvContentPartPr/>
                <p14:nvPr/>
              </p14:nvContentPartPr>
              <p14:xfrm>
                <a:off x="6415295" y="794466"/>
                <a:ext cx="224280" cy="1418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DABB3B03-1207-4803-8947-15BED67832A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410975" y="790146"/>
                  <a:ext cx="2329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E4360DCE-FF26-49FC-894F-32286E3D9816}"/>
                    </a:ext>
                  </a:extLst>
                </p14:cNvPr>
                <p14:cNvContentPartPr/>
                <p14:nvPr/>
              </p14:nvContentPartPr>
              <p14:xfrm>
                <a:off x="6655775" y="637866"/>
                <a:ext cx="344520" cy="615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E4360DCE-FF26-49FC-894F-32286E3D981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651455" y="633546"/>
                  <a:ext cx="353160" cy="62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A901CA2-1056-4D8B-AF45-D90B4833C545}"/>
                    </a:ext>
                  </a:extLst>
                </p14:cNvPr>
                <p14:cNvContentPartPr/>
                <p14:nvPr/>
              </p14:nvContentPartPr>
              <p14:xfrm>
                <a:off x="6713735" y="984906"/>
                <a:ext cx="196920" cy="122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A901CA2-1056-4D8B-AF45-D90B4833C54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709415" y="980586"/>
                  <a:ext cx="2055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7B7FDD3-82F1-4718-BF45-5C722C080B57}"/>
                    </a:ext>
                  </a:extLst>
                </p14:cNvPr>
                <p14:cNvContentPartPr/>
                <p14:nvPr/>
              </p14:nvContentPartPr>
              <p14:xfrm>
                <a:off x="6962495" y="832266"/>
                <a:ext cx="67680" cy="167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7B7FDD3-82F1-4718-BF45-5C722C080B5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958175" y="827946"/>
                  <a:ext cx="763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B4EF71A4-51B4-4F7D-9671-EA7C027EAD2A}"/>
                    </a:ext>
                  </a:extLst>
                </p14:cNvPr>
                <p14:cNvContentPartPr/>
                <p14:nvPr/>
              </p14:nvContentPartPr>
              <p14:xfrm>
                <a:off x="7134215" y="900306"/>
                <a:ext cx="225720" cy="1382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B4EF71A4-51B4-4F7D-9671-EA7C027EAD2A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129895" y="895986"/>
                  <a:ext cx="2343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113AFA0D-1D83-4942-8C7A-5908E7B184FB}"/>
                    </a:ext>
                  </a:extLst>
                </p14:cNvPr>
                <p14:cNvContentPartPr/>
                <p14:nvPr/>
              </p14:nvContentPartPr>
              <p14:xfrm>
                <a:off x="7434095" y="831186"/>
                <a:ext cx="82080" cy="1760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113AFA0D-1D83-4942-8C7A-5908E7B184F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429775" y="826866"/>
                  <a:ext cx="9072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E71F0CAB-06D7-49A3-9A5C-44B95268D303}"/>
                    </a:ext>
                  </a:extLst>
                </p14:cNvPr>
                <p14:cNvContentPartPr/>
                <p14:nvPr/>
              </p14:nvContentPartPr>
              <p14:xfrm>
                <a:off x="7783655" y="546426"/>
                <a:ext cx="131400" cy="433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E71F0CAB-06D7-49A3-9A5C-44B95268D30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779335" y="542106"/>
                  <a:ext cx="14004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E1E7422D-1A1B-45BC-941B-2A2A849423C6}"/>
                    </a:ext>
                  </a:extLst>
                </p14:cNvPr>
                <p14:cNvContentPartPr/>
                <p14:nvPr/>
              </p14:nvContentPartPr>
              <p14:xfrm>
                <a:off x="7646495" y="742986"/>
                <a:ext cx="251280" cy="266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E1E7422D-1A1B-45BC-941B-2A2A849423C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642175" y="738666"/>
                  <a:ext cx="25992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80381CF-6B2F-4DE4-95A5-DA3277D6EB7C}"/>
                    </a:ext>
                  </a:extLst>
                </p14:cNvPr>
                <p14:cNvContentPartPr/>
                <p14:nvPr/>
              </p14:nvContentPartPr>
              <p14:xfrm>
                <a:off x="7952495" y="736506"/>
                <a:ext cx="114120" cy="1933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80381CF-6B2F-4DE4-95A5-DA3277D6EB7C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948175" y="732186"/>
                  <a:ext cx="1227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9CB27C8E-D3EC-4DCC-8CE3-B90B4BE27450}"/>
                    </a:ext>
                  </a:extLst>
                </p14:cNvPr>
                <p14:cNvContentPartPr/>
                <p14:nvPr/>
              </p14:nvContentPartPr>
              <p14:xfrm>
                <a:off x="8311415" y="700146"/>
                <a:ext cx="240480" cy="2728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9CB27C8E-D3EC-4DCC-8CE3-B90B4BE2745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307095" y="695826"/>
                  <a:ext cx="24912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F57251B-0B1E-4A9B-83C9-287BD67FB28D}"/>
                    </a:ext>
                  </a:extLst>
                </p14:cNvPr>
                <p14:cNvContentPartPr/>
                <p14:nvPr/>
              </p14:nvContentPartPr>
              <p14:xfrm>
                <a:off x="8583935" y="802386"/>
                <a:ext cx="286560" cy="154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F57251B-0B1E-4A9B-83C9-287BD67FB28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579615" y="798066"/>
                  <a:ext cx="2952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A3FF8F14-137D-4E1D-815E-7D8DAABAB213}"/>
                    </a:ext>
                  </a:extLst>
                </p14:cNvPr>
                <p14:cNvContentPartPr/>
                <p14:nvPr/>
              </p14:nvContentPartPr>
              <p14:xfrm>
                <a:off x="8926655" y="521586"/>
                <a:ext cx="284040" cy="3859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A3FF8F14-137D-4E1D-815E-7D8DAABAB21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922335" y="517266"/>
                  <a:ext cx="29268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7B28CFAC-592F-4454-B919-4639DA6A358A}"/>
                    </a:ext>
                  </a:extLst>
                </p14:cNvPr>
                <p14:cNvContentPartPr/>
                <p14:nvPr/>
              </p14:nvContentPartPr>
              <p14:xfrm>
                <a:off x="9107735" y="789066"/>
                <a:ext cx="190440" cy="1220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7B28CFAC-592F-4454-B919-4639DA6A358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103415" y="784746"/>
                  <a:ext cx="1990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2E34238C-FFE8-42DA-B282-D8BC6F8ED6BF}"/>
                    </a:ext>
                  </a:extLst>
                </p14:cNvPr>
                <p14:cNvContentPartPr/>
                <p14:nvPr/>
              </p14:nvContentPartPr>
              <p14:xfrm>
                <a:off x="9332015" y="722106"/>
                <a:ext cx="139680" cy="2034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2E34238C-FFE8-42DA-B282-D8BC6F8ED6BF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327695" y="717786"/>
                  <a:ext cx="1483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76776A22-50B1-4445-91D4-75D19BA78EC3}"/>
                    </a:ext>
                  </a:extLst>
                </p14:cNvPr>
                <p14:cNvContentPartPr/>
                <p14:nvPr/>
              </p14:nvContentPartPr>
              <p14:xfrm>
                <a:off x="9550895" y="836586"/>
                <a:ext cx="37800" cy="712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76776A22-50B1-4445-91D4-75D19BA78EC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546575" y="832266"/>
                  <a:ext cx="4644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72CCA100-3919-4D4E-8DA3-5CD88FB6E266}"/>
                    </a:ext>
                  </a:extLst>
                </p14:cNvPr>
                <p14:cNvContentPartPr/>
                <p14:nvPr/>
              </p14:nvContentPartPr>
              <p14:xfrm>
                <a:off x="9605615" y="762426"/>
                <a:ext cx="33840" cy="11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72CCA100-3919-4D4E-8DA3-5CD88FB6E26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601295" y="758106"/>
                  <a:ext cx="424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A287536-1A34-49BE-9076-5CB73EE9A77A}"/>
                    </a:ext>
                  </a:extLst>
                </p14:cNvPr>
                <p14:cNvContentPartPr/>
                <p14:nvPr/>
              </p14:nvContentPartPr>
              <p14:xfrm>
                <a:off x="9857975" y="597546"/>
                <a:ext cx="205920" cy="4233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A287536-1A34-49BE-9076-5CB73EE9A77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853655" y="593226"/>
                  <a:ext cx="21456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BC5DBAA4-6DBF-4ABC-971A-CCDA4C3CD297}"/>
                    </a:ext>
                  </a:extLst>
                </p14:cNvPr>
                <p14:cNvContentPartPr/>
                <p14:nvPr/>
              </p14:nvContentPartPr>
              <p14:xfrm>
                <a:off x="10087295" y="803466"/>
                <a:ext cx="216000" cy="118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BC5DBAA4-6DBF-4ABC-971A-CCDA4C3CD29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082975" y="799146"/>
                  <a:ext cx="2246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5DC8C9AE-CFD2-423B-8306-9CEE5128985F}"/>
                    </a:ext>
                  </a:extLst>
                </p14:cNvPr>
                <p14:cNvContentPartPr/>
                <p14:nvPr/>
              </p14:nvContentPartPr>
              <p14:xfrm>
                <a:off x="10323095" y="515466"/>
                <a:ext cx="11880" cy="3891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5DC8C9AE-CFD2-423B-8306-9CEE5128985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318775" y="511146"/>
                  <a:ext cx="2052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03F0D414-6D23-4560-847D-F6C7CCFD2E14}"/>
                    </a:ext>
                  </a:extLst>
                </p14:cNvPr>
                <p14:cNvContentPartPr/>
                <p14:nvPr/>
              </p14:nvContentPartPr>
              <p14:xfrm>
                <a:off x="10392935" y="801666"/>
                <a:ext cx="144000" cy="1324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03F0D414-6D23-4560-847D-F6C7CCFD2E1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388615" y="797346"/>
                  <a:ext cx="1526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3CAD387C-2EBA-4639-9E85-12FDFDDD1ECB}"/>
                    </a:ext>
                  </a:extLst>
                </p14:cNvPr>
                <p14:cNvContentPartPr/>
                <p14:nvPr/>
              </p14:nvContentPartPr>
              <p14:xfrm>
                <a:off x="10683095" y="546426"/>
                <a:ext cx="18720" cy="3470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3CAD387C-2EBA-4639-9E85-12FDFDDD1EC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78775" y="542106"/>
                  <a:ext cx="2736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71492B53-20BE-4A7B-B494-6D48C838CE7E}"/>
                    </a:ext>
                  </a:extLst>
                </p14:cNvPr>
                <p14:cNvContentPartPr/>
                <p14:nvPr/>
              </p14:nvContentPartPr>
              <p14:xfrm>
                <a:off x="10526855" y="677466"/>
                <a:ext cx="291600" cy="133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71492B53-20BE-4A7B-B494-6D48C838CE7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522535" y="673146"/>
                  <a:ext cx="300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44B50BA-C953-4DF2-845A-BDF25802D176}"/>
                    </a:ext>
                  </a:extLst>
                </p14:cNvPr>
                <p14:cNvContentPartPr/>
                <p14:nvPr/>
              </p14:nvContentPartPr>
              <p14:xfrm>
                <a:off x="10798295" y="788706"/>
                <a:ext cx="187200" cy="186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44B50BA-C953-4DF2-845A-BDF25802D17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793975" y="784386"/>
                  <a:ext cx="19584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367AC467-CEA4-43A9-8B75-AD70777A0988}"/>
                    </a:ext>
                  </a:extLst>
                </p14:cNvPr>
                <p14:cNvContentPartPr/>
                <p14:nvPr/>
              </p14:nvContentPartPr>
              <p14:xfrm>
                <a:off x="11067215" y="791586"/>
                <a:ext cx="225720" cy="1666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367AC467-CEA4-43A9-8B75-AD70777A098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062895" y="787266"/>
                  <a:ext cx="2343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9689CCC7-9C7F-486F-823E-716AB030E906}"/>
                    </a:ext>
                  </a:extLst>
                </p14:cNvPr>
                <p14:cNvContentPartPr/>
                <p14:nvPr/>
              </p14:nvContentPartPr>
              <p14:xfrm>
                <a:off x="11395175" y="812826"/>
                <a:ext cx="318600" cy="1465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9689CCC7-9C7F-486F-823E-716AB030E90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390855" y="808506"/>
                  <a:ext cx="3272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683BAC2-8FA2-467F-BDFF-7C2464F70C15}"/>
                    </a:ext>
                  </a:extLst>
                </p14:cNvPr>
                <p14:cNvContentPartPr/>
                <p14:nvPr/>
              </p14:nvContentPartPr>
              <p14:xfrm>
                <a:off x="11803775" y="865026"/>
                <a:ext cx="45720" cy="7920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683BAC2-8FA2-467F-BDFF-7C2464F70C1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799455" y="860706"/>
                  <a:ext cx="5436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E001651-693F-4C57-B396-D3CB54F756B9}"/>
                    </a:ext>
                  </a:extLst>
                </p14:cNvPr>
                <p14:cNvContentPartPr/>
                <p14:nvPr/>
              </p14:nvContentPartPr>
              <p14:xfrm>
                <a:off x="11797295" y="753786"/>
                <a:ext cx="108720" cy="363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E001651-693F-4C57-B396-D3CB54F756B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792975" y="749466"/>
                  <a:ext cx="11736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02383BC-87E6-41B5-AF94-8A3524A42024}"/>
                    </a:ext>
                  </a:extLst>
                </p14:cNvPr>
                <p14:cNvContentPartPr/>
                <p14:nvPr/>
              </p14:nvContentPartPr>
              <p14:xfrm>
                <a:off x="11767415" y="1196586"/>
                <a:ext cx="123120" cy="212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02383BC-87E6-41B5-AF94-8A3524A4202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763095" y="1192266"/>
                  <a:ext cx="13176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43D0F321-5308-421D-A200-CB4211BD4B6F}"/>
              </a:ext>
            </a:extLst>
          </p:cNvPr>
          <p:cNvGrpSpPr/>
          <p:nvPr/>
        </p:nvGrpSpPr>
        <p:grpSpPr>
          <a:xfrm>
            <a:off x="110255" y="1336986"/>
            <a:ext cx="2195640" cy="510120"/>
            <a:chOff x="110255" y="1336986"/>
            <a:chExt cx="219564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3E2DC71-908C-4BDA-9498-591141674DA2}"/>
                    </a:ext>
                  </a:extLst>
                </p14:cNvPr>
                <p14:cNvContentPartPr/>
                <p14:nvPr/>
              </p14:nvContentPartPr>
              <p14:xfrm>
                <a:off x="110255" y="1589706"/>
                <a:ext cx="248040" cy="1782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3E2DC71-908C-4BDA-9498-591141674DA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5935" y="1585386"/>
                  <a:ext cx="2566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987F4FC-183E-4A27-827E-4868CE0B1015}"/>
                    </a:ext>
                  </a:extLst>
                </p14:cNvPr>
                <p14:cNvContentPartPr/>
                <p14:nvPr/>
              </p14:nvContentPartPr>
              <p14:xfrm>
                <a:off x="433535" y="1584666"/>
                <a:ext cx="255600" cy="2109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987F4FC-183E-4A27-827E-4868CE0B101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29215" y="1580346"/>
                  <a:ext cx="2642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B5C85024-67AD-4CCE-8C55-D596BB58B29D}"/>
                    </a:ext>
                  </a:extLst>
                </p14:cNvPr>
                <p14:cNvContentPartPr/>
                <p14:nvPr/>
              </p14:nvContentPartPr>
              <p14:xfrm>
                <a:off x="749615" y="1549746"/>
                <a:ext cx="179280" cy="2401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B5C85024-67AD-4CCE-8C55-D596BB58B29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45295" y="1545426"/>
                  <a:ext cx="18792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7F23E61-B996-45E0-B617-3FDD1BB126E1}"/>
                    </a:ext>
                  </a:extLst>
                </p14:cNvPr>
                <p14:cNvContentPartPr/>
                <p14:nvPr/>
              </p14:nvContentPartPr>
              <p14:xfrm>
                <a:off x="769055" y="1688706"/>
                <a:ext cx="159480" cy="133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7F23E61-B996-45E0-B617-3FDD1BB126E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64735" y="1684386"/>
                  <a:ext cx="168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4E21A109-3382-4135-87DA-6B48189457A6}"/>
                    </a:ext>
                  </a:extLst>
                </p14:cNvPr>
                <p14:cNvContentPartPr/>
                <p14:nvPr/>
              </p14:nvContentPartPr>
              <p14:xfrm>
                <a:off x="1014935" y="1536786"/>
                <a:ext cx="41040" cy="2523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4E21A109-3382-4135-87DA-6B48189457A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10615" y="1532466"/>
                  <a:ext cx="4968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B13D495-E9C8-4ABD-AE4D-95AE3B61F098}"/>
                    </a:ext>
                  </a:extLst>
                </p14:cNvPr>
                <p14:cNvContentPartPr/>
                <p14:nvPr/>
              </p14:nvContentPartPr>
              <p14:xfrm>
                <a:off x="1174415" y="1628946"/>
                <a:ext cx="260280" cy="1800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B13D495-E9C8-4ABD-AE4D-95AE3B61F09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70095" y="1624626"/>
                  <a:ext cx="2689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AF2F9599-235B-458C-A8EE-B0397485DF24}"/>
                    </a:ext>
                  </a:extLst>
                </p14:cNvPr>
                <p14:cNvContentPartPr/>
                <p14:nvPr/>
              </p14:nvContentPartPr>
              <p14:xfrm>
                <a:off x="1509935" y="1645866"/>
                <a:ext cx="150840" cy="1641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AF2F9599-235B-458C-A8EE-B0397485DF2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505615" y="1641546"/>
                  <a:ext cx="1594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40337216-A8DB-459C-BB16-B350E2D1606C}"/>
                    </a:ext>
                  </a:extLst>
                </p14:cNvPr>
                <p14:cNvContentPartPr/>
                <p14:nvPr/>
              </p14:nvContentPartPr>
              <p14:xfrm>
                <a:off x="1747895" y="1685106"/>
                <a:ext cx="52200" cy="105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40337216-A8DB-459C-BB16-B350E2D1606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743575" y="1680786"/>
                  <a:ext cx="6084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AFE7D95-2396-40EB-A8F8-53CDE69B548A}"/>
                    </a:ext>
                  </a:extLst>
                </p14:cNvPr>
                <p14:cNvContentPartPr/>
                <p14:nvPr/>
              </p14:nvContentPartPr>
              <p14:xfrm>
                <a:off x="1797935" y="1579626"/>
                <a:ext cx="30600" cy="219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AFE7D95-2396-40EB-A8F8-53CDE69B548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793615" y="1575306"/>
                  <a:ext cx="392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737EF4E-291F-436C-88B0-6FDA8AC05981}"/>
                    </a:ext>
                  </a:extLst>
                </p14:cNvPr>
                <p14:cNvContentPartPr/>
                <p14:nvPr/>
              </p14:nvContentPartPr>
              <p14:xfrm>
                <a:off x="1943375" y="1336986"/>
                <a:ext cx="211680" cy="510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737EF4E-291F-436C-88B0-6FDA8AC0598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939055" y="1332666"/>
                  <a:ext cx="22032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2637E55-303F-401A-A9BA-A859DB4D1528}"/>
                    </a:ext>
                  </a:extLst>
                </p14:cNvPr>
                <p14:cNvContentPartPr/>
                <p14:nvPr/>
              </p14:nvContentPartPr>
              <p14:xfrm>
                <a:off x="2296535" y="1820466"/>
                <a:ext cx="9360" cy="28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2637E55-303F-401A-A9BA-A859DB4D152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292215" y="1816146"/>
                  <a:ext cx="18000" cy="1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BBC03BF3-A981-455A-866B-C0B702CAFAE5}"/>
              </a:ext>
            </a:extLst>
          </p:cNvPr>
          <p:cNvGrpSpPr/>
          <p:nvPr/>
        </p:nvGrpSpPr>
        <p:grpSpPr>
          <a:xfrm>
            <a:off x="297095" y="2151666"/>
            <a:ext cx="9176760" cy="1072440"/>
            <a:chOff x="297095" y="2151666"/>
            <a:chExt cx="9176760" cy="107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4C9AABAD-3BF5-4F55-842D-04985BEABDCA}"/>
                    </a:ext>
                  </a:extLst>
                </p14:cNvPr>
                <p14:cNvContentPartPr/>
                <p14:nvPr/>
              </p14:nvContentPartPr>
              <p14:xfrm>
                <a:off x="483575" y="2280546"/>
                <a:ext cx="90360" cy="593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4C9AABAD-3BF5-4F55-842D-04985BEABDC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74575" y="2271906"/>
                  <a:ext cx="108000" cy="61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4F4A99AD-7F46-462C-A25C-B333B7DD4A2C}"/>
                    </a:ext>
                  </a:extLst>
                </p14:cNvPr>
                <p14:cNvContentPartPr/>
                <p14:nvPr/>
              </p14:nvContentPartPr>
              <p14:xfrm>
                <a:off x="297095" y="2153466"/>
                <a:ext cx="701280" cy="4057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4F4A99AD-7F46-462C-A25C-B333B7DD4A2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88095" y="2144466"/>
                  <a:ext cx="718920" cy="42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FD02DB0-7520-4342-95E4-0CC3F9CA3168}"/>
                    </a:ext>
                  </a:extLst>
                </p14:cNvPr>
                <p14:cNvContentPartPr/>
                <p14:nvPr/>
              </p14:nvContentPartPr>
              <p14:xfrm>
                <a:off x="841415" y="2624706"/>
                <a:ext cx="266760" cy="2257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FD02DB0-7520-4342-95E4-0CC3F9CA316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32775" y="2616066"/>
                  <a:ext cx="2844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5399821-BF2B-423D-B305-DEEFD14588A2}"/>
                    </a:ext>
                  </a:extLst>
                </p14:cNvPr>
                <p14:cNvContentPartPr/>
                <p14:nvPr/>
              </p14:nvContentPartPr>
              <p14:xfrm>
                <a:off x="1233815" y="2585106"/>
                <a:ext cx="314280" cy="2685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5399821-BF2B-423D-B305-DEEFD14588A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224815" y="2576466"/>
                  <a:ext cx="33192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E28D35A8-7EBF-456E-9DAA-371F5FE7F47C}"/>
                    </a:ext>
                  </a:extLst>
                </p14:cNvPr>
                <p14:cNvContentPartPr/>
                <p14:nvPr/>
              </p14:nvContentPartPr>
              <p14:xfrm>
                <a:off x="2144255" y="2660346"/>
                <a:ext cx="700920" cy="2030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E28D35A8-7EBF-456E-9DAA-371F5FE7F47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135615" y="2651346"/>
                  <a:ext cx="7185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8A2793D5-B1CF-4759-8E38-4D03EF91C31C}"/>
                    </a:ext>
                  </a:extLst>
                </p14:cNvPr>
                <p14:cNvContentPartPr/>
                <p14:nvPr/>
              </p14:nvContentPartPr>
              <p14:xfrm>
                <a:off x="3030575" y="2679786"/>
                <a:ext cx="58680" cy="5443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8A2793D5-B1CF-4759-8E38-4D03EF91C31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021935" y="2671146"/>
                  <a:ext cx="7632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1BBF7C9-7096-47A1-BA32-829DFBFFD359}"/>
                    </a:ext>
                  </a:extLst>
                </p14:cNvPr>
                <p14:cNvContentPartPr/>
                <p14:nvPr/>
              </p14:nvContentPartPr>
              <p14:xfrm>
                <a:off x="2989175" y="2705346"/>
                <a:ext cx="285840" cy="1504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1BBF7C9-7096-47A1-BA32-829DFBFFD35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980535" y="2696706"/>
                  <a:ext cx="3034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9D368ACC-9DFB-45AA-8D9F-3634C73A8275}"/>
                    </a:ext>
                  </a:extLst>
                </p14:cNvPr>
                <p14:cNvContentPartPr/>
                <p14:nvPr/>
              </p14:nvContentPartPr>
              <p14:xfrm>
                <a:off x="3393455" y="2709666"/>
                <a:ext cx="20520" cy="1094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9D368ACC-9DFB-45AA-8D9F-3634C73A827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384815" y="2700666"/>
                  <a:ext cx="3816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3DB3F027-6C29-4604-9F3D-D0DAD75FD15B}"/>
                    </a:ext>
                  </a:extLst>
                </p14:cNvPr>
                <p14:cNvContentPartPr/>
                <p14:nvPr/>
              </p14:nvContentPartPr>
              <p14:xfrm>
                <a:off x="3377615" y="2595186"/>
                <a:ext cx="24120" cy="57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3DB3F027-6C29-4604-9F3D-D0DAD75FD15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368615" y="2586186"/>
                  <a:ext cx="417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FFCFA5E1-ADE8-4C2C-8857-AEA94D9B53BB}"/>
                    </a:ext>
                  </a:extLst>
                </p14:cNvPr>
                <p14:cNvContentPartPr/>
                <p14:nvPr/>
              </p14:nvContentPartPr>
              <p14:xfrm>
                <a:off x="3563735" y="2594826"/>
                <a:ext cx="181800" cy="1965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FFCFA5E1-ADE8-4C2C-8857-AEA94D9B53B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554735" y="2586186"/>
                  <a:ext cx="1994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93ECAB3-CBD7-4FAE-A465-3C09229C159C}"/>
                    </a:ext>
                  </a:extLst>
                </p14:cNvPr>
                <p14:cNvContentPartPr/>
                <p14:nvPr/>
              </p14:nvContentPartPr>
              <p14:xfrm>
                <a:off x="3813215" y="2637306"/>
                <a:ext cx="187560" cy="2145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93ECAB3-CBD7-4FAE-A465-3C09229C159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804215" y="2628666"/>
                  <a:ext cx="2052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271C562-F882-4F51-8B99-2BEB63172E5F}"/>
                    </a:ext>
                  </a:extLst>
                </p14:cNvPr>
                <p14:cNvContentPartPr/>
                <p14:nvPr/>
              </p14:nvContentPartPr>
              <p14:xfrm>
                <a:off x="4472375" y="2578266"/>
                <a:ext cx="312480" cy="1983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271C562-F882-4F51-8B99-2BEB63172E5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463375" y="2569266"/>
                  <a:ext cx="3301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6B6D8035-DE1B-49FA-8754-B3F48ED80EAA}"/>
                    </a:ext>
                  </a:extLst>
                </p14:cNvPr>
                <p14:cNvContentPartPr/>
                <p14:nvPr/>
              </p14:nvContentPartPr>
              <p14:xfrm>
                <a:off x="4790255" y="2215386"/>
                <a:ext cx="82440" cy="5547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6B6D8035-DE1B-49FA-8754-B3F48ED80EA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781255" y="2206746"/>
                  <a:ext cx="10008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3000BBCD-A5F3-4331-9275-10ECA1B0AD0D}"/>
                    </a:ext>
                  </a:extLst>
                </p14:cNvPr>
                <p14:cNvContentPartPr/>
                <p14:nvPr/>
              </p14:nvContentPartPr>
              <p14:xfrm>
                <a:off x="4917695" y="2537226"/>
                <a:ext cx="99720" cy="2293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3000BBCD-A5F3-4331-9275-10ECA1B0AD0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909055" y="2528586"/>
                  <a:ext cx="1173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F64A396-EB29-45A3-8212-FD84BB54FB3C}"/>
                    </a:ext>
                  </a:extLst>
                </p14:cNvPr>
                <p14:cNvContentPartPr/>
                <p14:nvPr/>
              </p14:nvContentPartPr>
              <p14:xfrm>
                <a:off x="5454455" y="2551266"/>
                <a:ext cx="405000" cy="2214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F64A396-EB29-45A3-8212-FD84BB54FB3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445815" y="2542626"/>
                  <a:ext cx="4226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49C314E-3673-4304-A4D3-A7C7EE1554EC}"/>
                    </a:ext>
                  </a:extLst>
                </p14:cNvPr>
                <p14:cNvContentPartPr/>
                <p14:nvPr/>
              </p14:nvContentPartPr>
              <p14:xfrm>
                <a:off x="5939015" y="2447226"/>
                <a:ext cx="294120" cy="315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49C314E-3673-4304-A4D3-A7C7EE1554E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930015" y="2438586"/>
                  <a:ext cx="31176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376A2620-66D4-434F-BB87-D26DB73EDB20}"/>
                    </a:ext>
                  </a:extLst>
                </p14:cNvPr>
                <p14:cNvContentPartPr/>
                <p14:nvPr/>
              </p14:nvContentPartPr>
              <p14:xfrm>
                <a:off x="6252935" y="2554506"/>
                <a:ext cx="221400" cy="2214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376A2620-66D4-434F-BB87-D26DB73EDB2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244295" y="2545866"/>
                  <a:ext cx="2390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2DD2BAD0-624A-4C15-A891-5FEA22558817}"/>
                    </a:ext>
                  </a:extLst>
                </p14:cNvPr>
                <p14:cNvContentPartPr/>
                <p14:nvPr/>
              </p14:nvContentPartPr>
              <p14:xfrm>
                <a:off x="6574775" y="2496546"/>
                <a:ext cx="252360" cy="2700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2DD2BAD0-624A-4C15-A891-5FEA2255881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565775" y="2487546"/>
                  <a:ext cx="27000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298F76F-E62D-4CCB-8FFD-9DD7E48BD621}"/>
                    </a:ext>
                  </a:extLst>
                </p14:cNvPr>
                <p14:cNvContentPartPr/>
                <p14:nvPr/>
              </p14:nvContentPartPr>
              <p14:xfrm>
                <a:off x="7187495" y="2506986"/>
                <a:ext cx="709200" cy="2109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298F76F-E62D-4CCB-8FFD-9DD7E48BD62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178495" y="2497986"/>
                  <a:ext cx="7268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933D9E9-2793-4930-9BC5-D22C69DA722C}"/>
                    </a:ext>
                  </a:extLst>
                </p14:cNvPr>
                <p14:cNvContentPartPr/>
                <p14:nvPr/>
              </p14:nvContentPartPr>
              <p14:xfrm>
                <a:off x="7900655" y="2583306"/>
                <a:ext cx="139320" cy="1112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933D9E9-2793-4930-9BC5-D22C69DA722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891655" y="2574306"/>
                  <a:ext cx="15696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A0B8FB56-FB02-4026-AEE6-3D6E0859A413}"/>
                    </a:ext>
                  </a:extLst>
                </p14:cNvPr>
                <p14:cNvContentPartPr/>
                <p14:nvPr/>
              </p14:nvContentPartPr>
              <p14:xfrm>
                <a:off x="8103335" y="2537226"/>
                <a:ext cx="98280" cy="5086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A0B8FB56-FB02-4026-AEE6-3D6E0859A41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094695" y="2528586"/>
                  <a:ext cx="11592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45BE8E7C-884F-4357-BD19-8F50375BB257}"/>
                    </a:ext>
                  </a:extLst>
                </p14:cNvPr>
                <p14:cNvContentPartPr/>
                <p14:nvPr/>
              </p14:nvContentPartPr>
              <p14:xfrm>
                <a:off x="8075615" y="2525346"/>
                <a:ext cx="347400" cy="1285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45BE8E7C-884F-4357-BD19-8F50375BB25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066975" y="2516346"/>
                  <a:ext cx="3650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6527BD2D-ADB1-4599-A0A2-8DCD1FFACCA5}"/>
                    </a:ext>
                  </a:extLst>
                </p14:cNvPr>
                <p14:cNvContentPartPr/>
                <p14:nvPr/>
              </p14:nvContentPartPr>
              <p14:xfrm>
                <a:off x="8467655" y="2405106"/>
                <a:ext cx="104760" cy="2250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6527BD2D-ADB1-4599-A0A2-8DCD1FFACCA5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459015" y="2396106"/>
                  <a:ext cx="12240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B21D8E86-141C-40CD-BD71-7B88216692EB}"/>
                    </a:ext>
                  </a:extLst>
                </p14:cNvPr>
                <p14:cNvContentPartPr/>
                <p14:nvPr/>
              </p14:nvContentPartPr>
              <p14:xfrm>
                <a:off x="8809295" y="2151666"/>
                <a:ext cx="128880" cy="4579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B21D8E86-141C-40CD-BD71-7B88216692EB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800295" y="2143026"/>
                  <a:ext cx="14652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A3FC02F-AB39-4855-985F-CAB3898648BB}"/>
                    </a:ext>
                  </a:extLst>
                </p14:cNvPr>
                <p14:cNvContentPartPr/>
                <p14:nvPr/>
              </p14:nvContentPartPr>
              <p14:xfrm>
                <a:off x="8685095" y="2337786"/>
                <a:ext cx="312480" cy="374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A3FC02F-AB39-4855-985F-CAB3898648B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676455" y="2328786"/>
                  <a:ext cx="33012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F37369E-7B8D-4734-83B8-4BF0D84C3498}"/>
                    </a:ext>
                  </a:extLst>
                </p14:cNvPr>
                <p14:cNvContentPartPr/>
                <p14:nvPr/>
              </p14:nvContentPartPr>
              <p14:xfrm>
                <a:off x="9037895" y="2522826"/>
                <a:ext cx="266760" cy="1324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F37369E-7B8D-4734-83B8-4BF0D84C349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029255" y="2513826"/>
                  <a:ext cx="2844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3E74131B-7887-4B7E-B053-F27DC4851738}"/>
                    </a:ext>
                  </a:extLst>
                </p14:cNvPr>
                <p14:cNvContentPartPr/>
                <p14:nvPr/>
              </p14:nvContentPartPr>
              <p14:xfrm>
                <a:off x="485375" y="2847546"/>
                <a:ext cx="8988480" cy="2854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3E74131B-7887-4B7E-B053-F27DC485173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76375" y="2838546"/>
                  <a:ext cx="9006120" cy="30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2BB74979-345F-43F5-A6D5-BD74F54FFA82}"/>
              </a:ext>
            </a:extLst>
          </p:cNvPr>
          <p:cNvGrpSpPr/>
          <p:nvPr/>
        </p:nvGrpSpPr>
        <p:grpSpPr>
          <a:xfrm>
            <a:off x="407975" y="3339666"/>
            <a:ext cx="1001520" cy="780840"/>
            <a:chOff x="407975" y="3339666"/>
            <a:chExt cx="1001520" cy="78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7098C885-D005-4B14-8042-7FB2354EF2AA}"/>
                    </a:ext>
                  </a:extLst>
                </p14:cNvPr>
                <p14:cNvContentPartPr/>
                <p14:nvPr/>
              </p14:nvContentPartPr>
              <p14:xfrm>
                <a:off x="407975" y="3743226"/>
                <a:ext cx="306720" cy="3772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7098C885-D005-4B14-8042-7FB2354EF2A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03655" y="3738906"/>
                  <a:ext cx="31536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645FAE35-3988-4188-B4BF-3ADB24AEB8FA}"/>
                    </a:ext>
                  </a:extLst>
                </p14:cNvPr>
                <p14:cNvContentPartPr/>
                <p14:nvPr/>
              </p14:nvContentPartPr>
              <p14:xfrm>
                <a:off x="717215" y="3339666"/>
                <a:ext cx="331560" cy="3542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645FAE35-3988-4188-B4BF-3ADB24AEB8F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12895" y="3335346"/>
                  <a:ext cx="34020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0B4A5931-DC99-4D64-B6FC-1E3A21CE7A32}"/>
                    </a:ext>
                  </a:extLst>
                </p14:cNvPr>
                <p14:cNvContentPartPr/>
                <p14:nvPr/>
              </p14:nvContentPartPr>
              <p14:xfrm>
                <a:off x="898295" y="3454506"/>
                <a:ext cx="183600" cy="2174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0B4A5931-DC99-4D64-B6FC-1E3A21CE7A3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93975" y="3450186"/>
                  <a:ext cx="19224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36C48F8C-1B02-443C-A362-CEB57BC5891C}"/>
                    </a:ext>
                  </a:extLst>
                </p14:cNvPr>
                <p14:cNvContentPartPr/>
                <p14:nvPr/>
              </p14:nvContentPartPr>
              <p14:xfrm>
                <a:off x="1247855" y="3954546"/>
                <a:ext cx="161640" cy="205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36C48F8C-1B02-443C-A362-CEB57BC5891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243535" y="3950226"/>
                  <a:ext cx="1702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14028FE-AE2C-4BE1-B13C-6EAA288FEDBE}"/>
                    </a:ext>
                  </a:extLst>
                </p14:cNvPr>
                <p14:cNvContentPartPr/>
                <p14:nvPr/>
              </p14:nvContentPartPr>
              <p14:xfrm>
                <a:off x="1265135" y="4061106"/>
                <a:ext cx="144000" cy="374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14028FE-AE2C-4BE1-B13C-6EAA288FEDB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260815" y="4056786"/>
                  <a:ext cx="152640" cy="4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79" name="Input penna 178">
                <a:extLst>
                  <a:ext uri="{FF2B5EF4-FFF2-40B4-BE49-F238E27FC236}">
                    <a16:creationId xmlns:a16="http://schemas.microsoft.com/office/drawing/2014/main" id="{D2F55744-B025-4DE9-96BF-8D821CCFEF84}"/>
                  </a:ext>
                </a:extLst>
              </p14:cNvPr>
              <p14:cNvContentPartPr/>
              <p14:nvPr/>
            </p14:nvContentPartPr>
            <p14:xfrm>
              <a:off x="1675175" y="3777066"/>
              <a:ext cx="230040" cy="299520"/>
            </p14:xfrm>
          </p:contentPart>
        </mc:Choice>
        <mc:Fallback xmlns="">
          <p:pic>
            <p:nvPicPr>
              <p:cNvPr id="179" name="Input penna 178">
                <a:extLst>
                  <a:ext uri="{FF2B5EF4-FFF2-40B4-BE49-F238E27FC236}">
                    <a16:creationId xmlns:a16="http://schemas.microsoft.com/office/drawing/2014/main" id="{D2F55744-B025-4DE9-96BF-8D821CCFEF84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1670855" y="3772746"/>
                <a:ext cx="238680" cy="30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F162F486-0206-4E3D-A229-35C51086235D}"/>
                  </a:ext>
                </a:extLst>
              </p14:cNvPr>
              <p14:cNvContentPartPr/>
              <p14:nvPr/>
            </p14:nvContentPartPr>
            <p14:xfrm>
              <a:off x="3850655" y="3682386"/>
              <a:ext cx="276120" cy="41076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F162F486-0206-4E3D-A229-35C51086235D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3846335" y="3678066"/>
                <a:ext cx="284760" cy="41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154A8FAB-2D54-40BF-896D-46BC1E574133}"/>
                  </a:ext>
                </a:extLst>
              </p14:cNvPr>
              <p14:cNvContentPartPr/>
              <p14:nvPr/>
            </p14:nvContentPartPr>
            <p14:xfrm>
              <a:off x="4364735" y="3935466"/>
              <a:ext cx="138600" cy="936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154A8FAB-2D54-40BF-896D-46BC1E574133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4360415" y="3931146"/>
                <a:ext cx="14724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9FA9146B-3E8E-454F-9888-C2AF85A8D326}"/>
                  </a:ext>
                </a:extLst>
              </p14:cNvPr>
              <p14:cNvContentPartPr/>
              <p14:nvPr/>
            </p14:nvContentPartPr>
            <p14:xfrm>
              <a:off x="4407215" y="4071906"/>
              <a:ext cx="139320" cy="2124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9FA9146B-3E8E-454F-9888-C2AF85A8D326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4402895" y="4067586"/>
                <a:ext cx="147960" cy="29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4" name="Gruppo 213">
            <a:extLst>
              <a:ext uri="{FF2B5EF4-FFF2-40B4-BE49-F238E27FC236}">
                <a16:creationId xmlns:a16="http://schemas.microsoft.com/office/drawing/2014/main" id="{FFC5928F-53BA-49D3-BF12-A35572CB13B4}"/>
              </a:ext>
            </a:extLst>
          </p:cNvPr>
          <p:cNvGrpSpPr/>
          <p:nvPr/>
        </p:nvGrpSpPr>
        <p:grpSpPr>
          <a:xfrm>
            <a:off x="5034695" y="3739266"/>
            <a:ext cx="1868040" cy="340920"/>
            <a:chOff x="5034695" y="3739266"/>
            <a:chExt cx="1868040" cy="34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0278D75-977D-4FC3-B473-9EA5F1E59700}"/>
                    </a:ext>
                  </a:extLst>
                </p14:cNvPr>
                <p14:cNvContentPartPr/>
                <p14:nvPr/>
              </p14:nvContentPartPr>
              <p14:xfrm>
                <a:off x="5034695" y="3793626"/>
                <a:ext cx="657720" cy="2487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0278D75-977D-4FC3-B473-9EA5F1E5970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030375" y="3789306"/>
                  <a:ext cx="6663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5E327B2-8D04-4046-AE92-F11BDC3FDFB3}"/>
                    </a:ext>
                  </a:extLst>
                </p14:cNvPr>
                <p14:cNvContentPartPr/>
                <p14:nvPr/>
              </p14:nvContentPartPr>
              <p14:xfrm>
                <a:off x="5762615" y="3818106"/>
                <a:ext cx="272160" cy="2620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5E327B2-8D04-4046-AE92-F11BDC3FDFB3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758295" y="3813786"/>
                  <a:ext cx="28080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3CEA5913-9C27-47D1-8D18-45BCBF3832B9}"/>
                    </a:ext>
                  </a:extLst>
                </p14:cNvPr>
                <p14:cNvContentPartPr/>
                <p14:nvPr/>
              </p14:nvContentPartPr>
              <p14:xfrm>
                <a:off x="6233495" y="3759066"/>
                <a:ext cx="207720" cy="2905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3CEA5913-9C27-47D1-8D18-45BCBF3832B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229175" y="3754746"/>
                  <a:ext cx="21636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A12E3532-FD6C-4743-8A02-B06779DFDFBB}"/>
                    </a:ext>
                  </a:extLst>
                </p14:cNvPr>
                <p14:cNvContentPartPr/>
                <p14:nvPr/>
              </p14:nvContentPartPr>
              <p14:xfrm>
                <a:off x="6592775" y="3818106"/>
                <a:ext cx="120960" cy="2109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A12E3532-FD6C-4743-8A02-B06779DFDFB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588455" y="3813786"/>
                  <a:ext cx="1296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7306968E-9C50-4387-B03A-21079299F018}"/>
                    </a:ext>
                  </a:extLst>
                </p14:cNvPr>
                <p14:cNvContentPartPr/>
                <p14:nvPr/>
              </p14:nvContentPartPr>
              <p14:xfrm>
                <a:off x="6716615" y="3818106"/>
                <a:ext cx="149760" cy="2311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7306968E-9C50-4387-B03A-21079299F01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712295" y="3813786"/>
                  <a:ext cx="1584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900E6C3D-89AE-4D62-815B-82041A26C852}"/>
                    </a:ext>
                  </a:extLst>
                </p14:cNvPr>
                <p14:cNvContentPartPr/>
                <p14:nvPr/>
              </p14:nvContentPartPr>
              <p14:xfrm>
                <a:off x="6530495" y="3739266"/>
                <a:ext cx="372240" cy="410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900E6C3D-89AE-4D62-815B-82041A26C85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526175" y="3734946"/>
                  <a:ext cx="380880" cy="4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4B194929-2A3A-422E-B403-5DC8431C5C8A}"/>
              </a:ext>
            </a:extLst>
          </p:cNvPr>
          <p:cNvGrpSpPr/>
          <p:nvPr/>
        </p:nvGrpSpPr>
        <p:grpSpPr>
          <a:xfrm>
            <a:off x="7159415" y="3848346"/>
            <a:ext cx="538560" cy="224280"/>
            <a:chOff x="7159415" y="3848346"/>
            <a:chExt cx="538560" cy="22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1431A18E-128A-4A24-B56A-E89E78CA90E6}"/>
                    </a:ext>
                  </a:extLst>
                </p14:cNvPr>
                <p14:cNvContentPartPr/>
                <p14:nvPr/>
              </p14:nvContentPartPr>
              <p14:xfrm>
                <a:off x="7159415" y="3909186"/>
                <a:ext cx="268560" cy="205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1431A18E-128A-4A24-B56A-E89E78CA90E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155095" y="3904866"/>
                  <a:ext cx="27720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37B4B72-B077-40DA-B7BA-369BCEE0C808}"/>
                    </a:ext>
                  </a:extLst>
                </p14:cNvPr>
                <p14:cNvContentPartPr/>
                <p14:nvPr/>
              </p14:nvContentPartPr>
              <p14:xfrm>
                <a:off x="7274975" y="3852666"/>
                <a:ext cx="41040" cy="2199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37B4B72-B077-40DA-B7BA-369BCEE0C808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270655" y="3848346"/>
                  <a:ext cx="496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4A07EC28-98AF-40E1-BF07-8AC0D96649E7}"/>
                    </a:ext>
                  </a:extLst>
                </p14:cNvPr>
                <p14:cNvContentPartPr/>
                <p14:nvPr/>
              </p14:nvContentPartPr>
              <p14:xfrm>
                <a:off x="7610495" y="3848346"/>
                <a:ext cx="87480" cy="1342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4A07EC28-98AF-40E1-BF07-8AC0D96649E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605815" y="3844026"/>
                  <a:ext cx="96120" cy="142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EB94F36D-06CA-4E2A-A4D8-C19987FBE494}"/>
                  </a:ext>
                </a:extLst>
              </p14:cNvPr>
              <p14:cNvContentPartPr/>
              <p14:nvPr/>
            </p14:nvContentPartPr>
            <p14:xfrm>
              <a:off x="7618055" y="3671226"/>
              <a:ext cx="43200" cy="684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EB94F36D-06CA-4E2A-A4D8-C19987FBE494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7613735" y="3666906"/>
                <a:ext cx="51840" cy="15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5E6DD347-34F9-4D0C-94F4-C2C2DC0F314D}"/>
              </a:ext>
            </a:extLst>
          </p:cNvPr>
          <p:cNvGrpSpPr/>
          <p:nvPr/>
        </p:nvGrpSpPr>
        <p:grpSpPr>
          <a:xfrm>
            <a:off x="7956095" y="3544866"/>
            <a:ext cx="1964160" cy="378000"/>
            <a:chOff x="7956095" y="3544866"/>
            <a:chExt cx="1964160" cy="37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A5D3C01-4E39-415E-82BF-4B5B687EBFFC}"/>
                    </a:ext>
                  </a:extLst>
                </p14:cNvPr>
                <p14:cNvContentPartPr/>
                <p14:nvPr/>
              </p14:nvContentPartPr>
              <p14:xfrm>
                <a:off x="7956095" y="3701106"/>
                <a:ext cx="300240" cy="2217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A5D3C01-4E39-415E-82BF-4B5B687EBFF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951415" y="3696786"/>
                  <a:ext cx="3088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99BB28EE-DB8F-4A27-B695-B191931BF0F7}"/>
                    </a:ext>
                  </a:extLst>
                </p14:cNvPr>
                <p14:cNvContentPartPr/>
                <p14:nvPr/>
              </p14:nvContentPartPr>
              <p14:xfrm>
                <a:off x="8329055" y="3618306"/>
                <a:ext cx="62280" cy="2260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99BB28EE-DB8F-4A27-B695-B191931BF0F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324735" y="3613986"/>
                  <a:ext cx="7092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49D6ABB0-3736-49B9-8B59-09CBB6B049B8}"/>
                    </a:ext>
                  </a:extLst>
                </p14:cNvPr>
                <p14:cNvContentPartPr/>
                <p14:nvPr/>
              </p14:nvContentPartPr>
              <p14:xfrm>
                <a:off x="8520215" y="3683106"/>
                <a:ext cx="279720" cy="1821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49D6ABB0-3736-49B9-8B59-09CBB6B049B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515895" y="3678786"/>
                  <a:ext cx="2883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45E7CDC5-80AC-4126-A423-81309E697C4C}"/>
                    </a:ext>
                  </a:extLst>
                </p14:cNvPr>
                <p14:cNvContentPartPr/>
                <p14:nvPr/>
              </p14:nvContentPartPr>
              <p14:xfrm>
                <a:off x="8950775" y="3590226"/>
                <a:ext cx="246240" cy="2401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45E7CDC5-80AC-4126-A423-81309E697C4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946455" y="3585906"/>
                  <a:ext cx="2548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FC59C3A1-EAF4-4928-835C-41DC68742D4F}"/>
                    </a:ext>
                  </a:extLst>
                </p14:cNvPr>
                <p14:cNvContentPartPr/>
                <p14:nvPr/>
              </p14:nvContentPartPr>
              <p14:xfrm>
                <a:off x="9315455" y="3620826"/>
                <a:ext cx="99720" cy="2109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FC59C3A1-EAF4-4928-835C-41DC68742D4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311135" y="3616506"/>
                  <a:ext cx="1083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9979193F-6AB9-4D04-9B89-16BBCEACA103}"/>
                    </a:ext>
                  </a:extLst>
                </p14:cNvPr>
                <p14:cNvContentPartPr/>
                <p14:nvPr/>
              </p14:nvContentPartPr>
              <p14:xfrm>
                <a:off x="9439655" y="3635586"/>
                <a:ext cx="94320" cy="1836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9979193F-6AB9-4D04-9B89-16BBCEACA10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435335" y="3631266"/>
                  <a:ext cx="1029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9D5BE9C2-27A3-45D0-A793-BECAB5B0CA14}"/>
                    </a:ext>
                  </a:extLst>
                </p14:cNvPr>
                <p14:cNvContentPartPr/>
                <p14:nvPr/>
              </p14:nvContentPartPr>
              <p14:xfrm>
                <a:off x="9227975" y="3544866"/>
                <a:ext cx="433440" cy="514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9D5BE9C2-27A3-45D0-A793-BECAB5B0CA1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223655" y="3540546"/>
                  <a:ext cx="44208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16180A3-A3D2-4A6A-B690-68D6A9B634C3}"/>
                    </a:ext>
                  </a:extLst>
                </p14:cNvPr>
                <p14:cNvContentPartPr/>
                <p14:nvPr/>
              </p14:nvContentPartPr>
              <p14:xfrm>
                <a:off x="9793535" y="3691026"/>
                <a:ext cx="126720" cy="997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16180A3-A3D2-4A6A-B690-68D6A9B634C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789215" y="3686706"/>
                  <a:ext cx="135360" cy="10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AA200AAF-7255-441D-AA87-2A11CBCBA4BC}"/>
              </a:ext>
            </a:extLst>
          </p:cNvPr>
          <p:cNvGrpSpPr/>
          <p:nvPr/>
        </p:nvGrpSpPr>
        <p:grpSpPr>
          <a:xfrm>
            <a:off x="10163975" y="3161106"/>
            <a:ext cx="1105200" cy="642600"/>
            <a:chOff x="10163975" y="3161106"/>
            <a:chExt cx="1105200" cy="64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F59090ED-14B9-4185-B1D7-722452BE7D1B}"/>
                    </a:ext>
                  </a:extLst>
                </p14:cNvPr>
                <p14:cNvContentPartPr/>
                <p14:nvPr/>
              </p14:nvContentPartPr>
              <p14:xfrm>
                <a:off x="10163975" y="3546306"/>
                <a:ext cx="325080" cy="2574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F59090ED-14B9-4185-B1D7-722452BE7D1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0159655" y="3541986"/>
                  <a:ext cx="3337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85226097-F1C5-4F6E-A63F-AB36FA1F889E}"/>
                    </a:ext>
                  </a:extLst>
                </p14:cNvPr>
                <p14:cNvContentPartPr/>
                <p14:nvPr/>
              </p14:nvContentPartPr>
              <p14:xfrm>
                <a:off x="10534775" y="3314826"/>
                <a:ext cx="45720" cy="1540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85226097-F1C5-4F6E-A63F-AB36FA1F889E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530455" y="3310506"/>
                  <a:ext cx="543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8D9A33B1-32FD-40CF-926D-92D90B4E87E4}"/>
                    </a:ext>
                  </a:extLst>
                </p14:cNvPr>
                <p14:cNvContentPartPr/>
                <p14:nvPr/>
              </p14:nvContentPartPr>
              <p14:xfrm>
                <a:off x="10544135" y="3161106"/>
                <a:ext cx="18720" cy="151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8D9A33B1-32FD-40CF-926D-92D90B4E87E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539815" y="3156786"/>
                  <a:ext cx="273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4F1EA99-0659-4A25-A84A-7C0B5FF6618A}"/>
                    </a:ext>
                  </a:extLst>
                </p14:cNvPr>
                <p14:cNvContentPartPr/>
                <p14:nvPr/>
              </p14:nvContentPartPr>
              <p14:xfrm>
                <a:off x="10703255" y="3259746"/>
                <a:ext cx="167040" cy="2124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4F1EA99-0659-4A25-A84A-7C0B5FF6618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698935" y="3255426"/>
                  <a:ext cx="1756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BD70ABD-1354-4E06-BDC0-36BF9087EEE6}"/>
                    </a:ext>
                  </a:extLst>
                </p14:cNvPr>
                <p14:cNvContentPartPr/>
                <p14:nvPr/>
              </p14:nvContentPartPr>
              <p14:xfrm>
                <a:off x="10977215" y="3290706"/>
                <a:ext cx="88560" cy="1774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BD70ABD-1354-4E06-BDC0-36BF9087EEE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972895" y="3286386"/>
                  <a:ext cx="972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E120433-9783-4743-A9EB-00BAE72F4BF3}"/>
                    </a:ext>
                  </a:extLst>
                </p14:cNvPr>
                <p14:cNvContentPartPr/>
                <p14:nvPr/>
              </p14:nvContentPartPr>
              <p14:xfrm>
                <a:off x="11069375" y="3322386"/>
                <a:ext cx="48960" cy="1522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E120433-9783-4743-A9EB-00BAE72F4BF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065055" y="3318066"/>
                  <a:ext cx="576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3152CBCE-388E-49DD-B706-11291CA0DF41}"/>
                    </a:ext>
                  </a:extLst>
                </p14:cNvPr>
                <p14:cNvContentPartPr/>
                <p14:nvPr/>
              </p14:nvContentPartPr>
              <p14:xfrm>
                <a:off x="10931855" y="3293226"/>
                <a:ext cx="337320" cy="198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3152CBCE-388E-49DD-B706-11291CA0DF4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927535" y="3288906"/>
                  <a:ext cx="345960" cy="2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164BE372-3F90-4DBC-8977-507174229F52}"/>
              </a:ext>
            </a:extLst>
          </p:cNvPr>
          <p:cNvGrpSpPr/>
          <p:nvPr/>
        </p:nvGrpSpPr>
        <p:grpSpPr>
          <a:xfrm>
            <a:off x="183695" y="4490946"/>
            <a:ext cx="811800" cy="843480"/>
            <a:chOff x="183695" y="4490946"/>
            <a:chExt cx="811800" cy="84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BFC8EDAC-5809-4617-840A-2DB82A40B4E7}"/>
                    </a:ext>
                  </a:extLst>
                </p14:cNvPr>
                <p14:cNvContentPartPr/>
                <p14:nvPr/>
              </p14:nvContentPartPr>
              <p14:xfrm>
                <a:off x="183695" y="4943106"/>
                <a:ext cx="276840" cy="3913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BFC8EDAC-5809-4617-840A-2DB82A40B4E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79375" y="4938786"/>
                  <a:ext cx="28548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E14D6BB-A802-4387-BB31-994E374B0438}"/>
                    </a:ext>
                  </a:extLst>
                </p14:cNvPr>
                <p14:cNvContentPartPr/>
                <p14:nvPr/>
              </p14:nvContentPartPr>
              <p14:xfrm>
                <a:off x="555935" y="4490946"/>
                <a:ext cx="315720" cy="3880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E14D6BB-A802-4387-BB31-994E374B043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51615" y="4486626"/>
                  <a:ext cx="32436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6D3D39D-BA8F-46B6-8624-3953695612D3}"/>
                    </a:ext>
                  </a:extLst>
                </p14:cNvPr>
                <p14:cNvContentPartPr/>
                <p14:nvPr/>
              </p14:nvContentPartPr>
              <p14:xfrm>
                <a:off x="793895" y="4639266"/>
                <a:ext cx="201600" cy="2289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6D3D39D-BA8F-46B6-8624-3953695612D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89575" y="4634946"/>
                  <a:ext cx="210240" cy="23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E0F67D4A-C0F5-4810-8755-A70890CB5CB7}"/>
              </a:ext>
            </a:extLst>
          </p:cNvPr>
          <p:cNvGrpSpPr/>
          <p:nvPr/>
        </p:nvGrpSpPr>
        <p:grpSpPr>
          <a:xfrm>
            <a:off x="1265135" y="5160546"/>
            <a:ext cx="204120" cy="163800"/>
            <a:chOff x="1265135" y="5160546"/>
            <a:chExt cx="204120" cy="16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FE23848-C125-4CE8-ABCE-3E7CF7EAACA5}"/>
                    </a:ext>
                  </a:extLst>
                </p14:cNvPr>
                <p14:cNvContentPartPr/>
                <p14:nvPr/>
              </p14:nvContentPartPr>
              <p14:xfrm>
                <a:off x="1265135" y="5160546"/>
                <a:ext cx="175680" cy="360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FE23848-C125-4CE8-ABCE-3E7CF7EAACA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260815" y="5156226"/>
                  <a:ext cx="18432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7367B4C-DE93-4459-AD7D-67FABCF8D110}"/>
                    </a:ext>
                  </a:extLst>
                </p14:cNvPr>
                <p14:cNvContentPartPr/>
                <p14:nvPr/>
              </p14:nvContentPartPr>
              <p14:xfrm>
                <a:off x="1284215" y="5300226"/>
                <a:ext cx="185040" cy="241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7367B4C-DE93-4459-AD7D-67FABCF8D11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279895" y="5295906"/>
                  <a:ext cx="19368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uppo 266">
            <a:extLst>
              <a:ext uri="{FF2B5EF4-FFF2-40B4-BE49-F238E27FC236}">
                <a16:creationId xmlns:a16="http://schemas.microsoft.com/office/drawing/2014/main" id="{317856DF-5FBF-48F0-B25D-6B329B512B28}"/>
              </a:ext>
            </a:extLst>
          </p:cNvPr>
          <p:cNvGrpSpPr/>
          <p:nvPr/>
        </p:nvGrpSpPr>
        <p:grpSpPr>
          <a:xfrm>
            <a:off x="1895495" y="4432266"/>
            <a:ext cx="1809000" cy="855360"/>
            <a:chOff x="1895495" y="4432266"/>
            <a:chExt cx="1809000" cy="85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2157E700-3D46-4D10-A906-5F1D282CDB37}"/>
                    </a:ext>
                  </a:extLst>
                </p14:cNvPr>
                <p14:cNvContentPartPr/>
                <p14:nvPr/>
              </p14:nvContentPartPr>
              <p14:xfrm>
                <a:off x="1895495" y="4960746"/>
                <a:ext cx="371160" cy="3268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2157E700-3D46-4D10-A906-5F1D282CDB3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891175" y="4956426"/>
                  <a:ext cx="37980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86E4B303-7531-463D-A9CF-128B3BB076DB}"/>
                    </a:ext>
                  </a:extLst>
                </p14:cNvPr>
                <p14:cNvContentPartPr/>
                <p14:nvPr/>
              </p14:nvContentPartPr>
              <p14:xfrm>
                <a:off x="2309495" y="4663026"/>
                <a:ext cx="59760" cy="1990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86E4B303-7531-463D-A9CF-128B3BB076D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305175" y="4658706"/>
                  <a:ext cx="684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3C25421B-3583-4CC5-8685-3CD0AF1AEDB3}"/>
                    </a:ext>
                  </a:extLst>
                </p14:cNvPr>
                <p14:cNvContentPartPr/>
                <p14:nvPr/>
              </p14:nvContentPartPr>
              <p14:xfrm>
                <a:off x="2334335" y="4540986"/>
                <a:ext cx="52200" cy="133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3C25421B-3583-4CC5-8685-3CD0AF1AEDB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330015" y="4536666"/>
                  <a:ext cx="608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6FBAC76B-A434-432F-BB97-C2F944B59A23}"/>
                    </a:ext>
                  </a:extLst>
                </p14:cNvPr>
                <p14:cNvContentPartPr/>
                <p14:nvPr/>
              </p14:nvContentPartPr>
              <p14:xfrm>
                <a:off x="2576615" y="4636746"/>
                <a:ext cx="16560" cy="396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6FBAC76B-A434-432F-BB97-C2F944B59A2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572295" y="4632426"/>
                  <a:ext cx="2520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959E7F9C-FF6D-4E6F-86AC-3DE64D4DC4D3}"/>
                    </a:ext>
                  </a:extLst>
                </p14:cNvPr>
                <p14:cNvContentPartPr/>
                <p14:nvPr/>
              </p14:nvContentPartPr>
              <p14:xfrm>
                <a:off x="2524775" y="4793706"/>
                <a:ext cx="214920" cy="468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959E7F9C-FF6D-4E6F-86AC-3DE64D4DC4D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520455" y="4789386"/>
                  <a:ext cx="22356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4D31C726-8BD8-4F15-A6B2-D4644BAD732C}"/>
                    </a:ext>
                  </a:extLst>
                </p14:cNvPr>
                <p14:cNvContentPartPr/>
                <p14:nvPr/>
              </p14:nvContentPartPr>
              <p14:xfrm>
                <a:off x="2542055" y="4595346"/>
                <a:ext cx="150480" cy="2188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4D31C726-8BD8-4F15-A6B2-D4644BAD732C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537735" y="4591026"/>
                  <a:ext cx="15912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6F0BDF8-6B3A-4EFA-8136-69EF725F0C4D}"/>
                    </a:ext>
                  </a:extLst>
                </p14:cNvPr>
                <p14:cNvContentPartPr/>
                <p14:nvPr/>
              </p14:nvContentPartPr>
              <p14:xfrm>
                <a:off x="2757695" y="4624866"/>
                <a:ext cx="149760" cy="1886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6F0BDF8-6B3A-4EFA-8136-69EF725F0C4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753375" y="4620546"/>
                  <a:ext cx="1584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7BD39C0-358C-40C5-A6B9-4344B886978E}"/>
                    </a:ext>
                  </a:extLst>
                </p14:cNvPr>
                <p14:cNvContentPartPr/>
                <p14:nvPr/>
              </p14:nvContentPartPr>
              <p14:xfrm>
                <a:off x="2904935" y="4621986"/>
                <a:ext cx="68400" cy="1972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7BD39C0-358C-40C5-A6B9-4344B886978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900615" y="4617666"/>
                  <a:ext cx="7704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039750F-44C9-4EC5-AE1D-9B858F29202F}"/>
                    </a:ext>
                  </a:extLst>
                </p14:cNvPr>
                <p14:cNvContentPartPr/>
                <p14:nvPr/>
              </p14:nvContentPartPr>
              <p14:xfrm>
                <a:off x="2787935" y="4592106"/>
                <a:ext cx="255240" cy="471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039750F-44C9-4EC5-AE1D-9B858F29202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783615" y="4587786"/>
                  <a:ext cx="2638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DB326A14-3089-4744-AB3C-2911693F790A}"/>
                    </a:ext>
                  </a:extLst>
                </p14:cNvPr>
                <p14:cNvContentPartPr/>
                <p14:nvPr/>
              </p14:nvContentPartPr>
              <p14:xfrm>
                <a:off x="3120575" y="4432266"/>
                <a:ext cx="303120" cy="3844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DB326A14-3089-4744-AB3C-2911693F790A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116255" y="4427946"/>
                  <a:ext cx="31176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A31E20F8-9474-47F3-9A97-FCB69627D732}"/>
                    </a:ext>
                  </a:extLst>
                </p14:cNvPr>
                <p14:cNvContentPartPr/>
                <p14:nvPr/>
              </p14:nvContentPartPr>
              <p14:xfrm>
                <a:off x="3306335" y="4591026"/>
                <a:ext cx="209160" cy="2232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A31E20F8-9474-47F3-9A97-FCB69627D73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302015" y="4586706"/>
                  <a:ext cx="2178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7D8163C3-3198-46BA-A795-95566348C715}"/>
                    </a:ext>
                  </a:extLst>
                </p14:cNvPr>
                <p14:cNvContentPartPr/>
                <p14:nvPr/>
              </p14:nvContentPartPr>
              <p14:xfrm>
                <a:off x="3492815" y="5104026"/>
                <a:ext cx="211680" cy="320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7D8163C3-3198-46BA-A795-95566348C71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488495" y="5099706"/>
                  <a:ext cx="2203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03D6E55C-631E-4E5D-9216-FB839C3AF403}"/>
                    </a:ext>
                  </a:extLst>
                </p14:cNvPr>
                <p14:cNvContentPartPr/>
                <p14:nvPr/>
              </p14:nvContentPartPr>
              <p14:xfrm>
                <a:off x="3532415" y="5209506"/>
                <a:ext cx="168840" cy="421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03D6E55C-631E-4E5D-9216-FB839C3AF40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528095" y="5205186"/>
                  <a:ext cx="177480" cy="5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uppo 264">
            <a:extLst>
              <a:ext uri="{FF2B5EF4-FFF2-40B4-BE49-F238E27FC236}">
                <a16:creationId xmlns:a16="http://schemas.microsoft.com/office/drawing/2014/main" id="{3C0EF0EB-EE54-4981-B1BF-EEEF6A967370}"/>
              </a:ext>
            </a:extLst>
          </p:cNvPr>
          <p:cNvGrpSpPr/>
          <p:nvPr/>
        </p:nvGrpSpPr>
        <p:grpSpPr>
          <a:xfrm>
            <a:off x="4152335" y="4585626"/>
            <a:ext cx="3223440" cy="697680"/>
            <a:chOff x="4152335" y="4585626"/>
            <a:chExt cx="3223440" cy="69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0DC16D2E-E852-4A27-A520-F40CF94695EB}"/>
                    </a:ext>
                  </a:extLst>
                </p14:cNvPr>
                <p14:cNvContentPartPr/>
                <p14:nvPr/>
              </p14:nvContentPartPr>
              <p14:xfrm>
                <a:off x="4152335" y="4936626"/>
                <a:ext cx="618120" cy="2224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0DC16D2E-E852-4A27-A520-F40CF94695E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148015" y="4932306"/>
                  <a:ext cx="6267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040A12C-F97C-4720-824E-74EB92C13147}"/>
                    </a:ext>
                  </a:extLst>
                </p14:cNvPr>
                <p14:cNvContentPartPr/>
                <p14:nvPr/>
              </p14:nvContentPartPr>
              <p14:xfrm>
                <a:off x="4842455" y="4954626"/>
                <a:ext cx="233640" cy="2448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040A12C-F97C-4720-824E-74EB92C1314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838135" y="4950306"/>
                  <a:ext cx="2422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FF206D51-4BC7-44E4-A58C-D3CE29D042E6}"/>
                    </a:ext>
                  </a:extLst>
                </p14:cNvPr>
                <p14:cNvContentPartPr/>
                <p14:nvPr/>
              </p14:nvContentPartPr>
              <p14:xfrm>
                <a:off x="5177975" y="4701546"/>
                <a:ext cx="237960" cy="5817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FF206D51-4BC7-44E4-A58C-D3CE29D042E6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173655" y="4697226"/>
                  <a:ext cx="246600" cy="59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D02A2D49-8447-4FBA-BC56-FAEF4D48B162}"/>
                    </a:ext>
                  </a:extLst>
                </p14:cNvPr>
                <p14:cNvContentPartPr/>
                <p14:nvPr/>
              </p14:nvContentPartPr>
              <p14:xfrm>
                <a:off x="5319455" y="4934106"/>
                <a:ext cx="218880" cy="2106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D02A2D49-8447-4FBA-BC56-FAEF4D48B162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315135" y="4929786"/>
                  <a:ext cx="22752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A0E2FFF0-973E-4BAA-BE1A-E18322089368}"/>
                    </a:ext>
                  </a:extLst>
                </p14:cNvPr>
                <p14:cNvContentPartPr/>
                <p14:nvPr/>
              </p14:nvContentPartPr>
              <p14:xfrm>
                <a:off x="5685935" y="4954266"/>
                <a:ext cx="67680" cy="1735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A0E2FFF0-973E-4BAA-BE1A-E18322089368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681615" y="4949946"/>
                  <a:ext cx="763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ABB22BD8-8E49-49CA-9564-2EE3ED4A8B63}"/>
                    </a:ext>
                  </a:extLst>
                </p14:cNvPr>
                <p14:cNvContentPartPr/>
                <p14:nvPr/>
              </p14:nvContentPartPr>
              <p14:xfrm>
                <a:off x="5810135" y="4976226"/>
                <a:ext cx="56880" cy="1810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ABB22BD8-8E49-49CA-9564-2EE3ED4A8B63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805815" y="4971906"/>
                  <a:ext cx="655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5FC7619E-2925-443E-95C3-B5C935B12089}"/>
                    </a:ext>
                  </a:extLst>
                </p14:cNvPr>
                <p14:cNvContentPartPr/>
                <p14:nvPr/>
              </p14:nvContentPartPr>
              <p14:xfrm>
                <a:off x="5644535" y="4911066"/>
                <a:ext cx="219600" cy="201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5FC7619E-2925-443E-95C3-B5C935B1208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640215" y="4906746"/>
                  <a:ext cx="228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BB8175B6-F083-495F-990E-C23A1D05419D}"/>
                    </a:ext>
                  </a:extLst>
                </p14:cNvPr>
                <p14:cNvContentPartPr/>
                <p14:nvPr/>
              </p14:nvContentPartPr>
              <p14:xfrm>
                <a:off x="5986895" y="4666266"/>
                <a:ext cx="366120" cy="4478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BB8175B6-F083-495F-990E-C23A1D05419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982575" y="4661946"/>
                  <a:ext cx="37476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B72DD771-5355-4607-9DB4-FD97448CA22D}"/>
                    </a:ext>
                  </a:extLst>
                </p14:cNvPr>
                <p14:cNvContentPartPr/>
                <p14:nvPr/>
              </p14:nvContentPartPr>
              <p14:xfrm>
                <a:off x="6224855" y="4948506"/>
                <a:ext cx="205920" cy="1756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B72DD771-5355-4607-9DB4-FD97448CA22D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220535" y="4944186"/>
                  <a:ext cx="2145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EEB98622-3E78-4482-95DE-F8F581AE42B3}"/>
                    </a:ext>
                  </a:extLst>
                </p14:cNvPr>
                <p14:cNvContentPartPr/>
                <p14:nvPr/>
              </p14:nvContentPartPr>
              <p14:xfrm>
                <a:off x="6489455" y="4585626"/>
                <a:ext cx="254160" cy="5716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EEB98622-3E78-4482-95DE-F8F581AE42B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485135" y="4581306"/>
                  <a:ext cx="262800" cy="58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50CC9FED-2B99-40E6-A1AA-DDF1822D3895}"/>
                    </a:ext>
                  </a:extLst>
                </p14:cNvPr>
                <p14:cNvContentPartPr/>
                <p14:nvPr/>
              </p14:nvContentPartPr>
              <p14:xfrm>
                <a:off x="6941615" y="4925826"/>
                <a:ext cx="241200" cy="266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50CC9FED-2B99-40E6-A1AA-DDF1822D389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937295" y="4921506"/>
                  <a:ext cx="2498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C7ECE19F-9827-4148-BEEA-0F3570FB0853}"/>
                    </a:ext>
                  </a:extLst>
                </p14:cNvPr>
                <p14:cNvContentPartPr/>
                <p14:nvPr/>
              </p14:nvContentPartPr>
              <p14:xfrm>
                <a:off x="7015415" y="4870026"/>
                <a:ext cx="48240" cy="2055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C7ECE19F-9827-4148-BEEA-0F3570FB0853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011095" y="4865706"/>
                  <a:ext cx="568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37C8B1A-989D-4A93-B5CC-B96548C55D3A}"/>
                    </a:ext>
                  </a:extLst>
                </p14:cNvPr>
                <p14:cNvContentPartPr/>
                <p14:nvPr/>
              </p14:nvContentPartPr>
              <p14:xfrm>
                <a:off x="7299815" y="4837626"/>
                <a:ext cx="75960" cy="1706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37C8B1A-989D-4A93-B5CC-B96548C55D3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295495" y="4833306"/>
                  <a:ext cx="846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83AA2B0C-FDDC-4083-9C2B-441CE70C2044}"/>
                    </a:ext>
                  </a:extLst>
                </p14:cNvPr>
                <p14:cNvContentPartPr/>
                <p14:nvPr/>
              </p14:nvContentPartPr>
              <p14:xfrm>
                <a:off x="7260575" y="4679586"/>
                <a:ext cx="23760" cy="32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83AA2B0C-FDDC-4083-9C2B-441CE70C2044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256255" y="4675266"/>
                  <a:ext cx="32400" cy="1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FED54291-6D3F-4C7C-A699-BD0692F6E93A}"/>
              </a:ext>
            </a:extLst>
          </p:cNvPr>
          <p:cNvGrpSpPr/>
          <p:nvPr/>
        </p:nvGrpSpPr>
        <p:grpSpPr>
          <a:xfrm>
            <a:off x="7620935" y="4501026"/>
            <a:ext cx="3613680" cy="694800"/>
            <a:chOff x="7620935" y="4501026"/>
            <a:chExt cx="3613680" cy="69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8133BA78-F2C4-46BE-BA66-B9B97A69C49C}"/>
                    </a:ext>
                  </a:extLst>
                </p14:cNvPr>
                <p14:cNvContentPartPr/>
                <p14:nvPr/>
              </p14:nvContentPartPr>
              <p14:xfrm>
                <a:off x="7620935" y="4805586"/>
                <a:ext cx="336600" cy="2257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8133BA78-F2C4-46BE-BA66-B9B97A69C49C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616615" y="4801266"/>
                  <a:ext cx="3452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6E03979B-FFCB-4551-8133-CC005A5081F7}"/>
                    </a:ext>
                  </a:extLst>
                </p14:cNvPr>
                <p14:cNvContentPartPr/>
                <p14:nvPr/>
              </p14:nvContentPartPr>
              <p14:xfrm>
                <a:off x="8092895" y="4739346"/>
                <a:ext cx="66600" cy="2196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6E03979B-FFCB-4551-8133-CC005A5081F7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088575" y="4735026"/>
                  <a:ext cx="752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2DA24A41-E7CE-4F88-8ACE-8AE950130180}"/>
                    </a:ext>
                  </a:extLst>
                </p14:cNvPr>
                <p14:cNvContentPartPr/>
                <p14:nvPr/>
              </p14:nvContentPartPr>
              <p14:xfrm>
                <a:off x="8214215" y="4830066"/>
                <a:ext cx="222840" cy="1652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2DA24A41-E7CE-4F88-8ACE-8AE950130180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209895" y="4825746"/>
                  <a:ext cx="2314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97E33E0A-59ED-4DE1-B571-7DACA6DA9A48}"/>
                    </a:ext>
                  </a:extLst>
                </p14:cNvPr>
                <p14:cNvContentPartPr/>
                <p14:nvPr/>
              </p14:nvContentPartPr>
              <p14:xfrm>
                <a:off x="8495375" y="4598586"/>
                <a:ext cx="233280" cy="5972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97E33E0A-59ED-4DE1-B571-7DACA6DA9A4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491055" y="4594266"/>
                  <a:ext cx="241920" cy="60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8AB645B3-EBDA-4FA3-9C02-7CFEDBC33A65}"/>
                    </a:ext>
                  </a:extLst>
                </p14:cNvPr>
                <p14:cNvContentPartPr/>
                <p14:nvPr/>
              </p14:nvContentPartPr>
              <p14:xfrm>
                <a:off x="8710655" y="4829346"/>
                <a:ext cx="196920" cy="2001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8AB645B3-EBDA-4FA3-9C02-7CFEDBC33A65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706335" y="4825026"/>
                  <a:ext cx="2055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8310805E-B9B8-44C1-B328-43E5218229E5}"/>
                    </a:ext>
                  </a:extLst>
                </p14:cNvPr>
                <p14:cNvContentPartPr/>
                <p14:nvPr/>
              </p14:nvContentPartPr>
              <p14:xfrm>
                <a:off x="9037175" y="4882626"/>
                <a:ext cx="75600" cy="1659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8310805E-B9B8-44C1-B328-43E5218229E5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032855" y="4878306"/>
                  <a:ext cx="842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E027FE7C-E9D1-4334-85EC-596F0B0FF8CD}"/>
                    </a:ext>
                  </a:extLst>
                </p14:cNvPr>
                <p14:cNvContentPartPr/>
                <p14:nvPr/>
              </p14:nvContentPartPr>
              <p14:xfrm>
                <a:off x="9123215" y="4881186"/>
                <a:ext cx="64080" cy="1616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E027FE7C-E9D1-4334-85EC-596F0B0FF8C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118895" y="4876866"/>
                  <a:ext cx="7272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867949C-DDB0-4CF1-994F-B527C6AE37A6}"/>
                    </a:ext>
                  </a:extLst>
                </p14:cNvPr>
                <p14:cNvContentPartPr/>
                <p14:nvPr/>
              </p14:nvContentPartPr>
              <p14:xfrm>
                <a:off x="8945735" y="4838706"/>
                <a:ext cx="313920" cy="147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867949C-DDB0-4CF1-994F-B527C6AE37A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941415" y="4834386"/>
                  <a:ext cx="3225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E47F1FD-455C-44CC-888A-A64BE7C88113}"/>
                    </a:ext>
                  </a:extLst>
                </p14:cNvPr>
                <p14:cNvContentPartPr/>
                <p14:nvPr/>
              </p14:nvContentPartPr>
              <p14:xfrm>
                <a:off x="9321575" y="4544586"/>
                <a:ext cx="341640" cy="4730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E47F1FD-455C-44CC-888A-A64BE7C88113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317255" y="4540266"/>
                  <a:ext cx="350280" cy="48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DCBB7E7C-5C14-408A-8239-1AB94DA8B4FA}"/>
                    </a:ext>
                  </a:extLst>
                </p14:cNvPr>
                <p14:cNvContentPartPr/>
                <p14:nvPr/>
              </p14:nvContentPartPr>
              <p14:xfrm>
                <a:off x="9544415" y="4859586"/>
                <a:ext cx="250200" cy="2282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DCBB7E7C-5C14-408A-8239-1AB94DA8B4F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540095" y="4855266"/>
                  <a:ext cx="2588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AF5FFA99-44F1-462D-AE7B-6D39C68F6342}"/>
                    </a:ext>
                  </a:extLst>
                </p14:cNvPr>
                <p14:cNvContentPartPr/>
                <p14:nvPr/>
              </p14:nvContentPartPr>
              <p14:xfrm>
                <a:off x="9903695" y="4501026"/>
                <a:ext cx="307800" cy="5835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AF5FFA99-44F1-462D-AE7B-6D39C68F634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899375" y="4496706"/>
                  <a:ext cx="316440" cy="59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C559398D-1C1F-4F31-A384-A9E8F1178646}"/>
                    </a:ext>
                  </a:extLst>
                </p14:cNvPr>
                <p14:cNvContentPartPr/>
                <p14:nvPr/>
              </p14:nvContentPartPr>
              <p14:xfrm>
                <a:off x="10408055" y="4801986"/>
                <a:ext cx="360000" cy="385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C559398D-1C1F-4F31-A384-A9E8F1178646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403735" y="4797666"/>
                  <a:ext cx="3686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515F34E4-8149-462B-A813-8F9EAE946658}"/>
                    </a:ext>
                  </a:extLst>
                </p14:cNvPr>
                <p14:cNvContentPartPr/>
                <p14:nvPr/>
              </p14:nvContentPartPr>
              <p14:xfrm>
                <a:off x="10398695" y="4965066"/>
                <a:ext cx="315720" cy="331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515F34E4-8149-462B-A813-8F9EAE946658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394375" y="4960746"/>
                  <a:ext cx="3243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D20D8F40-77F4-4B2D-9B78-768DFE6888CE}"/>
                    </a:ext>
                  </a:extLst>
                </p14:cNvPr>
                <p14:cNvContentPartPr/>
                <p14:nvPr/>
              </p14:nvContentPartPr>
              <p14:xfrm>
                <a:off x="10432175" y="4650066"/>
                <a:ext cx="228600" cy="4572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D20D8F40-77F4-4B2D-9B78-768DFE6888CE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427855" y="4645746"/>
                  <a:ext cx="23724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90B109D3-7ADA-46FA-B29C-032519344528}"/>
                    </a:ext>
                  </a:extLst>
                </p14:cNvPr>
                <p14:cNvContentPartPr/>
                <p14:nvPr/>
              </p14:nvContentPartPr>
              <p14:xfrm>
                <a:off x="10901615" y="4600386"/>
                <a:ext cx="333000" cy="3862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90B109D3-7ADA-46FA-B29C-03251934452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897295" y="4596066"/>
                  <a:ext cx="341640" cy="39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4B4F7C52-6690-48C3-ABCF-25F69ED1DB57}"/>
              </a:ext>
            </a:extLst>
          </p:cNvPr>
          <p:cNvGrpSpPr/>
          <p:nvPr/>
        </p:nvGrpSpPr>
        <p:grpSpPr>
          <a:xfrm>
            <a:off x="302495" y="5542866"/>
            <a:ext cx="2855160" cy="788400"/>
            <a:chOff x="302495" y="5542866"/>
            <a:chExt cx="2855160" cy="78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5FBE8239-F0C3-4949-A2A9-FB554770C527}"/>
                    </a:ext>
                  </a:extLst>
                </p14:cNvPr>
                <p14:cNvContentPartPr/>
                <p14:nvPr/>
              </p14:nvContentPartPr>
              <p14:xfrm>
                <a:off x="540095" y="5669586"/>
                <a:ext cx="57600" cy="5493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5FBE8239-F0C3-4949-A2A9-FB554770C52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31095" y="5660946"/>
                  <a:ext cx="75240" cy="56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B234ECAA-5388-4E4A-A7D6-A424F8AA5D4C}"/>
                    </a:ext>
                  </a:extLst>
                </p14:cNvPr>
                <p14:cNvContentPartPr/>
                <p14:nvPr/>
              </p14:nvContentPartPr>
              <p14:xfrm>
                <a:off x="302495" y="5622066"/>
                <a:ext cx="674640" cy="3218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B234ECAA-5388-4E4A-A7D6-A424F8AA5D4C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293495" y="5613426"/>
                  <a:ext cx="69228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C54DB573-F051-4C7F-886A-708946F0F75E}"/>
                    </a:ext>
                  </a:extLst>
                </p14:cNvPr>
                <p14:cNvContentPartPr/>
                <p14:nvPr/>
              </p14:nvContentPartPr>
              <p14:xfrm>
                <a:off x="819095" y="5991066"/>
                <a:ext cx="683280" cy="2422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C54DB573-F051-4C7F-886A-708946F0F75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10095" y="5982426"/>
                  <a:ext cx="7009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92CFD49B-7544-42B0-843D-7FB719DEECC8}"/>
                    </a:ext>
                  </a:extLst>
                </p14:cNvPr>
                <p14:cNvContentPartPr/>
                <p14:nvPr/>
              </p14:nvContentPartPr>
              <p14:xfrm>
                <a:off x="1611095" y="6090426"/>
                <a:ext cx="305640" cy="1602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92CFD49B-7544-42B0-843D-7FB719DEECC8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602455" y="6081786"/>
                  <a:ext cx="3232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7D1EE60D-6158-44D8-864B-263D907745FE}"/>
                    </a:ext>
                  </a:extLst>
                </p14:cNvPr>
                <p14:cNvContentPartPr/>
                <p14:nvPr/>
              </p14:nvContentPartPr>
              <p14:xfrm>
                <a:off x="1871735" y="5751666"/>
                <a:ext cx="254520" cy="5022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7D1EE60D-6158-44D8-864B-263D907745F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863095" y="5743026"/>
                  <a:ext cx="272160" cy="51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C6DEC1E5-24E1-4541-94C2-F0F318019204}"/>
                    </a:ext>
                  </a:extLst>
                </p14:cNvPr>
                <p14:cNvContentPartPr/>
                <p14:nvPr/>
              </p14:nvContentPartPr>
              <p14:xfrm>
                <a:off x="2190335" y="6047946"/>
                <a:ext cx="212040" cy="2221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C6DEC1E5-24E1-4541-94C2-F0F31801920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181695" y="6038946"/>
                  <a:ext cx="2296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91D8643B-314C-4AEB-ACB5-33327DE3553E}"/>
                    </a:ext>
                  </a:extLst>
                </p14:cNvPr>
                <p14:cNvContentPartPr/>
                <p14:nvPr/>
              </p14:nvContentPartPr>
              <p14:xfrm>
                <a:off x="2318495" y="5827986"/>
                <a:ext cx="321480" cy="831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91D8643B-314C-4AEB-ACB5-33327DE3553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2309855" y="5819346"/>
                  <a:ext cx="33912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2013C905-68CF-4468-885A-92D8C0B12F74}"/>
                    </a:ext>
                  </a:extLst>
                </p14:cNvPr>
                <p14:cNvContentPartPr/>
                <p14:nvPr/>
              </p14:nvContentPartPr>
              <p14:xfrm>
                <a:off x="2841575" y="5542866"/>
                <a:ext cx="316080" cy="4809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2013C905-68CF-4468-885A-92D8C0B12F74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2832575" y="5533866"/>
                  <a:ext cx="33372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AAFED98D-DC55-4458-8341-FF2DB9ED1473}"/>
                    </a:ext>
                  </a:extLst>
                </p14:cNvPr>
                <p14:cNvContentPartPr/>
                <p14:nvPr/>
              </p14:nvContentPartPr>
              <p14:xfrm>
                <a:off x="2969375" y="6320826"/>
                <a:ext cx="30240" cy="104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AAFED98D-DC55-4458-8341-FF2DB9ED1473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960375" y="6312186"/>
                  <a:ext cx="47880" cy="2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44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192DDF71-5303-455E-B1D7-69DD031CF077}"/>
                  </a:ext>
                </a:extLst>
              </p14:cNvPr>
              <p14:cNvContentPartPr/>
              <p14:nvPr/>
            </p14:nvContentPartPr>
            <p14:xfrm>
              <a:off x="11928516" y="420497"/>
              <a:ext cx="67320" cy="178560"/>
            </p14:xfrm>
          </p:contentPart>
        </mc:Choice>
        <mc:Fallback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192DDF71-5303-455E-B1D7-69DD031CF077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11924196" y="416177"/>
                <a:ext cx="75960" cy="187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13964045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uppo 15">
            <a:extLst>
              <a:ext uri="{FF2B5EF4-FFF2-40B4-BE49-F238E27FC236}">
                <a16:creationId xmlns:a16="http://schemas.microsoft.com/office/drawing/2014/main" id="{D9B69058-9277-4A87-ACF0-A346BD33D60C}"/>
              </a:ext>
            </a:extLst>
          </p:cNvPr>
          <p:cNvGrpSpPr/>
          <p:nvPr/>
        </p:nvGrpSpPr>
        <p:grpSpPr>
          <a:xfrm>
            <a:off x="3563880" y="71996"/>
            <a:ext cx="4140000" cy="794520"/>
            <a:chOff x="3563880" y="71996"/>
            <a:chExt cx="4140000" cy="79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FA7A1DD-ACC9-46E7-ADB8-3D8183A3E1E5}"/>
                    </a:ext>
                  </a:extLst>
                </p14:cNvPr>
                <p14:cNvContentPartPr/>
                <p14:nvPr/>
              </p14:nvContentPartPr>
              <p14:xfrm>
                <a:off x="3563880" y="71996"/>
                <a:ext cx="390240" cy="5806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FA7A1DD-ACC9-46E7-ADB8-3D8183A3E1E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555240" y="62996"/>
                  <a:ext cx="407880" cy="59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326C262-8E0E-430B-81D9-CAC5F3F34ACA}"/>
                    </a:ext>
                  </a:extLst>
                </p14:cNvPr>
                <p14:cNvContentPartPr/>
                <p14:nvPr/>
              </p14:nvContentPartPr>
              <p14:xfrm>
                <a:off x="4030080" y="351716"/>
                <a:ext cx="266040" cy="2181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326C262-8E0E-430B-81D9-CAC5F3F34AC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021440" y="343076"/>
                  <a:ext cx="2836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3BFE5F76-D0C2-4858-8912-47D794596619}"/>
                    </a:ext>
                  </a:extLst>
                </p14:cNvPr>
                <p14:cNvContentPartPr/>
                <p14:nvPr/>
              </p14:nvContentPartPr>
              <p14:xfrm>
                <a:off x="4347960" y="362876"/>
                <a:ext cx="283680" cy="2476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3BFE5F76-D0C2-4858-8912-47D79459661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339320" y="353876"/>
                  <a:ext cx="3013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D127ED0C-35BE-4F07-8673-F4F4D11DF604}"/>
                    </a:ext>
                  </a:extLst>
                </p14:cNvPr>
                <p14:cNvContentPartPr/>
                <p14:nvPr/>
              </p14:nvContentPartPr>
              <p14:xfrm>
                <a:off x="4738200" y="380516"/>
                <a:ext cx="529920" cy="2494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D127ED0C-35BE-4F07-8673-F4F4D11DF60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729200" y="371516"/>
                  <a:ext cx="5475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32FC5D8-CB48-43C0-A0A0-C4A2DA2E1F6A}"/>
                    </a:ext>
                  </a:extLst>
                </p14:cNvPr>
                <p14:cNvContentPartPr/>
                <p14:nvPr/>
              </p14:nvContentPartPr>
              <p14:xfrm>
                <a:off x="5296560" y="246236"/>
                <a:ext cx="254160" cy="3373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32FC5D8-CB48-43C0-A0A0-C4A2DA2E1F6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5287920" y="237596"/>
                  <a:ext cx="27180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813CE54A-DEE4-4B39-8637-D858ACB5B628}"/>
                    </a:ext>
                  </a:extLst>
                </p14:cNvPr>
                <p14:cNvContentPartPr/>
                <p14:nvPr/>
              </p14:nvContentPartPr>
              <p14:xfrm>
                <a:off x="5681040" y="375476"/>
                <a:ext cx="360720" cy="1843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813CE54A-DEE4-4B39-8637-D858ACB5B62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672040" y="366476"/>
                  <a:ext cx="3783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F3E054D9-F7FD-46FA-9A1D-B257D9D38C0C}"/>
                    </a:ext>
                  </a:extLst>
                </p14:cNvPr>
                <p14:cNvContentPartPr/>
                <p14:nvPr/>
              </p14:nvContentPartPr>
              <p14:xfrm>
                <a:off x="6029880" y="344876"/>
                <a:ext cx="290880" cy="2361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F3E054D9-F7FD-46FA-9A1D-B257D9D38C0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020880" y="336236"/>
                  <a:ext cx="30852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EB7D58A-7A2C-4DE4-A269-3A110BB07FEC}"/>
                    </a:ext>
                  </a:extLst>
                </p14:cNvPr>
                <p14:cNvContentPartPr/>
                <p14:nvPr/>
              </p14:nvContentPartPr>
              <p14:xfrm>
                <a:off x="6090720" y="419756"/>
                <a:ext cx="150840" cy="284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EB7D58A-7A2C-4DE4-A269-3A110BB07FE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081720" y="410756"/>
                  <a:ext cx="1684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2B87E85-4BA8-4BA0-A998-E4D26C86D8FB}"/>
                    </a:ext>
                  </a:extLst>
                </p14:cNvPr>
                <p14:cNvContentPartPr/>
                <p14:nvPr/>
              </p14:nvContentPartPr>
              <p14:xfrm>
                <a:off x="6384840" y="274316"/>
                <a:ext cx="49680" cy="255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2B87E85-4BA8-4BA0-A998-E4D26C86D8F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376200" y="265676"/>
                  <a:ext cx="6732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5F144CF6-7EBD-4F85-8C77-49C06CD21454}"/>
                    </a:ext>
                  </a:extLst>
                </p14:cNvPr>
                <p14:cNvContentPartPr/>
                <p14:nvPr/>
              </p14:nvContentPartPr>
              <p14:xfrm>
                <a:off x="6528840" y="336956"/>
                <a:ext cx="237240" cy="1882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5F144CF6-7EBD-4F85-8C77-49C06CD2145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520200" y="328316"/>
                  <a:ext cx="2548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7DFDD90-B280-4D56-BAF8-1B6EB42D1DDF}"/>
                    </a:ext>
                  </a:extLst>
                </p14:cNvPr>
                <p14:cNvContentPartPr/>
                <p14:nvPr/>
              </p14:nvContentPartPr>
              <p14:xfrm>
                <a:off x="6864720" y="352076"/>
                <a:ext cx="176040" cy="169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7DFDD90-B280-4D56-BAF8-1B6EB42D1DD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855720" y="343436"/>
                  <a:ext cx="1936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56470E8-2D7B-4255-987B-62DAA44A5832}"/>
                    </a:ext>
                  </a:extLst>
                </p14:cNvPr>
                <p14:cNvContentPartPr/>
                <p14:nvPr/>
              </p14:nvContentPartPr>
              <p14:xfrm>
                <a:off x="7143360" y="347396"/>
                <a:ext cx="313920" cy="1764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56470E8-2D7B-4255-987B-62DAA44A583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134360" y="338756"/>
                  <a:ext cx="3315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A13FEA86-CF4C-4A19-B9CC-B42555964DFF}"/>
                    </a:ext>
                  </a:extLst>
                </p14:cNvPr>
                <p14:cNvContentPartPr/>
                <p14:nvPr/>
              </p14:nvContentPartPr>
              <p14:xfrm>
                <a:off x="3706800" y="707396"/>
                <a:ext cx="3997080" cy="1591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A13FEA86-CF4C-4A19-B9CC-B42555964DF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697800" y="698396"/>
                  <a:ext cx="4014720" cy="17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uppo 23">
            <a:extLst>
              <a:ext uri="{FF2B5EF4-FFF2-40B4-BE49-F238E27FC236}">
                <a16:creationId xmlns:a16="http://schemas.microsoft.com/office/drawing/2014/main" id="{5C2DF4BE-5483-4848-A949-EF7CCC63BDCC}"/>
              </a:ext>
            </a:extLst>
          </p:cNvPr>
          <p:cNvGrpSpPr/>
          <p:nvPr/>
        </p:nvGrpSpPr>
        <p:grpSpPr>
          <a:xfrm>
            <a:off x="111480" y="1222556"/>
            <a:ext cx="766080" cy="473040"/>
            <a:chOff x="111480" y="1222556"/>
            <a:chExt cx="766080" cy="47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9A5E1BE8-9422-4652-AEF8-4A69A5F59EF3}"/>
                    </a:ext>
                  </a:extLst>
                </p14:cNvPr>
                <p14:cNvContentPartPr/>
                <p14:nvPr/>
              </p14:nvContentPartPr>
              <p14:xfrm>
                <a:off x="111480" y="1222556"/>
                <a:ext cx="488880" cy="4730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9A5E1BE8-9422-4652-AEF8-4A69A5F59EF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07160" y="1218236"/>
                  <a:ext cx="497520" cy="48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197DE59-F948-4EA3-AEBA-5652750A7409}"/>
                    </a:ext>
                  </a:extLst>
                </p14:cNvPr>
                <p14:cNvContentPartPr/>
                <p14:nvPr/>
              </p14:nvContentPartPr>
              <p14:xfrm>
                <a:off x="696120" y="1439276"/>
                <a:ext cx="181440" cy="238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197DE59-F948-4EA3-AEBA-5652750A740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91800" y="1434956"/>
                  <a:ext cx="190080" cy="24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3098CFB0-7D24-480A-824E-F5A3FCA2CC68}"/>
              </a:ext>
            </a:extLst>
          </p:cNvPr>
          <p:cNvGrpSpPr/>
          <p:nvPr/>
        </p:nvGrpSpPr>
        <p:grpSpPr>
          <a:xfrm>
            <a:off x="1332240" y="1036796"/>
            <a:ext cx="3114000" cy="953640"/>
            <a:chOff x="1332240" y="1036796"/>
            <a:chExt cx="3114000" cy="95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68B347DD-CAB7-4403-86F3-754A7C75E1E7}"/>
                    </a:ext>
                  </a:extLst>
                </p14:cNvPr>
                <p14:cNvContentPartPr/>
                <p14:nvPr/>
              </p14:nvContentPartPr>
              <p14:xfrm>
                <a:off x="1332240" y="1360796"/>
                <a:ext cx="340560" cy="2779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68B347DD-CAB7-4403-86F3-754A7C75E1E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327920" y="1356476"/>
                  <a:ext cx="34920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2365016-A4FA-4BF3-9AA8-D2B927753D39}"/>
                    </a:ext>
                  </a:extLst>
                </p14:cNvPr>
                <p14:cNvContentPartPr/>
                <p14:nvPr/>
              </p14:nvContentPartPr>
              <p14:xfrm>
                <a:off x="1731840" y="1036796"/>
                <a:ext cx="29880" cy="5162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2365016-A4FA-4BF3-9AA8-D2B927753D39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727520" y="1032476"/>
                  <a:ext cx="3852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B0FBD734-1DAC-404B-B6B7-AD9701751EA2}"/>
                    </a:ext>
                  </a:extLst>
                </p14:cNvPr>
                <p14:cNvContentPartPr/>
                <p14:nvPr/>
              </p14:nvContentPartPr>
              <p14:xfrm>
                <a:off x="1905000" y="1459796"/>
                <a:ext cx="95040" cy="439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B0FBD734-1DAC-404B-B6B7-AD9701751EA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900680" y="1455476"/>
                  <a:ext cx="1036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ED815CD-DABD-4402-82A6-5AA8B855CC28}"/>
                    </a:ext>
                  </a:extLst>
                </p14:cNvPr>
                <p14:cNvContentPartPr/>
                <p14:nvPr/>
              </p14:nvContentPartPr>
              <p14:xfrm>
                <a:off x="1857120" y="1540436"/>
                <a:ext cx="215280" cy="885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ED815CD-DABD-4402-82A6-5AA8B855CC2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852800" y="1536116"/>
                  <a:ext cx="2239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36B3BEE6-E5B2-4074-A523-AAE860D4CB6E}"/>
                    </a:ext>
                  </a:extLst>
                </p14:cNvPr>
                <p14:cNvContentPartPr/>
                <p14:nvPr/>
              </p14:nvContentPartPr>
              <p14:xfrm>
                <a:off x="1833360" y="1416956"/>
                <a:ext cx="178200" cy="1713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36B3BEE6-E5B2-4074-A523-AAE860D4CB6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829040" y="1412636"/>
                  <a:ext cx="1868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8CA834C4-93C3-4245-AE8B-6294B09319B5}"/>
                    </a:ext>
                  </a:extLst>
                </p14:cNvPr>
                <p14:cNvContentPartPr/>
                <p14:nvPr/>
              </p14:nvContentPartPr>
              <p14:xfrm>
                <a:off x="2172120" y="1163516"/>
                <a:ext cx="343440" cy="8269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8CA834C4-93C3-4245-AE8B-6294B09319B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167800" y="1159196"/>
                  <a:ext cx="352080" cy="83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7984A0BA-5F9B-4DF1-A067-98DCE88504D4}"/>
                    </a:ext>
                  </a:extLst>
                </p14:cNvPr>
                <p14:cNvContentPartPr/>
                <p14:nvPr/>
              </p14:nvContentPartPr>
              <p14:xfrm>
                <a:off x="2218200" y="1616756"/>
                <a:ext cx="196920" cy="252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7984A0BA-5F9B-4DF1-A067-98DCE88504D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213880" y="1612436"/>
                  <a:ext cx="2055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A087D2A0-71D5-4749-B041-C7ABBFCB099F}"/>
                    </a:ext>
                  </a:extLst>
                </p14:cNvPr>
                <p14:cNvContentPartPr/>
                <p14:nvPr/>
              </p14:nvContentPartPr>
              <p14:xfrm>
                <a:off x="2543280" y="1337036"/>
                <a:ext cx="54720" cy="2700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A087D2A0-71D5-4749-B041-C7ABBFCB099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538960" y="1332716"/>
                  <a:ext cx="6336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6800A004-3007-45B8-8E38-226BF28686DD}"/>
                    </a:ext>
                  </a:extLst>
                </p14:cNvPr>
                <p14:cNvContentPartPr/>
                <p14:nvPr/>
              </p14:nvContentPartPr>
              <p14:xfrm>
                <a:off x="2740200" y="1460156"/>
                <a:ext cx="213480" cy="1652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6800A004-3007-45B8-8E38-226BF28686D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735880" y="1455836"/>
                  <a:ext cx="22212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D3C03792-341C-42AD-9B6B-D52AB929760D}"/>
                    </a:ext>
                  </a:extLst>
                </p14:cNvPr>
                <p14:cNvContentPartPr/>
                <p14:nvPr/>
              </p14:nvContentPartPr>
              <p14:xfrm>
                <a:off x="3066000" y="1487876"/>
                <a:ext cx="65160" cy="1062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D3C03792-341C-42AD-9B6B-D52AB929760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61680" y="1483556"/>
                  <a:ext cx="7380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89EB65D-7D03-4E6F-A91F-FD23D8EA5B0F}"/>
                    </a:ext>
                  </a:extLst>
                </p14:cNvPr>
                <p14:cNvContentPartPr/>
                <p14:nvPr/>
              </p14:nvContentPartPr>
              <p14:xfrm>
                <a:off x="3099840" y="1357916"/>
                <a:ext cx="30960" cy="4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89EB65D-7D03-4E6F-A91F-FD23D8EA5B0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095520" y="1353596"/>
                  <a:ext cx="396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8CF9133-F6BD-41EC-98C9-91A093A1DC14}"/>
                    </a:ext>
                  </a:extLst>
                </p14:cNvPr>
                <p14:cNvContentPartPr/>
                <p14:nvPr/>
              </p14:nvContentPartPr>
              <p14:xfrm>
                <a:off x="3244560" y="1429556"/>
                <a:ext cx="340200" cy="1814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8CF9133-F6BD-41EC-98C9-91A093A1DC1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240240" y="1425236"/>
                  <a:ext cx="3488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E5D04B3-0CD2-46A8-973F-59954B03C8D5}"/>
                    </a:ext>
                  </a:extLst>
                </p14:cNvPr>
                <p14:cNvContentPartPr/>
                <p14:nvPr/>
              </p14:nvContentPartPr>
              <p14:xfrm>
                <a:off x="3650280" y="1467356"/>
                <a:ext cx="453600" cy="1710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E5D04B3-0CD2-46A8-973F-59954B03C8D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645960" y="1463036"/>
                  <a:ext cx="4622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CD16014-6BCB-49BE-8477-D3667F737DF6}"/>
                    </a:ext>
                  </a:extLst>
                </p14:cNvPr>
                <p14:cNvContentPartPr/>
                <p14:nvPr/>
              </p14:nvContentPartPr>
              <p14:xfrm>
                <a:off x="4198920" y="1459796"/>
                <a:ext cx="247320" cy="1850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CD16014-6BCB-49BE-8477-D3667F737DF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194600" y="1455476"/>
                  <a:ext cx="25596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09BC4C79-584B-452E-9D69-E04A82C7FE65}"/>
              </a:ext>
            </a:extLst>
          </p:cNvPr>
          <p:cNvGrpSpPr/>
          <p:nvPr/>
        </p:nvGrpSpPr>
        <p:grpSpPr>
          <a:xfrm>
            <a:off x="4915680" y="1200956"/>
            <a:ext cx="663480" cy="430560"/>
            <a:chOff x="4915680" y="1200956"/>
            <a:chExt cx="66348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9E7030CA-4BEA-4771-9822-4541512EA550}"/>
                    </a:ext>
                  </a:extLst>
                </p14:cNvPr>
                <p14:cNvContentPartPr/>
                <p14:nvPr/>
              </p14:nvContentPartPr>
              <p14:xfrm>
                <a:off x="4915680" y="1336316"/>
                <a:ext cx="291600" cy="2952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9E7030CA-4BEA-4771-9822-4541512EA55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911360" y="1331996"/>
                  <a:ext cx="30024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13BB65C5-E4B7-44CE-9048-253C0B755D35}"/>
                    </a:ext>
                  </a:extLst>
                </p14:cNvPr>
                <p14:cNvContentPartPr/>
                <p14:nvPr/>
              </p14:nvContentPartPr>
              <p14:xfrm>
                <a:off x="5030160" y="1482116"/>
                <a:ext cx="129600" cy="176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13BB65C5-E4B7-44CE-9048-253C0B755D3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025840" y="1477796"/>
                  <a:ext cx="1382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73EB0D5-CD2F-4D27-B971-EFF7EA6756FD}"/>
                    </a:ext>
                  </a:extLst>
                </p14:cNvPr>
                <p14:cNvContentPartPr/>
                <p14:nvPr/>
              </p14:nvContentPartPr>
              <p14:xfrm>
                <a:off x="5283600" y="1200956"/>
                <a:ext cx="295560" cy="1641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73EB0D5-CD2F-4D27-B971-EFF7EA6756F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279280" y="1196636"/>
                  <a:ext cx="304200" cy="17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1E9A1B90-9618-46F4-91D0-B002845508DE}"/>
              </a:ext>
            </a:extLst>
          </p:cNvPr>
          <p:cNvGrpSpPr/>
          <p:nvPr/>
        </p:nvGrpSpPr>
        <p:grpSpPr>
          <a:xfrm>
            <a:off x="6049680" y="1211756"/>
            <a:ext cx="2847960" cy="515160"/>
            <a:chOff x="6049680" y="1211756"/>
            <a:chExt cx="2847960" cy="51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33ADCB4-965A-4388-93FB-B28C449A06BD}"/>
                    </a:ext>
                  </a:extLst>
                </p14:cNvPr>
                <p14:cNvContentPartPr/>
                <p14:nvPr/>
              </p14:nvContentPartPr>
              <p14:xfrm>
                <a:off x="6049680" y="1432436"/>
                <a:ext cx="498960" cy="2160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33ADCB4-965A-4388-93FB-B28C449A06B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045360" y="1428116"/>
                  <a:ext cx="5076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CE097AF7-AC6F-4221-B83B-75A5AE6A536F}"/>
                    </a:ext>
                  </a:extLst>
                </p14:cNvPr>
                <p14:cNvContentPartPr/>
                <p14:nvPr/>
              </p14:nvContentPartPr>
              <p14:xfrm>
                <a:off x="6578160" y="1480316"/>
                <a:ext cx="241560" cy="1717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CE097AF7-AC6F-4221-B83B-75A5AE6A536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573840" y="1475996"/>
                  <a:ext cx="2502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6764DF96-2D47-4CDA-9F91-BBBF08CF71FF}"/>
                    </a:ext>
                  </a:extLst>
                </p14:cNvPr>
                <p14:cNvContentPartPr/>
                <p14:nvPr/>
              </p14:nvContentPartPr>
              <p14:xfrm>
                <a:off x="7179000" y="1432436"/>
                <a:ext cx="564120" cy="2451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6764DF96-2D47-4CDA-9F91-BBBF08CF71F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174680" y="1428116"/>
                  <a:ext cx="5727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D02BF3C0-C034-4211-87C1-51AF79198569}"/>
                    </a:ext>
                  </a:extLst>
                </p14:cNvPr>
                <p14:cNvContentPartPr/>
                <p14:nvPr/>
              </p14:nvContentPartPr>
              <p14:xfrm>
                <a:off x="7931040" y="1434596"/>
                <a:ext cx="284400" cy="2516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D02BF3C0-C034-4211-87C1-51AF7919856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926720" y="1430276"/>
                  <a:ext cx="2930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B8408E30-2471-4AF8-8F9E-02C65A610048}"/>
                    </a:ext>
                  </a:extLst>
                </p14:cNvPr>
                <p14:cNvContentPartPr/>
                <p14:nvPr/>
              </p14:nvContentPartPr>
              <p14:xfrm>
                <a:off x="7939320" y="1591916"/>
                <a:ext cx="122040" cy="50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B8408E30-2471-4AF8-8F9E-02C65A61004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935000" y="1587596"/>
                  <a:ext cx="13068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BD9EF20E-1DF5-45C9-B008-2B91CDE74F06}"/>
                    </a:ext>
                  </a:extLst>
                </p14:cNvPr>
                <p14:cNvContentPartPr/>
                <p14:nvPr/>
              </p14:nvContentPartPr>
              <p14:xfrm>
                <a:off x="8467800" y="1211756"/>
                <a:ext cx="425160" cy="4219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BD9EF20E-1DF5-45C9-B008-2B91CDE74F0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463480" y="1207436"/>
                  <a:ext cx="43380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F67E3A2-AB0D-44AE-833F-89B85A7259FB}"/>
                    </a:ext>
                  </a:extLst>
                </p14:cNvPr>
                <p14:cNvContentPartPr/>
                <p14:nvPr/>
              </p14:nvContentPartPr>
              <p14:xfrm>
                <a:off x="8589480" y="1256396"/>
                <a:ext cx="308160" cy="4705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F67E3A2-AB0D-44AE-833F-89B85A7259F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585160" y="1252076"/>
                  <a:ext cx="316800" cy="47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3EC705B9-5BEA-47B9-B65F-0FCEDAC62F8F}"/>
              </a:ext>
            </a:extLst>
          </p:cNvPr>
          <p:cNvGrpSpPr/>
          <p:nvPr/>
        </p:nvGrpSpPr>
        <p:grpSpPr>
          <a:xfrm>
            <a:off x="9341880" y="1185116"/>
            <a:ext cx="2714040" cy="709920"/>
            <a:chOff x="9341880" y="1185116"/>
            <a:chExt cx="2714040" cy="70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B9048BDE-FB32-4519-B1B4-91F2E4C1D040}"/>
                    </a:ext>
                  </a:extLst>
                </p14:cNvPr>
                <p14:cNvContentPartPr/>
                <p14:nvPr/>
              </p14:nvContentPartPr>
              <p14:xfrm>
                <a:off x="9341880" y="1374836"/>
                <a:ext cx="489960" cy="1807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B9048BDE-FB32-4519-B1B4-91F2E4C1D04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337560" y="1370516"/>
                  <a:ext cx="4986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CA25FF5-B716-455B-A85B-AD4922E3322D}"/>
                    </a:ext>
                  </a:extLst>
                </p14:cNvPr>
                <p14:cNvContentPartPr/>
                <p14:nvPr/>
              </p14:nvContentPartPr>
              <p14:xfrm>
                <a:off x="9839040" y="1379516"/>
                <a:ext cx="349200" cy="1836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CA25FF5-B716-455B-A85B-AD4922E3322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834720" y="1375196"/>
                  <a:ext cx="3578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A57CAA1-19CF-49A5-8C98-D14B39D9B7E6}"/>
                    </a:ext>
                  </a:extLst>
                </p14:cNvPr>
                <p14:cNvContentPartPr/>
                <p14:nvPr/>
              </p14:nvContentPartPr>
              <p14:xfrm>
                <a:off x="10294440" y="1413356"/>
                <a:ext cx="160920" cy="186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A57CAA1-19CF-49A5-8C98-D14B39D9B7E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290120" y="1409036"/>
                  <a:ext cx="1695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E2422BF5-AA65-49E6-875B-606C4C4F8C92}"/>
                    </a:ext>
                  </a:extLst>
                </p14:cNvPr>
                <p14:cNvContentPartPr/>
                <p14:nvPr/>
              </p14:nvContentPartPr>
              <p14:xfrm>
                <a:off x="10697640" y="1187996"/>
                <a:ext cx="331200" cy="7070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E2422BF5-AA65-49E6-875B-606C4C4F8C9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693320" y="1183676"/>
                  <a:ext cx="339840" cy="71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3F15AECE-31B1-4ACE-B071-A1FED694DEEB}"/>
                    </a:ext>
                  </a:extLst>
                </p14:cNvPr>
                <p14:cNvContentPartPr/>
                <p14:nvPr/>
              </p14:nvContentPartPr>
              <p14:xfrm>
                <a:off x="10780440" y="1551236"/>
                <a:ext cx="183240" cy="158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3F15AECE-31B1-4ACE-B071-A1FED694DEE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776120" y="1546916"/>
                  <a:ext cx="1918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0B2FA13-E6DD-4F2E-8AE9-61EC009B9AFA}"/>
                    </a:ext>
                  </a:extLst>
                </p14:cNvPr>
                <p14:cNvContentPartPr/>
                <p14:nvPr/>
              </p14:nvContentPartPr>
              <p14:xfrm>
                <a:off x="11001480" y="1457996"/>
                <a:ext cx="317160" cy="142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0B2FA13-E6DD-4F2E-8AE9-61EC009B9AF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997160" y="1453676"/>
                  <a:ext cx="3258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F730AAF2-3CCC-4514-A5C0-C084C4BBAA6D}"/>
                    </a:ext>
                  </a:extLst>
                </p14:cNvPr>
                <p14:cNvContentPartPr/>
                <p14:nvPr/>
              </p14:nvContentPartPr>
              <p14:xfrm>
                <a:off x="11378040" y="1185116"/>
                <a:ext cx="210240" cy="3549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F730AAF2-3CCC-4514-A5C0-C084C4BBAA6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373720" y="1180796"/>
                  <a:ext cx="21888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EF08047B-5147-47C1-BB6B-D2A6264A5B39}"/>
                    </a:ext>
                  </a:extLst>
                </p14:cNvPr>
                <p14:cNvContentPartPr/>
                <p14:nvPr/>
              </p14:nvContentPartPr>
              <p14:xfrm>
                <a:off x="11225760" y="1343876"/>
                <a:ext cx="269640" cy="28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EF08047B-5147-47C1-BB6B-D2A6264A5B3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221440" y="1339556"/>
                  <a:ext cx="2782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B6CD5552-6946-4720-AA30-B75862E37F39}"/>
                    </a:ext>
                  </a:extLst>
                </p14:cNvPr>
                <p14:cNvContentPartPr/>
                <p14:nvPr/>
              </p14:nvContentPartPr>
              <p14:xfrm>
                <a:off x="11678280" y="1195196"/>
                <a:ext cx="162000" cy="2952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B6CD5552-6946-4720-AA30-B75862E37F39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1673960" y="1190876"/>
                  <a:ext cx="17064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80C3A9F8-E810-4592-AAAA-EDBD7800E6FC}"/>
                    </a:ext>
                  </a:extLst>
                </p14:cNvPr>
                <p14:cNvContentPartPr/>
                <p14:nvPr/>
              </p14:nvContentPartPr>
              <p14:xfrm>
                <a:off x="11635440" y="1304276"/>
                <a:ext cx="191880" cy="259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80C3A9F8-E810-4592-AAAA-EDBD7800E6F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1631120" y="1299956"/>
                  <a:ext cx="2005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9A1FF9CD-E40C-468C-BBAB-BA73C8DDCC07}"/>
                    </a:ext>
                  </a:extLst>
                </p14:cNvPr>
                <p14:cNvContentPartPr/>
                <p14:nvPr/>
              </p14:nvContentPartPr>
              <p14:xfrm>
                <a:off x="11879160" y="1383836"/>
                <a:ext cx="176760" cy="1195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9A1FF9CD-E40C-468C-BBAB-BA73C8DDCC0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874840" y="1379516"/>
                  <a:ext cx="185400" cy="12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uppo 76">
            <a:extLst>
              <a:ext uri="{FF2B5EF4-FFF2-40B4-BE49-F238E27FC236}">
                <a16:creationId xmlns:a16="http://schemas.microsoft.com/office/drawing/2014/main" id="{34F59762-61DD-4E3C-A088-924B80261AFD}"/>
              </a:ext>
            </a:extLst>
          </p:cNvPr>
          <p:cNvGrpSpPr/>
          <p:nvPr/>
        </p:nvGrpSpPr>
        <p:grpSpPr>
          <a:xfrm>
            <a:off x="316680" y="2098796"/>
            <a:ext cx="1893240" cy="732600"/>
            <a:chOff x="316680" y="2098796"/>
            <a:chExt cx="1893240" cy="73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107F3BCE-ABCC-4E52-8EDC-C55DA60F4035}"/>
                    </a:ext>
                  </a:extLst>
                </p14:cNvPr>
                <p14:cNvContentPartPr/>
                <p14:nvPr/>
              </p14:nvContentPartPr>
              <p14:xfrm>
                <a:off x="438000" y="2256836"/>
                <a:ext cx="51840" cy="5745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107F3BCE-ABCC-4E52-8EDC-C55DA60F403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33680" y="2252516"/>
                  <a:ext cx="6048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B5D2B6A-1FA6-47E1-A34E-2E64A63F37C4}"/>
                    </a:ext>
                  </a:extLst>
                </p14:cNvPr>
                <p14:cNvContentPartPr/>
                <p14:nvPr/>
              </p14:nvContentPartPr>
              <p14:xfrm>
                <a:off x="316680" y="2289596"/>
                <a:ext cx="349200" cy="1580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B5D2B6A-1FA6-47E1-A34E-2E64A63F37C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12360" y="2285276"/>
                  <a:ext cx="3578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5F3EB486-11CE-4238-AE82-7B89E5A95BFF}"/>
                    </a:ext>
                  </a:extLst>
                </p14:cNvPr>
                <p14:cNvContentPartPr/>
                <p14:nvPr/>
              </p14:nvContentPartPr>
              <p14:xfrm>
                <a:off x="708360" y="2176556"/>
                <a:ext cx="151920" cy="2307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5F3EB486-11CE-4238-AE82-7B89E5A95BF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04040" y="2172236"/>
                  <a:ext cx="1605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3480C3A-3AA6-4125-93B4-02A0BD55205C}"/>
                    </a:ext>
                  </a:extLst>
                </p14:cNvPr>
                <p14:cNvContentPartPr/>
                <p14:nvPr/>
              </p14:nvContentPartPr>
              <p14:xfrm>
                <a:off x="949560" y="2272676"/>
                <a:ext cx="52920" cy="932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3480C3A-3AA6-4125-93B4-02A0BD55205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45240" y="2268356"/>
                  <a:ext cx="6156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0A1086F8-0EC9-47C9-B8AD-63AC76E051DC}"/>
                    </a:ext>
                  </a:extLst>
                </p14:cNvPr>
                <p14:cNvContentPartPr/>
                <p14:nvPr/>
              </p14:nvContentPartPr>
              <p14:xfrm>
                <a:off x="961800" y="2098796"/>
                <a:ext cx="29160" cy="144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0A1086F8-0EC9-47C9-B8AD-63AC76E051D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57480" y="2094476"/>
                  <a:ext cx="378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FBFA4BE-5F2B-48FE-90D8-956E085846A9}"/>
                    </a:ext>
                  </a:extLst>
                </p14:cNvPr>
                <p14:cNvContentPartPr/>
                <p14:nvPr/>
              </p14:nvContentPartPr>
              <p14:xfrm>
                <a:off x="1159440" y="2231276"/>
                <a:ext cx="393480" cy="1702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FBFA4BE-5F2B-48FE-90D8-956E085846A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55120" y="2226956"/>
                  <a:ext cx="4021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3C833189-206B-4680-A432-C9F3BE7E031B}"/>
                    </a:ext>
                  </a:extLst>
                </p14:cNvPr>
                <p14:cNvContentPartPr/>
                <p14:nvPr/>
              </p14:nvContentPartPr>
              <p14:xfrm>
                <a:off x="1669560" y="2219036"/>
                <a:ext cx="376200" cy="1904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3C833189-206B-4680-A432-C9F3BE7E031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665240" y="2214716"/>
                  <a:ext cx="3848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6F720CA-4B6A-47EE-BB3A-D5C87A9492F4}"/>
                    </a:ext>
                  </a:extLst>
                </p14:cNvPr>
                <p14:cNvContentPartPr/>
                <p14:nvPr/>
              </p14:nvContentPartPr>
              <p14:xfrm>
                <a:off x="2092560" y="2492276"/>
                <a:ext cx="117360" cy="1515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6F720CA-4B6A-47EE-BB3A-D5C87A9492F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088240" y="2487956"/>
                  <a:ext cx="126000" cy="16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490D2D01-559E-48F9-A2EE-07288A2F2C6E}"/>
              </a:ext>
            </a:extLst>
          </p:cNvPr>
          <p:cNvGrpSpPr/>
          <p:nvPr/>
        </p:nvGrpSpPr>
        <p:grpSpPr>
          <a:xfrm>
            <a:off x="413520" y="3026876"/>
            <a:ext cx="1146600" cy="569160"/>
            <a:chOff x="413520" y="3026876"/>
            <a:chExt cx="1146600" cy="56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E9FA49F4-509D-404B-AFA5-C555ED69592C}"/>
                    </a:ext>
                  </a:extLst>
                </p14:cNvPr>
                <p14:cNvContentPartPr/>
                <p14:nvPr/>
              </p14:nvContentPartPr>
              <p14:xfrm>
                <a:off x="413520" y="3210116"/>
                <a:ext cx="364680" cy="3704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E9FA49F4-509D-404B-AFA5-C555ED69592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09200" y="3205796"/>
                  <a:ext cx="37332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E5E7BC1E-1E7D-40EF-968B-327B7259612C}"/>
                    </a:ext>
                  </a:extLst>
                </p14:cNvPr>
                <p14:cNvContentPartPr/>
                <p14:nvPr/>
              </p14:nvContentPartPr>
              <p14:xfrm>
                <a:off x="534840" y="3371756"/>
                <a:ext cx="176400" cy="21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E5E7BC1E-1E7D-40EF-968B-327B7259612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30520" y="3367436"/>
                  <a:ext cx="1850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983A844-3B73-4F72-8157-04D721EF77F4}"/>
                    </a:ext>
                  </a:extLst>
                </p14:cNvPr>
                <p14:cNvContentPartPr/>
                <p14:nvPr/>
              </p14:nvContentPartPr>
              <p14:xfrm>
                <a:off x="787200" y="3026876"/>
                <a:ext cx="342720" cy="1936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983A844-3B73-4F72-8157-04D721EF77F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82880" y="3022556"/>
                  <a:ext cx="3513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06A0DB49-C974-4D6F-9022-714D50C5052E}"/>
                    </a:ext>
                  </a:extLst>
                </p14:cNvPr>
                <p14:cNvContentPartPr/>
                <p14:nvPr/>
              </p14:nvContentPartPr>
              <p14:xfrm>
                <a:off x="1363200" y="3485876"/>
                <a:ext cx="196920" cy="198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06A0DB49-C974-4D6F-9022-714D50C5052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358880" y="3481556"/>
                  <a:ext cx="2055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CA23C25-091F-42B3-B492-1AE4622F74DD}"/>
                    </a:ext>
                  </a:extLst>
                </p14:cNvPr>
                <p14:cNvContentPartPr/>
                <p14:nvPr/>
              </p14:nvContentPartPr>
              <p14:xfrm>
                <a:off x="1381560" y="3570836"/>
                <a:ext cx="142560" cy="252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CA23C25-091F-42B3-B492-1AE4622F74D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377240" y="3566516"/>
                  <a:ext cx="15120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95FEDE13-5EF8-4D0D-B85A-C29F958A9A09}"/>
              </a:ext>
            </a:extLst>
          </p:cNvPr>
          <p:cNvGrpSpPr/>
          <p:nvPr/>
        </p:nvGrpSpPr>
        <p:grpSpPr>
          <a:xfrm>
            <a:off x="2002920" y="2693516"/>
            <a:ext cx="2545560" cy="936720"/>
            <a:chOff x="2002920" y="2693516"/>
            <a:chExt cx="2545560" cy="93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0DD990E4-2A78-4982-ABA7-57A2E37089B3}"/>
                    </a:ext>
                  </a:extLst>
                </p14:cNvPr>
                <p14:cNvContentPartPr/>
                <p14:nvPr/>
              </p14:nvContentPartPr>
              <p14:xfrm>
                <a:off x="2002920" y="3344036"/>
                <a:ext cx="328680" cy="2862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0DD990E4-2A78-4982-ABA7-57A2E37089B3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998600" y="3339716"/>
                  <a:ext cx="33732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4A125E2-3213-42BB-8FA4-32171EB74F54}"/>
                    </a:ext>
                  </a:extLst>
                </p14:cNvPr>
                <p14:cNvContentPartPr/>
                <p14:nvPr/>
              </p14:nvContentPartPr>
              <p14:xfrm>
                <a:off x="2414400" y="2758316"/>
                <a:ext cx="201960" cy="4399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4A125E2-3213-42BB-8FA4-32171EB74F5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410080" y="2753996"/>
                  <a:ext cx="210600" cy="44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728E37D8-678A-4AC7-ABFC-20962010E84D}"/>
                    </a:ext>
                  </a:extLst>
                </p14:cNvPr>
                <p14:cNvContentPartPr/>
                <p14:nvPr/>
              </p14:nvContentPartPr>
              <p14:xfrm>
                <a:off x="2771880" y="2987636"/>
                <a:ext cx="193680" cy="1724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728E37D8-678A-4AC7-ABFC-20962010E84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767560" y="2983316"/>
                  <a:ext cx="2023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F3440FF4-DAB1-4149-88D3-F03A87B9A428}"/>
                    </a:ext>
                  </a:extLst>
                </p14:cNvPr>
                <p14:cNvContentPartPr/>
                <p14:nvPr/>
              </p14:nvContentPartPr>
              <p14:xfrm>
                <a:off x="3054480" y="2992316"/>
                <a:ext cx="146160" cy="1123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F3440FF4-DAB1-4149-88D3-F03A87B9A42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050160" y="2987996"/>
                  <a:ext cx="1548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50435B92-7BCE-4CC9-8C20-8B78D2E3D34B}"/>
                    </a:ext>
                  </a:extLst>
                </p14:cNvPr>
                <p14:cNvContentPartPr/>
                <p14:nvPr/>
              </p14:nvContentPartPr>
              <p14:xfrm>
                <a:off x="2989320" y="3055676"/>
                <a:ext cx="254520" cy="3931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50435B92-7BCE-4CC9-8C20-8B78D2E3D34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985000" y="3051356"/>
                  <a:ext cx="26316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3B0AE1A9-325E-438B-BC50-664F91B583B8}"/>
                    </a:ext>
                  </a:extLst>
                </p14:cNvPr>
                <p14:cNvContentPartPr/>
                <p14:nvPr/>
              </p14:nvContentPartPr>
              <p14:xfrm>
                <a:off x="3414480" y="2953796"/>
                <a:ext cx="272160" cy="2217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3B0AE1A9-325E-438B-BC50-664F91B583B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410160" y="2949476"/>
                  <a:ext cx="2808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482A6FA-A3F2-4C3C-87DC-B769F7E3ECEF}"/>
                    </a:ext>
                  </a:extLst>
                </p14:cNvPr>
                <p14:cNvContentPartPr/>
                <p14:nvPr/>
              </p14:nvContentPartPr>
              <p14:xfrm>
                <a:off x="3453720" y="3040196"/>
                <a:ext cx="120600" cy="75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482A6FA-A3F2-4C3C-87DC-B769F7E3ECE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449400" y="3035876"/>
                  <a:ext cx="1292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362B6EF6-9912-4B41-A48B-FE5CFE89AF75}"/>
                    </a:ext>
                  </a:extLst>
                </p14:cNvPr>
                <p14:cNvContentPartPr/>
                <p14:nvPr/>
              </p14:nvContentPartPr>
              <p14:xfrm>
                <a:off x="2190480" y="2693516"/>
                <a:ext cx="211320" cy="5936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362B6EF6-9912-4B41-A48B-FE5CFE89AF7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186160" y="2689196"/>
                  <a:ext cx="219960" cy="60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7DA1895F-8CBA-4E47-9F6E-6D646F673537}"/>
                    </a:ext>
                  </a:extLst>
                </p14:cNvPr>
                <p14:cNvContentPartPr/>
                <p14:nvPr/>
              </p14:nvContentPartPr>
              <p14:xfrm>
                <a:off x="3752160" y="2753636"/>
                <a:ext cx="211320" cy="4280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7DA1895F-8CBA-4E47-9F6E-6D646F67353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747840" y="2749316"/>
                  <a:ext cx="21996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4361F478-F8B4-4D65-9676-8B2C1E5F42D2}"/>
                    </a:ext>
                  </a:extLst>
                </p14:cNvPr>
                <p14:cNvContentPartPr/>
                <p14:nvPr/>
              </p14:nvContentPartPr>
              <p14:xfrm>
                <a:off x="4098120" y="2882876"/>
                <a:ext cx="450360" cy="211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4361F478-F8B4-4D65-9676-8B2C1E5F42D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093800" y="2878556"/>
                  <a:ext cx="459000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44D1FF90-C6ED-4CB0-BD6F-52B4FF845C32}"/>
              </a:ext>
            </a:extLst>
          </p:cNvPr>
          <p:cNvGrpSpPr/>
          <p:nvPr/>
        </p:nvGrpSpPr>
        <p:grpSpPr>
          <a:xfrm>
            <a:off x="5911440" y="3346196"/>
            <a:ext cx="591120" cy="257040"/>
            <a:chOff x="5911440" y="3346196"/>
            <a:chExt cx="591120" cy="25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39C85EF-7997-4B34-9EF1-A5D169B5FBCD}"/>
                    </a:ext>
                  </a:extLst>
                </p14:cNvPr>
                <p14:cNvContentPartPr/>
                <p14:nvPr/>
              </p14:nvContentPartPr>
              <p14:xfrm>
                <a:off x="5911440" y="3377876"/>
                <a:ext cx="347040" cy="2253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39C85EF-7997-4B34-9EF1-A5D169B5FBCD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907120" y="3373556"/>
                  <a:ext cx="35568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32B888A2-DE3F-462A-A29F-543A2E022A7A}"/>
                    </a:ext>
                  </a:extLst>
                </p14:cNvPr>
                <p14:cNvContentPartPr/>
                <p14:nvPr/>
              </p14:nvContentPartPr>
              <p14:xfrm>
                <a:off x="6337680" y="3346196"/>
                <a:ext cx="164880" cy="2487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32B888A2-DE3F-462A-A29F-543A2E022A7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333360" y="3341876"/>
                  <a:ext cx="173520" cy="25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6457A9BC-3BBD-4047-8981-82BDD2DA2C8D}"/>
              </a:ext>
            </a:extLst>
          </p:cNvPr>
          <p:cNvGrpSpPr/>
          <p:nvPr/>
        </p:nvGrpSpPr>
        <p:grpSpPr>
          <a:xfrm>
            <a:off x="7058760" y="3033356"/>
            <a:ext cx="1996560" cy="801720"/>
            <a:chOff x="7058760" y="3033356"/>
            <a:chExt cx="1996560" cy="80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0819A38-B52A-440F-921F-54176516903E}"/>
                    </a:ext>
                  </a:extLst>
                </p14:cNvPr>
                <p14:cNvContentPartPr/>
                <p14:nvPr/>
              </p14:nvContentPartPr>
              <p14:xfrm>
                <a:off x="7058760" y="3297236"/>
                <a:ext cx="235800" cy="2808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0819A38-B52A-440F-921F-54176516903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054440" y="3292916"/>
                  <a:ext cx="24444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6D5D558F-A335-4097-8C10-5494F95C536D}"/>
                    </a:ext>
                  </a:extLst>
                </p14:cNvPr>
                <p14:cNvContentPartPr/>
                <p14:nvPr/>
              </p14:nvContentPartPr>
              <p14:xfrm>
                <a:off x="7189440" y="3415316"/>
                <a:ext cx="122040" cy="133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6D5D558F-A335-4097-8C10-5494F95C536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185120" y="3410996"/>
                  <a:ext cx="1306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5CB32701-C272-4CCE-967C-616958BA219D}"/>
                    </a:ext>
                  </a:extLst>
                </p14:cNvPr>
                <p14:cNvContentPartPr/>
                <p14:nvPr/>
              </p14:nvContentPartPr>
              <p14:xfrm>
                <a:off x="7483920" y="3439796"/>
                <a:ext cx="112320" cy="14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5CB32701-C272-4CCE-967C-616958BA219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479600" y="3435476"/>
                  <a:ext cx="1209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11192099-FD78-4F40-8EAF-8C3052D01042}"/>
                    </a:ext>
                  </a:extLst>
                </p14:cNvPr>
                <p14:cNvContentPartPr/>
                <p14:nvPr/>
              </p14:nvContentPartPr>
              <p14:xfrm>
                <a:off x="7456920" y="3518276"/>
                <a:ext cx="120600" cy="144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11192099-FD78-4F40-8EAF-8C3052D0104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452600" y="3513956"/>
                  <a:ext cx="1292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0B37B99-D647-41B3-97F5-CDB8111AB3B9}"/>
                    </a:ext>
                  </a:extLst>
                </p14:cNvPr>
                <p14:cNvContentPartPr/>
                <p14:nvPr/>
              </p14:nvContentPartPr>
              <p14:xfrm>
                <a:off x="7816200" y="3306236"/>
                <a:ext cx="282240" cy="5288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0B37B99-D647-41B3-97F5-CDB8111AB3B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811880" y="3301916"/>
                  <a:ext cx="29088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3A2C1726-1D66-419F-9C9B-45AE53608D54}"/>
                    </a:ext>
                  </a:extLst>
                </p14:cNvPr>
                <p14:cNvContentPartPr/>
                <p14:nvPr/>
              </p14:nvContentPartPr>
              <p14:xfrm>
                <a:off x="8264400" y="3317396"/>
                <a:ext cx="261000" cy="2325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3A2C1726-1D66-419F-9C9B-45AE53608D5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260080" y="3313076"/>
                  <a:ext cx="26964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BBFA125D-826E-4D50-9A10-357BDCD818D1}"/>
                    </a:ext>
                  </a:extLst>
                </p14:cNvPr>
                <p14:cNvContentPartPr/>
                <p14:nvPr/>
              </p14:nvContentPartPr>
              <p14:xfrm>
                <a:off x="8558520" y="3113276"/>
                <a:ext cx="63720" cy="1544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BBFA125D-826E-4D50-9A10-357BDCD818D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554200" y="3108956"/>
                  <a:ext cx="723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C15DB23-0DBF-42C6-BA87-9DC84FD0B09A}"/>
                    </a:ext>
                  </a:extLst>
                </p14:cNvPr>
                <p14:cNvContentPartPr/>
                <p14:nvPr/>
              </p14:nvContentPartPr>
              <p14:xfrm>
                <a:off x="8579400" y="3033356"/>
                <a:ext cx="11880" cy="13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C15DB23-0DBF-42C6-BA87-9DC84FD0B09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575080" y="3029036"/>
                  <a:ext cx="20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47192C8-1C60-4002-8736-03147F32219F}"/>
                    </a:ext>
                  </a:extLst>
                </p14:cNvPr>
                <p14:cNvContentPartPr/>
                <p14:nvPr/>
              </p14:nvContentPartPr>
              <p14:xfrm>
                <a:off x="8730240" y="3033356"/>
                <a:ext cx="222120" cy="2217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47192C8-1C60-4002-8736-03147F32219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725920" y="3029036"/>
                  <a:ext cx="2307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C348A15-EF63-4FDE-A328-A9FAC30D6259}"/>
                    </a:ext>
                  </a:extLst>
                </p14:cNvPr>
                <p14:cNvContentPartPr/>
                <p14:nvPr/>
              </p14:nvContentPartPr>
              <p14:xfrm>
                <a:off x="9041640" y="3099236"/>
                <a:ext cx="13680" cy="93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C348A15-EF63-4FDE-A328-A9FAC30D625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037320" y="3094916"/>
                  <a:ext cx="223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A319A83-F4D4-44B8-A0CA-55E4C27AC211}"/>
                    </a:ext>
                  </a:extLst>
                </p14:cNvPr>
                <p14:cNvContentPartPr/>
                <p14:nvPr/>
              </p14:nvContentPartPr>
              <p14:xfrm>
                <a:off x="8773800" y="3113636"/>
                <a:ext cx="271440" cy="320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A319A83-F4D4-44B8-A0CA-55E4C27AC21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769480" y="3109316"/>
                  <a:ext cx="280080" cy="4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916CD809-B562-446F-8128-9288A7208615}"/>
              </a:ext>
            </a:extLst>
          </p:cNvPr>
          <p:cNvGrpSpPr/>
          <p:nvPr/>
        </p:nvGrpSpPr>
        <p:grpSpPr>
          <a:xfrm>
            <a:off x="9686400" y="3025076"/>
            <a:ext cx="2244960" cy="558360"/>
            <a:chOff x="9686400" y="3025076"/>
            <a:chExt cx="2244960" cy="55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604A4355-A5E2-4DA4-A305-A1AB1988536B}"/>
                    </a:ext>
                  </a:extLst>
                </p14:cNvPr>
                <p14:cNvContentPartPr/>
                <p14:nvPr/>
              </p14:nvContentPartPr>
              <p14:xfrm>
                <a:off x="9686400" y="3386876"/>
                <a:ext cx="236520" cy="1965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604A4355-A5E2-4DA4-A305-A1AB1988536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682080" y="3382556"/>
                  <a:ext cx="2451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4C1C8B8C-F85E-465C-8AA9-CE32F17B16EC}"/>
                    </a:ext>
                  </a:extLst>
                </p14:cNvPr>
                <p14:cNvContentPartPr/>
                <p14:nvPr/>
              </p14:nvContentPartPr>
              <p14:xfrm>
                <a:off x="9923640" y="3474716"/>
                <a:ext cx="122040" cy="921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4C1C8B8C-F85E-465C-8AA9-CE32F17B16E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919320" y="3470396"/>
                  <a:ext cx="1306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71A8DE9-C082-4FAD-A8E4-0DC95BB83B40}"/>
                    </a:ext>
                  </a:extLst>
                </p14:cNvPr>
                <p14:cNvContentPartPr/>
                <p14:nvPr/>
              </p14:nvContentPartPr>
              <p14:xfrm>
                <a:off x="10058640" y="3025076"/>
                <a:ext cx="271440" cy="5320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71A8DE9-C082-4FAD-A8E4-0DC95BB83B4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054320" y="3020756"/>
                  <a:ext cx="280080" cy="54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F89BAB0-C486-4070-A7FB-5DFD8BC8D06D}"/>
                    </a:ext>
                  </a:extLst>
                </p14:cNvPr>
                <p14:cNvContentPartPr/>
                <p14:nvPr/>
              </p14:nvContentPartPr>
              <p14:xfrm>
                <a:off x="10339080" y="3031196"/>
                <a:ext cx="275040" cy="5018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F89BAB0-C486-4070-A7FB-5DFD8BC8D06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334760" y="3026876"/>
                  <a:ext cx="28368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E74487C-E5C4-4334-BF65-523BD92974B1}"/>
                    </a:ext>
                  </a:extLst>
                </p14:cNvPr>
                <p14:cNvContentPartPr/>
                <p14:nvPr/>
              </p14:nvContentPartPr>
              <p14:xfrm>
                <a:off x="10704120" y="3367436"/>
                <a:ext cx="47880" cy="1198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E74487C-E5C4-4334-BF65-523BD92974B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699800" y="3363116"/>
                  <a:ext cx="565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C2B0E179-0BCF-4A1B-8139-49819F661103}"/>
                    </a:ext>
                  </a:extLst>
                </p14:cNvPr>
                <p14:cNvContentPartPr/>
                <p14:nvPr/>
              </p14:nvContentPartPr>
              <p14:xfrm>
                <a:off x="10743000" y="3275636"/>
                <a:ext cx="13680" cy="144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C2B0E179-0BCF-4A1B-8139-49819F66110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738680" y="3271316"/>
                  <a:ext cx="223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291627C3-88C8-403C-BB17-871A9AB88EEC}"/>
                    </a:ext>
                  </a:extLst>
                </p14:cNvPr>
                <p14:cNvContentPartPr/>
                <p14:nvPr/>
              </p14:nvContentPartPr>
              <p14:xfrm>
                <a:off x="10834080" y="3322796"/>
                <a:ext cx="374760" cy="1688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291627C3-88C8-403C-BB17-871A9AB88EE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829760" y="3318476"/>
                  <a:ext cx="3834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5BE3ED05-06C9-4C1B-86CC-CC2CA24D5CB7}"/>
                    </a:ext>
                  </a:extLst>
                </p14:cNvPr>
                <p14:cNvContentPartPr/>
                <p14:nvPr/>
              </p14:nvContentPartPr>
              <p14:xfrm>
                <a:off x="11196240" y="3311636"/>
                <a:ext cx="327960" cy="168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5BE3ED05-06C9-4C1B-86CC-CC2CA24D5CB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191920" y="3307316"/>
                  <a:ext cx="336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13875318-AF74-4C69-954F-7141DF2C796B}"/>
                    </a:ext>
                  </a:extLst>
                </p14:cNvPr>
                <p14:cNvContentPartPr/>
                <p14:nvPr/>
              </p14:nvContentPartPr>
              <p14:xfrm>
                <a:off x="11674320" y="3244316"/>
                <a:ext cx="257040" cy="2635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13875318-AF74-4C69-954F-7141DF2C796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670000" y="3239996"/>
                  <a:ext cx="265680" cy="27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3A2E8B34-4BE5-46DC-A68A-B11B28993374}"/>
              </a:ext>
            </a:extLst>
          </p:cNvPr>
          <p:cNvGrpSpPr/>
          <p:nvPr/>
        </p:nvGrpSpPr>
        <p:grpSpPr>
          <a:xfrm>
            <a:off x="220200" y="4417196"/>
            <a:ext cx="1402560" cy="574560"/>
            <a:chOff x="220200" y="4417196"/>
            <a:chExt cx="1402560" cy="57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68C6538-DEF4-4373-BA0E-5DD7340D38BE}"/>
                    </a:ext>
                  </a:extLst>
                </p14:cNvPr>
                <p14:cNvContentPartPr/>
                <p14:nvPr/>
              </p14:nvContentPartPr>
              <p14:xfrm>
                <a:off x="220200" y="4591796"/>
                <a:ext cx="290160" cy="3718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68C6538-DEF4-4373-BA0E-5DD7340D38B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15880" y="4587476"/>
                  <a:ext cx="298800" cy="38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D00AA2B9-D58A-4BCC-8FB8-5DBD2770457E}"/>
                    </a:ext>
                  </a:extLst>
                </p14:cNvPr>
                <p14:cNvContentPartPr/>
                <p14:nvPr/>
              </p14:nvContentPartPr>
              <p14:xfrm>
                <a:off x="367440" y="4774316"/>
                <a:ext cx="128880" cy="158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D00AA2B9-D58A-4BCC-8FB8-5DBD2770457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63120" y="4769996"/>
                  <a:ext cx="137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DA9D02B0-C6AA-49A6-92CA-2141B5280394}"/>
                    </a:ext>
                  </a:extLst>
                </p14:cNvPr>
                <p14:cNvContentPartPr/>
                <p14:nvPr/>
              </p14:nvContentPartPr>
              <p14:xfrm>
                <a:off x="537000" y="4417196"/>
                <a:ext cx="330480" cy="1915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DA9D02B0-C6AA-49A6-92CA-2141B528039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32680" y="4412876"/>
                  <a:ext cx="3391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F9CD8D4-BFC5-47B2-ACBA-A36C35059B47}"/>
                    </a:ext>
                  </a:extLst>
                </p14:cNvPr>
                <p14:cNvContentPartPr/>
                <p14:nvPr/>
              </p14:nvContentPartPr>
              <p14:xfrm>
                <a:off x="1212000" y="4722836"/>
                <a:ext cx="410760" cy="2559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F9CD8D4-BFC5-47B2-ACBA-A36C35059B4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207680" y="4718516"/>
                  <a:ext cx="41940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BB36AA18-AE36-4426-A879-3BED666CB63C}"/>
                    </a:ext>
                  </a:extLst>
                </p14:cNvPr>
                <p14:cNvContentPartPr/>
                <p14:nvPr/>
              </p14:nvContentPartPr>
              <p14:xfrm>
                <a:off x="854880" y="4849556"/>
                <a:ext cx="183240" cy="190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BB36AA18-AE36-4426-A879-3BED666CB63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50560" y="4845236"/>
                  <a:ext cx="1918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463D55E-A3F9-418B-B048-24155A9FACD7}"/>
                    </a:ext>
                  </a:extLst>
                </p14:cNvPr>
                <p14:cNvContentPartPr/>
                <p14:nvPr/>
              </p14:nvContentPartPr>
              <p14:xfrm>
                <a:off x="882600" y="4978436"/>
                <a:ext cx="134280" cy="133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463D55E-A3F9-418B-B048-24155A9FACD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78280" y="4974116"/>
                  <a:ext cx="1429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FB2553E6-CD6D-4629-B807-CD97523205B0}"/>
              </a:ext>
            </a:extLst>
          </p:cNvPr>
          <p:cNvGrpSpPr/>
          <p:nvPr/>
        </p:nvGrpSpPr>
        <p:grpSpPr>
          <a:xfrm>
            <a:off x="1396320" y="4092476"/>
            <a:ext cx="3318840" cy="667080"/>
            <a:chOff x="1396320" y="4092476"/>
            <a:chExt cx="3318840" cy="66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0C4C572F-A82F-4A4C-BD36-38B7C0759A4C}"/>
                    </a:ext>
                  </a:extLst>
                </p14:cNvPr>
                <p14:cNvContentPartPr/>
                <p14:nvPr/>
              </p14:nvContentPartPr>
              <p14:xfrm>
                <a:off x="1611960" y="4146836"/>
                <a:ext cx="407880" cy="3967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0C4C572F-A82F-4A4C-BD36-38B7C0759A4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607640" y="4142516"/>
                  <a:ext cx="41652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EA0B456-F550-4F6F-B78E-AF20476BA2E1}"/>
                    </a:ext>
                  </a:extLst>
                </p14:cNvPr>
                <p14:cNvContentPartPr/>
                <p14:nvPr/>
              </p14:nvContentPartPr>
              <p14:xfrm>
                <a:off x="2022360" y="4326476"/>
                <a:ext cx="222840" cy="4330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EA0B456-F550-4F6F-B78E-AF20476BA2E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018040" y="4322156"/>
                  <a:ext cx="23148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666B92D-6AF5-429D-9028-2B9D1AC594B5}"/>
                    </a:ext>
                  </a:extLst>
                </p14:cNvPr>
                <p14:cNvContentPartPr/>
                <p14:nvPr/>
              </p14:nvContentPartPr>
              <p14:xfrm>
                <a:off x="2406120" y="4446356"/>
                <a:ext cx="194760" cy="223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666B92D-6AF5-429D-9028-2B9D1AC594B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401800" y="4442036"/>
                  <a:ext cx="2034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70A2B65-9D7F-4796-B944-3019BE862C34}"/>
                    </a:ext>
                  </a:extLst>
                </p14:cNvPr>
                <p14:cNvContentPartPr/>
                <p14:nvPr/>
              </p14:nvContentPartPr>
              <p14:xfrm>
                <a:off x="2507280" y="4385156"/>
                <a:ext cx="49680" cy="1710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70A2B65-9D7F-4796-B944-3019BE862C34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502960" y="4380836"/>
                  <a:ext cx="583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7D35CA77-7A1C-4D60-B805-AEB8B92B628F}"/>
                    </a:ext>
                  </a:extLst>
                </p14:cNvPr>
                <p14:cNvContentPartPr/>
                <p14:nvPr/>
              </p14:nvContentPartPr>
              <p14:xfrm>
                <a:off x="2713920" y="4355636"/>
                <a:ext cx="71640" cy="1486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7D35CA77-7A1C-4D60-B805-AEB8B92B628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709600" y="4351316"/>
                  <a:ext cx="802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08A0DFC-5E97-48C1-A8AE-70D04F885331}"/>
                    </a:ext>
                  </a:extLst>
                </p14:cNvPr>
                <p14:cNvContentPartPr/>
                <p14:nvPr/>
              </p14:nvContentPartPr>
              <p14:xfrm>
                <a:off x="2779800" y="4208396"/>
                <a:ext cx="24120" cy="183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08A0DFC-5E97-48C1-A8AE-70D04F88533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775480" y="4204076"/>
                  <a:ext cx="327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5091172-CD61-47E6-A315-AC9487E17720}"/>
                    </a:ext>
                  </a:extLst>
                </p14:cNvPr>
                <p14:cNvContentPartPr/>
                <p14:nvPr/>
              </p14:nvContentPartPr>
              <p14:xfrm>
                <a:off x="2933880" y="4188596"/>
                <a:ext cx="131040" cy="4330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5091172-CD61-47E6-A315-AC9487E1772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929560" y="4184276"/>
                  <a:ext cx="13968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D985F4D5-6A2E-4687-A06B-F237878255A5}"/>
                    </a:ext>
                  </a:extLst>
                </p14:cNvPr>
                <p14:cNvContentPartPr/>
                <p14:nvPr/>
              </p14:nvContentPartPr>
              <p14:xfrm>
                <a:off x="3076800" y="4292276"/>
                <a:ext cx="211680" cy="2304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D985F4D5-6A2E-4687-A06B-F237878255A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072480" y="4287956"/>
                  <a:ext cx="2203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7BFFAC0-279D-48D4-AC02-12223DE8B450}"/>
                    </a:ext>
                  </a:extLst>
                </p14:cNvPr>
                <p14:cNvContentPartPr/>
                <p14:nvPr/>
              </p14:nvContentPartPr>
              <p14:xfrm>
                <a:off x="3403320" y="4444196"/>
                <a:ext cx="181440" cy="100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7BFFAC0-279D-48D4-AC02-12223DE8B45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399000" y="4439876"/>
                  <a:ext cx="1900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7BB76287-2CE4-4CDA-AC49-1D82DF8A93E8}"/>
                    </a:ext>
                  </a:extLst>
                </p14:cNvPr>
                <p14:cNvContentPartPr/>
                <p14:nvPr/>
              </p14:nvContentPartPr>
              <p14:xfrm>
                <a:off x="3486480" y="4382996"/>
                <a:ext cx="15120" cy="1594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7BB76287-2CE4-4CDA-AC49-1D82DF8A93E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482160" y="4378676"/>
                  <a:ext cx="237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9899C000-D110-4E9D-B3FC-9DF4EB517BC0}"/>
                    </a:ext>
                  </a:extLst>
                </p14:cNvPr>
                <p14:cNvContentPartPr/>
                <p14:nvPr/>
              </p14:nvContentPartPr>
              <p14:xfrm>
                <a:off x="3598440" y="4364636"/>
                <a:ext cx="167760" cy="2008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9899C000-D110-4E9D-B3FC-9DF4EB517BC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594120" y="4360316"/>
                  <a:ext cx="1764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0257EDCA-C1CA-419B-85BB-CDEB21D9673B}"/>
                    </a:ext>
                  </a:extLst>
                </p14:cNvPr>
                <p14:cNvContentPartPr/>
                <p14:nvPr/>
              </p14:nvContentPartPr>
              <p14:xfrm>
                <a:off x="3882480" y="4223876"/>
                <a:ext cx="257760" cy="3106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0257EDCA-C1CA-419B-85BB-CDEB21D9673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878160" y="4219556"/>
                  <a:ext cx="26640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1922BCD-8FDB-404A-9112-E4A49A51B9C9}"/>
                    </a:ext>
                  </a:extLst>
                </p14:cNvPr>
                <p14:cNvContentPartPr/>
                <p14:nvPr/>
              </p14:nvContentPartPr>
              <p14:xfrm>
                <a:off x="3960240" y="4363196"/>
                <a:ext cx="171720" cy="1411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1922BCD-8FDB-404A-9112-E4A49A51B9C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955920" y="4358876"/>
                  <a:ext cx="1803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8BDF1831-668F-4BBA-A43E-60362C3C6B7D}"/>
                    </a:ext>
                  </a:extLst>
                </p14:cNvPr>
                <p14:cNvContentPartPr/>
                <p14:nvPr/>
              </p14:nvContentPartPr>
              <p14:xfrm>
                <a:off x="4278840" y="4366076"/>
                <a:ext cx="47160" cy="1551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8BDF1831-668F-4BBA-A43E-60362C3C6B7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274520" y="4361756"/>
                  <a:ext cx="5580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0DA145D-F9AF-4464-BE82-EB3AEA8637CF}"/>
                    </a:ext>
                  </a:extLst>
                </p14:cNvPr>
                <p14:cNvContentPartPr/>
                <p14:nvPr/>
              </p14:nvContentPartPr>
              <p14:xfrm>
                <a:off x="4383600" y="4376156"/>
                <a:ext cx="42840" cy="167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0DA145D-F9AF-4464-BE82-EB3AEA8637C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379280" y="4371836"/>
                  <a:ext cx="514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39B7AD4-755E-4C1C-8A83-C63DECCF904F}"/>
                    </a:ext>
                  </a:extLst>
                </p14:cNvPr>
                <p14:cNvContentPartPr/>
                <p14:nvPr/>
              </p14:nvContentPartPr>
              <p14:xfrm>
                <a:off x="4220160" y="4342316"/>
                <a:ext cx="284400" cy="190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39B7AD4-755E-4C1C-8A83-C63DECCF904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215840" y="4337996"/>
                  <a:ext cx="2930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3833A06-5C3E-4AD0-BBF2-93EEA8213E04}"/>
                    </a:ext>
                  </a:extLst>
                </p14:cNvPr>
                <p14:cNvContentPartPr/>
                <p14:nvPr/>
              </p14:nvContentPartPr>
              <p14:xfrm>
                <a:off x="4591680" y="4241876"/>
                <a:ext cx="123480" cy="3553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3833A06-5C3E-4AD0-BBF2-93EEA8213E0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587360" y="4237556"/>
                  <a:ext cx="132120" cy="36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C492089F-C84F-460C-9665-FDA32EB466B8}"/>
                    </a:ext>
                  </a:extLst>
                </p14:cNvPr>
                <p14:cNvContentPartPr/>
                <p14:nvPr/>
              </p14:nvContentPartPr>
              <p14:xfrm>
                <a:off x="1396320" y="4092476"/>
                <a:ext cx="168840" cy="5605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C492089F-C84F-460C-9665-FDA32EB466B8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392000" y="4088156"/>
                  <a:ext cx="177480" cy="56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F50D658E-1D03-4527-8A49-B0932BEB39CF}"/>
                  </a:ext>
                </a:extLst>
              </p14:cNvPr>
              <p14:cNvContentPartPr/>
              <p14:nvPr/>
            </p14:nvContentPartPr>
            <p14:xfrm>
              <a:off x="4786440" y="4133156"/>
              <a:ext cx="129240" cy="54216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F50D658E-1D03-4527-8A49-B0932BEB39CF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782120" y="4128836"/>
                <a:ext cx="137880" cy="55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C6D5144C-6799-4155-889D-9B9B30F6C070}"/>
                  </a:ext>
                </a:extLst>
              </p14:cNvPr>
              <p14:cNvContentPartPr/>
              <p14:nvPr/>
            </p14:nvContentPartPr>
            <p14:xfrm>
              <a:off x="4740720" y="3507116"/>
              <a:ext cx="207720" cy="21240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C6D5144C-6799-4155-889D-9B9B30F6C070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4736400" y="3502796"/>
                <a:ext cx="21636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6D52CAE2-6233-41AB-9F8B-D0BBED507A3C}"/>
                  </a:ext>
                </a:extLst>
              </p14:cNvPr>
              <p14:cNvContentPartPr/>
              <p14:nvPr/>
            </p14:nvContentPartPr>
            <p14:xfrm>
              <a:off x="5049240" y="4287236"/>
              <a:ext cx="402840" cy="23040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6D52CAE2-6233-41AB-9F8B-D0BBED507A3C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5044920" y="4282916"/>
                <a:ext cx="411480" cy="239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B5FCAE10-A796-4721-AFFC-EA5F5150366C}"/>
              </a:ext>
            </a:extLst>
          </p:cNvPr>
          <p:cNvGrpSpPr/>
          <p:nvPr/>
        </p:nvGrpSpPr>
        <p:grpSpPr>
          <a:xfrm>
            <a:off x="6852120" y="4340156"/>
            <a:ext cx="1474560" cy="511560"/>
            <a:chOff x="6852120" y="4340156"/>
            <a:chExt cx="1474560" cy="5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706120C6-ADA8-4488-99B2-EF95BE8BE1AE}"/>
                    </a:ext>
                  </a:extLst>
                </p14:cNvPr>
                <p14:cNvContentPartPr/>
                <p14:nvPr/>
              </p14:nvContentPartPr>
              <p14:xfrm>
                <a:off x="6856080" y="4387676"/>
                <a:ext cx="38160" cy="4640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706120C6-ADA8-4488-99B2-EF95BE8BE1A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851760" y="4383356"/>
                  <a:ext cx="468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3F612DE-AFF6-4899-9858-FE750F7954E1}"/>
                    </a:ext>
                  </a:extLst>
                </p14:cNvPr>
                <p14:cNvContentPartPr/>
                <p14:nvPr/>
              </p14:nvContentPartPr>
              <p14:xfrm>
                <a:off x="6852120" y="4537436"/>
                <a:ext cx="390240" cy="1810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3F612DE-AFF6-4899-9858-FE750F7954E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847800" y="4533116"/>
                  <a:ext cx="39888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BDD4406-96E2-4D5C-A3F4-A627E5E024FF}"/>
                    </a:ext>
                  </a:extLst>
                </p14:cNvPr>
                <p14:cNvContentPartPr/>
                <p14:nvPr/>
              </p14:nvContentPartPr>
              <p14:xfrm>
                <a:off x="6994320" y="4634636"/>
                <a:ext cx="207000" cy="2170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BDD4406-96E2-4D5C-A3F4-A627E5E024F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990000" y="4630316"/>
                  <a:ext cx="2156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AC6B5462-88BF-4DF5-A51B-0383CBB169CD}"/>
                    </a:ext>
                  </a:extLst>
                </p14:cNvPr>
                <p14:cNvContentPartPr/>
                <p14:nvPr/>
              </p14:nvContentPartPr>
              <p14:xfrm>
                <a:off x="7415160" y="4617716"/>
                <a:ext cx="216000" cy="225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AC6B5462-88BF-4DF5-A51B-0383CBB169C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410840" y="4613396"/>
                  <a:ext cx="2246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C7AF57CB-EB2E-4BB4-A08C-284C66BE8B8C}"/>
                    </a:ext>
                  </a:extLst>
                </p14:cNvPr>
                <p14:cNvContentPartPr/>
                <p14:nvPr/>
              </p14:nvContentPartPr>
              <p14:xfrm>
                <a:off x="7373760" y="4726076"/>
                <a:ext cx="152640" cy="144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C7AF57CB-EB2E-4BB4-A08C-284C66BE8B8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369440" y="4721756"/>
                  <a:ext cx="1612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12E04B35-67AA-406B-9059-4CF995FE7D4F}"/>
                    </a:ext>
                  </a:extLst>
                </p14:cNvPr>
                <p14:cNvContentPartPr/>
                <p14:nvPr/>
              </p14:nvContentPartPr>
              <p14:xfrm>
                <a:off x="7843920" y="4340156"/>
                <a:ext cx="371520" cy="4860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12E04B35-67AA-406B-9059-4CF995FE7D4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839600" y="4335836"/>
                  <a:ext cx="38016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FBA2BBF-B617-48FD-A4EC-20D4AF4E09E7}"/>
                    </a:ext>
                  </a:extLst>
                </p14:cNvPr>
                <p14:cNvContentPartPr/>
                <p14:nvPr/>
              </p14:nvContentPartPr>
              <p14:xfrm>
                <a:off x="7944360" y="4344836"/>
                <a:ext cx="382320" cy="4989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FBA2BBF-B617-48FD-A4EC-20D4AF4E09E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940040" y="4340516"/>
                  <a:ext cx="390960" cy="507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73" name="Input penna 172">
                <a:extLst>
                  <a:ext uri="{FF2B5EF4-FFF2-40B4-BE49-F238E27FC236}">
                    <a16:creationId xmlns:a16="http://schemas.microsoft.com/office/drawing/2014/main" id="{9D4629C0-4DBC-4C82-9C32-04E4207B95C1}"/>
                  </a:ext>
                </a:extLst>
              </p14:cNvPr>
              <p14:cNvContentPartPr/>
              <p14:nvPr/>
            </p14:nvContentPartPr>
            <p14:xfrm>
              <a:off x="203280" y="5515916"/>
              <a:ext cx="289800" cy="314640"/>
            </p14:xfrm>
          </p:contentPart>
        </mc:Choice>
        <mc:Fallback xmlns="">
          <p:pic>
            <p:nvPicPr>
              <p:cNvPr id="173" name="Input penna 172">
                <a:extLst>
                  <a:ext uri="{FF2B5EF4-FFF2-40B4-BE49-F238E27FC236}">
                    <a16:creationId xmlns:a16="http://schemas.microsoft.com/office/drawing/2014/main" id="{9D4629C0-4DBC-4C82-9C32-04E4207B95C1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198960" y="5511596"/>
                <a:ext cx="298440" cy="32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74" name="Input penna 173">
                <a:extLst>
                  <a:ext uri="{FF2B5EF4-FFF2-40B4-BE49-F238E27FC236}">
                    <a16:creationId xmlns:a16="http://schemas.microsoft.com/office/drawing/2014/main" id="{1C040463-AC40-4E49-BDD2-A8F22C624A14}"/>
                  </a:ext>
                </a:extLst>
              </p14:cNvPr>
              <p14:cNvContentPartPr/>
              <p14:nvPr/>
            </p14:nvContentPartPr>
            <p14:xfrm>
              <a:off x="302640" y="5653076"/>
              <a:ext cx="147960" cy="15480"/>
            </p14:xfrm>
          </p:contentPart>
        </mc:Choice>
        <mc:Fallback xmlns="">
          <p:pic>
            <p:nvPicPr>
              <p:cNvPr id="174" name="Input penna 173">
                <a:extLst>
                  <a:ext uri="{FF2B5EF4-FFF2-40B4-BE49-F238E27FC236}">
                    <a16:creationId xmlns:a16="http://schemas.microsoft.com/office/drawing/2014/main" id="{1C040463-AC40-4E49-BDD2-A8F22C624A14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298320" y="5648756"/>
                <a:ext cx="156600" cy="2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75" name="Input penna 174">
                <a:extLst>
                  <a:ext uri="{FF2B5EF4-FFF2-40B4-BE49-F238E27FC236}">
                    <a16:creationId xmlns:a16="http://schemas.microsoft.com/office/drawing/2014/main" id="{BADF401E-07CF-4D24-A363-541ED72EE060}"/>
                  </a:ext>
                </a:extLst>
              </p14:cNvPr>
              <p14:cNvContentPartPr/>
              <p14:nvPr/>
            </p14:nvContentPartPr>
            <p14:xfrm>
              <a:off x="457440" y="5400356"/>
              <a:ext cx="256320" cy="168480"/>
            </p14:xfrm>
          </p:contentPart>
        </mc:Choice>
        <mc:Fallback xmlns="">
          <p:pic>
            <p:nvPicPr>
              <p:cNvPr id="175" name="Input penna 174">
                <a:extLst>
                  <a:ext uri="{FF2B5EF4-FFF2-40B4-BE49-F238E27FC236}">
                    <a16:creationId xmlns:a16="http://schemas.microsoft.com/office/drawing/2014/main" id="{BADF401E-07CF-4D24-A363-541ED72EE060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453120" y="5396036"/>
                <a:ext cx="26496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7D93388E-2D45-411A-89D2-A2BF208F7EDB}"/>
                  </a:ext>
                </a:extLst>
              </p14:cNvPr>
              <p14:cNvContentPartPr/>
              <p14:nvPr/>
            </p14:nvContentPartPr>
            <p14:xfrm>
              <a:off x="877200" y="5784116"/>
              <a:ext cx="132120" cy="1584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7D93388E-2D45-411A-89D2-A2BF208F7EDB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872880" y="5779796"/>
                <a:ext cx="14076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77" name="Input penna 176">
                <a:extLst>
                  <a:ext uri="{FF2B5EF4-FFF2-40B4-BE49-F238E27FC236}">
                    <a16:creationId xmlns:a16="http://schemas.microsoft.com/office/drawing/2014/main" id="{0041D025-0151-4A55-A125-B7AE630B6E62}"/>
                  </a:ext>
                </a:extLst>
              </p14:cNvPr>
              <p14:cNvContentPartPr/>
              <p14:nvPr/>
            </p14:nvContentPartPr>
            <p14:xfrm>
              <a:off x="922920" y="5884916"/>
              <a:ext cx="117360" cy="14400"/>
            </p14:xfrm>
          </p:contentPart>
        </mc:Choice>
        <mc:Fallback xmlns="">
          <p:pic>
            <p:nvPicPr>
              <p:cNvPr id="177" name="Input penna 176">
                <a:extLst>
                  <a:ext uri="{FF2B5EF4-FFF2-40B4-BE49-F238E27FC236}">
                    <a16:creationId xmlns:a16="http://schemas.microsoft.com/office/drawing/2014/main" id="{0041D025-0151-4A55-A125-B7AE630B6E62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918600" y="5880596"/>
                <a:ext cx="12600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1454A8EA-4346-49AC-8589-EA644E9494BB}"/>
                  </a:ext>
                </a:extLst>
              </p14:cNvPr>
              <p14:cNvContentPartPr/>
              <p14:nvPr/>
            </p14:nvContentPartPr>
            <p14:xfrm>
              <a:off x="1227120" y="5511596"/>
              <a:ext cx="392760" cy="64584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1454A8EA-4346-49AC-8589-EA644E9494BB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1222800" y="5507276"/>
                <a:ext cx="401400" cy="65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B36C7F1B-D2BC-4D44-8330-828224277A50}"/>
                  </a:ext>
                </a:extLst>
              </p14:cNvPr>
              <p14:cNvContentPartPr/>
              <p14:nvPr/>
            </p14:nvContentPartPr>
            <p14:xfrm>
              <a:off x="1703040" y="5354276"/>
              <a:ext cx="263160" cy="17496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B36C7F1B-D2BC-4D44-8330-828224277A50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1698720" y="5349956"/>
                <a:ext cx="271800" cy="183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BAD2B240-60D1-46BD-B4ED-4D9E7B6B4299}"/>
              </a:ext>
            </a:extLst>
          </p:cNvPr>
          <p:cNvGrpSpPr/>
          <p:nvPr/>
        </p:nvGrpSpPr>
        <p:grpSpPr>
          <a:xfrm>
            <a:off x="2175720" y="5131796"/>
            <a:ext cx="3648600" cy="778320"/>
            <a:chOff x="2175720" y="5131796"/>
            <a:chExt cx="3648600" cy="77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7650AC56-8CE9-42A4-8AA2-C233CF9F3BE0}"/>
                    </a:ext>
                  </a:extLst>
                </p14:cNvPr>
                <p14:cNvContentPartPr/>
                <p14:nvPr/>
              </p14:nvContentPartPr>
              <p14:xfrm>
                <a:off x="2175720" y="5593316"/>
                <a:ext cx="214920" cy="1458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7650AC56-8CE9-42A4-8AA2-C233CF9F3BE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171400" y="5588996"/>
                  <a:ext cx="2235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891F3FF-8EF6-41A9-8381-9E3FA0D8F52F}"/>
                    </a:ext>
                  </a:extLst>
                </p14:cNvPr>
                <p14:cNvContentPartPr/>
                <p14:nvPr/>
              </p14:nvContentPartPr>
              <p14:xfrm>
                <a:off x="2224320" y="5623556"/>
                <a:ext cx="190440" cy="286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891F3FF-8EF6-41A9-8381-9E3FA0D8F52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220000" y="5619236"/>
                  <a:ext cx="1990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9D7FE5CE-00D4-4EAC-B6AC-D85BAFF3595D}"/>
                    </a:ext>
                  </a:extLst>
                </p14:cNvPr>
                <p14:cNvContentPartPr/>
                <p14:nvPr/>
              </p14:nvContentPartPr>
              <p14:xfrm>
                <a:off x="2447520" y="5330876"/>
                <a:ext cx="106200" cy="1490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9D7FE5CE-00D4-4EAC-B6AC-D85BAFF3595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443200" y="5326556"/>
                  <a:ext cx="1148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62974223-A9A4-43FE-A8BD-90237B9CD069}"/>
                    </a:ext>
                  </a:extLst>
                </p14:cNvPr>
                <p14:cNvContentPartPr/>
                <p14:nvPr/>
              </p14:nvContentPartPr>
              <p14:xfrm>
                <a:off x="2474160" y="5208836"/>
                <a:ext cx="24120" cy="324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62974223-A9A4-43FE-A8BD-90237B9CD06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469840" y="5204516"/>
                  <a:ext cx="327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1B1D1ED2-D4A2-482E-AB82-0368E58EF0C9}"/>
                    </a:ext>
                  </a:extLst>
                </p14:cNvPr>
                <p14:cNvContentPartPr/>
                <p14:nvPr/>
              </p14:nvContentPartPr>
              <p14:xfrm>
                <a:off x="2698440" y="5131796"/>
                <a:ext cx="146520" cy="4597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1B1D1ED2-D4A2-482E-AB82-0368E58EF0C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694120" y="5127476"/>
                  <a:ext cx="15516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10B510C9-61EC-429D-B9FC-72A41DA5187D}"/>
                    </a:ext>
                  </a:extLst>
                </p14:cNvPr>
                <p14:cNvContentPartPr/>
                <p14:nvPr/>
              </p14:nvContentPartPr>
              <p14:xfrm>
                <a:off x="2882040" y="5176076"/>
                <a:ext cx="229680" cy="2851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10B510C9-61EC-429D-B9FC-72A41DA5187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877720" y="5171756"/>
                  <a:ext cx="23832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5B50E149-248B-4635-831D-0513AEDF8E27}"/>
                    </a:ext>
                  </a:extLst>
                </p14:cNvPr>
                <p14:cNvContentPartPr/>
                <p14:nvPr/>
              </p14:nvContentPartPr>
              <p14:xfrm>
                <a:off x="3201720" y="5286236"/>
                <a:ext cx="331200" cy="1994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5B50E149-248B-4635-831D-0513AEDF8E2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197400" y="5281916"/>
                  <a:ext cx="3398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5B6376B8-E9C0-41DE-AA1F-7D02E70072C9}"/>
                    </a:ext>
                  </a:extLst>
                </p14:cNvPr>
                <p14:cNvContentPartPr/>
                <p14:nvPr/>
              </p14:nvContentPartPr>
              <p14:xfrm>
                <a:off x="3670800" y="5387756"/>
                <a:ext cx="186480" cy="230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5B6376B8-E9C0-41DE-AA1F-7D02E70072C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666480" y="5383436"/>
                  <a:ext cx="1951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EA9B39A8-D602-4FE6-BDB3-1AD85788DA1D}"/>
                    </a:ext>
                  </a:extLst>
                </p14:cNvPr>
                <p14:cNvContentPartPr/>
                <p14:nvPr/>
              </p14:nvContentPartPr>
              <p14:xfrm>
                <a:off x="3735600" y="5331236"/>
                <a:ext cx="25200" cy="1684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EA9B39A8-D602-4FE6-BDB3-1AD85788DA1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731280" y="5326916"/>
                  <a:ext cx="338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8AA088FE-AEFE-43E2-8CA3-B62D4C77012C}"/>
                    </a:ext>
                  </a:extLst>
                </p14:cNvPr>
                <p14:cNvContentPartPr/>
                <p14:nvPr/>
              </p14:nvContentPartPr>
              <p14:xfrm>
                <a:off x="3975360" y="5259236"/>
                <a:ext cx="227520" cy="2574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8AA088FE-AEFE-43E2-8CA3-B62D4C77012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971040" y="5254916"/>
                  <a:ext cx="2361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E7865A2-55DA-499D-8014-B7861A1D384F}"/>
                    </a:ext>
                  </a:extLst>
                </p14:cNvPr>
                <p14:cNvContentPartPr/>
                <p14:nvPr/>
              </p14:nvContentPartPr>
              <p14:xfrm>
                <a:off x="4348320" y="5164556"/>
                <a:ext cx="28440" cy="3722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E7865A2-55DA-499D-8014-B7861A1D384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344000" y="5160236"/>
                  <a:ext cx="3708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75B2736-AFE7-4F2E-A4BE-0CEA9FEC8902}"/>
                    </a:ext>
                  </a:extLst>
                </p14:cNvPr>
                <p14:cNvContentPartPr/>
                <p14:nvPr/>
              </p14:nvContentPartPr>
              <p14:xfrm>
                <a:off x="4324200" y="5249876"/>
                <a:ext cx="338760" cy="1706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75B2736-AFE7-4F2E-A4BE-0CEA9FEC890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319880" y="5245556"/>
                  <a:ext cx="3474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F49C677D-18DE-4D7A-B8D8-293F0D6F3D4C}"/>
                    </a:ext>
                  </a:extLst>
                </p14:cNvPr>
                <p14:cNvContentPartPr/>
                <p14:nvPr/>
              </p14:nvContentPartPr>
              <p14:xfrm>
                <a:off x="4390080" y="5398556"/>
                <a:ext cx="183240" cy="972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F49C677D-18DE-4D7A-B8D8-293F0D6F3D4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385760" y="5394236"/>
                  <a:ext cx="19188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FAF1DEFD-2B22-45EA-8494-33AE1484D6AD}"/>
                    </a:ext>
                  </a:extLst>
                </p14:cNvPr>
                <p14:cNvContentPartPr/>
                <p14:nvPr/>
              </p14:nvContentPartPr>
              <p14:xfrm>
                <a:off x="4717320" y="5311796"/>
                <a:ext cx="367560" cy="1468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FAF1DEFD-2B22-45EA-8494-33AE1484D6A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713000" y="5307476"/>
                  <a:ext cx="3762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85289D4A-9C51-4D2E-8EDE-BF177F290B9C}"/>
                    </a:ext>
                  </a:extLst>
                </p14:cNvPr>
                <p14:cNvContentPartPr/>
                <p14:nvPr/>
              </p14:nvContentPartPr>
              <p14:xfrm>
                <a:off x="5295840" y="5321516"/>
                <a:ext cx="45000" cy="1674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85289D4A-9C51-4D2E-8EDE-BF177F290B9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291520" y="5317196"/>
                  <a:ext cx="536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E49E47CD-A4A1-4D4B-BAD2-3032D9677276}"/>
                    </a:ext>
                  </a:extLst>
                </p14:cNvPr>
                <p14:cNvContentPartPr/>
                <p14:nvPr/>
              </p14:nvContentPartPr>
              <p14:xfrm>
                <a:off x="5406720" y="5365076"/>
                <a:ext cx="42480" cy="1314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E49E47CD-A4A1-4D4B-BAD2-3032D967727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402400" y="5360756"/>
                  <a:ext cx="511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16F188AC-FAE1-4201-A29A-0CE7F99F3185}"/>
                    </a:ext>
                  </a:extLst>
                </p14:cNvPr>
                <p14:cNvContentPartPr/>
                <p14:nvPr/>
              </p14:nvContentPartPr>
              <p14:xfrm>
                <a:off x="5201160" y="5302796"/>
                <a:ext cx="377640" cy="169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16F188AC-FAE1-4201-A29A-0CE7F99F318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196840" y="5298476"/>
                  <a:ext cx="3862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A6867CF-CCE0-4301-9384-5FD564BDFD21}"/>
                    </a:ext>
                  </a:extLst>
                </p14:cNvPr>
                <p14:cNvContentPartPr/>
                <p14:nvPr/>
              </p14:nvContentPartPr>
              <p14:xfrm>
                <a:off x="5616240" y="5177516"/>
                <a:ext cx="208080" cy="4503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A6867CF-CCE0-4301-9384-5FD564BDFD2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611920" y="5173196"/>
                  <a:ext cx="216720" cy="45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uppo 300">
            <a:extLst>
              <a:ext uri="{FF2B5EF4-FFF2-40B4-BE49-F238E27FC236}">
                <a16:creationId xmlns:a16="http://schemas.microsoft.com/office/drawing/2014/main" id="{ACF0CDFD-1A8E-425A-A843-942F5967CBBF}"/>
              </a:ext>
            </a:extLst>
          </p:cNvPr>
          <p:cNvGrpSpPr/>
          <p:nvPr/>
        </p:nvGrpSpPr>
        <p:grpSpPr>
          <a:xfrm>
            <a:off x="5270640" y="5657036"/>
            <a:ext cx="6808680" cy="836640"/>
            <a:chOff x="5270640" y="5657036"/>
            <a:chExt cx="6808680" cy="83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31174134-4734-49A5-82CC-E5EDE8BED4C2}"/>
                    </a:ext>
                  </a:extLst>
                </p14:cNvPr>
                <p14:cNvContentPartPr/>
                <p14:nvPr/>
              </p14:nvContentPartPr>
              <p14:xfrm>
                <a:off x="5270640" y="5955116"/>
                <a:ext cx="220680" cy="75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31174134-4734-49A5-82CC-E5EDE8BED4C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266320" y="5950796"/>
                  <a:ext cx="229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95648D9E-5D57-4F63-A65E-BBB4604B1A67}"/>
                    </a:ext>
                  </a:extLst>
                </p14:cNvPr>
                <p14:cNvContentPartPr/>
                <p14:nvPr/>
              </p14:nvContentPartPr>
              <p14:xfrm>
                <a:off x="5293320" y="6049076"/>
                <a:ext cx="169200" cy="104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95648D9E-5D57-4F63-A65E-BBB4604B1A6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289000" y="6044756"/>
                  <a:ext cx="1778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0CEC3242-468A-4F7B-8779-B6C38D17D721}"/>
                    </a:ext>
                  </a:extLst>
                </p14:cNvPr>
                <p14:cNvContentPartPr/>
                <p14:nvPr/>
              </p14:nvContentPartPr>
              <p14:xfrm>
                <a:off x="5503200" y="5766116"/>
                <a:ext cx="360000" cy="6202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0CEC3242-468A-4F7B-8779-B6C38D17D721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498880" y="5761796"/>
                  <a:ext cx="368640" cy="62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5ED8E7B-82B2-469C-A7DD-5175D274289A}"/>
                    </a:ext>
                  </a:extLst>
                </p14:cNvPr>
                <p14:cNvContentPartPr/>
                <p14:nvPr/>
              </p14:nvContentPartPr>
              <p14:xfrm>
                <a:off x="5966880" y="5657036"/>
                <a:ext cx="258840" cy="1774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5ED8E7B-82B2-469C-A7DD-5175D274289A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962560" y="5652716"/>
                  <a:ext cx="2674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DDE3EA77-D06E-4E4F-BB19-E10EA99C7FDF}"/>
                    </a:ext>
                  </a:extLst>
                </p14:cNvPr>
                <p14:cNvContentPartPr/>
                <p14:nvPr/>
              </p14:nvContentPartPr>
              <p14:xfrm>
                <a:off x="6185400" y="6152396"/>
                <a:ext cx="34200" cy="162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DDE3EA77-D06E-4E4F-BB19-E10EA99C7FD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181080" y="6148076"/>
                  <a:ext cx="428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A693B727-E03E-4E17-A610-D3A2F8ECA324}"/>
                    </a:ext>
                  </a:extLst>
                </p14:cNvPr>
                <p14:cNvContentPartPr/>
                <p14:nvPr/>
              </p14:nvContentPartPr>
              <p14:xfrm>
                <a:off x="6222840" y="5675396"/>
                <a:ext cx="189360" cy="7513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A693B727-E03E-4E17-A610-D3A2F8ECA32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218520" y="5671076"/>
                  <a:ext cx="198000" cy="75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435CE399-6AC6-4B87-B84F-90C9542A8DC2}"/>
                    </a:ext>
                  </a:extLst>
                </p14:cNvPr>
                <p14:cNvContentPartPr/>
                <p14:nvPr/>
              </p14:nvContentPartPr>
              <p14:xfrm>
                <a:off x="6372960" y="5933156"/>
                <a:ext cx="381240" cy="19116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435CE399-6AC6-4B87-B84F-90C9542A8DC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368640" y="5928836"/>
                  <a:ext cx="3898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8E36454F-89B5-4A91-87E2-E06EED2F9C4A}"/>
                    </a:ext>
                  </a:extLst>
                </p14:cNvPr>
                <p14:cNvContentPartPr/>
                <p14:nvPr/>
              </p14:nvContentPartPr>
              <p14:xfrm>
                <a:off x="6810360" y="5998316"/>
                <a:ext cx="177480" cy="1789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8E36454F-89B5-4A91-87E2-E06EED2F9C4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806040" y="5993996"/>
                  <a:ext cx="1861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22723E22-CB67-4E5A-B67D-95FC456E5EFF}"/>
                    </a:ext>
                  </a:extLst>
                </p14:cNvPr>
                <p14:cNvContentPartPr/>
                <p14:nvPr/>
              </p14:nvContentPartPr>
              <p14:xfrm>
                <a:off x="7034640" y="5839556"/>
                <a:ext cx="99000" cy="37944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22723E22-CB67-4E5A-B67D-95FC456E5EF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030320" y="5835236"/>
                  <a:ext cx="10764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5AD0CD9D-09DD-4B17-A806-752EB3D335B7}"/>
                    </a:ext>
                  </a:extLst>
                </p14:cNvPr>
                <p14:cNvContentPartPr/>
                <p14:nvPr/>
              </p14:nvContentPartPr>
              <p14:xfrm>
                <a:off x="7124640" y="5922356"/>
                <a:ext cx="218520" cy="2246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5AD0CD9D-09DD-4B17-A806-752EB3D335B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120320" y="5918036"/>
                  <a:ext cx="2271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51D1280F-5EE7-45F5-AE20-404F2B7B93FD}"/>
                    </a:ext>
                  </a:extLst>
                </p14:cNvPr>
                <p14:cNvContentPartPr/>
                <p14:nvPr/>
              </p14:nvContentPartPr>
              <p14:xfrm>
                <a:off x="7365120" y="5974916"/>
                <a:ext cx="288000" cy="2008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51D1280F-5EE7-45F5-AE20-404F2B7B93F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360800" y="5970596"/>
                  <a:ext cx="2966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6C485AE0-2021-486E-B322-60A0C1A880FE}"/>
                    </a:ext>
                  </a:extLst>
                </p14:cNvPr>
                <p14:cNvContentPartPr/>
                <p14:nvPr/>
              </p14:nvContentPartPr>
              <p14:xfrm>
                <a:off x="7725840" y="6066716"/>
                <a:ext cx="227520" cy="126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6C485AE0-2021-486E-B322-60A0C1A880F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721520" y="6062396"/>
                  <a:ext cx="2361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5BCD86B6-FBD2-4AA7-953C-D350783B6AD5}"/>
                    </a:ext>
                  </a:extLst>
                </p14:cNvPr>
                <p14:cNvContentPartPr/>
                <p14:nvPr/>
              </p14:nvContentPartPr>
              <p14:xfrm>
                <a:off x="7801080" y="6023156"/>
                <a:ext cx="22320" cy="1879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5BCD86B6-FBD2-4AA7-953C-D350783B6AD5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796760" y="6018836"/>
                  <a:ext cx="309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BE715DD8-32D1-43D5-B7FF-A5F32F063A42}"/>
                    </a:ext>
                  </a:extLst>
                </p14:cNvPr>
                <p14:cNvContentPartPr/>
                <p14:nvPr/>
              </p14:nvContentPartPr>
              <p14:xfrm>
                <a:off x="7937880" y="5988956"/>
                <a:ext cx="176040" cy="2167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BE715DD8-32D1-43D5-B7FF-A5F32F063A4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933560" y="5984636"/>
                  <a:ext cx="1846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A91DF549-F84E-4229-8C3B-CA95DD880E85}"/>
                    </a:ext>
                  </a:extLst>
                </p14:cNvPr>
                <p14:cNvContentPartPr/>
                <p14:nvPr/>
              </p14:nvContentPartPr>
              <p14:xfrm>
                <a:off x="8204640" y="5887796"/>
                <a:ext cx="231480" cy="2930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A91DF549-F84E-4229-8C3B-CA95DD880E8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200320" y="5883476"/>
                  <a:ext cx="24012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E9E7F82B-7971-45E4-98C9-E3870B48A200}"/>
                    </a:ext>
                  </a:extLst>
                </p14:cNvPr>
                <p14:cNvContentPartPr/>
                <p14:nvPr/>
              </p14:nvContentPartPr>
              <p14:xfrm>
                <a:off x="8242080" y="6060596"/>
                <a:ext cx="115560" cy="1371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E9E7F82B-7971-45E4-98C9-E3870B48A20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237760" y="6056276"/>
                  <a:ext cx="1242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F0E7D564-D9F3-449C-9CB0-5F627C4FBA7F}"/>
                    </a:ext>
                  </a:extLst>
                </p14:cNvPr>
                <p14:cNvContentPartPr/>
                <p14:nvPr/>
              </p14:nvContentPartPr>
              <p14:xfrm>
                <a:off x="8428560" y="6039716"/>
                <a:ext cx="308880" cy="1785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F0E7D564-D9F3-449C-9CB0-5F627C4FBA7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424240" y="6035396"/>
                  <a:ext cx="3175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1C99E6AD-C0C6-463B-B865-BB5B418E4D2B}"/>
                    </a:ext>
                  </a:extLst>
                </p14:cNvPr>
                <p14:cNvContentPartPr/>
                <p14:nvPr/>
              </p14:nvContentPartPr>
              <p14:xfrm>
                <a:off x="8818440" y="6056996"/>
                <a:ext cx="59760" cy="1670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1C99E6AD-C0C6-463B-B865-BB5B418E4D2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814120" y="6052676"/>
                  <a:ext cx="684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1F464F37-007A-424A-B446-C95B2F1E3DF0}"/>
                    </a:ext>
                  </a:extLst>
                </p14:cNvPr>
                <p14:cNvContentPartPr/>
                <p14:nvPr/>
              </p14:nvContentPartPr>
              <p14:xfrm>
                <a:off x="8897640" y="6101636"/>
                <a:ext cx="39240" cy="1425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1F464F37-007A-424A-B446-C95B2F1E3DF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893320" y="6097316"/>
                  <a:ext cx="478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3E9F462B-7E03-4702-9AAA-64141ADA09CE}"/>
                    </a:ext>
                  </a:extLst>
                </p14:cNvPr>
                <p14:cNvContentPartPr/>
                <p14:nvPr/>
              </p14:nvContentPartPr>
              <p14:xfrm>
                <a:off x="8724840" y="6047636"/>
                <a:ext cx="416880" cy="133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3E9F462B-7E03-4702-9AAA-64141ADA09C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720520" y="6043316"/>
                  <a:ext cx="425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CFB1BD46-F5B5-42B7-B58E-F3A1FDF90D13}"/>
                    </a:ext>
                  </a:extLst>
                </p14:cNvPr>
                <p14:cNvContentPartPr/>
                <p14:nvPr/>
              </p14:nvContentPartPr>
              <p14:xfrm>
                <a:off x="9021120" y="5876996"/>
                <a:ext cx="147960" cy="5137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CFB1BD46-F5B5-42B7-B58E-F3A1FDF90D1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016800" y="5872676"/>
                  <a:ext cx="15660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1F94B5DF-78ED-4DAE-9FD6-F17C07B82908}"/>
                    </a:ext>
                  </a:extLst>
                </p14:cNvPr>
                <p14:cNvContentPartPr/>
                <p14:nvPr/>
              </p14:nvContentPartPr>
              <p14:xfrm>
                <a:off x="9251520" y="6149876"/>
                <a:ext cx="203760" cy="2160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1F94B5DF-78ED-4DAE-9FD6-F17C07B8290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247200" y="6145556"/>
                  <a:ext cx="212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2E5A4EC9-F2CF-446C-A551-F288FFD4ABF9}"/>
                    </a:ext>
                  </a:extLst>
                </p14:cNvPr>
                <p14:cNvContentPartPr/>
                <p14:nvPr/>
              </p14:nvContentPartPr>
              <p14:xfrm>
                <a:off x="9359520" y="6103076"/>
                <a:ext cx="30600" cy="157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2E5A4EC9-F2CF-446C-A551-F288FFD4ABF9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355200" y="6098756"/>
                  <a:ext cx="392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B937B0DE-5743-4AF4-B511-7519C1898DEE}"/>
                    </a:ext>
                  </a:extLst>
                </p14:cNvPr>
                <p14:cNvContentPartPr/>
                <p14:nvPr/>
              </p14:nvContentPartPr>
              <p14:xfrm>
                <a:off x="9549600" y="6049076"/>
                <a:ext cx="86760" cy="15300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B937B0DE-5743-4AF4-B511-7519C1898DE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545280" y="6044756"/>
                  <a:ext cx="954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1A975135-6418-433A-AD93-2BD051E22C9B}"/>
                    </a:ext>
                  </a:extLst>
                </p14:cNvPr>
                <p14:cNvContentPartPr/>
                <p14:nvPr/>
              </p14:nvContentPartPr>
              <p14:xfrm>
                <a:off x="9545640" y="5929556"/>
                <a:ext cx="30960" cy="144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1A975135-6418-433A-AD93-2BD051E22C9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541320" y="5925236"/>
                  <a:ext cx="39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DE2E9F1E-2E78-42EF-A12F-AA2B8E63C6DB}"/>
                    </a:ext>
                  </a:extLst>
                </p14:cNvPr>
                <p14:cNvContentPartPr/>
                <p14:nvPr/>
              </p14:nvContentPartPr>
              <p14:xfrm>
                <a:off x="9744360" y="5993996"/>
                <a:ext cx="179280" cy="1710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DE2E9F1E-2E78-42EF-A12F-AA2B8E63C6D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740040" y="5989676"/>
                  <a:ext cx="1879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25A480B7-82AC-4D2A-86ED-81C3FF2FF838}"/>
                    </a:ext>
                  </a:extLst>
                </p14:cNvPr>
                <p14:cNvContentPartPr/>
                <p14:nvPr/>
              </p14:nvContentPartPr>
              <p14:xfrm>
                <a:off x="9947040" y="6039716"/>
                <a:ext cx="61920" cy="1198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25A480B7-82AC-4D2A-86ED-81C3FF2FF83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942720" y="6035396"/>
                  <a:ext cx="7056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DF88B3B2-485B-49B8-B038-3EAB0DB8F3BF}"/>
                    </a:ext>
                  </a:extLst>
                </p14:cNvPr>
                <p14:cNvContentPartPr/>
                <p14:nvPr/>
              </p14:nvContentPartPr>
              <p14:xfrm>
                <a:off x="9959280" y="5900036"/>
                <a:ext cx="11880" cy="169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DF88B3B2-485B-49B8-B038-3EAB0DB8F3BF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954960" y="5895716"/>
                  <a:ext cx="20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B6378462-2F8B-4D41-A0C6-68DE619AB209}"/>
                    </a:ext>
                  </a:extLst>
                </p14:cNvPr>
                <p14:cNvContentPartPr/>
                <p14:nvPr/>
              </p14:nvContentPartPr>
              <p14:xfrm>
                <a:off x="10069080" y="6028916"/>
                <a:ext cx="179280" cy="1638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B6378462-2F8B-4D41-A0C6-68DE619AB20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064760" y="6024596"/>
                  <a:ext cx="1879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59E25E45-FF39-4516-A339-F468D62E27F3}"/>
                    </a:ext>
                  </a:extLst>
                </p14:cNvPr>
                <p14:cNvContentPartPr/>
                <p14:nvPr/>
              </p14:nvContentPartPr>
              <p14:xfrm>
                <a:off x="10313880" y="5830916"/>
                <a:ext cx="162000" cy="4968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59E25E45-FF39-4516-A339-F468D62E27F3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309560" y="5826596"/>
                  <a:ext cx="17064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3A6BC7F7-D2C1-435E-83DB-DE61F53C4D99}"/>
                    </a:ext>
                  </a:extLst>
                </p14:cNvPr>
                <p14:cNvContentPartPr/>
                <p14:nvPr/>
              </p14:nvContentPartPr>
              <p14:xfrm>
                <a:off x="10424760" y="5938556"/>
                <a:ext cx="180000" cy="2430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3A6BC7F7-D2C1-435E-83DB-DE61F53C4D9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420440" y="5934236"/>
                  <a:ext cx="18864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7AC9090A-12EB-4615-9F91-07E4758648E5}"/>
                    </a:ext>
                  </a:extLst>
                </p14:cNvPr>
                <p14:cNvContentPartPr/>
                <p14:nvPr/>
              </p14:nvContentPartPr>
              <p14:xfrm>
                <a:off x="10627080" y="6025676"/>
                <a:ext cx="268200" cy="18756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7AC9090A-12EB-4615-9F91-07E4758648E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622760" y="6021356"/>
                  <a:ext cx="27684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46CBF949-8590-40B6-A9C2-391E80518ACF}"/>
                    </a:ext>
                  </a:extLst>
                </p14:cNvPr>
                <p14:cNvContentPartPr/>
                <p14:nvPr/>
              </p14:nvContentPartPr>
              <p14:xfrm>
                <a:off x="10935600" y="6146996"/>
                <a:ext cx="195480" cy="1656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46CBF949-8590-40B6-A9C2-391E80518AC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931280" y="6142676"/>
                  <a:ext cx="2041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3A906E4C-5EA4-4192-B919-FF8DD41C7475}"/>
                    </a:ext>
                  </a:extLst>
                </p14:cNvPr>
                <p14:cNvContentPartPr/>
                <p14:nvPr/>
              </p14:nvContentPartPr>
              <p14:xfrm>
                <a:off x="11013720" y="6061316"/>
                <a:ext cx="49320" cy="16308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3A906E4C-5EA4-4192-B919-FF8DD41C7475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009400" y="6056996"/>
                  <a:ext cx="579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DC807792-9253-487A-993F-54C6C3BC6C8A}"/>
                    </a:ext>
                  </a:extLst>
                </p14:cNvPr>
                <p14:cNvContentPartPr/>
                <p14:nvPr/>
              </p14:nvContentPartPr>
              <p14:xfrm>
                <a:off x="11130720" y="6037556"/>
                <a:ext cx="122040" cy="2030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DC807792-9253-487A-993F-54C6C3BC6C8A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126400" y="6033236"/>
                  <a:ext cx="1306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7C50A6E3-062C-4332-8CCB-77B4A7D66395}"/>
                    </a:ext>
                  </a:extLst>
                </p14:cNvPr>
                <p14:cNvContentPartPr/>
                <p14:nvPr/>
              </p14:nvContentPartPr>
              <p14:xfrm>
                <a:off x="11302080" y="5882756"/>
                <a:ext cx="213120" cy="35568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7C50A6E3-062C-4332-8CCB-77B4A7D6639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297760" y="5878436"/>
                  <a:ext cx="22176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96F9CB80-209B-4707-A6D8-542D67553E68}"/>
                    </a:ext>
                  </a:extLst>
                </p14:cNvPr>
                <p14:cNvContentPartPr/>
                <p14:nvPr/>
              </p14:nvContentPartPr>
              <p14:xfrm>
                <a:off x="11369760" y="6123956"/>
                <a:ext cx="108360" cy="1065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96F9CB80-209B-4707-A6D8-542D67553E68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365440" y="6119636"/>
                  <a:ext cx="1170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2B473383-4636-4642-8F4E-54163A13E9E8}"/>
                    </a:ext>
                  </a:extLst>
                </p14:cNvPr>
                <p14:cNvContentPartPr/>
                <p14:nvPr/>
              </p14:nvContentPartPr>
              <p14:xfrm>
                <a:off x="11509800" y="6111716"/>
                <a:ext cx="207000" cy="12420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2B473383-4636-4642-8F4E-54163A13E9E8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505480" y="6107396"/>
                  <a:ext cx="2156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DEA30C86-9301-427D-AA1E-611DF23EC24E}"/>
                    </a:ext>
                  </a:extLst>
                </p14:cNvPr>
                <p14:cNvContentPartPr/>
                <p14:nvPr/>
              </p14:nvContentPartPr>
              <p14:xfrm>
                <a:off x="11770800" y="6142676"/>
                <a:ext cx="45720" cy="1090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DEA30C86-9301-427D-AA1E-611DF23EC24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766480" y="6138356"/>
                  <a:ext cx="5436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C344A014-248A-4F22-8B59-E12519E5D78A}"/>
                    </a:ext>
                  </a:extLst>
                </p14:cNvPr>
                <p14:cNvContentPartPr/>
                <p14:nvPr/>
              </p14:nvContentPartPr>
              <p14:xfrm>
                <a:off x="11841720" y="6155996"/>
                <a:ext cx="25920" cy="1375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C344A014-248A-4F22-8B59-E12519E5D78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837400" y="6151676"/>
                  <a:ext cx="345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069CF319-58A0-4821-9982-9D60C34E21D0}"/>
                    </a:ext>
                  </a:extLst>
                </p14:cNvPr>
                <p14:cNvContentPartPr/>
                <p14:nvPr/>
              </p14:nvContentPartPr>
              <p14:xfrm>
                <a:off x="11679360" y="6112796"/>
                <a:ext cx="251280" cy="1728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069CF319-58A0-4821-9982-9D60C34E21D0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675040" y="6108476"/>
                  <a:ext cx="2599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689A00BA-6A29-42D8-AA61-999CC5D6DDC0}"/>
                    </a:ext>
                  </a:extLst>
                </p14:cNvPr>
                <p14:cNvContentPartPr/>
                <p14:nvPr/>
              </p14:nvContentPartPr>
              <p14:xfrm>
                <a:off x="11901480" y="5897876"/>
                <a:ext cx="127440" cy="48312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689A00BA-6A29-42D8-AA61-999CC5D6DDC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897160" y="5893556"/>
                  <a:ext cx="136080" cy="49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AB8B4F70-305E-4AF3-B125-479A687E24C7}"/>
                    </a:ext>
                  </a:extLst>
                </p14:cNvPr>
                <p14:cNvContentPartPr/>
                <p14:nvPr/>
              </p14:nvContentPartPr>
              <p14:xfrm>
                <a:off x="11925240" y="5813276"/>
                <a:ext cx="154080" cy="68040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AB8B4F70-305E-4AF3-B125-479A687E24C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920920" y="5808956"/>
                  <a:ext cx="162720" cy="68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6" name="Gruppo 305">
            <a:extLst>
              <a:ext uri="{FF2B5EF4-FFF2-40B4-BE49-F238E27FC236}">
                <a16:creationId xmlns:a16="http://schemas.microsoft.com/office/drawing/2014/main" id="{EB974293-66BF-46AF-9971-5FABD75253C2}"/>
              </a:ext>
            </a:extLst>
          </p:cNvPr>
          <p:cNvGrpSpPr/>
          <p:nvPr/>
        </p:nvGrpSpPr>
        <p:grpSpPr>
          <a:xfrm>
            <a:off x="167640" y="6266876"/>
            <a:ext cx="1070280" cy="589680"/>
            <a:chOff x="167640" y="6266876"/>
            <a:chExt cx="1070280" cy="58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3BBF37B2-7031-4016-B3A1-514EFC1DCF8E}"/>
                    </a:ext>
                  </a:extLst>
                </p14:cNvPr>
                <p14:cNvContentPartPr/>
                <p14:nvPr/>
              </p14:nvContentPartPr>
              <p14:xfrm>
                <a:off x="167640" y="6503036"/>
                <a:ext cx="198720" cy="194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3BBF37B2-7031-4016-B3A1-514EFC1DCF8E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63320" y="6498716"/>
                  <a:ext cx="2073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7E97C9A8-68BD-4DB2-8D91-196E5827821E}"/>
                    </a:ext>
                  </a:extLst>
                </p14:cNvPr>
                <p14:cNvContentPartPr/>
                <p14:nvPr/>
              </p14:nvContentPartPr>
              <p14:xfrm>
                <a:off x="277800" y="6568916"/>
                <a:ext cx="163080" cy="2520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7E97C9A8-68BD-4DB2-8D91-196E5827821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73480" y="6564596"/>
                  <a:ext cx="1717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8749F7DF-A384-4605-9122-A4DC961D02D1}"/>
                    </a:ext>
                  </a:extLst>
                </p14:cNvPr>
                <p14:cNvContentPartPr/>
                <p14:nvPr/>
              </p14:nvContentPartPr>
              <p14:xfrm>
                <a:off x="493080" y="6376316"/>
                <a:ext cx="324360" cy="48024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8749F7DF-A384-4605-9122-A4DC961D02D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488760" y="6371996"/>
                  <a:ext cx="33300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0E1EC528-3670-4678-838A-881300FA2CAA}"/>
                    </a:ext>
                  </a:extLst>
                </p14:cNvPr>
                <p14:cNvContentPartPr/>
                <p14:nvPr/>
              </p14:nvContentPartPr>
              <p14:xfrm>
                <a:off x="920040" y="6266876"/>
                <a:ext cx="317880" cy="1936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0E1EC528-3670-4678-838A-881300FA2CAA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15720" y="6262556"/>
                  <a:ext cx="326520" cy="202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B10729D5-A846-4DAC-8B97-58CBA2B211DC}"/>
                  </a:ext>
                </a:extLst>
              </p14:cNvPr>
              <p14:cNvContentPartPr/>
              <p14:nvPr/>
            </p14:nvContentPartPr>
            <p14:xfrm>
              <a:off x="1384440" y="6424916"/>
              <a:ext cx="462960" cy="18396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B10729D5-A846-4DAC-8B97-58CBA2B211DC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1380120" y="6420596"/>
                <a:ext cx="47160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C7416EB7-1CB0-4E55-88A4-1A51DC2B1339}"/>
                  </a:ext>
                </a:extLst>
              </p14:cNvPr>
              <p14:cNvContentPartPr/>
              <p14:nvPr/>
            </p14:nvContentPartPr>
            <p14:xfrm>
              <a:off x="1917240" y="6424916"/>
              <a:ext cx="190800" cy="21600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C7416EB7-1CB0-4E55-88A4-1A51DC2B1339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912920" y="6420596"/>
                <a:ext cx="19944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CC3CE0B9-E008-4892-AFDB-60DC812587DB}"/>
                  </a:ext>
                </a:extLst>
              </p14:cNvPr>
              <p14:cNvContentPartPr/>
              <p14:nvPr/>
            </p14:nvContentPartPr>
            <p14:xfrm>
              <a:off x="1278960" y="6227636"/>
              <a:ext cx="158760" cy="60408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CC3CE0B9-E008-4892-AFDB-60DC812587DB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1274640" y="6223316"/>
                <a:ext cx="167400" cy="61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331" name="Gruppo 330">
            <a:extLst>
              <a:ext uri="{FF2B5EF4-FFF2-40B4-BE49-F238E27FC236}">
                <a16:creationId xmlns:a16="http://schemas.microsoft.com/office/drawing/2014/main" id="{B6D8884E-15C6-448B-A2AA-6285735DB03F}"/>
              </a:ext>
            </a:extLst>
          </p:cNvPr>
          <p:cNvGrpSpPr/>
          <p:nvPr/>
        </p:nvGrpSpPr>
        <p:grpSpPr>
          <a:xfrm>
            <a:off x="2158440" y="6226196"/>
            <a:ext cx="3245040" cy="653760"/>
            <a:chOff x="2158440" y="6226196"/>
            <a:chExt cx="3245040" cy="65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E174EBA7-8546-4B55-9B26-29063C192B82}"/>
                    </a:ext>
                  </a:extLst>
                </p14:cNvPr>
                <p14:cNvContentPartPr/>
                <p14:nvPr/>
              </p14:nvContentPartPr>
              <p14:xfrm>
                <a:off x="2182920" y="6343916"/>
                <a:ext cx="266040" cy="31896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E174EBA7-8546-4B55-9B26-29063C192B82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178600" y="6339596"/>
                  <a:ext cx="27468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B55ED9BA-0A0C-4EE1-A10C-260C63749316}"/>
                    </a:ext>
                  </a:extLst>
                </p14:cNvPr>
                <p14:cNvContentPartPr/>
                <p14:nvPr/>
              </p14:nvContentPartPr>
              <p14:xfrm>
                <a:off x="2486400" y="6458756"/>
                <a:ext cx="297000" cy="17640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B55ED9BA-0A0C-4EE1-A10C-260C6374931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482080" y="6454436"/>
                  <a:ext cx="3056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7F035FD6-E933-4524-887F-03C8065486B2}"/>
                    </a:ext>
                  </a:extLst>
                </p14:cNvPr>
                <p14:cNvContentPartPr/>
                <p14:nvPr/>
              </p14:nvContentPartPr>
              <p14:xfrm>
                <a:off x="2158440" y="6237716"/>
                <a:ext cx="116280" cy="55584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7F035FD6-E933-4524-887F-03C8065486B2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154120" y="6233396"/>
                  <a:ext cx="124920" cy="56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60F3713E-A1AE-4CF6-9658-773C46D07F6B}"/>
                    </a:ext>
                  </a:extLst>
                </p14:cNvPr>
                <p14:cNvContentPartPr/>
                <p14:nvPr/>
              </p14:nvContentPartPr>
              <p14:xfrm>
                <a:off x="2849640" y="6291716"/>
                <a:ext cx="172080" cy="46152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60F3713E-A1AE-4CF6-9658-773C46D07F6B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845320" y="6287396"/>
                  <a:ext cx="18072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C7F1BFC6-048E-4D22-B392-1F85857C2208}"/>
                    </a:ext>
                  </a:extLst>
                </p14:cNvPr>
                <p14:cNvContentPartPr/>
                <p14:nvPr/>
              </p14:nvContentPartPr>
              <p14:xfrm>
                <a:off x="3211800" y="6591236"/>
                <a:ext cx="227520" cy="2736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C7F1BFC6-048E-4D22-B392-1F85857C220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207480" y="6586916"/>
                  <a:ext cx="2361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741395DE-9972-4CE9-BB9C-330548EC99CF}"/>
                    </a:ext>
                  </a:extLst>
                </p14:cNvPr>
                <p14:cNvContentPartPr/>
                <p14:nvPr/>
              </p14:nvContentPartPr>
              <p14:xfrm>
                <a:off x="3330240" y="6519236"/>
                <a:ext cx="27720" cy="19800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741395DE-9972-4CE9-BB9C-330548EC99CF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325920" y="6514916"/>
                  <a:ext cx="363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5B4CDD9F-C455-4A95-AE4A-88952A0AA15F}"/>
                    </a:ext>
                  </a:extLst>
                </p14:cNvPr>
                <p14:cNvContentPartPr/>
                <p14:nvPr/>
              </p14:nvContentPartPr>
              <p14:xfrm>
                <a:off x="3531480" y="6508436"/>
                <a:ext cx="51480" cy="17064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5B4CDD9F-C455-4A95-AE4A-88952A0AA15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527160" y="6504116"/>
                  <a:ext cx="601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A05DCCF9-2B0C-4A66-A078-4CD4BBBEDFB6}"/>
                    </a:ext>
                  </a:extLst>
                </p14:cNvPr>
                <p14:cNvContentPartPr/>
                <p14:nvPr/>
              </p14:nvContentPartPr>
              <p14:xfrm>
                <a:off x="3563880" y="6334556"/>
                <a:ext cx="13680" cy="2412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A05DCCF9-2B0C-4A66-A078-4CD4BBBEDFB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559560" y="6330236"/>
                  <a:ext cx="223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1C92CCCA-C842-465E-B204-72B7FC20C325}"/>
                    </a:ext>
                  </a:extLst>
                </p14:cNvPr>
                <p14:cNvContentPartPr/>
                <p14:nvPr/>
              </p14:nvContentPartPr>
              <p14:xfrm>
                <a:off x="3681960" y="6510236"/>
                <a:ext cx="236160" cy="21888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1C92CCCA-C842-465E-B204-72B7FC20C32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677640" y="6505916"/>
                  <a:ext cx="2448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2BBF885D-CE51-4AA9-99AF-CF066C3D1284}"/>
                    </a:ext>
                  </a:extLst>
                </p14:cNvPr>
                <p14:cNvContentPartPr/>
                <p14:nvPr/>
              </p14:nvContentPartPr>
              <p14:xfrm>
                <a:off x="4017840" y="6594116"/>
                <a:ext cx="61920" cy="9612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2BBF885D-CE51-4AA9-99AF-CF066C3D1284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013520" y="6589796"/>
                  <a:ext cx="7056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28EF5B6A-5CAC-49D6-A075-5BDCFE32A6C7}"/>
                    </a:ext>
                  </a:extLst>
                </p14:cNvPr>
                <p14:cNvContentPartPr/>
                <p14:nvPr/>
              </p14:nvContentPartPr>
              <p14:xfrm>
                <a:off x="4043400" y="6488276"/>
                <a:ext cx="8640" cy="216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28EF5B6A-5CAC-49D6-A075-5BDCFE32A6C7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039080" y="6483956"/>
                  <a:ext cx="172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A4C4E23E-14A0-4719-891F-E703EF8B797A}"/>
                    </a:ext>
                  </a:extLst>
                </p14:cNvPr>
                <p14:cNvContentPartPr/>
                <p14:nvPr/>
              </p14:nvContentPartPr>
              <p14:xfrm>
                <a:off x="4119360" y="6556676"/>
                <a:ext cx="205200" cy="13932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A4C4E23E-14A0-4719-891F-E703EF8B797A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115040" y="6552356"/>
                  <a:ext cx="2138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FAEA7041-1F31-48BC-BC75-4A96344D940F}"/>
                    </a:ext>
                  </a:extLst>
                </p14:cNvPr>
                <p14:cNvContentPartPr/>
                <p14:nvPr/>
              </p14:nvContentPartPr>
              <p14:xfrm>
                <a:off x="4423920" y="6453356"/>
                <a:ext cx="248040" cy="29520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FAEA7041-1F31-48BC-BC75-4A96344D940F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419600" y="6449036"/>
                  <a:ext cx="2566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98D71C73-8F12-4F84-8244-DBC2D63F1CA1}"/>
                    </a:ext>
                  </a:extLst>
                </p14:cNvPr>
                <p14:cNvContentPartPr/>
                <p14:nvPr/>
              </p14:nvContentPartPr>
              <p14:xfrm>
                <a:off x="4746120" y="6551996"/>
                <a:ext cx="308160" cy="17352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98D71C73-8F12-4F84-8244-DBC2D63F1CA1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741800" y="6547676"/>
                  <a:ext cx="3168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C60602F8-01FE-4595-BE9D-C4E9A74A1C19}"/>
                    </a:ext>
                  </a:extLst>
                </p14:cNvPr>
                <p14:cNvContentPartPr/>
                <p14:nvPr/>
              </p14:nvContentPartPr>
              <p14:xfrm>
                <a:off x="4389720" y="6342116"/>
                <a:ext cx="117720" cy="50796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C60602F8-01FE-4595-BE9D-C4E9A74A1C1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385400" y="6337796"/>
                  <a:ext cx="126360" cy="51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7A8E201E-B182-48F8-BE46-D91D0DAE5A97}"/>
                    </a:ext>
                  </a:extLst>
                </p14:cNvPr>
                <p14:cNvContentPartPr/>
                <p14:nvPr/>
              </p14:nvContentPartPr>
              <p14:xfrm>
                <a:off x="5062920" y="6428516"/>
                <a:ext cx="135720" cy="37656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7A8E201E-B182-48F8-BE46-D91D0DAE5A9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058600" y="6424196"/>
                  <a:ext cx="14436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88D323E1-C9ED-432C-9DCC-F4CB2D44203D}"/>
                    </a:ext>
                  </a:extLst>
                </p14:cNvPr>
                <p14:cNvContentPartPr/>
                <p14:nvPr/>
              </p14:nvContentPartPr>
              <p14:xfrm>
                <a:off x="5155440" y="6226196"/>
                <a:ext cx="248040" cy="65376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88D323E1-C9ED-432C-9DCC-F4CB2D44203D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5151120" y="6221876"/>
                  <a:ext cx="256680" cy="66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2" name="Gruppo 341">
            <a:extLst>
              <a:ext uri="{FF2B5EF4-FFF2-40B4-BE49-F238E27FC236}">
                <a16:creationId xmlns:a16="http://schemas.microsoft.com/office/drawing/2014/main" id="{9628FF4A-616A-49FA-97C1-07F2AADAA033}"/>
              </a:ext>
            </a:extLst>
          </p:cNvPr>
          <p:cNvGrpSpPr/>
          <p:nvPr/>
        </p:nvGrpSpPr>
        <p:grpSpPr>
          <a:xfrm>
            <a:off x="8726640" y="5008342"/>
            <a:ext cx="2071440" cy="531000"/>
            <a:chOff x="8726640" y="5008342"/>
            <a:chExt cx="2071440" cy="53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E149D0D0-BE68-44BF-ACDB-BA7A62F71F65}"/>
                    </a:ext>
                  </a:extLst>
                </p14:cNvPr>
                <p14:cNvContentPartPr/>
                <p14:nvPr/>
              </p14:nvContentPartPr>
              <p14:xfrm>
                <a:off x="8736720" y="5008342"/>
                <a:ext cx="30600" cy="37044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E149D0D0-BE68-44BF-ACDB-BA7A62F71F65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8732400" y="5004022"/>
                  <a:ext cx="3924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0D292FAF-E4AD-44DC-B78D-813BBDC7C9C7}"/>
                    </a:ext>
                  </a:extLst>
                </p14:cNvPr>
                <p14:cNvContentPartPr/>
                <p14:nvPr/>
              </p14:nvContentPartPr>
              <p14:xfrm>
                <a:off x="8726640" y="5166742"/>
                <a:ext cx="359640" cy="10296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0D292FAF-E4AD-44DC-B78D-813BBDC7C9C7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8722320" y="5162422"/>
                  <a:ext cx="36828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A4408F58-A27F-4F20-84E3-D8FEDA5F81A2}"/>
                    </a:ext>
                  </a:extLst>
                </p14:cNvPr>
                <p14:cNvContentPartPr/>
                <p14:nvPr/>
              </p14:nvContentPartPr>
              <p14:xfrm>
                <a:off x="8782440" y="5222542"/>
                <a:ext cx="249480" cy="16560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A4408F58-A27F-4F20-84E3-D8FEDA5F81A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778120" y="5218222"/>
                  <a:ext cx="2581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731D60A7-720F-444A-B0E8-D83E52D5BEC3}"/>
                    </a:ext>
                  </a:extLst>
                </p14:cNvPr>
                <p14:cNvContentPartPr/>
                <p14:nvPr/>
              </p14:nvContentPartPr>
              <p14:xfrm>
                <a:off x="9149640" y="5319022"/>
                <a:ext cx="34560" cy="1728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731D60A7-720F-444A-B0E8-D83E52D5BEC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145320" y="5314702"/>
                  <a:ext cx="432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6D2D477C-4F14-4BFF-8550-E6DBEA07DF32}"/>
                    </a:ext>
                  </a:extLst>
                </p14:cNvPr>
                <p14:cNvContentPartPr/>
                <p14:nvPr/>
              </p14:nvContentPartPr>
              <p14:xfrm>
                <a:off x="9357720" y="5230462"/>
                <a:ext cx="389160" cy="18468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6D2D477C-4F14-4BFF-8550-E6DBEA07DF32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353400" y="5226142"/>
                  <a:ext cx="3978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467F2164-E71C-4DFE-86BF-91B475B834BE}"/>
                    </a:ext>
                  </a:extLst>
                </p14:cNvPr>
                <p14:cNvContentPartPr/>
                <p14:nvPr/>
              </p14:nvContentPartPr>
              <p14:xfrm>
                <a:off x="9934080" y="5251342"/>
                <a:ext cx="214920" cy="2088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467F2164-E71C-4DFE-86BF-91B475B834BE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929760" y="5247022"/>
                  <a:ext cx="2235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C797B7A3-4656-47B7-8DE8-44B91D0BB85F}"/>
                    </a:ext>
                  </a:extLst>
                </p14:cNvPr>
                <p14:cNvContentPartPr/>
                <p14:nvPr/>
              </p14:nvContentPartPr>
              <p14:xfrm>
                <a:off x="9927960" y="5362942"/>
                <a:ext cx="133560" cy="1980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C797B7A3-4656-47B7-8DE8-44B91D0BB85F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923640" y="5358622"/>
                  <a:ext cx="14220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27F2353F-089B-41FE-8086-8D03DD94ECB3}"/>
                    </a:ext>
                  </a:extLst>
                </p14:cNvPr>
                <p14:cNvContentPartPr/>
                <p14:nvPr/>
              </p14:nvContentPartPr>
              <p14:xfrm>
                <a:off x="10313520" y="5046502"/>
                <a:ext cx="484560" cy="41436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27F2353F-089B-41FE-8086-8D03DD94ECB3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309200" y="5042182"/>
                  <a:ext cx="49320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1021B370-38AA-4C1E-9059-5831FEE7C5DA}"/>
                    </a:ext>
                  </a:extLst>
                </p14:cNvPr>
                <p14:cNvContentPartPr/>
                <p14:nvPr/>
              </p14:nvContentPartPr>
              <p14:xfrm>
                <a:off x="10460760" y="5125342"/>
                <a:ext cx="298800" cy="41400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1021B370-38AA-4C1E-9059-5831FEE7C5DA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456440" y="5121022"/>
                  <a:ext cx="307440" cy="42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3" name="Gruppo 372">
            <a:extLst>
              <a:ext uri="{FF2B5EF4-FFF2-40B4-BE49-F238E27FC236}">
                <a16:creationId xmlns:a16="http://schemas.microsoft.com/office/drawing/2014/main" id="{F1EB963E-681D-45AA-94AB-38166DC5DE0F}"/>
              </a:ext>
            </a:extLst>
          </p:cNvPr>
          <p:cNvGrpSpPr/>
          <p:nvPr/>
        </p:nvGrpSpPr>
        <p:grpSpPr>
          <a:xfrm>
            <a:off x="5570160" y="6338542"/>
            <a:ext cx="1917360" cy="460800"/>
            <a:chOff x="5570160" y="6338542"/>
            <a:chExt cx="1917360" cy="46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1694E668-E993-4C55-ACA3-9484D67FCCAE}"/>
                    </a:ext>
                  </a:extLst>
                </p14:cNvPr>
                <p14:cNvContentPartPr/>
                <p14:nvPr/>
              </p14:nvContentPartPr>
              <p14:xfrm>
                <a:off x="5614440" y="6593782"/>
                <a:ext cx="156600" cy="1332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1694E668-E993-4C55-ACA3-9484D67FCCAE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610120" y="6589462"/>
                  <a:ext cx="165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70A5B9ED-715B-4759-A619-FAC36F067E3A}"/>
                    </a:ext>
                  </a:extLst>
                </p14:cNvPr>
                <p14:cNvContentPartPr/>
                <p14:nvPr/>
              </p14:nvContentPartPr>
              <p14:xfrm>
                <a:off x="5570160" y="6720142"/>
                <a:ext cx="141120" cy="1440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70A5B9ED-715B-4759-A619-FAC36F067E3A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5565840" y="6715822"/>
                  <a:ext cx="1497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2C2A5D10-1680-4270-B0FD-49EAE10B2E6F}"/>
                    </a:ext>
                  </a:extLst>
                </p14:cNvPr>
                <p14:cNvContentPartPr/>
                <p14:nvPr/>
              </p14:nvContentPartPr>
              <p14:xfrm>
                <a:off x="6552600" y="6584062"/>
                <a:ext cx="279360" cy="21528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2C2A5D10-1680-4270-B0FD-49EAE10B2E6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6548280" y="6579742"/>
                  <a:ext cx="288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49EC7BB7-F8A2-4C0B-9B3A-6F06C4BA33E1}"/>
                    </a:ext>
                  </a:extLst>
                </p14:cNvPr>
                <p14:cNvContentPartPr/>
                <p14:nvPr/>
              </p14:nvContentPartPr>
              <p14:xfrm>
                <a:off x="6838800" y="6435742"/>
                <a:ext cx="93960" cy="12672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49EC7BB7-F8A2-4C0B-9B3A-6F06C4BA33E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6834480" y="6431422"/>
                  <a:ext cx="1026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586B9A60-C572-401D-AC42-C58F65185142}"/>
                    </a:ext>
                  </a:extLst>
                </p14:cNvPr>
                <p14:cNvContentPartPr/>
                <p14:nvPr/>
              </p14:nvContentPartPr>
              <p14:xfrm>
                <a:off x="6885960" y="6338542"/>
                <a:ext cx="10440" cy="2016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586B9A60-C572-401D-AC42-C58F65185142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6881640" y="6334222"/>
                  <a:ext cx="19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557DB213-6C3B-4FE2-AA99-CD84DD7D5D47}"/>
                    </a:ext>
                  </a:extLst>
                </p14:cNvPr>
                <p14:cNvContentPartPr/>
                <p14:nvPr/>
              </p14:nvContentPartPr>
              <p14:xfrm>
                <a:off x="7024560" y="6347182"/>
                <a:ext cx="171360" cy="19908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557DB213-6C3B-4FE2-AA99-CD84DD7D5D47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7020240" y="6342862"/>
                  <a:ext cx="1800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72" name="Input penna 371">
                  <a:extLst>
                    <a:ext uri="{FF2B5EF4-FFF2-40B4-BE49-F238E27FC236}">
                      <a16:creationId xmlns:a16="http://schemas.microsoft.com/office/drawing/2014/main" id="{61EFC644-E5A1-4285-831F-438FEBD3CD49}"/>
                    </a:ext>
                  </a:extLst>
                </p14:cNvPr>
                <p14:cNvContentPartPr/>
                <p14:nvPr/>
              </p14:nvContentPartPr>
              <p14:xfrm>
                <a:off x="7231200" y="6386782"/>
                <a:ext cx="256320" cy="157680"/>
              </p14:xfrm>
            </p:contentPart>
          </mc:Choice>
          <mc:Fallback xmlns="">
            <p:pic>
              <p:nvPicPr>
                <p:cNvPr id="372" name="Input penna 371">
                  <a:extLst>
                    <a:ext uri="{FF2B5EF4-FFF2-40B4-BE49-F238E27FC236}">
                      <a16:creationId xmlns:a16="http://schemas.microsoft.com/office/drawing/2014/main" id="{61EFC644-E5A1-4285-831F-438FEBD3CD49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7226880" y="6382462"/>
                  <a:ext cx="264960" cy="16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7" name="Gruppo 386">
            <a:extLst>
              <a:ext uri="{FF2B5EF4-FFF2-40B4-BE49-F238E27FC236}">
                <a16:creationId xmlns:a16="http://schemas.microsoft.com/office/drawing/2014/main" id="{EE88B19D-3B81-4245-9131-55425C4AA5D9}"/>
              </a:ext>
            </a:extLst>
          </p:cNvPr>
          <p:cNvGrpSpPr/>
          <p:nvPr/>
        </p:nvGrpSpPr>
        <p:grpSpPr>
          <a:xfrm>
            <a:off x="7428120" y="6720142"/>
            <a:ext cx="132120" cy="77760"/>
            <a:chOff x="7428120" y="6720142"/>
            <a:chExt cx="132120" cy="7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74" name="Input penna 373">
                  <a:extLst>
                    <a:ext uri="{FF2B5EF4-FFF2-40B4-BE49-F238E27FC236}">
                      <a16:creationId xmlns:a16="http://schemas.microsoft.com/office/drawing/2014/main" id="{F1F1A1AE-36B2-4409-B1DD-D60948C1DB38}"/>
                    </a:ext>
                  </a:extLst>
                </p14:cNvPr>
                <p14:cNvContentPartPr/>
                <p14:nvPr/>
              </p14:nvContentPartPr>
              <p14:xfrm>
                <a:off x="7428120" y="6720142"/>
                <a:ext cx="132120" cy="16560"/>
              </p14:xfrm>
            </p:contentPart>
          </mc:Choice>
          <mc:Fallback xmlns="">
            <p:pic>
              <p:nvPicPr>
                <p:cNvPr id="374" name="Input penna 373">
                  <a:extLst>
                    <a:ext uri="{FF2B5EF4-FFF2-40B4-BE49-F238E27FC236}">
                      <a16:creationId xmlns:a16="http://schemas.microsoft.com/office/drawing/2014/main" id="{F1F1A1AE-36B2-4409-B1DD-D60948C1DB38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7423800" y="6715822"/>
                  <a:ext cx="1407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75" name="Input penna 374">
                  <a:extLst>
                    <a:ext uri="{FF2B5EF4-FFF2-40B4-BE49-F238E27FC236}">
                      <a16:creationId xmlns:a16="http://schemas.microsoft.com/office/drawing/2014/main" id="{7E9410CA-0131-4676-9CB0-8E1913B287CF}"/>
                    </a:ext>
                  </a:extLst>
                </p14:cNvPr>
                <p14:cNvContentPartPr/>
                <p14:nvPr/>
              </p14:nvContentPartPr>
              <p14:xfrm>
                <a:off x="7433160" y="6791782"/>
                <a:ext cx="108360" cy="6120"/>
              </p14:xfrm>
            </p:contentPart>
          </mc:Choice>
          <mc:Fallback xmlns="">
            <p:pic>
              <p:nvPicPr>
                <p:cNvPr id="375" name="Input penna 374">
                  <a:extLst>
                    <a:ext uri="{FF2B5EF4-FFF2-40B4-BE49-F238E27FC236}">
                      <a16:creationId xmlns:a16="http://schemas.microsoft.com/office/drawing/2014/main" id="{7E9410CA-0131-4676-9CB0-8E1913B287CF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7428840" y="6787462"/>
                  <a:ext cx="11700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6" name="Gruppo 385">
            <a:extLst>
              <a:ext uri="{FF2B5EF4-FFF2-40B4-BE49-F238E27FC236}">
                <a16:creationId xmlns:a16="http://schemas.microsoft.com/office/drawing/2014/main" id="{BF03D1A7-BF00-4D34-96B0-69A956AB5F82}"/>
              </a:ext>
            </a:extLst>
          </p:cNvPr>
          <p:cNvGrpSpPr/>
          <p:nvPr/>
        </p:nvGrpSpPr>
        <p:grpSpPr>
          <a:xfrm>
            <a:off x="7769760" y="6527902"/>
            <a:ext cx="1356480" cy="274680"/>
            <a:chOff x="7769760" y="6527902"/>
            <a:chExt cx="1356480" cy="27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05491B6F-76ED-443E-8FC0-D893FDDC81D4}"/>
                    </a:ext>
                  </a:extLst>
                </p14:cNvPr>
                <p14:cNvContentPartPr/>
                <p14:nvPr/>
              </p14:nvContentPartPr>
              <p14:xfrm>
                <a:off x="7769760" y="6527902"/>
                <a:ext cx="158040" cy="26532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05491B6F-76ED-443E-8FC0-D893FDDC81D4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7765440" y="6523582"/>
                  <a:ext cx="16668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870F6CD4-413D-4B26-AD92-5A309ED71E68}"/>
                    </a:ext>
                  </a:extLst>
                </p14:cNvPr>
                <p14:cNvContentPartPr/>
                <p14:nvPr/>
              </p14:nvContentPartPr>
              <p14:xfrm>
                <a:off x="7824120" y="6688462"/>
                <a:ext cx="110520" cy="468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870F6CD4-413D-4B26-AD92-5A309ED71E68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819800" y="6684142"/>
                  <a:ext cx="1191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78" name="Input penna 377">
                  <a:extLst>
                    <a:ext uri="{FF2B5EF4-FFF2-40B4-BE49-F238E27FC236}">
                      <a16:creationId xmlns:a16="http://schemas.microsoft.com/office/drawing/2014/main" id="{C3B80489-5AAA-4F00-B55A-607F31629991}"/>
                    </a:ext>
                  </a:extLst>
                </p14:cNvPr>
                <p14:cNvContentPartPr/>
                <p14:nvPr/>
              </p14:nvContentPartPr>
              <p14:xfrm>
                <a:off x="8042280" y="6701422"/>
                <a:ext cx="23400" cy="16200"/>
              </p14:xfrm>
            </p:contentPart>
          </mc:Choice>
          <mc:Fallback xmlns="">
            <p:pic>
              <p:nvPicPr>
                <p:cNvPr id="378" name="Input penna 377">
                  <a:extLst>
                    <a:ext uri="{FF2B5EF4-FFF2-40B4-BE49-F238E27FC236}">
                      <a16:creationId xmlns:a16="http://schemas.microsoft.com/office/drawing/2014/main" id="{C3B80489-5AAA-4F00-B55A-607F31629991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8037960" y="6697102"/>
                  <a:ext cx="320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79" name="Input penna 378">
                  <a:extLst>
                    <a:ext uri="{FF2B5EF4-FFF2-40B4-BE49-F238E27FC236}">
                      <a16:creationId xmlns:a16="http://schemas.microsoft.com/office/drawing/2014/main" id="{C5A319A2-540F-40C8-8E26-1CB9C06DAD3B}"/>
                    </a:ext>
                  </a:extLst>
                </p14:cNvPr>
                <p14:cNvContentPartPr/>
                <p14:nvPr/>
              </p14:nvContentPartPr>
              <p14:xfrm>
                <a:off x="8119680" y="6531142"/>
                <a:ext cx="192600" cy="262080"/>
              </p14:xfrm>
            </p:contentPart>
          </mc:Choice>
          <mc:Fallback xmlns="">
            <p:pic>
              <p:nvPicPr>
                <p:cNvPr id="379" name="Input penna 378">
                  <a:extLst>
                    <a:ext uri="{FF2B5EF4-FFF2-40B4-BE49-F238E27FC236}">
                      <a16:creationId xmlns:a16="http://schemas.microsoft.com/office/drawing/2014/main" id="{C5A319A2-540F-40C8-8E26-1CB9C06DAD3B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8115360" y="6526822"/>
                  <a:ext cx="20124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DC656C0A-C7A6-4BF7-9C6F-6750CA8BAC1E}"/>
                    </a:ext>
                  </a:extLst>
                </p14:cNvPr>
                <p14:cNvContentPartPr/>
                <p14:nvPr/>
              </p14:nvContentPartPr>
              <p14:xfrm>
                <a:off x="8212200" y="6680182"/>
                <a:ext cx="95040" cy="1116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DC656C0A-C7A6-4BF7-9C6F-6750CA8BAC1E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8207880" y="6675862"/>
                  <a:ext cx="1036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4842BC8B-2A41-42E2-A1CF-C7996BB128B5}"/>
                    </a:ext>
                  </a:extLst>
                </p14:cNvPr>
                <p14:cNvContentPartPr/>
                <p14:nvPr/>
              </p14:nvContentPartPr>
              <p14:xfrm>
                <a:off x="8413080" y="6708622"/>
                <a:ext cx="46440" cy="1440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4842BC8B-2A41-42E2-A1CF-C7996BB128B5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8408760" y="6704302"/>
                  <a:ext cx="55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6E7AD60C-FC8A-4EF3-A31E-62CDE9428DCD}"/>
                    </a:ext>
                  </a:extLst>
                </p14:cNvPr>
                <p14:cNvContentPartPr/>
                <p14:nvPr/>
              </p14:nvContentPartPr>
              <p14:xfrm>
                <a:off x="8577600" y="6701422"/>
                <a:ext cx="36360" cy="1440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6E7AD60C-FC8A-4EF3-A31E-62CDE9428DCD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8573280" y="6697102"/>
                  <a:ext cx="45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F71D9206-9228-46EF-9177-8D41E433B6B3}"/>
                    </a:ext>
                  </a:extLst>
                </p14:cNvPr>
                <p14:cNvContentPartPr/>
                <p14:nvPr/>
              </p14:nvContentPartPr>
              <p14:xfrm>
                <a:off x="8731680" y="6687382"/>
                <a:ext cx="42480" cy="1584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F71D9206-9228-46EF-9177-8D41E433B6B3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727360" y="6683062"/>
                  <a:ext cx="51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84" name="Input penna 383">
                  <a:extLst>
                    <a:ext uri="{FF2B5EF4-FFF2-40B4-BE49-F238E27FC236}">
                      <a16:creationId xmlns:a16="http://schemas.microsoft.com/office/drawing/2014/main" id="{13306701-D1D4-461C-9B8C-77F8C1A5D935}"/>
                    </a:ext>
                  </a:extLst>
                </p14:cNvPr>
                <p14:cNvContentPartPr/>
                <p14:nvPr/>
              </p14:nvContentPartPr>
              <p14:xfrm>
                <a:off x="8866320" y="6537622"/>
                <a:ext cx="239760" cy="264960"/>
              </p14:xfrm>
            </p:contentPart>
          </mc:Choice>
          <mc:Fallback xmlns="">
            <p:pic>
              <p:nvPicPr>
                <p:cNvPr id="384" name="Input penna 383">
                  <a:extLst>
                    <a:ext uri="{FF2B5EF4-FFF2-40B4-BE49-F238E27FC236}">
                      <a16:creationId xmlns:a16="http://schemas.microsoft.com/office/drawing/2014/main" id="{13306701-D1D4-461C-9B8C-77F8C1A5D935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862000" y="6533302"/>
                  <a:ext cx="2484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3532AA86-D226-4352-9E04-AAF300891D8C}"/>
                    </a:ext>
                  </a:extLst>
                </p14:cNvPr>
                <p14:cNvContentPartPr/>
                <p14:nvPr/>
              </p14:nvContentPartPr>
              <p14:xfrm>
                <a:off x="8960280" y="6681982"/>
                <a:ext cx="165960" cy="1152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3532AA86-D226-4352-9E04-AAF300891D8C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955960" y="6677662"/>
                  <a:ext cx="174600" cy="2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7" name="Gruppo 396">
            <a:extLst>
              <a:ext uri="{FF2B5EF4-FFF2-40B4-BE49-F238E27FC236}">
                <a16:creationId xmlns:a16="http://schemas.microsoft.com/office/drawing/2014/main" id="{9A773E04-1241-4FFB-A91C-E823B95A101D}"/>
              </a:ext>
            </a:extLst>
          </p:cNvPr>
          <p:cNvGrpSpPr/>
          <p:nvPr/>
        </p:nvGrpSpPr>
        <p:grpSpPr>
          <a:xfrm>
            <a:off x="9437640" y="6516742"/>
            <a:ext cx="1702080" cy="316440"/>
            <a:chOff x="9437640" y="6516742"/>
            <a:chExt cx="1702080" cy="31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88" name="Input penna 387">
                  <a:extLst>
                    <a:ext uri="{FF2B5EF4-FFF2-40B4-BE49-F238E27FC236}">
                      <a16:creationId xmlns:a16="http://schemas.microsoft.com/office/drawing/2014/main" id="{ED1CC064-F06C-4111-8340-E41306464370}"/>
                    </a:ext>
                  </a:extLst>
                </p14:cNvPr>
                <p14:cNvContentPartPr/>
                <p14:nvPr/>
              </p14:nvContentPartPr>
              <p14:xfrm>
                <a:off x="9437640" y="6608182"/>
                <a:ext cx="385200" cy="174240"/>
              </p14:xfrm>
            </p:contentPart>
          </mc:Choice>
          <mc:Fallback xmlns="">
            <p:pic>
              <p:nvPicPr>
                <p:cNvPr id="388" name="Input penna 387">
                  <a:extLst>
                    <a:ext uri="{FF2B5EF4-FFF2-40B4-BE49-F238E27FC236}">
                      <a16:creationId xmlns:a16="http://schemas.microsoft.com/office/drawing/2014/main" id="{ED1CC064-F06C-4111-8340-E41306464370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9433320" y="6603862"/>
                  <a:ext cx="3938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FEEDB085-284F-4E19-A1A1-C207A64B9F70}"/>
                    </a:ext>
                  </a:extLst>
                </p14:cNvPr>
                <p14:cNvContentPartPr/>
                <p14:nvPr/>
              </p14:nvContentPartPr>
              <p14:xfrm>
                <a:off x="9952440" y="6565342"/>
                <a:ext cx="225360" cy="21492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FEEDB085-284F-4E19-A1A1-C207A64B9F70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9948120" y="6561022"/>
                  <a:ext cx="2340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90" name="Input penna 389">
                  <a:extLst>
                    <a:ext uri="{FF2B5EF4-FFF2-40B4-BE49-F238E27FC236}">
                      <a16:creationId xmlns:a16="http://schemas.microsoft.com/office/drawing/2014/main" id="{EF689A1A-70D2-43E6-A653-5F0573D8C3E2}"/>
                    </a:ext>
                  </a:extLst>
                </p14:cNvPr>
                <p14:cNvContentPartPr/>
                <p14:nvPr/>
              </p14:nvContentPartPr>
              <p14:xfrm>
                <a:off x="9845880" y="6753262"/>
                <a:ext cx="50760" cy="10440"/>
              </p14:xfrm>
            </p:contentPart>
          </mc:Choice>
          <mc:Fallback xmlns="">
            <p:pic>
              <p:nvPicPr>
                <p:cNvPr id="390" name="Input penna 389">
                  <a:extLst>
                    <a:ext uri="{FF2B5EF4-FFF2-40B4-BE49-F238E27FC236}">
                      <a16:creationId xmlns:a16="http://schemas.microsoft.com/office/drawing/2014/main" id="{EF689A1A-70D2-43E6-A653-5F0573D8C3E2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9841560" y="6748942"/>
                  <a:ext cx="594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91" name="Input penna 390">
                  <a:extLst>
                    <a:ext uri="{FF2B5EF4-FFF2-40B4-BE49-F238E27FC236}">
                      <a16:creationId xmlns:a16="http://schemas.microsoft.com/office/drawing/2014/main" id="{8B4A7E40-2922-4560-B04F-81A389C26E7F}"/>
                    </a:ext>
                  </a:extLst>
                </p14:cNvPr>
                <p14:cNvContentPartPr/>
                <p14:nvPr/>
              </p14:nvContentPartPr>
              <p14:xfrm>
                <a:off x="10189680" y="6670822"/>
                <a:ext cx="182160" cy="124200"/>
              </p14:xfrm>
            </p:contentPart>
          </mc:Choice>
          <mc:Fallback xmlns="">
            <p:pic>
              <p:nvPicPr>
                <p:cNvPr id="391" name="Input penna 390">
                  <a:extLst>
                    <a:ext uri="{FF2B5EF4-FFF2-40B4-BE49-F238E27FC236}">
                      <a16:creationId xmlns:a16="http://schemas.microsoft.com/office/drawing/2014/main" id="{8B4A7E40-2922-4560-B04F-81A389C26E7F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10185360" y="6666502"/>
                  <a:ext cx="1908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92" name="Input penna 391">
                  <a:extLst>
                    <a:ext uri="{FF2B5EF4-FFF2-40B4-BE49-F238E27FC236}">
                      <a16:creationId xmlns:a16="http://schemas.microsoft.com/office/drawing/2014/main" id="{3090626C-4885-4D43-8116-CC1C56CB31CA}"/>
                    </a:ext>
                  </a:extLst>
                </p14:cNvPr>
                <p14:cNvContentPartPr/>
                <p14:nvPr/>
              </p14:nvContentPartPr>
              <p14:xfrm>
                <a:off x="9966480" y="6701782"/>
                <a:ext cx="23760" cy="48240"/>
              </p14:xfrm>
            </p:contentPart>
          </mc:Choice>
          <mc:Fallback xmlns="">
            <p:pic>
              <p:nvPicPr>
                <p:cNvPr id="392" name="Input penna 391">
                  <a:extLst>
                    <a:ext uri="{FF2B5EF4-FFF2-40B4-BE49-F238E27FC236}">
                      <a16:creationId xmlns:a16="http://schemas.microsoft.com/office/drawing/2014/main" id="{3090626C-4885-4D43-8116-CC1C56CB31CA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9962160" y="6697462"/>
                  <a:ext cx="3240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93" name="Input penna 392">
                  <a:extLst>
                    <a:ext uri="{FF2B5EF4-FFF2-40B4-BE49-F238E27FC236}">
                      <a16:creationId xmlns:a16="http://schemas.microsoft.com/office/drawing/2014/main" id="{8FB75C34-1E2E-4A31-AB65-BFA43C3F1732}"/>
                    </a:ext>
                  </a:extLst>
                </p14:cNvPr>
                <p14:cNvContentPartPr/>
                <p14:nvPr/>
              </p14:nvContentPartPr>
              <p14:xfrm>
                <a:off x="10452120" y="6516742"/>
                <a:ext cx="171360" cy="274320"/>
              </p14:xfrm>
            </p:contentPart>
          </mc:Choice>
          <mc:Fallback xmlns="">
            <p:pic>
              <p:nvPicPr>
                <p:cNvPr id="393" name="Input penna 392">
                  <a:extLst>
                    <a:ext uri="{FF2B5EF4-FFF2-40B4-BE49-F238E27FC236}">
                      <a16:creationId xmlns:a16="http://schemas.microsoft.com/office/drawing/2014/main" id="{8FB75C34-1E2E-4A31-AB65-BFA43C3F1732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447800" y="6512422"/>
                  <a:ext cx="1800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94" name="Input penna 393">
                  <a:extLst>
                    <a:ext uri="{FF2B5EF4-FFF2-40B4-BE49-F238E27FC236}">
                      <a16:creationId xmlns:a16="http://schemas.microsoft.com/office/drawing/2014/main" id="{5F7F00AB-6D69-4CC6-BCD6-6C875875E3DC}"/>
                    </a:ext>
                  </a:extLst>
                </p14:cNvPr>
                <p14:cNvContentPartPr/>
                <p14:nvPr/>
              </p14:nvContentPartPr>
              <p14:xfrm>
                <a:off x="10746240" y="6575782"/>
                <a:ext cx="212040" cy="213480"/>
              </p14:xfrm>
            </p:contentPart>
          </mc:Choice>
          <mc:Fallback xmlns="">
            <p:pic>
              <p:nvPicPr>
                <p:cNvPr id="394" name="Input penna 393">
                  <a:extLst>
                    <a:ext uri="{FF2B5EF4-FFF2-40B4-BE49-F238E27FC236}">
                      <a16:creationId xmlns:a16="http://schemas.microsoft.com/office/drawing/2014/main" id="{5F7F00AB-6D69-4CC6-BCD6-6C875875E3DC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741920" y="6571462"/>
                  <a:ext cx="2206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95" name="Input penna 394">
                  <a:extLst>
                    <a:ext uri="{FF2B5EF4-FFF2-40B4-BE49-F238E27FC236}">
                      <a16:creationId xmlns:a16="http://schemas.microsoft.com/office/drawing/2014/main" id="{B42F8E9E-6D46-4AD3-A6A0-37D66A66F538}"/>
                    </a:ext>
                  </a:extLst>
                </p14:cNvPr>
                <p14:cNvContentPartPr/>
                <p14:nvPr/>
              </p14:nvContentPartPr>
              <p14:xfrm>
                <a:off x="10692600" y="6667222"/>
                <a:ext cx="119880" cy="14760"/>
              </p14:xfrm>
            </p:contentPart>
          </mc:Choice>
          <mc:Fallback xmlns="">
            <p:pic>
              <p:nvPicPr>
                <p:cNvPr id="395" name="Input penna 394">
                  <a:extLst>
                    <a:ext uri="{FF2B5EF4-FFF2-40B4-BE49-F238E27FC236}">
                      <a16:creationId xmlns:a16="http://schemas.microsoft.com/office/drawing/2014/main" id="{B42F8E9E-6D46-4AD3-A6A0-37D66A66F538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0688280" y="6662902"/>
                  <a:ext cx="1285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96" name="Input penna 395">
                  <a:extLst>
                    <a:ext uri="{FF2B5EF4-FFF2-40B4-BE49-F238E27FC236}">
                      <a16:creationId xmlns:a16="http://schemas.microsoft.com/office/drawing/2014/main" id="{579BFF90-9D66-4D49-A1D8-662D71E193D3}"/>
                    </a:ext>
                  </a:extLst>
                </p14:cNvPr>
                <p14:cNvContentPartPr/>
                <p14:nvPr/>
              </p14:nvContentPartPr>
              <p14:xfrm>
                <a:off x="10925880" y="6709702"/>
                <a:ext cx="213840" cy="123480"/>
              </p14:xfrm>
            </p:contentPart>
          </mc:Choice>
          <mc:Fallback xmlns="">
            <p:pic>
              <p:nvPicPr>
                <p:cNvPr id="396" name="Input penna 395">
                  <a:extLst>
                    <a:ext uri="{FF2B5EF4-FFF2-40B4-BE49-F238E27FC236}">
                      <a16:creationId xmlns:a16="http://schemas.microsoft.com/office/drawing/2014/main" id="{579BFF90-9D66-4D49-A1D8-662D71E193D3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0921560" y="6705382"/>
                  <a:ext cx="222480" cy="13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3" name="Gruppo 422">
            <a:extLst>
              <a:ext uri="{FF2B5EF4-FFF2-40B4-BE49-F238E27FC236}">
                <a16:creationId xmlns:a16="http://schemas.microsoft.com/office/drawing/2014/main" id="{B8C622C5-411A-4490-A5CB-3A11A50C4F29}"/>
              </a:ext>
            </a:extLst>
          </p:cNvPr>
          <p:cNvGrpSpPr/>
          <p:nvPr/>
        </p:nvGrpSpPr>
        <p:grpSpPr>
          <a:xfrm>
            <a:off x="2366880" y="1834582"/>
            <a:ext cx="2839320" cy="557280"/>
            <a:chOff x="2366880" y="1834582"/>
            <a:chExt cx="2839320" cy="55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98" name="Input penna 397">
                  <a:extLst>
                    <a:ext uri="{FF2B5EF4-FFF2-40B4-BE49-F238E27FC236}">
                      <a16:creationId xmlns:a16="http://schemas.microsoft.com/office/drawing/2014/main" id="{5C3037E6-1CBB-4937-99EE-ABE3569AB1DE}"/>
                    </a:ext>
                  </a:extLst>
                </p14:cNvPr>
                <p14:cNvContentPartPr/>
                <p14:nvPr/>
              </p14:nvContentPartPr>
              <p14:xfrm>
                <a:off x="2366880" y="2178022"/>
                <a:ext cx="225720" cy="213840"/>
              </p14:xfrm>
            </p:contentPart>
          </mc:Choice>
          <mc:Fallback xmlns="">
            <p:pic>
              <p:nvPicPr>
                <p:cNvPr id="398" name="Input penna 397">
                  <a:extLst>
                    <a:ext uri="{FF2B5EF4-FFF2-40B4-BE49-F238E27FC236}">
                      <a16:creationId xmlns:a16="http://schemas.microsoft.com/office/drawing/2014/main" id="{5C3037E6-1CBB-4937-99EE-ABE3569AB1DE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2362560" y="2173702"/>
                  <a:ext cx="2343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99" name="Input penna 398">
                  <a:extLst>
                    <a:ext uri="{FF2B5EF4-FFF2-40B4-BE49-F238E27FC236}">
                      <a16:creationId xmlns:a16="http://schemas.microsoft.com/office/drawing/2014/main" id="{EBC46134-4EA8-4B2F-A5E4-E0AA7415245C}"/>
                    </a:ext>
                  </a:extLst>
                </p14:cNvPr>
                <p14:cNvContentPartPr/>
                <p14:nvPr/>
              </p14:nvContentPartPr>
              <p14:xfrm>
                <a:off x="2675040" y="1834582"/>
                <a:ext cx="117360" cy="504360"/>
              </p14:xfrm>
            </p:contentPart>
          </mc:Choice>
          <mc:Fallback xmlns="">
            <p:pic>
              <p:nvPicPr>
                <p:cNvPr id="399" name="Input penna 398">
                  <a:extLst>
                    <a:ext uri="{FF2B5EF4-FFF2-40B4-BE49-F238E27FC236}">
                      <a16:creationId xmlns:a16="http://schemas.microsoft.com/office/drawing/2014/main" id="{EBC46134-4EA8-4B2F-A5E4-E0AA7415245C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2670720" y="1830262"/>
                  <a:ext cx="126000" cy="51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400" name="Input penna 399">
                  <a:extLst>
                    <a:ext uri="{FF2B5EF4-FFF2-40B4-BE49-F238E27FC236}">
                      <a16:creationId xmlns:a16="http://schemas.microsoft.com/office/drawing/2014/main" id="{6FD9E1B8-66F5-46D2-A307-3842FA98F6F6}"/>
                    </a:ext>
                  </a:extLst>
                </p14:cNvPr>
                <p14:cNvContentPartPr/>
                <p14:nvPr/>
              </p14:nvContentPartPr>
              <p14:xfrm>
                <a:off x="2587200" y="2089102"/>
                <a:ext cx="184680" cy="7920"/>
              </p14:xfrm>
            </p:contentPart>
          </mc:Choice>
          <mc:Fallback xmlns="">
            <p:pic>
              <p:nvPicPr>
                <p:cNvPr id="400" name="Input penna 399">
                  <a:extLst>
                    <a:ext uri="{FF2B5EF4-FFF2-40B4-BE49-F238E27FC236}">
                      <a16:creationId xmlns:a16="http://schemas.microsoft.com/office/drawing/2014/main" id="{6FD9E1B8-66F5-46D2-A307-3842FA98F6F6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2582880" y="2084782"/>
                  <a:ext cx="1933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401" name="Input penna 400">
                  <a:extLst>
                    <a:ext uri="{FF2B5EF4-FFF2-40B4-BE49-F238E27FC236}">
                      <a16:creationId xmlns:a16="http://schemas.microsoft.com/office/drawing/2014/main" id="{339B3D1B-D06A-4505-B95E-B9963579894F}"/>
                    </a:ext>
                  </a:extLst>
                </p14:cNvPr>
                <p14:cNvContentPartPr/>
                <p14:nvPr/>
              </p14:nvContentPartPr>
              <p14:xfrm>
                <a:off x="2910480" y="1866262"/>
                <a:ext cx="154440" cy="482760"/>
              </p14:xfrm>
            </p:contentPart>
          </mc:Choice>
          <mc:Fallback xmlns="">
            <p:pic>
              <p:nvPicPr>
                <p:cNvPr id="401" name="Input penna 400">
                  <a:extLst>
                    <a:ext uri="{FF2B5EF4-FFF2-40B4-BE49-F238E27FC236}">
                      <a16:creationId xmlns:a16="http://schemas.microsoft.com/office/drawing/2014/main" id="{339B3D1B-D06A-4505-B95E-B9963579894F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2906160" y="1861942"/>
                  <a:ext cx="163080" cy="49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402" name="Input penna 401">
                  <a:extLst>
                    <a:ext uri="{FF2B5EF4-FFF2-40B4-BE49-F238E27FC236}">
                      <a16:creationId xmlns:a16="http://schemas.microsoft.com/office/drawing/2014/main" id="{5D8B5769-B4F9-40C4-AA49-DCEAF3C90043}"/>
                    </a:ext>
                  </a:extLst>
                </p14:cNvPr>
                <p14:cNvContentPartPr/>
                <p14:nvPr/>
              </p14:nvContentPartPr>
              <p14:xfrm>
                <a:off x="2881680" y="2039782"/>
                <a:ext cx="198720" cy="4680"/>
              </p14:xfrm>
            </p:contentPart>
          </mc:Choice>
          <mc:Fallback xmlns="">
            <p:pic>
              <p:nvPicPr>
                <p:cNvPr id="402" name="Input penna 401">
                  <a:extLst>
                    <a:ext uri="{FF2B5EF4-FFF2-40B4-BE49-F238E27FC236}">
                      <a16:creationId xmlns:a16="http://schemas.microsoft.com/office/drawing/2014/main" id="{5D8B5769-B4F9-40C4-AA49-DCEAF3C90043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2877360" y="2035462"/>
                  <a:ext cx="2073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403" name="Input penna 402">
                  <a:extLst>
                    <a:ext uri="{FF2B5EF4-FFF2-40B4-BE49-F238E27FC236}">
                      <a16:creationId xmlns:a16="http://schemas.microsoft.com/office/drawing/2014/main" id="{D26C163F-72A4-4AC6-91FB-D2347E8C0987}"/>
                    </a:ext>
                  </a:extLst>
                </p14:cNvPr>
                <p14:cNvContentPartPr/>
                <p14:nvPr/>
              </p14:nvContentPartPr>
              <p14:xfrm>
                <a:off x="3159600" y="2178382"/>
                <a:ext cx="205200" cy="163080"/>
              </p14:xfrm>
            </p:contentPart>
          </mc:Choice>
          <mc:Fallback xmlns="">
            <p:pic>
              <p:nvPicPr>
                <p:cNvPr id="403" name="Input penna 402">
                  <a:extLst>
                    <a:ext uri="{FF2B5EF4-FFF2-40B4-BE49-F238E27FC236}">
                      <a16:creationId xmlns:a16="http://schemas.microsoft.com/office/drawing/2014/main" id="{D26C163F-72A4-4AC6-91FB-D2347E8C0987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155280" y="2174062"/>
                  <a:ext cx="2138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404" name="Input penna 403">
                  <a:extLst>
                    <a:ext uri="{FF2B5EF4-FFF2-40B4-BE49-F238E27FC236}">
                      <a16:creationId xmlns:a16="http://schemas.microsoft.com/office/drawing/2014/main" id="{669A2051-760F-4792-B29D-31BA2E4A5EE9}"/>
                    </a:ext>
                  </a:extLst>
                </p14:cNvPr>
                <p14:cNvContentPartPr/>
                <p14:nvPr/>
              </p14:nvContentPartPr>
              <p14:xfrm>
                <a:off x="3457320" y="2176582"/>
                <a:ext cx="222120" cy="161280"/>
              </p14:xfrm>
            </p:contentPart>
          </mc:Choice>
          <mc:Fallback xmlns="">
            <p:pic>
              <p:nvPicPr>
                <p:cNvPr id="404" name="Input penna 403">
                  <a:extLst>
                    <a:ext uri="{FF2B5EF4-FFF2-40B4-BE49-F238E27FC236}">
                      <a16:creationId xmlns:a16="http://schemas.microsoft.com/office/drawing/2014/main" id="{669A2051-760F-4792-B29D-31BA2E4A5EE9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3453000" y="2172262"/>
                  <a:ext cx="2307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405" name="Input penna 404">
                  <a:extLst>
                    <a:ext uri="{FF2B5EF4-FFF2-40B4-BE49-F238E27FC236}">
                      <a16:creationId xmlns:a16="http://schemas.microsoft.com/office/drawing/2014/main" id="{9BE01439-D43C-479E-8E58-E28094296699}"/>
                    </a:ext>
                  </a:extLst>
                </p14:cNvPr>
                <p14:cNvContentPartPr/>
                <p14:nvPr/>
              </p14:nvContentPartPr>
              <p14:xfrm>
                <a:off x="3775920" y="2045542"/>
                <a:ext cx="83520" cy="278280"/>
              </p14:xfrm>
            </p:contentPart>
          </mc:Choice>
          <mc:Fallback xmlns="">
            <p:pic>
              <p:nvPicPr>
                <p:cNvPr id="405" name="Input penna 404">
                  <a:extLst>
                    <a:ext uri="{FF2B5EF4-FFF2-40B4-BE49-F238E27FC236}">
                      <a16:creationId xmlns:a16="http://schemas.microsoft.com/office/drawing/2014/main" id="{9BE01439-D43C-479E-8E58-E28094296699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3771600" y="2041222"/>
                  <a:ext cx="9216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406" name="Input penna 405">
                  <a:extLst>
                    <a:ext uri="{FF2B5EF4-FFF2-40B4-BE49-F238E27FC236}">
                      <a16:creationId xmlns:a16="http://schemas.microsoft.com/office/drawing/2014/main" id="{EF62165C-58B5-463B-A4F9-FD1EA53EB6A5}"/>
                    </a:ext>
                  </a:extLst>
                </p14:cNvPr>
                <p14:cNvContentPartPr/>
                <p14:nvPr/>
              </p14:nvContentPartPr>
              <p14:xfrm>
                <a:off x="3973200" y="2181982"/>
                <a:ext cx="419040" cy="150840"/>
              </p14:xfrm>
            </p:contentPart>
          </mc:Choice>
          <mc:Fallback xmlns="">
            <p:pic>
              <p:nvPicPr>
                <p:cNvPr id="406" name="Input penna 405">
                  <a:extLst>
                    <a:ext uri="{FF2B5EF4-FFF2-40B4-BE49-F238E27FC236}">
                      <a16:creationId xmlns:a16="http://schemas.microsoft.com/office/drawing/2014/main" id="{EF62165C-58B5-463B-A4F9-FD1EA53EB6A5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3968880" y="2177662"/>
                  <a:ext cx="4276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407" name="Input penna 406">
                  <a:extLst>
                    <a:ext uri="{FF2B5EF4-FFF2-40B4-BE49-F238E27FC236}">
                      <a16:creationId xmlns:a16="http://schemas.microsoft.com/office/drawing/2014/main" id="{78877D12-0FCA-46F0-8701-91290F47C6D1}"/>
                    </a:ext>
                  </a:extLst>
                </p14:cNvPr>
                <p14:cNvContentPartPr/>
                <p14:nvPr/>
              </p14:nvContentPartPr>
              <p14:xfrm>
                <a:off x="4418880" y="2177302"/>
                <a:ext cx="434520" cy="144360"/>
              </p14:xfrm>
            </p:contentPart>
          </mc:Choice>
          <mc:Fallback xmlns="">
            <p:pic>
              <p:nvPicPr>
                <p:cNvPr id="407" name="Input penna 406">
                  <a:extLst>
                    <a:ext uri="{FF2B5EF4-FFF2-40B4-BE49-F238E27FC236}">
                      <a16:creationId xmlns:a16="http://schemas.microsoft.com/office/drawing/2014/main" id="{78877D12-0FCA-46F0-8701-91290F47C6D1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414560" y="2172982"/>
                  <a:ext cx="4431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408" name="Input penna 407">
                  <a:extLst>
                    <a:ext uri="{FF2B5EF4-FFF2-40B4-BE49-F238E27FC236}">
                      <a16:creationId xmlns:a16="http://schemas.microsoft.com/office/drawing/2014/main" id="{54A9730F-42D4-44F8-92BA-75CF86F632B2}"/>
                    </a:ext>
                  </a:extLst>
                </p14:cNvPr>
                <p14:cNvContentPartPr/>
                <p14:nvPr/>
              </p14:nvContentPartPr>
              <p14:xfrm>
                <a:off x="4998120" y="2211142"/>
                <a:ext cx="208080" cy="131760"/>
              </p14:xfrm>
            </p:contentPart>
          </mc:Choice>
          <mc:Fallback xmlns="">
            <p:pic>
              <p:nvPicPr>
                <p:cNvPr id="408" name="Input penna 407">
                  <a:extLst>
                    <a:ext uri="{FF2B5EF4-FFF2-40B4-BE49-F238E27FC236}">
                      <a16:creationId xmlns:a16="http://schemas.microsoft.com/office/drawing/2014/main" id="{54A9730F-42D4-44F8-92BA-75CF86F632B2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993800" y="2206822"/>
                  <a:ext cx="216720" cy="14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2" name="Gruppo 421">
            <a:extLst>
              <a:ext uri="{FF2B5EF4-FFF2-40B4-BE49-F238E27FC236}">
                <a16:creationId xmlns:a16="http://schemas.microsoft.com/office/drawing/2014/main" id="{E4F4A4A8-ED48-4003-AD0E-645B54EA0110}"/>
              </a:ext>
            </a:extLst>
          </p:cNvPr>
          <p:cNvGrpSpPr/>
          <p:nvPr/>
        </p:nvGrpSpPr>
        <p:grpSpPr>
          <a:xfrm>
            <a:off x="5572320" y="1832062"/>
            <a:ext cx="2866320" cy="799920"/>
            <a:chOff x="5572320" y="1832062"/>
            <a:chExt cx="2866320" cy="79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409" name="Input penna 408">
                  <a:extLst>
                    <a:ext uri="{FF2B5EF4-FFF2-40B4-BE49-F238E27FC236}">
                      <a16:creationId xmlns:a16="http://schemas.microsoft.com/office/drawing/2014/main" id="{31E3EDFF-E88A-4C35-8097-35A00A81683C}"/>
                    </a:ext>
                  </a:extLst>
                </p14:cNvPr>
                <p14:cNvContentPartPr/>
                <p14:nvPr/>
              </p14:nvContentPartPr>
              <p14:xfrm>
                <a:off x="5572320" y="1832062"/>
                <a:ext cx="254520" cy="480240"/>
              </p14:xfrm>
            </p:contentPart>
          </mc:Choice>
          <mc:Fallback xmlns="">
            <p:pic>
              <p:nvPicPr>
                <p:cNvPr id="409" name="Input penna 408">
                  <a:extLst>
                    <a:ext uri="{FF2B5EF4-FFF2-40B4-BE49-F238E27FC236}">
                      <a16:creationId xmlns:a16="http://schemas.microsoft.com/office/drawing/2014/main" id="{31E3EDFF-E88A-4C35-8097-35A00A81683C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568000" y="1827742"/>
                  <a:ext cx="26316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410" name="Input penna 409">
                  <a:extLst>
                    <a:ext uri="{FF2B5EF4-FFF2-40B4-BE49-F238E27FC236}">
                      <a16:creationId xmlns:a16="http://schemas.microsoft.com/office/drawing/2014/main" id="{DC04FEBE-E533-4079-9473-EFD30BE67FC0}"/>
                    </a:ext>
                  </a:extLst>
                </p14:cNvPr>
                <p14:cNvContentPartPr/>
                <p14:nvPr/>
              </p14:nvContentPartPr>
              <p14:xfrm>
                <a:off x="5741160" y="2205382"/>
                <a:ext cx="318960" cy="143640"/>
              </p14:xfrm>
            </p:contentPart>
          </mc:Choice>
          <mc:Fallback xmlns="">
            <p:pic>
              <p:nvPicPr>
                <p:cNvPr id="410" name="Input penna 409">
                  <a:extLst>
                    <a:ext uri="{FF2B5EF4-FFF2-40B4-BE49-F238E27FC236}">
                      <a16:creationId xmlns:a16="http://schemas.microsoft.com/office/drawing/2014/main" id="{DC04FEBE-E533-4079-9473-EFD30BE67FC0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5736840" y="2201062"/>
                  <a:ext cx="32760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411" name="Input penna 410">
                  <a:extLst>
                    <a:ext uri="{FF2B5EF4-FFF2-40B4-BE49-F238E27FC236}">
                      <a16:creationId xmlns:a16="http://schemas.microsoft.com/office/drawing/2014/main" id="{A3A2A02A-4F94-4A00-AED1-A4C4D556483D}"/>
                    </a:ext>
                  </a:extLst>
                </p14:cNvPr>
                <p14:cNvContentPartPr/>
                <p14:nvPr/>
              </p14:nvContentPartPr>
              <p14:xfrm>
                <a:off x="6281880" y="2209342"/>
                <a:ext cx="66240" cy="422640"/>
              </p14:xfrm>
            </p:contentPart>
          </mc:Choice>
          <mc:Fallback xmlns="">
            <p:pic>
              <p:nvPicPr>
                <p:cNvPr id="411" name="Input penna 410">
                  <a:extLst>
                    <a:ext uri="{FF2B5EF4-FFF2-40B4-BE49-F238E27FC236}">
                      <a16:creationId xmlns:a16="http://schemas.microsoft.com/office/drawing/2014/main" id="{A3A2A02A-4F94-4A00-AED1-A4C4D556483D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6277560" y="2205022"/>
                  <a:ext cx="7488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412" name="Input penna 411">
                  <a:extLst>
                    <a:ext uri="{FF2B5EF4-FFF2-40B4-BE49-F238E27FC236}">
                      <a16:creationId xmlns:a16="http://schemas.microsoft.com/office/drawing/2014/main" id="{32594B3E-6AFE-4DF0-B118-ABA386F706ED}"/>
                    </a:ext>
                  </a:extLst>
                </p14:cNvPr>
                <p14:cNvContentPartPr/>
                <p14:nvPr/>
              </p14:nvContentPartPr>
              <p14:xfrm>
                <a:off x="6256320" y="2200342"/>
                <a:ext cx="284400" cy="146160"/>
              </p14:xfrm>
            </p:contentPart>
          </mc:Choice>
          <mc:Fallback xmlns="">
            <p:pic>
              <p:nvPicPr>
                <p:cNvPr id="412" name="Input penna 411">
                  <a:extLst>
                    <a:ext uri="{FF2B5EF4-FFF2-40B4-BE49-F238E27FC236}">
                      <a16:creationId xmlns:a16="http://schemas.microsoft.com/office/drawing/2014/main" id="{32594B3E-6AFE-4DF0-B118-ABA386F706ED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6252000" y="2196022"/>
                  <a:ext cx="2930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413" name="Input penna 412">
                  <a:extLst>
                    <a:ext uri="{FF2B5EF4-FFF2-40B4-BE49-F238E27FC236}">
                      <a16:creationId xmlns:a16="http://schemas.microsoft.com/office/drawing/2014/main" id="{F2F98A1F-C016-45FA-A505-544CA8939727}"/>
                    </a:ext>
                  </a:extLst>
                </p14:cNvPr>
                <p14:cNvContentPartPr/>
                <p14:nvPr/>
              </p14:nvContentPartPr>
              <p14:xfrm>
                <a:off x="6592200" y="2216182"/>
                <a:ext cx="198360" cy="135720"/>
              </p14:xfrm>
            </p:contentPart>
          </mc:Choice>
          <mc:Fallback xmlns="">
            <p:pic>
              <p:nvPicPr>
                <p:cNvPr id="413" name="Input penna 412">
                  <a:extLst>
                    <a:ext uri="{FF2B5EF4-FFF2-40B4-BE49-F238E27FC236}">
                      <a16:creationId xmlns:a16="http://schemas.microsoft.com/office/drawing/2014/main" id="{F2F98A1F-C016-45FA-A505-544CA8939727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6587880" y="2211862"/>
                  <a:ext cx="2070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414" name="Input penna 413">
                  <a:extLst>
                    <a:ext uri="{FF2B5EF4-FFF2-40B4-BE49-F238E27FC236}">
                      <a16:creationId xmlns:a16="http://schemas.microsoft.com/office/drawing/2014/main" id="{8F8F6157-929F-4F48-8774-E291340950F8}"/>
                    </a:ext>
                  </a:extLst>
                </p14:cNvPr>
                <p14:cNvContentPartPr/>
                <p14:nvPr/>
              </p14:nvContentPartPr>
              <p14:xfrm>
                <a:off x="6867600" y="1893622"/>
                <a:ext cx="139320" cy="401040"/>
              </p14:xfrm>
            </p:contentPart>
          </mc:Choice>
          <mc:Fallback xmlns="">
            <p:pic>
              <p:nvPicPr>
                <p:cNvPr id="414" name="Input penna 413">
                  <a:extLst>
                    <a:ext uri="{FF2B5EF4-FFF2-40B4-BE49-F238E27FC236}">
                      <a16:creationId xmlns:a16="http://schemas.microsoft.com/office/drawing/2014/main" id="{8F8F6157-929F-4F48-8774-E291340950F8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6863280" y="1889302"/>
                  <a:ext cx="147960" cy="40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415" name="Input penna 414">
                  <a:extLst>
                    <a:ext uri="{FF2B5EF4-FFF2-40B4-BE49-F238E27FC236}">
                      <a16:creationId xmlns:a16="http://schemas.microsoft.com/office/drawing/2014/main" id="{783FA6C5-D684-4C04-93B8-B43D3D69AD19}"/>
                    </a:ext>
                  </a:extLst>
                </p14:cNvPr>
                <p14:cNvContentPartPr/>
                <p14:nvPr/>
              </p14:nvContentPartPr>
              <p14:xfrm>
                <a:off x="6791280" y="2063902"/>
                <a:ext cx="208440" cy="22680"/>
              </p14:xfrm>
            </p:contentPart>
          </mc:Choice>
          <mc:Fallback xmlns="">
            <p:pic>
              <p:nvPicPr>
                <p:cNvPr id="415" name="Input penna 414">
                  <a:extLst>
                    <a:ext uri="{FF2B5EF4-FFF2-40B4-BE49-F238E27FC236}">
                      <a16:creationId xmlns:a16="http://schemas.microsoft.com/office/drawing/2014/main" id="{783FA6C5-D684-4C04-93B8-B43D3D69AD19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6786960" y="2059582"/>
                  <a:ext cx="2170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416" name="Input penna 415">
                  <a:extLst>
                    <a:ext uri="{FF2B5EF4-FFF2-40B4-BE49-F238E27FC236}">
                      <a16:creationId xmlns:a16="http://schemas.microsoft.com/office/drawing/2014/main" id="{00CC0AC7-2FD6-447D-938F-BC7395A967A7}"/>
                    </a:ext>
                  </a:extLst>
                </p14:cNvPr>
                <p14:cNvContentPartPr/>
                <p14:nvPr/>
              </p14:nvContentPartPr>
              <p14:xfrm>
                <a:off x="7082520" y="2127262"/>
                <a:ext cx="132120" cy="175320"/>
              </p14:xfrm>
            </p:contentPart>
          </mc:Choice>
          <mc:Fallback xmlns="">
            <p:pic>
              <p:nvPicPr>
                <p:cNvPr id="416" name="Input penna 415">
                  <a:extLst>
                    <a:ext uri="{FF2B5EF4-FFF2-40B4-BE49-F238E27FC236}">
                      <a16:creationId xmlns:a16="http://schemas.microsoft.com/office/drawing/2014/main" id="{00CC0AC7-2FD6-447D-938F-BC7395A967A7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7078200" y="2122942"/>
                  <a:ext cx="1407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421" name="Input penna 420">
                  <a:extLst>
                    <a:ext uri="{FF2B5EF4-FFF2-40B4-BE49-F238E27FC236}">
                      <a16:creationId xmlns:a16="http://schemas.microsoft.com/office/drawing/2014/main" id="{BEAA1959-2713-4F35-96B5-171144BF0979}"/>
                    </a:ext>
                  </a:extLst>
                </p14:cNvPr>
                <p14:cNvContentPartPr/>
                <p14:nvPr/>
              </p14:nvContentPartPr>
              <p14:xfrm>
                <a:off x="8242080" y="2158582"/>
                <a:ext cx="196560" cy="157680"/>
              </p14:xfrm>
            </p:contentPart>
          </mc:Choice>
          <mc:Fallback xmlns="">
            <p:pic>
              <p:nvPicPr>
                <p:cNvPr id="421" name="Input penna 420">
                  <a:extLst>
                    <a:ext uri="{FF2B5EF4-FFF2-40B4-BE49-F238E27FC236}">
                      <a16:creationId xmlns:a16="http://schemas.microsoft.com/office/drawing/2014/main" id="{BEAA1959-2713-4F35-96B5-171144BF0979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8237760" y="2154262"/>
                  <a:ext cx="205200" cy="16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8" name="Gruppo 427">
            <a:extLst>
              <a:ext uri="{FF2B5EF4-FFF2-40B4-BE49-F238E27FC236}">
                <a16:creationId xmlns:a16="http://schemas.microsoft.com/office/drawing/2014/main" id="{101286D0-47C0-405A-9696-BB38ADB79A96}"/>
              </a:ext>
            </a:extLst>
          </p:cNvPr>
          <p:cNvGrpSpPr/>
          <p:nvPr/>
        </p:nvGrpSpPr>
        <p:grpSpPr>
          <a:xfrm>
            <a:off x="7285200" y="2123662"/>
            <a:ext cx="728640" cy="298080"/>
            <a:chOff x="7285200" y="2123662"/>
            <a:chExt cx="728640" cy="29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424" name="Input penna 423">
                  <a:extLst>
                    <a:ext uri="{FF2B5EF4-FFF2-40B4-BE49-F238E27FC236}">
                      <a16:creationId xmlns:a16="http://schemas.microsoft.com/office/drawing/2014/main" id="{4F030066-4C31-4523-B28D-611693506F05}"/>
                    </a:ext>
                  </a:extLst>
                </p14:cNvPr>
                <p14:cNvContentPartPr/>
                <p14:nvPr/>
              </p14:nvContentPartPr>
              <p14:xfrm>
                <a:off x="7285200" y="2123662"/>
                <a:ext cx="160920" cy="214920"/>
              </p14:xfrm>
            </p:contentPart>
          </mc:Choice>
          <mc:Fallback xmlns="">
            <p:pic>
              <p:nvPicPr>
                <p:cNvPr id="424" name="Input penna 423">
                  <a:extLst>
                    <a:ext uri="{FF2B5EF4-FFF2-40B4-BE49-F238E27FC236}">
                      <a16:creationId xmlns:a16="http://schemas.microsoft.com/office/drawing/2014/main" id="{4F030066-4C31-4523-B28D-611693506F05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7280880" y="2119342"/>
                  <a:ext cx="1695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425" name="Input penna 424">
                  <a:extLst>
                    <a:ext uri="{FF2B5EF4-FFF2-40B4-BE49-F238E27FC236}">
                      <a16:creationId xmlns:a16="http://schemas.microsoft.com/office/drawing/2014/main" id="{3FAB1431-6251-4561-B7BA-24C3A81C031B}"/>
                    </a:ext>
                  </a:extLst>
                </p14:cNvPr>
                <p14:cNvContentPartPr/>
                <p14:nvPr/>
              </p14:nvContentPartPr>
              <p14:xfrm>
                <a:off x="7518840" y="2139502"/>
                <a:ext cx="193320" cy="224640"/>
              </p14:xfrm>
            </p:contentPart>
          </mc:Choice>
          <mc:Fallback xmlns="">
            <p:pic>
              <p:nvPicPr>
                <p:cNvPr id="425" name="Input penna 424">
                  <a:extLst>
                    <a:ext uri="{FF2B5EF4-FFF2-40B4-BE49-F238E27FC236}">
                      <a16:creationId xmlns:a16="http://schemas.microsoft.com/office/drawing/2014/main" id="{3FAB1431-6251-4561-B7BA-24C3A81C031B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7514520" y="2135182"/>
                  <a:ext cx="2019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426" name="Input penna 425">
                  <a:extLst>
                    <a:ext uri="{FF2B5EF4-FFF2-40B4-BE49-F238E27FC236}">
                      <a16:creationId xmlns:a16="http://schemas.microsoft.com/office/drawing/2014/main" id="{5B7F399B-9AED-4570-B9CC-D336B110CA3D}"/>
                    </a:ext>
                  </a:extLst>
                </p14:cNvPr>
                <p14:cNvContentPartPr/>
                <p14:nvPr/>
              </p14:nvContentPartPr>
              <p14:xfrm>
                <a:off x="7548360" y="2264782"/>
                <a:ext cx="123840" cy="11880"/>
              </p14:xfrm>
            </p:contentPart>
          </mc:Choice>
          <mc:Fallback xmlns="">
            <p:pic>
              <p:nvPicPr>
                <p:cNvPr id="426" name="Input penna 425">
                  <a:extLst>
                    <a:ext uri="{FF2B5EF4-FFF2-40B4-BE49-F238E27FC236}">
                      <a16:creationId xmlns:a16="http://schemas.microsoft.com/office/drawing/2014/main" id="{5B7F399B-9AED-4570-B9CC-D336B110CA3D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7544040" y="2260462"/>
                  <a:ext cx="1324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427" name="Input penna 426">
                  <a:extLst>
                    <a:ext uri="{FF2B5EF4-FFF2-40B4-BE49-F238E27FC236}">
                      <a16:creationId xmlns:a16="http://schemas.microsoft.com/office/drawing/2014/main" id="{98D4AD81-2521-4CA7-826F-557166716E59}"/>
                    </a:ext>
                  </a:extLst>
                </p14:cNvPr>
                <p14:cNvContentPartPr/>
                <p14:nvPr/>
              </p14:nvContentPartPr>
              <p14:xfrm>
                <a:off x="7756080" y="2184142"/>
                <a:ext cx="257760" cy="237600"/>
              </p14:xfrm>
            </p:contentPart>
          </mc:Choice>
          <mc:Fallback xmlns="">
            <p:pic>
              <p:nvPicPr>
                <p:cNvPr id="427" name="Input penna 426">
                  <a:extLst>
                    <a:ext uri="{FF2B5EF4-FFF2-40B4-BE49-F238E27FC236}">
                      <a16:creationId xmlns:a16="http://schemas.microsoft.com/office/drawing/2014/main" id="{98D4AD81-2521-4CA7-826F-557166716E59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7751760" y="2179822"/>
                  <a:ext cx="266400" cy="24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0" name="Gruppo 449">
            <a:extLst>
              <a:ext uri="{FF2B5EF4-FFF2-40B4-BE49-F238E27FC236}">
                <a16:creationId xmlns:a16="http://schemas.microsoft.com/office/drawing/2014/main" id="{C3428EEC-B5FD-4CED-9AB9-32239AC2060A}"/>
              </a:ext>
            </a:extLst>
          </p:cNvPr>
          <p:cNvGrpSpPr/>
          <p:nvPr/>
        </p:nvGrpSpPr>
        <p:grpSpPr>
          <a:xfrm>
            <a:off x="8417400" y="1918462"/>
            <a:ext cx="1506240" cy="659160"/>
            <a:chOff x="8417400" y="1918462"/>
            <a:chExt cx="1506240" cy="65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429" name="Input penna 428">
                  <a:extLst>
                    <a:ext uri="{FF2B5EF4-FFF2-40B4-BE49-F238E27FC236}">
                      <a16:creationId xmlns:a16="http://schemas.microsoft.com/office/drawing/2014/main" id="{6220F69B-477A-4635-8472-D5B66199371E}"/>
                    </a:ext>
                  </a:extLst>
                </p14:cNvPr>
                <p14:cNvContentPartPr/>
                <p14:nvPr/>
              </p14:nvContentPartPr>
              <p14:xfrm>
                <a:off x="8417400" y="2144182"/>
                <a:ext cx="124920" cy="204120"/>
              </p14:xfrm>
            </p:contentPart>
          </mc:Choice>
          <mc:Fallback xmlns="">
            <p:pic>
              <p:nvPicPr>
                <p:cNvPr id="429" name="Input penna 428">
                  <a:extLst>
                    <a:ext uri="{FF2B5EF4-FFF2-40B4-BE49-F238E27FC236}">
                      <a16:creationId xmlns:a16="http://schemas.microsoft.com/office/drawing/2014/main" id="{6220F69B-477A-4635-8472-D5B66199371E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8413080" y="2139862"/>
                  <a:ext cx="1335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430" name="Input penna 429">
                  <a:extLst>
                    <a:ext uri="{FF2B5EF4-FFF2-40B4-BE49-F238E27FC236}">
                      <a16:creationId xmlns:a16="http://schemas.microsoft.com/office/drawing/2014/main" id="{12BBE20B-E5EA-430F-933E-1023AEA4E40D}"/>
                    </a:ext>
                  </a:extLst>
                </p14:cNvPr>
                <p14:cNvContentPartPr/>
                <p14:nvPr/>
              </p14:nvContentPartPr>
              <p14:xfrm>
                <a:off x="8554200" y="2182342"/>
                <a:ext cx="215280" cy="222120"/>
              </p14:xfrm>
            </p:contentPart>
          </mc:Choice>
          <mc:Fallback xmlns="">
            <p:pic>
              <p:nvPicPr>
                <p:cNvPr id="430" name="Input penna 429">
                  <a:extLst>
                    <a:ext uri="{FF2B5EF4-FFF2-40B4-BE49-F238E27FC236}">
                      <a16:creationId xmlns:a16="http://schemas.microsoft.com/office/drawing/2014/main" id="{12BBE20B-E5EA-430F-933E-1023AEA4E40D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8549880" y="2178022"/>
                  <a:ext cx="2239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431" name="Input penna 430">
                  <a:extLst>
                    <a:ext uri="{FF2B5EF4-FFF2-40B4-BE49-F238E27FC236}">
                      <a16:creationId xmlns:a16="http://schemas.microsoft.com/office/drawing/2014/main" id="{73E68388-9A21-406C-927F-ECC92597778A}"/>
                    </a:ext>
                  </a:extLst>
                </p14:cNvPr>
                <p14:cNvContentPartPr/>
                <p14:nvPr/>
              </p14:nvContentPartPr>
              <p14:xfrm>
                <a:off x="8837160" y="2219062"/>
                <a:ext cx="636480" cy="171360"/>
              </p14:xfrm>
            </p:contentPart>
          </mc:Choice>
          <mc:Fallback xmlns="">
            <p:pic>
              <p:nvPicPr>
                <p:cNvPr id="431" name="Input penna 430">
                  <a:extLst>
                    <a:ext uri="{FF2B5EF4-FFF2-40B4-BE49-F238E27FC236}">
                      <a16:creationId xmlns:a16="http://schemas.microsoft.com/office/drawing/2014/main" id="{73E68388-9A21-406C-927F-ECC92597778A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8832840" y="2214742"/>
                  <a:ext cx="6451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432" name="Input penna 431">
                  <a:extLst>
                    <a:ext uri="{FF2B5EF4-FFF2-40B4-BE49-F238E27FC236}">
                      <a16:creationId xmlns:a16="http://schemas.microsoft.com/office/drawing/2014/main" id="{6B381853-E206-4FFE-AA25-68B8A5A59B34}"/>
                    </a:ext>
                  </a:extLst>
                </p14:cNvPr>
                <p14:cNvContentPartPr/>
                <p14:nvPr/>
              </p14:nvContentPartPr>
              <p14:xfrm>
                <a:off x="9469320" y="1918462"/>
                <a:ext cx="231120" cy="440640"/>
              </p14:xfrm>
            </p:contentPart>
          </mc:Choice>
          <mc:Fallback xmlns="">
            <p:pic>
              <p:nvPicPr>
                <p:cNvPr id="432" name="Input penna 431">
                  <a:extLst>
                    <a:ext uri="{FF2B5EF4-FFF2-40B4-BE49-F238E27FC236}">
                      <a16:creationId xmlns:a16="http://schemas.microsoft.com/office/drawing/2014/main" id="{6B381853-E206-4FFE-AA25-68B8A5A59B34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9465000" y="1914142"/>
                  <a:ext cx="23976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433" name="Input penna 432">
                  <a:extLst>
                    <a:ext uri="{FF2B5EF4-FFF2-40B4-BE49-F238E27FC236}">
                      <a16:creationId xmlns:a16="http://schemas.microsoft.com/office/drawing/2014/main" id="{F2E12610-133E-4C12-A2A4-587CA616F82F}"/>
                    </a:ext>
                  </a:extLst>
                </p14:cNvPr>
                <p14:cNvContentPartPr/>
                <p14:nvPr/>
              </p14:nvContentPartPr>
              <p14:xfrm>
                <a:off x="9636360" y="2248222"/>
                <a:ext cx="191160" cy="137520"/>
              </p14:xfrm>
            </p:contentPart>
          </mc:Choice>
          <mc:Fallback xmlns="">
            <p:pic>
              <p:nvPicPr>
                <p:cNvPr id="433" name="Input penna 432">
                  <a:extLst>
                    <a:ext uri="{FF2B5EF4-FFF2-40B4-BE49-F238E27FC236}">
                      <a16:creationId xmlns:a16="http://schemas.microsoft.com/office/drawing/2014/main" id="{F2E12610-133E-4C12-A2A4-587CA616F82F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9632040" y="2243902"/>
                  <a:ext cx="19980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434" name="Input penna 433">
                  <a:extLst>
                    <a:ext uri="{FF2B5EF4-FFF2-40B4-BE49-F238E27FC236}">
                      <a16:creationId xmlns:a16="http://schemas.microsoft.com/office/drawing/2014/main" id="{91C4782E-C9DF-4171-96EA-87F358443078}"/>
                    </a:ext>
                  </a:extLst>
                </p14:cNvPr>
                <p14:cNvContentPartPr/>
                <p14:nvPr/>
              </p14:nvContentPartPr>
              <p14:xfrm>
                <a:off x="9772800" y="2440462"/>
                <a:ext cx="150840" cy="137160"/>
              </p14:xfrm>
            </p:contentPart>
          </mc:Choice>
          <mc:Fallback xmlns="">
            <p:pic>
              <p:nvPicPr>
                <p:cNvPr id="434" name="Input penna 433">
                  <a:extLst>
                    <a:ext uri="{FF2B5EF4-FFF2-40B4-BE49-F238E27FC236}">
                      <a16:creationId xmlns:a16="http://schemas.microsoft.com/office/drawing/2014/main" id="{91C4782E-C9DF-4171-96EA-87F358443078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9768480" y="2436142"/>
                  <a:ext cx="159480" cy="14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9" name="Gruppo 448">
            <a:extLst>
              <a:ext uri="{FF2B5EF4-FFF2-40B4-BE49-F238E27FC236}">
                <a16:creationId xmlns:a16="http://schemas.microsoft.com/office/drawing/2014/main" id="{286FA18D-5E80-46FA-8D62-1C46FB8BE2F7}"/>
              </a:ext>
            </a:extLst>
          </p:cNvPr>
          <p:cNvGrpSpPr/>
          <p:nvPr/>
        </p:nvGrpSpPr>
        <p:grpSpPr>
          <a:xfrm>
            <a:off x="10206240" y="2014582"/>
            <a:ext cx="1663920" cy="678960"/>
            <a:chOff x="10206240" y="2014582"/>
            <a:chExt cx="1663920" cy="67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435" name="Input penna 434">
                  <a:extLst>
                    <a:ext uri="{FF2B5EF4-FFF2-40B4-BE49-F238E27FC236}">
                      <a16:creationId xmlns:a16="http://schemas.microsoft.com/office/drawing/2014/main" id="{88A56FCD-15D8-4AC6-9337-30B82B1F8BD2}"/>
                    </a:ext>
                  </a:extLst>
                </p14:cNvPr>
                <p14:cNvContentPartPr/>
                <p14:nvPr/>
              </p14:nvContentPartPr>
              <p14:xfrm>
                <a:off x="10206240" y="2256142"/>
                <a:ext cx="107280" cy="83520"/>
              </p14:xfrm>
            </p:contentPart>
          </mc:Choice>
          <mc:Fallback xmlns="">
            <p:pic>
              <p:nvPicPr>
                <p:cNvPr id="435" name="Input penna 434">
                  <a:extLst>
                    <a:ext uri="{FF2B5EF4-FFF2-40B4-BE49-F238E27FC236}">
                      <a16:creationId xmlns:a16="http://schemas.microsoft.com/office/drawing/2014/main" id="{88A56FCD-15D8-4AC6-9337-30B82B1F8BD2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10201920" y="2251822"/>
                  <a:ext cx="1159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436" name="Input penna 435">
                  <a:extLst>
                    <a:ext uri="{FF2B5EF4-FFF2-40B4-BE49-F238E27FC236}">
                      <a16:creationId xmlns:a16="http://schemas.microsoft.com/office/drawing/2014/main" id="{057DC0AF-8D4F-44C1-9925-F478B4E2E565}"/>
                    </a:ext>
                  </a:extLst>
                </p14:cNvPr>
                <p14:cNvContentPartPr/>
                <p14:nvPr/>
              </p14:nvContentPartPr>
              <p14:xfrm>
                <a:off x="10231800" y="2096662"/>
                <a:ext cx="35640" cy="4320"/>
              </p14:xfrm>
            </p:contentPart>
          </mc:Choice>
          <mc:Fallback xmlns="">
            <p:pic>
              <p:nvPicPr>
                <p:cNvPr id="436" name="Input penna 435">
                  <a:extLst>
                    <a:ext uri="{FF2B5EF4-FFF2-40B4-BE49-F238E27FC236}">
                      <a16:creationId xmlns:a16="http://schemas.microsoft.com/office/drawing/2014/main" id="{057DC0AF-8D4F-44C1-9925-F478B4E2E565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10227480" y="2092342"/>
                  <a:ext cx="4428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437" name="Input penna 436">
                  <a:extLst>
                    <a:ext uri="{FF2B5EF4-FFF2-40B4-BE49-F238E27FC236}">
                      <a16:creationId xmlns:a16="http://schemas.microsoft.com/office/drawing/2014/main" id="{68904C74-42FF-4450-A018-DCD4F5DF0E5A}"/>
                    </a:ext>
                  </a:extLst>
                </p14:cNvPr>
                <p14:cNvContentPartPr/>
                <p14:nvPr/>
              </p14:nvContentPartPr>
              <p14:xfrm>
                <a:off x="10386600" y="2208622"/>
                <a:ext cx="178920" cy="129960"/>
              </p14:xfrm>
            </p:contentPart>
          </mc:Choice>
          <mc:Fallback xmlns="">
            <p:pic>
              <p:nvPicPr>
                <p:cNvPr id="437" name="Input penna 436">
                  <a:extLst>
                    <a:ext uri="{FF2B5EF4-FFF2-40B4-BE49-F238E27FC236}">
                      <a16:creationId xmlns:a16="http://schemas.microsoft.com/office/drawing/2014/main" id="{68904C74-42FF-4450-A018-DCD4F5DF0E5A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0382280" y="2204302"/>
                  <a:ext cx="1875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438" name="Input penna 437">
                  <a:extLst>
                    <a:ext uri="{FF2B5EF4-FFF2-40B4-BE49-F238E27FC236}">
                      <a16:creationId xmlns:a16="http://schemas.microsoft.com/office/drawing/2014/main" id="{944B1ABD-A5BA-4676-B1D1-0B2EEC546E8F}"/>
                    </a:ext>
                  </a:extLst>
                </p14:cNvPr>
                <p14:cNvContentPartPr/>
                <p14:nvPr/>
              </p14:nvContentPartPr>
              <p14:xfrm>
                <a:off x="10653360" y="2050942"/>
                <a:ext cx="275760" cy="642600"/>
              </p14:xfrm>
            </p:contentPart>
          </mc:Choice>
          <mc:Fallback xmlns="">
            <p:pic>
              <p:nvPicPr>
                <p:cNvPr id="438" name="Input penna 437">
                  <a:extLst>
                    <a:ext uri="{FF2B5EF4-FFF2-40B4-BE49-F238E27FC236}">
                      <a16:creationId xmlns:a16="http://schemas.microsoft.com/office/drawing/2014/main" id="{944B1ABD-A5BA-4676-B1D1-0B2EEC546E8F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0649040" y="2046622"/>
                  <a:ext cx="284400" cy="65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439" name="Input penna 438">
                  <a:extLst>
                    <a:ext uri="{FF2B5EF4-FFF2-40B4-BE49-F238E27FC236}">
                      <a16:creationId xmlns:a16="http://schemas.microsoft.com/office/drawing/2014/main" id="{D63F0BE2-D2AF-4682-A1E9-77B1B43A8DBB}"/>
                    </a:ext>
                  </a:extLst>
                </p14:cNvPr>
                <p14:cNvContentPartPr/>
                <p14:nvPr/>
              </p14:nvContentPartPr>
              <p14:xfrm>
                <a:off x="10670280" y="2361622"/>
                <a:ext cx="123840" cy="19080"/>
              </p14:xfrm>
            </p:contentPart>
          </mc:Choice>
          <mc:Fallback xmlns="">
            <p:pic>
              <p:nvPicPr>
                <p:cNvPr id="439" name="Input penna 438">
                  <a:extLst>
                    <a:ext uri="{FF2B5EF4-FFF2-40B4-BE49-F238E27FC236}">
                      <a16:creationId xmlns:a16="http://schemas.microsoft.com/office/drawing/2014/main" id="{D63F0BE2-D2AF-4682-A1E9-77B1B43A8DBB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0665960" y="2357302"/>
                  <a:ext cx="1324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440" name="Input penna 439">
                  <a:extLst>
                    <a:ext uri="{FF2B5EF4-FFF2-40B4-BE49-F238E27FC236}">
                      <a16:creationId xmlns:a16="http://schemas.microsoft.com/office/drawing/2014/main" id="{CF4C4B7B-2603-40E3-9FBE-C113747C7C0C}"/>
                    </a:ext>
                  </a:extLst>
                </p14:cNvPr>
                <p14:cNvContentPartPr/>
                <p14:nvPr/>
              </p14:nvContentPartPr>
              <p14:xfrm>
                <a:off x="10866480" y="2286742"/>
                <a:ext cx="302040" cy="127440"/>
              </p14:xfrm>
            </p:contentPart>
          </mc:Choice>
          <mc:Fallback xmlns="">
            <p:pic>
              <p:nvPicPr>
                <p:cNvPr id="440" name="Input penna 439">
                  <a:extLst>
                    <a:ext uri="{FF2B5EF4-FFF2-40B4-BE49-F238E27FC236}">
                      <a16:creationId xmlns:a16="http://schemas.microsoft.com/office/drawing/2014/main" id="{CF4C4B7B-2603-40E3-9FBE-C113747C7C0C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10862160" y="2282422"/>
                  <a:ext cx="31068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441" name="Input penna 440">
                  <a:extLst>
                    <a:ext uri="{FF2B5EF4-FFF2-40B4-BE49-F238E27FC236}">
                      <a16:creationId xmlns:a16="http://schemas.microsoft.com/office/drawing/2014/main" id="{E157E6D8-8CED-4791-BA0E-C2CF61B7C49C}"/>
                    </a:ext>
                  </a:extLst>
                </p14:cNvPr>
                <p14:cNvContentPartPr/>
                <p14:nvPr/>
              </p14:nvContentPartPr>
              <p14:xfrm>
                <a:off x="11199120" y="2014582"/>
                <a:ext cx="177480" cy="352440"/>
              </p14:xfrm>
            </p:contentPart>
          </mc:Choice>
          <mc:Fallback xmlns="">
            <p:pic>
              <p:nvPicPr>
                <p:cNvPr id="441" name="Input penna 440">
                  <a:extLst>
                    <a:ext uri="{FF2B5EF4-FFF2-40B4-BE49-F238E27FC236}">
                      <a16:creationId xmlns:a16="http://schemas.microsoft.com/office/drawing/2014/main" id="{E157E6D8-8CED-4791-BA0E-C2CF61B7C49C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11194800" y="2010262"/>
                  <a:ext cx="18612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442" name="Input penna 441">
                  <a:extLst>
                    <a:ext uri="{FF2B5EF4-FFF2-40B4-BE49-F238E27FC236}">
                      <a16:creationId xmlns:a16="http://schemas.microsoft.com/office/drawing/2014/main" id="{B1DEF55E-8945-472D-859E-14A382687EB5}"/>
                    </a:ext>
                  </a:extLst>
                </p14:cNvPr>
                <p14:cNvContentPartPr/>
                <p14:nvPr/>
              </p14:nvContentPartPr>
              <p14:xfrm>
                <a:off x="11137560" y="2197822"/>
                <a:ext cx="198720" cy="27360"/>
              </p14:xfrm>
            </p:contentPart>
          </mc:Choice>
          <mc:Fallback xmlns="">
            <p:pic>
              <p:nvPicPr>
                <p:cNvPr id="442" name="Input penna 441">
                  <a:extLst>
                    <a:ext uri="{FF2B5EF4-FFF2-40B4-BE49-F238E27FC236}">
                      <a16:creationId xmlns:a16="http://schemas.microsoft.com/office/drawing/2014/main" id="{B1DEF55E-8945-472D-859E-14A382687EB5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11133240" y="2193502"/>
                  <a:ext cx="2073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443" name="Input penna 442">
                  <a:extLst>
                    <a:ext uri="{FF2B5EF4-FFF2-40B4-BE49-F238E27FC236}">
                      <a16:creationId xmlns:a16="http://schemas.microsoft.com/office/drawing/2014/main" id="{4D0E8FF8-5405-4D15-BA4A-5690CEC1016C}"/>
                    </a:ext>
                  </a:extLst>
                </p14:cNvPr>
                <p14:cNvContentPartPr/>
                <p14:nvPr/>
              </p14:nvContentPartPr>
              <p14:xfrm>
                <a:off x="11435280" y="2063182"/>
                <a:ext cx="158040" cy="326160"/>
              </p14:xfrm>
            </p:contentPart>
          </mc:Choice>
          <mc:Fallback xmlns="">
            <p:pic>
              <p:nvPicPr>
                <p:cNvPr id="443" name="Input penna 442">
                  <a:extLst>
                    <a:ext uri="{FF2B5EF4-FFF2-40B4-BE49-F238E27FC236}">
                      <a16:creationId xmlns:a16="http://schemas.microsoft.com/office/drawing/2014/main" id="{4D0E8FF8-5405-4D15-BA4A-5690CEC1016C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11430960" y="2058862"/>
                  <a:ext cx="16668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444" name="Input penna 443">
                  <a:extLst>
                    <a:ext uri="{FF2B5EF4-FFF2-40B4-BE49-F238E27FC236}">
                      <a16:creationId xmlns:a16="http://schemas.microsoft.com/office/drawing/2014/main" id="{300BAAE5-B059-4C4F-85D2-CA5261A6DB36}"/>
                    </a:ext>
                  </a:extLst>
                </p14:cNvPr>
                <p14:cNvContentPartPr/>
                <p14:nvPr/>
              </p14:nvContentPartPr>
              <p14:xfrm>
                <a:off x="11357520" y="2181262"/>
                <a:ext cx="209160" cy="13320"/>
              </p14:xfrm>
            </p:contentPart>
          </mc:Choice>
          <mc:Fallback xmlns="">
            <p:pic>
              <p:nvPicPr>
                <p:cNvPr id="444" name="Input penna 443">
                  <a:extLst>
                    <a:ext uri="{FF2B5EF4-FFF2-40B4-BE49-F238E27FC236}">
                      <a16:creationId xmlns:a16="http://schemas.microsoft.com/office/drawing/2014/main" id="{300BAAE5-B059-4C4F-85D2-CA5261A6DB36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1353200" y="2176942"/>
                  <a:ext cx="217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445" name="Input penna 444">
                  <a:extLst>
                    <a:ext uri="{FF2B5EF4-FFF2-40B4-BE49-F238E27FC236}">
                      <a16:creationId xmlns:a16="http://schemas.microsoft.com/office/drawing/2014/main" id="{791990C6-D89D-410D-AE86-6DF15EC9A152}"/>
                    </a:ext>
                  </a:extLst>
                </p14:cNvPr>
                <p14:cNvContentPartPr/>
                <p14:nvPr/>
              </p14:nvContentPartPr>
              <p14:xfrm>
                <a:off x="11565960" y="2268022"/>
                <a:ext cx="88200" cy="105480"/>
              </p14:xfrm>
            </p:contentPart>
          </mc:Choice>
          <mc:Fallback xmlns="">
            <p:pic>
              <p:nvPicPr>
                <p:cNvPr id="445" name="Input penna 444">
                  <a:extLst>
                    <a:ext uri="{FF2B5EF4-FFF2-40B4-BE49-F238E27FC236}">
                      <a16:creationId xmlns:a16="http://schemas.microsoft.com/office/drawing/2014/main" id="{791990C6-D89D-410D-AE86-6DF15EC9A152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1561640" y="2263702"/>
                  <a:ext cx="968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446" name="Input penna 445">
                  <a:extLst>
                    <a:ext uri="{FF2B5EF4-FFF2-40B4-BE49-F238E27FC236}">
                      <a16:creationId xmlns:a16="http://schemas.microsoft.com/office/drawing/2014/main" id="{65169957-7880-40CA-9022-8447DB86DFE8}"/>
                    </a:ext>
                  </a:extLst>
                </p14:cNvPr>
                <p14:cNvContentPartPr/>
                <p14:nvPr/>
              </p14:nvContentPartPr>
              <p14:xfrm>
                <a:off x="11619960" y="2113222"/>
                <a:ext cx="22680" cy="8640"/>
              </p14:xfrm>
            </p:contentPart>
          </mc:Choice>
          <mc:Fallback xmlns="">
            <p:pic>
              <p:nvPicPr>
                <p:cNvPr id="446" name="Input penna 445">
                  <a:extLst>
                    <a:ext uri="{FF2B5EF4-FFF2-40B4-BE49-F238E27FC236}">
                      <a16:creationId xmlns:a16="http://schemas.microsoft.com/office/drawing/2014/main" id="{65169957-7880-40CA-9022-8447DB86DFE8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11615640" y="2108902"/>
                  <a:ext cx="313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447" name="Input penna 446">
                  <a:extLst>
                    <a:ext uri="{FF2B5EF4-FFF2-40B4-BE49-F238E27FC236}">
                      <a16:creationId xmlns:a16="http://schemas.microsoft.com/office/drawing/2014/main" id="{AE1844FB-C423-4418-895F-4C1A5DD500A5}"/>
                    </a:ext>
                  </a:extLst>
                </p14:cNvPr>
                <p14:cNvContentPartPr/>
                <p14:nvPr/>
              </p14:nvContentPartPr>
              <p14:xfrm>
                <a:off x="11797080" y="2216542"/>
                <a:ext cx="54360" cy="42120"/>
              </p14:xfrm>
            </p:contentPart>
          </mc:Choice>
          <mc:Fallback xmlns="">
            <p:pic>
              <p:nvPicPr>
                <p:cNvPr id="447" name="Input penna 446">
                  <a:extLst>
                    <a:ext uri="{FF2B5EF4-FFF2-40B4-BE49-F238E27FC236}">
                      <a16:creationId xmlns:a16="http://schemas.microsoft.com/office/drawing/2014/main" id="{AE1844FB-C423-4418-895F-4C1A5DD500A5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11792760" y="2212222"/>
                  <a:ext cx="630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448" name="Input penna 447">
                  <a:extLst>
                    <a:ext uri="{FF2B5EF4-FFF2-40B4-BE49-F238E27FC236}">
                      <a16:creationId xmlns:a16="http://schemas.microsoft.com/office/drawing/2014/main" id="{BC95D68E-6349-4838-B409-E5D19BF299E8}"/>
                    </a:ext>
                  </a:extLst>
                </p14:cNvPr>
                <p14:cNvContentPartPr/>
                <p14:nvPr/>
              </p14:nvContentPartPr>
              <p14:xfrm>
                <a:off x="11793120" y="2357662"/>
                <a:ext cx="77040" cy="58320"/>
              </p14:xfrm>
            </p:contentPart>
          </mc:Choice>
          <mc:Fallback xmlns="">
            <p:pic>
              <p:nvPicPr>
                <p:cNvPr id="448" name="Input penna 447">
                  <a:extLst>
                    <a:ext uri="{FF2B5EF4-FFF2-40B4-BE49-F238E27FC236}">
                      <a16:creationId xmlns:a16="http://schemas.microsoft.com/office/drawing/2014/main" id="{BC95D68E-6349-4838-B409-E5D19BF299E8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11788800" y="2353342"/>
                  <a:ext cx="85680" cy="6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uppo 28">
            <a:extLst>
              <a:ext uri="{FF2B5EF4-FFF2-40B4-BE49-F238E27FC236}">
                <a16:creationId xmlns:a16="http://schemas.microsoft.com/office/drawing/2014/main" id="{982718F4-403D-4D2A-8CC5-569B7D1C3906}"/>
              </a:ext>
            </a:extLst>
          </p:cNvPr>
          <p:cNvGrpSpPr/>
          <p:nvPr/>
        </p:nvGrpSpPr>
        <p:grpSpPr>
          <a:xfrm>
            <a:off x="5791596" y="6417402"/>
            <a:ext cx="482400" cy="386640"/>
            <a:chOff x="5791596" y="6417402"/>
            <a:chExt cx="482400" cy="38664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61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0B91FC5-9573-4280-A18A-E8FA10282E74}"/>
                    </a:ext>
                  </a:extLst>
                </p14:cNvPr>
                <p14:cNvContentPartPr/>
                <p14:nvPr/>
              </p14:nvContentPartPr>
              <p14:xfrm>
                <a:off x="5791596" y="6484722"/>
                <a:ext cx="253800" cy="319320"/>
              </p14:xfrm>
            </p:contentPart>
          </mc:Choice>
          <mc:Fallback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0B91FC5-9573-4280-A18A-E8FA10282E74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5787276" y="6480402"/>
                  <a:ext cx="2624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61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2462A0F0-818E-45A5-9918-7ADB5061F82C}"/>
                    </a:ext>
                  </a:extLst>
                </p14:cNvPr>
                <p14:cNvContentPartPr/>
                <p14:nvPr/>
              </p14:nvContentPartPr>
              <p14:xfrm>
                <a:off x="6056556" y="6417402"/>
                <a:ext cx="217440" cy="104760"/>
              </p14:xfrm>
            </p:contentPart>
          </mc:Choice>
          <mc:Fallback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2462A0F0-818E-45A5-9918-7ADB5061F82C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6052236" y="6413082"/>
                  <a:ext cx="226080" cy="113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614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605BB37D-7971-4425-879A-0F64DE2DE20D}"/>
                  </a:ext>
                </a:extLst>
              </p14:cNvPr>
              <p14:cNvContentPartPr/>
              <p14:nvPr/>
            </p14:nvContentPartPr>
            <p14:xfrm>
              <a:off x="6358956" y="6640962"/>
              <a:ext cx="77760" cy="49680"/>
            </p14:xfrm>
          </p:contentPart>
        </mc:Choice>
        <mc:Fallback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605BB37D-7971-4425-879A-0F64DE2DE20D}"/>
                  </a:ext>
                </a:extLst>
              </p:cNvPr>
              <p:cNvPicPr/>
              <p:nvPr/>
            </p:nvPicPr>
            <p:blipFill>
              <a:blip r:embed="rId615"/>
              <a:stretch>
                <a:fillRect/>
              </a:stretch>
            </p:blipFill>
            <p:spPr>
              <a:xfrm>
                <a:off x="6354636" y="6636642"/>
                <a:ext cx="86400" cy="58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09153313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ruppo 71">
            <a:extLst>
              <a:ext uri="{FF2B5EF4-FFF2-40B4-BE49-F238E27FC236}">
                <a16:creationId xmlns:a16="http://schemas.microsoft.com/office/drawing/2014/main" id="{2EA0EB48-3D67-4315-A8F4-5B103166E7D2}"/>
              </a:ext>
            </a:extLst>
          </p:cNvPr>
          <p:cNvGrpSpPr/>
          <p:nvPr/>
        </p:nvGrpSpPr>
        <p:grpSpPr>
          <a:xfrm>
            <a:off x="353975" y="30546"/>
            <a:ext cx="3301560" cy="614520"/>
            <a:chOff x="353975" y="30546"/>
            <a:chExt cx="3301560" cy="61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656A0E9-1C8A-4905-AFBA-9A6EAB12F4B5}"/>
                    </a:ext>
                  </a:extLst>
                </p14:cNvPr>
                <p14:cNvContentPartPr/>
                <p14:nvPr/>
              </p14:nvContentPartPr>
              <p14:xfrm>
                <a:off x="353975" y="105426"/>
                <a:ext cx="261360" cy="5396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656A0E9-1C8A-4905-AFBA-9A6EAB12F4B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44975" y="96426"/>
                  <a:ext cx="279000" cy="55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284BB929-9F81-4367-9C49-269C61DC096A}"/>
                    </a:ext>
                  </a:extLst>
                </p14:cNvPr>
                <p14:cNvContentPartPr/>
                <p14:nvPr/>
              </p14:nvContentPartPr>
              <p14:xfrm>
                <a:off x="365135" y="383706"/>
                <a:ext cx="226080" cy="205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284BB929-9F81-4367-9C49-269C61DC096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56135" y="374706"/>
                  <a:ext cx="2437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7D2B83C2-3970-476F-A1E8-E19FB5122E79}"/>
                    </a:ext>
                  </a:extLst>
                </p14:cNvPr>
                <p14:cNvContentPartPr/>
                <p14:nvPr/>
              </p14:nvContentPartPr>
              <p14:xfrm>
                <a:off x="797135" y="348786"/>
                <a:ext cx="251280" cy="216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7D2B83C2-3970-476F-A1E8-E19FB5122E7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88135" y="339786"/>
                  <a:ext cx="26892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8C895F19-0353-4293-8B75-76F4EA8F47F3}"/>
                    </a:ext>
                  </a:extLst>
                </p14:cNvPr>
                <p14:cNvContentPartPr/>
                <p14:nvPr/>
              </p14:nvContentPartPr>
              <p14:xfrm>
                <a:off x="991175" y="119466"/>
                <a:ext cx="104760" cy="4240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8C895F19-0353-4293-8B75-76F4EA8F47F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82175" y="110826"/>
                  <a:ext cx="12240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A0CD4D56-A35B-41C0-BBA5-13B2765405FC}"/>
                    </a:ext>
                  </a:extLst>
                </p14:cNvPr>
                <p14:cNvContentPartPr/>
                <p14:nvPr/>
              </p14:nvContentPartPr>
              <p14:xfrm>
                <a:off x="1196375" y="382626"/>
                <a:ext cx="228240" cy="1573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A0CD4D56-A35B-41C0-BBA5-13B2765405F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87375" y="373626"/>
                  <a:ext cx="2458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8D3E6E0-C9CF-4033-8D86-42892A2CB284}"/>
                    </a:ext>
                  </a:extLst>
                </p14:cNvPr>
                <p14:cNvContentPartPr/>
                <p14:nvPr/>
              </p14:nvContentPartPr>
              <p14:xfrm>
                <a:off x="1397975" y="30546"/>
                <a:ext cx="87480" cy="4935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8D3E6E0-C9CF-4033-8D86-42892A2CB28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89335" y="21906"/>
                  <a:ext cx="10512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8D9F72DB-8E94-4EB0-BB43-B99E17E8434F}"/>
                    </a:ext>
                  </a:extLst>
                </p14:cNvPr>
                <p14:cNvContentPartPr/>
                <p14:nvPr/>
              </p14:nvContentPartPr>
              <p14:xfrm>
                <a:off x="1577615" y="345546"/>
                <a:ext cx="220680" cy="1864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8D9F72DB-8E94-4EB0-BB43-B99E17E8434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568615" y="336906"/>
                  <a:ext cx="2383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EB3F709-208F-400F-AF01-AD3D4BCB1FE1}"/>
                    </a:ext>
                  </a:extLst>
                </p14:cNvPr>
                <p14:cNvContentPartPr/>
                <p14:nvPr/>
              </p14:nvContentPartPr>
              <p14:xfrm>
                <a:off x="1860215" y="407466"/>
                <a:ext cx="244440" cy="1562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EB3F709-208F-400F-AF01-AD3D4BCB1FE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851575" y="398826"/>
                  <a:ext cx="2620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73DB43D-03C2-4E0B-A1ED-44A9F3C7636A}"/>
                    </a:ext>
                  </a:extLst>
                </p14:cNvPr>
                <p14:cNvContentPartPr/>
                <p14:nvPr/>
              </p14:nvContentPartPr>
              <p14:xfrm>
                <a:off x="2214095" y="336906"/>
                <a:ext cx="263160" cy="1969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73DB43D-03C2-4E0B-A1ED-44A9F3C7636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205095" y="328266"/>
                  <a:ext cx="2808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D1E344B0-D562-4780-94C7-87F8A3610FEA}"/>
                    </a:ext>
                  </a:extLst>
                </p14:cNvPr>
                <p14:cNvContentPartPr/>
                <p14:nvPr/>
              </p14:nvContentPartPr>
              <p14:xfrm>
                <a:off x="2445935" y="94986"/>
                <a:ext cx="464040" cy="4730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D1E344B0-D562-4780-94C7-87F8A3610FE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37295" y="86346"/>
                  <a:ext cx="48168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56C69860-FAAF-4ECC-862D-E6455EE7DC78}"/>
                    </a:ext>
                  </a:extLst>
                </p14:cNvPr>
                <p14:cNvContentPartPr/>
                <p14:nvPr/>
              </p14:nvContentPartPr>
              <p14:xfrm>
                <a:off x="3007535" y="368586"/>
                <a:ext cx="401400" cy="1713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56C69860-FAAF-4ECC-862D-E6455EE7DC7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998535" y="359946"/>
                  <a:ext cx="4190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02B2001-08F9-4D00-B689-D6B2A7CC9D3C}"/>
                    </a:ext>
                  </a:extLst>
                </p14:cNvPr>
                <p14:cNvContentPartPr/>
                <p14:nvPr/>
              </p14:nvContentPartPr>
              <p14:xfrm>
                <a:off x="3606215" y="413226"/>
                <a:ext cx="49320" cy="135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02B2001-08F9-4D00-B689-D6B2A7CC9D3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97575" y="404586"/>
                  <a:ext cx="6696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E589CC2F-6365-4480-90F0-6552589D4D5C}"/>
              </a:ext>
            </a:extLst>
          </p:cNvPr>
          <p:cNvGrpSpPr/>
          <p:nvPr/>
        </p:nvGrpSpPr>
        <p:grpSpPr>
          <a:xfrm>
            <a:off x="4007615" y="119106"/>
            <a:ext cx="447840" cy="461520"/>
            <a:chOff x="4007615" y="119106"/>
            <a:chExt cx="447840" cy="46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DA56FFF-7BA3-4D87-A328-4E7D7E96FBD5}"/>
                    </a:ext>
                  </a:extLst>
                </p14:cNvPr>
                <p14:cNvContentPartPr/>
                <p14:nvPr/>
              </p14:nvContentPartPr>
              <p14:xfrm>
                <a:off x="4007615" y="136026"/>
                <a:ext cx="447840" cy="3790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DA56FFF-7BA3-4D87-A328-4E7D7E96FBD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998615" y="127026"/>
                  <a:ext cx="46548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6BD7F24E-5048-4E37-83A9-0FF461A2B7EA}"/>
                    </a:ext>
                  </a:extLst>
                </p14:cNvPr>
                <p14:cNvContentPartPr/>
                <p14:nvPr/>
              </p14:nvContentPartPr>
              <p14:xfrm>
                <a:off x="4167455" y="119106"/>
                <a:ext cx="25200" cy="4615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6BD7F24E-5048-4E37-83A9-0FF461A2B7E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158815" y="110106"/>
                  <a:ext cx="42840" cy="47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FDA7C213-0957-4F54-A969-310FFCEFC3A2}"/>
              </a:ext>
            </a:extLst>
          </p:cNvPr>
          <p:cNvGrpSpPr/>
          <p:nvPr/>
        </p:nvGrpSpPr>
        <p:grpSpPr>
          <a:xfrm>
            <a:off x="4783415" y="125586"/>
            <a:ext cx="4233960" cy="688320"/>
            <a:chOff x="4783415" y="125586"/>
            <a:chExt cx="4233960" cy="68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D6D64574-54EF-4BBC-A8C4-4C24FC520184}"/>
                    </a:ext>
                  </a:extLst>
                </p14:cNvPr>
                <p14:cNvContentPartPr/>
                <p14:nvPr/>
              </p14:nvContentPartPr>
              <p14:xfrm>
                <a:off x="4783415" y="282546"/>
                <a:ext cx="221760" cy="1591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D6D64574-54EF-4BBC-A8C4-4C24FC52018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74775" y="273546"/>
                  <a:ext cx="2394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90B5388-9DC5-4985-811C-4B10135C5722}"/>
                    </a:ext>
                  </a:extLst>
                </p14:cNvPr>
                <p14:cNvContentPartPr/>
                <p14:nvPr/>
              </p14:nvContentPartPr>
              <p14:xfrm>
                <a:off x="5056655" y="283626"/>
                <a:ext cx="274320" cy="2001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90B5388-9DC5-4985-811C-4B10135C572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048015" y="274986"/>
                  <a:ext cx="2919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660541AE-3426-4AF2-B2A3-08054069D83C}"/>
                    </a:ext>
                  </a:extLst>
                </p14:cNvPr>
                <p14:cNvContentPartPr/>
                <p14:nvPr/>
              </p14:nvContentPartPr>
              <p14:xfrm>
                <a:off x="5368775" y="294426"/>
                <a:ext cx="190800" cy="1832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660541AE-3426-4AF2-B2A3-08054069D83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359775" y="285426"/>
                  <a:ext cx="2084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F3A6B31-A03C-4920-93E3-DCF51EAB8FEA}"/>
                    </a:ext>
                  </a:extLst>
                </p14:cNvPr>
                <p14:cNvContentPartPr/>
                <p14:nvPr/>
              </p14:nvContentPartPr>
              <p14:xfrm>
                <a:off x="5792855" y="275706"/>
                <a:ext cx="214200" cy="1760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F3A6B31-A03C-4920-93E3-DCF51EAB8FE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784215" y="267066"/>
                  <a:ext cx="2318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2F8782DB-B805-4849-ACC2-79E82FAD055E}"/>
                    </a:ext>
                  </a:extLst>
                </p14:cNvPr>
                <p14:cNvContentPartPr/>
                <p14:nvPr/>
              </p14:nvContentPartPr>
              <p14:xfrm>
                <a:off x="5955215" y="125586"/>
                <a:ext cx="127800" cy="993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2F8782DB-B805-4849-ACC2-79E82FAD055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946215" y="116586"/>
                  <a:ext cx="14544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9E5B5F1-A430-409C-AC1B-CC7DB573E7E1}"/>
                    </a:ext>
                  </a:extLst>
                </p14:cNvPr>
                <p14:cNvContentPartPr/>
                <p14:nvPr/>
              </p14:nvContentPartPr>
              <p14:xfrm>
                <a:off x="6282815" y="301626"/>
                <a:ext cx="427680" cy="1540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9E5B5F1-A430-409C-AC1B-CC7DB573E7E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273815" y="292626"/>
                  <a:ext cx="4453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C003CBC-A8B4-4833-8953-7CCE1D3302E2}"/>
                    </a:ext>
                  </a:extLst>
                </p14:cNvPr>
                <p14:cNvContentPartPr/>
                <p14:nvPr/>
              </p14:nvContentPartPr>
              <p14:xfrm>
                <a:off x="6770255" y="309186"/>
                <a:ext cx="249480" cy="1836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C003CBC-A8B4-4833-8953-7CCE1D3302E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61255" y="300186"/>
                  <a:ext cx="2671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FF5155B2-BCA4-4C76-B0C3-BB9027C83FD8}"/>
                    </a:ext>
                  </a:extLst>
                </p14:cNvPr>
                <p14:cNvContentPartPr/>
                <p14:nvPr/>
              </p14:nvContentPartPr>
              <p14:xfrm>
                <a:off x="7255535" y="267066"/>
                <a:ext cx="750960" cy="1706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FF5155B2-BCA4-4C76-B0C3-BB9027C83FD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46535" y="258426"/>
                  <a:ext cx="7686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8737527-EA5E-4E95-941B-10C1284DAB38}"/>
                    </a:ext>
                  </a:extLst>
                </p14:cNvPr>
                <p14:cNvContentPartPr/>
                <p14:nvPr/>
              </p14:nvContentPartPr>
              <p14:xfrm>
                <a:off x="8010815" y="236466"/>
                <a:ext cx="437400" cy="1893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8737527-EA5E-4E95-941B-10C1284DAB3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001815" y="227466"/>
                  <a:ext cx="4550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55CBF18-4AF1-4E45-AF21-AE0ABD386C11}"/>
                    </a:ext>
                  </a:extLst>
                </p14:cNvPr>
                <p14:cNvContentPartPr/>
                <p14:nvPr/>
              </p14:nvContentPartPr>
              <p14:xfrm>
                <a:off x="8562335" y="321426"/>
                <a:ext cx="56520" cy="4924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55CBF18-4AF1-4E45-AF21-AE0ABD386C1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553695" y="312786"/>
                  <a:ext cx="7416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5ACA5B0-E7B3-4AA5-BECA-0A8AD1589412}"/>
                    </a:ext>
                  </a:extLst>
                </p14:cNvPr>
                <p14:cNvContentPartPr/>
                <p14:nvPr/>
              </p14:nvContentPartPr>
              <p14:xfrm>
                <a:off x="8587535" y="278586"/>
                <a:ext cx="216360" cy="1519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5ACA5B0-E7B3-4AA5-BECA-0A8AD1589412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578535" y="269586"/>
                  <a:ext cx="2340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31F11FD-6F14-4D9D-A6E8-F5444477DC24}"/>
                    </a:ext>
                  </a:extLst>
                </p14:cNvPr>
                <p14:cNvContentPartPr/>
                <p14:nvPr/>
              </p14:nvContentPartPr>
              <p14:xfrm>
                <a:off x="8799215" y="287586"/>
                <a:ext cx="218160" cy="1404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31F11FD-6F14-4D9D-A6E8-F5444477DC2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790575" y="278946"/>
                  <a:ext cx="23580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7E29480F-AB5E-4C98-B8C2-0F2C581AA49D}"/>
              </a:ext>
            </a:extLst>
          </p:cNvPr>
          <p:cNvGrpSpPr/>
          <p:nvPr/>
        </p:nvGrpSpPr>
        <p:grpSpPr>
          <a:xfrm>
            <a:off x="9298175" y="51786"/>
            <a:ext cx="2287440" cy="472320"/>
            <a:chOff x="9298175" y="51786"/>
            <a:chExt cx="2287440" cy="47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885D4EF-B17D-4441-96E7-9EDF319EA3C4}"/>
                    </a:ext>
                  </a:extLst>
                </p14:cNvPr>
                <p14:cNvContentPartPr/>
                <p14:nvPr/>
              </p14:nvContentPartPr>
              <p14:xfrm>
                <a:off x="9298175" y="255186"/>
                <a:ext cx="268920" cy="1810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885D4EF-B17D-4441-96E7-9EDF319EA3C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289535" y="246186"/>
                  <a:ext cx="2865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37D4D64C-DBD4-407F-9A56-040E4D764D26}"/>
                    </a:ext>
                  </a:extLst>
                </p14:cNvPr>
                <p14:cNvContentPartPr/>
                <p14:nvPr/>
              </p14:nvContentPartPr>
              <p14:xfrm>
                <a:off x="9567455" y="207306"/>
                <a:ext cx="166680" cy="2145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37D4D64C-DBD4-407F-9A56-040E4D764D2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558815" y="198666"/>
                  <a:ext cx="1843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CB3DF97-B277-4B33-A8A0-BDC58DCDE6D9}"/>
                    </a:ext>
                  </a:extLst>
                </p14:cNvPr>
                <p14:cNvContentPartPr/>
                <p14:nvPr/>
              </p14:nvContentPartPr>
              <p14:xfrm>
                <a:off x="9752855" y="259506"/>
                <a:ext cx="269640" cy="160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CB3DF97-B277-4B33-A8A0-BDC58DCDE6D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744215" y="250866"/>
                  <a:ext cx="2872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76A807E1-30B1-42B4-A8FA-13DCD5A17807}"/>
                    </a:ext>
                  </a:extLst>
                </p14:cNvPr>
                <p14:cNvContentPartPr/>
                <p14:nvPr/>
              </p14:nvContentPartPr>
              <p14:xfrm>
                <a:off x="10007015" y="51786"/>
                <a:ext cx="84960" cy="3877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76A807E1-30B1-42B4-A8FA-13DCD5A1780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998015" y="42786"/>
                  <a:ext cx="10260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B33D8C7-F863-43C2-9397-7725526B95CF}"/>
                    </a:ext>
                  </a:extLst>
                </p14:cNvPr>
                <p14:cNvContentPartPr/>
                <p14:nvPr/>
              </p14:nvContentPartPr>
              <p14:xfrm>
                <a:off x="10154615" y="174546"/>
                <a:ext cx="71280" cy="2131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B33D8C7-F863-43C2-9397-7725526B95C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145615" y="165546"/>
                  <a:ext cx="889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35E606F4-981C-4007-93EC-6DA04B5F0E27}"/>
                    </a:ext>
                  </a:extLst>
                </p14:cNvPr>
                <p14:cNvContentPartPr/>
                <p14:nvPr/>
              </p14:nvContentPartPr>
              <p14:xfrm>
                <a:off x="10310495" y="271746"/>
                <a:ext cx="231840" cy="1476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35E606F4-981C-4007-93EC-6DA04B5F0E2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301855" y="263106"/>
                  <a:ext cx="2494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9247CC2C-7764-43DE-AADC-511A40FEE5E5}"/>
                    </a:ext>
                  </a:extLst>
                </p14:cNvPr>
                <p14:cNvContentPartPr/>
                <p14:nvPr/>
              </p14:nvContentPartPr>
              <p14:xfrm>
                <a:off x="10642775" y="255906"/>
                <a:ext cx="363600" cy="1933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9247CC2C-7764-43DE-AADC-511A40FEE5E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34135" y="247266"/>
                  <a:ext cx="3812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0B2C5349-46CD-4ECE-B15D-853F4B61CBD5}"/>
                    </a:ext>
                  </a:extLst>
                </p14:cNvPr>
                <p14:cNvContentPartPr/>
                <p14:nvPr/>
              </p14:nvContentPartPr>
              <p14:xfrm>
                <a:off x="11101775" y="79506"/>
                <a:ext cx="226440" cy="4168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0B2C5349-46CD-4ECE-B15D-853F4B61CBD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093135" y="70866"/>
                  <a:ext cx="244080" cy="43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598E210A-CD21-4834-AA59-7B4BBEB14866}"/>
                    </a:ext>
                  </a:extLst>
                </p14:cNvPr>
                <p14:cNvContentPartPr/>
                <p14:nvPr/>
              </p14:nvContentPartPr>
              <p14:xfrm>
                <a:off x="10982255" y="232146"/>
                <a:ext cx="221400" cy="201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598E210A-CD21-4834-AA59-7B4BBEB1486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973255" y="223506"/>
                  <a:ext cx="2390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939CE81-2AF3-46EE-BDDF-393CBD05B920}"/>
                    </a:ext>
                  </a:extLst>
                </p14:cNvPr>
                <p14:cNvContentPartPr/>
                <p14:nvPr/>
              </p14:nvContentPartPr>
              <p14:xfrm>
                <a:off x="11308775" y="365706"/>
                <a:ext cx="276840" cy="1584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939CE81-2AF3-46EE-BDDF-393CBD05B92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299775" y="356706"/>
                  <a:ext cx="29448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04E037AA-6696-4241-AD10-D465F846204F}"/>
              </a:ext>
            </a:extLst>
          </p:cNvPr>
          <p:cNvGrpSpPr/>
          <p:nvPr/>
        </p:nvGrpSpPr>
        <p:grpSpPr>
          <a:xfrm>
            <a:off x="145895" y="1007226"/>
            <a:ext cx="1837080" cy="823320"/>
            <a:chOff x="145895" y="1007226"/>
            <a:chExt cx="1837080" cy="82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86A654FD-AF44-49F3-A8F2-CDD83AC0E7B2}"/>
                    </a:ext>
                  </a:extLst>
                </p14:cNvPr>
                <p14:cNvContentPartPr/>
                <p14:nvPr/>
              </p14:nvContentPartPr>
              <p14:xfrm>
                <a:off x="145895" y="1007226"/>
                <a:ext cx="681840" cy="4554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86A654FD-AF44-49F3-A8F2-CDD83AC0E7B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41575" y="1002906"/>
                  <a:ext cx="6904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DFC3326C-B733-40DA-8641-A474157DCBD7}"/>
                    </a:ext>
                  </a:extLst>
                </p14:cNvPr>
                <p14:cNvContentPartPr/>
                <p14:nvPr/>
              </p14:nvContentPartPr>
              <p14:xfrm>
                <a:off x="888575" y="1277946"/>
                <a:ext cx="427680" cy="1522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DFC3326C-B733-40DA-8641-A474157DCBD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84255" y="1273626"/>
                  <a:ext cx="4363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638ADD77-37A7-4019-92A6-10A9308F2908}"/>
                    </a:ext>
                  </a:extLst>
                </p14:cNvPr>
                <p14:cNvContentPartPr/>
                <p14:nvPr/>
              </p14:nvContentPartPr>
              <p14:xfrm>
                <a:off x="1440095" y="1250586"/>
                <a:ext cx="318240" cy="5799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638ADD77-37A7-4019-92A6-10A9308F290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435775" y="1246266"/>
                  <a:ext cx="326880" cy="58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CA279361-D23D-42CE-82D0-93496410688E}"/>
                    </a:ext>
                  </a:extLst>
                </p14:cNvPr>
                <p14:cNvContentPartPr/>
                <p14:nvPr/>
              </p14:nvContentPartPr>
              <p14:xfrm>
                <a:off x="1770935" y="1229706"/>
                <a:ext cx="212040" cy="1746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CA279361-D23D-42CE-82D0-93496410688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766615" y="1225386"/>
                  <a:ext cx="22068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147E8B09-AB70-4654-B4C7-D308C650DB24}"/>
              </a:ext>
            </a:extLst>
          </p:cNvPr>
          <p:cNvGrpSpPr/>
          <p:nvPr/>
        </p:nvGrpSpPr>
        <p:grpSpPr>
          <a:xfrm>
            <a:off x="2277095" y="891306"/>
            <a:ext cx="2475360" cy="532080"/>
            <a:chOff x="2277095" y="891306"/>
            <a:chExt cx="2475360" cy="53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41A90523-E6FD-48D8-84B8-64996362A76B}"/>
                    </a:ext>
                  </a:extLst>
                </p14:cNvPr>
                <p14:cNvContentPartPr/>
                <p14:nvPr/>
              </p14:nvContentPartPr>
              <p14:xfrm>
                <a:off x="2277095" y="1190106"/>
                <a:ext cx="240840" cy="2210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41A90523-E6FD-48D8-84B8-64996362A76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272775" y="1185786"/>
                  <a:ext cx="2494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70E8F8E0-0E7A-4194-8CD4-24CB1AEEF2A9}"/>
                    </a:ext>
                  </a:extLst>
                </p14:cNvPr>
                <p14:cNvContentPartPr/>
                <p14:nvPr/>
              </p14:nvContentPartPr>
              <p14:xfrm>
                <a:off x="2622695" y="1227906"/>
                <a:ext cx="322200" cy="1954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70E8F8E0-0E7A-4194-8CD4-24CB1AEEF2A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618375" y="1223586"/>
                  <a:ext cx="3308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9CAACA66-5165-4E88-9F04-9ED04C95E859}"/>
                    </a:ext>
                  </a:extLst>
                </p14:cNvPr>
                <p14:cNvContentPartPr/>
                <p14:nvPr/>
              </p14:nvContentPartPr>
              <p14:xfrm>
                <a:off x="3034175" y="1240146"/>
                <a:ext cx="249120" cy="1778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9CAACA66-5165-4E88-9F04-9ED04C95E85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029855" y="1235826"/>
                  <a:ext cx="25776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397ED0E-75A3-4514-9C2B-1A43AEEB5CC7}"/>
                    </a:ext>
                  </a:extLst>
                </p14:cNvPr>
                <p14:cNvContentPartPr/>
                <p14:nvPr/>
              </p14:nvContentPartPr>
              <p14:xfrm>
                <a:off x="3279695" y="891306"/>
                <a:ext cx="240480" cy="5137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397ED0E-75A3-4514-9C2B-1A43AEEB5CC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275375" y="886986"/>
                  <a:ext cx="24912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0D937F8E-E985-4FAF-8598-D96157AAFE5D}"/>
                    </a:ext>
                  </a:extLst>
                </p14:cNvPr>
                <p14:cNvContentPartPr/>
                <p14:nvPr/>
              </p14:nvContentPartPr>
              <p14:xfrm>
                <a:off x="3442415" y="1122426"/>
                <a:ext cx="11160" cy="4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0D937F8E-E985-4FAF-8598-D96157AAFE5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438095" y="1118106"/>
                  <a:ext cx="198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E2C7362-99FD-4F0A-B7E4-7221FEFFA7D3}"/>
                    </a:ext>
                  </a:extLst>
                </p14:cNvPr>
                <p14:cNvContentPartPr/>
                <p14:nvPr/>
              </p14:nvContentPartPr>
              <p14:xfrm>
                <a:off x="3598655" y="1238706"/>
                <a:ext cx="236160" cy="1681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E2C7362-99FD-4F0A-B7E4-7221FEFFA7D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594335" y="1234386"/>
                  <a:ext cx="2448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EC14452-2A3D-433A-A568-B0D8EF3BC20E}"/>
                    </a:ext>
                  </a:extLst>
                </p14:cNvPr>
                <p14:cNvContentPartPr/>
                <p14:nvPr/>
              </p14:nvContentPartPr>
              <p14:xfrm>
                <a:off x="3934175" y="1240506"/>
                <a:ext cx="309240" cy="1717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EC14452-2A3D-433A-A568-B0D8EF3BC20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929855" y="1236186"/>
                  <a:ext cx="3178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3F6027E-82D1-4545-943E-7BDC3177CB4E}"/>
                    </a:ext>
                  </a:extLst>
                </p14:cNvPr>
                <p14:cNvContentPartPr/>
                <p14:nvPr/>
              </p14:nvContentPartPr>
              <p14:xfrm>
                <a:off x="4316855" y="925866"/>
                <a:ext cx="178560" cy="4687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3F6027E-82D1-4545-943E-7BDC3177CB4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312535" y="921546"/>
                  <a:ext cx="18720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9635A286-13D9-4614-B8F0-99F341C062C4}"/>
                    </a:ext>
                  </a:extLst>
                </p14:cNvPr>
                <p14:cNvContentPartPr/>
                <p14:nvPr/>
              </p14:nvContentPartPr>
              <p14:xfrm>
                <a:off x="4249895" y="1132146"/>
                <a:ext cx="173880" cy="50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9635A286-13D9-4614-B8F0-99F341C062C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245575" y="1127826"/>
                  <a:ext cx="18252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A9FC0799-B19E-4F1B-8320-44C9946CDDC6}"/>
                    </a:ext>
                  </a:extLst>
                </p14:cNvPr>
                <p14:cNvContentPartPr/>
                <p14:nvPr/>
              </p14:nvContentPartPr>
              <p14:xfrm>
                <a:off x="4534655" y="1258866"/>
                <a:ext cx="217800" cy="1566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A9FC0799-B19E-4F1B-8320-44C9946CDDC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530335" y="1254546"/>
                  <a:ext cx="226440" cy="16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9E89D85F-03D6-4EAC-8F5C-5AEC96E51AA3}"/>
              </a:ext>
            </a:extLst>
          </p:cNvPr>
          <p:cNvGrpSpPr/>
          <p:nvPr/>
        </p:nvGrpSpPr>
        <p:grpSpPr>
          <a:xfrm>
            <a:off x="5059175" y="903186"/>
            <a:ext cx="2516760" cy="765360"/>
            <a:chOff x="5059175" y="903186"/>
            <a:chExt cx="2516760" cy="76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3A54F8B-43FE-41E8-BB90-6F94B5BDA735}"/>
                    </a:ext>
                  </a:extLst>
                </p14:cNvPr>
                <p14:cNvContentPartPr/>
                <p14:nvPr/>
              </p14:nvContentPartPr>
              <p14:xfrm>
                <a:off x="5059175" y="1187946"/>
                <a:ext cx="272520" cy="2217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3A54F8B-43FE-41E8-BB90-6F94B5BDA73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054855" y="1183626"/>
                  <a:ext cx="2811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725ECE23-302D-4C0E-8A8F-E7B7338FA136}"/>
                    </a:ext>
                  </a:extLst>
                </p14:cNvPr>
                <p14:cNvContentPartPr/>
                <p14:nvPr/>
              </p14:nvContentPartPr>
              <p14:xfrm>
                <a:off x="5449055" y="1285866"/>
                <a:ext cx="60120" cy="669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725ECE23-302D-4C0E-8A8F-E7B7338FA13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444735" y="1281546"/>
                  <a:ext cx="687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F4CAD4EF-E755-461D-9266-569EE4EF5103}"/>
                    </a:ext>
                  </a:extLst>
                </p14:cNvPr>
                <p14:cNvContentPartPr/>
                <p14:nvPr/>
              </p14:nvContentPartPr>
              <p14:xfrm>
                <a:off x="5409815" y="1189746"/>
                <a:ext cx="44280" cy="158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F4CAD4EF-E755-461D-9266-569EE4EF510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405495" y="1185426"/>
                  <a:ext cx="52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0B247826-39A7-4F57-87CD-5D62689F6AB9}"/>
                    </a:ext>
                  </a:extLst>
                </p14:cNvPr>
                <p14:cNvContentPartPr/>
                <p14:nvPr/>
              </p14:nvContentPartPr>
              <p14:xfrm>
                <a:off x="5646335" y="1199826"/>
                <a:ext cx="218880" cy="1454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0B247826-39A7-4F57-87CD-5D62689F6AB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642015" y="1195506"/>
                  <a:ext cx="2275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4F450C7-1FCF-46D3-B908-BBDE5E1D3EB1}"/>
                    </a:ext>
                  </a:extLst>
                </p14:cNvPr>
                <p14:cNvContentPartPr/>
                <p14:nvPr/>
              </p14:nvContentPartPr>
              <p14:xfrm>
                <a:off x="5656055" y="1289106"/>
                <a:ext cx="325800" cy="3794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4F450C7-1FCF-46D3-B908-BBDE5E1D3EB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651735" y="1284786"/>
                  <a:ext cx="33444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472B180D-6590-4EB9-A510-FD2779FA516C}"/>
                    </a:ext>
                  </a:extLst>
                </p14:cNvPr>
                <p14:cNvContentPartPr/>
                <p14:nvPr/>
              </p14:nvContentPartPr>
              <p14:xfrm>
                <a:off x="6003095" y="1214946"/>
                <a:ext cx="198720" cy="1400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472B180D-6590-4EB9-A510-FD2779FA516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998775" y="1210626"/>
                  <a:ext cx="2073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6B6B18D-4F43-48D6-8109-2FF008CFE1CA}"/>
                    </a:ext>
                  </a:extLst>
                </p14:cNvPr>
                <p14:cNvContentPartPr/>
                <p14:nvPr/>
              </p14:nvContentPartPr>
              <p14:xfrm>
                <a:off x="6238535" y="1156986"/>
                <a:ext cx="65160" cy="1947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6B6B18D-4F43-48D6-8109-2FF008CFE1C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234215" y="1152666"/>
                  <a:ext cx="738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69BA5D05-36DD-4585-8D2C-C906729D67C0}"/>
                    </a:ext>
                  </a:extLst>
                </p14:cNvPr>
                <p14:cNvContentPartPr/>
                <p14:nvPr/>
              </p14:nvContentPartPr>
              <p14:xfrm>
                <a:off x="6456335" y="903186"/>
                <a:ext cx="235440" cy="7387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69BA5D05-36DD-4585-8D2C-C906729D67C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452015" y="898866"/>
                  <a:ext cx="244080" cy="74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E199643F-BDF3-4DE9-BC39-94201C4EDD5F}"/>
                    </a:ext>
                  </a:extLst>
                </p14:cNvPr>
                <p14:cNvContentPartPr/>
                <p14:nvPr/>
              </p14:nvContentPartPr>
              <p14:xfrm>
                <a:off x="6469295" y="1308906"/>
                <a:ext cx="178560" cy="32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E199643F-BDF3-4DE9-BC39-94201C4EDD5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464975" y="1304586"/>
                  <a:ext cx="18720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C30EAC2-F43F-4FAA-B102-71CB11DE152D}"/>
                    </a:ext>
                  </a:extLst>
                </p14:cNvPr>
                <p14:cNvContentPartPr/>
                <p14:nvPr/>
              </p14:nvContentPartPr>
              <p14:xfrm>
                <a:off x="6718415" y="1113426"/>
                <a:ext cx="94680" cy="2329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C30EAC2-F43F-4FAA-B102-71CB11DE152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714095" y="1109106"/>
                  <a:ext cx="1033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BE1D4FE5-046E-4D97-BBD2-0965C1C07C90}"/>
                    </a:ext>
                  </a:extLst>
                </p14:cNvPr>
                <p14:cNvContentPartPr/>
                <p14:nvPr/>
              </p14:nvContentPartPr>
              <p14:xfrm>
                <a:off x="6947375" y="1189026"/>
                <a:ext cx="628560" cy="2232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BE1D4FE5-046E-4D97-BBD2-0965C1C07C9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943055" y="1184706"/>
                  <a:ext cx="637200" cy="23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9BD55B60-051C-4790-A027-8267BDFF3431}"/>
              </a:ext>
            </a:extLst>
          </p:cNvPr>
          <p:cNvGrpSpPr/>
          <p:nvPr/>
        </p:nvGrpSpPr>
        <p:grpSpPr>
          <a:xfrm>
            <a:off x="7861415" y="941346"/>
            <a:ext cx="690840" cy="470520"/>
            <a:chOff x="7861415" y="941346"/>
            <a:chExt cx="690840" cy="47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F8ADF01-BC17-4BDD-825C-E4C7AE0CBDA5}"/>
                    </a:ext>
                  </a:extLst>
                </p14:cNvPr>
                <p14:cNvContentPartPr/>
                <p14:nvPr/>
              </p14:nvContentPartPr>
              <p14:xfrm>
                <a:off x="7861415" y="1230786"/>
                <a:ext cx="245520" cy="1206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F8ADF01-BC17-4BDD-825C-E4C7AE0CBDA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857095" y="1226466"/>
                  <a:ext cx="2541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A5C1325-5E79-4543-8B92-D549EA15634E}"/>
                    </a:ext>
                  </a:extLst>
                </p14:cNvPr>
                <p14:cNvContentPartPr/>
                <p14:nvPr/>
              </p14:nvContentPartPr>
              <p14:xfrm>
                <a:off x="8028815" y="941346"/>
                <a:ext cx="259920" cy="4651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A5C1325-5E79-4543-8B92-D549EA15634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024495" y="937026"/>
                  <a:ext cx="26856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985801A5-BE95-4BC1-B106-BECF821BACA0}"/>
                    </a:ext>
                  </a:extLst>
                </p14:cNvPr>
                <p14:cNvContentPartPr/>
                <p14:nvPr/>
              </p14:nvContentPartPr>
              <p14:xfrm>
                <a:off x="8389175" y="1227186"/>
                <a:ext cx="163080" cy="184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985801A5-BE95-4BC1-B106-BECF821BACA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384855" y="1222866"/>
                  <a:ext cx="171720" cy="19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9B797C73-81F2-4DAF-8B10-B4F39A25F0B4}"/>
              </a:ext>
            </a:extLst>
          </p:cNvPr>
          <p:cNvGrpSpPr/>
          <p:nvPr/>
        </p:nvGrpSpPr>
        <p:grpSpPr>
          <a:xfrm>
            <a:off x="8884175" y="984906"/>
            <a:ext cx="1582920" cy="423360"/>
            <a:chOff x="8884175" y="984906"/>
            <a:chExt cx="1582920" cy="42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8AC27392-A0E7-484C-9161-EF5F67185BD1}"/>
                    </a:ext>
                  </a:extLst>
                </p14:cNvPr>
                <p14:cNvContentPartPr/>
                <p14:nvPr/>
              </p14:nvContentPartPr>
              <p14:xfrm>
                <a:off x="8884175" y="1207386"/>
                <a:ext cx="291600" cy="1814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8AC27392-A0E7-484C-9161-EF5F67185BD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879855" y="1203066"/>
                  <a:ext cx="3002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71FED61-9A3D-4200-BED4-F82DDE8E7046}"/>
                    </a:ext>
                  </a:extLst>
                </p14:cNvPr>
                <p14:cNvContentPartPr/>
                <p14:nvPr/>
              </p14:nvContentPartPr>
              <p14:xfrm>
                <a:off x="9233015" y="1217106"/>
                <a:ext cx="276840" cy="1728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71FED61-9A3D-4200-BED4-F82DDE8E704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28695" y="1212786"/>
                  <a:ext cx="2854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15B177A-962E-4F15-AD5E-627F3D9FCF59}"/>
                    </a:ext>
                  </a:extLst>
                </p14:cNvPr>
                <p14:cNvContentPartPr/>
                <p14:nvPr/>
              </p14:nvContentPartPr>
              <p14:xfrm>
                <a:off x="9560615" y="1177866"/>
                <a:ext cx="47520" cy="1792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15B177A-962E-4F15-AD5E-627F3D9FCF5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556295" y="1173546"/>
                  <a:ext cx="561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B7960E4-B548-4710-A95B-93C552AC88D3}"/>
                    </a:ext>
                  </a:extLst>
                </p14:cNvPr>
                <p14:cNvContentPartPr/>
                <p14:nvPr/>
              </p14:nvContentPartPr>
              <p14:xfrm>
                <a:off x="9744215" y="1261386"/>
                <a:ext cx="212040" cy="1414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B7960E4-B548-4710-A95B-93C552AC88D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739895" y="1257066"/>
                  <a:ext cx="2206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E44C392-8AF2-442F-8237-6B448C8DD2AD}"/>
                    </a:ext>
                  </a:extLst>
                </p14:cNvPr>
                <p14:cNvContentPartPr/>
                <p14:nvPr/>
              </p14:nvContentPartPr>
              <p14:xfrm>
                <a:off x="10117535" y="984906"/>
                <a:ext cx="139680" cy="3790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E44C392-8AF2-442F-8237-6B448C8DD2A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113215" y="980586"/>
                  <a:ext cx="14832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D358844-66ED-4BF2-996A-3853E376E7E5}"/>
                    </a:ext>
                  </a:extLst>
                </p14:cNvPr>
                <p14:cNvContentPartPr/>
                <p14:nvPr/>
              </p14:nvContentPartPr>
              <p14:xfrm>
                <a:off x="10032935" y="1113426"/>
                <a:ext cx="232200" cy="122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D358844-66ED-4BF2-996A-3853E376E7E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028615" y="1109106"/>
                  <a:ext cx="2408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F9F8B958-5AFB-4E07-97B6-EE233B4F865C}"/>
                    </a:ext>
                  </a:extLst>
                </p14:cNvPr>
                <p14:cNvContentPartPr/>
                <p14:nvPr/>
              </p14:nvContentPartPr>
              <p14:xfrm>
                <a:off x="10315535" y="1222866"/>
                <a:ext cx="151560" cy="185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F9F8B958-5AFB-4E07-97B6-EE233B4F865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311215" y="1218546"/>
                  <a:ext cx="16020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A8CC4A24-90EE-4846-82E7-ED47650CEFA4}"/>
              </a:ext>
            </a:extLst>
          </p:cNvPr>
          <p:cNvGrpSpPr/>
          <p:nvPr/>
        </p:nvGrpSpPr>
        <p:grpSpPr>
          <a:xfrm>
            <a:off x="10851935" y="1210986"/>
            <a:ext cx="885600" cy="210600"/>
            <a:chOff x="10851935" y="1210986"/>
            <a:chExt cx="885600" cy="21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51EC580B-804B-4DB3-9112-895AADA9FA24}"/>
                    </a:ext>
                  </a:extLst>
                </p14:cNvPr>
                <p14:cNvContentPartPr/>
                <p14:nvPr/>
              </p14:nvContentPartPr>
              <p14:xfrm>
                <a:off x="10851935" y="1218186"/>
                <a:ext cx="329040" cy="1738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51EC580B-804B-4DB3-9112-895AADA9FA2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847615" y="1213866"/>
                  <a:ext cx="3376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8CBFB194-2B40-426C-989D-FC506AE9665C}"/>
                    </a:ext>
                  </a:extLst>
                </p14:cNvPr>
                <p14:cNvContentPartPr/>
                <p14:nvPr/>
              </p14:nvContentPartPr>
              <p14:xfrm>
                <a:off x="11201495" y="1221066"/>
                <a:ext cx="186120" cy="1450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8CBFB194-2B40-426C-989D-FC506AE9665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197175" y="1216746"/>
                  <a:ext cx="1947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60656010-B4EF-4B2A-81A6-591494D16F18}"/>
                    </a:ext>
                  </a:extLst>
                </p14:cNvPr>
                <p14:cNvContentPartPr/>
                <p14:nvPr/>
              </p14:nvContentPartPr>
              <p14:xfrm>
                <a:off x="11488055" y="1210986"/>
                <a:ext cx="249480" cy="2106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60656010-B4EF-4B2A-81A6-591494D16F1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483735" y="1206666"/>
                  <a:ext cx="258120" cy="21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3C3CC34D-5254-4F9C-AAAA-A70C184A7E7C}"/>
              </a:ext>
            </a:extLst>
          </p:cNvPr>
          <p:cNvGrpSpPr/>
          <p:nvPr/>
        </p:nvGrpSpPr>
        <p:grpSpPr>
          <a:xfrm>
            <a:off x="161735" y="1825506"/>
            <a:ext cx="2612520" cy="460440"/>
            <a:chOff x="161735" y="1825506"/>
            <a:chExt cx="261252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79F416B-DC12-42E8-A53E-E7FE9E7499EA}"/>
                    </a:ext>
                  </a:extLst>
                </p14:cNvPr>
                <p14:cNvContentPartPr/>
                <p14:nvPr/>
              </p14:nvContentPartPr>
              <p14:xfrm>
                <a:off x="161735" y="2053746"/>
                <a:ext cx="569520" cy="2322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79F416B-DC12-42E8-A53E-E7FE9E7499E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57415" y="2049426"/>
                  <a:ext cx="5781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A18202E-B4E2-425B-9EF2-58D9D985DB70}"/>
                    </a:ext>
                  </a:extLst>
                </p14:cNvPr>
                <p14:cNvContentPartPr/>
                <p14:nvPr/>
              </p14:nvContentPartPr>
              <p14:xfrm>
                <a:off x="846455" y="1825506"/>
                <a:ext cx="536040" cy="4557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A18202E-B4E2-425B-9EF2-58D9D985DB7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42135" y="1821186"/>
                  <a:ext cx="54468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DFFCE92-AB6E-45B7-8E0B-B0ED4C828CFB}"/>
                    </a:ext>
                  </a:extLst>
                </p14:cNvPr>
                <p14:cNvContentPartPr/>
                <p14:nvPr/>
              </p14:nvContentPartPr>
              <p14:xfrm>
                <a:off x="1521095" y="2011266"/>
                <a:ext cx="178920" cy="2296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DFFCE92-AB6E-45B7-8E0B-B0ED4C828CF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516775" y="2006946"/>
                  <a:ext cx="1875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1962E0A4-1B9D-4AEF-8321-66AB77DEBD44}"/>
                    </a:ext>
                  </a:extLst>
                </p14:cNvPr>
                <p14:cNvContentPartPr/>
                <p14:nvPr/>
              </p14:nvContentPartPr>
              <p14:xfrm>
                <a:off x="1586975" y="2128986"/>
                <a:ext cx="146880" cy="68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1962E0A4-1B9D-4AEF-8321-66AB77DEBD4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582655" y="2124666"/>
                  <a:ext cx="15552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DEDEC5BF-87BE-4F18-87F9-F66310196A49}"/>
                    </a:ext>
                  </a:extLst>
                </p14:cNvPr>
                <p14:cNvContentPartPr/>
                <p14:nvPr/>
              </p14:nvContentPartPr>
              <p14:xfrm>
                <a:off x="1780655" y="2021346"/>
                <a:ext cx="77760" cy="2077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DEDEC5BF-87BE-4F18-87F9-F66310196A4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776335" y="2017026"/>
                  <a:ext cx="864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5DE94671-A92D-4DCD-AC00-D3985A59F3B9}"/>
                    </a:ext>
                  </a:extLst>
                </p14:cNvPr>
                <p14:cNvContentPartPr/>
                <p14:nvPr/>
              </p14:nvContentPartPr>
              <p14:xfrm>
                <a:off x="2000975" y="2062386"/>
                <a:ext cx="237960" cy="150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5DE94671-A92D-4DCD-AC00-D3985A59F3B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996655" y="2058066"/>
                  <a:ext cx="2466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E5347A8-B9DF-4F92-98FD-C10E14F43991}"/>
                    </a:ext>
                  </a:extLst>
                </p14:cNvPr>
                <p14:cNvContentPartPr/>
                <p14:nvPr/>
              </p14:nvContentPartPr>
              <p14:xfrm>
                <a:off x="2285375" y="2085066"/>
                <a:ext cx="202320" cy="177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E5347A8-B9DF-4F92-98FD-C10E14F43991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281055" y="2080746"/>
                  <a:ext cx="2109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7E0911B-A562-44F1-BDBF-DCD22F335F8F}"/>
                    </a:ext>
                  </a:extLst>
                </p14:cNvPr>
                <p14:cNvContentPartPr/>
                <p14:nvPr/>
              </p14:nvContentPartPr>
              <p14:xfrm>
                <a:off x="2554655" y="2055906"/>
                <a:ext cx="219600" cy="1998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7E0911B-A562-44F1-BDBF-DCD22F335F8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550335" y="2051586"/>
                  <a:ext cx="228240" cy="208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27" name="Input penna 126">
                <a:extLst>
                  <a:ext uri="{FF2B5EF4-FFF2-40B4-BE49-F238E27FC236}">
                    <a16:creationId xmlns:a16="http://schemas.microsoft.com/office/drawing/2014/main" id="{27A52F96-0AA0-46A0-8A02-0E662931A7FD}"/>
                  </a:ext>
                </a:extLst>
              </p14:cNvPr>
              <p14:cNvContentPartPr/>
              <p14:nvPr/>
            </p14:nvContentPartPr>
            <p14:xfrm>
              <a:off x="3174575" y="2008746"/>
              <a:ext cx="219600" cy="291240"/>
            </p14:xfrm>
          </p:contentPart>
        </mc:Choice>
        <mc:Fallback xmlns="">
          <p:pic>
            <p:nvPicPr>
              <p:cNvPr id="127" name="Input penna 126">
                <a:extLst>
                  <a:ext uri="{FF2B5EF4-FFF2-40B4-BE49-F238E27FC236}">
                    <a16:creationId xmlns:a16="http://schemas.microsoft.com/office/drawing/2014/main" id="{27A52F96-0AA0-46A0-8A02-0E662931A7F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170255" y="2004426"/>
                <a:ext cx="228240" cy="299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F788F446-AA2C-4714-BFDD-868DC26DABF3}"/>
              </a:ext>
            </a:extLst>
          </p:cNvPr>
          <p:cNvGrpSpPr/>
          <p:nvPr/>
        </p:nvGrpSpPr>
        <p:grpSpPr>
          <a:xfrm>
            <a:off x="3779735" y="1820106"/>
            <a:ext cx="757080" cy="362520"/>
            <a:chOff x="3779735" y="1820106"/>
            <a:chExt cx="757080" cy="3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87B4A1EE-470B-44EF-A375-A5AE0D56AF35}"/>
                    </a:ext>
                  </a:extLst>
                </p14:cNvPr>
                <p14:cNvContentPartPr/>
                <p14:nvPr/>
              </p14:nvContentPartPr>
              <p14:xfrm>
                <a:off x="3873695" y="1820106"/>
                <a:ext cx="144720" cy="3625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87B4A1EE-470B-44EF-A375-A5AE0D56AF3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869375" y="1815786"/>
                  <a:ext cx="153360" cy="37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FFE54D3-036C-45A6-B338-B23BC8C31DD0}"/>
                    </a:ext>
                  </a:extLst>
                </p14:cNvPr>
                <p14:cNvContentPartPr/>
                <p14:nvPr/>
              </p14:nvContentPartPr>
              <p14:xfrm>
                <a:off x="3779735" y="2026746"/>
                <a:ext cx="203400" cy="169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FFE54D3-036C-45A6-B338-B23BC8C31DD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775415" y="2022426"/>
                  <a:ext cx="2120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2DF6FDB-83EA-438B-A444-B4D69D69AA0F}"/>
                    </a:ext>
                  </a:extLst>
                </p14:cNvPr>
                <p14:cNvContentPartPr/>
                <p14:nvPr/>
              </p14:nvContentPartPr>
              <p14:xfrm>
                <a:off x="4162775" y="2126106"/>
                <a:ext cx="3240" cy="133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2DF6FDB-83EA-438B-A444-B4D69D69AA0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158455" y="2121786"/>
                  <a:ext cx="11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CDC58DE-557D-4870-8B2A-15E7C44B4538}"/>
                    </a:ext>
                  </a:extLst>
                </p14:cNvPr>
                <p14:cNvContentPartPr/>
                <p14:nvPr/>
              </p14:nvContentPartPr>
              <p14:xfrm>
                <a:off x="4379855" y="1986066"/>
                <a:ext cx="156960" cy="1843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CDC58DE-557D-4870-8B2A-15E7C44B453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375535" y="1981746"/>
                  <a:ext cx="165600" cy="192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1947CD76-8319-4126-ADF4-50FDE63DB17C}"/>
                  </a:ext>
                </a:extLst>
              </p14:cNvPr>
              <p14:cNvContentPartPr/>
              <p14:nvPr/>
            </p14:nvContentPartPr>
            <p14:xfrm>
              <a:off x="5578655" y="1882386"/>
              <a:ext cx="362520" cy="29556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1947CD76-8319-4126-ADF4-50FDE63DB17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574335" y="1878066"/>
                <a:ext cx="371160" cy="304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14B0F8C0-2AF5-421B-BF17-DC4EEF46F82A}"/>
              </a:ext>
            </a:extLst>
          </p:cNvPr>
          <p:cNvGrpSpPr/>
          <p:nvPr/>
        </p:nvGrpSpPr>
        <p:grpSpPr>
          <a:xfrm>
            <a:off x="6093815" y="1929546"/>
            <a:ext cx="714240" cy="288720"/>
            <a:chOff x="6093815" y="1929546"/>
            <a:chExt cx="714240" cy="28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A6F1D2BB-FA2B-4371-9036-1A6E12EE6180}"/>
                    </a:ext>
                  </a:extLst>
                </p14:cNvPr>
                <p14:cNvContentPartPr/>
                <p14:nvPr/>
              </p14:nvContentPartPr>
              <p14:xfrm>
                <a:off x="6093815" y="1958706"/>
                <a:ext cx="195480" cy="2595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A6F1D2BB-FA2B-4371-9036-1A6E12EE618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089495" y="1954386"/>
                  <a:ext cx="2041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D813B154-FD26-42D4-AF79-95BEB82273F3}"/>
                    </a:ext>
                  </a:extLst>
                </p14:cNvPr>
                <p14:cNvContentPartPr/>
                <p14:nvPr/>
              </p14:nvContentPartPr>
              <p14:xfrm>
                <a:off x="6432575" y="1929546"/>
                <a:ext cx="239400" cy="2307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D813B154-FD26-42D4-AF79-95BEB82273F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428255" y="1925226"/>
                  <a:ext cx="24804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C320A906-B927-41DC-B0D8-7E66D57958BE}"/>
                    </a:ext>
                  </a:extLst>
                </p14:cNvPr>
                <p14:cNvContentPartPr/>
                <p14:nvPr/>
              </p14:nvContentPartPr>
              <p14:xfrm>
                <a:off x="6629135" y="2069946"/>
                <a:ext cx="178920" cy="1350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C320A906-B927-41DC-B0D8-7E66D57958B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624815" y="2065626"/>
                  <a:ext cx="187560" cy="14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D1AC464B-95F1-43F0-8E43-77EC36AFF043}"/>
              </a:ext>
            </a:extLst>
          </p:cNvPr>
          <p:cNvGrpSpPr/>
          <p:nvPr/>
        </p:nvGrpSpPr>
        <p:grpSpPr>
          <a:xfrm>
            <a:off x="5257175" y="1843506"/>
            <a:ext cx="222120" cy="325440"/>
            <a:chOff x="5257175" y="1843506"/>
            <a:chExt cx="222120" cy="32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478F53A-6F5C-4041-929C-362A9DA89BD8}"/>
                    </a:ext>
                  </a:extLst>
                </p14:cNvPr>
                <p14:cNvContentPartPr/>
                <p14:nvPr/>
              </p14:nvContentPartPr>
              <p14:xfrm>
                <a:off x="5257175" y="1989666"/>
                <a:ext cx="109080" cy="143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478F53A-6F5C-4041-929C-362A9DA89BD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252855" y="1985346"/>
                  <a:ext cx="11772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72CAA4B3-2A3D-47EE-B297-CF6F68D86024}"/>
                    </a:ext>
                  </a:extLst>
                </p14:cNvPr>
                <p14:cNvContentPartPr/>
                <p14:nvPr/>
              </p14:nvContentPartPr>
              <p14:xfrm>
                <a:off x="5294975" y="1843506"/>
                <a:ext cx="8280" cy="165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72CAA4B3-2A3D-47EE-B297-CF6F68D8602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290655" y="1839186"/>
                  <a:ext cx="169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1E9F1F06-B513-483D-977B-43AFD8FD0857}"/>
                    </a:ext>
                  </a:extLst>
                </p14:cNvPr>
                <p14:cNvContentPartPr/>
                <p14:nvPr/>
              </p14:nvContentPartPr>
              <p14:xfrm>
                <a:off x="5412695" y="1906866"/>
                <a:ext cx="66600" cy="2620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1E9F1F06-B513-483D-977B-43AFD8FD085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408375" y="1902546"/>
                  <a:ext cx="75240" cy="27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8B8A3D24-3061-4A1D-B519-569E682A35F9}"/>
              </a:ext>
            </a:extLst>
          </p:cNvPr>
          <p:cNvGrpSpPr/>
          <p:nvPr/>
        </p:nvGrpSpPr>
        <p:grpSpPr>
          <a:xfrm>
            <a:off x="5130455" y="2566386"/>
            <a:ext cx="434160" cy="321120"/>
            <a:chOff x="5130455" y="2566386"/>
            <a:chExt cx="434160" cy="32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CD21F29-F1DB-428F-9D9D-84EC3AEF223E}"/>
                    </a:ext>
                  </a:extLst>
                </p14:cNvPr>
                <p14:cNvContentPartPr/>
                <p14:nvPr/>
              </p14:nvContentPartPr>
              <p14:xfrm>
                <a:off x="5130455" y="2654226"/>
                <a:ext cx="66960" cy="1465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CD21F29-F1DB-428F-9D9D-84EC3AEF223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126135" y="2649906"/>
                  <a:ext cx="756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784F809-66D4-44E0-9691-0E38922D40D7}"/>
                    </a:ext>
                  </a:extLst>
                </p14:cNvPr>
                <p14:cNvContentPartPr/>
                <p14:nvPr/>
              </p14:nvContentPartPr>
              <p14:xfrm>
                <a:off x="5177975" y="2578266"/>
                <a:ext cx="28440" cy="82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784F809-66D4-44E0-9691-0E38922D40D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173655" y="2573946"/>
                  <a:ext cx="3708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D6BBBDFB-FA35-47DA-8A61-3C8CA2ED9D45}"/>
                    </a:ext>
                  </a:extLst>
                </p14:cNvPr>
                <p14:cNvContentPartPr/>
                <p14:nvPr/>
              </p14:nvContentPartPr>
              <p14:xfrm>
                <a:off x="5280575" y="2698866"/>
                <a:ext cx="113400" cy="1137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D6BBBDFB-FA35-47DA-8A61-3C8CA2ED9D4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276255" y="2694546"/>
                  <a:ext cx="12204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22435F3-24F9-4940-905B-C81D704F9589}"/>
                    </a:ext>
                  </a:extLst>
                </p14:cNvPr>
                <p14:cNvContentPartPr/>
                <p14:nvPr/>
              </p14:nvContentPartPr>
              <p14:xfrm>
                <a:off x="5280575" y="2566386"/>
                <a:ext cx="64800" cy="288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22435F3-24F9-4940-905B-C81D704F958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276255" y="2562066"/>
                  <a:ext cx="7344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227B114-3287-4E0E-8533-7D8B3B22D544}"/>
                    </a:ext>
                  </a:extLst>
                </p14:cNvPr>
                <p14:cNvContentPartPr/>
                <p14:nvPr/>
              </p14:nvContentPartPr>
              <p14:xfrm>
                <a:off x="5498015" y="2591586"/>
                <a:ext cx="66600" cy="295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227B114-3287-4E0E-8533-7D8B3B22D54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493695" y="2587266"/>
                  <a:ext cx="75240" cy="30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48" name="Input penna 147">
                <a:extLst>
                  <a:ext uri="{FF2B5EF4-FFF2-40B4-BE49-F238E27FC236}">
                    <a16:creationId xmlns:a16="http://schemas.microsoft.com/office/drawing/2014/main" id="{91CCB69E-D4A5-4FB5-9E61-01DBCE896B85}"/>
                  </a:ext>
                </a:extLst>
              </p14:cNvPr>
              <p14:cNvContentPartPr/>
              <p14:nvPr/>
            </p14:nvContentPartPr>
            <p14:xfrm>
              <a:off x="5797895" y="2638026"/>
              <a:ext cx="523440" cy="200520"/>
            </p14:xfrm>
          </p:contentPart>
        </mc:Choice>
        <mc:Fallback xmlns="">
          <p:pic>
            <p:nvPicPr>
              <p:cNvPr id="148" name="Input penna 147">
                <a:extLst>
                  <a:ext uri="{FF2B5EF4-FFF2-40B4-BE49-F238E27FC236}">
                    <a16:creationId xmlns:a16="http://schemas.microsoft.com/office/drawing/2014/main" id="{91CCB69E-D4A5-4FB5-9E61-01DBCE896B8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5793575" y="2633706"/>
                <a:ext cx="532080" cy="20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228927C4-360E-4C1D-8257-3C2DAD2131A8}"/>
              </a:ext>
            </a:extLst>
          </p:cNvPr>
          <p:cNvGrpSpPr/>
          <p:nvPr/>
        </p:nvGrpSpPr>
        <p:grpSpPr>
          <a:xfrm>
            <a:off x="6725975" y="2356146"/>
            <a:ext cx="979560" cy="572040"/>
            <a:chOff x="6725975" y="2356146"/>
            <a:chExt cx="979560" cy="57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C281C9F-6DF2-4713-8BA7-7A899293B14E}"/>
                    </a:ext>
                  </a:extLst>
                </p14:cNvPr>
                <p14:cNvContentPartPr/>
                <p14:nvPr/>
              </p14:nvContentPartPr>
              <p14:xfrm>
                <a:off x="6725975" y="2599506"/>
                <a:ext cx="323280" cy="2358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C281C9F-6DF2-4713-8BA7-7A899293B14E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721655" y="2595186"/>
                  <a:ext cx="3319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37F74864-95FB-4180-81BE-26B9097E4B82}"/>
                    </a:ext>
                  </a:extLst>
                </p14:cNvPr>
                <p14:cNvContentPartPr/>
                <p14:nvPr/>
              </p14:nvContentPartPr>
              <p14:xfrm>
                <a:off x="7161935" y="2639826"/>
                <a:ext cx="202320" cy="2883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37F74864-95FB-4180-81BE-26B9097E4B8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157615" y="2635506"/>
                  <a:ext cx="21096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A3C2384A-64B0-42D7-8592-0093590CFB0E}"/>
                    </a:ext>
                  </a:extLst>
                </p14:cNvPr>
                <p14:cNvContentPartPr/>
                <p14:nvPr/>
              </p14:nvContentPartPr>
              <p14:xfrm>
                <a:off x="7509695" y="2723706"/>
                <a:ext cx="5040" cy="14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A3C2384A-64B0-42D7-8592-0093590CFB0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505375" y="2719386"/>
                  <a:ext cx="1368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8602F837-A699-4B9A-B27D-06171930CC7A}"/>
                    </a:ext>
                  </a:extLst>
                </p14:cNvPr>
                <p14:cNvContentPartPr/>
                <p14:nvPr/>
              </p14:nvContentPartPr>
              <p14:xfrm>
                <a:off x="7497095" y="2725146"/>
                <a:ext cx="11160" cy="122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8602F837-A699-4B9A-B27D-06171930CC7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492775" y="2720826"/>
                  <a:ext cx="198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2787AD7-F8E5-4629-BC89-A00AF283BC2B}"/>
                    </a:ext>
                  </a:extLst>
                </p14:cNvPr>
                <p14:cNvContentPartPr/>
                <p14:nvPr/>
              </p14:nvContentPartPr>
              <p14:xfrm>
                <a:off x="7481255" y="2356146"/>
                <a:ext cx="224280" cy="5446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2787AD7-F8E5-4629-BC89-A00AF283BC2B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476935" y="2351826"/>
                  <a:ext cx="232920" cy="55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ED214D66-64F9-4A7E-953E-712273D27CB2}"/>
                  </a:ext>
                </a:extLst>
              </p14:cNvPr>
              <p14:cNvContentPartPr/>
              <p14:nvPr/>
            </p14:nvContentPartPr>
            <p14:xfrm>
              <a:off x="8196575" y="2712906"/>
              <a:ext cx="205200" cy="20736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ED214D66-64F9-4A7E-953E-712273D27CB2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8192255" y="2708586"/>
                <a:ext cx="213840" cy="21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9E1897A6-6818-412B-8511-7C964A659169}"/>
              </a:ext>
            </a:extLst>
          </p:cNvPr>
          <p:cNvGrpSpPr/>
          <p:nvPr/>
        </p:nvGrpSpPr>
        <p:grpSpPr>
          <a:xfrm>
            <a:off x="8811455" y="2343186"/>
            <a:ext cx="580680" cy="628200"/>
            <a:chOff x="8811455" y="2343186"/>
            <a:chExt cx="580680" cy="62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818EF30-6277-4DF0-94BA-F756AB4BA05B}"/>
                    </a:ext>
                  </a:extLst>
                </p14:cNvPr>
                <p14:cNvContentPartPr/>
                <p14:nvPr/>
              </p14:nvContentPartPr>
              <p14:xfrm>
                <a:off x="8811455" y="2343186"/>
                <a:ext cx="237240" cy="5133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818EF30-6277-4DF0-94BA-F756AB4BA05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807135" y="2338866"/>
                  <a:ext cx="245880" cy="52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57DAD14-FEFF-4040-9341-70263AD15283}"/>
                    </a:ext>
                  </a:extLst>
                </p14:cNvPr>
                <p14:cNvContentPartPr/>
                <p14:nvPr/>
              </p14:nvContentPartPr>
              <p14:xfrm>
                <a:off x="9153095" y="2662506"/>
                <a:ext cx="239040" cy="3088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57DAD14-FEFF-4040-9341-70263AD1528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148775" y="2658186"/>
                  <a:ext cx="247680" cy="317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A4898747-140C-4399-AD9E-E392891D09D6}"/>
                  </a:ext>
                </a:extLst>
              </p14:cNvPr>
              <p14:cNvContentPartPr/>
              <p14:nvPr/>
            </p14:nvContentPartPr>
            <p14:xfrm>
              <a:off x="9636215" y="2593746"/>
              <a:ext cx="266760" cy="30060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A4898747-140C-4399-AD9E-E392891D09D6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9631895" y="2589426"/>
                <a:ext cx="275400" cy="309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A5ED6EFE-D0EA-4860-B4A7-42F67C7C9D4B}"/>
              </a:ext>
            </a:extLst>
          </p:cNvPr>
          <p:cNvGrpSpPr/>
          <p:nvPr/>
        </p:nvGrpSpPr>
        <p:grpSpPr>
          <a:xfrm>
            <a:off x="10148495" y="2341026"/>
            <a:ext cx="1563120" cy="575280"/>
            <a:chOff x="10148495" y="2341026"/>
            <a:chExt cx="1563120" cy="57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2D93F99F-4311-4ABA-B661-FD3920072FC9}"/>
                    </a:ext>
                  </a:extLst>
                </p14:cNvPr>
                <p14:cNvContentPartPr/>
                <p14:nvPr/>
              </p14:nvContentPartPr>
              <p14:xfrm>
                <a:off x="10149935" y="2729466"/>
                <a:ext cx="334800" cy="302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2D93F99F-4311-4ABA-B661-FD3920072FC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145615" y="2725146"/>
                  <a:ext cx="3434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F1DB366A-BD5C-4D1C-8B6A-EAD49E8E06D9}"/>
                    </a:ext>
                  </a:extLst>
                </p14:cNvPr>
                <p14:cNvContentPartPr/>
                <p14:nvPr/>
              </p14:nvContentPartPr>
              <p14:xfrm>
                <a:off x="10148495" y="2820186"/>
                <a:ext cx="327960" cy="327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F1DB366A-BD5C-4D1C-8B6A-EAD49E8E06D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144175" y="2815866"/>
                  <a:ext cx="33660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18019B5E-3F99-44D0-8910-39CDE0271F5D}"/>
                    </a:ext>
                  </a:extLst>
                </p14:cNvPr>
                <p14:cNvContentPartPr/>
                <p14:nvPr/>
              </p14:nvContentPartPr>
              <p14:xfrm>
                <a:off x="10531175" y="2612466"/>
                <a:ext cx="180720" cy="3038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18019B5E-3F99-44D0-8910-39CDE0271F5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526855" y="2608146"/>
                  <a:ext cx="18936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DE2857E-D44D-45F1-85D5-D577CD938D65}"/>
                    </a:ext>
                  </a:extLst>
                </p14:cNvPr>
                <p14:cNvContentPartPr/>
                <p14:nvPr/>
              </p14:nvContentPartPr>
              <p14:xfrm>
                <a:off x="10811615" y="2589066"/>
                <a:ext cx="304920" cy="2574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DE2857E-D44D-45F1-85D5-D577CD938D6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807295" y="2584746"/>
                  <a:ext cx="3135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76B0330E-0383-4A75-A7D0-F218CA96F40D}"/>
                    </a:ext>
                  </a:extLst>
                </p14:cNvPr>
                <p14:cNvContentPartPr/>
                <p14:nvPr/>
              </p14:nvContentPartPr>
              <p14:xfrm>
                <a:off x="11218775" y="2731626"/>
                <a:ext cx="144000" cy="21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76B0330E-0383-4A75-A7D0-F218CA96F40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214455" y="2727306"/>
                  <a:ext cx="15264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9CD35683-4C3D-42E2-8B82-3B586196C3DB}"/>
                    </a:ext>
                  </a:extLst>
                </p14:cNvPr>
                <p14:cNvContentPartPr/>
                <p14:nvPr/>
              </p14:nvContentPartPr>
              <p14:xfrm>
                <a:off x="11207255" y="2810826"/>
                <a:ext cx="145800" cy="12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9CD35683-4C3D-42E2-8B82-3B586196C3D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202935" y="2806506"/>
                  <a:ext cx="1544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EE663396-C662-44CC-BBCC-9870873F5F67}"/>
                    </a:ext>
                  </a:extLst>
                </p14:cNvPr>
                <p14:cNvContentPartPr/>
                <p14:nvPr/>
              </p14:nvContentPartPr>
              <p14:xfrm>
                <a:off x="11448815" y="2341026"/>
                <a:ext cx="262800" cy="4892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EE663396-C662-44CC-BBCC-9870873F5F6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444495" y="2336706"/>
                  <a:ext cx="271440" cy="49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F8D8F89B-D618-4AB1-A235-0213C24BB3B6}"/>
              </a:ext>
            </a:extLst>
          </p:cNvPr>
          <p:cNvGrpSpPr/>
          <p:nvPr/>
        </p:nvGrpSpPr>
        <p:grpSpPr>
          <a:xfrm>
            <a:off x="5044055" y="3360906"/>
            <a:ext cx="643320" cy="339480"/>
            <a:chOff x="5044055" y="3360906"/>
            <a:chExt cx="64332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089BE22-917D-497A-A278-FBD77A2C72FF}"/>
                    </a:ext>
                  </a:extLst>
                </p14:cNvPr>
                <p14:cNvContentPartPr/>
                <p14:nvPr/>
              </p14:nvContentPartPr>
              <p14:xfrm>
                <a:off x="5044055" y="3498066"/>
                <a:ext cx="107640" cy="1360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089BE22-917D-497A-A278-FBD77A2C72F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039735" y="3493746"/>
                  <a:ext cx="1162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052280C-1B34-4663-942E-CF2BDC6FC09A}"/>
                    </a:ext>
                  </a:extLst>
                </p14:cNvPr>
                <p14:cNvContentPartPr/>
                <p14:nvPr/>
              </p14:nvContentPartPr>
              <p14:xfrm>
                <a:off x="5050175" y="3360906"/>
                <a:ext cx="51120" cy="46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052280C-1B34-4663-942E-CF2BDC6FC09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045855" y="3356586"/>
                  <a:ext cx="597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F2DF6A3B-2FFC-4B3E-9D23-17338CB067CC}"/>
                    </a:ext>
                  </a:extLst>
                </p14:cNvPr>
                <p14:cNvContentPartPr/>
                <p14:nvPr/>
              </p14:nvContentPartPr>
              <p14:xfrm>
                <a:off x="5242415" y="3514626"/>
                <a:ext cx="73080" cy="1119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F2DF6A3B-2FFC-4B3E-9D23-17338CB067C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238095" y="3510306"/>
                  <a:ext cx="8172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664DAFEF-0BE4-4CE0-AB8E-71B15713C6BB}"/>
                    </a:ext>
                  </a:extLst>
                </p14:cNvPr>
                <p14:cNvContentPartPr/>
                <p14:nvPr/>
              </p14:nvContentPartPr>
              <p14:xfrm>
                <a:off x="5236655" y="3366306"/>
                <a:ext cx="42840" cy="255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664DAFEF-0BE4-4CE0-AB8E-71B15713C6B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232335" y="3361986"/>
                  <a:ext cx="514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9BA6168-08B5-4815-89DC-C8F6B072589E}"/>
                    </a:ext>
                  </a:extLst>
                </p14:cNvPr>
                <p14:cNvContentPartPr/>
                <p14:nvPr/>
              </p14:nvContentPartPr>
              <p14:xfrm>
                <a:off x="5395415" y="3382146"/>
                <a:ext cx="107640" cy="2491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9BA6168-08B5-4815-89DC-C8F6B072589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391095" y="3377826"/>
                  <a:ext cx="11628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BC8E9BF-7D9B-4E42-BACB-610617D57581}"/>
                    </a:ext>
                  </a:extLst>
                </p14:cNvPr>
                <p14:cNvContentPartPr/>
                <p14:nvPr/>
              </p14:nvContentPartPr>
              <p14:xfrm>
                <a:off x="5615015" y="3393666"/>
                <a:ext cx="72360" cy="3067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BC8E9BF-7D9B-4E42-BACB-610617D5758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610695" y="3389346"/>
                  <a:ext cx="81000" cy="31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D23C1A87-3E3A-4E30-880A-CDEC30F07A61}"/>
              </a:ext>
            </a:extLst>
          </p:cNvPr>
          <p:cNvGrpSpPr/>
          <p:nvPr/>
        </p:nvGrpSpPr>
        <p:grpSpPr>
          <a:xfrm>
            <a:off x="6758375" y="3428586"/>
            <a:ext cx="297720" cy="246600"/>
            <a:chOff x="6758375" y="3428586"/>
            <a:chExt cx="297720" cy="24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0394BC3-0B75-4B2A-AB9E-74C1AFEF6AE5}"/>
                    </a:ext>
                  </a:extLst>
                </p14:cNvPr>
                <p14:cNvContentPartPr/>
                <p14:nvPr/>
              </p14:nvContentPartPr>
              <p14:xfrm>
                <a:off x="6758375" y="3428586"/>
                <a:ext cx="192600" cy="1897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0394BC3-0B75-4B2A-AB9E-74C1AFEF6AE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754055" y="3424266"/>
                  <a:ext cx="2012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D883A048-427E-4D38-9752-5C2768B8479D}"/>
                    </a:ext>
                  </a:extLst>
                </p14:cNvPr>
                <p14:cNvContentPartPr/>
                <p14:nvPr/>
              </p14:nvContentPartPr>
              <p14:xfrm>
                <a:off x="6970415" y="3526506"/>
                <a:ext cx="85680" cy="1486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D883A048-427E-4D38-9752-5C2768B8479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966095" y="3522186"/>
                  <a:ext cx="94320" cy="15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CDC80786-D1D5-4037-B3A5-037CDFB69C3E}"/>
              </a:ext>
            </a:extLst>
          </p:cNvPr>
          <p:cNvGrpSpPr/>
          <p:nvPr/>
        </p:nvGrpSpPr>
        <p:grpSpPr>
          <a:xfrm>
            <a:off x="5928575" y="3445506"/>
            <a:ext cx="561240" cy="246240"/>
            <a:chOff x="5928575" y="3445506"/>
            <a:chExt cx="561240" cy="24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2C898948-3D4A-4AB3-903F-A95E8EC75561}"/>
                    </a:ext>
                  </a:extLst>
                </p14:cNvPr>
                <p14:cNvContentPartPr/>
                <p14:nvPr/>
              </p14:nvContentPartPr>
              <p14:xfrm>
                <a:off x="5928575" y="3445506"/>
                <a:ext cx="274680" cy="1969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2C898948-3D4A-4AB3-903F-A95E8EC7556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924255" y="3441186"/>
                  <a:ext cx="2833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DA2419EF-03CA-4C91-9B38-0A6692A6D939}"/>
                    </a:ext>
                  </a:extLst>
                </p14:cNvPr>
                <p14:cNvContentPartPr/>
                <p14:nvPr/>
              </p14:nvContentPartPr>
              <p14:xfrm>
                <a:off x="6293975" y="3457386"/>
                <a:ext cx="131760" cy="1008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DA2419EF-03CA-4C91-9B38-0A6692A6D93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289655" y="3453066"/>
                  <a:ext cx="14040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FE1E927-2105-48FE-8862-B45099975615}"/>
                    </a:ext>
                  </a:extLst>
                </p14:cNvPr>
                <p14:cNvContentPartPr/>
                <p14:nvPr/>
              </p14:nvContentPartPr>
              <p14:xfrm>
                <a:off x="6472175" y="3642066"/>
                <a:ext cx="17640" cy="158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FE1E927-2105-48FE-8862-B45099975615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467855" y="3637746"/>
                  <a:ext cx="26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974E8CDC-5A30-4220-A80C-A9BA6E179F3C}"/>
                    </a:ext>
                  </a:extLst>
                </p14:cNvPr>
                <p14:cNvContentPartPr/>
                <p14:nvPr/>
              </p14:nvContentPartPr>
              <p14:xfrm>
                <a:off x="6281015" y="3523986"/>
                <a:ext cx="150480" cy="1677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974E8CDC-5A30-4220-A80C-A9BA6E179F3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276695" y="3519666"/>
                  <a:ext cx="159120" cy="17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uppo 187">
            <a:extLst>
              <a:ext uri="{FF2B5EF4-FFF2-40B4-BE49-F238E27FC236}">
                <a16:creationId xmlns:a16="http://schemas.microsoft.com/office/drawing/2014/main" id="{0ECB90DE-932E-40D1-ACB5-1D228521E012}"/>
              </a:ext>
            </a:extLst>
          </p:cNvPr>
          <p:cNvGrpSpPr/>
          <p:nvPr/>
        </p:nvGrpSpPr>
        <p:grpSpPr>
          <a:xfrm>
            <a:off x="7206935" y="3237426"/>
            <a:ext cx="515880" cy="497520"/>
            <a:chOff x="7206935" y="3237426"/>
            <a:chExt cx="515880" cy="49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B2FEACA-D78E-4856-8A9E-2E621EA92A27}"/>
                    </a:ext>
                  </a:extLst>
                </p14:cNvPr>
                <p14:cNvContentPartPr/>
                <p14:nvPr/>
              </p14:nvContentPartPr>
              <p14:xfrm>
                <a:off x="7206935" y="3524346"/>
                <a:ext cx="241200" cy="2106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B2FEACA-D78E-4856-8A9E-2E621EA92A2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202615" y="3520026"/>
                  <a:ext cx="2498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A28ADDE6-7303-4DF0-BBA6-91011D827551}"/>
                    </a:ext>
                  </a:extLst>
                </p14:cNvPr>
                <p14:cNvContentPartPr/>
                <p14:nvPr/>
              </p14:nvContentPartPr>
              <p14:xfrm>
                <a:off x="7560455" y="3237426"/>
                <a:ext cx="162360" cy="3700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A28ADDE6-7303-4DF0-BBA6-91011D82755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556135" y="3233106"/>
                  <a:ext cx="171000" cy="378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E65ACCB3-7A5C-4470-B33B-C3DE6956D3D4}"/>
                  </a:ext>
                </a:extLst>
              </p14:cNvPr>
              <p14:cNvContentPartPr/>
              <p14:nvPr/>
            </p14:nvContentPartPr>
            <p14:xfrm>
              <a:off x="8343095" y="3439746"/>
              <a:ext cx="229320" cy="15156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E65ACCB3-7A5C-4470-B33B-C3DE6956D3D4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8338775" y="3435426"/>
                <a:ext cx="237960" cy="160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8E70D9D8-41F7-438E-AFF4-F508725E9CF1}"/>
              </a:ext>
            </a:extLst>
          </p:cNvPr>
          <p:cNvGrpSpPr/>
          <p:nvPr/>
        </p:nvGrpSpPr>
        <p:grpSpPr>
          <a:xfrm>
            <a:off x="8840975" y="3166506"/>
            <a:ext cx="849240" cy="563400"/>
            <a:chOff x="8840975" y="3166506"/>
            <a:chExt cx="849240" cy="56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5E44ED3F-FBE5-4B92-B1CC-E0EBD2C79ADD}"/>
                    </a:ext>
                  </a:extLst>
                </p14:cNvPr>
                <p14:cNvContentPartPr/>
                <p14:nvPr/>
              </p14:nvContentPartPr>
              <p14:xfrm>
                <a:off x="8840975" y="3166506"/>
                <a:ext cx="169200" cy="4521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5E44ED3F-FBE5-4B92-B1CC-E0EBD2C79AD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836655" y="3162186"/>
                  <a:ext cx="17784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1E1612F-ED88-4289-95B0-AEA5C804D20A}"/>
                    </a:ext>
                  </a:extLst>
                </p14:cNvPr>
                <p14:cNvContentPartPr/>
                <p14:nvPr/>
              </p14:nvContentPartPr>
              <p14:xfrm>
                <a:off x="9169655" y="3462426"/>
                <a:ext cx="195120" cy="2674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1E1612F-ED88-4289-95B0-AEA5C804D20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165335" y="3458106"/>
                  <a:ext cx="20376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BE4D11A6-EF03-49CC-8052-F9D6A9A46678}"/>
                    </a:ext>
                  </a:extLst>
                </p14:cNvPr>
                <p14:cNvContentPartPr/>
                <p14:nvPr/>
              </p14:nvContentPartPr>
              <p14:xfrm>
                <a:off x="9498695" y="3468906"/>
                <a:ext cx="191520" cy="2206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BE4D11A6-EF03-49CC-8052-F9D6A9A46678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494375" y="3464586"/>
                  <a:ext cx="20016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uppo 196">
            <a:extLst>
              <a:ext uri="{FF2B5EF4-FFF2-40B4-BE49-F238E27FC236}">
                <a16:creationId xmlns:a16="http://schemas.microsoft.com/office/drawing/2014/main" id="{AA514F96-0413-4ADE-8380-D5AA5A525886}"/>
              </a:ext>
            </a:extLst>
          </p:cNvPr>
          <p:cNvGrpSpPr/>
          <p:nvPr/>
        </p:nvGrpSpPr>
        <p:grpSpPr>
          <a:xfrm>
            <a:off x="9937175" y="3422106"/>
            <a:ext cx="1791360" cy="334080"/>
            <a:chOff x="9937175" y="3422106"/>
            <a:chExt cx="1791360" cy="33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FB70493D-7916-43C9-A8DA-74C488E32C8F}"/>
                    </a:ext>
                  </a:extLst>
                </p14:cNvPr>
                <p14:cNvContentPartPr/>
                <p14:nvPr/>
              </p14:nvContentPartPr>
              <p14:xfrm>
                <a:off x="9946535" y="3531906"/>
                <a:ext cx="340560" cy="374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FB70493D-7916-43C9-A8DA-74C488E32C8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942215" y="3527586"/>
                  <a:ext cx="3492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655B3D01-8794-4F81-8465-5E5C0D994C8C}"/>
                    </a:ext>
                  </a:extLst>
                </p14:cNvPr>
                <p14:cNvContentPartPr/>
                <p14:nvPr/>
              </p14:nvContentPartPr>
              <p14:xfrm>
                <a:off x="9937175" y="3602826"/>
                <a:ext cx="296640" cy="356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655B3D01-8794-4F81-8465-5E5C0D994C8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932855" y="3598506"/>
                  <a:ext cx="3052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8021E9C9-E934-4209-9487-B0CF9252F870}"/>
                    </a:ext>
                  </a:extLst>
                </p14:cNvPr>
                <p14:cNvContentPartPr/>
                <p14:nvPr/>
              </p14:nvContentPartPr>
              <p14:xfrm>
                <a:off x="10322015" y="3422106"/>
                <a:ext cx="209520" cy="2797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8021E9C9-E934-4209-9487-B0CF9252F87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317695" y="3417786"/>
                  <a:ext cx="2181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EFFC3A33-1BB9-40D7-A259-EC255569FA86}"/>
                    </a:ext>
                  </a:extLst>
                </p14:cNvPr>
                <p14:cNvContentPartPr/>
                <p14:nvPr/>
              </p14:nvContentPartPr>
              <p14:xfrm>
                <a:off x="10658255" y="3431106"/>
                <a:ext cx="281880" cy="2390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EFFC3A33-1BB9-40D7-A259-EC255569FA86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653935" y="3426786"/>
                  <a:ext cx="2905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0F15A0AB-D12D-4512-A8C5-7CF87FDC9B16}"/>
                    </a:ext>
                  </a:extLst>
                </p14:cNvPr>
                <p14:cNvContentPartPr/>
                <p14:nvPr/>
              </p14:nvContentPartPr>
              <p14:xfrm>
                <a:off x="11089535" y="3498426"/>
                <a:ext cx="259920" cy="2577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0F15A0AB-D12D-4512-A8C5-7CF87FDC9B1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085215" y="3494106"/>
                  <a:ext cx="26856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ECBAE22A-C269-43BD-8684-A130DEA50323}"/>
                    </a:ext>
                  </a:extLst>
                </p14:cNvPr>
                <p14:cNvContentPartPr/>
                <p14:nvPr/>
              </p14:nvContentPartPr>
              <p14:xfrm>
                <a:off x="11466095" y="3489426"/>
                <a:ext cx="262440" cy="2440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ECBAE22A-C269-43BD-8684-A130DEA5032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461775" y="3485106"/>
                  <a:ext cx="271080" cy="252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99" name="Input penna 198">
                <a:extLst>
                  <a:ext uri="{FF2B5EF4-FFF2-40B4-BE49-F238E27FC236}">
                    <a16:creationId xmlns:a16="http://schemas.microsoft.com/office/drawing/2014/main" id="{7B01EC29-0D11-4654-9E23-5F9CFD2AC603}"/>
                  </a:ext>
                </a:extLst>
              </p14:cNvPr>
              <p14:cNvContentPartPr/>
              <p14:nvPr/>
            </p14:nvContentPartPr>
            <p14:xfrm>
              <a:off x="5139815" y="4252626"/>
              <a:ext cx="116640" cy="89640"/>
            </p14:xfrm>
          </p:contentPart>
        </mc:Choice>
        <mc:Fallback xmlns="">
          <p:pic>
            <p:nvPicPr>
              <p:cNvPr id="199" name="Input penna 198">
                <a:extLst>
                  <a:ext uri="{FF2B5EF4-FFF2-40B4-BE49-F238E27FC236}">
                    <a16:creationId xmlns:a16="http://schemas.microsoft.com/office/drawing/2014/main" id="{7B01EC29-0D11-4654-9E23-5F9CFD2AC603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5135495" y="4248306"/>
                <a:ext cx="125280" cy="98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CBBBD657-F385-4B9F-BD80-6A7A213D74C5}"/>
              </a:ext>
            </a:extLst>
          </p:cNvPr>
          <p:cNvGrpSpPr/>
          <p:nvPr/>
        </p:nvGrpSpPr>
        <p:grpSpPr>
          <a:xfrm>
            <a:off x="5730935" y="4203306"/>
            <a:ext cx="510120" cy="238320"/>
            <a:chOff x="5730935" y="4203306"/>
            <a:chExt cx="510120" cy="23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ACC059B7-3B0C-4FDE-9B48-2C1F71605794}"/>
                    </a:ext>
                  </a:extLst>
                </p14:cNvPr>
                <p14:cNvContentPartPr/>
                <p14:nvPr/>
              </p14:nvContentPartPr>
              <p14:xfrm>
                <a:off x="5730935" y="4218066"/>
                <a:ext cx="230040" cy="1940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ACC059B7-3B0C-4FDE-9B48-2C1F7160579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726615" y="4213746"/>
                  <a:ext cx="2386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B0B322D-8B2C-45C4-8DBD-E96130798E88}"/>
                    </a:ext>
                  </a:extLst>
                </p14:cNvPr>
                <p14:cNvContentPartPr/>
                <p14:nvPr/>
              </p14:nvContentPartPr>
              <p14:xfrm>
                <a:off x="6099935" y="4203306"/>
                <a:ext cx="141120" cy="2383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B0B322D-8B2C-45C4-8DBD-E96130798E8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095615" y="4198986"/>
                  <a:ext cx="149760" cy="24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3FE7270F-22DA-4C86-9BF3-F90A6BB54934}"/>
              </a:ext>
            </a:extLst>
          </p:cNvPr>
          <p:cNvGrpSpPr/>
          <p:nvPr/>
        </p:nvGrpSpPr>
        <p:grpSpPr>
          <a:xfrm>
            <a:off x="6690695" y="4012866"/>
            <a:ext cx="553680" cy="485640"/>
            <a:chOff x="6690695" y="4012866"/>
            <a:chExt cx="553680" cy="48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BEF96B90-772F-4A5C-ADD6-0268A271D7EC}"/>
                    </a:ext>
                  </a:extLst>
                </p14:cNvPr>
                <p14:cNvContentPartPr/>
                <p14:nvPr/>
              </p14:nvContentPartPr>
              <p14:xfrm>
                <a:off x="6690695" y="4012866"/>
                <a:ext cx="228600" cy="4154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BEF96B90-772F-4A5C-ADD6-0268A271D7E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686375" y="4008546"/>
                  <a:ext cx="237240" cy="42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FA0965E6-86C4-40F6-940C-451465ED8A5F}"/>
                    </a:ext>
                  </a:extLst>
                </p14:cNvPr>
                <p14:cNvContentPartPr/>
                <p14:nvPr/>
              </p14:nvContentPartPr>
              <p14:xfrm>
                <a:off x="7060055" y="4223106"/>
                <a:ext cx="184320" cy="2754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FA0965E6-86C4-40F6-940C-451465ED8A5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055735" y="4218786"/>
                  <a:ext cx="192960" cy="284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205" name="Input penna 204">
                <a:extLst>
                  <a:ext uri="{FF2B5EF4-FFF2-40B4-BE49-F238E27FC236}">
                    <a16:creationId xmlns:a16="http://schemas.microsoft.com/office/drawing/2014/main" id="{3D871319-4227-4A80-AD7C-B72065F662AF}"/>
                  </a:ext>
                </a:extLst>
              </p14:cNvPr>
              <p14:cNvContentPartPr/>
              <p14:nvPr/>
            </p14:nvContentPartPr>
            <p14:xfrm>
              <a:off x="7452455" y="4201506"/>
              <a:ext cx="326880" cy="241920"/>
            </p14:xfrm>
          </p:contentPart>
        </mc:Choice>
        <mc:Fallback xmlns="">
          <p:pic>
            <p:nvPicPr>
              <p:cNvPr id="205" name="Input penna 204">
                <a:extLst>
                  <a:ext uri="{FF2B5EF4-FFF2-40B4-BE49-F238E27FC236}">
                    <a16:creationId xmlns:a16="http://schemas.microsoft.com/office/drawing/2014/main" id="{3D871319-4227-4A80-AD7C-B72065F662AF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7448135" y="4197186"/>
                <a:ext cx="335520" cy="250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942D9255-969E-4AD8-81FB-FBD83D343D1E}"/>
              </a:ext>
            </a:extLst>
          </p:cNvPr>
          <p:cNvGrpSpPr/>
          <p:nvPr/>
        </p:nvGrpSpPr>
        <p:grpSpPr>
          <a:xfrm>
            <a:off x="8505095" y="3948786"/>
            <a:ext cx="1238400" cy="574920"/>
            <a:chOff x="8505095" y="3948786"/>
            <a:chExt cx="1238400" cy="57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13A92FC-F788-402F-821C-14773309FEB1}"/>
                    </a:ext>
                  </a:extLst>
                </p14:cNvPr>
                <p14:cNvContentPartPr/>
                <p14:nvPr/>
              </p14:nvContentPartPr>
              <p14:xfrm>
                <a:off x="8505095" y="3948786"/>
                <a:ext cx="247320" cy="4539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13A92FC-F788-402F-821C-14773309FEB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500775" y="3944466"/>
                  <a:ext cx="25596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07BF2B5-EF5C-4B77-9215-D19C7CC025AB}"/>
                    </a:ext>
                  </a:extLst>
                </p14:cNvPr>
                <p14:cNvContentPartPr/>
                <p14:nvPr/>
              </p14:nvContentPartPr>
              <p14:xfrm>
                <a:off x="8869775" y="4283586"/>
                <a:ext cx="177840" cy="198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07BF2B5-EF5C-4B77-9215-D19C7CC025A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865455" y="4279266"/>
                  <a:ext cx="1864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038558C9-A2D6-4E9A-9D5A-EA892EC8F4BA}"/>
                    </a:ext>
                  </a:extLst>
                </p14:cNvPr>
                <p14:cNvContentPartPr/>
                <p14:nvPr/>
              </p14:nvContentPartPr>
              <p14:xfrm>
                <a:off x="8912255" y="4207266"/>
                <a:ext cx="25920" cy="1735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038558C9-A2D6-4E9A-9D5A-EA892EC8F4BA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907935" y="4202946"/>
                  <a:ext cx="3456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3D68B4D4-3F9A-4733-B54F-01D138A3E542}"/>
                    </a:ext>
                  </a:extLst>
                </p14:cNvPr>
                <p14:cNvContentPartPr/>
                <p14:nvPr/>
              </p14:nvContentPartPr>
              <p14:xfrm>
                <a:off x="9167855" y="4195026"/>
                <a:ext cx="154440" cy="2275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3D68B4D4-3F9A-4733-B54F-01D138A3E54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163535" y="4190706"/>
                  <a:ext cx="163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A76C0D4-B6C9-4B32-8506-00D23EE9F5F6}"/>
                    </a:ext>
                  </a:extLst>
                </p14:cNvPr>
                <p14:cNvContentPartPr/>
                <p14:nvPr/>
              </p14:nvContentPartPr>
              <p14:xfrm>
                <a:off x="9500495" y="4234986"/>
                <a:ext cx="243000" cy="2887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A76C0D4-B6C9-4B32-8506-00D23EE9F5F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496175" y="4230666"/>
                  <a:ext cx="251640" cy="29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DD41457C-5E91-464C-90DF-EDFF99A6631E}"/>
              </a:ext>
            </a:extLst>
          </p:cNvPr>
          <p:cNvGrpSpPr/>
          <p:nvPr/>
        </p:nvGrpSpPr>
        <p:grpSpPr>
          <a:xfrm>
            <a:off x="9949055" y="4155426"/>
            <a:ext cx="935640" cy="324720"/>
            <a:chOff x="9949055" y="4155426"/>
            <a:chExt cx="93564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9988697F-6218-477A-8677-AC309968916F}"/>
                    </a:ext>
                  </a:extLst>
                </p14:cNvPr>
                <p14:cNvContentPartPr/>
                <p14:nvPr/>
              </p14:nvContentPartPr>
              <p14:xfrm>
                <a:off x="9949055" y="4155426"/>
                <a:ext cx="297360" cy="2559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9988697F-6218-477A-8677-AC309968916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944735" y="4151106"/>
                  <a:ext cx="30600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751B223-70E4-40C8-B001-4D2CEE544AA1}"/>
                    </a:ext>
                  </a:extLst>
                </p14:cNvPr>
                <p14:cNvContentPartPr/>
                <p14:nvPr/>
              </p14:nvContentPartPr>
              <p14:xfrm>
                <a:off x="10345055" y="4301946"/>
                <a:ext cx="180360" cy="313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751B223-70E4-40C8-B001-4D2CEE544AA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340735" y="4297626"/>
                  <a:ext cx="1890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CE0DEDB-4AB5-4C91-AAF9-63DA6FED21E2}"/>
                    </a:ext>
                  </a:extLst>
                </p14:cNvPr>
                <p14:cNvContentPartPr/>
                <p14:nvPr/>
              </p14:nvContentPartPr>
              <p14:xfrm>
                <a:off x="10373855" y="4209426"/>
                <a:ext cx="41760" cy="195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CE0DEDB-4AB5-4C91-AAF9-63DA6FED21E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369535" y="4205106"/>
                  <a:ext cx="504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034F64B-02CB-48D5-BA88-0314B9C918D1}"/>
                    </a:ext>
                  </a:extLst>
                </p14:cNvPr>
                <p14:cNvContentPartPr/>
                <p14:nvPr/>
              </p14:nvContentPartPr>
              <p14:xfrm>
                <a:off x="10653215" y="4204386"/>
                <a:ext cx="231480" cy="2757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034F64B-02CB-48D5-BA88-0314B9C918D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648895" y="4200066"/>
                  <a:ext cx="240120" cy="28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C145B07C-65A3-4A57-B4C4-13D3871377DA}"/>
              </a:ext>
            </a:extLst>
          </p:cNvPr>
          <p:cNvGrpSpPr/>
          <p:nvPr/>
        </p:nvGrpSpPr>
        <p:grpSpPr>
          <a:xfrm>
            <a:off x="4942175" y="5079906"/>
            <a:ext cx="326160" cy="61200"/>
            <a:chOff x="4942175" y="5079906"/>
            <a:chExt cx="326160" cy="6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C68E775-F132-4436-AF27-9308402FE515}"/>
                    </a:ext>
                  </a:extLst>
                </p14:cNvPr>
                <p14:cNvContentPartPr/>
                <p14:nvPr/>
              </p14:nvContentPartPr>
              <p14:xfrm>
                <a:off x="4942175" y="5086386"/>
                <a:ext cx="82440" cy="450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C68E775-F132-4436-AF27-9308402FE515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937855" y="5082066"/>
                  <a:ext cx="910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F0D36998-1D30-4FBA-B49C-A0BD7053A7DA}"/>
                    </a:ext>
                  </a:extLst>
                </p14:cNvPr>
                <p14:cNvContentPartPr/>
                <p14:nvPr/>
              </p14:nvContentPartPr>
              <p14:xfrm>
                <a:off x="5180855" y="5079906"/>
                <a:ext cx="87480" cy="612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F0D36998-1D30-4FBA-B49C-A0BD7053A7D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176535" y="5075586"/>
                  <a:ext cx="96120" cy="6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9BCF0BA3-0BEA-443C-8CA6-4A6CB0E81B80}"/>
              </a:ext>
            </a:extLst>
          </p:cNvPr>
          <p:cNvGrpSpPr/>
          <p:nvPr/>
        </p:nvGrpSpPr>
        <p:grpSpPr>
          <a:xfrm>
            <a:off x="5730935" y="4967586"/>
            <a:ext cx="553680" cy="244800"/>
            <a:chOff x="5730935" y="4967586"/>
            <a:chExt cx="553680" cy="24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1B059306-79C6-478A-AB50-65914481B940}"/>
                    </a:ext>
                  </a:extLst>
                </p14:cNvPr>
                <p14:cNvContentPartPr/>
                <p14:nvPr/>
              </p14:nvContentPartPr>
              <p14:xfrm>
                <a:off x="5730935" y="4967586"/>
                <a:ext cx="257760" cy="2199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1B059306-79C6-478A-AB50-65914481B94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726615" y="4963266"/>
                  <a:ext cx="2664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A0B7AE1-5E5A-4E09-A322-76EADE8B3709}"/>
                    </a:ext>
                  </a:extLst>
                </p14:cNvPr>
                <p14:cNvContentPartPr/>
                <p14:nvPr/>
              </p14:nvContentPartPr>
              <p14:xfrm>
                <a:off x="6150335" y="5008266"/>
                <a:ext cx="134280" cy="2041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A0B7AE1-5E5A-4E09-A322-76EADE8B370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146015" y="5003946"/>
                  <a:ext cx="14292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8DE00473-A725-486D-BADC-D6167DD3BA9C}"/>
              </a:ext>
            </a:extLst>
          </p:cNvPr>
          <p:cNvGrpSpPr/>
          <p:nvPr/>
        </p:nvGrpSpPr>
        <p:grpSpPr>
          <a:xfrm>
            <a:off x="6704015" y="4889466"/>
            <a:ext cx="1095120" cy="433800"/>
            <a:chOff x="6704015" y="4889466"/>
            <a:chExt cx="1095120" cy="43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DBB8F12-2F10-4F84-A5B3-A731535A6912}"/>
                    </a:ext>
                  </a:extLst>
                </p14:cNvPr>
                <p14:cNvContentPartPr/>
                <p14:nvPr/>
              </p14:nvContentPartPr>
              <p14:xfrm>
                <a:off x="6704015" y="4889466"/>
                <a:ext cx="271440" cy="3121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DBB8F12-2F10-4F84-A5B3-A731535A691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699695" y="4885146"/>
                  <a:ext cx="28008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80FF9A47-C557-4F46-99B4-FD88D9D4B134}"/>
                    </a:ext>
                  </a:extLst>
                </p14:cNvPr>
                <p14:cNvContentPartPr/>
                <p14:nvPr/>
              </p14:nvContentPartPr>
              <p14:xfrm>
                <a:off x="7148255" y="5005386"/>
                <a:ext cx="200160" cy="3178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80FF9A47-C557-4F46-99B4-FD88D9D4B13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143935" y="5001066"/>
                  <a:ext cx="20880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8085397F-8548-4FF6-AE21-70FBA7134A50}"/>
                    </a:ext>
                  </a:extLst>
                </p14:cNvPr>
                <p14:cNvContentPartPr/>
                <p14:nvPr/>
              </p14:nvContentPartPr>
              <p14:xfrm>
                <a:off x="7522295" y="4948146"/>
                <a:ext cx="276840" cy="3027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8085397F-8548-4FF6-AE21-70FBA7134A5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517975" y="4943826"/>
                  <a:ext cx="285480" cy="311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55573A99-28ED-4017-AF4A-C95EE3617120}"/>
                  </a:ext>
                </a:extLst>
              </p14:cNvPr>
              <p14:cNvContentPartPr/>
              <p14:nvPr/>
            </p14:nvContentPartPr>
            <p14:xfrm>
              <a:off x="8525975" y="5044266"/>
              <a:ext cx="186120" cy="21276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55573A99-28ED-4017-AF4A-C95EE3617120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8521655" y="5039946"/>
                <a:ext cx="194760" cy="22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98C99E43-2FFC-42DC-9E17-AF60897F2742}"/>
              </a:ext>
            </a:extLst>
          </p:cNvPr>
          <p:cNvGrpSpPr/>
          <p:nvPr/>
        </p:nvGrpSpPr>
        <p:grpSpPr>
          <a:xfrm>
            <a:off x="8939975" y="4757346"/>
            <a:ext cx="1731240" cy="606240"/>
            <a:chOff x="8939975" y="4757346"/>
            <a:chExt cx="1731240" cy="60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8FC89C1-956A-4D16-BE88-6696F87BE6F5}"/>
                    </a:ext>
                  </a:extLst>
                </p14:cNvPr>
                <p14:cNvContentPartPr/>
                <p14:nvPr/>
              </p14:nvContentPartPr>
              <p14:xfrm>
                <a:off x="8939975" y="4757346"/>
                <a:ext cx="218880" cy="4914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8FC89C1-956A-4D16-BE88-6696F87BE6F5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935655" y="4753026"/>
                  <a:ext cx="22752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FC1D0B98-9B2D-4E9C-9996-E2804FAE14DA}"/>
                    </a:ext>
                  </a:extLst>
                </p14:cNvPr>
                <p14:cNvContentPartPr/>
                <p14:nvPr/>
              </p14:nvContentPartPr>
              <p14:xfrm>
                <a:off x="9301775" y="5012226"/>
                <a:ext cx="205560" cy="3513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FC1D0B98-9B2D-4E9C-9996-E2804FAE14D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297455" y="5007906"/>
                  <a:ext cx="21420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44BAE308-2670-4CCE-8488-A8A236BEA0FC}"/>
                    </a:ext>
                  </a:extLst>
                </p14:cNvPr>
                <p14:cNvContentPartPr/>
                <p14:nvPr/>
              </p14:nvContentPartPr>
              <p14:xfrm>
                <a:off x="9656375" y="5006106"/>
                <a:ext cx="235800" cy="2120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44BAE308-2670-4CCE-8488-A8A236BEA0F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652055" y="5001786"/>
                  <a:ext cx="2444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49DEE325-40FF-464E-A847-1B5486F03A37}"/>
                    </a:ext>
                  </a:extLst>
                </p14:cNvPr>
                <p14:cNvContentPartPr/>
                <p14:nvPr/>
              </p14:nvContentPartPr>
              <p14:xfrm>
                <a:off x="10014575" y="5109426"/>
                <a:ext cx="357840" cy="198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49DEE325-40FF-464E-A847-1B5486F03A3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010255" y="5105106"/>
                  <a:ext cx="3664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03DF7281-0044-4497-9659-FBC83C7F1D1C}"/>
                    </a:ext>
                  </a:extLst>
                </p14:cNvPr>
                <p14:cNvContentPartPr/>
                <p14:nvPr/>
              </p14:nvContentPartPr>
              <p14:xfrm>
                <a:off x="10095935" y="5215266"/>
                <a:ext cx="256320" cy="154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03DF7281-0044-4497-9659-FBC83C7F1D1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091615" y="5210946"/>
                  <a:ext cx="2649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E51C107B-0F86-4575-9251-C428F1653210}"/>
                    </a:ext>
                  </a:extLst>
                </p14:cNvPr>
                <p14:cNvContentPartPr/>
                <p14:nvPr/>
              </p14:nvContentPartPr>
              <p14:xfrm>
                <a:off x="10433255" y="5023746"/>
                <a:ext cx="237960" cy="2505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E51C107B-0F86-4575-9251-C428F165321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428935" y="5019426"/>
                  <a:ext cx="246600" cy="25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A9832976-FA2D-407C-904E-2FA3D0A77891}"/>
              </a:ext>
            </a:extLst>
          </p:cNvPr>
          <p:cNvGrpSpPr/>
          <p:nvPr/>
        </p:nvGrpSpPr>
        <p:grpSpPr>
          <a:xfrm>
            <a:off x="7993535" y="4227786"/>
            <a:ext cx="394920" cy="267480"/>
            <a:chOff x="7993535" y="4227786"/>
            <a:chExt cx="394920" cy="26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6A791D8-1E9A-488C-9E05-455B6F1B1FDD}"/>
                    </a:ext>
                  </a:extLst>
                </p14:cNvPr>
                <p14:cNvContentPartPr/>
                <p14:nvPr/>
              </p14:nvContentPartPr>
              <p14:xfrm>
                <a:off x="8003615" y="4303026"/>
                <a:ext cx="248760" cy="198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6A791D8-1E9A-488C-9E05-455B6F1B1FDD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999295" y="4298706"/>
                  <a:ext cx="25740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8FA6F1FF-1415-43C2-9E2F-4D52CCD592DF}"/>
                    </a:ext>
                  </a:extLst>
                </p14:cNvPr>
                <p14:cNvContentPartPr/>
                <p14:nvPr/>
              </p14:nvContentPartPr>
              <p14:xfrm>
                <a:off x="7993535" y="4417506"/>
                <a:ext cx="224280" cy="201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8FA6F1FF-1415-43C2-9E2F-4D52CCD592D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989215" y="4413186"/>
                  <a:ext cx="2329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7BAFDEAF-D818-477C-9FDF-E63F8A30AA3F}"/>
                    </a:ext>
                  </a:extLst>
                </p14:cNvPr>
                <p14:cNvContentPartPr/>
                <p14:nvPr/>
              </p14:nvContentPartPr>
              <p14:xfrm>
                <a:off x="8189015" y="4227786"/>
                <a:ext cx="199440" cy="2674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7BAFDEAF-D818-477C-9FDF-E63F8A30AA3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184695" y="4223466"/>
                  <a:ext cx="208080" cy="27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uppo 245">
            <a:extLst>
              <a:ext uri="{FF2B5EF4-FFF2-40B4-BE49-F238E27FC236}">
                <a16:creationId xmlns:a16="http://schemas.microsoft.com/office/drawing/2014/main" id="{1C988B92-D254-43E3-9241-CD3F72567D0B}"/>
              </a:ext>
            </a:extLst>
          </p:cNvPr>
          <p:cNvGrpSpPr/>
          <p:nvPr/>
        </p:nvGrpSpPr>
        <p:grpSpPr>
          <a:xfrm>
            <a:off x="10775975" y="4724226"/>
            <a:ext cx="1108800" cy="604800"/>
            <a:chOff x="10775975" y="4724226"/>
            <a:chExt cx="1108800" cy="60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D6A5A807-D62F-40BC-BA80-2904A4AECBCA}"/>
                    </a:ext>
                  </a:extLst>
                </p14:cNvPr>
                <p14:cNvContentPartPr/>
                <p14:nvPr/>
              </p14:nvContentPartPr>
              <p14:xfrm>
                <a:off x="10775975" y="4996746"/>
                <a:ext cx="239760" cy="2437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D6A5A807-D62F-40BC-BA80-2904A4AECBC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771655" y="4992426"/>
                  <a:ext cx="24840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74D82195-D463-481A-98EC-6B02E71A2080}"/>
                    </a:ext>
                  </a:extLst>
                </p14:cNvPr>
                <p14:cNvContentPartPr/>
                <p14:nvPr/>
              </p14:nvContentPartPr>
              <p14:xfrm>
                <a:off x="11057855" y="4724226"/>
                <a:ext cx="197640" cy="5104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74D82195-D463-481A-98EC-6B02E71A208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053535" y="4719906"/>
                  <a:ext cx="20628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5AB8E577-7690-405F-8528-1CD924169C8C}"/>
                    </a:ext>
                  </a:extLst>
                </p14:cNvPr>
                <p14:cNvContentPartPr/>
                <p14:nvPr/>
              </p14:nvContentPartPr>
              <p14:xfrm>
                <a:off x="11313455" y="5023026"/>
                <a:ext cx="220680" cy="3060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5AB8E577-7690-405F-8528-1CD924169C8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1309135" y="5018706"/>
                  <a:ext cx="22932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B44D6B36-231F-4741-8A87-2A22ED1552B1}"/>
                    </a:ext>
                  </a:extLst>
                </p14:cNvPr>
                <p14:cNvContentPartPr/>
                <p14:nvPr/>
              </p14:nvContentPartPr>
              <p14:xfrm>
                <a:off x="11677415" y="4981986"/>
                <a:ext cx="207360" cy="2361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B44D6B36-231F-4741-8A87-2A22ED1552B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1673095" y="4977666"/>
                  <a:ext cx="216000" cy="244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AABBEF32-0D16-4275-9E74-DC0BBB5443DA}"/>
                  </a:ext>
                </a:extLst>
              </p14:cNvPr>
              <p14:cNvContentPartPr/>
              <p14:nvPr/>
            </p14:nvContentPartPr>
            <p14:xfrm>
              <a:off x="2045615" y="5816396"/>
              <a:ext cx="20520" cy="576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AABBEF32-0D16-4275-9E74-DC0BBB5443DA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2041295" y="5812076"/>
                <a:ext cx="29160" cy="1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85" name="Gruppo 284">
            <a:extLst>
              <a:ext uri="{FF2B5EF4-FFF2-40B4-BE49-F238E27FC236}">
                <a16:creationId xmlns:a16="http://schemas.microsoft.com/office/drawing/2014/main" id="{5EAF0F5C-58B8-4FB2-9E18-585A1BB3D270}"/>
              </a:ext>
            </a:extLst>
          </p:cNvPr>
          <p:cNvGrpSpPr/>
          <p:nvPr/>
        </p:nvGrpSpPr>
        <p:grpSpPr>
          <a:xfrm>
            <a:off x="4779095" y="5595559"/>
            <a:ext cx="598680" cy="110880"/>
            <a:chOff x="4779095" y="5595559"/>
            <a:chExt cx="598680" cy="11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6AF4798C-D1E4-4905-8D0B-C7CEBD180698}"/>
                    </a:ext>
                  </a:extLst>
                </p14:cNvPr>
                <p14:cNvContentPartPr/>
                <p14:nvPr/>
              </p14:nvContentPartPr>
              <p14:xfrm>
                <a:off x="4779095" y="5595559"/>
                <a:ext cx="106920" cy="6948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6AF4798C-D1E4-4905-8D0B-C7CEBD18069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774775" y="5591239"/>
                  <a:ext cx="11556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664AB971-E6A6-4716-BC04-8BC5294098CC}"/>
                    </a:ext>
                  </a:extLst>
                </p14:cNvPr>
                <p14:cNvContentPartPr/>
                <p14:nvPr/>
              </p14:nvContentPartPr>
              <p14:xfrm>
                <a:off x="5062775" y="5616439"/>
                <a:ext cx="73800" cy="712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664AB971-E6A6-4716-BC04-8BC5294098CC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058455" y="5612119"/>
                  <a:ext cx="8244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96058677-70A9-4924-A73C-3D4055E99C05}"/>
                    </a:ext>
                  </a:extLst>
                </p14:cNvPr>
                <p14:cNvContentPartPr/>
                <p14:nvPr/>
              </p14:nvContentPartPr>
              <p14:xfrm>
                <a:off x="5278775" y="5647399"/>
                <a:ext cx="99000" cy="5904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96058677-70A9-4924-A73C-3D4055E99C0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274455" y="5643079"/>
                  <a:ext cx="107640" cy="6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uppo 290">
            <a:extLst>
              <a:ext uri="{FF2B5EF4-FFF2-40B4-BE49-F238E27FC236}">
                <a16:creationId xmlns:a16="http://schemas.microsoft.com/office/drawing/2014/main" id="{4BA3F052-F8B2-45A4-AF62-5AE4DB0B28C0}"/>
              </a:ext>
            </a:extLst>
          </p:cNvPr>
          <p:cNvGrpSpPr/>
          <p:nvPr/>
        </p:nvGrpSpPr>
        <p:grpSpPr>
          <a:xfrm>
            <a:off x="5922455" y="5427079"/>
            <a:ext cx="1423440" cy="528480"/>
            <a:chOff x="5922455" y="5427079"/>
            <a:chExt cx="1423440" cy="52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057C4694-62BD-4C34-96A2-8B959030566C}"/>
                    </a:ext>
                  </a:extLst>
                </p14:cNvPr>
                <p14:cNvContentPartPr/>
                <p14:nvPr/>
              </p14:nvContentPartPr>
              <p14:xfrm>
                <a:off x="5923535" y="5427079"/>
                <a:ext cx="390240" cy="4233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057C4694-62BD-4C34-96A2-8B959030566C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919215" y="5422759"/>
                  <a:ext cx="39888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893053A6-D29A-4AF6-AB95-AD8F0A747481}"/>
                    </a:ext>
                  </a:extLst>
                </p14:cNvPr>
                <p14:cNvContentPartPr/>
                <p14:nvPr/>
              </p14:nvContentPartPr>
              <p14:xfrm>
                <a:off x="5922455" y="5682319"/>
                <a:ext cx="272520" cy="540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893053A6-D29A-4AF6-AB95-AD8F0A74748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918135" y="5677999"/>
                  <a:ext cx="2811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788E0D0A-F38F-4D1A-964E-EC56558D4C5D}"/>
                    </a:ext>
                  </a:extLst>
                </p14:cNvPr>
                <p14:cNvContentPartPr/>
                <p14:nvPr/>
              </p14:nvContentPartPr>
              <p14:xfrm>
                <a:off x="6445535" y="5581879"/>
                <a:ext cx="310680" cy="23688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788E0D0A-F38F-4D1A-964E-EC56558D4C5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441215" y="5577559"/>
                  <a:ext cx="3193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4731E3B3-525B-4B6F-BB25-965F85FC069D}"/>
                    </a:ext>
                  </a:extLst>
                </p14:cNvPr>
                <p14:cNvContentPartPr/>
                <p14:nvPr/>
              </p14:nvContentPartPr>
              <p14:xfrm>
                <a:off x="6851975" y="5837119"/>
                <a:ext cx="112320" cy="11844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4731E3B3-525B-4B6F-BB25-965F85FC069D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847655" y="5832799"/>
                  <a:ext cx="12096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F7C1EEA4-63B9-4052-8EAD-2DFF9B297F1A}"/>
                    </a:ext>
                  </a:extLst>
                </p14:cNvPr>
                <p14:cNvContentPartPr/>
                <p14:nvPr/>
              </p14:nvContentPartPr>
              <p14:xfrm>
                <a:off x="7132055" y="5442199"/>
                <a:ext cx="213840" cy="3780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F7C1EEA4-63B9-4052-8EAD-2DFF9B297F1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127735" y="5437879"/>
                  <a:ext cx="222480" cy="38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uppo 297">
            <a:extLst>
              <a:ext uri="{FF2B5EF4-FFF2-40B4-BE49-F238E27FC236}">
                <a16:creationId xmlns:a16="http://schemas.microsoft.com/office/drawing/2014/main" id="{4B99A7A4-94DF-49BB-90B8-AAB2827C90E7}"/>
              </a:ext>
            </a:extLst>
          </p:cNvPr>
          <p:cNvGrpSpPr/>
          <p:nvPr/>
        </p:nvGrpSpPr>
        <p:grpSpPr>
          <a:xfrm>
            <a:off x="8441015" y="5478919"/>
            <a:ext cx="1088280" cy="482040"/>
            <a:chOff x="8441015" y="5478919"/>
            <a:chExt cx="1088280" cy="48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4748D020-5D19-4812-BEFA-D6701520AED4}"/>
                    </a:ext>
                  </a:extLst>
                </p14:cNvPr>
                <p14:cNvContentPartPr/>
                <p14:nvPr/>
              </p14:nvContentPartPr>
              <p14:xfrm>
                <a:off x="8441015" y="5562439"/>
                <a:ext cx="271080" cy="2934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4748D020-5D19-4812-BEFA-D6701520AED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436695" y="5558119"/>
                  <a:ext cx="27972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66088F0C-744B-4C64-854D-8C4157A4CCBE}"/>
                    </a:ext>
                  </a:extLst>
                </p14:cNvPr>
                <p14:cNvContentPartPr/>
                <p14:nvPr/>
              </p14:nvContentPartPr>
              <p14:xfrm>
                <a:off x="8920175" y="5661439"/>
                <a:ext cx="215640" cy="29952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66088F0C-744B-4C64-854D-8C4157A4CCB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915855" y="5657119"/>
                  <a:ext cx="2242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55172EA6-BD5C-4E0F-9B94-65AB124EECBD}"/>
                    </a:ext>
                  </a:extLst>
                </p14:cNvPr>
                <p14:cNvContentPartPr/>
                <p14:nvPr/>
              </p14:nvContentPartPr>
              <p14:xfrm>
                <a:off x="9275495" y="5478919"/>
                <a:ext cx="253800" cy="37044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55172EA6-BD5C-4E0F-9B94-65AB124EECB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271175" y="5474599"/>
                  <a:ext cx="262440" cy="37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A9067EFA-F5F6-429A-B4DC-B25739132E81}"/>
                  </a:ext>
                </a:extLst>
              </p14:cNvPr>
              <p14:cNvContentPartPr/>
              <p14:nvPr/>
            </p14:nvContentPartPr>
            <p14:xfrm>
              <a:off x="9833495" y="5615359"/>
              <a:ext cx="293400" cy="23112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A9067EFA-F5F6-429A-B4DC-B25739132E81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9829175" y="5611039"/>
                <a:ext cx="302040" cy="23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02" name="Gruppo 301">
            <a:extLst>
              <a:ext uri="{FF2B5EF4-FFF2-40B4-BE49-F238E27FC236}">
                <a16:creationId xmlns:a16="http://schemas.microsoft.com/office/drawing/2014/main" id="{45EA33B4-AB09-44C4-9F2E-8C2C1C805F54}"/>
              </a:ext>
            </a:extLst>
          </p:cNvPr>
          <p:cNvGrpSpPr/>
          <p:nvPr/>
        </p:nvGrpSpPr>
        <p:grpSpPr>
          <a:xfrm>
            <a:off x="10385375" y="5408359"/>
            <a:ext cx="1134720" cy="513720"/>
            <a:chOff x="10385375" y="5408359"/>
            <a:chExt cx="1134720" cy="51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C8CE1BB1-0985-4E35-AE25-51DDDA5BDEF0}"/>
                    </a:ext>
                  </a:extLst>
                </p14:cNvPr>
                <p14:cNvContentPartPr/>
                <p14:nvPr/>
              </p14:nvContentPartPr>
              <p14:xfrm>
                <a:off x="10385375" y="5408359"/>
                <a:ext cx="227520" cy="4428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C8CE1BB1-0985-4E35-AE25-51DDDA5BDEF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381055" y="5404039"/>
                  <a:ext cx="23616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C23C80DD-22DC-4F5D-9BF8-8E76FE855703}"/>
                    </a:ext>
                  </a:extLst>
                </p14:cNvPr>
                <p14:cNvContentPartPr/>
                <p14:nvPr/>
              </p14:nvContentPartPr>
              <p14:xfrm>
                <a:off x="10750775" y="5656399"/>
                <a:ext cx="192960" cy="26568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C23C80DD-22DC-4F5D-9BF8-8E76FE85570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746455" y="5652079"/>
                  <a:ext cx="20160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A513B3A3-A453-4F97-9133-C497CACD916B}"/>
                    </a:ext>
                  </a:extLst>
                </p14:cNvPr>
                <p14:cNvContentPartPr/>
                <p14:nvPr/>
              </p14:nvContentPartPr>
              <p14:xfrm>
                <a:off x="11116175" y="5587999"/>
                <a:ext cx="403920" cy="2682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A513B3A3-A453-4F97-9133-C497CACD916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111855" y="5583679"/>
                  <a:ext cx="412560" cy="276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90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C5CDAF90-D014-494F-BDC9-E1C8DB714C8F}"/>
                  </a:ext>
                </a:extLst>
              </p14:cNvPr>
              <p14:cNvContentPartPr/>
              <p14:nvPr/>
            </p14:nvContentPartPr>
            <p14:xfrm>
              <a:off x="328596" y="622097"/>
              <a:ext cx="11415240" cy="242640"/>
            </p14:xfrm>
          </p:contentPart>
        </mc:Choice>
        <mc:Fallback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C5CDAF90-D014-494F-BDC9-E1C8DB714C8F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319956" y="613457"/>
                <a:ext cx="11432880" cy="260280"/>
              </a:xfrm>
              <a:prstGeom prst="rect">
                <a:avLst/>
              </a:prstGeom>
            </p:spPr>
          </p:pic>
        </mc:Fallback>
      </mc:AlternateContent>
      <p:grpSp>
        <p:nvGrpSpPr>
          <p:cNvPr id="6" name="Gruppo 5">
            <a:extLst>
              <a:ext uri="{FF2B5EF4-FFF2-40B4-BE49-F238E27FC236}">
                <a16:creationId xmlns:a16="http://schemas.microsoft.com/office/drawing/2014/main" id="{F813E31B-D308-40E0-8204-BF053956AEBB}"/>
              </a:ext>
            </a:extLst>
          </p:cNvPr>
          <p:cNvGrpSpPr/>
          <p:nvPr/>
        </p:nvGrpSpPr>
        <p:grpSpPr>
          <a:xfrm>
            <a:off x="11267196" y="3849137"/>
            <a:ext cx="599400" cy="530280"/>
            <a:chOff x="11267196" y="3849137"/>
            <a:chExt cx="599400" cy="5302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92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A34E58C-5E8F-4EAF-8596-3EB229BEBC02}"/>
                    </a:ext>
                  </a:extLst>
                </p14:cNvPr>
                <p14:cNvContentPartPr/>
                <p14:nvPr/>
              </p14:nvContentPartPr>
              <p14:xfrm>
                <a:off x="11267196" y="3849137"/>
                <a:ext cx="430560" cy="530280"/>
              </p14:xfrm>
            </p:contentPart>
          </mc:Choice>
          <mc:Fallback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A34E58C-5E8F-4EAF-8596-3EB229BEBC0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262876" y="3844817"/>
                  <a:ext cx="43920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4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3C1AA4C-7E39-45CF-919F-F909BD251DF4}"/>
                    </a:ext>
                  </a:extLst>
                </p14:cNvPr>
                <p14:cNvContentPartPr/>
                <p14:nvPr/>
              </p14:nvContentPartPr>
              <p14:xfrm>
                <a:off x="11317596" y="4120577"/>
                <a:ext cx="216000" cy="96120"/>
              </p14:xfrm>
            </p:contentPart>
          </mc:Choice>
          <mc:Fallback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3C1AA4C-7E39-45CF-919F-F909BD251DF4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313276" y="4116257"/>
                  <a:ext cx="224640" cy="10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8F07D73-55CC-4794-9AB7-B561B2A25D99}"/>
                    </a:ext>
                  </a:extLst>
                </p14:cNvPr>
                <p14:cNvContentPartPr/>
                <p14:nvPr/>
              </p14:nvContentPartPr>
              <p14:xfrm>
                <a:off x="11697036" y="4158377"/>
                <a:ext cx="169560" cy="215640"/>
              </p14:xfrm>
            </p:contentPart>
          </mc:Choice>
          <mc:Fallback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8F07D73-55CC-4794-9AB7-B561B2A25D9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692716" y="4154057"/>
                  <a:ext cx="17820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" name="Gruppo 11">
            <a:extLst>
              <a:ext uri="{FF2B5EF4-FFF2-40B4-BE49-F238E27FC236}">
                <a16:creationId xmlns:a16="http://schemas.microsoft.com/office/drawing/2014/main" id="{10A697D4-7E59-4D3B-A988-F2546774D59D}"/>
              </a:ext>
            </a:extLst>
          </p:cNvPr>
          <p:cNvGrpSpPr/>
          <p:nvPr/>
        </p:nvGrpSpPr>
        <p:grpSpPr>
          <a:xfrm>
            <a:off x="7736676" y="5457257"/>
            <a:ext cx="268920" cy="319680"/>
            <a:chOff x="7736676" y="5457257"/>
            <a:chExt cx="268920" cy="3196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9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26B935E3-75CE-42CF-A7B7-CB4E1D23B041}"/>
                    </a:ext>
                  </a:extLst>
                </p14:cNvPr>
                <p14:cNvContentPartPr/>
                <p14:nvPr/>
              </p14:nvContentPartPr>
              <p14:xfrm>
                <a:off x="7736676" y="5548697"/>
                <a:ext cx="220320" cy="228240"/>
              </p14:xfrm>
            </p:contentPart>
          </mc:Choice>
          <mc:Fallback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26B935E3-75CE-42CF-A7B7-CB4E1D23B04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732356" y="5544377"/>
                  <a:ext cx="2289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4CDDB1C0-7497-459A-AB06-26DFBA668AC5}"/>
                    </a:ext>
                  </a:extLst>
                </p14:cNvPr>
                <p14:cNvContentPartPr/>
                <p14:nvPr/>
              </p14:nvContentPartPr>
              <p14:xfrm>
                <a:off x="7944036" y="5457257"/>
                <a:ext cx="61560" cy="164160"/>
              </p14:xfrm>
            </p:contentPart>
          </mc:Choice>
          <mc:Fallback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4CDDB1C0-7497-459A-AB06-26DFBA668AC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939716" y="5452937"/>
                  <a:ext cx="70200" cy="172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02">
            <p14:nvContentPartPr>
              <p14:cNvPr id="13" name="Input penna 12">
                <a:extLst>
                  <a:ext uri="{FF2B5EF4-FFF2-40B4-BE49-F238E27FC236}">
                    <a16:creationId xmlns:a16="http://schemas.microsoft.com/office/drawing/2014/main" id="{47260767-1C9E-4E96-AAE3-AB97D6ED7E04}"/>
                  </a:ext>
                </a:extLst>
              </p14:cNvPr>
              <p14:cNvContentPartPr/>
              <p14:nvPr/>
            </p14:nvContentPartPr>
            <p14:xfrm>
              <a:off x="7753236" y="5739137"/>
              <a:ext cx="21600" cy="66240"/>
            </p14:xfrm>
          </p:contentPart>
        </mc:Choice>
        <mc:Fallback>
          <p:pic>
            <p:nvPicPr>
              <p:cNvPr id="13" name="Input penna 12">
                <a:extLst>
                  <a:ext uri="{FF2B5EF4-FFF2-40B4-BE49-F238E27FC236}">
                    <a16:creationId xmlns:a16="http://schemas.microsoft.com/office/drawing/2014/main" id="{47260767-1C9E-4E96-AAE3-AB97D6ED7E04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7748916" y="5734817"/>
                <a:ext cx="30240" cy="74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381707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:a16="http://schemas.microsoft.com/office/drawing/2014/main" id="{A1CF9AC0-517F-452F-B953-94B77C248288}"/>
              </a:ext>
            </a:extLst>
          </p:cNvPr>
          <p:cNvGrpSpPr/>
          <p:nvPr/>
        </p:nvGrpSpPr>
        <p:grpSpPr>
          <a:xfrm>
            <a:off x="198095" y="162439"/>
            <a:ext cx="1262520" cy="371880"/>
            <a:chOff x="198095" y="162439"/>
            <a:chExt cx="1262520" cy="37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91A71C7-3E96-492D-B8B3-F7BDAB1089AF}"/>
                    </a:ext>
                  </a:extLst>
                </p14:cNvPr>
                <p14:cNvContentPartPr/>
                <p14:nvPr/>
              </p14:nvContentPartPr>
              <p14:xfrm>
                <a:off x="198095" y="162439"/>
                <a:ext cx="309600" cy="3344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91A71C7-3E96-492D-B8B3-F7BDAB1089A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93775" y="158119"/>
                  <a:ext cx="31824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C127C6E-406C-4CF6-8788-95D4A08C1E73}"/>
                    </a:ext>
                  </a:extLst>
                </p14:cNvPr>
                <p14:cNvContentPartPr/>
                <p14:nvPr/>
              </p14:nvContentPartPr>
              <p14:xfrm>
                <a:off x="717575" y="271159"/>
                <a:ext cx="270360" cy="2631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C127C6E-406C-4CF6-8788-95D4A08C1E7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13255" y="266839"/>
                  <a:ext cx="27900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CD1FB8A8-8832-4D4F-BBDF-FBE9B3C9B106}"/>
                    </a:ext>
                  </a:extLst>
                </p14:cNvPr>
                <p14:cNvContentPartPr/>
                <p14:nvPr/>
              </p14:nvContentPartPr>
              <p14:xfrm>
                <a:off x="1198535" y="253879"/>
                <a:ext cx="262080" cy="2163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CD1FB8A8-8832-4D4F-BBDF-FBE9B3C9B10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194215" y="249559"/>
                  <a:ext cx="270720" cy="22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4B4B9D60-6E02-4E88-BCCB-5B6FAA12B6C7}"/>
              </a:ext>
            </a:extLst>
          </p:cNvPr>
          <p:cNvGrpSpPr/>
          <p:nvPr/>
        </p:nvGrpSpPr>
        <p:grpSpPr>
          <a:xfrm>
            <a:off x="2135615" y="51919"/>
            <a:ext cx="1729440" cy="690120"/>
            <a:chOff x="2135615" y="51919"/>
            <a:chExt cx="1729440" cy="69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934A8FE-3133-4765-A58D-5544E2E7E674}"/>
                    </a:ext>
                  </a:extLst>
                </p14:cNvPr>
                <p14:cNvContentPartPr/>
                <p14:nvPr/>
              </p14:nvContentPartPr>
              <p14:xfrm>
                <a:off x="2135615" y="271159"/>
                <a:ext cx="104040" cy="1375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934A8FE-3133-4765-A58D-5544E2E7E67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131295" y="266839"/>
                  <a:ext cx="11268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9E40C93-6F2D-41F0-8023-AE527BBAA226}"/>
                    </a:ext>
                  </a:extLst>
                </p14:cNvPr>
                <p14:cNvContentPartPr/>
                <p14:nvPr/>
              </p14:nvContentPartPr>
              <p14:xfrm>
                <a:off x="2143535" y="142639"/>
                <a:ext cx="28800" cy="295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9E40C93-6F2D-41F0-8023-AE527BBAA22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139215" y="138319"/>
                  <a:ext cx="374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175B4E7E-EEEB-4C61-875D-C3539B93C785}"/>
                    </a:ext>
                  </a:extLst>
                </p14:cNvPr>
                <p14:cNvContentPartPr/>
                <p14:nvPr/>
              </p14:nvContentPartPr>
              <p14:xfrm>
                <a:off x="2306975" y="229399"/>
                <a:ext cx="219240" cy="1688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175B4E7E-EEEB-4C61-875D-C3539B93C78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302655" y="225079"/>
                  <a:ext cx="2278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10C45486-1441-499D-8470-EC177D91FBF0}"/>
                    </a:ext>
                  </a:extLst>
                </p14:cNvPr>
                <p14:cNvContentPartPr/>
                <p14:nvPr/>
              </p14:nvContentPartPr>
              <p14:xfrm>
                <a:off x="2652215" y="51919"/>
                <a:ext cx="288360" cy="6901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10C45486-1441-499D-8470-EC177D91FBF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47895" y="47599"/>
                  <a:ext cx="297000" cy="69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9AEB10EB-33C4-41B0-9BF5-3039FA2DCA1E}"/>
                    </a:ext>
                  </a:extLst>
                </p14:cNvPr>
                <p14:cNvContentPartPr/>
                <p14:nvPr/>
              </p14:nvContentPartPr>
              <p14:xfrm>
                <a:off x="2610095" y="385639"/>
                <a:ext cx="167040" cy="11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9AEB10EB-33C4-41B0-9BF5-3039FA2DCA1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05775" y="381319"/>
                  <a:ext cx="1756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59C5AE3-1012-4298-A4D6-651CBFC6CB15}"/>
                    </a:ext>
                  </a:extLst>
                </p14:cNvPr>
                <p14:cNvContentPartPr/>
                <p14:nvPr/>
              </p14:nvContentPartPr>
              <p14:xfrm>
                <a:off x="2868215" y="263959"/>
                <a:ext cx="334800" cy="1429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59C5AE3-1012-4298-A4D6-651CBFC6CB1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863895" y="259639"/>
                  <a:ext cx="34344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584CAC6-2F63-4224-AEFE-945B16BFFEAC}"/>
                    </a:ext>
                  </a:extLst>
                </p14:cNvPr>
                <p14:cNvContentPartPr/>
                <p14:nvPr/>
              </p14:nvContentPartPr>
              <p14:xfrm>
                <a:off x="3322895" y="84319"/>
                <a:ext cx="148680" cy="3286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584CAC6-2F63-4224-AEFE-945B16BFFEA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318575" y="79999"/>
                  <a:ext cx="15732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2355C7E-7DC7-4D33-A00F-8F863D12288F}"/>
                    </a:ext>
                  </a:extLst>
                </p14:cNvPr>
                <p14:cNvContentPartPr/>
                <p14:nvPr/>
              </p14:nvContentPartPr>
              <p14:xfrm>
                <a:off x="3272135" y="238399"/>
                <a:ext cx="142200" cy="15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2355C7E-7DC7-4D33-A00F-8F863D12288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267815" y="234079"/>
                  <a:ext cx="1508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3210273-7EA9-40BC-9117-FAD7EAAD3A89}"/>
                    </a:ext>
                  </a:extLst>
                </p14:cNvPr>
                <p14:cNvContentPartPr/>
                <p14:nvPr/>
              </p14:nvContentPartPr>
              <p14:xfrm>
                <a:off x="3589295" y="121759"/>
                <a:ext cx="131040" cy="2890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3210273-7EA9-40BC-9117-FAD7EAAD3A8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84975" y="117439"/>
                  <a:ext cx="1396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8A857D4E-D097-492F-81B9-3AF40AADEC7D}"/>
                    </a:ext>
                  </a:extLst>
                </p14:cNvPr>
                <p14:cNvContentPartPr/>
                <p14:nvPr/>
              </p14:nvContentPartPr>
              <p14:xfrm>
                <a:off x="3459695" y="223999"/>
                <a:ext cx="212040" cy="147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8A857D4E-D097-492F-81B9-3AF40AADEC7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455375" y="219679"/>
                  <a:ext cx="2206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67B14A56-0B5B-4D3A-BA54-61D8F048E4EC}"/>
                    </a:ext>
                  </a:extLst>
                </p14:cNvPr>
                <p14:cNvContentPartPr/>
                <p14:nvPr/>
              </p14:nvContentPartPr>
              <p14:xfrm>
                <a:off x="3789095" y="313639"/>
                <a:ext cx="75960" cy="1040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67B14A56-0B5B-4D3A-BA54-61D8F048E4E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84775" y="309319"/>
                  <a:ext cx="8460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24B9CE8B-8DC7-42F8-A361-A701B31EED84}"/>
                    </a:ext>
                  </a:extLst>
                </p14:cNvPr>
                <p14:cNvContentPartPr/>
                <p14:nvPr/>
              </p14:nvContentPartPr>
              <p14:xfrm>
                <a:off x="3820775" y="187279"/>
                <a:ext cx="6480" cy="68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24B9CE8B-8DC7-42F8-A361-A701B31EED8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16455" y="182959"/>
                  <a:ext cx="15120" cy="1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uppo 21">
            <a:extLst>
              <a:ext uri="{FF2B5EF4-FFF2-40B4-BE49-F238E27FC236}">
                <a16:creationId xmlns:a16="http://schemas.microsoft.com/office/drawing/2014/main" id="{426E19B3-52D2-46BE-9B36-FE2781D16C46}"/>
              </a:ext>
            </a:extLst>
          </p:cNvPr>
          <p:cNvGrpSpPr/>
          <p:nvPr/>
        </p:nvGrpSpPr>
        <p:grpSpPr>
          <a:xfrm>
            <a:off x="4481015" y="187279"/>
            <a:ext cx="659160" cy="219240"/>
            <a:chOff x="4481015" y="187279"/>
            <a:chExt cx="659160" cy="21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D55D230D-C581-4AA2-A886-044408CE58C6}"/>
                    </a:ext>
                  </a:extLst>
                </p14:cNvPr>
                <p14:cNvContentPartPr/>
                <p14:nvPr/>
              </p14:nvContentPartPr>
              <p14:xfrm>
                <a:off x="4481015" y="208879"/>
                <a:ext cx="276840" cy="1875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D55D230D-C581-4AA2-A886-044408CE58C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476695" y="204559"/>
                  <a:ext cx="2854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EFDF705-A87D-4B48-9C4F-1DE3E76B4135}"/>
                    </a:ext>
                  </a:extLst>
                </p14:cNvPr>
                <p14:cNvContentPartPr/>
                <p14:nvPr/>
              </p14:nvContentPartPr>
              <p14:xfrm>
                <a:off x="4835975" y="187279"/>
                <a:ext cx="304200" cy="2192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EFDF705-A87D-4B48-9C4F-1DE3E76B413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831655" y="182959"/>
                  <a:ext cx="312840" cy="22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29918014-6819-4B50-B9A3-5661095CE7A7}"/>
              </a:ext>
            </a:extLst>
          </p:cNvPr>
          <p:cNvGrpSpPr/>
          <p:nvPr/>
        </p:nvGrpSpPr>
        <p:grpSpPr>
          <a:xfrm>
            <a:off x="5558135" y="147679"/>
            <a:ext cx="1175040" cy="383040"/>
            <a:chOff x="5558135" y="147679"/>
            <a:chExt cx="1175040" cy="38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F0D1200-E95B-4332-A462-29FD35582787}"/>
                    </a:ext>
                  </a:extLst>
                </p14:cNvPr>
                <p14:cNvContentPartPr/>
                <p14:nvPr/>
              </p14:nvContentPartPr>
              <p14:xfrm>
                <a:off x="5558135" y="147679"/>
                <a:ext cx="322920" cy="279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F0D1200-E95B-4332-A462-29FD3558278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553815" y="143359"/>
                  <a:ext cx="33156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016B728C-8B12-48B8-8152-BBCB7B27304E}"/>
                    </a:ext>
                  </a:extLst>
                </p14:cNvPr>
                <p14:cNvContentPartPr/>
                <p14:nvPr/>
              </p14:nvContentPartPr>
              <p14:xfrm>
                <a:off x="6047015" y="254599"/>
                <a:ext cx="258480" cy="2761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016B728C-8B12-48B8-8152-BBCB7B27304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042695" y="250279"/>
                  <a:ext cx="26712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EB959EA-BD62-4CCC-93DA-89FB3369B4B1}"/>
                    </a:ext>
                  </a:extLst>
                </p14:cNvPr>
                <p14:cNvContentPartPr/>
                <p14:nvPr/>
              </p14:nvContentPartPr>
              <p14:xfrm>
                <a:off x="6493055" y="182959"/>
                <a:ext cx="240120" cy="2574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EB959EA-BD62-4CCC-93DA-89FB3369B4B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488735" y="178639"/>
                  <a:ext cx="248760" cy="26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5AC4386F-9257-4C48-9A0D-2C951534253C}"/>
              </a:ext>
            </a:extLst>
          </p:cNvPr>
          <p:cNvGrpSpPr/>
          <p:nvPr/>
        </p:nvGrpSpPr>
        <p:grpSpPr>
          <a:xfrm>
            <a:off x="7469735" y="69199"/>
            <a:ext cx="3544560" cy="366840"/>
            <a:chOff x="7469735" y="69199"/>
            <a:chExt cx="3544560" cy="36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AE101D57-887D-4285-865B-2B3600832110}"/>
                    </a:ext>
                  </a:extLst>
                </p14:cNvPr>
                <p14:cNvContentPartPr/>
                <p14:nvPr/>
              </p14:nvContentPartPr>
              <p14:xfrm>
                <a:off x="7469735" y="239119"/>
                <a:ext cx="305280" cy="1792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AE101D57-887D-4285-865B-2B360083211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465415" y="234799"/>
                  <a:ext cx="3139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D17760E-AFE3-4E67-932D-4DF1941BFA2E}"/>
                    </a:ext>
                  </a:extLst>
                </p14:cNvPr>
                <p14:cNvContentPartPr/>
                <p14:nvPr/>
              </p14:nvContentPartPr>
              <p14:xfrm>
                <a:off x="7786535" y="210679"/>
                <a:ext cx="267840" cy="1886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D17760E-AFE3-4E67-932D-4DF1941BFA2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782215" y="206359"/>
                  <a:ext cx="2764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6BBD994-DCCC-4429-8D59-359675C40595}"/>
                    </a:ext>
                  </a:extLst>
                </p14:cNvPr>
                <p14:cNvContentPartPr/>
                <p14:nvPr/>
              </p14:nvContentPartPr>
              <p14:xfrm>
                <a:off x="8105495" y="226519"/>
                <a:ext cx="370440" cy="1407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6BBD994-DCCC-4429-8D59-359675C4059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01175" y="222199"/>
                  <a:ext cx="37908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1E7B3AFA-A9B1-4F70-A7B4-7A9341B8BA67}"/>
                    </a:ext>
                  </a:extLst>
                </p14:cNvPr>
                <p14:cNvContentPartPr/>
                <p14:nvPr/>
              </p14:nvContentPartPr>
              <p14:xfrm>
                <a:off x="8543255" y="224719"/>
                <a:ext cx="406800" cy="1623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1E7B3AFA-A9B1-4F70-A7B4-7A9341B8BA6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538935" y="220399"/>
                  <a:ext cx="4154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FAA7212C-09E7-439C-9A61-959AA7E6FF73}"/>
                    </a:ext>
                  </a:extLst>
                </p14:cNvPr>
                <p14:cNvContentPartPr/>
                <p14:nvPr/>
              </p14:nvContentPartPr>
              <p14:xfrm>
                <a:off x="8968775" y="212839"/>
                <a:ext cx="306720" cy="1890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FAA7212C-09E7-439C-9A61-959AA7E6FF7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964455" y="208519"/>
                  <a:ext cx="31536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D33597C6-91B0-45EF-8C88-44D4F471E485}"/>
                    </a:ext>
                  </a:extLst>
                </p14:cNvPr>
                <p14:cNvContentPartPr/>
                <p14:nvPr/>
              </p14:nvContentPartPr>
              <p14:xfrm>
                <a:off x="9326975" y="235879"/>
                <a:ext cx="197280" cy="1512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D33597C6-91B0-45EF-8C88-44D4F471E48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322655" y="231559"/>
                  <a:ext cx="2059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4E89C7B-9382-44F6-B5E8-661366EB9F64}"/>
                    </a:ext>
                  </a:extLst>
                </p14:cNvPr>
                <p14:cNvContentPartPr/>
                <p14:nvPr/>
              </p14:nvContentPartPr>
              <p14:xfrm>
                <a:off x="9595175" y="245599"/>
                <a:ext cx="248040" cy="1699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4E89C7B-9382-44F6-B5E8-661366EB9F6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590855" y="241279"/>
                  <a:ext cx="2566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F6D8B9E6-F64B-4AD7-990A-4D68B6BA7553}"/>
                    </a:ext>
                  </a:extLst>
                </p14:cNvPr>
                <p14:cNvContentPartPr/>
                <p14:nvPr/>
              </p14:nvContentPartPr>
              <p14:xfrm>
                <a:off x="9806495" y="69199"/>
                <a:ext cx="15120" cy="3668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F6D8B9E6-F64B-4AD7-990A-4D68B6BA7553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802175" y="64879"/>
                  <a:ext cx="2376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CC85683B-4D4E-4F3F-9EF5-E0572273BA78}"/>
                    </a:ext>
                  </a:extLst>
                </p14:cNvPr>
                <p14:cNvContentPartPr/>
                <p14:nvPr/>
              </p14:nvContentPartPr>
              <p14:xfrm>
                <a:off x="9863735" y="279439"/>
                <a:ext cx="243360" cy="1501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CC85683B-4D4E-4F3F-9EF5-E0572273BA7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859415" y="275119"/>
                  <a:ext cx="2520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A44A65A4-13DE-454F-BEA7-2F4D74ECBD2D}"/>
                    </a:ext>
                  </a:extLst>
                </p14:cNvPr>
                <p14:cNvContentPartPr/>
                <p14:nvPr/>
              </p14:nvContentPartPr>
              <p14:xfrm>
                <a:off x="10317335" y="333079"/>
                <a:ext cx="174960" cy="147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A44A65A4-13DE-454F-BEA7-2F4D74ECBD2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313015" y="328759"/>
                  <a:ext cx="1836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05535CD5-1843-4586-B8A6-FCE99BBC23AB}"/>
                    </a:ext>
                  </a:extLst>
                </p14:cNvPr>
                <p14:cNvContentPartPr/>
                <p14:nvPr/>
              </p14:nvContentPartPr>
              <p14:xfrm>
                <a:off x="10693895" y="204199"/>
                <a:ext cx="320400" cy="2293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05535CD5-1843-4586-B8A6-FCE99BBC23A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689575" y="199879"/>
                  <a:ext cx="32904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9238AB13-1B4E-48FC-9D56-BDE6A711F4D9}"/>
              </a:ext>
            </a:extLst>
          </p:cNvPr>
          <p:cNvGrpSpPr/>
          <p:nvPr/>
        </p:nvGrpSpPr>
        <p:grpSpPr>
          <a:xfrm>
            <a:off x="373415" y="1082959"/>
            <a:ext cx="1443960" cy="347400"/>
            <a:chOff x="373415" y="1082959"/>
            <a:chExt cx="1443960" cy="34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CBA8D973-D55F-4EB7-9C96-1C40E729A995}"/>
                    </a:ext>
                  </a:extLst>
                </p14:cNvPr>
                <p14:cNvContentPartPr/>
                <p14:nvPr/>
              </p14:nvContentPartPr>
              <p14:xfrm>
                <a:off x="373415" y="1259359"/>
                <a:ext cx="194040" cy="111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CBA8D973-D55F-4EB7-9C96-1C40E729A99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9095" y="1255039"/>
                  <a:ext cx="2026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F9C54BFD-FB80-4BAA-AFCC-A4C21CE70379}"/>
                    </a:ext>
                  </a:extLst>
                </p14:cNvPr>
                <p14:cNvContentPartPr/>
                <p14:nvPr/>
              </p14:nvContentPartPr>
              <p14:xfrm>
                <a:off x="754655" y="1082959"/>
                <a:ext cx="192960" cy="2736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F9C54BFD-FB80-4BAA-AFCC-A4C21CE7037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50335" y="1078639"/>
                  <a:ext cx="2016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F2B8EBA-7980-4FD3-A6AB-49870D0BD719}"/>
                    </a:ext>
                  </a:extLst>
                </p14:cNvPr>
                <p14:cNvContentPartPr/>
                <p14:nvPr/>
              </p14:nvContentPartPr>
              <p14:xfrm>
                <a:off x="1153895" y="1169719"/>
                <a:ext cx="253440" cy="2606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F2B8EBA-7980-4FD3-A6AB-49870D0BD71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49575" y="1165399"/>
                  <a:ext cx="2620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CFB7F7C5-2622-4E6D-9088-1958B4D40554}"/>
                    </a:ext>
                  </a:extLst>
                </p14:cNvPr>
                <p14:cNvContentPartPr/>
                <p14:nvPr/>
              </p14:nvContentPartPr>
              <p14:xfrm>
                <a:off x="1566095" y="1120759"/>
                <a:ext cx="251280" cy="2404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CFB7F7C5-2622-4E6D-9088-1958B4D4055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561775" y="1116439"/>
                  <a:ext cx="259920" cy="24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888B8930-AA5C-4AA0-BE25-4E33726AAF4A}"/>
              </a:ext>
            </a:extLst>
          </p:cNvPr>
          <p:cNvGrpSpPr/>
          <p:nvPr/>
        </p:nvGrpSpPr>
        <p:grpSpPr>
          <a:xfrm>
            <a:off x="2665535" y="1098799"/>
            <a:ext cx="267840" cy="199440"/>
            <a:chOff x="2665535" y="1098799"/>
            <a:chExt cx="267840" cy="19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8D180B7B-34B3-495C-86F0-19CDA0158649}"/>
                    </a:ext>
                  </a:extLst>
                </p14:cNvPr>
                <p14:cNvContentPartPr/>
                <p14:nvPr/>
              </p14:nvContentPartPr>
              <p14:xfrm>
                <a:off x="2665535" y="1098799"/>
                <a:ext cx="248400" cy="1242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8D180B7B-34B3-495C-86F0-19CDA015864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661215" y="1094479"/>
                  <a:ext cx="25704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B2BB573B-FADF-461F-BC6E-AD588BF460E6}"/>
                    </a:ext>
                  </a:extLst>
                </p14:cNvPr>
                <p14:cNvContentPartPr/>
                <p14:nvPr/>
              </p14:nvContentPartPr>
              <p14:xfrm>
                <a:off x="2780375" y="1153879"/>
                <a:ext cx="153000" cy="1443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B2BB573B-FADF-461F-BC6E-AD588BF460E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776055" y="1149559"/>
                  <a:ext cx="161640" cy="15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uppo 72">
            <a:extLst>
              <a:ext uri="{FF2B5EF4-FFF2-40B4-BE49-F238E27FC236}">
                <a16:creationId xmlns:a16="http://schemas.microsoft.com/office/drawing/2014/main" id="{E8EBB6A4-A142-426F-964E-12F0F8F8C320}"/>
              </a:ext>
            </a:extLst>
          </p:cNvPr>
          <p:cNvGrpSpPr/>
          <p:nvPr/>
        </p:nvGrpSpPr>
        <p:grpSpPr>
          <a:xfrm>
            <a:off x="3382295" y="725839"/>
            <a:ext cx="1764360" cy="795600"/>
            <a:chOff x="3382295" y="725839"/>
            <a:chExt cx="1764360" cy="79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B3C0A58-E579-4501-A40F-EB25F8F1191D}"/>
                    </a:ext>
                  </a:extLst>
                </p14:cNvPr>
                <p14:cNvContentPartPr/>
                <p14:nvPr/>
              </p14:nvContentPartPr>
              <p14:xfrm>
                <a:off x="3382295" y="1032559"/>
                <a:ext cx="297000" cy="4888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B3C0A58-E579-4501-A40F-EB25F8F1191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377975" y="1028239"/>
                  <a:ext cx="30564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F7D24DCC-147E-414B-8968-D1DDDFC3B188}"/>
                    </a:ext>
                  </a:extLst>
                </p14:cNvPr>
                <p14:cNvContentPartPr/>
                <p14:nvPr/>
              </p14:nvContentPartPr>
              <p14:xfrm>
                <a:off x="3835175" y="1093759"/>
                <a:ext cx="276480" cy="113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F7D24DCC-147E-414B-8968-D1DDDFC3B18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830855" y="1089439"/>
                  <a:ext cx="2851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7B52537-1A7E-4816-8DC4-08E287232F74}"/>
                    </a:ext>
                  </a:extLst>
                </p14:cNvPr>
                <p14:cNvContentPartPr/>
                <p14:nvPr/>
              </p14:nvContentPartPr>
              <p14:xfrm>
                <a:off x="4165655" y="1093759"/>
                <a:ext cx="93240" cy="910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7B52537-1A7E-4816-8DC4-08E287232F7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161335" y="1089439"/>
                  <a:ext cx="10188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859AB44-6E1D-4F5E-847D-F0E9B8A4E67F}"/>
                    </a:ext>
                  </a:extLst>
                </p14:cNvPr>
                <p14:cNvContentPartPr/>
                <p14:nvPr/>
              </p14:nvContentPartPr>
              <p14:xfrm>
                <a:off x="4196255" y="950479"/>
                <a:ext cx="33120" cy="57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859AB44-6E1D-4F5E-847D-F0E9B8A4E67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191935" y="946159"/>
                  <a:ext cx="417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425E2B22-5657-4839-84D1-99C797CAA884}"/>
                    </a:ext>
                  </a:extLst>
                </p14:cNvPr>
                <p14:cNvContentPartPr/>
                <p14:nvPr/>
              </p14:nvContentPartPr>
              <p14:xfrm>
                <a:off x="4334495" y="1079359"/>
                <a:ext cx="187920" cy="1054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425E2B22-5657-4839-84D1-99C797CAA88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330175" y="1075039"/>
                  <a:ext cx="1965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19C8754B-FB13-46FE-921B-4FD62FBD9753}"/>
                    </a:ext>
                  </a:extLst>
                </p14:cNvPr>
                <p14:cNvContentPartPr/>
                <p14:nvPr/>
              </p14:nvContentPartPr>
              <p14:xfrm>
                <a:off x="4591175" y="1009159"/>
                <a:ext cx="291960" cy="1774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19C8754B-FB13-46FE-921B-4FD62FBD975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586855" y="1004839"/>
                  <a:ext cx="3006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0188987C-FB18-4D6E-9B9D-93C69FCC6A5B}"/>
                    </a:ext>
                  </a:extLst>
                </p14:cNvPr>
                <p14:cNvContentPartPr/>
                <p14:nvPr/>
              </p14:nvContentPartPr>
              <p14:xfrm>
                <a:off x="4894655" y="725839"/>
                <a:ext cx="78840" cy="4680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0188987C-FB18-4D6E-9B9D-93C69FCC6A5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890335" y="721519"/>
                  <a:ext cx="8748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40DE3C9D-D98E-41FE-93B6-DE33D39D7513}"/>
                    </a:ext>
                  </a:extLst>
                </p14:cNvPr>
                <p14:cNvContentPartPr/>
                <p14:nvPr/>
              </p14:nvContentPartPr>
              <p14:xfrm>
                <a:off x="5027855" y="892879"/>
                <a:ext cx="118800" cy="2656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40DE3C9D-D98E-41FE-93B6-DE33D39D751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023535" y="888559"/>
                  <a:ext cx="127440" cy="27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DE68FD0F-E341-44BA-8A4C-354789EF0549}"/>
              </a:ext>
            </a:extLst>
          </p:cNvPr>
          <p:cNvGrpSpPr/>
          <p:nvPr/>
        </p:nvGrpSpPr>
        <p:grpSpPr>
          <a:xfrm>
            <a:off x="5488655" y="787759"/>
            <a:ext cx="2703960" cy="498240"/>
            <a:chOff x="5488655" y="787759"/>
            <a:chExt cx="2703960" cy="49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D86E8BB-0A54-4B59-B02A-83027C34F8A4}"/>
                    </a:ext>
                  </a:extLst>
                </p14:cNvPr>
                <p14:cNvContentPartPr/>
                <p14:nvPr/>
              </p14:nvContentPartPr>
              <p14:xfrm>
                <a:off x="5660015" y="1076839"/>
                <a:ext cx="208800" cy="136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D86E8BB-0A54-4B59-B02A-83027C34F8A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655695" y="1072519"/>
                  <a:ext cx="2174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C023304-FBBC-42DA-8339-71680830FBA7}"/>
                    </a:ext>
                  </a:extLst>
                </p14:cNvPr>
                <p14:cNvContentPartPr/>
                <p14:nvPr/>
              </p14:nvContentPartPr>
              <p14:xfrm>
                <a:off x="5994455" y="952999"/>
                <a:ext cx="149040" cy="2311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C023304-FBBC-42DA-8339-71680830FBA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990135" y="948679"/>
                  <a:ext cx="1576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26C286F9-5C91-4816-AE46-1F169E1A2431}"/>
                    </a:ext>
                  </a:extLst>
                </p14:cNvPr>
                <p14:cNvContentPartPr/>
                <p14:nvPr/>
              </p14:nvContentPartPr>
              <p14:xfrm>
                <a:off x="5488655" y="871999"/>
                <a:ext cx="234000" cy="4140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26C286F9-5C91-4816-AE46-1F169E1A243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484335" y="867679"/>
                  <a:ext cx="24264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6D523CB-BE46-49FC-8AE4-FA90DFEB18C5}"/>
                    </a:ext>
                  </a:extLst>
                </p14:cNvPr>
                <p14:cNvContentPartPr/>
                <p14:nvPr/>
              </p14:nvContentPartPr>
              <p14:xfrm>
                <a:off x="6272015" y="831319"/>
                <a:ext cx="184320" cy="3578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6D523CB-BE46-49FC-8AE4-FA90DFEB18C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67695" y="826999"/>
                  <a:ext cx="19296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0207BB3A-368A-4D5B-BC98-9AF441C6EF48}"/>
                    </a:ext>
                  </a:extLst>
                </p14:cNvPr>
                <p14:cNvContentPartPr/>
                <p14:nvPr/>
              </p14:nvContentPartPr>
              <p14:xfrm>
                <a:off x="6620495" y="787759"/>
                <a:ext cx="143640" cy="4471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0207BB3A-368A-4D5B-BC98-9AF441C6EF4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616175" y="783439"/>
                  <a:ext cx="15228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924719E5-8917-4E27-9CB4-C552F7CA5280}"/>
                    </a:ext>
                  </a:extLst>
                </p14:cNvPr>
                <p14:cNvContentPartPr/>
                <p14:nvPr/>
              </p14:nvContentPartPr>
              <p14:xfrm>
                <a:off x="6724175" y="1035799"/>
                <a:ext cx="124920" cy="122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924719E5-8917-4E27-9CB4-C552F7CA528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719855" y="1031479"/>
                  <a:ext cx="1335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FE4D74BE-86CB-4629-B0F8-6E67DC1B9C30}"/>
                    </a:ext>
                  </a:extLst>
                </p14:cNvPr>
                <p14:cNvContentPartPr/>
                <p14:nvPr/>
              </p14:nvContentPartPr>
              <p14:xfrm>
                <a:off x="6974015" y="916639"/>
                <a:ext cx="159840" cy="1875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FE4D74BE-86CB-4629-B0F8-6E67DC1B9C3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969695" y="912319"/>
                  <a:ext cx="1684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825C5368-1125-422E-8E4B-F27E31EDA2DB}"/>
                    </a:ext>
                  </a:extLst>
                </p14:cNvPr>
                <p14:cNvContentPartPr/>
                <p14:nvPr/>
              </p14:nvContentPartPr>
              <p14:xfrm>
                <a:off x="7216295" y="804679"/>
                <a:ext cx="138600" cy="3733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825C5368-1125-422E-8E4B-F27E31EDA2D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211975" y="800359"/>
                  <a:ext cx="14724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C954D3A-BDEF-4510-BF2D-720732812E7B}"/>
                    </a:ext>
                  </a:extLst>
                </p14:cNvPr>
                <p14:cNvContentPartPr/>
                <p14:nvPr/>
              </p14:nvContentPartPr>
              <p14:xfrm>
                <a:off x="7515455" y="942199"/>
                <a:ext cx="264600" cy="2833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C954D3A-BDEF-4510-BF2D-720732812E7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511135" y="937879"/>
                  <a:ext cx="27324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7D8053C1-8A1D-4130-8A9D-A9EB7B1517BF}"/>
                    </a:ext>
                  </a:extLst>
                </p14:cNvPr>
                <p14:cNvContentPartPr/>
                <p14:nvPr/>
              </p14:nvContentPartPr>
              <p14:xfrm>
                <a:off x="7899935" y="931759"/>
                <a:ext cx="292680" cy="2304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7D8053C1-8A1D-4130-8A9D-A9EB7B1517B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895615" y="927439"/>
                  <a:ext cx="301320" cy="23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4C344F59-50D8-4C82-83FC-C7B12C8FCFF3}"/>
              </a:ext>
            </a:extLst>
          </p:cNvPr>
          <p:cNvGrpSpPr/>
          <p:nvPr/>
        </p:nvGrpSpPr>
        <p:grpSpPr>
          <a:xfrm>
            <a:off x="8918735" y="893239"/>
            <a:ext cx="1154160" cy="324000"/>
            <a:chOff x="8918735" y="893239"/>
            <a:chExt cx="1154160" cy="32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BF5D7977-A4E8-47F4-841D-C5DC9558CF00}"/>
                    </a:ext>
                  </a:extLst>
                </p14:cNvPr>
                <p14:cNvContentPartPr/>
                <p14:nvPr/>
              </p14:nvContentPartPr>
              <p14:xfrm>
                <a:off x="8918735" y="893239"/>
                <a:ext cx="238320" cy="2761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BF5D7977-A4E8-47F4-841D-C5DC9558CF0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914415" y="888919"/>
                  <a:ext cx="24696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015223F4-9063-4BF4-8B95-61D8A01C8A40}"/>
                    </a:ext>
                  </a:extLst>
                </p14:cNvPr>
                <p14:cNvContentPartPr/>
                <p14:nvPr/>
              </p14:nvContentPartPr>
              <p14:xfrm>
                <a:off x="9361535" y="951199"/>
                <a:ext cx="276840" cy="2660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015223F4-9063-4BF4-8B95-61D8A01C8A4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357215" y="946879"/>
                  <a:ext cx="28548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5228FA4-3ADE-41A7-A4C7-D98E6C78A6AF}"/>
                    </a:ext>
                  </a:extLst>
                </p14:cNvPr>
                <p14:cNvContentPartPr/>
                <p14:nvPr/>
              </p14:nvContentPartPr>
              <p14:xfrm>
                <a:off x="9801815" y="918079"/>
                <a:ext cx="271080" cy="2199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5228FA4-3ADE-41A7-A4C7-D98E6C78A6A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797495" y="913759"/>
                  <a:ext cx="279720" cy="22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2EC0A37D-B140-4753-A82A-9631B8340EB2}"/>
              </a:ext>
            </a:extLst>
          </p:cNvPr>
          <p:cNvGrpSpPr/>
          <p:nvPr/>
        </p:nvGrpSpPr>
        <p:grpSpPr>
          <a:xfrm>
            <a:off x="10571135" y="694159"/>
            <a:ext cx="1029240" cy="448200"/>
            <a:chOff x="10571135" y="694159"/>
            <a:chExt cx="1029240" cy="44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1440993B-3B2B-4A5B-9D5C-60C89D886034}"/>
                    </a:ext>
                  </a:extLst>
                </p14:cNvPr>
                <p14:cNvContentPartPr/>
                <p14:nvPr/>
              </p14:nvContentPartPr>
              <p14:xfrm>
                <a:off x="10571135" y="965959"/>
                <a:ext cx="254520" cy="1504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1440993B-3B2B-4A5B-9D5C-60C89D88603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566815" y="961639"/>
                  <a:ext cx="2631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EC02839F-5F85-4938-9655-80F718B596E3}"/>
                    </a:ext>
                  </a:extLst>
                </p14:cNvPr>
                <p14:cNvContentPartPr/>
                <p14:nvPr/>
              </p14:nvContentPartPr>
              <p14:xfrm>
                <a:off x="10991615" y="959119"/>
                <a:ext cx="298440" cy="1699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EC02839F-5F85-4938-9655-80F718B596E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987295" y="954799"/>
                  <a:ext cx="3070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2A11747B-43CB-42AE-8785-F3790B12B94F}"/>
                    </a:ext>
                  </a:extLst>
                </p14:cNvPr>
                <p14:cNvContentPartPr/>
                <p14:nvPr/>
              </p14:nvContentPartPr>
              <p14:xfrm>
                <a:off x="11306975" y="694159"/>
                <a:ext cx="24120" cy="4482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2A11747B-43CB-42AE-8785-F3790B12B94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302655" y="689839"/>
                  <a:ext cx="3276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9C8E912-58FC-4128-B5AE-AD6E13EA25DA}"/>
                    </a:ext>
                  </a:extLst>
                </p14:cNvPr>
                <p14:cNvContentPartPr/>
                <p14:nvPr/>
              </p14:nvContentPartPr>
              <p14:xfrm>
                <a:off x="11414255" y="870559"/>
                <a:ext cx="186120" cy="271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9C8E912-58FC-4128-B5AE-AD6E13EA25D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409935" y="866239"/>
                  <a:ext cx="194760" cy="27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C75C7217-9A42-4DC0-84DF-FEAA09A9A17F}"/>
              </a:ext>
            </a:extLst>
          </p:cNvPr>
          <p:cNvGrpSpPr/>
          <p:nvPr/>
        </p:nvGrpSpPr>
        <p:grpSpPr>
          <a:xfrm>
            <a:off x="143735" y="1835719"/>
            <a:ext cx="1617840" cy="310680"/>
            <a:chOff x="143735" y="1835719"/>
            <a:chExt cx="1617840" cy="31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1F861FA-37F0-46C1-BBC1-EBF536A7C385}"/>
                    </a:ext>
                  </a:extLst>
                </p14:cNvPr>
                <p14:cNvContentPartPr/>
                <p14:nvPr/>
              </p14:nvContentPartPr>
              <p14:xfrm>
                <a:off x="143735" y="1918879"/>
                <a:ext cx="255600" cy="2275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1F861FA-37F0-46C1-BBC1-EBF536A7C38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39415" y="1914559"/>
                  <a:ext cx="2642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80801E7D-44D6-4553-AE4F-74DD1C6B124B}"/>
                    </a:ext>
                  </a:extLst>
                </p14:cNvPr>
                <p14:cNvContentPartPr/>
                <p14:nvPr/>
              </p14:nvContentPartPr>
              <p14:xfrm>
                <a:off x="527855" y="1919959"/>
                <a:ext cx="517320" cy="1774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80801E7D-44D6-4553-AE4F-74DD1C6B124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23535" y="1915639"/>
                  <a:ext cx="5259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A10327B3-1101-4097-A79C-B76EBEFBC328}"/>
                    </a:ext>
                  </a:extLst>
                </p14:cNvPr>
                <p14:cNvContentPartPr/>
                <p14:nvPr/>
              </p14:nvContentPartPr>
              <p14:xfrm>
                <a:off x="1199615" y="1835719"/>
                <a:ext cx="307080" cy="228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A10327B3-1101-4097-A79C-B76EBEFBC32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95295" y="1831399"/>
                  <a:ext cx="3157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35054BD-57C6-4388-97AB-EB8184B9E5D6}"/>
                    </a:ext>
                  </a:extLst>
                </p14:cNvPr>
                <p14:cNvContentPartPr/>
                <p14:nvPr/>
              </p14:nvContentPartPr>
              <p14:xfrm>
                <a:off x="1544135" y="1925359"/>
                <a:ext cx="217440" cy="1900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35054BD-57C6-4388-97AB-EB8184B9E5D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539815" y="1921039"/>
                  <a:ext cx="226080" cy="19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2AC4061D-062F-4FD4-983A-4254794FAAF6}"/>
              </a:ext>
            </a:extLst>
          </p:cNvPr>
          <p:cNvGrpSpPr/>
          <p:nvPr/>
        </p:nvGrpSpPr>
        <p:grpSpPr>
          <a:xfrm>
            <a:off x="2452055" y="1802239"/>
            <a:ext cx="1265040" cy="375840"/>
            <a:chOff x="2452055" y="1802239"/>
            <a:chExt cx="1265040" cy="37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3E9E7FC-0FD6-49D5-9B82-CB96FADD6402}"/>
                    </a:ext>
                  </a:extLst>
                </p14:cNvPr>
                <p14:cNvContentPartPr/>
                <p14:nvPr/>
              </p14:nvContentPartPr>
              <p14:xfrm>
                <a:off x="2452055" y="1802239"/>
                <a:ext cx="324000" cy="3045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3E9E7FC-0FD6-49D5-9B82-CB96FADD640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447735" y="1797919"/>
                  <a:ext cx="33264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3A5DBCF5-C5CF-4BD7-A679-2997615A7939}"/>
                    </a:ext>
                  </a:extLst>
                </p14:cNvPr>
                <p14:cNvContentPartPr/>
                <p14:nvPr/>
              </p14:nvContentPartPr>
              <p14:xfrm>
                <a:off x="2995655" y="1875679"/>
                <a:ext cx="239040" cy="302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3A5DBCF5-C5CF-4BD7-A679-2997615A793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991335" y="1871359"/>
                  <a:ext cx="24768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37F5CFD3-6A8E-4B21-9BF7-6A60C484A6A7}"/>
                    </a:ext>
                  </a:extLst>
                </p14:cNvPr>
                <p14:cNvContentPartPr/>
                <p14:nvPr/>
              </p14:nvContentPartPr>
              <p14:xfrm>
                <a:off x="3412175" y="1873159"/>
                <a:ext cx="304920" cy="2167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37F5CFD3-6A8E-4B21-9BF7-6A60C484A6A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407855" y="1868839"/>
                  <a:ext cx="313560" cy="22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C1726235-65EF-477E-BB93-5915E680239D}"/>
              </a:ext>
            </a:extLst>
          </p:cNvPr>
          <p:cNvGrpSpPr/>
          <p:nvPr/>
        </p:nvGrpSpPr>
        <p:grpSpPr>
          <a:xfrm>
            <a:off x="258575" y="2566159"/>
            <a:ext cx="1981080" cy="598320"/>
            <a:chOff x="258575" y="2566159"/>
            <a:chExt cx="1981080" cy="59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0BD49DD-8CA1-4BFF-BBB9-82A26F6EACA7}"/>
                    </a:ext>
                  </a:extLst>
                </p14:cNvPr>
                <p14:cNvContentPartPr/>
                <p14:nvPr/>
              </p14:nvContentPartPr>
              <p14:xfrm>
                <a:off x="258575" y="2566159"/>
                <a:ext cx="324000" cy="5785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0BD49DD-8CA1-4BFF-BBB9-82A26F6EACA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54255" y="2561839"/>
                  <a:ext cx="332640" cy="58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BA79E2D9-0396-4AE9-9DC4-B9F29DC2681B}"/>
                    </a:ext>
                  </a:extLst>
                </p14:cNvPr>
                <p14:cNvContentPartPr/>
                <p14:nvPr/>
              </p14:nvContentPartPr>
              <p14:xfrm>
                <a:off x="321575" y="2877919"/>
                <a:ext cx="258480" cy="396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BA79E2D9-0396-4AE9-9DC4-B9F29DC2681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17255" y="2873599"/>
                  <a:ext cx="2671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7756304-7291-43CF-AFBD-AE397205177C}"/>
                    </a:ext>
                  </a:extLst>
                </p14:cNvPr>
                <p14:cNvContentPartPr/>
                <p14:nvPr/>
              </p14:nvContentPartPr>
              <p14:xfrm>
                <a:off x="743135" y="2943799"/>
                <a:ext cx="234000" cy="1699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7756304-7291-43CF-AFBD-AE397205177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38815" y="2939479"/>
                  <a:ext cx="242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3916BD7D-8413-46E1-8B0D-EB21346EF7B4}"/>
                    </a:ext>
                  </a:extLst>
                </p14:cNvPr>
                <p14:cNvContentPartPr/>
                <p14:nvPr/>
              </p14:nvContentPartPr>
              <p14:xfrm>
                <a:off x="960935" y="2633479"/>
                <a:ext cx="45000" cy="4867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3916BD7D-8413-46E1-8B0D-EB21346EF7B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56615" y="2629159"/>
                  <a:ext cx="5364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2834031B-8AB9-49D0-BE88-5791E25FA124}"/>
                    </a:ext>
                  </a:extLst>
                </p14:cNvPr>
                <p14:cNvContentPartPr/>
                <p14:nvPr/>
              </p14:nvContentPartPr>
              <p14:xfrm>
                <a:off x="1098455" y="2962879"/>
                <a:ext cx="150120" cy="156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2834031B-8AB9-49D0-BE88-5791E25FA12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94135" y="2958559"/>
                  <a:ext cx="1587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89CF0FD7-C75B-4B22-BCBC-926E1604FCE8}"/>
                    </a:ext>
                  </a:extLst>
                </p14:cNvPr>
                <p14:cNvContentPartPr/>
                <p14:nvPr/>
              </p14:nvContentPartPr>
              <p14:xfrm>
                <a:off x="1396535" y="2930839"/>
                <a:ext cx="266040" cy="2127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89CF0FD7-C75B-4B22-BCBC-926E1604FCE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392215" y="2926519"/>
                  <a:ext cx="2746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5E4B7F6B-5AFA-4D18-AD11-FF92B7F4C647}"/>
                    </a:ext>
                  </a:extLst>
                </p14:cNvPr>
                <p14:cNvContentPartPr/>
                <p14:nvPr/>
              </p14:nvContentPartPr>
              <p14:xfrm>
                <a:off x="1673735" y="2917159"/>
                <a:ext cx="231840" cy="2016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5E4B7F6B-5AFA-4D18-AD11-FF92B7F4C64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669415" y="2912839"/>
                  <a:ext cx="2404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A5D0434A-82B0-492C-B655-B9826AA5C42D}"/>
                    </a:ext>
                  </a:extLst>
                </p14:cNvPr>
                <p14:cNvContentPartPr/>
                <p14:nvPr/>
              </p14:nvContentPartPr>
              <p14:xfrm>
                <a:off x="1979735" y="2982319"/>
                <a:ext cx="259920" cy="182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A5D0434A-82B0-492C-B655-B9826AA5C42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975415" y="2977999"/>
                  <a:ext cx="268560" cy="19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09945B58-B386-46C6-A8A0-41F88752ECAB}"/>
              </a:ext>
            </a:extLst>
          </p:cNvPr>
          <p:cNvGrpSpPr/>
          <p:nvPr/>
        </p:nvGrpSpPr>
        <p:grpSpPr>
          <a:xfrm>
            <a:off x="228695" y="3514039"/>
            <a:ext cx="511920" cy="307440"/>
            <a:chOff x="228695" y="3514039"/>
            <a:chExt cx="511920" cy="30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4ABE6DD8-0ECF-47B1-8185-291724EDC4BD}"/>
                    </a:ext>
                  </a:extLst>
                </p14:cNvPr>
                <p14:cNvContentPartPr/>
                <p14:nvPr/>
              </p14:nvContentPartPr>
              <p14:xfrm>
                <a:off x="228695" y="3514039"/>
                <a:ext cx="297360" cy="2847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4ABE6DD8-0ECF-47B1-8185-291724EDC4B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24375" y="3509719"/>
                  <a:ext cx="30600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02C0D68-E463-4908-84F8-4785C9BDA90E}"/>
                    </a:ext>
                  </a:extLst>
                </p14:cNvPr>
                <p14:cNvContentPartPr/>
                <p14:nvPr/>
              </p14:nvContentPartPr>
              <p14:xfrm>
                <a:off x="578615" y="3613399"/>
                <a:ext cx="162000" cy="2080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02C0D68-E463-4908-84F8-4785C9BDA90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74295" y="3609079"/>
                  <a:ext cx="170640" cy="21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89ED0165-4A81-418B-90A0-E70F452A9A7B}"/>
              </a:ext>
            </a:extLst>
          </p:cNvPr>
          <p:cNvGrpSpPr/>
          <p:nvPr/>
        </p:nvGrpSpPr>
        <p:grpSpPr>
          <a:xfrm>
            <a:off x="1321655" y="3473719"/>
            <a:ext cx="192960" cy="307440"/>
            <a:chOff x="1321655" y="3473719"/>
            <a:chExt cx="192960" cy="30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CAF840B4-178C-48EE-810C-BBCDACE4E32B}"/>
                    </a:ext>
                  </a:extLst>
                </p14:cNvPr>
                <p14:cNvContentPartPr/>
                <p14:nvPr/>
              </p14:nvContentPartPr>
              <p14:xfrm>
                <a:off x="1321655" y="3596839"/>
                <a:ext cx="192960" cy="1843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CAF840B4-178C-48EE-810C-BBCDACE4E32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317335" y="3592519"/>
                  <a:ext cx="2016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A85B770-FEEA-43DD-BE6F-A5024A87A01A}"/>
                    </a:ext>
                  </a:extLst>
                </p14:cNvPr>
                <p14:cNvContentPartPr/>
                <p14:nvPr/>
              </p14:nvContentPartPr>
              <p14:xfrm>
                <a:off x="1396175" y="3473719"/>
                <a:ext cx="36720" cy="111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A85B770-FEEA-43DD-BE6F-A5024A87A01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391855" y="3469399"/>
                  <a:ext cx="453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uppo 98">
            <a:extLst>
              <a:ext uri="{FF2B5EF4-FFF2-40B4-BE49-F238E27FC236}">
                <a16:creationId xmlns:a16="http://schemas.microsoft.com/office/drawing/2014/main" id="{7A4411CD-CEC9-4054-9111-FAAC15FF1BBF}"/>
              </a:ext>
            </a:extLst>
          </p:cNvPr>
          <p:cNvGrpSpPr/>
          <p:nvPr/>
        </p:nvGrpSpPr>
        <p:grpSpPr>
          <a:xfrm>
            <a:off x="1768055" y="3587839"/>
            <a:ext cx="657720" cy="279360"/>
            <a:chOff x="1768055" y="3587839"/>
            <a:chExt cx="657720" cy="2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B7226449-D0BE-4EA5-9B60-14E08B08F54F}"/>
                    </a:ext>
                  </a:extLst>
                </p14:cNvPr>
                <p14:cNvContentPartPr/>
                <p14:nvPr/>
              </p14:nvContentPartPr>
              <p14:xfrm>
                <a:off x="1768055" y="3587839"/>
                <a:ext cx="214200" cy="2793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B7226449-D0BE-4EA5-9B60-14E08B08F54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763735" y="3583519"/>
                  <a:ext cx="22284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2AB0B0A-0D2A-4E74-9789-092456902BBF}"/>
                    </a:ext>
                  </a:extLst>
                </p14:cNvPr>
                <p14:cNvContentPartPr/>
                <p14:nvPr/>
              </p14:nvContentPartPr>
              <p14:xfrm>
                <a:off x="2103215" y="3587839"/>
                <a:ext cx="322560" cy="2005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2AB0B0A-0D2A-4E74-9789-092456902BB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098895" y="3583519"/>
                  <a:ext cx="331200" cy="20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0652B780-8131-4898-A880-32BCA3340528}"/>
              </a:ext>
            </a:extLst>
          </p:cNvPr>
          <p:cNvGrpSpPr/>
          <p:nvPr/>
        </p:nvGrpSpPr>
        <p:grpSpPr>
          <a:xfrm>
            <a:off x="3988535" y="3400639"/>
            <a:ext cx="412560" cy="280080"/>
            <a:chOff x="3988535" y="3400639"/>
            <a:chExt cx="412560" cy="28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682B43F-B939-45ED-91B8-2CD6B520F43C}"/>
                    </a:ext>
                  </a:extLst>
                </p14:cNvPr>
                <p14:cNvContentPartPr/>
                <p14:nvPr/>
              </p14:nvContentPartPr>
              <p14:xfrm>
                <a:off x="3988535" y="3520519"/>
                <a:ext cx="100800" cy="1602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682B43F-B939-45ED-91B8-2CD6B520F43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984215" y="3516199"/>
                  <a:ext cx="1094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463AF128-9C70-47E5-AF46-2317337DF296}"/>
                    </a:ext>
                  </a:extLst>
                </p14:cNvPr>
                <p14:cNvContentPartPr/>
                <p14:nvPr/>
              </p14:nvContentPartPr>
              <p14:xfrm>
                <a:off x="4013375" y="3400639"/>
                <a:ext cx="6480" cy="111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463AF128-9C70-47E5-AF46-2317337DF29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009055" y="3396319"/>
                  <a:ext cx="151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D3CFA48A-0DB0-4B80-AEFB-59F84B7FE755}"/>
                    </a:ext>
                  </a:extLst>
                </p14:cNvPr>
                <p14:cNvContentPartPr/>
                <p14:nvPr/>
              </p14:nvContentPartPr>
              <p14:xfrm>
                <a:off x="4279415" y="3517279"/>
                <a:ext cx="121680" cy="1422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D3CFA48A-0DB0-4B80-AEFB-59F84B7FE75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275095" y="3512959"/>
                  <a:ext cx="1303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7BB4194-4CA6-4436-9E13-FECF73F16A81}"/>
                    </a:ext>
                  </a:extLst>
                </p14:cNvPr>
                <p14:cNvContentPartPr/>
                <p14:nvPr/>
              </p14:nvContentPartPr>
              <p14:xfrm>
                <a:off x="4313975" y="3413599"/>
                <a:ext cx="6840" cy="82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7BB4194-4CA6-4436-9E13-FECF73F16A8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309655" y="3409279"/>
                  <a:ext cx="15480" cy="1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48336BF8-04F8-4714-B23B-14B623B62532}"/>
              </a:ext>
            </a:extLst>
          </p:cNvPr>
          <p:cNvGrpSpPr/>
          <p:nvPr/>
        </p:nvGrpSpPr>
        <p:grpSpPr>
          <a:xfrm>
            <a:off x="4668575" y="3551839"/>
            <a:ext cx="182160" cy="119520"/>
            <a:chOff x="4668575" y="3551839"/>
            <a:chExt cx="182160" cy="11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93394187-FA4D-4B43-A3AF-AE0AC57D46D1}"/>
                    </a:ext>
                  </a:extLst>
                </p14:cNvPr>
                <p14:cNvContentPartPr/>
                <p14:nvPr/>
              </p14:nvContentPartPr>
              <p14:xfrm>
                <a:off x="4668575" y="3551839"/>
                <a:ext cx="182160" cy="288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93394187-FA4D-4B43-A3AF-AE0AC57D46D1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4664255" y="3547519"/>
                  <a:ext cx="1908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7BF3B379-D65C-469E-A240-4D5AA974E7BA}"/>
                    </a:ext>
                  </a:extLst>
                </p14:cNvPr>
                <p14:cNvContentPartPr/>
                <p14:nvPr/>
              </p14:nvContentPartPr>
              <p14:xfrm>
                <a:off x="4721135" y="3666679"/>
                <a:ext cx="105840" cy="46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7BF3B379-D65C-469E-A240-4D5AA974E7BA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4716815" y="3662359"/>
                  <a:ext cx="11448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F9A7D9B2-6AF7-456D-86A9-ACED60912E82}"/>
              </a:ext>
            </a:extLst>
          </p:cNvPr>
          <p:cNvGrpSpPr/>
          <p:nvPr/>
        </p:nvGrpSpPr>
        <p:grpSpPr>
          <a:xfrm>
            <a:off x="5066015" y="3297319"/>
            <a:ext cx="1270800" cy="438120"/>
            <a:chOff x="5066015" y="3297319"/>
            <a:chExt cx="1270800" cy="43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A7EEB15-3C68-48C7-A779-8D326D4414A7}"/>
                    </a:ext>
                  </a:extLst>
                </p14:cNvPr>
                <p14:cNvContentPartPr/>
                <p14:nvPr/>
              </p14:nvContentPartPr>
              <p14:xfrm>
                <a:off x="5066015" y="3508279"/>
                <a:ext cx="139320" cy="167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A7EEB15-3C68-48C7-A779-8D326D4414A7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5061695" y="3503959"/>
                  <a:ext cx="1479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3E9A8FE7-7904-4608-9D30-0965431B889D}"/>
                    </a:ext>
                  </a:extLst>
                </p14:cNvPr>
                <p14:cNvContentPartPr/>
                <p14:nvPr/>
              </p14:nvContentPartPr>
              <p14:xfrm>
                <a:off x="5081495" y="3370039"/>
                <a:ext cx="11520" cy="122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3E9A8FE7-7904-4608-9D30-0965431B889D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5077175" y="3365719"/>
                  <a:ext cx="201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D581FE2E-607B-41EA-8B57-EB2E79D9E7FE}"/>
                    </a:ext>
                  </a:extLst>
                </p14:cNvPr>
                <p14:cNvContentPartPr/>
                <p14:nvPr/>
              </p14:nvContentPartPr>
              <p14:xfrm>
                <a:off x="5234855" y="3297319"/>
                <a:ext cx="154440" cy="158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D581FE2E-607B-41EA-8B57-EB2E79D9E7FE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5230535" y="3292999"/>
                  <a:ext cx="1630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252D25EE-B8CA-433C-8B22-6662013AD649}"/>
                    </a:ext>
                  </a:extLst>
                </p14:cNvPr>
                <p14:cNvContentPartPr/>
                <p14:nvPr/>
              </p14:nvContentPartPr>
              <p14:xfrm>
                <a:off x="6026495" y="3507559"/>
                <a:ext cx="310320" cy="2278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252D25EE-B8CA-433C-8B22-6662013AD649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6022175" y="3503239"/>
                  <a:ext cx="318960" cy="23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18D297C2-CDCD-4CB1-951B-06D40DB82A48}"/>
              </a:ext>
            </a:extLst>
          </p:cNvPr>
          <p:cNvGrpSpPr/>
          <p:nvPr/>
        </p:nvGrpSpPr>
        <p:grpSpPr>
          <a:xfrm>
            <a:off x="6984815" y="3431959"/>
            <a:ext cx="2360520" cy="353880"/>
            <a:chOff x="6984815" y="3431959"/>
            <a:chExt cx="2360520" cy="35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8932331F-40EB-480A-8836-6EC26AAA1913}"/>
                    </a:ext>
                  </a:extLst>
                </p14:cNvPr>
                <p14:cNvContentPartPr/>
                <p14:nvPr/>
              </p14:nvContentPartPr>
              <p14:xfrm>
                <a:off x="6984815" y="3614479"/>
                <a:ext cx="303120" cy="122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8932331F-40EB-480A-8836-6EC26AAA1913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6980495" y="3610159"/>
                  <a:ext cx="3117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2BE51C96-2EFB-4311-89E4-59EA0A8CA819}"/>
                    </a:ext>
                  </a:extLst>
                </p14:cNvPr>
                <p14:cNvContentPartPr/>
                <p14:nvPr/>
              </p14:nvContentPartPr>
              <p14:xfrm>
                <a:off x="7006775" y="3717079"/>
                <a:ext cx="254160" cy="147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2BE51C96-2EFB-4311-89E4-59EA0A8CA819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7002455" y="3712759"/>
                  <a:ext cx="2628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8A6346D-6214-46AF-B061-E9A68106FA31}"/>
                    </a:ext>
                  </a:extLst>
                </p14:cNvPr>
                <p14:cNvContentPartPr/>
                <p14:nvPr/>
              </p14:nvContentPartPr>
              <p14:xfrm>
                <a:off x="7344095" y="3526279"/>
                <a:ext cx="300240" cy="2595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8A6346D-6214-46AF-B061-E9A68106FA31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7339775" y="3521959"/>
                  <a:ext cx="3088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3F68D80-03C0-486F-A4D8-6565E89E5A00}"/>
                    </a:ext>
                  </a:extLst>
                </p14:cNvPr>
                <p14:cNvContentPartPr/>
                <p14:nvPr/>
              </p14:nvContentPartPr>
              <p14:xfrm>
                <a:off x="7830815" y="3631759"/>
                <a:ext cx="196560" cy="201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3F68D80-03C0-486F-A4D8-6565E89E5A00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7826495" y="3627439"/>
                  <a:ext cx="205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CB67B6C-408B-4A0B-814C-B8C0D227E834}"/>
                    </a:ext>
                  </a:extLst>
                </p14:cNvPr>
                <p14:cNvContentPartPr/>
                <p14:nvPr/>
              </p14:nvContentPartPr>
              <p14:xfrm>
                <a:off x="8176415" y="3431959"/>
                <a:ext cx="214920" cy="2872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CB67B6C-408B-4A0B-814C-B8C0D227E834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8172095" y="3427639"/>
                  <a:ext cx="22356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966B92D-BF16-4D47-8FB8-C9FE20869E9A}"/>
                    </a:ext>
                  </a:extLst>
                </p14:cNvPr>
                <p14:cNvContentPartPr/>
                <p14:nvPr/>
              </p14:nvContentPartPr>
              <p14:xfrm>
                <a:off x="8616335" y="3507199"/>
                <a:ext cx="286200" cy="2419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966B92D-BF16-4D47-8FB8-C9FE20869E9A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8612015" y="3502879"/>
                  <a:ext cx="29484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6A5C7AC1-5E88-4912-911F-8F873C75C51A}"/>
                    </a:ext>
                  </a:extLst>
                </p14:cNvPr>
                <p14:cNvContentPartPr/>
                <p14:nvPr/>
              </p14:nvContentPartPr>
              <p14:xfrm>
                <a:off x="9077855" y="3436639"/>
                <a:ext cx="267480" cy="2127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6A5C7AC1-5E88-4912-911F-8F873C75C51A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9073535" y="3432319"/>
                  <a:ext cx="276120" cy="22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7B268ADB-2F0A-4D15-9BC4-498F848CE13E}"/>
              </a:ext>
            </a:extLst>
          </p:cNvPr>
          <p:cNvGrpSpPr/>
          <p:nvPr/>
        </p:nvGrpSpPr>
        <p:grpSpPr>
          <a:xfrm>
            <a:off x="9903695" y="3439519"/>
            <a:ext cx="1068120" cy="253440"/>
            <a:chOff x="9903695" y="3439519"/>
            <a:chExt cx="1068120" cy="25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41DE1F6B-C297-46E4-B66F-5512ADA221AF}"/>
                    </a:ext>
                  </a:extLst>
                </p14:cNvPr>
                <p14:cNvContentPartPr/>
                <p14:nvPr/>
              </p14:nvContentPartPr>
              <p14:xfrm>
                <a:off x="9903695" y="3439519"/>
                <a:ext cx="570240" cy="2199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41DE1F6B-C297-46E4-B66F-5512ADA221AF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9899375" y="3435199"/>
                  <a:ext cx="5788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3914B93-F75D-4857-8840-DB2EB774E007}"/>
                    </a:ext>
                  </a:extLst>
                </p14:cNvPr>
                <p14:cNvContentPartPr/>
                <p14:nvPr/>
              </p14:nvContentPartPr>
              <p14:xfrm>
                <a:off x="10589855" y="3484519"/>
                <a:ext cx="381960" cy="2084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3914B93-F75D-4857-8840-DB2EB774E007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0585535" y="3480199"/>
                  <a:ext cx="390600" cy="21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CC2105E5-B22F-458F-A23F-6019C92FDE21}"/>
              </a:ext>
            </a:extLst>
          </p:cNvPr>
          <p:cNvGrpSpPr/>
          <p:nvPr/>
        </p:nvGrpSpPr>
        <p:grpSpPr>
          <a:xfrm>
            <a:off x="142295" y="4206679"/>
            <a:ext cx="935640" cy="432360"/>
            <a:chOff x="142295" y="4206679"/>
            <a:chExt cx="935640" cy="43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32352E0E-FBDD-4BBA-93CA-3EAD3514925E}"/>
                    </a:ext>
                  </a:extLst>
                </p14:cNvPr>
                <p14:cNvContentPartPr/>
                <p14:nvPr/>
              </p14:nvContentPartPr>
              <p14:xfrm>
                <a:off x="142295" y="4418359"/>
                <a:ext cx="229680" cy="2091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32352E0E-FBDD-4BBA-93CA-3EAD3514925E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137975" y="4414039"/>
                  <a:ext cx="2383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48E7184-A262-4DC2-AEBC-BF7B55FEEE68}"/>
                    </a:ext>
                  </a:extLst>
                </p14:cNvPr>
                <p14:cNvContentPartPr/>
                <p14:nvPr/>
              </p14:nvContentPartPr>
              <p14:xfrm>
                <a:off x="485375" y="4473799"/>
                <a:ext cx="80640" cy="121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48E7184-A262-4DC2-AEBC-BF7B55FEEE68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481055" y="4469479"/>
                  <a:ext cx="8928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CFA7D95-D089-4B76-8467-F53366904E8E}"/>
                    </a:ext>
                  </a:extLst>
                </p14:cNvPr>
                <p14:cNvContentPartPr/>
                <p14:nvPr/>
              </p14:nvContentPartPr>
              <p14:xfrm>
                <a:off x="525695" y="4370119"/>
                <a:ext cx="22320" cy="147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CFA7D95-D089-4B76-8467-F53366904E8E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521375" y="4365799"/>
                  <a:ext cx="309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BFE7D12-C2AE-4C49-B0FA-69C5DF7BBE0B}"/>
                    </a:ext>
                  </a:extLst>
                </p14:cNvPr>
                <p14:cNvContentPartPr/>
                <p14:nvPr/>
              </p14:nvContentPartPr>
              <p14:xfrm>
                <a:off x="694175" y="4447159"/>
                <a:ext cx="259560" cy="1918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BFE7D12-C2AE-4C49-B0FA-69C5DF7BBE0B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689855" y="4442479"/>
                  <a:ext cx="2682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A310F69E-1CD4-471A-AFD9-B725D50D7F71}"/>
                    </a:ext>
                  </a:extLst>
                </p14:cNvPr>
                <p14:cNvContentPartPr/>
                <p14:nvPr/>
              </p14:nvContentPartPr>
              <p14:xfrm>
                <a:off x="918455" y="4206679"/>
                <a:ext cx="159480" cy="1224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A310F69E-1CD4-471A-AFD9-B725D50D7F71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914135" y="4202359"/>
                  <a:ext cx="168120" cy="131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7">
            <p14:nvContentPartPr>
              <p14:cNvPr id="132" name="Input penna 131">
                <a:extLst>
                  <a:ext uri="{FF2B5EF4-FFF2-40B4-BE49-F238E27FC236}">
                    <a16:creationId xmlns:a16="http://schemas.microsoft.com/office/drawing/2014/main" id="{02CDDC8F-76B0-426B-8618-A81F3E7DA102}"/>
                  </a:ext>
                </a:extLst>
              </p14:cNvPr>
              <p14:cNvContentPartPr/>
              <p14:nvPr/>
            </p14:nvContentPartPr>
            <p14:xfrm>
              <a:off x="1513895" y="4399999"/>
              <a:ext cx="314640" cy="185400"/>
            </p14:xfrm>
          </p:contentPart>
        </mc:Choice>
        <mc:Fallback xmlns="">
          <p:pic>
            <p:nvPicPr>
              <p:cNvPr id="132" name="Input penna 131">
                <a:extLst>
                  <a:ext uri="{FF2B5EF4-FFF2-40B4-BE49-F238E27FC236}">
                    <a16:creationId xmlns:a16="http://schemas.microsoft.com/office/drawing/2014/main" id="{02CDDC8F-76B0-426B-8618-A81F3E7DA102}"/>
                  </a:ext>
                </a:extLst>
              </p:cNvPr>
              <p:cNvPicPr/>
              <p:nvPr/>
            </p:nvPicPr>
            <p:blipFill>
              <a:blip r:embed="rId218"/>
              <a:stretch>
                <a:fillRect/>
              </a:stretch>
            </p:blipFill>
            <p:spPr>
              <a:xfrm>
                <a:off x="1509575" y="4395679"/>
                <a:ext cx="32328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9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B1284369-8D07-4C6F-ABF4-EAC14DC28191}"/>
                  </a:ext>
                </a:extLst>
              </p14:cNvPr>
              <p14:cNvContentPartPr/>
              <p14:nvPr/>
            </p14:nvContentPartPr>
            <p14:xfrm>
              <a:off x="1708655" y="4200199"/>
              <a:ext cx="252360" cy="9288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B1284369-8D07-4C6F-ABF4-EAC14DC28191}"/>
                  </a:ext>
                </a:extLst>
              </p:cNvPr>
              <p:cNvPicPr/>
              <p:nvPr/>
            </p:nvPicPr>
            <p:blipFill>
              <a:blip r:embed="rId220"/>
              <a:stretch>
                <a:fillRect/>
              </a:stretch>
            </p:blipFill>
            <p:spPr>
              <a:xfrm>
                <a:off x="1704335" y="4195879"/>
                <a:ext cx="261000" cy="10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EEA72CE2-B0B5-4C75-8865-E21BF5E7001A}"/>
              </a:ext>
            </a:extLst>
          </p:cNvPr>
          <p:cNvGrpSpPr/>
          <p:nvPr/>
        </p:nvGrpSpPr>
        <p:grpSpPr>
          <a:xfrm>
            <a:off x="2297615" y="4088599"/>
            <a:ext cx="2286720" cy="520920"/>
            <a:chOff x="2297615" y="4088599"/>
            <a:chExt cx="2286720" cy="52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2A332A5-75B3-447A-A3CA-3223DF0F9762}"/>
                    </a:ext>
                  </a:extLst>
                </p14:cNvPr>
                <p14:cNvContentPartPr/>
                <p14:nvPr/>
              </p14:nvContentPartPr>
              <p14:xfrm>
                <a:off x="2297615" y="4365799"/>
                <a:ext cx="360000" cy="2134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2A332A5-75B3-447A-A3CA-3223DF0F9762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2293295" y="4361479"/>
                  <a:ext cx="3686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8134908-81C8-496F-B1DE-2134E5502C50}"/>
                    </a:ext>
                  </a:extLst>
                </p14:cNvPr>
                <p14:cNvContentPartPr/>
                <p14:nvPr/>
              </p14:nvContentPartPr>
              <p14:xfrm>
                <a:off x="2742215" y="4383079"/>
                <a:ext cx="263520" cy="1803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8134908-81C8-496F-B1DE-2134E5502C50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2737895" y="4378759"/>
                  <a:ext cx="2721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90EBACD-FACE-4E2B-8DE8-AD4B2F735772}"/>
                    </a:ext>
                  </a:extLst>
                </p14:cNvPr>
                <p14:cNvContentPartPr/>
                <p14:nvPr/>
              </p14:nvContentPartPr>
              <p14:xfrm>
                <a:off x="3020855" y="4385959"/>
                <a:ext cx="313920" cy="1944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90EBACD-FACE-4E2B-8DE8-AD4B2F735772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3016535" y="4381639"/>
                  <a:ext cx="3225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5B817B97-6144-4637-A8A9-C4C55447308B}"/>
                    </a:ext>
                  </a:extLst>
                </p14:cNvPr>
                <p14:cNvContentPartPr/>
                <p14:nvPr/>
              </p14:nvContentPartPr>
              <p14:xfrm>
                <a:off x="3415415" y="4422319"/>
                <a:ext cx="210240" cy="1540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5B817B97-6144-4637-A8A9-C4C55447308B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3411095" y="4417999"/>
                  <a:ext cx="2188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492A4979-D5A7-425C-BF06-AF93DECD7070}"/>
                    </a:ext>
                  </a:extLst>
                </p14:cNvPr>
                <p14:cNvContentPartPr/>
                <p14:nvPr/>
              </p14:nvContentPartPr>
              <p14:xfrm>
                <a:off x="3702335" y="4401439"/>
                <a:ext cx="267120" cy="1558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492A4979-D5A7-425C-BF06-AF93DECD7070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3698015" y="4397119"/>
                  <a:ext cx="2757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57885943-DACA-4AEC-916A-55415061CE9F}"/>
                    </a:ext>
                  </a:extLst>
                </p14:cNvPr>
                <p14:cNvContentPartPr/>
                <p14:nvPr/>
              </p14:nvContentPartPr>
              <p14:xfrm>
                <a:off x="4051895" y="4404319"/>
                <a:ext cx="198360" cy="1656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57885943-DACA-4AEC-916A-55415061CE9F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4047575" y="4399999"/>
                  <a:ext cx="2070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AF137024-3F64-462C-809B-75617A439E7B}"/>
                    </a:ext>
                  </a:extLst>
                </p14:cNvPr>
                <p14:cNvContentPartPr/>
                <p14:nvPr/>
              </p14:nvContentPartPr>
              <p14:xfrm>
                <a:off x="4286255" y="4088599"/>
                <a:ext cx="37800" cy="4726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AF137024-3F64-462C-809B-75617A439E7B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4281935" y="4084279"/>
                  <a:ext cx="4644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3F5B629F-E441-4AAC-A527-1F7CDBFEC416}"/>
                    </a:ext>
                  </a:extLst>
                </p14:cNvPr>
                <p14:cNvContentPartPr/>
                <p14:nvPr/>
              </p14:nvContentPartPr>
              <p14:xfrm>
                <a:off x="4391735" y="4414759"/>
                <a:ext cx="192600" cy="1947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3F5B629F-E441-4AAC-A527-1F7CDBFEC416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4387415" y="4410439"/>
                  <a:ext cx="20124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4A5F21BB-DB2D-40A0-8367-332B875A95F2}"/>
              </a:ext>
            </a:extLst>
          </p:cNvPr>
          <p:cNvGrpSpPr/>
          <p:nvPr/>
        </p:nvGrpSpPr>
        <p:grpSpPr>
          <a:xfrm>
            <a:off x="4891055" y="4102999"/>
            <a:ext cx="1740600" cy="777240"/>
            <a:chOff x="4891055" y="4102999"/>
            <a:chExt cx="1740600" cy="77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43D38B43-592E-4260-9827-F060975095FE}"/>
                    </a:ext>
                  </a:extLst>
                </p14:cNvPr>
                <p14:cNvContentPartPr/>
                <p14:nvPr/>
              </p14:nvContentPartPr>
              <p14:xfrm>
                <a:off x="4935335" y="4493599"/>
                <a:ext cx="47880" cy="3866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43D38B43-592E-4260-9827-F060975095FE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4931015" y="4489279"/>
                  <a:ext cx="5652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65766D93-305D-4B65-A70B-B9814B069154}"/>
                    </a:ext>
                  </a:extLst>
                </p14:cNvPr>
                <p14:cNvContentPartPr/>
                <p14:nvPr/>
              </p14:nvContentPartPr>
              <p14:xfrm>
                <a:off x="4891055" y="4464799"/>
                <a:ext cx="283680" cy="1537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65766D93-305D-4B65-A70B-B9814B069154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886735" y="4460479"/>
                  <a:ext cx="2923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E9FC2D90-0008-4984-BB03-23BB7A43B0C5}"/>
                    </a:ext>
                  </a:extLst>
                </p14:cNvPr>
                <p14:cNvContentPartPr/>
                <p14:nvPr/>
              </p14:nvContentPartPr>
              <p14:xfrm>
                <a:off x="5266895" y="4448959"/>
                <a:ext cx="227520" cy="1418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E9FC2D90-0008-4984-BB03-23BB7A43B0C5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5262575" y="4444639"/>
                  <a:ext cx="2361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A4A341A4-B15B-4C7A-B044-DA2DEBE99D04}"/>
                    </a:ext>
                  </a:extLst>
                </p14:cNvPr>
                <p14:cNvContentPartPr/>
                <p14:nvPr/>
              </p14:nvContentPartPr>
              <p14:xfrm>
                <a:off x="5600615" y="4370119"/>
                <a:ext cx="77400" cy="2156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A4A341A4-B15B-4C7A-B044-DA2DEBE99D04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596295" y="4365799"/>
                  <a:ext cx="860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A9141DB-5858-4C98-A054-420F618119D9}"/>
                    </a:ext>
                  </a:extLst>
                </p14:cNvPr>
                <p14:cNvContentPartPr/>
                <p14:nvPr/>
              </p14:nvContentPartPr>
              <p14:xfrm>
                <a:off x="5802215" y="4460839"/>
                <a:ext cx="176760" cy="1339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A9141DB-5858-4C98-A054-420F618119D9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797895" y="4456519"/>
                  <a:ext cx="1854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EEE1FF49-A35B-49BF-AEE6-5EAD231819AF}"/>
                    </a:ext>
                  </a:extLst>
                </p14:cNvPr>
                <p14:cNvContentPartPr/>
                <p14:nvPr/>
              </p14:nvContentPartPr>
              <p14:xfrm>
                <a:off x="5962055" y="4102999"/>
                <a:ext cx="240480" cy="4813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EEE1FF49-A35B-49BF-AEE6-5EAD231819AF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5957735" y="4098679"/>
                  <a:ext cx="24912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FFA3595-C539-49E1-B56B-C79F5058CBDA}"/>
                    </a:ext>
                  </a:extLst>
                </p14:cNvPr>
                <p14:cNvContentPartPr/>
                <p14:nvPr/>
              </p14:nvContentPartPr>
              <p14:xfrm>
                <a:off x="6270215" y="4469839"/>
                <a:ext cx="178560" cy="1396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FFA3595-C539-49E1-B56B-C79F5058CBDA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265895" y="4465519"/>
                  <a:ext cx="1872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1697F80A-8915-472B-8EA6-D5CFBD42BBCB}"/>
                    </a:ext>
                  </a:extLst>
                </p14:cNvPr>
                <p14:cNvContentPartPr/>
                <p14:nvPr/>
              </p14:nvContentPartPr>
              <p14:xfrm>
                <a:off x="6360215" y="4243759"/>
                <a:ext cx="230400" cy="910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1697F80A-8915-472B-8EA6-D5CFBD42BBCB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6355895" y="4239439"/>
                  <a:ext cx="23904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CFE884C1-888B-45E9-870E-C979ABA406FB}"/>
                    </a:ext>
                  </a:extLst>
                </p14:cNvPr>
                <p14:cNvContentPartPr/>
                <p14:nvPr/>
              </p14:nvContentPartPr>
              <p14:xfrm>
                <a:off x="6443735" y="4682239"/>
                <a:ext cx="187920" cy="189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CFE884C1-888B-45E9-870E-C979ABA406FB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439415" y="4677919"/>
                  <a:ext cx="196560" cy="19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DCB09853-471B-48CC-9615-8CA4C1608E84}"/>
              </a:ext>
            </a:extLst>
          </p:cNvPr>
          <p:cNvGrpSpPr/>
          <p:nvPr/>
        </p:nvGrpSpPr>
        <p:grpSpPr>
          <a:xfrm>
            <a:off x="6920015" y="4126039"/>
            <a:ext cx="3205440" cy="588240"/>
            <a:chOff x="6920015" y="4126039"/>
            <a:chExt cx="3205440" cy="58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A3010F3A-3DEC-432F-9C79-A6706E787A88}"/>
                    </a:ext>
                  </a:extLst>
                </p14:cNvPr>
                <p14:cNvContentPartPr/>
                <p14:nvPr/>
              </p14:nvContentPartPr>
              <p14:xfrm>
                <a:off x="6920015" y="4457599"/>
                <a:ext cx="308160" cy="256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A3010F3A-3DEC-432F-9C79-A6706E787A88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6915695" y="4453279"/>
                  <a:ext cx="3168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D454647-F820-464F-8322-171C31236897}"/>
                    </a:ext>
                  </a:extLst>
                </p14:cNvPr>
                <p14:cNvContentPartPr/>
                <p14:nvPr/>
              </p14:nvContentPartPr>
              <p14:xfrm>
                <a:off x="7347695" y="4486399"/>
                <a:ext cx="262080" cy="1551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D454647-F820-464F-8322-171C31236897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7343375" y="4482079"/>
                  <a:ext cx="2707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F7ABDD0-507B-45B1-ABA0-8981B2F3CBDE}"/>
                    </a:ext>
                  </a:extLst>
                </p14:cNvPr>
                <p14:cNvContentPartPr/>
                <p14:nvPr/>
              </p14:nvContentPartPr>
              <p14:xfrm>
                <a:off x="7722815" y="4465159"/>
                <a:ext cx="390600" cy="1792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F7ABDD0-507B-45B1-ABA0-8981B2F3CBDE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7718495" y="4460839"/>
                  <a:ext cx="3992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3059C21-E8C0-4806-9577-7E3057D5046C}"/>
                    </a:ext>
                  </a:extLst>
                </p14:cNvPr>
                <p14:cNvContentPartPr/>
                <p14:nvPr/>
              </p14:nvContentPartPr>
              <p14:xfrm>
                <a:off x="8302775" y="4439239"/>
                <a:ext cx="399960" cy="1810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3059C21-E8C0-4806-9577-7E3057D5046C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8298455" y="4434919"/>
                  <a:ext cx="4086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30514E9B-2342-4FDE-9AA6-4906258465A7}"/>
                    </a:ext>
                  </a:extLst>
                </p14:cNvPr>
                <p14:cNvContentPartPr/>
                <p14:nvPr/>
              </p14:nvContentPartPr>
              <p14:xfrm>
                <a:off x="8773295" y="4430239"/>
                <a:ext cx="366120" cy="2030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30514E9B-2342-4FDE-9AA6-4906258465A7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8768975" y="4425919"/>
                  <a:ext cx="3747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82909232-DBB1-49B9-AA6C-08E58C769E7C}"/>
                    </a:ext>
                  </a:extLst>
                </p14:cNvPr>
                <p14:cNvContentPartPr/>
                <p14:nvPr/>
              </p14:nvContentPartPr>
              <p14:xfrm>
                <a:off x="9185135" y="4465159"/>
                <a:ext cx="239760" cy="1612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82909232-DBB1-49B9-AA6C-08E58C769E7C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9180815" y="4460839"/>
                  <a:ext cx="2484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C8A174C0-82D6-415C-B129-DA0784AF0FDB}"/>
                    </a:ext>
                  </a:extLst>
                </p14:cNvPr>
                <p14:cNvContentPartPr/>
                <p14:nvPr/>
              </p14:nvContentPartPr>
              <p14:xfrm>
                <a:off x="9463775" y="4454719"/>
                <a:ext cx="281880" cy="1746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C8A174C0-82D6-415C-B129-DA0784AF0FDB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9459455" y="4450399"/>
                  <a:ext cx="2905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AA73CBC-1F5A-4F20-B7C6-24725385ADE6}"/>
                    </a:ext>
                  </a:extLst>
                </p14:cNvPr>
                <p14:cNvContentPartPr/>
                <p14:nvPr/>
              </p14:nvContentPartPr>
              <p14:xfrm>
                <a:off x="9782735" y="4126039"/>
                <a:ext cx="27360" cy="4888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AA73CBC-1F5A-4F20-B7C6-24725385ADE6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9778415" y="4121719"/>
                  <a:ext cx="3600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8AA053FB-5ED6-4FD5-9335-A506C9B9FE20}"/>
                    </a:ext>
                  </a:extLst>
                </p14:cNvPr>
                <p14:cNvContentPartPr/>
                <p14:nvPr/>
              </p14:nvContentPartPr>
              <p14:xfrm>
                <a:off x="9898295" y="4442479"/>
                <a:ext cx="227160" cy="1774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8AA053FB-5ED6-4FD5-9335-A506C9B9FE20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9893975" y="4438159"/>
                  <a:ext cx="235800" cy="186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3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580BCD58-F14A-4FCC-9386-B07D849AFBAE}"/>
                  </a:ext>
                </a:extLst>
              </p14:cNvPr>
              <p14:cNvContentPartPr/>
              <p14:nvPr/>
            </p14:nvContentPartPr>
            <p14:xfrm>
              <a:off x="10547375" y="4361119"/>
              <a:ext cx="298440" cy="27792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580BCD58-F14A-4FCC-9386-B07D849AFBAE}"/>
                  </a:ext>
                </a:extLst>
              </p:cNvPr>
              <p:cNvPicPr/>
              <p:nvPr/>
            </p:nvPicPr>
            <p:blipFill>
              <a:blip r:embed="rId274"/>
              <a:stretch>
                <a:fillRect/>
              </a:stretch>
            </p:blipFill>
            <p:spPr>
              <a:xfrm>
                <a:off x="10543055" y="4356799"/>
                <a:ext cx="30708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5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CA54CDC1-FB0C-4FC6-8047-2C3A8803CE94}"/>
                  </a:ext>
                </a:extLst>
              </p14:cNvPr>
              <p14:cNvContentPartPr/>
              <p14:nvPr/>
            </p14:nvContentPartPr>
            <p14:xfrm>
              <a:off x="462695" y="5190199"/>
              <a:ext cx="300240" cy="23868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CA54CDC1-FB0C-4FC6-8047-2C3A8803CE94}"/>
                  </a:ext>
                </a:extLst>
              </p:cNvPr>
              <p:cNvPicPr/>
              <p:nvPr/>
            </p:nvPicPr>
            <p:blipFill>
              <a:blip r:embed="rId276"/>
              <a:stretch>
                <a:fillRect/>
              </a:stretch>
            </p:blipFill>
            <p:spPr>
              <a:xfrm>
                <a:off x="458375" y="5185879"/>
                <a:ext cx="308880" cy="247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60E9525B-B8DE-4E40-A00F-986425D92F4E}"/>
              </a:ext>
            </a:extLst>
          </p:cNvPr>
          <p:cNvGrpSpPr/>
          <p:nvPr/>
        </p:nvGrpSpPr>
        <p:grpSpPr>
          <a:xfrm>
            <a:off x="1059215" y="5172199"/>
            <a:ext cx="706320" cy="351720"/>
            <a:chOff x="1059215" y="5172199"/>
            <a:chExt cx="706320" cy="35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8AE3CCAE-D794-4152-BD9B-924B0F4D06EF}"/>
                    </a:ext>
                  </a:extLst>
                </p14:cNvPr>
                <p14:cNvContentPartPr/>
                <p14:nvPr/>
              </p14:nvContentPartPr>
              <p14:xfrm>
                <a:off x="1059215" y="5227639"/>
                <a:ext cx="250560" cy="2962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8AE3CCAE-D794-4152-BD9B-924B0F4D06EF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054895" y="5223319"/>
                  <a:ext cx="25920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552D6F46-E38D-4C31-974C-F3F07B51B037}"/>
                    </a:ext>
                  </a:extLst>
                </p14:cNvPr>
                <p14:cNvContentPartPr/>
                <p14:nvPr/>
              </p14:nvContentPartPr>
              <p14:xfrm>
                <a:off x="1506695" y="5172199"/>
                <a:ext cx="258840" cy="3225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552D6F46-E38D-4C31-974C-F3F07B51B037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502375" y="5167879"/>
                  <a:ext cx="267480" cy="33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DA530F9D-F168-4290-B12E-6328461AEE29}"/>
              </a:ext>
            </a:extLst>
          </p:cNvPr>
          <p:cNvGrpSpPr/>
          <p:nvPr/>
        </p:nvGrpSpPr>
        <p:grpSpPr>
          <a:xfrm>
            <a:off x="2196815" y="4969159"/>
            <a:ext cx="1559520" cy="554400"/>
            <a:chOff x="2196815" y="4969159"/>
            <a:chExt cx="1559520" cy="55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18547045-6CDD-4794-A7B3-330A2D89EC46}"/>
                    </a:ext>
                  </a:extLst>
                </p14:cNvPr>
                <p14:cNvContentPartPr/>
                <p14:nvPr/>
              </p14:nvContentPartPr>
              <p14:xfrm>
                <a:off x="2196815" y="4993999"/>
                <a:ext cx="175680" cy="5295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18547045-6CDD-4794-A7B3-330A2D89EC46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2192495" y="4989679"/>
                  <a:ext cx="18432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A94E969B-A3F8-45CE-8222-804786006EEB}"/>
                    </a:ext>
                  </a:extLst>
                </p14:cNvPr>
                <p14:cNvContentPartPr/>
                <p14:nvPr/>
              </p14:nvContentPartPr>
              <p14:xfrm>
                <a:off x="2525135" y="5241679"/>
                <a:ext cx="178200" cy="1256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A94E969B-A3F8-45CE-8222-804786006EEB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2520815" y="5237359"/>
                  <a:ext cx="1868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7853B72-8CD3-44A4-9099-F1D851FFD410}"/>
                    </a:ext>
                  </a:extLst>
                </p14:cNvPr>
                <p14:cNvContentPartPr/>
                <p14:nvPr/>
              </p14:nvContentPartPr>
              <p14:xfrm>
                <a:off x="2683535" y="4969159"/>
                <a:ext cx="227520" cy="3560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7853B72-8CD3-44A4-9099-F1D851FFD410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2679215" y="4964839"/>
                  <a:ext cx="23616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9AFA9DA-6927-442C-8D52-36C3B0C77E6F}"/>
                    </a:ext>
                  </a:extLst>
                </p14:cNvPr>
                <p14:cNvContentPartPr/>
                <p14:nvPr/>
              </p14:nvContentPartPr>
              <p14:xfrm>
                <a:off x="3002855" y="5176159"/>
                <a:ext cx="145080" cy="1677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9AFA9DA-6927-442C-8D52-36C3B0C77E6F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2998535" y="5171839"/>
                  <a:ext cx="1537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76D31274-8853-442D-906C-96E673094FCC}"/>
                    </a:ext>
                  </a:extLst>
                </p14:cNvPr>
                <p14:cNvContentPartPr/>
                <p14:nvPr/>
              </p14:nvContentPartPr>
              <p14:xfrm>
                <a:off x="3357095" y="5158519"/>
                <a:ext cx="347040" cy="1555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76D31274-8853-442D-906C-96E673094FCC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3352775" y="5154199"/>
                  <a:ext cx="3556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D56FA5E-1A46-4511-B6D7-ADF9284E1301}"/>
                    </a:ext>
                  </a:extLst>
                </p14:cNvPr>
                <p14:cNvContentPartPr/>
                <p14:nvPr/>
              </p14:nvContentPartPr>
              <p14:xfrm>
                <a:off x="3545015" y="5004079"/>
                <a:ext cx="211320" cy="558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D56FA5E-1A46-4511-B6D7-ADF9284E1301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3540695" y="4999759"/>
                  <a:ext cx="219960" cy="6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BCC1E7DC-FBCF-4643-9DC6-B85FB20118E2}"/>
              </a:ext>
            </a:extLst>
          </p:cNvPr>
          <p:cNvGrpSpPr/>
          <p:nvPr/>
        </p:nvGrpSpPr>
        <p:grpSpPr>
          <a:xfrm>
            <a:off x="4013015" y="4864759"/>
            <a:ext cx="2508120" cy="546480"/>
            <a:chOff x="4013015" y="4864759"/>
            <a:chExt cx="2508120" cy="54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DA933C1D-DCD4-42F2-904D-15B52997FA5A}"/>
                    </a:ext>
                  </a:extLst>
                </p14:cNvPr>
                <p14:cNvContentPartPr/>
                <p14:nvPr/>
              </p14:nvContentPartPr>
              <p14:xfrm>
                <a:off x="4013015" y="5125039"/>
                <a:ext cx="391680" cy="1893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DA933C1D-DCD4-42F2-904D-15B52997FA5A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4008695" y="5120719"/>
                  <a:ext cx="4003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16996995-8DF2-43C3-BA08-87D0C83DF5A5}"/>
                    </a:ext>
                  </a:extLst>
                </p14:cNvPr>
                <p14:cNvContentPartPr/>
                <p14:nvPr/>
              </p14:nvContentPartPr>
              <p14:xfrm>
                <a:off x="4459055" y="5109919"/>
                <a:ext cx="257040" cy="2034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16996995-8DF2-43C3-BA08-87D0C83DF5A5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4454735" y="5105599"/>
                  <a:ext cx="2656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C6AA084B-D56F-4C5C-B150-297A40CF72C0}"/>
                    </a:ext>
                  </a:extLst>
                </p14:cNvPr>
                <p14:cNvContentPartPr/>
                <p14:nvPr/>
              </p14:nvContentPartPr>
              <p14:xfrm>
                <a:off x="4751015" y="5117479"/>
                <a:ext cx="246960" cy="2106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C6AA084B-D56F-4C5C-B150-297A40CF72C0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4746695" y="5113159"/>
                  <a:ext cx="2556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EFBD312C-C977-490E-9C14-F8ECCC623E06}"/>
                    </a:ext>
                  </a:extLst>
                </p14:cNvPr>
                <p14:cNvContentPartPr/>
                <p14:nvPr/>
              </p14:nvContentPartPr>
              <p14:xfrm>
                <a:off x="5100575" y="5155999"/>
                <a:ext cx="224280" cy="1796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EFBD312C-C977-490E-9C14-F8ECCC623E06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5096255" y="5151679"/>
                  <a:ext cx="2329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5C581DB-CBFC-4479-91AB-7C1E97C31917}"/>
                    </a:ext>
                  </a:extLst>
                </p14:cNvPr>
                <p14:cNvContentPartPr/>
                <p14:nvPr/>
              </p14:nvContentPartPr>
              <p14:xfrm>
                <a:off x="5420615" y="5181559"/>
                <a:ext cx="234000" cy="1555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5C581DB-CBFC-4479-91AB-7C1E97C31917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5416295" y="5177239"/>
                  <a:ext cx="24264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32D166A-03CA-4D3F-A759-FE0B26BD6259}"/>
                    </a:ext>
                  </a:extLst>
                </p14:cNvPr>
                <p14:cNvContentPartPr/>
                <p14:nvPr/>
              </p14:nvContentPartPr>
              <p14:xfrm>
                <a:off x="5725535" y="5177239"/>
                <a:ext cx="210240" cy="1641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32D166A-03CA-4D3F-A759-FE0B26BD6259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5721215" y="5172919"/>
                  <a:ext cx="2188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B8D84314-7762-42C2-8865-1172A4402FEA}"/>
                    </a:ext>
                  </a:extLst>
                </p14:cNvPr>
                <p14:cNvContentPartPr/>
                <p14:nvPr/>
              </p14:nvContentPartPr>
              <p14:xfrm>
                <a:off x="5944775" y="4864759"/>
                <a:ext cx="29880" cy="4028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B8D84314-7762-42C2-8865-1172A4402FEA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5940455" y="4860439"/>
                  <a:ext cx="3852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F687A1FB-42B5-44B1-A878-45AA49FA2184}"/>
                    </a:ext>
                  </a:extLst>
                </p14:cNvPr>
                <p14:cNvContentPartPr/>
                <p14:nvPr/>
              </p14:nvContentPartPr>
              <p14:xfrm>
                <a:off x="6020015" y="5170039"/>
                <a:ext cx="178920" cy="1742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F687A1FB-42B5-44B1-A878-45AA49FA2184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6015695" y="5165719"/>
                  <a:ext cx="1875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0DABCA03-A8E6-4B32-9EFB-FFE99E11C6E4}"/>
                    </a:ext>
                  </a:extLst>
                </p14:cNvPr>
                <p14:cNvContentPartPr/>
                <p14:nvPr/>
              </p14:nvContentPartPr>
              <p14:xfrm>
                <a:off x="6139895" y="4959439"/>
                <a:ext cx="226080" cy="3823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0DABCA03-A8E6-4B32-9EFB-FFE99E11C6E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6135575" y="4955119"/>
                  <a:ext cx="23472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719BF07F-41BB-40AF-9693-0B5935C2E5D2}"/>
                    </a:ext>
                  </a:extLst>
                </p14:cNvPr>
                <p14:cNvContentPartPr/>
                <p14:nvPr/>
              </p14:nvContentPartPr>
              <p14:xfrm>
                <a:off x="6494135" y="5373799"/>
                <a:ext cx="27000" cy="374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719BF07F-41BB-40AF-9693-0B5935C2E5D2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6489815" y="5369479"/>
                  <a:ext cx="3564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307F8591-6FD4-4C21-A5F5-3D24309AE564}"/>
              </a:ext>
            </a:extLst>
          </p:cNvPr>
          <p:cNvGrpSpPr/>
          <p:nvPr/>
        </p:nvGrpSpPr>
        <p:grpSpPr>
          <a:xfrm>
            <a:off x="259295" y="5734519"/>
            <a:ext cx="2048400" cy="502560"/>
            <a:chOff x="259295" y="5734519"/>
            <a:chExt cx="2048400" cy="50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E5E6B955-ED60-4EF1-840A-FB678E7F000F}"/>
                    </a:ext>
                  </a:extLst>
                </p14:cNvPr>
                <p14:cNvContentPartPr/>
                <p14:nvPr/>
              </p14:nvContentPartPr>
              <p14:xfrm>
                <a:off x="259295" y="5734519"/>
                <a:ext cx="361800" cy="4554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E5E6B955-ED60-4EF1-840A-FB678E7F000F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54975" y="5730199"/>
                  <a:ext cx="37044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1E35D79D-D2AA-477F-B895-1D30CAEA0855}"/>
                    </a:ext>
                  </a:extLst>
                </p14:cNvPr>
                <p14:cNvContentPartPr/>
                <p14:nvPr/>
              </p14:nvContentPartPr>
              <p14:xfrm>
                <a:off x="533975" y="6107479"/>
                <a:ext cx="94680" cy="1296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1E35D79D-D2AA-477F-B895-1D30CAEA0855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529655" y="6103159"/>
                  <a:ext cx="1033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5F8060D3-1F94-4054-B84A-F3296BA2881A}"/>
                    </a:ext>
                  </a:extLst>
                </p14:cNvPr>
                <p14:cNvContentPartPr/>
                <p14:nvPr/>
              </p14:nvContentPartPr>
              <p14:xfrm>
                <a:off x="831335" y="6053119"/>
                <a:ext cx="259560" cy="1342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5F8060D3-1F94-4054-B84A-F3296BA2881A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827015" y="6048799"/>
                  <a:ext cx="2682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5B10D6F-BFC2-4250-A87C-B668F950B2D2}"/>
                    </a:ext>
                  </a:extLst>
                </p14:cNvPr>
                <p14:cNvContentPartPr/>
                <p14:nvPr/>
              </p14:nvContentPartPr>
              <p14:xfrm>
                <a:off x="1193135" y="6058879"/>
                <a:ext cx="91440" cy="874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5B10D6F-BFC2-4250-A87C-B668F950B2D2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188815" y="6054559"/>
                  <a:ext cx="10008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A2D980B-ABDB-4337-B957-E3A2E84A37F8}"/>
                    </a:ext>
                  </a:extLst>
                </p14:cNvPr>
                <p14:cNvContentPartPr/>
                <p14:nvPr/>
              </p14:nvContentPartPr>
              <p14:xfrm>
                <a:off x="1193135" y="5902639"/>
                <a:ext cx="54000" cy="295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A2D980B-ABDB-4337-B957-E3A2E84A37F8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188815" y="5898319"/>
                  <a:ext cx="6264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5933D46-6E61-4FD3-97F3-D57230A4DBF9}"/>
                    </a:ext>
                  </a:extLst>
                </p14:cNvPr>
                <p14:cNvContentPartPr/>
                <p14:nvPr/>
              </p14:nvContentPartPr>
              <p14:xfrm>
                <a:off x="1455215" y="6073279"/>
                <a:ext cx="239400" cy="1267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5933D46-6E61-4FD3-97F3-D57230A4DBF9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450895" y="6068959"/>
                  <a:ext cx="2480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F97C0312-40DD-4CF4-A986-F51CB3752885}"/>
                    </a:ext>
                  </a:extLst>
                </p14:cNvPr>
                <p14:cNvContentPartPr/>
                <p14:nvPr/>
              </p14:nvContentPartPr>
              <p14:xfrm>
                <a:off x="1799735" y="6002719"/>
                <a:ext cx="218520" cy="2070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F97C0312-40DD-4CF4-A986-F51CB3752885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795415" y="5998399"/>
                  <a:ext cx="2271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467F1E18-66EB-449C-B9C3-EE51509853EC}"/>
                    </a:ext>
                  </a:extLst>
                </p14:cNvPr>
                <p14:cNvContentPartPr/>
                <p14:nvPr/>
              </p14:nvContentPartPr>
              <p14:xfrm>
                <a:off x="2051735" y="5735959"/>
                <a:ext cx="63360" cy="4251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467F1E18-66EB-449C-B9C3-EE51509853E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2047415" y="5731639"/>
                  <a:ext cx="7200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986A6BA6-EBD6-4593-8FED-C529E9124A85}"/>
                    </a:ext>
                  </a:extLst>
                </p14:cNvPr>
                <p14:cNvContentPartPr/>
                <p14:nvPr/>
              </p14:nvContentPartPr>
              <p14:xfrm>
                <a:off x="2192495" y="5895079"/>
                <a:ext cx="115200" cy="2786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986A6BA6-EBD6-4593-8FED-C529E9124A85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2188175" y="5890759"/>
                  <a:ext cx="123840" cy="28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1">
            <p14:nvContentPartPr>
              <p14:cNvPr id="197" name="Input penna 196">
                <a:extLst>
                  <a:ext uri="{FF2B5EF4-FFF2-40B4-BE49-F238E27FC236}">
                    <a16:creationId xmlns:a16="http://schemas.microsoft.com/office/drawing/2014/main" id="{3E708418-7279-4052-B4CB-A8D589E00353}"/>
                  </a:ext>
                </a:extLst>
              </p14:cNvPr>
              <p14:cNvContentPartPr/>
              <p14:nvPr/>
            </p14:nvContentPartPr>
            <p14:xfrm>
              <a:off x="2988455" y="5965999"/>
              <a:ext cx="134280" cy="174960"/>
            </p14:xfrm>
          </p:contentPart>
        </mc:Choice>
        <mc:Fallback xmlns="">
          <p:pic>
            <p:nvPicPr>
              <p:cNvPr id="197" name="Input penna 196">
                <a:extLst>
                  <a:ext uri="{FF2B5EF4-FFF2-40B4-BE49-F238E27FC236}">
                    <a16:creationId xmlns:a16="http://schemas.microsoft.com/office/drawing/2014/main" id="{3E708418-7279-4052-B4CB-A8D589E00353}"/>
                  </a:ext>
                </a:extLst>
              </p:cNvPr>
              <p:cNvPicPr/>
              <p:nvPr/>
            </p:nvPicPr>
            <p:blipFill>
              <a:blip r:embed="rId332"/>
              <a:stretch>
                <a:fillRect/>
              </a:stretch>
            </p:blipFill>
            <p:spPr>
              <a:xfrm>
                <a:off x="2984135" y="5961679"/>
                <a:ext cx="14292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3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C0D3F70B-E6F5-481C-ADAE-C6E8710EDB29}"/>
                  </a:ext>
                </a:extLst>
              </p14:cNvPr>
              <p14:cNvContentPartPr/>
              <p14:nvPr/>
            </p14:nvContentPartPr>
            <p14:xfrm>
              <a:off x="3032375" y="5817679"/>
              <a:ext cx="51120" cy="2772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C0D3F70B-E6F5-481C-ADAE-C6E8710EDB29}"/>
                  </a:ext>
                </a:extLst>
              </p:cNvPr>
              <p:cNvPicPr/>
              <p:nvPr/>
            </p:nvPicPr>
            <p:blipFill>
              <a:blip r:embed="rId334"/>
              <a:stretch>
                <a:fillRect/>
              </a:stretch>
            </p:blipFill>
            <p:spPr>
              <a:xfrm>
                <a:off x="3028055" y="5813359"/>
                <a:ext cx="59760" cy="3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5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EBC626BF-A901-40C0-952D-29ED1E4469F0}"/>
                  </a:ext>
                </a:extLst>
              </p14:cNvPr>
              <p14:cNvContentPartPr/>
              <p14:nvPr/>
            </p14:nvContentPartPr>
            <p14:xfrm>
              <a:off x="3813215" y="5901199"/>
              <a:ext cx="252720" cy="25920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EBC626BF-A901-40C0-952D-29ED1E4469F0}"/>
                  </a:ext>
                </a:extLst>
              </p:cNvPr>
              <p:cNvPicPr/>
              <p:nvPr/>
            </p:nvPicPr>
            <p:blipFill>
              <a:blip r:embed="rId336"/>
              <a:stretch>
                <a:fillRect/>
              </a:stretch>
            </p:blipFill>
            <p:spPr>
              <a:xfrm>
                <a:off x="3808895" y="5896879"/>
                <a:ext cx="261360" cy="267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9D269991-B188-4BF1-B066-FA8C6BBDF2CF}"/>
              </a:ext>
            </a:extLst>
          </p:cNvPr>
          <p:cNvGrpSpPr/>
          <p:nvPr/>
        </p:nvGrpSpPr>
        <p:grpSpPr>
          <a:xfrm>
            <a:off x="5270855" y="5750359"/>
            <a:ext cx="3008520" cy="445680"/>
            <a:chOff x="5270855" y="5750359"/>
            <a:chExt cx="3008520" cy="44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2E502574-7251-4A2F-A1D6-D3B48F7F6557}"/>
                    </a:ext>
                  </a:extLst>
                </p14:cNvPr>
                <p14:cNvContentPartPr/>
                <p14:nvPr/>
              </p14:nvContentPartPr>
              <p14:xfrm>
                <a:off x="5270855" y="5964199"/>
                <a:ext cx="224280" cy="1803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2E502574-7251-4A2F-A1D6-D3B48F7F6557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5266535" y="5959879"/>
                  <a:ext cx="2329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9E00E35-4F6B-4E55-9618-E9A3D2261551}"/>
                    </a:ext>
                  </a:extLst>
                </p14:cNvPr>
                <p14:cNvContentPartPr/>
                <p14:nvPr/>
              </p14:nvContentPartPr>
              <p14:xfrm>
                <a:off x="5577215" y="5968879"/>
                <a:ext cx="411480" cy="1663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9E00E35-4F6B-4E55-9618-E9A3D2261551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5572895" y="5964559"/>
                  <a:ext cx="4201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829507FC-87E3-4A42-B2F4-C3E2381C4EAF}"/>
                    </a:ext>
                  </a:extLst>
                </p14:cNvPr>
                <p14:cNvContentPartPr/>
                <p14:nvPr/>
              </p14:nvContentPartPr>
              <p14:xfrm>
                <a:off x="6031895" y="5983279"/>
                <a:ext cx="408960" cy="1566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829507FC-87E3-4A42-B2F4-C3E2381C4EAF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6027575" y="5978959"/>
                  <a:ext cx="4176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FB3B9673-5D8A-47A0-99AA-B62EE404652A}"/>
                    </a:ext>
                  </a:extLst>
                </p14:cNvPr>
                <p14:cNvContentPartPr/>
                <p14:nvPr/>
              </p14:nvContentPartPr>
              <p14:xfrm>
                <a:off x="6496295" y="5975719"/>
                <a:ext cx="294480" cy="187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FB3B9673-5D8A-47A0-99AA-B62EE404652A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6491975" y="5971399"/>
                  <a:ext cx="3031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80A33156-F466-4704-A87D-28C0520AE4C5}"/>
                    </a:ext>
                  </a:extLst>
                </p14:cNvPr>
                <p14:cNvContentPartPr/>
                <p14:nvPr/>
              </p14:nvContentPartPr>
              <p14:xfrm>
                <a:off x="6844055" y="6018199"/>
                <a:ext cx="175680" cy="1573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80A33156-F466-4704-A87D-28C0520AE4C5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6839735" y="6013879"/>
                  <a:ext cx="1843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4A6D67B-9970-4696-8217-903087A360DD}"/>
                    </a:ext>
                  </a:extLst>
                </p14:cNvPr>
                <p14:cNvContentPartPr/>
                <p14:nvPr/>
              </p14:nvContentPartPr>
              <p14:xfrm>
                <a:off x="7132055" y="6032959"/>
                <a:ext cx="199080" cy="1630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4A6D67B-9970-4696-8217-903087A360DD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7127735" y="6028639"/>
                  <a:ext cx="2077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859B84F-9F67-46BF-BFBD-420BBCA41DB7}"/>
                    </a:ext>
                  </a:extLst>
                </p14:cNvPr>
                <p14:cNvContentPartPr/>
                <p14:nvPr/>
              </p14:nvContentPartPr>
              <p14:xfrm>
                <a:off x="7367855" y="5750359"/>
                <a:ext cx="12960" cy="4183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859B84F-9F67-46BF-BFBD-420BBCA41DB7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7363535" y="5746039"/>
                  <a:ext cx="21600" cy="42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9BC6D102-C81B-4555-93F9-DA4AD681A7A4}"/>
                    </a:ext>
                  </a:extLst>
                </p14:cNvPr>
                <p14:cNvContentPartPr/>
                <p14:nvPr/>
              </p14:nvContentPartPr>
              <p14:xfrm>
                <a:off x="7401695" y="5950519"/>
                <a:ext cx="204120" cy="2354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9BC6D102-C81B-4555-93F9-DA4AD681A7A4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7397375" y="5946199"/>
                  <a:ext cx="2127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F02092C-479E-4F63-93C3-AD617B986B52}"/>
                    </a:ext>
                  </a:extLst>
                </p14:cNvPr>
                <p14:cNvContentPartPr/>
                <p14:nvPr/>
              </p14:nvContentPartPr>
              <p14:xfrm>
                <a:off x="7832615" y="6106759"/>
                <a:ext cx="214920" cy="205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F02092C-479E-4F63-93C3-AD617B986B52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7828295" y="6102439"/>
                  <a:ext cx="223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5380A180-D2FD-49CD-973F-CB2D8911501C}"/>
                    </a:ext>
                  </a:extLst>
                </p14:cNvPr>
                <p14:cNvContentPartPr/>
                <p14:nvPr/>
              </p14:nvContentPartPr>
              <p14:xfrm>
                <a:off x="8181095" y="5998759"/>
                <a:ext cx="98280" cy="1540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5380A180-D2FD-49CD-973F-CB2D8911501C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8176775" y="5994439"/>
                  <a:ext cx="1069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FD926E21-D4F0-4DE2-8D96-DCCB1A01214F}"/>
                    </a:ext>
                  </a:extLst>
                </p14:cNvPr>
                <p14:cNvContentPartPr/>
                <p14:nvPr/>
              </p14:nvContentPartPr>
              <p14:xfrm>
                <a:off x="8240855" y="5846119"/>
                <a:ext cx="30600" cy="97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FD926E21-D4F0-4DE2-8D96-DCCB1A01214F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8236535" y="5841799"/>
                  <a:ext cx="39240" cy="18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9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4DFEAEEE-15E0-43CA-869E-05FA10892F04}"/>
                  </a:ext>
                </a:extLst>
              </p14:cNvPr>
              <p14:cNvContentPartPr/>
              <p14:nvPr/>
            </p14:nvContentPartPr>
            <p14:xfrm>
              <a:off x="8887415" y="6041959"/>
              <a:ext cx="253080" cy="14796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4DFEAEEE-15E0-43CA-869E-05FA10892F04}"/>
                  </a:ext>
                </a:extLst>
              </p:cNvPr>
              <p:cNvPicPr/>
              <p:nvPr/>
            </p:nvPicPr>
            <p:blipFill>
              <a:blip r:embed="rId360"/>
              <a:stretch>
                <a:fillRect/>
              </a:stretch>
            </p:blipFill>
            <p:spPr>
              <a:xfrm>
                <a:off x="8883095" y="6037639"/>
                <a:ext cx="261720" cy="15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1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71DC0687-A17B-430B-8FB3-C1B1CD012895}"/>
                  </a:ext>
                </a:extLst>
              </p14:cNvPr>
              <p14:cNvContentPartPr/>
              <p14:nvPr/>
            </p14:nvContentPartPr>
            <p14:xfrm>
              <a:off x="9202415" y="5754319"/>
              <a:ext cx="117000" cy="40392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71DC0687-A17B-430B-8FB3-C1B1CD012895}"/>
                  </a:ext>
                </a:extLst>
              </p:cNvPr>
              <p:cNvPicPr/>
              <p:nvPr/>
            </p:nvPicPr>
            <p:blipFill>
              <a:blip r:embed="rId362"/>
              <a:stretch>
                <a:fillRect/>
              </a:stretch>
            </p:blipFill>
            <p:spPr>
              <a:xfrm>
                <a:off x="9198095" y="5749999"/>
                <a:ext cx="125640" cy="41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3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4AB26383-01E7-415D-9552-002552689689}"/>
                  </a:ext>
                </a:extLst>
              </p14:cNvPr>
              <p14:cNvContentPartPr/>
              <p14:nvPr/>
            </p14:nvContentPartPr>
            <p14:xfrm>
              <a:off x="9084335" y="5943319"/>
              <a:ext cx="225720" cy="3204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4AB26383-01E7-415D-9552-002552689689}"/>
                  </a:ext>
                </a:extLst>
              </p:cNvPr>
              <p:cNvPicPr/>
              <p:nvPr/>
            </p:nvPicPr>
            <p:blipFill>
              <a:blip r:embed="rId364"/>
              <a:stretch>
                <a:fillRect/>
              </a:stretch>
            </p:blipFill>
            <p:spPr>
              <a:xfrm>
                <a:off x="9080015" y="5938999"/>
                <a:ext cx="23436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9E78E0DD-70C5-45C3-96F5-EF7541AB2753}"/>
                  </a:ext>
                </a:extLst>
              </p14:cNvPr>
              <p14:cNvContentPartPr/>
              <p14:nvPr/>
            </p14:nvContentPartPr>
            <p14:xfrm>
              <a:off x="9448655" y="5822719"/>
              <a:ext cx="151560" cy="30708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9E78E0DD-70C5-45C3-96F5-EF7541AB2753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9444335" y="5818399"/>
                <a:ext cx="160200" cy="31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7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FA9953A9-62FE-46BD-8B84-39F6F2B4AAC6}"/>
                  </a:ext>
                </a:extLst>
              </p14:cNvPr>
              <p14:cNvContentPartPr/>
              <p14:nvPr/>
            </p14:nvContentPartPr>
            <p14:xfrm>
              <a:off x="9334535" y="5919919"/>
              <a:ext cx="216720" cy="1332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FA9953A9-62FE-46BD-8B84-39F6F2B4AAC6}"/>
                  </a:ext>
                </a:extLst>
              </p:cNvPr>
              <p:cNvPicPr/>
              <p:nvPr/>
            </p:nvPicPr>
            <p:blipFill>
              <a:blip r:embed="rId368"/>
              <a:stretch>
                <a:fillRect/>
              </a:stretch>
            </p:blipFill>
            <p:spPr>
              <a:xfrm>
                <a:off x="9330215" y="5915599"/>
                <a:ext cx="22536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9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E6B93DFC-41CF-4AB8-9F7E-41FDC6BCDE54}"/>
                  </a:ext>
                </a:extLst>
              </p14:cNvPr>
              <p14:cNvContentPartPr/>
              <p14:nvPr/>
            </p14:nvContentPartPr>
            <p14:xfrm>
              <a:off x="9680855" y="6022519"/>
              <a:ext cx="193320" cy="17964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E6B93DFC-41CF-4AB8-9F7E-41FDC6BCDE54}"/>
                  </a:ext>
                </a:extLst>
              </p:cNvPr>
              <p:cNvPicPr/>
              <p:nvPr/>
            </p:nvPicPr>
            <p:blipFill>
              <a:blip r:embed="rId370"/>
              <a:stretch>
                <a:fillRect/>
              </a:stretch>
            </p:blipFill>
            <p:spPr>
              <a:xfrm>
                <a:off x="9676535" y="6018199"/>
                <a:ext cx="20196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1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4A4DCCC0-AA00-406B-94D3-14D3E3F1D693}"/>
                  </a:ext>
                </a:extLst>
              </p14:cNvPr>
              <p14:cNvContentPartPr/>
              <p14:nvPr/>
            </p14:nvContentPartPr>
            <p14:xfrm>
              <a:off x="9963815" y="6037279"/>
              <a:ext cx="171000" cy="16020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4A4DCCC0-AA00-406B-94D3-14D3E3F1D693}"/>
                  </a:ext>
                </a:extLst>
              </p:cNvPr>
              <p:cNvPicPr/>
              <p:nvPr/>
            </p:nvPicPr>
            <p:blipFill>
              <a:blip r:embed="rId372"/>
              <a:stretch>
                <a:fillRect/>
              </a:stretch>
            </p:blipFill>
            <p:spPr>
              <a:xfrm>
                <a:off x="9959495" y="6032959"/>
                <a:ext cx="179640" cy="16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3">
            <p14:nvContentPartPr>
              <p14:cNvPr id="223" name="Input penna 222">
                <a:extLst>
                  <a:ext uri="{FF2B5EF4-FFF2-40B4-BE49-F238E27FC236}">
                    <a16:creationId xmlns:a16="http://schemas.microsoft.com/office/drawing/2014/main" id="{B092D1EC-ECCA-4E02-8D7F-4A731B6BB5C8}"/>
                  </a:ext>
                </a:extLst>
              </p14:cNvPr>
              <p14:cNvContentPartPr/>
              <p14:nvPr/>
            </p14:nvContentPartPr>
            <p14:xfrm>
              <a:off x="10212935" y="6057799"/>
              <a:ext cx="126720" cy="126720"/>
            </p14:xfrm>
          </p:contentPart>
        </mc:Choice>
        <mc:Fallback xmlns="">
          <p:pic>
            <p:nvPicPr>
              <p:cNvPr id="223" name="Input penna 222">
                <a:extLst>
                  <a:ext uri="{FF2B5EF4-FFF2-40B4-BE49-F238E27FC236}">
                    <a16:creationId xmlns:a16="http://schemas.microsoft.com/office/drawing/2014/main" id="{B092D1EC-ECCA-4E02-8D7F-4A731B6BB5C8}"/>
                  </a:ext>
                </a:extLst>
              </p:cNvPr>
              <p:cNvPicPr/>
              <p:nvPr/>
            </p:nvPicPr>
            <p:blipFill>
              <a:blip r:embed="rId374"/>
              <a:stretch>
                <a:fillRect/>
              </a:stretch>
            </p:blipFill>
            <p:spPr>
              <a:xfrm>
                <a:off x="10208615" y="6053479"/>
                <a:ext cx="135360" cy="13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5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34D6B186-3ABF-455F-838B-7F58C908BEBC}"/>
                  </a:ext>
                </a:extLst>
              </p14:cNvPr>
              <p14:cNvContentPartPr/>
              <p14:nvPr/>
            </p14:nvContentPartPr>
            <p14:xfrm>
              <a:off x="10220855" y="5972479"/>
              <a:ext cx="51120" cy="1476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34D6B186-3ABF-455F-838B-7F58C908BEBC}"/>
                  </a:ext>
                </a:extLst>
              </p:cNvPr>
              <p:cNvPicPr/>
              <p:nvPr/>
            </p:nvPicPr>
            <p:blipFill>
              <a:blip r:embed="rId376"/>
              <a:stretch>
                <a:fillRect/>
              </a:stretch>
            </p:blipFill>
            <p:spPr>
              <a:xfrm>
                <a:off x="10216535" y="5968159"/>
                <a:ext cx="5976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7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A4B65D4A-953D-4159-A708-B5983BC0430E}"/>
                  </a:ext>
                </a:extLst>
              </p14:cNvPr>
              <p14:cNvContentPartPr/>
              <p14:nvPr/>
            </p14:nvContentPartPr>
            <p14:xfrm>
              <a:off x="10366655" y="6048439"/>
              <a:ext cx="330480" cy="15876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A4B65D4A-953D-4159-A708-B5983BC0430E}"/>
                  </a:ext>
                </a:extLst>
              </p:cNvPr>
              <p:cNvPicPr/>
              <p:nvPr/>
            </p:nvPicPr>
            <p:blipFill>
              <a:blip r:embed="rId378"/>
              <a:stretch>
                <a:fillRect/>
              </a:stretch>
            </p:blipFill>
            <p:spPr>
              <a:xfrm>
                <a:off x="10362335" y="6044119"/>
                <a:ext cx="339120" cy="16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9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F35AAD66-3A5C-472F-AA27-8E4A163801F4}"/>
                  </a:ext>
                </a:extLst>
              </p14:cNvPr>
              <p14:cNvContentPartPr/>
              <p14:nvPr/>
            </p14:nvContentPartPr>
            <p14:xfrm>
              <a:off x="10733135" y="6062119"/>
              <a:ext cx="383400" cy="16920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F35AAD66-3A5C-472F-AA27-8E4A163801F4}"/>
                  </a:ext>
                </a:extLst>
              </p:cNvPr>
              <p:cNvPicPr/>
              <p:nvPr/>
            </p:nvPicPr>
            <p:blipFill>
              <a:blip r:embed="rId380"/>
              <a:stretch>
                <a:fillRect/>
              </a:stretch>
            </p:blipFill>
            <p:spPr>
              <a:xfrm>
                <a:off x="10728815" y="6057799"/>
                <a:ext cx="39204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1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34A053ED-7AFA-469D-B326-D12950FAEB94}"/>
                  </a:ext>
                </a:extLst>
              </p14:cNvPr>
              <p14:cNvContentPartPr/>
              <p14:nvPr/>
            </p14:nvContentPartPr>
            <p14:xfrm>
              <a:off x="11204015" y="6075079"/>
              <a:ext cx="231120" cy="21528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34A053ED-7AFA-469D-B326-D12950FAEB94}"/>
                  </a:ext>
                </a:extLst>
              </p:cNvPr>
              <p:cNvPicPr/>
              <p:nvPr/>
            </p:nvPicPr>
            <p:blipFill>
              <a:blip r:embed="rId382"/>
              <a:stretch>
                <a:fillRect/>
              </a:stretch>
            </p:blipFill>
            <p:spPr>
              <a:xfrm>
                <a:off x="11199695" y="6070759"/>
                <a:ext cx="23976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3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F80F4EFE-9C7A-4696-831A-7A6B23B9E6DA}"/>
                  </a:ext>
                </a:extLst>
              </p14:cNvPr>
              <p14:cNvContentPartPr/>
              <p14:nvPr/>
            </p14:nvContentPartPr>
            <p14:xfrm>
              <a:off x="3346655" y="5973559"/>
              <a:ext cx="216000" cy="25992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F80F4EFE-9C7A-4696-831A-7A6B23B9E6DA}"/>
                  </a:ext>
                </a:extLst>
              </p:cNvPr>
              <p:cNvPicPr/>
              <p:nvPr/>
            </p:nvPicPr>
            <p:blipFill>
              <a:blip r:embed="rId384"/>
              <a:stretch>
                <a:fillRect/>
              </a:stretch>
            </p:blipFill>
            <p:spPr>
              <a:xfrm>
                <a:off x="3342335" y="5969239"/>
                <a:ext cx="224640" cy="26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5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05FF82AC-1A62-496D-9673-2933F5A84AAF}"/>
                  </a:ext>
                </a:extLst>
              </p14:cNvPr>
              <p14:cNvContentPartPr/>
              <p14:nvPr/>
            </p14:nvContentPartPr>
            <p14:xfrm>
              <a:off x="4275455" y="6148159"/>
              <a:ext cx="92880" cy="3492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05FF82AC-1A62-496D-9673-2933F5A84AAF}"/>
                  </a:ext>
                </a:extLst>
              </p:cNvPr>
              <p:cNvPicPr/>
              <p:nvPr/>
            </p:nvPicPr>
            <p:blipFill>
              <a:blip r:embed="rId386"/>
              <a:stretch>
                <a:fillRect/>
              </a:stretch>
            </p:blipFill>
            <p:spPr>
              <a:xfrm>
                <a:off x="4271135" y="6143839"/>
                <a:ext cx="10152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7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151C1296-8339-4D40-B797-82D0A9B9A13B}"/>
                  </a:ext>
                </a:extLst>
              </p14:cNvPr>
              <p14:cNvContentPartPr/>
              <p14:nvPr/>
            </p14:nvContentPartPr>
            <p14:xfrm>
              <a:off x="4741655" y="5753599"/>
              <a:ext cx="273240" cy="48960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151C1296-8339-4D40-B797-82D0A9B9A13B}"/>
                  </a:ext>
                </a:extLst>
              </p:cNvPr>
              <p:cNvPicPr/>
              <p:nvPr/>
            </p:nvPicPr>
            <p:blipFill>
              <a:blip r:embed="rId388"/>
              <a:stretch>
                <a:fillRect/>
              </a:stretch>
            </p:blipFill>
            <p:spPr>
              <a:xfrm>
                <a:off x="4737335" y="5749279"/>
                <a:ext cx="281880" cy="498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549E3102-6D67-403C-B854-D61857035EC5}"/>
              </a:ext>
            </a:extLst>
          </p:cNvPr>
          <p:cNvGrpSpPr/>
          <p:nvPr/>
        </p:nvGrpSpPr>
        <p:grpSpPr>
          <a:xfrm>
            <a:off x="5532036" y="3420017"/>
            <a:ext cx="188280" cy="297000"/>
            <a:chOff x="5532036" y="3420017"/>
            <a:chExt cx="188280" cy="2970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89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C13FEE7D-1255-4401-9C7D-1CC66FF11A73}"/>
                    </a:ext>
                  </a:extLst>
                </p14:cNvPr>
                <p14:cNvContentPartPr/>
                <p14:nvPr/>
              </p14:nvContentPartPr>
              <p14:xfrm>
                <a:off x="5536356" y="3420017"/>
                <a:ext cx="174600" cy="161640"/>
              </p14:xfrm>
            </p:contentPart>
          </mc:Choice>
          <mc:Fallback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C13FEE7D-1255-4401-9C7D-1CC66FF11A73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5532036" y="3415697"/>
                  <a:ext cx="1832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91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DA4E6DD9-599A-47C0-AFCF-496158B3C08F}"/>
                    </a:ext>
                  </a:extLst>
                </p14:cNvPr>
                <p14:cNvContentPartPr/>
                <p14:nvPr/>
              </p14:nvContentPartPr>
              <p14:xfrm>
                <a:off x="5532036" y="3570497"/>
                <a:ext cx="188280" cy="146520"/>
              </p14:xfrm>
            </p:contentPart>
          </mc:Choice>
          <mc:Fallback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DA4E6DD9-599A-47C0-AFCF-496158B3C08F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5527716" y="3566177"/>
                  <a:ext cx="196920" cy="155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93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1B8E4289-0890-4735-A207-DE5C7E54FA5D}"/>
                  </a:ext>
                </a:extLst>
              </p14:cNvPr>
              <p14:cNvContentPartPr/>
              <p14:nvPr/>
            </p14:nvContentPartPr>
            <p14:xfrm>
              <a:off x="10852116" y="4622417"/>
              <a:ext cx="178920" cy="277200"/>
            </p14:xfrm>
          </p:contentPart>
        </mc:Choice>
        <mc:Fallback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1B8E4289-0890-4735-A207-DE5C7E54FA5D}"/>
                  </a:ext>
                </a:extLst>
              </p:cNvPr>
              <p:cNvPicPr/>
              <p:nvPr/>
            </p:nvPicPr>
            <p:blipFill>
              <a:blip r:embed="rId394"/>
              <a:stretch>
                <a:fillRect/>
              </a:stretch>
            </p:blipFill>
            <p:spPr>
              <a:xfrm>
                <a:off x="10847796" y="4618097"/>
                <a:ext cx="187560" cy="285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417106599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10E6860D-AC93-4E06-9155-8A3F7AD2C19E}"/>
                  </a:ext>
                </a:extLst>
              </p14:cNvPr>
              <p14:cNvContentPartPr/>
              <p14:nvPr/>
            </p14:nvContentPartPr>
            <p14:xfrm>
              <a:off x="236975" y="264319"/>
              <a:ext cx="330120" cy="30960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10E6860D-AC93-4E06-9155-8A3F7AD2C19E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32655" y="259999"/>
                <a:ext cx="338760" cy="31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BE589E18-3EB8-4F08-9B3E-2E21447F73EB}"/>
                  </a:ext>
                </a:extLst>
              </p14:cNvPr>
              <p14:cNvContentPartPr/>
              <p14:nvPr/>
            </p14:nvContentPartPr>
            <p14:xfrm>
              <a:off x="846095" y="303559"/>
              <a:ext cx="266400" cy="25380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BE589E18-3EB8-4F08-9B3E-2E21447F73EB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841775" y="299239"/>
                <a:ext cx="275040" cy="26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7" name="Gruppo 6">
            <a:extLst>
              <a:ext uri="{FF2B5EF4-FFF2-40B4-BE49-F238E27FC236}">
                <a16:creationId xmlns:a16="http://schemas.microsoft.com/office/drawing/2014/main" id="{FE3C1B3D-CDFC-43BD-B219-A6C2D08C913C}"/>
              </a:ext>
            </a:extLst>
          </p:cNvPr>
          <p:cNvGrpSpPr/>
          <p:nvPr/>
        </p:nvGrpSpPr>
        <p:grpSpPr>
          <a:xfrm>
            <a:off x="1327055" y="309319"/>
            <a:ext cx="471240" cy="178920"/>
            <a:chOff x="1327055" y="309319"/>
            <a:chExt cx="471240" cy="17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B198511-CD5B-441E-BF7D-F99AD59E6667}"/>
                    </a:ext>
                  </a:extLst>
                </p14:cNvPr>
                <p14:cNvContentPartPr/>
                <p14:nvPr/>
              </p14:nvContentPartPr>
              <p14:xfrm>
                <a:off x="1327055" y="445039"/>
                <a:ext cx="201960" cy="72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B198511-CD5B-441E-BF7D-F99AD59E666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322735" y="440719"/>
                  <a:ext cx="210600" cy="1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8660AAD-2783-4793-A2BA-47C9C235ECA0}"/>
                    </a:ext>
                  </a:extLst>
                </p14:cNvPr>
                <p14:cNvContentPartPr/>
                <p14:nvPr/>
              </p14:nvContentPartPr>
              <p14:xfrm>
                <a:off x="1694975" y="309319"/>
                <a:ext cx="103320" cy="1789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8660AAD-2783-4793-A2BA-47C9C235ECA0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690655" y="304999"/>
                  <a:ext cx="111960" cy="187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E4200316-CA1A-49EF-90E1-4391F5BBCA24}"/>
                  </a:ext>
                </a:extLst>
              </p14:cNvPr>
              <p14:cNvContentPartPr/>
              <p14:nvPr/>
            </p14:nvContentPartPr>
            <p14:xfrm>
              <a:off x="1708655" y="178279"/>
              <a:ext cx="23760" cy="1872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E4200316-CA1A-49EF-90E1-4391F5BBCA24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704335" y="173959"/>
                <a:ext cx="32400" cy="2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" name="Gruppo 28">
            <a:extLst>
              <a:ext uri="{FF2B5EF4-FFF2-40B4-BE49-F238E27FC236}">
                <a16:creationId xmlns:a16="http://schemas.microsoft.com/office/drawing/2014/main" id="{D4803688-8CF4-4B21-8B95-1C95137155AE}"/>
              </a:ext>
            </a:extLst>
          </p:cNvPr>
          <p:cNvGrpSpPr/>
          <p:nvPr/>
        </p:nvGrpSpPr>
        <p:grpSpPr>
          <a:xfrm>
            <a:off x="2553575" y="304639"/>
            <a:ext cx="632880" cy="255600"/>
            <a:chOff x="2553575" y="304639"/>
            <a:chExt cx="632880" cy="25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C8900EE-334A-47EF-A4DE-1309AB0C178B}"/>
                    </a:ext>
                  </a:extLst>
                </p14:cNvPr>
                <p14:cNvContentPartPr/>
                <p14:nvPr/>
              </p14:nvContentPartPr>
              <p14:xfrm>
                <a:off x="2575535" y="380959"/>
                <a:ext cx="236880" cy="223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C8900EE-334A-47EF-A4DE-1309AB0C178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571215" y="376639"/>
                  <a:ext cx="2455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B9C53344-CC4B-46C7-BCBE-153F0DFC6740}"/>
                    </a:ext>
                  </a:extLst>
                </p14:cNvPr>
                <p14:cNvContentPartPr/>
                <p14:nvPr/>
              </p14:nvContentPartPr>
              <p14:xfrm>
                <a:off x="2553575" y="472759"/>
                <a:ext cx="284040" cy="342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B9C53344-CC4B-46C7-BCBE-153F0DFC674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549255" y="468439"/>
                  <a:ext cx="2926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8D4034B8-B89F-4DDA-BF66-3A72CB85523B}"/>
                    </a:ext>
                  </a:extLst>
                </p14:cNvPr>
                <p14:cNvContentPartPr/>
                <p14:nvPr/>
              </p14:nvContentPartPr>
              <p14:xfrm>
                <a:off x="2959655" y="304639"/>
                <a:ext cx="226800" cy="255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8D4034B8-B89F-4DDA-BF66-3A72CB85523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955335" y="300319"/>
                  <a:ext cx="235440" cy="26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C5D7A749-038D-4253-B434-3411A0D746E8}"/>
              </a:ext>
            </a:extLst>
          </p:cNvPr>
          <p:cNvGrpSpPr/>
          <p:nvPr/>
        </p:nvGrpSpPr>
        <p:grpSpPr>
          <a:xfrm>
            <a:off x="3454655" y="193759"/>
            <a:ext cx="408600" cy="421200"/>
            <a:chOff x="3454655" y="193759"/>
            <a:chExt cx="408600" cy="42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122043C-EBD1-407A-A4C9-270E17B0C973}"/>
                    </a:ext>
                  </a:extLst>
                </p14:cNvPr>
                <p14:cNvContentPartPr/>
                <p14:nvPr/>
              </p14:nvContentPartPr>
              <p14:xfrm>
                <a:off x="3644375" y="364759"/>
                <a:ext cx="218880" cy="158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122043C-EBD1-407A-A4C9-270E17B0C97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640055" y="360439"/>
                  <a:ext cx="227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D74A37B-4167-4553-9202-736172CA6BDB}"/>
                    </a:ext>
                  </a:extLst>
                </p14:cNvPr>
                <p14:cNvContentPartPr/>
                <p14:nvPr/>
              </p14:nvContentPartPr>
              <p14:xfrm>
                <a:off x="3454655" y="193759"/>
                <a:ext cx="235440" cy="4212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D74A37B-4167-4553-9202-736172CA6BD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450335" y="189439"/>
                  <a:ext cx="244080" cy="429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B9E996D0-B473-4DE4-8893-4F872B30074D}"/>
                  </a:ext>
                </a:extLst>
              </p14:cNvPr>
              <p14:cNvContentPartPr/>
              <p14:nvPr/>
            </p14:nvContentPartPr>
            <p14:xfrm>
              <a:off x="4154135" y="268999"/>
              <a:ext cx="109800" cy="15984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B9E996D0-B473-4DE4-8893-4F872B30074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4149815" y="264679"/>
                <a:ext cx="11844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put penna 12">
                <a:extLst>
                  <a:ext uri="{FF2B5EF4-FFF2-40B4-BE49-F238E27FC236}">
                    <a16:creationId xmlns:a16="http://schemas.microsoft.com/office/drawing/2014/main" id="{4661E073-BD49-4D58-B1D5-D4DD3E038940}"/>
                  </a:ext>
                </a:extLst>
              </p14:cNvPr>
              <p14:cNvContentPartPr/>
              <p14:nvPr/>
            </p14:nvContentPartPr>
            <p14:xfrm>
              <a:off x="4164575" y="142639"/>
              <a:ext cx="22320" cy="28440"/>
            </p14:xfrm>
          </p:contentPart>
        </mc:Choice>
        <mc:Fallback xmlns="">
          <p:pic>
            <p:nvPicPr>
              <p:cNvPr id="13" name="Input penna 12">
                <a:extLst>
                  <a:ext uri="{FF2B5EF4-FFF2-40B4-BE49-F238E27FC236}">
                    <a16:creationId xmlns:a16="http://schemas.microsoft.com/office/drawing/2014/main" id="{4661E073-BD49-4D58-B1D5-D4DD3E038940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160255" y="138319"/>
                <a:ext cx="3096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52CF910B-7CC3-4E6C-B04C-2770EEFE5216}"/>
                  </a:ext>
                </a:extLst>
              </p14:cNvPr>
              <p14:cNvContentPartPr/>
              <p14:nvPr/>
            </p14:nvContentPartPr>
            <p14:xfrm>
              <a:off x="4388135" y="205999"/>
              <a:ext cx="224640" cy="32508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52CF910B-7CC3-4E6C-B04C-2770EEFE5216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4383815" y="201679"/>
                <a:ext cx="233280" cy="33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4C5D466D-A249-4921-B122-D7DD8991A721}"/>
                  </a:ext>
                </a:extLst>
              </p14:cNvPr>
              <p14:cNvContentPartPr/>
              <p14:nvPr/>
            </p14:nvContentPartPr>
            <p14:xfrm>
              <a:off x="4746695" y="148039"/>
              <a:ext cx="146160" cy="42732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4C5D466D-A249-4921-B122-D7DD8991A72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42375" y="143719"/>
                <a:ext cx="15480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3A6255E3-6815-411F-9E8D-08B64449E467}"/>
                  </a:ext>
                </a:extLst>
              </p14:cNvPr>
              <p14:cNvContentPartPr/>
              <p14:nvPr/>
            </p14:nvContentPartPr>
            <p14:xfrm>
              <a:off x="4889615" y="382039"/>
              <a:ext cx="135720" cy="1584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3A6255E3-6815-411F-9E8D-08B64449E46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885295" y="377719"/>
                <a:ext cx="14436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228E36D1-54C1-45D5-9E8D-D5265CD5A399}"/>
                  </a:ext>
                </a:extLst>
              </p14:cNvPr>
              <p14:cNvContentPartPr/>
              <p14:nvPr/>
            </p14:nvContentPartPr>
            <p14:xfrm>
              <a:off x="5170775" y="304639"/>
              <a:ext cx="97560" cy="12960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228E36D1-54C1-45D5-9E8D-D5265CD5A39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166455" y="300319"/>
                <a:ext cx="10620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1924A9FE-C56C-4F41-B2ED-D0EB90B41EC7}"/>
                  </a:ext>
                </a:extLst>
              </p14:cNvPr>
              <p14:cNvContentPartPr/>
              <p14:nvPr/>
            </p14:nvContentPartPr>
            <p14:xfrm>
              <a:off x="5156015" y="205639"/>
              <a:ext cx="32040" cy="1764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1924A9FE-C56C-4F41-B2ED-D0EB90B41EC7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151695" y="201319"/>
                <a:ext cx="4068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27203E12-A5DE-4E73-BD89-5E552230F4CF}"/>
                  </a:ext>
                </a:extLst>
              </p14:cNvPr>
              <p14:cNvContentPartPr/>
              <p14:nvPr/>
            </p14:nvContentPartPr>
            <p14:xfrm>
              <a:off x="5417375" y="139399"/>
              <a:ext cx="209520" cy="40140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27203E12-A5DE-4E73-BD89-5E552230F4CF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13055" y="135079"/>
                <a:ext cx="218160" cy="41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3EB490C5-CB04-4E0C-AC94-8439948045A8}"/>
                  </a:ext>
                </a:extLst>
              </p14:cNvPr>
              <p14:cNvContentPartPr/>
              <p14:nvPr/>
            </p14:nvContentPartPr>
            <p14:xfrm>
              <a:off x="5748935" y="359359"/>
              <a:ext cx="176760" cy="972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3EB490C5-CB04-4E0C-AC94-8439948045A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744615" y="355039"/>
                <a:ext cx="185400" cy="1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980AC550-0A81-40B1-A3DD-8D765B77DC0D}"/>
                  </a:ext>
                </a:extLst>
              </p14:cNvPr>
              <p14:cNvContentPartPr/>
              <p14:nvPr/>
            </p14:nvContentPartPr>
            <p14:xfrm>
              <a:off x="5798975" y="442159"/>
              <a:ext cx="112320" cy="576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980AC550-0A81-40B1-A3DD-8D765B77DC0D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794655" y="437839"/>
                <a:ext cx="120960" cy="1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FAD76701-3BCB-4654-837F-6AD6D6BF667A}"/>
                  </a:ext>
                </a:extLst>
              </p14:cNvPr>
              <p14:cNvContentPartPr/>
              <p14:nvPr/>
            </p14:nvContentPartPr>
            <p14:xfrm>
              <a:off x="6251135" y="244879"/>
              <a:ext cx="150840" cy="20232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FAD76701-3BCB-4654-837F-6AD6D6BF667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246815" y="240559"/>
                <a:ext cx="15948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4C0F7234-85A2-468F-9118-5EBF3AC7EA92}"/>
                  </a:ext>
                </a:extLst>
              </p14:cNvPr>
              <p14:cNvContentPartPr/>
              <p14:nvPr/>
            </p14:nvContentPartPr>
            <p14:xfrm>
              <a:off x="6279935" y="155599"/>
              <a:ext cx="38520" cy="1332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4C0F7234-85A2-468F-9118-5EBF3AC7EA9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275615" y="151279"/>
                <a:ext cx="4716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113E102F-9DC9-40AB-8D2E-7B5B337DC154}"/>
                  </a:ext>
                </a:extLst>
              </p14:cNvPr>
              <p14:cNvContentPartPr/>
              <p14:nvPr/>
            </p14:nvContentPartPr>
            <p14:xfrm>
              <a:off x="6000935" y="145159"/>
              <a:ext cx="201600" cy="38664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113E102F-9DC9-40AB-8D2E-7B5B337DC154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996615" y="140839"/>
                <a:ext cx="210240" cy="39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1" name="Gruppo 30">
            <a:extLst>
              <a:ext uri="{FF2B5EF4-FFF2-40B4-BE49-F238E27FC236}">
                <a16:creationId xmlns:a16="http://schemas.microsoft.com/office/drawing/2014/main" id="{A6389B43-8348-46EC-9043-6540FDF5EA4B}"/>
              </a:ext>
            </a:extLst>
          </p:cNvPr>
          <p:cNvGrpSpPr/>
          <p:nvPr/>
        </p:nvGrpSpPr>
        <p:grpSpPr>
          <a:xfrm>
            <a:off x="6566855" y="85039"/>
            <a:ext cx="312120" cy="421920"/>
            <a:chOff x="6566855" y="85039"/>
            <a:chExt cx="312120" cy="42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9D47563-957D-485D-B1C8-8B851D303990}"/>
                    </a:ext>
                  </a:extLst>
                </p14:cNvPr>
                <p14:cNvContentPartPr/>
                <p14:nvPr/>
              </p14:nvContentPartPr>
              <p14:xfrm>
                <a:off x="6566855" y="196639"/>
                <a:ext cx="96480" cy="3103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9D47563-957D-485D-B1C8-8B851D30399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562535" y="192319"/>
                  <a:ext cx="10512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E8FEDE8-B956-4496-96ED-CF3E2D780C7B}"/>
                    </a:ext>
                  </a:extLst>
                </p14:cNvPr>
                <p14:cNvContentPartPr/>
                <p14:nvPr/>
              </p14:nvContentPartPr>
              <p14:xfrm>
                <a:off x="6727055" y="85039"/>
                <a:ext cx="151920" cy="1555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E8FEDE8-B956-4496-96ED-CF3E2D780C7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722735" y="80719"/>
                  <a:ext cx="160560" cy="16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78F2C78D-4772-41D2-BE5C-A4A81AB878ED}"/>
              </a:ext>
            </a:extLst>
          </p:cNvPr>
          <p:cNvGrpSpPr/>
          <p:nvPr/>
        </p:nvGrpSpPr>
        <p:grpSpPr>
          <a:xfrm>
            <a:off x="6875735" y="402919"/>
            <a:ext cx="175680" cy="86760"/>
            <a:chOff x="6875735" y="402919"/>
            <a:chExt cx="175680" cy="8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29E90807-2C0E-4260-A3B1-73B38000C259}"/>
                    </a:ext>
                  </a:extLst>
                </p14:cNvPr>
                <p14:cNvContentPartPr/>
                <p14:nvPr/>
              </p14:nvContentPartPr>
              <p14:xfrm>
                <a:off x="6875735" y="402919"/>
                <a:ext cx="175680" cy="133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29E90807-2C0E-4260-A3B1-73B38000C25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871415" y="398599"/>
                  <a:ext cx="184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9AEBA521-0C16-4D0F-A648-709BF36FD921}"/>
                    </a:ext>
                  </a:extLst>
                </p14:cNvPr>
                <p14:cNvContentPartPr/>
                <p14:nvPr/>
              </p14:nvContentPartPr>
              <p14:xfrm>
                <a:off x="6908855" y="484639"/>
                <a:ext cx="134280" cy="50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9AEBA521-0C16-4D0F-A648-709BF36FD92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904535" y="480319"/>
                  <a:ext cx="142920" cy="1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o 36">
            <a:extLst>
              <a:ext uri="{FF2B5EF4-FFF2-40B4-BE49-F238E27FC236}">
                <a16:creationId xmlns:a16="http://schemas.microsoft.com/office/drawing/2014/main" id="{8C9A75CE-F88A-4853-9F81-535015F0FF64}"/>
              </a:ext>
            </a:extLst>
          </p:cNvPr>
          <p:cNvGrpSpPr/>
          <p:nvPr/>
        </p:nvGrpSpPr>
        <p:grpSpPr>
          <a:xfrm>
            <a:off x="7238615" y="244519"/>
            <a:ext cx="454320" cy="245880"/>
            <a:chOff x="7238615" y="244519"/>
            <a:chExt cx="454320" cy="24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0E471B11-DF5F-48CD-895A-4C7705D6EA55}"/>
                    </a:ext>
                  </a:extLst>
                </p14:cNvPr>
                <p14:cNvContentPartPr/>
                <p14:nvPr/>
              </p14:nvContentPartPr>
              <p14:xfrm>
                <a:off x="7238615" y="430279"/>
                <a:ext cx="162360" cy="165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0E471B11-DF5F-48CD-895A-4C7705D6EA5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234295" y="425959"/>
                  <a:ext cx="1710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786438B-9D00-4793-8850-3FA2489908E5}"/>
                    </a:ext>
                  </a:extLst>
                </p14:cNvPr>
                <p14:cNvContentPartPr/>
                <p14:nvPr/>
              </p14:nvContentPartPr>
              <p14:xfrm>
                <a:off x="7512575" y="244519"/>
                <a:ext cx="180360" cy="2458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786438B-9D00-4793-8850-3FA2489908E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508255" y="240199"/>
                  <a:ext cx="189000" cy="25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27ABCAD9-4418-4BFC-A3F0-57BBAB0469E1}"/>
              </a:ext>
            </a:extLst>
          </p:cNvPr>
          <p:cNvGrpSpPr/>
          <p:nvPr/>
        </p:nvGrpSpPr>
        <p:grpSpPr>
          <a:xfrm>
            <a:off x="7904255" y="301399"/>
            <a:ext cx="685080" cy="283320"/>
            <a:chOff x="7904255" y="301399"/>
            <a:chExt cx="68508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145E1BDF-F1F9-4D6E-AAF0-64035FFA560C}"/>
                    </a:ext>
                  </a:extLst>
                </p14:cNvPr>
                <p14:cNvContentPartPr/>
                <p14:nvPr/>
              </p14:nvContentPartPr>
              <p14:xfrm>
                <a:off x="7904255" y="301399"/>
                <a:ext cx="236160" cy="2833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145E1BDF-F1F9-4D6E-AAF0-64035FFA560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899935" y="297079"/>
                  <a:ext cx="24480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03612EF8-A750-49FC-9B68-3B61EBF56EF7}"/>
                    </a:ext>
                  </a:extLst>
                </p14:cNvPr>
                <p14:cNvContentPartPr/>
                <p14:nvPr/>
              </p14:nvContentPartPr>
              <p14:xfrm>
                <a:off x="8311415" y="304999"/>
                <a:ext cx="277920" cy="1886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03612EF8-A750-49FC-9B68-3B61EBF56EF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307095" y="300679"/>
                  <a:ext cx="286560" cy="19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F46713CA-A415-444F-B138-9B5EA3923D32}"/>
              </a:ext>
            </a:extLst>
          </p:cNvPr>
          <p:cNvGrpSpPr/>
          <p:nvPr/>
        </p:nvGrpSpPr>
        <p:grpSpPr>
          <a:xfrm>
            <a:off x="9219335" y="73519"/>
            <a:ext cx="2282760" cy="383760"/>
            <a:chOff x="9219335" y="73519"/>
            <a:chExt cx="2282760" cy="38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0FC90E75-A8F9-4CE5-B28A-04580E1308D8}"/>
                    </a:ext>
                  </a:extLst>
                </p14:cNvPr>
                <p14:cNvContentPartPr/>
                <p14:nvPr/>
              </p14:nvContentPartPr>
              <p14:xfrm>
                <a:off x="9284495" y="327679"/>
                <a:ext cx="3240" cy="3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0FC90E75-A8F9-4CE5-B28A-04580E1308D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280175" y="323359"/>
                  <a:ext cx="118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A201E8FD-3C5F-4F86-B045-5E5506F8D39D}"/>
                    </a:ext>
                  </a:extLst>
                </p14:cNvPr>
                <p14:cNvContentPartPr/>
                <p14:nvPr/>
              </p14:nvContentPartPr>
              <p14:xfrm>
                <a:off x="9219335" y="237319"/>
                <a:ext cx="344520" cy="1998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A201E8FD-3C5F-4F86-B045-5E5506F8D39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215015" y="232999"/>
                  <a:ext cx="3531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B659FE86-49D9-41C5-8904-F4D6BC1ABA55}"/>
                    </a:ext>
                  </a:extLst>
                </p14:cNvPr>
                <p14:cNvContentPartPr/>
                <p14:nvPr/>
              </p14:nvContentPartPr>
              <p14:xfrm>
                <a:off x="9654935" y="257839"/>
                <a:ext cx="236520" cy="1918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B659FE86-49D9-41C5-8904-F4D6BC1ABA5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650615" y="253519"/>
                  <a:ext cx="2451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9AA2D7E4-29B5-4DC8-90B9-700E2DACF86C}"/>
                    </a:ext>
                  </a:extLst>
                </p14:cNvPr>
                <p14:cNvContentPartPr/>
                <p14:nvPr/>
              </p14:nvContentPartPr>
              <p14:xfrm>
                <a:off x="9897575" y="244879"/>
                <a:ext cx="285480" cy="2124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9AA2D7E4-29B5-4DC8-90B9-700E2DACF86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893255" y="240559"/>
                  <a:ext cx="2941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7287CD1B-4097-4628-9F75-F7D79CD41A0C}"/>
                    </a:ext>
                  </a:extLst>
                </p14:cNvPr>
                <p14:cNvContentPartPr/>
                <p14:nvPr/>
              </p14:nvContentPartPr>
              <p14:xfrm>
                <a:off x="10217615" y="293839"/>
                <a:ext cx="230400" cy="1443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7287CD1B-4097-4628-9F75-F7D79CD41A0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213295" y="289519"/>
                  <a:ext cx="2390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A23A9B0-E496-4398-AA03-3DC3D819545D}"/>
                    </a:ext>
                  </a:extLst>
                </p14:cNvPr>
                <p14:cNvContentPartPr/>
                <p14:nvPr/>
              </p14:nvContentPartPr>
              <p14:xfrm>
                <a:off x="10531175" y="271159"/>
                <a:ext cx="240480" cy="1627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A23A9B0-E496-4398-AA03-3DC3D819545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526855" y="266839"/>
                  <a:ext cx="2491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2D5CDA8-2A66-4FE9-8069-4278E15E5617}"/>
                    </a:ext>
                  </a:extLst>
                </p14:cNvPr>
                <p14:cNvContentPartPr/>
                <p14:nvPr/>
              </p14:nvContentPartPr>
              <p14:xfrm>
                <a:off x="10810535" y="265399"/>
                <a:ext cx="250920" cy="158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2D5CDA8-2A66-4FE9-8069-4278E15E561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806215" y="261079"/>
                  <a:ext cx="2595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53ABC3D7-853E-41FE-94FB-651BF0064D88}"/>
                    </a:ext>
                  </a:extLst>
                </p14:cNvPr>
                <p14:cNvContentPartPr/>
                <p14:nvPr/>
              </p14:nvContentPartPr>
              <p14:xfrm>
                <a:off x="11065415" y="73519"/>
                <a:ext cx="44280" cy="3834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53ABC3D7-853E-41FE-94FB-651BF0064D8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061095" y="69199"/>
                  <a:ext cx="5292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80ACB97-7A19-4826-82B1-CF79834D02A3}"/>
                    </a:ext>
                  </a:extLst>
                </p14:cNvPr>
                <p14:cNvContentPartPr/>
                <p14:nvPr/>
              </p14:nvContentPartPr>
              <p14:xfrm>
                <a:off x="11165135" y="243799"/>
                <a:ext cx="336960" cy="2055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80ACB97-7A19-4826-82B1-CF79834D02A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160815" y="239479"/>
                  <a:ext cx="34560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0C21B229-8638-4D25-992E-F755649C8B44}"/>
              </a:ext>
            </a:extLst>
          </p:cNvPr>
          <p:cNvGrpSpPr/>
          <p:nvPr/>
        </p:nvGrpSpPr>
        <p:grpSpPr>
          <a:xfrm>
            <a:off x="194855" y="1002319"/>
            <a:ext cx="1833840" cy="585720"/>
            <a:chOff x="194855" y="1002319"/>
            <a:chExt cx="1833840" cy="58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0FBC3C73-7ECB-473E-84EA-9B692DF6B1B8}"/>
                    </a:ext>
                  </a:extLst>
                </p14:cNvPr>
                <p14:cNvContentPartPr/>
                <p14:nvPr/>
              </p14:nvContentPartPr>
              <p14:xfrm>
                <a:off x="194855" y="1002319"/>
                <a:ext cx="440280" cy="5670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0FBC3C73-7ECB-473E-84EA-9B692DF6B1B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90535" y="997999"/>
                  <a:ext cx="448920" cy="57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7B43E7B8-11CA-4168-8945-BFF64B25E46B}"/>
                    </a:ext>
                  </a:extLst>
                </p14:cNvPr>
                <p14:cNvContentPartPr/>
                <p14:nvPr/>
              </p14:nvContentPartPr>
              <p14:xfrm>
                <a:off x="464495" y="1365919"/>
                <a:ext cx="112320" cy="2221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7B43E7B8-11CA-4168-8945-BFF64B25E46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60175" y="1361599"/>
                  <a:ext cx="1209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9E9B7C4A-12D7-4737-BE77-91407FE43F49}"/>
                    </a:ext>
                  </a:extLst>
                </p14:cNvPr>
                <p14:cNvContentPartPr/>
                <p14:nvPr/>
              </p14:nvContentPartPr>
              <p14:xfrm>
                <a:off x="761855" y="1375279"/>
                <a:ext cx="273960" cy="1609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9E9B7C4A-12D7-4737-BE77-91407FE43F4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57535" y="1370959"/>
                  <a:ext cx="2826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E8226AC2-CE98-4D9A-8B2F-0F8CD936A141}"/>
                    </a:ext>
                  </a:extLst>
                </p14:cNvPr>
                <p14:cNvContentPartPr/>
                <p14:nvPr/>
              </p14:nvContentPartPr>
              <p14:xfrm>
                <a:off x="1079375" y="1393279"/>
                <a:ext cx="82440" cy="950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E8226AC2-CE98-4D9A-8B2F-0F8CD936A14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75055" y="1388959"/>
                  <a:ext cx="910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84805148-E3D8-4825-BEF4-DA70CDD6CB44}"/>
                    </a:ext>
                  </a:extLst>
                </p14:cNvPr>
                <p14:cNvContentPartPr/>
                <p14:nvPr/>
              </p14:nvContentPartPr>
              <p14:xfrm>
                <a:off x="1085855" y="1264759"/>
                <a:ext cx="23760" cy="68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84805148-E3D8-4825-BEF4-DA70CDD6CB4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81535" y="1260439"/>
                  <a:ext cx="324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C42EC3C6-E78D-44D9-A6D7-70E7D338F656}"/>
                    </a:ext>
                  </a:extLst>
                </p14:cNvPr>
                <p14:cNvContentPartPr/>
                <p14:nvPr/>
              </p14:nvContentPartPr>
              <p14:xfrm>
                <a:off x="1225175" y="1373119"/>
                <a:ext cx="253080" cy="158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C42EC3C6-E78D-44D9-A6D7-70E7D338F65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220855" y="1368799"/>
                  <a:ext cx="2617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B275499-D452-4124-8FCF-E129AEED4D11}"/>
                    </a:ext>
                  </a:extLst>
                </p14:cNvPr>
                <p14:cNvContentPartPr/>
                <p14:nvPr/>
              </p14:nvContentPartPr>
              <p14:xfrm>
                <a:off x="1505615" y="1361599"/>
                <a:ext cx="255600" cy="1767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B275499-D452-4124-8FCF-E129AEED4D1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501295" y="1357279"/>
                  <a:ext cx="2642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13AFF65F-651F-41CE-A2F0-AACD699532B1}"/>
                    </a:ext>
                  </a:extLst>
                </p14:cNvPr>
                <p14:cNvContentPartPr/>
                <p14:nvPr/>
              </p14:nvContentPartPr>
              <p14:xfrm>
                <a:off x="1698575" y="1020319"/>
                <a:ext cx="167400" cy="5598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13AFF65F-651F-41CE-A2F0-AACD699532B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694255" y="1015999"/>
                  <a:ext cx="176040" cy="56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2DE5A80E-D8F8-49D7-AB77-1075277B89C6}"/>
                    </a:ext>
                  </a:extLst>
                </p14:cNvPr>
                <p14:cNvContentPartPr/>
                <p14:nvPr/>
              </p14:nvContentPartPr>
              <p14:xfrm>
                <a:off x="1935455" y="1270159"/>
                <a:ext cx="93240" cy="2775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2DE5A80E-D8F8-49D7-AB77-1075277B89C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931135" y="1265839"/>
                  <a:ext cx="101880" cy="28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D9604D81-4917-4787-B1E7-458E511413EC}"/>
              </a:ext>
            </a:extLst>
          </p:cNvPr>
          <p:cNvGrpSpPr/>
          <p:nvPr/>
        </p:nvGrpSpPr>
        <p:grpSpPr>
          <a:xfrm>
            <a:off x="2464655" y="1003039"/>
            <a:ext cx="482040" cy="676800"/>
            <a:chOff x="2464655" y="1003039"/>
            <a:chExt cx="482040" cy="67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20C279D-D56D-481A-9A24-1B3715C384CA}"/>
                    </a:ext>
                  </a:extLst>
                </p14:cNvPr>
                <p14:cNvContentPartPr/>
                <p14:nvPr/>
              </p14:nvContentPartPr>
              <p14:xfrm>
                <a:off x="2464655" y="1093759"/>
                <a:ext cx="482040" cy="4442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20C279D-D56D-481A-9A24-1B3715C384C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460335" y="1089439"/>
                  <a:ext cx="49068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3CBB8B4B-FEC5-480C-8612-455EADA36CD3}"/>
                    </a:ext>
                  </a:extLst>
                </p14:cNvPr>
                <p14:cNvContentPartPr/>
                <p14:nvPr/>
              </p14:nvContentPartPr>
              <p14:xfrm>
                <a:off x="2633855" y="1003039"/>
                <a:ext cx="40680" cy="6768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3CBB8B4B-FEC5-480C-8612-455EADA36CD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629535" y="998719"/>
                  <a:ext cx="49320" cy="68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DEA16D35-55A6-47F5-A464-B27EA18B2C1D}"/>
              </a:ext>
            </a:extLst>
          </p:cNvPr>
          <p:cNvGrpSpPr/>
          <p:nvPr/>
        </p:nvGrpSpPr>
        <p:grpSpPr>
          <a:xfrm>
            <a:off x="3360335" y="1294279"/>
            <a:ext cx="947520" cy="225360"/>
            <a:chOff x="3360335" y="1294279"/>
            <a:chExt cx="947520" cy="2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1D93DF4-B85B-42A5-8764-8153335F1051}"/>
                    </a:ext>
                  </a:extLst>
                </p14:cNvPr>
                <p14:cNvContentPartPr/>
                <p14:nvPr/>
              </p14:nvContentPartPr>
              <p14:xfrm>
                <a:off x="3360335" y="1312279"/>
                <a:ext cx="232560" cy="1915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1D93DF4-B85B-42A5-8764-8153335F105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356015" y="1307959"/>
                  <a:ext cx="2412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0767BCC-3632-4B1F-97A1-A40236E2AB7D}"/>
                    </a:ext>
                  </a:extLst>
                </p14:cNvPr>
                <p14:cNvContentPartPr/>
                <p14:nvPr/>
              </p14:nvContentPartPr>
              <p14:xfrm>
                <a:off x="3661295" y="1294279"/>
                <a:ext cx="258120" cy="2001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0767BCC-3632-4B1F-97A1-A40236E2AB7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656975" y="1289959"/>
                  <a:ext cx="2667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7A83A1AF-CC40-4486-8F9B-04351E9B54A5}"/>
                    </a:ext>
                  </a:extLst>
                </p14:cNvPr>
                <p14:cNvContentPartPr/>
                <p14:nvPr/>
              </p14:nvContentPartPr>
              <p14:xfrm>
                <a:off x="4041095" y="1302919"/>
                <a:ext cx="266760" cy="2167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7A83A1AF-CC40-4486-8F9B-04351E9B54A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036775" y="1298599"/>
                  <a:ext cx="275400" cy="22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90BE8117-39AD-4E98-8209-B64C57E24881}"/>
                  </a:ext>
                </a:extLst>
              </p14:cNvPr>
              <p14:cNvContentPartPr/>
              <p14:nvPr/>
            </p14:nvContentPartPr>
            <p14:xfrm>
              <a:off x="4676495" y="1264039"/>
              <a:ext cx="306720" cy="26028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90BE8117-39AD-4E98-8209-B64C57E2488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4672175" y="1259719"/>
                <a:ext cx="31536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505E9A8F-914A-4F6B-B824-645F04C9FD44}"/>
                  </a:ext>
                </a:extLst>
              </p14:cNvPr>
              <p14:cNvContentPartPr/>
              <p14:nvPr/>
            </p14:nvContentPartPr>
            <p14:xfrm>
              <a:off x="4774775" y="1013839"/>
              <a:ext cx="231480" cy="12384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505E9A8F-914A-4F6B-B824-645F04C9FD4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4770455" y="1009519"/>
                <a:ext cx="240120" cy="13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uppo 68">
            <a:extLst>
              <a:ext uri="{FF2B5EF4-FFF2-40B4-BE49-F238E27FC236}">
                <a16:creationId xmlns:a16="http://schemas.microsoft.com/office/drawing/2014/main" id="{2C450C7E-F4FC-4709-A479-9CBE535C289E}"/>
              </a:ext>
            </a:extLst>
          </p:cNvPr>
          <p:cNvGrpSpPr/>
          <p:nvPr/>
        </p:nvGrpSpPr>
        <p:grpSpPr>
          <a:xfrm>
            <a:off x="5279495" y="1291039"/>
            <a:ext cx="688680" cy="239400"/>
            <a:chOff x="5279495" y="1291039"/>
            <a:chExt cx="688680" cy="23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F7EF461-E038-4103-9C56-B2C5849E76D3}"/>
                    </a:ext>
                  </a:extLst>
                </p14:cNvPr>
                <p14:cNvContentPartPr/>
                <p14:nvPr/>
              </p14:nvContentPartPr>
              <p14:xfrm>
                <a:off x="5279495" y="1291039"/>
                <a:ext cx="375120" cy="1990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F7EF461-E038-4103-9C56-B2C5849E76D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275175" y="1286719"/>
                  <a:ext cx="3837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010A59E-6481-4E2D-9AD7-2B83EFE05DF0}"/>
                    </a:ext>
                  </a:extLst>
                </p14:cNvPr>
                <p14:cNvContentPartPr/>
                <p14:nvPr/>
              </p14:nvContentPartPr>
              <p14:xfrm>
                <a:off x="5703935" y="1327759"/>
                <a:ext cx="264240" cy="2026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010A59E-6481-4E2D-9AD7-2B83EFE05DF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699615" y="1323439"/>
                  <a:ext cx="27288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8B94D653-2C7B-48A0-A8A2-30B6332843D2}"/>
              </a:ext>
            </a:extLst>
          </p:cNvPr>
          <p:cNvGrpSpPr/>
          <p:nvPr/>
        </p:nvGrpSpPr>
        <p:grpSpPr>
          <a:xfrm>
            <a:off x="6301895" y="1266199"/>
            <a:ext cx="2021040" cy="705600"/>
            <a:chOff x="6301895" y="1266199"/>
            <a:chExt cx="2021040" cy="70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7C4D1AF-6B91-4D8D-8D4B-24F5DE03703D}"/>
                    </a:ext>
                  </a:extLst>
                </p14:cNvPr>
                <p14:cNvContentPartPr/>
                <p14:nvPr/>
              </p14:nvContentPartPr>
              <p14:xfrm>
                <a:off x="6301895" y="1266199"/>
                <a:ext cx="761760" cy="2660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7C4D1AF-6B91-4D8D-8D4B-24F5DE03703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297575" y="1261879"/>
                  <a:ext cx="7704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C6F3CA1-C770-4ECB-8E40-0DDF7C5E4B59}"/>
                    </a:ext>
                  </a:extLst>
                </p14:cNvPr>
                <p14:cNvContentPartPr/>
                <p14:nvPr/>
              </p14:nvContentPartPr>
              <p14:xfrm>
                <a:off x="7148615" y="1325599"/>
                <a:ext cx="481680" cy="2253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C6F3CA1-C770-4ECB-8E40-0DDF7C5E4B5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144295" y="1321279"/>
                  <a:ext cx="49032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E2CD48F2-DC0F-458B-8BD1-59F2ECB31D74}"/>
                    </a:ext>
                  </a:extLst>
                </p14:cNvPr>
                <p14:cNvContentPartPr/>
                <p14:nvPr/>
              </p14:nvContentPartPr>
              <p14:xfrm>
                <a:off x="7768175" y="1369519"/>
                <a:ext cx="46080" cy="602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E2CD48F2-DC0F-458B-8BD1-59F2ECB31D7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763855" y="1365199"/>
                  <a:ext cx="54720" cy="61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555DF061-5EE0-423C-9043-3E585DEFC7CD}"/>
                    </a:ext>
                  </a:extLst>
                </p14:cNvPr>
                <p14:cNvContentPartPr/>
                <p14:nvPr/>
              </p14:nvContentPartPr>
              <p14:xfrm>
                <a:off x="7736495" y="1365559"/>
                <a:ext cx="296640" cy="182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555DF061-5EE0-423C-9043-3E585DEFC7C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732175" y="1361239"/>
                  <a:ext cx="3052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21FC5764-D6D1-4CE9-ABFE-7B70ADC438A0}"/>
                    </a:ext>
                  </a:extLst>
                </p14:cNvPr>
                <p14:cNvContentPartPr/>
                <p14:nvPr/>
              </p14:nvContentPartPr>
              <p14:xfrm>
                <a:off x="8045375" y="1374199"/>
                <a:ext cx="277560" cy="1609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21FC5764-D6D1-4CE9-ABFE-7B70ADC438A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041055" y="1369879"/>
                  <a:ext cx="286200" cy="16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o 87">
            <a:extLst>
              <a:ext uri="{FF2B5EF4-FFF2-40B4-BE49-F238E27FC236}">
                <a16:creationId xmlns:a16="http://schemas.microsoft.com/office/drawing/2014/main" id="{C54F6AF7-A003-4F04-9F70-AC70A4177163}"/>
              </a:ext>
            </a:extLst>
          </p:cNvPr>
          <p:cNvGrpSpPr/>
          <p:nvPr/>
        </p:nvGrpSpPr>
        <p:grpSpPr>
          <a:xfrm>
            <a:off x="8688335" y="908719"/>
            <a:ext cx="2221920" cy="633960"/>
            <a:chOff x="8688335" y="908719"/>
            <a:chExt cx="2221920" cy="63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989E5E89-C116-47B6-9247-E302BE6140FC}"/>
                    </a:ext>
                  </a:extLst>
                </p14:cNvPr>
                <p14:cNvContentPartPr/>
                <p14:nvPr/>
              </p14:nvContentPartPr>
              <p14:xfrm>
                <a:off x="8688335" y="1335679"/>
                <a:ext cx="304200" cy="1843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989E5E89-C116-47B6-9247-E302BE6140F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684015" y="1331359"/>
                  <a:ext cx="3128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659D6AB0-612F-4E69-BA0F-79F45161E12E}"/>
                    </a:ext>
                  </a:extLst>
                </p14:cNvPr>
                <p14:cNvContentPartPr/>
                <p14:nvPr/>
              </p14:nvContentPartPr>
              <p14:xfrm>
                <a:off x="9021695" y="1273039"/>
                <a:ext cx="203040" cy="2696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659D6AB0-612F-4E69-BA0F-79F45161E12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017375" y="1268719"/>
                  <a:ext cx="2116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592D06D-93C9-451C-8C0A-B5D28A3ED86C}"/>
                    </a:ext>
                  </a:extLst>
                </p14:cNvPr>
                <p14:cNvContentPartPr/>
                <p14:nvPr/>
              </p14:nvContentPartPr>
              <p14:xfrm>
                <a:off x="9214295" y="1360159"/>
                <a:ext cx="285480" cy="1530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592D06D-93C9-451C-8C0A-B5D28A3ED86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09975" y="1355839"/>
                  <a:ext cx="2941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656BFFC6-F3BB-4924-B7CD-A8DA7B6197EB}"/>
                    </a:ext>
                  </a:extLst>
                </p14:cNvPr>
                <p14:cNvContentPartPr/>
                <p14:nvPr/>
              </p14:nvContentPartPr>
              <p14:xfrm>
                <a:off x="9427055" y="908719"/>
                <a:ext cx="76320" cy="6069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656BFFC6-F3BB-4924-B7CD-A8DA7B6197E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422735" y="904399"/>
                  <a:ext cx="8496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6F95FE3C-4822-4B87-A19A-4D9FFFE14025}"/>
                    </a:ext>
                  </a:extLst>
                </p14:cNvPr>
                <p14:cNvContentPartPr/>
                <p14:nvPr/>
              </p14:nvContentPartPr>
              <p14:xfrm>
                <a:off x="9572855" y="1221199"/>
                <a:ext cx="93240" cy="265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6F95FE3C-4822-4B87-A19A-4D9FFFE1402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568535" y="1216879"/>
                  <a:ext cx="1018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DC7FAE79-2B02-48CB-90E1-2227D3DF8F00}"/>
                    </a:ext>
                  </a:extLst>
                </p14:cNvPr>
                <p14:cNvContentPartPr/>
                <p14:nvPr/>
              </p14:nvContentPartPr>
              <p14:xfrm>
                <a:off x="9768335" y="1321999"/>
                <a:ext cx="177840" cy="1800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DC7FAE79-2B02-48CB-90E1-2227D3DF8F0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764015" y="1317679"/>
                  <a:ext cx="1864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708ECE4-0DED-4035-B430-586FC2C4F3BE}"/>
                    </a:ext>
                  </a:extLst>
                </p14:cNvPr>
                <p14:cNvContentPartPr/>
                <p14:nvPr/>
              </p14:nvContentPartPr>
              <p14:xfrm>
                <a:off x="10023215" y="1329559"/>
                <a:ext cx="343080" cy="1620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708ECE4-0DED-4035-B430-586FC2C4F3B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018895" y="1325239"/>
                  <a:ext cx="3517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7D996EBD-15D6-4F0C-A2AB-17191BD3D068}"/>
                    </a:ext>
                  </a:extLst>
                </p14:cNvPr>
                <p14:cNvContentPartPr/>
                <p14:nvPr/>
              </p14:nvContentPartPr>
              <p14:xfrm>
                <a:off x="10426415" y="968119"/>
                <a:ext cx="138600" cy="4989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7D996EBD-15D6-4F0C-A2AB-17191BD3D06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422095" y="963799"/>
                  <a:ext cx="14724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8801B15-49C4-4EAE-A969-D7D52EF4E486}"/>
                    </a:ext>
                  </a:extLst>
                </p14:cNvPr>
                <p14:cNvContentPartPr/>
                <p14:nvPr/>
              </p14:nvContentPartPr>
              <p14:xfrm>
                <a:off x="10266575" y="1184119"/>
                <a:ext cx="309600" cy="46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8801B15-49C4-4EAE-A969-D7D52EF4E48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262255" y="1179799"/>
                  <a:ext cx="3182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17BC39E6-9398-4D47-AC97-CF2F9D652216}"/>
                    </a:ext>
                  </a:extLst>
                </p14:cNvPr>
                <p14:cNvContentPartPr/>
                <p14:nvPr/>
              </p14:nvContentPartPr>
              <p14:xfrm>
                <a:off x="10633775" y="1314079"/>
                <a:ext cx="276480" cy="1897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17BC39E6-9398-4D47-AC97-CF2F9D65221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629455" y="1309759"/>
                  <a:ext cx="285120" cy="198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276DBF7C-ABE6-41D0-A991-A5D2DF1E0494}"/>
                  </a:ext>
                </a:extLst>
              </p14:cNvPr>
              <p14:cNvContentPartPr/>
              <p14:nvPr/>
            </p14:nvContentPartPr>
            <p14:xfrm>
              <a:off x="294215" y="1688839"/>
              <a:ext cx="10763640" cy="27216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276DBF7C-ABE6-41D0-A991-A5D2DF1E0494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85575" y="1680199"/>
                <a:ext cx="1078128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150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13D426A8-0308-4A5C-ACDB-F1619F436E3D}"/>
                  </a:ext>
                </a:extLst>
              </p14:cNvPr>
              <p14:cNvContentPartPr/>
              <p14:nvPr/>
            </p14:nvContentPartPr>
            <p14:xfrm>
              <a:off x="11300316" y="1627937"/>
              <a:ext cx="112680" cy="75960"/>
            </p14:xfrm>
          </p:contentPart>
        </mc:Choice>
        <mc:Fallback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13D426A8-0308-4A5C-ACDB-F1619F436E3D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1295996" y="1623617"/>
                <a:ext cx="121320" cy="8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uppo 92">
            <a:extLst>
              <a:ext uri="{FF2B5EF4-FFF2-40B4-BE49-F238E27FC236}">
                <a16:creationId xmlns:a16="http://schemas.microsoft.com/office/drawing/2014/main" id="{9DD83D07-02B4-4839-A2AD-3A04E85B479D}"/>
              </a:ext>
            </a:extLst>
          </p:cNvPr>
          <p:cNvGrpSpPr/>
          <p:nvPr/>
        </p:nvGrpSpPr>
        <p:grpSpPr>
          <a:xfrm>
            <a:off x="11322276" y="1656737"/>
            <a:ext cx="46800" cy="44280"/>
            <a:chOff x="11322276" y="1656737"/>
            <a:chExt cx="46800" cy="442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2A0E8B85-59B0-4F3F-BD9F-4D359F870889}"/>
                    </a:ext>
                  </a:extLst>
                </p14:cNvPr>
                <p14:cNvContentPartPr/>
                <p14:nvPr/>
              </p14:nvContentPartPr>
              <p14:xfrm>
                <a:off x="11322276" y="1658897"/>
                <a:ext cx="26640" cy="16920"/>
              </p14:xfrm>
            </p:contentPart>
          </mc:Choice>
          <mc:Fallback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2A0E8B85-59B0-4F3F-BD9F-4D359F87088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317956" y="1654577"/>
                  <a:ext cx="352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4C12FDC0-FD92-480C-A7BE-10E044725009}"/>
                    </a:ext>
                  </a:extLst>
                </p14:cNvPr>
                <p14:cNvContentPartPr/>
                <p14:nvPr/>
              </p14:nvContentPartPr>
              <p14:xfrm>
                <a:off x="11327316" y="1656737"/>
                <a:ext cx="41760" cy="44280"/>
              </p14:xfrm>
            </p:contentPart>
          </mc:Choice>
          <mc:Fallback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4C12FDC0-FD92-480C-A7BE-10E04472500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322996" y="1652417"/>
                  <a:ext cx="50400" cy="529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9950854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72890817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9979908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6113290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uppo 35">
            <a:extLst>
              <a:ext uri="{FF2B5EF4-FFF2-40B4-BE49-F238E27FC236}">
                <a16:creationId xmlns:a16="http://schemas.microsoft.com/office/drawing/2014/main" id="{9DF3AC17-D2CC-4455-84A8-E089B12B3032}"/>
              </a:ext>
            </a:extLst>
          </p:cNvPr>
          <p:cNvGrpSpPr/>
          <p:nvPr/>
        </p:nvGrpSpPr>
        <p:grpSpPr>
          <a:xfrm>
            <a:off x="4159680" y="8276"/>
            <a:ext cx="4425480" cy="479160"/>
            <a:chOff x="4159680" y="8276"/>
            <a:chExt cx="4425480" cy="47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3475B06-C56B-4A5B-91B5-E5D91D16C8E9}"/>
                    </a:ext>
                  </a:extLst>
                </p14:cNvPr>
                <p14:cNvContentPartPr/>
                <p14:nvPr/>
              </p14:nvContentPartPr>
              <p14:xfrm>
                <a:off x="4159680" y="309596"/>
                <a:ext cx="269640" cy="1591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3475B06-C56B-4A5B-91B5-E5D91D16C8E9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155360" y="305276"/>
                  <a:ext cx="2782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3D555E2D-5AE9-4DE9-AE52-F943C18A48B1}"/>
                    </a:ext>
                  </a:extLst>
                </p14:cNvPr>
                <p14:cNvContentPartPr/>
                <p14:nvPr/>
              </p14:nvContentPartPr>
              <p14:xfrm>
                <a:off x="4536240" y="268196"/>
                <a:ext cx="232200" cy="200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3D555E2D-5AE9-4DE9-AE52-F943C18A48B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531920" y="263876"/>
                  <a:ext cx="2408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352F145-BF31-4844-88BC-463046509DBC}"/>
                    </a:ext>
                  </a:extLst>
                </p14:cNvPr>
                <p14:cNvContentPartPr/>
                <p14:nvPr/>
              </p14:nvContentPartPr>
              <p14:xfrm>
                <a:off x="4872840" y="8276"/>
                <a:ext cx="168120" cy="4662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352F145-BF31-4844-88BC-463046509DB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868520" y="3956"/>
                  <a:ext cx="17676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588F6D12-0765-4F2C-8A64-CA1B50E26BC5}"/>
                    </a:ext>
                  </a:extLst>
                </p14:cNvPr>
                <p14:cNvContentPartPr/>
                <p14:nvPr/>
              </p14:nvContentPartPr>
              <p14:xfrm>
                <a:off x="4783200" y="187556"/>
                <a:ext cx="223560" cy="622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588F6D12-0765-4F2C-8A64-CA1B50E26BC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778880" y="183236"/>
                  <a:ext cx="23220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2009922-76A8-4963-9AD7-91F4247C18A2}"/>
                    </a:ext>
                  </a:extLst>
                </p14:cNvPr>
                <p14:cNvContentPartPr/>
                <p14:nvPr/>
              </p14:nvContentPartPr>
              <p14:xfrm>
                <a:off x="4992720" y="241916"/>
                <a:ext cx="474840" cy="213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2009922-76A8-4963-9AD7-91F4247C18A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988400" y="237596"/>
                  <a:ext cx="4834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D723C5C-73DC-4191-B6B2-67C1F86D459A}"/>
                    </a:ext>
                  </a:extLst>
                </p14:cNvPr>
                <p14:cNvContentPartPr/>
                <p14:nvPr/>
              </p14:nvContentPartPr>
              <p14:xfrm>
                <a:off x="5704080" y="242996"/>
                <a:ext cx="387000" cy="1882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D723C5C-73DC-4191-B6B2-67C1F86D459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699760" y="238676"/>
                  <a:ext cx="3956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51F01CA2-D7A5-4F10-A3D8-80DBA8719F80}"/>
                    </a:ext>
                  </a:extLst>
                </p14:cNvPr>
                <p14:cNvContentPartPr/>
                <p14:nvPr/>
              </p14:nvContentPartPr>
              <p14:xfrm>
                <a:off x="6151200" y="289796"/>
                <a:ext cx="240480" cy="1893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51F01CA2-D7A5-4F10-A3D8-80DBA8719F8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146880" y="285476"/>
                  <a:ext cx="2491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8CD5384-BCED-4AC7-93AF-71C2E8908275}"/>
                    </a:ext>
                  </a:extLst>
                </p14:cNvPr>
                <p14:cNvContentPartPr/>
                <p14:nvPr/>
              </p14:nvContentPartPr>
              <p14:xfrm>
                <a:off x="6436680" y="231116"/>
                <a:ext cx="360000" cy="2368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8CD5384-BCED-4AC7-93AF-71C2E890827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432360" y="226796"/>
                  <a:ext cx="3686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836923C-9729-4355-A2A1-0E2BFBA9B557}"/>
                    </a:ext>
                  </a:extLst>
                </p14:cNvPr>
                <p14:cNvContentPartPr/>
                <p14:nvPr/>
              </p14:nvContentPartPr>
              <p14:xfrm>
                <a:off x="7102680" y="251276"/>
                <a:ext cx="601560" cy="2106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836923C-9729-4355-A2A1-0E2BFBA9B55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098360" y="246956"/>
                  <a:ext cx="6102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03E13B7-CEEB-4D6D-BB28-92AF457D7EF5}"/>
                    </a:ext>
                  </a:extLst>
                </p14:cNvPr>
                <p14:cNvContentPartPr/>
                <p14:nvPr/>
              </p14:nvContentPartPr>
              <p14:xfrm>
                <a:off x="7792440" y="153716"/>
                <a:ext cx="311760" cy="3106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03E13B7-CEEB-4D6D-BB28-92AF457D7EF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7788120" y="149396"/>
                  <a:ext cx="32040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EB5E2C8-A6A4-44DE-B0E2-5464975123BB}"/>
                    </a:ext>
                  </a:extLst>
                </p14:cNvPr>
                <p14:cNvContentPartPr/>
                <p14:nvPr/>
              </p14:nvContentPartPr>
              <p14:xfrm>
                <a:off x="8148840" y="228236"/>
                <a:ext cx="436320" cy="2592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EB5E2C8-A6A4-44DE-B0E2-5464975123B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8144520" y="223916"/>
                  <a:ext cx="444960" cy="26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uppo 33">
            <a:extLst>
              <a:ext uri="{FF2B5EF4-FFF2-40B4-BE49-F238E27FC236}">
                <a16:creationId xmlns:a16="http://schemas.microsoft.com/office/drawing/2014/main" id="{415F9732-E42A-4024-872F-F348EF9EB649}"/>
              </a:ext>
            </a:extLst>
          </p:cNvPr>
          <p:cNvGrpSpPr/>
          <p:nvPr/>
        </p:nvGrpSpPr>
        <p:grpSpPr>
          <a:xfrm>
            <a:off x="8968200" y="67676"/>
            <a:ext cx="3143880" cy="571680"/>
            <a:chOff x="8968200" y="67676"/>
            <a:chExt cx="3143880" cy="57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C899D3E-6967-4E19-86AD-01FC6D7902A6}"/>
                    </a:ext>
                  </a:extLst>
                </p14:cNvPr>
                <p14:cNvContentPartPr/>
                <p14:nvPr/>
              </p14:nvContentPartPr>
              <p14:xfrm>
                <a:off x="8968200" y="208796"/>
                <a:ext cx="357840" cy="2239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C899D3E-6967-4E19-86AD-01FC6D7902A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8963880" y="204476"/>
                  <a:ext cx="36648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8B60F51-2297-48FE-9284-586C1D201CD2}"/>
                    </a:ext>
                  </a:extLst>
                </p14:cNvPr>
                <p14:cNvContentPartPr/>
                <p14:nvPr/>
              </p14:nvContentPartPr>
              <p14:xfrm>
                <a:off x="9396240" y="179276"/>
                <a:ext cx="283320" cy="3135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8B60F51-2297-48FE-9284-586C1D201CD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9391920" y="174956"/>
                  <a:ext cx="29196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5C57ABF-5532-4488-8FCF-C6A4F0D94EA2}"/>
                    </a:ext>
                  </a:extLst>
                </p14:cNvPr>
                <p14:cNvContentPartPr/>
                <p14:nvPr/>
              </p14:nvContentPartPr>
              <p14:xfrm>
                <a:off x="9898440" y="67676"/>
                <a:ext cx="162720" cy="3776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5C57ABF-5532-4488-8FCF-C6A4F0D94EA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9894120" y="63356"/>
                  <a:ext cx="17136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0D2C358-B2B8-4987-AD88-962243E4627D}"/>
                    </a:ext>
                  </a:extLst>
                </p14:cNvPr>
                <p14:cNvContentPartPr/>
                <p14:nvPr/>
              </p14:nvContentPartPr>
              <p14:xfrm>
                <a:off x="9789720" y="215636"/>
                <a:ext cx="269640" cy="22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0D2C358-B2B8-4987-AD88-962243E4627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9785400" y="211316"/>
                  <a:ext cx="278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F277C5A-DE3C-4C8A-9F55-29FD172F3B51}"/>
                    </a:ext>
                  </a:extLst>
                </p14:cNvPr>
                <p14:cNvContentPartPr/>
                <p14:nvPr/>
              </p14:nvContentPartPr>
              <p14:xfrm>
                <a:off x="10115880" y="242636"/>
                <a:ext cx="153360" cy="218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F277C5A-DE3C-4C8A-9F55-29FD172F3B5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111560" y="238316"/>
                  <a:ext cx="16200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B2FB07F-E035-42DB-AB38-25778B9092FB}"/>
                    </a:ext>
                  </a:extLst>
                </p14:cNvPr>
                <p14:cNvContentPartPr/>
                <p14:nvPr/>
              </p14:nvContentPartPr>
              <p14:xfrm>
                <a:off x="10307040" y="268916"/>
                <a:ext cx="147240" cy="2113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B2FB07F-E035-42DB-AB38-25778B9092F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0302720" y="264596"/>
                  <a:ext cx="1558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9E8E3E9-0F46-429D-8851-5EBA9B55BDAD}"/>
                    </a:ext>
                  </a:extLst>
                </p14:cNvPr>
                <p14:cNvContentPartPr/>
                <p14:nvPr/>
              </p14:nvContentPartPr>
              <p14:xfrm>
                <a:off x="10536360" y="273236"/>
                <a:ext cx="336240" cy="2088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9E8E3E9-0F46-429D-8851-5EBA9B55BDA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0532040" y="268916"/>
                  <a:ext cx="3448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08B8A984-97FA-4758-BC63-10DD9B5DF660}"/>
                    </a:ext>
                  </a:extLst>
                </p14:cNvPr>
                <p14:cNvContentPartPr/>
                <p14:nvPr/>
              </p14:nvContentPartPr>
              <p14:xfrm>
                <a:off x="10871160" y="288356"/>
                <a:ext cx="304200" cy="2199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08B8A984-97FA-4758-BC63-10DD9B5DF66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866840" y="284036"/>
                  <a:ext cx="3128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84153C2-F7B5-4404-9F6D-88137DA1D09B}"/>
                    </a:ext>
                  </a:extLst>
                </p14:cNvPr>
                <p14:cNvContentPartPr/>
                <p14:nvPr/>
              </p14:nvContentPartPr>
              <p14:xfrm>
                <a:off x="11196960" y="305996"/>
                <a:ext cx="235080" cy="2286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84153C2-F7B5-4404-9F6D-88137DA1D09B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1192640" y="301676"/>
                  <a:ext cx="2437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CC73364-82C4-4B69-AFD6-8092477330BC}"/>
                    </a:ext>
                  </a:extLst>
                </p14:cNvPr>
                <p14:cNvContentPartPr/>
                <p14:nvPr/>
              </p14:nvContentPartPr>
              <p14:xfrm>
                <a:off x="11453640" y="344876"/>
                <a:ext cx="171360" cy="2048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CC73364-82C4-4B69-AFD6-8092477330B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1449320" y="340556"/>
                  <a:ext cx="1800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AC16D55-C12B-4F57-8D9E-B2E5581380AE}"/>
                    </a:ext>
                  </a:extLst>
                </p14:cNvPr>
                <p14:cNvContentPartPr/>
                <p14:nvPr/>
              </p14:nvContentPartPr>
              <p14:xfrm>
                <a:off x="11671080" y="387716"/>
                <a:ext cx="138600" cy="1584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AC16D55-C12B-4F57-8D9E-B2E5581380A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1666760" y="383396"/>
                  <a:ext cx="14724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55632E0-9699-45F7-BFA7-B8CA9D97EA38}"/>
                    </a:ext>
                  </a:extLst>
                </p14:cNvPr>
                <p14:cNvContentPartPr/>
                <p14:nvPr/>
              </p14:nvContentPartPr>
              <p14:xfrm>
                <a:off x="11847120" y="92516"/>
                <a:ext cx="32040" cy="4766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55632E0-9699-45F7-BFA7-B8CA9D97EA3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1842800" y="88196"/>
                  <a:ext cx="40680" cy="48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DBAA5826-DDA2-4DE9-9AC4-DFAD8DC7C5B7}"/>
                    </a:ext>
                  </a:extLst>
                </p14:cNvPr>
                <p14:cNvContentPartPr/>
                <p14:nvPr/>
              </p14:nvContentPartPr>
              <p14:xfrm>
                <a:off x="11681520" y="312836"/>
                <a:ext cx="321480" cy="414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DBAA5826-DDA2-4DE9-9AC4-DFAD8DC7C5B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1677200" y="308516"/>
                  <a:ext cx="3301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B54A269-A3B1-4715-A5EB-FE6BB9E28867}"/>
                    </a:ext>
                  </a:extLst>
                </p14:cNvPr>
                <p14:cNvContentPartPr/>
                <p14:nvPr/>
              </p14:nvContentPartPr>
              <p14:xfrm>
                <a:off x="11944680" y="389516"/>
                <a:ext cx="167400" cy="2498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B54A269-A3B1-4715-A5EB-FE6BB9E2886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1940360" y="385196"/>
                  <a:ext cx="176040" cy="25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39752432-B399-4A74-AE58-637D8343514B}"/>
              </a:ext>
            </a:extLst>
          </p:cNvPr>
          <p:cNvGrpSpPr/>
          <p:nvPr/>
        </p:nvGrpSpPr>
        <p:grpSpPr>
          <a:xfrm>
            <a:off x="77640" y="153356"/>
            <a:ext cx="3662640" cy="1138320"/>
            <a:chOff x="77640" y="153356"/>
            <a:chExt cx="3662640" cy="113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1C26E6E-D2C2-4907-985C-7CA1E4F740BB}"/>
                    </a:ext>
                  </a:extLst>
                </p14:cNvPr>
                <p14:cNvContentPartPr/>
                <p14:nvPr/>
              </p14:nvContentPartPr>
              <p14:xfrm>
                <a:off x="130560" y="196556"/>
                <a:ext cx="626760" cy="4500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1C26E6E-D2C2-4907-985C-7CA1E4F740B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26240" y="192236"/>
                  <a:ext cx="63540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96959A7-FCDA-4937-A7DD-26D868962428}"/>
                    </a:ext>
                  </a:extLst>
                </p14:cNvPr>
                <p14:cNvContentPartPr/>
                <p14:nvPr/>
              </p14:nvContentPartPr>
              <p14:xfrm>
                <a:off x="844800" y="421916"/>
                <a:ext cx="390240" cy="2397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96959A7-FCDA-4937-A7DD-26D86896242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40480" y="417596"/>
                  <a:ext cx="39888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4DA2B992-8C16-4042-A112-6A5C36CBEF82}"/>
                    </a:ext>
                  </a:extLst>
                </p14:cNvPr>
                <p14:cNvContentPartPr/>
                <p14:nvPr/>
              </p14:nvContentPartPr>
              <p14:xfrm>
                <a:off x="1696920" y="343796"/>
                <a:ext cx="267120" cy="2563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4DA2B992-8C16-4042-A112-6A5C36CBEF8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692600" y="339476"/>
                  <a:ext cx="2757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5984008-448D-4F38-BD6F-0AD81871E193}"/>
                    </a:ext>
                  </a:extLst>
                </p14:cNvPr>
                <p14:cNvContentPartPr/>
                <p14:nvPr/>
              </p14:nvContentPartPr>
              <p14:xfrm>
                <a:off x="2021640" y="317876"/>
                <a:ext cx="195840" cy="2613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5984008-448D-4F38-BD6F-0AD81871E19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017320" y="313556"/>
                  <a:ext cx="2044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1B91C2A9-80A8-4875-945C-3228045DBDE1}"/>
                    </a:ext>
                  </a:extLst>
                </p14:cNvPr>
                <p14:cNvContentPartPr/>
                <p14:nvPr/>
              </p14:nvContentPartPr>
              <p14:xfrm>
                <a:off x="2259600" y="322916"/>
                <a:ext cx="375480" cy="2469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1B91C2A9-80A8-4875-945C-3228045DBDE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255280" y="318596"/>
                  <a:ext cx="3841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491C96D-5934-4A41-8086-A6052AF56590}"/>
                    </a:ext>
                  </a:extLst>
                </p14:cNvPr>
                <p14:cNvContentPartPr/>
                <p14:nvPr/>
              </p14:nvContentPartPr>
              <p14:xfrm>
                <a:off x="3171120" y="309956"/>
                <a:ext cx="569160" cy="2480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491C96D-5934-4A41-8086-A6052AF5659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166800" y="305636"/>
                  <a:ext cx="57780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507DF73-1C82-4502-8365-16CF3849972C}"/>
                    </a:ext>
                  </a:extLst>
                </p14:cNvPr>
                <p14:cNvContentPartPr/>
                <p14:nvPr/>
              </p14:nvContentPartPr>
              <p14:xfrm>
                <a:off x="3629760" y="153356"/>
                <a:ext cx="54720" cy="342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507DF73-1C82-4502-8365-16CF3849972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25440" y="149036"/>
                  <a:ext cx="633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4EEDE8A-CF5E-4052-B925-C6DD9E9F50D1}"/>
                    </a:ext>
                  </a:extLst>
                </p14:cNvPr>
                <p14:cNvContentPartPr/>
                <p14:nvPr/>
              </p14:nvContentPartPr>
              <p14:xfrm>
                <a:off x="77640" y="1049396"/>
                <a:ext cx="87120" cy="1843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4EEDE8A-CF5E-4052-B925-C6DD9E9F50D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3320" y="1045076"/>
                  <a:ext cx="957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D96A7BE-E1EB-40ED-8113-957F92B1CE9F}"/>
                    </a:ext>
                  </a:extLst>
                </p14:cNvPr>
                <p14:cNvContentPartPr/>
                <p14:nvPr/>
              </p14:nvContentPartPr>
              <p14:xfrm>
                <a:off x="118320" y="898556"/>
                <a:ext cx="14400" cy="100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D96A7BE-E1EB-40ED-8113-957F92B1CE9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4000" y="894236"/>
                  <a:ext cx="230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694764BA-487A-418E-B941-20EBA131D6E9}"/>
                    </a:ext>
                  </a:extLst>
                </p14:cNvPr>
                <p14:cNvContentPartPr/>
                <p14:nvPr/>
              </p14:nvContentPartPr>
              <p14:xfrm>
                <a:off x="323160" y="1000076"/>
                <a:ext cx="230400" cy="1972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694764BA-487A-418E-B941-20EBA131D6E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18840" y="995756"/>
                  <a:ext cx="23904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34456046-4A5D-4444-8103-69213C61F4DB}"/>
                    </a:ext>
                  </a:extLst>
                </p14:cNvPr>
                <p14:cNvContentPartPr/>
                <p14:nvPr/>
              </p14:nvContentPartPr>
              <p14:xfrm>
                <a:off x="644640" y="832316"/>
                <a:ext cx="107640" cy="4107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34456046-4A5D-4444-8103-69213C61F4D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40320" y="827996"/>
                  <a:ext cx="11628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9B581E00-9AE9-49B8-AA25-9DC57723D6BF}"/>
                    </a:ext>
                  </a:extLst>
                </p14:cNvPr>
                <p14:cNvContentPartPr/>
                <p14:nvPr/>
              </p14:nvContentPartPr>
              <p14:xfrm>
                <a:off x="425040" y="901076"/>
                <a:ext cx="364680" cy="399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9B581E00-9AE9-49B8-AA25-9DC57723D6B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20720" y="896756"/>
                  <a:ext cx="3733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F9EDC0AE-1EBA-4233-B973-238764B79005}"/>
                    </a:ext>
                  </a:extLst>
                </p14:cNvPr>
                <p14:cNvContentPartPr/>
                <p14:nvPr/>
              </p14:nvContentPartPr>
              <p14:xfrm>
                <a:off x="893040" y="1022036"/>
                <a:ext cx="213120" cy="1832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F9EDC0AE-1EBA-4233-B973-238764B7900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88720" y="1017716"/>
                  <a:ext cx="2217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40A127A5-3F72-4915-B1DE-7F6774ED356D}"/>
                    </a:ext>
                  </a:extLst>
                </p14:cNvPr>
                <p14:cNvContentPartPr/>
                <p14:nvPr/>
              </p14:nvContentPartPr>
              <p14:xfrm>
                <a:off x="1179960" y="1013396"/>
                <a:ext cx="477720" cy="2084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40A127A5-3F72-4915-B1DE-7F6774ED356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75640" y="1009076"/>
                  <a:ext cx="48636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CACBDCDE-D594-4BE0-8F4C-B2A39EF09D47}"/>
                    </a:ext>
                  </a:extLst>
                </p14:cNvPr>
                <p14:cNvContentPartPr/>
                <p14:nvPr/>
              </p14:nvContentPartPr>
              <p14:xfrm>
                <a:off x="1769280" y="970916"/>
                <a:ext cx="335880" cy="2329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CACBDCDE-D594-4BE0-8F4C-B2A39EF09D4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764960" y="966596"/>
                  <a:ext cx="3445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7E1634F-A5D3-45F6-AD3B-8EF6CF0CF467}"/>
                    </a:ext>
                  </a:extLst>
                </p14:cNvPr>
                <p14:cNvContentPartPr/>
                <p14:nvPr/>
              </p14:nvContentPartPr>
              <p14:xfrm>
                <a:off x="2141520" y="915836"/>
                <a:ext cx="285120" cy="2919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7E1634F-A5D3-45F6-AD3B-8EF6CF0CF46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137200" y="911516"/>
                  <a:ext cx="29376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AE6D0DC5-09A3-4BA6-9162-FDA90E0DB818}"/>
                    </a:ext>
                  </a:extLst>
                </p14:cNvPr>
                <p14:cNvContentPartPr/>
                <p14:nvPr/>
              </p14:nvContentPartPr>
              <p14:xfrm>
                <a:off x="2481720" y="973796"/>
                <a:ext cx="417960" cy="211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AE6D0DC5-09A3-4BA6-9162-FDA90E0DB81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477400" y="969476"/>
                  <a:ext cx="4266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8A4BBA2A-4A41-426B-8CA8-CBE0CDB68E0B}"/>
                    </a:ext>
                  </a:extLst>
                </p14:cNvPr>
                <p14:cNvContentPartPr/>
                <p14:nvPr/>
              </p14:nvContentPartPr>
              <p14:xfrm>
                <a:off x="2901480" y="1023116"/>
                <a:ext cx="232920" cy="2041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8A4BBA2A-4A41-426B-8CA8-CBE0CDB68E0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897160" y="1018796"/>
                  <a:ext cx="2415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CFA80D98-3DB8-4044-B875-AC9E905589E7}"/>
                    </a:ext>
                  </a:extLst>
                </p14:cNvPr>
                <p14:cNvContentPartPr/>
                <p14:nvPr/>
              </p14:nvContentPartPr>
              <p14:xfrm>
                <a:off x="3189840" y="661316"/>
                <a:ext cx="164520" cy="5295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CFA80D98-3DB8-4044-B875-AC9E905589E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185520" y="656996"/>
                  <a:ext cx="17316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E016974-5E0E-4AE9-AAE3-3BE2F93210AC}"/>
                    </a:ext>
                  </a:extLst>
                </p14:cNvPr>
                <p14:cNvContentPartPr/>
                <p14:nvPr/>
              </p14:nvContentPartPr>
              <p14:xfrm>
                <a:off x="3041160" y="912596"/>
                <a:ext cx="286560" cy="536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E016974-5E0E-4AE9-AAE3-3BE2F93210A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036840" y="908276"/>
                  <a:ext cx="29520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3A61FDF-ED8B-4E90-9EC3-D9E3F0BC8117}"/>
                    </a:ext>
                  </a:extLst>
                </p14:cNvPr>
                <p14:cNvContentPartPr/>
                <p14:nvPr/>
              </p14:nvContentPartPr>
              <p14:xfrm>
                <a:off x="3400080" y="997916"/>
                <a:ext cx="176400" cy="2937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3A61FDF-ED8B-4E90-9EC3-D9E3F0BC811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395760" y="993596"/>
                  <a:ext cx="185040" cy="302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47737706-8C8B-4CD6-A441-5D409185F51C}"/>
                  </a:ext>
                </a:extLst>
              </p14:cNvPr>
              <p14:cNvContentPartPr/>
              <p14:nvPr/>
            </p14:nvContentPartPr>
            <p14:xfrm>
              <a:off x="8999160" y="617756"/>
              <a:ext cx="3069360" cy="7776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47737706-8C8B-4CD6-A441-5D409185F51C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8994840" y="613436"/>
                <a:ext cx="3078000" cy="8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4C5D2BE3-1998-4FFA-B347-2B74483BEBAA}"/>
                  </a:ext>
                </a:extLst>
              </p14:cNvPr>
              <p14:cNvContentPartPr/>
              <p14:nvPr/>
            </p14:nvContentPartPr>
            <p14:xfrm>
              <a:off x="35160" y="1263956"/>
              <a:ext cx="3809160" cy="12600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4C5D2BE3-1998-4FFA-B347-2B74483BEBA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0840" y="1259636"/>
                <a:ext cx="381780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06A39CC6-B653-4B0E-9529-43BB1327EC3B}"/>
                  </a:ext>
                </a:extLst>
              </p14:cNvPr>
              <p14:cNvContentPartPr/>
              <p14:nvPr/>
            </p14:nvContentPartPr>
            <p14:xfrm>
              <a:off x="4101000" y="1041836"/>
              <a:ext cx="29160" cy="1620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06A39CC6-B653-4B0E-9529-43BB1327EC3B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096680" y="1037516"/>
                <a:ext cx="3780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C32C4F9C-D322-4E9B-8EA8-45AF5AAAD05E}"/>
                  </a:ext>
                </a:extLst>
              </p14:cNvPr>
              <p14:cNvContentPartPr/>
              <p14:nvPr/>
            </p14:nvContentPartPr>
            <p14:xfrm>
              <a:off x="4040160" y="1356836"/>
              <a:ext cx="40680" cy="5976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C32C4F9C-D322-4E9B-8EA8-45AF5AAAD05E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035840" y="1352516"/>
                <a:ext cx="49320" cy="6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188BF750-FF48-4D22-AD32-8D567EF5FCF9}"/>
                  </a:ext>
                </a:extLst>
              </p14:cNvPr>
              <p14:cNvContentPartPr/>
              <p14:nvPr/>
            </p14:nvContentPartPr>
            <p14:xfrm>
              <a:off x="178440" y="1711076"/>
              <a:ext cx="265320" cy="44712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188BF750-FF48-4D22-AD32-8D567EF5FCF9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174120" y="1706756"/>
                <a:ext cx="273960" cy="45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AB4F8C84-DFE0-440F-B59D-18FA12D6002A}"/>
                  </a:ext>
                </a:extLst>
              </p14:cNvPr>
              <p14:cNvContentPartPr/>
              <p14:nvPr/>
            </p14:nvContentPartPr>
            <p14:xfrm>
              <a:off x="520440" y="1976396"/>
              <a:ext cx="223200" cy="12564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AB4F8C84-DFE0-440F-B59D-18FA12D6002A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16120" y="1972076"/>
                <a:ext cx="231840" cy="13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44B4701D-84C7-46BE-A647-BF5039C5A516}"/>
                  </a:ext>
                </a:extLst>
              </p14:cNvPr>
              <p14:cNvContentPartPr/>
              <p14:nvPr/>
            </p14:nvContentPartPr>
            <p14:xfrm>
              <a:off x="844440" y="1969196"/>
              <a:ext cx="71280" cy="53748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44B4701D-84C7-46BE-A647-BF5039C5A516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840120" y="1964876"/>
                <a:ext cx="79920" cy="54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1" name="Input penna 60">
                <a:extLst>
                  <a:ext uri="{FF2B5EF4-FFF2-40B4-BE49-F238E27FC236}">
                    <a16:creationId xmlns:a16="http://schemas.microsoft.com/office/drawing/2014/main" id="{C9263BAC-698C-4469-BE65-C0A23BE7F3DF}"/>
                  </a:ext>
                </a:extLst>
              </p14:cNvPr>
              <p14:cNvContentPartPr/>
              <p14:nvPr/>
            </p14:nvContentPartPr>
            <p14:xfrm>
              <a:off x="839400" y="1971356"/>
              <a:ext cx="206640" cy="165600"/>
            </p14:xfrm>
          </p:contentPart>
        </mc:Choice>
        <mc:Fallback xmlns="">
          <p:pic>
            <p:nvPicPr>
              <p:cNvPr id="61" name="Input penna 60">
                <a:extLst>
                  <a:ext uri="{FF2B5EF4-FFF2-40B4-BE49-F238E27FC236}">
                    <a16:creationId xmlns:a16="http://schemas.microsoft.com/office/drawing/2014/main" id="{C9263BAC-698C-4469-BE65-C0A23BE7F3DF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835080" y="1967036"/>
                <a:ext cx="21528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07D6F113-438F-4927-BB8E-77AF6756F1FD}"/>
                  </a:ext>
                </a:extLst>
              </p14:cNvPr>
              <p14:cNvContentPartPr/>
              <p14:nvPr/>
            </p14:nvContentPartPr>
            <p14:xfrm>
              <a:off x="1107240" y="1966316"/>
              <a:ext cx="124920" cy="65520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07D6F113-438F-4927-BB8E-77AF6756F1FD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1102920" y="1961996"/>
                <a:ext cx="133560" cy="66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325D165C-7CC3-4A69-A25B-98F3E5915E39}"/>
                  </a:ext>
                </a:extLst>
              </p14:cNvPr>
              <p14:cNvContentPartPr/>
              <p14:nvPr/>
            </p14:nvContentPartPr>
            <p14:xfrm>
              <a:off x="1110840" y="1979276"/>
              <a:ext cx="249840" cy="15876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325D165C-7CC3-4A69-A25B-98F3E5915E39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1106520" y="1974956"/>
                <a:ext cx="258480" cy="16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267A5CCA-3F1A-48DB-B653-410D8543EF75}"/>
                  </a:ext>
                </a:extLst>
              </p14:cNvPr>
              <p14:cNvContentPartPr/>
              <p14:nvPr/>
            </p14:nvContentPartPr>
            <p14:xfrm>
              <a:off x="1397040" y="1939676"/>
              <a:ext cx="217800" cy="20232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267A5CCA-3F1A-48DB-B653-410D8543EF75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392720" y="1935356"/>
                <a:ext cx="22644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74007E0B-6E91-47A8-B318-771B5F555B1E}"/>
                  </a:ext>
                </a:extLst>
              </p14:cNvPr>
              <p14:cNvContentPartPr/>
              <p14:nvPr/>
            </p14:nvContentPartPr>
            <p14:xfrm>
              <a:off x="1662720" y="1977476"/>
              <a:ext cx="215640" cy="16632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74007E0B-6E91-47A8-B318-771B5F555B1E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1658400" y="1973156"/>
                <a:ext cx="22428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2EC25B60-928C-4C5B-80E2-33FCEC038047}"/>
                  </a:ext>
                </a:extLst>
              </p14:cNvPr>
              <p14:cNvContentPartPr/>
              <p14:nvPr/>
            </p14:nvContentPartPr>
            <p14:xfrm>
              <a:off x="1989600" y="2035436"/>
              <a:ext cx="39240" cy="8352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2EC25B60-928C-4C5B-80E2-33FCEC038047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1985280" y="2031116"/>
                <a:ext cx="4788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7" name="Input penna 66">
                <a:extLst>
                  <a:ext uri="{FF2B5EF4-FFF2-40B4-BE49-F238E27FC236}">
                    <a16:creationId xmlns:a16="http://schemas.microsoft.com/office/drawing/2014/main" id="{89FAD5F2-339C-4467-986A-9F18F616BC5A}"/>
                  </a:ext>
                </a:extLst>
              </p14:cNvPr>
              <p14:cNvContentPartPr/>
              <p14:nvPr/>
            </p14:nvContentPartPr>
            <p14:xfrm>
              <a:off x="1997880" y="1916996"/>
              <a:ext cx="15840" cy="8640"/>
            </p14:xfrm>
          </p:contentPart>
        </mc:Choice>
        <mc:Fallback xmlns="">
          <p:pic>
            <p:nvPicPr>
              <p:cNvPr id="67" name="Input penna 66">
                <a:extLst>
                  <a:ext uri="{FF2B5EF4-FFF2-40B4-BE49-F238E27FC236}">
                    <a16:creationId xmlns:a16="http://schemas.microsoft.com/office/drawing/2014/main" id="{89FAD5F2-339C-4467-986A-9F18F616BC5A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1993560" y="1912676"/>
                <a:ext cx="2448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68" name="Input penna 67">
                <a:extLst>
                  <a:ext uri="{FF2B5EF4-FFF2-40B4-BE49-F238E27FC236}">
                    <a16:creationId xmlns:a16="http://schemas.microsoft.com/office/drawing/2014/main" id="{B753E485-9169-4782-8D75-FC77CD492999}"/>
                  </a:ext>
                </a:extLst>
              </p14:cNvPr>
              <p14:cNvContentPartPr/>
              <p14:nvPr/>
            </p14:nvContentPartPr>
            <p14:xfrm>
              <a:off x="2111640" y="1930316"/>
              <a:ext cx="353520" cy="196560"/>
            </p14:xfrm>
          </p:contentPart>
        </mc:Choice>
        <mc:Fallback xmlns="">
          <p:pic>
            <p:nvPicPr>
              <p:cNvPr id="68" name="Input penna 67">
                <a:extLst>
                  <a:ext uri="{FF2B5EF4-FFF2-40B4-BE49-F238E27FC236}">
                    <a16:creationId xmlns:a16="http://schemas.microsoft.com/office/drawing/2014/main" id="{B753E485-9169-4782-8D75-FC77CD492999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107320" y="1925996"/>
                <a:ext cx="36216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0" name="Input penna 69">
                <a:extLst>
                  <a:ext uri="{FF2B5EF4-FFF2-40B4-BE49-F238E27FC236}">
                    <a16:creationId xmlns:a16="http://schemas.microsoft.com/office/drawing/2014/main" id="{D5B59384-A463-4DE5-B609-7169E975E57E}"/>
                  </a:ext>
                </a:extLst>
              </p14:cNvPr>
              <p14:cNvContentPartPr/>
              <p14:nvPr/>
            </p14:nvContentPartPr>
            <p14:xfrm>
              <a:off x="2541120" y="1946156"/>
              <a:ext cx="367200" cy="168840"/>
            </p14:xfrm>
          </p:contentPart>
        </mc:Choice>
        <mc:Fallback xmlns="">
          <p:pic>
            <p:nvPicPr>
              <p:cNvPr id="70" name="Input penna 69">
                <a:extLst>
                  <a:ext uri="{FF2B5EF4-FFF2-40B4-BE49-F238E27FC236}">
                    <a16:creationId xmlns:a16="http://schemas.microsoft.com/office/drawing/2014/main" id="{D5B59384-A463-4DE5-B609-7169E975E57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2536800" y="1941836"/>
                <a:ext cx="37584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DE1CC2EC-1C60-4F79-BB78-B5198928A902}"/>
                  </a:ext>
                </a:extLst>
              </p14:cNvPr>
              <p14:cNvContentPartPr/>
              <p14:nvPr/>
            </p14:nvContentPartPr>
            <p14:xfrm>
              <a:off x="3040800" y="1943996"/>
              <a:ext cx="258480" cy="17064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DE1CC2EC-1C60-4F79-BB78-B5198928A902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3036480" y="1939676"/>
                <a:ext cx="26712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3" name="Input penna 72">
                <a:extLst>
                  <a:ext uri="{FF2B5EF4-FFF2-40B4-BE49-F238E27FC236}">
                    <a16:creationId xmlns:a16="http://schemas.microsoft.com/office/drawing/2014/main" id="{A1FB9894-BE60-4635-9950-35B3245886D9}"/>
                  </a:ext>
                </a:extLst>
              </p14:cNvPr>
              <p14:cNvContentPartPr/>
              <p14:nvPr/>
            </p14:nvContentPartPr>
            <p14:xfrm>
              <a:off x="3735240" y="1927436"/>
              <a:ext cx="304200" cy="161280"/>
            </p14:xfrm>
          </p:contentPart>
        </mc:Choice>
        <mc:Fallback xmlns="">
          <p:pic>
            <p:nvPicPr>
              <p:cNvPr id="73" name="Input penna 72">
                <a:extLst>
                  <a:ext uri="{FF2B5EF4-FFF2-40B4-BE49-F238E27FC236}">
                    <a16:creationId xmlns:a16="http://schemas.microsoft.com/office/drawing/2014/main" id="{A1FB9894-BE60-4635-9950-35B3245886D9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3730920" y="1923116"/>
                <a:ext cx="312840" cy="16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3CAFBCFE-B84C-4399-B904-DABB30D77507}"/>
                  </a:ext>
                </a:extLst>
              </p14:cNvPr>
              <p14:cNvContentPartPr/>
              <p14:nvPr/>
            </p14:nvContentPartPr>
            <p14:xfrm>
              <a:off x="4067520" y="1641596"/>
              <a:ext cx="94680" cy="425520"/>
            </p14:xfrm>
          </p:contentPart>
        </mc:Choice>
        <mc:Fallback xmlns=""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3CAFBCFE-B84C-4399-B904-DABB30D77507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4063200" y="1637276"/>
                <a:ext cx="103320" cy="43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B9C10D6B-A4DA-43EE-A2E7-C2992972C6E8}"/>
                  </a:ext>
                </a:extLst>
              </p14:cNvPr>
              <p14:cNvContentPartPr/>
              <p14:nvPr/>
            </p14:nvContentPartPr>
            <p14:xfrm>
              <a:off x="4210800" y="1834916"/>
              <a:ext cx="73440" cy="201960"/>
            </p14:xfrm>
          </p:contentPart>
        </mc:Choice>
        <mc:Fallback xmlns=""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B9C10D6B-A4DA-43EE-A2E7-C2992972C6E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4206480" y="1830596"/>
                <a:ext cx="8208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7" name="Input penna 76">
                <a:extLst>
                  <a:ext uri="{FF2B5EF4-FFF2-40B4-BE49-F238E27FC236}">
                    <a16:creationId xmlns:a16="http://schemas.microsoft.com/office/drawing/2014/main" id="{4E77C4B0-5B18-446D-99B7-A4B78784FA26}"/>
                  </a:ext>
                </a:extLst>
              </p14:cNvPr>
              <p14:cNvContentPartPr/>
              <p14:nvPr/>
            </p14:nvContentPartPr>
            <p14:xfrm>
              <a:off x="4835400" y="1883156"/>
              <a:ext cx="232200" cy="170280"/>
            </p14:xfrm>
          </p:contentPart>
        </mc:Choice>
        <mc:Fallback xmlns="">
          <p:pic>
            <p:nvPicPr>
              <p:cNvPr id="77" name="Input penna 76">
                <a:extLst>
                  <a:ext uri="{FF2B5EF4-FFF2-40B4-BE49-F238E27FC236}">
                    <a16:creationId xmlns:a16="http://schemas.microsoft.com/office/drawing/2014/main" id="{4E77C4B0-5B18-446D-99B7-A4B78784FA26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4831080" y="1878836"/>
                <a:ext cx="24084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105B814A-B8C9-4FB9-AE68-F83BBF84C76F}"/>
                  </a:ext>
                </a:extLst>
              </p14:cNvPr>
              <p14:cNvContentPartPr/>
              <p14:nvPr/>
            </p14:nvContentPartPr>
            <p14:xfrm>
              <a:off x="5181000" y="1907276"/>
              <a:ext cx="32760" cy="51408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105B814A-B8C9-4FB9-AE68-F83BBF84C76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5176680" y="1902956"/>
                <a:ext cx="41400" cy="52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607708B0-462B-40C5-8CF8-977449F80285}"/>
                  </a:ext>
                </a:extLst>
              </p14:cNvPr>
              <p14:cNvContentPartPr/>
              <p14:nvPr/>
            </p14:nvContentPartPr>
            <p14:xfrm>
              <a:off x="5089560" y="1902956"/>
              <a:ext cx="302400" cy="17352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607708B0-462B-40C5-8CF8-977449F80285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5085240" y="1898636"/>
                <a:ext cx="311040" cy="18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EC7A3749-23BF-4234-B7DA-06C0D62C3986}"/>
                  </a:ext>
                </a:extLst>
              </p14:cNvPr>
              <p14:cNvContentPartPr/>
              <p14:nvPr/>
            </p14:nvContentPartPr>
            <p14:xfrm>
              <a:off x="5450640" y="1877036"/>
              <a:ext cx="181440" cy="15732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EC7A3749-23BF-4234-B7DA-06C0D62C398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5446320" y="1872716"/>
                <a:ext cx="19008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38E611C4-ADC8-49A1-9778-E2D6A487819F}"/>
                  </a:ext>
                </a:extLst>
              </p14:cNvPr>
              <p14:cNvContentPartPr/>
              <p14:nvPr/>
            </p14:nvContentPartPr>
            <p14:xfrm>
              <a:off x="5737920" y="1859756"/>
              <a:ext cx="669240" cy="17208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38E611C4-ADC8-49A1-9778-E2D6A487819F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5733600" y="1855436"/>
                <a:ext cx="677880" cy="18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5C6531EC-BE7E-4059-BE4A-F10437D86703}"/>
                  </a:ext>
                </a:extLst>
              </p14:cNvPr>
              <p14:cNvContentPartPr/>
              <p14:nvPr/>
            </p14:nvContentPartPr>
            <p14:xfrm>
              <a:off x="6528840" y="1866596"/>
              <a:ext cx="579600" cy="22968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5C6531EC-BE7E-4059-BE4A-F10437D86703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6524520" y="1862276"/>
                <a:ext cx="588240" cy="23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7FBBDC89-2E38-4AD7-9FE9-983A4A0EEDD0}"/>
                  </a:ext>
                </a:extLst>
              </p14:cNvPr>
              <p14:cNvContentPartPr/>
              <p14:nvPr/>
            </p14:nvContentPartPr>
            <p14:xfrm>
              <a:off x="7462320" y="1914476"/>
              <a:ext cx="299520" cy="17568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7FBBDC89-2E38-4AD7-9FE9-983A4A0EEDD0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7458000" y="1910156"/>
                <a:ext cx="308160" cy="18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FABDACA1-9959-4354-8144-AC30550F2C87}"/>
                  </a:ext>
                </a:extLst>
              </p14:cNvPr>
              <p14:cNvContentPartPr/>
              <p14:nvPr/>
            </p14:nvContentPartPr>
            <p14:xfrm>
              <a:off x="7863360" y="1945436"/>
              <a:ext cx="242280" cy="16596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FABDACA1-9959-4354-8144-AC30550F2C87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7859040" y="1941116"/>
                <a:ext cx="2509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5" name="Input penna 84">
                <a:extLst>
                  <a:ext uri="{FF2B5EF4-FFF2-40B4-BE49-F238E27FC236}">
                    <a16:creationId xmlns:a16="http://schemas.microsoft.com/office/drawing/2014/main" id="{5213FDC1-EECF-413B-93E3-AE73374D8679}"/>
                  </a:ext>
                </a:extLst>
              </p14:cNvPr>
              <p14:cNvContentPartPr/>
              <p14:nvPr/>
            </p14:nvContentPartPr>
            <p14:xfrm>
              <a:off x="8571120" y="1635836"/>
              <a:ext cx="50760" cy="429840"/>
            </p14:xfrm>
          </p:contentPart>
        </mc:Choice>
        <mc:Fallback xmlns="">
          <p:pic>
            <p:nvPicPr>
              <p:cNvPr id="85" name="Input penna 84">
                <a:extLst>
                  <a:ext uri="{FF2B5EF4-FFF2-40B4-BE49-F238E27FC236}">
                    <a16:creationId xmlns:a16="http://schemas.microsoft.com/office/drawing/2014/main" id="{5213FDC1-EECF-413B-93E3-AE73374D867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8566800" y="1631516"/>
                <a:ext cx="59400" cy="43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6" name="Input penna 85">
                <a:extLst>
                  <a:ext uri="{FF2B5EF4-FFF2-40B4-BE49-F238E27FC236}">
                    <a16:creationId xmlns:a16="http://schemas.microsoft.com/office/drawing/2014/main" id="{63FAE630-5118-44B3-A014-E5DC5CF9C754}"/>
                  </a:ext>
                </a:extLst>
              </p14:cNvPr>
              <p14:cNvContentPartPr/>
              <p14:nvPr/>
            </p14:nvContentPartPr>
            <p14:xfrm>
              <a:off x="8389320" y="1560956"/>
              <a:ext cx="472320" cy="247320"/>
            </p14:xfrm>
          </p:contentPart>
        </mc:Choice>
        <mc:Fallback xmlns="">
          <p:pic>
            <p:nvPicPr>
              <p:cNvPr id="86" name="Input penna 85">
                <a:extLst>
                  <a:ext uri="{FF2B5EF4-FFF2-40B4-BE49-F238E27FC236}">
                    <a16:creationId xmlns:a16="http://schemas.microsoft.com/office/drawing/2014/main" id="{63FAE630-5118-44B3-A014-E5DC5CF9C754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8385000" y="1556636"/>
                <a:ext cx="48096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7" name="Input penna 86">
                <a:extLst>
                  <a:ext uri="{FF2B5EF4-FFF2-40B4-BE49-F238E27FC236}">
                    <a16:creationId xmlns:a16="http://schemas.microsoft.com/office/drawing/2014/main" id="{5ABBE179-BD1C-4729-9CDE-39B7BA6EA4FD}"/>
                  </a:ext>
                </a:extLst>
              </p14:cNvPr>
              <p14:cNvContentPartPr/>
              <p14:nvPr/>
            </p14:nvContentPartPr>
            <p14:xfrm>
              <a:off x="8877120" y="1953356"/>
              <a:ext cx="139320" cy="10440"/>
            </p14:xfrm>
          </p:contentPart>
        </mc:Choice>
        <mc:Fallback xmlns="">
          <p:pic>
            <p:nvPicPr>
              <p:cNvPr id="87" name="Input penna 86">
                <a:extLst>
                  <a:ext uri="{FF2B5EF4-FFF2-40B4-BE49-F238E27FC236}">
                    <a16:creationId xmlns:a16="http://schemas.microsoft.com/office/drawing/2014/main" id="{5ABBE179-BD1C-4729-9CDE-39B7BA6EA4FD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8872800" y="1949036"/>
                <a:ext cx="147960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A37B1608-406E-44FC-9091-B8FA00D7F9A2}"/>
                  </a:ext>
                </a:extLst>
              </p14:cNvPr>
              <p14:cNvContentPartPr/>
              <p14:nvPr/>
            </p14:nvContentPartPr>
            <p14:xfrm>
              <a:off x="8845080" y="2025716"/>
              <a:ext cx="156600" cy="864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A37B1608-406E-44FC-9091-B8FA00D7F9A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8840760" y="2021396"/>
                <a:ext cx="16524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DC3173F0-77D1-41AA-935B-A7B1E0211925}"/>
                  </a:ext>
                </a:extLst>
              </p14:cNvPr>
              <p14:cNvContentPartPr/>
              <p14:nvPr/>
            </p14:nvContentPartPr>
            <p14:xfrm>
              <a:off x="9184560" y="1559516"/>
              <a:ext cx="306000" cy="61200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DC3173F0-77D1-41AA-935B-A7B1E0211925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9180240" y="1555196"/>
                <a:ext cx="314640" cy="62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5AB54048-F8E8-4DCE-BB36-17DAEFC0DE63}"/>
                  </a:ext>
                </a:extLst>
              </p14:cNvPr>
              <p14:cNvContentPartPr/>
              <p14:nvPr/>
            </p14:nvContentPartPr>
            <p14:xfrm>
              <a:off x="9404160" y="1879916"/>
              <a:ext cx="480960" cy="16272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5AB54048-F8E8-4DCE-BB36-17DAEFC0DE6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9399840" y="1875596"/>
                <a:ext cx="489600" cy="17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5F8FC95E-06B5-4D85-A93D-96FF16FEB0ED}"/>
                  </a:ext>
                </a:extLst>
              </p14:cNvPr>
              <p14:cNvContentPartPr/>
              <p14:nvPr/>
            </p14:nvContentPartPr>
            <p14:xfrm>
              <a:off x="9961800" y="1873436"/>
              <a:ext cx="231120" cy="21024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5F8FC95E-06B5-4D85-A93D-96FF16FEB0E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9957480" y="1869116"/>
                <a:ext cx="239760" cy="218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2" name="Input penna 91">
                <a:extLst>
                  <a:ext uri="{FF2B5EF4-FFF2-40B4-BE49-F238E27FC236}">
                    <a16:creationId xmlns:a16="http://schemas.microsoft.com/office/drawing/2014/main" id="{DE96E10C-614A-4863-9F54-C221B49D4AD7}"/>
                  </a:ext>
                </a:extLst>
              </p14:cNvPr>
              <p14:cNvContentPartPr/>
              <p14:nvPr/>
            </p14:nvContentPartPr>
            <p14:xfrm>
              <a:off x="10151160" y="1771196"/>
              <a:ext cx="307080" cy="295560"/>
            </p14:xfrm>
          </p:contentPart>
        </mc:Choice>
        <mc:Fallback xmlns="">
          <p:pic>
            <p:nvPicPr>
              <p:cNvPr id="92" name="Input penna 91">
                <a:extLst>
                  <a:ext uri="{FF2B5EF4-FFF2-40B4-BE49-F238E27FC236}">
                    <a16:creationId xmlns:a16="http://schemas.microsoft.com/office/drawing/2014/main" id="{DE96E10C-614A-4863-9F54-C221B49D4AD7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0146840" y="1766876"/>
                <a:ext cx="31572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4" name="Input penna 93">
                <a:extLst>
                  <a:ext uri="{FF2B5EF4-FFF2-40B4-BE49-F238E27FC236}">
                    <a16:creationId xmlns:a16="http://schemas.microsoft.com/office/drawing/2014/main" id="{1747444C-68F7-442C-A5DE-9BD742AD1F84}"/>
                  </a:ext>
                </a:extLst>
              </p14:cNvPr>
              <p14:cNvContentPartPr/>
              <p14:nvPr/>
            </p14:nvContentPartPr>
            <p14:xfrm>
              <a:off x="10705920" y="1892156"/>
              <a:ext cx="13680" cy="187920"/>
            </p14:xfrm>
          </p:contentPart>
        </mc:Choice>
        <mc:Fallback xmlns="">
          <p:pic>
            <p:nvPicPr>
              <p:cNvPr id="94" name="Input penna 93">
                <a:extLst>
                  <a:ext uri="{FF2B5EF4-FFF2-40B4-BE49-F238E27FC236}">
                    <a16:creationId xmlns:a16="http://schemas.microsoft.com/office/drawing/2014/main" id="{1747444C-68F7-442C-A5DE-9BD742AD1F8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0701600" y="1887836"/>
                <a:ext cx="2232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7E861825-044B-48CA-A762-1AE55E493652}"/>
                  </a:ext>
                </a:extLst>
              </p14:cNvPr>
              <p14:cNvContentPartPr/>
              <p14:nvPr/>
            </p14:nvContentPartPr>
            <p14:xfrm>
              <a:off x="11056920" y="1871276"/>
              <a:ext cx="293760" cy="18288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7E861825-044B-48CA-A762-1AE55E493652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1052600" y="1866956"/>
                <a:ext cx="30240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AE8AB536-1972-47A9-8F4A-2449551D7C7F}"/>
                  </a:ext>
                </a:extLst>
              </p14:cNvPr>
              <p14:cNvContentPartPr/>
              <p14:nvPr/>
            </p14:nvContentPartPr>
            <p14:xfrm>
              <a:off x="11390280" y="1963436"/>
              <a:ext cx="20160" cy="7920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AE8AB536-1972-47A9-8F4A-2449551D7C7F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11385960" y="1959116"/>
                <a:ext cx="28800" cy="8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0A214984-FB75-4B2B-9769-25CE565F0C62}"/>
                  </a:ext>
                </a:extLst>
              </p14:cNvPr>
              <p14:cNvContentPartPr/>
              <p14:nvPr/>
            </p14:nvContentPartPr>
            <p14:xfrm>
              <a:off x="11427360" y="1847876"/>
              <a:ext cx="6840" cy="2160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0A214984-FB75-4B2B-9769-25CE565F0C62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11423040" y="1843556"/>
                <a:ext cx="1548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915562E2-0A3F-4F70-B05A-7304C6D6C8F8}"/>
                  </a:ext>
                </a:extLst>
              </p14:cNvPr>
              <p14:cNvContentPartPr/>
              <p14:nvPr/>
            </p14:nvContentPartPr>
            <p14:xfrm>
              <a:off x="11495040" y="1946156"/>
              <a:ext cx="170280" cy="14472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915562E2-0A3F-4F70-B05A-7304C6D6C8F8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11490720" y="1941836"/>
                <a:ext cx="178920" cy="15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ADAE9E25-E13B-41BF-90CA-C1F6A85C430D}"/>
                  </a:ext>
                </a:extLst>
              </p14:cNvPr>
              <p14:cNvContentPartPr/>
              <p14:nvPr/>
            </p14:nvContentPartPr>
            <p14:xfrm>
              <a:off x="11619960" y="1834556"/>
              <a:ext cx="290880" cy="29772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ADAE9E25-E13B-41BF-90CA-C1F6A85C430D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11615640" y="1830236"/>
                <a:ext cx="299520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02" name="Input penna 101">
                <a:extLst>
                  <a:ext uri="{FF2B5EF4-FFF2-40B4-BE49-F238E27FC236}">
                    <a16:creationId xmlns:a16="http://schemas.microsoft.com/office/drawing/2014/main" id="{17E50687-0F9F-4692-AF48-8DB87B07E40B}"/>
                  </a:ext>
                </a:extLst>
              </p14:cNvPr>
              <p14:cNvContentPartPr/>
              <p14:nvPr/>
            </p14:nvContentPartPr>
            <p14:xfrm>
              <a:off x="11889240" y="1639076"/>
              <a:ext cx="142920" cy="640440"/>
            </p14:xfrm>
          </p:contentPart>
        </mc:Choice>
        <mc:Fallback xmlns="">
          <p:pic>
            <p:nvPicPr>
              <p:cNvPr id="102" name="Input penna 101">
                <a:extLst>
                  <a:ext uri="{FF2B5EF4-FFF2-40B4-BE49-F238E27FC236}">
                    <a16:creationId xmlns:a16="http://schemas.microsoft.com/office/drawing/2014/main" id="{17E50687-0F9F-4692-AF48-8DB87B07E40B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11884920" y="1634756"/>
                <a:ext cx="151560" cy="64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4D36494C-B25D-4CCE-9609-26410C89C8A7}"/>
                  </a:ext>
                </a:extLst>
              </p14:cNvPr>
              <p14:cNvContentPartPr/>
              <p14:nvPr/>
            </p14:nvContentPartPr>
            <p14:xfrm>
              <a:off x="187440" y="2864156"/>
              <a:ext cx="318960" cy="22104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4D36494C-B25D-4CCE-9609-26410C89C8A7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183120" y="2859836"/>
                <a:ext cx="32760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6" name="Input penna 105">
                <a:extLst>
                  <a:ext uri="{FF2B5EF4-FFF2-40B4-BE49-F238E27FC236}">
                    <a16:creationId xmlns:a16="http://schemas.microsoft.com/office/drawing/2014/main" id="{5D956110-BF79-4179-B957-168F37D172E5}"/>
                  </a:ext>
                </a:extLst>
              </p14:cNvPr>
              <p14:cNvContentPartPr/>
              <p14:nvPr/>
            </p14:nvContentPartPr>
            <p14:xfrm>
              <a:off x="817080" y="2625116"/>
              <a:ext cx="417960" cy="454320"/>
            </p14:xfrm>
          </p:contentPart>
        </mc:Choice>
        <mc:Fallback xmlns="">
          <p:pic>
            <p:nvPicPr>
              <p:cNvPr id="106" name="Input penna 105">
                <a:extLst>
                  <a:ext uri="{FF2B5EF4-FFF2-40B4-BE49-F238E27FC236}">
                    <a16:creationId xmlns:a16="http://schemas.microsoft.com/office/drawing/2014/main" id="{5D956110-BF79-4179-B957-168F37D172E5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812760" y="2620796"/>
                <a:ext cx="426600" cy="4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07" name="Input penna 106">
                <a:extLst>
                  <a:ext uri="{FF2B5EF4-FFF2-40B4-BE49-F238E27FC236}">
                    <a16:creationId xmlns:a16="http://schemas.microsoft.com/office/drawing/2014/main" id="{B4DDBF79-C12B-475D-AE08-702F258B11A6}"/>
                  </a:ext>
                </a:extLst>
              </p14:cNvPr>
              <p14:cNvContentPartPr/>
              <p14:nvPr/>
            </p14:nvContentPartPr>
            <p14:xfrm>
              <a:off x="1129560" y="2967836"/>
              <a:ext cx="119160" cy="154440"/>
            </p14:xfrm>
          </p:contentPart>
        </mc:Choice>
        <mc:Fallback xmlns="">
          <p:pic>
            <p:nvPicPr>
              <p:cNvPr id="107" name="Input penna 106">
                <a:extLst>
                  <a:ext uri="{FF2B5EF4-FFF2-40B4-BE49-F238E27FC236}">
                    <a16:creationId xmlns:a16="http://schemas.microsoft.com/office/drawing/2014/main" id="{B4DDBF79-C12B-475D-AE08-702F258B11A6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1125240" y="2963516"/>
                <a:ext cx="12780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6599994A-4193-4B49-80D1-6445A9CBAF99}"/>
                  </a:ext>
                </a:extLst>
              </p14:cNvPr>
              <p14:cNvContentPartPr/>
              <p14:nvPr/>
            </p14:nvContentPartPr>
            <p14:xfrm>
              <a:off x="1473000" y="2946596"/>
              <a:ext cx="136080" cy="468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6599994A-4193-4B49-80D1-6445A9CBAF99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1468680" y="2942276"/>
                <a:ext cx="14472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9" name="Input penna 108">
                <a:extLst>
                  <a:ext uri="{FF2B5EF4-FFF2-40B4-BE49-F238E27FC236}">
                    <a16:creationId xmlns:a16="http://schemas.microsoft.com/office/drawing/2014/main" id="{42D4598F-5278-44AA-B29E-0C71CAC545C5}"/>
                  </a:ext>
                </a:extLst>
              </p14:cNvPr>
              <p14:cNvContentPartPr/>
              <p14:nvPr/>
            </p14:nvContentPartPr>
            <p14:xfrm>
              <a:off x="1441320" y="3040196"/>
              <a:ext cx="201240" cy="29880"/>
            </p14:xfrm>
          </p:contentPart>
        </mc:Choice>
        <mc:Fallback xmlns="">
          <p:pic>
            <p:nvPicPr>
              <p:cNvPr id="109" name="Input penna 108">
                <a:extLst>
                  <a:ext uri="{FF2B5EF4-FFF2-40B4-BE49-F238E27FC236}">
                    <a16:creationId xmlns:a16="http://schemas.microsoft.com/office/drawing/2014/main" id="{42D4598F-5278-44AA-B29E-0C71CAC545C5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437000" y="3035876"/>
                <a:ext cx="20988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CE66AA82-2307-4285-9651-038BBC0A9D14}"/>
                  </a:ext>
                </a:extLst>
              </p14:cNvPr>
              <p14:cNvContentPartPr/>
              <p14:nvPr/>
            </p14:nvContentPartPr>
            <p14:xfrm>
              <a:off x="1763520" y="2436476"/>
              <a:ext cx="265320" cy="85464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CE66AA82-2307-4285-9651-038BBC0A9D14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759200" y="2432156"/>
                <a:ext cx="273960" cy="86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27837FCA-7442-4A1C-B39B-74DA2F574B4F}"/>
                  </a:ext>
                </a:extLst>
              </p14:cNvPr>
              <p14:cNvContentPartPr/>
              <p14:nvPr/>
            </p14:nvContentPartPr>
            <p14:xfrm>
              <a:off x="2113440" y="2765156"/>
              <a:ext cx="471240" cy="24660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27837FCA-7442-4A1C-B39B-74DA2F574B4F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2109120" y="2760836"/>
                <a:ext cx="479880" cy="25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2" name="Input penna 111">
                <a:extLst>
                  <a:ext uri="{FF2B5EF4-FFF2-40B4-BE49-F238E27FC236}">
                    <a16:creationId xmlns:a16="http://schemas.microsoft.com/office/drawing/2014/main" id="{FF30C9C9-0DFE-4065-8A4A-3DC3BB883A34}"/>
                  </a:ext>
                </a:extLst>
              </p14:cNvPr>
              <p14:cNvContentPartPr/>
              <p14:nvPr/>
            </p14:nvContentPartPr>
            <p14:xfrm>
              <a:off x="2599080" y="2820236"/>
              <a:ext cx="257760" cy="301320"/>
            </p14:xfrm>
          </p:contentPart>
        </mc:Choice>
        <mc:Fallback xmlns="">
          <p:pic>
            <p:nvPicPr>
              <p:cNvPr id="112" name="Input penna 111">
                <a:extLst>
                  <a:ext uri="{FF2B5EF4-FFF2-40B4-BE49-F238E27FC236}">
                    <a16:creationId xmlns:a16="http://schemas.microsoft.com/office/drawing/2014/main" id="{FF30C9C9-0DFE-4065-8A4A-3DC3BB883A34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2594760" y="2815916"/>
                <a:ext cx="266400" cy="30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13" name="Input penna 112">
                <a:extLst>
                  <a:ext uri="{FF2B5EF4-FFF2-40B4-BE49-F238E27FC236}">
                    <a16:creationId xmlns:a16="http://schemas.microsoft.com/office/drawing/2014/main" id="{BCB498B1-234C-4BAA-978E-DAC7D864D66F}"/>
                  </a:ext>
                </a:extLst>
              </p14:cNvPr>
              <p14:cNvContentPartPr/>
              <p14:nvPr/>
            </p14:nvContentPartPr>
            <p14:xfrm>
              <a:off x="2950800" y="2788916"/>
              <a:ext cx="396720" cy="227160"/>
            </p14:xfrm>
          </p:contentPart>
        </mc:Choice>
        <mc:Fallback xmlns="">
          <p:pic>
            <p:nvPicPr>
              <p:cNvPr id="113" name="Input penna 112">
                <a:extLst>
                  <a:ext uri="{FF2B5EF4-FFF2-40B4-BE49-F238E27FC236}">
                    <a16:creationId xmlns:a16="http://schemas.microsoft.com/office/drawing/2014/main" id="{BCB498B1-234C-4BAA-978E-DAC7D864D66F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2946480" y="2784596"/>
                <a:ext cx="40536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2C0BDCE9-9C7E-41D5-A5AA-65D855651A3C}"/>
                  </a:ext>
                </a:extLst>
              </p14:cNvPr>
              <p14:cNvContentPartPr/>
              <p14:nvPr/>
            </p14:nvContentPartPr>
            <p14:xfrm>
              <a:off x="3120360" y="2765156"/>
              <a:ext cx="90000" cy="70776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2C0BDCE9-9C7E-41D5-A5AA-65D855651A3C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3116040" y="2760836"/>
                <a:ext cx="98640" cy="71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786FFC0D-65E0-4A97-B2A5-3EBAC17014E5}"/>
                  </a:ext>
                </a:extLst>
              </p14:cNvPr>
              <p14:cNvContentPartPr/>
              <p14:nvPr/>
            </p14:nvContentPartPr>
            <p14:xfrm>
              <a:off x="3515280" y="2960996"/>
              <a:ext cx="247320" cy="1188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786FFC0D-65E0-4A97-B2A5-3EBAC17014E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3510960" y="2956676"/>
                <a:ext cx="25596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6" name="Input penna 115">
                <a:extLst>
                  <a:ext uri="{FF2B5EF4-FFF2-40B4-BE49-F238E27FC236}">
                    <a16:creationId xmlns:a16="http://schemas.microsoft.com/office/drawing/2014/main" id="{D51F6479-2D2D-42E0-9AC8-3A539A4A8937}"/>
                  </a:ext>
                </a:extLst>
              </p14:cNvPr>
              <p14:cNvContentPartPr/>
              <p14:nvPr/>
            </p14:nvContentPartPr>
            <p14:xfrm>
              <a:off x="3620400" y="2837876"/>
              <a:ext cx="71280" cy="268560"/>
            </p14:xfrm>
          </p:contentPart>
        </mc:Choice>
        <mc:Fallback xmlns="">
          <p:pic>
            <p:nvPicPr>
              <p:cNvPr id="116" name="Input penna 115">
                <a:extLst>
                  <a:ext uri="{FF2B5EF4-FFF2-40B4-BE49-F238E27FC236}">
                    <a16:creationId xmlns:a16="http://schemas.microsoft.com/office/drawing/2014/main" id="{D51F6479-2D2D-42E0-9AC8-3A539A4A8937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3616080" y="2833556"/>
                <a:ext cx="79920" cy="27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9" name="Input penna 118">
                <a:extLst>
                  <a:ext uri="{FF2B5EF4-FFF2-40B4-BE49-F238E27FC236}">
                    <a16:creationId xmlns:a16="http://schemas.microsoft.com/office/drawing/2014/main" id="{BA82FFAA-2CE0-4146-A07E-3D52FF5944DC}"/>
                  </a:ext>
                </a:extLst>
              </p14:cNvPr>
              <p14:cNvContentPartPr/>
              <p14:nvPr/>
            </p14:nvContentPartPr>
            <p14:xfrm>
              <a:off x="4451280" y="2757236"/>
              <a:ext cx="294840" cy="246600"/>
            </p14:xfrm>
          </p:contentPart>
        </mc:Choice>
        <mc:Fallback xmlns="">
          <p:pic>
            <p:nvPicPr>
              <p:cNvPr id="119" name="Input penna 118">
                <a:extLst>
                  <a:ext uri="{FF2B5EF4-FFF2-40B4-BE49-F238E27FC236}">
                    <a16:creationId xmlns:a16="http://schemas.microsoft.com/office/drawing/2014/main" id="{BA82FFAA-2CE0-4146-A07E-3D52FF5944DC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446960" y="2752916"/>
                <a:ext cx="303480" cy="25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0" name="Input penna 119">
                <a:extLst>
                  <a:ext uri="{FF2B5EF4-FFF2-40B4-BE49-F238E27FC236}">
                    <a16:creationId xmlns:a16="http://schemas.microsoft.com/office/drawing/2014/main" id="{3A8DB38C-7D57-4162-9CBD-B70A737860B7}"/>
                  </a:ext>
                </a:extLst>
              </p14:cNvPr>
              <p14:cNvContentPartPr/>
              <p14:nvPr/>
            </p14:nvContentPartPr>
            <p14:xfrm>
              <a:off x="4813800" y="2849396"/>
              <a:ext cx="42480" cy="91800"/>
            </p14:xfrm>
          </p:contentPart>
        </mc:Choice>
        <mc:Fallback xmlns="">
          <p:pic>
            <p:nvPicPr>
              <p:cNvPr id="120" name="Input penna 119">
                <a:extLst>
                  <a:ext uri="{FF2B5EF4-FFF2-40B4-BE49-F238E27FC236}">
                    <a16:creationId xmlns:a16="http://schemas.microsoft.com/office/drawing/2014/main" id="{3A8DB38C-7D57-4162-9CBD-B70A737860B7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809480" y="2845076"/>
                <a:ext cx="51120" cy="10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1" name="Input penna 120">
                <a:extLst>
                  <a:ext uri="{FF2B5EF4-FFF2-40B4-BE49-F238E27FC236}">
                    <a16:creationId xmlns:a16="http://schemas.microsoft.com/office/drawing/2014/main" id="{FB9AFC17-88F3-4424-9563-953C782AEACD}"/>
                  </a:ext>
                </a:extLst>
              </p14:cNvPr>
              <p14:cNvContentPartPr/>
              <p14:nvPr/>
            </p14:nvContentPartPr>
            <p14:xfrm>
              <a:off x="4845840" y="2691356"/>
              <a:ext cx="36360" cy="6120"/>
            </p14:xfrm>
          </p:contentPart>
        </mc:Choice>
        <mc:Fallback xmlns="">
          <p:pic>
            <p:nvPicPr>
              <p:cNvPr id="121" name="Input penna 120">
                <a:extLst>
                  <a:ext uri="{FF2B5EF4-FFF2-40B4-BE49-F238E27FC236}">
                    <a16:creationId xmlns:a16="http://schemas.microsoft.com/office/drawing/2014/main" id="{FB9AFC17-88F3-4424-9563-953C782AEACD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4841520" y="2687036"/>
                <a:ext cx="4500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2" name="Input penna 121">
                <a:extLst>
                  <a:ext uri="{FF2B5EF4-FFF2-40B4-BE49-F238E27FC236}">
                    <a16:creationId xmlns:a16="http://schemas.microsoft.com/office/drawing/2014/main" id="{3FA8BAE1-BDB9-463B-AE92-51AE5E16BDA5}"/>
                  </a:ext>
                </a:extLst>
              </p14:cNvPr>
              <p14:cNvContentPartPr/>
              <p14:nvPr/>
            </p14:nvContentPartPr>
            <p14:xfrm>
              <a:off x="5031960" y="2768396"/>
              <a:ext cx="274320" cy="175680"/>
            </p14:xfrm>
          </p:contentPart>
        </mc:Choice>
        <mc:Fallback xmlns="">
          <p:pic>
            <p:nvPicPr>
              <p:cNvPr id="122" name="Input penna 121">
                <a:extLst>
                  <a:ext uri="{FF2B5EF4-FFF2-40B4-BE49-F238E27FC236}">
                    <a16:creationId xmlns:a16="http://schemas.microsoft.com/office/drawing/2014/main" id="{3FA8BAE1-BDB9-463B-AE92-51AE5E16BDA5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5027640" y="2764076"/>
                <a:ext cx="282960" cy="18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3" name="Input penna 122">
                <a:extLst>
                  <a:ext uri="{FF2B5EF4-FFF2-40B4-BE49-F238E27FC236}">
                    <a16:creationId xmlns:a16="http://schemas.microsoft.com/office/drawing/2014/main" id="{25447CDE-7482-43AB-9532-652367D7D5A9}"/>
                  </a:ext>
                </a:extLst>
              </p14:cNvPr>
              <p14:cNvContentPartPr/>
              <p14:nvPr/>
            </p14:nvContentPartPr>
            <p14:xfrm>
              <a:off x="5443440" y="2722316"/>
              <a:ext cx="351000" cy="186480"/>
            </p14:xfrm>
          </p:contentPart>
        </mc:Choice>
        <mc:Fallback xmlns="">
          <p:pic>
            <p:nvPicPr>
              <p:cNvPr id="123" name="Input penna 122">
                <a:extLst>
                  <a:ext uri="{FF2B5EF4-FFF2-40B4-BE49-F238E27FC236}">
                    <a16:creationId xmlns:a16="http://schemas.microsoft.com/office/drawing/2014/main" id="{25447CDE-7482-43AB-9532-652367D7D5A9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439120" y="2717996"/>
                <a:ext cx="35964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3485814A-B090-4698-9989-808AFDA275B8}"/>
                  </a:ext>
                </a:extLst>
              </p14:cNvPr>
              <p14:cNvContentPartPr/>
              <p14:nvPr/>
            </p14:nvContentPartPr>
            <p14:xfrm>
              <a:off x="5551800" y="2715836"/>
              <a:ext cx="56520" cy="48672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3485814A-B090-4698-9989-808AFDA275B8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547480" y="2711516"/>
                <a:ext cx="65160" cy="49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219FDFF0-F3EA-45C2-B6C2-1BF715D7367A}"/>
                  </a:ext>
                </a:extLst>
              </p14:cNvPr>
              <p14:cNvContentPartPr/>
              <p14:nvPr/>
            </p14:nvContentPartPr>
            <p14:xfrm>
              <a:off x="5865360" y="2350076"/>
              <a:ext cx="225000" cy="71748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219FDFF0-F3EA-45C2-B6C2-1BF715D7367A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861040" y="2345756"/>
                <a:ext cx="233640" cy="72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6" name="Input penna 125">
                <a:extLst>
                  <a:ext uri="{FF2B5EF4-FFF2-40B4-BE49-F238E27FC236}">
                    <a16:creationId xmlns:a16="http://schemas.microsoft.com/office/drawing/2014/main" id="{4B940736-FA78-4EAC-9CAC-92E8A5B1B896}"/>
                  </a:ext>
                </a:extLst>
              </p14:cNvPr>
              <p14:cNvContentPartPr/>
              <p14:nvPr/>
            </p14:nvContentPartPr>
            <p14:xfrm>
              <a:off x="6795240" y="2711516"/>
              <a:ext cx="335520" cy="253440"/>
            </p14:xfrm>
          </p:contentPart>
        </mc:Choice>
        <mc:Fallback xmlns="">
          <p:pic>
            <p:nvPicPr>
              <p:cNvPr id="126" name="Input penna 125">
                <a:extLst>
                  <a:ext uri="{FF2B5EF4-FFF2-40B4-BE49-F238E27FC236}">
                    <a16:creationId xmlns:a16="http://schemas.microsoft.com/office/drawing/2014/main" id="{4B940736-FA78-4EAC-9CAC-92E8A5B1B896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790920" y="2707196"/>
                <a:ext cx="34416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27" name="Input penna 126">
                <a:extLst>
                  <a:ext uri="{FF2B5EF4-FFF2-40B4-BE49-F238E27FC236}">
                    <a16:creationId xmlns:a16="http://schemas.microsoft.com/office/drawing/2014/main" id="{F134EDE8-8F70-473B-8D79-0D2B82680220}"/>
                  </a:ext>
                </a:extLst>
              </p14:cNvPr>
              <p14:cNvContentPartPr/>
              <p14:nvPr/>
            </p14:nvContentPartPr>
            <p14:xfrm>
              <a:off x="7180440" y="2711876"/>
              <a:ext cx="249480" cy="243000"/>
            </p14:xfrm>
          </p:contentPart>
        </mc:Choice>
        <mc:Fallback xmlns="">
          <p:pic>
            <p:nvPicPr>
              <p:cNvPr id="127" name="Input penna 126">
                <a:extLst>
                  <a:ext uri="{FF2B5EF4-FFF2-40B4-BE49-F238E27FC236}">
                    <a16:creationId xmlns:a16="http://schemas.microsoft.com/office/drawing/2014/main" id="{F134EDE8-8F70-473B-8D79-0D2B82680220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176120" y="2707556"/>
                <a:ext cx="258120" cy="25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28" name="Input penna 127">
                <a:extLst>
                  <a:ext uri="{FF2B5EF4-FFF2-40B4-BE49-F238E27FC236}">
                    <a16:creationId xmlns:a16="http://schemas.microsoft.com/office/drawing/2014/main" id="{D682D503-91E5-4A33-892A-6C93F30FC8EB}"/>
                  </a:ext>
                </a:extLst>
              </p14:cNvPr>
              <p14:cNvContentPartPr/>
              <p14:nvPr/>
            </p14:nvContentPartPr>
            <p14:xfrm>
              <a:off x="7586160" y="2742476"/>
              <a:ext cx="536040" cy="190080"/>
            </p14:xfrm>
          </p:contentPart>
        </mc:Choice>
        <mc:Fallback xmlns="">
          <p:pic>
            <p:nvPicPr>
              <p:cNvPr id="128" name="Input penna 127">
                <a:extLst>
                  <a:ext uri="{FF2B5EF4-FFF2-40B4-BE49-F238E27FC236}">
                    <a16:creationId xmlns:a16="http://schemas.microsoft.com/office/drawing/2014/main" id="{D682D503-91E5-4A33-892A-6C93F30FC8EB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581840" y="2738156"/>
                <a:ext cx="54468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64B574C9-00F1-40FC-917A-F6AD6393BDB9}"/>
                  </a:ext>
                </a:extLst>
              </p14:cNvPr>
              <p14:cNvContentPartPr/>
              <p14:nvPr/>
            </p14:nvContentPartPr>
            <p14:xfrm>
              <a:off x="8168280" y="2740676"/>
              <a:ext cx="201600" cy="23472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64B574C9-00F1-40FC-917A-F6AD6393BDB9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8163960" y="2736356"/>
                <a:ext cx="210240" cy="24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E4C1EF85-9A3F-4881-8DEB-3EEDA0F47940}"/>
                  </a:ext>
                </a:extLst>
              </p14:cNvPr>
              <p14:cNvContentPartPr/>
              <p14:nvPr/>
            </p14:nvContentPartPr>
            <p14:xfrm>
              <a:off x="8445840" y="2784956"/>
              <a:ext cx="272520" cy="18972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E4C1EF85-9A3F-4881-8DEB-3EEDA0F47940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8441520" y="2780636"/>
                <a:ext cx="28116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A75AD9CD-5EF9-40AF-9061-B58330A92714}"/>
                  </a:ext>
                </a:extLst>
              </p14:cNvPr>
              <p14:cNvContentPartPr/>
              <p14:nvPr/>
            </p14:nvContentPartPr>
            <p14:xfrm>
              <a:off x="8766960" y="2499476"/>
              <a:ext cx="33120" cy="44748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A75AD9CD-5EF9-40AF-9061-B58330A92714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8762640" y="2495156"/>
                <a:ext cx="41760" cy="45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32" name="Input penna 131">
                <a:extLst>
                  <a:ext uri="{FF2B5EF4-FFF2-40B4-BE49-F238E27FC236}">
                    <a16:creationId xmlns:a16="http://schemas.microsoft.com/office/drawing/2014/main" id="{223B24E0-10A0-4E48-A23F-AC813D2027CF}"/>
                  </a:ext>
                </a:extLst>
              </p14:cNvPr>
              <p14:cNvContentPartPr/>
              <p14:nvPr/>
            </p14:nvContentPartPr>
            <p14:xfrm>
              <a:off x="8831040" y="2806196"/>
              <a:ext cx="263880" cy="178200"/>
            </p14:xfrm>
          </p:contentPart>
        </mc:Choice>
        <mc:Fallback xmlns="">
          <p:pic>
            <p:nvPicPr>
              <p:cNvPr id="132" name="Input penna 131">
                <a:extLst>
                  <a:ext uri="{FF2B5EF4-FFF2-40B4-BE49-F238E27FC236}">
                    <a16:creationId xmlns:a16="http://schemas.microsoft.com/office/drawing/2014/main" id="{223B24E0-10A0-4E48-A23F-AC813D2027CF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8826720" y="2801876"/>
                <a:ext cx="272520" cy="18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EE81043C-9F57-4EC4-B96F-2F3FF250720A}"/>
                  </a:ext>
                </a:extLst>
              </p14:cNvPr>
              <p14:cNvContentPartPr/>
              <p14:nvPr/>
            </p14:nvContentPartPr>
            <p14:xfrm>
              <a:off x="9547800" y="2478956"/>
              <a:ext cx="265320" cy="36072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EE81043C-9F57-4EC4-B96F-2F3FF250720A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9543480" y="2474636"/>
                <a:ext cx="273960" cy="36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3145F472-159E-4960-A542-FE9177783EBC}"/>
                  </a:ext>
                </a:extLst>
              </p14:cNvPr>
              <p14:cNvContentPartPr/>
              <p14:nvPr/>
            </p14:nvContentPartPr>
            <p14:xfrm>
              <a:off x="9847320" y="2729516"/>
              <a:ext cx="298440" cy="20700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3145F472-159E-4960-A542-FE9177783EBC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9843000" y="2725196"/>
                <a:ext cx="30708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03292A81-97D4-4355-951C-0B20F0AF152A}"/>
                  </a:ext>
                </a:extLst>
              </p14:cNvPr>
              <p14:cNvContentPartPr/>
              <p14:nvPr/>
            </p14:nvContentPartPr>
            <p14:xfrm>
              <a:off x="10358520" y="2674796"/>
              <a:ext cx="539280" cy="24732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03292A81-97D4-4355-951C-0B20F0AF152A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0354200" y="2670476"/>
                <a:ext cx="54792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36" name="Input penna 135">
                <a:extLst>
                  <a:ext uri="{FF2B5EF4-FFF2-40B4-BE49-F238E27FC236}">
                    <a16:creationId xmlns:a16="http://schemas.microsoft.com/office/drawing/2014/main" id="{C73A062E-12C6-42FF-840B-0ADC9A61B1E8}"/>
                  </a:ext>
                </a:extLst>
              </p14:cNvPr>
              <p14:cNvContentPartPr/>
              <p14:nvPr/>
            </p14:nvContentPartPr>
            <p14:xfrm>
              <a:off x="10884840" y="2743196"/>
              <a:ext cx="235440" cy="166680"/>
            </p14:xfrm>
          </p:contentPart>
        </mc:Choice>
        <mc:Fallback xmlns="">
          <p:pic>
            <p:nvPicPr>
              <p:cNvPr id="136" name="Input penna 135">
                <a:extLst>
                  <a:ext uri="{FF2B5EF4-FFF2-40B4-BE49-F238E27FC236}">
                    <a16:creationId xmlns:a16="http://schemas.microsoft.com/office/drawing/2014/main" id="{C73A062E-12C6-42FF-840B-0ADC9A61B1E8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0880520" y="2738876"/>
                <a:ext cx="2440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37" name="Input penna 136">
                <a:extLst>
                  <a:ext uri="{FF2B5EF4-FFF2-40B4-BE49-F238E27FC236}">
                    <a16:creationId xmlns:a16="http://schemas.microsoft.com/office/drawing/2014/main" id="{83F17884-4143-4381-BB46-72FB338867D7}"/>
                  </a:ext>
                </a:extLst>
              </p14:cNvPr>
              <p14:cNvContentPartPr/>
              <p14:nvPr/>
            </p14:nvContentPartPr>
            <p14:xfrm>
              <a:off x="10815000" y="2857676"/>
              <a:ext cx="331200" cy="389160"/>
            </p14:xfrm>
          </p:contentPart>
        </mc:Choice>
        <mc:Fallback xmlns="">
          <p:pic>
            <p:nvPicPr>
              <p:cNvPr id="137" name="Input penna 136">
                <a:extLst>
                  <a:ext uri="{FF2B5EF4-FFF2-40B4-BE49-F238E27FC236}">
                    <a16:creationId xmlns:a16="http://schemas.microsoft.com/office/drawing/2014/main" id="{83F17884-4143-4381-BB46-72FB338867D7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10810680" y="2853356"/>
                <a:ext cx="339840" cy="39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B1075B79-C86D-4168-8435-84BCB454CF33}"/>
                  </a:ext>
                </a:extLst>
              </p14:cNvPr>
              <p14:cNvContentPartPr/>
              <p14:nvPr/>
            </p14:nvContentPartPr>
            <p14:xfrm>
              <a:off x="11203440" y="2730596"/>
              <a:ext cx="205920" cy="18792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B1075B79-C86D-4168-8435-84BCB454CF33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11199120" y="2726276"/>
                <a:ext cx="21456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39" name="Input penna 138">
                <a:extLst>
                  <a:ext uri="{FF2B5EF4-FFF2-40B4-BE49-F238E27FC236}">
                    <a16:creationId xmlns:a16="http://schemas.microsoft.com/office/drawing/2014/main" id="{80D209B8-BF6B-4EAE-8BFB-CFB2BE78BBA6}"/>
                  </a:ext>
                </a:extLst>
              </p14:cNvPr>
              <p14:cNvContentPartPr/>
              <p14:nvPr/>
            </p14:nvContentPartPr>
            <p14:xfrm>
              <a:off x="11475600" y="2400116"/>
              <a:ext cx="228600" cy="505080"/>
            </p14:xfrm>
          </p:contentPart>
        </mc:Choice>
        <mc:Fallback xmlns="">
          <p:pic>
            <p:nvPicPr>
              <p:cNvPr id="139" name="Input penna 138">
                <a:extLst>
                  <a:ext uri="{FF2B5EF4-FFF2-40B4-BE49-F238E27FC236}">
                    <a16:creationId xmlns:a16="http://schemas.microsoft.com/office/drawing/2014/main" id="{80D209B8-BF6B-4EAE-8BFB-CFB2BE78BBA6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11471280" y="2395796"/>
                <a:ext cx="23724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0" name="Input penna 139">
                <a:extLst>
                  <a:ext uri="{FF2B5EF4-FFF2-40B4-BE49-F238E27FC236}">
                    <a16:creationId xmlns:a16="http://schemas.microsoft.com/office/drawing/2014/main" id="{86148C56-8D36-46E6-9A13-35602E1B4A12}"/>
                  </a:ext>
                </a:extLst>
              </p14:cNvPr>
              <p14:cNvContentPartPr/>
              <p14:nvPr/>
            </p14:nvContentPartPr>
            <p14:xfrm>
              <a:off x="11644800" y="2773796"/>
              <a:ext cx="203400" cy="263520"/>
            </p14:xfrm>
          </p:contentPart>
        </mc:Choice>
        <mc:Fallback xmlns="">
          <p:pic>
            <p:nvPicPr>
              <p:cNvPr id="140" name="Input penna 139">
                <a:extLst>
                  <a:ext uri="{FF2B5EF4-FFF2-40B4-BE49-F238E27FC236}">
                    <a16:creationId xmlns:a16="http://schemas.microsoft.com/office/drawing/2014/main" id="{86148C56-8D36-46E6-9A13-35602E1B4A12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11640480" y="2769476"/>
                <a:ext cx="21204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41" name="Input penna 140">
                <a:extLst>
                  <a:ext uri="{FF2B5EF4-FFF2-40B4-BE49-F238E27FC236}">
                    <a16:creationId xmlns:a16="http://schemas.microsoft.com/office/drawing/2014/main" id="{30F8C38B-BE74-4A27-B021-F414063C3E52}"/>
                  </a:ext>
                </a:extLst>
              </p14:cNvPr>
              <p14:cNvContentPartPr/>
              <p14:nvPr/>
            </p14:nvContentPartPr>
            <p14:xfrm>
              <a:off x="194640" y="3595316"/>
              <a:ext cx="301680" cy="214200"/>
            </p14:xfrm>
          </p:contentPart>
        </mc:Choice>
        <mc:Fallback xmlns="">
          <p:pic>
            <p:nvPicPr>
              <p:cNvPr id="141" name="Input penna 140">
                <a:extLst>
                  <a:ext uri="{FF2B5EF4-FFF2-40B4-BE49-F238E27FC236}">
                    <a16:creationId xmlns:a16="http://schemas.microsoft.com/office/drawing/2014/main" id="{30F8C38B-BE74-4A27-B021-F414063C3E52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190320" y="3590996"/>
                <a:ext cx="31032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6" name="Input penna 145">
                <a:extLst>
                  <a:ext uri="{FF2B5EF4-FFF2-40B4-BE49-F238E27FC236}">
                    <a16:creationId xmlns:a16="http://schemas.microsoft.com/office/drawing/2014/main" id="{CBDF16D7-92D3-43C7-AFF8-1208E5A640BD}"/>
                  </a:ext>
                </a:extLst>
              </p14:cNvPr>
              <p14:cNvContentPartPr/>
              <p14:nvPr/>
            </p14:nvContentPartPr>
            <p14:xfrm>
              <a:off x="690360" y="3587396"/>
              <a:ext cx="269640" cy="265680"/>
            </p14:xfrm>
          </p:contentPart>
        </mc:Choice>
        <mc:Fallback xmlns="">
          <p:pic>
            <p:nvPicPr>
              <p:cNvPr id="146" name="Input penna 145">
                <a:extLst>
                  <a:ext uri="{FF2B5EF4-FFF2-40B4-BE49-F238E27FC236}">
                    <a16:creationId xmlns:a16="http://schemas.microsoft.com/office/drawing/2014/main" id="{CBDF16D7-92D3-43C7-AFF8-1208E5A640BD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86040" y="3583076"/>
                <a:ext cx="278280" cy="27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7" name="Input penna 146">
                <a:extLst>
                  <a:ext uri="{FF2B5EF4-FFF2-40B4-BE49-F238E27FC236}">
                    <a16:creationId xmlns:a16="http://schemas.microsoft.com/office/drawing/2014/main" id="{B67BA916-D3AF-4A89-9EE9-67EBE2184DCC}"/>
                  </a:ext>
                </a:extLst>
              </p14:cNvPr>
              <p14:cNvContentPartPr/>
              <p14:nvPr/>
            </p14:nvContentPartPr>
            <p14:xfrm>
              <a:off x="1060080" y="3682436"/>
              <a:ext cx="290160" cy="180720"/>
            </p14:xfrm>
          </p:contentPart>
        </mc:Choice>
        <mc:Fallback xmlns="">
          <p:pic>
            <p:nvPicPr>
              <p:cNvPr id="147" name="Input penna 146">
                <a:extLst>
                  <a:ext uri="{FF2B5EF4-FFF2-40B4-BE49-F238E27FC236}">
                    <a16:creationId xmlns:a16="http://schemas.microsoft.com/office/drawing/2014/main" id="{B67BA916-D3AF-4A89-9EE9-67EBE2184DCC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1055760" y="3678116"/>
                <a:ext cx="2988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49" name="Input penna 148">
                <a:extLst>
                  <a:ext uri="{FF2B5EF4-FFF2-40B4-BE49-F238E27FC236}">
                    <a16:creationId xmlns:a16="http://schemas.microsoft.com/office/drawing/2014/main" id="{6053DFFE-9C7D-4D85-ABAA-6790951DDAB1}"/>
                  </a:ext>
                </a:extLst>
              </p14:cNvPr>
              <p14:cNvContentPartPr/>
              <p14:nvPr/>
            </p14:nvContentPartPr>
            <p14:xfrm>
              <a:off x="1503240" y="3641396"/>
              <a:ext cx="247680" cy="213840"/>
            </p14:xfrm>
          </p:contentPart>
        </mc:Choice>
        <mc:Fallback xmlns="">
          <p:pic>
            <p:nvPicPr>
              <p:cNvPr id="149" name="Input penna 148">
                <a:extLst>
                  <a:ext uri="{FF2B5EF4-FFF2-40B4-BE49-F238E27FC236}">
                    <a16:creationId xmlns:a16="http://schemas.microsoft.com/office/drawing/2014/main" id="{6053DFFE-9C7D-4D85-ABAA-6790951DDAB1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1498920" y="3637076"/>
                <a:ext cx="25632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0" name="Input penna 149">
                <a:extLst>
                  <a:ext uri="{FF2B5EF4-FFF2-40B4-BE49-F238E27FC236}">
                    <a16:creationId xmlns:a16="http://schemas.microsoft.com/office/drawing/2014/main" id="{941998D1-B1CA-4F0E-90AF-9ACDCA7F413D}"/>
                  </a:ext>
                </a:extLst>
              </p14:cNvPr>
              <p14:cNvContentPartPr/>
              <p14:nvPr/>
            </p14:nvContentPartPr>
            <p14:xfrm>
              <a:off x="1738680" y="3700076"/>
              <a:ext cx="146160" cy="164160"/>
            </p14:xfrm>
          </p:contentPart>
        </mc:Choice>
        <mc:Fallback xmlns="">
          <p:pic>
            <p:nvPicPr>
              <p:cNvPr id="150" name="Input penna 149">
                <a:extLst>
                  <a:ext uri="{FF2B5EF4-FFF2-40B4-BE49-F238E27FC236}">
                    <a16:creationId xmlns:a16="http://schemas.microsoft.com/office/drawing/2014/main" id="{941998D1-B1CA-4F0E-90AF-9ACDCA7F413D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1734360" y="3695756"/>
                <a:ext cx="154800" cy="17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51" name="Input penna 150">
                <a:extLst>
                  <a:ext uri="{FF2B5EF4-FFF2-40B4-BE49-F238E27FC236}">
                    <a16:creationId xmlns:a16="http://schemas.microsoft.com/office/drawing/2014/main" id="{175797D6-8DDE-4D7D-9206-18479440D6B4}"/>
                  </a:ext>
                </a:extLst>
              </p14:cNvPr>
              <p14:cNvContentPartPr/>
              <p14:nvPr/>
            </p14:nvContentPartPr>
            <p14:xfrm>
              <a:off x="2105520" y="3445196"/>
              <a:ext cx="224640" cy="438480"/>
            </p14:xfrm>
          </p:contentPart>
        </mc:Choice>
        <mc:Fallback xmlns="">
          <p:pic>
            <p:nvPicPr>
              <p:cNvPr id="151" name="Input penna 150">
                <a:extLst>
                  <a:ext uri="{FF2B5EF4-FFF2-40B4-BE49-F238E27FC236}">
                    <a16:creationId xmlns:a16="http://schemas.microsoft.com/office/drawing/2014/main" id="{175797D6-8DDE-4D7D-9206-18479440D6B4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2101200" y="3440876"/>
                <a:ext cx="233280" cy="44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52" name="Input penna 151">
                <a:extLst>
                  <a:ext uri="{FF2B5EF4-FFF2-40B4-BE49-F238E27FC236}">
                    <a16:creationId xmlns:a16="http://schemas.microsoft.com/office/drawing/2014/main" id="{8BF7A44D-60D2-407B-8691-FA422AE17A35}"/>
                  </a:ext>
                </a:extLst>
              </p14:cNvPr>
              <p14:cNvContentPartPr/>
              <p14:nvPr/>
            </p14:nvContentPartPr>
            <p14:xfrm>
              <a:off x="2407560" y="3644996"/>
              <a:ext cx="117360" cy="206640"/>
            </p14:xfrm>
          </p:contentPart>
        </mc:Choice>
        <mc:Fallback xmlns="">
          <p:pic>
            <p:nvPicPr>
              <p:cNvPr id="152" name="Input penna 151">
                <a:extLst>
                  <a:ext uri="{FF2B5EF4-FFF2-40B4-BE49-F238E27FC236}">
                    <a16:creationId xmlns:a16="http://schemas.microsoft.com/office/drawing/2014/main" id="{8BF7A44D-60D2-407B-8691-FA422AE17A35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2403240" y="3640676"/>
                <a:ext cx="12600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28922917-DCAB-491F-99DD-1B679B585575}"/>
                  </a:ext>
                </a:extLst>
              </p14:cNvPr>
              <p14:cNvContentPartPr/>
              <p14:nvPr/>
            </p14:nvContentPartPr>
            <p14:xfrm>
              <a:off x="3041520" y="3684236"/>
              <a:ext cx="254880" cy="18756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28922917-DCAB-491F-99DD-1B679B585575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3037200" y="3679916"/>
                <a:ext cx="26352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0DA2BD52-6BA7-4778-AB13-42A47E267585}"/>
                  </a:ext>
                </a:extLst>
              </p14:cNvPr>
              <p14:cNvContentPartPr/>
              <p14:nvPr/>
            </p14:nvContentPartPr>
            <p14:xfrm>
              <a:off x="3280200" y="3362756"/>
              <a:ext cx="55440" cy="47592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0DA2BD52-6BA7-4778-AB13-42A47E267585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3275880" y="3358436"/>
                <a:ext cx="64080" cy="48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55" name="Input penna 154">
                <a:extLst>
                  <a:ext uri="{FF2B5EF4-FFF2-40B4-BE49-F238E27FC236}">
                    <a16:creationId xmlns:a16="http://schemas.microsoft.com/office/drawing/2014/main" id="{41D503E2-F528-4542-8C8D-87AD4A1DE9F1}"/>
                  </a:ext>
                </a:extLst>
              </p14:cNvPr>
              <p14:cNvContentPartPr/>
              <p14:nvPr/>
            </p14:nvContentPartPr>
            <p14:xfrm>
              <a:off x="3472440" y="3728156"/>
              <a:ext cx="185400" cy="184680"/>
            </p14:xfrm>
          </p:contentPart>
        </mc:Choice>
        <mc:Fallback xmlns="">
          <p:pic>
            <p:nvPicPr>
              <p:cNvPr id="155" name="Input penna 154">
                <a:extLst>
                  <a:ext uri="{FF2B5EF4-FFF2-40B4-BE49-F238E27FC236}">
                    <a16:creationId xmlns:a16="http://schemas.microsoft.com/office/drawing/2014/main" id="{41D503E2-F528-4542-8C8D-87AD4A1DE9F1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3468120" y="3723836"/>
                <a:ext cx="19404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56" name="Input penna 155">
                <a:extLst>
                  <a:ext uri="{FF2B5EF4-FFF2-40B4-BE49-F238E27FC236}">
                    <a16:creationId xmlns:a16="http://schemas.microsoft.com/office/drawing/2014/main" id="{2E68EB6A-E513-4560-BA08-31A4C0FA7AD4}"/>
                  </a:ext>
                </a:extLst>
              </p14:cNvPr>
              <p14:cNvContentPartPr/>
              <p14:nvPr/>
            </p14:nvContentPartPr>
            <p14:xfrm>
              <a:off x="3656040" y="3371036"/>
              <a:ext cx="339480" cy="527400"/>
            </p14:xfrm>
          </p:contentPart>
        </mc:Choice>
        <mc:Fallback xmlns="">
          <p:pic>
            <p:nvPicPr>
              <p:cNvPr id="156" name="Input penna 155">
                <a:extLst>
                  <a:ext uri="{FF2B5EF4-FFF2-40B4-BE49-F238E27FC236}">
                    <a16:creationId xmlns:a16="http://schemas.microsoft.com/office/drawing/2014/main" id="{2E68EB6A-E513-4560-BA08-31A4C0FA7AD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3651720" y="3366716"/>
                <a:ext cx="348120" cy="53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E69BF62D-5F1D-4D4D-9DAA-6E9816A1B49D}"/>
                  </a:ext>
                </a:extLst>
              </p14:cNvPr>
              <p14:cNvContentPartPr/>
              <p14:nvPr/>
            </p14:nvContentPartPr>
            <p14:xfrm>
              <a:off x="4427880" y="3752636"/>
              <a:ext cx="30600" cy="50400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E69BF62D-5F1D-4D4D-9DAA-6E9816A1B49D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4423560" y="3748316"/>
                <a:ext cx="39240" cy="51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F1AB0940-2267-4732-9ED4-006EBF35DE54}"/>
                  </a:ext>
                </a:extLst>
              </p14:cNvPr>
              <p14:cNvContentPartPr/>
              <p14:nvPr/>
            </p14:nvContentPartPr>
            <p14:xfrm>
              <a:off x="4386840" y="3708716"/>
              <a:ext cx="325440" cy="16524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F1AB0940-2267-4732-9ED4-006EBF35DE54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4382520" y="3704396"/>
                <a:ext cx="334080" cy="1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3F9213D8-81A3-40BA-8F15-366C869BA318}"/>
                  </a:ext>
                </a:extLst>
              </p14:cNvPr>
              <p14:cNvContentPartPr/>
              <p14:nvPr/>
            </p14:nvContentPartPr>
            <p14:xfrm>
              <a:off x="4758000" y="3582356"/>
              <a:ext cx="177480" cy="30456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3F9213D8-81A3-40BA-8F15-366C869BA318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4753680" y="3578036"/>
                <a:ext cx="186120" cy="31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194E20E7-DA33-4DA0-97F0-2D5D91C5F268}"/>
                  </a:ext>
                </a:extLst>
              </p14:cNvPr>
              <p14:cNvContentPartPr/>
              <p14:nvPr/>
            </p14:nvContentPartPr>
            <p14:xfrm>
              <a:off x="4965720" y="3707276"/>
              <a:ext cx="292320" cy="19332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194E20E7-DA33-4DA0-97F0-2D5D91C5F268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4961400" y="3702956"/>
                <a:ext cx="3009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4201DF69-AE91-4B40-8EE4-A888854EE662}"/>
                  </a:ext>
                </a:extLst>
              </p14:cNvPr>
              <p14:cNvContentPartPr/>
              <p14:nvPr/>
            </p14:nvContentPartPr>
            <p14:xfrm>
              <a:off x="5352000" y="3660836"/>
              <a:ext cx="301680" cy="16776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4201DF69-AE91-4B40-8EE4-A888854EE662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347680" y="3656516"/>
                <a:ext cx="31032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3A5429B3-6960-433B-AEE1-31942BCA8541}"/>
                  </a:ext>
                </a:extLst>
              </p14:cNvPr>
              <p14:cNvContentPartPr/>
              <p14:nvPr/>
            </p14:nvContentPartPr>
            <p14:xfrm>
              <a:off x="5639640" y="3366356"/>
              <a:ext cx="72000" cy="48888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3A5429B3-6960-433B-AEE1-31942BCA8541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5635320" y="3362036"/>
                <a:ext cx="80640" cy="49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2F2B4247-31B8-4BA9-8E3D-78F423D8B3ED}"/>
                  </a:ext>
                </a:extLst>
              </p14:cNvPr>
              <p14:cNvContentPartPr/>
              <p14:nvPr/>
            </p14:nvContentPartPr>
            <p14:xfrm>
              <a:off x="5747280" y="3681356"/>
              <a:ext cx="266040" cy="19332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2F2B4247-31B8-4BA9-8E3D-78F423D8B3ED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5742960" y="3677036"/>
                <a:ext cx="27468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3778CEFE-2E5C-4ED2-B20A-D33CC3F0EA8F}"/>
                  </a:ext>
                </a:extLst>
              </p14:cNvPr>
              <p14:cNvContentPartPr/>
              <p14:nvPr/>
            </p14:nvContentPartPr>
            <p14:xfrm>
              <a:off x="6234000" y="3233156"/>
              <a:ext cx="153360" cy="60156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3778CEFE-2E5C-4ED2-B20A-D33CC3F0EA8F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6229680" y="3228836"/>
                <a:ext cx="162000" cy="61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F326F93E-4DC8-4EBF-BEA4-CAEDB29A1211}"/>
                  </a:ext>
                </a:extLst>
              </p14:cNvPr>
              <p14:cNvContentPartPr/>
              <p14:nvPr/>
            </p14:nvContentPartPr>
            <p14:xfrm>
              <a:off x="6046440" y="3563276"/>
              <a:ext cx="235800" cy="2592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F326F93E-4DC8-4EBF-BEA4-CAEDB29A1211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6042120" y="3558956"/>
                <a:ext cx="24444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A19AECDA-52CC-4471-A6D9-269E3165C114}"/>
                  </a:ext>
                </a:extLst>
              </p14:cNvPr>
              <p14:cNvContentPartPr/>
              <p14:nvPr/>
            </p14:nvContentPartPr>
            <p14:xfrm>
              <a:off x="6500040" y="3244316"/>
              <a:ext cx="145440" cy="58572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A19AECDA-52CC-4471-A6D9-269E3165C114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6495720" y="3239996"/>
                <a:ext cx="154080" cy="59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67" name="Input penna 166">
                <a:extLst>
                  <a:ext uri="{FF2B5EF4-FFF2-40B4-BE49-F238E27FC236}">
                    <a16:creationId xmlns:a16="http://schemas.microsoft.com/office/drawing/2014/main" id="{5D7138B7-C722-4679-9D5E-FC7BF06161BF}"/>
                  </a:ext>
                </a:extLst>
              </p14:cNvPr>
              <p14:cNvContentPartPr/>
              <p14:nvPr/>
            </p14:nvContentPartPr>
            <p14:xfrm>
              <a:off x="6246240" y="3534836"/>
              <a:ext cx="378000" cy="9360"/>
            </p14:xfrm>
          </p:contentPart>
        </mc:Choice>
        <mc:Fallback xmlns="">
          <p:pic>
            <p:nvPicPr>
              <p:cNvPr id="167" name="Input penna 166">
                <a:extLst>
                  <a:ext uri="{FF2B5EF4-FFF2-40B4-BE49-F238E27FC236}">
                    <a16:creationId xmlns:a16="http://schemas.microsoft.com/office/drawing/2014/main" id="{5D7138B7-C722-4679-9D5E-FC7BF06161BF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6241920" y="3530516"/>
                <a:ext cx="38664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68" name="Input penna 167">
                <a:extLst>
                  <a:ext uri="{FF2B5EF4-FFF2-40B4-BE49-F238E27FC236}">
                    <a16:creationId xmlns:a16="http://schemas.microsoft.com/office/drawing/2014/main" id="{90272CBC-FB27-4911-82DE-F79A57A76ABE}"/>
                  </a:ext>
                </a:extLst>
              </p14:cNvPr>
              <p14:cNvContentPartPr/>
              <p14:nvPr/>
            </p14:nvContentPartPr>
            <p14:xfrm>
              <a:off x="6703080" y="3731036"/>
              <a:ext cx="306720" cy="140040"/>
            </p14:xfrm>
          </p:contentPart>
        </mc:Choice>
        <mc:Fallback xmlns="">
          <p:pic>
            <p:nvPicPr>
              <p:cNvPr id="168" name="Input penna 167">
                <a:extLst>
                  <a:ext uri="{FF2B5EF4-FFF2-40B4-BE49-F238E27FC236}">
                    <a16:creationId xmlns:a16="http://schemas.microsoft.com/office/drawing/2014/main" id="{90272CBC-FB27-4911-82DE-F79A57A76ABE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6698760" y="3726716"/>
                <a:ext cx="31536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E4F98C2A-DB8B-45B2-923C-F4FCE917F4DB}"/>
                  </a:ext>
                </a:extLst>
              </p14:cNvPr>
              <p14:cNvContentPartPr/>
              <p14:nvPr/>
            </p14:nvContentPartPr>
            <p14:xfrm>
              <a:off x="3951600" y="2728436"/>
              <a:ext cx="157680" cy="3960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E4F98C2A-DB8B-45B2-923C-F4FCE917F4DB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3947280" y="2724116"/>
                <a:ext cx="16632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F61CD1D7-B465-44E2-8981-E5C87B28711C}"/>
                  </a:ext>
                </a:extLst>
              </p14:cNvPr>
              <p14:cNvContentPartPr/>
              <p14:nvPr/>
            </p14:nvContentPartPr>
            <p14:xfrm>
              <a:off x="3934680" y="2774156"/>
              <a:ext cx="164520" cy="49500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F61CD1D7-B465-44E2-8981-E5C87B28711C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3930360" y="2769836"/>
                <a:ext cx="173160" cy="50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80AC5162-5B8F-4CAE-93AF-3177686C2C1D}"/>
                  </a:ext>
                </a:extLst>
              </p14:cNvPr>
              <p14:cNvContentPartPr/>
              <p14:nvPr/>
            </p14:nvContentPartPr>
            <p14:xfrm>
              <a:off x="10524840" y="2005196"/>
              <a:ext cx="186480" cy="1080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80AC5162-5B8F-4CAE-93AF-3177686C2C1D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10520520" y="2000876"/>
                <a:ext cx="195120" cy="1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A48B1313-23EF-43F6-BE76-54F4766D4C3B}"/>
                  </a:ext>
                </a:extLst>
              </p14:cNvPr>
              <p14:cNvContentPartPr/>
              <p14:nvPr/>
            </p14:nvContentPartPr>
            <p14:xfrm>
              <a:off x="10791240" y="1827716"/>
              <a:ext cx="172440" cy="4896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A48B1313-23EF-43F6-BE76-54F4766D4C3B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10786920" y="1823396"/>
                <a:ext cx="181080" cy="5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05A1AB12-59D1-42A4-A481-CCF2758CA2BF}"/>
                  </a:ext>
                </a:extLst>
              </p14:cNvPr>
              <p14:cNvContentPartPr/>
              <p14:nvPr/>
            </p14:nvContentPartPr>
            <p14:xfrm>
              <a:off x="10741920" y="1886036"/>
              <a:ext cx="147960" cy="49356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05A1AB12-59D1-42A4-A481-CCF2758CA2BF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10737600" y="1881716"/>
                <a:ext cx="156600" cy="50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D49769BA-7FC3-4D14-BAB6-6127C57CA288}"/>
                  </a:ext>
                </a:extLst>
              </p14:cNvPr>
              <p14:cNvContentPartPr/>
              <p14:nvPr/>
            </p14:nvContentPartPr>
            <p14:xfrm>
              <a:off x="3986981" y="3031295"/>
              <a:ext cx="226080" cy="1656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D49769BA-7FC3-4D14-BAB6-6127C57CA288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3982661" y="3026975"/>
                <a:ext cx="23472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773D724B-5A3D-4625-A351-5CAF083A2E7F}"/>
                  </a:ext>
                </a:extLst>
              </p14:cNvPr>
              <p14:cNvContentPartPr/>
              <p14:nvPr/>
            </p14:nvContentPartPr>
            <p14:xfrm>
              <a:off x="10708901" y="2160095"/>
              <a:ext cx="242640" cy="2160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773D724B-5A3D-4625-A351-5CAF083A2E7F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10704581" y="2155775"/>
                <a:ext cx="25128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13" name="Gruppo 312">
            <a:extLst>
              <a:ext uri="{FF2B5EF4-FFF2-40B4-BE49-F238E27FC236}">
                <a16:creationId xmlns:a16="http://schemas.microsoft.com/office/drawing/2014/main" id="{6EF620F5-70FE-4F53-BBB8-986C325A5894}"/>
              </a:ext>
            </a:extLst>
          </p:cNvPr>
          <p:cNvGrpSpPr/>
          <p:nvPr/>
        </p:nvGrpSpPr>
        <p:grpSpPr>
          <a:xfrm>
            <a:off x="156120" y="4249076"/>
            <a:ext cx="11681280" cy="2598120"/>
            <a:chOff x="156120" y="4249076"/>
            <a:chExt cx="11681280" cy="259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45C34D6-EDBA-442E-A02C-61379598BF31}"/>
                    </a:ext>
                  </a:extLst>
                </p14:cNvPr>
                <p14:cNvContentPartPr/>
                <p14:nvPr/>
              </p14:nvContentPartPr>
              <p14:xfrm>
                <a:off x="156120" y="5868716"/>
                <a:ext cx="84960" cy="144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45C34D6-EDBA-442E-A02C-61379598BF3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51800" y="5864396"/>
                  <a:ext cx="93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C799876C-958B-4CEB-8839-7D6750EED89B}"/>
                    </a:ext>
                  </a:extLst>
                </p14:cNvPr>
                <p14:cNvContentPartPr/>
                <p14:nvPr/>
              </p14:nvContentPartPr>
              <p14:xfrm>
                <a:off x="159360" y="5963396"/>
                <a:ext cx="165960" cy="46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C799876C-958B-4CEB-8839-7D6750EED89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55040" y="5959076"/>
                  <a:ext cx="1746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FB1A7809-2EC5-4E7B-AA4B-3A395BC38F1E}"/>
                    </a:ext>
                  </a:extLst>
                </p14:cNvPr>
                <p14:cNvContentPartPr/>
                <p14:nvPr/>
              </p14:nvContentPartPr>
              <p14:xfrm>
                <a:off x="782160" y="5694836"/>
                <a:ext cx="498240" cy="2494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FB1A7809-2EC5-4E7B-AA4B-3A395BC38F1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77840" y="5690516"/>
                  <a:ext cx="5068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FC7D719-1D30-4666-80EF-D9398A42B56E}"/>
                    </a:ext>
                  </a:extLst>
                </p14:cNvPr>
                <p14:cNvContentPartPr/>
                <p14:nvPr/>
              </p14:nvContentPartPr>
              <p14:xfrm>
                <a:off x="1424760" y="5747396"/>
                <a:ext cx="223200" cy="2779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FC7D719-1D30-4666-80EF-D9398A42B56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420440" y="5743076"/>
                  <a:ext cx="23184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68734D6D-7F28-412B-A2A9-D0E8624753DB}"/>
                    </a:ext>
                  </a:extLst>
                </p14:cNvPr>
                <p14:cNvContentPartPr/>
                <p14:nvPr/>
              </p14:nvContentPartPr>
              <p14:xfrm>
                <a:off x="1724280" y="5542196"/>
                <a:ext cx="367560" cy="3574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68734D6D-7F28-412B-A2A9-D0E8624753D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719960" y="5537876"/>
                  <a:ext cx="37620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07C8D954-D0C2-4E13-BC78-682A088BFDAE}"/>
                    </a:ext>
                  </a:extLst>
                </p14:cNvPr>
                <p14:cNvContentPartPr/>
                <p14:nvPr/>
              </p14:nvContentPartPr>
              <p14:xfrm>
                <a:off x="2166000" y="5628236"/>
                <a:ext cx="575640" cy="3052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07C8D954-D0C2-4E13-BC78-682A088BFDA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61680" y="5623916"/>
                  <a:ext cx="58428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7B2778DD-A6AF-476A-B873-C81CD3D8AEEF}"/>
                    </a:ext>
                  </a:extLst>
                </p14:cNvPr>
                <p14:cNvContentPartPr/>
                <p14:nvPr/>
              </p14:nvContentPartPr>
              <p14:xfrm>
                <a:off x="2823360" y="5655236"/>
                <a:ext cx="258480" cy="3661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7B2778DD-A6AF-476A-B873-C81CD3D8AEE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819040" y="5650916"/>
                  <a:ext cx="26712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B0578425-B007-4E7C-A583-FFA11F3B3D83}"/>
                    </a:ext>
                  </a:extLst>
                </p14:cNvPr>
                <p14:cNvContentPartPr/>
                <p14:nvPr/>
              </p14:nvContentPartPr>
              <p14:xfrm>
                <a:off x="3162840" y="5613476"/>
                <a:ext cx="435960" cy="2390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B0578425-B007-4E7C-A583-FFA11F3B3D8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158520" y="5609156"/>
                  <a:ext cx="44460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61E2414-D14F-473D-8478-FDF240312E19}"/>
                    </a:ext>
                  </a:extLst>
                </p14:cNvPr>
                <p14:cNvContentPartPr/>
                <p14:nvPr/>
              </p14:nvContentPartPr>
              <p14:xfrm>
                <a:off x="3353640" y="5626076"/>
                <a:ext cx="122760" cy="771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61E2414-D14F-473D-8478-FDF240312E1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349320" y="5621756"/>
                  <a:ext cx="131400" cy="77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09F67941-CDC1-4D40-8942-56709F9CE459}"/>
                    </a:ext>
                  </a:extLst>
                </p14:cNvPr>
                <p14:cNvContentPartPr/>
                <p14:nvPr/>
              </p14:nvContentPartPr>
              <p14:xfrm>
                <a:off x="5213760" y="5643356"/>
                <a:ext cx="244080" cy="2538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09F67941-CDC1-4D40-8942-56709F9CE45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209440" y="5639036"/>
                  <a:ext cx="25272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A54D9D84-ED67-466C-8B44-54E6AC101540}"/>
                    </a:ext>
                  </a:extLst>
                </p14:cNvPr>
                <p14:cNvContentPartPr/>
                <p14:nvPr/>
              </p14:nvContentPartPr>
              <p14:xfrm>
                <a:off x="5602920" y="5685836"/>
                <a:ext cx="82800" cy="1864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A54D9D84-ED67-466C-8B44-54E6AC10154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598600" y="5681516"/>
                  <a:ext cx="914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14C65752-221D-45BE-93B8-D18B91A709CE}"/>
                    </a:ext>
                  </a:extLst>
                </p14:cNvPr>
                <p14:cNvContentPartPr/>
                <p14:nvPr/>
              </p14:nvContentPartPr>
              <p14:xfrm>
                <a:off x="5663760" y="5556956"/>
                <a:ext cx="20880" cy="133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14C65752-221D-45BE-93B8-D18B91A709C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659440" y="5552636"/>
                  <a:ext cx="29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A15085CC-445B-4DEF-8C38-7677F75D503C}"/>
                    </a:ext>
                  </a:extLst>
                </p14:cNvPr>
                <p14:cNvContentPartPr/>
                <p14:nvPr/>
              </p14:nvContentPartPr>
              <p14:xfrm>
                <a:off x="5837640" y="5695196"/>
                <a:ext cx="303480" cy="167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A15085CC-445B-4DEF-8C38-7677F75D503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833320" y="5690876"/>
                  <a:ext cx="312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27499F6C-3371-4352-884D-F8FAE28FDD3D}"/>
                    </a:ext>
                  </a:extLst>
                </p14:cNvPr>
                <p14:cNvContentPartPr/>
                <p14:nvPr/>
              </p14:nvContentPartPr>
              <p14:xfrm>
                <a:off x="6241200" y="5530316"/>
                <a:ext cx="315360" cy="3466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27499F6C-3371-4352-884D-F8FAE28FDD3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236880" y="5525996"/>
                  <a:ext cx="32400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3443C193-FD75-48C6-8D82-E0DDD23D2C16}"/>
                    </a:ext>
                  </a:extLst>
                </p14:cNvPr>
                <p14:cNvContentPartPr/>
                <p14:nvPr/>
              </p14:nvContentPartPr>
              <p14:xfrm>
                <a:off x="6704160" y="5620316"/>
                <a:ext cx="338400" cy="3322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3443C193-FD75-48C6-8D82-E0DDD23D2C1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699840" y="5615996"/>
                  <a:ext cx="34704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236286B1-869A-471A-8B2A-B97BCAD32082}"/>
                    </a:ext>
                  </a:extLst>
                </p14:cNvPr>
                <p14:cNvContentPartPr/>
                <p14:nvPr/>
              </p14:nvContentPartPr>
              <p14:xfrm>
                <a:off x="7126800" y="5678636"/>
                <a:ext cx="95040" cy="1688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236286B1-869A-471A-8B2A-B97BCAD3208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122480" y="5674316"/>
                  <a:ext cx="1036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99656341-6290-4E44-A2DA-E7D89833CACA}"/>
                    </a:ext>
                  </a:extLst>
                </p14:cNvPr>
                <p14:cNvContentPartPr/>
                <p14:nvPr/>
              </p14:nvContentPartPr>
              <p14:xfrm>
                <a:off x="7173960" y="5533196"/>
                <a:ext cx="40680" cy="273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99656341-6290-4E44-A2DA-E7D89833CACA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169640" y="5528876"/>
                  <a:ext cx="493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5E88FCC3-8A60-4830-8F01-1154B4F2AB1E}"/>
                    </a:ext>
                  </a:extLst>
                </p14:cNvPr>
                <p14:cNvContentPartPr/>
                <p14:nvPr/>
              </p14:nvContentPartPr>
              <p14:xfrm>
                <a:off x="7284120" y="5680076"/>
                <a:ext cx="258120" cy="227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5E88FCC3-8A60-4830-8F01-1154B4F2AB1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279800" y="5675756"/>
                  <a:ext cx="2667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D2F3D81-9868-4947-911A-14FE54F5BDC6}"/>
                    </a:ext>
                  </a:extLst>
                </p14:cNvPr>
                <p14:cNvContentPartPr/>
                <p14:nvPr/>
              </p14:nvContentPartPr>
              <p14:xfrm>
                <a:off x="7690560" y="5566316"/>
                <a:ext cx="342720" cy="3135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D2F3D81-9868-4947-911A-14FE54F5BDC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686240" y="5561996"/>
                  <a:ext cx="35136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548E69F1-8E57-47E1-B9E6-7BBA78475A64}"/>
                    </a:ext>
                  </a:extLst>
                </p14:cNvPr>
                <p14:cNvContentPartPr/>
                <p14:nvPr/>
              </p14:nvContentPartPr>
              <p14:xfrm>
                <a:off x="7792080" y="5602316"/>
                <a:ext cx="95040" cy="6188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548E69F1-8E57-47E1-B9E6-7BBA78475A64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787760" y="5597996"/>
                  <a:ext cx="103680" cy="62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708E5CC-BFA6-4F9D-A8ED-2295A621C7A0}"/>
                    </a:ext>
                  </a:extLst>
                </p14:cNvPr>
                <p14:cNvContentPartPr/>
                <p14:nvPr/>
              </p14:nvContentPartPr>
              <p14:xfrm>
                <a:off x="8103120" y="5793836"/>
                <a:ext cx="281880" cy="363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708E5CC-BFA6-4F9D-A8ED-2295A621C7A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098800" y="5789516"/>
                  <a:ext cx="2905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47A20A9B-AE14-4BD3-A324-1FF020F7085C}"/>
                    </a:ext>
                  </a:extLst>
                </p14:cNvPr>
                <p14:cNvContentPartPr/>
                <p14:nvPr/>
              </p14:nvContentPartPr>
              <p14:xfrm>
                <a:off x="8289240" y="5726516"/>
                <a:ext cx="15840" cy="2163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47A20A9B-AE14-4BD3-A324-1FF020F7085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284920" y="5722196"/>
                  <a:ext cx="244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F8CCB1EB-8421-48EA-86F7-F775DFB5E8B5}"/>
                    </a:ext>
                  </a:extLst>
                </p14:cNvPr>
                <p14:cNvContentPartPr/>
                <p14:nvPr/>
              </p14:nvContentPartPr>
              <p14:xfrm>
                <a:off x="8637360" y="5465516"/>
                <a:ext cx="159840" cy="7524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F8CCB1EB-8421-48EA-86F7-F775DFB5E8B5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633040" y="5461196"/>
                  <a:ext cx="168480" cy="76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4BBB2DDB-7147-4082-B3BA-B296FAB523F5}"/>
                    </a:ext>
                  </a:extLst>
                </p14:cNvPr>
                <p14:cNvContentPartPr/>
                <p14:nvPr/>
              </p14:nvContentPartPr>
              <p14:xfrm>
                <a:off x="8885400" y="5616356"/>
                <a:ext cx="266040" cy="3250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4BBB2DDB-7147-4082-B3BA-B296FAB523F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881080" y="5612036"/>
                  <a:ext cx="27468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77CA0051-9290-4942-B670-FFBF85049C48}"/>
                    </a:ext>
                  </a:extLst>
                </p14:cNvPr>
                <p14:cNvContentPartPr/>
                <p14:nvPr/>
              </p14:nvContentPartPr>
              <p14:xfrm>
                <a:off x="9268440" y="5695196"/>
                <a:ext cx="62640" cy="1890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77CA0051-9290-4942-B670-FFBF85049C4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264120" y="5690876"/>
                  <a:ext cx="712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51AED26C-0AA1-4DD3-9E26-C5519CE828D9}"/>
                    </a:ext>
                  </a:extLst>
                </p14:cNvPr>
                <p14:cNvContentPartPr/>
                <p14:nvPr/>
              </p14:nvContentPartPr>
              <p14:xfrm>
                <a:off x="9290400" y="5556956"/>
                <a:ext cx="25920" cy="259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51AED26C-0AA1-4DD3-9E26-C5519CE828D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286080" y="5552636"/>
                  <a:ext cx="345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9825B102-DDCA-4045-9309-0A4312098C05}"/>
                    </a:ext>
                  </a:extLst>
                </p14:cNvPr>
                <p14:cNvContentPartPr/>
                <p14:nvPr/>
              </p14:nvContentPartPr>
              <p14:xfrm>
                <a:off x="9366720" y="5691236"/>
                <a:ext cx="231840" cy="2250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9825B102-DDCA-4045-9309-0A4312098C0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362400" y="5686916"/>
                  <a:ext cx="2404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7224C056-B08B-4713-A077-B529FB566632}"/>
                    </a:ext>
                  </a:extLst>
                </p14:cNvPr>
                <p14:cNvContentPartPr/>
                <p14:nvPr/>
              </p14:nvContentPartPr>
              <p14:xfrm>
                <a:off x="9677400" y="5537156"/>
                <a:ext cx="344520" cy="44640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7224C056-B08B-4713-A077-B529FB56663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673080" y="5532836"/>
                  <a:ext cx="353160" cy="4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1E9E26D8-E9A7-4F8D-B85C-87BA6DAE5849}"/>
                    </a:ext>
                  </a:extLst>
                </p14:cNvPr>
                <p14:cNvContentPartPr/>
                <p14:nvPr/>
              </p14:nvContentPartPr>
              <p14:xfrm>
                <a:off x="10095360" y="5705276"/>
                <a:ext cx="603720" cy="2815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1E9E26D8-E9A7-4F8D-B85C-87BA6DAE5849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091040" y="5700956"/>
                  <a:ext cx="61236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CCC70CDF-3435-44CD-A36B-694C07D0B8E4}"/>
                    </a:ext>
                  </a:extLst>
                </p14:cNvPr>
                <p14:cNvContentPartPr/>
                <p14:nvPr/>
              </p14:nvContentPartPr>
              <p14:xfrm>
                <a:off x="10738680" y="5774036"/>
                <a:ext cx="241920" cy="2707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CCC70CDF-3435-44CD-A36B-694C07D0B8E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734360" y="5769716"/>
                  <a:ext cx="25056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539A49C5-864B-4FC4-AC41-8CD8AC0D9AFA}"/>
                    </a:ext>
                  </a:extLst>
                </p14:cNvPr>
                <p14:cNvContentPartPr/>
                <p14:nvPr/>
              </p14:nvContentPartPr>
              <p14:xfrm>
                <a:off x="11029920" y="5648396"/>
                <a:ext cx="499320" cy="3261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539A49C5-864B-4FC4-AC41-8CD8AC0D9AFA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025600" y="5644076"/>
                  <a:ext cx="50796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7004F823-5338-402A-BFDF-EFF78C002536}"/>
                    </a:ext>
                  </a:extLst>
                </p14:cNvPr>
                <p14:cNvContentPartPr/>
                <p14:nvPr/>
              </p14:nvContentPartPr>
              <p14:xfrm>
                <a:off x="11193720" y="5698436"/>
                <a:ext cx="210240" cy="6746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7004F823-5338-402A-BFDF-EFF78C00253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189400" y="5694116"/>
                  <a:ext cx="218880" cy="68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68B1096E-44BB-4AD6-9C98-74655AD4C6AD}"/>
                    </a:ext>
                  </a:extLst>
                </p14:cNvPr>
                <p14:cNvContentPartPr/>
                <p14:nvPr/>
              </p14:nvContentPartPr>
              <p14:xfrm>
                <a:off x="11645520" y="5926316"/>
                <a:ext cx="191880" cy="208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68B1096E-44BB-4AD6-9C98-74655AD4C6A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1641200" y="5921996"/>
                  <a:ext cx="2005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05047B78-08D2-4A6B-A967-A6F20D16DADF}"/>
                    </a:ext>
                  </a:extLst>
                </p14:cNvPr>
                <p14:cNvContentPartPr/>
                <p14:nvPr/>
              </p14:nvContentPartPr>
              <p14:xfrm>
                <a:off x="11630040" y="5858996"/>
                <a:ext cx="136080" cy="2404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05047B78-08D2-4A6B-A967-A6F20D16DAD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625720" y="5854676"/>
                  <a:ext cx="1447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24A6C446-F058-471F-9754-F4F7FB13EE5C}"/>
                    </a:ext>
                  </a:extLst>
                </p14:cNvPr>
                <p14:cNvContentPartPr/>
                <p14:nvPr/>
              </p14:nvContentPartPr>
              <p14:xfrm>
                <a:off x="557520" y="6689876"/>
                <a:ext cx="269280" cy="187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24A6C446-F058-471F-9754-F4F7FB13EE5C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53200" y="6685556"/>
                  <a:ext cx="2779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441FBE33-CB89-41CC-9A2B-5A029700EA44}"/>
                    </a:ext>
                  </a:extLst>
                </p14:cNvPr>
                <p14:cNvContentPartPr/>
                <p14:nvPr/>
              </p14:nvContentPartPr>
              <p14:xfrm>
                <a:off x="689280" y="6581156"/>
                <a:ext cx="32400" cy="2660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441FBE33-CB89-41CC-9A2B-5A029700EA4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84960" y="6576836"/>
                  <a:ext cx="410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4B49BDF1-13C5-41A1-B0BF-334E96981FB3}"/>
                    </a:ext>
                  </a:extLst>
                </p14:cNvPr>
                <p14:cNvContentPartPr/>
                <p14:nvPr/>
              </p14:nvContentPartPr>
              <p14:xfrm>
                <a:off x="1080240" y="6369476"/>
                <a:ext cx="525960" cy="2998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4B49BDF1-13C5-41A1-B0BF-334E96981FB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75920" y="6365156"/>
                  <a:ext cx="53460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8676ABCD-4D8A-48D6-9232-6F8BF6E636CA}"/>
                    </a:ext>
                  </a:extLst>
                </p14:cNvPr>
                <p14:cNvContentPartPr/>
                <p14:nvPr/>
              </p14:nvContentPartPr>
              <p14:xfrm>
                <a:off x="1671000" y="6357236"/>
                <a:ext cx="280800" cy="2754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8676ABCD-4D8A-48D6-9232-6F8BF6E636CA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666680" y="6352916"/>
                  <a:ext cx="28944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EEF07268-EAB1-4C78-AAAE-871DE7CB16FD}"/>
                    </a:ext>
                  </a:extLst>
                </p14:cNvPr>
                <p14:cNvContentPartPr/>
                <p14:nvPr/>
              </p14:nvContentPartPr>
              <p14:xfrm>
                <a:off x="2176080" y="6303596"/>
                <a:ext cx="459000" cy="3657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EEF07268-EAB1-4C78-AAAE-871DE7CB16FD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171760" y="6299276"/>
                  <a:ext cx="46764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E079B8D5-1A2D-4F15-83F1-35A0A315D9FC}"/>
                    </a:ext>
                  </a:extLst>
                </p14:cNvPr>
                <p14:cNvContentPartPr/>
                <p14:nvPr/>
              </p14:nvContentPartPr>
              <p14:xfrm>
                <a:off x="2868360" y="6543356"/>
                <a:ext cx="39240" cy="471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E079B8D5-1A2D-4F15-83F1-35A0A315D9F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864040" y="6539036"/>
                  <a:ext cx="478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5FBFF9BF-1BA6-482F-947A-E6AC0D2BAC2C}"/>
                    </a:ext>
                  </a:extLst>
                </p14:cNvPr>
                <p14:cNvContentPartPr/>
                <p14:nvPr/>
              </p14:nvContentPartPr>
              <p14:xfrm>
                <a:off x="3514560" y="6434636"/>
                <a:ext cx="309960" cy="2797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5FBFF9BF-1BA6-482F-947A-E6AC0D2BAC2C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3510240" y="6430316"/>
                  <a:ext cx="31860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34DA0EE6-196B-4546-887B-4D6CD35C9BD4}"/>
                    </a:ext>
                  </a:extLst>
                </p14:cNvPr>
                <p14:cNvContentPartPr/>
                <p14:nvPr/>
              </p14:nvContentPartPr>
              <p14:xfrm>
                <a:off x="3936480" y="6482156"/>
                <a:ext cx="105120" cy="1681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34DA0EE6-196B-4546-887B-4D6CD35C9BD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3932160" y="6477836"/>
                  <a:ext cx="113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130985A7-81D0-420A-A990-56B16451251C}"/>
                    </a:ext>
                  </a:extLst>
                </p14:cNvPr>
                <p14:cNvContentPartPr/>
                <p14:nvPr/>
              </p14:nvContentPartPr>
              <p14:xfrm>
                <a:off x="3938280" y="6308996"/>
                <a:ext cx="39240" cy="399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130985A7-81D0-420A-A990-56B16451251C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3933960" y="6304676"/>
                  <a:ext cx="478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384CABD7-2A47-4AA8-80AC-A092A44F4BFD}"/>
                    </a:ext>
                  </a:extLst>
                </p14:cNvPr>
                <p14:cNvContentPartPr/>
                <p14:nvPr/>
              </p14:nvContentPartPr>
              <p14:xfrm>
                <a:off x="4156440" y="6505556"/>
                <a:ext cx="281160" cy="20592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384CABD7-2A47-4AA8-80AC-A092A44F4BFD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4152120" y="6501236"/>
                  <a:ext cx="2898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DBDB2640-7D80-48ED-8513-33279A5414D6}"/>
                    </a:ext>
                  </a:extLst>
                </p14:cNvPr>
                <p14:cNvContentPartPr/>
                <p14:nvPr/>
              </p14:nvContentPartPr>
              <p14:xfrm>
                <a:off x="4722360" y="6371276"/>
                <a:ext cx="466560" cy="28116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DBDB2640-7D80-48ED-8513-33279A5414D6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4718040" y="6366956"/>
                  <a:ext cx="47520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FAF5B343-F062-41B8-968A-AD8D2CADBAC6}"/>
                    </a:ext>
                  </a:extLst>
                </p14:cNvPr>
                <p14:cNvContentPartPr/>
                <p14:nvPr/>
              </p14:nvContentPartPr>
              <p14:xfrm>
                <a:off x="4923960" y="6424916"/>
                <a:ext cx="69480" cy="40068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FAF5B343-F062-41B8-968A-AD8D2CADBAC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4919640" y="6420596"/>
                  <a:ext cx="7812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782AF490-7606-4166-8A9B-60C2350CCD0B}"/>
                    </a:ext>
                  </a:extLst>
                </p14:cNvPr>
                <p14:cNvContentPartPr/>
                <p14:nvPr/>
              </p14:nvContentPartPr>
              <p14:xfrm>
                <a:off x="5314920" y="6190556"/>
                <a:ext cx="241200" cy="6156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782AF490-7606-4166-8A9B-60C2350CCD0B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310600" y="6186236"/>
                  <a:ext cx="249840" cy="62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BECF9007-4FFE-4903-B9D1-E7DFE3E608D8}"/>
                    </a:ext>
                  </a:extLst>
                </p14:cNvPr>
                <p14:cNvContentPartPr/>
                <p14:nvPr/>
              </p14:nvContentPartPr>
              <p14:xfrm>
                <a:off x="324600" y="4324316"/>
                <a:ext cx="82080" cy="6476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BECF9007-4FFE-4903-B9D1-E7DFE3E608D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20280" y="4319996"/>
                  <a:ext cx="90720" cy="65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A7E3900-4040-42C5-AB23-E5778B3E387D}"/>
                    </a:ext>
                  </a:extLst>
                </p14:cNvPr>
                <p14:cNvContentPartPr/>
                <p14:nvPr/>
              </p14:nvContentPartPr>
              <p14:xfrm>
                <a:off x="173040" y="4280036"/>
                <a:ext cx="487800" cy="3175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A7E3900-4040-42C5-AB23-E5778B3E387D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68720" y="4275716"/>
                  <a:ext cx="49644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E9ADD308-556F-47C4-8ABB-3CDAD2B997BC}"/>
                    </a:ext>
                  </a:extLst>
                </p14:cNvPr>
                <p14:cNvContentPartPr/>
                <p14:nvPr/>
              </p14:nvContentPartPr>
              <p14:xfrm>
                <a:off x="691080" y="4766036"/>
                <a:ext cx="42480" cy="18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E9ADD308-556F-47C4-8ABB-3CDAD2B997BC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86760" y="4761716"/>
                  <a:ext cx="511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11E13F0F-94DE-490C-978C-B9BE063ACD84}"/>
                    </a:ext>
                  </a:extLst>
                </p14:cNvPr>
                <p14:cNvContentPartPr/>
                <p14:nvPr/>
              </p14:nvContentPartPr>
              <p14:xfrm>
                <a:off x="10343760" y="4637876"/>
                <a:ext cx="416520" cy="2070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11E13F0F-94DE-490C-978C-B9BE063ACD84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339440" y="4633556"/>
                  <a:ext cx="4251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140B0B1-743F-4A16-8337-58CE19EE2D38}"/>
                    </a:ext>
                  </a:extLst>
                </p14:cNvPr>
                <p14:cNvContentPartPr/>
                <p14:nvPr/>
              </p14:nvContentPartPr>
              <p14:xfrm>
                <a:off x="10453560" y="4631396"/>
                <a:ext cx="127440" cy="5950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140B0B1-743F-4A16-8337-58CE19EE2D38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449240" y="4627076"/>
                  <a:ext cx="136080" cy="60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CD90F895-0136-4ABB-A7C4-6CAE02BCD1D3}"/>
                    </a:ext>
                  </a:extLst>
                </p14:cNvPr>
                <p14:cNvContentPartPr/>
                <p14:nvPr/>
              </p14:nvContentPartPr>
              <p14:xfrm>
                <a:off x="10868640" y="4415036"/>
                <a:ext cx="200880" cy="5598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CD90F895-0136-4ABB-A7C4-6CAE02BCD1D3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864320" y="4410716"/>
                  <a:ext cx="209520" cy="56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244DA982-783C-4EB0-A3F7-10A7C3D3E8E9}"/>
                    </a:ext>
                  </a:extLst>
                </p14:cNvPr>
                <p14:cNvContentPartPr/>
                <p14:nvPr/>
              </p14:nvContentPartPr>
              <p14:xfrm>
                <a:off x="11142600" y="4820396"/>
                <a:ext cx="93960" cy="248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244DA982-783C-4EB0-A3F7-10A7C3D3E8E9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138280" y="4816076"/>
                  <a:ext cx="102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3CFECA1F-94A1-4419-BF11-923DD55FBDF2}"/>
                    </a:ext>
                  </a:extLst>
                </p14:cNvPr>
                <p14:cNvContentPartPr/>
                <p14:nvPr/>
              </p14:nvContentPartPr>
              <p14:xfrm>
                <a:off x="11085000" y="4895276"/>
                <a:ext cx="174960" cy="388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3CFECA1F-94A1-4419-BF11-923DD55FBDF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080680" y="4890956"/>
                  <a:ext cx="1836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34C69A59-7FE4-4044-A435-22BA50CCA8A8}"/>
                    </a:ext>
                  </a:extLst>
                </p14:cNvPr>
                <p14:cNvContentPartPr/>
                <p14:nvPr/>
              </p14:nvContentPartPr>
              <p14:xfrm>
                <a:off x="1151880" y="4352396"/>
                <a:ext cx="419040" cy="5050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34C69A59-7FE4-4044-A435-22BA50CCA8A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47560" y="4348076"/>
                  <a:ext cx="42768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76A1FB8-C147-4060-B914-28D102B9D3F4}"/>
                    </a:ext>
                  </a:extLst>
                </p14:cNvPr>
                <p14:cNvContentPartPr/>
                <p14:nvPr/>
              </p14:nvContentPartPr>
              <p14:xfrm>
                <a:off x="1408560" y="4768556"/>
                <a:ext cx="150120" cy="2116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76A1FB8-C147-4060-B914-28D102B9D3F4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404240" y="4764236"/>
                  <a:ext cx="1587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BA562EA0-3124-465E-BFCF-D3B1DDB9ABA4}"/>
                    </a:ext>
                  </a:extLst>
                </p14:cNvPr>
                <p14:cNvContentPartPr/>
                <p14:nvPr/>
              </p14:nvContentPartPr>
              <p14:xfrm>
                <a:off x="1829040" y="4697996"/>
                <a:ext cx="101520" cy="226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BA562EA0-3124-465E-BFCF-D3B1DDB9ABA4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824720" y="4693676"/>
                  <a:ext cx="1101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0E35621-7AA0-4EF9-8FED-C20AB4745B88}"/>
                    </a:ext>
                  </a:extLst>
                </p14:cNvPr>
                <p14:cNvContentPartPr/>
                <p14:nvPr/>
              </p14:nvContentPartPr>
              <p14:xfrm>
                <a:off x="1764240" y="4816436"/>
                <a:ext cx="139320" cy="11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0E35621-7AA0-4EF9-8FED-C20AB4745B8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759920" y="4812116"/>
                  <a:ext cx="1479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16394BB2-AAC2-43F4-B6BE-37B2DA9AA2C5}"/>
                    </a:ext>
                  </a:extLst>
                </p14:cNvPr>
                <p14:cNvContentPartPr/>
                <p14:nvPr/>
              </p14:nvContentPartPr>
              <p14:xfrm>
                <a:off x="2180040" y="4249076"/>
                <a:ext cx="370440" cy="8200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16394BB2-AAC2-43F4-B6BE-37B2DA9AA2C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175720" y="4244756"/>
                  <a:ext cx="379080" cy="82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729BBD1-F1E4-48A5-8E6F-E544C51A2071}"/>
                    </a:ext>
                  </a:extLst>
                </p14:cNvPr>
                <p14:cNvContentPartPr/>
                <p14:nvPr/>
              </p14:nvContentPartPr>
              <p14:xfrm>
                <a:off x="2610600" y="4615556"/>
                <a:ext cx="538920" cy="188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729BBD1-F1E4-48A5-8E6F-E544C51A2071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2606280" y="4611236"/>
                  <a:ext cx="5475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87925A9-A466-4AA6-9A2D-21D9EEB79CC6}"/>
                    </a:ext>
                  </a:extLst>
                </p14:cNvPr>
                <p14:cNvContentPartPr/>
                <p14:nvPr/>
              </p14:nvContentPartPr>
              <p14:xfrm>
                <a:off x="3173280" y="4557596"/>
                <a:ext cx="240480" cy="3063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87925A9-A466-4AA6-9A2D-21D9EEB79CC6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168960" y="4553276"/>
                  <a:ext cx="249120" cy="31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3E998FB-DFB4-4F8E-8DF3-91762ED12DBE}"/>
                    </a:ext>
                  </a:extLst>
                </p14:cNvPr>
                <p14:cNvContentPartPr/>
                <p14:nvPr/>
              </p14:nvContentPartPr>
              <p14:xfrm>
                <a:off x="3206040" y="4493876"/>
                <a:ext cx="483840" cy="3168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3E998FB-DFB4-4F8E-8DF3-91762ED12DBE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201720" y="4489556"/>
                  <a:ext cx="49248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97F9151-B11B-4FE7-8885-7EA75DC0D87E}"/>
                    </a:ext>
                  </a:extLst>
                </p14:cNvPr>
                <p14:cNvContentPartPr/>
                <p14:nvPr/>
              </p14:nvContentPartPr>
              <p14:xfrm>
                <a:off x="3813000" y="4693676"/>
                <a:ext cx="286560" cy="176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97F9151-B11B-4FE7-8885-7EA75DC0D87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3808680" y="4689356"/>
                  <a:ext cx="295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1E9E2189-4351-4BC3-AAFE-BEE45FB72F6A}"/>
                    </a:ext>
                  </a:extLst>
                </p14:cNvPr>
                <p14:cNvContentPartPr/>
                <p14:nvPr/>
              </p14:nvContentPartPr>
              <p14:xfrm>
                <a:off x="3914520" y="4591796"/>
                <a:ext cx="52560" cy="2826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1E9E2189-4351-4BC3-AAFE-BEE45FB72F6A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3910200" y="4587476"/>
                  <a:ext cx="6120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6CDA65CC-46DA-4C10-B188-50A48E340DD8}"/>
                    </a:ext>
                  </a:extLst>
                </p14:cNvPr>
                <p14:cNvContentPartPr/>
                <p14:nvPr/>
              </p14:nvContentPartPr>
              <p14:xfrm>
                <a:off x="4603920" y="4575596"/>
                <a:ext cx="273600" cy="2984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6CDA65CC-46DA-4C10-B188-50A48E340DD8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599600" y="4571276"/>
                  <a:ext cx="28224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FC7D1991-93A0-4B9A-8ED2-683AAE9BFFED}"/>
                    </a:ext>
                  </a:extLst>
                </p14:cNvPr>
                <p14:cNvContentPartPr/>
                <p14:nvPr/>
              </p14:nvContentPartPr>
              <p14:xfrm>
                <a:off x="4947720" y="4685396"/>
                <a:ext cx="30600" cy="990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FC7D1991-93A0-4B9A-8ED2-683AAE9BFFE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943400" y="4681076"/>
                  <a:ext cx="392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EDEB49FF-3811-4734-B127-4FDAE6E33E44}"/>
                    </a:ext>
                  </a:extLst>
                </p14:cNvPr>
                <p14:cNvContentPartPr/>
                <p14:nvPr/>
              </p14:nvContentPartPr>
              <p14:xfrm>
                <a:off x="4950600" y="4521236"/>
                <a:ext cx="21960" cy="331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EDEB49FF-3811-4734-B127-4FDAE6E33E44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946280" y="4516916"/>
                  <a:ext cx="306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2BB5DFDB-AA31-47DA-AE55-C9B51AA0EE77}"/>
                    </a:ext>
                  </a:extLst>
                </p14:cNvPr>
                <p14:cNvContentPartPr/>
                <p14:nvPr/>
              </p14:nvContentPartPr>
              <p14:xfrm>
                <a:off x="5086680" y="4650116"/>
                <a:ext cx="243000" cy="2228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2BB5DFDB-AA31-47DA-AE55-C9B51AA0EE77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5082360" y="4645796"/>
                  <a:ext cx="2516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A0EE5925-5B4F-4411-B8ED-50871A05530E}"/>
                    </a:ext>
                  </a:extLst>
                </p14:cNvPr>
                <p14:cNvContentPartPr/>
                <p14:nvPr/>
              </p14:nvContentPartPr>
              <p14:xfrm>
                <a:off x="5236440" y="4587116"/>
                <a:ext cx="398520" cy="2854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A0EE5925-5B4F-4411-B8ED-50871A05530E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232120" y="4582796"/>
                  <a:ext cx="40716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DAFE2F54-F5AE-41F4-A736-A592418CB977}"/>
                    </a:ext>
                  </a:extLst>
                </p14:cNvPr>
                <p14:cNvContentPartPr/>
                <p14:nvPr/>
              </p14:nvContentPartPr>
              <p14:xfrm>
                <a:off x="5604000" y="4251236"/>
                <a:ext cx="355320" cy="7884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DAFE2F54-F5AE-41F4-A736-A592418CB977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599680" y="4246916"/>
                  <a:ext cx="363960" cy="79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371F0456-4409-4D72-AB12-FB1779364DA7}"/>
                    </a:ext>
                  </a:extLst>
                </p14:cNvPr>
                <p14:cNvContentPartPr/>
                <p14:nvPr/>
              </p14:nvContentPartPr>
              <p14:xfrm>
                <a:off x="6122400" y="4682516"/>
                <a:ext cx="27360" cy="298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371F0456-4409-4D72-AB12-FB1779364DA7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6118080" y="4678196"/>
                  <a:ext cx="360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8A0060F-A7C8-416B-94C5-5A193B6BD669}"/>
                    </a:ext>
                  </a:extLst>
                </p14:cNvPr>
                <p14:cNvContentPartPr/>
                <p14:nvPr/>
              </p14:nvContentPartPr>
              <p14:xfrm>
                <a:off x="6256680" y="4249436"/>
                <a:ext cx="325080" cy="8254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8A0060F-A7C8-416B-94C5-5A193B6BD66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6252360" y="4245116"/>
                  <a:ext cx="333720" cy="83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1489E4A-18C7-4E0F-B591-F3F3150BC7F6}"/>
                    </a:ext>
                  </a:extLst>
                </p14:cNvPr>
                <p14:cNvContentPartPr/>
                <p14:nvPr/>
              </p14:nvContentPartPr>
              <p14:xfrm>
                <a:off x="6635400" y="4546076"/>
                <a:ext cx="622800" cy="3250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1489E4A-18C7-4E0F-B591-F3F3150BC7F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6631080" y="4541756"/>
                  <a:ext cx="6314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739C2560-C4BB-420E-8931-86595A6B760A}"/>
                    </a:ext>
                  </a:extLst>
                </p14:cNvPr>
                <p14:cNvContentPartPr/>
                <p14:nvPr/>
              </p14:nvContentPartPr>
              <p14:xfrm>
                <a:off x="7287360" y="4598636"/>
                <a:ext cx="268200" cy="3153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739C2560-C4BB-420E-8931-86595A6B760A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7283040" y="4594316"/>
                  <a:ext cx="27684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55E6A69-9723-4671-BD26-1E7927DBC2B5}"/>
                    </a:ext>
                  </a:extLst>
                </p14:cNvPr>
                <p14:cNvContentPartPr/>
                <p14:nvPr/>
              </p14:nvContentPartPr>
              <p14:xfrm>
                <a:off x="7702080" y="4558676"/>
                <a:ext cx="430920" cy="2376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55E6A69-9723-4671-BD26-1E7927DBC2B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697760" y="4554356"/>
                  <a:ext cx="43956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2FB49BA-53B6-466E-85E9-6510F14E40E0}"/>
                    </a:ext>
                  </a:extLst>
                </p14:cNvPr>
                <p14:cNvContentPartPr/>
                <p14:nvPr/>
              </p14:nvContentPartPr>
              <p14:xfrm>
                <a:off x="7798560" y="4577756"/>
                <a:ext cx="200160" cy="6375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2FB49BA-53B6-466E-85E9-6510F14E40E0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794240" y="4573436"/>
                  <a:ext cx="208800" cy="64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8133A574-0E72-4D30-8C57-CF806084EC5C}"/>
                    </a:ext>
                  </a:extLst>
                </p14:cNvPr>
                <p14:cNvContentPartPr/>
                <p14:nvPr/>
              </p14:nvContentPartPr>
              <p14:xfrm>
                <a:off x="4190640" y="4500356"/>
                <a:ext cx="196920" cy="658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8133A574-0E72-4D30-8C57-CF806084EC5C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186320" y="4496036"/>
                  <a:ext cx="205560" cy="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0436610B-C4FD-4CC3-9E60-409C75E89C98}"/>
                    </a:ext>
                  </a:extLst>
                </p14:cNvPr>
                <p14:cNvContentPartPr/>
                <p14:nvPr/>
              </p14:nvContentPartPr>
              <p14:xfrm>
                <a:off x="4214400" y="4559756"/>
                <a:ext cx="134280" cy="50184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0436610B-C4FD-4CC3-9E60-409C75E89C9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4210080" y="4555436"/>
                  <a:ext cx="14292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654C3636-064A-4C50-8A8B-9F474E52FDFC}"/>
                    </a:ext>
                  </a:extLst>
                </p14:cNvPr>
                <p14:cNvContentPartPr/>
                <p14:nvPr/>
              </p14:nvContentPartPr>
              <p14:xfrm>
                <a:off x="4252301" y="4779815"/>
                <a:ext cx="227520" cy="230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654C3636-064A-4C50-8A8B-9F474E52FDF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4247981" y="4775495"/>
                  <a:ext cx="2361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FF3E282C-5BA0-4BD0-8FF9-F349608B0916}"/>
                    </a:ext>
                  </a:extLst>
                </p14:cNvPr>
                <p14:cNvContentPartPr/>
                <p14:nvPr/>
              </p14:nvContentPartPr>
              <p14:xfrm>
                <a:off x="8409840" y="4727516"/>
                <a:ext cx="325440" cy="61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FF3E282C-5BA0-4BD0-8FF9-F349608B0916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405520" y="4723196"/>
                  <a:ext cx="3340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B7B2371-B43D-4DB0-BF64-E1F1080055FF}"/>
                    </a:ext>
                  </a:extLst>
                </p14:cNvPr>
                <p14:cNvContentPartPr/>
                <p14:nvPr/>
              </p14:nvContentPartPr>
              <p14:xfrm>
                <a:off x="8546640" y="4643636"/>
                <a:ext cx="61920" cy="2775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B7B2371-B43D-4DB0-BF64-E1F1080055F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542320" y="4639316"/>
                  <a:ext cx="7056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320B06F-B92A-40C8-BD32-9F2ABC1EEF7F}"/>
                    </a:ext>
                  </a:extLst>
                </p14:cNvPr>
                <p14:cNvContentPartPr/>
                <p14:nvPr/>
              </p14:nvContentPartPr>
              <p14:xfrm>
                <a:off x="9282480" y="4570916"/>
                <a:ext cx="318960" cy="2923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320B06F-B92A-40C8-BD32-9F2ABC1EEF7F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278160" y="4566596"/>
                  <a:ext cx="32760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27E81113-2BCF-41F9-B8A8-9B7D57375F34}"/>
                    </a:ext>
                  </a:extLst>
                </p14:cNvPr>
                <p14:cNvContentPartPr/>
                <p14:nvPr/>
              </p14:nvContentPartPr>
              <p14:xfrm>
                <a:off x="9639240" y="4510436"/>
                <a:ext cx="54720" cy="2793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27E81113-2BCF-41F9-B8A8-9B7D57375F3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634920" y="4506116"/>
                  <a:ext cx="6336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BB1EFDD5-1BAA-4493-87BB-F67136B98308}"/>
                    </a:ext>
                  </a:extLst>
                </p14:cNvPr>
                <p14:cNvContentPartPr/>
                <p14:nvPr/>
              </p14:nvContentPartPr>
              <p14:xfrm>
                <a:off x="9827520" y="4671356"/>
                <a:ext cx="222480" cy="195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BB1EFDD5-1BAA-4493-87BB-F67136B98308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9823200" y="4667036"/>
                  <a:ext cx="2311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028B3749-C44C-4675-9A1F-9A91518C1C8B}"/>
                    </a:ext>
                  </a:extLst>
                </p14:cNvPr>
                <p14:cNvContentPartPr/>
                <p14:nvPr/>
              </p14:nvContentPartPr>
              <p14:xfrm>
                <a:off x="8824661" y="4531055"/>
                <a:ext cx="212400" cy="1044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028B3749-C44C-4675-9A1F-9A91518C1C8B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820341" y="4526735"/>
                  <a:ext cx="2210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FA2D1FF3-D481-4D3C-B50D-79AF83DABC75}"/>
                    </a:ext>
                  </a:extLst>
                </p14:cNvPr>
                <p14:cNvContentPartPr/>
                <p14:nvPr/>
              </p14:nvContentPartPr>
              <p14:xfrm>
                <a:off x="8639261" y="4582535"/>
                <a:ext cx="365760" cy="48096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FA2D1FF3-D481-4D3C-B50D-79AF83DABC75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634941" y="4578215"/>
                  <a:ext cx="374400" cy="48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83629BB8-9279-4EEA-BF9E-E9EC4493D67B}"/>
                    </a:ext>
                  </a:extLst>
                </p14:cNvPr>
                <p14:cNvContentPartPr/>
                <p14:nvPr/>
              </p14:nvContentPartPr>
              <p14:xfrm>
                <a:off x="8766701" y="4879535"/>
                <a:ext cx="275400" cy="1188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83629BB8-9279-4EEA-BF9E-E9EC4493D67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762381" y="4875215"/>
                  <a:ext cx="2840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10DBAB6F-EF81-4355-882C-D97FC2A2034E}"/>
                    </a:ext>
                  </a:extLst>
                </p14:cNvPr>
                <p14:cNvContentPartPr/>
                <p14:nvPr/>
              </p14:nvContentPartPr>
              <p14:xfrm>
                <a:off x="3759000" y="5760716"/>
                <a:ext cx="261000" cy="266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10DBAB6F-EF81-4355-882C-D97FC2A2034E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3754680" y="5756396"/>
                  <a:ext cx="2696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0BB68C9C-08E6-40F3-A4CA-440F3DC7AF58}"/>
                    </a:ext>
                  </a:extLst>
                </p14:cNvPr>
                <p14:cNvContentPartPr/>
                <p14:nvPr/>
              </p14:nvContentPartPr>
              <p14:xfrm>
                <a:off x="3913080" y="5659916"/>
                <a:ext cx="24120" cy="2908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0BB68C9C-08E6-40F3-A4CA-440F3DC7AF58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3908760" y="5655596"/>
                  <a:ext cx="3276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C97EBD6F-9630-4F70-A4FA-57D77CF2D119}"/>
                    </a:ext>
                  </a:extLst>
                </p14:cNvPr>
                <p14:cNvContentPartPr/>
                <p14:nvPr/>
              </p14:nvContentPartPr>
              <p14:xfrm>
                <a:off x="4156080" y="5439236"/>
                <a:ext cx="181800" cy="6174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C97EBD6F-9630-4F70-A4FA-57D77CF2D119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151760" y="5434916"/>
                  <a:ext cx="190440" cy="62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7548AF94-9386-4062-BF5F-6BA08AD45D84}"/>
                    </a:ext>
                  </a:extLst>
                </p14:cNvPr>
                <p14:cNvContentPartPr/>
                <p14:nvPr/>
              </p14:nvContentPartPr>
              <p14:xfrm>
                <a:off x="4729200" y="5462276"/>
                <a:ext cx="179640" cy="4899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7548AF94-9386-4062-BF5F-6BA08AD45D84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4724880" y="5457956"/>
                  <a:ext cx="18828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A49534E-C230-4BF2-9FDC-0AB7F6FCE0E8}"/>
                    </a:ext>
                  </a:extLst>
                </p14:cNvPr>
                <p14:cNvContentPartPr/>
                <p14:nvPr/>
              </p14:nvContentPartPr>
              <p14:xfrm>
                <a:off x="4893360" y="5266076"/>
                <a:ext cx="250920" cy="2347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A49534E-C230-4BF2-9FDC-0AB7F6FCE0E8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4889040" y="5261756"/>
                  <a:ext cx="2595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ED25B4E8-676D-49A3-AFA5-1578ADF18B25}"/>
                    </a:ext>
                  </a:extLst>
                </p14:cNvPr>
                <p14:cNvContentPartPr/>
                <p14:nvPr/>
              </p14:nvContentPartPr>
              <p14:xfrm>
                <a:off x="4412501" y="5504135"/>
                <a:ext cx="167760" cy="288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ED25B4E8-676D-49A3-AFA5-1578ADF18B25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4408181" y="5499815"/>
                  <a:ext cx="17640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E486350A-455C-409C-854B-56581E954F90}"/>
                    </a:ext>
                  </a:extLst>
                </p14:cNvPr>
                <p14:cNvContentPartPr/>
                <p14:nvPr/>
              </p14:nvContentPartPr>
              <p14:xfrm>
                <a:off x="4387301" y="5572535"/>
                <a:ext cx="133920" cy="5086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E486350A-455C-409C-854B-56581E954F90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4382981" y="5568215"/>
                  <a:ext cx="142560" cy="51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7F0A820C-30C2-4982-A67E-ABEA12D70A9D}"/>
                    </a:ext>
                  </a:extLst>
                </p14:cNvPr>
                <p14:cNvContentPartPr/>
                <p14:nvPr/>
              </p14:nvContentPartPr>
              <p14:xfrm>
                <a:off x="4387301" y="5831015"/>
                <a:ext cx="280080" cy="2304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7F0A820C-30C2-4982-A67E-ABEA12D70A9D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4382981" y="5826695"/>
                  <a:ext cx="2887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37AFCDBA-9613-4540-A9F3-37D52C1ED42A}"/>
                    </a:ext>
                  </a:extLst>
                </p14:cNvPr>
                <p14:cNvContentPartPr/>
                <p14:nvPr/>
              </p14:nvContentPartPr>
              <p14:xfrm>
                <a:off x="8382941" y="5580095"/>
                <a:ext cx="180720" cy="62964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37AFCDBA-9613-4540-A9F3-37D52C1ED42A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378621" y="5575775"/>
                  <a:ext cx="189360" cy="63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D5B3D16D-D92E-452C-9E44-E2B8509FB224}"/>
                    </a:ext>
                  </a:extLst>
                </p14:cNvPr>
                <p14:cNvContentPartPr/>
                <p14:nvPr/>
              </p14:nvContentPartPr>
              <p14:xfrm>
                <a:off x="8429741" y="5584055"/>
                <a:ext cx="210960" cy="3636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D5B3D16D-D92E-452C-9E44-E2B8509FB224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425421" y="5579735"/>
                  <a:ext cx="2196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78C30DAD-77CD-477B-A9B4-E5EEDA5F63C5}"/>
                    </a:ext>
                  </a:extLst>
                </p14:cNvPr>
                <p14:cNvContentPartPr/>
                <p14:nvPr/>
              </p14:nvContentPartPr>
              <p14:xfrm>
                <a:off x="8430461" y="6037295"/>
                <a:ext cx="147960" cy="1044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78C30DAD-77CD-477B-A9B4-E5EEDA5F63C5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8426141" y="6032975"/>
                  <a:ext cx="156600" cy="190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5641921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82571794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166368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uppo 20">
            <a:extLst>
              <a:ext uri="{FF2B5EF4-FFF2-40B4-BE49-F238E27FC236}">
                <a16:creationId xmlns:a16="http://schemas.microsoft.com/office/drawing/2014/main" id="{DB0AB1E0-1D14-4F20-969A-076D96A9A5F9}"/>
              </a:ext>
            </a:extLst>
          </p:cNvPr>
          <p:cNvGrpSpPr/>
          <p:nvPr/>
        </p:nvGrpSpPr>
        <p:grpSpPr>
          <a:xfrm>
            <a:off x="179520" y="140036"/>
            <a:ext cx="1705320" cy="575280"/>
            <a:chOff x="179520" y="140036"/>
            <a:chExt cx="1705320" cy="57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303423A-6A3B-46E6-8BA7-6A6DE18B95C2}"/>
                    </a:ext>
                  </a:extLst>
                </p14:cNvPr>
                <p14:cNvContentPartPr/>
                <p14:nvPr/>
              </p14:nvContentPartPr>
              <p14:xfrm>
                <a:off x="328200" y="140036"/>
                <a:ext cx="46800" cy="5119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303423A-6A3B-46E6-8BA7-6A6DE18B95C2}"/>
                    </a:ext>
                  </a:extLst>
                </p:cNvPr>
                <p:cNvPicPr/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323880" y="135716"/>
                  <a:ext cx="5544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FB6A1DE6-BDFB-43D4-9303-DC84D43CE501}"/>
                    </a:ext>
                  </a:extLst>
                </p14:cNvPr>
                <p14:cNvContentPartPr/>
                <p14:nvPr/>
              </p14:nvContentPartPr>
              <p14:xfrm>
                <a:off x="179520" y="183956"/>
                <a:ext cx="554760" cy="5313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FB6A1DE6-BDFB-43D4-9303-DC84D43CE501}"/>
                    </a:ext>
                  </a:extLst>
                </p:cNvPr>
                <p:cNvPicPr/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175200" y="179636"/>
                  <a:ext cx="563400" cy="54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F8C5A2EA-5B9D-4BF4-BC64-4A698D53A068}"/>
                    </a:ext>
                  </a:extLst>
                </p14:cNvPr>
                <p14:cNvContentPartPr/>
                <p14:nvPr/>
              </p14:nvContentPartPr>
              <p14:xfrm>
                <a:off x="826800" y="411476"/>
                <a:ext cx="320040" cy="2757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F8C5A2EA-5B9D-4BF4-BC64-4A698D53A068}"/>
                    </a:ext>
                  </a:extLst>
                </p:cNvPr>
                <p:cNvPicPr/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822480" y="407156"/>
                  <a:ext cx="32868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9024D4C-CAA0-4D44-8309-EBD59DC7F635}"/>
                    </a:ext>
                  </a:extLst>
                </p14:cNvPr>
                <p14:cNvContentPartPr/>
                <p14:nvPr/>
              </p14:nvContentPartPr>
              <p14:xfrm>
                <a:off x="1208040" y="250916"/>
                <a:ext cx="395280" cy="416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9024D4C-CAA0-4D44-8309-EBD59DC7F635}"/>
                    </a:ext>
                  </a:extLst>
                </p:cNvPr>
                <p:cNvPicPr/>
                <p:nvPr/>
              </p:nvPicPr>
              <p:blipFill>
                <a:blip r:embed="rId10"/>
                <a:stretch>
                  <a:fillRect/>
                </a:stretch>
              </p:blipFill>
              <p:spPr>
                <a:xfrm>
                  <a:off x="1203720" y="246596"/>
                  <a:ext cx="40392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98C3C5C-3A06-4473-A294-A0F81C737BC1}"/>
                    </a:ext>
                  </a:extLst>
                </p14:cNvPr>
                <p14:cNvContentPartPr/>
                <p14:nvPr/>
              </p14:nvContentPartPr>
              <p14:xfrm>
                <a:off x="1665240" y="395276"/>
                <a:ext cx="219600" cy="2772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98C3C5C-3A06-4473-A294-A0F81C737BC1}"/>
                    </a:ext>
                  </a:extLst>
                </p:cNvPr>
                <p:cNvPicPr/>
                <p:nvPr/>
              </p:nvPicPr>
              <p:blipFill>
                <a:blip r:embed="rId12"/>
                <a:stretch>
                  <a:fillRect/>
                </a:stretch>
              </p:blipFill>
              <p:spPr>
                <a:xfrm>
                  <a:off x="1660920" y="390956"/>
                  <a:ext cx="228240" cy="285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D222C899-FA52-4AEA-A7B3-ED6E6B5EFC6A}"/>
                  </a:ext>
                </a:extLst>
              </p14:cNvPr>
              <p14:cNvContentPartPr/>
              <p14:nvPr/>
            </p14:nvContentPartPr>
            <p14:xfrm>
              <a:off x="4910280" y="432356"/>
              <a:ext cx="15120" cy="3168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D222C899-FA52-4AEA-A7B3-ED6E6B5EFC6A}"/>
                  </a:ext>
                </a:extLst>
              </p:cNvPr>
              <p:cNvPicPr/>
              <p:nvPr/>
            </p:nvPicPr>
            <p:blipFill>
              <a:blip r:embed="rId14"/>
              <a:stretch>
                <a:fillRect/>
              </a:stretch>
            </p:blipFill>
            <p:spPr>
              <a:xfrm>
                <a:off x="4905960" y="428036"/>
                <a:ext cx="2376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595E8642-C278-4917-8A3C-039B51F2D739}"/>
                  </a:ext>
                </a:extLst>
              </p14:cNvPr>
              <p14:cNvContentPartPr/>
              <p14:nvPr/>
            </p14:nvContentPartPr>
            <p14:xfrm>
              <a:off x="5316720" y="168836"/>
              <a:ext cx="35640" cy="6408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595E8642-C278-4917-8A3C-039B51F2D739}"/>
                  </a:ext>
                </a:extLst>
              </p:cNvPr>
              <p:cNvPicPr/>
              <p:nvPr/>
            </p:nvPicPr>
            <p:blipFill>
              <a:blip r:embed="rId16"/>
              <a:stretch>
                <a:fillRect/>
              </a:stretch>
            </p:blipFill>
            <p:spPr>
              <a:xfrm>
                <a:off x="5312400" y="164516"/>
                <a:ext cx="44280" cy="7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55" name="Gruppo 54">
            <a:extLst>
              <a:ext uri="{FF2B5EF4-FFF2-40B4-BE49-F238E27FC236}">
                <a16:creationId xmlns:a16="http://schemas.microsoft.com/office/drawing/2014/main" id="{B8C82CC4-C62F-4CEC-9FB6-478843C2BF69}"/>
              </a:ext>
            </a:extLst>
          </p:cNvPr>
          <p:cNvGrpSpPr/>
          <p:nvPr/>
        </p:nvGrpSpPr>
        <p:grpSpPr>
          <a:xfrm>
            <a:off x="54960" y="1035716"/>
            <a:ext cx="990360" cy="599760"/>
            <a:chOff x="54960" y="1035716"/>
            <a:chExt cx="990360" cy="59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2225B30-6D42-4E50-8B83-67BCDA9EDC4B}"/>
                    </a:ext>
                  </a:extLst>
                </p14:cNvPr>
                <p14:cNvContentPartPr/>
                <p14:nvPr/>
              </p14:nvContentPartPr>
              <p14:xfrm>
                <a:off x="54960" y="1035716"/>
                <a:ext cx="454320" cy="5853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2225B30-6D42-4E50-8B83-67BCDA9EDC4B}"/>
                    </a:ext>
                  </a:extLst>
                </p:cNvPr>
                <p:cNvPicPr/>
                <p:nvPr/>
              </p:nvPicPr>
              <p:blipFill>
                <a:blip r:embed="rId18"/>
                <a:stretch>
                  <a:fillRect/>
                </a:stretch>
              </p:blipFill>
              <p:spPr>
                <a:xfrm>
                  <a:off x="50640" y="1031396"/>
                  <a:ext cx="462960" cy="59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7B4B3AB0-6708-4AF0-8C5E-4F0909977C78}"/>
                    </a:ext>
                  </a:extLst>
                </p14:cNvPr>
                <p14:cNvContentPartPr/>
                <p14:nvPr/>
              </p14:nvContentPartPr>
              <p14:xfrm>
                <a:off x="790800" y="1360436"/>
                <a:ext cx="254520" cy="2750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7B4B3AB0-6708-4AF0-8C5E-4F0909977C78}"/>
                    </a:ext>
                  </a:extLst>
                </p:cNvPr>
                <p:cNvPicPr/>
                <p:nvPr/>
              </p:nvPicPr>
              <p:blipFill>
                <a:blip r:embed="rId20"/>
                <a:stretch>
                  <a:fillRect/>
                </a:stretch>
              </p:blipFill>
              <p:spPr>
                <a:xfrm>
                  <a:off x="786480" y="1356116"/>
                  <a:ext cx="263160" cy="28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2ED688A9-AA70-4E04-8420-04438B914CDF}"/>
              </a:ext>
            </a:extLst>
          </p:cNvPr>
          <p:cNvGrpSpPr/>
          <p:nvPr/>
        </p:nvGrpSpPr>
        <p:grpSpPr>
          <a:xfrm>
            <a:off x="1468680" y="1055876"/>
            <a:ext cx="3574800" cy="904680"/>
            <a:chOff x="1468680" y="1055876"/>
            <a:chExt cx="3574800" cy="90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EB5E7A4A-D076-445E-8E0D-3BFC7667FD8D}"/>
                    </a:ext>
                  </a:extLst>
                </p14:cNvPr>
                <p14:cNvContentPartPr/>
                <p14:nvPr/>
              </p14:nvContentPartPr>
              <p14:xfrm>
                <a:off x="1468680" y="1183316"/>
                <a:ext cx="377280" cy="4294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EB5E7A4A-D076-445E-8E0D-3BFC7667FD8D}"/>
                    </a:ext>
                  </a:extLst>
                </p:cNvPr>
                <p:cNvPicPr/>
                <p:nvPr/>
              </p:nvPicPr>
              <p:blipFill>
                <a:blip r:embed="rId22"/>
                <a:stretch>
                  <a:fillRect/>
                </a:stretch>
              </p:blipFill>
              <p:spPr>
                <a:xfrm>
                  <a:off x="1464360" y="1178996"/>
                  <a:ext cx="38592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33FF142D-435B-4188-A40F-57571D907F5B}"/>
                    </a:ext>
                  </a:extLst>
                </p14:cNvPr>
                <p14:cNvContentPartPr/>
                <p14:nvPr/>
              </p14:nvContentPartPr>
              <p14:xfrm>
                <a:off x="1931640" y="1334516"/>
                <a:ext cx="300960" cy="2390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33FF142D-435B-4188-A40F-57571D907F5B}"/>
                    </a:ext>
                  </a:extLst>
                </p:cNvPr>
                <p:cNvPicPr/>
                <p:nvPr/>
              </p:nvPicPr>
              <p:blipFill>
                <a:blip r:embed="rId24"/>
                <a:stretch>
                  <a:fillRect/>
                </a:stretch>
              </p:blipFill>
              <p:spPr>
                <a:xfrm>
                  <a:off x="1927320" y="1330196"/>
                  <a:ext cx="30960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51DF5922-D728-436A-B584-343D1B8734FC}"/>
                    </a:ext>
                  </a:extLst>
                </p14:cNvPr>
                <p14:cNvContentPartPr/>
                <p14:nvPr/>
              </p14:nvContentPartPr>
              <p14:xfrm>
                <a:off x="2545080" y="1301396"/>
                <a:ext cx="257040" cy="1990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51DF5922-D728-436A-B584-343D1B8734FC}"/>
                    </a:ext>
                  </a:extLst>
                </p:cNvPr>
                <p:cNvPicPr/>
                <p:nvPr/>
              </p:nvPicPr>
              <p:blipFill>
                <a:blip r:embed="rId26"/>
                <a:stretch>
                  <a:fillRect/>
                </a:stretch>
              </p:blipFill>
              <p:spPr>
                <a:xfrm>
                  <a:off x="2540760" y="1297076"/>
                  <a:ext cx="2656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AEF7E2AD-2770-429C-A5DF-5F39885739C5}"/>
                    </a:ext>
                  </a:extLst>
                </p14:cNvPr>
                <p14:cNvContentPartPr/>
                <p14:nvPr/>
              </p14:nvContentPartPr>
              <p14:xfrm>
                <a:off x="2441400" y="1386356"/>
                <a:ext cx="503640" cy="5742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AEF7E2AD-2770-429C-A5DF-5F39885739C5}"/>
                    </a:ext>
                  </a:extLst>
                </p:cNvPr>
                <p:cNvPicPr/>
                <p:nvPr/>
              </p:nvPicPr>
              <p:blipFill>
                <a:blip r:embed="rId28"/>
                <a:stretch>
                  <a:fillRect/>
                </a:stretch>
              </p:blipFill>
              <p:spPr>
                <a:xfrm>
                  <a:off x="2437080" y="1382036"/>
                  <a:ext cx="512280" cy="58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4A64553-1299-4338-92A6-4E9D685D1939}"/>
                    </a:ext>
                  </a:extLst>
                </p14:cNvPr>
                <p14:cNvContentPartPr/>
                <p14:nvPr/>
              </p14:nvContentPartPr>
              <p14:xfrm>
                <a:off x="3081120" y="1055876"/>
                <a:ext cx="375120" cy="5061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4A64553-1299-4338-92A6-4E9D685D1939}"/>
                    </a:ext>
                  </a:extLst>
                </p:cNvPr>
                <p:cNvPicPr/>
                <p:nvPr/>
              </p:nvPicPr>
              <p:blipFill>
                <a:blip r:embed="rId30"/>
                <a:stretch>
                  <a:fillRect/>
                </a:stretch>
              </p:blipFill>
              <p:spPr>
                <a:xfrm>
                  <a:off x="3076800" y="1051556"/>
                  <a:ext cx="38376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181FFF97-02F9-4F34-A7A1-F72EF50C65BD}"/>
                    </a:ext>
                  </a:extLst>
                </p14:cNvPr>
                <p14:cNvContentPartPr/>
                <p14:nvPr/>
              </p14:nvContentPartPr>
              <p14:xfrm>
                <a:off x="3347520" y="1297436"/>
                <a:ext cx="54000" cy="144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181FFF97-02F9-4F34-A7A1-F72EF50C65BD}"/>
                    </a:ext>
                  </a:extLst>
                </p:cNvPr>
                <p:cNvPicPr/>
                <p:nvPr/>
              </p:nvPicPr>
              <p:blipFill>
                <a:blip r:embed="rId32"/>
                <a:stretch>
                  <a:fillRect/>
                </a:stretch>
              </p:blipFill>
              <p:spPr>
                <a:xfrm>
                  <a:off x="3343200" y="1293116"/>
                  <a:ext cx="626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B281572E-709D-421D-B7E1-EF0734831914}"/>
                    </a:ext>
                  </a:extLst>
                </p14:cNvPr>
                <p14:cNvContentPartPr/>
                <p14:nvPr/>
              </p14:nvContentPartPr>
              <p14:xfrm>
                <a:off x="3604560" y="1330196"/>
                <a:ext cx="493560" cy="1818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B281572E-709D-421D-B7E1-EF0734831914}"/>
                    </a:ext>
                  </a:extLst>
                </p:cNvPr>
                <p:cNvPicPr/>
                <p:nvPr/>
              </p:nvPicPr>
              <p:blipFill>
                <a:blip r:embed="rId34"/>
                <a:stretch>
                  <a:fillRect/>
                </a:stretch>
              </p:blipFill>
              <p:spPr>
                <a:xfrm>
                  <a:off x="3600240" y="1325876"/>
                  <a:ext cx="5022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B7819AE9-59CA-4685-9481-FA0663D68A98}"/>
                    </a:ext>
                  </a:extLst>
                </p14:cNvPr>
                <p14:cNvContentPartPr/>
                <p14:nvPr/>
              </p14:nvContentPartPr>
              <p14:xfrm>
                <a:off x="4119360" y="1353956"/>
                <a:ext cx="531720" cy="2602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B7819AE9-59CA-4685-9481-FA0663D68A98}"/>
                    </a:ext>
                  </a:extLst>
                </p:cNvPr>
                <p:cNvPicPr/>
                <p:nvPr/>
              </p:nvPicPr>
              <p:blipFill>
                <a:blip r:embed="rId36"/>
                <a:stretch>
                  <a:fillRect/>
                </a:stretch>
              </p:blipFill>
              <p:spPr>
                <a:xfrm>
                  <a:off x="4115040" y="1349636"/>
                  <a:ext cx="54036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E9E1443-E4F7-4880-9A52-BADEB2E9782D}"/>
                    </a:ext>
                  </a:extLst>
                </p14:cNvPr>
                <p14:cNvContentPartPr/>
                <p14:nvPr/>
              </p14:nvContentPartPr>
              <p14:xfrm>
                <a:off x="4641000" y="1373036"/>
                <a:ext cx="402480" cy="2523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E9E1443-E4F7-4880-9A52-BADEB2E9782D}"/>
                    </a:ext>
                  </a:extLst>
                </p:cNvPr>
                <p:cNvPicPr/>
                <p:nvPr/>
              </p:nvPicPr>
              <p:blipFill>
                <a:blip r:embed="rId38"/>
                <a:stretch>
                  <a:fillRect/>
                </a:stretch>
              </p:blipFill>
              <p:spPr>
                <a:xfrm>
                  <a:off x="4636680" y="1368716"/>
                  <a:ext cx="411120" cy="26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9B7EC9E8-0E21-4BFC-8EEC-5743CEB962A0}"/>
              </a:ext>
            </a:extLst>
          </p:cNvPr>
          <p:cNvGrpSpPr/>
          <p:nvPr/>
        </p:nvGrpSpPr>
        <p:grpSpPr>
          <a:xfrm>
            <a:off x="5600400" y="953636"/>
            <a:ext cx="893160" cy="689760"/>
            <a:chOff x="5600400" y="953636"/>
            <a:chExt cx="893160" cy="68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C447EFAA-DCF6-4630-8B6F-2AD0019AF67D}"/>
                    </a:ext>
                  </a:extLst>
                </p14:cNvPr>
                <p14:cNvContentPartPr/>
                <p14:nvPr/>
              </p14:nvContentPartPr>
              <p14:xfrm>
                <a:off x="5600400" y="1338476"/>
                <a:ext cx="305280" cy="2505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C447EFAA-DCF6-4630-8B6F-2AD0019AF67D}"/>
                    </a:ext>
                  </a:extLst>
                </p:cNvPr>
                <p:cNvPicPr/>
                <p:nvPr/>
              </p:nvPicPr>
              <p:blipFill>
                <a:blip r:embed="rId40"/>
                <a:stretch>
                  <a:fillRect/>
                </a:stretch>
              </p:blipFill>
              <p:spPr>
                <a:xfrm>
                  <a:off x="5596080" y="1334156"/>
                  <a:ext cx="3139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5FF0076-23B9-4EAE-8C42-4756F67F1598}"/>
                    </a:ext>
                  </a:extLst>
                </p14:cNvPr>
                <p14:cNvContentPartPr/>
                <p14:nvPr/>
              </p14:nvContentPartPr>
              <p14:xfrm>
                <a:off x="5765280" y="953636"/>
                <a:ext cx="479160" cy="6246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5FF0076-23B9-4EAE-8C42-4756F67F1598}"/>
                    </a:ext>
                  </a:extLst>
                </p:cNvPr>
                <p:cNvPicPr/>
                <p:nvPr/>
              </p:nvPicPr>
              <p:blipFill>
                <a:blip r:embed="rId42"/>
                <a:stretch>
                  <a:fillRect/>
                </a:stretch>
              </p:blipFill>
              <p:spPr>
                <a:xfrm>
                  <a:off x="5760960" y="949316"/>
                  <a:ext cx="487800" cy="63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C1E5B02-BE95-4D20-9110-16CA7EBAC5F6}"/>
                    </a:ext>
                  </a:extLst>
                </p14:cNvPr>
                <p14:cNvContentPartPr/>
                <p14:nvPr/>
              </p14:nvContentPartPr>
              <p14:xfrm>
                <a:off x="6255240" y="1325516"/>
                <a:ext cx="238320" cy="3178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C1E5B02-BE95-4D20-9110-16CA7EBAC5F6}"/>
                    </a:ext>
                  </a:extLst>
                </p:cNvPr>
                <p:cNvPicPr/>
                <p:nvPr/>
              </p:nvPicPr>
              <p:blipFill>
                <a:blip r:embed="rId44"/>
                <a:stretch>
                  <a:fillRect/>
                </a:stretch>
              </p:blipFill>
              <p:spPr>
                <a:xfrm>
                  <a:off x="6250920" y="1321196"/>
                  <a:ext cx="246960" cy="32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uppo 51">
            <a:extLst>
              <a:ext uri="{FF2B5EF4-FFF2-40B4-BE49-F238E27FC236}">
                <a16:creationId xmlns:a16="http://schemas.microsoft.com/office/drawing/2014/main" id="{A1432497-7DF5-4E19-A5FD-C91F0B5B25E5}"/>
              </a:ext>
            </a:extLst>
          </p:cNvPr>
          <p:cNvGrpSpPr/>
          <p:nvPr/>
        </p:nvGrpSpPr>
        <p:grpSpPr>
          <a:xfrm>
            <a:off x="8255760" y="1433156"/>
            <a:ext cx="209160" cy="100800"/>
            <a:chOff x="8255760" y="1433156"/>
            <a:chExt cx="209160" cy="10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B8297796-9A78-4E8D-A85D-6DAAB5339A94}"/>
                    </a:ext>
                  </a:extLst>
                </p14:cNvPr>
                <p14:cNvContentPartPr/>
                <p14:nvPr/>
              </p14:nvContentPartPr>
              <p14:xfrm>
                <a:off x="8262600" y="1433156"/>
                <a:ext cx="155880" cy="10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B8297796-9A78-4E8D-A85D-6DAAB5339A94}"/>
                    </a:ext>
                  </a:extLst>
                </p:cNvPr>
                <p:cNvPicPr/>
                <p:nvPr/>
              </p:nvPicPr>
              <p:blipFill>
                <a:blip r:embed="rId46"/>
                <a:stretch>
                  <a:fillRect/>
                </a:stretch>
              </p:blipFill>
              <p:spPr>
                <a:xfrm>
                  <a:off x="8258280" y="1428836"/>
                  <a:ext cx="1645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8ADC9DF1-7096-4265-B391-2C7F5AB42E62}"/>
                    </a:ext>
                  </a:extLst>
                </p14:cNvPr>
                <p14:cNvContentPartPr/>
                <p14:nvPr/>
              </p14:nvContentPartPr>
              <p14:xfrm>
                <a:off x="8255760" y="1510556"/>
                <a:ext cx="209160" cy="234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8ADC9DF1-7096-4265-B391-2C7F5AB42E62}"/>
                    </a:ext>
                  </a:extLst>
                </p:cNvPr>
                <p:cNvPicPr/>
                <p:nvPr/>
              </p:nvPicPr>
              <p:blipFill>
                <a:blip r:embed="rId48"/>
                <a:stretch>
                  <a:fillRect/>
                </a:stretch>
              </p:blipFill>
              <p:spPr>
                <a:xfrm>
                  <a:off x="8251440" y="1506236"/>
                  <a:ext cx="21780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o 87">
            <a:extLst>
              <a:ext uri="{FF2B5EF4-FFF2-40B4-BE49-F238E27FC236}">
                <a16:creationId xmlns:a16="http://schemas.microsoft.com/office/drawing/2014/main" id="{343A76B5-A53E-4D78-992C-FDCEBA77A65F}"/>
              </a:ext>
            </a:extLst>
          </p:cNvPr>
          <p:cNvGrpSpPr/>
          <p:nvPr/>
        </p:nvGrpSpPr>
        <p:grpSpPr>
          <a:xfrm>
            <a:off x="99600" y="2118956"/>
            <a:ext cx="2523960" cy="421560"/>
            <a:chOff x="99600" y="2118956"/>
            <a:chExt cx="2523960" cy="42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6EA87FC-78CE-4627-9533-D525E34C499A}"/>
                    </a:ext>
                  </a:extLst>
                </p14:cNvPr>
                <p14:cNvContentPartPr/>
                <p14:nvPr/>
              </p14:nvContentPartPr>
              <p14:xfrm>
                <a:off x="99600" y="2186276"/>
                <a:ext cx="481680" cy="2602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6EA87FC-78CE-4627-9533-D525E34C499A}"/>
                    </a:ext>
                  </a:extLst>
                </p:cNvPr>
                <p:cNvPicPr/>
                <p:nvPr/>
              </p:nvPicPr>
              <p:blipFill>
                <a:blip r:embed="rId50"/>
                <a:stretch>
                  <a:fillRect/>
                </a:stretch>
              </p:blipFill>
              <p:spPr>
                <a:xfrm>
                  <a:off x="95280" y="2181956"/>
                  <a:ext cx="49032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720C3662-497F-440A-8A6B-8E65B77BF0AA}"/>
                    </a:ext>
                  </a:extLst>
                </p14:cNvPr>
                <p14:cNvContentPartPr/>
                <p14:nvPr/>
              </p14:nvContentPartPr>
              <p14:xfrm>
                <a:off x="696840" y="2118956"/>
                <a:ext cx="345600" cy="3477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720C3662-497F-440A-8A6B-8E65B77BF0AA}"/>
                    </a:ext>
                  </a:extLst>
                </p:cNvPr>
                <p:cNvPicPr/>
                <p:nvPr/>
              </p:nvPicPr>
              <p:blipFill>
                <a:blip r:embed="rId52"/>
                <a:stretch>
                  <a:fillRect/>
                </a:stretch>
              </p:blipFill>
              <p:spPr>
                <a:xfrm>
                  <a:off x="692520" y="2114636"/>
                  <a:ext cx="35424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D112B9B-E6D9-429F-B6B5-F0EA6AC8F67F}"/>
                    </a:ext>
                  </a:extLst>
                </p14:cNvPr>
                <p14:cNvContentPartPr/>
                <p14:nvPr/>
              </p14:nvContentPartPr>
              <p14:xfrm>
                <a:off x="1134600" y="2141276"/>
                <a:ext cx="228960" cy="352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D112B9B-E6D9-429F-B6B5-F0EA6AC8F67F}"/>
                    </a:ext>
                  </a:extLst>
                </p:cNvPr>
                <p:cNvPicPr/>
                <p:nvPr/>
              </p:nvPicPr>
              <p:blipFill>
                <a:blip r:embed="rId54"/>
                <a:stretch>
                  <a:fillRect/>
                </a:stretch>
              </p:blipFill>
              <p:spPr>
                <a:xfrm>
                  <a:off x="1130280" y="2136956"/>
                  <a:ext cx="23760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0DBA5D09-A210-4090-B4B9-F30F0CC42026}"/>
                    </a:ext>
                  </a:extLst>
                </p14:cNvPr>
                <p14:cNvContentPartPr/>
                <p14:nvPr/>
              </p14:nvContentPartPr>
              <p14:xfrm>
                <a:off x="1419000" y="2238116"/>
                <a:ext cx="195480" cy="2350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0DBA5D09-A210-4090-B4B9-F30F0CC42026}"/>
                    </a:ext>
                  </a:extLst>
                </p:cNvPr>
                <p:cNvPicPr/>
                <p:nvPr/>
              </p:nvPicPr>
              <p:blipFill>
                <a:blip r:embed="rId56"/>
                <a:stretch>
                  <a:fillRect/>
                </a:stretch>
              </p:blipFill>
              <p:spPr>
                <a:xfrm>
                  <a:off x="1414680" y="2233796"/>
                  <a:ext cx="2041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BCB0AB7-8344-417D-86C6-468BDFA830D9}"/>
                    </a:ext>
                  </a:extLst>
                </p14:cNvPr>
                <p14:cNvContentPartPr/>
                <p14:nvPr/>
              </p14:nvContentPartPr>
              <p14:xfrm>
                <a:off x="1717080" y="2286356"/>
                <a:ext cx="567000" cy="2541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BCB0AB7-8344-417D-86C6-468BDFA830D9}"/>
                    </a:ext>
                  </a:extLst>
                </p:cNvPr>
                <p:cNvPicPr/>
                <p:nvPr/>
              </p:nvPicPr>
              <p:blipFill>
                <a:blip r:embed="rId58"/>
                <a:stretch>
                  <a:fillRect/>
                </a:stretch>
              </p:blipFill>
              <p:spPr>
                <a:xfrm>
                  <a:off x="1712760" y="2282036"/>
                  <a:ext cx="57564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77A4E14A-DFB2-4FB9-BFD3-7887787C4A61}"/>
                    </a:ext>
                  </a:extLst>
                </p14:cNvPr>
                <p14:cNvContentPartPr/>
                <p14:nvPr/>
              </p14:nvContentPartPr>
              <p14:xfrm>
                <a:off x="2300280" y="2301476"/>
                <a:ext cx="323280" cy="2365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77A4E14A-DFB2-4FB9-BFD3-7887787C4A61}"/>
                    </a:ext>
                  </a:extLst>
                </p:cNvPr>
                <p:cNvPicPr/>
                <p:nvPr/>
              </p:nvPicPr>
              <p:blipFill>
                <a:blip r:embed="rId60"/>
                <a:stretch>
                  <a:fillRect/>
                </a:stretch>
              </p:blipFill>
              <p:spPr>
                <a:xfrm>
                  <a:off x="2295960" y="2297156"/>
                  <a:ext cx="331920" cy="24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CDC4FE43-61F1-44EF-92BC-A9C2B904D5BA}"/>
              </a:ext>
            </a:extLst>
          </p:cNvPr>
          <p:cNvGrpSpPr/>
          <p:nvPr/>
        </p:nvGrpSpPr>
        <p:grpSpPr>
          <a:xfrm>
            <a:off x="3324840" y="1907276"/>
            <a:ext cx="877680" cy="638640"/>
            <a:chOff x="3324840" y="1907276"/>
            <a:chExt cx="877680" cy="63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AC033E6-6243-47CC-87E7-039E4C400FFF}"/>
                    </a:ext>
                  </a:extLst>
                </p14:cNvPr>
                <p14:cNvContentPartPr/>
                <p14:nvPr/>
              </p14:nvContentPartPr>
              <p14:xfrm>
                <a:off x="3324840" y="2286716"/>
                <a:ext cx="238320" cy="2080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AC033E6-6243-47CC-87E7-039E4C400FFF}"/>
                    </a:ext>
                  </a:extLst>
                </p:cNvPr>
                <p:cNvPicPr/>
                <p:nvPr/>
              </p:nvPicPr>
              <p:blipFill>
                <a:blip r:embed="rId62"/>
                <a:stretch>
                  <a:fillRect/>
                </a:stretch>
              </p:blipFill>
              <p:spPr>
                <a:xfrm>
                  <a:off x="3320520" y="2282396"/>
                  <a:ext cx="2469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2FA1E95F-BFF9-4FDC-951C-109A038CDEEB}"/>
                    </a:ext>
                  </a:extLst>
                </p14:cNvPr>
                <p14:cNvContentPartPr/>
                <p14:nvPr/>
              </p14:nvContentPartPr>
              <p14:xfrm>
                <a:off x="3483600" y="1907276"/>
                <a:ext cx="399240" cy="5698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2FA1E95F-BFF9-4FDC-951C-109A038CDEEB}"/>
                    </a:ext>
                  </a:extLst>
                </p:cNvPr>
                <p:cNvPicPr/>
                <p:nvPr/>
              </p:nvPicPr>
              <p:blipFill>
                <a:blip r:embed="rId64"/>
                <a:stretch>
                  <a:fillRect/>
                </a:stretch>
              </p:blipFill>
              <p:spPr>
                <a:xfrm>
                  <a:off x="3479280" y="1902956"/>
                  <a:ext cx="40788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1E901C2F-ABD1-48C4-8341-288E6D1DCE19}"/>
                    </a:ext>
                  </a:extLst>
                </p14:cNvPr>
                <p14:cNvContentPartPr/>
                <p14:nvPr/>
              </p14:nvContentPartPr>
              <p14:xfrm>
                <a:off x="3992280" y="2267276"/>
                <a:ext cx="210240" cy="278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1E901C2F-ABD1-48C4-8341-288E6D1DCE19}"/>
                    </a:ext>
                  </a:extLst>
                </p:cNvPr>
                <p:cNvPicPr/>
                <p:nvPr/>
              </p:nvPicPr>
              <p:blipFill>
                <a:blip r:embed="rId66"/>
                <a:stretch>
                  <a:fillRect/>
                </a:stretch>
              </p:blipFill>
              <p:spPr>
                <a:xfrm>
                  <a:off x="3987960" y="2262956"/>
                  <a:ext cx="218880" cy="28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7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075717A5-B4B8-414D-880C-7CFB666416D5}"/>
                  </a:ext>
                </a:extLst>
              </p14:cNvPr>
              <p14:cNvContentPartPr/>
              <p14:nvPr/>
            </p14:nvContentPartPr>
            <p14:xfrm>
              <a:off x="8585880" y="2336396"/>
              <a:ext cx="251640" cy="2952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075717A5-B4B8-414D-880C-7CFB666416D5}"/>
                  </a:ext>
                </a:extLst>
              </p:cNvPr>
              <p:cNvPicPr/>
              <p:nvPr/>
            </p:nvPicPr>
            <p:blipFill>
              <a:blip r:embed="rId68"/>
              <a:stretch>
                <a:fillRect/>
              </a:stretch>
            </p:blipFill>
            <p:spPr>
              <a:xfrm>
                <a:off x="8581560" y="2332076"/>
                <a:ext cx="260280" cy="3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9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77A5B8A1-292E-45A3-825F-2A5F43EE240A}"/>
                  </a:ext>
                </a:extLst>
              </p14:cNvPr>
              <p14:cNvContentPartPr/>
              <p14:nvPr/>
            </p14:nvContentPartPr>
            <p14:xfrm>
              <a:off x="9046680" y="2119676"/>
              <a:ext cx="230400" cy="33588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77A5B8A1-292E-45A3-825F-2A5F43EE240A}"/>
                  </a:ext>
                </a:extLst>
              </p:cNvPr>
              <p:cNvPicPr/>
              <p:nvPr/>
            </p:nvPicPr>
            <p:blipFill>
              <a:blip r:embed="rId70"/>
              <a:stretch>
                <a:fillRect/>
              </a:stretch>
            </p:blipFill>
            <p:spPr>
              <a:xfrm>
                <a:off x="9042360" y="2115356"/>
                <a:ext cx="239040" cy="34452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uppo 97">
            <a:extLst>
              <a:ext uri="{FF2B5EF4-FFF2-40B4-BE49-F238E27FC236}">
                <a16:creationId xmlns:a16="http://schemas.microsoft.com/office/drawing/2014/main" id="{B30389AA-44F0-456C-9A85-CC9BDB220C4D}"/>
              </a:ext>
            </a:extLst>
          </p:cNvPr>
          <p:cNvGrpSpPr/>
          <p:nvPr/>
        </p:nvGrpSpPr>
        <p:grpSpPr>
          <a:xfrm>
            <a:off x="2826701" y="103676"/>
            <a:ext cx="1734120" cy="784179"/>
            <a:chOff x="2826701" y="103676"/>
            <a:chExt cx="1734120" cy="78417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1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B27FF00-10C9-4CEC-A8CD-0ED343334F94}"/>
                    </a:ext>
                  </a:extLst>
                </p14:cNvPr>
                <p14:cNvContentPartPr/>
                <p14:nvPr/>
              </p14:nvContentPartPr>
              <p14:xfrm>
                <a:off x="3379560" y="103676"/>
                <a:ext cx="304920" cy="2451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B27FF00-10C9-4CEC-A8CD-0ED343334F94}"/>
                    </a:ext>
                  </a:extLst>
                </p:cNvPr>
                <p:cNvPicPr/>
                <p:nvPr/>
              </p:nvPicPr>
              <p:blipFill>
                <a:blip r:embed="rId72"/>
                <a:stretch>
                  <a:fillRect/>
                </a:stretch>
              </p:blipFill>
              <p:spPr>
                <a:xfrm>
                  <a:off x="3375240" y="99356"/>
                  <a:ext cx="3135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32C14F7C-0534-4257-B608-835E97656F6D}"/>
                    </a:ext>
                  </a:extLst>
                </p14:cNvPr>
                <p14:cNvContentPartPr/>
                <p14:nvPr/>
              </p14:nvContentPartPr>
              <p14:xfrm>
                <a:off x="3860160" y="525956"/>
                <a:ext cx="157680" cy="111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32C14F7C-0534-4257-B608-835E97656F6D}"/>
                    </a:ext>
                  </a:extLst>
                </p:cNvPr>
                <p:cNvPicPr/>
                <p:nvPr/>
              </p:nvPicPr>
              <p:blipFill>
                <a:blip r:embed="rId74"/>
                <a:stretch>
                  <a:fillRect/>
                </a:stretch>
              </p:blipFill>
              <p:spPr>
                <a:xfrm>
                  <a:off x="3855840" y="521636"/>
                  <a:ext cx="1663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42D6986C-8E9D-4659-8775-F5734D9D9277}"/>
                    </a:ext>
                  </a:extLst>
                </p14:cNvPr>
                <p14:cNvContentPartPr/>
                <p14:nvPr/>
              </p14:nvContentPartPr>
              <p14:xfrm>
                <a:off x="3896160" y="623156"/>
                <a:ext cx="186480" cy="6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42D6986C-8E9D-4659-8775-F5734D9D9277}"/>
                    </a:ext>
                  </a:extLst>
                </p:cNvPr>
                <p:cNvPicPr/>
                <p:nvPr/>
              </p:nvPicPr>
              <p:blipFill>
                <a:blip r:embed="rId76"/>
                <a:stretch>
                  <a:fillRect/>
                </a:stretch>
              </p:blipFill>
              <p:spPr>
                <a:xfrm>
                  <a:off x="3891840" y="618836"/>
                  <a:ext cx="1951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85EE2589-C8AB-4363-92D8-FF6C3A81985E}"/>
                    </a:ext>
                  </a:extLst>
                </p14:cNvPr>
                <p14:cNvContentPartPr/>
                <p14:nvPr/>
              </p14:nvContentPartPr>
              <p14:xfrm>
                <a:off x="4421760" y="134276"/>
                <a:ext cx="64800" cy="669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85EE2589-C8AB-4363-92D8-FF6C3A81985E}"/>
                    </a:ext>
                  </a:extLst>
                </p:cNvPr>
                <p:cNvPicPr/>
                <p:nvPr/>
              </p:nvPicPr>
              <p:blipFill>
                <a:blip r:embed="rId78"/>
                <a:stretch>
                  <a:fillRect/>
                </a:stretch>
              </p:blipFill>
              <p:spPr>
                <a:xfrm>
                  <a:off x="4417440" y="129956"/>
                  <a:ext cx="734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A6227394-92F1-4D2E-8449-F588EA4745B1}"/>
                    </a:ext>
                  </a:extLst>
                </p14:cNvPr>
                <p14:cNvContentPartPr/>
                <p14:nvPr/>
              </p14:nvContentPartPr>
              <p14:xfrm>
                <a:off x="3004181" y="258575"/>
                <a:ext cx="247320" cy="586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A6227394-92F1-4D2E-8449-F588EA4745B1}"/>
                    </a:ext>
                  </a:extLst>
                </p:cNvPr>
                <p:cNvPicPr/>
                <p:nvPr/>
              </p:nvPicPr>
              <p:blipFill>
                <a:blip r:embed="rId80"/>
                <a:stretch>
                  <a:fillRect/>
                </a:stretch>
              </p:blipFill>
              <p:spPr>
                <a:xfrm>
                  <a:off x="2999861" y="254255"/>
                  <a:ext cx="25596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1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97510D57-DA15-45B3-AEF9-FCD5F72749F0}"/>
                    </a:ext>
                  </a:extLst>
                </p14:cNvPr>
                <p14:cNvContentPartPr/>
                <p14:nvPr/>
              </p14:nvContentPartPr>
              <p14:xfrm>
                <a:off x="2826701" y="319775"/>
                <a:ext cx="362160" cy="5331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97510D57-DA15-45B3-AEF9-FCD5F72749F0}"/>
                    </a:ext>
                  </a:extLst>
                </p:cNvPr>
                <p:cNvPicPr/>
                <p:nvPr/>
              </p:nvPicPr>
              <p:blipFill>
                <a:blip r:embed="rId82"/>
                <a:stretch>
                  <a:fillRect/>
                </a:stretch>
              </p:blipFill>
              <p:spPr>
                <a:xfrm>
                  <a:off x="2822381" y="315455"/>
                  <a:ext cx="370800" cy="54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3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1133A9E2-C31D-4C94-91C1-85359EEC4A08}"/>
                    </a:ext>
                  </a:extLst>
                </p14:cNvPr>
                <p14:cNvContentPartPr/>
                <p14:nvPr/>
              </p14:nvContentPartPr>
              <p14:xfrm>
                <a:off x="4294781" y="366575"/>
                <a:ext cx="266040" cy="284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1133A9E2-C31D-4C94-91C1-85359EEC4A08}"/>
                    </a:ext>
                  </a:extLst>
                </p:cNvPr>
                <p:cNvPicPr/>
                <p:nvPr/>
              </p:nvPicPr>
              <p:blipFill>
                <a:blip r:embed="rId84"/>
                <a:stretch>
                  <a:fillRect/>
                </a:stretch>
              </p:blipFill>
              <p:spPr>
                <a:xfrm>
                  <a:off x="4290461" y="362255"/>
                  <a:ext cx="2746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5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8A029041-EC62-491B-9DB7-DF166897FBB5}"/>
                    </a:ext>
                  </a:extLst>
                </p14:cNvPr>
                <p14:cNvContentPartPr/>
                <p14:nvPr/>
              </p14:nvContentPartPr>
              <p14:xfrm>
                <a:off x="4109021" y="407975"/>
                <a:ext cx="365400" cy="4798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8A029041-EC62-491B-9DB7-DF166897FBB5}"/>
                    </a:ext>
                  </a:extLst>
                </p:cNvPr>
                <p:cNvPicPr/>
                <p:nvPr/>
              </p:nvPicPr>
              <p:blipFill>
                <a:blip r:embed="rId86"/>
                <a:stretch>
                  <a:fillRect/>
                </a:stretch>
              </p:blipFill>
              <p:spPr>
                <a:xfrm>
                  <a:off x="4104701" y="403655"/>
                  <a:ext cx="37404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7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88A05163-7E62-41A4-9D85-CBED30132433}"/>
                    </a:ext>
                  </a:extLst>
                </p14:cNvPr>
                <p14:cNvContentPartPr/>
                <p14:nvPr/>
              </p14:nvContentPartPr>
              <p14:xfrm>
                <a:off x="4286141" y="653855"/>
                <a:ext cx="229680" cy="133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88A05163-7E62-41A4-9D85-CBED30132433}"/>
                    </a:ext>
                  </a:extLst>
                </p:cNvPr>
                <p:cNvPicPr/>
                <p:nvPr/>
              </p:nvPicPr>
              <p:blipFill>
                <a:blip r:embed="rId88"/>
                <a:stretch>
                  <a:fillRect/>
                </a:stretch>
              </p:blipFill>
              <p:spPr>
                <a:xfrm>
                  <a:off x="4281821" y="649535"/>
                  <a:ext cx="238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9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462DC97D-D72B-4877-8029-B08F7BDFAE94}"/>
                    </a:ext>
                  </a:extLst>
                </p14:cNvPr>
                <p14:cNvContentPartPr/>
                <p14:nvPr/>
              </p14:nvContentPartPr>
              <p14:xfrm>
                <a:off x="3010661" y="570695"/>
                <a:ext cx="193320" cy="187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462DC97D-D72B-4877-8029-B08F7BDFAE94}"/>
                    </a:ext>
                  </a:extLst>
                </p:cNvPr>
                <p:cNvPicPr/>
                <p:nvPr/>
              </p:nvPicPr>
              <p:blipFill>
                <a:blip r:embed="rId90"/>
                <a:stretch>
                  <a:fillRect/>
                </a:stretch>
              </p:blipFill>
              <p:spPr>
                <a:xfrm>
                  <a:off x="3006341" y="566375"/>
                  <a:ext cx="20196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A840523D-5EA3-4E39-9636-7B67AFA32CF0}"/>
              </a:ext>
            </a:extLst>
          </p:cNvPr>
          <p:cNvGrpSpPr/>
          <p:nvPr/>
        </p:nvGrpSpPr>
        <p:grpSpPr>
          <a:xfrm>
            <a:off x="5102981" y="383855"/>
            <a:ext cx="385560" cy="517320"/>
            <a:chOff x="5102981" y="383855"/>
            <a:chExt cx="385560" cy="51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1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347CCA3-2723-423B-9DEC-0228FF2099BE}"/>
                    </a:ext>
                  </a:extLst>
                </p14:cNvPr>
                <p14:cNvContentPartPr/>
                <p14:nvPr/>
              </p14:nvContentPartPr>
              <p14:xfrm>
                <a:off x="5183261" y="383855"/>
                <a:ext cx="299880" cy="342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347CCA3-2723-423B-9DEC-0228FF2099BE}"/>
                    </a:ext>
                  </a:extLst>
                </p:cNvPr>
                <p:cNvPicPr/>
                <p:nvPr/>
              </p:nvPicPr>
              <p:blipFill>
                <a:blip r:embed="rId92"/>
                <a:stretch>
                  <a:fillRect/>
                </a:stretch>
              </p:blipFill>
              <p:spPr>
                <a:xfrm>
                  <a:off x="5178941" y="379535"/>
                  <a:ext cx="3085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3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822C538A-B8B7-4905-8EDA-863A2BEDF1FC}"/>
                    </a:ext>
                  </a:extLst>
                </p14:cNvPr>
                <p14:cNvContentPartPr/>
                <p14:nvPr/>
              </p14:nvContentPartPr>
              <p14:xfrm>
                <a:off x="5102981" y="443255"/>
                <a:ext cx="282600" cy="4579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822C538A-B8B7-4905-8EDA-863A2BEDF1FC}"/>
                    </a:ext>
                  </a:extLst>
                </p:cNvPr>
                <p:cNvPicPr/>
                <p:nvPr/>
              </p:nvPicPr>
              <p:blipFill>
                <a:blip r:embed="rId94"/>
                <a:stretch>
                  <a:fillRect/>
                </a:stretch>
              </p:blipFill>
              <p:spPr>
                <a:xfrm>
                  <a:off x="5098661" y="438935"/>
                  <a:ext cx="29124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5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6A34143-B4F1-49A9-B526-8138C90F7A6F}"/>
                    </a:ext>
                  </a:extLst>
                </p14:cNvPr>
                <p14:cNvContentPartPr/>
                <p14:nvPr/>
              </p14:nvContentPartPr>
              <p14:xfrm>
                <a:off x="5171021" y="663935"/>
                <a:ext cx="317520" cy="31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6A34143-B4F1-49A9-B526-8138C90F7A6F}"/>
                    </a:ext>
                  </a:extLst>
                </p:cNvPr>
                <p:cNvPicPr/>
                <p:nvPr/>
              </p:nvPicPr>
              <p:blipFill>
                <a:blip r:embed="rId96"/>
                <a:stretch>
                  <a:fillRect/>
                </a:stretch>
              </p:blipFill>
              <p:spPr>
                <a:xfrm>
                  <a:off x="5166701" y="659615"/>
                  <a:ext cx="32616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749D0395-7D36-4E41-B03C-2354C7008BB7}"/>
              </a:ext>
            </a:extLst>
          </p:cNvPr>
          <p:cNvGrpSpPr/>
          <p:nvPr/>
        </p:nvGrpSpPr>
        <p:grpSpPr>
          <a:xfrm>
            <a:off x="6931781" y="1276655"/>
            <a:ext cx="917280" cy="600120"/>
            <a:chOff x="6931781" y="1276655"/>
            <a:chExt cx="917280" cy="60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7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9B32C224-81E2-40CB-8EC1-8F6CE0B73E23}"/>
                    </a:ext>
                  </a:extLst>
                </p14:cNvPr>
                <p14:cNvContentPartPr/>
                <p14:nvPr/>
              </p14:nvContentPartPr>
              <p14:xfrm>
                <a:off x="6953381" y="1276655"/>
                <a:ext cx="311400" cy="180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9B32C224-81E2-40CB-8EC1-8F6CE0B73E23}"/>
                    </a:ext>
                  </a:extLst>
                </p:cNvPr>
                <p:cNvPicPr/>
                <p:nvPr/>
              </p:nvPicPr>
              <p:blipFill>
                <a:blip r:embed="rId98"/>
                <a:stretch>
                  <a:fillRect/>
                </a:stretch>
              </p:blipFill>
              <p:spPr>
                <a:xfrm>
                  <a:off x="6949061" y="1272335"/>
                  <a:ext cx="3200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9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0B457BB-CDFE-4BB1-A458-2FF4463B17AE}"/>
                    </a:ext>
                  </a:extLst>
                </p14:cNvPr>
                <p14:cNvContentPartPr/>
                <p14:nvPr/>
              </p14:nvContentPartPr>
              <p14:xfrm>
                <a:off x="6931781" y="1304735"/>
                <a:ext cx="249120" cy="5130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0B457BB-CDFE-4BB1-A458-2FF4463B17AE}"/>
                    </a:ext>
                  </a:extLst>
                </p:cNvPr>
                <p:cNvPicPr/>
                <p:nvPr/>
              </p:nvPicPr>
              <p:blipFill>
                <a:blip r:embed="rId100"/>
                <a:stretch>
                  <a:fillRect/>
                </a:stretch>
              </p:blipFill>
              <p:spPr>
                <a:xfrm>
                  <a:off x="6927461" y="1300415"/>
                  <a:ext cx="25776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1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0B5165B-AF3F-4F0D-9735-6F1214EBCE27}"/>
                    </a:ext>
                  </a:extLst>
                </p14:cNvPr>
                <p14:cNvContentPartPr/>
                <p14:nvPr/>
              </p14:nvContentPartPr>
              <p14:xfrm>
                <a:off x="7336061" y="1513535"/>
                <a:ext cx="19080" cy="248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0B5165B-AF3F-4F0D-9735-6F1214EBCE27}"/>
                    </a:ext>
                  </a:extLst>
                </p:cNvPr>
                <p:cNvPicPr/>
                <p:nvPr/>
              </p:nvPicPr>
              <p:blipFill>
                <a:blip r:embed="rId102"/>
                <a:stretch>
                  <a:fillRect/>
                </a:stretch>
              </p:blipFill>
              <p:spPr>
                <a:xfrm>
                  <a:off x="7331741" y="1509215"/>
                  <a:ext cx="277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3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9B0FD8B-37B3-46FC-9428-B001FFD5517E}"/>
                    </a:ext>
                  </a:extLst>
                </p14:cNvPr>
                <p14:cNvContentPartPr/>
                <p14:nvPr/>
              </p14:nvContentPartPr>
              <p14:xfrm>
                <a:off x="7060301" y="1665455"/>
                <a:ext cx="165960" cy="154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9B0FD8B-37B3-46FC-9428-B001FFD5517E}"/>
                    </a:ext>
                  </a:extLst>
                </p:cNvPr>
                <p:cNvPicPr/>
                <p:nvPr/>
              </p:nvPicPr>
              <p:blipFill>
                <a:blip r:embed="rId104"/>
                <a:stretch>
                  <a:fillRect/>
                </a:stretch>
              </p:blipFill>
              <p:spPr>
                <a:xfrm>
                  <a:off x="7055981" y="1661135"/>
                  <a:ext cx="1746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5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381929D-D93F-45C4-8CA7-BC65D5892174}"/>
                    </a:ext>
                  </a:extLst>
                </p14:cNvPr>
                <p14:cNvContentPartPr/>
                <p14:nvPr/>
              </p14:nvContentPartPr>
              <p14:xfrm>
                <a:off x="7505621" y="1303655"/>
                <a:ext cx="303840" cy="363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381929D-D93F-45C4-8CA7-BC65D5892174}"/>
                    </a:ext>
                  </a:extLst>
                </p:cNvPr>
                <p:cNvPicPr/>
                <p:nvPr/>
              </p:nvPicPr>
              <p:blipFill>
                <a:blip r:embed="rId106"/>
                <a:stretch>
                  <a:fillRect/>
                </a:stretch>
              </p:blipFill>
              <p:spPr>
                <a:xfrm>
                  <a:off x="7501301" y="1299335"/>
                  <a:ext cx="3124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7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DC2B5485-06FA-4075-AE00-493CA0415C4B}"/>
                    </a:ext>
                  </a:extLst>
                </p14:cNvPr>
                <p14:cNvContentPartPr/>
                <p14:nvPr/>
              </p14:nvContentPartPr>
              <p14:xfrm>
                <a:off x="7518941" y="1373495"/>
                <a:ext cx="244080" cy="5032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DC2B5485-06FA-4075-AE00-493CA0415C4B}"/>
                    </a:ext>
                  </a:extLst>
                </p:cNvPr>
                <p:cNvPicPr/>
                <p:nvPr/>
              </p:nvPicPr>
              <p:blipFill>
                <a:blip r:embed="rId108"/>
                <a:stretch>
                  <a:fillRect/>
                </a:stretch>
              </p:blipFill>
              <p:spPr>
                <a:xfrm>
                  <a:off x="7514621" y="1369175"/>
                  <a:ext cx="25272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9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8EF3BBEC-C19B-42E5-AAF2-573F4EDBEF80}"/>
                    </a:ext>
                  </a:extLst>
                </p14:cNvPr>
                <p14:cNvContentPartPr/>
                <p14:nvPr/>
              </p14:nvContentPartPr>
              <p14:xfrm>
                <a:off x="7547381" y="1657895"/>
                <a:ext cx="301680" cy="154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8EF3BBEC-C19B-42E5-AAF2-573F4EDBEF80}"/>
                    </a:ext>
                  </a:extLst>
                </p:cNvPr>
                <p:cNvPicPr/>
                <p:nvPr/>
              </p:nvPicPr>
              <p:blipFill>
                <a:blip r:embed="rId110"/>
                <a:stretch>
                  <a:fillRect/>
                </a:stretch>
              </p:blipFill>
              <p:spPr>
                <a:xfrm>
                  <a:off x="7543061" y="1653575"/>
                  <a:ext cx="31032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uppo 118">
            <a:extLst>
              <a:ext uri="{FF2B5EF4-FFF2-40B4-BE49-F238E27FC236}">
                <a16:creationId xmlns:a16="http://schemas.microsoft.com/office/drawing/2014/main" id="{4AF7C44C-7867-45F2-9645-B32CEF611728}"/>
              </a:ext>
            </a:extLst>
          </p:cNvPr>
          <p:cNvGrpSpPr/>
          <p:nvPr/>
        </p:nvGrpSpPr>
        <p:grpSpPr>
          <a:xfrm>
            <a:off x="8794061" y="1184855"/>
            <a:ext cx="1375560" cy="626400"/>
            <a:chOff x="8794061" y="1184855"/>
            <a:chExt cx="1375560" cy="62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1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F48F93C-CFE5-4720-9A79-FBB834FD9FC5}"/>
                    </a:ext>
                  </a:extLst>
                </p14:cNvPr>
                <p14:cNvContentPartPr/>
                <p14:nvPr/>
              </p14:nvContentPartPr>
              <p14:xfrm>
                <a:off x="9454920" y="1349636"/>
                <a:ext cx="198000" cy="1310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F48F93C-CFE5-4720-9A79-FBB834FD9FC5}"/>
                    </a:ext>
                  </a:extLst>
                </p:cNvPr>
                <p:cNvPicPr/>
                <p:nvPr/>
              </p:nvPicPr>
              <p:blipFill>
                <a:blip r:embed="rId112"/>
                <a:stretch>
                  <a:fillRect/>
                </a:stretch>
              </p:blipFill>
              <p:spPr>
                <a:xfrm>
                  <a:off x="9450600" y="1345316"/>
                  <a:ext cx="2066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3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3F0996C4-F10C-4B40-ABF1-D197080DC865}"/>
                    </a:ext>
                  </a:extLst>
                </p14:cNvPr>
                <p14:cNvContentPartPr/>
                <p14:nvPr/>
              </p14:nvContentPartPr>
              <p14:xfrm>
                <a:off x="9349440" y="1368356"/>
                <a:ext cx="297000" cy="113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3F0996C4-F10C-4B40-ABF1-D197080DC865}"/>
                    </a:ext>
                  </a:extLst>
                </p:cNvPr>
                <p:cNvPicPr/>
                <p:nvPr/>
              </p:nvPicPr>
              <p:blipFill>
                <a:blip r:embed="rId114"/>
                <a:stretch>
                  <a:fillRect/>
                </a:stretch>
              </p:blipFill>
              <p:spPr>
                <a:xfrm>
                  <a:off x="9345120" y="1364036"/>
                  <a:ext cx="30564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5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CCFE478F-FA4A-4C45-B64C-45356EDDE70F}"/>
                    </a:ext>
                  </a:extLst>
                </p14:cNvPr>
                <p14:cNvContentPartPr/>
                <p14:nvPr/>
              </p14:nvContentPartPr>
              <p14:xfrm>
                <a:off x="9388320" y="1387436"/>
                <a:ext cx="251280" cy="234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CCFE478F-FA4A-4C45-B64C-45356EDDE70F}"/>
                    </a:ext>
                  </a:extLst>
                </p:cNvPr>
                <p:cNvPicPr/>
                <p:nvPr/>
              </p:nvPicPr>
              <p:blipFill>
                <a:blip r:embed="rId116"/>
                <a:stretch>
                  <a:fillRect/>
                </a:stretch>
              </p:blipFill>
              <p:spPr>
                <a:xfrm>
                  <a:off x="9384000" y="1383116"/>
                  <a:ext cx="2599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7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510CF6F-1EED-4D26-ACF0-2D0196D7B178}"/>
                    </a:ext>
                  </a:extLst>
                </p14:cNvPr>
                <p14:cNvContentPartPr/>
                <p14:nvPr/>
              </p14:nvContentPartPr>
              <p14:xfrm>
                <a:off x="9532320" y="1283396"/>
                <a:ext cx="32400" cy="2347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510CF6F-1EED-4D26-ACF0-2D0196D7B178}"/>
                    </a:ext>
                  </a:extLst>
                </p:cNvPr>
                <p:cNvPicPr/>
                <p:nvPr/>
              </p:nvPicPr>
              <p:blipFill>
                <a:blip r:embed="rId118"/>
                <a:stretch>
                  <a:fillRect/>
                </a:stretch>
              </p:blipFill>
              <p:spPr>
                <a:xfrm>
                  <a:off x="9528000" y="1279076"/>
                  <a:ext cx="4104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9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EC37E96-FDCF-4CEF-982C-7D5438F0DD8E}"/>
                    </a:ext>
                  </a:extLst>
                </p14:cNvPr>
                <p14:cNvContentPartPr/>
                <p14:nvPr/>
              </p14:nvContentPartPr>
              <p14:xfrm>
                <a:off x="8832221" y="1213295"/>
                <a:ext cx="284400" cy="284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EC37E96-FDCF-4CEF-982C-7D5438F0DD8E}"/>
                    </a:ext>
                  </a:extLst>
                </p:cNvPr>
                <p:cNvPicPr/>
                <p:nvPr/>
              </p:nvPicPr>
              <p:blipFill>
                <a:blip r:embed="rId120"/>
                <a:stretch>
                  <a:fillRect/>
                </a:stretch>
              </p:blipFill>
              <p:spPr>
                <a:xfrm>
                  <a:off x="8827901" y="1208975"/>
                  <a:ext cx="2930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1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9BF46B3-A6D5-4B08-855D-6B850D584B7D}"/>
                    </a:ext>
                  </a:extLst>
                </p14:cNvPr>
                <p14:cNvContentPartPr/>
                <p14:nvPr/>
              </p14:nvContentPartPr>
              <p14:xfrm>
                <a:off x="8794061" y="1252175"/>
                <a:ext cx="218880" cy="5590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9BF46B3-A6D5-4B08-855D-6B850D584B7D}"/>
                    </a:ext>
                  </a:extLst>
                </p:cNvPr>
                <p:cNvPicPr/>
                <p:nvPr/>
              </p:nvPicPr>
              <p:blipFill>
                <a:blip r:embed="rId122"/>
                <a:stretch>
                  <a:fillRect/>
                </a:stretch>
              </p:blipFill>
              <p:spPr>
                <a:xfrm>
                  <a:off x="8789741" y="1247855"/>
                  <a:ext cx="22752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3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9857D00-BAB0-451E-8177-96BF78E7877B}"/>
                    </a:ext>
                  </a:extLst>
                </p14:cNvPr>
                <p14:cNvContentPartPr/>
                <p14:nvPr/>
              </p14:nvContentPartPr>
              <p14:xfrm>
                <a:off x="8864261" y="1508135"/>
                <a:ext cx="274680" cy="24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9857D00-BAB0-451E-8177-96BF78E7877B}"/>
                    </a:ext>
                  </a:extLst>
                </p:cNvPr>
                <p:cNvPicPr/>
                <p:nvPr/>
              </p:nvPicPr>
              <p:blipFill>
                <a:blip r:embed="rId124"/>
                <a:stretch>
                  <a:fillRect/>
                </a:stretch>
              </p:blipFill>
              <p:spPr>
                <a:xfrm>
                  <a:off x="8859941" y="1503815"/>
                  <a:ext cx="2833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5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C530381-2B89-4FA8-9311-A5E442401C75}"/>
                    </a:ext>
                  </a:extLst>
                </p14:cNvPr>
                <p14:cNvContentPartPr/>
                <p14:nvPr/>
              </p14:nvContentPartPr>
              <p14:xfrm>
                <a:off x="9791981" y="1184855"/>
                <a:ext cx="364320" cy="25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C530381-2B89-4FA8-9311-A5E442401C75}"/>
                    </a:ext>
                  </a:extLst>
                </p:cNvPr>
                <p:cNvPicPr/>
                <p:nvPr/>
              </p:nvPicPr>
              <p:blipFill>
                <a:blip r:embed="rId126"/>
                <a:stretch>
                  <a:fillRect/>
                </a:stretch>
              </p:blipFill>
              <p:spPr>
                <a:xfrm>
                  <a:off x="9787661" y="1180535"/>
                  <a:ext cx="3729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7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B2CB26E-D635-4DE0-9794-92F303E1C2BE}"/>
                    </a:ext>
                  </a:extLst>
                </p14:cNvPr>
                <p14:cNvContentPartPr/>
                <p14:nvPr/>
              </p14:nvContentPartPr>
              <p14:xfrm>
                <a:off x="9812501" y="1209695"/>
                <a:ext cx="221760" cy="5515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B2CB26E-D635-4DE0-9794-92F303E1C2BE}"/>
                    </a:ext>
                  </a:extLst>
                </p:cNvPr>
                <p:cNvPicPr/>
                <p:nvPr/>
              </p:nvPicPr>
              <p:blipFill>
                <a:blip r:embed="rId128"/>
                <a:stretch>
                  <a:fillRect/>
                </a:stretch>
              </p:blipFill>
              <p:spPr>
                <a:xfrm>
                  <a:off x="9808181" y="1205375"/>
                  <a:ext cx="23040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9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0B3CE99-F448-4E8D-9FD8-DDB17C8311A3}"/>
                    </a:ext>
                  </a:extLst>
                </p14:cNvPr>
                <p14:cNvContentPartPr/>
                <p14:nvPr/>
              </p14:nvContentPartPr>
              <p14:xfrm>
                <a:off x="9828341" y="1434335"/>
                <a:ext cx="341280" cy="154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0B3CE99-F448-4E8D-9FD8-DDB17C8311A3}"/>
                    </a:ext>
                  </a:extLst>
                </p:cNvPr>
                <p:cNvPicPr/>
                <p:nvPr/>
              </p:nvPicPr>
              <p:blipFill>
                <a:blip r:embed="rId130"/>
                <a:stretch>
                  <a:fillRect/>
                </a:stretch>
              </p:blipFill>
              <p:spPr>
                <a:xfrm>
                  <a:off x="9824021" y="1430015"/>
                  <a:ext cx="349920" cy="2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AD81E693-FD0B-4CC3-AEF9-3C79D9F96B55}"/>
              </a:ext>
            </a:extLst>
          </p:cNvPr>
          <p:cNvGrpSpPr/>
          <p:nvPr/>
        </p:nvGrpSpPr>
        <p:grpSpPr>
          <a:xfrm>
            <a:off x="4629480" y="1937156"/>
            <a:ext cx="2273861" cy="838899"/>
            <a:chOff x="4629480" y="1937156"/>
            <a:chExt cx="2273861" cy="83889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613CFCE8-6403-4410-9064-5EF0CCDDF6C7}"/>
                    </a:ext>
                  </a:extLst>
                </p14:cNvPr>
                <p14:cNvContentPartPr/>
                <p14:nvPr/>
              </p14:nvContentPartPr>
              <p14:xfrm>
                <a:off x="4629480" y="2096636"/>
                <a:ext cx="374040" cy="5144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613CFCE8-6403-4410-9064-5EF0CCDDF6C7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4625160" y="2092316"/>
                  <a:ext cx="38268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3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B8210564-14BB-484B-A9D7-0AD9F871C25C}"/>
                    </a:ext>
                  </a:extLst>
                </p14:cNvPr>
                <p14:cNvContentPartPr/>
                <p14:nvPr/>
              </p14:nvContentPartPr>
              <p14:xfrm>
                <a:off x="5504280" y="2153876"/>
                <a:ext cx="258480" cy="4478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B8210564-14BB-484B-A9D7-0AD9F871C25C}"/>
                    </a:ext>
                  </a:extLst>
                </p:cNvPr>
                <p:cNvPicPr/>
                <p:nvPr/>
              </p:nvPicPr>
              <p:blipFill>
                <a:blip r:embed="rId134"/>
                <a:stretch>
                  <a:fillRect/>
                </a:stretch>
              </p:blipFill>
              <p:spPr>
                <a:xfrm>
                  <a:off x="5499960" y="2149556"/>
                  <a:ext cx="26712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5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5F7E3F02-684F-421F-8700-8E4A3B2324EB}"/>
                    </a:ext>
                  </a:extLst>
                </p14:cNvPr>
                <p14:cNvContentPartPr/>
                <p14:nvPr/>
              </p14:nvContentPartPr>
              <p14:xfrm>
                <a:off x="5733600" y="1937156"/>
                <a:ext cx="276120" cy="2264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5F7E3F02-684F-421F-8700-8E4A3B2324EB}"/>
                    </a:ext>
                  </a:extLst>
                </p:cNvPr>
                <p:cNvPicPr/>
                <p:nvPr/>
              </p:nvPicPr>
              <p:blipFill>
                <a:blip r:embed="rId136"/>
                <a:stretch>
                  <a:fillRect/>
                </a:stretch>
              </p:blipFill>
              <p:spPr>
                <a:xfrm>
                  <a:off x="5729280" y="1932836"/>
                  <a:ext cx="2847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EF1A452-EC2C-4CDE-A6A7-2F4CE99A8431}"/>
                    </a:ext>
                  </a:extLst>
                </p14:cNvPr>
                <p14:cNvContentPartPr/>
                <p14:nvPr/>
              </p14:nvContentPartPr>
              <p14:xfrm>
                <a:off x="6159840" y="2426396"/>
                <a:ext cx="213480" cy="43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EF1A452-EC2C-4CDE-A6A7-2F4CE99A8431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6155520" y="2422076"/>
                  <a:ext cx="2221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90D730BE-57C1-412E-8E7F-19AEBA1FF6F9}"/>
                    </a:ext>
                  </a:extLst>
                </p14:cNvPr>
                <p14:cNvContentPartPr/>
                <p14:nvPr/>
              </p14:nvContentPartPr>
              <p14:xfrm>
                <a:off x="6153360" y="2542316"/>
                <a:ext cx="145800" cy="144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90D730BE-57C1-412E-8E7F-19AEBA1FF6F9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6149040" y="2537996"/>
                  <a:ext cx="1544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52F89488-D01D-4AED-A373-EA9C213270A0}"/>
                    </a:ext>
                  </a:extLst>
                </p14:cNvPr>
                <p14:cNvContentPartPr/>
                <p14:nvPr/>
              </p14:nvContentPartPr>
              <p14:xfrm>
                <a:off x="5015861" y="2201495"/>
                <a:ext cx="316080" cy="313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52F89488-D01D-4AED-A373-EA9C213270A0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5011541" y="2197175"/>
                  <a:ext cx="32472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DCE4B2A8-6755-4720-B335-461ADC10974C}"/>
                    </a:ext>
                  </a:extLst>
                </p14:cNvPr>
                <p14:cNvContentPartPr/>
                <p14:nvPr/>
              </p14:nvContentPartPr>
              <p14:xfrm>
                <a:off x="5110901" y="2249015"/>
                <a:ext cx="183960" cy="5270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DCE4B2A8-6755-4720-B335-461ADC10974C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5106581" y="2244695"/>
                  <a:ext cx="19260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580DBC6-3AC7-4D6D-AFB6-51F2BA1E7F98}"/>
                    </a:ext>
                  </a:extLst>
                </p14:cNvPr>
                <p14:cNvContentPartPr/>
                <p14:nvPr/>
              </p14:nvContentPartPr>
              <p14:xfrm>
                <a:off x="5130701" y="2495615"/>
                <a:ext cx="240480" cy="36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580DBC6-3AC7-4D6D-AFB6-51F2BA1E7F98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5126381" y="2491295"/>
                  <a:ext cx="2491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5569623B-DE2E-4C87-A0EE-4547B4CDCC35}"/>
                    </a:ext>
                  </a:extLst>
                </p14:cNvPr>
                <p14:cNvContentPartPr/>
                <p14:nvPr/>
              </p14:nvContentPartPr>
              <p14:xfrm>
                <a:off x="6516701" y="2096015"/>
                <a:ext cx="320040" cy="316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5569623B-DE2E-4C87-A0EE-4547B4CDCC35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6512381" y="2091695"/>
                  <a:ext cx="3286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9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D0E3B680-23CE-4FF3-88AD-9352C2B30029}"/>
                    </a:ext>
                  </a:extLst>
                </p14:cNvPr>
                <p14:cNvContentPartPr/>
                <p14:nvPr/>
              </p14:nvContentPartPr>
              <p14:xfrm>
                <a:off x="6558461" y="2125895"/>
                <a:ext cx="239040" cy="4932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D0E3B680-23CE-4FF3-88AD-9352C2B30029}"/>
                    </a:ext>
                  </a:extLst>
                </p:cNvPr>
                <p:cNvPicPr/>
                <p:nvPr/>
              </p:nvPicPr>
              <p:blipFill>
                <a:blip r:embed="rId150"/>
                <a:stretch>
                  <a:fillRect/>
                </a:stretch>
              </p:blipFill>
              <p:spPr>
                <a:xfrm>
                  <a:off x="6554141" y="2121575"/>
                  <a:ext cx="247680" cy="5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5650A858-90DE-4E53-BF1B-3412DD56386F}"/>
                    </a:ext>
                  </a:extLst>
                </p14:cNvPr>
                <p14:cNvContentPartPr/>
                <p14:nvPr/>
              </p14:nvContentPartPr>
              <p14:xfrm>
                <a:off x="6603461" y="2355935"/>
                <a:ext cx="299880" cy="201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5650A858-90DE-4E53-BF1B-3412DD56386F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6599141" y="2351615"/>
                  <a:ext cx="30852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2D0A150B-EF20-4F45-8338-9A61BD0A2023}"/>
              </a:ext>
            </a:extLst>
          </p:cNvPr>
          <p:cNvGrpSpPr/>
          <p:nvPr/>
        </p:nvGrpSpPr>
        <p:grpSpPr>
          <a:xfrm>
            <a:off x="7204200" y="2077655"/>
            <a:ext cx="1079280" cy="606600"/>
            <a:chOff x="7204200" y="2077655"/>
            <a:chExt cx="1079280" cy="60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D7EB8C41-703B-41CE-9482-8DD1C7FED309}"/>
                    </a:ext>
                  </a:extLst>
                </p14:cNvPr>
                <p14:cNvContentPartPr/>
                <p14:nvPr/>
              </p14:nvContentPartPr>
              <p14:xfrm>
                <a:off x="7242000" y="2246396"/>
                <a:ext cx="202680" cy="1537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D7EB8C41-703B-41CE-9482-8DD1C7FED309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7237680" y="2242076"/>
                  <a:ext cx="2113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A249FDF-C0B7-4192-8A67-22AEF17B5980}"/>
                    </a:ext>
                  </a:extLst>
                </p14:cNvPr>
                <p14:cNvContentPartPr/>
                <p14:nvPr/>
              </p14:nvContentPartPr>
              <p14:xfrm>
                <a:off x="7209240" y="2251796"/>
                <a:ext cx="227520" cy="1494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A249FDF-C0B7-4192-8A67-22AEF17B5980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7204920" y="2247476"/>
                  <a:ext cx="2361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9F21597F-0FF6-4698-9A4F-E2327BC45DDC}"/>
                    </a:ext>
                  </a:extLst>
                </p14:cNvPr>
                <p14:cNvContentPartPr/>
                <p14:nvPr/>
              </p14:nvContentPartPr>
              <p14:xfrm>
                <a:off x="7204200" y="2311916"/>
                <a:ext cx="201960" cy="118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9F21597F-0FF6-4698-9A4F-E2327BC45DDC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7199880" y="2307596"/>
                  <a:ext cx="2106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A599E5FB-3712-4B2D-B9F9-B0EA574828CA}"/>
                    </a:ext>
                  </a:extLst>
                </p14:cNvPr>
                <p14:cNvContentPartPr/>
                <p14:nvPr/>
              </p14:nvContentPartPr>
              <p14:xfrm>
                <a:off x="8107080" y="2302196"/>
                <a:ext cx="144360" cy="169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A599E5FB-3712-4B2D-B9F9-B0EA574828CA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8102760" y="2297876"/>
                  <a:ext cx="1530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792D86FA-8ADD-4BE4-B0B0-ABCAEEAE09BC}"/>
                    </a:ext>
                  </a:extLst>
                </p14:cNvPr>
                <p14:cNvContentPartPr/>
                <p14:nvPr/>
              </p14:nvContentPartPr>
              <p14:xfrm>
                <a:off x="8083320" y="2401916"/>
                <a:ext cx="200160" cy="190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792D86FA-8ADD-4BE4-B0B0-ABCAEEAE09BC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8079000" y="2397596"/>
                  <a:ext cx="2088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79A2D17-24B2-4EFC-B78F-EF34BAA66629}"/>
                    </a:ext>
                  </a:extLst>
                </p14:cNvPr>
                <p14:cNvContentPartPr/>
                <p14:nvPr/>
              </p14:nvContentPartPr>
              <p14:xfrm>
                <a:off x="7606781" y="2077655"/>
                <a:ext cx="251280" cy="216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79A2D17-24B2-4EFC-B78F-EF34BAA66629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7602461" y="2073335"/>
                  <a:ext cx="259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760C0951-3EFE-4564-BFCD-9C874178B5EF}"/>
                    </a:ext>
                  </a:extLst>
                </p14:cNvPr>
                <p14:cNvContentPartPr/>
                <p14:nvPr/>
              </p14:nvContentPartPr>
              <p14:xfrm>
                <a:off x="7644941" y="2134895"/>
                <a:ext cx="177840" cy="5493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760C0951-3EFE-4564-BFCD-9C874178B5EF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7640621" y="2130575"/>
                  <a:ext cx="18648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6FABDF8-0A62-4116-BF32-69A2B18D3F7D}"/>
                    </a:ext>
                  </a:extLst>
                </p14:cNvPr>
                <p14:cNvContentPartPr/>
                <p14:nvPr/>
              </p14:nvContentPartPr>
              <p14:xfrm>
                <a:off x="7657181" y="2352695"/>
                <a:ext cx="318240" cy="291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6FABDF8-0A62-4116-BF32-69A2B18D3F7D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7652861" y="2348375"/>
                  <a:ext cx="32688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A56DF1FA-5701-47A1-8F26-2D795703A767}"/>
              </a:ext>
            </a:extLst>
          </p:cNvPr>
          <p:cNvGrpSpPr/>
          <p:nvPr/>
        </p:nvGrpSpPr>
        <p:grpSpPr>
          <a:xfrm>
            <a:off x="164141" y="2856335"/>
            <a:ext cx="929520" cy="510840"/>
            <a:chOff x="164141" y="2856335"/>
            <a:chExt cx="929520" cy="51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BB7E61CA-8C8A-4F46-8FDE-5F2D71C5801D}"/>
                    </a:ext>
                  </a:extLst>
                </p14:cNvPr>
                <p14:cNvContentPartPr/>
                <p14:nvPr/>
              </p14:nvContentPartPr>
              <p14:xfrm>
                <a:off x="164141" y="2856335"/>
                <a:ext cx="342720" cy="5108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BB7E61CA-8C8A-4F46-8FDE-5F2D71C5801D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159821" y="2852015"/>
                  <a:ext cx="351360" cy="51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35DB71CD-9967-443C-8B02-A48B70C7C20E}"/>
                    </a:ext>
                  </a:extLst>
                </p14:cNvPr>
                <p14:cNvContentPartPr/>
                <p14:nvPr/>
              </p14:nvContentPartPr>
              <p14:xfrm>
                <a:off x="550421" y="3080615"/>
                <a:ext cx="201240" cy="2764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35DB71CD-9967-443C-8B02-A48B70C7C20E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546101" y="3076295"/>
                  <a:ext cx="20988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8E1A8F74-6ED0-433C-967C-67D9886EDE6E}"/>
                    </a:ext>
                  </a:extLst>
                </p14:cNvPr>
                <p14:cNvContentPartPr/>
                <p14:nvPr/>
              </p14:nvContentPartPr>
              <p14:xfrm>
                <a:off x="845261" y="3130655"/>
                <a:ext cx="248400" cy="2152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8E1A8F74-6ED0-433C-967C-67D9886EDE6E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840941" y="3126335"/>
                  <a:ext cx="257040" cy="22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93F0DF0D-36A4-4984-97BF-407DDB239C57}"/>
              </a:ext>
            </a:extLst>
          </p:cNvPr>
          <p:cNvGrpSpPr/>
          <p:nvPr/>
        </p:nvGrpSpPr>
        <p:grpSpPr>
          <a:xfrm>
            <a:off x="1191581" y="2821775"/>
            <a:ext cx="4582080" cy="905400"/>
            <a:chOff x="1191581" y="2821775"/>
            <a:chExt cx="4582080" cy="90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D81009E8-EACF-4F9C-AA36-DBD8A010DFFA}"/>
                    </a:ext>
                  </a:extLst>
                </p14:cNvPr>
                <p14:cNvContentPartPr/>
                <p14:nvPr/>
              </p14:nvContentPartPr>
              <p14:xfrm>
                <a:off x="1191581" y="3117335"/>
                <a:ext cx="218520" cy="2340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D81009E8-EACF-4F9C-AA36-DBD8A010DFFA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1187261" y="3113015"/>
                  <a:ext cx="22716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9F69B1F-0093-441D-B7C1-D000A26E4AD0}"/>
                    </a:ext>
                  </a:extLst>
                </p14:cNvPr>
                <p14:cNvContentPartPr/>
                <p14:nvPr/>
              </p14:nvContentPartPr>
              <p14:xfrm>
                <a:off x="1501901" y="3183575"/>
                <a:ext cx="232920" cy="1872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9F69B1F-0093-441D-B7C1-D000A26E4AD0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1497581" y="3179255"/>
                  <a:ext cx="2415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656E03DC-A8C6-4418-985B-BE2AFC1FF894}"/>
                    </a:ext>
                  </a:extLst>
                </p14:cNvPr>
                <p14:cNvContentPartPr/>
                <p14:nvPr/>
              </p14:nvContentPartPr>
              <p14:xfrm>
                <a:off x="1806101" y="3142895"/>
                <a:ext cx="195840" cy="1468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656E03DC-A8C6-4418-985B-BE2AFC1FF894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1801781" y="3138575"/>
                  <a:ext cx="2044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7399142-6591-4888-882F-F70622245625}"/>
                    </a:ext>
                  </a:extLst>
                </p14:cNvPr>
                <p14:cNvContentPartPr/>
                <p14:nvPr/>
              </p14:nvContentPartPr>
              <p14:xfrm>
                <a:off x="1764701" y="3223535"/>
                <a:ext cx="367920" cy="503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7399142-6591-4888-882F-F70622245625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1760381" y="3219215"/>
                  <a:ext cx="37656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E7BE6E65-292E-4C2A-9EFA-28096A6317B5}"/>
                    </a:ext>
                  </a:extLst>
                </p14:cNvPr>
                <p14:cNvContentPartPr/>
                <p14:nvPr/>
              </p14:nvContentPartPr>
              <p14:xfrm>
                <a:off x="2110301" y="3151895"/>
                <a:ext cx="203760" cy="1429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E7BE6E65-292E-4C2A-9EFA-28096A6317B5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2105981" y="3147575"/>
                  <a:ext cx="2124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D0ED7308-9D55-4F52-851C-CC7109F92A5B}"/>
                    </a:ext>
                  </a:extLst>
                </p14:cNvPr>
                <p14:cNvContentPartPr/>
                <p14:nvPr/>
              </p14:nvContentPartPr>
              <p14:xfrm>
                <a:off x="2433221" y="3285095"/>
                <a:ext cx="7920" cy="140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D0ED7308-9D55-4F52-851C-CC7109F92A5B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2428901" y="3280775"/>
                  <a:ext cx="165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2C3491C1-B71D-4308-B551-776B2CF1F29D}"/>
                    </a:ext>
                  </a:extLst>
                </p14:cNvPr>
                <p14:cNvContentPartPr/>
                <p14:nvPr/>
              </p14:nvContentPartPr>
              <p14:xfrm>
                <a:off x="2469581" y="3168095"/>
                <a:ext cx="254160" cy="2023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2C3491C1-B71D-4308-B551-776B2CF1F29D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2465261" y="3163775"/>
                  <a:ext cx="262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907076F7-4E82-4CCB-BC2D-DCC5A8DC27BF}"/>
                    </a:ext>
                  </a:extLst>
                </p14:cNvPr>
                <p14:cNvContentPartPr/>
                <p14:nvPr/>
              </p14:nvContentPartPr>
              <p14:xfrm>
                <a:off x="2304701" y="3180695"/>
                <a:ext cx="148320" cy="1587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907076F7-4E82-4CCB-BC2D-DCC5A8DC27BF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2300381" y="3176375"/>
                  <a:ext cx="1569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08C9D4A5-89C4-471E-B195-1F4C5CFF9A3E}"/>
                    </a:ext>
                  </a:extLst>
                </p14:cNvPr>
                <p14:cNvContentPartPr/>
                <p14:nvPr/>
              </p14:nvContentPartPr>
              <p14:xfrm>
                <a:off x="2774141" y="3218135"/>
                <a:ext cx="244440" cy="1746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08C9D4A5-89C4-471E-B195-1F4C5CFF9A3E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2769821" y="3213815"/>
                  <a:ext cx="2530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F2789369-E788-4EA3-BA48-355244FF6645}"/>
                    </a:ext>
                  </a:extLst>
                </p14:cNvPr>
                <p14:cNvContentPartPr/>
                <p14:nvPr/>
              </p14:nvContentPartPr>
              <p14:xfrm>
                <a:off x="3147101" y="2821775"/>
                <a:ext cx="177840" cy="5691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F2789369-E788-4EA3-BA48-355244FF6645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3142781" y="2817455"/>
                  <a:ext cx="186480" cy="57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CC8D65A1-8AEA-4883-8F10-EF54B3293771}"/>
                    </a:ext>
                  </a:extLst>
                </p14:cNvPr>
                <p14:cNvContentPartPr/>
                <p14:nvPr/>
              </p14:nvContentPartPr>
              <p14:xfrm>
                <a:off x="3031901" y="3028055"/>
                <a:ext cx="284040" cy="230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CC8D65A1-8AEA-4883-8F10-EF54B3293771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3027581" y="3023735"/>
                  <a:ext cx="2926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01BFD945-60DD-4BCF-BAFB-45F0F6D184B5}"/>
                    </a:ext>
                  </a:extLst>
                </p14:cNvPr>
                <p14:cNvContentPartPr/>
                <p14:nvPr/>
              </p14:nvContentPartPr>
              <p14:xfrm>
                <a:off x="3365981" y="3163415"/>
                <a:ext cx="283320" cy="2289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01BFD945-60DD-4BCF-BAFB-45F0F6D184B5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3361661" y="3159095"/>
                  <a:ext cx="2919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5A5067C7-7D38-4F3B-8C23-A2D80E0CD61C}"/>
                    </a:ext>
                  </a:extLst>
                </p14:cNvPr>
                <p14:cNvContentPartPr/>
                <p14:nvPr/>
              </p14:nvContentPartPr>
              <p14:xfrm>
                <a:off x="3640301" y="3182495"/>
                <a:ext cx="530640" cy="1792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5A5067C7-7D38-4F3B-8C23-A2D80E0CD61C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3635981" y="3178175"/>
                  <a:ext cx="5392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3F671C4-8147-4072-91DC-709520A93476}"/>
                    </a:ext>
                  </a:extLst>
                </p14:cNvPr>
                <p14:cNvContentPartPr/>
                <p14:nvPr/>
              </p14:nvContentPartPr>
              <p14:xfrm>
                <a:off x="4280741" y="3217055"/>
                <a:ext cx="273240" cy="1652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3F671C4-8147-4072-91DC-709520A93476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4276421" y="3212735"/>
                  <a:ext cx="2818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3293D850-4044-4466-8BA8-9BA8A764E1E9}"/>
                    </a:ext>
                  </a:extLst>
                </p14:cNvPr>
                <p14:cNvContentPartPr/>
                <p14:nvPr/>
              </p14:nvContentPartPr>
              <p14:xfrm>
                <a:off x="4600061" y="3252335"/>
                <a:ext cx="256320" cy="171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3293D850-4044-4466-8BA8-9BA8A764E1E9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4595741" y="3248015"/>
                  <a:ext cx="2649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A402C3CF-0D60-4B3C-B3C3-16B645ED3F2D}"/>
                    </a:ext>
                  </a:extLst>
                </p14:cNvPr>
                <p14:cNvContentPartPr/>
                <p14:nvPr/>
              </p14:nvContentPartPr>
              <p14:xfrm>
                <a:off x="4970501" y="2893055"/>
                <a:ext cx="263520" cy="5468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A402C3CF-0D60-4B3C-B3C3-16B645ED3F2D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4966181" y="2888735"/>
                  <a:ext cx="272160" cy="55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FCBC868A-1DEB-4EB5-B0DA-7C1AB5B04A79}"/>
                    </a:ext>
                  </a:extLst>
                </p14:cNvPr>
                <p14:cNvContentPartPr/>
                <p14:nvPr/>
              </p14:nvContentPartPr>
              <p14:xfrm>
                <a:off x="4853141" y="3151535"/>
                <a:ext cx="267120" cy="216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FCBC868A-1DEB-4EB5-B0DA-7C1AB5B04A79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4848821" y="3147215"/>
                  <a:ext cx="2757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47280C70-DD7C-4EC3-98ED-A634D42CD30E}"/>
                    </a:ext>
                  </a:extLst>
                </p14:cNvPr>
                <p14:cNvContentPartPr/>
                <p14:nvPr/>
              </p14:nvContentPartPr>
              <p14:xfrm>
                <a:off x="5258141" y="3185375"/>
                <a:ext cx="272520" cy="2401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47280C70-DD7C-4EC3-98ED-A634D42CD30E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5253821" y="3181055"/>
                  <a:ext cx="2811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9ED3380-F7FD-4803-9F65-7182221DA21F}"/>
                    </a:ext>
                  </a:extLst>
                </p14:cNvPr>
                <p14:cNvContentPartPr/>
                <p14:nvPr/>
              </p14:nvContentPartPr>
              <p14:xfrm>
                <a:off x="5748101" y="3222455"/>
                <a:ext cx="25560" cy="104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9ED3380-F7FD-4803-9F65-7182221DA21F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5743781" y="3218135"/>
                  <a:ext cx="34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B507443F-71CA-4113-84CC-3DB3FE62F96D}"/>
                    </a:ext>
                  </a:extLst>
                </p14:cNvPr>
                <p14:cNvContentPartPr/>
                <p14:nvPr/>
              </p14:nvContentPartPr>
              <p14:xfrm>
                <a:off x="5681141" y="3474815"/>
                <a:ext cx="14760" cy="140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B507443F-71CA-4113-84CC-3DB3FE62F96D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5676821" y="3470495"/>
                  <a:ext cx="23400" cy="2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D6DA4957-61D8-4402-BB21-B980E2638293}"/>
              </a:ext>
            </a:extLst>
          </p:cNvPr>
          <p:cNvGrpSpPr/>
          <p:nvPr/>
        </p:nvGrpSpPr>
        <p:grpSpPr>
          <a:xfrm>
            <a:off x="114461" y="3871175"/>
            <a:ext cx="642600" cy="795600"/>
            <a:chOff x="114461" y="3871175"/>
            <a:chExt cx="642600" cy="79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B5F7C64-91DE-4A68-B1E3-5BF8D883D90D}"/>
                    </a:ext>
                  </a:extLst>
                </p14:cNvPr>
                <p14:cNvContentPartPr/>
                <p14:nvPr/>
              </p14:nvContentPartPr>
              <p14:xfrm>
                <a:off x="314621" y="3871175"/>
                <a:ext cx="17640" cy="7956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B5F7C64-91DE-4A68-B1E3-5BF8D883D90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310301" y="3866855"/>
                  <a:ext cx="26280" cy="80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97DC976-532E-4945-9FFE-03391D8A2117}"/>
                    </a:ext>
                  </a:extLst>
                </p14:cNvPr>
                <p14:cNvContentPartPr/>
                <p14:nvPr/>
              </p14:nvContentPartPr>
              <p14:xfrm>
                <a:off x="114461" y="3932375"/>
                <a:ext cx="562320" cy="3960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97DC976-532E-4945-9FFE-03391D8A2117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10141" y="3928055"/>
                  <a:ext cx="57096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1327B47-6AD9-4045-8D31-ED6FC68A04C2}"/>
                    </a:ext>
                  </a:extLst>
                </p14:cNvPr>
                <p14:cNvContentPartPr/>
                <p14:nvPr/>
              </p14:nvContentPartPr>
              <p14:xfrm>
                <a:off x="684341" y="4541495"/>
                <a:ext cx="72720" cy="356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1327B47-6AD9-4045-8D31-ED6FC68A04C2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680021" y="4537175"/>
                  <a:ext cx="8136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BFF5C4CF-BBBB-4DA1-8A2B-2A132C03A5B8}"/>
              </a:ext>
            </a:extLst>
          </p:cNvPr>
          <p:cNvGrpSpPr/>
          <p:nvPr/>
        </p:nvGrpSpPr>
        <p:grpSpPr>
          <a:xfrm>
            <a:off x="1149461" y="3884855"/>
            <a:ext cx="869040" cy="835560"/>
            <a:chOff x="1149461" y="3884855"/>
            <a:chExt cx="869040" cy="83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2091204-A683-461A-B4D4-A3D47E304C8C}"/>
                    </a:ext>
                  </a:extLst>
                </p14:cNvPr>
                <p14:cNvContentPartPr/>
                <p14:nvPr/>
              </p14:nvContentPartPr>
              <p14:xfrm>
                <a:off x="1149461" y="3884855"/>
                <a:ext cx="436680" cy="6800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2091204-A683-461A-B4D4-A3D47E304C8C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1145141" y="3880535"/>
                  <a:ext cx="445320" cy="68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D29010DA-9AB1-4FC6-8D10-72EEADBD43A6}"/>
                    </a:ext>
                  </a:extLst>
                </p14:cNvPr>
                <p14:cNvContentPartPr/>
                <p14:nvPr/>
              </p14:nvContentPartPr>
              <p14:xfrm>
                <a:off x="1453301" y="4417655"/>
                <a:ext cx="113760" cy="3027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D29010DA-9AB1-4FC6-8D10-72EEADBD43A6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448981" y="4413335"/>
                  <a:ext cx="12240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B972F3E-1426-491C-ABDC-8D06CEACC276}"/>
                    </a:ext>
                  </a:extLst>
                </p14:cNvPr>
                <p14:cNvContentPartPr/>
                <p14:nvPr/>
              </p14:nvContentPartPr>
              <p14:xfrm>
                <a:off x="1830221" y="4351415"/>
                <a:ext cx="181080" cy="16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B972F3E-1426-491C-ABDC-8D06CEACC276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1825901" y="4347095"/>
                  <a:ext cx="1897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24F834B-8D72-4477-88C8-440E893999BF}"/>
                    </a:ext>
                  </a:extLst>
                </p14:cNvPr>
                <p14:cNvContentPartPr/>
                <p14:nvPr/>
              </p14:nvContentPartPr>
              <p14:xfrm>
                <a:off x="1832021" y="4497215"/>
                <a:ext cx="186480" cy="180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24F834B-8D72-4477-88C8-440E893999BF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1827701" y="4492895"/>
                  <a:ext cx="195120" cy="2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74F528C5-8977-4662-989E-2FA42AED08C9}"/>
              </a:ext>
            </a:extLst>
          </p:cNvPr>
          <p:cNvGrpSpPr/>
          <p:nvPr/>
        </p:nvGrpSpPr>
        <p:grpSpPr>
          <a:xfrm>
            <a:off x="2474621" y="4058375"/>
            <a:ext cx="2733480" cy="762840"/>
            <a:chOff x="2474621" y="4058375"/>
            <a:chExt cx="2733480" cy="76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AA54A737-191A-41BD-B747-7EA18328D5EC}"/>
                    </a:ext>
                  </a:extLst>
                </p14:cNvPr>
                <p14:cNvContentPartPr/>
                <p14:nvPr/>
              </p14:nvContentPartPr>
              <p14:xfrm>
                <a:off x="2474621" y="4158455"/>
                <a:ext cx="538200" cy="2926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AA54A737-191A-41BD-B747-7EA18328D5EC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470301" y="4154135"/>
                  <a:ext cx="54684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24983AA-716C-4FFC-9E2D-EF493950D7E9}"/>
                    </a:ext>
                  </a:extLst>
                </p14:cNvPr>
                <p14:cNvContentPartPr/>
                <p14:nvPr/>
              </p14:nvContentPartPr>
              <p14:xfrm>
                <a:off x="3084101" y="4193735"/>
                <a:ext cx="270720" cy="2512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24983AA-716C-4FFC-9E2D-EF493950D7E9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3079781" y="4189415"/>
                  <a:ext cx="27936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449550F4-73D7-401F-9DEF-6DCD4F993FCE}"/>
                    </a:ext>
                  </a:extLst>
                </p14:cNvPr>
                <p14:cNvContentPartPr/>
                <p14:nvPr/>
              </p14:nvContentPartPr>
              <p14:xfrm>
                <a:off x="3210821" y="4058375"/>
                <a:ext cx="422640" cy="374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449550F4-73D7-401F-9DEF-6DCD4F993FCE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3206501" y="4054055"/>
                  <a:ext cx="43128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80BF6464-51DF-4F08-84D5-9DE7C4A4B576}"/>
                    </a:ext>
                  </a:extLst>
                </p14:cNvPr>
                <p14:cNvContentPartPr/>
                <p14:nvPr/>
              </p14:nvContentPartPr>
              <p14:xfrm>
                <a:off x="3806261" y="4159175"/>
                <a:ext cx="595800" cy="2682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80BF6464-51DF-4F08-84D5-9DE7C4A4B576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3801941" y="4154855"/>
                  <a:ext cx="6044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1AA3388-1467-4C5E-AB9E-51CB0F0948E5}"/>
                    </a:ext>
                  </a:extLst>
                </p14:cNvPr>
                <p14:cNvContentPartPr/>
                <p14:nvPr/>
              </p14:nvContentPartPr>
              <p14:xfrm>
                <a:off x="4456781" y="4168175"/>
                <a:ext cx="268200" cy="2638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1AA3388-1467-4C5E-AB9E-51CB0F0948E5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4452461" y="4163855"/>
                  <a:ext cx="27684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CC3999C-6924-4364-8BA5-4A4EAA3FAF38}"/>
                    </a:ext>
                  </a:extLst>
                </p14:cNvPr>
                <p14:cNvContentPartPr/>
                <p14:nvPr/>
              </p14:nvContentPartPr>
              <p14:xfrm>
                <a:off x="4784741" y="4184375"/>
                <a:ext cx="423360" cy="2142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CC3999C-6924-4364-8BA5-4A4EAA3FAF38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4780421" y="4180055"/>
                  <a:ext cx="4320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A504D766-F396-4481-8A29-92C425E9F554}"/>
                    </a:ext>
                  </a:extLst>
                </p14:cNvPr>
                <p14:cNvContentPartPr/>
                <p14:nvPr/>
              </p14:nvContentPartPr>
              <p14:xfrm>
                <a:off x="4952141" y="4177895"/>
                <a:ext cx="122040" cy="6433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A504D766-F396-4481-8A29-92C425E9F554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4947821" y="4173575"/>
                  <a:ext cx="130680" cy="65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13FBFE82-9FA6-4859-8649-F5D7D1F8E53A}"/>
              </a:ext>
            </a:extLst>
          </p:cNvPr>
          <p:cNvGrpSpPr/>
          <p:nvPr/>
        </p:nvGrpSpPr>
        <p:grpSpPr>
          <a:xfrm>
            <a:off x="5370821" y="4086815"/>
            <a:ext cx="1540080" cy="336600"/>
            <a:chOff x="5370821" y="4086815"/>
            <a:chExt cx="1540080" cy="33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A6AD02F-89A9-411C-8A65-3E2FB67A04F8}"/>
                    </a:ext>
                  </a:extLst>
                </p14:cNvPr>
                <p14:cNvContentPartPr/>
                <p14:nvPr/>
              </p14:nvContentPartPr>
              <p14:xfrm>
                <a:off x="5370821" y="4311455"/>
                <a:ext cx="176760" cy="180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A6AD02F-89A9-411C-8A65-3E2FB67A04F8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5366501" y="4307135"/>
                  <a:ext cx="1854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BFF2FB0-C2D0-4E7F-8AE0-159B2CCFFA6E}"/>
                    </a:ext>
                  </a:extLst>
                </p14:cNvPr>
                <p14:cNvContentPartPr/>
                <p14:nvPr/>
              </p14:nvContentPartPr>
              <p14:xfrm>
                <a:off x="5707421" y="4121015"/>
                <a:ext cx="327240" cy="3002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BFF2FB0-C2D0-4E7F-8AE0-159B2CCFFA6E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5703101" y="4116695"/>
                  <a:ext cx="33588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95BCC55-7E1D-4237-9E91-B5FBB092521F}"/>
                    </a:ext>
                  </a:extLst>
                </p14:cNvPr>
                <p14:cNvContentPartPr/>
                <p14:nvPr/>
              </p14:nvContentPartPr>
              <p14:xfrm>
                <a:off x="6128621" y="4277615"/>
                <a:ext cx="65880" cy="964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95BCC55-7E1D-4237-9E91-B5FBB092521F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6124301" y="4273295"/>
                  <a:ext cx="7452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78692BE5-E8DA-47FD-A772-83D10FD466FF}"/>
                    </a:ext>
                  </a:extLst>
                </p14:cNvPr>
                <p14:cNvContentPartPr/>
                <p14:nvPr/>
              </p14:nvContentPartPr>
              <p14:xfrm>
                <a:off x="6137981" y="4099055"/>
                <a:ext cx="25560" cy="104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78692BE5-E8DA-47FD-A772-83D10FD466FF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6133661" y="4094735"/>
                  <a:ext cx="34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1DAA280F-368A-44F4-86DE-20FBC86111CD}"/>
                    </a:ext>
                  </a:extLst>
                </p14:cNvPr>
                <p14:cNvContentPartPr/>
                <p14:nvPr/>
              </p14:nvContentPartPr>
              <p14:xfrm>
                <a:off x="6249221" y="4266815"/>
                <a:ext cx="196560" cy="1566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1DAA280F-368A-44F4-86DE-20FBC86111CD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6244901" y="4262495"/>
                  <a:ext cx="2052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0B6D52AB-E8A3-4BD1-94AF-A057DD422134}"/>
                    </a:ext>
                  </a:extLst>
                </p14:cNvPr>
                <p14:cNvContentPartPr/>
                <p14:nvPr/>
              </p14:nvContentPartPr>
              <p14:xfrm>
                <a:off x="6541181" y="4086815"/>
                <a:ext cx="369720" cy="3330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0B6D52AB-E8A3-4BD1-94AF-A057DD422134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6536861" y="4082495"/>
                  <a:ext cx="378360" cy="341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5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516B4C86-4666-4BD6-BE3B-CDF1EE3E3B4C}"/>
                  </a:ext>
                </a:extLst>
              </p14:cNvPr>
              <p14:cNvContentPartPr/>
              <p14:nvPr/>
            </p14:nvContentPartPr>
            <p14:xfrm>
              <a:off x="106181" y="5477135"/>
              <a:ext cx="272160" cy="2232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516B4C86-4666-4BD6-BE3B-CDF1EE3E3B4C}"/>
                  </a:ext>
                </a:extLst>
              </p:cNvPr>
              <p:cNvPicPr/>
              <p:nvPr/>
            </p:nvPicPr>
            <p:blipFill>
              <a:blip r:embed="rId256"/>
              <a:stretch>
                <a:fillRect/>
              </a:stretch>
            </p:blipFill>
            <p:spPr>
              <a:xfrm>
                <a:off x="101861" y="5472815"/>
                <a:ext cx="28080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7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599E1288-5155-45E5-8437-4B1315A27004}"/>
                  </a:ext>
                </a:extLst>
              </p14:cNvPr>
              <p14:cNvContentPartPr/>
              <p14:nvPr/>
            </p14:nvContentPartPr>
            <p14:xfrm>
              <a:off x="218501" y="5354015"/>
              <a:ext cx="73080" cy="28764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599E1288-5155-45E5-8437-4B1315A27004}"/>
                  </a:ext>
                </a:extLst>
              </p:cNvPr>
              <p:cNvPicPr/>
              <p:nvPr/>
            </p:nvPicPr>
            <p:blipFill>
              <a:blip r:embed="rId258"/>
              <a:stretch>
                <a:fillRect/>
              </a:stretch>
            </p:blipFill>
            <p:spPr>
              <a:xfrm>
                <a:off x="214181" y="5349695"/>
                <a:ext cx="81720" cy="29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2" name="Gruppo 231">
            <a:extLst>
              <a:ext uri="{FF2B5EF4-FFF2-40B4-BE49-F238E27FC236}">
                <a16:creationId xmlns:a16="http://schemas.microsoft.com/office/drawing/2014/main" id="{D156A493-5294-41FA-A7D4-50D86B31DCF9}"/>
              </a:ext>
            </a:extLst>
          </p:cNvPr>
          <p:cNvGrpSpPr/>
          <p:nvPr/>
        </p:nvGrpSpPr>
        <p:grpSpPr>
          <a:xfrm>
            <a:off x="596141" y="5060975"/>
            <a:ext cx="3721320" cy="986760"/>
            <a:chOff x="596141" y="5060975"/>
            <a:chExt cx="3721320" cy="98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EF30D6D7-F871-4F3E-8F28-257FE72D4FEE}"/>
                    </a:ext>
                  </a:extLst>
                </p14:cNvPr>
                <p14:cNvContentPartPr/>
                <p14:nvPr/>
              </p14:nvContentPartPr>
              <p14:xfrm>
                <a:off x="596141" y="5297135"/>
                <a:ext cx="524160" cy="3243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EF30D6D7-F871-4F3E-8F28-257FE72D4FEE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591821" y="5292815"/>
                  <a:ext cx="53280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6995682-4EF9-4ED5-800B-3E53D422DEFC}"/>
                    </a:ext>
                  </a:extLst>
                </p14:cNvPr>
                <p14:cNvContentPartPr/>
                <p14:nvPr/>
              </p14:nvContentPartPr>
              <p14:xfrm>
                <a:off x="1194101" y="5330255"/>
                <a:ext cx="236520" cy="2826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6995682-4EF9-4ED5-800B-3E53D422DEFC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1189781" y="5325935"/>
                  <a:ext cx="24516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00BC91C0-EE1E-499E-8701-7F601D16F389}"/>
                    </a:ext>
                  </a:extLst>
                </p14:cNvPr>
                <p14:cNvContentPartPr/>
                <p14:nvPr/>
              </p14:nvContentPartPr>
              <p14:xfrm>
                <a:off x="1472741" y="5231615"/>
                <a:ext cx="482760" cy="3690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00BC91C0-EE1E-499E-8701-7F601D16F389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468421" y="5227295"/>
                  <a:ext cx="49140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3DDE8C24-609E-4499-BB4A-855FB186A870}"/>
                    </a:ext>
                  </a:extLst>
                </p14:cNvPr>
                <p14:cNvContentPartPr/>
                <p14:nvPr/>
              </p14:nvContentPartPr>
              <p14:xfrm>
                <a:off x="2091221" y="5291375"/>
                <a:ext cx="342720" cy="3675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3DDE8C24-609E-4499-BB4A-855FB186A870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2086901" y="5287055"/>
                  <a:ext cx="35136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71067ACC-0822-4D85-AE1B-D72A87241637}"/>
                    </a:ext>
                  </a:extLst>
                </p14:cNvPr>
                <p14:cNvContentPartPr/>
                <p14:nvPr/>
              </p14:nvContentPartPr>
              <p14:xfrm>
                <a:off x="2541581" y="5429255"/>
                <a:ext cx="54360" cy="1123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71067ACC-0822-4D85-AE1B-D72A87241637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2537261" y="5424935"/>
                  <a:ext cx="630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B26756C9-D647-4FBA-AB58-C9D5561848B0}"/>
                    </a:ext>
                  </a:extLst>
                </p14:cNvPr>
                <p14:cNvContentPartPr/>
                <p14:nvPr/>
              </p14:nvContentPartPr>
              <p14:xfrm>
                <a:off x="2516381" y="5301815"/>
                <a:ext cx="23400" cy="514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B26756C9-D647-4FBA-AB58-C9D5561848B0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2512061" y="5297495"/>
                  <a:ext cx="3204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54C43A64-16AF-4BBD-B316-09F188602B4D}"/>
                    </a:ext>
                  </a:extLst>
                </p14:cNvPr>
                <p14:cNvContentPartPr/>
                <p14:nvPr/>
              </p14:nvContentPartPr>
              <p14:xfrm>
                <a:off x="2748221" y="5323055"/>
                <a:ext cx="281160" cy="2581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54C43A64-16AF-4BBD-B316-09F188602B4D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2743901" y="5318735"/>
                  <a:ext cx="28980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41B36E9B-4C86-4567-A11A-54D3F1019BF4}"/>
                    </a:ext>
                  </a:extLst>
                </p14:cNvPr>
                <p14:cNvContentPartPr/>
                <p14:nvPr/>
              </p14:nvContentPartPr>
              <p14:xfrm>
                <a:off x="3246821" y="5285255"/>
                <a:ext cx="366120" cy="3121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41B36E9B-4C86-4567-A11A-54D3F1019BF4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242501" y="5280935"/>
                  <a:ext cx="37476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8C3B7608-D6B0-4167-A03B-6164328F7C0F}"/>
                    </a:ext>
                  </a:extLst>
                </p14:cNvPr>
                <p14:cNvContentPartPr/>
                <p14:nvPr/>
              </p14:nvContentPartPr>
              <p14:xfrm>
                <a:off x="3380381" y="5295335"/>
                <a:ext cx="65160" cy="7524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8C3B7608-D6B0-4167-A03B-6164328F7C0F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376061" y="5291015"/>
                  <a:ext cx="73800" cy="76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FC28428E-671D-4098-862E-891CC302CEB8}"/>
                    </a:ext>
                  </a:extLst>
                </p14:cNvPr>
                <p14:cNvContentPartPr/>
                <p14:nvPr/>
              </p14:nvContentPartPr>
              <p14:xfrm>
                <a:off x="3698261" y="5060975"/>
                <a:ext cx="245520" cy="8020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FC28428E-671D-4098-862E-891CC302CEB8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693941" y="5056655"/>
                  <a:ext cx="254160" cy="81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C1EDD0D-17DE-4D1A-8DC4-ABCCD8FD224C}"/>
                    </a:ext>
                  </a:extLst>
                </p14:cNvPr>
                <p14:cNvContentPartPr/>
                <p14:nvPr/>
              </p14:nvContentPartPr>
              <p14:xfrm>
                <a:off x="4182101" y="5436815"/>
                <a:ext cx="110160" cy="126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C1EDD0D-17DE-4D1A-8DC4-ABCCD8FD224C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177781" y="5432495"/>
                  <a:ext cx="1188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6B1130CF-9587-4C5F-9D7E-DA943C502397}"/>
                    </a:ext>
                  </a:extLst>
                </p14:cNvPr>
                <p14:cNvContentPartPr/>
                <p14:nvPr/>
              </p14:nvContentPartPr>
              <p14:xfrm>
                <a:off x="4134941" y="5554175"/>
                <a:ext cx="182520" cy="172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6B1130CF-9587-4C5F-9D7E-DA943C502397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130621" y="5549855"/>
                  <a:ext cx="191160" cy="2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3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70F3825F-9453-4E6F-A419-FBFD15750657}"/>
                  </a:ext>
                </a:extLst>
              </p14:cNvPr>
              <p14:cNvContentPartPr/>
              <p14:nvPr/>
            </p14:nvContentPartPr>
            <p14:xfrm>
              <a:off x="215621" y="6398015"/>
              <a:ext cx="191520" cy="453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70F3825F-9453-4E6F-A419-FBFD15750657}"/>
                  </a:ext>
                </a:extLst>
              </p:cNvPr>
              <p:cNvPicPr/>
              <p:nvPr/>
            </p:nvPicPr>
            <p:blipFill>
              <a:blip r:embed="rId284"/>
              <a:stretch>
                <a:fillRect/>
              </a:stretch>
            </p:blipFill>
            <p:spPr>
              <a:xfrm>
                <a:off x="211301" y="6393695"/>
                <a:ext cx="200160" cy="5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5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6D73A8C7-0F95-4F9A-8449-EFBC5790D928}"/>
                  </a:ext>
                </a:extLst>
              </p14:cNvPr>
              <p14:cNvContentPartPr/>
              <p14:nvPr/>
            </p14:nvContentPartPr>
            <p14:xfrm>
              <a:off x="231461" y="6606815"/>
              <a:ext cx="153720" cy="792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6D73A8C7-0F95-4F9A-8449-EFBC5790D928}"/>
                  </a:ext>
                </a:extLst>
              </p:cNvPr>
              <p:cNvPicPr/>
              <p:nvPr/>
            </p:nvPicPr>
            <p:blipFill>
              <a:blip r:embed="rId286"/>
              <a:stretch>
                <a:fillRect/>
              </a:stretch>
            </p:blipFill>
            <p:spPr>
              <a:xfrm>
                <a:off x="227141" y="6602495"/>
                <a:ext cx="162360" cy="16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67" name="Gruppo 266">
            <a:extLst>
              <a:ext uri="{FF2B5EF4-FFF2-40B4-BE49-F238E27FC236}">
                <a16:creationId xmlns:a16="http://schemas.microsoft.com/office/drawing/2014/main" id="{227A7B5F-04B5-460F-8B9C-C849B4A150BD}"/>
              </a:ext>
            </a:extLst>
          </p:cNvPr>
          <p:cNvGrpSpPr/>
          <p:nvPr/>
        </p:nvGrpSpPr>
        <p:grpSpPr>
          <a:xfrm>
            <a:off x="793781" y="5950895"/>
            <a:ext cx="1802520" cy="646560"/>
            <a:chOff x="793781" y="5950895"/>
            <a:chExt cx="1802520" cy="64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E1AC067A-7627-4062-92AE-584F4DA13B53}"/>
                    </a:ext>
                  </a:extLst>
                </p14:cNvPr>
                <p14:cNvContentPartPr/>
                <p14:nvPr/>
              </p14:nvContentPartPr>
              <p14:xfrm>
                <a:off x="1024541" y="5975735"/>
                <a:ext cx="37080" cy="6109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E1AC067A-7627-4062-92AE-584F4DA13B53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1020221" y="5971415"/>
                  <a:ext cx="45720" cy="61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3B8415F-A68B-4F3C-AD04-FA5F827914DB}"/>
                    </a:ext>
                  </a:extLst>
                </p14:cNvPr>
                <p14:cNvContentPartPr/>
                <p14:nvPr/>
              </p14:nvContentPartPr>
              <p14:xfrm>
                <a:off x="793781" y="5970695"/>
                <a:ext cx="636480" cy="3531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3B8415F-A68B-4F3C-AD04-FA5F827914DB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789461" y="5966375"/>
                  <a:ext cx="64512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5E7E2FC-71D5-4420-A616-D07BBF37B6A6}"/>
                    </a:ext>
                  </a:extLst>
                </p14:cNvPr>
                <p14:cNvContentPartPr/>
                <p14:nvPr/>
              </p14:nvContentPartPr>
              <p14:xfrm>
                <a:off x="1712861" y="6319535"/>
                <a:ext cx="150840" cy="2624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5E7E2FC-71D5-4420-A616-D07BBF37B6A6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708541" y="6315215"/>
                  <a:ext cx="1594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0E67BA6A-720B-4289-B3D9-FDA267840D0E}"/>
                    </a:ext>
                  </a:extLst>
                </p14:cNvPr>
                <p14:cNvContentPartPr/>
                <p14:nvPr/>
              </p14:nvContentPartPr>
              <p14:xfrm>
                <a:off x="1620341" y="6347975"/>
                <a:ext cx="284040" cy="1663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0E67BA6A-720B-4289-B3D9-FDA267840D0E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1616021" y="6343655"/>
                  <a:ext cx="2926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419D8BF1-FF79-4181-9196-2E0649583957}"/>
                    </a:ext>
                  </a:extLst>
                </p14:cNvPr>
                <p14:cNvContentPartPr/>
                <p14:nvPr/>
              </p14:nvContentPartPr>
              <p14:xfrm>
                <a:off x="1707461" y="6393695"/>
                <a:ext cx="210240" cy="241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419D8BF1-FF79-4181-9196-2E0649583957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703141" y="6389375"/>
                  <a:ext cx="2188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3BE7472C-7DD1-4D3D-AF77-647A1DB08405}"/>
                    </a:ext>
                  </a:extLst>
                </p14:cNvPr>
                <p14:cNvContentPartPr/>
                <p14:nvPr/>
              </p14:nvContentPartPr>
              <p14:xfrm>
                <a:off x="1756421" y="6274535"/>
                <a:ext cx="54360" cy="3229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3BE7472C-7DD1-4D3D-AF77-647A1DB08405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752101" y="6270215"/>
                  <a:ext cx="6300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7FE0972F-8D50-48F2-9F42-1F2785E54CD4}"/>
                    </a:ext>
                  </a:extLst>
                </p14:cNvPr>
                <p14:cNvContentPartPr/>
                <p14:nvPr/>
              </p14:nvContentPartPr>
              <p14:xfrm>
                <a:off x="2089781" y="5950895"/>
                <a:ext cx="506520" cy="5198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7FE0972F-8D50-48F2-9F42-1F2785E54CD4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2085461" y="5946575"/>
                  <a:ext cx="515160" cy="52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E2A9F1EA-9673-4B7D-9701-86EDA85AA0AA}"/>
                    </a:ext>
                  </a:extLst>
                </p14:cNvPr>
                <p14:cNvContentPartPr/>
                <p14:nvPr/>
              </p14:nvContentPartPr>
              <p14:xfrm>
                <a:off x="2447261" y="6315575"/>
                <a:ext cx="135720" cy="2804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E2A9F1EA-9673-4B7D-9701-86EDA85AA0AA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2442941" y="6311255"/>
                  <a:ext cx="144360" cy="28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uppo 272">
            <a:extLst>
              <a:ext uri="{FF2B5EF4-FFF2-40B4-BE49-F238E27FC236}">
                <a16:creationId xmlns:a16="http://schemas.microsoft.com/office/drawing/2014/main" id="{EE45192C-05EF-42EE-93BA-6912295F29AF}"/>
              </a:ext>
            </a:extLst>
          </p:cNvPr>
          <p:cNvGrpSpPr/>
          <p:nvPr/>
        </p:nvGrpSpPr>
        <p:grpSpPr>
          <a:xfrm>
            <a:off x="7078301" y="3811775"/>
            <a:ext cx="4522320" cy="1123200"/>
            <a:chOff x="7078301" y="3811775"/>
            <a:chExt cx="4522320" cy="112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A87B50A-9AC9-4B80-B7A1-D036297CD8EC}"/>
                    </a:ext>
                  </a:extLst>
                </p14:cNvPr>
                <p14:cNvContentPartPr/>
                <p14:nvPr/>
              </p14:nvContentPartPr>
              <p14:xfrm>
                <a:off x="7078301" y="4119575"/>
                <a:ext cx="216000" cy="2923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A87B50A-9AC9-4B80-B7A1-D036297CD8E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073981" y="4115255"/>
                  <a:ext cx="22464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C2DDD196-E26A-425A-AB28-491EDFF7AAE8}"/>
                    </a:ext>
                  </a:extLst>
                </p14:cNvPr>
                <p14:cNvContentPartPr/>
                <p14:nvPr/>
              </p14:nvContentPartPr>
              <p14:xfrm>
                <a:off x="7368101" y="4218935"/>
                <a:ext cx="54720" cy="1036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C2DDD196-E26A-425A-AB28-491EDFF7AAE8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7363781" y="4214615"/>
                  <a:ext cx="633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70D0DE8-85DE-47BD-8590-A322F757DFD2}"/>
                    </a:ext>
                  </a:extLst>
                </p14:cNvPr>
                <p14:cNvContentPartPr/>
                <p14:nvPr/>
              </p14:nvContentPartPr>
              <p14:xfrm>
                <a:off x="7377461" y="4079255"/>
                <a:ext cx="14760" cy="291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70D0DE8-85DE-47BD-8590-A322F757DFD2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373141" y="4074935"/>
                  <a:ext cx="234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605E718B-F37B-48F7-85DA-A2E23BB12BCB}"/>
                    </a:ext>
                  </a:extLst>
                </p14:cNvPr>
                <p14:cNvContentPartPr/>
                <p14:nvPr/>
              </p14:nvContentPartPr>
              <p14:xfrm>
                <a:off x="7514621" y="4204535"/>
                <a:ext cx="203400" cy="2012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605E718B-F37B-48F7-85DA-A2E23BB12BCB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7510301" y="4200215"/>
                  <a:ext cx="2120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3FA0BA26-D3CC-41EA-A64C-E7180C032A30}"/>
                    </a:ext>
                  </a:extLst>
                </p14:cNvPr>
                <p14:cNvContentPartPr/>
                <p14:nvPr/>
              </p14:nvContentPartPr>
              <p14:xfrm>
                <a:off x="7819541" y="4168175"/>
                <a:ext cx="371520" cy="2224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3FA0BA26-D3CC-41EA-A64C-E7180C032A30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7815221" y="4163855"/>
                  <a:ext cx="3801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A76E4ECF-2BB8-424A-B7C2-D977D4438BB7}"/>
                    </a:ext>
                  </a:extLst>
                </p14:cNvPr>
                <p14:cNvContentPartPr/>
                <p14:nvPr/>
              </p14:nvContentPartPr>
              <p14:xfrm>
                <a:off x="7922501" y="4120295"/>
                <a:ext cx="164880" cy="5299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A76E4ECF-2BB8-424A-B7C2-D977D4438BB7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7918181" y="4115975"/>
                  <a:ext cx="17352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D5BC5125-4EA2-4ECA-B4A2-D28B23B1733F}"/>
                    </a:ext>
                  </a:extLst>
                </p14:cNvPr>
                <p14:cNvContentPartPr/>
                <p14:nvPr/>
              </p14:nvContentPartPr>
              <p14:xfrm>
                <a:off x="8241821" y="4339175"/>
                <a:ext cx="257760" cy="180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D5BC5125-4EA2-4ECA-B4A2-D28B23B1733F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8237501" y="4334855"/>
                  <a:ext cx="2664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160661E8-D0E5-4AC7-B4CD-3C3E2BDCF2DD}"/>
                    </a:ext>
                  </a:extLst>
                </p14:cNvPr>
                <p14:cNvContentPartPr/>
                <p14:nvPr/>
              </p14:nvContentPartPr>
              <p14:xfrm>
                <a:off x="8373941" y="4259255"/>
                <a:ext cx="23760" cy="2613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160661E8-D0E5-4AC7-B4CD-3C3E2BDCF2DD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8369621" y="4254935"/>
                  <a:ext cx="324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BDBC330B-0D4C-4679-BA7F-8CBFC0A3E5A4}"/>
                    </a:ext>
                  </a:extLst>
                </p14:cNvPr>
                <p14:cNvContentPartPr/>
                <p14:nvPr/>
              </p14:nvContentPartPr>
              <p14:xfrm>
                <a:off x="8785061" y="3811775"/>
                <a:ext cx="330840" cy="11095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BDBC330B-0D4C-4679-BA7F-8CBFC0A3E5A4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8780741" y="3807455"/>
                  <a:ext cx="339480" cy="11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AEE3FE92-B3BC-4E59-A269-9ECDC253E710}"/>
                    </a:ext>
                  </a:extLst>
                </p14:cNvPr>
                <p14:cNvContentPartPr/>
                <p14:nvPr/>
              </p14:nvContentPartPr>
              <p14:xfrm>
                <a:off x="8865341" y="4227215"/>
                <a:ext cx="200160" cy="2761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AEE3FE92-B3BC-4E59-A269-9ECDC253E710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8861021" y="4222895"/>
                  <a:ext cx="20880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4E601107-91FE-4AF1-A811-5424E3259DC5}"/>
                    </a:ext>
                  </a:extLst>
                </p14:cNvPr>
                <p14:cNvContentPartPr/>
                <p14:nvPr/>
              </p14:nvContentPartPr>
              <p14:xfrm>
                <a:off x="9123101" y="4281215"/>
                <a:ext cx="61560" cy="1648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4E601107-91FE-4AF1-A811-5424E3259DC5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9118781" y="4276895"/>
                  <a:ext cx="702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169BD91F-9300-4A97-B0D9-412378B04F67}"/>
                    </a:ext>
                  </a:extLst>
                </p14:cNvPr>
                <p14:cNvContentPartPr/>
                <p14:nvPr/>
              </p14:nvContentPartPr>
              <p14:xfrm>
                <a:off x="9113381" y="4200575"/>
                <a:ext cx="35280" cy="291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169BD91F-9300-4A97-B0D9-412378B04F67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9109061" y="4196255"/>
                  <a:ext cx="439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BCFDCB57-E9D4-42CD-8A79-A7A556F90D43}"/>
                    </a:ext>
                  </a:extLst>
                </p14:cNvPr>
                <p14:cNvContentPartPr/>
                <p14:nvPr/>
              </p14:nvContentPartPr>
              <p14:xfrm>
                <a:off x="9252341" y="4321535"/>
                <a:ext cx="227520" cy="2073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BCFDCB57-E9D4-42CD-8A79-A7A556F90D43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9248021" y="4317215"/>
                  <a:ext cx="2361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1F8AF13E-47C2-4517-B4D1-F2DD65D659AF}"/>
                    </a:ext>
                  </a:extLst>
                </p14:cNvPr>
                <p14:cNvContentPartPr/>
                <p14:nvPr/>
              </p14:nvContentPartPr>
              <p14:xfrm>
                <a:off x="9480581" y="4114535"/>
                <a:ext cx="348120" cy="4100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1F8AF13E-47C2-4517-B4D1-F2DD65D659AF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9476261" y="4110215"/>
                  <a:ext cx="356760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52057AE7-85A8-4160-BB48-0A2CF7DE8550}"/>
                    </a:ext>
                  </a:extLst>
                </p14:cNvPr>
                <p14:cNvContentPartPr/>
                <p14:nvPr/>
              </p14:nvContentPartPr>
              <p14:xfrm>
                <a:off x="9885581" y="4244135"/>
                <a:ext cx="592200" cy="2502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52057AE7-85A8-4160-BB48-0A2CF7DE8550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9881261" y="4239815"/>
                  <a:ext cx="60084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9A21639D-623D-424F-A283-5F7A4BFED5BA}"/>
                    </a:ext>
                  </a:extLst>
                </p14:cNvPr>
                <p14:cNvContentPartPr/>
                <p14:nvPr/>
              </p14:nvContentPartPr>
              <p14:xfrm>
                <a:off x="10504061" y="4265015"/>
                <a:ext cx="286200" cy="2703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9A21639D-623D-424F-A283-5F7A4BFED5BA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0499741" y="4260695"/>
                  <a:ext cx="29484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2989A30-7766-4F5F-961C-1540E3DC90A9}"/>
                    </a:ext>
                  </a:extLst>
                </p14:cNvPr>
                <p14:cNvContentPartPr/>
                <p14:nvPr/>
              </p14:nvContentPartPr>
              <p14:xfrm>
                <a:off x="10833461" y="4247735"/>
                <a:ext cx="372240" cy="209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2989A30-7766-4F5F-961C-1540E3DC90A9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0829141" y="4243415"/>
                  <a:ext cx="3808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1D6DEEF8-9488-407A-AB3D-0B6C5DA952BE}"/>
                    </a:ext>
                  </a:extLst>
                </p14:cNvPr>
                <p14:cNvContentPartPr/>
                <p14:nvPr/>
              </p14:nvContentPartPr>
              <p14:xfrm>
                <a:off x="10988621" y="4232615"/>
                <a:ext cx="69120" cy="7023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1D6DEEF8-9488-407A-AB3D-0B6C5DA952BE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984301" y="4228295"/>
                  <a:ext cx="77760" cy="71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2E35A82-13F1-4C5A-B344-8CBAD5BCEB27}"/>
                    </a:ext>
                  </a:extLst>
                </p14:cNvPr>
                <p14:cNvContentPartPr/>
                <p14:nvPr/>
              </p14:nvContentPartPr>
              <p14:xfrm>
                <a:off x="11340341" y="4414775"/>
                <a:ext cx="260280" cy="21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2E35A82-13F1-4C5A-B344-8CBAD5BCEB27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1336021" y="4410455"/>
                  <a:ext cx="2689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2B597DBB-5968-4E74-A797-1BF1171B12E5}"/>
                    </a:ext>
                  </a:extLst>
                </p14:cNvPr>
                <p14:cNvContentPartPr/>
                <p14:nvPr/>
              </p14:nvContentPartPr>
              <p14:xfrm>
                <a:off x="11410541" y="4340615"/>
                <a:ext cx="67320" cy="2664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2B597DBB-5968-4E74-A797-1BF1171B12E5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1406221" y="4336295"/>
                  <a:ext cx="7596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1A6531C6-355A-438D-8009-24B957DB9668}"/>
                    </a:ext>
                  </a:extLst>
                </p14:cNvPr>
                <p14:cNvContentPartPr/>
                <p14:nvPr/>
              </p14:nvContentPartPr>
              <p14:xfrm>
                <a:off x="8527301" y="4151255"/>
                <a:ext cx="198720" cy="2412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1A6531C6-355A-438D-8009-24B957DB9668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8522981" y="4146935"/>
                  <a:ext cx="2073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43F71B41-3067-4825-ADBE-A6F24D18DB5D}"/>
                    </a:ext>
                  </a:extLst>
                </p14:cNvPr>
                <p14:cNvContentPartPr/>
                <p14:nvPr/>
              </p14:nvContentPartPr>
              <p14:xfrm>
                <a:off x="8482661" y="4205255"/>
                <a:ext cx="173880" cy="6246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43F71B41-3067-4825-ADBE-A6F24D18DB5D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8478341" y="4200935"/>
                  <a:ext cx="182520" cy="63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8974D9B9-48A5-44CA-8275-29E57315D2D7}"/>
                    </a:ext>
                  </a:extLst>
                </p14:cNvPr>
                <p14:cNvContentPartPr/>
                <p14:nvPr/>
              </p14:nvContentPartPr>
              <p14:xfrm>
                <a:off x="8512541" y="4564895"/>
                <a:ext cx="238320" cy="2304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8974D9B9-48A5-44CA-8275-29E57315D2D7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8508221" y="4560575"/>
                  <a:ext cx="24696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3C8D6095-B776-4985-89BD-6CB3B9847A9C}"/>
              </a:ext>
            </a:extLst>
          </p:cNvPr>
          <p:cNvGrpSpPr/>
          <p:nvPr/>
        </p:nvGrpSpPr>
        <p:grpSpPr>
          <a:xfrm>
            <a:off x="4708421" y="5110295"/>
            <a:ext cx="7059960" cy="960480"/>
            <a:chOff x="4708421" y="5110295"/>
            <a:chExt cx="7059960" cy="96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7CCF26B3-9111-4C57-BF3D-F5F16FD1C9D1}"/>
                    </a:ext>
                  </a:extLst>
                </p14:cNvPr>
                <p14:cNvContentPartPr/>
                <p14:nvPr/>
              </p14:nvContentPartPr>
              <p14:xfrm>
                <a:off x="4708421" y="5261855"/>
                <a:ext cx="576000" cy="2977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7CCF26B3-9111-4C57-BF3D-F5F16FD1C9D1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4704101" y="5257535"/>
                  <a:ext cx="58464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05D0E75-E73E-4B0F-9640-B60F2D0ADBEC}"/>
                    </a:ext>
                  </a:extLst>
                </p14:cNvPr>
                <p14:cNvContentPartPr/>
                <p14:nvPr/>
              </p14:nvContentPartPr>
              <p14:xfrm>
                <a:off x="5275421" y="5294975"/>
                <a:ext cx="348480" cy="3279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05D0E75-E73E-4B0F-9640-B60F2D0ADBEC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5271101" y="5290655"/>
                  <a:ext cx="3571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5C1F5424-43EB-4C63-A69B-F8AE9415122F}"/>
                    </a:ext>
                  </a:extLst>
                </p14:cNvPr>
                <p14:cNvContentPartPr/>
                <p14:nvPr/>
              </p14:nvContentPartPr>
              <p14:xfrm>
                <a:off x="5711381" y="5142695"/>
                <a:ext cx="219240" cy="6296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5C1F5424-43EB-4C63-A69B-F8AE9415122F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707061" y="5138375"/>
                  <a:ext cx="227880" cy="63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8B37B0BE-0CC1-4C40-9FE6-A600256F66C5}"/>
                    </a:ext>
                  </a:extLst>
                </p14:cNvPr>
                <p14:cNvContentPartPr/>
                <p14:nvPr/>
              </p14:nvContentPartPr>
              <p14:xfrm>
                <a:off x="5986421" y="5235935"/>
                <a:ext cx="404640" cy="4024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8B37B0BE-0CC1-4C40-9FE6-A600256F66C5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5982101" y="5231615"/>
                  <a:ext cx="41328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B94E7E77-1404-46B1-A002-548FF4C80A95}"/>
                    </a:ext>
                  </a:extLst>
                </p14:cNvPr>
                <p14:cNvContentPartPr/>
                <p14:nvPr/>
              </p14:nvContentPartPr>
              <p14:xfrm>
                <a:off x="6477101" y="5479295"/>
                <a:ext cx="312840" cy="439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B94E7E77-1404-46B1-A002-548FF4C80A95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6472781" y="5474975"/>
                  <a:ext cx="3214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3DE4B9A-8EB8-4F80-9486-74AA42714F8C}"/>
                    </a:ext>
                  </a:extLst>
                </p14:cNvPr>
                <p14:cNvContentPartPr/>
                <p14:nvPr/>
              </p14:nvContentPartPr>
              <p14:xfrm>
                <a:off x="6605261" y="5387135"/>
                <a:ext cx="28800" cy="2444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3DE4B9A-8EB8-4F80-9486-74AA42714F8C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6600941" y="5382815"/>
                  <a:ext cx="374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BC5B391-F8F7-4B88-8EFD-41140E2C7417}"/>
                    </a:ext>
                  </a:extLst>
                </p14:cNvPr>
                <p14:cNvContentPartPr/>
                <p14:nvPr/>
              </p14:nvContentPartPr>
              <p14:xfrm>
                <a:off x="6801821" y="5249255"/>
                <a:ext cx="470880" cy="2746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BC5B391-F8F7-4B88-8EFD-41140E2C7417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6797501" y="5244935"/>
                  <a:ext cx="47952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5240269-0FA1-47E3-9283-CCB94CCB01E9}"/>
                    </a:ext>
                  </a:extLst>
                </p14:cNvPr>
                <p14:cNvContentPartPr/>
                <p14:nvPr/>
              </p14:nvContentPartPr>
              <p14:xfrm>
                <a:off x="7076141" y="5289215"/>
                <a:ext cx="28080" cy="5662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5240269-0FA1-47E3-9283-CCB94CCB01E9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071821" y="5284895"/>
                  <a:ext cx="36720" cy="57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1B891057-907B-405A-9B55-A89EED8C3D7C}"/>
                    </a:ext>
                  </a:extLst>
                </p14:cNvPr>
                <p14:cNvContentPartPr/>
                <p14:nvPr/>
              </p14:nvContentPartPr>
              <p14:xfrm>
                <a:off x="7430021" y="5110295"/>
                <a:ext cx="168480" cy="6318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1B891057-907B-405A-9B55-A89EED8C3D7C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7425701" y="5105975"/>
                  <a:ext cx="177120" cy="64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6B2B9E34-FD4B-4AE2-9C47-D0104E19C1DC}"/>
                    </a:ext>
                  </a:extLst>
                </p14:cNvPr>
                <p14:cNvContentPartPr/>
                <p14:nvPr/>
              </p14:nvContentPartPr>
              <p14:xfrm>
                <a:off x="7832501" y="5443655"/>
                <a:ext cx="237960" cy="147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6B2B9E34-FD4B-4AE2-9C47-D0104E19C1DC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7828181" y="5439335"/>
                  <a:ext cx="2466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2E6FCD2F-2F84-4E14-BA1C-F404ADAC9DF2}"/>
                    </a:ext>
                  </a:extLst>
                </p14:cNvPr>
                <p14:cNvContentPartPr/>
                <p14:nvPr/>
              </p14:nvContentPartPr>
              <p14:xfrm>
                <a:off x="7933301" y="5309015"/>
                <a:ext cx="29160" cy="3276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2E6FCD2F-2F84-4E14-BA1C-F404ADAC9DF2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7928981" y="5304695"/>
                  <a:ext cx="3780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185630FA-9EFB-46E5-98C0-D7371F1BCB90}"/>
                    </a:ext>
                  </a:extLst>
                </p14:cNvPr>
                <p14:cNvContentPartPr/>
                <p14:nvPr/>
              </p14:nvContentPartPr>
              <p14:xfrm>
                <a:off x="8669861" y="5260055"/>
                <a:ext cx="363240" cy="3380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185630FA-9EFB-46E5-98C0-D7371F1BCB90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8665541" y="5255735"/>
                  <a:ext cx="37188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1C30ED83-4CB1-492E-9A9C-243B60445900}"/>
                    </a:ext>
                  </a:extLst>
                </p14:cNvPr>
                <p14:cNvContentPartPr/>
                <p14:nvPr/>
              </p14:nvContentPartPr>
              <p14:xfrm>
                <a:off x="9151541" y="5441495"/>
                <a:ext cx="36360" cy="817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1C30ED83-4CB1-492E-9A9C-243B60445900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9147221" y="5437175"/>
                  <a:ext cx="4500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045DE538-744A-4F15-AED3-A63412962F15}"/>
                    </a:ext>
                  </a:extLst>
                </p14:cNvPr>
                <p14:cNvContentPartPr/>
                <p14:nvPr/>
              </p14:nvContentPartPr>
              <p14:xfrm>
                <a:off x="9129581" y="5144135"/>
                <a:ext cx="11160" cy="316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045DE538-744A-4F15-AED3-A63412962F15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9125261" y="5139815"/>
                  <a:ext cx="198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64338639-952D-488B-AA25-63BB2BD08141}"/>
                    </a:ext>
                  </a:extLst>
                </p14:cNvPr>
                <p14:cNvContentPartPr/>
                <p14:nvPr/>
              </p14:nvContentPartPr>
              <p14:xfrm>
                <a:off x="9304901" y="5376335"/>
                <a:ext cx="291960" cy="1818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64338639-952D-488B-AA25-63BB2BD08141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9300581" y="5372015"/>
                  <a:ext cx="3006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470CA500-A68F-4843-B44C-D67A3C39441C}"/>
                    </a:ext>
                  </a:extLst>
                </p14:cNvPr>
                <p14:cNvContentPartPr/>
                <p14:nvPr/>
              </p14:nvContentPartPr>
              <p14:xfrm>
                <a:off x="9730061" y="5126855"/>
                <a:ext cx="202680" cy="6814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470CA500-A68F-4843-B44C-D67A3C39441C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9725741" y="5122535"/>
                  <a:ext cx="211320" cy="69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A53A84B-2BD3-4051-B864-F1455A31C47E}"/>
                    </a:ext>
                  </a:extLst>
                </p14:cNvPr>
                <p14:cNvContentPartPr/>
                <p14:nvPr/>
              </p14:nvContentPartPr>
              <p14:xfrm>
                <a:off x="9965501" y="5268335"/>
                <a:ext cx="339120" cy="3808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A53A84B-2BD3-4051-B864-F1455A31C47E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9961181" y="5264015"/>
                  <a:ext cx="3477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84AE4F3B-47C4-4EAC-9898-A2D5DA217512}"/>
                    </a:ext>
                  </a:extLst>
                </p14:cNvPr>
                <p14:cNvContentPartPr/>
                <p14:nvPr/>
              </p14:nvContentPartPr>
              <p14:xfrm>
                <a:off x="10446821" y="5505575"/>
                <a:ext cx="262440" cy="550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84AE4F3B-47C4-4EAC-9898-A2D5DA217512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10442501" y="5501255"/>
                  <a:ext cx="271080" cy="6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94D8CEC2-8B9E-48F4-9C1B-105B9D459B3A}"/>
                    </a:ext>
                  </a:extLst>
                </p14:cNvPr>
                <p14:cNvContentPartPr/>
                <p14:nvPr/>
              </p14:nvContentPartPr>
              <p14:xfrm>
                <a:off x="10540061" y="5427815"/>
                <a:ext cx="39600" cy="2350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94D8CEC2-8B9E-48F4-9C1B-105B9D459B3A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10535741" y="5423495"/>
                  <a:ext cx="482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355BC012-D946-440D-B3E8-B1E1AD16CF9F}"/>
                    </a:ext>
                  </a:extLst>
                </p14:cNvPr>
                <p14:cNvContentPartPr/>
                <p14:nvPr/>
              </p14:nvContentPartPr>
              <p14:xfrm>
                <a:off x="10742021" y="5332415"/>
                <a:ext cx="533880" cy="2325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355BC012-D946-440D-B3E8-B1E1AD16CF9F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10737701" y="5328095"/>
                  <a:ext cx="5425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0DFCA2CF-E457-4561-AA15-6CE8F17524AD}"/>
                    </a:ext>
                  </a:extLst>
                </p14:cNvPr>
                <p14:cNvContentPartPr/>
                <p14:nvPr/>
              </p14:nvContentPartPr>
              <p14:xfrm>
                <a:off x="11013821" y="5318735"/>
                <a:ext cx="48240" cy="7041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0DFCA2CF-E457-4561-AA15-6CE8F17524AD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11009501" y="5314415"/>
                  <a:ext cx="56880" cy="71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6E6C26C6-F599-4720-9AF4-17E70DDC7506}"/>
                    </a:ext>
                  </a:extLst>
                </p14:cNvPr>
                <p14:cNvContentPartPr/>
                <p14:nvPr/>
              </p14:nvContentPartPr>
              <p14:xfrm>
                <a:off x="11315141" y="5202455"/>
                <a:ext cx="185040" cy="5954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6E6C26C6-F599-4720-9AF4-17E70DDC7506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11310821" y="5198135"/>
                  <a:ext cx="193680" cy="60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C765CAAD-E62B-49A6-AB95-5EA377CCA429}"/>
                    </a:ext>
                  </a:extLst>
                </p14:cNvPr>
                <p14:cNvContentPartPr/>
                <p14:nvPr/>
              </p14:nvContentPartPr>
              <p14:xfrm>
                <a:off x="11600261" y="5531495"/>
                <a:ext cx="168120" cy="111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C765CAAD-E62B-49A6-AB95-5EA377CCA429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11595941" y="5527175"/>
                  <a:ext cx="176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9FC17DC1-18F0-49E5-9533-0F80A92DC750}"/>
                    </a:ext>
                  </a:extLst>
                </p14:cNvPr>
                <p14:cNvContentPartPr/>
                <p14:nvPr/>
              </p14:nvContentPartPr>
              <p14:xfrm>
                <a:off x="11553101" y="5682335"/>
                <a:ext cx="175680" cy="180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9FC17DC1-18F0-49E5-9533-0F80A92DC750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11548781" y="5678015"/>
                  <a:ext cx="1843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0DF3CC12-834C-442B-8EC4-5686FCA10F09}"/>
                    </a:ext>
                  </a:extLst>
                </p14:cNvPr>
                <p14:cNvContentPartPr/>
                <p14:nvPr/>
              </p14:nvContentPartPr>
              <p14:xfrm>
                <a:off x="8227421" y="5309015"/>
                <a:ext cx="248040" cy="277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0DF3CC12-834C-442B-8EC4-5686FCA10F09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8223101" y="5304695"/>
                  <a:ext cx="2566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50501564-9CAC-43D8-843A-3DCE57FE3B27}"/>
                    </a:ext>
                  </a:extLst>
                </p14:cNvPr>
                <p14:cNvContentPartPr/>
                <p14:nvPr/>
              </p14:nvContentPartPr>
              <p14:xfrm>
                <a:off x="8162981" y="5384255"/>
                <a:ext cx="272880" cy="6865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50501564-9CAC-43D8-843A-3DCE57FE3B27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8158661" y="5379935"/>
                  <a:ext cx="281520" cy="69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C84CB637-2BB5-436E-94A0-22A7C9858941}"/>
                    </a:ext>
                  </a:extLst>
                </p14:cNvPr>
                <p14:cNvContentPartPr/>
                <p14:nvPr/>
              </p14:nvContentPartPr>
              <p14:xfrm>
                <a:off x="8281781" y="5691335"/>
                <a:ext cx="281520" cy="32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C84CB637-2BB5-436E-94A0-22A7C9858941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8277461" y="5687015"/>
                  <a:ext cx="290160" cy="118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7114336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uppo 19">
            <a:extLst>
              <a:ext uri="{FF2B5EF4-FFF2-40B4-BE49-F238E27FC236}">
                <a16:creationId xmlns:a16="http://schemas.microsoft.com/office/drawing/2014/main" id="{F3991533-AC6E-4E3B-9179-7F57FF606CD5}"/>
              </a:ext>
            </a:extLst>
          </p:cNvPr>
          <p:cNvGrpSpPr/>
          <p:nvPr/>
        </p:nvGrpSpPr>
        <p:grpSpPr>
          <a:xfrm>
            <a:off x="187541" y="95855"/>
            <a:ext cx="2588760" cy="814680"/>
            <a:chOff x="187541" y="95855"/>
            <a:chExt cx="2588760" cy="81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F01A8B4-F71C-4ADD-980C-75D1C447D146}"/>
                    </a:ext>
                  </a:extLst>
                </p14:cNvPr>
                <p14:cNvContentPartPr/>
                <p14:nvPr/>
              </p14:nvContentPartPr>
              <p14:xfrm>
                <a:off x="187541" y="187655"/>
                <a:ext cx="647640" cy="6260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F01A8B4-F71C-4ADD-980C-75D1C447D14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3221" y="183335"/>
                  <a:ext cx="656280" cy="63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FEE556D6-8A05-4356-8988-D06643E02F3E}"/>
                    </a:ext>
                  </a:extLst>
                </p14:cNvPr>
                <p14:cNvContentPartPr/>
                <p14:nvPr/>
              </p14:nvContentPartPr>
              <p14:xfrm>
                <a:off x="714941" y="662855"/>
                <a:ext cx="133200" cy="2476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FEE556D6-8A05-4356-8988-D06643E02F3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10621" y="658535"/>
                  <a:ext cx="1418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05FBD1F-3CCE-4199-B8FE-C84C286455CF}"/>
                    </a:ext>
                  </a:extLst>
                </p14:cNvPr>
                <p14:cNvContentPartPr/>
                <p14:nvPr/>
              </p14:nvContentPartPr>
              <p14:xfrm>
                <a:off x="1003661" y="548735"/>
                <a:ext cx="456840" cy="2192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05FBD1F-3CCE-4199-B8FE-C84C286455C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99341" y="544415"/>
                  <a:ext cx="46548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38BC8D0-4ED6-4840-95EF-6BAF96E13A46}"/>
                    </a:ext>
                  </a:extLst>
                </p14:cNvPr>
                <p14:cNvContentPartPr/>
                <p14:nvPr/>
              </p14:nvContentPartPr>
              <p14:xfrm>
                <a:off x="1611701" y="590495"/>
                <a:ext cx="52920" cy="1177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38BC8D0-4ED6-4840-95EF-6BAF96E13A4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607381" y="586175"/>
                  <a:ext cx="6156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236D332-5B97-4441-888F-04EDE81ECD4E}"/>
                    </a:ext>
                  </a:extLst>
                </p14:cNvPr>
                <p14:cNvContentPartPr/>
                <p14:nvPr/>
              </p14:nvContentPartPr>
              <p14:xfrm>
                <a:off x="1617461" y="467015"/>
                <a:ext cx="25560" cy="154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236D332-5B97-4441-888F-04EDE81ECD4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13141" y="462695"/>
                  <a:ext cx="342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5B15D12-46B7-4DBD-8CD0-27120F937DCC}"/>
                    </a:ext>
                  </a:extLst>
                </p14:cNvPr>
                <p14:cNvContentPartPr/>
                <p14:nvPr/>
              </p14:nvContentPartPr>
              <p14:xfrm>
                <a:off x="1751021" y="520655"/>
                <a:ext cx="312480" cy="1893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5B15D12-46B7-4DBD-8CD0-27120F937DC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46701" y="516335"/>
                  <a:ext cx="3211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F38C3BC8-F534-457E-A68B-C7BD9832AD29}"/>
                    </a:ext>
                  </a:extLst>
                </p14:cNvPr>
                <p14:cNvContentPartPr/>
                <p14:nvPr/>
              </p14:nvContentPartPr>
              <p14:xfrm>
                <a:off x="2104541" y="471695"/>
                <a:ext cx="341280" cy="2192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F38C3BC8-F534-457E-A68B-C7BD9832AD2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00221" y="467375"/>
                  <a:ext cx="3499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5455288-A454-43EA-B5A8-31AEC0E7238C}"/>
                    </a:ext>
                  </a:extLst>
                </p14:cNvPr>
                <p14:cNvContentPartPr/>
                <p14:nvPr/>
              </p14:nvContentPartPr>
              <p14:xfrm>
                <a:off x="2429621" y="95855"/>
                <a:ext cx="202320" cy="612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5455288-A454-43EA-B5A8-31AEC0E7238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25301" y="91535"/>
                  <a:ext cx="210960" cy="62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51826D97-78C1-4054-9C38-E3B50C9CA25E}"/>
                    </a:ext>
                  </a:extLst>
                </p14:cNvPr>
                <p14:cNvContentPartPr/>
                <p14:nvPr/>
              </p14:nvContentPartPr>
              <p14:xfrm>
                <a:off x="2732381" y="259655"/>
                <a:ext cx="43920" cy="3672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51826D97-78C1-4054-9C38-E3B50C9CA25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28061" y="255335"/>
                  <a:ext cx="52560" cy="37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9391445C-03C3-412D-8E91-F026A52C2823}"/>
              </a:ext>
            </a:extLst>
          </p:cNvPr>
          <p:cNvGrpSpPr/>
          <p:nvPr/>
        </p:nvGrpSpPr>
        <p:grpSpPr>
          <a:xfrm>
            <a:off x="28421" y="1105655"/>
            <a:ext cx="12026880" cy="3256200"/>
            <a:chOff x="28421" y="1105655"/>
            <a:chExt cx="12026880" cy="325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BA9F2DDD-556E-4F35-A4DC-F9A28CFA4892}"/>
                    </a:ext>
                  </a:extLst>
                </p14:cNvPr>
                <p14:cNvContentPartPr/>
                <p14:nvPr/>
              </p14:nvContentPartPr>
              <p14:xfrm>
                <a:off x="2677301" y="1123295"/>
                <a:ext cx="406440" cy="6757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BA9F2DDD-556E-4F35-A4DC-F9A28CFA489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672981" y="1118975"/>
                  <a:ext cx="415080" cy="68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81D6C11-5104-4D26-B76D-BAC4E144BEF9}"/>
                    </a:ext>
                  </a:extLst>
                </p14:cNvPr>
                <p14:cNvContentPartPr/>
                <p14:nvPr/>
              </p14:nvContentPartPr>
              <p14:xfrm>
                <a:off x="3092381" y="1544855"/>
                <a:ext cx="277560" cy="2538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81D6C11-5104-4D26-B76D-BAC4E144BEF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88061" y="1540535"/>
                  <a:ext cx="28620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7DE3C4CA-6203-4582-96A9-48FE5FE5AA3E}"/>
                    </a:ext>
                  </a:extLst>
                </p14:cNvPr>
                <p14:cNvContentPartPr/>
                <p14:nvPr/>
              </p14:nvContentPartPr>
              <p14:xfrm>
                <a:off x="3777461" y="1524335"/>
                <a:ext cx="284760" cy="2944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7DE3C4CA-6203-4582-96A9-48FE5FE5AA3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773141" y="1520015"/>
                  <a:ext cx="29340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E00F22BD-2BE2-4212-93AC-FDAD8C16BF65}"/>
                    </a:ext>
                  </a:extLst>
                </p14:cNvPr>
                <p14:cNvContentPartPr/>
                <p14:nvPr/>
              </p14:nvContentPartPr>
              <p14:xfrm>
                <a:off x="4151141" y="1665455"/>
                <a:ext cx="45360" cy="889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E00F22BD-2BE2-4212-93AC-FDAD8C16BF6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146821" y="1661135"/>
                  <a:ext cx="5400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0E939CDF-2622-4D91-9DBE-54A21DE4C23A}"/>
                    </a:ext>
                  </a:extLst>
                </p14:cNvPr>
                <p14:cNvContentPartPr/>
                <p14:nvPr/>
              </p14:nvContentPartPr>
              <p14:xfrm>
                <a:off x="4087781" y="1464215"/>
                <a:ext cx="34560" cy="79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0E939CDF-2622-4D91-9DBE-54A21DE4C23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083461" y="1459895"/>
                  <a:ext cx="4320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35BAC39B-C2BE-4838-8310-A32C0E15D3CA}"/>
                    </a:ext>
                  </a:extLst>
                </p14:cNvPr>
                <p14:cNvContentPartPr/>
                <p14:nvPr/>
              </p14:nvContentPartPr>
              <p14:xfrm>
                <a:off x="4649021" y="1507055"/>
                <a:ext cx="307080" cy="1922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35BAC39B-C2BE-4838-8310-A32C0E15D3C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644701" y="1502735"/>
                  <a:ext cx="3157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723CBD7-6EB4-4C9F-9F90-5779D7B9788A}"/>
                    </a:ext>
                  </a:extLst>
                </p14:cNvPr>
                <p14:cNvContentPartPr/>
                <p14:nvPr/>
              </p14:nvContentPartPr>
              <p14:xfrm>
                <a:off x="5060141" y="1149935"/>
                <a:ext cx="180000" cy="4827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723CBD7-6EB4-4C9F-9F90-5779D7B9788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055821" y="1145615"/>
                  <a:ext cx="188640" cy="49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11900006-8214-48AC-9C8E-D8EAE6F6F92A}"/>
                    </a:ext>
                  </a:extLst>
                </p14:cNvPr>
                <p14:cNvContentPartPr/>
                <p14:nvPr/>
              </p14:nvContentPartPr>
              <p14:xfrm>
                <a:off x="4973741" y="1342175"/>
                <a:ext cx="153720" cy="277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11900006-8214-48AC-9C8E-D8EAE6F6F92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969421" y="1337855"/>
                  <a:ext cx="1623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DEFFBE29-1F61-4554-81AB-196A92A05A4B}"/>
                    </a:ext>
                  </a:extLst>
                </p14:cNvPr>
                <p14:cNvContentPartPr/>
                <p14:nvPr/>
              </p14:nvContentPartPr>
              <p14:xfrm>
                <a:off x="5329061" y="1211135"/>
                <a:ext cx="177840" cy="4323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DEFFBE29-1F61-4554-81AB-196A92A05A4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324741" y="1206815"/>
                  <a:ext cx="18648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3C9723B-347B-47C3-A314-E86CAD20EFCC}"/>
                    </a:ext>
                  </a:extLst>
                </p14:cNvPr>
                <p14:cNvContentPartPr/>
                <p14:nvPr/>
              </p14:nvContentPartPr>
              <p14:xfrm>
                <a:off x="5226821" y="1358735"/>
                <a:ext cx="204480" cy="14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3C9723B-347B-47C3-A314-E86CAD20EFC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222501" y="1354415"/>
                  <a:ext cx="2131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A4D88E26-076F-495D-91A4-AAB6E4C49E30}"/>
                    </a:ext>
                  </a:extLst>
                </p14:cNvPr>
                <p14:cNvContentPartPr/>
                <p14:nvPr/>
              </p14:nvContentPartPr>
              <p14:xfrm>
                <a:off x="5582141" y="1500575"/>
                <a:ext cx="45360" cy="1130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A4D88E26-076F-495D-91A4-AAB6E4C49E3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577821" y="1496255"/>
                  <a:ext cx="5400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41835676-74BA-43C6-8F82-0947F4C93048}"/>
                    </a:ext>
                  </a:extLst>
                </p14:cNvPr>
                <p14:cNvContentPartPr/>
                <p14:nvPr/>
              </p14:nvContentPartPr>
              <p14:xfrm>
                <a:off x="5540741" y="1368095"/>
                <a:ext cx="18000" cy="104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41835676-74BA-43C6-8F82-0947F4C9304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536421" y="1363775"/>
                  <a:ext cx="266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AF5D40CC-D63C-46CA-9B9B-63ABE3CAFCEA}"/>
                    </a:ext>
                  </a:extLst>
                </p14:cNvPr>
                <p14:cNvContentPartPr/>
                <p14:nvPr/>
              </p14:nvContentPartPr>
              <p14:xfrm>
                <a:off x="5753501" y="1481135"/>
                <a:ext cx="211680" cy="1936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AF5D40CC-D63C-46CA-9B9B-63ABE3CAFCE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749181" y="1476815"/>
                  <a:ext cx="2203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8224C16-E737-4E37-B196-DFBB3433D782}"/>
                    </a:ext>
                  </a:extLst>
                </p14:cNvPr>
                <p14:cNvContentPartPr/>
                <p14:nvPr/>
              </p14:nvContentPartPr>
              <p14:xfrm>
                <a:off x="6049421" y="1512455"/>
                <a:ext cx="211680" cy="2113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8224C16-E737-4E37-B196-DFBB3433D78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045101" y="1508135"/>
                  <a:ext cx="2203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81EC41B-38B3-4EF6-B0AF-EA83F966851F}"/>
                    </a:ext>
                  </a:extLst>
                </p14:cNvPr>
                <p14:cNvContentPartPr/>
                <p14:nvPr/>
              </p14:nvContentPartPr>
              <p14:xfrm>
                <a:off x="6363341" y="1565735"/>
                <a:ext cx="186480" cy="2347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81EC41B-38B3-4EF6-B0AF-EA83F966851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359021" y="1561415"/>
                  <a:ext cx="19512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130F55BF-0502-4942-898F-C503889AE330}"/>
                    </a:ext>
                  </a:extLst>
                </p14:cNvPr>
                <p14:cNvContentPartPr/>
                <p14:nvPr/>
              </p14:nvContentPartPr>
              <p14:xfrm>
                <a:off x="6819461" y="1105655"/>
                <a:ext cx="304560" cy="9460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130F55BF-0502-4942-898F-C503889AE33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815141" y="1101335"/>
                  <a:ext cx="313200" cy="9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E9310626-B41C-44B2-8855-6962134F30EB}"/>
                    </a:ext>
                  </a:extLst>
                </p14:cNvPr>
                <p14:cNvContentPartPr/>
                <p14:nvPr/>
              </p14:nvContentPartPr>
              <p14:xfrm>
                <a:off x="7196381" y="1406255"/>
                <a:ext cx="510120" cy="3589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E9310626-B41C-44B2-8855-6962134F30E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192061" y="1401935"/>
                  <a:ext cx="51876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EBDDA56D-6E6A-4993-8074-FACE30464276}"/>
                    </a:ext>
                  </a:extLst>
                </p14:cNvPr>
                <p14:cNvContentPartPr/>
                <p14:nvPr/>
              </p14:nvContentPartPr>
              <p14:xfrm>
                <a:off x="8313821" y="1275935"/>
                <a:ext cx="66960" cy="3963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EBDDA56D-6E6A-4993-8074-FACE3046427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309501" y="1271615"/>
                  <a:ext cx="7560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7DBC264E-0EA8-4AD4-85E4-CAE3CAE16F14}"/>
                    </a:ext>
                  </a:extLst>
                </p14:cNvPr>
                <p14:cNvContentPartPr/>
                <p14:nvPr/>
              </p14:nvContentPartPr>
              <p14:xfrm>
                <a:off x="8165861" y="1157135"/>
                <a:ext cx="501840" cy="319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7DBC264E-0EA8-4AD4-85E4-CAE3CAE16F1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161541" y="1152815"/>
                  <a:ext cx="51048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9A4467D-CE64-428B-B93C-D09F8685CC5E}"/>
                    </a:ext>
                  </a:extLst>
                </p14:cNvPr>
                <p14:cNvContentPartPr/>
                <p14:nvPr/>
              </p14:nvContentPartPr>
              <p14:xfrm>
                <a:off x="8270981" y="1800815"/>
                <a:ext cx="148320" cy="64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9A4467D-CE64-428B-B93C-D09F8685CC5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266661" y="1796495"/>
                  <a:ext cx="15696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127C488A-9E57-4005-90C6-3920B033FE82}"/>
                    </a:ext>
                  </a:extLst>
                </p14:cNvPr>
                <p14:cNvContentPartPr/>
                <p14:nvPr/>
              </p14:nvContentPartPr>
              <p14:xfrm>
                <a:off x="9073781" y="1519655"/>
                <a:ext cx="274680" cy="2278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127C488A-9E57-4005-90C6-3920B033FE8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069461" y="1515335"/>
                  <a:ext cx="2833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B974436-221A-4243-8F59-7DEBDED3FC04}"/>
                    </a:ext>
                  </a:extLst>
                </p14:cNvPr>
                <p14:cNvContentPartPr/>
                <p14:nvPr/>
              </p14:nvContentPartPr>
              <p14:xfrm>
                <a:off x="9654821" y="1147055"/>
                <a:ext cx="462240" cy="465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B974436-221A-4243-8F59-7DEBDED3FC0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50501" y="1142735"/>
                  <a:ext cx="47088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39E1A69F-10E1-4414-B6F2-A04C431D9AAC}"/>
                    </a:ext>
                  </a:extLst>
                </p14:cNvPr>
                <p14:cNvContentPartPr/>
                <p14:nvPr/>
              </p14:nvContentPartPr>
              <p14:xfrm>
                <a:off x="9894941" y="1527215"/>
                <a:ext cx="147960" cy="1429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39E1A69F-10E1-4414-B6F2-A04C431D9AA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890621" y="1522895"/>
                  <a:ext cx="1566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9E9BF72-5BC2-4B83-913E-F67683DA8DE2}"/>
                    </a:ext>
                  </a:extLst>
                </p14:cNvPr>
                <p14:cNvContentPartPr/>
                <p14:nvPr/>
              </p14:nvContentPartPr>
              <p14:xfrm>
                <a:off x="9804941" y="1784255"/>
                <a:ext cx="223920" cy="338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9E9BF72-5BC2-4B83-913E-F67683DA8DE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800621" y="1779935"/>
                  <a:ext cx="23256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0B83353E-74AC-4B37-94AE-DE4F11280940}"/>
                    </a:ext>
                  </a:extLst>
                </p14:cNvPr>
                <p14:cNvContentPartPr/>
                <p14:nvPr/>
              </p14:nvContentPartPr>
              <p14:xfrm>
                <a:off x="10618181" y="1142735"/>
                <a:ext cx="297000" cy="5997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0B83353E-74AC-4B37-94AE-DE4F1128094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613861" y="1138415"/>
                  <a:ext cx="305640" cy="60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3043B5A8-3E39-4692-8891-3A9BEEFD9DE9}"/>
                    </a:ext>
                  </a:extLst>
                </p14:cNvPr>
                <p14:cNvContentPartPr/>
                <p14:nvPr/>
              </p14:nvContentPartPr>
              <p14:xfrm>
                <a:off x="10977461" y="1535135"/>
                <a:ext cx="345600" cy="2127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3043B5A8-3E39-4692-8891-3A9BEEFD9DE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973141" y="1530815"/>
                  <a:ext cx="354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B7C8A231-7688-4BE6-BCF3-CC224ADD586A}"/>
                    </a:ext>
                  </a:extLst>
                </p14:cNvPr>
                <p14:cNvContentPartPr/>
                <p14:nvPr/>
              </p14:nvContentPartPr>
              <p14:xfrm>
                <a:off x="11278781" y="1536575"/>
                <a:ext cx="192960" cy="2019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B7C8A231-7688-4BE6-BCF3-CC224ADD586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274461" y="1532255"/>
                  <a:ext cx="201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2E88619F-B4A6-4414-87F8-8496BA3C2118}"/>
                    </a:ext>
                  </a:extLst>
                </p14:cNvPr>
                <p14:cNvContentPartPr/>
                <p14:nvPr/>
              </p14:nvContentPartPr>
              <p14:xfrm>
                <a:off x="11514941" y="1556015"/>
                <a:ext cx="206280" cy="205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2E88619F-B4A6-4414-87F8-8496BA3C211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510621" y="1551695"/>
                  <a:ext cx="2149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1E65C87C-0C36-4DBA-9EA5-97551B8B1450}"/>
                    </a:ext>
                  </a:extLst>
                </p14:cNvPr>
                <p14:cNvContentPartPr/>
                <p14:nvPr/>
              </p14:nvContentPartPr>
              <p14:xfrm>
                <a:off x="11751461" y="1619375"/>
                <a:ext cx="303840" cy="1908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1E65C87C-0C36-4DBA-9EA5-97551B8B145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747141" y="1615055"/>
                  <a:ext cx="3124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F668101-331B-485C-91DF-A05B9B4309EA}"/>
                    </a:ext>
                  </a:extLst>
                </p14:cNvPr>
                <p14:cNvContentPartPr/>
                <p14:nvPr/>
              </p14:nvContentPartPr>
              <p14:xfrm>
                <a:off x="196181" y="1267655"/>
                <a:ext cx="123480" cy="7347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F668101-331B-485C-91DF-A05B9B4309E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91861" y="1263335"/>
                  <a:ext cx="132120" cy="74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F9806577-1DFC-4A40-B778-7156DC7F4CA6}"/>
                    </a:ext>
                  </a:extLst>
                </p14:cNvPr>
                <p14:cNvContentPartPr/>
                <p14:nvPr/>
              </p14:nvContentPartPr>
              <p14:xfrm>
                <a:off x="28421" y="1162895"/>
                <a:ext cx="572400" cy="366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F9806577-1DFC-4A40-B778-7156DC7F4CA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4101" y="1158575"/>
                  <a:ext cx="58104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218C860-B6EF-4148-A0DF-B0290F047701}"/>
                    </a:ext>
                  </a:extLst>
                </p14:cNvPr>
                <p14:cNvContentPartPr/>
                <p14:nvPr/>
              </p14:nvContentPartPr>
              <p14:xfrm>
                <a:off x="744101" y="1708655"/>
                <a:ext cx="163800" cy="2289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218C860-B6EF-4148-A0DF-B0290F047701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39781" y="1704335"/>
                  <a:ext cx="1724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4105BCF9-30F8-49B5-A6F1-A8087E77F699}"/>
                    </a:ext>
                  </a:extLst>
                </p14:cNvPr>
                <p14:cNvContentPartPr/>
                <p14:nvPr/>
              </p14:nvContentPartPr>
              <p14:xfrm>
                <a:off x="674621" y="1769135"/>
                <a:ext cx="286200" cy="1746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4105BCF9-30F8-49B5-A6F1-A8087E77F69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70301" y="1764815"/>
                  <a:ext cx="2948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C7F671EA-02E5-4E54-94C9-D71DD5EFA0F9}"/>
                    </a:ext>
                  </a:extLst>
                </p14:cNvPr>
                <p14:cNvContentPartPr/>
                <p14:nvPr/>
              </p14:nvContentPartPr>
              <p14:xfrm>
                <a:off x="710261" y="1795055"/>
                <a:ext cx="297720" cy="57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C7F671EA-02E5-4E54-94C9-D71DD5EFA0F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5941" y="1790735"/>
                  <a:ext cx="3063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5F15D1F-9998-405E-A3D8-B5D6336EAB6B}"/>
                    </a:ext>
                  </a:extLst>
                </p14:cNvPr>
                <p14:cNvContentPartPr/>
                <p14:nvPr/>
              </p14:nvContentPartPr>
              <p14:xfrm>
                <a:off x="1160981" y="1254695"/>
                <a:ext cx="607680" cy="5670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5F15D1F-9998-405E-A3D8-B5D6336EAB6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56661" y="1250375"/>
                  <a:ext cx="616320" cy="57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40256128-D4C6-4398-B09A-B6C3BBC8B129}"/>
                    </a:ext>
                  </a:extLst>
                </p14:cNvPr>
                <p14:cNvContentPartPr/>
                <p14:nvPr/>
              </p14:nvContentPartPr>
              <p14:xfrm>
                <a:off x="1549061" y="1692815"/>
                <a:ext cx="118440" cy="2710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40256128-D4C6-4398-B09A-B6C3BBC8B12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44741" y="1688495"/>
                  <a:ext cx="12708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0338728A-F06E-498F-916D-A7D3923B8E9C}"/>
                    </a:ext>
                  </a:extLst>
                </p14:cNvPr>
                <p14:cNvContentPartPr/>
                <p14:nvPr/>
              </p14:nvContentPartPr>
              <p14:xfrm>
                <a:off x="170981" y="2489135"/>
                <a:ext cx="661320" cy="2458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0338728A-F06E-498F-916D-A7D3923B8E9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66661" y="2484815"/>
                  <a:ext cx="66996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D9F4A70C-146F-4CCE-BF74-06979FFC1A2D}"/>
                    </a:ext>
                  </a:extLst>
                </p14:cNvPr>
                <p14:cNvContentPartPr/>
                <p14:nvPr/>
              </p14:nvContentPartPr>
              <p14:xfrm>
                <a:off x="917261" y="2494535"/>
                <a:ext cx="279360" cy="2163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D9F4A70C-146F-4CCE-BF74-06979FFC1A2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12941" y="2490215"/>
                  <a:ext cx="28800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14BABCF-37A1-4C2F-AEE8-D93EEBE3ACFC}"/>
                    </a:ext>
                  </a:extLst>
                </p14:cNvPr>
                <p14:cNvContentPartPr/>
                <p14:nvPr/>
              </p14:nvContentPartPr>
              <p14:xfrm>
                <a:off x="1412981" y="2485535"/>
                <a:ext cx="283320" cy="195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14BABCF-37A1-4C2F-AEE8-D93EEBE3ACF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408661" y="2481215"/>
                  <a:ext cx="2919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B9D1CAFA-58CD-4E3D-A6E0-7C1DB300036E}"/>
                    </a:ext>
                  </a:extLst>
                </p14:cNvPr>
                <p14:cNvContentPartPr/>
                <p14:nvPr/>
              </p14:nvContentPartPr>
              <p14:xfrm>
                <a:off x="1670381" y="2081975"/>
                <a:ext cx="147960" cy="637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B9D1CAFA-58CD-4E3D-A6E0-7C1DB300036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666061" y="2077655"/>
                  <a:ext cx="156600" cy="64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FCE71501-56AE-4356-8269-AE33F4F2F8A0}"/>
                    </a:ext>
                  </a:extLst>
                </p14:cNvPr>
                <p14:cNvContentPartPr/>
                <p14:nvPr/>
              </p14:nvContentPartPr>
              <p14:xfrm>
                <a:off x="2020661" y="2498855"/>
                <a:ext cx="266760" cy="2124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FCE71501-56AE-4356-8269-AE33F4F2F8A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016341" y="2494535"/>
                  <a:ext cx="2754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DEAD1872-F67D-4C6E-9240-99DCD073A8E1}"/>
                    </a:ext>
                  </a:extLst>
                </p14:cNvPr>
                <p14:cNvContentPartPr/>
                <p14:nvPr/>
              </p14:nvContentPartPr>
              <p14:xfrm>
                <a:off x="2327381" y="2155775"/>
                <a:ext cx="287640" cy="532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DEAD1872-F67D-4C6E-9240-99DCD073A8E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323061" y="2151455"/>
                  <a:ext cx="296280" cy="54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5C2E0B97-EBBE-45F1-A1A0-49A7DFD6CA30}"/>
                    </a:ext>
                  </a:extLst>
                </p14:cNvPr>
                <p14:cNvContentPartPr/>
                <p14:nvPr/>
              </p14:nvContentPartPr>
              <p14:xfrm>
                <a:off x="2574701" y="2486615"/>
                <a:ext cx="264600" cy="1836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5C2E0B97-EBBE-45F1-A1A0-49A7DFD6CA3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570381" y="2482295"/>
                  <a:ext cx="2732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DEA7E3FD-D415-44A4-BB33-9871EFBF4BB7}"/>
                    </a:ext>
                  </a:extLst>
                </p14:cNvPr>
                <p14:cNvContentPartPr/>
                <p14:nvPr/>
              </p14:nvContentPartPr>
              <p14:xfrm>
                <a:off x="3299021" y="2400575"/>
                <a:ext cx="262080" cy="2473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DEA7E3FD-D415-44A4-BB33-9871EFBF4BB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294701" y="2396255"/>
                  <a:ext cx="2707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0466D5BB-D21B-4564-ADFC-32413C8CD42A}"/>
                    </a:ext>
                  </a:extLst>
                </p14:cNvPr>
                <p14:cNvContentPartPr/>
                <p14:nvPr/>
              </p14:nvContentPartPr>
              <p14:xfrm>
                <a:off x="3700061" y="2105375"/>
                <a:ext cx="240840" cy="6566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0466D5BB-D21B-4564-ADFC-32413C8CD42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695741" y="2101055"/>
                  <a:ext cx="249480" cy="66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86267309-0859-4778-8CA1-D800B5AC5375}"/>
                    </a:ext>
                  </a:extLst>
                </p14:cNvPr>
                <p14:cNvContentPartPr/>
                <p14:nvPr/>
              </p14:nvContentPartPr>
              <p14:xfrm>
                <a:off x="4322501" y="2396255"/>
                <a:ext cx="361800" cy="2541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86267309-0859-4778-8CA1-D800B5AC537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318181" y="2391935"/>
                  <a:ext cx="37044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DD905E6C-9BE7-48EC-9CB5-4FC39052EB46}"/>
                    </a:ext>
                  </a:extLst>
                </p14:cNvPr>
                <p14:cNvContentPartPr/>
                <p14:nvPr/>
              </p14:nvContentPartPr>
              <p14:xfrm>
                <a:off x="4752341" y="2413535"/>
                <a:ext cx="265320" cy="2386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DD905E6C-9BE7-48EC-9CB5-4FC39052EB4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748021" y="2409215"/>
                  <a:ext cx="2739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81ABCB4-6A97-4269-9899-8B528BA79548}"/>
                    </a:ext>
                  </a:extLst>
                </p14:cNvPr>
                <p14:cNvContentPartPr/>
                <p14:nvPr/>
              </p14:nvContentPartPr>
              <p14:xfrm>
                <a:off x="5163461" y="2452055"/>
                <a:ext cx="506880" cy="2419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81ABCB4-6A97-4269-9899-8B528BA7954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159141" y="2447735"/>
                  <a:ext cx="5155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B9CCD0B4-C138-42D1-A3A6-8F41CECDAEFA}"/>
                    </a:ext>
                  </a:extLst>
                </p14:cNvPr>
                <p14:cNvContentPartPr/>
                <p14:nvPr/>
              </p14:nvContentPartPr>
              <p14:xfrm>
                <a:off x="5824061" y="2445575"/>
                <a:ext cx="68400" cy="767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B9CCD0B4-C138-42D1-A3A6-8F41CECDAEF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819741" y="2441255"/>
                  <a:ext cx="77040" cy="77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0BB6F1F1-7ADD-4396-B0A4-2CBFAF733ECE}"/>
                    </a:ext>
                  </a:extLst>
                </p14:cNvPr>
                <p14:cNvContentPartPr/>
                <p14:nvPr/>
              </p14:nvContentPartPr>
              <p14:xfrm>
                <a:off x="5820101" y="2447015"/>
                <a:ext cx="300960" cy="2185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0BB6F1F1-7ADD-4396-B0A4-2CBFAF733EC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815781" y="2442695"/>
                  <a:ext cx="3096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650F71D6-C179-428B-84EC-8D2589716B1D}"/>
                    </a:ext>
                  </a:extLst>
                </p14:cNvPr>
                <p14:cNvContentPartPr/>
                <p14:nvPr/>
              </p14:nvContentPartPr>
              <p14:xfrm>
                <a:off x="6114581" y="2117975"/>
                <a:ext cx="337320" cy="5187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650F71D6-C179-428B-84EC-8D2589716B1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110261" y="2113655"/>
                  <a:ext cx="34596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43C18792-D8C7-4CCE-855C-7F54B46B007D}"/>
                    </a:ext>
                  </a:extLst>
                </p14:cNvPr>
                <p14:cNvContentPartPr/>
                <p14:nvPr/>
              </p14:nvContentPartPr>
              <p14:xfrm>
                <a:off x="6396101" y="2399495"/>
                <a:ext cx="115560" cy="2167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43C18792-D8C7-4CCE-855C-7F54B46B007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391781" y="2395175"/>
                  <a:ext cx="12420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C38E0224-A745-4818-AB4C-61213B1623B4}"/>
                    </a:ext>
                  </a:extLst>
                </p14:cNvPr>
                <p14:cNvContentPartPr/>
                <p14:nvPr/>
              </p14:nvContentPartPr>
              <p14:xfrm>
                <a:off x="6738101" y="2355575"/>
                <a:ext cx="295200" cy="2131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C38E0224-A745-4818-AB4C-61213B1623B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733781" y="2351255"/>
                  <a:ext cx="3038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B3F2344-9665-4B35-A2FF-5C364BF3A8D2}"/>
                    </a:ext>
                  </a:extLst>
                </p14:cNvPr>
                <p14:cNvContentPartPr/>
                <p14:nvPr/>
              </p14:nvContentPartPr>
              <p14:xfrm>
                <a:off x="7071101" y="2399855"/>
                <a:ext cx="216720" cy="173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B3F2344-9665-4B35-A2FF-5C364BF3A8D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066781" y="2395535"/>
                  <a:ext cx="2253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C174683-D0EC-46DD-83D4-5A6A414480F2}"/>
                    </a:ext>
                  </a:extLst>
                </p14:cNvPr>
                <p14:cNvContentPartPr/>
                <p14:nvPr/>
              </p14:nvContentPartPr>
              <p14:xfrm>
                <a:off x="7430021" y="2411375"/>
                <a:ext cx="501480" cy="190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C174683-D0EC-46DD-83D4-5A6A414480F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425701" y="2407055"/>
                  <a:ext cx="5101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EAC99D7B-7E64-45E4-8EF1-F0DEF1A68A7E}"/>
                    </a:ext>
                  </a:extLst>
                </p14:cNvPr>
                <p14:cNvContentPartPr/>
                <p14:nvPr/>
              </p14:nvContentPartPr>
              <p14:xfrm>
                <a:off x="7979021" y="2372135"/>
                <a:ext cx="293760" cy="2210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EAC99D7B-7E64-45E4-8EF1-F0DEF1A68A7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974701" y="2367815"/>
                  <a:ext cx="30240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FC5FFE4-F720-4A53-A389-C722B99C9F66}"/>
                    </a:ext>
                  </a:extLst>
                </p14:cNvPr>
                <p14:cNvContentPartPr/>
                <p14:nvPr/>
              </p14:nvContentPartPr>
              <p14:xfrm>
                <a:off x="8386181" y="2436215"/>
                <a:ext cx="311760" cy="1933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FC5FFE4-F720-4A53-A389-C722B99C9F66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381861" y="2431895"/>
                  <a:ext cx="3204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325E746-D302-4EC0-B6B0-28CFFFA98684}"/>
                    </a:ext>
                  </a:extLst>
                </p14:cNvPr>
                <p14:cNvContentPartPr/>
                <p14:nvPr/>
              </p14:nvContentPartPr>
              <p14:xfrm>
                <a:off x="8843741" y="1980815"/>
                <a:ext cx="100800" cy="5997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325E746-D302-4EC0-B6B0-28CFFFA9868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839421" y="1976495"/>
                  <a:ext cx="109440" cy="60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AEE6926C-750D-4462-AED0-769293CC719B}"/>
                    </a:ext>
                  </a:extLst>
                </p14:cNvPr>
                <p14:cNvContentPartPr/>
                <p14:nvPr/>
              </p14:nvContentPartPr>
              <p14:xfrm>
                <a:off x="8648261" y="2278895"/>
                <a:ext cx="327240" cy="291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AEE6926C-750D-4462-AED0-769293CC719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643941" y="2274575"/>
                  <a:ext cx="335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21817EF-115F-4B18-A97D-3C6ED87AB72B}"/>
                    </a:ext>
                  </a:extLst>
                </p14:cNvPr>
                <p14:cNvContentPartPr/>
                <p14:nvPr/>
              </p14:nvContentPartPr>
              <p14:xfrm>
                <a:off x="9002501" y="2313455"/>
                <a:ext cx="172440" cy="2397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21817EF-115F-4B18-A97D-3C6ED87AB72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998181" y="2309135"/>
                  <a:ext cx="18108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1B72013-8EAB-47EF-A6BC-E0822D91E92C}"/>
                    </a:ext>
                  </a:extLst>
                </p14:cNvPr>
                <p14:cNvContentPartPr/>
                <p14:nvPr/>
              </p14:nvContentPartPr>
              <p14:xfrm>
                <a:off x="9617741" y="2360615"/>
                <a:ext cx="275040" cy="2037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1B72013-8EAB-47EF-A6BC-E0822D91E92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613421" y="2356295"/>
                  <a:ext cx="2836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61AEC420-D637-4FFD-954D-492A0ABBDADA}"/>
                    </a:ext>
                  </a:extLst>
                </p14:cNvPr>
                <p14:cNvContentPartPr/>
                <p14:nvPr/>
              </p14:nvContentPartPr>
              <p14:xfrm>
                <a:off x="10086461" y="2008895"/>
                <a:ext cx="108000" cy="5223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61AEC420-D637-4FFD-954D-492A0ABBDAD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082141" y="2004575"/>
                  <a:ext cx="116640" cy="53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403485A-46D6-4C7E-B2E5-3215766CF3D9}"/>
                    </a:ext>
                  </a:extLst>
                </p14:cNvPr>
                <p14:cNvContentPartPr/>
                <p14:nvPr/>
              </p14:nvContentPartPr>
              <p14:xfrm>
                <a:off x="9948941" y="2246135"/>
                <a:ext cx="268920" cy="154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403485A-46D6-4C7E-B2E5-3215766CF3D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944621" y="2241815"/>
                  <a:ext cx="2775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50D981E-BCE1-4402-B8AA-CC60CD8A0F4C}"/>
                    </a:ext>
                  </a:extLst>
                </p14:cNvPr>
                <p14:cNvContentPartPr/>
                <p14:nvPr/>
              </p14:nvContentPartPr>
              <p14:xfrm>
                <a:off x="10322621" y="2444495"/>
                <a:ext cx="54360" cy="119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50D981E-BCE1-4402-B8AA-CC60CD8A0F4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318301" y="2440175"/>
                  <a:ext cx="6300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B85D36B-A981-4EBC-8D9B-38D187BBE5BB}"/>
                    </a:ext>
                  </a:extLst>
                </p14:cNvPr>
                <p14:cNvContentPartPr/>
                <p14:nvPr/>
              </p14:nvContentPartPr>
              <p14:xfrm>
                <a:off x="10328021" y="2330015"/>
                <a:ext cx="25560" cy="187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B85D36B-A981-4EBC-8D9B-38D187BBE5B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323701" y="2325695"/>
                  <a:ext cx="342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7856276-A20B-4642-9228-C0DE5761465A}"/>
                    </a:ext>
                  </a:extLst>
                </p14:cNvPr>
                <p14:cNvContentPartPr/>
                <p14:nvPr/>
              </p14:nvContentPartPr>
              <p14:xfrm>
                <a:off x="10544741" y="2071895"/>
                <a:ext cx="344880" cy="5144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7856276-A20B-4642-9228-C0DE5761465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540421" y="2067575"/>
                  <a:ext cx="35352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403AE9CA-4A92-4B29-B561-E8F66397E49E}"/>
                    </a:ext>
                  </a:extLst>
                </p14:cNvPr>
                <p14:cNvContentPartPr/>
                <p14:nvPr/>
              </p14:nvContentPartPr>
              <p14:xfrm>
                <a:off x="10804301" y="2387255"/>
                <a:ext cx="100080" cy="1839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403AE9CA-4A92-4B29-B561-E8F66397E49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799981" y="2382935"/>
                  <a:ext cx="10872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EBEA1B6-F662-496C-AEEA-26CF7601EC19}"/>
                    </a:ext>
                  </a:extLst>
                </p14:cNvPr>
                <p14:cNvContentPartPr/>
                <p14:nvPr/>
              </p14:nvContentPartPr>
              <p14:xfrm>
                <a:off x="11026421" y="2357735"/>
                <a:ext cx="239400" cy="2430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EBEA1B6-F662-496C-AEEA-26CF7601EC1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022101" y="2353415"/>
                  <a:ext cx="24804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D0F8EE1-8D75-481D-A166-4BC173F1CD2E}"/>
                    </a:ext>
                  </a:extLst>
                </p14:cNvPr>
                <p14:cNvContentPartPr/>
                <p14:nvPr/>
              </p14:nvContentPartPr>
              <p14:xfrm>
                <a:off x="11006981" y="2486975"/>
                <a:ext cx="191520" cy="104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D0F8EE1-8D75-481D-A166-4BC173F1CD2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002661" y="2482655"/>
                  <a:ext cx="2001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7B728A5-F1A2-476D-859A-04044F0C062F}"/>
                    </a:ext>
                  </a:extLst>
                </p14:cNvPr>
                <p14:cNvContentPartPr/>
                <p14:nvPr/>
              </p14:nvContentPartPr>
              <p14:xfrm>
                <a:off x="11250341" y="2368175"/>
                <a:ext cx="241560" cy="2602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7B728A5-F1A2-476D-859A-04044F0C062F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246021" y="2363855"/>
                  <a:ext cx="2502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AD98387-57C0-463E-A9ED-D36129006ADE}"/>
                    </a:ext>
                  </a:extLst>
                </p14:cNvPr>
                <p14:cNvContentPartPr/>
                <p14:nvPr/>
              </p14:nvContentPartPr>
              <p14:xfrm>
                <a:off x="11217581" y="2507495"/>
                <a:ext cx="228240" cy="187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AD98387-57C0-463E-A9ED-D36129006AD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213261" y="2503175"/>
                  <a:ext cx="2368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7EFFD2A9-87E5-4047-BFF5-563F245594F7}"/>
                    </a:ext>
                  </a:extLst>
                </p14:cNvPr>
                <p14:cNvContentPartPr/>
                <p14:nvPr/>
              </p14:nvContentPartPr>
              <p14:xfrm>
                <a:off x="11504501" y="2409575"/>
                <a:ext cx="267120" cy="2390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7EFFD2A9-87E5-4047-BFF5-563F245594F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500181" y="2405255"/>
                  <a:ext cx="27576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D1ED1275-34C8-4A1E-B61A-E726FCFCDD94}"/>
                    </a:ext>
                  </a:extLst>
                </p14:cNvPr>
                <p14:cNvContentPartPr/>
                <p14:nvPr/>
              </p14:nvContentPartPr>
              <p14:xfrm>
                <a:off x="11794301" y="2450255"/>
                <a:ext cx="209520" cy="2422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D1ED1275-34C8-4A1E-B61A-E726FCFCDD9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789981" y="2445935"/>
                  <a:ext cx="21816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36F31B6-3FD2-4EAB-92E2-68048CDCAA7A}"/>
                    </a:ext>
                  </a:extLst>
                </p14:cNvPr>
                <p14:cNvContentPartPr/>
                <p14:nvPr/>
              </p14:nvContentPartPr>
              <p14:xfrm>
                <a:off x="11881781" y="2852015"/>
                <a:ext cx="104760" cy="187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36F31B6-3FD2-4EAB-92E2-68048CDCAA7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877461" y="2847695"/>
                  <a:ext cx="113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5C65B869-0578-4DC3-8F1C-4FCDDB422312}"/>
                    </a:ext>
                  </a:extLst>
                </p14:cNvPr>
                <p14:cNvContentPartPr/>
                <p14:nvPr/>
              </p14:nvContentPartPr>
              <p14:xfrm>
                <a:off x="11892941" y="2954255"/>
                <a:ext cx="117720" cy="216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5C65B869-0578-4DC3-8F1C-4FCDDB42231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888621" y="2949935"/>
                  <a:ext cx="1263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175A2143-C4FC-40A4-955C-7AD1894F54DC}"/>
                    </a:ext>
                  </a:extLst>
                </p14:cNvPr>
                <p14:cNvContentPartPr/>
                <p14:nvPr/>
              </p14:nvContentPartPr>
              <p14:xfrm>
                <a:off x="200141" y="3249095"/>
                <a:ext cx="245160" cy="2264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175A2143-C4FC-40A4-955C-7AD1894F54D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5821" y="3244775"/>
                  <a:ext cx="2538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45EDC2C-055B-4631-93C1-D50BD499F3D8}"/>
                    </a:ext>
                  </a:extLst>
                </p14:cNvPr>
                <p14:cNvContentPartPr/>
                <p14:nvPr/>
              </p14:nvContentPartPr>
              <p14:xfrm>
                <a:off x="471941" y="2917895"/>
                <a:ext cx="144360" cy="516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45EDC2C-055B-4631-93C1-D50BD499F3D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67621" y="2913575"/>
                  <a:ext cx="153000" cy="52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A7BBD925-779F-44FE-B485-02BFCACFC048}"/>
                    </a:ext>
                  </a:extLst>
                </p14:cNvPr>
                <p14:cNvContentPartPr/>
                <p14:nvPr/>
              </p14:nvContentPartPr>
              <p14:xfrm>
                <a:off x="635741" y="3283295"/>
                <a:ext cx="277560" cy="191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A7BBD925-779F-44FE-B485-02BFCACFC04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31421" y="3278975"/>
                  <a:ext cx="2862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59270302-1C5A-4E77-9963-B6BB9D1A1FE9}"/>
                    </a:ext>
                  </a:extLst>
                </p14:cNvPr>
                <p14:cNvContentPartPr/>
                <p14:nvPr/>
              </p14:nvContentPartPr>
              <p14:xfrm>
                <a:off x="1366901" y="2924015"/>
                <a:ext cx="353520" cy="5450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59270302-1C5A-4E77-9963-B6BB9D1A1FE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362581" y="2919695"/>
                  <a:ext cx="362160" cy="55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3988C92-EFEF-4441-82E5-BC33921619B3}"/>
                    </a:ext>
                  </a:extLst>
                </p14:cNvPr>
                <p14:cNvContentPartPr/>
                <p14:nvPr/>
              </p14:nvContentPartPr>
              <p14:xfrm>
                <a:off x="1745261" y="3236855"/>
                <a:ext cx="202680" cy="2685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3988C92-EFEF-4441-82E5-BC33921619B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740941" y="3232535"/>
                  <a:ext cx="21132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D2A9411-0413-4BD5-AFE9-9529664B3853}"/>
                    </a:ext>
                  </a:extLst>
                </p14:cNvPr>
                <p14:cNvContentPartPr/>
                <p14:nvPr/>
              </p14:nvContentPartPr>
              <p14:xfrm>
                <a:off x="2323781" y="3175295"/>
                <a:ext cx="790200" cy="2833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D2A9411-0413-4BD5-AFE9-9529664B385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319461" y="3170975"/>
                  <a:ext cx="79884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691E78E-2628-4BE3-AC4C-094AB1238B6E}"/>
                    </a:ext>
                  </a:extLst>
                </p14:cNvPr>
                <p14:cNvContentPartPr/>
                <p14:nvPr/>
              </p14:nvContentPartPr>
              <p14:xfrm>
                <a:off x="3287861" y="3165215"/>
                <a:ext cx="447120" cy="6843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691E78E-2628-4BE3-AC4C-094AB1238B6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283541" y="3160895"/>
                  <a:ext cx="455760" cy="69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661C48E-9E92-40AA-B979-37F6685E702D}"/>
                    </a:ext>
                  </a:extLst>
                </p14:cNvPr>
                <p14:cNvContentPartPr/>
                <p14:nvPr/>
              </p14:nvContentPartPr>
              <p14:xfrm>
                <a:off x="3663341" y="3168095"/>
                <a:ext cx="326880" cy="1886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661C48E-9E92-40AA-B979-37F6685E702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659021" y="3163775"/>
                  <a:ext cx="3355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53ED9A5-9260-4971-BB0A-FA8A22FFA038}"/>
                    </a:ext>
                  </a:extLst>
                </p14:cNvPr>
                <p14:cNvContentPartPr/>
                <p14:nvPr/>
              </p14:nvContentPartPr>
              <p14:xfrm>
                <a:off x="4030541" y="2858855"/>
                <a:ext cx="360000" cy="4939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53ED9A5-9260-4971-BB0A-FA8A22FFA03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026221" y="2854535"/>
                  <a:ext cx="368640" cy="50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F6C377CA-411C-4F88-BC12-770426748659}"/>
                    </a:ext>
                  </a:extLst>
                </p14:cNvPr>
                <p14:cNvContentPartPr/>
                <p14:nvPr/>
              </p14:nvContentPartPr>
              <p14:xfrm>
                <a:off x="4323941" y="3155855"/>
                <a:ext cx="244440" cy="238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F6C377CA-411C-4F88-BC12-77042674865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319621" y="3151535"/>
                  <a:ext cx="2530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E7661D4B-1CDB-48F1-8FA4-A9B31BC2480F}"/>
                    </a:ext>
                  </a:extLst>
                </p14:cNvPr>
                <p14:cNvContentPartPr/>
                <p14:nvPr/>
              </p14:nvContentPartPr>
              <p14:xfrm>
                <a:off x="5093261" y="3192215"/>
                <a:ext cx="450360" cy="2116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E7661D4B-1CDB-48F1-8FA4-A9B31BC2480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088941" y="3187895"/>
                  <a:ext cx="4590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36FD7F23-6737-4C86-8C08-5C53BF9A601C}"/>
                    </a:ext>
                  </a:extLst>
                </p14:cNvPr>
                <p14:cNvContentPartPr/>
                <p14:nvPr/>
              </p14:nvContentPartPr>
              <p14:xfrm>
                <a:off x="5592581" y="3203375"/>
                <a:ext cx="334800" cy="2667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36FD7F23-6737-4C86-8C08-5C53BF9A601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588261" y="3199055"/>
                  <a:ext cx="34344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ECECDE6-B54F-4A70-AA98-023CB72D9482}"/>
                    </a:ext>
                  </a:extLst>
                </p14:cNvPr>
                <p14:cNvContentPartPr/>
                <p14:nvPr/>
              </p14:nvContentPartPr>
              <p14:xfrm>
                <a:off x="5964821" y="3210935"/>
                <a:ext cx="915120" cy="2502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ECECDE6-B54F-4A70-AA98-023CB72D948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960501" y="3206615"/>
                  <a:ext cx="92376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60250CA-FEFC-4BC4-B02C-546A801BE370}"/>
                    </a:ext>
                  </a:extLst>
                </p14:cNvPr>
                <p14:cNvContentPartPr/>
                <p14:nvPr/>
              </p14:nvContentPartPr>
              <p14:xfrm>
                <a:off x="6882821" y="2872175"/>
                <a:ext cx="482760" cy="5248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60250CA-FEFC-4BC4-B02C-546A801BE37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878501" y="2867855"/>
                  <a:ext cx="49140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B95EC1B-5682-4C07-A773-DA3211168A08}"/>
                    </a:ext>
                  </a:extLst>
                </p14:cNvPr>
                <p14:cNvContentPartPr/>
                <p14:nvPr/>
              </p14:nvContentPartPr>
              <p14:xfrm>
                <a:off x="7357661" y="3163775"/>
                <a:ext cx="39960" cy="432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B95EC1B-5682-4C07-A773-DA3211168A0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353341" y="3159455"/>
                  <a:ext cx="486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E3463954-8475-4A37-A7A5-102407476ADD}"/>
                    </a:ext>
                  </a:extLst>
                </p14:cNvPr>
                <p14:cNvContentPartPr/>
                <p14:nvPr/>
              </p14:nvContentPartPr>
              <p14:xfrm>
                <a:off x="7734941" y="3185015"/>
                <a:ext cx="270360" cy="1674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E3463954-8475-4A37-A7A5-102407476AD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730621" y="3180695"/>
                  <a:ext cx="2790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6E319DAC-1973-4697-83C4-FD78FD21E062}"/>
                    </a:ext>
                  </a:extLst>
                </p14:cNvPr>
                <p14:cNvContentPartPr/>
                <p14:nvPr/>
              </p14:nvContentPartPr>
              <p14:xfrm>
                <a:off x="7949141" y="2733575"/>
                <a:ext cx="84600" cy="6026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6E319DAC-1973-4697-83C4-FD78FD21E06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44821" y="2729255"/>
                  <a:ext cx="93240" cy="61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0AD8A4A-EC24-46A9-9512-79B92E037BDB}"/>
                    </a:ext>
                  </a:extLst>
                </p14:cNvPr>
                <p14:cNvContentPartPr/>
                <p14:nvPr/>
              </p14:nvContentPartPr>
              <p14:xfrm>
                <a:off x="8110061" y="2708015"/>
                <a:ext cx="554040" cy="6426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0AD8A4A-EC24-46A9-9512-79B92E037BDB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105741" y="2703695"/>
                  <a:ext cx="562680" cy="65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9F76CCA-390A-49CE-B5D8-B6AD4A3FEF5F}"/>
                    </a:ext>
                  </a:extLst>
                </p14:cNvPr>
                <p14:cNvContentPartPr/>
                <p14:nvPr/>
              </p14:nvContentPartPr>
              <p14:xfrm>
                <a:off x="8958221" y="3140375"/>
                <a:ext cx="57600" cy="5659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9F76CCA-390A-49CE-B5D8-B6AD4A3FEF5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953901" y="3136055"/>
                  <a:ext cx="66240" cy="57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834CF476-6BD5-4BC6-82BF-78E58EF8DC0D}"/>
                    </a:ext>
                  </a:extLst>
                </p14:cNvPr>
                <p14:cNvContentPartPr/>
                <p14:nvPr/>
              </p14:nvContentPartPr>
              <p14:xfrm>
                <a:off x="8956421" y="3187895"/>
                <a:ext cx="292680" cy="1468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834CF476-6BD5-4BC6-82BF-78E58EF8DC0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952101" y="3183575"/>
                  <a:ext cx="3013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935908D-B5FC-4C60-A539-718586029661}"/>
                    </a:ext>
                  </a:extLst>
                </p14:cNvPr>
                <p14:cNvContentPartPr/>
                <p14:nvPr/>
              </p14:nvContentPartPr>
              <p14:xfrm>
                <a:off x="9316061" y="3109775"/>
                <a:ext cx="203400" cy="2422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935908D-B5FC-4C60-A539-71858602966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311741" y="3105455"/>
                  <a:ext cx="2120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724F5D7-BF96-4F8B-A5A1-5EE427532589}"/>
                    </a:ext>
                  </a:extLst>
                </p14:cNvPr>
                <p14:cNvContentPartPr/>
                <p14:nvPr/>
              </p14:nvContentPartPr>
              <p14:xfrm>
                <a:off x="9585701" y="3194735"/>
                <a:ext cx="306720" cy="1548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724F5D7-BF96-4F8B-A5A1-5EE42753258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581381" y="3190415"/>
                  <a:ext cx="3153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1F4FE293-734C-4BA2-AB19-A2A5E3BCF97A}"/>
                    </a:ext>
                  </a:extLst>
                </p14:cNvPr>
                <p14:cNvContentPartPr/>
                <p14:nvPr/>
              </p14:nvContentPartPr>
              <p14:xfrm>
                <a:off x="10082861" y="3172055"/>
                <a:ext cx="249840" cy="2048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1F4FE293-734C-4BA2-AB19-A2A5E3BCF97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078541" y="3167735"/>
                  <a:ext cx="2584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268FFF91-025B-4574-97B5-8E2E8C24A6E1}"/>
                    </a:ext>
                  </a:extLst>
                </p14:cNvPr>
                <p14:cNvContentPartPr/>
                <p14:nvPr/>
              </p14:nvContentPartPr>
              <p14:xfrm>
                <a:off x="10360781" y="2851655"/>
                <a:ext cx="52200" cy="483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268FFF91-025B-4574-97B5-8E2E8C24A6E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356461" y="2847335"/>
                  <a:ext cx="60840" cy="49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22F9F91-9FC1-43BF-9500-8799458F039E}"/>
                    </a:ext>
                  </a:extLst>
                </p14:cNvPr>
                <p14:cNvContentPartPr/>
                <p14:nvPr/>
              </p14:nvContentPartPr>
              <p14:xfrm>
                <a:off x="10472381" y="3173495"/>
                <a:ext cx="285840" cy="1821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22F9F91-9FC1-43BF-9500-8799458F039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468061" y="3169175"/>
                  <a:ext cx="2944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3A2B259-5BC6-4892-A4EB-D14588593F8B}"/>
                    </a:ext>
                  </a:extLst>
                </p14:cNvPr>
                <p14:cNvContentPartPr/>
                <p14:nvPr/>
              </p14:nvContentPartPr>
              <p14:xfrm>
                <a:off x="10926701" y="2811695"/>
                <a:ext cx="92880" cy="5457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3A2B259-5BC6-4892-A4EB-D14588593F8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922381" y="2807375"/>
                  <a:ext cx="101520" cy="55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884BD2D3-3F51-4288-B8F1-C7F31C8A9F97}"/>
                    </a:ext>
                  </a:extLst>
                </p14:cNvPr>
                <p14:cNvContentPartPr/>
                <p14:nvPr/>
              </p14:nvContentPartPr>
              <p14:xfrm>
                <a:off x="10706741" y="3062615"/>
                <a:ext cx="327240" cy="439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884BD2D3-3F51-4288-B8F1-C7F31C8A9F9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702421" y="3058295"/>
                  <a:ext cx="3358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A4908B3-4011-42B7-8E38-32F1FDF6ADDA}"/>
                    </a:ext>
                  </a:extLst>
                </p14:cNvPr>
                <p14:cNvContentPartPr/>
                <p14:nvPr/>
              </p14:nvContentPartPr>
              <p14:xfrm>
                <a:off x="11147741" y="2874335"/>
                <a:ext cx="149760" cy="5025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A4908B3-4011-42B7-8E38-32F1FDF6ADD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143421" y="2870015"/>
                  <a:ext cx="15840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8DE035A8-DE5F-44EC-93BB-296D40BFBA26}"/>
                    </a:ext>
                  </a:extLst>
                </p14:cNvPr>
                <p14:cNvContentPartPr/>
                <p14:nvPr/>
              </p14:nvContentPartPr>
              <p14:xfrm>
                <a:off x="11008061" y="3127415"/>
                <a:ext cx="340200" cy="9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8DE035A8-DE5F-44EC-93BB-296D40BFBA2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003741" y="3123095"/>
                  <a:ext cx="34884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4E7D8A6-7137-4931-9CCE-68F057AE57C1}"/>
                    </a:ext>
                  </a:extLst>
                </p14:cNvPr>
                <p14:cNvContentPartPr/>
                <p14:nvPr/>
              </p14:nvContentPartPr>
              <p14:xfrm>
                <a:off x="11239541" y="3246935"/>
                <a:ext cx="341640" cy="1875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4E7D8A6-7137-4931-9CCE-68F057AE57C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235221" y="3242615"/>
                  <a:ext cx="3502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050F45B-DC04-4641-94BE-98BBAFDFD057}"/>
                    </a:ext>
                  </a:extLst>
                </p14:cNvPr>
                <p14:cNvContentPartPr/>
                <p14:nvPr/>
              </p14:nvContentPartPr>
              <p14:xfrm>
                <a:off x="160901" y="3957575"/>
                <a:ext cx="266040" cy="332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050F45B-DC04-4641-94BE-98BBAFDFD05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56581" y="3953255"/>
                  <a:ext cx="27468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4DA805A3-DF48-4A22-91BD-2FC494861304}"/>
                    </a:ext>
                  </a:extLst>
                </p14:cNvPr>
                <p14:cNvContentPartPr/>
                <p14:nvPr/>
              </p14:nvContentPartPr>
              <p14:xfrm>
                <a:off x="585341" y="4029215"/>
                <a:ext cx="128520" cy="1148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4DA805A3-DF48-4A22-91BD-2FC49486130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81021" y="4024895"/>
                  <a:ext cx="13716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E3456DE4-93E1-4D4E-8E90-462978FE3EC1}"/>
                    </a:ext>
                  </a:extLst>
                </p14:cNvPr>
                <p14:cNvContentPartPr/>
                <p14:nvPr/>
              </p14:nvContentPartPr>
              <p14:xfrm>
                <a:off x="583181" y="3871895"/>
                <a:ext cx="45360" cy="331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E3456DE4-93E1-4D4E-8E90-462978FE3EC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78861" y="3867575"/>
                  <a:ext cx="540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A9AE8D1-0129-4229-9562-14F124A7CAC5}"/>
                    </a:ext>
                  </a:extLst>
                </p14:cNvPr>
                <p14:cNvContentPartPr/>
                <p14:nvPr/>
              </p14:nvContentPartPr>
              <p14:xfrm>
                <a:off x="769301" y="4049375"/>
                <a:ext cx="563040" cy="1987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A9AE8D1-0129-4229-9562-14F124A7CAC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64981" y="4045055"/>
                  <a:ext cx="5716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607CCA9-0C68-40EE-BD64-B6713B8394BB}"/>
                    </a:ext>
                  </a:extLst>
                </p14:cNvPr>
                <p14:cNvContentPartPr/>
                <p14:nvPr/>
              </p14:nvContentPartPr>
              <p14:xfrm>
                <a:off x="1345301" y="3779735"/>
                <a:ext cx="444600" cy="5601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607CCA9-0C68-40EE-BD64-B6713B8394B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340981" y="3775415"/>
                  <a:ext cx="453240" cy="56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95377E2-04BB-4CA3-9EC7-101CD1B74FD0}"/>
                    </a:ext>
                  </a:extLst>
                </p14:cNvPr>
                <p14:cNvContentPartPr/>
                <p14:nvPr/>
              </p14:nvContentPartPr>
              <p14:xfrm>
                <a:off x="1945061" y="4117415"/>
                <a:ext cx="210600" cy="1692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95377E2-04BB-4CA3-9EC7-101CD1B74FD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940741" y="4113095"/>
                  <a:ext cx="2192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CB351DA-84D7-418E-8384-046AFA897A18}"/>
                    </a:ext>
                  </a:extLst>
                </p14:cNvPr>
                <p14:cNvContentPartPr/>
                <p14:nvPr/>
              </p14:nvContentPartPr>
              <p14:xfrm>
                <a:off x="2237381" y="3737255"/>
                <a:ext cx="296280" cy="5990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CB351DA-84D7-418E-8384-046AFA897A18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233061" y="3732935"/>
                  <a:ext cx="304920" cy="60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51061972-E5EB-4129-B55F-A395AFDC8CD1}"/>
                    </a:ext>
                  </a:extLst>
                </p14:cNvPr>
                <p14:cNvContentPartPr/>
                <p14:nvPr/>
              </p14:nvContentPartPr>
              <p14:xfrm>
                <a:off x="2575781" y="4081775"/>
                <a:ext cx="45360" cy="2214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51061972-E5EB-4129-B55F-A395AFDC8CD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571461" y="4077455"/>
                  <a:ext cx="5400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B2286E2-BA30-48CE-B747-7F77BE6F22A6}"/>
                    </a:ext>
                  </a:extLst>
                </p14:cNvPr>
                <p14:cNvContentPartPr/>
                <p14:nvPr/>
              </p14:nvContentPartPr>
              <p14:xfrm>
                <a:off x="2815541" y="4076375"/>
                <a:ext cx="541080" cy="2102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B2286E2-BA30-48CE-B747-7F77BE6F22A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811221" y="4072055"/>
                  <a:ext cx="54972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8D75328-66F8-40AC-B5B5-84886BD9314B}"/>
                    </a:ext>
                  </a:extLst>
                </p14:cNvPr>
                <p14:cNvContentPartPr/>
                <p14:nvPr/>
              </p14:nvContentPartPr>
              <p14:xfrm>
                <a:off x="3788621" y="3698375"/>
                <a:ext cx="298080" cy="663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8D75328-66F8-40AC-B5B5-84886BD9314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784301" y="3694055"/>
                  <a:ext cx="306720" cy="67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206D1BCB-EEFF-4D6D-9EFB-3FD8BCD02764}"/>
                    </a:ext>
                  </a:extLst>
                </p14:cNvPr>
                <p14:cNvContentPartPr/>
                <p14:nvPr/>
              </p14:nvContentPartPr>
              <p14:xfrm>
                <a:off x="4264541" y="3757415"/>
                <a:ext cx="578160" cy="4838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206D1BCB-EEFF-4D6D-9EFB-3FD8BCD0276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260221" y="3753095"/>
                  <a:ext cx="58680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582529B1-9221-4B74-9D59-58B8C032B923}"/>
                    </a:ext>
                  </a:extLst>
                </p14:cNvPr>
                <p14:cNvContentPartPr/>
                <p14:nvPr/>
              </p14:nvContentPartPr>
              <p14:xfrm>
                <a:off x="4964741" y="3704495"/>
                <a:ext cx="177120" cy="5108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582529B1-9221-4B74-9D59-58B8C032B92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960421" y="3700175"/>
                  <a:ext cx="185760" cy="51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4568009D-38EE-4AF8-89FA-58B1EDDDA44B}"/>
                    </a:ext>
                  </a:extLst>
                </p14:cNvPr>
                <p14:cNvContentPartPr/>
                <p14:nvPr/>
              </p14:nvContentPartPr>
              <p14:xfrm>
                <a:off x="4827941" y="3993215"/>
                <a:ext cx="288720" cy="24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4568009D-38EE-4AF8-89FA-58B1EDDDA44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823621" y="3988895"/>
                  <a:ext cx="2973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AD0A1F8-BBF5-492E-842F-6DA536E350B1}"/>
                    </a:ext>
                  </a:extLst>
                </p14:cNvPr>
                <p14:cNvContentPartPr/>
                <p14:nvPr/>
              </p14:nvContentPartPr>
              <p14:xfrm>
                <a:off x="5260661" y="3716735"/>
                <a:ext cx="190440" cy="4982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AD0A1F8-BBF5-492E-842F-6DA536E350B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256341" y="3712415"/>
                  <a:ext cx="19908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A9A3697-8820-47C6-9312-0FFC382E2984}"/>
                    </a:ext>
                  </a:extLst>
                </p14:cNvPr>
                <p14:cNvContentPartPr/>
                <p14:nvPr/>
              </p14:nvContentPartPr>
              <p14:xfrm>
                <a:off x="5071301" y="3948215"/>
                <a:ext cx="339480" cy="126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A9A3697-8820-47C6-9312-0FFC382E298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066981" y="3943895"/>
                  <a:ext cx="3481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FE238B5-F89D-4585-8004-AE13B081C034}"/>
                    </a:ext>
                  </a:extLst>
                </p14:cNvPr>
                <p14:cNvContentPartPr/>
                <p14:nvPr/>
              </p14:nvContentPartPr>
              <p14:xfrm>
                <a:off x="5466221" y="4003655"/>
                <a:ext cx="1038600" cy="2253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FE238B5-F89D-4585-8004-AE13B081C03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461901" y="3999335"/>
                  <a:ext cx="10472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91F4F9BA-A24D-4FD3-837C-242698CE815B}"/>
                    </a:ext>
                  </a:extLst>
                </p14:cNvPr>
                <p14:cNvContentPartPr/>
                <p14:nvPr/>
              </p14:nvContentPartPr>
              <p14:xfrm>
                <a:off x="6450461" y="3731495"/>
                <a:ext cx="349920" cy="4510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91F4F9BA-A24D-4FD3-837C-242698CE815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446141" y="3727175"/>
                  <a:ext cx="35856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556D5D53-670A-4EA8-872C-FBC1AEFFA44F}"/>
                    </a:ext>
                  </a:extLst>
                </p14:cNvPr>
                <p14:cNvContentPartPr/>
                <p14:nvPr/>
              </p14:nvContentPartPr>
              <p14:xfrm>
                <a:off x="6769781" y="4041815"/>
                <a:ext cx="342720" cy="168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556D5D53-670A-4EA8-872C-FBC1AEFFA44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765461" y="4037495"/>
                  <a:ext cx="3513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4D5FF2A-1FB8-4A57-872D-933764D19201}"/>
                    </a:ext>
                  </a:extLst>
                </p14:cNvPr>
                <p14:cNvContentPartPr/>
                <p14:nvPr/>
              </p14:nvContentPartPr>
              <p14:xfrm>
                <a:off x="7237061" y="3683975"/>
                <a:ext cx="247320" cy="6526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4D5FF2A-1FB8-4A57-872D-933764D1920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232741" y="3679655"/>
                  <a:ext cx="255960" cy="66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A609CAB8-E5F1-495C-9DBE-AB06C62E687E}"/>
              </a:ext>
            </a:extLst>
          </p:cNvPr>
          <p:cNvGrpSpPr/>
          <p:nvPr/>
        </p:nvGrpSpPr>
        <p:grpSpPr>
          <a:xfrm>
            <a:off x="7879301" y="3879815"/>
            <a:ext cx="909720" cy="324720"/>
            <a:chOff x="7879301" y="3879815"/>
            <a:chExt cx="90972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BABF8275-360D-4369-8C89-7E2B2E1FE6BB}"/>
                    </a:ext>
                  </a:extLst>
                </p14:cNvPr>
                <p14:cNvContentPartPr/>
                <p14:nvPr/>
              </p14:nvContentPartPr>
              <p14:xfrm>
                <a:off x="7879301" y="3943895"/>
                <a:ext cx="18000" cy="10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BABF8275-360D-4369-8C89-7E2B2E1FE6BB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874981" y="3939575"/>
                  <a:ext cx="2664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3930A10D-ED89-4CC0-83FB-6B08CC774929}"/>
                    </a:ext>
                  </a:extLst>
                </p14:cNvPr>
                <p14:cNvContentPartPr/>
                <p14:nvPr/>
              </p14:nvContentPartPr>
              <p14:xfrm>
                <a:off x="7927541" y="3879815"/>
                <a:ext cx="537840" cy="3088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3930A10D-ED89-4CC0-83FB-6B08CC77492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923221" y="3875495"/>
                  <a:ext cx="54648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AC17EF55-0512-4E53-B549-E4A6DB76C5F1}"/>
                    </a:ext>
                  </a:extLst>
                </p14:cNvPr>
                <p14:cNvContentPartPr/>
                <p14:nvPr/>
              </p14:nvContentPartPr>
              <p14:xfrm>
                <a:off x="8539901" y="3990335"/>
                <a:ext cx="249120" cy="2142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AC17EF55-0512-4E53-B549-E4A6DB76C5F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535581" y="3986015"/>
                  <a:ext cx="257760" cy="22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D35371B8-8B0F-47DD-9354-234B5EC122DA}"/>
              </a:ext>
            </a:extLst>
          </p:cNvPr>
          <p:cNvGrpSpPr/>
          <p:nvPr/>
        </p:nvGrpSpPr>
        <p:grpSpPr>
          <a:xfrm>
            <a:off x="9310661" y="3620615"/>
            <a:ext cx="525600" cy="565560"/>
            <a:chOff x="9310661" y="3620615"/>
            <a:chExt cx="525600" cy="56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57942C2-A9CD-420D-A0DA-2E4EDB5B964B}"/>
                    </a:ext>
                  </a:extLst>
                </p14:cNvPr>
                <p14:cNvContentPartPr/>
                <p14:nvPr/>
              </p14:nvContentPartPr>
              <p14:xfrm>
                <a:off x="9310661" y="4057655"/>
                <a:ext cx="54000" cy="1285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57942C2-A9CD-420D-A0DA-2E4EDB5B964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306341" y="4053335"/>
                  <a:ext cx="626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5F2C75D7-B399-4890-B0F2-8AEEEB158AF4}"/>
                    </a:ext>
                  </a:extLst>
                </p14:cNvPr>
                <p14:cNvContentPartPr/>
                <p14:nvPr/>
              </p14:nvContentPartPr>
              <p14:xfrm>
                <a:off x="9324701" y="3925535"/>
                <a:ext cx="37800" cy="316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5F2C75D7-B399-4890-B0F2-8AEEEB158AF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320381" y="3921215"/>
                  <a:ext cx="464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6EB6805-0C26-4871-9DFF-266FBAF8EE76}"/>
                    </a:ext>
                  </a:extLst>
                </p14:cNvPr>
                <p14:cNvContentPartPr/>
                <p14:nvPr/>
              </p14:nvContentPartPr>
              <p14:xfrm>
                <a:off x="9571301" y="3620615"/>
                <a:ext cx="264960" cy="5644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6EB6805-0C26-4871-9DFF-266FBAF8EE7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566981" y="3616295"/>
                  <a:ext cx="273600" cy="57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7BB180E1-A1BE-40D9-82D7-0D4575FDFC9E}"/>
              </a:ext>
            </a:extLst>
          </p:cNvPr>
          <p:cNvGrpSpPr/>
          <p:nvPr/>
        </p:nvGrpSpPr>
        <p:grpSpPr>
          <a:xfrm>
            <a:off x="10151621" y="3590735"/>
            <a:ext cx="1896480" cy="620640"/>
            <a:chOff x="10151621" y="3590735"/>
            <a:chExt cx="1896480" cy="62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FD4A72D3-79A1-4324-9CF3-58F5BADA44D1}"/>
                    </a:ext>
                  </a:extLst>
                </p14:cNvPr>
                <p14:cNvContentPartPr/>
                <p14:nvPr/>
              </p14:nvContentPartPr>
              <p14:xfrm>
                <a:off x="10151621" y="3945695"/>
                <a:ext cx="682200" cy="2005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FD4A72D3-79A1-4324-9CF3-58F5BADA44D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147301" y="3941375"/>
                  <a:ext cx="6908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583831B0-7792-4DE6-B4D5-6ADD2EC8DCE1}"/>
                    </a:ext>
                  </a:extLst>
                </p14:cNvPr>
                <p14:cNvContentPartPr/>
                <p14:nvPr/>
              </p14:nvContentPartPr>
              <p14:xfrm>
                <a:off x="10947221" y="3821495"/>
                <a:ext cx="219600" cy="300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583831B0-7792-4DE6-B4D5-6ADD2EC8DCE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942901" y="3817175"/>
                  <a:ext cx="22824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B965934-351D-4E0F-80CE-2B374857D79F}"/>
                    </a:ext>
                  </a:extLst>
                </p14:cNvPr>
                <p14:cNvContentPartPr/>
                <p14:nvPr/>
              </p14:nvContentPartPr>
              <p14:xfrm>
                <a:off x="11205341" y="3968375"/>
                <a:ext cx="630000" cy="2278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B965934-351D-4E0F-80CE-2B374857D79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201021" y="3964055"/>
                  <a:ext cx="6386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2B51252-02BD-4D98-BCDA-DBFAFF0E0F8C}"/>
                    </a:ext>
                  </a:extLst>
                </p14:cNvPr>
                <p14:cNvContentPartPr/>
                <p14:nvPr/>
              </p14:nvContentPartPr>
              <p14:xfrm>
                <a:off x="11847941" y="3590735"/>
                <a:ext cx="200160" cy="6206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2B51252-02BD-4D98-BCDA-DBFAFF0E0F8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843621" y="3586415"/>
                  <a:ext cx="208800" cy="62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84C0D7D-DB4A-4619-9316-FB10BF0081A5}"/>
                    </a:ext>
                  </a:extLst>
                </p14:cNvPr>
                <p14:cNvContentPartPr/>
                <p14:nvPr/>
              </p14:nvContentPartPr>
              <p14:xfrm>
                <a:off x="11764421" y="3862895"/>
                <a:ext cx="265680" cy="241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84C0D7D-DB4A-4619-9316-FB10BF0081A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760101" y="3858575"/>
                  <a:ext cx="2743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BB254C1A-904D-43A2-B917-05074AE143A7}"/>
              </a:ext>
            </a:extLst>
          </p:cNvPr>
          <p:cNvGrpSpPr/>
          <p:nvPr/>
        </p:nvGrpSpPr>
        <p:grpSpPr>
          <a:xfrm>
            <a:off x="223901" y="4517735"/>
            <a:ext cx="924480" cy="533880"/>
            <a:chOff x="223901" y="4517735"/>
            <a:chExt cx="924480" cy="53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E1B16E9-6692-4674-853E-774975B5C29B}"/>
                    </a:ext>
                  </a:extLst>
                </p14:cNvPr>
                <p14:cNvContentPartPr/>
                <p14:nvPr/>
              </p14:nvContentPartPr>
              <p14:xfrm>
                <a:off x="223901" y="4808615"/>
                <a:ext cx="385200" cy="2106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E1B16E9-6692-4674-853E-774975B5C29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19581" y="4804295"/>
                  <a:ext cx="3938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B23B62B-B485-417C-BD5F-A0E00CB3C406}"/>
                    </a:ext>
                  </a:extLst>
                </p14:cNvPr>
                <p14:cNvContentPartPr/>
                <p14:nvPr/>
              </p14:nvContentPartPr>
              <p14:xfrm>
                <a:off x="442781" y="4517735"/>
                <a:ext cx="705600" cy="533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B23B62B-B485-417C-BD5F-A0E00CB3C40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38461" y="4513415"/>
                  <a:ext cx="714240" cy="54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01533A7F-A1BF-4A10-9C98-AA921CD31D5F}"/>
              </a:ext>
            </a:extLst>
          </p:cNvPr>
          <p:cNvGrpSpPr/>
          <p:nvPr/>
        </p:nvGrpSpPr>
        <p:grpSpPr>
          <a:xfrm>
            <a:off x="1672181" y="4726175"/>
            <a:ext cx="1323360" cy="617400"/>
            <a:chOff x="1672181" y="4726175"/>
            <a:chExt cx="1323360" cy="61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916552D-B8F0-440F-A775-5C8CDA5C7BE6}"/>
                    </a:ext>
                  </a:extLst>
                </p14:cNvPr>
                <p14:cNvContentPartPr/>
                <p14:nvPr/>
              </p14:nvContentPartPr>
              <p14:xfrm>
                <a:off x="1747421" y="4737335"/>
                <a:ext cx="276120" cy="716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916552D-B8F0-440F-A775-5C8CDA5C7BE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743101" y="4733015"/>
                  <a:ext cx="28476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5A1DDFD-DA69-4FF7-8BAB-82F93F98C9D9}"/>
                    </a:ext>
                  </a:extLst>
                </p14:cNvPr>
                <p14:cNvContentPartPr/>
                <p14:nvPr/>
              </p14:nvContentPartPr>
              <p14:xfrm>
                <a:off x="1672181" y="4828055"/>
                <a:ext cx="340200" cy="4525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5A1DDFD-DA69-4FF7-8BAB-82F93F98C9D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667861" y="4823735"/>
                  <a:ext cx="348840" cy="46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5B64BB9-A258-4983-8C15-7D4773256063}"/>
                    </a:ext>
                  </a:extLst>
                </p14:cNvPr>
                <p14:cNvContentPartPr/>
                <p14:nvPr/>
              </p14:nvContentPartPr>
              <p14:xfrm>
                <a:off x="1815461" y="5067815"/>
                <a:ext cx="242640" cy="309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5B64BB9-A258-4983-8C15-7D477325606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811141" y="5063495"/>
                  <a:ext cx="2512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1E87DFCF-A08D-4624-9D26-B56926B60FBE}"/>
                    </a:ext>
                  </a:extLst>
                </p14:cNvPr>
                <p14:cNvContentPartPr/>
                <p14:nvPr/>
              </p14:nvContentPartPr>
              <p14:xfrm>
                <a:off x="2309741" y="4920935"/>
                <a:ext cx="90720" cy="687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1E87DFCF-A08D-4624-9D26-B56926B60FB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305421" y="4916615"/>
                  <a:ext cx="99360" cy="7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12342994-B01F-41B4-BFC6-DF0F2E505151}"/>
                    </a:ext>
                  </a:extLst>
                </p14:cNvPr>
                <p14:cNvContentPartPr/>
                <p14:nvPr/>
              </p14:nvContentPartPr>
              <p14:xfrm>
                <a:off x="2712581" y="4726175"/>
                <a:ext cx="240480" cy="56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12342994-B01F-41B4-BFC6-DF0F2E50515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708261" y="4721855"/>
                  <a:ext cx="24912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718F1C6D-61F8-403C-ADCA-50E8F9883250}"/>
                    </a:ext>
                  </a:extLst>
                </p14:cNvPr>
                <p14:cNvContentPartPr/>
                <p14:nvPr/>
              </p14:nvContentPartPr>
              <p14:xfrm>
                <a:off x="2638061" y="4768295"/>
                <a:ext cx="292680" cy="575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718F1C6D-61F8-403C-ADCA-50E8F988325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633741" y="4763975"/>
                  <a:ext cx="30132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2389F180-A2F9-4047-92BF-16EF94593D58}"/>
                    </a:ext>
                  </a:extLst>
                </p14:cNvPr>
                <p14:cNvContentPartPr/>
                <p14:nvPr/>
              </p14:nvContentPartPr>
              <p14:xfrm>
                <a:off x="2755061" y="5111375"/>
                <a:ext cx="240480" cy="309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2389F180-A2F9-4047-92BF-16EF94593D5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750741" y="5107055"/>
                  <a:ext cx="249120" cy="3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88E26CA7-9168-452E-A792-3D57DE095681}"/>
              </a:ext>
            </a:extLst>
          </p:cNvPr>
          <p:cNvGrpSpPr/>
          <p:nvPr/>
        </p:nvGrpSpPr>
        <p:grpSpPr>
          <a:xfrm>
            <a:off x="3413141" y="4699175"/>
            <a:ext cx="3066840" cy="645120"/>
            <a:chOff x="3413141" y="4699175"/>
            <a:chExt cx="3066840" cy="64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06C121C-F882-4E0B-93CC-91382200FE75}"/>
                    </a:ext>
                  </a:extLst>
                </p14:cNvPr>
                <p14:cNvContentPartPr/>
                <p14:nvPr/>
              </p14:nvContentPartPr>
              <p14:xfrm>
                <a:off x="3413141" y="4858295"/>
                <a:ext cx="103320" cy="180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06C121C-F882-4E0B-93CC-91382200FE7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408821" y="4853975"/>
                  <a:ext cx="1119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8BD20D94-518A-4F18-8726-E5E3BAA26950}"/>
                    </a:ext>
                  </a:extLst>
                </p14:cNvPr>
                <p14:cNvContentPartPr/>
                <p14:nvPr/>
              </p14:nvContentPartPr>
              <p14:xfrm>
                <a:off x="3439781" y="4939295"/>
                <a:ext cx="123120" cy="165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8BD20D94-518A-4F18-8726-E5E3BAA2695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435461" y="4934975"/>
                  <a:ext cx="1317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BFEEF77F-DEDC-4925-A7A1-617FCD0A0CBD}"/>
                    </a:ext>
                  </a:extLst>
                </p14:cNvPr>
                <p14:cNvContentPartPr/>
                <p14:nvPr/>
              </p14:nvContentPartPr>
              <p14:xfrm>
                <a:off x="3821741" y="4699175"/>
                <a:ext cx="315360" cy="439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BFEEF77F-DEDC-4925-A7A1-617FCD0A0CB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817421" y="4694855"/>
                  <a:ext cx="3240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09FB8BD-95DF-4CA0-8778-29E0609FCA6B}"/>
                    </a:ext>
                  </a:extLst>
                </p14:cNvPr>
                <p14:cNvContentPartPr/>
                <p14:nvPr/>
              </p14:nvContentPartPr>
              <p14:xfrm>
                <a:off x="3722741" y="4794935"/>
                <a:ext cx="351360" cy="5493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09FB8BD-95DF-4CA0-8778-29E0609FCA6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718421" y="4790615"/>
                  <a:ext cx="36000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2ED1E54F-7373-4C4B-B45C-32AA4B684A9E}"/>
                    </a:ext>
                  </a:extLst>
                </p14:cNvPr>
                <p14:cNvContentPartPr/>
                <p14:nvPr/>
              </p14:nvContentPartPr>
              <p14:xfrm>
                <a:off x="3872861" y="5154215"/>
                <a:ext cx="198720" cy="154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2ED1E54F-7373-4C4B-B45C-32AA4B684A9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868541" y="5149895"/>
                  <a:ext cx="2073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7A4611F9-D95D-42CC-B284-F1C1B0313800}"/>
                    </a:ext>
                  </a:extLst>
                </p14:cNvPr>
                <p14:cNvContentPartPr/>
                <p14:nvPr/>
              </p14:nvContentPartPr>
              <p14:xfrm>
                <a:off x="4376141" y="4829495"/>
                <a:ext cx="208440" cy="1638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7A4611F9-D95D-42CC-B284-F1C1B0313800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371821" y="4825175"/>
                  <a:ext cx="2170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5FAB1E75-87EE-4160-AEDC-E8CFDA65F4DF}"/>
                    </a:ext>
                  </a:extLst>
                </p14:cNvPr>
                <p14:cNvContentPartPr/>
                <p14:nvPr/>
              </p14:nvContentPartPr>
              <p14:xfrm>
                <a:off x="4356701" y="4868375"/>
                <a:ext cx="191880" cy="132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5FAB1E75-87EE-4160-AEDC-E8CFDA65F4D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352381" y="4864055"/>
                  <a:ext cx="2005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425800A5-26D6-4E37-968E-53298319C6F4}"/>
                    </a:ext>
                  </a:extLst>
                </p14:cNvPr>
                <p14:cNvContentPartPr/>
                <p14:nvPr/>
              </p14:nvContentPartPr>
              <p14:xfrm>
                <a:off x="4355261" y="4903295"/>
                <a:ext cx="286920" cy="140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425800A5-26D6-4E37-968E-53298319C6F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350941" y="4898975"/>
                  <a:ext cx="2955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C870EA3D-5276-430C-8937-ECAB03BF9C25}"/>
                    </a:ext>
                  </a:extLst>
                </p14:cNvPr>
                <p14:cNvContentPartPr/>
                <p14:nvPr/>
              </p14:nvContentPartPr>
              <p14:xfrm>
                <a:off x="4439861" y="4856855"/>
                <a:ext cx="20160" cy="1832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C870EA3D-5276-430C-8937-ECAB03BF9C2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435541" y="4852535"/>
                  <a:ext cx="288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5E3B716-8930-45D3-8AE7-DF6E2E2C2043}"/>
                    </a:ext>
                  </a:extLst>
                </p14:cNvPr>
                <p14:cNvContentPartPr/>
                <p14:nvPr/>
              </p14:nvContentPartPr>
              <p14:xfrm>
                <a:off x="4890581" y="4736255"/>
                <a:ext cx="233640" cy="187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5E3B716-8930-45D3-8AE7-DF6E2E2C204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886261" y="4731935"/>
                  <a:ext cx="2422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1152C4B-42D2-4DE5-9481-4030DC7A22A9}"/>
                    </a:ext>
                  </a:extLst>
                </p14:cNvPr>
                <p14:cNvContentPartPr/>
                <p14:nvPr/>
              </p14:nvContentPartPr>
              <p14:xfrm>
                <a:off x="4847741" y="4770455"/>
                <a:ext cx="269280" cy="5590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1152C4B-42D2-4DE5-9481-4030DC7A22A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843421" y="4766135"/>
                  <a:ext cx="27792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01807CBF-F96F-4807-95E4-C7B8184FCE45}"/>
                    </a:ext>
                  </a:extLst>
                </p14:cNvPr>
                <p14:cNvContentPartPr/>
                <p14:nvPr/>
              </p14:nvContentPartPr>
              <p14:xfrm>
                <a:off x="4979141" y="5081855"/>
                <a:ext cx="182520" cy="187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01807CBF-F96F-4807-95E4-C7B8184FCE4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974821" y="5077535"/>
                  <a:ext cx="1911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00A34F4-D602-44E7-8666-ADF44E923697}"/>
                    </a:ext>
                  </a:extLst>
                </p14:cNvPr>
                <p14:cNvContentPartPr/>
                <p14:nvPr/>
              </p14:nvContentPartPr>
              <p14:xfrm>
                <a:off x="5439581" y="4905815"/>
                <a:ext cx="113760" cy="64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00A34F4-D602-44E7-8666-ADF44E92369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435261" y="4901495"/>
                  <a:ext cx="12240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A33F26DA-62E9-4FE1-A389-81E906B824FD}"/>
                    </a:ext>
                  </a:extLst>
                </p14:cNvPr>
                <p14:cNvContentPartPr/>
                <p14:nvPr/>
              </p14:nvContentPartPr>
              <p14:xfrm>
                <a:off x="5401421" y="4985735"/>
                <a:ext cx="182520" cy="126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A33F26DA-62E9-4FE1-A389-81E906B824F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397101" y="4981415"/>
                  <a:ext cx="1911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DF1CFF66-2B76-4B67-B8FF-6DF912456C32}"/>
                    </a:ext>
                  </a:extLst>
                </p14:cNvPr>
                <p14:cNvContentPartPr/>
                <p14:nvPr/>
              </p14:nvContentPartPr>
              <p14:xfrm>
                <a:off x="5816861" y="4907975"/>
                <a:ext cx="171720" cy="79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DF1CFF66-2B76-4B67-B8FF-6DF912456C3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812541" y="4903655"/>
                  <a:ext cx="18036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3AE9164F-18C8-42C5-BABD-C9D95F8A89BA}"/>
                    </a:ext>
                  </a:extLst>
                </p14:cNvPr>
                <p14:cNvContentPartPr/>
                <p14:nvPr/>
              </p14:nvContentPartPr>
              <p14:xfrm>
                <a:off x="6226181" y="4733735"/>
                <a:ext cx="253800" cy="2833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3AE9164F-18C8-42C5-BABD-C9D95F8A89B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221861" y="4729415"/>
                  <a:ext cx="262440" cy="29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1CAA586D-6E1E-47AF-9843-8D9DCE66B190}"/>
                  </a:ext>
                </a:extLst>
              </p14:cNvPr>
              <p14:cNvContentPartPr/>
              <p14:nvPr/>
            </p14:nvContentPartPr>
            <p14:xfrm>
              <a:off x="6683741" y="4990415"/>
              <a:ext cx="23760" cy="2664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1CAA586D-6E1E-47AF-9843-8D9DCE66B190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6679421" y="4986095"/>
                <a:ext cx="32400" cy="3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0BE54F7E-E031-4AD0-94A1-6E4707B458F1}"/>
              </a:ext>
            </a:extLst>
          </p:cNvPr>
          <p:cNvGrpSpPr/>
          <p:nvPr/>
        </p:nvGrpSpPr>
        <p:grpSpPr>
          <a:xfrm>
            <a:off x="173141" y="5485415"/>
            <a:ext cx="4580640" cy="971640"/>
            <a:chOff x="173141" y="5485415"/>
            <a:chExt cx="4580640" cy="97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E4C36777-684D-4AA1-A3B5-0896F6CEE1AB}"/>
                    </a:ext>
                  </a:extLst>
                </p14:cNvPr>
                <p14:cNvContentPartPr/>
                <p14:nvPr/>
              </p14:nvContentPartPr>
              <p14:xfrm>
                <a:off x="173141" y="5485415"/>
                <a:ext cx="513360" cy="6109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E4C36777-684D-4AA1-A3B5-0896F6CEE1A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68821" y="5481095"/>
                  <a:ext cx="522000" cy="61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A66ECCCD-A9F3-4C81-83A3-0FCD8A113E1E}"/>
                    </a:ext>
                  </a:extLst>
                </p14:cNvPr>
                <p14:cNvContentPartPr/>
                <p14:nvPr/>
              </p14:nvContentPartPr>
              <p14:xfrm>
                <a:off x="618101" y="5763335"/>
                <a:ext cx="9360" cy="241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A66ECCCD-A9F3-4C81-83A3-0FCD8A113E1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13781" y="5759015"/>
                  <a:ext cx="18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D2DB53CA-D236-47F4-B63C-A91D06D7EDA2}"/>
                    </a:ext>
                  </a:extLst>
                </p14:cNvPr>
                <p14:cNvContentPartPr/>
                <p14:nvPr/>
              </p14:nvContentPartPr>
              <p14:xfrm>
                <a:off x="838061" y="5836775"/>
                <a:ext cx="238680" cy="2235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D2DB53CA-D236-47F4-B63C-A91D06D7EDA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33741" y="5832455"/>
                  <a:ext cx="2473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8E10BC9-39ED-4344-8D9F-C598CECE444B}"/>
                    </a:ext>
                  </a:extLst>
                </p14:cNvPr>
                <p14:cNvContentPartPr/>
                <p14:nvPr/>
              </p14:nvContentPartPr>
              <p14:xfrm>
                <a:off x="1090781" y="5641295"/>
                <a:ext cx="232920" cy="802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8E10BC9-39ED-4344-8D9F-C598CECE444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86461" y="5636975"/>
                  <a:ext cx="2415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008C7893-2C06-46A4-845B-EB4F5135C5AF}"/>
                    </a:ext>
                  </a:extLst>
                </p14:cNvPr>
                <p14:cNvContentPartPr/>
                <p14:nvPr/>
              </p14:nvContentPartPr>
              <p14:xfrm>
                <a:off x="1491101" y="5841815"/>
                <a:ext cx="665280" cy="2768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008C7893-2C06-46A4-845B-EB4F5135C5A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486781" y="5837495"/>
                  <a:ext cx="67392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C370A91-CE1A-422D-9959-BC54007DD588}"/>
                    </a:ext>
                  </a:extLst>
                </p14:cNvPr>
                <p14:cNvContentPartPr/>
                <p14:nvPr/>
              </p14:nvContentPartPr>
              <p14:xfrm>
                <a:off x="2203901" y="5874935"/>
                <a:ext cx="424440" cy="2379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C370A91-CE1A-422D-9959-BC54007DD58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199581" y="5870615"/>
                  <a:ext cx="4330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3CC2C0FF-A882-464D-9E26-CE4B7DF31629}"/>
                    </a:ext>
                  </a:extLst>
                </p14:cNvPr>
                <p14:cNvContentPartPr/>
                <p14:nvPr/>
              </p14:nvContentPartPr>
              <p14:xfrm>
                <a:off x="2647421" y="5870975"/>
                <a:ext cx="325440" cy="2016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3CC2C0FF-A882-464D-9E26-CE4B7DF31629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643101" y="5866655"/>
                  <a:ext cx="3340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C2BAE1FE-1DEF-4D31-8CFA-A9A92924CABC}"/>
                    </a:ext>
                  </a:extLst>
                </p14:cNvPr>
                <p14:cNvContentPartPr/>
                <p14:nvPr/>
              </p14:nvContentPartPr>
              <p14:xfrm>
                <a:off x="3035861" y="5996255"/>
                <a:ext cx="119160" cy="1000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C2BAE1FE-1DEF-4D31-8CFA-A9A92924CAB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031541" y="5991935"/>
                  <a:ext cx="12780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F2C4F3FD-9AD2-4D57-8D5B-F3BA509421E5}"/>
                    </a:ext>
                  </a:extLst>
                </p14:cNvPr>
                <p14:cNvContentPartPr/>
                <p14:nvPr/>
              </p14:nvContentPartPr>
              <p14:xfrm>
                <a:off x="3005261" y="5784575"/>
                <a:ext cx="43200" cy="493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F2C4F3FD-9AD2-4D57-8D5B-F3BA509421E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000941" y="5780255"/>
                  <a:ext cx="5184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091E4B15-F9D9-48E1-84AF-56807EE95D0C}"/>
                    </a:ext>
                  </a:extLst>
                </p14:cNvPr>
                <p14:cNvContentPartPr/>
                <p14:nvPr/>
              </p14:nvContentPartPr>
              <p14:xfrm>
                <a:off x="3314861" y="5876015"/>
                <a:ext cx="328320" cy="2923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091E4B15-F9D9-48E1-84AF-56807EE95D0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310541" y="5871695"/>
                  <a:ext cx="33696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18B9DAAA-0E3F-4696-9850-D61EA8B13136}"/>
                    </a:ext>
                  </a:extLst>
                </p14:cNvPr>
                <p14:cNvContentPartPr/>
                <p14:nvPr/>
              </p14:nvContentPartPr>
              <p14:xfrm>
                <a:off x="3737861" y="5942255"/>
                <a:ext cx="27720" cy="5148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18B9DAAA-0E3F-4696-9850-D61EA8B1313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733541" y="5937935"/>
                  <a:ext cx="3636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078166BE-271C-4EA2-9969-04E847B1C57C}"/>
                    </a:ext>
                  </a:extLst>
                </p14:cNvPr>
                <p14:cNvContentPartPr/>
                <p14:nvPr/>
              </p14:nvContentPartPr>
              <p14:xfrm>
                <a:off x="3718781" y="5873855"/>
                <a:ext cx="352800" cy="1764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078166BE-271C-4EA2-9969-04E847B1C57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714461" y="5869535"/>
                  <a:ext cx="3614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AF91C648-0433-4C8F-AC3D-5BE4A3C57A0A}"/>
                    </a:ext>
                  </a:extLst>
                </p14:cNvPr>
                <p14:cNvContentPartPr/>
                <p14:nvPr/>
              </p14:nvContentPartPr>
              <p14:xfrm>
                <a:off x="4111181" y="5896535"/>
                <a:ext cx="255240" cy="1731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AF91C648-0433-4C8F-AC3D-5BE4A3C57A0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106861" y="5892215"/>
                  <a:ext cx="2638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A55CDD5-A3E8-4FA7-AD34-784F0CDD2031}"/>
                    </a:ext>
                  </a:extLst>
                </p14:cNvPr>
                <p14:cNvContentPartPr/>
                <p14:nvPr/>
              </p14:nvContentPartPr>
              <p14:xfrm>
                <a:off x="4434101" y="5897255"/>
                <a:ext cx="319680" cy="2062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A55CDD5-A3E8-4FA7-AD34-784F0CDD203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429781" y="5892935"/>
                  <a:ext cx="328320" cy="21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B26D6369-D694-484B-8C52-1530DC614B69}"/>
              </a:ext>
            </a:extLst>
          </p:cNvPr>
          <p:cNvGrpSpPr/>
          <p:nvPr/>
        </p:nvGrpSpPr>
        <p:grpSpPr>
          <a:xfrm>
            <a:off x="4865021" y="5467775"/>
            <a:ext cx="609120" cy="725040"/>
            <a:chOff x="4865021" y="5467775"/>
            <a:chExt cx="609120" cy="72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AA710364-BB3A-477D-BF2C-759317BB4D3B}"/>
                    </a:ext>
                  </a:extLst>
                </p14:cNvPr>
                <p14:cNvContentPartPr/>
                <p14:nvPr/>
              </p14:nvContentPartPr>
              <p14:xfrm>
                <a:off x="4865021" y="5873135"/>
                <a:ext cx="258480" cy="2242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AA710364-BB3A-477D-BF2C-759317BB4D3B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860701" y="5868815"/>
                  <a:ext cx="2671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DBFBF165-68EC-437C-97EF-BE60B0F71F70}"/>
                    </a:ext>
                  </a:extLst>
                </p14:cNvPr>
                <p14:cNvContentPartPr/>
                <p14:nvPr/>
              </p14:nvContentPartPr>
              <p14:xfrm>
                <a:off x="5122061" y="5467775"/>
                <a:ext cx="61560" cy="5763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DBFBF165-68EC-437C-97EF-BE60B0F71F7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117741" y="5463455"/>
                  <a:ext cx="70200" cy="58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62549EC8-F842-4F6E-9AA7-8F047F575B3C}"/>
                    </a:ext>
                  </a:extLst>
                </p14:cNvPr>
                <p14:cNvContentPartPr/>
                <p14:nvPr/>
              </p14:nvContentPartPr>
              <p14:xfrm>
                <a:off x="5259941" y="5910575"/>
                <a:ext cx="214200" cy="2822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62549EC8-F842-4F6E-9AA7-8F047F575B3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255621" y="5906255"/>
                  <a:ext cx="222840" cy="29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A1119DB9-23FF-4BFF-8FE3-97D9DB20B417}"/>
              </a:ext>
            </a:extLst>
          </p:cNvPr>
          <p:cNvGrpSpPr/>
          <p:nvPr/>
        </p:nvGrpSpPr>
        <p:grpSpPr>
          <a:xfrm>
            <a:off x="5864021" y="5471375"/>
            <a:ext cx="903960" cy="665640"/>
            <a:chOff x="5864021" y="5471375"/>
            <a:chExt cx="903960" cy="66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1C1BA563-ED71-4434-B009-59BE076B0B5B}"/>
                    </a:ext>
                  </a:extLst>
                </p14:cNvPr>
                <p14:cNvContentPartPr/>
                <p14:nvPr/>
              </p14:nvContentPartPr>
              <p14:xfrm>
                <a:off x="5864021" y="5902295"/>
                <a:ext cx="496080" cy="2127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1C1BA563-ED71-4434-B009-59BE076B0B5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859701" y="5897975"/>
                  <a:ext cx="5047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D92BB56-75C7-4779-8AD3-B79E6BD60070}"/>
                    </a:ext>
                  </a:extLst>
                </p14:cNvPr>
                <p14:cNvContentPartPr/>
                <p14:nvPr/>
              </p14:nvContentPartPr>
              <p14:xfrm>
                <a:off x="6393941" y="5471375"/>
                <a:ext cx="374040" cy="665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D92BB56-75C7-4779-8AD3-B79E6BD6007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389621" y="5467055"/>
                  <a:ext cx="382680" cy="67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BD9FFCB9-793D-45F9-9240-1BD113DC3312}"/>
              </a:ext>
            </a:extLst>
          </p:cNvPr>
          <p:cNvGrpSpPr/>
          <p:nvPr/>
        </p:nvGrpSpPr>
        <p:grpSpPr>
          <a:xfrm>
            <a:off x="7106741" y="5579375"/>
            <a:ext cx="1715040" cy="875520"/>
            <a:chOff x="7106741" y="5579375"/>
            <a:chExt cx="1715040" cy="87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3103083-A541-4A6D-966B-31D0E493831B}"/>
                    </a:ext>
                  </a:extLst>
                </p14:cNvPr>
                <p14:cNvContentPartPr/>
                <p14:nvPr/>
              </p14:nvContentPartPr>
              <p14:xfrm>
                <a:off x="7106741" y="5579375"/>
                <a:ext cx="494280" cy="8755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3103083-A541-4A6D-966B-31D0E493831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102421" y="5575055"/>
                  <a:ext cx="502920" cy="88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9F08B1A-87E1-4F2B-895B-8A9B1E53F4CF}"/>
                    </a:ext>
                  </a:extLst>
                </p14:cNvPr>
                <p14:cNvContentPartPr/>
                <p14:nvPr/>
              </p14:nvContentPartPr>
              <p14:xfrm>
                <a:off x="7254701" y="6029375"/>
                <a:ext cx="248040" cy="241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9F08B1A-87E1-4F2B-895B-8A9B1E53F4C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250381" y="6025055"/>
                  <a:ext cx="2566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E2906C92-4CDD-4DF9-97B4-5A42A89C59D4}"/>
                    </a:ext>
                  </a:extLst>
                </p14:cNvPr>
                <p14:cNvContentPartPr/>
                <p14:nvPr/>
              </p14:nvContentPartPr>
              <p14:xfrm>
                <a:off x="7625501" y="5957015"/>
                <a:ext cx="419760" cy="1656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E2906C92-4CDD-4DF9-97B4-5A42A89C59D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621181" y="5952695"/>
                  <a:ext cx="4284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432B4C25-7705-469F-BF67-E7EC8C682714}"/>
                    </a:ext>
                  </a:extLst>
                </p14:cNvPr>
                <p14:cNvContentPartPr/>
                <p14:nvPr/>
              </p14:nvContentPartPr>
              <p14:xfrm>
                <a:off x="8124821" y="5614655"/>
                <a:ext cx="128160" cy="5594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432B4C25-7705-469F-BF67-E7EC8C682714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120501" y="5610335"/>
                  <a:ext cx="136800" cy="56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3B2012F-9A5B-4DCB-A262-EE1C460AA7E1}"/>
                    </a:ext>
                  </a:extLst>
                </p14:cNvPr>
                <p14:cNvContentPartPr/>
                <p14:nvPr/>
              </p14:nvContentPartPr>
              <p14:xfrm>
                <a:off x="8012501" y="5885015"/>
                <a:ext cx="278640" cy="370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3B2012F-9A5B-4DCB-A262-EE1C460AA7E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008181" y="5880695"/>
                  <a:ext cx="2872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28F58AA1-3D23-4284-A1C1-54A4F211A144}"/>
                    </a:ext>
                  </a:extLst>
                </p14:cNvPr>
                <p14:cNvContentPartPr/>
                <p14:nvPr/>
              </p14:nvContentPartPr>
              <p14:xfrm>
                <a:off x="8445221" y="5724095"/>
                <a:ext cx="169200" cy="4348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28F58AA1-3D23-4284-A1C1-54A4F211A14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440901" y="5719775"/>
                  <a:ext cx="17784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0D77F851-1432-4297-9DA3-872A73F59AFB}"/>
                    </a:ext>
                  </a:extLst>
                </p14:cNvPr>
                <p14:cNvContentPartPr/>
                <p14:nvPr/>
              </p14:nvContentPartPr>
              <p14:xfrm>
                <a:off x="8258021" y="5909495"/>
                <a:ext cx="325800" cy="316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0D77F851-1432-4297-9DA3-872A73F59AF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253701" y="5905175"/>
                  <a:ext cx="3344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40315FE5-782B-4CFC-9ED2-5431F1C7F266}"/>
                    </a:ext>
                  </a:extLst>
                </p14:cNvPr>
                <p14:cNvContentPartPr/>
                <p14:nvPr/>
              </p14:nvContentPartPr>
              <p14:xfrm>
                <a:off x="8641061" y="5985815"/>
                <a:ext cx="180720" cy="1800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40315FE5-782B-4CFC-9ED2-5431F1C7F26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636741" y="5981495"/>
                  <a:ext cx="189360" cy="18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4D16F2C6-BD15-43B4-8E3B-BA152793DFA3}"/>
              </a:ext>
            </a:extLst>
          </p:cNvPr>
          <p:cNvGrpSpPr/>
          <p:nvPr/>
        </p:nvGrpSpPr>
        <p:grpSpPr>
          <a:xfrm>
            <a:off x="9174941" y="5672615"/>
            <a:ext cx="927720" cy="566280"/>
            <a:chOff x="9174941" y="5672615"/>
            <a:chExt cx="92772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FFF05AC-0E39-4C36-B31E-4E8CA86248F4}"/>
                    </a:ext>
                  </a:extLst>
                </p14:cNvPr>
                <p14:cNvContentPartPr/>
                <p14:nvPr/>
              </p14:nvContentPartPr>
              <p14:xfrm>
                <a:off x="9174941" y="5981495"/>
                <a:ext cx="321480" cy="1483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FFF05AC-0E39-4C36-B31E-4E8CA86248F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170621" y="5977175"/>
                  <a:ext cx="3301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14D832B0-076E-41C9-B470-D5BB7DC7A277}"/>
                    </a:ext>
                  </a:extLst>
                </p14:cNvPr>
                <p14:cNvContentPartPr/>
                <p14:nvPr/>
              </p14:nvContentPartPr>
              <p14:xfrm>
                <a:off x="9389861" y="5672615"/>
                <a:ext cx="292680" cy="4532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14D832B0-076E-41C9-B470-D5BB7DC7A277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385541" y="5668295"/>
                  <a:ext cx="30132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E4991A75-36CC-436C-979C-A7A01E2113F1}"/>
                    </a:ext>
                  </a:extLst>
                </p14:cNvPr>
                <p14:cNvContentPartPr/>
                <p14:nvPr/>
              </p14:nvContentPartPr>
              <p14:xfrm>
                <a:off x="9822581" y="5977895"/>
                <a:ext cx="280080" cy="2610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E4991A75-36CC-436C-979C-A7A01E2113F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818261" y="5973575"/>
                  <a:ext cx="288720" cy="269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D6CDA189-06C6-4649-B002-121854BD2B30}"/>
                  </a:ext>
                </a:extLst>
              </p14:cNvPr>
              <p14:cNvContentPartPr/>
              <p14:nvPr/>
            </p14:nvContentPartPr>
            <p14:xfrm>
              <a:off x="10467701" y="5984015"/>
              <a:ext cx="309240" cy="20808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D6CDA189-06C6-4649-B002-121854BD2B30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10463381" y="5979695"/>
                <a:ext cx="31788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B1A49FA4-A895-4733-B2EC-034E16040244}"/>
                  </a:ext>
                </a:extLst>
              </p14:cNvPr>
              <p14:cNvContentPartPr/>
              <p14:nvPr/>
            </p14:nvContentPartPr>
            <p14:xfrm>
              <a:off x="10932101" y="6004535"/>
              <a:ext cx="259560" cy="19080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B1A49FA4-A895-4733-B2EC-034E16040244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10927781" y="6000215"/>
                <a:ext cx="2682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FC32F944-6F40-440B-A63B-EDC6BBE792A2}"/>
                  </a:ext>
                </a:extLst>
              </p14:cNvPr>
              <p14:cNvContentPartPr/>
              <p14:nvPr/>
            </p14:nvContentPartPr>
            <p14:xfrm>
              <a:off x="11421341" y="6062135"/>
              <a:ext cx="59760" cy="15120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FC32F944-6F40-440B-A63B-EDC6BBE792A2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1417021" y="6057815"/>
                <a:ext cx="6840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17212C53-F36F-4384-BFC8-117A4C614279}"/>
                  </a:ext>
                </a:extLst>
              </p14:cNvPr>
              <p14:cNvContentPartPr/>
              <p14:nvPr/>
            </p14:nvContentPartPr>
            <p14:xfrm>
              <a:off x="11463101" y="5843255"/>
              <a:ext cx="27720" cy="2304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17212C53-F36F-4384-BFC8-117A4C614279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11458781" y="5838935"/>
                <a:ext cx="36360" cy="31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7934661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" name="Gruppo 97">
            <a:extLst>
              <a:ext uri="{FF2B5EF4-FFF2-40B4-BE49-F238E27FC236}">
                <a16:creationId xmlns:a16="http://schemas.microsoft.com/office/drawing/2014/main" id="{E8B7D233-73B5-4FB2-9AFA-ECC6AEAE71D7}"/>
              </a:ext>
            </a:extLst>
          </p:cNvPr>
          <p:cNvGrpSpPr/>
          <p:nvPr/>
        </p:nvGrpSpPr>
        <p:grpSpPr>
          <a:xfrm>
            <a:off x="34181" y="65615"/>
            <a:ext cx="12010680" cy="2253240"/>
            <a:chOff x="34181" y="65615"/>
            <a:chExt cx="12010680" cy="225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F39FD7D-5D51-4AA1-BEC8-4BFA0CC5CC5D}"/>
                    </a:ext>
                  </a:extLst>
                </p14:cNvPr>
                <p14:cNvContentPartPr/>
                <p14:nvPr/>
              </p14:nvContentPartPr>
              <p14:xfrm>
                <a:off x="197261" y="243095"/>
                <a:ext cx="334440" cy="3139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F39FD7D-5D51-4AA1-BEC8-4BFA0CC5CC5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92941" y="238775"/>
                  <a:ext cx="34308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76C9CBC-E776-4C3D-8C4D-853440B6D086}"/>
                    </a:ext>
                  </a:extLst>
                </p14:cNvPr>
                <p14:cNvContentPartPr/>
                <p14:nvPr/>
              </p14:nvContentPartPr>
              <p14:xfrm>
                <a:off x="605861" y="317975"/>
                <a:ext cx="279720" cy="2214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76C9CBC-E776-4C3D-8C4D-853440B6D08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01541" y="313655"/>
                  <a:ext cx="2883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3AA54D5C-78F6-4B34-98B1-F169CA7D641A}"/>
                    </a:ext>
                  </a:extLst>
                </p14:cNvPr>
                <p14:cNvContentPartPr/>
                <p14:nvPr/>
              </p14:nvContentPartPr>
              <p14:xfrm>
                <a:off x="1083221" y="347855"/>
                <a:ext cx="290520" cy="1382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3AA54D5C-78F6-4B34-98B1-F169CA7D641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78901" y="343535"/>
                  <a:ext cx="2991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A2D550AA-3B33-4E37-89AA-57975996C557}"/>
                    </a:ext>
                  </a:extLst>
                </p14:cNvPr>
                <p14:cNvContentPartPr/>
                <p14:nvPr/>
              </p14:nvContentPartPr>
              <p14:xfrm>
                <a:off x="1027061" y="471695"/>
                <a:ext cx="559800" cy="5572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A2D550AA-3B33-4E37-89AA-57975996C55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22741" y="467375"/>
                  <a:ext cx="568440" cy="56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9E129FF-DE9C-4690-985C-847018A3F87A}"/>
                    </a:ext>
                  </a:extLst>
                </p14:cNvPr>
                <p14:cNvContentPartPr/>
                <p14:nvPr/>
              </p14:nvContentPartPr>
              <p14:xfrm>
                <a:off x="1680821" y="124295"/>
                <a:ext cx="368640" cy="4341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9E129FF-DE9C-4690-985C-847018A3F87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76501" y="119975"/>
                  <a:ext cx="37728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2933E257-E3A8-4361-8E7B-ED897AF62681}"/>
                    </a:ext>
                  </a:extLst>
                </p14:cNvPr>
                <p14:cNvContentPartPr/>
                <p14:nvPr/>
              </p14:nvContentPartPr>
              <p14:xfrm>
                <a:off x="1901141" y="301775"/>
                <a:ext cx="67320" cy="255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2933E257-E3A8-4361-8E7B-ED897AF6268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96821" y="297455"/>
                  <a:ext cx="759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FE9877C0-817A-41C6-97D3-83D49ECF0560}"/>
                    </a:ext>
                  </a:extLst>
                </p14:cNvPr>
                <p14:cNvContentPartPr/>
                <p14:nvPr/>
              </p14:nvContentPartPr>
              <p14:xfrm>
                <a:off x="2105621" y="346055"/>
                <a:ext cx="473760" cy="2023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FE9877C0-817A-41C6-97D3-83D49ECF056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01301" y="341735"/>
                  <a:ext cx="4824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238CED7-461A-44D5-B367-DE71B8962334}"/>
                    </a:ext>
                  </a:extLst>
                </p14:cNvPr>
                <p14:cNvContentPartPr/>
                <p14:nvPr/>
              </p14:nvContentPartPr>
              <p14:xfrm>
                <a:off x="2751821" y="360455"/>
                <a:ext cx="545760" cy="238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238CED7-461A-44D5-B367-DE71B896233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47501" y="356135"/>
                  <a:ext cx="5544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97C32B6C-8026-4FE7-9B74-3FC48AEEA8B2}"/>
                    </a:ext>
                  </a:extLst>
                </p14:cNvPr>
                <p14:cNvContentPartPr/>
                <p14:nvPr/>
              </p14:nvContentPartPr>
              <p14:xfrm>
                <a:off x="3331061" y="361535"/>
                <a:ext cx="350640" cy="2325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97C32B6C-8026-4FE7-9B74-3FC48AEEA8B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26741" y="357215"/>
                  <a:ext cx="3592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FCC709E-0789-4C71-84F3-72731E39E2F9}"/>
                    </a:ext>
                  </a:extLst>
                </p14:cNvPr>
                <p14:cNvContentPartPr/>
                <p14:nvPr/>
              </p14:nvContentPartPr>
              <p14:xfrm>
                <a:off x="4281101" y="328055"/>
                <a:ext cx="317880" cy="2109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FCC709E-0789-4C71-84F3-72731E39E2F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276781" y="323735"/>
                  <a:ext cx="32652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7A2D8241-865A-4074-80E6-DA19FEF53375}"/>
                    </a:ext>
                  </a:extLst>
                </p14:cNvPr>
                <p14:cNvContentPartPr/>
                <p14:nvPr/>
              </p14:nvContentPartPr>
              <p14:xfrm>
                <a:off x="4490621" y="139415"/>
                <a:ext cx="365040" cy="4896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7A2D8241-865A-4074-80E6-DA19FEF5337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486301" y="135095"/>
                  <a:ext cx="373680" cy="49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FF2F09D-2B29-4E3F-AC68-64FDB5B4E539}"/>
                    </a:ext>
                  </a:extLst>
                </p14:cNvPr>
                <p14:cNvContentPartPr/>
                <p14:nvPr/>
              </p14:nvContentPartPr>
              <p14:xfrm>
                <a:off x="4973381" y="442175"/>
                <a:ext cx="199080" cy="237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FF2F09D-2B29-4E3F-AC68-64FDB5B4E53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969061" y="437855"/>
                  <a:ext cx="2077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D7048781-275C-4195-B7BC-F40C35F96A05}"/>
                    </a:ext>
                  </a:extLst>
                </p14:cNvPr>
                <p14:cNvContentPartPr/>
                <p14:nvPr/>
              </p14:nvContentPartPr>
              <p14:xfrm>
                <a:off x="5690861" y="453335"/>
                <a:ext cx="122400" cy="1598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D7048781-275C-4195-B7BC-F40C35F96A0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686541" y="449015"/>
                  <a:ext cx="1310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44841F7-546A-4D63-8769-E0E6CA02D869}"/>
                    </a:ext>
                  </a:extLst>
                </p14:cNvPr>
                <p14:cNvContentPartPr/>
                <p14:nvPr/>
              </p14:nvContentPartPr>
              <p14:xfrm>
                <a:off x="5675741" y="334535"/>
                <a:ext cx="50760" cy="172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44841F7-546A-4D63-8769-E0E6CA02D86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671421" y="330215"/>
                  <a:ext cx="594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14AC19E-65DA-485F-8C3E-DF3568D3A75F}"/>
                    </a:ext>
                  </a:extLst>
                </p14:cNvPr>
                <p14:cNvContentPartPr/>
                <p14:nvPr/>
              </p14:nvContentPartPr>
              <p14:xfrm>
                <a:off x="5923061" y="103415"/>
                <a:ext cx="345240" cy="496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14AC19E-65DA-485F-8C3E-DF3568D3A75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918741" y="99095"/>
                  <a:ext cx="35388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3E1741A-63E9-4019-A215-F25F980CB8C0}"/>
                    </a:ext>
                  </a:extLst>
                </p14:cNvPr>
                <p14:cNvContentPartPr/>
                <p14:nvPr/>
              </p14:nvContentPartPr>
              <p14:xfrm>
                <a:off x="6715061" y="488975"/>
                <a:ext cx="57600" cy="5511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3E1741A-63E9-4019-A215-F25F980CB8C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710741" y="484655"/>
                  <a:ext cx="66240" cy="55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57AFBD7-72EB-4FC3-AF2E-963A830221BF}"/>
                    </a:ext>
                  </a:extLst>
                </p14:cNvPr>
                <p14:cNvContentPartPr/>
                <p14:nvPr/>
              </p14:nvContentPartPr>
              <p14:xfrm>
                <a:off x="6692021" y="450455"/>
                <a:ext cx="442080" cy="1695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57AFBD7-72EB-4FC3-AF2E-963A830221B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687701" y="446135"/>
                  <a:ext cx="4507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7362429A-F025-4227-A0C0-F705AB878E08}"/>
                    </a:ext>
                  </a:extLst>
                </p14:cNvPr>
                <p14:cNvContentPartPr/>
                <p14:nvPr/>
              </p14:nvContentPartPr>
              <p14:xfrm>
                <a:off x="7163261" y="311135"/>
                <a:ext cx="232920" cy="2959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7362429A-F025-4227-A0C0-F705AB878E0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158941" y="306815"/>
                  <a:ext cx="2415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544EAF7-8886-40FF-BFA6-5CD084C803CD}"/>
                    </a:ext>
                  </a:extLst>
                </p14:cNvPr>
                <p14:cNvContentPartPr/>
                <p14:nvPr/>
              </p14:nvContentPartPr>
              <p14:xfrm>
                <a:off x="7466381" y="442895"/>
                <a:ext cx="320040" cy="1839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544EAF7-8886-40FF-BFA6-5CD084C803C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462061" y="438575"/>
                  <a:ext cx="3286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BFB99A49-B379-4FF5-8BAC-83FE019FC241}"/>
                    </a:ext>
                  </a:extLst>
                </p14:cNvPr>
                <p14:cNvContentPartPr/>
                <p14:nvPr/>
              </p14:nvContentPartPr>
              <p14:xfrm>
                <a:off x="7959941" y="423095"/>
                <a:ext cx="282600" cy="1926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BFB99A49-B379-4FF5-8BAC-83FE019FC24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955621" y="418775"/>
                  <a:ext cx="2912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7DCC8AC-6C6A-4771-A868-4DAC17E4C88C}"/>
                    </a:ext>
                  </a:extLst>
                </p14:cNvPr>
                <p14:cNvContentPartPr/>
                <p14:nvPr/>
              </p14:nvContentPartPr>
              <p14:xfrm>
                <a:off x="8296541" y="80015"/>
                <a:ext cx="47160" cy="5241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7DCC8AC-6C6A-4771-A868-4DAC17E4C88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292221" y="75695"/>
                  <a:ext cx="5580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F808234C-CBBD-4C8D-9C26-F659288B73E1}"/>
                    </a:ext>
                  </a:extLst>
                </p14:cNvPr>
                <p14:cNvContentPartPr/>
                <p14:nvPr/>
              </p14:nvContentPartPr>
              <p14:xfrm>
                <a:off x="8435501" y="445775"/>
                <a:ext cx="243720" cy="1555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F808234C-CBBD-4C8D-9C26-F659288B73E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431181" y="441455"/>
                  <a:ext cx="25236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0B64C12E-9DF7-4C16-80C6-52EFAD3B29DD}"/>
                    </a:ext>
                  </a:extLst>
                </p14:cNvPr>
                <p14:cNvContentPartPr/>
                <p14:nvPr/>
              </p14:nvContentPartPr>
              <p14:xfrm>
                <a:off x="8853461" y="76055"/>
                <a:ext cx="127080" cy="4503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0B64C12E-9DF7-4C16-80C6-52EFAD3B29D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849141" y="71735"/>
                  <a:ext cx="13572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7E1A6B4-2217-4460-B42B-402CE3DC4CD0}"/>
                    </a:ext>
                  </a:extLst>
                </p14:cNvPr>
                <p14:cNvContentPartPr/>
                <p14:nvPr/>
              </p14:nvContentPartPr>
              <p14:xfrm>
                <a:off x="8673461" y="283415"/>
                <a:ext cx="307440" cy="262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7E1A6B4-2217-4460-B42B-402CE3DC4CD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669141" y="279095"/>
                  <a:ext cx="31608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CE465A42-744F-460B-9918-5EEAB7A9237E}"/>
                    </a:ext>
                  </a:extLst>
                </p14:cNvPr>
                <p14:cNvContentPartPr/>
                <p14:nvPr/>
              </p14:nvContentPartPr>
              <p14:xfrm>
                <a:off x="9225701" y="65615"/>
                <a:ext cx="108360" cy="4597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CE465A42-744F-460B-9918-5EEAB7A9237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221381" y="61295"/>
                  <a:ext cx="11700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4E8E57A-1D08-4BA8-AED8-79DAB1A03F41}"/>
                    </a:ext>
                  </a:extLst>
                </p14:cNvPr>
                <p14:cNvContentPartPr/>
                <p14:nvPr/>
              </p14:nvContentPartPr>
              <p14:xfrm>
                <a:off x="9032021" y="259655"/>
                <a:ext cx="321480" cy="338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4E8E57A-1D08-4BA8-AED8-79DAB1A03F4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027701" y="255335"/>
                  <a:ext cx="3301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B4D8E84-CCC2-4B97-952E-CD9601266343}"/>
                    </a:ext>
                  </a:extLst>
                </p14:cNvPr>
                <p14:cNvContentPartPr/>
                <p14:nvPr/>
              </p14:nvContentPartPr>
              <p14:xfrm>
                <a:off x="9313541" y="343535"/>
                <a:ext cx="333720" cy="2037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B4D8E84-CCC2-4B97-952E-CD960126634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309221" y="339215"/>
                  <a:ext cx="3423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7DC79D8-BCA9-4853-83B5-45594F642FCA}"/>
                    </a:ext>
                  </a:extLst>
                </p14:cNvPr>
                <p14:cNvContentPartPr/>
                <p14:nvPr/>
              </p14:nvContentPartPr>
              <p14:xfrm>
                <a:off x="11261501" y="232295"/>
                <a:ext cx="509040" cy="241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7DC79D8-BCA9-4853-83B5-45594F642FC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1257181" y="227975"/>
                  <a:ext cx="5176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55A783D-9CEB-4A1D-80AD-A5FD9B85FA03}"/>
                    </a:ext>
                  </a:extLst>
                </p14:cNvPr>
                <p14:cNvContentPartPr/>
                <p14:nvPr/>
              </p14:nvContentPartPr>
              <p14:xfrm>
                <a:off x="1482461" y="1095215"/>
                <a:ext cx="608040" cy="2577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55A783D-9CEB-4A1D-80AD-A5FD9B85FA0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478141" y="1090895"/>
                  <a:ext cx="61668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D1C9E125-1BD9-4FFA-A005-7F1414775CB8}"/>
                    </a:ext>
                  </a:extLst>
                </p14:cNvPr>
                <p14:cNvContentPartPr/>
                <p14:nvPr/>
              </p14:nvContentPartPr>
              <p14:xfrm>
                <a:off x="2332061" y="1080815"/>
                <a:ext cx="430200" cy="2228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D1C9E125-1BD9-4FFA-A005-7F1414775CB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327741" y="1076495"/>
                  <a:ext cx="4388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F7AE7403-A7B4-4001-B5F8-4528B210FB8C}"/>
                    </a:ext>
                  </a:extLst>
                </p14:cNvPr>
                <p14:cNvContentPartPr/>
                <p14:nvPr/>
              </p14:nvContentPartPr>
              <p14:xfrm>
                <a:off x="2889341" y="1051655"/>
                <a:ext cx="576000" cy="2030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F7AE7403-A7B4-4001-B5F8-4528B210FB8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885021" y="1047335"/>
                  <a:ext cx="5846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F1CF4EE-C4F9-431F-8358-E529FD1DD099}"/>
                    </a:ext>
                  </a:extLst>
                </p14:cNvPr>
                <p14:cNvContentPartPr/>
                <p14:nvPr/>
              </p14:nvContentPartPr>
              <p14:xfrm>
                <a:off x="3322421" y="967775"/>
                <a:ext cx="46080" cy="140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F1CF4EE-C4F9-431F-8358-E529FD1DD09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318101" y="963455"/>
                  <a:ext cx="547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0E01312C-4F5E-49BB-A42B-A118216E8557}"/>
                    </a:ext>
                  </a:extLst>
                </p14:cNvPr>
                <p14:cNvContentPartPr/>
                <p14:nvPr/>
              </p14:nvContentPartPr>
              <p14:xfrm>
                <a:off x="3671261" y="994415"/>
                <a:ext cx="368640" cy="2145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0E01312C-4F5E-49BB-A42B-A118216E855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666941" y="990095"/>
                  <a:ext cx="3772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6AE590CD-D9F5-4461-922E-2B15A1287A81}"/>
                    </a:ext>
                  </a:extLst>
                </p14:cNvPr>
                <p14:cNvContentPartPr/>
                <p14:nvPr/>
              </p14:nvContentPartPr>
              <p14:xfrm>
                <a:off x="4093901" y="987575"/>
                <a:ext cx="57240" cy="6994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6AE590CD-D9F5-4461-922E-2B15A1287A8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089581" y="983255"/>
                  <a:ext cx="65880" cy="70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4CB8E8A7-3E4C-4BAB-9C29-67EED8DC7965}"/>
                    </a:ext>
                  </a:extLst>
                </p14:cNvPr>
                <p14:cNvContentPartPr/>
                <p14:nvPr/>
              </p14:nvContentPartPr>
              <p14:xfrm>
                <a:off x="4140341" y="1023575"/>
                <a:ext cx="293400" cy="2196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4CB8E8A7-3E4C-4BAB-9C29-67EED8DC796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136021" y="1019255"/>
                  <a:ext cx="3020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32DCA663-3FD2-4EFD-B0EE-D462A00C699F}"/>
                    </a:ext>
                  </a:extLst>
                </p14:cNvPr>
                <p14:cNvContentPartPr/>
                <p14:nvPr/>
              </p14:nvContentPartPr>
              <p14:xfrm>
                <a:off x="4466141" y="1024295"/>
                <a:ext cx="343440" cy="200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32DCA663-3FD2-4EFD-B0EE-D462A00C699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461821" y="1019975"/>
                  <a:ext cx="3520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B0C991F-98A4-4AE6-BCA1-C9F4A4E89941}"/>
                    </a:ext>
                  </a:extLst>
                </p14:cNvPr>
                <p14:cNvContentPartPr/>
                <p14:nvPr/>
              </p14:nvContentPartPr>
              <p14:xfrm>
                <a:off x="4878341" y="1220855"/>
                <a:ext cx="360" cy="133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B0C991F-98A4-4AE6-BCA1-C9F4A4E8994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874021" y="1216535"/>
                  <a:ext cx="9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76C1AF5-725B-4374-B3D8-02CF7A3F1596}"/>
                    </a:ext>
                  </a:extLst>
                </p14:cNvPr>
                <p14:cNvContentPartPr/>
                <p14:nvPr/>
              </p14:nvContentPartPr>
              <p14:xfrm>
                <a:off x="4924421" y="1062455"/>
                <a:ext cx="339480" cy="1814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76C1AF5-725B-4374-B3D8-02CF7A3F159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920101" y="1058135"/>
                  <a:ext cx="3481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E861A5BB-2C8E-4591-93A8-7082DAFEF507}"/>
                    </a:ext>
                  </a:extLst>
                </p14:cNvPr>
                <p14:cNvContentPartPr/>
                <p14:nvPr/>
              </p14:nvContentPartPr>
              <p14:xfrm>
                <a:off x="5338061" y="1043735"/>
                <a:ext cx="327960" cy="1767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E861A5BB-2C8E-4591-93A8-7082DAFEF50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333741" y="1039415"/>
                  <a:ext cx="3366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26A54EDA-259D-45D2-9FEE-D7B6A415D79A}"/>
                    </a:ext>
                  </a:extLst>
                </p14:cNvPr>
                <p14:cNvContentPartPr/>
                <p14:nvPr/>
              </p14:nvContentPartPr>
              <p14:xfrm>
                <a:off x="5661341" y="623975"/>
                <a:ext cx="44280" cy="627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26A54EDA-259D-45D2-9FEE-D7B6A415D79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657021" y="619655"/>
                  <a:ext cx="52920" cy="63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628C2B7-9049-4C15-A2EC-9CE85998F0CF}"/>
                    </a:ext>
                  </a:extLst>
                </p14:cNvPr>
                <p14:cNvContentPartPr/>
                <p14:nvPr/>
              </p14:nvContentPartPr>
              <p14:xfrm>
                <a:off x="5721821" y="1079015"/>
                <a:ext cx="362160" cy="1987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628C2B7-9049-4C15-A2EC-9CE85998F0C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717501" y="1074695"/>
                  <a:ext cx="3708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2803904B-73D8-44B1-A865-823FED72C733}"/>
                    </a:ext>
                  </a:extLst>
                </p14:cNvPr>
                <p14:cNvContentPartPr/>
                <p14:nvPr/>
              </p14:nvContentPartPr>
              <p14:xfrm>
                <a:off x="6859781" y="1091615"/>
                <a:ext cx="487080" cy="1663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2803904B-73D8-44B1-A865-823FED72C73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855461" y="1087295"/>
                  <a:ext cx="4957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0190717F-83E0-48E7-94D0-7F4C8DBEC002}"/>
                    </a:ext>
                  </a:extLst>
                </p14:cNvPr>
                <p14:cNvContentPartPr/>
                <p14:nvPr/>
              </p14:nvContentPartPr>
              <p14:xfrm>
                <a:off x="7455221" y="831335"/>
                <a:ext cx="1211040" cy="4910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0190717F-83E0-48E7-94D0-7F4C8DBEC00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450901" y="827015"/>
                  <a:ext cx="1219680" cy="49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1F12EDC6-5F43-4C56-A1DA-EAB64A5295EE}"/>
                    </a:ext>
                  </a:extLst>
                </p14:cNvPr>
                <p14:cNvContentPartPr/>
                <p14:nvPr/>
              </p14:nvContentPartPr>
              <p14:xfrm>
                <a:off x="9088901" y="996935"/>
                <a:ext cx="771120" cy="2242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1F12EDC6-5F43-4C56-A1DA-EAB64A5295E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084581" y="992615"/>
                  <a:ext cx="7797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C76D477F-023B-4657-9B90-44375375912D}"/>
                    </a:ext>
                  </a:extLst>
                </p14:cNvPr>
                <p14:cNvContentPartPr/>
                <p14:nvPr/>
              </p14:nvContentPartPr>
              <p14:xfrm>
                <a:off x="9966581" y="986855"/>
                <a:ext cx="522000" cy="2343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C76D477F-023B-4657-9B90-44375375912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962261" y="982535"/>
                  <a:ext cx="53064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49362D39-FF84-4965-A15E-1469027420C2}"/>
                    </a:ext>
                  </a:extLst>
                </p14:cNvPr>
                <p14:cNvContentPartPr/>
                <p14:nvPr/>
              </p14:nvContentPartPr>
              <p14:xfrm>
                <a:off x="10528541" y="1014215"/>
                <a:ext cx="129960" cy="5580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49362D39-FF84-4965-A15E-1469027420C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524221" y="1009895"/>
                  <a:ext cx="138600" cy="56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94293FD4-1704-49A6-BF75-E7CB5794E934}"/>
                    </a:ext>
                  </a:extLst>
                </p14:cNvPr>
                <p14:cNvContentPartPr/>
                <p14:nvPr/>
              </p14:nvContentPartPr>
              <p14:xfrm>
                <a:off x="10574981" y="1037615"/>
                <a:ext cx="381960" cy="1965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94293FD4-1704-49A6-BF75-E7CB5794E93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570661" y="1033295"/>
                  <a:ext cx="3906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49BFDD58-63E2-4243-B2EB-060484A14B37}"/>
                    </a:ext>
                  </a:extLst>
                </p14:cNvPr>
                <p14:cNvContentPartPr/>
                <p14:nvPr/>
              </p14:nvContentPartPr>
              <p14:xfrm>
                <a:off x="10978181" y="1012775"/>
                <a:ext cx="432360" cy="208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49BFDD58-63E2-4243-B2EB-060484A14B3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973861" y="1008455"/>
                  <a:ext cx="4410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2BC560B-935C-4075-832A-D76E9FEF1C98}"/>
                    </a:ext>
                  </a:extLst>
                </p14:cNvPr>
                <p14:cNvContentPartPr/>
                <p14:nvPr/>
              </p14:nvContentPartPr>
              <p14:xfrm>
                <a:off x="11180141" y="1468535"/>
                <a:ext cx="209880" cy="324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2BC560B-935C-4075-832A-D76E9FEF1C9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175821" y="1464215"/>
                  <a:ext cx="218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9DEA7C2-CF1C-4D26-BFD3-2017350B07D2}"/>
                    </a:ext>
                  </a:extLst>
                </p14:cNvPr>
                <p14:cNvContentPartPr/>
                <p14:nvPr/>
              </p14:nvContentPartPr>
              <p14:xfrm>
                <a:off x="11175821" y="1574015"/>
                <a:ext cx="133920" cy="104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9DEA7C2-CF1C-4D26-BFD3-2017350B07D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171501" y="1569695"/>
                  <a:ext cx="142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57A40C6-7E90-43BB-9A53-F2ABA6A46A92}"/>
                    </a:ext>
                  </a:extLst>
                </p14:cNvPr>
                <p14:cNvContentPartPr/>
                <p14:nvPr/>
              </p14:nvContentPartPr>
              <p14:xfrm>
                <a:off x="34181" y="1781375"/>
                <a:ext cx="364680" cy="2656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57A40C6-7E90-43BB-9A53-F2ABA6A46A9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9861" y="1777055"/>
                  <a:ext cx="3733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1693119B-BADC-4F71-AA91-2624F205C760}"/>
                    </a:ext>
                  </a:extLst>
                </p14:cNvPr>
                <p14:cNvContentPartPr/>
                <p14:nvPr/>
              </p14:nvContentPartPr>
              <p14:xfrm>
                <a:off x="495341" y="1846175"/>
                <a:ext cx="57600" cy="1054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1693119B-BADC-4F71-AA91-2624F205C76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91021" y="1841855"/>
                  <a:ext cx="662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302176B8-0F39-4CD6-8DB8-AE40DBA53DEC}"/>
                    </a:ext>
                  </a:extLst>
                </p14:cNvPr>
                <p14:cNvContentPartPr/>
                <p14:nvPr/>
              </p14:nvContentPartPr>
              <p14:xfrm>
                <a:off x="585341" y="1656815"/>
                <a:ext cx="38520" cy="118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302176B8-0F39-4CD6-8DB8-AE40DBA53DE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81021" y="1652495"/>
                  <a:ext cx="471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747B6BE7-A9F3-4805-A399-D8EF63DDB3A7}"/>
                    </a:ext>
                  </a:extLst>
                </p14:cNvPr>
                <p14:cNvContentPartPr/>
                <p14:nvPr/>
              </p14:nvContentPartPr>
              <p14:xfrm>
                <a:off x="780461" y="1770215"/>
                <a:ext cx="261720" cy="249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747B6BE7-A9F3-4805-A399-D8EF63DDB3A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76141" y="1765895"/>
                  <a:ext cx="27036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FA5ED8B7-1382-41B5-AA34-4DBC43D1951D}"/>
                    </a:ext>
                  </a:extLst>
                </p14:cNvPr>
                <p14:cNvContentPartPr/>
                <p14:nvPr/>
              </p14:nvContentPartPr>
              <p14:xfrm>
                <a:off x="856061" y="1891535"/>
                <a:ext cx="180360" cy="40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FA5ED8B7-1382-41B5-AA34-4DBC43D1951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51741" y="1887215"/>
                  <a:ext cx="1890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69873C8-4648-4AC1-B876-63FC050B7CAD}"/>
                    </a:ext>
                  </a:extLst>
                </p14:cNvPr>
                <p14:cNvContentPartPr/>
                <p14:nvPr/>
              </p14:nvContentPartPr>
              <p14:xfrm>
                <a:off x="1171781" y="1743935"/>
                <a:ext cx="59760" cy="2703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69873C8-4648-4AC1-B876-63FC050B7CA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67461" y="1739615"/>
                  <a:ext cx="6840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5FA5FA28-0DE4-4F02-A06F-B7BA6B3C3CE3}"/>
                    </a:ext>
                  </a:extLst>
                </p14:cNvPr>
                <p14:cNvContentPartPr/>
                <p14:nvPr/>
              </p14:nvContentPartPr>
              <p14:xfrm>
                <a:off x="1364021" y="1815575"/>
                <a:ext cx="318960" cy="2199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5FA5FA28-0DE4-4F02-A06F-B7BA6B3C3CE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359701" y="1811255"/>
                  <a:ext cx="3276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0B97280-6051-47F9-B165-43E45E25CCFB}"/>
                    </a:ext>
                  </a:extLst>
                </p14:cNvPr>
                <p14:cNvContentPartPr/>
                <p14:nvPr/>
              </p14:nvContentPartPr>
              <p14:xfrm>
                <a:off x="1716821" y="1781375"/>
                <a:ext cx="284760" cy="2671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0B97280-6051-47F9-B165-43E45E25CCF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712501" y="1777055"/>
                  <a:ext cx="29340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4016D2B5-34A4-4DED-BD87-BC548EBCC8A2}"/>
                    </a:ext>
                  </a:extLst>
                </p14:cNvPr>
                <p14:cNvContentPartPr/>
                <p14:nvPr/>
              </p14:nvContentPartPr>
              <p14:xfrm>
                <a:off x="2090501" y="1865975"/>
                <a:ext cx="235080" cy="1846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4016D2B5-34A4-4DED-BD87-BC548EBCC8A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086181" y="1861655"/>
                  <a:ext cx="2437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4A6246A0-1432-4214-B79D-B345E6A470C1}"/>
                    </a:ext>
                  </a:extLst>
                </p14:cNvPr>
                <p14:cNvContentPartPr/>
                <p14:nvPr/>
              </p14:nvContentPartPr>
              <p14:xfrm>
                <a:off x="2832101" y="1801895"/>
                <a:ext cx="361440" cy="2350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4A6246A0-1432-4214-B79D-B345E6A470C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827781" y="1797575"/>
                  <a:ext cx="37008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A318254-13FB-41F2-A9AD-E6C461FBAE8F}"/>
                    </a:ext>
                  </a:extLst>
                </p14:cNvPr>
                <p14:cNvContentPartPr/>
                <p14:nvPr/>
              </p14:nvContentPartPr>
              <p14:xfrm>
                <a:off x="3142781" y="1377815"/>
                <a:ext cx="62640" cy="6616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A318254-13FB-41F2-A9AD-E6C461FBAE8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138461" y="1373495"/>
                  <a:ext cx="71280" cy="67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C0197406-1E65-49B1-ABAB-6749590248E9}"/>
                    </a:ext>
                  </a:extLst>
                </p14:cNvPr>
                <p14:cNvContentPartPr/>
                <p14:nvPr/>
              </p14:nvContentPartPr>
              <p14:xfrm>
                <a:off x="3305501" y="1847255"/>
                <a:ext cx="297000" cy="1965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C0197406-1E65-49B1-ABAB-6749590248E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301181" y="1842935"/>
                  <a:ext cx="3056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8D39240C-71D6-4214-926F-F4FAC7738789}"/>
                    </a:ext>
                  </a:extLst>
                </p14:cNvPr>
                <p14:cNvContentPartPr/>
                <p14:nvPr/>
              </p14:nvContentPartPr>
              <p14:xfrm>
                <a:off x="3633821" y="1481495"/>
                <a:ext cx="831600" cy="6019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8D39240C-71D6-4214-926F-F4FAC773878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629501" y="1477175"/>
                  <a:ext cx="840240" cy="61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29257528-36D7-44CA-B874-CA2334954E94}"/>
                    </a:ext>
                  </a:extLst>
                </p14:cNvPr>
                <p14:cNvContentPartPr/>
                <p14:nvPr/>
              </p14:nvContentPartPr>
              <p14:xfrm>
                <a:off x="4818941" y="1804415"/>
                <a:ext cx="1001520" cy="2966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29257528-36D7-44CA-B874-CA2334954E9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814621" y="1800095"/>
                  <a:ext cx="10101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CFB7E65B-ED02-4652-912F-0BA692572BF4}"/>
                    </a:ext>
                  </a:extLst>
                </p14:cNvPr>
                <p14:cNvContentPartPr/>
                <p14:nvPr/>
              </p14:nvContentPartPr>
              <p14:xfrm>
                <a:off x="6085781" y="1476455"/>
                <a:ext cx="133920" cy="5644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CFB7E65B-ED02-4652-912F-0BA692572BF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081461" y="1472135"/>
                  <a:ext cx="142560" cy="57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9C3DCF8-AC00-402B-8784-197C0ECD120F}"/>
                    </a:ext>
                  </a:extLst>
                </p14:cNvPr>
                <p14:cNvContentPartPr/>
                <p14:nvPr/>
              </p14:nvContentPartPr>
              <p14:xfrm>
                <a:off x="5833061" y="1719455"/>
                <a:ext cx="301320" cy="489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9C3DCF8-AC00-402B-8784-197C0ECD120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828741" y="1715135"/>
                  <a:ext cx="30996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AAE5ADAF-6989-45C6-9DA9-82CBEE87D18E}"/>
                    </a:ext>
                  </a:extLst>
                </p14:cNvPr>
                <p14:cNvContentPartPr/>
                <p14:nvPr/>
              </p14:nvContentPartPr>
              <p14:xfrm>
                <a:off x="6193421" y="1858055"/>
                <a:ext cx="524160" cy="2196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AAE5ADAF-6989-45C6-9DA9-82CBEE87D18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189101" y="1853735"/>
                  <a:ext cx="5328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B522510-6E10-47C5-8116-79A619EFBFF6}"/>
                    </a:ext>
                  </a:extLst>
                </p14:cNvPr>
                <p14:cNvContentPartPr/>
                <p14:nvPr/>
              </p14:nvContentPartPr>
              <p14:xfrm>
                <a:off x="6805421" y="1794335"/>
                <a:ext cx="285840" cy="2476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B522510-6E10-47C5-8116-79A619EFBFF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801101" y="1790015"/>
                  <a:ext cx="2944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EC25140-D1F6-4BAD-ACAF-9205709C4E36}"/>
                    </a:ext>
                  </a:extLst>
                </p14:cNvPr>
                <p14:cNvContentPartPr/>
                <p14:nvPr/>
              </p14:nvContentPartPr>
              <p14:xfrm>
                <a:off x="6805781" y="1939055"/>
                <a:ext cx="238320" cy="453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EC25140-D1F6-4BAD-ACAF-9205709C4E3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801461" y="1934735"/>
                  <a:ext cx="2469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39E70BD6-0810-4108-B9EA-4202B54F15DE}"/>
                    </a:ext>
                  </a:extLst>
                </p14:cNvPr>
                <p14:cNvContentPartPr/>
                <p14:nvPr/>
              </p14:nvContentPartPr>
              <p14:xfrm>
                <a:off x="7220501" y="1981535"/>
                <a:ext cx="45360" cy="878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39E70BD6-0810-4108-B9EA-4202B54F15D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216181" y="1977215"/>
                  <a:ext cx="5400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7850D7E-F292-4F24-A22B-7C1735757AFC}"/>
                    </a:ext>
                  </a:extLst>
                </p14:cNvPr>
                <p14:cNvContentPartPr/>
                <p14:nvPr/>
              </p14:nvContentPartPr>
              <p14:xfrm>
                <a:off x="7224101" y="1782815"/>
                <a:ext cx="20160" cy="201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7850D7E-F292-4F24-A22B-7C1735757AF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219781" y="1778495"/>
                  <a:ext cx="28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C017FB5-190D-47D8-AAD6-6206F47F9D4C}"/>
                    </a:ext>
                  </a:extLst>
                </p14:cNvPr>
                <p14:cNvContentPartPr/>
                <p14:nvPr/>
              </p14:nvContentPartPr>
              <p14:xfrm>
                <a:off x="7320221" y="1948055"/>
                <a:ext cx="371520" cy="1782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C017FB5-190D-47D8-AAD6-6206F47F9D4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315901" y="1943735"/>
                  <a:ext cx="3801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D810977B-A513-4A8E-87A4-E5DA7572C4DC}"/>
                    </a:ext>
                  </a:extLst>
                </p14:cNvPr>
                <p14:cNvContentPartPr/>
                <p14:nvPr/>
              </p14:nvContentPartPr>
              <p14:xfrm>
                <a:off x="7720541" y="1910615"/>
                <a:ext cx="237960" cy="2095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D810977B-A513-4A8E-87A4-E5DA7572C4D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716221" y="1906295"/>
                  <a:ext cx="2466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9F1C7CD-A5BF-4CA4-9DFC-91F55A11374B}"/>
                    </a:ext>
                  </a:extLst>
                </p14:cNvPr>
                <p14:cNvContentPartPr/>
                <p14:nvPr/>
              </p14:nvContentPartPr>
              <p14:xfrm>
                <a:off x="8120861" y="2071535"/>
                <a:ext cx="63720" cy="576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9F1C7CD-A5BF-4CA4-9DFC-91F55A11374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116541" y="2067215"/>
                  <a:ext cx="7236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4CCBB258-C944-4055-8E44-7837825DBA23}"/>
                    </a:ext>
                  </a:extLst>
                </p14:cNvPr>
                <p14:cNvContentPartPr/>
                <p14:nvPr/>
              </p14:nvContentPartPr>
              <p14:xfrm>
                <a:off x="8088821" y="1788935"/>
                <a:ext cx="12600" cy="230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4CCBB258-C944-4055-8E44-7837825DBA2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084501" y="1784615"/>
                  <a:ext cx="212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2AE562B6-60E2-4C38-BF5A-328C0527F7C0}"/>
                    </a:ext>
                  </a:extLst>
                </p14:cNvPr>
                <p14:cNvContentPartPr/>
                <p14:nvPr/>
              </p14:nvContentPartPr>
              <p14:xfrm>
                <a:off x="8598941" y="1863815"/>
                <a:ext cx="507960" cy="1987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2AE562B6-60E2-4C38-BF5A-328C0527F7C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594621" y="1859495"/>
                  <a:ext cx="5166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4EC7B5B-1E43-4775-BD7B-A89E8C9297F7}"/>
                    </a:ext>
                  </a:extLst>
                </p14:cNvPr>
                <p14:cNvContentPartPr/>
                <p14:nvPr/>
              </p14:nvContentPartPr>
              <p14:xfrm>
                <a:off x="9320021" y="1862735"/>
                <a:ext cx="340200" cy="2152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4EC7B5B-1E43-4775-BD7B-A89E8C9297F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315701" y="1858415"/>
                  <a:ext cx="3488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32289EA3-D987-46CA-A7F9-9C1AEDF97356}"/>
                    </a:ext>
                  </a:extLst>
                </p14:cNvPr>
                <p14:cNvContentPartPr/>
                <p14:nvPr/>
              </p14:nvContentPartPr>
              <p14:xfrm>
                <a:off x="9744101" y="1864535"/>
                <a:ext cx="302040" cy="2098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32289EA3-D987-46CA-A7F9-9C1AEDF9735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739781" y="1860215"/>
                  <a:ext cx="3106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EE29613-E2D9-4489-A625-0E7BF31332B1}"/>
                    </a:ext>
                  </a:extLst>
                </p14:cNvPr>
                <p14:cNvContentPartPr/>
                <p14:nvPr/>
              </p14:nvContentPartPr>
              <p14:xfrm>
                <a:off x="10029941" y="1858775"/>
                <a:ext cx="427680" cy="2322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EE29613-E2D9-4489-A625-0E7BF31332B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025621" y="1854455"/>
                  <a:ext cx="4363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6210E8A7-C687-4FF3-89A7-BA4799FAA44D}"/>
                    </a:ext>
                  </a:extLst>
                </p14:cNvPr>
                <p14:cNvContentPartPr/>
                <p14:nvPr/>
              </p14:nvContentPartPr>
              <p14:xfrm>
                <a:off x="10506941" y="1913855"/>
                <a:ext cx="500400" cy="1850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6210E8A7-C687-4FF3-89A7-BA4799FAA44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502621" y="1909535"/>
                  <a:ext cx="5090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61B38E29-5728-491E-A1DE-6199ED5C28B5}"/>
                    </a:ext>
                  </a:extLst>
                </p14:cNvPr>
                <p14:cNvContentPartPr/>
                <p14:nvPr/>
              </p14:nvContentPartPr>
              <p14:xfrm>
                <a:off x="10862261" y="1825295"/>
                <a:ext cx="69120" cy="154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61B38E29-5728-491E-A1DE-6199ED5C28B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857941" y="1820975"/>
                  <a:ext cx="777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9EEBA762-1D04-4A07-BBA6-22EECECF4B2A}"/>
                    </a:ext>
                  </a:extLst>
                </p14:cNvPr>
                <p14:cNvContentPartPr/>
                <p14:nvPr/>
              </p14:nvContentPartPr>
              <p14:xfrm>
                <a:off x="11063861" y="1979735"/>
                <a:ext cx="502560" cy="1587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9EEBA762-1D04-4A07-BBA6-22EECECF4B2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059541" y="1975415"/>
                  <a:ext cx="5112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E49963A5-E896-465E-80F2-EE37835C5927}"/>
                    </a:ext>
                  </a:extLst>
                </p14:cNvPr>
                <p14:cNvContentPartPr/>
                <p14:nvPr/>
              </p14:nvContentPartPr>
              <p14:xfrm>
                <a:off x="11651021" y="1696055"/>
                <a:ext cx="83160" cy="4532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E49963A5-E896-465E-80F2-EE37835C592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646701" y="1691735"/>
                  <a:ext cx="9180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72D1111F-BA46-4F1B-9833-45176D9E27DB}"/>
                    </a:ext>
                  </a:extLst>
                </p14:cNvPr>
                <p14:cNvContentPartPr/>
                <p14:nvPr/>
              </p14:nvContentPartPr>
              <p14:xfrm>
                <a:off x="11455541" y="1870295"/>
                <a:ext cx="321480" cy="66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72D1111F-BA46-4F1B-9833-45176D9E27D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451221" y="1865975"/>
                  <a:ext cx="33012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9620781-D92E-4FD4-852F-0924CB2FD0F0}"/>
                    </a:ext>
                  </a:extLst>
                </p14:cNvPr>
                <p14:cNvContentPartPr/>
                <p14:nvPr/>
              </p14:nvContentPartPr>
              <p14:xfrm>
                <a:off x="11770181" y="2057855"/>
                <a:ext cx="274680" cy="2610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9620781-D92E-4FD4-852F-0924CB2FD0F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765861" y="2053535"/>
                  <a:ext cx="283320" cy="26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83EBD0AC-336F-4F56-9C75-0CB2971A0B38}"/>
              </a:ext>
            </a:extLst>
          </p:cNvPr>
          <p:cNvGrpSpPr/>
          <p:nvPr/>
        </p:nvGrpSpPr>
        <p:grpSpPr>
          <a:xfrm>
            <a:off x="111221" y="2634215"/>
            <a:ext cx="615240" cy="275040"/>
            <a:chOff x="111221" y="2634215"/>
            <a:chExt cx="615240" cy="27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76D3772-4EB7-4FED-9334-300627DE2CA3}"/>
                    </a:ext>
                  </a:extLst>
                </p14:cNvPr>
                <p14:cNvContentPartPr/>
                <p14:nvPr/>
              </p14:nvContentPartPr>
              <p14:xfrm>
                <a:off x="111221" y="2686055"/>
                <a:ext cx="513720" cy="2232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76D3772-4EB7-4FED-9334-300627DE2CA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6901" y="2681735"/>
                  <a:ext cx="5223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240CDAB-6134-4AED-B82E-CE1EA49AF538}"/>
                    </a:ext>
                  </a:extLst>
                </p14:cNvPr>
                <p14:cNvContentPartPr/>
                <p14:nvPr/>
              </p14:nvContentPartPr>
              <p14:xfrm>
                <a:off x="659141" y="2790095"/>
                <a:ext cx="67320" cy="1058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240CDAB-6134-4AED-B82E-CE1EA49AF53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54821" y="2785775"/>
                  <a:ext cx="7596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196024E2-84DA-4FC3-BD2D-60FCB199BD40}"/>
                    </a:ext>
                  </a:extLst>
                </p14:cNvPr>
                <p14:cNvContentPartPr/>
                <p14:nvPr/>
              </p14:nvContentPartPr>
              <p14:xfrm>
                <a:off x="637901" y="2634215"/>
                <a:ext cx="21600" cy="79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196024E2-84DA-4FC3-BD2D-60FCB199BD4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33581" y="2629895"/>
                  <a:ext cx="30240" cy="1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77218CEB-6697-4D21-82C3-CE228001C703}"/>
              </a:ext>
            </a:extLst>
          </p:cNvPr>
          <p:cNvGrpSpPr/>
          <p:nvPr/>
        </p:nvGrpSpPr>
        <p:grpSpPr>
          <a:xfrm>
            <a:off x="1217861" y="2653295"/>
            <a:ext cx="2343240" cy="344880"/>
            <a:chOff x="1217861" y="2653295"/>
            <a:chExt cx="234324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BEC6D08-CB20-4416-9152-9F26D7647D42}"/>
                    </a:ext>
                  </a:extLst>
                </p14:cNvPr>
                <p14:cNvContentPartPr/>
                <p14:nvPr/>
              </p14:nvContentPartPr>
              <p14:xfrm>
                <a:off x="1217861" y="2686775"/>
                <a:ext cx="286920" cy="2332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BEC6D08-CB20-4416-9152-9F26D7647D4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213541" y="2682455"/>
                  <a:ext cx="2955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C146CD81-2138-4DD4-AC4F-984FDF43ED39}"/>
                    </a:ext>
                  </a:extLst>
                </p14:cNvPr>
                <p14:cNvContentPartPr/>
                <p14:nvPr/>
              </p14:nvContentPartPr>
              <p14:xfrm>
                <a:off x="1455101" y="2678855"/>
                <a:ext cx="213480" cy="2221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C146CD81-2138-4DD4-AC4F-984FDF43ED3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450781" y="2674535"/>
                  <a:ext cx="2221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18039B72-FE65-49D6-AF1A-D2511AE991E8}"/>
                    </a:ext>
                  </a:extLst>
                </p14:cNvPr>
                <p14:cNvContentPartPr/>
                <p14:nvPr/>
              </p14:nvContentPartPr>
              <p14:xfrm>
                <a:off x="1797461" y="2711615"/>
                <a:ext cx="314640" cy="1886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18039B72-FE65-49D6-AF1A-D2511AE991E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793141" y="2707295"/>
                  <a:ext cx="3232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3B8385E-0C81-470C-91D0-0F5BEF4587B0}"/>
                    </a:ext>
                  </a:extLst>
                </p14:cNvPr>
                <p14:cNvContentPartPr/>
                <p14:nvPr/>
              </p14:nvContentPartPr>
              <p14:xfrm>
                <a:off x="2190221" y="2759495"/>
                <a:ext cx="525600" cy="192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3B8385E-0C81-470C-91D0-0F5BEF4587B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185901" y="2755175"/>
                  <a:ext cx="5342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0B236E1D-FC76-4FEA-8ECD-68A4BD745482}"/>
                    </a:ext>
                  </a:extLst>
                </p14:cNvPr>
                <p14:cNvContentPartPr/>
                <p14:nvPr/>
              </p14:nvContentPartPr>
              <p14:xfrm>
                <a:off x="2791781" y="2794055"/>
                <a:ext cx="769320" cy="204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0B236E1D-FC76-4FEA-8ECD-68A4BD74548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787461" y="2789735"/>
                  <a:ext cx="7779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4802FDCD-8C04-4E3E-A085-0FF3A6A92761}"/>
                    </a:ext>
                  </a:extLst>
                </p14:cNvPr>
                <p14:cNvContentPartPr/>
                <p14:nvPr/>
              </p14:nvContentPartPr>
              <p14:xfrm>
                <a:off x="3398741" y="2653295"/>
                <a:ext cx="66600" cy="439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4802FDCD-8C04-4E3E-A085-0FF3A6A9276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394421" y="2648975"/>
                  <a:ext cx="7524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0A2979DF-2BAE-4302-9CB6-846114DACA43}"/>
              </a:ext>
            </a:extLst>
          </p:cNvPr>
          <p:cNvGrpSpPr/>
          <p:nvPr/>
        </p:nvGrpSpPr>
        <p:grpSpPr>
          <a:xfrm>
            <a:off x="4024061" y="2394815"/>
            <a:ext cx="3541320" cy="1015200"/>
            <a:chOff x="4024061" y="2394815"/>
            <a:chExt cx="3541320" cy="101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53CC38D-EA0F-417B-B116-B85ED18E7BEE}"/>
                    </a:ext>
                  </a:extLst>
                </p14:cNvPr>
                <p14:cNvContentPartPr/>
                <p14:nvPr/>
              </p14:nvContentPartPr>
              <p14:xfrm>
                <a:off x="4024061" y="2737175"/>
                <a:ext cx="756360" cy="239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53CC38D-EA0F-417B-B116-B85ED18E7BE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019741" y="2732855"/>
                  <a:ext cx="7650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DB6F1AED-52C0-46E3-9547-E379175623D7}"/>
                    </a:ext>
                  </a:extLst>
                </p14:cNvPr>
                <p14:cNvContentPartPr/>
                <p14:nvPr/>
              </p14:nvContentPartPr>
              <p14:xfrm>
                <a:off x="4845581" y="2773895"/>
                <a:ext cx="594360" cy="185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DB6F1AED-52C0-46E3-9547-E379175623D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841261" y="2769575"/>
                  <a:ext cx="6030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BC693E9-3518-43D1-8806-371C801D87C3}"/>
                    </a:ext>
                  </a:extLst>
                </p14:cNvPr>
                <p14:cNvContentPartPr/>
                <p14:nvPr/>
              </p14:nvContentPartPr>
              <p14:xfrm>
                <a:off x="5494661" y="2823575"/>
                <a:ext cx="64800" cy="5864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BC693E9-3518-43D1-8806-371C801D87C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490341" y="2819255"/>
                  <a:ext cx="73440" cy="59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E14D79B-6958-4FD5-ABFC-90881963321D}"/>
                    </a:ext>
                  </a:extLst>
                </p14:cNvPr>
                <p14:cNvContentPartPr/>
                <p14:nvPr/>
              </p14:nvContentPartPr>
              <p14:xfrm>
                <a:off x="5616341" y="2803415"/>
                <a:ext cx="242280" cy="1922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E14D79B-6958-4FD5-ABFC-90881963321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612021" y="2799095"/>
                  <a:ext cx="2509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AFDE43AA-F70F-44F9-829E-D6FAA47B1354}"/>
                    </a:ext>
                  </a:extLst>
                </p14:cNvPr>
                <p14:cNvContentPartPr/>
                <p14:nvPr/>
              </p14:nvContentPartPr>
              <p14:xfrm>
                <a:off x="5946461" y="2394815"/>
                <a:ext cx="283320" cy="5230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AFDE43AA-F70F-44F9-829E-D6FAA47B135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942141" y="2390495"/>
                  <a:ext cx="29196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12F3842-7D45-453A-98C4-3AE75B2F65DF}"/>
                    </a:ext>
                  </a:extLst>
                </p14:cNvPr>
                <p14:cNvContentPartPr/>
                <p14:nvPr/>
              </p14:nvContentPartPr>
              <p14:xfrm>
                <a:off x="6245261" y="2755535"/>
                <a:ext cx="262800" cy="1584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12F3842-7D45-453A-98C4-3AE75B2F65D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240941" y="2751215"/>
                  <a:ext cx="27144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E4B359D-B0B4-439F-AF4E-37CF935F5795}"/>
                    </a:ext>
                  </a:extLst>
                </p14:cNvPr>
                <p14:cNvContentPartPr/>
                <p14:nvPr/>
              </p14:nvContentPartPr>
              <p14:xfrm>
                <a:off x="6715061" y="2718095"/>
                <a:ext cx="380880" cy="1944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E4B359D-B0B4-439F-AF4E-37CF935F579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710741" y="2713775"/>
                  <a:ext cx="3895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17F650E7-088F-4C7D-A80B-36F29AE6D25E}"/>
                    </a:ext>
                  </a:extLst>
                </p14:cNvPr>
                <p14:cNvContentPartPr/>
                <p14:nvPr/>
              </p14:nvContentPartPr>
              <p14:xfrm>
                <a:off x="7056701" y="2699735"/>
                <a:ext cx="433800" cy="2095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17F650E7-088F-4C7D-A80B-36F29AE6D25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052381" y="2695415"/>
                  <a:ext cx="4424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2820749-8872-46EB-B79A-399DC2877C26}"/>
                    </a:ext>
                  </a:extLst>
                </p14:cNvPr>
                <p14:cNvContentPartPr/>
                <p14:nvPr/>
              </p14:nvContentPartPr>
              <p14:xfrm>
                <a:off x="7545221" y="2835455"/>
                <a:ext cx="20160" cy="712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2820749-8872-46EB-B79A-399DC2877C2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540901" y="2831135"/>
                  <a:ext cx="288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F4E61219-0581-47D6-9DD5-488810C26B16}"/>
                    </a:ext>
                  </a:extLst>
                </p14:cNvPr>
                <p14:cNvContentPartPr/>
                <p14:nvPr/>
              </p14:nvContentPartPr>
              <p14:xfrm>
                <a:off x="7536221" y="2694335"/>
                <a:ext cx="13320" cy="439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F4E61219-0581-47D6-9DD5-488810C26B1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531901" y="2690015"/>
                  <a:ext cx="2196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69244F00-712D-4628-B4BA-6E344B2193E0}"/>
              </a:ext>
            </a:extLst>
          </p:cNvPr>
          <p:cNvGrpSpPr/>
          <p:nvPr/>
        </p:nvGrpSpPr>
        <p:grpSpPr>
          <a:xfrm>
            <a:off x="8071181" y="2301575"/>
            <a:ext cx="595080" cy="627840"/>
            <a:chOff x="8071181" y="2301575"/>
            <a:chExt cx="595080" cy="62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6DD4E72-3DC1-4F4F-969F-7E1D10A88B77}"/>
                    </a:ext>
                  </a:extLst>
                </p14:cNvPr>
                <p14:cNvContentPartPr/>
                <p14:nvPr/>
              </p14:nvContentPartPr>
              <p14:xfrm>
                <a:off x="8071181" y="2657255"/>
                <a:ext cx="345600" cy="2509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6DD4E72-3DC1-4F4F-969F-7E1D10A88B7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066861" y="2652935"/>
                  <a:ext cx="35424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F8FEEE7-643F-4630-9090-39170EBC3C04}"/>
                    </a:ext>
                  </a:extLst>
                </p14:cNvPr>
                <p14:cNvContentPartPr/>
                <p14:nvPr/>
              </p14:nvContentPartPr>
              <p14:xfrm>
                <a:off x="8419661" y="2301575"/>
                <a:ext cx="51480" cy="5774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F8FEEE7-643F-4630-9090-39170EBC3C0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415341" y="2297255"/>
                  <a:ext cx="60120" cy="58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B3FC3B2-8CA9-4727-9861-2289BD937A30}"/>
                    </a:ext>
                  </a:extLst>
                </p14:cNvPr>
                <p14:cNvContentPartPr/>
                <p14:nvPr/>
              </p14:nvContentPartPr>
              <p14:xfrm>
                <a:off x="8604341" y="2692895"/>
                <a:ext cx="61920" cy="2365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B3FC3B2-8CA9-4727-9861-2289BD937A3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600021" y="2688575"/>
                  <a:ext cx="70560" cy="24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BA3DA3D6-25FD-4500-B862-3DA4F3BC93F6}"/>
              </a:ext>
            </a:extLst>
          </p:cNvPr>
          <p:cNvGrpSpPr/>
          <p:nvPr/>
        </p:nvGrpSpPr>
        <p:grpSpPr>
          <a:xfrm>
            <a:off x="9052181" y="2364935"/>
            <a:ext cx="2547360" cy="563760"/>
            <a:chOff x="9052181" y="2364935"/>
            <a:chExt cx="2547360" cy="56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DF54B84-8C76-470F-902A-C7CEBC86E27F}"/>
                    </a:ext>
                  </a:extLst>
                </p14:cNvPr>
                <p14:cNvContentPartPr/>
                <p14:nvPr/>
              </p14:nvContentPartPr>
              <p14:xfrm>
                <a:off x="9052181" y="2657975"/>
                <a:ext cx="624240" cy="2682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DF54B84-8C76-470F-902A-C7CEBC86E27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047861" y="2653655"/>
                  <a:ext cx="6328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46E6899-76B9-4E42-9359-B7E5FD41B89F}"/>
                    </a:ext>
                  </a:extLst>
                </p14:cNvPr>
                <p14:cNvContentPartPr/>
                <p14:nvPr/>
              </p14:nvContentPartPr>
              <p14:xfrm>
                <a:off x="9752381" y="2737895"/>
                <a:ext cx="344520" cy="168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46E6899-76B9-4E42-9359-B7E5FD41B89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748061" y="2733575"/>
                  <a:ext cx="3531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26A0AF84-9CEC-40CD-B991-E7C4D1298F1B}"/>
                    </a:ext>
                  </a:extLst>
                </p14:cNvPr>
                <p14:cNvContentPartPr/>
                <p14:nvPr/>
              </p14:nvContentPartPr>
              <p14:xfrm>
                <a:off x="10182941" y="2682455"/>
                <a:ext cx="311760" cy="2077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26A0AF84-9CEC-40CD-B991-E7C4D1298F1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178621" y="2678135"/>
                  <a:ext cx="3204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0C99D83-16F9-4E57-B61E-A887EF0B78FE}"/>
                    </a:ext>
                  </a:extLst>
                </p14:cNvPr>
                <p14:cNvContentPartPr/>
                <p14:nvPr/>
              </p14:nvContentPartPr>
              <p14:xfrm>
                <a:off x="10482461" y="2364935"/>
                <a:ext cx="542520" cy="5065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0C99D83-16F9-4E57-B61E-A887EF0B78F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478141" y="2360615"/>
                  <a:ext cx="55116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8087C643-27D6-4CBB-9C93-EADC38B96923}"/>
                    </a:ext>
                  </a:extLst>
                </p14:cNvPr>
                <p14:cNvContentPartPr/>
                <p14:nvPr/>
              </p14:nvContentPartPr>
              <p14:xfrm>
                <a:off x="11042261" y="2381855"/>
                <a:ext cx="385920" cy="4867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8087C643-27D6-4CBB-9C93-EADC38B9692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037941" y="2377535"/>
                  <a:ext cx="39456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29D1694-1649-45B3-B01D-1CCE56596B55}"/>
                    </a:ext>
                  </a:extLst>
                </p14:cNvPr>
                <p14:cNvContentPartPr/>
                <p14:nvPr/>
              </p14:nvContentPartPr>
              <p14:xfrm>
                <a:off x="11291741" y="2741495"/>
                <a:ext cx="307800" cy="1872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29D1694-1649-45B3-B01D-1CCE56596B5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287421" y="2737175"/>
                  <a:ext cx="316440" cy="195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63867A74-A52F-4C72-A0E8-12B75F835ED5}"/>
                  </a:ext>
                </a:extLst>
              </p14:cNvPr>
              <p14:cNvContentPartPr/>
              <p14:nvPr/>
            </p14:nvContentPartPr>
            <p14:xfrm>
              <a:off x="150101" y="3338015"/>
              <a:ext cx="399600" cy="39348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63867A74-A52F-4C72-A0E8-12B75F835ED5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45781" y="3333695"/>
                <a:ext cx="408240" cy="40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33445514-B049-46F9-8249-ACF74A9EBC9C}"/>
                  </a:ext>
                </a:extLst>
              </p14:cNvPr>
              <p14:cNvContentPartPr/>
              <p14:nvPr/>
            </p14:nvContentPartPr>
            <p14:xfrm>
              <a:off x="1004021" y="3770735"/>
              <a:ext cx="36360" cy="2304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33445514-B049-46F9-8249-ACF74A9EBC9C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999701" y="3766415"/>
                <a:ext cx="45000" cy="31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ED492D31-833E-4A04-A171-63E0B22A0209}"/>
              </a:ext>
            </a:extLst>
          </p:cNvPr>
          <p:cNvGrpSpPr/>
          <p:nvPr/>
        </p:nvGrpSpPr>
        <p:grpSpPr>
          <a:xfrm>
            <a:off x="7457021" y="4159175"/>
            <a:ext cx="4088880" cy="1101240"/>
            <a:chOff x="7457021" y="4159175"/>
            <a:chExt cx="4088880" cy="110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83087E60-DC27-411E-8BA3-410A555C47DC}"/>
                    </a:ext>
                  </a:extLst>
                </p14:cNvPr>
                <p14:cNvContentPartPr/>
                <p14:nvPr/>
              </p14:nvContentPartPr>
              <p14:xfrm>
                <a:off x="7457021" y="4543655"/>
                <a:ext cx="618480" cy="249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83087E60-DC27-411E-8BA3-410A555C47D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452701" y="4539335"/>
                  <a:ext cx="6271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0F292AB5-2560-44C3-B0D4-94C4A6107817}"/>
                    </a:ext>
                  </a:extLst>
                </p14:cNvPr>
                <p14:cNvContentPartPr/>
                <p14:nvPr/>
              </p14:nvContentPartPr>
              <p14:xfrm>
                <a:off x="8191061" y="4579655"/>
                <a:ext cx="329040" cy="2257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0F292AB5-2560-44C3-B0D4-94C4A610781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186741" y="4575335"/>
                  <a:ext cx="3376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E5E7C56-D16F-4F21-B7C8-0B70C13383A6}"/>
                    </a:ext>
                  </a:extLst>
                </p14:cNvPr>
                <p14:cNvContentPartPr/>
                <p14:nvPr/>
              </p14:nvContentPartPr>
              <p14:xfrm>
                <a:off x="8559341" y="4627535"/>
                <a:ext cx="520200" cy="2163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E5E7C56-D16F-4F21-B7C8-0B70C13383A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555021" y="4623215"/>
                  <a:ext cx="5288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FED14B2A-AF88-4D5E-939E-107CD7F144BC}"/>
                    </a:ext>
                  </a:extLst>
                </p14:cNvPr>
                <p14:cNvContentPartPr/>
                <p14:nvPr/>
              </p14:nvContentPartPr>
              <p14:xfrm>
                <a:off x="8949581" y="4560215"/>
                <a:ext cx="9360" cy="24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FED14B2A-AF88-4D5E-939E-107CD7F144B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945261" y="4555895"/>
                  <a:ext cx="18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A1471DBE-64CC-47D6-A087-977225AEDBE7}"/>
                    </a:ext>
                  </a:extLst>
                </p14:cNvPr>
                <p14:cNvContentPartPr/>
                <p14:nvPr/>
              </p14:nvContentPartPr>
              <p14:xfrm>
                <a:off x="9185021" y="4624295"/>
                <a:ext cx="393840" cy="2566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A1471DBE-64CC-47D6-A087-977225AEDBE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180701" y="4619975"/>
                  <a:ext cx="4024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0C4D8FB-4F87-421D-B7DC-CD84EE228FF6}"/>
                    </a:ext>
                  </a:extLst>
                </p14:cNvPr>
                <p14:cNvContentPartPr/>
                <p14:nvPr/>
              </p14:nvContentPartPr>
              <p14:xfrm>
                <a:off x="9646181" y="4651655"/>
                <a:ext cx="46440" cy="6087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0C4D8FB-4F87-421D-B7DC-CD84EE228FF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641861" y="4647335"/>
                  <a:ext cx="55080" cy="61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3FE203F-FFC0-476A-88AA-CB3C676F470E}"/>
                    </a:ext>
                  </a:extLst>
                </p14:cNvPr>
                <p14:cNvContentPartPr/>
                <p14:nvPr/>
              </p14:nvContentPartPr>
              <p14:xfrm>
                <a:off x="9687581" y="4663895"/>
                <a:ext cx="288720" cy="2091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3FE203F-FFC0-476A-88AA-CB3C676F470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683261" y="4659575"/>
                  <a:ext cx="2973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6936426-31A3-4BA5-A294-9EB6A45A042B}"/>
                    </a:ext>
                  </a:extLst>
                </p14:cNvPr>
                <p14:cNvContentPartPr/>
                <p14:nvPr/>
              </p14:nvContentPartPr>
              <p14:xfrm>
                <a:off x="9995741" y="4700615"/>
                <a:ext cx="336240" cy="1958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6936426-31A3-4BA5-A294-9EB6A45A042B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91421" y="4696295"/>
                  <a:ext cx="3448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10BD6EB9-81A7-4B45-8D0F-C903ED291DF7}"/>
                    </a:ext>
                  </a:extLst>
                </p14:cNvPr>
                <p14:cNvContentPartPr/>
                <p14:nvPr/>
              </p14:nvContentPartPr>
              <p14:xfrm>
                <a:off x="10535021" y="4678295"/>
                <a:ext cx="250920" cy="2368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10BD6EB9-81A7-4B45-8D0F-C903ED291DF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530701" y="4673975"/>
                  <a:ext cx="2595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A0874EE-FD03-4958-B995-85B4B6B3035E}"/>
                    </a:ext>
                  </a:extLst>
                </p14:cNvPr>
                <p14:cNvContentPartPr/>
                <p14:nvPr/>
              </p14:nvContentPartPr>
              <p14:xfrm>
                <a:off x="10812221" y="4683695"/>
                <a:ext cx="341640" cy="2091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A0874EE-FD03-4958-B995-85B4B6B3035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807901" y="4679375"/>
                  <a:ext cx="3502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184DB6DA-FD80-4CA3-B5E6-A4F3AB6BBDB1}"/>
                    </a:ext>
                  </a:extLst>
                </p14:cNvPr>
                <p14:cNvContentPartPr/>
                <p14:nvPr/>
              </p14:nvContentPartPr>
              <p14:xfrm>
                <a:off x="11168981" y="4159175"/>
                <a:ext cx="118800" cy="717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184DB6DA-FD80-4CA3-B5E6-A4F3AB6BBDB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1164661" y="4154855"/>
                  <a:ext cx="127440" cy="72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C8663328-169D-499F-9B1D-E6AA34DA4940}"/>
                    </a:ext>
                  </a:extLst>
                </p14:cNvPr>
                <p14:cNvContentPartPr/>
                <p14:nvPr/>
              </p14:nvContentPartPr>
              <p14:xfrm>
                <a:off x="11278061" y="4753895"/>
                <a:ext cx="267840" cy="2714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C8663328-169D-499F-9B1D-E6AA34DA494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1273741" y="4749575"/>
                  <a:ext cx="276480" cy="28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uppo 195">
            <a:extLst>
              <a:ext uri="{FF2B5EF4-FFF2-40B4-BE49-F238E27FC236}">
                <a16:creationId xmlns:a16="http://schemas.microsoft.com/office/drawing/2014/main" id="{F7059E4B-BFD6-42F0-A28E-60585D34189F}"/>
              </a:ext>
            </a:extLst>
          </p:cNvPr>
          <p:cNvGrpSpPr/>
          <p:nvPr/>
        </p:nvGrpSpPr>
        <p:grpSpPr>
          <a:xfrm>
            <a:off x="7482581" y="5009495"/>
            <a:ext cx="492840" cy="666000"/>
            <a:chOff x="7482581" y="5009495"/>
            <a:chExt cx="492840" cy="66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0E7305A7-16BF-416B-8C79-01A50825F515}"/>
                    </a:ext>
                  </a:extLst>
                </p14:cNvPr>
                <p14:cNvContentPartPr/>
                <p14:nvPr/>
              </p14:nvContentPartPr>
              <p14:xfrm>
                <a:off x="7482581" y="5470655"/>
                <a:ext cx="310320" cy="1983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0E7305A7-16BF-416B-8C79-01A50825F515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478261" y="5466335"/>
                  <a:ext cx="3189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7A35D843-7B6A-4210-9B1D-EA579B43B88A}"/>
                    </a:ext>
                  </a:extLst>
                </p14:cNvPr>
                <p14:cNvContentPartPr/>
                <p14:nvPr/>
              </p14:nvContentPartPr>
              <p14:xfrm>
                <a:off x="7811621" y="5009495"/>
                <a:ext cx="26640" cy="6350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7A35D843-7B6A-4210-9B1D-EA579B43B88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807301" y="5005175"/>
                  <a:ext cx="35280" cy="64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0A6B03E0-83E4-4736-B039-D2B3B23852AE}"/>
                    </a:ext>
                  </a:extLst>
                </p14:cNvPr>
                <p14:cNvContentPartPr/>
                <p14:nvPr/>
              </p14:nvContentPartPr>
              <p14:xfrm>
                <a:off x="7940861" y="5464175"/>
                <a:ext cx="34560" cy="2113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0A6B03E0-83E4-4736-B039-D2B3B23852A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936541" y="5459855"/>
                  <a:ext cx="4320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DD9EC25B-EE78-4409-84AF-72DAF0781DF0}"/>
              </a:ext>
            </a:extLst>
          </p:cNvPr>
          <p:cNvGrpSpPr/>
          <p:nvPr/>
        </p:nvGrpSpPr>
        <p:grpSpPr>
          <a:xfrm>
            <a:off x="8341901" y="5460575"/>
            <a:ext cx="3204720" cy="641160"/>
            <a:chOff x="8341901" y="5460575"/>
            <a:chExt cx="3204720" cy="64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23EA3AD9-2345-4553-B6EF-67D46CE10518}"/>
                    </a:ext>
                  </a:extLst>
                </p14:cNvPr>
                <p14:cNvContentPartPr/>
                <p14:nvPr/>
              </p14:nvContentPartPr>
              <p14:xfrm>
                <a:off x="8341901" y="5460575"/>
                <a:ext cx="460080" cy="2307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23EA3AD9-2345-4553-B6EF-67D46CE1051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337581" y="5456255"/>
                  <a:ext cx="4687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C5A56621-2E72-4C7F-9551-D0916A499539}"/>
                    </a:ext>
                  </a:extLst>
                </p14:cNvPr>
                <p14:cNvContentPartPr/>
                <p14:nvPr/>
              </p14:nvContentPartPr>
              <p14:xfrm>
                <a:off x="8812421" y="5510975"/>
                <a:ext cx="493920" cy="2217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C5A56621-2E72-4C7F-9551-D0916A49953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808101" y="5506655"/>
                  <a:ext cx="5025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8B999191-A18D-4CB3-B053-65F3860F698A}"/>
                    </a:ext>
                  </a:extLst>
                </p14:cNvPr>
                <p14:cNvContentPartPr/>
                <p14:nvPr/>
              </p14:nvContentPartPr>
              <p14:xfrm>
                <a:off x="9470501" y="5495495"/>
                <a:ext cx="403560" cy="6062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8B999191-A18D-4CB3-B053-65F3860F698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466181" y="5491175"/>
                  <a:ext cx="41220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801C2D56-3078-4710-B3F6-B381C63AC5A7}"/>
                    </a:ext>
                  </a:extLst>
                </p14:cNvPr>
                <p14:cNvContentPartPr/>
                <p14:nvPr/>
              </p14:nvContentPartPr>
              <p14:xfrm>
                <a:off x="9929141" y="5472815"/>
                <a:ext cx="56160" cy="2487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801C2D56-3078-4710-B3F6-B381C63AC5A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924821" y="5468495"/>
                  <a:ext cx="6480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5CA3F49-7C7E-4378-97DC-1754378F7736}"/>
                    </a:ext>
                  </a:extLst>
                </p14:cNvPr>
                <p14:cNvContentPartPr/>
                <p14:nvPr/>
              </p14:nvContentPartPr>
              <p14:xfrm>
                <a:off x="10180061" y="5528615"/>
                <a:ext cx="241200" cy="2160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5CA3F49-7C7E-4378-97DC-1754378F773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175741" y="5524295"/>
                  <a:ext cx="2498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EE95BB12-ABA5-42DA-AF5B-78FE1A831C8D}"/>
                    </a:ext>
                  </a:extLst>
                </p14:cNvPr>
                <p14:cNvContentPartPr/>
                <p14:nvPr/>
              </p14:nvContentPartPr>
              <p14:xfrm>
                <a:off x="10506941" y="5490455"/>
                <a:ext cx="343800" cy="2883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EE95BB12-ABA5-42DA-AF5B-78FE1A831C8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502621" y="5486135"/>
                  <a:ext cx="35244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7C62D1C-DA16-4CF0-9310-EB642B1C6A50}"/>
                    </a:ext>
                  </a:extLst>
                </p14:cNvPr>
                <p14:cNvContentPartPr/>
                <p14:nvPr/>
              </p14:nvContentPartPr>
              <p14:xfrm>
                <a:off x="10573541" y="5652455"/>
                <a:ext cx="238320" cy="529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7C62D1C-DA16-4CF0-9310-EB642B1C6A5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569221" y="5648135"/>
                  <a:ext cx="2469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0CEA40A6-92D7-4F3D-A334-40BEF803166C}"/>
                    </a:ext>
                  </a:extLst>
                </p14:cNvPr>
                <p14:cNvContentPartPr/>
                <p14:nvPr/>
              </p14:nvContentPartPr>
              <p14:xfrm>
                <a:off x="10935701" y="5508095"/>
                <a:ext cx="253440" cy="2775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0CEA40A6-92D7-4F3D-A334-40BEF803166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931381" y="5503775"/>
                  <a:ext cx="26208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61C4693E-1670-4BEC-B676-FA52FD1851B1}"/>
                    </a:ext>
                  </a:extLst>
                </p14:cNvPr>
                <p14:cNvContentPartPr/>
                <p14:nvPr/>
              </p14:nvContentPartPr>
              <p14:xfrm>
                <a:off x="10837061" y="5689895"/>
                <a:ext cx="354240" cy="118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61C4693E-1670-4BEC-B676-FA52FD1851B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832741" y="5685575"/>
                  <a:ext cx="3628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B0D87341-2C40-4D34-A441-6353B169B0A5}"/>
                    </a:ext>
                  </a:extLst>
                </p14:cNvPr>
                <p14:cNvContentPartPr/>
                <p14:nvPr/>
              </p14:nvContentPartPr>
              <p14:xfrm>
                <a:off x="11232341" y="5633015"/>
                <a:ext cx="314280" cy="2257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B0D87341-2C40-4D34-A441-6353B169B0A5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228021" y="5628695"/>
                  <a:ext cx="322920" cy="23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9170B3FE-4C68-4252-9BFB-962DD1D11D27}"/>
              </a:ext>
            </a:extLst>
          </p:cNvPr>
          <p:cNvGrpSpPr/>
          <p:nvPr/>
        </p:nvGrpSpPr>
        <p:grpSpPr>
          <a:xfrm>
            <a:off x="192941" y="4072055"/>
            <a:ext cx="6936120" cy="2610000"/>
            <a:chOff x="192941" y="4072055"/>
            <a:chExt cx="6936120" cy="261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5A1CFC3-6F28-4D89-BEE1-9A7683F4F67E}"/>
                    </a:ext>
                  </a:extLst>
                </p14:cNvPr>
                <p14:cNvContentPartPr/>
                <p14:nvPr/>
              </p14:nvContentPartPr>
              <p14:xfrm>
                <a:off x="238301" y="4072055"/>
                <a:ext cx="375480" cy="5713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5A1CFC3-6F28-4D89-BEE1-9A7683F4F67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33981" y="4067735"/>
                  <a:ext cx="384120" cy="57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AB115CF-173E-4F0F-B295-9F9AED42C360}"/>
                    </a:ext>
                  </a:extLst>
                </p14:cNvPr>
                <p14:cNvContentPartPr/>
                <p14:nvPr/>
              </p14:nvContentPartPr>
              <p14:xfrm>
                <a:off x="766061" y="4392455"/>
                <a:ext cx="210960" cy="2314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AB115CF-173E-4F0F-B295-9F9AED42C36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61741" y="4388135"/>
                  <a:ext cx="2196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0F4571F-DC5F-4CEC-9D31-6F9BB125B055}"/>
                    </a:ext>
                  </a:extLst>
                </p14:cNvPr>
                <p14:cNvContentPartPr/>
                <p14:nvPr/>
              </p14:nvContentPartPr>
              <p14:xfrm>
                <a:off x="1172141" y="4092935"/>
                <a:ext cx="299160" cy="5810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0F4571F-DC5F-4CEC-9D31-6F9BB125B05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67821" y="4088615"/>
                  <a:ext cx="307800" cy="58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9350CB9-DF5E-456A-97F0-4330C18A7216}"/>
                    </a:ext>
                  </a:extLst>
                </p14:cNvPr>
                <p14:cNvContentPartPr/>
                <p14:nvPr/>
              </p14:nvContentPartPr>
              <p14:xfrm>
                <a:off x="2033261" y="4403615"/>
                <a:ext cx="765000" cy="2901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9350CB9-DF5E-456A-97F0-4330C18A721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028941" y="4399295"/>
                  <a:ext cx="77364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59F768F4-9AAC-4733-BADD-389CAA566F73}"/>
                    </a:ext>
                  </a:extLst>
                </p14:cNvPr>
                <p14:cNvContentPartPr/>
                <p14:nvPr/>
              </p14:nvContentPartPr>
              <p14:xfrm>
                <a:off x="2867021" y="4437815"/>
                <a:ext cx="320760" cy="2970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59F768F4-9AAC-4733-BADD-389CAA566F73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862701" y="4433495"/>
                  <a:ext cx="32940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113AFE1-F9CA-47EA-8550-4A8A68DAC31B}"/>
                    </a:ext>
                  </a:extLst>
                </p14:cNvPr>
                <p14:cNvContentPartPr/>
                <p14:nvPr/>
              </p14:nvContentPartPr>
              <p14:xfrm>
                <a:off x="3316301" y="4461575"/>
                <a:ext cx="363960" cy="2545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113AFE1-F9CA-47EA-8550-4A8A68DAC31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311981" y="4457255"/>
                  <a:ext cx="3726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91D0EA6-B016-404A-88AF-CC5C5A35A8CC}"/>
                    </a:ext>
                  </a:extLst>
                </p14:cNvPr>
                <p14:cNvContentPartPr/>
                <p14:nvPr/>
              </p14:nvContentPartPr>
              <p14:xfrm>
                <a:off x="4423301" y="4446455"/>
                <a:ext cx="275760" cy="403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91D0EA6-B016-404A-88AF-CC5C5A35A8C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418981" y="4442135"/>
                  <a:ext cx="28440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A664324A-6284-4B22-961E-8F26AEA63644}"/>
                    </a:ext>
                  </a:extLst>
                </p14:cNvPr>
                <p14:cNvContentPartPr/>
                <p14:nvPr/>
              </p14:nvContentPartPr>
              <p14:xfrm>
                <a:off x="4300181" y="4480295"/>
                <a:ext cx="386280" cy="4917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A664324A-6284-4B22-961E-8F26AEA6364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295861" y="4475975"/>
                  <a:ext cx="39492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AF52811-28E9-4CCC-96B8-4DF009FAAC04}"/>
                    </a:ext>
                  </a:extLst>
                </p14:cNvPr>
                <p14:cNvContentPartPr/>
                <p14:nvPr/>
              </p14:nvContentPartPr>
              <p14:xfrm>
                <a:off x="4877981" y="4632575"/>
                <a:ext cx="99360" cy="514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AF52811-28E9-4CCC-96B8-4DF009FAAC0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873661" y="4628255"/>
                  <a:ext cx="1080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63E568DB-3C80-477D-8954-CFEBC2BC1037}"/>
                    </a:ext>
                  </a:extLst>
                </p14:cNvPr>
                <p14:cNvContentPartPr/>
                <p14:nvPr/>
              </p14:nvContentPartPr>
              <p14:xfrm>
                <a:off x="5213861" y="4465175"/>
                <a:ext cx="302400" cy="309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63E568DB-3C80-477D-8954-CFEBC2BC103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209541" y="4460855"/>
                  <a:ext cx="3110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5B74B4E2-6D1B-4703-9C10-4621737A2F68}"/>
                    </a:ext>
                  </a:extLst>
                </p14:cNvPr>
                <p14:cNvContentPartPr/>
                <p14:nvPr/>
              </p14:nvContentPartPr>
              <p14:xfrm>
                <a:off x="5108381" y="4529975"/>
                <a:ext cx="356400" cy="4536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5B74B4E2-6D1B-4703-9C10-4621737A2F68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104061" y="4525655"/>
                  <a:ext cx="36504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0B588201-97A7-4F99-903A-ECB471DF886D}"/>
                    </a:ext>
                  </a:extLst>
                </p14:cNvPr>
                <p14:cNvContentPartPr/>
                <p14:nvPr/>
              </p14:nvContentPartPr>
              <p14:xfrm>
                <a:off x="4526261" y="4796015"/>
                <a:ext cx="226080" cy="216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0B588201-97A7-4F99-903A-ECB471DF886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521941" y="4791695"/>
                  <a:ext cx="234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33492A0D-0BA5-43E7-83F2-CCA51EBF6CD8}"/>
                    </a:ext>
                  </a:extLst>
                </p14:cNvPr>
                <p14:cNvContentPartPr/>
                <p14:nvPr/>
              </p14:nvContentPartPr>
              <p14:xfrm>
                <a:off x="5298461" y="4744895"/>
                <a:ext cx="253440" cy="79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33492A0D-0BA5-43E7-83F2-CCA51EBF6CD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294141" y="4740575"/>
                  <a:ext cx="26208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63C6CEC9-0FE6-4425-A91C-D85C1F71C250}"/>
                    </a:ext>
                  </a:extLst>
                </p14:cNvPr>
                <p14:cNvContentPartPr/>
                <p14:nvPr/>
              </p14:nvContentPartPr>
              <p14:xfrm>
                <a:off x="6780581" y="4442855"/>
                <a:ext cx="245160" cy="460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63C6CEC9-0FE6-4425-A91C-D85C1F71C250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776261" y="4438535"/>
                  <a:ext cx="25380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6DB9A9B-4343-42B9-9A64-E17110E5F43D}"/>
                    </a:ext>
                  </a:extLst>
                </p14:cNvPr>
                <p14:cNvContentPartPr/>
                <p14:nvPr/>
              </p14:nvContentPartPr>
              <p14:xfrm>
                <a:off x="6673301" y="4484975"/>
                <a:ext cx="319680" cy="4885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6DB9A9B-4343-42B9-9A64-E17110E5F43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668981" y="4480655"/>
                  <a:ext cx="328320" cy="49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22E7913D-3FA2-457A-ACA9-14C0E3C8FFC9}"/>
                    </a:ext>
                  </a:extLst>
                </p14:cNvPr>
                <p14:cNvContentPartPr/>
                <p14:nvPr/>
              </p14:nvContentPartPr>
              <p14:xfrm>
                <a:off x="6785261" y="4769375"/>
                <a:ext cx="251280" cy="104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22E7913D-3FA2-457A-ACA9-14C0E3C8FFC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780941" y="4765055"/>
                  <a:ext cx="2599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72A9F11D-F48A-4950-A1E3-CC2BAC11D499}"/>
                    </a:ext>
                  </a:extLst>
                </p14:cNvPr>
                <p14:cNvContentPartPr/>
                <p14:nvPr/>
              </p14:nvContentPartPr>
              <p14:xfrm>
                <a:off x="213461" y="5282735"/>
                <a:ext cx="425880" cy="2610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72A9F11D-F48A-4950-A1E3-CC2BAC11D49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09141" y="5278415"/>
                  <a:ext cx="43452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9F2D6BA3-7E4D-4409-8D14-87C179A9E2A3}"/>
                    </a:ext>
                  </a:extLst>
                </p14:cNvPr>
                <p14:cNvContentPartPr/>
                <p14:nvPr/>
              </p14:nvContentPartPr>
              <p14:xfrm>
                <a:off x="641501" y="5237015"/>
                <a:ext cx="360720" cy="2700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9F2D6BA3-7E4D-4409-8D14-87C179A9E2A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37181" y="5232695"/>
                  <a:ext cx="36936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7794ACA8-68F7-4946-B0EC-CA02DC5D355E}"/>
                    </a:ext>
                  </a:extLst>
                </p14:cNvPr>
                <p14:cNvContentPartPr/>
                <p14:nvPr/>
              </p14:nvContentPartPr>
              <p14:xfrm>
                <a:off x="906101" y="4828055"/>
                <a:ext cx="123480" cy="7138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7794ACA8-68F7-4946-B0EC-CA02DC5D355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01781" y="4823735"/>
                  <a:ext cx="132120" cy="72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BD54E3A8-2D36-44E7-A77E-D68104F71144}"/>
                    </a:ext>
                  </a:extLst>
                </p14:cNvPr>
                <p14:cNvContentPartPr/>
                <p14:nvPr/>
              </p14:nvContentPartPr>
              <p14:xfrm>
                <a:off x="1603781" y="5269775"/>
                <a:ext cx="566280" cy="2044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BD54E3A8-2D36-44E7-A77E-D68104F7114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599461" y="5265455"/>
                  <a:ext cx="5749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A501E1D6-A359-4728-8D9A-EE4771D6191D}"/>
                    </a:ext>
                  </a:extLst>
                </p14:cNvPr>
                <p14:cNvContentPartPr/>
                <p14:nvPr/>
              </p14:nvContentPartPr>
              <p14:xfrm>
                <a:off x="2301461" y="5300375"/>
                <a:ext cx="360" cy="64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A501E1D6-A359-4728-8D9A-EE4771D6191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297141" y="5296055"/>
                  <a:ext cx="900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FEB1DD40-D526-4C4C-8D1C-1C7B43B88A8C}"/>
                    </a:ext>
                  </a:extLst>
                </p14:cNvPr>
                <p14:cNvContentPartPr/>
                <p14:nvPr/>
              </p14:nvContentPartPr>
              <p14:xfrm>
                <a:off x="2299301" y="5295335"/>
                <a:ext cx="368640" cy="2048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FEB1DD40-D526-4C4C-8D1C-1C7B43B88A8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294981" y="5291015"/>
                  <a:ext cx="3772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D5B6661E-B622-4944-AE31-6877D4299BED}"/>
                    </a:ext>
                  </a:extLst>
                </p14:cNvPr>
                <p14:cNvContentPartPr/>
                <p14:nvPr/>
              </p14:nvContentPartPr>
              <p14:xfrm>
                <a:off x="2678381" y="5278415"/>
                <a:ext cx="431640" cy="2206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D5B6661E-B622-4944-AE31-6877D4299BED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674061" y="5274095"/>
                  <a:ext cx="4402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1D910924-5CA4-47F2-BC56-DE5C7AF1A094}"/>
                    </a:ext>
                  </a:extLst>
                </p14:cNvPr>
                <p14:cNvContentPartPr/>
                <p14:nvPr/>
              </p14:nvContentPartPr>
              <p14:xfrm>
                <a:off x="3545621" y="5260055"/>
                <a:ext cx="930960" cy="2908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1D910924-5CA4-47F2-BC56-DE5C7AF1A09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541301" y="5255735"/>
                  <a:ext cx="9396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0E2B7FD-91B7-4808-A815-AC871FB6B1FC}"/>
                    </a:ext>
                  </a:extLst>
                </p14:cNvPr>
                <p14:cNvContentPartPr/>
                <p14:nvPr/>
              </p14:nvContentPartPr>
              <p14:xfrm>
                <a:off x="4666301" y="5030735"/>
                <a:ext cx="170640" cy="5101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0E2B7FD-91B7-4808-A815-AC871FB6B1F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661981" y="5026415"/>
                  <a:ext cx="17928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3CE85A7-79F9-4EBB-8D4D-D4459EA8B20E}"/>
                    </a:ext>
                  </a:extLst>
                </p14:cNvPr>
                <p14:cNvContentPartPr/>
                <p14:nvPr/>
              </p14:nvContentPartPr>
              <p14:xfrm>
                <a:off x="4427621" y="5191655"/>
                <a:ext cx="350280" cy="453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3CE85A7-79F9-4EBB-8D4D-D4459EA8B20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423301" y="5187335"/>
                  <a:ext cx="3589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274365C1-FACE-4144-8B55-173220CFCFC2}"/>
                    </a:ext>
                  </a:extLst>
                </p14:cNvPr>
                <p14:cNvContentPartPr/>
                <p14:nvPr/>
              </p14:nvContentPartPr>
              <p14:xfrm>
                <a:off x="4799141" y="5378135"/>
                <a:ext cx="438480" cy="1933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274365C1-FACE-4144-8B55-173220CFCFC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794821" y="5373815"/>
                  <a:ext cx="4471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D69708F4-28C4-4A6B-9B16-06D30AC801D8}"/>
                    </a:ext>
                  </a:extLst>
                </p14:cNvPr>
                <p14:cNvContentPartPr/>
                <p14:nvPr/>
              </p14:nvContentPartPr>
              <p14:xfrm>
                <a:off x="5297021" y="5306495"/>
                <a:ext cx="310680" cy="2815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D69708F4-28C4-4A6B-9B16-06D30AC801D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292701" y="5302175"/>
                  <a:ext cx="31932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64EA4E6F-E3BD-41B6-AE46-8FD153E3363E}"/>
                    </a:ext>
                  </a:extLst>
                </p14:cNvPr>
                <p14:cNvContentPartPr/>
                <p14:nvPr/>
              </p14:nvContentPartPr>
              <p14:xfrm>
                <a:off x="5356421" y="5468855"/>
                <a:ext cx="217440" cy="291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64EA4E6F-E3BD-41B6-AE46-8FD153E3363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352101" y="5464535"/>
                  <a:ext cx="2260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37E23976-144A-454F-B152-C4B4BD7B1B8B}"/>
                    </a:ext>
                  </a:extLst>
                </p14:cNvPr>
                <p14:cNvContentPartPr/>
                <p14:nvPr/>
              </p14:nvContentPartPr>
              <p14:xfrm>
                <a:off x="5789501" y="5432495"/>
                <a:ext cx="75960" cy="741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37E23976-144A-454F-B152-C4B4BD7B1B8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785181" y="5428175"/>
                  <a:ext cx="8460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685C973-E6F1-4F2E-951F-7E5CD2B56A43}"/>
                    </a:ext>
                  </a:extLst>
                </p14:cNvPr>
                <p14:cNvContentPartPr/>
                <p14:nvPr/>
              </p14:nvContentPartPr>
              <p14:xfrm>
                <a:off x="5780861" y="5234135"/>
                <a:ext cx="56160" cy="500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685C973-E6F1-4F2E-951F-7E5CD2B56A4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776541" y="5229815"/>
                  <a:ext cx="648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4E05DBA-502A-44A5-81F1-03A335EAB570}"/>
                    </a:ext>
                  </a:extLst>
                </p14:cNvPr>
                <p14:cNvContentPartPr/>
                <p14:nvPr/>
              </p14:nvContentPartPr>
              <p14:xfrm>
                <a:off x="6074261" y="5431775"/>
                <a:ext cx="285480" cy="1638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4E05DBA-502A-44A5-81F1-03A335EAB57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069941" y="5427455"/>
                  <a:ext cx="2941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7996D9A-B1AB-4F9B-9016-58947CB1859D}"/>
                    </a:ext>
                  </a:extLst>
                </p14:cNvPr>
                <p14:cNvContentPartPr/>
                <p14:nvPr/>
              </p14:nvContentPartPr>
              <p14:xfrm>
                <a:off x="6424541" y="5416295"/>
                <a:ext cx="296280" cy="1785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7996D9A-B1AB-4F9B-9016-58947CB1859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420221" y="5411975"/>
                  <a:ext cx="3049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B9BA119-90CD-4ED0-B52A-B29E6E0DF573}"/>
                    </a:ext>
                  </a:extLst>
                </p14:cNvPr>
                <p14:cNvContentPartPr/>
                <p14:nvPr/>
              </p14:nvContentPartPr>
              <p14:xfrm>
                <a:off x="6831341" y="5442215"/>
                <a:ext cx="275040" cy="2102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B9BA119-90CD-4ED0-B52A-B29E6E0DF573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827021" y="5437895"/>
                  <a:ext cx="2836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EEAFCE58-BB09-4DD9-8BB6-6F2E08B96004}"/>
                    </a:ext>
                  </a:extLst>
                </p14:cNvPr>
                <p14:cNvContentPartPr/>
                <p14:nvPr/>
              </p14:nvContentPartPr>
              <p14:xfrm>
                <a:off x="280781" y="6047735"/>
                <a:ext cx="114120" cy="215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EEAFCE58-BB09-4DD9-8BB6-6F2E08B9600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76461" y="6043415"/>
                  <a:ext cx="1227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BA9FD413-AD61-4DF3-BB57-74D4FA5D0BDC}"/>
                    </a:ext>
                  </a:extLst>
                </p14:cNvPr>
                <p14:cNvContentPartPr/>
                <p14:nvPr/>
              </p14:nvContentPartPr>
              <p14:xfrm>
                <a:off x="474821" y="6045935"/>
                <a:ext cx="114120" cy="2336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BA9FD413-AD61-4DF3-BB57-74D4FA5D0BDC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470501" y="6041615"/>
                  <a:ext cx="1227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0C3CCEF-23D9-4C97-BA04-EAA950A15F12}"/>
                    </a:ext>
                  </a:extLst>
                </p14:cNvPr>
                <p14:cNvContentPartPr/>
                <p14:nvPr/>
              </p14:nvContentPartPr>
              <p14:xfrm>
                <a:off x="192941" y="5955935"/>
                <a:ext cx="476280" cy="921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0C3CCEF-23D9-4C97-BA04-EAA950A15F1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88621" y="5951615"/>
                  <a:ext cx="48492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1F86EB6A-0D89-46FD-A71A-CF8DF5CFC105}"/>
                    </a:ext>
                  </a:extLst>
                </p14:cNvPr>
                <p14:cNvContentPartPr/>
                <p14:nvPr/>
              </p14:nvContentPartPr>
              <p14:xfrm>
                <a:off x="326141" y="6152855"/>
                <a:ext cx="542880" cy="3351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1F86EB6A-0D89-46FD-A71A-CF8DF5CFC105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21821" y="6148535"/>
                  <a:ext cx="55152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EFA150C6-7C1F-4290-B7E8-BEDF64E7F33D}"/>
                    </a:ext>
                  </a:extLst>
                </p14:cNvPr>
                <p14:cNvContentPartPr/>
                <p14:nvPr/>
              </p14:nvContentPartPr>
              <p14:xfrm>
                <a:off x="451781" y="6418175"/>
                <a:ext cx="383040" cy="2638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EFA150C6-7C1F-4290-B7E8-BEDF64E7F33D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47461" y="6413855"/>
                  <a:ext cx="39168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CF82E7A-1C83-4448-962F-B65AB479034F}"/>
                    </a:ext>
                  </a:extLst>
                </p14:cNvPr>
                <p14:cNvContentPartPr/>
                <p14:nvPr/>
              </p14:nvContentPartPr>
              <p14:xfrm>
                <a:off x="1317941" y="6236015"/>
                <a:ext cx="134280" cy="432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CF82E7A-1C83-4448-962F-B65AB479034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313621" y="6231695"/>
                  <a:ext cx="1429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CB08529F-04AF-4FA0-8C26-7D88E5B8CCF3}"/>
                    </a:ext>
                  </a:extLst>
                </p14:cNvPr>
                <p14:cNvContentPartPr/>
                <p14:nvPr/>
              </p14:nvContentPartPr>
              <p14:xfrm>
                <a:off x="1831661" y="5650295"/>
                <a:ext cx="708840" cy="5994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CB08529F-04AF-4FA0-8C26-7D88E5B8CCF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827341" y="5645975"/>
                  <a:ext cx="717480" cy="60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CF2608EE-389F-45F1-82DC-08ACD019DB9E}"/>
                    </a:ext>
                  </a:extLst>
                </p14:cNvPr>
                <p14:cNvContentPartPr/>
                <p14:nvPr/>
              </p14:nvContentPartPr>
              <p14:xfrm>
                <a:off x="2570021" y="5957375"/>
                <a:ext cx="657360" cy="2613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CF2608EE-389F-45F1-82DC-08ACD019DB9E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565701" y="5953055"/>
                  <a:ext cx="6660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6F577711-E1F9-4BF5-AB16-849F288552AA}"/>
                    </a:ext>
                  </a:extLst>
                </p14:cNvPr>
                <p14:cNvContentPartPr/>
                <p14:nvPr/>
              </p14:nvContentPartPr>
              <p14:xfrm>
                <a:off x="3261221" y="6022895"/>
                <a:ext cx="438840" cy="5472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6F577711-E1F9-4BF5-AB16-849F288552A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256901" y="6018575"/>
                  <a:ext cx="447480" cy="55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7B348CB-9887-44EC-A2AE-CFA5749561EE}"/>
                    </a:ext>
                  </a:extLst>
                </p14:cNvPr>
                <p14:cNvContentPartPr/>
                <p14:nvPr/>
              </p14:nvContentPartPr>
              <p14:xfrm>
                <a:off x="3835421" y="6029015"/>
                <a:ext cx="294120" cy="219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7B348CB-9887-44EC-A2AE-CFA5749561E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831101" y="6024695"/>
                  <a:ext cx="3027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887983B8-95E7-440E-A791-21077418D558}"/>
                    </a:ext>
                  </a:extLst>
                </p14:cNvPr>
                <p14:cNvContentPartPr/>
                <p14:nvPr/>
              </p14:nvContentPartPr>
              <p14:xfrm>
                <a:off x="4151141" y="6030455"/>
                <a:ext cx="409320" cy="2214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887983B8-95E7-440E-A791-21077418D558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146821" y="6026135"/>
                  <a:ext cx="4179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1FD3CEDD-6CE4-4466-9DF3-E828CABC559F}"/>
                    </a:ext>
                  </a:extLst>
                </p14:cNvPr>
                <p14:cNvContentPartPr/>
                <p14:nvPr/>
              </p14:nvContentPartPr>
              <p14:xfrm>
                <a:off x="4629941" y="6030455"/>
                <a:ext cx="330120" cy="2602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1FD3CEDD-6CE4-4466-9DF3-E828CABC559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625621" y="6026135"/>
                  <a:ext cx="33876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BA57A67A-8716-459A-BF6A-253DBCAF0687}"/>
                    </a:ext>
                  </a:extLst>
                </p14:cNvPr>
                <p14:cNvContentPartPr/>
                <p14:nvPr/>
              </p14:nvContentPartPr>
              <p14:xfrm>
                <a:off x="4997861" y="6068975"/>
                <a:ext cx="402480" cy="2343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BA57A67A-8716-459A-BF6A-253DBCAF068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993541" y="6064655"/>
                  <a:ext cx="4111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5D60F5EE-5A94-4109-80EE-652302543764}"/>
                    </a:ext>
                  </a:extLst>
                </p14:cNvPr>
                <p14:cNvContentPartPr/>
                <p14:nvPr/>
              </p14:nvContentPartPr>
              <p14:xfrm>
                <a:off x="5590781" y="6111815"/>
                <a:ext cx="338760" cy="2095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5D60F5EE-5A94-4109-80EE-652302543764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5586461" y="6107495"/>
                  <a:ext cx="3474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011D975-1E44-4B08-B5F9-2CFD1B539FA3}"/>
                    </a:ext>
                  </a:extLst>
                </p14:cNvPr>
                <p14:cNvContentPartPr/>
                <p14:nvPr/>
              </p14:nvContentPartPr>
              <p14:xfrm>
                <a:off x="5903261" y="5757215"/>
                <a:ext cx="65520" cy="5515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011D975-1E44-4B08-B5F9-2CFD1B539FA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898941" y="5752895"/>
                  <a:ext cx="7416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2AF1D76D-5E14-45C5-8B8F-3F3BDA9540FE}"/>
                    </a:ext>
                  </a:extLst>
                </p14:cNvPr>
                <p14:cNvContentPartPr/>
                <p14:nvPr/>
              </p14:nvContentPartPr>
              <p14:xfrm>
                <a:off x="6001541" y="6155735"/>
                <a:ext cx="318960" cy="1922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2AF1D76D-5E14-45C5-8B8F-3F3BDA9540F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997221" y="6151415"/>
                  <a:ext cx="3276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30EFABA-634E-49F3-8E8B-50940175453F}"/>
                    </a:ext>
                  </a:extLst>
                </p14:cNvPr>
                <p14:cNvContentPartPr/>
                <p14:nvPr/>
              </p14:nvContentPartPr>
              <p14:xfrm>
                <a:off x="6365141" y="6105335"/>
                <a:ext cx="350640" cy="2077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30EFABA-634E-49F3-8E8B-50940175453F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360821" y="6101015"/>
                  <a:ext cx="3592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3FF3220-858C-4A5C-939D-F1600D4AA79C}"/>
                    </a:ext>
                  </a:extLst>
                </p14:cNvPr>
                <p14:cNvContentPartPr/>
                <p14:nvPr/>
              </p14:nvContentPartPr>
              <p14:xfrm>
                <a:off x="6859781" y="6148535"/>
                <a:ext cx="269280" cy="2512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3FF3220-858C-4A5C-939D-F1600D4AA79C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855461" y="6144215"/>
                  <a:ext cx="277920" cy="25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uppo 231">
            <a:extLst>
              <a:ext uri="{FF2B5EF4-FFF2-40B4-BE49-F238E27FC236}">
                <a16:creationId xmlns:a16="http://schemas.microsoft.com/office/drawing/2014/main" id="{D275C31A-39DE-40EF-82D3-8D15EA4ED311}"/>
              </a:ext>
            </a:extLst>
          </p:cNvPr>
          <p:cNvGrpSpPr/>
          <p:nvPr/>
        </p:nvGrpSpPr>
        <p:grpSpPr>
          <a:xfrm>
            <a:off x="8675261" y="6002375"/>
            <a:ext cx="3349440" cy="763200"/>
            <a:chOff x="8675261" y="6002375"/>
            <a:chExt cx="3349440" cy="76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92C315E-8D9F-4E94-99CA-164B32321D9E}"/>
                    </a:ext>
                  </a:extLst>
                </p14:cNvPr>
                <p14:cNvContentPartPr/>
                <p14:nvPr/>
              </p14:nvContentPartPr>
              <p14:xfrm>
                <a:off x="8675261" y="6276695"/>
                <a:ext cx="402480" cy="2307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92C315E-8D9F-4E94-99CA-164B32321D9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670941" y="6272375"/>
                  <a:ext cx="4111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7C8333B-0B8D-436F-9313-C594BF5CB8BE}"/>
                    </a:ext>
                  </a:extLst>
                </p14:cNvPr>
                <p14:cNvContentPartPr/>
                <p14:nvPr/>
              </p14:nvContentPartPr>
              <p14:xfrm>
                <a:off x="9227501" y="6002375"/>
                <a:ext cx="186120" cy="5612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7C8333B-0B8D-436F-9313-C594BF5CB8B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223181" y="5998055"/>
                  <a:ext cx="19476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85EF39E-D79A-435B-B841-5406B7D8F7CD}"/>
                    </a:ext>
                  </a:extLst>
                </p14:cNvPr>
                <p14:cNvContentPartPr/>
                <p14:nvPr/>
              </p14:nvContentPartPr>
              <p14:xfrm>
                <a:off x="9025541" y="6292895"/>
                <a:ext cx="272520" cy="216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85EF39E-D79A-435B-B841-5406B7D8F7C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021221" y="6288575"/>
                  <a:ext cx="2811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DB2CA9A-26CF-41B5-B8B2-BF79C7F01936}"/>
                    </a:ext>
                  </a:extLst>
                </p14:cNvPr>
                <p14:cNvContentPartPr/>
                <p14:nvPr/>
              </p14:nvContentPartPr>
              <p14:xfrm>
                <a:off x="9454301" y="6086975"/>
                <a:ext cx="152640" cy="4406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DB2CA9A-26CF-41B5-B8B2-BF79C7F0193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449981" y="6082655"/>
                  <a:ext cx="16128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50EF1E2C-F3F7-48BA-A161-876D460BC394}"/>
                    </a:ext>
                  </a:extLst>
                </p14:cNvPr>
                <p14:cNvContentPartPr/>
                <p14:nvPr/>
              </p14:nvContentPartPr>
              <p14:xfrm>
                <a:off x="9281141" y="6311975"/>
                <a:ext cx="379440" cy="154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50EF1E2C-F3F7-48BA-A161-876D460BC394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276821" y="6307655"/>
                  <a:ext cx="3880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099B27C-98C9-4FD1-A829-7BE668698F20}"/>
                    </a:ext>
                  </a:extLst>
                </p14:cNvPr>
                <p14:cNvContentPartPr/>
                <p14:nvPr/>
              </p14:nvContentPartPr>
              <p14:xfrm>
                <a:off x="9741221" y="6353375"/>
                <a:ext cx="274680" cy="2257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099B27C-98C9-4FD1-A829-7BE668698F2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736901" y="6349055"/>
                  <a:ext cx="28332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6C52E005-47C4-402A-8F80-6851AEB473DA}"/>
                    </a:ext>
                  </a:extLst>
                </p14:cNvPr>
                <p14:cNvContentPartPr/>
                <p14:nvPr/>
              </p14:nvContentPartPr>
              <p14:xfrm>
                <a:off x="10051901" y="6387575"/>
                <a:ext cx="256680" cy="193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6C52E005-47C4-402A-8F80-6851AEB473DA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047581" y="6383255"/>
                  <a:ext cx="2653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6DFD7E75-CEA2-4083-BAF8-A9B87D6B7722}"/>
                    </a:ext>
                  </a:extLst>
                </p14:cNvPr>
                <p14:cNvContentPartPr/>
                <p14:nvPr/>
              </p14:nvContentPartPr>
              <p14:xfrm>
                <a:off x="10487141" y="6445535"/>
                <a:ext cx="81360" cy="1346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6DFD7E75-CEA2-4083-BAF8-A9B87D6B7722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482821" y="6441215"/>
                  <a:ext cx="900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C26BEFD4-C3AA-4002-9191-0D3DBA2B3A5B}"/>
                    </a:ext>
                  </a:extLst>
                </p14:cNvPr>
                <p14:cNvContentPartPr/>
                <p14:nvPr/>
              </p14:nvContentPartPr>
              <p14:xfrm>
                <a:off x="10448981" y="6282095"/>
                <a:ext cx="105480" cy="399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C26BEFD4-C3AA-4002-9191-0D3DBA2B3A5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444661" y="6277775"/>
                  <a:ext cx="1141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D4EC04A6-063E-4F72-8776-FDA7B67210BC}"/>
                    </a:ext>
                  </a:extLst>
                </p14:cNvPr>
                <p14:cNvContentPartPr/>
                <p14:nvPr/>
              </p14:nvContentPartPr>
              <p14:xfrm>
                <a:off x="10660301" y="6389015"/>
                <a:ext cx="409680" cy="2394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D4EC04A6-063E-4F72-8776-FDA7B67210B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655981" y="6384695"/>
                  <a:ext cx="41832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5ECC9A9C-4462-4BB5-A938-0581441E47AD}"/>
                    </a:ext>
                  </a:extLst>
                </p14:cNvPr>
                <p14:cNvContentPartPr/>
                <p14:nvPr/>
              </p14:nvContentPartPr>
              <p14:xfrm>
                <a:off x="11155661" y="6492335"/>
                <a:ext cx="426960" cy="2001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5ECC9A9C-4462-4BB5-A938-0581441E47AD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151341" y="6488015"/>
                  <a:ext cx="4356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7FC205F7-21C9-48E4-AB2E-6D0F1E159049}"/>
                    </a:ext>
                  </a:extLst>
                </p14:cNvPr>
                <p14:cNvContentPartPr/>
                <p14:nvPr/>
              </p14:nvContentPartPr>
              <p14:xfrm>
                <a:off x="11701781" y="6457415"/>
                <a:ext cx="322920" cy="3081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7FC205F7-21C9-48E4-AB2E-6D0F1E159049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697461" y="6453095"/>
                  <a:ext cx="331560" cy="31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3DDDE5E7-6797-4F77-8E37-BFA30029F335}"/>
              </a:ext>
            </a:extLst>
          </p:cNvPr>
          <p:cNvGrpSpPr/>
          <p:nvPr/>
        </p:nvGrpSpPr>
        <p:grpSpPr>
          <a:xfrm>
            <a:off x="10255560" y="404276"/>
            <a:ext cx="93240" cy="97560"/>
            <a:chOff x="10255560" y="404276"/>
            <a:chExt cx="93240" cy="9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702E4018-8CD9-428B-AFF3-6A78FCB18D06}"/>
                    </a:ext>
                  </a:extLst>
                </p14:cNvPr>
                <p14:cNvContentPartPr/>
                <p14:nvPr/>
              </p14:nvContentPartPr>
              <p14:xfrm>
                <a:off x="10279320" y="404276"/>
                <a:ext cx="69480" cy="975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702E4018-8CD9-428B-AFF3-6A78FCB18D06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270680" y="395636"/>
                  <a:ext cx="8712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DF9C3D3-3CDE-4B82-98DA-37D2599A6C0A}"/>
                    </a:ext>
                  </a:extLst>
                </p14:cNvPr>
                <p14:cNvContentPartPr/>
                <p14:nvPr/>
              </p14:nvContentPartPr>
              <p14:xfrm>
                <a:off x="10255560" y="458636"/>
                <a:ext cx="54720" cy="345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DF9C3D3-3CDE-4B82-98DA-37D2599A6C0A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246560" y="449996"/>
                  <a:ext cx="72360" cy="5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EC48E1CF-956D-4CFE-95A8-5C2B8C6CFD92}"/>
              </a:ext>
            </a:extLst>
          </p:cNvPr>
          <p:cNvGrpSpPr/>
          <p:nvPr/>
        </p:nvGrpSpPr>
        <p:grpSpPr>
          <a:xfrm>
            <a:off x="445200" y="1176476"/>
            <a:ext cx="223920" cy="273600"/>
            <a:chOff x="445200" y="1176476"/>
            <a:chExt cx="22392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E0F97036-746C-4CDF-A2E6-296B9ECD4DEE}"/>
                    </a:ext>
                  </a:extLst>
                </p14:cNvPr>
                <p14:cNvContentPartPr/>
                <p14:nvPr/>
              </p14:nvContentPartPr>
              <p14:xfrm>
                <a:off x="502800" y="1176476"/>
                <a:ext cx="144360" cy="1922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E0F97036-746C-4CDF-A2E6-296B9ECD4DEE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94160" y="1167476"/>
                  <a:ext cx="1620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AEDE052C-D2ED-40EC-9AC7-BCA857D8D13D}"/>
                    </a:ext>
                  </a:extLst>
                </p14:cNvPr>
                <p14:cNvContentPartPr/>
                <p14:nvPr/>
              </p14:nvContentPartPr>
              <p14:xfrm>
                <a:off x="445200" y="1232636"/>
                <a:ext cx="208440" cy="1724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AEDE052C-D2ED-40EC-9AC7-BCA857D8D13D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36560" y="1223636"/>
                  <a:ext cx="2260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E3342DCB-444B-4840-8CD2-FA3CEB77920C}"/>
                    </a:ext>
                  </a:extLst>
                </p14:cNvPr>
                <p14:cNvContentPartPr/>
                <p14:nvPr/>
              </p14:nvContentPartPr>
              <p14:xfrm>
                <a:off x="545640" y="1177196"/>
                <a:ext cx="47160" cy="2728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E3342DCB-444B-4840-8CD2-FA3CEB77920C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37000" y="1168556"/>
                  <a:ext cx="6480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E8A42006-EE78-4E5F-93F1-98AF46EDB7C5}"/>
                    </a:ext>
                  </a:extLst>
                </p14:cNvPr>
                <p14:cNvContentPartPr/>
                <p14:nvPr/>
              </p14:nvContentPartPr>
              <p14:xfrm>
                <a:off x="453840" y="1251356"/>
                <a:ext cx="215280" cy="453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E8A42006-EE78-4E5F-93F1-98AF46EDB7C5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444840" y="1242356"/>
                  <a:ext cx="232920" cy="6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8AF94672-AAAE-4EC2-B52E-CBA99238B284}"/>
                  </a:ext>
                </a:extLst>
              </p14:cNvPr>
              <p14:cNvContentPartPr/>
              <p14:nvPr/>
            </p14:nvContentPartPr>
            <p14:xfrm>
              <a:off x="7678716" y="5967737"/>
              <a:ext cx="269640" cy="44676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8AF94672-AAAE-4EC2-B52E-CBA99238B284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7674396" y="5963417"/>
                <a:ext cx="278280" cy="455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9652302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ruppo 56">
            <a:extLst>
              <a:ext uri="{FF2B5EF4-FFF2-40B4-BE49-F238E27FC236}">
                <a16:creationId xmlns:a16="http://schemas.microsoft.com/office/drawing/2014/main" id="{43C533D2-DAEC-4CCB-8722-C488AAE4356B}"/>
              </a:ext>
            </a:extLst>
          </p:cNvPr>
          <p:cNvGrpSpPr/>
          <p:nvPr/>
        </p:nvGrpSpPr>
        <p:grpSpPr>
          <a:xfrm>
            <a:off x="86741" y="-7825"/>
            <a:ext cx="5969880" cy="1773720"/>
            <a:chOff x="86741" y="-7825"/>
            <a:chExt cx="5969880" cy="177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9B8CBC0-2E8F-456F-9383-30839FAE4ABE}"/>
                    </a:ext>
                  </a:extLst>
                </p14:cNvPr>
                <p14:cNvContentPartPr/>
                <p14:nvPr/>
              </p14:nvContentPartPr>
              <p14:xfrm>
                <a:off x="188261" y="308615"/>
                <a:ext cx="293040" cy="2185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9B8CBC0-2E8F-456F-9383-30839FAE4AB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3941" y="304295"/>
                  <a:ext cx="3016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5AA127E-793C-4B90-90A9-8DEEC538D761}"/>
                    </a:ext>
                  </a:extLst>
                </p14:cNvPr>
                <p14:cNvContentPartPr/>
                <p14:nvPr/>
              </p14:nvContentPartPr>
              <p14:xfrm>
                <a:off x="500741" y="329855"/>
                <a:ext cx="319680" cy="1864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5AA127E-793C-4B90-90A9-8DEEC538D76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96421" y="325535"/>
                  <a:ext cx="3283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46DFE42-4BCC-457A-AACE-25C4F8D496AE}"/>
                    </a:ext>
                  </a:extLst>
                </p14:cNvPr>
                <p14:cNvContentPartPr/>
                <p14:nvPr/>
              </p14:nvContentPartPr>
              <p14:xfrm>
                <a:off x="849941" y="308255"/>
                <a:ext cx="419760" cy="2419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46DFE42-4BCC-457A-AACE-25C4F8D496A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45621" y="303935"/>
                  <a:ext cx="4284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9F752E7-F7CE-464F-98D6-CF8F37BFCD30}"/>
                    </a:ext>
                  </a:extLst>
                </p14:cNvPr>
                <p14:cNvContentPartPr/>
                <p14:nvPr/>
              </p14:nvContentPartPr>
              <p14:xfrm>
                <a:off x="1592621" y="328415"/>
                <a:ext cx="809280" cy="2131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9F752E7-F7CE-464F-98D6-CF8F37BFCD30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588301" y="324095"/>
                  <a:ext cx="8179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4B7C28C-8115-4783-A66F-AEAD1B003D18}"/>
                    </a:ext>
                  </a:extLst>
                </p14:cNvPr>
                <p14:cNvContentPartPr/>
                <p14:nvPr/>
              </p14:nvContentPartPr>
              <p14:xfrm>
                <a:off x="2527181" y="77495"/>
                <a:ext cx="180360" cy="4896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4B7C28C-8115-4783-A66F-AEAD1B003D1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522861" y="73175"/>
                  <a:ext cx="189000" cy="49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EBDC1FC0-C2AB-49A5-8229-02F714A6D1B8}"/>
                    </a:ext>
                  </a:extLst>
                </p14:cNvPr>
                <p14:cNvContentPartPr/>
                <p14:nvPr/>
              </p14:nvContentPartPr>
              <p14:xfrm>
                <a:off x="2373821" y="245975"/>
                <a:ext cx="317520" cy="126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EBDC1FC0-C2AB-49A5-8229-02F714A6D1B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369501" y="241655"/>
                  <a:ext cx="3261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2F9C7B4-B383-4F21-B27A-4C3730630374}"/>
                    </a:ext>
                  </a:extLst>
                </p14:cNvPr>
                <p14:cNvContentPartPr/>
                <p14:nvPr/>
              </p14:nvContentPartPr>
              <p14:xfrm>
                <a:off x="2801861" y="334535"/>
                <a:ext cx="477720" cy="2365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2F9C7B4-B383-4F21-B27A-4C373063037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797541" y="330215"/>
                  <a:ext cx="48636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CCF7715E-0409-46D3-953A-DE00EEE3BE69}"/>
                    </a:ext>
                  </a:extLst>
                </p14:cNvPr>
                <p14:cNvContentPartPr/>
                <p14:nvPr/>
              </p14:nvContentPartPr>
              <p14:xfrm>
                <a:off x="3353021" y="278735"/>
                <a:ext cx="329400" cy="3268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CCF7715E-0409-46D3-953A-DE00EEE3BE6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348701" y="274415"/>
                  <a:ext cx="33804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1D401741-F4B8-47D1-907A-A0CC11B783DB}"/>
                    </a:ext>
                  </a:extLst>
                </p14:cNvPr>
                <p14:cNvContentPartPr/>
                <p14:nvPr/>
              </p14:nvContentPartPr>
              <p14:xfrm>
                <a:off x="3385781" y="428135"/>
                <a:ext cx="263520" cy="406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1D401741-F4B8-47D1-907A-A0CC11B783D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81461" y="423815"/>
                  <a:ext cx="2721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08AE872-867D-4E20-BCB0-D0D6F107ECB9}"/>
                    </a:ext>
                  </a:extLst>
                </p14:cNvPr>
                <p14:cNvContentPartPr/>
                <p14:nvPr/>
              </p14:nvContentPartPr>
              <p14:xfrm>
                <a:off x="3777461" y="268295"/>
                <a:ext cx="78120" cy="2998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08AE872-867D-4E20-BCB0-D0D6F107ECB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773141" y="263975"/>
                  <a:ext cx="8676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0BD9169-AC3F-4D76-A442-CF65DE4A511E}"/>
                    </a:ext>
                  </a:extLst>
                </p14:cNvPr>
                <p14:cNvContentPartPr/>
                <p14:nvPr/>
              </p14:nvContentPartPr>
              <p14:xfrm>
                <a:off x="3936221" y="402215"/>
                <a:ext cx="346680" cy="1933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0BD9169-AC3F-4D76-A442-CF65DE4A511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931901" y="397895"/>
                  <a:ext cx="3553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949D4AC-C0A1-4DD4-8FD5-8EF0B8CA5BED}"/>
                    </a:ext>
                  </a:extLst>
                </p14:cNvPr>
                <p14:cNvContentPartPr/>
                <p14:nvPr/>
              </p14:nvContentPartPr>
              <p14:xfrm>
                <a:off x="4286141" y="510575"/>
                <a:ext cx="5760" cy="50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949D4AC-C0A1-4DD4-8FD5-8EF0B8CA5BE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81821" y="506255"/>
                  <a:ext cx="1440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0819D97-94B7-4DE5-8B6A-788C4741362B}"/>
                    </a:ext>
                  </a:extLst>
                </p14:cNvPr>
                <p14:cNvContentPartPr/>
                <p14:nvPr/>
              </p14:nvContentPartPr>
              <p14:xfrm>
                <a:off x="4331141" y="358295"/>
                <a:ext cx="300600" cy="2808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0819D97-94B7-4DE5-8B6A-788C4741362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26821" y="353975"/>
                  <a:ext cx="30924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C00D4DC-7078-4573-A90A-39592A9B7895}"/>
                    </a:ext>
                  </a:extLst>
                </p14:cNvPr>
                <p14:cNvContentPartPr/>
                <p14:nvPr/>
              </p14:nvContentPartPr>
              <p14:xfrm>
                <a:off x="4736501" y="391055"/>
                <a:ext cx="245160" cy="2210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C00D4DC-7078-4573-A90A-39592A9B789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732181" y="386735"/>
                  <a:ext cx="25380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93A117DC-0990-42BD-AD96-1B1654905779}"/>
                    </a:ext>
                  </a:extLst>
                </p14:cNvPr>
                <p14:cNvContentPartPr/>
                <p14:nvPr/>
              </p14:nvContentPartPr>
              <p14:xfrm>
                <a:off x="5231141" y="387455"/>
                <a:ext cx="388080" cy="2062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93A117DC-0990-42BD-AD96-1B165490577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226821" y="383135"/>
                  <a:ext cx="39672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6C968252-CADE-4A3F-86B9-814BA9604E16}"/>
                    </a:ext>
                  </a:extLst>
                </p14:cNvPr>
                <p14:cNvContentPartPr/>
                <p14:nvPr/>
              </p14:nvContentPartPr>
              <p14:xfrm>
                <a:off x="5658101" y="-7825"/>
                <a:ext cx="171720" cy="5252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6C968252-CADE-4A3F-86B9-814BA9604E1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653781" y="-12145"/>
                  <a:ext cx="18036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ED74288-5CE9-45C3-A668-12A7FA43CEB7}"/>
                    </a:ext>
                  </a:extLst>
                </p14:cNvPr>
                <p14:cNvContentPartPr/>
                <p14:nvPr/>
              </p14:nvContentPartPr>
              <p14:xfrm>
                <a:off x="5859701" y="334535"/>
                <a:ext cx="52920" cy="2077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ED74288-5CE9-45C3-A668-12A7FA43CEB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855381" y="330215"/>
                  <a:ext cx="6156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582FF293-9E44-4E9E-9C9E-37DD43B69109}"/>
                    </a:ext>
                  </a:extLst>
                </p14:cNvPr>
                <p14:cNvContentPartPr/>
                <p14:nvPr/>
              </p14:nvContentPartPr>
              <p14:xfrm>
                <a:off x="86741" y="965615"/>
                <a:ext cx="682560" cy="2368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582FF293-9E44-4E9E-9C9E-37DD43B6910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2421" y="961295"/>
                  <a:ext cx="69120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5AA65E4-B227-4D26-9D44-12359B61272D}"/>
                    </a:ext>
                  </a:extLst>
                </p14:cNvPr>
                <p14:cNvContentPartPr/>
                <p14:nvPr/>
              </p14:nvContentPartPr>
              <p14:xfrm>
                <a:off x="1045781" y="954455"/>
                <a:ext cx="433440" cy="2365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5AA65E4-B227-4D26-9D44-12359B61272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41461" y="950135"/>
                  <a:ext cx="44208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E8876775-833B-47A2-AB2E-BF6717CE1F35}"/>
                    </a:ext>
                  </a:extLst>
                </p14:cNvPr>
                <p14:cNvContentPartPr/>
                <p14:nvPr/>
              </p14:nvContentPartPr>
              <p14:xfrm>
                <a:off x="1558061" y="960215"/>
                <a:ext cx="615600" cy="2239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E8876775-833B-47A2-AB2E-BF6717CE1F35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553741" y="955895"/>
                  <a:ext cx="6242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02D199AC-531B-43B3-8017-9D596E0C10B0}"/>
                    </a:ext>
                  </a:extLst>
                </p14:cNvPr>
                <p14:cNvContentPartPr/>
                <p14:nvPr/>
              </p14:nvContentPartPr>
              <p14:xfrm>
                <a:off x="2061341" y="918455"/>
                <a:ext cx="90360" cy="118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02D199AC-531B-43B3-8017-9D596E0C10B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057021" y="914135"/>
                  <a:ext cx="99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1C48196-5686-4C98-A2D2-6F62202DF6DD}"/>
                    </a:ext>
                  </a:extLst>
                </p14:cNvPr>
                <p14:cNvContentPartPr/>
                <p14:nvPr/>
              </p14:nvContentPartPr>
              <p14:xfrm>
                <a:off x="2402621" y="928895"/>
                <a:ext cx="349560" cy="2858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1C48196-5686-4C98-A2D2-6F62202DF6D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398301" y="924575"/>
                  <a:ext cx="3582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08F8FCDC-F4E0-4E6B-9F30-17848F7A6E9B}"/>
                    </a:ext>
                  </a:extLst>
                </p14:cNvPr>
                <p14:cNvContentPartPr/>
                <p14:nvPr/>
              </p14:nvContentPartPr>
              <p14:xfrm>
                <a:off x="2918861" y="1017455"/>
                <a:ext cx="5760" cy="3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08F8FCDC-F4E0-4E6B-9F30-17848F7A6E9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914541" y="1013135"/>
                  <a:ext cx="144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65625EDE-D6FF-42EF-B0DB-3A83E15DDCE3}"/>
                    </a:ext>
                  </a:extLst>
                </p14:cNvPr>
                <p14:cNvContentPartPr/>
                <p14:nvPr/>
              </p14:nvContentPartPr>
              <p14:xfrm>
                <a:off x="2928941" y="1031135"/>
                <a:ext cx="28080" cy="7347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65625EDE-D6FF-42EF-B0DB-3A83E15DDCE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924621" y="1026815"/>
                  <a:ext cx="36720" cy="74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2618E9CD-C8F2-4313-AF7E-CEA8C15649E3}"/>
                    </a:ext>
                  </a:extLst>
                </p14:cNvPr>
                <p14:cNvContentPartPr/>
                <p14:nvPr/>
              </p14:nvContentPartPr>
              <p14:xfrm>
                <a:off x="2900141" y="1031495"/>
                <a:ext cx="331560" cy="2242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2618E9CD-C8F2-4313-AF7E-CEA8C15649E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895821" y="1027175"/>
                  <a:ext cx="3402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A06A537-F8E6-4033-BD75-6F005E75F4B4}"/>
                    </a:ext>
                  </a:extLst>
                </p14:cNvPr>
                <p14:cNvContentPartPr/>
                <p14:nvPr/>
              </p14:nvContentPartPr>
              <p14:xfrm>
                <a:off x="3323141" y="1048055"/>
                <a:ext cx="295200" cy="1976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A06A537-F8E6-4033-BD75-6F005E75F4B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318821" y="1043735"/>
                  <a:ext cx="3038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9320468-0BDB-4E07-B4B1-CFD7B4833928}"/>
                    </a:ext>
                  </a:extLst>
                </p14:cNvPr>
                <p14:cNvContentPartPr/>
                <p14:nvPr/>
              </p14:nvContentPartPr>
              <p14:xfrm>
                <a:off x="3710501" y="1018175"/>
                <a:ext cx="411840" cy="2232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9320468-0BDB-4E07-B4B1-CFD7B483392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706181" y="1013855"/>
                  <a:ext cx="4204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A238EF68-2AF1-4672-BFC1-7D743ED2D029}"/>
                    </a:ext>
                  </a:extLst>
                </p14:cNvPr>
                <p14:cNvContentPartPr/>
                <p14:nvPr/>
              </p14:nvContentPartPr>
              <p14:xfrm>
                <a:off x="4332941" y="1027895"/>
                <a:ext cx="303840" cy="183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A238EF68-2AF1-4672-BFC1-7D743ED2D02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4328621" y="1023575"/>
                  <a:ext cx="3124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9869647-8E35-44F0-9B30-7CA5ED58AE7E}"/>
                    </a:ext>
                  </a:extLst>
                </p14:cNvPr>
                <p14:cNvContentPartPr/>
                <p14:nvPr/>
              </p14:nvContentPartPr>
              <p14:xfrm>
                <a:off x="4579541" y="701735"/>
                <a:ext cx="73440" cy="5166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9869647-8E35-44F0-9B30-7CA5ED58AE7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4575221" y="697415"/>
                  <a:ext cx="82080" cy="52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A8F6E7A7-76B6-4A5A-A355-07452F75B358}"/>
                    </a:ext>
                  </a:extLst>
                </p14:cNvPr>
                <p14:cNvContentPartPr/>
                <p14:nvPr/>
              </p14:nvContentPartPr>
              <p14:xfrm>
                <a:off x="4763141" y="1046615"/>
                <a:ext cx="310320" cy="1944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A8F6E7A7-76B6-4A5A-A355-07452F75B35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758821" y="1042295"/>
                  <a:ext cx="3189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3D6CFBF4-5BD2-4C89-BE36-4AB9D4B9A4E6}"/>
                    </a:ext>
                  </a:extLst>
                </p14:cNvPr>
                <p14:cNvContentPartPr/>
                <p14:nvPr/>
              </p14:nvContentPartPr>
              <p14:xfrm>
                <a:off x="5119901" y="1112135"/>
                <a:ext cx="272160" cy="1782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3D6CFBF4-5BD2-4C89-BE36-4AB9D4B9A4E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115581" y="1107815"/>
                  <a:ext cx="2808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4419720-0A72-4484-AF94-CE4DB46F4B52}"/>
                    </a:ext>
                  </a:extLst>
                </p14:cNvPr>
                <p14:cNvContentPartPr/>
                <p14:nvPr/>
              </p14:nvContentPartPr>
              <p14:xfrm>
                <a:off x="5667821" y="646295"/>
                <a:ext cx="86040" cy="6138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4419720-0A72-4484-AF94-CE4DB46F4B5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663501" y="641975"/>
                  <a:ext cx="94680" cy="62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82CD7A72-02F7-41BA-B436-44BA8773D1F2}"/>
                    </a:ext>
                  </a:extLst>
                </p14:cNvPr>
                <p14:cNvContentPartPr/>
                <p14:nvPr/>
              </p14:nvContentPartPr>
              <p14:xfrm>
                <a:off x="5383781" y="951215"/>
                <a:ext cx="431280" cy="489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82CD7A72-02F7-41BA-B436-44BA8773D1F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379461" y="946895"/>
                  <a:ext cx="43992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0A018BF6-4DD3-4FDF-835E-C119F37873B8}"/>
                    </a:ext>
                  </a:extLst>
                </p14:cNvPr>
                <p14:cNvContentPartPr/>
                <p14:nvPr/>
              </p14:nvContentPartPr>
              <p14:xfrm>
                <a:off x="5848901" y="1089455"/>
                <a:ext cx="207720" cy="1839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0A018BF6-4DD3-4FDF-835E-C119F37873B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844581" y="1085135"/>
                  <a:ext cx="21636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6846EB29-DB9E-4CDE-AFDE-4580AC57970F}"/>
              </a:ext>
            </a:extLst>
          </p:cNvPr>
          <p:cNvGrpSpPr/>
          <p:nvPr/>
        </p:nvGrpSpPr>
        <p:grpSpPr>
          <a:xfrm>
            <a:off x="6421301" y="260735"/>
            <a:ext cx="5787720" cy="1396080"/>
            <a:chOff x="6421301" y="260735"/>
            <a:chExt cx="5787720" cy="139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9848E32-A28A-4F84-8B9A-E9E26D8EBBE3}"/>
                    </a:ext>
                  </a:extLst>
                </p14:cNvPr>
                <p14:cNvContentPartPr/>
                <p14:nvPr/>
              </p14:nvContentPartPr>
              <p14:xfrm>
                <a:off x="6421301" y="331655"/>
                <a:ext cx="503640" cy="2415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9848E32-A28A-4F84-8B9A-E9E26D8EBBE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416981" y="327335"/>
                  <a:ext cx="51228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C6A4F1B-D1A2-4F49-AAF0-213ECA705400}"/>
                    </a:ext>
                  </a:extLst>
                </p14:cNvPr>
                <p14:cNvContentPartPr/>
                <p14:nvPr/>
              </p14:nvContentPartPr>
              <p14:xfrm>
                <a:off x="6978221" y="379535"/>
                <a:ext cx="520560" cy="1825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C6A4F1B-D1A2-4F49-AAF0-213ECA70540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973901" y="375215"/>
                  <a:ext cx="5292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7720BC6-9660-4244-8EEA-BC9A09D9279C}"/>
                    </a:ext>
                  </a:extLst>
                </p14:cNvPr>
                <p14:cNvContentPartPr/>
                <p14:nvPr/>
              </p14:nvContentPartPr>
              <p14:xfrm>
                <a:off x="7718741" y="451895"/>
                <a:ext cx="68400" cy="614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7720BC6-9660-4244-8EEA-BC9A09D9279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714421" y="447575"/>
                  <a:ext cx="77040" cy="62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714E3E4-7189-4DAA-B415-989289D4FD4D}"/>
                    </a:ext>
                  </a:extLst>
                </p14:cNvPr>
                <p14:cNvContentPartPr/>
                <p14:nvPr/>
              </p14:nvContentPartPr>
              <p14:xfrm>
                <a:off x="7662581" y="397175"/>
                <a:ext cx="327600" cy="1782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714E3E4-7189-4DAA-B415-989289D4FD4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658261" y="392855"/>
                  <a:ext cx="3362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8588FA4-3351-4599-9187-272318E1E7F3}"/>
                    </a:ext>
                  </a:extLst>
                </p14:cNvPr>
                <p14:cNvContentPartPr/>
                <p14:nvPr/>
              </p14:nvContentPartPr>
              <p14:xfrm>
                <a:off x="8110061" y="333095"/>
                <a:ext cx="42120" cy="2016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8588FA4-3351-4599-9187-272318E1E7F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105741" y="328775"/>
                  <a:ext cx="507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29E1472-F39D-4A3E-A043-CFB7AAB3FBE6}"/>
                    </a:ext>
                  </a:extLst>
                </p14:cNvPr>
                <p14:cNvContentPartPr/>
                <p14:nvPr/>
              </p14:nvContentPartPr>
              <p14:xfrm>
                <a:off x="8337941" y="355415"/>
                <a:ext cx="252720" cy="223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29E1472-F39D-4A3E-A043-CFB7AAB3FBE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333621" y="351095"/>
                  <a:ext cx="2613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B145943F-B196-49D6-B075-7416024D8D33}"/>
                    </a:ext>
                  </a:extLst>
                </p14:cNvPr>
                <p14:cNvContentPartPr/>
                <p14:nvPr/>
              </p14:nvContentPartPr>
              <p14:xfrm>
                <a:off x="8695421" y="298895"/>
                <a:ext cx="294120" cy="2671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B145943F-B196-49D6-B075-7416024D8D3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691101" y="294575"/>
                  <a:ext cx="30276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E203DE1-E673-4EBD-8CDE-81194D4267E4}"/>
                    </a:ext>
                  </a:extLst>
                </p14:cNvPr>
                <p14:cNvContentPartPr/>
                <p14:nvPr/>
              </p14:nvContentPartPr>
              <p14:xfrm>
                <a:off x="8705861" y="434615"/>
                <a:ext cx="214920" cy="93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E203DE1-E673-4EBD-8CDE-81194D4267E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8701541" y="430295"/>
                  <a:ext cx="2235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F32504A-F2E6-4EE8-973D-8EBB61A42EE4}"/>
                    </a:ext>
                  </a:extLst>
                </p14:cNvPr>
                <p14:cNvContentPartPr/>
                <p14:nvPr/>
              </p14:nvContentPartPr>
              <p14:xfrm>
                <a:off x="9033821" y="330215"/>
                <a:ext cx="269640" cy="2502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F32504A-F2E6-4EE8-973D-8EBB61A42EE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029501" y="325895"/>
                  <a:ext cx="27828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DDDAD629-53E0-409B-8422-9DC48A014413}"/>
                    </a:ext>
                  </a:extLst>
                </p14:cNvPr>
                <p14:cNvContentPartPr/>
                <p14:nvPr/>
              </p14:nvContentPartPr>
              <p14:xfrm>
                <a:off x="9036341" y="443255"/>
                <a:ext cx="239760" cy="230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DDDAD629-53E0-409B-8422-9DC48A01441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032021" y="438935"/>
                  <a:ext cx="2484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B0717DD7-59D7-466D-865C-5780E0934C84}"/>
                    </a:ext>
                  </a:extLst>
                </p14:cNvPr>
                <p14:cNvContentPartPr/>
                <p14:nvPr/>
              </p14:nvContentPartPr>
              <p14:xfrm>
                <a:off x="9429461" y="338495"/>
                <a:ext cx="433080" cy="2217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B0717DD7-59D7-466D-865C-5780E0934C8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425141" y="334175"/>
                  <a:ext cx="4417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9A03BE65-C96F-432A-8FFD-9AF9C65EA7AA}"/>
                    </a:ext>
                  </a:extLst>
                </p14:cNvPr>
                <p14:cNvContentPartPr/>
                <p14:nvPr/>
              </p14:nvContentPartPr>
              <p14:xfrm>
                <a:off x="10190861" y="364775"/>
                <a:ext cx="170280" cy="1450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9A03BE65-C96F-432A-8FFD-9AF9C65EA7A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186541" y="360455"/>
                  <a:ext cx="1789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51A6EA2-8E9A-40C4-8476-EA627B1F577D}"/>
                    </a:ext>
                  </a:extLst>
                </p14:cNvPr>
                <p14:cNvContentPartPr/>
                <p14:nvPr/>
              </p14:nvContentPartPr>
              <p14:xfrm>
                <a:off x="10371221" y="359015"/>
                <a:ext cx="125280" cy="2016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51A6EA2-8E9A-40C4-8476-EA627B1F577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366901" y="354695"/>
                  <a:ext cx="1339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A5B9204-869F-4871-B594-00E4815B28D7}"/>
                    </a:ext>
                  </a:extLst>
                </p14:cNvPr>
                <p14:cNvContentPartPr/>
                <p14:nvPr/>
              </p14:nvContentPartPr>
              <p14:xfrm>
                <a:off x="10073141" y="260735"/>
                <a:ext cx="540720" cy="442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A5B9204-869F-4871-B594-00E4815B28D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068821" y="256415"/>
                  <a:ext cx="54936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14D9849-1F5A-43AE-ADDE-6603F6B95BB8}"/>
                    </a:ext>
                  </a:extLst>
                </p14:cNvPr>
                <p14:cNvContentPartPr/>
                <p14:nvPr/>
              </p14:nvContentPartPr>
              <p14:xfrm>
                <a:off x="6539021" y="1034375"/>
                <a:ext cx="433080" cy="2242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14D9849-1F5A-43AE-ADDE-6603F6B95BB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534701" y="1030055"/>
                  <a:ext cx="4417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C4D79E8-5331-425A-BADE-9BAC5139591F}"/>
                    </a:ext>
                  </a:extLst>
                </p14:cNvPr>
                <p14:cNvContentPartPr/>
                <p14:nvPr/>
              </p14:nvContentPartPr>
              <p14:xfrm>
                <a:off x="6992261" y="751415"/>
                <a:ext cx="372240" cy="5349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C4D79E8-5331-425A-BADE-9BAC5139591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987941" y="747095"/>
                  <a:ext cx="380880" cy="54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1B6354F9-B657-4A99-A2E2-00B2ED74FE82}"/>
                    </a:ext>
                  </a:extLst>
                </p14:cNvPr>
                <p14:cNvContentPartPr/>
                <p14:nvPr/>
              </p14:nvContentPartPr>
              <p14:xfrm>
                <a:off x="8164421" y="1134815"/>
                <a:ext cx="74160" cy="5058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1B6354F9-B657-4A99-A2E2-00B2ED74FE8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160101" y="1130495"/>
                  <a:ext cx="8280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711361C-8CEB-4DF5-A72B-2D23FCA672B9}"/>
                    </a:ext>
                  </a:extLst>
                </p14:cNvPr>
                <p14:cNvContentPartPr/>
                <p14:nvPr/>
              </p14:nvContentPartPr>
              <p14:xfrm>
                <a:off x="8092421" y="1117535"/>
                <a:ext cx="345960" cy="1490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711361C-8CEB-4DF5-A72B-2D23FCA672B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088101" y="1113215"/>
                  <a:ext cx="3546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9A6968C-6E04-43D7-AF3A-56F38B544BD8}"/>
                    </a:ext>
                  </a:extLst>
                </p14:cNvPr>
                <p14:cNvContentPartPr/>
                <p14:nvPr/>
              </p14:nvContentPartPr>
              <p14:xfrm>
                <a:off x="8602901" y="650255"/>
                <a:ext cx="123480" cy="649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9A6968C-6E04-43D7-AF3A-56F38B544BD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598581" y="645935"/>
                  <a:ext cx="132120" cy="65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12DD5FC-D215-4E4F-948C-ABA146EF50E7}"/>
                    </a:ext>
                  </a:extLst>
                </p14:cNvPr>
                <p14:cNvContentPartPr/>
                <p14:nvPr/>
              </p14:nvContentPartPr>
              <p14:xfrm>
                <a:off x="8368541" y="956255"/>
                <a:ext cx="392040" cy="52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12DD5FC-D215-4E4F-948C-ABA146EF50E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364221" y="951935"/>
                  <a:ext cx="4006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BC6ECFA-1A3E-4140-9035-DDB8A12CE47C}"/>
                    </a:ext>
                  </a:extLst>
                </p14:cNvPr>
                <p14:cNvContentPartPr/>
                <p14:nvPr/>
              </p14:nvContentPartPr>
              <p14:xfrm>
                <a:off x="8729981" y="1133735"/>
                <a:ext cx="333720" cy="1774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BC6ECFA-1A3E-4140-9035-DDB8A12CE47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725661" y="1129415"/>
                  <a:ext cx="3423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323B2113-C459-494F-90A4-82B0ACC23ED9}"/>
                    </a:ext>
                  </a:extLst>
                </p14:cNvPr>
                <p14:cNvContentPartPr/>
                <p14:nvPr/>
              </p14:nvContentPartPr>
              <p14:xfrm>
                <a:off x="9301661" y="1114655"/>
                <a:ext cx="262800" cy="1648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323B2113-C459-494F-90A4-82B0ACC23ED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297341" y="1110335"/>
                  <a:ext cx="2714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C8EB4C5-A78E-4587-8B30-755A62341242}"/>
                    </a:ext>
                  </a:extLst>
                </p14:cNvPr>
                <p14:cNvContentPartPr/>
                <p14:nvPr/>
              </p14:nvContentPartPr>
              <p14:xfrm>
                <a:off x="9607301" y="736295"/>
                <a:ext cx="53640" cy="5479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C8EB4C5-A78E-4587-8B30-755A6234124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602981" y="731975"/>
                  <a:ext cx="6228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4C8D9CB4-4E86-4C2E-8DF8-D6018EAB3F46}"/>
                    </a:ext>
                  </a:extLst>
                </p14:cNvPr>
                <p14:cNvContentPartPr/>
                <p14:nvPr/>
              </p14:nvContentPartPr>
              <p14:xfrm>
                <a:off x="9772181" y="750695"/>
                <a:ext cx="599040" cy="6163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4C8D9CB4-4E86-4C2E-8DF8-D6018EAB3F4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767861" y="746375"/>
                  <a:ext cx="607680" cy="62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7E14E1E8-B570-4D5B-BE31-96516F9D6A4F}"/>
                    </a:ext>
                  </a:extLst>
                </p14:cNvPr>
                <p14:cNvContentPartPr/>
                <p14:nvPr/>
              </p14:nvContentPartPr>
              <p14:xfrm>
                <a:off x="10560581" y="1022495"/>
                <a:ext cx="175680" cy="6343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7E14E1E8-B570-4D5B-BE31-96516F9D6A4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556261" y="1018175"/>
                  <a:ext cx="184320" cy="64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6EC151F3-21D9-40CF-ACDD-8C7A7C7F3DCA}"/>
                    </a:ext>
                  </a:extLst>
                </p14:cNvPr>
                <p14:cNvContentPartPr/>
                <p14:nvPr/>
              </p14:nvContentPartPr>
              <p14:xfrm>
                <a:off x="10703141" y="1099895"/>
                <a:ext cx="218880" cy="1706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6EC151F3-21D9-40CF-ACDD-8C7A7C7F3DC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698821" y="1095575"/>
                  <a:ext cx="2275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AC8595DC-1D5D-4BB4-B89F-F328C4746BBE}"/>
                    </a:ext>
                  </a:extLst>
                </p14:cNvPr>
                <p14:cNvContentPartPr/>
                <p14:nvPr/>
              </p14:nvContentPartPr>
              <p14:xfrm>
                <a:off x="11021021" y="933575"/>
                <a:ext cx="135360" cy="3006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AC8595DC-1D5D-4BB4-B89F-F328C4746BB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016701" y="929255"/>
                  <a:ext cx="14400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74356482-2B75-484F-9E65-8A665FEE4DB3}"/>
                    </a:ext>
                  </a:extLst>
                </p14:cNvPr>
                <p14:cNvContentPartPr/>
                <p14:nvPr/>
              </p14:nvContentPartPr>
              <p14:xfrm>
                <a:off x="11200301" y="1066775"/>
                <a:ext cx="346320" cy="1872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74356482-2B75-484F-9E65-8A665FEE4DB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195981" y="1062455"/>
                  <a:ext cx="3549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0507C38B-DAC9-406A-BDD6-89D49D85E09D}"/>
                    </a:ext>
                  </a:extLst>
                </p14:cNvPr>
                <p14:cNvContentPartPr/>
                <p14:nvPr/>
              </p14:nvContentPartPr>
              <p14:xfrm>
                <a:off x="11636621" y="1039775"/>
                <a:ext cx="196200" cy="2718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0507C38B-DAC9-406A-BDD6-89D49D85E09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632301" y="1035455"/>
                  <a:ext cx="2048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7BD6E4E1-3CC0-4F4F-8EAF-85740A1E52AE}"/>
                    </a:ext>
                  </a:extLst>
                </p14:cNvPr>
                <p14:cNvContentPartPr/>
                <p14:nvPr/>
              </p14:nvContentPartPr>
              <p14:xfrm>
                <a:off x="11860181" y="1032215"/>
                <a:ext cx="348840" cy="2638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7BD6E4E1-3CC0-4F4F-8EAF-85740A1E52A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855861" y="1027895"/>
                  <a:ext cx="357480" cy="27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B1BA4FBF-C094-4D7B-BD29-7CBB6C2E8CEA}"/>
              </a:ext>
            </a:extLst>
          </p:cNvPr>
          <p:cNvGrpSpPr/>
          <p:nvPr/>
        </p:nvGrpSpPr>
        <p:grpSpPr>
          <a:xfrm>
            <a:off x="88541" y="1446215"/>
            <a:ext cx="715320" cy="676800"/>
            <a:chOff x="88541" y="1446215"/>
            <a:chExt cx="715320" cy="67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5D718A8-5532-4D89-9281-27EEB556E13D}"/>
                    </a:ext>
                  </a:extLst>
                </p14:cNvPr>
                <p14:cNvContentPartPr/>
                <p14:nvPr/>
              </p14:nvContentPartPr>
              <p14:xfrm>
                <a:off x="88541" y="1446215"/>
                <a:ext cx="216360" cy="6202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5D718A8-5532-4D89-9281-27EEB556E13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4221" y="1441895"/>
                  <a:ext cx="225000" cy="62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641DE8A2-E9C0-474A-A3F2-C61366EC2E2A}"/>
                    </a:ext>
                  </a:extLst>
                </p14:cNvPr>
                <p14:cNvContentPartPr/>
                <p14:nvPr/>
              </p14:nvContentPartPr>
              <p14:xfrm>
                <a:off x="227141" y="1795775"/>
                <a:ext cx="168480" cy="219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641DE8A2-E9C0-474A-A3F2-C61366EC2E2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22821" y="1791455"/>
                  <a:ext cx="1771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7676BCC8-3106-4EAA-B1BE-AD549F0A5B09}"/>
                    </a:ext>
                  </a:extLst>
                </p14:cNvPr>
                <p14:cNvContentPartPr/>
                <p14:nvPr/>
              </p14:nvContentPartPr>
              <p14:xfrm>
                <a:off x="613061" y="1530095"/>
                <a:ext cx="68760" cy="3463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7676BCC8-3106-4EAA-B1BE-AD549F0A5B0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08741" y="1525775"/>
                  <a:ext cx="7740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D85855DF-5563-4BCE-BA34-F80C37CCB10F}"/>
                    </a:ext>
                  </a:extLst>
                </p14:cNvPr>
                <p14:cNvContentPartPr/>
                <p14:nvPr/>
              </p14:nvContentPartPr>
              <p14:xfrm>
                <a:off x="679301" y="1951295"/>
                <a:ext cx="124560" cy="1717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D85855DF-5563-4BCE-BA34-F80C37CCB10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74981" y="1946975"/>
                  <a:ext cx="133200" cy="18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uppo 85">
            <a:extLst>
              <a:ext uri="{FF2B5EF4-FFF2-40B4-BE49-F238E27FC236}">
                <a16:creationId xmlns:a16="http://schemas.microsoft.com/office/drawing/2014/main" id="{26BE2B5B-DF71-4E56-A56E-09FF8627E6AC}"/>
              </a:ext>
            </a:extLst>
          </p:cNvPr>
          <p:cNvGrpSpPr/>
          <p:nvPr/>
        </p:nvGrpSpPr>
        <p:grpSpPr>
          <a:xfrm>
            <a:off x="1176821" y="1417415"/>
            <a:ext cx="1157760" cy="597960"/>
            <a:chOff x="1176821" y="1417415"/>
            <a:chExt cx="1157760" cy="59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D6E2CAFE-1CA4-47D1-A8F0-B3906CD08B99}"/>
                    </a:ext>
                  </a:extLst>
                </p14:cNvPr>
                <p14:cNvContentPartPr/>
                <p14:nvPr/>
              </p14:nvContentPartPr>
              <p14:xfrm>
                <a:off x="1176821" y="1642775"/>
                <a:ext cx="339840" cy="2271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D6E2CAFE-1CA4-47D1-A8F0-B3906CD08B9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172501" y="1638455"/>
                  <a:ext cx="3484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7178823-DF12-498C-93F4-90BC7FDDD717}"/>
                    </a:ext>
                  </a:extLst>
                </p14:cNvPr>
                <p14:cNvContentPartPr/>
                <p14:nvPr/>
              </p14:nvContentPartPr>
              <p14:xfrm>
                <a:off x="1641221" y="1417415"/>
                <a:ext cx="141480" cy="5979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7178823-DF12-498C-93F4-90BC7FDDD71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636901" y="1413095"/>
                  <a:ext cx="15012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63287D39-0657-47CB-9DAA-651E8A06CF0A}"/>
                    </a:ext>
                  </a:extLst>
                </p14:cNvPr>
                <p14:cNvContentPartPr/>
                <p14:nvPr/>
              </p14:nvContentPartPr>
              <p14:xfrm>
                <a:off x="2124701" y="1784255"/>
                <a:ext cx="148320" cy="50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63287D39-0657-47CB-9DAA-651E8A06CF0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120381" y="1779935"/>
                  <a:ext cx="15696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829700D-36B8-4A14-BD8E-69F06F8E4959}"/>
                    </a:ext>
                  </a:extLst>
                </p14:cNvPr>
                <p14:cNvContentPartPr/>
                <p14:nvPr/>
              </p14:nvContentPartPr>
              <p14:xfrm>
                <a:off x="2008781" y="1957415"/>
                <a:ext cx="267840" cy="154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829700D-36B8-4A14-BD8E-69F06F8E495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004461" y="1953095"/>
                  <a:ext cx="2764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0DB6FFC8-731F-445D-A3C6-A0CE2CC7B98A}"/>
                    </a:ext>
                  </a:extLst>
                </p14:cNvPr>
                <p14:cNvContentPartPr/>
                <p14:nvPr/>
              </p14:nvContentPartPr>
              <p14:xfrm>
                <a:off x="2115341" y="1569335"/>
                <a:ext cx="16560" cy="104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0DB6FFC8-731F-445D-A3C6-A0CE2CC7B98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111021" y="1565015"/>
                  <a:ext cx="25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5C58F4BF-3465-4694-910D-5BF9BCC84D38}"/>
                    </a:ext>
                  </a:extLst>
                </p14:cNvPr>
                <p14:cNvContentPartPr/>
                <p14:nvPr/>
              </p14:nvContentPartPr>
              <p14:xfrm>
                <a:off x="2039381" y="1584455"/>
                <a:ext cx="295200" cy="414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5C58F4BF-3465-4694-910D-5BF9BCC84D3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035061" y="1580135"/>
                  <a:ext cx="303840" cy="5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440A5614-E065-463E-A65B-EF2DFC27A725}"/>
                  </a:ext>
                </a:extLst>
              </p14:cNvPr>
              <p14:cNvContentPartPr/>
              <p14:nvPr/>
            </p14:nvContentPartPr>
            <p14:xfrm>
              <a:off x="2882501" y="1917815"/>
              <a:ext cx="314280" cy="3528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440A5614-E065-463E-A65B-EF2DFC27A725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78181" y="1913495"/>
                <a:ext cx="322920" cy="4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4DC9EFE2-9764-44B1-933E-D9A7314F3D90}"/>
                  </a:ext>
                </a:extLst>
              </p14:cNvPr>
              <p14:cNvContentPartPr/>
              <p14:nvPr/>
            </p14:nvContentPartPr>
            <p14:xfrm>
              <a:off x="3542381" y="1636655"/>
              <a:ext cx="277200" cy="42732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4DC9EFE2-9764-44B1-933E-D9A7314F3D90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3538061" y="1632335"/>
                <a:ext cx="285840" cy="43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5" name="Input penna 84">
                <a:extLst>
                  <a:ext uri="{FF2B5EF4-FFF2-40B4-BE49-F238E27FC236}">
                    <a16:creationId xmlns:a16="http://schemas.microsoft.com/office/drawing/2014/main" id="{D6CECC4D-0BC5-4360-A9D7-A779CADFA747}"/>
                  </a:ext>
                </a:extLst>
              </p14:cNvPr>
              <p14:cNvContentPartPr/>
              <p14:nvPr/>
            </p14:nvContentPartPr>
            <p14:xfrm>
              <a:off x="4156541" y="2042735"/>
              <a:ext cx="5760" cy="10080"/>
            </p14:xfrm>
          </p:contentPart>
        </mc:Choice>
        <mc:Fallback xmlns="">
          <p:pic>
            <p:nvPicPr>
              <p:cNvPr id="85" name="Input penna 84">
                <a:extLst>
                  <a:ext uri="{FF2B5EF4-FFF2-40B4-BE49-F238E27FC236}">
                    <a16:creationId xmlns:a16="http://schemas.microsoft.com/office/drawing/2014/main" id="{D6CECC4D-0BC5-4360-A9D7-A779CADFA747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152221" y="2038415"/>
                <a:ext cx="14400" cy="18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2A01F082-F73E-4B7A-A062-245C35FE3C36}"/>
              </a:ext>
            </a:extLst>
          </p:cNvPr>
          <p:cNvGrpSpPr/>
          <p:nvPr/>
        </p:nvGrpSpPr>
        <p:grpSpPr>
          <a:xfrm>
            <a:off x="143981" y="2437295"/>
            <a:ext cx="3352320" cy="783000"/>
            <a:chOff x="143981" y="2437295"/>
            <a:chExt cx="3352320" cy="78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4446748-3A92-4966-98A2-5895DF1A4F20}"/>
                    </a:ext>
                  </a:extLst>
                </p14:cNvPr>
                <p14:cNvContentPartPr/>
                <p14:nvPr/>
              </p14:nvContentPartPr>
              <p14:xfrm>
                <a:off x="143981" y="2499215"/>
                <a:ext cx="928800" cy="696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4446748-3A92-4966-98A2-5895DF1A4F2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39661" y="2494895"/>
                  <a:ext cx="937440" cy="70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4102EC0F-0664-4536-BD9D-DD2565CC5DA5}"/>
                    </a:ext>
                  </a:extLst>
                </p14:cNvPr>
                <p14:cNvContentPartPr/>
                <p14:nvPr/>
              </p14:nvContentPartPr>
              <p14:xfrm>
                <a:off x="1159541" y="2952815"/>
                <a:ext cx="296280" cy="265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4102EC0F-0664-4536-BD9D-DD2565CC5DA5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55221" y="2948495"/>
                  <a:ext cx="3049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977B84F-6ADA-494A-B6D1-87C1AF202D67}"/>
                    </a:ext>
                  </a:extLst>
                </p14:cNvPr>
                <p14:cNvContentPartPr/>
                <p14:nvPr/>
              </p14:nvContentPartPr>
              <p14:xfrm>
                <a:off x="1595861" y="2437295"/>
                <a:ext cx="227880" cy="7236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977B84F-6ADA-494A-B6D1-87C1AF202D6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591541" y="2432975"/>
                  <a:ext cx="236520" cy="73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4BD3CCB-2C90-4A3F-9052-DB40EC4C4CDB}"/>
                    </a:ext>
                  </a:extLst>
                </p14:cNvPr>
                <p14:cNvContentPartPr/>
                <p14:nvPr/>
              </p14:nvContentPartPr>
              <p14:xfrm>
                <a:off x="1462301" y="2738255"/>
                <a:ext cx="286920" cy="172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4BD3CCB-2C90-4A3F-9052-DB40EC4C4CD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457981" y="2733935"/>
                  <a:ext cx="2955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DCBAD097-E176-4BDF-8C58-E1175B1CFAA5}"/>
                    </a:ext>
                  </a:extLst>
                </p14:cNvPr>
                <p14:cNvContentPartPr/>
                <p14:nvPr/>
              </p14:nvContentPartPr>
              <p14:xfrm>
                <a:off x="1988981" y="2974415"/>
                <a:ext cx="75960" cy="1674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DCBAD097-E176-4BDF-8C58-E1175B1CFAA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984661" y="2970095"/>
                  <a:ext cx="846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BFC26226-D8DA-4F84-B28E-809B9569E82A}"/>
                    </a:ext>
                  </a:extLst>
                </p14:cNvPr>
                <p14:cNvContentPartPr/>
                <p14:nvPr/>
              </p14:nvContentPartPr>
              <p14:xfrm>
                <a:off x="1983581" y="2855255"/>
                <a:ext cx="40680" cy="79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BFC26226-D8DA-4F84-B28E-809B9569E82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979261" y="2850935"/>
                  <a:ext cx="493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111B104-B3A0-47A8-8451-5DCB94BD3956}"/>
                    </a:ext>
                  </a:extLst>
                </p14:cNvPr>
                <p14:cNvContentPartPr/>
                <p14:nvPr/>
              </p14:nvContentPartPr>
              <p14:xfrm>
                <a:off x="2267261" y="2850215"/>
                <a:ext cx="310680" cy="318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111B104-B3A0-47A8-8451-5DCB94BD395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62941" y="2845895"/>
                  <a:ext cx="31932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71D3F94-D115-4D4A-B03F-31E247C8761E}"/>
                    </a:ext>
                  </a:extLst>
                </p14:cNvPr>
                <p14:cNvContentPartPr/>
                <p14:nvPr/>
              </p14:nvContentPartPr>
              <p14:xfrm>
                <a:off x="2643461" y="2920775"/>
                <a:ext cx="484920" cy="245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71D3F94-D115-4D4A-B03F-31E247C8761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639141" y="2916455"/>
                  <a:ext cx="4935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C4ED826-41EB-4781-99EE-D17EFC0A652D}"/>
                    </a:ext>
                  </a:extLst>
                </p14:cNvPr>
                <p14:cNvContentPartPr/>
                <p14:nvPr/>
              </p14:nvContentPartPr>
              <p14:xfrm>
                <a:off x="3151421" y="2578415"/>
                <a:ext cx="180720" cy="641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C4ED826-41EB-4781-99EE-D17EFC0A652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147101" y="2574095"/>
                  <a:ext cx="189360" cy="65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3A33A450-A642-4EBF-AE9E-239523C2D1A4}"/>
                    </a:ext>
                  </a:extLst>
                </p14:cNvPr>
                <p14:cNvContentPartPr/>
                <p14:nvPr/>
              </p14:nvContentPartPr>
              <p14:xfrm>
                <a:off x="3057821" y="2785775"/>
                <a:ext cx="249480" cy="277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3A33A450-A642-4EBF-AE9E-239523C2D1A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053501" y="2781455"/>
                  <a:ext cx="2581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3D18FFE9-B388-4F30-93F8-C76C07F0F301}"/>
                    </a:ext>
                  </a:extLst>
                </p14:cNvPr>
                <p14:cNvContentPartPr/>
                <p14:nvPr/>
              </p14:nvContentPartPr>
              <p14:xfrm>
                <a:off x="3422141" y="3062615"/>
                <a:ext cx="74160" cy="1054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3D18FFE9-B388-4F30-93F8-C76C07F0F30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417821" y="3058295"/>
                  <a:ext cx="828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63F0406-96DC-495D-A677-F0A6758A73AF}"/>
                    </a:ext>
                  </a:extLst>
                </p14:cNvPr>
                <p14:cNvContentPartPr/>
                <p14:nvPr/>
              </p14:nvContentPartPr>
              <p14:xfrm>
                <a:off x="3443741" y="2874335"/>
                <a:ext cx="29160" cy="352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63F0406-96DC-495D-A677-F0A6758A73A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439421" y="2870015"/>
                  <a:ext cx="37800" cy="4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A740E648-E2E5-4634-8D54-903A1DEC7A8A}"/>
              </a:ext>
            </a:extLst>
          </p:cNvPr>
          <p:cNvGrpSpPr/>
          <p:nvPr/>
        </p:nvGrpSpPr>
        <p:grpSpPr>
          <a:xfrm>
            <a:off x="3969701" y="2621975"/>
            <a:ext cx="2143440" cy="668880"/>
            <a:chOff x="3969701" y="2621975"/>
            <a:chExt cx="2143440" cy="66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7E9D6A78-8F3B-4639-B3F9-9B8E4DB61B1E}"/>
                    </a:ext>
                  </a:extLst>
                </p14:cNvPr>
                <p14:cNvContentPartPr/>
                <p14:nvPr/>
              </p14:nvContentPartPr>
              <p14:xfrm>
                <a:off x="3969701" y="2940935"/>
                <a:ext cx="322920" cy="239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7E9D6A78-8F3B-4639-B3F9-9B8E4DB61B1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965381" y="2936615"/>
                  <a:ext cx="3315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9A678CEB-89BF-404F-9545-01CBAEFE4A1A}"/>
                    </a:ext>
                  </a:extLst>
                </p14:cNvPr>
                <p14:cNvContentPartPr/>
                <p14:nvPr/>
              </p14:nvContentPartPr>
              <p14:xfrm>
                <a:off x="4263461" y="2621975"/>
                <a:ext cx="92160" cy="5731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9A678CEB-89BF-404F-9545-01CBAEFE4A1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259141" y="2617655"/>
                  <a:ext cx="10080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9908B8CC-D2EB-4DB2-806F-95B41AB1D740}"/>
                    </a:ext>
                  </a:extLst>
                </p14:cNvPr>
                <p14:cNvContentPartPr/>
                <p14:nvPr/>
              </p14:nvContentPartPr>
              <p14:xfrm>
                <a:off x="4431581" y="2988815"/>
                <a:ext cx="391320" cy="1987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9908B8CC-D2EB-4DB2-806F-95B41AB1D74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427261" y="2984495"/>
                  <a:ext cx="3999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AA031801-91FD-432F-A4C2-53C940B19188}"/>
                    </a:ext>
                  </a:extLst>
                </p14:cNvPr>
                <p14:cNvContentPartPr/>
                <p14:nvPr/>
              </p14:nvContentPartPr>
              <p14:xfrm>
                <a:off x="4889141" y="2636015"/>
                <a:ext cx="1224000" cy="6548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AA031801-91FD-432F-A4C2-53C940B1918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884821" y="2631695"/>
                  <a:ext cx="1232640" cy="66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E101B012-771E-4395-AAEB-2F2B53C9F8E6}"/>
              </a:ext>
            </a:extLst>
          </p:cNvPr>
          <p:cNvGrpSpPr/>
          <p:nvPr/>
        </p:nvGrpSpPr>
        <p:grpSpPr>
          <a:xfrm>
            <a:off x="5892461" y="2508935"/>
            <a:ext cx="6128640" cy="1769040"/>
            <a:chOff x="5892461" y="2508935"/>
            <a:chExt cx="6128640" cy="176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E5538C5D-B14C-4C5C-A547-7F95E2BC880B}"/>
                    </a:ext>
                  </a:extLst>
                </p14:cNvPr>
                <p14:cNvContentPartPr/>
                <p14:nvPr/>
              </p14:nvContentPartPr>
              <p14:xfrm>
                <a:off x="6399341" y="3016175"/>
                <a:ext cx="101520" cy="6372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E5538C5D-B14C-4C5C-A547-7F95E2BC880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395021" y="3011855"/>
                  <a:ext cx="110160" cy="64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D352826-D904-4953-8425-D6E96BEE0BB0}"/>
                    </a:ext>
                  </a:extLst>
                </p14:cNvPr>
                <p14:cNvContentPartPr/>
                <p14:nvPr/>
              </p14:nvContentPartPr>
              <p14:xfrm>
                <a:off x="6339941" y="3002855"/>
                <a:ext cx="338760" cy="2005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D352826-D904-4953-8425-D6E96BEE0BB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335621" y="2998535"/>
                  <a:ext cx="3474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877EF4B5-EC38-455D-B630-0609B959CDF4}"/>
                    </a:ext>
                  </a:extLst>
                </p14:cNvPr>
                <p14:cNvContentPartPr/>
                <p14:nvPr/>
              </p14:nvContentPartPr>
              <p14:xfrm>
                <a:off x="6683021" y="2929775"/>
                <a:ext cx="200160" cy="248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877EF4B5-EC38-455D-B630-0609B959CDF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678701" y="2925455"/>
                  <a:ext cx="20880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3AD818F8-FA05-40DA-9BBC-1AA5DA09B2A7}"/>
                    </a:ext>
                  </a:extLst>
                </p14:cNvPr>
                <p14:cNvContentPartPr/>
                <p14:nvPr/>
              </p14:nvContentPartPr>
              <p14:xfrm>
                <a:off x="6919901" y="2968655"/>
                <a:ext cx="214560" cy="2368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3AD818F8-FA05-40DA-9BBC-1AA5DA09B2A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915581" y="2964335"/>
                  <a:ext cx="22320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B7ABE16B-434F-4E3B-A749-E2A66C1BBF46}"/>
                    </a:ext>
                  </a:extLst>
                </p14:cNvPr>
                <p14:cNvContentPartPr/>
                <p14:nvPr/>
              </p14:nvContentPartPr>
              <p14:xfrm>
                <a:off x="7248581" y="2992055"/>
                <a:ext cx="290520" cy="182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B7ABE16B-434F-4E3B-A749-E2A66C1BBF4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244261" y="2987735"/>
                  <a:ext cx="2991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FE4E881-227A-4C7D-BD8F-FE270231D163}"/>
                    </a:ext>
                  </a:extLst>
                </p14:cNvPr>
                <p14:cNvContentPartPr/>
                <p14:nvPr/>
              </p14:nvContentPartPr>
              <p14:xfrm>
                <a:off x="7564661" y="2981255"/>
                <a:ext cx="239400" cy="1922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FE4E881-227A-4C7D-BD8F-FE270231D16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560341" y="2976935"/>
                  <a:ext cx="2480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0B5A7E8B-B9C0-41A6-99B1-7DF40CC32956}"/>
                    </a:ext>
                  </a:extLst>
                </p14:cNvPr>
                <p14:cNvContentPartPr/>
                <p14:nvPr/>
              </p14:nvContentPartPr>
              <p14:xfrm>
                <a:off x="7889021" y="2930495"/>
                <a:ext cx="299880" cy="2401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0B5A7E8B-B9C0-41A6-99B1-7DF40CC3295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884701" y="2926175"/>
                  <a:ext cx="30852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77319AAE-3019-426D-B159-99EE3290CBA3}"/>
                    </a:ext>
                  </a:extLst>
                </p14:cNvPr>
                <p14:cNvContentPartPr/>
                <p14:nvPr/>
              </p14:nvContentPartPr>
              <p14:xfrm>
                <a:off x="8119421" y="2524055"/>
                <a:ext cx="76320" cy="679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77319AAE-3019-426D-B159-99EE3290CBA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115101" y="2519735"/>
                  <a:ext cx="84960" cy="68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8BA43D4-D598-4739-8FB9-60FB39A1572F}"/>
                    </a:ext>
                  </a:extLst>
                </p14:cNvPr>
                <p14:cNvContentPartPr/>
                <p14:nvPr/>
              </p14:nvContentPartPr>
              <p14:xfrm>
                <a:off x="8249021" y="3011135"/>
                <a:ext cx="217440" cy="1864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8BA43D4-D598-4739-8FB9-60FB39A1572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244701" y="3006815"/>
                  <a:ext cx="2260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384FAF7-8A69-4638-B843-16870ECB59A5}"/>
                    </a:ext>
                  </a:extLst>
                </p14:cNvPr>
                <p14:cNvContentPartPr/>
                <p14:nvPr/>
              </p14:nvContentPartPr>
              <p14:xfrm>
                <a:off x="8480501" y="2985575"/>
                <a:ext cx="297360" cy="2016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384FAF7-8A69-4638-B843-16870ECB59A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476181" y="2981255"/>
                  <a:ext cx="3060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3152162-7CB4-4CEE-A1C4-9358D489DB4F}"/>
                    </a:ext>
                  </a:extLst>
                </p14:cNvPr>
                <p14:cNvContentPartPr/>
                <p14:nvPr/>
              </p14:nvContentPartPr>
              <p14:xfrm>
                <a:off x="8876861" y="2573375"/>
                <a:ext cx="127080" cy="5907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3152162-7CB4-4CEE-A1C4-9358D489DB4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872541" y="2569055"/>
                  <a:ext cx="135720" cy="59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BE29DCA-3BFB-464C-BEC8-D264F3762CB1}"/>
                    </a:ext>
                  </a:extLst>
                </p14:cNvPr>
                <p14:cNvContentPartPr/>
                <p14:nvPr/>
              </p14:nvContentPartPr>
              <p14:xfrm>
                <a:off x="8745821" y="2904575"/>
                <a:ext cx="198720" cy="140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BE29DCA-3BFB-464C-BEC8-D264F3762CB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741501" y="2900255"/>
                  <a:ext cx="2073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85F5CEE5-F5A6-4C74-9DC6-DBBE7D68EDF1}"/>
                    </a:ext>
                  </a:extLst>
                </p14:cNvPr>
                <p14:cNvContentPartPr/>
                <p14:nvPr/>
              </p14:nvContentPartPr>
              <p14:xfrm>
                <a:off x="9050741" y="2934095"/>
                <a:ext cx="267120" cy="2318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85F5CEE5-F5A6-4C74-9DC6-DBBE7D68EDF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046421" y="2929775"/>
                  <a:ext cx="2757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D8CAC512-92A6-4EBE-89D0-74C7F84BEC63}"/>
                    </a:ext>
                  </a:extLst>
                </p14:cNvPr>
                <p14:cNvContentPartPr/>
                <p14:nvPr/>
              </p14:nvContentPartPr>
              <p14:xfrm>
                <a:off x="9634661" y="2933735"/>
                <a:ext cx="502560" cy="204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D8CAC512-92A6-4EBE-89D0-74C7F84BEC6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630341" y="2929415"/>
                  <a:ext cx="5112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4F232D2E-2275-4E37-9AF7-D6E32F2C92D5}"/>
                    </a:ext>
                  </a:extLst>
                </p14:cNvPr>
                <p14:cNvContentPartPr/>
                <p14:nvPr/>
              </p14:nvContentPartPr>
              <p14:xfrm>
                <a:off x="10081421" y="3003935"/>
                <a:ext cx="301680" cy="167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4F232D2E-2275-4E37-9AF7-D6E32F2C92D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077101" y="2999615"/>
                  <a:ext cx="3103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DE5C7128-3178-4702-B332-9F20A00A5B35}"/>
                    </a:ext>
                  </a:extLst>
                </p14:cNvPr>
                <p14:cNvContentPartPr/>
                <p14:nvPr/>
              </p14:nvContentPartPr>
              <p14:xfrm>
                <a:off x="10497221" y="2972615"/>
                <a:ext cx="242280" cy="1904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DE5C7128-3178-4702-B332-9F20A00A5B3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492901" y="2968295"/>
                  <a:ext cx="2509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323C7B7F-7F2E-43F5-940D-BACADB5053A0}"/>
                    </a:ext>
                  </a:extLst>
                </p14:cNvPr>
                <p14:cNvContentPartPr/>
                <p14:nvPr/>
              </p14:nvContentPartPr>
              <p14:xfrm>
                <a:off x="10766861" y="3055055"/>
                <a:ext cx="70560" cy="918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323C7B7F-7F2E-43F5-940D-BACADB5053A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762541" y="3050735"/>
                  <a:ext cx="792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A306CC6A-5EF7-4FE8-9D5D-38E3018CDEC6}"/>
                    </a:ext>
                  </a:extLst>
                </p14:cNvPr>
                <p14:cNvContentPartPr/>
                <p14:nvPr/>
              </p14:nvContentPartPr>
              <p14:xfrm>
                <a:off x="10804301" y="2900255"/>
                <a:ext cx="35280" cy="291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A306CC6A-5EF7-4FE8-9D5D-38E3018CDEC6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799981" y="2895935"/>
                  <a:ext cx="439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10761BC-3AEE-4734-B65D-A251B4298B01}"/>
                    </a:ext>
                  </a:extLst>
                </p14:cNvPr>
                <p14:cNvContentPartPr/>
                <p14:nvPr/>
              </p14:nvContentPartPr>
              <p14:xfrm>
                <a:off x="10971341" y="2992775"/>
                <a:ext cx="283680" cy="1868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10761BC-3AEE-4734-B65D-A251B4298B01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967021" y="2988455"/>
                  <a:ext cx="2923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AC01C797-4BF2-4D26-A02C-4FB50C3042B5}"/>
                    </a:ext>
                  </a:extLst>
                </p14:cNvPr>
                <p14:cNvContentPartPr/>
                <p14:nvPr/>
              </p14:nvContentPartPr>
              <p14:xfrm>
                <a:off x="11212181" y="2508935"/>
                <a:ext cx="61920" cy="6505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AC01C797-4BF2-4D26-A02C-4FB50C3042B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207861" y="2504615"/>
                  <a:ext cx="70560" cy="65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94772C7-44AB-4CDF-9432-206145596A65}"/>
                    </a:ext>
                  </a:extLst>
                </p14:cNvPr>
                <p14:cNvContentPartPr/>
                <p14:nvPr/>
              </p14:nvContentPartPr>
              <p14:xfrm>
                <a:off x="11303261" y="2988095"/>
                <a:ext cx="143280" cy="1908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94772C7-44AB-4CDF-9432-206145596A65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298941" y="2983775"/>
                  <a:ext cx="1519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8DFBE7EE-D491-4966-952A-F18307C62FD6}"/>
                    </a:ext>
                  </a:extLst>
                </p14:cNvPr>
                <p14:cNvContentPartPr/>
                <p14:nvPr/>
              </p14:nvContentPartPr>
              <p14:xfrm>
                <a:off x="11495861" y="2975495"/>
                <a:ext cx="525240" cy="2649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8DFBE7EE-D491-4966-952A-F18307C62FD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491541" y="2971175"/>
                  <a:ext cx="5338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C6F1317C-E8D5-430F-A75D-0B1E272DAE81}"/>
                    </a:ext>
                  </a:extLst>
                </p14:cNvPr>
                <p14:cNvContentPartPr/>
                <p14:nvPr/>
              </p14:nvContentPartPr>
              <p14:xfrm>
                <a:off x="11849021" y="3371135"/>
                <a:ext cx="123120" cy="1080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C6F1317C-E8D5-430F-A75D-0B1E272DAE8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844701" y="3366815"/>
                  <a:ext cx="13176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1E774E90-CBBB-44BA-B34F-A548555C9A9D}"/>
                    </a:ext>
                  </a:extLst>
                </p14:cNvPr>
                <p14:cNvContentPartPr/>
                <p14:nvPr/>
              </p14:nvContentPartPr>
              <p14:xfrm>
                <a:off x="5946461" y="3819335"/>
                <a:ext cx="80280" cy="1490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1E774E90-CBBB-44BA-B34F-A548555C9A9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942141" y="3815015"/>
                  <a:ext cx="889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975A1DFC-529E-47D5-BBE1-45C2E1B3EB95}"/>
                    </a:ext>
                  </a:extLst>
                </p14:cNvPr>
                <p14:cNvContentPartPr/>
                <p14:nvPr/>
              </p14:nvContentPartPr>
              <p14:xfrm>
                <a:off x="5892461" y="3638615"/>
                <a:ext cx="52920" cy="230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975A1DFC-529E-47D5-BBE1-45C2E1B3EB9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888141" y="3634295"/>
                  <a:ext cx="615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70074B8-98EE-4A7E-B576-CE6FCE294D92}"/>
                    </a:ext>
                  </a:extLst>
                </p14:cNvPr>
                <p14:cNvContentPartPr/>
                <p14:nvPr/>
              </p14:nvContentPartPr>
              <p14:xfrm>
                <a:off x="6007301" y="3431255"/>
                <a:ext cx="336960" cy="5284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70074B8-98EE-4A7E-B576-CE6FCE294D9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002981" y="3426935"/>
                  <a:ext cx="34560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77A75C79-6961-4211-AE43-70B7CFEDBDDA}"/>
                    </a:ext>
                  </a:extLst>
                </p14:cNvPr>
                <p14:cNvContentPartPr/>
                <p14:nvPr/>
              </p14:nvContentPartPr>
              <p14:xfrm>
                <a:off x="6827021" y="3749495"/>
                <a:ext cx="46800" cy="5284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77A75C79-6961-4211-AE43-70B7CFEDBDD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822701" y="3745175"/>
                  <a:ext cx="5544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6D812435-426E-43F3-A6C9-33676139A246}"/>
                    </a:ext>
                  </a:extLst>
                </p14:cNvPr>
                <p14:cNvContentPartPr/>
                <p14:nvPr/>
              </p14:nvContentPartPr>
              <p14:xfrm>
                <a:off x="6708221" y="3713855"/>
                <a:ext cx="338760" cy="1954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6D812435-426E-43F3-A6C9-33676139A246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703901" y="3709535"/>
                  <a:ext cx="3474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18EB4F9-D009-41F5-9C5C-47FD314A91FB}"/>
                    </a:ext>
                  </a:extLst>
                </p14:cNvPr>
                <p14:cNvContentPartPr/>
                <p14:nvPr/>
              </p14:nvContentPartPr>
              <p14:xfrm>
                <a:off x="7114301" y="3630335"/>
                <a:ext cx="184680" cy="2844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18EB4F9-D009-41F5-9C5C-47FD314A91F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109981" y="3626015"/>
                  <a:ext cx="19332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B483CF28-BD7B-42CD-BAFA-233ECFC3A703}"/>
                    </a:ext>
                  </a:extLst>
                </p14:cNvPr>
                <p14:cNvContentPartPr/>
                <p14:nvPr/>
              </p14:nvContentPartPr>
              <p14:xfrm>
                <a:off x="7296821" y="3728975"/>
                <a:ext cx="257040" cy="1627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B483CF28-BD7B-42CD-BAFA-233ECFC3A70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292501" y="3724655"/>
                  <a:ext cx="2656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5FC76242-E399-4AB7-917C-E010FEC1D6E5}"/>
                    </a:ext>
                  </a:extLst>
                </p14:cNvPr>
                <p14:cNvContentPartPr/>
                <p14:nvPr/>
              </p14:nvContentPartPr>
              <p14:xfrm>
                <a:off x="7733861" y="3689015"/>
                <a:ext cx="335520" cy="1994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5FC76242-E399-4AB7-917C-E010FEC1D6E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729541" y="3684695"/>
                  <a:ext cx="3441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ACC94D5-99A8-4EF2-9ADC-7D0B487CFEF8}"/>
                    </a:ext>
                  </a:extLst>
                </p14:cNvPr>
                <p14:cNvContentPartPr/>
                <p14:nvPr/>
              </p14:nvContentPartPr>
              <p14:xfrm>
                <a:off x="8070461" y="3372935"/>
                <a:ext cx="52920" cy="4968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ACC94D5-99A8-4EF2-9ADC-7D0B487CFEF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066141" y="3368615"/>
                  <a:ext cx="6156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6842251A-F997-4F4A-AA5E-6B35D1D3006E}"/>
                    </a:ext>
                  </a:extLst>
                </p14:cNvPr>
                <p14:cNvContentPartPr/>
                <p14:nvPr/>
              </p14:nvContentPartPr>
              <p14:xfrm>
                <a:off x="8162621" y="3712775"/>
                <a:ext cx="260280" cy="1785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6842251A-F997-4F4A-AA5E-6B35D1D3006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158301" y="3708455"/>
                  <a:ext cx="2689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2AE36ED-4A19-4B81-8003-472B59473B5C}"/>
                    </a:ext>
                  </a:extLst>
                </p14:cNvPr>
                <p14:cNvContentPartPr/>
                <p14:nvPr/>
              </p14:nvContentPartPr>
              <p14:xfrm>
                <a:off x="8583461" y="3377255"/>
                <a:ext cx="106920" cy="5209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2AE36ED-4A19-4B81-8003-472B59473B5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579141" y="3372935"/>
                  <a:ext cx="11556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6BC647D-1FAE-46FF-BBB0-D8C5721E2AFF}"/>
                    </a:ext>
                  </a:extLst>
                </p14:cNvPr>
                <p14:cNvContentPartPr/>
                <p14:nvPr/>
              </p14:nvContentPartPr>
              <p14:xfrm>
                <a:off x="8433341" y="3618815"/>
                <a:ext cx="231480" cy="248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6BC647D-1FAE-46FF-BBB0-D8C5721E2AF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429021" y="3614495"/>
                  <a:ext cx="2401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82C83EE-CCC4-4723-A558-BC216EB3C968}"/>
                    </a:ext>
                  </a:extLst>
                </p14:cNvPr>
                <p14:cNvContentPartPr/>
                <p14:nvPr/>
              </p14:nvContentPartPr>
              <p14:xfrm>
                <a:off x="8846621" y="3440615"/>
                <a:ext cx="86760" cy="441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82C83EE-CCC4-4723-A558-BC216EB3C96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842301" y="3436295"/>
                  <a:ext cx="95400" cy="45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65E19D2C-C2B2-4EDD-BE25-0A5CC25F1C55}"/>
                    </a:ext>
                  </a:extLst>
                </p14:cNvPr>
                <p14:cNvContentPartPr/>
                <p14:nvPr/>
              </p14:nvContentPartPr>
              <p14:xfrm>
                <a:off x="8664461" y="3578495"/>
                <a:ext cx="346680" cy="406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65E19D2C-C2B2-4EDD-BE25-0A5CC25F1C5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660141" y="3574175"/>
                  <a:ext cx="35532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14100FD-056A-49C7-8433-147A8074CC2A}"/>
                    </a:ext>
                  </a:extLst>
                </p14:cNvPr>
                <p14:cNvContentPartPr/>
                <p14:nvPr/>
              </p14:nvContentPartPr>
              <p14:xfrm>
                <a:off x="8988821" y="3751655"/>
                <a:ext cx="264240" cy="1746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14100FD-056A-49C7-8433-147A8074CC2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984501" y="3747335"/>
                  <a:ext cx="2728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69FBE858-DBDE-4D00-9405-B6B68BF44FC1}"/>
                    </a:ext>
                  </a:extLst>
                </p14:cNvPr>
                <p14:cNvContentPartPr/>
                <p14:nvPr/>
              </p14:nvContentPartPr>
              <p14:xfrm>
                <a:off x="9754541" y="3437375"/>
                <a:ext cx="146160" cy="491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69FBE858-DBDE-4D00-9405-B6B68BF44FC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750221" y="3433055"/>
                  <a:ext cx="154800" cy="49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235F315-D19C-4C77-8FBE-06926901C2AD}"/>
                    </a:ext>
                  </a:extLst>
                </p14:cNvPr>
                <p14:cNvContentPartPr/>
                <p14:nvPr/>
              </p14:nvContentPartPr>
              <p14:xfrm>
                <a:off x="9509021" y="3684695"/>
                <a:ext cx="357840" cy="100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235F315-D19C-4C77-8FBE-06926901C2A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504701" y="3680375"/>
                  <a:ext cx="3664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3BBA30F-448C-4EDE-A796-6E3713564E13}"/>
                    </a:ext>
                  </a:extLst>
                </p14:cNvPr>
                <p14:cNvContentPartPr/>
                <p14:nvPr/>
              </p14:nvContentPartPr>
              <p14:xfrm>
                <a:off x="9941741" y="3715295"/>
                <a:ext cx="208080" cy="2642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3BBA30F-448C-4EDE-A796-6E3713564E1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937421" y="3710975"/>
                  <a:ext cx="21672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9912C9AB-353C-462C-B961-C485DE9DC14B}"/>
                    </a:ext>
                  </a:extLst>
                </p14:cNvPr>
                <p14:cNvContentPartPr/>
                <p14:nvPr/>
              </p14:nvContentPartPr>
              <p14:xfrm>
                <a:off x="10210661" y="3772175"/>
                <a:ext cx="433440" cy="1969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9912C9AB-353C-462C-B961-C485DE9DC14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206341" y="3767855"/>
                  <a:ext cx="4420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3C8EB64-4715-4844-BB23-603D3240B75B}"/>
                    </a:ext>
                  </a:extLst>
                </p14:cNvPr>
                <p14:cNvContentPartPr/>
                <p14:nvPr/>
              </p14:nvContentPartPr>
              <p14:xfrm>
                <a:off x="10911221" y="3789815"/>
                <a:ext cx="312840" cy="2257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3C8EB64-4715-4844-BB23-603D3240B75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906901" y="3785495"/>
                  <a:ext cx="3214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8B2D8E0A-5871-4E9A-9D70-615324C2BDC8}"/>
                    </a:ext>
                  </a:extLst>
                </p14:cNvPr>
                <p14:cNvContentPartPr/>
                <p14:nvPr/>
              </p14:nvContentPartPr>
              <p14:xfrm>
                <a:off x="11194541" y="3421535"/>
                <a:ext cx="23760" cy="6044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8B2D8E0A-5871-4E9A-9D70-615324C2BDC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1190221" y="3417215"/>
                  <a:ext cx="32400" cy="61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F1AB6F10-D7E8-4ABF-88F2-6E243CF06779}"/>
                    </a:ext>
                  </a:extLst>
                </p14:cNvPr>
                <p14:cNvContentPartPr/>
                <p14:nvPr/>
              </p14:nvContentPartPr>
              <p14:xfrm>
                <a:off x="11284181" y="3872255"/>
                <a:ext cx="599400" cy="246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F1AB6F10-D7E8-4ABF-88F2-6E243CF0677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279861" y="3867935"/>
                  <a:ext cx="608040" cy="25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5C87AB56-F1F0-4354-A7E1-D41A3171A53A}"/>
              </a:ext>
            </a:extLst>
          </p:cNvPr>
          <p:cNvGrpSpPr/>
          <p:nvPr/>
        </p:nvGrpSpPr>
        <p:grpSpPr>
          <a:xfrm>
            <a:off x="88901" y="3346655"/>
            <a:ext cx="5449680" cy="1731600"/>
            <a:chOff x="88901" y="3346655"/>
            <a:chExt cx="5449680" cy="173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BD26F6A6-DCCE-4504-A44B-DBC2C5BE69E6}"/>
                    </a:ext>
                  </a:extLst>
                </p14:cNvPr>
                <p14:cNvContentPartPr/>
                <p14:nvPr/>
              </p14:nvContentPartPr>
              <p14:xfrm>
                <a:off x="125261" y="3548615"/>
                <a:ext cx="240120" cy="3250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BD26F6A6-DCCE-4504-A44B-DBC2C5BE69E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20941" y="3544295"/>
                  <a:ext cx="24876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42EECA4-524E-4AF7-86A7-FC2ABBCE46CA}"/>
                    </a:ext>
                  </a:extLst>
                </p14:cNvPr>
                <p14:cNvContentPartPr/>
                <p14:nvPr/>
              </p14:nvContentPartPr>
              <p14:xfrm>
                <a:off x="123461" y="3740855"/>
                <a:ext cx="271080" cy="154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42EECA4-524E-4AF7-86A7-FC2ABBCE46C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9141" y="3736535"/>
                  <a:ext cx="2797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22FC496E-DB96-4BBC-8998-8C7A0DA65126}"/>
                    </a:ext>
                  </a:extLst>
                </p14:cNvPr>
                <p14:cNvContentPartPr/>
                <p14:nvPr/>
              </p14:nvContentPartPr>
              <p14:xfrm>
                <a:off x="462581" y="3570935"/>
                <a:ext cx="78120" cy="2412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22FC496E-DB96-4BBC-8998-8C7A0DA6512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58261" y="3566615"/>
                  <a:ext cx="867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0A2F19C-7590-4E6B-A400-4D4F72BD3D45}"/>
                    </a:ext>
                  </a:extLst>
                </p14:cNvPr>
                <p14:cNvContentPartPr/>
                <p14:nvPr/>
              </p14:nvContentPartPr>
              <p14:xfrm>
                <a:off x="657701" y="3626735"/>
                <a:ext cx="267120" cy="1868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0A2F19C-7590-4E6B-A400-4D4F72BD3D4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53381" y="3622415"/>
                  <a:ext cx="2757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BCF8AA74-1C11-4479-B73E-6FA148057D42}"/>
                    </a:ext>
                  </a:extLst>
                </p14:cNvPr>
                <p14:cNvContentPartPr/>
                <p14:nvPr/>
              </p14:nvContentPartPr>
              <p14:xfrm>
                <a:off x="937061" y="3626375"/>
                <a:ext cx="261720" cy="2131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BCF8AA74-1C11-4479-B73E-6FA148057D4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32741" y="3622055"/>
                  <a:ext cx="27036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ED7B8206-747D-495F-8E4F-ACF60E4A74C4}"/>
                    </a:ext>
                  </a:extLst>
                </p14:cNvPr>
                <p14:cNvContentPartPr/>
                <p14:nvPr/>
              </p14:nvContentPartPr>
              <p14:xfrm>
                <a:off x="1263581" y="3630695"/>
                <a:ext cx="249840" cy="2390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ED7B8206-747D-495F-8E4F-ACF60E4A74C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259261" y="3626375"/>
                  <a:ext cx="25848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3E45509-5B65-477B-8B3D-A9B11DEFBE81}"/>
                    </a:ext>
                  </a:extLst>
                </p14:cNvPr>
                <p14:cNvContentPartPr/>
                <p14:nvPr/>
              </p14:nvContentPartPr>
              <p14:xfrm>
                <a:off x="2109581" y="3642935"/>
                <a:ext cx="324360" cy="2152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3E45509-5B65-477B-8B3D-A9B11DEFBE8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105261" y="3638615"/>
                  <a:ext cx="333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5D106801-0287-4008-8889-37F6B2012C65}"/>
                    </a:ext>
                  </a:extLst>
                </p14:cNvPr>
                <p14:cNvContentPartPr/>
                <p14:nvPr/>
              </p14:nvContentPartPr>
              <p14:xfrm>
                <a:off x="2323421" y="3346655"/>
                <a:ext cx="153720" cy="5011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5D106801-0287-4008-8889-37F6B2012C6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319101" y="3342335"/>
                  <a:ext cx="16236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91302151-42E3-4304-8065-8A80A5F642EA}"/>
                    </a:ext>
                  </a:extLst>
                </p14:cNvPr>
                <p14:cNvContentPartPr/>
                <p14:nvPr/>
              </p14:nvContentPartPr>
              <p14:xfrm>
                <a:off x="2564621" y="3673175"/>
                <a:ext cx="186480" cy="1987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91302151-42E3-4304-8065-8A80A5F642E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560301" y="3668855"/>
                  <a:ext cx="1951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6A2101C2-0BB6-4F8A-B2A3-63273B7821D4}"/>
                    </a:ext>
                  </a:extLst>
                </p14:cNvPr>
                <p14:cNvContentPartPr/>
                <p14:nvPr/>
              </p14:nvContentPartPr>
              <p14:xfrm>
                <a:off x="2804741" y="3357815"/>
                <a:ext cx="488160" cy="9522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6A2101C2-0BB6-4F8A-B2A3-63273B7821D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800421" y="3353495"/>
                  <a:ext cx="496800" cy="9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21E6A3F5-6D3A-4EEC-A285-A6AE0C959E32}"/>
                    </a:ext>
                  </a:extLst>
                </p14:cNvPr>
                <p14:cNvContentPartPr/>
                <p14:nvPr/>
              </p14:nvContentPartPr>
              <p14:xfrm>
                <a:off x="2854061" y="3849215"/>
                <a:ext cx="218520" cy="216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21E6A3F5-6D3A-4EEC-A285-A6AE0C959E32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849741" y="3844895"/>
                  <a:ext cx="2271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5F22B812-C671-46D3-8E20-965C434FDE06}"/>
                    </a:ext>
                  </a:extLst>
                </p14:cNvPr>
                <p14:cNvContentPartPr/>
                <p14:nvPr/>
              </p14:nvContentPartPr>
              <p14:xfrm>
                <a:off x="3250781" y="3677495"/>
                <a:ext cx="68400" cy="1810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5F22B812-C671-46D3-8E20-965C434FDE0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246461" y="3673175"/>
                  <a:ext cx="770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DDFDF6DC-EBB3-4ED8-8919-F32D8CFAFDEC}"/>
                    </a:ext>
                  </a:extLst>
                </p14:cNvPr>
                <p14:cNvContentPartPr/>
                <p14:nvPr/>
              </p14:nvContentPartPr>
              <p14:xfrm>
                <a:off x="3483341" y="3776855"/>
                <a:ext cx="235080" cy="1774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DDFDF6DC-EBB3-4ED8-8919-F32D8CFAFDE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479021" y="3772535"/>
                  <a:ext cx="2437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A78D61D1-A8B6-4AA4-AFC6-340979C6F381}"/>
                    </a:ext>
                  </a:extLst>
                </p14:cNvPr>
                <p14:cNvContentPartPr/>
                <p14:nvPr/>
              </p14:nvContentPartPr>
              <p14:xfrm>
                <a:off x="3877181" y="3897095"/>
                <a:ext cx="27000" cy="140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A78D61D1-A8B6-4AA4-AFC6-340979C6F38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872861" y="3892775"/>
                  <a:ext cx="3564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AB7151E8-2126-4D88-A992-168570379C22}"/>
                    </a:ext>
                  </a:extLst>
                </p14:cNvPr>
                <p14:cNvContentPartPr/>
                <p14:nvPr/>
              </p14:nvContentPartPr>
              <p14:xfrm>
                <a:off x="3887981" y="3664535"/>
                <a:ext cx="36000" cy="208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AB7151E8-2126-4D88-A992-168570379C2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883661" y="3660215"/>
                  <a:ext cx="446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8C12319-A2A0-4ECA-B3CA-4A76C5A5FD70}"/>
                    </a:ext>
                  </a:extLst>
                </p14:cNvPr>
                <p14:cNvContentPartPr/>
                <p14:nvPr/>
              </p14:nvContentPartPr>
              <p14:xfrm>
                <a:off x="3803381" y="3764975"/>
                <a:ext cx="133200" cy="1256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8C12319-A2A0-4ECA-B3CA-4A76C5A5FD70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799061" y="3760655"/>
                  <a:ext cx="1418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C4DBB95A-8E66-4BAE-8C54-B527796688AF}"/>
                    </a:ext>
                  </a:extLst>
                </p14:cNvPr>
                <p14:cNvContentPartPr/>
                <p14:nvPr/>
              </p14:nvContentPartPr>
              <p14:xfrm>
                <a:off x="4078781" y="3725735"/>
                <a:ext cx="496800" cy="2156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C4DBB95A-8E66-4BAE-8C54-B527796688A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074461" y="3721415"/>
                  <a:ext cx="5054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0552F75-8BF9-4DB1-B4E0-2B9200148CF6}"/>
                    </a:ext>
                  </a:extLst>
                </p14:cNvPr>
                <p14:cNvContentPartPr/>
                <p14:nvPr/>
              </p14:nvContentPartPr>
              <p14:xfrm>
                <a:off x="4695461" y="3779735"/>
                <a:ext cx="455040" cy="2016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0552F75-8BF9-4DB1-B4E0-2B9200148CF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691141" y="3775415"/>
                  <a:ext cx="4636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08C625F6-7D48-4B84-9D1C-83A20B789797}"/>
                    </a:ext>
                  </a:extLst>
                </p14:cNvPr>
                <p14:cNvContentPartPr/>
                <p14:nvPr/>
              </p14:nvContentPartPr>
              <p14:xfrm>
                <a:off x="5229701" y="3805295"/>
                <a:ext cx="308880" cy="1753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08C625F6-7D48-4B84-9D1C-83A20B78979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225381" y="3800975"/>
                  <a:ext cx="3175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78A1A64B-E9E2-49EF-9F3C-52FD649C5234}"/>
                    </a:ext>
                  </a:extLst>
                </p14:cNvPr>
                <p14:cNvContentPartPr/>
                <p14:nvPr/>
              </p14:nvContentPartPr>
              <p14:xfrm>
                <a:off x="182501" y="4437455"/>
                <a:ext cx="39600" cy="5493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78A1A64B-E9E2-49EF-9F3C-52FD649C523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78181" y="4433135"/>
                  <a:ext cx="4824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708CD14-3CAF-47C5-ABFE-48FE3BDC2BE8}"/>
                    </a:ext>
                  </a:extLst>
                </p14:cNvPr>
                <p14:cNvContentPartPr/>
                <p14:nvPr/>
              </p14:nvContentPartPr>
              <p14:xfrm>
                <a:off x="88901" y="4406495"/>
                <a:ext cx="346320" cy="2278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708CD14-3CAF-47C5-ABFE-48FE3BDC2BE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4581" y="4402175"/>
                  <a:ext cx="3549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2DEEBDE2-0083-4CFB-8508-D89F472EC926}"/>
                    </a:ext>
                  </a:extLst>
                </p14:cNvPr>
                <p14:cNvContentPartPr/>
                <p14:nvPr/>
              </p14:nvContentPartPr>
              <p14:xfrm>
                <a:off x="524861" y="4113095"/>
                <a:ext cx="107640" cy="5425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2DEEBDE2-0083-4CFB-8508-D89F472EC92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20541" y="4108775"/>
                  <a:ext cx="11628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39FC23D-7ACD-43D4-9A78-9C04356FD15C}"/>
                    </a:ext>
                  </a:extLst>
                </p14:cNvPr>
                <p14:cNvContentPartPr/>
                <p14:nvPr/>
              </p14:nvContentPartPr>
              <p14:xfrm>
                <a:off x="334421" y="4339175"/>
                <a:ext cx="366480" cy="111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39FC23D-7ACD-43D4-9A78-9C04356FD15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30101" y="4334855"/>
                  <a:ext cx="3751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2DEC8855-FD77-4ABA-85B5-E2844B6B0896}"/>
                    </a:ext>
                  </a:extLst>
                </p14:cNvPr>
                <p14:cNvContentPartPr/>
                <p14:nvPr/>
              </p14:nvContentPartPr>
              <p14:xfrm>
                <a:off x="785861" y="4408655"/>
                <a:ext cx="115560" cy="1818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2DEC8855-FD77-4ABA-85B5-E2844B6B0896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81541" y="4404335"/>
                  <a:ext cx="1242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0A734E1-9EA9-4F57-B6AF-8FA4DD1DBEB1}"/>
                    </a:ext>
                  </a:extLst>
                </p14:cNvPr>
                <p14:cNvContentPartPr/>
                <p14:nvPr/>
              </p14:nvContentPartPr>
              <p14:xfrm>
                <a:off x="1567061" y="4392815"/>
                <a:ext cx="286560" cy="2260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0A734E1-9EA9-4F57-B6AF-8FA4DD1DBEB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562741" y="4388495"/>
                  <a:ext cx="29520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E4BAC7F0-DE4A-4D95-B84B-F3639714349B}"/>
                    </a:ext>
                  </a:extLst>
                </p14:cNvPr>
                <p14:cNvContentPartPr/>
                <p14:nvPr/>
              </p14:nvContentPartPr>
              <p14:xfrm>
                <a:off x="1763981" y="3974135"/>
                <a:ext cx="162720" cy="6451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E4BAC7F0-DE4A-4D95-B84B-F3639714349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759661" y="3969815"/>
                  <a:ext cx="171360" cy="65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274CB1B-7429-4448-B585-A25257536C16}"/>
                    </a:ext>
                  </a:extLst>
                </p14:cNvPr>
                <p14:cNvContentPartPr/>
                <p14:nvPr/>
              </p14:nvContentPartPr>
              <p14:xfrm>
                <a:off x="2018501" y="4451495"/>
                <a:ext cx="204480" cy="163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274CB1B-7429-4448-B585-A25257536C16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014181" y="4447175"/>
                  <a:ext cx="2131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851FFEE-E431-4146-A25A-A47B71EB9E40}"/>
                    </a:ext>
                  </a:extLst>
                </p14:cNvPr>
                <p14:cNvContentPartPr/>
                <p14:nvPr/>
              </p14:nvContentPartPr>
              <p14:xfrm>
                <a:off x="2386061" y="4048655"/>
                <a:ext cx="319320" cy="574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851FFEE-E431-4146-A25A-A47B71EB9E4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381741" y="4044335"/>
                  <a:ext cx="32796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97AE31A-ACDE-461E-BEFB-EBD37E6310A0}"/>
                    </a:ext>
                  </a:extLst>
                </p14:cNvPr>
                <p14:cNvContentPartPr/>
                <p14:nvPr/>
              </p14:nvContentPartPr>
              <p14:xfrm>
                <a:off x="3522581" y="4382735"/>
                <a:ext cx="26280" cy="6955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97AE31A-ACDE-461E-BEFB-EBD37E6310A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518261" y="4378415"/>
                  <a:ext cx="34920" cy="70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5E8C289-F701-488E-9C0C-0AA6C8716D2C}"/>
                    </a:ext>
                  </a:extLst>
                </p14:cNvPr>
                <p14:cNvContentPartPr/>
                <p14:nvPr/>
              </p14:nvContentPartPr>
              <p14:xfrm>
                <a:off x="3427541" y="4397135"/>
                <a:ext cx="347400" cy="2548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5E8C289-F701-488E-9C0C-0AA6C8716D2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423221" y="4392815"/>
                  <a:ext cx="35604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A4F7E90D-ADB3-405F-ABE2-17138EC3711A}"/>
                    </a:ext>
                  </a:extLst>
                </p14:cNvPr>
                <p14:cNvContentPartPr/>
                <p14:nvPr/>
              </p14:nvContentPartPr>
              <p14:xfrm>
                <a:off x="3884021" y="4492535"/>
                <a:ext cx="55080" cy="1116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A4F7E90D-ADB3-405F-ABE2-17138EC3711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879701" y="4488215"/>
                  <a:ext cx="637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A9DF063-B4DC-4873-85C9-31D865EC9BBC}"/>
                    </a:ext>
                  </a:extLst>
                </p14:cNvPr>
                <p14:cNvContentPartPr/>
                <p14:nvPr/>
              </p14:nvContentPartPr>
              <p14:xfrm>
                <a:off x="3867461" y="4351415"/>
                <a:ext cx="30960" cy="453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A9DF063-B4DC-4873-85C9-31D865EC9BB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863141" y="4347095"/>
                  <a:ext cx="3960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996F921-D472-4FF1-ABD3-C7BBCFDC5D15}"/>
                    </a:ext>
                  </a:extLst>
                </p14:cNvPr>
                <p14:cNvContentPartPr/>
                <p14:nvPr/>
              </p14:nvContentPartPr>
              <p14:xfrm>
                <a:off x="4115861" y="4414775"/>
                <a:ext cx="447120" cy="2214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996F921-D472-4FF1-ABD3-C7BBCFDC5D1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111541" y="4410455"/>
                  <a:ext cx="4557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9DEDD3E-7ED0-488B-AE14-473787CB7856}"/>
                    </a:ext>
                  </a:extLst>
                </p14:cNvPr>
                <p14:cNvContentPartPr/>
                <p14:nvPr/>
              </p14:nvContentPartPr>
              <p14:xfrm>
                <a:off x="4676381" y="4438895"/>
                <a:ext cx="319680" cy="2311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9DEDD3E-7ED0-488B-AE14-473787CB785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672061" y="4434575"/>
                  <a:ext cx="3283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80B1E2A3-D876-42AA-8BBD-E758D1B5B6D1}"/>
                    </a:ext>
                  </a:extLst>
                </p14:cNvPr>
                <p14:cNvContentPartPr/>
                <p14:nvPr/>
              </p14:nvContentPartPr>
              <p14:xfrm>
                <a:off x="5089661" y="4393535"/>
                <a:ext cx="284040" cy="2412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80B1E2A3-D876-42AA-8BBD-E758D1B5B6D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085341" y="4389215"/>
                  <a:ext cx="292680" cy="24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uppo 198">
            <a:extLst>
              <a:ext uri="{FF2B5EF4-FFF2-40B4-BE49-F238E27FC236}">
                <a16:creationId xmlns:a16="http://schemas.microsoft.com/office/drawing/2014/main" id="{8EAC414D-C968-4FAB-95AA-4083563D15BC}"/>
              </a:ext>
            </a:extLst>
          </p:cNvPr>
          <p:cNvGrpSpPr/>
          <p:nvPr/>
        </p:nvGrpSpPr>
        <p:grpSpPr>
          <a:xfrm>
            <a:off x="5931341" y="4387415"/>
            <a:ext cx="2504160" cy="639360"/>
            <a:chOff x="5931341" y="4387415"/>
            <a:chExt cx="2504160" cy="63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982773A-8B52-4301-8E4D-3885CF28A609}"/>
                    </a:ext>
                  </a:extLst>
                </p14:cNvPr>
                <p14:cNvContentPartPr/>
                <p14:nvPr/>
              </p14:nvContentPartPr>
              <p14:xfrm>
                <a:off x="5993621" y="4389575"/>
                <a:ext cx="325080" cy="2278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982773A-8B52-4301-8E4D-3885CF28A60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989301" y="4385255"/>
                  <a:ext cx="3337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927EDBD8-1D8F-4BDD-9387-D121E890B618}"/>
                    </a:ext>
                  </a:extLst>
                </p14:cNvPr>
                <p14:cNvContentPartPr/>
                <p14:nvPr/>
              </p14:nvContentPartPr>
              <p14:xfrm>
                <a:off x="5931341" y="4508375"/>
                <a:ext cx="468000" cy="5184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927EDBD8-1D8F-4BDD-9387-D121E890B61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927021" y="4504055"/>
                  <a:ext cx="47664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28606AC2-7588-4B0F-9D52-B766941BF368}"/>
                    </a:ext>
                  </a:extLst>
                </p14:cNvPr>
                <p14:cNvContentPartPr/>
                <p14:nvPr/>
              </p14:nvContentPartPr>
              <p14:xfrm>
                <a:off x="6402941" y="4418015"/>
                <a:ext cx="191880" cy="207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28606AC2-7588-4B0F-9D52-B766941BF36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398621" y="4413695"/>
                  <a:ext cx="2005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FA8AC381-0D93-4E01-8E00-70DE16F70516}"/>
                    </a:ext>
                  </a:extLst>
                </p14:cNvPr>
                <p14:cNvContentPartPr/>
                <p14:nvPr/>
              </p14:nvContentPartPr>
              <p14:xfrm>
                <a:off x="6694181" y="4455455"/>
                <a:ext cx="252720" cy="2394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FA8AC381-0D93-4E01-8E00-70DE16F7051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689861" y="4451135"/>
                  <a:ext cx="2613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D470505-409F-463C-B3D6-E20E98B27751}"/>
                    </a:ext>
                  </a:extLst>
                </p14:cNvPr>
                <p14:cNvContentPartPr/>
                <p14:nvPr/>
              </p14:nvContentPartPr>
              <p14:xfrm>
                <a:off x="7046621" y="4468775"/>
                <a:ext cx="218160" cy="2228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D470505-409F-463C-B3D6-E20E98B2775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042301" y="4464455"/>
                  <a:ext cx="2268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D7BEA21-D790-4BCC-9628-79815DCF94BE}"/>
                    </a:ext>
                  </a:extLst>
                </p14:cNvPr>
                <p14:cNvContentPartPr/>
                <p14:nvPr/>
              </p14:nvContentPartPr>
              <p14:xfrm>
                <a:off x="7343261" y="4484255"/>
                <a:ext cx="451080" cy="1821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D7BEA21-D790-4BCC-9628-79815DCF94B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338941" y="4479935"/>
                  <a:ext cx="4597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CF4E56A-0DE4-4645-A221-502C625E2017}"/>
                    </a:ext>
                  </a:extLst>
                </p14:cNvPr>
                <p14:cNvContentPartPr/>
                <p14:nvPr/>
              </p14:nvContentPartPr>
              <p14:xfrm>
                <a:off x="7682381" y="4387415"/>
                <a:ext cx="18720" cy="352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CF4E56A-0DE4-4645-A221-502C625E2017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678061" y="4383095"/>
                  <a:ext cx="273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6AAC7188-E8EB-437C-ADF8-C1C8DDD490DB}"/>
                    </a:ext>
                  </a:extLst>
                </p14:cNvPr>
                <p14:cNvContentPartPr/>
                <p14:nvPr/>
              </p14:nvContentPartPr>
              <p14:xfrm>
                <a:off x="7963181" y="4489295"/>
                <a:ext cx="472320" cy="1735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6AAC7188-E8EB-437C-ADF8-C1C8DDD490D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958861" y="4484975"/>
                  <a:ext cx="48096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C83C9EB-0560-4FEC-B272-4B03F3093BC6}"/>
                    </a:ext>
                  </a:extLst>
                </p14:cNvPr>
                <p14:cNvContentPartPr/>
                <p14:nvPr/>
              </p14:nvContentPartPr>
              <p14:xfrm>
                <a:off x="8339021" y="4441415"/>
                <a:ext cx="46080" cy="27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C83C9EB-0560-4FEC-B272-4B03F3093BC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334701" y="4437095"/>
                  <a:ext cx="5472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7F52A3C4-C50E-4FFE-AB93-1D2F1AB538C3}"/>
              </a:ext>
            </a:extLst>
          </p:cNvPr>
          <p:cNvGrpSpPr/>
          <p:nvPr/>
        </p:nvGrpSpPr>
        <p:grpSpPr>
          <a:xfrm>
            <a:off x="187901" y="5148815"/>
            <a:ext cx="696960" cy="633960"/>
            <a:chOff x="187901" y="5148815"/>
            <a:chExt cx="696960" cy="63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41B7DF8-E1AC-4341-B24A-8E56476E42B9}"/>
                    </a:ext>
                  </a:extLst>
                </p14:cNvPr>
                <p14:cNvContentPartPr/>
                <p14:nvPr/>
              </p14:nvContentPartPr>
              <p14:xfrm>
                <a:off x="187901" y="5148815"/>
                <a:ext cx="267480" cy="6339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41B7DF8-E1AC-4341-B24A-8E56476E42B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83581" y="5144495"/>
                  <a:ext cx="276120" cy="64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A856968-22ED-4506-A04D-6D6455C18DAE}"/>
                    </a:ext>
                  </a:extLst>
                </p14:cNvPr>
                <p14:cNvContentPartPr/>
                <p14:nvPr/>
              </p14:nvContentPartPr>
              <p14:xfrm>
                <a:off x="454661" y="5284535"/>
                <a:ext cx="430200" cy="3344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A856968-22ED-4506-A04D-6D6455C18DAE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50341" y="5280215"/>
                  <a:ext cx="438840" cy="343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08" name="Input penna 207">
                <a:extLst>
                  <a:ext uri="{FF2B5EF4-FFF2-40B4-BE49-F238E27FC236}">
                    <a16:creationId xmlns:a16="http://schemas.microsoft.com/office/drawing/2014/main" id="{9FB08A53-8E23-4E85-8CC4-C44E321EF7BE}"/>
                  </a:ext>
                </a:extLst>
              </p14:cNvPr>
              <p14:cNvContentPartPr/>
              <p14:nvPr/>
            </p14:nvContentPartPr>
            <p14:xfrm>
              <a:off x="3396581" y="5024255"/>
              <a:ext cx="504000" cy="769320"/>
            </p14:xfrm>
          </p:contentPart>
        </mc:Choice>
        <mc:Fallback xmlns="">
          <p:pic>
            <p:nvPicPr>
              <p:cNvPr id="208" name="Input penna 207">
                <a:extLst>
                  <a:ext uri="{FF2B5EF4-FFF2-40B4-BE49-F238E27FC236}">
                    <a16:creationId xmlns:a16="http://schemas.microsoft.com/office/drawing/2014/main" id="{9FB08A53-8E23-4E85-8CC4-C44E321EF7BE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3392261" y="5019935"/>
                <a:ext cx="512640" cy="777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7B392CC3-B604-4BCD-BE11-87F626093379}"/>
              </a:ext>
            </a:extLst>
          </p:cNvPr>
          <p:cNvGrpSpPr/>
          <p:nvPr/>
        </p:nvGrpSpPr>
        <p:grpSpPr>
          <a:xfrm>
            <a:off x="4435181" y="5024255"/>
            <a:ext cx="538920" cy="732240"/>
            <a:chOff x="4435181" y="5024255"/>
            <a:chExt cx="538920" cy="73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939BAEC-8B86-4BD3-801D-56CAEB07C8D1}"/>
                    </a:ext>
                  </a:extLst>
                </p14:cNvPr>
                <p14:cNvContentPartPr/>
                <p14:nvPr/>
              </p14:nvContentPartPr>
              <p14:xfrm>
                <a:off x="4435181" y="5024255"/>
                <a:ext cx="304200" cy="732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939BAEC-8B86-4BD3-801D-56CAEB07C8D1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430861" y="5019935"/>
                  <a:ext cx="312840" cy="74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7AAA453F-5D0E-40E4-ACCC-40E110666E65}"/>
                    </a:ext>
                  </a:extLst>
                </p14:cNvPr>
                <p14:cNvContentPartPr/>
                <p14:nvPr/>
              </p14:nvContentPartPr>
              <p14:xfrm>
                <a:off x="4705541" y="5273015"/>
                <a:ext cx="268560" cy="3024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7AAA453F-5D0E-40E4-ACCC-40E110666E6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701221" y="5268695"/>
                  <a:ext cx="277200" cy="31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597DDE7A-1239-490A-83D3-4DB039F497DB}"/>
              </a:ext>
            </a:extLst>
          </p:cNvPr>
          <p:cNvGrpSpPr/>
          <p:nvPr/>
        </p:nvGrpSpPr>
        <p:grpSpPr>
          <a:xfrm>
            <a:off x="5291621" y="5096975"/>
            <a:ext cx="1566360" cy="690840"/>
            <a:chOff x="5291621" y="5096975"/>
            <a:chExt cx="1566360" cy="69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3126A9B-B8BE-44CD-9165-8641CC7BD2E2}"/>
                    </a:ext>
                  </a:extLst>
                </p14:cNvPr>
                <p14:cNvContentPartPr/>
                <p14:nvPr/>
              </p14:nvContentPartPr>
              <p14:xfrm>
                <a:off x="5291621" y="5483615"/>
                <a:ext cx="215280" cy="241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3126A9B-B8BE-44CD-9165-8641CC7BD2E2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287301" y="5479295"/>
                  <a:ext cx="2239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376AE082-D922-4F21-9856-667C15D129AC}"/>
                    </a:ext>
                  </a:extLst>
                </p14:cNvPr>
                <p14:cNvContentPartPr/>
                <p14:nvPr/>
              </p14:nvContentPartPr>
              <p14:xfrm>
                <a:off x="5374781" y="5381375"/>
                <a:ext cx="27000" cy="2588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376AE082-D922-4F21-9856-667C15D129A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370461" y="5377055"/>
                  <a:ext cx="3564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9D14C0E-B327-492E-A345-D6EB9D324D8B}"/>
                    </a:ext>
                  </a:extLst>
                </p14:cNvPr>
                <p14:cNvContentPartPr/>
                <p14:nvPr/>
              </p14:nvContentPartPr>
              <p14:xfrm>
                <a:off x="6055181" y="5457695"/>
                <a:ext cx="348480" cy="1911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9D14C0E-B327-492E-A345-D6EB9D324D8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050861" y="5453375"/>
                  <a:ext cx="3571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850916C5-5B28-40F3-ACF9-30D6577C5566}"/>
                    </a:ext>
                  </a:extLst>
                </p14:cNvPr>
                <p14:cNvContentPartPr/>
                <p14:nvPr/>
              </p14:nvContentPartPr>
              <p14:xfrm>
                <a:off x="6345341" y="5096975"/>
                <a:ext cx="206280" cy="6062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850916C5-5B28-40F3-ACF9-30D6577C556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341021" y="5092655"/>
                  <a:ext cx="21492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9DD11FA-47BA-40FE-AB90-9AF0F7687617}"/>
                    </a:ext>
                  </a:extLst>
                </p14:cNvPr>
                <p14:cNvContentPartPr/>
                <p14:nvPr/>
              </p14:nvContentPartPr>
              <p14:xfrm>
                <a:off x="6684461" y="5134055"/>
                <a:ext cx="173520" cy="6537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9DD11FA-47BA-40FE-AB90-9AF0F768761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680141" y="5129735"/>
                  <a:ext cx="182160" cy="66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38296BFF-620C-41F6-8067-F18B51674A17}"/>
              </a:ext>
            </a:extLst>
          </p:cNvPr>
          <p:cNvGrpSpPr/>
          <p:nvPr/>
        </p:nvGrpSpPr>
        <p:grpSpPr>
          <a:xfrm>
            <a:off x="7566101" y="5081855"/>
            <a:ext cx="814320" cy="599400"/>
            <a:chOff x="7566101" y="5081855"/>
            <a:chExt cx="814320" cy="59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022FEAF1-B9C8-43BA-806E-0785E02DBC4A}"/>
                    </a:ext>
                  </a:extLst>
                </p14:cNvPr>
                <p14:cNvContentPartPr/>
                <p14:nvPr/>
              </p14:nvContentPartPr>
              <p14:xfrm>
                <a:off x="7566101" y="5426375"/>
                <a:ext cx="239400" cy="1720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022FEAF1-B9C8-43BA-806E-0785E02DBC4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561781" y="5422055"/>
                  <a:ext cx="2480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375EECA-0D56-48EE-8335-9650A6CB3B51}"/>
                    </a:ext>
                  </a:extLst>
                </p14:cNvPr>
                <p14:cNvContentPartPr/>
                <p14:nvPr/>
              </p14:nvContentPartPr>
              <p14:xfrm>
                <a:off x="7769861" y="5081855"/>
                <a:ext cx="289800" cy="5590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375EECA-0D56-48EE-8335-9650A6CB3B5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765541" y="5077535"/>
                  <a:ext cx="298440" cy="56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3E1D58C-7FE3-4B62-ABEF-B92ECCFE35F0}"/>
                    </a:ext>
                  </a:extLst>
                </p14:cNvPr>
                <p14:cNvContentPartPr/>
                <p14:nvPr/>
              </p14:nvContentPartPr>
              <p14:xfrm>
                <a:off x="8160461" y="5479655"/>
                <a:ext cx="219960" cy="2016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3E1D58C-7FE3-4B62-ABEF-B92ECCFE35F0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156141" y="5475335"/>
                  <a:ext cx="228600" cy="21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B7858852-FDCA-4D62-A638-5E821A6E91F6}"/>
              </a:ext>
            </a:extLst>
          </p:cNvPr>
          <p:cNvGrpSpPr/>
          <p:nvPr/>
        </p:nvGrpSpPr>
        <p:grpSpPr>
          <a:xfrm>
            <a:off x="8852741" y="5014895"/>
            <a:ext cx="869400" cy="674280"/>
            <a:chOff x="8852741" y="5014895"/>
            <a:chExt cx="869400" cy="67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34E11DC2-B957-40C2-B0D6-B492460B8E07}"/>
                    </a:ext>
                  </a:extLst>
                </p14:cNvPr>
                <p14:cNvContentPartPr/>
                <p14:nvPr/>
              </p14:nvContentPartPr>
              <p14:xfrm>
                <a:off x="8852741" y="5449055"/>
                <a:ext cx="318600" cy="2001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34E11DC2-B957-40C2-B0D6-B492460B8E0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848421" y="5444735"/>
                  <a:ext cx="3272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A21421ED-83F5-4920-9D98-E21726D29595}"/>
                    </a:ext>
                  </a:extLst>
                </p14:cNvPr>
                <p14:cNvContentPartPr/>
                <p14:nvPr/>
              </p14:nvContentPartPr>
              <p14:xfrm>
                <a:off x="9155141" y="5014895"/>
                <a:ext cx="54000" cy="5972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A21421ED-83F5-4920-9D98-E21726D2959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150821" y="5010575"/>
                  <a:ext cx="62640" cy="60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6F930986-360A-4372-A020-E5A28AD170AA}"/>
                    </a:ext>
                  </a:extLst>
                </p14:cNvPr>
                <p14:cNvContentPartPr/>
                <p14:nvPr/>
              </p14:nvContentPartPr>
              <p14:xfrm>
                <a:off x="9290861" y="5438975"/>
                <a:ext cx="431280" cy="2502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6F930986-360A-4372-A020-E5A28AD170A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286541" y="5434655"/>
                  <a:ext cx="439920" cy="25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E0100A15-0A62-43E6-A689-70742D2D71DC}"/>
              </a:ext>
            </a:extLst>
          </p:cNvPr>
          <p:cNvGrpSpPr/>
          <p:nvPr/>
        </p:nvGrpSpPr>
        <p:grpSpPr>
          <a:xfrm>
            <a:off x="167021" y="5824175"/>
            <a:ext cx="2223000" cy="705240"/>
            <a:chOff x="167021" y="5824175"/>
            <a:chExt cx="2223000" cy="70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CEFE3951-9C22-4D2F-90D4-5AD40D0C1473}"/>
                    </a:ext>
                  </a:extLst>
                </p14:cNvPr>
                <p14:cNvContentPartPr/>
                <p14:nvPr/>
              </p14:nvContentPartPr>
              <p14:xfrm>
                <a:off x="167021" y="6233855"/>
                <a:ext cx="420840" cy="2556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CEFE3951-9C22-4D2F-90D4-5AD40D0C147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62701" y="6229535"/>
                  <a:ext cx="4294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110F074-4605-48C0-AFBE-42108B4B24AD}"/>
                    </a:ext>
                  </a:extLst>
                </p14:cNvPr>
                <p14:cNvContentPartPr/>
                <p14:nvPr/>
              </p14:nvContentPartPr>
              <p14:xfrm>
                <a:off x="741941" y="6221975"/>
                <a:ext cx="251280" cy="2325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110F074-4605-48C0-AFBE-42108B4B24AD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37621" y="6217655"/>
                  <a:ext cx="2599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FB22734-94A1-4A25-81CD-4CDCD85D4854}"/>
                    </a:ext>
                  </a:extLst>
                </p14:cNvPr>
                <p14:cNvContentPartPr/>
                <p14:nvPr/>
              </p14:nvContentPartPr>
              <p14:xfrm>
                <a:off x="935981" y="5824175"/>
                <a:ext cx="102600" cy="571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FB22734-94A1-4A25-81CD-4CDCD85D485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31661" y="5819855"/>
                  <a:ext cx="111240" cy="58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A8091A9-3DE4-4FE7-BFBE-990B76ED9EA7}"/>
                    </a:ext>
                  </a:extLst>
                </p14:cNvPr>
                <p14:cNvContentPartPr/>
                <p14:nvPr/>
              </p14:nvContentPartPr>
              <p14:xfrm>
                <a:off x="1133261" y="6242855"/>
                <a:ext cx="168480" cy="2210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A8091A9-3DE4-4FE7-BFBE-990B76ED9EA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128941" y="6238535"/>
                  <a:ext cx="1771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E68456C-DD5C-46E5-9AE8-149F2D8DF058}"/>
                    </a:ext>
                  </a:extLst>
                </p14:cNvPr>
                <p14:cNvContentPartPr/>
                <p14:nvPr/>
              </p14:nvContentPartPr>
              <p14:xfrm>
                <a:off x="1437101" y="6249335"/>
                <a:ext cx="200160" cy="2800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E68456C-DD5C-46E5-9AE8-149F2D8DF05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432781" y="6245015"/>
                  <a:ext cx="20880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8402C008-6822-463B-B614-58EF01CB7FDD}"/>
                    </a:ext>
                  </a:extLst>
                </p14:cNvPr>
                <p14:cNvContentPartPr/>
                <p14:nvPr/>
              </p14:nvContentPartPr>
              <p14:xfrm>
                <a:off x="1732661" y="6236375"/>
                <a:ext cx="290880" cy="2797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8402C008-6822-463B-B614-58EF01CB7FD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728341" y="6232055"/>
                  <a:ext cx="29952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4463EDF2-345B-4C10-939D-00204BBC39C9}"/>
                    </a:ext>
                  </a:extLst>
                </p14:cNvPr>
                <p14:cNvContentPartPr/>
                <p14:nvPr/>
              </p14:nvContentPartPr>
              <p14:xfrm>
                <a:off x="2115341" y="6340415"/>
                <a:ext cx="274680" cy="1861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4463EDF2-345B-4C10-939D-00204BBC39C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111021" y="6336095"/>
                  <a:ext cx="283320" cy="19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163C5972-E5B4-483D-8DB5-1EBE3080D3EC}"/>
              </a:ext>
            </a:extLst>
          </p:cNvPr>
          <p:cNvGrpSpPr/>
          <p:nvPr/>
        </p:nvGrpSpPr>
        <p:grpSpPr>
          <a:xfrm>
            <a:off x="2748581" y="6139535"/>
            <a:ext cx="543960" cy="331200"/>
            <a:chOff x="2748581" y="6139535"/>
            <a:chExt cx="54396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7D3E5E1F-8B9B-4A6A-9796-BE3AA5A52C24}"/>
                    </a:ext>
                  </a:extLst>
                </p14:cNvPr>
                <p14:cNvContentPartPr/>
                <p14:nvPr/>
              </p14:nvContentPartPr>
              <p14:xfrm>
                <a:off x="2748581" y="6328535"/>
                <a:ext cx="128880" cy="856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7D3E5E1F-8B9B-4A6A-9796-BE3AA5A52C2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744261" y="6324215"/>
                  <a:ext cx="1375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4567C4DE-80B6-4ABE-A432-E28BAAE50F47}"/>
                    </a:ext>
                  </a:extLst>
                </p14:cNvPr>
                <p14:cNvContentPartPr/>
                <p14:nvPr/>
              </p14:nvContentPartPr>
              <p14:xfrm>
                <a:off x="2810141" y="6139535"/>
                <a:ext cx="50760" cy="352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4567C4DE-80B6-4ABE-A432-E28BAAE50F4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805821" y="6135215"/>
                  <a:ext cx="5940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63C17388-CFA1-483F-9F5C-AC8C5CD25ABE}"/>
                    </a:ext>
                  </a:extLst>
                </p14:cNvPr>
                <p14:cNvContentPartPr/>
                <p14:nvPr/>
              </p14:nvContentPartPr>
              <p14:xfrm>
                <a:off x="3027221" y="6308375"/>
                <a:ext cx="265320" cy="16236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63C17388-CFA1-483F-9F5C-AC8C5CD25AB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022901" y="6304055"/>
                  <a:ext cx="273960" cy="17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49CB4178-17A0-49CE-B86C-4E67E0186B60}"/>
              </a:ext>
            </a:extLst>
          </p:cNvPr>
          <p:cNvGrpSpPr/>
          <p:nvPr/>
        </p:nvGrpSpPr>
        <p:grpSpPr>
          <a:xfrm>
            <a:off x="3607541" y="6196775"/>
            <a:ext cx="843480" cy="523800"/>
            <a:chOff x="3607541" y="6196775"/>
            <a:chExt cx="843480" cy="52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C3A1EDE6-8BB9-4466-911A-6DD06F358729}"/>
                    </a:ext>
                  </a:extLst>
                </p14:cNvPr>
                <p14:cNvContentPartPr/>
                <p14:nvPr/>
              </p14:nvContentPartPr>
              <p14:xfrm>
                <a:off x="3685301" y="6327095"/>
                <a:ext cx="46080" cy="3934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C3A1EDE6-8BB9-4466-911A-6DD06F358729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680981" y="6322775"/>
                  <a:ext cx="5472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725FDC34-15FE-49C9-965E-F3EAF59C44CE}"/>
                    </a:ext>
                  </a:extLst>
                </p14:cNvPr>
                <p14:cNvContentPartPr/>
                <p14:nvPr/>
              </p14:nvContentPartPr>
              <p14:xfrm>
                <a:off x="3607541" y="6313415"/>
                <a:ext cx="375840" cy="1558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725FDC34-15FE-49C9-965E-F3EAF59C44CE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603221" y="6309095"/>
                  <a:ext cx="3844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B9C6DE1-33CF-4E56-8358-FCEFB696BD7A}"/>
                    </a:ext>
                  </a:extLst>
                </p14:cNvPr>
                <p14:cNvContentPartPr/>
                <p14:nvPr/>
              </p14:nvContentPartPr>
              <p14:xfrm>
                <a:off x="4016861" y="6354815"/>
                <a:ext cx="241560" cy="1371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B9C6DE1-33CF-4E56-8358-FCEFB696BD7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012541" y="6350495"/>
                  <a:ext cx="2502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9A004C7-C28C-4608-8F57-074992899A8A}"/>
                    </a:ext>
                  </a:extLst>
                </p14:cNvPr>
                <p14:cNvContentPartPr/>
                <p14:nvPr/>
              </p14:nvContentPartPr>
              <p14:xfrm>
                <a:off x="4346261" y="6381455"/>
                <a:ext cx="104760" cy="1476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9A004C7-C28C-4608-8F57-074992899A8A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341941" y="6377135"/>
                  <a:ext cx="1134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8412FDBF-6AAA-4EAB-A4F6-57A9BDB339F5}"/>
                    </a:ext>
                  </a:extLst>
                </p14:cNvPr>
                <p14:cNvContentPartPr/>
                <p14:nvPr/>
              </p14:nvContentPartPr>
              <p14:xfrm>
                <a:off x="4383701" y="6196775"/>
                <a:ext cx="23400" cy="284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8412FDBF-6AAA-4EAB-A4F6-57A9BDB339F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379381" y="6192455"/>
                  <a:ext cx="3204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uppo 247">
            <a:extLst>
              <a:ext uri="{FF2B5EF4-FFF2-40B4-BE49-F238E27FC236}">
                <a16:creationId xmlns:a16="http://schemas.microsoft.com/office/drawing/2014/main" id="{3C170F39-A011-446B-A2EA-08E8FAE7EA7A}"/>
              </a:ext>
            </a:extLst>
          </p:cNvPr>
          <p:cNvGrpSpPr/>
          <p:nvPr/>
        </p:nvGrpSpPr>
        <p:grpSpPr>
          <a:xfrm>
            <a:off x="4925141" y="6092375"/>
            <a:ext cx="3960000" cy="710640"/>
            <a:chOff x="4925141" y="6092375"/>
            <a:chExt cx="3960000" cy="71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CB3F38F3-EFF3-4D56-959B-C0F3D780ABBD}"/>
                    </a:ext>
                  </a:extLst>
                </p14:cNvPr>
                <p14:cNvContentPartPr/>
                <p14:nvPr/>
              </p14:nvContentPartPr>
              <p14:xfrm>
                <a:off x="4925141" y="6378935"/>
                <a:ext cx="255240" cy="2012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CB3F38F3-EFF3-4D56-959B-C0F3D780ABBD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920821" y="6374615"/>
                  <a:ext cx="2638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F9C90672-4A99-49B1-B4CA-B1DE385C5D21}"/>
                    </a:ext>
                  </a:extLst>
                </p14:cNvPr>
                <p14:cNvContentPartPr/>
                <p14:nvPr/>
              </p14:nvContentPartPr>
              <p14:xfrm>
                <a:off x="5174981" y="6092375"/>
                <a:ext cx="256320" cy="5475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F9C90672-4A99-49B1-B4CA-B1DE385C5D21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170661" y="6088055"/>
                  <a:ext cx="264960" cy="55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057B61E7-2D4B-4BBF-85C5-403338331490}"/>
                    </a:ext>
                  </a:extLst>
                </p14:cNvPr>
                <p14:cNvContentPartPr/>
                <p14:nvPr/>
              </p14:nvContentPartPr>
              <p14:xfrm>
                <a:off x="5531741" y="6334655"/>
                <a:ext cx="92520" cy="3088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057B61E7-2D4B-4BBF-85C5-403338331490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527421" y="6330335"/>
                  <a:ext cx="10116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335B8D8-BE97-41E3-89D4-A2AACB43DA97}"/>
                    </a:ext>
                  </a:extLst>
                </p14:cNvPr>
                <p14:cNvContentPartPr/>
                <p14:nvPr/>
              </p14:nvContentPartPr>
              <p14:xfrm>
                <a:off x="5782301" y="6432215"/>
                <a:ext cx="480600" cy="2062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335B8D8-BE97-41E3-89D4-A2AACB43DA97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5777981" y="6427895"/>
                  <a:ext cx="4892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F216D22-A068-41E9-A192-0CA454F8861F}"/>
                    </a:ext>
                  </a:extLst>
                </p14:cNvPr>
                <p14:cNvContentPartPr/>
                <p14:nvPr/>
              </p14:nvContentPartPr>
              <p14:xfrm>
                <a:off x="6309341" y="6441935"/>
                <a:ext cx="542880" cy="2646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F216D22-A068-41E9-A192-0CA454F8861F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305021" y="6437615"/>
                  <a:ext cx="55152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CC18A02-E2C6-4B73-A663-96CB7E2D4DE1}"/>
                    </a:ext>
                  </a:extLst>
                </p14:cNvPr>
                <p14:cNvContentPartPr/>
                <p14:nvPr/>
              </p14:nvContentPartPr>
              <p14:xfrm>
                <a:off x="6936101" y="6525095"/>
                <a:ext cx="225360" cy="1800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CC18A02-E2C6-4B73-A663-96CB7E2D4DE1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931781" y="6520775"/>
                  <a:ext cx="2340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CCC6BCF7-A514-41F2-B594-6CD7E15B5723}"/>
                    </a:ext>
                  </a:extLst>
                </p14:cNvPr>
                <p14:cNvContentPartPr/>
                <p14:nvPr/>
              </p14:nvContentPartPr>
              <p14:xfrm>
                <a:off x="7282421" y="6536255"/>
                <a:ext cx="530640" cy="2372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CCC6BCF7-A514-41F2-B594-6CD7E15B5723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278101" y="6531935"/>
                  <a:ext cx="53928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F3306BAC-7B5C-44BF-A81E-8E8BB02538B7}"/>
                    </a:ext>
                  </a:extLst>
                </p14:cNvPr>
                <p14:cNvContentPartPr/>
                <p14:nvPr/>
              </p14:nvContentPartPr>
              <p14:xfrm>
                <a:off x="7857341" y="6538055"/>
                <a:ext cx="483480" cy="236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F3306BAC-7B5C-44BF-A81E-8E8BB02538B7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853021" y="6533735"/>
                  <a:ext cx="49212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D0EEB2A0-2039-4859-8C3A-32FE2DA3CE60}"/>
                    </a:ext>
                  </a:extLst>
                </p14:cNvPr>
                <p14:cNvContentPartPr/>
                <p14:nvPr/>
              </p14:nvContentPartPr>
              <p14:xfrm>
                <a:off x="8517941" y="6528335"/>
                <a:ext cx="367200" cy="2746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D0EEB2A0-2039-4859-8C3A-32FE2DA3CE60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8513621" y="6524015"/>
                  <a:ext cx="375840" cy="28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6A5BD634-BBB6-47BE-AD7F-453FE3976250}"/>
                  </a:ext>
                </a:extLst>
              </p14:cNvPr>
              <p14:cNvContentPartPr/>
              <p14:nvPr/>
            </p14:nvContentPartPr>
            <p14:xfrm>
              <a:off x="9431261" y="6483695"/>
              <a:ext cx="264960" cy="20844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6A5BD634-BBB6-47BE-AD7F-453FE3976250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9426941" y="6479375"/>
                <a:ext cx="273600" cy="21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D9F6B9F1-5804-43FB-B55B-C32E4EE00750}"/>
                  </a:ext>
                </a:extLst>
              </p14:cNvPr>
              <p14:cNvContentPartPr/>
              <p14:nvPr/>
            </p14:nvContentPartPr>
            <p14:xfrm>
              <a:off x="9781181" y="6502415"/>
              <a:ext cx="377640" cy="19188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D9F6B9F1-5804-43FB-B55B-C32E4EE00750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9776861" y="6498095"/>
                <a:ext cx="386280" cy="20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0161BB01-43C8-4F96-A8F3-ABD63F6E796E}"/>
                  </a:ext>
                </a:extLst>
              </p14:cNvPr>
              <p14:cNvContentPartPr/>
              <p14:nvPr/>
            </p14:nvContentPartPr>
            <p14:xfrm>
              <a:off x="10238021" y="6560015"/>
              <a:ext cx="476640" cy="19944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0161BB01-43C8-4F96-A8F3-ABD63F6E796E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10233701" y="6555695"/>
                <a:ext cx="48528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773C6B25-75E3-407B-8419-D60A62104D7F}"/>
                  </a:ext>
                </a:extLst>
              </p14:cNvPr>
              <p14:cNvContentPartPr/>
              <p14:nvPr/>
            </p14:nvContentPartPr>
            <p14:xfrm>
              <a:off x="10769021" y="6608255"/>
              <a:ext cx="216360" cy="19836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773C6B25-75E3-407B-8419-D60A62104D7F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10764701" y="6603935"/>
                <a:ext cx="22500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4BFFF798-5EF0-47B4-B022-E2BED97AAF9C}"/>
                  </a:ext>
                </a:extLst>
              </p14:cNvPr>
              <p14:cNvContentPartPr/>
              <p14:nvPr/>
            </p14:nvContentPartPr>
            <p14:xfrm>
              <a:off x="11049821" y="6579455"/>
              <a:ext cx="366480" cy="17964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4BFFF798-5EF0-47B4-B022-E2BED97AAF9C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11045501" y="6575135"/>
                <a:ext cx="37512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8B54C93A-3E05-489A-B9B9-E8C462E1FFF5}"/>
                  </a:ext>
                </a:extLst>
              </p14:cNvPr>
              <p14:cNvContentPartPr/>
              <p14:nvPr/>
            </p14:nvContentPartPr>
            <p14:xfrm>
              <a:off x="11479661" y="6451655"/>
              <a:ext cx="129960" cy="33264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8B54C93A-3E05-489A-B9B9-E8C462E1FFF5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11475341" y="6447335"/>
                <a:ext cx="138600" cy="341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68" name="Gruppo 267">
            <a:extLst>
              <a:ext uri="{FF2B5EF4-FFF2-40B4-BE49-F238E27FC236}">
                <a16:creationId xmlns:a16="http://schemas.microsoft.com/office/drawing/2014/main" id="{9D8723AE-46FC-4771-8FB2-6EAD1F843357}"/>
              </a:ext>
            </a:extLst>
          </p:cNvPr>
          <p:cNvGrpSpPr/>
          <p:nvPr/>
        </p:nvGrpSpPr>
        <p:grpSpPr>
          <a:xfrm>
            <a:off x="1198421" y="5006975"/>
            <a:ext cx="1618560" cy="875520"/>
            <a:chOff x="1198421" y="5006975"/>
            <a:chExt cx="1618560" cy="87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D6CC7F61-C8A2-4FB4-8E46-78B8C1C83FB0}"/>
                    </a:ext>
                  </a:extLst>
                </p14:cNvPr>
                <p14:cNvContentPartPr/>
                <p14:nvPr/>
              </p14:nvContentPartPr>
              <p14:xfrm>
                <a:off x="1198421" y="5483975"/>
                <a:ext cx="296280" cy="439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D6CC7F61-C8A2-4FB4-8E46-78B8C1C83FB0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94101" y="5479655"/>
                  <a:ext cx="3049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EDBA1188-C32A-4FAE-A3DE-6160445FA885}"/>
                    </a:ext>
                  </a:extLst>
                </p14:cNvPr>
                <p14:cNvContentPartPr/>
                <p14:nvPr/>
              </p14:nvContentPartPr>
              <p14:xfrm>
                <a:off x="1375541" y="5392895"/>
                <a:ext cx="96120" cy="2376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EDBA1188-C32A-4FAE-A3DE-6160445FA885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371221" y="5388575"/>
                  <a:ext cx="10476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5E6CE8A-6DCE-4DC7-8AB0-93E0AC221842}"/>
                    </a:ext>
                  </a:extLst>
                </p14:cNvPr>
                <p14:cNvContentPartPr/>
                <p14:nvPr/>
              </p14:nvContentPartPr>
              <p14:xfrm>
                <a:off x="2098781" y="5006975"/>
                <a:ext cx="331560" cy="5670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5E6CE8A-6DCE-4DC7-8AB0-93E0AC22184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2094461" y="5002655"/>
                  <a:ext cx="340200" cy="57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683DECD6-BC12-44FA-8BD7-AFC6504F2C84}"/>
                    </a:ext>
                  </a:extLst>
                </p14:cNvPr>
                <p14:cNvContentPartPr/>
                <p14:nvPr/>
              </p14:nvContentPartPr>
              <p14:xfrm>
                <a:off x="2594141" y="5036495"/>
                <a:ext cx="222840" cy="6022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683DECD6-BC12-44FA-8BD7-AFC6504F2C8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2589821" y="5032175"/>
                  <a:ext cx="231480" cy="61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0FB7B9E8-BECC-4778-A13C-0088DFDB5D4C}"/>
                    </a:ext>
                  </a:extLst>
                </p14:cNvPr>
                <p14:cNvContentPartPr/>
                <p14:nvPr/>
              </p14:nvContentPartPr>
              <p14:xfrm>
                <a:off x="1655621" y="5311895"/>
                <a:ext cx="196920" cy="460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0FB7B9E8-BECC-4778-A13C-0088DFDB5D4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651301" y="5307575"/>
                  <a:ext cx="20556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4CCD988B-7CFD-406E-9929-2C4D4B902AB6}"/>
                    </a:ext>
                  </a:extLst>
                </p14:cNvPr>
                <p14:cNvContentPartPr/>
                <p14:nvPr/>
              </p14:nvContentPartPr>
              <p14:xfrm>
                <a:off x="1723661" y="5370575"/>
                <a:ext cx="102960" cy="5119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4CCD988B-7CFD-406E-9929-2C4D4B902AB6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719341" y="5366255"/>
                  <a:ext cx="11160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508EEB70-EB61-4E53-80F0-1177731DC19A}"/>
                    </a:ext>
                  </a:extLst>
                </p14:cNvPr>
                <p14:cNvContentPartPr/>
                <p14:nvPr/>
              </p14:nvContentPartPr>
              <p14:xfrm>
                <a:off x="1742021" y="5602415"/>
                <a:ext cx="173520" cy="154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508EEB70-EB61-4E53-80F0-1177731DC19A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737701" y="5598095"/>
                  <a:ext cx="182160" cy="24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A8C86785-6429-444C-AFE7-E16724ED19E6}"/>
                  </a:ext>
                </a:extLst>
              </p14:cNvPr>
              <p14:cNvContentPartPr/>
              <p14:nvPr/>
            </p14:nvContentPartPr>
            <p14:xfrm>
              <a:off x="5731541" y="5436815"/>
              <a:ext cx="222840" cy="1008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A8C86785-6429-444C-AFE7-E16724ED19E6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5727221" y="5432495"/>
                <a:ext cx="23148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36CF9E0C-618D-45A5-909D-4E3D18118DC0}"/>
                  </a:ext>
                </a:extLst>
              </p14:cNvPr>
              <p14:cNvContentPartPr/>
              <p14:nvPr/>
            </p14:nvContentPartPr>
            <p14:xfrm>
              <a:off x="5610221" y="5485055"/>
              <a:ext cx="224640" cy="53100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36CF9E0C-618D-45A5-909D-4E3D18118DC0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5605901" y="5480735"/>
                <a:ext cx="233280" cy="53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74750A4D-801E-4623-BD59-858354F5DD57}"/>
                  </a:ext>
                </a:extLst>
              </p14:cNvPr>
              <p14:cNvContentPartPr/>
              <p14:nvPr/>
            </p14:nvContentPartPr>
            <p14:xfrm>
              <a:off x="5691941" y="5730215"/>
              <a:ext cx="260280" cy="792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74750A4D-801E-4623-BD59-858354F5DD57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5687621" y="5725895"/>
                <a:ext cx="268920" cy="1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ACE2410E-E7D3-4C55-9570-8F94B3DD2740}"/>
                  </a:ext>
                </a:extLst>
              </p14:cNvPr>
              <p14:cNvContentPartPr/>
              <p14:nvPr/>
            </p14:nvContentPartPr>
            <p14:xfrm>
              <a:off x="7279476" y="5055664"/>
              <a:ext cx="224280" cy="80424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ACE2410E-E7D3-4C55-9570-8F94B3DD2740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7275156" y="5051344"/>
                <a:ext cx="232920" cy="812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6604016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uppo 15">
            <a:extLst>
              <a:ext uri="{FF2B5EF4-FFF2-40B4-BE49-F238E27FC236}">
                <a16:creationId xmlns:a16="http://schemas.microsoft.com/office/drawing/2014/main" id="{592444F5-F965-45E3-8B36-DBECB9F7175A}"/>
              </a:ext>
            </a:extLst>
          </p:cNvPr>
          <p:cNvGrpSpPr/>
          <p:nvPr/>
        </p:nvGrpSpPr>
        <p:grpSpPr>
          <a:xfrm>
            <a:off x="134261" y="131855"/>
            <a:ext cx="3040560" cy="771480"/>
            <a:chOff x="134261" y="131855"/>
            <a:chExt cx="3040560" cy="77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B0181B5-B15A-4071-B62D-65D9B611A981}"/>
                    </a:ext>
                  </a:extLst>
                </p14:cNvPr>
                <p14:cNvContentPartPr/>
                <p14:nvPr/>
              </p14:nvContentPartPr>
              <p14:xfrm>
                <a:off x="134261" y="270455"/>
                <a:ext cx="344880" cy="2242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B0181B5-B15A-4071-B62D-65D9B611A98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29941" y="266135"/>
                  <a:ext cx="3535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D4EE294-D6B8-4114-8670-BC90E7074BC2}"/>
                    </a:ext>
                  </a:extLst>
                </p14:cNvPr>
                <p14:cNvContentPartPr/>
                <p14:nvPr/>
              </p14:nvContentPartPr>
              <p14:xfrm>
                <a:off x="514781" y="243095"/>
                <a:ext cx="270000" cy="2246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D4EE294-D6B8-4114-8670-BC90E7074BC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10461" y="238775"/>
                  <a:ext cx="2786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F0ACEC7B-1C07-42B3-BF32-0CE5B29560C5}"/>
                    </a:ext>
                  </a:extLst>
                </p14:cNvPr>
                <p14:cNvContentPartPr/>
                <p14:nvPr/>
              </p14:nvContentPartPr>
              <p14:xfrm>
                <a:off x="904301" y="305735"/>
                <a:ext cx="536040" cy="1702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F0ACEC7B-1C07-42B3-BF32-0CE5B29560C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99981" y="301415"/>
                  <a:ext cx="5446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BCCEA642-6034-443D-BC76-C661A4FA3B59}"/>
                    </a:ext>
                  </a:extLst>
                </p14:cNvPr>
                <p14:cNvContentPartPr/>
                <p14:nvPr/>
              </p14:nvContentPartPr>
              <p14:xfrm>
                <a:off x="1603781" y="360095"/>
                <a:ext cx="98280" cy="5432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BCCEA642-6034-443D-BC76-C661A4FA3B5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599461" y="355775"/>
                  <a:ext cx="106920" cy="55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C33AD687-5DC5-4480-B642-B44467823629}"/>
                    </a:ext>
                  </a:extLst>
                </p14:cNvPr>
                <p14:cNvContentPartPr/>
                <p14:nvPr/>
              </p14:nvContentPartPr>
              <p14:xfrm>
                <a:off x="1585421" y="336335"/>
                <a:ext cx="284760" cy="1785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C33AD687-5DC5-4480-B642-B4446782362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81101" y="332015"/>
                  <a:ext cx="2934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0399887-EEF2-4DE6-97A0-A126CF053C3F}"/>
                    </a:ext>
                  </a:extLst>
                </p14:cNvPr>
                <p14:cNvContentPartPr/>
                <p14:nvPr/>
              </p14:nvContentPartPr>
              <p14:xfrm>
                <a:off x="1899341" y="131855"/>
                <a:ext cx="246960" cy="3776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0399887-EEF2-4DE6-97A0-A126CF053C3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95021" y="127535"/>
                  <a:ext cx="25560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482E4AF6-D249-4F4B-AD83-FE9CB23AD86D}"/>
                    </a:ext>
                  </a:extLst>
                </p14:cNvPr>
                <p14:cNvContentPartPr/>
                <p14:nvPr/>
              </p14:nvContentPartPr>
              <p14:xfrm>
                <a:off x="2131541" y="319415"/>
                <a:ext cx="215280" cy="181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482E4AF6-D249-4F4B-AD83-FE9CB23AD86D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27221" y="315095"/>
                  <a:ext cx="2239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15354D7-1516-4EA0-8612-B532F3CD7DD5}"/>
                    </a:ext>
                  </a:extLst>
                </p14:cNvPr>
                <p14:cNvContentPartPr/>
                <p14:nvPr/>
              </p14:nvContentPartPr>
              <p14:xfrm>
                <a:off x="2444381" y="294575"/>
                <a:ext cx="268200" cy="2149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15354D7-1516-4EA0-8612-B532F3CD7DD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40061" y="290255"/>
                  <a:ext cx="2768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F49E884D-7078-4D24-BC66-C6EC291F0D39}"/>
                    </a:ext>
                  </a:extLst>
                </p14:cNvPr>
                <p14:cNvContentPartPr/>
                <p14:nvPr/>
              </p14:nvContentPartPr>
              <p14:xfrm>
                <a:off x="2696741" y="279455"/>
                <a:ext cx="320760" cy="2426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F49E884D-7078-4D24-BC66-C6EC291F0D3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92421" y="275135"/>
                  <a:ext cx="3294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245F68E2-E1BD-4EFA-9CED-027F737A545C}"/>
                    </a:ext>
                  </a:extLst>
                </p14:cNvPr>
                <p14:cNvContentPartPr/>
                <p14:nvPr/>
              </p14:nvContentPartPr>
              <p14:xfrm>
                <a:off x="3104261" y="404015"/>
                <a:ext cx="50760" cy="1069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245F68E2-E1BD-4EFA-9CED-027F737A545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99941" y="399695"/>
                  <a:ext cx="5940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81C47FD-0B54-4546-B514-9A5DD985D2CB}"/>
                    </a:ext>
                  </a:extLst>
                </p14:cNvPr>
                <p14:cNvContentPartPr/>
                <p14:nvPr/>
              </p14:nvContentPartPr>
              <p14:xfrm>
                <a:off x="3129461" y="249215"/>
                <a:ext cx="45360" cy="104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81C47FD-0B54-4546-B514-9A5DD985D2C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25141" y="244895"/>
                  <a:ext cx="5400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3752F175-D0FF-4B98-93AA-7B75D5436510}"/>
              </a:ext>
            </a:extLst>
          </p:cNvPr>
          <p:cNvGrpSpPr/>
          <p:nvPr/>
        </p:nvGrpSpPr>
        <p:grpSpPr>
          <a:xfrm>
            <a:off x="3846221" y="67055"/>
            <a:ext cx="868320" cy="410400"/>
            <a:chOff x="3846221" y="67055"/>
            <a:chExt cx="86832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AD42534B-3412-4F99-A579-9974E0A5075F}"/>
                    </a:ext>
                  </a:extLst>
                </p14:cNvPr>
                <p14:cNvContentPartPr/>
                <p14:nvPr/>
              </p14:nvContentPartPr>
              <p14:xfrm>
                <a:off x="3846221" y="287015"/>
                <a:ext cx="198720" cy="1839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AD42534B-3412-4F99-A579-9974E0A5075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841901" y="282695"/>
                  <a:ext cx="2073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FE376A3-FA9C-4E59-AC2F-59E36046DC77}"/>
                    </a:ext>
                  </a:extLst>
                </p14:cNvPr>
                <p14:cNvContentPartPr/>
                <p14:nvPr/>
              </p14:nvContentPartPr>
              <p14:xfrm>
                <a:off x="4156541" y="293135"/>
                <a:ext cx="243720" cy="184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FE376A3-FA9C-4E59-AC2F-59E36046DC7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152221" y="288815"/>
                  <a:ext cx="2523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D6AA7EC-CAED-42D4-B91B-25C37DE08417}"/>
                    </a:ext>
                  </a:extLst>
                </p14:cNvPr>
                <p14:cNvContentPartPr/>
                <p14:nvPr/>
              </p14:nvContentPartPr>
              <p14:xfrm>
                <a:off x="4480901" y="67055"/>
                <a:ext cx="233640" cy="3790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D6AA7EC-CAED-42D4-B91B-25C37DE0841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476581" y="62735"/>
                  <a:ext cx="242280" cy="38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4117993F-B0C5-43EB-8E5E-DF5A0F68ACBB}"/>
              </a:ext>
            </a:extLst>
          </p:cNvPr>
          <p:cNvGrpSpPr/>
          <p:nvPr/>
        </p:nvGrpSpPr>
        <p:grpSpPr>
          <a:xfrm>
            <a:off x="5118461" y="69935"/>
            <a:ext cx="2678400" cy="707760"/>
            <a:chOff x="5118461" y="69935"/>
            <a:chExt cx="2678400" cy="70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9198FB73-CAED-478B-99B3-CC4618CFAF82}"/>
                    </a:ext>
                  </a:extLst>
                </p14:cNvPr>
                <p14:cNvContentPartPr/>
                <p14:nvPr/>
              </p14:nvContentPartPr>
              <p14:xfrm>
                <a:off x="5118461" y="256055"/>
                <a:ext cx="644400" cy="1936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9198FB73-CAED-478B-99B3-CC4618CFAF8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114141" y="251735"/>
                  <a:ext cx="6530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DC6252E-25F6-4993-BB96-588D69464393}"/>
                    </a:ext>
                  </a:extLst>
                </p14:cNvPr>
                <p14:cNvContentPartPr/>
                <p14:nvPr/>
              </p14:nvContentPartPr>
              <p14:xfrm>
                <a:off x="5900741" y="229775"/>
                <a:ext cx="378360" cy="5479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DC6252E-25F6-4993-BB96-588D6946439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896421" y="225455"/>
                  <a:ext cx="38700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AE4DA9A-28C2-474B-80D3-D64DDA074462}"/>
                    </a:ext>
                  </a:extLst>
                </p14:cNvPr>
                <p14:cNvContentPartPr/>
                <p14:nvPr/>
              </p14:nvContentPartPr>
              <p14:xfrm>
                <a:off x="6266861" y="244175"/>
                <a:ext cx="345600" cy="169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AE4DA9A-28C2-474B-80D3-D64DDA07446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262541" y="239855"/>
                  <a:ext cx="3542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C211177B-1862-40AE-976D-E16CF8C311BB}"/>
                    </a:ext>
                  </a:extLst>
                </p14:cNvPr>
                <p14:cNvContentPartPr/>
                <p14:nvPr/>
              </p14:nvContentPartPr>
              <p14:xfrm>
                <a:off x="6698501" y="260015"/>
                <a:ext cx="170280" cy="1522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C211177B-1862-40AE-976D-E16CF8C311BB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694181" y="255695"/>
                  <a:ext cx="1789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E147BB17-20A0-4FC0-A3B6-2948AF47059B}"/>
                    </a:ext>
                  </a:extLst>
                </p14:cNvPr>
                <p14:cNvContentPartPr/>
                <p14:nvPr/>
              </p14:nvContentPartPr>
              <p14:xfrm>
                <a:off x="6944381" y="231575"/>
                <a:ext cx="256680" cy="1800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E147BB17-20A0-4FC0-A3B6-2948AF47059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940061" y="227255"/>
                  <a:ext cx="2653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68D4F017-78BF-45EB-B707-DCAC285095CB}"/>
                    </a:ext>
                  </a:extLst>
                </p14:cNvPr>
                <p14:cNvContentPartPr/>
                <p14:nvPr/>
              </p14:nvContentPartPr>
              <p14:xfrm>
                <a:off x="7312661" y="69935"/>
                <a:ext cx="170280" cy="3578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68D4F017-78BF-45EB-B707-DCAC285095C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308341" y="65615"/>
                  <a:ext cx="17892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184B3444-CD32-428D-9F11-0B95EB791B6A}"/>
                    </a:ext>
                  </a:extLst>
                </p14:cNvPr>
                <p14:cNvContentPartPr/>
                <p14:nvPr/>
              </p14:nvContentPartPr>
              <p14:xfrm>
                <a:off x="7175501" y="196655"/>
                <a:ext cx="285480" cy="378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184B3444-CD32-428D-9F11-0B95EB791B6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171181" y="192335"/>
                  <a:ext cx="2941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9FFF3394-1702-46B7-8F84-A2C27DF6E9A5}"/>
                    </a:ext>
                  </a:extLst>
                </p14:cNvPr>
                <p14:cNvContentPartPr/>
                <p14:nvPr/>
              </p14:nvContentPartPr>
              <p14:xfrm>
                <a:off x="7581581" y="247775"/>
                <a:ext cx="215280" cy="1936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9FFF3394-1702-46B7-8F84-A2C27DF6E9A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577261" y="243455"/>
                  <a:ext cx="22392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A9856695-E080-4876-9694-F00E08CAB3C8}"/>
              </a:ext>
            </a:extLst>
          </p:cNvPr>
          <p:cNvGrpSpPr/>
          <p:nvPr/>
        </p:nvGrpSpPr>
        <p:grpSpPr>
          <a:xfrm>
            <a:off x="8236781" y="77495"/>
            <a:ext cx="2147760" cy="491040"/>
            <a:chOff x="8236781" y="77495"/>
            <a:chExt cx="2147760" cy="49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724DE8B3-9E7C-47B8-BFF9-F29A199143AA}"/>
                    </a:ext>
                  </a:extLst>
                </p14:cNvPr>
                <p14:cNvContentPartPr/>
                <p14:nvPr/>
              </p14:nvContentPartPr>
              <p14:xfrm>
                <a:off x="8236781" y="239495"/>
                <a:ext cx="671040" cy="2102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724DE8B3-9E7C-47B8-BFF9-F29A199143A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32461" y="235175"/>
                  <a:ext cx="6796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04CDB0AD-F83D-48A8-9208-3CB916505F92}"/>
                    </a:ext>
                  </a:extLst>
                </p14:cNvPr>
                <p14:cNvContentPartPr/>
                <p14:nvPr/>
              </p14:nvContentPartPr>
              <p14:xfrm>
                <a:off x="9070541" y="308975"/>
                <a:ext cx="267120" cy="1717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04CDB0AD-F83D-48A8-9208-3CB916505F9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066221" y="304655"/>
                  <a:ext cx="2757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E91BDC38-802A-4CB3-92CC-96668C2F4AB8}"/>
                    </a:ext>
                  </a:extLst>
                </p14:cNvPr>
                <p14:cNvContentPartPr/>
                <p14:nvPr/>
              </p14:nvContentPartPr>
              <p14:xfrm>
                <a:off x="9422621" y="280175"/>
                <a:ext cx="320400" cy="1839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E91BDC38-802A-4CB3-92CC-96668C2F4AB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418301" y="275855"/>
                  <a:ext cx="3290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EB2DA37-25D8-43B8-B57D-6D2C5E37ECE2}"/>
                    </a:ext>
                  </a:extLst>
                </p14:cNvPr>
                <p14:cNvContentPartPr/>
                <p14:nvPr/>
              </p14:nvContentPartPr>
              <p14:xfrm>
                <a:off x="9696581" y="77495"/>
                <a:ext cx="68400" cy="3956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EB2DA37-25D8-43B8-B57D-6D2C5E37ECE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692261" y="73175"/>
                  <a:ext cx="7704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880F9671-572A-4B4B-BCDC-F7C215BD0D87}"/>
                    </a:ext>
                  </a:extLst>
                </p14:cNvPr>
                <p14:cNvContentPartPr/>
                <p14:nvPr/>
              </p14:nvContentPartPr>
              <p14:xfrm>
                <a:off x="9807101" y="307175"/>
                <a:ext cx="272160" cy="2023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880F9671-572A-4B4B-BCDC-F7C215BD0D8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802781" y="302855"/>
                  <a:ext cx="280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138F91E-E091-445D-AEB6-5B1459F9D104}"/>
                    </a:ext>
                  </a:extLst>
                </p14:cNvPr>
                <p14:cNvContentPartPr/>
                <p14:nvPr/>
              </p14:nvContentPartPr>
              <p14:xfrm>
                <a:off x="10358981" y="371975"/>
                <a:ext cx="25560" cy="187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138F91E-E091-445D-AEB6-5B1459F9D10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354661" y="367655"/>
                  <a:ext cx="342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5658B0B-38EC-48DA-B07A-3C403BAD795E}"/>
                    </a:ext>
                  </a:extLst>
                </p14:cNvPr>
                <p14:cNvContentPartPr/>
                <p14:nvPr/>
              </p14:nvContentPartPr>
              <p14:xfrm>
                <a:off x="10248461" y="546935"/>
                <a:ext cx="13320" cy="216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5658B0B-38EC-48DA-B07A-3C403BAD795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244141" y="542615"/>
                  <a:ext cx="21960" cy="3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5" name="Input penna 34">
                <a:extLst>
                  <a:ext uri="{FF2B5EF4-FFF2-40B4-BE49-F238E27FC236}">
                    <a16:creationId xmlns:a16="http://schemas.microsoft.com/office/drawing/2014/main" id="{FA77B68F-40F6-480B-86E9-384579F7F66C}"/>
                  </a:ext>
                </a:extLst>
              </p14:cNvPr>
              <p14:cNvContentPartPr/>
              <p14:nvPr/>
            </p14:nvContentPartPr>
            <p14:xfrm>
              <a:off x="173141" y="1235255"/>
              <a:ext cx="493560" cy="272160"/>
            </p14:xfrm>
          </p:contentPart>
        </mc:Choice>
        <mc:Fallback xmlns="">
          <p:pic>
            <p:nvPicPr>
              <p:cNvPr id="35" name="Input penna 34">
                <a:extLst>
                  <a:ext uri="{FF2B5EF4-FFF2-40B4-BE49-F238E27FC236}">
                    <a16:creationId xmlns:a16="http://schemas.microsoft.com/office/drawing/2014/main" id="{FA77B68F-40F6-480B-86E9-384579F7F66C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68821" y="1230935"/>
                <a:ext cx="502200" cy="28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5F0C48F1-53AC-490C-BB68-AE16A4F6F294}"/>
                  </a:ext>
                </a:extLst>
              </p14:cNvPr>
              <p14:cNvContentPartPr/>
              <p14:nvPr/>
            </p14:nvContentPartPr>
            <p14:xfrm>
              <a:off x="918701" y="1378535"/>
              <a:ext cx="312840" cy="2160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5F0C48F1-53AC-490C-BB68-AE16A4F6F29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914381" y="1374215"/>
                <a:ext cx="32148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7" name="Input penna 36">
                <a:extLst>
                  <a:ext uri="{FF2B5EF4-FFF2-40B4-BE49-F238E27FC236}">
                    <a16:creationId xmlns:a16="http://schemas.microsoft.com/office/drawing/2014/main" id="{89899380-E98A-4685-B7BC-3F8E9E45BE28}"/>
                  </a:ext>
                </a:extLst>
              </p14:cNvPr>
              <p14:cNvContentPartPr/>
              <p14:nvPr/>
            </p14:nvContentPartPr>
            <p14:xfrm>
              <a:off x="1122821" y="1277375"/>
              <a:ext cx="18720" cy="261000"/>
            </p14:xfrm>
          </p:contentPart>
        </mc:Choice>
        <mc:Fallback xmlns="">
          <p:pic>
            <p:nvPicPr>
              <p:cNvPr id="37" name="Input penna 36">
                <a:extLst>
                  <a:ext uri="{FF2B5EF4-FFF2-40B4-BE49-F238E27FC236}">
                    <a16:creationId xmlns:a16="http://schemas.microsoft.com/office/drawing/2014/main" id="{89899380-E98A-4685-B7BC-3F8E9E45BE28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118501" y="1273055"/>
                <a:ext cx="2736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50553E9C-604D-4F2E-A4A5-6EEC52D7FF6C}"/>
                  </a:ext>
                </a:extLst>
              </p14:cNvPr>
              <p14:cNvContentPartPr/>
              <p14:nvPr/>
            </p14:nvContentPartPr>
            <p14:xfrm>
              <a:off x="43901" y="1025015"/>
              <a:ext cx="290880" cy="74448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50553E9C-604D-4F2E-A4A5-6EEC52D7FF6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39581" y="1020695"/>
                <a:ext cx="299520" cy="75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uppo 63">
            <a:extLst>
              <a:ext uri="{FF2B5EF4-FFF2-40B4-BE49-F238E27FC236}">
                <a16:creationId xmlns:a16="http://schemas.microsoft.com/office/drawing/2014/main" id="{BE6843E8-AFB3-4CA3-B1A5-0EB2B8395015}"/>
              </a:ext>
            </a:extLst>
          </p:cNvPr>
          <p:cNvGrpSpPr/>
          <p:nvPr/>
        </p:nvGrpSpPr>
        <p:grpSpPr>
          <a:xfrm>
            <a:off x="4910741" y="829895"/>
            <a:ext cx="1054440" cy="702720"/>
            <a:chOff x="4910741" y="829895"/>
            <a:chExt cx="1054440" cy="70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B33B3FAD-B784-48B6-93BF-DD9317AEB934}"/>
                    </a:ext>
                  </a:extLst>
                </p14:cNvPr>
                <p14:cNvContentPartPr/>
                <p14:nvPr/>
              </p14:nvContentPartPr>
              <p14:xfrm>
                <a:off x="4910741" y="1194935"/>
                <a:ext cx="298080" cy="1951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B33B3FAD-B784-48B6-93BF-DD9317AEB93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906421" y="1190615"/>
                  <a:ext cx="3067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6BAEBC0-80CB-4099-A991-54B3D9D512CB}"/>
                    </a:ext>
                  </a:extLst>
                </p14:cNvPr>
                <p14:cNvContentPartPr/>
                <p14:nvPr/>
              </p14:nvContentPartPr>
              <p14:xfrm>
                <a:off x="5180021" y="829895"/>
                <a:ext cx="137160" cy="6368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6BAEBC0-80CB-4099-A991-54B3D9D512C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175701" y="825575"/>
                  <a:ext cx="145800" cy="64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B1D2582-1525-4F24-9761-60013D6DEDE2}"/>
                    </a:ext>
                  </a:extLst>
                </p14:cNvPr>
                <p14:cNvContentPartPr/>
                <p14:nvPr/>
              </p14:nvContentPartPr>
              <p14:xfrm>
                <a:off x="5421221" y="862655"/>
                <a:ext cx="213480" cy="6699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B1D2582-1525-4F24-9761-60013D6DEDE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416901" y="858335"/>
                  <a:ext cx="222120" cy="67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1C2D59A-4FC5-411C-B404-46BE1B30DEC5}"/>
                    </a:ext>
                  </a:extLst>
                </p14:cNvPr>
                <p14:cNvContentPartPr/>
                <p14:nvPr/>
              </p14:nvContentPartPr>
              <p14:xfrm>
                <a:off x="5818301" y="1297175"/>
                <a:ext cx="116280" cy="7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1C2D59A-4FC5-411C-B404-46BE1B30DEC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813981" y="1292855"/>
                  <a:ext cx="1249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EC8965E-F664-464C-A3E5-B00A9D7A52DF}"/>
                    </a:ext>
                  </a:extLst>
                </p14:cNvPr>
                <p14:cNvContentPartPr/>
                <p14:nvPr/>
              </p14:nvContentPartPr>
              <p14:xfrm>
                <a:off x="5749901" y="1420655"/>
                <a:ext cx="215280" cy="291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EC8965E-F664-464C-A3E5-B00A9D7A52D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745581" y="1416335"/>
                  <a:ext cx="223920" cy="37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D3EC1B4A-44A6-4649-9E83-699E30A226AA}"/>
                  </a:ext>
                </a:extLst>
              </p14:cNvPr>
              <p14:cNvContentPartPr/>
              <p14:nvPr/>
            </p14:nvContentPartPr>
            <p14:xfrm>
              <a:off x="6335261" y="805415"/>
              <a:ext cx="230760" cy="74916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D3EC1B4A-44A6-4649-9E83-699E30A226A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6330941" y="801095"/>
                <a:ext cx="239400" cy="75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70" name="Gruppo 69">
            <a:extLst>
              <a:ext uri="{FF2B5EF4-FFF2-40B4-BE49-F238E27FC236}">
                <a16:creationId xmlns:a16="http://schemas.microsoft.com/office/drawing/2014/main" id="{30916C4A-7554-4F06-9F45-B52D3B384AF3}"/>
              </a:ext>
            </a:extLst>
          </p:cNvPr>
          <p:cNvGrpSpPr/>
          <p:nvPr/>
        </p:nvGrpSpPr>
        <p:grpSpPr>
          <a:xfrm>
            <a:off x="1410101" y="850055"/>
            <a:ext cx="3167280" cy="908280"/>
            <a:chOff x="1410101" y="850055"/>
            <a:chExt cx="3167280" cy="90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53E64080-5789-48CF-9A25-EB61123086C0}"/>
                    </a:ext>
                  </a:extLst>
                </p14:cNvPr>
                <p14:cNvContentPartPr/>
                <p14:nvPr/>
              </p14:nvContentPartPr>
              <p14:xfrm>
                <a:off x="1410101" y="1184855"/>
                <a:ext cx="312840" cy="471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53E64080-5789-48CF-9A25-EB61123086C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405781" y="1180535"/>
                  <a:ext cx="3214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C685967D-1828-434C-9464-99430453D72A}"/>
                    </a:ext>
                  </a:extLst>
                </p14:cNvPr>
                <p14:cNvContentPartPr/>
                <p14:nvPr/>
              </p14:nvContentPartPr>
              <p14:xfrm>
                <a:off x="1414781" y="1214735"/>
                <a:ext cx="289440" cy="5432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C685967D-1828-434C-9464-99430453D72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410461" y="1210415"/>
                  <a:ext cx="298080" cy="55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D5434D02-BD5F-48C2-B0E5-1B43972D108D}"/>
                    </a:ext>
                  </a:extLst>
                </p14:cNvPr>
                <p14:cNvContentPartPr/>
                <p14:nvPr/>
              </p14:nvContentPartPr>
              <p14:xfrm>
                <a:off x="1453661" y="1473215"/>
                <a:ext cx="281520" cy="255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D5434D02-BD5F-48C2-B0E5-1B43972D108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449341" y="1468895"/>
                  <a:ext cx="2901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856B80EE-AD76-4AEE-9CFC-470B4FC5C8CF}"/>
                    </a:ext>
                  </a:extLst>
                </p14:cNvPr>
                <p14:cNvContentPartPr/>
                <p14:nvPr/>
              </p14:nvContentPartPr>
              <p14:xfrm>
                <a:off x="1907261" y="850055"/>
                <a:ext cx="357480" cy="6134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856B80EE-AD76-4AEE-9CFC-470B4FC5C8C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902941" y="845735"/>
                  <a:ext cx="366120" cy="62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7B75746-147D-4FCD-91F1-6C19E515A635}"/>
                    </a:ext>
                  </a:extLst>
                </p14:cNvPr>
                <p14:cNvContentPartPr/>
                <p14:nvPr/>
              </p14:nvContentPartPr>
              <p14:xfrm>
                <a:off x="2323421" y="966695"/>
                <a:ext cx="257760" cy="6055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7B75746-147D-4FCD-91F1-6C19E515A63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319101" y="962375"/>
                  <a:ext cx="266400" cy="61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A6C5421-9EC2-445B-97D8-DB2AF4408E46}"/>
                    </a:ext>
                  </a:extLst>
                </p14:cNvPr>
                <p14:cNvContentPartPr/>
                <p14:nvPr/>
              </p14:nvContentPartPr>
              <p14:xfrm>
                <a:off x="2709341" y="1402295"/>
                <a:ext cx="22320" cy="111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A6C5421-9EC2-445B-97D8-DB2AF4408E4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705021" y="1397975"/>
                  <a:ext cx="309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2186F0CD-0223-4823-9087-3D48CB522900}"/>
                    </a:ext>
                  </a:extLst>
                </p14:cNvPr>
                <p14:cNvContentPartPr/>
                <p14:nvPr/>
              </p14:nvContentPartPr>
              <p14:xfrm>
                <a:off x="3139541" y="925295"/>
                <a:ext cx="302760" cy="7988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2186F0CD-0223-4823-9087-3D48CB52290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135221" y="920975"/>
                  <a:ext cx="311400" cy="80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DAD4FCB-8CA8-46FA-965F-1DB7A083F66E}"/>
                    </a:ext>
                  </a:extLst>
                </p14:cNvPr>
                <p14:cNvContentPartPr/>
                <p14:nvPr/>
              </p14:nvContentPartPr>
              <p14:xfrm>
                <a:off x="3320981" y="1186655"/>
                <a:ext cx="298080" cy="2995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DAD4FCB-8CA8-46FA-965F-1DB7A083F66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316661" y="1182335"/>
                  <a:ext cx="30672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3EC1E6FA-976F-438E-B6A9-8EDA7EBE26DC}"/>
                    </a:ext>
                  </a:extLst>
                </p14:cNvPr>
                <p14:cNvContentPartPr/>
                <p14:nvPr/>
              </p14:nvContentPartPr>
              <p14:xfrm>
                <a:off x="3844421" y="1339655"/>
                <a:ext cx="260280" cy="241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3EC1E6FA-976F-438E-B6A9-8EDA7EBE26D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840101" y="1335335"/>
                  <a:ext cx="2689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FA732D5-56DB-43CE-9AE1-E816C16671BA}"/>
                    </a:ext>
                  </a:extLst>
                </p14:cNvPr>
                <p14:cNvContentPartPr/>
                <p14:nvPr/>
              </p14:nvContentPartPr>
              <p14:xfrm>
                <a:off x="3938381" y="1249295"/>
                <a:ext cx="14760" cy="2314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FA732D5-56DB-43CE-9AE1-E816C16671B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34061" y="1244975"/>
                  <a:ext cx="234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737C5BB-F505-4250-929B-9EF8420BB124}"/>
                    </a:ext>
                  </a:extLst>
                </p14:cNvPr>
                <p14:cNvContentPartPr/>
                <p14:nvPr/>
              </p14:nvContentPartPr>
              <p14:xfrm>
                <a:off x="4277141" y="1205375"/>
                <a:ext cx="296640" cy="442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737C5BB-F505-4250-929B-9EF8420BB12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272821" y="1201055"/>
                  <a:ext cx="3052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6D47732-551B-41AF-B494-A36D1C887C08}"/>
                    </a:ext>
                  </a:extLst>
                </p14:cNvPr>
                <p14:cNvContentPartPr/>
                <p14:nvPr/>
              </p14:nvContentPartPr>
              <p14:xfrm>
                <a:off x="4316021" y="1269815"/>
                <a:ext cx="192600" cy="4885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6D47732-551B-41AF-B494-A36D1C887C0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311701" y="1265495"/>
                  <a:ext cx="201240" cy="49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4EFA4B04-CC71-45DF-A2FD-B02C4269F234}"/>
                    </a:ext>
                  </a:extLst>
                </p14:cNvPr>
                <p14:cNvContentPartPr/>
                <p14:nvPr/>
              </p14:nvContentPartPr>
              <p14:xfrm>
                <a:off x="4347701" y="1483295"/>
                <a:ext cx="229680" cy="187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4EFA4B04-CC71-45DF-A2FD-B02C4269F23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343381" y="1478975"/>
                  <a:ext cx="2383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F12A3C9-D778-4C7C-B227-98313C65734A}"/>
                    </a:ext>
                  </a:extLst>
                </p14:cNvPr>
                <p14:cNvContentPartPr/>
                <p14:nvPr/>
              </p14:nvContentPartPr>
              <p14:xfrm>
                <a:off x="2716901" y="1288175"/>
                <a:ext cx="156960" cy="2095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F12A3C9-D778-4C7C-B227-98313C65734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712581" y="1283855"/>
                  <a:ext cx="1656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E7A74FA3-8574-4F3B-BA50-CC335564840F}"/>
                    </a:ext>
                  </a:extLst>
                </p14:cNvPr>
                <p14:cNvContentPartPr/>
                <p14:nvPr/>
              </p14:nvContentPartPr>
              <p14:xfrm>
                <a:off x="2679461" y="1303655"/>
                <a:ext cx="223560" cy="1897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E7A74FA3-8574-4F3B-BA50-CC335564840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675141" y="1299335"/>
                  <a:ext cx="23220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E0DD281-BF90-4F77-A96B-71D437730C86}"/>
                    </a:ext>
                  </a:extLst>
                </p14:cNvPr>
                <p14:cNvContentPartPr/>
                <p14:nvPr/>
              </p14:nvContentPartPr>
              <p14:xfrm>
                <a:off x="2655341" y="1375655"/>
                <a:ext cx="292320" cy="514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E0DD281-BF90-4F77-A96B-71D437730C8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651021" y="1371335"/>
                  <a:ext cx="3009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CD4C2FFD-7409-4223-A180-3DE6126F7C81}"/>
                    </a:ext>
                  </a:extLst>
                </p14:cNvPr>
                <p14:cNvContentPartPr/>
                <p14:nvPr/>
              </p14:nvContentPartPr>
              <p14:xfrm>
                <a:off x="2789621" y="1288175"/>
                <a:ext cx="28080" cy="2808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CD4C2FFD-7409-4223-A180-3DE6126F7C8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785301" y="1283855"/>
                  <a:ext cx="36720" cy="28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B1AB1DA7-ECAA-4F7C-AF49-F24D38DA7120}"/>
              </a:ext>
            </a:extLst>
          </p:cNvPr>
          <p:cNvGrpSpPr/>
          <p:nvPr/>
        </p:nvGrpSpPr>
        <p:grpSpPr>
          <a:xfrm>
            <a:off x="6552701" y="734135"/>
            <a:ext cx="4986720" cy="815400"/>
            <a:chOff x="6552701" y="734135"/>
            <a:chExt cx="4986720" cy="81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56BBC9C-97E1-4E18-90F9-D3BCE5A4BCBD}"/>
                    </a:ext>
                  </a:extLst>
                </p14:cNvPr>
                <p14:cNvContentPartPr/>
                <p14:nvPr/>
              </p14:nvContentPartPr>
              <p14:xfrm>
                <a:off x="6552701" y="1109975"/>
                <a:ext cx="372240" cy="2379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56BBC9C-97E1-4E18-90F9-D3BCE5A4BCB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548381" y="1105655"/>
                  <a:ext cx="3808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4010ABE-080D-4361-9EF0-7A0FBBCB98E9}"/>
                    </a:ext>
                  </a:extLst>
                </p14:cNvPr>
                <p14:cNvContentPartPr/>
                <p14:nvPr/>
              </p14:nvContentPartPr>
              <p14:xfrm>
                <a:off x="7105301" y="1185935"/>
                <a:ext cx="247320" cy="316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4010ABE-080D-4361-9EF0-7A0FBBCB98E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100981" y="1181615"/>
                  <a:ext cx="2559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E703F66-DA58-4F52-82A7-DC25C901C996}"/>
                    </a:ext>
                  </a:extLst>
                </p14:cNvPr>
                <p14:cNvContentPartPr/>
                <p14:nvPr/>
              </p14:nvContentPartPr>
              <p14:xfrm>
                <a:off x="7221941" y="1134815"/>
                <a:ext cx="17640" cy="2048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E703F66-DA58-4F52-82A7-DC25C901C99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217621" y="1130495"/>
                  <a:ext cx="262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D25E7340-3E46-40B2-87E3-100EDBB786E5}"/>
                    </a:ext>
                  </a:extLst>
                </p14:cNvPr>
                <p14:cNvContentPartPr/>
                <p14:nvPr/>
              </p14:nvContentPartPr>
              <p14:xfrm>
                <a:off x="7539821" y="1079375"/>
                <a:ext cx="236880" cy="212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D25E7340-3E46-40B2-87E3-100EDBB786E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535501" y="1075055"/>
                  <a:ext cx="2455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09039EE2-8572-4A3B-83C7-4E3F24D2A5B5}"/>
                    </a:ext>
                  </a:extLst>
                </p14:cNvPr>
                <p14:cNvContentPartPr/>
                <p14:nvPr/>
              </p14:nvContentPartPr>
              <p14:xfrm>
                <a:off x="7540181" y="1133375"/>
                <a:ext cx="261720" cy="4161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09039EE2-8572-4A3B-83C7-4E3F24D2A5B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535861" y="1129055"/>
                  <a:ext cx="27036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56B8612-BF13-40B9-B9A3-9023DA0BA622}"/>
                    </a:ext>
                  </a:extLst>
                </p14:cNvPr>
                <p14:cNvContentPartPr/>
                <p14:nvPr/>
              </p14:nvContentPartPr>
              <p14:xfrm>
                <a:off x="7558181" y="1320935"/>
                <a:ext cx="230760" cy="29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56B8612-BF13-40B9-B9A3-9023DA0BA62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553861" y="1316615"/>
                  <a:ext cx="2394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CAED48C-925B-4D82-9E93-E8E965A83240}"/>
                    </a:ext>
                  </a:extLst>
                </p14:cNvPr>
                <p14:cNvContentPartPr/>
                <p14:nvPr/>
              </p14:nvContentPartPr>
              <p14:xfrm>
                <a:off x="7968581" y="823775"/>
                <a:ext cx="299520" cy="480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CAED48C-925B-4D82-9E93-E8E965A8324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964261" y="819455"/>
                  <a:ext cx="308160" cy="48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8E062743-1572-4484-AD76-4D572BDE842E}"/>
                    </a:ext>
                  </a:extLst>
                </p14:cNvPr>
                <p14:cNvContentPartPr/>
                <p14:nvPr/>
              </p14:nvContentPartPr>
              <p14:xfrm>
                <a:off x="8404541" y="831335"/>
                <a:ext cx="235080" cy="5889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8E062743-1572-4484-AD76-4D572BDE842E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400221" y="827015"/>
                  <a:ext cx="243720" cy="59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8AEF2952-557B-4EC7-A639-196E4B2B99CA}"/>
                    </a:ext>
                  </a:extLst>
                </p14:cNvPr>
                <p14:cNvContentPartPr/>
                <p14:nvPr/>
              </p14:nvContentPartPr>
              <p14:xfrm>
                <a:off x="8763461" y="1269815"/>
                <a:ext cx="9360" cy="126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8AEF2952-557B-4EC7-A639-196E4B2B99C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759141" y="1265495"/>
                  <a:ext cx="180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5BE3FFC8-0C81-4C79-84A6-8D3F2450BEBF}"/>
                    </a:ext>
                  </a:extLst>
                </p14:cNvPr>
                <p14:cNvContentPartPr/>
                <p14:nvPr/>
              </p14:nvContentPartPr>
              <p14:xfrm>
                <a:off x="8987021" y="882455"/>
                <a:ext cx="312840" cy="6249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5BE3FFC8-0C81-4C79-84A6-8D3F2450BEB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982701" y="878135"/>
                  <a:ext cx="321480" cy="63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1D296D2-54A0-4CCD-9426-20E09755B0DF}"/>
                    </a:ext>
                  </a:extLst>
                </p14:cNvPr>
                <p14:cNvContentPartPr/>
                <p14:nvPr/>
              </p14:nvContentPartPr>
              <p14:xfrm>
                <a:off x="9234701" y="1083695"/>
                <a:ext cx="214560" cy="2786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1D296D2-54A0-4CCD-9426-20E09755B0D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230381" y="1079375"/>
                  <a:ext cx="2232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1C55A00-B4AF-4DD6-AFE2-94377B3778A2}"/>
                    </a:ext>
                  </a:extLst>
                </p14:cNvPr>
                <p14:cNvContentPartPr/>
                <p14:nvPr/>
              </p14:nvContentPartPr>
              <p14:xfrm>
                <a:off x="9611981" y="1233815"/>
                <a:ext cx="280080" cy="140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1C55A00-B4AF-4DD6-AFE2-94377B3778A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607661" y="1229495"/>
                  <a:ext cx="2887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E3CE47A-D48D-46FA-BEB7-B936B7A01673}"/>
                    </a:ext>
                  </a:extLst>
                </p14:cNvPr>
                <p14:cNvContentPartPr/>
                <p14:nvPr/>
              </p14:nvContentPartPr>
              <p14:xfrm>
                <a:off x="9723941" y="1163615"/>
                <a:ext cx="43200" cy="2062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E3CE47A-D48D-46FA-BEB7-B936B7A0167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719621" y="1159295"/>
                  <a:ext cx="518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8ACFCA47-28EF-450A-8720-04C09E409A81}"/>
                    </a:ext>
                  </a:extLst>
                </p14:cNvPr>
                <p14:cNvContentPartPr/>
                <p14:nvPr/>
              </p14:nvContentPartPr>
              <p14:xfrm>
                <a:off x="10080701" y="1089815"/>
                <a:ext cx="249840" cy="154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8ACFCA47-28EF-450A-8720-04C09E409A8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076381" y="1085495"/>
                  <a:ext cx="25848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08A53CA8-5A24-41A3-8C5B-2650C1F85971}"/>
                    </a:ext>
                  </a:extLst>
                </p14:cNvPr>
                <p14:cNvContentPartPr/>
                <p14:nvPr/>
              </p14:nvContentPartPr>
              <p14:xfrm>
                <a:off x="10095821" y="1127255"/>
                <a:ext cx="243720" cy="3639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08A53CA8-5A24-41A3-8C5B-2650C1F8597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091501" y="1122935"/>
                  <a:ext cx="25236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55C0164-8899-49C8-96B1-5DCAA36D01B3}"/>
                    </a:ext>
                  </a:extLst>
                </p14:cNvPr>
                <p14:cNvContentPartPr/>
                <p14:nvPr/>
              </p14:nvContentPartPr>
              <p14:xfrm>
                <a:off x="10151621" y="1360535"/>
                <a:ext cx="162720" cy="230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55C0164-8899-49C8-96B1-5DCAA36D01B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147301" y="1356215"/>
                  <a:ext cx="1713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0581908E-BE97-4546-80D4-45154874C938}"/>
                    </a:ext>
                  </a:extLst>
                </p14:cNvPr>
                <p14:cNvContentPartPr/>
                <p14:nvPr/>
              </p14:nvContentPartPr>
              <p14:xfrm>
                <a:off x="10528541" y="1151375"/>
                <a:ext cx="309600" cy="1897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0581908E-BE97-4546-80D4-45154874C93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524221" y="1147055"/>
                  <a:ext cx="3182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66F13CC-2B4E-44E0-B638-6207D39747BD}"/>
                    </a:ext>
                  </a:extLst>
                </p14:cNvPr>
                <p14:cNvContentPartPr/>
                <p14:nvPr/>
              </p14:nvContentPartPr>
              <p14:xfrm>
                <a:off x="10816901" y="734135"/>
                <a:ext cx="61920" cy="6649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66F13CC-2B4E-44E0-B638-6207D39747B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812581" y="729815"/>
                  <a:ext cx="70560" cy="67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CB15C78-2CD9-4D10-96D4-54ADCB5EF395}"/>
                    </a:ext>
                  </a:extLst>
                </p14:cNvPr>
                <p14:cNvContentPartPr/>
                <p14:nvPr/>
              </p14:nvContentPartPr>
              <p14:xfrm>
                <a:off x="11021021" y="870215"/>
                <a:ext cx="220320" cy="5688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CB15C78-2CD9-4D10-96D4-54ADCB5EF39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016701" y="865895"/>
                  <a:ext cx="228960" cy="57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0BE246D0-9624-4B3C-9955-50EFBAD83B6C}"/>
                    </a:ext>
                  </a:extLst>
                </p14:cNvPr>
                <p14:cNvContentPartPr/>
                <p14:nvPr/>
              </p14:nvContentPartPr>
              <p14:xfrm>
                <a:off x="11440061" y="1243175"/>
                <a:ext cx="99360" cy="93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0BE246D0-9624-4B3C-9955-50EFBAD83B6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435741" y="1238855"/>
                  <a:ext cx="10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E31ED78B-4774-4012-8852-AF4E8643C798}"/>
                    </a:ext>
                  </a:extLst>
                </p14:cNvPr>
                <p14:cNvContentPartPr/>
                <p14:nvPr/>
              </p14:nvContentPartPr>
              <p14:xfrm>
                <a:off x="11382101" y="1340735"/>
                <a:ext cx="153720" cy="140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E31ED78B-4774-4012-8852-AF4E8643C79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377781" y="1336415"/>
                  <a:ext cx="162360" cy="2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DF42F788-5EA6-414B-A68E-01BD5026D0AA}"/>
              </a:ext>
            </a:extLst>
          </p:cNvPr>
          <p:cNvGrpSpPr/>
          <p:nvPr/>
        </p:nvGrpSpPr>
        <p:grpSpPr>
          <a:xfrm>
            <a:off x="54701" y="2435855"/>
            <a:ext cx="236880" cy="181800"/>
            <a:chOff x="54701" y="2435855"/>
            <a:chExt cx="236880" cy="18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9CA7FB3-7333-4EFC-86D5-D31372A80CCD}"/>
                    </a:ext>
                  </a:extLst>
                </p14:cNvPr>
                <p14:cNvContentPartPr/>
                <p14:nvPr/>
              </p14:nvContentPartPr>
              <p14:xfrm>
                <a:off x="54701" y="2435855"/>
                <a:ext cx="236880" cy="18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9CA7FB3-7333-4EFC-86D5-D31372A80CC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0381" y="2431535"/>
                  <a:ext cx="2455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9908E22-E785-4E96-BDC7-F996DF431562}"/>
                    </a:ext>
                  </a:extLst>
                </p14:cNvPr>
                <p14:cNvContentPartPr/>
                <p14:nvPr/>
              </p14:nvContentPartPr>
              <p14:xfrm>
                <a:off x="62261" y="2584535"/>
                <a:ext cx="227520" cy="331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9908E22-E785-4E96-BDC7-F996DF43156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7941" y="2580215"/>
                  <a:ext cx="23616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11A3D51B-D78C-46FC-8D5E-3813900A8E56}"/>
              </a:ext>
            </a:extLst>
          </p:cNvPr>
          <p:cNvGrpSpPr/>
          <p:nvPr/>
        </p:nvGrpSpPr>
        <p:grpSpPr>
          <a:xfrm>
            <a:off x="630341" y="1870295"/>
            <a:ext cx="2814120" cy="861840"/>
            <a:chOff x="630341" y="1870295"/>
            <a:chExt cx="2814120" cy="86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5B1E7942-20BB-4550-89B3-F9B8D84702A8}"/>
                    </a:ext>
                  </a:extLst>
                </p14:cNvPr>
                <p14:cNvContentPartPr/>
                <p14:nvPr/>
              </p14:nvContentPartPr>
              <p14:xfrm>
                <a:off x="630341" y="2244335"/>
                <a:ext cx="507600" cy="2912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5B1E7942-20BB-4550-89B3-F9B8D84702A8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26021" y="2240015"/>
                  <a:ext cx="5162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53FF20E-D375-429F-90C4-F3AF1CE1AC67}"/>
                    </a:ext>
                  </a:extLst>
                </p14:cNvPr>
                <p14:cNvContentPartPr/>
                <p14:nvPr/>
              </p14:nvContentPartPr>
              <p14:xfrm>
                <a:off x="1262141" y="2274575"/>
                <a:ext cx="306720" cy="241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53FF20E-D375-429F-90C4-F3AF1CE1AC6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257821" y="2270255"/>
                  <a:ext cx="3153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188600C-6FD7-4C68-9A01-E90754BCE3D1}"/>
                    </a:ext>
                  </a:extLst>
                </p14:cNvPr>
                <p14:cNvContentPartPr/>
                <p14:nvPr/>
              </p14:nvContentPartPr>
              <p14:xfrm>
                <a:off x="1825181" y="2366015"/>
                <a:ext cx="280080" cy="277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188600C-6FD7-4C68-9A01-E90754BCE3D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820861" y="2361695"/>
                  <a:ext cx="2887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DD9E3D18-2017-4B19-A9F6-6774BCF14E0A}"/>
                    </a:ext>
                  </a:extLst>
                </p14:cNvPr>
                <p14:cNvContentPartPr/>
                <p14:nvPr/>
              </p14:nvContentPartPr>
              <p14:xfrm>
                <a:off x="1978181" y="2291135"/>
                <a:ext cx="25560" cy="2001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DD9E3D18-2017-4B19-A9F6-6774BCF14E0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73861" y="2286815"/>
                  <a:ext cx="342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3CE915E8-4BF8-47D4-B4CA-F46F51FA159C}"/>
                    </a:ext>
                  </a:extLst>
                </p14:cNvPr>
                <p14:cNvContentPartPr/>
                <p14:nvPr/>
              </p14:nvContentPartPr>
              <p14:xfrm>
                <a:off x="2505221" y="2231015"/>
                <a:ext cx="237960" cy="140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3CE915E8-4BF8-47D4-B4CA-F46F51FA159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500901" y="2226695"/>
                  <a:ext cx="2466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45B8E3ED-AD38-4583-9524-E323A084D366}"/>
                    </a:ext>
                  </a:extLst>
                </p14:cNvPr>
                <p14:cNvContentPartPr/>
                <p14:nvPr/>
              </p14:nvContentPartPr>
              <p14:xfrm>
                <a:off x="2409101" y="2253695"/>
                <a:ext cx="343080" cy="4647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45B8E3ED-AD38-4583-9524-E323A084D36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404781" y="2249375"/>
                  <a:ext cx="35172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9333510-8C82-4271-9A67-4FD37EC0E48A}"/>
                    </a:ext>
                  </a:extLst>
                </p14:cNvPr>
                <p14:cNvContentPartPr/>
                <p14:nvPr/>
              </p14:nvContentPartPr>
              <p14:xfrm>
                <a:off x="2586581" y="2452055"/>
                <a:ext cx="195480" cy="79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9333510-8C82-4271-9A67-4FD37EC0E48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582261" y="2447735"/>
                  <a:ext cx="2041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CA871C8-E187-4EF1-AD17-2E3C623F91B7}"/>
                    </a:ext>
                  </a:extLst>
                </p14:cNvPr>
                <p14:cNvContentPartPr/>
                <p14:nvPr/>
              </p14:nvContentPartPr>
              <p14:xfrm>
                <a:off x="2175101" y="2086655"/>
                <a:ext cx="173880" cy="5256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CA871C8-E187-4EF1-AD17-2E3C623F91B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170781" y="2082335"/>
                  <a:ext cx="18252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E8FC65D-6EAF-4BA5-98E3-366648312636}"/>
                    </a:ext>
                  </a:extLst>
                </p14:cNvPr>
                <p14:cNvContentPartPr/>
                <p14:nvPr/>
              </p14:nvContentPartPr>
              <p14:xfrm>
                <a:off x="2407661" y="2731775"/>
                <a:ext cx="360" cy="3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E8FC65D-6EAF-4BA5-98E3-36664831263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403341" y="2727455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5F91EC1-71C5-4211-87F9-975CAE2E5D6F}"/>
                    </a:ext>
                  </a:extLst>
                </p14:cNvPr>
                <p14:cNvContentPartPr/>
                <p14:nvPr/>
              </p14:nvContentPartPr>
              <p14:xfrm>
                <a:off x="2938661" y="2018975"/>
                <a:ext cx="201960" cy="635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5F91EC1-71C5-4211-87F9-975CAE2E5D6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934341" y="2014655"/>
                  <a:ext cx="210600" cy="64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0F9D57E-3AB3-4C49-8825-BAB5DF5506A4}"/>
                    </a:ext>
                  </a:extLst>
                </p14:cNvPr>
                <p14:cNvContentPartPr/>
                <p14:nvPr/>
              </p14:nvContentPartPr>
              <p14:xfrm>
                <a:off x="3173021" y="1870295"/>
                <a:ext cx="271440" cy="2797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0F9D57E-3AB3-4C49-8825-BAB5DF5506A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168701" y="1865975"/>
                  <a:ext cx="280080" cy="288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37DE1234-51C3-4DEF-A0EF-B8C5E7EFCF12}"/>
                  </a:ext>
                </a:extLst>
              </p14:cNvPr>
              <p14:cNvContentPartPr/>
              <p14:nvPr/>
            </p14:nvContentPartPr>
            <p14:xfrm>
              <a:off x="3639941" y="1928615"/>
              <a:ext cx="353520" cy="59292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37DE1234-51C3-4DEF-A0EF-B8C5E7EFCF1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3635621" y="1924295"/>
                <a:ext cx="362160" cy="601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070E4000-F0D2-470C-9FD6-016282B32979}"/>
              </a:ext>
            </a:extLst>
          </p:cNvPr>
          <p:cNvGrpSpPr/>
          <p:nvPr/>
        </p:nvGrpSpPr>
        <p:grpSpPr>
          <a:xfrm>
            <a:off x="4256621" y="2017535"/>
            <a:ext cx="513720" cy="559080"/>
            <a:chOff x="4256621" y="2017535"/>
            <a:chExt cx="513720" cy="55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07F7915-7442-4ABA-B560-1C6465877353}"/>
                    </a:ext>
                  </a:extLst>
                </p14:cNvPr>
                <p14:cNvContentPartPr/>
                <p14:nvPr/>
              </p14:nvContentPartPr>
              <p14:xfrm>
                <a:off x="4256621" y="2323895"/>
                <a:ext cx="275040" cy="1756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07F7915-7442-4ABA-B560-1C646587735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52301" y="2319575"/>
                  <a:ext cx="2836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A5A875D-FA0B-40E9-9FF4-55DD7F93D0ED}"/>
                    </a:ext>
                  </a:extLst>
                </p14:cNvPr>
                <p14:cNvContentPartPr/>
                <p14:nvPr/>
              </p14:nvContentPartPr>
              <p14:xfrm>
                <a:off x="4492421" y="2017535"/>
                <a:ext cx="277920" cy="5590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A5A875D-FA0B-40E9-9FF4-55DD7F93D0E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488101" y="2013215"/>
                  <a:ext cx="286560" cy="56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4B9AAB2C-3403-41FB-85A6-00F74AEA3B0C}"/>
              </a:ext>
            </a:extLst>
          </p:cNvPr>
          <p:cNvGrpSpPr/>
          <p:nvPr/>
        </p:nvGrpSpPr>
        <p:grpSpPr>
          <a:xfrm>
            <a:off x="5114861" y="1902695"/>
            <a:ext cx="1267200" cy="767160"/>
            <a:chOff x="5114861" y="1902695"/>
            <a:chExt cx="1267200" cy="76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B4A98B5-63A8-499F-A8FB-12943A014AE3}"/>
                    </a:ext>
                  </a:extLst>
                </p14:cNvPr>
                <p14:cNvContentPartPr/>
                <p14:nvPr/>
              </p14:nvContentPartPr>
              <p14:xfrm>
                <a:off x="5114861" y="2344055"/>
                <a:ext cx="294480" cy="334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B4A98B5-63A8-499F-A8FB-12943A014AE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110541" y="2339735"/>
                  <a:ext cx="3031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542033B1-A1DB-4CCA-931D-518D5E142843}"/>
                    </a:ext>
                  </a:extLst>
                </p14:cNvPr>
                <p14:cNvContentPartPr/>
                <p14:nvPr/>
              </p14:nvContentPartPr>
              <p14:xfrm>
                <a:off x="5239061" y="2268455"/>
                <a:ext cx="43920" cy="2170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542033B1-A1DB-4CCA-931D-518D5E14284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234741" y="2264135"/>
                  <a:ext cx="5256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D06E82D-D18B-437A-B008-3F615A6EBA67}"/>
                    </a:ext>
                  </a:extLst>
                </p14:cNvPr>
                <p14:cNvContentPartPr/>
                <p14:nvPr/>
              </p14:nvContentPartPr>
              <p14:xfrm>
                <a:off x="5604101" y="2192135"/>
                <a:ext cx="264960" cy="255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D06E82D-D18B-437A-B008-3F615A6EBA6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599781" y="2187815"/>
                  <a:ext cx="2736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86CEB467-5E43-4370-B91F-086557608B85}"/>
                    </a:ext>
                  </a:extLst>
                </p14:cNvPr>
                <p14:cNvContentPartPr/>
                <p14:nvPr/>
              </p14:nvContentPartPr>
              <p14:xfrm>
                <a:off x="5525261" y="2202575"/>
                <a:ext cx="304560" cy="4672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86CEB467-5E43-4370-B91F-086557608B8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520941" y="2198255"/>
                  <a:ext cx="31320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7909709-9E40-4326-852D-041985DE0E2B}"/>
                    </a:ext>
                  </a:extLst>
                </p14:cNvPr>
                <p14:cNvContentPartPr/>
                <p14:nvPr/>
              </p14:nvContentPartPr>
              <p14:xfrm>
                <a:off x="5618501" y="2413175"/>
                <a:ext cx="222120" cy="15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7909709-9E40-4326-852D-041985DE0E2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614181" y="2408855"/>
                  <a:ext cx="2307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A35CF2C4-EDED-4110-BCC0-29F51B46667F}"/>
                    </a:ext>
                  </a:extLst>
                </p14:cNvPr>
                <p14:cNvContentPartPr/>
                <p14:nvPr/>
              </p14:nvContentPartPr>
              <p14:xfrm>
                <a:off x="6106661" y="1902695"/>
                <a:ext cx="275400" cy="717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A35CF2C4-EDED-4110-BCC0-29F51B46667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102341" y="1898375"/>
                  <a:ext cx="284040" cy="72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13C9D7CF-A90C-4F8B-A063-08344757C947}"/>
              </a:ext>
            </a:extLst>
          </p:cNvPr>
          <p:cNvGrpSpPr/>
          <p:nvPr/>
        </p:nvGrpSpPr>
        <p:grpSpPr>
          <a:xfrm>
            <a:off x="6355421" y="1830695"/>
            <a:ext cx="1876320" cy="656640"/>
            <a:chOff x="6355421" y="1830695"/>
            <a:chExt cx="1876320" cy="65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A3566BA2-42BE-4C6B-975A-711CAF7ABF0A}"/>
                    </a:ext>
                  </a:extLst>
                </p14:cNvPr>
                <p14:cNvContentPartPr/>
                <p14:nvPr/>
              </p14:nvContentPartPr>
              <p14:xfrm>
                <a:off x="6355421" y="2103215"/>
                <a:ext cx="363960" cy="234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A3566BA2-42BE-4C6B-975A-711CAF7ABF0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351101" y="2098895"/>
                  <a:ext cx="3726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B687FE8-0AB2-4561-BC10-E72B13D53135}"/>
                    </a:ext>
                  </a:extLst>
                </p14:cNvPr>
                <p14:cNvContentPartPr/>
                <p14:nvPr/>
              </p14:nvContentPartPr>
              <p14:xfrm>
                <a:off x="6902981" y="2183135"/>
                <a:ext cx="279000" cy="1980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B687FE8-0AB2-4561-BC10-E72B13D5313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898661" y="2178815"/>
                  <a:ext cx="2876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BA9B44A2-D825-45DA-A438-4F164D9F94A2}"/>
                    </a:ext>
                  </a:extLst>
                </p14:cNvPr>
                <p14:cNvContentPartPr/>
                <p14:nvPr/>
              </p14:nvContentPartPr>
              <p14:xfrm>
                <a:off x="7164701" y="1846175"/>
                <a:ext cx="177120" cy="6411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BA9B44A2-D825-45DA-A438-4F164D9F94A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160381" y="1841855"/>
                  <a:ext cx="185760" cy="64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13BF57E-B164-4EC8-BCAB-715D6B9905EA}"/>
                    </a:ext>
                  </a:extLst>
                </p14:cNvPr>
                <p14:cNvContentPartPr/>
                <p14:nvPr/>
              </p14:nvContentPartPr>
              <p14:xfrm>
                <a:off x="7475021" y="2328575"/>
                <a:ext cx="278640" cy="230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13BF57E-B164-4EC8-BCAB-715D6B9905E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470701" y="2324255"/>
                  <a:ext cx="2872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B0A0BAB-6DE0-4756-9A9A-AFBFFB866A7E}"/>
                    </a:ext>
                  </a:extLst>
                </p14:cNvPr>
                <p14:cNvContentPartPr/>
                <p14:nvPr/>
              </p14:nvContentPartPr>
              <p14:xfrm>
                <a:off x="7630541" y="2246135"/>
                <a:ext cx="29160" cy="1843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B0A0BAB-6DE0-4756-9A9A-AFBFFB866A7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626221" y="2241815"/>
                  <a:ext cx="378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2B29A65-B4DB-4552-A63A-E7286D6DC364}"/>
                    </a:ext>
                  </a:extLst>
                </p14:cNvPr>
                <p14:cNvContentPartPr/>
                <p14:nvPr/>
              </p14:nvContentPartPr>
              <p14:xfrm>
                <a:off x="7899101" y="1830695"/>
                <a:ext cx="332640" cy="5540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2B29A65-B4DB-4552-A63A-E7286D6DC36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894781" y="1826375"/>
                  <a:ext cx="341280" cy="56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uppo 143">
            <a:extLst>
              <a:ext uri="{FF2B5EF4-FFF2-40B4-BE49-F238E27FC236}">
                <a16:creationId xmlns:a16="http://schemas.microsoft.com/office/drawing/2014/main" id="{AE98C99B-E79D-4890-B5BB-01EB8F435DC9}"/>
              </a:ext>
            </a:extLst>
          </p:cNvPr>
          <p:cNvGrpSpPr/>
          <p:nvPr/>
        </p:nvGrpSpPr>
        <p:grpSpPr>
          <a:xfrm>
            <a:off x="8490581" y="1827455"/>
            <a:ext cx="626400" cy="707760"/>
            <a:chOff x="8490581" y="1827455"/>
            <a:chExt cx="626400" cy="70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0D19F7D7-645B-4F09-8EB2-0715CEFFE261}"/>
                    </a:ext>
                  </a:extLst>
                </p14:cNvPr>
                <p14:cNvContentPartPr/>
                <p14:nvPr/>
              </p14:nvContentPartPr>
              <p14:xfrm>
                <a:off x="8490581" y="2230655"/>
                <a:ext cx="280800" cy="2170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0D19F7D7-645B-4F09-8EB2-0715CEFFE26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486261" y="2226335"/>
                  <a:ext cx="2894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3D251EC-36BE-4BB7-B584-B13AD5E1F80F}"/>
                    </a:ext>
                  </a:extLst>
                </p14:cNvPr>
                <p14:cNvContentPartPr/>
                <p14:nvPr/>
              </p14:nvContentPartPr>
              <p14:xfrm>
                <a:off x="8824661" y="1827455"/>
                <a:ext cx="292320" cy="7077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3D251EC-36BE-4BB7-B584-B13AD5E1F80F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820341" y="1823135"/>
                  <a:ext cx="300960" cy="71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uppo 142">
            <a:extLst>
              <a:ext uri="{FF2B5EF4-FFF2-40B4-BE49-F238E27FC236}">
                <a16:creationId xmlns:a16="http://schemas.microsoft.com/office/drawing/2014/main" id="{AFA1721D-02C3-4399-8EAF-6C59DA3918AC}"/>
              </a:ext>
            </a:extLst>
          </p:cNvPr>
          <p:cNvGrpSpPr/>
          <p:nvPr/>
        </p:nvGrpSpPr>
        <p:grpSpPr>
          <a:xfrm>
            <a:off x="9393101" y="2241455"/>
            <a:ext cx="206280" cy="149760"/>
            <a:chOff x="9393101" y="2241455"/>
            <a:chExt cx="206280" cy="14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AFDB693B-7FAA-4127-9DCE-96383FACD84A}"/>
                    </a:ext>
                  </a:extLst>
                </p14:cNvPr>
                <p14:cNvContentPartPr/>
                <p14:nvPr/>
              </p14:nvContentPartPr>
              <p14:xfrm>
                <a:off x="9400661" y="2241455"/>
                <a:ext cx="178920" cy="79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AFDB693B-7FAA-4127-9DCE-96383FACD84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396341" y="2237135"/>
                  <a:ext cx="18756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1486D111-66A5-46D1-BED1-3E5A43CA0DC9}"/>
                    </a:ext>
                  </a:extLst>
                </p14:cNvPr>
                <p14:cNvContentPartPr/>
                <p14:nvPr/>
              </p14:nvContentPartPr>
              <p14:xfrm>
                <a:off x="9393101" y="2371055"/>
                <a:ext cx="206280" cy="201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1486D111-66A5-46D1-BED1-3E5A43CA0DC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388781" y="2366735"/>
                  <a:ext cx="21492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9D911762-FF5F-4797-8BC6-FF3CE52C873D}"/>
              </a:ext>
            </a:extLst>
          </p:cNvPr>
          <p:cNvGrpSpPr/>
          <p:nvPr/>
        </p:nvGrpSpPr>
        <p:grpSpPr>
          <a:xfrm>
            <a:off x="215621" y="3011135"/>
            <a:ext cx="3166200" cy="794880"/>
            <a:chOff x="215621" y="3011135"/>
            <a:chExt cx="3166200" cy="79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CDEE77F4-C3C2-4F74-9777-591AB19C6875}"/>
                    </a:ext>
                  </a:extLst>
                </p14:cNvPr>
                <p14:cNvContentPartPr/>
                <p14:nvPr/>
              </p14:nvContentPartPr>
              <p14:xfrm>
                <a:off x="215621" y="3484895"/>
                <a:ext cx="183960" cy="140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CDEE77F4-C3C2-4F74-9777-591AB19C687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11301" y="3480575"/>
                  <a:ext cx="1926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D0A98984-8BB3-40D8-8602-CA104C76157E}"/>
                    </a:ext>
                  </a:extLst>
                </p14:cNvPr>
                <p14:cNvContentPartPr/>
                <p14:nvPr/>
              </p14:nvContentPartPr>
              <p14:xfrm>
                <a:off x="285821" y="3622055"/>
                <a:ext cx="151920" cy="79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D0A98984-8BB3-40D8-8602-CA104C76157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81501" y="3617735"/>
                  <a:ext cx="16056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2BC587C-BAD3-47BA-A086-B3E7DE8ECA59}"/>
                    </a:ext>
                  </a:extLst>
                </p14:cNvPr>
                <p14:cNvContentPartPr/>
                <p14:nvPr/>
              </p14:nvContentPartPr>
              <p14:xfrm>
                <a:off x="772901" y="3409295"/>
                <a:ext cx="386640" cy="3070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2BC587C-BAD3-47BA-A086-B3E7DE8ECA5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68581" y="3404975"/>
                  <a:ext cx="39528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61CE85E-E4EF-4F40-ABD8-EF0AF680ABF7}"/>
                    </a:ext>
                  </a:extLst>
                </p14:cNvPr>
                <p14:cNvContentPartPr/>
                <p14:nvPr/>
              </p14:nvContentPartPr>
              <p14:xfrm>
                <a:off x="1343501" y="3416495"/>
                <a:ext cx="268200" cy="3319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61CE85E-E4EF-4F40-ABD8-EF0AF680ABF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339181" y="3412175"/>
                  <a:ext cx="27684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4DC85F85-781A-4668-9EE4-C4B472B59F58}"/>
                    </a:ext>
                  </a:extLst>
                </p14:cNvPr>
                <p14:cNvContentPartPr/>
                <p14:nvPr/>
              </p14:nvContentPartPr>
              <p14:xfrm>
                <a:off x="1779821" y="3583175"/>
                <a:ext cx="265680" cy="154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4DC85F85-781A-4668-9EE4-C4B472B59F5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775501" y="3578855"/>
                  <a:ext cx="2743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4E6EB92E-3A38-4721-8B39-D23C833864BD}"/>
                    </a:ext>
                  </a:extLst>
                </p14:cNvPr>
                <p14:cNvContentPartPr/>
                <p14:nvPr/>
              </p14:nvContentPartPr>
              <p14:xfrm>
                <a:off x="2229101" y="3011495"/>
                <a:ext cx="404640" cy="6548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4E6EB92E-3A38-4721-8B39-D23C833864B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224781" y="3007175"/>
                  <a:ext cx="413280" cy="66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01D6D86B-FF75-42C0-82D3-243DBCBF01A7}"/>
                    </a:ext>
                  </a:extLst>
                </p14:cNvPr>
                <p14:cNvContentPartPr/>
                <p14:nvPr/>
              </p14:nvContentPartPr>
              <p14:xfrm>
                <a:off x="2882501" y="3425495"/>
                <a:ext cx="271080" cy="1897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01D6D86B-FF75-42C0-82D3-243DBCBF01A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878181" y="3421175"/>
                  <a:ext cx="2797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438C0B6-24E2-4FDD-97ED-9CD55A4FEFFE}"/>
                    </a:ext>
                  </a:extLst>
                </p14:cNvPr>
                <p14:cNvContentPartPr/>
                <p14:nvPr/>
              </p14:nvContentPartPr>
              <p14:xfrm>
                <a:off x="3109661" y="3011135"/>
                <a:ext cx="272160" cy="6861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438C0B6-24E2-4FDD-97ED-9CD55A4FEFF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105341" y="3006815"/>
                  <a:ext cx="280800" cy="69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FC5C343-DFC4-42C8-BB23-242559926E68}"/>
                    </a:ext>
                  </a:extLst>
                </p14:cNvPr>
                <p14:cNvContentPartPr/>
                <p14:nvPr/>
              </p14:nvContentPartPr>
              <p14:xfrm>
                <a:off x="623501" y="3162335"/>
                <a:ext cx="180720" cy="6436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FC5C343-DFC4-42C8-BB23-242559926E6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19181" y="3158015"/>
                  <a:ext cx="189360" cy="65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725250AE-CE5D-450D-8FEA-124A21C64694}"/>
              </a:ext>
            </a:extLst>
          </p:cNvPr>
          <p:cNvGrpSpPr/>
          <p:nvPr/>
        </p:nvGrpSpPr>
        <p:grpSpPr>
          <a:xfrm>
            <a:off x="3705101" y="3164855"/>
            <a:ext cx="1089000" cy="787680"/>
            <a:chOff x="3705101" y="3164855"/>
            <a:chExt cx="1089000" cy="78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8CDF2537-A22E-4A40-AC1F-88CFD2773C06}"/>
                    </a:ext>
                  </a:extLst>
                </p14:cNvPr>
                <p14:cNvContentPartPr/>
                <p14:nvPr/>
              </p14:nvContentPartPr>
              <p14:xfrm>
                <a:off x="3705101" y="3164855"/>
                <a:ext cx="148320" cy="5950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8CDF2537-A22E-4A40-AC1F-88CFD2773C06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700781" y="3160535"/>
                  <a:ext cx="156960" cy="60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4511A23-A847-4843-B174-53DCB58A5F06}"/>
                    </a:ext>
                  </a:extLst>
                </p14:cNvPr>
                <p14:cNvContentPartPr/>
                <p14:nvPr/>
              </p14:nvContentPartPr>
              <p14:xfrm>
                <a:off x="3992381" y="3471215"/>
                <a:ext cx="195480" cy="201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4511A23-A847-4843-B174-53DCB58A5F0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988061" y="3466895"/>
                  <a:ext cx="2041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9E118377-4F4A-48D1-8CC1-FEC6F4593566}"/>
                    </a:ext>
                  </a:extLst>
                </p14:cNvPr>
                <p14:cNvContentPartPr/>
                <p14:nvPr/>
              </p14:nvContentPartPr>
              <p14:xfrm>
                <a:off x="4036661" y="3376175"/>
                <a:ext cx="26280" cy="2448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9E118377-4F4A-48D1-8CC1-FEC6F459356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032341" y="3371855"/>
                  <a:ext cx="349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BE563147-FFD7-4914-860F-7F3F711D31E4}"/>
                    </a:ext>
                  </a:extLst>
                </p14:cNvPr>
                <p14:cNvContentPartPr/>
                <p14:nvPr/>
              </p14:nvContentPartPr>
              <p14:xfrm>
                <a:off x="4441661" y="3300215"/>
                <a:ext cx="283320" cy="16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BE563147-FFD7-4914-860F-7F3F711D31E4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437341" y="3295895"/>
                  <a:ext cx="2919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F48AD931-991B-4587-9030-8298E0C70571}"/>
                    </a:ext>
                  </a:extLst>
                </p14:cNvPr>
                <p14:cNvContentPartPr/>
                <p14:nvPr/>
              </p14:nvContentPartPr>
              <p14:xfrm>
                <a:off x="4493501" y="3328655"/>
                <a:ext cx="223920" cy="6238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F48AD931-991B-4587-9030-8298E0C7057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489181" y="3324335"/>
                  <a:ext cx="232560" cy="63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B9345A31-E457-4AD8-8C4D-229C66DB1552}"/>
                    </a:ext>
                  </a:extLst>
                </p14:cNvPr>
                <p14:cNvContentPartPr/>
                <p14:nvPr/>
              </p14:nvContentPartPr>
              <p14:xfrm>
                <a:off x="4604021" y="3588575"/>
                <a:ext cx="190080" cy="277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B9345A31-E457-4AD8-8C4D-229C66DB155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599701" y="3584255"/>
                  <a:ext cx="198720" cy="36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2534D253-D8F2-4145-A251-93DB3BAE893F}"/>
                  </a:ext>
                </a:extLst>
              </p14:cNvPr>
              <p14:cNvContentPartPr/>
              <p14:nvPr/>
            </p14:nvContentPartPr>
            <p14:xfrm>
              <a:off x="5136821" y="2999255"/>
              <a:ext cx="212400" cy="86796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2534D253-D8F2-4145-A251-93DB3BAE893F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5132501" y="2994935"/>
                <a:ext cx="221040" cy="87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3C77BCDF-5994-46CA-AB83-78946323A2BB}"/>
              </a:ext>
            </a:extLst>
          </p:cNvPr>
          <p:cNvGrpSpPr/>
          <p:nvPr/>
        </p:nvGrpSpPr>
        <p:grpSpPr>
          <a:xfrm>
            <a:off x="5382341" y="2951375"/>
            <a:ext cx="2962800" cy="783720"/>
            <a:chOff x="5382341" y="2951375"/>
            <a:chExt cx="2962800" cy="78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5651B45-8945-40C2-8CCA-C762E03C8097}"/>
                    </a:ext>
                  </a:extLst>
                </p14:cNvPr>
                <p14:cNvContentPartPr/>
                <p14:nvPr/>
              </p14:nvContentPartPr>
              <p14:xfrm>
                <a:off x="5382341" y="3239735"/>
                <a:ext cx="465840" cy="3279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5651B45-8945-40C2-8CCA-C762E03C809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378021" y="3235415"/>
                  <a:ext cx="47448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56C1C0EC-B022-4B60-B89D-DD84D78DB43C}"/>
                    </a:ext>
                  </a:extLst>
                </p14:cNvPr>
                <p14:cNvContentPartPr/>
                <p14:nvPr/>
              </p14:nvContentPartPr>
              <p14:xfrm>
                <a:off x="6001181" y="3293375"/>
                <a:ext cx="269640" cy="2476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56C1C0EC-B022-4B60-B89D-DD84D78DB43C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996861" y="3289055"/>
                  <a:ext cx="2782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89DC4C82-F826-4493-BEA6-D73392C9B502}"/>
                    </a:ext>
                  </a:extLst>
                </p14:cNvPr>
                <p14:cNvContentPartPr/>
                <p14:nvPr/>
              </p14:nvContentPartPr>
              <p14:xfrm>
                <a:off x="6272981" y="2951375"/>
                <a:ext cx="176040" cy="6634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89DC4C82-F826-4493-BEA6-D73392C9B502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268661" y="2947055"/>
                  <a:ext cx="184680" cy="67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C8D7DF3-CD62-4A76-B45E-3752DDD72F2B}"/>
                    </a:ext>
                  </a:extLst>
                </p14:cNvPr>
                <p14:cNvContentPartPr/>
                <p14:nvPr/>
              </p14:nvContentPartPr>
              <p14:xfrm>
                <a:off x="6576821" y="3450695"/>
                <a:ext cx="382320" cy="10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C8D7DF3-CD62-4A76-B45E-3752DDD72F2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572501" y="3446375"/>
                  <a:ext cx="39096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CB98279F-DDAE-454F-839E-7F465D611141}"/>
                    </a:ext>
                  </a:extLst>
                </p14:cNvPr>
                <p14:cNvContentPartPr/>
                <p14:nvPr/>
              </p14:nvContentPartPr>
              <p14:xfrm>
                <a:off x="6767621" y="3366095"/>
                <a:ext cx="25560" cy="2628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CB98279F-DDAE-454F-839E-7F465D61114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763301" y="3361775"/>
                  <a:ext cx="3420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2EAB5652-C6F6-430B-AFEA-84E3A59B37C1}"/>
                    </a:ext>
                  </a:extLst>
                </p14:cNvPr>
                <p14:cNvContentPartPr/>
                <p14:nvPr/>
              </p14:nvContentPartPr>
              <p14:xfrm>
                <a:off x="7063541" y="2967575"/>
                <a:ext cx="359640" cy="5857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2EAB5652-C6F6-430B-AFEA-84E3A59B37C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059221" y="2963255"/>
                  <a:ext cx="368280" cy="59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389EBA3D-0D15-40B7-BBE1-DF57BDBB12CA}"/>
                    </a:ext>
                  </a:extLst>
                </p14:cNvPr>
                <p14:cNvContentPartPr/>
                <p14:nvPr/>
              </p14:nvContentPartPr>
              <p14:xfrm>
                <a:off x="7576901" y="3300935"/>
                <a:ext cx="371160" cy="2566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389EBA3D-0D15-40B7-BBE1-DF57BDBB12C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572581" y="3296615"/>
                  <a:ext cx="3798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06DCF1D6-1FDD-44B0-BBC0-49F99D3510E7}"/>
                    </a:ext>
                  </a:extLst>
                </p14:cNvPr>
                <p14:cNvContentPartPr/>
                <p14:nvPr/>
              </p14:nvContentPartPr>
              <p14:xfrm>
                <a:off x="8017901" y="2959655"/>
                <a:ext cx="327240" cy="775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06DCF1D6-1FDD-44B0-BBC0-49F99D3510E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013581" y="2955335"/>
                  <a:ext cx="335880" cy="78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DB81C6F5-E509-4378-A002-9DE302595D8C}"/>
              </a:ext>
            </a:extLst>
          </p:cNvPr>
          <p:cNvGrpSpPr/>
          <p:nvPr/>
        </p:nvGrpSpPr>
        <p:grpSpPr>
          <a:xfrm>
            <a:off x="250541" y="4167095"/>
            <a:ext cx="3792600" cy="919800"/>
            <a:chOff x="250541" y="4167095"/>
            <a:chExt cx="3792600" cy="91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FEAAAB50-16BA-4C88-954A-7442166A82CB}"/>
                    </a:ext>
                  </a:extLst>
                </p14:cNvPr>
                <p14:cNvContentPartPr/>
                <p14:nvPr/>
              </p14:nvContentPartPr>
              <p14:xfrm>
                <a:off x="317861" y="4518455"/>
                <a:ext cx="360" cy="32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FEAAAB50-16BA-4C88-954A-7442166A82C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3541" y="4514135"/>
                  <a:ext cx="900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14805A0-82C9-41C0-8A81-AE5195BAFE15}"/>
                    </a:ext>
                  </a:extLst>
                </p14:cNvPr>
                <p14:cNvContentPartPr/>
                <p14:nvPr/>
              </p14:nvContentPartPr>
              <p14:xfrm>
                <a:off x="250541" y="4167095"/>
                <a:ext cx="399960" cy="851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14805A0-82C9-41C0-8A81-AE5195BAFE1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46221" y="4162775"/>
                  <a:ext cx="408600" cy="85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E5F0612E-1330-4004-A078-F950627D75AE}"/>
                    </a:ext>
                  </a:extLst>
                </p14:cNvPr>
                <p14:cNvContentPartPr/>
                <p14:nvPr/>
              </p14:nvContentPartPr>
              <p14:xfrm>
                <a:off x="798101" y="4665335"/>
                <a:ext cx="227520" cy="2811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E5F0612E-1330-4004-A078-F950627D75A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93781" y="4661015"/>
                  <a:ext cx="23616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0C32EEF-AB96-4027-A85E-6DAA737071B6}"/>
                    </a:ext>
                  </a:extLst>
                </p14:cNvPr>
                <p14:cNvContentPartPr/>
                <p14:nvPr/>
              </p14:nvContentPartPr>
              <p14:xfrm>
                <a:off x="1097981" y="4639775"/>
                <a:ext cx="244440" cy="3214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0C32EEF-AB96-4027-A85E-6DAA737071B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93661" y="4635455"/>
                  <a:ext cx="25308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B369CFF-B7BB-4D36-BBBF-7F1D4FF42F44}"/>
                    </a:ext>
                  </a:extLst>
                </p14:cNvPr>
                <p14:cNvContentPartPr/>
                <p14:nvPr/>
              </p14:nvContentPartPr>
              <p14:xfrm>
                <a:off x="1481741" y="4711775"/>
                <a:ext cx="549360" cy="2545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B369CFF-B7BB-4D36-BBBF-7F1D4FF42F44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477421" y="4707455"/>
                  <a:ext cx="5580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1AA927F-D0CA-4C18-94B3-3DECA8D78685}"/>
                    </a:ext>
                  </a:extLst>
                </p14:cNvPr>
                <p14:cNvContentPartPr/>
                <p14:nvPr/>
              </p14:nvContentPartPr>
              <p14:xfrm>
                <a:off x="2106341" y="4648415"/>
                <a:ext cx="256680" cy="2718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1AA927F-D0CA-4C18-94B3-3DECA8D7868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102021" y="4644095"/>
                  <a:ext cx="26532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0802523-9ED1-40B0-AA57-A26320515E26}"/>
                    </a:ext>
                  </a:extLst>
                </p14:cNvPr>
                <p14:cNvContentPartPr/>
                <p14:nvPr/>
              </p14:nvContentPartPr>
              <p14:xfrm>
                <a:off x="2400101" y="4702775"/>
                <a:ext cx="234000" cy="2185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0802523-9ED1-40B0-AA57-A26320515E2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395781" y="4698455"/>
                  <a:ext cx="2426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04601600-AB22-490B-91A0-174DD94C2F18}"/>
                    </a:ext>
                  </a:extLst>
                </p14:cNvPr>
                <p14:cNvContentPartPr/>
                <p14:nvPr/>
              </p14:nvContentPartPr>
              <p14:xfrm>
                <a:off x="2774141" y="4652735"/>
                <a:ext cx="212760" cy="2898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04601600-AB22-490B-91A0-174DD94C2F1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769821" y="4648415"/>
                  <a:ext cx="22140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B4DDC55-C2C0-4D4F-8D80-2E63C9CFCF06}"/>
                    </a:ext>
                  </a:extLst>
                </p14:cNvPr>
                <p14:cNvContentPartPr/>
                <p14:nvPr/>
              </p14:nvContentPartPr>
              <p14:xfrm>
                <a:off x="2826701" y="4783055"/>
                <a:ext cx="157320" cy="507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B4DDC55-C2C0-4D4F-8D80-2E63C9CFCF0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822381" y="4778735"/>
                  <a:ext cx="16596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C7FB9F7-1752-4937-BD81-95DCE840C002}"/>
                    </a:ext>
                  </a:extLst>
                </p14:cNvPr>
                <p14:cNvContentPartPr/>
                <p14:nvPr/>
              </p14:nvContentPartPr>
              <p14:xfrm>
                <a:off x="3102821" y="4676135"/>
                <a:ext cx="63000" cy="2512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C7FB9F7-1752-4937-BD81-95DCE840C00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098501" y="4671815"/>
                  <a:ext cx="7164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F638BB8A-8EC9-4A37-8CD7-BC30E6A631A9}"/>
                    </a:ext>
                  </a:extLst>
                </p14:cNvPr>
                <p14:cNvContentPartPr/>
                <p14:nvPr/>
              </p14:nvContentPartPr>
              <p14:xfrm>
                <a:off x="3323141" y="4839575"/>
                <a:ext cx="234000" cy="1947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F638BB8A-8EC9-4A37-8CD7-BC30E6A631A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318821" y="4835255"/>
                  <a:ext cx="2426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A45BB4C7-9EB4-472F-95DB-950CD684E8C1}"/>
                    </a:ext>
                  </a:extLst>
                </p14:cNvPr>
                <p14:cNvContentPartPr/>
                <p14:nvPr/>
              </p14:nvContentPartPr>
              <p14:xfrm>
                <a:off x="3652901" y="4862255"/>
                <a:ext cx="204480" cy="2246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A45BB4C7-9EB4-472F-95DB-950CD684E8C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648581" y="4857935"/>
                  <a:ext cx="2131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D2E9CFFC-3A7A-4E88-ACF9-5CF23E1F7044}"/>
                    </a:ext>
                  </a:extLst>
                </p14:cNvPr>
                <p14:cNvContentPartPr/>
                <p14:nvPr/>
              </p14:nvContentPartPr>
              <p14:xfrm>
                <a:off x="3972581" y="4943615"/>
                <a:ext cx="42120" cy="1011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D2E9CFFC-3A7A-4E88-ACF9-5CF23E1F704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968261" y="4939295"/>
                  <a:ext cx="5076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4C04A629-5E62-4723-8ACC-F4700C7A33F5}"/>
                    </a:ext>
                  </a:extLst>
                </p14:cNvPr>
                <p14:cNvContentPartPr/>
                <p14:nvPr/>
              </p14:nvContentPartPr>
              <p14:xfrm>
                <a:off x="3999941" y="4731935"/>
                <a:ext cx="43200" cy="619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4C04A629-5E62-4723-8ACC-F4700C7A33F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995621" y="4727615"/>
                  <a:ext cx="51840" cy="7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A0EC7361-5DDF-4314-81AE-D60FC23E36E0}"/>
              </a:ext>
            </a:extLst>
          </p:cNvPr>
          <p:cNvGrpSpPr/>
          <p:nvPr/>
        </p:nvGrpSpPr>
        <p:grpSpPr>
          <a:xfrm>
            <a:off x="4435901" y="4600175"/>
            <a:ext cx="3495600" cy="780840"/>
            <a:chOff x="4435901" y="4600175"/>
            <a:chExt cx="3495600" cy="78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C004AE7-386F-4FC3-87D4-0E1795BC7327}"/>
                    </a:ext>
                  </a:extLst>
                </p14:cNvPr>
                <p14:cNvContentPartPr/>
                <p14:nvPr/>
              </p14:nvContentPartPr>
              <p14:xfrm>
                <a:off x="4435901" y="4874495"/>
                <a:ext cx="124920" cy="1782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C004AE7-386F-4FC3-87D4-0E1795BC732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431581" y="4870175"/>
                  <a:ext cx="1335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54947C81-10E2-4DC3-A1C7-BD738A559BEE}"/>
                    </a:ext>
                  </a:extLst>
                </p14:cNvPr>
                <p14:cNvContentPartPr/>
                <p14:nvPr/>
              </p14:nvContentPartPr>
              <p14:xfrm>
                <a:off x="4479461" y="4689815"/>
                <a:ext cx="45360" cy="165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54947C81-10E2-4DC3-A1C7-BD738A559BE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475141" y="4685495"/>
                  <a:ext cx="540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3BD627C-AE8C-4F8D-B03F-D9407067540D}"/>
                    </a:ext>
                  </a:extLst>
                </p14:cNvPr>
                <p14:cNvContentPartPr/>
                <p14:nvPr/>
              </p14:nvContentPartPr>
              <p14:xfrm>
                <a:off x="4668101" y="4869815"/>
                <a:ext cx="495360" cy="2185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3BD627C-AE8C-4F8D-B03F-D9407067540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663781" y="4865495"/>
                  <a:ext cx="5040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38AEFAC-D700-46C3-9908-B3BD1062C9E2}"/>
                    </a:ext>
                  </a:extLst>
                </p14:cNvPr>
                <p14:cNvContentPartPr/>
                <p14:nvPr/>
              </p14:nvContentPartPr>
              <p14:xfrm>
                <a:off x="5389181" y="4910855"/>
                <a:ext cx="77040" cy="4701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38AEFAC-D700-46C3-9908-B3BD1062C9E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384861" y="4906535"/>
                  <a:ext cx="8568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83292A4-1322-4A5D-80CF-A7641BA19BCC}"/>
                    </a:ext>
                  </a:extLst>
                </p14:cNvPr>
                <p14:cNvContentPartPr/>
                <p14:nvPr/>
              </p14:nvContentPartPr>
              <p14:xfrm>
                <a:off x="5448581" y="4889975"/>
                <a:ext cx="233640" cy="1944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83292A4-1322-4A5D-80CF-A7641BA19BC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444261" y="4885655"/>
                  <a:ext cx="24228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1E6B8D5-0029-4A64-A2BB-7C921B5000A7}"/>
                    </a:ext>
                  </a:extLst>
                </p14:cNvPr>
                <p14:cNvContentPartPr/>
                <p14:nvPr/>
              </p14:nvContentPartPr>
              <p14:xfrm>
                <a:off x="5809301" y="4888895"/>
                <a:ext cx="255960" cy="1926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1E6B8D5-0029-4A64-A2BB-7C921B5000A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804981" y="4884575"/>
                  <a:ext cx="2646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E6B85521-0CB6-496A-82CF-BF46316B8573}"/>
                    </a:ext>
                  </a:extLst>
                </p14:cNvPr>
                <p14:cNvContentPartPr/>
                <p14:nvPr/>
              </p14:nvContentPartPr>
              <p14:xfrm>
                <a:off x="6118181" y="4902935"/>
                <a:ext cx="387720" cy="2275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E6B85521-0CB6-496A-82CF-BF46316B857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113861" y="4898615"/>
                  <a:ext cx="3963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1D07596F-F718-4ECB-91E3-78ACCE17B3C6}"/>
                    </a:ext>
                  </a:extLst>
                </p14:cNvPr>
                <p14:cNvContentPartPr/>
                <p14:nvPr/>
              </p14:nvContentPartPr>
              <p14:xfrm>
                <a:off x="6526781" y="4600175"/>
                <a:ext cx="199800" cy="5443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1D07596F-F718-4ECB-91E3-78ACCE17B3C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522461" y="4595855"/>
                  <a:ext cx="208440" cy="55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2D1BDA96-5FC3-46CB-BC64-7424A843DEF7}"/>
                    </a:ext>
                  </a:extLst>
                </p14:cNvPr>
                <p14:cNvContentPartPr/>
                <p14:nvPr/>
              </p14:nvContentPartPr>
              <p14:xfrm>
                <a:off x="6423101" y="4843175"/>
                <a:ext cx="193320" cy="316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2D1BDA96-5FC3-46CB-BC64-7424A843DEF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418781" y="4838855"/>
                  <a:ext cx="2019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91DB58D-CF0C-4215-BAD5-38977F9DB1B8}"/>
                    </a:ext>
                  </a:extLst>
                </p14:cNvPr>
                <p14:cNvContentPartPr/>
                <p14:nvPr/>
              </p14:nvContentPartPr>
              <p14:xfrm>
                <a:off x="6812621" y="4940015"/>
                <a:ext cx="377640" cy="227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91DB58D-CF0C-4215-BAD5-38977F9DB1B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808301" y="4935695"/>
                  <a:ext cx="3862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ADDBAAA1-7DE3-4544-BFAE-BB1B3678E9B1}"/>
                    </a:ext>
                  </a:extLst>
                </p14:cNvPr>
                <p14:cNvContentPartPr/>
                <p14:nvPr/>
              </p14:nvContentPartPr>
              <p14:xfrm>
                <a:off x="7237781" y="5015975"/>
                <a:ext cx="200160" cy="1634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ADDBAAA1-7DE3-4544-BFAE-BB1B3678E9B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233461" y="5011655"/>
                  <a:ext cx="2088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A3CC8A6E-BE64-4227-8A5F-512D09C0AEE6}"/>
                    </a:ext>
                  </a:extLst>
                </p14:cNvPr>
                <p14:cNvContentPartPr/>
                <p14:nvPr/>
              </p14:nvContentPartPr>
              <p14:xfrm>
                <a:off x="7581221" y="4663535"/>
                <a:ext cx="184680" cy="5396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A3CC8A6E-BE64-4227-8A5F-512D09C0AEE6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576901" y="4659215"/>
                  <a:ext cx="193320" cy="54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60DC8021-D8D4-475C-82D6-ECC89BCFCB25}"/>
                    </a:ext>
                  </a:extLst>
                </p14:cNvPr>
                <p14:cNvContentPartPr/>
                <p14:nvPr/>
              </p14:nvContentPartPr>
              <p14:xfrm>
                <a:off x="7477181" y="4910855"/>
                <a:ext cx="250200" cy="392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60DC8021-D8D4-475C-82D6-ECC89BCFCB2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472861" y="4906535"/>
                  <a:ext cx="2588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31ACA6BB-51A4-4F9C-AA87-9955F45227BA}"/>
                    </a:ext>
                  </a:extLst>
                </p14:cNvPr>
                <p14:cNvContentPartPr/>
                <p14:nvPr/>
              </p14:nvContentPartPr>
              <p14:xfrm>
                <a:off x="7827101" y="5098415"/>
                <a:ext cx="36360" cy="92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31ACA6BB-51A4-4F9C-AA87-9955F45227B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822781" y="5094095"/>
                  <a:ext cx="4500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084EE7D-48E7-47C4-BDCC-7FF188729898}"/>
                    </a:ext>
                  </a:extLst>
                </p14:cNvPr>
                <p14:cNvContentPartPr/>
                <p14:nvPr/>
              </p14:nvContentPartPr>
              <p14:xfrm>
                <a:off x="7913501" y="5006975"/>
                <a:ext cx="18000" cy="378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084EE7D-48E7-47C4-BDCC-7FF18872989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909181" y="5002655"/>
                  <a:ext cx="26640" cy="4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345C068F-2B5C-4D67-B1B8-C449C5CD495D}"/>
              </a:ext>
            </a:extLst>
          </p:cNvPr>
          <p:cNvGrpSpPr/>
          <p:nvPr/>
        </p:nvGrpSpPr>
        <p:grpSpPr>
          <a:xfrm>
            <a:off x="193661" y="5373815"/>
            <a:ext cx="480960" cy="568080"/>
            <a:chOff x="193661" y="5373815"/>
            <a:chExt cx="480960" cy="56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C6061286-3639-4C3C-B04A-4C9457AB9310}"/>
                    </a:ext>
                  </a:extLst>
                </p14:cNvPr>
                <p14:cNvContentPartPr/>
                <p14:nvPr/>
              </p14:nvContentPartPr>
              <p14:xfrm>
                <a:off x="193661" y="5531855"/>
                <a:ext cx="272520" cy="3114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C6061286-3639-4C3C-B04A-4C9457AB931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89341" y="5527535"/>
                  <a:ext cx="28116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76386CF7-D747-454E-BEF2-BB4758BAF0D4}"/>
                    </a:ext>
                  </a:extLst>
                </p14:cNvPr>
                <p14:cNvContentPartPr/>
                <p14:nvPr/>
              </p14:nvContentPartPr>
              <p14:xfrm>
                <a:off x="512981" y="5373815"/>
                <a:ext cx="161640" cy="5680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76386CF7-D747-454E-BEF2-BB4758BAF0D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08661" y="5369495"/>
                  <a:ext cx="170280" cy="57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589B82C4-8795-4E3E-8433-DD8796A77082}"/>
              </a:ext>
            </a:extLst>
          </p:cNvPr>
          <p:cNvGrpSpPr/>
          <p:nvPr/>
        </p:nvGrpSpPr>
        <p:grpSpPr>
          <a:xfrm>
            <a:off x="1199501" y="5266895"/>
            <a:ext cx="748440" cy="671040"/>
            <a:chOff x="1199501" y="5266895"/>
            <a:chExt cx="748440" cy="67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3314CC9B-7CC1-4B84-95B5-F4F88785737E}"/>
                    </a:ext>
                  </a:extLst>
                </p14:cNvPr>
                <p14:cNvContentPartPr/>
                <p14:nvPr/>
              </p14:nvContentPartPr>
              <p14:xfrm>
                <a:off x="1199501" y="5667215"/>
                <a:ext cx="264240" cy="2088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3314CC9B-7CC1-4B84-95B5-F4F88785737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95181" y="5662895"/>
                  <a:ext cx="2728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10109F8-A204-4CE3-956A-9AE0D3D3D9A2}"/>
                    </a:ext>
                  </a:extLst>
                </p14:cNvPr>
                <p14:cNvContentPartPr/>
                <p14:nvPr/>
              </p14:nvContentPartPr>
              <p14:xfrm>
                <a:off x="1480301" y="5266895"/>
                <a:ext cx="467640" cy="6710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10109F8-A204-4CE3-956A-9AE0D3D3D9A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475981" y="5262575"/>
                  <a:ext cx="476280" cy="67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148D38F6-B37C-42E6-BC83-A3FD6621E2C1}"/>
              </a:ext>
            </a:extLst>
          </p:cNvPr>
          <p:cNvGrpSpPr/>
          <p:nvPr/>
        </p:nvGrpSpPr>
        <p:grpSpPr>
          <a:xfrm>
            <a:off x="2516741" y="5461295"/>
            <a:ext cx="947160" cy="781920"/>
            <a:chOff x="2516741" y="5461295"/>
            <a:chExt cx="947160" cy="78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E5DC1DA-32CA-4B21-9124-90943EB2D556}"/>
                    </a:ext>
                  </a:extLst>
                </p14:cNvPr>
                <p14:cNvContentPartPr/>
                <p14:nvPr/>
              </p14:nvContentPartPr>
              <p14:xfrm>
                <a:off x="2516741" y="5633015"/>
                <a:ext cx="267840" cy="6102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E5DC1DA-32CA-4B21-9124-90943EB2D55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512421" y="5628695"/>
                  <a:ext cx="276480" cy="61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88851C1B-B896-49DC-B931-394E9913170F}"/>
                    </a:ext>
                  </a:extLst>
                </p14:cNvPr>
                <p14:cNvContentPartPr/>
                <p14:nvPr/>
              </p14:nvContentPartPr>
              <p14:xfrm>
                <a:off x="2828861" y="5715815"/>
                <a:ext cx="434880" cy="1670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88851C1B-B896-49DC-B931-394E9913170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824541" y="5711495"/>
                  <a:ext cx="4435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8D2A8A49-4656-4A1F-B467-1681700C6571}"/>
                    </a:ext>
                  </a:extLst>
                </p14:cNvPr>
                <p14:cNvContentPartPr/>
                <p14:nvPr/>
              </p14:nvContentPartPr>
              <p14:xfrm>
                <a:off x="3324581" y="5721215"/>
                <a:ext cx="105480" cy="1321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8D2A8A49-4656-4A1F-B467-1681700C657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320261" y="5716895"/>
                  <a:ext cx="1141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D443087F-71D7-404C-9BC0-8CA1EA20DF53}"/>
                    </a:ext>
                  </a:extLst>
                </p14:cNvPr>
                <p14:cNvContentPartPr/>
                <p14:nvPr/>
              </p14:nvContentPartPr>
              <p14:xfrm>
                <a:off x="3272021" y="5461295"/>
                <a:ext cx="191880" cy="1054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D443087F-71D7-404C-9BC0-8CA1EA20DF5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267701" y="5456975"/>
                  <a:ext cx="200520" cy="11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4B9E20D6-F5EE-4A9D-A983-2D88F883A96E}"/>
              </a:ext>
            </a:extLst>
          </p:cNvPr>
          <p:cNvGrpSpPr/>
          <p:nvPr/>
        </p:nvGrpSpPr>
        <p:grpSpPr>
          <a:xfrm>
            <a:off x="3981221" y="5581175"/>
            <a:ext cx="468720" cy="352440"/>
            <a:chOff x="3981221" y="5581175"/>
            <a:chExt cx="468720" cy="35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3F67AA4F-F39A-41C2-A800-4C99CA1C8557}"/>
                    </a:ext>
                  </a:extLst>
                </p14:cNvPr>
                <p14:cNvContentPartPr/>
                <p14:nvPr/>
              </p14:nvContentPartPr>
              <p14:xfrm>
                <a:off x="4026581" y="5581175"/>
                <a:ext cx="47520" cy="352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3F67AA4F-F39A-41C2-A800-4C99CA1C855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022261" y="5576855"/>
                  <a:ext cx="561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69AC6D93-7B1E-4FB7-9086-5D00AED73675}"/>
                    </a:ext>
                  </a:extLst>
                </p14:cNvPr>
                <p14:cNvContentPartPr/>
                <p14:nvPr/>
              </p14:nvContentPartPr>
              <p14:xfrm>
                <a:off x="3981221" y="5784575"/>
                <a:ext cx="92520" cy="874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69AC6D93-7B1E-4FB7-9086-5D00AED7367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976901" y="5780255"/>
                  <a:ext cx="1011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15E3C38A-4D39-4103-A0B7-0ADDD9ABCA2D}"/>
                    </a:ext>
                  </a:extLst>
                </p14:cNvPr>
                <p14:cNvContentPartPr/>
                <p14:nvPr/>
              </p14:nvContentPartPr>
              <p14:xfrm>
                <a:off x="4189661" y="5761535"/>
                <a:ext cx="260280" cy="1720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15E3C38A-4D39-4103-A0B7-0ADDD9ABCA2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185341" y="5757215"/>
                  <a:ext cx="268920" cy="18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8C7D9839-4986-4D85-BF44-817120174FA7}"/>
              </a:ext>
            </a:extLst>
          </p:cNvPr>
          <p:cNvGrpSpPr/>
          <p:nvPr/>
        </p:nvGrpSpPr>
        <p:grpSpPr>
          <a:xfrm>
            <a:off x="4900301" y="5580095"/>
            <a:ext cx="871920" cy="678600"/>
            <a:chOff x="4900301" y="5580095"/>
            <a:chExt cx="871920" cy="67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63DD873-02AD-424F-8D3B-AF47493E41F1}"/>
                    </a:ext>
                  </a:extLst>
                </p14:cNvPr>
                <p14:cNvContentPartPr/>
                <p14:nvPr/>
              </p14:nvContentPartPr>
              <p14:xfrm>
                <a:off x="4925501" y="5757215"/>
                <a:ext cx="38520" cy="5014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63DD873-02AD-424F-8D3B-AF47493E41F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921181" y="5752895"/>
                  <a:ext cx="4716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329CAB0-5B33-4C39-9587-425075A8D529}"/>
                    </a:ext>
                  </a:extLst>
                </p14:cNvPr>
                <p14:cNvContentPartPr/>
                <p14:nvPr/>
              </p14:nvContentPartPr>
              <p14:xfrm>
                <a:off x="4900301" y="5745335"/>
                <a:ext cx="320400" cy="1792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329CAB0-5B33-4C39-9587-425075A8D529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895981" y="5741015"/>
                  <a:ext cx="3290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FE9ED55B-7D52-4EDD-8416-0F16CAA43B81}"/>
                    </a:ext>
                  </a:extLst>
                </p14:cNvPr>
                <p14:cNvContentPartPr/>
                <p14:nvPr/>
              </p14:nvContentPartPr>
              <p14:xfrm>
                <a:off x="5355341" y="5736335"/>
                <a:ext cx="225360" cy="1782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FE9ED55B-7D52-4EDD-8416-0F16CAA43B8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351021" y="5732015"/>
                  <a:ext cx="2340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317A133-E5C1-479F-B3AE-145E8358D2B2}"/>
                    </a:ext>
                  </a:extLst>
                </p14:cNvPr>
                <p14:cNvContentPartPr/>
                <p14:nvPr/>
              </p14:nvContentPartPr>
              <p14:xfrm>
                <a:off x="5679701" y="5793575"/>
                <a:ext cx="92520" cy="1328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317A133-E5C1-479F-B3AE-145E8358D2B2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675381" y="5789255"/>
                  <a:ext cx="10116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0736D78A-B3DE-4EFF-B751-C1F6BB5031C3}"/>
                    </a:ext>
                  </a:extLst>
                </p14:cNvPr>
                <p14:cNvContentPartPr/>
                <p14:nvPr/>
              </p14:nvContentPartPr>
              <p14:xfrm>
                <a:off x="5668901" y="5580095"/>
                <a:ext cx="54360" cy="180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0736D78A-B3DE-4EFF-B751-C1F6BB5031C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664581" y="5575775"/>
                  <a:ext cx="63000" cy="2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C012BB4F-A177-44A2-9245-18FB5DCDE197}"/>
              </a:ext>
            </a:extLst>
          </p:cNvPr>
          <p:cNvGrpSpPr/>
          <p:nvPr/>
        </p:nvGrpSpPr>
        <p:grpSpPr>
          <a:xfrm>
            <a:off x="6249941" y="5647415"/>
            <a:ext cx="4473360" cy="695520"/>
            <a:chOff x="6249941" y="5647415"/>
            <a:chExt cx="4473360" cy="69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AE604137-D326-47C0-AD22-3BF55F667DCA}"/>
                    </a:ext>
                  </a:extLst>
                </p14:cNvPr>
                <p14:cNvContentPartPr/>
                <p14:nvPr/>
              </p14:nvContentPartPr>
              <p14:xfrm>
                <a:off x="6249941" y="5724815"/>
                <a:ext cx="528840" cy="2415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AE604137-D326-47C0-AD22-3BF55F667DC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245621" y="5720495"/>
                  <a:ext cx="53748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64C9509B-BEB4-4479-AFC7-2D6D60A9CB82}"/>
                    </a:ext>
                  </a:extLst>
                </p14:cNvPr>
                <p14:cNvContentPartPr/>
                <p14:nvPr/>
              </p14:nvContentPartPr>
              <p14:xfrm>
                <a:off x="6659261" y="5647415"/>
                <a:ext cx="42120" cy="302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64C9509B-BEB4-4479-AFC7-2D6D60A9CB8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654941" y="5643095"/>
                  <a:ext cx="50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CAEF81E1-7F6C-4EF7-9CA1-2AD3ED8CB308}"/>
                    </a:ext>
                  </a:extLst>
                </p14:cNvPr>
                <p14:cNvContentPartPr/>
                <p14:nvPr/>
              </p14:nvContentPartPr>
              <p14:xfrm>
                <a:off x="6902981" y="5807975"/>
                <a:ext cx="463680" cy="2246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CAEF81E1-7F6C-4EF7-9CA1-2AD3ED8CB30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898661" y="5803655"/>
                  <a:ext cx="4723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4DFDAED3-6975-4A56-B682-B22878642706}"/>
                    </a:ext>
                  </a:extLst>
                </p14:cNvPr>
                <p14:cNvContentPartPr/>
                <p14:nvPr/>
              </p14:nvContentPartPr>
              <p14:xfrm>
                <a:off x="7516781" y="5934695"/>
                <a:ext cx="50760" cy="4082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4DFDAED3-6975-4A56-B682-B2287864270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512461" y="5930375"/>
                  <a:ext cx="5940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1434E5F4-0882-4E6B-96B9-32C722B501EA}"/>
                    </a:ext>
                  </a:extLst>
                </p14:cNvPr>
                <p14:cNvContentPartPr/>
                <p14:nvPr/>
              </p14:nvContentPartPr>
              <p14:xfrm>
                <a:off x="7484021" y="5812295"/>
                <a:ext cx="328680" cy="2235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1434E5F4-0882-4E6B-96B9-32C722B501E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479701" y="5807975"/>
                  <a:ext cx="3373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F9935062-014E-4561-BC6D-9446FBF09A04}"/>
                    </a:ext>
                  </a:extLst>
                </p14:cNvPr>
                <p14:cNvContentPartPr/>
                <p14:nvPr/>
              </p14:nvContentPartPr>
              <p14:xfrm>
                <a:off x="7918901" y="5852255"/>
                <a:ext cx="18000" cy="1443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F9935062-014E-4561-BC6D-9446FBF09A04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914581" y="5847935"/>
                  <a:ext cx="266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9050D82-7CFC-449E-A596-287B9C8AC695}"/>
                    </a:ext>
                  </a:extLst>
                </p14:cNvPr>
                <p14:cNvContentPartPr/>
                <p14:nvPr/>
              </p14:nvContentPartPr>
              <p14:xfrm>
                <a:off x="7895861" y="5787455"/>
                <a:ext cx="12600" cy="201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9050D82-7CFC-449E-A596-287B9C8AC69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891541" y="5783135"/>
                  <a:ext cx="21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79E480B-D32B-48BD-9E85-65BB206DB4F3}"/>
                    </a:ext>
                  </a:extLst>
                </p14:cNvPr>
                <p14:cNvContentPartPr/>
                <p14:nvPr/>
              </p14:nvContentPartPr>
              <p14:xfrm>
                <a:off x="8135261" y="5813735"/>
                <a:ext cx="345600" cy="2325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79E480B-D32B-48BD-9E85-65BB206DB4F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130941" y="5809415"/>
                  <a:ext cx="35424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370BD86A-A1D3-47D0-9B34-258971B38C73}"/>
                    </a:ext>
                  </a:extLst>
                </p14:cNvPr>
                <p14:cNvContentPartPr/>
                <p14:nvPr/>
              </p14:nvContentPartPr>
              <p14:xfrm>
                <a:off x="8527301" y="5806175"/>
                <a:ext cx="227520" cy="2700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370BD86A-A1D3-47D0-9B34-258971B38C73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522981" y="5801855"/>
                  <a:ext cx="23616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188C5A3E-931C-4D59-AD7B-FEF0C327C7E4}"/>
                    </a:ext>
                  </a:extLst>
                </p14:cNvPr>
                <p14:cNvContentPartPr/>
                <p14:nvPr/>
              </p14:nvContentPartPr>
              <p14:xfrm>
                <a:off x="8552861" y="5963495"/>
                <a:ext cx="164160" cy="154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188C5A3E-931C-4D59-AD7B-FEF0C327C7E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548541" y="5959175"/>
                  <a:ext cx="1728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8DE4374B-3A40-4B49-8046-C21998303EE7}"/>
                    </a:ext>
                  </a:extLst>
                </p14:cNvPr>
                <p14:cNvContentPartPr/>
                <p14:nvPr/>
              </p14:nvContentPartPr>
              <p14:xfrm>
                <a:off x="8816021" y="5815175"/>
                <a:ext cx="174960" cy="2916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8DE4374B-3A40-4B49-8046-C21998303EE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811701" y="5810855"/>
                  <a:ext cx="18360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D3E926D-FFD0-4AFE-BEE6-15F1A0A94197}"/>
                    </a:ext>
                  </a:extLst>
                </p14:cNvPr>
                <p14:cNvContentPartPr/>
                <p14:nvPr/>
              </p14:nvContentPartPr>
              <p14:xfrm>
                <a:off x="8805221" y="5981135"/>
                <a:ext cx="162720" cy="140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D3E926D-FFD0-4AFE-BEE6-15F1A0A9419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800901" y="5976815"/>
                  <a:ext cx="1713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D2081784-45D2-4732-9228-4D68965908A7}"/>
                    </a:ext>
                  </a:extLst>
                </p14:cNvPr>
                <p14:cNvContentPartPr/>
                <p14:nvPr/>
              </p14:nvContentPartPr>
              <p14:xfrm>
                <a:off x="9178181" y="5921735"/>
                <a:ext cx="170280" cy="2041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D2081784-45D2-4732-9228-4D68965908A7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173861" y="5917415"/>
                  <a:ext cx="1789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2BB6F3CE-F69B-4A08-AC0C-01340E0AF80E}"/>
                    </a:ext>
                  </a:extLst>
                </p14:cNvPr>
                <p14:cNvContentPartPr/>
                <p14:nvPr/>
              </p14:nvContentPartPr>
              <p14:xfrm>
                <a:off x="9413621" y="5932895"/>
                <a:ext cx="249480" cy="1796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2BB6F3CE-F69B-4A08-AC0C-01340E0AF80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409301" y="5928575"/>
                  <a:ext cx="2581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419EC0F6-4B83-461A-B39A-EBBE6FEBCD1A}"/>
                    </a:ext>
                  </a:extLst>
                </p14:cNvPr>
                <p14:cNvContentPartPr/>
                <p14:nvPr/>
              </p14:nvContentPartPr>
              <p14:xfrm>
                <a:off x="9743741" y="6005615"/>
                <a:ext cx="138960" cy="189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419EC0F6-4B83-461A-B39A-EBBE6FEBCD1A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739421" y="6001295"/>
                  <a:ext cx="1476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8C323E6-BB50-490C-BCDF-D0FE1EC737C9}"/>
                    </a:ext>
                  </a:extLst>
                </p14:cNvPr>
                <p14:cNvContentPartPr/>
                <p14:nvPr/>
              </p14:nvContentPartPr>
              <p14:xfrm>
                <a:off x="10021301" y="6036935"/>
                <a:ext cx="371160" cy="2343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8C323E6-BB50-490C-BCDF-D0FE1EC737C9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016981" y="6032615"/>
                  <a:ext cx="3798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F425AD7A-2463-4A99-9B9C-50516EC171D0}"/>
                    </a:ext>
                  </a:extLst>
                </p14:cNvPr>
                <p14:cNvContentPartPr/>
                <p14:nvPr/>
              </p14:nvContentPartPr>
              <p14:xfrm>
                <a:off x="10463021" y="6029375"/>
                <a:ext cx="260280" cy="2293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F425AD7A-2463-4A99-9B9C-50516EC171D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458701" y="6025055"/>
                  <a:ext cx="26892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uppo 259">
            <a:extLst>
              <a:ext uri="{FF2B5EF4-FFF2-40B4-BE49-F238E27FC236}">
                <a16:creationId xmlns:a16="http://schemas.microsoft.com/office/drawing/2014/main" id="{977AE5D3-CBFE-4DF4-A60D-AD8BE95F45D0}"/>
              </a:ext>
            </a:extLst>
          </p:cNvPr>
          <p:cNvGrpSpPr/>
          <p:nvPr/>
        </p:nvGrpSpPr>
        <p:grpSpPr>
          <a:xfrm>
            <a:off x="11050901" y="5725175"/>
            <a:ext cx="454680" cy="582120"/>
            <a:chOff x="11050901" y="5725175"/>
            <a:chExt cx="454680" cy="58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823F721-FF62-4321-B092-C0612FA060A6}"/>
                    </a:ext>
                  </a:extLst>
                </p14:cNvPr>
                <p14:cNvContentPartPr/>
                <p14:nvPr/>
              </p14:nvContentPartPr>
              <p14:xfrm>
                <a:off x="11050901" y="6061055"/>
                <a:ext cx="93240" cy="1321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823F721-FF62-4321-B092-C0612FA060A6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046581" y="6056735"/>
                  <a:ext cx="10188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C529D13D-D1C4-49C2-A63F-C555EA96B851}"/>
                    </a:ext>
                  </a:extLst>
                </p14:cNvPr>
                <p14:cNvContentPartPr/>
                <p14:nvPr/>
              </p14:nvContentPartPr>
              <p14:xfrm>
                <a:off x="11066021" y="5933255"/>
                <a:ext cx="20160" cy="194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C529D13D-D1C4-49C2-A63F-C555EA96B85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061701" y="5928935"/>
                  <a:ext cx="288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0931BD9E-EF76-4FCC-8A6F-0DB8F39239AD}"/>
                    </a:ext>
                  </a:extLst>
                </p14:cNvPr>
                <p14:cNvContentPartPr/>
                <p14:nvPr/>
              </p14:nvContentPartPr>
              <p14:xfrm>
                <a:off x="11184461" y="5725175"/>
                <a:ext cx="321120" cy="5821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0931BD9E-EF76-4FCC-8A6F-0DB8F39239AD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1180141" y="5720855"/>
                  <a:ext cx="329760" cy="59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uppo 258">
            <a:extLst>
              <a:ext uri="{FF2B5EF4-FFF2-40B4-BE49-F238E27FC236}">
                <a16:creationId xmlns:a16="http://schemas.microsoft.com/office/drawing/2014/main" id="{DE694957-743C-4D24-9D74-14C8FD0CC53B}"/>
              </a:ext>
            </a:extLst>
          </p:cNvPr>
          <p:cNvGrpSpPr/>
          <p:nvPr/>
        </p:nvGrpSpPr>
        <p:grpSpPr>
          <a:xfrm>
            <a:off x="576341" y="6157175"/>
            <a:ext cx="2211120" cy="608760"/>
            <a:chOff x="576341" y="6157175"/>
            <a:chExt cx="2211120" cy="60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394DE902-5E8F-4079-B6E2-60AB7ACA8A8C}"/>
                    </a:ext>
                  </a:extLst>
                </p14:cNvPr>
                <p14:cNvContentPartPr/>
                <p14:nvPr/>
              </p14:nvContentPartPr>
              <p14:xfrm>
                <a:off x="576341" y="6428255"/>
                <a:ext cx="284400" cy="2498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394DE902-5E8F-4079-B6E2-60AB7ACA8A8C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72021" y="6423935"/>
                  <a:ext cx="2930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43F8FE30-9513-4C0E-8DDD-B4EB9A7CF57F}"/>
                    </a:ext>
                  </a:extLst>
                </p14:cNvPr>
                <p14:cNvContentPartPr/>
                <p14:nvPr/>
              </p14:nvContentPartPr>
              <p14:xfrm>
                <a:off x="933821" y="6412775"/>
                <a:ext cx="77400" cy="2113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43F8FE30-9513-4C0E-8DDD-B4EB9A7CF57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29501" y="6408455"/>
                  <a:ext cx="860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3AB816A8-E3C7-441E-B271-293B02930BE3}"/>
                    </a:ext>
                  </a:extLst>
                </p14:cNvPr>
                <p14:cNvContentPartPr/>
                <p14:nvPr/>
              </p14:nvContentPartPr>
              <p14:xfrm>
                <a:off x="1188341" y="6493055"/>
                <a:ext cx="385920" cy="1497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3AB816A8-E3C7-441E-B271-293B02930BE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184021" y="6488735"/>
                  <a:ext cx="3945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D2BE2521-91D8-4AED-93D7-10295A1BAF7D}"/>
                    </a:ext>
                  </a:extLst>
                </p14:cNvPr>
                <p14:cNvContentPartPr/>
                <p14:nvPr/>
              </p14:nvContentPartPr>
              <p14:xfrm>
                <a:off x="1608821" y="6157175"/>
                <a:ext cx="262440" cy="6087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D2BE2521-91D8-4AED-93D7-10295A1BAF7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604501" y="6152855"/>
                  <a:ext cx="271080" cy="61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F62B8C19-1587-4C54-986E-0742920ED06F}"/>
                    </a:ext>
                  </a:extLst>
                </p14:cNvPr>
                <p14:cNvContentPartPr/>
                <p14:nvPr/>
              </p14:nvContentPartPr>
              <p14:xfrm>
                <a:off x="1982861" y="6526535"/>
                <a:ext cx="198360" cy="2257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F62B8C19-1587-4C54-986E-0742920ED06F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978541" y="6522215"/>
                  <a:ext cx="2070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08E3E922-EDB1-44A0-816E-9FA43F351571}"/>
                    </a:ext>
                  </a:extLst>
                </p14:cNvPr>
                <p14:cNvContentPartPr/>
                <p14:nvPr/>
              </p14:nvContentPartPr>
              <p14:xfrm>
                <a:off x="2301101" y="6204335"/>
                <a:ext cx="261720" cy="4662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08E3E922-EDB1-44A0-816E-9FA43F351571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296781" y="6200015"/>
                  <a:ext cx="27036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50284977-8D37-4027-A0D6-368704CDE57E}"/>
                    </a:ext>
                  </a:extLst>
                </p14:cNvPr>
                <p14:cNvContentPartPr/>
                <p14:nvPr/>
              </p14:nvContentPartPr>
              <p14:xfrm>
                <a:off x="2561381" y="6552095"/>
                <a:ext cx="226080" cy="169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50284977-8D37-4027-A0D6-368704CDE57E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557061" y="6547775"/>
                  <a:ext cx="234720" cy="17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DEA7258C-CB69-4EC9-9B25-24DDEE7CD2A1}"/>
              </a:ext>
            </a:extLst>
          </p:cNvPr>
          <p:cNvGrpSpPr/>
          <p:nvPr/>
        </p:nvGrpSpPr>
        <p:grpSpPr>
          <a:xfrm>
            <a:off x="3471101" y="6385055"/>
            <a:ext cx="344880" cy="514800"/>
            <a:chOff x="3471101" y="6385055"/>
            <a:chExt cx="344880" cy="51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3EF72ADD-C82A-42BA-B54D-FECF40A0A3B4}"/>
                    </a:ext>
                  </a:extLst>
                </p14:cNvPr>
                <p14:cNvContentPartPr/>
                <p14:nvPr/>
              </p14:nvContentPartPr>
              <p14:xfrm>
                <a:off x="3471101" y="6385055"/>
                <a:ext cx="287640" cy="532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3EF72ADD-C82A-42BA-B54D-FECF40A0A3B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3466781" y="6380735"/>
                  <a:ext cx="296280" cy="6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655AB6BD-2FE1-4187-9BDA-1EE19BB99246}"/>
                    </a:ext>
                  </a:extLst>
                </p14:cNvPr>
                <p14:cNvContentPartPr/>
                <p14:nvPr/>
              </p14:nvContentPartPr>
              <p14:xfrm>
                <a:off x="3495221" y="6459575"/>
                <a:ext cx="240120" cy="4402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655AB6BD-2FE1-4187-9BDA-1EE19BB99246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490901" y="6455255"/>
                  <a:ext cx="248760" cy="44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522E973B-3283-4C68-B44D-6D14AD34E1FC}"/>
                    </a:ext>
                  </a:extLst>
                </p14:cNvPr>
                <p14:cNvContentPartPr/>
                <p14:nvPr/>
              </p14:nvContentPartPr>
              <p14:xfrm>
                <a:off x="3607541" y="6638798"/>
                <a:ext cx="208440" cy="291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522E973B-3283-4C68-B44D-6D14AD34E1FC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603221" y="6634478"/>
                  <a:ext cx="21708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o 256">
            <a:extLst>
              <a:ext uri="{FF2B5EF4-FFF2-40B4-BE49-F238E27FC236}">
                <a16:creationId xmlns:a16="http://schemas.microsoft.com/office/drawing/2014/main" id="{BEBE2945-9652-4E1D-A496-9CEA72001CA4}"/>
              </a:ext>
            </a:extLst>
          </p:cNvPr>
          <p:cNvGrpSpPr/>
          <p:nvPr/>
        </p:nvGrpSpPr>
        <p:grpSpPr>
          <a:xfrm>
            <a:off x="4407101" y="6488678"/>
            <a:ext cx="852120" cy="249840"/>
            <a:chOff x="4407101" y="6488678"/>
            <a:chExt cx="852120" cy="24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2CB5EC71-FB45-4BE4-A56D-7F1F40720BDF}"/>
                    </a:ext>
                  </a:extLst>
                </p14:cNvPr>
                <p14:cNvContentPartPr/>
                <p14:nvPr/>
              </p14:nvContentPartPr>
              <p14:xfrm>
                <a:off x="4407101" y="6488678"/>
                <a:ext cx="464400" cy="227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2CB5EC71-FB45-4BE4-A56D-7F1F40720BD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402781" y="6484358"/>
                  <a:ext cx="4730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C0F737EF-AA62-4F66-A8F6-45164D18ABB0}"/>
                    </a:ext>
                  </a:extLst>
                </p14:cNvPr>
                <p14:cNvContentPartPr/>
                <p14:nvPr/>
              </p14:nvContentPartPr>
              <p14:xfrm>
                <a:off x="4940981" y="6571118"/>
                <a:ext cx="318240" cy="1674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C0F737EF-AA62-4F66-A8F6-45164D18ABB0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936661" y="6566798"/>
                  <a:ext cx="326880" cy="176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3C3A931A-EA21-4D70-ADB6-A1D6F687D971}"/>
                  </a:ext>
                </a:extLst>
              </p14:cNvPr>
              <p14:cNvContentPartPr/>
              <p14:nvPr/>
            </p14:nvContentPartPr>
            <p14:xfrm>
              <a:off x="5591141" y="6322358"/>
              <a:ext cx="2520" cy="1116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3C3A931A-EA21-4D70-ADB6-A1D6F687D971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5586821" y="6318038"/>
                <a:ext cx="1116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EF9334F2-BD7C-4EA9-A129-9ACC0D633EC3}"/>
                  </a:ext>
                </a:extLst>
              </p14:cNvPr>
              <p14:cNvContentPartPr/>
              <p14:nvPr/>
            </p14:nvContentPartPr>
            <p14:xfrm>
              <a:off x="6258941" y="6638078"/>
              <a:ext cx="7200" cy="1008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EF9334F2-BD7C-4EA9-A129-9ACC0D633EC3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6254621" y="6633758"/>
                <a:ext cx="1584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D8758903-D78A-4365-B968-B34939EFCAF3}"/>
                  </a:ext>
                </a:extLst>
              </p14:cNvPr>
              <p14:cNvContentPartPr/>
              <p14:nvPr/>
            </p14:nvContentPartPr>
            <p14:xfrm>
              <a:off x="5601221" y="6518198"/>
              <a:ext cx="94680" cy="15624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D8758903-D78A-4365-B968-B34939EFCAF3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5596901" y="6513878"/>
                <a:ext cx="10332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9A7AE8DA-2E91-4575-A5D0-4671790BAE4E}"/>
                  </a:ext>
                </a:extLst>
              </p14:cNvPr>
              <p14:cNvContentPartPr/>
              <p14:nvPr/>
            </p14:nvContentPartPr>
            <p14:xfrm>
              <a:off x="5674301" y="6316958"/>
              <a:ext cx="27000" cy="1548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9A7AE8DA-2E91-4575-A5D0-4671790BAE4E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5669981" y="6312638"/>
                <a:ext cx="35640" cy="24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74" name="Gruppo 273">
            <a:extLst>
              <a:ext uri="{FF2B5EF4-FFF2-40B4-BE49-F238E27FC236}">
                <a16:creationId xmlns:a16="http://schemas.microsoft.com/office/drawing/2014/main" id="{15C3446F-E005-4169-8A65-FFEFF841165D}"/>
              </a:ext>
            </a:extLst>
          </p:cNvPr>
          <p:cNvGrpSpPr/>
          <p:nvPr/>
        </p:nvGrpSpPr>
        <p:grpSpPr>
          <a:xfrm>
            <a:off x="6044021" y="6472478"/>
            <a:ext cx="2418120" cy="391680"/>
            <a:chOff x="6044021" y="6472478"/>
            <a:chExt cx="2418120" cy="39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2AB5AA6D-3B57-42CD-A3C1-CA97614D6E55}"/>
                    </a:ext>
                  </a:extLst>
                </p14:cNvPr>
                <p14:cNvContentPartPr/>
                <p14:nvPr/>
              </p14:nvContentPartPr>
              <p14:xfrm>
                <a:off x="6374501" y="6540518"/>
                <a:ext cx="269280" cy="1875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2AB5AA6D-3B57-42CD-A3C1-CA97614D6E5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370181" y="6536198"/>
                  <a:ext cx="2779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1E2315D3-503F-4271-B88F-7F81D0CE37D2}"/>
                    </a:ext>
                  </a:extLst>
                </p14:cNvPr>
                <p14:cNvContentPartPr/>
                <p14:nvPr/>
              </p14:nvContentPartPr>
              <p14:xfrm>
                <a:off x="6762221" y="6577958"/>
                <a:ext cx="175320" cy="1825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1E2315D3-503F-4271-B88F-7F81D0CE37D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757901" y="6573638"/>
                  <a:ext cx="1839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67ABD440-75FB-46F2-80CF-1092DA2952BC}"/>
                    </a:ext>
                  </a:extLst>
                </p14:cNvPr>
                <p14:cNvContentPartPr/>
                <p14:nvPr/>
              </p14:nvContentPartPr>
              <p14:xfrm>
                <a:off x="6044021" y="6710438"/>
                <a:ext cx="106920" cy="1450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67ABD440-75FB-46F2-80CF-1092DA2952BC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039701" y="6706118"/>
                  <a:ext cx="1155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0A8F4B35-795E-4F62-B7DA-2BFDD021EC32}"/>
                    </a:ext>
                  </a:extLst>
                </p14:cNvPr>
                <p14:cNvContentPartPr/>
                <p14:nvPr/>
              </p14:nvContentPartPr>
              <p14:xfrm>
                <a:off x="7041221" y="6594518"/>
                <a:ext cx="384480" cy="1987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0A8F4B35-795E-4F62-B7DA-2BFDD021EC32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036901" y="6590198"/>
                  <a:ext cx="3931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88D82051-C49C-4043-AA0E-E0CFF42C25F6}"/>
                    </a:ext>
                  </a:extLst>
                </p14:cNvPr>
                <p14:cNvContentPartPr/>
                <p14:nvPr/>
              </p14:nvContentPartPr>
              <p14:xfrm>
                <a:off x="7571141" y="6555638"/>
                <a:ext cx="68400" cy="30852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88D82051-C49C-4043-AA0E-E0CFF42C25F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566821" y="6551318"/>
                  <a:ext cx="7704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7A2E1865-5230-413C-A994-6596B1BE7D19}"/>
                    </a:ext>
                  </a:extLst>
                </p14:cNvPr>
                <p14:cNvContentPartPr/>
                <p14:nvPr/>
              </p14:nvContentPartPr>
              <p14:xfrm>
                <a:off x="7610741" y="6512798"/>
                <a:ext cx="288720" cy="1832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7A2E1865-5230-413C-A994-6596B1BE7D1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606421" y="6508478"/>
                  <a:ext cx="2973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D419BDA7-759C-47B9-8294-06D2E07C402F}"/>
                    </a:ext>
                  </a:extLst>
                </p14:cNvPr>
                <p14:cNvContentPartPr/>
                <p14:nvPr/>
              </p14:nvContentPartPr>
              <p14:xfrm>
                <a:off x="7960301" y="6472478"/>
                <a:ext cx="247680" cy="2520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D419BDA7-759C-47B9-8294-06D2E07C402F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955981" y="6468158"/>
                  <a:ext cx="2563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02A8F00D-E3FB-4D82-94D9-6D44244C655B}"/>
                    </a:ext>
                  </a:extLst>
                </p14:cNvPr>
                <p14:cNvContentPartPr/>
                <p14:nvPr/>
              </p14:nvContentPartPr>
              <p14:xfrm>
                <a:off x="8218421" y="6602438"/>
                <a:ext cx="243720" cy="2149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02A8F00D-E3FB-4D82-94D9-6D44244C655B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214101" y="6598118"/>
                  <a:ext cx="25236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8F68E222-64CB-4688-AAEE-BE00673B5558}"/>
              </a:ext>
            </a:extLst>
          </p:cNvPr>
          <p:cNvGrpSpPr/>
          <p:nvPr/>
        </p:nvGrpSpPr>
        <p:grpSpPr>
          <a:xfrm>
            <a:off x="8936621" y="6488678"/>
            <a:ext cx="702360" cy="374040"/>
            <a:chOff x="8936621" y="6488678"/>
            <a:chExt cx="702360" cy="37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A6640A10-6192-4C91-8558-06A935E2CF0F}"/>
                    </a:ext>
                  </a:extLst>
                </p14:cNvPr>
                <p14:cNvContentPartPr/>
                <p14:nvPr/>
              </p14:nvContentPartPr>
              <p14:xfrm>
                <a:off x="8936621" y="6488678"/>
                <a:ext cx="305280" cy="3621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A6640A10-6192-4C91-8558-06A935E2CF0F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932301" y="6484358"/>
                  <a:ext cx="31392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1B912B61-B64A-41C4-8D3B-3C852269A4E2}"/>
                    </a:ext>
                  </a:extLst>
                </p14:cNvPr>
                <p14:cNvContentPartPr/>
                <p14:nvPr/>
              </p14:nvContentPartPr>
              <p14:xfrm>
                <a:off x="9322541" y="6635198"/>
                <a:ext cx="316440" cy="2275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1B912B61-B64A-41C4-8D3B-3C852269A4E2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318221" y="6630878"/>
                  <a:ext cx="325080" cy="236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EAE68643-B7F7-4D09-A1B9-29C4BFA4647A}"/>
                  </a:ext>
                </a:extLst>
              </p14:cNvPr>
              <p14:cNvContentPartPr/>
              <p14:nvPr/>
            </p14:nvContentPartPr>
            <p14:xfrm>
              <a:off x="9680021" y="6585878"/>
              <a:ext cx="437040" cy="23472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EAE68643-B7F7-4D09-A1B9-29C4BFA4647A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9675701" y="6581558"/>
                <a:ext cx="445680" cy="24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6E500A87-0D05-4CF4-94F9-9D5F7FA53187}"/>
                  </a:ext>
                </a:extLst>
              </p14:cNvPr>
              <p14:cNvContentPartPr/>
              <p14:nvPr/>
            </p14:nvContentPartPr>
            <p14:xfrm>
              <a:off x="10163501" y="6615038"/>
              <a:ext cx="642960" cy="23904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6E500A87-0D05-4CF4-94F9-9D5F7FA53187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10159181" y="6610718"/>
                <a:ext cx="65160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80" name="Input penna 279">
                <a:extLst>
                  <a:ext uri="{FF2B5EF4-FFF2-40B4-BE49-F238E27FC236}">
                    <a16:creationId xmlns:a16="http://schemas.microsoft.com/office/drawing/2014/main" id="{77E4C636-5193-460F-AEB9-DF09528F4648}"/>
                  </a:ext>
                </a:extLst>
              </p14:cNvPr>
              <p14:cNvContentPartPr/>
              <p14:nvPr/>
            </p14:nvContentPartPr>
            <p14:xfrm>
              <a:off x="10577141" y="6430718"/>
              <a:ext cx="377640" cy="131400"/>
            </p14:xfrm>
          </p:contentPart>
        </mc:Choice>
        <mc:Fallback xmlns="">
          <p:pic>
            <p:nvPicPr>
              <p:cNvPr id="280" name="Input penna 279">
                <a:extLst>
                  <a:ext uri="{FF2B5EF4-FFF2-40B4-BE49-F238E27FC236}">
                    <a16:creationId xmlns:a16="http://schemas.microsoft.com/office/drawing/2014/main" id="{77E4C636-5193-460F-AEB9-DF09528F4648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10572821" y="6426398"/>
                <a:ext cx="38628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054ED57E-3330-4BFE-B5D9-0E4E220435DA}"/>
                  </a:ext>
                </a:extLst>
              </p14:cNvPr>
              <p14:cNvContentPartPr/>
              <p14:nvPr/>
            </p14:nvContentPartPr>
            <p14:xfrm>
              <a:off x="11226581" y="6648158"/>
              <a:ext cx="331200" cy="19224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054ED57E-3330-4BFE-B5D9-0E4E220435DA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11222261" y="6643838"/>
                <a:ext cx="33984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6335C83D-4539-4DCE-BCDA-42C4A2E021A8}"/>
                  </a:ext>
                </a:extLst>
              </p14:cNvPr>
              <p14:cNvContentPartPr/>
              <p14:nvPr/>
            </p14:nvContentPartPr>
            <p14:xfrm>
              <a:off x="11549861" y="6393278"/>
              <a:ext cx="192960" cy="51156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6335C83D-4539-4DCE-BCDA-42C4A2E021A8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11545541" y="6388958"/>
                <a:ext cx="201600" cy="52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DF480637-8B9E-464F-B8EE-38FA0CE15FA1}"/>
                  </a:ext>
                </a:extLst>
              </p14:cNvPr>
              <p14:cNvContentPartPr/>
              <p14:nvPr/>
            </p14:nvContentPartPr>
            <p14:xfrm>
              <a:off x="11825261" y="6726278"/>
              <a:ext cx="226080" cy="26784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DF480637-8B9E-464F-B8EE-38FA0CE15FA1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11820941" y="6721958"/>
                <a:ext cx="23472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8D006835-FA9B-49D3-9AD5-6229ADF15C5E}"/>
                  </a:ext>
                </a:extLst>
              </p14:cNvPr>
              <p14:cNvContentPartPr/>
              <p14:nvPr/>
            </p14:nvContentPartPr>
            <p14:xfrm>
              <a:off x="3229476" y="140442"/>
              <a:ext cx="173880" cy="64728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8D006835-FA9B-49D3-9AD5-6229ADF15C5E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3225156" y="136122"/>
                <a:ext cx="182520" cy="655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5636050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6447B5E9-28ED-42C7-9766-B3673AA0A96D}"/>
              </a:ext>
            </a:extLst>
          </p:cNvPr>
          <p:cNvGrpSpPr/>
          <p:nvPr/>
        </p:nvGrpSpPr>
        <p:grpSpPr>
          <a:xfrm>
            <a:off x="69821" y="182255"/>
            <a:ext cx="12120840" cy="6742080"/>
            <a:chOff x="69821" y="182255"/>
            <a:chExt cx="12120840" cy="674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CE74A58-FB85-4AD2-8927-7BE60E308D3B}"/>
                    </a:ext>
                  </a:extLst>
                </p14:cNvPr>
                <p14:cNvContentPartPr/>
                <p14:nvPr/>
              </p14:nvContentPartPr>
              <p14:xfrm>
                <a:off x="330821" y="379895"/>
                <a:ext cx="168480" cy="222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CE74A58-FB85-4AD2-8927-7BE60E308D3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6501" y="375575"/>
                  <a:ext cx="1771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2D5F93B-5BD5-4FD0-9315-3D00C4CEAC17}"/>
                    </a:ext>
                  </a:extLst>
                </p14:cNvPr>
                <p14:cNvContentPartPr/>
                <p14:nvPr/>
              </p14:nvContentPartPr>
              <p14:xfrm>
                <a:off x="345221" y="236975"/>
                <a:ext cx="52920" cy="180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2D5F93B-5BD5-4FD0-9315-3D00C4CEAC1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40901" y="232655"/>
                  <a:ext cx="615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E18F758-AB66-45C1-8CF3-7B661ADAEBA4}"/>
                    </a:ext>
                  </a:extLst>
                </p14:cNvPr>
                <p14:cNvContentPartPr/>
                <p14:nvPr/>
              </p14:nvContentPartPr>
              <p14:xfrm>
                <a:off x="69821" y="280535"/>
                <a:ext cx="345960" cy="4676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E18F758-AB66-45C1-8CF3-7B661ADAEBA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5501" y="276215"/>
                  <a:ext cx="35460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CC36602-4C76-4D06-A81F-9D027004094B}"/>
                    </a:ext>
                  </a:extLst>
                </p14:cNvPr>
                <p14:cNvContentPartPr/>
                <p14:nvPr/>
              </p14:nvContentPartPr>
              <p14:xfrm>
                <a:off x="652301" y="355055"/>
                <a:ext cx="226440" cy="3510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CC36602-4C76-4D06-A81F-9D027004094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47981" y="350735"/>
                  <a:ext cx="23508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3003BD0-C924-43A7-AD67-76F864212131}"/>
                    </a:ext>
                  </a:extLst>
                </p14:cNvPr>
                <p14:cNvContentPartPr/>
                <p14:nvPr/>
              </p14:nvContentPartPr>
              <p14:xfrm>
                <a:off x="852821" y="182255"/>
                <a:ext cx="223200" cy="1911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3003BD0-C924-43A7-AD67-76F86421213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48501" y="177935"/>
                  <a:ext cx="2318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713CA34D-90E2-4D95-8090-2AE62B67EA55}"/>
                    </a:ext>
                  </a:extLst>
                </p14:cNvPr>
                <p14:cNvContentPartPr/>
                <p14:nvPr/>
              </p14:nvContentPartPr>
              <p14:xfrm>
                <a:off x="1124981" y="503375"/>
                <a:ext cx="189000" cy="58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713CA34D-90E2-4D95-8090-2AE62B67EA5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20661" y="499055"/>
                  <a:ext cx="19764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845A33E-CB69-4C4B-882E-4CFAFE10F241}"/>
                    </a:ext>
                  </a:extLst>
                </p14:cNvPr>
                <p14:cNvContentPartPr/>
                <p14:nvPr/>
              </p14:nvContentPartPr>
              <p14:xfrm>
                <a:off x="1141181" y="631535"/>
                <a:ext cx="162000" cy="104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845A33E-CB69-4C4B-882E-4CFAFE10F24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36861" y="627215"/>
                  <a:ext cx="1706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F7581C37-309B-4AB8-8186-DB21DC51BFA7}"/>
                    </a:ext>
                  </a:extLst>
                </p14:cNvPr>
                <p14:cNvContentPartPr/>
                <p14:nvPr/>
              </p14:nvContentPartPr>
              <p14:xfrm>
                <a:off x="1686221" y="404015"/>
                <a:ext cx="104760" cy="1922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F7581C37-309B-4AB8-8186-DB21DC51BFA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681901" y="399695"/>
                  <a:ext cx="1134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69B361C8-33E4-451F-BC3A-1B24C534987B}"/>
                    </a:ext>
                  </a:extLst>
                </p14:cNvPr>
                <p14:cNvContentPartPr/>
                <p14:nvPr/>
              </p14:nvContentPartPr>
              <p14:xfrm>
                <a:off x="1703861" y="220775"/>
                <a:ext cx="63720" cy="453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69B361C8-33E4-451F-BC3A-1B24C534987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699541" y="216455"/>
                  <a:ext cx="7236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F628D95-F149-4139-97CD-5845C8CE7CE8}"/>
                    </a:ext>
                  </a:extLst>
                </p14:cNvPr>
                <p14:cNvContentPartPr/>
                <p14:nvPr/>
              </p14:nvContentPartPr>
              <p14:xfrm>
                <a:off x="2016341" y="470255"/>
                <a:ext cx="170640" cy="125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F628D95-F149-4139-97CD-5845C8CE7CE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12021" y="465935"/>
                  <a:ext cx="17928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3039387-C618-4583-A1D8-5A15833CD82A}"/>
                    </a:ext>
                  </a:extLst>
                </p14:cNvPr>
                <p14:cNvContentPartPr/>
                <p14:nvPr/>
              </p14:nvContentPartPr>
              <p14:xfrm>
                <a:off x="2014181" y="494375"/>
                <a:ext cx="211680" cy="979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3039387-C618-4583-A1D8-5A15833CD82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09861" y="490055"/>
                  <a:ext cx="2203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650A5DB8-B9CE-4B5D-942C-218099DF8470}"/>
                    </a:ext>
                  </a:extLst>
                </p14:cNvPr>
                <p14:cNvContentPartPr/>
                <p14:nvPr/>
              </p14:nvContentPartPr>
              <p14:xfrm>
                <a:off x="2079701" y="449375"/>
                <a:ext cx="20160" cy="1825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650A5DB8-B9CE-4B5D-942C-218099DF847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075381" y="445055"/>
                  <a:ext cx="288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50CF5956-33C4-4482-8C15-639F668AD16D}"/>
                    </a:ext>
                  </a:extLst>
                </p14:cNvPr>
                <p14:cNvContentPartPr/>
                <p14:nvPr/>
              </p14:nvContentPartPr>
              <p14:xfrm>
                <a:off x="2348621" y="447935"/>
                <a:ext cx="142920" cy="119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50CF5956-33C4-4482-8C15-639F668AD16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344301" y="443615"/>
                  <a:ext cx="15156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C081B35-D61E-47E8-BC0A-6CC1607D5E17}"/>
                    </a:ext>
                  </a:extLst>
                </p14:cNvPr>
                <p14:cNvContentPartPr/>
                <p14:nvPr/>
              </p14:nvContentPartPr>
              <p14:xfrm>
                <a:off x="2348621" y="271895"/>
                <a:ext cx="82800" cy="255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C081B35-D61E-47E8-BC0A-6CC1607D5E1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344301" y="267575"/>
                  <a:ext cx="914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3CDA69D8-DCFC-4CF7-9FFF-46E2688A5B01}"/>
                    </a:ext>
                  </a:extLst>
                </p14:cNvPr>
                <p14:cNvContentPartPr/>
                <p14:nvPr/>
              </p14:nvContentPartPr>
              <p14:xfrm>
                <a:off x="2759741" y="445775"/>
                <a:ext cx="195480" cy="172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3CDA69D8-DCFC-4CF7-9FFF-46E2688A5B0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755421" y="441455"/>
                  <a:ext cx="2041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7EB087C1-D4CD-4167-80D5-64433F9743C4}"/>
                    </a:ext>
                  </a:extLst>
                </p14:cNvPr>
                <p14:cNvContentPartPr/>
                <p14:nvPr/>
              </p14:nvContentPartPr>
              <p14:xfrm>
                <a:off x="2797901" y="567815"/>
                <a:ext cx="142920" cy="291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7EB087C1-D4CD-4167-80D5-64433F9743C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793581" y="563495"/>
                  <a:ext cx="1515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56D3F21B-E61F-4254-BF89-BA6EB1149E7D}"/>
                    </a:ext>
                  </a:extLst>
                </p14:cNvPr>
                <p14:cNvContentPartPr/>
                <p14:nvPr/>
              </p14:nvContentPartPr>
              <p14:xfrm>
                <a:off x="3302981" y="484295"/>
                <a:ext cx="203400" cy="201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56D3F21B-E61F-4254-BF89-BA6EB1149E7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298661" y="479975"/>
                  <a:ext cx="212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726E6D4-14AD-40A1-955B-A12A6C8B413F}"/>
                    </a:ext>
                  </a:extLst>
                </p14:cNvPr>
                <p14:cNvContentPartPr/>
                <p14:nvPr/>
              </p14:nvContentPartPr>
              <p14:xfrm>
                <a:off x="3705101" y="320495"/>
                <a:ext cx="279360" cy="2908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726E6D4-14AD-40A1-955B-A12A6C8B413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700781" y="316175"/>
                  <a:ext cx="2880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8460585-C6CF-486C-894A-B8BB1B80DDCA}"/>
                    </a:ext>
                  </a:extLst>
                </p14:cNvPr>
                <p14:cNvContentPartPr/>
                <p14:nvPr/>
              </p14:nvContentPartPr>
              <p14:xfrm>
                <a:off x="103301" y="1187735"/>
                <a:ext cx="334080" cy="2822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8460585-C6CF-486C-894A-B8BB1B80DDC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8981" y="1183415"/>
                  <a:ext cx="34272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752F603-23E1-4A4F-B93A-3514518A0547}"/>
                    </a:ext>
                  </a:extLst>
                </p14:cNvPr>
                <p14:cNvContentPartPr/>
                <p14:nvPr/>
              </p14:nvContentPartPr>
              <p14:xfrm>
                <a:off x="342341" y="1047695"/>
                <a:ext cx="253800" cy="5810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752F603-23E1-4A4F-B93A-3514518A054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38021" y="1043375"/>
                  <a:ext cx="262440" cy="58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1C8C3E30-E23C-4CF3-8C43-6F9F9C759628}"/>
                    </a:ext>
                  </a:extLst>
                </p14:cNvPr>
                <p14:cNvContentPartPr/>
                <p14:nvPr/>
              </p14:nvContentPartPr>
              <p14:xfrm>
                <a:off x="797381" y="955895"/>
                <a:ext cx="446760" cy="6267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1C8C3E30-E23C-4CF3-8C43-6F9F9C75962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93061" y="951575"/>
                  <a:ext cx="455400" cy="63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9ADF058A-1BEF-46E6-9D28-4F10365F1EF7}"/>
                    </a:ext>
                  </a:extLst>
                </p14:cNvPr>
                <p14:cNvContentPartPr/>
                <p14:nvPr/>
              </p14:nvContentPartPr>
              <p14:xfrm>
                <a:off x="1334141" y="1343255"/>
                <a:ext cx="260280" cy="1540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9ADF058A-1BEF-46E6-9D28-4F10365F1EF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329821" y="1338935"/>
                  <a:ext cx="2689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A3A9427C-C74F-44CF-AD8B-92025F7BDA45}"/>
                    </a:ext>
                  </a:extLst>
                </p14:cNvPr>
                <p14:cNvContentPartPr/>
                <p14:nvPr/>
              </p14:nvContentPartPr>
              <p14:xfrm>
                <a:off x="1650581" y="973895"/>
                <a:ext cx="305280" cy="5720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A3A9427C-C74F-44CF-AD8B-92025F7BDA4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646261" y="969575"/>
                  <a:ext cx="313920" cy="58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15FFB24-E0E3-488D-B645-E321C31D771C}"/>
                    </a:ext>
                  </a:extLst>
                </p14:cNvPr>
                <p14:cNvContentPartPr/>
                <p14:nvPr/>
              </p14:nvContentPartPr>
              <p14:xfrm>
                <a:off x="2252861" y="1278815"/>
                <a:ext cx="298080" cy="2538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15FFB24-E0E3-488D-B645-E321C31D771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248541" y="1274495"/>
                  <a:ext cx="30672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6D0023E-B4CB-49DC-B183-432608E41209}"/>
                    </a:ext>
                  </a:extLst>
                </p14:cNvPr>
                <p14:cNvContentPartPr/>
                <p14:nvPr/>
              </p14:nvContentPartPr>
              <p14:xfrm>
                <a:off x="2632661" y="1289255"/>
                <a:ext cx="320760" cy="1936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6D0023E-B4CB-49DC-B183-432608E4120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628341" y="1284935"/>
                  <a:ext cx="3294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4D19255-C963-4F59-8EA2-EA1AE7D20C27}"/>
                    </a:ext>
                  </a:extLst>
                </p14:cNvPr>
                <p14:cNvContentPartPr/>
                <p14:nvPr/>
              </p14:nvContentPartPr>
              <p14:xfrm>
                <a:off x="2969261" y="928535"/>
                <a:ext cx="209880" cy="5713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4D19255-C963-4F59-8EA2-EA1AE7D20C2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964941" y="924215"/>
                  <a:ext cx="218520" cy="57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FC108C98-C7C5-4DCF-B4C6-A6E0474DAD71}"/>
                    </a:ext>
                  </a:extLst>
                </p14:cNvPr>
                <p14:cNvContentPartPr/>
                <p14:nvPr/>
              </p14:nvContentPartPr>
              <p14:xfrm>
                <a:off x="2873861" y="1162895"/>
                <a:ext cx="252360" cy="187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FC108C98-C7C5-4DCF-B4C6-A6E0474DAD7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869541" y="1158575"/>
                  <a:ext cx="2610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A69D7F04-B022-4D61-BDD2-B357AEA331EA}"/>
                    </a:ext>
                  </a:extLst>
                </p14:cNvPr>
                <p14:cNvContentPartPr/>
                <p14:nvPr/>
              </p14:nvContentPartPr>
              <p14:xfrm>
                <a:off x="3266261" y="946535"/>
                <a:ext cx="235440" cy="5374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A69D7F04-B022-4D61-BDD2-B357AEA331E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261941" y="942215"/>
                  <a:ext cx="244080" cy="54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8C9D50C-C58B-4068-9110-59495903441E}"/>
                    </a:ext>
                  </a:extLst>
                </p14:cNvPr>
                <p14:cNvContentPartPr/>
                <p14:nvPr/>
              </p14:nvContentPartPr>
              <p14:xfrm>
                <a:off x="3164381" y="1136255"/>
                <a:ext cx="202320" cy="201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8C9D50C-C58B-4068-9110-59495903441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160061" y="1131935"/>
                  <a:ext cx="210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5160AD4B-6E6B-49F2-B504-3E89F441D384}"/>
                    </a:ext>
                  </a:extLst>
                </p14:cNvPr>
                <p14:cNvContentPartPr/>
                <p14:nvPr/>
              </p14:nvContentPartPr>
              <p14:xfrm>
                <a:off x="3462821" y="1218695"/>
                <a:ext cx="300240" cy="2016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5160AD4B-6E6B-49F2-B504-3E89F441D38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458501" y="1214375"/>
                  <a:ext cx="3088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4BE0AE1E-B1E1-4CE6-9C7A-27A188F28AF8}"/>
                    </a:ext>
                  </a:extLst>
                </p14:cNvPr>
                <p14:cNvContentPartPr/>
                <p14:nvPr/>
              </p14:nvContentPartPr>
              <p14:xfrm>
                <a:off x="3916061" y="1219775"/>
                <a:ext cx="109080" cy="159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4BE0AE1E-B1E1-4CE6-9C7A-27A188F28AF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911741" y="1215455"/>
                  <a:ext cx="1177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5D39CE3E-2556-4478-882C-E06D776ACC5B}"/>
                    </a:ext>
                  </a:extLst>
                </p14:cNvPr>
                <p14:cNvContentPartPr/>
                <p14:nvPr/>
              </p14:nvContentPartPr>
              <p14:xfrm>
                <a:off x="3929021" y="1127255"/>
                <a:ext cx="40680" cy="154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5D39CE3E-2556-4478-882C-E06D776ACC5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924701" y="1122935"/>
                  <a:ext cx="493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1B98BD50-9035-495D-A8E0-DE8656AF973E}"/>
                    </a:ext>
                  </a:extLst>
                </p14:cNvPr>
                <p14:cNvContentPartPr/>
                <p14:nvPr/>
              </p14:nvContentPartPr>
              <p14:xfrm>
                <a:off x="4114061" y="1237415"/>
                <a:ext cx="297000" cy="2077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1B98BD50-9035-495D-A8E0-DE8656AF973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109741" y="1233095"/>
                  <a:ext cx="3056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3F97D0B-8A2B-4EFA-85AE-A2E61049281C}"/>
                    </a:ext>
                  </a:extLst>
                </p14:cNvPr>
                <p14:cNvContentPartPr/>
                <p14:nvPr/>
              </p14:nvContentPartPr>
              <p14:xfrm>
                <a:off x="4519421" y="1135895"/>
                <a:ext cx="321120" cy="2797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3F97D0B-8A2B-4EFA-85AE-A2E61049281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515101" y="1131575"/>
                  <a:ext cx="32976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9576E827-BECE-4916-A485-EAFFBEFF57B7}"/>
                    </a:ext>
                  </a:extLst>
                </p14:cNvPr>
                <p14:cNvContentPartPr/>
                <p14:nvPr/>
              </p14:nvContentPartPr>
              <p14:xfrm>
                <a:off x="4952141" y="1080815"/>
                <a:ext cx="36360" cy="2815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9576E827-BECE-4916-A485-EAFFBEFF57B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947821" y="1076495"/>
                  <a:ext cx="4500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27A3BA20-A65E-45F0-BD5F-39F6714B4167}"/>
                    </a:ext>
                  </a:extLst>
                </p14:cNvPr>
                <p14:cNvContentPartPr/>
                <p14:nvPr/>
              </p14:nvContentPartPr>
              <p14:xfrm>
                <a:off x="5203061" y="1153895"/>
                <a:ext cx="293040" cy="1814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27A3BA20-A65E-45F0-BD5F-39F6714B416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198741" y="1149575"/>
                  <a:ext cx="3016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59649114-9A47-4D40-86BD-B343B4A6AE30}"/>
                    </a:ext>
                  </a:extLst>
                </p14:cNvPr>
                <p14:cNvContentPartPr/>
                <p14:nvPr/>
              </p14:nvContentPartPr>
              <p14:xfrm>
                <a:off x="5553341" y="1184855"/>
                <a:ext cx="513360" cy="1857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59649114-9A47-4D40-86BD-B343B4A6AE30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549021" y="1180535"/>
                  <a:ext cx="5220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1F893A7-2DA3-4A79-A1E0-1D98B07DC556}"/>
                    </a:ext>
                  </a:extLst>
                </p14:cNvPr>
                <p14:cNvContentPartPr/>
                <p14:nvPr/>
              </p14:nvContentPartPr>
              <p14:xfrm>
                <a:off x="6188741" y="1149935"/>
                <a:ext cx="189720" cy="2199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1F893A7-2DA3-4A79-A1E0-1D98B07DC55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184421" y="1145615"/>
                  <a:ext cx="1983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31A8550A-4D6A-4B5F-9A20-FEB00DAA6984}"/>
                    </a:ext>
                  </a:extLst>
                </p14:cNvPr>
                <p14:cNvContentPartPr/>
                <p14:nvPr/>
              </p14:nvContentPartPr>
              <p14:xfrm>
                <a:off x="6746021" y="1178375"/>
                <a:ext cx="378720" cy="1972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31A8550A-4D6A-4B5F-9A20-FEB00DAA698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741701" y="1174055"/>
                  <a:ext cx="3873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F11AF0C-A4F8-4010-B6BE-56E36E747796}"/>
                    </a:ext>
                  </a:extLst>
                </p14:cNvPr>
                <p14:cNvContentPartPr/>
                <p14:nvPr/>
              </p14:nvContentPartPr>
              <p14:xfrm>
                <a:off x="7076141" y="794255"/>
                <a:ext cx="116280" cy="597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F11AF0C-A4F8-4010-B6BE-56E36E74779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071821" y="789935"/>
                  <a:ext cx="124920" cy="60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4D98AB1A-7234-473F-A3CB-FE8904125346}"/>
                    </a:ext>
                  </a:extLst>
                </p14:cNvPr>
                <p14:cNvContentPartPr/>
                <p14:nvPr/>
              </p14:nvContentPartPr>
              <p14:xfrm>
                <a:off x="7260101" y="1217255"/>
                <a:ext cx="100080" cy="1465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4D98AB1A-7234-473F-A3CB-FE8904125346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255781" y="1212935"/>
                  <a:ext cx="1087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1D540D9F-3055-40C5-A177-12A36A75F8D7}"/>
                    </a:ext>
                  </a:extLst>
                </p14:cNvPr>
                <p14:cNvContentPartPr/>
                <p14:nvPr/>
              </p14:nvContentPartPr>
              <p14:xfrm>
                <a:off x="7798301" y="890015"/>
                <a:ext cx="27000" cy="5061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1D540D9F-3055-40C5-A177-12A36A75F8D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793981" y="885695"/>
                  <a:ext cx="3564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BB6F937-B253-4CBC-AFC0-A33371A02116}"/>
                    </a:ext>
                  </a:extLst>
                </p14:cNvPr>
                <p14:cNvContentPartPr/>
                <p14:nvPr/>
              </p14:nvContentPartPr>
              <p14:xfrm>
                <a:off x="7849781" y="943655"/>
                <a:ext cx="47880" cy="4586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BB6F937-B253-4CBC-AFC0-A33371A0211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845461" y="939335"/>
                  <a:ext cx="5652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66C6362A-75D5-4369-A4C3-AC6BDD471DAD}"/>
                    </a:ext>
                  </a:extLst>
                </p14:cNvPr>
                <p14:cNvContentPartPr/>
                <p14:nvPr/>
              </p14:nvContentPartPr>
              <p14:xfrm>
                <a:off x="7581581" y="780935"/>
                <a:ext cx="569160" cy="5972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66C6362A-75D5-4369-A4C3-AC6BDD471DA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577261" y="776615"/>
                  <a:ext cx="577800" cy="60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FC25B1C0-342A-4E90-804E-8C7C7B45723E}"/>
                    </a:ext>
                  </a:extLst>
                </p14:cNvPr>
                <p14:cNvContentPartPr/>
                <p14:nvPr/>
              </p14:nvContentPartPr>
              <p14:xfrm>
                <a:off x="8164421" y="677975"/>
                <a:ext cx="308880" cy="2530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FC25B1C0-342A-4E90-804E-8C7C7B45723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160101" y="673655"/>
                  <a:ext cx="3175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67C93367-CC67-4A2E-A08C-C44DEA466765}"/>
                    </a:ext>
                  </a:extLst>
                </p14:cNvPr>
                <p14:cNvContentPartPr/>
                <p14:nvPr/>
              </p14:nvContentPartPr>
              <p14:xfrm>
                <a:off x="8803061" y="1143815"/>
                <a:ext cx="81360" cy="1526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67C93367-CC67-4A2E-A08C-C44DEA46676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798741" y="1139495"/>
                  <a:ext cx="900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D4A9D8F5-F9B0-461D-9953-5AE9BB732AE8}"/>
                    </a:ext>
                  </a:extLst>
                </p14:cNvPr>
                <p14:cNvContentPartPr/>
                <p14:nvPr/>
              </p14:nvContentPartPr>
              <p14:xfrm>
                <a:off x="8830421" y="949775"/>
                <a:ext cx="25560" cy="554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D4A9D8F5-F9B0-461D-9953-5AE9BB732AE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826101" y="945455"/>
                  <a:ext cx="342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88B36528-62D7-4FFA-B9AD-CE9E1250E52F}"/>
                    </a:ext>
                  </a:extLst>
                </p14:cNvPr>
                <p14:cNvContentPartPr/>
                <p14:nvPr/>
              </p14:nvContentPartPr>
              <p14:xfrm>
                <a:off x="9102941" y="1092335"/>
                <a:ext cx="358560" cy="2311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88B36528-62D7-4FFA-B9AD-CE9E1250E52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098621" y="1088015"/>
                  <a:ext cx="3672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5FDE56B-087D-41B4-B7A1-F0622AD9DCE6}"/>
                    </a:ext>
                  </a:extLst>
                </p14:cNvPr>
                <p14:cNvContentPartPr/>
                <p14:nvPr/>
              </p14:nvContentPartPr>
              <p14:xfrm>
                <a:off x="9455021" y="605615"/>
                <a:ext cx="64800" cy="658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5FDE56B-087D-41B4-B7A1-F0622AD9DCE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450701" y="601295"/>
                  <a:ext cx="73440" cy="66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F5F31FDC-512B-4720-B185-DAF3933A32CD}"/>
                    </a:ext>
                  </a:extLst>
                </p14:cNvPr>
                <p14:cNvContentPartPr/>
                <p14:nvPr/>
              </p14:nvContentPartPr>
              <p14:xfrm>
                <a:off x="9579221" y="1091975"/>
                <a:ext cx="223920" cy="1893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F5F31FDC-512B-4720-B185-DAF3933A32C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574901" y="1087655"/>
                  <a:ext cx="2325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D2CDB4DA-AE92-42C4-85B1-6713929C9067}"/>
                    </a:ext>
                  </a:extLst>
                </p14:cNvPr>
                <p14:cNvContentPartPr/>
                <p14:nvPr/>
              </p14:nvContentPartPr>
              <p14:xfrm>
                <a:off x="9867221" y="1147775"/>
                <a:ext cx="272160" cy="2138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D2CDB4DA-AE92-42C4-85B1-6713929C906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862901" y="1143455"/>
                  <a:ext cx="2808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FCD90DB-0EC5-436B-AA2F-829CE898856F}"/>
                    </a:ext>
                  </a:extLst>
                </p14:cNvPr>
                <p14:cNvContentPartPr/>
                <p14:nvPr/>
              </p14:nvContentPartPr>
              <p14:xfrm>
                <a:off x="10353221" y="761135"/>
                <a:ext cx="112320" cy="5900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FCD90DB-0EC5-436B-AA2F-829CE898856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348901" y="756815"/>
                  <a:ext cx="120960" cy="59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0EC3B36-2D81-439D-B800-FDC06028D245}"/>
                    </a:ext>
                  </a:extLst>
                </p14:cNvPr>
                <p14:cNvContentPartPr/>
                <p14:nvPr/>
              </p14:nvContentPartPr>
              <p14:xfrm>
                <a:off x="10154861" y="1032575"/>
                <a:ext cx="316080" cy="277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0EC3B36-2D81-439D-B800-FDC06028D24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150541" y="1028255"/>
                  <a:ext cx="3247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E660F8A-AF07-4677-8309-56F704D5A0FE}"/>
                    </a:ext>
                  </a:extLst>
                </p14:cNvPr>
                <p14:cNvContentPartPr/>
                <p14:nvPr/>
              </p14:nvContentPartPr>
              <p14:xfrm>
                <a:off x="10582541" y="1205735"/>
                <a:ext cx="47520" cy="741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E660F8A-AF07-4677-8309-56F704D5A0F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578221" y="1201415"/>
                  <a:ext cx="5616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4DEF0134-918C-46FE-A380-AC6F37526A36}"/>
                    </a:ext>
                  </a:extLst>
                </p14:cNvPr>
                <p14:cNvContentPartPr/>
                <p14:nvPr/>
              </p14:nvContentPartPr>
              <p14:xfrm>
                <a:off x="10631141" y="1054895"/>
                <a:ext cx="15480" cy="439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4DEF0134-918C-46FE-A380-AC6F37526A3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626821" y="1050575"/>
                  <a:ext cx="241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B025EC20-6BC1-44A9-99B1-B911C1885500}"/>
                    </a:ext>
                  </a:extLst>
                </p14:cNvPr>
                <p14:cNvContentPartPr/>
                <p14:nvPr/>
              </p14:nvContentPartPr>
              <p14:xfrm>
                <a:off x="10660661" y="850055"/>
                <a:ext cx="468720" cy="8460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B025EC20-6BC1-44A9-99B1-B911C188550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656341" y="845735"/>
                  <a:ext cx="477360" cy="85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0971C8DE-DB95-49D1-BA92-EA39A05D4479}"/>
                    </a:ext>
                  </a:extLst>
                </p14:cNvPr>
                <p14:cNvContentPartPr/>
                <p14:nvPr/>
              </p14:nvContentPartPr>
              <p14:xfrm>
                <a:off x="10728341" y="1247495"/>
                <a:ext cx="191880" cy="230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0971C8DE-DB95-49D1-BA92-EA39A05D447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724021" y="1243175"/>
                  <a:ext cx="2005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671A3B8-B9AE-4757-8C9F-1E234F89F448}"/>
                    </a:ext>
                  </a:extLst>
                </p14:cNvPr>
                <p14:cNvContentPartPr/>
                <p14:nvPr/>
              </p14:nvContentPartPr>
              <p14:xfrm>
                <a:off x="11033261" y="1136255"/>
                <a:ext cx="139680" cy="1598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671A3B8-B9AE-4757-8C9F-1E234F89F44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028941" y="1131935"/>
                  <a:ext cx="1483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EB6219AC-E879-4FBB-BC30-6F74950D9968}"/>
                    </a:ext>
                  </a:extLst>
                </p14:cNvPr>
                <p14:cNvContentPartPr/>
                <p14:nvPr/>
              </p14:nvContentPartPr>
              <p14:xfrm>
                <a:off x="11230181" y="1184855"/>
                <a:ext cx="572400" cy="1803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EB6219AC-E879-4FBB-BC30-6F74950D996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225861" y="1180535"/>
                  <a:ext cx="5810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817BB9A7-4EF2-4259-9CE1-EDF740FE7285}"/>
                    </a:ext>
                  </a:extLst>
                </p14:cNvPr>
                <p14:cNvContentPartPr/>
                <p14:nvPr/>
              </p14:nvContentPartPr>
              <p14:xfrm>
                <a:off x="11849381" y="814055"/>
                <a:ext cx="31680" cy="5814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817BB9A7-4EF2-4259-9CE1-EDF740FE728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845061" y="809735"/>
                  <a:ext cx="40320" cy="59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7F08469-8ED1-4026-9D15-656576100CEF}"/>
                    </a:ext>
                  </a:extLst>
                </p14:cNvPr>
                <p14:cNvContentPartPr/>
                <p14:nvPr/>
              </p14:nvContentPartPr>
              <p14:xfrm>
                <a:off x="11634461" y="1068575"/>
                <a:ext cx="399240" cy="65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7F08469-8ED1-4026-9D15-656576100CE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630141" y="1064255"/>
                  <a:ext cx="40788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948FE68-A8B6-42B1-AD2C-190134D130BB}"/>
                    </a:ext>
                  </a:extLst>
                </p14:cNvPr>
                <p14:cNvContentPartPr/>
                <p14:nvPr/>
              </p14:nvContentPartPr>
              <p14:xfrm>
                <a:off x="11925341" y="1225535"/>
                <a:ext cx="241200" cy="1987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948FE68-A8B6-42B1-AD2C-190134D130B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921021" y="1221215"/>
                  <a:ext cx="2498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55D22A93-FC7C-44CD-AD92-576D70139FB1}"/>
                    </a:ext>
                  </a:extLst>
                </p14:cNvPr>
                <p14:cNvContentPartPr/>
                <p14:nvPr/>
              </p14:nvContentPartPr>
              <p14:xfrm>
                <a:off x="77741" y="2047415"/>
                <a:ext cx="611280" cy="2433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55D22A93-FC7C-44CD-AD92-576D70139FB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3421" y="2043095"/>
                  <a:ext cx="6199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312F7289-526A-40F0-B7C5-2F19A97221D9}"/>
                    </a:ext>
                  </a:extLst>
                </p14:cNvPr>
                <p14:cNvContentPartPr/>
                <p14:nvPr/>
              </p14:nvContentPartPr>
              <p14:xfrm>
                <a:off x="736901" y="2096015"/>
                <a:ext cx="291600" cy="2228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312F7289-526A-40F0-B7C5-2F19A97221D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32581" y="2091695"/>
                  <a:ext cx="3002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77321C0E-723C-4234-B85C-1CDFFB0EB0FF}"/>
                    </a:ext>
                  </a:extLst>
                </p14:cNvPr>
                <p14:cNvContentPartPr/>
                <p14:nvPr/>
              </p14:nvContentPartPr>
              <p14:xfrm>
                <a:off x="1657781" y="2098535"/>
                <a:ext cx="126360" cy="1918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77321C0E-723C-4234-B85C-1CDFFB0EB0F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653461" y="2094215"/>
                  <a:ext cx="1350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8DCBD11-F9EE-4D21-A26D-1BD5748E487C}"/>
                    </a:ext>
                  </a:extLst>
                </p14:cNvPr>
                <p14:cNvContentPartPr/>
                <p14:nvPr/>
              </p14:nvContentPartPr>
              <p14:xfrm>
                <a:off x="1655621" y="1948055"/>
                <a:ext cx="36360" cy="11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8DCBD11-F9EE-4D21-A26D-1BD5748E487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651301" y="1943735"/>
                  <a:ext cx="450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A7AEA55C-3724-49BC-AED7-31FBBBD13E01}"/>
                    </a:ext>
                  </a:extLst>
                </p14:cNvPr>
                <p14:cNvContentPartPr/>
                <p14:nvPr/>
              </p14:nvContentPartPr>
              <p14:xfrm>
                <a:off x="2467781" y="1920335"/>
                <a:ext cx="287280" cy="3297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A7AEA55C-3724-49BC-AED7-31FBBBD13E0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463461" y="1916015"/>
                  <a:ext cx="29592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3B64C82-43AC-4AFD-8714-A525056A4272}"/>
                    </a:ext>
                  </a:extLst>
                </p14:cNvPr>
                <p14:cNvContentPartPr/>
                <p14:nvPr/>
              </p14:nvContentPartPr>
              <p14:xfrm>
                <a:off x="2792501" y="2033375"/>
                <a:ext cx="250560" cy="1854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3B64C82-43AC-4AFD-8714-A525056A427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788181" y="2029055"/>
                  <a:ext cx="2592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3EB5EBB-B53A-4326-8B09-E779926B2CE4}"/>
                    </a:ext>
                  </a:extLst>
                </p14:cNvPr>
                <p14:cNvContentPartPr/>
                <p14:nvPr/>
              </p14:nvContentPartPr>
              <p14:xfrm>
                <a:off x="3086621" y="2065415"/>
                <a:ext cx="312840" cy="185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3EB5EBB-B53A-4326-8B09-E779926B2CE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082301" y="2061095"/>
                  <a:ext cx="3214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4F139CE-FFFF-4448-B5B2-FFF371E0F630}"/>
                    </a:ext>
                  </a:extLst>
                </p14:cNvPr>
                <p14:cNvContentPartPr/>
                <p14:nvPr/>
              </p14:nvContentPartPr>
              <p14:xfrm>
                <a:off x="3446261" y="2079455"/>
                <a:ext cx="234000" cy="1411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4F139CE-FFFF-4448-B5B2-FFF371E0F63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441941" y="2075135"/>
                  <a:ext cx="2426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F717136-9043-4DCF-B52B-A7BC2D430093}"/>
                    </a:ext>
                  </a:extLst>
                </p14:cNvPr>
                <p14:cNvContentPartPr/>
                <p14:nvPr/>
              </p14:nvContentPartPr>
              <p14:xfrm>
                <a:off x="3584141" y="1655375"/>
                <a:ext cx="341640" cy="5936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F717136-9043-4DCF-B52B-A7BC2D43009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579821" y="1651055"/>
                  <a:ext cx="350280" cy="60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7D58C16-40AE-44E5-A80E-87CB44A95F47}"/>
                    </a:ext>
                  </a:extLst>
                </p14:cNvPr>
                <p14:cNvContentPartPr/>
                <p14:nvPr/>
              </p14:nvContentPartPr>
              <p14:xfrm>
                <a:off x="3999941" y="1872815"/>
                <a:ext cx="90360" cy="352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7D58C16-40AE-44E5-A80E-87CB44A95F4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995621" y="1868495"/>
                  <a:ext cx="9900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D013E3B-E3D8-48E8-B0B2-0AF3618D4F7A}"/>
                    </a:ext>
                  </a:extLst>
                </p14:cNvPr>
                <p14:cNvContentPartPr/>
                <p14:nvPr/>
              </p14:nvContentPartPr>
              <p14:xfrm>
                <a:off x="2105621" y="1736375"/>
                <a:ext cx="192600" cy="1476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D013E3B-E3D8-48E8-B0B2-0AF3618D4F7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101301" y="1732055"/>
                  <a:ext cx="2012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A2B5F31-312B-4CD9-AF63-D66596799D2A}"/>
                    </a:ext>
                  </a:extLst>
                </p14:cNvPr>
                <p14:cNvContentPartPr/>
                <p14:nvPr/>
              </p14:nvContentPartPr>
              <p14:xfrm>
                <a:off x="2158901" y="1810175"/>
                <a:ext cx="195480" cy="1252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A2B5F31-312B-4CD9-AF63-D66596799D2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154581" y="1805855"/>
                  <a:ext cx="20412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678F0AE6-7A8E-4488-BB65-2255F271F346}"/>
                    </a:ext>
                  </a:extLst>
                </p14:cNvPr>
                <p14:cNvContentPartPr/>
                <p14:nvPr/>
              </p14:nvContentPartPr>
              <p14:xfrm>
                <a:off x="4199741" y="1682375"/>
                <a:ext cx="101520" cy="1357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678F0AE6-7A8E-4488-BB65-2255F271F34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195421" y="1678055"/>
                  <a:ext cx="1101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27F33B1B-8C1D-4F79-98AA-09A7532C7606}"/>
                    </a:ext>
                  </a:extLst>
                </p14:cNvPr>
                <p14:cNvContentPartPr/>
                <p14:nvPr/>
              </p14:nvContentPartPr>
              <p14:xfrm>
                <a:off x="4295141" y="1689575"/>
                <a:ext cx="85680" cy="1314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27F33B1B-8C1D-4F79-98AA-09A7532C760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290821" y="1685255"/>
                  <a:ext cx="943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DA282810-846D-46F4-B715-F1233F1DFC3B}"/>
                    </a:ext>
                  </a:extLst>
                </p14:cNvPr>
                <p14:cNvContentPartPr/>
                <p14:nvPr/>
              </p14:nvContentPartPr>
              <p14:xfrm>
                <a:off x="4565861" y="2076215"/>
                <a:ext cx="288720" cy="2296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DA282810-846D-46F4-B715-F1233F1DFC3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561541" y="2071895"/>
                  <a:ext cx="2973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33985FEE-ED31-48A9-B873-9FF4335318C5}"/>
                    </a:ext>
                  </a:extLst>
                </p14:cNvPr>
                <p14:cNvContentPartPr/>
                <p14:nvPr/>
              </p14:nvContentPartPr>
              <p14:xfrm>
                <a:off x="4831541" y="2051375"/>
                <a:ext cx="444240" cy="2134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33985FEE-ED31-48A9-B873-9FF4335318C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827221" y="2047055"/>
                  <a:ext cx="4528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2B3F89D-5BA4-402A-8231-97169CE0B74E}"/>
                    </a:ext>
                  </a:extLst>
                </p14:cNvPr>
                <p14:cNvContentPartPr/>
                <p14:nvPr/>
              </p14:nvContentPartPr>
              <p14:xfrm>
                <a:off x="5387381" y="2079095"/>
                <a:ext cx="493560" cy="2361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2B3F89D-5BA4-402A-8231-97169CE0B74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383061" y="2074775"/>
                  <a:ext cx="50220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257BFE6-515A-4718-8789-461D73EE8AC7}"/>
                    </a:ext>
                  </a:extLst>
                </p14:cNvPr>
                <p14:cNvContentPartPr/>
                <p14:nvPr/>
              </p14:nvContentPartPr>
              <p14:xfrm>
                <a:off x="5972021" y="2020415"/>
                <a:ext cx="1700280" cy="2628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257BFE6-515A-4718-8789-461D73EE8AC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967701" y="2016095"/>
                  <a:ext cx="170892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56ADC344-4E20-4A4C-A4B9-DA4FCD16C854}"/>
                    </a:ext>
                  </a:extLst>
                </p14:cNvPr>
                <p14:cNvContentPartPr/>
                <p14:nvPr/>
              </p14:nvContentPartPr>
              <p14:xfrm>
                <a:off x="7662941" y="2066495"/>
                <a:ext cx="379080" cy="2336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56ADC344-4E20-4A4C-A4B9-DA4FCD16C85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658621" y="2062175"/>
                  <a:ext cx="38772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716A753-B895-435F-9C31-4D4C52D16ED0}"/>
                    </a:ext>
                  </a:extLst>
                </p14:cNvPr>
                <p14:cNvContentPartPr/>
                <p14:nvPr/>
              </p14:nvContentPartPr>
              <p14:xfrm>
                <a:off x="8220941" y="1766255"/>
                <a:ext cx="295560" cy="538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716A753-B895-435F-9C31-4D4C52D16ED0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216621" y="1761935"/>
                  <a:ext cx="304200" cy="54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B71CA49-719F-4CBB-A63E-FDE1B8FB0FCA}"/>
                    </a:ext>
                  </a:extLst>
                </p14:cNvPr>
                <p14:cNvContentPartPr/>
                <p14:nvPr/>
              </p14:nvContentPartPr>
              <p14:xfrm>
                <a:off x="8480501" y="2099975"/>
                <a:ext cx="137520" cy="1749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B71CA49-719F-4CBB-A63E-FDE1B8FB0FC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476181" y="2095655"/>
                  <a:ext cx="1461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373C4A71-A2B4-4BEB-AE9F-588DE76E11B8}"/>
                    </a:ext>
                  </a:extLst>
                </p14:cNvPr>
                <p14:cNvContentPartPr/>
                <p14:nvPr/>
              </p14:nvContentPartPr>
              <p14:xfrm>
                <a:off x="9021581" y="1603895"/>
                <a:ext cx="276480" cy="918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373C4A71-A2B4-4BEB-AE9F-588DE76E11B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017261" y="1599575"/>
                  <a:ext cx="285120" cy="9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40C50CA0-4DDD-44EE-9AB0-B02667FDB300}"/>
                    </a:ext>
                  </a:extLst>
                </p14:cNvPr>
                <p14:cNvContentPartPr/>
                <p14:nvPr/>
              </p14:nvContentPartPr>
              <p14:xfrm>
                <a:off x="9371861" y="2003495"/>
                <a:ext cx="242280" cy="2430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40C50CA0-4DDD-44EE-9AB0-B02667FDB30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367541" y="1999175"/>
                  <a:ext cx="25092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99C4DC7-E1CC-4E33-A386-96ABDD9487E7}"/>
                    </a:ext>
                  </a:extLst>
                </p14:cNvPr>
                <p14:cNvContentPartPr/>
                <p14:nvPr/>
              </p14:nvContentPartPr>
              <p14:xfrm>
                <a:off x="9679661" y="1961735"/>
                <a:ext cx="328320" cy="3060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99C4DC7-E1CC-4E33-A386-96ABDD9487E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675341" y="1957415"/>
                  <a:ext cx="33696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3EE4149F-0F8C-4A0E-94D9-955E2B9EEB63}"/>
                    </a:ext>
                  </a:extLst>
                </p14:cNvPr>
                <p14:cNvContentPartPr/>
                <p14:nvPr/>
              </p14:nvContentPartPr>
              <p14:xfrm>
                <a:off x="10073861" y="1968215"/>
                <a:ext cx="284760" cy="3211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3EE4149F-0F8C-4A0E-94D9-955E2B9EEB6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069541" y="1963895"/>
                  <a:ext cx="29340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E55BB8D2-4453-4BE9-9B14-F9759EE73016}"/>
                    </a:ext>
                  </a:extLst>
                </p14:cNvPr>
                <p14:cNvContentPartPr/>
                <p14:nvPr/>
              </p14:nvContentPartPr>
              <p14:xfrm>
                <a:off x="10396061" y="2071175"/>
                <a:ext cx="280080" cy="2055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E55BB8D2-4453-4BE9-9B14-F9759EE7301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391741" y="2066855"/>
                  <a:ext cx="2887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ACEA6528-11AD-4515-92AA-AB4F425AE310}"/>
                    </a:ext>
                  </a:extLst>
                </p14:cNvPr>
                <p14:cNvContentPartPr/>
                <p14:nvPr/>
              </p14:nvContentPartPr>
              <p14:xfrm>
                <a:off x="10694501" y="1980095"/>
                <a:ext cx="272520" cy="335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ACEA6528-11AD-4515-92AA-AB4F425AE31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690181" y="1975775"/>
                  <a:ext cx="28116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48CDC1C-CADD-4C46-AB1A-B9C161868BAF}"/>
                    </a:ext>
                  </a:extLst>
                </p14:cNvPr>
                <p14:cNvContentPartPr/>
                <p14:nvPr/>
              </p14:nvContentPartPr>
              <p14:xfrm>
                <a:off x="11008061" y="2033015"/>
                <a:ext cx="302760" cy="255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48CDC1C-CADD-4C46-AB1A-B9C161868BA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003741" y="2028695"/>
                  <a:ext cx="31140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7BAEF21F-2AC8-4B22-940F-9100ACCB83EC}"/>
                    </a:ext>
                  </a:extLst>
                </p14:cNvPr>
                <p14:cNvContentPartPr/>
                <p14:nvPr/>
              </p14:nvContentPartPr>
              <p14:xfrm>
                <a:off x="200501" y="2696135"/>
                <a:ext cx="389880" cy="4978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7BAEF21F-2AC8-4B22-940F-9100ACCB83E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96181" y="2691815"/>
                  <a:ext cx="398520" cy="50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DDAF374-EDCE-4105-A71E-60C64574EE88}"/>
                    </a:ext>
                  </a:extLst>
                </p14:cNvPr>
                <p14:cNvContentPartPr/>
                <p14:nvPr/>
              </p14:nvContentPartPr>
              <p14:xfrm>
                <a:off x="763901" y="2615855"/>
                <a:ext cx="20160" cy="241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DDAF374-EDCE-4105-A71E-60C64574EE8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59581" y="2611535"/>
                  <a:ext cx="288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A571618-C5A8-4409-9CFC-DFCAFF286805}"/>
                    </a:ext>
                  </a:extLst>
                </p14:cNvPr>
                <p14:cNvContentPartPr/>
                <p14:nvPr/>
              </p14:nvContentPartPr>
              <p14:xfrm>
                <a:off x="1034981" y="2949935"/>
                <a:ext cx="469440" cy="2149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A571618-C5A8-4409-9CFC-DFCAFF28680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30661" y="2945615"/>
                  <a:ext cx="4780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24AC081-B3B0-4A9C-930A-8F16C4F6F636}"/>
                    </a:ext>
                  </a:extLst>
                </p14:cNvPr>
                <p14:cNvContentPartPr/>
                <p14:nvPr/>
              </p14:nvContentPartPr>
              <p14:xfrm>
                <a:off x="1534661" y="2915015"/>
                <a:ext cx="339120" cy="2512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24AC081-B3B0-4A9C-930A-8F16C4F6F63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530341" y="2910695"/>
                  <a:ext cx="34776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3020E70-C5EA-4128-82A8-8B96FCFDCF99}"/>
                    </a:ext>
                  </a:extLst>
                </p14:cNvPr>
                <p14:cNvContentPartPr/>
                <p14:nvPr/>
              </p14:nvContentPartPr>
              <p14:xfrm>
                <a:off x="1896101" y="2915015"/>
                <a:ext cx="586440" cy="2682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3020E70-C5EA-4128-82A8-8B96FCFDCF9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891781" y="2910695"/>
                  <a:ext cx="5950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B02A7C39-0107-4F03-8788-E39FAC0E64FB}"/>
                    </a:ext>
                  </a:extLst>
                </p14:cNvPr>
                <p14:cNvContentPartPr/>
                <p14:nvPr/>
              </p14:nvContentPartPr>
              <p14:xfrm>
                <a:off x="2947661" y="2892695"/>
                <a:ext cx="327960" cy="2498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B02A7C39-0107-4F03-8788-E39FAC0E64F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943341" y="2888375"/>
                  <a:ext cx="3366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721144B-B60A-43BA-AE76-BC924F3673E4}"/>
                    </a:ext>
                  </a:extLst>
                </p14:cNvPr>
                <p14:cNvContentPartPr/>
                <p14:nvPr/>
              </p14:nvContentPartPr>
              <p14:xfrm>
                <a:off x="3270941" y="2456735"/>
                <a:ext cx="124920" cy="680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721144B-B60A-43BA-AE76-BC924F3673E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266621" y="2452415"/>
                  <a:ext cx="133560" cy="68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875738D-102C-4637-9B62-BB3DF5656699}"/>
                    </a:ext>
                  </a:extLst>
                </p14:cNvPr>
                <p14:cNvContentPartPr/>
                <p14:nvPr/>
              </p14:nvContentPartPr>
              <p14:xfrm>
                <a:off x="3464981" y="2944535"/>
                <a:ext cx="251280" cy="2278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875738D-102C-4637-9B62-BB3DF565669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460661" y="2940215"/>
                  <a:ext cx="2599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3A8BFF8-0684-4147-9220-609E39D934D3}"/>
                    </a:ext>
                  </a:extLst>
                </p14:cNvPr>
                <p14:cNvContentPartPr/>
                <p14:nvPr/>
              </p14:nvContentPartPr>
              <p14:xfrm>
                <a:off x="3869621" y="2574095"/>
                <a:ext cx="924480" cy="6145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3A8BFF8-0684-4147-9220-609E39D934D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865301" y="2569775"/>
                  <a:ext cx="933120" cy="62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583FE2C-FB2E-4479-84DF-AB1E3A89E98A}"/>
                    </a:ext>
                  </a:extLst>
                </p14:cNvPr>
                <p14:cNvContentPartPr/>
                <p14:nvPr/>
              </p14:nvContentPartPr>
              <p14:xfrm>
                <a:off x="5399981" y="2897015"/>
                <a:ext cx="310680" cy="2462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583FE2C-FB2E-4479-84DF-AB1E3A89E98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395661" y="2892695"/>
                  <a:ext cx="3193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7804737-EFEC-45AB-91DC-5378AFE7DBC8}"/>
                    </a:ext>
                  </a:extLst>
                </p14:cNvPr>
                <p14:cNvContentPartPr/>
                <p14:nvPr/>
              </p14:nvContentPartPr>
              <p14:xfrm>
                <a:off x="5308541" y="2877935"/>
                <a:ext cx="436680" cy="2304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7804737-EFEC-45AB-91DC-5378AFE7DBC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304221" y="2873615"/>
                  <a:ext cx="4453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A7B4C272-239B-46A1-A79A-C992FF3A02E7}"/>
                    </a:ext>
                  </a:extLst>
                </p14:cNvPr>
                <p14:cNvContentPartPr/>
                <p14:nvPr/>
              </p14:nvContentPartPr>
              <p14:xfrm>
                <a:off x="6068501" y="2520095"/>
                <a:ext cx="330480" cy="737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A7B4C272-239B-46A1-A79A-C992FF3A02E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064181" y="2515775"/>
                  <a:ext cx="339120" cy="74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7C1646B7-632A-4CC2-8D82-32C0416AC9AD}"/>
                    </a:ext>
                  </a:extLst>
                </p14:cNvPr>
                <p14:cNvContentPartPr/>
                <p14:nvPr/>
              </p14:nvContentPartPr>
              <p14:xfrm>
                <a:off x="6791021" y="2997815"/>
                <a:ext cx="52920" cy="878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7C1646B7-632A-4CC2-8D82-32C0416AC9A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786701" y="2993495"/>
                  <a:ext cx="61560" cy="9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14B8E89-F676-4EAD-A8AE-B41F121DFAC3}"/>
                    </a:ext>
                  </a:extLst>
                </p14:cNvPr>
                <p14:cNvContentPartPr/>
                <p14:nvPr/>
              </p14:nvContentPartPr>
              <p14:xfrm>
                <a:off x="6737021" y="2852015"/>
                <a:ext cx="33120" cy="262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14B8E89-F676-4EAD-A8AE-B41F121DFAC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732701" y="2847695"/>
                  <a:ext cx="417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9E1C7D9F-BBC1-475F-A29E-07DE1588348D}"/>
                    </a:ext>
                  </a:extLst>
                </p14:cNvPr>
                <p14:cNvContentPartPr/>
                <p14:nvPr/>
              </p14:nvContentPartPr>
              <p14:xfrm>
                <a:off x="6996941" y="2587775"/>
                <a:ext cx="333360" cy="5194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9E1C7D9F-BBC1-475F-A29E-07DE1588348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992621" y="2583455"/>
                  <a:ext cx="34200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080F0014-ED96-4E78-AD47-A771184B7684}"/>
                    </a:ext>
                  </a:extLst>
                </p14:cNvPr>
                <p14:cNvContentPartPr/>
                <p14:nvPr/>
              </p14:nvContentPartPr>
              <p14:xfrm>
                <a:off x="7633781" y="3011495"/>
                <a:ext cx="59760" cy="5083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080F0014-ED96-4E78-AD47-A771184B768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629461" y="3007175"/>
                  <a:ext cx="6840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AB732583-BC16-49E3-B095-31B05E0EF96D}"/>
                    </a:ext>
                  </a:extLst>
                </p14:cNvPr>
                <p14:cNvContentPartPr/>
                <p14:nvPr/>
              </p14:nvContentPartPr>
              <p14:xfrm>
                <a:off x="7604621" y="2978735"/>
                <a:ext cx="321120" cy="1825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AB732583-BC16-49E3-B095-31B05E0EF96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600301" y="2974415"/>
                  <a:ext cx="3297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7F33447-3E97-4E48-80A1-F02A25905B5F}"/>
                    </a:ext>
                  </a:extLst>
                </p14:cNvPr>
                <p14:cNvContentPartPr/>
                <p14:nvPr/>
              </p14:nvContentPartPr>
              <p14:xfrm>
                <a:off x="7972901" y="2897015"/>
                <a:ext cx="264240" cy="2563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7F33447-3E97-4E48-80A1-F02A25905B5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968581" y="2892695"/>
                  <a:ext cx="27288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07F27742-BB40-4D82-B268-14E058E2CEF0}"/>
                    </a:ext>
                  </a:extLst>
                </p14:cNvPr>
                <p14:cNvContentPartPr/>
                <p14:nvPr/>
              </p14:nvContentPartPr>
              <p14:xfrm>
                <a:off x="8287901" y="2988815"/>
                <a:ext cx="307080" cy="1526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07F27742-BB40-4D82-B268-14E058E2CEF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283581" y="2984495"/>
                  <a:ext cx="3157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C8E932CF-7058-4E7C-A289-AABFF7C11545}"/>
                    </a:ext>
                  </a:extLst>
                </p14:cNvPr>
                <p14:cNvContentPartPr/>
                <p14:nvPr/>
              </p14:nvContentPartPr>
              <p14:xfrm>
                <a:off x="8759141" y="2942735"/>
                <a:ext cx="244440" cy="2052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C8E932CF-7058-4E7C-A289-AABFF7C1154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754821" y="2938415"/>
                  <a:ext cx="2530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42884CDB-1194-4C2D-856D-A9513546B045}"/>
                    </a:ext>
                  </a:extLst>
                </p14:cNvPr>
                <p14:cNvContentPartPr/>
                <p14:nvPr/>
              </p14:nvContentPartPr>
              <p14:xfrm>
                <a:off x="9044981" y="2626655"/>
                <a:ext cx="83880" cy="4813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42884CDB-1194-4C2D-856D-A9513546B04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040661" y="2622335"/>
                  <a:ext cx="9252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26F27EA6-20F3-4620-A109-8443CFAC5804}"/>
                    </a:ext>
                  </a:extLst>
                </p14:cNvPr>
                <p14:cNvContentPartPr/>
                <p14:nvPr/>
              </p14:nvContentPartPr>
              <p14:xfrm>
                <a:off x="9193301" y="3011495"/>
                <a:ext cx="266040" cy="1605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26F27EA6-20F3-4620-A109-8443CFAC580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188981" y="3007175"/>
                  <a:ext cx="2746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E8F59713-6E48-45BE-94ED-FFAE9A2737E2}"/>
                    </a:ext>
                  </a:extLst>
                </p14:cNvPr>
                <p14:cNvContentPartPr/>
                <p14:nvPr/>
              </p14:nvContentPartPr>
              <p14:xfrm>
                <a:off x="9579581" y="2639975"/>
                <a:ext cx="119520" cy="502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E8F59713-6E48-45BE-94ED-FFAE9A2737E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575261" y="2635655"/>
                  <a:ext cx="12816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FF2C6207-DA29-482B-B0D7-BB0436EEC8C8}"/>
                    </a:ext>
                  </a:extLst>
                </p14:cNvPr>
                <p14:cNvContentPartPr/>
                <p14:nvPr/>
              </p14:nvContentPartPr>
              <p14:xfrm>
                <a:off x="9471221" y="2843015"/>
                <a:ext cx="207000" cy="176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FF2C6207-DA29-482B-B0D7-BB0436EEC8C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466901" y="2838695"/>
                  <a:ext cx="2156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4C4DF1B-EEAC-4AC5-9E56-C3BEED4EBA1B}"/>
                    </a:ext>
                  </a:extLst>
                </p14:cNvPr>
                <p14:cNvContentPartPr/>
                <p14:nvPr/>
              </p14:nvContentPartPr>
              <p14:xfrm>
                <a:off x="9787661" y="2668415"/>
                <a:ext cx="113040" cy="5346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4C4DF1B-EEAC-4AC5-9E56-C3BEED4EBA1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783341" y="2664095"/>
                  <a:ext cx="121680" cy="54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81AA6F2-D40D-403F-AC48-F0648A2F025A}"/>
                    </a:ext>
                  </a:extLst>
                </p14:cNvPr>
                <p14:cNvContentPartPr/>
                <p14:nvPr/>
              </p14:nvContentPartPr>
              <p14:xfrm>
                <a:off x="9654821" y="2858135"/>
                <a:ext cx="290880" cy="201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81AA6F2-D40D-403F-AC48-F0648A2F025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650501" y="2853815"/>
                  <a:ext cx="2995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1983DA44-87F9-446B-9B86-112BBDCEF4A3}"/>
                    </a:ext>
                  </a:extLst>
                </p14:cNvPr>
                <p14:cNvContentPartPr/>
                <p14:nvPr/>
              </p14:nvContentPartPr>
              <p14:xfrm>
                <a:off x="9943901" y="3027335"/>
                <a:ext cx="261720" cy="1839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1983DA44-87F9-446B-9B86-112BBDCEF4A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939581" y="3023015"/>
                  <a:ext cx="2703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A034115C-61B9-48B6-8D86-0DDEB39B2F25}"/>
                    </a:ext>
                  </a:extLst>
                </p14:cNvPr>
                <p14:cNvContentPartPr/>
                <p14:nvPr/>
              </p14:nvContentPartPr>
              <p14:xfrm>
                <a:off x="10457261" y="2953535"/>
                <a:ext cx="378000" cy="1933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A034115C-61B9-48B6-8D86-0DDEB39B2F2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452941" y="2949215"/>
                  <a:ext cx="3866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F8B39A29-1D6F-4510-AB47-4D3A4AEBC392}"/>
                    </a:ext>
                  </a:extLst>
                </p14:cNvPr>
                <p14:cNvContentPartPr/>
                <p14:nvPr/>
              </p14:nvContentPartPr>
              <p14:xfrm>
                <a:off x="10896461" y="3026615"/>
                <a:ext cx="54360" cy="6717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F8B39A29-1D6F-4510-AB47-4D3A4AEBC39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892141" y="3022295"/>
                  <a:ext cx="63000" cy="68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0A1E2C72-5205-4D21-8B7F-590022A7D76F}"/>
                    </a:ext>
                  </a:extLst>
                </p14:cNvPr>
                <p14:cNvContentPartPr/>
                <p14:nvPr/>
              </p14:nvContentPartPr>
              <p14:xfrm>
                <a:off x="10875221" y="3035975"/>
                <a:ext cx="265680" cy="1720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0A1E2C72-5205-4D21-8B7F-590022A7D76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870901" y="3031655"/>
                  <a:ext cx="2743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40C7BB2D-5570-44F1-AE6B-1E7097C6C730}"/>
                    </a:ext>
                  </a:extLst>
                </p14:cNvPr>
                <p14:cNvContentPartPr/>
                <p14:nvPr/>
              </p14:nvContentPartPr>
              <p14:xfrm>
                <a:off x="11167181" y="3089975"/>
                <a:ext cx="65160" cy="6076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40C7BB2D-5570-44F1-AE6B-1E7097C6C73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162861" y="3085655"/>
                  <a:ext cx="73800" cy="61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27EC4451-A905-454C-A55E-11922651F72F}"/>
                    </a:ext>
                  </a:extLst>
                </p14:cNvPr>
                <p14:cNvContentPartPr/>
                <p14:nvPr/>
              </p14:nvContentPartPr>
              <p14:xfrm>
                <a:off x="11156021" y="3085655"/>
                <a:ext cx="235440" cy="1432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27EC4451-A905-454C-A55E-11922651F72F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151701" y="3081335"/>
                  <a:ext cx="24408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F137724C-E2C7-4870-BB22-33AF4B809F4E}"/>
                    </a:ext>
                  </a:extLst>
                </p14:cNvPr>
                <p14:cNvContentPartPr/>
                <p14:nvPr/>
              </p14:nvContentPartPr>
              <p14:xfrm>
                <a:off x="11417741" y="3068015"/>
                <a:ext cx="154800" cy="2012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F137724C-E2C7-4870-BB22-33AF4B809F4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413421" y="3063695"/>
                  <a:ext cx="1634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0ACFD390-2EF6-4B1E-B2D7-A13F1CD5C28E}"/>
                    </a:ext>
                  </a:extLst>
                </p14:cNvPr>
                <p14:cNvContentPartPr/>
                <p14:nvPr/>
              </p14:nvContentPartPr>
              <p14:xfrm>
                <a:off x="11599901" y="3043175"/>
                <a:ext cx="241920" cy="2473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0ACFD390-2EF6-4B1E-B2D7-A13F1CD5C28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595581" y="3038855"/>
                  <a:ext cx="2505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8C72DD59-440E-467E-8068-DCB2CBC69D3D}"/>
                    </a:ext>
                  </a:extLst>
                </p14:cNvPr>
                <p14:cNvContentPartPr/>
                <p14:nvPr/>
              </p14:nvContentPartPr>
              <p14:xfrm>
                <a:off x="11895101" y="3050015"/>
                <a:ext cx="295560" cy="3020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8C72DD59-440E-467E-8068-DCB2CBC69D3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890781" y="3045695"/>
                  <a:ext cx="30420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68732AE9-E2F9-4FEC-AB8F-8DBB84C77C85}"/>
                    </a:ext>
                  </a:extLst>
                </p14:cNvPr>
                <p14:cNvContentPartPr/>
                <p14:nvPr/>
              </p14:nvContentPartPr>
              <p14:xfrm>
                <a:off x="193661" y="3702335"/>
                <a:ext cx="285840" cy="2350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68732AE9-E2F9-4FEC-AB8F-8DBB84C77C8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89341" y="3698015"/>
                  <a:ext cx="29448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9B877B7-62DE-451F-A882-C5ED122E9641}"/>
                    </a:ext>
                  </a:extLst>
                </p14:cNvPr>
                <p14:cNvContentPartPr/>
                <p14:nvPr/>
              </p14:nvContentPartPr>
              <p14:xfrm>
                <a:off x="472301" y="3429815"/>
                <a:ext cx="135360" cy="5068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9B877B7-62DE-451F-A882-C5ED122E964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67981" y="3425495"/>
                  <a:ext cx="14400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1A9FFB49-EB2E-464D-A113-4130275E8F18}"/>
                    </a:ext>
                  </a:extLst>
                </p14:cNvPr>
                <p14:cNvContentPartPr/>
                <p14:nvPr/>
              </p14:nvContentPartPr>
              <p14:xfrm>
                <a:off x="690461" y="3720695"/>
                <a:ext cx="243720" cy="2480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1A9FFB49-EB2E-464D-A113-4130275E8F1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86141" y="3716375"/>
                  <a:ext cx="2523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E9C2FE1-FEC9-4A74-A27F-1B5CE9C46A6F}"/>
                    </a:ext>
                  </a:extLst>
                </p14:cNvPr>
                <p14:cNvContentPartPr/>
                <p14:nvPr/>
              </p14:nvContentPartPr>
              <p14:xfrm>
                <a:off x="941381" y="3426575"/>
                <a:ext cx="473040" cy="10324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E9C2FE1-FEC9-4A74-A27F-1B5CE9C46A6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37061" y="3422255"/>
                  <a:ext cx="481680" cy="10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5E0EEA44-F016-4E0E-8800-D86A458404DE}"/>
                    </a:ext>
                  </a:extLst>
                </p14:cNvPr>
                <p14:cNvContentPartPr/>
                <p14:nvPr/>
              </p14:nvContentPartPr>
              <p14:xfrm>
                <a:off x="1006901" y="3901415"/>
                <a:ext cx="235800" cy="284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5E0EEA44-F016-4E0E-8800-D86A458404D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02581" y="3897095"/>
                  <a:ext cx="244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7BF46724-C1C3-4B31-9FF5-990B77CDE83F}"/>
                    </a:ext>
                  </a:extLst>
                </p14:cNvPr>
                <p14:cNvContentPartPr/>
                <p14:nvPr/>
              </p14:nvContentPartPr>
              <p14:xfrm>
                <a:off x="1362941" y="3674615"/>
                <a:ext cx="70560" cy="2602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7BF46724-C1C3-4B31-9FF5-990B77CDE83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358621" y="3670295"/>
                  <a:ext cx="792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28301563-2802-4AEE-B833-0F0B7D8420D2}"/>
                    </a:ext>
                  </a:extLst>
                </p14:cNvPr>
                <p14:cNvContentPartPr/>
                <p14:nvPr/>
              </p14:nvContentPartPr>
              <p14:xfrm>
                <a:off x="1581101" y="3800255"/>
                <a:ext cx="278640" cy="1879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28301563-2802-4AEE-B833-0F0B7D8420D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576781" y="3795935"/>
                  <a:ext cx="2872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994FE14-C288-4BCA-B259-54662F0CDA4D}"/>
                    </a:ext>
                  </a:extLst>
                </p14:cNvPr>
                <p14:cNvContentPartPr/>
                <p14:nvPr/>
              </p14:nvContentPartPr>
              <p14:xfrm>
                <a:off x="1904381" y="3766055"/>
                <a:ext cx="115560" cy="1933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994FE14-C288-4BCA-B259-54662F0CDA4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900061" y="3761735"/>
                  <a:ext cx="1242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546A2EAD-871C-4C35-9350-0620562687B8}"/>
                    </a:ext>
                  </a:extLst>
                </p14:cNvPr>
                <p14:cNvContentPartPr/>
                <p14:nvPr/>
              </p14:nvContentPartPr>
              <p14:xfrm>
                <a:off x="2300381" y="3410015"/>
                <a:ext cx="221760" cy="5814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546A2EAD-871C-4C35-9350-0620562687B8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296061" y="3405695"/>
                  <a:ext cx="230400" cy="59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F5F84C3E-AF41-4606-BD43-C93824CAF697}"/>
                    </a:ext>
                  </a:extLst>
                </p14:cNvPr>
                <p14:cNvContentPartPr/>
                <p14:nvPr/>
              </p14:nvContentPartPr>
              <p14:xfrm>
                <a:off x="2119301" y="3628175"/>
                <a:ext cx="352440" cy="291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F5F84C3E-AF41-4606-BD43-C93824CAF69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114981" y="3623855"/>
                  <a:ext cx="3610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5C006934-EFFC-4BBF-AFF4-2A711A6211C6}"/>
                    </a:ext>
                  </a:extLst>
                </p14:cNvPr>
                <p14:cNvContentPartPr/>
                <p14:nvPr/>
              </p14:nvContentPartPr>
              <p14:xfrm>
                <a:off x="2542661" y="3741575"/>
                <a:ext cx="324720" cy="2430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5C006934-EFFC-4BBF-AFF4-2A711A6211C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538341" y="3737255"/>
                  <a:ext cx="3333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150C4C61-20D9-4D90-B306-6266B0D29FD7}"/>
                    </a:ext>
                  </a:extLst>
                </p14:cNvPr>
                <p14:cNvContentPartPr/>
                <p14:nvPr/>
              </p14:nvContentPartPr>
              <p14:xfrm>
                <a:off x="3404861" y="3695855"/>
                <a:ext cx="595080" cy="2502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150C4C61-20D9-4D90-B306-6266B0D29FD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400541" y="3691535"/>
                  <a:ext cx="6037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0C0D0E7-4BCE-417E-A1C4-4364A42BBADC}"/>
                    </a:ext>
                  </a:extLst>
                </p14:cNvPr>
                <p14:cNvContentPartPr/>
                <p14:nvPr/>
              </p14:nvContentPartPr>
              <p14:xfrm>
                <a:off x="4156541" y="3748775"/>
                <a:ext cx="299880" cy="2242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0C0D0E7-4BCE-417E-A1C4-4364A42BBAD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152221" y="3744455"/>
                  <a:ext cx="3085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D0E5B93-53A1-44D5-AE89-D235BCF12F57}"/>
                    </a:ext>
                  </a:extLst>
                </p14:cNvPr>
                <p14:cNvContentPartPr/>
                <p14:nvPr/>
              </p14:nvContentPartPr>
              <p14:xfrm>
                <a:off x="4538501" y="3751295"/>
                <a:ext cx="625320" cy="2444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D0E5B93-53A1-44D5-AE89-D235BCF12F5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534181" y="3746975"/>
                  <a:ext cx="63396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23731969-4A63-4F38-9DAC-46269D6ACA52}"/>
                    </a:ext>
                  </a:extLst>
                </p14:cNvPr>
                <p14:cNvContentPartPr/>
                <p14:nvPr/>
              </p14:nvContentPartPr>
              <p14:xfrm>
                <a:off x="4998941" y="3699815"/>
                <a:ext cx="14760" cy="399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23731969-4A63-4F38-9DAC-46269D6ACA5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994621" y="3695495"/>
                  <a:ext cx="234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1A78DB6E-1F2F-4066-8C14-99CB78ECEC37}"/>
                    </a:ext>
                  </a:extLst>
                </p14:cNvPr>
                <p14:cNvContentPartPr/>
                <p14:nvPr/>
              </p14:nvContentPartPr>
              <p14:xfrm>
                <a:off x="5261741" y="3748415"/>
                <a:ext cx="316800" cy="2883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1A78DB6E-1F2F-4066-8C14-99CB78ECEC3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257421" y="3744095"/>
                  <a:ext cx="32544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1CD41B85-4780-4AC3-9DB1-22A306F39BE9}"/>
                    </a:ext>
                  </a:extLst>
                </p14:cNvPr>
                <p14:cNvContentPartPr/>
                <p14:nvPr/>
              </p14:nvContentPartPr>
              <p14:xfrm>
                <a:off x="5700941" y="3769655"/>
                <a:ext cx="59040" cy="7131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1CD41B85-4780-4AC3-9DB1-22A306F39BE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696621" y="3765335"/>
                  <a:ext cx="67680" cy="72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484A2642-26A5-46CF-B999-938CE55FD5CD}"/>
                    </a:ext>
                  </a:extLst>
                </p14:cNvPr>
                <p14:cNvContentPartPr/>
                <p14:nvPr/>
              </p14:nvContentPartPr>
              <p14:xfrm>
                <a:off x="5630741" y="3779375"/>
                <a:ext cx="369720" cy="2311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484A2642-26A5-46CF-B999-938CE55FD5C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626421" y="3775055"/>
                  <a:ext cx="3783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1AC32EFB-209F-44A3-A8B1-0745ABF80D0E}"/>
                    </a:ext>
                  </a:extLst>
                </p14:cNvPr>
                <p14:cNvContentPartPr/>
                <p14:nvPr/>
              </p14:nvContentPartPr>
              <p14:xfrm>
                <a:off x="6010541" y="3807815"/>
                <a:ext cx="329760" cy="1962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1AC32EFB-209F-44A3-A8B1-0745ABF80D0E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006221" y="3803495"/>
                  <a:ext cx="3384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5358E3E4-6179-45DF-89FB-6A9D49B9A937}"/>
                    </a:ext>
                  </a:extLst>
                </p14:cNvPr>
                <p14:cNvContentPartPr/>
                <p14:nvPr/>
              </p14:nvContentPartPr>
              <p14:xfrm>
                <a:off x="6309341" y="3819335"/>
                <a:ext cx="306360" cy="2088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5358E3E4-6179-45DF-89FB-6A9D49B9A93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305021" y="3815015"/>
                  <a:ext cx="3150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0617DCE3-2096-4A99-90A5-9C7983FD813B}"/>
                    </a:ext>
                  </a:extLst>
                </p14:cNvPr>
                <p14:cNvContentPartPr/>
                <p14:nvPr/>
              </p14:nvContentPartPr>
              <p14:xfrm>
                <a:off x="6760781" y="3806375"/>
                <a:ext cx="307080" cy="2070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0617DCE3-2096-4A99-90A5-9C7983FD813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756461" y="3802055"/>
                  <a:ext cx="3157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DBEA98A-C336-46E2-884A-A08989D86CB4}"/>
                    </a:ext>
                  </a:extLst>
                </p14:cNvPr>
                <p14:cNvContentPartPr/>
                <p14:nvPr/>
              </p14:nvContentPartPr>
              <p14:xfrm>
                <a:off x="7049141" y="3314255"/>
                <a:ext cx="103680" cy="716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DBEA98A-C336-46E2-884A-A08989D86CB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044821" y="3309935"/>
                  <a:ext cx="112320" cy="72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27ED7018-C977-42D0-84CA-FDD28993D810}"/>
                    </a:ext>
                  </a:extLst>
                </p14:cNvPr>
                <p14:cNvContentPartPr/>
                <p14:nvPr/>
              </p14:nvContentPartPr>
              <p14:xfrm>
                <a:off x="7249301" y="3836615"/>
                <a:ext cx="218520" cy="2444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27ED7018-C977-42D0-84CA-FDD28993D81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244981" y="3832295"/>
                  <a:ext cx="22716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20EB27E-8758-4F45-9244-4A2A2197DF0F}"/>
                    </a:ext>
                  </a:extLst>
                </p14:cNvPr>
                <p14:cNvContentPartPr/>
                <p14:nvPr/>
              </p14:nvContentPartPr>
              <p14:xfrm>
                <a:off x="7913861" y="3799175"/>
                <a:ext cx="294840" cy="2066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20EB27E-8758-4F45-9244-4A2A2197DF0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909541" y="3794855"/>
                  <a:ext cx="30348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1AFDE766-229B-4871-8101-6BFE7EE84821}"/>
                    </a:ext>
                  </a:extLst>
                </p14:cNvPr>
                <p14:cNvContentPartPr/>
                <p14:nvPr/>
              </p14:nvContentPartPr>
              <p14:xfrm>
                <a:off x="8215181" y="3866135"/>
                <a:ext cx="169920" cy="1551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1AFDE766-229B-4871-8101-6BFE7EE8482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210861" y="3861815"/>
                  <a:ext cx="1785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0EE12E8-B078-43EF-922B-D5BC9E59D8C8}"/>
                    </a:ext>
                  </a:extLst>
                </p14:cNvPr>
                <p14:cNvContentPartPr/>
                <p14:nvPr/>
              </p14:nvContentPartPr>
              <p14:xfrm>
                <a:off x="8383301" y="3376175"/>
                <a:ext cx="414000" cy="6310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0EE12E8-B078-43EF-922B-D5BC9E59D8C8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378981" y="3371855"/>
                  <a:ext cx="422640" cy="63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F05CB42E-4C5C-47C9-9FFF-32524BAE22DE}"/>
                    </a:ext>
                  </a:extLst>
                </p14:cNvPr>
                <p14:cNvContentPartPr/>
                <p14:nvPr/>
              </p14:nvContentPartPr>
              <p14:xfrm>
                <a:off x="9124181" y="3807095"/>
                <a:ext cx="22320" cy="6037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F05CB42E-4C5C-47C9-9FFF-32524BAE22D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119861" y="3802775"/>
                  <a:ext cx="30960" cy="61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57629E91-7957-40C9-9C46-043F553A12C5}"/>
                    </a:ext>
                  </a:extLst>
                </p14:cNvPr>
                <p14:cNvContentPartPr/>
                <p14:nvPr/>
              </p14:nvContentPartPr>
              <p14:xfrm>
                <a:off x="9005741" y="3782615"/>
                <a:ext cx="437400" cy="2340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57629E91-7957-40C9-9C46-043F553A12C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001421" y="3778295"/>
                  <a:ext cx="44604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0ABE38E-D92B-4231-B5B5-5DD16148FE97}"/>
                    </a:ext>
                  </a:extLst>
                </p14:cNvPr>
                <p14:cNvContentPartPr/>
                <p14:nvPr/>
              </p14:nvContentPartPr>
              <p14:xfrm>
                <a:off x="9415061" y="3701255"/>
                <a:ext cx="242280" cy="2926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0ABE38E-D92B-4231-B5B5-5DD16148FE9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410741" y="3696935"/>
                  <a:ext cx="25092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B5DE597-F30B-4442-93B6-73A344A58C4D}"/>
                    </a:ext>
                  </a:extLst>
                </p14:cNvPr>
                <p14:cNvContentPartPr/>
                <p14:nvPr/>
              </p14:nvContentPartPr>
              <p14:xfrm>
                <a:off x="9756701" y="3813215"/>
                <a:ext cx="282240" cy="1753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B5DE597-F30B-4442-93B6-73A344A58C4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752381" y="3808895"/>
                  <a:ext cx="2908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1A6D85AD-DF7A-4FAF-9FED-0D7B2AE7FA31}"/>
                    </a:ext>
                  </a:extLst>
                </p14:cNvPr>
                <p14:cNvContentPartPr/>
                <p14:nvPr/>
              </p14:nvContentPartPr>
              <p14:xfrm>
                <a:off x="10155581" y="3826895"/>
                <a:ext cx="257400" cy="2034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1A6D85AD-DF7A-4FAF-9FED-0D7B2AE7FA3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151261" y="3822575"/>
                  <a:ext cx="2660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E904E0A4-D090-4926-A01C-5B0A790AD033}"/>
                    </a:ext>
                  </a:extLst>
                </p14:cNvPr>
                <p14:cNvContentPartPr/>
                <p14:nvPr/>
              </p14:nvContentPartPr>
              <p14:xfrm>
                <a:off x="10393901" y="3539615"/>
                <a:ext cx="75240" cy="4867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E904E0A4-D090-4926-A01C-5B0A790AD033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389581" y="3535295"/>
                  <a:ext cx="8388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C7B9CDEE-E04D-4298-992E-C2C21C4BD9C2}"/>
                    </a:ext>
                  </a:extLst>
                </p14:cNvPr>
                <p14:cNvContentPartPr/>
                <p14:nvPr/>
              </p14:nvContentPartPr>
              <p14:xfrm>
                <a:off x="10541501" y="3889175"/>
                <a:ext cx="248040" cy="1692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C7B9CDEE-E04D-4298-992E-C2C21C4BD9C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537181" y="3884855"/>
                  <a:ext cx="2566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430B58B-91D1-4966-8656-3238B6244F0E}"/>
                    </a:ext>
                  </a:extLst>
                </p14:cNvPr>
                <p14:cNvContentPartPr/>
                <p14:nvPr/>
              </p14:nvContentPartPr>
              <p14:xfrm>
                <a:off x="10901861" y="3649415"/>
                <a:ext cx="22320" cy="4849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430B58B-91D1-4966-8656-3238B6244F0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0897541" y="3645095"/>
                  <a:ext cx="3096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31D2B1C1-E7D9-4D25-B3D6-8B2D2DBE1B0B}"/>
                    </a:ext>
                  </a:extLst>
                </p14:cNvPr>
                <p14:cNvContentPartPr/>
                <p14:nvPr/>
              </p14:nvContentPartPr>
              <p14:xfrm>
                <a:off x="10740941" y="3862895"/>
                <a:ext cx="341280" cy="432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31D2B1C1-E7D9-4D25-B3D6-8B2D2DBE1B0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736621" y="3858575"/>
                  <a:ext cx="3499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E4E7D62-6F83-4167-9372-661027B1E1E1}"/>
                    </a:ext>
                  </a:extLst>
                </p14:cNvPr>
                <p14:cNvContentPartPr/>
                <p14:nvPr/>
              </p14:nvContentPartPr>
              <p14:xfrm>
                <a:off x="11181581" y="3772175"/>
                <a:ext cx="27720" cy="4071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E4E7D62-6F83-4167-9372-661027B1E1E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177261" y="3767855"/>
                  <a:ext cx="36360" cy="41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A84E6364-73CE-4428-8AA7-A87466FC4C1F}"/>
                    </a:ext>
                  </a:extLst>
                </p14:cNvPr>
                <p14:cNvContentPartPr/>
                <p14:nvPr/>
              </p14:nvContentPartPr>
              <p14:xfrm>
                <a:off x="10997261" y="3870455"/>
                <a:ext cx="379440" cy="666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A84E6364-73CE-4428-8AA7-A87466FC4C1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992941" y="3866135"/>
                  <a:ext cx="38808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31490A3-3AE6-4581-B52A-F45D735D1EFA}"/>
                    </a:ext>
                  </a:extLst>
                </p14:cNvPr>
                <p14:cNvContentPartPr/>
                <p14:nvPr/>
              </p14:nvContentPartPr>
              <p14:xfrm>
                <a:off x="11381381" y="4002215"/>
                <a:ext cx="307080" cy="2307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31490A3-3AE6-4581-B52A-F45D735D1EF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377061" y="3997895"/>
                  <a:ext cx="3157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CBF7137-DFC9-4F5B-AF38-864B98377CD5}"/>
                    </a:ext>
                  </a:extLst>
                </p14:cNvPr>
                <p14:cNvContentPartPr/>
                <p14:nvPr/>
              </p14:nvContentPartPr>
              <p14:xfrm>
                <a:off x="178901" y="4547615"/>
                <a:ext cx="353160" cy="2502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CBF7137-DFC9-4F5B-AF38-864B98377CD5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74581" y="4543295"/>
                  <a:ext cx="36180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118661E8-9015-45B8-B9A3-B5F120F723C0}"/>
                    </a:ext>
                  </a:extLst>
                </p14:cNvPr>
                <p14:cNvContentPartPr/>
                <p14:nvPr/>
              </p14:nvContentPartPr>
              <p14:xfrm>
                <a:off x="634301" y="4512695"/>
                <a:ext cx="328320" cy="3027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118661E8-9015-45B8-B9A3-B5F120F723C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29981" y="4508375"/>
                  <a:ext cx="33696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8A608A4-7273-4A0D-9557-2F7CDA8032A1}"/>
                    </a:ext>
                  </a:extLst>
                </p14:cNvPr>
                <p14:cNvContentPartPr/>
                <p14:nvPr/>
              </p14:nvContentPartPr>
              <p14:xfrm>
                <a:off x="1125701" y="4622135"/>
                <a:ext cx="315720" cy="1886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8A608A4-7273-4A0D-9557-2F7CDA8032A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21381" y="4617815"/>
                  <a:ext cx="3243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9FAD5EA-D877-4787-BE8F-D8E2DD3EEAB8}"/>
                    </a:ext>
                  </a:extLst>
                </p14:cNvPr>
                <p14:cNvContentPartPr/>
                <p14:nvPr/>
              </p14:nvContentPartPr>
              <p14:xfrm>
                <a:off x="1734461" y="4618895"/>
                <a:ext cx="284040" cy="1443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9FAD5EA-D877-4787-BE8F-D8E2DD3EEAB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730141" y="4614575"/>
                  <a:ext cx="2926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2BDBE649-B7E4-4DCE-BAA8-1D7FB0830DF1}"/>
                    </a:ext>
                  </a:extLst>
                </p14:cNvPr>
                <p14:cNvContentPartPr/>
                <p14:nvPr/>
              </p14:nvContentPartPr>
              <p14:xfrm>
                <a:off x="1940741" y="4619615"/>
                <a:ext cx="230760" cy="1512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2BDBE649-B7E4-4DCE-BAA8-1D7FB0830DF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936421" y="4615295"/>
                  <a:ext cx="2394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92DCB45-62A6-4820-9B68-53A77AF0D6CE}"/>
                    </a:ext>
                  </a:extLst>
                </p14:cNvPr>
                <p14:cNvContentPartPr/>
                <p14:nvPr/>
              </p14:nvContentPartPr>
              <p14:xfrm>
                <a:off x="1718261" y="4519895"/>
                <a:ext cx="302040" cy="2016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92DCB45-62A6-4820-9B68-53A77AF0D6C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713941" y="4515575"/>
                  <a:ext cx="3106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926C23E6-8671-4752-B5BF-2DEFCA78FF1E}"/>
                    </a:ext>
                  </a:extLst>
                </p14:cNvPr>
                <p14:cNvContentPartPr/>
                <p14:nvPr/>
              </p14:nvContentPartPr>
              <p14:xfrm>
                <a:off x="2248901" y="4174295"/>
                <a:ext cx="318600" cy="6328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926C23E6-8671-4752-B5BF-2DEFCA78FF1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244581" y="4169975"/>
                  <a:ext cx="327240" cy="64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EADAD93-9A27-4045-8328-38FEAC74C246}"/>
                    </a:ext>
                  </a:extLst>
                </p14:cNvPr>
                <p14:cNvContentPartPr/>
                <p14:nvPr/>
              </p14:nvContentPartPr>
              <p14:xfrm>
                <a:off x="2503421" y="4577495"/>
                <a:ext cx="263160" cy="2062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EADAD93-9A27-4045-8328-38FEAC74C24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499101" y="4573175"/>
                  <a:ext cx="2718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40156BE-141B-4CB3-9A9E-FB5CCAB3CADB}"/>
                    </a:ext>
                  </a:extLst>
                </p14:cNvPr>
                <p14:cNvContentPartPr/>
                <p14:nvPr/>
              </p14:nvContentPartPr>
              <p14:xfrm>
                <a:off x="2893301" y="4802135"/>
                <a:ext cx="84960" cy="1810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40156BE-141B-4CB3-9A9E-FB5CCAB3CAD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888981" y="4797815"/>
                  <a:ext cx="936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83C0D65B-414D-442A-BE78-562AE151BB9A}"/>
                    </a:ext>
                  </a:extLst>
                </p14:cNvPr>
                <p14:cNvContentPartPr/>
                <p14:nvPr/>
              </p14:nvContentPartPr>
              <p14:xfrm>
                <a:off x="3469301" y="4552655"/>
                <a:ext cx="169560" cy="1537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83C0D65B-414D-442A-BE78-562AE151BB9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464981" y="4548335"/>
                  <a:ext cx="1782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95C0355-01CB-41D1-8D7A-E504CC87FB32}"/>
                    </a:ext>
                  </a:extLst>
                </p14:cNvPr>
                <p14:cNvContentPartPr/>
                <p14:nvPr/>
              </p14:nvContentPartPr>
              <p14:xfrm>
                <a:off x="3458141" y="4304975"/>
                <a:ext cx="50760" cy="345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95C0355-01CB-41D1-8D7A-E504CC87FB3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453821" y="4300655"/>
                  <a:ext cx="5940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E7374A6-2812-47BE-BA28-0ED44BEF468D}"/>
                    </a:ext>
                  </a:extLst>
                </p14:cNvPr>
                <p14:cNvContentPartPr/>
                <p14:nvPr/>
              </p14:nvContentPartPr>
              <p14:xfrm>
                <a:off x="3833261" y="4605215"/>
                <a:ext cx="275040" cy="1926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E7374A6-2812-47BE-BA28-0ED44BEF468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828941" y="4600895"/>
                  <a:ext cx="2836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98EB675-E498-4311-B5ED-50C3BED07E71}"/>
                    </a:ext>
                  </a:extLst>
                </p14:cNvPr>
                <p14:cNvContentPartPr/>
                <p14:nvPr/>
              </p14:nvContentPartPr>
              <p14:xfrm>
                <a:off x="4255541" y="4261055"/>
                <a:ext cx="494640" cy="9306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98EB675-E498-4311-B5ED-50C3BED07E7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251221" y="4256735"/>
                  <a:ext cx="503280" cy="9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A4FBA2B7-DBB3-4F28-BAE8-BF208DCCA76F}"/>
                    </a:ext>
                  </a:extLst>
                </p14:cNvPr>
                <p14:cNvContentPartPr/>
                <p14:nvPr/>
              </p14:nvContentPartPr>
              <p14:xfrm>
                <a:off x="4387301" y="4678655"/>
                <a:ext cx="211680" cy="111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A4FBA2B7-DBB3-4F28-BAE8-BF208DCCA76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382981" y="4674335"/>
                  <a:ext cx="2203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6D7231B6-764E-43A2-94A4-A45038F95BA7}"/>
                    </a:ext>
                  </a:extLst>
                </p14:cNvPr>
                <p14:cNvContentPartPr/>
                <p14:nvPr/>
              </p14:nvContentPartPr>
              <p14:xfrm>
                <a:off x="4642181" y="4583975"/>
                <a:ext cx="421920" cy="2127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6D7231B6-764E-43A2-94A4-A45038F95BA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637861" y="4579655"/>
                  <a:ext cx="4305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BB68D7C9-AA64-4D6E-879F-0B2FC52780CF}"/>
                    </a:ext>
                  </a:extLst>
                </p14:cNvPr>
                <p14:cNvContentPartPr/>
                <p14:nvPr/>
              </p14:nvContentPartPr>
              <p14:xfrm>
                <a:off x="5142221" y="4251695"/>
                <a:ext cx="83160" cy="5277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BB68D7C9-AA64-4D6E-879F-0B2FC52780C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137901" y="4247375"/>
                  <a:ext cx="91800" cy="53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9FDB945-DA32-43AE-8C62-6EB912DCE940}"/>
                    </a:ext>
                  </a:extLst>
                </p14:cNvPr>
                <p14:cNvContentPartPr/>
                <p14:nvPr/>
              </p14:nvContentPartPr>
              <p14:xfrm>
                <a:off x="4975901" y="4528895"/>
                <a:ext cx="332640" cy="291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9FDB945-DA32-43AE-8C62-6EB912DCE940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971581" y="4524575"/>
                  <a:ext cx="3412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525C6DB-BD97-4C80-89CD-9D6A9764A908}"/>
                    </a:ext>
                  </a:extLst>
                </p14:cNvPr>
                <p14:cNvContentPartPr/>
                <p14:nvPr/>
              </p14:nvContentPartPr>
              <p14:xfrm>
                <a:off x="5275421" y="4243055"/>
                <a:ext cx="361080" cy="5720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525C6DB-BD97-4C80-89CD-9D6A9764A90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271101" y="4238735"/>
                  <a:ext cx="369720" cy="58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BFB888F7-8857-4983-ACF2-AF4BF8FC44EC}"/>
                    </a:ext>
                  </a:extLst>
                </p14:cNvPr>
                <p14:cNvContentPartPr/>
                <p14:nvPr/>
              </p14:nvContentPartPr>
              <p14:xfrm>
                <a:off x="5614181" y="4706015"/>
                <a:ext cx="105480" cy="1490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BFB888F7-8857-4983-ACF2-AF4BF8FC44E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609861" y="4701695"/>
                  <a:ext cx="1141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F1C97A5-BD99-4133-8C4E-18B56642284E}"/>
                    </a:ext>
                  </a:extLst>
                </p14:cNvPr>
                <p14:cNvContentPartPr/>
                <p14:nvPr/>
              </p14:nvContentPartPr>
              <p14:xfrm>
                <a:off x="5638301" y="4507655"/>
                <a:ext cx="27000" cy="52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F1C97A5-BD99-4133-8C4E-18B56642284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633981" y="4503335"/>
                  <a:ext cx="3564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EF2F52B-108C-45CC-A795-BCB98BE5D516}"/>
                    </a:ext>
                  </a:extLst>
                </p14:cNvPr>
                <p14:cNvContentPartPr/>
                <p14:nvPr/>
              </p14:nvContentPartPr>
              <p14:xfrm>
                <a:off x="6008021" y="4693775"/>
                <a:ext cx="78120" cy="2548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EF2F52B-108C-45CC-A795-BCB98BE5D51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003701" y="4689455"/>
                  <a:ext cx="867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517B0F38-5516-41EC-A1B4-52D04DC41312}"/>
                    </a:ext>
                  </a:extLst>
                </p14:cNvPr>
                <p14:cNvContentPartPr/>
                <p14:nvPr/>
              </p14:nvContentPartPr>
              <p14:xfrm>
                <a:off x="887381" y="5456975"/>
                <a:ext cx="548280" cy="3052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517B0F38-5516-41EC-A1B4-52D04DC4131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83061" y="5452655"/>
                  <a:ext cx="55692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9E51F38-7C8D-48A8-821A-7D39E522C5A8}"/>
                    </a:ext>
                  </a:extLst>
                </p14:cNvPr>
                <p14:cNvContentPartPr/>
                <p14:nvPr/>
              </p14:nvContentPartPr>
              <p14:xfrm>
                <a:off x="1402541" y="5787455"/>
                <a:ext cx="145080" cy="2829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9E51F38-7C8D-48A8-821A-7D39E522C5A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398221" y="5783135"/>
                  <a:ext cx="15372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599390D4-E1A9-4D1C-9BE3-4A2CBB55BD08}"/>
                    </a:ext>
                  </a:extLst>
                </p14:cNvPr>
                <p14:cNvContentPartPr/>
                <p14:nvPr/>
              </p14:nvContentPartPr>
              <p14:xfrm>
                <a:off x="1859021" y="5473175"/>
                <a:ext cx="324000" cy="2433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599390D4-E1A9-4D1C-9BE3-4A2CBB55BD0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854701" y="5468855"/>
                  <a:ext cx="3326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80FB761-9270-4848-89FE-BCB50B5382C9}"/>
                    </a:ext>
                  </a:extLst>
                </p14:cNvPr>
                <p14:cNvContentPartPr/>
                <p14:nvPr/>
              </p14:nvContentPartPr>
              <p14:xfrm>
                <a:off x="508661" y="5210735"/>
                <a:ext cx="401760" cy="7480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80FB761-9270-4848-89FE-BCB50B5382C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04341" y="5206415"/>
                  <a:ext cx="410400" cy="75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9A32A06B-9179-443F-BF2C-AB0A9DF2E760}"/>
                    </a:ext>
                  </a:extLst>
                </p14:cNvPr>
                <p14:cNvContentPartPr/>
                <p14:nvPr/>
              </p14:nvContentPartPr>
              <p14:xfrm>
                <a:off x="2324501" y="5168975"/>
                <a:ext cx="337680" cy="7257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9A32A06B-9179-443F-BF2C-AB0A9DF2E76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2320181" y="5164655"/>
                  <a:ext cx="346320" cy="73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8D4270E-A339-4FDA-A57A-7205D426E166}"/>
                    </a:ext>
                  </a:extLst>
                </p14:cNvPr>
                <p14:cNvContentPartPr/>
                <p14:nvPr/>
              </p14:nvContentPartPr>
              <p14:xfrm>
                <a:off x="2877101" y="5586215"/>
                <a:ext cx="34560" cy="302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8D4270E-A339-4FDA-A57A-7205D426E166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2872781" y="5581895"/>
                  <a:ext cx="432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DAA8D125-DDCC-47D9-86E2-EAED3F162294}"/>
                    </a:ext>
                  </a:extLst>
                </p14:cNvPr>
                <p14:cNvContentPartPr/>
                <p14:nvPr/>
              </p14:nvContentPartPr>
              <p14:xfrm>
                <a:off x="3144941" y="4933895"/>
                <a:ext cx="276480" cy="10429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DAA8D125-DDCC-47D9-86E2-EAED3F162294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140621" y="4929575"/>
                  <a:ext cx="285120" cy="10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3780399-5F47-44A9-8E1D-BB9FF838D285}"/>
                    </a:ext>
                  </a:extLst>
                </p14:cNvPr>
                <p14:cNvContentPartPr/>
                <p14:nvPr/>
              </p14:nvContentPartPr>
              <p14:xfrm>
                <a:off x="3528341" y="5087975"/>
                <a:ext cx="358560" cy="6483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3780399-5F47-44A9-8E1D-BB9FF838D28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3524021" y="5083655"/>
                  <a:ext cx="367200" cy="65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05EA8022-03FE-4C76-BBFB-CC56DBDA26EC}"/>
                    </a:ext>
                  </a:extLst>
                </p14:cNvPr>
                <p14:cNvContentPartPr/>
                <p14:nvPr/>
              </p14:nvContentPartPr>
              <p14:xfrm>
                <a:off x="3900221" y="5815895"/>
                <a:ext cx="115560" cy="2077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05EA8022-03FE-4C76-BBFB-CC56DBDA26E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3895901" y="5811575"/>
                  <a:ext cx="1242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F571B28-385B-4018-BEFF-40B81ACFA07B}"/>
                    </a:ext>
                  </a:extLst>
                </p14:cNvPr>
                <p14:cNvContentPartPr/>
                <p14:nvPr/>
              </p14:nvContentPartPr>
              <p14:xfrm>
                <a:off x="4416461" y="5502335"/>
                <a:ext cx="371160" cy="2221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F571B28-385B-4018-BEFF-40B81ACFA07B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412141" y="5498015"/>
                  <a:ext cx="37980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3BEE028C-1625-4140-9423-F9043E51388E}"/>
                    </a:ext>
                  </a:extLst>
                </p14:cNvPr>
                <p14:cNvContentPartPr/>
                <p14:nvPr/>
              </p14:nvContentPartPr>
              <p14:xfrm>
                <a:off x="4881581" y="5081855"/>
                <a:ext cx="182880" cy="7174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3BEE028C-1625-4140-9423-F9043E51388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877261" y="5077535"/>
                  <a:ext cx="191520" cy="72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A61B914F-84F6-469D-98CF-B4C24CC11B0E}"/>
                    </a:ext>
                  </a:extLst>
                </p14:cNvPr>
                <p14:cNvContentPartPr/>
                <p14:nvPr/>
              </p14:nvContentPartPr>
              <p14:xfrm>
                <a:off x="5309261" y="5541215"/>
                <a:ext cx="92520" cy="360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A61B914F-84F6-469D-98CF-B4C24CC11B0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304941" y="5536895"/>
                  <a:ext cx="1011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0F375B03-4FFC-494A-B2C7-4CE7E1F3FED6}"/>
                    </a:ext>
                  </a:extLst>
                </p14:cNvPr>
                <p14:cNvContentPartPr/>
                <p14:nvPr/>
              </p14:nvContentPartPr>
              <p14:xfrm>
                <a:off x="5233661" y="5698535"/>
                <a:ext cx="155880" cy="216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0F375B03-4FFC-494A-B2C7-4CE7E1F3FED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229341" y="5694215"/>
                  <a:ext cx="1645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2F49278B-CB89-41D6-80AE-F086352C2E42}"/>
                    </a:ext>
                  </a:extLst>
                </p14:cNvPr>
                <p14:cNvContentPartPr/>
                <p14:nvPr/>
              </p14:nvContentPartPr>
              <p14:xfrm>
                <a:off x="5933861" y="5254295"/>
                <a:ext cx="369720" cy="3873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2F49278B-CB89-41D6-80AE-F086352C2E42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929541" y="5249975"/>
                  <a:ext cx="37836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1BA34EB5-F9A3-4758-B245-EB3695A21285}"/>
                    </a:ext>
                  </a:extLst>
                </p14:cNvPr>
                <p14:cNvContentPartPr/>
                <p14:nvPr/>
              </p14:nvContentPartPr>
              <p14:xfrm>
                <a:off x="6249941" y="5468855"/>
                <a:ext cx="119160" cy="232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1BA34EB5-F9A3-4758-B245-EB3695A21285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245621" y="5464535"/>
                  <a:ext cx="12780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5FC5582B-D9EF-4507-9A9E-651F97E807EA}"/>
                    </a:ext>
                  </a:extLst>
                </p14:cNvPr>
                <p14:cNvContentPartPr/>
                <p14:nvPr/>
              </p14:nvContentPartPr>
              <p14:xfrm>
                <a:off x="6590861" y="5444375"/>
                <a:ext cx="230760" cy="2725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5FC5582B-D9EF-4507-9A9E-651F97E807EA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586541" y="5440055"/>
                  <a:ext cx="23940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BD71C37C-C601-4834-AA26-024F6D8CBCED}"/>
                    </a:ext>
                  </a:extLst>
                </p14:cNvPr>
                <p14:cNvContentPartPr/>
                <p14:nvPr/>
              </p14:nvContentPartPr>
              <p14:xfrm>
                <a:off x="5642261" y="4992935"/>
                <a:ext cx="203400" cy="9291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BD71C37C-C601-4834-AA26-024F6D8CBCE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637941" y="4988615"/>
                  <a:ext cx="212040" cy="9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C065F097-8993-43D3-A1BE-01B365C70C42}"/>
                    </a:ext>
                  </a:extLst>
                </p14:cNvPr>
                <p14:cNvContentPartPr/>
                <p14:nvPr/>
              </p14:nvContentPartPr>
              <p14:xfrm>
                <a:off x="7258661" y="5408735"/>
                <a:ext cx="123120" cy="2250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C065F097-8993-43D3-A1BE-01B365C70C42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254341" y="5404415"/>
                  <a:ext cx="1317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68726BAA-BED8-4A0B-88E0-23F73BF22C0F}"/>
                    </a:ext>
                  </a:extLst>
                </p14:cNvPr>
                <p14:cNvContentPartPr/>
                <p14:nvPr/>
              </p14:nvContentPartPr>
              <p14:xfrm>
                <a:off x="7299701" y="5219015"/>
                <a:ext cx="58320" cy="255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68726BAA-BED8-4A0B-88E0-23F73BF22C0F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295381" y="5214695"/>
                  <a:ext cx="669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1B361199-C039-4E5F-AC96-E6C950045FCE}"/>
                    </a:ext>
                  </a:extLst>
                </p14:cNvPr>
                <p14:cNvContentPartPr/>
                <p14:nvPr/>
              </p14:nvContentPartPr>
              <p14:xfrm>
                <a:off x="7663661" y="5351135"/>
                <a:ext cx="379080" cy="3495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1B361199-C039-4E5F-AC96-E6C950045FC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659341" y="5346815"/>
                  <a:ext cx="38772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CB23788-FC3E-4A37-90C3-3B53039FD4A6}"/>
                    </a:ext>
                  </a:extLst>
                </p14:cNvPr>
                <p14:cNvContentPartPr/>
                <p14:nvPr/>
              </p14:nvContentPartPr>
              <p14:xfrm>
                <a:off x="7643861" y="5243495"/>
                <a:ext cx="447120" cy="6602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CB23788-FC3E-4A37-90C3-3B53039FD4A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639541" y="5239175"/>
                  <a:ext cx="455760" cy="66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32D0E48C-1FDC-46F8-8FA1-B5F18BF61E6D}"/>
                    </a:ext>
                  </a:extLst>
                </p14:cNvPr>
                <p14:cNvContentPartPr/>
                <p14:nvPr/>
              </p14:nvContentPartPr>
              <p14:xfrm>
                <a:off x="7787501" y="4902575"/>
                <a:ext cx="360720" cy="10566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32D0E48C-1FDC-46F8-8FA1-B5F18BF61E6D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783181" y="4898255"/>
                  <a:ext cx="369360" cy="10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73FCCC6F-4BA9-4216-AAF1-28B2AC5EE70A}"/>
                    </a:ext>
                  </a:extLst>
                </p14:cNvPr>
                <p14:cNvContentPartPr/>
                <p14:nvPr/>
              </p14:nvContentPartPr>
              <p14:xfrm>
                <a:off x="8232101" y="5467055"/>
                <a:ext cx="77040" cy="547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73FCCC6F-4BA9-4216-AAF1-28B2AC5EE70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227781" y="5462735"/>
                  <a:ext cx="856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D124F55C-2074-43F8-9485-C27EB0BD3574}"/>
                    </a:ext>
                  </a:extLst>
                </p14:cNvPr>
                <p14:cNvContentPartPr/>
                <p14:nvPr/>
              </p14:nvContentPartPr>
              <p14:xfrm>
                <a:off x="8470421" y="4996535"/>
                <a:ext cx="253800" cy="9428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D124F55C-2074-43F8-9485-C27EB0BD357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466101" y="4992215"/>
                  <a:ext cx="262440" cy="9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F0A97F3-378D-4DF7-A8BA-D241A637E705}"/>
                    </a:ext>
                  </a:extLst>
                </p14:cNvPr>
                <p14:cNvContentPartPr/>
                <p14:nvPr/>
              </p14:nvContentPartPr>
              <p14:xfrm>
                <a:off x="8759861" y="5049095"/>
                <a:ext cx="298440" cy="637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F0A97F3-378D-4DF7-A8BA-D241A637E705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755541" y="5044775"/>
                  <a:ext cx="307080" cy="64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DF3C7855-7867-4D3C-BCA7-F6514E91BEBF}"/>
                    </a:ext>
                  </a:extLst>
                </p14:cNvPr>
                <p14:cNvContentPartPr/>
                <p14:nvPr/>
              </p14:nvContentPartPr>
              <p14:xfrm>
                <a:off x="9221381" y="5476775"/>
                <a:ext cx="238320" cy="360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DF3C7855-7867-4D3C-BCA7-F6514E91BEBF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217061" y="5472455"/>
                  <a:ext cx="2469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1ED2976F-F5AB-4369-A1E4-D7B0AA66DCF8}"/>
                    </a:ext>
                  </a:extLst>
                </p14:cNvPr>
                <p14:cNvContentPartPr/>
                <p14:nvPr/>
              </p14:nvContentPartPr>
              <p14:xfrm>
                <a:off x="9322541" y="5407295"/>
                <a:ext cx="19080" cy="2491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1ED2976F-F5AB-4369-A1E4-D7B0AA66DCF8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318221" y="5402975"/>
                  <a:ext cx="277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C9FC839C-11EB-4C71-A886-60A4138F03C6}"/>
                    </a:ext>
                  </a:extLst>
                </p14:cNvPr>
                <p14:cNvContentPartPr/>
                <p14:nvPr/>
              </p14:nvContentPartPr>
              <p14:xfrm>
                <a:off x="9708101" y="5346815"/>
                <a:ext cx="191520" cy="3168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C9FC839C-11EB-4C71-A886-60A4138F03C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703781" y="5342495"/>
                  <a:ext cx="20016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B888476C-734A-4FE4-8387-DB450511F20E}"/>
                    </a:ext>
                  </a:extLst>
                </p14:cNvPr>
                <p14:cNvContentPartPr/>
                <p14:nvPr/>
              </p14:nvContentPartPr>
              <p14:xfrm>
                <a:off x="9774341" y="5230535"/>
                <a:ext cx="59760" cy="187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B888476C-734A-4FE4-8387-DB450511F20E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9770021" y="5226215"/>
                  <a:ext cx="68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574654C-4F98-410F-B52C-651599478396}"/>
                    </a:ext>
                  </a:extLst>
                </p14:cNvPr>
                <p14:cNvContentPartPr/>
                <p14:nvPr/>
              </p14:nvContentPartPr>
              <p14:xfrm>
                <a:off x="10202381" y="5418455"/>
                <a:ext cx="363960" cy="2574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574654C-4F98-410F-B52C-65159947839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198061" y="5414135"/>
                  <a:ext cx="3726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9858491E-B3A0-456F-B65A-1BE0E99995D3}"/>
                    </a:ext>
                  </a:extLst>
                </p14:cNvPr>
                <p14:cNvContentPartPr/>
                <p14:nvPr/>
              </p14:nvContentPartPr>
              <p14:xfrm>
                <a:off x="10171421" y="5238095"/>
                <a:ext cx="386280" cy="691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9858491E-B3A0-456F-B65A-1BE0E99995D3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167101" y="5233775"/>
                  <a:ext cx="394920" cy="70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1B315AE3-D3CC-4677-B06C-F797D07B9B36}"/>
                    </a:ext>
                  </a:extLst>
                </p14:cNvPr>
                <p14:cNvContentPartPr/>
                <p14:nvPr/>
              </p14:nvContentPartPr>
              <p14:xfrm>
                <a:off x="10625381" y="5044415"/>
                <a:ext cx="250560" cy="9050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1B315AE3-D3CC-4677-B06C-F797D07B9B3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621061" y="5040095"/>
                  <a:ext cx="259200" cy="9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26776E2-4084-4FB2-8440-ED69F663F879}"/>
                    </a:ext>
                  </a:extLst>
                </p14:cNvPr>
                <p14:cNvContentPartPr/>
                <p14:nvPr/>
              </p14:nvContentPartPr>
              <p14:xfrm>
                <a:off x="11012381" y="5478935"/>
                <a:ext cx="183960" cy="64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26776E2-4084-4FB2-8440-ED69F663F879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008061" y="5474615"/>
                  <a:ext cx="19260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380DD03C-7A40-4F38-99A9-A61631023882}"/>
                    </a:ext>
                  </a:extLst>
                </p14:cNvPr>
                <p14:cNvContentPartPr/>
                <p14:nvPr/>
              </p14:nvContentPartPr>
              <p14:xfrm>
                <a:off x="10999421" y="5623655"/>
                <a:ext cx="229680" cy="270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380DD03C-7A40-4F38-99A9-A6163102388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0995101" y="5619335"/>
                  <a:ext cx="2383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C6D886F3-4537-4E38-B061-42780458463C}"/>
                    </a:ext>
                  </a:extLst>
                </p14:cNvPr>
                <p14:cNvContentPartPr/>
                <p14:nvPr/>
              </p14:nvContentPartPr>
              <p14:xfrm>
                <a:off x="312101" y="6453815"/>
                <a:ext cx="203400" cy="630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C6D886F3-4537-4E38-B061-42780458463C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07781" y="6449495"/>
                  <a:ext cx="21204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7A983085-BEAF-4E5A-910D-61B1FB623D5A}"/>
                    </a:ext>
                  </a:extLst>
                </p14:cNvPr>
                <p14:cNvContentPartPr/>
                <p14:nvPr/>
              </p14:nvContentPartPr>
              <p14:xfrm>
                <a:off x="330821" y="6619055"/>
                <a:ext cx="159120" cy="64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7A983085-BEAF-4E5A-910D-61B1FB623D5A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26501" y="6614735"/>
                  <a:ext cx="16776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6040DB3D-50CA-4FDD-9DE5-EDC7EB9290A3}"/>
                    </a:ext>
                  </a:extLst>
                </p14:cNvPr>
                <p14:cNvContentPartPr/>
                <p14:nvPr/>
              </p14:nvContentPartPr>
              <p14:xfrm>
                <a:off x="848501" y="6351215"/>
                <a:ext cx="583920" cy="4032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6040DB3D-50CA-4FDD-9DE5-EDC7EB9290A3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844181" y="6346895"/>
                  <a:ext cx="59256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F4A32157-AB10-4960-BC6A-D730EDD176B6}"/>
                    </a:ext>
                  </a:extLst>
                </p14:cNvPr>
                <p14:cNvContentPartPr/>
                <p14:nvPr/>
              </p14:nvContentPartPr>
              <p14:xfrm>
                <a:off x="1596221" y="5998055"/>
                <a:ext cx="426960" cy="7239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F4A32157-AB10-4960-BC6A-D730EDD176B6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591901" y="5993735"/>
                  <a:ext cx="435600" cy="73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3AE5C3A-9074-4C8C-A2BE-CA32779B13E6}"/>
                    </a:ext>
                  </a:extLst>
                </p14:cNvPr>
                <p14:cNvContentPartPr/>
                <p14:nvPr/>
              </p14:nvContentPartPr>
              <p14:xfrm>
                <a:off x="2480021" y="6486575"/>
                <a:ext cx="252720" cy="180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3AE5C3A-9074-4C8C-A2BE-CA32779B13E6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475701" y="6482255"/>
                  <a:ext cx="2613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8D81DE8-3BC2-4F07-AE1F-82430C8A4D48}"/>
                    </a:ext>
                  </a:extLst>
                </p14:cNvPr>
                <p14:cNvContentPartPr/>
                <p14:nvPr/>
              </p14:nvContentPartPr>
              <p14:xfrm>
                <a:off x="2530781" y="6601055"/>
                <a:ext cx="218520" cy="57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8D81DE8-3BC2-4F07-AE1F-82430C8A4D48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2526461" y="6596735"/>
                  <a:ext cx="2271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F29D923E-94D8-48D7-88A8-6F940A673000}"/>
                    </a:ext>
                  </a:extLst>
                </p14:cNvPr>
                <p14:cNvContentPartPr/>
                <p14:nvPr/>
              </p14:nvContentPartPr>
              <p14:xfrm>
                <a:off x="3671621" y="6353375"/>
                <a:ext cx="546840" cy="3618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F29D923E-94D8-48D7-88A8-6F940A67300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667301" y="6349055"/>
                  <a:ext cx="55548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17167B8A-A075-4F85-B513-182AF36D8750}"/>
                    </a:ext>
                  </a:extLst>
                </p14:cNvPr>
                <p14:cNvContentPartPr/>
                <p14:nvPr/>
              </p14:nvContentPartPr>
              <p14:xfrm>
                <a:off x="4357061" y="6000575"/>
                <a:ext cx="371880" cy="7300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17167B8A-A075-4F85-B513-182AF36D8750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4352741" y="5995895"/>
                  <a:ext cx="380520" cy="73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E4A9DA8A-5AD2-4DF6-B843-6AA57D061243}"/>
                    </a:ext>
                  </a:extLst>
                </p14:cNvPr>
                <p14:cNvContentPartPr/>
                <p14:nvPr/>
              </p14:nvContentPartPr>
              <p14:xfrm>
                <a:off x="4811381" y="6721295"/>
                <a:ext cx="165960" cy="20304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E4A9DA8A-5AD2-4DF6-B843-6AA57D061243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4807061" y="6716975"/>
                  <a:ext cx="174600" cy="211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8D4BA39F-14E4-4FA2-9E23-CEA603E0597F}"/>
                  </a:ext>
                </a:extLst>
              </p14:cNvPr>
              <p14:cNvContentPartPr/>
              <p14:nvPr/>
            </p14:nvContentPartPr>
            <p14:xfrm>
              <a:off x="5367221" y="6372189"/>
              <a:ext cx="452160" cy="21852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8D4BA39F-14E4-4FA2-9E23-CEA603E0597F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5362901" y="6367869"/>
                <a:ext cx="46080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791F9076-B3A1-4F70-A3BC-921029467FF3}"/>
                  </a:ext>
                </a:extLst>
              </p14:cNvPr>
              <p14:cNvContentPartPr/>
              <p14:nvPr/>
            </p14:nvContentPartPr>
            <p14:xfrm>
              <a:off x="3292181" y="6074829"/>
              <a:ext cx="438480" cy="71568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791F9076-B3A1-4F70-A3BC-921029467FF3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3287861" y="6070509"/>
                <a:ext cx="447120" cy="72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5D59BCA8-EDA2-486C-9B01-953C16DB620C}"/>
                  </a:ext>
                </a:extLst>
              </p14:cNvPr>
              <p14:cNvContentPartPr/>
              <p14:nvPr/>
            </p14:nvContentPartPr>
            <p14:xfrm>
              <a:off x="5928821" y="6188949"/>
              <a:ext cx="158760" cy="64656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5D59BCA8-EDA2-486C-9B01-953C16DB620C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5924501" y="6184629"/>
                <a:ext cx="167400" cy="655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92979284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uppo 7">
            <a:extLst>
              <a:ext uri="{FF2B5EF4-FFF2-40B4-BE49-F238E27FC236}">
                <a16:creationId xmlns:a16="http://schemas.microsoft.com/office/drawing/2014/main" id="{40E2FB74-7183-4DD8-8ED5-ED726B3797B9}"/>
              </a:ext>
            </a:extLst>
          </p:cNvPr>
          <p:cNvGrpSpPr/>
          <p:nvPr/>
        </p:nvGrpSpPr>
        <p:grpSpPr>
          <a:xfrm>
            <a:off x="243341" y="153095"/>
            <a:ext cx="567360" cy="643680"/>
            <a:chOff x="243341" y="153095"/>
            <a:chExt cx="567360" cy="64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F9DCEBC-4E94-4537-B695-5C08152934DB}"/>
                    </a:ext>
                  </a:extLst>
                </p14:cNvPr>
                <p14:cNvContentPartPr/>
                <p14:nvPr/>
              </p14:nvContentPartPr>
              <p14:xfrm>
                <a:off x="243341" y="274775"/>
                <a:ext cx="309240" cy="3549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F9DCEBC-4E94-4537-B695-5C08152934D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9021" y="270455"/>
                  <a:ext cx="31788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3E314B0-E457-4C03-9CCC-2F26191DB565}"/>
                    </a:ext>
                  </a:extLst>
                </p14:cNvPr>
                <p14:cNvContentPartPr/>
                <p14:nvPr/>
              </p14:nvContentPartPr>
              <p14:xfrm>
                <a:off x="596141" y="153095"/>
                <a:ext cx="214560" cy="6436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3E314B0-E457-4C03-9CCC-2F26191DB56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91821" y="148775"/>
                  <a:ext cx="223200" cy="652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D2F6BC53-3631-49CE-AB1F-86939305D1DC}"/>
                  </a:ext>
                </a:extLst>
              </p14:cNvPr>
              <p14:cNvContentPartPr/>
              <p14:nvPr/>
            </p14:nvContentPartPr>
            <p14:xfrm>
              <a:off x="7296461" y="396815"/>
              <a:ext cx="130680" cy="576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D2F6BC53-3631-49CE-AB1F-86939305D1DC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292141" y="392495"/>
                <a:ext cx="139320" cy="1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63" name="Gruppo 62">
            <a:extLst>
              <a:ext uri="{FF2B5EF4-FFF2-40B4-BE49-F238E27FC236}">
                <a16:creationId xmlns:a16="http://schemas.microsoft.com/office/drawing/2014/main" id="{5EA62EC7-0AE8-491C-888A-06E29B347F04}"/>
              </a:ext>
            </a:extLst>
          </p:cNvPr>
          <p:cNvGrpSpPr/>
          <p:nvPr/>
        </p:nvGrpSpPr>
        <p:grpSpPr>
          <a:xfrm>
            <a:off x="997541" y="45455"/>
            <a:ext cx="4815360" cy="925920"/>
            <a:chOff x="997541" y="45455"/>
            <a:chExt cx="4815360" cy="92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A9BA69D3-B15C-4D8D-8FB2-53A7F76E42B0}"/>
                    </a:ext>
                  </a:extLst>
                </p14:cNvPr>
                <p14:cNvContentPartPr/>
                <p14:nvPr/>
              </p14:nvContentPartPr>
              <p14:xfrm>
                <a:off x="1234061" y="195935"/>
                <a:ext cx="551160" cy="4726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A9BA69D3-B15C-4D8D-8FB2-53A7F76E42B0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29741" y="191615"/>
                  <a:ext cx="55980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B556DA2-C881-442D-AD99-2AA9D070B1FB}"/>
                    </a:ext>
                  </a:extLst>
                </p14:cNvPr>
                <p14:cNvContentPartPr/>
                <p14:nvPr/>
              </p14:nvContentPartPr>
              <p14:xfrm>
                <a:off x="1751021" y="737735"/>
                <a:ext cx="162720" cy="2336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B556DA2-C881-442D-AD99-2AA9D070B1F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746701" y="733415"/>
                  <a:ext cx="1713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0D412BDD-88EF-4C7C-AF57-268697ECF0BA}"/>
                    </a:ext>
                  </a:extLst>
                </p14:cNvPr>
                <p14:cNvContentPartPr/>
                <p14:nvPr/>
              </p14:nvContentPartPr>
              <p14:xfrm>
                <a:off x="2072141" y="289895"/>
                <a:ext cx="393840" cy="3376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0D412BDD-88EF-4C7C-AF57-268697ECF0B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67821" y="285575"/>
                  <a:ext cx="40248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CDAF48D0-91E7-4ED1-87ED-B991689459E4}"/>
                    </a:ext>
                  </a:extLst>
                </p14:cNvPr>
                <p14:cNvContentPartPr/>
                <p14:nvPr/>
              </p14:nvContentPartPr>
              <p14:xfrm>
                <a:off x="997541" y="76055"/>
                <a:ext cx="440280" cy="8258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CDAF48D0-91E7-4ED1-87ED-B991689459E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993221" y="71735"/>
                  <a:ext cx="448920" cy="83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BD8C57A-19B1-4A8B-9870-6BBFE88028EE}"/>
                    </a:ext>
                  </a:extLst>
                </p14:cNvPr>
                <p14:cNvContentPartPr/>
                <p14:nvPr/>
              </p14:nvContentPartPr>
              <p14:xfrm>
                <a:off x="2705741" y="88295"/>
                <a:ext cx="252360" cy="642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BD8C57A-19B1-4A8B-9870-6BBFE88028E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01421" y="83975"/>
                  <a:ext cx="261000" cy="65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FDCA831C-F0D1-4FFD-8EAD-CE8C5AABB841}"/>
                    </a:ext>
                  </a:extLst>
                </p14:cNvPr>
                <p14:cNvContentPartPr/>
                <p14:nvPr/>
              </p14:nvContentPartPr>
              <p14:xfrm>
                <a:off x="3140261" y="482135"/>
                <a:ext cx="29520" cy="172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FDCA831C-F0D1-4FFD-8EAD-CE8C5AABB841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135941" y="477815"/>
                  <a:ext cx="381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F067513C-A5A3-4FC9-9C54-EAF7E45EEC9E}"/>
                    </a:ext>
                  </a:extLst>
                </p14:cNvPr>
                <p14:cNvContentPartPr/>
                <p14:nvPr/>
              </p14:nvContentPartPr>
              <p14:xfrm>
                <a:off x="3307661" y="67775"/>
                <a:ext cx="385560" cy="7563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F067513C-A5A3-4FC9-9C54-EAF7E45EEC9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303341" y="63455"/>
                  <a:ext cx="394200" cy="76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0E2BB15-E0D7-44E3-B6EB-E62751890ABA}"/>
                    </a:ext>
                  </a:extLst>
                </p14:cNvPr>
                <p14:cNvContentPartPr/>
                <p14:nvPr/>
              </p14:nvContentPartPr>
              <p14:xfrm>
                <a:off x="3701501" y="45455"/>
                <a:ext cx="344520" cy="6199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0E2BB15-E0D7-44E3-B6EB-E62751890AB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697181" y="41135"/>
                  <a:ext cx="353160" cy="62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7D414B5A-C8B7-44A8-AED6-DCC3B8F1ACBF}"/>
                    </a:ext>
                  </a:extLst>
                </p14:cNvPr>
                <p14:cNvContentPartPr/>
                <p14:nvPr/>
              </p14:nvContentPartPr>
              <p14:xfrm>
                <a:off x="4118381" y="653855"/>
                <a:ext cx="146160" cy="2376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7D414B5A-C8B7-44A8-AED6-DCC3B8F1ACB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114061" y="649535"/>
                  <a:ext cx="15480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3627ED9B-EB6C-4691-9AF7-19126261433E}"/>
                    </a:ext>
                  </a:extLst>
                </p14:cNvPr>
                <p14:cNvContentPartPr/>
                <p14:nvPr/>
              </p14:nvContentPartPr>
              <p14:xfrm>
                <a:off x="4544981" y="318335"/>
                <a:ext cx="335880" cy="244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3627ED9B-EB6C-4691-9AF7-19126261433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540661" y="314015"/>
                  <a:ext cx="3445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BCFF22FD-9F1F-40FB-8896-3200C917EEB6}"/>
                    </a:ext>
                  </a:extLst>
                </p14:cNvPr>
                <p14:cNvContentPartPr/>
                <p14:nvPr/>
              </p14:nvContentPartPr>
              <p14:xfrm>
                <a:off x="4959341" y="78935"/>
                <a:ext cx="309600" cy="6127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BCFF22FD-9F1F-40FB-8896-3200C917EEB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955021" y="74615"/>
                  <a:ext cx="318240" cy="62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49326EF-FCDE-43E7-8162-99DD0BDF85FD}"/>
                    </a:ext>
                  </a:extLst>
                </p14:cNvPr>
                <p14:cNvContentPartPr/>
                <p14:nvPr/>
              </p14:nvContentPartPr>
              <p14:xfrm>
                <a:off x="5542541" y="399335"/>
                <a:ext cx="222120" cy="201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49326EF-FCDE-43E7-8162-99DD0BDF85F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538221" y="395015"/>
                  <a:ext cx="2307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76E596D-4E0C-473F-9F96-822A37EFA3DE}"/>
                    </a:ext>
                  </a:extLst>
                </p14:cNvPr>
                <p14:cNvContentPartPr/>
                <p14:nvPr/>
              </p14:nvContentPartPr>
              <p14:xfrm>
                <a:off x="5627141" y="506615"/>
                <a:ext cx="185760" cy="619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76E596D-4E0C-473F-9F96-822A37EFA3D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622821" y="502295"/>
                  <a:ext cx="194400" cy="7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BEB12BD5-935F-40E9-B9D0-C7D121F4771D}"/>
              </a:ext>
            </a:extLst>
          </p:cNvPr>
          <p:cNvGrpSpPr/>
          <p:nvPr/>
        </p:nvGrpSpPr>
        <p:grpSpPr>
          <a:xfrm>
            <a:off x="6276941" y="120695"/>
            <a:ext cx="733320" cy="396360"/>
            <a:chOff x="6276941" y="120695"/>
            <a:chExt cx="733320" cy="39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8C069E1-DC59-48FB-A786-3036EA57BCCE}"/>
                    </a:ext>
                  </a:extLst>
                </p14:cNvPr>
                <p14:cNvContentPartPr/>
                <p14:nvPr/>
              </p14:nvContentPartPr>
              <p14:xfrm>
                <a:off x="6276941" y="120695"/>
                <a:ext cx="494640" cy="3963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8C069E1-DC59-48FB-A786-3036EA57BCC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272621" y="116375"/>
                  <a:ext cx="50328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0FA50CF-7D4A-4B27-B62F-EC25D5888778}"/>
                    </a:ext>
                  </a:extLst>
                </p14:cNvPr>
                <p14:cNvContentPartPr/>
                <p14:nvPr/>
              </p14:nvContentPartPr>
              <p14:xfrm>
                <a:off x="6962741" y="368015"/>
                <a:ext cx="47520" cy="29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0FA50CF-7D4A-4B27-B62F-EC25D588877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958421" y="363695"/>
                  <a:ext cx="56160" cy="3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6B7CE1A8-9382-4D71-B453-34B7585A6312}"/>
              </a:ext>
            </a:extLst>
          </p:cNvPr>
          <p:cNvGrpSpPr/>
          <p:nvPr/>
        </p:nvGrpSpPr>
        <p:grpSpPr>
          <a:xfrm>
            <a:off x="7349021" y="17375"/>
            <a:ext cx="597960" cy="670320"/>
            <a:chOff x="7349021" y="17375"/>
            <a:chExt cx="597960" cy="67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DE04931F-9B0F-4772-88E7-B57CA5AB09C7}"/>
                    </a:ext>
                  </a:extLst>
                </p14:cNvPr>
                <p14:cNvContentPartPr/>
                <p14:nvPr/>
              </p14:nvContentPartPr>
              <p14:xfrm>
                <a:off x="7349021" y="17375"/>
                <a:ext cx="263520" cy="6703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DE04931F-9B0F-4772-88E7-B57CA5AB09C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344701" y="13055"/>
                  <a:ext cx="272160" cy="67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B4E42D6B-DF5D-4E8D-8DEA-764BCA128D9D}"/>
                    </a:ext>
                  </a:extLst>
                </p14:cNvPr>
                <p14:cNvContentPartPr/>
                <p14:nvPr/>
              </p14:nvContentPartPr>
              <p14:xfrm>
                <a:off x="7620461" y="103415"/>
                <a:ext cx="326520" cy="4536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B4E42D6B-DF5D-4E8D-8DEA-764BCA128D9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616141" y="99095"/>
                  <a:ext cx="335160" cy="46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B901347D-BAA8-4A62-AD15-0A7616DEE3C2}"/>
              </a:ext>
            </a:extLst>
          </p:cNvPr>
          <p:cNvGrpSpPr/>
          <p:nvPr/>
        </p:nvGrpSpPr>
        <p:grpSpPr>
          <a:xfrm>
            <a:off x="8198621" y="290975"/>
            <a:ext cx="525600" cy="232560"/>
            <a:chOff x="8198621" y="290975"/>
            <a:chExt cx="52560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AF81F3B-C820-44C1-B325-332FD044077B}"/>
                    </a:ext>
                  </a:extLst>
                </p14:cNvPr>
                <p14:cNvContentPartPr/>
                <p14:nvPr/>
              </p14:nvContentPartPr>
              <p14:xfrm>
                <a:off x="8198621" y="359015"/>
                <a:ext cx="222120" cy="331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AF81F3B-C820-44C1-B325-332FD044077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194301" y="354695"/>
                  <a:ext cx="2307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7B1DD6D-A851-4549-BE9C-6A7C5BA7DF9F}"/>
                    </a:ext>
                  </a:extLst>
                </p14:cNvPr>
                <p14:cNvContentPartPr/>
                <p14:nvPr/>
              </p14:nvContentPartPr>
              <p14:xfrm>
                <a:off x="8292941" y="314735"/>
                <a:ext cx="21600" cy="2088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7B1DD6D-A851-4549-BE9C-6A7C5BA7DF9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288621" y="310415"/>
                  <a:ext cx="302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92D770C2-2A8F-4FE6-B23B-A9D81277D6CD}"/>
                    </a:ext>
                  </a:extLst>
                </p14:cNvPr>
                <p14:cNvContentPartPr/>
                <p14:nvPr/>
              </p14:nvContentPartPr>
              <p14:xfrm>
                <a:off x="8631701" y="290975"/>
                <a:ext cx="92520" cy="1612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92D770C2-2A8F-4FE6-B23B-A9D81277D6C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627381" y="286655"/>
                  <a:ext cx="101160" cy="169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68" name="Input penna 67">
                <a:extLst>
                  <a:ext uri="{FF2B5EF4-FFF2-40B4-BE49-F238E27FC236}">
                    <a16:creationId xmlns:a16="http://schemas.microsoft.com/office/drawing/2014/main" id="{E3A883A6-F472-420E-9B20-DAD1F81073F9}"/>
                  </a:ext>
                </a:extLst>
              </p14:cNvPr>
              <p14:cNvContentPartPr/>
              <p14:nvPr/>
            </p14:nvContentPartPr>
            <p14:xfrm>
              <a:off x="8678861" y="134735"/>
              <a:ext cx="37800" cy="29160"/>
            </p14:xfrm>
          </p:contentPart>
        </mc:Choice>
        <mc:Fallback xmlns="">
          <p:pic>
            <p:nvPicPr>
              <p:cNvPr id="68" name="Input penna 67">
                <a:extLst>
                  <a:ext uri="{FF2B5EF4-FFF2-40B4-BE49-F238E27FC236}">
                    <a16:creationId xmlns:a16="http://schemas.microsoft.com/office/drawing/2014/main" id="{E3A883A6-F472-420E-9B20-DAD1F81073F9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8674541" y="130415"/>
                <a:ext cx="46440" cy="3780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uppo 77">
            <a:extLst>
              <a:ext uri="{FF2B5EF4-FFF2-40B4-BE49-F238E27FC236}">
                <a16:creationId xmlns:a16="http://schemas.microsoft.com/office/drawing/2014/main" id="{920DA783-103F-4162-880B-7172827058E5}"/>
              </a:ext>
            </a:extLst>
          </p:cNvPr>
          <p:cNvGrpSpPr/>
          <p:nvPr/>
        </p:nvGrpSpPr>
        <p:grpSpPr>
          <a:xfrm>
            <a:off x="9025541" y="41135"/>
            <a:ext cx="596520" cy="657360"/>
            <a:chOff x="9025541" y="41135"/>
            <a:chExt cx="596520" cy="65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72FB8E0D-64CC-4005-9F2E-8CEED05C344E}"/>
                    </a:ext>
                  </a:extLst>
                </p14:cNvPr>
                <p14:cNvContentPartPr/>
                <p14:nvPr/>
              </p14:nvContentPartPr>
              <p14:xfrm>
                <a:off x="9025541" y="271175"/>
                <a:ext cx="322920" cy="2008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72FB8E0D-64CC-4005-9F2E-8CEED05C344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21221" y="266855"/>
                  <a:ext cx="3315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4F705151-72AF-409A-B416-57D84F3C52EB}"/>
                    </a:ext>
                  </a:extLst>
                </p14:cNvPr>
                <p14:cNvContentPartPr/>
                <p14:nvPr/>
              </p14:nvContentPartPr>
              <p14:xfrm>
                <a:off x="9369701" y="41135"/>
                <a:ext cx="252360" cy="657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4F705151-72AF-409A-B416-57D84F3C52E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365381" y="36815"/>
                  <a:ext cx="261000" cy="66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5717FDC5-1CED-4D7F-BB1F-8ADBDDC4EA77}"/>
                  </a:ext>
                </a:extLst>
              </p14:cNvPr>
              <p14:cNvContentPartPr/>
              <p14:nvPr/>
            </p14:nvContentPartPr>
            <p14:xfrm>
              <a:off x="9906101" y="354335"/>
              <a:ext cx="198720" cy="1800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5717FDC5-1CED-4D7F-BB1F-8ADBDDC4EA77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901781" y="350015"/>
                <a:ext cx="207360" cy="2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72" name="Input penna 71">
                <a:extLst>
                  <a:ext uri="{FF2B5EF4-FFF2-40B4-BE49-F238E27FC236}">
                    <a16:creationId xmlns:a16="http://schemas.microsoft.com/office/drawing/2014/main" id="{FF464660-45C6-4F48-85DF-59E91785F92A}"/>
                  </a:ext>
                </a:extLst>
              </p14:cNvPr>
              <p14:cNvContentPartPr/>
              <p14:nvPr/>
            </p14:nvContentPartPr>
            <p14:xfrm>
              <a:off x="9993941" y="500495"/>
              <a:ext cx="138240" cy="27000"/>
            </p14:xfrm>
          </p:contentPart>
        </mc:Choice>
        <mc:Fallback xmlns="">
          <p:pic>
            <p:nvPicPr>
              <p:cNvPr id="72" name="Input penna 71">
                <a:extLst>
                  <a:ext uri="{FF2B5EF4-FFF2-40B4-BE49-F238E27FC236}">
                    <a16:creationId xmlns:a16="http://schemas.microsoft.com/office/drawing/2014/main" id="{FF464660-45C6-4F48-85DF-59E91785F92A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9989621" y="496175"/>
                <a:ext cx="146880" cy="3564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uppo 87">
            <a:extLst>
              <a:ext uri="{FF2B5EF4-FFF2-40B4-BE49-F238E27FC236}">
                <a16:creationId xmlns:a16="http://schemas.microsoft.com/office/drawing/2014/main" id="{E92A3420-4EDF-4A00-AE12-231E4E57686A}"/>
              </a:ext>
            </a:extLst>
          </p:cNvPr>
          <p:cNvGrpSpPr/>
          <p:nvPr/>
        </p:nvGrpSpPr>
        <p:grpSpPr>
          <a:xfrm>
            <a:off x="3035861" y="1190615"/>
            <a:ext cx="1279800" cy="510840"/>
            <a:chOff x="3035861" y="1190615"/>
            <a:chExt cx="1279800" cy="51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22A8A67A-15F0-458A-8212-E2AD0F7FB9DF}"/>
                    </a:ext>
                  </a:extLst>
                </p14:cNvPr>
                <p14:cNvContentPartPr/>
                <p14:nvPr/>
              </p14:nvContentPartPr>
              <p14:xfrm>
                <a:off x="3035861" y="1417415"/>
                <a:ext cx="103320" cy="1573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22A8A67A-15F0-458A-8212-E2AD0F7FB9D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031541" y="1413095"/>
                  <a:ext cx="1119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17A7FD21-F939-4BED-9992-2B538D2EA241}"/>
                    </a:ext>
                  </a:extLst>
                </p14:cNvPr>
                <p14:cNvContentPartPr/>
                <p14:nvPr/>
              </p14:nvContentPartPr>
              <p14:xfrm>
                <a:off x="3084461" y="1190615"/>
                <a:ext cx="34560" cy="180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17A7FD21-F939-4BED-9992-2B538D2EA24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080141" y="1186295"/>
                  <a:ext cx="4320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3268B6D-4C7D-45CB-8644-CFE2C9F69BAB}"/>
                    </a:ext>
                  </a:extLst>
                </p14:cNvPr>
                <p14:cNvContentPartPr/>
                <p14:nvPr/>
              </p14:nvContentPartPr>
              <p14:xfrm>
                <a:off x="3416381" y="1380335"/>
                <a:ext cx="486000" cy="253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3268B6D-4C7D-45CB-8644-CFE2C9F69BA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412061" y="1376015"/>
                  <a:ext cx="49464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B734B62-CAD4-40A9-8099-B0F874E473D8}"/>
                    </a:ext>
                  </a:extLst>
                </p14:cNvPr>
                <p14:cNvContentPartPr/>
                <p14:nvPr/>
              </p14:nvContentPartPr>
              <p14:xfrm>
                <a:off x="3956741" y="1383935"/>
                <a:ext cx="358920" cy="3175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B734B62-CAD4-40A9-8099-B0F874E473D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952421" y="1379615"/>
                  <a:ext cx="367560" cy="32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28DC3541-992F-441B-812B-CD4CAD9B5396}"/>
              </a:ext>
            </a:extLst>
          </p:cNvPr>
          <p:cNvGrpSpPr/>
          <p:nvPr/>
        </p:nvGrpSpPr>
        <p:grpSpPr>
          <a:xfrm>
            <a:off x="381221" y="1125815"/>
            <a:ext cx="2353680" cy="748800"/>
            <a:chOff x="381221" y="1125815"/>
            <a:chExt cx="2353680" cy="74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5693AF9B-8BE6-4E14-9AC6-56B18F8C579F}"/>
                    </a:ext>
                  </a:extLst>
                </p14:cNvPr>
                <p14:cNvContentPartPr/>
                <p14:nvPr/>
              </p14:nvContentPartPr>
              <p14:xfrm>
                <a:off x="381221" y="1614335"/>
                <a:ext cx="155880" cy="302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5693AF9B-8BE6-4E14-9AC6-56B18F8C579F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76901" y="1610015"/>
                  <a:ext cx="1645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63AA175-7B76-4270-95CC-A71ED52EB22E}"/>
                    </a:ext>
                  </a:extLst>
                </p14:cNvPr>
                <p14:cNvContentPartPr/>
                <p14:nvPr/>
              </p14:nvContentPartPr>
              <p14:xfrm>
                <a:off x="478781" y="1791815"/>
                <a:ext cx="180360" cy="489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63AA175-7B76-4270-95CC-A71ED52EB22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74461" y="1787495"/>
                  <a:ext cx="18900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4AA1A58-1A58-46E4-B814-E42B9CE8BBB3}"/>
                    </a:ext>
                  </a:extLst>
                </p14:cNvPr>
                <p14:cNvContentPartPr/>
                <p14:nvPr/>
              </p14:nvContentPartPr>
              <p14:xfrm>
                <a:off x="974501" y="1459535"/>
                <a:ext cx="634320" cy="2671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4AA1A58-1A58-46E4-B814-E42B9CE8BBB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70181" y="1455215"/>
                  <a:ext cx="64296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93B08D53-D2B4-41FE-9957-A5538AF982EB}"/>
                    </a:ext>
                  </a:extLst>
                </p14:cNvPr>
                <p14:cNvContentPartPr/>
                <p14:nvPr/>
              </p14:nvContentPartPr>
              <p14:xfrm>
                <a:off x="1683701" y="1125815"/>
                <a:ext cx="509400" cy="5774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93B08D53-D2B4-41FE-9957-A5538AF982E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679381" y="1121495"/>
                  <a:ext cx="518040" cy="58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3F1809C-B095-49E2-8114-05C1DF12A9A9}"/>
                    </a:ext>
                  </a:extLst>
                </p14:cNvPr>
                <p14:cNvContentPartPr/>
                <p14:nvPr/>
              </p14:nvContentPartPr>
              <p14:xfrm>
                <a:off x="2461661" y="1483295"/>
                <a:ext cx="273240" cy="216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3F1809C-B095-49E2-8114-05C1DF12A9A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457341" y="1478975"/>
                  <a:ext cx="2818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C670E97-1F5E-446E-A964-CDCD2CC6F9FA}"/>
                    </a:ext>
                  </a:extLst>
                </p14:cNvPr>
                <p14:cNvContentPartPr/>
                <p14:nvPr/>
              </p14:nvContentPartPr>
              <p14:xfrm>
                <a:off x="2600621" y="1396895"/>
                <a:ext cx="58680" cy="2764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C670E97-1F5E-446E-A964-CDCD2CC6F9F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596301" y="1392575"/>
                  <a:ext cx="673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C56C09D-1A42-4126-8F31-94461F2E2685}"/>
                    </a:ext>
                  </a:extLst>
                </p14:cNvPr>
                <p14:cNvContentPartPr/>
                <p14:nvPr/>
              </p14:nvContentPartPr>
              <p14:xfrm>
                <a:off x="785141" y="1237055"/>
                <a:ext cx="231480" cy="6375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C56C09D-1A42-4126-8F31-94461F2E268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80821" y="1232735"/>
                  <a:ext cx="240120" cy="64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35C826D7-70AA-4F61-B267-D49BBEE247CB}"/>
              </a:ext>
            </a:extLst>
          </p:cNvPr>
          <p:cNvGrpSpPr/>
          <p:nvPr/>
        </p:nvGrpSpPr>
        <p:grpSpPr>
          <a:xfrm>
            <a:off x="4604021" y="1141295"/>
            <a:ext cx="554400" cy="568080"/>
            <a:chOff x="4604021" y="1141295"/>
            <a:chExt cx="554400" cy="56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A12792C-B246-487F-8EED-59EDF928777C}"/>
                    </a:ext>
                  </a:extLst>
                </p14:cNvPr>
                <p14:cNvContentPartPr/>
                <p14:nvPr/>
              </p14:nvContentPartPr>
              <p14:xfrm>
                <a:off x="4604021" y="1141295"/>
                <a:ext cx="211680" cy="5680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A12792C-B246-487F-8EED-59EDF928777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599701" y="1136975"/>
                  <a:ext cx="220320" cy="57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D627DDFB-A23F-47F2-8F82-F28CECC1694F}"/>
                    </a:ext>
                  </a:extLst>
                </p14:cNvPr>
                <p14:cNvContentPartPr/>
                <p14:nvPr/>
              </p14:nvContentPartPr>
              <p14:xfrm>
                <a:off x="5028461" y="1454855"/>
                <a:ext cx="102600" cy="216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D627DDFB-A23F-47F2-8F82-F28CECC1694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024141" y="1450535"/>
                  <a:ext cx="111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E66FF6C-D9A3-4CC9-A699-8DED9757B3F3}"/>
                    </a:ext>
                  </a:extLst>
                </p14:cNvPr>
                <p14:cNvContentPartPr/>
                <p14:nvPr/>
              </p14:nvContentPartPr>
              <p14:xfrm>
                <a:off x="5026301" y="1589135"/>
                <a:ext cx="132120" cy="27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E66FF6C-D9A3-4CC9-A699-8DED9757B3F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021981" y="1584815"/>
                  <a:ext cx="140760" cy="3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3B552571-32E9-44F0-A9A5-900ECED1CA61}"/>
              </a:ext>
            </a:extLst>
          </p:cNvPr>
          <p:cNvGrpSpPr/>
          <p:nvPr/>
        </p:nvGrpSpPr>
        <p:grpSpPr>
          <a:xfrm>
            <a:off x="5705261" y="894335"/>
            <a:ext cx="1481400" cy="906480"/>
            <a:chOff x="5705261" y="894335"/>
            <a:chExt cx="1481400" cy="90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4D9EF0BA-094A-4738-B298-20D64C0802ED}"/>
                    </a:ext>
                  </a:extLst>
                </p14:cNvPr>
                <p14:cNvContentPartPr/>
                <p14:nvPr/>
              </p14:nvContentPartPr>
              <p14:xfrm>
                <a:off x="5705261" y="941495"/>
                <a:ext cx="281160" cy="8582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4D9EF0BA-094A-4738-B298-20D64C0802E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700941" y="937175"/>
                  <a:ext cx="289800" cy="86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0DBFF49-F779-43D1-8F82-23195B18F3AA}"/>
                    </a:ext>
                  </a:extLst>
                </p14:cNvPr>
                <p14:cNvContentPartPr/>
                <p14:nvPr/>
              </p14:nvContentPartPr>
              <p14:xfrm>
                <a:off x="6047981" y="1282055"/>
                <a:ext cx="458280" cy="3132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0DBFF49-F779-43D1-8F82-23195B18F3A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043661" y="1277735"/>
                  <a:ext cx="46692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9DBF6093-E192-4B73-8EC3-7C1910448E69}"/>
                    </a:ext>
                  </a:extLst>
                </p14:cNvPr>
                <p14:cNvContentPartPr/>
                <p14:nvPr/>
              </p14:nvContentPartPr>
              <p14:xfrm>
                <a:off x="6694541" y="894335"/>
                <a:ext cx="347760" cy="592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9DBF6093-E192-4B73-8EC3-7C1910448E6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690221" y="890015"/>
                  <a:ext cx="356400" cy="60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7ADBAAF-A1F3-42FF-B2BB-4AA177E9631E}"/>
                    </a:ext>
                  </a:extLst>
                </p14:cNvPr>
                <p14:cNvContentPartPr/>
                <p14:nvPr/>
              </p14:nvContentPartPr>
              <p14:xfrm>
                <a:off x="7052741" y="1621895"/>
                <a:ext cx="133920" cy="1789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7ADBAAF-A1F3-42FF-B2BB-4AA177E9631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048421" y="1617575"/>
                  <a:ext cx="142560" cy="18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B1890498-CD15-4982-90C7-906D2101ABEA}"/>
              </a:ext>
            </a:extLst>
          </p:cNvPr>
          <p:cNvGrpSpPr/>
          <p:nvPr/>
        </p:nvGrpSpPr>
        <p:grpSpPr>
          <a:xfrm>
            <a:off x="7740341" y="945095"/>
            <a:ext cx="1478520" cy="784440"/>
            <a:chOff x="7740341" y="945095"/>
            <a:chExt cx="1478520" cy="78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39B8FDBE-37FE-4D5C-B9D6-F292AD5280B4}"/>
                    </a:ext>
                  </a:extLst>
                </p14:cNvPr>
                <p14:cNvContentPartPr/>
                <p14:nvPr/>
              </p14:nvContentPartPr>
              <p14:xfrm>
                <a:off x="7740341" y="1200335"/>
                <a:ext cx="462240" cy="2890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39B8FDBE-37FE-4D5C-B9D6-F292AD5280B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736021" y="1196015"/>
                  <a:ext cx="47088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AFFFD6E-B1ED-4CAE-B77E-AA230701713C}"/>
                    </a:ext>
                  </a:extLst>
                </p14:cNvPr>
                <p14:cNvContentPartPr/>
                <p14:nvPr/>
              </p14:nvContentPartPr>
              <p14:xfrm>
                <a:off x="8448101" y="1239935"/>
                <a:ext cx="382680" cy="200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AFFFD6E-B1ED-4CAE-B77E-AA230701713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443781" y="1235615"/>
                  <a:ext cx="3913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8A07941-A2C4-4AD6-A881-10B60EECFC52}"/>
                    </a:ext>
                  </a:extLst>
                </p14:cNvPr>
                <p14:cNvContentPartPr/>
                <p14:nvPr/>
              </p14:nvContentPartPr>
              <p14:xfrm>
                <a:off x="8954981" y="945095"/>
                <a:ext cx="263880" cy="7844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8A07941-A2C4-4AD6-A881-10B60EECFC5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950661" y="940775"/>
                  <a:ext cx="272520" cy="79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E8BFA569-7681-4265-A81C-E5EC02D72E86}"/>
              </a:ext>
            </a:extLst>
          </p:cNvPr>
          <p:cNvGrpSpPr/>
          <p:nvPr/>
        </p:nvGrpSpPr>
        <p:grpSpPr>
          <a:xfrm>
            <a:off x="126341" y="2134895"/>
            <a:ext cx="1430280" cy="575280"/>
            <a:chOff x="126341" y="2134895"/>
            <a:chExt cx="1430280" cy="57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2A46096-686D-43C1-9096-110807DE5563}"/>
                    </a:ext>
                  </a:extLst>
                </p14:cNvPr>
                <p14:cNvContentPartPr/>
                <p14:nvPr/>
              </p14:nvContentPartPr>
              <p14:xfrm>
                <a:off x="126341" y="2420735"/>
                <a:ext cx="327960" cy="2692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2A46096-686D-43C1-9096-110807DE556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22021" y="2416415"/>
                  <a:ext cx="33660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8E4A85F0-F6E4-4E3D-A265-AC1C94AD1660}"/>
                    </a:ext>
                  </a:extLst>
                </p14:cNvPr>
                <p14:cNvContentPartPr/>
                <p14:nvPr/>
              </p14:nvContentPartPr>
              <p14:xfrm>
                <a:off x="507581" y="2504615"/>
                <a:ext cx="85680" cy="129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8E4A85F0-F6E4-4E3D-A265-AC1C94AD166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03261" y="2500295"/>
                  <a:ext cx="943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3DB2D35-F883-4A6B-9A5C-01F24E18F783}"/>
                    </a:ext>
                  </a:extLst>
                </p14:cNvPr>
                <p14:cNvContentPartPr/>
                <p14:nvPr/>
              </p14:nvContentPartPr>
              <p14:xfrm>
                <a:off x="503981" y="2351255"/>
                <a:ext cx="20160" cy="36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3DB2D35-F883-4A6B-9A5C-01F24E18F78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99661" y="2346935"/>
                  <a:ext cx="2880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B235AB8C-25CA-43D8-A0C4-BE090F76FABF}"/>
                    </a:ext>
                  </a:extLst>
                </p14:cNvPr>
                <p14:cNvContentPartPr/>
                <p14:nvPr/>
              </p14:nvContentPartPr>
              <p14:xfrm>
                <a:off x="735461" y="2450975"/>
                <a:ext cx="309960" cy="2592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B235AB8C-25CA-43D8-A0C4-BE090F76FAB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31141" y="2446655"/>
                  <a:ext cx="31860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B1BEF7B-92F6-46AA-89F8-A3B8EDE2C40C}"/>
                    </a:ext>
                  </a:extLst>
                </p14:cNvPr>
                <p14:cNvContentPartPr/>
                <p14:nvPr/>
              </p14:nvContentPartPr>
              <p14:xfrm>
                <a:off x="1177541" y="2423255"/>
                <a:ext cx="280080" cy="2253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B1BEF7B-92F6-46AA-89F8-A3B8EDE2C40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73221" y="2418935"/>
                  <a:ext cx="28872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D3D8C471-8294-4E35-A04F-6BBCD0F5F99E}"/>
                    </a:ext>
                  </a:extLst>
                </p14:cNvPr>
                <p14:cNvContentPartPr/>
                <p14:nvPr/>
              </p14:nvContentPartPr>
              <p14:xfrm>
                <a:off x="1229381" y="2134895"/>
                <a:ext cx="327240" cy="1728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D3D8C471-8294-4E35-A04F-6BBCD0F5F99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225061" y="2130575"/>
                  <a:ext cx="33588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DE8BE0C4-5502-44AD-9C00-2773C3440B68}"/>
              </a:ext>
            </a:extLst>
          </p:cNvPr>
          <p:cNvGrpSpPr/>
          <p:nvPr/>
        </p:nvGrpSpPr>
        <p:grpSpPr>
          <a:xfrm>
            <a:off x="2010941" y="2088455"/>
            <a:ext cx="547200" cy="540000"/>
            <a:chOff x="2010941" y="2088455"/>
            <a:chExt cx="547200" cy="54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18100AD0-9648-4F94-980D-8A3D8B7D6CDD}"/>
                    </a:ext>
                  </a:extLst>
                </p14:cNvPr>
                <p14:cNvContentPartPr/>
                <p14:nvPr/>
              </p14:nvContentPartPr>
              <p14:xfrm>
                <a:off x="2010941" y="2465735"/>
                <a:ext cx="65160" cy="1627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18100AD0-9648-4F94-980D-8A3D8B7D6CDD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006621" y="2461415"/>
                  <a:ext cx="738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6363E812-5F7C-4D34-9F81-B6F3B8033A6E}"/>
                    </a:ext>
                  </a:extLst>
                </p14:cNvPr>
                <p14:cNvContentPartPr/>
                <p14:nvPr/>
              </p14:nvContentPartPr>
              <p14:xfrm>
                <a:off x="2012741" y="2307335"/>
                <a:ext cx="18000" cy="25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6363E812-5F7C-4D34-9F81-B6F3B8033A6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008421" y="2303015"/>
                  <a:ext cx="26640" cy="1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A53454A4-2CEA-4E39-8D00-D50C01DB4A91}"/>
                    </a:ext>
                  </a:extLst>
                </p14:cNvPr>
                <p14:cNvContentPartPr/>
                <p14:nvPr/>
              </p14:nvContentPartPr>
              <p14:xfrm>
                <a:off x="2229461" y="2088455"/>
                <a:ext cx="328680" cy="514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A53454A4-2CEA-4E39-8D00-D50C01DB4A9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225141" y="2084135"/>
                  <a:ext cx="337320" cy="52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D6238D66-127F-482C-AA4D-CB8E5FFEF6DA}"/>
              </a:ext>
            </a:extLst>
          </p:cNvPr>
          <p:cNvGrpSpPr/>
          <p:nvPr/>
        </p:nvGrpSpPr>
        <p:grpSpPr>
          <a:xfrm>
            <a:off x="2889341" y="2016095"/>
            <a:ext cx="2655000" cy="983160"/>
            <a:chOff x="2889341" y="2016095"/>
            <a:chExt cx="2655000" cy="98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A1148E2B-B4FD-49ED-BA63-B6F6731B2974}"/>
                    </a:ext>
                  </a:extLst>
                </p14:cNvPr>
                <p14:cNvContentPartPr/>
                <p14:nvPr/>
              </p14:nvContentPartPr>
              <p14:xfrm>
                <a:off x="3030101" y="2385815"/>
                <a:ext cx="60840" cy="6134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A1148E2B-B4FD-49ED-BA63-B6F6731B297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025781" y="2381495"/>
                  <a:ext cx="69480" cy="62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9FF2CEC-689C-4701-8EA8-55F3EF4290B5}"/>
                    </a:ext>
                  </a:extLst>
                </p14:cNvPr>
                <p14:cNvContentPartPr/>
                <p14:nvPr/>
              </p14:nvContentPartPr>
              <p14:xfrm>
                <a:off x="2889341" y="2376815"/>
                <a:ext cx="420120" cy="2689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9FF2CEC-689C-4701-8EA8-55F3EF4290B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885021" y="2372495"/>
                  <a:ext cx="42876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941F40E-34AC-4E08-A454-A76698B65FC7}"/>
                    </a:ext>
                  </a:extLst>
                </p14:cNvPr>
                <p14:cNvContentPartPr/>
                <p14:nvPr/>
              </p14:nvContentPartPr>
              <p14:xfrm>
                <a:off x="3282101" y="2278175"/>
                <a:ext cx="219600" cy="3373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941F40E-34AC-4E08-A454-A76698B65FC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277781" y="2273855"/>
                  <a:ext cx="22824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8CCFC61-AEC1-4EFC-A960-5E9FF1408128}"/>
                    </a:ext>
                  </a:extLst>
                </p14:cNvPr>
                <p14:cNvContentPartPr/>
                <p14:nvPr/>
              </p14:nvContentPartPr>
              <p14:xfrm>
                <a:off x="3542741" y="2400575"/>
                <a:ext cx="310320" cy="1717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8CCFC61-AEC1-4EFC-A960-5E9FF140812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538421" y="2396255"/>
                  <a:ext cx="3189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4AC61A3-D7FB-47FF-A670-AEA9CD63B6C0}"/>
                    </a:ext>
                  </a:extLst>
                </p14:cNvPr>
                <p14:cNvContentPartPr/>
                <p14:nvPr/>
              </p14:nvContentPartPr>
              <p14:xfrm>
                <a:off x="3941981" y="2378975"/>
                <a:ext cx="310320" cy="1872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4AC61A3-D7FB-47FF-A670-AEA9CD63B6C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937661" y="2374655"/>
                  <a:ext cx="3189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806E369-8BEF-44A4-B553-22AD00D5C258}"/>
                    </a:ext>
                  </a:extLst>
                </p14:cNvPr>
                <p14:cNvContentPartPr/>
                <p14:nvPr/>
              </p14:nvContentPartPr>
              <p14:xfrm>
                <a:off x="4204781" y="2041295"/>
                <a:ext cx="101880" cy="5742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806E369-8BEF-44A4-B553-22AD00D5C25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200461" y="2036975"/>
                  <a:ext cx="110520" cy="58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43A8932-62CD-4822-A656-F80A22D35947}"/>
                    </a:ext>
                  </a:extLst>
                </p14:cNvPr>
                <p14:cNvContentPartPr/>
                <p14:nvPr/>
              </p14:nvContentPartPr>
              <p14:xfrm>
                <a:off x="4335821" y="2395895"/>
                <a:ext cx="305640" cy="2106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43A8932-62CD-4822-A656-F80A22D3594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331501" y="2391575"/>
                  <a:ext cx="3142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D5BFECEC-864B-4570-9164-001EFC83D4E7}"/>
                    </a:ext>
                  </a:extLst>
                </p14:cNvPr>
                <p14:cNvContentPartPr/>
                <p14:nvPr/>
              </p14:nvContentPartPr>
              <p14:xfrm>
                <a:off x="4759541" y="2016095"/>
                <a:ext cx="178560" cy="5781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D5BFECEC-864B-4570-9164-001EFC83D4E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755221" y="2011775"/>
                  <a:ext cx="187200" cy="58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EC46008A-6F62-4E7F-B3CA-399AE95DA6B2}"/>
                    </a:ext>
                  </a:extLst>
                </p14:cNvPr>
                <p14:cNvContentPartPr/>
                <p14:nvPr/>
              </p14:nvContentPartPr>
              <p14:xfrm>
                <a:off x="4568021" y="2267375"/>
                <a:ext cx="296280" cy="180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EC46008A-6F62-4E7F-B3CA-399AE95DA6B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563701" y="2263055"/>
                  <a:ext cx="3049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902A17F5-A47A-462C-BBBE-CF077436C08E}"/>
                    </a:ext>
                  </a:extLst>
                </p14:cNvPr>
                <p14:cNvContentPartPr/>
                <p14:nvPr/>
              </p14:nvContentPartPr>
              <p14:xfrm>
                <a:off x="5017301" y="2050295"/>
                <a:ext cx="187920" cy="5446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902A17F5-A47A-462C-BBBE-CF077436C08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012981" y="2045975"/>
                  <a:ext cx="196560" cy="5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1A678B8C-E069-4017-A8B6-67D5046E1C6C}"/>
                    </a:ext>
                  </a:extLst>
                </p14:cNvPr>
                <p14:cNvContentPartPr/>
                <p14:nvPr/>
              </p14:nvContentPartPr>
              <p14:xfrm>
                <a:off x="4842341" y="2197535"/>
                <a:ext cx="325080" cy="352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1A678B8C-E069-4017-A8B6-67D5046E1C6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838021" y="2193215"/>
                  <a:ext cx="3337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067589C-D15A-4509-8122-E1698E74FE1D}"/>
                    </a:ext>
                  </a:extLst>
                </p14:cNvPr>
                <p14:cNvContentPartPr/>
                <p14:nvPr/>
              </p14:nvContentPartPr>
              <p14:xfrm>
                <a:off x="5282621" y="2371415"/>
                <a:ext cx="261720" cy="2163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067589C-D15A-4509-8122-E1698E74FE1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278301" y="2367095"/>
                  <a:ext cx="270360" cy="22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4EAF914A-23CC-49EB-B0A0-74051CEAB7DC}"/>
              </a:ext>
            </a:extLst>
          </p:cNvPr>
          <p:cNvGrpSpPr/>
          <p:nvPr/>
        </p:nvGrpSpPr>
        <p:grpSpPr>
          <a:xfrm>
            <a:off x="5887061" y="1975415"/>
            <a:ext cx="532440" cy="592200"/>
            <a:chOff x="5887061" y="1975415"/>
            <a:chExt cx="532440" cy="59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B570AFC-B776-406A-AB75-10AE83854BB0}"/>
                    </a:ext>
                  </a:extLst>
                </p14:cNvPr>
                <p14:cNvContentPartPr/>
                <p14:nvPr/>
              </p14:nvContentPartPr>
              <p14:xfrm>
                <a:off x="5887061" y="2344415"/>
                <a:ext cx="330480" cy="2044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B570AFC-B776-406A-AB75-10AE83854BB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882741" y="2340095"/>
                  <a:ext cx="3391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ACAFB9C9-FE91-4B8B-9F6C-17EB23C33D03}"/>
                    </a:ext>
                  </a:extLst>
                </p14:cNvPr>
                <p14:cNvContentPartPr/>
                <p14:nvPr/>
              </p14:nvContentPartPr>
              <p14:xfrm>
                <a:off x="6125021" y="1975415"/>
                <a:ext cx="132120" cy="5922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ACAFB9C9-FE91-4B8B-9F6C-17EB23C33D0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120701" y="1971095"/>
                  <a:ext cx="140760" cy="60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2FC9494-343D-44A2-91FB-A848B72F217C}"/>
                    </a:ext>
                  </a:extLst>
                </p14:cNvPr>
                <p14:cNvContentPartPr/>
                <p14:nvPr/>
              </p14:nvContentPartPr>
              <p14:xfrm>
                <a:off x="6345341" y="2327135"/>
                <a:ext cx="74160" cy="2275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2FC9494-343D-44A2-91FB-A848B72F217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341021" y="2322815"/>
                  <a:ext cx="82800" cy="23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A2A33BA4-43C3-4178-8FC5-464C585AB7AA}"/>
              </a:ext>
            </a:extLst>
          </p:cNvPr>
          <p:cNvGrpSpPr/>
          <p:nvPr/>
        </p:nvGrpSpPr>
        <p:grpSpPr>
          <a:xfrm>
            <a:off x="6700301" y="2351255"/>
            <a:ext cx="905400" cy="235080"/>
            <a:chOff x="6700301" y="2351255"/>
            <a:chExt cx="905400" cy="23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CB073FE4-2058-401C-9734-40FFAE7D9147}"/>
                    </a:ext>
                  </a:extLst>
                </p14:cNvPr>
                <p14:cNvContentPartPr/>
                <p14:nvPr/>
              </p14:nvContentPartPr>
              <p14:xfrm>
                <a:off x="6700301" y="2365295"/>
                <a:ext cx="525960" cy="1742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CB073FE4-2058-401C-9734-40FFAE7D914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695981" y="2360975"/>
                  <a:ext cx="5346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5B0D6CA-6553-4686-8A03-772949ABD276}"/>
                    </a:ext>
                  </a:extLst>
                </p14:cNvPr>
                <p14:cNvContentPartPr/>
                <p14:nvPr/>
              </p14:nvContentPartPr>
              <p14:xfrm>
                <a:off x="7262261" y="2351255"/>
                <a:ext cx="343440" cy="2350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5B0D6CA-6553-4686-8A03-772949ABD27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257941" y="2346935"/>
                  <a:ext cx="352080" cy="24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EF7F37B0-DD11-4069-A733-BC72FF276A51}"/>
              </a:ext>
            </a:extLst>
          </p:cNvPr>
          <p:cNvGrpSpPr/>
          <p:nvPr/>
        </p:nvGrpSpPr>
        <p:grpSpPr>
          <a:xfrm>
            <a:off x="7976501" y="2278175"/>
            <a:ext cx="2597040" cy="268560"/>
            <a:chOff x="7976501" y="2278175"/>
            <a:chExt cx="2597040" cy="26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0302BF1C-6509-4A96-8FF8-4ECF5774BDC8}"/>
                    </a:ext>
                  </a:extLst>
                </p14:cNvPr>
                <p14:cNvContentPartPr/>
                <p14:nvPr/>
              </p14:nvContentPartPr>
              <p14:xfrm>
                <a:off x="7976501" y="2279615"/>
                <a:ext cx="312480" cy="225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0302BF1C-6509-4A96-8FF8-4ECF5774BDC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972181" y="2275295"/>
                  <a:ext cx="32112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2E1DC557-8EE6-4278-A286-7A62946A5E38}"/>
                    </a:ext>
                  </a:extLst>
                </p14:cNvPr>
                <p14:cNvContentPartPr/>
                <p14:nvPr/>
              </p14:nvContentPartPr>
              <p14:xfrm>
                <a:off x="8272421" y="2282135"/>
                <a:ext cx="519840" cy="2113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2E1DC557-8EE6-4278-A286-7A62946A5E3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268101" y="2277815"/>
                  <a:ext cx="5284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AF437606-2B66-4100-8D0C-FDBA40C4C838}"/>
                    </a:ext>
                  </a:extLst>
                </p14:cNvPr>
                <p14:cNvContentPartPr/>
                <p14:nvPr/>
              </p14:nvContentPartPr>
              <p14:xfrm>
                <a:off x="8853461" y="2288255"/>
                <a:ext cx="507960" cy="2016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AF437606-2B66-4100-8D0C-FDBA40C4C83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849141" y="2283935"/>
                  <a:ext cx="5166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C628F9C0-1DC8-41B5-BC8E-7AE5B9D592FB}"/>
                    </a:ext>
                  </a:extLst>
                </p14:cNvPr>
                <p14:cNvContentPartPr/>
                <p14:nvPr/>
              </p14:nvContentPartPr>
              <p14:xfrm>
                <a:off x="9408221" y="2278175"/>
                <a:ext cx="308520" cy="2404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C628F9C0-1DC8-41B5-BC8E-7AE5B9D592F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403901" y="2273855"/>
                  <a:ext cx="31716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BD54FB7D-1EB1-4F3B-B2F7-F52060F02FB5}"/>
                    </a:ext>
                  </a:extLst>
                </p14:cNvPr>
                <p14:cNvContentPartPr/>
                <p14:nvPr/>
              </p14:nvContentPartPr>
              <p14:xfrm>
                <a:off x="9798101" y="2325335"/>
                <a:ext cx="775440" cy="2214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BD54FB7D-1EB1-4F3B-B2F7-F52060F02FB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793781" y="2321015"/>
                  <a:ext cx="784080" cy="23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E723E8DD-898E-4751-8C05-F3338D42692A}"/>
              </a:ext>
            </a:extLst>
          </p:cNvPr>
          <p:cNvGrpSpPr/>
          <p:nvPr/>
        </p:nvGrpSpPr>
        <p:grpSpPr>
          <a:xfrm>
            <a:off x="73061" y="2887295"/>
            <a:ext cx="12040560" cy="2634120"/>
            <a:chOff x="73061" y="2887295"/>
            <a:chExt cx="12040560" cy="263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6C295F2-E88C-40C2-8C35-2A276881F825}"/>
                    </a:ext>
                  </a:extLst>
                </p14:cNvPr>
                <p14:cNvContentPartPr/>
                <p14:nvPr/>
              </p14:nvContentPartPr>
              <p14:xfrm>
                <a:off x="8929421" y="3236495"/>
                <a:ext cx="624600" cy="2178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6C295F2-E88C-40C2-8C35-2A276881F82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925101" y="3232175"/>
                  <a:ext cx="6332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78F26B9-93E0-4353-A44E-D26D5778E14C}"/>
                    </a:ext>
                  </a:extLst>
                </p14:cNvPr>
                <p14:cNvContentPartPr/>
                <p14:nvPr/>
              </p14:nvContentPartPr>
              <p14:xfrm>
                <a:off x="9606581" y="3240455"/>
                <a:ext cx="341280" cy="2548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78F26B9-93E0-4353-A44E-D26D5778E14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602261" y="3236135"/>
                  <a:ext cx="34992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B960A545-2449-4272-8E6E-992EC5BE3489}"/>
                    </a:ext>
                  </a:extLst>
                </p14:cNvPr>
                <p14:cNvContentPartPr/>
                <p14:nvPr/>
              </p14:nvContentPartPr>
              <p14:xfrm>
                <a:off x="10049741" y="3241895"/>
                <a:ext cx="379440" cy="2437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B960A545-2449-4272-8E6E-992EC5BE348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045421" y="3237575"/>
                  <a:ext cx="38808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100B6D0A-E47E-4856-9CF4-1AA307ADD969}"/>
                    </a:ext>
                  </a:extLst>
                </p14:cNvPr>
                <p14:cNvContentPartPr/>
                <p14:nvPr/>
              </p14:nvContentPartPr>
              <p14:xfrm>
                <a:off x="10510181" y="3362135"/>
                <a:ext cx="63720" cy="828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100B6D0A-E47E-4856-9CF4-1AA307ADD96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05861" y="3357815"/>
                  <a:ext cx="723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1631CCF-E5EF-40F8-BC59-A650702E4E3C}"/>
                    </a:ext>
                  </a:extLst>
                </p14:cNvPr>
                <p14:cNvContentPartPr/>
                <p14:nvPr/>
              </p14:nvContentPartPr>
              <p14:xfrm>
                <a:off x="10477421" y="3203735"/>
                <a:ext cx="36360" cy="262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1631CCF-E5EF-40F8-BC59-A650702E4E3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473101" y="3199415"/>
                  <a:ext cx="450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90DFAF54-BB85-4129-81C8-A5927D99705A}"/>
                    </a:ext>
                  </a:extLst>
                </p14:cNvPr>
                <p14:cNvContentPartPr/>
                <p14:nvPr/>
              </p14:nvContentPartPr>
              <p14:xfrm>
                <a:off x="10635821" y="3229655"/>
                <a:ext cx="325800" cy="2829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90DFAF54-BB85-4129-81C8-A5927D99705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31501" y="3225335"/>
                  <a:ext cx="33444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37181E6-4929-4273-A91E-C34949449F83}"/>
                    </a:ext>
                  </a:extLst>
                </p14:cNvPr>
                <p14:cNvContentPartPr/>
                <p14:nvPr/>
              </p14:nvContentPartPr>
              <p14:xfrm>
                <a:off x="10976741" y="3350615"/>
                <a:ext cx="42840" cy="5738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37181E6-4929-4273-A91E-C34949449F8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972421" y="3346295"/>
                  <a:ext cx="51480" cy="58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135DCCED-6D84-4D00-8B81-E901FDB52140}"/>
                    </a:ext>
                  </a:extLst>
                </p14:cNvPr>
                <p14:cNvContentPartPr/>
                <p14:nvPr/>
              </p14:nvContentPartPr>
              <p14:xfrm>
                <a:off x="10968461" y="3309575"/>
                <a:ext cx="273960" cy="1774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135DCCED-6D84-4D00-8B81-E901FDB52140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964141" y="3305255"/>
                  <a:ext cx="2826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14714685-B72D-4DB9-8D22-2F4ED5993235}"/>
                    </a:ext>
                  </a:extLst>
                </p14:cNvPr>
                <p14:cNvContentPartPr/>
                <p14:nvPr/>
              </p14:nvContentPartPr>
              <p14:xfrm>
                <a:off x="11262581" y="3309935"/>
                <a:ext cx="268560" cy="1764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14714685-B72D-4DB9-8D22-2F4ED599323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258261" y="3305615"/>
                  <a:ext cx="2772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6EA7515D-C4E3-4A91-A9E5-AD7F706C7149}"/>
                    </a:ext>
                  </a:extLst>
                </p14:cNvPr>
                <p14:cNvContentPartPr/>
                <p14:nvPr/>
              </p14:nvContentPartPr>
              <p14:xfrm>
                <a:off x="11539781" y="3287615"/>
                <a:ext cx="168480" cy="2548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6EA7515D-C4E3-4A91-A9E5-AD7F706C714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535461" y="3283295"/>
                  <a:ext cx="17712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AC8C284-7991-4CCB-A519-18275A956D80}"/>
                    </a:ext>
                  </a:extLst>
                </p14:cNvPr>
                <p14:cNvContentPartPr/>
                <p14:nvPr/>
              </p14:nvContentPartPr>
              <p14:xfrm>
                <a:off x="11712581" y="3312815"/>
                <a:ext cx="182880" cy="206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AC8C284-7991-4CCB-A519-18275A956D8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708261" y="3308495"/>
                  <a:ext cx="1915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58D19633-9E1A-49F3-A42E-C338A93E3DA3}"/>
                    </a:ext>
                  </a:extLst>
                </p14:cNvPr>
                <p14:cNvContentPartPr/>
                <p14:nvPr/>
              </p14:nvContentPartPr>
              <p14:xfrm>
                <a:off x="11873141" y="2887295"/>
                <a:ext cx="39600" cy="736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58D19633-9E1A-49F3-A42E-C338A93E3DA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868821" y="2882975"/>
                  <a:ext cx="48240" cy="74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3D8BCD41-156D-4BFC-97FA-486D483505B8}"/>
                    </a:ext>
                  </a:extLst>
                </p14:cNvPr>
                <p14:cNvContentPartPr/>
                <p14:nvPr/>
              </p14:nvContentPartPr>
              <p14:xfrm>
                <a:off x="11936141" y="3426935"/>
                <a:ext cx="177480" cy="2599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3D8BCD41-156D-4BFC-97FA-486D483505B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931821" y="3422615"/>
                  <a:ext cx="18612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1A71DFD-8FA5-4D55-8A7C-1AD5399DD22C}"/>
                    </a:ext>
                  </a:extLst>
                </p14:cNvPr>
                <p14:cNvContentPartPr/>
                <p14:nvPr/>
              </p14:nvContentPartPr>
              <p14:xfrm>
                <a:off x="6859061" y="3206615"/>
                <a:ext cx="1035360" cy="2736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1A71DFD-8FA5-4D55-8A7C-1AD5399DD22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854741" y="3202295"/>
                  <a:ext cx="10440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7C94FF9F-2109-40FE-BA3B-B73365EA1214}"/>
                    </a:ext>
                  </a:extLst>
                </p14:cNvPr>
                <p14:cNvContentPartPr/>
                <p14:nvPr/>
              </p14:nvContentPartPr>
              <p14:xfrm>
                <a:off x="7947701" y="2958215"/>
                <a:ext cx="326160" cy="5407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7C94FF9F-2109-40FE-BA3B-B73365EA121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943381" y="2953895"/>
                  <a:ext cx="334800" cy="54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6FB461C-7C49-4A72-8DA2-4063F385C732}"/>
                    </a:ext>
                  </a:extLst>
                </p14:cNvPr>
                <p14:cNvContentPartPr/>
                <p14:nvPr/>
              </p14:nvContentPartPr>
              <p14:xfrm>
                <a:off x="8249381" y="3325775"/>
                <a:ext cx="254520" cy="2102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6FB461C-7C49-4A72-8DA2-4063F385C73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245061" y="3321455"/>
                  <a:ext cx="2631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705273E-3F1F-49A8-B4C1-BC974A260EC2}"/>
                    </a:ext>
                  </a:extLst>
                </p14:cNvPr>
                <p14:cNvContentPartPr/>
                <p14:nvPr/>
              </p14:nvContentPartPr>
              <p14:xfrm>
                <a:off x="5379821" y="3207695"/>
                <a:ext cx="556200" cy="213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705273E-3F1F-49A8-B4C1-BC974A260EC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375501" y="3203375"/>
                  <a:ext cx="56484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3CD49ED3-4060-4F90-A7CF-C5EA01EFC9E8}"/>
                    </a:ext>
                  </a:extLst>
                </p14:cNvPr>
                <p14:cNvContentPartPr/>
                <p14:nvPr/>
              </p14:nvContentPartPr>
              <p14:xfrm>
                <a:off x="5982461" y="3209135"/>
                <a:ext cx="392040" cy="2386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3CD49ED3-4060-4F90-A7CF-C5EA01EFC9E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978141" y="3204815"/>
                  <a:ext cx="4006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D770294-6702-4BA0-850B-4F2E9679A43F}"/>
                    </a:ext>
                  </a:extLst>
                </p14:cNvPr>
                <p14:cNvContentPartPr/>
                <p14:nvPr/>
              </p14:nvContentPartPr>
              <p14:xfrm>
                <a:off x="4091381" y="3205175"/>
                <a:ext cx="83880" cy="6274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D770294-6702-4BA0-850B-4F2E9679A43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087061" y="3200855"/>
                  <a:ext cx="92520" cy="63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45B0C802-2002-45BA-9BCF-1A3A3EB60265}"/>
                    </a:ext>
                  </a:extLst>
                </p14:cNvPr>
                <p14:cNvContentPartPr/>
                <p14:nvPr/>
              </p14:nvContentPartPr>
              <p14:xfrm>
                <a:off x="4008581" y="3213095"/>
                <a:ext cx="378000" cy="1800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45B0C802-2002-45BA-9BCF-1A3A3EB6026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004261" y="3208775"/>
                  <a:ext cx="3866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14873CF0-C21E-423F-A8A6-6B5FEE53B851}"/>
                    </a:ext>
                  </a:extLst>
                </p14:cNvPr>
                <p14:cNvContentPartPr/>
                <p14:nvPr/>
              </p14:nvContentPartPr>
              <p14:xfrm>
                <a:off x="4400981" y="3167735"/>
                <a:ext cx="603720" cy="2955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14873CF0-C21E-423F-A8A6-6B5FEE53B85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396661" y="3163415"/>
                  <a:ext cx="6123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2621329-DB1A-446D-B479-FB439A643039}"/>
                    </a:ext>
                  </a:extLst>
                </p14:cNvPr>
                <p14:cNvContentPartPr/>
                <p14:nvPr/>
              </p14:nvContentPartPr>
              <p14:xfrm>
                <a:off x="177461" y="3129215"/>
                <a:ext cx="696960" cy="2206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2621329-DB1A-446D-B479-FB439A64303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73141" y="3124895"/>
                  <a:ext cx="7056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008DFB71-69B5-428F-9371-DDA13679BB35}"/>
                    </a:ext>
                  </a:extLst>
                </p14:cNvPr>
                <p14:cNvContentPartPr/>
                <p14:nvPr/>
              </p14:nvContentPartPr>
              <p14:xfrm>
                <a:off x="969461" y="3104015"/>
                <a:ext cx="575280" cy="2160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008DFB71-69B5-428F-9371-DDA13679BB3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65141" y="3099695"/>
                  <a:ext cx="5839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C415C2D-C976-4130-A2D1-669C56E8DB1C}"/>
                    </a:ext>
                  </a:extLst>
                </p14:cNvPr>
                <p14:cNvContentPartPr/>
                <p14:nvPr/>
              </p14:nvContentPartPr>
              <p14:xfrm>
                <a:off x="1710701" y="3145415"/>
                <a:ext cx="133560" cy="6955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C415C2D-C976-4130-A2D1-669C56E8DB1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706381" y="3141095"/>
                  <a:ext cx="142200" cy="70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C119E3EB-A211-4E55-8229-092C27A201B6}"/>
                    </a:ext>
                  </a:extLst>
                </p14:cNvPr>
                <p14:cNvContentPartPr/>
                <p14:nvPr/>
              </p14:nvContentPartPr>
              <p14:xfrm>
                <a:off x="1748861" y="3198695"/>
                <a:ext cx="270720" cy="2174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C119E3EB-A211-4E55-8229-092C27A201B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744541" y="3194375"/>
                  <a:ext cx="2793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D5E1C8C-C1EC-4478-B958-AE4DE7B5FA38}"/>
                    </a:ext>
                  </a:extLst>
                </p14:cNvPr>
                <p14:cNvContentPartPr/>
                <p14:nvPr/>
              </p14:nvContentPartPr>
              <p14:xfrm>
                <a:off x="2023541" y="2946335"/>
                <a:ext cx="286200" cy="4806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D5E1C8C-C1EC-4478-B958-AE4DE7B5FA3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019221" y="2942015"/>
                  <a:ext cx="29484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89107606-D4A5-4888-B113-4BB0EF4E5960}"/>
                    </a:ext>
                  </a:extLst>
                </p14:cNvPr>
                <p14:cNvContentPartPr/>
                <p14:nvPr/>
              </p14:nvContentPartPr>
              <p14:xfrm>
                <a:off x="2297501" y="3183935"/>
                <a:ext cx="189720" cy="2019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89107606-D4A5-4888-B113-4BB0EF4E596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293181" y="3179615"/>
                  <a:ext cx="1983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71AA7E7-F6E0-43D7-BEB0-BEF957A5125D}"/>
                    </a:ext>
                  </a:extLst>
                </p14:cNvPr>
                <p14:cNvContentPartPr/>
                <p14:nvPr/>
              </p14:nvContentPartPr>
              <p14:xfrm>
                <a:off x="2610701" y="3179975"/>
                <a:ext cx="355320" cy="2916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71AA7E7-F6E0-43D7-BEB0-BEF957A5125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606381" y="3175655"/>
                  <a:ext cx="36396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5EB1D5E-B9F8-4E37-95FB-D6EF0995268B}"/>
                    </a:ext>
                  </a:extLst>
                </p14:cNvPr>
                <p14:cNvContentPartPr/>
                <p14:nvPr/>
              </p14:nvContentPartPr>
              <p14:xfrm>
                <a:off x="2908061" y="3149015"/>
                <a:ext cx="364320" cy="2880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5EB1D5E-B9F8-4E37-95FB-D6EF0995268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903741" y="3144695"/>
                  <a:ext cx="37296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B7934B0E-56FF-4B79-9B92-39949570DD97}"/>
                    </a:ext>
                  </a:extLst>
                </p14:cNvPr>
                <p14:cNvContentPartPr/>
                <p14:nvPr/>
              </p14:nvContentPartPr>
              <p14:xfrm>
                <a:off x="3332861" y="3232895"/>
                <a:ext cx="351720" cy="2394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B7934B0E-56FF-4B79-9B92-39949570DD9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328541" y="3228575"/>
                  <a:ext cx="3603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A17CE65F-5F7D-4206-9D0C-40B85AF65B38}"/>
                    </a:ext>
                  </a:extLst>
                </p14:cNvPr>
                <p14:cNvContentPartPr/>
                <p14:nvPr/>
              </p14:nvContentPartPr>
              <p14:xfrm>
                <a:off x="146861" y="3947495"/>
                <a:ext cx="511200" cy="2862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A17CE65F-5F7D-4206-9D0C-40B85AF65B3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42541" y="3943175"/>
                  <a:ext cx="51984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8282B51-C28B-472F-BA7C-DF0CC432176B}"/>
                    </a:ext>
                  </a:extLst>
                </p14:cNvPr>
                <p14:cNvContentPartPr/>
                <p14:nvPr/>
              </p14:nvContentPartPr>
              <p14:xfrm>
                <a:off x="750941" y="3583175"/>
                <a:ext cx="252360" cy="658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8282B51-C28B-472F-BA7C-DF0CC432176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46621" y="3578855"/>
                  <a:ext cx="261000" cy="66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3F80B704-6448-466D-8E39-00974B819177}"/>
                    </a:ext>
                  </a:extLst>
                </p14:cNvPr>
                <p14:cNvContentPartPr/>
                <p14:nvPr/>
              </p14:nvContentPartPr>
              <p14:xfrm>
                <a:off x="1257461" y="3779735"/>
                <a:ext cx="147600" cy="2005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3F80B704-6448-466D-8E39-00974B81917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253141" y="3775415"/>
                  <a:ext cx="1562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4811E450-92A9-4501-B18A-8CFE7B86B851}"/>
                    </a:ext>
                  </a:extLst>
                </p14:cNvPr>
                <p14:cNvContentPartPr/>
                <p14:nvPr/>
              </p14:nvContentPartPr>
              <p14:xfrm>
                <a:off x="1285181" y="3839855"/>
                <a:ext cx="198720" cy="2235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4811E450-92A9-4501-B18A-8CFE7B86B85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280861" y="3835535"/>
                  <a:ext cx="2073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A64B6932-A082-47B4-BB4B-A08597E451A4}"/>
                    </a:ext>
                  </a:extLst>
                </p14:cNvPr>
                <p14:cNvContentPartPr/>
                <p14:nvPr/>
              </p14:nvContentPartPr>
              <p14:xfrm>
                <a:off x="1707461" y="4015175"/>
                <a:ext cx="393840" cy="3153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A64B6932-A082-47B4-BB4B-A08597E451A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703141" y="4010855"/>
                  <a:ext cx="40248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890DE53D-9D7F-48E1-A2BB-B558AC54F26F}"/>
                    </a:ext>
                  </a:extLst>
                </p14:cNvPr>
                <p14:cNvContentPartPr/>
                <p14:nvPr/>
              </p14:nvContentPartPr>
              <p14:xfrm>
                <a:off x="2124701" y="4075655"/>
                <a:ext cx="267120" cy="229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890DE53D-9D7F-48E1-A2BB-B558AC54F26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120381" y="4071335"/>
                  <a:ext cx="2757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749367A-E8F1-4A61-8E64-0348667E130E}"/>
                    </a:ext>
                  </a:extLst>
                </p14:cNvPr>
                <p14:cNvContentPartPr/>
                <p14:nvPr/>
              </p14:nvContentPartPr>
              <p14:xfrm>
                <a:off x="2420981" y="4121015"/>
                <a:ext cx="333720" cy="2001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749367A-E8F1-4A61-8E64-0348667E130E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416661" y="4116695"/>
                  <a:ext cx="3423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028593B-1E37-473A-BF17-512B2265F41C}"/>
                    </a:ext>
                  </a:extLst>
                </p14:cNvPr>
                <p14:cNvContentPartPr/>
                <p14:nvPr/>
              </p14:nvContentPartPr>
              <p14:xfrm>
                <a:off x="2778101" y="4173215"/>
                <a:ext cx="234360" cy="1627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028593B-1E37-473A-BF17-512B2265F41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773781" y="4168895"/>
                  <a:ext cx="2430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535A6534-EBD7-40D6-A3FD-5C67E0830FD4}"/>
                    </a:ext>
                  </a:extLst>
                </p14:cNvPr>
                <p14:cNvContentPartPr/>
                <p14:nvPr/>
              </p14:nvContentPartPr>
              <p14:xfrm>
                <a:off x="3016061" y="3844535"/>
                <a:ext cx="347040" cy="5072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535A6534-EBD7-40D6-A3FD-5C67E0830FD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011741" y="3840215"/>
                  <a:ext cx="35568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12DB07EA-4E30-4B62-A10B-D0230C92FF54}"/>
                    </a:ext>
                  </a:extLst>
                </p14:cNvPr>
                <p14:cNvContentPartPr/>
                <p14:nvPr/>
              </p14:nvContentPartPr>
              <p14:xfrm>
                <a:off x="3438341" y="4212815"/>
                <a:ext cx="68400" cy="1076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12DB07EA-4E30-4B62-A10B-D0230C92FF5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434021" y="4208495"/>
                  <a:ext cx="7704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5AF314A5-3CB3-438B-B9A4-F29B86079ADE}"/>
                    </a:ext>
                  </a:extLst>
                </p14:cNvPr>
                <p14:cNvContentPartPr/>
                <p14:nvPr/>
              </p14:nvContentPartPr>
              <p14:xfrm>
                <a:off x="3447341" y="4010135"/>
                <a:ext cx="36360" cy="104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5AF314A5-3CB3-438B-B9A4-F29B86079AD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443021" y="4005815"/>
                  <a:ext cx="450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11C8324-F532-4589-A5F4-A8622BFC04C9}"/>
                    </a:ext>
                  </a:extLst>
                </p14:cNvPr>
                <p14:cNvContentPartPr/>
                <p14:nvPr/>
              </p14:nvContentPartPr>
              <p14:xfrm>
                <a:off x="3574061" y="4175015"/>
                <a:ext cx="315360" cy="1760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11C8324-F532-4589-A5F4-A8622BFC04C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569741" y="4170695"/>
                  <a:ext cx="3240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A38A6D1-64BD-46BF-927A-0A8A714415FA}"/>
                    </a:ext>
                  </a:extLst>
                </p14:cNvPr>
                <p14:cNvContentPartPr/>
                <p14:nvPr/>
              </p14:nvContentPartPr>
              <p14:xfrm>
                <a:off x="3864221" y="3822935"/>
                <a:ext cx="112320" cy="1569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A38A6D1-64BD-46BF-927A-0A8A714415F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859901" y="3818615"/>
                  <a:ext cx="1209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72409992-3070-40E4-848A-5F2E4E9303A9}"/>
                    </a:ext>
                  </a:extLst>
                </p14:cNvPr>
                <p14:cNvContentPartPr/>
                <p14:nvPr/>
              </p14:nvContentPartPr>
              <p14:xfrm>
                <a:off x="3925421" y="3838415"/>
                <a:ext cx="94320" cy="1702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72409992-3070-40E4-848A-5F2E4E9303A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921101" y="3834095"/>
                  <a:ext cx="1029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9D51132-8DDD-4356-9321-83874160A639}"/>
                    </a:ext>
                  </a:extLst>
                </p14:cNvPr>
                <p14:cNvContentPartPr/>
                <p14:nvPr/>
              </p14:nvContentPartPr>
              <p14:xfrm>
                <a:off x="4342301" y="4073135"/>
                <a:ext cx="56880" cy="704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9D51132-8DDD-4356-9321-83874160A63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337981" y="4068815"/>
                  <a:ext cx="65520" cy="71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AD19135-B606-4B22-B7E9-FFBF614F66EC}"/>
                    </a:ext>
                  </a:extLst>
                </p14:cNvPr>
                <p14:cNvContentPartPr/>
                <p14:nvPr/>
              </p14:nvContentPartPr>
              <p14:xfrm>
                <a:off x="4273901" y="4064855"/>
                <a:ext cx="372600" cy="2401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AD19135-B606-4B22-B7E9-FFBF614F66E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269581" y="4060535"/>
                  <a:ext cx="3812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8A5EDA1A-3470-493C-8967-03B428DAEA3F}"/>
                    </a:ext>
                  </a:extLst>
                </p14:cNvPr>
                <p14:cNvContentPartPr/>
                <p14:nvPr/>
              </p14:nvContentPartPr>
              <p14:xfrm>
                <a:off x="4676381" y="4033895"/>
                <a:ext cx="225360" cy="3384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8A5EDA1A-3470-493C-8967-03B428DAEA3F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672061" y="4029575"/>
                  <a:ext cx="23400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AD3C7535-B9B1-4552-AA28-E54FF6C9A673}"/>
                    </a:ext>
                  </a:extLst>
                </p14:cNvPr>
                <p14:cNvContentPartPr/>
                <p14:nvPr/>
              </p14:nvContentPartPr>
              <p14:xfrm>
                <a:off x="5007581" y="4130375"/>
                <a:ext cx="281160" cy="1915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AD3C7535-B9B1-4552-AA28-E54FF6C9A67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003261" y="4126055"/>
                  <a:ext cx="2898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F83ED180-FD37-4C22-9586-CCBB9BD7966A}"/>
                    </a:ext>
                  </a:extLst>
                </p14:cNvPr>
                <p14:cNvContentPartPr/>
                <p14:nvPr/>
              </p14:nvContentPartPr>
              <p14:xfrm>
                <a:off x="5378021" y="4115975"/>
                <a:ext cx="293400" cy="1951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F83ED180-FD37-4C22-9586-CCBB9BD7966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373701" y="4111655"/>
                  <a:ext cx="3020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5700BDF9-15EC-48FC-AB7F-00C87585FA1C}"/>
                    </a:ext>
                  </a:extLst>
                </p14:cNvPr>
                <p14:cNvContentPartPr/>
                <p14:nvPr/>
              </p14:nvContentPartPr>
              <p14:xfrm>
                <a:off x="5660261" y="3746975"/>
                <a:ext cx="109800" cy="5608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5700BDF9-15EC-48FC-AB7F-00C87585FA1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655941" y="3742655"/>
                  <a:ext cx="118440" cy="56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1EF89186-EBF1-4C32-B484-70BC598C87F2}"/>
                    </a:ext>
                  </a:extLst>
                </p14:cNvPr>
                <p14:cNvContentPartPr/>
                <p14:nvPr/>
              </p14:nvContentPartPr>
              <p14:xfrm>
                <a:off x="5790581" y="4118135"/>
                <a:ext cx="294840" cy="1839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1EF89186-EBF1-4C32-B484-70BC598C87F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786261" y="4113815"/>
                  <a:ext cx="3034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DCFAF4C1-3D44-40FB-BDEB-A6A14D3A2D7B}"/>
                    </a:ext>
                  </a:extLst>
                </p14:cNvPr>
                <p14:cNvContentPartPr/>
                <p14:nvPr/>
              </p14:nvContentPartPr>
              <p14:xfrm>
                <a:off x="6123581" y="3705935"/>
                <a:ext cx="168480" cy="6580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DCFAF4C1-3D44-40FB-BDEB-A6A14D3A2D7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119261" y="3701615"/>
                  <a:ext cx="177120" cy="66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4C476BE7-6ED9-4773-A986-0F52BBBD478C}"/>
                    </a:ext>
                  </a:extLst>
                </p14:cNvPr>
                <p14:cNvContentPartPr/>
                <p14:nvPr/>
              </p14:nvContentPartPr>
              <p14:xfrm>
                <a:off x="5957261" y="3957215"/>
                <a:ext cx="294480" cy="248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4C476BE7-6ED9-4773-A986-0F52BBBD478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952941" y="3952895"/>
                  <a:ext cx="3031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9D969688-A63D-41C2-BC87-4CCA2477BD80}"/>
                    </a:ext>
                  </a:extLst>
                </p14:cNvPr>
                <p14:cNvContentPartPr/>
                <p14:nvPr/>
              </p14:nvContentPartPr>
              <p14:xfrm>
                <a:off x="6408701" y="3773615"/>
                <a:ext cx="124560" cy="5752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9D969688-A63D-41C2-BC87-4CCA2477BD8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404381" y="3769295"/>
                  <a:ext cx="13320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F599A56C-0EEE-402B-9603-BC8FAF03C780}"/>
                    </a:ext>
                  </a:extLst>
                </p14:cNvPr>
                <p14:cNvContentPartPr/>
                <p14:nvPr/>
              </p14:nvContentPartPr>
              <p14:xfrm>
                <a:off x="6247781" y="3959015"/>
                <a:ext cx="256680" cy="7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F599A56C-0EEE-402B-9603-BC8FAF03C78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243461" y="3954695"/>
                  <a:ext cx="2653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2177AE70-3F25-4EF8-B3E3-7E3A6D7D959D}"/>
                    </a:ext>
                  </a:extLst>
                </p14:cNvPr>
                <p14:cNvContentPartPr/>
                <p14:nvPr/>
              </p14:nvContentPartPr>
              <p14:xfrm>
                <a:off x="6632621" y="4107335"/>
                <a:ext cx="271080" cy="2199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2177AE70-3F25-4EF8-B3E3-7E3A6D7D959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628301" y="4103015"/>
                  <a:ext cx="27972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D6F03A7-69BD-49BB-9DA1-29C585247A39}"/>
                    </a:ext>
                  </a:extLst>
                </p14:cNvPr>
                <p14:cNvContentPartPr/>
                <p14:nvPr/>
              </p14:nvContentPartPr>
              <p14:xfrm>
                <a:off x="7148861" y="4148015"/>
                <a:ext cx="39240" cy="7016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D6F03A7-69BD-49BB-9DA1-29C585247A3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144541" y="4143695"/>
                  <a:ext cx="47880" cy="71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D5DFB4C2-7F93-49F5-A78D-6708FD12994C}"/>
                    </a:ext>
                  </a:extLst>
                </p14:cNvPr>
                <p14:cNvContentPartPr/>
                <p14:nvPr/>
              </p14:nvContentPartPr>
              <p14:xfrm>
                <a:off x="7060301" y="4168175"/>
                <a:ext cx="318240" cy="2228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D5DFB4C2-7F93-49F5-A78D-6708FD12994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055981" y="4163855"/>
                  <a:ext cx="3268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B47172B7-A010-4BE8-8978-ABED75C62E69}"/>
                    </a:ext>
                  </a:extLst>
                </p14:cNvPr>
                <p14:cNvContentPartPr/>
                <p14:nvPr/>
              </p14:nvContentPartPr>
              <p14:xfrm>
                <a:off x="7467821" y="4164935"/>
                <a:ext cx="592200" cy="2710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B47172B7-A010-4BE8-8978-ABED75C62E6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463501" y="4160615"/>
                  <a:ext cx="60084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A13D74CB-12C2-42CB-B04A-FAA82BEBEDEE}"/>
                    </a:ext>
                  </a:extLst>
                </p14:cNvPr>
                <p14:cNvContentPartPr/>
                <p14:nvPr/>
              </p14:nvContentPartPr>
              <p14:xfrm>
                <a:off x="8376821" y="4157735"/>
                <a:ext cx="496800" cy="2613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A13D74CB-12C2-42CB-B04A-FAA82BEBEDE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372501" y="4153415"/>
                  <a:ext cx="5054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F3DFD4DC-8502-477E-AE5C-87C1A2E5F9C8}"/>
                    </a:ext>
                  </a:extLst>
                </p14:cNvPr>
                <p14:cNvContentPartPr/>
                <p14:nvPr/>
              </p14:nvContentPartPr>
              <p14:xfrm>
                <a:off x="8952461" y="4237295"/>
                <a:ext cx="273240" cy="1954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F3DFD4DC-8502-477E-AE5C-87C1A2E5F9C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948141" y="4232975"/>
                  <a:ext cx="2818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721B2FB-528A-4CD3-9C3F-E894EC0EE7C2}"/>
                    </a:ext>
                  </a:extLst>
                </p14:cNvPr>
                <p14:cNvContentPartPr/>
                <p14:nvPr/>
              </p14:nvContentPartPr>
              <p14:xfrm>
                <a:off x="9321461" y="4218935"/>
                <a:ext cx="260640" cy="2080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721B2FB-528A-4CD3-9C3F-E894EC0EE7C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317141" y="4214615"/>
                  <a:ext cx="2692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A2EBAF58-C973-433E-9147-0B3211C68DDD}"/>
                    </a:ext>
                  </a:extLst>
                </p14:cNvPr>
                <p14:cNvContentPartPr/>
                <p14:nvPr/>
              </p14:nvContentPartPr>
              <p14:xfrm>
                <a:off x="9869741" y="4145135"/>
                <a:ext cx="325440" cy="3304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A2EBAF58-C973-433E-9147-0B3211C68DD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865421" y="4140815"/>
                  <a:ext cx="33408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239472DB-5ACD-4802-8565-A6B59E3EBEDC}"/>
                    </a:ext>
                  </a:extLst>
                </p14:cNvPr>
                <p14:cNvContentPartPr/>
                <p14:nvPr/>
              </p14:nvContentPartPr>
              <p14:xfrm>
                <a:off x="10330541" y="4251695"/>
                <a:ext cx="792000" cy="1890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239472DB-5ACD-4802-8565-A6B59E3EBED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326221" y="4247375"/>
                  <a:ext cx="8006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05C42FBA-DFF4-4C36-8069-42E38C3AE624}"/>
                    </a:ext>
                  </a:extLst>
                </p14:cNvPr>
                <p14:cNvContentPartPr/>
                <p14:nvPr/>
              </p14:nvContentPartPr>
              <p14:xfrm>
                <a:off x="11103461" y="3980975"/>
                <a:ext cx="318600" cy="5263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05C42FBA-DFF4-4C36-8069-42E38C3AE62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099141" y="3976655"/>
                  <a:ext cx="32724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71761BA9-9960-40DA-8C12-BBC8D259376B}"/>
                    </a:ext>
                  </a:extLst>
                </p14:cNvPr>
                <p14:cNvContentPartPr/>
                <p14:nvPr/>
              </p14:nvContentPartPr>
              <p14:xfrm>
                <a:off x="11215781" y="4286975"/>
                <a:ext cx="250920" cy="2282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71761BA9-9960-40DA-8C12-BBC8D259376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211461" y="4282655"/>
                  <a:ext cx="2595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5B692AC-81E6-4437-B292-633D949451C0}"/>
                    </a:ext>
                  </a:extLst>
                </p14:cNvPr>
                <p14:cNvContentPartPr/>
                <p14:nvPr/>
              </p14:nvContentPartPr>
              <p14:xfrm>
                <a:off x="11515661" y="4287695"/>
                <a:ext cx="228240" cy="2163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5B692AC-81E6-4437-B292-633D949451C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511341" y="4283375"/>
                  <a:ext cx="2368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93EC2C2D-692D-4CDF-BF9D-61A32F4B64BB}"/>
                    </a:ext>
                  </a:extLst>
                </p14:cNvPr>
                <p14:cNvContentPartPr/>
                <p14:nvPr/>
              </p14:nvContentPartPr>
              <p14:xfrm>
                <a:off x="11796101" y="4337015"/>
                <a:ext cx="172440" cy="3204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93EC2C2D-692D-4CDF-BF9D-61A32F4B64B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791781" y="4332695"/>
                  <a:ext cx="18108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4C8211AB-1155-4F95-A1C2-6BEB48415DDE}"/>
                    </a:ext>
                  </a:extLst>
                </p14:cNvPr>
                <p14:cNvContentPartPr/>
                <p14:nvPr/>
              </p14:nvContentPartPr>
              <p14:xfrm>
                <a:off x="73061" y="4835975"/>
                <a:ext cx="327240" cy="2512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4C8211AB-1155-4F95-A1C2-6BEB48415DD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8741" y="4831655"/>
                  <a:ext cx="3358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143927B5-6D71-49B8-9ED7-4DB15BD4CCB2}"/>
                    </a:ext>
                  </a:extLst>
                </p14:cNvPr>
                <p14:cNvContentPartPr/>
                <p14:nvPr/>
              </p14:nvContentPartPr>
              <p14:xfrm>
                <a:off x="487781" y="4838135"/>
                <a:ext cx="351360" cy="2944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143927B5-6D71-49B8-9ED7-4DB15BD4CCB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83461" y="4833815"/>
                  <a:ext cx="36000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08382CE8-A266-4026-B6EF-FB64666797AE}"/>
                    </a:ext>
                  </a:extLst>
                </p14:cNvPr>
                <p14:cNvContentPartPr/>
                <p14:nvPr/>
              </p14:nvContentPartPr>
              <p14:xfrm>
                <a:off x="903221" y="4653455"/>
                <a:ext cx="925920" cy="4464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08382CE8-A266-4026-B6EF-FB64666797A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98901" y="4649135"/>
                  <a:ext cx="934560" cy="4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6A78E7D5-74DC-4BF8-A44E-64E2D198A40A}"/>
                    </a:ext>
                  </a:extLst>
                </p14:cNvPr>
                <p14:cNvContentPartPr/>
                <p14:nvPr/>
              </p14:nvContentPartPr>
              <p14:xfrm>
                <a:off x="2277341" y="4876655"/>
                <a:ext cx="339120" cy="2318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6A78E7D5-74DC-4BF8-A44E-64E2D198A40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273021" y="4872335"/>
                  <a:ext cx="3477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0F6B92FD-C183-46BF-B994-B9697B00B903}"/>
                    </a:ext>
                  </a:extLst>
                </p14:cNvPr>
                <p14:cNvContentPartPr/>
                <p14:nvPr/>
              </p14:nvContentPartPr>
              <p14:xfrm>
                <a:off x="2736701" y="4945415"/>
                <a:ext cx="146520" cy="5760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0F6B92FD-C183-46BF-B994-B9697B00B903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732381" y="4941095"/>
                  <a:ext cx="155160" cy="58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8F55FF5-9D85-491D-A7CE-C2F6BB03057E}"/>
                    </a:ext>
                  </a:extLst>
                </p14:cNvPr>
                <p14:cNvContentPartPr/>
                <p14:nvPr/>
              </p14:nvContentPartPr>
              <p14:xfrm>
                <a:off x="2796101" y="4910855"/>
                <a:ext cx="285840" cy="2250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8F55FF5-9D85-491D-A7CE-C2F6BB03057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791781" y="4906535"/>
                  <a:ext cx="2944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206C74EA-169F-429F-AB2F-28FD5C831653}"/>
                    </a:ext>
                  </a:extLst>
                </p14:cNvPr>
                <p14:cNvContentPartPr/>
                <p14:nvPr/>
              </p14:nvContentPartPr>
              <p14:xfrm>
                <a:off x="3117581" y="4944695"/>
                <a:ext cx="480240" cy="2260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206C74EA-169F-429F-AB2F-28FD5C83165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113261" y="4940375"/>
                  <a:ext cx="48888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5CBE3DDF-C72E-49F3-AD66-2E82ABE349CD}"/>
                    </a:ext>
                  </a:extLst>
                </p14:cNvPr>
                <p14:cNvContentPartPr/>
                <p14:nvPr/>
              </p14:nvContentPartPr>
              <p14:xfrm>
                <a:off x="3623021" y="4885295"/>
                <a:ext cx="336960" cy="373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5CBE3DDF-C72E-49F3-AD66-2E82ABE349C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618701" y="4880975"/>
                  <a:ext cx="34560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22C563D7-3CCE-4710-9732-BCE107357989}"/>
                    </a:ext>
                  </a:extLst>
                </p14:cNvPr>
                <p14:cNvContentPartPr/>
                <p14:nvPr/>
              </p14:nvContentPartPr>
              <p14:xfrm>
                <a:off x="3593141" y="5054855"/>
                <a:ext cx="327240" cy="486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22C563D7-3CCE-4710-9732-BCE10735798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588821" y="5050535"/>
                  <a:ext cx="3358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A42834EC-45F2-4537-AC44-EA622A18AAF7}"/>
                    </a:ext>
                  </a:extLst>
                </p14:cNvPr>
                <p14:cNvContentPartPr/>
                <p14:nvPr/>
              </p14:nvContentPartPr>
              <p14:xfrm>
                <a:off x="3999941" y="4899695"/>
                <a:ext cx="90360" cy="3135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A42834EC-45F2-4537-AC44-EA622A18AAF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995621" y="4895375"/>
                  <a:ext cx="9900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D99D4030-ED98-4B38-8C62-61D8573E3434}"/>
                    </a:ext>
                  </a:extLst>
                </p14:cNvPr>
                <p14:cNvContentPartPr/>
                <p14:nvPr/>
              </p14:nvContentPartPr>
              <p14:xfrm>
                <a:off x="4219901" y="5012015"/>
                <a:ext cx="298800" cy="1908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D99D4030-ED98-4B38-8C62-61D8573E343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215581" y="5007695"/>
                  <a:ext cx="3074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DFDBBD05-FB26-4D01-A1F9-4BF6CDC01275}"/>
                    </a:ext>
                  </a:extLst>
                </p14:cNvPr>
                <p14:cNvContentPartPr/>
                <p14:nvPr/>
              </p14:nvContentPartPr>
              <p14:xfrm>
                <a:off x="4833701" y="4911935"/>
                <a:ext cx="320760" cy="3034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DFDBBD05-FB26-4D01-A1F9-4BF6CDC0127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29381" y="4907615"/>
                  <a:ext cx="32940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135CE5DF-8CC3-4377-A68A-AD2BE66CB61B}"/>
                    </a:ext>
                  </a:extLst>
                </p14:cNvPr>
                <p14:cNvContentPartPr/>
                <p14:nvPr/>
              </p14:nvContentPartPr>
              <p14:xfrm>
                <a:off x="5222861" y="4997255"/>
                <a:ext cx="167760" cy="207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135CE5DF-8CC3-4377-A68A-AD2BE66CB61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218541" y="4992935"/>
                  <a:ext cx="17640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7CDC9963-9A19-4010-A16B-5FBFF1FA7404}"/>
                    </a:ext>
                  </a:extLst>
                </p14:cNvPr>
                <p14:cNvContentPartPr/>
                <p14:nvPr/>
              </p14:nvContentPartPr>
              <p14:xfrm>
                <a:off x="5584661" y="4577135"/>
                <a:ext cx="137160" cy="6588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7CDC9963-9A19-4010-A16B-5FBFF1FA740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580341" y="4572815"/>
                  <a:ext cx="145800" cy="66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1D739583-3FB4-438E-996B-3F188EC512F5}"/>
                    </a:ext>
                  </a:extLst>
                </p14:cNvPr>
                <p14:cNvContentPartPr/>
                <p14:nvPr/>
              </p14:nvContentPartPr>
              <p14:xfrm>
                <a:off x="5423381" y="4919495"/>
                <a:ext cx="344880" cy="277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1D739583-3FB4-438E-996B-3F188EC512F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419061" y="4915175"/>
                  <a:ext cx="3535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CDE0F48-0DB0-40A4-8CE2-BE994827F60D}"/>
                    </a:ext>
                  </a:extLst>
                </p14:cNvPr>
                <p14:cNvContentPartPr/>
                <p14:nvPr/>
              </p14:nvContentPartPr>
              <p14:xfrm>
                <a:off x="5846741" y="4585055"/>
                <a:ext cx="237240" cy="6102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CDE0F48-0DB0-40A4-8CE2-BE994827F60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842421" y="4580735"/>
                  <a:ext cx="245880" cy="61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A31580D2-FFA4-4FB2-B528-D1F23FE08AD4}"/>
                    </a:ext>
                  </a:extLst>
                </p14:cNvPr>
                <p14:cNvContentPartPr/>
                <p14:nvPr/>
              </p14:nvContentPartPr>
              <p14:xfrm>
                <a:off x="5672141" y="4854695"/>
                <a:ext cx="372240" cy="352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A31580D2-FFA4-4FB2-B528-D1F23FE08AD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667821" y="4850375"/>
                  <a:ext cx="38088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045D9576-4319-453E-B67B-C95480D38510}"/>
                    </a:ext>
                  </a:extLst>
                </p14:cNvPr>
                <p14:cNvContentPartPr/>
                <p14:nvPr/>
              </p14:nvContentPartPr>
              <p14:xfrm>
                <a:off x="6099821" y="4964495"/>
                <a:ext cx="311400" cy="2268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045D9576-4319-453E-B67B-C95480D3851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095501" y="4960175"/>
                  <a:ext cx="3200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0A738F97-2DA2-4211-9F30-2663094BD7EA}"/>
                    </a:ext>
                  </a:extLst>
                </p14:cNvPr>
                <p14:cNvContentPartPr/>
                <p14:nvPr/>
              </p14:nvContentPartPr>
              <p14:xfrm>
                <a:off x="6576821" y="5008055"/>
                <a:ext cx="462240" cy="2235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0A738F97-2DA2-4211-9F30-2663094BD7E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572501" y="5003735"/>
                  <a:ext cx="4708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EED125C9-8A20-41E7-B429-4B7A4ECC4423}"/>
                    </a:ext>
                  </a:extLst>
                </p14:cNvPr>
                <p14:cNvContentPartPr/>
                <p14:nvPr/>
              </p14:nvContentPartPr>
              <p14:xfrm>
                <a:off x="6868781" y="4871975"/>
                <a:ext cx="74880" cy="180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EED125C9-8A20-41E7-B429-4B7A4ECC442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864461" y="4867655"/>
                  <a:ext cx="835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0CF0A519-0080-4B04-A817-467256BF9BF8}"/>
                    </a:ext>
                  </a:extLst>
                </p14:cNvPr>
                <p14:cNvContentPartPr/>
                <p14:nvPr/>
              </p14:nvContentPartPr>
              <p14:xfrm>
                <a:off x="7091981" y="5079695"/>
                <a:ext cx="498600" cy="1573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0CF0A519-0080-4B04-A817-467256BF9BF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087661" y="5075375"/>
                  <a:ext cx="5072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6ACBBB6D-03AD-4D36-A197-7B93C6FEB3F6}"/>
                    </a:ext>
                  </a:extLst>
                </p14:cNvPr>
                <p14:cNvContentPartPr/>
                <p14:nvPr/>
              </p14:nvContentPartPr>
              <p14:xfrm>
                <a:off x="7648901" y="4738775"/>
                <a:ext cx="276840" cy="5788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6ACBBB6D-03AD-4D36-A197-7B93C6FEB3F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644581" y="4734455"/>
                  <a:ext cx="285480" cy="58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45F821B5-3D21-4811-B466-85B9D81303AA}"/>
                    </a:ext>
                  </a:extLst>
                </p14:cNvPr>
                <p14:cNvContentPartPr/>
                <p14:nvPr/>
              </p14:nvContentPartPr>
              <p14:xfrm>
                <a:off x="7895141" y="5147015"/>
                <a:ext cx="361800" cy="2134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45F821B5-3D21-4811-B466-85B9D81303A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890821" y="5142695"/>
                  <a:ext cx="3704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A6039E5-14A3-4F1C-9A34-8F1EF7EFCF1D}"/>
                    </a:ext>
                  </a:extLst>
                </p14:cNvPr>
                <p14:cNvContentPartPr/>
                <p14:nvPr/>
              </p14:nvContentPartPr>
              <p14:xfrm>
                <a:off x="8662661" y="4744175"/>
                <a:ext cx="5760" cy="5799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A6039E5-14A3-4F1C-9A34-8F1EF7EFCF1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658341" y="4739855"/>
                  <a:ext cx="14400" cy="58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3CF7046F-0C86-46A7-A095-0EE1F27331BF}"/>
                    </a:ext>
                  </a:extLst>
                </p14:cNvPr>
                <p14:cNvContentPartPr/>
                <p14:nvPr/>
              </p14:nvContentPartPr>
              <p14:xfrm>
                <a:off x="8743661" y="4830935"/>
                <a:ext cx="18000" cy="4935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3CF7046F-0C86-46A7-A095-0EE1F27331B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739341" y="4826615"/>
                  <a:ext cx="26640" cy="50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A1C2FE2-2FB4-4798-B66F-8E28AC3466CC}"/>
                    </a:ext>
                  </a:extLst>
                </p14:cNvPr>
                <p14:cNvContentPartPr/>
                <p14:nvPr/>
              </p14:nvContentPartPr>
              <p14:xfrm>
                <a:off x="8553941" y="4611335"/>
                <a:ext cx="556200" cy="718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A1C2FE2-2FB4-4798-B66F-8E28AC3466C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549621" y="4607015"/>
                  <a:ext cx="564840" cy="72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3241353-431B-4D67-9B55-271732F15B73}"/>
                    </a:ext>
                  </a:extLst>
                </p14:cNvPr>
                <p14:cNvContentPartPr/>
                <p14:nvPr/>
              </p14:nvContentPartPr>
              <p14:xfrm>
                <a:off x="9124181" y="4590815"/>
                <a:ext cx="268920" cy="2556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3241353-431B-4D67-9B55-271732F15B7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119861" y="4586495"/>
                  <a:ext cx="277560" cy="264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3694881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8192CD37-EF33-483F-A5DF-E0A4C9D1EADC}"/>
                  </a:ext>
                </a:extLst>
              </p14:cNvPr>
              <p14:cNvContentPartPr/>
              <p14:nvPr/>
            </p14:nvContentPartPr>
            <p14:xfrm>
              <a:off x="91320" y="83876"/>
              <a:ext cx="451440" cy="56664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8192CD37-EF33-483F-A5DF-E0A4C9D1EADC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7000" y="79556"/>
                <a:ext cx="460080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8BB35DA8-31D9-4CAA-8CDD-6F6E4170EC5C}"/>
                  </a:ext>
                </a:extLst>
              </p14:cNvPr>
              <p14:cNvContentPartPr/>
              <p14:nvPr/>
            </p14:nvContentPartPr>
            <p14:xfrm>
              <a:off x="694320" y="328676"/>
              <a:ext cx="283320" cy="32436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8BB35DA8-31D9-4CAA-8CDD-6F6E4170EC5C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90000" y="324356"/>
                <a:ext cx="291960" cy="33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9D64D762-BCA4-483B-869F-E99682786865}"/>
                  </a:ext>
                </a:extLst>
              </p14:cNvPr>
              <p14:cNvContentPartPr/>
              <p14:nvPr/>
            </p14:nvContentPartPr>
            <p14:xfrm>
              <a:off x="1205160" y="316796"/>
              <a:ext cx="249840" cy="29448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9D64D762-BCA4-483B-869F-E99682786865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200840" y="312476"/>
                <a:ext cx="258480" cy="30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AD3534FD-DA44-4387-B227-976D9D2156AA}"/>
                  </a:ext>
                </a:extLst>
              </p14:cNvPr>
              <p14:cNvContentPartPr/>
              <p14:nvPr/>
            </p14:nvContentPartPr>
            <p14:xfrm>
              <a:off x="1579920" y="481676"/>
              <a:ext cx="93240" cy="13356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AD3534FD-DA44-4387-B227-976D9D2156AA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575600" y="477356"/>
                <a:ext cx="101880" cy="14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9" name="Input penna 8">
                <a:extLst>
                  <a:ext uri="{FF2B5EF4-FFF2-40B4-BE49-F238E27FC236}">
                    <a16:creationId xmlns:a16="http://schemas.microsoft.com/office/drawing/2014/main" id="{C1C7BEEB-E899-4468-BA65-3B393AF9C509}"/>
                  </a:ext>
                </a:extLst>
              </p14:cNvPr>
              <p14:cNvContentPartPr/>
              <p14:nvPr/>
            </p14:nvContentPartPr>
            <p14:xfrm>
              <a:off x="1617000" y="297356"/>
              <a:ext cx="25200" cy="28440"/>
            </p14:xfrm>
          </p:contentPart>
        </mc:Choice>
        <mc:Fallback xmlns="">
          <p:pic>
            <p:nvPicPr>
              <p:cNvPr id="9" name="Input penna 8">
                <a:extLst>
                  <a:ext uri="{FF2B5EF4-FFF2-40B4-BE49-F238E27FC236}">
                    <a16:creationId xmlns:a16="http://schemas.microsoft.com/office/drawing/2014/main" id="{C1C7BEEB-E899-4468-BA65-3B393AF9C509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612680" y="293036"/>
                <a:ext cx="3384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C8EAA7EF-4267-46C0-93B5-5D94D0E502C3}"/>
                  </a:ext>
                </a:extLst>
              </p14:cNvPr>
              <p14:cNvContentPartPr/>
              <p14:nvPr/>
            </p14:nvContentPartPr>
            <p14:xfrm>
              <a:off x="1787280" y="393836"/>
              <a:ext cx="352080" cy="23616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C8EAA7EF-4267-46C0-93B5-5D94D0E502C3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782960" y="389516"/>
                <a:ext cx="360720" cy="24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B5887874-7BE5-485D-B7E4-1591FC5A6506}"/>
                  </a:ext>
                </a:extLst>
              </p14:cNvPr>
              <p14:cNvContentPartPr/>
              <p14:nvPr/>
            </p14:nvContentPartPr>
            <p14:xfrm>
              <a:off x="2151240" y="534236"/>
              <a:ext cx="108360" cy="15768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B5887874-7BE5-485D-B7E4-1591FC5A6506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146920" y="529916"/>
                <a:ext cx="11700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A7CFFF1B-8AC8-4B20-ADAA-193450988463}"/>
                  </a:ext>
                </a:extLst>
              </p14:cNvPr>
              <p14:cNvContentPartPr/>
              <p14:nvPr/>
            </p14:nvContentPartPr>
            <p14:xfrm>
              <a:off x="2353920" y="423716"/>
              <a:ext cx="473040" cy="21780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A7CFFF1B-8AC8-4B20-ADAA-193450988463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349600" y="419396"/>
                <a:ext cx="481680" cy="22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3" name="Input penna 12">
                <a:extLst>
                  <a:ext uri="{FF2B5EF4-FFF2-40B4-BE49-F238E27FC236}">
                    <a16:creationId xmlns:a16="http://schemas.microsoft.com/office/drawing/2014/main" id="{A3C31664-974B-4B82-BD55-4C52A0AAB66D}"/>
                  </a:ext>
                </a:extLst>
              </p14:cNvPr>
              <p14:cNvContentPartPr/>
              <p14:nvPr/>
            </p14:nvContentPartPr>
            <p14:xfrm>
              <a:off x="2984640" y="389876"/>
              <a:ext cx="286920" cy="251640"/>
            </p14:xfrm>
          </p:contentPart>
        </mc:Choice>
        <mc:Fallback xmlns="">
          <p:pic>
            <p:nvPicPr>
              <p:cNvPr id="13" name="Input penna 12">
                <a:extLst>
                  <a:ext uri="{FF2B5EF4-FFF2-40B4-BE49-F238E27FC236}">
                    <a16:creationId xmlns:a16="http://schemas.microsoft.com/office/drawing/2014/main" id="{A3C31664-974B-4B82-BD55-4C52A0AAB66D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980320" y="385556"/>
                <a:ext cx="29556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5F6284EE-93C0-4E87-8BD0-03C6BB5BBB0E}"/>
                  </a:ext>
                </a:extLst>
              </p14:cNvPr>
              <p14:cNvContentPartPr/>
              <p14:nvPr/>
            </p14:nvContentPartPr>
            <p14:xfrm>
              <a:off x="3354000" y="455036"/>
              <a:ext cx="239400" cy="209520"/>
            </p14:xfrm>
          </p:contentPart>
        </mc:Choice>
        <mc:Fallback xmlns=""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5F6284EE-93C0-4E87-8BD0-03C6BB5BBB0E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3349680" y="450716"/>
                <a:ext cx="24804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18E98A9C-8F1D-4444-82B2-2463F3171AFD}"/>
                  </a:ext>
                </a:extLst>
              </p14:cNvPr>
              <p14:cNvContentPartPr/>
              <p14:nvPr/>
            </p14:nvContentPartPr>
            <p14:xfrm>
              <a:off x="3652080" y="95756"/>
              <a:ext cx="215640" cy="51552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18E98A9C-8F1D-4444-82B2-2463F3171AFD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3647760" y="91436"/>
                <a:ext cx="224280" cy="52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D5D2B05A-1629-463F-A915-AC80C19CC608}"/>
                  </a:ext>
                </a:extLst>
              </p14:cNvPr>
              <p14:cNvContentPartPr/>
              <p14:nvPr/>
            </p14:nvContentPartPr>
            <p14:xfrm>
              <a:off x="3572880" y="305636"/>
              <a:ext cx="216720" cy="3672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D5D2B05A-1629-463F-A915-AC80C19CC608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3568560" y="301316"/>
                <a:ext cx="225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2B3DCAA6-9B9B-41B7-9A56-EEB65FA81F8B}"/>
                  </a:ext>
                </a:extLst>
              </p14:cNvPr>
              <p14:cNvContentPartPr/>
              <p14:nvPr/>
            </p14:nvContentPartPr>
            <p14:xfrm>
              <a:off x="3987600" y="341636"/>
              <a:ext cx="211680" cy="26460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2B3DCAA6-9B9B-41B7-9A56-EEB65FA81F8B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983280" y="337316"/>
                <a:ext cx="220320" cy="2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B0C36F2D-1F67-4C3D-9EC6-ECD0091CAA1A}"/>
                  </a:ext>
                </a:extLst>
              </p14:cNvPr>
              <p14:cNvContentPartPr/>
              <p14:nvPr/>
            </p14:nvContentPartPr>
            <p14:xfrm>
              <a:off x="4426080" y="572036"/>
              <a:ext cx="142560" cy="25056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B0C36F2D-1F67-4C3D-9EC6-ECD0091CAA1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421760" y="567716"/>
                <a:ext cx="151200" cy="25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475857C9-10EF-44AB-BEEA-5A69AF0E8E57}"/>
                  </a:ext>
                </a:extLst>
              </p14:cNvPr>
              <p14:cNvContentPartPr/>
              <p14:nvPr/>
            </p14:nvContentPartPr>
            <p14:xfrm>
              <a:off x="5047800" y="399956"/>
              <a:ext cx="18720" cy="68076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475857C9-10EF-44AB-BEEA-5A69AF0E8E57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043480" y="395636"/>
                <a:ext cx="27360" cy="68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5A76854E-2AB9-46F5-A513-E2C1EC473B92}"/>
                  </a:ext>
                </a:extLst>
              </p14:cNvPr>
              <p14:cNvContentPartPr/>
              <p14:nvPr/>
            </p14:nvContentPartPr>
            <p14:xfrm>
              <a:off x="5001360" y="440636"/>
              <a:ext cx="333360" cy="16560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5A76854E-2AB9-46F5-A513-E2C1EC473B92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997040" y="436316"/>
                <a:ext cx="34200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722E6B5C-E1E7-47D5-90D7-BD4303969F0E}"/>
                  </a:ext>
                </a:extLst>
              </p14:cNvPr>
              <p14:cNvContentPartPr/>
              <p14:nvPr/>
            </p14:nvContentPartPr>
            <p14:xfrm>
              <a:off x="5479800" y="403916"/>
              <a:ext cx="263520" cy="22716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722E6B5C-E1E7-47D5-90D7-BD4303969F0E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475480" y="399596"/>
                <a:ext cx="27216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02E79501-8BA7-4A87-8389-0E403D719A88}"/>
                  </a:ext>
                </a:extLst>
              </p14:cNvPr>
              <p14:cNvContentPartPr/>
              <p14:nvPr/>
            </p14:nvContentPartPr>
            <p14:xfrm>
              <a:off x="5832600" y="472316"/>
              <a:ext cx="77040" cy="14292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02E79501-8BA7-4A87-8389-0E403D719A8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28280" y="467996"/>
                <a:ext cx="85680" cy="15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975046D9-7002-4D8C-AFB5-67B84ED58961}"/>
                  </a:ext>
                </a:extLst>
              </p14:cNvPr>
              <p14:cNvContentPartPr/>
              <p14:nvPr/>
            </p14:nvContentPartPr>
            <p14:xfrm>
              <a:off x="5839800" y="320036"/>
              <a:ext cx="10440" cy="2160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975046D9-7002-4D8C-AFB5-67B84ED58961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835480" y="315716"/>
                <a:ext cx="1908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DFB790C5-417D-4F3D-BB85-6360CF31A8A2}"/>
                  </a:ext>
                </a:extLst>
              </p14:cNvPr>
              <p14:cNvContentPartPr/>
              <p14:nvPr/>
            </p14:nvContentPartPr>
            <p14:xfrm>
              <a:off x="6059760" y="443876"/>
              <a:ext cx="262800" cy="15372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DFB790C5-417D-4F3D-BB85-6360CF31A8A2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055440" y="439556"/>
                <a:ext cx="27144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FFE264C7-0E2C-4D76-B745-E8EE667751BA}"/>
                  </a:ext>
                </a:extLst>
              </p14:cNvPr>
              <p14:cNvContentPartPr/>
              <p14:nvPr/>
            </p14:nvContentPartPr>
            <p14:xfrm>
              <a:off x="6260640" y="38876"/>
              <a:ext cx="281880" cy="57528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FFE264C7-0E2C-4D76-B745-E8EE667751B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6256320" y="34556"/>
                <a:ext cx="290520" cy="5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44721ED5-FF00-490A-819B-06B7BA21472E}"/>
                  </a:ext>
                </a:extLst>
              </p14:cNvPr>
              <p14:cNvContentPartPr/>
              <p14:nvPr/>
            </p14:nvContentPartPr>
            <p14:xfrm>
              <a:off x="6621720" y="466196"/>
              <a:ext cx="180360" cy="19944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44721ED5-FF00-490A-819B-06B7BA21472E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6617400" y="461876"/>
                <a:ext cx="18900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2072A9D0-2E04-4441-9024-61A70FBBDAC6}"/>
                  </a:ext>
                </a:extLst>
              </p14:cNvPr>
              <p14:cNvContentPartPr/>
              <p14:nvPr/>
            </p14:nvContentPartPr>
            <p14:xfrm>
              <a:off x="6652320" y="280076"/>
              <a:ext cx="217440" cy="73800"/>
            </p14:xfrm>
          </p:contentPart>
        </mc:Choice>
        <mc:Fallback xmlns=""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2072A9D0-2E04-4441-9024-61A70FBBDAC6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648000" y="275756"/>
                <a:ext cx="22608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8" name="Input penna 27">
                <a:extLst>
                  <a:ext uri="{FF2B5EF4-FFF2-40B4-BE49-F238E27FC236}">
                    <a16:creationId xmlns:a16="http://schemas.microsoft.com/office/drawing/2014/main" id="{E53BD9DC-F08F-4388-9DFA-FA9F5B9A0015}"/>
                  </a:ext>
                </a:extLst>
              </p14:cNvPr>
              <p14:cNvContentPartPr/>
              <p14:nvPr/>
            </p14:nvContentPartPr>
            <p14:xfrm>
              <a:off x="7485720" y="191156"/>
              <a:ext cx="42840" cy="464040"/>
            </p14:xfrm>
          </p:contentPart>
        </mc:Choice>
        <mc:Fallback xmlns="">
          <p:pic>
            <p:nvPicPr>
              <p:cNvPr id="28" name="Input penna 27">
                <a:extLst>
                  <a:ext uri="{FF2B5EF4-FFF2-40B4-BE49-F238E27FC236}">
                    <a16:creationId xmlns:a16="http://schemas.microsoft.com/office/drawing/2014/main" id="{E53BD9DC-F08F-4388-9DFA-FA9F5B9A0015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7481400" y="186836"/>
                <a:ext cx="51480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9" name="Input penna 28">
                <a:extLst>
                  <a:ext uri="{FF2B5EF4-FFF2-40B4-BE49-F238E27FC236}">
                    <a16:creationId xmlns:a16="http://schemas.microsoft.com/office/drawing/2014/main" id="{AA426AE4-2303-4FA8-B6A5-E6C4A7C64910}"/>
                  </a:ext>
                </a:extLst>
              </p14:cNvPr>
              <p14:cNvContentPartPr/>
              <p14:nvPr/>
            </p14:nvContentPartPr>
            <p14:xfrm>
              <a:off x="7581840" y="251996"/>
              <a:ext cx="10440" cy="439560"/>
            </p14:xfrm>
          </p:contentPart>
        </mc:Choice>
        <mc:Fallback xmlns="">
          <p:pic>
            <p:nvPicPr>
              <p:cNvPr id="29" name="Input penna 28">
                <a:extLst>
                  <a:ext uri="{FF2B5EF4-FFF2-40B4-BE49-F238E27FC236}">
                    <a16:creationId xmlns:a16="http://schemas.microsoft.com/office/drawing/2014/main" id="{AA426AE4-2303-4FA8-B6A5-E6C4A7C64910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577520" y="247676"/>
                <a:ext cx="19080" cy="44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put penna 29">
                <a:extLst>
                  <a:ext uri="{FF2B5EF4-FFF2-40B4-BE49-F238E27FC236}">
                    <a16:creationId xmlns:a16="http://schemas.microsoft.com/office/drawing/2014/main" id="{E9D22578-BDFC-4CFA-B978-D36EEAA72117}"/>
                  </a:ext>
                </a:extLst>
              </p14:cNvPr>
              <p14:cNvContentPartPr/>
              <p14:nvPr/>
            </p14:nvContentPartPr>
            <p14:xfrm>
              <a:off x="7319400" y="103316"/>
              <a:ext cx="539280" cy="571680"/>
            </p14:xfrm>
          </p:contentPart>
        </mc:Choice>
        <mc:Fallback xmlns="">
          <p:pic>
            <p:nvPicPr>
              <p:cNvPr id="30" name="Input penna 29">
                <a:extLst>
                  <a:ext uri="{FF2B5EF4-FFF2-40B4-BE49-F238E27FC236}">
                    <a16:creationId xmlns:a16="http://schemas.microsoft.com/office/drawing/2014/main" id="{E9D22578-BDFC-4CFA-B978-D36EEAA72117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315080" y="98996"/>
                <a:ext cx="547920" cy="58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1" name="Input penna 30">
                <a:extLst>
                  <a:ext uri="{FF2B5EF4-FFF2-40B4-BE49-F238E27FC236}">
                    <a16:creationId xmlns:a16="http://schemas.microsoft.com/office/drawing/2014/main" id="{FE45D054-AAB4-467F-8D85-0CB66A554B7A}"/>
                  </a:ext>
                </a:extLst>
              </p14:cNvPr>
              <p14:cNvContentPartPr/>
              <p14:nvPr/>
            </p14:nvContentPartPr>
            <p14:xfrm>
              <a:off x="7852920" y="48596"/>
              <a:ext cx="284760" cy="221760"/>
            </p14:xfrm>
          </p:contentPart>
        </mc:Choice>
        <mc:Fallback xmlns="">
          <p:pic>
            <p:nvPicPr>
              <p:cNvPr id="31" name="Input penna 30">
                <a:extLst>
                  <a:ext uri="{FF2B5EF4-FFF2-40B4-BE49-F238E27FC236}">
                    <a16:creationId xmlns:a16="http://schemas.microsoft.com/office/drawing/2014/main" id="{FE45D054-AAB4-467F-8D85-0CB66A554B7A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848600" y="44276"/>
                <a:ext cx="2934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4613EE1D-3701-4E7B-9C43-DC7A1BACE4F0}"/>
                  </a:ext>
                </a:extLst>
              </p14:cNvPr>
              <p14:cNvContentPartPr/>
              <p14:nvPr/>
            </p14:nvContentPartPr>
            <p14:xfrm>
              <a:off x="8523240" y="470516"/>
              <a:ext cx="283320" cy="21276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4613EE1D-3701-4E7B-9C43-DC7A1BACE4F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8518920" y="466196"/>
                <a:ext cx="29196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B2527A40-756E-47B9-8E2C-9FF067E36150}"/>
                  </a:ext>
                </a:extLst>
              </p14:cNvPr>
              <p14:cNvContentPartPr/>
              <p14:nvPr/>
            </p14:nvContentPartPr>
            <p14:xfrm>
              <a:off x="8631960" y="277556"/>
              <a:ext cx="279360" cy="8244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B2527A40-756E-47B9-8E2C-9FF067E36150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8627640" y="273236"/>
                <a:ext cx="288000" cy="9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4" name="Input penna 33">
                <a:extLst>
                  <a:ext uri="{FF2B5EF4-FFF2-40B4-BE49-F238E27FC236}">
                    <a16:creationId xmlns:a16="http://schemas.microsoft.com/office/drawing/2014/main" id="{9A113452-A5F7-4EC5-B020-55E47450E32B}"/>
                  </a:ext>
                </a:extLst>
              </p14:cNvPr>
              <p14:cNvContentPartPr/>
              <p14:nvPr/>
            </p14:nvContentPartPr>
            <p14:xfrm>
              <a:off x="9282120" y="465476"/>
              <a:ext cx="263880" cy="219960"/>
            </p14:xfrm>
          </p:contentPart>
        </mc:Choice>
        <mc:Fallback xmlns="">
          <p:pic>
            <p:nvPicPr>
              <p:cNvPr id="34" name="Input penna 33">
                <a:extLst>
                  <a:ext uri="{FF2B5EF4-FFF2-40B4-BE49-F238E27FC236}">
                    <a16:creationId xmlns:a16="http://schemas.microsoft.com/office/drawing/2014/main" id="{9A113452-A5F7-4EC5-B020-55E47450E32B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9277800" y="461156"/>
                <a:ext cx="27252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5" name="Input penna 34">
                <a:extLst>
                  <a:ext uri="{FF2B5EF4-FFF2-40B4-BE49-F238E27FC236}">
                    <a16:creationId xmlns:a16="http://schemas.microsoft.com/office/drawing/2014/main" id="{95C63F03-7109-4953-B326-3329E3486F7E}"/>
                  </a:ext>
                </a:extLst>
              </p14:cNvPr>
              <p14:cNvContentPartPr/>
              <p14:nvPr/>
            </p14:nvContentPartPr>
            <p14:xfrm>
              <a:off x="9591720" y="466916"/>
              <a:ext cx="297720" cy="212760"/>
            </p14:xfrm>
          </p:contentPart>
        </mc:Choice>
        <mc:Fallback xmlns="">
          <p:pic>
            <p:nvPicPr>
              <p:cNvPr id="35" name="Input penna 34">
                <a:extLst>
                  <a:ext uri="{FF2B5EF4-FFF2-40B4-BE49-F238E27FC236}">
                    <a16:creationId xmlns:a16="http://schemas.microsoft.com/office/drawing/2014/main" id="{95C63F03-7109-4953-B326-3329E3486F7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9587400" y="462596"/>
                <a:ext cx="30636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DE5A6924-462C-4C80-83F5-CF395A6DC39A}"/>
                  </a:ext>
                </a:extLst>
              </p14:cNvPr>
              <p14:cNvContentPartPr/>
              <p14:nvPr/>
            </p14:nvContentPartPr>
            <p14:xfrm>
              <a:off x="9899160" y="448556"/>
              <a:ext cx="330840" cy="22104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DE5A6924-462C-4C80-83F5-CF395A6DC39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9894840" y="444236"/>
                <a:ext cx="33948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7" name="Input penna 36">
                <a:extLst>
                  <a:ext uri="{FF2B5EF4-FFF2-40B4-BE49-F238E27FC236}">
                    <a16:creationId xmlns:a16="http://schemas.microsoft.com/office/drawing/2014/main" id="{1D81B629-97A0-4388-9B9E-2DC28E1D933E}"/>
                  </a:ext>
                </a:extLst>
              </p14:cNvPr>
              <p14:cNvContentPartPr/>
              <p14:nvPr/>
            </p14:nvContentPartPr>
            <p14:xfrm>
              <a:off x="10518720" y="437756"/>
              <a:ext cx="308520" cy="220320"/>
            </p14:xfrm>
          </p:contentPart>
        </mc:Choice>
        <mc:Fallback xmlns="">
          <p:pic>
            <p:nvPicPr>
              <p:cNvPr id="37" name="Input penna 36">
                <a:extLst>
                  <a:ext uri="{FF2B5EF4-FFF2-40B4-BE49-F238E27FC236}">
                    <a16:creationId xmlns:a16="http://schemas.microsoft.com/office/drawing/2014/main" id="{1D81B629-97A0-4388-9B9E-2DC28E1D933E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0514400" y="433436"/>
                <a:ext cx="31716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8" name="Input penna 37">
                <a:extLst>
                  <a:ext uri="{FF2B5EF4-FFF2-40B4-BE49-F238E27FC236}">
                    <a16:creationId xmlns:a16="http://schemas.microsoft.com/office/drawing/2014/main" id="{369CAA75-E2C5-43F8-99E7-3DDAAAD6FA09}"/>
                  </a:ext>
                </a:extLst>
              </p14:cNvPr>
              <p14:cNvContentPartPr/>
              <p14:nvPr/>
            </p14:nvContentPartPr>
            <p14:xfrm>
              <a:off x="10912200" y="488876"/>
              <a:ext cx="120600" cy="623160"/>
            </p14:xfrm>
          </p:contentPart>
        </mc:Choice>
        <mc:Fallback xmlns="">
          <p:pic>
            <p:nvPicPr>
              <p:cNvPr id="38" name="Input penna 37">
                <a:extLst>
                  <a:ext uri="{FF2B5EF4-FFF2-40B4-BE49-F238E27FC236}">
                    <a16:creationId xmlns:a16="http://schemas.microsoft.com/office/drawing/2014/main" id="{369CAA75-E2C5-43F8-99E7-3DDAAAD6FA0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0907880" y="484556"/>
                <a:ext cx="129240" cy="63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D1628230-40A9-4B5E-8BED-31F439B7C133}"/>
                  </a:ext>
                </a:extLst>
              </p14:cNvPr>
              <p14:cNvContentPartPr/>
              <p14:nvPr/>
            </p14:nvContentPartPr>
            <p14:xfrm>
              <a:off x="10908960" y="535676"/>
              <a:ext cx="299160" cy="15192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D1628230-40A9-4B5E-8BED-31F439B7C133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10904640" y="531356"/>
                <a:ext cx="30780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2929DB30-417C-4318-9216-6598B8A5273F}"/>
                  </a:ext>
                </a:extLst>
              </p14:cNvPr>
              <p14:cNvContentPartPr/>
              <p14:nvPr/>
            </p14:nvContentPartPr>
            <p14:xfrm>
              <a:off x="11214960" y="488516"/>
              <a:ext cx="270360" cy="26136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2929DB30-417C-4318-9216-6598B8A5273F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1210640" y="484196"/>
                <a:ext cx="27900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AC3EE12B-4FF9-49E6-96CA-444B425BFC3C}"/>
                  </a:ext>
                </a:extLst>
              </p14:cNvPr>
              <p14:cNvContentPartPr/>
              <p14:nvPr/>
            </p14:nvContentPartPr>
            <p14:xfrm>
              <a:off x="11506560" y="442796"/>
              <a:ext cx="187560" cy="23544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AC3EE12B-4FF9-49E6-96CA-444B425BFC3C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1502240" y="438476"/>
                <a:ext cx="19620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3B762684-4EA4-49AD-A180-65EA9A4BE291}"/>
                  </a:ext>
                </a:extLst>
              </p14:cNvPr>
              <p14:cNvContentPartPr/>
              <p14:nvPr/>
            </p14:nvContentPartPr>
            <p14:xfrm>
              <a:off x="11495040" y="575276"/>
              <a:ext cx="169200" cy="1692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3B762684-4EA4-49AD-A180-65EA9A4BE29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1490720" y="570956"/>
                <a:ext cx="17784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26DD9F48-1B1B-4E66-819D-B1157A061A67}"/>
                  </a:ext>
                </a:extLst>
              </p14:cNvPr>
              <p14:cNvContentPartPr/>
              <p14:nvPr/>
            </p14:nvContentPartPr>
            <p14:xfrm>
              <a:off x="11763960" y="591836"/>
              <a:ext cx="42480" cy="11484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26DD9F48-1B1B-4E66-819D-B1157A061A6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11759640" y="587516"/>
                <a:ext cx="51120" cy="12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8469813A-C694-46D5-B9B6-75DD86263A77}"/>
                  </a:ext>
                </a:extLst>
              </p14:cNvPr>
              <p14:cNvContentPartPr/>
              <p14:nvPr/>
            </p14:nvContentPartPr>
            <p14:xfrm>
              <a:off x="11799600" y="442796"/>
              <a:ext cx="13680" cy="1116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8469813A-C694-46D5-B9B6-75DD86263A7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1795280" y="438476"/>
                <a:ext cx="2232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E81DDA9D-360D-464C-B513-D8C322AF5FFB}"/>
                  </a:ext>
                </a:extLst>
              </p14:cNvPr>
              <p14:cNvContentPartPr/>
              <p14:nvPr/>
            </p14:nvContentPartPr>
            <p14:xfrm>
              <a:off x="11913360" y="557996"/>
              <a:ext cx="239760" cy="21636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E81DDA9D-360D-464C-B513-D8C322AF5FFB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1909040" y="553676"/>
                <a:ext cx="24840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69FBE160-46FB-4E25-84FE-685DC1ED9AE8}"/>
                  </a:ext>
                </a:extLst>
              </p14:cNvPr>
              <p14:cNvContentPartPr/>
              <p14:nvPr/>
            </p14:nvContentPartPr>
            <p14:xfrm>
              <a:off x="188160" y="977396"/>
              <a:ext cx="288360" cy="36756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69FBE160-46FB-4E25-84FE-685DC1ED9AE8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83840" y="973076"/>
                <a:ext cx="297000" cy="37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599D9A72-5689-4755-A4F8-E64CD88A3E44}"/>
                  </a:ext>
                </a:extLst>
              </p14:cNvPr>
              <p14:cNvContentPartPr/>
              <p14:nvPr/>
            </p14:nvContentPartPr>
            <p14:xfrm>
              <a:off x="611160" y="1114556"/>
              <a:ext cx="191880" cy="18504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599D9A72-5689-4755-A4F8-E64CD88A3E44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06840" y="1110236"/>
                <a:ext cx="200520" cy="19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2CD616F3-24F9-4A57-BC63-68E48D7D8081}"/>
                  </a:ext>
                </a:extLst>
              </p14:cNvPr>
              <p14:cNvContentPartPr/>
              <p14:nvPr/>
            </p14:nvContentPartPr>
            <p14:xfrm>
              <a:off x="972960" y="828356"/>
              <a:ext cx="232920" cy="45504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2CD616F3-24F9-4A57-BC63-68E48D7D8081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968640" y="824036"/>
                <a:ext cx="241560" cy="46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46A0BAEC-904D-4991-B690-E1FDE176ECB1}"/>
                  </a:ext>
                </a:extLst>
              </p14:cNvPr>
              <p14:cNvContentPartPr/>
              <p14:nvPr/>
            </p14:nvContentPartPr>
            <p14:xfrm>
              <a:off x="927960" y="984236"/>
              <a:ext cx="225720" cy="1908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46A0BAEC-904D-4991-B690-E1FDE176ECB1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923640" y="979916"/>
                <a:ext cx="23436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DFCC7C4C-3F11-4403-A4CA-E570EEB84941}"/>
                  </a:ext>
                </a:extLst>
              </p14:cNvPr>
              <p14:cNvContentPartPr/>
              <p14:nvPr/>
            </p14:nvContentPartPr>
            <p14:xfrm>
              <a:off x="1337280" y="867236"/>
              <a:ext cx="214200" cy="45252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DFCC7C4C-3F11-4403-A4CA-E570EEB8494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332960" y="862916"/>
                <a:ext cx="222840" cy="46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7A66F5E4-EF76-413D-B469-E0E5756C5BDC}"/>
                  </a:ext>
                </a:extLst>
              </p14:cNvPr>
              <p14:cNvContentPartPr/>
              <p14:nvPr/>
            </p14:nvContentPartPr>
            <p14:xfrm>
              <a:off x="1217040" y="962996"/>
              <a:ext cx="235800" cy="1440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7A66F5E4-EF76-413D-B469-E0E5756C5BDC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1212720" y="958676"/>
                <a:ext cx="24444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25A4E5C4-4361-4BEE-831D-C5FB840F18EA}"/>
                  </a:ext>
                </a:extLst>
              </p14:cNvPr>
              <p14:cNvContentPartPr/>
              <p14:nvPr/>
            </p14:nvContentPartPr>
            <p14:xfrm>
              <a:off x="1590000" y="1078196"/>
              <a:ext cx="252360" cy="22320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25A4E5C4-4361-4BEE-831D-C5FB840F18EA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585680" y="1073876"/>
                <a:ext cx="26100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C3199F33-B686-47A8-BC20-26C83D6615B4}"/>
                  </a:ext>
                </a:extLst>
              </p14:cNvPr>
              <p14:cNvContentPartPr/>
              <p14:nvPr/>
            </p14:nvContentPartPr>
            <p14:xfrm>
              <a:off x="2067720" y="1097996"/>
              <a:ext cx="316440" cy="17748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C3199F33-B686-47A8-BC20-26C83D6615B4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063400" y="1093676"/>
                <a:ext cx="32508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61" name="Input penna 60">
                <a:extLst>
                  <a:ext uri="{FF2B5EF4-FFF2-40B4-BE49-F238E27FC236}">
                    <a16:creationId xmlns:a16="http://schemas.microsoft.com/office/drawing/2014/main" id="{1B223090-89B0-4301-B181-9A97B3978FAD}"/>
                  </a:ext>
                </a:extLst>
              </p14:cNvPr>
              <p14:cNvContentPartPr/>
              <p14:nvPr/>
            </p14:nvContentPartPr>
            <p14:xfrm>
              <a:off x="2416560" y="1157756"/>
              <a:ext cx="86040" cy="91800"/>
            </p14:xfrm>
          </p:contentPart>
        </mc:Choice>
        <mc:Fallback xmlns="">
          <p:pic>
            <p:nvPicPr>
              <p:cNvPr id="61" name="Input penna 60">
                <a:extLst>
                  <a:ext uri="{FF2B5EF4-FFF2-40B4-BE49-F238E27FC236}">
                    <a16:creationId xmlns:a16="http://schemas.microsoft.com/office/drawing/2014/main" id="{1B223090-89B0-4301-B181-9A97B3978FA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2412240" y="1153436"/>
                <a:ext cx="94680" cy="10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D6AA1664-0D85-4CD8-A9B5-26934D86F5D3}"/>
                  </a:ext>
                </a:extLst>
              </p14:cNvPr>
              <p14:cNvContentPartPr/>
              <p14:nvPr/>
            </p14:nvContentPartPr>
            <p14:xfrm>
              <a:off x="2428080" y="965876"/>
              <a:ext cx="20880" cy="612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D6AA1664-0D85-4CD8-A9B5-26934D86F5D3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2423760" y="961556"/>
                <a:ext cx="2952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5253CBB3-D79A-43D8-96DC-D7C823D0A2C5}"/>
                  </a:ext>
                </a:extLst>
              </p14:cNvPr>
              <p14:cNvContentPartPr/>
              <p14:nvPr/>
            </p14:nvContentPartPr>
            <p14:xfrm>
              <a:off x="2649120" y="1115636"/>
              <a:ext cx="419040" cy="20952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5253CBB3-D79A-43D8-96DC-D7C823D0A2C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644800" y="1111316"/>
                <a:ext cx="42768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3D848DEA-C955-4E79-A87F-39B77F07E675}"/>
                  </a:ext>
                </a:extLst>
              </p14:cNvPr>
              <p14:cNvContentPartPr/>
              <p14:nvPr/>
            </p14:nvContentPartPr>
            <p14:xfrm>
              <a:off x="3085800" y="829796"/>
              <a:ext cx="253440" cy="52092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3D848DEA-C955-4E79-A87F-39B77F07E675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081480" y="825476"/>
                <a:ext cx="262080" cy="52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1AFB97B2-9817-4F84-85E6-DE85729B8AC3}"/>
                  </a:ext>
                </a:extLst>
              </p14:cNvPr>
              <p14:cNvContentPartPr/>
              <p14:nvPr/>
            </p14:nvContentPartPr>
            <p14:xfrm>
              <a:off x="3414840" y="1151636"/>
              <a:ext cx="187200" cy="23544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1AFB97B2-9817-4F84-85E6-DE85729B8AC3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410520" y="1147316"/>
                <a:ext cx="19584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7" name="Input penna 66">
                <a:extLst>
                  <a:ext uri="{FF2B5EF4-FFF2-40B4-BE49-F238E27FC236}">
                    <a16:creationId xmlns:a16="http://schemas.microsoft.com/office/drawing/2014/main" id="{98BAF0BB-3242-4FA1-B22E-58BEF686E1D1}"/>
                  </a:ext>
                </a:extLst>
              </p14:cNvPr>
              <p14:cNvContentPartPr/>
              <p14:nvPr/>
            </p14:nvContentPartPr>
            <p14:xfrm>
              <a:off x="3762240" y="1411916"/>
              <a:ext cx="208440" cy="341640"/>
            </p14:xfrm>
          </p:contentPart>
        </mc:Choice>
        <mc:Fallback xmlns="">
          <p:pic>
            <p:nvPicPr>
              <p:cNvPr id="67" name="Input penna 66">
                <a:extLst>
                  <a:ext uri="{FF2B5EF4-FFF2-40B4-BE49-F238E27FC236}">
                    <a16:creationId xmlns:a16="http://schemas.microsoft.com/office/drawing/2014/main" id="{98BAF0BB-3242-4FA1-B22E-58BEF686E1D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757920" y="1407596"/>
                <a:ext cx="217080" cy="35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9" name="Input penna 68">
                <a:extLst>
                  <a:ext uri="{FF2B5EF4-FFF2-40B4-BE49-F238E27FC236}">
                    <a16:creationId xmlns:a16="http://schemas.microsoft.com/office/drawing/2014/main" id="{9883EBE9-2362-4571-964F-B556958F81F2}"/>
                  </a:ext>
                </a:extLst>
              </p14:cNvPr>
              <p14:cNvContentPartPr/>
              <p14:nvPr/>
            </p14:nvContentPartPr>
            <p14:xfrm>
              <a:off x="4614000" y="1183316"/>
              <a:ext cx="230040" cy="207720"/>
            </p14:xfrm>
          </p:contentPart>
        </mc:Choice>
        <mc:Fallback xmlns="">
          <p:pic>
            <p:nvPicPr>
              <p:cNvPr id="69" name="Input penna 68">
                <a:extLst>
                  <a:ext uri="{FF2B5EF4-FFF2-40B4-BE49-F238E27FC236}">
                    <a16:creationId xmlns:a16="http://schemas.microsoft.com/office/drawing/2014/main" id="{9883EBE9-2362-4571-964F-B556958F81F2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4609680" y="1178996"/>
                <a:ext cx="238680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0" name="Input penna 69">
                <a:extLst>
                  <a:ext uri="{FF2B5EF4-FFF2-40B4-BE49-F238E27FC236}">
                    <a16:creationId xmlns:a16="http://schemas.microsoft.com/office/drawing/2014/main" id="{C594FB7A-9751-4E8D-B904-C277E607D65B}"/>
                  </a:ext>
                </a:extLst>
              </p14:cNvPr>
              <p14:cNvContentPartPr/>
              <p14:nvPr/>
            </p14:nvContentPartPr>
            <p14:xfrm>
              <a:off x="4935120" y="1230836"/>
              <a:ext cx="249480" cy="208800"/>
            </p14:xfrm>
          </p:contentPart>
        </mc:Choice>
        <mc:Fallback xmlns="">
          <p:pic>
            <p:nvPicPr>
              <p:cNvPr id="70" name="Input penna 69">
                <a:extLst>
                  <a:ext uri="{FF2B5EF4-FFF2-40B4-BE49-F238E27FC236}">
                    <a16:creationId xmlns:a16="http://schemas.microsoft.com/office/drawing/2014/main" id="{C594FB7A-9751-4E8D-B904-C277E607D65B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930800" y="1226516"/>
                <a:ext cx="25812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B66137C1-6C68-4C42-AB68-44E1D6C700CC}"/>
                  </a:ext>
                </a:extLst>
              </p14:cNvPr>
              <p14:cNvContentPartPr/>
              <p14:nvPr/>
            </p14:nvContentPartPr>
            <p14:xfrm>
              <a:off x="5296200" y="1297436"/>
              <a:ext cx="21960" cy="11484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B66137C1-6C68-4C42-AB68-44E1D6C700CC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5291880" y="1293116"/>
                <a:ext cx="30600" cy="12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2" name="Input penna 71">
                <a:extLst>
                  <a:ext uri="{FF2B5EF4-FFF2-40B4-BE49-F238E27FC236}">
                    <a16:creationId xmlns:a16="http://schemas.microsoft.com/office/drawing/2014/main" id="{BF9BCE84-6C7A-423A-B080-90880FAC9F70}"/>
                  </a:ext>
                </a:extLst>
              </p14:cNvPr>
              <p14:cNvContentPartPr/>
              <p14:nvPr/>
            </p14:nvContentPartPr>
            <p14:xfrm>
              <a:off x="5304840" y="1163516"/>
              <a:ext cx="5400" cy="4680"/>
            </p14:xfrm>
          </p:contentPart>
        </mc:Choice>
        <mc:Fallback xmlns="">
          <p:pic>
            <p:nvPicPr>
              <p:cNvPr id="72" name="Input penna 71">
                <a:extLst>
                  <a:ext uri="{FF2B5EF4-FFF2-40B4-BE49-F238E27FC236}">
                    <a16:creationId xmlns:a16="http://schemas.microsoft.com/office/drawing/2014/main" id="{BF9BCE84-6C7A-423A-B080-90880FAC9F70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5300520" y="1159196"/>
                <a:ext cx="1404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3" name="Input penna 72">
                <a:extLst>
                  <a:ext uri="{FF2B5EF4-FFF2-40B4-BE49-F238E27FC236}">
                    <a16:creationId xmlns:a16="http://schemas.microsoft.com/office/drawing/2014/main" id="{FFD90613-C5BC-4C53-9A5E-C354ED12955D}"/>
                  </a:ext>
                </a:extLst>
              </p14:cNvPr>
              <p14:cNvContentPartPr/>
              <p14:nvPr/>
            </p14:nvContentPartPr>
            <p14:xfrm>
              <a:off x="5496360" y="1239476"/>
              <a:ext cx="311760" cy="207720"/>
            </p14:xfrm>
          </p:contentPart>
        </mc:Choice>
        <mc:Fallback xmlns="">
          <p:pic>
            <p:nvPicPr>
              <p:cNvPr id="73" name="Input penna 72">
                <a:extLst>
                  <a:ext uri="{FF2B5EF4-FFF2-40B4-BE49-F238E27FC236}">
                    <a16:creationId xmlns:a16="http://schemas.microsoft.com/office/drawing/2014/main" id="{FFD90613-C5BC-4C53-9A5E-C354ED12955D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5492040" y="1235156"/>
                <a:ext cx="320400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0C8B4AA7-1DBF-4D13-BEF3-5A4D9259C02F}"/>
                  </a:ext>
                </a:extLst>
              </p14:cNvPr>
              <p14:cNvContentPartPr/>
              <p14:nvPr/>
            </p14:nvContentPartPr>
            <p14:xfrm>
              <a:off x="5924040" y="840596"/>
              <a:ext cx="163080" cy="574920"/>
            </p14:xfrm>
          </p:contentPart>
        </mc:Choice>
        <mc:Fallback xmlns=""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0C8B4AA7-1DBF-4D13-BEF3-5A4D9259C02F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919720" y="836276"/>
                <a:ext cx="171720" cy="58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2641E895-1A5C-4B49-94CB-43C24E6CC63D}"/>
                  </a:ext>
                </a:extLst>
              </p14:cNvPr>
              <p14:cNvContentPartPr/>
              <p14:nvPr/>
            </p14:nvContentPartPr>
            <p14:xfrm>
              <a:off x="5790480" y="1070636"/>
              <a:ext cx="244080" cy="29880"/>
            </p14:xfrm>
          </p:contentPart>
        </mc:Choice>
        <mc:Fallback xmlns=""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2641E895-1A5C-4B49-94CB-43C24E6CC63D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786160" y="1066316"/>
                <a:ext cx="25272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6" name="Input penna 75">
                <a:extLst>
                  <a:ext uri="{FF2B5EF4-FFF2-40B4-BE49-F238E27FC236}">
                    <a16:creationId xmlns:a16="http://schemas.microsoft.com/office/drawing/2014/main" id="{CE1C5081-07A9-4D74-B783-76520C27881A}"/>
                  </a:ext>
                </a:extLst>
              </p14:cNvPr>
              <p14:cNvContentPartPr/>
              <p14:nvPr/>
            </p14:nvContentPartPr>
            <p14:xfrm>
              <a:off x="6249120" y="1184396"/>
              <a:ext cx="183240" cy="207000"/>
            </p14:xfrm>
          </p:contentPart>
        </mc:Choice>
        <mc:Fallback xmlns="">
          <p:pic>
            <p:nvPicPr>
              <p:cNvPr id="76" name="Input penna 75">
                <a:extLst>
                  <a:ext uri="{FF2B5EF4-FFF2-40B4-BE49-F238E27FC236}">
                    <a16:creationId xmlns:a16="http://schemas.microsoft.com/office/drawing/2014/main" id="{CE1C5081-07A9-4D74-B783-76520C27881A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244800" y="1180076"/>
                <a:ext cx="19188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7" name="Input penna 76">
                <a:extLst>
                  <a:ext uri="{FF2B5EF4-FFF2-40B4-BE49-F238E27FC236}">
                    <a16:creationId xmlns:a16="http://schemas.microsoft.com/office/drawing/2014/main" id="{DC95EFEB-E866-48C1-98F7-8286C718B5C4}"/>
                  </a:ext>
                </a:extLst>
              </p14:cNvPr>
              <p14:cNvContentPartPr/>
              <p14:nvPr/>
            </p14:nvContentPartPr>
            <p14:xfrm>
              <a:off x="6513720" y="1564196"/>
              <a:ext cx="118800" cy="151560"/>
            </p14:xfrm>
          </p:contentPart>
        </mc:Choice>
        <mc:Fallback xmlns="">
          <p:pic>
            <p:nvPicPr>
              <p:cNvPr id="77" name="Input penna 76">
                <a:extLst>
                  <a:ext uri="{FF2B5EF4-FFF2-40B4-BE49-F238E27FC236}">
                    <a16:creationId xmlns:a16="http://schemas.microsoft.com/office/drawing/2014/main" id="{DC95EFEB-E866-48C1-98F7-8286C718B5C4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6509400" y="1559876"/>
                <a:ext cx="12744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BA97C75F-195B-4329-B2D9-5AC2FC73CE3D}"/>
                  </a:ext>
                </a:extLst>
              </p14:cNvPr>
              <p14:cNvContentPartPr/>
              <p14:nvPr/>
            </p14:nvContentPartPr>
            <p14:xfrm>
              <a:off x="7037880" y="752036"/>
              <a:ext cx="380520" cy="63864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BA97C75F-195B-4329-B2D9-5AC2FC73CE3D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7033560" y="747716"/>
                <a:ext cx="389160" cy="64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328DB9D1-6C8F-441D-901A-FF4B04917B55}"/>
                  </a:ext>
                </a:extLst>
              </p14:cNvPr>
              <p14:cNvContentPartPr/>
              <p14:nvPr/>
            </p14:nvContentPartPr>
            <p14:xfrm>
              <a:off x="7507320" y="1165316"/>
              <a:ext cx="386280" cy="23076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328DB9D1-6C8F-441D-901A-FF4B04917B55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7503000" y="1160996"/>
                <a:ext cx="39492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1443EC55-4C1F-4B61-8EBC-89C4C6DDC332}"/>
                  </a:ext>
                </a:extLst>
              </p14:cNvPr>
              <p14:cNvContentPartPr/>
              <p14:nvPr/>
            </p14:nvContentPartPr>
            <p14:xfrm>
              <a:off x="7968480" y="1175036"/>
              <a:ext cx="280440" cy="23580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1443EC55-4C1F-4B61-8EBC-89C4C6DDC332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7964160" y="1170716"/>
                <a:ext cx="2890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88DA6A97-C9BE-459C-994D-BB4C2BFCA4D3}"/>
                  </a:ext>
                </a:extLst>
              </p14:cNvPr>
              <p14:cNvContentPartPr/>
              <p14:nvPr/>
            </p14:nvContentPartPr>
            <p14:xfrm>
              <a:off x="8246400" y="1175396"/>
              <a:ext cx="363240" cy="25164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88DA6A97-C9BE-459C-994D-BB4C2BFCA4D3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8242080" y="1171076"/>
                <a:ext cx="371880" cy="26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9CCFE67D-4C3E-4712-A401-63127C955FB9}"/>
                  </a:ext>
                </a:extLst>
              </p14:cNvPr>
              <p14:cNvContentPartPr/>
              <p14:nvPr/>
            </p14:nvContentPartPr>
            <p14:xfrm>
              <a:off x="8652840" y="868676"/>
              <a:ext cx="295200" cy="55980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9CCFE67D-4C3E-4712-A401-63127C955FB9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8648520" y="864356"/>
                <a:ext cx="303840" cy="56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8A521273-2222-4B24-999E-3A2E9BC9FE73}"/>
                  </a:ext>
                </a:extLst>
              </p14:cNvPr>
              <p14:cNvContentPartPr/>
              <p14:nvPr/>
            </p14:nvContentPartPr>
            <p14:xfrm>
              <a:off x="8994120" y="1236956"/>
              <a:ext cx="443160" cy="22680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8A521273-2222-4B24-999E-3A2E9BC9FE73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8989800" y="1232636"/>
                <a:ext cx="451800" cy="23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516F90A1-6297-4D6E-B532-A2865B586B96}"/>
                  </a:ext>
                </a:extLst>
              </p14:cNvPr>
              <p14:cNvContentPartPr/>
              <p14:nvPr/>
            </p14:nvContentPartPr>
            <p14:xfrm>
              <a:off x="9535200" y="1252436"/>
              <a:ext cx="138240" cy="21168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516F90A1-6297-4D6E-B532-A2865B586B96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9530880" y="1248116"/>
                <a:ext cx="14688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5" name="Input penna 84">
                <a:extLst>
                  <a:ext uri="{FF2B5EF4-FFF2-40B4-BE49-F238E27FC236}">
                    <a16:creationId xmlns:a16="http://schemas.microsoft.com/office/drawing/2014/main" id="{13177083-3F20-465A-8459-3D26AE84D8CE}"/>
                  </a:ext>
                </a:extLst>
              </p14:cNvPr>
              <p14:cNvContentPartPr/>
              <p14:nvPr/>
            </p14:nvContentPartPr>
            <p14:xfrm>
              <a:off x="9774960" y="1325876"/>
              <a:ext cx="186840" cy="169200"/>
            </p14:xfrm>
          </p:contentPart>
        </mc:Choice>
        <mc:Fallback xmlns="">
          <p:pic>
            <p:nvPicPr>
              <p:cNvPr id="85" name="Input penna 84">
                <a:extLst>
                  <a:ext uri="{FF2B5EF4-FFF2-40B4-BE49-F238E27FC236}">
                    <a16:creationId xmlns:a16="http://schemas.microsoft.com/office/drawing/2014/main" id="{13177083-3F20-465A-8459-3D26AE84D8C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9770640" y="1321556"/>
                <a:ext cx="19548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6" name="Input penna 85">
                <a:extLst>
                  <a:ext uri="{FF2B5EF4-FFF2-40B4-BE49-F238E27FC236}">
                    <a16:creationId xmlns:a16="http://schemas.microsoft.com/office/drawing/2014/main" id="{8093B470-50BF-40D0-86EA-4688B8759A54}"/>
                  </a:ext>
                </a:extLst>
              </p14:cNvPr>
              <p14:cNvContentPartPr/>
              <p14:nvPr/>
            </p14:nvContentPartPr>
            <p14:xfrm>
              <a:off x="10018320" y="897836"/>
              <a:ext cx="115560" cy="567360"/>
            </p14:xfrm>
          </p:contentPart>
        </mc:Choice>
        <mc:Fallback xmlns="">
          <p:pic>
            <p:nvPicPr>
              <p:cNvPr id="86" name="Input penna 85">
                <a:extLst>
                  <a:ext uri="{FF2B5EF4-FFF2-40B4-BE49-F238E27FC236}">
                    <a16:creationId xmlns:a16="http://schemas.microsoft.com/office/drawing/2014/main" id="{8093B470-50BF-40D0-86EA-4688B8759A54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10014000" y="893516"/>
                <a:ext cx="124200" cy="57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7" name="Input penna 86">
                <a:extLst>
                  <a:ext uri="{FF2B5EF4-FFF2-40B4-BE49-F238E27FC236}">
                    <a16:creationId xmlns:a16="http://schemas.microsoft.com/office/drawing/2014/main" id="{6182DBC9-4477-4CF0-809E-9CED7DBCA0FC}"/>
                  </a:ext>
                </a:extLst>
              </p14:cNvPr>
              <p14:cNvContentPartPr/>
              <p14:nvPr/>
            </p14:nvContentPartPr>
            <p14:xfrm>
              <a:off x="9836880" y="1144796"/>
              <a:ext cx="298440" cy="24840"/>
            </p14:xfrm>
          </p:contentPart>
        </mc:Choice>
        <mc:Fallback xmlns="">
          <p:pic>
            <p:nvPicPr>
              <p:cNvPr id="87" name="Input penna 86">
                <a:extLst>
                  <a:ext uri="{FF2B5EF4-FFF2-40B4-BE49-F238E27FC236}">
                    <a16:creationId xmlns:a16="http://schemas.microsoft.com/office/drawing/2014/main" id="{6182DBC9-4477-4CF0-809E-9CED7DBCA0FC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9832560" y="1140476"/>
                <a:ext cx="30708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8FF7321B-7878-42E3-9A3C-D81E86AFFE29}"/>
                  </a:ext>
                </a:extLst>
              </p14:cNvPr>
              <p14:cNvContentPartPr/>
              <p14:nvPr/>
            </p14:nvContentPartPr>
            <p14:xfrm>
              <a:off x="10226760" y="1306796"/>
              <a:ext cx="131040" cy="22284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8FF7321B-7878-42E3-9A3C-D81E86AFFE29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0222440" y="1302476"/>
                <a:ext cx="13968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B83022D1-88D3-45BB-ADF1-576EC79CB45A}"/>
                  </a:ext>
                </a:extLst>
              </p14:cNvPr>
              <p14:cNvContentPartPr/>
              <p14:nvPr/>
            </p14:nvContentPartPr>
            <p14:xfrm>
              <a:off x="10334760" y="1617836"/>
              <a:ext cx="127800" cy="10908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B83022D1-88D3-45BB-ADF1-576EC79CB45A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10330440" y="1613516"/>
                <a:ext cx="136440" cy="11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8F95DBDD-594A-4CC6-B95A-09AE2093FA7E}"/>
                  </a:ext>
                </a:extLst>
              </p14:cNvPr>
              <p14:cNvContentPartPr/>
              <p14:nvPr/>
            </p14:nvContentPartPr>
            <p14:xfrm>
              <a:off x="10759920" y="1266476"/>
              <a:ext cx="276840" cy="19368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8F95DBDD-594A-4CC6-B95A-09AE2093FA7E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10755600" y="1262156"/>
                <a:ext cx="28548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EFCD3A25-1E77-489A-AD91-CDD4D3785254}"/>
                  </a:ext>
                </a:extLst>
              </p14:cNvPr>
              <p14:cNvContentPartPr/>
              <p14:nvPr/>
            </p14:nvContentPartPr>
            <p14:xfrm>
              <a:off x="11115600" y="1256036"/>
              <a:ext cx="206280" cy="20700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EFCD3A25-1E77-489A-AD91-CDD4D3785254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11111280" y="1251716"/>
                <a:ext cx="21492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4" name="Input penna 93">
                <a:extLst>
                  <a:ext uri="{FF2B5EF4-FFF2-40B4-BE49-F238E27FC236}">
                    <a16:creationId xmlns:a16="http://schemas.microsoft.com/office/drawing/2014/main" id="{EA283F6F-07D8-4BD4-A477-B00DE3D4BD28}"/>
                  </a:ext>
                </a:extLst>
              </p14:cNvPr>
              <p14:cNvContentPartPr/>
              <p14:nvPr/>
            </p14:nvContentPartPr>
            <p14:xfrm>
              <a:off x="11529240" y="1139756"/>
              <a:ext cx="74520" cy="149400"/>
            </p14:xfrm>
          </p:contentPart>
        </mc:Choice>
        <mc:Fallback xmlns="">
          <p:pic>
            <p:nvPicPr>
              <p:cNvPr id="94" name="Input penna 93">
                <a:extLst>
                  <a:ext uri="{FF2B5EF4-FFF2-40B4-BE49-F238E27FC236}">
                    <a16:creationId xmlns:a16="http://schemas.microsoft.com/office/drawing/2014/main" id="{EA283F6F-07D8-4BD4-A477-B00DE3D4BD28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1524920" y="1135436"/>
                <a:ext cx="8316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AC9F43B7-5D8B-47EF-AF47-0C74475B60FD}"/>
                  </a:ext>
                </a:extLst>
              </p14:cNvPr>
              <p14:cNvContentPartPr/>
              <p14:nvPr/>
            </p14:nvContentPartPr>
            <p14:xfrm>
              <a:off x="142080" y="1838156"/>
              <a:ext cx="261000" cy="21384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AC9F43B7-5D8B-47EF-AF47-0C74475B60FD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137760" y="1833836"/>
                <a:ext cx="269640" cy="22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56644D49-B7E4-43AF-90C6-0950C9B28236}"/>
                  </a:ext>
                </a:extLst>
              </p14:cNvPr>
              <p14:cNvContentPartPr/>
              <p14:nvPr/>
            </p14:nvContentPartPr>
            <p14:xfrm>
              <a:off x="616200" y="1908716"/>
              <a:ext cx="99000" cy="65484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56644D49-B7E4-43AF-90C6-0950C9B28236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11880" y="1904396"/>
                <a:ext cx="107640" cy="66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3AF4D6BE-7097-4039-8665-E16763EA311B}"/>
                  </a:ext>
                </a:extLst>
              </p14:cNvPr>
              <p14:cNvContentPartPr/>
              <p14:nvPr/>
            </p14:nvContentPartPr>
            <p14:xfrm>
              <a:off x="532320" y="1850036"/>
              <a:ext cx="333360" cy="20016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3AF4D6BE-7097-4039-8665-E16763EA311B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528000" y="1845716"/>
                <a:ext cx="3420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AC5B2A29-1E86-4BBC-8F15-5628EDFAB4CD}"/>
                  </a:ext>
                </a:extLst>
              </p14:cNvPr>
              <p14:cNvContentPartPr/>
              <p14:nvPr/>
            </p14:nvContentPartPr>
            <p14:xfrm>
              <a:off x="993840" y="1796756"/>
              <a:ext cx="500040" cy="24516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AC5B2A29-1E86-4BBC-8F15-5628EDFAB4CD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989520" y="1792436"/>
                <a:ext cx="508680" cy="25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8E3BB7EC-41FB-4615-B79C-55F8BF021746}"/>
                  </a:ext>
                </a:extLst>
              </p14:cNvPr>
              <p14:cNvContentPartPr/>
              <p14:nvPr/>
            </p14:nvContentPartPr>
            <p14:xfrm>
              <a:off x="1589640" y="1780196"/>
              <a:ext cx="376560" cy="21312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8E3BB7EC-41FB-4615-B79C-55F8BF021746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1585320" y="1775876"/>
                <a:ext cx="38520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D2B9FF4B-A236-41C6-89CD-F582E6E9D400}"/>
                  </a:ext>
                </a:extLst>
              </p14:cNvPr>
              <p14:cNvContentPartPr/>
              <p14:nvPr/>
            </p14:nvContentPartPr>
            <p14:xfrm>
              <a:off x="2013360" y="1726916"/>
              <a:ext cx="274320" cy="25776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D2B9FF4B-A236-41C6-89CD-F582E6E9D400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2009040" y="1722596"/>
                <a:ext cx="28296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2" name="Input penna 101">
                <a:extLst>
                  <a:ext uri="{FF2B5EF4-FFF2-40B4-BE49-F238E27FC236}">
                    <a16:creationId xmlns:a16="http://schemas.microsoft.com/office/drawing/2014/main" id="{B6C346D5-507A-4D78-BE10-3CD999EB2660}"/>
                  </a:ext>
                </a:extLst>
              </p14:cNvPr>
              <p14:cNvContentPartPr/>
              <p14:nvPr/>
            </p14:nvContentPartPr>
            <p14:xfrm>
              <a:off x="2034960" y="1848956"/>
              <a:ext cx="232560" cy="14400"/>
            </p14:xfrm>
          </p:contentPart>
        </mc:Choice>
        <mc:Fallback xmlns="">
          <p:pic>
            <p:nvPicPr>
              <p:cNvPr id="102" name="Input penna 101">
                <a:extLst>
                  <a:ext uri="{FF2B5EF4-FFF2-40B4-BE49-F238E27FC236}">
                    <a16:creationId xmlns:a16="http://schemas.microsoft.com/office/drawing/2014/main" id="{B6C346D5-507A-4D78-BE10-3CD999EB2660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2030640" y="1844636"/>
                <a:ext cx="24120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3" name="Input penna 102">
                <a:extLst>
                  <a:ext uri="{FF2B5EF4-FFF2-40B4-BE49-F238E27FC236}">
                    <a16:creationId xmlns:a16="http://schemas.microsoft.com/office/drawing/2014/main" id="{FD87D149-B8E6-463C-8723-DCA57FF23538}"/>
                  </a:ext>
                </a:extLst>
              </p14:cNvPr>
              <p14:cNvContentPartPr/>
              <p14:nvPr/>
            </p14:nvContentPartPr>
            <p14:xfrm>
              <a:off x="2407560" y="1865156"/>
              <a:ext cx="56520" cy="121320"/>
            </p14:xfrm>
          </p:contentPart>
        </mc:Choice>
        <mc:Fallback xmlns="">
          <p:pic>
            <p:nvPicPr>
              <p:cNvPr id="103" name="Input penna 102">
                <a:extLst>
                  <a:ext uri="{FF2B5EF4-FFF2-40B4-BE49-F238E27FC236}">
                    <a16:creationId xmlns:a16="http://schemas.microsoft.com/office/drawing/2014/main" id="{FD87D149-B8E6-463C-8723-DCA57FF23538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2403240" y="1860836"/>
                <a:ext cx="6516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4" name="Input penna 103">
                <a:extLst>
                  <a:ext uri="{FF2B5EF4-FFF2-40B4-BE49-F238E27FC236}">
                    <a16:creationId xmlns:a16="http://schemas.microsoft.com/office/drawing/2014/main" id="{FB3AAA74-4F89-4142-A014-4DC1B643DEEC}"/>
                  </a:ext>
                </a:extLst>
              </p14:cNvPr>
              <p14:cNvContentPartPr/>
              <p14:nvPr/>
            </p14:nvContentPartPr>
            <p14:xfrm>
              <a:off x="2433120" y="1706756"/>
              <a:ext cx="29160" cy="39240"/>
            </p14:xfrm>
          </p:contentPart>
        </mc:Choice>
        <mc:Fallback xmlns="">
          <p:pic>
            <p:nvPicPr>
              <p:cNvPr id="104" name="Input penna 103">
                <a:extLst>
                  <a:ext uri="{FF2B5EF4-FFF2-40B4-BE49-F238E27FC236}">
                    <a16:creationId xmlns:a16="http://schemas.microsoft.com/office/drawing/2014/main" id="{FB3AAA74-4F89-4142-A014-4DC1B643DEEC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2428800" y="1702436"/>
                <a:ext cx="37800" cy="4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B1D92DD3-66D5-40DA-ABD7-819B6A71D67F}"/>
                  </a:ext>
                </a:extLst>
              </p14:cNvPr>
              <p14:cNvContentPartPr/>
              <p14:nvPr/>
            </p14:nvContentPartPr>
            <p14:xfrm>
              <a:off x="2606280" y="1787756"/>
              <a:ext cx="237600" cy="21888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B1D92DD3-66D5-40DA-ABD7-819B6A71D67F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2601960" y="1783436"/>
                <a:ext cx="24624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6" name="Input penna 105">
                <a:extLst>
                  <a:ext uri="{FF2B5EF4-FFF2-40B4-BE49-F238E27FC236}">
                    <a16:creationId xmlns:a16="http://schemas.microsoft.com/office/drawing/2014/main" id="{9FEFB368-7A57-4B78-AF19-24D1D53A13FA}"/>
                  </a:ext>
                </a:extLst>
              </p14:cNvPr>
              <p14:cNvContentPartPr/>
              <p14:nvPr/>
            </p14:nvContentPartPr>
            <p14:xfrm>
              <a:off x="2913360" y="1812956"/>
              <a:ext cx="190800" cy="245880"/>
            </p14:xfrm>
          </p:contentPart>
        </mc:Choice>
        <mc:Fallback xmlns="">
          <p:pic>
            <p:nvPicPr>
              <p:cNvPr id="106" name="Input penna 105">
                <a:extLst>
                  <a:ext uri="{FF2B5EF4-FFF2-40B4-BE49-F238E27FC236}">
                    <a16:creationId xmlns:a16="http://schemas.microsoft.com/office/drawing/2014/main" id="{9FEFB368-7A57-4B78-AF19-24D1D53A13F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2909040" y="1808636"/>
                <a:ext cx="19944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7" name="Input penna 106">
                <a:extLst>
                  <a:ext uri="{FF2B5EF4-FFF2-40B4-BE49-F238E27FC236}">
                    <a16:creationId xmlns:a16="http://schemas.microsoft.com/office/drawing/2014/main" id="{27E12F9D-9FE8-4B0D-B9F7-5FCC4702B9AD}"/>
                  </a:ext>
                </a:extLst>
              </p14:cNvPr>
              <p14:cNvContentPartPr/>
              <p14:nvPr/>
            </p14:nvContentPartPr>
            <p14:xfrm>
              <a:off x="3195240" y="1844276"/>
              <a:ext cx="198000" cy="190080"/>
            </p14:xfrm>
          </p:contentPart>
        </mc:Choice>
        <mc:Fallback xmlns="">
          <p:pic>
            <p:nvPicPr>
              <p:cNvPr id="107" name="Input penna 106">
                <a:extLst>
                  <a:ext uri="{FF2B5EF4-FFF2-40B4-BE49-F238E27FC236}">
                    <a16:creationId xmlns:a16="http://schemas.microsoft.com/office/drawing/2014/main" id="{27E12F9D-9FE8-4B0D-B9F7-5FCC4702B9AD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3190920" y="1839956"/>
                <a:ext cx="20664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8A6AC2F4-89F2-438B-9DEC-C928E4F98948}"/>
                  </a:ext>
                </a:extLst>
              </p14:cNvPr>
              <p14:cNvContentPartPr/>
              <p14:nvPr/>
            </p14:nvContentPartPr>
            <p14:xfrm>
              <a:off x="4041240" y="1825556"/>
              <a:ext cx="279000" cy="20988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8A6AC2F4-89F2-438B-9DEC-C928E4F98948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4036920" y="1821236"/>
                <a:ext cx="287640" cy="21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9" name="Input penna 108">
                <a:extLst>
                  <a:ext uri="{FF2B5EF4-FFF2-40B4-BE49-F238E27FC236}">
                    <a16:creationId xmlns:a16="http://schemas.microsoft.com/office/drawing/2014/main" id="{086CC554-5149-4581-B5B0-A1049C693897}"/>
                  </a:ext>
                </a:extLst>
              </p14:cNvPr>
              <p14:cNvContentPartPr/>
              <p14:nvPr/>
            </p14:nvContentPartPr>
            <p14:xfrm>
              <a:off x="4301160" y="1497596"/>
              <a:ext cx="98640" cy="538920"/>
            </p14:xfrm>
          </p:contentPart>
        </mc:Choice>
        <mc:Fallback xmlns="">
          <p:pic>
            <p:nvPicPr>
              <p:cNvPr id="109" name="Input penna 108">
                <a:extLst>
                  <a:ext uri="{FF2B5EF4-FFF2-40B4-BE49-F238E27FC236}">
                    <a16:creationId xmlns:a16="http://schemas.microsoft.com/office/drawing/2014/main" id="{086CC554-5149-4581-B5B0-A1049C693897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4296840" y="1493276"/>
                <a:ext cx="107280" cy="54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DAD7215D-FF3F-4C87-862E-8AED3CE926C1}"/>
                  </a:ext>
                </a:extLst>
              </p14:cNvPr>
              <p14:cNvContentPartPr/>
              <p14:nvPr/>
            </p14:nvContentPartPr>
            <p14:xfrm>
              <a:off x="4491960" y="1689476"/>
              <a:ext cx="44640" cy="26280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DAD7215D-FF3F-4C87-862E-8AED3CE926C1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4487640" y="1685156"/>
                <a:ext cx="53280" cy="271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BA548FC5-C1AC-43B3-A6BA-8F26227CD32E}"/>
              </a:ext>
            </a:extLst>
          </p:cNvPr>
          <p:cNvGrpSpPr/>
          <p:nvPr/>
        </p:nvGrpSpPr>
        <p:grpSpPr>
          <a:xfrm>
            <a:off x="4949880" y="1863356"/>
            <a:ext cx="2749320" cy="548280"/>
            <a:chOff x="4949880" y="1863356"/>
            <a:chExt cx="2749320" cy="54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0AE35917-4BD3-4B5B-B7D3-B4964B304E24}"/>
                    </a:ext>
                  </a:extLst>
                </p14:cNvPr>
                <p14:cNvContentPartPr/>
                <p14:nvPr/>
              </p14:nvContentPartPr>
              <p14:xfrm>
                <a:off x="4949880" y="1867316"/>
                <a:ext cx="323640" cy="2336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0AE35917-4BD3-4B5B-B7D3-B4964B304E2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945560" y="1862996"/>
                  <a:ext cx="3322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8F0ACDFA-3C22-427F-B30A-B5F1BFC0428F}"/>
                    </a:ext>
                  </a:extLst>
                </p14:cNvPr>
                <p14:cNvContentPartPr/>
                <p14:nvPr/>
              </p14:nvContentPartPr>
              <p14:xfrm>
                <a:off x="5487360" y="1925276"/>
                <a:ext cx="257760" cy="1710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8F0ACDFA-3C22-427F-B30A-B5F1BFC0428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483040" y="1920956"/>
                  <a:ext cx="2664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20263CFF-19CF-4A28-A382-9D80EEAD5FD1}"/>
                    </a:ext>
                  </a:extLst>
                </p14:cNvPr>
                <p14:cNvContentPartPr/>
                <p14:nvPr/>
              </p14:nvContentPartPr>
              <p14:xfrm>
                <a:off x="5836560" y="1906916"/>
                <a:ext cx="493920" cy="2361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20263CFF-19CF-4A28-A382-9D80EEAD5FD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832240" y="1902596"/>
                  <a:ext cx="50256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001CC2E4-B6A6-48CB-BC8B-E1A182CE8171}"/>
                    </a:ext>
                  </a:extLst>
                </p14:cNvPr>
                <p14:cNvContentPartPr/>
                <p14:nvPr/>
              </p14:nvContentPartPr>
              <p14:xfrm>
                <a:off x="6513720" y="1959836"/>
                <a:ext cx="530280" cy="186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001CC2E4-B6A6-48CB-BC8B-E1A182CE817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509400" y="1955516"/>
                  <a:ext cx="5389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3B9302D-525D-45CC-856E-C554E4B6C60F}"/>
                    </a:ext>
                  </a:extLst>
                </p14:cNvPr>
                <p14:cNvContentPartPr/>
                <p14:nvPr/>
              </p14:nvContentPartPr>
              <p14:xfrm>
                <a:off x="7080360" y="1863356"/>
                <a:ext cx="410760" cy="2998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3B9302D-525D-45CC-856E-C554E4B6C60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076040" y="1859036"/>
                  <a:ext cx="41940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109800C9-93FD-436B-B057-6975D9AD980C}"/>
                    </a:ext>
                  </a:extLst>
                </p14:cNvPr>
                <p14:cNvContentPartPr/>
                <p14:nvPr/>
              </p14:nvContentPartPr>
              <p14:xfrm>
                <a:off x="7536120" y="2242796"/>
                <a:ext cx="163080" cy="168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109800C9-93FD-436B-B057-6975D9AD980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531800" y="2238476"/>
                  <a:ext cx="171720" cy="177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8" name="Input penna 117">
                <a:extLst>
                  <a:ext uri="{FF2B5EF4-FFF2-40B4-BE49-F238E27FC236}">
                    <a16:creationId xmlns:a16="http://schemas.microsoft.com/office/drawing/2014/main" id="{EA40D9D4-8309-430A-AB18-A62A276649CB}"/>
                  </a:ext>
                </a:extLst>
              </p14:cNvPr>
              <p14:cNvContentPartPr/>
              <p14:nvPr/>
            </p14:nvContentPartPr>
            <p14:xfrm>
              <a:off x="8047680" y="2010596"/>
              <a:ext cx="118800" cy="129240"/>
            </p14:xfrm>
          </p:contentPart>
        </mc:Choice>
        <mc:Fallback xmlns="">
          <p:pic>
            <p:nvPicPr>
              <p:cNvPr id="118" name="Input penna 117">
                <a:extLst>
                  <a:ext uri="{FF2B5EF4-FFF2-40B4-BE49-F238E27FC236}">
                    <a16:creationId xmlns:a16="http://schemas.microsoft.com/office/drawing/2014/main" id="{EA40D9D4-8309-430A-AB18-A62A276649CB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8043360" y="2006276"/>
                <a:ext cx="127440" cy="13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9" name="Input penna 118">
                <a:extLst>
                  <a:ext uri="{FF2B5EF4-FFF2-40B4-BE49-F238E27FC236}">
                    <a16:creationId xmlns:a16="http://schemas.microsoft.com/office/drawing/2014/main" id="{259B67B8-592C-4D5E-9A46-8A364C26792E}"/>
                  </a:ext>
                </a:extLst>
              </p14:cNvPr>
              <p14:cNvContentPartPr/>
              <p14:nvPr/>
            </p14:nvContentPartPr>
            <p14:xfrm>
              <a:off x="8048400" y="1789196"/>
              <a:ext cx="62280" cy="60840"/>
            </p14:xfrm>
          </p:contentPart>
        </mc:Choice>
        <mc:Fallback xmlns="">
          <p:pic>
            <p:nvPicPr>
              <p:cNvPr id="119" name="Input penna 118">
                <a:extLst>
                  <a:ext uri="{FF2B5EF4-FFF2-40B4-BE49-F238E27FC236}">
                    <a16:creationId xmlns:a16="http://schemas.microsoft.com/office/drawing/2014/main" id="{259B67B8-592C-4D5E-9A46-8A364C26792E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044080" y="1784876"/>
                <a:ext cx="70920" cy="6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1" name="Input penna 120">
                <a:extLst>
                  <a:ext uri="{FF2B5EF4-FFF2-40B4-BE49-F238E27FC236}">
                    <a16:creationId xmlns:a16="http://schemas.microsoft.com/office/drawing/2014/main" id="{F17A39E1-2878-4743-9AA8-E0BCE7ECECA3}"/>
                  </a:ext>
                </a:extLst>
              </p14:cNvPr>
              <p14:cNvContentPartPr/>
              <p14:nvPr/>
            </p14:nvContentPartPr>
            <p14:xfrm>
              <a:off x="8484720" y="2152436"/>
              <a:ext cx="24120" cy="55440"/>
            </p14:xfrm>
          </p:contentPart>
        </mc:Choice>
        <mc:Fallback xmlns="">
          <p:pic>
            <p:nvPicPr>
              <p:cNvPr id="121" name="Input penna 120">
                <a:extLst>
                  <a:ext uri="{FF2B5EF4-FFF2-40B4-BE49-F238E27FC236}">
                    <a16:creationId xmlns:a16="http://schemas.microsoft.com/office/drawing/2014/main" id="{F17A39E1-2878-4743-9AA8-E0BCE7ECECA3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8480400" y="2148116"/>
                <a:ext cx="32760" cy="6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67D12100-5E46-48CB-A385-D4E0F9943B12}"/>
              </a:ext>
            </a:extLst>
          </p:cNvPr>
          <p:cNvGrpSpPr/>
          <p:nvPr/>
        </p:nvGrpSpPr>
        <p:grpSpPr>
          <a:xfrm>
            <a:off x="8794320" y="1972796"/>
            <a:ext cx="376560" cy="273240"/>
            <a:chOff x="8794320" y="1972796"/>
            <a:chExt cx="376560" cy="27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F7A05EC0-078B-4975-9BB1-36D725234C15}"/>
                    </a:ext>
                  </a:extLst>
                </p14:cNvPr>
                <p14:cNvContentPartPr/>
                <p14:nvPr/>
              </p14:nvContentPartPr>
              <p14:xfrm>
                <a:off x="8794320" y="1972796"/>
                <a:ext cx="200160" cy="2268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F7A05EC0-078B-4975-9BB1-36D725234C1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790000" y="1968476"/>
                  <a:ext cx="20880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418E69AA-14AA-4FC1-AE41-12627F345C9A}"/>
                    </a:ext>
                  </a:extLst>
                </p14:cNvPr>
                <p14:cNvContentPartPr/>
                <p14:nvPr/>
              </p14:nvContentPartPr>
              <p14:xfrm>
                <a:off x="9112560" y="2203196"/>
                <a:ext cx="58320" cy="428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418E69AA-14AA-4FC1-AE41-12627F345C9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108240" y="2198876"/>
                  <a:ext cx="66960" cy="51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49A94741-A42B-4001-81B4-3A1ADECF3020}"/>
                  </a:ext>
                </a:extLst>
              </p14:cNvPr>
              <p14:cNvContentPartPr/>
              <p14:nvPr/>
            </p14:nvContentPartPr>
            <p14:xfrm>
              <a:off x="9536280" y="1980716"/>
              <a:ext cx="44280" cy="4644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49A94741-A42B-4001-81B4-3A1ADECF3020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9531960" y="1976396"/>
                <a:ext cx="5292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2ACC8855-9FF1-4A49-B1D5-DF111AC3390D}"/>
                  </a:ext>
                </a:extLst>
              </p14:cNvPr>
              <p14:cNvContentPartPr/>
              <p14:nvPr/>
            </p14:nvContentPartPr>
            <p14:xfrm>
              <a:off x="9544560" y="2194556"/>
              <a:ext cx="25200" cy="3420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2ACC8855-9FF1-4A49-B1D5-DF111AC3390D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9540240" y="2190236"/>
                <a:ext cx="33840" cy="42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D6D5D703-5210-4FD1-A5D1-92EC4EF328C7}"/>
              </a:ext>
            </a:extLst>
          </p:cNvPr>
          <p:cNvGrpSpPr/>
          <p:nvPr/>
        </p:nvGrpSpPr>
        <p:grpSpPr>
          <a:xfrm>
            <a:off x="548160" y="2619716"/>
            <a:ext cx="943920" cy="734040"/>
            <a:chOff x="548160" y="2619716"/>
            <a:chExt cx="943920" cy="73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B2ABCC4-9362-481F-BB05-BAFE5D90C039}"/>
                    </a:ext>
                  </a:extLst>
                </p14:cNvPr>
                <p14:cNvContentPartPr/>
                <p14:nvPr/>
              </p14:nvContentPartPr>
              <p14:xfrm>
                <a:off x="860640" y="2715836"/>
                <a:ext cx="418320" cy="3459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B2ABCC4-9362-481F-BB05-BAFE5D90C03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56320" y="2711516"/>
                  <a:ext cx="42696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4DC4E90-77BC-4E01-8227-524AF4C8B832}"/>
                    </a:ext>
                  </a:extLst>
                </p14:cNvPr>
                <p14:cNvContentPartPr/>
                <p14:nvPr/>
              </p14:nvContentPartPr>
              <p14:xfrm>
                <a:off x="1398840" y="3110756"/>
                <a:ext cx="93240" cy="2430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4DC4E90-77BC-4E01-8227-524AF4C8B83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394520" y="3106436"/>
                  <a:ext cx="10188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A06E704-0476-47A9-B1DA-07F9D0D0882B}"/>
                    </a:ext>
                  </a:extLst>
                </p14:cNvPr>
                <p14:cNvContentPartPr/>
                <p14:nvPr/>
              </p14:nvContentPartPr>
              <p14:xfrm>
                <a:off x="548160" y="2619716"/>
                <a:ext cx="291960" cy="621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A06E704-0476-47A9-B1DA-07F9D0D0882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43840" y="2615396"/>
                  <a:ext cx="300600" cy="63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FB0AB285-2DC1-47E4-B253-11CF7E8F2EDF}"/>
              </a:ext>
            </a:extLst>
          </p:cNvPr>
          <p:cNvGrpSpPr/>
          <p:nvPr/>
        </p:nvGrpSpPr>
        <p:grpSpPr>
          <a:xfrm>
            <a:off x="1750920" y="2423156"/>
            <a:ext cx="800280" cy="790560"/>
            <a:chOff x="1750920" y="2423156"/>
            <a:chExt cx="800280" cy="79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4B97AC90-8156-4884-B2C5-A27C98173CD3}"/>
                    </a:ext>
                  </a:extLst>
                </p14:cNvPr>
                <p14:cNvContentPartPr/>
                <p14:nvPr/>
              </p14:nvContentPartPr>
              <p14:xfrm>
                <a:off x="1750920" y="2423156"/>
                <a:ext cx="383040" cy="5940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4B97AC90-8156-4884-B2C5-A27C98173CD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746600" y="2418836"/>
                  <a:ext cx="391680" cy="60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B345E0A7-D84A-4900-BDAD-B3783AAB73CE}"/>
                    </a:ext>
                  </a:extLst>
                </p14:cNvPr>
                <p14:cNvContentPartPr/>
                <p14:nvPr/>
              </p14:nvContentPartPr>
              <p14:xfrm>
                <a:off x="2275440" y="2596676"/>
                <a:ext cx="275760" cy="6170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B345E0A7-D84A-4900-BDAD-B3783AAB73C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271120" y="2592356"/>
                  <a:ext cx="284400" cy="62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81B2C150-6E9D-41A2-B685-A7619221DA1A}"/>
              </a:ext>
            </a:extLst>
          </p:cNvPr>
          <p:cNvGrpSpPr/>
          <p:nvPr/>
        </p:nvGrpSpPr>
        <p:grpSpPr>
          <a:xfrm>
            <a:off x="2800320" y="2816996"/>
            <a:ext cx="220680" cy="286560"/>
            <a:chOff x="2800320" y="2816996"/>
            <a:chExt cx="220680" cy="28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C9A8526-3CBD-469C-BB09-AD7F144645BF}"/>
                    </a:ext>
                  </a:extLst>
                </p14:cNvPr>
                <p14:cNvContentPartPr/>
                <p14:nvPr/>
              </p14:nvContentPartPr>
              <p14:xfrm>
                <a:off x="2800320" y="2905916"/>
                <a:ext cx="220680" cy="25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C9A8526-3CBD-469C-BB09-AD7F144645B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796000" y="2901596"/>
                  <a:ext cx="2293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3F56905-9BA4-4A87-91D3-53BD9EF532A4}"/>
                    </a:ext>
                  </a:extLst>
                </p14:cNvPr>
                <p14:cNvContentPartPr/>
                <p14:nvPr/>
              </p14:nvContentPartPr>
              <p14:xfrm>
                <a:off x="2908680" y="2816996"/>
                <a:ext cx="41400" cy="2865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3F56905-9BA4-4A87-91D3-53BD9EF532A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904360" y="2812676"/>
                  <a:ext cx="50040" cy="29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7E29C002-1121-484A-BF26-D157B3C5A26B}"/>
              </a:ext>
            </a:extLst>
          </p:cNvPr>
          <p:cNvGrpSpPr/>
          <p:nvPr/>
        </p:nvGrpSpPr>
        <p:grpSpPr>
          <a:xfrm>
            <a:off x="3513120" y="2577596"/>
            <a:ext cx="730800" cy="774360"/>
            <a:chOff x="3513120" y="2577596"/>
            <a:chExt cx="730800" cy="77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6CD99D01-883E-49F7-B26B-BA2BCF72D063}"/>
                    </a:ext>
                  </a:extLst>
                </p14:cNvPr>
                <p14:cNvContentPartPr/>
                <p14:nvPr/>
              </p14:nvContentPartPr>
              <p14:xfrm>
                <a:off x="3513120" y="2577596"/>
                <a:ext cx="289440" cy="6422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6CD99D01-883E-49F7-B26B-BA2BCF72D06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508800" y="2573276"/>
                  <a:ext cx="298080" cy="65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67C65DB8-4255-4D9D-8873-0285F5CF0662}"/>
                    </a:ext>
                  </a:extLst>
                </p14:cNvPr>
                <p14:cNvContentPartPr/>
                <p14:nvPr/>
              </p14:nvContentPartPr>
              <p14:xfrm>
                <a:off x="3780600" y="2720516"/>
                <a:ext cx="290160" cy="3034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67C65DB8-4255-4D9D-8873-0285F5CF066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776280" y="2716196"/>
                  <a:ext cx="29880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BD48467-78CA-4F49-B433-AFA3A04D4C9A}"/>
                    </a:ext>
                  </a:extLst>
                </p14:cNvPr>
                <p14:cNvContentPartPr/>
                <p14:nvPr/>
              </p14:nvContentPartPr>
              <p14:xfrm>
                <a:off x="4207920" y="3027596"/>
                <a:ext cx="29160" cy="100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BD48467-78CA-4F49-B433-AFA3A04D4C9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203600" y="3023276"/>
                  <a:ext cx="378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E12FEA60-7DAA-4628-AAB9-256FD3FC5716}"/>
                    </a:ext>
                  </a:extLst>
                </p14:cNvPr>
                <p14:cNvContentPartPr/>
                <p14:nvPr/>
              </p14:nvContentPartPr>
              <p14:xfrm>
                <a:off x="4085520" y="3035516"/>
                <a:ext cx="158400" cy="3164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E12FEA60-7DAA-4628-AAB9-256FD3FC571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081200" y="3031196"/>
                  <a:ext cx="167040" cy="32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AAC3568F-C4A1-4CF0-870E-FAA99B08350C}"/>
              </a:ext>
            </a:extLst>
          </p:cNvPr>
          <p:cNvGrpSpPr/>
          <p:nvPr/>
        </p:nvGrpSpPr>
        <p:grpSpPr>
          <a:xfrm>
            <a:off x="4579080" y="2505956"/>
            <a:ext cx="807480" cy="720720"/>
            <a:chOff x="4579080" y="2505956"/>
            <a:chExt cx="807480" cy="72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F9967317-9422-47EC-B27A-4845EBD75CBB}"/>
                    </a:ext>
                  </a:extLst>
                </p14:cNvPr>
                <p14:cNvContentPartPr/>
                <p14:nvPr/>
              </p14:nvContentPartPr>
              <p14:xfrm>
                <a:off x="4579080" y="2786396"/>
                <a:ext cx="320040" cy="2390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F9967317-9422-47EC-B27A-4845EBD75CB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574760" y="2782076"/>
                  <a:ext cx="32868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5697964-0F71-4F43-B54F-F8ADF29545DD}"/>
                    </a:ext>
                  </a:extLst>
                </p14:cNvPr>
                <p14:cNvContentPartPr/>
                <p14:nvPr/>
              </p14:nvContentPartPr>
              <p14:xfrm>
                <a:off x="4876080" y="2505956"/>
                <a:ext cx="192240" cy="6296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5697964-0F71-4F43-B54F-F8ADF29545D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871760" y="2501636"/>
                  <a:ext cx="200880" cy="63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1167C260-B135-4985-842D-7264EF57DDF1}"/>
                    </a:ext>
                  </a:extLst>
                </p14:cNvPr>
                <p14:cNvContentPartPr/>
                <p14:nvPr/>
              </p14:nvContentPartPr>
              <p14:xfrm>
                <a:off x="5179200" y="2537636"/>
                <a:ext cx="207360" cy="6890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1167C260-B135-4985-842D-7264EF57DDF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174880" y="2533316"/>
                  <a:ext cx="216000" cy="697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47" name="Input penna 146">
                <a:extLst>
                  <a:ext uri="{FF2B5EF4-FFF2-40B4-BE49-F238E27FC236}">
                    <a16:creationId xmlns:a16="http://schemas.microsoft.com/office/drawing/2014/main" id="{E67DA54A-F6A8-43CD-BCE2-ACA45668145D}"/>
                  </a:ext>
                </a:extLst>
              </p14:cNvPr>
              <p14:cNvContentPartPr/>
              <p14:nvPr/>
            </p14:nvContentPartPr>
            <p14:xfrm>
              <a:off x="5729640" y="2864876"/>
              <a:ext cx="93960" cy="20160"/>
            </p14:xfrm>
          </p:contentPart>
        </mc:Choice>
        <mc:Fallback xmlns="">
          <p:pic>
            <p:nvPicPr>
              <p:cNvPr id="147" name="Input penna 146">
                <a:extLst>
                  <a:ext uri="{FF2B5EF4-FFF2-40B4-BE49-F238E27FC236}">
                    <a16:creationId xmlns:a16="http://schemas.microsoft.com/office/drawing/2014/main" id="{E67DA54A-F6A8-43CD-BCE2-ACA45668145D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5725320" y="2860556"/>
                <a:ext cx="10260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8" name="Input penna 147">
                <a:extLst>
                  <a:ext uri="{FF2B5EF4-FFF2-40B4-BE49-F238E27FC236}">
                    <a16:creationId xmlns:a16="http://schemas.microsoft.com/office/drawing/2014/main" id="{C6A89832-380C-4C4D-9883-F30D2AF5059E}"/>
                  </a:ext>
                </a:extLst>
              </p14:cNvPr>
              <p14:cNvContentPartPr/>
              <p14:nvPr/>
            </p14:nvContentPartPr>
            <p14:xfrm>
              <a:off x="5704080" y="3020396"/>
              <a:ext cx="128880" cy="13320"/>
            </p14:xfrm>
          </p:contentPart>
        </mc:Choice>
        <mc:Fallback xmlns="">
          <p:pic>
            <p:nvPicPr>
              <p:cNvPr id="148" name="Input penna 147">
                <a:extLst>
                  <a:ext uri="{FF2B5EF4-FFF2-40B4-BE49-F238E27FC236}">
                    <a16:creationId xmlns:a16="http://schemas.microsoft.com/office/drawing/2014/main" id="{C6A89832-380C-4C4D-9883-F30D2AF5059E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5699760" y="3016076"/>
                <a:ext cx="13752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08BBD1E2-44D8-44F6-AF27-E641C848277B}"/>
              </a:ext>
            </a:extLst>
          </p:cNvPr>
          <p:cNvGrpSpPr/>
          <p:nvPr/>
        </p:nvGrpSpPr>
        <p:grpSpPr>
          <a:xfrm>
            <a:off x="6338040" y="2684876"/>
            <a:ext cx="1335600" cy="585720"/>
            <a:chOff x="6338040" y="2684876"/>
            <a:chExt cx="1335600" cy="58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E6AEFCBF-783D-44CA-BB07-74C3B8FFDF69}"/>
                    </a:ext>
                  </a:extLst>
                </p14:cNvPr>
                <p14:cNvContentPartPr/>
                <p14:nvPr/>
              </p14:nvContentPartPr>
              <p14:xfrm>
                <a:off x="6338040" y="2684876"/>
                <a:ext cx="451800" cy="3272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E6AEFCBF-783D-44CA-BB07-74C3B8FFDF6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333720" y="2680556"/>
                  <a:ext cx="46044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875482B9-796B-4439-AC7F-1AC0B1972308}"/>
                    </a:ext>
                  </a:extLst>
                </p14:cNvPr>
                <p14:cNvContentPartPr/>
                <p14:nvPr/>
              </p14:nvContentPartPr>
              <p14:xfrm>
                <a:off x="6885960" y="2855156"/>
                <a:ext cx="218520" cy="122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875482B9-796B-4439-AC7F-1AC0B197230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881640" y="2850836"/>
                  <a:ext cx="2271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8B0158C7-1DE2-4FD6-8B70-0F3281CC2693}"/>
                    </a:ext>
                  </a:extLst>
                </p14:cNvPr>
                <p14:cNvContentPartPr/>
                <p14:nvPr/>
              </p14:nvContentPartPr>
              <p14:xfrm>
                <a:off x="6991080" y="2786036"/>
                <a:ext cx="73440" cy="2314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8B0158C7-1DE2-4FD6-8B70-0F3281CC269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986760" y="2781716"/>
                  <a:ext cx="820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9D9AE456-F9D3-46FB-8E61-014829437421}"/>
                    </a:ext>
                  </a:extLst>
                </p14:cNvPr>
                <p14:cNvContentPartPr/>
                <p14:nvPr/>
              </p14:nvContentPartPr>
              <p14:xfrm>
                <a:off x="7257120" y="2708996"/>
                <a:ext cx="191880" cy="2772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9D9AE456-F9D3-46FB-8E61-01482943742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252800" y="2704676"/>
                  <a:ext cx="20052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DFB6BE8E-61D2-4B8F-ABC5-DA4CDAEE583E}"/>
                    </a:ext>
                  </a:extLst>
                </p14:cNvPr>
                <p14:cNvContentPartPr/>
                <p14:nvPr/>
              </p14:nvContentPartPr>
              <p14:xfrm>
                <a:off x="7455120" y="3006356"/>
                <a:ext cx="218520" cy="2642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DFB6BE8E-61D2-4B8F-ABC5-DA4CDAEE583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450800" y="3002036"/>
                  <a:ext cx="227160" cy="272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1E7A4BC6-042F-41A9-849B-BC40A99F86F4}"/>
                  </a:ext>
                </a:extLst>
              </p14:cNvPr>
              <p14:cNvContentPartPr/>
              <p14:nvPr/>
            </p14:nvContentPartPr>
            <p14:xfrm>
              <a:off x="6106200" y="2409116"/>
              <a:ext cx="252360" cy="60444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1E7A4BC6-042F-41A9-849B-BC40A99F86F4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6101880" y="2404796"/>
                <a:ext cx="261000" cy="613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0AF56D89-AF24-435A-A608-D8AC5704368C}"/>
              </a:ext>
            </a:extLst>
          </p:cNvPr>
          <p:cNvGrpSpPr/>
          <p:nvPr/>
        </p:nvGrpSpPr>
        <p:grpSpPr>
          <a:xfrm>
            <a:off x="7926000" y="2441876"/>
            <a:ext cx="1674720" cy="640080"/>
            <a:chOff x="7926000" y="2441876"/>
            <a:chExt cx="1674720" cy="64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76FE38D6-D37D-4E35-98E6-2EE31B389B42}"/>
                    </a:ext>
                  </a:extLst>
                </p14:cNvPr>
                <p14:cNvContentPartPr/>
                <p14:nvPr/>
              </p14:nvContentPartPr>
              <p14:xfrm>
                <a:off x="7926000" y="2441876"/>
                <a:ext cx="291240" cy="5025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76FE38D6-D37D-4E35-98E6-2EE31B389B42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921680" y="2437556"/>
                  <a:ext cx="29988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660B4E2-A593-4728-80AD-665D845462DB}"/>
                    </a:ext>
                  </a:extLst>
                </p14:cNvPr>
                <p14:cNvContentPartPr/>
                <p14:nvPr/>
              </p14:nvContentPartPr>
              <p14:xfrm>
                <a:off x="8423160" y="2849756"/>
                <a:ext cx="267840" cy="356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660B4E2-A593-4728-80AD-665D845462D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418840" y="2845436"/>
                  <a:ext cx="2764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85A7B82F-67E1-40EE-9610-932F4375C66D}"/>
                    </a:ext>
                  </a:extLst>
                </p14:cNvPr>
                <p14:cNvContentPartPr/>
                <p14:nvPr/>
              </p14:nvContentPartPr>
              <p14:xfrm>
                <a:off x="8553480" y="2783516"/>
                <a:ext cx="37440" cy="2584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85A7B82F-67E1-40EE-9610-932F4375C66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549160" y="2779196"/>
                  <a:ext cx="4608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02305F1B-90DE-4565-BD18-FE47F70DE53C}"/>
                    </a:ext>
                  </a:extLst>
                </p14:cNvPr>
                <p14:cNvContentPartPr/>
                <p14:nvPr/>
              </p14:nvContentPartPr>
              <p14:xfrm>
                <a:off x="8915640" y="2783156"/>
                <a:ext cx="232200" cy="1846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02305F1B-90DE-4565-BD18-FE47F70DE53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911320" y="2778836"/>
                  <a:ext cx="2408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C041EE19-6092-4AD1-AC41-D9F3C0FAB87D}"/>
                    </a:ext>
                  </a:extLst>
                </p14:cNvPr>
                <p14:cNvContentPartPr/>
                <p14:nvPr/>
              </p14:nvContentPartPr>
              <p14:xfrm>
                <a:off x="9136320" y="2513156"/>
                <a:ext cx="217440" cy="568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C041EE19-6092-4AD1-AC41-D9F3C0FAB87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132000" y="2508836"/>
                  <a:ext cx="226080" cy="57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A571D3E-E759-4A52-8724-43809E20ECF2}"/>
                    </a:ext>
                  </a:extLst>
                </p14:cNvPr>
                <p14:cNvContentPartPr/>
                <p14:nvPr/>
              </p14:nvContentPartPr>
              <p14:xfrm>
                <a:off x="9392280" y="2516756"/>
                <a:ext cx="208440" cy="456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A571D3E-E759-4A52-8724-43809E20ECF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387960" y="2512436"/>
                  <a:ext cx="217080" cy="46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B4125223-DB00-4B26-95E8-07F51D089D30}"/>
              </a:ext>
            </a:extLst>
          </p:cNvPr>
          <p:cNvGrpSpPr/>
          <p:nvPr/>
        </p:nvGrpSpPr>
        <p:grpSpPr>
          <a:xfrm>
            <a:off x="204720" y="3304796"/>
            <a:ext cx="2438640" cy="772560"/>
            <a:chOff x="204720" y="3304796"/>
            <a:chExt cx="2438640" cy="77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95DB559-B263-412A-BBF7-B3D9109E58E4}"/>
                    </a:ext>
                  </a:extLst>
                </p14:cNvPr>
                <p14:cNvContentPartPr/>
                <p14:nvPr/>
              </p14:nvContentPartPr>
              <p14:xfrm>
                <a:off x="204720" y="3443036"/>
                <a:ext cx="431280" cy="5389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95DB559-B263-412A-BBF7-B3D9109E58E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00400" y="3438716"/>
                  <a:ext cx="43992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565330A0-36B9-4DC8-B7CE-3C04185D5862}"/>
                    </a:ext>
                  </a:extLst>
                </p14:cNvPr>
                <p14:cNvContentPartPr/>
                <p14:nvPr/>
              </p14:nvContentPartPr>
              <p14:xfrm>
                <a:off x="500280" y="3835076"/>
                <a:ext cx="183960" cy="2422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565330A0-36B9-4DC8-B7CE-3C04185D586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95960" y="3830756"/>
                  <a:ext cx="1926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3983E8AB-DBA3-4344-92B6-6BC118DB02B5}"/>
                    </a:ext>
                  </a:extLst>
                </p14:cNvPr>
                <p14:cNvContentPartPr/>
                <p14:nvPr/>
              </p14:nvContentPartPr>
              <p14:xfrm>
                <a:off x="787200" y="3705836"/>
                <a:ext cx="451080" cy="3038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3983E8AB-DBA3-4344-92B6-6BC118DB02B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82880" y="3701516"/>
                  <a:ext cx="4597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A2EFBA0-EF3A-457E-8531-45DC2D6346B7}"/>
                    </a:ext>
                  </a:extLst>
                </p14:cNvPr>
                <p14:cNvContentPartPr/>
                <p14:nvPr/>
              </p14:nvContentPartPr>
              <p14:xfrm>
                <a:off x="1346280" y="3691436"/>
                <a:ext cx="201600" cy="2581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A2EFBA0-EF3A-457E-8531-45DC2D6346B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341960" y="3687116"/>
                  <a:ext cx="21024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EA54DDFC-3D36-445E-89DC-C9B0B2297562}"/>
                    </a:ext>
                  </a:extLst>
                </p14:cNvPr>
                <p14:cNvContentPartPr/>
                <p14:nvPr/>
              </p14:nvContentPartPr>
              <p14:xfrm>
                <a:off x="1627440" y="3711956"/>
                <a:ext cx="242640" cy="207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EA54DDFC-3D36-445E-89DC-C9B0B229756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623120" y="3707636"/>
                  <a:ext cx="2512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9637583-E5E4-4630-8A76-FF11B326015B}"/>
                    </a:ext>
                  </a:extLst>
                </p14:cNvPr>
                <p14:cNvContentPartPr/>
                <p14:nvPr/>
              </p14:nvContentPartPr>
              <p14:xfrm>
                <a:off x="1964040" y="3304796"/>
                <a:ext cx="247320" cy="553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9637583-E5E4-4630-8A76-FF11B326015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959720" y="3300476"/>
                  <a:ext cx="25596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12508BD6-7004-4258-98EE-99872975E7C4}"/>
                    </a:ext>
                  </a:extLst>
                </p14:cNvPr>
                <p14:cNvContentPartPr/>
                <p14:nvPr/>
              </p14:nvContentPartPr>
              <p14:xfrm>
                <a:off x="1921920" y="3531236"/>
                <a:ext cx="189720" cy="284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12508BD6-7004-4258-98EE-99872975E7C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917600" y="3526916"/>
                  <a:ext cx="1983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1CA3BFC-B3F3-4A8C-88BF-6E9E2278CE4F}"/>
                    </a:ext>
                  </a:extLst>
                </p14:cNvPr>
                <p14:cNvContentPartPr/>
                <p14:nvPr/>
              </p14:nvContentPartPr>
              <p14:xfrm>
                <a:off x="2264640" y="3646076"/>
                <a:ext cx="378720" cy="2692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1CA3BFC-B3F3-4A8C-88BF-6E9E2278CE4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260320" y="3641756"/>
                  <a:ext cx="387360" cy="27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0690E732-81D3-4F8E-8E51-753671AD9E41}"/>
              </a:ext>
            </a:extLst>
          </p:cNvPr>
          <p:cNvGrpSpPr/>
          <p:nvPr/>
        </p:nvGrpSpPr>
        <p:grpSpPr>
          <a:xfrm>
            <a:off x="3161400" y="3608636"/>
            <a:ext cx="320400" cy="419400"/>
            <a:chOff x="3161400" y="3608636"/>
            <a:chExt cx="320400" cy="41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13851B8-A330-416A-A2FF-E8E5C7072A57}"/>
                    </a:ext>
                  </a:extLst>
                </p14:cNvPr>
                <p14:cNvContentPartPr/>
                <p14:nvPr/>
              </p14:nvContentPartPr>
              <p14:xfrm>
                <a:off x="3161400" y="3848756"/>
                <a:ext cx="320400" cy="1792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13851B8-A330-416A-A2FF-E8E5C7072A5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157080" y="3844436"/>
                  <a:ext cx="3290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FC2972A1-921A-4E01-B5D0-7B0516E653E6}"/>
                    </a:ext>
                  </a:extLst>
                </p14:cNvPr>
                <p14:cNvContentPartPr/>
                <p14:nvPr/>
              </p14:nvContentPartPr>
              <p14:xfrm>
                <a:off x="3228720" y="3608636"/>
                <a:ext cx="240840" cy="1047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FC2972A1-921A-4E01-B5D0-7B0516E653E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224400" y="3604316"/>
                  <a:ext cx="249480" cy="11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C6B8BE0F-1278-4C71-AF21-0869EF2B437D}"/>
              </a:ext>
            </a:extLst>
          </p:cNvPr>
          <p:cNvGrpSpPr/>
          <p:nvPr/>
        </p:nvGrpSpPr>
        <p:grpSpPr>
          <a:xfrm>
            <a:off x="3941520" y="3482996"/>
            <a:ext cx="2878920" cy="669240"/>
            <a:chOff x="3941520" y="3482996"/>
            <a:chExt cx="2878920" cy="66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C9707D64-C034-452E-A3D7-B1FCC0BE9F11}"/>
                    </a:ext>
                  </a:extLst>
                </p14:cNvPr>
                <p14:cNvContentPartPr/>
                <p14:nvPr/>
              </p14:nvContentPartPr>
              <p14:xfrm>
                <a:off x="3941520" y="3552476"/>
                <a:ext cx="312840" cy="5058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C9707D64-C034-452E-A3D7-B1FCC0BE9F1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937200" y="3548156"/>
                  <a:ext cx="32148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ECC375EE-1242-4718-A410-28FA060E37CC}"/>
                    </a:ext>
                  </a:extLst>
                </p14:cNvPr>
                <p14:cNvContentPartPr/>
                <p14:nvPr/>
              </p14:nvContentPartPr>
              <p14:xfrm>
                <a:off x="4385040" y="3482996"/>
                <a:ext cx="34200" cy="2347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ECC375EE-1242-4718-A410-28FA060E37C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380720" y="3478676"/>
                  <a:ext cx="4284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07954334-DEAA-464C-A7EF-2DE5F23BB622}"/>
                    </a:ext>
                  </a:extLst>
                </p14:cNvPr>
                <p14:cNvContentPartPr/>
                <p14:nvPr/>
              </p14:nvContentPartPr>
              <p14:xfrm>
                <a:off x="4575120" y="3833636"/>
                <a:ext cx="320400" cy="232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07954334-DEAA-464C-A7EF-2DE5F23BB62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570800" y="3829316"/>
                  <a:ext cx="32904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9C56E30-34D2-4B98-8292-2F8E2CE27EDE}"/>
                    </a:ext>
                  </a:extLst>
                </p14:cNvPr>
                <p14:cNvContentPartPr/>
                <p14:nvPr/>
              </p14:nvContentPartPr>
              <p14:xfrm>
                <a:off x="5039160" y="3817436"/>
                <a:ext cx="265320" cy="2610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9C56E30-34D2-4B98-8292-2F8E2CE27ED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034840" y="3813116"/>
                  <a:ext cx="27396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B4F9122-DD0C-468C-8C20-5A2E18728283}"/>
                    </a:ext>
                  </a:extLst>
                </p14:cNvPr>
                <p14:cNvContentPartPr/>
                <p14:nvPr/>
              </p14:nvContentPartPr>
              <p14:xfrm>
                <a:off x="5407800" y="3859556"/>
                <a:ext cx="300600" cy="2404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B4F9122-DD0C-468C-8C20-5A2E18728283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403480" y="3855236"/>
                  <a:ext cx="3092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BBA7763-5FEB-432B-A925-9654756BB1C8}"/>
                    </a:ext>
                  </a:extLst>
                </p14:cNvPr>
                <p14:cNvContentPartPr/>
                <p14:nvPr/>
              </p14:nvContentPartPr>
              <p14:xfrm>
                <a:off x="5741520" y="3858836"/>
                <a:ext cx="501480" cy="2574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BBA7763-5FEB-432B-A925-9654756BB1C8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737200" y="3854516"/>
                  <a:ext cx="5101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17B1A93-BCF2-46A4-8315-CB7A9FC9F325}"/>
                    </a:ext>
                  </a:extLst>
                </p14:cNvPr>
                <p14:cNvContentPartPr/>
                <p14:nvPr/>
              </p14:nvContentPartPr>
              <p14:xfrm>
                <a:off x="6279360" y="3510716"/>
                <a:ext cx="273960" cy="6030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17B1A93-BCF2-46A4-8315-CB7A9FC9F32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275040" y="3506396"/>
                  <a:ext cx="282600" cy="61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9444293-D843-432E-A0C0-54FFD1C6A4B7}"/>
                    </a:ext>
                  </a:extLst>
                </p14:cNvPr>
                <p14:cNvContentPartPr/>
                <p14:nvPr/>
              </p14:nvContentPartPr>
              <p14:xfrm>
                <a:off x="6620640" y="3925076"/>
                <a:ext cx="199800" cy="2271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9444293-D843-432E-A0C0-54FFD1C6A4B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616320" y="3920756"/>
                  <a:ext cx="208440" cy="23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A132AF14-FF94-4530-BE4B-B4B94FF797C0}"/>
              </a:ext>
            </a:extLst>
          </p:cNvPr>
          <p:cNvGrpSpPr/>
          <p:nvPr/>
        </p:nvGrpSpPr>
        <p:grpSpPr>
          <a:xfrm>
            <a:off x="7242720" y="3579836"/>
            <a:ext cx="4872240" cy="728640"/>
            <a:chOff x="7242720" y="3579836"/>
            <a:chExt cx="4872240" cy="72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4D5B0DB4-0028-4FE0-9A6C-7840FB6685B9}"/>
                    </a:ext>
                  </a:extLst>
                </p14:cNvPr>
                <p14:cNvContentPartPr/>
                <p14:nvPr/>
              </p14:nvContentPartPr>
              <p14:xfrm>
                <a:off x="7242720" y="3825356"/>
                <a:ext cx="290160" cy="2743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4D5B0DB4-0028-4FE0-9A6C-7840FB6685B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238400" y="3821036"/>
                  <a:ext cx="2988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6A4D936-4F42-4EAF-B73D-F306456D2EDA}"/>
                    </a:ext>
                  </a:extLst>
                </p14:cNvPr>
                <p14:cNvContentPartPr/>
                <p14:nvPr/>
              </p14:nvContentPartPr>
              <p14:xfrm>
                <a:off x="7560600" y="3855596"/>
                <a:ext cx="313920" cy="2217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6A4D936-4F42-4EAF-B73D-F306456D2EDA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556280" y="3851276"/>
                  <a:ext cx="3225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CDAB3C3E-A590-49F2-B62D-9D3B181237A6}"/>
                    </a:ext>
                  </a:extLst>
                </p14:cNvPr>
                <p14:cNvContentPartPr/>
                <p14:nvPr/>
              </p14:nvContentPartPr>
              <p14:xfrm>
                <a:off x="7935720" y="3890156"/>
                <a:ext cx="568080" cy="3052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CDAB3C3E-A590-49F2-B62D-9D3B181237A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931400" y="3885836"/>
                  <a:ext cx="576720" cy="31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1D7E02D-A04C-4CB3-BB9B-B585C8573388}"/>
                    </a:ext>
                  </a:extLst>
                </p14:cNvPr>
                <p14:cNvContentPartPr/>
                <p14:nvPr/>
              </p14:nvContentPartPr>
              <p14:xfrm>
                <a:off x="8575440" y="3939476"/>
                <a:ext cx="453240" cy="2649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1D7E02D-A04C-4CB3-BB9B-B585C857338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571120" y="3935156"/>
                  <a:ext cx="4618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06848097-CB51-4B4C-9952-9C0C909500FA}"/>
                    </a:ext>
                  </a:extLst>
                </p14:cNvPr>
                <p14:cNvContentPartPr/>
                <p14:nvPr/>
              </p14:nvContentPartPr>
              <p14:xfrm>
                <a:off x="9070440" y="3921476"/>
                <a:ext cx="426960" cy="2941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06848097-CB51-4B4C-9952-9C0C909500FA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066120" y="3917156"/>
                  <a:ext cx="43560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0AB59CE-7D22-4580-9486-D0917D1A94F9}"/>
                    </a:ext>
                  </a:extLst>
                </p14:cNvPr>
                <p14:cNvContentPartPr/>
                <p14:nvPr/>
              </p14:nvContentPartPr>
              <p14:xfrm>
                <a:off x="9609000" y="3783236"/>
                <a:ext cx="366120" cy="3726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0AB59CE-7D22-4580-9486-D0917D1A94F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604680" y="3778916"/>
                  <a:ext cx="374760" cy="38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85E30D81-0C4D-4AAC-A17D-54E8E1304B71}"/>
                    </a:ext>
                  </a:extLst>
                </p14:cNvPr>
                <p14:cNvContentPartPr/>
                <p14:nvPr/>
              </p14:nvContentPartPr>
              <p14:xfrm>
                <a:off x="9975120" y="3972596"/>
                <a:ext cx="175680" cy="2293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85E30D81-0C4D-4AAC-A17D-54E8E1304B7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970800" y="3968276"/>
                  <a:ext cx="1843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B6BE1CD5-12A4-4989-8408-078B974CE579}"/>
                    </a:ext>
                  </a:extLst>
                </p14:cNvPr>
                <p14:cNvContentPartPr/>
                <p14:nvPr/>
              </p14:nvContentPartPr>
              <p14:xfrm>
                <a:off x="10243320" y="3579836"/>
                <a:ext cx="178200" cy="5878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B6BE1CD5-12A4-4989-8408-078B974CE57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239000" y="3575516"/>
                  <a:ext cx="186840" cy="59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E922CC2A-B5A7-47FB-B418-A8C6D52C529B}"/>
                    </a:ext>
                  </a:extLst>
                </p14:cNvPr>
                <p14:cNvContentPartPr/>
                <p14:nvPr/>
              </p14:nvContentPartPr>
              <p14:xfrm>
                <a:off x="10088160" y="3828956"/>
                <a:ext cx="247320" cy="450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E922CC2A-B5A7-47FB-B418-A8C6D52C529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083840" y="3824636"/>
                  <a:ext cx="2559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ABD33CA-1615-4691-B0A2-5876926BE14D}"/>
                    </a:ext>
                  </a:extLst>
                </p14:cNvPr>
                <p14:cNvContentPartPr/>
                <p14:nvPr/>
              </p14:nvContentPartPr>
              <p14:xfrm>
                <a:off x="10457520" y="3629516"/>
                <a:ext cx="116640" cy="5130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ABD33CA-1615-4691-B0A2-5876926BE14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453200" y="3625196"/>
                  <a:ext cx="12528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692D66D5-64EE-4562-8F39-138B9D8D8D0E}"/>
                    </a:ext>
                  </a:extLst>
                </p14:cNvPr>
                <p14:cNvContentPartPr/>
                <p14:nvPr/>
              </p14:nvContentPartPr>
              <p14:xfrm>
                <a:off x="10286160" y="3827876"/>
                <a:ext cx="358920" cy="90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692D66D5-64EE-4562-8F39-138B9D8D8D0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281840" y="3823556"/>
                  <a:ext cx="36756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F6EEA7EB-30D1-49A6-9281-BD68C03B948D}"/>
                    </a:ext>
                  </a:extLst>
                </p14:cNvPr>
                <p14:cNvContentPartPr/>
                <p14:nvPr/>
              </p14:nvContentPartPr>
              <p14:xfrm>
                <a:off x="10648320" y="3998156"/>
                <a:ext cx="252720" cy="1839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F6EEA7EB-30D1-49A6-9281-BD68C03B948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644000" y="3993836"/>
                  <a:ext cx="2613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B5BDBF9-E189-435E-99BE-A399F47B5118}"/>
                    </a:ext>
                  </a:extLst>
                </p14:cNvPr>
                <p14:cNvContentPartPr/>
                <p14:nvPr/>
              </p14:nvContentPartPr>
              <p14:xfrm>
                <a:off x="10950000" y="4002476"/>
                <a:ext cx="221760" cy="2466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B5BDBF9-E189-435E-99BE-A399F47B511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945680" y="3998156"/>
                  <a:ext cx="2304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4BDE317-0F2C-4DB2-8E18-739B66CF2755}"/>
                    </a:ext>
                  </a:extLst>
                </p14:cNvPr>
                <p14:cNvContentPartPr/>
                <p14:nvPr/>
              </p14:nvContentPartPr>
              <p14:xfrm>
                <a:off x="11225760" y="4066916"/>
                <a:ext cx="45720" cy="119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4BDE317-0F2C-4DB2-8E18-739B66CF2755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221440" y="4062596"/>
                  <a:ext cx="5436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8090058-BABA-4AC3-9E6C-131DF81908A1}"/>
                    </a:ext>
                  </a:extLst>
                </p14:cNvPr>
                <p14:cNvContentPartPr/>
                <p14:nvPr/>
              </p14:nvContentPartPr>
              <p14:xfrm>
                <a:off x="11247360" y="3797276"/>
                <a:ext cx="36360" cy="216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8090058-BABA-4AC3-9E6C-131DF81908A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1243040" y="3792956"/>
                  <a:ext cx="45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EC6ADF5-A045-4843-A4A3-0B266FF3B538}"/>
                    </a:ext>
                  </a:extLst>
                </p14:cNvPr>
                <p14:cNvContentPartPr/>
                <p14:nvPr/>
              </p14:nvContentPartPr>
              <p14:xfrm>
                <a:off x="11333400" y="3979076"/>
                <a:ext cx="353520" cy="2408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EC6ADF5-A045-4843-A4A3-0B266FF3B53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329080" y="3974756"/>
                  <a:ext cx="3621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428665D6-7BB3-499F-B05D-D38B4320EDFF}"/>
                    </a:ext>
                  </a:extLst>
                </p14:cNvPr>
                <p14:cNvContentPartPr/>
                <p14:nvPr/>
              </p14:nvContentPartPr>
              <p14:xfrm>
                <a:off x="11702760" y="3592436"/>
                <a:ext cx="250920" cy="6094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428665D6-7BB3-499F-B05D-D38B4320EDF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698440" y="3588116"/>
                  <a:ext cx="259560" cy="61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38CBCB9-4C43-4C9A-AAF6-4248D09E79C4}"/>
                    </a:ext>
                  </a:extLst>
                </p14:cNvPr>
                <p14:cNvContentPartPr/>
                <p14:nvPr/>
              </p14:nvContentPartPr>
              <p14:xfrm>
                <a:off x="11861880" y="4055756"/>
                <a:ext cx="150120" cy="2005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38CBCB9-4C43-4C9A-AAF6-4248D09E79C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857560" y="4051436"/>
                  <a:ext cx="15876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1CEDB68-5B94-464A-AA0F-EC1036A8D1A4}"/>
                    </a:ext>
                  </a:extLst>
                </p14:cNvPr>
                <p14:cNvContentPartPr/>
                <p14:nvPr/>
              </p14:nvContentPartPr>
              <p14:xfrm>
                <a:off x="12102360" y="4294076"/>
                <a:ext cx="12600" cy="144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1CEDB68-5B94-464A-AA0F-EC1036A8D1A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2098040" y="4289756"/>
                  <a:ext cx="2124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F9BBCD3A-5D23-4243-B6BA-36E65C7C3D87}"/>
                  </a:ext>
                </a:extLst>
              </p14:cNvPr>
              <p14:cNvContentPartPr/>
              <p14:nvPr/>
            </p14:nvContentPartPr>
            <p14:xfrm>
              <a:off x="12538910" y="6544188"/>
              <a:ext cx="86400" cy="3564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F9BBCD3A-5D23-4243-B6BA-36E65C7C3D87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12534590" y="6539868"/>
                <a:ext cx="95040" cy="4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93" name="Gruppo 292">
            <a:extLst>
              <a:ext uri="{FF2B5EF4-FFF2-40B4-BE49-F238E27FC236}">
                <a16:creationId xmlns:a16="http://schemas.microsoft.com/office/drawing/2014/main" id="{2F641655-1743-4F7A-A56A-3D32E35C25B4}"/>
              </a:ext>
            </a:extLst>
          </p:cNvPr>
          <p:cNvGrpSpPr/>
          <p:nvPr/>
        </p:nvGrpSpPr>
        <p:grpSpPr>
          <a:xfrm>
            <a:off x="211920" y="4134596"/>
            <a:ext cx="11462760" cy="1969091"/>
            <a:chOff x="211920" y="4134596"/>
            <a:chExt cx="11462760" cy="196909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985AF70-25F7-4965-9C6A-3173FCCDCA12}"/>
                    </a:ext>
                  </a:extLst>
                </p14:cNvPr>
                <p14:cNvContentPartPr/>
                <p14:nvPr/>
              </p14:nvContentPartPr>
              <p14:xfrm>
                <a:off x="1222440" y="4672436"/>
                <a:ext cx="86760" cy="1447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985AF70-25F7-4965-9C6A-3173FCCDCA1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218120" y="4668116"/>
                  <a:ext cx="954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147FB1DE-C879-4D68-A2E0-0C820BA975ED}"/>
                    </a:ext>
                  </a:extLst>
                </p14:cNvPr>
                <p14:cNvContentPartPr/>
                <p14:nvPr/>
              </p14:nvContentPartPr>
              <p14:xfrm>
                <a:off x="1221000" y="4510436"/>
                <a:ext cx="25200" cy="381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147FB1DE-C879-4D68-A2E0-0C820BA975E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216680" y="4506116"/>
                  <a:ext cx="338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651C1DF-2A32-4A10-B521-4B01605981F2}"/>
                    </a:ext>
                  </a:extLst>
                </p14:cNvPr>
                <p14:cNvContentPartPr/>
                <p14:nvPr/>
              </p14:nvContentPartPr>
              <p14:xfrm>
                <a:off x="1446720" y="4623476"/>
                <a:ext cx="313200" cy="2026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651C1DF-2A32-4A10-B521-4B01605981F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442400" y="4619156"/>
                  <a:ext cx="3218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7A925570-AA7E-4986-A673-E2D9AD7B72D1}"/>
                    </a:ext>
                  </a:extLst>
                </p14:cNvPr>
                <p14:cNvContentPartPr/>
                <p14:nvPr/>
              </p14:nvContentPartPr>
              <p14:xfrm>
                <a:off x="1878000" y="4195436"/>
                <a:ext cx="274320" cy="6537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7A925570-AA7E-4986-A673-E2D9AD7B72D1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873680" y="4191116"/>
                  <a:ext cx="282960" cy="66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15DCA620-D16A-45F8-9350-D2E5DCE3942A}"/>
                    </a:ext>
                  </a:extLst>
                </p14:cNvPr>
                <p14:cNvContentPartPr/>
                <p14:nvPr/>
              </p14:nvContentPartPr>
              <p14:xfrm>
                <a:off x="1838400" y="4426556"/>
                <a:ext cx="190440" cy="680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15DCA620-D16A-45F8-9350-D2E5DCE3942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834080" y="4422236"/>
                  <a:ext cx="19908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DC437FE8-DAA8-4F37-A4EB-B6B99649FBB9}"/>
                    </a:ext>
                  </a:extLst>
                </p14:cNvPr>
                <p14:cNvContentPartPr/>
                <p14:nvPr/>
              </p14:nvContentPartPr>
              <p14:xfrm>
                <a:off x="2305680" y="4611236"/>
                <a:ext cx="261360" cy="2599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DC437FE8-DAA8-4F37-A4EB-B6B99649FBB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301360" y="4606916"/>
                  <a:ext cx="27000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037824FA-0621-49F5-BA6D-8E4C593110D3}"/>
                    </a:ext>
                  </a:extLst>
                </p14:cNvPr>
                <p14:cNvContentPartPr/>
                <p14:nvPr/>
              </p14:nvContentPartPr>
              <p14:xfrm>
                <a:off x="2608080" y="4598636"/>
                <a:ext cx="539640" cy="2984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037824FA-0621-49F5-BA6D-8E4C593110D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603760" y="4594316"/>
                  <a:ext cx="54828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08E5BEB-1169-44AB-845F-7EB49A884007}"/>
                    </a:ext>
                  </a:extLst>
                </p14:cNvPr>
                <p14:cNvContentPartPr/>
                <p14:nvPr/>
              </p14:nvContentPartPr>
              <p14:xfrm>
                <a:off x="3276960" y="4627796"/>
                <a:ext cx="374040" cy="3103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08E5BEB-1169-44AB-845F-7EB49A884007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272640" y="4623476"/>
                  <a:ext cx="38268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A2C917A5-5B55-4687-BB2F-AA23399F3F66}"/>
                    </a:ext>
                  </a:extLst>
                </p14:cNvPr>
                <p14:cNvContentPartPr/>
                <p14:nvPr/>
              </p14:nvContentPartPr>
              <p14:xfrm>
                <a:off x="211920" y="4319636"/>
                <a:ext cx="242280" cy="4410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A2C917A5-5B55-4687-BB2F-AA23399F3F6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07600" y="4315316"/>
                  <a:ext cx="250920" cy="44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A089ECA1-FFD0-4D12-BF4C-EACE1057E79E}"/>
                    </a:ext>
                  </a:extLst>
                </p14:cNvPr>
                <p14:cNvContentPartPr/>
                <p14:nvPr/>
              </p14:nvContentPartPr>
              <p14:xfrm>
                <a:off x="246840" y="4296236"/>
                <a:ext cx="169920" cy="241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A089ECA1-FFD0-4D12-BF4C-EACE1057E79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42520" y="4291916"/>
                  <a:ext cx="1785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054B9947-3175-40C3-A6CC-104AF64C8832}"/>
                    </a:ext>
                  </a:extLst>
                </p14:cNvPr>
                <p14:cNvContentPartPr/>
                <p14:nvPr/>
              </p14:nvContentPartPr>
              <p14:xfrm>
                <a:off x="228480" y="4556516"/>
                <a:ext cx="162720" cy="288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054B9947-3175-40C3-A6CC-104AF64C883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24160" y="4552196"/>
                  <a:ext cx="1713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AFF643C8-9C96-47C7-864D-C1852600ECBA}"/>
                    </a:ext>
                  </a:extLst>
                </p14:cNvPr>
                <p14:cNvContentPartPr/>
                <p14:nvPr/>
              </p14:nvContentPartPr>
              <p14:xfrm>
                <a:off x="470040" y="4134596"/>
                <a:ext cx="145080" cy="1944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AFF643C8-9C96-47C7-864D-C1852600ECB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5720" y="4130276"/>
                  <a:ext cx="1537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4039F78C-5C2F-4159-A445-BCBDEF06E9C8}"/>
                    </a:ext>
                  </a:extLst>
                </p14:cNvPr>
                <p14:cNvContentPartPr/>
                <p14:nvPr/>
              </p14:nvContentPartPr>
              <p14:xfrm>
                <a:off x="3762960" y="4647956"/>
                <a:ext cx="288000" cy="3168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4039F78C-5C2F-4159-A445-BCBDEF06E9C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758640" y="4643636"/>
                  <a:ext cx="29664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ABFD9EAF-B4E6-4FF6-BFDB-12130B23B4EA}"/>
                    </a:ext>
                  </a:extLst>
                </p14:cNvPr>
                <p14:cNvContentPartPr/>
                <p14:nvPr/>
              </p14:nvContentPartPr>
              <p14:xfrm>
                <a:off x="4162920" y="4626716"/>
                <a:ext cx="493560" cy="3070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ABFD9EAF-B4E6-4FF6-BFDB-12130B23B4E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158600" y="4622396"/>
                  <a:ext cx="50220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A536842E-E4F0-463F-B90C-C1647B5AE199}"/>
                    </a:ext>
                  </a:extLst>
                </p14:cNvPr>
                <p14:cNvContentPartPr/>
                <p14:nvPr/>
              </p14:nvContentPartPr>
              <p14:xfrm>
                <a:off x="4745760" y="4744076"/>
                <a:ext cx="350280" cy="2390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A536842E-E4F0-463F-B90C-C1647B5AE19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4741440" y="4739756"/>
                  <a:ext cx="3589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657EC040-F825-472F-A44F-EA4B0289EA9C}"/>
                    </a:ext>
                  </a:extLst>
                </p14:cNvPr>
                <p14:cNvContentPartPr/>
                <p14:nvPr/>
              </p14:nvContentPartPr>
              <p14:xfrm>
                <a:off x="5211600" y="4245116"/>
                <a:ext cx="167760" cy="6202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657EC040-F825-472F-A44F-EA4B0289EA9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207280" y="4240796"/>
                  <a:ext cx="176400" cy="62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82EF073-E028-4AC5-AA98-A41E5B9DCF8E}"/>
                    </a:ext>
                  </a:extLst>
                </p14:cNvPr>
                <p14:cNvContentPartPr/>
                <p14:nvPr/>
              </p14:nvContentPartPr>
              <p14:xfrm>
                <a:off x="5103240" y="4503596"/>
                <a:ext cx="286560" cy="158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82EF073-E028-4AC5-AA98-A41E5B9DCF8E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098920" y="4499276"/>
                  <a:ext cx="2952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F4393D5-5625-410E-9F66-666B3783669C}"/>
                    </a:ext>
                  </a:extLst>
                </p14:cNvPr>
                <p14:cNvContentPartPr/>
                <p14:nvPr/>
              </p14:nvContentPartPr>
              <p14:xfrm>
                <a:off x="5593200" y="4649396"/>
                <a:ext cx="222480" cy="2912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F4393D5-5625-410E-9F66-666B3783669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588880" y="4645076"/>
                  <a:ext cx="23112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2C6BC1B-09DD-4130-B494-92B80E022EAF}"/>
                    </a:ext>
                  </a:extLst>
                </p14:cNvPr>
                <p14:cNvContentPartPr/>
                <p14:nvPr/>
              </p14:nvContentPartPr>
              <p14:xfrm>
                <a:off x="6275040" y="4622396"/>
                <a:ext cx="435600" cy="4294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2C6BC1B-09DD-4130-B494-92B80E022EA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270720" y="4618076"/>
                  <a:ext cx="44424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02AF3DFB-6959-440F-B55C-67EDF6B3F819}"/>
                    </a:ext>
                  </a:extLst>
                </p14:cNvPr>
                <p14:cNvContentPartPr/>
                <p14:nvPr/>
              </p14:nvContentPartPr>
              <p14:xfrm>
                <a:off x="6780840" y="4847396"/>
                <a:ext cx="197280" cy="2595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02AF3DFB-6959-440F-B55C-67EDF6B3F81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776520" y="4843076"/>
                  <a:ext cx="2059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3196CA47-763A-4C7C-8165-F28827D64A81}"/>
                    </a:ext>
                  </a:extLst>
                </p14:cNvPr>
                <p14:cNvContentPartPr/>
                <p14:nvPr/>
              </p14:nvContentPartPr>
              <p14:xfrm>
                <a:off x="7194480" y="4820756"/>
                <a:ext cx="302400" cy="238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3196CA47-763A-4C7C-8165-F28827D64A8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190160" y="4816436"/>
                  <a:ext cx="3110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DFB71F38-BC63-4C68-99FB-D2087E91E35D}"/>
                    </a:ext>
                  </a:extLst>
                </p14:cNvPr>
                <p14:cNvContentPartPr/>
                <p14:nvPr/>
              </p14:nvContentPartPr>
              <p14:xfrm>
                <a:off x="7563120" y="4411436"/>
                <a:ext cx="136080" cy="6159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DFB71F38-BC63-4C68-99FB-D2087E91E35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558800" y="4407116"/>
                  <a:ext cx="144720" cy="62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550E1E98-C80A-46FE-B1F9-72F31BAA7A6E}"/>
                    </a:ext>
                  </a:extLst>
                </p14:cNvPr>
                <p14:cNvContentPartPr/>
                <p14:nvPr/>
              </p14:nvContentPartPr>
              <p14:xfrm>
                <a:off x="7755000" y="4822556"/>
                <a:ext cx="195840" cy="2685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550E1E98-C80A-46FE-B1F9-72F31BAA7A6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750680" y="4818236"/>
                  <a:ext cx="20448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EBAB6D42-AF7A-4F15-9ED1-2D11F84F46C5}"/>
                    </a:ext>
                  </a:extLst>
                </p14:cNvPr>
                <p14:cNvContentPartPr/>
                <p14:nvPr/>
              </p14:nvContentPartPr>
              <p14:xfrm>
                <a:off x="8134440" y="4823996"/>
                <a:ext cx="398160" cy="2728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EBAB6D42-AF7A-4F15-9ED1-2D11F84F46C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130120" y="4819676"/>
                  <a:ext cx="40680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9F50EC65-09D8-4734-9532-8FFD680C2A63}"/>
                    </a:ext>
                  </a:extLst>
                </p14:cNvPr>
                <p14:cNvContentPartPr/>
                <p14:nvPr/>
              </p14:nvContentPartPr>
              <p14:xfrm>
                <a:off x="8523600" y="4845596"/>
                <a:ext cx="234000" cy="2750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9F50EC65-09D8-4734-9532-8FFD680C2A63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519280" y="4841276"/>
                  <a:ext cx="24264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5453BD1-B7FD-4A13-BEC9-4BD41BF401C7}"/>
                    </a:ext>
                  </a:extLst>
                </p14:cNvPr>
                <p14:cNvContentPartPr/>
                <p14:nvPr/>
              </p14:nvContentPartPr>
              <p14:xfrm>
                <a:off x="8848320" y="5176076"/>
                <a:ext cx="119520" cy="1641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5453BD1-B7FD-4A13-BEC9-4BD41BF401C7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844000" y="5171756"/>
                  <a:ext cx="1281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ADDB1AC4-1578-4A5C-A1BD-60542751A1D9}"/>
                    </a:ext>
                  </a:extLst>
                </p14:cNvPr>
                <p14:cNvContentPartPr/>
                <p14:nvPr/>
              </p14:nvContentPartPr>
              <p14:xfrm>
                <a:off x="9312360" y="4766396"/>
                <a:ext cx="268200" cy="2628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ADDB1AC4-1578-4A5C-A1BD-60542751A1D9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308040" y="4762076"/>
                  <a:ext cx="2768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EA8562F8-5BE6-483E-BACA-1D04D496EE5F}"/>
                    </a:ext>
                  </a:extLst>
                </p14:cNvPr>
                <p14:cNvContentPartPr/>
                <p14:nvPr/>
              </p14:nvContentPartPr>
              <p14:xfrm>
                <a:off x="9209760" y="4891316"/>
                <a:ext cx="453600" cy="5626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EA8562F8-5BE6-483E-BACA-1D04D496EE5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205440" y="4886996"/>
                  <a:ext cx="462240" cy="57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129745B-6C88-4556-88D3-F8648228DDBC}"/>
                    </a:ext>
                  </a:extLst>
                </p14:cNvPr>
                <p14:cNvContentPartPr/>
                <p14:nvPr/>
              </p14:nvContentPartPr>
              <p14:xfrm>
                <a:off x="9678120" y="4820756"/>
                <a:ext cx="528120" cy="2750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129745B-6C88-4556-88D3-F8648228DDB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673800" y="4816436"/>
                  <a:ext cx="53676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14A88965-6BBD-4C9F-B713-142CDE09085D}"/>
                    </a:ext>
                  </a:extLst>
                </p14:cNvPr>
                <p14:cNvContentPartPr/>
                <p14:nvPr/>
              </p14:nvContentPartPr>
              <p14:xfrm>
                <a:off x="10217040" y="4797716"/>
                <a:ext cx="425520" cy="2671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14A88965-6BBD-4C9F-B713-142CDE09085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212720" y="4793396"/>
                  <a:ext cx="43416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598FF37-A77C-467A-BD43-F9B4ED683EB5}"/>
                    </a:ext>
                  </a:extLst>
                </p14:cNvPr>
                <p14:cNvContentPartPr/>
                <p14:nvPr/>
              </p14:nvContentPartPr>
              <p14:xfrm>
                <a:off x="10678560" y="4859636"/>
                <a:ext cx="208800" cy="2847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598FF37-A77C-467A-BD43-F9B4ED683EB5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674240" y="4855316"/>
                  <a:ext cx="21744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E704B779-672C-46CD-A370-8497283AF8FE}"/>
                    </a:ext>
                  </a:extLst>
                </p14:cNvPr>
                <p14:cNvContentPartPr/>
                <p14:nvPr/>
              </p14:nvContentPartPr>
              <p14:xfrm>
                <a:off x="10982040" y="4436276"/>
                <a:ext cx="128880" cy="5893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E704B779-672C-46CD-A370-8497283AF8FE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977720" y="4431956"/>
                  <a:ext cx="137520" cy="59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889705AA-43ED-42C7-9755-A4E4092AEFF5}"/>
                    </a:ext>
                  </a:extLst>
                </p14:cNvPr>
                <p14:cNvContentPartPr/>
                <p14:nvPr/>
              </p14:nvContentPartPr>
              <p14:xfrm>
                <a:off x="10797720" y="4715996"/>
                <a:ext cx="316440" cy="925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889705AA-43ED-42C7-9755-A4E4092AEFF5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793400" y="4711676"/>
                  <a:ext cx="3250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FEBDB295-01FF-47ED-A725-0CE0352F8E88}"/>
                    </a:ext>
                  </a:extLst>
                </p14:cNvPr>
                <p14:cNvContentPartPr/>
                <p14:nvPr/>
              </p14:nvContentPartPr>
              <p14:xfrm>
                <a:off x="11278320" y="4764956"/>
                <a:ext cx="171360" cy="3139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FEBDB295-01FF-47ED-A725-0CE0352F8E8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1274000" y="4760636"/>
                  <a:ext cx="18000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EDD5F68-35D8-49A9-9121-A341200FF004}"/>
                    </a:ext>
                  </a:extLst>
                </p14:cNvPr>
                <p14:cNvContentPartPr/>
                <p14:nvPr/>
              </p14:nvContentPartPr>
              <p14:xfrm>
                <a:off x="11609880" y="4897076"/>
                <a:ext cx="38160" cy="1411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EDD5F68-35D8-49A9-9121-A341200FF00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605560" y="4892756"/>
                  <a:ext cx="4680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4132494D-950B-4445-81BA-E313E31C6C0E}"/>
                    </a:ext>
                  </a:extLst>
                </p14:cNvPr>
                <p14:cNvContentPartPr/>
                <p14:nvPr/>
              </p14:nvContentPartPr>
              <p14:xfrm>
                <a:off x="11653800" y="4737236"/>
                <a:ext cx="20880" cy="471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4132494D-950B-4445-81BA-E313E31C6C0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649480" y="4732916"/>
                  <a:ext cx="295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10A9AC7F-D0B9-42C9-86DE-9453B6BD6430}"/>
                    </a:ext>
                  </a:extLst>
                </p14:cNvPr>
                <p14:cNvContentPartPr/>
                <p14:nvPr/>
              </p14:nvContentPartPr>
              <p14:xfrm>
                <a:off x="11553504" y="5238607"/>
                <a:ext cx="114480" cy="97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10A9AC7F-D0B9-42C9-86DE-9453B6BD6430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549184" y="5234287"/>
                  <a:ext cx="12312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F9A38671-01ED-4F42-8135-D681912FC986}"/>
                    </a:ext>
                  </a:extLst>
                </p14:cNvPr>
                <p14:cNvContentPartPr/>
                <p14:nvPr/>
              </p14:nvContentPartPr>
              <p14:xfrm>
                <a:off x="11553504" y="5314207"/>
                <a:ext cx="90000" cy="43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F9A38671-01ED-4F42-8135-D681912FC986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549184" y="5309887"/>
                  <a:ext cx="9864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B71FCF10-8337-42D7-A769-0247575787D3}"/>
                    </a:ext>
                  </a:extLst>
                </p14:cNvPr>
                <p14:cNvContentPartPr/>
                <p14:nvPr/>
              </p14:nvContentPartPr>
              <p14:xfrm>
                <a:off x="221424" y="5427247"/>
                <a:ext cx="222480" cy="1717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B71FCF10-8337-42D7-A769-0247575787D3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17104" y="5422927"/>
                  <a:ext cx="2311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E22F71B0-1125-462F-8E7A-9A457B2E731A}"/>
                    </a:ext>
                  </a:extLst>
                </p14:cNvPr>
                <p14:cNvContentPartPr/>
                <p14:nvPr/>
              </p14:nvContentPartPr>
              <p14:xfrm>
                <a:off x="529224" y="5458207"/>
                <a:ext cx="398520" cy="1933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E22F71B0-1125-462F-8E7A-9A457B2E731A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24904" y="5453887"/>
                  <a:ext cx="4071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BC8C39C2-B84B-4AB6-8E17-D29186F24FCB}"/>
                    </a:ext>
                  </a:extLst>
                </p14:cNvPr>
                <p14:cNvContentPartPr/>
                <p14:nvPr/>
              </p14:nvContentPartPr>
              <p14:xfrm>
                <a:off x="1038264" y="5485927"/>
                <a:ext cx="351000" cy="1558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BC8C39C2-B84B-4AB6-8E17-D29186F24FC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33944" y="5481607"/>
                  <a:ext cx="3596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2425253E-2AA9-4DDA-A0C4-3D50E7CE98D8}"/>
                    </a:ext>
                  </a:extLst>
                </p14:cNvPr>
                <p14:cNvContentPartPr/>
                <p14:nvPr/>
              </p14:nvContentPartPr>
              <p14:xfrm>
                <a:off x="1495824" y="5412847"/>
                <a:ext cx="249480" cy="2484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2425253E-2AA9-4DDA-A0C4-3D50E7CE98D8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491504" y="5408527"/>
                  <a:ext cx="2581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284581E8-9DD9-4D6D-A266-16B7D3487D17}"/>
                    </a:ext>
                  </a:extLst>
                </p14:cNvPr>
                <p14:cNvContentPartPr/>
                <p14:nvPr/>
              </p14:nvContentPartPr>
              <p14:xfrm>
                <a:off x="1823784" y="5498887"/>
                <a:ext cx="234360" cy="15768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284581E8-9DD9-4D6D-A266-16B7D3487D17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819464" y="5494567"/>
                  <a:ext cx="2430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6094C63F-C04D-4981-8810-757559B24E3C}"/>
                    </a:ext>
                  </a:extLst>
                </p14:cNvPr>
                <p14:cNvContentPartPr/>
                <p14:nvPr/>
              </p14:nvContentPartPr>
              <p14:xfrm>
                <a:off x="2133024" y="5143207"/>
                <a:ext cx="163080" cy="5184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6094C63F-C04D-4981-8810-757559B24E3C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128704" y="5138887"/>
                  <a:ext cx="17172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1DFDD7F9-F670-40F8-B35E-1F33A69235D6}"/>
                    </a:ext>
                  </a:extLst>
                </p14:cNvPr>
                <p14:cNvContentPartPr/>
                <p14:nvPr/>
              </p14:nvContentPartPr>
              <p14:xfrm>
                <a:off x="2016744" y="5356687"/>
                <a:ext cx="259560" cy="172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1DFDD7F9-F670-40F8-B35E-1F33A69235D6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012424" y="5352367"/>
                  <a:ext cx="26820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F862133B-94F4-494B-A857-3CE924E9F7B3}"/>
                    </a:ext>
                  </a:extLst>
                </p14:cNvPr>
                <p14:cNvContentPartPr/>
                <p14:nvPr/>
              </p14:nvContentPartPr>
              <p14:xfrm>
                <a:off x="2350824" y="5457487"/>
                <a:ext cx="246600" cy="2498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F862133B-94F4-494B-A857-3CE924E9F7B3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2346504" y="5453167"/>
                  <a:ext cx="2552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675EED13-4800-4482-B505-D8DF4C937D13}"/>
                    </a:ext>
                  </a:extLst>
                </p14:cNvPr>
                <p14:cNvContentPartPr/>
                <p14:nvPr/>
              </p14:nvContentPartPr>
              <p14:xfrm>
                <a:off x="2653224" y="5755927"/>
                <a:ext cx="92520" cy="1717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675EED13-4800-4482-B505-D8DF4C937D13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2648904" y="5751607"/>
                  <a:ext cx="1011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C927F5CF-E02B-42D3-BFE3-9216A3283D19}"/>
                    </a:ext>
                  </a:extLst>
                </p14:cNvPr>
                <p14:cNvContentPartPr/>
                <p14:nvPr/>
              </p14:nvContentPartPr>
              <p14:xfrm>
                <a:off x="3139224" y="5397727"/>
                <a:ext cx="454680" cy="2570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C927F5CF-E02B-42D3-BFE3-9216A3283D19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134904" y="5393407"/>
                  <a:ext cx="46332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AAEB67E9-7B76-42CF-B678-A3F0295260F9}"/>
                    </a:ext>
                  </a:extLst>
                </p14:cNvPr>
                <p14:cNvContentPartPr/>
                <p14:nvPr/>
              </p14:nvContentPartPr>
              <p14:xfrm>
                <a:off x="3992064" y="5425087"/>
                <a:ext cx="603720" cy="2523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AAEB67E9-7B76-42CF-B678-A3F0295260F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3987744" y="5420767"/>
                  <a:ext cx="61236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83EAB08E-88CE-4A30-803F-D3EA35252CF3}"/>
                    </a:ext>
                  </a:extLst>
                </p14:cNvPr>
                <p14:cNvContentPartPr/>
                <p14:nvPr/>
              </p14:nvContentPartPr>
              <p14:xfrm>
                <a:off x="4685064" y="5488087"/>
                <a:ext cx="335880" cy="2145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83EAB08E-88CE-4A30-803F-D3EA35252CF3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4680744" y="5483767"/>
                  <a:ext cx="3445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832E9AC7-0DE7-454F-A7E0-82E979C15C4D}"/>
                    </a:ext>
                  </a:extLst>
                </p14:cNvPr>
                <p14:cNvContentPartPr/>
                <p14:nvPr/>
              </p14:nvContentPartPr>
              <p14:xfrm>
                <a:off x="5114184" y="5472247"/>
                <a:ext cx="405360" cy="2257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832E9AC7-0DE7-454F-A7E0-82E979C15C4D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109864" y="5467927"/>
                  <a:ext cx="4140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D6CB386C-230D-4B75-9C00-D808ACDF4EC8}"/>
                    </a:ext>
                  </a:extLst>
                </p14:cNvPr>
                <p14:cNvContentPartPr/>
                <p14:nvPr/>
              </p14:nvContentPartPr>
              <p14:xfrm>
                <a:off x="5845704" y="5419687"/>
                <a:ext cx="524520" cy="2260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D6CB386C-230D-4B75-9C00-D808ACDF4EC8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841384" y="5415367"/>
                  <a:ext cx="53316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78C31801-601F-4713-AFDA-41354D9F257A}"/>
                    </a:ext>
                  </a:extLst>
                </p14:cNvPr>
                <p14:cNvContentPartPr/>
                <p14:nvPr/>
              </p14:nvContentPartPr>
              <p14:xfrm>
                <a:off x="6479304" y="5488447"/>
                <a:ext cx="288720" cy="22464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78C31801-601F-4713-AFDA-41354D9F257A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6474984" y="5484127"/>
                  <a:ext cx="2973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AD159659-7229-4E2C-9D73-ECF31E909D9F}"/>
                    </a:ext>
                  </a:extLst>
                </p14:cNvPr>
                <p14:cNvContentPartPr/>
                <p14:nvPr/>
              </p14:nvContentPartPr>
              <p14:xfrm>
                <a:off x="7512144" y="5556127"/>
                <a:ext cx="260640" cy="19728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AD159659-7229-4E2C-9D73-ECF31E909D9F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507824" y="5551807"/>
                  <a:ext cx="2692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0FE81909-C602-4B2E-9EE7-C6DE23AD7DB4}"/>
                    </a:ext>
                  </a:extLst>
                </p14:cNvPr>
                <p14:cNvContentPartPr/>
                <p14:nvPr/>
              </p14:nvContentPartPr>
              <p14:xfrm>
                <a:off x="7866024" y="5594647"/>
                <a:ext cx="51120" cy="5090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0FE81909-C602-4B2E-9EE7-C6DE23AD7DB4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861704" y="5590327"/>
                  <a:ext cx="5976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F7D5291D-1BB1-44D0-BBF5-6897F11AE312}"/>
                    </a:ext>
                  </a:extLst>
                </p14:cNvPr>
                <p14:cNvContentPartPr/>
                <p14:nvPr/>
              </p14:nvContentPartPr>
              <p14:xfrm>
                <a:off x="7824624" y="5582767"/>
                <a:ext cx="275760" cy="1922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F7D5291D-1BB1-44D0-BBF5-6897F11AE31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820304" y="5578447"/>
                  <a:ext cx="2844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5CC148B4-A182-4D54-B1E5-C046694D49DB}"/>
                    </a:ext>
                  </a:extLst>
                </p14:cNvPr>
                <p14:cNvContentPartPr/>
                <p14:nvPr/>
              </p14:nvContentPartPr>
              <p14:xfrm>
                <a:off x="8144304" y="5589967"/>
                <a:ext cx="275760" cy="2084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5CC148B4-A182-4D54-B1E5-C046694D49DB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139984" y="5585647"/>
                  <a:ext cx="2844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8E40898D-3233-471B-8B4C-8A153E440518}"/>
                    </a:ext>
                  </a:extLst>
                </p14:cNvPr>
                <p14:cNvContentPartPr/>
                <p14:nvPr/>
              </p14:nvContentPartPr>
              <p14:xfrm>
                <a:off x="8545344" y="5687887"/>
                <a:ext cx="330480" cy="1674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8E40898D-3233-471B-8B4C-8A153E440518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541024" y="5683567"/>
                  <a:ext cx="339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D4F115E2-CDAE-4289-A4AA-8E99ED787177}"/>
                    </a:ext>
                  </a:extLst>
                </p14:cNvPr>
                <p14:cNvContentPartPr/>
                <p14:nvPr/>
              </p14:nvContentPartPr>
              <p14:xfrm>
                <a:off x="8897784" y="5678527"/>
                <a:ext cx="293040" cy="2160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D4F115E2-CDAE-4289-A4AA-8E99ED787177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893464" y="5674207"/>
                  <a:ext cx="3016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07A717F2-3D35-49DC-95F3-E66966CC55F7}"/>
                    </a:ext>
                  </a:extLst>
                </p14:cNvPr>
                <p14:cNvContentPartPr/>
                <p14:nvPr/>
              </p14:nvContentPartPr>
              <p14:xfrm>
                <a:off x="9191184" y="5412127"/>
                <a:ext cx="65160" cy="4734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07A717F2-3D35-49DC-95F3-E66966CC55F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186864" y="5407807"/>
                  <a:ext cx="7380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FAC6CB2F-6266-4553-8E0F-F51C2676BCE9}"/>
                    </a:ext>
                  </a:extLst>
                </p14:cNvPr>
                <p14:cNvContentPartPr/>
                <p14:nvPr/>
              </p14:nvContentPartPr>
              <p14:xfrm>
                <a:off x="9300624" y="5726767"/>
                <a:ext cx="211680" cy="1789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FAC6CB2F-6266-4553-8E0F-F51C2676BCE9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296304" y="5722447"/>
                  <a:ext cx="2203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6CAC55BB-F265-4413-ACB2-FEAFB84C49E7}"/>
                    </a:ext>
                  </a:extLst>
                </p14:cNvPr>
                <p14:cNvContentPartPr/>
                <p14:nvPr/>
              </p14:nvContentPartPr>
              <p14:xfrm>
                <a:off x="9900384" y="5592127"/>
                <a:ext cx="302400" cy="4719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6CAC55BB-F265-4413-ACB2-FEAFB84C49E7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896064" y="5587807"/>
                  <a:ext cx="311040" cy="48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380A68BA-E54B-4EDE-84B1-9EA0F4B96B9F}"/>
                    </a:ext>
                  </a:extLst>
                </p14:cNvPr>
                <p14:cNvContentPartPr/>
                <p14:nvPr/>
              </p14:nvContentPartPr>
              <p14:xfrm>
                <a:off x="10712184" y="5710927"/>
                <a:ext cx="217080" cy="1767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380A68BA-E54B-4EDE-84B1-9EA0F4B96B9F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707864" y="5706607"/>
                  <a:ext cx="2257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5D423415-571F-4097-B775-08540328CDB8}"/>
                    </a:ext>
                  </a:extLst>
                </p14:cNvPr>
                <p14:cNvContentPartPr/>
                <p14:nvPr/>
              </p14:nvContentPartPr>
              <p14:xfrm>
                <a:off x="11053464" y="5327167"/>
                <a:ext cx="94320" cy="4788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5D423415-571F-4097-B775-08540328CDB8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049144" y="5322847"/>
                  <a:ext cx="102960" cy="48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AF6F22D1-D3DC-4EBB-B7A7-DA762C4C1F29}"/>
                    </a:ext>
                  </a:extLst>
                </p14:cNvPr>
                <p14:cNvContentPartPr/>
                <p14:nvPr/>
              </p14:nvContentPartPr>
              <p14:xfrm>
                <a:off x="10816944" y="5519767"/>
                <a:ext cx="441360" cy="439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AF6F22D1-D3DC-4EBB-B7A7-DA762C4C1F29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0812624" y="5515447"/>
                  <a:ext cx="4500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80FCB5D8-B3A4-460F-8F37-B798B21ABD54}"/>
                    </a:ext>
                  </a:extLst>
                </p14:cNvPr>
                <p14:cNvContentPartPr/>
                <p14:nvPr/>
              </p14:nvContentPartPr>
              <p14:xfrm>
                <a:off x="11296824" y="5726407"/>
                <a:ext cx="352800" cy="29952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80FCB5D8-B3A4-460F-8F37-B798B21ABD54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1292504" y="5722087"/>
                  <a:ext cx="361440" cy="30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" name="Gruppo 3">
            <a:extLst>
              <a:ext uri="{FF2B5EF4-FFF2-40B4-BE49-F238E27FC236}">
                <a16:creationId xmlns:a16="http://schemas.microsoft.com/office/drawing/2014/main" id="{218E89A2-A672-43B5-8F65-1ED6640940D3}"/>
              </a:ext>
            </a:extLst>
          </p:cNvPr>
          <p:cNvGrpSpPr/>
          <p:nvPr/>
        </p:nvGrpSpPr>
        <p:grpSpPr>
          <a:xfrm>
            <a:off x="10270271" y="5571850"/>
            <a:ext cx="365400" cy="231120"/>
            <a:chOff x="10270271" y="5571850"/>
            <a:chExt cx="365400" cy="2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3BDC3399-8A5C-4121-8598-4145DE6CDA11}"/>
                    </a:ext>
                  </a:extLst>
                </p14:cNvPr>
                <p14:cNvContentPartPr/>
                <p14:nvPr/>
              </p14:nvContentPartPr>
              <p14:xfrm>
                <a:off x="10270271" y="5571850"/>
                <a:ext cx="220320" cy="231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3BDC3399-8A5C-4121-8598-4145DE6CDA11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0265951" y="5567530"/>
                  <a:ext cx="2289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920FE6F-74A0-4798-A713-444E6D521217}"/>
                    </a:ext>
                  </a:extLst>
                </p14:cNvPr>
                <p14:cNvContentPartPr/>
                <p14:nvPr/>
              </p14:nvContentPartPr>
              <p14:xfrm>
                <a:off x="10512911" y="5612890"/>
                <a:ext cx="122760" cy="186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920FE6F-74A0-4798-A713-444E6D521217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508591" y="5608570"/>
                  <a:ext cx="131400" cy="19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22A22E17-1BB8-4AEA-BDED-93AE1CADA17D}"/>
              </a:ext>
            </a:extLst>
          </p:cNvPr>
          <p:cNvGrpSpPr/>
          <p:nvPr/>
        </p:nvGrpSpPr>
        <p:grpSpPr>
          <a:xfrm>
            <a:off x="6816840" y="5521676"/>
            <a:ext cx="494640" cy="232200"/>
            <a:chOff x="6816840" y="5521676"/>
            <a:chExt cx="494640" cy="23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0607FF9-D062-45AA-9B09-3607AA1AB82A}"/>
                    </a:ext>
                  </a:extLst>
                </p14:cNvPr>
                <p14:cNvContentPartPr/>
                <p14:nvPr/>
              </p14:nvContentPartPr>
              <p14:xfrm>
                <a:off x="6816840" y="5521676"/>
                <a:ext cx="325440" cy="2314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0607FF9-D062-45AA-9B09-3607AA1AB82A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6812520" y="5517356"/>
                  <a:ext cx="3340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ED7DA8DE-C9C6-4087-9A1E-9B43FA1AA2DF}"/>
                    </a:ext>
                  </a:extLst>
                </p14:cNvPr>
                <p14:cNvContentPartPr/>
                <p14:nvPr/>
              </p14:nvContentPartPr>
              <p14:xfrm>
                <a:off x="7269000" y="5545436"/>
                <a:ext cx="42480" cy="2084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ED7DA8DE-C9C6-4087-9A1E-9B43FA1AA2DF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7264680" y="5541116"/>
                  <a:ext cx="51120" cy="21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91089509-70EE-40CB-8DC1-C7E3B186218B}"/>
                  </a:ext>
                </a:extLst>
              </p14:cNvPr>
              <p14:cNvContentPartPr/>
              <p14:nvPr/>
            </p14:nvContentPartPr>
            <p14:xfrm>
              <a:off x="7263600" y="5276156"/>
              <a:ext cx="12600" cy="5400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91089509-70EE-40CB-8DC1-C7E3B186218B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7259280" y="5271836"/>
                <a:ext cx="21240" cy="6264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uppo 67">
            <a:extLst>
              <a:ext uri="{FF2B5EF4-FFF2-40B4-BE49-F238E27FC236}">
                <a16:creationId xmlns:a16="http://schemas.microsoft.com/office/drawing/2014/main" id="{026D271E-9CE1-4878-8C0C-368C1C29A98F}"/>
              </a:ext>
            </a:extLst>
          </p:cNvPr>
          <p:cNvGrpSpPr/>
          <p:nvPr/>
        </p:nvGrpSpPr>
        <p:grpSpPr>
          <a:xfrm>
            <a:off x="289320" y="5965916"/>
            <a:ext cx="3251160" cy="729720"/>
            <a:chOff x="289320" y="5965916"/>
            <a:chExt cx="3251160" cy="72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9D9A29B4-7FE0-4B0F-B7E4-37AC127FAF02}"/>
                    </a:ext>
                  </a:extLst>
                </p14:cNvPr>
                <p14:cNvContentPartPr/>
                <p14:nvPr/>
              </p14:nvContentPartPr>
              <p14:xfrm>
                <a:off x="289320" y="6081116"/>
                <a:ext cx="288720" cy="2692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9D9A29B4-7FE0-4B0F-B7E4-37AC127FAF02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285000" y="6076796"/>
                  <a:ext cx="29736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D61C4928-098C-45C5-9267-447D6537E865}"/>
                    </a:ext>
                  </a:extLst>
                </p14:cNvPr>
                <p14:cNvContentPartPr/>
                <p14:nvPr/>
              </p14:nvContentPartPr>
              <p14:xfrm>
                <a:off x="690000" y="6049076"/>
                <a:ext cx="107640" cy="6465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D61C4928-098C-45C5-9267-447D6537E865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85680" y="6044756"/>
                  <a:ext cx="116280" cy="65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429934B4-80F9-468F-88DA-595385DBE32E}"/>
                    </a:ext>
                  </a:extLst>
                </p14:cNvPr>
                <p14:cNvContentPartPr/>
                <p14:nvPr/>
              </p14:nvContentPartPr>
              <p14:xfrm>
                <a:off x="693240" y="6070676"/>
                <a:ext cx="259200" cy="1908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429934B4-80F9-468F-88DA-595385DBE32E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88920" y="6066356"/>
                  <a:ext cx="2678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5B35D4F7-62E3-4D2C-8429-0E6B1F13B8FE}"/>
                    </a:ext>
                  </a:extLst>
                </p14:cNvPr>
                <p14:cNvContentPartPr/>
                <p14:nvPr/>
              </p14:nvContentPartPr>
              <p14:xfrm>
                <a:off x="1051800" y="6019196"/>
                <a:ext cx="193320" cy="2142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5B35D4F7-62E3-4D2C-8429-0E6B1F13B8F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047480" y="6014876"/>
                  <a:ext cx="20196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936A9BF-32C7-4659-93E3-B24F76970E2C}"/>
                    </a:ext>
                  </a:extLst>
                </p14:cNvPr>
                <p14:cNvContentPartPr/>
                <p14:nvPr/>
              </p14:nvContentPartPr>
              <p14:xfrm>
                <a:off x="1289040" y="6001196"/>
                <a:ext cx="235080" cy="1987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936A9BF-32C7-4659-93E3-B24F76970E2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284720" y="5996876"/>
                  <a:ext cx="2437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9B9CA6CC-F77D-41A9-B51B-39231196E33E}"/>
                    </a:ext>
                  </a:extLst>
                </p14:cNvPr>
                <p14:cNvContentPartPr/>
                <p14:nvPr/>
              </p14:nvContentPartPr>
              <p14:xfrm>
                <a:off x="1640040" y="5992556"/>
                <a:ext cx="180000" cy="2250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9B9CA6CC-F77D-41A9-B51B-39231196E33E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635720" y="5988236"/>
                  <a:ext cx="1886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1F394FC-3432-4A0F-8811-E30BAD67C768}"/>
                    </a:ext>
                  </a:extLst>
                </p14:cNvPr>
                <p14:cNvContentPartPr/>
                <p14:nvPr/>
              </p14:nvContentPartPr>
              <p14:xfrm>
                <a:off x="1845240" y="6060596"/>
                <a:ext cx="141480" cy="2275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1F394FC-3432-4A0F-8811-E30BAD67C768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840920" y="6056276"/>
                  <a:ext cx="1501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4ADBF7FC-E3D5-49BB-82C2-5DC34676D258}"/>
                    </a:ext>
                  </a:extLst>
                </p14:cNvPr>
                <p14:cNvContentPartPr/>
                <p14:nvPr/>
              </p14:nvContentPartPr>
              <p14:xfrm>
                <a:off x="2026680" y="5979236"/>
                <a:ext cx="220680" cy="2815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4ADBF7FC-E3D5-49BB-82C2-5DC34676D258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2022360" y="5974916"/>
                  <a:ext cx="22932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4E74D8DB-9933-48DC-93DC-C5936CA74D51}"/>
                    </a:ext>
                  </a:extLst>
                </p14:cNvPr>
                <p14:cNvContentPartPr/>
                <p14:nvPr/>
              </p14:nvContentPartPr>
              <p14:xfrm>
                <a:off x="2072400" y="6080396"/>
                <a:ext cx="191520" cy="122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4E74D8DB-9933-48DC-93DC-C5936CA74D51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2068080" y="6076076"/>
                  <a:ext cx="2001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B3AB805-FE05-46FC-A5F2-1FB34DDB611D}"/>
                    </a:ext>
                  </a:extLst>
                </p14:cNvPr>
                <p14:cNvContentPartPr/>
                <p14:nvPr/>
              </p14:nvContentPartPr>
              <p14:xfrm>
                <a:off x="2349600" y="6094796"/>
                <a:ext cx="97200" cy="2055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B3AB805-FE05-46FC-A5F2-1FB34DDB611D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2345280" y="6090476"/>
                  <a:ext cx="1058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C69C76BE-79F0-4554-A8EC-683053113D46}"/>
                    </a:ext>
                  </a:extLst>
                </p14:cNvPr>
                <p14:cNvContentPartPr/>
                <p14:nvPr/>
              </p14:nvContentPartPr>
              <p14:xfrm>
                <a:off x="2344920" y="5965916"/>
                <a:ext cx="19440" cy="201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C69C76BE-79F0-4554-A8EC-683053113D46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2340600" y="5961596"/>
                  <a:ext cx="28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B2838739-BA7D-42EE-B255-103B8B3D6882}"/>
                    </a:ext>
                  </a:extLst>
                </p14:cNvPr>
                <p14:cNvContentPartPr/>
                <p14:nvPr/>
              </p14:nvContentPartPr>
              <p14:xfrm>
                <a:off x="2517000" y="6024236"/>
                <a:ext cx="239040" cy="2282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B2838739-BA7D-42EE-B255-103B8B3D6882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2512680" y="6019916"/>
                  <a:ext cx="24768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B5095633-2416-4027-BA89-F7C036AD531A}"/>
                    </a:ext>
                  </a:extLst>
                </p14:cNvPr>
                <p14:cNvContentPartPr/>
                <p14:nvPr/>
              </p14:nvContentPartPr>
              <p14:xfrm>
                <a:off x="2814000" y="6040076"/>
                <a:ext cx="239040" cy="2606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B5095633-2416-4027-BA89-F7C036AD531A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2809680" y="6035756"/>
                  <a:ext cx="2476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696B143A-12C9-4E48-85B1-1FFF2A1AE4DB}"/>
                    </a:ext>
                  </a:extLst>
                </p14:cNvPr>
                <p14:cNvContentPartPr/>
                <p14:nvPr/>
              </p14:nvContentPartPr>
              <p14:xfrm>
                <a:off x="3112800" y="6072476"/>
                <a:ext cx="226080" cy="2430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696B143A-12C9-4E48-85B1-1FFF2A1AE4DB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3108480" y="6068156"/>
                  <a:ext cx="23472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5AD91127-B978-4EA3-8CFB-57EB3F606BC3}"/>
                    </a:ext>
                  </a:extLst>
                </p14:cNvPr>
                <p14:cNvContentPartPr/>
                <p14:nvPr/>
              </p14:nvContentPartPr>
              <p14:xfrm>
                <a:off x="3523560" y="6311516"/>
                <a:ext cx="16920" cy="234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5AD91127-B978-4EA3-8CFB-57EB3F606BC3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3519240" y="6307196"/>
                  <a:ext cx="25560" cy="32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544882056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4D0F0FD9-0AA0-4A2E-B856-6806F0DD2B5C}"/>
              </a:ext>
            </a:extLst>
          </p:cNvPr>
          <p:cNvGrpSpPr/>
          <p:nvPr/>
        </p:nvGrpSpPr>
        <p:grpSpPr>
          <a:xfrm>
            <a:off x="63341" y="29615"/>
            <a:ext cx="12055320" cy="3126600"/>
            <a:chOff x="63341" y="29615"/>
            <a:chExt cx="12055320" cy="312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348E1BF-57AF-47A6-9546-53A2B663708E}"/>
                    </a:ext>
                  </a:extLst>
                </p14:cNvPr>
                <p14:cNvContentPartPr/>
                <p14:nvPr/>
              </p14:nvContentPartPr>
              <p14:xfrm>
                <a:off x="93221" y="205295"/>
                <a:ext cx="360000" cy="256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348E1BF-57AF-47A6-9546-53A2B663708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8901" y="200975"/>
                  <a:ext cx="3686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6696947-8579-45C7-BEBB-DFBAE3C7B028}"/>
                    </a:ext>
                  </a:extLst>
                </p14:cNvPr>
                <p14:cNvContentPartPr/>
                <p14:nvPr/>
              </p14:nvContentPartPr>
              <p14:xfrm>
                <a:off x="270341" y="394655"/>
                <a:ext cx="21240" cy="2160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6696947-8579-45C7-BEBB-DFBAE3C7B02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66021" y="390335"/>
                  <a:ext cx="298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080C4F63-2933-4046-978A-BAF275893790}"/>
                    </a:ext>
                  </a:extLst>
                </p14:cNvPr>
                <p14:cNvContentPartPr/>
                <p14:nvPr/>
              </p14:nvContentPartPr>
              <p14:xfrm>
                <a:off x="458981" y="163535"/>
                <a:ext cx="160560" cy="496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080C4F63-2933-4046-978A-BAF27589379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54661" y="159215"/>
                  <a:ext cx="16920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862373A7-9C6E-419F-8BF8-81052921EBA6}"/>
                    </a:ext>
                  </a:extLst>
                </p14:cNvPr>
                <p14:cNvContentPartPr/>
                <p14:nvPr/>
              </p14:nvContentPartPr>
              <p14:xfrm>
                <a:off x="1066661" y="364415"/>
                <a:ext cx="55800" cy="6386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862373A7-9C6E-419F-8BF8-81052921EBA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62341" y="360095"/>
                  <a:ext cx="64440" cy="64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228B1BDF-C7C5-4067-99B7-595551418936}"/>
                    </a:ext>
                  </a:extLst>
                </p14:cNvPr>
                <p14:cNvContentPartPr/>
                <p14:nvPr/>
              </p14:nvContentPartPr>
              <p14:xfrm>
                <a:off x="968021" y="381335"/>
                <a:ext cx="356400" cy="2379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228B1BDF-C7C5-4067-99B7-59555141893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63701" y="377015"/>
                  <a:ext cx="3650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6481A4D-0C05-428E-91F7-5529ABC6B19C}"/>
                    </a:ext>
                  </a:extLst>
                </p14:cNvPr>
                <p14:cNvContentPartPr/>
                <p14:nvPr/>
              </p14:nvContentPartPr>
              <p14:xfrm>
                <a:off x="1423781" y="343175"/>
                <a:ext cx="288000" cy="2426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6481A4D-0C05-428E-91F7-5529ABC6B19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19461" y="338855"/>
                  <a:ext cx="29664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F4352E5-A78E-442E-8A69-1438D16DD9C1}"/>
                    </a:ext>
                  </a:extLst>
                </p14:cNvPr>
                <p14:cNvContentPartPr/>
                <p14:nvPr/>
              </p14:nvContentPartPr>
              <p14:xfrm>
                <a:off x="1889981" y="390695"/>
                <a:ext cx="104760" cy="1778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F4352E5-A78E-442E-8A69-1438D16DD9C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85661" y="386375"/>
                  <a:ext cx="1134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6CAA3FD-1883-48D1-B96E-095931856A1E}"/>
                    </a:ext>
                  </a:extLst>
                </p14:cNvPr>
                <p14:cNvContentPartPr/>
                <p14:nvPr/>
              </p14:nvContentPartPr>
              <p14:xfrm>
                <a:off x="1888181" y="154535"/>
                <a:ext cx="30960" cy="630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6CAA3FD-1883-48D1-B96E-095931856A1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883861" y="150215"/>
                  <a:ext cx="3960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B80A929-F692-4BDE-AAA5-EE35E00EEEC0}"/>
                    </a:ext>
                  </a:extLst>
                </p14:cNvPr>
                <p14:cNvContentPartPr/>
                <p14:nvPr/>
              </p14:nvContentPartPr>
              <p14:xfrm>
                <a:off x="2118941" y="368015"/>
                <a:ext cx="328680" cy="1825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B80A929-F692-4BDE-AAA5-EE35E00EEEC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14621" y="363695"/>
                  <a:ext cx="3373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F8F038D7-1DDB-41D8-92D4-E8B43A58068D}"/>
                    </a:ext>
                  </a:extLst>
                </p14:cNvPr>
                <p14:cNvContentPartPr/>
                <p14:nvPr/>
              </p14:nvContentPartPr>
              <p14:xfrm>
                <a:off x="2296061" y="114575"/>
                <a:ext cx="312480" cy="4518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F8F038D7-1DDB-41D8-92D4-E8B43A58068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291741" y="110255"/>
                  <a:ext cx="321120" cy="4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E87BBC9B-2B88-44D7-9A5F-CB97B94928D8}"/>
                    </a:ext>
                  </a:extLst>
                </p14:cNvPr>
                <p14:cNvContentPartPr/>
                <p14:nvPr/>
              </p14:nvContentPartPr>
              <p14:xfrm>
                <a:off x="2686301" y="355415"/>
                <a:ext cx="247320" cy="1785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E87BBC9B-2B88-44D7-9A5F-CB97B94928D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681981" y="351095"/>
                  <a:ext cx="2559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6586A375-1E6D-4E4B-99AB-9A7007377044}"/>
                    </a:ext>
                  </a:extLst>
                </p14:cNvPr>
                <p14:cNvContentPartPr/>
                <p14:nvPr/>
              </p14:nvContentPartPr>
              <p14:xfrm>
                <a:off x="2751101" y="158495"/>
                <a:ext cx="260280" cy="759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6586A375-1E6D-4E4B-99AB-9A700737704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746781" y="154175"/>
                  <a:ext cx="26892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2EE9356-E3D2-4AEA-9E2C-2FABD848BD7C}"/>
                    </a:ext>
                  </a:extLst>
                </p14:cNvPr>
                <p14:cNvContentPartPr/>
                <p14:nvPr/>
              </p14:nvContentPartPr>
              <p14:xfrm>
                <a:off x="3383981" y="363335"/>
                <a:ext cx="69120" cy="1810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2EE9356-E3D2-4AEA-9E2C-2FABD848BD7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379661" y="359015"/>
                  <a:ext cx="777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6FC403F1-274C-4A60-8EEF-9CFF681B4178}"/>
                    </a:ext>
                  </a:extLst>
                </p14:cNvPr>
                <p14:cNvContentPartPr/>
                <p14:nvPr/>
              </p14:nvContentPartPr>
              <p14:xfrm>
                <a:off x="3389381" y="241655"/>
                <a:ext cx="25560" cy="93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6FC403F1-274C-4A60-8EEF-9CFF681B417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85061" y="237335"/>
                  <a:ext cx="342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46D9365-0DA6-4657-AE1F-214B8D09CDD4}"/>
                    </a:ext>
                  </a:extLst>
                </p14:cNvPr>
                <p14:cNvContentPartPr/>
                <p14:nvPr/>
              </p14:nvContentPartPr>
              <p14:xfrm>
                <a:off x="3603581" y="103775"/>
                <a:ext cx="282600" cy="421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46D9365-0DA6-4657-AE1F-214B8D09CDD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599261" y="99455"/>
                  <a:ext cx="29124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E4171965-8C9B-4E4F-958C-F5CCA729F44E}"/>
                    </a:ext>
                  </a:extLst>
                </p14:cNvPr>
                <p14:cNvContentPartPr/>
                <p14:nvPr/>
              </p14:nvContentPartPr>
              <p14:xfrm>
                <a:off x="4267781" y="349655"/>
                <a:ext cx="78840" cy="5871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E4171965-8C9B-4E4F-958C-F5CCA729F44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263461" y="345335"/>
                  <a:ext cx="87480" cy="59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C212CC3-4658-4CDE-8342-2F97738D43DF}"/>
                    </a:ext>
                  </a:extLst>
                </p14:cNvPr>
                <p14:cNvContentPartPr/>
                <p14:nvPr/>
              </p14:nvContentPartPr>
              <p14:xfrm>
                <a:off x="4270661" y="372335"/>
                <a:ext cx="297000" cy="202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C212CC3-4658-4CDE-8342-2F97738D43D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266341" y="368015"/>
                  <a:ext cx="30564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46171C6-BC5F-456B-BB5D-FA51DF81CB69}"/>
                    </a:ext>
                  </a:extLst>
                </p14:cNvPr>
                <p14:cNvContentPartPr/>
                <p14:nvPr/>
              </p14:nvContentPartPr>
              <p14:xfrm>
                <a:off x="4583141" y="325175"/>
                <a:ext cx="236160" cy="2800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46171C6-BC5F-456B-BB5D-FA51DF81CB6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578821" y="320855"/>
                  <a:ext cx="24480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2777CA1A-3550-4256-BEFC-C3C07C5EBFA8}"/>
                    </a:ext>
                  </a:extLst>
                </p14:cNvPr>
                <p14:cNvContentPartPr/>
                <p14:nvPr/>
              </p14:nvContentPartPr>
              <p14:xfrm>
                <a:off x="4885181" y="364415"/>
                <a:ext cx="282600" cy="1731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2777CA1A-3550-4256-BEFC-C3C07C5EBFA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880861" y="360095"/>
                  <a:ext cx="2912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4F444BDC-5BDD-4FD3-8278-66CBFDE5E7F9}"/>
                    </a:ext>
                  </a:extLst>
                </p14:cNvPr>
                <p14:cNvContentPartPr/>
                <p14:nvPr/>
              </p14:nvContentPartPr>
              <p14:xfrm>
                <a:off x="5244101" y="353255"/>
                <a:ext cx="309240" cy="1915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4F444BDC-5BDD-4FD3-8278-66CBFDE5E7F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239781" y="348935"/>
                  <a:ext cx="3178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AE8A00CB-69A2-426C-82C8-517E49B68D19}"/>
                    </a:ext>
                  </a:extLst>
                </p14:cNvPr>
                <p14:cNvContentPartPr/>
                <p14:nvPr/>
              </p14:nvContentPartPr>
              <p14:xfrm>
                <a:off x="5534261" y="85055"/>
                <a:ext cx="64800" cy="4964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AE8A00CB-69A2-426C-82C8-517E49B68D1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529941" y="80735"/>
                  <a:ext cx="7344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D81941A2-DE2B-41E9-8489-400F9A28B837}"/>
                    </a:ext>
                  </a:extLst>
                </p14:cNvPr>
                <p14:cNvContentPartPr/>
                <p14:nvPr/>
              </p14:nvContentPartPr>
              <p14:xfrm>
                <a:off x="5717141" y="347855"/>
                <a:ext cx="234360" cy="2016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D81941A2-DE2B-41E9-8489-400F9A28B83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712821" y="343535"/>
                  <a:ext cx="2430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8E7247E-8400-4AA9-B518-B7B4618796A4}"/>
                    </a:ext>
                  </a:extLst>
                </p14:cNvPr>
                <p14:cNvContentPartPr/>
                <p14:nvPr/>
              </p14:nvContentPartPr>
              <p14:xfrm>
                <a:off x="6140141" y="97295"/>
                <a:ext cx="177120" cy="452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8E7247E-8400-4AA9-B518-B7B4618796A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135821" y="92975"/>
                  <a:ext cx="18576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3EB2DC5-D4AF-4C71-833C-A06E0236D94D}"/>
                    </a:ext>
                  </a:extLst>
                </p14:cNvPr>
                <p14:cNvContentPartPr/>
                <p14:nvPr/>
              </p14:nvContentPartPr>
              <p14:xfrm>
                <a:off x="6001181" y="320855"/>
                <a:ext cx="191520" cy="111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3EB2DC5-D4AF-4C71-833C-A06E0236D94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996861" y="316535"/>
                  <a:ext cx="2001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81A04B4D-FD02-4E5E-BFF3-81891C2338B4}"/>
                    </a:ext>
                  </a:extLst>
                </p14:cNvPr>
                <p14:cNvContentPartPr/>
                <p14:nvPr/>
              </p14:nvContentPartPr>
              <p14:xfrm>
                <a:off x="6392501" y="109535"/>
                <a:ext cx="187920" cy="4219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81A04B4D-FD02-4E5E-BFF3-81891C2338B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388181" y="105215"/>
                  <a:ext cx="19656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A8BB019-5F69-4863-B82F-0F33F0FB7781}"/>
                    </a:ext>
                  </a:extLst>
                </p14:cNvPr>
                <p14:cNvContentPartPr/>
                <p14:nvPr/>
              </p14:nvContentPartPr>
              <p14:xfrm>
                <a:off x="6231581" y="294215"/>
                <a:ext cx="236880" cy="29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A8BB019-5F69-4863-B82F-0F33F0FB778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227261" y="289895"/>
                  <a:ext cx="2455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64FC87A-7CB9-41A3-A7AE-B03B79D753F2}"/>
                    </a:ext>
                  </a:extLst>
                </p14:cNvPr>
                <p14:cNvContentPartPr/>
                <p14:nvPr/>
              </p14:nvContentPartPr>
              <p14:xfrm>
                <a:off x="6568901" y="350015"/>
                <a:ext cx="243720" cy="1800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64FC87A-7CB9-41A3-A7AE-B03B79D753F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564581" y="345695"/>
                  <a:ext cx="2523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45DF89CE-5CF9-4FD4-AFB5-6B4FCD7DC429}"/>
                    </a:ext>
                  </a:extLst>
                </p14:cNvPr>
                <p14:cNvContentPartPr/>
                <p14:nvPr/>
              </p14:nvContentPartPr>
              <p14:xfrm>
                <a:off x="7237061" y="369095"/>
                <a:ext cx="344520" cy="1717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45DF89CE-5CF9-4FD4-AFB5-6B4FCD7DC42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232741" y="364775"/>
                  <a:ext cx="3531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EAAD7FFD-E042-4FC2-BBE7-33EE7DC8F37D}"/>
                    </a:ext>
                  </a:extLst>
                </p14:cNvPr>
                <p14:cNvContentPartPr/>
                <p14:nvPr/>
              </p14:nvContentPartPr>
              <p14:xfrm>
                <a:off x="7341461" y="170735"/>
                <a:ext cx="240480" cy="903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EAAD7FFD-E042-4FC2-BBE7-33EE7DC8F37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337141" y="166415"/>
                  <a:ext cx="24912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382A590-65DE-4B31-B1CA-ABCE661EDCA5}"/>
                    </a:ext>
                  </a:extLst>
                </p14:cNvPr>
                <p14:cNvContentPartPr/>
                <p14:nvPr/>
              </p14:nvContentPartPr>
              <p14:xfrm>
                <a:off x="7919261" y="369455"/>
                <a:ext cx="310680" cy="1904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382A590-65DE-4B31-B1CA-ABCE661EDCA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914941" y="365135"/>
                  <a:ext cx="3193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89408BC3-B63A-4A97-98BE-9CB43CCEA782}"/>
                    </a:ext>
                  </a:extLst>
                </p14:cNvPr>
                <p14:cNvContentPartPr/>
                <p14:nvPr/>
              </p14:nvContentPartPr>
              <p14:xfrm>
                <a:off x="8384021" y="76775"/>
                <a:ext cx="152640" cy="4582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89408BC3-B63A-4A97-98BE-9CB43CCEA78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379701" y="72455"/>
                  <a:ext cx="16128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DA82F42-2A7B-4B15-B713-9C4CE48252D9}"/>
                    </a:ext>
                  </a:extLst>
                </p14:cNvPr>
                <p14:cNvContentPartPr/>
                <p14:nvPr/>
              </p14:nvContentPartPr>
              <p14:xfrm>
                <a:off x="8229221" y="280895"/>
                <a:ext cx="285480" cy="140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DA82F42-2A7B-4B15-B713-9C4CE48252D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24901" y="276575"/>
                  <a:ext cx="2941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A1E096B-4588-453D-8B4B-16343116712B}"/>
                    </a:ext>
                  </a:extLst>
                </p14:cNvPr>
                <p14:cNvContentPartPr/>
                <p14:nvPr/>
              </p14:nvContentPartPr>
              <p14:xfrm>
                <a:off x="8556461" y="333095"/>
                <a:ext cx="489240" cy="2196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A1E096B-4588-453D-8B4B-16343116712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552141" y="328775"/>
                  <a:ext cx="4978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051A495-5572-480E-BCF9-2EEA265996C6}"/>
                    </a:ext>
                  </a:extLst>
                </p14:cNvPr>
                <p14:cNvContentPartPr/>
                <p14:nvPr/>
              </p14:nvContentPartPr>
              <p14:xfrm>
                <a:off x="9119141" y="50855"/>
                <a:ext cx="178560" cy="4946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051A495-5572-480E-BCF9-2EEA265996C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114821" y="46535"/>
                  <a:ext cx="18720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DC124B9-B726-4740-85E0-64C4B4AD809E}"/>
                    </a:ext>
                  </a:extLst>
                </p14:cNvPr>
                <p14:cNvContentPartPr/>
                <p14:nvPr/>
              </p14:nvContentPartPr>
              <p14:xfrm>
                <a:off x="8949581" y="281975"/>
                <a:ext cx="333720" cy="216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DC124B9-B726-4740-85E0-64C4B4AD809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945261" y="277655"/>
                  <a:ext cx="3423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87934DF-0B1A-4B8A-A80B-6781947A4943}"/>
                    </a:ext>
                  </a:extLst>
                </p14:cNvPr>
                <p14:cNvContentPartPr/>
                <p14:nvPr/>
              </p14:nvContentPartPr>
              <p14:xfrm>
                <a:off x="9344861" y="353975"/>
                <a:ext cx="230760" cy="1836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87934DF-0B1A-4B8A-A80B-6781947A494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340541" y="349655"/>
                  <a:ext cx="2394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7C71890D-FA42-4FC4-B958-F492DA0BEF68}"/>
                    </a:ext>
                  </a:extLst>
                </p14:cNvPr>
                <p14:cNvContentPartPr/>
                <p14:nvPr/>
              </p14:nvContentPartPr>
              <p14:xfrm>
                <a:off x="9907181" y="355775"/>
                <a:ext cx="359280" cy="203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7C71890D-FA42-4FC4-B958-F492DA0BEF6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902861" y="351455"/>
                  <a:ext cx="3679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955C4986-F8B0-4818-87BC-137C086E5917}"/>
                    </a:ext>
                  </a:extLst>
                </p14:cNvPr>
                <p14:cNvContentPartPr/>
                <p14:nvPr/>
              </p14:nvContentPartPr>
              <p14:xfrm>
                <a:off x="10236221" y="29615"/>
                <a:ext cx="50400" cy="5054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955C4986-F8B0-4818-87BC-137C086E591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231901" y="25295"/>
                  <a:ext cx="5904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612F1F3-AC7F-4620-A8F9-DEA059603D24}"/>
                    </a:ext>
                  </a:extLst>
                </p14:cNvPr>
                <p14:cNvContentPartPr/>
                <p14:nvPr/>
              </p14:nvContentPartPr>
              <p14:xfrm>
                <a:off x="10388861" y="362255"/>
                <a:ext cx="244440" cy="2170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612F1F3-AC7F-4620-A8F9-DEA059603D2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384541" y="357935"/>
                  <a:ext cx="2530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933E80CC-FC08-4FE2-BD19-17750CC0B457}"/>
                    </a:ext>
                  </a:extLst>
                </p14:cNvPr>
                <p14:cNvContentPartPr/>
                <p14:nvPr/>
              </p14:nvContentPartPr>
              <p14:xfrm>
                <a:off x="10585781" y="141935"/>
                <a:ext cx="440280" cy="8794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933E80CC-FC08-4FE2-BD19-17750CC0B45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581461" y="137615"/>
                  <a:ext cx="448920" cy="88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39C73D11-85AF-4ABE-A6DF-FA49CF226693}"/>
                    </a:ext>
                  </a:extLst>
                </p14:cNvPr>
                <p14:cNvContentPartPr/>
                <p14:nvPr/>
              </p14:nvContentPartPr>
              <p14:xfrm>
                <a:off x="10619981" y="614255"/>
                <a:ext cx="253440" cy="187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39C73D11-85AF-4ABE-A6DF-FA49CF22669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615661" y="609935"/>
                  <a:ext cx="2620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583BD87-C9AD-4C55-9CCC-8319EB3410AD}"/>
                    </a:ext>
                  </a:extLst>
                </p14:cNvPr>
                <p14:cNvContentPartPr/>
                <p14:nvPr/>
              </p14:nvContentPartPr>
              <p14:xfrm>
                <a:off x="11013461" y="404015"/>
                <a:ext cx="47520" cy="2091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583BD87-C9AD-4C55-9CCC-8319EB3410A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009141" y="399695"/>
                  <a:ext cx="561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56EFE89-D4EC-4351-A158-D6003AA056FA}"/>
                    </a:ext>
                  </a:extLst>
                </p14:cNvPr>
                <p14:cNvContentPartPr/>
                <p14:nvPr/>
              </p14:nvContentPartPr>
              <p14:xfrm>
                <a:off x="11170061" y="490415"/>
                <a:ext cx="176040" cy="1393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56EFE89-D4EC-4351-A158-D6003AA056F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165741" y="486095"/>
                  <a:ext cx="18468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760EF22-10FA-4FCD-9E15-B604CB66F89D}"/>
                    </a:ext>
                  </a:extLst>
                </p14:cNvPr>
                <p14:cNvContentPartPr/>
                <p14:nvPr/>
              </p14:nvContentPartPr>
              <p14:xfrm>
                <a:off x="11459861" y="488255"/>
                <a:ext cx="32400" cy="1389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760EF22-10FA-4FCD-9E15-B604CB66F89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455541" y="483935"/>
                  <a:ext cx="4104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B552601-55B4-4DF3-88C4-5764795051B5}"/>
                    </a:ext>
                  </a:extLst>
                </p14:cNvPr>
                <p14:cNvContentPartPr/>
                <p14:nvPr/>
              </p14:nvContentPartPr>
              <p14:xfrm>
                <a:off x="11479661" y="352895"/>
                <a:ext cx="14760" cy="15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B552601-55B4-4DF3-88C4-5764795051B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475341" y="348575"/>
                  <a:ext cx="23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9D019FED-4B6D-404D-A4B3-5C4BA29CB044}"/>
                    </a:ext>
                  </a:extLst>
                </p14:cNvPr>
                <p14:cNvContentPartPr/>
                <p14:nvPr/>
              </p14:nvContentPartPr>
              <p14:xfrm>
                <a:off x="11596661" y="155975"/>
                <a:ext cx="247320" cy="5122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9D019FED-4B6D-404D-A4B3-5C4BA29CB04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592341" y="151655"/>
                  <a:ext cx="255960" cy="52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E0F9DF02-B327-4D78-A98D-7FDDBCCE95DB}"/>
                    </a:ext>
                  </a:extLst>
                </p14:cNvPr>
                <p14:cNvContentPartPr/>
                <p14:nvPr/>
              </p14:nvContentPartPr>
              <p14:xfrm>
                <a:off x="11782421" y="540455"/>
                <a:ext cx="250920" cy="183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E0F9DF02-B327-4D78-A98D-7FDDBCCE95D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778101" y="536135"/>
                  <a:ext cx="2595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4D40C74C-567A-456E-9B2B-20D59DF2A744}"/>
                    </a:ext>
                  </a:extLst>
                </p14:cNvPr>
                <p14:cNvContentPartPr/>
                <p14:nvPr/>
              </p14:nvContentPartPr>
              <p14:xfrm>
                <a:off x="72341" y="1163615"/>
                <a:ext cx="647280" cy="2070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4D40C74C-567A-456E-9B2B-20D59DF2A74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8021" y="1159295"/>
                  <a:ext cx="6559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8354F56-E8A0-44CF-8995-3B55ACD39065}"/>
                    </a:ext>
                  </a:extLst>
                </p14:cNvPr>
                <p14:cNvContentPartPr/>
                <p14:nvPr/>
              </p14:nvContentPartPr>
              <p14:xfrm>
                <a:off x="890261" y="1205735"/>
                <a:ext cx="563760" cy="1868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8354F56-E8A0-44CF-8995-3B55ACD3906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85941" y="1201415"/>
                  <a:ext cx="5724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9203B1A1-F08B-4305-90FB-45230716205C}"/>
                    </a:ext>
                  </a:extLst>
                </p14:cNvPr>
                <p14:cNvContentPartPr/>
                <p14:nvPr/>
              </p14:nvContentPartPr>
              <p14:xfrm>
                <a:off x="1599821" y="1118615"/>
                <a:ext cx="340920" cy="262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9203B1A1-F08B-4305-90FB-45230716205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595501" y="1114295"/>
                  <a:ext cx="34956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793E9188-7F34-40B4-9A4F-202E95D19607}"/>
                    </a:ext>
                  </a:extLst>
                </p14:cNvPr>
                <p14:cNvContentPartPr/>
                <p14:nvPr/>
              </p14:nvContentPartPr>
              <p14:xfrm>
                <a:off x="2451581" y="1103855"/>
                <a:ext cx="496080" cy="2167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793E9188-7F34-40B4-9A4F-202E95D1960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447261" y="1099535"/>
                  <a:ext cx="5047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CA515851-5201-486C-ACC2-72C41D521C20}"/>
                    </a:ext>
                  </a:extLst>
                </p14:cNvPr>
                <p14:cNvContentPartPr/>
                <p14:nvPr/>
              </p14:nvContentPartPr>
              <p14:xfrm>
                <a:off x="3024701" y="1131215"/>
                <a:ext cx="337320" cy="1882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CA515851-5201-486C-ACC2-72C41D521C2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020381" y="1126895"/>
                  <a:ext cx="345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D81A111C-E182-4382-B5ED-49C3E6E49727}"/>
                    </a:ext>
                  </a:extLst>
                </p14:cNvPr>
                <p14:cNvContentPartPr/>
                <p14:nvPr/>
              </p14:nvContentPartPr>
              <p14:xfrm>
                <a:off x="3887261" y="1040135"/>
                <a:ext cx="65160" cy="6786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D81A111C-E182-4382-B5ED-49C3E6E4972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882941" y="1035815"/>
                  <a:ext cx="73800" cy="68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39A84EBB-2D6A-4CF8-935E-DEB64087CD8A}"/>
                    </a:ext>
                  </a:extLst>
                </p14:cNvPr>
                <p14:cNvContentPartPr/>
                <p14:nvPr/>
              </p14:nvContentPartPr>
              <p14:xfrm>
                <a:off x="3846221" y="1159295"/>
                <a:ext cx="351360" cy="1692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39A84EBB-2D6A-4CF8-935E-DEB64087CD8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841901" y="1154975"/>
                  <a:ext cx="3600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C48DFEB3-B324-4467-B7A5-6FB3A439DDDC}"/>
                    </a:ext>
                  </a:extLst>
                </p14:cNvPr>
                <p14:cNvContentPartPr/>
                <p14:nvPr/>
              </p14:nvContentPartPr>
              <p14:xfrm>
                <a:off x="4227461" y="1111775"/>
                <a:ext cx="209160" cy="2325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C48DFEB3-B324-4467-B7A5-6FB3A439DDD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223141" y="1107455"/>
                  <a:ext cx="2178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0BD1BD1-FD62-402F-85E1-83780D4F8209}"/>
                    </a:ext>
                  </a:extLst>
                </p14:cNvPr>
                <p14:cNvContentPartPr/>
                <p14:nvPr/>
              </p14:nvContentPartPr>
              <p14:xfrm>
                <a:off x="4525181" y="1090895"/>
                <a:ext cx="279360" cy="1875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0BD1BD1-FD62-402F-85E1-83780D4F820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520861" y="1086575"/>
                  <a:ext cx="2880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382072FE-2637-483F-8F74-9E20A39D8FB4}"/>
                    </a:ext>
                  </a:extLst>
                </p14:cNvPr>
                <p14:cNvContentPartPr/>
                <p14:nvPr/>
              </p14:nvContentPartPr>
              <p14:xfrm>
                <a:off x="4912541" y="1061015"/>
                <a:ext cx="328680" cy="1850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382072FE-2637-483F-8F74-9E20A39D8FB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908221" y="1056695"/>
                  <a:ext cx="3373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036E0225-CBED-42A3-AB20-FF52DE491C3C}"/>
                    </a:ext>
                  </a:extLst>
                </p14:cNvPr>
                <p14:cNvContentPartPr/>
                <p14:nvPr/>
              </p14:nvContentPartPr>
              <p14:xfrm>
                <a:off x="5240501" y="712535"/>
                <a:ext cx="80280" cy="5425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036E0225-CBED-42A3-AB20-FF52DE491C3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236181" y="708215"/>
                  <a:ext cx="8892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B6933462-C949-4DEE-A344-B6A90075441B}"/>
                    </a:ext>
                  </a:extLst>
                </p14:cNvPr>
                <p14:cNvContentPartPr/>
                <p14:nvPr/>
              </p14:nvContentPartPr>
              <p14:xfrm>
                <a:off x="5382701" y="1093415"/>
                <a:ext cx="287640" cy="1821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B6933462-C949-4DEE-A344-B6A90075441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378381" y="1089095"/>
                  <a:ext cx="2962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5683090-42C1-45F6-A5B0-4DE001F616EE}"/>
                    </a:ext>
                  </a:extLst>
                </p14:cNvPr>
                <p14:cNvContentPartPr/>
                <p14:nvPr/>
              </p14:nvContentPartPr>
              <p14:xfrm>
                <a:off x="5848901" y="731615"/>
                <a:ext cx="137520" cy="5241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5683090-42C1-45F6-A5B0-4DE001F616E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844581" y="727295"/>
                  <a:ext cx="14616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4A0DD198-416B-4F0A-9239-3311A5BC9DD3}"/>
                    </a:ext>
                  </a:extLst>
                </p14:cNvPr>
                <p14:cNvContentPartPr/>
                <p14:nvPr/>
              </p14:nvContentPartPr>
              <p14:xfrm>
                <a:off x="5669261" y="983255"/>
                <a:ext cx="297000" cy="28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4A0DD198-416B-4F0A-9239-3311A5BC9DD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664941" y="978935"/>
                  <a:ext cx="3056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71929D68-4AF6-4386-AFB1-4F3E703E62EC}"/>
                    </a:ext>
                  </a:extLst>
                </p14:cNvPr>
                <p14:cNvContentPartPr/>
                <p14:nvPr/>
              </p14:nvContentPartPr>
              <p14:xfrm>
                <a:off x="6123941" y="763295"/>
                <a:ext cx="137160" cy="4726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71929D68-4AF6-4386-AFB1-4F3E703E62E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119621" y="758975"/>
                  <a:ext cx="14580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181B941-DAFE-448A-AC30-FB65DB3D6D0C}"/>
                    </a:ext>
                  </a:extLst>
                </p14:cNvPr>
                <p14:cNvContentPartPr/>
                <p14:nvPr/>
              </p14:nvContentPartPr>
              <p14:xfrm>
                <a:off x="5901461" y="948695"/>
                <a:ext cx="339480" cy="255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181B941-DAFE-448A-AC30-FB65DB3D6D0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897141" y="944375"/>
                  <a:ext cx="3481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C5CE329-54D9-4C89-BEB8-3FE7070EA128}"/>
                    </a:ext>
                  </a:extLst>
                </p14:cNvPr>
                <p14:cNvContentPartPr/>
                <p14:nvPr/>
              </p14:nvContentPartPr>
              <p14:xfrm>
                <a:off x="6252461" y="1057415"/>
                <a:ext cx="369000" cy="1904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C5CE329-54D9-4C89-BEB8-3FE7070EA12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248141" y="1053095"/>
                  <a:ext cx="3776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C1F9AC8D-2D29-49AE-BB2D-DB8B7C8F37C1}"/>
                    </a:ext>
                  </a:extLst>
                </p14:cNvPr>
                <p14:cNvContentPartPr/>
                <p14:nvPr/>
              </p14:nvContentPartPr>
              <p14:xfrm>
                <a:off x="7075781" y="957335"/>
                <a:ext cx="293040" cy="2397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C1F9AC8D-2D29-49AE-BB2D-DB8B7C8F37C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071461" y="953015"/>
                  <a:ext cx="30168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7A4A2D36-3245-4D3C-BDB9-65E79993BCE9}"/>
                    </a:ext>
                  </a:extLst>
                </p14:cNvPr>
                <p14:cNvContentPartPr/>
                <p14:nvPr/>
              </p14:nvContentPartPr>
              <p14:xfrm>
                <a:off x="7449461" y="949775"/>
                <a:ext cx="344520" cy="2451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7A4A2D36-3245-4D3C-BDB9-65E79993BCE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445141" y="945455"/>
                  <a:ext cx="3531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9663A4A7-B1AE-478B-BA42-734245D6CBD3}"/>
                    </a:ext>
                  </a:extLst>
                </p14:cNvPr>
                <p14:cNvContentPartPr/>
                <p14:nvPr/>
              </p14:nvContentPartPr>
              <p14:xfrm>
                <a:off x="7848341" y="1013855"/>
                <a:ext cx="345240" cy="1785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9663A4A7-B1AE-478B-BA42-734245D6CBD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844021" y="1009535"/>
                  <a:ext cx="3538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B0F68103-0ACC-4181-B79F-871559149D52}"/>
                    </a:ext>
                  </a:extLst>
                </p14:cNvPr>
                <p14:cNvContentPartPr/>
                <p14:nvPr/>
              </p14:nvContentPartPr>
              <p14:xfrm>
                <a:off x="8232461" y="999815"/>
                <a:ext cx="344880" cy="2170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B0F68103-0ACC-4181-B79F-871559149D5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228141" y="995495"/>
                  <a:ext cx="3535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69C70371-D824-4700-AF81-F1CFC6F79639}"/>
                    </a:ext>
                  </a:extLst>
                </p14:cNvPr>
                <p14:cNvContentPartPr/>
                <p14:nvPr/>
              </p14:nvContentPartPr>
              <p14:xfrm>
                <a:off x="8496341" y="1091255"/>
                <a:ext cx="218880" cy="1227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69C70371-D824-4700-AF81-F1CFC6F7963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492021" y="1086935"/>
                  <a:ext cx="22752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D5E97E74-E3C0-4D0F-8832-3FFFB7975DEB}"/>
                    </a:ext>
                  </a:extLst>
                </p14:cNvPr>
                <p14:cNvContentPartPr/>
                <p14:nvPr/>
              </p14:nvContentPartPr>
              <p14:xfrm>
                <a:off x="8725661" y="695975"/>
                <a:ext cx="334080" cy="5133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D5E97E74-E3C0-4D0F-8832-3FFFB7975DE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721341" y="691655"/>
                  <a:ext cx="342720" cy="52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71F9361-1245-43ED-A972-E9D5171FBAF0}"/>
                    </a:ext>
                  </a:extLst>
                </p14:cNvPr>
                <p14:cNvContentPartPr/>
                <p14:nvPr/>
              </p14:nvContentPartPr>
              <p14:xfrm>
                <a:off x="9000341" y="1040495"/>
                <a:ext cx="294120" cy="1882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71F9361-1245-43ED-A972-E9D5171FBAF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996021" y="1036175"/>
                  <a:ext cx="3027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78EBBDB0-368C-4902-9B62-76D6433840B0}"/>
                    </a:ext>
                  </a:extLst>
                </p14:cNvPr>
                <p14:cNvContentPartPr/>
                <p14:nvPr/>
              </p14:nvContentPartPr>
              <p14:xfrm>
                <a:off x="9619181" y="1025015"/>
                <a:ext cx="676800" cy="2210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78EBBDB0-368C-4902-9B62-76D6433840B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614861" y="1020695"/>
                  <a:ext cx="6854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D8AD3D8-18E6-4F42-9DE2-9AE5DC59B166}"/>
                    </a:ext>
                  </a:extLst>
                </p14:cNvPr>
                <p14:cNvContentPartPr/>
                <p14:nvPr/>
              </p14:nvContentPartPr>
              <p14:xfrm>
                <a:off x="10393541" y="1074695"/>
                <a:ext cx="580320" cy="154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D8AD3D8-18E6-4F42-9DE2-9AE5DC59B16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389221" y="1070375"/>
                  <a:ext cx="5889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7CC25C9-5F1E-4B83-A6D7-C3E642943BA3}"/>
                    </a:ext>
                  </a:extLst>
                </p14:cNvPr>
                <p14:cNvContentPartPr/>
                <p14:nvPr/>
              </p14:nvContentPartPr>
              <p14:xfrm>
                <a:off x="11016341" y="1116455"/>
                <a:ext cx="223560" cy="190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7CC25C9-5F1E-4B83-A6D7-C3E642943BA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012021" y="1112135"/>
                  <a:ext cx="2322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D98ADFF-866E-4853-906B-35C149196F66}"/>
                    </a:ext>
                  </a:extLst>
                </p14:cNvPr>
                <p14:cNvContentPartPr/>
                <p14:nvPr/>
              </p14:nvContentPartPr>
              <p14:xfrm>
                <a:off x="11298221" y="1095575"/>
                <a:ext cx="314640" cy="1792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D98ADFF-866E-4853-906B-35C149196F66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293901" y="1091255"/>
                  <a:ext cx="3232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BC0DACCE-5518-4A07-864B-1E949BB70762}"/>
                    </a:ext>
                  </a:extLst>
                </p14:cNvPr>
                <p14:cNvContentPartPr/>
                <p14:nvPr/>
              </p14:nvContentPartPr>
              <p14:xfrm>
                <a:off x="11571821" y="832775"/>
                <a:ext cx="45000" cy="5130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BC0DACCE-5518-4A07-864B-1E949BB7076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567501" y="828455"/>
                  <a:ext cx="5364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6253AFDD-D6AD-4334-9BEC-65043774DB25}"/>
                    </a:ext>
                  </a:extLst>
                </p14:cNvPr>
                <p14:cNvContentPartPr/>
                <p14:nvPr/>
              </p14:nvContentPartPr>
              <p14:xfrm>
                <a:off x="11618981" y="1181975"/>
                <a:ext cx="288360" cy="1929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6253AFDD-D6AD-4334-9BEC-65043774DB2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614661" y="1177655"/>
                  <a:ext cx="2970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F73B4BE-51AC-4DC5-BAF2-B5A452F07066}"/>
                    </a:ext>
                  </a:extLst>
                </p14:cNvPr>
                <p14:cNvContentPartPr/>
                <p14:nvPr/>
              </p14:nvContentPartPr>
              <p14:xfrm>
                <a:off x="172421" y="1904135"/>
                <a:ext cx="86760" cy="2001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F73B4BE-51AC-4DC5-BAF2-B5A452F0706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68101" y="1899815"/>
                  <a:ext cx="954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397CDE8-54C6-48AB-811A-39E17451B058}"/>
                    </a:ext>
                  </a:extLst>
                </p14:cNvPr>
                <p14:cNvContentPartPr/>
                <p14:nvPr/>
              </p14:nvContentPartPr>
              <p14:xfrm>
                <a:off x="217061" y="1787855"/>
                <a:ext cx="22320" cy="57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397CDE8-54C6-48AB-811A-39E17451B05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12741" y="1783535"/>
                  <a:ext cx="309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40338F2B-269A-4860-BD7F-E4FC43F9A5F9}"/>
                    </a:ext>
                  </a:extLst>
                </p14:cNvPr>
                <p14:cNvContentPartPr/>
                <p14:nvPr/>
              </p14:nvContentPartPr>
              <p14:xfrm>
                <a:off x="372221" y="1632335"/>
                <a:ext cx="230400" cy="4989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40338F2B-269A-4860-BD7F-E4FC43F9A5F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67901" y="1628015"/>
                  <a:ext cx="23904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F52048D-D2C2-4D34-88C3-BE5BFC4827D0}"/>
                    </a:ext>
                  </a:extLst>
                </p14:cNvPr>
                <p14:cNvContentPartPr/>
                <p14:nvPr/>
              </p14:nvContentPartPr>
              <p14:xfrm>
                <a:off x="934181" y="1875695"/>
                <a:ext cx="839160" cy="2077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F52048D-D2C2-4D34-88C3-BE5BFC4827D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29861" y="1871375"/>
                  <a:ext cx="8478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94D4E2F-22B8-4432-8C67-A0A5D518BF6B}"/>
                    </a:ext>
                  </a:extLst>
                </p14:cNvPr>
                <p14:cNvContentPartPr/>
                <p14:nvPr/>
              </p14:nvContentPartPr>
              <p14:xfrm>
                <a:off x="1783421" y="1623335"/>
                <a:ext cx="237240" cy="5544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94D4E2F-22B8-4432-8C67-A0A5D518BF6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779101" y="1619015"/>
                  <a:ext cx="245880" cy="56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638C827-7921-49E2-91D3-9C995EE7B8CE}"/>
                    </a:ext>
                  </a:extLst>
                </p14:cNvPr>
                <p14:cNvContentPartPr/>
                <p14:nvPr/>
              </p14:nvContentPartPr>
              <p14:xfrm>
                <a:off x="2083301" y="1969655"/>
                <a:ext cx="558000" cy="1803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638C827-7921-49E2-91D3-9C995EE7B8C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078981" y="1965335"/>
                  <a:ext cx="5666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C675CAA2-DDB6-4E68-8721-526490BCBF75}"/>
                    </a:ext>
                  </a:extLst>
                </p14:cNvPr>
                <p14:cNvContentPartPr/>
                <p14:nvPr/>
              </p14:nvContentPartPr>
              <p14:xfrm>
                <a:off x="2751821" y="1558175"/>
                <a:ext cx="330840" cy="4953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C675CAA2-DDB6-4E68-8721-526490BCBF7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747501" y="1553855"/>
                  <a:ext cx="33948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92C85C35-9ACC-47F4-AFEC-1BD0076E3130}"/>
                    </a:ext>
                  </a:extLst>
                </p14:cNvPr>
                <p14:cNvContentPartPr/>
                <p14:nvPr/>
              </p14:nvContentPartPr>
              <p14:xfrm>
                <a:off x="3053501" y="1839335"/>
                <a:ext cx="290880" cy="2332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92C85C35-9ACC-47F4-AFEC-1BD0076E313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049181" y="1835015"/>
                  <a:ext cx="2995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8F30E9A-AADC-460E-B0F3-C7E91FE35796}"/>
                    </a:ext>
                  </a:extLst>
                </p14:cNvPr>
                <p14:cNvContentPartPr/>
                <p14:nvPr/>
              </p14:nvContentPartPr>
              <p14:xfrm>
                <a:off x="4035221" y="1500935"/>
                <a:ext cx="646920" cy="5104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8F30E9A-AADC-460E-B0F3-C7E91FE3579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030901" y="1496615"/>
                  <a:ext cx="65556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6CC5018-C372-4FB9-BE4E-41B783291480}"/>
                    </a:ext>
                  </a:extLst>
                </p14:cNvPr>
                <p14:cNvContentPartPr/>
                <p14:nvPr/>
              </p14:nvContentPartPr>
              <p14:xfrm>
                <a:off x="4793741" y="1503095"/>
                <a:ext cx="148320" cy="459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6CC5018-C372-4FB9-BE4E-41B78329148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789421" y="1498775"/>
                  <a:ext cx="156960" cy="4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7D080254-010D-4DA4-8F44-8A58DC3CCCD2}"/>
                    </a:ext>
                  </a:extLst>
                </p14:cNvPr>
                <p14:cNvContentPartPr/>
                <p14:nvPr/>
              </p14:nvContentPartPr>
              <p14:xfrm>
                <a:off x="4673501" y="1723055"/>
                <a:ext cx="198000" cy="439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7D080254-010D-4DA4-8F44-8A58DC3CCCD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669181" y="1718735"/>
                  <a:ext cx="2066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BB685DC1-0F5A-47E9-AF74-22F6CDD47ADF}"/>
                    </a:ext>
                  </a:extLst>
                </p14:cNvPr>
                <p14:cNvContentPartPr/>
                <p14:nvPr/>
              </p14:nvContentPartPr>
              <p14:xfrm>
                <a:off x="5063741" y="1538015"/>
                <a:ext cx="153720" cy="4291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BB685DC1-0F5A-47E9-AF74-22F6CDD47AD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059421" y="1533695"/>
                  <a:ext cx="16236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99FCAF33-B7DD-4078-B84F-2E8BFA6E4728}"/>
                    </a:ext>
                  </a:extLst>
                </p14:cNvPr>
                <p14:cNvContentPartPr/>
                <p14:nvPr/>
              </p14:nvContentPartPr>
              <p14:xfrm>
                <a:off x="4986701" y="1715495"/>
                <a:ext cx="178920" cy="241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99FCAF33-B7DD-4078-B84F-2E8BFA6E472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982381" y="1711175"/>
                  <a:ext cx="1875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15C7D12D-2633-4A0E-B93E-FD22697ACADB}"/>
                    </a:ext>
                  </a:extLst>
                </p14:cNvPr>
                <p14:cNvContentPartPr/>
                <p14:nvPr/>
              </p14:nvContentPartPr>
              <p14:xfrm>
                <a:off x="5335901" y="1804775"/>
                <a:ext cx="199440" cy="207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15C7D12D-2633-4A0E-B93E-FD22697ACAD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331581" y="1800455"/>
                  <a:ext cx="2080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4D534B9-137D-4C5E-BC0C-2ED5847DB534}"/>
                    </a:ext>
                  </a:extLst>
                </p14:cNvPr>
                <p14:cNvContentPartPr/>
                <p14:nvPr/>
              </p14:nvContentPartPr>
              <p14:xfrm>
                <a:off x="5588981" y="1791815"/>
                <a:ext cx="690120" cy="219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4D534B9-137D-4C5E-BC0C-2ED5847DB53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584661" y="1787495"/>
                  <a:ext cx="6987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4BBDEB78-508C-4E17-8079-794B1AEA1AC5}"/>
                    </a:ext>
                  </a:extLst>
                </p14:cNvPr>
                <p14:cNvContentPartPr/>
                <p14:nvPr/>
              </p14:nvContentPartPr>
              <p14:xfrm>
                <a:off x="6406901" y="1826735"/>
                <a:ext cx="669960" cy="2077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4BBDEB78-508C-4E17-8079-794B1AEA1AC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402581" y="1822415"/>
                  <a:ext cx="6786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7F17743-25CF-4E3D-92D7-4E71BD452AC2}"/>
                    </a:ext>
                  </a:extLst>
                </p14:cNvPr>
                <p14:cNvContentPartPr/>
                <p14:nvPr/>
              </p14:nvContentPartPr>
              <p14:xfrm>
                <a:off x="6902621" y="1748255"/>
                <a:ext cx="11160" cy="291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7F17743-25CF-4E3D-92D7-4E71BD452AC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898301" y="1743935"/>
                  <a:ext cx="198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09473C6-5558-4BAE-A2BB-212180BA360C}"/>
                    </a:ext>
                  </a:extLst>
                </p14:cNvPr>
                <p14:cNvContentPartPr/>
                <p14:nvPr/>
              </p14:nvContentPartPr>
              <p14:xfrm>
                <a:off x="7239581" y="1819895"/>
                <a:ext cx="230400" cy="2167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09473C6-5558-4BAE-A2BB-212180BA360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235261" y="1815575"/>
                  <a:ext cx="2390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482DC36-A686-4193-B76A-39305F9B44D5}"/>
                    </a:ext>
                  </a:extLst>
                </p14:cNvPr>
                <p14:cNvContentPartPr/>
                <p14:nvPr/>
              </p14:nvContentPartPr>
              <p14:xfrm>
                <a:off x="7776701" y="1796135"/>
                <a:ext cx="395640" cy="255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482DC36-A686-4193-B76A-39305F9B44D5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772381" y="1791815"/>
                  <a:ext cx="4042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334C8315-22CC-40FF-953E-A64CD1BEC1AB}"/>
                    </a:ext>
                  </a:extLst>
                </p14:cNvPr>
                <p14:cNvContentPartPr/>
                <p14:nvPr/>
              </p14:nvContentPartPr>
              <p14:xfrm>
                <a:off x="8306621" y="1450535"/>
                <a:ext cx="99720" cy="5515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334C8315-22CC-40FF-953E-A64CD1BEC1A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302301" y="1446215"/>
                  <a:ext cx="10836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2C3600FD-7298-4ECA-A6A4-A64D567FD245}"/>
                    </a:ext>
                  </a:extLst>
                </p14:cNvPr>
                <p14:cNvContentPartPr/>
                <p14:nvPr/>
              </p14:nvContentPartPr>
              <p14:xfrm>
                <a:off x="8070821" y="1704695"/>
                <a:ext cx="420840" cy="230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2C3600FD-7298-4ECA-A6A4-A64D567FD24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066501" y="1700375"/>
                  <a:ext cx="4294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9DD9AF5D-1D02-46DC-A22D-BE292F05B7E2}"/>
                    </a:ext>
                  </a:extLst>
                </p14:cNvPr>
                <p14:cNvContentPartPr/>
                <p14:nvPr/>
              </p14:nvContentPartPr>
              <p14:xfrm>
                <a:off x="8517941" y="1798655"/>
                <a:ext cx="421200" cy="2156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9DD9AF5D-1D02-46DC-A22D-BE292F05B7E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513621" y="1794335"/>
                  <a:ext cx="4298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EDEAEE2-96D7-4BEB-8B65-93872782C43D}"/>
                    </a:ext>
                  </a:extLst>
                </p14:cNvPr>
                <p14:cNvContentPartPr/>
                <p14:nvPr/>
              </p14:nvContentPartPr>
              <p14:xfrm>
                <a:off x="9048581" y="1855895"/>
                <a:ext cx="318240" cy="1742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EDEAEE2-96D7-4BEB-8B65-93872782C43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044261" y="1851575"/>
                  <a:ext cx="326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103719A-96E0-42A0-8B6F-8396C1EA93C2}"/>
                    </a:ext>
                  </a:extLst>
                </p14:cNvPr>
                <p14:cNvContentPartPr/>
                <p14:nvPr/>
              </p14:nvContentPartPr>
              <p14:xfrm>
                <a:off x="9518021" y="1827815"/>
                <a:ext cx="312840" cy="2358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103719A-96E0-42A0-8B6F-8396C1EA93C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513701" y="1823495"/>
                  <a:ext cx="3214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AB9DB2BC-30C9-436B-97FE-1A221F67CCA6}"/>
                    </a:ext>
                  </a:extLst>
                </p14:cNvPr>
                <p14:cNvContentPartPr/>
                <p14:nvPr/>
              </p14:nvContentPartPr>
              <p14:xfrm>
                <a:off x="9796301" y="1451255"/>
                <a:ext cx="54000" cy="5976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AB9DB2BC-30C9-436B-97FE-1A221F67CCA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791981" y="1446935"/>
                  <a:ext cx="62640" cy="60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F0F30FF-A8E1-48FD-B622-6464AD7903CE}"/>
                    </a:ext>
                  </a:extLst>
                </p14:cNvPr>
                <p14:cNvContentPartPr/>
                <p14:nvPr/>
              </p14:nvContentPartPr>
              <p14:xfrm>
                <a:off x="9937421" y="1863095"/>
                <a:ext cx="282960" cy="1998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F0F30FF-A8E1-48FD-B622-6464AD7903C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933101" y="1858775"/>
                  <a:ext cx="2916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E07B6DC7-F87E-4FD3-A898-AA03FD010EFB}"/>
                    </a:ext>
                  </a:extLst>
                </p14:cNvPr>
                <p14:cNvContentPartPr/>
                <p14:nvPr/>
              </p14:nvContentPartPr>
              <p14:xfrm>
                <a:off x="10353221" y="1881455"/>
                <a:ext cx="314280" cy="213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E07B6DC7-F87E-4FD3-A898-AA03FD010EF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348901" y="1877135"/>
                  <a:ext cx="3229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7186D050-0C65-4E1F-8BA8-AD305BD707E0}"/>
                    </a:ext>
                  </a:extLst>
                </p14:cNvPr>
                <p14:cNvContentPartPr/>
                <p14:nvPr/>
              </p14:nvContentPartPr>
              <p14:xfrm>
                <a:off x="10822301" y="1905935"/>
                <a:ext cx="381240" cy="2048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7186D050-0C65-4E1F-8BA8-AD305BD707E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817981" y="1901615"/>
                  <a:ext cx="3898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D3199B3-3F13-477D-9AD5-4C03357495B2}"/>
                    </a:ext>
                  </a:extLst>
                </p14:cNvPr>
                <p14:cNvContentPartPr/>
                <p14:nvPr/>
              </p14:nvContentPartPr>
              <p14:xfrm>
                <a:off x="11213981" y="1345055"/>
                <a:ext cx="81720" cy="792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D3199B3-3F13-477D-9AD5-4C03357495B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209661" y="1340735"/>
                  <a:ext cx="90360" cy="80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C016D177-5554-4433-B3FA-70A4963B95FD}"/>
                    </a:ext>
                  </a:extLst>
                </p14:cNvPr>
                <p14:cNvContentPartPr/>
                <p14:nvPr/>
              </p14:nvContentPartPr>
              <p14:xfrm>
                <a:off x="63341" y="2405615"/>
                <a:ext cx="305640" cy="750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C016D177-5554-4433-B3FA-70A4963B95F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9021" y="2401295"/>
                  <a:ext cx="314280" cy="75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A9DE924B-983F-4ED0-B8BB-481D57967171}"/>
                    </a:ext>
                  </a:extLst>
                </p14:cNvPr>
                <p14:cNvContentPartPr/>
                <p14:nvPr/>
              </p14:nvContentPartPr>
              <p14:xfrm>
                <a:off x="388061" y="2725655"/>
                <a:ext cx="632160" cy="2577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A9DE924B-983F-4ED0-B8BB-481D5796717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383741" y="2721335"/>
                  <a:ext cx="64080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21BC740-B6E3-426F-B4E9-3965F80998C3}"/>
                    </a:ext>
                  </a:extLst>
                </p14:cNvPr>
                <p14:cNvContentPartPr/>
                <p14:nvPr/>
              </p14:nvContentPartPr>
              <p14:xfrm>
                <a:off x="1067021" y="2796215"/>
                <a:ext cx="320760" cy="1868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21BC740-B6E3-426F-B4E9-3965F80998C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62701" y="2791895"/>
                  <a:ext cx="3294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BE60DE3-94E0-4657-93E9-51B865C350C3}"/>
                    </a:ext>
                  </a:extLst>
                </p14:cNvPr>
                <p14:cNvContentPartPr/>
                <p14:nvPr/>
              </p14:nvContentPartPr>
              <p14:xfrm>
                <a:off x="1929221" y="2486975"/>
                <a:ext cx="345240" cy="4237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BE60DE3-94E0-4657-93E9-51B865C350C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924901" y="2482655"/>
                  <a:ext cx="35388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88ABFC8D-554A-41A8-97B7-1CF7C5E1FBF0}"/>
                    </a:ext>
                  </a:extLst>
                </p14:cNvPr>
                <p14:cNvContentPartPr/>
                <p14:nvPr/>
              </p14:nvContentPartPr>
              <p14:xfrm>
                <a:off x="2469221" y="2393375"/>
                <a:ext cx="23400" cy="1900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88ABFC8D-554A-41A8-97B7-1CF7C5E1FBF0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464901" y="2389055"/>
                  <a:ext cx="320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EFF0C6CA-F9C0-4156-A952-0FAEEF7C7F87}"/>
                    </a:ext>
                  </a:extLst>
                </p14:cNvPr>
                <p14:cNvContentPartPr/>
                <p14:nvPr/>
              </p14:nvContentPartPr>
              <p14:xfrm>
                <a:off x="2671901" y="2670575"/>
                <a:ext cx="481680" cy="2293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EFF0C6CA-F9C0-4156-A952-0FAEEF7C7F8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667581" y="2666255"/>
                  <a:ext cx="4903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8A9BA16-7557-48DD-855C-331D666DAE2A}"/>
                    </a:ext>
                  </a:extLst>
                </p14:cNvPr>
                <p14:cNvContentPartPr/>
                <p14:nvPr/>
              </p14:nvContentPartPr>
              <p14:xfrm>
                <a:off x="3321701" y="2563655"/>
                <a:ext cx="285120" cy="2988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8A9BA16-7557-48DD-855C-331D666DAE2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317381" y="2559335"/>
                  <a:ext cx="29376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F77D98D-FA99-46AC-B847-5C0D9972DCC7}"/>
                    </a:ext>
                  </a:extLst>
                </p14:cNvPr>
                <p14:cNvContentPartPr/>
                <p14:nvPr/>
              </p14:nvContentPartPr>
              <p14:xfrm>
                <a:off x="3728861" y="2518655"/>
                <a:ext cx="349200" cy="357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F77D98D-FA99-46AC-B847-5C0D9972DCC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724541" y="2514335"/>
                  <a:ext cx="35784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B408F685-2548-418C-B237-493505CC371F}"/>
                    </a:ext>
                  </a:extLst>
                </p14:cNvPr>
                <p14:cNvContentPartPr/>
                <p14:nvPr/>
              </p14:nvContentPartPr>
              <p14:xfrm>
                <a:off x="4049981" y="2642855"/>
                <a:ext cx="230040" cy="2498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B408F685-2548-418C-B237-493505CC371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045661" y="2638535"/>
                  <a:ext cx="2386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315A974-BC91-4F95-BA61-989DAE5A675E}"/>
                    </a:ext>
                  </a:extLst>
                </p14:cNvPr>
                <p14:cNvContentPartPr/>
                <p14:nvPr/>
              </p14:nvContentPartPr>
              <p14:xfrm>
                <a:off x="4438061" y="2584175"/>
                <a:ext cx="276120" cy="2826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315A974-BC91-4F95-BA61-989DAE5A675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433741" y="2579855"/>
                  <a:ext cx="28476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E8B2E3D9-B22D-4333-8AEB-64026EBE118C}"/>
                    </a:ext>
                  </a:extLst>
                </p14:cNvPr>
                <p14:cNvContentPartPr/>
                <p14:nvPr/>
              </p14:nvContentPartPr>
              <p14:xfrm>
                <a:off x="4888061" y="2275295"/>
                <a:ext cx="124200" cy="5623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E8B2E3D9-B22D-4333-8AEB-64026EBE118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883741" y="2270975"/>
                  <a:ext cx="13284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C9A11C3-FCF9-4530-AFFA-343A56873DC6}"/>
                    </a:ext>
                  </a:extLst>
                </p14:cNvPr>
                <p14:cNvContentPartPr/>
                <p14:nvPr/>
              </p14:nvContentPartPr>
              <p14:xfrm>
                <a:off x="4674221" y="2464295"/>
                <a:ext cx="348840" cy="208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C9A11C3-FCF9-4530-AFFA-343A56873DC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669901" y="2459975"/>
                  <a:ext cx="3574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8CED0AC-47DF-4D3F-9630-DD8FFD2E094C}"/>
                    </a:ext>
                  </a:extLst>
                </p14:cNvPr>
                <p14:cNvContentPartPr/>
                <p14:nvPr/>
              </p14:nvContentPartPr>
              <p14:xfrm>
                <a:off x="5089661" y="2611895"/>
                <a:ext cx="164160" cy="2192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8CED0AC-47DF-4D3F-9630-DD8FFD2E094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085341" y="2607575"/>
                  <a:ext cx="1728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87EA885-8A27-472E-8E08-CF5128D6CEE1}"/>
                    </a:ext>
                  </a:extLst>
                </p14:cNvPr>
                <p14:cNvContentPartPr/>
                <p14:nvPr/>
              </p14:nvContentPartPr>
              <p14:xfrm>
                <a:off x="5403581" y="2629535"/>
                <a:ext cx="274680" cy="2073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87EA885-8A27-472E-8E08-CF5128D6CEE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399261" y="2625215"/>
                  <a:ext cx="2833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337C9C71-611E-4F2D-9BC0-BECAED179BC0}"/>
                    </a:ext>
                  </a:extLst>
                </p14:cNvPr>
                <p14:cNvContentPartPr/>
                <p14:nvPr/>
              </p14:nvContentPartPr>
              <p14:xfrm>
                <a:off x="5807501" y="2552855"/>
                <a:ext cx="250560" cy="2872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337C9C71-611E-4F2D-9BC0-BECAED179BC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803181" y="2548535"/>
                  <a:ext cx="25920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2C33D6A8-AA43-4D9F-A2F9-27CFF693F176}"/>
                    </a:ext>
                  </a:extLst>
                </p14:cNvPr>
                <p14:cNvContentPartPr/>
                <p14:nvPr/>
              </p14:nvContentPartPr>
              <p14:xfrm>
                <a:off x="5777261" y="2697215"/>
                <a:ext cx="236520" cy="338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2C33D6A8-AA43-4D9F-A2F9-27CFF693F17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772941" y="2692895"/>
                  <a:ext cx="24516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3F70B9CF-A43C-46E1-9A4F-F1AB8071A839}"/>
                    </a:ext>
                  </a:extLst>
                </p14:cNvPr>
                <p14:cNvContentPartPr/>
                <p14:nvPr/>
              </p14:nvContentPartPr>
              <p14:xfrm>
                <a:off x="6166061" y="2623415"/>
                <a:ext cx="394560" cy="2455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3F70B9CF-A43C-46E1-9A4F-F1AB8071A83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161741" y="2619095"/>
                  <a:ext cx="40320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EECD8BC5-9661-4279-A598-B0905F628321}"/>
                    </a:ext>
                  </a:extLst>
                </p14:cNvPr>
                <p14:cNvContentPartPr/>
                <p14:nvPr/>
              </p14:nvContentPartPr>
              <p14:xfrm>
                <a:off x="6511661" y="2727815"/>
                <a:ext cx="218160" cy="1771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EECD8BC5-9661-4279-A598-B0905F62832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507341" y="2723495"/>
                  <a:ext cx="2268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7B1FD710-7FCD-47C2-9954-0D80041E68D2}"/>
                    </a:ext>
                  </a:extLst>
                </p14:cNvPr>
                <p14:cNvContentPartPr/>
                <p14:nvPr/>
              </p14:nvContentPartPr>
              <p14:xfrm>
                <a:off x="7187741" y="2671295"/>
                <a:ext cx="244800" cy="1843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7B1FD710-7FCD-47C2-9954-0D80041E68D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183421" y="2666975"/>
                  <a:ext cx="2534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0F2F78D6-729E-4CC0-92C4-D9557FF9BD16}"/>
                    </a:ext>
                  </a:extLst>
                </p14:cNvPr>
                <p14:cNvContentPartPr/>
                <p14:nvPr/>
              </p14:nvContentPartPr>
              <p14:xfrm>
                <a:off x="7333541" y="2300135"/>
                <a:ext cx="385200" cy="5785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0F2F78D6-729E-4CC0-92C4-D9557FF9BD1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329221" y="2295815"/>
                  <a:ext cx="393840" cy="58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267C849E-6140-44E9-B3BC-9E88E76F73E8}"/>
                    </a:ext>
                  </a:extLst>
                </p14:cNvPr>
                <p14:cNvContentPartPr/>
                <p14:nvPr/>
              </p14:nvContentPartPr>
              <p14:xfrm>
                <a:off x="7805141" y="2703335"/>
                <a:ext cx="187920" cy="237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267C849E-6140-44E9-B3BC-9E88E76F73E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800821" y="2699015"/>
                  <a:ext cx="19656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2F6D9C4B-E3D3-448E-86DA-14E613FDE8CC}"/>
                    </a:ext>
                  </a:extLst>
                </p14:cNvPr>
                <p14:cNvContentPartPr/>
                <p14:nvPr/>
              </p14:nvContentPartPr>
              <p14:xfrm>
                <a:off x="8736821" y="2641775"/>
                <a:ext cx="142560" cy="1929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2F6D9C4B-E3D3-448E-86DA-14E613FDE8C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732501" y="2637455"/>
                  <a:ext cx="1512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18473346-EF9B-4514-B355-1B3852EDD589}"/>
                    </a:ext>
                  </a:extLst>
                </p14:cNvPr>
                <p14:cNvContentPartPr/>
                <p14:nvPr/>
              </p14:nvContentPartPr>
              <p14:xfrm>
                <a:off x="8746901" y="2424695"/>
                <a:ext cx="27720" cy="201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18473346-EF9B-4514-B355-1B3852EDD58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742581" y="2420375"/>
                  <a:ext cx="36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E5108E6-7FB2-4CBE-B1CC-04F2B40AC26E}"/>
                    </a:ext>
                  </a:extLst>
                </p14:cNvPr>
                <p14:cNvContentPartPr/>
                <p14:nvPr/>
              </p14:nvContentPartPr>
              <p14:xfrm>
                <a:off x="8377901" y="2439815"/>
                <a:ext cx="338760" cy="5155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E5108E6-7FB2-4CBE-B1CC-04F2B40AC26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373581" y="2435495"/>
                  <a:ext cx="34740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DA616E6A-2584-455D-8C82-7D804E2FA36D}"/>
                    </a:ext>
                  </a:extLst>
                </p14:cNvPr>
                <p14:cNvContentPartPr/>
                <p14:nvPr/>
              </p14:nvContentPartPr>
              <p14:xfrm>
                <a:off x="9057581" y="2497055"/>
                <a:ext cx="180720" cy="3960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DA616E6A-2584-455D-8C82-7D804E2FA36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053261" y="2492735"/>
                  <a:ext cx="18936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9D7831E-6E7F-4DBC-BF54-1E8E2D1AA44E}"/>
                    </a:ext>
                  </a:extLst>
                </p14:cNvPr>
                <p14:cNvContentPartPr/>
                <p14:nvPr/>
              </p14:nvContentPartPr>
              <p14:xfrm>
                <a:off x="9187901" y="2348735"/>
                <a:ext cx="226080" cy="2170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9D7831E-6E7F-4DBC-BF54-1E8E2D1AA44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183581" y="2344415"/>
                  <a:ext cx="2347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9F236C6-7062-451B-BE4E-CA096CAC161B}"/>
                    </a:ext>
                  </a:extLst>
                </p14:cNvPr>
                <p14:cNvContentPartPr/>
                <p14:nvPr/>
              </p14:nvContentPartPr>
              <p14:xfrm>
                <a:off x="9470861" y="2683535"/>
                <a:ext cx="130680" cy="111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9F236C6-7062-451B-BE4E-CA096CAC161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466541" y="2679215"/>
                  <a:ext cx="1393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B9A0329-7FEF-4943-B46B-18554329B6A5}"/>
                    </a:ext>
                  </a:extLst>
                </p14:cNvPr>
                <p14:cNvContentPartPr/>
                <p14:nvPr/>
              </p14:nvContentPartPr>
              <p14:xfrm>
                <a:off x="9467261" y="2764535"/>
                <a:ext cx="153720" cy="291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B9A0329-7FEF-4943-B46B-18554329B6A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462941" y="2760215"/>
                  <a:ext cx="1623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846ED74E-C2E6-40C9-B307-5EF9F849D8ED}"/>
                    </a:ext>
                  </a:extLst>
                </p14:cNvPr>
                <p14:cNvContentPartPr/>
                <p14:nvPr/>
              </p14:nvContentPartPr>
              <p14:xfrm>
                <a:off x="9843461" y="2545655"/>
                <a:ext cx="197640" cy="2484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846ED74E-C2E6-40C9-B307-5EF9F849D8ED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839141" y="2541335"/>
                  <a:ext cx="20628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65F66ED9-88D6-4E65-9C0A-EEDC560F35FD}"/>
                    </a:ext>
                  </a:extLst>
                </p14:cNvPr>
                <p14:cNvContentPartPr/>
                <p14:nvPr/>
              </p14:nvContentPartPr>
              <p14:xfrm>
                <a:off x="9900341" y="2400935"/>
                <a:ext cx="251280" cy="320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65F66ED9-88D6-4E65-9C0A-EEDC560F35F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896021" y="2396615"/>
                  <a:ext cx="25992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39B7FB2-B1F1-4381-9603-0E50A4CBEF71}"/>
                    </a:ext>
                  </a:extLst>
                </p14:cNvPr>
                <p14:cNvContentPartPr/>
                <p14:nvPr/>
              </p14:nvContentPartPr>
              <p14:xfrm>
                <a:off x="10375541" y="2598215"/>
                <a:ext cx="117360" cy="2178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39B7FB2-B1F1-4381-9603-0E50A4CBEF71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371221" y="2593895"/>
                  <a:ext cx="1260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FC81BC6-C323-4E00-9E81-3A2373917E82}"/>
                    </a:ext>
                  </a:extLst>
                </p14:cNvPr>
                <p14:cNvContentPartPr/>
                <p14:nvPr/>
              </p14:nvContentPartPr>
              <p14:xfrm>
                <a:off x="10429181" y="2447375"/>
                <a:ext cx="65160" cy="302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FC81BC6-C323-4E00-9E81-3A2373917E8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424861" y="2443055"/>
                  <a:ext cx="738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D76AA9C7-6BB6-4E82-B802-2D2D2596AA04}"/>
                    </a:ext>
                  </a:extLst>
                </p14:cNvPr>
                <p14:cNvContentPartPr/>
                <p14:nvPr/>
              </p14:nvContentPartPr>
              <p14:xfrm>
                <a:off x="10584701" y="2697215"/>
                <a:ext cx="108000" cy="201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D76AA9C7-6BB6-4E82-B802-2D2D2596AA0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580381" y="2692895"/>
                  <a:ext cx="1166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32BC9DE-8107-479C-A790-177E214D4261}"/>
                    </a:ext>
                  </a:extLst>
                </p14:cNvPr>
                <p14:cNvContentPartPr/>
                <p14:nvPr/>
              </p14:nvContentPartPr>
              <p14:xfrm>
                <a:off x="10593341" y="2766695"/>
                <a:ext cx="123120" cy="554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32BC9DE-8107-479C-A790-177E214D426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0589021" y="2762375"/>
                  <a:ext cx="1317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E0AFC88E-64BA-41CC-9C33-B306896065BB}"/>
                    </a:ext>
                  </a:extLst>
                </p14:cNvPr>
                <p14:cNvContentPartPr/>
                <p14:nvPr/>
              </p14:nvContentPartPr>
              <p14:xfrm>
                <a:off x="10911221" y="2468615"/>
                <a:ext cx="91800" cy="3610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E0AFC88E-64BA-41CC-9C33-B306896065B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0906901" y="2464295"/>
                  <a:ext cx="10044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2552E4BF-6031-425E-88BF-22D47376FB80}"/>
                    </a:ext>
                  </a:extLst>
                </p14:cNvPr>
                <p14:cNvContentPartPr/>
                <p14:nvPr/>
              </p14:nvContentPartPr>
              <p14:xfrm>
                <a:off x="11181581" y="2634215"/>
                <a:ext cx="115560" cy="1562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2552E4BF-6031-425E-88BF-22D47376FB8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177261" y="2629895"/>
                  <a:ext cx="1242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D44E840-3FB7-4338-82A7-B88F7B7A9A0B}"/>
                    </a:ext>
                  </a:extLst>
                </p14:cNvPr>
                <p14:cNvContentPartPr/>
                <p14:nvPr/>
              </p14:nvContentPartPr>
              <p14:xfrm>
                <a:off x="11163581" y="2651855"/>
                <a:ext cx="171720" cy="1206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D44E840-3FB7-4338-82A7-B88F7B7A9A0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159261" y="2647535"/>
                  <a:ext cx="1803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837D7E7-ECF7-41E3-9B6F-D7DC74F1329B}"/>
                    </a:ext>
                  </a:extLst>
                </p14:cNvPr>
                <p14:cNvContentPartPr/>
                <p14:nvPr/>
              </p14:nvContentPartPr>
              <p14:xfrm>
                <a:off x="11158181" y="2711975"/>
                <a:ext cx="160560" cy="50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837D7E7-ECF7-41E3-9B6F-D7DC74F1329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153861" y="2707655"/>
                  <a:ext cx="16920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A0F9D2FF-A809-4DA7-A7A2-2017B41BEFC7}"/>
                    </a:ext>
                  </a:extLst>
                </p14:cNvPr>
                <p14:cNvContentPartPr/>
                <p14:nvPr/>
              </p14:nvContentPartPr>
              <p14:xfrm>
                <a:off x="11395061" y="2632055"/>
                <a:ext cx="79200" cy="1904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A0F9D2FF-A809-4DA7-A7A2-2017B41BEFC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390741" y="2627735"/>
                  <a:ext cx="878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82F28BE-CD85-410D-8D90-33A19A445461}"/>
                    </a:ext>
                  </a:extLst>
                </p14:cNvPr>
                <p14:cNvContentPartPr/>
                <p14:nvPr/>
              </p14:nvContentPartPr>
              <p14:xfrm>
                <a:off x="11472101" y="2424695"/>
                <a:ext cx="39960" cy="475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82F28BE-CD85-410D-8D90-33A19A44546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467781" y="2420375"/>
                  <a:ext cx="486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3A633131-6687-45F2-94E6-5BE0764A1CC5}"/>
                    </a:ext>
                  </a:extLst>
                </p14:cNvPr>
                <p14:cNvContentPartPr/>
                <p14:nvPr/>
              </p14:nvContentPartPr>
              <p14:xfrm>
                <a:off x="11569661" y="2674535"/>
                <a:ext cx="112320" cy="230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3A633131-6687-45F2-94E6-5BE0764A1CC5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565341" y="2670215"/>
                  <a:ext cx="1209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AC288A18-725A-42D7-8FFE-E7CEB2A3B611}"/>
                    </a:ext>
                  </a:extLst>
                </p14:cNvPr>
                <p14:cNvContentPartPr/>
                <p14:nvPr/>
              </p14:nvContentPartPr>
              <p14:xfrm>
                <a:off x="11526461" y="2760575"/>
                <a:ext cx="115560" cy="241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AC288A18-725A-42D7-8FFE-E7CEB2A3B61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522141" y="2756255"/>
                  <a:ext cx="1242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85B156B-8236-4E8B-A0A1-D0357E122C90}"/>
                    </a:ext>
                  </a:extLst>
                </p14:cNvPr>
                <p14:cNvContentPartPr/>
                <p14:nvPr/>
              </p14:nvContentPartPr>
              <p14:xfrm>
                <a:off x="11701061" y="2680655"/>
                <a:ext cx="153720" cy="201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85B156B-8236-4E8B-A0A1-D0357E122C9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1696741" y="2676335"/>
                  <a:ext cx="162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F43331B7-B9B4-4082-A60B-D299562D06E4}"/>
                    </a:ext>
                  </a:extLst>
                </p14:cNvPr>
                <p14:cNvContentPartPr/>
                <p14:nvPr/>
              </p14:nvContentPartPr>
              <p14:xfrm>
                <a:off x="11905541" y="2542415"/>
                <a:ext cx="91800" cy="2862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F43331B7-B9B4-4082-A60B-D299562D06E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901221" y="2538095"/>
                  <a:ext cx="10044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F518D064-62D3-4427-9294-DFC91BDC1C46}"/>
                    </a:ext>
                  </a:extLst>
                </p14:cNvPr>
                <p14:cNvContentPartPr/>
                <p14:nvPr/>
              </p14:nvContentPartPr>
              <p14:xfrm>
                <a:off x="11825981" y="2216255"/>
                <a:ext cx="292680" cy="858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F518D064-62D3-4427-9294-DFC91BDC1C4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1821661" y="2211935"/>
                  <a:ext cx="301320" cy="86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4D1CC69B-6EA4-44D0-BB29-6EBB485A4352}"/>
              </a:ext>
            </a:extLst>
          </p:cNvPr>
          <p:cNvGrpSpPr/>
          <p:nvPr/>
        </p:nvGrpSpPr>
        <p:grpSpPr>
          <a:xfrm>
            <a:off x="124901" y="3520175"/>
            <a:ext cx="2369160" cy="410760"/>
            <a:chOff x="124901" y="3520175"/>
            <a:chExt cx="2369160" cy="41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E7F4121-4BBA-42E4-A8F0-85D292562BFA}"/>
                    </a:ext>
                  </a:extLst>
                </p14:cNvPr>
                <p14:cNvContentPartPr/>
                <p14:nvPr/>
              </p14:nvContentPartPr>
              <p14:xfrm>
                <a:off x="287261" y="3736175"/>
                <a:ext cx="30960" cy="277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E7F4121-4BBA-42E4-A8F0-85D292562BF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82941" y="3731855"/>
                  <a:ext cx="396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F63FF82-8EB9-4061-9EAA-3B8E310B54DB}"/>
                    </a:ext>
                  </a:extLst>
                </p14:cNvPr>
                <p14:cNvContentPartPr/>
                <p14:nvPr/>
              </p14:nvContentPartPr>
              <p14:xfrm>
                <a:off x="124901" y="3569135"/>
                <a:ext cx="489240" cy="3387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F63FF82-8EB9-4061-9EAA-3B8E310B54D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20581" y="3564815"/>
                  <a:ext cx="49788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A36596B-CDC2-4C77-BA63-FDDFE6916D82}"/>
                    </a:ext>
                  </a:extLst>
                </p14:cNvPr>
                <p14:cNvContentPartPr/>
                <p14:nvPr/>
              </p14:nvContentPartPr>
              <p14:xfrm>
                <a:off x="642941" y="3541055"/>
                <a:ext cx="360360" cy="3427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A36596B-CDC2-4C77-BA63-FDDFE6916D8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38621" y="3536735"/>
                  <a:ext cx="36900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6E69F9F1-BB08-473F-82C5-3FEEC7886D6D}"/>
                    </a:ext>
                  </a:extLst>
                </p14:cNvPr>
                <p14:cNvContentPartPr/>
                <p14:nvPr/>
              </p14:nvContentPartPr>
              <p14:xfrm>
                <a:off x="1132541" y="3520175"/>
                <a:ext cx="214200" cy="3690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6E69F9F1-BB08-473F-82C5-3FEEC7886D6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28221" y="3515855"/>
                  <a:ext cx="22284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053A7028-6E45-4B98-9BEC-8B17D82A6BA9}"/>
                    </a:ext>
                  </a:extLst>
                </p14:cNvPr>
                <p14:cNvContentPartPr/>
                <p14:nvPr/>
              </p14:nvContentPartPr>
              <p14:xfrm>
                <a:off x="1370501" y="3643655"/>
                <a:ext cx="241920" cy="2574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053A7028-6E45-4B98-9BEC-8B17D82A6BA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366181" y="3639335"/>
                  <a:ext cx="2505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E8415DB-8F02-41F3-BE01-844701C2CBA6}"/>
                    </a:ext>
                  </a:extLst>
                </p14:cNvPr>
                <p14:cNvContentPartPr/>
                <p14:nvPr/>
              </p14:nvContentPartPr>
              <p14:xfrm>
                <a:off x="1648421" y="3707375"/>
                <a:ext cx="474840" cy="223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E8415DB-8F02-41F3-BE01-844701C2CBA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644101" y="3703055"/>
                  <a:ext cx="4834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5AD87C8E-51A8-46D9-BBC3-B6CDF2743928}"/>
                    </a:ext>
                  </a:extLst>
                </p14:cNvPr>
                <p14:cNvContentPartPr/>
                <p14:nvPr/>
              </p14:nvContentPartPr>
              <p14:xfrm>
                <a:off x="2196701" y="3666695"/>
                <a:ext cx="297360" cy="1850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5AD87C8E-51A8-46D9-BBC3-B6CDF274392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192381" y="3662375"/>
                  <a:ext cx="30600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6D052097-D12A-41EC-BE08-4DA04BF5E3C1}"/>
              </a:ext>
            </a:extLst>
          </p:cNvPr>
          <p:cNvGrpSpPr/>
          <p:nvPr/>
        </p:nvGrpSpPr>
        <p:grpSpPr>
          <a:xfrm>
            <a:off x="2797181" y="3289415"/>
            <a:ext cx="855360" cy="612720"/>
            <a:chOff x="2797181" y="3289415"/>
            <a:chExt cx="855360" cy="61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4C7378B-F4DA-4D8C-B8FB-EA55F96AD2E2}"/>
                    </a:ext>
                  </a:extLst>
                </p14:cNvPr>
                <p14:cNvContentPartPr/>
                <p14:nvPr/>
              </p14:nvContentPartPr>
              <p14:xfrm>
                <a:off x="2797181" y="3628175"/>
                <a:ext cx="296640" cy="2062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4C7378B-F4DA-4D8C-B8FB-EA55F96AD2E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792861" y="3623855"/>
                  <a:ext cx="3052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4DC10FC2-A3A0-4024-A39C-9C8057C6D665}"/>
                    </a:ext>
                  </a:extLst>
                </p14:cNvPr>
                <p14:cNvContentPartPr/>
                <p14:nvPr/>
              </p14:nvContentPartPr>
              <p14:xfrm>
                <a:off x="2885381" y="3289415"/>
                <a:ext cx="452520" cy="5468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4DC10FC2-A3A0-4024-A39C-9C8057C6D66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881061" y="3285095"/>
                  <a:ext cx="461160" cy="55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F82769A-708D-4C6D-AE10-60F4D6726EB1}"/>
                    </a:ext>
                  </a:extLst>
                </p14:cNvPr>
                <p14:cNvContentPartPr/>
                <p14:nvPr/>
              </p14:nvContentPartPr>
              <p14:xfrm>
                <a:off x="3418181" y="3612695"/>
                <a:ext cx="234360" cy="2894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F82769A-708D-4C6D-AE10-60F4D6726EB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413861" y="3608375"/>
                  <a:ext cx="243000" cy="29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733F5D46-7C85-4965-92AA-3AFE7BCE446D}"/>
              </a:ext>
            </a:extLst>
          </p:cNvPr>
          <p:cNvGrpSpPr/>
          <p:nvPr/>
        </p:nvGrpSpPr>
        <p:grpSpPr>
          <a:xfrm>
            <a:off x="3990221" y="3240815"/>
            <a:ext cx="649800" cy="572760"/>
            <a:chOff x="3990221" y="3240815"/>
            <a:chExt cx="649800" cy="57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4655028D-7141-49C4-97AC-42E67D541E88}"/>
                    </a:ext>
                  </a:extLst>
                </p14:cNvPr>
                <p14:cNvContentPartPr/>
                <p14:nvPr/>
              </p14:nvContentPartPr>
              <p14:xfrm>
                <a:off x="4033781" y="3624935"/>
                <a:ext cx="103320" cy="1886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4655028D-7141-49C4-97AC-42E67D541E8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029461" y="3620615"/>
                  <a:ext cx="1119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29EF934E-3C11-4521-AAF2-16D1E41999AE}"/>
                    </a:ext>
                  </a:extLst>
                </p14:cNvPr>
                <p14:cNvContentPartPr/>
                <p14:nvPr/>
              </p14:nvContentPartPr>
              <p14:xfrm>
                <a:off x="3990221" y="3411455"/>
                <a:ext cx="20160" cy="651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29EF934E-3C11-4521-AAF2-16D1E41999A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985901" y="3407135"/>
                  <a:ext cx="288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5877E60B-FA5A-4633-93B6-FF1DCDA77723}"/>
                    </a:ext>
                  </a:extLst>
                </p14:cNvPr>
                <p14:cNvContentPartPr/>
                <p14:nvPr/>
              </p14:nvContentPartPr>
              <p14:xfrm>
                <a:off x="4248341" y="3240815"/>
                <a:ext cx="391680" cy="5428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5877E60B-FA5A-4633-93B6-FF1DCDA7772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244021" y="3236495"/>
                  <a:ext cx="400320" cy="55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D3BEAB74-7E8F-4A77-B19F-E853C98C38B1}"/>
              </a:ext>
            </a:extLst>
          </p:cNvPr>
          <p:cNvGrpSpPr/>
          <p:nvPr/>
        </p:nvGrpSpPr>
        <p:grpSpPr>
          <a:xfrm>
            <a:off x="4953581" y="3132095"/>
            <a:ext cx="2691000" cy="1031760"/>
            <a:chOff x="4953581" y="3132095"/>
            <a:chExt cx="2691000" cy="103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EFCBC99-8FE3-4890-B9F5-3D8C467D6A66}"/>
                    </a:ext>
                  </a:extLst>
                </p14:cNvPr>
                <p14:cNvContentPartPr/>
                <p14:nvPr/>
              </p14:nvContentPartPr>
              <p14:xfrm>
                <a:off x="5055821" y="3549335"/>
                <a:ext cx="50040" cy="6145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EFCBC99-8FE3-4890-B9F5-3D8C467D6A66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051501" y="3545015"/>
                  <a:ext cx="58680" cy="62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9CB3D59F-6DC3-4631-AAD2-B991CA2451AC}"/>
                    </a:ext>
                  </a:extLst>
                </p14:cNvPr>
                <p14:cNvContentPartPr/>
                <p14:nvPr/>
              </p14:nvContentPartPr>
              <p14:xfrm>
                <a:off x="4953581" y="3572375"/>
                <a:ext cx="321480" cy="2131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9CB3D59F-6DC3-4631-AAD2-B991CA2451A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949261" y="3568055"/>
                  <a:ext cx="3301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63549821-58A2-464E-BA4E-CB15DB97E6BF}"/>
                    </a:ext>
                  </a:extLst>
                </p14:cNvPr>
                <p14:cNvContentPartPr/>
                <p14:nvPr/>
              </p14:nvContentPartPr>
              <p14:xfrm>
                <a:off x="5251301" y="3450335"/>
                <a:ext cx="301320" cy="3088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63549821-58A2-464E-BA4E-CB15DB97E6B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246981" y="3446015"/>
                  <a:ext cx="30996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796B563B-0AFD-46CD-BDF0-FA8A03C931B3}"/>
                    </a:ext>
                  </a:extLst>
                </p14:cNvPr>
                <p14:cNvContentPartPr/>
                <p14:nvPr/>
              </p14:nvContentPartPr>
              <p14:xfrm>
                <a:off x="5557301" y="3521975"/>
                <a:ext cx="326520" cy="2322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796B563B-0AFD-46CD-BDF0-FA8A03C931B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552981" y="3517655"/>
                  <a:ext cx="3351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F59AA68F-5FED-4D4E-9396-478A3AE1FBAF}"/>
                    </a:ext>
                  </a:extLst>
                </p14:cNvPr>
                <p14:cNvContentPartPr/>
                <p14:nvPr/>
              </p14:nvContentPartPr>
              <p14:xfrm>
                <a:off x="5970221" y="3516575"/>
                <a:ext cx="323280" cy="2246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F59AA68F-5FED-4D4E-9396-478A3AE1FBAF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965901" y="3512255"/>
                  <a:ext cx="3319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D259A65-E646-4A95-B8DF-3402A3489EC7}"/>
                    </a:ext>
                  </a:extLst>
                </p14:cNvPr>
                <p14:cNvContentPartPr/>
                <p14:nvPr/>
              </p14:nvContentPartPr>
              <p14:xfrm>
                <a:off x="6293141" y="3179975"/>
                <a:ext cx="47160" cy="5792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D259A65-E646-4A95-B8DF-3402A3489EC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288821" y="3175655"/>
                  <a:ext cx="55800" cy="58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8D6E1D8-3DEF-4994-AEE9-0218B7867A1A}"/>
                    </a:ext>
                  </a:extLst>
                </p14:cNvPr>
                <p14:cNvContentPartPr/>
                <p14:nvPr/>
              </p14:nvContentPartPr>
              <p14:xfrm>
                <a:off x="6419501" y="3589655"/>
                <a:ext cx="273960" cy="2253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8D6E1D8-3DEF-4994-AEE9-0218B7867A1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415181" y="3585335"/>
                  <a:ext cx="2826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A7D588E-D105-4BE4-97C1-47ED0EA0A259}"/>
                    </a:ext>
                  </a:extLst>
                </p14:cNvPr>
                <p14:cNvContentPartPr/>
                <p14:nvPr/>
              </p14:nvContentPartPr>
              <p14:xfrm>
                <a:off x="6836741" y="3132095"/>
                <a:ext cx="225360" cy="6310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A7D588E-D105-4BE4-97C1-47ED0EA0A259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832421" y="3127775"/>
                  <a:ext cx="234000" cy="63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07D6C2BC-D9DD-46A9-A5F1-4B05D1B2D217}"/>
                    </a:ext>
                  </a:extLst>
                </p14:cNvPr>
                <p14:cNvContentPartPr/>
                <p14:nvPr/>
              </p14:nvContentPartPr>
              <p14:xfrm>
                <a:off x="6694181" y="3476255"/>
                <a:ext cx="191520" cy="165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07D6C2BC-D9DD-46A9-A5F1-4B05D1B2D21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689861" y="3471935"/>
                  <a:ext cx="2001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C7B2905-98C7-41EA-83F4-14D24416C3A3}"/>
                    </a:ext>
                  </a:extLst>
                </p14:cNvPr>
                <p14:cNvContentPartPr/>
                <p14:nvPr/>
              </p14:nvContentPartPr>
              <p14:xfrm>
                <a:off x="7126901" y="3211295"/>
                <a:ext cx="160920" cy="598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C7B2905-98C7-41EA-83F4-14D24416C3A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122581" y="3206975"/>
                  <a:ext cx="169560" cy="60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E8D5F7DC-B1C1-40D2-BE16-C3E9E725465C}"/>
                    </a:ext>
                  </a:extLst>
                </p14:cNvPr>
                <p14:cNvContentPartPr/>
                <p14:nvPr/>
              </p14:nvContentPartPr>
              <p14:xfrm>
                <a:off x="6960581" y="3455015"/>
                <a:ext cx="339480" cy="140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E8D5F7DC-B1C1-40D2-BE16-C3E9E725465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956261" y="3450695"/>
                  <a:ext cx="3481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BBC1F744-7A94-4859-86E7-68B6C59B7513}"/>
                    </a:ext>
                  </a:extLst>
                </p14:cNvPr>
                <p14:cNvContentPartPr/>
                <p14:nvPr/>
              </p14:nvContentPartPr>
              <p14:xfrm>
                <a:off x="7337141" y="3608375"/>
                <a:ext cx="307440" cy="1710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BBC1F744-7A94-4859-86E7-68B6C59B751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332821" y="3604055"/>
                  <a:ext cx="316080" cy="17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682937AE-69BD-4B91-9AC7-7C94B9A6019C}"/>
              </a:ext>
            </a:extLst>
          </p:cNvPr>
          <p:cNvGrpSpPr/>
          <p:nvPr/>
        </p:nvGrpSpPr>
        <p:grpSpPr>
          <a:xfrm>
            <a:off x="7946621" y="3203735"/>
            <a:ext cx="810360" cy="662400"/>
            <a:chOff x="7946621" y="3203735"/>
            <a:chExt cx="810360" cy="66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D23AC2E-0BEA-4BC3-A5A1-F97714F785A3}"/>
                    </a:ext>
                  </a:extLst>
                </p14:cNvPr>
                <p14:cNvContentPartPr/>
                <p14:nvPr/>
              </p14:nvContentPartPr>
              <p14:xfrm>
                <a:off x="7946621" y="3600815"/>
                <a:ext cx="349560" cy="2106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D23AC2E-0BEA-4BC3-A5A1-F97714F785A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942301" y="3596495"/>
                  <a:ext cx="3582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578C8E53-83E6-41AB-A11D-2139558CCE36}"/>
                    </a:ext>
                  </a:extLst>
                </p14:cNvPr>
                <p14:cNvContentPartPr/>
                <p14:nvPr/>
              </p14:nvContentPartPr>
              <p14:xfrm>
                <a:off x="8245781" y="3203735"/>
                <a:ext cx="97920" cy="5918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578C8E53-83E6-41AB-A11D-2139558CCE3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241461" y="3199415"/>
                  <a:ext cx="106560" cy="60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202A5B21-EC7A-48A7-984D-609EA235878B}"/>
                    </a:ext>
                  </a:extLst>
                </p14:cNvPr>
                <p14:cNvContentPartPr/>
                <p14:nvPr/>
              </p14:nvContentPartPr>
              <p14:xfrm>
                <a:off x="8368901" y="3613415"/>
                <a:ext cx="268920" cy="2034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202A5B21-EC7A-48A7-984D-609EA235878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364581" y="3609095"/>
                  <a:ext cx="27756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19A65FEC-72B6-4CC2-99C4-A2017CB601C5}"/>
                    </a:ext>
                  </a:extLst>
                </p14:cNvPr>
                <p14:cNvContentPartPr/>
                <p14:nvPr/>
              </p14:nvContentPartPr>
              <p14:xfrm>
                <a:off x="8639261" y="3695855"/>
                <a:ext cx="117720" cy="1702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19A65FEC-72B6-4CC2-99C4-A2017CB601C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634941" y="3691535"/>
                  <a:ext cx="12636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75C6DEFE-9148-42CD-8E6E-DF0F02DF9CD9}"/>
              </a:ext>
            </a:extLst>
          </p:cNvPr>
          <p:cNvGrpSpPr/>
          <p:nvPr/>
        </p:nvGrpSpPr>
        <p:grpSpPr>
          <a:xfrm>
            <a:off x="9034181" y="3552575"/>
            <a:ext cx="855720" cy="349560"/>
            <a:chOff x="9034181" y="3552575"/>
            <a:chExt cx="855720" cy="34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5F9656B8-A520-4C75-A8B3-945EE102B483}"/>
                    </a:ext>
                  </a:extLst>
                </p14:cNvPr>
                <p14:cNvContentPartPr/>
                <p14:nvPr/>
              </p14:nvContentPartPr>
              <p14:xfrm>
                <a:off x="9034181" y="3677495"/>
                <a:ext cx="291240" cy="1818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5F9656B8-A520-4C75-A8B3-945EE102B483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029861" y="3673175"/>
                  <a:ext cx="2998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AF239B80-7A20-42B5-A997-8905D35493D9}"/>
                    </a:ext>
                  </a:extLst>
                </p14:cNvPr>
                <p14:cNvContentPartPr/>
                <p14:nvPr/>
              </p14:nvContentPartPr>
              <p14:xfrm>
                <a:off x="9379061" y="3675695"/>
                <a:ext cx="333720" cy="1836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AF239B80-7A20-42B5-A997-8905D35493D9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374741" y="3671375"/>
                  <a:ext cx="3423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32111B0-2B51-40CC-8FDA-16BAA2ED5522}"/>
                    </a:ext>
                  </a:extLst>
                </p14:cNvPr>
                <p14:cNvContentPartPr/>
                <p14:nvPr/>
              </p14:nvContentPartPr>
              <p14:xfrm>
                <a:off x="9795581" y="3715655"/>
                <a:ext cx="94320" cy="1864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32111B0-2B51-40CC-8FDA-16BAA2ED552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791261" y="3711335"/>
                  <a:ext cx="1029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D0BFB3E-9679-4A94-AF7B-5E32FE5EDF18}"/>
                    </a:ext>
                  </a:extLst>
                </p14:cNvPr>
                <p14:cNvContentPartPr/>
                <p14:nvPr/>
              </p14:nvContentPartPr>
              <p14:xfrm>
                <a:off x="9799541" y="3552575"/>
                <a:ext cx="36360" cy="399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D0BFB3E-9679-4A94-AF7B-5E32FE5EDF1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795221" y="3548255"/>
                  <a:ext cx="45000" cy="4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2E54035B-93E2-4211-BD34-154B838BFF30}"/>
              </a:ext>
            </a:extLst>
          </p:cNvPr>
          <p:cNvGrpSpPr/>
          <p:nvPr/>
        </p:nvGrpSpPr>
        <p:grpSpPr>
          <a:xfrm>
            <a:off x="10288421" y="3214175"/>
            <a:ext cx="1819440" cy="1078560"/>
            <a:chOff x="10288421" y="3214175"/>
            <a:chExt cx="1819440" cy="107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6E6A122-3A02-415D-82DF-439A99B39F71}"/>
                    </a:ext>
                  </a:extLst>
                </p14:cNvPr>
                <p14:cNvContentPartPr/>
                <p14:nvPr/>
              </p14:nvContentPartPr>
              <p14:xfrm>
                <a:off x="10288421" y="3690095"/>
                <a:ext cx="319680" cy="2116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6E6A122-3A02-415D-82DF-439A99B39F71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283741" y="3685775"/>
                  <a:ext cx="3283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12BE62C5-5948-4C01-BB99-4DC5FFAE3082}"/>
                    </a:ext>
                  </a:extLst>
                </p14:cNvPr>
                <p14:cNvContentPartPr/>
                <p14:nvPr/>
              </p14:nvContentPartPr>
              <p14:xfrm>
                <a:off x="10595141" y="3214175"/>
                <a:ext cx="41760" cy="6436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12BE62C5-5948-4C01-BB99-4DC5FFAE308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590821" y="3209855"/>
                  <a:ext cx="50400" cy="65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156440E-A8F5-41A7-AED2-BD443E0DCA59}"/>
                    </a:ext>
                  </a:extLst>
                </p14:cNvPr>
                <p14:cNvContentPartPr/>
                <p14:nvPr/>
              </p14:nvContentPartPr>
              <p14:xfrm>
                <a:off x="10717181" y="3707735"/>
                <a:ext cx="199440" cy="2012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156440E-A8F5-41A7-AED2-BD443E0DCA59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712861" y="3703415"/>
                  <a:ext cx="2080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7CFD9B55-753F-4843-AB6D-F9D514E4A9D1}"/>
                    </a:ext>
                  </a:extLst>
                </p14:cNvPr>
                <p14:cNvContentPartPr/>
                <p14:nvPr/>
              </p14:nvContentPartPr>
              <p14:xfrm>
                <a:off x="10798181" y="3312095"/>
                <a:ext cx="502920" cy="9806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7CFD9B55-753F-4843-AB6D-F9D514E4A9D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793861" y="3307775"/>
                  <a:ext cx="511560" cy="98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9CBEA8DF-B30F-423A-8A6D-FC79F70E5CFE}"/>
                    </a:ext>
                  </a:extLst>
                </p14:cNvPr>
                <p14:cNvContentPartPr/>
                <p14:nvPr/>
              </p14:nvContentPartPr>
              <p14:xfrm>
                <a:off x="10916261" y="3910775"/>
                <a:ext cx="175680" cy="514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9CBEA8DF-B30F-423A-8A6D-FC79F70E5CF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911941" y="3906455"/>
                  <a:ext cx="1843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B5E6B59C-C20F-4D0C-9D61-0BD7A8219C95}"/>
                    </a:ext>
                  </a:extLst>
                </p14:cNvPr>
                <p14:cNvContentPartPr/>
                <p14:nvPr/>
              </p14:nvContentPartPr>
              <p14:xfrm>
                <a:off x="11233781" y="3753095"/>
                <a:ext cx="84960" cy="1893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B5E6B59C-C20F-4D0C-9D61-0BD7A8219C9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229461" y="3748775"/>
                  <a:ext cx="936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F27F4F4-7A05-417C-8380-913718D218D6}"/>
                    </a:ext>
                  </a:extLst>
                </p14:cNvPr>
                <p14:cNvContentPartPr/>
                <p14:nvPr/>
              </p14:nvContentPartPr>
              <p14:xfrm>
                <a:off x="11389301" y="3816455"/>
                <a:ext cx="213120" cy="1537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F27F4F4-7A05-417C-8380-913718D218D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384981" y="3812135"/>
                  <a:ext cx="2217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A3D3CE11-6F7F-44D0-BAAB-CAF59B16DF54}"/>
                    </a:ext>
                  </a:extLst>
                </p14:cNvPr>
                <p14:cNvContentPartPr/>
                <p14:nvPr/>
              </p14:nvContentPartPr>
              <p14:xfrm>
                <a:off x="11628701" y="3868295"/>
                <a:ext cx="43920" cy="1299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A3D3CE11-6F7F-44D0-BAAB-CAF59B16DF5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624381" y="3863975"/>
                  <a:ext cx="525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491A443-45D0-48CC-99FB-B4DD78A5634B}"/>
                    </a:ext>
                  </a:extLst>
                </p14:cNvPr>
                <p14:cNvContentPartPr/>
                <p14:nvPr/>
              </p14:nvContentPartPr>
              <p14:xfrm>
                <a:off x="11658221" y="3701975"/>
                <a:ext cx="16560" cy="57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491A443-45D0-48CC-99FB-B4DD78A5634B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653901" y="3697655"/>
                  <a:ext cx="252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EC00593-546F-4166-8954-70238D40FB08}"/>
                    </a:ext>
                  </a:extLst>
                </p14:cNvPr>
                <p14:cNvContentPartPr/>
                <p14:nvPr/>
              </p14:nvContentPartPr>
              <p14:xfrm>
                <a:off x="11645261" y="3354935"/>
                <a:ext cx="366480" cy="6285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EC00593-546F-4166-8954-70238D40FB08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640941" y="3350615"/>
                  <a:ext cx="375120" cy="63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C692DB61-5545-4CB0-9041-7656B8CD4324}"/>
                    </a:ext>
                  </a:extLst>
                </p14:cNvPr>
                <p14:cNvContentPartPr/>
                <p14:nvPr/>
              </p14:nvContentPartPr>
              <p14:xfrm>
                <a:off x="11903021" y="3821855"/>
                <a:ext cx="204840" cy="1814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C692DB61-5545-4CB0-9041-7656B8CD432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898701" y="3817535"/>
                  <a:ext cx="213480" cy="19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BB638BC2-366E-41ED-83FE-99289E2C0ED3}"/>
              </a:ext>
            </a:extLst>
          </p:cNvPr>
          <p:cNvGrpSpPr/>
          <p:nvPr/>
        </p:nvGrpSpPr>
        <p:grpSpPr>
          <a:xfrm>
            <a:off x="179621" y="4234055"/>
            <a:ext cx="464040" cy="397080"/>
            <a:chOff x="179621" y="4234055"/>
            <a:chExt cx="464040" cy="39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CF213AF0-CEAC-4EEF-AECE-E0D14E8372FA}"/>
                    </a:ext>
                  </a:extLst>
                </p14:cNvPr>
                <p14:cNvContentPartPr/>
                <p14:nvPr/>
              </p14:nvContentPartPr>
              <p14:xfrm>
                <a:off x="179621" y="4412615"/>
                <a:ext cx="409680" cy="2185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CF213AF0-CEAC-4EEF-AECE-E0D14E8372F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75301" y="4408295"/>
                  <a:ext cx="4183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F8C88C7F-0A0E-4414-8507-5DE75579AEB0}"/>
                    </a:ext>
                  </a:extLst>
                </p14:cNvPr>
                <p14:cNvContentPartPr/>
                <p14:nvPr/>
              </p14:nvContentPartPr>
              <p14:xfrm>
                <a:off x="312461" y="4234055"/>
                <a:ext cx="331200" cy="712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F8C88C7F-0A0E-4414-8507-5DE75579AEB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308141" y="4229735"/>
                  <a:ext cx="339840" cy="7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53502D49-13B7-4EE1-A42A-62F36F0732C7}"/>
              </a:ext>
            </a:extLst>
          </p:cNvPr>
          <p:cNvGrpSpPr/>
          <p:nvPr/>
        </p:nvGrpSpPr>
        <p:grpSpPr>
          <a:xfrm>
            <a:off x="1078541" y="4086815"/>
            <a:ext cx="4597560" cy="964080"/>
            <a:chOff x="1078541" y="4086815"/>
            <a:chExt cx="4597560" cy="96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80673A78-DCC0-435C-88B9-4BDADBE5B09C}"/>
                    </a:ext>
                  </a:extLst>
                </p14:cNvPr>
                <p14:cNvContentPartPr/>
                <p14:nvPr/>
              </p14:nvContentPartPr>
              <p14:xfrm>
                <a:off x="1078541" y="4418735"/>
                <a:ext cx="678240" cy="2631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80673A78-DCC0-435C-88B9-4BDADBE5B09C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74221" y="4414415"/>
                  <a:ext cx="68688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63CF72C0-6E28-46D6-84FB-2E3BEE1621F3}"/>
                    </a:ext>
                  </a:extLst>
                </p14:cNvPr>
                <p14:cNvContentPartPr/>
                <p14:nvPr/>
              </p14:nvContentPartPr>
              <p14:xfrm>
                <a:off x="1830221" y="4462655"/>
                <a:ext cx="567360" cy="2512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63CF72C0-6E28-46D6-84FB-2E3BEE1621F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825901" y="4458335"/>
                  <a:ext cx="57600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1DAE4EC-3014-49DC-9D5F-BB87B68B6BB0}"/>
                    </a:ext>
                  </a:extLst>
                </p14:cNvPr>
                <p14:cNvContentPartPr/>
                <p14:nvPr/>
              </p14:nvContentPartPr>
              <p14:xfrm>
                <a:off x="2492261" y="4488575"/>
                <a:ext cx="537480" cy="2570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1DAE4EC-3014-49DC-9D5F-BB87B68B6BB0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487941" y="4484255"/>
                  <a:ext cx="54612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F656190C-6B3D-4025-90B6-FFEEE81A9CE8}"/>
                    </a:ext>
                  </a:extLst>
                </p14:cNvPr>
                <p14:cNvContentPartPr/>
                <p14:nvPr/>
              </p14:nvContentPartPr>
              <p14:xfrm>
                <a:off x="3111821" y="4536095"/>
                <a:ext cx="402840" cy="1990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F656190C-6B3D-4025-90B6-FFEEE81A9CE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107501" y="4531775"/>
                  <a:ext cx="4114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837F2975-5DB0-4FAC-97FE-6C7D905479A9}"/>
                    </a:ext>
                  </a:extLst>
                </p14:cNvPr>
                <p14:cNvContentPartPr/>
                <p14:nvPr/>
              </p14:nvContentPartPr>
              <p14:xfrm>
                <a:off x="3595661" y="4182935"/>
                <a:ext cx="150120" cy="5731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837F2975-5DB0-4FAC-97FE-6C7D905479A9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591341" y="4178615"/>
                  <a:ext cx="15876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330924EB-EC1C-4FAC-B40C-4E514028032A}"/>
                    </a:ext>
                  </a:extLst>
                </p14:cNvPr>
                <p14:cNvContentPartPr/>
                <p14:nvPr/>
              </p14:nvContentPartPr>
              <p14:xfrm>
                <a:off x="3422141" y="4435295"/>
                <a:ext cx="338040" cy="140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330924EB-EC1C-4FAC-B40C-4E514028032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3417821" y="4430975"/>
                  <a:ext cx="34668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CEA4AC4F-75EA-42BB-B1EB-F017BF683315}"/>
                    </a:ext>
                  </a:extLst>
                </p14:cNvPr>
                <p14:cNvContentPartPr/>
                <p14:nvPr/>
              </p14:nvContentPartPr>
              <p14:xfrm>
                <a:off x="3875021" y="4496495"/>
                <a:ext cx="396000" cy="2188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CEA4AC4F-75EA-42BB-B1EB-F017BF683315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3870701" y="4492175"/>
                  <a:ext cx="4046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0EBF2FEC-A290-4394-8991-89B64EA14801}"/>
                    </a:ext>
                  </a:extLst>
                </p14:cNvPr>
                <p14:cNvContentPartPr/>
                <p14:nvPr/>
              </p14:nvContentPartPr>
              <p14:xfrm>
                <a:off x="4392701" y="4086815"/>
                <a:ext cx="183240" cy="6058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0EBF2FEC-A290-4394-8991-89B64EA14801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388381" y="4082495"/>
                  <a:ext cx="191880" cy="61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45BC06E0-3098-4527-B4A7-B1C9E29C6D4E}"/>
                    </a:ext>
                  </a:extLst>
                </p14:cNvPr>
                <p14:cNvContentPartPr/>
                <p14:nvPr/>
              </p14:nvContentPartPr>
              <p14:xfrm>
                <a:off x="4212701" y="4391735"/>
                <a:ext cx="290880" cy="324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45BC06E0-3098-4527-B4A7-B1C9E29C6D4E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208381" y="4387415"/>
                  <a:ext cx="299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AD92DA17-99B1-4DA9-A8CE-69928C4D0807}"/>
                    </a:ext>
                  </a:extLst>
                </p14:cNvPr>
                <p14:cNvContentPartPr/>
                <p14:nvPr/>
              </p14:nvContentPartPr>
              <p14:xfrm>
                <a:off x="4721381" y="4376615"/>
                <a:ext cx="56160" cy="2534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AD92DA17-99B1-4DA9-A8CE-69928C4D080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4717061" y="4372295"/>
                  <a:ext cx="6480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08F44741-082E-4E53-9D2A-F7CF77A4BB45}"/>
                    </a:ext>
                  </a:extLst>
                </p14:cNvPr>
                <p14:cNvContentPartPr/>
                <p14:nvPr/>
              </p14:nvContentPartPr>
              <p14:xfrm>
                <a:off x="4910741" y="4409735"/>
                <a:ext cx="301320" cy="2826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08F44741-082E-4E53-9D2A-F7CF77A4BB45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906421" y="4405415"/>
                  <a:ext cx="30996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B731C7E-6F9B-4413-8CE6-4A2E8EB3767B}"/>
                    </a:ext>
                  </a:extLst>
                </p14:cNvPr>
                <p14:cNvContentPartPr/>
                <p14:nvPr/>
              </p14:nvContentPartPr>
              <p14:xfrm>
                <a:off x="5268581" y="4442135"/>
                <a:ext cx="330840" cy="2250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B731C7E-6F9B-4413-8CE6-4A2E8EB3767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264261" y="4437815"/>
                  <a:ext cx="3394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F7FA190-5B5D-4CD5-BE20-791065BDD683}"/>
                    </a:ext>
                  </a:extLst>
                </p14:cNvPr>
                <p14:cNvContentPartPr/>
                <p14:nvPr/>
              </p14:nvContentPartPr>
              <p14:xfrm>
                <a:off x="5430941" y="4793495"/>
                <a:ext cx="245160" cy="2574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F7FA190-5B5D-4CD5-BE20-791065BDD68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5426621" y="4789175"/>
                  <a:ext cx="253800" cy="26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3ED5E9DB-4B4D-417E-ABC7-606078024870}"/>
              </a:ext>
            </a:extLst>
          </p:cNvPr>
          <p:cNvGrpSpPr/>
          <p:nvPr/>
        </p:nvGrpSpPr>
        <p:grpSpPr>
          <a:xfrm>
            <a:off x="6065981" y="4092935"/>
            <a:ext cx="4551120" cy="974520"/>
            <a:chOff x="6065981" y="4092935"/>
            <a:chExt cx="4551120" cy="97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8F988E5E-D337-43BD-B40C-EE6767B8E836}"/>
                    </a:ext>
                  </a:extLst>
                </p14:cNvPr>
                <p14:cNvContentPartPr/>
                <p14:nvPr/>
              </p14:nvContentPartPr>
              <p14:xfrm>
                <a:off x="6065981" y="4411175"/>
                <a:ext cx="476280" cy="2502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8F988E5E-D337-43BD-B40C-EE6767B8E836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061661" y="4406855"/>
                  <a:ext cx="4849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1605EDEF-E850-457E-AE64-0AA550DEF05C}"/>
                    </a:ext>
                  </a:extLst>
                </p14:cNvPr>
                <p14:cNvContentPartPr/>
                <p14:nvPr/>
              </p14:nvContentPartPr>
              <p14:xfrm>
                <a:off x="6590141" y="4398935"/>
                <a:ext cx="385920" cy="320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1605EDEF-E850-457E-AE64-0AA550DEF05C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585821" y="4394615"/>
                  <a:ext cx="39456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FB7A230C-D988-4281-8F52-931CE3D82C0E}"/>
                    </a:ext>
                  </a:extLst>
                </p14:cNvPr>
                <p14:cNvContentPartPr/>
                <p14:nvPr/>
              </p14:nvContentPartPr>
              <p14:xfrm>
                <a:off x="7005581" y="4340255"/>
                <a:ext cx="331200" cy="3387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FB7A230C-D988-4281-8F52-931CE3D82C0E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001261" y="4335935"/>
                  <a:ext cx="33984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3F2A37C7-3B8B-4B6A-ACEF-3468459F728D}"/>
                    </a:ext>
                  </a:extLst>
                </p14:cNvPr>
                <p14:cNvContentPartPr/>
                <p14:nvPr/>
              </p14:nvContentPartPr>
              <p14:xfrm>
                <a:off x="7404101" y="4421255"/>
                <a:ext cx="431280" cy="2559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3F2A37C7-3B8B-4B6A-ACEF-3468459F728D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399781" y="4416935"/>
                  <a:ext cx="4399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8F2A0941-30DB-471C-8B0D-A7D37EE4F19D}"/>
                    </a:ext>
                  </a:extLst>
                </p14:cNvPr>
                <p14:cNvContentPartPr/>
                <p14:nvPr/>
              </p14:nvContentPartPr>
              <p14:xfrm>
                <a:off x="7959941" y="4390295"/>
                <a:ext cx="574560" cy="2350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8F2A0941-30DB-471C-8B0D-A7D37EE4F19D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955621" y="4385975"/>
                  <a:ext cx="58320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99DB8D37-290D-4825-B065-BD2EF1F7E4C6}"/>
                    </a:ext>
                  </a:extLst>
                </p14:cNvPr>
                <p14:cNvContentPartPr/>
                <p14:nvPr/>
              </p14:nvContentPartPr>
              <p14:xfrm>
                <a:off x="8283221" y="4343855"/>
                <a:ext cx="40680" cy="453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99DB8D37-290D-4825-B065-BD2EF1F7E4C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278901" y="4339535"/>
                  <a:ext cx="493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CEE5FB88-A2A7-4A00-BD0D-5EA568D8E4D7}"/>
                    </a:ext>
                  </a:extLst>
                </p14:cNvPr>
                <p14:cNvContentPartPr/>
                <p14:nvPr/>
              </p14:nvContentPartPr>
              <p14:xfrm>
                <a:off x="8641061" y="4449335"/>
                <a:ext cx="449280" cy="2138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CEE5FB88-A2A7-4A00-BD0D-5EA568D8E4D7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636741" y="4445015"/>
                  <a:ext cx="4579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DB9C69E1-05B4-424A-9624-9A0DB91DBDC5}"/>
                    </a:ext>
                  </a:extLst>
                </p14:cNvPr>
                <p14:cNvContentPartPr/>
                <p14:nvPr/>
              </p14:nvContentPartPr>
              <p14:xfrm>
                <a:off x="9204101" y="4092935"/>
                <a:ext cx="34200" cy="5698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DB9C69E1-05B4-424A-9624-9A0DB91DBDC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199781" y="4088615"/>
                  <a:ext cx="4284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5E1BADC8-FCA4-416F-8EBC-B2E1FD884002}"/>
                    </a:ext>
                  </a:extLst>
                </p14:cNvPr>
                <p14:cNvContentPartPr/>
                <p14:nvPr/>
              </p14:nvContentPartPr>
              <p14:xfrm>
                <a:off x="8925821" y="4321175"/>
                <a:ext cx="410400" cy="331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5E1BADC8-FCA4-416F-8EBC-B2E1FD884002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921501" y="4316855"/>
                  <a:ext cx="4190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7283813-7BD7-412A-9E7B-B09ABF44D54B}"/>
                    </a:ext>
                  </a:extLst>
                </p14:cNvPr>
                <p14:cNvContentPartPr/>
                <p14:nvPr/>
              </p14:nvContentPartPr>
              <p14:xfrm>
                <a:off x="9406061" y="4424855"/>
                <a:ext cx="78120" cy="2260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7283813-7BD7-412A-9E7B-B09ABF44D54B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401741" y="4420535"/>
                  <a:ext cx="8676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9A07AE26-7248-4CC1-8DF7-DDAC591118A3}"/>
                    </a:ext>
                  </a:extLst>
                </p14:cNvPr>
                <p14:cNvContentPartPr/>
                <p14:nvPr/>
              </p14:nvContentPartPr>
              <p14:xfrm>
                <a:off x="9725381" y="4386335"/>
                <a:ext cx="302760" cy="3027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9A07AE26-7248-4CC1-8DF7-DDAC591118A3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721061" y="4382015"/>
                  <a:ext cx="31140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F58B7A47-8E52-49C6-B38F-46E1AEFE6F75}"/>
                    </a:ext>
                  </a:extLst>
                </p14:cNvPr>
                <p14:cNvContentPartPr/>
                <p14:nvPr/>
              </p14:nvContentPartPr>
              <p14:xfrm>
                <a:off x="9991061" y="4481735"/>
                <a:ext cx="345240" cy="2433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F58B7A47-8E52-49C6-B38F-46E1AEFE6F75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986741" y="4477415"/>
                  <a:ext cx="3538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E5CB4F32-0761-4DBB-A791-0E867C1F1592}"/>
                    </a:ext>
                  </a:extLst>
                </p14:cNvPr>
                <p14:cNvContentPartPr/>
                <p14:nvPr/>
              </p14:nvContentPartPr>
              <p14:xfrm>
                <a:off x="10376621" y="4766135"/>
                <a:ext cx="240480" cy="3013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E5CB4F32-0761-4DBB-A791-0E867C1F1592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372301" y="4761815"/>
                  <a:ext cx="249120" cy="309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14E9DB7F-B00B-4AAD-A7AA-40868540F504}"/>
                  </a:ext>
                </a:extLst>
              </p14:cNvPr>
              <p14:cNvContentPartPr/>
              <p14:nvPr/>
            </p14:nvContentPartPr>
            <p14:xfrm>
              <a:off x="219581" y="5329175"/>
              <a:ext cx="295560" cy="20052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14E9DB7F-B00B-4AAD-A7AA-40868540F504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215261" y="5324855"/>
                <a:ext cx="30420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95289C43-F8D4-4F85-BF50-876AAF5C5CF7}"/>
                  </a:ext>
                </a:extLst>
              </p14:cNvPr>
              <p14:cNvContentPartPr/>
              <p14:nvPr/>
            </p14:nvContentPartPr>
            <p14:xfrm>
              <a:off x="485621" y="4999415"/>
              <a:ext cx="161280" cy="55404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95289C43-F8D4-4F85-BF50-876AAF5C5CF7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481301" y="4995095"/>
                <a:ext cx="169920" cy="56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F8CD3DB7-D103-494E-8E0F-D751EABFA71C}"/>
                  </a:ext>
                </a:extLst>
              </p14:cNvPr>
              <p14:cNvContentPartPr/>
              <p14:nvPr/>
            </p14:nvContentPartPr>
            <p14:xfrm>
              <a:off x="711341" y="5292815"/>
              <a:ext cx="119880" cy="21528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F8CD3DB7-D103-494E-8E0F-D751EABFA71C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707021" y="5288495"/>
                <a:ext cx="128520" cy="22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822E1F2C-C1C4-4E8D-AC99-486D9155CE12}"/>
                  </a:ext>
                </a:extLst>
              </p14:cNvPr>
              <p14:cNvContentPartPr/>
              <p14:nvPr/>
            </p14:nvContentPartPr>
            <p14:xfrm>
              <a:off x="1005461" y="5285615"/>
              <a:ext cx="343440" cy="29700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822E1F2C-C1C4-4E8D-AC99-486D9155CE12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1001141" y="5281295"/>
                <a:ext cx="35208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7B2B23D0-F89F-425B-B96E-3F1494066D50}"/>
                  </a:ext>
                </a:extLst>
              </p14:cNvPr>
              <p14:cNvContentPartPr/>
              <p14:nvPr/>
            </p14:nvContentPartPr>
            <p14:xfrm>
              <a:off x="1431341" y="4918415"/>
              <a:ext cx="143280" cy="60588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7B2B23D0-F89F-425B-B96E-3F1494066D50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1427021" y="4914095"/>
                <a:ext cx="151920" cy="61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D9D8665D-9850-4C51-8FD1-DC0A93F5F094}"/>
                  </a:ext>
                </a:extLst>
              </p14:cNvPr>
              <p14:cNvContentPartPr/>
              <p14:nvPr/>
            </p14:nvContentPartPr>
            <p14:xfrm>
              <a:off x="1186181" y="5167895"/>
              <a:ext cx="354240" cy="2160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D9D8665D-9850-4C51-8FD1-DC0A93F5F094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1181861" y="5163575"/>
                <a:ext cx="36288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C6DAB2BD-3611-49BB-B12C-FA21F778FDDC}"/>
                  </a:ext>
                </a:extLst>
              </p14:cNvPr>
              <p14:cNvContentPartPr/>
              <p14:nvPr/>
            </p14:nvContentPartPr>
            <p14:xfrm>
              <a:off x="1612781" y="5240255"/>
              <a:ext cx="221760" cy="28116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C6DAB2BD-3611-49BB-B12C-FA21F778FDDC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1608461" y="5235935"/>
                <a:ext cx="23040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93C4F03C-C86F-4B28-989C-FC0270397A0E}"/>
                  </a:ext>
                </a:extLst>
              </p14:cNvPr>
              <p14:cNvContentPartPr/>
              <p14:nvPr/>
            </p14:nvContentPartPr>
            <p14:xfrm>
              <a:off x="1938581" y="5406575"/>
              <a:ext cx="49320" cy="8352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93C4F03C-C86F-4B28-989C-FC0270397A0E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1934261" y="5402255"/>
                <a:ext cx="5796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9B0742FC-B8B1-489D-8735-2DFDB9896C9E}"/>
                  </a:ext>
                </a:extLst>
              </p14:cNvPr>
              <p14:cNvContentPartPr/>
              <p14:nvPr/>
            </p14:nvContentPartPr>
            <p14:xfrm>
              <a:off x="1963781" y="5256455"/>
              <a:ext cx="22320" cy="2772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9B0742FC-B8B1-489D-8735-2DFDB9896C9E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1959461" y="5252135"/>
                <a:ext cx="30960" cy="3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766BE3AE-FD57-4968-9931-15B1BD03E3DC}"/>
                  </a:ext>
                </a:extLst>
              </p14:cNvPr>
              <p14:cNvContentPartPr/>
              <p14:nvPr/>
            </p14:nvContentPartPr>
            <p14:xfrm>
              <a:off x="2119661" y="4912655"/>
              <a:ext cx="459720" cy="60408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766BE3AE-FD57-4968-9931-15B1BD03E3DC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2115341" y="4908335"/>
                <a:ext cx="468360" cy="61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02D07D1E-A1EA-41C7-9C0B-936F2B4D2096}"/>
                  </a:ext>
                </a:extLst>
              </p14:cNvPr>
              <p14:cNvContentPartPr/>
              <p14:nvPr/>
            </p14:nvContentPartPr>
            <p14:xfrm>
              <a:off x="2690621" y="5342135"/>
              <a:ext cx="320400" cy="17784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02D07D1E-A1EA-41C7-9C0B-936F2B4D2096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2686301" y="5337815"/>
                <a:ext cx="32904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265" name="Input penna 264">
                <a:extLst>
                  <a:ext uri="{FF2B5EF4-FFF2-40B4-BE49-F238E27FC236}">
                    <a16:creationId xmlns:a16="http://schemas.microsoft.com/office/drawing/2014/main" id="{EB578432-691C-4D44-90A7-6EDF4EFF6EBF}"/>
                  </a:ext>
                </a:extLst>
              </p14:cNvPr>
              <p14:cNvContentPartPr/>
              <p14:nvPr/>
            </p14:nvContentPartPr>
            <p14:xfrm>
              <a:off x="3160061" y="4905815"/>
              <a:ext cx="68760" cy="599760"/>
            </p14:xfrm>
          </p:contentPart>
        </mc:Choice>
        <mc:Fallback xmlns="">
          <p:pic>
            <p:nvPicPr>
              <p:cNvPr id="265" name="Input penna 264">
                <a:extLst>
                  <a:ext uri="{FF2B5EF4-FFF2-40B4-BE49-F238E27FC236}">
                    <a16:creationId xmlns:a16="http://schemas.microsoft.com/office/drawing/2014/main" id="{EB578432-691C-4D44-90A7-6EDF4EFF6EBF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3155741" y="4901495"/>
                <a:ext cx="77400" cy="60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03572582-3922-4333-9656-93191CED99C3}"/>
                  </a:ext>
                </a:extLst>
              </p14:cNvPr>
              <p14:cNvContentPartPr/>
              <p14:nvPr/>
            </p14:nvContentPartPr>
            <p14:xfrm>
              <a:off x="2844341" y="5118215"/>
              <a:ext cx="462960" cy="37800"/>
            </p14:xfrm>
          </p:contentPart>
        </mc:Choice>
        <mc:Fallback xmlns=""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03572582-3922-4333-9656-93191CED99C3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2840021" y="5113895"/>
                <a:ext cx="471600" cy="4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67" name="Input penna 266">
                <a:extLst>
                  <a:ext uri="{FF2B5EF4-FFF2-40B4-BE49-F238E27FC236}">
                    <a16:creationId xmlns:a16="http://schemas.microsoft.com/office/drawing/2014/main" id="{73FB2C4B-6954-4F86-9AF2-0C4A317CED61}"/>
                  </a:ext>
                </a:extLst>
              </p14:cNvPr>
              <p14:cNvContentPartPr/>
              <p14:nvPr/>
            </p14:nvContentPartPr>
            <p14:xfrm>
              <a:off x="3425381" y="5255375"/>
              <a:ext cx="72720" cy="235080"/>
            </p14:xfrm>
          </p:contentPart>
        </mc:Choice>
        <mc:Fallback xmlns="">
          <p:pic>
            <p:nvPicPr>
              <p:cNvPr id="267" name="Input penna 266">
                <a:extLst>
                  <a:ext uri="{FF2B5EF4-FFF2-40B4-BE49-F238E27FC236}">
                    <a16:creationId xmlns:a16="http://schemas.microsoft.com/office/drawing/2014/main" id="{73FB2C4B-6954-4F86-9AF2-0C4A317CED61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3421061" y="5251055"/>
                <a:ext cx="81360" cy="24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B934E4A1-1EB1-443E-941E-879B4C7F4B11}"/>
                  </a:ext>
                </a:extLst>
              </p14:cNvPr>
              <p14:cNvContentPartPr/>
              <p14:nvPr/>
            </p14:nvContentPartPr>
            <p14:xfrm>
              <a:off x="3669101" y="5233775"/>
              <a:ext cx="300600" cy="27072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B934E4A1-1EB1-443E-941E-879B4C7F4B11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3664781" y="5229455"/>
                <a:ext cx="30924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20B32BD3-F005-4F93-80CD-FCE9DD0EF138}"/>
                  </a:ext>
                </a:extLst>
              </p14:cNvPr>
              <p14:cNvContentPartPr/>
              <p14:nvPr/>
            </p14:nvContentPartPr>
            <p14:xfrm>
              <a:off x="3995621" y="5264735"/>
              <a:ext cx="308520" cy="24372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20B32BD3-F005-4F93-80CD-FCE9DD0EF138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3991301" y="5260415"/>
                <a:ext cx="31716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3EDBF75A-FFF0-4D27-BEA4-EF26F0A56497}"/>
                  </a:ext>
                </a:extLst>
              </p14:cNvPr>
              <p14:cNvContentPartPr/>
              <p14:nvPr/>
            </p14:nvContentPartPr>
            <p14:xfrm>
              <a:off x="4616261" y="5278415"/>
              <a:ext cx="621000" cy="22068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3EDBF75A-FFF0-4D27-BEA4-EF26F0A56497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4611941" y="5274095"/>
                <a:ext cx="62964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D85D164E-7660-4D0E-A495-F1CEEE61F7B0}"/>
                  </a:ext>
                </a:extLst>
              </p14:cNvPr>
              <p14:cNvContentPartPr/>
              <p14:nvPr/>
            </p14:nvContentPartPr>
            <p14:xfrm>
              <a:off x="5037101" y="5202815"/>
              <a:ext cx="27000" cy="3168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D85D164E-7660-4D0E-A495-F1CEEE61F7B0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5032781" y="5198495"/>
                <a:ext cx="3564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72" name="Input penna 271">
                <a:extLst>
                  <a:ext uri="{FF2B5EF4-FFF2-40B4-BE49-F238E27FC236}">
                    <a16:creationId xmlns:a16="http://schemas.microsoft.com/office/drawing/2014/main" id="{849A5260-2318-4613-B253-7488FFECF885}"/>
                  </a:ext>
                </a:extLst>
              </p14:cNvPr>
              <p14:cNvContentPartPr/>
              <p14:nvPr/>
            </p14:nvContentPartPr>
            <p14:xfrm>
              <a:off x="5375501" y="5227655"/>
              <a:ext cx="324000" cy="275400"/>
            </p14:xfrm>
          </p:contentPart>
        </mc:Choice>
        <mc:Fallback xmlns="">
          <p:pic>
            <p:nvPicPr>
              <p:cNvPr id="272" name="Input penna 271">
                <a:extLst>
                  <a:ext uri="{FF2B5EF4-FFF2-40B4-BE49-F238E27FC236}">
                    <a16:creationId xmlns:a16="http://schemas.microsoft.com/office/drawing/2014/main" id="{849A5260-2318-4613-B253-7488FFECF885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5371181" y="5223335"/>
                <a:ext cx="332640" cy="28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86F21D30-F070-4464-BA4E-F42DCD9EAB70}"/>
                  </a:ext>
                </a:extLst>
              </p14:cNvPr>
              <p14:cNvContentPartPr/>
              <p14:nvPr/>
            </p14:nvContentPartPr>
            <p14:xfrm>
              <a:off x="5784101" y="5307935"/>
              <a:ext cx="36360" cy="57420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86F21D30-F070-4464-BA4E-F42DCD9EAB70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5779781" y="5303615"/>
                <a:ext cx="45000" cy="58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4624E7F6-5E54-4327-88B3-1A3C85AD5DD4}"/>
                  </a:ext>
                </a:extLst>
              </p14:cNvPr>
              <p14:cNvContentPartPr/>
              <p14:nvPr/>
            </p14:nvContentPartPr>
            <p14:xfrm>
              <a:off x="5781941" y="5286335"/>
              <a:ext cx="299520" cy="18216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4624E7F6-5E54-4327-88B3-1A3C85AD5DD4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5777621" y="5282015"/>
                <a:ext cx="30816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8CCC6B3E-9260-48FE-B97F-3E5DCB3F15A6}"/>
                  </a:ext>
                </a:extLst>
              </p14:cNvPr>
              <p14:cNvContentPartPr/>
              <p14:nvPr/>
            </p14:nvContentPartPr>
            <p14:xfrm>
              <a:off x="6120701" y="5351135"/>
              <a:ext cx="235800" cy="22608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8CCC6B3E-9260-48FE-B97F-3E5DCB3F15A6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6116381" y="5346815"/>
                <a:ext cx="24444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04281AB0-6220-416F-8AD2-A3B91210E8BC}"/>
                  </a:ext>
                </a:extLst>
              </p14:cNvPr>
              <p14:cNvContentPartPr/>
              <p14:nvPr/>
            </p14:nvContentPartPr>
            <p14:xfrm>
              <a:off x="6548381" y="4908335"/>
              <a:ext cx="160200" cy="60696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04281AB0-6220-416F-8AD2-A3B91210E8BC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6544061" y="4904015"/>
                <a:ext cx="168840" cy="61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7EA18067-6C78-4DED-A1FC-67A49E531812}"/>
                  </a:ext>
                </a:extLst>
              </p14:cNvPr>
              <p14:cNvContentPartPr/>
              <p14:nvPr/>
            </p14:nvContentPartPr>
            <p14:xfrm>
              <a:off x="6403301" y="5205335"/>
              <a:ext cx="263520" cy="1260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7EA18067-6C78-4DED-A1FC-67A49E531812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6398981" y="5201015"/>
                <a:ext cx="272160" cy="2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B397E643-2489-4128-95C8-2826FF55A749}"/>
                  </a:ext>
                </a:extLst>
              </p14:cNvPr>
              <p14:cNvContentPartPr/>
              <p14:nvPr/>
            </p14:nvContentPartPr>
            <p14:xfrm>
              <a:off x="6850781" y="4972055"/>
              <a:ext cx="88560" cy="54540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B397E643-2489-4128-95C8-2826FF55A749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6846461" y="4967735"/>
                <a:ext cx="97200" cy="55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0602817A-BA2E-4CC3-AD43-1D201DCDCAFF}"/>
                  </a:ext>
                </a:extLst>
              </p14:cNvPr>
              <p14:cNvContentPartPr/>
              <p14:nvPr/>
            </p14:nvContentPartPr>
            <p14:xfrm>
              <a:off x="6655661" y="5152775"/>
              <a:ext cx="374040" cy="792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0602817A-BA2E-4CC3-AD43-1D201DCDCAFF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6651341" y="5148455"/>
                <a:ext cx="382680" cy="1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280" name="Input penna 279">
                <a:extLst>
                  <a:ext uri="{FF2B5EF4-FFF2-40B4-BE49-F238E27FC236}">
                    <a16:creationId xmlns:a16="http://schemas.microsoft.com/office/drawing/2014/main" id="{188EAA65-C942-4E62-B742-D616982DBFC3}"/>
                  </a:ext>
                </a:extLst>
              </p14:cNvPr>
              <p14:cNvContentPartPr/>
              <p14:nvPr/>
            </p14:nvContentPartPr>
            <p14:xfrm>
              <a:off x="7071101" y="5361215"/>
              <a:ext cx="263880" cy="174240"/>
            </p14:xfrm>
          </p:contentPart>
        </mc:Choice>
        <mc:Fallback xmlns="">
          <p:pic>
            <p:nvPicPr>
              <p:cNvPr id="280" name="Input penna 279">
                <a:extLst>
                  <a:ext uri="{FF2B5EF4-FFF2-40B4-BE49-F238E27FC236}">
                    <a16:creationId xmlns:a16="http://schemas.microsoft.com/office/drawing/2014/main" id="{188EAA65-C942-4E62-B742-D616982DBFC3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7066781" y="5356895"/>
                <a:ext cx="272520" cy="18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9CC5CDDD-0DB6-43A9-A55D-63A529379DCA}"/>
                  </a:ext>
                </a:extLst>
              </p14:cNvPr>
              <p14:cNvContentPartPr/>
              <p14:nvPr/>
            </p14:nvContentPartPr>
            <p14:xfrm>
              <a:off x="7700381" y="5333495"/>
              <a:ext cx="496800" cy="20736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9CC5CDDD-0DB6-43A9-A55D-63A529379DCA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7696061" y="5329175"/>
                <a:ext cx="50544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649992B8-5FC8-4EC3-A174-75902C5CF43A}"/>
                  </a:ext>
                </a:extLst>
              </p14:cNvPr>
              <p14:cNvContentPartPr/>
              <p14:nvPr/>
            </p14:nvContentPartPr>
            <p14:xfrm>
              <a:off x="8247221" y="5090135"/>
              <a:ext cx="991440" cy="47808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649992B8-5FC8-4EC3-A174-75902C5CF43A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8242901" y="5085815"/>
                <a:ext cx="1000080" cy="48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4CE76635-3963-4D03-A1F7-AD0C1404A946}"/>
                  </a:ext>
                </a:extLst>
              </p14:cNvPr>
              <p14:cNvContentPartPr/>
              <p14:nvPr/>
            </p14:nvContentPartPr>
            <p14:xfrm>
              <a:off x="9596861" y="5354375"/>
              <a:ext cx="355320" cy="20304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4CE76635-3963-4D03-A1F7-AD0C1404A946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9592541" y="5350055"/>
                <a:ext cx="36396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7938D933-E68B-48A8-B6D6-0F1558B4B3B0}"/>
                  </a:ext>
                </a:extLst>
              </p14:cNvPr>
              <p14:cNvContentPartPr/>
              <p14:nvPr/>
            </p14:nvContentPartPr>
            <p14:xfrm>
              <a:off x="10033541" y="5396135"/>
              <a:ext cx="325440" cy="15984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7938D933-E68B-48A8-B6D6-0F1558B4B3B0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10029221" y="5391815"/>
                <a:ext cx="33408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83527E63-DBAC-4AD8-9515-9094DA16F8D6}"/>
                  </a:ext>
                </a:extLst>
              </p14:cNvPr>
              <p14:cNvContentPartPr/>
              <p14:nvPr/>
            </p14:nvContentPartPr>
            <p14:xfrm>
              <a:off x="10457261" y="5363015"/>
              <a:ext cx="483840" cy="23220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83527E63-DBAC-4AD8-9515-9094DA16F8D6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10452941" y="5358695"/>
                <a:ext cx="492480" cy="240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AF0DB507-8730-4C2F-AA0E-851182518BE2}"/>
                  </a:ext>
                </a:extLst>
              </p14:cNvPr>
              <p14:cNvContentPartPr/>
              <p14:nvPr/>
            </p14:nvContentPartPr>
            <p14:xfrm>
              <a:off x="11035421" y="5442215"/>
              <a:ext cx="465120" cy="24696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AF0DB507-8730-4C2F-AA0E-851182518BE2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11031101" y="5437895"/>
                <a:ext cx="47376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287" name="Input penna 286">
                <a:extLst>
                  <a:ext uri="{FF2B5EF4-FFF2-40B4-BE49-F238E27FC236}">
                    <a16:creationId xmlns:a16="http://schemas.microsoft.com/office/drawing/2014/main" id="{B4283B27-7F7C-4D78-929E-95CAE68CAF92}"/>
                  </a:ext>
                </a:extLst>
              </p14:cNvPr>
              <p14:cNvContentPartPr/>
              <p14:nvPr/>
            </p14:nvContentPartPr>
            <p14:xfrm>
              <a:off x="11557781" y="5454815"/>
              <a:ext cx="331560" cy="262080"/>
            </p14:xfrm>
          </p:contentPart>
        </mc:Choice>
        <mc:Fallback xmlns="">
          <p:pic>
            <p:nvPicPr>
              <p:cNvPr id="287" name="Input penna 286">
                <a:extLst>
                  <a:ext uri="{FF2B5EF4-FFF2-40B4-BE49-F238E27FC236}">
                    <a16:creationId xmlns:a16="http://schemas.microsoft.com/office/drawing/2014/main" id="{B4283B27-7F7C-4D78-929E-95CAE68CAF92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11553461" y="5450495"/>
                <a:ext cx="340200" cy="27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772899F8-F8D8-469F-8F3F-DAE8724497E5}"/>
                  </a:ext>
                </a:extLst>
              </p14:cNvPr>
              <p14:cNvContentPartPr/>
              <p14:nvPr/>
            </p14:nvContentPartPr>
            <p14:xfrm>
              <a:off x="146861" y="6068615"/>
              <a:ext cx="314280" cy="22212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772899F8-F8D8-469F-8F3F-DAE8724497E5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142541" y="6064295"/>
                <a:ext cx="322920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02CC67C3-6722-4A2E-BA51-B3EEB8ED6127}"/>
                  </a:ext>
                </a:extLst>
              </p14:cNvPr>
              <p14:cNvContentPartPr/>
              <p14:nvPr/>
            </p14:nvContentPartPr>
            <p14:xfrm>
              <a:off x="640781" y="6035495"/>
              <a:ext cx="365760" cy="24084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02CC67C3-6722-4A2E-BA51-B3EEB8ED6127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636461" y="6031175"/>
                <a:ext cx="37440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8846991E-41DD-4BFA-8932-ECFC7D322191}"/>
                  </a:ext>
                </a:extLst>
              </p14:cNvPr>
              <p14:cNvContentPartPr/>
              <p14:nvPr/>
            </p14:nvContentPartPr>
            <p14:xfrm>
              <a:off x="911501" y="5607455"/>
              <a:ext cx="195840" cy="68832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8846991E-41DD-4BFA-8932-ECFC7D322191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907181" y="5603135"/>
                <a:ext cx="204480" cy="69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2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0A3B436D-0449-4C6F-B94B-82993A2AFE2C}"/>
                  </a:ext>
                </a:extLst>
              </p14:cNvPr>
              <p14:cNvContentPartPr/>
              <p14:nvPr/>
            </p14:nvContentPartPr>
            <p14:xfrm>
              <a:off x="1445741" y="5972855"/>
              <a:ext cx="534960" cy="22068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0A3B436D-0449-4C6F-B94B-82993A2AFE2C}"/>
                  </a:ext>
                </a:extLst>
              </p:cNvPr>
              <p:cNvPicPr/>
              <p:nvPr/>
            </p:nvPicPr>
            <p:blipFill>
              <a:blip r:embed="rId523"/>
              <a:stretch>
                <a:fillRect/>
              </a:stretch>
            </p:blipFill>
            <p:spPr>
              <a:xfrm>
                <a:off x="1441421" y="5968535"/>
                <a:ext cx="54360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4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4C9D5EB2-529B-4B8B-95D8-8BFCF427B52C}"/>
                  </a:ext>
                </a:extLst>
              </p14:cNvPr>
              <p14:cNvContentPartPr/>
              <p14:nvPr/>
            </p14:nvContentPartPr>
            <p14:xfrm>
              <a:off x="2023901" y="5993015"/>
              <a:ext cx="316080" cy="19980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4C9D5EB2-529B-4B8B-95D8-8BFCF427B52C}"/>
                  </a:ext>
                </a:extLst>
              </p:cNvPr>
              <p:cNvPicPr/>
              <p:nvPr/>
            </p:nvPicPr>
            <p:blipFill>
              <a:blip r:embed="rId525"/>
              <a:stretch>
                <a:fillRect/>
              </a:stretch>
            </p:blipFill>
            <p:spPr>
              <a:xfrm>
                <a:off x="2019581" y="5988695"/>
                <a:ext cx="324720" cy="20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6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8F26FFEB-72BA-4879-8D8C-538AC9F3552A}"/>
                  </a:ext>
                </a:extLst>
              </p14:cNvPr>
              <p14:cNvContentPartPr/>
              <p14:nvPr/>
            </p14:nvContentPartPr>
            <p14:xfrm>
              <a:off x="2751101" y="6145655"/>
              <a:ext cx="32400" cy="9036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8F26FFEB-72BA-4879-8D8C-538AC9F3552A}"/>
                  </a:ext>
                </a:extLst>
              </p:cNvPr>
              <p:cNvPicPr/>
              <p:nvPr/>
            </p:nvPicPr>
            <p:blipFill>
              <a:blip r:embed="rId527"/>
              <a:stretch>
                <a:fillRect/>
              </a:stretch>
            </p:blipFill>
            <p:spPr>
              <a:xfrm>
                <a:off x="2746781" y="6141335"/>
                <a:ext cx="41040" cy="9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8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896D1A61-EC95-4FA7-B6D6-29712380A45B}"/>
                  </a:ext>
                </a:extLst>
              </p14:cNvPr>
              <p14:cNvContentPartPr/>
              <p14:nvPr/>
            </p14:nvContentPartPr>
            <p14:xfrm>
              <a:off x="2257901" y="5973215"/>
              <a:ext cx="331200" cy="28116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896D1A61-EC95-4FA7-B6D6-29712380A45B}"/>
                  </a:ext>
                </a:extLst>
              </p:cNvPr>
              <p:cNvPicPr/>
              <p:nvPr/>
            </p:nvPicPr>
            <p:blipFill>
              <a:blip r:embed="rId529"/>
              <a:stretch>
                <a:fillRect/>
              </a:stretch>
            </p:blipFill>
            <p:spPr>
              <a:xfrm>
                <a:off x="2253581" y="5968895"/>
                <a:ext cx="33984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0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1250AB3F-297D-44F7-B5A0-8B918ADC7ED1}"/>
                  </a:ext>
                </a:extLst>
              </p14:cNvPr>
              <p14:cNvContentPartPr/>
              <p14:nvPr/>
            </p14:nvContentPartPr>
            <p14:xfrm>
              <a:off x="2726981" y="5993375"/>
              <a:ext cx="309240" cy="27252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1250AB3F-297D-44F7-B5A0-8B918ADC7ED1}"/>
                  </a:ext>
                </a:extLst>
              </p:cNvPr>
              <p:cNvPicPr/>
              <p:nvPr/>
            </p:nvPicPr>
            <p:blipFill>
              <a:blip r:embed="rId531"/>
              <a:stretch>
                <a:fillRect/>
              </a:stretch>
            </p:blipFill>
            <p:spPr>
              <a:xfrm>
                <a:off x="2722661" y="5989055"/>
                <a:ext cx="31788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2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4713CE95-9CED-4A49-B957-E39A9121AFE4}"/>
                  </a:ext>
                </a:extLst>
              </p14:cNvPr>
              <p14:cNvContentPartPr/>
              <p14:nvPr/>
            </p14:nvContentPartPr>
            <p14:xfrm>
              <a:off x="3045581" y="5650295"/>
              <a:ext cx="187200" cy="61020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4713CE95-9CED-4A49-B957-E39A9121AFE4}"/>
                  </a:ext>
                </a:extLst>
              </p:cNvPr>
              <p:cNvPicPr/>
              <p:nvPr/>
            </p:nvPicPr>
            <p:blipFill>
              <a:blip r:embed="rId533"/>
              <a:stretch>
                <a:fillRect/>
              </a:stretch>
            </p:blipFill>
            <p:spPr>
              <a:xfrm>
                <a:off x="3041261" y="5645975"/>
                <a:ext cx="195840" cy="61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263D50AC-51A4-4A11-9B82-8585218AB68A}"/>
                  </a:ext>
                </a:extLst>
              </p14:cNvPr>
              <p14:cNvContentPartPr/>
              <p14:nvPr/>
            </p14:nvContentPartPr>
            <p14:xfrm>
              <a:off x="2913101" y="5914895"/>
              <a:ext cx="277920" cy="4752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263D50AC-51A4-4A11-9B82-8585218AB68A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2908781" y="5910575"/>
                <a:ext cx="28656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00DEF665-FD5C-4F5E-872B-1F674B47CD50}"/>
                  </a:ext>
                </a:extLst>
              </p14:cNvPr>
              <p14:cNvContentPartPr/>
              <p14:nvPr/>
            </p14:nvContentPartPr>
            <p14:xfrm>
              <a:off x="3389381" y="5640215"/>
              <a:ext cx="211680" cy="62388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00DEF665-FD5C-4F5E-872B-1F674B47CD50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3385061" y="5635895"/>
                <a:ext cx="220320" cy="63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8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DFB0AC3A-A058-472C-8B7A-90BAB8195A07}"/>
                  </a:ext>
                </a:extLst>
              </p14:cNvPr>
              <p14:cNvContentPartPr/>
              <p14:nvPr/>
            </p14:nvContentPartPr>
            <p14:xfrm>
              <a:off x="3173021" y="5869895"/>
              <a:ext cx="383040" cy="5760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DFB0AC3A-A058-472C-8B7A-90BAB8195A07}"/>
                  </a:ext>
                </a:extLst>
              </p:cNvPr>
              <p:cNvPicPr/>
              <p:nvPr/>
            </p:nvPicPr>
            <p:blipFill>
              <a:blip r:embed="rId539"/>
              <a:stretch>
                <a:fillRect/>
              </a:stretch>
            </p:blipFill>
            <p:spPr>
              <a:xfrm>
                <a:off x="3168701" y="5865575"/>
                <a:ext cx="391680" cy="6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0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7FE88595-BA37-4C1C-A697-E3F68A053CA8}"/>
                  </a:ext>
                </a:extLst>
              </p14:cNvPr>
              <p14:cNvContentPartPr/>
              <p14:nvPr/>
            </p14:nvContentPartPr>
            <p14:xfrm>
              <a:off x="3696461" y="6017495"/>
              <a:ext cx="278640" cy="25560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7FE88595-BA37-4C1C-A697-E3F68A053CA8}"/>
                  </a:ext>
                </a:extLst>
              </p:cNvPr>
              <p:cNvPicPr/>
              <p:nvPr/>
            </p:nvPicPr>
            <p:blipFill>
              <a:blip r:embed="rId541"/>
              <a:stretch>
                <a:fillRect/>
              </a:stretch>
            </p:blipFill>
            <p:spPr>
              <a:xfrm>
                <a:off x="3692141" y="6013175"/>
                <a:ext cx="28728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5A67E24C-7168-41D6-9312-A8FCBBCB58E5}"/>
                  </a:ext>
                </a:extLst>
              </p14:cNvPr>
              <p14:cNvContentPartPr/>
              <p14:nvPr/>
            </p14:nvContentPartPr>
            <p14:xfrm>
              <a:off x="4341941" y="6029375"/>
              <a:ext cx="278640" cy="16812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5A67E24C-7168-41D6-9312-A8FCBBCB58E5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4337621" y="6025055"/>
                <a:ext cx="28728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320AC5FF-7252-49E2-B264-ED07DDCFAEB5}"/>
                  </a:ext>
                </a:extLst>
              </p14:cNvPr>
              <p14:cNvContentPartPr/>
              <p14:nvPr/>
            </p14:nvContentPartPr>
            <p14:xfrm>
              <a:off x="4510421" y="5736335"/>
              <a:ext cx="413280" cy="50184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320AC5FF-7252-49E2-B264-ED07DDCFAEB5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4506101" y="5732015"/>
                <a:ext cx="421920" cy="51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64CC7334-3926-4868-BF81-B77D9C762C36}"/>
                  </a:ext>
                </a:extLst>
              </p14:cNvPr>
              <p14:cNvContentPartPr/>
              <p14:nvPr/>
            </p14:nvContentPartPr>
            <p14:xfrm>
              <a:off x="4988141" y="5937575"/>
              <a:ext cx="91080" cy="28620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64CC7334-3926-4868-BF81-B77D9C762C36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4983821" y="5933255"/>
                <a:ext cx="99720" cy="29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5353F107-80B6-4268-B60E-5326E745D473}"/>
                  </a:ext>
                </a:extLst>
              </p14:cNvPr>
              <p14:cNvContentPartPr/>
              <p14:nvPr/>
            </p14:nvContentPartPr>
            <p14:xfrm>
              <a:off x="5209541" y="6002375"/>
              <a:ext cx="512280" cy="28368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5353F107-80B6-4268-B60E-5326E745D473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5205221" y="5998055"/>
                <a:ext cx="520920" cy="29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56242847-3BF1-4C60-A2F9-0A5FAC91A3E4}"/>
                  </a:ext>
                </a:extLst>
              </p14:cNvPr>
              <p14:cNvContentPartPr/>
              <p14:nvPr/>
            </p14:nvContentPartPr>
            <p14:xfrm>
              <a:off x="5836661" y="6039095"/>
              <a:ext cx="938880" cy="28188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56242847-3BF1-4C60-A2F9-0A5FAC91A3E4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5832341" y="6034775"/>
                <a:ext cx="94752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E7A8BC15-5FA9-4687-B643-91FB482EF35E}"/>
                  </a:ext>
                </a:extLst>
              </p14:cNvPr>
              <p14:cNvContentPartPr/>
              <p14:nvPr/>
            </p14:nvContentPartPr>
            <p14:xfrm>
              <a:off x="6732341" y="6077975"/>
              <a:ext cx="580320" cy="25380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E7A8BC15-5FA9-4687-B643-91FB482EF35E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6728021" y="6073655"/>
                <a:ext cx="58896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BDD5FBF3-D70E-42B1-BF91-0B36A1E43DCF}"/>
                  </a:ext>
                </a:extLst>
              </p14:cNvPr>
              <p14:cNvContentPartPr/>
              <p14:nvPr/>
            </p14:nvContentPartPr>
            <p14:xfrm>
              <a:off x="7405541" y="6090935"/>
              <a:ext cx="239400" cy="22104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BDD5FBF3-D70E-42B1-BF91-0B36A1E43DCF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7401221" y="6086615"/>
                <a:ext cx="24804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C6AF2006-7122-44DA-A8E3-10478A092FFC}"/>
                  </a:ext>
                </a:extLst>
              </p14:cNvPr>
              <p14:cNvContentPartPr/>
              <p14:nvPr/>
            </p14:nvContentPartPr>
            <p14:xfrm>
              <a:off x="7751141" y="6147815"/>
              <a:ext cx="226440" cy="24552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C6AF2006-7122-44DA-A8E3-10478A092FFC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7746821" y="6143495"/>
                <a:ext cx="235080" cy="25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309" name="Input penna 308">
                <a:extLst>
                  <a:ext uri="{FF2B5EF4-FFF2-40B4-BE49-F238E27FC236}">
                    <a16:creationId xmlns:a16="http://schemas.microsoft.com/office/drawing/2014/main" id="{858B8EB1-AAD2-4C81-B462-7158E7054A44}"/>
                  </a:ext>
                </a:extLst>
              </p14:cNvPr>
              <p14:cNvContentPartPr/>
              <p14:nvPr/>
            </p14:nvContentPartPr>
            <p14:xfrm>
              <a:off x="8199341" y="5738135"/>
              <a:ext cx="187560" cy="585720"/>
            </p14:xfrm>
          </p:contentPart>
        </mc:Choice>
        <mc:Fallback xmlns="">
          <p:pic>
            <p:nvPicPr>
              <p:cNvPr id="309" name="Input penna 308">
                <a:extLst>
                  <a:ext uri="{FF2B5EF4-FFF2-40B4-BE49-F238E27FC236}">
                    <a16:creationId xmlns:a16="http://schemas.microsoft.com/office/drawing/2014/main" id="{858B8EB1-AAD2-4C81-B462-7158E7054A44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8195021" y="5733815"/>
                <a:ext cx="196200" cy="59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CA0797CC-3586-45C6-A65E-8E64F5CA39FF}"/>
                  </a:ext>
                </a:extLst>
              </p14:cNvPr>
              <p14:cNvContentPartPr/>
              <p14:nvPr/>
            </p14:nvContentPartPr>
            <p14:xfrm>
              <a:off x="8007821" y="5994815"/>
              <a:ext cx="425880" cy="3384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CA0797CC-3586-45C6-A65E-8E64F5CA39FF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8003501" y="5990495"/>
                <a:ext cx="434520" cy="4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11" name="Input penna 310">
                <a:extLst>
                  <a:ext uri="{FF2B5EF4-FFF2-40B4-BE49-F238E27FC236}">
                    <a16:creationId xmlns:a16="http://schemas.microsoft.com/office/drawing/2014/main" id="{1BE82033-DD36-42C4-9382-65A1FC122179}"/>
                  </a:ext>
                </a:extLst>
              </p14:cNvPr>
              <p14:cNvContentPartPr/>
              <p14:nvPr/>
            </p14:nvContentPartPr>
            <p14:xfrm>
              <a:off x="8450981" y="6078695"/>
              <a:ext cx="281160" cy="299160"/>
            </p14:xfrm>
          </p:contentPart>
        </mc:Choice>
        <mc:Fallback xmlns="">
          <p:pic>
            <p:nvPicPr>
              <p:cNvPr id="311" name="Input penna 310">
                <a:extLst>
                  <a:ext uri="{FF2B5EF4-FFF2-40B4-BE49-F238E27FC236}">
                    <a16:creationId xmlns:a16="http://schemas.microsoft.com/office/drawing/2014/main" id="{1BE82033-DD36-42C4-9382-65A1FC122179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8446661" y="6074375"/>
                <a:ext cx="289800" cy="30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12" name="Input penna 311">
                <a:extLst>
                  <a:ext uri="{FF2B5EF4-FFF2-40B4-BE49-F238E27FC236}">
                    <a16:creationId xmlns:a16="http://schemas.microsoft.com/office/drawing/2014/main" id="{433FD3F7-53D5-4B55-B184-0E40A3600520}"/>
                  </a:ext>
                </a:extLst>
              </p14:cNvPr>
              <p14:cNvContentPartPr/>
              <p14:nvPr/>
            </p14:nvContentPartPr>
            <p14:xfrm>
              <a:off x="8880821" y="6436895"/>
              <a:ext cx="48960" cy="14040"/>
            </p14:xfrm>
          </p:contentPart>
        </mc:Choice>
        <mc:Fallback xmlns="">
          <p:pic>
            <p:nvPicPr>
              <p:cNvPr id="312" name="Input penna 311">
                <a:extLst>
                  <a:ext uri="{FF2B5EF4-FFF2-40B4-BE49-F238E27FC236}">
                    <a16:creationId xmlns:a16="http://schemas.microsoft.com/office/drawing/2014/main" id="{433FD3F7-53D5-4B55-B184-0E40A3600520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8876501" y="6432575"/>
                <a:ext cx="57600" cy="2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7DACAE3D-984C-4E8C-95CA-0AF0ADC17797}"/>
                  </a:ext>
                </a:extLst>
              </p14:cNvPr>
              <p14:cNvContentPartPr/>
              <p14:nvPr/>
            </p14:nvContentPartPr>
            <p14:xfrm>
              <a:off x="9310920" y="1239836"/>
              <a:ext cx="108360" cy="14688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7DACAE3D-984C-4E8C-95CA-0AF0ADC17797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9306600" y="1235516"/>
                <a:ext cx="117000" cy="15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8" name="Input penna 37">
                <a:extLst>
                  <a:ext uri="{FF2B5EF4-FFF2-40B4-BE49-F238E27FC236}">
                    <a16:creationId xmlns:a16="http://schemas.microsoft.com/office/drawing/2014/main" id="{1EA3B2D0-307D-4CF2-8872-6C697BAF75F0}"/>
                  </a:ext>
                </a:extLst>
              </p14:cNvPr>
              <p14:cNvContentPartPr/>
              <p14:nvPr/>
            </p14:nvContentPartPr>
            <p14:xfrm>
              <a:off x="11344200" y="2121836"/>
              <a:ext cx="113760" cy="93240"/>
            </p14:xfrm>
          </p:contentPart>
        </mc:Choice>
        <mc:Fallback xmlns="">
          <p:pic>
            <p:nvPicPr>
              <p:cNvPr id="38" name="Input penna 37">
                <a:extLst>
                  <a:ext uri="{FF2B5EF4-FFF2-40B4-BE49-F238E27FC236}">
                    <a16:creationId xmlns:a16="http://schemas.microsoft.com/office/drawing/2014/main" id="{1EA3B2D0-307D-4CF2-8872-6C697BAF75F0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11339880" y="2117516"/>
                <a:ext cx="122400" cy="101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9129536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po 21">
            <a:extLst>
              <a:ext uri="{FF2B5EF4-FFF2-40B4-BE49-F238E27FC236}">
                <a16:creationId xmlns:a16="http://schemas.microsoft.com/office/drawing/2014/main" id="{9C90A125-79C1-4246-AE17-80AAD8B3B319}"/>
              </a:ext>
            </a:extLst>
          </p:cNvPr>
          <p:cNvGrpSpPr/>
          <p:nvPr/>
        </p:nvGrpSpPr>
        <p:grpSpPr>
          <a:xfrm>
            <a:off x="236501" y="27455"/>
            <a:ext cx="6090840" cy="602640"/>
            <a:chOff x="236501" y="27455"/>
            <a:chExt cx="6090840" cy="60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E98C62D-DC39-4CBF-9BB9-57AEE44A17CE}"/>
                    </a:ext>
                  </a:extLst>
                </p14:cNvPr>
                <p14:cNvContentPartPr/>
                <p14:nvPr/>
              </p14:nvContentPartPr>
              <p14:xfrm>
                <a:off x="236501" y="342095"/>
                <a:ext cx="390960" cy="2595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E98C62D-DC39-4CBF-9BB9-57AEE44A17C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1821" y="337775"/>
                  <a:ext cx="3996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2894897-7A43-4CF7-879C-196F20172094}"/>
                    </a:ext>
                  </a:extLst>
                </p14:cNvPr>
                <p14:cNvContentPartPr/>
                <p14:nvPr/>
              </p14:nvContentPartPr>
              <p14:xfrm>
                <a:off x="641861" y="114575"/>
                <a:ext cx="259200" cy="501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2894897-7A43-4CF7-879C-196F2017209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37541" y="110255"/>
                  <a:ext cx="26784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F18B2EC3-0E98-424F-A449-AF9E9A6C7980}"/>
                    </a:ext>
                  </a:extLst>
                </p14:cNvPr>
                <p14:cNvContentPartPr/>
                <p14:nvPr/>
              </p14:nvContentPartPr>
              <p14:xfrm>
                <a:off x="899621" y="378815"/>
                <a:ext cx="258480" cy="2167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F18B2EC3-0E98-424F-A449-AF9E9A6C798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95301" y="374495"/>
                  <a:ext cx="2671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5386088-5691-4160-ACFB-2AA1E6466149}"/>
                    </a:ext>
                  </a:extLst>
                </p14:cNvPr>
                <p14:cNvContentPartPr/>
                <p14:nvPr/>
              </p14:nvContentPartPr>
              <p14:xfrm>
                <a:off x="1219301" y="374855"/>
                <a:ext cx="449280" cy="2228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5386088-5691-4160-ACFB-2AA1E646614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14981" y="370535"/>
                  <a:ext cx="45792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47C0B9BD-8E5A-478F-8EDE-BAB113D92396}"/>
                    </a:ext>
                  </a:extLst>
                </p14:cNvPr>
                <p14:cNvContentPartPr/>
                <p14:nvPr/>
              </p14:nvContentPartPr>
              <p14:xfrm>
                <a:off x="1739861" y="305735"/>
                <a:ext cx="276840" cy="2570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47C0B9BD-8E5A-478F-8EDE-BAB113D9239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735541" y="301415"/>
                  <a:ext cx="28548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7FCF30AA-742B-4F71-A282-5FEF503A3C08}"/>
                    </a:ext>
                  </a:extLst>
                </p14:cNvPr>
                <p14:cNvContentPartPr/>
                <p14:nvPr/>
              </p14:nvContentPartPr>
              <p14:xfrm>
                <a:off x="2028581" y="393215"/>
                <a:ext cx="296280" cy="228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7FCF30AA-742B-4F71-A282-5FEF503A3C0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24261" y="388895"/>
                  <a:ext cx="3049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E84ED9FB-4432-4C8D-A4F7-0B788C3BA407}"/>
                    </a:ext>
                  </a:extLst>
                </p14:cNvPr>
                <p14:cNvContentPartPr/>
                <p14:nvPr/>
              </p14:nvContentPartPr>
              <p14:xfrm>
                <a:off x="2471381" y="107735"/>
                <a:ext cx="160560" cy="5223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E84ED9FB-4432-4C8D-A4F7-0B788C3BA40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467061" y="103415"/>
                  <a:ext cx="169200" cy="53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619EDC9A-563A-426A-89CC-B8FC91EFD88F}"/>
                    </a:ext>
                  </a:extLst>
                </p14:cNvPr>
                <p14:cNvContentPartPr/>
                <p14:nvPr/>
              </p14:nvContentPartPr>
              <p14:xfrm>
                <a:off x="2222261" y="307895"/>
                <a:ext cx="392040" cy="828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619EDC9A-563A-426A-89CC-B8FC91EFD88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17941" y="303575"/>
                  <a:ext cx="40068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332DD592-BEFB-4760-A69B-40C160A485B6}"/>
                    </a:ext>
                  </a:extLst>
                </p14:cNvPr>
                <p14:cNvContentPartPr/>
                <p14:nvPr/>
              </p14:nvContentPartPr>
              <p14:xfrm>
                <a:off x="2690981" y="328055"/>
                <a:ext cx="258840" cy="2718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332DD592-BEFB-4760-A69B-40C160A485B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86661" y="323735"/>
                  <a:ext cx="2674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57AD7E2-3A42-443D-996F-889D1A0608EE}"/>
                    </a:ext>
                  </a:extLst>
                </p14:cNvPr>
                <p14:cNvContentPartPr/>
                <p14:nvPr/>
              </p14:nvContentPartPr>
              <p14:xfrm>
                <a:off x="3219461" y="357575"/>
                <a:ext cx="298440" cy="2102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57AD7E2-3A42-443D-996F-889D1A0608E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15141" y="353255"/>
                  <a:ext cx="3070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2359D8C-38AD-4EAC-B7CB-50D9679370AF}"/>
                    </a:ext>
                  </a:extLst>
                </p14:cNvPr>
                <p14:cNvContentPartPr/>
                <p14:nvPr/>
              </p14:nvContentPartPr>
              <p14:xfrm>
                <a:off x="3604301" y="321575"/>
                <a:ext cx="321480" cy="201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2359D8C-38AD-4EAC-B7CB-50D9679370A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99981" y="317255"/>
                  <a:ext cx="3301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0DC9D9D-F4DB-4F12-AD0F-3BB1AE8B10A7}"/>
                    </a:ext>
                  </a:extLst>
                </p14:cNvPr>
                <p14:cNvContentPartPr/>
                <p14:nvPr/>
              </p14:nvContentPartPr>
              <p14:xfrm>
                <a:off x="3983381" y="350015"/>
                <a:ext cx="359640" cy="1947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0DC9D9D-F4DB-4F12-AD0F-3BB1AE8B10A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979061" y="345695"/>
                  <a:ext cx="3682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30F80247-C8CC-487F-8A20-919EEB4AF370}"/>
                    </a:ext>
                  </a:extLst>
                </p14:cNvPr>
                <p14:cNvContentPartPr/>
                <p14:nvPr/>
              </p14:nvContentPartPr>
              <p14:xfrm>
                <a:off x="4421141" y="27455"/>
                <a:ext cx="141840" cy="5191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30F80247-C8CC-487F-8A20-919EEB4AF37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16821" y="23135"/>
                  <a:ext cx="150480" cy="52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55709430-257B-4DA7-9A0F-7FD6098EB5D0}"/>
                    </a:ext>
                  </a:extLst>
                </p14:cNvPr>
                <p14:cNvContentPartPr/>
                <p14:nvPr/>
              </p14:nvContentPartPr>
              <p14:xfrm>
                <a:off x="4224941" y="275855"/>
                <a:ext cx="351000" cy="29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55709430-257B-4DA7-9A0F-7FD6098EB5D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220621" y="271535"/>
                  <a:ext cx="3596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47349706-548E-47E1-903D-5073AA83FA51}"/>
                    </a:ext>
                  </a:extLst>
                </p14:cNvPr>
                <p14:cNvContentPartPr/>
                <p14:nvPr/>
              </p14:nvContentPartPr>
              <p14:xfrm>
                <a:off x="4629221" y="315815"/>
                <a:ext cx="218520" cy="2667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47349706-548E-47E1-903D-5073AA83FA5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624901" y="311495"/>
                  <a:ext cx="22716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5C201A2B-6ABC-4B04-BD31-38347E1CF991}"/>
                    </a:ext>
                  </a:extLst>
                </p14:cNvPr>
                <p14:cNvContentPartPr/>
                <p14:nvPr/>
              </p14:nvContentPartPr>
              <p14:xfrm>
                <a:off x="4894541" y="342455"/>
                <a:ext cx="256320" cy="2307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5C201A2B-6ABC-4B04-BD31-38347E1CF99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890221" y="338135"/>
                  <a:ext cx="2649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91FE4DF-4D46-4BC2-BB66-4C380814C8DA}"/>
                    </a:ext>
                  </a:extLst>
                </p14:cNvPr>
                <p14:cNvContentPartPr/>
                <p14:nvPr/>
              </p14:nvContentPartPr>
              <p14:xfrm>
                <a:off x="5421581" y="381695"/>
                <a:ext cx="365040" cy="1990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91FE4DF-4D46-4BC2-BB66-4C380814C8D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417261" y="377375"/>
                  <a:ext cx="3736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654080BB-5B83-410F-A7EA-1F48B514BEE2}"/>
                    </a:ext>
                  </a:extLst>
                </p14:cNvPr>
                <p14:cNvContentPartPr/>
                <p14:nvPr/>
              </p14:nvContentPartPr>
              <p14:xfrm>
                <a:off x="5623901" y="81455"/>
                <a:ext cx="383040" cy="4816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654080BB-5B83-410F-A7EA-1F48B514BEE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619581" y="77135"/>
                  <a:ext cx="39168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124C0B2E-C4B1-4E97-BF14-60F159DF3CED}"/>
                    </a:ext>
                  </a:extLst>
                </p14:cNvPr>
                <p14:cNvContentPartPr/>
                <p14:nvPr/>
              </p14:nvContentPartPr>
              <p14:xfrm>
                <a:off x="6104141" y="382055"/>
                <a:ext cx="223200" cy="2347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124C0B2E-C4B1-4E97-BF14-60F159DF3CE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099821" y="377735"/>
                  <a:ext cx="231840" cy="24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E6B49736-08AB-49C4-867B-930DBFF98F0F}"/>
              </a:ext>
            </a:extLst>
          </p:cNvPr>
          <p:cNvGrpSpPr/>
          <p:nvPr/>
        </p:nvGrpSpPr>
        <p:grpSpPr>
          <a:xfrm>
            <a:off x="6910181" y="194855"/>
            <a:ext cx="487440" cy="374400"/>
            <a:chOff x="6910181" y="194855"/>
            <a:chExt cx="48744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2D0605BD-67A7-4065-B119-F979AE1FB66F}"/>
                    </a:ext>
                  </a:extLst>
                </p14:cNvPr>
                <p14:cNvContentPartPr/>
                <p14:nvPr/>
              </p14:nvContentPartPr>
              <p14:xfrm>
                <a:off x="6910181" y="376655"/>
                <a:ext cx="355320" cy="1926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2D0605BD-67A7-4065-B119-F979AE1FB66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905861" y="372335"/>
                  <a:ext cx="3639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0C7B7DC8-A4A8-4C1B-8FE3-52BCE859B463}"/>
                    </a:ext>
                  </a:extLst>
                </p14:cNvPr>
                <p14:cNvContentPartPr/>
                <p14:nvPr/>
              </p14:nvContentPartPr>
              <p14:xfrm>
                <a:off x="7056341" y="194855"/>
                <a:ext cx="341280" cy="576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0C7B7DC8-A4A8-4C1B-8FE3-52BCE859B46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052021" y="190535"/>
                  <a:ext cx="349920" cy="6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2EB1645A-76BF-4CDA-836D-BC3E152F82E0}"/>
              </a:ext>
            </a:extLst>
          </p:cNvPr>
          <p:cNvGrpSpPr/>
          <p:nvPr/>
        </p:nvGrpSpPr>
        <p:grpSpPr>
          <a:xfrm>
            <a:off x="7829981" y="19175"/>
            <a:ext cx="2028960" cy="708480"/>
            <a:chOff x="7829981" y="19175"/>
            <a:chExt cx="2028960" cy="70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7FA82819-E19C-4CDB-983F-D2CA3A0F1606}"/>
                    </a:ext>
                  </a:extLst>
                </p14:cNvPr>
                <p14:cNvContentPartPr/>
                <p14:nvPr/>
              </p14:nvContentPartPr>
              <p14:xfrm>
                <a:off x="7829981" y="114935"/>
                <a:ext cx="271800" cy="5526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7FA82819-E19C-4CDB-983F-D2CA3A0F160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25661" y="110615"/>
                  <a:ext cx="28044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CF993CD-A147-4E52-AAA1-38211BA2D9A5}"/>
                    </a:ext>
                  </a:extLst>
                </p14:cNvPr>
                <p14:cNvContentPartPr/>
                <p14:nvPr/>
              </p14:nvContentPartPr>
              <p14:xfrm>
                <a:off x="8142821" y="259295"/>
                <a:ext cx="290880" cy="309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CF993CD-A147-4E52-AAA1-38211BA2D9A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38501" y="254975"/>
                  <a:ext cx="2995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925A345-8899-4805-A052-5A3850EA2C5B}"/>
                    </a:ext>
                  </a:extLst>
                </p14:cNvPr>
                <p14:cNvContentPartPr/>
                <p14:nvPr/>
              </p14:nvContentPartPr>
              <p14:xfrm>
                <a:off x="8418941" y="561695"/>
                <a:ext cx="168120" cy="1659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925A345-8899-4805-A052-5A3850EA2C5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414621" y="557375"/>
                  <a:ext cx="1767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491D54C-DCE3-4092-9FE1-DFCFC7C66239}"/>
                    </a:ext>
                  </a:extLst>
                </p14:cNvPr>
                <p14:cNvContentPartPr/>
                <p14:nvPr/>
              </p14:nvContentPartPr>
              <p14:xfrm>
                <a:off x="8867861" y="355415"/>
                <a:ext cx="366480" cy="2188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491D54C-DCE3-4092-9FE1-DFCFC7C6623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863541" y="351095"/>
                  <a:ext cx="37512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E92F834-2953-41E9-A7F2-5511D9F3AA22}"/>
                    </a:ext>
                  </a:extLst>
                </p14:cNvPr>
                <p14:cNvContentPartPr/>
                <p14:nvPr/>
              </p14:nvContentPartPr>
              <p14:xfrm>
                <a:off x="9326501" y="19175"/>
                <a:ext cx="172080" cy="5954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E92F834-2953-41E9-A7F2-5511D9F3AA2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322181" y="14855"/>
                  <a:ext cx="180720" cy="60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EEA9429-FFD4-4BF1-A12E-FF79E211523E}"/>
                    </a:ext>
                  </a:extLst>
                </p14:cNvPr>
                <p14:cNvContentPartPr/>
                <p14:nvPr/>
              </p14:nvContentPartPr>
              <p14:xfrm>
                <a:off x="9696581" y="397895"/>
                <a:ext cx="160560" cy="154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EEA9429-FFD4-4BF1-A12E-FF79E211523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692261" y="393575"/>
                  <a:ext cx="1692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272E8F13-25BF-493E-8F69-7F7E5734FC6D}"/>
                    </a:ext>
                  </a:extLst>
                </p14:cNvPr>
                <p14:cNvContentPartPr/>
                <p14:nvPr/>
              </p14:nvContentPartPr>
              <p14:xfrm>
                <a:off x="9673181" y="500495"/>
                <a:ext cx="185760" cy="194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272E8F13-25BF-493E-8F69-7F7E5734FC6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668861" y="496175"/>
                  <a:ext cx="194400" cy="2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9366196E-3516-48E0-9B13-8886D01B1733}"/>
                  </a:ext>
                </a:extLst>
              </p14:cNvPr>
              <p14:cNvContentPartPr/>
              <p14:nvPr/>
            </p14:nvContentPartPr>
            <p14:xfrm>
              <a:off x="10176821" y="285575"/>
              <a:ext cx="380880" cy="34236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9366196E-3516-48E0-9B13-8886D01B1733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0172501" y="281255"/>
                <a:ext cx="389520" cy="351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9" name="Gruppo 198">
            <a:extLst>
              <a:ext uri="{FF2B5EF4-FFF2-40B4-BE49-F238E27FC236}">
                <a16:creationId xmlns:a16="http://schemas.microsoft.com/office/drawing/2014/main" id="{11C41343-041E-4459-A6E0-208605FB0041}"/>
              </a:ext>
            </a:extLst>
          </p:cNvPr>
          <p:cNvGrpSpPr/>
          <p:nvPr/>
        </p:nvGrpSpPr>
        <p:grpSpPr>
          <a:xfrm>
            <a:off x="82421" y="927455"/>
            <a:ext cx="12029040" cy="3354120"/>
            <a:chOff x="82421" y="927455"/>
            <a:chExt cx="12029040" cy="335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41C4ED97-6D0C-4EBA-B440-A44CA853B503}"/>
                    </a:ext>
                  </a:extLst>
                </p14:cNvPr>
                <p14:cNvContentPartPr/>
                <p14:nvPr/>
              </p14:nvContentPartPr>
              <p14:xfrm>
                <a:off x="5244461" y="1280975"/>
                <a:ext cx="124200" cy="7239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41C4ED97-6D0C-4EBA-B440-A44CA853B50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240141" y="1276655"/>
                  <a:ext cx="132840" cy="73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90AA0E1-38AA-48F4-BC32-CF877AE14AD3}"/>
                    </a:ext>
                  </a:extLst>
                </p14:cNvPr>
                <p14:cNvContentPartPr/>
                <p14:nvPr/>
              </p14:nvContentPartPr>
              <p14:xfrm>
                <a:off x="5161301" y="1253975"/>
                <a:ext cx="348840" cy="2732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90AA0E1-38AA-48F4-BC32-CF877AE14AD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156981" y="1249655"/>
                  <a:ext cx="35748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CF7F30B-C883-4DF6-913B-BE6491EA3703}"/>
                    </a:ext>
                  </a:extLst>
                </p14:cNvPr>
                <p14:cNvContentPartPr/>
                <p14:nvPr/>
              </p14:nvContentPartPr>
              <p14:xfrm>
                <a:off x="5652341" y="1305455"/>
                <a:ext cx="288360" cy="1800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CF7F30B-C883-4DF6-913B-BE6491EA370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648021" y="1301135"/>
                  <a:ext cx="2970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6B491CD2-33E1-4EE9-8761-0D99AEE85D0C}"/>
                    </a:ext>
                  </a:extLst>
                </p14:cNvPr>
                <p14:cNvContentPartPr/>
                <p14:nvPr/>
              </p14:nvContentPartPr>
              <p14:xfrm>
                <a:off x="6065981" y="1124735"/>
                <a:ext cx="93960" cy="3654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6B491CD2-33E1-4EE9-8761-0D99AEE85D0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061661" y="1120415"/>
                  <a:ext cx="10260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F95B00E8-91BA-4684-B7C7-746AD9E0C539}"/>
                    </a:ext>
                  </a:extLst>
                </p14:cNvPr>
                <p14:cNvContentPartPr/>
                <p14:nvPr/>
              </p14:nvContentPartPr>
              <p14:xfrm>
                <a:off x="6501941" y="1259015"/>
                <a:ext cx="456840" cy="2516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F95B00E8-91BA-4684-B7C7-746AD9E0C53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497621" y="1254695"/>
                  <a:ext cx="46548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CA0C1F7-D41B-4D84-8FCC-D31DA4EA245C}"/>
                    </a:ext>
                  </a:extLst>
                </p14:cNvPr>
                <p14:cNvContentPartPr/>
                <p14:nvPr/>
              </p14:nvContentPartPr>
              <p14:xfrm>
                <a:off x="6797141" y="927455"/>
                <a:ext cx="387360" cy="5623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CA0C1F7-D41B-4D84-8FCC-D31DA4EA245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792821" y="923135"/>
                  <a:ext cx="39600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5CD6CACA-CA23-45C1-B989-93CC1CEBE225}"/>
                    </a:ext>
                  </a:extLst>
                </p14:cNvPr>
                <p14:cNvContentPartPr/>
                <p14:nvPr/>
              </p14:nvContentPartPr>
              <p14:xfrm>
                <a:off x="7258661" y="1192055"/>
                <a:ext cx="75960" cy="2890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5CD6CACA-CA23-45C1-B989-93CC1CEBE22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254341" y="1187735"/>
                  <a:ext cx="8460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2244FDDB-B0BE-44A1-9D83-374BF9810508}"/>
                    </a:ext>
                  </a:extLst>
                </p14:cNvPr>
                <p14:cNvContentPartPr/>
                <p14:nvPr/>
              </p14:nvContentPartPr>
              <p14:xfrm>
                <a:off x="7446221" y="1287455"/>
                <a:ext cx="466560" cy="2203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2244FDDB-B0BE-44A1-9D83-374BF981050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441901" y="1283135"/>
                  <a:ext cx="4752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0F521F28-006C-4526-89EF-3853A923195F}"/>
                    </a:ext>
                  </a:extLst>
                </p14:cNvPr>
                <p14:cNvContentPartPr/>
                <p14:nvPr/>
              </p14:nvContentPartPr>
              <p14:xfrm>
                <a:off x="7927901" y="1283135"/>
                <a:ext cx="505800" cy="2113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0F521F28-006C-4526-89EF-3853A923195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923581" y="1278815"/>
                  <a:ext cx="5144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09437A7-E1F8-4B0B-A317-B4CA7286442D}"/>
                    </a:ext>
                  </a:extLst>
                </p14:cNvPr>
                <p14:cNvContentPartPr/>
                <p14:nvPr/>
              </p14:nvContentPartPr>
              <p14:xfrm>
                <a:off x="8490941" y="1218335"/>
                <a:ext cx="242280" cy="2581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09437A7-E1F8-4B0B-A317-B4CA7286442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486621" y="1214015"/>
                  <a:ext cx="25092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5F842E60-3D6F-4842-B1EB-E5580F1F5E41}"/>
                    </a:ext>
                  </a:extLst>
                </p14:cNvPr>
                <p14:cNvContentPartPr/>
                <p14:nvPr/>
              </p14:nvContentPartPr>
              <p14:xfrm>
                <a:off x="8758061" y="1227335"/>
                <a:ext cx="572760" cy="2523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5F842E60-3D6F-4842-B1EB-E5580F1F5E4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753741" y="1223015"/>
                  <a:ext cx="58140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B150D0FF-F41C-4BAA-A417-7AC4EA00D44E}"/>
                    </a:ext>
                  </a:extLst>
                </p14:cNvPr>
                <p14:cNvContentPartPr/>
                <p14:nvPr/>
              </p14:nvContentPartPr>
              <p14:xfrm>
                <a:off x="9321461" y="1279895"/>
                <a:ext cx="540720" cy="2134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B150D0FF-F41C-4BAA-A417-7AC4EA00D44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317141" y="1275575"/>
                  <a:ext cx="54936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EF7253B-F915-4EEE-9888-A17D82D33E98}"/>
                    </a:ext>
                  </a:extLst>
                </p14:cNvPr>
                <p14:cNvContentPartPr/>
                <p14:nvPr/>
              </p14:nvContentPartPr>
              <p14:xfrm>
                <a:off x="9938501" y="1205375"/>
                <a:ext cx="360000" cy="223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EF7253B-F915-4EEE-9888-A17D82D33E9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934181" y="1201055"/>
                  <a:ext cx="3686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316B4D14-C3B4-4C8F-AB5C-8234EB863215}"/>
                    </a:ext>
                  </a:extLst>
                </p14:cNvPr>
                <p14:cNvContentPartPr/>
                <p14:nvPr/>
              </p14:nvContentPartPr>
              <p14:xfrm>
                <a:off x="165221" y="1127255"/>
                <a:ext cx="311760" cy="3535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316B4D14-C3B4-4C8F-AB5C-8234EB86321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0901" y="1122935"/>
                  <a:ext cx="320400" cy="36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65F9CF86-031B-42D1-8B77-482CB07FB61B}"/>
                    </a:ext>
                  </a:extLst>
                </p14:cNvPr>
                <p14:cNvContentPartPr/>
                <p14:nvPr/>
              </p14:nvContentPartPr>
              <p14:xfrm>
                <a:off x="212741" y="1107455"/>
                <a:ext cx="177840" cy="381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65F9CF86-031B-42D1-8B77-482CB07FB61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08421" y="1103135"/>
                  <a:ext cx="1864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30534251-9DAC-401D-9CCF-C429DAA0B9D4}"/>
                    </a:ext>
                  </a:extLst>
                </p14:cNvPr>
                <p14:cNvContentPartPr/>
                <p14:nvPr/>
              </p14:nvContentPartPr>
              <p14:xfrm>
                <a:off x="610541" y="1094135"/>
                <a:ext cx="110160" cy="5029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30534251-9DAC-401D-9CCF-C429DAA0B9D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06221" y="1089815"/>
                  <a:ext cx="11880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2AC2E19B-BDBF-4D37-865E-F8EEE95DDBD7}"/>
                    </a:ext>
                  </a:extLst>
                </p14:cNvPr>
                <p14:cNvContentPartPr/>
                <p14:nvPr/>
              </p14:nvContentPartPr>
              <p14:xfrm>
                <a:off x="1121021" y="1017095"/>
                <a:ext cx="105480" cy="5090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2AC2E19B-BDBF-4D37-865E-F8EEE95DDBD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16701" y="1012775"/>
                  <a:ext cx="11412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B18C61BC-93FF-4B98-92BF-632AB6C90479}"/>
                    </a:ext>
                  </a:extLst>
                </p14:cNvPr>
                <p14:cNvContentPartPr/>
                <p14:nvPr/>
              </p14:nvContentPartPr>
              <p14:xfrm>
                <a:off x="863621" y="947615"/>
                <a:ext cx="838440" cy="7135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B18C61BC-93FF-4B98-92BF-632AB6C9047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59301" y="943295"/>
                  <a:ext cx="847080" cy="72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7E3DAE9-F2D1-4B9B-AD81-EE9D0097A35F}"/>
                    </a:ext>
                  </a:extLst>
                </p14:cNvPr>
                <p14:cNvContentPartPr/>
                <p14:nvPr/>
              </p14:nvContentPartPr>
              <p14:xfrm>
                <a:off x="1773701" y="1327415"/>
                <a:ext cx="443520" cy="2188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7E3DAE9-F2D1-4B9B-AD81-EE9D0097A35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769381" y="1323095"/>
                  <a:ext cx="4521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A2DEFBC2-9646-4F51-A7F8-1FDE46379305}"/>
                    </a:ext>
                  </a:extLst>
                </p14:cNvPr>
                <p14:cNvContentPartPr/>
                <p14:nvPr/>
              </p14:nvContentPartPr>
              <p14:xfrm>
                <a:off x="2582981" y="1324535"/>
                <a:ext cx="344160" cy="2203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A2DEFBC2-9646-4F51-A7F8-1FDE4637930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578661" y="1320215"/>
                  <a:ext cx="3528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7A22D728-D148-4DEF-9E8E-BC0C2B6ED3DD}"/>
                    </a:ext>
                  </a:extLst>
                </p14:cNvPr>
                <p14:cNvContentPartPr/>
                <p14:nvPr/>
              </p14:nvContentPartPr>
              <p14:xfrm>
                <a:off x="2954861" y="1246055"/>
                <a:ext cx="316440" cy="3214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7A22D728-D148-4DEF-9E8E-BC0C2B6ED3D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50541" y="1241735"/>
                  <a:ext cx="32508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5DB10939-2144-4AA2-9C56-375360E3F3AF}"/>
                    </a:ext>
                  </a:extLst>
                </p14:cNvPr>
                <p14:cNvContentPartPr/>
                <p14:nvPr/>
              </p14:nvContentPartPr>
              <p14:xfrm>
                <a:off x="3311261" y="1309055"/>
                <a:ext cx="421560" cy="245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5DB10939-2144-4AA2-9C56-375360E3F3A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306941" y="1304735"/>
                  <a:ext cx="43020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8FFE98F-A193-48B4-B6FB-631809792079}"/>
                    </a:ext>
                  </a:extLst>
                </p14:cNvPr>
                <p14:cNvContentPartPr/>
                <p14:nvPr/>
              </p14:nvContentPartPr>
              <p14:xfrm>
                <a:off x="4262021" y="1309415"/>
                <a:ext cx="147240" cy="1562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8FFE98F-A193-48B4-B6FB-63180979207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257701" y="1305095"/>
                  <a:ext cx="1558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A04C8CC6-3EF4-4645-B62D-EB4DB494D21D}"/>
                    </a:ext>
                  </a:extLst>
                </p14:cNvPr>
                <p14:cNvContentPartPr/>
                <p14:nvPr/>
              </p14:nvContentPartPr>
              <p14:xfrm>
                <a:off x="4237901" y="1144895"/>
                <a:ext cx="63000" cy="248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A04C8CC6-3EF4-4645-B62D-EB4DB494D21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233581" y="1140575"/>
                  <a:ext cx="716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32F39F0-0F90-40DD-8442-A074F13D2579}"/>
                    </a:ext>
                  </a:extLst>
                </p14:cNvPr>
                <p14:cNvContentPartPr/>
                <p14:nvPr/>
              </p14:nvContentPartPr>
              <p14:xfrm>
                <a:off x="4475501" y="1297175"/>
                <a:ext cx="374400" cy="1854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32F39F0-0F90-40DD-8442-A074F13D257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471181" y="1292855"/>
                  <a:ext cx="3830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93DA67F6-55C0-48FB-9E22-ECD2CEBAA4D7}"/>
                    </a:ext>
                  </a:extLst>
                </p14:cNvPr>
                <p14:cNvContentPartPr/>
                <p14:nvPr/>
              </p14:nvContentPartPr>
              <p14:xfrm>
                <a:off x="3905621" y="2143535"/>
                <a:ext cx="314280" cy="1962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93DA67F6-55C0-48FB-9E22-ECD2CEBAA4D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901301" y="2139215"/>
                  <a:ext cx="3229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803F8D03-6526-49FD-8A2F-E58AEBCD599E}"/>
                    </a:ext>
                  </a:extLst>
                </p14:cNvPr>
                <p14:cNvContentPartPr/>
                <p14:nvPr/>
              </p14:nvContentPartPr>
              <p14:xfrm>
                <a:off x="4186781" y="1701455"/>
                <a:ext cx="73440" cy="6667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803F8D03-6526-49FD-8A2F-E58AEBCD599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182461" y="1697135"/>
                  <a:ext cx="82080" cy="67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53AD2E52-6B91-457F-BA38-31BEFCF7F743}"/>
                    </a:ext>
                  </a:extLst>
                </p14:cNvPr>
                <p14:cNvContentPartPr/>
                <p14:nvPr/>
              </p14:nvContentPartPr>
              <p14:xfrm>
                <a:off x="4347701" y="2148935"/>
                <a:ext cx="307440" cy="1864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53AD2E52-6B91-457F-BA38-31BEFCF7F74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343381" y="2144615"/>
                  <a:ext cx="3160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39101697-F082-4FB4-A271-57404E3AB5F3}"/>
                    </a:ext>
                  </a:extLst>
                </p14:cNvPr>
                <p14:cNvContentPartPr/>
                <p14:nvPr/>
              </p14:nvContentPartPr>
              <p14:xfrm>
                <a:off x="4696181" y="2244695"/>
                <a:ext cx="75960" cy="766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39101697-F082-4FB4-A271-57404E3AB5F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691861" y="2240375"/>
                  <a:ext cx="846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98A5EC52-3F9B-4064-98D9-A53BC39CD80F}"/>
                    </a:ext>
                  </a:extLst>
                </p14:cNvPr>
                <p14:cNvContentPartPr/>
                <p14:nvPr/>
              </p14:nvContentPartPr>
              <p14:xfrm>
                <a:off x="4694021" y="2057855"/>
                <a:ext cx="16560" cy="500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98A5EC52-3F9B-4064-98D9-A53BC39CD80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689701" y="2053535"/>
                  <a:ext cx="2520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38D4A67E-191A-4BFF-9A70-FC22EB95B65A}"/>
                    </a:ext>
                  </a:extLst>
                </p14:cNvPr>
                <p14:cNvContentPartPr/>
                <p14:nvPr/>
              </p14:nvContentPartPr>
              <p14:xfrm>
                <a:off x="5444981" y="2179895"/>
                <a:ext cx="82800" cy="5731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38D4A67E-191A-4BFF-9A70-FC22EB95B65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440661" y="2175575"/>
                  <a:ext cx="9144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D77C832E-2237-4B89-852A-3E5DB174F42B}"/>
                    </a:ext>
                  </a:extLst>
                </p14:cNvPr>
                <p14:cNvContentPartPr/>
                <p14:nvPr/>
              </p14:nvContentPartPr>
              <p14:xfrm>
                <a:off x="5482781" y="2105735"/>
                <a:ext cx="310320" cy="2372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D77C832E-2237-4B89-852A-3E5DB174F42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478461" y="2101415"/>
                  <a:ext cx="3189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70FA100-6436-4A38-8D22-989D92590BDF}"/>
                    </a:ext>
                  </a:extLst>
                </p14:cNvPr>
                <p14:cNvContentPartPr/>
                <p14:nvPr/>
              </p14:nvContentPartPr>
              <p14:xfrm>
                <a:off x="5939621" y="1704335"/>
                <a:ext cx="102600" cy="6782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70FA100-6436-4A38-8D22-989D92590BD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935301" y="1700015"/>
                  <a:ext cx="111240" cy="68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C86DEFF-4329-4DD2-A6A0-3C54672CE441}"/>
                    </a:ext>
                  </a:extLst>
                </p14:cNvPr>
                <p14:cNvContentPartPr/>
                <p14:nvPr/>
              </p14:nvContentPartPr>
              <p14:xfrm>
                <a:off x="5683301" y="2011415"/>
                <a:ext cx="582840" cy="3434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C86DEFF-4329-4DD2-A6A0-3C54672CE44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678981" y="2007095"/>
                  <a:ext cx="59148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E86DE04-2696-4F58-96AD-31EC4C787EE7}"/>
                    </a:ext>
                  </a:extLst>
                </p14:cNvPr>
                <p14:cNvContentPartPr/>
                <p14:nvPr/>
              </p14:nvContentPartPr>
              <p14:xfrm>
                <a:off x="6239141" y="2057855"/>
                <a:ext cx="22320" cy="154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E86DE04-2696-4F58-96AD-31EC4C787EE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234821" y="2053535"/>
                  <a:ext cx="3096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B01FF50F-4656-444C-8A58-40A049635001}"/>
                    </a:ext>
                  </a:extLst>
                </p14:cNvPr>
                <p14:cNvContentPartPr/>
                <p14:nvPr/>
              </p14:nvContentPartPr>
              <p14:xfrm>
                <a:off x="6683021" y="2117255"/>
                <a:ext cx="326520" cy="2073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B01FF50F-4656-444C-8A58-40A04963500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678701" y="2112935"/>
                  <a:ext cx="3351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2294779-233F-4B19-9862-0F72E6C21382}"/>
                    </a:ext>
                  </a:extLst>
                </p14:cNvPr>
                <p14:cNvContentPartPr/>
                <p14:nvPr/>
              </p14:nvContentPartPr>
              <p14:xfrm>
                <a:off x="6973901" y="1723055"/>
                <a:ext cx="83520" cy="6505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2294779-233F-4B19-9862-0F72E6C2138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969581" y="1718735"/>
                  <a:ext cx="92160" cy="65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D43E961-AE47-4C6B-AA74-19BD1CF3EBF1}"/>
                    </a:ext>
                  </a:extLst>
                </p14:cNvPr>
                <p14:cNvContentPartPr/>
                <p14:nvPr/>
              </p14:nvContentPartPr>
              <p14:xfrm>
                <a:off x="7131941" y="2197535"/>
                <a:ext cx="174960" cy="1490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D43E961-AE47-4C6B-AA74-19BD1CF3EBF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127621" y="2193215"/>
                  <a:ext cx="1836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09B0FAE7-3AD3-4CB9-AB5F-DE7E53420FA3}"/>
                    </a:ext>
                  </a:extLst>
                </p14:cNvPr>
                <p14:cNvContentPartPr/>
                <p14:nvPr/>
              </p14:nvContentPartPr>
              <p14:xfrm>
                <a:off x="7458101" y="1739615"/>
                <a:ext cx="288720" cy="6051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09B0FAE7-3AD3-4CB9-AB5F-DE7E53420FA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453781" y="1735295"/>
                  <a:ext cx="297360" cy="61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73AF8660-DDF8-4C54-9EA6-F94FEBD47C8E}"/>
                    </a:ext>
                  </a:extLst>
                </p14:cNvPr>
                <p14:cNvContentPartPr/>
                <p14:nvPr/>
              </p14:nvContentPartPr>
              <p14:xfrm>
                <a:off x="8120861" y="2156135"/>
                <a:ext cx="63720" cy="5270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73AF8660-DDF8-4C54-9EA6-F94FEBD47C8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116541" y="2151815"/>
                  <a:ext cx="7236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22695635-8D2F-40E7-B8ED-B5D3EE3AC165}"/>
                    </a:ext>
                  </a:extLst>
                </p14:cNvPr>
                <p14:cNvContentPartPr/>
                <p14:nvPr/>
              </p14:nvContentPartPr>
              <p14:xfrm>
                <a:off x="8058221" y="2111855"/>
                <a:ext cx="401760" cy="2066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22695635-8D2F-40E7-B8ED-B5D3EE3AC16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053901" y="2107535"/>
                  <a:ext cx="4104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25AF1E5-C010-4E1C-9B0B-DA7C36A8FEFB}"/>
                    </a:ext>
                  </a:extLst>
                </p14:cNvPr>
                <p14:cNvContentPartPr/>
                <p14:nvPr/>
              </p14:nvContentPartPr>
              <p14:xfrm>
                <a:off x="8525501" y="2060015"/>
                <a:ext cx="88920" cy="234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25AF1E5-C010-4E1C-9B0B-DA7C36A8FEF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521181" y="2055695"/>
                  <a:ext cx="975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A3FF3FE-5A09-4BCB-88F1-86CD041E9F61}"/>
                    </a:ext>
                  </a:extLst>
                </p14:cNvPr>
                <p14:cNvContentPartPr/>
                <p14:nvPr/>
              </p14:nvContentPartPr>
              <p14:xfrm>
                <a:off x="8783261" y="2107535"/>
                <a:ext cx="402840" cy="2250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A3FF3FE-5A09-4BCB-88F1-86CD041E9F6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778941" y="2103215"/>
                  <a:ext cx="4114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9F045192-26F1-4E3C-9DCE-105300124176}"/>
                    </a:ext>
                  </a:extLst>
                </p14:cNvPr>
                <p14:cNvContentPartPr/>
                <p14:nvPr/>
              </p14:nvContentPartPr>
              <p14:xfrm>
                <a:off x="9302021" y="2153975"/>
                <a:ext cx="243000" cy="2145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9F045192-26F1-4E3C-9DCE-10530012417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297701" y="2149655"/>
                  <a:ext cx="2516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ED2DA6E-6E88-4DF1-A253-5712CA550341}"/>
                    </a:ext>
                  </a:extLst>
                </p14:cNvPr>
                <p14:cNvContentPartPr/>
                <p14:nvPr/>
              </p14:nvContentPartPr>
              <p14:xfrm>
                <a:off x="9642941" y="2188895"/>
                <a:ext cx="318960" cy="1976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ED2DA6E-6E88-4DF1-A253-5712CA55034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638621" y="2184575"/>
                  <a:ext cx="3276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4D35EE7-2618-443D-B42D-5A2D51958D94}"/>
                    </a:ext>
                  </a:extLst>
                </p14:cNvPr>
                <p14:cNvContentPartPr/>
                <p14:nvPr/>
              </p14:nvContentPartPr>
              <p14:xfrm>
                <a:off x="10332701" y="1853735"/>
                <a:ext cx="690120" cy="4914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4D35EE7-2618-443D-B42D-5A2D51958D9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328381" y="1849415"/>
                  <a:ext cx="69876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44463EF-989A-4522-9929-3D6BD18A38B7}"/>
                    </a:ext>
                  </a:extLst>
                </p14:cNvPr>
                <p14:cNvContentPartPr/>
                <p14:nvPr/>
              </p14:nvContentPartPr>
              <p14:xfrm>
                <a:off x="10587941" y="1802975"/>
                <a:ext cx="49320" cy="6948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44463EF-989A-4522-9929-3D6BD18A38B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583621" y="1798655"/>
                  <a:ext cx="57960" cy="70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6F5B920E-C877-4ED0-B602-B06848F06BB8}"/>
                    </a:ext>
                  </a:extLst>
                </p14:cNvPr>
                <p14:cNvContentPartPr/>
                <p14:nvPr/>
              </p14:nvContentPartPr>
              <p14:xfrm>
                <a:off x="107261" y="1938335"/>
                <a:ext cx="460080" cy="5464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6F5B920E-C877-4ED0-B602-B06848F06BB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2941" y="1934015"/>
                  <a:ext cx="468720" cy="55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60E68B5-1153-41DE-AEFE-C467989CFD05}"/>
                    </a:ext>
                  </a:extLst>
                </p14:cNvPr>
                <p14:cNvContentPartPr/>
                <p14:nvPr/>
              </p14:nvContentPartPr>
              <p14:xfrm>
                <a:off x="689741" y="1882535"/>
                <a:ext cx="67320" cy="2289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60E68B5-1153-41DE-AEFE-C467989CFD0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85421" y="1878215"/>
                  <a:ext cx="759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5EC0015F-A7FF-4309-96F9-4BFE52DE6F4A}"/>
                    </a:ext>
                  </a:extLst>
                </p14:cNvPr>
                <p14:cNvContentPartPr/>
                <p14:nvPr/>
              </p14:nvContentPartPr>
              <p14:xfrm>
                <a:off x="923021" y="2261255"/>
                <a:ext cx="97920" cy="188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5EC0015F-A7FF-4309-96F9-4BFE52DE6F4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18701" y="2256935"/>
                  <a:ext cx="1065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9D22930-F96F-4A72-B6DA-44C37E342A4F}"/>
                    </a:ext>
                  </a:extLst>
                </p14:cNvPr>
                <p14:cNvContentPartPr/>
                <p14:nvPr/>
              </p14:nvContentPartPr>
              <p14:xfrm>
                <a:off x="926261" y="2125895"/>
                <a:ext cx="33120" cy="133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9D22930-F96F-4A72-B6DA-44C37E342A4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21941" y="2121575"/>
                  <a:ext cx="417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857B962-0190-4765-8B53-EFDB11E05455}"/>
                    </a:ext>
                  </a:extLst>
                </p14:cNvPr>
                <p14:cNvContentPartPr/>
                <p14:nvPr/>
              </p14:nvContentPartPr>
              <p14:xfrm>
                <a:off x="1086821" y="2226695"/>
                <a:ext cx="340200" cy="2167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857B962-0190-4765-8B53-EFDB11E0545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82501" y="2222375"/>
                  <a:ext cx="3488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E5A24454-7ED6-49C6-8DCF-79869868E9B1}"/>
                    </a:ext>
                  </a:extLst>
                </p14:cNvPr>
                <p14:cNvContentPartPr/>
                <p14:nvPr/>
              </p14:nvContentPartPr>
              <p14:xfrm>
                <a:off x="1592261" y="2152535"/>
                <a:ext cx="306000" cy="3146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E5A24454-7ED6-49C6-8DCF-79869868E9B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587941" y="2148215"/>
                  <a:ext cx="31464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03239D0-BD89-4953-ABB6-D4E2EA16D2B9}"/>
                    </a:ext>
                  </a:extLst>
                </p14:cNvPr>
                <p14:cNvContentPartPr/>
                <p14:nvPr/>
              </p14:nvContentPartPr>
              <p14:xfrm>
                <a:off x="2007341" y="2173775"/>
                <a:ext cx="67320" cy="2199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03239D0-BD89-4953-ABB6-D4E2EA16D2B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003021" y="2169455"/>
                  <a:ext cx="759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D320B0DC-E06A-4C5C-9947-9791812C79D8}"/>
                    </a:ext>
                  </a:extLst>
                </p14:cNvPr>
                <p14:cNvContentPartPr/>
                <p14:nvPr/>
              </p14:nvContentPartPr>
              <p14:xfrm>
                <a:off x="2234501" y="2200415"/>
                <a:ext cx="274680" cy="2163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D320B0DC-E06A-4C5C-9947-9791812C79D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30181" y="2196095"/>
                  <a:ext cx="2833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D19C8444-A960-4E08-83DB-009236E10E5B}"/>
                    </a:ext>
                  </a:extLst>
                </p14:cNvPr>
                <p14:cNvContentPartPr/>
                <p14:nvPr/>
              </p14:nvContentPartPr>
              <p14:xfrm>
                <a:off x="2559221" y="2201855"/>
                <a:ext cx="469440" cy="2041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D19C8444-A960-4E08-83DB-009236E10E5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554901" y="2197535"/>
                  <a:ext cx="47808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FB9D321-8670-4D71-8304-833C4394A256}"/>
                    </a:ext>
                  </a:extLst>
                </p14:cNvPr>
                <p14:cNvContentPartPr/>
                <p14:nvPr/>
              </p14:nvContentPartPr>
              <p14:xfrm>
                <a:off x="3167621" y="2135615"/>
                <a:ext cx="187920" cy="2534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FB9D321-8670-4D71-8304-833C4394A25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163301" y="2131295"/>
                  <a:ext cx="19656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51990110-F38C-4634-AA2F-B3BFABAC3205}"/>
                    </a:ext>
                  </a:extLst>
                </p14:cNvPr>
                <p14:cNvContentPartPr/>
                <p14:nvPr/>
              </p14:nvContentPartPr>
              <p14:xfrm>
                <a:off x="195101" y="2979095"/>
                <a:ext cx="616320" cy="2451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51990110-F38C-4634-AA2F-B3BFABAC320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90781" y="2974775"/>
                  <a:ext cx="6249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8E58298-B948-41D0-A94B-39CC150BC633}"/>
                    </a:ext>
                  </a:extLst>
                </p14:cNvPr>
                <p14:cNvContentPartPr/>
                <p14:nvPr/>
              </p14:nvContentPartPr>
              <p14:xfrm>
                <a:off x="758501" y="2567975"/>
                <a:ext cx="185760" cy="6739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8E58298-B948-41D0-A94B-39CC150BC63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54181" y="2563655"/>
                  <a:ext cx="194400" cy="68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A36F5985-53B1-4FFD-8E89-44F462F1D94E}"/>
                    </a:ext>
                  </a:extLst>
                </p14:cNvPr>
                <p14:cNvContentPartPr/>
                <p14:nvPr/>
              </p14:nvContentPartPr>
              <p14:xfrm>
                <a:off x="1448261" y="3021935"/>
                <a:ext cx="112320" cy="1839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A36F5985-53B1-4FFD-8E89-44F462F1D94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443941" y="3017615"/>
                  <a:ext cx="1209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4DB623B8-4C4C-4F23-84A1-6A24897D1A80}"/>
                    </a:ext>
                  </a:extLst>
                </p14:cNvPr>
                <p14:cNvContentPartPr/>
                <p14:nvPr/>
              </p14:nvContentPartPr>
              <p14:xfrm>
                <a:off x="1424141" y="2876495"/>
                <a:ext cx="14760" cy="482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4DB623B8-4C4C-4F23-84A1-6A24897D1A8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419821" y="2872175"/>
                  <a:ext cx="2340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92BF458-13B6-4A33-A134-8A479CE6DBB9}"/>
                    </a:ext>
                  </a:extLst>
                </p14:cNvPr>
                <p14:cNvContentPartPr/>
                <p14:nvPr/>
              </p14:nvContentPartPr>
              <p14:xfrm>
                <a:off x="1968461" y="2915735"/>
                <a:ext cx="449280" cy="3578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92BF458-13B6-4A33-A134-8A479CE6DBB9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964141" y="2911415"/>
                  <a:ext cx="45792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B9F7D76B-5A33-413F-A954-B20BBAF6C7D7}"/>
                    </a:ext>
                  </a:extLst>
                </p14:cNvPr>
                <p14:cNvContentPartPr/>
                <p14:nvPr/>
              </p14:nvContentPartPr>
              <p14:xfrm>
                <a:off x="2433221" y="3011495"/>
                <a:ext cx="350280" cy="2145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B9F7D76B-5A33-413F-A954-B20BBAF6C7D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428901" y="3007175"/>
                  <a:ext cx="3589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92F76A5A-84D1-4493-8108-C69F0F1A66A4}"/>
                    </a:ext>
                  </a:extLst>
                </p14:cNvPr>
                <p14:cNvContentPartPr/>
                <p14:nvPr/>
              </p14:nvContentPartPr>
              <p14:xfrm>
                <a:off x="2797901" y="2975495"/>
                <a:ext cx="269640" cy="216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92F76A5A-84D1-4493-8108-C69F0F1A66A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793581" y="2971175"/>
                  <a:ext cx="2782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8C488295-90A9-420C-A67F-B1EDFD30FD13}"/>
                    </a:ext>
                  </a:extLst>
                </p14:cNvPr>
                <p14:cNvContentPartPr/>
                <p14:nvPr/>
              </p14:nvContentPartPr>
              <p14:xfrm>
                <a:off x="3102821" y="2782895"/>
                <a:ext cx="155160" cy="3502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8C488295-90A9-420C-A67F-B1EDFD30FD1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098501" y="2778575"/>
                  <a:ext cx="16380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DF7A5F8-2FE9-4D4B-AF38-C393C4A60575}"/>
                    </a:ext>
                  </a:extLst>
                </p14:cNvPr>
                <p14:cNvContentPartPr/>
                <p14:nvPr/>
              </p14:nvContentPartPr>
              <p14:xfrm>
                <a:off x="3692861" y="2933375"/>
                <a:ext cx="453240" cy="1926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DF7A5F8-2FE9-4D4B-AF38-C393C4A6057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688541" y="2929055"/>
                  <a:ext cx="4618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2299D87E-0B5E-4B79-9CC1-7B035E5328CE}"/>
                    </a:ext>
                  </a:extLst>
                </p14:cNvPr>
                <p14:cNvContentPartPr/>
                <p14:nvPr/>
              </p14:nvContentPartPr>
              <p14:xfrm>
                <a:off x="4198661" y="2594615"/>
                <a:ext cx="358200" cy="5990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2299D87E-0B5E-4B79-9CC1-7B035E5328C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194341" y="2590295"/>
                  <a:ext cx="366840" cy="60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3DFB533D-EA35-41BD-B305-A00C42AA92EE}"/>
                    </a:ext>
                  </a:extLst>
                </p14:cNvPr>
                <p14:cNvContentPartPr/>
                <p14:nvPr/>
              </p14:nvContentPartPr>
              <p14:xfrm>
                <a:off x="4500701" y="2920055"/>
                <a:ext cx="262800" cy="2109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3DFB533D-EA35-41BD-B305-A00C42AA92E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496381" y="2915735"/>
                  <a:ext cx="2714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41B4E20-163F-486A-86C5-61401F76572B}"/>
                    </a:ext>
                  </a:extLst>
                </p14:cNvPr>
                <p14:cNvContentPartPr/>
                <p14:nvPr/>
              </p14:nvContentPartPr>
              <p14:xfrm>
                <a:off x="4908941" y="2958215"/>
                <a:ext cx="552960" cy="2437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41B4E20-163F-486A-86C5-61401F76572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904621" y="2953895"/>
                  <a:ext cx="56160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22C6AD40-E818-4393-B527-EFE853B3FA03}"/>
                    </a:ext>
                  </a:extLst>
                </p14:cNvPr>
                <p14:cNvContentPartPr/>
                <p14:nvPr/>
              </p14:nvContentPartPr>
              <p14:xfrm>
                <a:off x="5566661" y="2924375"/>
                <a:ext cx="258120" cy="2350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22C6AD40-E818-4393-B527-EFE853B3FA0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562341" y="2920055"/>
                  <a:ext cx="26676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EED8211D-B1D9-4D92-90F1-31DE5F39DA69}"/>
                    </a:ext>
                  </a:extLst>
                </p14:cNvPr>
                <p14:cNvContentPartPr/>
                <p14:nvPr/>
              </p14:nvContentPartPr>
              <p14:xfrm>
                <a:off x="5957621" y="2965775"/>
                <a:ext cx="290520" cy="1828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EED8211D-B1D9-4D92-90F1-31DE5F39DA6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953301" y="2961455"/>
                  <a:ext cx="299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E5F4B88-62A4-4B69-AFD4-4042C4C7CD96}"/>
                    </a:ext>
                  </a:extLst>
                </p14:cNvPr>
                <p14:cNvContentPartPr/>
                <p14:nvPr/>
              </p14:nvContentPartPr>
              <p14:xfrm>
                <a:off x="6503741" y="2530535"/>
                <a:ext cx="119520" cy="5526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E5F4B88-62A4-4B69-AFD4-4042C4C7CD9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99421" y="2526215"/>
                  <a:ext cx="12816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6F2DBF18-186B-470D-BEA7-47BF6BBBD0AD}"/>
                    </a:ext>
                  </a:extLst>
                </p14:cNvPr>
                <p14:cNvContentPartPr/>
                <p14:nvPr/>
              </p14:nvContentPartPr>
              <p14:xfrm>
                <a:off x="6209621" y="2821775"/>
                <a:ext cx="402840" cy="277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6F2DBF18-186B-470D-BEA7-47BF6BBBD0A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205301" y="2817455"/>
                  <a:ext cx="4114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6A95B359-4867-4E36-8AE8-883A224724D9}"/>
                    </a:ext>
                  </a:extLst>
                </p14:cNvPr>
                <p14:cNvContentPartPr/>
                <p14:nvPr/>
              </p14:nvContentPartPr>
              <p14:xfrm>
                <a:off x="6784181" y="2858135"/>
                <a:ext cx="43200" cy="2275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6A95B359-4867-4E36-8AE8-883A224724D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779861" y="2853815"/>
                  <a:ext cx="518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593AADCE-D228-4B8A-96B4-7D715C420FC5}"/>
                    </a:ext>
                  </a:extLst>
                </p14:cNvPr>
                <p14:cNvContentPartPr/>
                <p14:nvPr/>
              </p14:nvContentPartPr>
              <p14:xfrm>
                <a:off x="7180901" y="2945255"/>
                <a:ext cx="344160" cy="191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593AADCE-D228-4B8A-96B4-7D715C420FC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176581" y="2940935"/>
                  <a:ext cx="35280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BC9EB5BF-3757-4430-8B32-0A0C0973B738}"/>
                    </a:ext>
                  </a:extLst>
                </p14:cNvPr>
                <p14:cNvContentPartPr/>
                <p14:nvPr/>
              </p14:nvContentPartPr>
              <p14:xfrm>
                <a:off x="7540541" y="2934815"/>
                <a:ext cx="482040" cy="1792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BC9EB5BF-3757-4430-8B32-0A0C0973B73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536221" y="2930495"/>
                  <a:ext cx="4906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09BDB1B0-A6D4-4285-856B-4EB946A6FEE0}"/>
                    </a:ext>
                  </a:extLst>
                </p14:cNvPr>
                <p14:cNvContentPartPr/>
                <p14:nvPr/>
              </p14:nvContentPartPr>
              <p14:xfrm>
                <a:off x="8139221" y="2988815"/>
                <a:ext cx="499320" cy="1692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09BDB1B0-A6D4-4285-856B-4EB946A6FEE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134901" y="2984495"/>
                  <a:ext cx="5079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0605BF97-12A5-43CE-A64B-A65E9E7EE19B}"/>
                    </a:ext>
                  </a:extLst>
                </p14:cNvPr>
                <p14:cNvContentPartPr/>
                <p14:nvPr/>
              </p14:nvContentPartPr>
              <p14:xfrm>
                <a:off x="8744381" y="2984855"/>
                <a:ext cx="684000" cy="1994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0605BF97-12A5-43CE-A64B-A65E9E7EE19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740061" y="2980535"/>
                  <a:ext cx="6926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5F43F697-2FDC-47C5-BAF6-193A80FC902A}"/>
                    </a:ext>
                  </a:extLst>
                </p14:cNvPr>
                <p14:cNvContentPartPr/>
                <p14:nvPr/>
              </p14:nvContentPartPr>
              <p14:xfrm>
                <a:off x="9232541" y="2830775"/>
                <a:ext cx="34560" cy="21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5F43F697-2FDC-47C5-BAF6-193A80FC902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228221" y="2826455"/>
                  <a:ext cx="43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17231D20-8414-4181-9518-115958699F83}"/>
                    </a:ext>
                  </a:extLst>
                </p14:cNvPr>
                <p14:cNvContentPartPr/>
                <p14:nvPr/>
              </p14:nvContentPartPr>
              <p14:xfrm>
                <a:off x="9894581" y="2978735"/>
                <a:ext cx="643680" cy="2325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17231D20-8414-4181-9518-115958699F8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890261" y="2974415"/>
                  <a:ext cx="6523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6CE0E1FE-0C6C-4FC0-AF3C-D6C229CF89CD}"/>
                    </a:ext>
                  </a:extLst>
                </p14:cNvPr>
                <p14:cNvContentPartPr/>
                <p14:nvPr/>
              </p14:nvContentPartPr>
              <p14:xfrm>
                <a:off x="10551941" y="3021935"/>
                <a:ext cx="391680" cy="1998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6CE0E1FE-0C6C-4FC0-AF3C-D6C229CF89C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547621" y="3017615"/>
                  <a:ext cx="4003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60B19668-DE0C-4288-A56F-E39B170517FB}"/>
                    </a:ext>
                  </a:extLst>
                </p14:cNvPr>
                <p14:cNvContentPartPr/>
                <p14:nvPr/>
              </p14:nvContentPartPr>
              <p14:xfrm>
                <a:off x="11015981" y="3078815"/>
                <a:ext cx="36360" cy="6062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60B19668-DE0C-4288-A56F-E39B170517F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1011661" y="3074495"/>
                  <a:ext cx="4500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EC6F385-B5E7-463C-8CA1-7224BACACA28}"/>
                    </a:ext>
                  </a:extLst>
                </p14:cNvPr>
                <p14:cNvContentPartPr/>
                <p14:nvPr/>
              </p14:nvContentPartPr>
              <p14:xfrm>
                <a:off x="10991861" y="3048575"/>
                <a:ext cx="269280" cy="1476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EC6F385-B5E7-463C-8CA1-7224BACACA28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987541" y="3044255"/>
                  <a:ext cx="2779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69AD4B9-B8EF-496B-82A2-6B892C54401B}"/>
                    </a:ext>
                  </a:extLst>
                </p14:cNvPr>
                <p14:cNvContentPartPr/>
                <p14:nvPr/>
              </p14:nvContentPartPr>
              <p14:xfrm>
                <a:off x="11252141" y="2734295"/>
                <a:ext cx="274680" cy="522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69AD4B9-B8EF-496B-82A2-6B892C54401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247821" y="2729975"/>
                  <a:ext cx="283320" cy="53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D8E19CAC-A460-4656-8600-7D4655A867CD}"/>
                    </a:ext>
                  </a:extLst>
                </p14:cNvPr>
                <p14:cNvContentPartPr/>
                <p14:nvPr/>
              </p14:nvContentPartPr>
              <p14:xfrm>
                <a:off x="11377781" y="3091055"/>
                <a:ext cx="188280" cy="1738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D8E19CAC-A460-4656-8600-7D4655A867C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373461" y="3086735"/>
                  <a:ext cx="1969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4D061C0D-24E2-4BBB-923A-FF9A56E3AFAD}"/>
                    </a:ext>
                  </a:extLst>
                </p14:cNvPr>
                <p14:cNvContentPartPr/>
                <p14:nvPr/>
              </p14:nvContentPartPr>
              <p14:xfrm>
                <a:off x="11597021" y="3040295"/>
                <a:ext cx="216360" cy="2192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4D061C0D-24E2-4BBB-923A-FF9A56E3AFA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592701" y="3035975"/>
                  <a:ext cx="2250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A65BE3F-3788-4647-BD6C-C46470EC3557}"/>
                    </a:ext>
                  </a:extLst>
                </p14:cNvPr>
                <p14:cNvContentPartPr/>
                <p14:nvPr/>
              </p14:nvContentPartPr>
              <p14:xfrm>
                <a:off x="11817341" y="3065855"/>
                <a:ext cx="223560" cy="1893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A65BE3F-3788-4647-BD6C-C46470EC355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813021" y="3061535"/>
                  <a:ext cx="2322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C2CEF5D5-5713-42B3-87DB-4FDFCCD8690C}"/>
                    </a:ext>
                  </a:extLst>
                </p14:cNvPr>
                <p14:cNvContentPartPr/>
                <p14:nvPr/>
              </p14:nvContentPartPr>
              <p14:xfrm>
                <a:off x="11995181" y="2827895"/>
                <a:ext cx="116280" cy="4172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C2CEF5D5-5713-42B3-87DB-4FDFCCD8690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990861" y="2823575"/>
                  <a:ext cx="12492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DC0E33B-9B54-4F1D-8924-7A1CDC176E7D}"/>
                    </a:ext>
                  </a:extLst>
                </p14:cNvPr>
                <p14:cNvContentPartPr/>
                <p14:nvPr/>
              </p14:nvContentPartPr>
              <p14:xfrm>
                <a:off x="82421" y="3489575"/>
                <a:ext cx="271800" cy="6541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DC0E33B-9B54-4F1D-8924-7A1CDC176E7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8101" y="3485255"/>
                  <a:ext cx="280440" cy="66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7DB0F7D-517B-42F3-9364-5239FF20FED4}"/>
                    </a:ext>
                  </a:extLst>
                </p14:cNvPr>
                <p14:cNvContentPartPr/>
                <p14:nvPr/>
              </p14:nvContentPartPr>
              <p14:xfrm>
                <a:off x="386981" y="3795935"/>
                <a:ext cx="312840" cy="2138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7DB0F7D-517B-42F3-9364-5239FF20FED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82661" y="3791615"/>
                  <a:ext cx="3214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696F867B-4EBB-429F-B6DB-EE0266B03092}"/>
                    </a:ext>
                  </a:extLst>
                </p14:cNvPr>
                <p14:cNvContentPartPr/>
                <p14:nvPr/>
              </p14:nvContentPartPr>
              <p14:xfrm>
                <a:off x="800621" y="3780455"/>
                <a:ext cx="286920" cy="1724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696F867B-4EBB-429F-B6DB-EE0266B0309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96301" y="3776135"/>
                  <a:ext cx="2955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3DAC8AD0-F4A5-4A78-9DDD-9E41E0EC6FA5}"/>
                    </a:ext>
                  </a:extLst>
                </p14:cNvPr>
                <p14:cNvContentPartPr/>
                <p14:nvPr/>
              </p14:nvContentPartPr>
              <p14:xfrm>
                <a:off x="1225781" y="3520175"/>
                <a:ext cx="242640" cy="489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3DAC8AD0-F4A5-4A78-9DDD-9E41E0EC6FA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221461" y="3515855"/>
                  <a:ext cx="25128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ED04B03A-4E56-491F-8CE1-98D21D08A611}"/>
                    </a:ext>
                  </a:extLst>
                </p14:cNvPr>
                <p14:cNvContentPartPr/>
                <p14:nvPr/>
              </p14:nvContentPartPr>
              <p14:xfrm>
                <a:off x="1516301" y="3769295"/>
                <a:ext cx="108720" cy="1915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ED04B03A-4E56-491F-8CE1-98D21D08A61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511981" y="3764975"/>
                  <a:ext cx="1173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52D761B-C652-4D7A-AE76-74021A18E51A}"/>
                    </a:ext>
                  </a:extLst>
                </p14:cNvPr>
                <p14:cNvContentPartPr/>
                <p14:nvPr/>
              </p14:nvContentPartPr>
              <p14:xfrm>
                <a:off x="1881341" y="3447455"/>
                <a:ext cx="200160" cy="5716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52D761B-C652-4D7A-AE76-74021A18E51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877021" y="3443135"/>
                  <a:ext cx="208800" cy="58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9DD87F08-0E7A-4F12-896B-4770EEEE60BF}"/>
                    </a:ext>
                  </a:extLst>
                </p14:cNvPr>
                <p14:cNvContentPartPr/>
                <p14:nvPr/>
              </p14:nvContentPartPr>
              <p14:xfrm>
                <a:off x="1702421" y="3669935"/>
                <a:ext cx="355680" cy="302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9DD87F08-0E7A-4F12-896B-4770EEEE60B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698101" y="3665615"/>
                  <a:ext cx="364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D7B6F624-3D3C-42BA-A4BB-21384E81A6D4}"/>
                    </a:ext>
                  </a:extLst>
                </p14:cNvPr>
                <p14:cNvContentPartPr/>
                <p14:nvPr/>
              </p14:nvContentPartPr>
              <p14:xfrm>
                <a:off x="2150981" y="3787295"/>
                <a:ext cx="489960" cy="1976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D7B6F624-3D3C-42BA-A4BB-21384E81A6D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146661" y="3782975"/>
                  <a:ext cx="4986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6B254D9-7A58-446A-AC60-5E898744FD11}"/>
                    </a:ext>
                  </a:extLst>
                </p14:cNvPr>
                <p14:cNvContentPartPr/>
                <p14:nvPr/>
              </p14:nvContentPartPr>
              <p14:xfrm>
                <a:off x="2743541" y="3773615"/>
                <a:ext cx="488880" cy="219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6B254D9-7A58-446A-AC60-5E898744FD1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739221" y="3769295"/>
                  <a:ext cx="49752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5E3AF6FD-69F0-42DA-A45D-FE2FE2C2B1E9}"/>
                    </a:ext>
                  </a:extLst>
                </p14:cNvPr>
                <p14:cNvContentPartPr/>
                <p14:nvPr/>
              </p14:nvContentPartPr>
              <p14:xfrm>
                <a:off x="3332861" y="3703415"/>
                <a:ext cx="226080" cy="2206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5E3AF6FD-69F0-42DA-A45D-FE2FE2C2B1E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328541" y="3699095"/>
                  <a:ext cx="2347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CF9CB26-0731-47AF-AFB7-D1B5A2B403F3}"/>
                    </a:ext>
                  </a:extLst>
                </p14:cNvPr>
                <p14:cNvContentPartPr/>
                <p14:nvPr/>
              </p14:nvContentPartPr>
              <p14:xfrm>
                <a:off x="3628061" y="3804215"/>
                <a:ext cx="257400" cy="1818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CF9CB26-0731-47AF-AFB7-D1B5A2B403F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623741" y="3799895"/>
                  <a:ext cx="2660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935781C9-BA8E-4843-9B20-4C5EE189DE28}"/>
                    </a:ext>
                  </a:extLst>
                </p14:cNvPr>
                <p14:cNvContentPartPr/>
                <p14:nvPr/>
              </p14:nvContentPartPr>
              <p14:xfrm>
                <a:off x="4053581" y="3362855"/>
                <a:ext cx="263880" cy="6188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935781C9-BA8E-4843-9B20-4C5EE189DE2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049261" y="3358535"/>
                  <a:ext cx="272520" cy="62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7C454258-3F1B-47B3-AEAB-F07C13051C27}"/>
                    </a:ext>
                  </a:extLst>
                </p14:cNvPr>
                <p14:cNvContentPartPr/>
                <p14:nvPr/>
              </p14:nvContentPartPr>
              <p14:xfrm>
                <a:off x="3878261" y="3660935"/>
                <a:ext cx="354240" cy="111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7C454258-3F1B-47B3-AEAB-F07C13051C2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873941" y="3656615"/>
                  <a:ext cx="3628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E8E45874-A7FD-4177-ABA6-357F5D45F5A7}"/>
                    </a:ext>
                  </a:extLst>
                </p14:cNvPr>
                <p14:cNvContentPartPr/>
                <p14:nvPr/>
              </p14:nvContentPartPr>
              <p14:xfrm>
                <a:off x="4285061" y="3770735"/>
                <a:ext cx="295560" cy="2080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E8E45874-A7FD-4177-ABA6-357F5D45F5A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280741" y="3766415"/>
                  <a:ext cx="30420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AD4E31F-3377-4963-9C03-308C8F975B13}"/>
                    </a:ext>
                  </a:extLst>
                </p14:cNvPr>
                <p14:cNvContentPartPr/>
                <p14:nvPr/>
              </p14:nvContentPartPr>
              <p14:xfrm>
                <a:off x="5073101" y="3772175"/>
                <a:ext cx="135720" cy="143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AD4E31F-3377-4963-9C03-308C8F975B1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068781" y="3767855"/>
                  <a:ext cx="1443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B7EBBD61-A87B-47F9-9856-78B56DD705C8}"/>
                    </a:ext>
                  </a:extLst>
                </p14:cNvPr>
                <p14:cNvContentPartPr/>
                <p14:nvPr/>
              </p14:nvContentPartPr>
              <p14:xfrm>
                <a:off x="5104061" y="3644735"/>
                <a:ext cx="46800" cy="104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B7EBBD61-A87B-47F9-9856-78B56DD705C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099741" y="3640415"/>
                  <a:ext cx="554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2164EFE8-B0D4-4D89-A315-7D154E5208B8}"/>
                    </a:ext>
                  </a:extLst>
                </p14:cNvPr>
                <p14:cNvContentPartPr/>
                <p14:nvPr/>
              </p14:nvContentPartPr>
              <p14:xfrm>
                <a:off x="5330501" y="3779375"/>
                <a:ext cx="321840" cy="1825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2164EFE8-B0D4-4D89-A315-7D154E5208B8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326181" y="3775055"/>
                  <a:ext cx="3304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FFB7CC9-3592-4A55-B176-15198D715AA0}"/>
                    </a:ext>
                  </a:extLst>
                </p14:cNvPr>
                <p14:cNvContentPartPr/>
                <p14:nvPr/>
              </p14:nvContentPartPr>
              <p14:xfrm>
                <a:off x="5875181" y="3794855"/>
                <a:ext cx="297360" cy="1893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FFB7CC9-3592-4A55-B176-15198D715AA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870861" y="3790535"/>
                  <a:ext cx="306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A85C2B74-2FBB-4542-8E8A-9E86BBBF587A}"/>
                    </a:ext>
                  </a:extLst>
                </p14:cNvPr>
                <p14:cNvContentPartPr/>
                <p14:nvPr/>
              </p14:nvContentPartPr>
              <p14:xfrm>
                <a:off x="6134021" y="3352775"/>
                <a:ext cx="121680" cy="6562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A85C2B74-2FBB-4542-8E8A-9E86BBBF587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129701" y="3348455"/>
                  <a:ext cx="130320" cy="66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003BC190-03A2-412C-970D-D97235647CBD}"/>
                    </a:ext>
                  </a:extLst>
                </p14:cNvPr>
                <p14:cNvContentPartPr/>
                <p14:nvPr/>
              </p14:nvContentPartPr>
              <p14:xfrm>
                <a:off x="6323741" y="3718175"/>
                <a:ext cx="101160" cy="2451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003BC190-03A2-412C-970D-D97235647CB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319421" y="3713855"/>
                  <a:ext cx="10980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3210A9C0-D6BC-4947-A7E8-D5DCB7583A28}"/>
                    </a:ext>
                  </a:extLst>
                </p14:cNvPr>
                <p14:cNvContentPartPr/>
                <p14:nvPr/>
              </p14:nvContentPartPr>
              <p14:xfrm>
                <a:off x="6624341" y="3713495"/>
                <a:ext cx="807840" cy="2635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3210A9C0-D6BC-4947-A7E8-D5DCB7583A2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620021" y="3709175"/>
                  <a:ext cx="81648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B601629B-EDDB-4C0C-896D-BAEBC88D5AD5}"/>
                    </a:ext>
                  </a:extLst>
                </p14:cNvPr>
                <p14:cNvContentPartPr/>
                <p14:nvPr/>
              </p14:nvContentPartPr>
              <p14:xfrm>
                <a:off x="7439741" y="3279695"/>
                <a:ext cx="99000" cy="6541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B601629B-EDDB-4C0C-896D-BAEBC88D5AD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435421" y="3275375"/>
                  <a:ext cx="107640" cy="66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EE2F3BF9-3935-4C6D-8C24-D84026AD1A65}"/>
                    </a:ext>
                  </a:extLst>
                </p14:cNvPr>
                <p14:cNvContentPartPr/>
                <p14:nvPr/>
              </p14:nvContentPartPr>
              <p14:xfrm>
                <a:off x="7125101" y="3583175"/>
                <a:ext cx="651600" cy="3816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EE2F3BF9-3935-4C6D-8C24-D84026AD1A6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120781" y="3578855"/>
                  <a:ext cx="66024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8D3CBE1-76F4-4464-AEFD-D083FE474CC4}"/>
                    </a:ext>
                  </a:extLst>
                </p14:cNvPr>
                <p14:cNvContentPartPr/>
                <p14:nvPr/>
              </p14:nvContentPartPr>
              <p14:xfrm>
                <a:off x="7751141" y="3734735"/>
                <a:ext cx="22320" cy="262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8D3CBE1-76F4-4464-AEFD-D083FE474CC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746821" y="3730415"/>
                  <a:ext cx="309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4D123587-11B7-4A2D-89A2-73030E4331ED}"/>
                    </a:ext>
                  </a:extLst>
                </p14:cNvPr>
                <p14:cNvContentPartPr/>
                <p14:nvPr/>
              </p14:nvContentPartPr>
              <p14:xfrm>
                <a:off x="8106461" y="3712415"/>
                <a:ext cx="681120" cy="2379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4D123587-11B7-4A2D-89A2-73030E4331E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102141" y="3708095"/>
                  <a:ext cx="68976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479BDD55-5E6E-4BFC-9ADE-02E5BF92637C}"/>
                    </a:ext>
                  </a:extLst>
                </p14:cNvPr>
                <p14:cNvContentPartPr/>
                <p14:nvPr/>
              </p14:nvContentPartPr>
              <p14:xfrm>
                <a:off x="8830421" y="3701975"/>
                <a:ext cx="357840" cy="3236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479BDD55-5E6E-4BFC-9ADE-02E5BF92637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826101" y="3697655"/>
                  <a:ext cx="36648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01CA90E1-F5D0-4283-A895-11E825367326}"/>
                    </a:ext>
                  </a:extLst>
                </p14:cNvPr>
                <p14:cNvContentPartPr/>
                <p14:nvPr/>
              </p14:nvContentPartPr>
              <p14:xfrm>
                <a:off x="9594341" y="3631775"/>
                <a:ext cx="284760" cy="3880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01CA90E1-F5D0-4283-A895-11E82536732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590021" y="3627455"/>
                  <a:ext cx="29340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4315D0C6-7876-4166-B8B3-F35E31F5C988}"/>
                    </a:ext>
                  </a:extLst>
                </p14:cNvPr>
                <p14:cNvContentPartPr/>
                <p14:nvPr/>
              </p14:nvContentPartPr>
              <p14:xfrm>
                <a:off x="9662381" y="3808175"/>
                <a:ext cx="200160" cy="230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4315D0C6-7876-4166-B8B3-F35E31F5C98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658061" y="3803855"/>
                  <a:ext cx="2088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FC6AEBFE-80AC-4180-8892-D6A52DE1A3DC}"/>
                    </a:ext>
                  </a:extLst>
                </p14:cNvPr>
                <p14:cNvContentPartPr/>
                <p14:nvPr/>
              </p14:nvContentPartPr>
              <p14:xfrm>
                <a:off x="9884141" y="3852095"/>
                <a:ext cx="217440" cy="964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FC6AEBFE-80AC-4180-8892-D6A52DE1A3D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879821" y="3847775"/>
                  <a:ext cx="2260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F2880241-5B80-4D6D-BED4-A8435DFF1123}"/>
                    </a:ext>
                  </a:extLst>
                </p14:cNvPr>
                <p14:cNvContentPartPr/>
                <p14:nvPr/>
              </p14:nvContentPartPr>
              <p14:xfrm>
                <a:off x="10434581" y="3760655"/>
                <a:ext cx="198360" cy="2606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F2880241-5B80-4D6D-BED4-A8435DFF112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430261" y="3756335"/>
                  <a:ext cx="2070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63C0CC47-3710-4D8C-AAF0-109DA3A37592}"/>
                    </a:ext>
                  </a:extLst>
                </p14:cNvPr>
                <p14:cNvContentPartPr/>
                <p14:nvPr/>
              </p14:nvContentPartPr>
              <p14:xfrm>
                <a:off x="10319021" y="3757415"/>
                <a:ext cx="352800" cy="2674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63C0CC47-3710-4D8C-AAF0-109DA3A3759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314701" y="3753095"/>
                  <a:ext cx="3614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9FE8C736-E816-410F-B4B1-28AE0E9634FE}"/>
                    </a:ext>
                  </a:extLst>
                </p14:cNvPr>
                <p14:cNvContentPartPr/>
                <p14:nvPr/>
              </p14:nvContentPartPr>
              <p14:xfrm>
                <a:off x="10862261" y="3951455"/>
                <a:ext cx="229320" cy="230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9FE8C736-E816-410F-B4B1-28AE0E9634F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857941" y="3947135"/>
                  <a:ext cx="2379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A4B5E58F-E388-4C9A-B554-0C06E25BC326}"/>
                    </a:ext>
                  </a:extLst>
                </p14:cNvPr>
                <p14:cNvContentPartPr/>
                <p14:nvPr/>
              </p14:nvContentPartPr>
              <p14:xfrm>
                <a:off x="10945781" y="3835535"/>
                <a:ext cx="391680" cy="2415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A4B5E58F-E388-4C9A-B554-0C06E25BC32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941461" y="3831215"/>
                  <a:ext cx="4003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39B6461C-8C72-49B9-89A9-7093DB8B1239}"/>
                    </a:ext>
                  </a:extLst>
                </p14:cNvPr>
                <p14:cNvContentPartPr/>
                <p14:nvPr/>
              </p14:nvContentPartPr>
              <p14:xfrm>
                <a:off x="11287781" y="3667055"/>
                <a:ext cx="16560" cy="201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39B6461C-8C72-49B9-89A9-7093DB8B123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1283461" y="3662735"/>
                  <a:ext cx="25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094780E-9CBC-472A-A0E5-6C48AFB7F06C}"/>
                    </a:ext>
                  </a:extLst>
                </p14:cNvPr>
                <p14:cNvContentPartPr/>
                <p14:nvPr/>
              </p14:nvContentPartPr>
              <p14:xfrm>
                <a:off x="11383181" y="3743735"/>
                <a:ext cx="358200" cy="5378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094780E-9CBC-472A-A0E5-6C48AFB7F06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378861" y="3739415"/>
                  <a:ext cx="366840" cy="54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748871E-ABFF-48BD-BF63-B401B3061018}"/>
                    </a:ext>
                  </a:extLst>
                </p14:cNvPr>
                <p14:cNvContentPartPr/>
                <p14:nvPr/>
              </p14:nvContentPartPr>
              <p14:xfrm>
                <a:off x="11759021" y="3563015"/>
                <a:ext cx="180000" cy="5598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748871E-ABFF-48BD-BF63-B401B306101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754701" y="3558695"/>
                  <a:ext cx="188640" cy="56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74E09B2C-E988-41CE-B1BA-7868F8DA3830}"/>
              </a:ext>
            </a:extLst>
          </p:cNvPr>
          <p:cNvGrpSpPr/>
          <p:nvPr/>
        </p:nvGrpSpPr>
        <p:grpSpPr>
          <a:xfrm>
            <a:off x="181781" y="4681895"/>
            <a:ext cx="698040" cy="657360"/>
            <a:chOff x="181781" y="4681895"/>
            <a:chExt cx="698040" cy="65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3B308175-9472-4C0E-85EE-46A46B539329}"/>
                    </a:ext>
                  </a:extLst>
                </p14:cNvPr>
                <p14:cNvContentPartPr/>
                <p14:nvPr/>
              </p14:nvContentPartPr>
              <p14:xfrm>
                <a:off x="181781" y="4681895"/>
                <a:ext cx="429840" cy="6573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3B308175-9472-4C0E-85EE-46A46B53932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77461" y="4677575"/>
                  <a:ext cx="438480" cy="66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739D9BA6-0F54-44A9-A220-18611D92B1C1}"/>
                    </a:ext>
                  </a:extLst>
                </p14:cNvPr>
                <p14:cNvContentPartPr/>
                <p14:nvPr/>
              </p14:nvContentPartPr>
              <p14:xfrm>
                <a:off x="763901" y="5096975"/>
                <a:ext cx="103320" cy="1450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739D9BA6-0F54-44A9-A220-18611D92B1C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59581" y="5092655"/>
                  <a:ext cx="1119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499A66F-552E-4B89-A5BA-1C29CE58912B}"/>
                    </a:ext>
                  </a:extLst>
                </p14:cNvPr>
                <p14:cNvContentPartPr/>
                <p14:nvPr/>
              </p14:nvContentPartPr>
              <p14:xfrm>
                <a:off x="847421" y="4972055"/>
                <a:ext cx="32400" cy="550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499A66F-552E-4B89-A5BA-1C29CE58912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43101" y="4967735"/>
                  <a:ext cx="41040" cy="6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uppo 231">
            <a:extLst>
              <a:ext uri="{FF2B5EF4-FFF2-40B4-BE49-F238E27FC236}">
                <a16:creationId xmlns:a16="http://schemas.microsoft.com/office/drawing/2014/main" id="{5154E0D7-CBBE-4BED-AC70-BE662A348821}"/>
              </a:ext>
            </a:extLst>
          </p:cNvPr>
          <p:cNvGrpSpPr/>
          <p:nvPr/>
        </p:nvGrpSpPr>
        <p:grpSpPr>
          <a:xfrm>
            <a:off x="1353941" y="4994375"/>
            <a:ext cx="2378880" cy="288360"/>
            <a:chOff x="1353941" y="4994375"/>
            <a:chExt cx="2378880" cy="28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903B45F-774D-49BD-8C50-C0B23CA4627C}"/>
                    </a:ext>
                  </a:extLst>
                </p14:cNvPr>
                <p14:cNvContentPartPr/>
                <p14:nvPr/>
              </p14:nvContentPartPr>
              <p14:xfrm>
                <a:off x="1353941" y="4994375"/>
                <a:ext cx="316440" cy="2602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903B45F-774D-49BD-8C50-C0B23CA4627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349621" y="4990055"/>
                  <a:ext cx="3250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728FE5D9-4F05-462E-8026-3AE958AFD3D1}"/>
                    </a:ext>
                  </a:extLst>
                </p14:cNvPr>
                <p14:cNvContentPartPr/>
                <p14:nvPr/>
              </p14:nvContentPartPr>
              <p14:xfrm>
                <a:off x="1778021" y="4996175"/>
                <a:ext cx="282240" cy="2095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728FE5D9-4F05-462E-8026-3AE958AFD3D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773701" y="4991855"/>
                  <a:ext cx="2908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EC84D7A7-1EF4-4753-B1F1-D1D0D972B655}"/>
                    </a:ext>
                  </a:extLst>
                </p14:cNvPr>
                <p14:cNvContentPartPr/>
                <p14:nvPr/>
              </p14:nvContentPartPr>
              <p14:xfrm>
                <a:off x="2210741" y="5026055"/>
                <a:ext cx="196920" cy="2307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EC84D7A7-1EF4-4753-B1F1-D1D0D972B65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206421" y="5021735"/>
                  <a:ext cx="2055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51CA66F0-F10B-4FDF-A8AD-26D476669B04}"/>
                    </a:ext>
                  </a:extLst>
                </p14:cNvPr>
                <p14:cNvContentPartPr/>
                <p14:nvPr/>
              </p14:nvContentPartPr>
              <p14:xfrm>
                <a:off x="2507381" y="5060255"/>
                <a:ext cx="664200" cy="2106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51CA66F0-F10B-4FDF-A8AD-26D476669B0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503061" y="5055935"/>
                  <a:ext cx="6728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D31F3DDC-011F-43E8-A857-82C172E11C5F}"/>
                    </a:ext>
                  </a:extLst>
                </p14:cNvPr>
                <p14:cNvContentPartPr/>
                <p14:nvPr/>
              </p14:nvContentPartPr>
              <p14:xfrm>
                <a:off x="3304781" y="5001935"/>
                <a:ext cx="256320" cy="2808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D31F3DDC-011F-43E8-A857-82C172E11C5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300461" y="4997615"/>
                  <a:ext cx="2649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D6DEE81-11D4-4AEC-8952-D777E2E7F3F6}"/>
                    </a:ext>
                  </a:extLst>
                </p14:cNvPr>
                <p14:cNvContentPartPr/>
                <p14:nvPr/>
              </p14:nvContentPartPr>
              <p14:xfrm>
                <a:off x="3674501" y="5164655"/>
                <a:ext cx="52920" cy="925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D6DEE81-11D4-4AEC-8952-D777E2E7F3F6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670181" y="5160335"/>
                  <a:ext cx="6156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F8C73BA-42CE-4ADB-B6FB-BB9AA77CFEF2}"/>
                    </a:ext>
                  </a:extLst>
                </p14:cNvPr>
                <p14:cNvContentPartPr/>
                <p14:nvPr/>
              </p14:nvContentPartPr>
              <p14:xfrm>
                <a:off x="3673061" y="4996535"/>
                <a:ext cx="59760" cy="48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F8C73BA-42CE-4ADB-B6FB-BB9AA77CFEF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668741" y="4992215"/>
                  <a:ext cx="68400" cy="5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uppo 230">
            <a:extLst>
              <a:ext uri="{FF2B5EF4-FFF2-40B4-BE49-F238E27FC236}">
                <a16:creationId xmlns:a16="http://schemas.microsoft.com/office/drawing/2014/main" id="{06725FDC-C7D4-4276-B81E-C0D09AD6E4E6}"/>
              </a:ext>
            </a:extLst>
          </p:cNvPr>
          <p:cNvGrpSpPr/>
          <p:nvPr/>
        </p:nvGrpSpPr>
        <p:grpSpPr>
          <a:xfrm>
            <a:off x="4175981" y="4713575"/>
            <a:ext cx="893520" cy="541800"/>
            <a:chOff x="4175981" y="4713575"/>
            <a:chExt cx="893520" cy="54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4A7778A-DD81-4CE6-9F36-E7D6B55DEBB2}"/>
                    </a:ext>
                  </a:extLst>
                </p14:cNvPr>
                <p14:cNvContentPartPr/>
                <p14:nvPr/>
              </p14:nvContentPartPr>
              <p14:xfrm>
                <a:off x="4175981" y="5062415"/>
                <a:ext cx="236880" cy="1512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4A7778A-DD81-4CE6-9F36-E7D6B55DEBB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171661" y="5058095"/>
                  <a:ext cx="2455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4B1A7E2-B027-4915-BACF-F16B5EB2BCDA}"/>
                    </a:ext>
                  </a:extLst>
                </p14:cNvPr>
                <p14:cNvContentPartPr/>
                <p14:nvPr/>
              </p14:nvContentPartPr>
              <p14:xfrm>
                <a:off x="4363901" y="4713575"/>
                <a:ext cx="339480" cy="5418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4B1A7E2-B027-4915-BACF-F16B5EB2BCD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359581" y="4709255"/>
                  <a:ext cx="348120" cy="55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86CA8500-F14B-40FA-B7B2-441DB7DC1F20}"/>
                    </a:ext>
                  </a:extLst>
                </p14:cNvPr>
                <p14:cNvContentPartPr/>
                <p14:nvPr/>
              </p14:nvContentPartPr>
              <p14:xfrm>
                <a:off x="4813541" y="5083655"/>
                <a:ext cx="255960" cy="1609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86CA8500-F14B-40FA-B7B2-441DB7DC1F2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809221" y="5079335"/>
                  <a:ext cx="264600" cy="16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uppo 229">
            <a:extLst>
              <a:ext uri="{FF2B5EF4-FFF2-40B4-BE49-F238E27FC236}">
                <a16:creationId xmlns:a16="http://schemas.microsoft.com/office/drawing/2014/main" id="{A1A3E59F-EA3D-470B-88D5-71B60DCD9A22}"/>
              </a:ext>
            </a:extLst>
          </p:cNvPr>
          <p:cNvGrpSpPr/>
          <p:nvPr/>
        </p:nvGrpSpPr>
        <p:grpSpPr>
          <a:xfrm>
            <a:off x="5439581" y="4556975"/>
            <a:ext cx="1567800" cy="693000"/>
            <a:chOff x="5439581" y="4556975"/>
            <a:chExt cx="1567800" cy="69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9C1D6AD9-D1CD-4C97-86D2-9F4340DC6D93}"/>
                    </a:ext>
                  </a:extLst>
                </p14:cNvPr>
                <p14:cNvContentPartPr/>
                <p14:nvPr/>
              </p14:nvContentPartPr>
              <p14:xfrm>
                <a:off x="5439581" y="4989695"/>
                <a:ext cx="346680" cy="2286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9C1D6AD9-D1CD-4C97-86D2-9F4340DC6D93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435261" y="4985375"/>
                  <a:ext cx="3553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00ECF6A-5420-4B6D-B0FC-8F2B85638F4D}"/>
                    </a:ext>
                  </a:extLst>
                </p14:cNvPr>
                <p14:cNvContentPartPr/>
                <p14:nvPr/>
              </p14:nvContentPartPr>
              <p14:xfrm>
                <a:off x="5772941" y="4556975"/>
                <a:ext cx="81720" cy="6634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00ECF6A-5420-4B6D-B0FC-8F2B85638F4D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768621" y="4552655"/>
                  <a:ext cx="90360" cy="67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24E46924-438F-4994-A48D-34654682D546}"/>
                    </a:ext>
                  </a:extLst>
                </p14:cNvPr>
                <p14:cNvContentPartPr/>
                <p14:nvPr/>
              </p14:nvContentPartPr>
              <p14:xfrm>
                <a:off x="5893901" y="5027855"/>
                <a:ext cx="446400" cy="2062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24E46924-438F-4994-A48D-34654682D54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889581" y="5023535"/>
                  <a:ext cx="4550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8153082-FF66-480F-97F4-1AA0535E576C}"/>
                    </a:ext>
                  </a:extLst>
                </p14:cNvPr>
                <p14:cNvContentPartPr/>
                <p14:nvPr/>
              </p14:nvContentPartPr>
              <p14:xfrm>
                <a:off x="6480701" y="4615655"/>
                <a:ext cx="128520" cy="6343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8153082-FF66-480F-97F4-1AA0535E576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476381" y="4611335"/>
                  <a:ext cx="137160" cy="64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5285D19-D09D-4410-BB4A-CE54B2B45488}"/>
                    </a:ext>
                  </a:extLst>
                </p14:cNvPr>
                <p14:cNvContentPartPr/>
                <p14:nvPr/>
              </p14:nvContentPartPr>
              <p14:xfrm>
                <a:off x="6258941" y="4931735"/>
                <a:ext cx="364680" cy="270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5285D19-D09D-4410-BB4A-CE54B2B4548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254621" y="4927415"/>
                  <a:ext cx="3733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2B17DC16-A66D-4434-95B6-4A0F7737474B}"/>
                    </a:ext>
                  </a:extLst>
                </p14:cNvPr>
                <p14:cNvContentPartPr/>
                <p14:nvPr/>
              </p14:nvContentPartPr>
              <p14:xfrm>
                <a:off x="6721901" y="5027855"/>
                <a:ext cx="285480" cy="2149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2B17DC16-A66D-4434-95B6-4A0F7737474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717581" y="5023535"/>
                  <a:ext cx="29412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B5ACD33B-7EA0-46EB-94BA-58F9C26B1540}"/>
              </a:ext>
            </a:extLst>
          </p:cNvPr>
          <p:cNvGrpSpPr/>
          <p:nvPr/>
        </p:nvGrpSpPr>
        <p:grpSpPr>
          <a:xfrm>
            <a:off x="7667261" y="4905815"/>
            <a:ext cx="813240" cy="283320"/>
            <a:chOff x="7667261" y="4905815"/>
            <a:chExt cx="81324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0492B18-56DF-4851-A746-4E6D1F19E977}"/>
                    </a:ext>
                  </a:extLst>
                </p14:cNvPr>
                <p14:cNvContentPartPr/>
                <p14:nvPr/>
              </p14:nvContentPartPr>
              <p14:xfrm>
                <a:off x="7667261" y="4905815"/>
                <a:ext cx="339840" cy="2833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0492B18-56DF-4851-A746-4E6D1F19E97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662941" y="4901495"/>
                  <a:ext cx="34848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B95EE0CE-FF42-4E8D-AE40-CFF7F393B560}"/>
                    </a:ext>
                  </a:extLst>
                </p14:cNvPr>
                <p14:cNvContentPartPr/>
                <p14:nvPr/>
              </p14:nvContentPartPr>
              <p14:xfrm>
                <a:off x="7846901" y="5020655"/>
                <a:ext cx="190080" cy="255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B95EE0CE-FF42-4E8D-AE40-CFF7F393B56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842581" y="5016335"/>
                  <a:ext cx="1987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A4AD07DB-0E51-46B6-B57A-71691978CFA1}"/>
                    </a:ext>
                  </a:extLst>
                </p14:cNvPr>
                <p14:cNvContentPartPr/>
                <p14:nvPr/>
              </p14:nvContentPartPr>
              <p14:xfrm>
                <a:off x="8287181" y="5089415"/>
                <a:ext cx="193320" cy="864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A4AD07DB-0E51-46B6-B57A-71691978CFA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282861" y="5085095"/>
                  <a:ext cx="201960" cy="9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0018B0D4-E137-49C2-8613-6B3107FAC179}"/>
              </a:ext>
            </a:extLst>
          </p:cNvPr>
          <p:cNvGrpSpPr/>
          <p:nvPr/>
        </p:nvGrpSpPr>
        <p:grpSpPr>
          <a:xfrm>
            <a:off x="8819261" y="4874495"/>
            <a:ext cx="1446840" cy="712800"/>
            <a:chOff x="8819261" y="4874495"/>
            <a:chExt cx="1446840" cy="71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025F7B80-0156-4458-A496-7333BD434D22}"/>
                    </a:ext>
                  </a:extLst>
                </p14:cNvPr>
                <p14:cNvContentPartPr/>
                <p14:nvPr/>
              </p14:nvContentPartPr>
              <p14:xfrm>
                <a:off x="8951021" y="4999775"/>
                <a:ext cx="247680" cy="1800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025F7B80-0156-4458-A496-7333BD434D2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946701" y="4995455"/>
                  <a:ext cx="2563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598171E-2785-43B6-913B-C6F979E40200}"/>
                    </a:ext>
                  </a:extLst>
                </p14:cNvPr>
                <p14:cNvContentPartPr/>
                <p14:nvPr/>
              </p14:nvContentPartPr>
              <p14:xfrm>
                <a:off x="8819261" y="4961975"/>
                <a:ext cx="365400" cy="230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598171E-2785-43B6-913B-C6F979E4020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814941" y="4957655"/>
                  <a:ext cx="3740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BF1679FF-3319-4628-9667-F8CC8B05AB6F}"/>
                    </a:ext>
                  </a:extLst>
                </p14:cNvPr>
                <p14:cNvContentPartPr/>
                <p14:nvPr/>
              </p14:nvContentPartPr>
              <p14:xfrm>
                <a:off x="9328301" y="5119655"/>
                <a:ext cx="294480" cy="277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BF1679FF-3319-4628-9667-F8CC8B05AB6F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323981" y="5115335"/>
                  <a:ext cx="3031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C295CA5-44E9-4C49-9B00-FCED7225659C}"/>
                    </a:ext>
                  </a:extLst>
                </p14:cNvPr>
                <p14:cNvContentPartPr/>
                <p14:nvPr/>
              </p14:nvContentPartPr>
              <p14:xfrm>
                <a:off x="9494621" y="5062775"/>
                <a:ext cx="20880" cy="1983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C295CA5-44E9-4C49-9B00-FCED7225659C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490301" y="5058455"/>
                  <a:ext cx="295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D6603AE0-5DD6-4AB5-88D8-56FCD119D33F}"/>
                    </a:ext>
                  </a:extLst>
                </p14:cNvPr>
                <p14:cNvContentPartPr/>
                <p14:nvPr/>
              </p14:nvContentPartPr>
              <p14:xfrm>
                <a:off x="9815741" y="5028215"/>
                <a:ext cx="77400" cy="1656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D6603AE0-5DD6-4AB5-88D8-56FCD119D33F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811421" y="5023895"/>
                  <a:ext cx="860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71CECA09-537C-4556-BD06-11CCB1B79255}"/>
                    </a:ext>
                  </a:extLst>
                </p14:cNvPr>
                <p14:cNvContentPartPr/>
                <p14:nvPr/>
              </p14:nvContentPartPr>
              <p14:xfrm>
                <a:off x="9799541" y="4874495"/>
                <a:ext cx="63000" cy="140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71CECA09-537C-4556-BD06-11CCB1B7925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795221" y="4870175"/>
                  <a:ext cx="7164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2A952513-BD18-42EF-ADD8-20E48D5F6E2E}"/>
                    </a:ext>
                  </a:extLst>
                </p14:cNvPr>
                <p14:cNvContentPartPr/>
                <p14:nvPr/>
              </p14:nvContentPartPr>
              <p14:xfrm>
                <a:off x="9845981" y="5008415"/>
                <a:ext cx="420120" cy="5788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2A952513-BD18-42EF-ADD8-20E48D5F6E2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841661" y="5004095"/>
                  <a:ext cx="428760" cy="58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521C9874-8D56-475A-BD39-D26828CE0C0B}"/>
              </a:ext>
            </a:extLst>
          </p:cNvPr>
          <p:cNvGrpSpPr/>
          <p:nvPr/>
        </p:nvGrpSpPr>
        <p:grpSpPr>
          <a:xfrm>
            <a:off x="142181" y="5701415"/>
            <a:ext cx="3091320" cy="613800"/>
            <a:chOff x="142181" y="5701415"/>
            <a:chExt cx="3091320" cy="61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76C124D6-7E65-4252-85BF-98143CFC1954}"/>
                    </a:ext>
                  </a:extLst>
                </p14:cNvPr>
                <p14:cNvContentPartPr/>
                <p14:nvPr/>
              </p14:nvContentPartPr>
              <p14:xfrm>
                <a:off x="175301" y="5740655"/>
                <a:ext cx="133560" cy="5745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76C124D6-7E65-4252-85BF-98143CFC195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70981" y="5736335"/>
                  <a:ext cx="14220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CB58689-E165-4A84-8B0D-B6DFE86591C8}"/>
                    </a:ext>
                  </a:extLst>
                </p14:cNvPr>
                <p14:cNvContentPartPr/>
                <p14:nvPr/>
              </p14:nvContentPartPr>
              <p14:xfrm>
                <a:off x="142181" y="5778095"/>
                <a:ext cx="371160" cy="1882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CB58689-E165-4A84-8B0D-B6DFE86591C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37861" y="5773775"/>
                  <a:ext cx="3798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431B4C08-82E7-4FFF-92C7-8FE606DBCC78}"/>
                    </a:ext>
                  </a:extLst>
                </p14:cNvPr>
                <p14:cNvContentPartPr/>
                <p14:nvPr/>
              </p14:nvContentPartPr>
              <p14:xfrm>
                <a:off x="549701" y="5776295"/>
                <a:ext cx="292320" cy="2048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431B4C08-82E7-4FFF-92C7-8FE606DBCC7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45381" y="5771975"/>
                  <a:ext cx="30096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FA012CE-DC12-4135-8300-3649FACBE8C2}"/>
                    </a:ext>
                  </a:extLst>
                </p14:cNvPr>
                <p14:cNvContentPartPr/>
                <p14:nvPr/>
              </p14:nvContentPartPr>
              <p14:xfrm>
                <a:off x="919781" y="5775215"/>
                <a:ext cx="324000" cy="2584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FA012CE-DC12-4135-8300-3649FACBE8C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15461" y="5770895"/>
                  <a:ext cx="33264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B2FCD899-BE24-450D-9732-7DD14F3FA6F0}"/>
                    </a:ext>
                  </a:extLst>
                </p14:cNvPr>
                <p14:cNvContentPartPr/>
                <p14:nvPr/>
              </p14:nvContentPartPr>
              <p14:xfrm>
                <a:off x="1257821" y="5777015"/>
                <a:ext cx="323640" cy="2336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B2FCD899-BE24-450D-9732-7DD14F3FA6F0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253501" y="5772695"/>
                  <a:ext cx="3322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FBF2C564-1647-4578-9E67-D8E9156957CF}"/>
                    </a:ext>
                  </a:extLst>
                </p14:cNvPr>
                <p14:cNvContentPartPr/>
                <p14:nvPr/>
              </p14:nvContentPartPr>
              <p14:xfrm>
                <a:off x="1708181" y="5862335"/>
                <a:ext cx="57600" cy="1252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FBF2C564-1647-4578-9E67-D8E9156957C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703861" y="5858015"/>
                  <a:ext cx="6624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D56A54E1-051E-4F12-814A-0E9118C4C611}"/>
                    </a:ext>
                  </a:extLst>
                </p14:cNvPr>
                <p14:cNvContentPartPr/>
                <p14:nvPr/>
              </p14:nvContentPartPr>
              <p14:xfrm>
                <a:off x="1621421" y="5701415"/>
                <a:ext cx="45360" cy="378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D56A54E1-051E-4F12-814A-0E9118C4C611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617101" y="5697095"/>
                  <a:ext cx="5400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D90AC81D-D652-4162-A8D4-BBB931F9AB51}"/>
                    </a:ext>
                  </a:extLst>
                </p14:cNvPr>
                <p14:cNvContentPartPr/>
                <p14:nvPr/>
              </p14:nvContentPartPr>
              <p14:xfrm>
                <a:off x="1878821" y="5795015"/>
                <a:ext cx="486360" cy="1987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D90AC81D-D652-4162-A8D4-BBB931F9AB51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874501" y="5790695"/>
                  <a:ext cx="4950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8B95D2DD-8194-4E48-9D2A-37B1AF6E1088}"/>
                    </a:ext>
                  </a:extLst>
                </p14:cNvPr>
                <p14:cNvContentPartPr/>
                <p14:nvPr/>
              </p14:nvContentPartPr>
              <p14:xfrm>
                <a:off x="2379221" y="5783855"/>
                <a:ext cx="460440" cy="2091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8B95D2DD-8194-4E48-9D2A-37B1AF6E1088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2374901" y="5779535"/>
                  <a:ext cx="4690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F2DCF09F-FC52-4D53-98B4-76CB10269234}"/>
                    </a:ext>
                  </a:extLst>
                </p14:cNvPr>
                <p14:cNvContentPartPr/>
                <p14:nvPr/>
              </p14:nvContentPartPr>
              <p14:xfrm>
                <a:off x="2969261" y="5780975"/>
                <a:ext cx="264240" cy="2091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F2DCF09F-FC52-4D53-98B4-76CB1026923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964941" y="5776655"/>
                  <a:ext cx="27288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57F018C6-CB83-43B3-9628-B04F19F36023}"/>
              </a:ext>
            </a:extLst>
          </p:cNvPr>
          <p:cNvGrpSpPr/>
          <p:nvPr/>
        </p:nvGrpSpPr>
        <p:grpSpPr>
          <a:xfrm>
            <a:off x="3687461" y="5478935"/>
            <a:ext cx="1581840" cy="568800"/>
            <a:chOff x="3687461" y="5478935"/>
            <a:chExt cx="1581840" cy="56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FE44CCF6-6492-4E31-83AA-A7CD6D3F3611}"/>
                    </a:ext>
                  </a:extLst>
                </p14:cNvPr>
                <p14:cNvContentPartPr/>
                <p14:nvPr/>
              </p14:nvContentPartPr>
              <p14:xfrm>
                <a:off x="3701861" y="5844695"/>
                <a:ext cx="94320" cy="1252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FE44CCF6-6492-4E31-83AA-A7CD6D3F361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3697541" y="5840375"/>
                  <a:ext cx="1029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F25F25DF-8B89-48E4-8ED3-40895232E3E2}"/>
                    </a:ext>
                  </a:extLst>
                </p14:cNvPr>
                <p14:cNvContentPartPr/>
                <p14:nvPr/>
              </p14:nvContentPartPr>
              <p14:xfrm>
                <a:off x="3687461" y="5718335"/>
                <a:ext cx="32400" cy="194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F25F25DF-8B89-48E4-8ED3-40895232E3E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3683141" y="5714015"/>
                  <a:ext cx="410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1BA790B-E29B-4E22-9959-03502DC1AB79}"/>
                    </a:ext>
                  </a:extLst>
                </p14:cNvPr>
                <p14:cNvContentPartPr/>
                <p14:nvPr/>
              </p14:nvContentPartPr>
              <p14:xfrm>
                <a:off x="3887981" y="5857295"/>
                <a:ext cx="281520" cy="1904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1BA790B-E29B-4E22-9959-03502DC1AB7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3883661" y="5852975"/>
                  <a:ext cx="2901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3B2D1C81-3492-473E-BB09-88933C6B8A7E}"/>
                    </a:ext>
                  </a:extLst>
                </p14:cNvPr>
                <p14:cNvContentPartPr/>
                <p14:nvPr/>
              </p14:nvContentPartPr>
              <p14:xfrm>
                <a:off x="4421861" y="5478935"/>
                <a:ext cx="182520" cy="5202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3B2D1C81-3492-473E-BB09-88933C6B8A7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4417541" y="5474615"/>
                  <a:ext cx="19116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47BC12C3-309D-4184-BC43-A1FF46ABF730}"/>
                    </a:ext>
                  </a:extLst>
                </p14:cNvPr>
                <p14:cNvContentPartPr/>
                <p14:nvPr/>
              </p14:nvContentPartPr>
              <p14:xfrm>
                <a:off x="4188581" y="5674775"/>
                <a:ext cx="310680" cy="493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47BC12C3-309D-4184-BC43-A1FF46ABF73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4184261" y="5670455"/>
                  <a:ext cx="31932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D0856F0A-6CD2-40F4-8427-451D27658306}"/>
                    </a:ext>
                  </a:extLst>
                </p14:cNvPr>
                <p14:cNvContentPartPr/>
                <p14:nvPr/>
              </p14:nvContentPartPr>
              <p14:xfrm>
                <a:off x="4640381" y="5757935"/>
                <a:ext cx="236520" cy="2689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D0856F0A-6CD2-40F4-8427-451D27658306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4636061" y="5753615"/>
                  <a:ext cx="24516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FDB42A42-31E1-4A9C-A0BC-C6CFF01A8B48}"/>
                    </a:ext>
                  </a:extLst>
                </p14:cNvPr>
                <p14:cNvContentPartPr/>
                <p14:nvPr/>
              </p14:nvContentPartPr>
              <p14:xfrm>
                <a:off x="4986341" y="5833175"/>
                <a:ext cx="282960" cy="1674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FDB42A42-31E1-4A9C-A0BC-C6CFF01A8B4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4982021" y="5828855"/>
                  <a:ext cx="291600" cy="176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173BB306-C0C6-4C39-ACA0-9A6E361F3573}"/>
                  </a:ext>
                </a:extLst>
              </p14:cNvPr>
              <p14:cNvContentPartPr/>
              <p14:nvPr/>
            </p14:nvContentPartPr>
            <p14:xfrm>
              <a:off x="5458301" y="5861255"/>
              <a:ext cx="278640" cy="17604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173BB306-C0C6-4C39-ACA0-9A6E361F3573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5453981" y="5856935"/>
                <a:ext cx="2872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11A05C12-FEA6-4136-902A-D1A47D0EA900}"/>
                  </a:ext>
                </a:extLst>
              </p14:cNvPr>
              <p14:cNvContentPartPr/>
              <p14:nvPr/>
            </p14:nvContentPartPr>
            <p14:xfrm>
              <a:off x="5774381" y="5567855"/>
              <a:ext cx="429840" cy="47484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11A05C12-FEA6-4136-902A-D1A47D0EA900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5770061" y="5563535"/>
                <a:ext cx="438480" cy="48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C4C23BF4-9C53-4772-8038-9D53185A0DD2}"/>
                  </a:ext>
                </a:extLst>
              </p14:cNvPr>
              <p14:cNvContentPartPr/>
              <p14:nvPr/>
            </p14:nvContentPartPr>
            <p14:xfrm>
              <a:off x="6356501" y="5843255"/>
              <a:ext cx="292320" cy="2037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C4C23BF4-9C53-4772-8038-9D53185A0DD2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6352181" y="5838935"/>
                <a:ext cx="30096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AC555F73-57C6-482C-8DE4-9989F44DBDE4}"/>
                  </a:ext>
                </a:extLst>
              </p14:cNvPr>
              <p14:cNvContentPartPr/>
              <p14:nvPr/>
            </p14:nvContentPartPr>
            <p14:xfrm>
              <a:off x="6765461" y="5870615"/>
              <a:ext cx="489240" cy="20592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AC555F73-57C6-482C-8DE4-9989F44DBDE4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6761141" y="5866295"/>
                <a:ext cx="49788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B1B4754F-ED35-4A68-B1BA-821451ED12CD}"/>
                  </a:ext>
                </a:extLst>
              </p14:cNvPr>
              <p14:cNvContentPartPr/>
              <p14:nvPr/>
            </p14:nvContentPartPr>
            <p14:xfrm>
              <a:off x="7625501" y="5851895"/>
              <a:ext cx="487080" cy="17676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B1B4754F-ED35-4A68-B1BA-821451ED12CD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7621181" y="5847575"/>
                <a:ext cx="49572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8C82C4E7-5966-45A3-95C1-02A0B03CE7CD}"/>
                  </a:ext>
                </a:extLst>
              </p14:cNvPr>
              <p14:cNvContentPartPr/>
              <p14:nvPr/>
            </p14:nvContentPartPr>
            <p14:xfrm>
              <a:off x="8178101" y="5849735"/>
              <a:ext cx="302040" cy="19512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8C82C4E7-5966-45A3-95C1-02A0B03CE7CD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8173781" y="5845415"/>
                <a:ext cx="31068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D789E3B4-9665-4FEB-B935-B8C2677C17DC}"/>
                  </a:ext>
                </a:extLst>
              </p14:cNvPr>
              <p14:cNvContentPartPr/>
              <p14:nvPr/>
            </p14:nvContentPartPr>
            <p14:xfrm>
              <a:off x="8844101" y="5850815"/>
              <a:ext cx="344880" cy="18072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D789E3B4-9665-4FEB-B935-B8C2677C17DC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8839781" y="5846495"/>
                <a:ext cx="35352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6C603B6E-B859-43EC-A120-7248496CDB61}"/>
                  </a:ext>
                </a:extLst>
              </p14:cNvPr>
              <p14:cNvContentPartPr/>
              <p14:nvPr/>
            </p14:nvContentPartPr>
            <p14:xfrm>
              <a:off x="9216341" y="5838935"/>
              <a:ext cx="864000" cy="19836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6C603B6E-B859-43EC-A120-7248496CDB61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9212021" y="5834615"/>
                <a:ext cx="87264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C44DB806-C159-4891-8B73-2A04FBA69BF9}"/>
                  </a:ext>
                </a:extLst>
              </p14:cNvPr>
              <p14:cNvContentPartPr/>
              <p14:nvPr/>
            </p14:nvContentPartPr>
            <p14:xfrm>
              <a:off x="10189781" y="5816615"/>
              <a:ext cx="236160" cy="29556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C44DB806-C159-4891-8B73-2A04FBA69BF9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10185461" y="5812295"/>
                <a:ext cx="24480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65" name="Input penna 264">
                <a:extLst>
                  <a:ext uri="{FF2B5EF4-FFF2-40B4-BE49-F238E27FC236}">
                    <a16:creationId xmlns:a16="http://schemas.microsoft.com/office/drawing/2014/main" id="{0A81BB5E-5D74-408F-BC1B-8FB315FFAEB1}"/>
                  </a:ext>
                </a:extLst>
              </p14:cNvPr>
              <p14:cNvContentPartPr/>
              <p14:nvPr/>
            </p14:nvContentPartPr>
            <p14:xfrm>
              <a:off x="282581" y="6490895"/>
              <a:ext cx="347040" cy="260640"/>
            </p14:xfrm>
          </p:contentPart>
        </mc:Choice>
        <mc:Fallback xmlns="">
          <p:pic>
            <p:nvPicPr>
              <p:cNvPr id="265" name="Input penna 264">
                <a:extLst>
                  <a:ext uri="{FF2B5EF4-FFF2-40B4-BE49-F238E27FC236}">
                    <a16:creationId xmlns:a16="http://schemas.microsoft.com/office/drawing/2014/main" id="{0A81BB5E-5D74-408F-BC1B-8FB315FFAEB1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278261" y="6486575"/>
                <a:ext cx="355680" cy="26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7103A4D2-5474-4A85-A554-37FDBE63079F}"/>
                  </a:ext>
                </a:extLst>
              </p14:cNvPr>
              <p14:cNvContentPartPr/>
              <p14:nvPr/>
            </p14:nvContentPartPr>
            <p14:xfrm>
              <a:off x="756701" y="6556055"/>
              <a:ext cx="287640" cy="212040"/>
            </p14:xfrm>
          </p:contentPart>
        </mc:Choice>
        <mc:Fallback xmlns=""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7103A4D2-5474-4A85-A554-37FDBE63079F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752381" y="6551735"/>
                <a:ext cx="29628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67" name="Input penna 266">
                <a:extLst>
                  <a:ext uri="{FF2B5EF4-FFF2-40B4-BE49-F238E27FC236}">
                    <a16:creationId xmlns:a16="http://schemas.microsoft.com/office/drawing/2014/main" id="{05177CD1-2B93-4F52-9054-354A794C33A7}"/>
                  </a:ext>
                </a:extLst>
              </p14:cNvPr>
              <p14:cNvContentPartPr/>
              <p14:nvPr/>
            </p14:nvContentPartPr>
            <p14:xfrm>
              <a:off x="1182581" y="6553535"/>
              <a:ext cx="551520" cy="166320"/>
            </p14:xfrm>
          </p:contentPart>
        </mc:Choice>
        <mc:Fallback xmlns="">
          <p:pic>
            <p:nvPicPr>
              <p:cNvPr id="267" name="Input penna 266">
                <a:extLst>
                  <a:ext uri="{FF2B5EF4-FFF2-40B4-BE49-F238E27FC236}">
                    <a16:creationId xmlns:a16="http://schemas.microsoft.com/office/drawing/2014/main" id="{05177CD1-2B93-4F52-9054-354A794C33A7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1178261" y="6549215"/>
                <a:ext cx="56016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09C3DF3F-160A-471B-942C-09B79D57A4EC}"/>
                  </a:ext>
                </a:extLst>
              </p14:cNvPr>
              <p14:cNvContentPartPr/>
              <p14:nvPr/>
            </p14:nvContentPartPr>
            <p14:xfrm>
              <a:off x="1851821" y="6556415"/>
              <a:ext cx="262440" cy="21708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09C3DF3F-160A-471B-942C-09B79D57A4EC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1847501" y="6552095"/>
                <a:ext cx="271080" cy="22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7732BA87-82F5-413E-BF99-055522DC9159}"/>
                  </a:ext>
                </a:extLst>
              </p14:cNvPr>
              <p14:cNvContentPartPr/>
              <p14:nvPr/>
            </p14:nvContentPartPr>
            <p14:xfrm>
              <a:off x="2162141" y="6491975"/>
              <a:ext cx="672120" cy="27432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7732BA87-82F5-413E-BF99-055522DC9159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2157821" y="6487655"/>
                <a:ext cx="680760" cy="28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6FB18203-2C53-4214-9999-D69212EEB959}"/>
                  </a:ext>
                </a:extLst>
              </p14:cNvPr>
              <p14:cNvContentPartPr/>
              <p14:nvPr/>
            </p14:nvContentPartPr>
            <p14:xfrm>
              <a:off x="3344381" y="6428255"/>
              <a:ext cx="413640" cy="39060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6FB18203-2C53-4214-9999-D69212EEB959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3340061" y="6423935"/>
                <a:ext cx="422280" cy="39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77E4D310-B3A5-41CA-ABDE-C1E396DF40F5}"/>
                  </a:ext>
                </a:extLst>
              </p14:cNvPr>
              <p14:cNvContentPartPr/>
              <p14:nvPr/>
            </p14:nvContentPartPr>
            <p14:xfrm>
              <a:off x="3422141" y="6606815"/>
              <a:ext cx="268920" cy="792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77E4D310-B3A5-41CA-ABDE-C1E396DF40F5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3417821" y="6602495"/>
                <a:ext cx="277560" cy="1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72" name="Input penna 271">
                <a:extLst>
                  <a:ext uri="{FF2B5EF4-FFF2-40B4-BE49-F238E27FC236}">
                    <a16:creationId xmlns:a16="http://schemas.microsoft.com/office/drawing/2014/main" id="{0383659F-0C88-4B01-AD52-DD72ECC09FB2}"/>
                  </a:ext>
                </a:extLst>
              </p14:cNvPr>
              <p14:cNvContentPartPr/>
              <p14:nvPr/>
            </p14:nvContentPartPr>
            <p14:xfrm>
              <a:off x="3305501" y="6275615"/>
              <a:ext cx="505080" cy="45000"/>
            </p14:xfrm>
          </p:contentPart>
        </mc:Choice>
        <mc:Fallback xmlns="">
          <p:pic>
            <p:nvPicPr>
              <p:cNvPr id="272" name="Input penna 271">
                <a:extLst>
                  <a:ext uri="{FF2B5EF4-FFF2-40B4-BE49-F238E27FC236}">
                    <a16:creationId xmlns:a16="http://schemas.microsoft.com/office/drawing/2014/main" id="{0383659F-0C88-4B01-AD52-DD72ECC09FB2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3301181" y="6271295"/>
                <a:ext cx="51372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0389551C-2A5C-4A2E-AFFA-31F8E8C8C379}"/>
                  </a:ext>
                </a:extLst>
              </p14:cNvPr>
              <p14:cNvContentPartPr/>
              <p14:nvPr/>
            </p14:nvContentPartPr>
            <p14:xfrm>
              <a:off x="4533461" y="6611855"/>
              <a:ext cx="354240" cy="19008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0389551C-2A5C-4A2E-AFFA-31F8E8C8C379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4529141" y="6607535"/>
                <a:ext cx="36288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EBFC7262-3A45-40F7-8FA0-B61C4B6C313C}"/>
                  </a:ext>
                </a:extLst>
              </p14:cNvPr>
              <p14:cNvContentPartPr/>
              <p14:nvPr/>
            </p14:nvContentPartPr>
            <p14:xfrm>
              <a:off x="4920821" y="6241775"/>
              <a:ext cx="87480" cy="54864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EBFC7262-3A45-40F7-8FA0-B61C4B6C313C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4916501" y="6237455"/>
                <a:ext cx="96120" cy="55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C4E16DF7-C18F-45AE-85EC-3FE528ACBB2E}"/>
                  </a:ext>
                </a:extLst>
              </p14:cNvPr>
              <p14:cNvContentPartPr/>
              <p14:nvPr/>
            </p14:nvContentPartPr>
            <p14:xfrm>
              <a:off x="5107661" y="6620495"/>
              <a:ext cx="213120" cy="18180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C4E16DF7-C18F-45AE-85EC-3FE528ACBB2E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5103341" y="6616175"/>
                <a:ext cx="2217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924E1D9B-AD86-4165-854E-5597B4E00B6A}"/>
                  </a:ext>
                </a:extLst>
              </p14:cNvPr>
              <p14:cNvContentPartPr/>
              <p14:nvPr/>
            </p14:nvContentPartPr>
            <p14:xfrm>
              <a:off x="5513381" y="6273095"/>
              <a:ext cx="142920" cy="51696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924E1D9B-AD86-4165-854E-5597B4E00B6A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5509061" y="6268775"/>
                <a:ext cx="151560" cy="52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A24A092A-CDAE-4B48-9D80-5E44DAFEBA9F}"/>
                  </a:ext>
                </a:extLst>
              </p14:cNvPr>
              <p14:cNvContentPartPr/>
              <p14:nvPr/>
            </p14:nvContentPartPr>
            <p14:xfrm>
              <a:off x="5365421" y="6543815"/>
              <a:ext cx="294840" cy="3168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A24A092A-CDAE-4B48-9D80-5E44DAFEBA9F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5361101" y="6539495"/>
                <a:ext cx="30348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75C66FAE-492F-433A-893E-A4210842EEAC}"/>
                  </a:ext>
                </a:extLst>
              </p14:cNvPr>
              <p14:cNvContentPartPr/>
              <p14:nvPr/>
            </p14:nvContentPartPr>
            <p14:xfrm>
              <a:off x="5838461" y="6296495"/>
              <a:ext cx="129960" cy="43308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75C66FAE-492F-433A-893E-A4210842EEAC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5834141" y="6292175"/>
                <a:ext cx="13860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386CC194-4BAB-48DA-B692-986580FFC319}"/>
                  </a:ext>
                </a:extLst>
              </p14:cNvPr>
              <p14:cNvContentPartPr/>
              <p14:nvPr/>
            </p14:nvContentPartPr>
            <p14:xfrm>
              <a:off x="5685101" y="6465335"/>
              <a:ext cx="299880" cy="936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386CC194-4BAB-48DA-B692-986580FFC319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5680781" y="6461015"/>
                <a:ext cx="30852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80" name="Input penna 279">
                <a:extLst>
                  <a:ext uri="{FF2B5EF4-FFF2-40B4-BE49-F238E27FC236}">
                    <a16:creationId xmlns:a16="http://schemas.microsoft.com/office/drawing/2014/main" id="{4F26B24D-2123-4690-8D93-6DB0DAB7621B}"/>
                  </a:ext>
                </a:extLst>
              </p14:cNvPr>
              <p14:cNvContentPartPr/>
              <p14:nvPr/>
            </p14:nvContentPartPr>
            <p14:xfrm>
              <a:off x="6105221" y="6567935"/>
              <a:ext cx="218880" cy="161280"/>
            </p14:xfrm>
          </p:contentPart>
        </mc:Choice>
        <mc:Fallback xmlns="">
          <p:pic>
            <p:nvPicPr>
              <p:cNvPr id="280" name="Input penna 279">
                <a:extLst>
                  <a:ext uri="{FF2B5EF4-FFF2-40B4-BE49-F238E27FC236}">
                    <a16:creationId xmlns:a16="http://schemas.microsoft.com/office/drawing/2014/main" id="{4F26B24D-2123-4690-8D93-6DB0DAB7621B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6100901" y="6563615"/>
                <a:ext cx="227520" cy="16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711BEFAA-1830-47AE-85CC-755840956599}"/>
                  </a:ext>
                </a:extLst>
              </p14:cNvPr>
              <p14:cNvContentPartPr/>
              <p14:nvPr/>
            </p14:nvContentPartPr>
            <p14:xfrm>
              <a:off x="6912341" y="6565055"/>
              <a:ext cx="138960" cy="16668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711BEFAA-1830-47AE-85CC-755840956599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6908021" y="6560735"/>
                <a:ext cx="14760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CDDC4E3E-8CBE-41C2-B77C-C64453B03391}"/>
                  </a:ext>
                </a:extLst>
              </p14:cNvPr>
              <p14:cNvContentPartPr/>
              <p14:nvPr/>
            </p14:nvContentPartPr>
            <p14:xfrm>
              <a:off x="6920981" y="6385775"/>
              <a:ext cx="27720" cy="2772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CDDC4E3E-8CBE-41C2-B77C-C64453B03391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6916661" y="6381455"/>
                <a:ext cx="36360" cy="3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48563BC1-E3F4-4C34-8B6D-D9ED97B3B389}"/>
                  </a:ext>
                </a:extLst>
              </p14:cNvPr>
              <p14:cNvContentPartPr/>
              <p14:nvPr/>
            </p14:nvContentPartPr>
            <p14:xfrm>
              <a:off x="7240661" y="6322775"/>
              <a:ext cx="266760" cy="46836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48563BC1-E3F4-4C34-8B6D-D9ED97B3B389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7236341" y="6318455"/>
                <a:ext cx="275400" cy="47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B7C4F2B0-03D3-45DE-AC2B-247D4C57C26F}"/>
                  </a:ext>
                </a:extLst>
              </p14:cNvPr>
              <p14:cNvContentPartPr/>
              <p14:nvPr/>
            </p14:nvContentPartPr>
            <p14:xfrm>
              <a:off x="7880741" y="6567575"/>
              <a:ext cx="608400" cy="20448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B7C4F2B0-03D3-45DE-AC2B-247D4C57C26F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7876421" y="6563255"/>
                <a:ext cx="61704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0F84714F-1159-401F-935D-13CF47242A09}"/>
                  </a:ext>
                </a:extLst>
              </p14:cNvPr>
              <p14:cNvContentPartPr/>
              <p14:nvPr/>
            </p14:nvContentPartPr>
            <p14:xfrm>
              <a:off x="8591381" y="6598535"/>
              <a:ext cx="257040" cy="15768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0F84714F-1159-401F-935D-13CF47242A09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8587061" y="6594215"/>
                <a:ext cx="26568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D6088C0C-9A17-4387-BD61-2A790A3E4651}"/>
                  </a:ext>
                </a:extLst>
              </p14:cNvPr>
              <p14:cNvContentPartPr/>
              <p14:nvPr/>
            </p14:nvContentPartPr>
            <p14:xfrm>
              <a:off x="8980181" y="6513935"/>
              <a:ext cx="87120" cy="24264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D6088C0C-9A17-4387-BD61-2A790A3E4651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8975861" y="6509615"/>
                <a:ext cx="95760" cy="25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87" name="Input penna 286">
                <a:extLst>
                  <a:ext uri="{FF2B5EF4-FFF2-40B4-BE49-F238E27FC236}">
                    <a16:creationId xmlns:a16="http://schemas.microsoft.com/office/drawing/2014/main" id="{CDC08F8E-DBF4-4852-8DDC-8843DD5C3B5C}"/>
                  </a:ext>
                </a:extLst>
              </p14:cNvPr>
              <p14:cNvContentPartPr/>
              <p14:nvPr/>
            </p14:nvContentPartPr>
            <p14:xfrm>
              <a:off x="9198701" y="6600335"/>
              <a:ext cx="496080" cy="142560"/>
            </p14:xfrm>
          </p:contentPart>
        </mc:Choice>
        <mc:Fallback xmlns="">
          <p:pic>
            <p:nvPicPr>
              <p:cNvPr id="287" name="Input penna 286">
                <a:extLst>
                  <a:ext uri="{FF2B5EF4-FFF2-40B4-BE49-F238E27FC236}">
                    <a16:creationId xmlns:a16="http://schemas.microsoft.com/office/drawing/2014/main" id="{CDC08F8E-DBF4-4852-8DDC-8843DD5C3B5C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9194381" y="6596015"/>
                <a:ext cx="50472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A8CCFDA6-1AD6-4075-A30B-2147A21E0A9E}"/>
                  </a:ext>
                </a:extLst>
              </p14:cNvPr>
              <p14:cNvContentPartPr/>
              <p14:nvPr/>
            </p14:nvContentPartPr>
            <p14:xfrm>
              <a:off x="9817541" y="6481535"/>
              <a:ext cx="271800" cy="15696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A8CCFDA6-1AD6-4075-A30B-2147A21E0A9E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9813221" y="6477215"/>
                <a:ext cx="28044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872430B5-3B73-48A9-B5A7-356036AD3E0F}"/>
                  </a:ext>
                </a:extLst>
              </p14:cNvPr>
              <p14:cNvContentPartPr/>
              <p14:nvPr/>
            </p14:nvContentPartPr>
            <p14:xfrm>
              <a:off x="9841301" y="6605375"/>
              <a:ext cx="320760" cy="29736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872430B5-3B73-48A9-B5A7-356036AD3E0F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9836981" y="6601055"/>
                <a:ext cx="32940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E2F5ED20-E5DE-408E-8BBE-56DFF5202492}"/>
                  </a:ext>
                </a:extLst>
              </p14:cNvPr>
              <p14:cNvContentPartPr/>
              <p14:nvPr/>
            </p14:nvContentPartPr>
            <p14:xfrm>
              <a:off x="10321181" y="6591278"/>
              <a:ext cx="407880" cy="15156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E2F5ED20-E5DE-408E-8BBE-56DFF5202492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10316861" y="6586958"/>
                <a:ext cx="41652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61C0B4DF-E979-4123-B458-464B024441AD}"/>
                  </a:ext>
                </a:extLst>
              </p14:cNvPr>
              <p14:cNvContentPartPr/>
              <p14:nvPr/>
            </p14:nvContentPartPr>
            <p14:xfrm>
              <a:off x="10848581" y="6333158"/>
              <a:ext cx="149040" cy="35136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61C0B4DF-E979-4123-B458-464B024441AD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10844261" y="6328838"/>
                <a:ext cx="157680" cy="36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5DAAF0DA-6086-4FF9-8395-9D2CFFE61C2B}"/>
                  </a:ext>
                </a:extLst>
              </p14:cNvPr>
              <p14:cNvContentPartPr/>
              <p14:nvPr/>
            </p14:nvContentPartPr>
            <p14:xfrm>
              <a:off x="10529981" y="6500558"/>
              <a:ext cx="408240" cy="3456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5DAAF0DA-6086-4FF9-8395-9D2CFFE61C2B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10525661" y="6496238"/>
                <a:ext cx="41688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92B8ACA4-D504-42EA-B564-F7823B313449}"/>
                  </a:ext>
                </a:extLst>
              </p14:cNvPr>
              <p14:cNvContentPartPr/>
              <p14:nvPr/>
            </p14:nvContentPartPr>
            <p14:xfrm>
              <a:off x="11036501" y="6589838"/>
              <a:ext cx="269280" cy="17172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92B8ACA4-D504-42EA-B564-F7823B313449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11032181" y="6585518"/>
                <a:ext cx="27792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1D3EF4AF-1C04-46E1-A5C4-222DA606D661}"/>
                  </a:ext>
                </a:extLst>
              </p14:cNvPr>
              <p14:cNvContentPartPr/>
              <p14:nvPr/>
            </p14:nvContentPartPr>
            <p14:xfrm>
              <a:off x="10445316" y="5896482"/>
              <a:ext cx="158400" cy="21204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1D3EF4AF-1C04-46E1-A5C4-222DA606D661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10440996" y="5892162"/>
                <a:ext cx="167040" cy="220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7443764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uppo 25">
            <a:extLst>
              <a:ext uri="{FF2B5EF4-FFF2-40B4-BE49-F238E27FC236}">
                <a16:creationId xmlns:a16="http://schemas.microsoft.com/office/drawing/2014/main" id="{2BE7BD5C-11E9-47E1-8A74-24777C7BEF97}"/>
              </a:ext>
            </a:extLst>
          </p:cNvPr>
          <p:cNvGrpSpPr/>
          <p:nvPr/>
        </p:nvGrpSpPr>
        <p:grpSpPr>
          <a:xfrm>
            <a:off x="58301" y="169655"/>
            <a:ext cx="3230280" cy="1398240"/>
            <a:chOff x="58301" y="169655"/>
            <a:chExt cx="3230280" cy="139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D9B870E-F40F-412C-A0D7-8B45A16EB0DF}"/>
                    </a:ext>
                  </a:extLst>
                </p14:cNvPr>
                <p14:cNvContentPartPr/>
                <p14:nvPr/>
              </p14:nvContentPartPr>
              <p14:xfrm>
                <a:off x="322181" y="288815"/>
                <a:ext cx="328320" cy="4312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D9B870E-F40F-412C-A0D7-8B45A16EB0D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17861" y="284495"/>
                  <a:ext cx="336960" cy="43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9918CE7-B0AF-43DA-BDA5-F48030AE956C}"/>
                    </a:ext>
                  </a:extLst>
                </p14:cNvPr>
                <p14:cNvContentPartPr/>
                <p14:nvPr/>
              </p14:nvContentPartPr>
              <p14:xfrm>
                <a:off x="350621" y="521375"/>
                <a:ext cx="354240" cy="363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9918CE7-B0AF-43DA-BDA5-F48030AE956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46301" y="517055"/>
                  <a:ext cx="3628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6CCD998-1946-45F3-9C1F-77CEADF0B0CA}"/>
                    </a:ext>
                  </a:extLst>
                </p14:cNvPr>
                <p14:cNvContentPartPr/>
                <p14:nvPr/>
              </p14:nvContentPartPr>
              <p14:xfrm>
                <a:off x="300221" y="169655"/>
                <a:ext cx="271080" cy="802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6CCD998-1946-45F3-9C1F-77CEADF0B0C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95901" y="165335"/>
                  <a:ext cx="27972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06E2B3C-26C4-432A-8F2A-DDDACA1551AA}"/>
                    </a:ext>
                  </a:extLst>
                </p14:cNvPr>
                <p14:cNvContentPartPr/>
                <p14:nvPr/>
              </p14:nvContentPartPr>
              <p14:xfrm>
                <a:off x="949661" y="509135"/>
                <a:ext cx="203040" cy="31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06E2B3C-26C4-432A-8F2A-DDDACA1551A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45341" y="504815"/>
                  <a:ext cx="2116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B3E157D-AAA3-47F5-AAED-00AD4C151C0B}"/>
                    </a:ext>
                  </a:extLst>
                </p14:cNvPr>
                <p14:cNvContentPartPr/>
                <p14:nvPr/>
              </p14:nvContentPartPr>
              <p14:xfrm>
                <a:off x="995381" y="702815"/>
                <a:ext cx="151920" cy="36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B3E157D-AAA3-47F5-AAED-00AD4C151C0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91061" y="698495"/>
                  <a:ext cx="16056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6CE15D6E-A4F3-4BE7-86F8-B5AA03CC4A20}"/>
                    </a:ext>
                  </a:extLst>
                </p14:cNvPr>
                <p14:cNvContentPartPr/>
                <p14:nvPr/>
              </p14:nvContentPartPr>
              <p14:xfrm>
                <a:off x="1624661" y="389255"/>
                <a:ext cx="281520" cy="2440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6CE15D6E-A4F3-4BE7-86F8-B5AA03CC4A2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20341" y="384935"/>
                  <a:ext cx="29016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7E9D49BD-E1EF-4AB1-9C2E-5D2CE10A7E08}"/>
                    </a:ext>
                  </a:extLst>
                </p14:cNvPr>
                <p14:cNvContentPartPr/>
                <p14:nvPr/>
              </p14:nvContentPartPr>
              <p14:xfrm>
                <a:off x="1519901" y="370175"/>
                <a:ext cx="787320" cy="2869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7E9D49BD-E1EF-4AB1-9C2E-5D2CE10A7E0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515581" y="365855"/>
                  <a:ext cx="79596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CE9F4A0B-E06C-445D-B320-511532EFDDDF}"/>
                    </a:ext>
                  </a:extLst>
                </p14:cNvPr>
                <p14:cNvContentPartPr/>
                <p14:nvPr/>
              </p14:nvContentPartPr>
              <p14:xfrm>
                <a:off x="2698541" y="423455"/>
                <a:ext cx="78120" cy="1238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CE9F4A0B-E06C-445D-B320-511532EFDDD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94221" y="419135"/>
                  <a:ext cx="867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CF10A1C-1E51-4FA9-9B3D-192AD7D2724F}"/>
                    </a:ext>
                  </a:extLst>
                </p14:cNvPr>
                <p14:cNvContentPartPr/>
                <p14:nvPr/>
              </p14:nvContentPartPr>
              <p14:xfrm>
                <a:off x="2709341" y="244535"/>
                <a:ext cx="45360" cy="230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CF10A1C-1E51-4FA9-9B3D-192AD7D2724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05021" y="240215"/>
                  <a:ext cx="5400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21ABF232-E48D-4D8D-A7E5-4667346F9971}"/>
                    </a:ext>
                  </a:extLst>
                </p14:cNvPr>
                <p14:cNvContentPartPr/>
                <p14:nvPr/>
              </p14:nvContentPartPr>
              <p14:xfrm>
                <a:off x="3012101" y="343175"/>
                <a:ext cx="276480" cy="5544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21ABF232-E48D-4D8D-A7E5-4667346F997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07781" y="338855"/>
                  <a:ext cx="285120" cy="56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EDC79E2D-38D6-4B9F-8562-D679BB1FED4F}"/>
                    </a:ext>
                  </a:extLst>
                </p14:cNvPr>
                <p14:cNvContentPartPr/>
                <p14:nvPr/>
              </p14:nvContentPartPr>
              <p14:xfrm>
                <a:off x="58301" y="1135535"/>
                <a:ext cx="406080" cy="4323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EDC79E2D-38D6-4B9F-8562-D679BB1FED4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3981" y="1131215"/>
                  <a:ext cx="41472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8F0C14D2-CBC7-42F5-BEDE-FCCB68AD50C8}"/>
                    </a:ext>
                  </a:extLst>
                </p14:cNvPr>
                <p14:cNvContentPartPr/>
                <p14:nvPr/>
              </p14:nvContentPartPr>
              <p14:xfrm>
                <a:off x="465821" y="1214735"/>
                <a:ext cx="132120" cy="2649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8F0C14D2-CBC7-42F5-BEDE-FCCB68AD50C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61501" y="1210415"/>
                  <a:ext cx="1407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468AB66-055E-47AE-934F-293F7BB87EEB}"/>
                    </a:ext>
                  </a:extLst>
                </p14:cNvPr>
                <p14:cNvContentPartPr/>
                <p14:nvPr/>
              </p14:nvContentPartPr>
              <p14:xfrm>
                <a:off x="919061" y="1278095"/>
                <a:ext cx="331560" cy="2203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468AB66-055E-47AE-934F-293F7BB87EE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914741" y="1273775"/>
                  <a:ext cx="3402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7367E096-620D-4318-B63B-DBBD67A0FC7A}"/>
                    </a:ext>
                  </a:extLst>
                </p14:cNvPr>
                <p14:cNvContentPartPr/>
                <p14:nvPr/>
              </p14:nvContentPartPr>
              <p14:xfrm>
                <a:off x="1369421" y="1253615"/>
                <a:ext cx="282960" cy="2296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7367E096-620D-4318-B63B-DBBD67A0FC7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365101" y="1249295"/>
                  <a:ext cx="2916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4312939-679E-4FED-8608-07C0C4677CBF}"/>
                    </a:ext>
                  </a:extLst>
                </p14:cNvPr>
                <p14:cNvContentPartPr/>
                <p14:nvPr/>
              </p14:nvContentPartPr>
              <p14:xfrm>
                <a:off x="1760381" y="1211855"/>
                <a:ext cx="261000" cy="2772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4312939-679E-4FED-8608-07C0C4677CB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756061" y="1207535"/>
                  <a:ext cx="26964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F7538E3-2081-41BB-ADE2-236B845E1B04}"/>
                    </a:ext>
                  </a:extLst>
                </p14:cNvPr>
                <p14:cNvContentPartPr/>
                <p14:nvPr/>
              </p14:nvContentPartPr>
              <p14:xfrm>
                <a:off x="2114981" y="1244255"/>
                <a:ext cx="930960" cy="2653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F7538E3-2081-41BB-ADE2-236B845E1B0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110661" y="1239935"/>
                  <a:ext cx="9396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C5F1D5B-9241-4697-8128-909C93EF8367}"/>
                    </a:ext>
                  </a:extLst>
                </p14:cNvPr>
                <p14:cNvContentPartPr/>
                <p14:nvPr/>
              </p14:nvContentPartPr>
              <p14:xfrm>
                <a:off x="3124061" y="1213295"/>
                <a:ext cx="47520" cy="2754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C5F1D5B-9241-4697-8128-909C93EF836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119741" y="1208975"/>
                  <a:ext cx="56160" cy="28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528145E7-1073-4619-8AA5-7CA4D6D48D09}"/>
              </a:ext>
            </a:extLst>
          </p:cNvPr>
          <p:cNvGrpSpPr/>
          <p:nvPr/>
        </p:nvGrpSpPr>
        <p:grpSpPr>
          <a:xfrm>
            <a:off x="3648581" y="1016015"/>
            <a:ext cx="865080" cy="592560"/>
            <a:chOff x="3648581" y="1016015"/>
            <a:chExt cx="865080" cy="59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A62C1B1-2095-4FE1-939F-B5989B58CD8E}"/>
                    </a:ext>
                  </a:extLst>
                </p14:cNvPr>
                <p14:cNvContentPartPr/>
                <p14:nvPr/>
              </p14:nvContentPartPr>
              <p14:xfrm>
                <a:off x="3648581" y="1248575"/>
                <a:ext cx="344160" cy="2170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A62C1B1-2095-4FE1-939F-B5989B58CD8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44261" y="1244255"/>
                  <a:ext cx="3528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6D2EB0A-30D2-4DFE-AA2F-5BFA6547B50C}"/>
                    </a:ext>
                  </a:extLst>
                </p14:cNvPr>
                <p14:cNvContentPartPr/>
                <p14:nvPr/>
              </p14:nvContentPartPr>
              <p14:xfrm>
                <a:off x="3810941" y="1016015"/>
                <a:ext cx="338760" cy="4870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6D2EB0A-30D2-4DFE-AA2F-5BFA6547B50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806621" y="1011695"/>
                  <a:ext cx="347400" cy="49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51F7C51-5BF6-4F6E-A4FA-D5934395E506}"/>
                    </a:ext>
                  </a:extLst>
                </p14:cNvPr>
                <p14:cNvContentPartPr/>
                <p14:nvPr/>
              </p14:nvContentPartPr>
              <p14:xfrm>
                <a:off x="4266341" y="1308335"/>
                <a:ext cx="247320" cy="3002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51F7C51-5BF6-4F6E-A4FA-D5934395E50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262021" y="1304015"/>
                  <a:ext cx="255960" cy="30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C91F9255-B7B7-468C-833C-792B67659EDD}"/>
              </a:ext>
            </a:extLst>
          </p:cNvPr>
          <p:cNvGrpSpPr/>
          <p:nvPr/>
        </p:nvGrpSpPr>
        <p:grpSpPr>
          <a:xfrm>
            <a:off x="260621" y="1835735"/>
            <a:ext cx="516240" cy="574920"/>
            <a:chOff x="260621" y="1835735"/>
            <a:chExt cx="516240" cy="57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D3BCE6B-3EE9-4EF6-A90A-2FCF8C62B87A}"/>
                    </a:ext>
                  </a:extLst>
                </p14:cNvPr>
                <p14:cNvContentPartPr/>
                <p14:nvPr/>
              </p14:nvContentPartPr>
              <p14:xfrm>
                <a:off x="260621" y="1926815"/>
                <a:ext cx="271800" cy="3970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D3BCE6B-3EE9-4EF6-A90A-2FCF8C62B87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56301" y="1922495"/>
                  <a:ext cx="28044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698B27EE-31D5-4DBB-AF32-8742CB28B1D8}"/>
                    </a:ext>
                  </a:extLst>
                </p14:cNvPr>
                <p14:cNvContentPartPr/>
                <p14:nvPr/>
              </p14:nvContentPartPr>
              <p14:xfrm>
                <a:off x="615941" y="1835735"/>
                <a:ext cx="160920" cy="5749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698B27EE-31D5-4DBB-AF32-8742CB28B1D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11621" y="1831415"/>
                  <a:ext cx="169560" cy="58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uppo 57">
            <a:extLst>
              <a:ext uri="{FF2B5EF4-FFF2-40B4-BE49-F238E27FC236}">
                <a16:creationId xmlns:a16="http://schemas.microsoft.com/office/drawing/2014/main" id="{893E08F1-F882-403B-8026-4A893469C4BB}"/>
              </a:ext>
            </a:extLst>
          </p:cNvPr>
          <p:cNvGrpSpPr/>
          <p:nvPr/>
        </p:nvGrpSpPr>
        <p:grpSpPr>
          <a:xfrm>
            <a:off x="1491101" y="1730255"/>
            <a:ext cx="906120" cy="589320"/>
            <a:chOff x="1491101" y="1730255"/>
            <a:chExt cx="906120" cy="58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27289176-D9E6-4C9C-B6A0-7174EDA2689F}"/>
                    </a:ext>
                  </a:extLst>
                </p14:cNvPr>
                <p14:cNvContentPartPr/>
                <p14:nvPr/>
              </p14:nvContentPartPr>
              <p14:xfrm>
                <a:off x="1557341" y="1936535"/>
                <a:ext cx="291240" cy="3830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27289176-D9E6-4C9C-B6A0-7174EDA2689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553021" y="1932215"/>
                  <a:ext cx="29988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194F73C1-FA08-409C-B59C-7FC527419521}"/>
                    </a:ext>
                  </a:extLst>
                </p14:cNvPr>
                <p14:cNvContentPartPr/>
                <p14:nvPr/>
              </p14:nvContentPartPr>
              <p14:xfrm>
                <a:off x="1633661" y="2103575"/>
                <a:ext cx="207720" cy="255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194F73C1-FA08-409C-B59C-7FC52741952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629341" y="2099255"/>
                  <a:ext cx="2163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5C5167E-B9B8-4E5C-ACC4-F5B01BF427E9}"/>
                    </a:ext>
                  </a:extLst>
                </p14:cNvPr>
                <p14:cNvContentPartPr/>
                <p14:nvPr/>
              </p14:nvContentPartPr>
              <p14:xfrm>
                <a:off x="1519901" y="1840055"/>
                <a:ext cx="468720" cy="334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5C5167E-B9B8-4E5C-ACC4-F5B01BF427E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515581" y="1835735"/>
                  <a:ext cx="4773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9C19610-F86D-46AB-ABFE-54F2E65A5DE8}"/>
                    </a:ext>
                  </a:extLst>
                </p14:cNvPr>
                <p14:cNvContentPartPr/>
                <p14:nvPr/>
              </p14:nvContentPartPr>
              <p14:xfrm>
                <a:off x="1491101" y="1730255"/>
                <a:ext cx="662760" cy="435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9C19610-F86D-46AB-ABFE-54F2E65A5DE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486781" y="1725935"/>
                  <a:ext cx="6714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B467556A-183A-464E-9211-4400400741C9}"/>
                    </a:ext>
                  </a:extLst>
                </p14:cNvPr>
                <p14:cNvContentPartPr/>
                <p14:nvPr/>
              </p14:nvContentPartPr>
              <p14:xfrm>
                <a:off x="2245661" y="2099975"/>
                <a:ext cx="133920" cy="302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B467556A-183A-464E-9211-4400400741C9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241341" y="2095655"/>
                  <a:ext cx="1425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F24C241F-B850-4170-9D58-8734C9180F75}"/>
                    </a:ext>
                  </a:extLst>
                </p14:cNvPr>
                <p14:cNvContentPartPr/>
                <p14:nvPr/>
              </p14:nvContentPartPr>
              <p14:xfrm>
                <a:off x="2287061" y="2236055"/>
                <a:ext cx="110160" cy="24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F24C241F-B850-4170-9D58-8734C9180F7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282741" y="2231735"/>
                  <a:ext cx="11880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uppo 55">
            <a:extLst>
              <a:ext uri="{FF2B5EF4-FFF2-40B4-BE49-F238E27FC236}">
                <a16:creationId xmlns:a16="http://schemas.microsoft.com/office/drawing/2014/main" id="{02135E90-71F7-47D8-A9A8-6BD040757982}"/>
              </a:ext>
            </a:extLst>
          </p:cNvPr>
          <p:cNvGrpSpPr/>
          <p:nvPr/>
        </p:nvGrpSpPr>
        <p:grpSpPr>
          <a:xfrm>
            <a:off x="2705381" y="1905215"/>
            <a:ext cx="251280" cy="350280"/>
            <a:chOff x="2705381" y="1905215"/>
            <a:chExt cx="251280" cy="35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D7A0C663-2C33-4DFA-B8EB-8442681880AA}"/>
                    </a:ext>
                  </a:extLst>
                </p14:cNvPr>
                <p14:cNvContentPartPr/>
                <p14:nvPr/>
              </p14:nvContentPartPr>
              <p14:xfrm>
                <a:off x="2705381" y="1905215"/>
                <a:ext cx="251280" cy="3502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D7A0C663-2C33-4DFA-B8EB-8442681880A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701061" y="1900895"/>
                  <a:ext cx="25992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1F5C02BC-E00C-42D5-A2CD-89B88EFE9481}"/>
                    </a:ext>
                  </a:extLst>
                </p14:cNvPr>
                <p14:cNvContentPartPr/>
                <p14:nvPr/>
              </p14:nvContentPartPr>
              <p14:xfrm>
                <a:off x="2725541" y="2098895"/>
                <a:ext cx="229680" cy="140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1F5C02BC-E00C-42D5-A2CD-89B88EFE948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721221" y="2094575"/>
                  <a:ext cx="238320" cy="2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uppo 54">
            <a:extLst>
              <a:ext uri="{FF2B5EF4-FFF2-40B4-BE49-F238E27FC236}">
                <a16:creationId xmlns:a16="http://schemas.microsoft.com/office/drawing/2014/main" id="{6EE0194B-86FA-42B0-9850-782DACFF1EE6}"/>
              </a:ext>
            </a:extLst>
          </p:cNvPr>
          <p:cNvGrpSpPr/>
          <p:nvPr/>
        </p:nvGrpSpPr>
        <p:grpSpPr>
          <a:xfrm>
            <a:off x="95741" y="2848055"/>
            <a:ext cx="575280" cy="686880"/>
            <a:chOff x="95741" y="2848055"/>
            <a:chExt cx="575280" cy="68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E9906A0-EDBF-4DD9-9C91-EABF0ACD1AC3}"/>
                    </a:ext>
                  </a:extLst>
                </p14:cNvPr>
                <p14:cNvContentPartPr/>
                <p14:nvPr/>
              </p14:nvContentPartPr>
              <p14:xfrm>
                <a:off x="95741" y="2963255"/>
                <a:ext cx="363960" cy="3214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E9906A0-EDBF-4DD9-9C91-EABF0ACD1AC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1421" y="2958935"/>
                  <a:ext cx="37260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7C3E445-782A-44DA-8B91-4409CC528394}"/>
                    </a:ext>
                  </a:extLst>
                </p14:cNvPr>
                <p14:cNvContentPartPr/>
                <p14:nvPr/>
              </p14:nvContentPartPr>
              <p14:xfrm>
                <a:off x="462581" y="2848055"/>
                <a:ext cx="208440" cy="6868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7C3E445-782A-44DA-8B91-4409CC52839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58261" y="2843735"/>
                  <a:ext cx="217080" cy="69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E244EEB6-0E57-4232-A534-289F5B79C470}"/>
              </a:ext>
            </a:extLst>
          </p:cNvPr>
          <p:cNvGrpSpPr/>
          <p:nvPr/>
        </p:nvGrpSpPr>
        <p:grpSpPr>
          <a:xfrm>
            <a:off x="1178621" y="2810255"/>
            <a:ext cx="3364560" cy="768240"/>
            <a:chOff x="1178621" y="2810255"/>
            <a:chExt cx="3364560" cy="76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1026F744-AC9B-4D06-BC2B-829F89042084}"/>
                    </a:ext>
                  </a:extLst>
                </p14:cNvPr>
                <p14:cNvContentPartPr/>
                <p14:nvPr/>
              </p14:nvContentPartPr>
              <p14:xfrm>
                <a:off x="1178621" y="2932295"/>
                <a:ext cx="284040" cy="3697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1026F744-AC9B-4D06-BC2B-829F8904208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74301" y="2927975"/>
                  <a:ext cx="29268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060A3590-E1E6-4904-9269-28AC570CA330}"/>
                    </a:ext>
                  </a:extLst>
                </p14:cNvPr>
                <p14:cNvContentPartPr/>
                <p14:nvPr/>
              </p14:nvContentPartPr>
              <p14:xfrm>
                <a:off x="1321181" y="3121295"/>
                <a:ext cx="132840" cy="230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060A3590-E1E6-4904-9269-28AC570CA33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316861" y="3116975"/>
                  <a:ext cx="14148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33B1E5C1-EABB-4A8E-ACFD-ABB8341C6006}"/>
                    </a:ext>
                  </a:extLst>
                </p14:cNvPr>
                <p14:cNvContentPartPr/>
                <p14:nvPr/>
              </p14:nvContentPartPr>
              <p14:xfrm>
                <a:off x="1666421" y="3132815"/>
                <a:ext cx="25560" cy="234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33B1E5C1-EABB-4A8E-ACFD-ABB8341C600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662101" y="3128495"/>
                  <a:ext cx="342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702D7D0-1223-4B18-8579-DD62147DEAD9}"/>
                    </a:ext>
                  </a:extLst>
                </p14:cNvPr>
                <p14:cNvContentPartPr/>
                <p14:nvPr/>
              </p14:nvContentPartPr>
              <p14:xfrm>
                <a:off x="1858301" y="2927975"/>
                <a:ext cx="316080" cy="3636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702D7D0-1223-4B18-8579-DD62147DEAD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853981" y="2923655"/>
                  <a:ext cx="32472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35DCC186-D8F8-4A71-BE42-31945321C4FC}"/>
                    </a:ext>
                  </a:extLst>
                </p14:cNvPr>
                <p14:cNvContentPartPr/>
                <p14:nvPr/>
              </p14:nvContentPartPr>
              <p14:xfrm>
                <a:off x="1991141" y="3146495"/>
                <a:ext cx="207720" cy="291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35DCC186-D8F8-4A71-BE42-31945321C4F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986821" y="3142175"/>
                  <a:ext cx="2163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857500C6-B13B-4A80-98D3-573FFC578291}"/>
                    </a:ext>
                  </a:extLst>
                </p14:cNvPr>
                <p14:cNvContentPartPr/>
                <p14:nvPr/>
              </p14:nvContentPartPr>
              <p14:xfrm>
                <a:off x="1947941" y="2810255"/>
                <a:ext cx="330120" cy="554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857500C6-B13B-4A80-98D3-573FFC57829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943621" y="2805935"/>
                  <a:ext cx="3387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2B512CB9-3822-4C13-8667-5F9EA03B37AA}"/>
                    </a:ext>
                  </a:extLst>
                </p14:cNvPr>
                <p14:cNvContentPartPr/>
                <p14:nvPr/>
              </p14:nvContentPartPr>
              <p14:xfrm>
                <a:off x="2508821" y="3137855"/>
                <a:ext cx="112320" cy="11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2B512CB9-3822-4C13-8667-5F9EA03B37A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504501" y="3133535"/>
                  <a:ext cx="1209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1779D719-93C2-43B6-A593-4C54A899F945}"/>
                    </a:ext>
                  </a:extLst>
                </p14:cNvPr>
                <p14:cNvContentPartPr/>
                <p14:nvPr/>
              </p14:nvContentPartPr>
              <p14:xfrm>
                <a:off x="2521781" y="3247655"/>
                <a:ext cx="196920" cy="424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1779D719-93C2-43B6-A593-4C54A899F94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517461" y="3243335"/>
                  <a:ext cx="2055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43086F3-9D66-4371-96D9-3412D4F692D8}"/>
                    </a:ext>
                  </a:extLst>
                </p14:cNvPr>
                <p14:cNvContentPartPr/>
                <p14:nvPr/>
              </p14:nvContentPartPr>
              <p14:xfrm>
                <a:off x="3219821" y="2935175"/>
                <a:ext cx="254880" cy="2602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43086F3-9D66-4371-96D9-3412D4F692D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215501" y="2930855"/>
                  <a:ext cx="26352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094C08C7-21B7-4B92-986C-FDC4A1329245}"/>
                    </a:ext>
                  </a:extLst>
                </p14:cNvPr>
                <p14:cNvContentPartPr/>
                <p14:nvPr/>
              </p14:nvContentPartPr>
              <p14:xfrm>
                <a:off x="3156821" y="2974055"/>
                <a:ext cx="299880" cy="2451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094C08C7-21B7-4B92-986C-FDC4A132924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152501" y="2969735"/>
                  <a:ext cx="30852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D034A73C-86C0-4DD1-86DD-5FFAC44B48F8}"/>
                    </a:ext>
                  </a:extLst>
                </p14:cNvPr>
                <p14:cNvContentPartPr/>
                <p14:nvPr/>
              </p14:nvContentPartPr>
              <p14:xfrm>
                <a:off x="3679901" y="3062615"/>
                <a:ext cx="187920" cy="331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D034A73C-86C0-4DD1-86DD-5FFAC44B48F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675581" y="3058295"/>
                  <a:ext cx="1965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AE00C25-1143-4F1F-9EA9-C06A53527151}"/>
                    </a:ext>
                  </a:extLst>
                </p14:cNvPr>
                <p14:cNvContentPartPr/>
                <p14:nvPr/>
              </p14:nvContentPartPr>
              <p14:xfrm>
                <a:off x="3740021" y="3006815"/>
                <a:ext cx="21600" cy="2534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AE00C25-1143-4F1F-9EA9-C06A5352715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735701" y="3002495"/>
                  <a:ext cx="3024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D45518A1-466E-4ED2-A76B-450EBB615E25}"/>
                    </a:ext>
                  </a:extLst>
                </p14:cNvPr>
                <p14:cNvContentPartPr/>
                <p14:nvPr/>
              </p14:nvContentPartPr>
              <p14:xfrm>
                <a:off x="4001021" y="2859575"/>
                <a:ext cx="61920" cy="3250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D45518A1-466E-4ED2-A76B-450EBB615E2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996701" y="2855255"/>
                  <a:ext cx="7056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76981E0-8E3D-4E5A-A75E-C5D17D1D2C98}"/>
                    </a:ext>
                  </a:extLst>
                </p14:cNvPr>
                <p14:cNvContentPartPr/>
                <p14:nvPr/>
              </p14:nvContentPartPr>
              <p14:xfrm>
                <a:off x="4090661" y="3017615"/>
                <a:ext cx="452520" cy="5608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76981E0-8E3D-4E5A-A75E-C5D17D1D2C9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086341" y="3013295"/>
                  <a:ext cx="461160" cy="56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D69B09EB-2019-4AE2-90AE-D2D966361E61}"/>
                    </a:ext>
                  </a:extLst>
                </p14:cNvPr>
                <p14:cNvContentPartPr/>
                <p14:nvPr/>
              </p14:nvContentPartPr>
              <p14:xfrm>
                <a:off x="2951981" y="2820695"/>
                <a:ext cx="261000" cy="6138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D69B09EB-2019-4AE2-90AE-D2D966361E6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947661" y="2816015"/>
                  <a:ext cx="269640" cy="62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554BBBA9-218D-4FD1-8D32-23C8B166F103}"/>
              </a:ext>
            </a:extLst>
          </p:cNvPr>
          <p:cNvGrpSpPr/>
          <p:nvPr/>
        </p:nvGrpSpPr>
        <p:grpSpPr>
          <a:xfrm>
            <a:off x="4824341" y="2793335"/>
            <a:ext cx="479880" cy="595800"/>
            <a:chOff x="4824341" y="2793335"/>
            <a:chExt cx="479880" cy="59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784D350-16F2-4741-B5D6-19E7DAF9EDA4}"/>
                    </a:ext>
                  </a:extLst>
                </p14:cNvPr>
                <p14:cNvContentPartPr/>
                <p14:nvPr/>
              </p14:nvContentPartPr>
              <p14:xfrm>
                <a:off x="4824341" y="2793335"/>
                <a:ext cx="250560" cy="5958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784D350-16F2-4741-B5D6-19E7DAF9EDA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820021" y="2789015"/>
                  <a:ext cx="259200" cy="60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BE74F1E5-889C-4EC2-A90F-DC7D7ED26BA0}"/>
                    </a:ext>
                  </a:extLst>
                </p14:cNvPr>
                <p14:cNvContentPartPr/>
                <p14:nvPr/>
              </p14:nvContentPartPr>
              <p14:xfrm>
                <a:off x="5280821" y="3119855"/>
                <a:ext cx="23400" cy="316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BE74F1E5-889C-4EC2-A90F-DC7D7ED26BA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276501" y="3115535"/>
                  <a:ext cx="32040" cy="4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2D22A1E4-B99A-41D6-9768-BBE3793DE52C}"/>
              </a:ext>
            </a:extLst>
          </p:cNvPr>
          <p:cNvGrpSpPr/>
          <p:nvPr/>
        </p:nvGrpSpPr>
        <p:grpSpPr>
          <a:xfrm>
            <a:off x="5592941" y="2725655"/>
            <a:ext cx="911880" cy="570240"/>
            <a:chOff x="5592941" y="2725655"/>
            <a:chExt cx="911880" cy="57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0877ABD-7252-40B4-B5A0-04F11B71036F}"/>
                    </a:ext>
                  </a:extLst>
                </p14:cNvPr>
                <p14:cNvContentPartPr/>
                <p14:nvPr/>
              </p14:nvContentPartPr>
              <p14:xfrm>
                <a:off x="5592941" y="2725655"/>
                <a:ext cx="245520" cy="5702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0877ABD-7252-40B4-B5A0-04F11B71036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588621" y="2721335"/>
                  <a:ext cx="254160" cy="57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4BFF72AD-7B70-468B-990F-81383DD9DDFE}"/>
                    </a:ext>
                  </a:extLst>
                </p14:cNvPr>
                <p14:cNvContentPartPr/>
                <p14:nvPr/>
              </p14:nvContentPartPr>
              <p14:xfrm>
                <a:off x="5926661" y="3005735"/>
                <a:ext cx="207720" cy="1263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4BFF72AD-7B70-468B-990F-81383DD9DDF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922341" y="3001055"/>
                  <a:ext cx="2163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3EACEEA-F6F1-49C8-9676-0C1ED1097261}"/>
                    </a:ext>
                  </a:extLst>
                </p14:cNvPr>
                <p14:cNvContentPartPr/>
                <p14:nvPr/>
              </p14:nvContentPartPr>
              <p14:xfrm>
                <a:off x="5793101" y="2978015"/>
                <a:ext cx="327240" cy="2084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3EACEEA-F6F1-49C8-9676-0C1ED109726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788781" y="2973695"/>
                  <a:ext cx="3358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A53FA0C-5C98-4CC1-A09C-4BC9DB202005}"/>
                    </a:ext>
                  </a:extLst>
                </p14:cNvPr>
                <p14:cNvContentPartPr/>
                <p14:nvPr/>
              </p14:nvContentPartPr>
              <p14:xfrm>
                <a:off x="6322301" y="3064055"/>
                <a:ext cx="182520" cy="241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A53FA0C-5C98-4CC1-A09C-4BC9DB20200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317981" y="3059735"/>
                  <a:ext cx="19116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75AC01CB-A1B9-4BEA-B508-4AC8F6E2A80E}"/>
              </a:ext>
            </a:extLst>
          </p:cNvPr>
          <p:cNvGrpSpPr/>
          <p:nvPr/>
        </p:nvGrpSpPr>
        <p:grpSpPr>
          <a:xfrm>
            <a:off x="6801821" y="2785775"/>
            <a:ext cx="1166040" cy="656280"/>
            <a:chOff x="6801821" y="2785775"/>
            <a:chExt cx="1166040" cy="65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7367B869-3595-4F5A-8E29-BB96943F3534}"/>
                    </a:ext>
                  </a:extLst>
                </p14:cNvPr>
                <p14:cNvContentPartPr/>
                <p14:nvPr/>
              </p14:nvContentPartPr>
              <p14:xfrm>
                <a:off x="6801821" y="2989175"/>
                <a:ext cx="123120" cy="1278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7367B869-3595-4F5A-8E29-BB96943F353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797501" y="2984855"/>
                  <a:ext cx="1317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B59A81C-6F8F-4C65-8259-4F029D12CAA0}"/>
                    </a:ext>
                  </a:extLst>
                </p14:cNvPr>
                <p14:cNvContentPartPr/>
                <p14:nvPr/>
              </p14:nvContentPartPr>
              <p14:xfrm>
                <a:off x="6857621" y="2845895"/>
                <a:ext cx="36360" cy="79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B59A81C-6F8F-4C65-8259-4F029D12CAA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853301" y="2841575"/>
                  <a:ext cx="4500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930FDF2-05D4-4D56-B461-382874F25E31}"/>
                    </a:ext>
                  </a:extLst>
                </p14:cNvPr>
                <p14:cNvContentPartPr/>
                <p14:nvPr/>
              </p14:nvContentPartPr>
              <p14:xfrm>
                <a:off x="6964181" y="3000695"/>
                <a:ext cx="427320" cy="4413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930FDF2-05D4-4D56-B461-382874F25E3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959861" y="2996375"/>
                  <a:ext cx="43596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242145FA-B8E6-4451-84C7-F841A2FF505D}"/>
                    </a:ext>
                  </a:extLst>
                </p14:cNvPr>
                <p14:cNvContentPartPr/>
                <p14:nvPr/>
              </p14:nvContentPartPr>
              <p14:xfrm>
                <a:off x="7426421" y="2785775"/>
                <a:ext cx="254880" cy="5310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242145FA-B8E6-4451-84C7-F841A2FF505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422101" y="2781455"/>
                  <a:ext cx="26352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B645B45-1BED-4CF6-A556-E250165F702A}"/>
                    </a:ext>
                  </a:extLst>
                </p14:cNvPr>
                <p14:cNvContentPartPr/>
                <p14:nvPr/>
              </p14:nvContentPartPr>
              <p14:xfrm>
                <a:off x="7823501" y="3065495"/>
                <a:ext cx="138960" cy="24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B645B45-1BED-4CF6-A556-E250165F702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819181" y="3061175"/>
                  <a:ext cx="147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E945806-7506-4419-A574-F8DF6A0FA6A2}"/>
                    </a:ext>
                  </a:extLst>
                </p14:cNvPr>
                <p14:cNvContentPartPr/>
                <p14:nvPr/>
              </p14:nvContentPartPr>
              <p14:xfrm>
                <a:off x="7751141" y="3216335"/>
                <a:ext cx="216720" cy="378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E945806-7506-4419-A574-F8DF6A0FA6A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746821" y="3212015"/>
                  <a:ext cx="225360" cy="4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C7BE8094-0EAB-4C1E-B2CF-E543A0D0CE67}"/>
              </a:ext>
            </a:extLst>
          </p:cNvPr>
          <p:cNvGrpSpPr/>
          <p:nvPr/>
        </p:nvGrpSpPr>
        <p:grpSpPr>
          <a:xfrm>
            <a:off x="8232821" y="2699735"/>
            <a:ext cx="3887280" cy="822960"/>
            <a:chOff x="8232821" y="2699735"/>
            <a:chExt cx="3887280" cy="82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57CEA48-2AE6-4859-9124-0E9370A5E649}"/>
                    </a:ext>
                  </a:extLst>
                </p14:cNvPr>
                <p14:cNvContentPartPr/>
                <p14:nvPr/>
              </p14:nvContentPartPr>
              <p14:xfrm>
                <a:off x="8335781" y="3012935"/>
                <a:ext cx="246240" cy="2214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57CEA48-2AE6-4859-9124-0E9370A5E64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331461" y="3008615"/>
                  <a:ext cx="25488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BDC88A2C-75CD-41DC-A6F3-43518D5B1A05}"/>
                    </a:ext>
                  </a:extLst>
                </p14:cNvPr>
                <p14:cNvContentPartPr/>
                <p14:nvPr/>
              </p14:nvContentPartPr>
              <p14:xfrm>
                <a:off x="8232821" y="3041375"/>
                <a:ext cx="318240" cy="2275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BDC88A2C-75CD-41DC-A6F3-43518D5B1A0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228501" y="3037055"/>
                  <a:ext cx="3268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03E9CCB-1665-4D09-B315-A27254FCF286}"/>
                    </a:ext>
                  </a:extLst>
                </p14:cNvPr>
                <p14:cNvContentPartPr/>
                <p14:nvPr/>
              </p14:nvContentPartPr>
              <p14:xfrm>
                <a:off x="8573381" y="2819255"/>
                <a:ext cx="235440" cy="191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03E9CCB-1665-4D09-B315-A27254FCF28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569061" y="2814935"/>
                  <a:ext cx="2440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61CBE11-087C-4AE0-B975-6E6944E3893C}"/>
                    </a:ext>
                  </a:extLst>
                </p14:cNvPr>
                <p14:cNvContentPartPr/>
                <p14:nvPr/>
              </p14:nvContentPartPr>
              <p14:xfrm>
                <a:off x="8967221" y="3137855"/>
                <a:ext cx="202320" cy="277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61CBE11-087C-4AE0-B975-6E6944E3893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962901" y="3133535"/>
                  <a:ext cx="2109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D3C8DBC4-99BB-484A-9E54-DE1251698355}"/>
                    </a:ext>
                  </a:extLst>
                </p14:cNvPr>
                <p14:cNvContentPartPr/>
                <p14:nvPr/>
              </p14:nvContentPartPr>
              <p14:xfrm>
                <a:off x="9439901" y="2987735"/>
                <a:ext cx="87120" cy="185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D3C8DBC4-99BB-484A-9E54-DE125169835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435581" y="2983415"/>
                  <a:ext cx="957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EBC1E267-AA4E-4AA0-8988-9676A5815F8F}"/>
                    </a:ext>
                  </a:extLst>
                </p14:cNvPr>
                <p14:cNvContentPartPr/>
                <p14:nvPr/>
              </p14:nvContentPartPr>
              <p14:xfrm>
                <a:off x="9487061" y="2841575"/>
                <a:ext cx="18000" cy="302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EBC1E267-AA4E-4AA0-8988-9676A5815F8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482741" y="2837255"/>
                  <a:ext cx="266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F6568F7-7088-4EFD-BDBE-D192DFAC901A}"/>
                    </a:ext>
                  </a:extLst>
                </p14:cNvPr>
                <p14:cNvContentPartPr/>
                <p14:nvPr/>
              </p14:nvContentPartPr>
              <p14:xfrm>
                <a:off x="9216701" y="2852015"/>
                <a:ext cx="236880" cy="4518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F6568F7-7088-4EFD-BDBE-D192DFAC901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12381" y="2847695"/>
                  <a:ext cx="245520" cy="4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04535F9-0B1F-4251-BB58-35D53D8F4925}"/>
                    </a:ext>
                  </a:extLst>
                </p14:cNvPr>
                <p14:cNvContentPartPr/>
                <p14:nvPr/>
              </p14:nvContentPartPr>
              <p14:xfrm>
                <a:off x="9680021" y="2891615"/>
                <a:ext cx="110520" cy="3078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04535F9-0B1F-4251-BB58-35D53D8F492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675701" y="2887295"/>
                  <a:ext cx="11916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F6198F99-1E86-4734-B1CE-3C5CC5FA6F2F}"/>
                    </a:ext>
                  </a:extLst>
                </p14:cNvPr>
                <p14:cNvContentPartPr/>
                <p14:nvPr/>
              </p14:nvContentPartPr>
              <p14:xfrm>
                <a:off x="9781181" y="2699735"/>
                <a:ext cx="193320" cy="1659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F6198F99-1E86-4734-B1CE-3C5CC5FA6F2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776861" y="2695415"/>
                  <a:ext cx="2019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0239396-4CBC-4F07-95DD-31474E855B47}"/>
                    </a:ext>
                  </a:extLst>
                </p14:cNvPr>
                <p14:cNvContentPartPr/>
                <p14:nvPr/>
              </p14:nvContentPartPr>
              <p14:xfrm>
                <a:off x="10010501" y="2935175"/>
                <a:ext cx="316080" cy="5396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0239396-4CBC-4F07-95DD-31474E855B4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006181" y="2930855"/>
                  <a:ext cx="324720" cy="54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A10AE19D-7743-4A0D-AD67-9D842F74F3B5}"/>
                    </a:ext>
                  </a:extLst>
                </p14:cNvPr>
                <p14:cNvContentPartPr/>
                <p14:nvPr/>
              </p14:nvContentPartPr>
              <p14:xfrm>
                <a:off x="10353221" y="2733215"/>
                <a:ext cx="334080" cy="2473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A10AE19D-7743-4A0D-AD67-9D842F74F3B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348901" y="2728895"/>
                  <a:ext cx="3427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D501D5D-3612-48BD-B18D-A5238678D7E4}"/>
                    </a:ext>
                  </a:extLst>
                </p14:cNvPr>
                <p14:cNvContentPartPr/>
                <p14:nvPr/>
              </p14:nvContentPartPr>
              <p14:xfrm>
                <a:off x="10613141" y="3148655"/>
                <a:ext cx="139680" cy="302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D501D5D-3612-48BD-B18D-A5238678D7E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608821" y="3144335"/>
                  <a:ext cx="148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98F6F85-6ABD-4AA5-863B-265EABDBB47F}"/>
                    </a:ext>
                  </a:extLst>
                </p14:cNvPr>
                <p14:cNvContentPartPr/>
                <p14:nvPr/>
              </p14:nvContentPartPr>
              <p14:xfrm>
                <a:off x="10647341" y="3197615"/>
                <a:ext cx="168120" cy="590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98F6F85-6ABD-4AA5-863B-265EABDBB47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643021" y="3193295"/>
                  <a:ext cx="17676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D2FC75B-E550-4166-AFF3-ADAB136D85F2}"/>
                    </a:ext>
                  </a:extLst>
                </p14:cNvPr>
                <p14:cNvContentPartPr/>
                <p14:nvPr/>
              </p14:nvContentPartPr>
              <p14:xfrm>
                <a:off x="11008061" y="3011495"/>
                <a:ext cx="200520" cy="2433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D2FC75B-E550-4166-AFF3-ADAB136D85F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003741" y="3007175"/>
                  <a:ext cx="2091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6F8C25A-54BF-4ABC-979B-299595F56F87}"/>
                    </a:ext>
                  </a:extLst>
                </p14:cNvPr>
                <p14:cNvContentPartPr/>
                <p14:nvPr/>
              </p14:nvContentPartPr>
              <p14:xfrm>
                <a:off x="10910501" y="3083855"/>
                <a:ext cx="269640" cy="1864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6F8C25A-54BF-4ABC-979B-299595F56F8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906181" y="3079535"/>
                  <a:ext cx="2782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DB71FCBC-49E1-49B3-93D4-0F01577AF1E2}"/>
                    </a:ext>
                  </a:extLst>
                </p14:cNvPr>
                <p14:cNvContentPartPr/>
                <p14:nvPr/>
              </p14:nvContentPartPr>
              <p14:xfrm>
                <a:off x="11230541" y="2908175"/>
                <a:ext cx="193320" cy="1404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DB71FCBC-49E1-49B3-93D4-0F01577AF1E2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226221" y="2903855"/>
                  <a:ext cx="2019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5B2190A-1E71-4A9E-9066-5C605DC4176D}"/>
                    </a:ext>
                  </a:extLst>
                </p14:cNvPr>
                <p14:cNvContentPartPr/>
                <p14:nvPr/>
              </p14:nvContentPartPr>
              <p14:xfrm>
                <a:off x="11362301" y="3178535"/>
                <a:ext cx="251280" cy="270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5B2190A-1E71-4A9E-9066-5C605DC4176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357981" y="3174215"/>
                  <a:ext cx="2599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303651A-440A-48F0-A9DB-A122D003410D}"/>
                    </a:ext>
                  </a:extLst>
                </p14:cNvPr>
                <p14:cNvContentPartPr/>
                <p14:nvPr/>
              </p14:nvContentPartPr>
              <p14:xfrm>
                <a:off x="11446901" y="3142535"/>
                <a:ext cx="22320" cy="1594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303651A-440A-48F0-A9DB-A122D003410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442581" y="3138215"/>
                  <a:ext cx="309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0DD1794-1970-42E3-A3A2-37F64A9B231F}"/>
                    </a:ext>
                  </a:extLst>
                </p14:cNvPr>
                <p14:cNvContentPartPr/>
                <p14:nvPr/>
              </p14:nvContentPartPr>
              <p14:xfrm>
                <a:off x="11595941" y="3053975"/>
                <a:ext cx="241560" cy="4687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0DD1794-1970-42E3-A3A2-37F64A9B231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591621" y="3049655"/>
                  <a:ext cx="25020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9D408ADC-EA03-4CD6-BD61-743ECDED8DDD}"/>
                    </a:ext>
                  </a:extLst>
                </p14:cNvPr>
                <p14:cNvContentPartPr/>
                <p14:nvPr/>
              </p14:nvContentPartPr>
              <p14:xfrm>
                <a:off x="11895101" y="2926175"/>
                <a:ext cx="225000" cy="1857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9D408ADC-EA03-4CD6-BD61-743ECDED8DD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890781" y="2921855"/>
                  <a:ext cx="233640" cy="19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73E92363-2604-4A2A-8350-49B4E7DFDCEF}"/>
              </a:ext>
            </a:extLst>
          </p:cNvPr>
          <p:cNvGrpSpPr/>
          <p:nvPr/>
        </p:nvGrpSpPr>
        <p:grpSpPr>
          <a:xfrm>
            <a:off x="239741" y="3807095"/>
            <a:ext cx="1661760" cy="487440"/>
            <a:chOff x="239741" y="3807095"/>
            <a:chExt cx="166176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8258411D-CBCD-4206-9EDC-AA6D45851D80}"/>
                    </a:ext>
                  </a:extLst>
                </p14:cNvPr>
                <p14:cNvContentPartPr/>
                <p14:nvPr/>
              </p14:nvContentPartPr>
              <p14:xfrm>
                <a:off x="239741" y="3891695"/>
                <a:ext cx="267480" cy="4028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8258411D-CBCD-4206-9EDC-AA6D45851D8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35421" y="3887375"/>
                  <a:ext cx="27612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EC3A16A-C1D7-4DAA-831A-B68CFD648230}"/>
                    </a:ext>
                  </a:extLst>
                </p14:cNvPr>
                <p14:cNvContentPartPr/>
                <p14:nvPr/>
              </p14:nvContentPartPr>
              <p14:xfrm>
                <a:off x="327581" y="4101575"/>
                <a:ext cx="214560" cy="10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EC3A16A-C1D7-4DAA-831A-B68CFD64823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23261" y="4097255"/>
                  <a:ext cx="223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6604830-6577-4F62-9FED-112F4FAC68ED}"/>
                    </a:ext>
                  </a:extLst>
                </p14:cNvPr>
                <p14:cNvContentPartPr/>
                <p14:nvPr/>
              </p14:nvContentPartPr>
              <p14:xfrm>
                <a:off x="749861" y="4071695"/>
                <a:ext cx="5760" cy="302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6604830-6577-4F62-9FED-112F4FAC68E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45541" y="4067375"/>
                  <a:ext cx="144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292D7A57-E17B-4C65-A471-FEBC8F5A5066}"/>
                    </a:ext>
                  </a:extLst>
                </p14:cNvPr>
                <p14:cNvContentPartPr/>
                <p14:nvPr/>
              </p14:nvContentPartPr>
              <p14:xfrm>
                <a:off x="1034261" y="3924815"/>
                <a:ext cx="273960" cy="2984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292D7A57-E17B-4C65-A471-FEBC8F5A506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29941" y="3920495"/>
                  <a:ext cx="28260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989EB21-9033-4891-999E-E922BDBC5CA3}"/>
                    </a:ext>
                  </a:extLst>
                </p14:cNvPr>
                <p14:cNvContentPartPr/>
                <p14:nvPr/>
              </p14:nvContentPartPr>
              <p14:xfrm>
                <a:off x="1083221" y="4059455"/>
                <a:ext cx="299880" cy="45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989EB21-9033-4891-999E-E922BDBC5CA3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78901" y="4055135"/>
                  <a:ext cx="30852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1CD0DE9-7333-401F-8B2C-0C96C7D7C3BF}"/>
                    </a:ext>
                  </a:extLst>
                </p14:cNvPr>
                <p14:cNvContentPartPr/>
                <p14:nvPr/>
              </p14:nvContentPartPr>
              <p14:xfrm>
                <a:off x="996461" y="3807095"/>
                <a:ext cx="334440" cy="241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1CD0DE9-7333-401F-8B2C-0C96C7D7C3B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92141" y="3802775"/>
                  <a:ext cx="3430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A504489-6804-43CD-9D7B-EE067F553AE3}"/>
                    </a:ext>
                  </a:extLst>
                </p14:cNvPr>
                <p14:cNvContentPartPr/>
                <p14:nvPr/>
              </p14:nvContentPartPr>
              <p14:xfrm>
                <a:off x="1642661" y="3946055"/>
                <a:ext cx="258840" cy="312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A504489-6804-43CD-9D7B-EE067F553AE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638341" y="3941735"/>
                  <a:ext cx="26748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82C5037E-54CF-4D0C-9F15-BD8D6FC9E5D7}"/>
                    </a:ext>
                  </a:extLst>
                </p14:cNvPr>
                <p14:cNvContentPartPr/>
                <p14:nvPr/>
              </p14:nvContentPartPr>
              <p14:xfrm>
                <a:off x="1635821" y="4124255"/>
                <a:ext cx="238320" cy="201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82C5037E-54CF-4D0C-9F15-BD8D6FC9E5D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631501" y="4119935"/>
                  <a:ext cx="24696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C1E1A4DC-C746-484E-B7D7-AEFB71124C90}"/>
              </a:ext>
            </a:extLst>
          </p:cNvPr>
          <p:cNvGrpSpPr/>
          <p:nvPr/>
        </p:nvGrpSpPr>
        <p:grpSpPr>
          <a:xfrm>
            <a:off x="2248901" y="3669935"/>
            <a:ext cx="628560" cy="612720"/>
            <a:chOff x="2248901" y="3669935"/>
            <a:chExt cx="628560" cy="61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EA76EFB3-9F0D-443E-B056-BB7203F5D28C}"/>
                    </a:ext>
                  </a:extLst>
                </p14:cNvPr>
                <p14:cNvContentPartPr/>
                <p14:nvPr/>
              </p14:nvContentPartPr>
              <p14:xfrm>
                <a:off x="2248901" y="3767135"/>
                <a:ext cx="23760" cy="4982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EA76EFB3-9F0D-443E-B056-BB7203F5D28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244581" y="3762815"/>
                  <a:ext cx="3240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592B285-E1DB-4DEC-B40E-52E3709C229D}"/>
                    </a:ext>
                  </a:extLst>
                </p14:cNvPr>
                <p14:cNvContentPartPr/>
                <p14:nvPr/>
              </p14:nvContentPartPr>
              <p14:xfrm>
                <a:off x="2343941" y="3775415"/>
                <a:ext cx="19080" cy="5072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592B285-E1DB-4DEC-B40E-52E3709C229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339621" y="3771095"/>
                  <a:ext cx="2772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E9845D49-88D4-41CF-BE1E-A4AC9F3C7065}"/>
                    </a:ext>
                  </a:extLst>
                </p14:cNvPr>
                <p14:cNvContentPartPr/>
                <p14:nvPr/>
              </p14:nvContentPartPr>
              <p14:xfrm>
                <a:off x="2290661" y="3727175"/>
                <a:ext cx="386280" cy="5137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E9845D49-88D4-41CF-BE1E-A4AC9F3C706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286341" y="3722855"/>
                  <a:ext cx="39492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86A68660-4230-4809-86FF-102F15418D52}"/>
                    </a:ext>
                  </a:extLst>
                </p14:cNvPr>
                <p14:cNvContentPartPr/>
                <p14:nvPr/>
              </p14:nvContentPartPr>
              <p14:xfrm>
                <a:off x="2687381" y="3709535"/>
                <a:ext cx="190080" cy="122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86A68660-4230-4809-86FF-102F15418D5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683061" y="3705215"/>
                  <a:ext cx="19872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D241F211-7CA8-461D-AEE4-3C9CF5C3FE36}"/>
                    </a:ext>
                  </a:extLst>
                </p14:cNvPr>
                <p14:cNvContentPartPr/>
                <p14:nvPr/>
              </p14:nvContentPartPr>
              <p14:xfrm>
                <a:off x="2777741" y="3669935"/>
                <a:ext cx="11520" cy="1497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D241F211-7CA8-461D-AEE4-3C9CF5C3FE3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773421" y="3665615"/>
                  <a:ext cx="2016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AB05C1AF-6B11-4442-9B4C-4BEF515DE99C}"/>
              </a:ext>
            </a:extLst>
          </p:cNvPr>
          <p:cNvGrpSpPr/>
          <p:nvPr/>
        </p:nvGrpSpPr>
        <p:grpSpPr>
          <a:xfrm>
            <a:off x="3572261" y="3653375"/>
            <a:ext cx="2428560" cy="797400"/>
            <a:chOff x="3572261" y="3653375"/>
            <a:chExt cx="2428560" cy="79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5C22C5B-B88D-4333-A99C-D629EC532A6A}"/>
                    </a:ext>
                  </a:extLst>
                </p14:cNvPr>
                <p14:cNvContentPartPr/>
                <p14:nvPr/>
              </p14:nvContentPartPr>
              <p14:xfrm>
                <a:off x="3572261" y="3653375"/>
                <a:ext cx="246960" cy="7974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5C22C5B-B88D-4333-A99C-D629EC532A6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567941" y="3649055"/>
                  <a:ext cx="255600" cy="80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9696EDCC-E7FE-4949-B49A-10F101260EF5}"/>
                    </a:ext>
                  </a:extLst>
                </p14:cNvPr>
                <p14:cNvContentPartPr/>
                <p14:nvPr/>
              </p14:nvContentPartPr>
              <p14:xfrm>
                <a:off x="4107221" y="3714575"/>
                <a:ext cx="130680" cy="5241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9696EDCC-E7FE-4949-B49A-10F101260EF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102901" y="3710255"/>
                  <a:ext cx="13932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0BC0F98-5FC9-4CFC-82C6-13E4E8F4F867}"/>
                    </a:ext>
                  </a:extLst>
                </p14:cNvPr>
                <p14:cNvContentPartPr/>
                <p14:nvPr/>
              </p14:nvContentPartPr>
              <p14:xfrm>
                <a:off x="3961781" y="3944255"/>
                <a:ext cx="247320" cy="255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0BC0F98-5FC9-4CFC-82C6-13E4E8F4F86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957461" y="3939935"/>
                  <a:ext cx="2559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6432120C-2F18-4D5F-9606-1C4E3E5A3F60}"/>
                    </a:ext>
                  </a:extLst>
                </p14:cNvPr>
                <p14:cNvContentPartPr/>
                <p14:nvPr/>
              </p14:nvContentPartPr>
              <p14:xfrm>
                <a:off x="4318541" y="3980255"/>
                <a:ext cx="273240" cy="2721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6432120C-2F18-4D5F-9606-1C4E3E5A3F6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314221" y="3975935"/>
                  <a:ext cx="2818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D437829-F489-4583-98B9-758449AC95E8}"/>
                    </a:ext>
                  </a:extLst>
                </p14:cNvPr>
                <p14:cNvContentPartPr/>
                <p14:nvPr/>
              </p14:nvContentPartPr>
              <p14:xfrm>
                <a:off x="4667021" y="4054775"/>
                <a:ext cx="368640" cy="1951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D437829-F489-4583-98B9-758449AC95E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662701" y="4050455"/>
                  <a:ext cx="3772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7033C0BF-978A-4806-896D-C41B319EE650}"/>
                    </a:ext>
                  </a:extLst>
                </p14:cNvPr>
                <p14:cNvContentPartPr/>
                <p14:nvPr/>
              </p14:nvContentPartPr>
              <p14:xfrm>
                <a:off x="5105501" y="4061975"/>
                <a:ext cx="284040" cy="2278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7033C0BF-978A-4806-896D-C41B319EE65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101181" y="4057655"/>
                  <a:ext cx="2926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53C07E6C-0AAF-4AD0-9721-89E72E11F20B}"/>
                    </a:ext>
                  </a:extLst>
                </p14:cNvPr>
                <p14:cNvContentPartPr/>
                <p14:nvPr/>
              </p14:nvContentPartPr>
              <p14:xfrm>
                <a:off x="5444981" y="4065575"/>
                <a:ext cx="267120" cy="1980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53C07E6C-0AAF-4AD0-9721-89E72E11F20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440661" y="4061255"/>
                  <a:ext cx="2757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D7A8CFE8-A671-4438-88BB-2D247317790C}"/>
                    </a:ext>
                  </a:extLst>
                </p14:cNvPr>
                <p14:cNvContentPartPr/>
                <p14:nvPr/>
              </p14:nvContentPartPr>
              <p14:xfrm>
                <a:off x="5842781" y="4092935"/>
                <a:ext cx="158040" cy="2048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D7A8CFE8-A671-4438-88BB-2D247317790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838461" y="4088615"/>
                  <a:ext cx="166680" cy="21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EF95E4B5-5AE4-4F2C-B679-E64D1287C76F}"/>
              </a:ext>
            </a:extLst>
          </p:cNvPr>
          <p:cNvGrpSpPr/>
          <p:nvPr/>
        </p:nvGrpSpPr>
        <p:grpSpPr>
          <a:xfrm>
            <a:off x="6410141" y="3721055"/>
            <a:ext cx="878400" cy="585000"/>
            <a:chOff x="6410141" y="3721055"/>
            <a:chExt cx="878400" cy="58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A04D8DA2-D61D-4EA9-93BC-F01E3E37969B}"/>
                    </a:ext>
                  </a:extLst>
                </p14:cNvPr>
                <p14:cNvContentPartPr/>
                <p14:nvPr/>
              </p14:nvContentPartPr>
              <p14:xfrm>
                <a:off x="6410141" y="4081775"/>
                <a:ext cx="281520" cy="2242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A04D8DA2-D61D-4EA9-93BC-F01E3E37969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05821" y="4077455"/>
                  <a:ext cx="2901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38F8914C-E864-485B-8488-431FBBC5BD2D}"/>
                    </a:ext>
                  </a:extLst>
                </p14:cNvPr>
                <p14:cNvContentPartPr/>
                <p14:nvPr/>
              </p14:nvContentPartPr>
              <p14:xfrm>
                <a:off x="6801821" y="4098335"/>
                <a:ext cx="155880" cy="1965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38F8914C-E864-485B-8488-431FBBC5BD2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797501" y="4094015"/>
                  <a:ext cx="1645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C8EA85E-BDCD-47B5-949C-F99DBDC7CB90}"/>
                    </a:ext>
                  </a:extLst>
                </p14:cNvPr>
                <p14:cNvContentPartPr/>
                <p14:nvPr/>
              </p14:nvContentPartPr>
              <p14:xfrm>
                <a:off x="6972821" y="3721055"/>
                <a:ext cx="315720" cy="5814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C8EA85E-BDCD-47B5-949C-F99DBDC7CB9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968501" y="3716735"/>
                  <a:ext cx="324360" cy="59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82DB5A16-B7A1-43F0-A5BA-F91308785DB2}"/>
              </a:ext>
            </a:extLst>
          </p:cNvPr>
          <p:cNvGrpSpPr/>
          <p:nvPr/>
        </p:nvGrpSpPr>
        <p:grpSpPr>
          <a:xfrm>
            <a:off x="7572581" y="4046855"/>
            <a:ext cx="1437480" cy="278280"/>
            <a:chOff x="7572581" y="4046855"/>
            <a:chExt cx="143748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DBC3053-3DCE-4CC8-8F38-1F82EDB1E4F3}"/>
                    </a:ext>
                  </a:extLst>
                </p14:cNvPr>
                <p14:cNvContentPartPr/>
                <p14:nvPr/>
              </p14:nvContentPartPr>
              <p14:xfrm>
                <a:off x="7572581" y="4069535"/>
                <a:ext cx="698760" cy="2314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DBC3053-3DCE-4CC8-8F38-1F82EDB1E4F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568261" y="4065215"/>
                  <a:ext cx="7074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97A85C0B-FC68-4CD0-9740-B9B1F1AB567F}"/>
                    </a:ext>
                  </a:extLst>
                </p14:cNvPr>
                <p14:cNvContentPartPr/>
                <p14:nvPr/>
              </p14:nvContentPartPr>
              <p14:xfrm>
                <a:off x="8385821" y="4046855"/>
                <a:ext cx="306720" cy="2782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97A85C0B-FC68-4CD0-9740-B9B1F1AB567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381501" y="4042535"/>
                  <a:ext cx="31536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62EF9EF-5A49-4DCB-B1F8-37D8D1E8F3A8}"/>
                    </a:ext>
                  </a:extLst>
                </p14:cNvPr>
                <p14:cNvContentPartPr/>
                <p14:nvPr/>
              </p14:nvContentPartPr>
              <p14:xfrm>
                <a:off x="8686781" y="4079975"/>
                <a:ext cx="323280" cy="1872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62EF9EF-5A49-4DCB-B1F8-37D8D1E8F3A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682461" y="4075655"/>
                  <a:ext cx="331920" cy="19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96CBA5A0-BBAC-4A26-AC42-FDDAC143D5FB}"/>
              </a:ext>
            </a:extLst>
          </p:cNvPr>
          <p:cNvGrpSpPr/>
          <p:nvPr/>
        </p:nvGrpSpPr>
        <p:grpSpPr>
          <a:xfrm>
            <a:off x="9454301" y="3981695"/>
            <a:ext cx="459360" cy="295200"/>
            <a:chOff x="9454301" y="3981695"/>
            <a:chExt cx="459360" cy="29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FFD7FCD-0F1A-4060-B571-B7C87B208146}"/>
                    </a:ext>
                  </a:extLst>
                </p14:cNvPr>
                <p14:cNvContentPartPr/>
                <p14:nvPr/>
              </p14:nvContentPartPr>
              <p14:xfrm>
                <a:off x="9454301" y="4077815"/>
                <a:ext cx="75960" cy="1566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FFD7FCD-0F1A-4060-B571-B7C87B20814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449981" y="4073495"/>
                  <a:ext cx="846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81824158-7636-4942-A37A-B5CCA67A4BD4}"/>
                    </a:ext>
                  </a:extLst>
                </p14:cNvPr>
                <p14:cNvContentPartPr/>
                <p14:nvPr/>
              </p14:nvContentPartPr>
              <p14:xfrm>
                <a:off x="9467261" y="3981695"/>
                <a:ext cx="14760" cy="241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81824158-7636-4942-A37A-B5CCA67A4BD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462941" y="3977375"/>
                  <a:ext cx="234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F7CDCB7-D4F5-4A35-A3FF-875FDA9AC6F0}"/>
                    </a:ext>
                  </a:extLst>
                </p14:cNvPr>
                <p14:cNvContentPartPr/>
                <p14:nvPr/>
              </p14:nvContentPartPr>
              <p14:xfrm>
                <a:off x="9620981" y="4100495"/>
                <a:ext cx="292680" cy="1764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F7CDCB7-D4F5-4A35-A3FF-875FDA9AC6F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616661" y="4096175"/>
                  <a:ext cx="301320" cy="18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2B5C5E6E-37CE-49FE-973F-880E04ACA1E3}"/>
              </a:ext>
            </a:extLst>
          </p:cNvPr>
          <p:cNvGrpSpPr/>
          <p:nvPr/>
        </p:nvGrpSpPr>
        <p:grpSpPr>
          <a:xfrm>
            <a:off x="10494701" y="4020575"/>
            <a:ext cx="1038960" cy="233640"/>
            <a:chOff x="10494701" y="4020575"/>
            <a:chExt cx="1038960" cy="23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9873D5F-D79D-41BC-A7C9-648F6A2EE1AE}"/>
                    </a:ext>
                  </a:extLst>
                </p14:cNvPr>
                <p14:cNvContentPartPr/>
                <p14:nvPr/>
              </p14:nvContentPartPr>
              <p14:xfrm>
                <a:off x="10494701" y="4020575"/>
                <a:ext cx="345960" cy="1998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9873D5F-D79D-41BC-A7C9-648F6A2EE1AE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490381" y="4016255"/>
                  <a:ext cx="3546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AD8371A-7EF6-4BCE-90C0-425F518DDF38}"/>
                    </a:ext>
                  </a:extLst>
                </p14:cNvPr>
                <p14:cNvContentPartPr/>
                <p14:nvPr/>
              </p14:nvContentPartPr>
              <p14:xfrm>
                <a:off x="10936061" y="4059455"/>
                <a:ext cx="332280" cy="168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AD8371A-7EF6-4BCE-90C0-425F518DDF3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931741" y="4055135"/>
                  <a:ext cx="3409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E5D5132-6FB5-4752-A320-D5987F870EFC}"/>
                    </a:ext>
                  </a:extLst>
                </p14:cNvPr>
                <p14:cNvContentPartPr/>
                <p14:nvPr/>
              </p14:nvContentPartPr>
              <p14:xfrm>
                <a:off x="11460941" y="4142615"/>
                <a:ext cx="72720" cy="111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E5D5132-6FB5-4752-A320-D5987F870EF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456621" y="4138295"/>
                  <a:ext cx="81360" cy="12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ED475488-0E7F-4D8A-A2D5-DE9894731AB7}"/>
                  </a:ext>
                </a:extLst>
              </p14:cNvPr>
              <p14:cNvContentPartPr/>
              <p14:nvPr/>
            </p14:nvContentPartPr>
            <p14:xfrm>
              <a:off x="11472101" y="3852095"/>
              <a:ext cx="5760" cy="180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ED475488-0E7F-4D8A-A2D5-DE9894731AB7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11467781" y="3847775"/>
                <a:ext cx="14400" cy="10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9F587ADD-B147-452D-800E-9282031DB49C}"/>
              </a:ext>
            </a:extLst>
          </p:cNvPr>
          <p:cNvGrpSpPr/>
          <p:nvPr/>
        </p:nvGrpSpPr>
        <p:grpSpPr>
          <a:xfrm>
            <a:off x="130301" y="4721855"/>
            <a:ext cx="1324440" cy="375480"/>
            <a:chOff x="130301" y="4721855"/>
            <a:chExt cx="1324440" cy="37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573BA021-357E-4974-B1E3-CC4D91DC7BFE}"/>
                    </a:ext>
                  </a:extLst>
                </p14:cNvPr>
                <p14:cNvContentPartPr/>
                <p14:nvPr/>
              </p14:nvContentPartPr>
              <p14:xfrm>
                <a:off x="294821" y="4721855"/>
                <a:ext cx="229680" cy="3337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573BA021-357E-4974-B1E3-CC4D91DC7BF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90501" y="4717535"/>
                  <a:ext cx="23832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438DA7F4-C168-4705-B439-4D52A80262EC}"/>
                    </a:ext>
                  </a:extLst>
                </p14:cNvPr>
                <p14:cNvContentPartPr/>
                <p14:nvPr/>
              </p14:nvContentPartPr>
              <p14:xfrm>
                <a:off x="130301" y="4763255"/>
                <a:ext cx="406800" cy="3340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438DA7F4-C168-4705-B439-4D52A80262E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25981" y="4758935"/>
                  <a:ext cx="41544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71B7C79-321D-4184-B1F0-D07B868E8539}"/>
                    </a:ext>
                  </a:extLst>
                </p14:cNvPr>
                <p14:cNvContentPartPr/>
                <p14:nvPr/>
              </p14:nvContentPartPr>
              <p14:xfrm>
                <a:off x="770741" y="4897175"/>
                <a:ext cx="145080" cy="216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71B7C79-321D-4184-B1F0-D07B868E853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66421" y="4892855"/>
                  <a:ext cx="153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912B2A7-1B2C-4DA0-B093-AA7F0741E892}"/>
                    </a:ext>
                  </a:extLst>
                </p14:cNvPr>
                <p14:cNvContentPartPr/>
                <p14:nvPr/>
              </p14:nvContentPartPr>
              <p14:xfrm>
                <a:off x="828701" y="4983215"/>
                <a:ext cx="132120" cy="180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912B2A7-1B2C-4DA0-B093-AA7F0741E89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24381" y="4978895"/>
                  <a:ext cx="1407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367B289D-CD1F-4EF1-AFFF-652468E0018C}"/>
                    </a:ext>
                  </a:extLst>
                </p14:cNvPr>
                <p14:cNvContentPartPr/>
                <p14:nvPr/>
              </p14:nvContentPartPr>
              <p14:xfrm>
                <a:off x="1159901" y="4761095"/>
                <a:ext cx="294840" cy="2458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367B289D-CD1F-4EF1-AFFF-652468E0018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55581" y="4756775"/>
                  <a:ext cx="303480" cy="254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809A3631-EB19-4A36-9D7B-43B4A21044B2}"/>
                  </a:ext>
                </a:extLst>
              </p14:cNvPr>
              <p14:cNvContentPartPr/>
              <p14:nvPr/>
            </p14:nvContentPartPr>
            <p14:xfrm>
              <a:off x="1747781" y="4638695"/>
              <a:ext cx="417240" cy="65304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809A3631-EB19-4A36-9D7B-43B4A21044B2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743461" y="4634375"/>
                <a:ext cx="425880" cy="661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0B41A723-152C-426E-9388-A97226FE30A4}"/>
              </a:ext>
            </a:extLst>
          </p:cNvPr>
          <p:cNvGrpSpPr/>
          <p:nvPr/>
        </p:nvGrpSpPr>
        <p:grpSpPr>
          <a:xfrm>
            <a:off x="2551661" y="4794935"/>
            <a:ext cx="681120" cy="741960"/>
            <a:chOff x="2551661" y="4794935"/>
            <a:chExt cx="681120" cy="74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E3C545D-7023-4675-A7A3-56E68F54F20B}"/>
                    </a:ext>
                  </a:extLst>
                </p14:cNvPr>
                <p14:cNvContentPartPr/>
                <p14:nvPr/>
              </p14:nvContentPartPr>
              <p14:xfrm>
                <a:off x="2551661" y="4794935"/>
                <a:ext cx="346320" cy="7419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E3C545D-7023-4675-A7A3-56E68F54F20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547341" y="4790615"/>
                  <a:ext cx="354960" cy="75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B38878D-AE49-4A9F-8B06-58B6F8587D7B}"/>
                    </a:ext>
                  </a:extLst>
                </p14:cNvPr>
                <p14:cNvContentPartPr/>
                <p14:nvPr/>
              </p14:nvContentPartPr>
              <p14:xfrm>
                <a:off x="3117221" y="4907975"/>
                <a:ext cx="99360" cy="406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B38878D-AE49-4A9F-8B06-58B6F8587D7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112901" y="4903655"/>
                  <a:ext cx="10800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67F8EDC-CA4A-462E-80DF-EA51A4FC09A9}"/>
                    </a:ext>
                  </a:extLst>
                </p14:cNvPr>
                <p14:cNvContentPartPr/>
                <p14:nvPr/>
              </p14:nvContentPartPr>
              <p14:xfrm>
                <a:off x="3140261" y="5028215"/>
                <a:ext cx="92520" cy="14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67F8EDC-CA4A-462E-80DF-EA51A4FC09A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135941" y="5023895"/>
                  <a:ext cx="101160" cy="22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69" name="Input penna 168">
                <a:extLst>
                  <a:ext uri="{FF2B5EF4-FFF2-40B4-BE49-F238E27FC236}">
                    <a16:creationId xmlns:a16="http://schemas.microsoft.com/office/drawing/2014/main" id="{A1D80A8D-DE62-4BC2-9328-7A2D7AE7FCC5}"/>
                  </a:ext>
                </a:extLst>
              </p14:cNvPr>
              <p14:cNvContentPartPr/>
              <p14:nvPr/>
            </p14:nvContentPartPr>
            <p14:xfrm>
              <a:off x="3508541" y="4783055"/>
              <a:ext cx="342000" cy="296640"/>
            </p14:xfrm>
          </p:contentPart>
        </mc:Choice>
        <mc:Fallback xmlns="">
          <p:pic>
            <p:nvPicPr>
              <p:cNvPr id="169" name="Input penna 168">
                <a:extLst>
                  <a:ext uri="{FF2B5EF4-FFF2-40B4-BE49-F238E27FC236}">
                    <a16:creationId xmlns:a16="http://schemas.microsoft.com/office/drawing/2014/main" id="{A1D80A8D-DE62-4BC2-9328-7A2D7AE7FCC5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3504221" y="4778735"/>
                <a:ext cx="350640" cy="30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6161DF95-37BE-45B1-B513-B777C5E47DA1}"/>
              </a:ext>
            </a:extLst>
          </p:cNvPr>
          <p:cNvGrpSpPr/>
          <p:nvPr/>
        </p:nvGrpSpPr>
        <p:grpSpPr>
          <a:xfrm>
            <a:off x="4531661" y="4737335"/>
            <a:ext cx="1964160" cy="335880"/>
            <a:chOff x="4531661" y="4737335"/>
            <a:chExt cx="1964160" cy="33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96C297F-D715-4636-B8F1-C1072BCE8D3C}"/>
                    </a:ext>
                  </a:extLst>
                </p14:cNvPr>
                <p14:cNvContentPartPr/>
                <p14:nvPr/>
              </p14:nvContentPartPr>
              <p14:xfrm>
                <a:off x="4531661" y="4869455"/>
                <a:ext cx="302400" cy="1706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96C297F-D715-4636-B8F1-C1072BCE8D3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527341" y="4865135"/>
                  <a:ext cx="3110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68FE2A7C-C46B-4041-A8EA-A76DABF503CE}"/>
                    </a:ext>
                  </a:extLst>
                </p14:cNvPr>
                <p14:cNvContentPartPr/>
                <p14:nvPr/>
              </p14:nvContentPartPr>
              <p14:xfrm>
                <a:off x="5011181" y="4737335"/>
                <a:ext cx="279000" cy="3024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68FE2A7C-C46B-4041-A8EA-A76DABF503C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006861" y="4733015"/>
                  <a:ext cx="28764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5DDE0036-DC38-4BA3-8AE4-02CA6A0A4604}"/>
                    </a:ext>
                  </a:extLst>
                </p14:cNvPr>
                <p14:cNvContentPartPr/>
                <p14:nvPr/>
              </p14:nvContentPartPr>
              <p14:xfrm>
                <a:off x="5383781" y="4761095"/>
                <a:ext cx="305280" cy="2728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5DDE0036-DC38-4BA3-8AE4-02CA6A0A460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379461" y="4756775"/>
                  <a:ext cx="31392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A136DDB-0792-4EDF-85B3-01F39BDF58C1}"/>
                    </a:ext>
                  </a:extLst>
                </p14:cNvPr>
                <p14:cNvContentPartPr/>
                <p14:nvPr/>
              </p14:nvContentPartPr>
              <p14:xfrm>
                <a:off x="5736221" y="4844975"/>
                <a:ext cx="189360" cy="1785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A136DDB-0792-4EDF-85B3-01F39BDF58C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731901" y="4840655"/>
                  <a:ext cx="1980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F9A301D-FBD6-495D-A4FD-0391F407FE86}"/>
                    </a:ext>
                  </a:extLst>
                </p14:cNvPr>
                <p14:cNvContentPartPr/>
                <p14:nvPr/>
              </p14:nvContentPartPr>
              <p14:xfrm>
                <a:off x="5990021" y="4826255"/>
                <a:ext cx="235080" cy="2469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F9A301D-FBD6-495D-A4FD-0391F407FE8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985701" y="4821935"/>
                  <a:ext cx="2437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F2CD0B51-B526-43C0-B40F-46149913FD79}"/>
                    </a:ext>
                  </a:extLst>
                </p14:cNvPr>
                <p14:cNvContentPartPr/>
                <p14:nvPr/>
              </p14:nvContentPartPr>
              <p14:xfrm>
                <a:off x="6289541" y="4864775"/>
                <a:ext cx="206280" cy="2005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F2CD0B51-B526-43C0-B40F-46149913FD7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285221" y="4860455"/>
                  <a:ext cx="214920" cy="20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1BFAF8BB-5765-4974-A92D-216A68FE6B3C}"/>
              </a:ext>
            </a:extLst>
          </p:cNvPr>
          <p:cNvGrpSpPr/>
          <p:nvPr/>
        </p:nvGrpSpPr>
        <p:grpSpPr>
          <a:xfrm>
            <a:off x="6872381" y="4778375"/>
            <a:ext cx="662040" cy="303840"/>
            <a:chOff x="6872381" y="4778375"/>
            <a:chExt cx="662040" cy="30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1890E488-25A6-4151-8F68-71746FEF6C7A}"/>
                    </a:ext>
                  </a:extLst>
                </p14:cNvPr>
                <p14:cNvContentPartPr/>
                <p14:nvPr/>
              </p14:nvContentPartPr>
              <p14:xfrm>
                <a:off x="6872381" y="4778375"/>
                <a:ext cx="306720" cy="3038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1890E488-25A6-4151-8F68-71746FEF6C7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868061" y="4774055"/>
                  <a:ext cx="31536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822E6B3-0D37-417F-80AD-5DF73ED6E8D9}"/>
                    </a:ext>
                  </a:extLst>
                </p14:cNvPr>
                <p14:cNvContentPartPr/>
                <p14:nvPr/>
              </p14:nvContentPartPr>
              <p14:xfrm>
                <a:off x="6969581" y="4899695"/>
                <a:ext cx="191880" cy="187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822E6B3-0D37-417F-80AD-5DF73ED6E8D9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965261" y="4895375"/>
                  <a:ext cx="2005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9F01B41-482F-4128-8767-33B8B475F02C}"/>
                    </a:ext>
                  </a:extLst>
                </p14:cNvPr>
                <p14:cNvContentPartPr/>
                <p14:nvPr/>
              </p14:nvContentPartPr>
              <p14:xfrm>
                <a:off x="7390421" y="4916975"/>
                <a:ext cx="126720" cy="241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9F01B41-482F-4128-8767-33B8B475F02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386101" y="4912655"/>
                  <a:ext cx="1353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686DE7D-9F9E-4B8B-A04A-1C2F999F80AB}"/>
                    </a:ext>
                  </a:extLst>
                </p14:cNvPr>
                <p14:cNvContentPartPr/>
                <p14:nvPr/>
              </p14:nvContentPartPr>
              <p14:xfrm>
                <a:off x="7355501" y="5008415"/>
                <a:ext cx="178920" cy="352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686DE7D-9F9E-4B8B-A04A-1C2F999F80A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351181" y="5004095"/>
                  <a:ext cx="187560" cy="4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583E2F38-97ED-4D90-AD0D-F35F3FC1C597}"/>
              </a:ext>
            </a:extLst>
          </p:cNvPr>
          <p:cNvGrpSpPr/>
          <p:nvPr/>
        </p:nvGrpSpPr>
        <p:grpSpPr>
          <a:xfrm>
            <a:off x="7783541" y="4558775"/>
            <a:ext cx="817920" cy="693360"/>
            <a:chOff x="7783541" y="4558775"/>
            <a:chExt cx="817920" cy="6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C1E2E4C3-6488-446C-8E24-EAE4951DE91F}"/>
                    </a:ext>
                  </a:extLst>
                </p14:cNvPr>
                <p14:cNvContentPartPr/>
                <p14:nvPr/>
              </p14:nvContentPartPr>
              <p14:xfrm>
                <a:off x="7783541" y="4890335"/>
                <a:ext cx="345960" cy="1782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C1E2E4C3-6488-446C-8E24-EAE4951DE91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779221" y="4886015"/>
                  <a:ext cx="3546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F12FD6F-F13D-46F9-BAFE-3844DF352BF4}"/>
                    </a:ext>
                  </a:extLst>
                </p14:cNvPr>
                <p14:cNvContentPartPr/>
                <p14:nvPr/>
              </p14:nvContentPartPr>
              <p14:xfrm>
                <a:off x="8175581" y="4558775"/>
                <a:ext cx="246600" cy="644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F12FD6F-F13D-46F9-BAFE-3844DF352BF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171261" y="4554455"/>
                  <a:ext cx="255240" cy="65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99F2418-B1E0-4E40-B902-DB7D061966BA}"/>
                    </a:ext>
                  </a:extLst>
                </p14:cNvPr>
                <p14:cNvContentPartPr/>
                <p14:nvPr/>
              </p14:nvContentPartPr>
              <p14:xfrm>
                <a:off x="8566901" y="5206775"/>
                <a:ext cx="34560" cy="453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99F2418-B1E0-4E40-B902-DB7D061966B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562581" y="5202455"/>
                  <a:ext cx="43200" cy="5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E48B6E1C-6865-4782-BB25-5581DA682EC7}"/>
              </a:ext>
            </a:extLst>
          </p:cNvPr>
          <p:cNvGrpSpPr/>
          <p:nvPr/>
        </p:nvGrpSpPr>
        <p:grpSpPr>
          <a:xfrm>
            <a:off x="130301" y="5877455"/>
            <a:ext cx="598680" cy="615600"/>
            <a:chOff x="130301" y="5877455"/>
            <a:chExt cx="598680" cy="61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1B79CF52-4329-4E70-953D-FB09E1E3734A}"/>
                    </a:ext>
                  </a:extLst>
                </p14:cNvPr>
                <p14:cNvContentPartPr/>
                <p14:nvPr/>
              </p14:nvContentPartPr>
              <p14:xfrm>
                <a:off x="130301" y="5933255"/>
                <a:ext cx="304560" cy="3769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1B79CF52-4329-4E70-953D-FB09E1E3734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25981" y="5928935"/>
                  <a:ext cx="31320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3512DA11-C42A-4669-81C0-12E959D6C384}"/>
                    </a:ext>
                  </a:extLst>
                </p14:cNvPr>
                <p14:cNvContentPartPr/>
                <p14:nvPr/>
              </p14:nvContentPartPr>
              <p14:xfrm>
                <a:off x="480941" y="5877455"/>
                <a:ext cx="248040" cy="615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3512DA11-C42A-4669-81C0-12E959D6C38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76621" y="5873135"/>
                  <a:ext cx="256680" cy="62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93E744F5-069E-4DD6-B9FB-B07455B290E1}"/>
              </a:ext>
            </a:extLst>
          </p:cNvPr>
          <p:cNvGrpSpPr/>
          <p:nvPr/>
        </p:nvGrpSpPr>
        <p:grpSpPr>
          <a:xfrm>
            <a:off x="1182941" y="5739575"/>
            <a:ext cx="657000" cy="573120"/>
            <a:chOff x="1182941" y="5739575"/>
            <a:chExt cx="657000" cy="57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D10C7728-9D4D-4CE9-BAEE-2D93077A18AC}"/>
                    </a:ext>
                  </a:extLst>
                </p14:cNvPr>
                <p14:cNvContentPartPr/>
                <p14:nvPr/>
              </p14:nvContentPartPr>
              <p14:xfrm>
                <a:off x="1182941" y="5739575"/>
                <a:ext cx="403920" cy="573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D10C7728-9D4D-4CE9-BAEE-2D93077A18AC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78621" y="5735255"/>
                  <a:ext cx="41256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D791136-4A76-487A-9F89-610F31F7979B}"/>
                    </a:ext>
                  </a:extLst>
                </p14:cNvPr>
                <p14:cNvContentPartPr/>
                <p14:nvPr/>
              </p14:nvContentPartPr>
              <p14:xfrm>
                <a:off x="1770821" y="6054935"/>
                <a:ext cx="59760" cy="168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D791136-4A76-487A-9F89-610F31F7979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766501" y="6050615"/>
                  <a:ext cx="684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877CA57F-0428-4093-AC7A-3FE0D0BA6C74}"/>
                    </a:ext>
                  </a:extLst>
                </p14:cNvPr>
                <p14:cNvContentPartPr/>
                <p14:nvPr/>
              </p14:nvContentPartPr>
              <p14:xfrm>
                <a:off x="1794581" y="5933255"/>
                <a:ext cx="45360" cy="241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877CA57F-0428-4093-AC7A-3FE0D0BA6C7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790261" y="5928935"/>
                  <a:ext cx="5400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8E9D9AE6-D544-436A-9E93-16B2CF019990}"/>
              </a:ext>
            </a:extLst>
          </p:cNvPr>
          <p:cNvGrpSpPr/>
          <p:nvPr/>
        </p:nvGrpSpPr>
        <p:grpSpPr>
          <a:xfrm>
            <a:off x="2352941" y="6012455"/>
            <a:ext cx="2868840" cy="321480"/>
            <a:chOff x="2352941" y="6012455"/>
            <a:chExt cx="2868840" cy="32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257FE9E8-B637-4A36-9888-0ED4688AB1A0}"/>
                    </a:ext>
                  </a:extLst>
                </p14:cNvPr>
                <p14:cNvContentPartPr/>
                <p14:nvPr/>
              </p14:nvContentPartPr>
              <p14:xfrm>
                <a:off x="2352941" y="6021815"/>
                <a:ext cx="394200" cy="2466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257FE9E8-B637-4A36-9888-0ED4688AB1A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348621" y="6017495"/>
                  <a:ext cx="40284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6D857690-C8EA-4315-A7FC-3D1B4DB2B007}"/>
                    </a:ext>
                  </a:extLst>
                </p14:cNvPr>
                <p14:cNvContentPartPr/>
                <p14:nvPr/>
              </p14:nvContentPartPr>
              <p14:xfrm>
                <a:off x="2854421" y="6031175"/>
                <a:ext cx="358200" cy="3027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6D857690-C8EA-4315-A7FC-3D1B4DB2B00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850101" y="6026855"/>
                  <a:ext cx="36684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4D1DD72-19C6-4085-A00D-F94E08627E5D}"/>
                    </a:ext>
                  </a:extLst>
                </p14:cNvPr>
                <p14:cNvContentPartPr/>
                <p14:nvPr/>
              </p14:nvContentPartPr>
              <p14:xfrm>
                <a:off x="3311981" y="6035495"/>
                <a:ext cx="393480" cy="2854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4D1DD72-19C6-4085-A00D-F94E08627E5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307661" y="6031175"/>
                  <a:ext cx="40212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3EFF5BD2-6BE1-42B8-A859-78607E336262}"/>
                    </a:ext>
                  </a:extLst>
                </p14:cNvPr>
                <p14:cNvContentPartPr/>
                <p14:nvPr/>
              </p14:nvContentPartPr>
              <p14:xfrm>
                <a:off x="3774581" y="6075815"/>
                <a:ext cx="614880" cy="2566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3EFF5BD2-6BE1-42B8-A859-78607E33626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770261" y="6071495"/>
                  <a:ext cx="6235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87BE28B-9956-48A5-9537-2BA294674EF9}"/>
                    </a:ext>
                  </a:extLst>
                </p14:cNvPr>
                <p14:cNvContentPartPr/>
                <p14:nvPr/>
              </p14:nvContentPartPr>
              <p14:xfrm>
                <a:off x="4611941" y="6012455"/>
                <a:ext cx="362160" cy="2973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87BE28B-9956-48A5-9537-2BA294674EF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607621" y="6008135"/>
                  <a:ext cx="37080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3DF0DC66-7DB0-4354-ADAB-A3FBF89D52AA}"/>
                    </a:ext>
                  </a:extLst>
                </p14:cNvPr>
                <p14:cNvContentPartPr/>
                <p14:nvPr/>
              </p14:nvContentPartPr>
              <p14:xfrm>
                <a:off x="5130701" y="6204335"/>
                <a:ext cx="91080" cy="1216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3DF0DC66-7DB0-4354-ADAB-A3FBF89D52A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126381" y="6200015"/>
                  <a:ext cx="9972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39034DDE-BE53-4FF0-A595-6C6DE4098DF7}"/>
                    </a:ext>
                  </a:extLst>
                </p14:cNvPr>
                <p14:cNvContentPartPr/>
                <p14:nvPr/>
              </p14:nvContentPartPr>
              <p14:xfrm>
                <a:off x="5138261" y="6018575"/>
                <a:ext cx="42120" cy="18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39034DDE-BE53-4FF0-A595-6C6DE4098DF7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133941" y="6014255"/>
                  <a:ext cx="5076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DCCB08FF-DD29-49C4-A56D-FD8FBA422FAD}"/>
              </a:ext>
            </a:extLst>
          </p:cNvPr>
          <p:cNvGrpSpPr/>
          <p:nvPr/>
        </p:nvGrpSpPr>
        <p:grpSpPr>
          <a:xfrm>
            <a:off x="6261101" y="5787455"/>
            <a:ext cx="860040" cy="567360"/>
            <a:chOff x="6261101" y="5787455"/>
            <a:chExt cx="860040" cy="56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4E93A7C-DFE4-49AE-892D-DE5BDF8106AB}"/>
                    </a:ext>
                  </a:extLst>
                </p14:cNvPr>
                <p14:cNvContentPartPr/>
                <p14:nvPr/>
              </p14:nvContentPartPr>
              <p14:xfrm>
                <a:off x="6261101" y="6095255"/>
                <a:ext cx="311760" cy="2041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4E93A7C-DFE4-49AE-892D-DE5BDF8106A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256781" y="6090935"/>
                  <a:ext cx="32040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61DC1A45-E1A1-4A60-899C-D99D4421E2B6}"/>
                    </a:ext>
                  </a:extLst>
                </p14:cNvPr>
                <p14:cNvContentPartPr/>
                <p14:nvPr/>
              </p14:nvContentPartPr>
              <p14:xfrm>
                <a:off x="6500501" y="5787455"/>
                <a:ext cx="312480" cy="5202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61DC1A45-E1A1-4A60-899C-D99D4421E2B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496181" y="5783135"/>
                  <a:ext cx="32112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CA4B67B1-C7ED-43A5-B69A-C38460F80006}"/>
                    </a:ext>
                  </a:extLst>
                </p14:cNvPr>
                <p14:cNvContentPartPr/>
                <p14:nvPr/>
              </p14:nvContentPartPr>
              <p14:xfrm>
                <a:off x="6957341" y="6161855"/>
                <a:ext cx="163800" cy="1929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CA4B67B1-C7ED-43A5-B69A-C38460F8000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953021" y="6157535"/>
                  <a:ext cx="172440" cy="20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DF449347-2210-4036-BE6E-F12840F36472}"/>
                  </a:ext>
                </a:extLst>
              </p14:cNvPr>
              <p14:cNvContentPartPr/>
              <p14:nvPr/>
            </p14:nvContentPartPr>
            <p14:xfrm>
              <a:off x="7518581" y="6247895"/>
              <a:ext cx="7200" cy="1656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DF449347-2210-4036-BE6E-F12840F36472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7514261" y="6243575"/>
                <a:ext cx="1584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A4952CE8-15C6-4EC5-8752-450BD33DD747}"/>
                  </a:ext>
                </a:extLst>
              </p14:cNvPr>
              <p14:cNvContentPartPr/>
              <p14:nvPr/>
            </p14:nvContentPartPr>
            <p14:xfrm>
              <a:off x="7382861" y="6548135"/>
              <a:ext cx="34560" cy="3996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A4952CE8-15C6-4EC5-8752-450BD33DD747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7378541" y="6543815"/>
                <a:ext cx="43200" cy="48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B1BD1E7A-ECE9-44A8-AE17-A9F6AD98F539}"/>
              </a:ext>
            </a:extLst>
          </p:cNvPr>
          <p:cNvGrpSpPr/>
          <p:nvPr/>
        </p:nvGrpSpPr>
        <p:grpSpPr>
          <a:xfrm>
            <a:off x="4294356" y="106962"/>
            <a:ext cx="1518840" cy="506160"/>
            <a:chOff x="4294356" y="106962"/>
            <a:chExt cx="1518840" cy="50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0B1E5E44-9B81-4C89-86CF-F3990E6C2EF6}"/>
                    </a:ext>
                  </a:extLst>
                </p14:cNvPr>
                <p14:cNvContentPartPr/>
                <p14:nvPr/>
              </p14:nvContentPartPr>
              <p14:xfrm>
                <a:off x="4294356" y="378402"/>
                <a:ext cx="274680" cy="2246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0B1E5E44-9B81-4C89-86CF-F3990E6C2EF6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290036" y="374082"/>
                  <a:ext cx="2833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D23DDFE-1796-4765-8D9D-69973AAFEB1E}"/>
                    </a:ext>
                  </a:extLst>
                </p14:cNvPr>
                <p14:cNvContentPartPr/>
                <p14:nvPr/>
              </p14:nvContentPartPr>
              <p14:xfrm>
                <a:off x="4509996" y="146562"/>
                <a:ext cx="111960" cy="4662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D23DDFE-1796-4765-8D9D-69973AAFEB1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505676" y="142242"/>
                  <a:ext cx="12060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D6349B78-5DDF-437C-B824-D4D797107CE3}"/>
                    </a:ext>
                  </a:extLst>
                </p14:cNvPr>
                <p14:cNvContentPartPr/>
                <p14:nvPr/>
              </p14:nvContentPartPr>
              <p14:xfrm>
                <a:off x="4720236" y="423762"/>
                <a:ext cx="207720" cy="1893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D6349B78-5DDF-437C-B824-D4D797107CE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715916" y="419442"/>
                  <a:ext cx="2163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AA8767CF-C6E8-49F9-B998-9DD7880803DC}"/>
                    </a:ext>
                  </a:extLst>
                </p14:cNvPr>
                <p14:cNvContentPartPr/>
                <p14:nvPr/>
              </p14:nvContentPartPr>
              <p14:xfrm>
                <a:off x="5007516" y="106962"/>
                <a:ext cx="183600" cy="4798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AA8767CF-C6E8-49F9-B998-9DD7880803D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003196" y="102642"/>
                  <a:ext cx="19224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56C925A4-3C4A-43B7-B1E4-6F08339F023D}"/>
                    </a:ext>
                  </a:extLst>
                </p14:cNvPr>
                <p14:cNvContentPartPr/>
                <p14:nvPr/>
              </p14:nvContentPartPr>
              <p14:xfrm>
                <a:off x="4889796" y="334482"/>
                <a:ext cx="264960" cy="298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56C925A4-3C4A-43B7-B1E4-6F08339F023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885476" y="330162"/>
                  <a:ext cx="2736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58A655BC-0536-4D3E-8EE8-729C58887005}"/>
                    </a:ext>
                  </a:extLst>
                </p14:cNvPr>
                <p14:cNvContentPartPr/>
                <p14:nvPr/>
              </p14:nvContentPartPr>
              <p14:xfrm>
                <a:off x="5292996" y="121722"/>
                <a:ext cx="222120" cy="4770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58A655BC-0536-4D3E-8EE8-729C5888700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288676" y="117402"/>
                  <a:ext cx="230760" cy="48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C13FA6B-DA28-4F58-AA4C-C79C7C7E4692}"/>
                    </a:ext>
                  </a:extLst>
                </p14:cNvPr>
                <p14:cNvContentPartPr/>
                <p14:nvPr/>
              </p14:nvContentPartPr>
              <p14:xfrm>
                <a:off x="5227836" y="318642"/>
                <a:ext cx="175680" cy="50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C13FA6B-DA28-4F58-AA4C-C79C7C7E469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223516" y="314322"/>
                  <a:ext cx="18432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EF7D1AE9-846A-4AFE-B892-2336F60FB94D}"/>
                    </a:ext>
                  </a:extLst>
                </p14:cNvPr>
                <p14:cNvContentPartPr/>
                <p14:nvPr/>
              </p14:nvContentPartPr>
              <p14:xfrm>
                <a:off x="5516556" y="395682"/>
                <a:ext cx="296640" cy="1828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EF7D1AE9-846A-4AFE-B892-2336F60FB94D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512236" y="391362"/>
                  <a:ext cx="305280" cy="19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BFD031C1-13BA-4373-B659-46408BC3DA26}"/>
              </a:ext>
            </a:extLst>
          </p:cNvPr>
          <p:cNvGrpSpPr/>
          <p:nvPr/>
        </p:nvGrpSpPr>
        <p:grpSpPr>
          <a:xfrm>
            <a:off x="6060156" y="131082"/>
            <a:ext cx="2757960" cy="716400"/>
            <a:chOff x="6060156" y="131082"/>
            <a:chExt cx="2757960" cy="71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5780CDC-78C2-41D7-86DD-4CDDB3642F12}"/>
                    </a:ext>
                  </a:extLst>
                </p14:cNvPr>
                <p14:cNvContentPartPr/>
                <p14:nvPr/>
              </p14:nvContentPartPr>
              <p14:xfrm>
                <a:off x="6060156" y="348162"/>
                <a:ext cx="543240" cy="2250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5780CDC-78C2-41D7-86DD-4CDDB3642F1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055836" y="343842"/>
                  <a:ext cx="5518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7C564D7A-A9B8-440B-B234-41A9D674BF06}"/>
                    </a:ext>
                  </a:extLst>
                </p14:cNvPr>
                <p14:cNvContentPartPr/>
                <p14:nvPr/>
              </p14:nvContentPartPr>
              <p14:xfrm>
                <a:off x="6641196" y="403962"/>
                <a:ext cx="204480" cy="1548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7C564D7A-A9B8-440B-B234-41A9D674BF0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636876" y="399642"/>
                  <a:ext cx="21312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3C5BE334-A72A-496B-9EF7-BB6A2D09FEA3}"/>
                    </a:ext>
                  </a:extLst>
                </p14:cNvPr>
                <p14:cNvContentPartPr/>
                <p14:nvPr/>
              </p14:nvContentPartPr>
              <p14:xfrm>
                <a:off x="6960876" y="440322"/>
                <a:ext cx="21600" cy="1123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3C5BE334-A72A-496B-9EF7-BB6A2D09FEA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956556" y="436002"/>
                  <a:ext cx="302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CE157293-1B2E-4B78-902C-ECC2D4506B00}"/>
                    </a:ext>
                  </a:extLst>
                </p14:cNvPr>
                <p14:cNvContentPartPr/>
                <p14:nvPr/>
              </p14:nvContentPartPr>
              <p14:xfrm>
                <a:off x="6959436" y="339882"/>
                <a:ext cx="18000" cy="82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CE157293-1B2E-4B78-902C-ECC2D4506B0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955116" y="335562"/>
                  <a:ext cx="2664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06A3FA51-94DE-489B-AAAD-2F462DA005BB}"/>
                    </a:ext>
                  </a:extLst>
                </p14:cNvPr>
                <p14:cNvContentPartPr/>
                <p14:nvPr/>
              </p14:nvContentPartPr>
              <p14:xfrm>
                <a:off x="7103076" y="410802"/>
                <a:ext cx="321120" cy="1342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06A3FA51-94DE-489B-AAAD-2F462DA005BB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098756" y="406482"/>
                  <a:ext cx="3297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88CD83FD-92D5-499F-841E-362D9CB2C7E7}"/>
                    </a:ext>
                  </a:extLst>
                </p14:cNvPr>
                <p14:cNvContentPartPr/>
                <p14:nvPr/>
              </p14:nvContentPartPr>
              <p14:xfrm>
                <a:off x="7535436" y="371202"/>
                <a:ext cx="243360" cy="1792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88CD83FD-92D5-499F-841E-362D9CB2C7E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531116" y="366882"/>
                  <a:ext cx="2520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FC12F060-75DF-4539-9C5D-B1D9EBD4DB80}"/>
                    </a:ext>
                  </a:extLst>
                </p14:cNvPr>
                <p14:cNvContentPartPr/>
                <p14:nvPr/>
              </p14:nvContentPartPr>
              <p14:xfrm>
                <a:off x="7503396" y="458682"/>
                <a:ext cx="343800" cy="3888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FC12F060-75DF-4539-9C5D-B1D9EBD4DB8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499076" y="454362"/>
                  <a:ext cx="35244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A0889CC5-66A3-4B59-9FB2-7BE52D958C3F}"/>
                    </a:ext>
                  </a:extLst>
                </p14:cNvPr>
                <p14:cNvContentPartPr/>
                <p14:nvPr/>
              </p14:nvContentPartPr>
              <p14:xfrm>
                <a:off x="7940436" y="384162"/>
                <a:ext cx="334800" cy="1681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A0889CC5-66A3-4B59-9FB2-7BE52D958C3F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936116" y="379842"/>
                  <a:ext cx="3434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6C0B0860-2983-44B0-9406-AA4A365677B7}"/>
                    </a:ext>
                  </a:extLst>
                </p14:cNvPr>
                <p14:cNvContentPartPr/>
                <p14:nvPr/>
              </p14:nvContentPartPr>
              <p14:xfrm>
                <a:off x="8375316" y="131082"/>
                <a:ext cx="123480" cy="4557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6C0B0860-2983-44B0-9406-AA4A365677B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370996" y="126762"/>
                  <a:ext cx="13212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5352BB5A-D139-433D-A80C-007551BD6F0B}"/>
                    </a:ext>
                  </a:extLst>
                </p14:cNvPr>
                <p14:cNvContentPartPr/>
                <p14:nvPr/>
              </p14:nvContentPartPr>
              <p14:xfrm>
                <a:off x="8189196" y="335562"/>
                <a:ext cx="331920" cy="298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5352BB5A-D139-433D-A80C-007551BD6F0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184876" y="331242"/>
                  <a:ext cx="3405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86F3D033-9B60-47F0-85EF-08532B3793E2}"/>
                    </a:ext>
                  </a:extLst>
                </p14:cNvPr>
                <p14:cNvContentPartPr/>
                <p14:nvPr/>
              </p14:nvContentPartPr>
              <p14:xfrm>
                <a:off x="8547036" y="423042"/>
                <a:ext cx="271080" cy="2052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86F3D033-9B60-47F0-85EF-08532B3793E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542716" y="418722"/>
                  <a:ext cx="279720" cy="21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802556C8-AE6A-4D71-8193-FA07AEE4082F}"/>
              </a:ext>
            </a:extLst>
          </p:cNvPr>
          <p:cNvGrpSpPr/>
          <p:nvPr/>
        </p:nvGrpSpPr>
        <p:grpSpPr>
          <a:xfrm>
            <a:off x="9193596" y="81762"/>
            <a:ext cx="490320" cy="536400"/>
            <a:chOff x="9193596" y="81762"/>
            <a:chExt cx="490320" cy="53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D458E47B-EEB8-46FC-AADC-29A97C6A798A}"/>
                    </a:ext>
                  </a:extLst>
                </p14:cNvPr>
                <p14:cNvContentPartPr/>
                <p14:nvPr/>
              </p14:nvContentPartPr>
              <p14:xfrm>
                <a:off x="9193596" y="427362"/>
                <a:ext cx="297000" cy="1774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D458E47B-EEB8-46FC-AADC-29A97C6A798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189276" y="423042"/>
                  <a:ext cx="3056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9BF19818-2FAF-490A-8B13-69034267FC0A}"/>
                    </a:ext>
                  </a:extLst>
                </p14:cNvPr>
                <p14:cNvContentPartPr/>
                <p14:nvPr/>
              </p14:nvContentPartPr>
              <p14:xfrm>
                <a:off x="9461796" y="81762"/>
                <a:ext cx="81360" cy="5270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9BF19818-2FAF-490A-8B13-69034267FC0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457476" y="77442"/>
                  <a:ext cx="9000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2175E436-C032-4EE4-816A-A4422EBC39AB}"/>
                    </a:ext>
                  </a:extLst>
                </p14:cNvPr>
                <p14:cNvContentPartPr/>
                <p14:nvPr/>
              </p14:nvContentPartPr>
              <p14:xfrm>
                <a:off x="9615876" y="374082"/>
                <a:ext cx="68040" cy="2440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2175E436-C032-4EE4-816A-A4422EBC39A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611556" y="369762"/>
                  <a:ext cx="76680" cy="25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00517235-F6B2-40DF-88E7-071236B182E0}"/>
              </a:ext>
            </a:extLst>
          </p:cNvPr>
          <p:cNvGrpSpPr/>
          <p:nvPr/>
        </p:nvGrpSpPr>
        <p:grpSpPr>
          <a:xfrm>
            <a:off x="10032396" y="385602"/>
            <a:ext cx="360720" cy="269280"/>
            <a:chOff x="10032396" y="385602"/>
            <a:chExt cx="360720" cy="26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FF111D5-B173-40AD-B4BF-7F681B191782}"/>
                    </a:ext>
                  </a:extLst>
                </p14:cNvPr>
                <p14:cNvContentPartPr/>
                <p14:nvPr/>
              </p14:nvContentPartPr>
              <p14:xfrm>
                <a:off x="10032396" y="385602"/>
                <a:ext cx="301680" cy="2692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FF111D5-B173-40AD-B4BF-7F681B19178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028076" y="381282"/>
                  <a:ext cx="31032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1168D9B-9E1F-4EC7-AD11-9A17956FA529}"/>
                    </a:ext>
                  </a:extLst>
                </p14:cNvPr>
                <p14:cNvContentPartPr/>
                <p14:nvPr/>
              </p14:nvContentPartPr>
              <p14:xfrm>
                <a:off x="10123476" y="547242"/>
                <a:ext cx="269640" cy="57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1168D9B-9E1F-4EC7-AD11-9A17956FA529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119156" y="542922"/>
                  <a:ext cx="278280" cy="14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C9B8B2E9-0205-4F95-B89C-7C7A18FF06A6}"/>
                  </a:ext>
                </a:extLst>
              </p14:cNvPr>
              <p14:cNvContentPartPr/>
              <p14:nvPr/>
            </p14:nvContentPartPr>
            <p14:xfrm>
              <a:off x="6031356" y="784482"/>
              <a:ext cx="4373640" cy="8424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C9B8B2E9-0205-4F95-B89C-7C7A18FF06A6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6022716" y="775482"/>
                <a:ext cx="4391280" cy="101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56685378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uppo 31">
            <a:extLst>
              <a:ext uri="{FF2B5EF4-FFF2-40B4-BE49-F238E27FC236}">
                <a16:creationId xmlns:a16="http://schemas.microsoft.com/office/drawing/2014/main" id="{4DA1B410-05EC-4955-BF87-56FFFF38AD5E}"/>
              </a:ext>
            </a:extLst>
          </p:cNvPr>
          <p:cNvGrpSpPr/>
          <p:nvPr/>
        </p:nvGrpSpPr>
        <p:grpSpPr>
          <a:xfrm>
            <a:off x="327581" y="179735"/>
            <a:ext cx="2485080" cy="1290240"/>
            <a:chOff x="327581" y="179735"/>
            <a:chExt cx="2485080" cy="129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37869428-F860-42E7-9583-3C2F8F7A3DE6}"/>
                    </a:ext>
                  </a:extLst>
                </p14:cNvPr>
                <p14:cNvContentPartPr/>
                <p14:nvPr/>
              </p14:nvContentPartPr>
              <p14:xfrm>
                <a:off x="330101" y="280535"/>
                <a:ext cx="255600" cy="3549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37869428-F860-42E7-9583-3C2F8F7A3DE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5781" y="276215"/>
                  <a:ext cx="26424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69458FE-A414-47A1-A3E5-FC9E386CF1BB}"/>
                    </a:ext>
                  </a:extLst>
                </p14:cNvPr>
                <p14:cNvContentPartPr/>
                <p14:nvPr/>
              </p14:nvContentPartPr>
              <p14:xfrm>
                <a:off x="425861" y="443255"/>
                <a:ext cx="159840" cy="64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69458FE-A414-47A1-A3E5-FC9E386CF1B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21541" y="438935"/>
                  <a:ext cx="16848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A4A4DC6-2953-46D9-8C2C-AFA5C526C388}"/>
                    </a:ext>
                  </a:extLst>
                </p14:cNvPr>
                <p14:cNvContentPartPr/>
                <p14:nvPr/>
              </p14:nvContentPartPr>
              <p14:xfrm>
                <a:off x="327581" y="179735"/>
                <a:ext cx="216720" cy="338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A4A4DC6-2953-46D9-8C2C-AFA5C526C38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23261" y="175415"/>
                  <a:ext cx="22536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DCE6DBA-004F-4BFF-865F-331DBB5B23EC}"/>
                    </a:ext>
                  </a:extLst>
                </p14:cNvPr>
                <p14:cNvContentPartPr/>
                <p14:nvPr/>
              </p14:nvContentPartPr>
              <p14:xfrm>
                <a:off x="1244141" y="213215"/>
                <a:ext cx="164160" cy="3121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DCE6DBA-004F-4BFF-865F-331DBB5B23E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39821" y="208895"/>
                  <a:ext cx="17280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802EA217-839D-453A-86A2-CA908CC886BD}"/>
                    </a:ext>
                  </a:extLst>
                </p14:cNvPr>
                <p14:cNvContentPartPr/>
                <p14:nvPr/>
              </p14:nvContentPartPr>
              <p14:xfrm>
                <a:off x="1088621" y="573935"/>
                <a:ext cx="915120" cy="457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802EA217-839D-453A-86A2-CA908CC886B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84301" y="569615"/>
                  <a:ext cx="92376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A5EB1AE5-FEAA-4520-8C2F-683F6F920EE4}"/>
                    </a:ext>
                  </a:extLst>
                </p14:cNvPr>
                <p14:cNvContentPartPr/>
                <p14:nvPr/>
              </p14:nvContentPartPr>
              <p14:xfrm>
                <a:off x="1117781" y="865895"/>
                <a:ext cx="217080" cy="2494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A5EB1AE5-FEAA-4520-8C2F-683F6F920EE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13461" y="861575"/>
                  <a:ext cx="2257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45C1BC79-DC9A-4E9F-8E59-DF904471CA4F}"/>
                    </a:ext>
                  </a:extLst>
                </p14:cNvPr>
                <p14:cNvContentPartPr/>
                <p14:nvPr/>
              </p14:nvContentPartPr>
              <p14:xfrm>
                <a:off x="984581" y="872735"/>
                <a:ext cx="348120" cy="261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45C1BC79-DC9A-4E9F-8E59-DF904471CA4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980261" y="868415"/>
                  <a:ext cx="35676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E0CBB4D-39FC-40DB-BE10-80438AC7F6CD}"/>
                    </a:ext>
                  </a:extLst>
                </p14:cNvPr>
                <p14:cNvContentPartPr/>
                <p14:nvPr/>
              </p14:nvContentPartPr>
              <p14:xfrm>
                <a:off x="1365101" y="717215"/>
                <a:ext cx="202320" cy="1756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E0CBB4D-39FC-40DB-BE10-80438AC7F6C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360781" y="712895"/>
                  <a:ext cx="2109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1D25D5C-8943-4286-A217-31707E6A7F8E}"/>
                    </a:ext>
                  </a:extLst>
                </p14:cNvPr>
                <p14:cNvContentPartPr/>
                <p14:nvPr/>
              </p14:nvContentPartPr>
              <p14:xfrm>
                <a:off x="1518461" y="1030055"/>
                <a:ext cx="229680" cy="190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1D25D5C-8943-4286-A217-31707E6A7F8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514141" y="1025735"/>
                  <a:ext cx="2383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7CCC2A4-88E6-427D-99D5-02ECAC82147C}"/>
                    </a:ext>
                  </a:extLst>
                </p14:cNvPr>
                <p14:cNvContentPartPr/>
                <p14:nvPr/>
              </p14:nvContentPartPr>
              <p14:xfrm>
                <a:off x="1622141" y="964535"/>
                <a:ext cx="17280" cy="2268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7CCC2A4-88E6-427D-99D5-02ECAC82147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617821" y="960215"/>
                  <a:ext cx="259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E605220-650D-4B0A-8E90-3B683FAF0882}"/>
                    </a:ext>
                  </a:extLst>
                </p14:cNvPr>
                <p14:cNvContentPartPr/>
                <p14:nvPr/>
              </p14:nvContentPartPr>
              <p14:xfrm>
                <a:off x="1790261" y="922775"/>
                <a:ext cx="223920" cy="5472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E605220-650D-4B0A-8E90-3B683FAF088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785941" y="918455"/>
                  <a:ext cx="232560" cy="55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AD502D1-46C7-4E51-A233-85359B94D6EA}"/>
                    </a:ext>
                  </a:extLst>
                </p14:cNvPr>
                <p14:cNvContentPartPr/>
                <p14:nvPr/>
              </p14:nvContentPartPr>
              <p14:xfrm>
                <a:off x="2136941" y="729095"/>
                <a:ext cx="195480" cy="1987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AD502D1-46C7-4E51-A233-85359B94D6E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132621" y="724775"/>
                  <a:ext cx="2041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7CEA3B2-1153-4D28-824E-227456399C31}"/>
                    </a:ext>
                  </a:extLst>
                </p14:cNvPr>
                <p14:cNvContentPartPr/>
                <p14:nvPr/>
              </p14:nvContentPartPr>
              <p14:xfrm>
                <a:off x="2595581" y="485375"/>
                <a:ext cx="132120" cy="255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7CEA3B2-1153-4D28-824E-227456399C3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591261" y="481055"/>
                  <a:ext cx="1407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4F388F30-BFBA-4AFC-9C24-6DECC18C4CB4}"/>
                    </a:ext>
                  </a:extLst>
                </p14:cNvPr>
                <p14:cNvContentPartPr/>
                <p14:nvPr/>
              </p14:nvContentPartPr>
              <p14:xfrm>
                <a:off x="2675141" y="580055"/>
                <a:ext cx="137520" cy="4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4F388F30-BFBA-4AFC-9C24-6DECC18C4CB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670821" y="575735"/>
                  <a:ext cx="14616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9333B3E2-8EFC-4DF2-BE9F-555FCE63065F}"/>
              </a:ext>
            </a:extLst>
          </p:cNvPr>
          <p:cNvGrpSpPr/>
          <p:nvPr/>
        </p:nvGrpSpPr>
        <p:grpSpPr>
          <a:xfrm>
            <a:off x="3297221" y="172175"/>
            <a:ext cx="1417320" cy="1148400"/>
            <a:chOff x="3297221" y="172175"/>
            <a:chExt cx="1417320" cy="114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378A678-AC3C-4036-BE44-AFCF3DC836D7}"/>
                    </a:ext>
                  </a:extLst>
                </p14:cNvPr>
                <p14:cNvContentPartPr/>
                <p14:nvPr/>
              </p14:nvContentPartPr>
              <p14:xfrm>
                <a:off x="3699701" y="172175"/>
                <a:ext cx="290880" cy="2574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378A678-AC3C-4036-BE44-AFCF3DC836D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695381" y="167855"/>
                  <a:ext cx="2995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BD7C12A-2808-4765-A806-C5D367243B5C}"/>
                    </a:ext>
                  </a:extLst>
                </p14:cNvPr>
                <p14:cNvContentPartPr/>
                <p14:nvPr/>
              </p14:nvContentPartPr>
              <p14:xfrm>
                <a:off x="3692861" y="234455"/>
                <a:ext cx="299880" cy="1764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BD7C12A-2808-4765-A806-C5D367243B5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688541" y="230135"/>
                  <a:ext cx="3085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F974DA7-C9BF-4ACB-B68B-947A6B028F9F}"/>
                    </a:ext>
                  </a:extLst>
                </p14:cNvPr>
                <p14:cNvContentPartPr/>
                <p14:nvPr/>
              </p14:nvContentPartPr>
              <p14:xfrm>
                <a:off x="3457421" y="473135"/>
                <a:ext cx="1147680" cy="849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F974DA7-C9BF-4ACB-B68B-947A6B028F9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453101" y="468815"/>
                  <a:ext cx="11563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D43D1692-AE06-4B92-90A2-5C68234A2174}"/>
                    </a:ext>
                  </a:extLst>
                </p14:cNvPr>
                <p14:cNvContentPartPr/>
                <p14:nvPr/>
              </p14:nvContentPartPr>
              <p14:xfrm>
                <a:off x="3441941" y="846815"/>
                <a:ext cx="206280" cy="2023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D43D1692-AE06-4B92-90A2-5C68234A217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437621" y="842495"/>
                  <a:ext cx="2149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AB47D6CE-6175-4DC0-9E04-9924E7CB8AFB}"/>
                    </a:ext>
                  </a:extLst>
                </p14:cNvPr>
                <p14:cNvContentPartPr/>
                <p14:nvPr/>
              </p14:nvContentPartPr>
              <p14:xfrm>
                <a:off x="3297221" y="832775"/>
                <a:ext cx="366480" cy="2451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AB47D6CE-6175-4DC0-9E04-9924E7CB8AFB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292901" y="828455"/>
                  <a:ext cx="37512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63A424F-B27B-4E32-ACD0-3764E3FD5AEF}"/>
                    </a:ext>
                  </a:extLst>
                </p14:cNvPr>
                <p14:cNvContentPartPr/>
                <p14:nvPr/>
              </p14:nvContentPartPr>
              <p14:xfrm>
                <a:off x="3707261" y="667895"/>
                <a:ext cx="146160" cy="1958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63A424F-B27B-4E32-ACD0-3764E3FD5AE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702941" y="663575"/>
                  <a:ext cx="1548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C50314C-725D-41AF-AAA7-F2C62E6FA7C7}"/>
                    </a:ext>
                  </a:extLst>
                </p14:cNvPr>
                <p14:cNvContentPartPr/>
                <p14:nvPr/>
              </p14:nvContentPartPr>
              <p14:xfrm>
                <a:off x="3952781" y="892535"/>
                <a:ext cx="265680" cy="378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C50314C-725D-41AF-AAA7-F2C62E6FA7C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948461" y="888215"/>
                  <a:ext cx="2743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52CB56E2-E2DC-45AA-B040-CD6340E0A929}"/>
                    </a:ext>
                  </a:extLst>
                </p14:cNvPr>
                <p14:cNvContentPartPr/>
                <p14:nvPr/>
              </p14:nvContentPartPr>
              <p14:xfrm>
                <a:off x="4051781" y="842855"/>
                <a:ext cx="24120" cy="1598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52CB56E2-E2DC-45AA-B040-CD6340E0A92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047461" y="838535"/>
                  <a:ext cx="327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7EF20B4-6C22-4D4E-9AEC-A749C60ECE37}"/>
                    </a:ext>
                  </a:extLst>
                </p14:cNvPr>
                <p14:cNvContentPartPr/>
                <p14:nvPr/>
              </p14:nvContentPartPr>
              <p14:xfrm>
                <a:off x="4266341" y="833495"/>
                <a:ext cx="221400" cy="4870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7EF20B4-6C22-4D4E-9AEC-A749C60ECE3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262021" y="829175"/>
                  <a:ext cx="230040" cy="49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BEAE92BF-0BE5-4812-87B7-F5C6B9833657}"/>
                    </a:ext>
                  </a:extLst>
                </p14:cNvPr>
                <p14:cNvContentPartPr/>
                <p14:nvPr/>
              </p14:nvContentPartPr>
              <p14:xfrm>
                <a:off x="4537421" y="657455"/>
                <a:ext cx="177120" cy="1756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BEAE92BF-0BE5-4812-87B7-F5C6B983365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533101" y="653135"/>
                  <a:ext cx="185760" cy="18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9" name="Input penna 28">
                <a:extLst>
                  <a:ext uri="{FF2B5EF4-FFF2-40B4-BE49-F238E27FC236}">
                    <a16:creationId xmlns:a16="http://schemas.microsoft.com/office/drawing/2014/main" id="{85E0D43E-75BE-4B40-8482-70D77A263B2A}"/>
                  </a:ext>
                </a:extLst>
              </p14:cNvPr>
              <p14:cNvContentPartPr/>
              <p14:nvPr/>
            </p14:nvContentPartPr>
            <p14:xfrm>
              <a:off x="5020901" y="473135"/>
              <a:ext cx="175680" cy="5040"/>
            </p14:xfrm>
          </p:contentPart>
        </mc:Choice>
        <mc:Fallback xmlns="">
          <p:pic>
            <p:nvPicPr>
              <p:cNvPr id="29" name="Input penna 28">
                <a:extLst>
                  <a:ext uri="{FF2B5EF4-FFF2-40B4-BE49-F238E27FC236}">
                    <a16:creationId xmlns:a16="http://schemas.microsoft.com/office/drawing/2014/main" id="{85E0D43E-75BE-4B40-8482-70D77A263B2A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5016581" y="468815"/>
                <a:ext cx="184320" cy="1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7F370FD0-E42B-4237-B8F2-A8C14A4EE31B}"/>
                  </a:ext>
                </a:extLst>
              </p14:cNvPr>
              <p14:cNvContentPartPr/>
              <p14:nvPr/>
            </p14:nvContentPartPr>
            <p14:xfrm>
              <a:off x="5569181" y="274415"/>
              <a:ext cx="80280" cy="15120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7F370FD0-E42B-4237-B8F2-A8C14A4EE31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5564861" y="270095"/>
                <a:ext cx="8892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4" name="Input penna 33">
                <a:extLst>
                  <a:ext uri="{FF2B5EF4-FFF2-40B4-BE49-F238E27FC236}">
                    <a16:creationId xmlns:a16="http://schemas.microsoft.com/office/drawing/2014/main" id="{D88B9E4B-5596-4429-9A21-7FA951B5D31E}"/>
                  </a:ext>
                </a:extLst>
              </p14:cNvPr>
              <p14:cNvContentPartPr/>
              <p14:nvPr/>
            </p14:nvContentPartPr>
            <p14:xfrm>
              <a:off x="5666741" y="149855"/>
              <a:ext cx="24120" cy="6480"/>
            </p14:xfrm>
          </p:contentPart>
        </mc:Choice>
        <mc:Fallback xmlns="">
          <p:pic>
            <p:nvPicPr>
              <p:cNvPr id="34" name="Input penna 33">
                <a:extLst>
                  <a:ext uri="{FF2B5EF4-FFF2-40B4-BE49-F238E27FC236}">
                    <a16:creationId xmlns:a16="http://schemas.microsoft.com/office/drawing/2014/main" id="{D88B9E4B-5596-4429-9A21-7FA951B5D31E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5662421" y="145535"/>
                <a:ext cx="32760" cy="1512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uppo 42">
            <a:extLst>
              <a:ext uri="{FF2B5EF4-FFF2-40B4-BE49-F238E27FC236}">
                <a16:creationId xmlns:a16="http://schemas.microsoft.com/office/drawing/2014/main" id="{C03651B6-8011-4A8F-9AFF-2DB4613548AF}"/>
              </a:ext>
            </a:extLst>
          </p:cNvPr>
          <p:cNvGrpSpPr/>
          <p:nvPr/>
        </p:nvGrpSpPr>
        <p:grpSpPr>
          <a:xfrm>
            <a:off x="6202781" y="133295"/>
            <a:ext cx="931320" cy="379080"/>
            <a:chOff x="6202781" y="133295"/>
            <a:chExt cx="931320" cy="37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CB0587E6-97A7-44A7-BB6A-B946E749EBF3}"/>
                    </a:ext>
                  </a:extLst>
                </p14:cNvPr>
                <p14:cNvContentPartPr/>
                <p14:nvPr/>
              </p14:nvContentPartPr>
              <p14:xfrm>
                <a:off x="6417701" y="133295"/>
                <a:ext cx="193320" cy="2934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CB0587E6-97A7-44A7-BB6A-B946E749EBF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413381" y="128975"/>
                  <a:ext cx="20196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A58EB08-3D1D-4A83-AEDD-9519DA34DA7D}"/>
                    </a:ext>
                  </a:extLst>
                </p14:cNvPr>
                <p14:cNvContentPartPr/>
                <p14:nvPr/>
              </p14:nvContentPartPr>
              <p14:xfrm>
                <a:off x="6202781" y="462695"/>
                <a:ext cx="931320" cy="49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A58EB08-3D1D-4A83-AEDD-9519DA34DA7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198461" y="458375"/>
                  <a:ext cx="939960" cy="5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0026195F-AAFB-4512-8C06-626C4EF7E145}"/>
              </a:ext>
            </a:extLst>
          </p:cNvPr>
          <p:cNvGrpSpPr/>
          <p:nvPr/>
        </p:nvGrpSpPr>
        <p:grpSpPr>
          <a:xfrm>
            <a:off x="6078941" y="623615"/>
            <a:ext cx="1293480" cy="586800"/>
            <a:chOff x="6078941" y="623615"/>
            <a:chExt cx="1293480" cy="58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99FDC94-CD38-449F-92A2-45447D960E91}"/>
                    </a:ext>
                  </a:extLst>
                </p14:cNvPr>
                <p14:cNvContentPartPr/>
                <p14:nvPr/>
              </p14:nvContentPartPr>
              <p14:xfrm>
                <a:off x="6200981" y="720095"/>
                <a:ext cx="146880" cy="2365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99FDC94-CD38-449F-92A2-45447D960E9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196661" y="715775"/>
                  <a:ext cx="15552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8C8D148E-00A6-4FCE-BE5A-24BB4F8AD406}"/>
                    </a:ext>
                  </a:extLst>
                </p14:cNvPr>
                <p14:cNvContentPartPr/>
                <p14:nvPr/>
              </p14:nvContentPartPr>
              <p14:xfrm>
                <a:off x="6078941" y="780215"/>
                <a:ext cx="286560" cy="141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8C8D148E-00A6-4FCE-BE5A-24BB4F8AD40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074621" y="775895"/>
                  <a:ext cx="2952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9B8C40AB-E165-4D16-8041-6ADC3F0B497D}"/>
                    </a:ext>
                  </a:extLst>
                </p14:cNvPr>
                <p14:cNvContentPartPr/>
                <p14:nvPr/>
              </p14:nvContentPartPr>
              <p14:xfrm>
                <a:off x="6417701" y="623615"/>
                <a:ext cx="168120" cy="1555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9B8C40AB-E165-4D16-8041-6ADC3F0B497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413381" y="619295"/>
                  <a:ext cx="17676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DAFFD551-7F28-411D-938B-46183E6FA368}"/>
                    </a:ext>
                  </a:extLst>
                </p14:cNvPr>
                <p14:cNvContentPartPr/>
                <p14:nvPr/>
              </p14:nvContentPartPr>
              <p14:xfrm>
                <a:off x="6642701" y="871655"/>
                <a:ext cx="226080" cy="126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DAFFD551-7F28-411D-938B-46183E6FA36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638381" y="867335"/>
                  <a:ext cx="2347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38845C4-F489-498A-BF17-3A6E7F1B8F99}"/>
                    </a:ext>
                  </a:extLst>
                </p14:cNvPr>
                <p14:cNvContentPartPr/>
                <p14:nvPr/>
              </p14:nvContentPartPr>
              <p14:xfrm>
                <a:off x="6704261" y="801095"/>
                <a:ext cx="18720" cy="2044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38845C4-F489-498A-BF17-3A6E7F1B8F9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699941" y="796775"/>
                  <a:ext cx="2736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CAFA4076-E909-44C9-B68F-90578C29D284}"/>
                    </a:ext>
                  </a:extLst>
                </p14:cNvPr>
                <p14:cNvContentPartPr/>
                <p14:nvPr/>
              </p14:nvContentPartPr>
              <p14:xfrm>
                <a:off x="6929981" y="746735"/>
                <a:ext cx="208440" cy="4636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CAFA4076-E909-44C9-B68F-90578C29D28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925661" y="742415"/>
                  <a:ext cx="21708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03133C23-9276-4E74-944A-16142C9FC089}"/>
                    </a:ext>
                  </a:extLst>
                </p14:cNvPr>
                <p14:cNvContentPartPr/>
                <p14:nvPr/>
              </p14:nvContentPartPr>
              <p14:xfrm>
                <a:off x="7218701" y="639095"/>
                <a:ext cx="153720" cy="1598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03133C23-9276-4E74-944A-16142C9FC08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214381" y="634775"/>
                  <a:ext cx="162360" cy="16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9A4737EC-3705-4DEF-B670-F5C70B8B1195}"/>
              </a:ext>
            </a:extLst>
          </p:cNvPr>
          <p:cNvGrpSpPr/>
          <p:nvPr/>
        </p:nvGrpSpPr>
        <p:grpSpPr>
          <a:xfrm>
            <a:off x="7543781" y="369455"/>
            <a:ext cx="223920" cy="107640"/>
            <a:chOff x="7543781" y="369455"/>
            <a:chExt cx="223920" cy="10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2DD3143E-A4F0-435B-BD48-81F267AD3C61}"/>
                    </a:ext>
                  </a:extLst>
                </p14:cNvPr>
                <p14:cNvContentPartPr/>
                <p14:nvPr/>
              </p14:nvContentPartPr>
              <p14:xfrm>
                <a:off x="7543781" y="369455"/>
                <a:ext cx="160560" cy="64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2DD3143E-A4F0-435B-BD48-81F267AD3C6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539461" y="365135"/>
                  <a:ext cx="16920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8F74D1F-881D-4D4D-99F3-F4E4C1632DB6}"/>
                    </a:ext>
                  </a:extLst>
                </p14:cNvPr>
                <p14:cNvContentPartPr/>
                <p14:nvPr/>
              </p14:nvContentPartPr>
              <p14:xfrm>
                <a:off x="7613981" y="449375"/>
                <a:ext cx="153720" cy="277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8F74D1F-881D-4D4D-99F3-F4E4C1632DB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609661" y="445055"/>
                  <a:ext cx="16236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7A693E53-870E-4C28-99EF-BF0DA656981E}"/>
              </a:ext>
            </a:extLst>
          </p:cNvPr>
          <p:cNvGrpSpPr/>
          <p:nvPr/>
        </p:nvGrpSpPr>
        <p:grpSpPr>
          <a:xfrm>
            <a:off x="8267381" y="56615"/>
            <a:ext cx="759600" cy="447120"/>
            <a:chOff x="8267381" y="56615"/>
            <a:chExt cx="759600" cy="44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094D4D1-1F9A-4878-983D-FC431E04DA75}"/>
                    </a:ext>
                  </a:extLst>
                </p14:cNvPr>
                <p14:cNvContentPartPr/>
                <p14:nvPr/>
              </p14:nvContentPartPr>
              <p14:xfrm>
                <a:off x="8267381" y="176135"/>
                <a:ext cx="308880" cy="3276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094D4D1-1F9A-4878-983D-FC431E04DA7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263061" y="171815"/>
                  <a:ext cx="31752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4E90342-BAA9-4AD7-B22F-DA579D0BC30D}"/>
                    </a:ext>
                  </a:extLst>
                </p14:cNvPr>
                <p14:cNvContentPartPr/>
                <p14:nvPr/>
              </p14:nvContentPartPr>
              <p14:xfrm>
                <a:off x="8435501" y="355775"/>
                <a:ext cx="144360" cy="111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4E90342-BAA9-4AD7-B22F-DA579D0BC30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431181" y="351455"/>
                  <a:ext cx="1530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8EC0E68A-72FB-4393-8A09-3D5C8620F02A}"/>
                    </a:ext>
                  </a:extLst>
                </p14:cNvPr>
                <p14:cNvContentPartPr/>
                <p14:nvPr/>
              </p14:nvContentPartPr>
              <p14:xfrm>
                <a:off x="8655101" y="146975"/>
                <a:ext cx="87120" cy="6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8EC0E68A-72FB-4393-8A09-3D5C8620F02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8650781" y="142655"/>
                  <a:ext cx="9576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A846DE5-2D63-4ED9-AE8D-53C56D8A80DF}"/>
                    </a:ext>
                  </a:extLst>
                </p14:cNvPr>
                <p14:cNvContentPartPr/>
                <p14:nvPr/>
              </p14:nvContentPartPr>
              <p14:xfrm>
                <a:off x="8884061" y="56615"/>
                <a:ext cx="142920" cy="2250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A846DE5-2D63-4ED9-AE8D-53C56D8A80DF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879741" y="52295"/>
                  <a:ext cx="151560" cy="23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o 87">
            <a:extLst>
              <a:ext uri="{FF2B5EF4-FFF2-40B4-BE49-F238E27FC236}">
                <a16:creationId xmlns:a16="http://schemas.microsoft.com/office/drawing/2014/main" id="{25F09766-BD99-40AD-99C9-9C6E1C0105B6}"/>
              </a:ext>
            </a:extLst>
          </p:cNvPr>
          <p:cNvGrpSpPr/>
          <p:nvPr/>
        </p:nvGrpSpPr>
        <p:grpSpPr>
          <a:xfrm>
            <a:off x="9694421" y="185855"/>
            <a:ext cx="410400" cy="384840"/>
            <a:chOff x="9694421" y="185855"/>
            <a:chExt cx="410400" cy="38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0303A781-335A-430E-83CA-51C9E478241E}"/>
                    </a:ext>
                  </a:extLst>
                </p14:cNvPr>
                <p14:cNvContentPartPr/>
                <p14:nvPr/>
              </p14:nvContentPartPr>
              <p14:xfrm>
                <a:off x="9694421" y="361175"/>
                <a:ext cx="278640" cy="2095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0303A781-335A-430E-83CA-51C9E478241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690101" y="356855"/>
                  <a:ext cx="2872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33CD831D-9AFA-448B-846D-DFFE6D64B52C}"/>
                    </a:ext>
                  </a:extLst>
                </p14:cNvPr>
                <p14:cNvContentPartPr/>
                <p14:nvPr/>
              </p14:nvContentPartPr>
              <p14:xfrm>
                <a:off x="9866501" y="185855"/>
                <a:ext cx="238320" cy="1116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33CD831D-9AFA-448B-846D-DFFE6D64B52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862181" y="181535"/>
                  <a:ext cx="246960" cy="12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97ADAD96-5A7E-4867-AB83-45CFBECEFB71}"/>
              </a:ext>
            </a:extLst>
          </p:cNvPr>
          <p:cNvGrpSpPr/>
          <p:nvPr/>
        </p:nvGrpSpPr>
        <p:grpSpPr>
          <a:xfrm>
            <a:off x="10351421" y="50855"/>
            <a:ext cx="301680" cy="508320"/>
            <a:chOff x="10351421" y="50855"/>
            <a:chExt cx="301680" cy="50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FB650A0-932C-4352-A8DA-C8DC723FBC16}"/>
                    </a:ext>
                  </a:extLst>
                </p14:cNvPr>
                <p14:cNvContentPartPr/>
                <p14:nvPr/>
              </p14:nvContentPartPr>
              <p14:xfrm>
                <a:off x="10539701" y="50855"/>
                <a:ext cx="77400" cy="5083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FB650A0-932C-4352-A8DA-C8DC723FBC1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535381" y="46535"/>
                  <a:ext cx="8604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5AC2D124-91A3-4B5B-8496-FB94E9989BB8}"/>
                    </a:ext>
                  </a:extLst>
                </p14:cNvPr>
                <p14:cNvContentPartPr/>
                <p14:nvPr/>
              </p14:nvContentPartPr>
              <p14:xfrm>
                <a:off x="10351421" y="285575"/>
                <a:ext cx="301680" cy="118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5AC2D124-91A3-4B5B-8496-FB94E9989BB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347101" y="281255"/>
                  <a:ext cx="31032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D1BCC7D9-9F7F-4BA1-BCF5-F69A20620AEB}"/>
                  </a:ext>
                </a:extLst>
              </p14:cNvPr>
              <p14:cNvContentPartPr/>
              <p14:nvPr/>
            </p14:nvContentPartPr>
            <p14:xfrm>
              <a:off x="10862261" y="462695"/>
              <a:ext cx="27720" cy="2556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D1BCC7D9-9F7F-4BA1-BCF5-F69A20620AE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10857941" y="458375"/>
                <a:ext cx="3636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B7EA1829-F7B6-4447-8E26-D079B140ED47}"/>
                  </a:ext>
                </a:extLst>
              </p14:cNvPr>
              <p14:cNvContentPartPr/>
              <p14:nvPr/>
            </p14:nvContentPartPr>
            <p14:xfrm>
              <a:off x="11131181" y="355415"/>
              <a:ext cx="218160" cy="20448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B7EA1829-F7B6-4447-8E26-D079B140ED47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1126861" y="351095"/>
                <a:ext cx="226800" cy="21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uppo 85">
            <a:extLst>
              <a:ext uri="{FF2B5EF4-FFF2-40B4-BE49-F238E27FC236}">
                <a16:creationId xmlns:a16="http://schemas.microsoft.com/office/drawing/2014/main" id="{BCC2B8AE-C887-4D7C-A457-AF9357FFF380}"/>
              </a:ext>
            </a:extLst>
          </p:cNvPr>
          <p:cNvGrpSpPr/>
          <p:nvPr/>
        </p:nvGrpSpPr>
        <p:grpSpPr>
          <a:xfrm>
            <a:off x="281141" y="2148575"/>
            <a:ext cx="268560" cy="424080"/>
            <a:chOff x="281141" y="2148575"/>
            <a:chExt cx="268560" cy="42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2698ACA1-10A3-4D2E-B29D-431AC3C3CC10}"/>
                    </a:ext>
                  </a:extLst>
                </p14:cNvPr>
                <p14:cNvContentPartPr/>
                <p14:nvPr/>
              </p14:nvContentPartPr>
              <p14:xfrm>
                <a:off x="281141" y="2148575"/>
                <a:ext cx="268560" cy="424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2698ACA1-10A3-4D2E-B29D-431AC3C3CC1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76821" y="2144255"/>
                  <a:ext cx="27720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3E71D45-76F7-4D68-BDCC-44AA9B36DE40}"/>
                    </a:ext>
                  </a:extLst>
                </p14:cNvPr>
                <p14:cNvContentPartPr/>
                <p14:nvPr/>
              </p14:nvContentPartPr>
              <p14:xfrm>
                <a:off x="440621" y="2373575"/>
                <a:ext cx="106920" cy="277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3E71D45-76F7-4D68-BDCC-44AA9B36DE4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36301" y="2369255"/>
                  <a:ext cx="11556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9168F5AC-9D1D-4966-A39B-D4C48B7F4C05}"/>
              </a:ext>
            </a:extLst>
          </p:cNvPr>
          <p:cNvGrpSpPr/>
          <p:nvPr/>
        </p:nvGrpSpPr>
        <p:grpSpPr>
          <a:xfrm>
            <a:off x="852821" y="1964615"/>
            <a:ext cx="1181520" cy="665280"/>
            <a:chOff x="852821" y="1964615"/>
            <a:chExt cx="1181520" cy="66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99A2FD3-2BEA-4DC0-8364-797B2A0CC5E1}"/>
                    </a:ext>
                  </a:extLst>
                </p14:cNvPr>
                <p14:cNvContentPartPr/>
                <p14:nvPr/>
              </p14:nvContentPartPr>
              <p14:xfrm>
                <a:off x="852821" y="2364935"/>
                <a:ext cx="14760" cy="111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99A2FD3-2BEA-4DC0-8364-797B2A0CC5E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48501" y="2360615"/>
                  <a:ext cx="234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C3D1EA8-5F1E-46B1-8EE7-8C07BFACC6BC}"/>
                    </a:ext>
                  </a:extLst>
                </p14:cNvPr>
                <p14:cNvContentPartPr/>
                <p14:nvPr/>
              </p14:nvContentPartPr>
              <p14:xfrm>
                <a:off x="953621" y="2157575"/>
                <a:ext cx="294480" cy="3636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C3D1EA8-5F1E-46B1-8EE7-8C07BFACC6B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49301" y="2153255"/>
                  <a:ext cx="30312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BDBFA147-1023-426C-8017-97A132BA651B}"/>
                    </a:ext>
                  </a:extLst>
                </p14:cNvPr>
                <p14:cNvContentPartPr/>
                <p14:nvPr/>
              </p14:nvContentPartPr>
              <p14:xfrm>
                <a:off x="1027421" y="2326055"/>
                <a:ext cx="184680" cy="216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BDBFA147-1023-426C-8017-97A132BA651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23101" y="2321735"/>
                  <a:ext cx="193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4E1874B8-E83B-4114-9247-054830EF050F}"/>
                    </a:ext>
                  </a:extLst>
                </p14:cNvPr>
                <p14:cNvContentPartPr/>
                <p14:nvPr/>
              </p14:nvContentPartPr>
              <p14:xfrm>
                <a:off x="1317941" y="2085215"/>
                <a:ext cx="95760" cy="363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4E1874B8-E83B-4114-9247-054830EF050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313621" y="2080895"/>
                  <a:ext cx="1044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C897348-B5EE-45D1-9B98-7C32E73F72B0}"/>
                    </a:ext>
                  </a:extLst>
                </p14:cNvPr>
                <p14:cNvContentPartPr/>
                <p14:nvPr/>
              </p14:nvContentPartPr>
              <p14:xfrm>
                <a:off x="1546901" y="1964615"/>
                <a:ext cx="200880" cy="2340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C897348-B5EE-45D1-9B98-7C32E73F72B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542581" y="1960295"/>
                  <a:ext cx="20952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A380D2D-140C-40B7-8939-FB7A9EC8DE01}"/>
                    </a:ext>
                  </a:extLst>
                </p14:cNvPr>
                <p14:cNvContentPartPr/>
                <p14:nvPr/>
              </p14:nvContentPartPr>
              <p14:xfrm>
                <a:off x="1891421" y="2464295"/>
                <a:ext cx="101880" cy="208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A380D2D-140C-40B7-8939-FB7A9EC8DE0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887101" y="2459975"/>
                  <a:ext cx="1105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B2C0A0B-510E-4052-98C8-F621F205C4FD}"/>
                    </a:ext>
                  </a:extLst>
                </p14:cNvPr>
                <p14:cNvContentPartPr/>
                <p14:nvPr/>
              </p14:nvContentPartPr>
              <p14:xfrm>
                <a:off x="1898981" y="2596775"/>
                <a:ext cx="135360" cy="331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B2C0A0B-510E-4052-98C8-F621F205C4F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894661" y="2592455"/>
                  <a:ext cx="14400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uppo 83">
            <a:extLst>
              <a:ext uri="{FF2B5EF4-FFF2-40B4-BE49-F238E27FC236}">
                <a16:creationId xmlns:a16="http://schemas.microsoft.com/office/drawing/2014/main" id="{BA51EDB5-194D-4363-8850-A57AD6319F87}"/>
              </a:ext>
            </a:extLst>
          </p:cNvPr>
          <p:cNvGrpSpPr/>
          <p:nvPr/>
        </p:nvGrpSpPr>
        <p:grpSpPr>
          <a:xfrm>
            <a:off x="2469221" y="2148575"/>
            <a:ext cx="1083960" cy="475560"/>
            <a:chOff x="2469221" y="2148575"/>
            <a:chExt cx="1083960" cy="47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98DC518-1363-4685-8B79-28269F1A47CF}"/>
                    </a:ext>
                  </a:extLst>
                </p14:cNvPr>
                <p14:cNvContentPartPr/>
                <p14:nvPr/>
              </p14:nvContentPartPr>
              <p14:xfrm>
                <a:off x="2732381" y="2148575"/>
                <a:ext cx="235440" cy="3578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98DC518-1363-4685-8B79-28269F1A47C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728061" y="2144255"/>
                  <a:ext cx="24408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7B0748D-8567-4C6F-ABC1-C145D6CDA598}"/>
                    </a:ext>
                  </a:extLst>
                </p14:cNvPr>
                <p14:cNvContentPartPr/>
                <p14:nvPr/>
              </p14:nvContentPartPr>
              <p14:xfrm>
                <a:off x="2469221" y="2495615"/>
                <a:ext cx="1083960" cy="1285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7B0748D-8567-4C6F-ABC1-C145D6CDA59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464901" y="2491295"/>
                  <a:ext cx="1092600" cy="13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5F85302F-15BE-4F4F-8D7E-CD7DAAB3A60F}"/>
              </a:ext>
            </a:extLst>
          </p:cNvPr>
          <p:cNvGrpSpPr/>
          <p:nvPr/>
        </p:nvGrpSpPr>
        <p:grpSpPr>
          <a:xfrm>
            <a:off x="2293901" y="2722415"/>
            <a:ext cx="1464120" cy="711000"/>
            <a:chOff x="2293901" y="2722415"/>
            <a:chExt cx="1464120" cy="71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66439A3-4EB5-47B6-8A62-65051ADB2D5C}"/>
                    </a:ext>
                  </a:extLst>
                </p14:cNvPr>
                <p14:cNvContentPartPr/>
                <p14:nvPr/>
              </p14:nvContentPartPr>
              <p14:xfrm>
                <a:off x="2416661" y="2843015"/>
                <a:ext cx="177840" cy="1641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66439A3-4EB5-47B6-8A62-65051ADB2D5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412341" y="2838695"/>
                  <a:ext cx="1864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A40BC0BD-88EA-4EEA-950D-A376F00909E2}"/>
                    </a:ext>
                  </a:extLst>
                </p14:cNvPr>
                <p14:cNvContentPartPr/>
                <p14:nvPr/>
              </p14:nvContentPartPr>
              <p14:xfrm>
                <a:off x="2293901" y="2838335"/>
                <a:ext cx="331200" cy="2138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A40BC0BD-88EA-4EEA-950D-A376F00909E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289581" y="2834015"/>
                  <a:ext cx="33984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B6F4C38-709B-48C3-81AF-9A49BCEBEC9F}"/>
                    </a:ext>
                  </a:extLst>
                </p14:cNvPr>
                <p14:cNvContentPartPr/>
                <p14:nvPr/>
              </p14:nvContentPartPr>
              <p14:xfrm>
                <a:off x="2667581" y="2722415"/>
                <a:ext cx="173520" cy="1864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B6F4C38-709B-48C3-81AF-9A49BCEBEC9F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663261" y="2718095"/>
                  <a:ext cx="1821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6751BEF-80B3-4CAC-899D-BB9C046E427E}"/>
                    </a:ext>
                  </a:extLst>
                </p14:cNvPr>
                <p14:cNvContentPartPr/>
                <p14:nvPr/>
              </p14:nvContentPartPr>
              <p14:xfrm>
                <a:off x="2849741" y="2980175"/>
                <a:ext cx="273240" cy="363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6751BEF-80B3-4CAC-899D-BB9C046E427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845421" y="2975855"/>
                  <a:ext cx="2818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CDC5FAA-76BD-414B-9B1A-87060C0C30C0}"/>
                    </a:ext>
                  </a:extLst>
                </p14:cNvPr>
                <p14:cNvContentPartPr/>
                <p14:nvPr/>
              </p14:nvContentPartPr>
              <p14:xfrm>
                <a:off x="2916701" y="2903135"/>
                <a:ext cx="34560" cy="1926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CDC5FAA-76BD-414B-9B1A-87060C0C30C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912381" y="2898815"/>
                  <a:ext cx="432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353E5EAC-868F-43F4-9CAA-20D80EB84D52}"/>
                    </a:ext>
                  </a:extLst>
                </p14:cNvPr>
                <p14:cNvContentPartPr/>
                <p14:nvPr/>
              </p14:nvContentPartPr>
              <p14:xfrm>
                <a:off x="3144581" y="2872895"/>
                <a:ext cx="250560" cy="5605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353E5EAC-868F-43F4-9CAA-20D80EB84D5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140261" y="2868575"/>
                  <a:ext cx="25920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8FC099A-9052-4C94-8B98-D5366DA628E0}"/>
                    </a:ext>
                  </a:extLst>
                </p14:cNvPr>
                <p14:cNvContentPartPr/>
                <p14:nvPr/>
              </p14:nvContentPartPr>
              <p14:xfrm>
                <a:off x="3483341" y="2749415"/>
                <a:ext cx="274680" cy="1706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8FC099A-9052-4C94-8B98-D5366DA628E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479021" y="2745095"/>
                  <a:ext cx="283320" cy="17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01C06BAE-9D3D-47DD-A076-EDD47FA03C9D}"/>
              </a:ext>
            </a:extLst>
          </p:cNvPr>
          <p:cNvGrpSpPr/>
          <p:nvPr/>
        </p:nvGrpSpPr>
        <p:grpSpPr>
          <a:xfrm>
            <a:off x="3846221" y="2099615"/>
            <a:ext cx="747360" cy="369000"/>
            <a:chOff x="3846221" y="2099615"/>
            <a:chExt cx="747360" cy="36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A376475-D45A-4501-89CA-07C35C6132AA}"/>
                    </a:ext>
                  </a:extLst>
                </p14:cNvPr>
                <p14:cNvContentPartPr/>
                <p14:nvPr/>
              </p14:nvContentPartPr>
              <p14:xfrm>
                <a:off x="3846221" y="2339735"/>
                <a:ext cx="50760" cy="154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A376475-D45A-4501-89CA-07C35C6132A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841901" y="2335415"/>
                  <a:ext cx="59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608DA684-F898-4B07-898E-CC7B69F804D7}"/>
                    </a:ext>
                  </a:extLst>
                </p14:cNvPr>
                <p14:cNvContentPartPr/>
                <p14:nvPr/>
              </p14:nvContentPartPr>
              <p14:xfrm>
                <a:off x="4081301" y="2099615"/>
                <a:ext cx="270000" cy="3690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608DA684-F898-4B07-898E-CC7B69F804D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076981" y="2095295"/>
                  <a:ext cx="27864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0435CBC9-C02D-42E0-86F2-F3F326FEED79}"/>
                    </a:ext>
                  </a:extLst>
                </p14:cNvPr>
                <p14:cNvContentPartPr/>
                <p14:nvPr/>
              </p14:nvContentPartPr>
              <p14:xfrm>
                <a:off x="4156541" y="2322455"/>
                <a:ext cx="204480" cy="100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0435CBC9-C02D-42E0-86F2-F3F326FEED7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152221" y="2318135"/>
                  <a:ext cx="2131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E380AEB6-AA10-49BF-AC70-2970290C55DF}"/>
                    </a:ext>
                  </a:extLst>
                </p14:cNvPr>
                <p14:cNvContentPartPr/>
                <p14:nvPr/>
              </p14:nvContentPartPr>
              <p14:xfrm>
                <a:off x="4587821" y="2372495"/>
                <a:ext cx="5760" cy="140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E380AEB6-AA10-49BF-AC70-2970290C55D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583501" y="2368175"/>
                  <a:ext cx="14400" cy="22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92" name="Input penna 91">
                <a:extLst>
                  <a:ext uri="{FF2B5EF4-FFF2-40B4-BE49-F238E27FC236}">
                    <a16:creationId xmlns:a16="http://schemas.microsoft.com/office/drawing/2014/main" id="{958587AB-328C-4E7B-A889-6E46FE2A0E5E}"/>
                  </a:ext>
                </a:extLst>
              </p14:cNvPr>
              <p14:cNvContentPartPr/>
              <p14:nvPr/>
            </p14:nvContentPartPr>
            <p14:xfrm>
              <a:off x="4816781" y="1961735"/>
              <a:ext cx="338040" cy="30240"/>
            </p14:xfrm>
          </p:contentPart>
        </mc:Choice>
        <mc:Fallback xmlns="">
          <p:pic>
            <p:nvPicPr>
              <p:cNvPr id="92" name="Input penna 91">
                <a:extLst>
                  <a:ext uri="{FF2B5EF4-FFF2-40B4-BE49-F238E27FC236}">
                    <a16:creationId xmlns:a16="http://schemas.microsoft.com/office/drawing/2014/main" id="{958587AB-328C-4E7B-A889-6E46FE2A0E5E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4812461" y="1957415"/>
                <a:ext cx="346680" cy="3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005671BB-1360-4C0B-B2C8-87566D19D530}"/>
              </a:ext>
            </a:extLst>
          </p:cNvPr>
          <p:cNvGrpSpPr/>
          <p:nvPr/>
        </p:nvGrpSpPr>
        <p:grpSpPr>
          <a:xfrm>
            <a:off x="4765661" y="2107895"/>
            <a:ext cx="694080" cy="324720"/>
            <a:chOff x="4765661" y="2107895"/>
            <a:chExt cx="694080" cy="32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28B56BA6-7195-4432-B7C4-662E8FCD24DF}"/>
                    </a:ext>
                  </a:extLst>
                </p14:cNvPr>
                <p14:cNvContentPartPr/>
                <p14:nvPr/>
              </p14:nvContentPartPr>
              <p14:xfrm>
                <a:off x="4765661" y="2107895"/>
                <a:ext cx="250200" cy="3247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28B56BA6-7195-4432-B7C4-662E8FCD24D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761341" y="2103575"/>
                  <a:ext cx="25884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ECCE740-81A6-466B-BD7D-B70F81E9BBDD}"/>
                    </a:ext>
                  </a:extLst>
                </p14:cNvPr>
                <p14:cNvContentPartPr/>
                <p14:nvPr/>
              </p14:nvContentPartPr>
              <p14:xfrm>
                <a:off x="4829741" y="2301215"/>
                <a:ext cx="250560" cy="248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ECCE740-81A6-466B-BD7D-B70F81E9BBDD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825421" y="2296895"/>
                  <a:ext cx="2592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8E92DCB-149A-4846-8FF3-00E0B26F15B1}"/>
                    </a:ext>
                  </a:extLst>
                </p14:cNvPr>
                <p14:cNvContentPartPr/>
                <p14:nvPr/>
              </p14:nvContentPartPr>
              <p14:xfrm>
                <a:off x="5315021" y="2271335"/>
                <a:ext cx="130680" cy="302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8E92DCB-149A-4846-8FF3-00E0B26F15B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310701" y="2267015"/>
                  <a:ext cx="139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085FD7ED-3D97-4FA1-842A-B3A095ED035F}"/>
                    </a:ext>
                  </a:extLst>
                </p14:cNvPr>
                <p14:cNvContentPartPr/>
                <p14:nvPr/>
              </p14:nvContentPartPr>
              <p14:xfrm>
                <a:off x="5284061" y="2391935"/>
                <a:ext cx="175680" cy="302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085FD7ED-3D97-4FA1-842A-B3A095ED035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279741" y="2387615"/>
                  <a:ext cx="184320" cy="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33AAAFB0-5910-4584-9F5C-98F0B62730AB}"/>
              </a:ext>
            </a:extLst>
          </p:cNvPr>
          <p:cNvGrpSpPr/>
          <p:nvPr/>
        </p:nvGrpSpPr>
        <p:grpSpPr>
          <a:xfrm>
            <a:off x="5964821" y="1916375"/>
            <a:ext cx="2470680" cy="1283760"/>
            <a:chOff x="5964821" y="1916375"/>
            <a:chExt cx="2470680" cy="128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5F2CB100-A2DB-47B1-8CDA-7C7AF8217460}"/>
                    </a:ext>
                  </a:extLst>
                </p14:cNvPr>
                <p14:cNvContentPartPr/>
                <p14:nvPr/>
              </p14:nvContentPartPr>
              <p14:xfrm>
                <a:off x="6134021" y="2144975"/>
                <a:ext cx="279720" cy="2311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5F2CB100-A2DB-47B1-8CDA-7C7AF821746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129701" y="2140655"/>
                  <a:ext cx="2883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76065F3-8130-40CE-88A4-9FC6092002CC}"/>
                    </a:ext>
                  </a:extLst>
                </p14:cNvPr>
                <p14:cNvContentPartPr/>
                <p14:nvPr/>
              </p14:nvContentPartPr>
              <p14:xfrm>
                <a:off x="6035021" y="2178455"/>
                <a:ext cx="363240" cy="1476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76065F3-8130-40CE-88A4-9FC6092002C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030701" y="2174135"/>
                  <a:ext cx="37188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16B08C4F-94ED-4FFD-85C3-C7C72B4D792C}"/>
                    </a:ext>
                  </a:extLst>
                </p14:cNvPr>
                <p14:cNvContentPartPr/>
                <p14:nvPr/>
              </p14:nvContentPartPr>
              <p14:xfrm>
                <a:off x="6493301" y="1916375"/>
                <a:ext cx="153720" cy="1929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16B08C4F-94ED-4FFD-85C3-C7C72B4D792C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488981" y="1912055"/>
                  <a:ext cx="1623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DB1F74A9-F026-4D50-A2E0-41856B3CE751}"/>
                    </a:ext>
                  </a:extLst>
                </p14:cNvPr>
                <p14:cNvContentPartPr/>
                <p14:nvPr/>
              </p14:nvContentPartPr>
              <p14:xfrm>
                <a:off x="6668261" y="2274935"/>
                <a:ext cx="228240" cy="270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DB1F74A9-F026-4D50-A2E0-41856B3CE75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663941" y="2270615"/>
                  <a:ext cx="2368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E296EB0-6FF1-4FAA-803A-C6D9602BAB14}"/>
                    </a:ext>
                  </a:extLst>
                </p14:cNvPr>
                <p14:cNvContentPartPr/>
                <p14:nvPr/>
              </p14:nvContentPartPr>
              <p14:xfrm>
                <a:off x="6749981" y="2231015"/>
                <a:ext cx="50760" cy="1465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E296EB0-6FF1-4FAA-803A-C6D9602BAB1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745661" y="2226695"/>
                  <a:ext cx="594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571CDD4F-2174-4EED-88D5-F1B6AAA5115C}"/>
                    </a:ext>
                  </a:extLst>
                </p14:cNvPr>
                <p14:cNvContentPartPr/>
                <p14:nvPr/>
              </p14:nvContentPartPr>
              <p14:xfrm>
                <a:off x="7071461" y="2131655"/>
                <a:ext cx="197640" cy="3632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571CDD4F-2174-4EED-88D5-F1B6AAA5115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067141" y="2127335"/>
                  <a:ext cx="20628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6B4CFE1-881C-4084-86C8-A35DC52B3062}"/>
                    </a:ext>
                  </a:extLst>
                </p14:cNvPr>
                <p14:cNvContentPartPr/>
                <p14:nvPr/>
              </p14:nvContentPartPr>
              <p14:xfrm>
                <a:off x="7419941" y="1946255"/>
                <a:ext cx="156600" cy="2638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6B4CFE1-881C-4084-86C8-A35DC52B306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415621" y="1941935"/>
                  <a:ext cx="16524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9A431C84-F0DB-42D9-B4AC-1E355124ED32}"/>
                    </a:ext>
                  </a:extLst>
                </p14:cNvPr>
                <p14:cNvContentPartPr/>
                <p14:nvPr/>
              </p14:nvContentPartPr>
              <p14:xfrm>
                <a:off x="5964821" y="2441255"/>
                <a:ext cx="1694520" cy="49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9A431C84-F0DB-42D9-B4AC-1E355124ED3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960501" y="2436935"/>
                  <a:ext cx="170316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4F1A1DDE-726E-4BD5-910E-863D116A22F5}"/>
                    </a:ext>
                  </a:extLst>
                </p14:cNvPr>
                <p14:cNvContentPartPr/>
                <p14:nvPr/>
              </p14:nvContentPartPr>
              <p14:xfrm>
                <a:off x="6181181" y="2668415"/>
                <a:ext cx="215280" cy="1872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4F1A1DDE-726E-4BD5-910E-863D116A22F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176861" y="2664095"/>
                  <a:ext cx="2239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622174AD-EAB8-4AB6-8D8C-220E76339AC9}"/>
                    </a:ext>
                  </a:extLst>
                </p14:cNvPr>
                <p14:cNvContentPartPr/>
                <p14:nvPr/>
              </p14:nvContentPartPr>
              <p14:xfrm>
                <a:off x="6071381" y="2694335"/>
                <a:ext cx="307440" cy="201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622174AD-EAB8-4AB6-8D8C-220E76339AC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067061" y="2690015"/>
                  <a:ext cx="3160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F6F3125C-F6B4-4287-ABAB-A7366D0E5401}"/>
                    </a:ext>
                  </a:extLst>
                </p14:cNvPr>
                <p14:cNvContentPartPr/>
                <p14:nvPr/>
              </p14:nvContentPartPr>
              <p14:xfrm>
                <a:off x="6479261" y="2560055"/>
                <a:ext cx="148320" cy="1371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F6F3125C-F6B4-4287-ABAB-A7366D0E540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474941" y="2555735"/>
                  <a:ext cx="1569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E39A6048-3974-45E9-88E6-FBEF779DA39B}"/>
                    </a:ext>
                  </a:extLst>
                </p14:cNvPr>
                <p14:cNvContentPartPr/>
                <p14:nvPr/>
              </p14:nvContentPartPr>
              <p14:xfrm>
                <a:off x="6657821" y="2814215"/>
                <a:ext cx="196920" cy="24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E39A6048-3974-45E9-88E6-FBEF779DA39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653501" y="2809895"/>
                  <a:ext cx="2055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92A40806-358D-4E0A-99F3-2167B4EBB8C4}"/>
                    </a:ext>
                  </a:extLst>
                </p14:cNvPr>
                <p14:cNvContentPartPr/>
                <p14:nvPr/>
              </p14:nvContentPartPr>
              <p14:xfrm>
                <a:off x="6724061" y="2734655"/>
                <a:ext cx="38520" cy="1947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92A40806-358D-4E0A-99F3-2167B4EBB8C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719741" y="2730335"/>
                  <a:ext cx="471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EB9346D-1640-42F5-BE82-2018BE76D68C}"/>
                    </a:ext>
                  </a:extLst>
                </p14:cNvPr>
                <p14:cNvContentPartPr/>
                <p14:nvPr/>
              </p14:nvContentPartPr>
              <p14:xfrm>
                <a:off x="7010261" y="2730335"/>
                <a:ext cx="220320" cy="4698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EB9346D-1640-42F5-BE82-2018BE76D68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005941" y="2726015"/>
                  <a:ext cx="22896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D1FA0BB-91E8-4F62-A0D2-A93DC1B1FEB3}"/>
                    </a:ext>
                  </a:extLst>
                </p14:cNvPr>
                <p14:cNvContentPartPr/>
                <p14:nvPr/>
              </p14:nvContentPartPr>
              <p14:xfrm>
                <a:off x="7318061" y="2617295"/>
                <a:ext cx="227520" cy="1249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D1FA0BB-91E8-4F62-A0D2-A93DC1B1FEB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313741" y="2612975"/>
                  <a:ext cx="2361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6AA626B8-35E7-4A34-AC13-34DCF960AFF0}"/>
                    </a:ext>
                  </a:extLst>
                </p14:cNvPr>
                <p14:cNvContentPartPr/>
                <p14:nvPr/>
              </p14:nvContentPartPr>
              <p14:xfrm>
                <a:off x="7913501" y="2342255"/>
                <a:ext cx="129960" cy="79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6AA626B8-35E7-4A34-AC13-34DCF960AFF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909181" y="2337935"/>
                  <a:ext cx="13860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7786F12F-7173-4EEE-8839-6A52AF69415A}"/>
                    </a:ext>
                  </a:extLst>
                </p14:cNvPr>
                <p14:cNvContentPartPr/>
                <p14:nvPr/>
              </p14:nvContentPartPr>
              <p14:xfrm>
                <a:off x="7841141" y="2465735"/>
                <a:ext cx="168120" cy="331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7786F12F-7173-4EEE-8839-6A52AF69415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836821" y="2461415"/>
                  <a:ext cx="1767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3F3144A-0DEB-4CB0-B975-1ECC802BD7B7}"/>
                    </a:ext>
                  </a:extLst>
                </p14:cNvPr>
                <p14:cNvContentPartPr/>
                <p14:nvPr/>
              </p14:nvContentPartPr>
              <p14:xfrm>
                <a:off x="8229221" y="2249735"/>
                <a:ext cx="206280" cy="3427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3F3144A-0DEB-4CB0-B975-1ECC802BD7B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224901" y="2245415"/>
                  <a:ext cx="214920" cy="35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C7C07405-736B-4219-8475-A0C963DC6595}"/>
              </a:ext>
            </a:extLst>
          </p:cNvPr>
          <p:cNvGrpSpPr/>
          <p:nvPr/>
        </p:nvGrpSpPr>
        <p:grpSpPr>
          <a:xfrm>
            <a:off x="30581" y="3605495"/>
            <a:ext cx="1563840" cy="569520"/>
            <a:chOff x="30581" y="3605495"/>
            <a:chExt cx="1563840" cy="56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FBC1D26-A097-4398-A57F-D1B57AFFF35A}"/>
                    </a:ext>
                  </a:extLst>
                </p14:cNvPr>
                <p14:cNvContentPartPr/>
                <p14:nvPr/>
              </p14:nvContentPartPr>
              <p14:xfrm>
                <a:off x="30581" y="3605495"/>
                <a:ext cx="467280" cy="5695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FBC1D26-A097-4398-A57F-D1B57AFFF35A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6261" y="3601175"/>
                  <a:ext cx="47592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4ED6893-06E1-4114-B79A-85D0008CD5D2}"/>
                    </a:ext>
                  </a:extLst>
                </p14:cNvPr>
                <p14:cNvContentPartPr/>
                <p14:nvPr/>
              </p14:nvContentPartPr>
              <p14:xfrm>
                <a:off x="532781" y="3868295"/>
                <a:ext cx="146880" cy="2862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4ED6893-06E1-4114-B79A-85D0008CD5D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28461" y="3863975"/>
                  <a:ext cx="15552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1113022-43AB-49D4-9ED8-562D9FB569C6}"/>
                    </a:ext>
                  </a:extLst>
                </p14:cNvPr>
                <p14:cNvContentPartPr/>
                <p14:nvPr/>
              </p14:nvContentPartPr>
              <p14:xfrm>
                <a:off x="863261" y="3934175"/>
                <a:ext cx="305640" cy="198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1113022-43AB-49D4-9ED8-562D9FB569C6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58941" y="3929855"/>
                  <a:ext cx="3142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99185F8-85CA-4ED2-BC22-0BC180B6D0F1}"/>
                    </a:ext>
                  </a:extLst>
                </p14:cNvPr>
                <p14:cNvContentPartPr/>
                <p14:nvPr/>
              </p14:nvContentPartPr>
              <p14:xfrm>
                <a:off x="1312541" y="3942095"/>
                <a:ext cx="198720" cy="1904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99185F8-85CA-4ED2-BC22-0BC180B6D0F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308221" y="3937775"/>
                  <a:ext cx="207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FD0ED84C-C5D3-45BA-978F-33F89CE11DF7}"/>
                    </a:ext>
                  </a:extLst>
                </p14:cNvPr>
                <p14:cNvContentPartPr/>
                <p14:nvPr/>
              </p14:nvContentPartPr>
              <p14:xfrm>
                <a:off x="1244141" y="3721055"/>
                <a:ext cx="350280" cy="910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FD0ED84C-C5D3-45BA-978F-33F89CE11DF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239821" y="3716735"/>
                  <a:ext cx="35892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DFC8CF63-EBF9-484A-A5CE-C4260A7A4514}"/>
              </a:ext>
            </a:extLst>
          </p:cNvPr>
          <p:cNvGrpSpPr/>
          <p:nvPr/>
        </p:nvGrpSpPr>
        <p:grpSpPr>
          <a:xfrm>
            <a:off x="2568941" y="3416855"/>
            <a:ext cx="1055160" cy="700920"/>
            <a:chOff x="2568941" y="3416855"/>
            <a:chExt cx="1055160" cy="70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1D8C4FDA-4800-43FC-BDBF-610556C4D30B}"/>
                    </a:ext>
                  </a:extLst>
                </p14:cNvPr>
                <p14:cNvContentPartPr/>
                <p14:nvPr/>
              </p14:nvContentPartPr>
              <p14:xfrm>
                <a:off x="2641301" y="3416855"/>
                <a:ext cx="380880" cy="7009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1D8C4FDA-4800-43FC-BDBF-610556C4D30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636981" y="3412535"/>
                  <a:ext cx="389520" cy="70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FB5F05DF-76F0-45A7-86F0-E7ECCEBFCCA2}"/>
                    </a:ext>
                  </a:extLst>
                </p14:cNvPr>
                <p14:cNvContentPartPr/>
                <p14:nvPr/>
              </p14:nvContentPartPr>
              <p14:xfrm>
                <a:off x="2568941" y="3918335"/>
                <a:ext cx="350280" cy="889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FB5F05DF-76F0-45A7-86F0-E7ECCEBFCCA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564621" y="3914015"/>
                  <a:ext cx="35892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7C2DA06C-2ED0-4F6E-BDBD-5CF84AC65708}"/>
                    </a:ext>
                  </a:extLst>
                </p14:cNvPr>
                <p14:cNvContentPartPr/>
                <p14:nvPr/>
              </p14:nvContentPartPr>
              <p14:xfrm>
                <a:off x="3282461" y="3769655"/>
                <a:ext cx="327600" cy="3326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7C2DA06C-2ED0-4F6E-BDBD-5CF84AC65708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278141" y="3765335"/>
                  <a:ext cx="33624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5BC6471F-F7F3-4D60-A86D-F39042CFFE94}"/>
                    </a:ext>
                  </a:extLst>
                </p14:cNvPr>
                <p14:cNvContentPartPr/>
                <p14:nvPr/>
              </p14:nvContentPartPr>
              <p14:xfrm>
                <a:off x="3256181" y="3961895"/>
                <a:ext cx="367920" cy="363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5BC6471F-F7F3-4D60-A86D-F39042CFFE9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251861" y="3957575"/>
                  <a:ext cx="37656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393ED991-E5F0-4F02-9C3C-CA35976FB997}"/>
              </a:ext>
            </a:extLst>
          </p:cNvPr>
          <p:cNvGrpSpPr/>
          <p:nvPr/>
        </p:nvGrpSpPr>
        <p:grpSpPr>
          <a:xfrm>
            <a:off x="3976181" y="3785855"/>
            <a:ext cx="257760" cy="288720"/>
            <a:chOff x="3976181" y="3785855"/>
            <a:chExt cx="257760" cy="28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86261F2-6CC9-4CFA-9F96-017E64820EA3}"/>
                    </a:ext>
                  </a:extLst>
                </p14:cNvPr>
                <p14:cNvContentPartPr/>
                <p14:nvPr/>
              </p14:nvContentPartPr>
              <p14:xfrm>
                <a:off x="3976181" y="3785855"/>
                <a:ext cx="257760" cy="2887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86261F2-6CC9-4CFA-9F96-017E64820EA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971861" y="3781535"/>
                  <a:ext cx="26640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500EB16-6734-4941-962F-BA41685175A3}"/>
                    </a:ext>
                  </a:extLst>
                </p14:cNvPr>
                <p14:cNvContentPartPr/>
                <p14:nvPr/>
              </p14:nvContentPartPr>
              <p14:xfrm>
                <a:off x="3994181" y="3963335"/>
                <a:ext cx="135360" cy="187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500EB16-6734-4941-962F-BA41685175A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989861" y="3959015"/>
                  <a:ext cx="14400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ACFFDEBC-6938-4BAA-B07C-14FAB42BEB1F}"/>
              </a:ext>
            </a:extLst>
          </p:cNvPr>
          <p:cNvGrpSpPr/>
          <p:nvPr/>
        </p:nvGrpSpPr>
        <p:grpSpPr>
          <a:xfrm>
            <a:off x="4657301" y="3326495"/>
            <a:ext cx="564480" cy="905400"/>
            <a:chOff x="4657301" y="3326495"/>
            <a:chExt cx="564480" cy="90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FE574D2C-2D2B-410F-A4CB-CD5F1E47BF60}"/>
                    </a:ext>
                  </a:extLst>
                </p14:cNvPr>
                <p14:cNvContentPartPr/>
                <p14:nvPr/>
              </p14:nvContentPartPr>
              <p14:xfrm>
                <a:off x="4657301" y="3451775"/>
                <a:ext cx="564480" cy="5875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FE574D2C-2D2B-410F-A4CB-CD5F1E47BF6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652981" y="3447455"/>
                  <a:ext cx="573120" cy="59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1AC3F80-B39E-4514-B165-8C6BE4776E54}"/>
                    </a:ext>
                  </a:extLst>
                </p14:cNvPr>
                <p14:cNvContentPartPr/>
                <p14:nvPr/>
              </p14:nvContentPartPr>
              <p14:xfrm>
                <a:off x="4848101" y="3326495"/>
                <a:ext cx="90000" cy="9054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1AC3F80-B39E-4514-B165-8C6BE4776E5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843781" y="3322175"/>
                  <a:ext cx="98640" cy="91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BC3DB918-C21C-4BF6-B9FB-5F36C9D2B3B0}"/>
              </a:ext>
            </a:extLst>
          </p:cNvPr>
          <p:cNvGrpSpPr/>
          <p:nvPr/>
        </p:nvGrpSpPr>
        <p:grpSpPr>
          <a:xfrm>
            <a:off x="6091181" y="3429815"/>
            <a:ext cx="271080" cy="608040"/>
            <a:chOff x="6091181" y="3429815"/>
            <a:chExt cx="271080" cy="60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6DFD1D3-F5F7-414B-B7DA-68FC23E6FC72}"/>
                    </a:ext>
                  </a:extLst>
                </p14:cNvPr>
                <p14:cNvContentPartPr/>
                <p14:nvPr/>
              </p14:nvContentPartPr>
              <p14:xfrm>
                <a:off x="6195581" y="3429815"/>
                <a:ext cx="116280" cy="6080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6DFD1D3-F5F7-414B-B7DA-68FC23E6FC7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191261" y="3425495"/>
                  <a:ext cx="124920" cy="61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DAE8B3F5-311F-41E0-BB95-B0013DCD03D5}"/>
                    </a:ext>
                  </a:extLst>
                </p14:cNvPr>
                <p14:cNvContentPartPr/>
                <p14:nvPr/>
              </p14:nvContentPartPr>
              <p14:xfrm>
                <a:off x="6091181" y="3686855"/>
                <a:ext cx="271080" cy="345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DAE8B3F5-311F-41E0-BB95-B0013DCD03D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086861" y="3682535"/>
                  <a:ext cx="279720" cy="43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7" name="Input penna 136">
                <a:extLst>
                  <a:ext uri="{FF2B5EF4-FFF2-40B4-BE49-F238E27FC236}">
                    <a16:creationId xmlns:a16="http://schemas.microsoft.com/office/drawing/2014/main" id="{21C63732-0EEF-4C32-98F6-C8E22FB90BF3}"/>
                  </a:ext>
                </a:extLst>
              </p14:cNvPr>
              <p14:cNvContentPartPr/>
              <p14:nvPr/>
            </p14:nvContentPartPr>
            <p14:xfrm>
              <a:off x="6469541" y="4011575"/>
              <a:ext cx="22320" cy="14040"/>
            </p14:xfrm>
          </p:contentPart>
        </mc:Choice>
        <mc:Fallback xmlns="">
          <p:pic>
            <p:nvPicPr>
              <p:cNvPr id="137" name="Input penna 136">
                <a:extLst>
                  <a:ext uri="{FF2B5EF4-FFF2-40B4-BE49-F238E27FC236}">
                    <a16:creationId xmlns:a16="http://schemas.microsoft.com/office/drawing/2014/main" id="{21C63732-0EEF-4C32-98F6-C8E22FB90BF3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465221" y="4007255"/>
                <a:ext cx="30960" cy="2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C13EA2A7-33B8-4B5D-A95B-73A1924AB31F}"/>
                  </a:ext>
                </a:extLst>
              </p14:cNvPr>
              <p14:cNvContentPartPr/>
              <p14:nvPr/>
            </p14:nvContentPartPr>
            <p14:xfrm>
              <a:off x="6836381" y="3713855"/>
              <a:ext cx="236520" cy="27360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C13EA2A7-33B8-4B5D-A95B-73A1924AB31F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6832061" y="3709535"/>
                <a:ext cx="245160" cy="282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99A82C24-D3AF-44ED-8B55-2FAEF79AA385}"/>
              </a:ext>
            </a:extLst>
          </p:cNvPr>
          <p:cNvGrpSpPr/>
          <p:nvPr/>
        </p:nvGrpSpPr>
        <p:grpSpPr>
          <a:xfrm>
            <a:off x="7932941" y="3681815"/>
            <a:ext cx="1288800" cy="418320"/>
            <a:chOff x="7932941" y="3681815"/>
            <a:chExt cx="1288800" cy="41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236E3777-6DE7-4C50-8B8B-3CF1275A4E42}"/>
                    </a:ext>
                  </a:extLst>
                </p14:cNvPr>
                <p14:cNvContentPartPr/>
                <p14:nvPr/>
              </p14:nvContentPartPr>
              <p14:xfrm>
                <a:off x="7932941" y="3681815"/>
                <a:ext cx="282240" cy="3218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236E3777-6DE7-4C50-8B8B-3CF1275A4E4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928621" y="3677495"/>
                  <a:ext cx="29088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DE653006-D4EB-4637-AA75-7EE8FD02143C}"/>
                    </a:ext>
                  </a:extLst>
                </p14:cNvPr>
                <p14:cNvContentPartPr/>
                <p14:nvPr/>
              </p14:nvContentPartPr>
              <p14:xfrm>
                <a:off x="8052821" y="3800975"/>
                <a:ext cx="148320" cy="291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DE653006-D4EB-4637-AA75-7EE8FD02143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048501" y="3796655"/>
                  <a:ext cx="1569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ED47D54A-D47A-46EF-9B45-22953BF90A1C}"/>
                    </a:ext>
                  </a:extLst>
                </p14:cNvPr>
                <p14:cNvContentPartPr/>
                <p14:nvPr/>
              </p14:nvContentPartPr>
              <p14:xfrm>
                <a:off x="8492741" y="3829415"/>
                <a:ext cx="218520" cy="16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ED47D54A-D47A-46EF-9B45-22953BF90A1C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488421" y="3825095"/>
                  <a:ext cx="2271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65247282-F862-4F5D-963F-FDDC81A01B15}"/>
                    </a:ext>
                  </a:extLst>
                </p14:cNvPr>
                <p14:cNvContentPartPr/>
                <p14:nvPr/>
              </p14:nvContentPartPr>
              <p14:xfrm>
                <a:off x="8438741" y="3937775"/>
                <a:ext cx="267120" cy="194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65247282-F862-4F5D-963F-FDDC81A01B1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434421" y="3933455"/>
                  <a:ext cx="2757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F263B894-7130-430F-B075-5486AE79BDB9}"/>
                    </a:ext>
                  </a:extLst>
                </p14:cNvPr>
                <p14:cNvContentPartPr/>
                <p14:nvPr/>
              </p14:nvContentPartPr>
              <p14:xfrm>
                <a:off x="8506061" y="3697295"/>
                <a:ext cx="160200" cy="4028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F263B894-7130-430F-B075-5486AE79BDB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501741" y="3692975"/>
                  <a:ext cx="16884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57480E3C-A05E-4D5C-B64F-4C82A086E1D4}"/>
                    </a:ext>
                  </a:extLst>
                </p14:cNvPr>
                <p14:cNvContentPartPr/>
                <p14:nvPr/>
              </p14:nvContentPartPr>
              <p14:xfrm>
                <a:off x="8875421" y="3789095"/>
                <a:ext cx="346320" cy="2368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57480E3C-A05E-4D5C-B64F-4C82A086E1D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871101" y="3784775"/>
                  <a:ext cx="35496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E1F32906-469C-4E47-AAD1-4579EA70E689}"/>
              </a:ext>
            </a:extLst>
          </p:cNvPr>
          <p:cNvGrpSpPr/>
          <p:nvPr/>
        </p:nvGrpSpPr>
        <p:grpSpPr>
          <a:xfrm>
            <a:off x="9673181" y="3505415"/>
            <a:ext cx="1819800" cy="723960"/>
            <a:chOff x="9673181" y="3505415"/>
            <a:chExt cx="1819800" cy="72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54A8CAA9-8C12-42A2-A39B-F29789CC67BF}"/>
                    </a:ext>
                  </a:extLst>
                </p14:cNvPr>
                <p14:cNvContentPartPr/>
                <p14:nvPr/>
              </p14:nvContentPartPr>
              <p14:xfrm>
                <a:off x="9673181" y="3824015"/>
                <a:ext cx="319680" cy="1922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54A8CAA9-8C12-42A2-A39B-F29789CC67B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668861" y="3819695"/>
                  <a:ext cx="3283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2513E571-A6EB-467E-9177-3E4DC111ABAB}"/>
                    </a:ext>
                  </a:extLst>
                </p14:cNvPr>
                <p14:cNvContentPartPr/>
                <p14:nvPr/>
              </p14:nvContentPartPr>
              <p14:xfrm>
                <a:off x="10123181" y="3771815"/>
                <a:ext cx="325440" cy="2188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2513E571-A6EB-467E-9177-3E4DC111ABA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118861" y="3767495"/>
                  <a:ext cx="3340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7E9972D7-2CFD-4BA3-B633-99B0E7388EAC}"/>
                    </a:ext>
                  </a:extLst>
                </p14:cNvPr>
                <p14:cNvContentPartPr/>
                <p14:nvPr/>
              </p14:nvContentPartPr>
              <p14:xfrm>
                <a:off x="10517741" y="3868295"/>
                <a:ext cx="45360" cy="1389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7E9972D7-2CFD-4BA3-B633-99B0E7388EA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513421" y="3863975"/>
                  <a:ext cx="5400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FE2F69BC-A32C-4710-910C-78F0A769F940}"/>
                    </a:ext>
                  </a:extLst>
                </p14:cNvPr>
                <p14:cNvContentPartPr/>
                <p14:nvPr/>
              </p14:nvContentPartPr>
              <p14:xfrm>
                <a:off x="10549781" y="3716735"/>
                <a:ext cx="43920" cy="241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FE2F69BC-A32C-4710-910C-78F0A769F94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545461" y="3712415"/>
                  <a:ext cx="525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8AB423F-256C-41DF-B932-57BECF5A4A19}"/>
                    </a:ext>
                  </a:extLst>
                </p14:cNvPr>
                <p14:cNvContentPartPr/>
                <p14:nvPr/>
              </p14:nvContentPartPr>
              <p14:xfrm>
                <a:off x="10724021" y="3859655"/>
                <a:ext cx="261360" cy="2566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8AB423F-256C-41DF-B932-57BECF5A4A1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719701" y="3855335"/>
                  <a:ext cx="2700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5FB6E58E-0A55-4AA2-B336-48209800AE62}"/>
                    </a:ext>
                  </a:extLst>
                </p14:cNvPr>
                <p14:cNvContentPartPr/>
                <p14:nvPr/>
              </p14:nvContentPartPr>
              <p14:xfrm>
                <a:off x="11060261" y="3505415"/>
                <a:ext cx="152280" cy="567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5FB6E58E-0A55-4AA2-B336-48209800AE6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055941" y="3501095"/>
                  <a:ext cx="160920" cy="57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27C697AC-8327-4DDF-B884-E53BBCE3E010}"/>
                    </a:ext>
                  </a:extLst>
                </p14:cNvPr>
                <p14:cNvContentPartPr/>
                <p14:nvPr/>
              </p14:nvContentPartPr>
              <p14:xfrm>
                <a:off x="10883861" y="3723215"/>
                <a:ext cx="314280" cy="230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27C697AC-8327-4DDF-B884-E53BBCE3E01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879541" y="3718895"/>
                  <a:ext cx="3229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42BD73A9-684A-48B3-8E03-BC62CCECAD31}"/>
                    </a:ext>
                  </a:extLst>
                </p14:cNvPr>
                <p14:cNvContentPartPr/>
                <p14:nvPr/>
              </p14:nvContentPartPr>
              <p14:xfrm>
                <a:off x="11295341" y="3960815"/>
                <a:ext cx="197640" cy="2685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42BD73A9-684A-48B3-8E03-BC62CCECAD3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291021" y="3956495"/>
                  <a:ext cx="206280" cy="27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5F38A2EC-E9BB-49D9-B856-4651533F17EA}"/>
              </a:ext>
            </a:extLst>
          </p:cNvPr>
          <p:cNvGrpSpPr/>
          <p:nvPr/>
        </p:nvGrpSpPr>
        <p:grpSpPr>
          <a:xfrm>
            <a:off x="72341" y="4527455"/>
            <a:ext cx="1354680" cy="603720"/>
            <a:chOff x="72341" y="4527455"/>
            <a:chExt cx="1354680" cy="60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13FCB0D-459A-47E9-AE09-9AF3C84564E0}"/>
                    </a:ext>
                  </a:extLst>
                </p14:cNvPr>
                <p14:cNvContentPartPr/>
                <p14:nvPr/>
              </p14:nvContentPartPr>
              <p14:xfrm>
                <a:off x="72341" y="4614215"/>
                <a:ext cx="406800" cy="5018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13FCB0D-459A-47E9-AE09-9AF3C84564E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8021" y="4609895"/>
                  <a:ext cx="41544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D519B33D-C3E9-410E-B4CD-B41088403296}"/>
                    </a:ext>
                  </a:extLst>
                </p14:cNvPr>
                <p14:cNvContentPartPr/>
                <p14:nvPr/>
              </p14:nvContentPartPr>
              <p14:xfrm>
                <a:off x="663101" y="4527455"/>
                <a:ext cx="50760" cy="185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D519B33D-C3E9-410E-B4CD-B4108840329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58781" y="4523135"/>
                  <a:ext cx="594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F6A6A306-F0AB-4804-97B8-1D4C0C65A237}"/>
                    </a:ext>
                  </a:extLst>
                </p14:cNvPr>
                <p14:cNvContentPartPr/>
                <p14:nvPr/>
              </p14:nvContentPartPr>
              <p14:xfrm>
                <a:off x="955061" y="4958375"/>
                <a:ext cx="75960" cy="1177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F6A6A306-F0AB-4804-97B8-1D4C0C65A23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50741" y="4954055"/>
                  <a:ext cx="846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92D1DC41-1F64-4D58-BF5A-CDF4F74E5B99}"/>
                    </a:ext>
                  </a:extLst>
                </p14:cNvPr>
                <p14:cNvContentPartPr/>
                <p14:nvPr/>
              </p14:nvContentPartPr>
              <p14:xfrm>
                <a:off x="1015181" y="4807175"/>
                <a:ext cx="29160" cy="316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92D1DC41-1F64-4D58-BF5A-CDF4F74E5B9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10861" y="4802855"/>
                  <a:ext cx="378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0F3611B-4C9B-49B5-8620-9D165EA4B08B}"/>
                    </a:ext>
                  </a:extLst>
                </p14:cNvPr>
                <p14:cNvContentPartPr/>
                <p14:nvPr/>
              </p14:nvContentPartPr>
              <p14:xfrm>
                <a:off x="1171781" y="4950095"/>
                <a:ext cx="255240" cy="1810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0F3611B-4C9B-49B5-8620-9D165EA4B08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167461" y="4945775"/>
                  <a:ext cx="263880" cy="18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B2DA954B-1EA3-4362-9555-0D53E5117A57}"/>
              </a:ext>
            </a:extLst>
          </p:cNvPr>
          <p:cNvGrpSpPr/>
          <p:nvPr/>
        </p:nvGrpSpPr>
        <p:grpSpPr>
          <a:xfrm>
            <a:off x="1720421" y="4763615"/>
            <a:ext cx="1599120" cy="540000"/>
            <a:chOff x="1720421" y="4763615"/>
            <a:chExt cx="1599120" cy="54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8EF435C3-759E-42F5-9A5B-DA5DE279C078}"/>
                    </a:ext>
                  </a:extLst>
                </p14:cNvPr>
                <p14:cNvContentPartPr/>
                <p14:nvPr/>
              </p14:nvContentPartPr>
              <p14:xfrm>
                <a:off x="1720421" y="4763615"/>
                <a:ext cx="249120" cy="3153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8EF435C3-759E-42F5-9A5B-DA5DE279C07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716101" y="4759295"/>
                  <a:ext cx="25776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DE7C52FE-3347-45FE-8669-667A6C8070F8}"/>
                    </a:ext>
                  </a:extLst>
                </p14:cNvPr>
                <p14:cNvContentPartPr/>
                <p14:nvPr/>
              </p14:nvContentPartPr>
              <p14:xfrm>
                <a:off x="2026781" y="4896815"/>
                <a:ext cx="204480" cy="1915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DE7C52FE-3347-45FE-8669-667A6C8070F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022461" y="4892495"/>
                  <a:ext cx="2131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F5CE5192-0E95-465C-B5DF-986CEBE61F3C}"/>
                    </a:ext>
                  </a:extLst>
                </p14:cNvPr>
                <p14:cNvContentPartPr/>
                <p14:nvPr/>
              </p14:nvContentPartPr>
              <p14:xfrm>
                <a:off x="2338901" y="4803935"/>
                <a:ext cx="233640" cy="243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F5CE5192-0E95-465C-B5DF-986CEBE61F3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334581" y="4799615"/>
                  <a:ext cx="24228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89B610D2-1B3C-4CCE-8435-95E4F18C3D1F}"/>
                    </a:ext>
                  </a:extLst>
                </p14:cNvPr>
                <p14:cNvContentPartPr/>
                <p14:nvPr/>
              </p14:nvContentPartPr>
              <p14:xfrm>
                <a:off x="2650661" y="4820855"/>
                <a:ext cx="217800" cy="2347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89B610D2-1B3C-4CCE-8435-95E4F18C3D1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646341" y="4816535"/>
                  <a:ext cx="22644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3BF1B7C-7A60-40A3-B952-E74CCE3381C5}"/>
                    </a:ext>
                  </a:extLst>
                </p14:cNvPr>
                <p14:cNvContentPartPr/>
                <p14:nvPr/>
              </p14:nvContentPartPr>
              <p14:xfrm>
                <a:off x="3030461" y="4770095"/>
                <a:ext cx="258120" cy="3254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3BF1B7C-7A60-40A3-B952-E74CCE3381C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026141" y="4765775"/>
                  <a:ext cx="26676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E0ECBA3-1BED-4EB5-BE79-EF772119BD8D}"/>
                    </a:ext>
                  </a:extLst>
                </p14:cNvPr>
                <p14:cNvContentPartPr/>
                <p14:nvPr/>
              </p14:nvContentPartPr>
              <p14:xfrm>
                <a:off x="3126221" y="5093015"/>
                <a:ext cx="193320" cy="2106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E0ECBA3-1BED-4EB5-BE79-EF772119BD8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21901" y="5088695"/>
                  <a:ext cx="201960" cy="21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uppo 181">
            <a:extLst>
              <a:ext uri="{FF2B5EF4-FFF2-40B4-BE49-F238E27FC236}">
                <a16:creationId xmlns:a16="http://schemas.microsoft.com/office/drawing/2014/main" id="{D848510E-3C43-45EF-BCDB-D75420E64B60}"/>
              </a:ext>
            </a:extLst>
          </p:cNvPr>
          <p:cNvGrpSpPr/>
          <p:nvPr/>
        </p:nvGrpSpPr>
        <p:grpSpPr>
          <a:xfrm>
            <a:off x="3922541" y="4710335"/>
            <a:ext cx="1986840" cy="394560"/>
            <a:chOff x="3922541" y="4710335"/>
            <a:chExt cx="1986840" cy="39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849EF37-0BBB-425A-9F1A-50F2F05DE1D3}"/>
                    </a:ext>
                  </a:extLst>
                </p14:cNvPr>
                <p14:cNvContentPartPr/>
                <p14:nvPr/>
              </p14:nvContentPartPr>
              <p14:xfrm>
                <a:off x="3922541" y="4838855"/>
                <a:ext cx="309240" cy="2214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849EF37-0BBB-425A-9F1A-50F2F05DE1D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918221" y="4834535"/>
                  <a:ext cx="31788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EBE6063-20DE-40FF-8E6B-7ED9269BC238}"/>
                    </a:ext>
                  </a:extLst>
                </p14:cNvPr>
                <p14:cNvContentPartPr/>
                <p14:nvPr/>
              </p14:nvContentPartPr>
              <p14:xfrm>
                <a:off x="4321781" y="4762535"/>
                <a:ext cx="252000" cy="2743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EBE6063-20DE-40FF-8E6B-7ED9269BC23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317461" y="4758215"/>
                  <a:ext cx="26064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821A692-3F9C-4B96-AF41-B207B7328F35}"/>
                    </a:ext>
                  </a:extLst>
                </p14:cNvPr>
                <p14:cNvContentPartPr/>
                <p14:nvPr/>
              </p14:nvContentPartPr>
              <p14:xfrm>
                <a:off x="4707341" y="4710335"/>
                <a:ext cx="226080" cy="3128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821A692-3F9C-4B96-AF41-B207B7328F3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703021" y="4706015"/>
                  <a:ext cx="23472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D2D15B3-E35A-4412-AC76-81508FBCBCAB}"/>
                    </a:ext>
                  </a:extLst>
                </p14:cNvPr>
                <p14:cNvContentPartPr/>
                <p14:nvPr/>
              </p14:nvContentPartPr>
              <p14:xfrm>
                <a:off x="5045741" y="4831655"/>
                <a:ext cx="255240" cy="1692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D2D15B3-E35A-4412-AC76-81508FBCBCA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041421" y="4827335"/>
                  <a:ext cx="26388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5A3973A4-250D-48E0-A0AD-5B0A60866E03}"/>
                    </a:ext>
                  </a:extLst>
                </p14:cNvPr>
                <p14:cNvContentPartPr/>
                <p14:nvPr/>
              </p14:nvContentPartPr>
              <p14:xfrm>
                <a:off x="5318261" y="4799975"/>
                <a:ext cx="190080" cy="2368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5A3973A4-250D-48E0-A0AD-5B0A60866E0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313941" y="4795655"/>
                  <a:ext cx="1987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9839CD92-6A5E-4B61-84C7-A350FBC525A3}"/>
                    </a:ext>
                  </a:extLst>
                </p14:cNvPr>
                <p14:cNvContentPartPr/>
                <p14:nvPr/>
              </p14:nvContentPartPr>
              <p14:xfrm>
                <a:off x="5628941" y="4901135"/>
                <a:ext cx="280440" cy="203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9839CD92-6A5E-4B61-84C7-A350FBC525A3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624621" y="4896815"/>
                  <a:ext cx="289080" cy="21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0DD94674-E0C6-4ADC-A88A-9F051F172E4A}"/>
              </a:ext>
            </a:extLst>
          </p:cNvPr>
          <p:cNvGrpSpPr/>
          <p:nvPr/>
        </p:nvGrpSpPr>
        <p:grpSpPr>
          <a:xfrm>
            <a:off x="6197381" y="4844975"/>
            <a:ext cx="3416040" cy="299520"/>
            <a:chOff x="6197381" y="4844975"/>
            <a:chExt cx="341604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0E547489-B16C-49D5-B35D-B31AE8AD27EC}"/>
                    </a:ext>
                  </a:extLst>
                </p14:cNvPr>
                <p14:cNvContentPartPr/>
                <p14:nvPr/>
              </p14:nvContentPartPr>
              <p14:xfrm>
                <a:off x="6197381" y="4844975"/>
                <a:ext cx="428040" cy="1893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0E547489-B16C-49D5-B35D-B31AE8AD27E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193061" y="4840655"/>
                  <a:ext cx="436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9851FBC-25A2-453A-8FAE-3762CB6496F2}"/>
                    </a:ext>
                  </a:extLst>
                </p14:cNvPr>
                <p14:cNvContentPartPr/>
                <p14:nvPr/>
              </p14:nvContentPartPr>
              <p14:xfrm>
                <a:off x="6726221" y="4895015"/>
                <a:ext cx="263160" cy="1634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9851FBC-25A2-453A-8FAE-3762CB6496F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721901" y="4890695"/>
                  <a:ext cx="2718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9B54B5EC-986A-4277-AAA9-2FABB42F1852}"/>
                    </a:ext>
                  </a:extLst>
                </p14:cNvPr>
                <p14:cNvContentPartPr/>
                <p14:nvPr/>
              </p14:nvContentPartPr>
              <p14:xfrm>
                <a:off x="7254341" y="4904375"/>
                <a:ext cx="285120" cy="1918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9B54B5EC-986A-4277-AAA9-2FABB42F1852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250021" y="4900055"/>
                  <a:ext cx="2937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EAA1B1DC-6092-42F9-A85F-AFA2E95B4264}"/>
                    </a:ext>
                  </a:extLst>
                </p14:cNvPr>
                <p14:cNvContentPartPr/>
                <p14:nvPr/>
              </p14:nvContentPartPr>
              <p14:xfrm>
                <a:off x="7559621" y="4898615"/>
                <a:ext cx="453240" cy="1724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EAA1B1DC-6092-42F9-A85F-AFA2E95B426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555301" y="4894295"/>
                  <a:ext cx="4618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A88D33E-C2B6-4B97-9FF4-978350EA23F9}"/>
                    </a:ext>
                  </a:extLst>
                </p14:cNvPr>
                <p14:cNvContentPartPr/>
                <p14:nvPr/>
              </p14:nvContentPartPr>
              <p14:xfrm>
                <a:off x="8083421" y="4887815"/>
                <a:ext cx="491400" cy="2001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A88D33E-C2B6-4B97-9FF4-978350EA23F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079101" y="4883495"/>
                  <a:ext cx="5000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5733F07-086A-41C6-93AF-9D7820A2745D}"/>
                    </a:ext>
                  </a:extLst>
                </p14:cNvPr>
                <p14:cNvContentPartPr/>
                <p14:nvPr/>
              </p14:nvContentPartPr>
              <p14:xfrm>
                <a:off x="8671301" y="4926335"/>
                <a:ext cx="142200" cy="2181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5733F07-086A-41C6-93AF-9D7820A2745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666981" y="4922015"/>
                  <a:ext cx="15084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7631419-2678-4CB9-815E-AF1FD7E92D33}"/>
                    </a:ext>
                  </a:extLst>
                </p14:cNvPr>
                <p14:cNvContentPartPr/>
                <p14:nvPr/>
              </p14:nvContentPartPr>
              <p14:xfrm>
                <a:off x="8963981" y="4919855"/>
                <a:ext cx="649440" cy="1962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7631419-2678-4CB9-815E-AF1FD7E92D3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959661" y="4915535"/>
                  <a:ext cx="65808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BA5344C5-D1B1-4CA0-8A16-A806D89F5DAA}"/>
              </a:ext>
            </a:extLst>
          </p:cNvPr>
          <p:cNvGrpSpPr/>
          <p:nvPr/>
        </p:nvGrpSpPr>
        <p:grpSpPr>
          <a:xfrm>
            <a:off x="9925541" y="4545095"/>
            <a:ext cx="962280" cy="693000"/>
            <a:chOff x="9925541" y="4545095"/>
            <a:chExt cx="962280" cy="69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FA508DA7-F48F-45C0-976B-28FE055BCE19}"/>
                    </a:ext>
                  </a:extLst>
                </p14:cNvPr>
                <p14:cNvContentPartPr/>
                <p14:nvPr/>
              </p14:nvContentPartPr>
              <p14:xfrm>
                <a:off x="9925541" y="4926695"/>
                <a:ext cx="322920" cy="2062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FA508DA7-F48F-45C0-976B-28FE055BCE1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921221" y="4922375"/>
                  <a:ext cx="3315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BBBDB6EE-B2A5-4E64-A182-33A4AD763A16}"/>
                    </a:ext>
                  </a:extLst>
                </p14:cNvPr>
                <p14:cNvContentPartPr/>
                <p14:nvPr/>
              </p14:nvContentPartPr>
              <p14:xfrm>
                <a:off x="10091501" y="4545095"/>
                <a:ext cx="291240" cy="5994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BBBDB6EE-B2A5-4E64-A182-33A4AD763A1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087181" y="4540775"/>
                  <a:ext cx="299880" cy="60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373E97F5-209E-4F40-AC0B-B09C3322D093}"/>
                    </a:ext>
                  </a:extLst>
                </p14:cNvPr>
                <p14:cNvContentPartPr/>
                <p14:nvPr/>
              </p14:nvContentPartPr>
              <p14:xfrm>
                <a:off x="10488581" y="5012735"/>
                <a:ext cx="399240" cy="2253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373E97F5-209E-4F40-AC0B-B09C3322D09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484261" y="5008415"/>
                  <a:ext cx="407880" cy="23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uppo 229">
            <a:extLst>
              <a:ext uri="{FF2B5EF4-FFF2-40B4-BE49-F238E27FC236}">
                <a16:creationId xmlns:a16="http://schemas.microsoft.com/office/drawing/2014/main" id="{964B0281-1D7D-405A-A20B-F46C734E65D1}"/>
              </a:ext>
            </a:extLst>
          </p:cNvPr>
          <p:cNvGrpSpPr/>
          <p:nvPr/>
        </p:nvGrpSpPr>
        <p:grpSpPr>
          <a:xfrm>
            <a:off x="8711981" y="5472815"/>
            <a:ext cx="622080" cy="561960"/>
            <a:chOff x="8711981" y="5472815"/>
            <a:chExt cx="622080" cy="56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273EAAB5-75FB-46CA-805B-9DAA7DAD3321}"/>
                    </a:ext>
                  </a:extLst>
                </p14:cNvPr>
                <p14:cNvContentPartPr/>
                <p14:nvPr/>
              </p14:nvContentPartPr>
              <p14:xfrm>
                <a:off x="8711981" y="5836055"/>
                <a:ext cx="318960" cy="1713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273EAAB5-75FB-46CA-805B-9DAA7DAD332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707661" y="5831735"/>
                  <a:ext cx="3276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72F5430D-C490-463A-AD1B-D40E3688BEB2}"/>
                    </a:ext>
                  </a:extLst>
                </p14:cNvPr>
                <p14:cNvContentPartPr/>
                <p14:nvPr/>
              </p14:nvContentPartPr>
              <p14:xfrm>
                <a:off x="9097901" y="5472815"/>
                <a:ext cx="90000" cy="5338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72F5430D-C490-463A-AD1B-D40E3688BEB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093581" y="5468495"/>
                  <a:ext cx="9864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4C1A7E3-487E-48E2-B2B3-15D0CF2841A5}"/>
                    </a:ext>
                  </a:extLst>
                </p14:cNvPr>
                <p14:cNvContentPartPr/>
                <p14:nvPr/>
              </p14:nvContentPartPr>
              <p14:xfrm>
                <a:off x="9210941" y="5752535"/>
                <a:ext cx="123120" cy="2822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4C1A7E3-487E-48E2-B2B3-15D0CF2841A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206621" y="5748215"/>
                  <a:ext cx="131760" cy="29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FB651016-D6C2-479F-B4D0-3A17F3ACAAD6}"/>
              </a:ext>
            </a:extLst>
          </p:cNvPr>
          <p:cNvGrpSpPr/>
          <p:nvPr/>
        </p:nvGrpSpPr>
        <p:grpSpPr>
          <a:xfrm>
            <a:off x="9794141" y="5478935"/>
            <a:ext cx="2337840" cy="820800"/>
            <a:chOff x="9794141" y="5478935"/>
            <a:chExt cx="2337840" cy="82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7449BC8B-2449-4385-95F1-8DBAED622981}"/>
                    </a:ext>
                  </a:extLst>
                </p14:cNvPr>
                <p14:cNvContentPartPr/>
                <p14:nvPr/>
              </p14:nvContentPartPr>
              <p14:xfrm>
                <a:off x="9880541" y="5878895"/>
                <a:ext cx="12600" cy="420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7449BC8B-2449-4385-95F1-8DBAED62298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876221" y="5874575"/>
                  <a:ext cx="2124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303A1B5D-3D66-4D70-A770-CFBCB0F100D4}"/>
                    </a:ext>
                  </a:extLst>
                </p14:cNvPr>
                <p14:cNvContentPartPr/>
                <p14:nvPr/>
              </p14:nvContentPartPr>
              <p14:xfrm>
                <a:off x="9794141" y="5781335"/>
                <a:ext cx="424080" cy="1843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303A1B5D-3D66-4D70-A770-CFBCB0F100D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789821" y="5777015"/>
                  <a:ext cx="4327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0A0F1332-B499-4212-B884-4D6F508FFFA7}"/>
                    </a:ext>
                  </a:extLst>
                </p14:cNvPr>
                <p14:cNvContentPartPr/>
                <p14:nvPr/>
              </p14:nvContentPartPr>
              <p14:xfrm>
                <a:off x="10271861" y="5825615"/>
                <a:ext cx="281880" cy="1879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0A0F1332-B499-4212-B884-4D6F508FFFA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267541" y="5821295"/>
                  <a:ext cx="2905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ACFA29BE-BFF5-41CA-B68A-FC55B8AC80CC}"/>
                    </a:ext>
                  </a:extLst>
                </p14:cNvPr>
                <p14:cNvContentPartPr/>
                <p14:nvPr/>
              </p14:nvContentPartPr>
              <p14:xfrm>
                <a:off x="10529981" y="5883575"/>
                <a:ext cx="148320" cy="1490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ACFA29BE-BFF5-41CA-B68A-FC55B8AC80CC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0525661" y="5879255"/>
                  <a:ext cx="1569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5E20F9E-6CE5-4521-B151-71F98BD54B04}"/>
                    </a:ext>
                  </a:extLst>
                </p14:cNvPr>
                <p14:cNvContentPartPr/>
                <p14:nvPr/>
              </p14:nvContentPartPr>
              <p14:xfrm>
                <a:off x="10717541" y="5807255"/>
                <a:ext cx="312840" cy="2192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5E20F9E-6CE5-4521-B151-71F98BD54B0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713221" y="5802935"/>
                  <a:ext cx="32148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860D1683-235C-4E87-87C8-BE79F2F2DD7C}"/>
                    </a:ext>
                  </a:extLst>
                </p14:cNvPr>
                <p14:cNvContentPartPr/>
                <p14:nvPr/>
              </p14:nvContentPartPr>
              <p14:xfrm>
                <a:off x="10883861" y="5478935"/>
                <a:ext cx="431280" cy="5536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860D1683-235C-4E87-87C8-BE79F2F2DD7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879541" y="5474615"/>
                  <a:ext cx="439920" cy="56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5A2C6F1E-69D4-4F6A-82C5-B5F062430EC0}"/>
                    </a:ext>
                  </a:extLst>
                </p14:cNvPr>
                <p14:cNvContentPartPr/>
                <p14:nvPr/>
              </p14:nvContentPartPr>
              <p14:xfrm>
                <a:off x="11226581" y="5864855"/>
                <a:ext cx="158040" cy="1897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5A2C6F1E-69D4-4F6A-82C5-B5F062430EC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222261" y="5860535"/>
                  <a:ext cx="1666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577A0E23-7A37-45F3-B251-C71DE7C4A917}"/>
                    </a:ext>
                  </a:extLst>
                </p14:cNvPr>
                <p14:cNvContentPartPr/>
                <p14:nvPr/>
              </p14:nvContentPartPr>
              <p14:xfrm>
                <a:off x="11429981" y="5849375"/>
                <a:ext cx="195840" cy="1897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577A0E23-7A37-45F3-B251-C71DE7C4A91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425661" y="5845055"/>
                  <a:ext cx="2044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1AC0C5FC-4B71-4E46-B2A2-5E4C19FB56AB}"/>
                    </a:ext>
                  </a:extLst>
                </p14:cNvPr>
                <p14:cNvContentPartPr/>
                <p14:nvPr/>
              </p14:nvContentPartPr>
              <p14:xfrm>
                <a:off x="11750381" y="5762615"/>
                <a:ext cx="104760" cy="2732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1AC0C5FC-4B71-4E46-B2A2-5E4C19FB56A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746061" y="5758295"/>
                  <a:ext cx="11340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530243DD-7D13-418F-B9F1-09603AA73B2A}"/>
                    </a:ext>
                  </a:extLst>
                </p14:cNvPr>
                <p14:cNvContentPartPr/>
                <p14:nvPr/>
              </p14:nvContentPartPr>
              <p14:xfrm>
                <a:off x="11661461" y="5927135"/>
                <a:ext cx="211680" cy="79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530243DD-7D13-418F-B9F1-09603AA73B2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1657141" y="5922815"/>
                  <a:ext cx="2203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E7BE34A2-F4CD-4C62-8181-18B995E6B237}"/>
                    </a:ext>
                  </a:extLst>
                </p14:cNvPr>
                <p14:cNvContentPartPr/>
                <p14:nvPr/>
              </p14:nvContentPartPr>
              <p14:xfrm>
                <a:off x="11913101" y="5875655"/>
                <a:ext cx="218880" cy="2682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E7BE34A2-F4CD-4C62-8181-18B995E6B23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908781" y="5871335"/>
                  <a:ext cx="227520" cy="27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E5BEC19C-92EF-49DC-9019-EDE240148F09}"/>
              </a:ext>
            </a:extLst>
          </p:cNvPr>
          <p:cNvGrpSpPr/>
          <p:nvPr/>
        </p:nvGrpSpPr>
        <p:grpSpPr>
          <a:xfrm>
            <a:off x="229661" y="5457695"/>
            <a:ext cx="8167320" cy="1336320"/>
            <a:chOff x="229661" y="5457695"/>
            <a:chExt cx="8167320" cy="133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F1ABDD8-5109-45A4-AA0B-1A690998711F}"/>
                    </a:ext>
                  </a:extLst>
                </p14:cNvPr>
                <p14:cNvContentPartPr/>
                <p14:nvPr/>
              </p14:nvContentPartPr>
              <p14:xfrm>
                <a:off x="229661" y="5578295"/>
                <a:ext cx="590760" cy="2800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F1ABDD8-5109-45A4-AA0B-1A690998711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25341" y="5573975"/>
                  <a:ext cx="59940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6F3E04B8-D0A6-4765-9036-BA691C65074A}"/>
                    </a:ext>
                  </a:extLst>
                </p14:cNvPr>
                <p14:cNvContentPartPr/>
                <p14:nvPr/>
              </p14:nvContentPartPr>
              <p14:xfrm>
                <a:off x="895301" y="5674415"/>
                <a:ext cx="293400" cy="192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6F3E04B8-D0A6-4765-9036-BA691C65074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90981" y="5670095"/>
                  <a:ext cx="3020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6FBF892-08F1-4F29-83D9-44469FDA1953}"/>
                    </a:ext>
                  </a:extLst>
                </p14:cNvPr>
                <p14:cNvContentPartPr/>
                <p14:nvPr/>
              </p14:nvContentPartPr>
              <p14:xfrm>
                <a:off x="1320101" y="5498375"/>
                <a:ext cx="230040" cy="4658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6FBF892-08F1-4F29-83D9-44469FDA195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315781" y="5494055"/>
                  <a:ext cx="23868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6A0B6921-CE47-47C8-8438-85D84F5F103C}"/>
                    </a:ext>
                  </a:extLst>
                </p14:cNvPr>
                <p14:cNvContentPartPr/>
                <p14:nvPr/>
              </p14:nvContentPartPr>
              <p14:xfrm>
                <a:off x="1743101" y="5486495"/>
                <a:ext cx="163800" cy="3715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6A0B6921-CE47-47C8-8438-85D84F5F103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738781" y="5482175"/>
                  <a:ext cx="17244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7F2CB4B5-108F-4771-BFD7-C2BA7651711E}"/>
                    </a:ext>
                  </a:extLst>
                </p14:cNvPr>
                <p14:cNvContentPartPr/>
                <p14:nvPr/>
              </p14:nvContentPartPr>
              <p14:xfrm>
                <a:off x="1585421" y="5638775"/>
                <a:ext cx="247320" cy="500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7F2CB4B5-108F-4771-BFD7-C2BA7651711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581101" y="5634455"/>
                  <a:ext cx="255960" cy="5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A9010D1B-8ACD-49A7-AD6C-089C53BC5E17}"/>
                    </a:ext>
                  </a:extLst>
                </p14:cNvPr>
                <p14:cNvContentPartPr/>
                <p14:nvPr/>
              </p14:nvContentPartPr>
              <p14:xfrm>
                <a:off x="2030741" y="5642735"/>
                <a:ext cx="61920" cy="1947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A9010D1B-8ACD-49A7-AD6C-089C53BC5E1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026421" y="5638415"/>
                  <a:ext cx="705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D2D1375D-FD65-4350-9107-CC4F03574A8B}"/>
                    </a:ext>
                  </a:extLst>
                </p14:cNvPr>
                <p14:cNvContentPartPr/>
                <p14:nvPr/>
              </p14:nvContentPartPr>
              <p14:xfrm>
                <a:off x="2408381" y="5729135"/>
                <a:ext cx="101880" cy="4838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D2D1375D-FD65-4350-9107-CC4F03574A8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404061" y="5724815"/>
                  <a:ext cx="11052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452A9EAC-C918-49CB-AFDE-D3B5CEF8AB48}"/>
                    </a:ext>
                  </a:extLst>
                </p14:cNvPr>
                <p14:cNvContentPartPr/>
                <p14:nvPr/>
              </p14:nvContentPartPr>
              <p14:xfrm>
                <a:off x="2449421" y="5660375"/>
                <a:ext cx="214560" cy="1944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452A9EAC-C918-49CB-AFDE-D3B5CEF8AB4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445101" y="5656055"/>
                  <a:ext cx="2232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A377C5F0-EA03-4A6B-A413-BF811DAF1B07}"/>
                    </a:ext>
                  </a:extLst>
                </p14:cNvPr>
                <p14:cNvContentPartPr/>
                <p14:nvPr/>
              </p14:nvContentPartPr>
              <p14:xfrm>
                <a:off x="2719061" y="5479295"/>
                <a:ext cx="278640" cy="3970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A377C5F0-EA03-4A6B-A413-BF811DAF1B07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714741" y="5474975"/>
                  <a:ext cx="28728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4835BBE-304B-4350-A380-B3A1E817646F}"/>
                    </a:ext>
                  </a:extLst>
                </p14:cNvPr>
                <p14:cNvContentPartPr/>
                <p14:nvPr/>
              </p14:nvContentPartPr>
              <p14:xfrm>
                <a:off x="3034061" y="5688455"/>
                <a:ext cx="49320" cy="1717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4835BBE-304B-4350-A380-B3A1E817646F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029741" y="5684135"/>
                  <a:ext cx="579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81B4EFA5-5031-4D95-A05F-56887C97A95F}"/>
                    </a:ext>
                  </a:extLst>
                </p14:cNvPr>
                <p14:cNvContentPartPr/>
                <p14:nvPr/>
              </p14:nvContentPartPr>
              <p14:xfrm>
                <a:off x="3329621" y="5718695"/>
                <a:ext cx="648720" cy="2401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81B4EFA5-5031-4D95-A05F-56887C97A95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325301" y="5714375"/>
                  <a:ext cx="6573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6EFD6205-3C88-4B17-BC25-E03131E736C4}"/>
                    </a:ext>
                  </a:extLst>
                </p14:cNvPr>
                <p14:cNvContentPartPr/>
                <p14:nvPr/>
              </p14:nvContentPartPr>
              <p14:xfrm>
                <a:off x="4093181" y="5457695"/>
                <a:ext cx="128520" cy="5324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6EFD6205-3C88-4B17-BC25-E03131E736C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088861" y="5453375"/>
                  <a:ext cx="13716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B93F343-E615-4391-A5B7-B97259EB27BF}"/>
                    </a:ext>
                  </a:extLst>
                </p14:cNvPr>
                <p14:cNvContentPartPr/>
                <p14:nvPr/>
              </p14:nvContentPartPr>
              <p14:xfrm>
                <a:off x="3913181" y="5699975"/>
                <a:ext cx="305280" cy="93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B93F343-E615-4391-A5B7-B97259EB27B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908861" y="5695655"/>
                  <a:ext cx="3139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DF812CC1-20A9-4D44-8D0C-F9A491958A87}"/>
                    </a:ext>
                  </a:extLst>
                </p14:cNvPr>
                <p14:cNvContentPartPr/>
                <p14:nvPr/>
              </p14:nvContentPartPr>
              <p14:xfrm>
                <a:off x="4334741" y="5817335"/>
                <a:ext cx="227160" cy="1872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DF812CC1-20A9-4D44-8D0C-F9A491958A87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330421" y="5813015"/>
                  <a:ext cx="2358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6EEF61A-299C-485B-BE5B-F4F09D34980B}"/>
                    </a:ext>
                  </a:extLst>
                </p14:cNvPr>
                <p14:cNvContentPartPr/>
                <p14:nvPr/>
              </p14:nvContentPartPr>
              <p14:xfrm>
                <a:off x="5015141" y="5791415"/>
                <a:ext cx="88560" cy="5119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6EEF61A-299C-485B-BE5B-F4F09D34980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010821" y="5787095"/>
                  <a:ext cx="9720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21C4511E-E187-4845-96F5-8297008FE8AC}"/>
                    </a:ext>
                  </a:extLst>
                </p14:cNvPr>
                <p14:cNvContentPartPr/>
                <p14:nvPr/>
              </p14:nvContentPartPr>
              <p14:xfrm>
                <a:off x="4982741" y="5802575"/>
                <a:ext cx="331200" cy="1954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21C4511E-E187-4845-96F5-8297008FE8A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978421" y="5798255"/>
                  <a:ext cx="3398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8C200AD1-CEAF-4425-9D1D-D35404E9041B}"/>
                    </a:ext>
                  </a:extLst>
                </p14:cNvPr>
                <p14:cNvContentPartPr/>
                <p14:nvPr/>
              </p14:nvContentPartPr>
              <p14:xfrm>
                <a:off x="5396021" y="5771975"/>
                <a:ext cx="531000" cy="2350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8C200AD1-CEAF-4425-9D1D-D35404E9041B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391701" y="5767655"/>
                  <a:ext cx="5396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E30E909D-A49C-4559-8EB9-09EC5E8CA6F9}"/>
                    </a:ext>
                  </a:extLst>
                </p14:cNvPr>
                <p14:cNvContentPartPr/>
                <p14:nvPr/>
              </p14:nvContentPartPr>
              <p14:xfrm>
                <a:off x="6300701" y="5726615"/>
                <a:ext cx="320040" cy="2070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E30E909D-A49C-4559-8EB9-09EC5E8CA6F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296381" y="5722295"/>
                  <a:ext cx="3286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19896A89-EB61-454E-A8A2-25159D15E735}"/>
                    </a:ext>
                  </a:extLst>
                </p14:cNvPr>
                <p14:cNvContentPartPr/>
                <p14:nvPr/>
              </p14:nvContentPartPr>
              <p14:xfrm>
                <a:off x="6567821" y="5843255"/>
                <a:ext cx="66600" cy="4986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19896A89-EB61-454E-A8A2-25159D15E73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563501" y="5838935"/>
                  <a:ext cx="75240" cy="50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0294F5B8-2BEA-481D-92AD-F02AE205ADC4}"/>
                    </a:ext>
                  </a:extLst>
                </p14:cNvPr>
                <p14:cNvContentPartPr/>
                <p14:nvPr/>
              </p14:nvContentPartPr>
              <p14:xfrm>
                <a:off x="6617861" y="5834615"/>
                <a:ext cx="754560" cy="2278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0294F5B8-2BEA-481D-92AD-F02AE205ADC4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613541" y="5830295"/>
                  <a:ext cx="7632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B9AEA02-B5BA-4F56-BC69-9098C874E8F8}"/>
                    </a:ext>
                  </a:extLst>
                </p14:cNvPr>
                <p14:cNvContentPartPr/>
                <p14:nvPr/>
              </p14:nvContentPartPr>
              <p14:xfrm>
                <a:off x="7419221" y="5616455"/>
                <a:ext cx="977760" cy="4500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B9AEA02-B5BA-4F56-BC69-9098C874E8F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414901" y="5612135"/>
                  <a:ext cx="98640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9EB54182-6C97-4B06-AD02-39CB44F2E6F3}"/>
                    </a:ext>
                  </a:extLst>
                </p14:cNvPr>
                <p14:cNvContentPartPr/>
                <p14:nvPr/>
              </p14:nvContentPartPr>
              <p14:xfrm>
                <a:off x="271781" y="6415655"/>
                <a:ext cx="304560" cy="2066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9EB54182-6C97-4B06-AD02-39CB44F2E6F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67461" y="6411335"/>
                  <a:ext cx="3132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F54B3702-D9C6-4F6E-A778-8D6278C4EDAB}"/>
                    </a:ext>
                  </a:extLst>
                </p14:cNvPr>
                <p14:cNvContentPartPr/>
                <p14:nvPr/>
              </p14:nvContentPartPr>
              <p14:xfrm>
                <a:off x="614501" y="6036575"/>
                <a:ext cx="81000" cy="6105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F54B3702-D9C6-4F6E-A778-8D6278C4EDA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10181" y="6032255"/>
                  <a:ext cx="89640" cy="61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C4A8C3E3-3657-4A61-BE11-20231D0C7AEB}"/>
                    </a:ext>
                  </a:extLst>
                </p14:cNvPr>
                <p14:cNvContentPartPr/>
                <p14:nvPr/>
              </p14:nvContentPartPr>
              <p14:xfrm>
                <a:off x="740141" y="6402335"/>
                <a:ext cx="377640" cy="2721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C4A8C3E3-3657-4A61-BE11-20231D0C7AEB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35821" y="6398015"/>
                  <a:ext cx="3862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F9EF262F-2E15-47E9-817E-D5730BE2A955}"/>
                    </a:ext>
                  </a:extLst>
                </p14:cNvPr>
                <p14:cNvContentPartPr/>
                <p14:nvPr/>
              </p14:nvContentPartPr>
              <p14:xfrm>
                <a:off x="1499021" y="6404135"/>
                <a:ext cx="621000" cy="2671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F9EF262F-2E15-47E9-817E-D5730BE2A955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494701" y="6399815"/>
                  <a:ext cx="62964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82B4AA6D-4D89-41CC-B3F0-DC45AAD07E09}"/>
                    </a:ext>
                  </a:extLst>
                </p14:cNvPr>
                <p14:cNvContentPartPr/>
                <p14:nvPr/>
              </p14:nvContentPartPr>
              <p14:xfrm>
                <a:off x="2189501" y="6431135"/>
                <a:ext cx="537840" cy="1854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82B4AA6D-4D89-41CC-B3F0-DC45AAD07E0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185181" y="6426815"/>
                  <a:ext cx="5464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932C218E-0D73-40DF-A449-19BB400680D5}"/>
                    </a:ext>
                  </a:extLst>
                </p14:cNvPr>
                <p14:cNvContentPartPr/>
                <p14:nvPr/>
              </p14:nvContentPartPr>
              <p14:xfrm>
                <a:off x="2864141" y="6439415"/>
                <a:ext cx="190080" cy="2311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932C218E-0D73-40DF-A449-19BB400680D5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859821" y="6435095"/>
                  <a:ext cx="1987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46A1F10-17D4-4B87-9FEF-B884766D44D3}"/>
                    </a:ext>
                  </a:extLst>
                </p14:cNvPr>
                <p14:cNvContentPartPr/>
                <p14:nvPr/>
              </p14:nvContentPartPr>
              <p14:xfrm>
                <a:off x="3522941" y="6398015"/>
                <a:ext cx="594360" cy="2498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46A1F10-17D4-4B87-9FEF-B884766D44D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3518621" y="6393695"/>
                  <a:ext cx="6030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FA88B20F-3CBC-463A-8136-705B0902564E}"/>
                    </a:ext>
                  </a:extLst>
                </p14:cNvPr>
                <p14:cNvContentPartPr/>
                <p14:nvPr/>
              </p14:nvContentPartPr>
              <p14:xfrm>
                <a:off x="4062581" y="6325655"/>
                <a:ext cx="38520" cy="262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FA88B20F-3CBC-463A-8136-705B0902564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058261" y="6321335"/>
                  <a:ext cx="471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4F58630-0C91-424A-9BC1-DAE9AE518212}"/>
                    </a:ext>
                  </a:extLst>
                </p14:cNvPr>
                <p14:cNvContentPartPr/>
                <p14:nvPr/>
              </p14:nvContentPartPr>
              <p14:xfrm>
                <a:off x="4281101" y="6464255"/>
                <a:ext cx="291600" cy="2865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4F58630-0C91-424A-9BC1-DAE9AE51821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4276781" y="6459935"/>
                  <a:ext cx="30024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6E3D023-9578-4322-A723-6432A5B6C2E6}"/>
                    </a:ext>
                  </a:extLst>
                </p14:cNvPr>
                <p14:cNvContentPartPr/>
                <p14:nvPr/>
              </p14:nvContentPartPr>
              <p14:xfrm>
                <a:off x="4670621" y="6575855"/>
                <a:ext cx="262080" cy="1306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6E3D023-9578-4322-A723-6432A5B6C2E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4666301" y="6571535"/>
                  <a:ext cx="2707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77233A87-79F8-460F-BB50-BB2E685F2C29}"/>
                    </a:ext>
                  </a:extLst>
                </p14:cNvPr>
                <p14:cNvContentPartPr/>
                <p14:nvPr/>
              </p14:nvContentPartPr>
              <p14:xfrm>
                <a:off x="5043941" y="6275975"/>
                <a:ext cx="492840" cy="4255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77233A87-79F8-460F-BB50-BB2E685F2C2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039621" y="6271655"/>
                  <a:ext cx="50148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DCF03142-887B-435F-ADFC-5CD89792BC71}"/>
                    </a:ext>
                  </a:extLst>
                </p14:cNvPr>
                <p14:cNvContentPartPr/>
                <p14:nvPr/>
              </p14:nvContentPartPr>
              <p14:xfrm>
                <a:off x="5688701" y="6305855"/>
                <a:ext cx="160560" cy="3272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DCF03142-887B-435F-ADFC-5CD89792BC7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684381" y="6301535"/>
                  <a:ext cx="16920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834168E2-4303-4914-A14F-06AF8418258C}"/>
                    </a:ext>
                  </a:extLst>
                </p14:cNvPr>
                <p14:cNvContentPartPr/>
                <p14:nvPr/>
              </p14:nvContentPartPr>
              <p14:xfrm>
                <a:off x="5540741" y="6415655"/>
                <a:ext cx="272520" cy="140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834168E2-4303-4914-A14F-06AF8418258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536421" y="6411335"/>
                  <a:ext cx="2811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E8ED691-8675-476D-8C41-67EBBE7F94B8}"/>
                    </a:ext>
                  </a:extLst>
                </p14:cNvPr>
                <p14:cNvContentPartPr/>
                <p14:nvPr/>
              </p14:nvContentPartPr>
              <p14:xfrm>
                <a:off x="5955461" y="6535895"/>
                <a:ext cx="300600" cy="1857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E8ED691-8675-476D-8C41-67EBBE7F94B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951141" y="6531575"/>
                  <a:ext cx="30924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84E55BAD-0C8A-4857-A8C0-4E47FFCFDEDC}"/>
                    </a:ext>
                  </a:extLst>
                </p14:cNvPr>
                <p14:cNvContentPartPr/>
                <p14:nvPr/>
              </p14:nvContentPartPr>
              <p14:xfrm>
                <a:off x="6242381" y="6142055"/>
                <a:ext cx="170280" cy="6181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84E55BAD-0C8A-4857-A8C0-4E47FFCFDED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238061" y="6137735"/>
                  <a:ext cx="178920" cy="62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56730AD-4A59-490F-9E37-04B7E5634015}"/>
                    </a:ext>
                  </a:extLst>
                </p14:cNvPr>
                <p14:cNvContentPartPr/>
                <p14:nvPr/>
              </p14:nvContentPartPr>
              <p14:xfrm>
                <a:off x="6089021" y="6481895"/>
                <a:ext cx="383040" cy="140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56730AD-4A59-490F-9E37-04B7E5634015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084701" y="6477575"/>
                  <a:ext cx="39168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2C66D126-2CC5-41F4-99F7-A6E7E79AE365}"/>
                    </a:ext>
                  </a:extLst>
                </p14:cNvPr>
                <p14:cNvContentPartPr/>
                <p14:nvPr/>
              </p14:nvContentPartPr>
              <p14:xfrm>
                <a:off x="6597341" y="6585935"/>
                <a:ext cx="283320" cy="1648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2C66D126-2CC5-41F4-99F7-A6E7E79AE365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593021" y="6581615"/>
                  <a:ext cx="29196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FB25CDD-A53D-4EFC-A2AF-C384FC894971}"/>
                    </a:ext>
                  </a:extLst>
                </p14:cNvPr>
                <p14:cNvContentPartPr/>
                <p14:nvPr/>
              </p14:nvContentPartPr>
              <p14:xfrm>
                <a:off x="7167941" y="6350495"/>
                <a:ext cx="328680" cy="4435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FB25CDD-A53D-4EFC-A2AF-C384FC894971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163621" y="6346175"/>
                  <a:ext cx="337320" cy="452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5A7F6B06-C7F1-41AC-BD61-EFC46C9AED8F}"/>
                  </a:ext>
                </a:extLst>
              </p14:cNvPr>
              <p14:cNvContentPartPr/>
              <p14:nvPr/>
            </p14:nvContentPartPr>
            <p14:xfrm>
              <a:off x="7691381" y="6714815"/>
              <a:ext cx="65160" cy="5292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5A7F6B06-C7F1-41AC-BD61-EFC46C9AED8F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7687061" y="6710495"/>
                <a:ext cx="73800" cy="6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8591D2B6-3F27-494A-A477-21786E1DC375}"/>
                  </a:ext>
                </a:extLst>
              </p14:cNvPr>
              <p14:cNvContentPartPr/>
              <p14:nvPr/>
            </p14:nvContentPartPr>
            <p14:xfrm>
              <a:off x="776760" y="577436"/>
              <a:ext cx="41760" cy="4608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8591D2B6-3F27-494A-A477-21786E1DC375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772440" y="573116"/>
                <a:ext cx="50400" cy="5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E51A548D-E512-4922-9299-879B1738E828}"/>
                  </a:ext>
                </a:extLst>
              </p14:cNvPr>
              <p14:cNvContentPartPr/>
              <p14:nvPr/>
            </p14:nvContentPartPr>
            <p14:xfrm>
              <a:off x="5413956" y="4031297"/>
              <a:ext cx="126360" cy="20124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E51A548D-E512-4922-9299-879B1738E828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5409636" y="4026977"/>
                <a:ext cx="13500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82B2EB52-3B47-445B-86ED-C6A79E5F2B23}"/>
                  </a:ext>
                </a:extLst>
              </p14:cNvPr>
              <p14:cNvContentPartPr/>
              <p14:nvPr/>
            </p14:nvContentPartPr>
            <p14:xfrm>
              <a:off x="9343356" y="3993857"/>
              <a:ext cx="77040" cy="22284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82B2EB52-3B47-445B-86ED-C6A79E5F2B23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9339036" y="3989537"/>
                <a:ext cx="8568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45365F74-8792-45B1-8AFF-E6BAAE743161}"/>
                  </a:ext>
                </a:extLst>
              </p14:cNvPr>
              <p14:cNvContentPartPr/>
              <p14:nvPr/>
            </p14:nvContentPartPr>
            <p14:xfrm>
              <a:off x="985956" y="6186617"/>
              <a:ext cx="175320" cy="18144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45365F74-8792-45B1-8AFF-E6BAAE743161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981636" y="6182297"/>
                <a:ext cx="183960" cy="190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9550655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:a16="http://schemas.microsoft.com/office/drawing/2014/main" id="{8A3E6398-A2FF-49B2-BCDA-BB730151C182}"/>
              </a:ext>
            </a:extLst>
          </p:cNvPr>
          <p:cNvGrpSpPr/>
          <p:nvPr/>
        </p:nvGrpSpPr>
        <p:grpSpPr>
          <a:xfrm>
            <a:off x="162701" y="77135"/>
            <a:ext cx="518400" cy="514800"/>
            <a:chOff x="162701" y="77135"/>
            <a:chExt cx="518400" cy="51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64EBF32-AEC1-40D9-A3BD-DDE4408E8E6B}"/>
                    </a:ext>
                  </a:extLst>
                </p14:cNvPr>
                <p14:cNvContentPartPr/>
                <p14:nvPr/>
              </p14:nvContentPartPr>
              <p14:xfrm>
                <a:off x="162701" y="152735"/>
                <a:ext cx="274680" cy="2095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64EBF32-AEC1-40D9-A3BD-DDE4408E8E6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8381" y="148415"/>
                  <a:ext cx="2833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41593CD7-4376-47CB-9B5F-B5083E6093B3}"/>
                    </a:ext>
                  </a:extLst>
                </p14:cNvPr>
                <p14:cNvContentPartPr/>
                <p14:nvPr/>
              </p14:nvContentPartPr>
              <p14:xfrm>
                <a:off x="327581" y="279455"/>
                <a:ext cx="7200" cy="1764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41593CD7-4376-47CB-9B5F-B5083E6093B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3261" y="275135"/>
                  <a:ext cx="158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DBBDD38A-7D0F-4644-81A7-F0C0B92FE9AE}"/>
                    </a:ext>
                  </a:extLst>
                </p14:cNvPr>
                <p14:cNvContentPartPr/>
                <p14:nvPr/>
              </p14:nvContentPartPr>
              <p14:xfrm>
                <a:off x="540341" y="77135"/>
                <a:ext cx="140760" cy="5148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DBBDD38A-7D0F-4644-81A7-F0C0B92FE9A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36021" y="72815"/>
                  <a:ext cx="149400" cy="52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uppo 15">
            <a:extLst>
              <a:ext uri="{FF2B5EF4-FFF2-40B4-BE49-F238E27FC236}">
                <a16:creationId xmlns:a16="http://schemas.microsoft.com/office/drawing/2014/main" id="{A8CA07FE-A324-4FBC-90B1-FC18CA640BDF}"/>
              </a:ext>
            </a:extLst>
          </p:cNvPr>
          <p:cNvGrpSpPr/>
          <p:nvPr/>
        </p:nvGrpSpPr>
        <p:grpSpPr>
          <a:xfrm>
            <a:off x="947501" y="37175"/>
            <a:ext cx="1092240" cy="681120"/>
            <a:chOff x="947501" y="37175"/>
            <a:chExt cx="1092240" cy="68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27D0C0E1-6B8F-427E-AB32-5B9848C1BABB}"/>
                    </a:ext>
                  </a:extLst>
                </p14:cNvPr>
                <p14:cNvContentPartPr/>
                <p14:nvPr/>
              </p14:nvContentPartPr>
              <p14:xfrm>
                <a:off x="1271141" y="85415"/>
                <a:ext cx="422280" cy="3650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27D0C0E1-6B8F-427E-AB32-5B9848C1BAB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66821" y="81095"/>
                  <a:ext cx="43092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079143DA-BD40-4EF6-8362-115D6931CCD3}"/>
                    </a:ext>
                  </a:extLst>
                </p14:cNvPr>
                <p14:cNvContentPartPr/>
                <p14:nvPr/>
              </p14:nvContentPartPr>
              <p14:xfrm>
                <a:off x="1806821" y="318335"/>
                <a:ext cx="232920" cy="212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079143DA-BD40-4EF6-8362-115D6931CCD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802501" y="314015"/>
                  <a:ext cx="24156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A0F179D7-CF71-497A-9251-E5C440BB1B4C}"/>
                    </a:ext>
                  </a:extLst>
                </p14:cNvPr>
                <p14:cNvContentPartPr/>
                <p14:nvPr/>
              </p14:nvContentPartPr>
              <p14:xfrm>
                <a:off x="1924181" y="245975"/>
                <a:ext cx="58320" cy="2152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A0F179D7-CF71-497A-9251-E5C440BB1B4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919861" y="241655"/>
                  <a:ext cx="6696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D1D0718C-8064-487C-AFF0-2F7A08BB8B91}"/>
                    </a:ext>
                  </a:extLst>
                </p14:cNvPr>
                <p14:cNvContentPartPr/>
                <p14:nvPr/>
              </p14:nvContentPartPr>
              <p14:xfrm>
                <a:off x="947501" y="37175"/>
                <a:ext cx="291600" cy="6811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D1D0718C-8064-487C-AFF0-2F7A08BB8B9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943181" y="32855"/>
                  <a:ext cx="300240" cy="689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uppo 19">
            <a:extLst>
              <a:ext uri="{FF2B5EF4-FFF2-40B4-BE49-F238E27FC236}">
                <a16:creationId xmlns:a16="http://schemas.microsoft.com/office/drawing/2014/main" id="{4BCBBCCD-3E54-4EBE-A509-450E23858125}"/>
              </a:ext>
            </a:extLst>
          </p:cNvPr>
          <p:cNvGrpSpPr/>
          <p:nvPr/>
        </p:nvGrpSpPr>
        <p:grpSpPr>
          <a:xfrm>
            <a:off x="2303621" y="23135"/>
            <a:ext cx="1696680" cy="586080"/>
            <a:chOff x="2303621" y="23135"/>
            <a:chExt cx="1696680" cy="58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E6786E61-3ADE-4E22-829E-91881F4BAF40}"/>
                    </a:ext>
                  </a:extLst>
                </p14:cNvPr>
                <p14:cNvContentPartPr/>
                <p14:nvPr/>
              </p14:nvContentPartPr>
              <p14:xfrm>
                <a:off x="2303621" y="163535"/>
                <a:ext cx="57600" cy="2635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E6786E61-3ADE-4E22-829E-91881F4BAF4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99301" y="159215"/>
                  <a:ext cx="6624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3E158B6E-092F-4918-99EF-9D73D6470EA5}"/>
                    </a:ext>
                  </a:extLst>
                </p14:cNvPr>
                <p14:cNvContentPartPr/>
                <p14:nvPr/>
              </p14:nvContentPartPr>
              <p14:xfrm>
                <a:off x="2360861" y="125735"/>
                <a:ext cx="67320" cy="140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3E158B6E-092F-4918-99EF-9D73D6470EA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56541" y="121415"/>
                  <a:ext cx="7596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D4F498AE-E1A3-4D11-8B2F-D9618074A2FE}"/>
                    </a:ext>
                  </a:extLst>
                </p14:cNvPr>
                <p14:cNvContentPartPr/>
                <p14:nvPr/>
              </p14:nvContentPartPr>
              <p14:xfrm>
                <a:off x="2572181" y="339215"/>
                <a:ext cx="5760" cy="154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D4F498AE-E1A3-4D11-8B2F-D9618074A2F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567861" y="334895"/>
                  <a:ext cx="14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C8C374A-DB6E-4B2E-89EB-EBFA4E29E404}"/>
                    </a:ext>
                  </a:extLst>
                </p14:cNvPr>
                <p14:cNvContentPartPr/>
                <p14:nvPr/>
              </p14:nvContentPartPr>
              <p14:xfrm>
                <a:off x="2780621" y="155255"/>
                <a:ext cx="343440" cy="3265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C8C374A-DB6E-4B2E-89EB-EBFA4E29E40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76301" y="150935"/>
                  <a:ext cx="35208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3D6E152-4D77-4C02-B575-97E463452482}"/>
                    </a:ext>
                  </a:extLst>
                </p14:cNvPr>
                <p14:cNvContentPartPr/>
                <p14:nvPr/>
              </p14:nvContentPartPr>
              <p14:xfrm>
                <a:off x="2604221" y="134375"/>
                <a:ext cx="652320" cy="456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3D6E152-4D77-4C02-B575-97E46345248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599901" y="130055"/>
                  <a:ext cx="66096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E2D4A4A5-E6E8-46AE-A772-8088AA1E63AC}"/>
                    </a:ext>
                  </a:extLst>
                </p14:cNvPr>
                <p14:cNvContentPartPr/>
                <p14:nvPr/>
              </p14:nvContentPartPr>
              <p14:xfrm>
                <a:off x="3405581" y="81095"/>
                <a:ext cx="141120" cy="5281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E2D4A4A5-E6E8-46AE-A772-8088AA1E63A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401261" y="76775"/>
                  <a:ext cx="14976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8990D27-99B3-44F8-BB9C-5384529674C5}"/>
                    </a:ext>
                  </a:extLst>
                </p14:cNvPr>
                <p14:cNvContentPartPr/>
                <p14:nvPr/>
              </p14:nvContentPartPr>
              <p14:xfrm>
                <a:off x="3555701" y="108815"/>
                <a:ext cx="128520" cy="86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8990D27-99B3-44F8-BB9C-5384529674C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51381" y="104495"/>
                  <a:ext cx="1371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FFE7455-886E-412C-A9FC-FE6692266EF3}"/>
                    </a:ext>
                  </a:extLst>
                </p14:cNvPr>
                <p14:cNvContentPartPr/>
                <p14:nvPr/>
              </p14:nvContentPartPr>
              <p14:xfrm>
                <a:off x="3819221" y="23135"/>
                <a:ext cx="181080" cy="1900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FFE7455-886E-412C-A9FC-FE6692266EF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14901" y="18815"/>
                  <a:ext cx="189720" cy="19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8EA277E6-47A2-42F2-99FD-7EEF6556D751}"/>
              </a:ext>
            </a:extLst>
          </p:cNvPr>
          <p:cNvGrpSpPr/>
          <p:nvPr/>
        </p:nvGrpSpPr>
        <p:grpSpPr>
          <a:xfrm>
            <a:off x="3970421" y="383135"/>
            <a:ext cx="142920" cy="114120"/>
            <a:chOff x="3970421" y="383135"/>
            <a:chExt cx="142920" cy="11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5DA8E2C-F96F-4898-B454-18EA34043F4E}"/>
                    </a:ext>
                  </a:extLst>
                </p14:cNvPr>
                <p14:cNvContentPartPr/>
                <p14:nvPr/>
              </p14:nvContentPartPr>
              <p14:xfrm>
                <a:off x="3970421" y="383135"/>
                <a:ext cx="141480" cy="165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5DA8E2C-F96F-4898-B454-18EA34043F4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966101" y="378815"/>
                  <a:ext cx="1501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26F7C76E-4B22-4A8E-8203-BFC966E1236E}"/>
                    </a:ext>
                  </a:extLst>
                </p14:cNvPr>
                <p14:cNvContentPartPr/>
                <p14:nvPr/>
              </p14:nvContentPartPr>
              <p14:xfrm>
                <a:off x="3975821" y="462695"/>
                <a:ext cx="137520" cy="345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26F7C76E-4B22-4A8E-8203-BFC966E1236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971501" y="458375"/>
                  <a:ext cx="146160" cy="4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1212B3CB-4D51-4C54-971A-768C1CF15FF3}"/>
              </a:ext>
            </a:extLst>
          </p:cNvPr>
          <p:cNvGrpSpPr/>
          <p:nvPr/>
        </p:nvGrpSpPr>
        <p:grpSpPr>
          <a:xfrm>
            <a:off x="4616981" y="-11425"/>
            <a:ext cx="3683520" cy="762120"/>
            <a:chOff x="4616981" y="-11425"/>
            <a:chExt cx="3683520" cy="76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D45D7280-C0EC-4177-9E91-BEAE50547C3D}"/>
                    </a:ext>
                  </a:extLst>
                </p14:cNvPr>
                <p14:cNvContentPartPr/>
                <p14:nvPr/>
              </p14:nvContentPartPr>
              <p14:xfrm>
                <a:off x="4616981" y="56975"/>
                <a:ext cx="217800" cy="571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D45D7280-C0EC-4177-9E91-BEAE50547C3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612661" y="52655"/>
                  <a:ext cx="226440" cy="58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E6F1D4B-2CB6-4F97-BA8D-A2724ED294DF}"/>
                    </a:ext>
                  </a:extLst>
                </p14:cNvPr>
                <p14:cNvContentPartPr/>
                <p14:nvPr/>
              </p14:nvContentPartPr>
              <p14:xfrm>
                <a:off x="4913261" y="170015"/>
                <a:ext cx="329400" cy="2952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E6F1D4B-2CB6-4F97-BA8D-A2724ED294D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908941" y="165695"/>
                  <a:ext cx="33804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3E2DDB92-C132-46E1-B696-243618C0E4BC}"/>
                    </a:ext>
                  </a:extLst>
                </p14:cNvPr>
                <p14:cNvContentPartPr/>
                <p14:nvPr/>
              </p14:nvContentPartPr>
              <p14:xfrm>
                <a:off x="5255621" y="357215"/>
                <a:ext cx="34560" cy="2383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3E2DDB92-C132-46E1-B696-243618C0E4B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251301" y="352895"/>
                  <a:ext cx="432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44167F74-440A-4935-8A02-893644D379FC}"/>
                    </a:ext>
                  </a:extLst>
                </p14:cNvPr>
                <p14:cNvContentPartPr/>
                <p14:nvPr/>
              </p14:nvContentPartPr>
              <p14:xfrm>
                <a:off x="5432021" y="644495"/>
                <a:ext cx="90360" cy="1062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44167F74-440A-4935-8A02-893644D379F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427701" y="640175"/>
                  <a:ext cx="9900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7F97E8B-250F-4781-AA80-7A38A2EBAE9F}"/>
                    </a:ext>
                  </a:extLst>
                </p14:cNvPr>
                <p14:cNvContentPartPr/>
                <p14:nvPr/>
              </p14:nvContentPartPr>
              <p14:xfrm>
                <a:off x="6219341" y="78575"/>
                <a:ext cx="120600" cy="4867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7F97E8B-250F-4781-AA80-7A38A2EBAE9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215021" y="74255"/>
                  <a:ext cx="12924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F8F93E79-4FED-41F6-886C-78EB0AA8F34C}"/>
                    </a:ext>
                  </a:extLst>
                </p14:cNvPr>
                <p14:cNvContentPartPr/>
                <p14:nvPr/>
              </p14:nvContentPartPr>
              <p14:xfrm>
                <a:off x="6396101" y="94415"/>
                <a:ext cx="104760" cy="133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F8F93E79-4FED-41F6-886C-78EB0AA8F34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391781" y="90095"/>
                  <a:ext cx="1134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4368EE31-0755-4D50-A864-18CDFF69B01B}"/>
                    </a:ext>
                  </a:extLst>
                </p14:cNvPr>
                <p14:cNvContentPartPr/>
                <p14:nvPr/>
              </p14:nvContentPartPr>
              <p14:xfrm>
                <a:off x="6663941" y="-11425"/>
                <a:ext cx="126000" cy="2142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4368EE31-0755-4D50-A864-18CDFF69B01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659621" y="-15745"/>
                  <a:ext cx="1346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7D277C51-3E8A-42D3-8E3A-084B37BCF08A}"/>
                    </a:ext>
                  </a:extLst>
                </p14:cNvPr>
                <p14:cNvContentPartPr/>
                <p14:nvPr/>
              </p14:nvContentPartPr>
              <p14:xfrm>
                <a:off x="6841421" y="354335"/>
                <a:ext cx="80280" cy="9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7D277C51-3E8A-42D3-8E3A-084B37BCF08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837101" y="350015"/>
                  <a:ext cx="889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D34743BD-D529-47F2-92AD-E9E32EFF2211}"/>
                    </a:ext>
                  </a:extLst>
                </p14:cNvPr>
                <p14:cNvContentPartPr/>
                <p14:nvPr/>
              </p14:nvContentPartPr>
              <p14:xfrm>
                <a:off x="6737021" y="465575"/>
                <a:ext cx="164880" cy="140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D34743BD-D529-47F2-92AD-E9E32EFF221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732701" y="461255"/>
                  <a:ext cx="1735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81E0D49B-3D36-4AEA-A302-449F010B139E}"/>
                    </a:ext>
                  </a:extLst>
                </p14:cNvPr>
                <p14:cNvContentPartPr/>
                <p14:nvPr/>
              </p14:nvContentPartPr>
              <p14:xfrm>
                <a:off x="7467461" y="92975"/>
                <a:ext cx="469800" cy="4370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81E0D49B-3D36-4AEA-A302-449F010B139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463141" y="88655"/>
                  <a:ext cx="478440" cy="44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5F7EE888-6730-4EFB-B087-DB5B8A7D33ED}"/>
                    </a:ext>
                  </a:extLst>
                </p14:cNvPr>
                <p14:cNvContentPartPr/>
                <p14:nvPr/>
              </p14:nvContentPartPr>
              <p14:xfrm>
                <a:off x="7233461" y="597335"/>
                <a:ext cx="1067040" cy="417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5F7EE888-6730-4EFB-B087-DB5B8A7D33E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229141" y="593015"/>
                  <a:ext cx="1075680" cy="5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60AD7202-168D-494D-AAD2-F904184EA120}"/>
              </a:ext>
            </a:extLst>
          </p:cNvPr>
          <p:cNvGrpSpPr/>
          <p:nvPr/>
        </p:nvGrpSpPr>
        <p:grpSpPr>
          <a:xfrm>
            <a:off x="8604701" y="146975"/>
            <a:ext cx="1296000" cy="832320"/>
            <a:chOff x="8604701" y="146975"/>
            <a:chExt cx="1296000" cy="83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86EFE4C-6288-406A-8864-96046CBAC58E}"/>
                    </a:ext>
                  </a:extLst>
                </p14:cNvPr>
                <p14:cNvContentPartPr/>
                <p14:nvPr/>
              </p14:nvContentPartPr>
              <p14:xfrm>
                <a:off x="8626661" y="527135"/>
                <a:ext cx="138960" cy="126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86EFE4C-6288-406A-8864-96046CBAC58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622341" y="522815"/>
                  <a:ext cx="1476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A3091284-FD5F-4BFF-91D0-D79FECD28E65}"/>
                    </a:ext>
                  </a:extLst>
                </p14:cNvPr>
                <p14:cNvContentPartPr/>
                <p14:nvPr/>
              </p14:nvContentPartPr>
              <p14:xfrm>
                <a:off x="8604701" y="627935"/>
                <a:ext cx="146880" cy="230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A3091284-FD5F-4BFF-91D0-D79FECD28E6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600021" y="623615"/>
                  <a:ext cx="1555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C23FFA4-1BBB-4265-A53B-BAFB4E90CE00}"/>
                    </a:ext>
                  </a:extLst>
                </p14:cNvPr>
                <p14:cNvContentPartPr/>
                <p14:nvPr/>
              </p14:nvContentPartPr>
              <p14:xfrm>
                <a:off x="9225341" y="146975"/>
                <a:ext cx="244440" cy="2912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C23FFA4-1BBB-4265-A53B-BAFB4E90CE00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221021" y="142655"/>
                  <a:ext cx="25308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02B839EB-8F21-4422-9E44-F276954C81E3}"/>
                    </a:ext>
                  </a:extLst>
                </p14:cNvPr>
                <p14:cNvContentPartPr/>
                <p14:nvPr/>
              </p14:nvContentPartPr>
              <p14:xfrm>
                <a:off x="9090341" y="470615"/>
                <a:ext cx="718200" cy="766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02B839EB-8F21-4422-9E44-F276954C81E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085661" y="466295"/>
                  <a:ext cx="72684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9AE1F0FE-2C99-4048-851E-A6D3EE418446}"/>
                    </a:ext>
                  </a:extLst>
                </p14:cNvPr>
                <p14:cNvContentPartPr/>
                <p14:nvPr/>
              </p14:nvContentPartPr>
              <p14:xfrm>
                <a:off x="9263501" y="691295"/>
                <a:ext cx="637200" cy="2880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9AE1F0FE-2C99-4048-851E-A6D3EE41844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259181" y="686975"/>
                  <a:ext cx="645840" cy="29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4EB9FDE4-253F-4882-9A9B-3C05851F024C}"/>
                  </a:ext>
                </a:extLst>
              </p14:cNvPr>
              <p14:cNvContentPartPr/>
              <p14:nvPr/>
            </p14:nvContentPartPr>
            <p14:xfrm>
              <a:off x="403116" y="1409584"/>
              <a:ext cx="48600" cy="1836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4EB9FDE4-253F-4882-9A9B-3C05851F024C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398796" y="1405264"/>
                <a:ext cx="57240" cy="2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342" name="Gruppo 341">
            <a:extLst>
              <a:ext uri="{FF2B5EF4-FFF2-40B4-BE49-F238E27FC236}">
                <a16:creationId xmlns:a16="http://schemas.microsoft.com/office/drawing/2014/main" id="{E3208F73-9A43-4135-8AC1-FE5EDE2AE6E6}"/>
              </a:ext>
            </a:extLst>
          </p:cNvPr>
          <p:cNvGrpSpPr/>
          <p:nvPr/>
        </p:nvGrpSpPr>
        <p:grpSpPr>
          <a:xfrm>
            <a:off x="73356" y="974704"/>
            <a:ext cx="12052044" cy="2466172"/>
            <a:chOff x="73356" y="974704"/>
            <a:chExt cx="12052044" cy="246617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12C1C7CC-6DE4-47C2-A6D1-AF4CE5227B2C}"/>
                    </a:ext>
                  </a:extLst>
                </p14:cNvPr>
                <p14:cNvContentPartPr/>
                <p14:nvPr/>
              </p14:nvContentPartPr>
              <p14:xfrm>
                <a:off x="89196" y="1049944"/>
                <a:ext cx="373680" cy="5202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12C1C7CC-6DE4-47C2-A6D1-AF4CE5227B2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4876" y="1045624"/>
                  <a:ext cx="38232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7A5C325-1855-4455-96B5-0EC7BFA6F348}"/>
                    </a:ext>
                  </a:extLst>
                </p14:cNvPr>
                <p14:cNvContentPartPr/>
                <p14:nvPr/>
              </p14:nvContentPartPr>
              <p14:xfrm>
                <a:off x="471876" y="1357744"/>
                <a:ext cx="96120" cy="1904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7A5C325-1855-4455-96B5-0EC7BFA6F34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67556" y="1353424"/>
                  <a:ext cx="1047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5BD6F71-49A9-48CC-A589-0887EEBCB148}"/>
                    </a:ext>
                  </a:extLst>
                </p14:cNvPr>
                <p14:cNvContentPartPr/>
                <p14:nvPr/>
              </p14:nvContentPartPr>
              <p14:xfrm>
                <a:off x="503916" y="1234984"/>
                <a:ext cx="18000" cy="165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5BD6F71-49A9-48CC-A589-0887EEBCB14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99596" y="1230664"/>
                  <a:ext cx="266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CAF9C9C-CCED-48E9-9782-D7AC33494B3A}"/>
                    </a:ext>
                  </a:extLst>
                </p14:cNvPr>
                <p14:cNvContentPartPr/>
                <p14:nvPr/>
              </p14:nvContentPartPr>
              <p14:xfrm>
                <a:off x="631716" y="1361344"/>
                <a:ext cx="276120" cy="1972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CAF9C9C-CCED-48E9-9782-D7AC33494B3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27396" y="1357024"/>
                  <a:ext cx="2847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F3931C6-2FEC-4D1A-9221-D04933285962}"/>
                    </a:ext>
                  </a:extLst>
                </p14:cNvPr>
                <p14:cNvContentPartPr/>
                <p14:nvPr/>
              </p14:nvContentPartPr>
              <p14:xfrm>
                <a:off x="1020516" y="1318864"/>
                <a:ext cx="204840" cy="2152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F3931C6-2FEC-4D1A-9221-D0493328596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16196" y="1314544"/>
                  <a:ext cx="21348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90EA9C9-822D-4812-8C7F-F84BBFFBE032}"/>
                    </a:ext>
                  </a:extLst>
                </p14:cNvPr>
                <p14:cNvContentPartPr/>
                <p14:nvPr/>
              </p14:nvContentPartPr>
              <p14:xfrm>
                <a:off x="1065156" y="1156864"/>
                <a:ext cx="217440" cy="828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90EA9C9-822D-4812-8C7F-F84BBFFBE03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60836" y="1152544"/>
                  <a:ext cx="22608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8EA097EC-E31B-4194-AD71-AACA2B50CE74}"/>
                    </a:ext>
                  </a:extLst>
                </p14:cNvPr>
                <p14:cNvContentPartPr/>
                <p14:nvPr/>
              </p14:nvContentPartPr>
              <p14:xfrm>
                <a:off x="1862556" y="1344784"/>
                <a:ext cx="369360" cy="1767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8EA097EC-E31B-4194-AD71-AACA2B50CE7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858236" y="1340464"/>
                  <a:ext cx="3780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2A2A903-87F8-4D9C-A732-9C00B4E03E5E}"/>
                    </a:ext>
                  </a:extLst>
                </p14:cNvPr>
                <p14:cNvContentPartPr/>
                <p14:nvPr/>
              </p14:nvContentPartPr>
              <p14:xfrm>
                <a:off x="2355396" y="1366384"/>
                <a:ext cx="237960" cy="1393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2A2A903-87F8-4D9C-A732-9C00B4E03E5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351076" y="1362064"/>
                  <a:ext cx="2466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4636168-0351-496A-B242-39A9D7DEFDF8}"/>
                    </a:ext>
                  </a:extLst>
                </p14:cNvPr>
                <p14:cNvContentPartPr/>
                <p14:nvPr/>
              </p14:nvContentPartPr>
              <p14:xfrm>
                <a:off x="2750676" y="974704"/>
                <a:ext cx="243000" cy="5349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4636168-0351-496A-B242-39A9D7DEFDF8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746356" y="970384"/>
                  <a:ext cx="251640" cy="54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255C2AA-593A-42BA-A9A4-AF18073D4FB4}"/>
                    </a:ext>
                  </a:extLst>
                </p14:cNvPr>
                <p14:cNvContentPartPr/>
                <p14:nvPr/>
              </p14:nvContentPartPr>
              <p14:xfrm>
                <a:off x="3398316" y="1342984"/>
                <a:ext cx="284760" cy="1652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255C2AA-593A-42BA-A9A4-AF18073D4FB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393996" y="1338664"/>
                  <a:ext cx="2934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09B82C7-BC75-4E89-9718-FAA4D48AEC8F}"/>
                    </a:ext>
                  </a:extLst>
                </p14:cNvPr>
                <p14:cNvContentPartPr/>
                <p14:nvPr/>
              </p14:nvContentPartPr>
              <p14:xfrm>
                <a:off x="3810516" y="1324264"/>
                <a:ext cx="244440" cy="1767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09B82C7-BC75-4E89-9718-FAA4D48AEC8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806196" y="1319944"/>
                  <a:ext cx="2530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3DFA8A2-7AA4-4C47-8540-D8DDC4DD9E01}"/>
                    </a:ext>
                  </a:extLst>
                </p14:cNvPr>
                <p14:cNvContentPartPr/>
                <p14:nvPr/>
              </p14:nvContentPartPr>
              <p14:xfrm>
                <a:off x="4237116" y="993784"/>
                <a:ext cx="198360" cy="5072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3DFA8A2-7AA4-4C47-8540-D8DDC4DD9E0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232796" y="989464"/>
                  <a:ext cx="20700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2FEF2A7C-EDC6-48A0-AA66-1EA224C849F9}"/>
                    </a:ext>
                  </a:extLst>
                </p14:cNvPr>
                <p14:cNvContentPartPr/>
                <p14:nvPr/>
              </p14:nvContentPartPr>
              <p14:xfrm>
                <a:off x="4107876" y="1231384"/>
                <a:ext cx="193320" cy="172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2FEF2A7C-EDC6-48A0-AA66-1EA224C849F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103556" y="1227064"/>
                  <a:ext cx="20196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AE2B7AA-9F96-482D-9FF2-6F3DC540EF54}"/>
                    </a:ext>
                  </a:extLst>
                </p14:cNvPr>
                <p14:cNvContentPartPr/>
                <p14:nvPr/>
              </p14:nvContentPartPr>
              <p14:xfrm>
                <a:off x="4612596" y="1029064"/>
                <a:ext cx="195840" cy="3942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AE2B7AA-9F96-482D-9FF2-6F3DC540EF5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608276" y="1024744"/>
                  <a:ext cx="20448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3247948-1948-4247-B0D2-363BBDEC2972}"/>
                    </a:ext>
                  </a:extLst>
                </p14:cNvPr>
                <p14:cNvContentPartPr/>
                <p14:nvPr/>
              </p14:nvContentPartPr>
              <p14:xfrm>
                <a:off x="4471836" y="1143544"/>
                <a:ext cx="243720" cy="334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3247948-1948-4247-B0D2-363BBDEC297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467516" y="1139224"/>
                  <a:ext cx="2523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8F85715B-19BA-4749-BBE6-1670D9B2040A}"/>
                    </a:ext>
                  </a:extLst>
                </p14:cNvPr>
                <p14:cNvContentPartPr/>
                <p14:nvPr/>
              </p14:nvContentPartPr>
              <p14:xfrm>
                <a:off x="4831836" y="1269184"/>
                <a:ext cx="302400" cy="1731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8F85715B-19BA-4749-BBE6-1670D9B2040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827516" y="1264864"/>
                  <a:ext cx="3110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C64FBDEC-C286-4163-9C54-85359AC9CD29}"/>
                    </a:ext>
                  </a:extLst>
                </p14:cNvPr>
                <p14:cNvContentPartPr/>
                <p14:nvPr/>
              </p14:nvContentPartPr>
              <p14:xfrm>
                <a:off x="5260956" y="1295464"/>
                <a:ext cx="123480" cy="1782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C64FBDEC-C286-4163-9C54-85359AC9CD2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256636" y="1291144"/>
                  <a:ext cx="1321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DBED9477-AEAD-493D-B8DE-AB1F3DCCCE26}"/>
                    </a:ext>
                  </a:extLst>
                </p14:cNvPr>
                <p14:cNvContentPartPr/>
                <p14:nvPr/>
              </p14:nvContentPartPr>
              <p14:xfrm>
                <a:off x="5272476" y="1165144"/>
                <a:ext cx="33480" cy="18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DBED9477-AEAD-493D-B8DE-AB1F3DCCCE2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268156" y="1160824"/>
                  <a:ext cx="421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E3C1A48-6FFA-40E1-A98E-31D82E97C492}"/>
                    </a:ext>
                  </a:extLst>
                </p14:cNvPr>
                <p14:cNvContentPartPr/>
                <p14:nvPr/>
              </p14:nvContentPartPr>
              <p14:xfrm>
                <a:off x="5479476" y="1331824"/>
                <a:ext cx="252720" cy="2062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E3C1A48-6FFA-40E1-A98E-31D82E97C49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475156" y="1327504"/>
                  <a:ext cx="2613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935E193-A5F2-4C06-8A63-6B070E7F9784}"/>
                    </a:ext>
                  </a:extLst>
                </p14:cNvPr>
                <p14:cNvContentPartPr/>
                <p14:nvPr/>
              </p14:nvContentPartPr>
              <p14:xfrm>
                <a:off x="5866476" y="1322464"/>
                <a:ext cx="288000" cy="2440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935E193-A5F2-4C06-8A63-6B070E7F978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862156" y="1318144"/>
                  <a:ext cx="2966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0B05F7C-4680-499C-B338-46B291EFAD5D}"/>
                    </a:ext>
                  </a:extLst>
                </p14:cNvPr>
                <p14:cNvContentPartPr/>
                <p14:nvPr/>
              </p14:nvContentPartPr>
              <p14:xfrm>
                <a:off x="6216396" y="1399144"/>
                <a:ext cx="47880" cy="810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0B05F7C-4680-499C-B338-46B291EFAD5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212076" y="1394824"/>
                  <a:ext cx="5652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2764FA12-E28A-4AA6-992D-53597771E0ED}"/>
                    </a:ext>
                  </a:extLst>
                </p14:cNvPr>
                <p14:cNvContentPartPr/>
                <p14:nvPr/>
              </p14:nvContentPartPr>
              <p14:xfrm>
                <a:off x="6216396" y="1175584"/>
                <a:ext cx="12960" cy="111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2764FA12-E28A-4AA6-992D-53597771E0E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212076" y="1171264"/>
                  <a:ext cx="216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4EC67B64-0382-433C-8FB3-86933CCF8035}"/>
                    </a:ext>
                  </a:extLst>
                </p14:cNvPr>
                <p14:cNvContentPartPr/>
                <p14:nvPr/>
              </p14:nvContentPartPr>
              <p14:xfrm>
                <a:off x="6414036" y="1370704"/>
                <a:ext cx="250560" cy="206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4EC67B64-0382-433C-8FB3-86933CCF803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409716" y="1366384"/>
                  <a:ext cx="2592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976CE5BB-2D4F-4C3A-9FE3-9DC3C2F18B78}"/>
                    </a:ext>
                  </a:extLst>
                </p14:cNvPr>
                <p14:cNvContentPartPr/>
                <p14:nvPr/>
              </p14:nvContentPartPr>
              <p14:xfrm>
                <a:off x="6750996" y="1425784"/>
                <a:ext cx="419400" cy="1702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976CE5BB-2D4F-4C3A-9FE3-9DC3C2F18B7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746676" y="1421464"/>
                  <a:ext cx="4280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756FA77C-8B56-4EDF-AC69-D9129D8CB8CA}"/>
                    </a:ext>
                  </a:extLst>
                </p14:cNvPr>
                <p14:cNvContentPartPr/>
                <p14:nvPr/>
              </p14:nvContentPartPr>
              <p14:xfrm>
                <a:off x="7286316" y="1459984"/>
                <a:ext cx="192240" cy="2293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756FA77C-8B56-4EDF-AC69-D9129D8CB8C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281996" y="1455664"/>
                  <a:ext cx="2008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18325094-00FA-47AB-945E-24D90C678165}"/>
                    </a:ext>
                  </a:extLst>
                </p14:cNvPr>
                <p14:cNvContentPartPr/>
                <p14:nvPr/>
              </p14:nvContentPartPr>
              <p14:xfrm>
                <a:off x="8058516" y="1491664"/>
                <a:ext cx="338760" cy="1882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18325094-00FA-47AB-945E-24D90C67816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054196" y="1487344"/>
                  <a:ext cx="3474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C6E70230-BF1C-484C-9571-8235ECD46AB5}"/>
                    </a:ext>
                  </a:extLst>
                </p14:cNvPr>
                <p14:cNvContentPartPr/>
                <p14:nvPr/>
              </p14:nvContentPartPr>
              <p14:xfrm>
                <a:off x="8413836" y="1183864"/>
                <a:ext cx="54720" cy="4939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C6E70230-BF1C-484C-9571-8235ECD46AB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409516" y="1179544"/>
                  <a:ext cx="63360" cy="50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96F83362-0B27-4AF5-9255-643BAE43668F}"/>
                    </a:ext>
                  </a:extLst>
                </p14:cNvPr>
                <p14:cNvContentPartPr/>
                <p14:nvPr/>
              </p14:nvContentPartPr>
              <p14:xfrm>
                <a:off x="8511036" y="1477624"/>
                <a:ext cx="118440" cy="2142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96F83362-0B27-4AF5-9255-643BAE43668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506716" y="1473304"/>
                  <a:ext cx="1270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A393662-2599-4A9F-B126-8B53B7F3AF58}"/>
                    </a:ext>
                  </a:extLst>
                </p14:cNvPr>
                <p14:cNvContentPartPr/>
                <p14:nvPr/>
              </p14:nvContentPartPr>
              <p14:xfrm>
                <a:off x="189996" y="1895224"/>
                <a:ext cx="249120" cy="4921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A393662-2599-4A9F-B126-8B53B7F3AF5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85676" y="1890904"/>
                  <a:ext cx="25776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30DD72B7-D17C-46BB-B8CB-448AAA0F9A08}"/>
                    </a:ext>
                  </a:extLst>
                </p14:cNvPr>
                <p14:cNvContentPartPr/>
                <p14:nvPr/>
              </p14:nvContentPartPr>
              <p14:xfrm>
                <a:off x="73356" y="2164144"/>
                <a:ext cx="218520" cy="122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30DD72B7-D17C-46BB-B8CB-448AAA0F9A0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9036" y="2159824"/>
                  <a:ext cx="2271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E427E206-2EBE-4A38-BBD1-3C10ECCCDEC2}"/>
                    </a:ext>
                  </a:extLst>
                </p14:cNvPr>
                <p14:cNvContentPartPr/>
                <p14:nvPr/>
              </p14:nvContentPartPr>
              <p14:xfrm>
                <a:off x="466116" y="2203024"/>
                <a:ext cx="296640" cy="1994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E427E206-2EBE-4A38-BBD1-3C10ECCCDEC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61796" y="2198704"/>
                  <a:ext cx="3052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7667F509-9739-43DD-B3B8-AD4D85E962CB}"/>
                    </a:ext>
                  </a:extLst>
                </p14:cNvPr>
                <p14:cNvContentPartPr/>
                <p14:nvPr/>
              </p14:nvContentPartPr>
              <p14:xfrm>
                <a:off x="1232556" y="2191504"/>
                <a:ext cx="223920" cy="2080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7667F509-9739-43DD-B3B8-AD4D85E962C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228236" y="2187184"/>
                  <a:ext cx="2325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C7383FE-5D93-4F36-ABE4-AE9C8D8938A7}"/>
                    </a:ext>
                  </a:extLst>
                </p14:cNvPr>
                <p14:cNvContentPartPr/>
                <p14:nvPr/>
              </p14:nvContentPartPr>
              <p14:xfrm>
                <a:off x="1566276" y="2224624"/>
                <a:ext cx="310320" cy="1807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C7383FE-5D93-4F36-ABE4-AE9C8D8938A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561956" y="2220304"/>
                  <a:ext cx="3189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8AE9B1B4-1000-48A8-BDAD-F7188D568879}"/>
                    </a:ext>
                  </a:extLst>
                </p14:cNvPr>
                <p14:cNvContentPartPr/>
                <p14:nvPr/>
              </p14:nvContentPartPr>
              <p14:xfrm>
                <a:off x="1994316" y="2214904"/>
                <a:ext cx="241560" cy="2336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8AE9B1B4-1000-48A8-BDAD-F7188D56887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989996" y="2210584"/>
                  <a:ext cx="2502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D496C2C9-4B0D-4979-9989-A635D6488663}"/>
                    </a:ext>
                  </a:extLst>
                </p14:cNvPr>
                <p14:cNvContentPartPr/>
                <p14:nvPr/>
              </p14:nvContentPartPr>
              <p14:xfrm>
                <a:off x="2744556" y="1867144"/>
                <a:ext cx="52200" cy="4770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D496C2C9-4B0D-4979-9989-A635D648866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740236" y="1862824"/>
                  <a:ext cx="60840" cy="48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AC4C4ED0-FA0A-40F4-B416-3B100D4BBB87}"/>
                    </a:ext>
                  </a:extLst>
                </p14:cNvPr>
                <p14:cNvContentPartPr/>
                <p14:nvPr/>
              </p14:nvContentPartPr>
              <p14:xfrm>
                <a:off x="2825556" y="1902424"/>
                <a:ext cx="49680" cy="4676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AC4C4ED0-FA0A-40F4-B416-3B100D4BBB8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821236" y="1898104"/>
                  <a:ext cx="5832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C5EB0F3A-D73F-4149-A76E-F54F70D8D6F7}"/>
                    </a:ext>
                  </a:extLst>
                </p14:cNvPr>
                <p14:cNvContentPartPr/>
                <p14:nvPr/>
              </p14:nvContentPartPr>
              <p14:xfrm>
                <a:off x="2570676" y="1792984"/>
                <a:ext cx="599400" cy="6037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C5EB0F3A-D73F-4149-A76E-F54F70D8D6F7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566356" y="1788664"/>
                  <a:ext cx="608040" cy="61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499E064-D92E-469C-BA02-3CDC193D45FA}"/>
                    </a:ext>
                  </a:extLst>
                </p14:cNvPr>
                <p14:cNvContentPartPr/>
                <p14:nvPr/>
              </p14:nvContentPartPr>
              <p14:xfrm>
                <a:off x="3961356" y="1824304"/>
                <a:ext cx="324000" cy="5799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499E064-D92E-469C-BA02-3CDC193D45F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957036" y="1819984"/>
                  <a:ext cx="332640" cy="58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B4CA0DD-0CF8-4B5B-8DE2-DC3248D82B5D}"/>
                    </a:ext>
                  </a:extLst>
                </p14:cNvPr>
                <p14:cNvContentPartPr/>
                <p14:nvPr/>
              </p14:nvContentPartPr>
              <p14:xfrm>
                <a:off x="4396596" y="1771024"/>
                <a:ext cx="73800" cy="2379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B4CA0DD-0CF8-4B5B-8DE2-DC3248D82B5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392276" y="1766704"/>
                  <a:ext cx="824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456B9110-F5EF-4D1E-8993-5A8E2CE31679}"/>
                    </a:ext>
                  </a:extLst>
                </p14:cNvPr>
                <p14:cNvContentPartPr/>
                <p14:nvPr/>
              </p14:nvContentPartPr>
              <p14:xfrm>
                <a:off x="4606836" y="2251984"/>
                <a:ext cx="69120" cy="1393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456B9110-F5EF-4D1E-8993-5A8E2CE3167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602516" y="2247664"/>
                  <a:ext cx="777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D19D3275-8E91-466C-9A6B-523A55C08438}"/>
                    </a:ext>
                  </a:extLst>
                </p14:cNvPr>
                <p14:cNvContentPartPr/>
                <p14:nvPr/>
              </p14:nvContentPartPr>
              <p14:xfrm>
                <a:off x="4624836" y="2153704"/>
                <a:ext cx="16200" cy="10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D19D3275-8E91-466C-9A6B-523A55C0843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620516" y="2149384"/>
                  <a:ext cx="248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4109896-D44F-43DD-9C9D-7C86CA4181B9}"/>
                    </a:ext>
                  </a:extLst>
                </p14:cNvPr>
                <p14:cNvContentPartPr/>
                <p14:nvPr/>
              </p14:nvContentPartPr>
              <p14:xfrm>
                <a:off x="4789356" y="2210584"/>
                <a:ext cx="232200" cy="186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4109896-D44F-43DD-9C9D-7C86CA4181B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785036" y="2206264"/>
                  <a:ext cx="2408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60F5CB41-998F-4728-9337-C1EC3988D6F9}"/>
                    </a:ext>
                  </a:extLst>
                </p14:cNvPr>
                <p14:cNvContentPartPr/>
                <p14:nvPr/>
              </p14:nvContentPartPr>
              <p14:xfrm>
                <a:off x="5265276" y="2134264"/>
                <a:ext cx="265680" cy="2674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60F5CB41-998F-4728-9337-C1EC3988D6F9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260956" y="2129944"/>
                  <a:ext cx="2743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FDAB0A69-5B15-4971-93FB-0CC8AEB2EC1A}"/>
                    </a:ext>
                  </a:extLst>
                </p14:cNvPr>
                <p14:cNvContentPartPr/>
                <p14:nvPr/>
              </p14:nvContentPartPr>
              <p14:xfrm>
                <a:off x="5559396" y="2188984"/>
                <a:ext cx="198000" cy="2001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FDAB0A69-5B15-4971-93FB-0CC8AEB2EC1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555076" y="2184664"/>
                  <a:ext cx="2066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2FF1DAC-F240-4CCB-8050-C5691E1FDD01}"/>
                    </a:ext>
                  </a:extLst>
                </p14:cNvPr>
                <p14:cNvContentPartPr/>
                <p14:nvPr/>
              </p14:nvContentPartPr>
              <p14:xfrm>
                <a:off x="5811396" y="2193304"/>
                <a:ext cx="220320" cy="2408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2FF1DAC-F240-4CCB-8050-C5691E1FDD01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807076" y="2188984"/>
                  <a:ext cx="2289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885F58AA-E110-4590-9960-B964BEBB582D}"/>
                    </a:ext>
                  </a:extLst>
                </p14:cNvPr>
                <p14:cNvContentPartPr/>
                <p14:nvPr/>
              </p14:nvContentPartPr>
              <p14:xfrm>
                <a:off x="6117756" y="2268184"/>
                <a:ext cx="222840" cy="2084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885F58AA-E110-4590-9960-B964BEBB582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113436" y="2263864"/>
                  <a:ext cx="2314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B0A93E9F-B178-4FCC-B9AD-FEF14A49A137}"/>
                    </a:ext>
                  </a:extLst>
                </p14:cNvPr>
                <p14:cNvContentPartPr/>
                <p14:nvPr/>
              </p14:nvContentPartPr>
              <p14:xfrm>
                <a:off x="6460476" y="2302384"/>
                <a:ext cx="217440" cy="1987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B0A93E9F-B178-4FCC-B9AD-FEF14A49A13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456156" y="2298064"/>
                  <a:ext cx="2260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2015BE9C-F1CA-4A3F-A6E5-DA3A1349F5DC}"/>
                    </a:ext>
                  </a:extLst>
                </p14:cNvPr>
                <p14:cNvContentPartPr/>
                <p14:nvPr/>
              </p14:nvContentPartPr>
              <p14:xfrm>
                <a:off x="262716" y="2992504"/>
                <a:ext cx="259560" cy="1864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2015BE9C-F1CA-4A3F-A6E5-DA3A1349F5D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58396" y="2988184"/>
                  <a:ext cx="2682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EFDF8DC-3527-482E-8647-C9221D2CD9DA}"/>
                    </a:ext>
                  </a:extLst>
                </p14:cNvPr>
                <p14:cNvContentPartPr/>
                <p14:nvPr/>
              </p14:nvContentPartPr>
              <p14:xfrm>
                <a:off x="534156" y="2671744"/>
                <a:ext cx="128160" cy="5302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EFDF8DC-3527-482E-8647-C9221D2CD9D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29836" y="2667424"/>
                  <a:ext cx="13680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36625B5F-6CCD-4EBC-8245-F3853DD96B54}"/>
                    </a:ext>
                  </a:extLst>
                </p14:cNvPr>
                <p14:cNvContentPartPr/>
                <p14:nvPr/>
              </p14:nvContentPartPr>
              <p14:xfrm>
                <a:off x="725676" y="3005464"/>
                <a:ext cx="274680" cy="176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36625B5F-6CCD-4EBC-8245-F3853DD96B5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21356" y="3001144"/>
                  <a:ext cx="2833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4636763D-80FC-415A-9031-7D1812E03C60}"/>
                    </a:ext>
                  </a:extLst>
                </p14:cNvPr>
                <p14:cNvContentPartPr/>
                <p14:nvPr/>
              </p14:nvContentPartPr>
              <p14:xfrm>
                <a:off x="1448916" y="3009784"/>
                <a:ext cx="393480" cy="1688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4636763D-80FC-415A-9031-7D1812E03C6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444596" y="3005464"/>
                  <a:ext cx="4021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95041C0-D9BD-4303-983A-FFBA867A5ADA}"/>
                    </a:ext>
                  </a:extLst>
                </p14:cNvPr>
                <p14:cNvContentPartPr/>
                <p14:nvPr/>
              </p14:nvContentPartPr>
              <p14:xfrm>
                <a:off x="1972716" y="2731504"/>
                <a:ext cx="645480" cy="4741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95041C0-D9BD-4303-983A-FFBA867A5AD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968396" y="2727184"/>
                  <a:ext cx="65412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C662222-D48C-482D-9DD4-377AB52144BD}"/>
                    </a:ext>
                  </a:extLst>
                </p14:cNvPr>
                <p14:cNvContentPartPr/>
                <p14:nvPr/>
              </p14:nvContentPartPr>
              <p14:xfrm>
                <a:off x="2748156" y="2781904"/>
                <a:ext cx="6480" cy="1371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C662222-D48C-482D-9DD4-377AB52144B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743836" y="2777584"/>
                  <a:ext cx="151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562EAA8A-AE67-4CD7-9220-346237F84E88}"/>
                    </a:ext>
                  </a:extLst>
                </p14:cNvPr>
                <p14:cNvContentPartPr/>
                <p14:nvPr/>
              </p14:nvContentPartPr>
              <p14:xfrm>
                <a:off x="2924556" y="2930944"/>
                <a:ext cx="99360" cy="29808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562EAA8A-AE67-4CD7-9220-346237F84E8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920236" y="2926624"/>
                  <a:ext cx="1080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7A481BD-9A18-4C74-ACAC-BBCB2E49707D}"/>
                    </a:ext>
                  </a:extLst>
                </p14:cNvPr>
                <p14:cNvContentPartPr/>
                <p14:nvPr/>
              </p14:nvContentPartPr>
              <p14:xfrm>
                <a:off x="3131916" y="3055864"/>
                <a:ext cx="264600" cy="1612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7A481BD-9A18-4C74-ACAC-BBCB2E49707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127596" y="3051544"/>
                  <a:ext cx="2732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111831B-A537-4EA2-AEEE-AC47D51B5CE6}"/>
                    </a:ext>
                  </a:extLst>
                </p14:cNvPr>
                <p14:cNvContentPartPr/>
                <p14:nvPr/>
              </p14:nvContentPartPr>
              <p14:xfrm>
                <a:off x="3554916" y="2959024"/>
                <a:ext cx="221760" cy="228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111831B-A537-4EA2-AEEE-AC47D51B5CE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550596" y="2954704"/>
                  <a:ext cx="2304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C5341CFE-DCBB-4772-8ED7-C77277B4EE33}"/>
                    </a:ext>
                  </a:extLst>
                </p14:cNvPr>
                <p14:cNvContentPartPr/>
                <p14:nvPr/>
              </p14:nvContentPartPr>
              <p14:xfrm>
                <a:off x="3872076" y="2995744"/>
                <a:ext cx="236160" cy="1872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C5341CFE-DCBB-4772-8ED7-C77277B4EE3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867756" y="2991424"/>
                  <a:ext cx="2448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6DBC106-9B3D-49D6-83B8-7E1FD389A5A3}"/>
                    </a:ext>
                  </a:extLst>
                </p14:cNvPr>
                <p14:cNvContentPartPr/>
                <p14:nvPr/>
              </p14:nvContentPartPr>
              <p14:xfrm>
                <a:off x="4446276" y="2980984"/>
                <a:ext cx="231480" cy="2026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6DBC106-9B3D-49D6-83B8-7E1FD389A5A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441956" y="2976664"/>
                  <a:ext cx="2401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96FB22C6-286A-491D-BDD6-AEC9D7464F1F}"/>
                    </a:ext>
                  </a:extLst>
                </p14:cNvPr>
                <p14:cNvContentPartPr/>
                <p14:nvPr/>
              </p14:nvContentPartPr>
              <p14:xfrm>
                <a:off x="4758396" y="3002224"/>
                <a:ext cx="250920" cy="1774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96FB22C6-286A-491D-BDD6-AEC9D7464F1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754076" y="2997904"/>
                  <a:ext cx="2595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2CFAF268-1EF1-4663-9EA1-38EA1C589BC3}"/>
                    </a:ext>
                  </a:extLst>
                </p14:cNvPr>
                <p14:cNvContentPartPr/>
                <p14:nvPr/>
              </p14:nvContentPartPr>
              <p14:xfrm>
                <a:off x="5346996" y="3005824"/>
                <a:ext cx="392760" cy="1933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2CFAF268-1EF1-4663-9EA1-38EA1C589BC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342676" y="3001504"/>
                  <a:ext cx="4014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CB53D9C-FBB8-4264-AEFF-644772A8E948}"/>
                    </a:ext>
                  </a:extLst>
                </p14:cNvPr>
                <p14:cNvContentPartPr/>
                <p14:nvPr/>
              </p14:nvContentPartPr>
              <p14:xfrm>
                <a:off x="5852076" y="2968024"/>
                <a:ext cx="283680" cy="2617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CB53D9C-FBB8-4264-AEFF-644772A8E94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847756" y="2963704"/>
                  <a:ext cx="29232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DAC0D36-418E-40E2-87BD-1AA59C14A4AB}"/>
                    </a:ext>
                  </a:extLst>
                </p14:cNvPr>
                <p14:cNvContentPartPr/>
                <p14:nvPr/>
              </p14:nvContentPartPr>
              <p14:xfrm>
                <a:off x="6171756" y="3048664"/>
                <a:ext cx="281520" cy="1252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DAC0D36-418E-40E2-87BD-1AA59C14A4A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167436" y="3044344"/>
                  <a:ext cx="2901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EB05F6AA-E694-4511-94AC-69FFEC341D91}"/>
                    </a:ext>
                  </a:extLst>
                </p14:cNvPr>
                <p14:cNvContentPartPr/>
                <p14:nvPr/>
              </p14:nvContentPartPr>
              <p14:xfrm>
                <a:off x="7901556" y="3033544"/>
                <a:ext cx="21600" cy="360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EB05F6AA-E694-4511-94AC-69FFEC341D9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897236" y="3029224"/>
                  <a:ext cx="302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16B663D3-E963-40E4-BF36-8DF4BA6B5975}"/>
                    </a:ext>
                  </a:extLst>
                </p14:cNvPr>
                <p14:cNvContentPartPr/>
                <p14:nvPr/>
              </p14:nvContentPartPr>
              <p14:xfrm>
                <a:off x="8122236" y="3172864"/>
                <a:ext cx="290160" cy="1623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16B663D3-E963-40E4-BF36-8DF4BA6B597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117916" y="3168544"/>
                  <a:ext cx="2988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B3D9FEA8-A245-4BAF-8C64-7320D06F0266}"/>
                    </a:ext>
                  </a:extLst>
                </p14:cNvPr>
                <p14:cNvContentPartPr/>
                <p14:nvPr/>
              </p14:nvContentPartPr>
              <p14:xfrm>
                <a:off x="8903400" y="1212476"/>
                <a:ext cx="390960" cy="3938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B3D9FEA8-A245-4BAF-8C64-7320D06F026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899080" y="1208156"/>
                  <a:ext cx="39960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4122F4B7-7754-4D5A-875D-281DCA0572D7}"/>
                    </a:ext>
                  </a:extLst>
                </p14:cNvPr>
                <p14:cNvContentPartPr/>
                <p14:nvPr/>
              </p14:nvContentPartPr>
              <p14:xfrm>
                <a:off x="9054960" y="1164236"/>
                <a:ext cx="54360" cy="5130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4122F4B7-7754-4D5A-875D-281DCA0572D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050640" y="1159916"/>
                  <a:ext cx="6300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22D206E-D7CA-4C23-9D29-7F6D2BE8A1A8}"/>
                    </a:ext>
                  </a:extLst>
                </p14:cNvPr>
                <p14:cNvContentPartPr/>
                <p14:nvPr/>
              </p14:nvContentPartPr>
              <p14:xfrm>
                <a:off x="11081796" y="1413544"/>
                <a:ext cx="19800" cy="93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22D206E-D7CA-4C23-9D29-7F6D2BE8A1A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077476" y="1409224"/>
                  <a:ext cx="2844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6BE4387-58AE-4BAF-B7F4-C2A7FE105187}"/>
                    </a:ext>
                  </a:extLst>
                </p14:cNvPr>
                <p14:cNvContentPartPr/>
                <p14:nvPr/>
              </p14:nvContentPartPr>
              <p14:xfrm>
                <a:off x="11929956" y="1799824"/>
                <a:ext cx="80640" cy="270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6BE4387-58AE-4BAF-B7F4-C2A7FE10518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925636" y="1795504"/>
                  <a:ext cx="892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719612D-A0AD-4DFE-A361-938FDF6B15E0}"/>
                    </a:ext>
                  </a:extLst>
                </p14:cNvPr>
                <p14:cNvContentPartPr/>
                <p14:nvPr/>
              </p14:nvContentPartPr>
              <p14:xfrm>
                <a:off x="11897916" y="1897024"/>
                <a:ext cx="105840" cy="147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719612D-A0AD-4DFE-A361-938FDF6B15E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893596" y="1892704"/>
                  <a:ext cx="1144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10B9E5B4-A109-4B8E-8085-5BCFC791D419}"/>
                    </a:ext>
                  </a:extLst>
                </p14:cNvPr>
                <p14:cNvContentPartPr/>
                <p14:nvPr/>
              </p14:nvContentPartPr>
              <p14:xfrm>
                <a:off x="9700080" y="1378076"/>
                <a:ext cx="63000" cy="21348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10B9E5B4-A109-4B8E-8085-5BCFC791D41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695760" y="1373756"/>
                  <a:ext cx="716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C3DA7D9D-7AD9-4A7C-B07B-42A4746B6AE2}"/>
                    </a:ext>
                  </a:extLst>
                </p14:cNvPr>
                <p14:cNvContentPartPr/>
                <p14:nvPr/>
              </p14:nvContentPartPr>
              <p14:xfrm>
                <a:off x="9706920" y="1304276"/>
                <a:ext cx="37440" cy="1440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C3DA7D9D-7AD9-4A7C-B07B-42A4746B6AE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702600" y="1299956"/>
                  <a:ext cx="46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805E8659-099F-4AA4-8CCC-CD9CA1A825AE}"/>
                    </a:ext>
                  </a:extLst>
                </p14:cNvPr>
                <p14:cNvContentPartPr/>
                <p14:nvPr/>
              </p14:nvContentPartPr>
              <p14:xfrm>
                <a:off x="9876120" y="1423436"/>
                <a:ext cx="232560" cy="18144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805E8659-099F-4AA4-8CCC-CD9CA1A825A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871800" y="1419116"/>
                  <a:ext cx="2412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32FE7168-18B2-4230-A45C-3357A077AE03}"/>
                    </a:ext>
                  </a:extLst>
                </p14:cNvPr>
                <p14:cNvContentPartPr/>
                <p14:nvPr/>
              </p14:nvContentPartPr>
              <p14:xfrm>
                <a:off x="10079160" y="1104836"/>
                <a:ext cx="17280" cy="5086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32FE7168-18B2-4230-A45C-3357A077AE0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074840" y="1100516"/>
                  <a:ext cx="25920" cy="51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A0393D85-093A-4A11-8817-59408616478F}"/>
                    </a:ext>
                  </a:extLst>
                </p14:cNvPr>
                <p14:cNvContentPartPr/>
                <p14:nvPr/>
              </p14:nvContentPartPr>
              <p14:xfrm>
                <a:off x="10185720" y="1450076"/>
                <a:ext cx="164160" cy="20268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A0393D85-093A-4A11-8817-59408616478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181400" y="1445756"/>
                  <a:ext cx="1728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3627D5EE-8DE9-4A11-A201-F1438F39A31E}"/>
                    </a:ext>
                  </a:extLst>
                </p14:cNvPr>
                <p14:cNvContentPartPr/>
                <p14:nvPr/>
              </p14:nvContentPartPr>
              <p14:xfrm>
                <a:off x="10432680" y="1459076"/>
                <a:ext cx="188280" cy="21492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3627D5EE-8DE9-4A11-A201-F1438F39A31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428360" y="1454756"/>
                  <a:ext cx="1969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CD3ADDDE-4986-41AD-B858-E7B0D53361A5}"/>
                    </a:ext>
                  </a:extLst>
                </p14:cNvPr>
                <p14:cNvContentPartPr/>
                <p14:nvPr/>
              </p14:nvContentPartPr>
              <p14:xfrm>
                <a:off x="10829400" y="1074596"/>
                <a:ext cx="107640" cy="56952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CD3ADDDE-4986-41AD-B858-E7B0D53361A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825080" y="1070276"/>
                  <a:ext cx="11628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017DAA16-13DC-44C0-9D75-37B737B6CF8B}"/>
                    </a:ext>
                  </a:extLst>
                </p14:cNvPr>
                <p14:cNvContentPartPr/>
                <p14:nvPr/>
              </p14:nvContentPartPr>
              <p14:xfrm>
                <a:off x="10700880" y="1348556"/>
                <a:ext cx="281160" cy="2016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017DAA16-13DC-44C0-9D75-37B737B6CF8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696560" y="1344236"/>
                  <a:ext cx="289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82ABA497-875D-4060-A787-C813CB154488}"/>
                    </a:ext>
                  </a:extLst>
                </p14:cNvPr>
                <p14:cNvContentPartPr/>
                <p14:nvPr/>
              </p14:nvContentPartPr>
              <p14:xfrm>
                <a:off x="11029200" y="1482116"/>
                <a:ext cx="66240" cy="18576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82ABA497-875D-4060-A787-C813CB15448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024880" y="1477796"/>
                  <a:ext cx="748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155B028D-55D2-41F9-BB29-6675173A5330}"/>
                    </a:ext>
                  </a:extLst>
                </p14:cNvPr>
                <p14:cNvContentPartPr/>
                <p14:nvPr/>
              </p14:nvContentPartPr>
              <p14:xfrm>
                <a:off x="11097240" y="1338116"/>
                <a:ext cx="29160" cy="3564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155B028D-55D2-41F9-BB29-6675173A533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092920" y="1333796"/>
                  <a:ext cx="37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3D184527-C3C7-4F8D-BAEB-F1B9B5749C85}"/>
                    </a:ext>
                  </a:extLst>
                </p14:cNvPr>
                <p14:cNvContentPartPr/>
                <p14:nvPr/>
              </p14:nvContentPartPr>
              <p14:xfrm>
                <a:off x="11099040" y="1182956"/>
                <a:ext cx="304920" cy="70056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3D184527-C3C7-4F8D-BAEB-F1B9B5749C8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094720" y="1178636"/>
                  <a:ext cx="313560" cy="70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20B75E65-9D35-4FD9-BC0F-3983E7264B20}"/>
                    </a:ext>
                  </a:extLst>
                </p14:cNvPr>
                <p14:cNvContentPartPr/>
                <p14:nvPr/>
              </p14:nvContentPartPr>
              <p14:xfrm>
                <a:off x="11073480" y="1583996"/>
                <a:ext cx="247320" cy="1008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20B75E65-9D35-4FD9-BC0F-3983E7264B2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069160" y="1579676"/>
                  <a:ext cx="2559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65EB8AF3-ABCE-4E1E-B829-7B0FC9664A9E}"/>
                    </a:ext>
                  </a:extLst>
                </p14:cNvPr>
                <p14:cNvContentPartPr/>
                <p14:nvPr/>
              </p14:nvContentPartPr>
              <p14:xfrm>
                <a:off x="11351040" y="1406156"/>
                <a:ext cx="68040" cy="16092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65EB8AF3-ABCE-4E1E-B829-7B0FC9664A9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346720" y="1401836"/>
                  <a:ext cx="766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758D489E-3310-4942-85B8-A6616FAFB950}"/>
                    </a:ext>
                  </a:extLst>
                </p14:cNvPr>
                <p14:cNvContentPartPr/>
                <p14:nvPr/>
              </p14:nvContentPartPr>
              <p14:xfrm>
                <a:off x="11559480" y="1396436"/>
                <a:ext cx="565920" cy="25956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758D489E-3310-4942-85B8-A6616FAFB95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555160" y="1392116"/>
                  <a:ext cx="5745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A2A73601-28FB-49F9-B391-826A06A18241}"/>
                    </a:ext>
                  </a:extLst>
                </p14:cNvPr>
                <p14:cNvContentPartPr/>
                <p14:nvPr/>
              </p14:nvContentPartPr>
              <p14:xfrm>
                <a:off x="8315880" y="2157836"/>
                <a:ext cx="258840" cy="31716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A2A73601-28FB-49F9-B391-826A06A1824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311560" y="2153516"/>
                  <a:ext cx="26748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86C48D2F-1A9E-4DEC-97E3-DB49582D965E}"/>
                    </a:ext>
                  </a:extLst>
                </p14:cNvPr>
                <p14:cNvContentPartPr/>
                <p14:nvPr/>
              </p14:nvContentPartPr>
              <p14:xfrm>
                <a:off x="8367720" y="2311916"/>
                <a:ext cx="230760" cy="756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86C48D2F-1A9E-4DEC-97E3-DB49582D965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363400" y="2307596"/>
                  <a:ext cx="2394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6C2314D-4BFA-4025-8325-A8FA5ACD46F4}"/>
                    </a:ext>
                  </a:extLst>
                </p14:cNvPr>
                <p14:cNvContentPartPr/>
                <p14:nvPr/>
              </p14:nvContentPartPr>
              <p14:xfrm>
                <a:off x="10336956" y="2427664"/>
                <a:ext cx="64080" cy="98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6C2314D-4BFA-4025-8325-A8FA5ACD46F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332636" y="2423344"/>
                  <a:ext cx="7272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93120500-8D13-4150-9529-62564E77EA0D}"/>
                    </a:ext>
                  </a:extLst>
                </p14:cNvPr>
                <p14:cNvContentPartPr/>
                <p14:nvPr/>
              </p14:nvContentPartPr>
              <p14:xfrm>
                <a:off x="10537116" y="2367184"/>
                <a:ext cx="284040" cy="2725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93120500-8D13-4150-9529-62564E77EA0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532796" y="2362864"/>
                  <a:ext cx="29268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0822C395-705B-4CD3-8B90-A4B339B40F6F}"/>
                    </a:ext>
                  </a:extLst>
                </p14:cNvPr>
                <p14:cNvContentPartPr/>
                <p14:nvPr/>
              </p14:nvContentPartPr>
              <p14:xfrm>
                <a:off x="10858236" y="2484544"/>
                <a:ext cx="25920" cy="5428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0822C395-705B-4CD3-8B90-A4B339B40F6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853916" y="2480224"/>
                  <a:ext cx="34560" cy="55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E81E5177-E12E-4E69-AC00-049231873B9E}"/>
                    </a:ext>
                  </a:extLst>
                </p14:cNvPr>
                <p14:cNvContentPartPr/>
                <p14:nvPr/>
              </p14:nvContentPartPr>
              <p14:xfrm>
                <a:off x="10869756" y="2393824"/>
                <a:ext cx="254880" cy="1836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E81E5177-E12E-4E69-AC00-049231873B9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865436" y="2389504"/>
                  <a:ext cx="2635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10E7F357-C510-49A7-9668-AABDB6E7A32F}"/>
                    </a:ext>
                  </a:extLst>
                </p14:cNvPr>
                <p14:cNvContentPartPr/>
                <p14:nvPr/>
              </p14:nvContentPartPr>
              <p14:xfrm>
                <a:off x="11220036" y="2399224"/>
                <a:ext cx="218520" cy="1929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10E7F357-C510-49A7-9668-AABDB6E7A32F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215716" y="2394904"/>
                  <a:ext cx="2271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D28DADA8-C53F-4475-BA86-0725C6279D1A}"/>
                    </a:ext>
                  </a:extLst>
                </p14:cNvPr>
                <p14:cNvContentPartPr/>
                <p14:nvPr/>
              </p14:nvContentPartPr>
              <p14:xfrm>
                <a:off x="11528556" y="2422264"/>
                <a:ext cx="191880" cy="1962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D28DADA8-C53F-4475-BA86-0725C6279D1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1524236" y="2417944"/>
                  <a:ext cx="2005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731AFD9-1529-4EF8-B6F6-A163E7C28B45}"/>
                    </a:ext>
                  </a:extLst>
                </p14:cNvPr>
                <p14:cNvContentPartPr/>
                <p14:nvPr/>
              </p14:nvContentPartPr>
              <p14:xfrm>
                <a:off x="11654556" y="2783344"/>
                <a:ext cx="100440" cy="208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731AFD9-1529-4EF8-B6F6-A163E7C28B4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650236" y="2779024"/>
                  <a:ext cx="1090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1C67DAE-9A39-4E01-812B-BEF5C03A7DD7}"/>
                    </a:ext>
                  </a:extLst>
                </p14:cNvPr>
                <p14:cNvContentPartPr/>
                <p14:nvPr/>
              </p14:nvContentPartPr>
              <p14:xfrm>
                <a:off x="11676876" y="2854984"/>
                <a:ext cx="68400" cy="180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1C67DAE-9A39-4E01-812B-BEF5C03A7DD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672556" y="2850664"/>
                  <a:ext cx="7704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CC6B9892-425D-425C-B51F-88C0E748FB96}"/>
                    </a:ext>
                  </a:extLst>
                </p14:cNvPr>
                <p14:cNvContentPartPr/>
                <p14:nvPr/>
              </p14:nvContentPartPr>
              <p14:xfrm>
                <a:off x="9221280" y="2272316"/>
                <a:ext cx="664920" cy="27396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CC6B9892-425D-425C-B51F-88C0E748FB9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216960" y="2267996"/>
                  <a:ext cx="67356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2EE1D2FB-BA1A-4854-9878-9B34EA534EF6}"/>
                    </a:ext>
                  </a:extLst>
                </p14:cNvPr>
                <p14:cNvContentPartPr/>
                <p14:nvPr/>
              </p14:nvContentPartPr>
              <p14:xfrm>
                <a:off x="9896640" y="2289596"/>
                <a:ext cx="193680" cy="24552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2EE1D2FB-BA1A-4854-9878-9B34EA534EF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892320" y="2285276"/>
                  <a:ext cx="20232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DD49630E-B6F5-4130-95D6-9B614BB25BD6}"/>
                    </a:ext>
                  </a:extLst>
                </p14:cNvPr>
                <p14:cNvContentPartPr/>
                <p14:nvPr/>
              </p14:nvContentPartPr>
              <p14:xfrm>
                <a:off x="10105080" y="2278436"/>
                <a:ext cx="174600" cy="27036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DD49630E-B6F5-4130-95D6-9B614BB25BD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100760" y="2274116"/>
                  <a:ext cx="18324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947A2DA8-3CC9-4DF8-9C96-B7DD38F04590}"/>
                    </a:ext>
                  </a:extLst>
                </p14:cNvPr>
                <p14:cNvContentPartPr/>
                <p14:nvPr/>
              </p14:nvContentPartPr>
              <p14:xfrm>
                <a:off x="10360320" y="2269796"/>
                <a:ext cx="78840" cy="5832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947A2DA8-3CC9-4DF8-9C96-B7DD38F0459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356000" y="2265476"/>
                  <a:ext cx="8748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5F2182AF-7B26-426A-8410-94801DCF1CDC}"/>
                    </a:ext>
                  </a:extLst>
                </p14:cNvPr>
                <p14:cNvContentPartPr/>
                <p14:nvPr/>
              </p14:nvContentPartPr>
              <p14:xfrm>
                <a:off x="7273680" y="2240276"/>
                <a:ext cx="303480" cy="25848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5F2182AF-7B26-426A-8410-94801DCF1CDC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269360" y="2235956"/>
                  <a:ext cx="31212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92C10ABF-1E0C-406B-AE66-ACB29302B2C4}"/>
                    </a:ext>
                  </a:extLst>
                </p14:cNvPr>
                <p14:cNvContentPartPr/>
                <p14:nvPr/>
              </p14:nvContentPartPr>
              <p14:xfrm>
                <a:off x="7556640" y="1917716"/>
                <a:ext cx="264600" cy="58824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92C10ABF-1E0C-406B-AE66-ACB29302B2C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552320" y="1913396"/>
                  <a:ext cx="273240" cy="59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A3B5249D-52B0-4DDF-9AE2-4FCDED9A26DD}"/>
                    </a:ext>
                  </a:extLst>
                </p14:cNvPr>
                <p14:cNvContentPartPr/>
                <p14:nvPr/>
              </p14:nvContentPartPr>
              <p14:xfrm>
                <a:off x="7817280" y="2219036"/>
                <a:ext cx="49680" cy="2016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A3B5249D-52B0-4DDF-9AE2-4FCDED9A26D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812960" y="2214716"/>
                  <a:ext cx="58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FA114413-D51C-4FD0-9C05-93C68CCC10A5}"/>
                    </a:ext>
                  </a:extLst>
                </p14:cNvPr>
                <p14:cNvContentPartPr/>
                <p14:nvPr/>
              </p14:nvContentPartPr>
              <p14:xfrm>
                <a:off x="6623520" y="2962796"/>
                <a:ext cx="378000" cy="2653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FA114413-D51C-4FD0-9C05-93C68CCC10A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619200" y="2958476"/>
                  <a:ext cx="38664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1968B6B7-4C5F-4B5E-AB99-19935EA9309D}"/>
                    </a:ext>
                  </a:extLst>
                </p14:cNvPr>
                <p14:cNvContentPartPr/>
                <p14:nvPr/>
              </p14:nvContentPartPr>
              <p14:xfrm>
                <a:off x="7044720" y="2608196"/>
                <a:ext cx="266760" cy="60300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1968B6B7-4C5F-4B5E-AB99-19935EA9309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040400" y="2603876"/>
                  <a:ext cx="275400" cy="61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DC5DC1FA-8C51-4AE3-87A1-C25667731D6C}"/>
                    </a:ext>
                  </a:extLst>
                </p14:cNvPr>
                <p14:cNvContentPartPr/>
                <p14:nvPr/>
              </p14:nvContentPartPr>
              <p14:xfrm>
                <a:off x="7287360" y="2964956"/>
                <a:ext cx="381240" cy="24948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DC5DC1FA-8C51-4AE3-87A1-C25667731D6C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283040" y="2960636"/>
                  <a:ext cx="3898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3F6AF6C2-5B08-443F-BEBD-FAAE34BEBC53}"/>
                    </a:ext>
                  </a:extLst>
                </p14:cNvPr>
                <p14:cNvContentPartPr/>
                <p14:nvPr/>
              </p14:nvContentPartPr>
              <p14:xfrm>
                <a:off x="7910520" y="3186716"/>
                <a:ext cx="213480" cy="13140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3F6AF6C2-5B08-443F-BEBD-FAAE34BEBC5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906200" y="3182396"/>
                  <a:ext cx="2221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466A4855-8A86-4727-9ACC-99CEC73C4E56}"/>
                    </a:ext>
                  </a:extLst>
                </p14:cNvPr>
                <p14:cNvContentPartPr/>
                <p14:nvPr/>
              </p14:nvContentPartPr>
              <p14:xfrm>
                <a:off x="9072960" y="2728796"/>
                <a:ext cx="62280" cy="65592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466A4855-8A86-4727-9ACC-99CEC73C4E5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068640" y="2724476"/>
                  <a:ext cx="70920" cy="66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9277B028-5019-4508-8950-03325FB61CCF}"/>
                    </a:ext>
                  </a:extLst>
                </p14:cNvPr>
                <p14:cNvContentPartPr/>
                <p14:nvPr/>
              </p14:nvContentPartPr>
              <p14:xfrm>
                <a:off x="8753640" y="2649596"/>
                <a:ext cx="1026000" cy="72540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9277B028-5019-4508-8950-03325FB61CC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749320" y="2645276"/>
                  <a:ext cx="1034640" cy="73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CD98A806-34E0-40AE-994A-0DE0F851BCCD}"/>
                    </a:ext>
                  </a:extLst>
                </p14:cNvPr>
                <p14:cNvContentPartPr/>
                <p14:nvPr/>
              </p14:nvContentPartPr>
              <p14:xfrm>
                <a:off x="9920040" y="3323156"/>
                <a:ext cx="105480" cy="7704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CD98A806-34E0-40AE-994A-0DE0F851BCC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915720" y="3318836"/>
                  <a:ext cx="114120" cy="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4A9AA32F-8DE4-4187-9F02-C35064572601}"/>
                    </a:ext>
                  </a:extLst>
                </p14:cNvPr>
                <p14:cNvContentPartPr/>
                <p14:nvPr/>
              </p14:nvContentPartPr>
              <p14:xfrm>
                <a:off x="9177000" y="2690996"/>
                <a:ext cx="25920" cy="74988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4A9AA32F-8DE4-4187-9F02-C3506457260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172680" y="2686676"/>
                  <a:ext cx="34560" cy="75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8" name="Gruppo 347">
            <a:extLst>
              <a:ext uri="{FF2B5EF4-FFF2-40B4-BE49-F238E27FC236}">
                <a16:creationId xmlns:a16="http://schemas.microsoft.com/office/drawing/2014/main" id="{79F3CC14-671B-4FC2-AFD5-609F9CD73403}"/>
              </a:ext>
            </a:extLst>
          </p:cNvPr>
          <p:cNvGrpSpPr/>
          <p:nvPr/>
        </p:nvGrpSpPr>
        <p:grpSpPr>
          <a:xfrm>
            <a:off x="105396" y="3517024"/>
            <a:ext cx="11636705" cy="2386711"/>
            <a:chOff x="105396" y="3517024"/>
            <a:chExt cx="11636705" cy="2386711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F51BE9E-205B-493A-B23D-650B77644F2F}"/>
                    </a:ext>
                  </a:extLst>
                </p14:cNvPr>
                <p14:cNvContentPartPr/>
                <p14:nvPr/>
              </p14:nvContentPartPr>
              <p14:xfrm>
                <a:off x="274236" y="3580744"/>
                <a:ext cx="70920" cy="5911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F51BE9E-205B-493A-B23D-650B77644F2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65596" y="3572104"/>
                  <a:ext cx="88560" cy="60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2295256-F539-4234-BAFB-DD93EBBBBADA}"/>
                    </a:ext>
                  </a:extLst>
                </p14:cNvPr>
                <p14:cNvContentPartPr/>
                <p14:nvPr/>
              </p14:nvContentPartPr>
              <p14:xfrm>
                <a:off x="105396" y="3517024"/>
                <a:ext cx="534960" cy="3207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2295256-F539-4234-BAFB-DD93EBBBBAD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6756" y="3508024"/>
                  <a:ext cx="55260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8254879-0B60-417C-837E-6D2144B1498C}"/>
                    </a:ext>
                  </a:extLst>
                </p14:cNvPr>
                <p14:cNvContentPartPr/>
                <p14:nvPr/>
              </p14:nvContentPartPr>
              <p14:xfrm>
                <a:off x="504276" y="3944704"/>
                <a:ext cx="159840" cy="194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8254879-0B60-417C-837E-6D2144B1498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95276" y="3935704"/>
                  <a:ext cx="1774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67E4DC0-2236-4B70-BD70-57B14298CBEF}"/>
                    </a:ext>
                  </a:extLst>
                </p14:cNvPr>
                <p14:cNvContentPartPr/>
                <p14:nvPr/>
              </p14:nvContentPartPr>
              <p14:xfrm>
                <a:off x="786156" y="4002304"/>
                <a:ext cx="49680" cy="878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67E4DC0-2236-4B70-BD70-57B14298CBE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77156" y="3993304"/>
                  <a:ext cx="6732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FC39A8C-78DF-4070-8F76-7685BE273CEE}"/>
                    </a:ext>
                  </a:extLst>
                </p14:cNvPr>
                <p14:cNvContentPartPr/>
                <p14:nvPr/>
              </p14:nvContentPartPr>
              <p14:xfrm>
                <a:off x="802356" y="3943624"/>
                <a:ext cx="19800" cy="25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FC39A8C-78DF-4070-8F76-7685BE273CE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93356" y="3934984"/>
                  <a:ext cx="3744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A5EFF65-4A05-48FD-8CAD-B10A173A1CB1}"/>
                    </a:ext>
                  </a:extLst>
                </p14:cNvPr>
                <p14:cNvContentPartPr/>
                <p14:nvPr/>
              </p14:nvContentPartPr>
              <p14:xfrm>
                <a:off x="1002516" y="3897184"/>
                <a:ext cx="384120" cy="1537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A5EFF65-4A05-48FD-8CAD-B10A173A1CB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93516" y="3888184"/>
                  <a:ext cx="4017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77E9BE6F-5017-4490-95DD-20431BBCF625}"/>
                    </a:ext>
                  </a:extLst>
                </p14:cNvPr>
                <p14:cNvContentPartPr/>
                <p14:nvPr/>
              </p14:nvContentPartPr>
              <p14:xfrm>
                <a:off x="1468356" y="3879184"/>
                <a:ext cx="377280" cy="2030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77E9BE6F-5017-4490-95DD-20431BBCF625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459356" y="3870184"/>
                  <a:ext cx="3949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593C600B-C28C-46CC-9458-DA54C73157AF}"/>
                    </a:ext>
                  </a:extLst>
                </p14:cNvPr>
                <p14:cNvContentPartPr/>
                <p14:nvPr/>
              </p14:nvContentPartPr>
              <p14:xfrm>
                <a:off x="2247036" y="3872704"/>
                <a:ext cx="240840" cy="1814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593C600B-C28C-46CC-9458-DA54C73157A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238396" y="3864064"/>
                  <a:ext cx="2584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BA5686BD-01D3-4B72-B33B-81AA2B22A40C}"/>
                    </a:ext>
                  </a:extLst>
                </p14:cNvPr>
                <p14:cNvContentPartPr/>
                <p14:nvPr/>
              </p14:nvContentPartPr>
              <p14:xfrm>
                <a:off x="2500836" y="3562024"/>
                <a:ext cx="92520" cy="5155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BA5686BD-01D3-4B72-B33B-81AA2B22A40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492196" y="3553384"/>
                  <a:ext cx="11016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5B579AA7-7427-41CD-92A8-FBD3656170D8}"/>
                    </a:ext>
                  </a:extLst>
                </p14:cNvPr>
                <p14:cNvContentPartPr/>
                <p14:nvPr/>
              </p14:nvContentPartPr>
              <p14:xfrm>
                <a:off x="2647356" y="3814744"/>
                <a:ext cx="106920" cy="2199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5B579AA7-7427-41CD-92A8-FBD3656170D8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638356" y="3806104"/>
                  <a:ext cx="1245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7CE58094-FB78-4777-BD7E-DF1CEE7EA7D9}"/>
                    </a:ext>
                  </a:extLst>
                </p14:cNvPr>
                <p14:cNvContentPartPr/>
                <p14:nvPr/>
              </p14:nvContentPartPr>
              <p14:xfrm>
                <a:off x="6209556" y="3965944"/>
                <a:ext cx="73800" cy="1137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7CE58094-FB78-4777-BD7E-DF1CEE7EA7D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200916" y="3957304"/>
                  <a:ext cx="9144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29754282-D46E-4BEE-A7CD-FECE6E96861E}"/>
                    </a:ext>
                  </a:extLst>
                </p14:cNvPr>
                <p14:cNvContentPartPr/>
                <p14:nvPr/>
              </p14:nvContentPartPr>
              <p14:xfrm>
                <a:off x="6200196" y="3796024"/>
                <a:ext cx="19800" cy="82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29754282-D46E-4BEE-A7CD-FECE6E96861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191196" y="3787384"/>
                  <a:ext cx="3744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96E02CF3-700F-40A7-AF05-5C45A8CED3AE}"/>
                    </a:ext>
                  </a:extLst>
                </p14:cNvPr>
                <p14:cNvContentPartPr/>
                <p14:nvPr/>
              </p14:nvContentPartPr>
              <p14:xfrm>
                <a:off x="6394956" y="3962344"/>
                <a:ext cx="220680" cy="1695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96E02CF3-700F-40A7-AF05-5C45A8CED3A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386316" y="3953344"/>
                  <a:ext cx="2383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06DE751-5918-40E2-B21B-DA85A8D873EE}"/>
                    </a:ext>
                  </a:extLst>
                </p14:cNvPr>
                <p14:cNvContentPartPr/>
                <p14:nvPr/>
              </p14:nvContentPartPr>
              <p14:xfrm>
                <a:off x="6757836" y="3968464"/>
                <a:ext cx="260280" cy="1566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06DE751-5918-40E2-B21B-DA85A8D873E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749196" y="3959824"/>
                  <a:ext cx="2779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781DB36-1413-4505-81B4-ECA582F60CAA}"/>
                    </a:ext>
                  </a:extLst>
                </p14:cNvPr>
                <p14:cNvContentPartPr/>
                <p14:nvPr/>
              </p14:nvContentPartPr>
              <p14:xfrm>
                <a:off x="7068156" y="3607384"/>
                <a:ext cx="62280" cy="5205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781DB36-1413-4505-81B4-ECA582F60CAA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059156" y="3598744"/>
                  <a:ext cx="7992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D4C2C4CB-FC5A-4735-B99D-2B91DB40BAE7}"/>
                    </a:ext>
                  </a:extLst>
                </p14:cNvPr>
                <p14:cNvContentPartPr/>
                <p14:nvPr/>
              </p14:nvContentPartPr>
              <p14:xfrm>
                <a:off x="7174716" y="3894304"/>
                <a:ext cx="105840" cy="2372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D4C2C4CB-FC5A-4735-B99D-2B91DB40BAE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165716" y="3885664"/>
                  <a:ext cx="1234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169FF3E8-612F-4C33-8999-48C3643830B3}"/>
                    </a:ext>
                  </a:extLst>
                </p14:cNvPr>
                <p14:cNvContentPartPr/>
                <p14:nvPr/>
              </p14:nvContentPartPr>
              <p14:xfrm>
                <a:off x="7393236" y="4035424"/>
                <a:ext cx="199800" cy="1080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169FF3E8-612F-4C33-8999-48C3643830B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384236" y="4026784"/>
                  <a:ext cx="2174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EB14B219-85CA-4A30-9115-64149BC05E08}"/>
                    </a:ext>
                  </a:extLst>
                </p14:cNvPr>
                <p14:cNvContentPartPr/>
                <p14:nvPr/>
              </p14:nvContentPartPr>
              <p14:xfrm>
                <a:off x="7626876" y="3648424"/>
                <a:ext cx="212040" cy="5068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EB14B219-85CA-4A30-9115-64149BC05E0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617876" y="3639424"/>
                  <a:ext cx="229680" cy="52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5E4DAE7-44A0-40A6-82BA-16F79C15B8F8}"/>
                    </a:ext>
                  </a:extLst>
                </p14:cNvPr>
                <p14:cNvContentPartPr/>
                <p14:nvPr/>
              </p14:nvContentPartPr>
              <p14:xfrm>
                <a:off x="7890756" y="4002304"/>
                <a:ext cx="73800" cy="1407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5E4DAE7-44A0-40A6-82BA-16F79C15B8F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882116" y="3993304"/>
                  <a:ext cx="9144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BB1FCEC9-1D0A-403B-9603-997FBD57890D}"/>
                    </a:ext>
                  </a:extLst>
                </p14:cNvPr>
                <p14:cNvContentPartPr/>
                <p14:nvPr/>
              </p14:nvContentPartPr>
              <p14:xfrm>
                <a:off x="8119716" y="4001944"/>
                <a:ext cx="351720" cy="1846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BB1FCEC9-1D0A-403B-9603-997FBD57890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111076" y="3992944"/>
                  <a:ext cx="3693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C856DA2E-09C0-4B2F-AF07-B54E7297143A}"/>
                    </a:ext>
                  </a:extLst>
                </p14:cNvPr>
                <p14:cNvContentPartPr/>
                <p14:nvPr/>
              </p14:nvContentPartPr>
              <p14:xfrm>
                <a:off x="8493036" y="4015984"/>
                <a:ext cx="395640" cy="1663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C856DA2E-09C0-4B2F-AF07-B54E7297143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484396" y="4007344"/>
                  <a:ext cx="4132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D7609FB1-5D77-4F47-9325-6E36DF9FE4BE}"/>
                    </a:ext>
                  </a:extLst>
                </p14:cNvPr>
                <p14:cNvContentPartPr/>
                <p14:nvPr/>
              </p14:nvContentPartPr>
              <p14:xfrm>
                <a:off x="8936556" y="4030024"/>
                <a:ext cx="250200" cy="1875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D7609FB1-5D77-4F47-9325-6E36DF9FE4B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927916" y="4021024"/>
                  <a:ext cx="2678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1132416-0E99-41B6-8666-94A4271C701C}"/>
                    </a:ext>
                  </a:extLst>
                </p14:cNvPr>
                <p14:cNvContentPartPr/>
                <p14:nvPr/>
              </p14:nvContentPartPr>
              <p14:xfrm>
                <a:off x="9479076" y="4068544"/>
                <a:ext cx="258480" cy="1731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1132416-0E99-41B6-8666-94A4271C701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470436" y="4059904"/>
                  <a:ext cx="2761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9BD9009B-4C08-4140-82D2-BCE51B3DED58}"/>
                    </a:ext>
                  </a:extLst>
                </p14:cNvPr>
                <p14:cNvContentPartPr/>
                <p14:nvPr/>
              </p14:nvContentPartPr>
              <p14:xfrm>
                <a:off x="9745476" y="3796024"/>
                <a:ext cx="400680" cy="4662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9BD9009B-4C08-4140-82D2-BCE51B3DED58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736476" y="3787384"/>
                  <a:ext cx="418320" cy="4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22D77B08-D0EE-4E11-BCDA-E95020D076B2}"/>
                    </a:ext>
                  </a:extLst>
                </p14:cNvPr>
                <p14:cNvContentPartPr/>
                <p14:nvPr/>
              </p14:nvContentPartPr>
              <p14:xfrm>
                <a:off x="10188636" y="4140544"/>
                <a:ext cx="209520" cy="1828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22D77B08-D0EE-4E11-BCDA-E95020D076B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179636" y="4131904"/>
                  <a:ext cx="2271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F1BCE722-FDA5-42B0-A79E-94122A71CF64}"/>
                    </a:ext>
                  </a:extLst>
                </p14:cNvPr>
                <p14:cNvContentPartPr/>
                <p14:nvPr/>
              </p14:nvContentPartPr>
              <p14:xfrm>
                <a:off x="211301" y="4631495"/>
                <a:ext cx="111240" cy="2127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F1BCE722-FDA5-42B0-A79E-94122A71CF6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02301" y="4622495"/>
                  <a:ext cx="1288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536EFC54-269F-4E7A-9B75-CBD1A4F0298C}"/>
                    </a:ext>
                  </a:extLst>
                </p14:cNvPr>
                <p14:cNvContentPartPr/>
                <p14:nvPr/>
              </p14:nvContentPartPr>
              <p14:xfrm>
                <a:off x="242261" y="4447535"/>
                <a:ext cx="16560" cy="201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536EFC54-269F-4E7A-9B75-CBD1A4F0298C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33261" y="4438895"/>
                  <a:ext cx="342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AA54B7F-3129-43F2-A19D-90160AD75CAE}"/>
                    </a:ext>
                  </a:extLst>
                </p14:cNvPr>
                <p14:cNvContentPartPr/>
                <p14:nvPr/>
              </p14:nvContentPartPr>
              <p14:xfrm>
                <a:off x="367181" y="4647695"/>
                <a:ext cx="447480" cy="2044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AA54B7F-3129-43F2-A19D-90160AD75CA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58181" y="4639055"/>
                  <a:ext cx="4651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66B0BC2C-8496-4245-9422-F4A31A3274C0}"/>
                    </a:ext>
                  </a:extLst>
                </p14:cNvPr>
                <p14:cNvContentPartPr/>
                <p14:nvPr/>
              </p14:nvContentPartPr>
              <p14:xfrm>
                <a:off x="884861" y="4682615"/>
                <a:ext cx="277200" cy="2250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66B0BC2C-8496-4245-9422-F4A31A3274C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75861" y="4673975"/>
                  <a:ext cx="29484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EAB7DE1-8669-4E76-98C8-E4E7BB054B78}"/>
                    </a:ext>
                  </a:extLst>
                </p14:cNvPr>
                <p14:cNvContentPartPr/>
                <p14:nvPr/>
              </p14:nvContentPartPr>
              <p14:xfrm>
                <a:off x="1277621" y="4692695"/>
                <a:ext cx="220320" cy="1681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EAB7DE1-8669-4E76-98C8-E4E7BB054B7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268981" y="4684055"/>
                  <a:ext cx="2379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FBE25C07-7F8C-4067-A923-CFE46EBFB670}"/>
                    </a:ext>
                  </a:extLst>
                </p14:cNvPr>
                <p14:cNvContentPartPr/>
                <p14:nvPr/>
              </p14:nvContentPartPr>
              <p14:xfrm>
                <a:off x="1642661" y="4675055"/>
                <a:ext cx="385200" cy="2149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FBE25C07-7F8C-4067-A923-CFE46EBFB670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633661" y="4666055"/>
                  <a:ext cx="4028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76C31BCE-BFA9-4E61-8858-6E8BAAAFBBDD}"/>
                    </a:ext>
                  </a:extLst>
                </p14:cNvPr>
                <p14:cNvContentPartPr/>
                <p14:nvPr/>
              </p14:nvContentPartPr>
              <p14:xfrm>
                <a:off x="2097341" y="4338455"/>
                <a:ext cx="151920" cy="5418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76C31BCE-BFA9-4E61-8858-6E8BAAAFBBD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088701" y="4329815"/>
                  <a:ext cx="16956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5A097F2A-53F9-4B13-B70B-DC3A52DB5D9E}"/>
                    </a:ext>
                  </a:extLst>
                </p14:cNvPr>
                <p14:cNvContentPartPr/>
                <p14:nvPr/>
              </p14:nvContentPartPr>
              <p14:xfrm>
                <a:off x="1889981" y="4563455"/>
                <a:ext cx="357840" cy="216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5A097F2A-53F9-4B13-B70B-DC3A52DB5D9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881341" y="4554815"/>
                  <a:ext cx="3754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02BE02AE-FBFF-4033-A8D6-7ED8435EEA9E}"/>
                    </a:ext>
                  </a:extLst>
                </p14:cNvPr>
                <p14:cNvContentPartPr/>
                <p14:nvPr/>
              </p14:nvContentPartPr>
              <p14:xfrm>
                <a:off x="2341781" y="4684055"/>
                <a:ext cx="506880" cy="2174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02BE02AE-FBFF-4033-A8D6-7ED8435EEA9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333141" y="4675415"/>
                  <a:ext cx="5245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C4E1854E-ED50-4E00-98B5-FDE4BD19C85F}"/>
                    </a:ext>
                  </a:extLst>
                </p14:cNvPr>
                <p14:cNvContentPartPr/>
                <p14:nvPr/>
              </p14:nvContentPartPr>
              <p14:xfrm>
                <a:off x="2879261" y="4746335"/>
                <a:ext cx="340920" cy="2030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C4E1854E-ED50-4E00-98B5-FDE4BD19C85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870261" y="4737695"/>
                  <a:ext cx="3585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4E3910E9-A87F-443F-B9E3-373053F32C3A}"/>
                    </a:ext>
                  </a:extLst>
                </p14:cNvPr>
                <p14:cNvContentPartPr/>
                <p14:nvPr/>
              </p14:nvContentPartPr>
              <p14:xfrm>
                <a:off x="3498461" y="4411175"/>
                <a:ext cx="156600" cy="5144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4E3910E9-A87F-443F-B9E3-373053F32C3A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489461" y="4402175"/>
                  <a:ext cx="174240" cy="53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23BCC281-5235-46E2-BBAA-9C96C8465EF5}"/>
                    </a:ext>
                  </a:extLst>
                </p14:cNvPr>
                <p14:cNvContentPartPr/>
                <p14:nvPr/>
              </p14:nvContentPartPr>
              <p14:xfrm>
                <a:off x="3227021" y="4632575"/>
                <a:ext cx="366480" cy="111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23BCC281-5235-46E2-BBAA-9C96C8465EF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218021" y="4623575"/>
                  <a:ext cx="3841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16129FD-C56E-4AF9-8DE6-877D0F36DB94}"/>
                    </a:ext>
                  </a:extLst>
                </p14:cNvPr>
                <p14:cNvContentPartPr/>
                <p14:nvPr/>
              </p14:nvContentPartPr>
              <p14:xfrm>
                <a:off x="3745421" y="4626455"/>
                <a:ext cx="68400" cy="2440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16129FD-C56E-4AF9-8DE6-877D0F36DB9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736421" y="4617455"/>
                  <a:ext cx="8604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C894F47-555B-41E8-9438-2970372B5B84}"/>
                    </a:ext>
                  </a:extLst>
                </p14:cNvPr>
                <p14:cNvContentPartPr/>
                <p14:nvPr/>
              </p14:nvContentPartPr>
              <p14:xfrm>
                <a:off x="4298021" y="4709615"/>
                <a:ext cx="104760" cy="5774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C894F47-555B-41E8-9438-2970372B5B8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89381" y="4700615"/>
                  <a:ext cx="122400" cy="59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D6CACA07-7B89-4DEB-8CC0-DB5AEE717AFB}"/>
                    </a:ext>
                  </a:extLst>
                </p14:cNvPr>
                <p14:cNvContentPartPr/>
                <p14:nvPr/>
              </p14:nvContentPartPr>
              <p14:xfrm>
                <a:off x="4173101" y="4663895"/>
                <a:ext cx="370440" cy="2628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D6CACA07-7B89-4DEB-8CC0-DB5AEE717AF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164101" y="4655255"/>
                  <a:ext cx="3880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D0E242B3-695E-4508-9F05-8E429CD0BDF9}"/>
                    </a:ext>
                  </a:extLst>
                </p14:cNvPr>
                <p14:cNvContentPartPr/>
                <p14:nvPr/>
              </p14:nvContentPartPr>
              <p14:xfrm>
                <a:off x="4630661" y="4632575"/>
                <a:ext cx="212040" cy="3060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D0E242B3-695E-4508-9F05-8E429CD0BDF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21661" y="4623575"/>
                  <a:ext cx="22968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657344A6-A2D1-4587-B9D8-EDF0C019313D}"/>
                    </a:ext>
                  </a:extLst>
                </p14:cNvPr>
                <p14:cNvContentPartPr/>
                <p14:nvPr/>
              </p14:nvContentPartPr>
              <p14:xfrm>
                <a:off x="4938101" y="4677575"/>
                <a:ext cx="286560" cy="2181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657344A6-A2D1-4587-B9D8-EDF0C019313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929101" y="4668575"/>
                  <a:ext cx="3042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16543793-F801-43A2-A00A-B569B305EA9C}"/>
                    </a:ext>
                  </a:extLst>
                </p14:cNvPr>
                <p14:cNvContentPartPr/>
                <p14:nvPr/>
              </p14:nvContentPartPr>
              <p14:xfrm>
                <a:off x="5413301" y="4632935"/>
                <a:ext cx="109080" cy="7466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16543793-F801-43A2-A00A-B569B305EA9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404661" y="4624295"/>
                  <a:ext cx="126720" cy="76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38D2D38F-3A4E-440B-865E-F7B001FC0A40}"/>
                    </a:ext>
                  </a:extLst>
                </p14:cNvPr>
                <p14:cNvContentPartPr/>
                <p14:nvPr/>
              </p14:nvContentPartPr>
              <p14:xfrm>
                <a:off x="5370821" y="4639415"/>
                <a:ext cx="338400" cy="2505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38D2D38F-3A4E-440B-865E-F7B001FC0A40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361821" y="4630775"/>
                  <a:ext cx="3560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7CB26A24-16EC-41A3-9CDB-9AEE12F13A55}"/>
                    </a:ext>
                  </a:extLst>
                </p14:cNvPr>
                <p14:cNvContentPartPr/>
                <p14:nvPr/>
              </p14:nvContentPartPr>
              <p14:xfrm>
                <a:off x="5786981" y="4627895"/>
                <a:ext cx="170640" cy="2548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7CB26A24-16EC-41A3-9CDB-9AEE12F13A5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778341" y="4619255"/>
                  <a:ext cx="18828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C6F3AEED-6EEC-4FE1-85F1-AB7FDCD24E40}"/>
                    </a:ext>
                  </a:extLst>
                </p14:cNvPr>
                <p14:cNvContentPartPr/>
                <p14:nvPr/>
              </p14:nvContentPartPr>
              <p14:xfrm>
                <a:off x="6092981" y="4758575"/>
                <a:ext cx="74160" cy="910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C6F3AEED-6EEC-4FE1-85F1-AB7FDCD24E4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084341" y="4749935"/>
                  <a:ext cx="9180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82E65AD-0C41-4DF1-B0C1-CD87E88A0C5F}"/>
                    </a:ext>
                  </a:extLst>
                </p14:cNvPr>
                <p14:cNvContentPartPr/>
                <p14:nvPr/>
              </p14:nvContentPartPr>
              <p14:xfrm>
                <a:off x="6139421" y="4626455"/>
                <a:ext cx="20160" cy="216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82E65AD-0C41-4DF1-B0C1-CD87E88A0C5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130781" y="4617455"/>
                  <a:ext cx="378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97777FCC-2F1E-46DA-A40D-F758F8BF982C}"/>
                    </a:ext>
                  </a:extLst>
                </p14:cNvPr>
                <p14:cNvContentPartPr/>
                <p14:nvPr/>
              </p14:nvContentPartPr>
              <p14:xfrm>
                <a:off x="6292061" y="4661015"/>
                <a:ext cx="360720" cy="1940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97777FCC-2F1E-46DA-A40D-F758F8BF982C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283421" y="4652015"/>
                  <a:ext cx="3783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DF88034-11CA-48B8-AA48-A22A1860CAA3}"/>
                    </a:ext>
                  </a:extLst>
                </p14:cNvPr>
                <p14:cNvContentPartPr/>
                <p14:nvPr/>
              </p14:nvContentPartPr>
              <p14:xfrm>
                <a:off x="6827021" y="4330175"/>
                <a:ext cx="128520" cy="520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DF88034-11CA-48B8-AA48-A22A1860CAA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818381" y="4321535"/>
                  <a:ext cx="14616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D25A2252-AE4C-4B55-8E98-63F31CAEEBEE}"/>
                    </a:ext>
                  </a:extLst>
                </p14:cNvPr>
                <p14:cNvContentPartPr/>
                <p14:nvPr/>
              </p14:nvContentPartPr>
              <p14:xfrm>
                <a:off x="6596621" y="4538975"/>
                <a:ext cx="370080" cy="324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D25A2252-AE4C-4B55-8E98-63F31CAEEBEE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587621" y="4529975"/>
                  <a:ext cx="3877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C4E7D571-AF70-4F97-854B-91D2AC9837F8}"/>
                    </a:ext>
                  </a:extLst>
                </p14:cNvPr>
                <p14:cNvContentPartPr/>
                <p14:nvPr/>
              </p14:nvContentPartPr>
              <p14:xfrm>
                <a:off x="7019981" y="4616735"/>
                <a:ext cx="417960" cy="2325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C4E7D571-AF70-4F97-854B-91D2AC9837F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011341" y="4608095"/>
                  <a:ext cx="4356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6469C50B-4052-405F-8F03-2C1CD6C78B97}"/>
                    </a:ext>
                  </a:extLst>
                </p14:cNvPr>
                <p14:cNvContentPartPr/>
                <p14:nvPr/>
              </p14:nvContentPartPr>
              <p14:xfrm>
                <a:off x="7245701" y="4439975"/>
                <a:ext cx="204480" cy="889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6469C50B-4052-405F-8F03-2C1CD6C78B9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237061" y="4431335"/>
                  <a:ext cx="22212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7D493937-E928-4212-B8CA-AF04011C6BB2}"/>
                    </a:ext>
                  </a:extLst>
                </p14:cNvPr>
                <p14:cNvContentPartPr/>
                <p14:nvPr/>
              </p14:nvContentPartPr>
              <p14:xfrm>
                <a:off x="7823861" y="4664615"/>
                <a:ext cx="328320" cy="2106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7D493937-E928-4212-B8CA-AF04011C6BB2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815221" y="4655975"/>
                  <a:ext cx="3459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4C0AAB6-78E6-4157-B9A5-4A36CF99C543}"/>
                    </a:ext>
                  </a:extLst>
                </p14:cNvPr>
                <p14:cNvContentPartPr/>
                <p14:nvPr/>
              </p14:nvContentPartPr>
              <p14:xfrm>
                <a:off x="8088461" y="4298855"/>
                <a:ext cx="97920" cy="6123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4C0AAB6-78E6-4157-B9A5-4A36CF99C543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079461" y="4289855"/>
                  <a:ext cx="115560" cy="63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0D8FDE6F-6F22-44D0-B4CA-E8266597A35C}"/>
                    </a:ext>
                  </a:extLst>
                </p14:cNvPr>
                <p14:cNvContentPartPr/>
                <p14:nvPr/>
              </p14:nvContentPartPr>
              <p14:xfrm>
                <a:off x="8247221" y="4722215"/>
                <a:ext cx="285480" cy="1918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0D8FDE6F-6F22-44D0-B4CA-E8266597A35C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238221" y="4713575"/>
                  <a:ext cx="3031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C3D97873-2F32-45A1-BEFC-2205ADC14753}"/>
                    </a:ext>
                  </a:extLst>
                </p14:cNvPr>
                <p14:cNvContentPartPr/>
                <p14:nvPr/>
              </p14:nvContentPartPr>
              <p14:xfrm>
                <a:off x="8596421" y="4325135"/>
                <a:ext cx="286920" cy="5785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C3D97873-2F32-45A1-BEFC-2205ADC14753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587781" y="4316135"/>
                  <a:ext cx="304560" cy="59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D45CBB33-FC71-4304-B114-3DBF4946E79D}"/>
                    </a:ext>
                  </a:extLst>
                </p14:cNvPr>
                <p14:cNvContentPartPr/>
                <p14:nvPr/>
              </p14:nvContentPartPr>
              <p14:xfrm>
                <a:off x="9231461" y="4688375"/>
                <a:ext cx="595440" cy="2185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D45CBB33-FC71-4304-B114-3DBF4946E79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222461" y="4679735"/>
                  <a:ext cx="613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019A207B-828B-409F-8783-8283EE2D666C}"/>
                    </a:ext>
                  </a:extLst>
                </p14:cNvPr>
                <p14:cNvContentPartPr/>
                <p14:nvPr/>
              </p14:nvContentPartPr>
              <p14:xfrm>
                <a:off x="9897461" y="4740935"/>
                <a:ext cx="188640" cy="1533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019A207B-828B-409F-8783-8283EE2D666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888461" y="4731935"/>
                  <a:ext cx="2062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D6EB6AB7-CCD7-4D31-8112-FEBDBFEE38EB}"/>
                    </a:ext>
                  </a:extLst>
                </p14:cNvPr>
                <p14:cNvContentPartPr/>
                <p14:nvPr/>
              </p14:nvContentPartPr>
              <p14:xfrm>
                <a:off x="10203461" y="4829495"/>
                <a:ext cx="43920" cy="1267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D6EB6AB7-CCD7-4D31-8112-FEBDBFEE38E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194461" y="4820855"/>
                  <a:ext cx="6156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9C022EED-9248-4561-B4F1-16FAC2DC4463}"/>
                    </a:ext>
                  </a:extLst>
                </p14:cNvPr>
                <p14:cNvContentPartPr/>
                <p14:nvPr/>
              </p14:nvContentPartPr>
              <p14:xfrm>
                <a:off x="10207421" y="4724375"/>
                <a:ext cx="39960" cy="57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9C022EED-9248-4561-B4F1-16FAC2DC4463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0198421" y="4715735"/>
                  <a:ext cx="576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7B97531-4C7E-4192-85A9-5944BDD1DA41}"/>
                    </a:ext>
                  </a:extLst>
                </p14:cNvPr>
                <p14:cNvContentPartPr/>
                <p14:nvPr/>
              </p14:nvContentPartPr>
              <p14:xfrm>
                <a:off x="10320461" y="4790975"/>
                <a:ext cx="483840" cy="1504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7B97531-4C7E-4192-85A9-5944BDD1DA41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311821" y="4782335"/>
                  <a:ext cx="5014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7A55FC53-10E9-4689-BF72-194E9D15646A}"/>
                    </a:ext>
                  </a:extLst>
                </p14:cNvPr>
                <p14:cNvContentPartPr/>
                <p14:nvPr/>
              </p14:nvContentPartPr>
              <p14:xfrm>
                <a:off x="10891061" y="4749935"/>
                <a:ext cx="269280" cy="1699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7A55FC53-10E9-4689-BF72-194E9D15646A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882061" y="4741295"/>
                  <a:ext cx="2869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94B27204-AED4-4A95-8EA6-71C902332644}"/>
                    </a:ext>
                  </a:extLst>
                </p14:cNvPr>
                <p14:cNvContentPartPr/>
                <p14:nvPr/>
              </p14:nvContentPartPr>
              <p14:xfrm>
                <a:off x="10793501" y="4898615"/>
                <a:ext cx="413280" cy="4618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94B27204-AED4-4A95-8EA6-71C90233264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784501" y="4889615"/>
                  <a:ext cx="43092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DF0EB6EC-EFAC-4540-9E97-0EDFAE7B32F9}"/>
                    </a:ext>
                  </a:extLst>
                </p14:cNvPr>
                <p14:cNvContentPartPr/>
                <p14:nvPr/>
              </p14:nvContentPartPr>
              <p14:xfrm>
                <a:off x="11261141" y="4808255"/>
                <a:ext cx="65160" cy="1429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DF0EB6EC-EFAC-4540-9E97-0EDFAE7B32F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1252501" y="4799615"/>
                  <a:ext cx="828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9C10CD90-385A-4793-8B0C-DA733AD4503F}"/>
                    </a:ext>
                  </a:extLst>
                </p14:cNvPr>
                <p14:cNvContentPartPr/>
                <p14:nvPr/>
              </p14:nvContentPartPr>
              <p14:xfrm>
                <a:off x="11331341" y="4656335"/>
                <a:ext cx="25560" cy="201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9C10CD90-385A-4793-8B0C-DA733AD4503F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322701" y="4647335"/>
                  <a:ext cx="432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1CF51320-570F-456E-8FAA-82F212674042}"/>
                    </a:ext>
                  </a:extLst>
                </p14:cNvPr>
                <p14:cNvContentPartPr/>
                <p14:nvPr/>
              </p14:nvContentPartPr>
              <p14:xfrm>
                <a:off x="11474261" y="4827335"/>
                <a:ext cx="267840" cy="1897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1CF51320-570F-456E-8FAA-82F21267404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465261" y="4818695"/>
                  <a:ext cx="2854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271FF133-41A1-47A5-8C19-4D49EE27FE73}"/>
                    </a:ext>
                  </a:extLst>
                </p14:cNvPr>
                <p14:cNvContentPartPr/>
                <p14:nvPr/>
              </p14:nvContentPartPr>
              <p14:xfrm>
                <a:off x="742301" y="5435375"/>
                <a:ext cx="11160" cy="93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271FF133-41A1-47A5-8C19-4D49EE27FE7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33301" y="5426375"/>
                  <a:ext cx="288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DC44769B-84D0-4AEA-8850-267AC2DF5A2B}"/>
                    </a:ext>
                  </a:extLst>
                </p14:cNvPr>
                <p14:cNvContentPartPr/>
                <p14:nvPr/>
              </p14:nvContentPartPr>
              <p14:xfrm>
                <a:off x="1761821" y="5503055"/>
                <a:ext cx="431280" cy="19692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DC44769B-84D0-4AEA-8850-267AC2DF5A2B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753181" y="5494055"/>
                  <a:ext cx="4489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4A3963F3-D46F-4D5C-B9E5-695CD68FDF51}"/>
                    </a:ext>
                  </a:extLst>
                </p14:cNvPr>
                <p14:cNvContentPartPr/>
                <p14:nvPr/>
              </p14:nvContentPartPr>
              <p14:xfrm>
                <a:off x="2359421" y="5475695"/>
                <a:ext cx="481680" cy="1594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4A3963F3-D46F-4D5C-B9E5-695CD68FDF5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350781" y="5467055"/>
                  <a:ext cx="4993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E182D3DA-68B9-4BD3-B615-FD24B30F66BB}"/>
                    </a:ext>
                  </a:extLst>
                </p14:cNvPr>
                <p14:cNvContentPartPr/>
                <p14:nvPr/>
              </p14:nvContentPartPr>
              <p14:xfrm>
                <a:off x="2716181" y="5352935"/>
                <a:ext cx="55080" cy="352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E182D3DA-68B9-4BD3-B615-FD24B30F66B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2707181" y="5343935"/>
                  <a:ext cx="7272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25F5192F-E6E8-46BC-A1EC-1AE796CC0FC5}"/>
                    </a:ext>
                  </a:extLst>
                </p14:cNvPr>
                <p14:cNvContentPartPr/>
                <p14:nvPr/>
              </p14:nvContentPartPr>
              <p14:xfrm>
                <a:off x="2996261" y="5221535"/>
                <a:ext cx="271440" cy="4291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25F5192F-E6E8-46BC-A1EC-1AE796CC0FC5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2987261" y="5212895"/>
                  <a:ext cx="289080" cy="44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399E444D-3A2D-45AD-91D9-DA07E819CC37}"/>
                    </a:ext>
                  </a:extLst>
                </p14:cNvPr>
                <p14:cNvContentPartPr/>
                <p14:nvPr/>
              </p14:nvContentPartPr>
              <p14:xfrm>
                <a:off x="3263021" y="5486135"/>
                <a:ext cx="226080" cy="2379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399E444D-3A2D-45AD-91D9-DA07E819CC37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254381" y="5477495"/>
                  <a:ext cx="2437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0C3ECDA7-CD48-49C9-8055-FF152D92748F}"/>
                    </a:ext>
                  </a:extLst>
                </p14:cNvPr>
                <p14:cNvContentPartPr/>
                <p14:nvPr/>
              </p14:nvContentPartPr>
              <p14:xfrm>
                <a:off x="3869981" y="5486495"/>
                <a:ext cx="273240" cy="2217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0C3ECDA7-CD48-49C9-8055-FF152D92748F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3860981" y="5477855"/>
                  <a:ext cx="2908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DBCC9C58-6187-40A6-86C9-EB491B8E203F}"/>
                    </a:ext>
                  </a:extLst>
                </p14:cNvPr>
                <p14:cNvContentPartPr/>
                <p14:nvPr/>
              </p14:nvContentPartPr>
              <p14:xfrm>
                <a:off x="4050701" y="5087975"/>
                <a:ext cx="151200" cy="6123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DBCC9C58-6187-40A6-86C9-EB491B8E203F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042061" y="5079335"/>
                  <a:ext cx="168840" cy="63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79693215-8029-41F3-9D14-EF59CE36214F}"/>
                    </a:ext>
                  </a:extLst>
                </p14:cNvPr>
                <p14:cNvContentPartPr/>
                <p14:nvPr/>
              </p14:nvContentPartPr>
              <p14:xfrm>
                <a:off x="4263101" y="5406575"/>
                <a:ext cx="63000" cy="25488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79693215-8029-41F3-9D14-EF59CE36214F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254101" y="5397935"/>
                  <a:ext cx="8064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039FEA7F-690A-4837-8A3A-32E4B0441468}"/>
                    </a:ext>
                  </a:extLst>
                </p14:cNvPr>
                <p14:cNvContentPartPr/>
                <p14:nvPr/>
              </p14:nvContentPartPr>
              <p14:xfrm>
                <a:off x="4421861" y="5477495"/>
                <a:ext cx="559440" cy="2653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039FEA7F-690A-4837-8A3A-32E4B0441468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413221" y="5468855"/>
                  <a:ext cx="57708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9580CB90-87FF-4F47-85C2-0D4573A7E4A7}"/>
                    </a:ext>
                  </a:extLst>
                </p14:cNvPr>
                <p14:cNvContentPartPr/>
                <p14:nvPr/>
              </p14:nvContentPartPr>
              <p14:xfrm>
                <a:off x="5019461" y="5491535"/>
                <a:ext cx="340920" cy="2469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9580CB90-87FF-4F47-85C2-0D4573A7E4A7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5010821" y="5482895"/>
                  <a:ext cx="3585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904DCCC3-B5D8-4E33-BD48-6DFEF0CD3B0A}"/>
                    </a:ext>
                  </a:extLst>
                </p14:cNvPr>
                <p14:cNvContentPartPr/>
                <p14:nvPr/>
              </p14:nvContentPartPr>
              <p14:xfrm>
                <a:off x="5471261" y="5462735"/>
                <a:ext cx="341280" cy="2808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904DCCC3-B5D8-4E33-BD48-6DFEF0CD3B0A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5462261" y="5453735"/>
                  <a:ext cx="3589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803F2EEF-3632-431F-A8AA-C5F68AF23171}"/>
                    </a:ext>
                  </a:extLst>
                </p14:cNvPr>
                <p14:cNvContentPartPr/>
                <p14:nvPr/>
              </p14:nvContentPartPr>
              <p14:xfrm>
                <a:off x="5917301" y="5169695"/>
                <a:ext cx="132480" cy="5824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803F2EEF-3632-431F-A8AA-C5F68AF23171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908661" y="5161055"/>
                  <a:ext cx="150120" cy="60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D0D08DE3-B35B-4467-A689-003E9640D21A}"/>
                    </a:ext>
                  </a:extLst>
                </p14:cNvPr>
                <p14:cNvContentPartPr/>
                <p14:nvPr/>
              </p14:nvContentPartPr>
              <p14:xfrm>
                <a:off x="5703101" y="5427815"/>
                <a:ext cx="370080" cy="2628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D0D08DE3-B35B-4467-A689-003E9640D21A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694101" y="5419175"/>
                  <a:ext cx="38772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DD48DD10-B71A-4F19-9CF0-1AFBCE3F98BE}"/>
                    </a:ext>
                  </a:extLst>
                </p14:cNvPr>
                <p14:cNvContentPartPr/>
                <p14:nvPr/>
              </p14:nvContentPartPr>
              <p14:xfrm>
                <a:off x="6153821" y="5485055"/>
                <a:ext cx="251280" cy="3031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DD48DD10-B71A-4F19-9CF0-1AFBCE3F98BE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6144821" y="5476415"/>
                  <a:ext cx="26892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5879CA0A-ADBA-4081-824E-3A2A9D9B92C4}"/>
                    </a:ext>
                  </a:extLst>
                </p14:cNvPr>
                <p14:cNvContentPartPr/>
                <p14:nvPr/>
              </p14:nvContentPartPr>
              <p14:xfrm>
                <a:off x="6505181" y="5567135"/>
                <a:ext cx="448200" cy="22032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5879CA0A-ADBA-4081-824E-3A2A9D9B92C4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6496541" y="5558135"/>
                  <a:ext cx="4658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7043B2C0-ECC1-4C12-AF66-9B983A7A9D88}"/>
                    </a:ext>
                  </a:extLst>
                </p14:cNvPr>
                <p14:cNvContentPartPr/>
                <p14:nvPr/>
              </p14:nvContentPartPr>
              <p14:xfrm>
                <a:off x="7054541" y="5472095"/>
                <a:ext cx="260640" cy="2775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7043B2C0-ECC1-4C12-AF66-9B983A7A9D88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7045901" y="5463455"/>
                  <a:ext cx="2782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3775D98B-3594-482F-8443-5DB622971D31}"/>
                    </a:ext>
                  </a:extLst>
                </p14:cNvPr>
                <p14:cNvContentPartPr/>
                <p14:nvPr/>
              </p14:nvContentPartPr>
              <p14:xfrm>
                <a:off x="7076141" y="5586215"/>
                <a:ext cx="258840" cy="6300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3775D98B-3594-482F-8443-5DB622971D31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7067141" y="5577215"/>
                  <a:ext cx="27648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4FC8CCCC-9F20-43D4-81F6-778099A296D4}"/>
                    </a:ext>
                  </a:extLst>
                </p14:cNvPr>
                <p14:cNvContentPartPr/>
                <p14:nvPr/>
              </p14:nvContentPartPr>
              <p14:xfrm>
                <a:off x="7393661" y="5477495"/>
                <a:ext cx="70560" cy="26028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4FC8CCCC-9F20-43D4-81F6-778099A296D4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385021" y="5468855"/>
                  <a:ext cx="8820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63225AC4-F336-4F8D-B55E-A2570C9B8444}"/>
                    </a:ext>
                  </a:extLst>
                </p14:cNvPr>
                <p14:cNvContentPartPr/>
                <p14:nvPr/>
              </p14:nvContentPartPr>
              <p14:xfrm>
                <a:off x="7575821" y="5532215"/>
                <a:ext cx="289080" cy="2106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63225AC4-F336-4F8D-B55E-A2570C9B8444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567181" y="5523215"/>
                  <a:ext cx="30672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1CC8B9A9-7547-4497-9AF1-E24FA2CA7A36}"/>
                    </a:ext>
                  </a:extLst>
                </p14:cNvPr>
                <p14:cNvContentPartPr/>
                <p14:nvPr/>
              </p14:nvContentPartPr>
              <p14:xfrm>
                <a:off x="7985861" y="5531135"/>
                <a:ext cx="216000" cy="2073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1CC8B9A9-7547-4497-9AF1-E24FA2CA7A36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977221" y="5522135"/>
                  <a:ext cx="2336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D05EB902-D296-4DE6-AFAC-87111B06AB75}"/>
                    </a:ext>
                  </a:extLst>
                </p14:cNvPr>
                <p14:cNvContentPartPr/>
                <p14:nvPr/>
              </p14:nvContentPartPr>
              <p14:xfrm>
                <a:off x="8267741" y="5545175"/>
                <a:ext cx="200160" cy="2199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D05EB902-D296-4DE6-AFAC-87111B06AB75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258741" y="5536535"/>
                  <a:ext cx="2178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AD7D1469-37A2-40F9-89B8-B0D93F8321A3}"/>
                    </a:ext>
                  </a:extLst>
                </p14:cNvPr>
                <p14:cNvContentPartPr/>
                <p14:nvPr/>
              </p14:nvContentPartPr>
              <p14:xfrm>
                <a:off x="8774261" y="5663975"/>
                <a:ext cx="14760" cy="126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AD7D1469-37A2-40F9-89B8-B0D93F8321A3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765621" y="5654975"/>
                  <a:ext cx="32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4027AC8E-C079-4D48-BBBB-7E0AF937C35B}"/>
                    </a:ext>
                  </a:extLst>
                </p14:cNvPr>
                <p14:cNvContentPartPr/>
                <p14:nvPr/>
              </p14:nvContentPartPr>
              <p14:xfrm>
                <a:off x="8743661" y="5873495"/>
                <a:ext cx="33120" cy="3024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4027AC8E-C079-4D48-BBBB-7E0AF937C35B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735021" y="5864495"/>
                  <a:ext cx="507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DECE01E8-799E-4CF0-8441-76CEB27E85FA}"/>
                    </a:ext>
                  </a:extLst>
                </p14:cNvPr>
                <p14:cNvContentPartPr/>
                <p14:nvPr/>
              </p14:nvContentPartPr>
              <p14:xfrm>
                <a:off x="3181236" y="3960544"/>
                <a:ext cx="55080" cy="5385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DECE01E8-799E-4CF0-8441-76CEB27E85FA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3172596" y="3951904"/>
                  <a:ext cx="72720" cy="55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620AC485-14A6-4070-B1D6-5C3BAF7AF427}"/>
                    </a:ext>
                  </a:extLst>
                </p14:cNvPr>
                <p14:cNvContentPartPr/>
                <p14:nvPr/>
              </p14:nvContentPartPr>
              <p14:xfrm>
                <a:off x="3640596" y="3871984"/>
                <a:ext cx="249120" cy="1843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620AC485-14A6-4070-B1D6-5C3BAF7AF427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3631596" y="3862984"/>
                  <a:ext cx="2667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208FE1F-6714-4BDE-AC4E-01839ED5F7D4}"/>
                    </a:ext>
                  </a:extLst>
                </p14:cNvPr>
                <p14:cNvContentPartPr/>
                <p14:nvPr/>
              </p14:nvContentPartPr>
              <p14:xfrm>
                <a:off x="3976836" y="3806464"/>
                <a:ext cx="245880" cy="2656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208FE1F-6714-4BDE-AC4E-01839ED5F7D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3968196" y="3797824"/>
                  <a:ext cx="26352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B84A569-34B6-47FB-BA92-C0972826E9ED}"/>
                    </a:ext>
                  </a:extLst>
                </p14:cNvPr>
                <p14:cNvContentPartPr/>
                <p14:nvPr/>
              </p14:nvContentPartPr>
              <p14:xfrm>
                <a:off x="4269516" y="3869464"/>
                <a:ext cx="210600" cy="1846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B84A569-34B6-47FB-BA92-C0972826E9E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4260876" y="3860824"/>
                  <a:ext cx="2282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85CBB08E-970F-415B-97E0-3E8C9056697E}"/>
                    </a:ext>
                  </a:extLst>
                </p14:cNvPr>
                <p14:cNvContentPartPr/>
                <p14:nvPr/>
              </p14:nvContentPartPr>
              <p14:xfrm>
                <a:off x="4609356" y="3868024"/>
                <a:ext cx="236520" cy="1612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85CBB08E-970F-415B-97E0-3E8C9056697E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4600716" y="3859024"/>
                  <a:ext cx="2541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C28B1566-0F3E-41EB-AE70-26499317D57E}"/>
                    </a:ext>
                  </a:extLst>
                </p14:cNvPr>
                <p14:cNvContentPartPr/>
                <p14:nvPr/>
              </p14:nvContentPartPr>
              <p14:xfrm>
                <a:off x="4557876" y="3939304"/>
                <a:ext cx="352440" cy="4021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C28B1566-0F3E-41EB-AE70-26499317D57E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548876" y="3930304"/>
                  <a:ext cx="37008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D9DB33A2-0A51-41C8-9CCD-34AAE29C0A15}"/>
                    </a:ext>
                  </a:extLst>
                </p14:cNvPr>
                <p14:cNvContentPartPr/>
                <p14:nvPr/>
              </p14:nvContentPartPr>
              <p14:xfrm>
                <a:off x="4904196" y="3898264"/>
                <a:ext cx="226440" cy="1692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D9DB33A2-0A51-41C8-9CCD-34AAE29C0A15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895196" y="3889624"/>
                  <a:ext cx="2440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3AB066CE-8318-4EAF-B8A4-A92A89256EF0}"/>
                    </a:ext>
                  </a:extLst>
                </p14:cNvPr>
                <p14:cNvContentPartPr/>
                <p14:nvPr/>
              </p14:nvContentPartPr>
              <p14:xfrm>
                <a:off x="5228916" y="3960544"/>
                <a:ext cx="38880" cy="1094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3AB066CE-8318-4EAF-B8A4-A92A89256EF0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5220276" y="3951904"/>
                  <a:ext cx="5652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669431B-30D5-4AFC-BC70-20BAF5DE7EA3}"/>
                    </a:ext>
                  </a:extLst>
                </p14:cNvPr>
                <p14:cNvContentPartPr/>
                <p14:nvPr/>
              </p14:nvContentPartPr>
              <p14:xfrm>
                <a:off x="5220996" y="3812224"/>
                <a:ext cx="16200" cy="201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669431B-30D5-4AFC-BC70-20BAF5DE7EA3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5212356" y="3803584"/>
                  <a:ext cx="338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971C322-8A96-4735-BD35-A99B4361697F}"/>
                    </a:ext>
                  </a:extLst>
                </p14:cNvPr>
                <p14:cNvContentPartPr/>
                <p14:nvPr/>
              </p14:nvContentPartPr>
              <p14:xfrm>
                <a:off x="5418996" y="3886744"/>
                <a:ext cx="199080" cy="1713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971C322-8A96-4735-BD35-A99B4361697F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409996" y="3878104"/>
                  <a:ext cx="2167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A79F364-5B51-439A-BBEF-EA12A4BDBC79}"/>
                    </a:ext>
                  </a:extLst>
                </p14:cNvPr>
                <p14:cNvContentPartPr/>
                <p14:nvPr/>
              </p14:nvContentPartPr>
              <p14:xfrm>
                <a:off x="5660556" y="3898264"/>
                <a:ext cx="223920" cy="1983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A79F364-5B51-439A-BBEF-EA12A4BDBC79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651916" y="3889624"/>
                  <a:ext cx="2415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ED8DCF5E-A62F-4FD5-9571-31CB8380A486}"/>
                    </a:ext>
                  </a:extLst>
                </p14:cNvPr>
                <p14:cNvContentPartPr/>
                <p14:nvPr/>
              </p14:nvContentPartPr>
              <p14:xfrm>
                <a:off x="3135840" y="3826796"/>
                <a:ext cx="55080" cy="24768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ED8DCF5E-A62F-4FD5-9571-31CB8380A486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126840" y="3817796"/>
                  <a:ext cx="727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EC147B8C-ED3B-4837-A5D7-40F672A3A239}"/>
                    </a:ext>
                  </a:extLst>
                </p14:cNvPr>
                <p14:cNvContentPartPr/>
                <p14:nvPr/>
              </p14:nvContentPartPr>
              <p14:xfrm>
                <a:off x="3037920" y="3771356"/>
                <a:ext cx="320040" cy="27252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EC147B8C-ED3B-4837-A5D7-40F672A3A239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028920" y="3762356"/>
                  <a:ext cx="33768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BEFF5CB4-3630-49A6-8D3D-3C2184A122D0}"/>
                    </a:ext>
                  </a:extLst>
                </p14:cNvPr>
                <p14:cNvContentPartPr/>
                <p14:nvPr/>
              </p14:nvContentPartPr>
              <p14:xfrm>
                <a:off x="3369480" y="3820316"/>
                <a:ext cx="256320" cy="25272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BEFF5CB4-3630-49A6-8D3D-3C2184A122D0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3360480" y="3811676"/>
                  <a:ext cx="27396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49074C07-D134-421C-8AB2-91B33C450A5D}"/>
                    </a:ext>
                  </a:extLst>
                </p14:cNvPr>
                <p14:cNvContentPartPr/>
                <p14:nvPr/>
              </p14:nvContentPartPr>
              <p14:xfrm>
                <a:off x="936960" y="4615556"/>
                <a:ext cx="140400" cy="63684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49074C07-D134-421C-8AB2-91B33C450A5D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928320" y="4606916"/>
                  <a:ext cx="158040" cy="65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5" name="Gruppo 354">
            <a:extLst>
              <a:ext uri="{FF2B5EF4-FFF2-40B4-BE49-F238E27FC236}">
                <a16:creationId xmlns:a16="http://schemas.microsoft.com/office/drawing/2014/main" id="{A57B6EE3-DE1B-4593-955D-FC1CDA93F49B}"/>
              </a:ext>
            </a:extLst>
          </p:cNvPr>
          <p:cNvGrpSpPr/>
          <p:nvPr/>
        </p:nvGrpSpPr>
        <p:grpSpPr>
          <a:xfrm>
            <a:off x="143880" y="5139356"/>
            <a:ext cx="567360" cy="636840"/>
            <a:chOff x="143880" y="5139356"/>
            <a:chExt cx="567360" cy="63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81E7BE3D-CFB2-45EC-B180-175226EB4461}"/>
                    </a:ext>
                  </a:extLst>
                </p14:cNvPr>
                <p14:cNvContentPartPr/>
                <p14:nvPr/>
              </p14:nvContentPartPr>
              <p14:xfrm>
                <a:off x="143880" y="5522756"/>
                <a:ext cx="280440" cy="24876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81E7BE3D-CFB2-45EC-B180-175226EB4461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35240" y="5513756"/>
                  <a:ext cx="29808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839230D2-14DC-4EEA-B6DE-F0D1D50C3B75}"/>
                    </a:ext>
                  </a:extLst>
                </p14:cNvPr>
                <p14:cNvContentPartPr/>
                <p14:nvPr/>
              </p14:nvContentPartPr>
              <p14:xfrm>
                <a:off x="423960" y="5139356"/>
                <a:ext cx="279000" cy="63684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839230D2-14DC-4EEA-B6DE-F0D1D50C3B75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415320" y="5130716"/>
                  <a:ext cx="296640" cy="65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7E93F4A1-1C05-419B-966E-8A5637CC0680}"/>
                    </a:ext>
                  </a:extLst>
                </p14:cNvPr>
                <p14:cNvContentPartPr/>
                <p14:nvPr/>
              </p14:nvContentPartPr>
              <p14:xfrm>
                <a:off x="687120" y="5412956"/>
                <a:ext cx="24120" cy="1908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7E93F4A1-1C05-419B-966E-8A5637CC0680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678480" y="5404316"/>
                  <a:ext cx="4176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4" name="Gruppo 353">
            <a:extLst>
              <a:ext uri="{FF2B5EF4-FFF2-40B4-BE49-F238E27FC236}">
                <a16:creationId xmlns:a16="http://schemas.microsoft.com/office/drawing/2014/main" id="{EBBDDC0B-CB62-4FB0-A444-C513F0EC4DC7}"/>
              </a:ext>
            </a:extLst>
          </p:cNvPr>
          <p:cNvGrpSpPr/>
          <p:nvPr/>
        </p:nvGrpSpPr>
        <p:grpSpPr>
          <a:xfrm>
            <a:off x="1356000" y="5122076"/>
            <a:ext cx="362880" cy="1029960"/>
            <a:chOff x="1356000" y="5122076"/>
            <a:chExt cx="362880" cy="102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FE804AD3-FEB4-4240-95A8-E6E221AFA85B}"/>
                    </a:ext>
                  </a:extLst>
                </p14:cNvPr>
                <p14:cNvContentPartPr/>
                <p14:nvPr/>
              </p14:nvContentPartPr>
              <p14:xfrm>
                <a:off x="1356000" y="5122076"/>
                <a:ext cx="362880" cy="102996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FE804AD3-FEB4-4240-95A8-E6E221AFA85B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347360" y="5113076"/>
                  <a:ext cx="380520" cy="10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4A84EA76-87F2-49C5-BAF9-E541EFDC08A6}"/>
                    </a:ext>
                  </a:extLst>
                </p14:cNvPr>
                <p14:cNvContentPartPr/>
                <p14:nvPr/>
              </p14:nvContentPartPr>
              <p14:xfrm>
                <a:off x="1461120" y="5641556"/>
                <a:ext cx="244080" cy="4716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4A84EA76-87F2-49C5-BAF9-E541EFDC08A6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452120" y="5632556"/>
                  <a:ext cx="261720" cy="6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709FF078-37AA-4760-AFCE-DD26D61A6964}"/>
              </a:ext>
            </a:extLst>
          </p:cNvPr>
          <p:cNvGrpSpPr/>
          <p:nvPr/>
        </p:nvGrpSpPr>
        <p:grpSpPr>
          <a:xfrm>
            <a:off x="7558800" y="686156"/>
            <a:ext cx="489240" cy="372960"/>
            <a:chOff x="7558800" y="686156"/>
            <a:chExt cx="489240" cy="37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3B0646F-061F-4BD7-8ACA-1449FCB38F2E}"/>
                    </a:ext>
                  </a:extLst>
                </p14:cNvPr>
                <p14:cNvContentPartPr/>
                <p14:nvPr/>
              </p14:nvContentPartPr>
              <p14:xfrm>
                <a:off x="7558800" y="773276"/>
                <a:ext cx="239400" cy="2516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3B0646F-061F-4BD7-8ACA-1449FCB38F2E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7554480" y="768956"/>
                  <a:ext cx="2480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096F9D5D-0918-41B1-ACD0-81E703E31419}"/>
                    </a:ext>
                  </a:extLst>
                </p14:cNvPr>
                <p14:cNvContentPartPr/>
                <p14:nvPr/>
              </p14:nvContentPartPr>
              <p14:xfrm>
                <a:off x="7798560" y="896756"/>
                <a:ext cx="107280" cy="1623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096F9D5D-0918-41B1-ACD0-81E703E31419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7794240" y="892436"/>
                  <a:ext cx="1159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2136FDC-DD43-4FE3-ACF1-44F493A29F7B}"/>
                    </a:ext>
                  </a:extLst>
                </p14:cNvPr>
                <p14:cNvContentPartPr/>
                <p14:nvPr/>
              </p14:nvContentPartPr>
              <p14:xfrm>
                <a:off x="7857600" y="686156"/>
                <a:ext cx="190440" cy="166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2136FDC-DD43-4FE3-ACF1-44F493A29F7B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7853280" y="681836"/>
                  <a:ext cx="199080" cy="175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EE486E7B-DF1D-4791-8650-3126EF817B9A}"/>
                  </a:ext>
                </a:extLst>
              </p14:cNvPr>
              <p14:cNvContentPartPr/>
              <p14:nvPr/>
            </p14:nvContentPartPr>
            <p14:xfrm>
              <a:off x="4137000" y="2978996"/>
              <a:ext cx="193320" cy="21276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EE486E7B-DF1D-4791-8650-3126EF817B9A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4132680" y="2974676"/>
                <a:ext cx="201960" cy="22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uppo 36">
            <a:extLst>
              <a:ext uri="{FF2B5EF4-FFF2-40B4-BE49-F238E27FC236}">
                <a16:creationId xmlns:a16="http://schemas.microsoft.com/office/drawing/2014/main" id="{F4310517-899E-4829-9E3C-2B06E45BA2C8}"/>
              </a:ext>
            </a:extLst>
          </p:cNvPr>
          <p:cNvGrpSpPr/>
          <p:nvPr/>
        </p:nvGrpSpPr>
        <p:grpSpPr>
          <a:xfrm>
            <a:off x="5761716" y="246784"/>
            <a:ext cx="356040" cy="340200"/>
            <a:chOff x="5761716" y="246784"/>
            <a:chExt cx="35604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5FA43BE-CDF4-4DE4-94C1-05489B080005}"/>
                    </a:ext>
                  </a:extLst>
                </p14:cNvPr>
                <p14:cNvContentPartPr/>
                <p14:nvPr/>
              </p14:nvContentPartPr>
              <p14:xfrm>
                <a:off x="5801676" y="246784"/>
                <a:ext cx="210600" cy="3207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5FA43BE-CDF4-4DE4-94C1-05489B080005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5797356" y="242464"/>
                  <a:ext cx="21924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18C12088-91B2-4D8B-8454-CF64956AF84F}"/>
                    </a:ext>
                  </a:extLst>
                </p14:cNvPr>
                <p14:cNvContentPartPr/>
                <p14:nvPr/>
              </p14:nvContentPartPr>
              <p14:xfrm>
                <a:off x="5761716" y="261184"/>
                <a:ext cx="356040" cy="3258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18C12088-91B2-4D8B-8454-CF64956AF84F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5757396" y="256864"/>
                  <a:ext cx="364680" cy="3344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6555491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" name="Gruppo 26">
            <a:extLst>
              <a:ext uri="{FF2B5EF4-FFF2-40B4-BE49-F238E27FC236}">
                <a16:creationId xmlns:a16="http://schemas.microsoft.com/office/drawing/2014/main" id="{CA8A5689-448E-408C-A692-60DBF746709E}"/>
              </a:ext>
            </a:extLst>
          </p:cNvPr>
          <p:cNvGrpSpPr/>
          <p:nvPr/>
        </p:nvGrpSpPr>
        <p:grpSpPr>
          <a:xfrm>
            <a:off x="97541" y="64535"/>
            <a:ext cx="1535760" cy="670680"/>
            <a:chOff x="97541" y="64535"/>
            <a:chExt cx="1535760" cy="67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2ACBD69-3592-47C7-8551-C8BA8212279F}"/>
                    </a:ext>
                  </a:extLst>
                </p14:cNvPr>
                <p14:cNvContentPartPr/>
                <p14:nvPr/>
              </p14:nvContentPartPr>
              <p14:xfrm>
                <a:off x="328301" y="185135"/>
                <a:ext cx="279360" cy="4356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2ACBD69-3592-47C7-8551-C8BA8212279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19301" y="176135"/>
                  <a:ext cx="29700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CEC7C8E-D8BF-4238-B75F-19974D84A896}"/>
                    </a:ext>
                  </a:extLst>
                </p14:cNvPr>
                <p14:cNvContentPartPr/>
                <p14:nvPr/>
              </p14:nvContentPartPr>
              <p14:xfrm>
                <a:off x="384821" y="445775"/>
                <a:ext cx="173520" cy="190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CEC7C8E-D8BF-4238-B75F-19974D84A89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75821" y="437135"/>
                  <a:ext cx="1911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D86EAA9C-53FF-40A5-8F19-CF78DD87A966}"/>
                    </a:ext>
                  </a:extLst>
                </p14:cNvPr>
                <p14:cNvContentPartPr/>
                <p14:nvPr/>
              </p14:nvContentPartPr>
              <p14:xfrm>
                <a:off x="637901" y="577535"/>
                <a:ext cx="112680" cy="1260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D86EAA9C-53FF-40A5-8F19-CF78DD87A96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28901" y="568535"/>
                  <a:ext cx="13032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8BEC517A-C8E3-439D-9210-259E2411817A}"/>
                    </a:ext>
                  </a:extLst>
                </p14:cNvPr>
                <p14:cNvContentPartPr/>
                <p14:nvPr/>
              </p14:nvContentPartPr>
              <p14:xfrm>
                <a:off x="888101" y="479255"/>
                <a:ext cx="7920" cy="16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8BEC517A-C8E3-439D-9210-259E2411817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79461" y="470255"/>
                  <a:ext cx="255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4E762FA4-C980-4986-8854-E28487E8EF2C}"/>
                    </a:ext>
                  </a:extLst>
                </p14:cNvPr>
                <p14:cNvContentPartPr/>
                <p14:nvPr/>
              </p14:nvContentPartPr>
              <p14:xfrm>
                <a:off x="1020581" y="162815"/>
                <a:ext cx="244080" cy="3992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4E762FA4-C980-4986-8854-E28487E8EF2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11581" y="154175"/>
                  <a:ext cx="26172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B0C86BC-BF31-4E14-8110-15F4F8D1898A}"/>
                    </a:ext>
                  </a:extLst>
                </p14:cNvPr>
                <p14:cNvContentPartPr/>
                <p14:nvPr/>
              </p14:nvContentPartPr>
              <p14:xfrm>
                <a:off x="1057301" y="377735"/>
                <a:ext cx="156600" cy="208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B0C86BC-BF31-4E14-8110-15F4F8D1898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48661" y="368735"/>
                  <a:ext cx="174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7571F9B8-533D-47CA-8E54-F910ABEBEC5B}"/>
                    </a:ext>
                  </a:extLst>
                </p14:cNvPr>
                <p14:cNvContentPartPr/>
                <p14:nvPr/>
              </p14:nvContentPartPr>
              <p14:xfrm>
                <a:off x="1283741" y="560255"/>
                <a:ext cx="193320" cy="174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7571F9B8-533D-47CA-8E54-F910ABEBEC5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75101" y="551615"/>
                  <a:ext cx="2109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638ADA99-14E1-46BD-86E0-EB9319843A60}"/>
                    </a:ext>
                  </a:extLst>
                </p14:cNvPr>
                <p14:cNvContentPartPr/>
                <p14:nvPr/>
              </p14:nvContentPartPr>
              <p14:xfrm>
                <a:off x="97541" y="231935"/>
                <a:ext cx="136440" cy="5029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638ADA99-14E1-46BD-86E0-EB9319843A6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88541" y="222935"/>
                  <a:ext cx="15408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048AEDDF-6ABD-4D0C-A6A7-F3FD191F0CE6}"/>
                    </a:ext>
                  </a:extLst>
                </p14:cNvPr>
                <p14:cNvContentPartPr/>
                <p14:nvPr/>
              </p14:nvContentPartPr>
              <p14:xfrm>
                <a:off x="1519901" y="227975"/>
                <a:ext cx="113400" cy="4802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048AEDDF-6ABD-4D0C-A6A7-F3FD191F0CE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510901" y="219335"/>
                  <a:ext cx="13104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99AEDBCB-AE46-40CB-A3F6-F3B5FF02CD5B}"/>
                    </a:ext>
                  </a:extLst>
                </p14:cNvPr>
                <p14:cNvContentPartPr/>
                <p14:nvPr/>
              </p14:nvContentPartPr>
              <p14:xfrm>
                <a:off x="215621" y="64535"/>
                <a:ext cx="1332000" cy="694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99AEDBCB-AE46-40CB-A3F6-F3B5FF02CD5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6621" y="55535"/>
                  <a:ext cx="1349640" cy="8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D0D70437-C9B1-4DFB-94EC-221FDAD3756C}"/>
              </a:ext>
            </a:extLst>
          </p:cNvPr>
          <p:cNvGrpSpPr/>
          <p:nvPr/>
        </p:nvGrpSpPr>
        <p:grpSpPr>
          <a:xfrm>
            <a:off x="1889981" y="464135"/>
            <a:ext cx="149760" cy="119160"/>
            <a:chOff x="1889981" y="464135"/>
            <a:chExt cx="149760" cy="11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3CCACD7-D61D-4C76-A807-057653A476DE}"/>
                    </a:ext>
                  </a:extLst>
                </p14:cNvPr>
                <p14:cNvContentPartPr/>
                <p14:nvPr/>
              </p14:nvContentPartPr>
              <p14:xfrm>
                <a:off x="1889981" y="464135"/>
                <a:ext cx="108720" cy="15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3CCACD7-D61D-4C76-A807-057653A476D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881341" y="455495"/>
                  <a:ext cx="12636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4956D06-7341-4E75-8389-3B7611E9D169}"/>
                    </a:ext>
                  </a:extLst>
                </p14:cNvPr>
                <p14:cNvContentPartPr/>
                <p14:nvPr/>
              </p14:nvContentPartPr>
              <p14:xfrm>
                <a:off x="1896821" y="544055"/>
                <a:ext cx="142920" cy="39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4956D06-7341-4E75-8389-3B7611E9D16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888181" y="535055"/>
                  <a:ext cx="160560" cy="5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87BC99A1-4B2C-4801-A05E-0E5CE49726B4}"/>
              </a:ext>
            </a:extLst>
          </p:cNvPr>
          <p:cNvGrpSpPr/>
          <p:nvPr/>
        </p:nvGrpSpPr>
        <p:grpSpPr>
          <a:xfrm>
            <a:off x="2341061" y="128975"/>
            <a:ext cx="1375200" cy="522000"/>
            <a:chOff x="2341061" y="128975"/>
            <a:chExt cx="1375200" cy="52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BCA4528-007E-4A4D-90A8-042F2EED5A1C}"/>
                    </a:ext>
                  </a:extLst>
                </p14:cNvPr>
                <p14:cNvContentPartPr/>
                <p14:nvPr/>
              </p14:nvContentPartPr>
              <p14:xfrm>
                <a:off x="2384981" y="211055"/>
                <a:ext cx="229320" cy="3312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BCA4528-007E-4A4D-90A8-042F2EED5A1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376341" y="202055"/>
                  <a:ext cx="24696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2C5CEDB7-C7F2-4112-904C-3F2FA0E8539E}"/>
                    </a:ext>
                  </a:extLst>
                </p14:cNvPr>
                <p14:cNvContentPartPr/>
                <p14:nvPr/>
              </p14:nvContentPartPr>
              <p14:xfrm>
                <a:off x="2448341" y="363335"/>
                <a:ext cx="136440" cy="7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2C5CEDB7-C7F2-4112-904C-3F2FA0E8539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439701" y="354335"/>
                  <a:ext cx="154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B13297D-21DA-43BD-95CD-ECEFC82AFD27}"/>
                    </a:ext>
                  </a:extLst>
                </p14:cNvPr>
                <p14:cNvContentPartPr/>
                <p14:nvPr/>
              </p14:nvContentPartPr>
              <p14:xfrm>
                <a:off x="2665781" y="515615"/>
                <a:ext cx="119880" cy="1353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B13297D-21DA-43BD-95CD-ECEFC82AFD2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656781" y="506615"/>
                  <a:ext cx="1375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EAAFD101-B761-4235-8262-CE7C014A0F12}"/>
                    </a:ext>
                  </a:extLst>
                </p14:cNvPr>
                <p14:cNvContentPartPr/>
                <p14:nvPr/>
              </p14:nvContentPartPr>
              <p14:xfrm>
                <a:off x="2341061" y="132935"/>
                <a:ext cx="290880" cy="72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EAAFD101-B761-4235-8262-CE7C014A0F1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332061" y="124295"/>
                  <a:ext cx="3085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85F555E7-0FA1-4320-B6F7-1E8D838E3A92}"/>
                    </a:ext>
                  </a:extLst>
                </p14:cNvPr>
                <p14:cNvContentPartPr/>
                <p14:nvPr/>
              </p14:nvContentPartPr>
              <p14:xfrm>
                <a:off x="2726981" y="128975"/>
                <a:ext cx="18360" cy="122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85F555E7-0FA1-4320-B6F7-1E8D838E3A9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718341" y="119975"/>
                  <a:ext cx="360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9384FA8-0E98-49DC-B37E-EA31DF8F495B}"/>
                    </a:ext>
                  </a:extLst>
                </p14:cNvPr>
                <p14:cNvContentPartPr/>
                <p14:nvPr/>
              </p14:nvContentPartPr>
              <p14:xfrm>
                <a:off x="2975741" y="354335"/>
                <a:ext cx="51120" cy="424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9384FA8-0E98-49DC-B37E-EA31DF8F495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967101" y="345695"/>
                  <a:ext cx="687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86DB0790-88E3-4DF1-A72C-2BC9DB7D5701}"/>
                    </a:ext>
                  </a:extLst>
                </p14:cNvPr>
                <p14:cNvContentPartPr/>
                <p14:nvPr/>
              </p14:nvContentPartPr>
              <p14:xfrm>
                <a:off x="3266621" y="184775"/>
                <a:ext cx="254880" cy="2757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86DB0790-88E3-4DF1-A72C-2BC9DB7D570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257621" y="176135"/>
                  <a:ext cx="27252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69C8BFD1-F308-48D0-87DB-E59C1D03FF88}"/>
                    </a:ext>
                  </a:extLst>
                </p14:cNvPr>
                <p14:cNvContentPartPr/>
                <p14:nvPr/>
              </p14:nvContentPartPr>
              <p14:xfrm>
                <a:off x="3377141" y="346415"/>
                <a:ext cx="99360" cy="158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69C8BFD1-F308-48D0-87DB-E59C1D03FF8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368141" y="337775"/>
                  <a:ext cx="117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0F70A242-E9AB-411B-9543-A0818EC07052}"/>
                    </a:ext>
                  </a:extLst>
                </p14:cNvPr>
                <p14:cNvContentPartPr/>
                <p14:nvPr/>
              </p14:nvContentPartPr>
              <p14:xfrm>
                <a:off x="3541301" y="472055"/>
                <a:ext cx="174960" cy="1551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0F70A242-E9AB-411B-9543-A0818EC0705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532301" y="463415"/>
                  <a:ext cx="1926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420C722-7DD5-40D9-9D1A-F8C86372AB5B}"/>
                    </a:ext>
                  </a:extLst>
                </p14:cNvPr>
                <p14:cNvContentPartPr/>
                <p14:nvPr/>
              </p14:nvContentPartPr>
              <p14:xfrm>
                <a:off x="3248981" y="142295"/>
                <a:ext cx="380880" cy="144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420C722-7DD5-40D9-9D1A-F8C86372AB5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239981" y="133295"/>
                  <a:ext cx="398520" cy="3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AB559866-59D1-4B98-A2B4-05C845183465}"/>
                  </a:ext>
                </a:extLst>
              </p14:cNvPr>
              <p14:cNvContentPartPr/>
              <p14:nvPr/>
            </p14:nvContentPartPr>
            <p14:xfrm>
              <a:off x="191861" y="1196015"/>
              <a:ext cx="235800" cy="33876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AB559866-59D1-4B98-A2B4-05C845183465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182861" y="1187375"/>
                <a:ext cx="253440" cy="35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4" name="Input penna 33">
                <a:extLst>
                  <a:ext uri="{FF2B5EF4-FFF2-40B4-BE49-F238E27FC236}">
                    <a16:creationId xmlns:a16="http://schemas.microsoft.com/office/drawing/2014/main" id="{A4CB5AD4-8170-4D2B-88CA-E25F33558FFE}"/>
                  </a:ext>
                </a:extLst>
              </p14:cNvPr>
              <p14:cNvContentPartPr/>
              <p14:nvPr/>
            </p14:nvContentPartPr>
            <p14:xfrm>
              <a:off x="289421" y="1392935"/>
              <a:ext cx="157320" cy="16920"/>
            </p14:xfrm>
          </p:contentPart>
        </mc:Choice>
        <mc:Fallback xmlns="">
          <p:pic>
            <p:nvPicPr>
              <p:cNvPr id="34" name="Input penna 33">
                <a:extLst>
                  <a:ext uri="{FF2B5EF4-FFF2-40B4-BE49-F238E27FC236}">
                    <a16:creationId xmlns:a16="http://schemas.microsoft.com/office/drawing/2014/main" id="{A4CB5AD4-8170-4D2B-88CA-E25F33558FF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80421" y="1384295"/>
                <a:ext cx="17496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5" name="Input penna 34">
                <a:extLst>
                  <a:ext uri="{FF2B5EF4-FFF2-40B4-BE49-F238E27FC236}">
                    <a16:creationId xmlns:a16="http://schemas.microsoft.com/office/drawing/2014/main" id="{C39427AA-C4AF-4FA9-8BA1-DD23B22E9E61}"/>
                  </a:ext>
                </a:extLst>
              </p14:cNvPr>
              <p14:cNvContentPartPr/>
              <p14:nvPr/>
            </p14:nvContentPartPr>
            <p14:xfrm>
              <a:off x="487421" y="1478975"/>
              <a:ext cx="106920" cy="150840"/>
            </p14:xfrm>
          </p:contentPart>
        </mc:Choice>
        <mc:Fallback xmlns="">
          <p:pic>
            <p:nvPicPr>
              <p:cNvPr id="35" name="Input penna 34">
                <a:extLst>
                  <a:ext uri="{FF2B5EF4-FFF2-40B4-BE49-F238E27FC236}">
                    <a16:creationId xmlns:a16="http://schemas.microsoft.com/office/drawing/2014/main" id="{C39427AA-C4AF-4FA9-8BA1-DD23B22E9E6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78781" y="1469975"/>
                <a:ext cx="12456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81016BF8-449C-46D6-AA80-2C85059678FD}"/>
                  </a:ext>
                </a:extLst>
              </p14:cNvPr>
              <p14:cNvContentPartPr/>
              <p14:nvPr/>
            </p14:nvContentPartPr>
            <p14:xfrm>
              <a:off x="693701" y="1377095"/>
              <a:ext cx="225360" cy="2412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81016BF8-449C-46D6-AA80-2C85059678F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685061" y="1368095"/>
                <a:ext cx="2430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7" name="Input penna 36">
                <a:extLst>
                  <a:ext uri="{FF2B5EF4-FFF2-40B4-BE49-F238E27FC236}">
                    <a16:creationId xmlns:a16="http://schemas.microsoft.com/office/drawing/2014/main" id="{118EA8CA-E596-4815-84F5-239B1FB16442}"/>
                  </a:ext>
                </a:extLst>
              </p14:cNvPr>
              <p14:cNvContentPartPr/>
              <p14:nvPr/>
            </p14:nvContentPartPr>
            <p14:xfrm>
              <a:off x="776141" y="1324535"/>
              <a:ext cx="29880" cy="194040"/>
            </p14:xfrm>
          </p:contentPart>
        </mc:Choice>
        <mc:Fallback xmlns="">
          <p:pic>
            <p:nvPicPr>
              <p:cNvPr id="37" name="Input penna 36">
                <a:extLst>
                  <a:ext uri="{FF2B5EF4-FFF2-40B4-BE49-F238E27FC236}">
                    <a16:creationId xmlns:a16="http://schemas.microsoft.com/office/drawing/2014/main" id="{118EA8CA-E596-4815-84F5-239B1FB16442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767501" y="1315535"/>
                <a:ext cx="475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8" name="Input penna 37">
                <a:extLst>
                  <a:ext uri="{FF2B5EF4-FFF2-40B4-BE49-F238E27FC236}">
                    <a16:creationId xmlns:a16="http://schemas.microsoft.com/office/drawing/2014/main" id="{A1800699-423C-46A9-BFBF-3B931F85D0B0}"/>
                  </a:ext>
                </a:extLst>
              </p14:cNvPr>
              <p14:cNvContentPartPr/>
              <p14:nvPr/>
            </p14:nvContentPartPr>
            <p14:xfrm>
              <a:off x="1053341" y="1182695"/>
              <a:ext cx="237600" cy="309600"/>
            </p14:xfrm>
          </p:contentPart>
        </mc:Choice>
        <mc:Fallback xmlns="">
          <p:pic>
            <p:nvPicPr>
              <p:cNvPr id="38" name="Input penna 37">
                <a:extLst>
                  <a:ext uri="{FF2B5EF4-FFF2-40B4-BE49-F238E27FC236}">
                    <a16:creationId xmlns:a16="http://schemas.microsoft.com/office/drawing/2014/main" id="{A1800699-423C-46A9-BFBF-3B931F85D0B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1044341" y="1174055"/>
                <a:ext cx="255240" cy="32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CB192778-15EF-4FBE-94D8-10A2B3317E25}"/>
                  </a:ext>
                </a:extLst>
              </p14:cNvPr>
              <p14:cNvContentPartPr/>
              <p14:nvPr/>
            </p14:nvContentPartPr>
            <p14:xfrm>
              <a:off x="1137941" y="1352975"/>
              <a:ext cx="90360" cy="2412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CB192778-15EF-4FBE-94D8-10A2B3317E25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128941" y="1344335"/>
                <a:ext cx="1080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B02C0CF8-7A29-4C4B-9E18-1FE6730433ED}"/>
                  </a:ext>
                </a:extLst>
              </p14:cNvPr>
              <p14:cNvContentPartPr/>
              <p14:nvPr/>
            </p14:nvContentPartPr>
            <p14:xfrm>
              <a:off x="1334141" y="1442615"/>
              <a:ext cx="161640" cy="17820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B02C0CF8-7A29-4C4B-9E18-1FE6730433ED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325141" y="1433615"/>
                <a:ext cx="17928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A1E5EBA1-064D-4D44-84C8-AC86EAF9A4CD}"/>
                  </a:ext>
                </a:extLst>
              </p14:cNvPr>
              <p14:cNvContentPartPr/>
              <p14:nvPr/>
            </p14:nvContentPartPr>
            <p14:xfrm>
              <a:off x="5741" y="1172255"/>
              <a:ext cx="133920" cy="56736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A1E5EBA1-064D-4D44-84C8-AC86EAF9A4CD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-3259" y="1163615"/>
                <a:ext cx="151560" cy="58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919DB51D-C913-4AAF-B24C-F9D5A6542651}"/>
                  </a:ext>
                </a:extLst>
              </p14:cNvPr>
              <p14:cNvContentPartPr/>
              <p14:nvPr/>
            </p14:nvContentPartPr>
            <p14:xfrm>
              <a:off x="1550501" y="1112855"/>
              <a:ext cx="149040" cy="61164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919DB51D-C913-4AAF-B24C-F9D5A6542651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541501" y="1103855"/>
                <a:ext cx="166680" cy="62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4AC3613F-1B28-48F8-AF0C-50AD3DFC0161}"/>
                  </a:ext>
                </a:extLst>
              </p14:cNvPr>
              <p14:cNvContentPartPr/>
              <p14:nvPr/>
            </p14:nvContentPartPr>
            <p14:xfrm>
              <a:off x="48941" y="1014575"/>
              <a:ext cx="1581480" cy="4428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4AC3613F-1B28-48F8-AF0C-50AD3DFC016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0301" y="1005935"/>
                <a:ext cx="1599120" cy="6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60" name="Gruppo 59">
            <a:extLst>
              <a:ext uri="{FF2B5EF4-FFF2-40B4-BE49-F238E27FC236}">
                <a16:creationId xmlns:a16="http://schemas.microsoft.com/office/drawing/2014/main" id="{1DFBCDEE-698A-4B26-87E3-94BB5D6E2A57}"/>
              </a:ext>
            </a:extLst>
          </p:cNvPr>
          <p:cNvGrpSpPr/>
          <p:nvPr/>
        </p:nvGrpSpPr>
        <p:grpSpPr>
          <a:xfrm>
            <a:off x="1933181" y="1005215"/>
            <a:ext cx="1821600" cy="623160"/>
            <a:chOff x="1933181" y="1005215"/>
            <a:chExt cx="1821600" cy="62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6164F47-F8BB-4443-8405-0C7A9ED8DBF4}"/>
                    </a:ext>
                  </a:extLst>
                </p14:cNvPr>
                <p14:cNvContentPartPr/>
                <p14:nvPr/>
              </p14:nvContentPartPr>
              <p14:xfrm>
                <a:off x="1951541" y="1432175"/>
                <a:ext cx="79560" cy="363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6164F47-F8BB-4443-8405-0C7A9ED8DBF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942541" y="1423535"/>
                  <a:ext cx="9720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5259DEC-E182-406C-958A-5D8237FEE7E7}"/>
                    </a:ext>
                  </a:extLst>
                </p14:cNvPr>
                <p14:cNvContentPartPr/>
                <p14:nvPr/>
              </p14:nvContentPartPr>
              <p14:xfrm>
                <a:off x="1933181" y="1508135"/>
                <a:ext cx="133920" cy="439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5259DEC-E182-406C-958A-5D8237FEE7E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924181" y="1499135"/>
                  <a:ext cx="1515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3F3F90B-7599-4D3E-916F-19A5DA14C129}"/>
                    </a:ext>
                  </a:extLst>
                </p14:cNvPr>
                <p14:cNvContentPartPr/>
                <p14:nvPr/>
              </p14:nvContentPartPr>
              <p14:xfrm>
                <a:off x="2258981" y="1125455"/>
                <a:ext cx="271080" cy="3564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3F3F90B-7599-4D3E-916F-19A5DA14C12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250341" y="1116455"/>
                  <a:ext cx="28872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89EB887F-BD52-423A-93EC-6FFAECDCBAF3}"/>
                    </a:ext>
                  </a:extLst>
                </p14:cNvPr>
                <p14:cNvContentPartPr/>
                <p14:nvPr/>
              </p14:nvContentPartPr>
              <p14:xfrm>
                <a:off x="2330261" y="1363775"/>
                <a:ext cx="168120" cy="212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89EB887F-BD52-423A-93EC-6FFAECDCBAF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321261" y="1354775"/>
                  <a:ext cx="185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519E2A5-B060-45AD-8D5F-0786DC878850}"/>
                    </a:ext>
                  </a:extLst>
                </p14:cNvPr>
                <p14:cNvContentPartPr/>
                <p14:nvPr/>
              </p14:nvContentPartPr>
              <p14:xfrm>
                <a:off x="2561381" y="1460975"/>
                <a:ext cx="129600" cy="1267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519E2A5-B060-45AD-8D5F-0786DC87885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552381" y="1452335"/>
                  <a:ext cx="1472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0A24E41-684B-4633-8213-E11E3FCF23B7}"/>
                    </a:ext>
                  </a:extLst>
                </p14:cNvPr>
                <p14:cNvContentPartPr/>
                <p14:nvPr/>
              </p14:nvContentPartPr>
              <p14:xfrm>
                <a:off x="2296061" y="1016015"/>
                <a:ext cx="389160" cy="352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0A24E41-684B-4633-8213-E11E3FCF23B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287061" y="1007375"/>
                  <a:ext cx="40680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EC83F65-858F-41D6-A2F1-DD983B329791}"/>
                    </a:ext>
                  </a:extLst>
                </p14:cNvPr>
                <p14:cNvContentPartPr/>
                <p14:nvPr/>
              </p14:nvContentPartPr>
              <p14:xfrm>
                <a:off x="2940461" y="1300415"/>
                <a:ext cx="200160" cy="24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EC83F65-858F-41D6-A2F1-DD983B32979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931821" y="1291775"/>
                  <a:ext cx="2178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7C388D4-7C7E-432F-A85B-24DDC1757BE7}"/>
                    </a:ext>
                  </a:extLst>
                </p14:cNvPr>
                <p14:cNvContentPartPr/>
                <p14:nvPr/>
              </p14:nvContentPartPr>
              <p14:xfrm>
                <a:off x="3012101" y="1251815"/>
                <a:ext cx="27720" cy="2268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7C388D4-7C7E-432F-A85B-24DDC1757BE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003461" y="1243175"/>
                  <a:ext cx="453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18683AA-0955-442E-8DD9-68331B11AF59}"/>
                    </a:ext>
                  </a:extLst>
                </p14:cNvPr>
                <p14:cNvContentPartPr/>
                <p14:nvPr/>
              </p14:nvContentPartPr>
              <p14:xfrm>
                <a:off x="3339341" y="1142375"/>
                <a:ext cx="222120" cy="3146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18683AA-0955-442E-8DD9-68331B11AF5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330341" y="1133375"/>
                  <a:ext cx="23976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6DAAD8D-F36F-4629-9B14-EE171BE0FB71}"/>
                    </a:ext>
                  </a:extLst>
                </p14:cNvPr>
                <p14:cNvContentPartPr/>
                <p14:nvPr/>
              </p14:nvContentPartPr>
              <p14:xfrm>
                <a:off x="3355181" y="1312295"/>
                <a:ext cx="177120" cy="262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6DAAD8D-F36F-4629-9B14-EE171BE0FB7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346541" y="1303295"/>
                  <a:ext cx="19476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7F88EA24-8C82-4CE7-8AF9-766A9C7C45B0}"/>
                    </a:ext>
                  </a:extLst>
                </p14:cNvPr>
                <p14:cNvContentPartPr/>
                <p14:nvPr/>
              </p14:nvContentPartPr>
              <p14:xfrm>
                <a:off x="3559661" y="1457375"/>
                <a:ext cx="187560" cy="1710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7F88EA24-8C82-4CE7-8AF9-766A9C7C45B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551021" y="1448735"/>
                  <a:ext cx="2052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410AC90-8477-4D73-942B-B8FDA37D31E2}"/>
                    </a:ext>
                  </a:extLst>
                </p14:cNvPr>
                <p14:cNvContentPartPr/>
                <p14:nvPr/>
              </p14:nvContentPartPr>
              <p14:xfrm>
                <a:off x="3327101" y="1005215"/>
                <a:ext cx="427680" cy="172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410AC90-8477-4D73-942B-B8FDA37D31E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318101" y="996215"/>
                  <a:ext cx="44532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0D1CA9F9-99CE-4B29-961A-A8C8580E8C8D}"/>
              </a:ext>
            </a:extLst>
          </p:cNvPr>
          <p:cNvGrpSpPr/>
          <p:nvPr/>
        </p:nvGrpSpPr>
        <p:grpSpPr>
          <a:xfrm>
            <a:off x="6237701" y="76415"/>
            <a:ext cx="1307520" cy="1604160"/>
            <a:chOff x="6237701" y="76415"/>
            <a:chExt cx="1307520" cy="160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A410416B-62E7-4740-82B2-F1AFC1FC8A9C}"/>
                    </a:ext>
                  </a:extLst>
                </p14:cNvPr>
                <p14:cNvContentPartPr/>
                <p14:nvPr/>
              </p14:nvContentPartPr>
              <p14:xfrm>
                <a:off x="6794981" y="178295"/>
                <a:ext cx="23400" cy="3873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A410416B-62E7-4740-82B2-F1AFC1FC8A9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785981" y="169655"/>
                  <a:ext cx="4104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77531E4-9E4E-48D8-8D4C-D10C1A724EE5}"/>
                    </a:ext>
                  </a:extLst>
                </p14:cNvPr>
                <p14:cNvContentPartPr/>
                <p14:nvPr/>
              </p14:nvContentPartPr>
              <p14:xfrm>
                <a:off x="6663221" y="86855"/>
                <a:ext cx="456480" cy="3189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77531E4-9E4E-48D8-8D4C-D10C1A724EE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654581" y="78215"/>
                  <a:ext cx="4741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508DF17-87BB-4DF3-A6EA-CA49BEAE16A5}"/>
                    </a:ext>
                  </a:extLst>
                </p14:cNvPr>
                <p14:cNvContentPartPr/>
                <p14:nvPr/>
              </p14:nvContentPartPr>
              <p14:xfrm>
                <a:off x="7035101" y="559895"/>
                <a:ext cx="106920" cy="1443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508DF17-87BB-4DF3-A6EA-CA49BEAE16A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026101" y="550895"/>
                  <a:ext cx="1245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5A2BB99-9453-4E60-9962-256A554CA9F3}"/>
                    </a:ext>
                  </a:extLst>
                </p14:cNvPr>
                <p14:cNvContentPartPr/>
                <p14:nvPr/>
              </p14:nvContentPartPr>
              <p14:xfrm>
                <a:off x="6370541" y="76415"/>
                <a:ext cx="275040" cy="6091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5A2BB99-9453-4E60-9962-256A554CA9F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361541" y="67415"/>
                  <a:ext cx="292680" cy="62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8A12541D-CDB0-433D-91D0-D1FB8E594CFB}"/>
                    </a:ext>
                  </a:extLst>
                </p14:cNvPr>
                <p14:cNvContentPartPr/>
                <p14:nvPr/>
              </p14:nvContentPartPr>
              <p14:xfrm>
                <a:off x="7427861" y="164615"/>
                <a:ext cx="117360" cy="3823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8A12541D-CDB0-433D-91D0-D1FB8E594CF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419221" y="155975"/>
                  <a:ext cx="13500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CEE66CFD-1C5C-4283-B812-D3482E3C925D}"/>
                    </a:ext>
                  </a:extLst>
                </p14:cNvPr>
                <p14:cNvContentPartPr/>
                <p14:nvPr/>
              </p14:nvContentPartPr>
              <p14:xfrm>
                <a:off x="6610661" y="1028255"/>
                <a:ext cx="36720" cy="4140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CEE66CFD-1C5C-4283-B812-D3482E3C925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602021" y="1019255"/>
                  <a:ext cx="5436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649E987-9AC1-4762-9C01-1F109F27A228}"/>
                    </a:ext>
                  </a:extLst>
                </p14:cNvPr>
                <p14:cNvContentPartPr/>
                <p14:nvPr/>
              </p14:nvContentPartPr>
              <p14:xfrm>
                <a:off x="6421301" y="958055"/>
                <a:ext cx="504720" cy="2685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649E987-9AC1-4762-9C01-1F109F27A22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412301" y="949055"/>
                  <a:ext cx="52236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64AE57C2-6904-44EE-AD9B-E548E19B69E1}"/>
                    </a:ext>
                  </a:extLst>
                </p14:cNvPr>
                <p14:cNvContentPartPr/>
                <p14:nvPr/>
              </p14:nvContentPartPr>
              <p14:xfrm>
                <a:off x="6773741" y="1464575"/>
                <a:ext cx="208080" cy="1447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64AE57C2-6904-44EE-AD9B-E548E19B69E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764741" y="1455575"/>
                  <a:ext cx="2257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4D69AE5-70FF-4549-9195-F5D03374F530}"/>
                    </a:ext>
                  </a:extLst>
                </p14:cNvPr>
                <p14:cNvContentPartPr/>
                <p14:nvPr/>
              </p14:nvContentPartPr>
              <p14:xfrm>
                <a:off x="6237701" y="883895"/>
                <a:ext cx="286920" cy="7966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4D69AE5-70FF-4549-9195-F5D03374F530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228701" y="875255"/>
                  <a:ext cx="304560" cy="81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0D721723-B527-4A69-8769-DB3840FFEE2F}"/>
                    </a:ext>
                  </a:extLst>
                </p14:cNvPr>
                <p14:cNvContentPartPr/>
                <p14:nvPr/>
              </p14:nvContentPartPr>
              <p14:xfrm>
                <a:off x="7193141" y="1027895"/>
                <a:ext cx="150480" cy="5148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0D721723-B527-4A69-8769-DB3840FFEE2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184501" y="1018895"/>
                  <a:ext cx="168120" cy="53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4DD51BCB-E533-4796-B9C8-44688FE9D746}"/>
              </a:ext>
            </a:extLst>
          </p:cNvPr>
          <p:cNvGrpSpPr/>
          <p:nvPr/>
        </p:nvGrpSpPr>
        <p:grpSpPr>
          <a:xfrm>
            <a:off x="127320" y="2224436"/>
            <a:ext cx="863640" cy="745920"/>
            <a:chOff x="127320" y="2224436"/>
            <a:chExt cx="863640" cy="74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A58937F9-1ABB-4D56-A50D-145D835EFC2E}"/>
                    </a:ext>
                  </a:extLst>
                </p14:cNvPr>
                <p14:cNvContentPartPr/>
                <p14:nvPr/>
              </p14:nvContentPartPr>
              <p14:xfrm>
                <a:off x="127320" y="2224436"/>
                <a:ext cx="448920" cy="7459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A58937F9-1ABB-4D56-A50D-145D835EFC2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8320" y="2215436"/>
                  <a:ext cx="466560" cy="76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C5EDEBCE-50D5-45AC-AA7E-A03434E46E9C}"/>
                    </a:ext>
                  </a:extLst>
                </p14:cNvPr>
                <p14:cNvContentPartPr/>
                <p14:nvPr/>
              </p14:nvContentPartPr>
              <p14:xfrm>
                <a:off x="524760" y="2699276"/>
                <a:ext cx="466200" cy="2368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C5EDEBCE-50D5-45AC-AA7E-A03434E46E9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16120" y="2690276"/>
                  <a:ext cx="483840" cy="25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26CDC7FE-CBF3-447D-84B7-E583D9EE1F62}"/>
              </a:ext>
            </a:extLst>
          </p:cNvPr>
          <p:cNvGrpSpPr/>
          <p:nvPr/>
        </p:nvGrpSpPr>
        <p:grpSpPr>
          <a:xfrm>
            <a:off x="1345560" y="2164676"/>
            <a:ext cx="4383720" cy="766800"/>
            <a:chOff x="1345560" y="2164676"/>
            <a:chExt cx="4383720" cy="76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53A65617-9EED-4696-8FBF-F6F3E00AE122}"/>
                    </a:ext>
                  </a:extLst>
                </p14:cNvPr>
                <p14:cNvContentPartPr/>
                <p14:nvPr/>
              </p14:nvContentPartPr>
              <p14:xfrm>
                <a:off x="1345560" y="2604236"/>
                <a:ext cx="359640" cy="2329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53A65617-9EED-4696-8FBF-F6F3E00AE12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336560" y="2595596"/>
                  <a:ext cx="3772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6CB74B5-E2F1-4C9B-804E-470DD2F5B78F}"/>
                    </a:ext>
                  </a:extLst>
                </p14:cNvPr>
                <p14:cNvContentPartPr/>
                <p14:nvPr/>
              </p14:nvContentPartPr>
              <p14:xfrm>
                <a:off x="1627800" y="2164676"/>
                <a:ext cx="140040" cy="7045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6CB74B5-E2F1-4C9B-804E-470DD2F5B78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619160" y="2156036"/>
                  <a:ext cx="157680" cy="72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C542F48E-0C86-4C62-B8BE-076E455A7618}"/>
                    </a:ext>
                  </a:extLst>
                </p14:cNvPr>
                <p14:cNvContentPartPr/>
                <p14:nvPr/>
              </p14:nvContentPartPr>
              <p14:xfrm>
                <a:off x="1858920" y="2482556"/>
                <a:ext cx="59760" cy="3506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C542F48E-0C86-4C62-B8BE-076E455A761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850280" y="2473916"/>
                  <a:ext cx="7740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D6904485-58E6-439D-91CC-9401A7614D3F}"/>
                    </a:ext>
                  </a:extLst>
                </p14:cNvPr>
                <p14:cNvContentPartPr/>
                <p14:nvPr/>
              </p14:nvContentPartPr>
              <p14:xfrm>
                <a:off x="2048640" y="2692796"/>
                <a:ext cx="437400" cy="1890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D6904485-58E6-439D-91CC-9401A7614D3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039640" y="2683796"/>
                  <a:ext cx="4550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ECDE66B-6E0B-489C-B642-AF888347E302}"/>
                    </a:ext>
                  </a:extLst>
                </p14:cNvPr>
                <p14:cNvContentPartPr/>
                <p14:nvPr/>
              </p14:nvContentPartPr>
              <p14:xfrm>
                <a:off x="2606640" y="2663996"/>
                <a:ext cx="257760" cy="2394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ECDE66B-6E0B-489C-B642-AF888347E30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597640" y="2654996"/>
                  <a:ext cx="2754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81D77D61-CBFA-4BF3-915F-296BEC824244}"/>
                    </a:ext>
                  </a:extLst>
                </p14:cNvPr>
                <p14:cNvContentPartPr/>
                <p14:nvPr/>
              </p14:nvContentPartPr>
              <p14:xfrm>
                <a:off x="3001920" y="2681996"/>
                <a:ext cx="262080" cy="2354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81D77D61-CBFA-4BF3-915F-296BEC82424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992920" y="2672996"/>
                  <a:ext cx="2797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87E442B7-060B-4B52-9C2C-8C8FFC7A0AA7}"/>
                    </a:ext>
                  </a:extLst>
                </p14:cNvPr>
                <p14:cNvContentPartPr/>
                <p14:nvPr/>
              </p14:nvContentPartPr>
              <p14:xfrm>
                <a:off x="3324840" y="2287796"/>
                <a:ext cx="222840" cy="6436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87E442B7-060B-4B52-9C2C-8C8FFC7A0AA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316200" y="2279156"/>
                  <a:ext cx="240480" cy="66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ECB2B6CF-88A8-4882-9137-1DD6A017371C}"/>
                    </a:ext>
                  </a:extLst>
                </p14:cNvPr>
                <p14:cNvContentPartPr/>
                <p14:nvPr/>
              </p14:nvContentPartPr>
              <p14:xfrm>
                <a:off x="3203520" y="2605676"/>
                <a:ext cx="271080" cy="133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ECB2B6CF-88A8-4882-9137-1DD6A017371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194880" y="2596676"/>
                  <a:ext cx="2887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BFABE9D-F249-4E5B-88F7-090F47779D17}"/>
                    </a:ext>
                  </a:extLst>
                </p14:cNvPr>
                <p14:cNvContentPartPr/>
                <p14:nvPr/>
              </p14:nvContentPartPr>
              <p14:xfrm>
                <a:off x="3577560" y="2637356"/>
                <a:ext cx="190440" cy="2404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BFABE9D-F249-4E5B-88F7-090F47779D1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568560" y="2628356"/>
                  <a:ext cx="2080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D1A18B3-579C-4633-BE01-E69BB7CB08B7}"/>
                    </a:ext>
                  </a:extLst>
                </p14:cNvPr>
                <p14:cNvContentPartPr/>
                <p14:nvPr/>
              </p14:nvContentPartPr>
              <p14:xfrm>
                <a:off x="3853680" y="2642396"/>
                <a:ext cx="389880" cy="1922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D1A18B3-579C-4633-BE01-E69BB7CB08B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844680" y="2633396"/>
                  <a:ext cx="4075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6ECA8D13-1ED9-4DED-8CB3-FC295AD774DC}"/>
                    </a:ext>
                  </a:extLst>
                </p14:cNvPr>
                <p14:cNvContentPartPr/>
                <p14:nvPr/>
              </p14:nvContentPartPr>
              <p14:xfrm>
                <a:off x="4303680" y="2585516"/>
                <a:ext cx="232560" cy="2725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6ECA8D13-1ED9-4DED-8CB3-FC295AD774D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295040" y="2576876"/>
                  <a:ext cx="25020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4DFB3E3-3BBB-4F70-96D1-E93487FEB13D}"/>
                    </a:ext>
                  </a:extLst>
                </p14:cNvPr>
                <p14:cNvContentPartPr/>
                <p14:nvPr/>
              </p14:nvContentPartPr>
              <p14:xfrm>
                <a:off x="4344720" y="2715836"/>
                <a:ext cx="201960" cy="309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4DFB3E3-3BBB-4F70-96D1-E93487FEB13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335720" y="2706836"/>
                  <a:ext cx="2196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847A3D7-2B54-49D2-9A83-647E73EA9573}"/>
                    </a:ext>
                  </a:extLst>
                </p14:cNvPr>
                <p14:cNvContentPartPr/>
                <p14:nvPr/>
              </p14:nvContentPartPr>
              <p14:xfrm>
                <a:off x="4668000" y="2494076"/>
                <a:ext cx="63000" cy="3333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847A3D7-2B54-49D2-9A83-647E73EA957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659000" y="2485436"/>
                  <a:ext cx="80640" cy="35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5F73DD5-3382-4AF5-9ADA-9D97CD9B77B7}"/>
                    </a:ext>
                  </a:extLst>
                </p14:cNvPr>
                <p14:cNvContentPartPr/>
                <p14:nvPr/>
              </p14:nvContentPartPr>
              <p14:xfrm>
                <a:off x="4843680" y="2641316"/>
                <a:ext cx="288720" cy="1821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5F73DD5-3382-4AF5-9ADA-9D97CD9B77B7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835040" y="2632316"/>
                  <a:ext cx="3063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58D762E2-FB9C-415C-9F1F-2A67A116E4CE}"/>
                    </a:ext>
                  </a:extLst>
                </p14:cNvPr>
                <p14:cNvContentPartPr/>
                <p14:nvPr/>
              </p14:nvContentPartPr>
              <p14:xfrm>
                <a:off x="5191440" y="2622236"/>
                <a:ext cx="235800" cy="1886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58D762E2-FB9C-415C-9F1F-2A67A116E4C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182440" y="2613596"/>
                  <a:ext cx="2534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613551C2-FFF5-4A96-BBDD-EE7A891F9892}"/>
                    </a:ext>
                  </a:extLst>
                </p14:cNvPr>
                <p14:cNvContentPartPr/>
                <p14:nvPr/>
              </p14:nvContentPartPr>
              <p14:xfrm>
                <a:off x="5528040" y="2634116"/>
                <a:ext cx="201240" cy="2214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613551C2-FFF5-4A96-BBDD-EE7A891F989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519040" y="2625116"/>
                  <a:ext cx="218880" cy="23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CCD1A27E-2A5B-4205-A162-C193126BE1FE}"/>
              </a:ext>
            </a:extLst>
          </p:cNvPr>
          <p:cNvGrpSpPr/>
          <p:nvPr/>
        </p:nvGrpSpPr>
        <p:grpSpPr>
          <a:xfrm>
            <a:off x="6169920" y="2442956"/>
            <a:ext cx="327240" cy="362520"/>
            <a:chOff x="6169920" y="2442956"/>
            <a:chExt cx="327240" cy="36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30947A56-7DD6-4FB2-A450-E60616AA230F}"/>
                    </a:ext>
                  </a:extLst>
                </p14:cNvPr>
                <p14:cNvContentPartPr/>
                <p14:nvPr/>
              </p14:nvContentPartPr>
              <p14:xfrm>
                <a:off x="6169920" y="2632676"/>
                <a:ext cx="308160" cy="172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30947A56-7DD6-4FB2-A450-E60616AA230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160920" y="2624036"/>
                  <a:ext cx="3258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EDD3BA7A-855D-4DB8-9CF7-53B51B37BED9}"/>
                    </a:ext>
                  </a:extLst>
                </p14:cNvPr>
                <p14:cNvContentPartPr/>
                <p14:nvPr/>
              </p14:nvContentPartPr>
              <p14:xfrm>
                <a:off x="6301680" y="2442956"/>
                <a:ext cx="195480" cy="554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EDD3BA7A-855D-4DB8-9CF7-53B51B37BED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293040" y="2434316"/>
                  <a:ext cx="213120" cy="7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D6F62B71-6374-4CCD-A707-221D07DEAF62}"/>
              </a:ext>
            </a:extLst>
          </p:cNvPr>
          <p:cNvGrpSpPr/>
          <p:nvPr/>
        </p:nvGrpSpPr>
        <p:grpSpPr>
          <a:xfrm>
            <a:off x="6921960" y="2181956"/>
            <a:ext cx="4075560" cy="861120"/>
            <a:chOff x="6921960" y="2181956"/>
            <a:chExt cx="4075560" cy="86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7CB8A44-DC45-45C1-9FFC-38398A03BB4F}"/>
                    </a:ext>
                  </a:extLst>
                </p14:cNvPr>
                <p14:cNvContentPartPr/>
                <p14:nvPr/>
              </p14:nvContentPartPr>
              <p14:xfrm>
                <a:off x="6921960" y="2236316"/>
                <a:ext cx="314640" cy="5486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7CB8A44-DC45-45C1-9FFC-38398A03BB4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912960" y="2227316"/>
                  <a:ext cx="332280" cy="56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3196A421-7F4C-4194-BD24-5ED3C9A25705}"/>
                    </a:ext>
                  </a:extLst>
                </p14:cNvPr>
                <p14:cNvContentPartPr/>
                <p14:nvPr/>
              </p14:nvContentPartPr>
              <p14:xfrm>
                <a:off x="7179000" y="2618276"/>
                <a:ext cx="350280" cy="1828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3196A421-7F4C-4194-BD24-5ED3C9A2570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170360" y="2609276"/>
                  <a:ext cx="3679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E2DF97D5-62EC-4257-97A1-7F73035868A5}"/>
                    </a:ext>
                  </a:extLst>
                </p14:cNvPr>
                <p14:cNvContentPartPr/>
                <p14:nvPr/>
              </p14:nvContentPartPr>
              <p14:xfrm>
                <a:off x="7678320" y="2586956"/>
                <a:ext cx="258480" cy="2408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E2DF97D5-62EC-4257-97A1-7F73035868A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669680" y="2578316"/>
                  <a:ext cx="2761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5771E6F-9684-4860-8816-437AE566FB37}"/>
                    </a:ext>
                  </a:extLst>
                </p14:cNvPr>
                <p14:cNvContentPartPr/>
                <p14:nvPr/>
              </p14:nvContentPartPr>
              <p14:xfrm>
                <a:off x="8061000" y="2602436"/>
                <a:ext cx="398520" cy="1519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5771E6F-9684-4860-8816-437AE566FB3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052000" y="2593436"/>
                  <a:ext cx="4161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CF40B892-6261-4325-91FE-84F8884D05B7}"/>
                    </a:ext>
                  </a:extLst>
                </p14:cNvPr>
                <p14:cNvContentPartPr/>
                <p14:nvPr/>
              </p14:nvContentPartPr>
              <p14:xfrm>
                <a:off x="8237040" y="2409116"/>
                <a:ext cx="29160" cy="284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CF40B892-6261-4325-91FE-84F8884D05B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228040" y="2400116"/>
                  <a:ext cx="468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6078920-DE01-457C-94C2-FFC74C80AEB1}"/>
                    </a:ext>
                  </a:extLst>
                </p14:cNvPr>
                <p14:cNvContentPartPr/>
                <p14:nvPr/>
              </p14:nvContentPartPr>
              <p14:xfrm>
                <a:off x="8574360" y="2596676"/>
                <a:ext cx="369720" cy="1580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6078920-DE01-457C-94C2-FFC74C80AEB1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565360" y="2587676"/>
                  <a:ext cx="3873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4B0CCD7-8FE7-4B72-9EA9-0BB6B37B9967}"/>
                    </a:ext>
                  </a:extLst>
                </p14:cNvPr>
                <p14:cNvContentPartPr/>
                <p14:nvPr/>
              </p14:nvContentPartPr>
              <p14:xfrm>
                <a:off x="9005640" y="2181956"/>
                <a:ext cx="131040" cy="5821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4B0CCD7-8FE7-4B72-9EA9-0BB6B37B996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997000" y="2172956"/>
                  <a:ext cx="148680" cy="59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3990023B-F170-49BD-9E49-C908149FB273}"/>
                    </a:ext>
                  </a:extLst>
                </p14:cNvPr>
                <p14:cNvContentPartPr/>
                <p14:nvPr/>
              </p14:nvContentPartPr>
              <p14:xfrm>
                <a:off x="8882160" y="2448716"/>
                <a:ext cx="280080" cy="284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3990023B-F170-49BD-9E49-C908149FB27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873160" y="2440076"/>
                  <a:ext cx="2977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05909196-8FA8-4B91-A9A6-A5995695C354}"/>
                    </a:ext>
                  </a:extLst>
                </p14:cNvPr>
                <p14:cNvContentPartPr/>
                <p14:nvPr/>
              </p14:nvContentPartPr>
              <p14:xfrm>
                <a:off x="9275640" y="2549516"/>
                <a:ext cx="414360" cy="1969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05909196-8FA8-4B91-A9A6-A5995695C35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267000" y="2540876"/>
                  <a:ext cx="4320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1FCB468-3C3D-454A-B55D-6B1675512BC6}"/>
                    </a:ext>
                  </a:extLst>
                </p14:cNvPr>
                <p14:cNvContentPartPr/>
                <p14:nvPr/>
              </p14:nvContentPartPr>
              <p14:xfrm>
                <a:off x="9976560" y="2522876"/>
                <a:ext cx="108720" cy="5202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1FCB468-3C3D-454A-B55D-6B1675512BC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967560" y="2514236"/>
                  <a:ext cx="126360" cy="53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A1ED3B6-EBEA-46A0-99E1-61E2FD963AB1}"/>
                    </a:ext>
                  </a:extLst>
                </p14:cNvPr>
                <p14:cNvContentPartPr/>
                <p14:nvPr/>
              </p14:nvContentPartPr>
              <p14:xfrm>
                <a:off x="9885840" y="2544836"/>
                <a:ext cx="351360" cy="1900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A1ED3B6-EBEA-46A0-99E1-61E2FD963AB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877200" y="2535836"/>
                  <a:ext cx="3690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1B492E4-AEAC-4AA8-A039-38F34DE820C1}"/>
                    </a:ext>
                  </a:extLst>
                </p14:cNvPr>
                <p14:cNvContentPartPr/>
                <p14:nvPr/>
              </p14:nvContentPartPr>
              <p14:xfrm>
                <a:off x="10343760" y="2501996"/>
                <a:ext cx="653760" cy="2358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1B492E4-AEAC-4AA8-A039-38F34DE820C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335120" y="2493356"/>
                  <a:ext cx="671400" cy="25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561E6AF7-4891-43EF-96BD-ACD0CE61F1D2}"/>
              </a:ext>
            </a:extLst>
          </p:cNvPr>
          <p:cNvGrpSpPr/>
          <p:nvPr/>
        </p:nvGrpSpPr>
        <p:grpSpPr>
          <a:xfrm>
            <a:off x="152160" y="3234956"/>
            <a:ext cx="3158280" cy="392760"/>
            <a:chOff x="152160" y="3234956"/>
            <a:chExt cx="3158280" cy="39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A360B96E-7E11-45B9-90B4-0B0D0652F514}"/>
                    </a:ext>
                  </a:extLst>
                </p14:cNvPr>
                <p14:cNvContentPartPr/>
                <p14:nvPr/>
              </p14:nvContentPartPr>
              <p14:xfrm>
                <a:off x="152160" y="3324596"/>
                <a:ext cx="452880" cy="2577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A360B96E-7E11-45B9-90B4-0B0D0652F51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43520" y="3315956"/>
                  <a:ext cx="4705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410BDF31-F46F-46DB-8160-2819CAA329FF}"/>
                    </a:ext>
                  </a:extLst>
                </p14:cNvPr>
                <p14:cNvContentPartPr/>
                <p14:nvPr/>
              </p14:nvContentPartPr>
              <p14:xfrm>
                <a:off x="652560" y="3322796"/>
                <a:ext cx="254160" cy="255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410BDF31-F46F-46DB-8160-2819CAA329F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43920" y="3313796"/>
                  <a:ext cx="2718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EB00199-A28F-47B2-BFEF-B824DA4CA34A}"/>
                    </a:ext>
                  </a:extLst>
                </p14:cNvPr>
                <p14:cNvContentPartPr/>
                <p14:nvPr/>
              </p14:nvContentPartPr>
              <p14:xfrm>
                <a:off x="1054680" y="3299756"/>
                <a:ext cx="679320" cy="2311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EB00199-A28F-47B2-BFEF-B824DA4CA34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45680" y="3291116"/>
                  <a:ext cx="6969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74E56A8-67CD-44EA-A4A2-E99F6C3A31D0}"/>
                    </a:ext>
                  </a:extLst>
                </p14:cNvPr>
                <p14:cNvContentPartPr/>
                <p14:nvPr/>
              </p14:nvContentPartPr>
              <p14:xfrm>
                <a:off x="1780440" y="3329276"/>
                <a:ext cx="454680" cy="2174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74E56A8-67CD-44EA-A4A2-E99F6C3A31D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771440" y="3320636"/>
                  <a:ext cx="4723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3C09602A-05FC-4C6A-BE57-FFAE9880CC65}"/>
                    </a:ext>
                  </a:extLst>
                </p14:cNvPr>
                <p14:cNvContentPartPr/>
                <p14:nvPr/>
              </p14:nvContentPartPr>
              <p14:xfrm>
                <a:off x="2160600" y="3234956"/>
                <a:ext cx="27360" cy="190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3C09602A-05FC-4C6A-BE57-FFAE9880CC6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151600" y="3225956"/>
                  <a:ext cx="450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8E8D6EE-491A-4252-A29E-915C0E706811}"/>
                    </a:ext>
                  </a:extLst>
                </p14:cNvPr>
                <p14:cNvContentPartPr/>
                <p14:nvPr/>
              </p14:nvContentPartPr>
              <p14:xfrm>
                <a:off x="2333400" y="3322436"/>
                <a:ext cx="278280" cy="281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8E8D6EE-491A-4252-A29E-915C0E70681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324400" y="3313436"/>
                  <a:ext cx="29592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764BE20E-636C-4852-8E09-E01756372644}"/>
                    </a:ext>
                  </a:extLst>
                </p14:cNvPr>
                <p14:cNvContentPartPr/>
                <p14:nvPr/>
              </p14:nvContentPartPr>
              <p14:xfrm>
                <a:off x="2362200" y="3437636"/>
                <a:ext cx="189720" cy="37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764BE20E-636C-4852-8E09-E0175637264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353200" y="3428996"/>
                  <a:ext cx="2073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D0BFA46-EDAA-431F-80D9-B41FBC10332C}"/>
                    </a:ext>
                  </a:extLst>
                </p14:cNvPr>
                <p14:cNvContentPartPr/>
                <p14:nvPr/>
              </p14:nvContentPartPr>
              <p14:xfrm>
                <a:off x="2689080" y="3272396"/>
                <a:ext cx="52920" cy="299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D0BFA46-EDAA-431F-80D9-B41FBC10332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680440" y="3263756"/>
                  <a:ext cx="7056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566B6AA-2BE1-405F-A0CA-EA2118BE273A}"/>
                    </a:ext>
                  </a:extLst>
                </p14:cNvPr>
                <p14:cNvContentPartPr/>
                <p14:nvPr/>
              </p14:nvContentPartPr>
              <p14:xfrm>
                <a:off x="2852520" y="3355196"/>
                <a:ext cx="230400" cy="2246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566B6AA-2BE1-405F-A0CA-EA2118BE273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843520" y="3346556"/>
                  <a:ext cx="2480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AEE5A488-6551-4EC8-9044-E6A09EA4F5FF}"/>
                    </a:ext>
                  </a:extLst>
                </p14:cNvPr>
                <p14:cNvContentPartPr/>
                <p14:nvPr/>
              </p14:nvContentPartPr>
              <p14:xfrm>
                <a:off x="3271560" y="3594596"/>
                <a:ext cx="38880" cy="33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AEE5A488-6551-4EC8-9044-E6A09EA4F5F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262560" y="3585596"/>
                  <a:ext cx="56520" cy="5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64D2296F-43FC-4E88-909B-DA24FD3A931C}"/>
              </a:ext>
            </a:extLst>
          </p:cNvPr>
          <p:cNvGrpSpPr/>
          <p:nvPr/>
        </p:nvGrpSpPr>
        <p:grpSpPr>
          <a:xfrm>
            <a:off x="272760" y="4040636"/>
            <a:ext cx="1612080" cy="693360"/>
            <a:chOff x="272760" y="4040636"/>
            <a:chExt cx="1612080" cy="6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6655B339-40B8-4437-8264-1BCAEC8B8A5B}"/>
                    </a:ext>
                  </a:extLst>
                </p14:cNvPr>
                <p14:cNvContentPartPr/>
                <p14:nvPr/>
              </p14:nvContentPartPr>
              <p14:xfrm>
                <a:off x="272760" y="4040636"/>
                <a:ext cx="356400" cy="693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6655B339-40B8-4437-8264-1BCAEC8B8A5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68440" y="4036316"/>
                  <a:ext cx="365040" cy="70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15C65E5-9227-4D2D-8440-10C837E3B187}"/>
                    </a:ext>
                  </a:extLst>
                </p14:cNvPr>
                <p14:cNvContentPartPr/>
                <p14:nvPr/>
              </p14:nvContentPartPr>
              <p14:xfrm>
                <a:off x="303360" y="4445636"/>
                <a:ext cx="213840" cy="126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15C65E5-9227-4D2D-8440-10C837E3B18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99040" y="4441316"/>
                  <a:ext cx="2224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E05149F-768A-4DE3-A930-F4E3564A5F28}"/>
                    </a:ext>
                  </a:extLst>
                </p14:cNvPr>
                <p14:cNvContentPartPr/>
                <p14:nvPr/>
              </p14:nvContentPartPr>
              <p14:xfrm>
                <a:off x="798720" y="4078076"/>
                <a:ext cx="1086120" cy="5580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E05149F-768A-4DE3-A930-F4E3564A5F2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94400" y="4073756"/>
                  <a:ext cx="1094760" cy="56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8BE1588F-5331-4555-9F45-A51D43C7839B}"/>
              </a:ext>
            </a:extLst>
          </p:cNvPr>
          <p:cNvGrpSpPr/>
          <p:nvPr/>
        </p:nvGrpSpPr>
        <p:grpSpPr>
          <a:xfrm>
            <a:off x="2446440" y="4038836"/>
            <a:ext cx="1179360" cy="597960"/>
            <a:chOff x="2446440" y="4038836"/>
            <a:chExt cx="1179360" cy="59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FDF9C09-F514-4B4B-8313-379FCDE127AC}"/>
                    </a:ext>
                  </a:extLst>
                </p14:cNvPr>
                <p14:cNvContentPartPr/>
                <p14:nvPr/>
              </p14:nvContentPartPr>
              <p14:xfrm>
                <a:off x="2446440" y="4038836"/>
                <a:ext cx="647640" cy="5835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FDF9C09-F514-4B4B-8313-379FCDE127A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442120" y="4034516"/>
                  <a:ext cx="656280" cy="59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FE58F7B-31F1-45A0-A7CD-37FDCE1BDCAA}"/>
                    </a:ext>
                  </a:extLst>
                </p14:cNvPr>
                <p14:cNvContentPartPr/>
                <p14:nvPr/>
              </p14:nvContentPartPr>
              <p14:xfrm>
                <a:off x="3125040" y="4407836"/>
                <a:ext cx="210600" cy="1940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FE58F7B-31F1-45A0-A7CD-37FDCE1BDCA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120720" y="4403516"/>
                  <a:ext cx="2192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AEED93CD-3181-4660-B572-51F22E0994AE}"/>
                    </a:ext>
                  </a:extLst>
                </p14:cNvPr>
                <p14:cNvContentPartPr/>
                <p14:nvPr/>
              </p14:nvContentPartPr>
              <p14:xfrm>
                <a:off x="3420240" y="4412156"/>
                <a:ext cx="205560" cy="224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AEED93CD-3181-4660-B572-51F22E0994A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415920" y="4407836"/>
                  <a:ext cx="21420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06094842-65F0-4405-8B0E-9FE6B2577DC9}"/>
              </a:ext>
            </a:extLst>
          </p:cNvPr>
          <p:cNvGrpSpPr/>
          <p:nvPr/>
        </p:nvGrpSpPr>
        <p:grpSpPr>
          <a:xfrm>
            <a:off x="4024680" y="4058636"/>
            <a:ext cx="628200" cy="533880"/>
            <a:chOff x="4024680" y="4058636"/>
            <a:chExt cx="628200" cy="53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4372D1C3-00E8-4646-A54A-3E16A36C97B2}"/>
                    </a:ext>
                  </a:extLst>
                </p14:cNvPr>
                <p14:cNvContentPartPr/>
                <p14:nvPr/>
              </p14:nvContentPartPr>
              <p14:xfrm>
                <a:off x="4024680" y="4367516"/>
                <a:ext cx="340920" cy="2156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4372D1C3-00E8-4646-A54A-3E16A36C97B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020360" y="4363196"/>
                  <a:ext cx="3495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5B8CF116-92CB-4AE5-B98B-E419652FEFFF}"/>
                    </a:ext>
                  </a:extLst>
                </p14:cNvPr>
                <p14:cNvContentPartPr/>
                <p14:nvPr/>
              </p14:nvContentPartPr>
              <p14:xfrm>
                <a:off x="4324200" y="4058636"/>
                <a:ext cx="328680" cy="5338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5B8CF116-92CB-4AE5-B98B-E419652FEFF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319880" y="4054316"/>
                  <a:ext cx="33732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E8AA63C1-2CAA-4C62-A3D9-F7222582141F}"/>
                    </a:ext>
                  </a:extLst>
                </p14:cNvPr>
                <p14:cNvContentPartPr/>
                <p14:nvPr/>
              </p14:nvContentPartPr>
              <p14:xfrm>
                <a:off x="4576560" y="4363196"/>
                <a:ext cx="44640" cy="162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E8AA63C1-2CAA-4C62-A3D9-F7222582141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572240" y="4358876"/>
                  <a:ext cx="5328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E2D3E052-5A8E-465A-9248-A8F8F48BD3BE}"/>
              </a:ext>
            </a:extLst>
          </p:cNvPr>
          <p:cNvGrpSpPr/>
          <p:nvPr/>
        </p:nvGrpSpPr>
        <p:grpSpPr>
          <a:xfrm>
            <a:off x="5169480" y="3992756"/>
            <a:ext cx="2267640" cy="952200"/>
            <a:chOff x="5169480" y="3992756"/>
            <a:chExt cx="2267640" cy="95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F28F6D23-05A3-4163-9921-5DC1BDCDBA18}"/>
                    </a:ext>
                  </a:extLst>
                </p14:cNvPr>
                <p14:cNvContentPartPr/>
                <p14:nvPr/>
              </p14:nvContentPartPr>
              <p14:xfrm>
                <a:off x="5169480" y="4318556"/>
                <a:ext cx="365760" cy="2127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F28F6D23-05A3-4163-9921-5DC1BDCDBA1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165160" y="4314236"/>
                  <a:ext cx="3744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427E075C-2976-4E44-8C60-BE021818BC2A}"/>
                    </a:ext>
                  </a:extLst>
                </p14:cNvPr>
                <p14:cNvContentPartPr/>
                <p14:nvPr/>
              </p14:nvContentPartPr>
              <p14:xfrm>
                <a:off x="5479440" y="4443476"/>
                <a:ext cx="68040" cy="5014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427E075C-2976-4E44-8C60-BE021818BC2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475120" y="4439156"/>
                  <a:ext cx="7668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5866A86-E524-421C-922E-C91F03A67FE6}"/>
                    </a:ext>
                  </a:extLst>
                </p14:cNvPr>
                <p14:cNvContentPartPr/>
                <p14:nvPr/>
              </p14:nvContentPartPr>
              <p14:xfrm>
                <a:off x="5627760" y="4346996"/>
                <a:ext cx="419040" cy="2012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5866A86-E524-421C-922E-C91F03A67FE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623440" y="4342676"/>
                  <a:ext cx="4276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78204FB-4D9E-40DC-8012-6C887D6208BF}"/>
                    </a:ext>
                  </a:extLst>
                </p14:cNvPr>
                <p14:cNvContentPartPr/>
                <p14:nvPr/>
              </p14:nvContentPartPr>
              <p14:xfrm>
                <a:off x="6039240" y="4312436"/>
                <a:ext cx="506880" cy="2376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78204FB-4D9E-40DC-8012-6C887D6208B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034920" y="4308116"/>
                  <a:ext cx="5155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FD9AE142-2294-4352-BE85-5B8640413D7F}"/>
                    </a:ext>
                  </a:extLst>
                </p14:cNvPr>
                <p14:cNvContentPartPr/>
                <p14:nvPr/>
              </p14:nvContentPartPr>
              <p14:xfrm>
                <a:off x="6573480" y="4378676"/>
                <a:ext cx="278640" cy="2232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FD9AE142-2294-4352-BE85-5B8640413D7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569160" y="4374356"/>
                  <a:ext cx="2872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3150634D-1930-429F-A4E6-C89BF12987FB}"/>
                    </a:ext>
                  </a:extLst>
                </p14:cNvPr>
                <p14:cNvContentPartPr/>
                <p14:nvPr/>
              </p14:nvContentPartPr>
              <p14:xfrm>
                <a:off x="6955440" y="3992756"/>
                <a:ext cx="192240" cy="5979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3150634D-1930-429F-A4E6-C89BF12987F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951120" y="3988436"/>
                  <a:ext cx="20088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3B62911-8056-4E0E-A987-EF75BD422FEF}"/>
                    </a:ext>
                  </a:extLst>
                </p14:cNvPr>
                <p14:cNvContentPartPr/>
                <p14:nvPr/>
              </p14:nvContentPartPr>
              <p14:xfrm>
                <a:off x="6791280" y="4269236"/>
                <a:ext cx="279360" cy="144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3B62911-8056-4E0E-A987-EF75BD422FE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786960" y="4264916"/>
                  <a:ext cx="288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579A3EF-8065-46E7-9B5A-4FE51B4FE9C1}"/>
                    </a:ext>
                  </a:extLst>
                </p14:cNvPr>
                <p14:cNvContentPartPr/>
                <p14:nvPr/>
              </p14:nvContentPartPr>
              <p14:xfrm>
                <a:off x="7159560" y="4369316"/>
                <a:ext cx="277560" cy="2196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579A3EF-8065-46E7-9B5A-4FE51B4FE9C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155240" y="4364996"/>
                  <a:ext cx="28620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8BFE0C7D-5ACE-4DA9-BA43-ED9216A8F612}"/>
              </a:ext>
            </a:extLst>
          </p:cNvPr>
          <p:cNvGrpSpPr/>
          <p:nvPr/>
        </p:nvGrpSpPr>
        <p:grpSpPr>
          <a:xfrm>
            <a:off x="7923840" y="4033796"/>
            <a:ext cx="1481040" cy="582840"/>
            <a:chOff x="7923840" y="4033796"/>
            <a:chExt cx="1481040" cy="58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85E90A8A-5564-4CF5-BA7E-9888AEA7B1E5}"/>
                    </a:ext>
                  </a:extLst>
                </p14:cNvPr>
                <p14:cNvContentPartPr/>
                <p14:nvPr/>
              </p14:nvContentPartPr>
              <p14:xfrm>
                <a:off x="7923840" y="4303076"/>
                <a:ext cx="286200" cy="2397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85E90A8A-5564-4CF5-BA7E-9888AEA7B1E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919520" y="4298756"/>
                  <a:ext cx="2948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ACD4AF44-249E-4F4D-B324-A8E605CF5536}"/>
                    </a:ext>
                  </a:extLst>
                </p14:cNvPr>
                <p14:cNvContentPartPr/>
                <p14:nvPr/>
              </p14:nvContentPartPr>
              <p14:xfrm>
                <a:off x="8316960" y="4439516"/>
                <a:ext cx="68040" cy="950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ACD4AF44-249E-4F4D-B324-A8E605CF553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312640" y="4435196"/>
                  <a:ext cx="7668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10584C2F-2C89-48AF-8F60-0978EC90AD72}"/>
                    </a:ext>
                  </a:extLst>
                </p14:cNvPr>
                <p14:cNvContentPartPr/>
                <p14:nvPr/>
              </p14:nvContentPartPr>
              <p14:xfrm>
                <a:off x="8342160" y="4304516"/>
                <a:ext cx="47880" cy="13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10584C2F-2C89-48AF-8F60-0978EC90AD7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337840" y="4300196"/>
                  <a:ext cx="56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61961F6A-B96E-4E47-846F-37C9AD3841D0}"/>
                    </a:ext>
                  </a:extLst>
                </p14:cNvPr>
                <p14:cNvContentPartPr/>
                <p14:nvPr/>
              </p14:nvContentPartPr>
              <p14:xfrm>
                <a:off x="8551320" y="4343036"/>
                <a:ext cx="289800" cy="2736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61961F6A-B96E-4E47-846F-37C9AD3841D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547000" y="4338716"/>
                  <a:ext cx="29844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BE34D048-0BB8-4134-BC5B-815388D7DD55}"/>
                    </a:ext>
                  </a:extLst>
                </p14:cNvPr>
                <p14:cNvContentPartPr/>
                <p14:nvPr/>
              </p14:nvContentPartPr>
              <p14:xfrm>
                <a:off x="8899080" y="4033796"/>
                <a:ext cx="218880" cy="5587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BE34D048-0BB8-4134-BC5B-815388D7DD5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894760" y="4029476"/>
                  <a:ext cx="227520" cy="56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79E89FCB-D400-41B2-B70F-C9014267038B}"/>
                    </a:ext>
                  </a:extLst>
                </p14:cNvPr>
                <p14:cNvContentPartPr/>
                <p14:nvPr/>
              </p14:nvContentPartPr>
              <p14:xfrm>
                <a:off x="8739960" y="4274276"/>
                <a:ext cx="291600" cy="144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79E89FCB-D400-41B2-B70F-C9014267038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735640" y="4269956"/>
                  <a:ext cx="3002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EC097C0A-2235-46FD-A8C1-983DFCB43EEE}"/>
                    </a:ext>
                  </a:extLst>
                </p14:cNvPr>
                <p14:cNvContentPartPr/>
                <p14:nvPr/>
              </p14:nvContentPartPr>
              <p14:xfrm>
                <a:off x="9110040" y="4406036"/>
                <a:ext cx="294840" cy="1972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EC097C0A-2235-46FD-A8C1-983DFCB43EE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105720" y="4401716"/>
                  <a:ext cx="30348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994D6B8F-D049-4357-8AA3-547D89EBC05A}"/>
              </a:ext>
            </a:extLst>
          </p:cNvPr>
          <p:cNvGrpSpPr/>
          <p:nvPr/>
        </p:nvGrpSpPr>
        <p:grpSpPr>
          <a:xfrm>
            <a:off x="9762720" y="3923636"/>
            <a:ext cx="2105640" cy="858240"/>
            <a:chOff x="9762720" y="3923636"/>
            <a:chExt cx="2105640" cy="85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F4E5CCE4-4BAE-4F1D-B54E-0386F17CAE98}"/>
                    </a:ext>
                  </a:extLst>
                </p14:cNvPr>
                <p14:cNvContentPartPr/>
                <p14:nvPr/>
              </p14:nvContentPartPr>
              <p14:xfrm>
                <a:off x="9762720" y="4409276"/>
                <a:ext cx="435600" cy="2048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F4E5CCE4-4BAE-4F1D-B54E-0386F17CAE9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758400" y="4404956"/>
                  <a:ext cx="44424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2B5A898-F11D-4B53-806A-0C3FBD5274F5}"/>
                    </a:ext>
                  </a:extLst>
                </p14:cNvPr>
                <p14:cNvContentPartPr/>
                <p14:nvPr/>
              </p14:nvContentPartPr>
              <p14:xfrm>
                <a:off x="10102200" y="4034876"/>
                <a:ext cx="351360" cy="5979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2B5A898-F11D-4B53-806A-0C3FBD5274F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097880" y="4030556"/>
                  <a:ext cx="36000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5B0F88F-B4F1-4ADA-808F-F9CF55A7CB2E}"/>
                    </a:ext>
                  </a:extLst>
                </p14:cNvPr>
                <p14:cNvContentPartPr/>
                <p14:nvPr/>
              </p14:nvContentPartPr>
              <p14:xfrm>
                <a:off x="10452120" y="3923636"/>
                <a:ext cx="282960" cy="731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5B0F88F-B4F1-4ADA-808F-F9CF55A7CB2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447800" y="3919316"/>
                  <a:ext cx="291600" cy="74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AD8166D-25B6-476D-9DEE-4837FD9E02BA}"/>
                    </a:ext>
                  </a:extLst>
                </p14:cNvPr>
                <p14:cNvContentPartPr/>
                <p14:nvPr/>
              </p14:nvContentPartPr>
              <p14:xfrm>
                <a:off x="10749480" y="4477676"/>
                <a:ext cx="81720" cy="1245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AD8166D-25B6-476D-9DEE-4837FD9E02B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745160" y="4473356"/>
                  <a:ext cx="9036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6FCF997F-85D1-48C2-9E31-B3F35FA86C39}"/>
                    </a:ext>
                  </a:extLst>
                </p14:cNvPr>
                <p14:cNvContentPartPr/>
                <p14:nvPr/>
              </p14:nvContentPartPr>
              <p14:xfrm>
                <a:off x="10737960" y="4387676"/>
                <a:ext cx="63000" cy="11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6FCF997F-85D1-48C2-9E31-B3F35FA86C3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733640" y="4383356"/>
                  <a:ext cx="716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26FAE4F-03A5-4939-A633-4C689DE0DBD7}"/>
                    </a:ext>
                  </a:extLst>
                </p14:cNvPr>
                <p14:cNvContentPartPr/>
                <p14:nvPr/>
              </p14:nvContentPartPr>
              <p14:xfrm>
                <a:off x="10868640" y="4496036"/>
                <a:ext cx="335880" cy="1551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26FAE4F-03A5-4939-A633-4C689DE0DBD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864320" y="4491716"/>
                  <a:ext cx="3445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6D2FBEF5-6B3F-4564-BF1D-61E1E1420F4C}"/>
                    </a:ext>
                  </a:extLst>
                </p14:cNvPr>
                <p14:cNvContentPartPr/>
                <p14:nvPr/>
              </p14:nvContentPartPr>
              <p14:xfrm>
                <a:off x="11231520" y="4520156"/>
                <a:ext cx="322920" cy="2181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6D2FBEF5-6B3F-4564-BF1D-61E1E1420F4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227200" y="4515836"/>
                  <a:ext cx="3315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34618A3-BD7A-4A71-A398-47045F2D013F}"/>
                    </a:ext>
                  </a:extLst>
                </p14:cNvPr>
                <p14:cNvContentPartPr/>
                <p14:nvPr/>
              </p14:nvContentPartPr>
              <p14:xfrm>
                <a:off x="11578560" y="4619156"/>
                <a:ext cx="289800" cy="1627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34618A3-BD7A-4A71-A398-47045F2D013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574240" y="4614836"/>
                  <a:ext cx="298440" cy="17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uppo 157">
            <a:extLst>
              <a:ext uri="{FF2B5EF4-FFF2-40B4-BE49-F238E27FC236}">
                <a16:creationId xmlns:a16="http://schemas.microsoft.com/office/drawing/2014/main" id="{5FCE3F6E-FC56-4A90-AF00-BA1F081B61AC}"/>
              </a:ext>
            </a:extLst>
          </p:cNvPr>
          <p:cNvGrpSpPr/>
          <p:nvPr/>
        </p:nvGrpSpPr>
        <p:grpSpPr>
          <a:xfrm>
            <a:off x="149280" y="5056916"/>
            <a:ext cx="921240" cy="598320"/>
            <a:chOff x="149280" y="5056916"/>
            <a:chExt cx="921240" cy="59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4745027-B16C-440E-B686-8D95F3124380}"/>
                    </a:ext>
                  </a:extLst>
                </p14:cNvPr>
                <p14:cNvContentPartPr/>
                <p14:nvPr/>
              </p14:nvContentPartPr>
              <p14:xfrm>
                <a:off x="149280" y="5315036"/>
                <a:ext cx="333720" cy="2973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4745027-B16C-440E-B686-8D95F312438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44960" y="5310716"/>
                  <a:ext cx="3423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A112D410-060F-4425-8064-111AA7C00176}"/>
                    </a:ext>
                  </a:extLst>
                </p14:cNvPr>
                <p14:cNvContentPartPr/>
                <p14:nvPr/>
              </p14:nvContentPartPr>
              <p14:xfrm>
                <a:off x="307320" y="5056916"/>
                <a:ext cx="461520" cy="5328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A112D410-060F-4425-8064-111AA7C0017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03000" y="5052596"/>
                  <a:ext cx="470160" cy="54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3B84D1C-431B-4377-A4E2-CFE3090FF8E8}"/>
                    </a:ext>
                  </a:extLst>
                </p14:cNvPr>
                <p14:cNvContentPartPr/>
                <p14:nvPr/>
              </p14:nvContentPartPr>
              <p14:xfrm>
                <a:off x="764520" y="5344916"/>
                <a:ext cx="306000" cy="3103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3B84D1C-431B-4377-A4E2-CFE3090FF8E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60200" y="5340596"/>
                  <a:ext cx="314640" cy="31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7A43F5D8-6841-422B-8469-CBC372E7571B}"/>
              </a:ext>
            </a:extLst>
          </p:cNvPr>
          <p:cNvGrpSpPr/>
          <p:nvPr/>
        </p:nvGrpSpPr>
        <p:grpSpPr>
          <a:xfrm>
            <a:off x="1555440" y="5031716"/>
            <a:ext cx="1447200" cy="605160"/>
            <a:chOff x="1555440" y="5031716"/>
            <a:chExt cx="1447200" cy="60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75E9D579-3135-4C18-A75F-1A195AC83464}"/>
                    </a:ext>
                  </a:extLst>
                </p14:cNvPr>
                <p14:cNvContentPartPr/>
                <p14:nvPr/>
              </p14:nvContentPartPr>
              <p14:xfrm>
                <a:off x="1889160" y="5314316"/>
                <a:ext cx="180000" cy="2437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75E9D579-3135-4C18-A75F-1A195AC8346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884840" y="5309996"/>
                  <a:ext cx="18864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FF86C37-4D13-47C5-90D3-9CF4504BFF60}"/>
                    </a:ext>
                  </a:extLst>
                </p14:cNvPr>
                <p14:cNvContentPartPr/>
                <p14:nvPr/>
              </p14:nvContentPartPr>
              <p14:xfrm>
                <a:off x="1861080" y="5123516"/>
                <a:ext cx="42480" cy="331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FF86C37-4D13-47C5-90D3-9CF4504BFF6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856760" y="5119196"/>
                  <a:ext cx="511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FD9C6A78-2660-43F5-954B-C2525776BBB2}"/>
                    </a:ext>
                  </a:extLst>
                </p14:cNvPr>
                <p14:cNvContentPartPr/>
                <p14:nvPr/>
              </p14:nvContentPartPr>
              <p14:xfrm>
                <a:off x="1555440" y="5137916"/>
                <a:ext cx="268920" cy="4989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FD9C6A78-2660-43F5-954B-C2525776BBB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551120" y="5133596"/>
                  <a:ext cx="27756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0203CBC5-3BCF-4EC1-94D9-30823CEE221F}"/>
                    </a:ext>
                  </a:extLst>
                </p14:cNvPr>
                <p14:cNvContentPartPr/>
                <p14:nvPr/>
              </p14:nvContentPartPr>
              <p14:xfrm>
                <a:off x="2277600" y="5159876"/>
                <a:ext cx="192960" cy="4413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0203CBC5-3BCF-4EC1-94D9-30823CEE221F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273280" y="5155556"/>
                  <a:ext cx="20160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B5D7B118-4B35-457A-991A-5828B35B0217}"/>
                    </a:ext>
                  </a:extLst>
                </p14:cNvPr>
                <p14:cNvContentPartPr/>
                <p14:nvPr/>
              </p14:nvContentPartPr>
              <p14:xfrm>
                <a:off x="2472360" y="5031716"/>
                <a:ext cx="215280" cy="2095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B5D7B118-4B35-457A-991A-5828B35B021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468040" y="5027396"/>
                  <a:ext cx="2239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7749C7D7-2E6D-406A-9B5B-1F3F3BA1297D}"/>
                    </a:ext>
                  </a:extLst>
                </p14:cNvPr>
                <p14:cNvContentPartPr/>
                <p14:nvPr/>
              </p14:nvContentPartPr>
              <p14:xfrm>
                <a:off x="2805720" y="5423396"/>
                <a:ext cx="107280" cy="226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7749C7D7-2E6D-406A-9B5B-1F3F3BA1297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801400" y="5419076"/>
                  <a:ext cx="1159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AC4B6B2-528C-4B06-B6A0-68FB3A9BFADD}"/>
                    </a:ext>
                  </a:extLst>
                </p14:cNvPr>
                <p14:cNvContentPartPr/>
                <p14:nvPr/>
              </p14:nvContentPartPr>
              <p14:xfrm>
                <a:off x="2802480" y="5558396"/>
                <a:ext cx="200160" cy="554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AC4B6B2-528C-4B06-B6A0-68FB3A9BFAD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798160" y="5554076"/>
                  <a:ext cx="20880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E1DBD7C4-7582-480B-B95E-7AABFA9FE3BF}"/>
              </a:ext>
            </a:extLst>
          </p:cNvPr>
          <p:cNvGrpSpPr/>
          <p:nvPr/>
        </p:nvGrpSpPr>
        <p:grpSpPr>
          <a:xfrm>
            <a:off x="3378840" y="4989596"/>
            <a:ext cx="431280" cy="758520"/>
            <a:chOff x="3378840" y="4989596"/>
            <a:chExt cx="431280" cy="75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645578B4-0D3F-4ED5-86B7-B1F019E141B5}"/>
                    </a:ext>
                  </a:extLst>
                </p14:cNvPr>
                <p14:cNvContentPartPr/>
                <p14:nvPr/>
              </p14:nvContentPartPr>
              <p14:xfrm>
                <a:off x="3378840" y="4989596"/>
                <a:ext cx="221040" cy="7120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645578B4-0D3F-4ED5-86B7-B1F019E141B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374520" y="4985276"/>
                  <a:ext cx="229680" cy="72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F857095-080E-4208-ACA9-ED300C490BAC}"/>
                    </a:ext>
                  </a:extLst>
                </p14:cNvPr>
                <p14:cNvContentPartPr/>
                <p14:nvPr/>
              </p14:nvContentPartPr>
              <p14:xfrm>
                <a:off x="3614640" y="5180396"/>
                <a:ext cx="24480" cy="320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F857095-080E-4208-ACA9-ED300C490BA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610320" y="5176076"/>
                  <a:ext cx="3312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69BD404-8203-4826-AECE-109165DCE2A7}"/>
                    </a:ext>
                  </a:extLst>
                </p14:cNvPr>
                <p14:cNvContentPartPr/>
                <p14:nvPr/>
              </p14:nvContentPartPr>
              <p14:xfrm>
                <a:off x="3707880" y="5585036"/>
                <a:ext cx="102240" cy="1630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69BD404-8203-4826-AECE-109165DCE2A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703560" y="5580716"/>
                  <a:ext cx="110880" cy="17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4BDECB30-C4E6-4EDC-834F-300B2F0021BB}"/>
              </a:ext>
            </a:extLst>
          </p:cNvPr>
          <p:cNvGrpSpPr/>
          <p:nvPr/>
        </p:nvGrpSpPr>
        <p:grpSpPr>
          <a:xfrm>
            <a:off x="4131240" y="5023796"/>
            <a:ext cx="540720" cy="640800"/>
            <a:chOff x="4131240" y="5023796"/>
            <a:chExt cx="540720" cy="64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87C58FAF-3FBB-4103-B1A1-87DEC3224320}"/>
                    </a:ext>
                  </a:extLst>
                </p14:cNvPr>
                <p14:cNvContentPartPr/>
                <p14:nvPr/>
              </p14:nvContentPartPr>
              <p14:xfrm>
                <a:off x="4131240" y="5290556"/>
                <a:ext cx="274680" cy="2379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87C58FAF-3FBB-4103-B1A1-87DEC322432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126920" y="5286236"/>
                  <a:ext cx="2833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B7584BB-10ED-45D3-80AB-2C3FA7C3BB2A}"/>
                    </a:ext>
                  </a:extLst>
                </p14:cNvPr>
                <p14:cNvContentPartPr/>
                <p14:nvPr/>
              </p14:nvContentPartPr>
              <p14:xfrm>
                <a:off x="4475400" y="5023796"/>
                <a:ext cx="196560" cy="6408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B7584BB-10ED-45D3-80AB-2C3FA7C3BB2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471080" y="5019476"/>
                  <a:ext cx="205200" cy="64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BB32038F-CCA5-4320-A8C1-06A9FAE5D832}"/>
              </a:ext>
            </a:extLst>
          </p:cNvPr>
          <p:cNvGrpSpPr/>
          <p:nvPr/>
        </p:nvGrpSpPr>
        <p:grpSpPr>
          <a:xfrm>
            <a:off x="4934400" y="5018036"/>
            <a:ext cx="497160" cy="726840"/>
            <a:chOff x="4934400" y="5018036"/>
            <a:chExt cx="497160" cy="72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EC0D43A7-C0BC-4AE7-87A7-933F22727C68}"/>
                    </a:ext>
                  </a:extLst>
                </p14:cNvPr>
                <p14:cNvContentPartPr/>
                <p14:nvPr/>
              </p14:nvContentPartPr>
              <p14:xfrm>
                <a:off x="4934400" y="5018036"/>
                <a:ext cx="238680" cy="6789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EC0D43A7-C0BC-4AE7-87A7-933F22727C6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930080" y="5013716"/>
                  <a:ext cx="247320" cy="68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18881B3-257A-4B49-8D75-27D357E7348A}"/>
                    </a:ext>
                  </a:extLst>
                </p14:cNvPr>
                <p14:cNvContentPartPr/>
                <p14:nvPr/>
              </p14:nvContentPartPr>
              <p14:xfrm>
                <a:off x="5242200" y="5189036"/>
                <a:ext cx="34920" cy="3358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18881B3-257A-4B49-8D75-27D357E7348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237880" y="5184716"/>
                  <a:ext cx="4356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F028A44-CA33-4E21-B851-DD510885A0EB}"/>
                    </a:ext>
                  </a:extLst>
                </p14:cNvPr>
                <p14:cNvContentPartPr/>
                <p14:nvPr/>
              </p14:nvContentPartPr>
              <p14:xfrm>
                <a:off x="5294400" y="5545436"/>
                <a:ext cx="137160" cy="1994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F028A44-CA33-4E21-B851-DD510885A0E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290080" y="5541116"/>
                  <a:ext cx="14580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266E79E1-7A34-4AD3-9A21-07CB925A97CC}"/>
              </a:ext>
            </a:extLst>
          </p:cNvPr>
          <p:cNvGrpSpPr/>
          <p:nvPr/>
        </p:nvGrpSpPr>
        <p:grpSpPr>
          <a:xfrm>
            <a:off x="5809920" y="4961516"/>
            <a:ext cx="5416200" cy="916200"/>
            <a:chOff x="5809920" y="4961516"/>
            <a:chExt cx="5416200" cy="91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05361950-5CE9-479E-B43C-FF7966363281}"/>
                    </a:ext>
                  </a:extLst>
                </p14:cNvPr>
                <p14:cNvContentPartPr/>
                <p14:nvPr/>
              </p14:nvContentPartPr>
              <p14:xfrm>
                <a:off x="5809920" y="5312516"/>
                <a:ext cx="327960" cy="254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05361950-5CE9-479E-B43C-FF796636328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805600" y="5308196"/>
                  <a:ext cx="33660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ABFFA5B3-085D-4F12-BA95-7A98235A2E12}"/>
                    </a:ext>
                  </a:extLst>
                </p14:cNvPr>
                <p14:cNvContentPartPr/>
                <p14:nvPr/>
              </p14:nvContentPartPr>
              <p14:xfrm>
                <a:off x="6232560" y="5056556"/>
                <a:ext cx="118440" cy="6372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ABFFA5B3-085D-4F12-BA95-7A98235A2E12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228240" y="5052236"/>
                  <a:ext cx="127080" cy="64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90B5A54-0AF5-4003-8CCC-49DBB91151DA}"/>
                    </a:ext>
                  </a:extLst>
                </p14:cNvPr>
                <p14:cNvContentPartPr/>
                <p14:nvPr/>
              </p14:nvContentPartPr>
              <p14:xfrm>
                <a:off x="6591840" y="5434196"/>
                <a:ext cx="150840" cy="61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90B5A54-0AF5-4003-8CCC-49DBB91151D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587520" y="5429876"/>
                  <a:ext cx="1594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A772F24-A312-475C-9BED-994C523634A2}"/>
                    </a:ext>
                  </a:extLst>
                </p14:cNvPr>
                <p14:cNvContentPartPr/>
                <p14:nvPr/>
              </p14:nvContentPartPr>
              <p14:xfrm>
                <a:off x="6522000" y="5541836"/>
                <a:ext cx="227520" cy="298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A772F24-A312-475C-9BED-994C523634A2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517680" y="5537516"/>
                  <a:ext cx="2361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225D392E-A03F-495C-AEB9-EB001423A66B}"/>
                    </a:ext>
                  </a:extLst>
                </p14:cNvPr>
                <p14:cNvContentPartPr/>
                <p14:nvPr/>
              </p14:nvContentPartPr>
              <p14:xfrm>
                <a:off x="7141920" y="5453996"/>
                <a:ext cx="152640" cy="388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225D392E-A03F-495C-AEB9-EB001423A66B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137600" y="5449676"/>
                  <a:ext cx="1612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18F4478E-EF9D-44EB-99CC-F1C97934DE01}"/>
                    </a:ext>
                  </a:extLst>
                </p14:cNvPr>
                <p14:cNvContentPartPr/>
                <p14:nvPr/>
              </p14:nvContentPartPr>
              <p14:xfrm>
                <a:off x="7511640" y="5335556"/>
                <a:ext cx="80640" cy="2271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18F4478E-EF9D-44EB-99CC-F1C97934DE0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507320" y="5331236"/>
                  <a:ext cx="892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444D6C33-6E24-4D5E-9A02-E79F2D0E303F}"/>
                    </a:ext>
                  </a:extLst>
                </p14:cNvPr>
                <p14:cNvContentPartPr/>
                <p14:nvPr/>
              </p14:nvContentPartPr>
              <p14:xfrm>
                <a:off x="7458360" y="5208836"/>
                <a:ext cx="30960" cy="13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444D6C33-6E24-4D5E-9A02-E79F2D0E303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454040" y="5204516"/>
                  <a:ext cx="39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4C3A295-1382-4CCB-9C60-525216FED21B}"/>
                    </a:ext>
                  </a:extLst>
                </p14:cNvPr>
                <p14:cNvContentPartPr/>
                <p14:nvPr/>
              </p14:nvContentPartPr>
              <p14:xfrm>
                <a:off x="6883800" y="5151956"/>
                <a:ext cx="267480" cy="5508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4C3A295-1382-4CCB-9C60-525216FED21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879480" y="5147636"/>
                  <a:ext cx="27612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9D7EFFA1-56D7-4296-A5ED-AC5BCDD0DEA6}"/>
                    </a:ext>
                  </a:extLst>
                </p14:cNvPr>
                <p14:cNvContentPartPr/>
                <p14:nvPr/>
              </p14:nvContentPartPr>
              <p14:xfrm>
                <a:off x="7798560" y="5170676"/>
                <a:ext cx="147600" cy="4683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9D7EFFA1-56D7-4296-A5ED-AC5BCDD0DEA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794240" y="5166356"/>
                  <a:ext cx="156240" cy="47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DAEDD37-5003-4082-80AF-7E3262411BD0}"/>
                    </a:ext>
                  </a:extLst>
                </p14:cNvPr>
                <p14:cNvContentPartPr/>
                <p14:nvPr/>
              </p14:nvContentPartPr>
              <p14:xfrm>
                <a:off x="7922040" y="4961516"/>
                <a:ext cx="185400" cy="2556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DAEDD37-5003-4082-80AF-7E3262411BD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917720" y="4957196"/>
                  <a:ext cx="19404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4595F2A4-A607-454C-83F2-E28EAF43B737}"/>
                    </a:ext>
                  </a:extLst>
                </p14:cNvPr>
                <p14:cNvContentPartPr/>
                <p14:nvPr/>
              </p14:nvContentPartPr>
              <p14:xfrm>
                <a:off x="8105280" y="5462276"/>
                <a:ext cx="163080" cy="234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4595F2A4-A607-454C-83F2-E28EAF43B73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100960" y="5457956"/>
                  <a:ext cx="1717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C0F5B388-997F-4124-BD7D-700AB699C3D3}"/>
                    </a:ext>
                  </a:extLst>
                </p14:cNvPr>
                <p14:cNvContentPartPr/>
                <p14:nvPr/>
              </p14:nvContentPartPr>
              <p14:xfrm>
                <a:off x="8134080" y="5561636"/>
                <a:ext cx="188640" cy="252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C0F5B388-997F-4124-BD7D-700AB699C3D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129760" y="5557316"/>
                  <a:ext cx="1972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CF43C76-1D75-4AB7-9BAF-8A50238DFBE3}"/>
                    </a:ext>
                  </a:extLst>
                </p14:cNvPr>
                <p14:cNvContentPartPr/>
                <p14:nvPr/>
              </p14:nvContentPartPr>
              <p14:xfrm>
                <a:off x="8461320" y="5084636"/>
                <a:ext cx="216360" cy="6822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CF43C76-1D75-4AB7-9BAF-8A50238DFBE3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457000" y="5080316"/>
                  <a:ext cx="225000" cy="69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3DCDADF-8B40-4746-B0E2-532E61E619D1}"/>
                    </a:ext>
                  </a:extLst>
                </p14:cNvPr>
                <p14:cNvContentPartPr/>
                <p14:nvPr/>
              </p14:nvContentPartPr>
              <p14:xfrm>
                <a:off x="8535480" y="5503316"/>
                <a:ext cx="144360" cy="471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3DCDADF-8B40-4746-B0E2-532E61E619D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531160" y="5498996"/>
                  <a:ext cx="1530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575EAB17-AEFF-49A9-A8A9-2A64D323B0DF}"/>
                    </a:ext>
                  </a:extLst>
                </p14:cNvPr>
                <p14:cNvContentPartPr/>
                <p14:nvPr/>
              </p14:nvContentPartPr>
              <p14:xfrm>
                <a:off x="8843280" y="5266436"/>
                <a:ext cx="25560" cy="3258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575EAB17-AEFF-49A9-A8A9-2A64D323B0D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838960" y="5262116"/>
                  <a:ext cx="3420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79AA8FA-3489-4BA2-9D80-56D765CC6DA6}"/>
                    </a:ext>
                  </a:extLst>
                </p14:cNvPr>
                <p14:cNvContentPartPr/>
                <p14:nvPr/>
              </p14:nvContentPartPr>
              <p14:xfrm>
                <a:off x="8868840" y="5695196"/>
                <a:ext cx="68040" cy="1090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79AA8FA-3489-4BA2-9D80-56D765CC6DA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864520" y="5690876"/>
                  <a:ext cx="766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FA93DAEB-3107-4917-91D1-3D530DB0873B}"/>
                    </a:ext>
                  </a:extLst>
                </p14:cNvPr>
                <p14:cNvContentPartPr/>
                <p14:nvPr/>
              </p14:nvContentPartPr>
              <p14:xfrm>
                <a:off x="9168360" y="5406836"/>
                <a:ext cx="260640" cy="2055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FA93DAEB-3107-4917-91D1-3D530DB0873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164040" y="5402516"/>
                  <a:ext cx="2692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D6D71979-ED4A-42B4-87A5-6F44FE61CFD5}"/>
                    </a:ext>
                  </a:extLst>
                </p14:cNvPr>
                <p14:cNvContentPartPr/>
                <p14:nvPr/>
              </p14:nvContentPartPr>
              <p14:xfrm>
                <a:off x="9485160" y="5068796"/>
                <a:ext cx="174960" cy="6962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D6D71979-ED4A-42B4-87A5-6F44FE61CFD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480840" y="5064476"/>
                  <a:ext cx="183600" cy="70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99FC26B7-5F42-48BA-BCE3-5FCB599BAA2F}"/>
                    </a:ext>
                  </a:extLst>
                </p14:cNvPr>
                <p14:cNvContentPartPr/>
                <p14:nvPr/>
              </p14:nvContentPartPr>
              <p14:xfrm>
                <a:off x="9745800" y="5091476"/>
                <a:ext cx="290160" cy="7862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99FC26B7-5F42-48BA-BCE3-5FCB599BAA2F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741480" y="5087156"/>
                  <a:ext cx="298800" cy="79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48B50F8-EA57-48A9-9A60-9B68C6D3E0DD}"/>
                    </a:ext>
                  </a:extLst>
                </p14:cNvPr>
                <p14:cNvContentPartPr/>
                <p14:nvPr/>
              </p14:nvContentPartPr>
              <p14:xfrm>
                <a:off x="9801600" y="5541836"/>
                <a:ext cx="144360" cy="144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48B50F8-EA57-48A9-9A60-9B68C6D3E0D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797280" y="5537516"/>
                  <a:ext cx="153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83459F7-3C9D-411C-AF11-6CC165D7FA30}"/>
                    </a:ext>
                  </a:extLst>
                </p14:cNvPr>
                <p14:cNvContentPartPr/>
                <p14:nvPr/>
              </p14:nvContentPartPr>
              <p14:xfrm>
                <a:off x="10109760" y="5281916"/>
                <a:ext cx="51480" cy="2959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83459F7-3C9D-411C-AF11-6CC165D7FA3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105440" y="5277596"/>
                  <a:ext cx="601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289D6D28-D820-4088-B746-62EA4766FDEA}"/>
                    </a:ext>
                  </a:extLst>
                </p14:cNvPr>
                <p14:cNvContentPartPr/>
                <p14:nvPr/>
              </p14:nvContentPartPr>
              <p14:xfrm>
                <a:off x="10147200" y="5633276"/>
                <a:ext cx="79560" cy="964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289D6D28-D820-4088-B746-62EA4766FDE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142880" y="5628956"/>
                  <a:ext cx="882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58362A87-1F88-4E5B-B979-6CBE9CD6D9E0}"/>
                    </a:ext>
                  </a:extLst>
                </p14:cNvPr>
                <p14:cNvContentPartPr/>
                <p14:nvPr/>
              </p14:nvContentPartPr>
              <p14:xfrm>
                <a:off x="10405320" y="5418716"/>
                <a:ext cx="261000" cy="2008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58362A87-1F88-4E5B-B979-6CBE9CD6D9E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401000" y="5414396"/>
                  <a:ext cx="2696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1E743238-4AE7-43FD-A1E1-CE2D54D93B5F}"/>
                    </a:ext>
                  </a:extLst>
                </p14:cNvPr>
                <p14:cNvContentPartPr/>
                <p14:nvPr/>
              </p14:nvContentPartPr>
              <p14:xfrm>
                <a:off x="10821120" y="5188676"/>
                <a:ext cx="136440" cy="558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1E743238-4AE7-43FD-A1E1-CE2D54D93B5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816800" y="5184356"/>
                  <a:ext cx="145080" cy="56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3B7EF72-C103-4BFD-B5FD-768DD86D87CF}"/>
                    </a:ext>
                  </a:extLst>
                </p14:cNvPr>
                <p14:cNvContentPartPr/>
                <p14:nvPr/>
              </p14:nvContentPartPr>
              <p14:xfrm>
                <a:off x="11068440" y="5475236"/>
                <a:ext cx="120600" cy="162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3B7EF72-C103-4BFD-B5FD-768DD86D87C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064120" y="5470916"/>
                  <a:ext cx="1292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D4FE687F-5FC0-43D0-8009-D43E42B2DB68}"/>
                    </a:ext>
                  </a:extLst>
                </p14:cNvPr>
                <p14:cNvContentPartPr/>
                <p14:nvPr/>
              </p14:nvContentPartPr>
              <p14:xfrm>
                <a:off x="11000400" y="5613476"/>
                <a:ext cx="225720" cy="133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D4FE687F-5FC0-43D0-8009-D43E42B2DB6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996080" y="5609156"/>
                  <a:ext cx="2343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4FA8D3C8-67F1-4CB1-983F-B3ECA6BDFF00}"/>
              </a:ext>
            </a:extLst>
          </p:cNvPr>
          <p:cNvGrpSpPr/>
          <p:nvPr/>
        </p:nvGrpSpPr>
        <p:grpSpPr>
          <a:xfrm>
            <a:off x="142800" y="6401876"/>
            <a:ext cx="213120" cy="142920"/>
            <a:chOff x="142800" y="6401876"/>
            <a:chExt cx="213120" cy="14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7BFFEA4-4B67-4EDA-9C41-B56AEC0E297B}"/>
                    </a:ext>
                  </a:extLst>
                </p14:cNvPr>
                <p14:cNvContentPartPr/>
                <p14:nvPr/>
              </p14:nvContentPartPr>
              <p14:xfrm>
                <a:off x="142800" y="6401876"/>
                <a:ext cx="213120" cy="151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7BFFEA4-4B67-4EDA-9C41-B56AEC0E297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38480" y="6397556"/>
                  <a:ext cx="2217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6D3B9CB5-5BCD-4209-80D0-43124D6BA40D}"/>
                    </a:ext>
                  </a:extLst>
                </p14:cNvPr>
                <p14:cNvContentPartPr/>
                <p14:nvPr/>
              </p14:nvContentPartPr>
              <p14:xfrm>
                <a:off x="161160" y="6522116"/>
                <a:ext cx="169200" cy="226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6D3B9CB5-5BCD-4209-80D0-43124D6BA40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56840" y="6517796"/>
                  <a:ext cx="1778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2903575D-0037-4DE5-8DF3-0B9327D1CDD6}"/>
              </a:ext>
            </a:extLst>
          </p:cNvPr>
          <p:cNvGrpSpPr/>
          <p:nvPr/>
        </p:nvGrpSpPr>
        <p:grpSpPr>
          <a:xfrm>
            <a:off x="729600" y="6212156"/>
            <a:ext cx="980640" cy="345600"/>
            <a:chOff x="729600" y="6212156"/>
            <a:chExt cx="980640" cy="34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ECAB3BC1-89DD-456D-AE06-4BEEAF64C5EE}"/>
                    </a:ext>
                  </a:extLst>
                </p14:cNvPr>
                <p14:cNvContentPartPr/>
                <p14:nvPr/>
              </p14:nvContentPartPr>
              <p14:xfrm>
                <a:off x="729600" y="6433556"/>
                <a:ext cx="206640" cy="205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ECAB3BC1-89DD-456D-AE06-4BEEAF64C5E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25280" y="6429236"/>
                  <a:ext cx="2152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54C4E26-42D7-4F23-B98C-92E5C7078C33}"/>
                    </a:ext>
                  </a:extLst>
                </p14:cNvPr>
                <p14:cNvContentPartPr/>
                <p14:nvPr/>
              </p14:nvContentPartPr>
              <p14:xfrm>
                <a:off x="1115880" y="6212156"/>
                <a:ext cx="226800" cy="3456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54C4E26-42D7-4F23-B98C-92E5C7078C3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11560" y="6207836"/>
                  <a:ext cx="235440" cy="35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129B296D-DFC1-46BB-86C8-86C7204F7BB9}"/>
                    </a:ext>
                  </a:extLst>
                </p14:cNvPr>
                <p14:cNvContentPartPr/>
                <p14:nvPr/>
              </p14:nvContentPartPr>
              <p14:xfrm>
                <a:off x="1601880" y="6430676"/>
                <a:ext cx="59760" cy="144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129B296D-DFC1-46BB-86C8-86C7204F7BB9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597560" y="6426356"/>
                  <a:ext cx="68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D6CC2541-B7AC-4336-8D09-B9D1A6BB820C}"/>
                    </a:ext>
                  </a:extLst>
                </p14:cNvPr>
                <p14:cNvContentPartPr/>
                <p14:nvPr/>
              </p14:nvContentPartPr>
              <p14:xfrm>
                <a:off x="1581360" y="6509516"/>
                <a:ext cx="128880" cy="226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D6CC2541-B7AC-4336-8D09-B9D1A6BB820C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577040" y="6505196"/>
                  <a:ext cx="13752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uppo 225">
            <a:extLst>
              <a:ext uri="{FF2B5EF4-FFF2-40B4-BE49-F238E27FC236}">
                <a16:creationId xmlns:a16="http://schemas.microsoft.com/office/drawing/2014/main" id="{15BA5AF2-1B54-4FCF-B0E4-764B6C926F46}"/>
              </a:ext>
            </a:extLst>
          </p:cNvPr>
          <p:cNvGrpSpPr/>
          <p:nvPr/>
        </p:nvGrpSpPr>
        <p:grpSpPr>
          <a:xfrm>
            <a:off x="2091840" y="6030356"/>
            <a:ext cx="873360" cy="695160"/>
            <a:chOff x="2091840" y="6030356"/>
            <a:chExt cx="873360" cy="69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4FF5CD74-D3FF-4EB0-8B95-13FD6195963F}"/>
                    </a:ext>
                  </a:extLst>
                </p14:cNvPr>
                <p14:cNvContentPartPr/>
                <p14:nvPr/>
              </p14:nvContentPartPr>
              <p14:xfrm>
                <a:off x="2091840" y="6030356"/>
                <a:ext cx="214920" cy="6573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4FF5CD74-D3FF-4EB0-8B95-13FD6195963F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087520" y="6026036"/>
                  <a:ext cx="223560" cy="66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B85134B-9993-427C-858D-F88CCD70F059}"/>
                    </a:ext>
                  </a:extLst>
                </p14:cNvPr>
                <p14:cNvContentPartPr/>
                <p14:nvPr/>
              </p14:nvContentPartPr>
              <p14:xfrm>
                <a:off x="2250240" y="6427436"/>
                <a:ext cx="134280" cy="118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B85134B-9993-427C-858D-F88CCD70F05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245920" y="6423116"/>
                  <a:ext cx="1429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B80E9E4-B611-4FAE-953D-8E553B984581}"/>
                    </a:ext>
                  </a:extLst>
                </p14:cNvPr>
                <p14:cNvContentPartPr/>
                <p14:nvPr/>
              </p14:nvContentPartPr>
              <p14:xfrm>
                <a:off x="2641200" y="6214676"/>
                <a:ext cx="164880" cy="3358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B80E9E4-B611-4FAE-953D-8E553B98458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636880" y="6210356"/>
                  <a:ext cx="17352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77EF387-5EB1-4DA7-A9CF-5ED8D4AE62F8}"/>
                    </a:ext>
                  </a:extLst>
                </p14:cNvPr>
                <p14:cNvContentPartPr/>
                <p14:nvPr/>
              </p14:nvContentPartPr>
              <p14:xfrm>
                <a:off x="2881680" y="6602396"/>
                <a:ext cx="83520" cy="1231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77EF387-5EB1-4DA7-A9CF-5ED8D4AE62F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877360" y="6598076"/>
                  <a:ext cx="92160" cy="13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uppo 224">
            <a:extLst>
              <a:ext uri="{FF2B5EF4-FFF2-40B4-BE49-F238E27FC236}">
                <a16:creationId xmlns:a16="http://schemas.microsoft.com/office/drawing/2014/main" id="{678AE665-4358-45B8-8FE4-8864F8DA14FE}"/>
              </a:ext>
            </a:extLst>
          </p:cNvPr>
          <p:cNvGrpSpPr/>
          <p:nvPr/>
        </p:nvGrpSpPr>
        <p:grpSpPr>
          <a:xfrm>
            <a:off x="3388920" y="6091196"/>
            <a:ext cx="502200" cy="593640"/>
            <a:chOff x="3388920" y="6091196"/>
            <a:chExt cx="502200" cy="59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B58D4E4-FA99-4E27-8743-4CC9616CB6F6}"/>
                    </a:ext>
                  </a:extLst>
                </p14:cNvPr>
                <p14:cNvContentPartPr/>
                <p14:nvPr/>
              </p14:nvContentPartPr>
              <p14:xfrm>
                <a:off x="3388920" y="6314036"/>
                <a:ext cx="251640" cy="2311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B58D4E4-FA99-4E27-8743-4CC9616CB6F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384600" y="6309716"/>
                  <a:ext cx="2602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6FC8E9E9-A0CA-440A-A6E7-65589D11BBDF}"/>
                    </a:ext>
                  </a:extLst>
                </p14:cNvPr>
                <p14:cNvContentPartPr/>
                <p14:nvPr/>
              </p14:nvContentPartPr>
              <p14:xfrm>
                <a:off x="3748920" y="6091196"/>
                <a:ext cx="142200" cy="5936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6FC8E9E9-A0CA-440A-A6E7-65589D11BBD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744600" y="6086876"/>
                  <a:ext cx="150840" cy="60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88D9C476-7F04-499F-9EA4-8DC396F03DB6}"/>
              </a:ext>
            </a:extLst>
          </p:cNvPr>
          <p:cNvGrpSpPr/>
          <p:nvPr/>
        </p:nvGrpSpPr>
        <p:grpSpPr>
          <a:xfrm>
            <a:off x="5169480" y="6142676"/>
            <a:ext cx="1451520" cy="558000"/>
            <a:chOff x="5169480" y="6142676"/>
            <a:chExt cx="1451520" cy="55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3D51D09-DA50-4A5F-9A40-4EDC0F19B24D}"/>
                    </a:ext>
                  </a:extLst>
                </p14:cNvPr>
                <p14:cNvContentPartPr/>
                <p14:nvPr/>
              </p14:nvContentPartPr>
              <p14:xfrm>
                <a:off x="5169480" y="6322676"/>
                <a:ext cx="452520" cy="2581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3D51D09-DA50-4A5F-9A40-4EDC0F19B24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165160" y="6318356"/>
                  <a:ext cx="46116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4D682B40-C2B9-474D-A122-D307585C7871}"/>
                    </a:ext>
                  </a:extLst>
                </p14:cNvPr>
                <p14:cNvContentPartPr/>
                <p14:nvPr/>
              </p14:nvContentPartPr>
              <p14:xfrm>
                <a:off x="5517960" y="6317276"/>
                <a:ext cx="30960" cy="133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4D682B40-C2B9-474D-A122-D307585C7871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513640" y="6312956"/>
                  <a:ext cx="39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4D42F979-67D6-4006-B34C-34E0D8FA0F97}"/>
                    </a:ext>
                  </a:extLst>
                </p14:cNvPr>
                <p14:cNvContentPartPr/>
                <p14:nvPr/>
              </p14:nvContentPartPr>
              <p14:xfrm>
                <a:off x="5794800" y="6428516"/>
                <a:ext cx="219960" cy="1904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4D42F979-67D6-4006-B34C-34E0D8FA0F9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790480" y="6424196"/>
                  <a:ext cx="2286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69BB5520-CFF8-46E9-BA6E-737CFBB14717}"/>
                    </a:ext>
                  </a:extLst>
                </p14:cNvPr>
                <p14:cNvContentPartPr/>
                <p14:nvPr/>
              </p14:nvContentPartPr>
              <p14:xfrm>
                <a:off x="6183240" y="6474236"/>
                <a:ext cx="281160" cy="2264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69BB5520-CFF8-46E9-BA6E-737CFBB14717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178920" y="6469916"/>
                  <a:ext cx="2898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15AD93A2-CCC3-4983-BB57-3CB329275999}"/>
                    </a:ext>
                  </a:extLst>
                </p14:cNvPr>
                <p14:cNvContentPartPr/>
                <p14:nvPr/>
              </p14:nvContentPartPr>
              <p14:xfrm>
                <a:off x="6243000" y="6142676"/>
                <a:ext cx="378000" cy="141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15AD93A2-CCC3-4983-BB57-3CB32927599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238680" y="6138356"/>
                  <a:ext cx="386640" cy="149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5A2F39C5-7929-48DA-A732-89E9C550EF02}"/>
                  </a:ext>
                </a:extLst>
              </p14:cNvPr>
              <p14:cNvContentPartPr/>
              <p14:nvPr/>
            </p14:nvContentPartPr>
            <p14:xfrm>
              <a:off x="6809280" y="6464156"/>
              <a:ext cx="95040" cy="7128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5A2F39C5-7929-48DA-A732-89E9C550EF02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6804960" y="6459836"/>
                <a:ext cx="103680" cy="7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6A66C5F1-05B6-4F92-88DC-722E53646197}"/>
                  </a:ext>
                </a:extLst>
              </p14:cNvPr>
              <p14:cNvContentPartPr/>
              <p14:nvPr/>
            </p14:nvContentPartPr>
            <p14:xfrm>
              <a:off x="6857880" y="6746396"/>
              <a:ext cx="99720" cy="3672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6A66C5F1-05B6-4F92-88DC-722E53646197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6853560" y="6742076"/>
                <a:ext cx="10836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FC34CBC7-AE73-446E-BD5B-28EEEB03EED3}"/>
                  </a:ext>
                </a:extLst>
              </p14:cNvPr>
              <p14:cNvContentPartPr/>
              <p14:nvPr/>
            </p14:nvContentPartPr>
            <p14:xfrm>
              <a:off x="6842040" y="6760076"/>
              <a:ext cx="75960" cy="5004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FC34CBC7-AE73-446E-BD5B-28EEEB03EED3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6837720" y="6755756"/>
                <a:ext cx="84600" cy="586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5934177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uppo 38">
            <a:extLst>
              <a:ext uri="{FF2B5EF4-FFF2-40B4-BE49-F238E27FC236}">
                <a16:creationId xmlns:a16="http://schemas.microsoft.com/office/drawing/2014/main" id="{7ADC6A2E-10AB-4686-86BB-3FDBB5551D99}"/>
              </a:ext>
            </a:extLst>
          </p:cNvPr>
          <p:cNvGrpSpPr/>
          <p:nvPr/>
        </p:nvGrpSpPr>
        <p:grpSpPr>
          <a:xfrm>
            <a:off x="168360" y="94316"/>
            <a:ext cx="2196000" cy="395280"/>
            <a:chOff x="168360" y="94316"/>
            <a:chExt cx="2196000" cy="39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C76A8BBD-A3A6-4BB7-B921-D8A599584FB9}"/>
                    </a:ext>
                  </a:extLst>
                </p14:cNvPr>
                <p14:cNvContentPartPr/>
                <p14:nvPr/>
              </p14:nvContentPartPr>
              <p14:xfrm>
                <a:off x="168360" y="262076"/>
                <a:ext cx="298080" cy="1659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C76A8BBD-A3A6-4BB7-B921-D8A599584FB9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4040" y="257756"/>
                  <a:ext cx="3067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2D0EF7C-E150-463C-AE99-F0B7856E8690}"/>
                    </a:ext>
                  </a:extLst>
                </p14:cNvPr>
                <p14:cNvContentPartPr/>
                <p14:nvPr/>
              </p14:nvContentPartPr>
              <p14:xfrm>
                <a:off x="593880" y="230036"/>
                <a:ext cx="246240" cy="2595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2D0EF7C-E150-463C-AE99-F0B7856E869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89560" y="225716"/>
                  <a:ext cx="2548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C38DEE0B-8FD1-4C93-95A2-4C328DB2F857}"/>
                    </a:ext>
                  </a:extLst>
                </p14:cNvPr>
                <p14:cNvContentPartPr/>
                <p14:nvPr/>
              </p14:nvContentPartPr>
              <p14:xfrm>
                <a:off x="938040" y="236516"/>
                <a:ext cx="90000" cy="2116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C38DEE0B-8FD1-4C93-95A2-4C328DB2F85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33720" y="232196"/>
                  <a:ext cx="986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D84782F5-0722-48CC-8BAF-A976A4A7C74F}"/>
                    </a:ext>
                  </a:extLst>
                </p14:cNvPr>
                <p14:cNvContentPartPr/>
                <p14:nvPr/>
              </p14:nvContentPartPr>
              <p14:xfrm>
                <a:off x="1305240" y="94316"/>
                <a:ext cx="142560" cy="3632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D84782F5-0722-48CC-8BAF-A976A4A7C74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300920" y="89996"/>
                  <a:ext cx="15120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BD372A0-1AB4-4616-BD2B-4B2D7C16EAE5}"/>
                    </a:ext>
                  </a:extLst>
                </p14:cNvPr>
                <p14:cNvContentPartPr/>
                <p14:nvPr/>
              </p14:nvContentPartPr>
              <p14:xfrm>
                <a:off x="1200480" y="239396"/>
                <a:ext cx="142560" cy="216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BD372A0-1AB4-4616-BD2B-4B2D7C16EAE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96160" y="235076"/>
                  <a:ext cx="151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790D7F1B-74B3-4D72-B487-9FBA0A7FA878}"/>
                    </a:ext>
                  </a:extLst>
                </p14:cNvPr>
                <p14:cNvContentPartPr/>
                <p14:nvPr/>
              </p14:nvContentPartPr>
              <p14:xfrm>
                <a:off x="1487040" y="305636"/>
                <a:ext cx="257040" cy="1364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790D7F1B-74B3-4D72-B487-9FBA0A7FA87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82720" y="301316"/>
                  <a:ext cx="2656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81F1B12-C7AE-4193-9755-E1C08BDBC119}"/>
                    </a:ext>
                  </a:extLst>
                </p14:cNvPr>
                <p14:cNvContentPartPr/>
                <p14:nvPr/>
              </p14:nvContentPartPr>
              <p14:xfrm>
                <a:off x="1822200" y="241916"/>
                <a:ext cx="230400" cy="184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81F1B12-C7AE-4193-9755-E1C08BDBC11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17880" y="237596"/>
                  <a:ext cx="2390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84A60205-C480-4C0D-9309-7BDA56EAC24B}"/>
                    </a:ext>
                  </a:extLst>
                </p14:cNvPr>
                <p14:cNvContentPartPr/>
                <p14:nvPr/>
              </p14:nvContentPartPr>
              <p14:xfrm>
                <a:off x="2071680" y="257396"/>
                <a:ext cx="292680" cy="1728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84A60205-C480-4C0D-9309-7BDA56EAC24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67360" y="253076"/>
                  <a:ext cx="30132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2F6BA0D0-0C8B-405E-8B65-94D6EFE29519}"/>
              </a:ext>
            </a:extLst>
          </p:cNvPr>
          <p:cNvGrpSpPr/>
          <p:nvPr/>
        </p:nvGrpSpPr>
        <p:grpSpPr>
          <a:xfrm>
            <a:off x="2706360" y="104036"/>
            <a:ext cx="1120320" cy="444600"/>
            <a:chOff x="2706360" y="104036"/>
            <a:chExt cx="1120320" cy="44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D07CD166-715F-466A-A568-2BCC31C7137E}"/>
                    </a:ext>
                  </a:extLst>
                </p14:cNvPr>
                <p14:cNvContentPartPr/>
                <p14:nvPr/>
              </p14:nvContentPartPr>
              <p14:xfrm>
                <a:off x="2706360" y="236876"/>
                <a:ext cx="282960" cy="2203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D07CD166-715F-466A-A568-2BCC31C7137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02040" y="232556"/>
                  <a:ext cx="2916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556C087-5B26-4073-B241-1F61EB222445}"/>
                    </a:ext>
                  </a:extLst>
                </p14:cNvPr>
                <p14:cNvContentPartPr/>
                <p14:nvPr/>
              </p14:nvContentPartPr>
              <p14:xfrm>
                <a:off x="2946480" y="104036"/>
                <a:ext cx="587520" cy="3898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556C087-5B26-4073-B241-1F61EB22244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42160" y="99716"/>
                  <a:ext cx="59616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8699799-4EA2-497E-AD5E-191500212F1E}"/>
                    </a:ext>
                  </a:extLst>
                </p14:cNvPr>
                <p14:cNvContentPartPr/>
                <p14:nvPr/>
              </p14:nvContentPartPr>
              <p14:xfrm>
                <a:off x="3558840" y="329036"/>
                <a:ext cx="267840" cy="2196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8699799-4EA2-497E-AD5E-191500212F1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54520" y="324716"/>
                  <a:ext cx="27648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o 36">
            <a:extLst>
              <a:ext uri="{FF2B5EF4-FFF2-40B4-BE49-F238E27FC236}">
                <a16:creationId xmlns:a16="http://schemas.microsoft.com/office/drawing/2014/main" id="{1753D171-2703-42A0-891C-6526E695D250}"/>
              </a:ext>
            </a:extLst>
          </p:cNvPr>
          <p:cNvGrpSpPr/>
          <p:nvPr/>
        </p:nvGrpSpPr>
        <p:grpSpPr>
          <a:xfrm>
            <a:off x="4261560" y="121676"/>
            <a:ext cx="2643480" cy="426960"/>
            <a:chOff x="4261560" y="121676"/>
            <a:chExt cx="2643480" cy="42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B4034B3-9F91-499A-87F4-89FEB405098C}"/>
                    </a:ext>
                  </a:extLst>
                </p14:cNvPr>
                <p14:cNvContentPartPr/>
                <p14:nvPr/>
              </p14:nvContentPartPr>
              <p14:xfrm>
                <a:off x="4261560" y="360716"/>
                <a:ext cx="311760" cy="1753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B4034B3-9F91-499A-87F4-89FEB405098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57240" y="356396"/>
                  <a:ext cx="32040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4D915403-2CD5-42EB-A8CF-F7948BB927CF}"/>
                    </a:ext>
                  </a:extLst>
                </p14:cNvPr>
                <p14:cNvContentPartPr/>
                <p14:nvPr/>
              </p14:nvContentPartPr>
              <p14:xfrm>
                <a:off x="4657920" y="375476"/>
                <a:ext cx="271800" cy="1278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4D915403-2CD5-42EB-A8CF-F7948BB927C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653600" y="371156"/>
                  <a:ext cx="28044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094263C9-ECEB-430F-A1DE-CC5DFE00372A}"/>
                    </a:ext>
                  </a:extLst>
                </p14:cNvPr>
                <p14:cNvContentPartPr/>
                <p14:nvPr/>
              </p14:nvContentPartPr>
              <p14:xfrm>
                <a:off x="4972200" y="121676"/>
                <a:ext cx="622080" cy="403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094263C9-ECEB-430F-A1DE-CC5DFE00372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967880" y="117356"/>
                  <a:ext cx="63072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D8F50579-9115-4E0B-B5C1-3C23C14F24CA}"/>
                    </a:ext>
                  </a:extLst>
                </p14:cNvPr>
                <p14:cNvContentPartPr/>
                <p14:nvPr/>
              </p14:nvContentPartPr>
              <p14:xfrm>
                <a:off x="5647920" y="280436"/>
                <a:ext cx="224640" cy="2606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D8F50579-9115-4E0B-B5C1-3C23C14F24C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643600" y="276116"/>
                  <a:ext cx="2332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AAC39713-58A5-48DD-873C-67E829A3C4B0}"/>
                    </a:ext>
                  </a:extLst>
                </p14:cNvPr>
                <p14:cNvContentPartPr/>
                <p14:nvPr/>
              </p14:nvContentPartPr>
              <p14:xfrm>
                <a:off x="5714160" y="395996"/>
                <a:ext cx="164880" cy="381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AAC39713-58A5-48DD-873C-67E829A3C4B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09840" y="391676"/>
                  <a:ext cx="1735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8CEF5969-B070-41E5-AF29-A8FCC1730A41}"/>
                    </a:ext>
                  </a:extLst>
                </p14:cNvPr>
                <p14:cNvContentPartPr/>
                <p14:nvPr/>
              </p14:nvContentPartPr>
              <p14:xfrm>
                <a:off x="5970120" y="320036"/>
                <a:ext cx="88200" cy="1904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8CEF5969-B070-41E5-AF29-A8FCC1730A4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965800" y="315716"/>
                  <a:ext cx="968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1F87E19-62EE-45E5-9E5B-06AE2F02229C}"/>
                    </a:ext>
                  </a:extLst>
                </p14:cNvPr>
                <p14:cNvContentPartPr/>
                <p14:nvPr/>
              </p14:nvContentPartPr>
              <p14:xfrm>
                <a:off x="6192600" y="370076"/>
                <a:ext cx="245880" cy="1634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1F87E19-62EE-45E5-9E5B-06AE2F02229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88280" y="365756"/>
                  <a:ext cx="2545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CDECE2E-560F-4190-9C8B-D37CC7691BF1}"/>
                    </a:ext>
                  </a:extLst>
                </p14:cNvPr>
                <p14:cNvContentPartPr/>
                <p14:nvPr/>
              </p14:nvContentPartPr>
              <p14:xfrm>
                <a:off x="6478800" y="400316"/>
                <a:ext cx="195840" cy="1468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CDECE2E-560F-4190-9C8B-D37CC7691BF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474480" y="395996"/>
                  <a:ext cx="2044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03B0B126-3C01-404E-B08E-43BC21FEC43E}"/>
                    </a:ext>
                  </a:extLst>
                </p14:cNvPr>
                <p14:cNvContentPartPr/>
                <p14:nvPr/>
              </p14:nvContentPartPr>
              <p14:xfrm>
                <a:off x="6784440" y="312836"/>
                <a:ext cx="120600" cy="2358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03B0B126-3C01-404E-B08E-43BC21FEC43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780120" y="308516"/>
                  <a:ext cx="129240" cy="24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uppo 35">
            <a:extLst>
              <a:ext uri="{FF2B5EF4-FFF2-40B4-BE49-F238E27FC236}">
                <a16:creationId xmlns:a16="http://schemas.microsoft.com/office/drawing/2014/main" id="{F9340E09-CED9-466F-838A-2D7EDC118304}"/>
              </a:ext>
            </a:extLst>
          </p:cNvPr>
          <p:cNvGrpSpPr/>
          <p:nvPr/>
        </p:nvGrpSpPr>
        <p:grpSpPr>
          <a:xfrm>
            <a:off x="7399320" y="149036"/>
            <a:ext cx="4343400" cy="744480"/>
            <a:chOff x="7399320" y="149036"/>
            <a:chExt cx="4343400" cy="74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2ACDF1F4-C3DA-4C18-92F8-DC29EA040220}"/>
                    </a:ext>
                  </a:extLst>
                </p14:cNvPr>
                <p14:cNvContentPartPr/>
                <p14:nvPr/>
              </p14:nvContentPartPr>
              <p14:xfrm>
                <a:off x="7399320" y="369716"/>
                <a:ext cx="267840" cy="1648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2ACDF1F4-C3DA-4C18-92F8-DC29EA04022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395000" y="365396"/>
                  <a:ext cx="2764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1439471-FBAD-4B84-A7AC-E7818A85E2B0}"/>
                    </a:ext>
                  </a:extLst>
                </p14:cNvPr>
                <p14:cNvContentPartPr/>
                <p14:nvPr/>
              </p14:nvContentPartPr>
              <p14:xfrm>
                <a:off x="7614240" y="149036"/>
                <a:ext cx="115560" cy="382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1439471-FBAD-4B84-A7AC-E7818A85E2B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609920" y="144716"/>
                  <a:ext cx="12420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B35709D-17C7-4D7D-ADC2-0157D9B76C0E}"/>
                    </a:ext>
                  </a:extLst>
                </p14:cNvPr>
                <p14:cNvContentPartPr/>
                <p14:nvPr/>
              </p14:nvContentPartPr>
              <p14:xfrm>
                <a:off x="7824120" y="370436"/>
                <a:ext cx="210240" cy="182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B35709D-17C7-4D7D-ADC2-0157D9B76C0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819800" y="366116"/>
                  <a:ext cx="2188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C45CB6F-585B-40DB-BC98-D075AEE3F2EC}"/>
                    </a:ext>
                  </a:extLst>
                </p14:cNvPr>
                <p14:cNvContentPartPr/>
                <p14:nvPr/>
              </p14:nvContentPartPr>
              <p14:xfrm>
                <a:off x="8086200" y="215636"/>
                <a:ext cx="484920" cy="4298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C45CB6F-585B-40DB-BC98-D075AEE3F2E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081880" y="211316"/>
                  <a:ext cx="49356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590FCED-A8E3-4B89-B20C-C0CBEC0E4E8C}"/>
                    </a:ext>
                  </a:extLst>
                </p14:cNvPr>
                <p14:cNvContentPartPr/>
                <p14:nvPr/>
              </p14:nvContentPartPr>
              <p14:xfrm>
                <a:off x="8706120" y="266036"/>
                <a:ext cx="46440" cy="1116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590FCED-A8E3-4B89-B20C-C0CBEC0E4E8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701800" y="261716"/>
                  <a:ext cx="550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4468D0B-4888-4770-92CF-A4A41AF8DE2C}"/>
                    </a:ext>
                  </a:extLst>
                </p14:cNvPr>
                <p14:cNvContentPartPr/>
                <p14:nvPr/>
              </p14:nvContentPartPr>
              <p14:xfrm>
                <a:off x="8797560" y="403196"/>
                <a:ext cx="643320" cy="490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4468D0B-4888-4770-92CF-A4A41AF8DE2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793240" y="398876"/>
                  <a:ext cx="65196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0E57B649-5093-48DF-9B66-FD6308CFEE70}"/>
                    </a:ext>
                  </a:extLst>
                </p14:cNvPr>
                <p14:cNvContentPartPr/>
                <p14:nvPr/>
              </p14:nvContentPartPr>
              <p14:xfrm>
                <a:off x="9542760" y="428756"/>
                <a:ext cx="652680" cy="1728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0E57B649-5093-48DF-9B66-FD6308CFEE70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538440" y="424436"/>
                  <a:ext cx="66132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38ED9C4-0960-4760-8DDD-2F7317B72662}"/>
                    </a:ext>
                  </a:extLst>
                </p14:cNvPr>
                <p14:cNvContentPartPr/>
                <p14:nvPr/>
              </p14:nvContentPartPr>
              <p14:xfrm>
                <a:off x="10159080" y="516956"/>
                <a:ext cx="160920" cy="738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38ED9C4-0960-4760-8DDD-2F7317B7266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154760" y="512636"/>
                  <a:ext cx="16956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7B01956A-76C6-4280-9838-30BA1BFAF5AE}"/>
                    </a:ext>
                  </a:extLst>
                </p14:cNvPr>
                <p14:cNvContentPartPr/>
                <p14:nvPr/>
              </p14:nvContentPartPr>
              <p14:xfrm>
                <a:off x="10343400" y="383036"/>
                <a:ext cx="218160" cy="2466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7B01956A-76C6-4280-9838-30BA1BFAF5A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339080" y="378716"/>
                  <a:ext cx="2268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37665E0B-24B7-4938-8196-76F5B60E1242}"/>
                    </a:ext>
                  </a:extLst>
                </p14:cNvPr>
                <p14:cNvContentPartPr/>
                <p14:nvPr/>
              </p14:nvContentPartPr>
              <p14:xfrm>
                <a:off x="10365720" y="511916"/>
                <a:ext cx="188640" cy="392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37665E0B-24B7-4938-8196-76F5B60E124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361400" y="507596"/>
                  <a:ext cx="1972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1C84149-5E0F-4024-B6C1-75F1A8C2F85E}"/>
                    </a:ext>
                  </a:extLst>
                </p14:cNvPr>
                <p14:cNvContentPartPr/>
                <p14:nvPr/>
              </p14:nvContentPartPr>
              <p14:xfrm>
                <a:off x="10641480" y="399956"/>
                <a:ext cx="70200" cy="2192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1C84149-5E0F-4024-B6C1-75F1A8C2F85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637160" y="395636"/>
                  <a:ext cx="7884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B22F618-F24E-483B-A793-AAD6E98BA1F5}"/>
                    </a:ext>
                  </a:extLst>
                </p14:cNvPr>
                <p14:cNvContentPartPr/>
                <p14:nvPr/>
              </p14:nvContentPartPr>
              <p14:xfrm>
                <a:off x="10865040" y="419396"/>
                <a:ext cx="276480" cy="1897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B22F618-F24E-483B-A793-AAD6E98BA1F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860720" y="415076"/>
                  <a:ext cx="2851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522B093-29E6-4A5C-B7E2-71F459C72B52}"/>
                    </a:ext>
                  </a:extLst>
                </p14:cNvPr>
                <p14:cNvContentPartPr/>
                <p14:nvPr/>
              </p14:nvContentPartPr>
              <p14:xfrm>
                <a:off x="11226480" y="414716"/>
                <a:ext cx="186840" cy="2293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522B093-29E6-4A5C-B7E2-71F459C72B5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222160" y="410396"/>
                  <a:ext cx="1954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715ED015-DC3B-4E25-B74F-F76738A5B956}"/>
                    </a:ext>
                  </a:extLst>
                </p14:cNvPr>
                <p14:cNvContentPartPr/>
                <p14:nvPr/>
              </p14:nvContentPartPr>
              <p14:xfrm>
                <a:off x="11491440" y="482036"/>
                <a:ext cx="251280" cy="252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715ED015-DC3B-4E25-B74F-F76738A5B95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487120" y="477716"/>
                  <a:ext cx="259920" cy="26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D584140E-ED2A-40C2-A64A-CFB7BAD545BF}"/>
              </a:ext>
            </a:extLst>
          </p:cNvPr>
          <p:cNvGrpSpPr/>
          <p:nvPr/>
        </p:nvGrpSpPr>
        <p:grpSpPr>
          <a:xfrm>
            <a:off x="128400" y="632876"/>
            <a:ext cx="3114360" cy="1575360"/>
            <a:chOff x="128400" y="632876"/>
            <a:chExt cx="3114360" cy="157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DB73F408-8646-4CA6-A39A-34868C59A1F1}"/>
                    </a:ext>
                  </a:extLst>
                </p14:cNvPr>
                <p14:cNvContentPartPr/>
                <p14:nvPr/>
              </p14:nvContentPartPr>
              <p14:xfrm>
                <a:off x="128400" y="937796"/>
                <a:ext cx="408960" cy="2361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DB73F408-8646-4CA6-A39A-34868C59A1F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24080" y="933476"/>
                  <a:ext cx="41760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7E63E057-C246-44F8-896B-44EAA6BCC789}"/>
                    </a:ext>
                  </a:extLst>
                </p14:cNvPr>
                <p14:cNvContentPartPr/>
                <p14:nvPr/>
              </p14:nvContentPartPr>
              <p14:xfrm>
                <a:off x="506400" y="686876"/>
                <a:ext cx="334080" cy="5245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7E63E057-C246-44F8-896B-44EAA6BCC78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02080" y="682556"/>
                  <a:ext cx="34272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BCF82EDC-2565-467B-9630-DC711C097C3F}"/>
                    </a:ext>
                  </a:extLst>
                </p14:cNvPr>
                <p14:cNvContentPartPr/>
                <p14:nvPr/>
              </p14:nvContentPartPr>
              <p14:xfrm>
                <a:off x="844800" y="978836"/>
                <a:ext cx="219960" cy="1684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BCF82EDC-2565-467B-9630-DC711C097C3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40480" y="974516"/>
                  <a:ext cx="228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A99FEF3D-21F8-421C-B64F-90C01BEEADA3}"/>
                    </a:ext>
                  </a:extLst>
                </p14:cNvPr>
                <p14:cNvContentPartPr/>
                <p14:nvPr/>
              </p14:nvContentPartPr>
              <p14:xfrm>
                <a:off x="814560" y="1087196"/>
                <a:ext cx="426960" cy="4302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A99FEF3D-21F8-421C-B64F-90C01BEEADA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10240" y="1082876"/>
                  <a:ext cx="43560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6CDC0828-A829-42A7-834E-2289DE91E7FD}"/>
                    </a:ext>
                  </a:extLst>
                </p14:cNvPr>
                <p14:cNvContentPartPr/>
                <p14:nvPr/>
              </p14:nvContentPartPr>
              <p14:xfrm>
                <a:off x="1203720" y="953276"/>
                <a:ext cx="335880" cy="198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6CDC0828-A829-42A7-834E-2289DE91E7F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99400" y="948956"/>
                  <a:ext cx="3445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A913DBD-F8A5-489A-9067-3FDE5A1C1F43}"/>
                    </a:ext>
                  </a:extLst>
                </p14:cNvPr>
                <p14:cNvContentPartPr/>
                <p14:nvPr/>
              </p14:nvContentPartPr>
              <p14:xfrm>
                <a:off x="1551120" y="632876"/>
                <a:ext cx="430560" cy="5086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A913DBD-F8A5-489A-9067-3FDE5A1C1F4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546800" y="628556"/>
                  <a:ext cx="439200" cy="51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33708F4-3FC5-4F4B-843E-18C3950980D4}"/>
                    </a:ext>
                  </a:extLst>
                </p14:cNvPr>
                <p14:cNvContentPartPr/>
                <p14:nvPr/>
              </p14:nvContentPartPr>
              <p14:xfrm>
                <a:off x="2008320" y="911516"/>
                <a:ext cx="220680" cy="2260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33708F4-3FC5-4F4B-843E-18C3950980D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004000" y="907196"/>
                  <a:ext cx="22932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6FFD288-5160-4EC5-AFC6-725CEFA84025}"/>
                    </a:ext>
                  </a:extLst>
                </p14:cNvPr>
                <p14:cNvContentPartPr/>
                <p14:nvPr/>
              </p14:nvContentPartPr>
              <p14:xfrm>
                <a:off x="2306400" y="1001516"/>
                <a:ext cx="62280" cy="885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6FFD288-5160-4EC5-AFC6-725CEFA8402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302080" y="997196"/>
                  <a:ext cx="709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287F008-680A-4AE1-A650-985DFC014ADB}"/>
                    </a:ext>
                  </a:extLst>
                </p14:cNvPr>
                <p14:cNvContentPartPr/>
                <p14:nvPr/>
              </p14:nvContentPartPr>
              <p14:xfrm>
                <a:off x="2383800" y="837716"/>
                <a:ext cx="15840" cy="100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287F008-680A-4AE1-A650-985DFC014AD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379480" y="833396"/>
                  <a:ext cx="244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4680DB0-7785-43AD-878D-8EE6EB17FD81}"/>
                    </a:ext>
                  </a:extLst>
                </p14:cNvPr>
                <p14:cNvContentPartPr/>
                <p14:nvPr/>
              </p14:nvContentPartPr>
              <p14:xfrm>
                <a:off x="2536440" y="894596"/>
                <a:ext cx="706320" cy="2214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4680DB0-7785-43AD-878D-8EE6EB17FD8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532120" y="890276"/>
                  <a:ext cx="7149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81D41394-775A-4A16-98D0-24471164FA43}"/>
                    </a:ext>
                  </a:extLst>
                </p14:cNvPr>
                <p14:cNvContentPartPr/>
                <p14:nvPr/>
              </p14:nvContentPartPr>
              <p14:xfrm>
                <a:off x="890160" y="1813676"/>
                <a:ext cx="315720" cy="3729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81D41394-775A-4A16-98D0-24471164FA4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85840" y="1809356"/>
                  <a:ext cx="32436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199AD65-BA4A-439A-93DA-51620B83E89D}"/>
                    </a:ext>
                  </a:extLst>
                </p14:cNvPr>
                <p14:cNvContentPartPr/>
                <p14:nvPr/>
              </p14:nvContentPartPr>
              <p14:xfrm>
                <a:off x="987360" y="1984676"/>
                <a:ext cx="210240" cy="370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199AD65-BA4A-439A-93DA-51620B83E89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83040" y="1980356"/>
                  <a:ext cx="2188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053D764-7317-4D0D-81E1-DAD786D4AF96}"/>
                    </a:ext>
                  </a:extLst>
                </p14:cNvPr>
                <p14:cNvContentPartPr/>
                <p14:nvPr/>
              </p14:nvContentPartPr>
              <p14:xfrm>
                <a:off x="1236120" y="1629716"/>
                <a:ext cx="201600" cy="2556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053D764-7317-4D0D-81E1-DAD786D4AF9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231800" y="1625396"/>
                  <a:ext cx="21024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EBC35005-92E3-48D0-8E38-3854B1FE67C5}"/>
                    </a:ext>
                  </a:extLst>
                </p14:cNvPr>
                <p14:cNvContentPartPr/>
                <p14:nvPr/>
              </p14:nvContentPartPr>
              <p14:xfrm>
                <a:off x="1479480" y="2046956"/>
                <a:ext cx="287280" cy="7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EBC35005-92E3-48D0-8E38-3854B1FE67C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475160" y="2042636"/>
                  <a:ext cx="295920" cy="1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34489B2-1462-4ABD-8E43-78048FDB3FE9}"/>
                    </a:ext>
                  </a:extLst>
                </p14:cNvPr>
                <p14:cNvContentPartPr/>
                <p14:nvPr/>
              </p14:nvContentPartPr>
              <p14:xfrm>
                <a:off x="1622400" y="1934276"/>
                <a:ext cx="30240" cy="2739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34489B2-1462-4ABD-8E43-78048FDB3FE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618080" y="1929956"/>
                  <a:ext cx="3888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C2A7C9A0-9F26-48F6-9879-1A0B07ED1AA2}"/>
                    </a:ext>
                  </a:extLst>
                </p14:cNvPr>
                <p14:cNvContentPartPr/>
                <p14:nvPr/>
              </p14:nvContentPartPr>
              <p14:xfrm>
                <a:off x="2019480" y="1790636"/>
                <a:ext cx="37800" cy="4039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C2A7C9A0-9F26-48F6-9879-1A0B07ED1AA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015160" y="1786316"/>
                  <a:ext cx="4644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B923076B-4810-43D7-9BF8-84EEE92B57DA}"/>
                    </a:ext>
                  </a:extLst>
                </p14:cNvPr>
                <p14:cNvContentPartPr/>
                <p14:nvPr/>
              </p14:nvContentPartPr>
              <p14:xfrm>
                <a:off x="2227920" y="1973156"/>
                <a:ext cx="164520" cy="118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B923076B-4810-43D7-9BF8-84EEE92B57D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223600" y="1968836"/>
                  <a:ext cx="1731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EBEC449-A283-4AE1-BDC7-059CB0F6DA11}"/>
                    </a:ext>
                  </a:extLst>
                </p14:cNvPr>
                <p14:cNvContentPartPr/>
                <p14:nvPr/>
              </p14:nvContentPartPr>
              <p14:xfrm>
                <a:off x="2205960" y="2080076"/>
                <a:ext cx="183240" cy="29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EBEC449-A283-4AE1-BDC7-059CB0F6DA1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201640" y="2075756"/>
                  <a:ext cx="191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2D7049D6-5A1F-4430-8C75-AC847CC2B7C4}"/>
                    </a:ext>
                  </a:extLst>
                </p14:cNvPr>
                <p14:cNvContentPartPr/>
                <p14:nvPr/>
              </p14:nvContentPartPr>
              <p14:xfrm>
                <a:off x="2540040" y="1754636"/>
                <a:ext cx="404640" cy="3636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2D7049D6-5A1F-4430-8C75-AC847CC2B7C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35720" y="1750316"/>
                  <a:ext cx="413280" cy="37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6B1535E2-F758-4CA8-BDD9-1E4C808D8EE4}"/>
              </a:ext>
            </a:extLst>
          </p:cNvPr>
          <p:cNvGrpSpPr/>
          <p:nvPr/>
        </p:nvGrpSpPr>
        <p:grpSpPr>
          <a:xfrm>
            <a:off x="164400" y="2620076"/>
            <a:ext cx="2730960" cy="1085760"/>
            <a:chOff x="164400" y="2620076"/>
            <a:chExt cx="2730960" cy="108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2808EC86-62F9-4714-B9FF-A50D144C4DB1}"/>
                    </a:ext>
                  </a:extLst>
                </p14:cNvPr>
                <p14:cNvContentPartPr/>
                <p14:nvPr/>
              </p14:nvContentPartPr>
              <p14:xfrm>
                <a:off x="506040" y="2687036"/>
                <a:ext cx="39240" cy="6300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2808EC86-62F9-4714-B9FF-A50D144C4DB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97400" y="2678036"/>
                  <a:ext cx="56880" cy="64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B6B428ED-8592-4444-8097-283F259CD53C}"/>
                    </a:ext>
                  </a:extLst>
                </p14:cNvPr>
                <p14:cNvContentPartPr/>
                <p14:nvPr/>
              </p14:nvContentPartPr>
              <p14:xfrm>
                <a:off x="164400" y="2620076"/>
                <a:ext cx="838440" cy="7423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B6B428ED-8592-4444-8097-283F259CD53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55400" y="2611076"/>
                  <a:ext cx="856080" cy="75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5DEE842A-98DF-4441-A0EF-476817F67CDB}"/>
                    </a:ext>
                  </a:extLst>
                </p14:cNvPr>
                <p14:cNvContentPartPr/>
                <p14:nvPr/>
              </p14:nvContentPartPr>
              <p14:xfrm>
                <a:off x="1121280" y="3133076"/>
                <a:ext cx="69480" cy="1486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5DEE842A-98DF-4441-A0EF-476817F67CD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12280" y="3124076"/>
                  <a:ext cx="871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B3D0B2D-43C4-4056-8F3B-481775ADE860}"/>
                    </a:ext>
                  </a:extLst>
                </p14:cNvPr>
                <p14:cNvContentPartPr/>
                <p14:nvPr/>
              </p14:nvContentPartPr>
              <p14:xfrm>
                <a:off x="1208760" y="2998076"/>
                <a:ext cx="25920" cy="16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B3D0B2D-43C4-4056-8F3B-481775ADE86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200120" y="2989076"/>
                  <a:ext cx="435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7BBF577D-F08D-4122-AD67-7132725CAF9C}"/>
                    </a:ext>
                  </a:extLst>
                </p14:cNvPr>
                <p14:cNvContentPartPr/>
                <p14:nvPr/>
              </p14:nvContentPartPr>
              <p14:xfrm>
                <a:off x="1430880" y="2703236"/>
                <a:ext cx="279000" cy="1002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7BBF577D-F08D-4122-AD67-7132725CAF9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422240" y="2694596"/>
                  <a:ext cx="296640" cy="10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B86D4C2-38E4-491F-A8A8-494C828B0C1A}"/>
                    </a:ext>
                  </a:extLst>
                </p14:cNvPr>
                <p14:cNvContentPartPr/>
                <p14:nvPr/>
              </p14:nvContentPartPr>
              <p14:xfrm>
                <a:off x="1384800" y="3188156"/>
                <a:ext cx="185400" cy="118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B86D4C2-38E4-491F-A8A8-494C828B0C1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376160" y="3179156"/>
                  <a:ext cx="2030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BBC293E3-F082-4FD1-9590-B15B2F3FBA21}"/>
                    </a:ext>
                  </a:extLst>
                </p14:cNvPr>
                <p14:cNvContentPartPr/>
                <p14:nvPr/>
              </p14:nvContentPartPr>
              <p14:xfrm>
                <a:off x="1699080" y="3122276"/>
                <a:ext cx="312480" cy="1882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BBC293E3-F082-4FD1-9590-B15B2F3FBA21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690440" y="3113276"/>
                  <a:ext cx="3301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2011A0C8-6933-4A5E-9E70-5C0722C28F3A}"/>
                    </a:ext>
                  </a:extLst>
                </p14:cNvPr>
                <p14:cNvContentPartPr/>
                <p14:nvPr/>
              </p14:nvContentPartPr>
              <p14:xfrm>
                <a:off x="2236560" y="2822036"/>
                <a:ext cx="159840" cy="496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2011A0C8-6933-4A5E-9E70-5C0722C28F3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227920" y="2813396"/>
                  <a:ext cx="17748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AD7F3685-B2DD-4767-B254-941EC65CBEE4}"/>
                    </a:ext>
                  </a:extLst>
                </p14:cNvPr>
                <p14:cNvContentPartPr/>
                <p14:nvPr/>
              </p14:nvContentPartPr>
              <p14:xfrm>
                <a:off x="2152320" y="3033356"/>
                <a:ext cx="196920" cy="144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AD7F3685-B2DD-4767-B254-941EC65CBEE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143320" y="3024356"/>
                  <a:ext cx="2145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D0A3755-55CD-45CC-98BB-6B30B1CA7A7E}"/>
                    </a:ext>
                  </a:extLst>
                </p14:cNvPr>
                <p14:cNvContentPartPr/>
                <p14:nvPr/>
              </p14:nvContentPartPr>
              <p14:xfrm>
                <a:off x="2559840" y="2843636"/>
                <a:ext cx="129600" cy="4431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D0A3755-55CD-45CC-98BB-6B30B1CA7A7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550840" y="2834996"/>
                  <a:ext cx="14724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776633A-9113-4300-BD77-3C5A199A078F}"/>
                    </a:ext>
                  </a:extLst>
                </p14:cNvPr>
                <p14:cNvContentPartPr/>
                <p14:nvPr/>
              </p14:nvContentPartPr>
              <p14:xfrm>
                <a:off x="2449680" y="3013196"/>
                <a:ext cx="254520" cy="100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776633A-9113-4300-BD77-3C5A199A078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441040" y="3004556"/>
                  <a:ext cx="2721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F1DAAD9-07BF-4285-AAEE-B02241B7C9CE}"/>
                    </a:ext>
                  </a:extLst>
                </p14:cNvPr>
                <p14:cNvContentPartPr/>
                <p14:nvPr/>
              </p14:nvContentPartPr>
              <p14:xfrm>
                <a:off x="2803560" y="3013196"/>
                <a:ext cx="91800" cy="2314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F1DAAD9-07BF-4285-AAEE-B02241B7C9C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794920" y="3004556"/>
                  <a:ext cx="109440" cy="24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uppo 76">
            <a:extLst>
              <a:ext uri="{FF2B5EF4-FFF2-40B4-BE49-F238E27FC236}">
                <a16:creationId xmlns:a16="http://schemas.microsoft.com/office/drawing/2014/main" id="{A18E855D-2739-4132-9073-840DEF2707D6}"/>
              </a:ext>
            </a:extLst>
          </p:cNvPr>
          <p:cNvGrpSpPr/>
          <p:nvPr/>
        </p:nvGrpSpPr>
        <p:grpSpPr>
          <a:xfrm>
            <a:off x="3420600" y="2770916"/>
            <a:ext cx="509760" cy="634680"/>
            <a:chOff x="3420600" y="2770916"/>
            <a:chExt cx="509760" cy="63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F16516C5-8371-46D2-9407-8483C54C7541}"/>
                    </a:ext>
                  </a:extLst>
                </p14:cNvPr>
                <p14:cNvContentPartPr/>
                <p14:nvPr/>
              </p14:nvContentPartPr>
              <p14:xfrm>
                <a:off x="3420600" y="2825996"/>
                <a:ext cx="509760" cy="4658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F16516C5-8371-46D2-9407-8483C54C754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411960" y="2817356"/>
                  <a:ext cx="52740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CA8CC04-E497-4D32-B210-205F26928C1A}"/>
                    </a:ext>
                  </a:extLst>
                </p14:cNvPr>
                <p14:cNvContentPartPr/>
                <p14:nvPr/>
              </p14:nvContentPartPr>
              <p14:xfrm>
                <a:off x="3610680" y="2770916"/>
                <a:ext cx="49680" cy="6346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CA8CC04-E497-4D32-B210-205F26928C1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602040" y="2761916"/>
                  <a:ext cx="67320" cy="652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6" name="Input penna 75">
                <a:extLst>
                  <a:ext uri="{FF2B5EF4-FFF2-40B4-BE49-F238E27FC236}">
                    <a16:creationId xmlns:a16="http://schemas.microsoft.com/office/drawing/2014/main" id="{F6606C1B-281A-437E-9735-4A9A6DBF3CC0}"/>
                  </a:ext>
                </a:extLst>
              </p14:cNvPr>
              <p14:cNvContentPartPr/>
              <p14:nvPr/>
            </p14:nvContentPartPr>
            <p14:xfrm>
              <a:off x="4383600" y="3022556"/>
              <a:ext cx="289800" cy="225360"/>
            </p14:xfrm>
          </p:contentPart>
        </mc:Choice>
        <mc:Fallback xmlns="">
          <p:pic>
            <p:nvPicPr>
              <p:cNvPr id="76" name="Input penna 75">
                <a:extLst>
                  <a:ext uri="{FF2B5EF4-FFF2-40B4-BE49-F238E27FC236}">
                    <a16:creationId xmlns:a16="http://schemas.microsoft.com/office/drawing/2014/main" id="{F6606C1B-281A-437E-9735-4A9A6DBF3CC0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374960" y="3013916"/>
                <a:ext cx="307440" cy="24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F99A4504-55D5-4A49-A792-5C13879E0C37}"/>
                  </a:ext>
                </a:extLst>
              </p14:cNvPr>
              <p14:cNvContentPartPr/>
              <p14:nvPr/>
            </p14:nvContentPartPr>
            <p14:xfrm>
              <a:off x="4497000" y="2752196"/>
              <a:ext cx="280080" cy="7524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F99A4504-55D5-4A49-A792-5C13879E0C37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488360" y="2743196"/>
                <a:ext cx="297720" cy="9288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uppo 94">
            <a:extLst>
              <a:ext uri="{FF2B5EF4-FFF2-40B4-BE49-F238E27FC236}">
                <a16:creationId xmlns:a16="http://schemas.microsoft.com/office/drawing/2014/main" id="{C0965EF2-AEE9-4847-9494-3CDBF0CE1A0D}"/>
              </a:ext>
            </a:extLst>
          </p:cNvPr>
          <p:cNvGrpSpPr/>
          <p:nvPr/>
        </p:nvGrpSpPr>
        <p:grpSpPr>
          <a:xfrm>
            <a:off x="5083440" y="2652476"/>
            <a:ext cx="2427840" cy="600480"/>
            <a:chOff x="5083440" y="2652476"/>
            <a:chExt cx="2427840" cy="60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2D48A1D1-B6B0-47B2-99DC-5E6005821257}"/>
                    </a:ext>
                  </a:extLst>
                </p14:cNvPr>
                <p14:cNvContentPartPr/>
                <p14:nvPr/>
              </p14:nvContentPartPr>
              <p14:xfrm>
                <a:off x="5083440" y="3034076"/>
                <a:ext cx="258840" cy="1954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2D48A1D1-B6B0-47B2-99DC-5E600582125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074800" y="3025076"/>
                  <a:ext cx="2764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70AD543-BFD5-4852-9F79-AFCC3B1BA8BB}"/>
                    </a:ext>
                  </a:extLst>
                </p14:cNvPr>
                <p14:cNvContentPartPr/>
                <p14:nvPr/>
              </p14:nvContentPartPr>
              <p14:xfrm>
                <a:off x="5448480" y="2652476"/>
                <a:ext cx="124200" cy="6004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70AD543-BFD5-4852-9F79-AFCC3B1BA8B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439480" y="2643476"/>
                  <a:ext cx="141840" cy="61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1BB139E3-F124-44B3-B13B-D04600AE39C4}"/>
                    </a:ext>
                  </a:extLst>
                </p14:cNvPr>
                <p14:cNvContentPartPr/>
                <p14:nvPr/>
              </p14:nvContentPartPr>
              <p14:xfrm>
                <a:off x="5307720" y="2888996"/>
                <a:ext cx="249480" cy="201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1BB139E3-F124-44B3-B13B-D04600AE39C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299080" y="2880356"/>
                  <a:ext cx="2671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9C8096B-B975-4F37-B537-89DEE3B1B818}"/>
                    </a:ext>
                  </a:extLst>
                </p14:cNvPr>
                <p14:cNvContentPartPr/>
                <p14:nvPr/>
              </p14:nvContentPartPr>
              <p14:xfrm>
                <a:off x="5736840" y="2705036"/>
                <a:ext cx="140400" cy="5061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9C8096B-B975-4F37-B537-89DEE3B1B81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727840" y="2696036"/>
                  <a:ext cx="158040" cy="52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7DEF64C3-A074-4581-A51C-8BC1F117CF84}"/>
                    </a:ext>
                  </a:extLst>
                </p14:cNvPr>
                <p14:cNvContentPartPr/>
                <p14:nvPr/>
              </p14:nvContentPartPr>
              <p14:xfrm>
                <a:off x="5598960" y="2877476"/>
                <a:ext cx="283320" cy="414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7DEF64C3-A074-4581-A51C-8BC1F117CF8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590320" y="2868836"/>
                  <a:ext cx="30096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919D6E0A-0DB2-4643-BB0B-B0ED7467AD14}"/>
                    </a:ext>
                  </a:extLst>
                </p14:cNvPr>
                <p14:cNvContentPartPr/>
                <p14:nvPr/>
              </p14:nvContentPartPr>
              <p14:xfrm>
                <a:off x="5967600" y="3032636"/>
                <a:ext cx="202680" cy="1872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919D6E0A-0DB2-4643-BB0B-B0ED7467AD1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958600" y="3023636"/>
                  <a:ext cx="2203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E51DABA-8CA4-4C26-AE7C-7F09F0C2EB71}"/>
                    </a:ext>
                  </a:extLst>
                </p14:cNvPr>
                <p14:cNvContentPartPr/>
                <p14:nvPr/>
              </p14:nvContentPartPr>
              <p14:xfrm>
                <a:off x="6264600" y="3035876"/>
                <a:ext cx="203760" cy="1864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E51DABA-8CA4-4C26-AE7C-7F09F0C2EB7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255960" y="3026876"/>
                  <a:ext cx="2214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570BC38-F020-4654-8429-47778D5390CA}"/>
                    </a:ext>
                  </a:extLst>
                </p14:cNvPr>
                <p14:cNvContentPartPr/>
                <p14:nvPr/>
              </p14:nvContentPartPr>
              <p14:xfrm>
                <a:off x="6623880" y="3058916"/>
                <a:ext cx="288000" cy="1875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570BC38-F020-4654-8429-47778D5390C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615240" y="3050276"/>
                  <a:ext cx="3056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9A5DB5E-7F5E-4B7B-947E-0FBE8ACC8E30}"/>
                    </a:ext>
                  </a:extLst>
                </p14:cNvPr>
                <p14:cNvContentPartPr/>
                <p14:nvPr/>
              </p14:nvContentPartPr>
              <p14:xfrm>
                <a:off x="7063800" y="2688836"/>
                <a:ext cx="157680" cy="5374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9A5DB5E-7F5E-4B7B-947E-0FBE8ACC8E3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055160" y="2679836"/>
                  <a:ext cx="175320" cy="55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0BD3080-0EE5-42E5-9E80-40E03A58DBE4}"/>
                    </a:ext>
                  </a:extLst>
                </p14:cNvPr>
                <p14:cNvContentPartPr/>
                <p14:nvPr/>
              </p14:nvContentPartPr>
              <p14:xfrm>
                <a:off x="6899640" y="2925716"/>
                <a:ext cx="237960" cy="259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0BD3080-0EE5-42E5-9E80-40E03A58DBE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890640" y="2916716"/>
                  <a:ext cx="2556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B5CA2B4-3CF1-4DE9-9D83-52907913145D}"/>
                    </a:ext>
                  </a:extLst>
                </p14:cNvPr>
                <p14:cNvContentPartPr/>
                <p14:nvPr/>
              </p14:nvContentPartPr>
              <p14:xfrm>
                <a:off x="7282320" y="3063596"/>
                <a:ext cx="228960" cy="1728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B5CA2B4-3CF1-4DE9-9D83-52907913145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273320" y="3054596"/>
                  <a:ext cx="246600" cy="19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64A5B7CA-E40E-42B7-81F4-8E9A8BDC8209}"/>
              </a:ext>
            </a:extLst>
          </p:cNvPr>
          <p:cNvGrpSpPr/>
          <p:nvPr/>
        </p:nvGrpSpPr>
        <p:grpSpPr>
          <a:xfrm>
            <a:off x="8009160" y="2761196"/>
            <a:ext cx="3734640" cy="889560"/>
            <a:chOff x="8009160" y="2761196"/>
            <a:chExt cx="3734640" cy="88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C262B083-4E6C-4F2B-89B7-4775EEF04961}"/>
                    </a:ext>
                  </a:extLst>
                </p14:cNvPr>
                <p14:cNvContentPartPr/>
                <p14:nvPr/>
              </p14:nvContentPartPr>
              <p14:xfrm>
                <a:off x="8009160" y="3014996"/>
                <a:ext cx="518040" cy="2210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C262B083-4E6C-4F2B-89B7-4775EEF04961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000520" y="3006356"/>
                  <a:ext cx="53568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BB24ACF-B936-40BC-8750-E49D06128ADB}"/>
                    </a:ext>
                  </a:extLst>
                </p14:cNvPr>
                <p14:cNvContentPartPr/>
                <p14:nvPr/>
              </p14:nvContentPartPr>
              <p14:xfrm>
                <a:off x="8598120" y="3050996"/>
                <a:ext cx="508320" cy="2278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BB24ACF-B936-40BC-8750-E49D06128AD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589120" y="3041996"/>
                  <a:ext cx="5259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AF38F12-FA64-475B-8EBF-E23487941A07}"/>
                    </a:ext>
                  </a:extLst>
                </p14:cNvPr>
                <p14:cNvContentPartPr/>
                <p14:nvPr/>
              </p14:nvContentPartPr>
              <p14:xfrm>
                <a:off x="9236040" y="3115076"/>
                <a:ext cx="48600" cy="5356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AF38F12-FA64-475B-8EBF-E23487941A0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227040" y="3106436"/>
                  <a:ext cx="66240" cy="5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A18FFE0-2A3F-4C8F-B98E-C4B3386D78E0}"/>
                    </a:ext>
                  </a:extLst>
                </p14:cNvPr>
                <p14:cNvContentPartPr/>
                <p14:nvPr/>
              </p14:nvContentPartPr>
              <p14:xfrm>
                <a:off x="9288600" y="3071516"/>
                <a:ext cx="255600" cy="2026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A18FFE0-2A3F-4C8F-B98E-C4B3386D78E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279600" y="3062876"/>
                  <a:ext cx="2732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2DE9B72C-534E-409F-A3DF-2A1F73B8F667}"/>
                    </a:ext>
                  </a:extLst>
                </p14:cNvPr>
                <p14:cNvContentPartPr/>
                <p14:nvPr/>
              </p14:nvContentPartPr>
              <p14:xfrm>
                <a:off x="9703320" y="2761196"/>
                <a:ext cx="344160" cy="5058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2DE9B72C-534E-409F-A3DF-2A1F73B8F66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694320" y="2752556"/>
                  <a:ext cx="36180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FF45C91-0208-4CE2-B900-F8DB8F1A303C}"/>
                    </a:ext>
                  </a:extLst>
                </p14:cNvPr>
                <p14:cNvContentPartPr/>
                <p14:nvPr/>
              </p14:nvContentPartPr>
              <p14:xfrm>
                <a:off x="9954240" y="3045956"/>
                <a:ext cx="141120" cy="1987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FF45C91-0208-4CE2-B900-F8DB8F1A303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945240" y="3037316"/>
                  <a:ext cx="15876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E2852DB5-7409-44FB-BD8D-126583D040F4}"/>
                    </a:ext>
                  </a:extLst>
                </p14:cNvPr>
                <p14:cNvContentPartPr/>
                <p14:nvPr/>
              </p14:nvContentPartPr>
              <p14:xfrm>
                <a:off x="10244400" y="3119756"/>
                <a:ext cx="451800" cy="1612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E2852DB5-7409-44FB-BD8D-126583D040F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235760" y="3110756"/>
                  <a:ext cx="4694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8F013D1-0015-4A09-8EE1-9578B5F0227A}"/>
                    </a:ext>
                  </a:extLst>
                </p14:cNvPr>
                <p14:cNvContentPartPr/>
                <p14:nvPr/>
              </p14:nvContentPartPr>
              <p14:xfrm>
                <a:off x="10706640" y="3129116"/>
                <a:ext cx="192240" cy="1670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8F013D1-0015-4A09-8EE1-9578B5F0227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697640" y="3120476"/>
                  <a:ext cx="2098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B59FDD7-FFC4-4E0D-801B-FEB8E0BF73A7}"/>
                    </a:ext>
                  </a:extLst>
                </p14:cNvPr>
                <p14:cNvContentPartPr/>
                <p14:nvPr/>
              </p14:nvContentPartPr>
              <p14:xfrm>
                <a:off x="11034240" y="3139916"/>
                <a:ext cx="342360" cy="1904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B59FDD7-FFC4-4E0D-801B-FEB8E0BF73A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025600" y="3131276"/>
                  <a:ext cx="3600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85EE622-08FF-420C-9811-A8C0F5C23564}"/>
                    </a:ext>
                  </a:extLst>
                </p14:cNvPr>
                <p14:cNvContentPartPr/>
                <p14:nvPr/>
              </p14:nvContentPartPr>
              <p14:xfrm>
                <a:off x="11409720" y="2764076"/>
                <a:ext cx="26280" cy="5248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85EE622-08FF-420C-9811-A8C0F5C2356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401080" y="2755436"/>
                  <a:ext cx="4392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831C094E-AF84-474F-9F49-E51027A685DB}"/>
                    </a:ext>
                  </a:extLst>
                </p14:cNvPr>
                <p14:cNvContentPartPr/>
                <p14:nvPr/>
              </p14:nvContentPartPr>
              <p14:xfrm>
                <a:off x="11378760" y="3214796"/>
                <a:ext cx="365040" cy="1548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831C094E-AF84-474F-9F49-E51027A685D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369760" y="3205796"/>
                  <a:ext cx="382680" cy="17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BCEFF4F4-E03D-495D-953A-11C39C832F08}"/>
              </a:ext>
            </a:extLst>
          </p:cNvPr>
          <p:cNvGrpSpPr/>
          <p:nvPr/>
        </p:nvGrpSpPr>
        <p:grpSpPr>
          <a:xfrm>
            <a:off x="22200" y="3620156"/>
            <a:ext cx="658800" cy="628200"/>
            <a:chOff x="22200" y="3620156"/>
            <a:chExt cx="658800" cy="62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99DB057-0BDB-40B6-88B3-95211A1DB2E1}"/>
                    </a:ext>
                  </a:extLst>
                </p14:cNvPr>
                <p14:cNvContentPartPr/>
                <p14:nvPr/>
              </p14:nvContentPartPr>
              <p14:xfrm>
                <a:off x="232080" y="3742196"/>
                <a:ext cx="56880" cy="4633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99DB057-0BDB-40B6-88B3-95211A1DB2E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23440" y="3733196"/>
                  <a:ext cx="7452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4C26B4E-F24C-4028-AF3A-10A34873BD7F}"/>
                    </a:ext>
                  </a:extLst>
                </p14:cNvPr>
                <p14:cNvContentPartPr/>
                <p14:nvPr/>
              </p14:nvContentPartPr>
              <p14:xfrm>
                <a:off x="326400" y="3759836"/>
                <a:ext cx="73800" cy="4885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4C26B4E-F24C-4028-AF3A-10A34873BD7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17400" y="3750836"/>
                  <a:ext cx="9144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B4AA7D6B-8BA9-4369-A9FF-26F4A54D0FD0}"/>
                    </a:ext>
                  </a:extLst>
                </p14:cNvPr>
                <p14:cNvContentPartPr/>
                <p14:nvPr/>
              </p14:nvContentPartPr>
              <p14:xfrm>
                <a:off x="22200" y="3620156"/>
                <a:ext cx="658800" cy="6206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B4AA7D6B-8BA9-4369-A9FF-26F4A54D0FD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3560" y="3611156"/>
                  <a:ext cx="676440" cy="63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437A3739-C22F-4F63-AA33-1D10BEF46F55}"/>
              </a:ext>
            </a:extLst>
          </p:cNvPr>
          <p:cNvGrpSpPr/>
          <p:nvPr/>
        </p:nvGrpSpPr>
        <p:grpSpPr>
          <a:xfrm>
            <a:off x="1680000" y="3581636"/>
            <a:ext cx="5344920" cy="993960"/>
            <a:chOff x="1680000" y="3581636"/>
            <a:chExt cx="5344920" cy="99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4720CCB-7E3D-47AF-9035-03BFE7062501}"/>
                    </a:ext>
                  </a:extLst>
                </p14:cNvPr>
                <p14:cNvContentPartPr/>
                <p14:nvPr/>
              </p14:nvContentPartPr>
              <p14:xfrm>
                <a:off x="1680000" y="4006436"/>
                <a:ext cx="425160" cy="2473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4720CCB-7E3D-47AF-9035-03BFE706250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671000" y="3997436"/>
                  <a:ext cx="44280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9AA04B25-9973-464F-9E55-6D4C412B9BB5}"/>
                    </a:ext>
                  </a:extLst>
                </p14:cNvPr>
                <p14:cNvContentPartPr/>
                <p14:nvPr/>
              </p14:nvContentPartPr>
              <p14:xfrm>
                <a:off x="2268240" y="3974756"/>
                <a:ext cx="247680" cy="1972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9AA04B25-9973-464F-9E55-6D4C412B9BB5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259600" y="3966116"/>
                  <a:ext cx="26532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B51B6307-1AD1-44BF-9BE6-C9628AF32ADE}"/>
                    </a:ext>
                  </a:extLst>
                </p14:cNvPr>
                <p14:cNvContentPartPr/>
                <p14:nvPr/>
              </p14:nvContentPartPr>
              <p14:xfrm>
                <a:off x="2237640" y="4080956"/>
                <a:ext cx="358560" cy="4946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B51B6307-1AD1-44BF-9BE6-C9628AF32AD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228640" y="4072316"/>
                  <a:ext cx="37620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A674DFBD-6096-4F9D-990A-5F7782ACCC40}"/>
                    </a:ext>
                  </a:extLst>
                </p14:cNvPr>
                <p14:cNvContentPartPr/>
                <p14:nvPr/>
              </p14:nvContentPartPr>
              <p14:xfrm>
                <a:off x="2749920" y="3925076"/>
                <a:ext cx="225360" cy="1220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A674DFBD-6096-4F9D-990A-5F7782ACCC4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740920" y="3916076"/>
                  <a:ext cx="2430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BB56112E-126C-45F7-9270-A912B7376585}"/>
                    </a:ext>
                  </a:extLst>
                </p14:cNvPr>
                <p14:cNvContentPartPr/>
                <p14:nvPr/>
              </p14:nvContentPartPr>
              <p14:xfrm>
                <a:off x="2744880" y="4034876"/>
                <a:ext cx="324720" cy="528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BB56112E-126C-45F7-9270-A912B737658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735880" y="4026236"/>
                  <a:ext cx="342360" cy="54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B7E0F54E-F5F3-434B-B73A-7F6118798CD1}"/>
                    </a:ext>
                  </a:extLst>
                </p14:cNvPr>
                <p14:cNvContentPartPr/>
                <p14:nvPr/>
              </p14:nvContentPartPr>
              <p14:xfrm>
                <a:off x="3195240" y="3956756"/>
                <a:ext cx="43920" cy="157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B7E0F54E-F5F3-434B-B73A-7F6118798CD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186600" y="3948116"/>
                  <a:ext cx="6156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060E4CB-7DE9-47EB-BC50-E198878EB419}"/>
                    </a:ext>
                  </a:extLst>
                </p14:cNvPr>
                <p14:cNvContentPartPr/>
                <p14:nvPr/>
              </p14:nvContentPartPr>
              <p14:xfrm>
                <a:off x="3157440" y="3849836"/>
                <a:ext cx="36360" cy="381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060E4CB-7DE9-47EB-BC50-E198878EB41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148800" y="3841196"/>
                  <a:ext cx="540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9027050-377B-4031-B93C-207EF3481105}"/>
                    </a:ext>
                  </a:extLst>
                </p14:cNvPr>
                <p14:cNvContentPartPr/>
                <p14:nvPr/>
              </p14:nvContentPartPr>
              <p14:xfrm>
                <a:off x="3357960" y="3917876"/>
                <a:ext cx="362520" cy="2012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9027050-377B-4031-B93C-207EF348110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348960" y="3909236"/>
                  <a:ext cx="3801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B836193-63D2-4268-9F4F-2E0937B9E378}"/>
                    </a:ext>
                  </a:extLst>
                </p14:cNvPr>
                <p14:cNvContentPartPr/>
                <p14:nvPr/>
              </p14:nvContentPartPr>
              <p14:xfrm>
                <a:off x="3755400" y="3953156"/>
                <a:ext cx="303840" cy="2088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B836193-63D2-4268-9F4F-2E0937B9E37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746400" y="3944156"/>
                  <a:ext cx="3214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76A74E3-0978-4E79-9F95-6D7EB25C39B3}"/>
                    </a:ext>
                  </a:extLst>
                </p14:cNvPr>
                <p14:cNvContentPartPr/>
                <p14:nvPr/>
              </p14:nvContentPartPr>
              <p14:xfrm>
                <a:off x="4114680" y="3950636"/>
                <a:ext cx="254160" cy="1537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76A74E3-0978-4E79-9F95-6D7EB25C39B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106040" y="3941636"/>
                  <a:ext cx="2718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AE37E34-C112-400D-81E2-BC718621D1F8}"/>
                    </a:ext>
                  </a:extLst>
                </p14:cNvPr>
                <p14:cNvContentPartPr/>
                <p14:nvPr/>
              </p14:nvContentPartPr>
              <p14:xfrm>
                <a:off x="3981840" y="4065476"/>
                <a:ext cx="437040" cy="5083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AE37E34-C112-400D-81E2-BC718621D1F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972840" y="4056836"/>
                  <a:ext cx="45468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CA294C95-BBEE-402E-973F-42ED455E1437}"/>
                    </a:ext>
                  </a:extLst>
                </p14:cNvPr>
                <p14:cNvContentPartPr/>
                <p14:nvPr/>
              </p14:nvContentPartPr>
              <p14:xfrm>
                <a:off x="4522560" y="4001756"/>
                <a:ext cx="214200" cy="1702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CA294C95-BBEE-402E-973F-42ED455E143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513920" y="3993116"/>
                  <a:ext cx="2318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AC70C910-BD8F-4C49-8883-804C2DE6364C}"/>
                    </a:ext>
                  </a:extLst>
                </p14:cNvPr>
                <p14:cNvContentPartPr/>
                <p14:nvPr/>
              </p14:nvContentPartPr>
              <p14:xfrm>
                <a:off x="4817040" y="4043156"/>
                <a:ext cx="265320" cy="1807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AC70C910-BD8F-4C49-8883-804C2DE6364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808040" y="4034516"/>
                  <a:ext cx="2829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2481518B-8F6D-490B-AE19-0B41E18BE1B3}"/>
                    </a:ext>
                  </a:extLst>
                </p14:cNvPr>
                <p14:cNvContentPartPr/>
                <p14:nvPr/>
              </p14:nvContentPartPr>
              <p14:xfrm>
                <a:off x="5286840" y="4049636"/>
                <a:ext cx="286560" cy="1540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2481518B-8F6D-490B-AE19-0B41E18BE1B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277840" y="4040636"/>
                  <a:ext cx="3042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753379E-3D49-48B9-A885-B79DE669293C}"/>
                    </a:ext>
                  </a:extLst>
                </p14:cNvPr>
                <p14:cNvContentPartPr/>
                <p14:nvPr/>
              </p14:nvContentPartPr>
              <p14:xfrm>
                <a:off x="5587440" y="3581636"/>
                <a:ext cx="71280" cy="5770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753379E-3D49-48B9-A885-B79DE669293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578800" y="3572996"/>
                  <a:ext cx="88920" cy="59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7E68BD8-816D-4C95-A89D-35D8EBF6EA90}"/>
                    </a:ext>
                  </a:extLst>
                </p14:cNvPr>
                <p14:cNvContentPartPr/>
                <p14:nvPr/>
              </p14:nvContentPartPr>
              <p14:xfrm>
                <a:off x="5569080" y="3980156"/>
                <a:ext cx="342720" cy="1872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7E68BD8-816D-4C95-A89D-35D8EBF6EA9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560080" y="3971516"/>
                  <a:ext cx="3603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3E10BA0-1B88-4CB5-83CC-0AD7BAA0F720}"/>
                    </a:ext>
                  </a:extLst>
                </p14:cNvPr>
                <p14:cNvContentPartPr/>
                <p14:nvPr/>
              </p14:nvContentPartPr>
              <p14:xfrm>
                <a:off x="6142920" y="3988076"/>
                <a:ext cx="1800" cy="18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3E10BA0-1B88-4CB5-83CC-0AD7BAA0F720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134280" y="3979436"/>
                  <a:ext cx="1944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F2EB668-FC9B-4F2C-BF4B-5A1841D2B5B9}"/>
                    </a:ext>
                  </a:extLst>
                </p14:cNvPr>
                <p14:cNvContentPartPr/>
                <p14:nvPr/>
              </p14:nvContentPartPr>
              <p14:xfrm>
                <a:off x="5914320" y="3957476"/>
                <a:ext cx="431640" cy="2113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F2EB668-FC9B-4F2C-BF4B-5A1841D2B5B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905680" y="3948836"/>
                  <a:ext cx="44928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133E7D9F-749C-4F40-991C-995C8A463712}"/>
                    </a:ext>
                  </a:extLst>
                </p14:cNvPr>
                <p14:cNvContentPartPr/>
                <p14:nvPr/>
              </p14:nvContentPartPr>
              <p14:xfrm>
                <a:off x="6220320" y="3858116"/>
                <a:ext cx="14400" cy="356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133E7D9F-749C-4F40-991C-995C8A46371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211680" y="3849476"/>
                  <a:ext cx="3204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5CB8738C-F20F-44E7-A706-D2637992AA11}"/>
                    </a:ext>
                  </a:extLst>
                </p14:cNvPr>
                <p14:cNvContentPartPr/>
                <p14:nvPr/>
              </p14:nvContentPartPr>
              <p14:xfrm>
                <a:off x="6631440" y="3660836"/>
                <a:ext cx="306000" cy="4795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5CB8738C-F20F-44E7-A706-D2637992AA1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622440" y="3652196"/>
                  <a:ext cx="323640" cy="49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E4F6F766-2225-40C6-B5D9-0C4AA8103FB8}"/>
                    </a:ext>
                  </a:extLst>
                </p14:cNvPr>
                <p14:cNvContentPartPr/>
                <p14:nvPr/>
              </p14:nvContentPartPr>
              <p14:xfrm>
                <a:off x="6841680" y="4028396"/>
                <a:ext cx="183240" cy="1605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E4F6F766-2225-40C6-B5D9-0C4AA8103FB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832680" y="4019396"/>
                  <a:ext cx="200880" cy="17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uppo 143">
            <a:extLst>
              <a:ext uri="{FF2B5EF4-FFF2-40B4-BE49-F238E27FC236}">
                <a16:creationId xmlns:a16="http://schemas.microsoft.com/office/drawing/2014/main" id="{BD5104E8-89C8-4E43-9E64-897C5E26B7C4}"/>
              </a:ext>
            </a:extLst>
          </p:cNvPr>
          <p:cNvGrpSpPr/>
          <p:nvPr/>
        </p:nvGrpSpPr>
        <p:grpSpPr>
          <a:xfrm>
            <a:off x="7418040" y="3560396"/>
            <a:ext cx="2978640" cy="778320"/>
            <a:chOff x="7418040" y="3560396"/>
            <a:chExt cx="2978640" cy="77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62E807C-FCBF-46C1-AFB1-809850904CCA}"/>
                    </a:ext>
                  </a:extLst>
                </p14:cNvPr>
                <p14:cNvContentPartPr/>
                <p14:nvPr/>
              </p14:nvContentPartPr>
              <p14:xfrm>
                <a:off x="7418040" y="3941636"/>
                <a:ext cx="850320" cy="3160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62E807C-FCBF-46C1-AFB1-809850904CC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409040" y="3932996"/>
                  <a:ext cx="86796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0BEC32F-A9E7-45D0-9675-0D2BC03D3601}"/>
                    </a:ext>
                  </a:extLst>
                </p14:cNvPr>
                <p14:cNvContentPartPr/>
                <p14:nvPr/>
              </p14:nvContentPartPr>
              <p14:xfrm>
                <a:off x="8295360" y="4101476"/>
                <a:ext cx="349560" cy="2188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0BEC32F-A9E7-45D0-9675-0D2BC03D360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286360" y="4092476"/>
                  <a:ext cx="3672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FB90B10E-EFAC-4671-A8C2-A7D7EF65DC14}"/>
                    </a:ext>
                  </a:extLst>
                </p14:cNvPr>
                <p14:cNvContentPartPr/>
                <p14:nvPr/>
              </p14:nvContentPartPr>
              <p14:xfrm>
                <a:off x="8663280" y="3560396"/>
                <a:ext cx="99000" cy="6724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FB90B10E-EFAC-4671-A8C2-A7D7EF65DC1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654280" y="3551396"/>
                  <a:ext cx="116640" cy="69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DB6360F4-8D6D-4A05-815A-8B06C3DE75F6}"/>
                    </a:ext>
                  </a:extLst>
                </p14:cNvPr>
                <p14:cNvContentPartPr/>
                <p14:nvPr/>
              </p14:nvContentPartPr>
              <p14:xfrm>
                <a:off x="8782440" y="4043156"/>
                <a:ext cx="122760" cy="2052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DB6360F4-8D6D-4A05-815A-8B06C3DE75F6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773440" y="4034516"/>
                  <a:ext cx="1404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6FE005B-1196-4C40-BC4D-E7A0F308EE1A}"/>
                    </a:ext>
                  </a:extLst>
                </p14:cNvPr>
                <p14:cNvContentPartPr/>
                <p14:nvPr/>
              </p14:nvContentPartPr>
              <p14:xfrm>
                <a:off x="9066480" y="4091036"/>
                <a:ext cx="447480" cy="1746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6FE005B-1196-4C40-BC4D-E7A0F308EE1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057840" y="4082396"/>
                  <a:ext cx="4651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6815360A-908C-4F62-B1B3-E7E07507E6CA}"/>
                    </a:ext>
                  </a:extLst>
                </p14:cNvPr>
                <p14:cNvContentPartPr/>
                <p14:nvPr/>
              </p14:nvContentPartPr>
              <p14:xfrm>
                <a:off x="9385080" y="3999596"/>
                <a:ext cx="39240" cy="183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6815360A-908C-4F62-B1B3-E7E07507E6C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376440" y="3990956"/>
                  <a:ext cx="568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0FEB418-844C-4C0C-A6AB-C10F4A3E7DF1}"/>
                    </a:ext>
                  </a:extLst>
                </p14:cNvPr>
                <p14:cNvContentPartPr/>
                <p14:nvPr/>
              </p14:nvContentPartPr>
              <p14:xfrm>
                <a:off x="9792240" y="3999236"/>
                <a:ext cx="398880" cy="281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0FEB418-844C-4C0C-A6AB-C10F4A3E7DF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783600" y="3990236"/>
                  <a:ext cx="41652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0D824F60-9C48-4CE0-B036-F2545F3D4970}"/>
                    </a:ext>
                  </a:extLst>
                </p14:cNvPr>
                <p14:cNvContentPartPr/>
                <p14:nvPr/>
              </p14:nvContentPartPr>
              <p14:xfrm>
                <a:off x="10155120" y="3628796"/>
                <a:ext cx="43200" cy="6948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0D824F60-9C48-4CE0-B036-F2545F3D497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146480" y="3619796"/>
                  <a:ext cx="60840" cy="71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30F0B7BF-76F7-4A5C-806F-DD01E38C0825}"/>
                    </a:ext>
                  </a:extLst>
                </p14:cNvPr>
                <p14:cNvContentPartPr/>
                <p14:nvPr/>
              </p14:nvContentPartPr>
              <p14:xfrm>
                <a:off x="10223520" y="4094996"/>
                <a:ext cx="173160" cy="2437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30F0B7BF-76F7-4A5C-806F-DD01E38C082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214880" y="4086356"/>
                  <a:ext cx="190800" cy="26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A73C28CE-D1AF-469B-8F15-AC381E785B1D}"/>
              </a:ext>
            </a:extLst>
          </p:cNvPr>
          <p:cNvGrpSpPr/>
          <p:nvPr/>
        </p:nvGrpSpPr>
        <p:grpSpPr>
          <a:xfrm>
            <a:off x="88440" y="4608716"/>
            <a:ext cx="1010520" cy="1052280"/>
            <a:chOff x="88440" y="4608716"/>
            <a:chExt cx="1010520" cy="105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888A0446-6C56-480A-9955-6A62ECD31A50}"/>
                    </a:ext>
                  </a:extLst>
                </p14:cNvPr>
                <p14:cNvContentPartPr/>
                <p14:nvPr/>
              </p14:nvContentPartPr>
              <p14:xfrm>
                <a:off x="371040" y="4722836"/>
                <a:ext cx="311400" cy="5425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888A0446-6C56-480A-9955-6A62ECD31A5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62400" y="4714196"/>
                  <a:ext cx="32904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04ABEDF3-BB17-4A9F-BCED-F93F347EF4B6}"/>
                    </a:ext>
                  </a:extLst>
                </p14:cNvPr>
                <p14:cNvContentPartPr/>
                <p14:nvPr/>
              </p14:nvContentPartPr>
              <p14:xfrm>
                <a:off x="393000" y="4757396"/>
                <a:ext cx="280080" cy="97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04ABEDF3-BB17-4A9F-BCED-F93F347EF4B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84000" y="4748396"/>
                  <a:ext cx="2977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A77AE17-6D27-4F59-B963-4ED8F6C8F1AB}"/>
                    </a:ext>
                  </a:extLst>
                </p14:cNvPr>
                <p14:cNvContentPartPr/>
                <p14:nvPr/>
              </p14:nvContentPartPr>
              <p14:xfrm>
                <a:off x="413520" y="4971236"/>
                <a:ext cx="103320" cy="104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A77AE17-6D27-4F59-B963-4ED8F6C8F1A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04520" y="4962596"/>
                  <a:ext cx="1209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D4C027E-D2DC-40EE-A769-0BE21FDFD16B}"/>
                    </a:ext>
                  </a:extLst>
                </p14:cNvPr>
                <p14:cNvContentPartPr/>
                <p14:nvPr/>
              </p14:nvContentPartPr>
              <p14:xfrm>
                <a:off x="805200" y="4961516"/>
                <a:ext cx="293760" cy="6994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D4C027E-D2DC-40EE-A769-0BE21FDFD16B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96560" y="4952876"/>
                  <a:ext cx="311400" cy="71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71427C03-B34C-4D08-991A-046BD1A643BF}"/>
                    </a:ext>
                  </a:extLst>
                </p14:cNvPr>
                <p14:cNvContentPartPr/>
                <p14:nvPr/>
              </p14:nvContentPartPr>
              <p14:xfrm>
                <a:off x="88440" y="4608716"/>
                <a:ext cx="240120" cy="8604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71427C03-B34C-4D08-991A-046BD1A643B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9800" y="4600076"/>
                  <a:ext cx="257760" cy="87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uppo 151">
            <a:extLst>
              <a:ext uri="{FF2B5EF4-FFF2-40B4-BE49-F238E27FC236}">
                <a16:creationId xmlns:a16="http://schemas.microsoft.com/office/drawing/2014/main" id="{EA4D22C8-A6AB-401D-BB5C-97C8365BE0BC}"/>
              </a:ext>
            </a:extLst>
          </p:cNvPr>
          <p:cNvGrpSpPr/>
          <p:nvPr/>
        </p:nvGrpSpPr>
        <p:grpSpPr>
          <a:xfrm>
            <a:off x="1384800" y="4614836"/>
            <a:ext cx="664200" cy="921240"/>
            <a:chOff x="1384800" y="4614836"/>
            <a:chExt cx="664200" cy="92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1C5F1AF8-F75C-4E87-9101-D35D649FBE34}"/>
                    </a:ext>
                  </a:extLst>
                </p14:cNvPr>
                <p14:cNvContentPartPr/>
                <p14:nvPr/>
              </p14:nvContentPartPr>
              <p14:xfrm>
                <a:off x="1384800" y="4973396"/>
                <a:ext cx="248400" cy="3160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1C5F1AF8-F75C-4E87-9101-D35D649FBE3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376160" y="4964756"/>
                  <a:ext cx="2660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F423B3D-DB57-4C6A-B8C8-7C652670FEE1}"/>
                    </a:ext>
                  </a:extLst>
                </p14:cNvPr>
                <p14:cNvContentPartPr/>
                <p14:nvPr/>
              </p14:nvContentPartPr>
              <p14:xfrm>
                <a:off x="1816800" y="4614836"/>
                <a:ext cx="232200" cy="9212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F423B3D-DB57-4C6A-B8C8-7C652670FEE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808160" y="4605836"/>
                  <a:ext cx="249840" cy="93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D0F89D87-2CAE-461C-8E60-D40CF111BD12}"/>
              </a:ext>
            </a:extLst>
          </p:cNvPr>
          <p:cNvGrpSpPr/>
          <p:nvPr/>
        </p:nvGrpSpPr>
        <p:grpSpPr>
          <a:xfrm>
            <a:off x="7524960" y="1381676"/>
            <a:ext cx="2045880" cy="1001520"/>
            <a:chOff x="7524960" y="1381676"/>
            <a:chExt cx="2045880" cy="100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4A73613-A2F1-4E61-9C8E-81E2F67CB377}"/>
                    </a:ext>
                  </a:extLst>
                </p14:cNvPr>
                <p14:cNvContentPartPr/>
                <p14:nvPr/>
              </p14:nvContentPartPr>
              <p14:xfrm>
                <a:off x="7524960" y="1381676"/>
                <a:ext cx="250560" cy="7318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4A73613-A2F1-4E61-9C8E-81E2F67CB37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520640" y="1377356"/>
                  <a:ext cx="259200" cy="74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B7CE7367-F140-4235-AD3D-9281F1EB9D58}"/>
                    </a:ext>
                  </a:extLst>
                </p14:cNvPr>
                <p14:cNvContentPartPr/>
                <p14:nvPr/>
              </p14:nvContentPartPr>
              <p14:xfrm>
                <a:off x="7967760" y="1540436"/>
                <a:ext cx="305640" cy="4608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B7CE7367-F140-4235-AD3D-9281F1EB9D5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963440" y="1536116"/>
                  <a:ext cx="314280" cy="46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C53CF83-C39F-40FB-B7A3-9C9D012CC6C2}"/>
                    </a:ext>
                  </a:extLst>
                </p14:cNvPr>
                <p14:cNvContentPartPr/>
                <p14:nvPr/>
              </p14:nvContentPartPr>
              <p14:xfrm>
                <a:off x="7974240" y="1513796"/>
                <a:ext cx="268200" cy="201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C53CF83-C39F-40FB-B7A3-9C9D012CC6C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969920" y="1509476"/>
                  <a:ext cx="276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DB83E92-6F74-4C25-89F8-618A5432B100}"/>
                    </a:ext>
                  </a:extLst>
                </p14:cNvPr>
                <p14:cNvContentPartPr/>
                <p14:nvPr/>
              </p14:nvContentPartPr>
              <p14:xfrm>
                <a:off x="7924200" y="1723676"/>
                <a:ext cx="163080" cy="190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DB83E92-6F74-4C25-89F8-618A5432B10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919880" y="1719356"/>
                  <a:ext cx="1717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74D0C60-66B7-4A78-99AA-B44723D44A0D}"/>
                    </a:ext>
                  </a:extLst>
                </p14:cNvPr>
                <p14:cNvContentPartPr/>
                <p14:nvPr/>
              </p14:nvContentPartPr>
              <p14:xfrm>
                <a:off x="8383560" y="1788476"/>
                <a:ext cx="254160" cy="5947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74D0C60-66B7-4A78-99AA-B44723D44A0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379240" y="1784156"/>
                  <a:ext cx="262800" cy="60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A32AA6D-DEE6-424D-93B7-515BE47A976A}"/>
                    </a:ext>
                  </a:extLst>
                </p14:cNvPr>
                <p14:cNvContentPartPr/>
                <p14:nvPr/>
              </p14:nvContentPartPr>
              <p14:xfrm>
                <a:off x="8889000" y="1755356"/>
                <a:ext cx="209880" cy="2854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A32AA6D-DEE6-424D-93B7-515BE47A976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884680" y="1751036"/>
                  <a:ext cx="21852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1574619F-D208-43B9-BB1B-6DF4C212F56E}"/>
                    </a:ext>
                  </a:extLst>
                </p14:cNvPr>
                <p14:cNvContentPartPr/>
                <p14:nvPr/>
              </p14:nvContentPartPr>
              <p14:xfrm>
                <a:off x="9311640" y="1411196"/>
                <a:ext cx="259200" cy="7448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1574619F-D208-43B9-BB1B-6DF4C212F56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307320" y="1406876"/>
                  <a:ext cx="267840" cy="75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954D16DC-FF09-4982-B177-245B92823A56}"/>
                  </a:ext>
                </a:extLst>
              </p14:cNvPr>
              <p14:cNvContentPartPr/>
              <p14:nvPr/>
            </p14:nvContentPartPr>
            <p14:xfrm>
              <a:off x="2348520" y="5361116"/>
              <a:ext cx="25200" cy="1584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954D16DC-FF09-4982-B177-245B92823A56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2339880" y="5352476"/>
                <a:ext cx="42840" cy="33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59E10145-8695-42C5-9B77-CBB61D44BB33}"/>
              </a:ext>
            </a:extLst>
          </p:cNvPr>
          <p:cNvGrpSpPr/>
          <p:nvPr/>
        </p:nvGrpSpPr>
        <p:grpSpPr>
          <a:xfrm>
            <a:off x="285720" y="5826236"/>
            <a:ext cx="1360440" cy="585360"/>
            <a:chOff x="285720" y="5826236"/>
            <a:chExt cx="1360440" cy="58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8125BF84-255A-47B4-9F58-5E611BF3DB5A}"/>
                    </a:ext>
                  </a:extLst>
                </p14:cNvPr>
                <p14:cNvContentPartPr/>
                <p14:nvPr/>
              </p14:nvContentPartPr>
              <p14:xfrm>
                <a:off x="285720" y="5826236"/>
                <a:ext cx="759600" cy="5292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8125BF84-255A-47B4-9F58-5E611BF3DB5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81400" y="5821916"/>
                  <a:ext cx="768240" cy="53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9C84BB9C-40B3-4E2F-A6C3-9D575C6D8698}"/>
                    </a:ext>
                  </a:extLst>
                </p14:cNvPr>
                <p14:cNvContentPartPr/>
                <p14:nvPr/>
              </p14:nvContentPartPr>
              <p14:xfrm>
                <a:off x="1179600" y="6140876"/>
                <a:ext cx="466560" cy="2707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9C84BB9C-40B3-4E2F-A6C3-9D575C6D869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175280" y="6136556"/>
                  <a:ext cx="475200" cy="279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FC2B20F8-9EAB-41BA-925C-E69DEE9A4427}"/>
                  </a:ext>
                </a:extLst>
              </p14:cNvPr>
              <p14:cNvContentPartPr/>
              <p14:nvPr/>
            </p14:nvContentPartPr>
            <p14:xfrm>
              <a:off x="2250240" y="6194156"/>
              <a:ext cx="489600" cy="27612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FC2B20F8-9EAB-41BA-925C-E69DEE9A4427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2245920" y="6189836"/>
                <a:ext cx="498240" cy="28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6CE1924B-B2AD-41F0-ACEC-A9EF98D565C6}"/>
              </a:ext>
            </a:extLst>
          </p:cNvPr>
          <p:cNvGrpSpPr/>
          <p:nvPr/>
        </p:nvGrpSpPr>
        <p:grpSpPr>
          <a:xfrm>
            <a:off x="3238800" y="6169316"/>
            <a:ext cx="1141920" cy="569520"/>
            <a:chOff x="3238800" y="6169316"/>
            <a:chExt cx="1141920" cy="56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AB2FDD7-E050-40B0-9C57-2BCABB57C1DB}"/>
                    </a:ext>
                  </a:extLst>
                </p14:cNvPr>
                <p14:cNvContentPartPr/>
                <p14:nvPr/>
              </p14:nvContentPartPr>
              <p14:xfrm>
                <a:off x="3238800" y="6169316"/>
                <a:ext cx="306360" cy="5695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AB2FDD7-E050-40B0-9C57-2BCABB57C1D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234480" y="6164996"/>
                  <a:ext cx="31500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0F75EE9-6424-4A22-9776-6E295A05428E}"/>
                    </a:ext>
                  </a:extLst>
                </p14:cNvPr>
                <p14:cNvContentPartPr/>
                <p14:nvPr/>
              </p14:nvContentPartPr>
              <p14:xfrm>
                <a:off x="3586200" y="6262916"/>
                <a:ext cx="794520" cy="2545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0F75EE9-6424-4A22-9776-6E295A05428E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581880" y="6258596"/>
                  <a:ext cx="803160" cy="263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70" name="Input penna 169">
                <a:extLst>
                  <a:ext uri="{FF2B5EF4-FFF2-40B4-BE49-F238E27FC236}">
                    <a16:creationId xmlns:a16="http://schemas.microsoft.com/office/drawing/2014/main" id="{E12E06A7-6553-48E4-85E4-B5A62506B25B}"/>
                  </a:ext>
                </a:extLst>
              </p14:cNvPr>
              <p14:cNvContentPartPr/>
              <p14:nvPr/>
            </p14:nvContentPartPr>
            <p14:xfrm>
              <a:off x="4462440" y="6292796"/>
              <a:ext cx="314640" cy="248040"/>
            </p14:xfrm>
          </p:contentPart>
        </mc:Choice>
        <mc:Fallback xmlns="">
          <p:pic>
            <p:nvPicPr>
              <p:cNvPr id="170" name="Input penna 169">
                <a:extLst>
                  <a:ext uri="{FF2B5EF4-FFF2-40B4-BE49-F238E27FC236}">
                    <a16:creationId xmlns:a16="http://schemas.microsoft.com/office/drawing/2014/main" id="{E12E06A7-6553-48E4-85E4-B5A62506B25B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4458120" y="6288476"/>
                <a:ext cx="323280" cy="25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71" name="Input penna 170">
                <a:extLst>
                  <a:ext uri="{FF2B5EF4-FFF2-40B4-BE49-F238E27FC236}">
                    <a16:creationId xmlns:a16="http://schemas.microsoft.com/office/drawing/2014/main" id="{BCEE63AD-55D0-40C4-B54D-A7A28A0FE6C8}"/>
                  </a:ext>
                </a:extLst>
              </p14:cNvPr>
              <p14:cNvContentPartPr/>
              <p14:nvPr/>
            </p14:nvContentPartPr>
            <p14:xfrm>
              <a:off x="4880760" y="5898956"/>
              <a:ext cx="241200" cy="561960"/>
            </p14:xfrm>
          </p:contentPart>
        </mc:Choice>
        <mc:Fallback xmlns="">
          <p:pic>
            <p:nvPicPr>
              <p:cNvPr id="171" name="Input penna 170">
                <a:extLst>
                  <a:ext uri="{FF2B5EF4-FFF2-40B4-BE49-F238E27FC236}">
                    <a16:creationId xmlns:a16="http://schemas.microsoft.com/office/drawing/2014/main" id="{BCEE63AD-55D0-40C4-B54D-A7A28A0FE6C8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4876440" y="5894636"/>
                <a:ext cx="249840" cy="57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72" name="Input penna 171">
                <a:extLst>
                  <a:ext uri="{FF2B5EF4-FFF2-40B4-BE49-F238E27FC236}">
                    <a16:creationId xmlns:a16="http://schemas.microsoft.com/office/drawing/2014/main" id="{EFBD6605-278A-434F-9002-C69F1BC49C9C}"/>
                  </a:ext>
                </a:extLst>
              </p14:cNvPr>
              <p14:cNvContentPartPr/>
              <p14:nvPr/>
            </p14:nvContentPartPr>
            <p14:xfrm>
              <a:off x="4762680" y="6145196"/>
              <a:ext cx="305640" cy="37440"/>
            </p14:xfrm>
          </p:contentPart>
        </mc:Choice>
        <mc:Fallback xmlns="">
          <p:pic>
            <p:nvPicPr>
              <p:cNvPr id="172" name="Input penna 171">
                <a:extLst>
                  <a:ext uri="{FF2B5EF4-FFF2-40B4-BE49-F238E27FC236}">
                    <a16:creationId xmlns:a16="http://schemas.microsoft.com/office/drawing/2014/main" id="{EFBD6605-278A-434F-9002-C69F1BC49C9C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4758360" y="6140876"/>
                <a:ext cx="3142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73" name="Input penna 172">
                <a:extLst>
                  <a:ext uri="{FF2B5EF4-FFF2-40B4-BE49-F238E27FC236}">
                    <a16:creationId xmlns:a16="http://schemas.microsoft.com/office/drawing/2014/main" id="{63DCBA4C-A72E-4E77-AE1A-843E7F960547}"/>
                  </a:ext>
                </a:extLst>
              </p14:cNvPr>
              <p14:cNvContentPartPr/>
              <p14:nvPr/>
            </p14:nvContentPartPr>
            <p14:xfrm>
              <a:off x="5205480" y="6311516"/>
              <a:ext cx="232560" cy="166320"/>
            </p14:xfrm>
          </p:contentPart>
        </mc:Choice>
        <mc:Fallback xmlns="">
          <p:pic>
            <p:nvPicPr>
              <p:cNvPr id="173" name="Input penna 172">
                <a:extLst>
                  <a:ext uri="{FF2B5EF4-FFF2-40B4-BE49-F238E27FC236}">
                    <a16:creationId xmlns:a16="http://schemas.microsoft.com/office/drawing/2014/main" id="{63DCBA4C-A72E-4E77-AE1A-843E7F960547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5201160" y="6307196"/>
                <a:ext cx="24120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74" name="Input penna 173">
                <a:extLst>
                  <a:ext uri="{FF2B5EF4-FFF2-40B4-BE49-F238E27FC236}">
                    <a16:creationId xmlns:a16="http://schemas.microsoft.com/office/drawing/2014/main" id="{B0018B3E-EB7F-4B94-87F0-D789A9A7615E}"/>
                  </a:ext>
                </a:extLst>
              </p14:cNvPr>
              <p14:cNvContentPartPr/>
              <p14:nvPr/>
            </p14:nvContentPartPr>
            <p14:xfrm>
              <a:off x="5857080" y="6235196"/>
              <a:ext cx="17280" cy="502920"/>
            </p14:xfrm>
          </p:contentPart>
        </mc:Choice>
        <mc:Fallback xmlns="">
          <p:pic>
            <p:nvPicPr>
              <p:cNvPr id="174" name="Input penna 173">
                <a:extLst>
                  <a:ext uri="{FF2B5EF4-FFF2-40B4-BE49-F238E27FC236}">
                    <a16:creationId xmlns:a16="http://schemas.microsoft.com/office/drawing/2014/main" id="{B0018B3E-EB7F-4B94-87F0-D789A9A7615E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5852760" y="6230876"/>
                <a:ext cx="25920" cy="51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75" name="Input penna 174">
                <a:extLst>
                  <a:ext uri="{FF2B5EF4-FFF2-40B4-BE49-F238E27FC236}">
                    <a16:creationId xmlns:a16="http://schemas.microsoft.com/office/drawing/2014/main" id="{0F91AC15-CC7D-4F5B-9172-5A551F8F1998}"/>
                  </a:ext>
                </a:extLst>
              </p14:cNvPr>
              <p14:cNvContentPartPr/>
              <p14:nvPr/>
            </p14:nvContentPartPr>
            <p14:xfrm>
              <a:off x="5745120" y="6221876"/>
              <a:ext cx="464400" cy="183600"/>
            </p14:xfrm>
          </p:contentPart>
        </mc:Choice>
        <mc:Fallback xmlns="">
          <p:pic>
            <p:nvPicPr>
              <p:cNvPr id="175" name="Input penna 174">
                <a:extLst>
                  <a:ext uri="{FF2B5EF4-FFF2-40B4-BE49-F238E27FC236}">
                    <a16:creationId xmlns:a16="http://schemas.microsoft.com/office/drawing/2014/main" id="{0F91AC15-CC7D-4F5B-9172-5A551F8F1998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5740800" y="6217556"/>
                <a:ext cx="47304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4C8C9D2D-D445-4AC9-B675-E3059D8DACF1}"/>
                  </a:ext>
                </a:extLst>
              </p14:cNvPr>
              <p14:cNvContentPartPr/>
              <p14:nvPr/>
            </p14:nvContentPartPr>
            <p14:xfrm>
              <a:off x="6301680" y="6225116"/>
              <a:ext cx="535320" cy="16992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4C8C9D2D-D445-4AC9-B675-E3059D8DACF1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6297360" y="6220796"/>
                <a:ext cx="543960" cy="17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177" name="Input penna 176">
                <a:extLst>
                  <a:ext uri="{FF2B5EF4-FFF2-40B4-BE49-F238E27FC236}">
                    <a16:creationId xmlns:a16="http://schemas.microsoft.com/office/drawing/2014/main" id="{FDF36593-CF55-4E28-9621-F534A26E49BC}"/>
                  </a:ext>
                </a:extLst>
              </p14:cNvPr>
              <p14:cNvContentPartPr/>
              <p14:nvPr/>
            </p14:nvContentPartPr>
            <p14:xfrm>
              <a:off x="6912960" y="6224396"/>
              <a:ext cx="230760" cy="196560"/>
            </p14:xfrm>
          </p:contentPart>
        </mc:Choice>
        <mc:Fallback xmlns="">
          <p:pic>
            <p:nvPicPr>
              <p:cNvPr id="177" name="Input penna 176">
                <a:extLst>
                  <a:ext uri="{FF2B5EF4-FFF2-40B4-BE49-F238E27FC236}">
                    <a16:creationId xmlns:a16="http://schemas.microsoft.com/office/drawing/2014/main" id="{FDF36593-CF55-4E28-9621-F534A26E49BC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6908640" y="6220076"/>
                <a:ext cx="23940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78" name="Input penna 177">
                <a:extLst>
                  <a:ext uri="{FF2B5EF4-FFF2-40B4-BE49-F238E27FC236}">
                    <a16:creationId xmlns:a16="http://schemas.microsoft.com/office/drawing/2014/main" id="{433EBA2E-5F5B-496F-B8B0-C572965524C1}"/>
                  </a:ext>
                </a:extLst>
              </p14:cNvPr>
              <p14:cNvContentPartPr/>
              <p14:nvPr/>
            </p14:nvContentPartPr>
            <p14:xfrm>
              <a:off x="7373760" y="5887436"/>
              <a:ext cx="120600" cy="497160"/>
            </p14:xfrm>
          </p:contentPart>
        </mc:Choice>
        <mc:Fallback xmlns="">
          <p:pic>
            <p:nvPicPr>
              <p:cNvPr id="178" name="Input penna 177">
                <a:extLst>
                  <a:ext uri="{FF2B5EF4-FFF2-40B4-BE49-F238E27FC236}">
                    <a16:creationId xmlns:a16="http://schemas.microsoft.com/office/drawing/2014/main" id="{433EBA2E-5F5B-496F-B8B0-C572965524C1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7369440" y="5883116"/>
                <a:ext cx="129240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79" name="Input penna 178">
                <a:extLst>
                  <a:ext uri="{FF2B5EF4-FFF2-40B4-BE49-F238E27FC236}">
                    <a16:creationId xmlns:a16="http://schemas.microsoft.com/office/drawing/2014/main" id="{7ACF35B3-8251-4229-9B86-4D4A3BA00153}"/>
                  </a:ext>
                </a:extLst>
              </p14:cNvPr>
              <p14:cNvContentPartPr/>
              <p14:nvPr/>
            </p14:nvContentPartPr>
            <p14:xfrm>
              <a:off x="7143360" y="6107396"/>
              <a:ext cx="296640" cy="36720"/>
            </p14:xfrm>
          </p:contentPart>
        </mc:Choice>
        <mc:Fallback xmlns="">
          <p:pic>
            <p:nvPicPr>
              <p:cNvPr id="179" name="Input penna 178">
                <a:extLst>
                  <a:ext uri="{FF2B5EF4-FFF2-40B4-BE49-F238E27FC236}">
                    <a16:creationId xmlns:a16="http://schemas.microsoft.com/office/drawing/2014/main" id="{7ACF35B3-8251-4229-9B86-4D4A3BA00153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7139040" y="6103076"/>
                <a:ext cx="305280" cy="4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6151F01D-CE4D-4DE2-B84C-F76ECAB1EAD4}"/>
                  </a:ext>
                </a:extLst>
              </p14:cNvPr>
              <p14:cNvContentPartPr/>
              <p14:nvPr/>
            </p14:nvContentPartPr>
            <p14:xfrm>
              <a:off x="7610280" y="6253196"/>
              <a:ext cx="248040" cy="20412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6151F01D-CE4D-4DE2-B84C-F76ECAB1EAD4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7605960" y="6248876"/>
                <a:ext cx="25668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250EB9AB-BA2B-491E-979D-76AFEA6C2C98}"/>
                  </a:ext>
                </a:extLst>
              </p14:cNvPr>
              <p14:cNvContentPartPr/>
              <p14:nvPr/>
            </p14:nvContentPartPr>
            <p14:xfrm>
              <a:off x="8328480" y="6234476"/>
              <a:ext cx="459360" cy="22860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250EB9AB-BA2B-491E-979D-76AFEA6C2C98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8324160" y="6230156"/>
                <a:ext cx="468000" cy="23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EACBF3E9-1F42-477A-BB01-8FBA92DD1893}"/>
                  </a:ext>
                </a:extLst>
              </p14:cNvPr>
              <p14:cNvContentPartPr/>
              <p14:nvPr/>
            </p14:nvContentPartPr>
            <p14:xfrm>
              <a:off x="8884320" y="6240236"/>
              <a:ext cx="248760" cy="24156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EACBF3E9-1F42-477A-BB01-8FBA92DD1893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8880000" y="6235916"/>
                <a:ext cx="25740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83" name="Input penna 182">
                <a:extLst>
                  <a:ext uri="{FF2B5EF4-FFF2-40B4-BE49-F238E27FC236}">
                    <a16:creationId xmlns:a16="http://schemas.microsoft.com/office/drawing/2014/main" id="{5DCB2D43-F29E-4B5E-9AC0-C54064C5D391}"/>
                  </a:ext>
                </a:extLst>
              </p14:cNvPr>
              <p14:cNvContentPartPr/>
              <p14:nvPr/>
            </p14:nvContentPartPr>
            <p14:xfrm>
              <a:off x="9211920" y="6275516"/>
              <a:ext cx="312480" cy="205560"/>
            </p14:xfrm>
          </p:contentPart>
        </mc:Choice>
        <mc:Fallback xmlns="">
          <p:pic>
            <p:nvPicPr>
              <p:cNvPr id="183" name="Input penna 182">
                <a:extLst>
                  <a:ext uri="{FF2B5EF4-FFF2-40B4-BE49-F238E27FC236}">
                    <a16:creationId xmlns:a16="http://schemas.microsoft.com/office/drawing/2014/main" id="{5DCB2D43-F29E-4B5E-9AC0-C54064C5D391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9207600" y="6271196"/>
                <a:ext cx="32112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184" name="Input penna 183">
                <a:extLst>
                  <a:ext uri="{FF2B5EF4-FFF2-40B4-BE49-F238E27FC236}">
                    <a16:creationId xmlns:a16="http://schemas.microsoft.com/office/drawing/2014/main" id="{A8DD83CC-782B-4991-A96B-6C95852F5F5C}"/>
                  </a:ext>
                </a:extLst>
              </p14:cNvPr>
              <p14:cNvContentPartPr/>
              <p14:nvPr/>
            </p14:nvContentPartPr>
            <p14:xfrm>
              <a:off x="9652920" y="6276596"/>
              <a:ext cx="465840" cy="220320"/>
            </p14:xfrm>
          </p:contentPart>
        </mc:Choice>
        <mc:Fallback xmlns="">
          <p:pic>
            <p:nvPicPr>
              <p:cNvPr id="184" name="Input penna 183">
                <a:extLst>
                  <a:ext uri="{FF2B5EF4-FFF2-40B4-BE49-F238E27FC236}">
                    <a16:creationId xmlns:a16="http://schemas.microsoft.com/office/drawing/2014/main" id="{A8DD83CC-782B-4991-A96B-6C95852F5F5C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9648600" y="6272276"/>
                <a:ext cx="474480" cy="22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185" name="Input penna 184">
                <a:extLst>
                  <a:ext uri="{FF2B5EF4-FFF2-40B4-BE49-F238E27FC236}">
                    <a16:creationId xmlns:a16="http://schemas.microsoft.com/office/drawing/2014/main" id="{D49DF2E3-F7C8-4F58-BA1F-4F06A3433884}"/>
                  </a:ext>
                </a:extLst>
              </p14:cNvPr>
              <p14:cNvContentPartPr/>
              <p14:nvPr/>
            </p14:nvContentPartPr>
            <p14:xfrm>
              <a:off x="10240080" y="6344276"/>
              <a:ext cx="255600" cy="221400"/>
            </p14:xfrm>
          </p:contentPart>
        </mc:Choice>
        <mc:Fallback xmlns="">
          <p:pic>
            <p:nvPicPr>
              <p:cNvPr id="185" name="Input penna 184">
                <a:extLst>
                  <a:ext uri="{FF2B5EF4-FFF2-40B4-BE49-F238E27FC236}">
                    <a16:creationId xmlns:a16="http://schemas.microsoft.com/office/drawing/2014/main" id="{D49DF2E3-F7C8-4F58-BA1F-4F06A3433884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10235760" y="6339956"/>
                <a:ext cx="26424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62D72E71-C797-4B82-94FC-AA32EC38EEDF}"/>
                  </a:ext>
                </a:extLst>
              </p14:cNvPr>
              <p14:cNvContentPartPr/>
              <p14:nvPr/>
            </p14:nvContentPartPr>
            <p14:xfrm>
              <a:off x="10459320" y="5964836"/>
              <a:ext cx="68760" cy="61452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62D72E71-C797-4B82-94FC-AA32EC38EEDF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10455000" y="5960516"/>
                <a:ext cx="77400" cy="62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9C8ACF41-C8F1-498E-A0C9-FF2CE4631C52}"/>
                  </a:ext>
                </a:extLst>
              </p14:cNvPr>
              <p14:cNvContentPartPr/>
              <p14:nvPr/>
            </p14:nvContentPartPr>
            <p14:xfrm>
              <a:off x="10599000" y="6397196"/>
              <a:ext cx="320400" cy="22932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9C8ACF41-C8F1-498E-A0C9-FF2CE4631C52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10594680" y="6392876"/>
                <a:ext cx="329040" cy="23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D5F6A5FC-85DB-4CF9-B5E4-5C0CE694431F}"/>
                  </a:ext>
                </a:extLst>
              </p14:cNvPr>
              <p14:cNvContentPartPr/>
              <p14:nvPr/>
            </p14:nvContentPartPr>
            <p14:xfrm>
              <a:off x="1075200" y="357476"/>
              <a:ext cx="150120" cy="18684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D5F6A5FC-85DB-4CF9-B5E4-5C0CE694431F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1070880" y="353156"/>
                <a:ext cx="158760" cy="195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290473BC-F69C-4A12-98D4-48B4C8EB4448}"/>
              </a:ext>
            </a:extLst>
          </p:cNvPr>
          <p:cNvGrpSpPr/>
          <p:nvPr/>
        </p:nvGrpSpPr>
        <p:grpSpPr>
          <a:xfrm>
            <a:off x="10444920" y="4918316"/>
            <a:ext cx="811440" cy="403560"/>
            <a:chOff x="10444920" y="4918316"/>
            <a:chExt cx="811440" cy="40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3BEC6DD-F0D0-4257-9C41-285098CEC0C9}"/>
                    </a:ext>
                  </a:extLst>
                </p14:cNvPr>
                <p14:cNvContentPartPr/>
                <p14:nvPr/>
              </p14:nvContentPartPr>
              <p14:xfrm>
                <a:off x="10444920" y="5065556"/>
                <a:ext cx="138960" cy="178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3BEC6DD-F0D0-4257-9C41-285098CEC0C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436280" y="5056556"/>
                  <a:ext cx="1566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3A8DFD15-FA2F-40A5-BE28-454C40734EFA}"/>
                    </a:ext>
                  </a:extLst>
                </p14:cNvPr>
                <p14:cNvContentPartPr/>
                <p14:nvPr/>
              </p14:nvContentPartPr>
              <p14:xfrm>
                <a:off x="10802760" y="5017316"/>
                <a:ext cx="192960" cy="2048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3A8DFD15-FA2F-40A5-BE28-454C40734EF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793760" y="5008316"/>
                  <a:ext cx="2106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B61A74B0-C423-417C-97CE-73EDC7D50452}"/>
                    </a:ext>
                  </a:extLst>
                </p14:cNvPr>
                <p14:cNvContentPartPr/>
                <p14:nvPr/>
              </p14:nvContentPartPr>
              <p14:xfrm>
                <a:off x="10978800" y="5235836"/>
                <a:ext cx="47880" cy="860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B61A74B0-C423-417C-97CE-73EDC7D5045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969800" y="5226836"/>
                  <a:ext cx="6552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3810025-A563-4A12-A6D3-C361F02419AF}"/>
                    </a:ext>
                  </a:extLst>
                </p14:cNvPr>
                <p14:cNvContentPartPr/>
                <p14:nvPr/>
              </p14:nvContentPartPr>
              <p14:xfrm>
                <a:off x="11152680" y="5043956"/>
                <a:ext cx="103680" cy="2113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3810025-A563-4A12-A6D3-C361F02419A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144040" y="5034956"/>
                  <a:ext cx="1213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C66E689E-1B51-411F-9380-B27C6F5307DA}"/>
                    </a:ext>
                  </a:extLst>
                </p14:cNvPr>
                <p14:cNvContentPartPr/>
                <p14:nvPr/>
              </p14:nvContentPartPr>
              <p14:xfrm>
                <a:off x="10708800" y="4918316"/>
                <a:ext cx="137880" cy="3859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C66E689E-1B51-411F-9380-B27C6F5307D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699800" y="4909316"/>
                  <a:ext cx="155520" cy="40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7DF603DB-CB56-48FB-A4B5-024953D0E10A}"/>
              </a:ext>
            </a:extLst>
          </p:cNvPr>
          <p:cNvGrpSpPr/>
          <p:nvPr/>
        </p:nvGrpSpPr>
        <p:grpSpPr>
          <a:xfrm>
            <a:off x="11422320" y="4973396"/>
            <a:ext cx="485640" cy="337320"/>
            <a:chOff x="11422320" y="4973396"/>
            <a:chExt cx="485640" cy="33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55FFEE5-C571-4922-8355-81481C4FA1D6}"/>
                    </a:ext>
                  </a:extLst>
                </p14:cNvPr>
                <p14:cNvContentPartPr/>
                <p14:nvPr/>
              </p14:nvContentPartPr>
              <p14:xfrm>
                <a:off x="11422320" y="4973396"/>
                <a:ext cx="85320" cy="3373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55FFEE5-C571-4922-8355-81481C4FA1D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413320" y="4964396"/>
                  <a:ext cx="10296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3A161DB8-2E5F-48C0-907B-DB42416AA63B}"/>
                    </a:ext>
                  </a:extLst>
                </p14:cNvPr>
                <p14:cNvContentPartPr/>
                <p14:nvPr/>
              </p14:nvContentPartPr>
              <p14:xfrm>
                <a:off x="11591160" y="5185796"/>
                <a:ext cx="91800" cy="118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3A161DB8-2E5F-48C0-907B-DB42416AA63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582160" y="5176796"/>
                  <a:ext cx="1094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BBBD8EAF-DAD2-48C4-9909-D8FA5569A81F}"/>
                    </a:ext>
                  </a:extLst>
                </p14:cNvPr>
                <p14:cNvContentPartPr/>
                <p14:nvPr/>
              </p14:nvContentPartPr>
              <p14:xfrm>
                <a:off x="11581440" y="5253476"/>
                <a:ext cx="82800" cy="61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BBBD8EAF-DAD2-48C4-9909-D8FA5569A81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572800" y="5244836"/>
                  <a:ext cx="1004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109B774A-AE02-49F2-9969-66C899AB8325}"/>
                    </a:ext>
                  </a:extLst>
                </p14:cNvPr>
                <p14:cNvContentPartPr/>
                <p14:nvPr/>
              </p14:nvContentPartPr>
              <p14:xfrm>
                <a:off x="11832000" y="5144036"/>
                <a:ext cx="75960" cy="1011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109B774A-AE02-49F2-9969-66C899AB8325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823360" y="5135036"/>
                  <a:ext cx="9360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5C1C031E-13C2-43C0-A335-98B324991C1D}"/>
                    </a:ext>
                  </a:extLst>
                </p14:cNvPr>
                <p14:cNvContentPartPr/>
                <p14:nvPr/>
              </p14:nvContentPartPr>
              <p14:xfrm>
                <a:off x="11887440" y="4991036"/>
                <a:ext cx="19080" cy="118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5C1C031E-13C2-43C0-A335-98B324991C1D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878800" y="4982396"/>
                  <a:ext cx="36720" cy="2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uppo 273">
            <a:extLst>
              <a:ext uri="{FF2B5EF4-FFF2-40B4-BE49-F238E27FC236}">
                <a16:creationId xmlns:a16="http://schemas.microsoft.com/office/drawing/2014/main" id="{B3B41CA5-B25B-4F40-A884-5D087507FF8C}"/>
              </a:ext>
            </a:extLst>
          </p:cNvPr>
          <p:cNvGrpSpPr/>
          <p:nvPr/>
        </p:nvGrpSpPr>
        <p:grpSpPr>
          <a:xfrm>
            <a:off x="2541480" y="4676756"/>
            <a:ext cx="7663680" cy="1057320"/>
            <a:chOff x="2541480" y="4676756"/>
            <a:chExt cx="7663680" cy="105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3F5AEE86-9D5E-46BD-A25B-AE7D999187E1}"/>
                    </a:ext>
                  </a:extLst>
                </p14:cNvPr>
                <p14:cNvContentPartPr/>
                <p14:nvPr/>
              </p14:nvContentPartPr>
              <p14:xfrm>
                <a:off x="8379600" y="5023436"/>
                <a:ext cx="168840" cy="1576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3F5AEE86-9D5E-46BD-A25B-AE7D999187E1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370960" y="5014796"/>
                  <a:ext cx="1864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E51000A6-2150-4420-BB24-C25095422709}"/>
                    </a:ext>
                  </a:extLst>
                </p14:cNvPr>
                <p14:cNvContentPartPr/>
                <p14:nvPr/>
              </p14:nvContentPartPr>
              <p14:xfrm>
                <a:off x="8574360" y="4722836"/>
                <a:ext cx="35640" cy="4381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E51000A6-2150-4420-BB24-C2509542270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565360" y="4714196"/>
                  <a:ext cx="5328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696C15FC-AC84-457F-AE3D-48E97DE92803}"/>
                    </a:ext>
                  </a:extLst>
                </p14:cNvPr>
                <p14:cNvContentPartPr/>
                <p14:nvPr/>
              </p14:nvContentPartPr>
              <p14:xfrm>
                <a:off x="8692800" y="5128196"/>
                <a:ext cx="24120" cy="471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696C15FC-AC84-457F-AE3D-48E97DE9280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683800" y="5119196"/>
                  <a:ext cx="41760" cy="6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3271868F-C4E3-485D-B81D-07FA7C7AE388}"/>
                    </a:ext>
                  </a:extLst>
                </p14:cNvPr>
                <p14:cNvContentPartPr/>
                <p14:nvPr/>
              </p14:nvContentPartPr>
              <p14:xfrm>
                <a:off x="8734920" y="5022716"/>
                <a:ext cx="10440" cy="86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3271868F-C4E3-485D-B81D-07FA7C7AE38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726280" y="5013716"/>
                  <a:ext cx="280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B0AD171-45E8-48D4-80C1-7B93AB38D718}"/>
                    </a:ext>
                  </a:extLst>
                </p14:cNvPr>
                <p14:cNvContentPartPr/>
                <p14:nvPr/>
              </p14:nvContentPartPr>
              <p14:xfrm>
                <a:off x="9028320" y="4857476"/>
                <a:ext cx="133920" cy="411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B0AD171-45E8-48D4-80C1-7B93AB38D71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019320" y="4848476"/>
                  <a:ext cx="15156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CB21B2DF-4473-4BB5-BF10-E9A412FA540A}"/>
                    </a:ext>
                  </a:extLst>
                </p14:cNvPr>
                <p14:cNvContentPartPr/>
                <p14:nvPr/>
              </p14:nvContentPartPr>
              <p14:xfrm>
                <a:off x="9148200" y="5014076"/>
                <a:ext cx="144360" cy="1602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CB21B2DF-4473-4BB5-BF10-E9A412FA540A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9139560" y="5005076"/>
                  <a:ext cx="1620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C749289-2FE3-4038-9861-E19F247B73CB}"/>
                    </a:ext>
                  </a:extLst>
                </p14:cNvPr>
                <p14:cNvContentPartPr/>
                <p14:nvPr/>
              </p14:nvContentPartPr>
              <p14:xfrm>
                <a:off x="9297600" y="5208836"/>
                <a:ext cx="69480" cy="1033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C749289-2FE3-4038-9861-E19F247B73C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288600" y="5199836"/>
                  <a:ext cx="8712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C896290-8C71-434E-9FED-B8E8DAC18025}"/>
                    </a:ext>
                  </a:extLst>
                </p14:cNvPr>
                <p14:cNvContentPartPr/>
                <p14:nvPr/>
              </p14:nvContentPartPr>
              <p14:xfrm>
                <a:off x="9507480" y="5028116"/>
                <a:ext cx="163440" cy="1623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C896290-8C71-434E-9FED-B8E8DAC1802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498480" y="5019116"/>
                  <a:ext cx="1810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39D4379E-65A7-4D4C-95A2-300D1C2E4D33}"/>
                    </a:ext>
                  </a:extLst>
                </p14:cNvPr>
                <p14:cNvContentPartPr/>
                <p14:nvPr/>
              </p14:nvContentPartPr>
              <p14:xfrm>
                <a:off x="9705120" y="4933436"/>
                <a:ext cx="117000" cy="2955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39D4379E-65A7-4D4C-95A2-300D1C2E4D33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696480" y="4924796"/>
                  <a:ext cx="13464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F44A803F-22B3-4BE3-8320-F3066490096A}"/>
                    </a:ext>
                  </a:extLst>
                </p14:cNvPr>
                <p14:cNvContentPartPr/>
                <p14:nvPr/>
              </p14:nvContentPartPr>
              <p14:xfrm>
                <a:off x="9893400" y="5116676"/>
                <a:ext cx="54000" cy="162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F44A803F-22B3-4BE3-8320-F3066490096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884400" y="5107676"/>
                  <a:ext cx="716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EF7FCE5E-A57F-4B8A-A11E-288AB4AE1FC9}"/>
                    </a:ext>
                  </a:extLst>
                </p14:cNvPr>
                <p14:cNvContentPartPr/>
                <p14:nvPr/>
              </p14:nvContentPartPr>
              <p14:xfrm>
                <a:off x="9888000" y="5194796"/>
                <a:ext cx="47880" cy="54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EF7FCE5E-A57F-4B8A-A11E-288AB4AE1FC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879360" y="5185796"/>
                  <a:ext cx="65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1F46BAF-32B5-4105-A73F-29FE4BAE18BA}"/>
                    </a:ext>
                  </a:extLst>
                </p14:cNvPr>
                <p14:cNvContentPartPr/>
                <p14:nvPr/>
              </p14:nvContentPartPr>
              <p14:xfrm>
                <a:off x="10086000" y="4997156"/>
                <a:ext cx="119160" cy="2318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1F46BAF-32B5-4105-A73F-29FE4BAE18B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077000" y="4988156"/>
                  <a:ext cx="13680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319A38D1-3354-404F-AB43-C3239C689302}"/>
                    </a:ext>
                  </a:extLst>
                </p14:cNvPr>
                <p14:cNvContentPartPr/>
                <p14:nvPr/>
              </p14:nvContentPartPr>
              <p14:xfrm>
                <a:off x="2541480" y="4778996"/>
                <a:ext cx="377280" cy="3819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319A38D1-3354-404F-AB43-C3239C68930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532840" y="4769996"/>
                  <a:ext cx="39492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740628CC-9B58-4287-B05F-EFAD14B7BE34}"/>
                    </a:ext>
                  </a:extLst>
                </p14:cNvPr>
                <p14:cNvContentPartPr/>
                <p14:nvPr/>
              </p14:nvContentPartPr>
              <p14:xfrm>
                <a:off x="2648400" y="4754516"/>
                <a:ext cx="78120" cy="4586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740628CC-9B58-4287-B05F-EFAD14B7BE3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639400" y="4745876"/>
                  <a:ext cx="9576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DF48217-E26E-41C3-AD70-F1786F1BC22B}"/>
                    </a:ext>
                  </a:extLst>
                </p14:cNvPr>
                <p14:cNvContentPartPr/>
                <p14:nvPr/>
              </p14:nvContentPartPr>
              <p14:xfrm>
                <a:off x="3264360" y="4947476"/>
                <a:ext cx="144360" cy="1962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DF48217-E26E-41C3-AD70-F1786F1BC22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255720" y="4938836"/>
                  <a:ext cx="1620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47BBF71-E21C-4B79-8C99-42A0BC389E62}"/>
                    </a:ext>
                  </a:extLst>
                </p14:cNvPr>
                <p14:cNvContentPartPr/>
                <p14:nvPr/>
              </p14:nvContentPartPr>
              <p14:xfrm>
                <a:off x="3318720" y="4803476"/>
                <a:ext cx="139320" cy="579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47BBF71-E21C-4B79-8C99-42A0BC389E62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310080" y="4794836"/>
                  <a:ext cx="1569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B484718B-D3A7-4757-A712-37189EB38058}"/>
                    </a:ext>
                  </a:extLst>
                </p14:cNvPr>
                <p14:cNvContentPartPr/>
                <p14:nvPr/>
              </p14:nvContentPartPr>
              <p14:xfrm>
                <a:off x="3738120" y="4939196"/>
                <a:ext cx="346320" cy="1792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B484718B-D3A7-4757-A712-37189EB38058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729120" y="4930196"/>
                  <a:ext cx="363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D0912DFD-E422-4B07-A161-ED22A4AA6EB6}"/>
                    </a:ext>
                  </a:extLst>
                </p14:cNvPr>
                <p14:cNvContentPartPr/>
                <p14:nvPr/>
              </p14:nvContentPartPr>
              <p14:xfrm>
                <a:off x="4130160" y="4941356"/>
                <a:ext cx="306360" cy="1753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D0912DFD-E422-4B07-A161-ED22A4AA6EB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121520" y="4932716"/>
                  <a:ext cx="3240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EBAD5B23-2D20-4503-9948-7F97EA2E2E09}"/>
                    </a:ext>
                  </a:extLst>
                </p14:cNvPr>
                <p14:cNvContentPartPr/>
                <p14:nvPr/>
              </p14:nvContentPartPr>
              <p14:xfrm>
                <a:off x="4434360" y="4726076"/>
                <a:ext cx="303120" cy="4273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EBAD5B23-2D20-4503-9948-7F97EA2E2E0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425360" y="4717436"/>
                  <a:ext cx="32076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1F7F8AC-C325-4718-957D-DB646A242AF9}"/>
                    </a:ext>
                  </a:extLst>
                </p14:cNvPr>
                <p14:cNvContentPartPr/>
                <p14:nvPr/>
              </p14:nvContentPartPr>
              <p14:xfrm>
                <a:off x="4834320" y="5033516"/>
                <a:ext cx="66240" cy="867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1F7F8AC-C325-4718-957D-DB646A242AF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825320" y="5024516"/>
                  <a:ext cx="8388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1DA85042-D116-46C5-ADC7-F11FF202B4E4}"/>
                    </a:ext>
                  </a:extLst>
                </p14:cNvPr>
                <p14:cNvContentPartPr/>
                <p14:nvPr/>
              </p14:nvContentPartPr>
              <p14:xfrm>
                <a:off x="4861320" y="4888076"/>
                <a:ext cx="5400" cy="61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1DA85042-D116-46C5-ADC7-F11FF202B4E4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852320" y="4879436"/>
                  <a:ext cx="230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848D553A-B7E9-4160-A268-BAA12BECC28F}"/>
                    </a:ext>
                  </a:extLst>
                </p14:cNvPr>
                <p14:cNvContentPartPr/>
                <p14:nvPr/>
              </p14:nvContentPartPr>
              <p14:xfrm>
                <a:off x="5015400" y="4958276"/>
                <a:ext cx="183600" cy="1659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848D553A-B7E9-4160-A268-BAA12BECC28F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006400" y="4949636"/>
                  <a:ext cx="2012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6F82832F-8BEC-47E2-96A0-7F34D7570BFD}"/>
                    </a:ext>
                  </a:extLst>
                </p14:cNvPr>
                <p14:cNvContentPartPr/>
                <p14:nvPr/>
              </p14:nvContentPartPr>
              <p14:xfrm>
                <a:off x="5323920" y="4890596"/>
                <a:ext cx="257040" cy="1821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6F82832F-8BEC-47E2-96A0-7F34D7570BFD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314920" y="4881956"/>
                  <a:ext cx="2746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20FC15C-A94E-4C4F-B9BA-7DCF6F86F33A}"/>
                    </a:ext>
                  </a:extLst>
                </p14:cNvPr>
                <p14:cNvContentPartPr/>
                <p14:nvPr/>
              </p14:nvContentPartPr>
              <p14:xfrm>
                <a:off x="5671680" y="4859996"/>
                <a:ext cx="144360" cy="2343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20FC15C-A94E-4C4F-B9BA-7DCF6F86F33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663040" y="4851356"/>
                  <a:ext cx="1620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B014F9F6-01F0-4D68-8730-529D2DC2AA8E}"/>
                    </a:ext>
                  </a:extLst>
                </p14:cNvPr>
                <p14:cNvContentPartPr/>
                <p14:nvPr/>
              </p14:nvContentPartPr>
              <p14:xfrm>
                <a:off x="5710920" y="4951436"/>
                <a:ext cx="102240" cy="201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B014F9F6-01F0-4D68-8730-529D2DC2AA8E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702280" y="4942796"/>
                  <a:ext cx="119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19BB854-BAF0-431A-A07D-048CE585290E}"/>
                    </a:ext>
                  </a:extLst>
                </p14:cNvPr>
                <p14:cNvContentPartPr/>
                <p14:nvPr/>
              </p14:nvContentPartPr>
              <p14:xfrm>
                <a:off x="5871840" y="4954676"/>
                <a:ext cx="42480" cy="950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19BB854-BAF0-431A-A07D-048CE585290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862840" y="4946036"/>
                  <a:ext cx="6012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5C38A60-0419-4CCD-8CEA-D4AF8122F8FF}"/>
                    </a:ext>
                  </a:extLst>
                </p14:cNvPr>
                <p14:cNvContentPartPr/>
                <p14:nvPr/>
              </p14:nvContentPartPr>
              <p14:xfrm>
                <a:off x="5895240" y="4864316"/>
                <a:ext cx="5400" cy="86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5C38A60-0419-4CCD-8CEA-D4AF8122F8FF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886600" y="4855676"/>
                  <a:ext cx="230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4DCAA95C-F2D8-4B00-99F7-4B388147FF96}"/>
                    </a:ext>
                  </a:extLst>
                </p14:cNvPr>
                <p14:cNvContentPartPr/>
                <p14:nvPr/>
              </p14:nvContentPartPr>
              <p14:xfrm>
                <a:off x="6024480" y="4927316"/>
                <a:ext cx="185400" cy="1670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4DCAA95C-F2D8-4B00-99F7-4B388147FF96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015840" y="4918316"/>
                  <a:ext cx="2030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F4FA45E3-C3C9-4A10-8F1B-2F7AB337327E}"/>
                    </a:ext>
                  </a:extLst>
                </p14:cNvPr>
                <p14:cNvContentPartPr/>
                <p14:nvPr/>
              </p14:nvContentPartPr>
              <p14:xfrm>
                <a:off x="6244080" y="4947476"/>
                <a:ext cx="159840" cy="1702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F4FA45E3-C3C9-4A10-8F1B-2F7AB337327E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235440" y="4938836"/>
                  <a:ext cx="1774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387A2810-6ECF-45B2-A05D-64EEC92901A0}"/>
                    </a:ext>
                  </a:extLst>
                </p14:cNvPr>
                <p14:cNvContentPartPr/>
                <p14:nvPr/>
              </p14:nvContentPartPr>
              <p14:xfrm>
                <a:off x="6455400" y="4974836"/>
                <a:ext cx="99720" cy="1530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387A2810-6ECF-45B2-A05D-64EEC92901A0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446400" y="4965836"/>
                  <a:ext cx="1173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6611FF1-9804-4AC0-B08D-C44F968CED0F}"/>
                    </a:ext>
                  </a:extLst>
                </p14:cNvPr>
                <p14:cNvContentPartPr/>
                <p14:nvPr/>
              </p14:nvContentPartPr>
              <p14:xfrm>
                <a:off x="6774000" y="4676756"/>
                <a:ext cx="182520" cy="4294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6611FF1-9804-4AC0-B08D-C44F968CED0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765360" y="4667756"/>
                  <a:ext cx="20016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5592EC38-B9F6-47B6-9138-68A1392BD83C}"/>
                    </a:ext>
                  </a:extLst>
                </p14:cNvPr>
                <p14:cNvContentPartPr/>
                <p14:nvPr/>
              </p14:nvContentPartPr>
              <p14:xfrm>
                <a:off x="6927000" y="5042516"/>
                <a:ext cx="42480" cy="777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5592EC38-B9F6-47B6-9138-68A1392BD83C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918360" y="5033516"/>
                  <a:ext cx="6012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B8E3CE10-887C-4417-B591-E1E8E0C3436E}"/>
                    </a:ext>
                  </a:extLst>
                </p14:cNvPr>
                <p14:cNvContentPartPr/>
                <p14:nvPr/>
              </p14:nvContentPartPr>
              <p14:xfrm>
                <a:off x="6954000" y="4937396"/>
                <a:ext cx="5400" cy="104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B8E3CE10-887C-4417-B591-E1E8E0C3436E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6945000" y="4928756"/>
                  <a:ext cx="230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BC0676D-94F0-4577-8DCA-95149CC3CBDB}"/>
                    </a:ext>
                  </a:extLst>
                </p14:cNvPr>
                <p14:cNvContentPartPr/>
                <p14:nvPr/>
              </p14:nvContentPartPr>
              <p14:xfrm>
                <a:off x="7058760" y="5017316"/>
                <a:ext cx="142920" cy="1393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BC0676D-94F0-4577-8DCA-95149CC3CBD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050120" y="5008316"/>
                  <a:ext cx="1605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BCCE52C8-31EF-4915-9A00-638D90276A5E}"/>
                    </a:ext>
                  </a:extLst>
                </p14:cNvPr>
                <p14:cNvContentPartPr/>
                <p14:nvPr/>
              </p14:nvContentPartPr>
              <p14:xfrm>
                <a:off x="7289160" y="5018036"/>
                <a:ext cx="144360" cy="1519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BCCE52C8-31EF-4915-9A00-638D90276A5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280520" y="5009396"/>
                  <a:ext cx="1620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3FA0519A-F938-4DC1-8CE3-FA11F9C1F4AD}"/>
                    </a:ext>
                  </a:extLst>
                </p14:cNvPr>
                <p14:cNvContentPartPr/>
                <p14:nvPr/>
              </p14:nvContentPartPr>
              <p14:xfrm>
                <a:off x="7502640" y="5008316"/>
                <a:ext cx="169920" cy="1450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3FA0519A-F938-4DC1-8CE3-FA11F9C1F4AD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493640" y="4999316"/>
                  <a:ext cx="1875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33E66091-1B21-4650-AC83-0554BF7CDE34}"/>
                    </a:ext>
                  </a:extLst>
                </p14:cNvPr>
                <p14:cNvContentPartPr/>
                <p14:nvPr/>
              </p14:nvContentPartPr>
              <p14:xfrm>
                <a:off x="7683360" y="5073116"/>
                <a:ext cx="44640" cy="1000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33E66091-1B21-4650-AC83-0554BF7CDE34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674720" y="5064476"/>
                  <a:ext cx="622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BD7A7C46-C609-463C-9D48-8E476DA34830}"/>
                    </a:ext>
                  </a:extLst>
                </p14:cNvPr>
                <p14:cNvContentPartPr/>
                <p14:nvPr/>
              </p14:nvContentPartPr>
              <p14:xfrm>
                <a:off x="7763280" y="4991036"/>
                <a:ext cx="210240" cy="1828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BD7A7C46-C609-463C-9D48-8E476DA3483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7754640" y="4982036"/>
                  <a:ext cx="2278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AD99132C-8D10-40B9-A7DA-705198E5A52B}"/>
                    </a:ext>
                  </a:extLst>
                </p14:cNvPr>
                <p14:cNvContentPartPr/>
                <p14:nvPr/>
              </p14:nvContentPartPr>
              <p14:xfrm>
                <a:off x="8013840" y="5026676"/>
                <a:ext cx="104040" cy="1904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AD99132C-8D10-40B9-A7DA-705198E5A52B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8005200" y="5017676"/>
                  <a:ext cx="1216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6B95446A-F545-46E9-B4AA-44EDE2AB8948}"/>
                    </a:ext>
                  </a:extLst>
                </p14:cNvPr>
                <p14:cNvContentPartPr/>
                <p14:nvPr/>
              </p14:nvContentPartPr>
              <p14:xfrm>
                <a:off x="2849280" y="5232956"/>
                <a:ext cx="173520" cy="4532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6B95446A-F545-46E9-B4AA-44EDE2AB8948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840640" y="5223956"/>
                  <a:ext cx="19116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8889F19D-8F11-4292-99E2-1A8260895F55}"/>
                    </a:ext>
                  </a:extLst>
                </p14:cNvPr>
                <p14:cNvContentPartPr/>
                <p14:nvPr/>
              </p14:nvContentPartPr>
              <p14:xfrm>
                <a:off x="3032520" y="5425916"/>
                <a:ext cx="362160" cy="1677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8889F19D-8F11-4292-99E2-1A8260895F5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023520" y="5416916"/>
                  <a:ext cx="3798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F823E3DF-2F03-41B5-A31C-B83346A76D19}"/>
                    </a:ext>
                  </a:extLst>
                </p14:cNvPr>
                <p14:cNvContentPartPr/>
                <p14:nvPr/>
              </p14:nvContentPartPr>
              <p14:xfrm>
                <a:off x="3406560" y="5462636"/>
                <a:ext cx="342720" cy="1296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F823E3DF-2F03-41B5-A31C-B83346A76D19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397560" y="5453996"/>
                  <a:ext cx="3603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553B00B3-1085-4B4F-9557-D810DF61EB34}"/>
                    </a:ext>
                  </a:extLst>
                </p14:cNvPr>
                <p14:cNvContentPartPr/>
                <p14:nvPr/>
              </p14:nvContentPartPr>
              <p14:xfrm>
                <a:off x="3793920" y="5295956"/>
                <a:ext cx="232200" cy="2952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553B00B3-1085-4B4F-9557-D810DF61EB34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784920" y="5286956"/>
                  <a:ext cx="24984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2D5CA7A1-84A5-498E-AC03-3FFBE624DB6F}"/>
                    </a:ext>
                  </a:extLst>
                </p14:cNvPr>
                <p14:cNvContentPartPr/>
                <p14:nvPr/>
              </p14:nvContentPartPr>
              <p14:xfrm>
                <a:off x="4098840" y="5479556"/>
                <a:ext cx="29160" cy="612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2D5CA7A1-84A5-498E-AC03-3FFBE624DB6F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090200" y="5470916"/>
                  <a:ext cx="4680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F8CF587D-7AB0-499E-8033-B487B64E44A5}"/>
                    </a:ext>
                  </a:extLst>
                </p14:cNvPr>
                <p14:cNvContentPartPr/>
                <p14:nvPr/>
              </p14:nvContentPartPr>
              <p14:xfrm>
                <a:off x="4126560" y="5363636"/>
                <a:ext cx="5400" cy="158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F8CF587D-7AB0-499E-8033-B487B64E44A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117560" y="5354996"/>
                  <a:ext cx="230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62A4CDC-ED28-48FE-BF9E-36332488B899}"/>
                    </a:ext>
                  </a:extLst>
                </p14:cNvPr>
                <p14:cNvContentPartPr/>
                <p14:nvPr/>
              </p14:nvContentPartPr>
              <p14:xfrm>
                <a:off x="4251120" y="5430956"/>
                <a:ext cx="156600" cy="1080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62A4CDC-ED28-48FE-BF9E-36332488B89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242120" y="5421956"/>
                  <a:ext cx="17424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6477B9F0-2ADF-4EA3-BC66-B994D2AB05C1}"/>
                    </a:ext>
                  </a:extLst>
                </p14:cNvPr>
                <p14:cNvContentPartPr/>
                <p14:nvPr/>
              </p14:nvContentPartPr>
              <p14:xfrm>
                <a:off x="4465320" y="5416556"/>
                <a:ext cx="240120" cy="1353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6477B9F0-2ADF-4EA3-BC66-B994D2AB05C1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456320" y="5407556"/>
                  <a:ext cx="2577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EF817901-22E8-4514-9C8F-C62C747451A2}"/>
                    </a:ext>
                  </a:extLst>
                </p14:cNvPr>
                <p14:cNvContentPartPr/>
                <p14:nvPr/>
              </p14:nvContentPartPr>
              <p14:xfrm>
                <a:off x="4781400" y="5394596"/>
                <a:ext cx="205560" cy="1688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EF817901-22E8-4514-9C8F-C62C747451A2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772400" y="5385596"/>
                  <a:ext cx="2232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8ED02F1F-9239-44AA-8F89-D19735CB07E2}"/>
                    </a:ext>
                  </a:extLst>
                </p14:cNvPr>
                <p14:cNvContentPartPr/>
                <p14:nvPr/>
              </p14:nvContentPartPr>
              <p14:xfrm>
                <a:off x="4808760" y="5465516"/>
                <a:ext cx="90000" cy="273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8ED02F1F-9239-44AA-8F89-D19735CB07E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799760" y="5456516"/>
                  <a:ext cx="1076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D1D0360-EFDE-46AC-B3B1-3A2355EF4325}"/>
                    </a:ext>
                  </a:extLst>
                </p14:cNvPr>
                <p14:cNvContentPartPr/>
                <p14:nvPr/>
              </p14:nvContentPartPr>
              <p14:xfrm>
                <a:off x="5035200" y="5446796"/>
                <a:ext cx="46440" cy="777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D1D0360-EFDE-46AC-B3B1-3A2355EF4325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026560" y="5438156"/>
                  <a:ext cx="6408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441CDD8E-1E3E-4D2C-ADCC-4EF2B88640EA}"/>
                    </a:ext>
                  </a:extLst>
                </p14:cNvPr>
                <p14:cNvContentPartPr/>
                <p14:nvPr/>
              </p14:nvContentPartPr>
              <p14:xfrm>
                <a:off x="5057520" y="5339876"/>
                <a:ext cx="15840" cy="75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441CDD8E-1E3E-4D2C-ADCC-4EF2B88640EA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048880" y="5331236"/>
                  <a:ext cx="334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16719D02-20D0-41D8-AB98-B6F81684335B}"/>
                    </a:ext>
                  </a:extLst>
                </p14:cNvPr>
                <p14:cNvContentPartPr/>
                <p14:nvPr/>
              </p14:nvContentPartPr>
              <p14:xfrm>
                <a:off x="5190000" y="5472716"/>
                <a:ext cx="138600" cy="882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16719D02-20D0-41D8-AB98-B6F81684335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181360" y="5463716"/>
                  <a:ext cx="15624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B913A59E-01E3-48AA-8484-DFCDFDC5E3D9}"/>
                    </a:ext>
                  </a:extLst>
                </p14:cNvPr>
                <p14:cNvContentPartPr/>
                <p14:nvPr/>
              </p14:nvContentPartPr>
              <p14:xfrm>
                <a:off x="5181000" y="5462276"/>
                <a:ext cx="40680" cy="457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B913A59E-01E3-48AA-8484-DFCDFDC5E3D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172360" y="5453636"/>
                  <a:ext cx="5832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31D215C8-164D-4932-9CEB-D0805797FC4A}"/>
                    </a:ext>
                  </a:extLst>
                </p14:cNvPr>
                <p14:cNvContentPartPr/>
                <p14:nvPr/>
              </p14:nvContentPartPr>
              <p14:xfrm>
                <a:off x="5443440" y="5452556"/>
                <a:ext cx="2160" cy="46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31D215C8-164D-4932-9CEB-D0805797FC4A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434800" y="5443916"/>
                  <a:ext cx="198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7B1E2DE6-A6E0-4F5B-93A7-79160E9718E5}"/>
                    </a:ext>
                  </a:extLst>
                </p14:cNvPr>
                <p14:cNvContentPartPr/>
                <p14:nvPr/>
              </p14:nvContentPartPr>
              <p14:xfrm>
                <a:off x="5192520" y="5416556"/>
                <a:ext cx="182160" cy="1512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7B1E2DE6-A6E0-4F5B-93A7-79160E9718E5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183880" y="5407556"/>
                  <a:ext cx="1998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4F6F6F2B-DCA4-4BAC-BF04-391D4601D22B}"/>
                    </a:ext>
                  </a:extLst>
                </p14:cNvPr>
                <p14:cNvContentPartPr/>
                <p14:nvPr/>
              </p14:nvContentPartPr>
              <p14:xfrm>
                <a:off x="5445600" y="5410796"/>
                <a:ext cx="198000" cy="1479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4F6F6F2B-DCA4-4BAC-BF04-391D4601D22B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436600" y="5401796"/>
                  <a:ext cx="2156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97BA32D-0B65-4B59-8037-3B353BED920C}"/>
                    </a:ext>
                  </a:extLst>
                </p14:cNvPr>
                <p14:cNvContentPartPr/>
                <p14:nvPr/>
              </p14:nvContentPartPr>
              <p14:xfrm>
                <a:off x="5750160" y="5424836"/>
                <a:ext cx="135000" cy="1540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97BA32D-0B65-4B59-8037-3B353BED920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741160" y="5415836"/>
                  <a:ext cx="1526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B0ED304F-5B7D-48C3-8497-C537EBB370C8}"/>
                    </a:ext>
                  </a:extLst>
                </p14:cNvPr>
                <p14:cNvContentPartPr/>
                <p14:nvPr/>
              </p14:nvContentPartPr>
              <p14:xfrm>
                <a:off x="6133920" y="5232596"/>
                <a:ext cx="188640" cy="3600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B0ED304F-5B7D-48C3-8497-C537EBB370C8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125280" y="5223596"/>
                  <a:ext cx="20628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39F23A8E-C892-4E96-8280-BB8AED3FDDAA}"/>
                    </a:ext>
                  </a:extLst>
                </p14:cNvPr>
                <p14:cNvContentPartPr/>
                <p14:nvPr/>
              </p14:nvContentPartPr>
              <p14:xfrm>
                <a:off x="6322200" y="5420156"/>
                <a:ext cx="70200" cy="1443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39F23A8E-C892-4E96-8280-BB8AED3FDDAA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313560" y="5411156"/>
                  <a:ext cx="878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11278BAB-CB6C-4634-89F1-6417125A11F7}"/>
                    </a:ext>
                  </a:extLst>
                </p14:cNvPr>
                <p14:cNvContentPartPr/>
                <p14:nvPr/>
              </p14:nvContentPartPr>
              <p14:xfrm>
                <a:off x="6491760" y="5442476"/>
                <a:ext cx="174600" cy="1443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11278BAB-CB6C-4634-89F1-6417125A11F7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482760" y="5433836"/>
                  <a:ext cx="1922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14EBA08F-3B8B-4767-90AA-EA400A45F070}"/>
                    </a:ext>
                  </a:extLst>
                </p14:cNvPr>
                <p14:cNvContentPartPr/>
                <p14:nvPr/>
              </p14:nvContentPartPr>
              <p14:xfrm>
                <a:off x="6779040" y="5453276"/>
                <a:ext cx="209160" cy="1296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14EBA08F-3B8B-4767-90AA-EA400A45F070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6770400" y="5444636"/>
                  <a:ext cx="2268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BF6D4F12-0065-4AF0-912E-558DCD18C20C}"/>
                    </a:ext>
                  </a:extLst>
                </p14:cNvPr>
                <p14:cNvContentPartPr/>
                <p14:nvPr/>
              </p14:nvContentPartPr>
              <p14:xfrm>
                <a:off x="7079640" y="5438876"/>
                <a:ext cx="265680" cy="1623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BF6D4F12-0065-4AF0-912E-558DCD18C20C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071000" y="5429876"/>
                  <a:ext cx="2833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4F9917AA-C1BD-4354-8961-39F749D503E9}"/>
                    </a:ext>
                  </a:extLst>
                </p14:cNvPr>
                <p14:cNvContentPartPr/>
                <p14:nvPr/>
              </p14:nvContentPartPr>
              <p14:xfrm>
                <a:off x="7412640" y="5421596"/>
                <a:ext cx="215640" cy="1530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4F9917AA-C1BD-4354-8961-39F749D503E9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7404000" y="5412956"/>
                  <a:ext cx="2332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489948C7-FD28-44D2-8D86-A841D86F65D7}"/>
                    </a:ext>
                  </a:extLst>
                </p14:cNvPr>
                <p14:cNvContentPartPr/>
                <p14:nvPr/>
              </p14:nvContentPartPr>
              <p14:xfrm>
                <a:off x="7693080" y="5470196"/>
                <a:ext cx="108000" cy="1490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489948C7-FD28-44D2-8D86-A841D86F65D7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684080" y="5461556"/>
                  <a:ext cx="1256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42B49544-BBE8-4AAD-961F-1E309810F274}"/>
                    </a:ext>
                  </a:extLst>
                </p14:cNvPr>
                <p14:cNvContentPartPr/>
                <p14:nvPr/>
              </p14:nvContentPartPr>
              <p14:xfrm>
                <a:off x="7969560" y="5510156"/>
                <a:ext cx="65160" cy="784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42B49544-BBE8-4AAD-961F-1E309810F274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7960560" y="5501516"/>
                  <a:ext cx="8280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6ED1140B-2C87-4992-A6F1-911AD5CC2C36}"/>
                    </a:ext>
                  </a:extLst>
                </p14:cNvPr>
                <p14:cNvContentPartPr/>
                <p14:nvPr/>
              </p14:nvContentPartPr>
              <p14:xfrm>
                <a:off x="7971360" y="5417636"/>
                <a:ext cx="7560" cy="86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6ED1140B-2C87-4992-A6F1-911AD5CC2C36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7962720" y="5408636"/>
                  <a:ext cx="25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DD86BBEF-77AF-4E70-A057-B016AF5AB7C1}"/>
                    </a:ext>
                  </a:extLst>
                </p14:cNvPr>
                <p14:cNvContentPartPr/>
                <p14:nvPr/>
              </p14:nvContentPartPr>
              <p14:xfrm>
                <a:off x="8105280" y="5485676"/>
                <a:ext cx="181440" cy="1440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DD86BBEF-77AF-4E70-A057-B016AF5AB7C1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096280" y="5477036"/>
                  <a:ext cx="1990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5B2E74A5-979D-43A5-BF01-DB08B1FF748F}"/>
                    </a:ext>
                  </a:extLst>
                </p14:cNvPr>
                <p14:cNvContentPartPr/>
                <p14:nvPr/>
              </p14:nvContentPartPr>
              <p14:xfrm>
                <a:off x="8527200" y="5412956"/>
                <a:ext cx="41760" cy="21492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5B2E74A5-979D-43A5-BF01-DB08B1FF748F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518560" y="5404316"/>
                  <a:ext cx="5940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929E359B-856D-42D7-A962-CBC0A31254F6}"/>
                    </a:ext>
                  </a:extLst>
                </p14:cNvPr>
                <p14:cNvContentPartPr/>
                <p14:nvPr/>
              </p14:nvContentPartPr>
              <p14:xfrm>
                <a:off x="8580840" y="5417996"/>
                <a:ext cx="54720" cy="2448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929E359B-856D-42D7-A962-CBC0A31254F6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8571840" y="5409356"/>
                  <a:ext cx="723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200927D2-B631-45C7-BD87-6B4EE231CCF9}"/>
                    </a:ext>
                  </a:extLst>
                </p14:cNvPr>
                <p14:cNvContentPartPr/>
                <p14:nvPr/>
              </p14:nvContentPartPr>
              <p14:xfrm>
                <a:off x="8360520" y="5353556"/>
                <a:ext cx="554400" cy="2998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200927D2-B631-45C7-BD87-6B4EE231CCF9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8351880" y="5344916"/>
                  <a:ext cx="57204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02B4E192-6670-4E60-8A30-A190DFDED827}"/>
                    </a:ext>
                  </a:extLst>
                </p14:cNvPr>
                <p14:cNvContentPartPr/>
                <p14:nvPr/>
              </p14:nvContentPartPr>
              <p14:xfrm>
                <a:off x="8887200" y="5375516"/>
                <a:ext cx="144000" cy="3585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02B4E192-6670-4E60-8A30-A190DFDED827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8878560" y="5366516"/>
                  <a:ext cx="161640" cy="376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81680077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uppo 47">
            <a:extLst>
              <a:ext uri="{FF2B5EF4-FFF2-40B4-BE49-F238E27FC236}">
                <a16:creationId xmlns:a16="http://schemas.microsoft.com/office/drawing/2014/main" id="{A394934B-C07A-4FAC-B0F8-8C0A1CF25384}"/>
              </a:ext>
            </a:extLst>
          </p:cNvPr>
          <p:cNvGrpSpPr/>
          <p:nvPr/>
        </p:nvGrpSpPr>
        <p:grpSpPr>
          <a:xfrm>
            <a:off x="105000" y="236516"/>
            <a:ext cx="1216440" cy="249120"/>
            <a:chOff x="105000" y="236516"/>
            <a:chExt cx="1216440" cy="24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8FA3DDCE-A7E6-4CEF-8263-2D42DAB5A7AC}"/>
                    </a:ext>
                  </a:extLst>
                </p14:cNvPr>
                <p14:cNvContentPartPr/>
                <p14:nvPr/>
              </p14:nvContentPartPr>
              <p14:xfrm>
                <a:off x="105000" y="236516"/>
                <a:ext cx="464400" cy="2001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8FA3DDCE-A7E6-4CEF-8263-2D42DAB5A7A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00680" y="232196"/>
                  <a:ext cx="4730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DE938DF-5C9C-4BD3-8DEC-CC1AF3514943}"/>
                    </a:ext>
                  </a:extLst>
                </p14:cNvPr>
                <p14:cNvContentPartPr/>
                <p14:nvPr/>
              </p14:nvContentPartPr>
              <p14:xfrm>
                <a:off x="645000" y="274316"/>
                <a:ext cx="217440" cy="1987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DE938DF-5C9C-4BD3-8DEC-CC1AF351494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40680" y="269996"/>
                  <a:ext cx="2260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C18D71AC-DA34-4409-9C05-88CFAB9CD073}"/>
                    </a:ext>
                  </a:extLst>
                </p14:cNvPr>
                <p14:cNvContentPartPr/>
                <p14:nvPr/>
              </p14:nvContentPartPr>
              <p14:xfrm>
                <a:off x="988440" y="325436"/>
                <a:ext cx="333000" cy="1602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C18D71AC-DA34-4409-9C05-88CFAB9CD07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84120" y="321116"/>
                  <a:ext cx="341640" cy="16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9FD7408A-D4CA-4482-9331-1C0DBF191CE8}"/>
              </a:ext>
            </a:extLst>
          </p:cNvPr>
          <p:cNvGrpSpPr/>
          <p:nvPr/>
        </p:nvGrpSpPr>
        <p:grpSpPr>
          <a:xfrm>
            <a:off x="1653360" y="243356"/>
            <a:ext cx="1489680" cy="235440"/>
            <a:chOff x="1653360" y="243356"/>
            <a:chExt cx="1489680" cy="23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F2BCF25-8661-4110-9715-AEB28F61F89E}"/>
                    </a:ext>
                  </a:extLst>
                </p14:cNvPr>
                <p14:cNvContentPartPr/>
                <p14:nvPr/>
              </p14:nvContentPartPr>
              <p14:xfrm>
                <a:off x="1653360" y="265676"/>
                <a:ext cx="600840" cy="2131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F2BCF25-8661-4110-9715-AEB28F61F89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649040" y="261356"/>
                  <a:ext cx="60948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25D2E253-87E9-431B-B504-E58A0DFD90CC}"/>
                    </a:ext>
                  </a:extLst>
                </p14:cNvPr>
                <p14:cNvContentPartPr/>
                <p14:nvPr/>
              </p14:nvContentPartPr>
              <p14:xfrm>
                <a:off x="2363640" y="243356"/>
                <a:ext cx="305640" cy="1886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25D2E253-87E9-431B-B504-E58A0DFD90C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359320" y="239036"/>
                  <a:ext cx="3142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58E7AB9B-0CAF-4AC6-90F5-3A9EC6402914}"/>
                    </a:ext>
                  </a:extLst>
                </p14:cNvPr>
                <p14:cNvContentPartPr/>
                <p14:nvPr/>
              </p14:nvContentPartPr>
              <p14:xfrm>
                <a:off x="2723640" y="272516"/>
                <a:ext cx="419400" cy="1472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58E7AB9B-0CAF-4AC6-90F5-3A9EC640291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719320" y="268196"/>
                  <a:ext cx="42804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uppo 45">
            <a:extLst>
              <a:ext uri="{FF2B5EF4-FFF2-40B4-BE49-F238E27FC236}">
                <a16:creationId xmlns:a16="http://schemas.microsoft.com/office/drawing/2014/main" id="{92EB9805-63A8-4A1B-95E7-89FA4E995709}"/>
              </a:ext>
            </a:extLst>
          </p:cNvPr>
          <p:cNvGrpSpPr/>
          <p:nvPr/>
        </p:nvGrpSpPr>
        <p:grpSpPr>
          <a:xfrm>
            <a:off x="3535080" y="33476"/>
            <a:ext cx="3241080" cy="474480"/>
            <a:chOff x="3535080" y="33476"/>
            <a:chExt cx="3241080" cy="47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857A48F-E640-4075-849F-26021376BEE8}"/>
                    </a:ext>
                  </a:extLst>
                </p14:cNvPr>
                <p14:cNvContentPartPr/>
                <p14:nvPr/>
              </p14:nvContentPartPr>
              <p14:xfrm>
                <a:off x="3535080" y="271796"/>
                <a:ext cx="86760" cy="127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857A48F-E640-4075-849F-26021376BEE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530760" y="267476"/>
                  <a:ext cx="954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141C0411-247A-4C59-97B4-0CD9B782E9AA}"/>
                    </a:ext>
                  </a:extLst>
                </p14:cNvPr>
                <p14:cNvContentPartPr/>
                <p14:nvPr/>
              </p14:nvContentPartPr>
              <p14:xfrm>
                <a:off x="3576120" y="154796"/>
                <a:ext cx="44640" cy="18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141C0411-247A-4C59-97B4-0CD9B782E9A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571800" y="150476"/>
                  <a:ext cx="532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243C2B7F-B76E-4A2D-A076-F8DE3799C3B3}"/>
                    </a:ext>
                  </a:extLst>
                </p14:cNvPr>
                <p14:cNvContentPartPr/>
                <p14:nvPr/>
              </p14:nvContentPartPr>
              <p14:xfrm>
                <a:off x="3740640" y="246596"/>
                <a:ext cx="262800" cy="1692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243C2B7F-B76E-4A2D-A076-F8DE3799C3B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736320" y="242276"/>
                  <a:ext cx="2714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30153144-436F-4A80-955D-416C0D89C805}"/>
                    </a:ext>
                  </a:extLst>
                </p14:cNvPr>
                <p14:cNvContentPartPr/>
                <p14:nvPr/>
              </p14:nvContentPartPr>
              <p14:xfrm>
                <a:off x="4103880" y="250556"/>
                <a:ext cx="248400" cy="1670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30153144-436F-4A80-955D-416C0D89C80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099560" y="246236"/>
                  <a:ext cx="2570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3DC12D3C-76CE-4312-8267-DADA3EA09818}"/>
                    </a:ext>
                  </a:extLst>
                </p14:cNvPr>
                <p14:cNvContentPartPr/>
                <p14:nvPr/>
              </p14:nvContentPartPr>
              <p14:xfrm>
                <a:off x="4425000" y="179636"/>
                <a:ext cx="219600" cy="223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3DC12D3C-76CE-4312-8267-DADA3EA0981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420680" y="175316"/>
                  <a:ext cx="2282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A4D20A5F-760E-4728-AB44-BCE55E6569D0}"/>
                    </a:ext>
                  </a:extLst>
                </p14:cNvPr>
                <p14:cNvContentPartPr/>
                <p14:nvPr/>
              </p14:nvContentPartPr>
              <p14:xfrm>
                <a:off x="4685280" y="273956"/>
                <a:ext cx="186480" cy="1789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A4D20A5F-760E-4728-AB44-BCE55E6569D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680960" y="269636"/>
                  <a:ext cx="1951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07274F1-C5F2-47C7-AA03-7BAE9C7DF883}"/>
                    </a:ext>
                  </a:extLst>
                </p14:cNvPr>
                <p14:cNvContentPartPr/>
                <p14:nvPr/>
              </p14:nvContentPartPr>
              <p14:xfrm>
                <a:off x="5048520" y="289796"/>
                <a:ext cx="291600" cy="120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07274F1-C5F2-47C7-AA03-7BAE9C7DF88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044200" y="285476"/>
                  <a:ext cx="30024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5E2F76B4-818A-4D68-AA74-22DD2ADAF711}"/>
                    </a:ext>
                  </a:extLst>
                </p14:cNvPr>
                <p14:cNvContentPartPr/>
                <p14:nvPr/>
              </p14:nvContentPartPr>
              <p14:xfrm>
                <a:off x="5279640" y="33476"/>
                <a:ext cx="144000" cy="4280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5E2F76B4-818A-4D68-AA74-22DD2ADAF71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275320" y="29156"/>
                  <a:ext cx="15264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6F280B81-CA22-4157-AA3B-C9B9DAC51210}"/>
                    </a:ext>
                  </a:extLst>
                </p14:cNvPr>
                <p14:cNvContentPartPr/>
                <p14:nvPr/>
              </p14:nvContentPartPr>
              <p14:xfrm>
                <a:off x="5472240" y="147596"/>
                <a:ext cx="91800" cy="2498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6F280B81-CA22-4157-AA3B-C9B9DAC5121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467920" y="143276"/>
                  <a:ext cx="1004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06E8CC31-811E-4910-888B-CC9D66BF9781}"/>
                    </a:ext>
                  </a:extLst>
                </p14:cNvPr>
                <p14:cNvContentPartPr/>
                <p14:nvPr/>
              </p14:nvContentPartPr>
              <p14:xfrm>
                <a:off x="5665200" y="104756"/>
                <a:ext cx="386280" cy="4032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06E8CC31-811E-4910-888B-CC9D66BF978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660880" y="100436"/>
                  <a:ext cx="39492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3AD4D17-5FA9-438D-85BB-290F213BA393}"/>
                    </a:ext>
                  </a:extLst>
                </p14:cNvPr>
                <p14:cNvContentPartPr/>
                <p14:nvPr/>
              </p14:nvContentPartPr>
              <p14:xfrm>
                <a:off x="6136080" y="168836"/>
                <a:ext cx="47880" cy="2725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3AD4D17-5FA9-438D-85BB-290F213BA39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131760" y="164516"/>
                  <a:ext cx="5652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CDD9C421-3358-40E1-8D98-1EB2D20CCA84}"/>
                    </a:ext>
                  </a:extLst>
                </p14:cNvPr>
                <p14:cNvContentPartPr/>
                <p14:nvPr/>
              </p14:nvContentPartPr>
              <p14:xfrm>
                <a:off x="6326880" y="84596"/>
                <a:ext cx="296640" cy="3837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CDD9C421-3358-40E1-8D98-1EB2D20CCA8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322560" y="80276"/>
                  <a:ext cx="30528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67E9B633-AEAC-4EEA-9B06-48E0F34F61E3}"/>
                    </a:ext>
                  </a:extLst>
                </p14:cNvPr>
                <p14:cNvContentPartPr/>
                <p14:nvPr/>
              </p14:nvContentPartPr>
              <p14:xfrm>
                <a:off x="6580320" y="318236"/>
                <a:ext cx="195840" cy="1497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67E9B633-AEAC-4EEA-9B06-48E0F34F61E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576000" y="313916"/>
                  <a:ext cx="20448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uppo 44">
            <a:extLst>
              <a:ext uri="{FF2B5EF4-FFF2-40B4-BE49-F238E27FC236}">
                <a16:creationId xmlns:a16="http://schemas.microsoft.com/office/drawing/2014/main" id="{FB66BCDB-312B-4CA6-801A-39344DA3DC42}"/>
              </a:ext>
            </a:extLst>
          </p:cNvPr>
          <p:cNvGrpSpPr/>
          <p:nvPr/>
        </p:nvGrpSpPr>
        <p:grpSpPr>
          <a:xfrm>
            <a:off x="7307520" y="25916"/>
            <a:ext cx="530640" cy="414360"/>
            <a:chOff x="7307520" y="25916"/>
            <a:chExt cx="530640" cy="41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E178D70-7EB9-4514-BA8F-49D6F64E6FA7}"/>
                    </a:ext>
                  </a:extLst>
                </p14:cNvPr>
                <p14:cNvContentPartPr/>
                <p14:nvPr/>
              </p14:nvContentPartPr>
              <p14:xfrm>
                <a:off x="7307520" y="297716"/>
                <a:ext cx="303480" cy="1350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E178D70-7EB9-4514-BA8F-49D6F64E6FA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303200" y="293396"/>
                  <a:ext cx="31212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D16EA514-3835-4E66-A44A-F5470A23A04B}"/>
                    </a:ext>
                  </a:extLst>
                </p14:cNvPr>
                <p14:cNvContentPartPr/>
                <p14:nvPr/>
              </p14:nvContentPartPr>
              <p14:xfrm>
                <a:off x="7578600" y="25916"/>
                <a:ext cx="84960" cy="4143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D16EA514-3835-4E66-A44A-F5470A23A04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574280" y="21596"/>
                  <a:ext cx="9360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009603F8-BD81-482B-91BD-FC2A28FA147C}"/>
                    </a:ext>
                  </a:extLst>
                </p14:cNvPr>
                <p14:cNvContentPartPr/>
                <p14:nvPr/>
              </p14:nvContentPartPr>
              <p14:xfrm>
                <a:off x="7730880" y="198356"/>
                <a:ext cx="107280" cy="2289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009603F8-BD81-482B-91BD-FC2A28FA147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726560" y="194036"/>
                  <a:ext cx="115920" cy="23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73EE2544-9E0F-44CF-B3DC-2621C58E5145}"/>
              </a:ext>
            </a:extLst>
          </p:cNvPr>
          <p:cNvGrpSpPr/>
          <p:nvPr/>
        </p:nvGrpSpPr>
        <p:grpSpPr>
          <a:xfrm>
            <a:off x="8143080" y="289796"/>
            <a:ext cx="956520" cy="174240"/>
            <a:chOff x="8143080" y="289796"/>
            <a:chExt cx="956520" cy="17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83FFF43-7E25-48D2-8A12-3DBF91E16FFB}"/>
                    </a:ext>
                  </a:extLst>
                </p14:cNvPr>
                <p14:cNvContentPartPr/>
                <p14:nvPr/>
              </p14:nvContentPartPr>
              <p14:xfrm>
                <a:off x="8143080" y="289796"/>
                <a:ext cx="751320" cy="1742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83FFF43-7E25-48D2-8A12-3DBF91E16FF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38760" y="285476"/>
                  <a:ext cx="7599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7073CC91-75FF-4DA1-BFC1-C448F7BA6FE2}"/>
                    </a:ext>
                  </a:extLst>
                </p14:cNvPr>
                <p14:cNvContentPartPr/>
                <p14:nvPr/>
              </p14:nvContentPartPr>
              <p14:xfrm>
                <a:off x="8992320" y="346676"/>
                <a:ext cx="107280" cy="1000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7073CC91-75FF-4DA1-BFC1-C448F7BA6FE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988000" y="342356"/>
                  <a:ext cx="115920" cy="108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E9832CF0-EB56-4A7E-B34F-5311D0C5B3D8}"/>
                  </a:ext>
                </a:extLst>
              </p14:cNvPr>
              <p14:cNvContentPartPr/>
              <p14:nvPr/>
            </p14:nvContentPartPr>
            <p14:xfrm>
              <a:off x="9036240" y="147596"/>
              <a:ext cx="20880" cy="2160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E9832CF0-EB56-4A7E-B34F-5311D0C5B3D8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9031920" y="143276"/>
                <a:ext cx="2952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uppo 42">
            <a:extLst>
              <a:ext uri="{FF2B5EF4-FFF2-40B4-BE49-F238E27FC236}">
                <a16:creationId xmlns:a16="http://schemas.microsoft.com/office/drawing/2014/main" id="{DC620706-F0FA-4087-90FD-FB968063AB8E}"/>
              </a:ext>
            </a:extLst>
          </p:cNvPr>
          <p:cNvGrpSpPr/>
          <p:nvPr/>
        </p:nvGrpSpPr>
        <p:grpSpPr>
          <a:xfrm>
            <a:off x="9432240" y="45356"/>
            <a:ext cx="2657160" cy="740160"/>
            <a:chOff x="9432240" y="45356"/>
            <a:chExt cx="2657160" cy="74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6B0A1EC-1E0A-4E01-A6EA-DD5EEBE0268D}"/>
                    </a:ext>
                  </a:extLst>
                </p14:cNvPr>
                <p14:cNvContentPartPr/>
                <p14:nvPr/>
              </p14:nvContentPartPr>
              <p14:xfrm>
                <a:off x="9516120" y="305636"/>
                <a:ext cx="63720" cy="4798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6B0A1EC-1E0A-4E01-A6EA-DD5EEBE0268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511800" y="301316"/>
                  <a:ext cx="7236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EE2BB7A4-31C4-4188-B76F-777C5BE075A5}"/>
                    </a:ext>
                  </a:extLst>
                </p14:cNvPr>
                <p14:cNvContentPartPr/>
                <p14:nvPr/>
              </p14:nvContentPartPr>
              <p14:xfrm>
                <a:off x="9432240" y="354236"/>
                <a:ext cx="378720" cy="1263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EE2BB7A4-31C4-4188-B76F-777C5BE075A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427920" y="349916"/>
                  <a:ext cx="3873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A670679-9254-45D9-8E7B-96D1418F1EB9}"/>
                    </a:ext>
                  </a:extLst>
                </p14:cNvPr>
                <p14:cNvContentPartPr/>
                <p14:nvPr/>
              </p14:nvContentPartPr>
              <p14:xfrm>
                <a:off x="9903120" y="284396"/>
                <a:ext cx="430920" cy="1987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A670679-9254-45D9-8E7B-96D1418F1EB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898800" y="280076"/>
                  <a:ext cx="4395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F762C8F9-5840-442F-ADB5-74C5C1FB1C5D}"/>
                    </a:ext>
                  </a:extLst>
                </p14:cNvPr>
                <p14:cNvContentPartPr/>
                <p14:nvPr/>
              </p14:nvContentPartPr>
              <p14:xfrm>
                <a:off x="10449960" y="331196"/>
                <a:ext cx="366480" cy="1735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F762C8F9-5840-442F-ADB5-74C5C1FB1C5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445640" y="326876"/>
                  <a:ext cx="3751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FCB29961-45A6-4940-BA54-179A5E526135}"/>
                    </a:ext>
                  </a:extLst>
                </p14:cNvPr>
                <p14:cNvContentPartPr/>
                <p14:nvPr/>
              </p14:nvContentPartPr>
              <p14:xfrm>
                <a:off x="10964760" y="107996"/>
                <a:ext cx="73440" cy="4042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FCB29961-45A6-4940-BA54-179A5E52613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960440" y="103676"/>
                  <a:ext cx="82080" cy="41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18720B3-9103-4F7E-A8AD-0EF95AA988FE}"/>
                    </a:ext>
                  </a:extLst>
                </p14:cNvPr>
                <p14:cNvContentPartPr/>
                <p14:nvPr/>
              </p14:nvContentPartPr>
              <p14:xfrm>
                <a:off x="10711320" y="232196"/>
                <a:ext cx="365760" cy="176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18720B3-9103-4F7E-A8AD-0EF95AA988F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707000" y="227876"/>
                  <a:ext cx="3744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3579A3A-4B97-4B90-A623-0A12B4566B79}"/>
                    </a:ext>
                  </a:extLst>
                </p14:cNvPr>
                <p14:cNvContentPartPr/>
                <p14:nvPr/>
              </p14:nvContentPartPr>
              <p14:xfrm>
                <a:off x="11096160" y="350636"/>
                <a:ext cx="151200" cy="2192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3579A3A-4B97-4B90-A623-0A12B4566B7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091840" y="346316"/>
                  <a:ext cx="15984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743E024E-0A6B-4F6D-A922-F660E4563C1E}"/>
                    </a:ext>
                  </a:extLst>
                </p14:cNvPr>
                <p14:cNvContentPartPr/>
                <p14:nvPr/>
              </p14:nvContentPartPr>
              <p14:xfrm>
                <a:off x="11415840" y="320396"/>
                <a:ext cx="323280" cy="1620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743E024E-0A6B-4F6D-A922-F660E4563C1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411520" y="316076"/>
                  <a:ext cx="3319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4614028-629E-447A-B8C2-BE74604F93B6}"/>
                    </a:ext>
                  </a:extLst>
                </p14:cNvPr>
                <p14:cNvContentPartPr/>
                <p14:nvPr/>
              </p14:nvContentPartPr>
              <p14:xfrm>
                <a:off x="11638320" y="45356"/>
                <a:ext cx="112320" cy="4478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4614028-629E-447A-B8C2-BE74604F93B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634000" y="41036"/>
                  <a:ext cx="12096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3A208E57-F3F0-484C-BE54-3AC3F38B5999}"/>
                    </a:ext>
                  </a:extLst>
                </p14:cNvPr>
                <p14:cNvContentPartPr/>
                <p14:nvPr/>
              </p14:nvContentPartPr>
              <p14:xfrm>
                <a:off x="11765760" y="381956"/>
                <a:ext cx="164880" cy="1458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3A208E57-F3F0-484C-BE54-3AC3F38B599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761440" y="377636"/>
                  <a:ext cx="1735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6873951-5F77-4B18-A378-670CB6A506A6}"/>
                    </a:ext>
                  </a:extLst>
                </p14:cNvPr>
                <p14:cNvContentPartPr/>
                <p14:nvPr/>
              </p14:nvContentPartPr>
              <p14:xfrm>
                <a:off x="11977800" y="145076"/>
                <a:ext cx="111600" cy="392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6873951-5F77-4B18-A378-670CB6A506A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973480" y="140756"/>
                  <a:ext cx="120240" cy="40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2260F6CB-4739-468D-BC3A-76B679DD826D}"/>
              </a:ext>
            </a:extLst>
          </p:cNvPr>
          <p:cNvGrpSpPr/>
          <p:nvPr/>
        </p:nvGrpSpPr>
        <p:grpSpPr>
          <a:xfrm>
            <a:off x="-21720" y="798116"/>
            <a:ext cx="1358280" cy="355320"/>
            <a:chOff x="-21720" y="798116"/>
            <a:chExt cx="1358280" cy="35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4BCC94A5-0B32-4B0D-9D24-42F24041E2AA}"/>
                    </a:ext>
                  </a:extLst>
                </p14:cNvPr>
                <p14:cNvContentPartPr/>
                <p14:nvPr/>
              </p14:nvContentPartPr>
              <p14:xfrm>
                <a:off x="-21720" y="853916"/>
                <a:ext cx="616680" cy="2995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4BCC94A5-0B32-4B0D-9D24-42F24041E2A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-26040" y="849596"/>
                  <a:ext cx="62532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FE0BFC3D-BAF1-4082-B3BD-715BD90067EA}"/>
                    </a:ext>
                  </a:extLst>
                </p14:cNvPr>
                <p14:cNvContentPartPr/>
                <p14:nvPr/>
              </p14:nvContentPartPr>
              <p14:xfrm>
                <a:off x="691080" y="820436"/>
                <a:ext cx="79560" cy="2577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FE0BFC3D-BAF1-4082-B3BD-715BD90067E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86760" y="816116"/>
                  <a:ext cx="8820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0121DCD-A6A4-4B69-BE17-4EA1EA0609A6}"/>
                    </a:ext>
                  </a:extLst>
                </p14:cNvPr>
                <p14:cNvContentPartPr/>
                <p14:nvPr/>
              </p14:nvContentPartPr>
              <p14:xfrm>
                <a:off x="841560" y="914396"/>
                <a:ext cx="303840" cy="1965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0121DCD-A6A4-4B69-BE17-4EA1EA0609A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37240" y="910076"/>
                  <a:ext cx="31248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59904B98-B413-44CC-BB97-C75B1F873E85}"/>
                    </a:ext>
                  </a:extLst>
                </p14:cNvPr>
                <p14:cNvContentPartPr/>
                <p14:nvPr/>
              </p14:nvContentPartPr>
              <p14:xfrm>
                <a:off x="1163400" y="922316"/>
                <a:ext cx="57960" cy="399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59904B98-B413-44CC-BB97-C75B1F873E8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59080" y="917996"/>
                  <a:ext cx="6660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C105EAD4-428C-4C80-A79A-3695FF605998}"/>
                    </a:ext>
                  </a:extLst>
                </p14:cNvPr>
                <p14:cNvContentPartPr/>
                <p14:nvPr/>
              </p14:nvContentPartPr>
              <p14:xfrm>
                <a:off x="1190400" y="964436"/>
                <a:ext cx="146160" cy="1702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C105EAD4-428C-4C80-A79A-3695FF60599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86080" y="960116"/>
                  <a:ext cx="1548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80668FE-7EAA-4B45-A3E9-BD51739404CB}"/>
                    </a:ext>
                  </a:extLst>
                </p14:cNvPr>
                <p14:cNvContentPartPr/>
                <p14:nvPr/>
              </p14:nvContentPartPr>
              <p14:xfrm>
                <a:off x="1200480" y="798116"/>
                <a:ext cx="16920" cy="118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80668FE-7EAA-4B45-A3E9-BD51739404C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96160" y="793796"/>
                  <a:ext cx="2556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B063DE97-1087-4657-A83E-820108A3B35C}"/>
              </a:ext>
            </a:extLst>
          </p:cNvPr>
          <p:cNvGrpSpPr/>
          <p:nvPr/>
        </p:nvGrpSpPr>
        <p:grpSpPr>
          <a:xfrm>
            <a:off x="1591440" y="573836"/>
            <a:ext cx="2675520" cy="584280"/>
            <a:chOff x="1591440" y="573836"/>
            <a:chExt cx="2675520" cy="58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4D87126-1B8E-4634-967A-FE4F40E44CEF}"/>
                    </a:ext>
                  </a:extLst>
                </p14:cNvPr>
                <p14:cNvContentPartPr/>
                <p14:nvPr/>
              </p14:nvContentPartPr>
              <p14:xfrm>
                <a:off x="1591440" y="910796"/>
                <a:ext cx="335160" cy="231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4D87126-1B8E-4634-967A-FE4F40E44CEF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587120" y="906476"/>
                  <a:ext cx="3438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AED6AA1-6332-4B46-9696-868885C1AFBC}"/>
                    </a:ext>
                  </a:extLst>
                </p14:cNvPr>
                <p14:cNvContentPartPr/>
                <p14:nvPr/>
              </p14:nvContentPartPr>
              <p14:xfrm>
                <a:off x="2016240" y="573836"/>
                <a:ext cx="151560" cy="5572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AED6AA1-6332-4B46-9696-868885C1AFB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011920" y="569516"/>
                  <a:ext cx="160200" cy="56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7BED4618-5B2E-4E5E-9442-43590B6F7CCF}"/>
                    </a:ext>
                  </a:extLst>
                </p14:cNvPr>
                <p14:cNvContentPartPr/>
                <p14:nvPr/>
              </p14:nvContentPartPr>
              <p14:xfrm>
                <a:off x="1847400" y="810716"/>
                <a:ext cx="320400" cy="381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7BED4618-5B2E-4E5E-9442-43590B6F7CC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843080" y="806396"/>
                  <a:ext cx="3290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1E33991A-9D94-4908-96E9-35D548BF4FCC}"/>
                    </a:ext>
                  </a:extLst>
                </p14:cNvPr>
                <p14:cNvContentPartPr/>
                <p14:nvPr/>
              </p14:nvContentPartPr>
              <p14:xfrm>
                <a:off x="2276160" y="944276"/>
                <a:ext cx="309600" cy="165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1E33991A-9D94-4908-96E9-35D548BF4FC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271840" y="939956"/>
                  <a:ext cx="3182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2EEB7AC-D357-499A-A128-1D61D28DB3AE}"/>
                    </a:ext>
                  </a:extLst>
                </p14:cNvPr>
                <p14:cNvContentPartPr/>
                <p14:nvPr/>
              </p14:nvContentPartPr>
              <p14:xfrm>
                <a:off x="2680800" y="920156"/>
                <a:ext cx="280800" cy="1630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2EEB7AC-D357-499A-A128-1D61D28DB3A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676480" y="915836"/>
                  <a:ext cx="2894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2DA17018-D3B5-4C73-AEBE-EAF6BC0704D8}"/>
                    </a:ext>
                  </a:extLst>
                </p14:cNvPr>
                <p14:cNvContentPartPr/>
                <p14:nvPr/>
              </p14:nvContentPartPr>
              <p14:xfrm>
                <a:off x="2959800" y="611636"/>
                <a:ext cx="100080" cy="4431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2DA17018-D3B5-4C73-AEBE-EAF6BC0704D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955480" y="607316"/>
                  <a:ext cx="108720" cy="45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BC2BE978-2CB3-4450-9E44-6A3AD53B3B00}"/>
                    </a:ext>
                  </a:extLst>
                </p14:cNvPr>
                <p14:cNvContentPartPr/>
                <p14:nvPr/>
              </p14:nvContentPartPr>
              <p14:xfrm>
                <a:off x="3108840" y="911876"/>
                <a:ext cx="228960" cy="2037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BC2BE978-2CB3-4450-9E44-6A3AD53B3B0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104520" y="907556"/>
                  <a:ext cx="2376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A1C3C1FE-F91D-4F09-B50F-F7F6A4D9B6C9}"/>
                    </a:ext>
                  </a:extLst>
                </p14:cNvPr>
                <p14:cNvContentPartPr/>
                <p14:nvPr/>
              </p14:nvContentPartPr>
              <p14:xfrm>
                <a:off x="3443640" y="940676"/>
                <a:ext cx="205920" cy="1620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A1C3C1FE-F91D-4F09-B50F-F7F6A4D9B6C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439320" y="936356"/>
                  <a:ext cx="2145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230E03ED-75A9-427A-A4F2-4C3A09584E70}"/>
                    </a:ext>
                  </a:extLst>
                </p14:cNvPr>
                <p14:cNvContentPartPr/>
                <p14:nvPr/>
              </p14:nvContentPartPr>
              <p14:xfrm>
                <a:off x="3762240" y="628916"/>
                <a:ext cx="189720" cy="4917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230E03ED-75A9-427A-A4F2-4C3A09584E70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757920" y="624596"/>
                  <a:ext cx="19836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C440AF8-6E3D-4A36-84B5-87556E7B2275}"/>
                    </a:ext>
                  </a:extLst>
                </p14:cNvPr>
                <p14:cNvContentPartPr/>
                <p14:nvPr/>
              </p14:nvContentPartPr>
              <p14:xfrm>
                <a:off x="3560640" y="845996"/>
                <a:ext cx="361440" cy="356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C440AF8-6E3D-4A36-84B5-87556E7B227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556320" y="841676"/>
                  <a:ext cx="3700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D80B7D5-926A-4A5B-AE2B-06EC3DF6304D}"/>
                    </a:ext>
                  </a:extLst>
                </p14:cNvPr>
                <p14:cNvContentPartPr/>
                <p14:nvPr/>
              </p14:nvContentPartPr>
              <p14:xfrm>
                <a:off x="4097760" y="865796"/>
                <a:ext cx="169200" cy="2923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D80B7D5-926A-4A5B-AE2B-06EC3DF6304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093440" y="861476"/>
                  <a:ext cx="177840" cy="30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uppo 95">
            <a:extLst>
              <a:ext uri="{FF2B5EF4-FFF2-40B4-BE49-F238E27FC236}">
                <a16:creationId xmlns:a16="http://schemas.microsoft.com/office/drawing/2014/main" id="{D982B66B-FE58-46E3-BA77-471B7D3AAAE2}"/>
              </a:ext>
            </a:extLst>
          </p:cNvPr>
          <p:cNvGrpSpPr/>
          <p:nvPr/>
        </p:nvGrpSpPr>
        <p:grpSpPr>
          <a:xfrm>
            <a:off x="4586280" y="629276"/>
            <a:ext cx="2861280" cy="533880"/>
            <a:chOff x="4586280" y="629276"/>
            <a:chExt cx="2861280" cy="53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FD1B2F37-FCB3-40D3-A61B-EBC83D7F7B33}"/>
                    </a:ext>
                  </a:extLst>
                </p14:cNvPr>
                <p14:cNvContentPartPr/>
                <p14:nvPr/>
              </p14:nvContentPartPr>
              <p14:xfrm>
                <a:off x="4586280" y="827996"/>
                <a:ext cx="226080" cy="2988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FD1B2F37-FCB3-40D3-A61B-EBC83D7F7B3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581960" y="823676"/>
                  <a:ext cx="23472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D5451FE-4E2F-4136-9B5B-1ED644CEB93C}"/>
                    </a:ext>
                  </a:extLst>
                </p14:cNvPr>
                <p14:cNvContentPartPr/>
                <p14:nvPr/>
              </p14:nvContentPartPr>
              <p14:xfrm>
                <a:off x="4854120" y="963356"/>
                <a:ext cx="256320" cy="1796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D5451FE-4E2F-4136-9B5B-1ED644CEB93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849800" y="959036"/>
                  <a:ext cx="2649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76B033BB-A49F-474A-98AA-41AD4A972527}"/>
                    </a:ext>
                  </a:extLst>
                </p14:cNvPr>
                <p14:cNvContentPartPr/>
                <p14:nvPr/>
              </p14:nvContentPartPr>
              <p14:xfrm>
                <a:off x="5234640" y="959036"/>
                <a:ext cx="289080" cy="179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76B033BB-A49F-474A-98AA-41AD4A97252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230320" y="954716"/>
                  <a:ext cx="2977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4F0EF41-CAB0-4735-81B2-0C4D9712853F}"/>
                    </a:ext>
                  </a:extLst>
                </p14:cNvPr>
                <p14:cNvContentPartPr/>
                <p14:nvPr/>
              </p14:nvContentPartPr>
              <p14:xfrm>
                <a:off x="5511480" y="629276"/>
                <a:ext cx="82800" cy="533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4F0EF41-CAB0-4735-81B2-0C4D9712853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507160" y="624956"/>
                  <a:ext cx="9144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2211B5DE-886A-45FD-A35D-7998BE2184D3}"/>
                    </a:ext>
                  </a:extLst>
                </p14:cNvPr>
                <p14:cNvContentPartPr/>
                <p14:nvPr/>
              </p14:nvContentPartPr>
              <p14:xfrm>
                <a:off x="5712000" y="821876"/>
                <a:ext cx="202320" cy="3117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2211B5DE-886A-45FD-A35D-7998BE2184D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707680" y="817556"/>
                  <a:ext cx="21096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F974D146-76DD-4CB0-916B-169BA5B08718}"/>
                    </a:ext>
                  </a:extLst>
                </p14:cNvPr>
                <p14:cNvContentPartPr/>
                <p14:nvPr/>
              </p14:nvContentPartPr>
              <p14:xfrm>
                <a:off x="5922600" y="955436"/>
                <a:ext cx="462960" cy="1789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F974D146-76DD-4CB0-916B-169BA5B0871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918280" y="951116"/>
                  <a:ext cx="4716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31782A48-6C29-4FB7-BAAF-22B3D6785088}"/>
                    </a:ext>
                  </a:extLst>
                </p14:cNvPr>
                <p14:cNvContentPartPr/>
                <p14:nvPr/>
              </p14:nvContentPartPr>
              <p14:xfrm>
                <a:off x="6415800" y="932756"/>
                <a:ext cx="258840" cy="216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31782A48-6C29-4FB7-BAAF-22B3D678508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411480" y="928436"/>
                  <a:ext cx="2674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742A03E3-E502-4C8A-830D-C185F6B88622}"/>
                    </a:ext>
                  </a:extLst>
                </p14:cNvPr>
                <p14:cNvContentPartPr/>
                <p14:nvPr/>
              </p14:nvContentPartPr>
              <p14:xfrm>
                <a:off x="6823320" y="963716"/>
                <a:ext cx="235800" cy="1854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742A03E3-E502-4C8A-830D-C185F6B8862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819000" y="959396"/>
                  <a:ext cx="2444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2F9C1D8-F564-4F82-A19A-4DFAE8CC3E33}"/>
                    </a:ext>
                  </a:extLst>
                </p14:cNvPr>
                <p14:cNvContentPartPr/>
                <p14:nvPr/>
              </p14:nvContentPartPr>
              <p14:xfrm>
                <a:off x="7143000" y="940316"/>
                <a:ext cx="304560" cy="209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2F9C1D8-F564-4F82-A19A-4DFAE8CC3E3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138680" y="935996"/>
                  <a:ext cx="31320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39A40E68-1EA7-4277-86D2-81A640CC833D}"/>
              </a:ext>
            </a:extLst>
          </p:cNvPr>
          <p:cNvGrpSpPr/>
          <p:nvPr/>
        </p:nvGrpSpPr>
        <p:grpSpPr>
          <a:xfrm>
            <a:off x="7793520" y="712796"/>
            <a:ext cx="838800" cy="432360"/>
            <a:chOff x="7793520" y="712796"/>
            <a:chExt cx="838800" cy="43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ADF5CBD-2CE2-4AB3-BDDB-0401C0F0801D}"/>
                    </a:ext>
                  </a:extLst>
                </p14:cNvPr>
                <p14:cNvContentPartPr/>
                <p14:nvPr/>
              </p14:nvContentPartPr>
              <p14:xfrm>
                <a:off x="7793520" y="712796"/>
                <a:ext cx="440640" cy="4323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ADF5CBD-2CE2-4AB3-BDDB-0401C0F0801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789200" y="708476"/>
                  <a:ext cx="44928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E1509F99-934F-418C-A12E-A85268D33BFF}"/>
                    </a:ext>
                  </a:extLst>
                </p14:cNvPr>
                <p14:cNvContentPartPr/>
                <p14:nvPr/>
              </p14:nvContentPartPr>
              <p14:xfrm>
                <a:off x="8144880" y="996836"/>
                <a:ext cx="487440" cy="1450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E1509F99-934F-418C-A12E-A85268D33BF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140560" y="992516"/>
                  <a:ext cx="496080" cy="15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66106D7B-C3D7-4822-922F-DFB7A947AB26}"/>
              </a:ext>
            </a:extLst>
          </p:cNvPr>
          <p:cNvGrpSpPr/>
          <p:nvPr/>
        </p:nvGrpSpPr>
        <p:grpSpPr>
          <a:xfrm>
            <a:off x="8931120" y="713516"/>
            <a:ext cx="2775600" cy="546480"/>
            <a:chOff x="8931120" y="713516"/>
            <a:chExt cx="2775600" cy="54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358B90B-D6A8-4615-A546-B335E48AAEF1}"/>
                    </a:ext>
                  </a:extLst>
                </p14:cNvPr>
                <p14:cNvContentPartPr/>
                <p14:nvPr/>
              </p14:nvContentPartPr>
              <p14:xfrm>
                <a:off x="8931120" y="957596"/>
                <a:ext cx="326520" cy="1897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358B90B-D6A8-4615-A546-B335E48AAEF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926800" y="953276"/>
                  <a:ext cx="3351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9C8F320-9706-4562-844F-10C9536C1868}"/>
                    </a:ext>
                  </a:extLst>
                </p14:cNvPr>
                <p14:cNvContentPartPr/>
                <p14:nvPr/>
              </p14:nvContentPartPr>
              <p14:xfrm>
                <a:off x="9227040" y="713516"/>
                <a:ext cx="156600" cy="4222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9C8F320-9706-4562-844F-10C9536C186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22720" y="709196"/>
                  <a:ext cx="165240" cy="43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8070C17A-F143-4303-B640-B7F1626D8FBA}"/>
                    </a:ext>
                  </a:extLst>
                </p14:cNvPr>
                <p14:cNvContentPartPr/>
                <p14:nvPr/>
              </p14:nvContentPartPr>
              <p14:xfrm>
                <a:off x="9395520" y="887036"/>
                <a:ext cx="81720" cy="2584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8070C17A-F143-4303-B640-B7F1626D8FB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391200" y="882716"/>
                  <a:ext cx="903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F7A22737-F250-4854-9082-C4FBC9B67006}"/>
                    </a:ext>
                  </a:extLst>
                </p14:cNvPr>
                <p14:cNvContentPartPr/>
                <p14:nvPr/>
              </p14:nvContentPartPr>
              <p14:xfrm>
                <a:off x="9610440" y="1024556"/>
                <a:ext cx="501840" cy="1645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F7A22737-F250-4854-9082-C4FBC9B6700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606120" y="1020236"/>
                  <a:ext cx="5104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A6830CA5-280A-4973-96DB-322F0E13FDF6}"/>
                    </a:ext>
                  </a:extLst>
                </p14:cNvPr>
                <p14:cNvContentPartPr/>
                <p14:nvPr/>
              </p14:nvContentPartPr>
              <p14:xfrm>
                <a:off x="10238280" y="1029956"/>
                <a:ext cx="330120" cy="174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A6830CA5-280A-4973-96DB-322F0E13FDF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233960" y="1025636"/>
                  <a:ext cx="3387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C25B3FF-0D9B-40B7-ACFB-181C46C500C4}"/>
                    </a:ext>
                  </a:extLst>
                </p14:cNvPr>
                <p14:cNvContentPartPr/>
                <p14:nvPr/>
              </p14:nvContentPartPr>
              <p14:xfrm>
                <a:off x="10632840" y="1000076"/>
                <a:ext cx="266760" cy="2232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C25B3FF-0D9B-40B7-ACFB-181C46C500C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628520" y="995756"/>
                  <a:ext cx="2754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B2D7A2AE-19A4-4E71-AE5A-CD8A5D6773B4}"/>
                    </a:ext>
                  </a:extLst>
                </p14:cNvPr>
                <p14:cNvContentPartPr/>
                <p14:nvPr/>
              </p14:nvContentPartPr>
              <p14:xfrm>
                <a:off x="10910760" y="756356"/>
                <a:ext cx="110520" cy="4536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B2D7A2AE-19A4-4E71-AE5A-CD8A5D6773B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906440" y="752036"/>
                  <a:ext cx="11916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19C9DA1-99B3-48E5-BCFF-52DF0A47ABB9}"/>
                    </a:ext>
                  </a:extLst>
                </p14:cNvPr>
                <p14:cNvContentPartPr/>
                <p14:nvPr/>
              </p14:nvContentPartPr>
              <p14:xfrm>
                <a:off x="10683600" y="901076"/>
                <a:ext cx="329400" cy="201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19C9DA1-99B3-48E5-BCFF-52DF0A47ABB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679280" y="896756"/>
                  <a:ext cx="338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4ED3E8EA-D89B-4823-B98F-F4F4849A2461}"/>
                    </a:ext>
                  </a:extLst>
                </p14:cNvPr>
                <p14:cNvContentPartPr/>
                <p14:nvPr/>
              </p14:nvContentPartPr>
              <p14:xfrm>
                <a:off x="11091120" y="996116"/>
                <a:ext cx="258480" cy="2332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4ED3E8EA-D89B-4823-B98F-F4F4849A246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086800" y="991796"/>
                  <a:ext cx="2671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2E4CE2AC-E512-4B63-889D-CF7E37C0FA89}"/>
                    </a:ext>
                  </a:extLst>
                </p14:cNvPr>
                <p14:cNvContentPartPr/>
                <p14:nvPr/>
              </p14:nvContentPartPr>
              <p14:xfrm>
                <a:off x="11329800" y="1001156"/>
                <a:ext cx="376920" cy="2588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2E4CE2AC-E512-4B63-889D-CF7E37C0FA8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325480" y="996836"/>
                  <a:ext cx="385560" cy="26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C9908605-4819-47B3-9EB5-58BC079AFD0B}"/>
              </a:ext>
            </a:extLst>
          </p:cNvPr>
          <p:cNvGrpSpPr/>
          <p:nvPr/>
        </p:nvGrpSpPr>
        <p:grpSpPr>
          <a:xfrm>
            <a:off x="11538600" y="1424516"/>
            <a:ext cx="154440" cy="80280"/>
            <a:chOff x="11538600" y="1424516"/>
            <a:chExt cx="154440" cy="8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F3448C04-BA6D-46B4-BA6D-6CD11567BFAF}"/>
                    </a:ext>
                  </a:extLst>
                </p14:cNvPr>
                <p14:cNvContentPartPr/>
                <p14:nvPr/>
              </p14:nvContentPartPr>
              <p14:xfrm>
                <a:off x="11586120" y="1424516"/>
                <a:ext cx="99000" cy="7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F3448C04-BA6D-46B4-BA6D-6CD11567BFA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581800" y="1420196"/>
                  <a:ext cx="1076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C87609C1-E0DB-40A1-B329-6063825255F1}"/>
                    </a:ext>
                  </a:extLst>
                </p14:cNvPr>
                <p14:cNvContentPartPr/>
                <p14:nvPr/>
              </p14:nvContentPartPr>
              <p14:xfrm>
                <a:off x="11538600" y="1485356"/>
                <a:ext cx="154440" cy="194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C87609C1-E0DB-40A1-B329-6063825255F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534280" y="1481036"/>
                  <a:ext cx="16308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D95C75ED-6D90-4CAA-9260-807893108F57}"/>
              </a:ext>
            </a:extLst>
          </p:cNvPr>
          <p:cNvGrpSpPr/>
          <p:nvPr/>
        </p:nvGrpSpPr>
        <p:grpSpPr>
          <a:xfrm>
            <a:off x="47040" y="1481036"/>
            <a:ext cx="1373760" cy="313920"/>
            <a:chOff x="47040" y="1481036"/>
            <a:chExt cx="137376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32CE6135-18F8-4275-B08F-4A7AE5FC8E55}"/>
                    </a:ext>
                  </a:extLst>
                </p14:cNvPr>
                <p14:cNvContentPartPr/>
                <p14:nvPr/>
              </p14:nvContentPartPr>
              <p14:xfrm>
                <a:off x="47040" y="1482476"/>
                <a:ext cx="251280" cy="2916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32CE6135-18F8-4275-B08F-4A7AE5FC8E5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2720" y="1478156"/>
                  <a:ext cx="25992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5A53C70-7AA3-467B-9F9E-DCE837A63A33}"/>
                    </a:ext>
                  </a:extLst>
                </p14:cNvPr>
                <p14:cNvContentPartPr/>
                <p14:nvPr/>
              </p14:nvContentPartPr>
              <p14:xfrm>
                <a:off x="101760" y="1643036"/>
                <a:ext cx="186480" cy="306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5A53C70-7AA3-467B-9F9E-DCE837A63A3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7440" y="1638716"/>
                  <a:ext cx="1951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35DDD6C-8275-4D92-B960-3D1E46B08E58}"/>
                    </a:ext>
                  </a:extLst>
                </p14:cNvPr>
                <p14:cNvContentPartPr/>
                <p14:nvPr/>
              </p14:nvContentPartPr>
              <p14:xfrm>
                <a:off x="396240" y="1481036"/>
                <a:ext cx="71280" cy="2498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35DDD6C-8275-4D92-B960-3D1E46B08E5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91920" y="1476716"/>
                  <a:ext cx="799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2F2F239A-4FFC-497D-90CA-1C9C5F7EA48B}"/>
                    </a:ext>
                  </a:extLst>
                </p14:cNvPr>
                <p14:cNvContentPartPr/>
                <p14:nvPr/>
              </p14:nvContentPartPr>
              <p14:xfrm>
                <a:off x="589560" y="1548716"/>
                <a:ext cx="330480" cy="1954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2F2F239A-4FFC-497D-90CA-1C9C5F7EA48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85240" y="1544396"/>
                  <a:ext cx="3391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392C7CE-BC87-4CC9-9F1E-B6BC4DF13DCF}"/>
                    </a:ext>
                  </a:extLst>
                </p14:cNvPr>
                <p14:cNvContentPartPr/>
                <p14:nvPr/>
              </p14:nvContentPartPr>
              <p14:xfrm>
                <a:off x="946320" y="1554476"/>
                <a:ext cx="196560" cy="2404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392C7CE-BC87-4CC9-9F1E-B6BC4DF13DC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42000" y="1550156"/>
                  <a:ext cx="20520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0B6E31D-5EA0-408C-A82E-4BA76A432A3B}"/>
                    </a:ext>
                  </a:extLst>
                </p14:cNvPr>
                <p14:cNvContentPartPr/>
                <p14:nvPr/>
              </p14:nvContentPartPr>
              <p14:xfrm>
                <a:off x="1149000" y="1485716"/>
                <a:ext cx="271800" cy="2876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0B6E31D-5EA0-408C-A82E-4BA76A432A3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44680" y="1481396"/>
                  <a:ext cx="280440" cy="29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99F020A7-19A8-46B9-A3BE-9CD34D5864D4}"/>
                  </a:ext>
                </a:extLst>
              </p14:cNvPr>
              <p14:cNvContentPartPr/>
              <p14:nvPr/>
            </p14:nvContentPartPr>
            <p14:xfrm>
              <a:off x="1677840" y="1779836"/>
              <a:ext cx="5400" cy="1764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99F020A7-19A8-46B9-A3BE-9CD34D5864D4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1673520" y="1775516"/>
                <a:ext cx="1404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1F3B4BB1-0163-4824-BCE2-036F45E12D04}"/>
              </a:ext>
            </a:extLst>
          </p:cNvPr>
          <p:cNvGrpSpPr/>
          <p:nvPr/>
        </p:nvGrpSpPr>
        <p:grpSpPr>
          <a:xfrm>
            <a:off x="11040" y="2039756"/>
            <a:ext cx="11936160" cy="1159560"/>
            <a:chOff x="11040" y="2039756"/>
            <a:chExt cx="11936160" cy="115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AE9B39F-F47C-4D2F-ACB7-61AA12FA5507}"/>
                    </a:ext>
                  </a:extLst>
                </p14:cNvPr>
                <p14:cNvContentPartPr/>
                <p14:nvPr/>
              </p14:nvContentPartPr>
              <p14:xfrm>
                <a:off x="440160" y="2166476"/>
                <a:ext cx="78480" cy="7293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AE9B39F-F47C-4D2F-ACB7-61AA12FA550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35840" y="2162156"/>
                  <a:ext cx="87120" cy="73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583B05BD-0835-48B4-ABC8-4DC9CF448162}"/>
                    </a:ext>
                  </a:extLst>
                </p14:cNvPr>
                <p14:cNvContentPartPr/>
                <p14:nvPr/>
              </p14:nvContentPartPr>
              <p14:xfrm>
                <a:off x="11040" y="2063516"/>
                <a:ext cx="901800" cy="2332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583B05BD-0835-48B4-ABC8-4DC9CF44816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720" y="2059196"/>
                  <a:ext cx="9104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334A6C0-DCB2-4E3D-BA00-4A5AF0D2F842}"/>
                    </a:ext>
                  </a:extLst>
                </p14:cNvPr>
                <p14:cNvContentPartPr/>
                <p14:nvPr/>
              </p14:nvContentPartPr>
              <p14:xfrm>
                <a:off x="692520" y="2562116"/>
                <a:ext cx="603720" cy="2368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334A6C0-DCB2-4E3D-BA00-4A5AF0D2F84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88200" y="2557796"/>
                  <a:ext cx="6123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086ED15-F2A3-4F01-935C-1D3F3DDB01B4}"/>
                    </a:ext>
                  </a:extLst>
                </p14:cNvPr>
                <p14:cNvContentPartPr/>
                <p14:nvPr/>
              </p14:nvContentPartPr>
              <p14:xfrm>
                <a:off x="1365000" y="2515316"/>
                <a:ext cx="200160" cy="319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086ED15-F2A3-4F01-935C-1D3F3DDB01B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360680" y="2510996"/>
                  <a:ext cx="20880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2F4FF36-E37D-4698-BC42-44FBA515EC67}"/>
                    </a:ext>
                  </a:extLst>
                </p14:cNvPr>
                <p14:cNvContentPartPr/>
                <p14:nvPr/>
              </p14:nvContentPartPr>
              <p14:xfrm>
                <a:off x="1585680" y="2581916"/>
                <a:ext cx="250200" cy="2476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2F4FF36-E37D-4698-BC42-44FBA515EC6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581360" y="2577596"/>
                  <a:ext cx="2588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4304882-070D-4593-8570-891911B7AE31}"/>
                    </a:ext>
                  </a:extLst>
                </p14:cNvPr>
                <p14:cNvContentPartPr/>
                <p14:nvPr/>
              </p14:nvContentPartPr>
              <p14:xfrm>
                <a:off x="1952520" y="2579036"/>
                <a:ext cx="496080" cy="230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4304882-070D-4593-8570-891911B7AE3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948200" y="2574716"/>
                  <a:ext cx="5047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84B81B1-D24E-4AC7-858C-20EBB9288191}"/>
                    </a:ext>
                  </a:extLst>
                </p14:cNvPr>
                <p14:cNvContentPartPr/>
                <p14:nvPr/>
              </p14:nvContentPartPr>
              <p14:xfrm>
                <a:off x="2513400" y="2566796"/>
                <a:ext cx="529560" cy="2595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84B81B1-D24E-4AC7-858C-20EBB928819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509080" y="2562476"/>
                  <a:ext cx="5382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01FBF8A7-622A-45DA-8C06-BC3DDE929406}"/>
                    </a:ext>
                  </a:extLst>
                </p14:cNvPr>
                <p14:cNvContentPartPr/>
                <p14:nvPr/>
              </p14:nvContentPartPr>
              <p14:xfrm>
                <a:off x="3643800" y="2147036"/>
                <a:ext cx="335880" cy="10522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01FBF8A7-622A-45DA-8C06-BC3DDE92940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639480" y="2142716"/>
                  <a:ext cx="344520" cy="10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B5C1FAB4-4EA6-42DC-B5A5-1D1B2732B751}"/>
                    </a:ext>
                  </a:extLst>
                </p14:cNvPr>
                <p14:cNvContentPartPr/>
                <p14:nvPr/>
              </p14:nvContentPartPr>
              <p14:xfrm>
                <a:off x="3620760" y="2676236"/>
                <a:ext cx="220320" cy="237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B5C1FAB4-4EA6-42DC-B5A5-1D1B2732B75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616440" y="2671916"/>
                  <a:ext cx="2289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12EA971-2813-43DE-B9C3-2B8F0842F2D4}"/>
                    </a:ext>
                  </a:extLst>
                </p14:cNvPr>
                <p14:cNvContentPartPr/>
                <p14:nvPr/>
              </p14:nvContentPartPr>
              <p14:xfrm>
                <a:off x="3949080" y="2541236"/>
                <a:ext cx="283680" cy="1886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12EA971-2813-43DE-B9C3-2B8F0842F2D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944760" y="2536916"/>
                  <a:ext cx="2923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7217B54-8DEF-408D-AD96-C01FE4816A5C}"/>
                    </a:ext>
                  </a:extLst>
                </p14:cNvPr>
                <p14:cNvContentPartPr/>
                <p14:nvPr/>
              </p14:nvContentPartPr>
              <p14:xfrm>
                <a:off x="4231320" y="2579396"/>
                <a:ext cx="339120" cy="1710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7217B54-8DEF-408D-AD96-C01FE4816A5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27000" y="2575076"/>
                  <a:ext cx="3477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82A1673-AE50-4804-A0C6-6C7011EDFE09}"/>
                    </a:ext>
                  </a:extLst>
                </p14:cNvPr>
                <p14:cNvContentPartPr/>
                <p14:nvPr/>
              </p14:nvContentPartPr>
              <p14:xfrm>
                <a:off x="4597440" y="2545556"/>
                <a:ext cx="343440" cy="1792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82A1673-AE50-4804-A0C6-6C7011EDFE0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593120" y="2541236"/>
                  <a:ext cx="3520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BF45208-3C9B-414F-A780-36B6C23E6C28}"/>
                    </a:ext>
                  </a:extLst>
                </p14:cNvPr>
                <p14:cNvContentPartPr/>
                <p14:nvPr/>
              </p14:nvContentPartPr>
              <p14:xfrm>
                <a:off x="4866720" y="2115716"/>
                <a:ext cx="111240" cy="6508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BF45208-3C9B-414F-A780-36B6C23E6C2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862400" y="2111396"/>
                  <a:ext cx="119880" cy="65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CD65182-9AC9-4D77-BFA1-BDA9BF0E5200}"/>
                    </a:ext>
                  </a:extLst>
                </p14:cNvPr>
                <p14:cNvContentPartPr/>
                <p14:nvPr/>
              </p14:nvContentPartPr>
              <p14:xfrm>
                <a:off x="4993440" y="2524676"/>
                <a:ext cx="463680" cy="221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CD65182-9AC9-4D77-BFA1-BDA9BF0E520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989120" y="2520356"/>
                  <a:ext cx="4723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A9F2902-96F5-4B81-830E-D15ED212CB84}"/>
                    </a:ext>
                  </a:extLst>
                </p14:cNvPr>
                <p14:cNvContentPartPr/>
                <p14:nvPr/>
              </p14:nvContentPartPr>
              <p14:xfrm>
                <a:off x="5458920" y="2505596"/>
                <a:ext cx="564840" cy="2142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A9F2902-96F5-4B81-830E-D15ED212CB8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454600" y="2501276"/>
                  <a:ext cx="5734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57DF425-D6BB-442D-B770-B0DD8EDDC5B8}"/>
                    </a:ext>
                  </a:extLst>
                </p14:cNvPr>
                <p14:cNvContentPartPr/>
                <p14:nvPr/>
              </p14:nvContentPartPr>
              <p14:xfrm>
                <a:off x="6118800" y="2516036"/>
                <a:ext cx="230760" cy="2055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57DF425-D6BB-442D-B770-B0DD8EDDC5B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114480" y="2511716"/>
                  <a:ext cx="2394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6A47D03D-26D0-4809-8A4D-590D06E0C223}"/>
                    </a:ext>
                  </a:extLst>
                </p14:cNvPr>
                <p14:cNvContentPartPr/>
                <p14:nvPr/>
              </p14:nvContentPartPr>
              <p14:xfrm>
                <a:off x="6449640" y="2488316"/>
                <a:ext cx="336960" cy="2113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6A47D03D-26D0-4809-8A4D-590D06E0C22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445320" y="2483996"/>
                  <a:ext cx="3456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023EF9DE-C19A-430A-91FE-6A9AEF6AC233}"/>
                    </a:ext>
                  </a:extLst>
                </p14:cNvPr>
                <p14:cNvContentPartPr/>
                <p14:nvPr/>
              </p14:nvContentPartPr>
              <p14:xfrm>
                <a:off x="6943560" y="2056316"/>
                <a:ext cx="235800" cy="664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023EF9DE-C19A-430A-91FE-6A9AEF6AC23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939240" y="2051996"/>
                  <a:ext cx="244440" cy="67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FD774DE8-2708-47D8-9FD4-29E8A2DDAE4E}"/>
                    </a:ext>
                  </a:extLst>
                </p14:cNvPr>
                <p14:cNvContentPartPr/>
                <p14:nvPr/>
              </p14:nvContentPartPr>
              <p14:xfrm>
                <a:off x="6681120" y="2391116"/>
                <a:ext cx="383040" cy="183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FD774DE8-2708-47D8-9FD4-29E8A2DDAE4E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676800" y="2386796"/>
                  <a:ext cx="3916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C0BD05F-5434-4A1D-A744-6AD04797FFAE}"/>
                    </a:ext>
                  </a:extLst>
                </p14:cNvPr>
                <p14:cNvContentPartPr/>
                <p14:nvPr/>
              </p14:nvContentPartPr>
              <p14:xfrm>
                <a:off x="7275840" y="2535476"/>
                <a:ext cx="533520" cy="1972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C0BD05F-5434-4A1D-A744-6AD04797FFA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271520" y="2531156"/>
                  <a:ext cx="5421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01D5178-6890-4A3C-B9C8-ADC2B3D0A73E}"/>
                    </a:ext>
                  </a:extLst>
                </p14:cNvPr>
                <p14:cNvContentPartPr/>
                <p14:nvPr/>
              </p14:nvContentPartPr>
              <p14:xfrm>
                <a:off x="7763280" y="2180156"/>
                <a:ext cx="349560" cy="5403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01D5178-6890-4A3C-B9C8-ADC2B3D0A73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758960" y="2175836"/>
                  <a:ext cx="35820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A59D26E9-1C35-451B-98C6-D680A899E8C7}"/>
                    </a:ext>
                  </a:extLst>
                </p14:cNvPr>
                <p14:cNvContentPartPr/>
                <p14:nvPr/>
              </p14:nvContentPartPr>
              <p14:xfrm>
                <a:off x="7990080" y="2554196"/>
                <a:ext cx="277200" cy="2332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A59D26E9-1C35-451B-98C6-D680A899E8C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985760" y="2549876"/>
                  <a:ext cx="2858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5EE775A3-C743-4AA9-80EE-3DD931BF0AD6}"/>
                    </a:ext>
                  </a:extLst>
                </p14:cNvPr>
                <p14:cNvContentPartPr/>
                <p14:nvPr/>
              </p14:nvContentPartPr>
              <p14:xfrm>
                <a:off x="8699640" y="2596676"/>
                <a:ext cx="318600" cy="1767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5EE775A3-C743-4AA9-80EE-3DD931BF0AD6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695320" y="2592356"/>
                  <a:ext cx="3272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4C9E11F-BCB0-4B4C-A267-56DA5E8178ED}"/>
                    </a:ext>
                  </a:extLst>
                </p14:cNvPr>
                <p14:cNvContentPartPr/>
                <p14:nvPr/>
              </p14:nvContentPartPr>
              <p14:xfrm>
                <a:off x="8980440" y="2039756"/>
                <a:ext cx="59400" cy="7322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4C9E11F-BCB0-4B4C-A267-56DA5E8178E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976120" y="2035436"/>
                  <a:ext cx="68040" cy="74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6A3C6FF7-FD24-4144-81B6-8C4C0928D662}"/>
                    </a:ext>
                  </a:extLst>
                </p14:cNvPr>
                <p14:cNvContentPartPr/>
                <p14:nvPr/>
              </p14:nvContentPartPr>
              <p14:xfrm>
                <a:off x="9099600" y="2606396"/>
                <a:ext cx="204480" cy="2149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6A3C6FF7-FD24-4144-81B6-8C4C0928D66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095280" y="2602076"/>
                  <a:ext cx="2131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67BE8AC9-7B4C-4DF4-91FF-2F376C2D89CE}"/>
                    </a:ext>
                  </a:extLst>
                </p14:cNvPr>
                <p14:cNvContentPartPr/>
                <p14:nvPr/>
              </p14:nvContentPartPr>
              <p14:xfrm>
                <a:off x="9351240" y="2212916"/>
                <a:ext cx="628920" cy="660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67BE8AC9-7B4C-4DF4-91FF-2F376C2D89C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346920" y="2208596"/>
                  <a:ext cx="637560" cy="66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B20F957-95E8-4EC2-81B6-ED7CE52F9CD8}"/>
                    </a:ext>
                  </a:extLst>
                </p14:cNvPr>
                <p14:cNvContentPartPr/>
                <p14:nvPr/>
              </p14:nvContentPartPr>
              <p14:xfrm>
                <a:off x="10103280" y="2234516"/>
                <a:ext cx="47880" cy="1540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B20F957-95E8-4EC2-81B6-ED7CE52F9CD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098960" y="2230196"/>
                  <a:ext cx="565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E6AAB3C3-64B7-4875-98EB-7642F1E6E7EE}"/>
                    </a:ext>
                  </a:extLst>
                </p14:cNvPr>
                <p14:cNvContentPartPr/>
                <p14:nvPr/>
              </p14:nvContentPartPr>
              <p14:xfrm>
                <a:off x="10106520" y="2620436"/>
                <a:ext cx="323640" cy="2023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E6AAB3C3-64B7-4875-98EB-7642F1E6E7E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102200" y="2616116"/>
                  <a:ext cx="3322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121DDF2-4CDC-483B-B275-CFF77D7B8290}"/>
                    </a:ext>
                  </a:extLst>
                </p14:cNvPr>
                <p14:cNvContentPartPr/>
                <p14:nvPr/>
              </p14:nvContentPartPr>
              <p14:xfrm>
                <a:off x="10453560" y="2294276"/>
                <a:ext cx="256680" cy="5270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121DDF2-4CDC-483B-B275-CFF77D7B829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449240" y="2289956"/>
                  <a:ext cx="26532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CA9904FA-B1A7-4EEA-8238-43347820A8B1}"/>
                    </a:ext>
                  </a:extLst>
                </p14:cNvPr>
                <p14:cNvContentPartPr/>
                <p14:nvPr/>
              </p14:nvContentPartPr>
              <p14:xfrm>
                <a:off x="10588560" y="2619716"/>
                <a:ext cx="208080" cy="1688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CA9904FA-B1A7-4EEA-8238-43347820A8B1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584240" y="2615396"/>
                  <a:ext cx="2167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B5A4E67-99CF-4EBA-8E21-086B2A20F9AE}"/>
                    </a:ext>
                  </a:extLst>
                </p14:cNvPr>
                <p14:cNvContentPartPr/>
                <p14:nvPr/>
              </p14:nvContentPartPr>
              <p14:xfrm>
                <a:off x="10437360" y="2729876"/>
                <a:ext cx="407880" cy="4255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B5A4E67-99CF-4EBA-8E21-086B2A20F9A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433040" y="2725556"/>
                  <a:ext cx="41652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67A42BC6-A8CF-41BE-881A-3538679D0C6C}"/>
                    </a:ext>
                  </a:extLst>
                </p14:cNvPr>
                <p14:cNvContentPartPr/>
                <p14:nvPr/>
              </p14:nvContentPartPr>
              <p14:xfrm>
                <a:off x="10836240" y="2664356"/>
                <a:ext cx="179640" cy="1713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67A42BC6-A8CF-41BE-881A-3538679D0C6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831920" y="2660036"/>
                  <a:ext cx="1882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9BCE46C0-E7BB-4059-A9FA-F8D577A3A002}"/>
                    </a:ext>
                  </a:extLst>
                </p14:cNvPr>
                <p14:cNvContentPartPr/>
                <p14:nvPr/>
              </p14:nvContentPartPr>
              <p14:xfrm>
                <a:off x="11166000" y="2181956"/>
                <a:ext cx="244800" cy="654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9BCE46C0-E7BB-4059-A9FA-F8D577A3A00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161680" y="2177636"/>
                  <a:ext cx="253440" cy="66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05CD8E3-D46E-4661-B81B-D52D4B625BD7}"/>
                    </a:ext>
                  </a:extLst>
                </p14:cNvPr>
                <p14:cNvContentPartPr/>
                <p14:nvPr/>
              </p14:nvContentPartPr>
              <p14:xfrm>
                <a:off x="11436000" y="2482916"/>
                <a:ext cx="201600" cy="3279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05CD8E3-D46E-4661-B81B-D52D4B625BD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431680" y="2478596"/>
                  <a:ext cx="21024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ED93C5C-406C-4F5E-8D38-1434B59782B7}"/>
                    </a:ext>
                  </a:extLst>
                </p14:cNvPr>
                <p14:cNvContentPartPr/>
                <p14:nvPr/>
              </p14:nvContentPartPr>
              <p14:xfrm>
                <a:off x="11614200" y="2631236"/>
                <a:ext cx="333000" cy="3578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ED93C5C-406C-4F5E-8D38-1434B59782B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609880" y="2626916"/>
                  <a:ext cx="34164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926927D-5210-4824-B9CC-EB7EECC314D5}"/>
                    </a:ext>
                  </a:extLst>
                </p14:cNvPr>
                <p14:cNvContentPartPr/>
                <p14:nvPr/>
              </p14:nvContentPartPr>
              <p14:xfrm>
                <a:off x="519720" y="3028676"/>
                <a:ext cx="29160" cy="46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926927D-5210-4824-B9CC-EB7EECC314D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15400" y="3024356"/>
                  <a:ext cx="378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29346B2-F974-4123-8125-87A7B5E0B459}"/>
                    </a:ext>
                  </a:extLst>
                </p14:cNvPr>
                <p14:cNvContentPartPr/>
                <p14:nvPr/>
              </p14:nvContentPartPr>
              <p14:xfrm>
                <a:off x="534840" y="3020756"/>
                <a:ext cx="11237760" cy="903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29346B2-F974-4123-8125-87A7B5E0B45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30520" y="3016436"/>
                  <a:ext cx="11246400" cy="9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9861F164-BFC4-40FD-8F8B-17B459F5A389}"/>
              </a:ext>
            </a:extLst>
          </p:cNvPr>
          <p:cNvGrpSpPr/>
          <p:nvPr/>
        </p:nvGrpSpPr>
        <p:grpSpPr>
          <a:xfrm>
            <a:off x="194280" y="3430436"/>
            <a:ext cx="1473840" cy="698400"/>
            <a:chOff x="194280" y="3430436"/>
            <a:chExt cx="1473840" cy="69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62532412-675D-4123-81D4-82477643E394}"/>
                    </a:ext>
                  </a:extLst>
                </p14:cNvPr>
                <p14:cNvContentPartPr/>
                <p14:nvPr/>
              </p14:nvContentPartPr>
              <p14:xfrm>
                <a:off x="194280" y="3430436"/>
                <a:ext cx="480960" cy="6670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62532412-675D-4123-81D4-82477643E394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89960" y="3426116"/>
                  <a:ext cx="489600" cy="67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4F03D105-CE19-403B-ADD5-3AA00E901A0B}"/>
                    </a:ext>
                  </a:extLst>
                </p14:cNvPr>
                <p14:cNvContentPartPr/>
                <p14:nvPr/>
              </p14:nvContentPartPr>
              <p14:xfrm>
                <a:off x="882600" y="3857036"/>
                <a:ext cx="59040" cy="1724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4F03D105-CE19-403B-ADD5-3AA00E901A0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78280" y="3852716"/>
                  <a:ext cx="676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A8B4B159-C22C-4A1D-AAD0-C98EBC0C528A}"/>
                    </a:ext>
                  </a:extLst>
                </p14:cNvPr>
                <p14:cNvContentPartPr/>
                <p14:nvPr/>
              </p14:nvContentPartPr>
              <p14:xfrm>
                <a:off x="958560" y="3714116"/>
                <a:ext cx="19080" cy="248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A8B4B159-C22C-4A1D-AAD0-C98EBC0C528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54240" y="3709796"/>
                  <a:ext cx="277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359E1D28-9EA1-475A-8ABB-896B244ADD9F}"/>
                    </a:ext>
                  </a:extLst>
                </p14:cNvPr>
                <p14:cNvContentPartPr/>
                <p14:nvPr/>
              </p14:nvContentPartPr>
              <p14:xfrm>
                <a:off x="1135320" y="3827156"/>
                <a:ext cx="532800" cy="3016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359E1D28-9EA1-475A-8ABB-896B244ADD9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31000" y="3822836"/>
                  <a:ext cx="541440" cy="31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5900A263-AE0F-42C5-9E02-C686290B82BE}"/>
              </a:ext>
            </a:extLst>
          </p:cNvPr>
          <p:cNvGrpSpPr/>
          <p:nvPr/>
        </p:nvGrpSpPr>
        <p:grpSpPr>
          <a:xfrm>
            <a:off x="196800" y="4506116"/>
            <a:ext cx="2532600" cy="852840"/>
            <a:chOff x="196800" y="4506116"/>
            <a:chExt cx="2532600" cy="85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98E634B-EB4C-49EC-B74A-8DD8C21C88D7}"/>
                    </a:ext>
                  </a:extLst>
                </p14:cNvPr>
                <p14:cNvContentPartPr/>
                <p14:nvPr/>
              </p14:nvContentPartPr>
              <p14:xfrm>
                <a:off x="196800" y="4690076"/>
                <a:ext cx="410040" cy="5166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98E634B-EB4C-49EC-B74A-8DD8C21C88D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92480" y="4685756"/>
                  <a:ext cx="418680" cy="52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86E1A7E5-03DB-43C4-AB94-1B43355836B6}"/>
                    </a:ext>
                  </a:extLst>
                </p14:cNvPr>
                <p14:cNvContentPartPr/>
                <p14:nvPr/>
              </p14:nvContentPartPr>
              <p14:xfrm>
                <a:off x="372480" y="4957916"/>
                <a:ext cx="248760" cy="183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86E1A7E5-03DB-43C4-AB94-1B43355836B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68160" y="4953596"/>
                  <a:ext cx="2574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92A4499-3EDB-4561-AE54-5A371142FA07}"/>
                    </a:ext>
                  </a:extLst>
                </p14:cNvPr>
                <p14:cNvContentPartPr/>
                <p14:nvPr/>
              </p14:nvContentPartPr>
              <p14:xfrm>
                <a:off x="702600" y="4506116"/>
                <a:ext cx="252360" cy="2710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92A4499-3EDB-4561-AE54-5A371142FA0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98280" y="4501796"/>
                  <a:ext cx="2610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C365BA8A-8EF9-4D19-8EA8-DB08E5B11BBF}"/>
                    </a:ext>
                  </a:extLst>
                </p14:cNvPr>
                <p14:cNvContentPartPr/>
                <p14:nvPr/>
              </p14:nvContentPartPr>
              <p14:xfrm>
                <a:off x="1150080" y="5007236"/>
                <a:ext cx="320400" cy="16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C365BA8A-8EF9-4D19-8EA8-DB08E5B11BB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45760" y="5002916"/>
                  <a:ext cx="3290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7CC0565-8541-4643-82F6-BAA4D9BC4092}"/>
                    </a:ext>
                  </a:extLst>
                </p14:cNvPr>
                <p14:cNvContentPartPr/>
                <p14:nvPr/>
              </p14:nvContentPartPr>
              <p14:xfrm>
                <a:off x="1340520" y="4930556"/>
                <a:ext cx="12600" cy="2379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7CC0565-8541-4643-82F6-BAA4D9BC409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336200" y="4926236"/>
                  <a:ext cx="212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84BEE986-EA6F-43A9-804B-4D9C920B2137}"/>
                    </a:ext>
                  </a:extLst>
                </p14:cNvPr>
                <p14:cNvContentPartPr/>
                <p14:nvPr/>
              </p14:nvContentPartPr>
              <p14:xfrm>
                <a:off x="1733640" y="4764956"/>
                <a:ext cx="333720" cy="4363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84BEE986-EA6F-43A9-804B-4D9C920B213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729320" y="4760636"/>
                  <a:ext cx="34236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642457FD-40B5-49EA-87FD-2D076B2894E9}"/>
                    </a:ext>
                  </a:extLst>
                </p14:cNvPr>
                <p14:cNvContentPartPr/>
                <p14:nvPr/>
              </p14:nvContentPartPr>
              <p14:xfrm>
                <a:off x="2060880" y="5118476"/>
                <a:ext cx="177120" cy="2091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642457FD-40B5-49EA-87FD-2D076B2894E9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056560" y="5114156"/>
                  <a:ext cx="1857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C623E6B-30B3-4CAF-882B-10C6BB929FA0}"/>
                    </a:ext>
                  </a:extLst>
                </p14:cNvPr>
                <p14:cNvContentPartPr/>
                <p14:nvPr/>
              </p14:nvContentPartPr>
              <p14:xfrm>
                <a:off x="2325120" y="5246636"/>
                <a:ext cx="160920" cy="61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C623E6B-30B3-4CAF-882B-10C6BB929FA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320800" y="5242316"/>
                  <a:ext cx="1695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9A2ACF7-45C8-4B47-BCDD-069A0E0B5270}"/>
                    </a:ext>
                  </a:extLst>
                </p14:cNvPr>
                <p14:cNvContentPartPr/>
                <p14:nvPr/>
              </p14:nvContentPartPr>
              <p14:xfrm>
                <a:off x="2605920" y="5162396"/>
                <a:ext cx="123480" cy="196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9A2ACF7-45C8-4B47-BCDD-069A0E0B527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601600" y="5158076"/>
                  <a:ext cx="132120" cy="20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1C826773-C121-4115-AF6E-51D1548BBEC6}"/>
              </a:ext>
            </a:extLst>
          </p:cNvPr>
          <p:cNvGrpSpPr/>
          <p:nvPr/>
        </p:nvGrpSpPr>
        <p:grpSpPr>
          <a:xfrm>
            <a:off x="3109920" y="4514036"/>
            <a:ext cx="2727000" cy="822960"/>
            <a:chOff x="3109920" y="4514036"/>
            <a:chExt cx="2727000" cy="82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173554A-0EB7-4DCB-9591-66CB69652C04}"/>
                    </a:ext>
                  </a:extLst>
                </p14:cNvPr>
                <p14:cNvContentPartPr/>
                <p14:nvPr/>
              </p14:nvContentPartPr>
              <p14:xfrm>
                <a:off x="3109920" y="4748036"/>
                <a:ext cx="363960" cy="4633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173554A-0EB7-4DCB-9591-66CB69652C0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105600" y="4743716"/>
                  <a:ext cx="37260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FD8FEEA6-7312-467C-B8AA-ADA48AB43D1C}"/>
                    </a:ext>
                  </a:extLst>
                </p14:cNvPr>
                <p14:cNvContentPartPr/>
                <p14:nvPr/>
              </p14:nvContentPartPr>
              <p14:xfrm>
                <a:off x="3215040" y="4984196"/>
                <a:ext cx="227520" cy="133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FD8FEEA6-7312-467C-B8AA-ADA48AB43D1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210720" y="4979876"/>
                  <a:ext cx="236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4B5D488F-BB97-4642-9F79-0F2572ABD4C2}"/>
                    </a:ext>
                  </a:extLst>
                </p14:cNvPr>
                <p14:cNvContentPartPr/>
                <p14:nvPr/>
              </p14:nvContentPartPr>
              <p14:xfrm>
                <a:off x="3581160" y="4563716"/>
                <a:ext cx="166320" cy="1602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4B5D488F-BB97-4642-9F79-0F2572ABD4C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576840" y="4559396"/>
                  <a:ext cx="1749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5D7842C-A69D-4D65-9008-F10E55768663}"/>
                    </a:ext>
                  </a:extLst>
                </p14:cNvPr>
                <p14:cNvContentPartPr/>
                <p14:nvPr/>
              </p14:nvContentPartPr>
              <p14:xfrm>
                <a:off x="3840360" y="4639676"/>
                <a:ext cx="100080" cy="36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5D7842C-A69D-4D65-9008-F10E5576866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836040" y="4635356"/>
                  <a:ext cx="10872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A235E19-2C96-41EA-8A46-DFD4EBCFAB18}"/>
                    </a:ext>
                  </a:extLst>
                </p14:cNvPr>
                <p14:cNvContentPartPr/>
                <p14:nvPr/>
              </p14:nvContentPartPr>
              <p14:xfrm>
                <a:off x="4046640" y="4514036"/>
                <a:ext cx="138240" cy="2181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A235E19-2C96-41EA-8A46-DFD4EBCFAB1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042320" y="4509716"/>
                  <a:ext cx="14688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5CF54ED-6D1E-4AD0-91AB-A39A0FBDD58D}"/>
                    </a:ext>
                  </a:extLst>
                </p14:cNvPr>
                <p14:cNvContentPartPr/>
                <p14:nvPr/>
              </p14:nvContentPartPr>
              <p14:xfrm>
                <a:off x="4297560" y="5049716"/>
                <a:ext cx="348840" cy="392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5CF54ED-6D1E-4AD0-91AB-A39A0FBDD58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293240" y="5045396"/>
                  <a:ext cx="3574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61AAD440-689E-4536-8CD4-63B281771FAC}"/>
                    </a:ext>
                  </a:extLst>
                </p14:cNvPr>
                <p14:cNvContentPartPr/>
                <p14:nvPr/>
              </p14:nvContentPartPr>
              <p14:xfrm>
                <a:off x="4476480" y="4960076"/>
                <a:ext cx="28080" cy="2322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61AAD440-689E-4536-8CD4-63B281771FA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472160" y="4955756"/>
                  <a:ext cx="367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4B306177-0444-422D-BBDB-EC41B5A76EA2}"/>
                    </a:ext>
                  </a:extLst>
                </p14:cNvPr>
                <p14:cNvContentPartPr/>
                <p14:nvPr/>
              </p14:nvContentPartPr>
              <p14:xfrm>
                <a:off x="4826760" y="4826876"/>
                <a:ext cx="373320" cy="3528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4B306177-0444-422D-BBDB-EC41B5A76EA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822440" y="4822556"/>
                  <a:ext cx="38196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0B32163-3351-46EA-84B5-459B71D96FD2}"/>
                    </a:ext>
                  </a:extLst>
                </p14:cNvPr>
                <p14:cNvContentPartPr/>
                <p14:nvPr/>
              </p14:nvContentPartPr>
              <p14:xfrm>
                <a:off x="5133480" y="5104076"/>
                <a:ext cx="183600" cy="1612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0B32163-3351-46EA-84B5-459B71D96FD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129160" y="5099756"/>
                  <a:ext cx="1922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626A43E-8802-423D-9ACD-68035391D524}"/>
                    </a:ext>
                  </a:extLst>
                </p14:cNvPr>
                <p14:cNvContentPartPr/>
                <p14:nvPr/>
              </p14:nvContentPartPr>
              <p14:xfrm>
                <a:off x="5382600" y="5184356"/>
                <a:ext cx="122040" cy="33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626A43E-8802-423D-9ACD-68035391D52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378280" y="5180036"/>
                  <a:ext cx="1306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D2B001FB-0306-4721-9C0E-7831318DFB5C}"/>
                    </a:ext>
                  </a:extLst>
                </p14:cNvPr>
                <p14:cNvContentPartPr/>
                <p14:nvPr/>
              </p14:nvContentPartPr>
              <p14:xfrm>
                <a:off x="5641440" y="5100116"/>
                <a:ext cx="195480" cy="2368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D2B001FB-0306-4721-9C0E-7831318DFB5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637120" y="5095796"/>
                  <a:ext cx="20412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9F7F6A02-5121-4761-8268-50F34FEB403F}"/>
              </a:ext>
            </a:extLst>
          </p:cNvPr>
          <p:cNvGrpSpPr/>
          <p:nvPr/>
        </p:nvGrpSpPr>
        <p:grpSpPr>
          <a:xfrm>
            <a:off x="6120240" y="4597196"/>
            <a:ext cx="1233360" cy="565200"/>
            <a:chOff x="6120240" y="4597196"/>
            <a:chExt cx="1233360" cy="56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C5246B4-6BAC-4EDE-9C99-785C9068839A}"/>
                    </a:ext>
                  </a:extLst>
                </p14:cNvPr>
                <p14:cNvContentPartPr/>
                <p14:nvPr/>
              </p14:nvContentPartPr>
              <p14:xfrm>
                <a:off x="6120240" y="4836596"/>
                <a:ext cx="267840" cy="3258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C5246B4-6BAC-4EDE-9C99-785C9068839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115920" y="4832276"/>
                  <a:ext cx="27648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5289C25-8CCC-4289-924D-4B3D3E6F49F0}"/>
                    </a:ext>
                  </a:extLst>
                </p14:cNvPr>
                <p14:cNvContentPartPr/>
                <p14:nvPr/>
              </p14:nvContentPartPr>
              <p14:xfrm>
                <a:off x="6153360" y="5001476"/>
                <a:ext cx="235080" cy="216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5289C25-8CCC-4289-924D-4B3D3E6F49F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149040" y="4997156"/>
                  <a:ext cx="243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B1600E4D-5A9E-4F90-B88A-85CCE6525F29}"/>
                    </a:ext>
                  </a:extLst>
                </p14:cNvPr>
                <p14:cNvContentPartPr/>
                <p14:nvPr/>
              </p14:nvContentPartPr>
              <p14:xfrm>
                <a:off x="6447480" y="4626356"/>
                <a:ext cx="147600" cy="1504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B1600E4D-5A9E-4F90-B88A-85CCE6525F2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443160" y="4622036"/>
                  <a:ext cx="1562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671EEE9-ED14-4243-B7A2-BF66DD321360}"/>
                    </a:ext>
                  </a:extLst>
                </p14:cNvPr>
                <p14:cNvContentPartPr/>
                <p14:nvPr/>
              </p14:nvContentPartPr>
              <p14:xfrm>
                <a:off x="6664560" y="4694756"/>
                <a:ext cx="111600" cy="27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671EEE9-ED14-4243-B7A2-BF66DD32136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660240" y="4690436"/>
                  <a:ext cx="1202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7CF94B66-F54F-4A57-858A-758A59FE0D71}"/>
                    </a:ext>
                  </a:extLst>
                </p14:cNvPr>
                <p14:cNvContentPartPr/>
                <p14:nvPr/>
              </p14:nvContentPartPr>
              <p14:xfrm>
                <a:off x="6904680" y="4597196"/>
                <a:ext cx="203760" cy="1735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7CF94B66-F54F-4A57-858A-758A59FE0D7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900360" y="4592876"/>
                  <a:ext cx="2124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D1FBDF77-1548-453F-9E9D-53C1DC403301}"/>
                    </a:ext>
                  </a:extLst>
                </p14:cNvPr>
                <p14:cNvContentPartPr/>
                <p14:nvPr/>
              </p14:nvContentPartPr>
              <p14:xfrm>
                <a:off x="6969120" y="5043596"/>
                <a:ext cx="384480" cy="273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D1FBDF77-1548-453F-9E9D-53C1DC40330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964800" y="5039276"/>
                  <a:ext cx="393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35316062-A0DE-4898-A4DF-29AE31EE2C33}"/>
                    </a:ext>
                  </a:extLst>
                </p14:cNvPr>
                <p14:cNvContentPartPr/>
                <p14:nvPr/>
              </p14:nvContentPartPr>
              <p14:xfrm>
                <a:off x="7139400" y="4939556"/>
                <a:ext cx="33120" cy="2203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35316062-A0DE-4898-A4DF-29AE31EE2C3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135080" y="4935236"/>
                  <a:ext cx="41760" cy="22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D3B86FED-2330-4C2F-971F-603FCF499E9B}"/>
              </a:ext>
            </a:extLst>
          </p:cNvPr>
          <p:cNvGrpSpPr/>
          <p:nvPr/>
        </p:nvGrpSpPr>
        <p:grpSpPr>
          <a:xfrm>
            <a:off x="175920" y="5744516"/>
            <a:ext cx="799560" cy="272520"/>
            <a:chOff x="175920" y="5744516"/>
            <a:chExt cx="799560" cy="27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1BEB566-166B-48CA-AFCA-65D54719DD9C}"/>
                    </a:ext>
                  </a:extLst>
                </p14:cNvPr>
                <p14:cNvContentPartPr/>
                <p14:nvPr/>
              </p14:nvContentPartPr>
              <p14:xfrm>
                <a:off x="175920" y="5744516"/>
                <a:ext cx="349200" cy="2487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1BEB566-166B-48CA-AFCA-65D54719DD9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71600" y="5740196"/>
                  <a:ext cx="3578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D357CD4-C305-478E-8CCE-7A8C0D9CAB63}"/>
                    </a:ext>
                  </a:extLst>
                </p14:cNvPr>
                <p14:cNvContentPartPr/>
                <p14:nvPr/>
              </p14:nvContentPartPr>
              <p14:xfrm>
                <a:off x="711960" y="5800676"/>
                <a:ext cx="263520" cy="2163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D357CD4-C305-478E-8CCE-7A8C0D9CAB63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07640" y="5796356"/>
                  <a:ext cx="272160" cy="22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CCAFB51E-161D-476D-862C-D5D4E58179CE}"/>
              </a:ext>
            </a:extLst>
          </p:cNvPr>
          <p:cNvGrpSpPr/>
          <p:nvPr/>
        </p:nvGrpSpPr>
        <p:grpSpPr>
          <a:xfrm>
            <a:off x="1518360" y="5474516"/>
            <a:ext cx="3794040" cy="1008720"/>
            <a:chOff x="1518360" y="5474516"/>
            <a:chExt cx="3794040" cy="100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1DD07F6-1B16-4F4D-8069-7C003284548A}"/>
                    </a:ext>
                  </a:extLst>
                </p14:cNvPr>
                <p14:cNvContentPartPr/>
                <p14:nvPr/>
              </p14:nvContentPartPr>
              <p14:xfrm>
                <a:off x="1654440" y="5789876"/>
                <a:ext cx="55800" cy="6933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1DD07F6-1B16-4F4D-8069-7C003284548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650120" y="5785556"/>
                  <a:ext cx="64440" cy="70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7F645F67-A058-4761-94A4-1A7F748F0AF0}"/>
                    </a:ext>
                  </a:extLst>
                </p14:cNvPr>
                <p14:cNvContentPartPr/>
                <p14:nvPr/>
              </p14:nvContentPartPr>
              <p14:xfrm>
                <a:off x="1518360" y="5792036"/>
                <a:ext cx="448200" cy="2462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7F645F67-A058-4761-94A4-1A7F748F0AF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514040" y="5787716"/>
                  <a:ext cx="45684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E5E3CB87-F14C-4B93-9949-E9DDC332A99D}"/>
                    </a:ext>
                  </a:extLst>
                </p14:cNvPr>
                <p14:cNvContentPartPr/>
                <p14:nvPr/>
              </p14:nvContentPartPr>
              <p14:xfrm>
                <a:off x="2063400" y="5785916"/>
                <a:ext cx="286920" cy="2437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E5E3CB87-F14C-4B93-9949-E9DDC332A99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059080" y="5781596"/>
                  <a:ext cx="29556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920D91BE-521E-4D79-940E-1AD9986E6AAE}"/>
                    </a:ext>
                  </a:extLst>
                </p14:cNvPr>
                <p14:cNvContentPartPr/>
                <p14:nvPr/>
              </p14:nvContentPartPr>
              <p14:xfrm>
                <a:off x="2432040" y="5474516"/>
                <a:ext cx="356400" cy="585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920D91BE-521E-4D79-940E-1AD9986E6AA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427720" y="5470196"/>
                  <a:ext cx="365040" cy="59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1EFE9737-0ABE-450A-A7F5-57993A25E203}"/>
                    </a:ext>
                  </a:extLst>
                </p14:cNvPr>
                <p14:cNvContentPartPr/>
                <p14:nvPr/>
              </p14:nvContentPartPr>
              <p14:xfrm>
                <a:off x="2724360" y="5786636"/>
                <a:ext cx="125640" cy="2462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1EFE9737-0ABE-450A-A7F5-57993A25E20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720040" y="5782316"/>
                  <a:ext cx="1342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14E101D-9D04-440D-9C0E-8200E4A5779B}"/>
                    </a:ext>
                  </a:extLst>
                </p14:cNvPr>
                <p14:cNvContentPartPr/>
                <p14:nvPr/>
              </p14:nvContentPartPr>
              <p14:xfrm>
                <a:off x="3073200" y="5827316"/>
                <a:ext cx="305280" cy="1900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14E101D-9D04-440D-9C0E-8200E4A5779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068520" y="5822996"/>
                  <a:ext cx="3139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ECCB1D8-73F0-43C1-AF29-024A1D37CA2C}"/>
                    </a:ext>
                  </a:extLst>
                </p14:cNvPr>
                <p14:cNvContentPartPr/>
                <p14:nvPr/>
              </p14:nvContentPartPr>
              <p14:xfrm>
                <a:off x="3581160" y="5753876"/>
                <a:ext cx="251640" cy="2595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ECCB1D8-73F0-43C1-AF29-024A1D37CA2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576840" y="5749556"/>
                  <a:ext cx="2602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0D21B7D-A290-4416-BADE-5381E42BEE95}"/>
                    </a:ext>
                  </a:extLst>
                </p14:cNvPr>
                <p14:cNvContentPartPr/>
                <p14:nvPr/>
              </p14:nvContentPartPr>
              <p14:xfrm>
                <a:off x="4012440" y="5803916"/>
                <a:ext cx="474480" cy="274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0D21B7D-A290-4416-BADE-5381E42BEE95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008120" y="5799596"/>
                  <a:ext cx="48312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3B128B71-B620-4ADE-8521-F0C75BDAFBEA}"/>
                    </a:ext>
                  </a:extLst>
                </p14:cNvPr>
                <p14:cNvContentPartPr/>
                <p14:nvPr/>
              </p14:nvContentPartPr>
              <p14:xfrm>
                <a:off x="4656480" y="5973116"/>
                <a:ext cx="77760" cy="997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3B128B71-B620-4ADE-8521-F0C75BDAFBE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652160" y="5968796"/>
                  <a:ext cx="8640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1F85528-4506-47D4-9A7D-5810310FBCAE}"/>
                    </a:ext>
                  </a:extLst>
                </p14:cNvPr>
                <p14:cNvContentPartPr/>
                <p14:nvPr/>
              </p14:nvContentPartPr>
              <p14:xfrm>
                <a:off x="4710120" y="5751716"/>
                <a:ext cx="38160" cy="162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1F85528-4506-47D4-9A7D-5810310FBCA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705800" y="5747396"/>
                  <a:ext cx="4680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EEC8A902-F533-480E-8147-177E5A75F01D}"/>
                    </a:ext>
                  </a:extLst>
                </p14:cNvPr>
                <p14:cNvContentPartPr/>
                <p14:nvPr/>
              </p14:nvContentPartPr>
              <p14:xfrm>
                <a:off x="4969320" y="5892116"/>
                <a:ext cx="343080" cy="2379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EEC8A902-F533-480E-8147-177E5A75F01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965000" y="5887796"/>
                  <a:ext cx="351720" cy="246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99C6E3F1-AE6B-4776-83AF-93AB31066327}"/>
                  </a:ext>
                </a:extLst>
              </p14:cNvPr>
              <p14:cNvContentPartPr/>
              <p14:nvPr/>
            </p14:nvContentPartPr>
            <p14:xfrm>
              <a:off x="5853480" y="5896436"/>
              <a:ext cx="545400" cy="28440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99C6E3F1-AE6B-4776-83AF-93AB31066327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5849160" y="5892116"/>
                <a:ext cx="554040" cy="29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58DF0A83-53AA-450E-9610-3C50540534A6}"/>
              </a:ext>
            </a:extLst>
          </p:cNvPr>
          <p:cNvGrpSpPr/>
          <p:nvPr/>
        </p:nvGrpSpPr>
        <p:grpSpPr>
          <a:xfrm>
            <a:off x="6738360" y="5622476"/>
            <a:ext cx="1824120" cy="880920"/>
            <a:chOff x="6738360" y="5622476"/>
            <a:chExt cx="1824120" cy="88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BA9E8563-5407-47D8-AB2B-67A0C3BA6CBB}"/>
                    </a:ext>
                  </a:extLst>
                </p14:cNvPr>
                <p14:cNvContentPartPr/>
                <p14:nvPr/>
              </p14:nvContentPartPr>
              <p14:xfrm>
                <a:off x="6738360" y="5895716"/>
                <a:ext cx="595800" cy="2689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BA9E8563-5407-47D8-AB2B-67A0C3BA6CBB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734040" y="5891396"/>
                  <a:ext cx="6044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38D46DC-342C-42F7-A1AB-F9AE5A3BC45A}"/>
                    </a:ext>
                  </a:extLst>
                </p14:cNvPr>
                <p14:cNvContentPartPr/>
                <p14:nvPr/>
              </p14:nvContentPartPr>
              <p14:xfrm>
                <a:off x="7495800" y="5977796"/>
                <a:ext cx="176400" cy="2037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38D46DC-342C-42F7-A1AB-F9AE5A3BC45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491480" y="5973476"/>
                  <a:ext cx="1850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04291DE0-7F1D-4BBA-A6DF-880B8835EF4E}"/>
                    </a:ext>
                  </a:extLst>
                </p14:cNvPr>
                <p14:cNvContentPartPr/>
                <p14:nvPr/>
              </p14:nvContentPartPr>
              <p14:xfrm>
                <a:off x="7716480" y="5622476"/>
                <a:ext cx="452520" cy="8809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04291DE0-7F1D-4BBA-A6DF-880B8835EF4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712160" y="5618156"/>
                  <a:ext cx="461160" cy="88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02E1C638-0C67-42F9-A33E-10E9F824E120}"/>
                    </a:ext>
                  </a:extLst>
                </p14:cNvPr>
                <p14:cNvContentPartPr/>
                <p14:nvPr/>
              </p14:nvContentPartPr>
              <p14:xfrm>
                <a:off x="8050920" y="5693756"/>
                <a:ext cx="421560" cy="7999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02E1C638-0C67-42F9-A33E-10E9F824E12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046600" y="5689436"/>
                  <a:ext cx="430200" cy="80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040307A-2BD4-4827-83C2-1D5E5748F546}"/>
                    </a:ext>
                  </a:extLst>
                </p14:cNvPr>
                <p14:cNvContentPartPr/>
                <p14:nvPr/>
              </p14:nvContentPartPr>
              <p14:xfrm>
                <a:off x="8184480" y="6177956"/>
                <a:ext cx="168120" cy="158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040307A-2BD4-4827-83C2-1D5E5748F54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180160" y="6173636"/>
                  <a:ext cx="1767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672EAA42-55B7-40F5-9EA8-965A9AA5C727}"/>
                    </a:ext>
                  </a:extLst>
                </p14:cNvPr>
                <p14:cNvContentPartPr/>
                <p14:nvPr/>
              </p14:nvContentPartPr>
              <p14:xfrm>
                <a:off x="8525040" y="6155636"/>
                <a:ext cx="37440" cy="367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672EAA42-55B7-40F5-9EA8-965A9AA5C72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520720" y="6151316"/>
                  <a:ext cx="46080" cy="4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uppo 213">
            <a:extLst>
              <a:ext uri="{FF2B5EF4-FFF2-40B4-BE49-F238E27FC236}">
                <a16:creationId xmlns:a16="http://schemas.microsoft.com/office/drawing/2014/main" id="{89095DDF-8EB2-4039-A648-CA1C70C0E94D}"/>
              </a:ext>
            </a:extLst>
          </p:cNvPr>
          <p:cNvGrpSpPr/>
          <p:nvPr/>
        </p:nvGrpSpPr>
        <p:grpSpPr>
          <a:xfrm>
            <a:off x="9049200" y="5761436"/>
            <a:ext cx="2398320" cy="915120"/>
            <a:chOff x="9049200" y="5761436"/>
            <a:chExt cx="2398320" cy="91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7CEBD60A-CC54-4628-A629-5B2875E961A8}"/>
                    </a:ext>
                  </a:extLst>
                </p14:cNvPr>
                <p14:cNvContentPartPr/>
                <p14:nvPr/>
              </p14:nvContentPartPr>
              <p14:xfrm>
                <a:off x="9049200" y="5950436"/>
                <a:ext cx="647280" cy="2530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7CEBD60A-CC54-4628-A629-5B2875E961A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044880" y="5946116"/>
                  <a:ext cx="6559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47BCB9E-AD1B-411B-92EA-D457ACE9CE03}"/>
                    </a:ext>
                  </a:extLst>
                </p14:cNvPr>
                <p14:cNvContentPartPr/>
                <p14:nvPr/>
              </p14:nvContentPartPr>
              <p14:xfrm>
                <a:off x="9853440" y="5999036"/>
                <a:ext cx="510480" cy="1897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47BCB9E-AD1B-411B-92EA-D457ACE9CE0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849120" y="5994716"/>
                  <a:ext cx="5191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529AFD9-F68C-4F6F-AC67-00BE555725A7}"/>
                    </a:ext>
                  </a:extLst>
                </p14:cNvPr>
                <p14:cNvContentPartPr/>
                <p14:nvPr/>
              </p14:nvContentPartPr>
              <p14:xfrm>
                <a:off x="10350240" y="6011636"/>
                <a:ext cx="127800" cy="6649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529AFD9-F68C-4F6F-AC67-00BE555725A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345920" y="6007316"/>
                  <a:ext cx="136440" cy="67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10739D1-D372-4FC8-8435-2E4358F2DBF8}"/>
                    </a:ext>
                  </a:extLst>
                </p14:cNvPr>
                <p14:cNvContentPartPr/>
                <p14:nvPr/>
              </p14:nvContentPartPr>
              <p14:xfrm>
                <a:off x="10391280" y="6009476"/>
                <a:ext cx="277920" cy="1965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10739D1-D372-4FC8-8435-2E4358F2DBF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386960" y="6005156"/>
                  <a:ext cx="2865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8F0F33A-5D46-45AB-B087-B9493A2E8A66}"/>
                    </a:ext>
                  </a:extLst>
                </p14:cNvPr>
                <p14:cNvContentPartPr/>
                <p14:nvPr/>
              </p14:nvContentPartPr>
              <p14:xfrm>
                <a:off x="10753440" y="5761436"/>
                <a:ext cx="295200" cy="4672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8F0F33A-5D46-45AB-B087-B9493A2E8A66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749120" y="5757116"/>
                  <a:ext cx="30384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29A70043-6613-4553-B20D-B2BA94A980E4}"/>
                    </a:ext>
                  </a:extLst>
                </p14:cNvPr>
                <p14:cNvContentPartPr/>
                <p14:nvPr/>
              </p14:nvContentPartPr>
              <p14:xfrm>
                <a:off x="10895640" y="6078236"/>
                <a:ext cx="202680" cy="1576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29A70043-6613-4553-B20D-B2BA94A980E4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891320" y="6073916"/>
                  <a:ext cx="2113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D60E2D5-5AED-4B68-A7FB-F49EEA5880D7}"/>
                    </a:ext>
                  </a:extLst>
                </p14:cNvPr>
                <p14:cNvContentPartPr/>
                <p14:nvPr/>
              </p14:nvContentPartPr>
              <p14:xfrm>
                <a:off x="11203800" y="6006236"/>
                <a:ext cx="243720" cy="2138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D60E2D5-5AED-4B68-A7FB-F49EEA5880D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199480" y="6001916"/>
                  <a:ext cx="252360" cy="222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BA347E5A-B2C7-41B7-8605-4E20E75E130C}"/>
                  </a:ext>
                </a:extLst>
              </p14:cNvPr>
              <p14:cNvContentPartPr/>
              <p14:nvPr/>
            </p14:nvContentPartPr>
            <p14:xfrm>
              <a:off x="11410440" y="6075356"/>
              <a:ext cx="321120" cy="21924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BA347E5A-B2C7-41B7-8605-4E20E75E130C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11406120" y="6071036"/>
                <a:ext cx="32976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D557046D-6C9C-4E15-B7DA-15584CBA09A1}"/>
                  </a:ext>
                </a:extLst>
              </p14:cNvPr>
              <p14:cNvContentPartPr/>
              <p14:nvPr/>
            </p14:nvContentPartPr>
            <p14:xfrm>
              <a:off x="11762520" y="5909756"/>
              <a:ext cx="71280" cy="40428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D557046D-6C9C-4E15-B7DA-15584CBA09A1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11758200" y="5905436"/>
                <a:ext cx="79920" cy="412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6FD542A4-E1FA-4BB5-8CE7-808994434A9D}"/>
              </a:ext>
            </a:extLst>
          </p:cNvPr>
          <p:cNvGrpSpPr/>
          <p:nvPr/>
        </p:nvGrpSpPr>
        <p:grpSpPr>
          <a:xfrm>
            <a:off x="9087000" y="4654076"/>
            <a:ext cx="3100680" cy="722160"/>
            <a:chOff x="9087000" y="4654076"/>
            <a:chExt cx="3100680" cy="72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870F8ED2-D23E-4DBC-B6A5-31A232C9B1F8}"/>
                    </a:ext>
                  </a:extLst>
                </p14:cNvPr>
                <p14:cNvContentPartPr/>
                <p14:nvPr/>
              </p14:nvContentPartPr>
              <p14:xfrm>
                <a:off x="9087000" y="5063756"/>
                <a:ext cx="212040" cy="237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870F8ED2-D23E-4DBC-B6A5-31A232C9B1F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082680" y="5059436"/>
                  <a:ext cx="2206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288E6781-DB75-4D8C-A602-DADBBA49CBE2}"/>
                    </a:ext>
                  </a:extLst>
                </p14:cNvPr>
                <p14:cNvContentPartPr/>
                <p14:nvPr/>
              </p14:nvContentPartPr>
              <p14:xfrm>
                <a:off x="9172680" y="4959356"/>
                <a:ext cx="46800" cy="2397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288E6781-DB75-4D8C-A602-DADBBA49CBE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168360" y="4955036"/>
                  <a:ext cx="554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C0A1D951-6D75-43F1-B105-892C30D7344D}"/>
                    </a:ext>
                  </a:extLst>
                </p14:cNvPr>
                <p14:cNvContentPartPr/>
                <p14:nvPr/>
              </p14:nvContentPartPr>
              <p14:xfrm>
                <a:off x="9427920" y="4845956"/>
                <a:ext cx="434520" cy="3484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C0A1D951-6D75-43F1-B105-892C30D7344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423600" y="4841636"/>
                  <a:ext cx="44316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F9E8C1E-0497-4794-9817-3D878E28FD11}"/>
                    </a:ext>
                  </a:extLst>
                </p14:cNvPr>
                <p14:cNvContentPartPr/>
                <p14:nvPr/>
              </p14:nvContentPartPr>
              <p14:xfrm>
                <a:off x="9808800" y="5074196"/>
                <a:ext cx="164520" cy="3020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F9E8C1E-0497-4794-9817-3D878E28FD1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804480" y="5069876"/>
                  <a:ext cx="17316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986ED5B1-E5ED-4D47-9209-F8BED8C7B17E}"/>
                    </a:ext>
                  </a:extLst>
                </p14:cNvPr>
                <p14:cNvContentPartPr/>
                <p14:nvPr/>
              </p14:nvContentPartPr>
              <p14:xfrm>
                <a:off x="10125600" y="4841276"/>
                <a:ext cx="266760" cy="334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986ED5B1-E5ED-4D47-9209-F8BED8C7B17E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121280" y="4836956"/>
                  <a:ext cx="2754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E11ADDE-5E95-4948-8CB4-D050715F12F2}"/>
                    </a:ext>
                  </a:extLst>
                </p14:cNvPr>
                <p14:cNvContentPartPr/>
                <p14:nvPr/>
              </p14:nvContentPartPr>
              <p14:xfrm>
                <a:off x="10189680" y="5073116"/>
                <a:ext cx="235800" cy="2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E11ADDE-5E95-4948-8CB4-D050715F12F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185360" y="5068796"/>
                  <a:ext cx="2444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0BF8E778-EBC4-4739-ACDA-A4AE1B4BF27A}"/>
                    </a:ext>
                  </a:extLst>
                </p14:cNvPr>
                <p14:cNvContentPartPr/>
                <p14:nvPr/>
              </p14:nvContentPartPr>
              <p14:xfrm>
                <a:off x="10607640" y="5009756"/>
                <a:ext cx="243000" cy="496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0BF8E778-EBC4-4739-ACDA-A4AE1B4BF27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603320" y="5005436"/>
                  <a:ext cx="2516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9F45AA2B-CC99-4C5D-954A-8A0FED2CCC9F}"/>
                    </a:ext>
                  </a:extLst>
                </p14:cNvPr>
                <p14:cNvContentPartPr/>
                <p14:nvPr/>
              </p14:nvContentPartPr>
              <p14:xfrm>
                <a:off x="10695480" y="4944596"/>
                <a:ext cx="22680" cy="1965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9F45AA2B-CC99-4C5D-954A-8A0FED2CCC9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691160" y="4940276"/>
                  <a:ext cx="313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5277C4F4-CE4D-4FA9-9D48-73B5F5044035}"/>
                    </a:ext>
                  </a:extLst>
                </p14:cNvPr>
                <p14:cNvContentPartPr/>
                <p14:nvPr/>
              </p14:nvContentPartPr>
              <p14:xfrm>
                <a:off x="10930920" y="4835876"/>
                <a:ext cx="251280" cy="3265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5277C4F4-CE4D-4FA9-9D48-73B5F504403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926600" y="4831556"/>
                  <a:ext cx="25992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109C264F-3EEB-461D-A8FD-896FF6BB2823}"/>
                    </a:ext>
                  </a:extLst>
                </p14:cNvPr>
                <p14:cNvContentPartPr/>
                <p14:nvPr/>
              </p14:nvContentPartPr>
              <p14:xfrm>
                <a:off x="11218200" y="5147636"/>
                <a:ext cx="192960" cy="1501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109C264F-3EEB-461D-A8FD-896FF6BB282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213880" y="5143316"/>
                  <a:ext cx="2016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4ABD9912-7B97-43AC-BFA2-14E0216D34CD}"/>
                    </a:ext>
                  </a:extLst>
                </p14:cNvPr>
                <p14:cNvContentPartPr/>
                <p14:nvPr/>
              </p14:nvContentPartPr>
              <p14:xfrm>
                <a:off x="11415120" y="4996076"/>
                <a:ext cx="161640" cy="378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4ABD9912-7B97-43AC-BFA2-14E0216D34C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410800" y="4991756"/>
                  <a:ext cx="17028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4F2FD36A-87D0-4E46-93A9-ECB34640BB5C}"/>
                    </a:ext>
                  </a:extLst>
                </p14:cNvPr>
                <p14:cNvContentPartPr/>
                <p14:nvPr/>
              </p14:nvContentPartPr>
              <p14:xfrm>
                <a:off x="11430600" y="5071676"/>
                <a:ext cx="123840" cy="43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4F2FD36A-87D0-4E46-93A9-ECB34640BB5C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426280" y="5067356"/>
                  <a:ext cx="13248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21A1CEA7-A411-47F9-BE29-4F1A3E495B66}"/>
                    </a:ext>
                  </a:extLst>
                </p14:cNvPr>
                <p14:cNvContentPartPr/>
                <p14:nvPr/>
              </p14:nvContentPartPr>
              <p14:xfrm>
                <a:off x="11677560" y="4717796"/>
                <a:ext cx="61920" cy="5162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21A1CEA7-A411-47F9-BE29-4F1A3E495B66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673240" y="4713476"/>
                  <a:ext cx="7056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C6AC48EF-2C2D-4461-9032-422DD3000D4A}"/>
                    </a:ext>
                  </a:extLst>
                </p14:cNvPr>
                <p14:cNvContentPartPr/>
                <p14:nvPr/>
              </p14:nvContentPartPr>
              <p14:xfrm>
                <a:off x="11606640" y="4654076"/>
                <a:ext cx="411480" cy="2379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C6AC48EF-2C2D-4461-9032-422DD3000D4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602320" y="4649756"/>
                  <a:ext cx="4201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6B5745E4-5AE4-4061-A9D2-186EDA72D7A5}"/>
                    </a:ext>
                  </a:extLst>
                </p14:cNvPr>
                <p14:cNvContentPartPr/>
                <p14:nvPr/>
              </p14:nvContentPartPr>
              <p14:xfrm>
                <a:off x="11798520" y="4883036"/>
                <a:ext cx="221760" cy="3560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6B5745E4-5AE4-4061-A9D2-186EDA72D7A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794200" y="4878716"/>
                  <a:ext cx="23040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20C21751-2FCA-4BA5-9A20-76DF03287A82}"/>
                    </a:ext>
                  </a:extLst>
                </p14:cNvPr>
                <p14:cNvContentPartPr/>
                <p14:nvPr/>
              </p14:nvContentPartPr>
              <p14:xfrm>
                <a:off x="11860800" y="4996436"/>
                <a:ext cx="186480" cy="1756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20C21751-2FCA-4BA5-9A20-76DF03287A8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856480" y="4992116"/>
                  <a:ext cx="1951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07AA74C1-53FE-4F79-9950-BEEB32B3EE00}"/>
                    </a:ext>
                  </a:extLst>
                </p14:cNvPr>
                <p14:cNvContentPartPr/>
                <p14:nvPr/>
              </p14:nvContentPartPr>
              <p14:xfrm>
                <a:off x="11902920" y="5108396"/>
                <a:ext cx="157680" cy="86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07AA74C1-53FE-4F79-9950-BEEB32B3EE0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898600" y="5104076"/>
                  <a:ext cx="1663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8097075-E97F-4EBC-B68F-AA9B3556CFAB}"/>
                    </a:ext>
                  </a:extLst>
                </p14:cNvPr>
                <p14:cNvContentPartPr/>
                <p14:nvPr/>
              </p14:nvContentPartPr>
              <p14:xfrm>
                <a:off x="12043680" y="4898516"/>
                <a:ext cx="144000" cy="4093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8097075-E97F-4EBC-B68F-AA9B3556CFA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2039360" y="4894196"/>
                  <a:ext cx="152640" cy="4179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97119334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03A5B3BA-0B93-4E8F-91CC-91E523CF954D}"/>
              </a:ext>
            </a:extLst>
          </p:cNvPr>
          <p:cNvGrpSpPr/>
          <p:nvPr/>
        </p:nvGrpSpPr>
        <p:grpSpPr>
          <a:xfrm>
            <a:off x="28680" y="62996"/>
            <a:ext cx="11682000" cy="4375800"/>
            <a:chOff x="28680" y="62996"/>
            <a:chExt cx="11682000" cy="437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C3D67594-B68F-4C6A-83CD-24C5B69F71BE}"/>
                    </a:ext>
                  </a:extLst>
                </p14:cNvPr>
                <p14:cNvContentPartPr/>
                <p14:nvPr/>
              </p14:nvContentPartPr>
              <p14:xfrm>
                <a:off x="188160" y="290516"/>
                <a:ext cx="66240" cy="1576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C3D67594-B68F-4C6A-83CD-24C5B69F71B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3840" y="286196"/>
                  <a:ext cx="74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28A6667-5EA5-4923-8764-25CE11A405D6}"/>
                    </a:ext>
                  </a:extLst>
                </p14:cNvPr>
                <p14:cNvContentPartPr/>
                <p14:nvPr/>
              </p14:nvContentPartPr>
              <p14:xfrm>
                <a:off x="203280" y="161636"/>
                <a:ext cx="27360" cy="298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28A6667-5EA5-4923-8764-25CE11A405D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8960" y="157316"/>
                  <a:ext cx="360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0FEB106-12E5-4296-B1FE-CD8D1F019431}"/>
                    </a:ext>
                  </a:extLst>
                </p14:cNvPr>
                <p14:cNvContentPartPr/>
                <p14:nvPr/>
              </p14:nvContentPartPr>
              <p14:xfrm>
                <a:off x="504960" y="364676"/>
                <a:ext cx="24120" cy="248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0FEB106-12E5-4296-B1FE-CD8D1F01943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00640" y="360356"/>
                  <a:ext cx="327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92D9E0B-BB4C-453C-A596-B99CC12FB584}"/>
                    </a:ext>
                  </a:extLst>
                </p14:cNvPr>
                <p14:cNvContentPartPr/>
                <p14:nvPr/>
              </p14:nvContentPartPr>
              <p14:xfrm>
                <a:off x="753720" y="213116"/>
                <a:ext cx="159120" cy="232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92D9E0B-BB4C-453C-A596-B99CC12FB58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49400" y="208796"/>
                  <a:ext cx="1677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927E925-8B4C-44D7-B3C3-C77A33A505C8}"/>
                    </a:ext>
                  </a:extLst>
                </p14:cNvPr>
                <p14:cNvContentPartPr/>
                <p14:nvPr/>
              </p14:nvContentPartPr>
              <p14:xfrm>
                <a:off x="1119120" y="419756"/>
                <a:ext cx="47880" cy="655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927E925-8B4C-44D7-B3C3-C77A33A505C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14800" y="415436"/>
                  <a:ext cx="565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C06A5F2D-643D-4BC8-9F7E-05DFAE464D05}"/>
                    </a:ext>
                  </a:extLst>
                </p14:cNvPr>
                <p14:cNvContentPartPr/>
                <p14:nvPr/>
              </p14:nvContentPartPr>
              <p14:xfrm>
                <a:off x="2220720" y="176396"/>
                <a:ext cx="344520" cy="2984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C06A5F2D-643D-4BC8-9F7E-05DFAE464D0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216400" y="172076"/>
                  <a:ext cx="35316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E8B2A68-49E6-48E4-B83B-33A0244397BF}"/>
                    </a:ext>
                  </a:extLst>
                </p14:cNvPr>
                <p14:cNvContentPartPr/>
                <p14:nvPr/>
              </p14:nvContentPartPr>
              <p14:xfrm>
                <a:off x="2736600" y="452516"/>
                <a:ext cx="72720" cy="1130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E8B2A68-49E6-48E4-B83B-33A0244397B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732280" y="448196"/>
                  <a:ext cx="813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FE9F128B-9905-4E5E-A07E-9CAF12864550}"/>
                    </a:ext>
                  </a:extLst>
                </p14:cNvPr>
                <p14:cNvContentPartPr/>
                <p14:nvPr/>
              </p14:nvContentPartPr>
              <p14:xfrm>
                <a:off x="2787000" y="378716"/>
                <a:ext cx="45720" cy="13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FE9F128B-9905-4E5E-A07E-9CAF1286455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82680" y="374396"/>
                  <a:ext cx="54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E7CE4B7-38FB-47FD-BE08-CAF6F5972713}"/>
                    </a:ext>
                  </a:extLst>
                </p14:cNvPr>
                <p14:cNvContentPartPr/>
                <p14:nvPr/>
              </p14:nvContentPartPr>
              <p14:xfrm>
                <a:off x="3252120" y="204836"/>
                <a:ext cx="263520" cy="3034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E7CE4B7-38FB-47FD-BE08-CAF6F597271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247800" y="200516"/>
                  <a:ext cx="27216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1AE06FC-934A-48FC-88B4-01CFE9741E43}"/>
                    </a:ext>
                  </a:extLst>
                </p14:cNvPr>
                <p14:cNvContentPartPr/>
                <p14:nvPr/>
              </p14:nvContentPartPr>
              <p14:xfrm>
                <a:off x="3240600" y="387716"/>
                <a:ext cx="212040" cy="201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1AE06FC-934A-48FC-88B4-01CFE9741E4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36280" y="383396"/>
                  <a:ext cx="2206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97BBF70-E8EE-409B-AD2D-64825F231C6E}"/>
                    </a:ext>
                  </a:extLst>
                </p14:cNvPr>
                <p14:cNvContentPartPr/>
                <p14:nvPr/>
              </p14:nvContentPartPr>
              <p14:xfrm>
                <a:off x="3819120" y="128876"/>
                <a:ext cx="410760" cy="3790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97BBF70-E8EE-409B-AD2D-64825F231C6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14800" y="124556"/>
                  <a:ext cx="41940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FD3715DF-6A84-4410-987E-F8E7D0A8F1CC}"/>
                    </a:ext>
                  </a:extLst>
                </p14:cNvPr>
                <p14:cNvContentPartPr/>
                <p14:nvPr/>
              </p14:nvContentPartPr>
              <p14:xfrm>
                <a:off x="3994080" y="96836"/>
                <a:ext cx="24120" cy="512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FD3715DF-6A84-4410-987E-F8E7D0A8F1C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989760" y="92516"/>
                  <a:ext cx="32760" cy="52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1036E1B-E9A2-4CEF-B1B1-761AC1F6245D}"/>
                    </a:ext>
                  </a:extLst>
                </p14:cNvPr>
                <p14:cNvContentPartPr/>
                <p14:nvPr/>
              </p14:nvContentPartPr>
              <p14:xfrm>
                <a:off x="5127720" y="62996"/>
                <a:ext cx="490320" cy="5184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1036E1B-E9A2-4CEF-B1B1-761AC1F6245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123400" y="58676"/>
                  <a:ext cx="49896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D191D8A0-20D3-4530-9132-FF689568768C}"/>
                    </a:ext>
                  </a:extLst>
                </p14:cNvPr>
                <p14:cNvContentPartPr/>
                <p14:nvPr/>
              </p14:nvContentPartPr>
              <p14:xfrm>
                <a:off x="5053920" y="367916"/>
                <a:ext cx="281880" cy="579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D191D8A0-20D3-4530-9132-FF689568768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049600" y="363596"/>
                  <a:ext cx="2905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E6F59A5-B95E-49EB-A7A7-3D99C0E4F1A2}"/>
                    </a:ext>
                  </a:extLst>
                </p14:cNvPr>
                <p14:cNvContentPartPr/>
                <p14:nvPr/>
              </p14:nvContentPartPr>
              <p14:xfrm>
                <a:off x="5704080" y="223916"/>
                <a:ext cx="72000" cy="2556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E6F59A5-B95E-49EB-A7A7-3D99C0E4F1A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699760" y="219596"/>
                  <a:ext cx="8064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555D504-9FC0-4F49-BB32-84BC31AFF36A}"/>
                    </a:ext>
                  </a:extLst>
                </p14:cNvPr>
                <p14:cNvContentPartPr/>
                <p14:nvPr/>
              </p14:nvContentPartPr>
              <p14:xfrm>
                <a:off x="6117360" y="403196"/>
                <a:ext cx="115560" cy="75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555D504-9FC0-4F49-BB32-84BC31AFF36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113040" y="398876"/>
                  <a:ext cx="124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D4E7958A-ABB7-4938-8BD4-5D32A952A81C}"/>
                    </a:ext>
                  </a:extLst>
                </p14:cNvPr>
                <p14:cNvContentPartPr/>
                <p14:nvPr/>
              </p14:nvContentPartPr>
              <p14:xfrm>
                <a:off x="6078480" y="476636"/>
                <a:ext cx="137160" cy="158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D4E7958A-ABB7-4938-8BD4-5D32A952A81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074160" y="472316"/>
                  <a:ext cx="145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EB54AB3-B2F1-46C9-A66B-9F1CEC40E1B6}"/>
                    </a:ext>
                  </a:extLst>
                </p14:cNvPr>
                <p14:cNvContentPartPr/>
                <p14:nvPr/>
              </p14:nvContentPartPr>
              <p14:xfrm>
                <a:off x="6462960" y="268196"/>
                <a:ext cx="293400" cy="2113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EB54AB3-B2F1-46C9-A66B-9F1CEC40E1B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458640" y="263876"/>
                  <a:ext cx="3020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8D52DE5-37AD-4EBC-BE88-5B8AA471ED70}"/>
                    </a:ext>
                  </a:extLst>
                </p14:cNvPr>
                <p14:cNvContentPartPr/>
                <p14:nvPr/>
              </p14:nvContentPartPr>
              <p14:xfrm>
                <a:off x="6632160" y="570956"/>
                <a:ext cx="95040" cy="132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8D52DE5-37AD-4EBC-BE88-5B8AA471ED7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627840" y="566636"/>
                  <a:ext cx="1036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497B324D-2FD3-4775-80EA-EBFC9C093858}"/>
                    </a:ext>
                  </a:extLst>
                </p14:cNvPr>
                <p14:cNvContentPartPr/>
                <p14:nvPr/>
              </p14:nvContentPartPr>
              <p14:xfrm>
                <a:off x="7067040" y="242636"/>
                <a:ext cx="259560" cy="2700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497B324D-2FD3-4775-80EA-EBFC9C09385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62720" y="238316"/>
                  <a:ext cx="26820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CAFE966-8DF6-451B-A7D9-D28E1A781481}"/>
                    </a:ext>
                  </a:extLst>
                </p14:cNvPr>
                <p14:cNvContentPartPr/>
                <p14:nvPr/>
              </p14:nvContentPartPr>
              <p14:xfrm>
                <a:off x="7436400" y="589316"/>
                <a:ext cx="108360" cy="810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CAFE966-8DF6-451B-A7D9-D28E1A78148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432080" y="584996"/>
                  <a:ext cx="11700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B381A75-5AB7-45B0-98EC-3AB669705F31}"/>
                    </a:ext>
                  </a:extLst>
                </p14:cNvPr>
                <p14:cNvContentPartPr/>
                <p14:nvPr/>
              </p14:nvContentPartPr>
              <p14:xfrm>
                <a:off x="8286360" y="565196"/>
                <a:ext cx="139320" cy="1137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B381A75-5AB7-45B0-98EC-3AB669705F3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282040" y="560876"/>
                  <a:ext cx="1479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43B1E862-0488-453F-AB36-2BE20B56E2A5}"/>
                    </a:ext>
                  </a:extLst>
                </p14:cNvPr>
                <p14:cNvContentPartPr/>
                <p14:nvPr/>
              </p14:nvContentPartPr>
              <p14:xfrm>
                <a:off x="8855160" y="262796"/>
                <a:ext cx="248760" cy="2102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43B1E862-0488-453F-AB36-2BE20B56E2A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850840" y="258476"/>
                  <a:ext cx="2574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2A093CFA-0497-4329-B447-4380E245A97F}"/>
                    </a:ext>
                  </a:extLst>
                </p14:cNvPr>
                <p14:cNvContentPartPr/>
                <p14:nvPr/>
              </p14:nvContentPartPr>
              <p14:xfrm>
                <a:off x="9173400" y="362156"/>
                <a:ext cx="136080" cy="169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2A093CFA-0497-4329-B447-4380E245A97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169080" y="357836"/>
                  <a:ext cx="1447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BE3EEA7-D878-469B-9ACC-78A806F6A16F}"/>
                    </a:ext>
                  </a:extLst>
                </p14:cNvPr>
                <p14:cNvContentPartPr/>
                <p14:nvPr/>
              </p14:nvContentPartPr>
              <p14:xfrm>
                <a:off x="9510720" y="259556"/>
                <a:ext cx="147960" cy="2080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BE3EEA7-D878-469B-9ACC-78A806F6A16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506400" y="255236"/>
                  <a:ext cx="15660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7B045130-2B29-4967-BAAF-55D2AAD6EF2B}"/>
                    </a:ext>
                  </a:extLst>
                </p14:cNvPr>
                <p14:cNvContentPartPr/>
                <p14:nvPr/>
              </p14:nvContentPartPr>
              <p14:xfrm>
                <a:off x="168360" y="813956"/>
                <a:ext cx="320400" cy="5950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7B045130-2B29-4967-BAAF-55D2AAD6EF2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64040" y="809636"/>
                  <a:ext cx="329040" cy="60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8ADE2AD9-DBC3-45C8-B5AC-BF03C255FE6A}"/>
                    </a:ext>
                  </a:extLst>
                </p14:cNvPr>
                <p14:cNvContentPartPr/>
                <p14:nvPr/>
              </p14:nvContentPartPr>
              <p14:xfrm>
                <a:off x="211920" y="1157756"/>
                <a:ext cx="218520" cy="248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8ADE2AD9-DBC3-45C8-B5AC-BF03C255FE6A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07600" y="1153436"/>
                  <a:ext cx="2271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09914EF-5FB4-4DB2-8F85-9F7EA90988C7}"/>
                    </a:ext>
                  </a:extLst>
                </p14:cNvPr>
                <p14:cNvContentPartPr/>
                <p14:nvPr/>
              </p14:nvContentPartPr>
              <p14:xfrm>
                <a:off x="600720" y="894236"/>
                <a:ext cx="303840" cy="4500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09914EF-5FB4-4DB2-8F85-9F7EA90988C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96400" y="889916"/>
                  <a:ext cx="31248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1400A5A-E7F4-40A6-89F5-CD715EDEA2EB}"/>
                    </a:ext>
                  </a:extLst>
                </p14:cNvPr>
                <p14:cNvContentPartPr/>
                <p14:nvPr/>
              </p14:nvContentPartPr>
              <p14:xfrm>
                <a:off x="923280" y="882716"/>
                <a:ext cx="449640" cy="4392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1400A5A-E7F4-40A6-89F5-CD715EDEA2E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18960" y="878396"/>
                  <a:ext cx="45828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426B1F0D-6374-44B5-9118-996B5E5762CC}"/>
                    </a:ext>
                  </a:extLst>
                </p14:cNvPr>
                <p14:cNvContentPartPr/>
                <p14:nvPr/>
              </p14:nvContentPartPr>
              <p14:xfrm>
                <a:off x="1399560" y="1087556"/>
                <a:ext cx="219240" cy="2376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426B1F0D-6374-44B5-9118-996B5E5762C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395240" y="1083236"/>
                  <a:ext cx="2278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D7592EE-A56E-47E9-A9E7-35D4BEFE78A3}"/>
                    </a:ext>
                  </a:extLst>
                </p14:cNvPr>
                <p14:cNvContentPartPr/>
                <p14:nvPr/>
              </p14:nvContentPartPr>
              <p14:xfrm>
                <a:off x="1692240" y="1145516"/>
                <a:ext cx="453240" cy="2113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D7592EE-A56E-47E9-A9E7-35D4BEFE78A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687920" y="1141196"/>
                  <a:ext cx="4618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A813403A-9A6A-48B7-AA8B-BB73C74D69C9}"/>
                    </a:ext>
                  </a:extLst>
                </p14:cNvPr>
                <p14:cNvContentPartPr/>
                <p14:nvPr/>
              </p14:nvContentPartPr>
              <p14:xfrm>
                <a:off x="2741640" y="887036"/>
                <a:ext cx="47880" cy="4136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A813403A-9A6A-48B7-AA8B-BB73C74D69C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737320" y="882716"/>
                  <a:ext cx="5652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65331231-676D-4A94-9752-37227A737ECB}"/>
                    </a:ext>
                  </a:extLst>
                </p14:cNvPr>
                <p14:cNvContentPartPr/>
                <p14:nvPr/>
              </p14:nvContentPartPr>
              <p14:xfrm>
                <a:off x="2536080" y="758156"/>
                <a:ext cx="550440" cy="3042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65331231-676D-4A94-9752-37227A737EC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531760" y="753836"/>
                  <a:ext cx="55908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580D2888-2839-4003-A48C-A3931E38D8C5}"/>
                    </a:ext>
                  </a:extLst>
                </p14:cNvPr>
                <p14:cNvContentPartPr/>
                <p14:nvPr/>
              </p14:nvContentPartPr>
              <p14:xfrm>
                <a:off x="3177240" y="906836"/>
                <a:ext cx="148320" cy="4446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580D2888-2839-4003-A48C-A3931E38D8C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172920" y="902516"/>
                  <a:ext cx="15696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83E146F-FE06-4E88-B5A2-75882FB4B22D}"/>
                    </a:ext>
                  </a:extLst>
                </p14:cNvPr>
                <p14:cNvContentPartPr/>
                <p14:nvPr/>
              </p14:nvContentPartPr>
              <p14:xfrm>
                <a:off x="3334200" y="1019516"/>
                <a:ext cx="250560" cy="2653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83E146F-FE06-4E88-B5A2-75882FB4B22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329880" y="1015196"/>
                  <a:ext cx="2592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8D0652CC-1525-4072-B76D-15FCED6F27A3}"/>
                    </a:ext>
                  </a:extLst>
                </p14:cNvPr>
                <p14:cNvContentPartPr/>
                <p14:nvPr/>
              </p14:nvContentPartPr>
              <p14:xfrm>
                <a:off x="3381720" y="1166036"/>
                <a:ext cx="205200" cy="331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8D0652CC-1525-4072-B76D-15FCED6F27A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377400" y="1161716"/>
                  <a:ext cx="2138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7643BF9-D997-49FD-B24F-F695EF623276}"/>
                    </a:ext>
                  </a:extLst>
                </p14:cNvPr>
                <p14:cNvContentPartPr/>
                <p14:nvPr/>
              </p14:nvContentPartPr>
              <p14:xfrm>
                <a:off x="3707880" y="963716"/>
                <a:ext cx="148680" cy="4316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7643BF9-D997-49FD-B24F-F695EF62327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703560" y="959396"/>
                  <a:ext cx="157320" cy="44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8D51833A-985C-4AEF-8B72-7DDC7C74DA4E}"/>
                    </a:ext>
                  </a:extLst>
                </p14:cNvPr>
                <p14:cNvContentPartPr/>
                <p14:nvPr/>
              </p14:nvContentPartPr>
              <p14:xfrm>
                <a:off x="4241760" y="765356"/>
                <a:ext cx="347400" cy="517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8D51833A-985C-4AEF-8B72-7DDC7C74DA4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237440" y="761036"/>
                  <a:ext cx="35604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4E7E435B-1E10-471F-BEC2-210A7A3F07AF}"/>
                    </a:ext>
                  </a:extLst>
                </p14:cNvPr>
                <p14:cNvContentPartPr/>
                <p14:nvPr/>
              </p14:nvContentPartPr>
              <p14:xfrm>
                <a:off x="4680960" y="1076396"/>
                <a:ext cx="466560" cy="1792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4E7E435B-1E10-471F-BEC2-210A7A3F07A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676640" y="1072076"/>
                  <a:ext cx="4752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C3D1E078-BCD5-4E5E-A19C-9AE1D3C6B4B1}"/>
                    </a:ext>
                  </a:extLst>
                </p14:cNvPr>
                <p14:cNvContentPartPr/>
                <p14:nvPr/>
              </p14:nvContentPartPr>
              <p14:xfrm>
                <a:off x="5469000" y="1026356"/>
                <a:ext cx="330480" cy="2152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C3D1E078-BCD5-4E5E-A19C-9AE1D3C6B4B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464680" y="1022036"/>
                  <a:ext cx="3391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633DD634-0C9C-4105-B340-08A847A33081}"/>
                    </a:ext>
                  </a:extLst>
                </p14:cNvPr>
                <p14:cNvContentPartPr/>
                <p14:nvPr/>
              </p14:nvContentPartPr>
              <p14:xfrm>
                <a:off x="5920080" y="1041476"/>
                <a:ext cx="229680" cy="1746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633DD634-0C9C-4105-B340-08A847A33081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915760" y="1037156"/>
                  <a:ext cx="2383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BD42CB5-506F-46D1-AB8C-1BA97E4BE5B5}"/>
                    </a:ext>
                  </a:extLst>
                </p14:cNvPr>
                <p14:cNvContentPartPr/>
                <p14:nvPr/>
              </p14:nvContentPartPr>
              <p14:xfrm>
                <a:off x="6195480" y="1104116"/>
                <a:ext cx="514080" cy="1634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BD42CB5-506F-46D1-AB8C-1BA97E4BE5B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191160" y="1099796"/>
                  <a:ext cx="5227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6809FED-A281-4914-B5DF-27BEC190DAE0}"/>
                    </a:ext>
                  </a:extLst>
                </p14:cNvPr>
                <p14:cNvContentPartPr/>
                <p14:nvPr/>
              </p14:nvContentPartPr>
              <p14:xfrm>
                <a:off x="6875160" y="1110236"/>
                <a:ext cx="55800" cy="474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6809FED-A281-4914-B5DF-27BEC190DAE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870840" y="1105916"/>
                  <a:ext cx="64440" cy="48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8E441F8-6E25-4C6A-8CE6-610BF8A216C8}"/>
                    </a:ext>
                  </a:extLst>
                </p14:cNvPr>
                <p14:cNvContentPartPr/>
                <p14:nvPr/>
              </p14:nvContentPartPr>
              <p14:xfrm>
                <a:off x="6801720" y="1067036"/>
                <a:ext cx="324720" cy="1944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8E441F8-6E25-4C6A-8CE6-610BF8A216C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797400" y="1062716"/>
                  <a:ext cx="3333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320966F3-D210-4BE5-B46D-5E7D3CCB0369}"/>
                    </a:ext>
                  </a:extLst>
                </p14:cNvPr>
                <p14:cNvContentPartPr/>
                <p14:nvPr/>
              </p14:nvContentPartPr>
              <p14:xfrm>
                <a:off x="7193400" y="1072436"/>
                <a:ext cx="164160" cy="2160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320966F3-D210-4BE5-B46D-5E7D3CCB036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189080" y="1068116"/>
                  <a:ext cx="1728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4F6272DF-9148-4291-B316-651AB954DCB5}"/>
                    </a:ext>
                  </a:extLst>
                </p14:cNvPr>
                <p14:cNvContentPartPr/>
                <p14:nvPr/>
              </p14:nvContentPartPr>
              <p14:xfrm>
                <a:off x="7447920" y="1113476"/>
                <a:ext cx="256320" cy="2304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4F6272DF-9148-4291-B316-651AB954DCB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443600" y="1109156"/>
                  <a:ext cx="2649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2835C44F-CA46-4555-B718-F21C14C93761}"/>
                    </a:ext>
                  </a:extLst>
                </p14:cNvPr>
                <p14:cNvContentPartPr/>
                <p14:nvPr/>
              </p14:nvContentPartPr>
              <p14:xfrm>
                <a:off x="8059200" y="1118876"/>
                <a:ext cx="459720" cy="1904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2835C44F-CA46-4555-B718-F21C14C9376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054880" y="1114556"/>
                  <a:ext cx="468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C673C980-5B68-4CA0-89D4-E1BF106D10EA}"/>
                    </a:ext>
                  </a:extLst>
                </p14:cNvPr>
                <p14:cNvContentPartPr/>
                <p14:nvPr/>
              </p14:nvContentPartPr>
              <p14:xfrm>
                <a:off x="8557440" y="792716"/>
                <a:ext cx="327960" cy="488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C673C980-5B68-4CA0-89D4-E1BF106D10E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553120" y="788396"/>
                  <a:ext cx="33660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4C3C3263-A890-446E-B6D6-966BC54DECFC}"/>
                    </a:ext>
                  </a:extLst>
                </p14:cNvPr>
                <p14:cNvContentPartPr/>
                <p14:nvPr/>
              </p14:nvContentPartPr>
              <p14:xfrm>
                <a:off x="8921040" y="1091156"/>
                <a:ext cx="401760" cy="177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4C3C3263-A890-446E-B6D6-966BC54DECF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916720" y="1086836"/>
                  <a:ext cx="4104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320E582-B419-4C02-BFA1-150D013098A9}"/>
                    </a:ext>
                  </a:extLst>
                </p14:cNvPr>
                <p14:cNvContentPartPr/>
                <p14:nvPr/>
              </p14:nvContentPartPr>
              <p14:xfrm>
                <a:off x="9417120" y="1115636"/>
                <a:ext cx="196920" cy="1850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320E582-B419-4C02-BFA1-150D013098A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412800" y="1111316"/>
                  <a:ext cx="2055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159781AF-4DD5-4D52-A5BC-9F0C88486212}"/>
                    </a:ext>
                  </a:extLst>
                </p14:cNvPr>
                <p14:cNvContentPartPr/>
                <p14:nvPr/>
              </p14:nvContentPartPr>
              <p14:xfrm>
                <a:off x="9718440" y="1157756"/>
                <a:ext cx="215280" cy="1735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159781AF-4DD5-4D52-A5BC-9F0C8848621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714120" y="1153436"/>
                  <a:ext cx="2239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B45ECF70-6D18-42D5-B03D-0D2CB8B7FCC5}"/>
                    </a:ext>
                  </a:extLst>
                </p14:cNvPr>
                <p14:cNvContentPartPr/>
                <p14:nvPr/>
              </p14:nvContentPartPr>
              <p14:xfrm>
                <a:off x="9985560" y="1130756"/>
                <a:ext cx="273600" cy="2185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B45ECF70-6D18-42D5-B03D-0D2CB8B7FCC5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981240" y="1126436"/>
                  <a:ext cx="2822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1C2C811-9132-4CA2-AD95-1D90A121588C}"/>
                    </a:ext>
                  </a:extLst>
                </p14:cNvPr>
                <p14:cNvContentPartPr/>
                <p14:nvPr/>
              </p14:nvContentPartPr>
              <p14:xfrm>
                <a:off x="10692240" y="1135436"/>
                <a:ext cx="366120" cy="1598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1C2C811-9132-4CA2-AD95-1D90A121588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0687920" y="1131116"/>
                  <a:ext cx="3747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3C9441D-839A-4869-BA24-119B3E3BEDDC}"/>
                    </a:ext>
                  </a:extLst>
                </p14:cNvPr>
                <p14:cNvContentPartPr/>
                <p14:nvPr/>
              </p14:nvContentPartPr>
              <p14:xfrm>
                <a:off x="11110560" y="1170356"/>
                <a:ext cx="190800" cy="1692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3C9441D-839A-4869-BA24-119B3E3BEDD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106240" y="1166036"/>
                  <a:ext cx="1994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9D9AC4B4-FD15-49E2-8D41-4BE18BE3C3F7}"/>
                    </a:ext>
                  </a:extLst>
                </p14:cNvPr>
                <p14:cNvContentPartPr/>
                <p14:nvPr/>
              </p14:nvContentPartPr>
              <p14:xfrm>
                <a:off x="11389200" y="1198436"/>
                <a:ext cx="321480" cy="2358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9D9AC4B4-FD15-49E2-8D41-4BE18BE3C3F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384880" y="1194116"/>
                  <a:ext cx="3301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AA35EB5D-91D0-49E9-8670-B28367AD2806}"/>
                    </a:ext>
                  </a:extLst>
                </p14:cNvPr>
                <p14:cNvContentPartPr/>
                <p14:nvPr/>
              </p14:nvContentPartPr>
              <p14:xfrm>
                <a:off x="111120" y="1673276"/>
                <a:ext cx="879840" cy="2181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AA35EB5D-91D0-49E9-8670-B28367AD280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6800" y="1668956"/>
                  <a:ext cx="88848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7353355-E4D3-4D57-A0BB-65BFC0B7CCF9}"/>
                    </a:ext>
                  </a:extLst>
                </p14:cNvPr>
                <p14:cNvContentPartPr/>
                <p14:nvPr/>
              </p14:nvContentPartPr>
              <p14:xfrm>
                <a:off x="1075560" y="1709996"/>
                <a:ext cx="279720" cy="183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7353355-E4D3-4D57-A0BB-65BFC0B7CCF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71240" y="1705676"/>
                  <a:ext cx="2883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C41F49F-92E0-4F19-9035-0E1139CB6760}"/>
                    </a:ext>
                  </a:extLst>
                </p14:cNvPr>
                <p14:cNvContentPartPr/>
                <p14:nvPr/>
              </p14:nvContentPartPr>
              <p14:xfrm>
                <a:off x="1350600" y="1451516"/>
                <a:ext cx="363600" cy="4514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C41F49F-92E0-4F19-9035-0E1139CB676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346280" y="1447196"/>
                  <a:ext cx="37224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1217000-5A95-4686-B30C-51BCED9EDEE1}"/>
                    </a:ext>
                  </a:extLst>
                </p14:cNvPr>
                <p14:cNvContentPartPr/>
                <p14:nvPr/>
              </p14:nvContentPartPr>
              <p14:xfrm>
                <a:off x="1647240" y="1695236"/>
                <a:ext cx="17640" cy="75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1217000-5A95-4686-B30C-51BCED9EDEE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642920" y="1690916"/>
                  <a:ext cx="262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02BB398F-A562-42B7-B112-926AD495B5AF}"/>
                    </a:ext>
                  </a:extLst>
                </p14:cNvPr>
                <p14:cNvContentPartPr/>
                <p14:nvPr/>
              </p14:nvContentPartPr>
              <p14:xfrm>
                <a:off x="1834080" y="1716476"/>
                <a:ext cx="250560" cy="2134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02BB398F-A562-42B7-B112-926AD495B5A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829760" y="1712156"/>
                  <a:ext cx="2592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2323DF4-6813-4126-B71D-E4C6D805A9C9}"/>
                    </a:ext>
                  </a:extLst>
                </p14:cNvPr>
                <p14:cNvContentPartPr/>
                <p14:nvPr/>
              </p14:nvContentPartPr>
              <p14:xfrm>
                <a:off x="2189400" y="1704596"/>
                <a:ext cx="283320" cy="2224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2323DF4-6813-4126-B71D-E4C6D805A9C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185080" y="1700276"/>
                  <a:ext cx="2919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0D1C0B4E-03D8-4AB7-9C6E-F42778838B24}"/>
                    </a:ext>
                  </a:extLst>
                </p14:cNvPr>
                <p14:cNvContentPartPr/>
                <p14:nvPr/>
              </p14:nvContentPartPr>
              <p14:xfrm>
                <a:off x="2902920" y="1700996"/>
                <a:ext cx="658080" cy="2109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0D1C0B4E-03D8-4AB7-9C6E-F42778838B2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898600" y="1696676"/>
                  <a:ext cx="66672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9EC21FF-1E46-42C0-A6AB-044B4BED48EF}"/>
                    </a:ext>
                  </a:extLst>
                </p14:cNvPr>
                <p14:cNvContentPartPr/>
                <p14:nvPr/>
              </p14:nvContentPartPr>
              <p14:xfrm>
                <a:off x="3701040" y="1696316"/>
                <a:ext cx="467640" cy="2642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9EC21FF-1E46-42C0-A6AB-044B4BED48EF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696720" y="1691996"/>
                  <a:ext cx="47628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22809B19-A77A-45DB-9AC5-1DE2EC77FBF5}"/>
                    </a:ext>
                  </a:extLst>
                </p14:cNvPr>
                <p14:cNvContentPartPr/>
                <p14:nvPr/>
              </p14:nvContentPartPr>
              <p14:xfrm>
                <a:off x="4288920" y="1712156"/>
                <a:ext cx="122040" cy="6292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22809B19-A77A-45DB-9AC5-1DE2EC77FBF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284600" y="1707836"/>
                  <a:ext cx="130680" cy="63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35F371E5-1506-447D-AE55-10B9C13D2931}"/>
                    </a:ext>
                  </a:extLst>
                </p14:cNvPr>
                <p14:cNvContentPartPr/>
                <p14:nvPr/>
              </p14:nvContentPartPr>
              <p14:xfrm>
                <a:off x="4315920" y="1721156"/>
                <a:ext cx="335160" cy="2030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35F371E5-1506-447D-AE55-10B9C13D293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311600" y="1716836"/>
                  <a:ext cx="3438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C3D17622-C91E-4B4F-9846-F988C0896204}"/>
                    </a:ext>
                  </a:extLst>
                </p14:cNvPr>
                <p14:cNvContentPartPr/>
                <p14:nvPr/>
              </p14:nvContentPartPr>
              <p14:xfrm>
                <a:off x="4656840" y="1433156"/>
                <a:ext cx="270000" cy="4575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C3D17622-C91E-4B4F-9846-F988C089620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652520" y="1428836"/>
                  <a:ext cx="278640" cy="46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8FC2BBD6-218B-46D9-B415-E9312844DDC2}"/>
                    </a:ext>
                  </a:extLst>
                </p14:cNvPr>
                <p14:cNvContentPartPr/>
                <p14:nvPr/>
              </p14:nvContentPartPr>
              <p14:xfrm>
                <a:off x="4922160" y="1712516"/>
                <a:ext cx="259200" cy="1681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8FC2BBD6-218B-46D9-B415-E9312844DDC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917840" y="1708196"/>
                  <a:ext cx="2678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B214CF6-E7AE-41D1-9519-19683664D332}"/>
                    </a:ext>
                  </a:extLst>
                </p14:cNvPr>
                <p14:cNvContentPartPr/>
                <p14:nvPr/>
              </p14:nvContentPartPr>
              <p14:xfrm>
                <a:off x="5273520" y="1682636"/>
                <a:ext cx="317880" cy="2044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B214CF6-E7AE-41D1-9519-19683664D33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269200" y="1678316"/>
                  <a:ext cx="3265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5F4B39C-95C9-4CAA-8D3B-AF4E36EE2193}"/>
                    </a:ext>
                  </a:extLst>
                </p14:cNvPr>
                <p14:cNvContentPartPr/>
                <p14:nvPr/>
              </p14:nvContentPartPr>
              <p14:xfrm>
                <a:off x="5612640" y="1695236"/>
                <a:ext cx="298800" cy="2134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5F4B39C-95C9-4CAA-8D3B-AF4E36EE219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608320" y="1690916"/>
                  <a:ext cx="3074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67FA08E-1F36-4451-8E97-CF76B7591D04}"/>
                    </a:ext>
                  </a:extLst>
                </p14:cNvPr>
                <p14:cNvContentPartPr/>
                <p14:nvPr/>
              </p14:nvContentPartPr>
              <p14:xfrm>
                <a:off x="5916840" y="1697036"/>
                <a:ext cx="475560" cy="2325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67FA08E-1F36-4451-8E97-CF76B7591D0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912520" y="1692716"/>
                  <a:ext cx="4842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0209FA6C-E9FF-486C-A483-8A7E3C543153}"/>
                    </a:ext>
                  </a:extLst>
                </p14:cNvPr>
                <p14:cNvContentPartPr/>
                <p14:nvPr/>
              </p14:nvContentPartPr>
              <p14:xfrm>
                <a:off x="6906480" y="1717556"/>
                <a:ext cx="312120" cy="2296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0209FA6C-E9FF-486C-A483-8A7E3C54315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902160" y="1713236"/>
                  <a:ext cx="3207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4B0BB51-5D22-4892-8323-193CBE2176F5}"/>
                    </a:ext>
                  </a:extLst>
                </p14:cNvPr>
                <p14:cNvContentPartPr/>
                <p14:nvPr/>
              </p14:nvContentPartPr>
              <p14:xfrm>
                <a:off x="7194480" y="2042276"/>
                <a:ext cx="223560" cy="200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4B0BB51-5D22-4892-8323-193CBE2176F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190160" y="2037956"/>
                  <a:ext cx="2322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8714F18-193B-4F37-B3F1-157C8B3AF3A9}"/>
                    </a:ext>
                  </a:extLst>
                </p14:cNvPr>
                <p14:cNvContentPartPr/>
                <p14:nvPr/>
              </p14:nvContentPartPr>
              <p14:xfrm>
                <a:off x="7659960" y="1785596"/>
                <a:ext cx="569160" cy="1630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8714F18-193B-4F37-B3F1-157C8B3AF3A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655640" y="1781276"/>
                  <a:ext cx="5778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8E811401-5D52-417C-9572-809324990617}"/>
                    </a:ext>
                  </a:extLst>
                </p14:cNvPr>
                <p14:cNvContentPartPr/>
                <p14:nvPr/>
              </p14:nvContentPartPr>
              <p14:xfrm>
                <a:off x="8401920" y="1453676"/>
                <a:ext cx="138600" cy="4579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8E811401-5D52-417C-9572-80932499061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397600" y="1449356"/>
                  <a:ext cx="14724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404192A-7190-4BB1-96D9-ECACDCE6748F}"/>
                    </a:ext>
                  </a:extLst>
                </p14:cNvPr>
                <p14:cNvContentPartPr/>
                <p14:nvPr/>
              </p14:nvContentPartPr>
              <p14:xfrm>
                <a:off x="8235600" y="1695236"/>
                <a:ext cx="507960" cy="2192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404192A-7190-4BB1-96D9-ECACDCE6748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231280" y="1690916"/>
                  <a:ext cx="5166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39F3191F-1D7D-435C-9283-88A337E9A644}"/>
                    </a:ext>
                  </a:extLst>
                </p14:cNvPr>
                <p14:cNvContentPartPr/>
                <p14:nvPr/>
              </p14:nvContentPartPr>
              <p14:xfrm>
                <a:off x="8726640" y="1609556"/>
                <a:ext cx="11880" cy="43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39F3191F-1D7D-435C-9283-88A337E9A64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722320" y="1605236"/>
                  <a:ext cx="205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682EC1F-CA28-48DD-85EF-EC394D735E5B}"/>
                    </a:ext>
                  </a:extLst>
                </p14:cNvPr>
                <p14:cNvContentPartPr/>
                <p14:nvPr/>
              </p14:nvContentPartPr>
              <p14:xfrm>
                <a:off x="8972520" y="1480316"/>
                <a:ext cx="274320" cy="4266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682EC1F-CA28-48DD-85EF-EC394D735E5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968200" y="1475996"/>
                  <a:ext cx="28296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0F67878C-95E1-477C-B8FB-CD5484E0EFCC}"/>
                    </a:ext>
                  </a:extLst>
                </p14:cNvPr>
                <p14:cNvContentPartPr/>
                <p14:nvPr/>
              </p14:nvContentPartPr>
              <p14:xfrm>
                <a:off x="9261600" y="1718996"/>
                <a:ext cx="90000" cy="161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0F67878C-95E1-477C-B8FB-CD5484E0EFC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257280" y="1714676"/>
                  <a:ext cx="986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98C7F2B-24D3-486D-A404-B375A2542D47}"/>
                    </a:ext>
                  </a:extLst>
                </p14:cNvPr>
                <p14:cNvContentPartPr/>
                <p14:nvPr/>
              </p14:nvContentPartPr>
              <p14:xfrm>
                <a:off x="9492000" y="1679036"/>
                <a:ext cx="213480" cy="2350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98C7F2B-24D3-486D-A404-B375A2542D4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487680" y="1674716"/>
                  <a:ext cx="2221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25BC78D-FADD-49BD-B71C-B4BEAC89C683}"/>
                    </a:ext>
                  </a:extLst>
                </p14:cNvPr>
                <p14:cNvContentPartPr/>
                <p14:nvPr/>
              </p14:nvContentPartPr>
              <p14:xfrm>
                <a:off x="9469680" y="1801076"/>
                <a:ext cx="190440" cy="30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25BC78D-FADD-49BD-B71C-B4BEAC89C68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465360" y="1796756"/>
                  <a:ext cx="1990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E059F19-15A0-4A01-80E8-4654ED5E4C42}"/>
                    </a:ext>
                  </a:extLst>
                </p14:cNvPr>
                <p14:cNvContentPartPr/>
                <p14:nvPr/>
              </p14:nvContentPartPr>
              <p14:xfrm>
                <a:off x="9828600" y="1662476"/>
                <a:ext cx="159840" cy="2494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E059F19-15A0-4A01-80E8-4654ED5E4C4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824280" y="1658156"/>
                  <a:ext cx="1684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5F08E158-DD26-4DB1-9FAD-AAE3311C779F}"/>
                    </a:ext>
                  </a:extLst>
                </p14:cNvPr>
                <p14:cNvContentPartPr/>
                <p14:nvPr/>
              </p14:nvContentPartPr>
              <p14:xfrm>
                <a:off x="9732120" y="1824116"/>
                <a:ext cx="249480" cy="194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5F08E158-DD26-4DB1-9FAD-AAE3311C779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727800" y="1819796"/>
                  <a:ext cx="2581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83FC424A-1F9B-4612-BA70-000631CDBF6C}"/>
                    </a:ext>
                  </a:extLst>
                </p14:cNvPr>
                <p14:cNvContentPartPr/>
                <p14:nvPr/>
              </p14:nvContentPartPr>
              <p14:xfrm>
                <a:off x="10129200" y="1742756"/>
                <a:ext cx="385920" cy="196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83FC424A-1F9B-4612-BA70-000631CDBF6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124880" y="1738436"/>
                  <a:ext cx="3945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07B115FB-0E35-419B-85B6-86E37E9FF8D9}"/>
                    </a:ext>
                  </a:extLst>
                </p14:cNvPr>
                <p14:cNvContentPartPr/>
                <p14:nvPr/>
              </p14:nvContentPartPr>
              <p14:xfrm>
                <a:off x="10533120" y="1759676"/>
                <a:ext cx="220680" cy="1688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07B115FB-0E35-419B-85B6-86E37E9FF8D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528800" y="1755356"/>
                  <a:ext cx="2293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3155A181-A4E0-4579-9060-9E7F8D51A8ED}"/>
                    </a:ext>
                  </a:extLst>
                </p14:cNvPr>
                <p14:cNvContentPartPr/>
                <p14:nvPr/>
              </p14:nvContentPartPr>
              <p14:xfrm>
                <a:off x="10845600" y="1781636"/>
                <a:ext cx="317160" cy="1677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3155A181-A4E0-4579-9060-9E7F8D51A8E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841280" y="1777316"/>
                  <a:ext cx="3258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78C6DD3F-F47F-4CC2-B6FD-8960E2268115}"/>
                    </a:ext>
                  </a:extLst>
                </p14:cNvPr>
                <p14:cNvContentPartPr/>
                <p14:nvPr/>
              </p14:nvContentPartPr>
              <p14:xfrm>
                <a:off x="11194440" y="1510556"/>
                <a:ext cx="43200" cy="4345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78C6DD3F-F47F-4CC2-B6FD-8960E226811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190120" y="1506236"/>
                  <a:ext cx="5184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93CFF32-7FA7-4ABA-91AC-D65784336094}"/>
                    </a:ext>
                  </a:extLst>
                </p14:cNvPr>
                <p14:cNvContentPartPr/>
                <p14:nvPr/>
              </p14:nvContentPartPr>
              <p14:xfrm>
                <a:off x="11269320" y="1807916"/>
                <a:ext cx="205920" cy="1710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93CFF32-7FA7-4ABA-91AC-D6578433609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265000" y="1803596"/>
                  <a:ext cx="2145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5DC8976-35F1-40AA-8FA0-2209A0E05CA7}"/>
                    </a:ext>
                  </a:extLst>
                </p14:cNvPr>
                <p14:cNvContentPartPr/>
                <p14:nvPr/>
              </p14:nvContentPartPr>
              <p14:xfrm>
                <a:off x="216960" y="2148476"/>
                <a:ext cx="79560" cy="5943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5DC8976-35F1-40AA-8FA0-2209A0E05CA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12640" y="2144156"/>
                  <a:ext cx="88200" cy="60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88392C0D-6027-4B7D-9BA0-3B881548AD61}"/>
                    </a:ext>
                  </a:extLst>
                </p14:cNvPr>
                <p14:cNvContentPartPr/>
                <p14:nvPr/>
              </p14:nvContentPartPr>
              <p14:xfrm>
                <a:off x="28680" y="2090156"/>
                <a:ext cx="597960" cy="6688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88392C0D-6027-4B7D-9BA0-3B881548AD6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4360" y="2085836"/>
                  <a:ext cx="606600" cy="67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BD547D2-E758-46A3-B8BD-50008DDCEB1E}"/>
                    </a:ext>
                  </a:extLst>
                </p14:cNvPr>
                <p14:cNvContentPartPr/>
                <p14:nvPr/>
              </p14:nvContentPartPr>
              <p14:xfrm>
                <a:off x="671280" y="2581556"/>
                <a:ext cx="306000" cy="1501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BD547D2-E758-46A3-B8BD-50008DDCEB1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66960" y="2577236"/>
                  <a:ext cx="3146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C67EA5C-2884-477F-AEF6-7AE78CC7EF81}"/>
                    </a:ext>
                  </a:extLst>
                </p14:cNvPr>
                <p14:cNvContentPartPr/>
                <p14:nvPr/>
              </p14:nvContentPartPr>
              <p14:xfrm>
                <a:off x="1029480" y="2195276"/>
                <a:ext cx="484560" cy="978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C67EA5C-2884-477F-AEF6-7AE78CC7EF8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25160" y="2190956"/>
                  <a:ext cx="493200" cy="9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9701536-340A-4F8F-9479-DF6AFE501F11}"/>
                    </a:ext>
                  </a:extLst>
                </p14:cNvPr>
                <p14:cNvContentPartPr/>
                <p14:nvPr/>
              </p14:nvContentPartPr>
              <p14:xfrm>
                <a:off x="1087080" y="2724116"/>
                <a:ext cx="205200" cy="169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9701536-340A-4F8F-9479-DF6AFE501F1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82760" y="2719796"/>
                  <a:ext cx="2138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B8891EA0-BFFB-4500-9E7E-D897AA306540}"/>
                    </a:ext>
                  </a:extLst>
                </p14:cNvPr>
                <p14:cNvContentPartPr/>
                <p14:nvPr/>
              </p14:nvContentPartPr>
              <p14:xfrm>
                <a:off x="1471200" y="2253236"/>
                <a:ext cx="345600" cy="977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B8891EA0-BFFB-4500-9E7E-D897AA30654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66880" y="2248916"/>
                  <a:ext cx="354240" cy="9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51614A5-2445-4467-B4C9-6516A4922D72}"/>
                    </a:ext>
                  </a:extLst>
                </p14:cNvPr>
                <p14:cNvContentPartPr/>
                <p14:nvPr/>
              </p14:nvContentPartPr>
              <p14:xfrm>
                <a:off x="1484520" y="2774516"/>
                <a:ext cx="198720" cy="118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51614A5-2445-4467-B4C9-6516A4922D7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480200" y="2770196"/>
                  <a:ext cx="2073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3B0FCF6D-E372-4867-BF35-A3EC4A53942C}"/>
                    </a:ext>
                  </a:extLst>
                </p14:cNvPr>
                <p14:cNvContentPartPr/>
                <p14:nvPr/>
              </p14:nvContentPartPr>
              <p14:xfrm>
                <a:off x="1866120" y="2580116"/>
                <a:ext cx="54000" cy="177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3B0FCF6D-E372-4867-BF35-A3EC4A53942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861800" y="2575796"/>
                  <a:ext cx="626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EAC7540-F9EB-4F11-BD09-1ADB1EFC83EF}"/>
                    </a:ext>
                  </a:extLst>
                </p14:cNvPr>
                <p14:cNvContentPartPr/>
                <p14:nvPr/>
              </p14:nvContentPartPr>
              <p14:xfrm>
                <a:off x="2089320" y="2609996"/>
                <a:ext cx="259560" cy="151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EAC7540-F9EB-4F11-BD09-1ADB1EFC83E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085000" y="2605676"/>
                  <a:ext cx="2682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DA04405-AEAB-4121-89B6-8DBF83A5F212}"/>
                    </a:ext>
                  </a:extLst>
                </p14:cNvPr>
                <p14:cNvContentPartPr/>
                <p14:nvPr/>
              </p14:nvContentPartPr>
              <p14:xfrm>
                <a:off x="2441400" y="2615036"/>
                <a:ext cx="65160" cy="1033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DA04405-AEAB-4121-89B6-8DBF83A5F21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437080" y="2610716"/>
                  <a:ext cx="738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D3C158D3-B088-46B0-A4E9-27BA434FB59E}"/>
                    </a:ext>
                  </a:extLst>
                </p14:cNvPr>
                <p14:cNvContentPartPr/>
                <p14:nvPr/>
              </p14:nvContentPartPr>
              <p14:xfrm>
                <a:off x="2531040" y="2499476"/>
                <a:ext cx="43200" cy="201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D3C158D3-B088-46B0-A4E9-27BA434FB59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526720" y="2495156"/>
                  <a:ext cx="51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04032515-03A8-420E-8EFE-E157A3AB60BC}"/>
                    </a:ext>
                  </a:extLst>
                </p14:cNvPr>
                <p14:cNvContentPartPr/>
                <p14:nvPr/>
              </p14:nvContentPartPr>
              <p14:xfrm>
                <a:off x="2627520" y="2815556"/>
                <a:ext cx="188640" cy="2077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04032515-03A8-420E-8EFE-E157A3AB60B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623200" y="2811236"/>
                  <a:ext cx="1972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56F3A2BD-1001-439C-A015-D22B32453765}"/>
                    </a:ext>
                  </a:extLst>
                </p14:cNvPr>
                <p14:cNvContentPartPr/>
                <p14:nvPr/>
              </p14:nvContentPartPr>
              <p14:xfrm>
                <a:off x="3276960" y="2530436"/>
                <a:ext cx="296280" cy="2120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56F3A2BD-1001-439C-A015-D22B3245376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272640" y="2526116"/>
                  <a:ext cx="3049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FA2C0F79-3355-4D6A-A77A-5D1B44216239}"/>
                    </a:ext>
                  </a:extLst>
                </p14:cNvPr>
                <p14:cNvContentPartPr/>
                <p14:nvPr/>
              </p14:nvContentPartPr>
              <p14:xfrm>
                <a:off x="3492960" y="2134436"/>
                <a:ext cx="110520" cy="5688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FA2C0F79-3355-4D6A-A77A-5D1B4421623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488640" y="2130116"/>
                  <a:ext cx="119160" cy="57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8664056A-F42D-44D1-82CC-38F41ABF6503}"/>
                    </a:ext>
                  </a:extLst>
                </p14:cNvPr>
                <p14:cNvContentPartPr/>
                <p14:nvPr/>
              </p14:nvContentPartPr>
              <p14:xfrm>
                <a:off x="3647760" y="2531876"/>
                <a:ext cx="433080" cy="211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8664056A-F42D-44D1-82CC-38F41ABF650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643440" y="2527556"/>
                  <a:ext cx="4417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ADC3C3D2-8623-478B-81CD-12840A51F914}"/>
                    </a:ext>
                  </a:extLst>
                </p14:cNvPr>
                <p14:cNvContentPartPr/>
                <p14:nvPr/>
              </p14:nvContentPartPr>
              <p14:xfrm>
                <a:off x="4636680" y="2456996"/>
                <a:ext cx="581760" cy="1922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ADC3C3D2-8623-478B-81CD-12840A51F91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632360" y="2452676"/>
                  <a:ext cx="5904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17E130B2-3A0F-444C-80BD-9C9C9DA1028A}"/>
                    </a:ext>
                  </a:extLst>
                </p14:cNvPr>
                <p14:cNvContentPartPr/>
                <p14:nvPr/>
              </p14:nvContentPartPr>
              <p14:xfrm>
                <a:off x="5052480" y="2378516"/>
                <a:ext cx="45720" cy="201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17E130B2-3A0F-444C-80BD-9C9C9DA1028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048160" y="2374196"/>
                  <a:ext cx="54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18F2B2F-4DAA-45B5-BE02-D156D6D369CF}"/>
                    </a:ext>
                  </a:extLst>
                </p14:cNvPr>
                <p14:cNvContentPartPr/>
                <p14:nvPr/>
              </p14:nvContentPartPr>
              <p14:xfrm>
                <a:off x="5245800" y="2473196"/>
                <a:ext cx="303840" cy="2188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18F2B2F-4DAA-45B5-BE02-D156D6D369C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241480" y="2468876"/>
                  <a:ext cx="3124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709BA3F-D515-4A33-9C8D-A64C7EAEA739}"/>
                    </a:ext>
                  </a:extLst>
                </p14:cNvPr>
                <p14:cNvContentPartPr/>
                <p14:nvPr/>
              </p14:nvContentPartPr>
              <p14:xfrm>
                <a:off x="5470440" y="2224796"/>
                <a:ext cx="219240" cy="709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709BA3F-D515-4A33-9C8D-A64C7EAEA73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466120" y="2220476"/>
                  <a:ext cx="22788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AAFA6A9-C785-42C3-B2C2-AB42E6A606E5}"/>
                    </a:ext>
                  </a:extLst>
                </p14:cNvPr>
                <p14:cNvContentPartPr/>
                <p14:nvPr/>
              </p14:nvContentPartPr>
              <p14:xfrm>
                <a:off x="6047520" y="2497316"/>
                <a:ext cx="321840" cy="2127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AAFA6A9-C785-42C3-B2C2-AB42E6A606E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043200" y="2492996"/>
                  <a:ext cx="3304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FE99133A-BDA8-4909-BC6D-A042FF9711A9}"/>
                    </a:ext>
                  </a:extLst>
                </p14:cNvPr>
                <p14:cNvContentPartPr/>
                <p14:nvPr/>
              </p14:nvContentPartPr>
              <p14:xfrm>
                <a:off x="6488160" y="2142716"/>
                <a:ext cx="142920" cy="5626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FE99133A-BDA8-4909-BC6D-A042FF9711A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483840" y="2138396"/>
                  <a:ext cx="151560" cy="57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60EB101-B596-4A2D-B226-28DF3ECEC0E5}"/>
                    </a:ext>
                  </a:extLst>
                </p14:cNvPr>
                <p14:cNvContentPartPr/>
                <p14:nvPr/>
              </p14:nvContentPartPr>
              <p14:xfrm>
                <a:off x="6293400" y="2454476"/>
                <a:ext cx="308880" cy="144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60EB101-B596-4A2D-B226-28DF3ECEC0E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289080" y="2450156"/>
                  <a:ext cx="317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99386B9-32A6-4D81-B66A-C017AC878932}"/>
                    </a:ext>
                  </a:extLst>
                </p14:cNvPr>
                <p14:cNvContentPartPr/>
                <p14:nvPr/>
              </p14:nvContentPartPr>
              <p14:xfrm>
                <a:off x="6755640" y="2221556"/>
                <a:ext cx="239040" cy="4762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99386B9-32A6-4D81-B66A-C017AC87893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751320" y="2217236"/>
                  <a:ext cx="247680" cy="48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377C427-DA73-4606-986A-EB0EFA8F667D}"/>
                    </a:ext>
                  </a:extLst>
                </p14:cNvPr>
                <p14:cNvContentPartPr/>
                <p14:nvPr/>
              </p14:nvContentPartPr>
              <p14:xfrm>
                <a:off x="6612000" y="2427836"/>
                <a:ext cx="253800" cy="86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377C427-DA73-4606-986A-EB0EFA8F667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607680" y="2423516"/>
                  <a:ext cx="2624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E426C6E2-C71E-42BD-9FA0-9801CFFE0968}"/>
                    </a:ext>
                  </a:extLst>
                </p14:cNvPr>
                <p14:cNvContentPartPr/>
                <p14:nvPr/>
              </p14:nvContentPartPr>
              <p14:xfrm>
                <a:off x="6989280" y="2541596"/>
                <a:ext cx="193320" cy="2192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E426C6E2-C71E-42BD-9FA0-9801CFFE0968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984960" y="2537276"/>
                  <a:ext cx="2019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087412F2-7350-48A8-B71F-8B84815806AE}"/>
                    </a:ext>
                  </a:extLst>
                </p14:cNvPr>
                <p14:cNvContentPartPr/>
                <p14:nvPr/>
              </p14:nvContentPartPr>
              <p14:xfrm>
                <a:off x="7387080" y="2566796"/>
                <a:ext cx="302400" cy="2332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087412F2-7350-48A8-B71F-8B84815806A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382760" y="2562476"/>
                  <a:ext cx="3110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0D58A16-E009-496A-A415-7D75E97D573D}"/>
                    </a:ext>
                  </a:extLst>
                </p14:cNvPr>
                <p14:cNvContentPartPr/>
                <p14:nvPr/>
              </p14:nvContentPartPr>
              <p14:xfrm>
                <a:off x="7830600" y="2626556"/>
                <a:ext cx="110520" cy="114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0D58A16-E009-496A-A415-7D75E97D573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826280" y="2622236"/>
                  <a:ext cx="11916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BE139FA5-348E-4E12-9253-A26826A81A47}"/>
                    </a:ext>
                  </a:extLst>
                </p14:cNvPr>
                <p14:cNvContentPartPr/>
                <p14:nvPr/>
              </p14:nvContentPartPr>
              <p14:xfrm>
                <a:off x="7863360" y="2505236"/>
                <a:ext cx="45720" cy="259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BE139FA5-348E-4E12-9253-A26826A81A4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859040" y="2500916"/>
                  <a:ext cx="54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4058AC3-F76D-4FB8-B94E-34DA9BCA7D4E}"/>
                    </a:ext>
                  </a:extLst>
                </p14:cNvPr>
                <p14:cNvContentPartPr/>
                <p14:nvPr/>
              </p14:nvContentPartPr>
              <p14:xfrm>
                <a:off x="8082960" y="2581196"/>
                <a:ext cx="424080" cy="1875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4058AC3-F76D-4FB8-B94E-34DA9BCA7D4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078640" y="2576876"/>
                  <a:ext cx="4327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07523C6F-2668-4A96-93AB-C3D5951387F7}"/>
                    </a:ext>
                  </a:extLst>
                </p14:cNvPr>
                <p14:cNvContentPartPr/>
                <p14:nvPr/>
              </p14:nvContentPartPr>
              <p14:xfrm>
                <a:off x="8573640" y="2585516"/>
                <a:ext cx="386640" cy="193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07523C6F-2668-4A96-93AB-C3D5951387F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569320" y="2581196"/>
                  <a:ext cx="3952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F8DC20B2-F190-4136-A05B-750B84312886}"/>
                    </a:ext>
                  </a:extLst>
                </p14:cNvPr>
                <p14:cNvContentPartPr/>
                <p14:nvPr/>
              </p14:nvContentPartPr>
              <p14:xfrm>
                <a:off x="9084120" y="2615756"/>
                <a:ext cx="280800" cy="2149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F8DC20B2-F190-4136-A05B-750B8431288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079800" y="2611436"/>
                  <a:ext cx="2894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6F7C7A54-4A5B-4DF7-A14B-3506282C5B8A}"/>
                    </a:ext>
                  </a:extLst>
                </p14:cNvPr>
                <p14:cNvContentPartPr/>
                <p14:nvPr/>
              </p14:nvContentPartPr>
              <p14:xfrm>
                <a:off x="9637080" y="2604956"/>
                <a:ext cx="201960" cy="141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6F7C7A54-4A5B-4DF7-A14B-3506282C5B8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632760" y="2600636"/>
                  <a:ext cx="21060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CBCB6B5C-2633-494B-941E-9190D1447C13}"/>
                    </a:ext>
                  </a:extLst>
                </p14:cNvPr>
                <p14:cNvContentPartPr/>
                <p14:nvPr/>
              </p14:nvContentPartPr>
              <p14:xfrm>
                <a:off x="9817080" y="2240276"/>
                <a:ext cx="328680" cy="519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CBCB6B5C-2633-494B-941E-9190D1447C1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812760" y="2235956"/>
                  <a:ext cx="33732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91FA9667-8DC2-48DE-A4E9-08658CA8B5A0}"/>
                    </a:ext>
                  </a:extLst>
                </p14:cNvPr>
                <p14:cNvContentPartPr/>
                <p14:nvPr/>
              </p14:nvContentPartPr>
              <p14:xfrm>
                <a:off x="10239000" y="2599556"/>
                <a:ext cx="308160" cy="2095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91FA9667-8DC2-48DE-A4E9-08658CA8B5A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234680" y="2595236"/>
                  <a:ext cx="3168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4029B058-CFAB-44CC-8B66-2DA48540C1EB}"/>
                    </a:ext>
                  </a:extLst>
                </p14:cNvPr>
                <p14:cNvContentPartPr/>
                <p14:nvPr/>
              </p14:nvContentPartPr>
              <p14:xfrm>
                <a:off x="10915800" y="2557436"/>
                <a:ext cx="250920" cy="1843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4029B058-CFAB-44CC-8B66-2DA48540C1E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911480" y="2553116"/>
                  <a:ext cx="2595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73F6FF96-3BCC-480A-8B02-A56307105477}"/>
                    </a:ext>
                  </a:extLst>
                </p14:cNvPr>
                <p14:cNvContentPartPr/>
                <p14:nvPr/>
              </p14:nvContentPartPr>
              <p14:xfrm>
                <a:off x="11273280" y="2603876"/>
                <a:ext cx="343800" cy="2145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73F6FF96-3BCC-480A-8B02-A56307105477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268960" y="2599556"/>
                  <a:ext cx="3524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AD54CC39-AB2B-40A3-B797-69904922E203}"/>
                    </a:ext>
                  </a:extLst>
                </p14:cNvPr>
                <p14:cNvContentPartPr/>
                <p14:nvPr/>
              </p14:nvContentPartPr>
              <p14:xfrm>
                <a:off x="173040" y="3359876"/>
                <a:ext cx="524880" cy="2638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AD54CC39-AB2B-40A3-B797-69904922E20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68720" y="3355556"/>
                  <a:ext cx="53352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6EEDF104-477C-4028-A601-837FA21F4ABC}"/>
                    </a:ext>
                  </a:extLst>
                </p14:cNvPr>
                <p14:cNvContentPartPr/>
                <p14:nvPr/>
              </p14:nvContentPartPr>
              <p14:xfrm>
                <a:off x="702600" y="3388316"/>
                <a:ext cx="360" cy="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6EEDF104-477C-4028-A601-837FA21F4AB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98280" y="338399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3431D94B-397A-400D-909D-78EE8AB2B169}"/>
                    </a:ext>
                  </a:extLst>
                </p14:cNvPr>
                <p14:cNvContentPartPr/>
                <p14:nvPr/>
              </p14:nvContentPartPr>
              <p14:xfrm>
                <a:off x="712680" y="3384716"/>
                <a:ext cx="568440" cy="2512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3431D94B-397A-400D-909D-78EE8AB2B16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08360" y="3380396"/>
                  <a:ext cx="5770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9D520075-4F72-4299-89CC-F03B9ED11D2E}"/>
                    </a:ext>
                  </a:extLst>
                </p14:cNvPr>
                <p14:cNvContentPartPr/>
                <p14:nvPr/>
              </p14:nvContentPartPr>
              <p14:xfrm>
                <a:off x="1361040" y="3426836"/>
                <a:ext cx="571320" cy="2160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9D520075-4F72-4299-89CC-F03B9ED11D2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356720" y="3422516"/>
                  <a:ext cx="5799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BF5875C2-9413-42E2-BCBF-1062C4E80EF1}"/>
                    </a:ext>
                  </a:extLst>
                </p14:cNvPr>
                <p14:cNvContentPartPr/>
                <p14:nvPr/>
              </p14:nvContentPartPr>
              <p14:xfrm>
                <a:off x="1969440" y="3369956"/>
                <a:ext cx="303480" cy="2588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BF5875C2-9413-42E2-BCBF-1062C4E80EF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965120" y="3365636"/>
                  <a:ext cx="3121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FD04314B-A187-41A3-9F4B-3A603D8C0883}"/>
                    </a:ext>
                  </a:extLst>
                </p14:cNvPr>
                <p14:cNvContentPartPr/>
                <p14:nvPr/>
              </p14:nvContentPartPr>
              <p14:xfrm>
                <a:off x="2421600" y="3030116"/>
                <a:ext cx="158760" cy="5673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FD04314B-A187-41A3-9F4B-3A603D8C088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417280" y="3025796"/>
                  <a:ext cx="167400" cy="57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1D4A430-AD86-46E9-8534-AB282A7CBA98}"/>
                    </a:ext>
                  </a:extLst>
                </p14:cNvPr>
                <p14:cNvContentPartPr/>
                <p14:nvPr/>
              </p14:nvContentPartPr>
              <p14:xfrm>
                <a:off x="2253840" y="3323876"/>
                <a:ext cx="282600" cy="169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1D4A430-AD86-46E9-8534-AB282A7CBA9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249520" y="3319556"/>
                  <a:ext cx="2912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61363507-F45E-4A03-A9F9-9AAA58C62003}"/>
                    </a:ext>
                  </a:extLst>
                </p14:cNvPr>
                <p14:cNvContentPartPr/>
                <p14:nvPr/>
              </p14:nvContentPartPr>
              <p14:xfrm>
                <a:off x="2703840" y="3059996"/>
                <a:ext cx="235800" cy="5216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61363507-F45E-4A03-A9F9-9AAA58C62003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99520" y="3055676"/>
                  <a:ext cx="24444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9CA4D73C-69C4-4E3D-A708-C90146D209E3}"/>
                    </a:ext>
                  </a:extLst>
                </p14:cNvPr>
                <p14:cNvContentPartPr/>
                <p14:nvPr/>
              </p14:nvContentPartPr>
              <p14:xfrm>
                <a:off x="2512320" y="3261596"/>
                <a:ext cx="322200" cy="201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9CA4D73C-69C4-4E3D-A708-C90146D209E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508000" y="3257276"/>
                  <a:ext cx="330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8C7335DE-2E8B-4E9C-88C6-9C496691139F}"/>
                    </a:ext>
                  </a:extLst>
                </p14:cNvPr>
                <p14:cNvContentPartPr/>
                <p14:nvPr/>
              </p14:nvContentPartPr>
              <p14:xfrm>
                <a:off x="2978520" y="3399836"/>
                <a:ext cx="200160" cy="2113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8C7335DE-2E8B-4E9C-88C6-9C496691139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974200" y="3395516"/>
                  <a:ext cx="2088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26AB2E3C-407C-4FA5-BFDB-C1C7D8470CA6}"/>
                    </a:ext>
                  </a:extLst>
                </p14:cNvPr>
                <p14:cNvContentPartPr/>
                <p14:nvPr/>
              </p14:nvContentPartPr>
              <p14:xfrm>
                <a:off x="3496200" y="3339356"/>
                <a:ext cx="373320" cy="2142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26AB2E3C-407C-4FA5-BFDB-C1C7D8470CA6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491880" y="3335036"/>
                  <a:ext cx="38196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7B5FB876-A08D-441C-8A37-D78ACBB5168F}"/>
                    </a:ext>
                  </a:extLst>
                </p14:cNvPr>
                <p14:cNvContentPartPr/>
                <p14:nvPr/>
              </p14:nvContentPartPr>
              <p14:xfrm>
                <a:off x="4030800" y="3315956"/>
                <a:ext cx="269640" cy="2919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7B5FB876-A08D-441C-8A37-D78ACBB5168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026480" y="3311636"/>
                  <a:ext cx="27828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4B69C92-5B1F-420F-960B-ABCD153E4F62}"/>
                    </a:ext>
                  </a:extLst>
                </p14:cNvPr>
                <p14:cNvContentPartPr/>
                <p14:nvPr/>
              </p14:nvContentPartPr>
              <p14:xfrm>
                <a:off x="4415640" y="3353396"/>
                <a:ext cx="469440" cy="2016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4B69C92-5B1F-420F-960B-ABCD153E4F6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411320" y="3349076"/>
                  <a:ext cx="4780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B566F31-E137-45B2-8805-93411365CBA0}"/>
                    </a:ext>
                  </a:extLst>
                </p14:cNvPr>
                <p14:cNvContentPartPr/>
                <p14:nvPr/>
              </p14:nvContentPartPr>
              <p14:xfrm>
                <a:off x="5057520" y="3074036"/>
                <a:ext cx="201960" cy="531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B566F31-E137-45B2-8805-93411365CBA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053200" y="3069716"/>
                  <a:ext cx="210600" cy="54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54459E79-FDF8-40F6-ACD6-143082B8A6B8}"/>
                    </a:ext>
                  </a:extLst>
                </p14:cNvPr>
                <p14:cNvContentPartPr/>
                <p14:nvPr/>
              </p14:nvContentPartPr>
              <p14:xfrm>
                <a:off x="4871400" y="3308396"/>
                <a:ext cx="318600" cy="266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54459E79-FDF8-40F6-ACD6-143082B8A6B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867080" y="3304076"/>
                  <a:ext cx="3272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044116C-7D2C-46BB-AB04-8A577C9C24E7}"/>
                    </a:ext>
                  </a:extLst>
                </p14:cNvPr>
                <p14:cNvContentPartPr/>
                <p14:nvPr/>
              </p14:nvContentPartPr>
              <p14:xfrm>
                <a:off x="5368200" y="3144596"/>
                <a:ext cx="141480" cy="447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044116C-7D2C-46BB-AB04-8A577C9C24E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363880" y="3140276"/>
                  <a:ext cx="15012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8ADDEEF-DC9F-42C4-9331-E6378F47DF2C}"/>
                    </a:ext>
                  </a:extLst>
                </p14:cNvPr>
                <p14:cNvContentPartPr/>
                <p14:nvPr/>
              </p14:nvContentPartPr>
              <p14:xfrm>
                <a:off x="5238600" y="3282836"/>
                <a:ext cx="247320" cy="86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8ADDEEF-DC9F-42C4-9331-E6378F47DF2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234280" y="3278516"/>
                  <a:ext cx="2559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4CF3F7B3-6C0C-463F-A78D-239DF012C734}"/>
                    </a:ext>
                  </a:extLst>
                </p14:cNvPr>
                <p14:cNvContentPartPr/>
                <p14:nvPr/>
              </p14:nvContentPartPr>
              <p14:xfrm>
                <a:off x="5616960" y="3372476"/>
                <a:ext cx="431280" cy="2091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4CF3F7B3-6C0C-463F-A78D-239DF012C73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612640" y="3368156"/>
                  <a:ext cx="4399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1995CE01-4F27-4E11-BE95-EC0E710544FF}"/>
                    </a:ext>
                  </a:extLst>
                </p14:cNvPr>
                <p14:cNvContentPartPr/>
                <p14:nvPr/>
              </p14:nvContentPartPr>
              <p14:xfrm>
                <a:off x="6122400" y="3347636"/>
                <a:ext cx="515880" cy="2437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1995CE01-4F27-4E11-BE95-EC0E710544F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118080" y="3343316"/>
                  <a:ext cx="52452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4E5FFD81-6F4F-434D-91F8-3F9C2A6E9102}"/>
                    </a:ext>
                  </a:extLst>
                </p14:cNvPr>
                <p14:cNvContentPartPr/>
                <p14:nvPr/>
              </p14:nvContentPartPr>
              <p14:xfrm>
                <a:off x="6719640" y="3414596"/>
                <a:ext cx="244800" cy="1965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4E5FFD81-6F4F-434D-91F8-3F9C2A6E910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715320" y="3410276"/>
                  <a:ext cx="2534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EC0D6BB6-93BD-421E-A20E-4B8E6CD72357}"/>
                    </a:ext>
                  </a:extLst>
                </p14:cNvPr>
                <p14:cNvContentPartPr/>
                <p14:nvPr/>
              </p14:nvContentPartPr>
              <p14:xfrm>
                <a:off x="7021680" y="3441956"/>
                <a:ext cx="343800" cy="1796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EC0D6BB6-93BD-421E-A20E-4B8E6CD72357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017360" y="3437636"/>
                  <a:ext cx="3524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C1854A7-9274-4B4C-BF52-CD42631AF48E}"/>
                    </a:ext>
                  </a:extLst>
                </p14:cNvPr>
                <p14:cNvContentPartPr/>
                <p14:nvPr/>
              </p14:nvContentPartPr>
              <p14:xfrm>
                <a:off x="7579320" y="2990876"/>
                <a:ext cx="165240" cy="5500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C1854A7-9274-4B4C-BF52-CD42631AF48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575000" y="2986556"/>
                  <a:ext cx="17388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74A25A8-CA88-46C4-8996-C413AA56FCCD}"/>
                    </a:ext>
                  </a:extLst>
                </p14:cNvPr>
                <p14:cNvContentPartPr/>
                <p14:nvPr/>
              </p14:nvContentPartPr>
              <p14:xfrm>
                <a:off x="7282320" y="3292556"/>
                <a:ext cx="396360" cy="86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74A25A8-CA88-46C4-8996-C413AA56FCC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278000" y="3288236"/>
                  <a:ext cx="4050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576C90D9-982E-429E-87A3-C216F7B37C73}"/>
                    </a:ext>
                  </a:extLst>
                </p14:cNvPr>
                <p14:cNvContentPartPr/>
                <p14:nvPr/>
              </p14:nvContentPartPr>
              <p14:xfrm>
                <a:off x="7837800" y="3410276"/>
                <a:ext cx="195120" cy="1940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576C90D9-982E-429E-87A3-C216F7B37C7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833480" y="3405956"/>
                  <a:ext cx="2037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C7739DA-D554-401B-883B-769D0851F1BF}"/>
                    </a:ext>
                  </a:extLst>
                </p14:cNvPr>
                <p14:cNvContentPartPr/>
                <p14:nvPr/>
              </p14:nvContentPartPr>
              <p14:xfrm>
                <a:off x="8409840" y="3408836"/>
                <a:ext cx="372240" cy="2314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C7739DA-D554-401B-883B-769D0851F1B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405520" y="3404516"/>
                  <a:ext cx="3808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A110B3CF-E38C-40FE-960B-A41A03939290}"/>
                    </a:ext>
                  </a:extLst>
                </p14:cNvPr>
                <p14:cNvContentPartPr/>
                <p14:nvPr/>
              </p14:nvContentPartPr>
              <p14:xfrm>
                <a:off x="9280320" y="3452036"/>
                <a:ext cx="608760" cy="2253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A110B3CF-E38C-40FE-960B-A41A0393929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276000" y="3447716"/>
                  <a:ext cx="6174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2654B84B-72A1-4D8A-8DEF-F6C1D88E9238}"/>
                    </a:ext>
                  </a:extLst>
                </p14:cNvPr>
                <p14:cNvContentPartPr/>
                <p14:nvPr/>
              </p14:nvContentPartPr>
              <p14:xfrm>
                <a:off x="9917160" y="3516836"/>
                <a:ext cx="260640" cy="190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2654B84B-72A1-4D8A-8DEF-F6C1D88E9238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912840" y="3512516"/>
                  <a:ext cx="2692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F7032A8E-32F6-4E8C-8D48-7882C62E3B10}"/>
                    </a:ext>
                  </a:extLst>
                </p14:cNvPr>
                <p14:cNvContentPartPr/>
                <p14:nvPr/>
              </p14:nvContentPartPr>
              <p14:xfrm>
                <a:off x="10428720" y="3115076"/>
                <a:ext cx="133560" cy="5562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F7032A8E-32F6-4E8C-8D48-7882C62E3B1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424400" y="3110756"/>
                  <a:ext cx="142200" cy="56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89CC9F4B-D939-4F22-BA2A-727302539026}"/>
                    </a:ext>
                  </a:extLst>
                </p14:cNvPr>
                <p14:cNvContentPartPr/>
                <p14:nvPr/>
              </p14:nvContentPartPr>
              <p14:xfrm>
                <a:off x="10155840" y="3416756"/>
                <a:ext cx="386280" cy="234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89CC9F4B-D939-4F22-BA2A-72730253902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151520" y="3412436"/>
                  <a:ext cx="3949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6B6465F-24A5-4D33-8A0D-AFA61B037B0E}"/>
                    </a:ext>
                  </a:extLst>
                </p14:cNvPr>
                <p14:cNvContentPartPr/>
                <p14:nvPr/>
              </p14:nvContentPartPr>
              <p14:xfrm>
                <a:off x="10672080" y="3522596"/>
                <a:ext cx="423360" cy="1818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6B6465F-24A5-4D33-8A0D-AFA61B037B0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667760" y="3518276"/>
                  <a:ext cx="4320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68E8F5EF-B0AA-46D0-A01D-4030DBC2648D}"/>
                    </a:ext>
                  </a:extLst>
                </p14:cNvPr>
                <p14:cNvContentPartPr/>
                <p14:nvPr/>
              </p14:nvContentPartPr>
              <p14:xfrm>
                <a:off x="11228640" y="3133076"/>
                <a:ext cx="109440" cy="4892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68E8F5EF-B0AA-46D0-A01D-4030DBC2648D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224320" y="3128756"/>
                  <a:ext cx="11808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3A1D09DF-F9E2-484C-B1EC-1F3AE7E06949}"/>
                    </a:ext>
                  </a:extLst>
                </p14:cNvPr>
                <p14:cNvContentPartPr/>
                <p14:nvPr/>
              </p14:nvContentPartPr>
              <p14:xfrm>
                <a:off x="10947840" y="3318116"/>
                <a:ext cx="422280" cy="342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3A1D09DF-F9E2-484C-B1EC-1F3AE7E0694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943520" y="3313796"/>
                  <a:ext cx="4309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256FDBBD-6E65-4043-9F61-340B4757289B}"/>
                    </a:ext>
                  </a:extLst>
                </p14:cNvPr>
                <p14:cNvContentPartPr/>
                <p14:nvPr/>
              </p14:nvContentPartPr>
              <p14:xfrm>
                <a:off x="11425560" y="3542756"/>
                <a:ext cx="235800" cy="2725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256FDBBD-6E65-4043-9F61-340B4757289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421240" y="3538436"/>
                  <a:ext cx="24444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C3081FFD-1C6C-4B01-99FF-88EE3EB40717}"/>
                    </a:ext>
                  </a:extLst>
                </p14:cNvPr>
                <p14:cNvContentPartPr/>
                <p14:nvPr/>
              </p14:nvContentPartPr>
              <p14:xfrm>
                <a:off x="150720" y="4105076"/>
                <a:ext cx="667080" cy="2721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C3081FFD-1C6C-4B01-99FF-88EE3EB4071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46400" y="4100756"/>
                  <a:ext cx="67572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143957E-3760-48AA-B5EA-C5478E463BE3}"/>
                    </a:ext>
                  </a:extLst>
                </p14:cNvPr>
                <p14:cNvContentPartPr/>
                <p14:nvPr/>
              </p14:nvContentPartPr>
              <p14:xfrm>
                <a:off x="920040" y="4164836"/>
                <a:ext cx="367560" cy="2714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143957E-3760-48AA-B5EA-C5478E463BE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15720" y="4160516"/>
                  <a:ext cx="37620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4A74B124-BA69-42A1-8BBC-A67B849CB7E5}"/>
                    </a:ext>
                  </a:extLst>
                </p14:cNvPr>
                <p14:cNvContentPartPr/>
                <p14:nvPr/>
              </p14:nvContentPartPr>
              <p14:xfrm>
                <a:off x="1896000" y="3835076"/>
                <a:ext cx="729000" cy="5932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4A74B124-BA69-42A1-8BBC-A67B849CB7E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891680" y="3830756"/>
                  <a:ext cx="737640" cy="60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18DD1AA7-75AF-47BD-B709-C59E2964800A}"/>
                    </a:ext>
                  </a:extLst>
                </p14:cNvPr>
                <p14:cNvContentPartPr/>
                <p14:nvPr/>
              </p14:nvContentPartPr>
              <p14:xfrm>
                <a:off x="3091920" y="3870716"/>
                <a:ext cx="628200" cy="5680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18DD1AA7-75AF-47BD-B709-C59E2964800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087600" y="3866396"/>
                  <a:ext cx="636840" cy="57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10DBEF89-1A41-41A0-B12B-19886B256054}"/>
                    </a:ext>
                  </a:extLst>
                </p14:cNvPr>
                <p14:cNvContentPartPr/>
                <p14:nvPr/>
              </p14:nvContentPartPr>
              <p14:xfrm>
                <a:off x="3756480" y="4169876"/>
                <a:ext cx="229680" cy="2361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10DBEF89-1A41-41A0-B12B-19886B25605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752160" y="4165556"/>
                  <a:ext cx="23832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D81AF1B3-4A44-415A-8973-5D02DD46DF4A}"/>
                    </a:ext>
                  </a:extLst>
                </p14:cNvPr>
                <p14:cNvContentPartPr/>
                <p14:nvPr/>
              </p14:nvContentPartPr>
              <p14:xfrm>
                <a:off x="4096320" y="4196156"/>
                <a:ext cx="281880" cy="2073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D81AF1B3-4A44-415A-8973-5D02DD46DF4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092000" y="4191836"/>
                  <a:ext cx="2905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60C4EE1-C6EB-4711-A7D1-9705FD480531}"/>
                    </a:ext>
                  </a:extLst>
                </p14:cNvPr>
                <p14:cNvContentPartPr/>
                <p14:nvPr/>
              </p14:nvContentPartPr>
              <p14:xfrm>
                <a:off x="4717320" y="4156916"/>
                <a:ext cx="653400" cy="2372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60C4EE1-C6EB-4711-A7D1-9705FD48053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713000" y="4152596"/>
                  <a:ext cx="662040" cy="24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1923047B-4D91-47CA-B6F4-0E0F0CBA4B2A}"/>
              </a:ext>
            </a:extLst>
          </p:cNvPr>
          <p:cNvGrpSpPr/>
          <p:nvPr/>
        </p:nvGrpSpPr>
        <p:grpSpPr>
          <a:xfrm>
            <a:off x="5486640" y="3886196"/>
            <a:ext cx="3904200" cy="959400"/>
            <a:chOff x="5486640" y="3886196"/>
            <a:chExt cx="3904200" cy="95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EBA903DD-8DC6-46DE-B631-8709C3C71CFE}"/>
                    </a:ext>
                  </a:extLst>
                </p14:cNvPr>
                <p14:cNvContentPartPr/>
                <p14:nvPr/>
              </p14:nvContentPartPr>
              <p14:xfrm>
                <a:off x="5486640" y="4244396"/>
                <a:ext cx="342720" cy="1875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EBA903DD-8DC6-46DE-B631-8709C3C71CF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482320" y="4240076"/>
                  <a:ext cx="35136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09D3E5D0-91FE-48E3-A326-7888056D0355}"/>
                    </a:ext>
                  </a:extLst>
                </p14:cNvPr>
                <p14:cNvContentPartPr/>
                <p14:nvPr/>
              </p14:nvContentPartPr>
              <p14:xfrm>
                <a:off x="5922960" y="3886196"/>
                <a:ext cx="2890440" cy="959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09D3E5D0-91FE-48E3-A326-7888056D035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918640" y="3881876"/>
                  <a:ext cx="2899080" cy="9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7E4AC37-D939-4AA9-A6CC-739F9EEE21C5}"/>
                    </a:ext>
                  </a:extLst>
                </p14:cNvPr>
                <p14:cNvContentPartPr/>
                <p14:nvPr/>
              </p14:nvContentPartPr>
              <p14:xfrm>
                <a:off x="8501280" y="4174556"/>
                <a:ext cx="296640" cy="158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7E4AC37-D939-4AA9-A6CC-739F9EEE21C5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496960" y="4170236"/>
                  <a:ext cx="305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BA2F91AF-1882-4BB5-AB21-141297C40F7E}"/>
                    </a:ext>
                  </a:extLst>
                </p14:cNvPr>
                <p14:cNvContentPartPr/>
                <p14:nvPr/>
              </p14:nvContentPartPr>
              <p14:xfrm>
                <a:off x="8901600" y="4292996"/>
                <a:ext cx="426600" cy="2520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BA2F91AF-1882-4BB5-AB21-141297C40F7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897280" y="4288676"/>
                  <a:ext cx="4352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892FDD10-79BD-46B9-9D0B-D5D7FC52A81F}"/>
                    </a:ext>
                  </a:extLst>
                </p14:cNvPr>
                <p14:cNvContentPartPr/>
                <p14:nvPr/>
              </p14:nvContentPartPr>
              <p14:xfrm>
                <a:off x="9240000" y="4048916"/>
                <a:ext cx="150840" cy="802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892FDD10-79BD-46B9-9D0B-D5D7FC52A81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235680" y="4044596"/>
                  <a:ext cx="159480" cy="8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394CF838-7A25-464D-ACD7-11ECFF69FC53}"/>
              </a:ext>
            </a:extLst>
          </p:cNvPr>
          <p:cNvGrpSpPr/>
          <p:nvPr/>
        </p:nvGrpSpPr>
        <p:grpSpPr>
          <a:xfrm>
            <a:off x="188160" y="4783676"/>
            <a:ext cx="2119320" cy="698040"/>
            <a:chOff x="188160" y="4783676"/>
            <a:chExt cx="2119320" cy="69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CB5006CE-6580-4817-BC5E-1F11C922C578}"/>
                    </a:ext>
                  </a:extLst>
                </p14:cNvPr>
                <p14:cNvContentPartPr/>
                <p14:nvPr/>
              </p14:nvContentPartPr>
              <p14:xfrm>
                <a:off x="188160" y="4783676"/>
                <a:ext cx="460800" cy="6678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CB5006CE-6580-4817-BC5E-1F11C922C57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79160" y="4774676"/>
                  <a:ext cx="478440" cy="68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E52BD29A-C74E-4191-A4C4-9F1A0EE92A08}"/>
                    </a:ext>
                  </a:extLst>
                </p14:cNvPr>
                <p14:cNvContentPartPr/>
                <p14:nvPr/>
              </p14:nvContentPartPr>
              <p14:xfrm>
                <a:off x="759120" y="5108396"/>
                <a:ext cx="219600" cy="2959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E52BD29A-C74E-4191-A4C4-9F1A0EE92A08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50480" y="5099756"/>
                  <a:ext cx="23724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771774B-985C-4351-A714-F7167B089A69}"/>
                    </a:ext>
                  </a:extLst>
                </p14:cNvPr>
                <p14:cNvContentPartPr/>
                <p14:nvPr/>
              </p14:nvContentPartPr>
              <p14:xfrm>
                <a:off x="1119120" y="5101196"/>
                <a:ext cx="221400" cy="2941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771774B-985C-4351-A714-F7167B089A6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10480" y="5092196"/>
                  <a:ext cx="23904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8EBE4866-4206-4D96-AF48-67FD9706949E}"/>
                    </a:ext>
                  </a:extLst>
                </p14:cNvPr>
                <p14:cNvContentPartPr/>
                <p14:nvPr/>
              </p14:nvContentPartPr>
              <p14:xfrm>
                <a:off x="1416840" y="5209556"/>
                <a:ext cx="171720" cy="2109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8EBE4866-4206-4D96-AF48-67FD9706949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408200" y="5200556"/>
                  <a:ext cx="1893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7BC817CE-50BE-4F56-8FA2-884D5C262B04}"/>
                    </a:ext>
                  </a:extLst>
                </p14:cNvPr>
                <p14:cNvContentPartPr/>
                <p14:nvPr/>
              </p14:nvContentPartPr>
              <p14:xfrm>
                <a:off x="1711680" y="5185076"/>
                <a:ext cx="234000" cy="2826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7BC817CE-50BE-4F56-8FA2-884D5C262B04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703040" y="5176076"/>
                  <a:ext cx="25164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264358E3-2604-4092-8B40-4BA20A8A85FF}"/>
                    </a:ext>
                  </a:extLst>
                </p14:cNvPr>
                <p14:cNvContentPartPr/>
                <p14:nvPr/>
              </p14:nvContentPartPr>
              <p14:xfrm>
                <a:off x="2013360" y="5281556"/>
                <a:ext cx="294120" cy="200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264358E3-2604-4092-8B40-4BA20A8A85F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004720" y="5272916"/>
                  <a:ext cx="31176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CA44F2AA-F0ED-473A-BE9C-9FCFA114A6B1}"/>
              </a:ext>
            </a:extLst>
          </p:cNvPr>
          <p:cNvGrpSpPr/>
          <p:nvPr/>
        </p:nvGrpSpPr>
        <p:grpSpPr>
          <a:xfrm>
            <a:off x="2680440" y="5199116"/>
            <a:ext cx="1297080" cy="369000"/>
            <a:chOff x="2680440" y="5199116"/>
            <a:chExt cx="1297080" cy="36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04F0DD62-937F-4285-864B-64F95E275846}"/>
                    </a:ext>
                  </a:extLst>
                </p14:cNvPr>
                <p14:cNvContentPartPr/>
                <p14:nvPr/>
              </p14:nvContentPartPr>
              <p14:xfrm>
                <a:off x="2680440" y="5244116"/>
                <a:ext cx="303480" cy="2588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04F0DD62-937F-4285-864B-64F95E27584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671800" y="5235116"/>
                  <a:ext cx="3211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A970CDB-2627-4BD2-AE03-0A13749A25E4}"/>
                    </a:ext>
                  </a:extLst>
                </p14:cNvPr>
                <p14:cNvContentPartPr/>
                <p14:nvPr/>
              </p14:nvContentPartPr>
              <p14:xfrm>
                <a:off x="3008760" y="5404676"/>
                <a:ext cx="98280" cy="1368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A970CDB-2627-4BD2-AE03-0A13749A25E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000120" y="5396036"/>
                  <a:ext cx="1159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5F68D13E-CCA6-4B25-8AC0-D73D4E856120}"/>
                    </a:ext>
                  </a:extLst>
                </p14:cNvPr>
                <p14:cNvContentPartPr/>
                <p14:nvPr/>
              </p14:nvContentPartPr>
              <p14:xfrm>
                <a:off x="3149520" y="5246996"/>
                <a:ext cx="265680" cy="2696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5F68D13E-CCA6-4B25-8AC0-D73D4E85612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140520" y="5237996"/>
                  <a:ext cx="28332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F2EC4705-2461-4D64-B640-B2CFC6E31D26}"/>
                    </a:ext>
                  </a:extLst>
                </p14:cNvPr>
                <p14:cNvContentPartPr/>
                <p14:nvPr/>
              </p14:nvContentPartPr>
              <p14:xfrm>
                <a:off x="3487920" y="5362196"/>
                <a:ext cx="169920" cy="1792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F2EC4705-2461-4D64-B640-B2CFC6E31D2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478920" y="5353196"/>
                  <a:ext cx="1875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E1D1083C-5A04-4F32-BF50-FC2EAF54D2BB}"/>
                    </a:ext>
                  </a:extLst>
                </p14:cNvPr>
                <p14:cNvContentPartPr/>
                <p14:nvPr/>
              </p14:nvContentPartPr>
              <p14:xfrm>
                <a:off x="3765480" y="5199116"/>
                <a:ext cx="212040" cy="3690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E1D1083C-5A04-4F32-BF50-FC2EAF54D2B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756840" y="5190476"/>
                  <a:ext cx="229680" cy="38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199" name="Input penna 198">
                <a:extLst>
                  <a:ext uri="{FF2B5EF4-FFF2-40B4-BE49-F238E27FC236}">
                    <a16:creationId xmlns:a16="http://schemas.microsoft.com/office/drawing/2014/main" id="{B7F5AD0D-B95F-4061-9A44-DC785C98BF94}"/>
                  </a:ext>
                </a:extLst>
              </p14:cNvPr>
              <p14:cNvContentPartPr/>
              <p14:nvPr/>
            </p14:nvContentPartPr>
            <p14:xfrm>
              <a:off x="4379640" y="5338796"/>
              <a:ext cx="343080" cy="199800"/>
            </p14:xfrm>
          </p:contentPart>
        </mc:Choice>
        <mc:Fallback xmlns="">
          <p:pic>
            <p:nvPicPr>
              <p:cNvPr id="199" name="Input penna 198">
                <a:extLst>
                  <a:ext uri="{FF2B5EF4-FFF2-40B4-BE49-F238E27FC236}">
                    <a16:creationId xmlns:a16="http://schemas.microsoft.com/office/drawing/2014/main" id="{B7F5AD0D-B95F-4061-9A44-DC785C98BF94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4371000" y="5329796"/>
                <a:ext cx="36072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D2840C8F-F090-4410-8AC4-A34F539B3A7C}"/>
                  </a:ext>
                </a:extLst>
              </p14:cNvPr>
              <p14:cNvContentPartPr/>
              <p14:nvPr/>
            </p14:nvContentPartPr>
            <p14:xfrm>
              <a:off x="4846200" y="5332316"/>
              <a:ext cx="205560" cy="16884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D2840C8F-F090-4410-8AC4-A34F539B3A7C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4837560" y="5323316"/>
                <a:ext cx="22320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01" name="Input penna 200">
                <a:extLst>
                  <a:ext uri="{FF2B5EF4-FFF2-40B4-BE49-F238E27FC236}">
                    <a16:creationId xmlns:a16="http://schemas.microsoft.com/office/drawing/2014/main" id="{0D91A498-793C-4CC4-8C67-4E50BCCD79EF}"/>
                  </a:ext>
                </a:extLst>
              </p14:cNvPr>
              <p14:cNvContentPartPr/>
              <p14:nvPr/>
            </p14:nvContentPartPr>
            <p14:xfrm>
              <a:off x="4774560" y="5427716"/>
              <a:ext cx="380520" cy="494280"/>
            </p14:xfrm>
          </p:contentPart>
        </mc:Choice>
        <mc:Fallback xmlns="">
          <p:pic>
            <p:nvPicPr>
              <p:cNvPr id="201" name="Input penna 200">
                <a:extLst>
                  <a:ext uri="{FF2B5EF4-FFF2-40B4-BE49-F238E27FC236}">
                    <a16:creationId xmlns:a16="http://schemas.microsoft.com/office/drawing/2014/main" id="{0D91A498-793C-4CC4-8C67-4E50BCCD79EF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4765560" y="5419076"/>
                <a:ext cx="398160" cy="51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A54D6CD6-E29A-42F6-938D-E1E3D6DF043A}"/>
                  </a:ext>
                </a:extLst>
              </p14:cNvPr>
              <p14:cNvContentPartPr/>
              <p14:nvPr/>
            </p14:nvContentPartPr>
            <p14:xfrm>
              <a:off x="5175240" y="5346356"/>
              <a:ext cx="247320" cy="14472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A54D6CD6-E29A-42F6-938D-E1E3D6DF043A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5166240" y="5337716"/>
                <a:ext cx="26496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23D1F5A2-767B-4869-B832-C086FE411889}"/>
                  </a:ext>
                </a:extLst>
              </p14:cNvPr>
              <p14:cNvContentPartPr/>
              <p14:nvPr/>
            </p14:nvContentPartPr>
            <p14:xfrm>
              <a:off x="5200080" y="5465516"/>
              <a:ext cx="357840" cy="42084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23D1F5A2-767B-4869-B832-C086FE411889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5191080" y="5456516"/>
                <a:ext cx="375480" cy="43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04" name="Input penna 203">
                <a:extLst>
                  <a:ext uri="{FF2B5EF4-FFF2-40B4-BE49-F238E27FC236}">
                    <a16:creationId xmlns:a16="http://schemas.microsoft.com/office/drawing/2014/main" id="{EDB5897C-F99C-49A1-B6BD-47568B55179D}"/>
                  </a:ext>
                </a:extLst>
              </p14:cNvPr>
              <p14:cNvContentPartPr/>
              <p14:nvPr/>
            </p14:nvContentPartPr>
            <p14:xfrm>
              <a:off x="5601120" y="5355356"/>
              <a:ext cx="63000" cy="174960"/>
            </p14:xfrm>
          </p:contentPart>
        </mc:Choice>
        <mc:Fallback xmlns="">
          <p:pic>
            <p:nvPicPr>
              <p:cNvPr id="204" name="Input penna 203">
                <a:extLst>
                  <a:ext uri="{FF2B5EF4-FFF2-40B4-BE49-F238E27FC236}">
                    <a16:creationId xmlns:a16="http://schemas.microsoft.com/office/drawing/2014/main" id="{EDB5897C-F99C-49A1-B6BD-47568B55179D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5592120" y="5346716"/>
                <a:ext cx="8064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05" name="Input penna 204">
                <a:extLst>
                  <a:ext uri="{FF2B5EF4-FFF2-40B4-BE49-F238E27FC236}">
                    <a16:creationId xmlns:a16="http://schemas.microsoft.com/office/drawing/2014/main" id="{A576CD38-11BD-4805-B71D-2C4B595CE868}"/>
                  </a:ext>
                </a:extLst>
              </p14:cNvPr>
              <p14:cNvContentPartPr/>
              <p14:nvPr/>
            </p14:nvContentPartPr>
            <p14:xfrm>
              <a:off x="5602920" y="5226836"/>
              <a:ext cx="6840" cy="19080"/>
            </p14:xfrm>
          </p:contentPart>
        </mc:Choice>
        <mc:Fallback xmlns="">
          <p:pic>
            <p:nvPicPr>
              <p:cNvPr id="205" name="Input penna 204">
                <a:extLst>
                  <a:ext uri="{FF2B5EF4-FFF2-40B4-BE49-F238E27FC236}">
                    <a16:creationId xmlns:a16="http://schemas.microsoft.com/office/drawing/2014/main" id="{A576CD38-11BD-4805-B71D-2C4B595CE868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5593920" y="5217836"/>
                <a:ext cx="2448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06" name="Input penna 205">
                <a:extLst>
                  <a:ext uri="{FF2B5EF4-FFF2-40B4-BE49-F238E27FC236}">
                    <a16:creationId xmlns:a16="http://schemas.microsoft.com/office/drawing/2014/main" id="{FF0F0BD3-5AC5-47DF-810F-E40343ECEB7E}"/>
                  </a:ext>
                </a:extLst>
              </p14:cNvPr>
              <p14:cNvContentPartPr/>
              <p14:nvPr/>
            </p14:nvContentPartPr>
            <p14:xfrm>
              <a:off x="5736480" y="5404676"/>
              <a:ext cx="384480" cy="139680"/>
            </p14:xfrm>
          </p:contentPart>
        </mc:Choice>
        <mc:Fallback xmlns="">
          <p:pic>
            <p:nvPicPr>
              <p:cNvPr id="206" name="Input penna 205">
                <a:extLst>
                  <a:ext uri="{FF2B5EF4-FFF2-40B4-BE49-F238E27FC236}">
                    <a16:creationId xmlns:a16="http://schemas.microsoft.com/office/drawing/2014/main" id="{FF0F0BD3-5AC5-47DF-810F-E40343ECEB7E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5727840" y="5395676"/>
                <a:ext cx="402120" cy="15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07" name="Input penna 206">
                <a:extLst>
                  <a:ext uri="{FF2B5EF4-FFF2-40B4-BE49-F238E27FC236}">
                    <a16:creationId xmlns:a16="http://schemas.microsoft.com/office/drawing/2014/main" id="{42385A13-750D-43C1-ADA1-154C1134B72D}"/>
                  </a:ext>
                </a:extLst>
              </p14:cNvPr>
              <p14:cNvContentPartPr/>
              <p14:nvPr/>
            </p14:nvContentPartPr>
            <p14:xfrm>
              <a:off x="6198720" y="5394236"/>
              <a:ext cx="223200" cy="212040"/>
            </p14:xfrm>
          </p:contentPart>
        </mc:Choice>
        <mc:Fallback xmlns="">
          <p:pic>
            <p:nvPicPr>
              <p:cNvPr id="207" name="Input penna 206">
                <a:extLst>
                  <a:ext uri="{FF2B5EF4-FFF2-40B4-BE49-F238E27FC236}">
                    <a16:creationId xmlns:a16="http://schemas.microsoft.com/office/drawing/2014/main" id="{42385A13-750D-43C1-ADA1-154C1134B72D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6189720" y="5385236"/>
                <a:ext cx="24084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08" name="Input penna 207">
                <a:extLst>
                  <a:ext uri="{FF2B5EF4-FFF2-40B4-BE49-F238E27FC236}">
                    <a16:creationId xmlns:a16="http://schemas.microsoft.com/office/drawing/2014/main" id="{93E880A3-408B-408C-BA63-A27AA4371047}"/>
                  </a:ext>
                </a:extLst>
              </p14:cNvPr>
              <p14:cNvContentPartPr/>
              <p14:nvPr/>
            </p14:nvContentPartPr>
            <p14:xfrm>
              <a:off x="6567000" y="5040356"/>
              <a:ext cx="158760" cy="585720"/>
            </p14:xfrm>
          </p:contentPart>
        </mc:Choice>
        <mc:Fallback xmlns="">
          <p:pic>
            <p:nvPicPr>
              <p:cNvPr id="208" name="Input penna 207">
                <a:extLst>
                  <a:ext uri="{FF2B5EF4-FFF2-40B4-BE49-F238E27FC236}">
                    <a16:creationId xmlns:a16="http://schemas.microsoft.com/office/drawing/2014/main" id="{93E880A3-408B-408C-BA63-A27AA4371047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6558360" y="5031356"/>
                <a:ext cx="176400" cy="60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09" name="Input penna 208">
                <a:extLst>
                  <a:ext uri="{FF2B5EF4-FFF2-40B4-BE49-F238E27FC236}">
                    <a16:creationId xmlns:a16="http://schemas.microsoft.com/office/drawing/2014/main" id="{D52F75FD-711A-499C-84ED-3223252033F2}"/>
                  </a:ext>
                </a:extLst>
              </p14:cNvPr>
              <p14:cNvContentPartPr/>
              <p14:nvPr/>
            </p14:nvContentPartPr>
            <p14:xfrm>
              <a:off x="6393120" y="5276156"/>
              <a:ext cx="303840" cy="25920"/>
            </p14:xfrm>
          </p:contentPart>
        </mc:Choice>
        <mc:Fallback xmlns="">
          <p:pic>
            <p:nvPicPr>
              <p:cNvPr id="209" name="Input penna 208">
                <a:extLst>
                  <a:ext uri="{FF2B5EF4-FFF2-40B4-BE49-F238E27FC236}">
                    <a16:creationId xmlns:a16="http://schemas.microsoft.com/office/drawing/2014/main" id="{D52F75FD-711A-499C-84ED-3223252033F2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6384480" y="5267156"/>
                <a:ext cx="32148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10" name="Input penna 209">
                <a:extLst>
                  <a:ext uri="{FF2B5EF4-FFF2-40B4-BE49-F238E27FC236}">
                    <a16:creationId xmlns:a16="http://schemas.microsoft.com/office/drawing/2014/main" id="{18DC11AB-78FB-4AF7-BF5E-AD65027AAF8B}"/>
                  </a:ext>
                </a:extLst>
              </p14:cNvPr>
              <p14:cNvContentPartPr/>
              <p14:nvPr/>
            </p14:nvContentPartPr>
            <p14:xfrm>
              <a:off x="6749160" y="5424476"/>
              <a:ext cx="239040" cy="207720"/>
            </p14:xfrm>
          </p:contentPart>
        </mc:Choice>
        <mc:Fallback xmlns="">
          <p:pic>
            <p:nvPicPr>
              <p:cNvPr id="210" name="Input penna 209">
                <a:extLst>
                  <a:ext uri="{FF2B5EF4-FFF2-40B4-BE49-F238E27FC236}">
                    <a16:creationId xmlns:a16="http://schemas.microsoft.com/office/drawing/2014/main" id="{18DC11AB-78FB-4AF7-BF5E-AD65027AAF8B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6740160" y="5415836"/>
                <a:ext cx="2566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11" name="Input penna 210">
                <a:extLst>
                  <a:ext uri="{FF2B5EF4-FFF2-40B4-BE49-F238E27FC236}">
                    <a16:creationId xmlns:a16="http://schemas.microsoft.com/office/drawing/2014/main" id="{981247AF-AE1D-4AFB-944A-98AF9C78AA84}"/>
                  </a:ext>
                </a:extLst>
              </p14:cNvPr>
              <p14:cNvContentPartPr/>
              <p14:nvPr/>
            </p14:nvContentPartPr>
            <p14:xfrm>
              <a:off x="7418040" y="5078876"/>
              <a:ext cx="337320" cy="504720"/>
            </p14:xfrm>
          </p:contentPart>
        </mc:Choice>
        <mc:Fallback xmlns="">
          <p:pic>
            <p:nvPicPr>
              <p:cNvPr id="211" name="Input penna 210">
                <a:extLst>
                  <a:ext uri="{FF2B5EF4-FFF2-40B4-BE49-F238E27FC236}">
                    <a16:creationId xmlns:a16="http://schemas.microsoft.com/office/drawing/2014/main" id="{981247AF-AE1D-4AFB-944A-98AF9C78AA84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7409040" y="5070236"/>
                <a:ext cx="354960" cy="52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B090D233-5151-4BD6-A180-83CC17575686}"/>
                  </a:ext>
                </a:extLst>
              </p14:cNvPr>
              <p14:cNvContentPartPr/>
              <p14:nvPr/>
            </p14:nvContentPartPr>
            <p14:xfrm>
              <a:off x="7613880" y="5477036"/>
              <a:ext cx="227520" cy="14832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B090D233-5151-4BD6-A180-83CC17575686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7604880" y="5468036"/>
                <a:ext cx="24516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F32B6C25-B7C2-45B4-9D0D-0D72806F477F}"/>
                  </a:ext>
                </a:extLst>
              </p14:cNvPr>
              <p14:cNvContentPartPr/>
              <p14:nvPr/>
            </p14:nvContentPartPr>
            <p14:xfrm>
              <a:off x="8185920" y="5446436"/>
              <a:ext cx="276120" cy="23508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F32B6C25-B7C2-45B4-9D0D-0D72806F477F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8176920" y="5437436"/>
                <a:ext cx="29376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6EA50AC4-2508-4A2B-A09B-1A38A08001AD}"/>
                  </a:ext>
                </a:extLst>
              </p14:cNvPr>
              <p14:cNvContentPartPr/>
              <p14:nvPr/>
            </p14:nvContentPartPr>
            <p14:xfrm>
              <a:off x="8520360" y="5523116"/>
              <a:ext cx="254520" cy="15660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6EA50AC4-2508-4A2B-A09B-1A38A08001AD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8511720" y="5514116"/>
                <a:ext cx="27216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15" name="Input penna 214">
                <a:extLst>
                  <a:ext uri="{FF2B5EF4-FFF2-40B4-BE49-F238E27FC236}">
                    <a16:creationId xmlns:a16="http://schemas.microsoft.com/office/drawing/2014/main" id="{B2E15EF0-6DC3-462C-9F93-AF72235292A4}"/>
                  </a:ext>
                </a:extLst>
              </p14:cNvPr>
              <p14:cNvContentPartPr/>
              <p14:nvPr/>
            </p14:nvContentPartPr>
            <p14:xfrm>
              <a:off x="8812680" y="5162396"/>
              <a:ext cx="280440" cy="557640"/>
            </p14:xfrm>
          </p:contentPart>
        </mc:Choice>
        <mc:Fallback xmlns="">
          <p:pic>
            <p:nvPicPr>
              <p:cNvPr id="215" name="Input penna 214">
                <a:extLst>
                  <a:ext uri="{FF2B5EF4-FFF2-40B4-BE49-F238E27FC236}">
                    <a16:creationId xmlns:a16="http://schemas.microsoft.com/office/drawing/2014/main" id="{B2E15EF0-6DC3-462C-9F93-AF72235292A4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8804040" y="5153396"/>
                <a:ext cx="298080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2A3C2AF6-4F64-464E-9814-B5BDDEF142E7}"/>
                  </a:ext>
                </a:extLst>
              </p14:cNvPr>
              <p14:cNvContentPartPr/>
              <p14:nvPr/>
            </p14:nvContentPartPr>
            <p14:xfrm>
              <a:off x="8992320" y="5626436"/>
              <a:ext cx="244080" cy="15552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2A3C2AF6-4F64-464E-9814-B5BDDEF142E7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8983320" y="5617436"/>
                <a:ext cx="2617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848050B1-9377-412E-9443-7C29BD36E838}"/>
                  </a:ext>
                </a:extLst>
              </p14:cNvPr>
              <p14:cNvContentPartPr/>
              <p14:nvPr/>
            </p14:nvContentPartPr>
            <p14:xfrm>
              <a:off x="8010600" y="5254916"/>
              <a:ext cx="61200" cy="9252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848050B1-9377-412E-9443-7C29BD36E838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8001600" y="5245916"/>
                <a:ext cx="78840" cy="11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24D0D06B-43AF-4401-88EA-B9BB30D5833F}"/>
                  </a:ext>
                </a:extLst>
              </p14:cNvPr>
              <p14:cNvContentPartPr/>
              <p14:nvPr/>
            </p14:nvContentPartPr>
            <p14:xfrm>
              <a:off x="8069280" y="5272196"/>
              <a:ext cx="132840" cy="10476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24D0D06B-43AF-4401-88EA-B9BB30D5833F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8060640" y="5263196"/>
                <a:ext cx="150480" cy="12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933C93CF-4C42-4AFA-8D98-3044861AD84B}"/>
                  </a:ext>
                </a:extLst>
              </p14:cNvPr>
              <p14:cNvContentPartPr/>
              <p14:nvPr/>
            </p14:nvContentPartPr>
            <p14:xfrm>
              <a:off x="9259800" y="5233676"/>
              <a:ext cx="120600" cy="11052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933C93CF-4C42-4AFA-8D98-3044861AD84B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9250800" y="5225036"/>
                <a:ext cx="138240" cy="12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80673CB1-1250-4623-8404-CAFB0CCDE947}"/>
                  </a:ext>
                </a:extLst>
              </p14:cNvPr>
              <p14:cNvContentPartPr/>
              <p14:nvPr/>
            </p14:nvContentPartPr>
            <p14:xfrm>
              <a:off x="9363480" y="5239436"/>
              <a:ext cx="93240" cy="14184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80673CB1-1250-4623-8404-CAFB0CCDE947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9354480" y="5230796"/>
                <a:ext cx="11088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F7239101-D38E-4BA0-A448-295AF722D752}"/>
                  </a:ext>
                </a:extLst>
              </p14:cNvPr>
              <p14:cNvContentPartPr/>
              <p14:nvPr/>
            </p14:nvContentPartPr>
            <p14:xfrm>
              <a:off x="9743640" y="5495036"/>
              <a:ext cx="810360" cy="25560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F7239101-D38E-4BA0-A448-295AF722D752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9735000" y="5486036"/>
                <a:ext cx="828000" cy="27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2E0D5E51-69F7-4E1B-8D73-9AB30457A8F7}"/>
                  </a:ext>
                </a:extLst>
              </p14:cNvPr>
              <p14:cNvContentPartPr/>
              <p14:nvPr/>
            </p14:nvContentPartPr>
            <p14:xfrm>
              <a:off x="10633920" y="5557676"/>
              <a:ext cx="272160" cy="19800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2E0D5E51-69F7-4E1B-8D73-9AB30457A8F7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0624920" y="5548676"/>
                <a:ext cx="28980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23" name="Input penna 222">
                <a:extLst>
                  <a:ext uri="{FF2B5EF4-FFF2-40B4-BE49-F238E27FC236}">
                    <a16:creationId xmlns:a16="http://schemas.microsoft.com/office/drawing/2014/main" id="{DA71587B-0BF5-414B-B452-C092D4A50098}"/>
                  </a:ext>
                </a:extLst>
              </p14:cNvPr>
              <p14:cNvContentPartPr/>
              <p14:nvPr/>
            </p14:nvContentPartPr>
            <p14:xfrm>
              <a:off x="10934520" y="5231156"/>
              <a:ext cx="57960" cy="600840"/>
            </p14:xfrm>
          </p:contentPart>
        </mc:Choice>
        <mc:Fallback xmlns="">
          <p:pic>
            <p:nvPicPr>
              <p:cNvPr id="223" name="Input penna 222">
                <a:extLst>
                  <a:ext uri="{FF2B5EF4-FFF2-40B4-BE49-F238E27FC236}">
                    <a16:creationId xmlns:a16="http://schemas.microsoft.com/office/drawing/2014/main" id="{DA71587B-0BF5-414B-B452-C092D4A50098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10925520" y="5222516"/>
                <a:ext cx="75600" cy="61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C9D8D03E-4192-43EE-936A-C52D702F3E96}"/>
                  </a:ext>
                </a:extLst>
              </p14:cNvPr>
              <p14:cNvContentPartPr/>
              <p14:nvPr/>
            </p14:nvContentPartPr>
            <p14:xfrm>
              <a:off x="11015880" y="5619236"/>
              <a:ext cx="164160" cy="17496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C9D8D03E-4192-43EE-936A-C52D702F3E96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11006880" y="5610236"/>
                <a:ext cx="181800" cy="19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4463F846-A1D4-403A-A217-C37BBB4F83BA}"/>
                  </a:ext>
                </a:extLst>
              </p14:cNvPr>
              <p14:cNvContentPartPr/>
              <p14:nvPr/>
            </p14:nvContentPartPr>
            <p14:xfrm>
              <a:off x="11280840" y="5690156"/>
              <a:ext cx="390600" cy="18072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4463F846-A1D4-403A-A217-C37BBB4F83BA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11272200" y="5681516"/>
                <a:ext cx="40824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6A607312-1BB4-499A-8B65-F7915FEE4B2E}"/>
                  </a:ext>
                </a:extLst>
              </p14:cNvPr>
              <p14:cNvContentPartPr/>
              <p14:nvPr/>
            </p14:nvContentPartPr>
            <p14:xfrm>
              <a:off x="11669280" y="5664596"/>
              <a:ext cx="36360" cy="2268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6A607312-1BB4-499A-8B65-F7915FEE4B2E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11660280" y="5655596"/>
                <a:ext cx="54000" cy="4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1B1A8162-68B2-4BEF-B4DD-867BF26A61EB}"/>
                  </a:ext>
                </a:extLst>
              </p14:cNvPr>
              <p14:cNvContentPartPr/>
              <p14:nvPr/>
            </p14:nvContentPartPr>
            <p14:xfrm>
              <a:off x="301200" y="6109556"/>
              <a:ext cx="277200" cy="18648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1B1A8162-68B2-4BEF-B4DD-867BF26A61EB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292560" y="6100916"/>
                <a:ext cx="29484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8AAFEB52-4046-4A44-B0A7-3A23BCBD4EB4}"/>
                  </a:ext>
                </a:extLst>
              </p14:cNvPr>
              <p14:cNvContentPartPr/>
              <p14:nvPr/>
            </p14:nvContentPartPr>
            <p14:xfrm>
              <a:off x="593880" y="5744516"/>
              <a:ext cx="70200" cy="51444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8AAFEB52-4046-4A44-B0A7-3A23BCBD4EB4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584880" y="5735516"/>
                <a:ext cx="8784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2A9171F7-7441-4F76-9CCC-027BA8F29F28}"/>
                  </a:ext>
                </a:extLst>
              </p14:cNvPr>
              <p14:cNvContentPartPr/>
              <p14:nvPr/>
            </p14:nvContentPartPr>
            <p14:xfrm>
              <a:off x="702600" y="6067796"/>
              <a:ext cx="95040" cy="29088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2A9171F7-7441-4F76-9CCC-027BA8F29F28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693960" y="6059156"/>
                <a:ext cx="11268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C79D367C-D164-46A3-9EE3-8E2E01A93C56}"/>
                  </a:ext>
                </a:extLst>
              </p14:cNvPr>
              <p14:cNvContentPartPr/>
              <p14:nvPr/>
            </p14:nvContentPartPr>
            <p14:xfrm>
              <a:off x="1514400" y="6170036"/>
              <a:ext cx="331560" cy="29844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C79D367C-D164-46A3-9EE3-8E2E01A93C56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1505760" y="6161036"/>
                <a:ext cx="349200" cy="31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9BB460E8-1163-4F3F-A140-3FC26831D432}"/>
                  </a:ext>
                </a:extLst>
              </p14:cNvPr>
              <p14:cNvContentPartPr/>
              <p14:nvPr/>
            </p14:nvContentPartPr>
            <p14:xfrm>
              <a:off x="1588200" y="6285596"/>
              <a:ext cx="208440" cy="1692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9BB460E8-1163-4F3F-A140-3FC26831D432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1579560" y="6276596"/>
                <a:ext cx="22608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6883F6F9-EC29-4089-ADD0-BB223626D821}"/>
                  </a:ext>
                </a:extLst>
              </p14:cNvPr>
              <p14:cNvContentPartPr/>
              <p14:nvPr/>
            </p14:nvContentPartPr>
            <p14:xfrm>
              <a:off x="1829040" y="5960876"/>
              <a:ext cx="177480" cy="22896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6883F6F9-EC29-4089-ADD0-BB223626D821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1820400" y="5951876"/>
                <a:ext cx="195120" cy="24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9942F77A-2364-4CFD-AEBE-59C0B8D4B602}"/>
                  </a:ext>
                </a:extLst>
              </p14:cNvPr>
              <p14:cNvContentPartPr/>
              <p14:nvPr/>
            </p14:nvContentPartPr>
            <p14:xfrm>
              <a:off x="2084640" y="6332036"/>
              <a:ext cx="274680" cy="3204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9942F77A-2364-4CFD-AEBE-59C0B8D4B602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2075640" y="6323396"/>
                <a:ext cx="292320" cy="4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D71B2CC5-2948-4C57-8051-4841EFD02495}"/>
                  </a:ext>
                </a:extLst>
              </p14:cNvPr>
              <p14:cNvContentPartPr/>
              <p14:nvPr/>
            </p14:nvContentPartPr>
            <p14:xfrm>
              <a:off x="2236560" y="6235916"/>
              <a:ext cx="37440" cy="25128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D71B2CC5-2948-4C57-8051-4841EFD02495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2227920" y="6226916"/>
                <a:ext cx="5508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0622925C-B682-471B-B567-CAF09B4AE359}"/>
                  </a:ext>
                </a:extLst>
              </p14:cNvPr>
              <p14:cNvContentPartPr/>
              <p14:nvPr/>
            </p14:nvContentPartPr>
            <p14:xfrm>
              <a:off x="2535360" y="6180476"/>
              <a:ext cx="21600" cy="23472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0622925C-B682-471B-B567-CAF09B4AE359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2526720" y="6171476"/>
                <a:ext cx="3924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9BEC531B-E51A-4CCB-ADAA-A5DEB952DB30}"/>
                  </a:ext>
                </a:extLst>
              </p14:cNvPr>
              <p14:cNvContentPartPr/>
              <p14:nvPr/>
            </p14:nvContentPartPr>
            <p14:xfrm>
              <a:off x="3442200" y="5918756"/>
              <a:ext cx="270360" cy="836280"/>
            </p14:xfrm>
          </p:contentPart>
        </mc:Choice>
        <mc:Fallback xmlns=""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9BEC531B-E51A-4CCB-ADAA-A5DEB952DB30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3433560" y="5910116"/>
                <a:ext cx="288000" cy="85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C1103498-FD76-42CE-A2EF-490638C546A6}"/>
                  </a:ext>
                </a:extLst>
              </p14:cNvPr>
              <p14:cNvContentPartPr/>
              <p14:nvPr/>
            </p14:nvContentPartPr>
            <p14:xfrm>
              <a:off x="3416640" y="6351476"/>
              <a:ext cx="183240" cy="29880"/>
            </p14:xfrm>
          </p:contentPart>
        </mc:Choice>
        <mc:Fallback xmlns=""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C1103498-FD76-42CE-A2EF-490638C546A6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3408000" y="6342476"/>
                <a:ext cx="20088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4FF21912-6672-4463-B8CC-DDB7A8B78F72}"/>
                  </a:ext>
                </a:extLst>
              </p14:cNvPr>
              <p14:cNvContentPartPr/>
              <p14:nvPr/>
            </p14:nvContentPartPr>
            <p14:xfrm>
              <a:off x="3760800" y="6227276"/>
              <a:ext cx="303120" cy="23688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4FF21912-6672-4463-B8CC-DDB7A8B78F72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3752160" y="6218276"/>
                <a:ext cx="32076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3ACFCE43-E1B7-4F42-BAA9-34FF8A37A0A1}"/>
                  </a:ext>
                </a:extLst>
              </p14:cNvPr>
              <p14:cNvContentPartPr/>
              <p14:nvPr/>
            </p14:nvContentPartPr>
            <p14:xfrm>
              <a:off x="4489080" y="6226556"/>
              <a:ext cx="304560" cy="24660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3ACFCE43-E1B7-4F42-BAA9-34FF8A37A0A1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4480440" y="6217556"/>
                <a:ext cx="32220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7F3986F2-6C05-46C1-BC6D-7CA39F6EBD70}"/>
                  </a:ext>
                </a:extLst>
              </p14:cNvPr>
              <p14:cNvContentPartPr/>
              <p14:nvPr/>
            </p14:nvContentPartPr>
            <p14:xfrm>
              <a:off x="4837560" y="6378116"/>
              <a:ext cx="103680" cy="7776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7F3986F2-6C05-46C1-BC6D-7CA39F6EBD70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4828560" y="6242756"/>
                <a:ext cx="12096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91B122EB-B1AB-4875-889F-E03982D7B271}"/>
                  </a:ext>
                </a:extLst>
              </p14:cNvPr>
              <p14:cNvContentPartPr/>
              <p14:nvPr/>
            </p14:nvContentPartPr>
            <p14:xfrm>
              <a:off x="5373240" y="6303956"/>
              <a:ext cx="283680" cy="14184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91B122EB-B1AB-4875-889F-E03982D7B271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5364240" y="6294956"/>
                <a:ext cx="301320" cy="15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E349098F-82A5-4314-812A-95DD78F776E1}"/>
                  </a:ext>
                </a:extLst>
              </p14:cNvPr>
              <p14:cNvContentPartPr/>
              <p14:nvPr/>
            </p14:nvContentPartPr>
            <p14:xfrm>
              <a:off x="5604720" y="5979956"/>
              <a:ext cx="266040" cy="47556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E349098F-82A5-4314-812A-95DD78F776E1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5596080" y="5971316"/>
                <a:ext cx="283680" cy="49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3F41B7FF-0A4F-4974-B6F1-EF0C54F9CAEF}"/>
                  </a:ext>
                </a:extLst>
              </p14:cNvPr>
              <p14:cNvContentPartPr/>
              <p14:nvPr/>
            </p14:nvContentPartPr>
            <p14:xfrm>
              <a:off x="5978400" y="6331676"/>
              <a:ext cx="216720" cy="15552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3F41B7FF-0A4F-4974-B6F1-EF0C54F9CAEF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5969760" y="6323036"/>
                <a:ext cx="23436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9F8D1B4A-6355-4DEE-83BB-B8A565E6FC20}"/>
                  </a:ext>
                </a:extLst>
              </p14:cNvPr>
              <p14:cNvContentPartPr/>
              <p14:nvPr/>
            </p14:nvContentPartPr>
            <p14:xfrm>
              <a:off x="6599400" y="6298196"/>
              <a:ext cx="336600" cy="22500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9F8D1B4A-6355-4DEE-83BB-B8A565E6FC20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6590400" y="6289556"/>
                <a:ext cx="35424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5AEFA71B-3D08-4C6E-80CA-ECC4E89D526A}"/>
                  </a:ext>
                </a:extLst>
              </p14:cNvPr>
              <p14:cNvContentPartPr/>
              <p14:nvPr/>
            </p14:nvContentPartPr>
            <p14:xfrm>
              <a:off x="7133280" y="6302876"/>
              <a:ext cx="218520" cy="20196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5AEFA71B-3D08-4C6E-80CA-ECC4E89D526A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7124280" y="6294236"/>
                <a:ext cx="23616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246AC30F-952D-408E-BAEF-DF0A67739588}"/>
                  </a:ext>
                </a:extLst>
              </p14:cNvPr>
              <p14:cNvContentPartPr/>
              <p14:nvPr/>
            </p14:nvContentPartPr>
            <p14:xfrm>
              <a:off x="7386000" y="5952596"/>
              <a:ext cx="18720" cy="51444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246AC30F-952D-408E-BAEF-DF0A67739588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7377360" y="5943596"/>
                <a:ext cx="36360" cy="53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A0A76FB6-232F-42F1-9072-FF380D5D2353}"/>
                  </a:ext>
                </a:extLst>
              </p14:cNvPr>
              <p14:cNvContentPartPr/>
              <p14:nvPr/>
            </p14:nvContentPartPr>
            <p14:xfrm>
              <a:off x="7459800" y="6334916"/>
              <a:ext cx="166320" cy="17928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A0A76FB6-232F-42F1-9072-FF380D5D2353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7450800" y="6325916"/>
                <a:ext cx="18396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27D83863-4BD5-4E0E-A489-1F70A56A6EDC}"/>
                  </a:ext>
                </a:extLst>
              </p14:cNvPr>
              <p14:cNvContentPartPr/>
              <p14:nvPr/>
            </p14:nvContentPartPr>
            <p14:xfrm>
              <a:off x="7738080" y="6330596"/>
              <a:ext cx="196200" cy="21600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27D83863-4BD5-4E0E-A489-1F70A56A6EDC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7729440" y="6321956"/>
                <a:ext cx="213840" cy="23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A1E8044C-A2AF-41A5-87AD-67921AA3D417}"/>
                  </a:ext>
                </a:extLst>
              </p14:cNvPr>
              <p14:cNvContentPartPr/>
              <p14:nvPr/>
            </p14:nvContentPartPr>
            <p14:xfrm>
              <a:off x="7972080" y="6336716"/>
              <a:ext cx="208440" cy="20952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A1E8044C-A2AF-41A5-87AD-67921AA3D417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7963440" y="6327716"/>
                <a:ext cx="2260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5570228B-E90C-436E-BECF-BAFF2808E7DF}"/>
                  </a:ext>
                </a:extLst>
              </p14:cNvPr>
              <p14:cNvContentPartPr/>
              <p14:nvPr/>
            </p14:nvContentPartPr>
            <p14:xfrm>
              <a:off x="8181240" y="6400076"/>
              <a:ext cx="234360" cy="19404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5570228B-E90C-436E-BECF-BAFF2808E7DF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8172600" y="6391436"/>
                <a:ext cx="25200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1DB19613-2C7A-41D4-891E-22A70F079825}"/>
                  </a:ext>
                </a:extLst>
              </p14:cNvPr>
              <p14:cNvContentPartPr/>
              <p14:nvPr/>
            </p14:nvContentPartPr>
            <p14:xfrm>
              <a:off x="2469876" y="5186897"/>
              <a:ext cx="31320" cy="45000"/>
            </p14:xfrm>
          </p:contentPart>
        </mc:Choice>
        <mc:Fallback xmlns=""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1DB19613-2C7A-41D4-891E-22A70F079825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2461236" y="5178257"/>
                <a:ext cx="48960" cy="6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8" name="Input penna 27">
                <a:extLst>
                  <a:ext uri="{FF2B5EF4-FFF2-40B4-BE49-F238E27FC236}">
                    <a16:creationId xmlns:a16="http://schemas.microsoft.com/office/drawing/2014/main" id="{20413D15-DC5B-4BB4-ABD7-4EDACCFB978F}"/>
                  </a:ext>
                </a:extLst>
              </p14:cNvPr>
              <p14:cNvContentPartPr/>
              <p14:nvPr/>
            </p14:nvContentPartPr>
            <p14:xfrm>
              <a:off x="2486076" y="5418737"/>
              <a:ext cx="40320" cy="61920"/>
            </p14:xfrm>
          </p:contentPart>
        </mc:Choice>
        <mc:Fallback xmlns="">
          <p:pic>
            <p:nvPicPr>
              <p:cNvPr id="28" name="Input penna 27">
                <a:extLst>
                  <a:ext uri="{FF2B5EF4-FFF2-40B4-BE49-F238E27FC236}">
                    <a16:creationId xmlns:a16="http://schemas.microsoft.com/office/drawing/2014/main" id="{20413D15-DC5B-4BB4-ABD7-4EDACCFB978F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2477436" y="5410097"/>
                <a:ext cx="57960" cy="7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30" name="Input penna 29">
                <a:extLst>
                  <a:ext uri="{FF2B5EF4-FFF2-40B4-BE49-F238E27FC236}">
                    <a16:creationId xmlns:a16="http://schemas.microsoft.com/office/drawing/2014/main" id="{D5D00613-A7A7-4B40-9AE9-BB6EAC2D518A}"/>
                  </a:ext>
                </a:extLst>
              </p14:cNvPr>
              <p14:cNvContentPartPr/>
              <p14:nvPr/>
            </p14:nvContentPartPr>
            <p14:xfrm>
              <a:off x="4831836" y="6120737"/>
              <a:ext cx="142560" cy="115920"/>
            </p14:xfrm>
          </p:contentPart>
        </mc:Choice>
        <mc:Fallback xmlns="">
          <p:pic>
            <p:nvPicPr>
              <p:cNvPr id="30" name="Input penna 29">
                <a:extLst>
                  <a:ext uri="{FF2B5EF4-FFF2-40B4-BE49-F238E27FC236}">
                    <a16:creationId xmlns:a16="http://schemas.microsoft.com/office/drawing/2014/main" id="{D5D00613-A7A7-4B40-9AE9-BB6EAC2D518A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4822836" y="6112097"/>
                <a:ext cx="16020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2EA2B6F8-FDFE-4F40-87A7-10A73961345B}"/>
                  </a:ext>
                </a:extLst>
              </p14:cNvPr>
              <p14:cNvContentPartPr/>
              <p14:nvPr/>
            </p14:nvContentPartPr>
            <p14:xfrm>
              <a:off x="11604876" y="6407297"/>
              <a:ext cx="5040" cy="216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2EA2B6F8-FDFE-4F40-87A7-10A73961345B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11596236" y="6398297"/>
                <a:ext cx="22680" cy="19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F1299DE8-AE2D-4EA5-A663-7AC474D42206}"/>
              </a:ext>
            </a:extLst>
          </p:cNvPr>
          <p:cNvGrpSpPr/>
          <p:nvPr/>
        </p:nvGrpSpPr>
        <p:grpSpPr>
          <a:xfrm>
            <a:off x="8713716" y="6099137"/>
            <a:ext cx="1910880" cy="546480"/>
            <a:chOff x="8713716" y="6099137"/>
            <a:chExt cx="1910880" cy="54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85B9B10-CD2C-448E-9AB6-4C8DAD7F96C6}"/>
                    </a:ext>
                  </a:extLst>
                </p14:cNvPr>
                <p14:cNvContentPartPr/>
                <p14:nvPr/>
              </p14:nvContentPartPr>
              <p14:xfrm>
                <a:off x="8713716" y="6358697"/>
                <a:ext cx="210240" cy="2275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85B9B10-CD2C-448E-9AB6-4C8DAD7F96C6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704716" y="6349697"/>
                  <a:ext cx="22788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AB8E7F4-BDF4-41E5-899C-E97008E616EC}"/>
                    </a:ext>
                  </a:extLst>
                </p14:cNvPr>
                <p14:cNvContentPartPr/>
                <p14:nvPr/>
              </p14:nvContentPartPr>
              <p14:xfrm>
                <a:off x="8933676" y="6433577"/>
                <a:ext cx="61200" cy="1861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AB8E7F4-BDF4-41E5-899C-E97008E616E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924676" y="6424937"/>
                  <a:ext cx="788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69EC12C3-514F-48E8-9CA0-1268EE94E58D}"/>
                    </a:ext>
                  </a:extLst>
                </p14:cNvPr>
                <p14:cNvContentPartPr/>
                <p14:nvPr/>
              </p14:nvContentPartPr>
              <p14:xfrm>
                <a:off x="8982636" y="6099137"/>
                <a:ext cx="283320" cy="4971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69EC12C3-514F-48E8-9CA0-1268EE94E58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973996" y="6090497"/>
                  <a:ext cx="30096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1CA0139F-66AB-4F9F-AC1A-F0AAD118FE20}"/>
                    </a:ext>
                  </a:extLst>
                </p14:cNvPr>
                <p14:cNvContentPartPr/>
                <p14:nvPr/>
              </p14:nvContentPartPr>
              <p14:xfrm>
                <a:off x="9217716" y="6105617"/>
                <a:ext cx="286560" cy="5313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1CA0139F-66AB-4F9F-AC1A-F0AAD118FE20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9209076" y="6096977"/>
                  <a:ext cx="30420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D0DF2A57-ED08-49E2-A51B-BE50B128C7DF}"/>
                    </a:ext>
                  </a:extLst>
                </p14:cNvPr>
                <p14:cNvContentPartPr/>
                <p14:nvPr/>
              </p14:nvContentPartPr>
              <p14:xfrm>
                <a:off x="9600396" y="6405857"/>
                <a:ext cx="79920" cy="1558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D0DF2A57-ED08-49E2-A51B-BE50B128C7DF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9591396" y="6397217"/>
                  <a:ext cx="9756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FC7AD823-5279-45A3-AB2A-6946E5B3138E}"/>
                    </a:ext>
                  </a:extLst>
                </p14:cNvPr>
                <p14:cNvContentPartPr/>
                <p14:nvPr/>
              </p14:nvContentPartPr>
              <p14:xfrm>
                <a:off x="9633876" y="6275897"/>
                <a:ext cx="25560" cy="234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FC7AD823-5279-45A3-AB2A-6946E5B3138E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9625236" y="6266897"/>
                  <a:ext cx="432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049E762C-BDAA-4245-84ED-BEF3223F92FE}"/>
                    </a:ext>
                  </a:extLst>
                </p14:cNvPr>
                <p14:cNvContentPartPr/>
                <p14:nvPr/>
              </p14:nvContentPartPr>
              <p14:xfrm>
                <a:off x="9762756" y="6386777"/>
                <a:ext cx="152280" cy="1746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049E762C-BDAA-4245-84ED-BEF3223F92FE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9753756" y="6378137"/>
                  <a:ext cx="1699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735C2F52-1591-46D5-AB84-C0DA563C342B}"/>
                    </a:ext>
                  </a:extLst>
                </p14:cNvPr>
                <p14:cNvContentPartPr/>
                <p14:nvPr/>
              </p14:nvContentPartPr>
              <p14:xfrm>
                <a:off x="9934476" y="6462017"/>
                <a:ext cx="66240" cy="1364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735C2F52-1591-46D5-AB84-C0DA563C342B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925836" y="6453377"/>
                  <a:ext cx="838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C1B46847-8E8A-4618-93EA-6B16A6611D6F}"/>
                    </a:ext>
                  </a:extLst>
                </p14:cNvPr>
                <p14:cNvContentPartPr/>
                <p14:nvPr/>
              </p14:nvContentPartPr>
              <p14:xfrm>
                <a:off x="10061196" y="6429977"/>
                <a:ext cx="299880" cy="1843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C1B46847-8E8A-4618-93EA-6B16A6611D6F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052556" y="6421337"/>
                  <a:ext cx="3175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D4A7259-010B-433E-83FE-FCA37C50EAE9}"/>
                    </a:ext>
                  </a:extLst>
                </p14:cNvPr>
                <p14:cNvContentPartPr/>
                <p14:nvPr/>
              </p14:nvContentPartPr>
              <p14:xfrm>
                <a:off x="10443876" y="6452657"/>
                <a:ext cx="180720" cy="1929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D4A7259-010B-433E-83FE-FCA37C50EAE9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0434876" y="6444017"/>
                  <a:ext cx="198360" cy="21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uppo 268">
            <a:extLst>
              <a:ext uri="{FF2B5EF4-FFF2-40B4-BE49-F238E27FC236}">
                <a16:creationId xmlns:a16="http://schemas.microsoft.com/office/drawing/2014/main" id="{4830E511-FD97-46EC-894A-F0F6B0ADC87B}"/>
              </a:ext>
            </a:extLst>
          </p:cNvPr>
          <p:cNvGrpSpPr/>
          <p:nvPr/>
        </p:nvGrpSpPr>
        <p:grpSpPr>
          <a:xfrm>
            <a:off x="10827996" y="6192017"/>
            <a:ext cx="1116360" cy="524880"/>
            <a:chOff x="10827996" y="6192017"/>
            <a:chExt cx="1116360" cy="52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F7BCD9D8-B53D-4D59-978F-CAB4B2FD7E1F}"/>
                    </a:ext>
                  </a:extLst>
                </p14:cNvPr>
                <p14:cNvContentPartPr/>
                <p14:nvPr/>
              </p14:nvContentPartPr>
              <p14:xfrm>
                <a:off x="10827996" y="6197417"/>
                <a:ext cx="118800" cy="4428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F7BCD9D8-B53D-4D59-978F-CAB4B2FD7E1F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0818996" y="6188777"/>
                  <a:ext cx="136440" cy="4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492C6487-2A3C-4976-9446-6A35A0C103B1}"/>
                    </a:ext>
                  </a:extLst>
                </p14:cNvPr>
                <p14:cNvContentPartPr/>
                <p14:nvPr/>
              </p14:nvContentPartPr>
              <p14:xfrm>
                <a:off x="11014116" y="6447617"/>
                <a:ext cx="78840" cy="1378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492C6487-2A3C-4976-9446-6A35A0C103B1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1005116" y="6438617"/>
                  <a:ext cx="964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D61BBA49-6C94-4AA9-AAF1-D53610B10C62}"/>
                    </a:ext>
                  </a:extLst>
                </p14:cNvPr>
                <p14:cNvContentPartPr/>
                <p14:nvPr/>
              </p14:nvContentPartPr>
              <p14:xfrm>
                <a:off x="11042196" y="6360857"/>
                <a:ext cx="12960" cy="46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D61BBA49-6C94-4AA9-AAF1-D53610B10C62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1033196" y="6351857"/>
                  <a:ext cx="306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EB2CD8D1-CAE0-48A6-BAFF-5BF7287CAC4D}"/>
                    </a:ext>
                  </a:extLst>
                </p14:cNvPr>
                <p14:cNvContentPartPr/>
                <p14:nvPr/>
              </p14:nvContentPartPr>
              <p14:xfrm>
                <a:off x="11183676" y="6463097"/>
                <a:ext cx="152280" cy="1008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EB2CD8D1-CAE0-48A6-BAFF-5BF7287CAC4D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1175036" y="6454457"/>
                  <a:ext cx="16992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8EBDECC0-F7E3-4F61-804E-2B97E463294E}"/>
                    </a:ext>
                  </a:extLst>
                </p14:cNvPr>
                <p14:cNvContentPartPr/>
                <p14:nvPr/>
              </p14:nvContentPartPr>
              <p14:xfrm>
                <a:off x="11446836" y="6266897"/>
                <a:ext cx="304920" cy="3254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8EBDECC0-F7E3-4F61-804E-2B97E463294E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1438196" y="6257897"/>
                  <a:ext cx="32256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79768026-EF5F-4A70-B6B1-BEF411B8ABF9}"/>
                    </a:ext>
                  </a:extLst>
                </p14:cNvPr>
                <p14:cNvContentPartPr/>
                <p14:nvPr/>
              </p14:nvContentPartPr>
              <p14:xfrm>
                <a:off x="11545836" y="6240257"/>
                <a:ext cx="30600" cy="4071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79768026-EF5F-4A70-B6B1-BEF411B8ABF9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1537196" y="6231257"/>
                  <a:ext cx="4824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BD62FD95-8A96-4758-A625-BB6BBA2C0E9B}"/>
                    </a:ext>
                  </a:extLst>
                </p14:cNvPr>
                <p14:cNvContentPartPr/>
                <p14:nvPr/>
              </p14:nvContentPartPr>
              <p14:xfrm>
                <a:off x="11807556" y="6192017"/>
                <a:ext cx="136800" cy="5248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BD62FD95-8A96-4758-A625-BB6BBA2C0E9B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1798916" y="6183017"/>
                  <a:ext cx="154440" cy="542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5550851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po 9">
            <a:extLst>
              <a:ext uri="{FF2B5EF4-FFF2-40B4-BE49-F238E27FC236}">
                <a16:creationId xmlns:a16="http://schemas.microsoft.com/office/drawing/2014/main" id="{9102BEBE-BE59-46E5-A89F-A53BA5237995}"/>
              </a:ext>
            </a:extLst>
          </p:cNvPr>
          <p:cNvGrpSpPr/>
          <p:nvPr/>
        </p:nvGrpSpPr>
        <p:grpSpPr>
          <a:xfrm>
            <a:off x="135600" y="102236"/>
            <a:ext cx="1603800" cy="501480"/>
            <a:chOff x="135600" y="102236"/>
            <a:chExt cx="160380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5BE845D3-B1EA-4F2A-8263-E80CBF26AAE8}"/>
                    </a:ext>
                  </a:extLst>
                </p14:cNvPr>
                <p14:cNvContentPartPr/>
                <p14:nvPr/>
              </p14:nvContentPartPr>
              <p14:xfrm>
                <a:off x="206880" y="102236"/>
                <a:ext cx="155520" cy="4942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5BE845D3-B1EA-4F2A-8263-E80CBF26AAE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98240" y="93596"/>
                  <a:ext cx="17316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12C40D4-EA4A-4B33-859B-13986365A9DF}"/>
                    </a:ext>
                  </a:extLst>
                </p14:cNvPr>
                <p14:cNvContentPartPr/>
                <p14:nvPr/>
              </p14:nvContentPartPr>
              <p14:xfrm>
                <a:off x="135600" y="330836"/>
                <a:ext cx="145800" cy="234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12C40D4-EA4A-4B33-859B-13986365A9D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26600" y="321836"/>
                  <a:ext cx="1634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EC43A2B-9231-43FD-B5C2-474906344952}"/>
                    </a:ext>
                  </a:extLst>
                </p14:cNvPr>
                <p14:cNvContentPartPr/>
                <p14:nvPr/>
              </p14:nvContentPartPr>
              <p14:xfrm>
                <a:off x="474000" y="467276"/>
                <a:ext cx="289800" cy="1173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EC43A2B-9231-43FD-B5C2-47490634495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65360" y="458636"/>
                  <a:ext cx="30744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441F419-967A-4776-A756-B7E8B49F24CA}"/>
                    </a:ext>
                  </a:extLst>
                </p14:cNvPr>
                <p14:cNvContentPartPr/>
                <p14:nvPr/>
              </p14:nvContentPartPr>
              <p14:xfrm>
                <a:off x="877560" y="107636"/>
                <a:ext cx="192600" cy="4543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441F419-967A-4776-A756-B7E8B49F24C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68560" y="98636"/>
                  <a:ext cx="21024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9BCE6B5-7BC6-46E1-998C-96BDC42256B2}"/>
                    </a:ext>
                  </a:extLst>
                </p14:cNvPr>
                <p14:cNvContentPartPr/>
                <p14:nvPr/>
              </p14:nvContentPartPr>
              <p14:xfrm>
                <a:off x="768480" y="332636"/>
                <a:ext cx="232560" cy="241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9BCE6B5-7BC6-46E1-998C-96BDC42256B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59840" y="323996"/>
                  <a:ext cx="2502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5866D55C-8142-4F58-A061-0AC4B9BE4B5C}"/>
                    </a:ext>
                  </a:extLst>
                </p14:cNvPr>
                <p14:cNvContentPartPr/>
                <p14:nvPr/>
              </p14:nvContentPartPr>
              <p14:xfrm>
                <a:off x="1165200" y="153356"/>
                <a:ext cx="232200" cy="3974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5866D55C-8142-4F58-A061-0AC4B9BE4B5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56560" y="144716"/>
                  <a:ext cx="24984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19BE48F5-2D9A-4536-B107-6FD915F3C165}"/>
                    </a:ext>
                  </a:extLst>
                </p14:cNvPr>
                <p14:cNvContentPartPr/>
                <p14:nvPr/>
              </p14:nvContentPartPr>
              <p14:xfrm>
                <a:off x="1077000" y="260276"/>
                <a:ext cx="255600" cy="58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19BE48F5-2D9A-4536-B107-6FD915F3C16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68360" y="251636"/>
                  <a:ext cx="2732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EEF6C0ED-70BD-4CF4-801F-645EE96CD79E}"/>
                    </a:ext>
                  </a:extLst>
                </p14:cNvPr>
                <p14:cNvContentPartPr/>
                <p14:nvPr/>
              </p14:nvContentPartPr>
              <p14:xfrm>
                <a:off x="1461120" y="414356"/>
                <a:ext cx="278280" cy="1893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EEF6C0ED-70BD-4CF4-801F-645EE96CD79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452120" y="405716"/>
                  <a:ext cx="29592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91BF3FD4-0EB2-4E07-BF6E-8739B3550D40}"/>
              </a:ext>
            </a:extLst>
          </p:cNvPr>
          <p:cNvGrpSpPr/>
          <p:nvPr/>
        </p:nvGrpSpPr>
        <p:grpSpPr>
          <a:xfrm>
            <a:off x="2129640" y="174956"/>
            <a:ext cx="527040" cy="441000"/>
            <a:chOff x="2129640" y="174956"/>
            <a:chExt cx="527040" cy="44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56F7AFFE-9FD1-491C-8142-4E2A587BC669}"/>
                    </a:ext>
                  </a:extLst>
                </p14:cNvPr>
                <p14:cNvContentPartPr/>
                <p14:nvPr/>
              </p14:nvContentPartPr>
              <p14:xfrm>
                <a:off x="2129640" y="174956"/>
                <a:ext cx="324360" cy="4089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56F7AFFE-9FD1-491C-8142-4E2A587BC66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21000" y="165956"/>
                  <a:ext cx="34200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7C9AF43-D96C-469E-BC9A-7B8F05E692D0}"/>
                    </a:ext>
                  </a:extLst>
                </p14:cNvPr>
                <p14:cNvContentPartPr/>
                <p14:nvPr/>
              </p14:nvContentPartPr>
              <p14:xfrm>
                <a:off x="2429880" y="417236"/>
                <a:ext cx="226800" cy="1987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7C9AF43-D96C-469E-BC9A-7B8F05E692D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21240" y="408596"/>
                  <a:ext cx="24444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3DCBFCA2-5D17-4193-B759-E9E122BB8EE0}"/>
              </a:ext>
            </a:extLst>
          </p:cNvPr>
          <p:cNvGrpSpPr/>
          <p:nvPr/>
        </p:nvGrpSpPr>
        <p:grpSpPr>
          <a:xfrm>
            <a:off x="3064920" y="100796"/>
            <a:ext cx="2279160" cy="525240"/>
            <a:chOff x="3064920" y="100796"/>
            <a:chExt cx="2279160" cy="52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7903826-F0C5-4568-9D9B-835BF97E4C8F}"/>
                    </a:ext>
                  </a:extLst>
                </p14:cNvPr>
                <p14:cNvContentPartPr/>
                <p14:nvPr/>
              </p14:nvContentPartPr>
              <p14:xfrm>
                <a:off x="3064920" y="385916"/>
                <a:ext cx="955080" cy="240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7903826-F0C5-4568-9D9B-835BF97E4C8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55920" y="376916"/>
                  <a:ext cx="9727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4558BA2-732D-40EA-BC52-74365065D24B}"/>
                    </a:ext>
                  </a:extLst>
                </p14:cNvPr>
                <p14:cNvContentPartPr/>
                <p14:nvPr/>
              </p14:nvContentPartPr>
              <p14:xfrm>
                <a:off x="4113600" y="407876"/>
                <a:ext cx="289440" cy="1490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4558BA2-732D-40EA-BC52-74365065D24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104960" y="398876"/>
                  <a:ext cx="3070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D24CA87-02DC-4981-A574-DBF2A42D5F53}"/>
                    </a:ext>
                  </a:extLst>
                </p14:cNvPr>
                <p14:cNvContentPartPr/>
                <p14:nvPr/>
              </p14:nvContentPartPr>
              <p14:xfrm>
                <a:off x="4406640" y="100796"/>
                <a:ext cx="126360" cy="4410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D24CA87-02DC-4981-A574-DBF2A42D5F5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98000" y="92156"/>
                  <a:ext cx="14400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93F95691-F700-48D8-A14F-35650AB9AD26}"/>
                    </a:ext>
                  </a:extLst>
                </p14:cNvPr>
                <p14:cNvContentPartPr/>
                <p14:nvPr/>
              </p14:nvContentPartPr>
              <p14:xfrm>
                <a:off x="4549560" y="271796"/>
                <a:ext cx="139320" cy="2570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93F95691-F700-48D8-A14F-35650AB9AD2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40560" y="263156"/>
                  <a:ext cx="15696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F888E806-3B7F-4718-A396-7FB00EB6CB30}"/>
                    </a:ext>
                  </a:extLst>
                </p14:cNvPr>
                <p14:cNvContentPartPr/>
                <p14:nvPr/>
              </p14:nvContentPartPr>
              <p14:xfrm>
                <a:off x="4837200" y="354236"/>
                <a:ext cx="506880" cy="1929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F888E806-3B7F-4718-A396-7FB00EB6CB3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828200" y="345236"/>
                  <a:ext cx="5245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B91AE32F-E940-4839-B320-C6B55D974608}"/>
                    </a:ext>
                  </a:extLst>
                </p14:cNvPr>
                <p14:cNvContentPartPr/>
                <p14:nvPr/>
              </p14:nvContentPartPr>
              <p14:xfrm>
                <a:off x="5142120" y="309596"/>
                <a:ext cx="81720" cy="190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B91AE32F-E940-4839-B320-C6B55D97460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133480" y="300956"/>
                  <a:ext cx="9936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uppo 45">
            <a:extLst>
              <a:ext uri="{FF2B5EF4-FFF2-40B4-BE49-F238E27FC236}">
                <a16:creationId xmlns:a16="http://schemas.microsoft.com/office/drawing/2014/main" id="{78F335C6-DB4D-4C7F-82D6-4F0CD2CFBDB5}"/>
              </a:ext>
            </a:extLst>
          </p:cNvPr>
          <p:cNvGrpSpPr/>
          <p:nvPr/>
        </p:nvGrpSpPr>
        <p:grpSpPr>
          <a:xfrm>
            <a:off x="5791560" y="57596"/>
            <a:ext cx="519480" cy="511560"/>
            <a:chOff x="5791560" y="57596"/>
            <a:chExt cx="519480" cy="5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18C6672-4884-4EED-BF2E-A94134DEE25F}"/>
                    </a:ext>
                  </a:extLst>
                </p14:cNvPr>
                <p14:cNvContentPartPr/>
                <p14:nvPr/>
              </p14:nvContentPartPr>
              <p14:xfrm>
                <a:off x="5791560" y="333356"/>
                <a:ext cx="335520" cy="2178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18C6672-4884-4EED-BF2E-A94134DEE25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782560" y="324716"/>
                  <a:ext cx="3531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217F046-5233-47C5-B8B6-E37B1912334E}"/>
                    </a:ext>
                  </a:extLst>
                </p14:cNvPr>
                <p14:cNvContentPartPr/>
                <p14:nvPr/>
              </p14:nvContentPartPr>
              <p14:xfrm>
                <a:off x="6073440" y="57596"/>
                <a:ext cx="70200" cy="5115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217F046-5233-47C5-B8B6-E37B1912334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064440" y="48956"/>
                  <a:ext cx="87840" cy="52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9B87581-3909-4A15-B597-B8FDFFB2A510}"/>
                    </a:ext>
                  </a:extLst>
                </p14:cNvPr>
                <p14:cNvContentPartPr/>
                <p14:nvPr/>
              </p14:nvContentPartPr>
              <p14:xfrm>
                <a:off x="6229320" y="354956"/>
                <a:ext cx="81720" cy="1764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9B87581-3909-4A15-B597-B8FDFFB2A51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220680" y="346316"/>
                  <a:ext cx="9936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uppo 44">
            <a:extLst>
              <a:ext uri="{FF2B5EF4-FFF2-40B4-BE49-F238E27FC236}">
                <a16:creationId xmlns:a16="http://schemas.microsoft.com/office/drawing/2014/main" id="{2ACBF3BD-CE9B-4810-B867-2EC341712E77}"/>
              </a:ext>
            </a:extLst>
          </p:cNvPr>
          <p:cNvGrpSpPr/>
          <p:nvPr/>
        </p:nvGrpSpPr>
        <p:grpSpPr>
          <a:xfrm>
            <a:off x="6729360" y="180356"/>
            <a:ext cx="2844000" cy="733680"/>
            <a:chOff x="6729360" y="180356"/>
            <a:chExt cx="2844000" cy="73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CCDDB1E2-9A2D-4AC1-9229-808E379BADEE}"/>
                    </a:ext>
                  </a:extLst>
                </p14:cNvPr>
                <p14:cNvContentPartPr/>
                <p14:nvPr/>
              </p14:nvContentPartPr>
              <p14:xfrm>
                <a:off x="6729360" y="323276"/>
                <a:ext cx="260280" cy="1594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CCDDB1E2-9A2D-4AC1-9229-808E379BADE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720720" y="314276"/>
                  <a:ext cx="2779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CA7321A6-4AA5-4D96-B50C-CD129D3BBC36}"/>
                    </a:ext>
                  </a:extLst>
                </p14:cNvPr>
                <p14:cNvContentPartPr/>
                <p14:nvPr/>
              </p14:nvContentPartPr>
              <p14:xfrm>
                <a:off x="6925200" y="367916"/>
                <a:ext cx="75960" cy="5461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CA7321A6-4AA5-4D96-B50C-CD129D3BBC3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916200" y="358916"/>
                  <a:ext cx="93600" cy="56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1AA7FD8-2B78-4E20-8EB5-09E1B14DDC66}"/>
                    </a:ext>
                  </a:extLst>
                </p14:cNvPr>
                <p14:cNvContentPartPr/>
                <p14:nvPr/>
              </p14:nvContentPartPr>
              <p14:xfrm>
                <a:off x="7018800" y="376196"/>
                <a:ext cx="931320" cy="2264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1AA7FD8-2B78-4E20-8EB5-09E1B14DDC6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009800" y="367556"/>
                  <a:ext cx="9489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3727357-429E-4AF9-9D9A-278E8DD5DB7F}"/>
                    </a:ext>
                  </a:extLst>
                </p14:cNvPr>
                <p14:cNvContentPartPr/>
                <p14:nvPr/>
              </p14:nvContentPartPr>
              <p14:xfrm>
                <a:off x="8062800" y="180356"/>
                <a:ext cx="230040" cy="3873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3727357-429E-4AF9-9D9A-278E8DD5DB7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054160" y="171716"/>
                  <a:ext cx="24768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F8B6ADE1-3425-40B0-9559-725362E9E74B}"/>
                    </a:ext>
                  </a:extLst>
                </p14:cNvPr>
                <p14:cNvContentPartPr/>
                <p14:nvPr/>
              </p14:nvContentPartPr>
              <p14:xfrm>
                <a:off x="8369160" y="399596"/>
                <a:ext cx="271080" cy="1764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F8B6ADE1-3425-40B0-9559-725362E9E74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360160" y="390596"/>
                  <a:ext cx="2887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09D5A48F-A5F3-4712-B68F-E2C1E22799B8}"/>
                    </a:ext>
                  </a:extLst>
                </p14:cNvPr>
                <p14:cNvContentPartPr/>
                <p14:nvPr/>
              </p14:nvContentPartPr>
              <p14:xfrm>
                <a:off x="8660760" y="343436"/>
                <a:ext cx="88200" cy="169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09D5A48F-A5F3-4712-B68F-E2C1E22799B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651760" y="334796"/>
                  <a:ext cx="1058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B4B00505-8129-48A6-8D28-5869053AA926}"/>
                    </a:ext>
                  </a:extLst>
                </p14:cNvPr>
                <p14:cNvContentPartPr/>
                <p14:nvPr/>
              </p14:nvContentPartPr>
              <p14:xfrm>
                <a:off x="8868840" y="375476"/>
                <a:ext cx="285120" cy="1616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B4B00505-8129-48A6-8D28-5869053AA92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859840" y="366836"/>
                  <a:ext cx="3027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AB7F9F1-B566-4B25-B859-95BBB24B53E6}"/>
                    </a:ext>
                  </a:extLst>
                </p14:cNvPr>
                <p14:cNvContentPartPr/>
                <p14:nvPr/>
              </p14:nvContentPartPr>
              <p14:xfrm>
                <a:off x="9177360" y="356756"/>
                <a:ext cx="275040" cy="1731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AB7F9F1-B566-4B25-B859-95BBB24B53E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168720" y="348116"/>
                  <a:ext cx="2926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B994E49-12CD-4188-B07C-C3184A5408FC}"/>
                    </a:ext>
                  </a:extLst>
                </p14:cNvPr>
                <p14:cNvContentPartPr/>
                <p14:nvPr/>
              </p14:nvContentPartPr>
              <p14:xfrm>
                <a:off x="9476520" y="259196"/>
                <a:ext cx="96840" cy="2250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B994E49-12CD-4188-B07C-C3184A5408F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467880" y="250196"/>
                  <a:ext cx="114480" cy="24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9EA17BD6-9D14-4AFA-BE65-797F442C76BF}"/>
              </a:ext>
            </a:extLst>
          </p:cNvPr>
          <p:cNvGrpSpPr/>
          <p:nvPr/>
        </p:nvGrpSpPr>
        <p:grpSpPr>
          <a:xfrm>
            <a:off x="9961080" y="149036"/>
            <a:ext cx="2017440" cy="781560"/>
            <a:chOff x="9961080" y="149036"/>
            <a:chExt cx="2017440" cy="78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A47AB87D-7720-486E-A200-F079F2526C0E}"/>
                    </a:ext>
                  </a:extLst>
                </p14:cNvPr>
                <p14:cNvContentPartPr/>
                <p14:nvPr/>
              </p14:nvContentPartPr>
              <p14:xfrm>
                <a:off x="9983040" y="408596"/>
                <a:ext cx="31320" cy="5220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A47AB87D-7720-486E-A200-F079F2526C0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974040" y="399956"/>
                  <a:ext cx="4896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D5E48395-8C78-4C67-A248-876FFA57EE32}"/>
                    </a:ext>
                  </a:extLst>
                </p14:cNvPr>
                <p14:cNvContentPartPr/>
                <p14:nvPr/>
              </p14:nvContentPartPr>
              <p14:xfrm>
                <a:off x="9961080" y="410756"/>
                <a:ext cx="246240" cy="1501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D5E48395-8C78-4C67-A248-876FFA57EE3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952440" y="402116"/>
                  <a:ext cx="2638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2F44A09-9E9F-45E6-8BA3-0BD3F4D3A99E}"/>
                    </a:ext>
                  </a:extLst>
                </p14:cNvPr>
                <p14:cNvContentPartPr/>
                <p14:nvPr/>
              </p14:nvContentPartPr>
              <p14:xfrm>
                <a:off x="10243680" y="410396"/>
                <a:ext cx="201960" cy="1605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2F44A09-9E9F-45E6-8BA3-0BD3F4D3A99E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235040" y="401396"/>
                  <a:ext cx="2196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949A2CB-FD4A-4A16-ABE1-27ECF7BBD5F0}"/>
                    </a:ext>
                  </a:extLst>
                </p14:cNvPr>
                <p14:cNvContentPartPr/>
                <p14:nvPr/>
              </p14:nvContentPartPr>
              <p14:xfrm>
                <a:off x="10469040" y="149036"/>
                <a:ext cx="231480" cy="4183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949A2CB-FD4A-4A16-ABE1-27ECF7BBD5F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460400" y="140036"/>
                  <a:ext cx="24912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D8B53A22-9763-4EB1-9CD8-2D2CF2436705}"/>
                    </a:ext>
                  </a:extLst>
                </p14:cNvPr>
                <p14:cNvContentPartPr/>
                <p14:nvPr/>
              </p14:nvContentPartPr>
              <p14:xfrm>
                <a:off x="10635000" y="414716"/>
                <a:ext cx="95040" cy="1342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D8B53A22-9763-4EB1-9CD8-2D2CF243670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626360" y="405716"/>
                  <a:ext cx="11268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F13B3B09-8A64-4FB0-904F-CFBB55FF5618}"/>
                    </a:ext>
                  </a:extLst>
                </p14:cNvPr>
                <p14:cNvContentPartPr/>
                <p14:nvPr/>
              </p14:nvContentPartPr>
              <p14:xfrm>
                <a:off x="10734720" y="433436"/>
                <a:ext cx="232200" cy="1796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F13B3B09-8A64-4FB0-904F-CFBB55FF561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726080" y="424436"/>
                  <a:ext cx="24984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0741DFA-EF77-497E-85A9-47B952DB75C9}"/>
                    </a:ext>
                  </a:extLst>
                </p14:cNvPr>
                <p14:cNvContentPartPr/>
                <p14:nvPr/>
              </p14:nvContentPartPr>
              <p14:xfrm>
                <a:off x="11023800" y="439916"/>
                <a:ext cx="186480" cy="1346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0741DFA-EF77-497E-85A9-47B952DB75C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015160" y="430916"/>
                  <a:ext cx="20412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83B9C50-3446-457C-A141-E71C49F5DF11}"/>
                    </a:ext>
                  </a:extLst>
                </p14:cNvPr>
                <p14:cNvContentPartPr/>
                <p14:nvPr/>
              </p14:nvContentPartPr>
              <p14:xfrm>
                <a:off x="11231520" y="432356"/>
                <a:ext cx="285840" cy="1836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83B9C50-3446-457C-A141-E71C49F5DF1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222520" y="423716"/>
                  <a:ext cx="3034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F08D822B-B6E9-4632-93FD-B172C227A301}"/>
                    </a:ext>
                  </a:extLst>
                </p14:cNvPr>
                <p14:cNvContentPartPr/>
                <p14:nvPr/>
              </p14:nvContentPartPr>
              <p14:xfrm>
                <a:off x="11586120" y="480596"/>
                <a:ext cx="59760" cy="1130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F08D822B-B6E9-4632-93FD-B172C227A30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577120" y="471596"/>
                  <a:ext cx="7740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5935BAF2-3244-47C0-B3BF-88913B273D32}"/>
                    </a:ext>
                  </a:extLst>
                </p14:cNvPr>
                <p14:cNvContentPartPr/>
                <p14:nvPr/>
              </p14:nvContentPartPr>
              <p14:xfrm>
                <a:off x="11608440" y="399956"/>
                <a:ext cx="27360" cy="248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5935BAF2-3244-47C0-B3BF-88913B273D3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599440" y="390956"/>
                  <a:ext cx="4500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75622893-0498-41D0-8CFD-F0616F28255C}"/>
                    </a:ext>
                  </a:extLst>
                </p14:cNvPr>
                <p14:cNvContentPartPr/>
                <p14:nvPr/>
              </p14:nvContentPartPr>
              <p14:xfrm>
                <a:off x="11753160" y="479516"/>
                <a:ext cx="225360" cy="1461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75622893-0498-41D0-8CFD-F0616F28255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744160" y="470876"/>
                  <a:ext cx="24300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uppo 50">
            <a:extLst>
              <a:ext uri="{FF2B5EF4-FFF2-40B4-BE49-F238E27FC236}">
                <a16:creationId xmlns:a16="http://schemas.microsoft.com/office/drawing/2014/main" id="{DAA10AA4-F37F-44F0-90D5-159400DED49B}"/>
              </a:ext>
            </a:extLst>
          </p:cNvPr>
          <p:cNvGrpSpPr/>
          <p:nvPr/>
        </p:nvGrpSpPr>
        <p:grpSpPr>
          <a:xfrm>
            <a:off x="340440" y="843476"/>
            <a:ext cx="11534040" cy="86400"/>
            <a:chOff x="340440" y="843476"/>
            <a:chExt cx="11534040" cy="8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7792A64-2F84-4316-95A5-B6CA69C7C391}"/>
                    </a:ext>
                  </a:extLst>
                </p14:cNvPr>
                <p14:cNvContentPartPr/>
                <p14:nvPr/>
              </p14:nvContentPartPr>
              <p14:xfrm>
                <a:off x="3162480" y="853196"/>
                <a:ext cx="8712000" cy="640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7792A64-2F84-4316-95A5-B6CA69C7C39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153480" y="844196"/>
                  <a:ext cx="8729640" cy="8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B37614C5-4887-4C46-B91D-59BABFAE8F60}"/>
                    </a:ext>
                  </a:extLst>
                </p14:cNvPr>
                <p14:cNvContentPartPr/>
                <p14:nvPr/>
              </p14:nvContentPartPr>
              <p14:xfrm>
                <a:off x="340440" y="843476"/>
                <a:ext cx="3112560" cy="864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B37614C5-4887-4C46-B91D-59BABFAE8F6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31440" y="834476"/>
                  <a:ext cx="3130200" cy="10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FD25EC54-635B-4641-B97C-C45E23FC1BE4}"/>
              </a:ext>
            </a:extLst>
          </p:cNvPr>
          <p:cNvGrpSpPr/>
          <p:nvPr/>
        </p:nvGrpSpPr>
        <p:grpSpPr>
          <a:xfrm>
            <a:off x="165120" y="1130756"/>
            <a:ext cx="11647080" cy="1697040"/>
            <a:chOff x="165120" y="1130756"/>
            <a:chExt cx="11647080" cy="169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72EB43E-6975-4EF7-98A2-ED70130E317F}"/>
                    </a:ext>
                  </a:extLst>
                </p14:cNvPr>
                <p14:cNvContentPartPr/>
                <p14:nvPr/>
              </p14:nvContentPartPr>
              <p14:xfrm>
                <a:off x="371040" y="1232996"/>
                <a:ext cx="72720" cy="708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72EB43E-6975-4EF7-98A2-ED70130E317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66720" y="1228676"/>
                  <a:ext cx="81360" cy="71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35DA0312-9931-4AE6-858A-A033CF28B476}"/>
                    </a:ext>
                  </a:extLst>
                </p14:cNvPr>
                <p14:cNvContentPartPr/>
                <p14:nvPr/>
              </p14:nvContentPartPr>
              <p14:xfrm>
                <a:off x="165120" y="1130756"/>
                <a:ext cx="669960" cy="5115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35DA0312-9931-4AE6-858A-A033CF28B47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60800" y="1126436"/>
                  <a:ext cx="678600" cy="5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3CE54E85-64BC-4EE2-9A20-BF689C2D320F}"/>
                    </a:ext>
                  </a:extLst>
                </p14:cNvPr>
                <p14:cNvContentPartPr/>
                <p14:nvPr/>
              </p14:nvContentPartPr>
              <p14:xfrm>
                <a:off x="706560" y="1658156"/>
                <a:ext cx="184680" cy="2545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3CE54E85-64BC-4EE2-9A20-BF689C2D320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02240" y="1653836"/>
                  <a:ext cx="19332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C0DFCC68-43DA-4F76-8E86-6149DA0C3F51}"/>
                    </a:ext>
                  </a:extLst>
                </p14:cNvPr>
                <p14:cNvContentPartPr/>
                <p14:nvPr/>
              </p14:nvContentPartPr>
              <p14:xfrm>
                <a:off x="992400" y="1749236"/>
                <a:ext cx="82800" cy="1058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C0DFCC68-43DA-4F76-8E86-6149DA0C3F5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88080" y="1744916"/>
                  <a:ext cx="914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DABE496-9E0A-463F-8A0A-1C341EE1B539}"/>
                    </a:ext>
                  </a:extLst>
                </p14:cNvPr>
                <p14:cNvContentPartPr/>
                <p14:nvPr/>
              </p14:nvContentPartPr>
              <p14:xfrm>
                <a:off x="1011120" y="1614596"/>
                <a:ext cx="32400" cy="61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DABE496-9E0A-463F-8A0A-1C341EE1B539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06800" y="1610276"/>
                  <a:ext cx="410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C55F1E4-A49B-4DD7-B4E2-0FC6B64D9716}"/>
                    </a:ext>
                  </a:extLst>
                </p14:cNvPr>
                <p14:cNvContentPartPr/>
                <p14:nvPr/>
              </p14:nvContentPartPr>
              <p14:xfrm>
                <a:off x="1174920" y="1689116"/>
                <a:ext cx="497880" cy="1810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C55F1E4-A49B-4DD7-B4E2-0FC6B64D971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170600" y="1684796"/>
                  <a:ext cx="5065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F141EF79-C66F-486C-8C60-08D0F769B73D}"/>
                    </a:ext>
                  </a:extLst>
                </p14:cNvPr>
                <p14:cNvContentPartPr/>
                <p14:nvPr/>
              </p14:nvContentPartPr>
              <p14:xfrm>
                <a:off x="1675320" y="1649516"/>
                <a:ext cx="490680" cy="2008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F141EF79-C66F-486C-8C60-08D0F769B73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671000" y="1645196"/>
                  <a:ext cx="4993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AFC2772C-16DA-41F1-ADAA-AF41246D0359}"/>
                    </a:ext>
                  </a:extLst>
                </p14:cNvPr>
                <p14:cNvContentPartPr/>
                <p14:nvPr/>
              </p14:nvContentPartPr>
              <p14:xfrm>
                <a:off x="2540400" y="1578956"/>
                <a:ext cx="324720" cy="2113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AFC2772C-16DA-41F1-ADAA-AF41246D035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536080" y="1574636"/>
                  <a:ext cx="3333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054FE94-39C1-4670-B964-7E5BC1E88404}"/>
                    </a:ext>
                  </a:extLst>
                </p14:cNvPr>
                <p14:cNvContentPartPr/>
                <p14:nvPr/>
              </p14:nvContentPartPr>
              <p14:xfrm>
                <a:off x="2763240" y="1164956"/>
                <a:ext cx="203400" cy="6372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054FE94-39C1-4670-B964-7E5BC1E8840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758920" y="1160636"/>
                  <a:ext cx="212040" cy="64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1C70CBA0-09A4-46BB-B5CB-9C0394DFE8A7}"/>
                    </a:ext>
                  </a:extLst>
                </p14:cNvPr>
                <p14:cNvContentPartPr/>
                <p14:nvPr/>
              </p14:nvContentPartPr>
              <p14:xfrm>
                <a:off x="3009120" y="1472756"/>
                <a:ext cx="100080" cy="3286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1C70CBA0-09A4-46BB-B5CB-9C0394DFE8A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004800" y="1468436"/>
                  <a:ext cx="10872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882B7FC-7F30-402F-91EC-574574D9C479}"/>
                    </a:ext>
                  </a:extLst>
                </p14:cNvPr>
                <p14:cNvContentPartPr/>
                <p14:nvPr/>
              </p14:nvContentPartPr>
              <p14:xfrm>
                <a:off x="3497640" y="1547276"/>
                <a:ext cx="447840" cy="2149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882B7FC-7F30-402F-91EC-574574D9C47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493320" y="1542956"/>
                  <a:ext cx="4564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38428CFC-478D-4C4A-BD24-ABFE2BFCDDFD}"/>
                    </a:ext>
                  </a:extLst>
                </p14:cNvPr>
                <p14:cNvContentPartPr/>
                <p14:nvPr/>
              </p14:nvContentPartPr>
              <p14:xfrm>
                <a:off x="3964560" y="1591916"/>
                <a:ext cx="233280" cy="2116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38428CFC-478D-4C4A-BD24-ABFE2BFCDDF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960240" y="1587596"/>
                  <a:ext cx="2419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276738A6-D67F-436B-9657-580BD232D9BA}"/>
                    </a:ext>
                  </a:extLst>
                </p14:cNvPr>
                <p14:cNvContentPartPr/>
                <p14:nvPr/>
              </p14:nvContentPartPr>
              <p14:xfrm>
                <a:off x="4297560" y="1616756"/>
                <a:ext cx="282240" cy="1587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276738A6-D67F-436B-9657-580BD232D9B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293240" y="1612436"/>
                  <a:ext cx="2908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99563B9B-DC6D-4E25-BEB5-3218CDF3262B}"/>
                    </a:ext>
                  </a:extLst>
                </p14:cNvPr>
                <p14:cNvContentPartPr/>
                <p14:nvPr/>
              </p14:nvContentPartPr>
              <p14:xfrm>
                <a:off x="4544520" y="1153796"/>
                <a:ext cx="76680" cy="5994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99563B9B-DC6D-4E25-BEB5-3218CDF3262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540200" y="1149476"/>
                  <a:ext cx="85320" cy="60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5CDB870-C7CF-4442-8A72-5A98B1DC6F0C}"/>
                    </a:ext>
                  </a:extLst>
                </p14:cNvPr>
                <p14:cNvContentPartPr/>
                <p14:nvPr/>
              </p14:nvContentPartPr>
              <p14:xfrm>
                <a:off x="4654680" y="1584716"/>
                <a:ext cx="366120" cy="200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5CDB870-C7CF-4442-8A72-5A98B1DC6F0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650360" y="1580396"/>
                  <a:ext cx="3747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4AF1AA7-B16E-4480-9455-3D66A4E79322}"/>
                    </a:ext>
                  </a:extLst>
                </p14:cNvPr>
                <p14:cNvContentPartPr/>
                <p14:nvPr/>
              </p14:nvContentPartPr>
              <p14:xfrm>
                <a:off x="5096760" y="1606676"/>
                <a:ext cx="266760" cy="1753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4AF1AA7-B16E-4480-9455-3D66A4E7932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092440" y="1602356"/>
                  <a:ext cx="27540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750F1A9-F8D0-4BCA-9FBF-90AA368303D2}"/>
                    </a:ext>
                  </a:extLst>
                </p14:cNvPr>
                <p14:cNvContentPartPr/>
                <p14:nvPr/>
              </p14:nvContentPartPr>
              <p14:xfrm>
                <a:off x="5490960" y="1607396"/>
                <a:ext cx="210960" cy="2530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750F1A9-F8D0-4BCA-9FBF-90AA368303D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486640" y="1603076"/>
                  <a:ext cx="2196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E83872ED-E550-4CC1-9367-2A4D37A21696}"/>
                    </a:ext>
                  </a:extLst>
                </p14:cNvPr>
                <p14:cNvContentPartPr/>
                <p14:nvPr/>
              </p14:nvContentPartPr>
              <p14:xfrm>
                <a:off x="6154440" y="1611716"/>
                <a:ext cx="374760" cy="206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E83872ED-E550-4CC1-9367-2A4D37A2169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150120" y="1607396"/>
                  <a:ext cx="38340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501B3AE-6A56-49E0-B1BC-B80AECC707EF}"/>
                    </a:ext>
                  </a:extLst>
                </p14:cNvPr>
                <p14:cNvContentPartPr/>
                <p14:nvPr/>
              </p14:nvContentPartPr>
              <p14:xfrm>
                <a:off x="6526680" y="1532156"/>
                <a:ext cx="335880" cy="3099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501B3AE-6A56-49E0-B1BC-B80AECC707E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522360" y="1527836"/>
                  <a:ext cx="34452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6E33A502-A9DB-4361-BF26-1F81D043B5F7}"/>
                    </a:ext>
                  </a:extLst>
                </p14:cNvPr>
                <p14:cNvContentPartPr/>
                <p14:nvPr/>
              </p14:nvContentPartPr>
              <p14:xfrm>
                <a:off x="6900720" y="1613516"/>
                <a:ext cx="428040" cy="2088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6E33A502-A9DB-4361-BF26-1F81D043B5F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896400" y="1609196"/>
                  <a:ext cx="4366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3C80BC3-7C15-44E3-9969-11481A15D671}"/>
                    </a:ext>
                  </a:extLst>
                </p14:cNvPr>
                <p14:cNvContentPartPr/>
                <p14:nvPr/>
              </p14:nvContentPartPr>
              <p14:xfrm>
                <a:off x="7321200" y="1689116"/>
                <a:ext cx="296280" cy="1742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3C80BC3-7C15-44E3-9969-11481A15D67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316880" y="1684796"/>
                  <a:ext cx="3049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FD57AF3C-16FF-437E-9B9A-5A25BA063071}"/>
                    </a:ext>
                  </a:extLst>
                </p14:cNvPr>
                <p14:cNvContentPartPr/>
                <p14:nvPr/>
              </p14:nvContentPartPr>
              <p14:xfrm>
                <a:off x="7809000" y="1280516"/>
                <a:ext cx="178200" cy="5360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FD57AF3C-16FF-437E-9B9A-5A25BA06307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804680" y="1276196"/>
                  <a:ext cx="18684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3F3F62B-62CC-4246-BCF5-75D61082981B}"/>
                    </a:ext>
                  </a:extLst>
                </p14:cNvPr>
                <p14:cNvContentPartPr/>
                <p14:nvPr/>
              </p14:nvContentPartPr>
              <p14:xfrm>
                <a:off x="7665000" y="1555916"/>
                <a:ext cx="252360" cy="183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3F3F62B-62CC-4246-BCF5-75D61082981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660680" y="1551596"/>
                  <a:ext cx="2610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8D7E931-73D9-461C-8748-6CF104CF4B30}"/>
                    </a:ext>
                  </a:extLst>
                </p14:cNvPr>
                <p14:cNvContentPartPr/>
                <p14:nvPr/>
              </p14:nvContentPartPr>
              <p14:xfrm>
                <a:off x="8073240" y="1559876"/>
                <a:ext cx="66240" cy="2556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8D7E931-73D9-461C-8748-6CF104CF4B3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068920" y="1555556"/>
                  <a:ext cx="748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B7AC887C-ECC3-4D11-990E-16374166294C}"/>
                    </a:ext>
                  </a:extLst>
                </p14:cNvPr>
                <p14:cNvContentPartPr/>
                <p14:nvPr/>
              </p14:nvContentPartPr>
              <p14:xfrm>
                <a:off x="8537280" y="1343516"/>
                <a:ext cx="387360" cy="8542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B7AC887C-ECC3-4D11-990E-16374166294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532960" y="1339196"/>
                  <a:ext cx="396000" cy="86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DE4C05E2-E1E1-4611-8627-2753A7E7F3E5}"/>
                    </a:ext>
                  </a:extLst>
                </p14:cNvPr>
                <p14:cNvContentPartPr/>
                <p14:nvPr/>
              </p14:nvContentPartPr>
              <p14:xfrm>
                <a:off x="8563920" y="1779836"/>
                <a:ext cx="157680" cy="162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DE4C05E2-E1E1-4611-8627-2753A7E7F3E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559600" y="1775516"/>
                  <a:ext cx="1663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235D36D-7822-4B8E-86C0-6E90E6A43BDF}"/>
                    </a:ext>
                  </a:extLst>
                </p14:cNvPr>
                <p14:cNvContentPartPr/>
                <p14:nvPr/>
              </p14:nvContentPartPr>
              <p14:xfrm>
                <a:off x="8910240" y="1691996"/>
                <a:ext cx="399240" cy="1814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235D36D-7822-4B8E-86C0-6E90E6A43BD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905920" y="1687676"/>
                  <a:ext cx="4078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227E1DA-1BFF-4519-A186-5ECBF071780A}"/>
                    </a:ext>
                  </a:extLst>
                </p14:cNvPr>
                <p14:cNvContentPartPr/>
                <p14:nvPr/>
              </p14:nvContentPartPr>
              <p14:xfrm>
                <a:off x="9431880" y="1684796"/>
                <a:ext cx="314640" cy="1350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227E1DA-1BFF-4519-A186-5ECBF071780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427560" y="1680476"/>
                  <a:ext cx="3232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59A271F3-0440-418F-B959-ABDAD6CD1398}"/>
                    </a:ext>
                  </a:extLst>
                </p14:cNvPr>
                <p14:cNvContentPartPr/>
                <p14:nvPr/>
              </p14:nvContentPartPr>
              <p14:xfrm>
                <a:off x="9804840" y="1657436"/>
                <a:ext cx="200160" cy="1342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59A271F3-0440-418F-B959-ABDAD6CD139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800520" y="1653116"/>
                  <a:ext cx="2088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82F53280-F41F-45BC-B503-AFC160D8668C}"/>
                    </a:ext>
                  </a:extLst>
                </p14:cNvPr>
                <p14:cNvContentPartPr/>
                <p14:nvPr/>
              </p14:nvContentPartPr>
              <p14:xfrm>
                <a:off x="10181400" y="1531436"/>
                <a:ext cx="72720" cy="2646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82F53280-F41F-45BC-B503-AFC160D8668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177080" y="1527116"/>
                  <a:ext cx="813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2B81062-5E49-4863-8CA5-414C681087DB}"/>
                    </a:ext>
                  </a:extLst>
                </p14:cNvPr>
                <p14:cNvContentPartPr/>
                <p14:nvPr/>
              </p14:nvContentPartPr>
              <p14:xfrm>
                <a:off x="10434480" y="1610276"/>
                <a:ext cx="482040" cy="2239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2B81062-5E49-4863-8CA5-414C681087D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430160" y="1605956"/>
                  <a:ext cx="49068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3B5F848A-3868-4C4C-99B7-14B0CE65527A}"/>
                    </a:ext>
                  </a:extLst>
                </p14:cNvPr>
                <p14:cNvContentPartPr/>
                <p14:nvPr/>
              </p14:nvContentPartPr>
              <p14:xfrm>
                <a:off x="10992120" y="1632956"/>
                <a:ext cx="433800" cy="2080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3B5F848A-3868-4C4C-99B7-14B0CE65527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987800" y="1628636"/>
                  <a:ext cx="4424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F057B5D-48E1-4229-AF94-968944F50677}"/>
                    </a:ext>
                  </a:extLst>
                </p14:cNvPr>
                <p14:cNvContentPartPr/>
                <p14:nvPr/>
              </p14:nvContentPartPr>
              <p14:xfrm>
                <a:off x="11415120" y="1679036"/>
                <a:ext cx="397080" cy="2217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F057B5D-48E1-4229-AF94-968944F5067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410800" y="1674716"/>
                  <a:ext cx="4057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0DB53C9C-F67B-4A8E-8CA6-BFDF74E8B804}"/>
                    </a:ext>
                  </a:extLst>
                </p14:cNvPr>
                <p14:cNvContentPartPr/>
                <p14:nvPr/>
              </p14:nvContentPartPr>
              <p14:xfrm>
                <a:off x="275640" y="2317676"/>
                <a:ext cx="325440" cy="196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0DB53C9C-F67B-4A8E-8CA6-BFDF74E8B80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71320" y="2313356"/>
                  <a:ext cx="3340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6A5CBFD-0834-4B7F-9142-9AF537341C4D}"/>
                    </a:ext>
                  </a:extLst>
                </p14:cNvPr>
                <p14:cNvContentPartPr/>
                <p14:nvPr/>
              </p14:nvContentPartPr>
              <p14:xfrm>
                <a:off x="673080" y="2358716"/>
                <a:ext cx="247680" cy="2001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6A5CBFD-0834-4B7F-9142-9AF537341C4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68760" y="2354396"/>
                  <a:ext cx="2563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C1D15544-E7E4-4ADC-95CD-BA3716EAB531}"/>
                    </a:ext>
                  </a:extLst>
                </p14:cNvPr>
                <p14:cNvContentPartPr/>
                <p14:nvPr/>
              </p14:nvContentPartPr>
              <p14:xfrm>
                <a:off x="920760" y="2268356"/>
                <a:ext cx="474480" cy="2296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C1D15544-E7E4-4ADC-95CD-BA3716EAB53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16440" y="2264036"/>
                  <a:ext cx="48312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BACF3C2-3CAF-433C-85A2-11D1239E159A}"/>
                    </a:ext>
                  </a:extLst>
                </p14:cNvPr>
                <p14:cNvContentPartPr/>
                <p14:nvPr/>
              </p14:nvContentPartPr>
              <p14:xfrm>
                <a:off x="1838400" y="2343236"/>
                <a:ext cx="131040" cy="1130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BACF3C2-3CAF-433C-85A2-11D1239E159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834080" y="2338916"/>
                  <a:ext cx="1396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C337BC7E-4CBF-4B15-ABB7-1E674385FB7E}"/>
                    </a:ext>
                  </a:extLst>
                </p14:cNvPr>
                <p14:cNvContentPartPr/>
                <p14:nvPr/>
              </p14:nvContentPartPr>
              <p14:xfrm>
                <a:off x="1872600" y="2169716"/>
                <a:ext cx="22680" cy="367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C337BC7E-4CBF-4B15-ABB7-1E674385FB7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868280" y="2165396"/>
                  <a:ext cx="313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C056783D-EBC8-498A-AE51-968EB9049D4F}"/>
                    </a:ext>
                  </a:extLst>
                </p14:cNvPr>
                <p14:cNvContentPartPr/>
                <p14:nvPr/>
              </p14:nvContentPartPr>
              <p14:xfrm>
                <a:off x="2089320" y="2307596"/>
                <a:ext cx="493200" cy="1692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C056783D-EBC8-498A-AE51-968EB9049D4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085000" y="2303276"/>
                  <a:ext cx="5018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398F5D2-7E4B-4B8F-98F9-AFF163B940D9}"/>
                    </a:ext>
                  </a:extLst>
                </p14:cNvPr>
                <p14:cNvContentPartPr/>
                <p14:nvPr/>
              </p14:nvContentPartPr>
              <p14:xfrm>
                <a:off x="2780160" y="2341796"/>
                <a:ext cx="53280" cy="4860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398F5D2-7E4B-4B8F-98F9-AFF163B940D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775840" y="2337476"/>
                  <a:ext cx="6192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5941879-1FAD-4A65-B282-095752789F20}"/>
                    </a:ext>
                  </a:extLst>
                </p14:cNvPr>
                <p14:cNvContentPartPr/>
                <p14:nvPr/>
              </p14:nvContentPartPr>
              <p14:xfrm>
                <a:off x="2792040" y="2295356"/>
                <a:ext cx="277200" cy="1670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5941879-1FAD-4A65-B282-095752789F2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787720" y="2291036"/>
                  <a:ext cx="2858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4B9B5FB-A8AE-42CA-87C3-9BAB6267C298}"/>
                    </a:ext>
                  </a:extLst>
                </p14:cNvPr>
                <p14:cNvContentPartPr/>
                <p14:nvPr/>
              </p14:nvContentPartPr>
              <p14:xfrm>
                <a:off x="3115680" y="2292836"/>
                <a:ext cx="232920" cy="1702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4B9B5FB-A8AE-42CA-87C3-9BAB6267C29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111360" y="2288516"/>
                  <a:ext cx="2415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4B093341-EAEE-4F6E-9AA5-E1523BFB7B06}"/>
                    </a:ext>
                  </a:extLst>
                </p14:cNvPr>
                <p14:cNvContentPartPr/>
                <p14:nvPr/>
              </p14:nvContentPartPr>
              <p14:xfrm>
                <a:off x="3476400" y="2296436"/>
                <a:ext cx="294840" cy="1918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4B093341-EAEE-4F6E-9AA5-E1523BFB7B0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472080" y="2292116"/>
                  <a:ext cx="3034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0107AF50-F7D0-4966-8EF0-7F1B89C5EBC4}"/>
                    </a:ext>
                  </a:extLst>
                </p14:cNvPr>
                <p14:cNvContentPartPr/>
                <p14:nvPr/>
              </p14:nvContentPartPr>
              <p14:xfrm>
                <a:off x="3865200" y="1942916"/>
                <a:ext cx="220680" cy="5454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0107AF50-F7D0-4966-8EF0-7F1B89C5EBC4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860880" y="1938596"/>
                  <a:ext cx="22932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8D5F7087-BF39-47C6-B413-2600060A0856}"/>
                    </a:ext>
                  </a:extLst>
                </p14:cNvPr>
                <p14:cNvContentPartPr/>
                <p14:nvPr/>
              </p14:nvContentPartPr>
              <p14:xfrm>
                <a:off x="3672600" y="2171156"/>
                <a:ext cx="372960" cy="100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8D5F7087-BF39-47C6-B413-2600060A085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668280" y="2166836"/>
                  <a:ext cx="3816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C0BB86CD-B6AB-40F5-AEDD-DD0178866BCC}"/>
                    </a:ext>
                  </a:extLst>
                </p14:cNvPr>
                <p14:cNvContentPartPr/>
                <p14:nvPr/>
              </p14:nvContentPartPr>
              <p14:xfrm>
                <a:off x="4167240" y="2329196"/>
                <a:ext cx="403200" cy="2116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C0BB86CD-B6AB-40F5-AEDD-DD0178866BC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162920" y="2324876"/>
                  <a:ext cx="4118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81371BC1-05A9-4BFE-8D4E-425E8C622891}"/>
                    </a:ext>
                  </a:extLst>
                </p14:cNvPr>
                <p14:cNvContentPartPr/>
                <p14:nvPr/>
              </p14:nvContentPartPr>
              <p14:xfrm>
                <a:off x="4530480" y="2342876"/>
                <a:ext cx="338400" cy="1998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81371BC1-05A9-4BFE-8D4E-425E8C62289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526160" y="2338556"/>
                  <a:ext cx="3470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B8BC92CB-134A-4874-8F6F-2E411E5B7DAC}"/>
                    </a:ext>
                  </a:extLst>
                </p14:cNvPr>
                <p14:cNvContentPartPr/>
                <p14:nvPr/>
              </p14:nvContentPartPr>
              <p14:xfrm>
                <a:off x="5007120" y="1967396"/>
                <a:ext cx="128160" cy="498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B8BC92CB-134A-4874-8F6F-2E411E5B7DA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002800" y="1963076"/>
                  <a:ext cx="13680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1A1FFD81-FCE5-4857-872D-12CD96718089}"/>
                    </a:ext>
                  </a:extLst>
                </p14:cNvPr>
                <p14:cNvContentPartPr/>
                <p14:nvPr/>
              </p14:nvContentPartPr>
              <p14:xfrm>
                <a:off x="4771680" y="2196716"/>
                <a:ext cx="405000" cy="158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1A1FFD81-FCE5-4857-872D-12CD9671808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767360" y="2192396"/>
                  <a:ext cx="4136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054C3528-B40B-4619-8952-D412F917277C}"/>
                    </a:ext>
                  </a:extLst>
                </p14:cNvPr>
                <p14:cNvContentPartPr/>
                <p14:nvPr/>
              </p14:nvContentPartPr>
              <p14:xfrm>
                <a:off x="5151480" y="2336396"/>
                <a:ext cx="214200" cy="232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054C3528-B40B-4619-8952-D412F917277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147160" y="2332076"/>
                  <a:ext cx="2228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0C7159B9-F901-4B92-AF19-911126E450E8}"/>
                    </a:ext>
                  </a:extLst>
                </p14:cNvPr>
                <p14:cNvContentPartPr/>
                <p14:nvPr/>
              </p14:nvContentPartPr>
              <p14:xfrm>
                <a:off x="5725320" y="2263676"/>
                <a:ext cx="370440" cy="2001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0C7159B9-F901-4B92-AF19-911126E450E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721000" y="2259356"/>
                  <a:ext cx="3790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E3FC338B-C9A6-4472-9A73-00AA085702BC}"/>
                    </a:ext>
                  </a:extLst>
                </p14:cNvPr>
                <p14:cNvContentPartPr/>
                <p14:nvPr/>
              </p14:nvContentPartPr>
              <p14:xfrm>
                <a:off x="6250920" y="2191316"/>
                <a:ext cx="298440" cy="2955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E3FC338B-C9A6-4472-9A73-00AA085702B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246600" y="2186996"/>
                  <a:ext cx="3070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95EF8BF-9FA0-4415-BF52-910432C7DBBE}"/>
                    </a:ext>
                  </a:extLst>
                </p14:cNvPr>
                <p14:cNvContentPartPr/>
                <p14:nvPr/>
              </p14:nvContentPartPr>
              <p14:xfrm>
                <a:off x="6523080" y="2238836"/>
                <a:ext cx="363600" cy="2660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95EF8BF-9FA0-4415-BF52-910432C7DBB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518760" y="2234516"/>
                  <a:ext cx="3722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91A68801-7EDD-4697-B83B-6DA57CEB67B0}"/>
                    </a:ext>
                  </a:extLst>
                </p14:cNvPr>
                <p14:cNvContentPartPr/>
                <p14:nvPr/>
              </p14:nvContentPartPr>
              <p14:xfrm>
                <a:off x="6948240" y="2277716"/>
                <a:ext cx="732600" cy="2498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91A68801-7EDD-4697-B83B-6DA57CEB67B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943920" y="2273396"/>
                  <a:ext cx="7412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0F87F14C-61A2-4CD2-BCA0-0A2E9E7A81AC}"/>
                    </a:ext>
                  </a:extLst>
                </p14:cNvPr>
                <p14:cNvContentPartPr/>
                <p14:nvPr/>
              </p14:nvContentPartPr>
              <p14:xfrm>
                <a:off x="7732320" y="2180876"/>
                <a:ext cx="317520" cy="2700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0F87F14C-61A2-4CD2-BCA0-0A2E9E7A81A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728000" y="2176556"/>
                  <a:ext cx="32616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B7066FC-44C9-479C-8F96-7A7A947CF77D}"/>
                    </a:ext>
                  </a:extLst>
                </p14:cNvPr>
                <p14:cNvContentPartPr/>
                <p14:nvPr/>
              </p14:nvContentPartPr>
              <p14:xfrm>
                <a:off x="8084400" y="2267996"/>
                <a:ext cx="442800" cy="208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B7066FC-44C9-479C-8F96-7A7A947CF77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080080" y="2263676"/>
                  <a:ext cx="4514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830A9F1-9279-4A89-A3DA-8A3A17353F54}"/>
                    </a:ext>
                  </a:extLst>
                </p14:cNvPr>
                <p14:cNvContentPartPr/>
                <p14:nvPr/>
              </p14:nvContentPartPr>
              <p14:xfrm>
                <a:off x="8559240" y="2297156"/>
                <a:ext cx="306720" cy="2408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830A9F1-9279-4A89-A3DA-8A3A17353F5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554920" y="2292836"/>
                  <a:ext cx="3153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168664F-D1F0-4253-8002-28D5495E679F}"/>
                    </a:ext>
                  </a:extLst>
                </p14:cNvPr>
                <p14:cNvContentPartPr/>
                <p14:nvPr/>
              </p14:nvContentPartPr>
              <p14:xfrm>
                <a:off x="8626920" y="2375276"/>
                <a:ext cx="210240" cy="27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168664F-D1F0-4253-8002-28D5495E679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622600" y="2370956"/>
                  <a:ext cx="2188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ED1C22A-22B3-4689-A01C-223CFEEF0D03}"/>
                    </a:ext>
                  </a:extLst>
                </p14:cNvPr>
                <p14:cNvContentPartPr/>
                <p14:nvPr/>
              </p14:nvContentPartPr>
              <p14:xfrm>
                <a:off x="9004200" y="2233076"/>
                <a:ext cx="39240" cy="2498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ED1C22A-22B3-4689-A01C-223CFEEF0D0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999880" y="2228756"/>
                  <a:ext cx="478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5681248-C74A-4EBB-8954-EC5FBC00E78C}"/>
                    </a:ext>
                  </a:extLst>
                </p14:cNvPr>
                <p14:cNvContentPartPr/>
                <p14:nvPr/>
              </p14:nvContentPartPr>
              <p14:xfrm>
                <a:off x="9093480" y="2326316"/>
                <a:ext cx="306000" cy="1656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5681248-C74A-4EBB-8954-EC5FBC00E78C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089160" y="2321996"/>
                  <a:ext cx="3146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CEB79B1-AD21-4B1B-996B-57CB42820275}"/>
                    </a:ext>
                  </a:extLst>
                </p14:cNvPr>
                <p14:cNvContentPartPr/>
                <p14:nvPr/>
              </p14:nvContentPartPr>
              <p14:xfrm>
                <a:off x="9393000" y="2314436"/>
                <a:ext cx="239400" cy="2404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CEB79B1-AD21-4B1B-996B-57CB4282027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388680" y="2310116"/>
                  <a:ext cx="2480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420077CD-DAD8-48D0-9AFA-D41BCB8AC4C7}"/>
                    </a:ext>
                  </a:extLst>
                </p14:cNvPr>
                <p14:cNvContentPartPr/>
                <p14:nvPr/>
              </p14:nvContentPartPr>
              <p14:xfrm>
                <a:off x="9722400" y="2392556"/>
                <a:ext cx="287640" cy="2502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420077CD-DAD8-48D0-9AFA-D41BCB8AC4C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718080" y="2388236"/>
                  <a:ext cx="296280" cy="25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D93D8798-0E06-464F-9061-CB02DD5346CB}"/>
              </a:ext>
            </a:extLst>
          </p:cNvPr>
          <p:cNvGrpSpPr/>
          <p:nvPr/>
        </p:nvGrpSpPr>
        <p:grpSpPr>
          <a:xfrm>
            <a:off x="202200" y="2975036"/>
            <a:ext cx="1059480" cy="571320"/>
            <a:chOff x="202200" y="2975036"/>
            <a:chExt cx="1059480" cy="57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3DABB091-3E42-4B38-8A65-6F1AAE1DC6B7}"/>
                    </a:ext>
                  </a:extLst>
                </p14:cNvPr>
                <p14:cNvContentPartPr/>
                <p14:nvPr/>
              </p14:nvContentPartPr>
              <p14:xfrm>
                <a:off x="202200" y="2975036"/>
                <a:ext cx="413280" cy="5713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3DABB091-3E42-4B38-8A65-6F1AAE1DC6B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97880" y="2970716"/>
                  <a:ext cx="421920" cy="57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070416CF-BEEF-47D9-9DF8-F5A4FEC30AC9}"/>
                    </a:ext>
                  </a:extLst>
                </p14:cNvPr>
                <p14:cNvContentPartPr/>
                <p14:nvPr/>
              </p14:nvContentPartPr>
              <p14:xfrm>
                <a:off x="724920" y="3361676"/>
                <a:ext cx="62280" cy="1033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070416CF-BEEF-47D9-9DF8-F5A4FEC30AC9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20600" y="3357356"/>
                  <a:ext cx="7092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A575344A-EA87-4CD1-B5E6-9CCF8E2AB89B}"/>
                    </a:ext>
                  </a:extLst>
                </p14:cNvPr>
                <p14:cNvContentPartPr/>
                <p14:nvPr/>
              </p14:nvContentPartPr>
              <p14:xfrm>
                <a:off x="743640" y="3226316"/>
                <a:ext cx="30600" cy="21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A575344A-EA87-4CD1-B5E6-9CCF8E2AB89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39320" y="3221996"/>
                  <a:ext cx="39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9E40BC1F-12FC-488B-AFE7-5FFEE72502B8}"/>
                    </a:ext>
                  </a:extLst>
                </p14:cNvPr>
                <p14:cNvContentPartPr/>
                <p14:nvPr/>
              </p14:nvContentPartPr>
              <p14:xfrm>
                <a:off x="926880" y="3277076"/>
                <a:ext cx="334800" cy="2563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9E40BC1F-12FC-488B-AFE7-5FFEE72502B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22560" y="3272756"/>
                  <a:ext cx="343440" cy="264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E960C6A7-E17D-4311-AD47-FFDC5D8B4C1E}"/>
                  </a:ext>
                </a:extLst>
              </p14:cNvPr>
              <p14:cNvContentPartPr/>
              <p14:nvPr/>
            </p14:nvContentPartPr>
            <p14:xfrm>
              <a:off x="75120" y="3826076"/>
              <a:ext cx="354600" cy="66600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E960C6A7-E17D-4311-AD47-FFDC5D8B4C1E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70800" y="3821756"/>
                <a:ext cx="363240" cy="67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CBA33398-6DA6-4CCA-A41E-FC9CF8D2C34E}"/>
                  </a:ext>
                </a:extLst>
              </p14:cNvPr>
              <p14:cNvContentPartPr/>
              <p14:nvPr/>
            </p14:nvContentPartPr>
            <p14:xfrm>
              <a:off x="304440" y="4311716"/>
              <a:ext cx="119520" cy="25920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CBA33398-6DA6-4CCA-A41E-FC9CF8D2C34E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300120" y="4307396"/>
                <a:ext cx="128160" cy="26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2" name="Input penna 131">
                <a:extLst>
                  <a:ext uri="{FF2B5EF4-FFF2-40B4-BE49-F238E27FC236}">
                    <a16:creationId xmlns:a16="http://schemas.microsoft.com/office/drawing/2014/main" id="{CE2271D7-B012-455C-AD34-D386C103389F}"/>
                  </a:ext>
                </a:extLst>
              </p14:cNvPr>
              <p14:cNvContentPartPr/>
              <p14:nvPr/>
            </p14:nvContentPartPr>
            <p14:xfrm>
              <a:off x="495960" y="4117676"/>
              <a:ext cx="169920" cy="497520"/>
            </p14:xfrm>
          </p:contentPart>
        </mc:Choice>
        <mc:Fallback xmlns="">
          <p:pic>
            <p:nvPicPr>
              <p:cNvPr id="132" name="Input penna 131">
                <a:extLst>
                  <a:ext uri="{FF2B5EF4-FFF2-40B4-BE49-F238E27FC236}">
                    <a16:creationId xmlns:a16="http://schemas.microsoft.com/office/drawing/2014/main" id="{CE2271D7-B012-455C-AD34-D386C103389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91640" y="4113356"/>
                <a:ext cx="178560" cy="50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BB4D5074-A08D-4D68-9D4D-3F9A4DAEF11F}"/>
                  </a:ext>
                </a:extLst>
              </p14:cNvPr>
              <p14:cNvContentPartPr/>
              <p14:nvPr/>
            </p14:nvContentPartPr>
            <p14:xfrm>
              <a:off x="603240" y="4259876"/>
              <a:ext cx="253080" cy="29988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BB4D5074-A08D-4D68-9D4D-3F9A4DAEF11F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598920" y="4255556"/>
                <a:ext cx="261720" cy="30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ABF9EFB2-E30A-4D23-90EF-C4C46575BC53}"/>
                  </a:ext>
                </a:extLst>
              </p14:cNvPr>
              <p14:cNvContentPartPr/>
              <p14:nvPr/>
            </p14:nvContentPartPr>
            <p14:xfrm>
              <a:off x="639960" y="4387676"/>
              <a:ext cx="209160" cy="2844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ABF9EFB2-E30A-4D23-90EF-C4C46575BC53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635640" y="4383356"/>
                <a:ext cx="21780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4A81B618-4A8C-46A5-801F-8A5D95A511A2}"/>
                  </a:ext>
                </a:extLst>
              </p14:cNvPr>
              <p14:cNvContentPartPr/>
              <p14:nvPr/>
            </p14:nvContentPartPr>
            <p14:xfrm>
              <a:off x="956400" y="4137476"/>
              <a:ext cx="135720" cy="46764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4A81B618-4A8C-46A5-801F-8A5D95A511A2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952080" y="4133156"/>
                <a:ext cx="144360" cy="47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36" name="Input penna 135">
                <a:extLst>
                  <a:ext uri="{FF2B5EF4-FFF2-40B4-BE49-F238E27FC236}">
                    <a16:creationId xmlns:a16="http://schemas.microsoft.com/office/drawing/2014/main" id="{B9176DAA-B4A1-4221-A2F4-07F4AEABB049}"/>
                  </a:ext>
                </a:extLst>
              </p14:cNvPr>
              <p14:cNvContentPartPr/>
              <p14:nvPr/>
            </p14:nvContentPartPr>
            <p14:xfrm>
              <a:off x="1295160" y="4391276"/>
              <a:ext cx="132120" cy="23400"/>
            </p14:xfrm>
          </p:contentPart>
        </mc:Choice>
        <mc:Fallback xmlns="">
          <p:pic>
            <p:nvPicPr>
              <p:cNvPr id="136" name="Input penna 135">
                <a:extLst>
                  <a:ext uri="{FF2B5EF4-FFF2-40B4-BE49-F238E27FC236}">
                    <a16:creationId xmlns:a16="http://schemas.microsoft.com/office/drawing/2014/main" id="{B9176DAA-B4A1-4221-A2F4-07F4AEABB049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1290840" y="4386956"/>
                <a:ext cx="14076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37" name="Input penna 136">
                <a:extLst>
                  <a:ext uri="{FF2B5EF4-FFF2-40B4-BE49-F238E27FC236}">
                    <a16:creationId xmlns:a16="http://schemas.microsoft.com/office/drawing/2014/main" id="{CDC47058-A2A6-4B54-ABBA-574EA2E8B603}"/>
                  </a:ext>
                </a:extLst>
              </p14:cNvPr>
              <p14:cNvContentPartPr/>
              <p14:nvPr/>
            </p14:nvContentPartPr>
            <p14:xfrm>
              <a:off x="1263120" y="4492076"/>
              <a:ext cx="201960" cy="39960"/>
            </p14:xfrm>
          </p:contentPart>
        </mc:Choice>
        <mc:Fallback xmlns="">
          <p:pic>
            <p:nvPicPr>
              <p:cNvPr id="137" name="Input penna 136">
                <a:extLst>
                  <a:ext uri="{FF2B5EF4-FFF2-40B4-BE49-F238E27FC236}">
                    <a16:creationId xmlns:a16="http://schemas.microsoft.com/office/drawing/2014/main" id="{CDC47058-A2A6-4B54-ABBA-574EA2E8B603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1258800" y="4487756"/>
                <a:ext cx="210600" cy="4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D5D075DE-28C1-4421-BEE2-68CFED83A625}"/>
                  </a:ext>
                </a:extLst>
              </p14:cNvPr>
              <p14:cNvContentPartPr/>
              <p14:nvPr/>
            </p14:nvContentPartPr>
            <p14:xfrm>
              <a:off x="1601520" y="4113356"/>
              <a:ext cx="312480" cy="40680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D5D075DE-28C1-4421-BEE2-68CFED83A625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1597200" y="4109036"/>
                <a:ext cx="321120" cy="41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39" name="Input penna 138">
                <a:extLst>
                  <a:ext uri="{FF2B5EF4-FFF2-40B4-BE49-F238E27FC236}">
                    <a16:creationId xmlns:a16="http://schemas.microsoft.com/office/drawing/2014/main" id="{CEF46326-9ACE-4ECF-A004-51890DDE2417}"/>
                  </a:ext>
                </a:extLst>
              </p14:cNvPr>
              <p14:cNvContentPartPr/>
              <p14:nvPr/>
            </p14:nvContentPartPr>
            <p14:xfrm>
              <a:off x="1685040" y="4304516"/>
              <a:ext cx="182880" cy="34200"/>
            </p14:xfrm>
          </p:contentPart>
        </mc:Choice>
        <mc:Fallback xmlns="">
          <p:pic>
            <p:nvPicPr>
              <p:cNvPr id="139" name="Input penna 138">
                <a:extLst>
                  <a:ext uri="{FF2B5EF4-FFF2-40B4-BE49-F238E27FC236}">
                    <a16:creationId xmlns:a16="http://schemas.microsoft.com/office/drawing/2014/main" id="{CEF46326-9ACE-4ECF-A004-51890DDE2417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1680720" y="4300196"/>
                <a:ext cx="19152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40" name="Input penna 139">
                <a:extLst>
                  <a:ext uri="{FF2B5EF4-FFF2-40B4-BE49-F238E27FC236}">
                    <a16:creationId xmlns:a16="http://schemas.microsoft.com/office/drawing/2014/main" id="{5E4935A5-104B-4C6B-8041-C0F79D2D4976}"/>
                  </a:ext>
                </a:extLst>
              </p14:cNvPr>
              <p14:cNvContentPartPr/>
              <p14:nvPr/>
            </p14:nvContentPartPr>
            <p14:xfrm>
              <a:off x="2007240" y="3972956"/>
              <a:ext cx="151560" cy="187560"/>
            </p14:xfrm>
          </p:contentPart>
        </mc:Choice>
        <mc:Fallback xmlns="">
          <p:pic>
            <p:nvPicPr>
              <p:cNvPr id="140" name="Input penna 139">
                <a:extLst>
                  <a:ext uri="{FF2B5EF4-FFF2-40B4-BE49-F238E27FC236}">
                    <a16:creationId xmlns:a16="http://schemas.microsoft.com/office/drawing/2014/main" id="{5E4935A5-104B-4C6B-8041-C0F79D2D4976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2002920" y="3968636"/>
                <a:ext cx="16020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41" name="Input penna 140">
                <a:extLst>
                  <a:ext uri="{FF2B5EF4-FFF2-40B4-BE49-F238E27FC236}">
                    <a16:creationId xmlns:a16="http://schemas.microsoft.com/office/drawing/2014/main" id="{63447263-99DF-4B54-A3CD-2680F34DA71B}"/>
                  </a:ext>
                </a:extLst>
              </p14:cNvPr>
              <p14:cNvContentPartPr/>
              <p14:nvPr/>
            </p14:nvContentPartPr>
            <p14:xfrm>
              <a:off x="2267520" y="4436996"/>
              <a:ext cx="215280" cy="24120"/>
            </p14:xfrm>
          </p:contentPart>
        </mc:Choice>
        <mc:Fallback xmlns="">
          <p:pic>
            <p:nvPicPr>
              <p:cNvPr id="141" name="Input penna 140">
                <a:extLst>
                  <a:ext uri="{FF2B5EF4-FFF2-40B4-BE49-F238E27FC236}">
                    <a16:creationId xmlns:a16="http://schemas.microsoft.com/office/drawing/2014/main" id="{63447263-99DF-4B54-A3CD-2680F34DA71B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2263200" y="4432676"/>
                <a:ext cx="22392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42" name="Input penna 141">
                <a:extLst>
                  <a:ext uri="{FF2B5EF4-FFF2-40B4-BE49-F238E27FC236}">
                    <a16:creationId xmlns:a16="http://schemas.microsoft.com/office/drawing/2014/main" id="{15716BAF-4184-430C-9D56-F5C043D23061}"/>
                  </a:ext>
                </a:extLst>
              </p14:cNvPr>
              <p14:cNvContentPartPr/>
              <p14:nvPr/>
            </p14:nvContentPartPr>
            <p14:xfrm>
              <a:off x="2342400" y="4335116"/>
              <a:ext cx="35640" cy="230760"/>
            </p14:xfrm>
          </p:contentPart>
        </mc:Choice>
        <mc:Fallback xmlns="">
          <p:pic>
            <p:nvPicPr>
              <p:cNvPr id="142" name="Input penna 141">
                <a:extLst>
                  <a:ext uri="{FF2B5EF4-FFF2-40B4-BE49-F238E27FC236}">
                    <a16:creationId xmlns:a16="http://schemas.microsoft.com/office/drawing/2014/main" id="{15716BAF-4184-430C-9D56-F5C043D23061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2338080" y="4330796"/>
                <a:ext cx="4428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43" name="Input penna 142">
                <a:extLst>
                  <a:ext uri="{FF2B5EF4-FFF2-40B4-BE49-F238E27FC236}">
                    <a16:creationId xmlns:a16="http://schemas.microsoft.com/office/drawing/2014/main" id="{CAD0177A-97D2-427B-8785-416A163F5C89}"/>
                  </a:ext>
                </a:extLst>
              </p14:cNvPr>
              <p14:cNvContentPartPr/>
              <p14:nvPr/>
            </p14:nvContentPartPr>
            <p14:xfrm>
              <a:off x="2773320" y="4128476"/>
              <a:ext cx="335160" cy="390600"/>
            </p14:xfrm>
          </p:contentPart>
        </mc:Choice>
        <mc:Fallback xmlns="">
          <p:pic>
            <p:nvPicPr>
              <p:cNvPr id="143" name="Input penna 142">
                <a:extLst>
                  <a:ext uri="{FF2B5EF4-FFF2-40B4-BE49-F238E27FC236}">
                    <a16:creationId xmlns:a16="http://schemas.microsoft.com/office/drawing/2014/main" id="{CAD0177A-97D2-427B-8785-416A163F5C89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2769000" y="4124156"/>
                <a:ext cx="343800" cy="39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92EF085B-468C-4BDF-94EA-3FDC660CEDC9}"/>
                  </a:ext>
                </a:extLst>
              </p14:cNvPr>
              <p14:cNvContentPartPr/>
              <p14:nvPr/>
            </p14:nvContentPartPr>
            <p14:xfrm>
              <a:off x="3161400" y="4452836"/>
              <a:ext cx="158400" cy="16596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92EF085B-468C-4BDF-94EA-3FDC660CEDC9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3157080" y="4448516"/>
                <a:ext cx="16704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45" name="Input penna 144">
                <a:extLst>
                  <a:ext uri="{FF2B5EF4-FFF2-40B4-BE49-F238E27FC236}">
                    <a16:creationId xmlns:a16="http://schemas.microsoft.com/office/drawing/2014/main" id="{76D4D09E-E1F2-4F47-8F51-583F988CAE16}"/>
                  </a:ext>
                </a:extLst>
              </p14:cNvPr>
              <p14:cNvContentPartPr/>
              <p14:nvPr/>
            </p14:nvContentPartPr>
            <p14:xfrm>
              <a:off x="3381720" y="4552556"/>
              <a:ext cx="125280" cy="7560"/>
            </p14:xfrm>
          </p:contentPart>
        </mc:Choice>
        <mc:Fallback xmlns="">
          <p:pic>
            <p:nvPicPr>
              <p:cNvPr id="145" name="Input penna 144">
                <a:extLst>
                  <a:ext uri="{FF2B5EF4-FFF2-40B4-BE49-F238E27FC236}">
                    <a16:creationId xmlns:a16="http://schemas.microsoft.com/office/drawing/2014/main" id="{76D4D09E-E1F2-4F47-8F51-583F988CAE16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3377400" y="4548236"/>
                <a:ext cx="13392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46" name="Input penna 145">
                <a:extLst>
                  <a:ext uri="{FF2B5EF4-FFF2-40B4-BE49-F238E27FC236}">
                    <a16:creationId xmlns:a16="http://schemas.microsoft.com/office/drawing/2014/main" id="{B064C58C-E3A4-4DF5-86D3-5F92F90EF6C6}"/>
                  </a:ext>
                </a:extLst>
              </p14:cNvPr>
              <p14:cNvContentPartPr/>
              <p14:nvPr/>
            </p14:nvContentPartPr>
            <p14:xfrm>
              <a:off x="3621120" y="4510436"/>
              <a:ext cx="20880" cy="198720"/>
            </p14:xfrm>
          </p:contentPart>
        </mc:Choice>
        <mc:Fallback xmlns="">
          <p:pic>
            <p:nvPicPr>
              <p:cNvPr id="146" name="Input penna 145">
                <a:extLst>
                  <a:ext uri="{FF2B5EF4-FFF2-40B4-BE49-F238E27FC236}">
                    <a16:creationId xmlns:a16="http://schemas.microsoft.com/office/drawing/2014/main" id="{B064C58C-E3A4-4DF5-86D3-5F92F90EF6C6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3616800" y="4506116"/>
                <a:ext cx="29520" cy="20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D81780AA-3200-47E6-B6F2-6FADDBF931E5}"/>
              </a:ext>
            </a:extLst>
          </p:cNvPr>
          <p:cNvGrpSpPr/>
          <p:nvPr/>
        </p:nvGrpSpPr>
        <p:grpSpPr>
          <a:xfrm>
            <a:off x="3930360" y="3918956"/>
            <a:ext cx="995400" cy="626760"/>
            <a:chOff x="3930360" y="3918956"/>
            <a:chExt cx="995400" cy="62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E29FD3E1-539B-4294-BF4A-2B0A19F9E7E0}"/>
                    </a:ext>
                  </a:extLst>
                </p14:cNvPr>
                <p14:cNvContentPartPr/>
                <p14:nvPr/>
              </p14:nvContentPartPr>
              <p14:xfrm>
                <a:off x="3930360" y="4139276"/>
                <a:ext cx="291240" cy="353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E29FD3E1-539B-4294-BF4A-2B0A19F9E7E0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926040" y="4134956"/>
                  <a:ext cx="29988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FC166837-4C52-415C-B8E2-1B5B6DE9DF8D}"/>
                    </a:ext>
                  </a:extLst>
                </p14:cNvPr>
                <p14:cNvContentPartPr/>
                <p14:nvPr/>
              </p14:nvContentPartPr>
              <p14:xfrm>
                <a:off x="3972120" y="4336556"/>
                <a:ext cx="207000" cy="248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FC166837-4C52-415C-B8E2-1B5B6DE9DF8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967800" y="4332236"/>
                  <a:ext cx="2156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59BFB5D-9D2A-4117-ACFE-2B8DC258E226}"/>
                    </a:ext>
                  </a:extLst>
                </p14:cNvPr>
                <p14:cNvContentPartPr/>
                <p14:nvPr/>
              </p14:nvContentPartPr>
              <p14:xfrm>
                <a:off x="4244640" y="3984116"/>
                <a:ext cx="132480" cy="1407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59BFB5D-9D2A-4117-ACFE-2B8DC258E22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240320" y="3979796"/>
                  <a:ext cx="1411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D0B786F-0B77-44E9-8FEA-037529801F09}"/>
                    </a:ext>
                  </a:extLst>
                </p14:cNvPr>
                <p14:cNvContentPartPr/>
                <p14:nvPr/>
              </p14:nvContentPartPr>
              <p14:xfrm>
                <a:off x="4454880" y="4047836"/>
                <a:ext cx="164880" cy="158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D0B786F-0B77-44E9-8FEA-037529801F0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450560" y="4043516"/>
                  <a:ext cx="173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3C4482B-F8C7-4991-A97A-A90916E2CDA7}"/>
                    </a:ext>
                  </a:extLst>
                </p14:cNvPr>
                <p14:cNvContentPartPr/>
                <p14:nvPr/>
              </p14:nvContentPartPr>
              <p14:xfrm>
                <a:off x="4730280" y="3918956"/>
                <a:ext cx="9720" cy="1962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3C4482B-F8C7-4991-A97A-A90916E2CDA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725960" y="3914636"/>
                  <a:ext cx="183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C6F7BA7-7DA4-4DE7-B9AA-A6BC7EB516CE}"/>
                    </a:ext>
                  </a:extLst>
                </p14:cNvPr>
                <p14:cNvContentPartPr/>
                <p14:nvPr/>
              </p14:nvContentPartPr>
              <p14:xfrm>
                <a:off x="4656480" y="4442756"/>
                <a:ext cx="269280" cy="169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C6F7BA7-7DA4-4DE7-B9AA-A6BC7EB516C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652160" y="4438436"/>
                  <a:ext cx="2779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461221A1-E5EA-4CB9-87AA-5A13C5CAD88E}"/>
                    </a:ext>
                  </a:extLst>
                </p14:cNvPr>
                <p14:cNvContentPartPr/>
                <p14:nvPr/>
              </p14:nvContentPartPr>
              <p14:xfrm>
                <a:off x="4780320" y="4344836"/>
                <a:ext cx="33840" cy="2008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461221A1-E5EA-4CB9-87AA-5A13C5CAD88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776000" y="4340516"/>
                  <a:ext cx="4248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CB2556F5-7F29-4A1C-9A7A-8DE4C6DD434B}"/>
              </a:ext>
            </a:extLst>
          </p:cNvPr>
          <p:cNvGrpSpPr/>
          <p:nvPr/>
        </p:nvGrpSpPr>
        <p:grpSpPr>
          <a:xfrm>
            <a:off x="7209240" y="4140716"/>
            <a:ext cx="3081240" cy="495720"/>
            <a:chOff x="7209240" y="4140716"/>
            <a:chExt cx="3081240" cy="49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C3B919DD-7B8B-47D4-A298-3CE7557E110F}"/>
                    </a:ext>
                  </a:extLst>
                </p14:cNvPr>
                <p14:cNvContentPartPr/>
                <p14:nvPr/>
              </p14:nvContentPartPr>
              <p14:xfrm>
                <a:off x="7209240" y="4404236"/>
                <a:ext cx="298440" cy="14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C3B919DD-7B8B-47D4-A298-3CE7557E110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204920" y="4399916"/>
                  <a:ext cx="307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AEE121B7-CEBD-4177-9483-50F8CE213644}"/>
                    </a:ext>
                  </a:extLst>
                </p14:cNvPr>
                <p14:cNvContentPartPr/>
                <p14:nvPr/>
              </p14:nvContentPartPr>
              <p14:xfrm>
                <a:off x="7352160" y="4319636"/>
                <a:ext cx="27000" cy="2019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AEE121B7-CEBD-4177-9483-50F8CE21364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347840" y="4315316"/>
                  <a:ext cx="356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7CE4AD56-9FA1-411B-9581-8F96BF3E5B72}"/>
                    </a:ext>
                  </a:extLst>
                </p14:cNvPr>
                <p14:cNvContentPartPr/>
                <p14:nvPr/>
              </p14:nvContentPartPr>
              <p14:xfrm>
                <a:off x="7784520" y="4140716"/>
                <a:ext cx="357480" cy="3798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7CE4AD56-9FA1-411B-9581-8F96BF3E5B7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780200" y="4136396"/>
                  <a:ext cx="36612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9E8E4CF5-9418-42B9-A7C9-6B66274A7984}"/>
                    </a:ext>
                  </a:extLst>
                </p14:cNvPr>
                <p14:cNvContentPartPr/>
                <p14:nvPr/>
              </p14:nvContentPartPr>
              <p14:xfrm>
                <a:off x="8184480" y="4492076"/>
                <a:ext cx="154440" cy="1404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9E8E4CF5-9418-42B9-A7C9-6B66274A7984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180160" y="4487756"/>
                  <a:ext cx="16308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BCCE79E8-3479-4637-97E1-08F1B1DD3DFF}"/>
                    </a:ext>
                  </a:extLst>
                </p14:cNvPr>
                <p14:cNvContentPartPr/>
                <p14:nvPr/>
              </p14:nvContentPartPr>
              <p14:xfrm>
                <a:off x="8512800" y="4191116"/>
                <a:ext cx="234720" cy="3150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BCCE79E8-3479-4637-97E1-08F1B1DD3DF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508480" y="4186796"/>
                  <a:ext cx="24336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3E46611-E113-4E18-9311-4C254152DB7A}"/>
                    </a:ext>
                  </a:extLst>
                </p14:cNvPr>
                <p14:cNvContentPartPr/>
                <p14:nvPr/>
              </p14:nvContentPartPr>
              <p14:xfrm>
                <a:off x="8533320" y="4373636"/>
                <a:ext cx="222480" cy="133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3E46611-E113-4E18-9311-4C254152DB7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529000" y="4369316"/>
                  <a:ext cx="231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1010C65-3C38-407D-BDB5-06569A43CA12}"/>
                    </a:ext>
                  </a:extLst>
                </p14:cNvPr>
                <p14:cNvContentPartPr/>
                <p14:nvPr/>
              </p14:nvContentPartPr>
              <p14:xfrm>
                <a:off x="9031200" y="4394516"/>
                <a:ext cx="242280" cy="133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1010C65-3C38-407D-BDB5-06569A43CA1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026880" y="4390196"/>
                  <a:ext cx="2509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5B22C53-004D-435E-84A9-380D73EA552B}"/>
                    </a:ext>
                  </a:extLst>
                </p14:cNvPr>
                <p14:cNvContentPartPr/>
                <p14:nvPr/>
              </p14:nvContentPartPr>
              <p14:xfrm>
                <a:off x="9125160" y="4360676"/>
                <a:ext cx="18360" cy="1857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5B22C53-004D-435E-84A9-380D73EA552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120840" y="4356356"/>
                  <a:ext cx="270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39D65C65-1E87-42DA-8919-E45085CCA0D3}"/>
                    </a:ext>
                  </a:extLst>
                </p14:cNvPr>
                <p14:cNvContentPartPr/>
                <p14:nvPr/>
              </p14:nvContentPartPr>
              <p14:xfrm>
                <a:off x="9390120" y="4173476"/>
                <a:ext cx="428760" cy="4006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39D65C65-1E87-42DA-8919-E45085CCA0D3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385800" y="4169156"/>
                  <a:ext cx="43740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47CAC37-3BAC-48E2-8246-A7EBA850EEE6}"/>
                    </a:ext>
                  </a:extLst>
                </p14:cNvPr>
                <p14:cNvContentPartPr/>
                <p14:nvPr/>
              </p14:nvContentPartPr>
              <p14:xfrm>
                <a:off x="9911760" y="4487036"/>
                <a:ext cx="378720" cy="149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47CAC37-3BAC-48E2-8246-A7EBA850EEE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907440" y="4482716"/>
                  <a:ext cx="38736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813C2835-4D2B-4F56-BD7F-5312991622DC}"/>
              </a:ext>
            </a:extLst>
          </p:cNvPr>
          <p:cNvGrpSpPr/>
          <p:nvPr/>
        </p:nvGrpSpPr>
        <p:grpSpPr>
          <a:xfrm>
            <a:off x="127320" y="5163836"/>
            <a:ext cx="826560" cy="253080"/>
            <a:chOff x="127320" y="5163836"/>
            <a:chExt cx="826560" cy="25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6DE6C255-8D4D-4AC6-BD55-4A274E3F7959}"/>
                    </a:ext>
                  </a:extLst>
                </p14:cNvPr>
                <p14:cNvContentPartPr/>
                <p14:nvPr/>
              </p14:nvContentPartPr>
              <p14:xfrm>
                <a:off x="127320" y="5163836"/>
                <a:ext cx="423360" cy="2433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6DE6C255-8D4D-4AC6-BD55-4A274E3F795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23000" y="5159516"/>
                  <a:ext cx="4320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1E530C36-389B-4943-A399-B6580F9BE85D}"/>
                    </a:ext>
                  </a:extLst>
                </p14:cNvPr>
                <p14:cNvContentPartPr/>
                <p14:nvPr/>
              </p14:nvContentPartPr>
              <p14:xfrm>
                <a:off x="670920" y="5248436"/>
                <a:ext cx="282960" cy="1684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1E530C36-389B-4943-A399-B6580F9BE85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66600" y="5244116"/>
                  <a:ext cx="29160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927125B8-4F24-43AB-B9E3-658FBDFA8DAB}"/>
              </a:ext>
            </a:extLst>
          </p:cNvPr>
          <p:cNvGrpSpPr/>
          <p:nvPr/>
        </p:nvGrpSpPr>
        <p:grpSpPr>
          <a:xfrm>
            <a:off x="1424040" y="4880516"/>
            <a:ext cx="3118680" cy="938880"/>
            <a:chOff x="1424040" y="4880516"/>
            <a:chExt cx="3118680" cy="93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159ED9D7-10FA-4861-8EFB-9874340FF458}"/>
                    </a:ext>
                  </a:extLst>
                </p14:cNvPr>
                <p14:cNvContentPartPr/>
                <p14:nvPr/>
              </p14:nvContentPartPr>
              <p14:xfrm>
                <a:off x="1506480" y="5258156"/>
                <a:ext cx="29880" cy="5612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159ED9D7-10FA-4861-8EFB-9874340FF45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502160" y="5253836"/>
                  <a:ext cx="3852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C4E59C2-3C64-499E-B524-5EF9C6C989F4}"/>
                    </a:ext>
                  </a:extLst>
                </p14:cNvPr>
                <p14:cNvContentPartPr/>
                <p14:nvPr/>
              </p14:nvContentPartPr>
              <p14:xfrm>
                <a:off x="1424040" y="5251316"/>
                <a:ext cx="302760" cy="1915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C4E59C2-3C64-499E-B524-5EF9C6C989F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419720" y="5246996"/>
                  <a:ext cx="3114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77E8513-0545-4CD4-ADC4-64698C899B51}"/>
                    </a:ext>
                  </a:extLst>
                </p14:cNvPr>
                <p14:cNvContentPartPr/>
                <p14:nvPr/>
              </p14:nvContentPartPr>
              <p14:xfrm>
                <a:off x="1780440" y="5276156"/>
                <a:ext cx="275040" cy="2023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77E8513-0545-4CD4-ADC4-64698C899B5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776120" y="5271836"/>
                  <a:ext cx="2836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3F1AD6B0-28F6-473F-A504-9ECC35E1BDCC}"/>
                    </a:ext>
                  </a:extLst>
                </p14:cNvPr>
                <p14:cNvContentPartPr/>
                <p14:nvPr/>
              </p14:nvContentPartPr>
              <p14:xfrm>
                <a:off x="2182560" y="4880516"/>
                <a:ext cx="349560" cy="6102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3F1AD6B0-28F6-473F-A504-9ECC35E1BDC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178240" y="4876196"/>
                  <a:ext cx="358200" cy="61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D328B83-B4AE-445D-B39F-B6D9AD6EF707}"/>
                    </a:ext>
                  </a:extLst>
                </p14:cNvPr>
                <p14:cNvContentPartPr/>
                <p14:nvPr/>
              </p14:nvContentPartPr>
              <p14:xfrm>
                <a:off x="2411520" y="5225396"/>
                <a:ext cx="98280" cy="2289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D328B83-B4AE-445D-B39F-B6D9AD6EF70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407200" y="5221076"/>
                  <a:ext cx="1069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31B27EC-518D-4A52-AD12-F6D33FCC3871}"/>
                    </a:ext>
                  </a:extLst>
                </p14:cNvPr>
                <p14:cNvContentPartPr/>
                <p14:nvPr/>
              </p14:nvContentPartPr>
              <p14:xfrm>
                <a:off x="2680080" y="5336996"/>
                <a:ext cx="234360" cy="1609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31B27EC-518D-4A52-AD12-F6D33FCC387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675760" y="5332676"/>
                  <a:ext cx="2430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066AD628-4D7D-4EAA-84E0-F49DF3380056}"/>
                    </a:ext>
                  </a:extLst>
                </p14:cNvPr>
                <p14:cNvContentPartPr/>
                <p14:nvPr/>
              </p14:nvContentPartPr>
              <p14:xfrm>
                <a:off x="2996520" y="5285516"/>
                <a:ext cx="278280" cy="1882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066AD628-4D7D-4EAA-84E0-F49DF338005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992200" y="5281196"/>
                  <a:ext cx="2869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33FFC340-DC81-4B8E-9492-832B66160172}"/>
                    </a:ext>
                  </a:extLst>
                </p14:cNvPr>
                <p14:cNvContentPartPr/>
                <p14:nvPr/>
              </p14:nvContentPartPr>
              <p14:xfrm>
                <a:off x="3410160" y="5291276"/>
                <a:ext cx="492480" cy="1846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33FFC340-DC81-4B8E-9492-832B6616017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405840" y="5286956"/>
                  <a:ext cx="5011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41AFFAC3-E3DC-4DFE-A467-0AACFDF96098}"/>
                    </a:ext>
                  </a:extLst>
                </p14:cNvPr>
                <p14:cNvContentPartPr/>
                <p14:nvPr/>
              </p14:nvContentPartPr>
              <p14:xfrm>
                <a:off x="4012440" y="5309996"/>
                <a:ext cx="86760" cy="1278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41AFFAC3-E3DC-4DFE-A467-0AACFDF96098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008120" y="5305676"/>
                  <a:ext cx="9540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2AF5905B-0290-47CD-A256-4C6517BF3E9C}"/>
                    </a:ext>
                  </a:extLst>
                </p14:cNvPr>
                <p14:cNvContentPartPr/>
                <p14:nvPr/>
              </p14:nvContentPartPr>
              <p14:xfrm>
                <a:off x="4024680" y="5112716"/>
                <a:ext cx="30960" cy="201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2AF5905B-0290-47CD-A256-4C6517BF3E9C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020360" y="5108396"/>
                  <a:ext cx="39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EAFC728-24CD-414D-B8B7-DA99EDF50CBC}"/>
                    </a:ext>
                  </a:extLst>
                </p14:cNvPr>
                <p14:cNvContentPartPr/>
                <p14:nvPr/>
              </p14:nvContentPartPr>
              <p14:xfrm>
                <a:off x="4282440" y="5300996"/>
                <a:ext cx="260280" cy="1576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EAFC728-24CD-414D-B8B7-DA99EDF50CB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278120" y="5296676"/>
                  <a:ext cx="268920" cy="166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85" name="Input penna 184">
                <a:extLst>
                  <a:ext uri="{FF2B5EF4-FFF2-40B4-BE49-F238E27FC236}">
                    <a16:creationId xmlns:a16="http://schemas.microsoft.com/office/drawing/2014/main" id="{FED01D13-7095-4E19-BB30-FC800C0CDDC2}"/>
                  </a:ext>
                </a:extLst>
              </p14:cNvPr>
              <p14:cNvContentPartPr/>
              <p14:nvPr/>
            </p14:nvContentPartPr>
            <p14:xfrm>
              <a:off x="5008200" y="5282996"/>
              <a:ext cx="414000" cy="217440"/>
            </p14:xfrm>
          </p:contentPart>
        </mc:Choice>
        <mc:Fallback xmlns="">
          <p:pic>
            <p:nvPicPr>
              <p:cNvPr id="185" name="Input penna 184">
                <a:extLst>
                  <a:ext uri="{FF2B5EF4-FFF2-40B4-BE49-F238E27FC236}">
                    <a16:creationId xmlns:a16="http://schemas.microsoft.com/office/drawing/2014/main" id="{FED01D13-7095-4E19-BB30-FC800C0CDDC2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5003880" y="5278676"/>
                <a:ext cx="422640" cy="226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B89AD790-F514-4552-972D-7A6B9C71BB19}"/>
              </a:ext>
            </a:extLst>
          </p:cNvPr>
          <p:cNvGrpSpPr/>
          <p:nvPr/>
        </p:nvGrpSpPr>
        <p:grpSpPr>
          <a:xfrm>
            <a:off x="5915400" y="4950716"/>
            <a:ext cx="1681920" cy="937080"/>
            <a:chOff x="5915400" y="4950716"/>
            <a:chExt cx="1681920" cy="93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7C974F4-029B-4A41-A9C9-5277F6DED76F}"/>
                    </a:ext>
                  </a:extLst>
                </p14:cNvPr>
                <p14:cNvContentPartPr/>
                <p14:nvPr/>
              </p14:nvContentPartPr>
              <p14:xfrm>
                <a:off x="5915400" y="5244836"/>
                <a:ext cx="562680" cy="2232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7C974F4-029B-4A41-A9C9-5277F6DED76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911080" y="5240516"/>
                  <a:ext cx="5713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88F46B3-F536-4E98-B5EC-677B4CB5761B}"/>
                    </a:ext>
                  </a:extLst>
                </p14:cNvPr>
                <p14:cNvContentPartPr/>
                <p14:nvPr/>
              </p14:nvContentPartPr>
              <p14:xfrm>
                <a:off x="6608400" y="5298116"/>
                <a:ext cx="266400" cy="2116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88F46B3-F536-4E98-B5EC-677B4CB5761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604080" y="5293796"/>
                  <a:ext cx="2750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C4EEE4CA-0D52-49AA-830B-903468F9199A}"/>
                    </a:ext>
                  </a:extLst>
                </p14:cNvPr>
                <p14:cNvContentPartPr/>
                <p14:nvPr/>
              </p14:nvContentPartPr>
              <p14:xfrm>
                <a:off x="6801720" y="4950716"/>
                <a:ext cx="498960" cy="8409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C4EEE4CA-0D52-49AA-830B-903468F9199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797400" y="4946396"/>
                  <a:ext cx="507600" cy="84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916C80AD-04CD-42AB-8861-E27C64D8F644}"/>
                    </a:ext>
                  </a:extLst>
                </p14:cNvPr>
                <p14:cNvContentPartPr/>
                <p14:nvPr/>
              </p14:nvContentPartPr>
              <p14:xfrm>
                <a:off x="7133640" y="5037116"/>
                <a:ext cx="386640" cy="8506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916C80AD-04CD-42AB-8861-E27C64D8F64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129320" y="5032796"/>
                  <a:ext cx="395280" cy="85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73D09BD-F3D3-4EC1-B867-18EC73862608}"/>
                    </a:ext>
                  </a:extLst>
                </p14:cNvPr>
                <p14:cNvContentPartPr/>
                <p14:nvPr/>
              </p14:nvContentPartPr>
              <p14:xfrm>
                <a:off x="7522800" y="5483876"/>
                <a:ext cx="74520" cy="86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73D09BD-F3D3-4EC1-B867-18EC7386260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518480" y="5479556"/>
                  <a:ext cx="8316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3EED5227-000F-4277-AFBE-2F753FFE50C4}"/>
              </a:ext>
            </a:extLst>
          </p:cNvPr>
          <p:cNvGrpSpPr/>
          <p:nvPr/>
        </p:nvGrpSpPr>
        <p:grpSpPr>
          <a:xfrm>
            <a:off x="7949760" y="5032436"/>
            <a:ext cx="1539000" cy="526320"/>
            <a:chOff x="7949760" y="5032436"/>
            <a:chExt cx="1539000" cy="52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F0F1CFA7-B540-400A-BEDA-A1949E76DEFD}"/>
                    </a:ext>
                  </a:extLst>
                </p14:cNvPr>
                <p14:cNvContentPartPr/>
                <p14:nvPr/>
              </p14:nvContentPartPr>
              <p14:xfrm>
                <a:off x="7949760" y="5272556"/>
                <a:ext cx="287640" cy="1792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F0F1CFA7-B540-400A-BEDA-A1949E76DEF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945440" y="5268236"/>
                  <a:ext cx="2962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AC3C83E-9972-43E7-AC3F-7226A136B5EC}"/>
                    </a:ext>
                  </a:extLst>
                </p14:cNvPr>
                <p14:cNvContentPartPr/>
                <p14:nvPr/>
              </p14:nvContentPartPr>
              <p14:xfrm>
                <a:off x="8359080" y="5336996"/>
                <a:ext cx="643680" cy="207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AC3C83E-9972-43E7-AC3F-7226A136B5E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354760" y="5332676"/>
                  <a:ext cx="6523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6C0F679-FA11-4D35-9085-85342B2C9722}"/>
                    </a:ext>
                  </a:extLst>
                </p14:cNvPr>
                <p14:cNvContentPartPr/>
                <p14:nvPr/>
              </p14:nvContentPartPr>
              <p14:xfrm>
                <a:off x="9148920" y="5032436"/>
                <a:ext cx="298080" cy="5263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6C0F679-FA11-4D35-9085-85342B2C9722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144600" y="5028116"/>
                  <a:ext cx="30672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7DDD99C-0B5B-4764-A424-5D861FED3079}"/>
                    </a:ext>
                  </a:extLst>
                </p14:cNvPr>
                <p14:cNvContentPartPr/>
                <p14:nvPr/>
              </p14:nvContentPartPr>
              <p14:xfrm>
                <a:off x="9317400" y="5355356"/>
                <a:ext cx="171360" cy="1501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7DDD99C-0B5B-4764-A424-5D861FED3079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313080" y="5351036"/>
                  <a:ext cx="180000" cy="158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A684AE24-2F2F-421B-90E5-3B62DDB53B7F}"/>
                  </a:ext>
                </a:extLst>
              </p14:cNvPr>
              <p14:cNvContentPartPr/>
              <p14:nvPr/>
            </p14:nvContentPartPr>
            <p14:xfrm>
              <a:off x="10182480" y="5159516"/>
              <a:ext cx="56520" cy="1692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A684AE24-2F2F-421B-90E5-3B62DDB53B7F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10178160" y="5155196"/>
                <a:ext cx="6516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C5813305-CDF2-4A9C-9824-1508FF7A1635}"/>
              </a:ext>
            </a:extLst>
          </p:cNvPr>
          <p:cNvGrpSpPr/>
          <p:nvPr/>
        </p:nvGrpSpPr>
        <p:grpSpPr>
          <a:xfrm>
            <a:off x="10133160" y="5370836"/>
            <a:ext cx="222840" cy="194760"/>
            <a:chOff x="10133160" y="5370836"/>
            <a:chExt cx="222840" cy="19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36032864-DD81-4668-94F1-DDEDB6995B6A}"/>
                    </a:ext>
                  </a:extLst>
                </p14:cNvPr>
                <p14:cNvContentPartPr/>
                <p14:nvPr/>
              </p14:nvContentPartPr>
              <p14:xfrm>
                <a:off x="10133160" y="5370836"/>
                <a:ext cx="63000" cy="1576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36032864-DD81-4668-94F1-DDEDB6995B6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128840" y="5366516"/>
                  <a:ext cx="7164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720251B0-78F5-41D6-8D0A-177FB49F14AC}"/>
                    </a:ext>
                  </a:extLst>
                </p14:cNvPr>
                <p14:cNvContentPartPr/>
                <p14:nvPr/>
              </p14:nvContentPartPr>
              <p14:xfrm>
                <a:off x="10328640" y="5519156"/>
                <a:ext cx="27360" cy="464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720251B0-78F5-41D6-8D0A-177FB49F14AC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324320" y="5514836"/>
                  <a:ext cx="36000" cy="5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59B76B0F-286D-47FE-B879-73DA41B3B462}"/>
              </a:ext>
            </a:extLst>
          </p:cNvPr>
          <p:cNvGrpSpPr/>
          <p:nvPr/>
        </p:nvGrpSpPr>
        <p:grpSpPr>
          <a:xfrm>
            <a:off x="10626000" y="5370836"/>
            <a:ext cx="501480" cy="248760"/>
            <a:chOff x="10626000" y="5370836"/>
            <a:chExt cx="50148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9E4C99E2-6BBD-4BC2-BFFC-35B1C0E5A730}"/>
                    </a:ext>
                  </a:extLst>
                </p14:cNvPr>
                <p14:cNvContentPartPr/>
                <p14:nvPr/>
              </p14:nvContentPartPr>
              <p14:xfrm>
                <a:off x="10626000" y="5370836"/>
                <a:ext cx="251280" cy="2023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9E4C99E2-6BBD-4BC2-BFFC-35B1C0E5A73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621680" y="5366516"/>
                  <a:ext cx="2599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B9E7092A-2BB0-41D6-AEDA-864AFF0A6028}"/>
                    </a:ext>
                  </a:extLst>
                </p14:cNvPr>
                <p14:cNvContentPartPr/>
                <p14:nvPr/>
              </p14:nvContentPartPr>
              <p14:xfrm>
                <a:off x="11059800" y="5603756"/>
                <a:ext cx="67680" cy="158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B9E7092A-2BB0-41D6-AEDA-864AFF0A602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055480" y="5599436"/>
                  <a:ext cx="763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8557E0F7-E915-4CB8-946A-0A5C078CBB0F}"/>
              </a:ext>
            </a:extLst>
          </p:cNvPr>
          <p:cNvGrpSpPr/>
          <p:nvPr/>
        </p:nvGrpSpPr>
        <p:grpSpPr>
          <a:xfrm>
            <a:off x="327840" y="5911556"/>
            <a:ext cx="598320" cy="458640"/>
            <a:chOff x="327840" y="5911556"/>
            <a:chExt cx="59832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F1978AAF-FAC4-4704-BEBC-95FA09768B33}"/>
                    </a:ext>
                  </a:extLst>
                </p14:cNvPr>
                <p14:cNvContentPartPr/>
                <p14:nvPr/>
              </p14:nvContentPartPr>
              <p14:xfrm>
                <a:off x="327840" y="5911556"/>
                <a:ext cx="402120" cy="3830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F1978AAF-FAC4-4704-BEBC-95FA09768B3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23520" y="5907236"/>
                  <a:ext cx="41076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FC4C91C5-ABF9-4325-A049-4030889C8353}"/>
                    </a:ext>
                  </a:extLst>
                </p14:cNvPr>
                <p14:cNvContentPartPr/>
                <p14:nvPr/>
              </p14:nvContentPartPr>
              <p14:xfrm>
                <a:off x="844800" y="6252836"/>
                <a:ext cx="63000" cy="1173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FC4C91C5-ABF9-4325-A049-4030889C835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40480" y="6248516"/>
                  <a:ext cx="7164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3DD6BCF7-AFDD-40B1-8743-C0382188ECF5}"/>
                    </a:ext>
                  </a:extLst>
                </p14:cNvPr>
                <p14:cNvContentPartPr/>
                <p14:nvPr/>
              </p14:nvContentPartPr>
              <p14:xfrm>
                <a:off x="880440" y="6092276"/>
                <a:ext cx="45720" cy="16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3DD6BCF7-AFDD-40B1-8743-C0382188ECF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76120" y="6087956"/>
                  <a:ext cx="5436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A45C8335-1F79-433F-A7D8-F47B4E608494}"/>
              </a:ext>
            </a:extLst>
          </p:cNvPr>
          <p:cNvGrpSpPr/>
          <p:nvPr/>
        </p:nvGrpSpPr>
        <p:grpSpPr>
          <a:xfrm>
            <a:off x="1435920" y="6033956"/>
            <a:ext cx="309600" cy="323280"/>
            <a:chOff x="1435920" y="6033956"/>
            <a:chExt cx="30960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29BA6CB7-8988-41FB-9527-91FCB4D53E04}"/>
                    </a:ext>
                  </a:extLst>
                </p14:cNvPr>
                <p14:cNvContentPartPr/>
                <p14:nvPr/>
              </p14:nvContentPartPr>
              <p14:xfrm>
                <a:off x="1457160" y="6033956"/>
                <a:ext cx="288360" cy="3232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29BA6CB7-8988-41FB-9527-91FCB4D53E0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452840" y="6029636"/>
                  <a:ext cx="2970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49FF4C9-EE9C-4EF0-8229-F60E8EB7F6D6}"/>
                    </a:ext>
                  </a:extLst>
                </p14:cNvPr>
                <p14:cNvContentPartPr/>
                <p14:nvPr/>
              </p14:nvContentPartPr>
              <p14:xfrm>
                <a:off x="1435920" y="6217556"/>
                <a:ext cx="198000" cy="15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49FF4C9-EE9C-4EF0-8229-F60E8EB7F6D6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431600" y="6213236"/>
                  <a:ext cx="20664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9B0F349F-99DF-44F0-B55A-73CF3FCC024D}"/>
              </a:ext>
            </a:extLst>
          </p:cNvPr>
          <p:cNvGrpSpPr/>
          <p:nvPr/>
        </p:nvGrpSpPr>
        <p:grpSpPr>
          <a:xfrm>
            <a:off x="2029920" y="5686556"/>
            <a:ext cx="567360" cy="718920"/>
            <a:chOff x="2029920" y="5686556"/>
            <a:chExt cx="567360" cy="71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5B9B20C-8584-41D3-9D74-510B3480FAFB}"/>
                    </a:ext>
                  </a:extLst>
                </p14:cNvPr>
                <p14:cNvContentPartPr/>
                <p14:nvPr/>
              </p14:nvContentPartPr>
              <p14:xfrm>
                <a:off x="2135040" y="5849636"/>
                <a:ext cx="24840" cy="5180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5B9B20C-8584-41D3-9D74-510B3480FAF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130720" y="5845316"/>
                  <a:ext cx="33480" cy="52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39D039A-BB18-4854-A335-483E048AC955}"/>
                    </a:ext>
                  </a:extLst>
                </p14:cNvPr>
                <p14:cNvContentPartPr/>
                <p14:nvPr/>
              </p14:nvContentPartPr>
              <p14:xfrm>
                <a:off x="2223240" y="5921276"/>
                <a:ext cx="30960" cy="484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39D039A-BB18-4854-A335-483E048AC95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218920" y="5916956"/>
                  <a:ext cx="3960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34598925-A6FF-43F0-ADA3-ED93F5A0DC6F}"/>
                    </a:ext>
                  </a:extLst>
                </p14:cNvPr>
                <p14:cNvContentPartPr/>
                <p14:nvPr/>
              </p14:nvContentPartPr>
              <p14:xfrm>
                <a:off x="2029920" y="5686556"/>
                <a:ext cx="567360" cy="7135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34598925-A6FF-43F0-ADA3-ED93F5A0DC6F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025600" y="5682236"/>
                  <a:ext cx="576000" cy="72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071D69D1-4311-482B-85DD-709CBAE8DB5E}"/>
              </a:ext>
            </a:extLst>
          </p:cNvPr>
          <p:cNvGrpSpPr/>
          <p:nvPr/>
        </p:nvGrpSpPr>
        <p:grpSpPr>
          <a:xfrm>
            <a:off x="3159600" y="5680076"/>
            <a:ext cx="1904760" cy="779040"/>
            <a:chOff x="3159600" y="5680076"/>
            <a:chExt cx="1904760" cy="77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660E622B-FD18-4919-9D9C-380E1CB4FD80}"/>
                    </a:ext>
                  </a:extLst>
                </p14:cNvPr>
                <p14:cNvContentPartPr/>
                <p14:nvPr/>
              </p14:nvContentPartPr>
              <p14:xfrm>
                <a:off x="3305400" y="5680076"/>
                <a:ext cx="535320" cy="6048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660E622B-FD18-4919-9D9C-380E1CB4FD80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301080" y="5675756"/>
                  <a:ext cx="543960" cy="61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AAECAB13-C75C-4B3E-8C88-1E241A7F4044}"/>
                    </a:ext>
                  </a:extLst>
                </p14:cNvPr>
                <p14:cNvContentPartPr/>
                <p14:nvPr/>
              </p14:nvContentPartPr>
              <p14:xfrm>
                <a:off x="3159600" y="5974916"/>
                <a:ext cx="493200" cy="957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AAECAB13-C75C-4B3E-8C88-1E241A7F404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155280" y="5970596"/>
                  <a:ext cx="50184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911809B5-D6A0-40D4-BC76-A347F14ED74F}"/>
                    </a:ext>
                  </a:extLst>
                </p14:cNvPr>
                <p14:cNvContentPartPr/>
                <p14:nvPr/>
              </p14:nvContentPartPr>
              <p14:xfrm>
                <a:off x="3922800" y="5875916"/>
                <a:ext cx="104040" cy="3477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911809B5-D6A0-40D4-BC76-A347F14ED74F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918480" y="5871596"/>
                  <a:ext cx="11268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72882B6-5798-4780-B750-6A54EF1A5679}"/>
                    </a:ext>
                  </a:extLst>
                </p14:cNvPr>
                <p14:cNvContentPartPr/>
                <p14:nvPr/>
              </p14:nvContentPartPr>
              <p14:xfrm>
                <a:off x="4237800" y="6123956"/>
                <a:ext cx="168120" cy="273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72882B6-5798-4780-B750-6A54EF1A567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33480" y="6119636"/>
                  <a:ext cx="1767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1648EC58-047E-4157-AC8E-8DE93926C8D7}"/>
                    </a:ext>
                  </a:extLst>
                </p14:cNvPr>
                <p14:cNvContentPartPr/>
                <p14:nvPr/>
              </p14:nvContentPartPr>
              <p14:xfrm>
                <a:off x="4185240" y="6216476"/>
                <a:ext cx="223560" cy="144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1648EC58-047E-4157-AC8E-8DE93926C8D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180920" y="6212156"/>
                  <a:ext cx="2322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F84DE6E4-FB13-4F4C-947E-9B02BF8C6EE8}"/>
                    </a:ext>
                  </a:extLst>
                </p14:cNvPr>
                <p14:cNvContentPartPr/>
                <p14:nvPr/>
              </p14:nvContentPartPr>
              <p14:xfrm>
                <a:off x="4648200" y="5958356"/>
                <a:ext cx="298800" cy="2739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F84DE6E4-FB13-4F4C-947E-9B02BF8C6EE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43880" y="5954036"/>
                  <a:ext cx="3074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745170C-6857-4E61-9D21-741E6FFFE66B}"/>
                    </a:ext>
                  </a:extLst>
                </p14:cNvPr>
                <p14:cNvContentPartPr/>
                <p14:nvPr/>
              </p14:nvContentPartPr>
              <p14:xfrm>
                <a:off x="4979400" y="6328796"/>
                <a:ext cx="84960" cy="1303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745170C-6857-4E61-9D21-741E6FFFE66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975080" y="6324476"/>
                  <a:ext cx="93600" cy="138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39D1E5B4-4CB9-425F-A90D-17AE6CAB90F1}"/>
                  </a:ext>
                </a:extLst>
              </p14:cNvPr>
              <p14:cNvContentPartPr/>
              <p14:nvPr/>
            </p14:nvContentPartPr>
            <p14:xfrm>
              <a:off x="5379000" y="6019916"/>
              <a:ext cx="267840" cy="30492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39D1E5B4-4CB9-425F-A90D-17AE6CAB90F1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5374680" y="6015596"/>
                <a:ext cx="276480" cy="31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7FF6E418-4A6E-4FD7-BC7A-F49A0B1E9C86}"/>
                  </a:ext>
                </a:extLst>
              </p14:cNvPr>
              <p14:cNvContentPartPr/>
              <p14:nvPr/>
            </p14:nvContentPartPr>
            <p14:xfrm>
              <a:off x="5763480" y="6421676"/>
              <a:ext cx="84960" cy="9648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7FF6E418-4A6E-4FD7-BC7A-F49A0B1E9C86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5759160" y="6417356"/>
                <a:ext cx="93600" cy="10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8970D8AD-DD8A-4B5B-9D6C-CEFCDAA86B6E}"/>
                  </a:ext>
                </a:extLst>
              </p14:cNvPr>
              <p14:cNvContentPartPr/>
              <p14:nvPr/>
            </p14:nvContentPartPr>
            <p14:xfrm>
              <a:off x="6626760" y="6504836"/>
              <a:ext cx="200160" cy="9648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8970D8AD-DD8A-4B5B-9D6C-CEFCDAA86B6E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6622440" y="6500516"/>
                <a:ext cx="208800" cy="10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B23FD099-34CD-4511-B49A-22925B3E6354}"/>
                  </a:ext>
                </a:extLst>
              </p14:cNvPr>
              <p14:cNvContentPartPr/>
              <p14:nvPr/>
            </p14:nvContentPartPr>
            <p14:xfrm>
              <a:off x="7237320" y="6061316"/>
              <a:ext cx="208800" cy="26820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B23FD099-34CD-4511-B49A-22925B3E6354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7233000" y="6056996"/>
                <a:ext cx="217440" cy="276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1D24F796-E1E2-4449-90F6-F851DDB06E4B}"/>
                  </a:ext>
                </a:extLst>
              </p14:cNvPr>
              <p14:cNvContentPartPr/>
              <p14:nvPr/>
            </p14:nvContentPartPr>
            <p14:xfrm>
              <a:off x="7563120" y="6239876"/>
              <a:ext cx="203760" cy="1332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1D24F796-E1E2-4449-90F6-F851DDB06E4B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7558800" y="6235556"/>
                <a:ext cx="21240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F1A51B84-4797-4A99-92F1-D24D80D7AC63}"/>
                  </a:ext>
                </a:extLst>
              </p14:cNvPr>
              <p14:cNvContentPartPr/>
              <p14:nvPr/>
            </p14:nvContentPartPr>
            <p14:xfrm>
              <a:off x="7950840" y="6078596"/>
              <a:ext cx="270360" cy="32544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F1A51B84-4797-4A99-92F1-D24D80D7AC63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7946520" y="6074276"/>
                <a:ext cx="279000" cy="334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07781209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26E0E8F4-BB3D-4888-8BF2-3261E6654391}"/>
                  </a:ext>
                </a:extLst>
              </p14:cNvPr>
              <p14:cNvContentPartPr/>
              <p14:nvPr/>
            </p14:nvContentPartPr>
            <p14:xfrm>
              <a:off x="1852224" y="2159887"/>
              <a:ext cx="7818840" cy="36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26E0E8F4-BB3D-4888-8BF2-3261E665439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847904" y="2155567"/>
                <a:ext cx="7827480" cy="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D3F99BA7-EDE9-4160-A42F-927E3CDAF5E8}"/>
                  </a:ext>
                </a:extLst>
              </p14:cNvPr>
              <p14:cNvContentPartPr/>
              <p14:nvPr/>
            </p14:nvContentPartPr>
            <p14:xfrm>
              <a:off x="5363664" y="218047"/>
              <a:ext cx="360" cy="356292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D3F99BA7-EDE9-4160-A42F-927E3CDAF5E8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5359344" y="213727"/>
                <a:ext cx="9000" cy="357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1D2FD73C-B71C-4F43-BC4F-DA2EBC552F04}"/>
                  </a:ext>
                </a:extLst>
              </p14:cNvPr>
              <p14:cNvContentPartPr/>
              <p14:nvPr/>
            </p14:nvContentPartPr>
            <p14:xfrm>
              <a:off x="5377704" y="1181047"/>
              <a:ext cx="1692000" cy="97704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1D2FD73C-B71C-4F43-BC4F-DA2EBC552F0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368704" y="1172047"/>
                <a:ext cx="1709640" cy="99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D4C05742-79A2-408B-B6F1-4C9B2EE5F2CF}"/>
                  </a:ext>
                </a:extLst>
              </p14:cNvPr>
              <p14:cNvContentPartPr/>
              <p14:nvPr/>
            </p14:nvContentPartPr>
            <p14:xfrm>
              <a:off x="5428824" y="1246567"/>
              <a:ext cx="3671640" cy="91584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D4C05742-79A2-408B-B6F1-4C9B2EE5F2CF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420184" y="1237567"/>
                <a:ext cx="3689280" cy="9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16487BE2-B01B-4316-BD2C-7802FA8BA47A}"/>
                  </a:ext>
                </a:extLst>
              </p14:cNvPr>
              <p14:cNvContentPartPr/>
              <p14:nvPr/>
            </p14:nvContentPartPr>
            <p14:xfrm>
              <a:off x="7131984" y="571567"/>
              <a:ext cx="2362680" cy="58932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16487BE2-B01B-4316-BD2C-7802FA8BA47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122984" y="562927"/>
                <a:ext cx="2380320" cy="606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097079C7-D1B1-4894-9DD9-FEB20D7FA62C}"/>
                  </a:ext>
                </a:extLst>
              </p14:cNvPr>
              <p14:cNvContentPartPr/>
              <p14:nvPr/>
            </p14:nvContentPartPr>
            <p14:xfrm>
              <a:off x="9060864" y="392287"/>
              <a:ext cx="1536120" cy="88704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097079C7-D1B1-4894-9DD9-FEB20D7FA62C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9051864" y="383647"/>
                <a:ext cx="1553760" cy="90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F8907598-9E7A-4C4C-82D5-D84763F68B1C}"/>
                  </a:ext>
                </a:extLst>
              </p14:cNvPr>
              <p14:cNvContentPartPr/>
              <p14:nvPr/>
            </p14:nvContentPartPr>
            <p14:xfrm>
              <a:off x="9452904" y="265567"/>
              <a:ext cx="1329840" cy="33192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F8907598-9E7A-4C4C-82D5-D84763F68B1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9443904" y="256567"/>
                <a:ext cx="1347480" cy="34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7DBB78BA-ECFC-4A21-AEB0-C3613D9FAD86}"/>
                  </a:ext>
                </a:extLst>
              </p14:cNvPr>
              <p14:cNvContentPartPr/>
              <p14:nvPr/>
            </p14:nvContentPartPr>
            <p14:xfrm>
              <a:off x="10545864" y="291847"/>
              <a:ext cx="220680" cy="11664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7DBB78BA-ECFC-4A21-AEB0-C3613D9FAD86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0537224" y="282847"/>
                <a:ext cx="238320" cy="13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" name="Gruppo 14">
            <a:extLst>
              <a:ext uri="{FF2B5EF4-FFF2-40B4-BE49-F238E27FC236}">
                <a16:creationId xmlns:a16="http://schemas.microsoft.com/office/drawing/2014/main" id="{8730B44C-3B95-4032-A1EB-942842965903}"/>
              </a:ext>
            </a:extLst>
          </p:cNvPr>
          <p:cNvGrpSpPr/>
          <p:nvPr/>
        </p:nvGrpSpPr>
        <p:grpSpPr>
          <a:xfrm>
            <a:off x="5208144" y="94207"/>
            <a:ext cx="451440" cy="376560"/>
            <a:chOff x="5208144" y="94207"/>
            <a:chExt cx="451440" cy="37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12B7FF9-773A-42DF-93C5-84DF0405A509}"/>
                    </a:ext>
                  </a:extLst>
                </p14:cNvPr>
                <p14:cNvContentPartPr/>
                <p14:nvPr/>
              </p14:nvContentPartPr>
              <p14:xfrm>
                <a:off x="5208144" y="220567"/>
                <a:ext cx="210960" cy="168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12B7FF9-773A-42DF-93C5-84DF0405A50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203824" y="216247"/>
                  <a:ext cx="219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98C6C9A-5485-4308-8753-0E84F0447EDD}"/>
                    </a:ext>
                  </a:extLst>
                </p14:cNvPr>
                <p14:cNvContentPartPr/>
                <p14:nvPr/>
              </p14:nvContentPartPr>
              <p14:xfrm>
                <a:off x="5454744" y="94207"/>
                <a:ext cx="204840" cy="3765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98C6C9A-5485-4308-8753-0E84F0447ED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450424" y="89887"/>
                  <a:ext cx="213480" cy="38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uppo 19">
            <a:extLst>
              <a:ext uri="{FF2B5EF4-FFF2-40B4-BE49-F238E27FC236}">
                <a16:creationId xmlns:a16="http://schemas.microsoft.com/office/drawing/2014/main" id="{FF518E60-875B-4D56-8340-D4F697F65E40}"/>
              </a:ext>
            </a:extLst>
          </p:cNvPr>
          <p:cNvGrpSpPr/>
          <p:nvPr/>
        </p:nvGrpSpPr>
        <p:grpSpPr>
          <a:xfrm>
            <a:off x="9526704" y="2073487"/>
            <a:ext cx="498960" cy="335160"/>
            <a:chOff x="9526704" y="2073487"/>
            <a:chExt cx="498960" cy="33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540232D-019B-4490-AF8B-C54D65ED1D59}"/>
                    </a:ext>
                  </a:extLst>
                </p14:cNvPr>
                <p14:cNvContentPartPr/>
                <p14:nvPr/>
              </p14:nvContentPartPr>
              <p14:xfrm>
                <a:off x="9526704" y="2073487"/>
                <a:ext cx="216720" cy="2246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540232D-019B-4490-AF8B-C54D65ED1D5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522384" y="2069167"/>
                  <a:ext cx="2253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96CBA5F8-968B-458E-85D2-570A01D75682}"/>
                    </a:ext>
                  </a:extLst>
                </p14:cNvPr>
                <p14:cNvContentPartPr/>
                <p14:nvPr/>
              </p14:nvContentPartPr>
              <p14:xfrm>
                <a:off x="9909384" y="2207047"/>
                <a:ext cx="116280" cy="194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96CBA5F8-968B-458E-85D2-570A01D7568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905064" y="2202727"/>
                  <a:ext cx="1249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0DE865ED-471A-43A5-8A58-5AA39630BB32}"/>
                    </a:ext>
                  </a:extLst>
                </p14:cNvPr>
                <p14:cNvContentPartPr/>
                <p14:nvPr/>
              </p14:nvContentPartPr>
              <p14:xfrm>
                <a:off x="9860064" y="2293087"/>
                <a:ext cx="165600" cy="1155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0DE865ED-471A-43A5-8A58-5AA39630BB3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9855744" y="2288767"/>
                  <a:ext cx="174240" cy="124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E56B3507-CB6D-4D6C-8F88-08914729C563}"/>
                  </a:ext>
                </a:extLst>
              </p14:cNvPr>
              <p14:cNvContentPartPr/>
              <p14:nvPr/>
            </p14:nvContentPartPr>
            <p14:xfrm>
              <a:off x="4863624" y="2264647"/>
              <a:ext cx="257040" cy="21924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E56B3507-CB6D-4D6C-8F88-08914729C563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859304" y="2260327"/>
                <a:ext cx="265680" cy="227880"/>
              </a:xfrm>
              <a:prstGeom prst="rect">
                <a:avLst/>
              </a:prstGeom>
            </p:spPr>
          </p:pic>
        </mc:Fallback>
      </mc:AlternateContent>
      <p:grpSp>
        <p:nvGrpSpPr>
          <p:cNvPr id="59" name="Gruppo 58">
            <a:extLst>
              <a:ext uri="{FF2B5EF4-FFF2-40B4-BE49-F238E27FC236}">
                <a16:creationId xmlns:a16="http://schemas.microsoft.com/office/drawing/2014/main" id="{6B9DD551-6E0C-4884-972D-848F3B486A99}"/>
              </a:ext>
            </a:extLst>
          </p:cNvPr>
          <p:cNvGrpSpPr/>
          <p:nvPr/>
        </p:nvGrpSpPr>
        <p:grpSpPr>
          <a:xfrm>
            <a:off x="5396424" y="258007"/>
            <a:ext cx="6653880" cy="1899360"/>
            <a:chOff x="5396424" y="258007"/>
            <a:chExt cx="6653880" cy="189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C8EA7B50-938E-412E-AA24-47B0FD160C58}"/>
                    </a:ext>
                  </a:extLst>
                </p14:cNvPr>
                <p14:cNvContentPartPr/>
                <p14:nvPr/>
              </p14:nvContentPartPr>
              <p14:xfrm>
                <a:off x="6927864" y="1159087"/>
                <a:ext cx="189000" cy="2109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C8EA7B50-938E-412E-AA24-47B0FD160C5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918864" y="1150447"/>
                  <a:ext cx="2066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0D93D5F-8989-4F28-BD7B-D2E97CD71EB7}"/>
                    </a:ext>
                  </a:extLst>
                </p14:cNvPr>
                <p14:cNvContentPartPr/>
                <p14:nvPr/>
              </p14:nvContentPartPr>
              <p14:xfrm>
                <a:off x="8989584" y="1198687"/>
                <a:ext cx="129240" cy="2210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0D93D5F-8989-4F28-BD7B-D2E97CD71EB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980944" y="1190047"/>
                  <a:ext cx="14688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F6ABE3C-8071-4C96-BB1F-BA0C2C78E8CB}"/>
                    </a:ext>
                  </a:extLst>
                </p14:cNvPr>
                <p14:cNvContentPartPr/>
                <p14:nvPr/>
              </p14:nvContentPartPr>
              <p14:xfrm>
                <a:off x="6629064" y="663367"/>
                <a:ext cx="154080" cy="324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F6ABE3C-8071-4C96-BB1F-BA0C2C78E8C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620064" y="654367"/>
                  <a:ext cx="17172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A0E0E2F-1F27-4F48-B606-099EF2CC5029}"/>
                    </a:ext>
                  </a:extLst>
                </p14:cNvPr>
                <p14:cNvContentPartPr/>
                <p14:nvPr/>
              </p14:nvContentPartPr>
              <p14:xfrm>
                <a:off x="6765504" y="728527"/>
                <a:ext cx="225720" cy="2023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A0E0E2F-1F27-4F48-B606-099EF2CC502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756504" y="719887"/>
                  <a:ext cx="2433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DA53E16D-7B85-4021-B1BF-4FF7D015931C}"/>
                    </a:ext>
                  </a:extLst>
                </p14:cNvPr>
                <p14:cNvContentPartPr/>
                <p14:nvPr/>
              </p14:nvContentPartPr>
              <p14:xfrm>
                <a:off x="7007784" y="942367"/>
                <a:ext cx="65160" cy="860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DA53E16D-7B85-4021-B1BF-4FF7D015931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998784" y="933367"/>
                  <a:ext cx="828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731F06C-A74E-4738-BF19-D0DA10D60AD2}"/>
                    </a:ext>
                  </a:extLst>
                </p14:cNvPr>
                <p14:cNvContentPartPr/>
                <p14:nvPr/>
              </p14:nvContentPartPr>
              <p14:xfrm>
                <a:off x="7136664" y="560767"/>
                <a:ext cx="226080" cy="2944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731F06C-A74E-4738-BF19-D0DA10D60AD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128024" y="551767"/>
                  <a:ext cx="24372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FA1D45C-60C6-4D13-A016-74A688DFDB04}"/>
                    </a:ext>
                  </a:extLst>
                </p14:cNvPr>
                <p14:cNvContentPartPr/>
                <p14:nvPr/>
              </p14:nvContentPartPr>
              <p14:xfrm>
                <a:off x="7403784" y="577687"/>
                <a:ext cx="101880" cy="3002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FA1D45C-60C6-4D13-A016-74A688DFDB04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394784" y="568687"/>
                  <a:ext cx="11952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D137F016-25A2-4DB2-8B89-A3F582813470}"/>
                    </a:ext>
                  </a:extLst>
                </p14:cNvPr>
                <p14:cNvContentPartPr/>
                <p14:nvPr/>
              </p14:nvContentPartPr>
              <p14:xfrm>
                <a:off x="8961864" y="1182127"/>
                <a:ext cx="153000" cy="2415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D137F016-25A2-4DB2-8B89-A3F58281347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952864" y="1173487"/>
                  <a:ext cx="17064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21FAB5F3-D3DF-43F7-A8C4-9A564691E408}"/>
                    </a:ext>
                  </a:extLst>
                </p14:cNvPr>
                <p14:cNvContentPartPr/>
                <p14:nvPr/>
              </p14:nvContentPartPr>
              <p14:xfrm>
                <a:off x="9165264" y="1221727"/>
                <a:ext cx="199440" cy="2779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21FAB5F3-D3DF-43F7-A8C4-9A564691E40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156264" y="1212727"/>
                  <a:ext cx="21708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EC0E1D7-C5AD-47B3-8C79-37AAD8F1BEC4}"/>
                    </a:ext>
                  </a:extLst>
                </p14:cNvPr>
                <p14:cNvContentPartPr/>
                <p14:nvPr/>
              </p14:nvContentPartPr>
              <p14:xfrm>
                <a:off x="9335904" y="1320727"/>
                <a:ext cx="128520" cy="1332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EC0E1D7-C5AD-47B3-8C79-37AAD8F1BEC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327264" y="1312087"/>
                  <a:ext cx="1461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B882A4C1-3280-4F19-B914-6ED8934EBA64}"/>
                    </a:ext>
                  </a:extLst>
                </p14:cNvPr>
                <p14:cNvContentPartPr/>
                <p14:nvPr/>
              </p14:nvContentPartPr>
              <p14:xfrm>
                <a:off x="9445704" y="1487407"/>
                <a:ext cx="74160" cy="103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B882A4C1-3280-4F19-B914-6ED8934EBA6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437064" y="1478767"/>
                  <a:ext cx="918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CFC28D14-D160-42EF-8870-7AFAEF396AD8}"/>
                    </a:ext>
                  </a:extLst>
                </p14:cNvPr>
                <p14:cNvContentPartPr/>
                <p14:nvPr/>
              </p14:nvContentPartPr>
              <p14:xfrm>
                <a:off x="9660624" y="1359607"/>
                <a:ext cx="160560" cy="148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CFC28D14-D160-42EF-8870-7AFAEF396AD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651984" y="1350967"/>
                  <a:ext cx="1782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EDD3AFA-5788-43D1-836E-AA9189627265}"/>
                    </a:ext>
                  </a:extLst>
                </p14:cNvPr>
                <p14:cNvContentPartPr/>
                <p14:nvPr/>
              </p14:nvContentPartPr>
              <p14:xfrm>
                <a:off x="9784464" y="1197607"/>
                <a:ext cx="72720" cy="3499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EDD3AFA-5788-43D1-836E-AA918962726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775824" y="1188607"/>
                  <a:ext cx="9036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696EBEC2-6923-4DFA-B277-03E5EDC35927}"/>
                    </a:ext>
                  </a:extLst>
                </p14:cNvPr>
                <p14:cNvContentPartPr/>
                <p14:nvPr/>
              </p14:nvContentPartPr>
              <p14:xfrm>
                <a:off x="9915864" y="1246207"/>
                <a:ext cx="92520" cy="3290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696EBEC2-6923-4DFA-B277-03E5EDC3592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906864" y="1237567"/>
                  <a:ext cx="11016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F62A7815-BCF7-4C57-9494-8E85E55D727A}"/>
                    </a:ext>
                  </a:extLst>
                </p14:cNvPr>
                <p14:cNvContentPartPr/>
                <p14:nvPr/>
              </p14:nvContentPartPr>
              <p14:xfrm>
                <a:off x="5396424" y="300487"/>
                <a:ext cx="5392080" cy="18568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F62A7815-BCF7-4C57-9494-8E85E55D727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387784" y="291847"/>
                  <a:ext cx="5409720" cy="187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BB4D8426-DFF8-450B-B1D6-C39AA4E8EB00}"/>
                    </a:ext>
                  </a:extLst>
                </p14:cNvPr>
                <p14:cNvContentPartPr/>
                <p14:nvPr/>
              </p14:nvContentPartPr>
              <p14:xfrm>
                <a:off x="10584384" y="291847"/>
                <a:ext cx="188640" cy="222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BB4D8426-DFF8-450B-B1D6-C39AA4E8EB0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575744" y="283207"/>
                  <a:ext cx="2062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A9EC7994-3A73-46F9-8939-827B7B9C3035}"/>
                    </a:ext>
                  </a:extLst>
                </p14:cNvPr>
                <p14:cNvContentPartPr/>
                <p14:nvPr/>
              </p14:nvContentPartPr>
              <p14:xfrm>
                <a:off x="10538304" y="298687"/>
                <a:ext cx="211320" cy="2224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A9EC7994-3A73-46F9-8939-827B7B9C303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529664" y="289687"/>
                  <a:ext cx="22896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460FDF36-A01E-4818-B93D-76D04F37D8A6}"/>
                    </a:ext>
                  </a:extLst>
                </p14:cNvPr>
                <p14:cNvContentPartPr/>
                <p14:nvPr/>
              </p14:nvContentPartPr>
              <p14:xfrm>
                <a:off x="10533264" y="259087"/>
                <a:ext cx="187200" cy="673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460FDF36-A01E-4818-B93D-76D04F37D8A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524264" y="250087"/>
                  <a:ext cx="20484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7A6679B-4EC9-4F10-8CD6-95AF2FEDFF12}"/>
                    </a:ext>
                  </a:extLst>
                </p14:cNvPr>
                <p14:cNvContentPartPr/>
                <p14:nvPr/>
              </p14:nvContentPartPr>
              <p14:xfrm>
                <a:off x="10545864" y="285727"/>
                <a:ext cx="100800" cy="2577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7A6679B-4EC9-4F10-8CD6-95AF2FEDFF1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537224" y="277087"/>
                  <a:ext cx="11844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5CE64EC9-D0C1-4829-8541-1CF39698DA8F}"/>
                    </a:ext>
                  </a:extLst>
                </p14:cNvPr>
                <p14:cNvContentPartPr/>
                <p14:nvPr/>
              </p14:nvContentPartPr>
              <p14:xfrm>
                <a:off x="10541184" y="258007"/>
                <a:ext cx="154800" cy="2080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5CE64EC9-D0C1-4829-8541-1CF39698DA8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532544" y="249007"/>
                  <a:ext cx="1724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739FB5B-EEE5-4218-92BB-C5142990C465}"/>
                    </a:ext>
                  </a:extLst>
                </p14:cNvPr>
                <p14:cNvContentPartPr/>
                <p14:nvPr/>
              </p14:nvContentPartPr>
              <p14:xfrm>
                <a:off x="10733064" y="260527"/>
                <a:ext cx="114480" cy="1062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739FB5B-EEE5-4218-92BB-C5142990C46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724424" y="251887"/>
                  <a:ext cx="13212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8DC306C-F363-41A1-9BF5-EF1D332B6556}"/>
                    </a:ext>
                  </a:extLst>
                </p14:cNvPr>
                <p14:cNvContentPartPr/>
                <p14:nvPr/>
              </p14:nvContentPartPr>
              <p14:xfrm>
                <a:off x="10648824" y="519727"/>
                <a:ext cx="165600" cy="4122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8DC306C-F363-41A1-9BF5-EF1D332B655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640184" y="511087"/>
                  <a:ext cx="18324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1D76FF8D-6D8D-4B52-AEAF-3CEA30A3BAA6}"/>
                    </a:ext>
                  </a:extLst>
                </p14:cNvPr>
                <p14:cNvContentPartPr/>
                <p14:nvPr/>
              </p14:nvContentPartPr>
              <p14:xfrm>
                <a:off x="10750344" y="642487"/>
                <a:ext cx="216720" cy="2210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1D76FF8D-6D8D-4B52-AEAF-3CEA30A3BAA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741344" y="633847"/>
                  <a:ext cx="2343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A830DF49-2435-4189-B2E9-9DC7A7C2A738}"/>
                    </a:ext>
                  </a:extLst>
                </p14:cNvPr>
                <p14:cNvContentPartPr/>
                <p14:nvPr/>
              </p14:nvContentPartPr>
              <p14:xfrm>
                <a:off x="10995504" y="764527"/>
                <a:ext cx="135000" cy="118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A830DF49-2435-4189-B2E9-9DC7A7C2A73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986864" y="755887"/>
                  <a:ext cx="1526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0DD83D2F-68EC-4123-9DF3-A9395690CD8A}"/>
                    </a:ext>
                  </a:extLst>
                </p14:cNvPr>
                <p14:cNvContentPartPr/>
                <p14:nvPr/>
              </p14:nvContentPartPr>
              <p14:xfrm>
                <a:off x="11043744" y="722767"/>
                <a:ext cx="21600" cy="1616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0DD83D2F-68EC-4123-9DF3-A9395690CD8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035104" y="713767"/>
                  <a:ext cx="392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89D661A-EE3B-4D82-935D-A25308E6D797}"/>
                    </a:ext>
                  </a:extLst>
                </p14:cNvPr>
                <p14:cNvContentPartPr/>
                <p14:nvPr/>
              </p14:nvContentPartPr>
              <p14:xfrm>
                <a:off x="11129064" y="643207"/>
                <a:ext cx="135720" cy="2037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89D661A-EE3B-4D82-935D-A25308E6D79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120064" y="634207"/>
                  <a:ext cx="1533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FA9767FA-38BC-46A9-9AA3-008EB287F522}"/>
                    </a:ext>
                  </a:extLst>
                </p14:cNvPr>
                <p14:cNvContentPartPr/>
                <p14:nvPr/>
              </p14:nvContentPartPr>
              <p14:xfrm>
                <a:off x="11241024" y="830407"/>
                <a:ext cx="95760" cy="150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FA9767FA-38BC-46A9-9AA3-008EB287F52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232024" y="821767"/>
                  <a:ext cx="113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A37B668-BAF9-43B5-8596-9A9CB9010B3B}"/>
                    </a:ext>
                  </a:extLst>
                </p14:cNvPr>
                <p14:cNvContentPartPr/>
                <p14:nvPr/>
              </p14:nvContentPartPr>
              <p14:xfrm>
                <a:off x="11388624" y="472207"/>
                <a:ext cx="208800" cy="3664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A37B668-BAF9-43B5-8596-9A9CB9010B3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379624" y="463567"/>
                  <a:ext cx="22644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FA92C7C4-9F8D-448A-AB5A-C7B02D840A99}"/>
                    </a:ext>
                  </a:extLst>
                </p14:cNvPr>
                <p14:cNvContentPartPr/>
                <p14:nvPr/>
              </p14:nvContentPartPr>
              <p14:xfrm>
                <a:off x="11638824" y="749047"/>
                <a:ext cx="132480" cy="7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FA92C7C4-9F8D-448A-AB5A-C7B02D840A9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629824" y="740047"/>
                  <a:ext cx="1501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4DB3EC95-E61E-42EB-AAF3-AFC99063EC05}"/>
                    </a:ext>
                  </a:extLst>
                </p14:cNvPr>
                <p14:cNvContentPartPr/>
                <p14:nvPr/>
              </p14:nvContentPartPr>
              <p14:xfrm>
                <a:off x="11676264" y="709807"/>
                <a:ext cx="39600" cy="1414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4DB3EC95-E61E-42EB-AAF3-AFC99063EC0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667624" y="701167"/>
                  <a:ext cx="572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FFB4913-02CA-43EB-9BEE-35FD6DDE64E2}"/>
                    </a:ext>
                  </a:extLst>
                </p14:cNvPr>
                <p14:cNvContentPartPr/>
                <p14:nvPr/>
              </p14:nvContentPartPr>
              <p14:xfrm>
                <a:off x="11748984" y="697927"/>
                <a:ext cx="167760" cy="1396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FFB4913-02CA-43EB-9BEE-35FD6DDE64E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740344" y="689287"/>
                  <a:ext cx="1854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F673CB6B-A647-4A2B-8C9B-CEF51276121E}"/>
                    </a:ext>
                  </a:extLst>
                </p14:cNvPr>
                <p14:cNvContentPartPr/>
                <p14:nvPr/>
              </p14:nvContentPartPr>
              <p14:xfrm>
                <a:off x="11871024" y="461767"/>
                <a:ext cx="80640" cy="416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F673CB6B-A647-4A2B-8C9B-CEF51276121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862384" y="452767"/>
                  <a:ext cx="9828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2A7393A-B529-4EC0-B49E-23A0E32D0F06}"/>
                    </a:ext>
                  </a:extLst>
                </p14:cNvPr>
                <p14:cNvContentPartPr/>
                <p14:nvPr/>
              </p14:nvContentPartPr>
              <p14:xfrm>
                <a:off x="11925384" y="477247"/>
                <a:ext cx="124920" cy="4867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2A7393A-B529-4EC0-B49E-23A0E32D0F0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916384" y="468607"/>
                  <a:ext cx="142560" cy="50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A5EBCAC5-9926-40CB-B51F-32D06FBDA1D8}"/>
              </a:ext>
            </a:extLst>
          </p:cNvPr>
          <p:cNvGrpSpPr/>
          <p:nvPr/>
        </p:nvGrpSpPr>
        <p:grpSpPr>
          <a:xfrm>
            <a:off x="100824" y="2958007"/>
            <a:ext cx="11934360" cy="1998000"/>
            <a:chOff x="100824" y="2958007"/>
            <a:chExt cx="11934360" cy="199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10053DF-C9DC-42B4-A307-D10B3DF0D3CE}"/>
                    </a:ext>
                  </a:extLst>
                </p14:cNvPr>
                <p14:cNvContentPartPr/>
                <p14:nvPr/>
              </p14:nvContentPartPr>
              <p14:xfrm>
                <a:off x="168864" y="3055207"/>
                <a:ext cx="372240" cy="3960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10053DF-C9DC-42B4-A307-D10B3DF0D3C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64544" y="3050887"/>
                  <a:ext cx="38088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8C1DF8B9-AC64-4ED7-B555-3FF47DAD33EB}"/>
                    </a:ext>
                  </a:extLst>
                </p14:cNvPr>
                <p14:cNvContentPartPr/>
                <p14:nvPr/>
              </p14:nvContentPartPr>
              <p14:xfrm>
                <a:off x="545424" y="3272287"/>
                <a:ext cx="192960" cy="1566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8C1DF8B9-AC64-4ED7-B555-3FF47DAD33E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41104" y="3267967"/>
                  <a:ext cx="2016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15896B6-83FF-4A46-A497-A4C5604A4024}"/>
                    </a:ext>
                  </a:extLst>
                </p14:cNvPr>
                <p14:cNvContentPartPr/>
                <p14:nvPr/>
              </p14:nvContentPartPr>
              <p14:xfrm>
                <a:off x="864024" y="3253567"/>
                <a:ext cx="246240" cy="1962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15896B6-83FF-4A46-A497-A4C5604A402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59704" y="3249247"/>
                  <a:ext cx="2548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48FE52C9-8591-4F3A-9CFA-EB818AA8BE16}"/>
                    </a:ext>
                  </a:extLst>
                </p14:cNvPr>
                <p14:cNvContentPartPr/>
                <p14:nvPr/>
              </p14:nvContentPartPr>
              <p14:xfrm>
                <a:off x="1187664" y="3304687"/>
                <a:ext cx="111240" cy="1562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48FE52C9-8591-4F3A-9CFA-EB818AA8BE1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83344" y="3300367"/>
                  <a:ext cx="1198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9E6021B3-167A-458C-B05D-5F4240081852}"/>
                    </a:ext>
                  </a:extLst>
                </p14:cNvPr>
                <p14:cNvContentPartPr/>
                <p14:nvPr/>
              </p14:nvContentPartPr>
              <p14:xfrm>
                <a:off x="1128984" y="3091927"/>
                <a:ext cx="208440" cy="784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9E6021B3-167A-458C-B05D-5F424008185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124664" y="3087607"/>
                  <a:ext cx="21708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0A966E3A-1DCF-4EFD-8C6F-260850D9D90E}"/>
                    </a:ext>
                  </a:extLst>
                </p14:cNvPr>
                <p14:cNvContentPartPr/>
                <p14:nvPr/>
              </p14:nvContentPartPr>
              <p14:xfrm>
                <a:off x="1616784" y="3282007"/>
                <a:ext cx="192240" cy="1976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0A966E3A-1DCF-4EFD-8C6F-260850D9D90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612464" y="3277687"/>
                  <a:ext cx="2008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0A828ED-72F4-4B27-A378-69257BCB3CFE}"/>
                    </a:ext>
                  </a:extLst>
                </p14:cNvPr>
                <p14:cNvContentPartPr/>
                <p14:nvPr/>
              </p14:nvContentPartPr>
              <p14:xfrm>
                <a:off x="1788504" y="3068887"/>
                <a:ext cx="234720" cy="4028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0A828ED-72F4-4B27-A378-69257BCB3CF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783824" y="3064567"/>
                  <a:ext cx="24336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0066801-6444-4EFE-ADCB-82411ECE8DC2}"/>
                    </a:ext>
                  </a:extLst>
                </p14:cNvPr>
                <p14:cNvContentPartPr/>
                <p14:nvPr/>
              </p14:nvContentPartPr>
              <p14:xfrm>
                <a:off x="2110344" y="3328807"/>
                <a:ext cx="265320" cy="1422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0066801-6444-4EFE-ADCB-82411ECE8DC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106024" y="3324487"/>
                  <a:ext cx="2739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2A726F4-A198-4126-B966-C58867FCFFF7}"/>
                    </a:ext>
                  </a:extLst>
                </p14:cNvPr>
                <p14:cNvContentPartPr/>
                <p14:nvPr/>
              </p14:nvContentPartPr>
              <p14:xfrm>
                <a:off x="231864" y="3895807"/>
                <a:ext cx="140400" cy="1785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2A726F4-A198-4126-B966-C58867FCFFF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27544" y="3891487"/>
                  <a:ext cx="1490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435D928D-5B93-4009-BFA4-BE323D69B591}"/>
                    </a:ext>
                  </a:extLst>
                </p14:cNvPr>
                <p14:cNvContentPartPr/>
                <p14:nvPr/>
              </p14:nvContentPartPr>
              <p14:xfrm>
                <a:off x="378024" y="3625807"/>
                <a:ext cx="119160" cy="4680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435D928D-5B93-4009-BFA4-BE323D69B59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73704" y="3621487"/>
                  <a:ext cx="12780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B58324E-EB96-4C53-B1F2-CD3ADBD00F3B}"/>
                    </a:ext>
                  </a:extLst>
                </p14:cNvPr>
                <p14:cNvContentPartPr/>
                <p14:nvPr/>
              </p14:nvContentPartPr>
              <p14:xfrm>
                <a:off x="554064" y="3910927"/>
                <a:ext cx="213120" cy="1854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B58324E-EB96-4C53-B1F2-CD3ADBD00F3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49744" y="3906607"/>
                  <a:ext cx="2217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42524AA5-4757-4C87-B6FC-3E829B752D53}"/>
                    </a:ext>
                  </a:extLst>
                </p14:cNvPr>
                <p14:cNvContentPartPr/>
                <p14:nvPr/>
              </p14:nvContentPartPr>
              <p14:xfrm>
                <a:off x="1152744" y="3891847"/>
                <a:ext cx="384840" cy="2052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42524AA5-4757-4C87-B6FC-3E829B752D5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48424" y="3887527"/>
                  <a:ext cx="3934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3F7845E9-7686-4EB2-99D5-625F0B63B139}"/>
                    </a:ext>
                  </a:extLst>
                </p14:cNvPr>
                <p14:cNvContentPartPr/>
                <p14:nvPr/>
              </p14:nvContentPartPr>
              <p14:xfrm>
                <a:off x="1593384" y="3708967"/>
                <a:ext cx="784080" cy="3837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3F7845E9-7686-4EB2-99D5-625F0B63B13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589064" y="3704647"/>
                  <a:ext cx="79272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57C64A96-E62E-4F17-B2ED-6B141EE1DBAC}"/>
                    </a:ext>
                  </a:extLst>
                </p14:cNvPr>
                <p14:cNvContentPartPr/>
                <p14:nvPr/>
              </p14:nvContentPartPr>
              <p14:xfrm>
                <a:off x="2687064" y="2958007"/>
                <a:ext cx="266760" cy="4971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57C64A96-E62E-4F17-B2ED-6B141EE1DBA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682744" y="2953687"/>
                  <a:ext cx="275400" cy="50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F96874C0-74F0-4277-A115-9FEB5ADF5260}"/>
                    </a:ext>
                  </a:extLst>
                </p14:cNvPr>
                <p14:cNvContentPartPr/>
                <p14:nvPr/>
              </p14:nvContentPartPr>
              <p14:xfrm>
                <a:off x="3001704" y="3271927"/>
                <a:ext cx="294480" cy="1486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F96874C0-74F0-4277-A115-9FEB5ADF526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997384" y="3267607"/>
                  <a:ext cx="3031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2D02CC0-33F8-483D-A3CD-78F43E683013}"/>
                    </a:ext>
                  </a:extLst>
                </p14:cNvPr>
                <p14:cNvContentPartPr/>
                <p14:nvPr/>
              </p14:nvContentPartPr>
              <p14:xfrm>
                <a:off x="3684624" y="3262567"/>
                <a:ext cx="199080" cy="1940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2D02CC0-33F8-483D-A3CD-78F43E68301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680304" y="3258247"/>
                  <a:ext cx="2077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A8F21F1-71EC-47AC-AE24-570E65A4C56D}"/>
                    </a:ext>
                  </a:extLst>
                </p14:cNvPr>
                <p14:cNvContentPartPr/>
                <p14:nvPr/>
              </p14:nvContentPartPr>
              <p14:xfrm>
                <a:off x="3951024" y="3290287"/>
                <a:ext cx="232560" cy="1760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A8F21F1-71EC-47AC-AE24-570E65A4C56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946704" y="3285967"/>
                  <a:ext cx="2412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472B2217-EEC6-497F-80E9-8CF7FD3D0BC7}"/>
                    </a:ext>
                  </a:extLst>
                </p14:cNvPr>
                <p14:cNvContentPartPr/>
                <p14:nvPr/>
              </p14:nvContentPartPr>
              <p14:xfrm>
                <a:off x="4284744" y="3312607"/>
                <a:ext cx="384120" cy="2282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472B2217-EEC6-497F-80E9-8CF7FD3D0BC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280424" y="3308287"/>
                  <a:ext cx="3927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8B44A7A0-6FDF-46DD-BBF7-22264AC2FE9C}"/>
                    </a:ext>
                  </a:extLst>
                </p14:cNvPr>
                <p14:cNvContentPartPr/>
                <p14:nvPr/>
              </p14:nvContentPartPr>
              <p14:xfrm>
                <a:off x="4815384" y="3389647"/>
                <a:ext cx="311400" cy="1483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8B44A7A0-6FDF-46DD-BBF7-22264AC2FE9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811064" y="3385327"/>
                  <a:ext cx="3200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0C91AC7-3092-4238-ACC8-B1DD1242ABD6}"/>
                    </a:ext>
                  </a:extLst>
                </p14:cNvPr>
                <p14:cNvContentPartPr/>
                <p14:nvPr/>
              </p14:nvContentPartPr>
              <p14:xfrm>
                <a:off x="5164224" y="3355807"/>
                <a:ext cx="232200" cy="2484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0C91AC7-3092-4238-ACC8-B1DD1242ABD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159904" y="3351487"/>
                  <a:ext cx="24084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E9F89FC-B8FF-4DC5-8BA2-6A2FAE6B3236}"/>
                    </a:ext>
                  </a:extLst>
                </p14:cNvPr>
                <p14:cNvContentPartPr/>
                <p14:nvPr/>
              </p14:nvContentPartPr>
              <p14:xfrm>
                <a:off x="5675424" y="3105967"/>
                <a:ext cx="152640" cy="4543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E9F89FC-B8FF-4DC5-8BA2-6A2FAE6B323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671104" y="3101647"/>
                  <a:ext cx="16128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09C69B89-E338-40D8-8CB3-EB8FE7D34099}"/>
                    </a:ext>
                  </a:extLst>
                </p14:cNvPr>
                <p14:cNvContentPartPr/>
                <p14:nvPr/>
              </p14:nvContentPartPr>
              <p14:xfrm>
                <a:off x="5541144" y="3280567"/>
                <a:ext cx="263520" cy="180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09C69B89-E338-40D8-8CB3-EB8FE7D3409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536824" y="3276247"/>
                  <a:ext cx="27216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3F20512-7C65-4F52-98C7-513ACE66F141}"/>
                    </a:ext>
                  </a:extLst>
                </p14:cNvPr>
                <p14:cNvContentPartPr/>
                <p14:nvPr/>
              </p14:nvContentPartPr>
              <p14:xfrm>
                <a:off x="5895024" y="3368047"/>
                <a:ext cx="416880" cy="1800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3F20512-7C65-4F52-98C7-513ACE66F14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890704" y="3363727"/>
                  <a:ext cx="4255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EC85A819-9A51-4BB8-A4A0-54BDF16FC6CA}"/>
                    </a:ext>
                  </a:extLst>
                </p14:cNvPr>
                <p14:cNvContentPartPr/>
                <p14:nvPr/>
              </p14:nvContentPartPr>
              <p14:xfrm>
                <a:off x="6377424" y="3425647"/>
                <a:ext cx="348840" cy="1818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EC85A819-9A51-4BB8-A4A0-54BDF16FC6C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373104" y="3421327"/>
                  <a:ext cx="3574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D937949F-530D-46E4-8E9F-22C3B91E1EC5}"/>
                    </a:ext>
                  </a:extLst>
                </p14:cNvPr>
                <p14:cNvContentPartPr/>
                <p14:nvPr/>
              </p14:nvContentPartPr>
              <p14:xfrm>
                <a:off x="6780984" y="3542287"/>
                <a:ext cx="63720" cy="568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D937949F-530D-46E4-8E9F-22C3B91E1EC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776664" y="3537967"/>
                  <a:ext cx="723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D6A46AB-A60B-4729-87D9-59AC420FB3BF}"/>
                    </a:ext>
                  </a:extLst>
                </p14:cNvPr>
                <p14:cNvContentPartPr/>
                <p14:nvPr/>
              </p14:nvContentPartPr>
              <p14:xfrm>
                <a:off x="6764064" y="3372727"/>
                <a:ext cx="20880" cy="259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D6A46AB-A60B-4729-87D9-59AC420FB3B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759744" y="3368407"/>
                  <a:ext cx="295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634429A1-D3EB-4039-982B-2C88A4B90E74}"/>
                    </a:ext>
                  </a:extLst>
                </p14:cNvPr>
                <p14:cNvContentPartPr/>
                <p14:nvPr/>
              </p14:nvContentPartPr>
              <p14:xfrm>
                <a:off x="6982224" y="3449767"/>
                <a:ext cx="198720" cy="1641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634429A1-D3EB-4039-982B-2C88A4B90E7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977904" y="3445447"/>
                  <a:ext cx="2073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078C25A2-0A6D-4414-8932-596E95FE3048}"/>
                    </a:ext>
                  </a:extLst>
                </p14:cNvPr>
                <p14:cNvContentPartPr/>
                <p14:nvPr/>
              </p14:nvContentPartPr>
              <p14:xfrm>
                <a:off x="7250424" y="3472807"/>
                <a:ext cx="200160" cy="1702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078C25A2-0A6D-4414-8932-596E95FE304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246104" y="3468487"/>
                  <a:ext cx="2088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E3067F34-C851-46E9-BD07-CA831CC1D200}"/>
                    </a:ext>
                  </a:extLst>
                </p14:cNvPr>
                <p14:cNvContentPartPr/>
                <p14:nvPr/>
              </p14:nvContentPartPr>
              <p14:xfrm>
                <a:off x="7691424" y="3489007"/>
                <a:ext cx="363240" cy="2026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E3067F34-C851-46E9-BD07-CA831CC1D20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687104" y="3484687"/>
                  <a:ext cx="3718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CCF6DAEB-224D-4C58-ADC0-49191F67B3A8}"/>
                    </a:ext>
                  </a:extLst>
                </p14:cNvPr>
                <p14:cNvContentPartPr/>
                <p14:nvPr/>
              </p14:nvContentPartPr>
              <p14:xfrm>
                <a:off x="8281104" y="3185527"/>
                <a:ext cx="206280" cy="5270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CCF6DAEB-224D-4C58-ADC0-49191F67B3A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276784" y="3181207"/>
                  <a:ext cx="21492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96DC84E1-EEF1-43D1-B12E-B6B066E8E17C}"/>
                    </a:ext>
                  </a:extLst>
                </p14:cNvPr>
                <p14:cNvContentPartPr/>
                <p14:nvPr/>
              </p14:nvContentPartPr>
              <p14:xfrm>
                <a:off x="8168424" y="3384247"/>
                <a:ext cx="249480" cy="388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96DC84E1-EEF1-43D1-B12E-B6B066E8E17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164104" y="3379927"/>
                  <a:ext cx="2581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3F26018E-215B-4614-BF4D-4D269B6A01BE}"/>
                    </a:ext>
                  </a:extLst>
                </p14:cNvPr>
                <p14:cNvContentPartPr/>
                <p14:nvPr/>
              </p14:nvContentPartPr>
              <p14:xfrm>
                <a:off x="8547144" y="3554887"/>
                <a:ext cx="448560" cy="2084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3F26018E-215B-4614-BF4D-4D269B6A01B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542824" y="3550567"/>
                  <a:ext cx="4572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2104B10-178A-41F4-A5B5-0CEB3BA8907E}"/>
                    </a:ext>
                  </a:extLst>
                </p14:cNvPr>
                <p14:cNvContentPartPr/>
                <p14:nvPr/>
              </p14:nvContentPartPr>
              <p14:xfrm>
                <a:off x="9057264" y="3559207"/>
                <a:ext cx="306360" cy="1947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2104B10-178A-41F4-A5B5-0CEB3BA8907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052944" y="3554887"/>
                  <a:ext cx="3150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9B079306-76E5-42E3-8CF2-445F76BD730C}"/>
                    </a:ext>
                  </a:extLst>
                </p14:cNvPr>
                <p14:cNvContentPartPr/>
                <p14:nvPr/>
              </p14:nvContentPartPr>
              <p14:xfrm>
                <a:off x="9430224" y="3627247"/>
                <a:ext cx="57600" cy="1040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9B079306-76E5-42E3-8CF2-445F76BD730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425904" y="3622927"/>
                  <a:ext cx="6624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8028C12-7810-48DD-9F34-3D665B45AF31}"/>
                    </a:ext>
                  </a:extLst>
                </p14:cNvPr>
                <p14:cNvContentPartPr/>
                <p14:nvPr/>
              </p14:nvContentPartPr>
              <p14:xfrm>
                <a:off x="9433464" y="3520687"/>
                <a:ext cx="29520" cy="334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8028C12-7810-48DD-9F34-3D665B45AF3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429144" y="3516367"/>
                  <a:ext cx="3816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1774DB06-5612-49D7-954C-2F935DC19794}"/>
                    </a:ext>
                  </a:extLst>
                </p14:cNvPr>
                <p14:cNvContentPartPr/>
                <p14:nvPr/>
              </p14:nvContentPartPr>
              <p14:xfrm>
                <a:off x="9553704" y="3617887"/>
                <a:ext cx="181800" cy="1872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1774DB06-5612-49D7-954C-2F935DC1979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549384" y="3613567"/>
                  <a:ext cx="1904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DA744EDF-2FF9-4407-9396-DF322428C14F}"/>
                    </a:ext>
                  </a:extLst>
                </p14:cNvPr>
                <p14:cNvContentPartPr/>
                <p14:nvPr/>
              </p14:nvContentPartPr>
              <p14:xfrm>
                <a:off x="9815784" y="3645607"/>
                <a:ext cx="179280" cy="1648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DA744EDF-2FF9-4407-9396-DF322428C14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811464" y="3641287"/>
                  <a:ext cx="1879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9D2568A-8188-42F0-9C84-DBEFF0514C75}"/>
                    </a:ext>
                  </a:extLst>
                </p14:cNvPr>
                <p14:cNvContentPartPr/>
                <p14:nvPr/>
              </p14:nvContentPartPr>
              <p14:xfrm>
                <a:off x="10245624" y="3677647"/>
                <a:ext cx="395280" cy="1728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9D2568A-8188-42F0-9C84-DBEFF0514C7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241304" y="3673327"/>
                  <a:ext cx="40392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84C53F9-57AB-4718-AB88-B4257B690D05}"/>
                    </a:ext>
                  </a:extLst>
                </p14:cNvPr>
                <p14:cNvContentPartPr/>
                <p14:nvPr/>
              </p14:nvContentPartPr>
              <p14:xfrm>
                <a:off x="10668984" y="3656767"/>
                <a:ext cx="188640" cy="2224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84C53F9-57AB-4718-AB88-B4257B690D0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64664" y="3652447"/>
                  <a:ext cx="19728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A11F254-E717-4089-992B-9487686F28C2}"/>
                    </a:ext>
                  </a:extLst>
                </p14:cNvPr>
                <p14:cNvContentPartPr/>
                <p14:nvPr/>
              </p14:nvContentPartPr>
              <p14:xfrm>
                <a:off x="10854024" y="3672247"/>
                <a:ext cx="379440" cy="1832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A11F254-E717-4089-992B-9487686F28C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849704" y="3667927"/>
                  <a:ext cx="3880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1DCF8A7A-FAF5-4943-A04F-14A834472137}"/>
                    </a:ext>
                  </a:extLst>
                </p14:cNvPr>
                <p14:cNvContentPartPr/>
                <p14:nvPr/>
              </p14:nvContentPartPr>
              <p14:xfrm>
                <a:off x="11171544" y="3613207"/>
                <a:ext cx="10800" cy="284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1DCF8A7A-FAF5-4943-A04F-14A83447213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167224" y="3608887"/>
                  <a:ext cx="19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4A173F15-F6CB-4D80-9E9C-80BF87059E84}"/>
                    </a:ext>
                  </a:extLst>
                </p14:cNvPr>
                <p14:cNvContentPartPr/>
                <p14:nvPr/>
              </p14:nvContentPartPr>
              <p14:xfrm>
                <a:off x="11266224" y="3738847"/>
                <a:ext cx="217800" cy="1854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4A173F15-F6CB-4D80-9E9C-80BF87059E8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261904" y="3734527"/>
                  <a:ext cx="2264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7E413D0-E9C2-4BDB-B382-42428702A121}"/>
                    </a:ext>
                  </a:extLst>
                </p14:cNvPr>
                <p14:cNvContentPartPr/>
                <p14:nvPr/>
              </p14:nvContentPartPr>
              <p14:xfrm>
                <a:off x="11447664" y="3750007"/>
                <a:ext cx="69840" cy="4384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7E413D0-E9C2-4BDB-B382-42428702A12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443344" y="3745687"/>
                  <a:ext cx="7848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C5C61C6-0CE7-4A99-8C7D-22C35E963C30}"/>
                    </a:ext>
                  </a:extLst>
                </p14:cNvPr>
                <p14:cNvContentPartPr/>
                <p14:nvPr/>
              </p14:nvContentPartPr>
              <p14:xfrm>
                <a:off x="11476824" y="3708607"/>
                <a:ext cx="209880" cy="152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C5C61C6-0CE7-4A99-8C7D-22C35E963C3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472504" y="3704287"/>
                  <a:ext cx="2185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5D07EB8D-07C7-415D-A93C-84CB73ED905D}"/>
                    </a:ext>
                  </a:extLst>
                </p14:cNvPr>
                <p14:cNvContentPartPr/>
                <p14:nvPr/>
              </p14:nvContentPartPr>
              <p14:xfrm>
                <a:off x="11679504" y="3723007"/>
                <a:ext cx="140040" cy="135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5D07EB8D-07C7-415D-A93C-84CB73ED905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675184" y="3718687"/>
                  <a:ext cx="1486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10846D3-803A-4586-A330-223ED48FD552}"/>
                    </a:ext>
                  </a:extLst>
                </p14:cNvPr>
                <p14:cNvContentPartPr/>
                <p14:nvPr/>
              </p14:nvContentPartPr>
              <p14:xfrm>
                <a:off x="11865264" y="3740647"/>
                <a:ext cx="159840" cy="2142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10846D3-803A-4586-A330-223ED48FD55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860944" y="3736327"/>
                  <a:ext cx="1684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B638B8C0-4F10-45C5-BC5B-D77C93AC60F3}"/>
                    </a:ext>
                  </a:extLst>
                </p14:cNvPr>
                <p14:cNvContentPartPr/>
                <p14:nvPr/>
              </p14:nvContentPartPr>
              <p14:xfrm>
                <a:off x="11923584" y="4005967"/>
                <a:ext cx="111600" cy="302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B638B8C0-4F10-45C5-BC5B-D77C93AC60F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919264" y="4001647"/>
                  <a:ext cx="1202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18070192-A76D-4FED-93FC-D277A278100D}"/>
                    </a:ext>
                  </a:extLst>
                </p14:cNvPr>
                <p14:cNvContentPartPr/>
                <p14:nvPr/>
              </p14:nvContentPartPr>
              <p14:xfrm>
                <a:off x="11918904" y="4081567"/>
                <a:ext cx="97560" cy="43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18070192-A76D-4FED-93FC-D277A278100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914584" y="4077247"/>
                  <a:ext cx="1062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BD6AC8E-B947-4381-B176-5B36E07D2497}"/>
                    </a:ext>
                  </a:extLst>
                </p14:cNvPr>
                <p14:cNvContentPartPr/>
                <p14:nvPr/>
              </p14:nvContentPartPr>
              <p14:xfrm>
                <a:off x="2705424" y="3893287"/>
                <a:ext cx="221400" cy="1702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BD6AC8E-B947-4381-B176-5B36E07D249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701104" y="3888967"/>
                  <a:ext cx="2300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7E9F672-A055-40F3-BCD8-AC4D60D7A3F8}"/>
                    </a:ext>
                  </a:extLst>
                </p14:cNvPr>
                <p14:cNvContentPartPr/>
                <p14:nvPr/>
              </p14:nvContentPartPr>
              <p14:xfrm>
                <a:off x="3006024" y="3907327"/>
                <a:ext cx="210600" cy="1656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7E9F672-A055-40F3-BCD8-AC4D60D7A3F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001704" y="3903007"/>
                  <a:ext cx="2192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39A7B23-3572-481F-861B-CF795A06F5A3}"/>
                    </a:ext>
                  </a:extLst>
                </p14:cNvPr>
                <p14:cNvContentPartPr/>
                <p14:nvPr/>
              </p14:nvContentPartPr>
              <p14:xfrm>
                <a:off x="3312744" y="3951607"/>
                <a:ext cx="409680" cy="1612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39A7B23-3572-481F-861B-CF795A06F5A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308424" y="3947287"/>
                  <a:ext cx="418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F5E39ADC-A5A9-4378-A330-35DCA5B7163F}"/>
                    </a:ext>
                  </a:extLst>
                </p14:cNvPr>
                <p14:cNvContentPartPr/>
                <p14:nvPr/>
              </p14:nvContentPartPr>
              <p14:xfrm>
                <a:off x="3850224" y="3944047"/>
                <a:ext cx="426240" cy="1915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F5E39ADC-A5A9-4378-A330-35DCA5B7163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845904" y="3939727"/>
                  <a:ext cx="4348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74C03C3-F698-46F7-B922-681F53F8587B}"/>
                    </a:ext>
                  </a:extLst>
                </p14:cNvPr>
                <p14:cNvContentPartPr/>
                <p14:nvPr/>
              </p14:nvContentPartPr>
              <p14:xfrm>
                <a:off x="4360344" y="3975007"/>
                <a:ext cx="234360" cy="1393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74C03C3-F698-46F7-B922-681F53F8587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356024" y="3970687"/>
                  <a:ext cx="2430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34CA0869-EEAC-4B86-96A3-790BDF6511A7}"/>
                    </a:ext>
                  </a:extLst>
                </p14:cNvPr>
                <p14:cNvContentPartPr/>
                <p14:nvPr/>
              </p14:nvContentPartPr>
              <p14:xfrm>
                <a:off x="4884504" y="3880687"/>
                <a:ext cx="251280" cy="244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34CA0869-EEAC-4B86-96A3-790BDF6511A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880184" y="3876367"/>
                  <a:ext cx="2599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098340D-B234-4B0E-81E2-732E35306FD2}"/>
                    </a:ext>
                  </a:extLst>
                </p14:cNvPr>
                <p14:cNvContentPartPr/>
                <p14:nvPr/>
              </p14:nvContentPartPr>
              <p14:xfrm>
                <a:off x="5177184" y="4002367"/>
                <a:ext cx="177840" cy="2084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098340D-B234-4B0E-81E2-732E35306FD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172864" y="3998047"/>
                  <a:ext cx="1864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3A30918-B9BA-47EE-972D-3BD8DDC3B04B}"/>
                    </a:ext>
                  </a:extLst>
                </p14:cNvPr>
                <p14:cNvContentPartPr/>
                <p14:nvPr/>
              </p14:nvContentPartPr>
              <p14:xfrm>
                <a:off x="5524224" y="3794287"/>
                <a:ext cx="180360" cy="3999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3A30918-B9BA-47EE-972D-3BD8DDC3B04B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519904" y="3789967"/>
                  <a:ext cx="18900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B01C2DDC-9D4E-4506-A336-AFB7F9E55FD6}"/>
                    </a:ext>
                  </a:extLst>
                </p14:cNvPr>
                <p14:cNvContentPartPr/>
                <p14:nvPr/>
              </p14:nvContentPartPr>
              <p14:xfrm>
                <a:off x="5415864" y="3910927"/>
                <a:ext cx="239040" cy="529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B01C2DDC-9D4E-4506-A336-AFB7F9E55FD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411544" y="3906607"/>
                  <a:ext cx="2476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40257764-8818-432D-B8FB-E24A0D7E973A}"/>
                    </a:ext>
                  </a:extLst>
                </p14:cNvPr>
                <p14:cNvContentPartPr/>
                <p14:nvPr/>
              </p14:nvContentPartPr>
              <p14:xfrm>
                <a:off x="5796744" y="3843247"/>
                <a:ext cx="163440" cy="365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40257764-8818-432D-B8FB-E24A0D7E973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792424" y="3838927"/>
                  <a:ext cx="17208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B00E1BF3-5730-4D10-84B5-39791C72EBBE}"/>
                    </a:ext>
                  </a:extLst>
                </p14:cNvPr>
                <p14:cNvContentPartPr/>
                <p14:nvPr/>
              </p14:nvContentPartPr>
              <p14:xfrm>
                <a:off x="5731944" y="3950527"/>
                <a:ext cx="191520" cy="133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B00E1BF3-5730-4D10-84B5-39791C72EBB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727624" y="3946207"/>
                  <a:ext cx="200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876DEACC-AFA6-49B7-BC8B-E972AE2F4426}"/>
                    </a:ext>
                  </a:extLst>
                </p14:cNvPr>
                <p14:cNvContentPartPr/>
                <p14:nvPr/>
              </p14:nvContentPartPr>
              <p14:xfrm>
                <a:off x="5997624" y="4054567"/>
                <a:ext cx="199440" cy="168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876DEACC-AFA6-49B7-BC8B-E972AE2F442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993304" y="4050247"/>
                  <a:ext cx="2080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EDDEDC7F-A5AC-45AE-80D8-088CD391E653}"/>
                    </a:ext>
                  </a:extLst>
                </p14:cNvPr>
                <p14:cNvContentPartPr/>
                <p14:nvPr/>
              </p14:nvContentPartPr>
              <p14:xfrm>
                <a:off x="6279504" y="4039447"/>
                <a:ext cx="371520" cy="2188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EDDEDC7F-A5AC-45AE-80D8-088CD391E65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275184" y="4035127"/>
                  <a:ext cx="3801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E15816E-600B-4EE2-965D-A8ED33C0A5F5}"/>
                    </a:ext>
                  </a:extLst>
                </p14:cNvPr>
                <p14:cNvContentPartPr/>
                <p14:nvPr/>
              </p14:nvContentPartPr>
              <p14:xfrm>
                <a:off x="6546984" y="4008127"/>
                <a:ext cx="21960" cy="57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E15816E-600B-4EE2-965D-A8ED33C0A5F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542664" y="4003807"/>
                  <a:ext cx="306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91080F69-1788-4F30-BB70-3EBED6958547}"/>
                    </a:ext>
                  </a:extLst>
                </p14:cNvPr>
                <p14:cNvContentPartPr/>
                <p14:nvPr/>
              </p14:nvContentPartPr>
              <p14:xfrm>
                <a:off x="6695304" y="4098127"/>
                <a:ext cx="343440" cy="2246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91080F69-1788-4F30-BB70-3EBED695854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690984" y="4093807"/>
                  <a:ext cx="3520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BF51A2A1-62C3-48E2-A78E-14ED1B201AEF}"/>
                    </a:ext>
                  </a:extLst>
                </p14:cNvPr>
                <p14:cNvContentPartPr/>
                <p14:nvPr/>
              </p14:nvContentPartPr>
              <p14:xfrm>
                <a:off x="7047384" y="3844687"/>
                <a:ext cx="249480" cy="4636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BF51A2A1-62C3-48E2-A78E-14ED1B201AE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043064" y="3840367"/>
                  <a:ext cx="25812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3A37D6FB-5908-4499-8657-DAC51EC51FF8}"/>
                    </a:ext>
                  </a:extLst>
                </p14:cNvPr>
                <p14:cNvContentPartPr/>
                <p14:nvPr/>
              </p14:nvContentPartPr>
              <p14:xfrm>
                <a:off x="7318464" y="4177687"/>
                <a:ext cx="241560" cy="1728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3A37D6FB-5908-4499-8657-DAC51EC51FF8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314144" y="4173367"/>
                  <a:ext cx="2502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D1EE3766-FDBB-47F1-B273-CCBB6EEE0FC3}"/>
                    </a:ext>
                  </a:extLst>
                </p14:cNvPr>
                <p14:cNvContentPartPr/>
                <p14:nvPr/>
              </p14:nvContentPartPr>
              <p14:xfrm>
                <a:off x="7853784" y="4125127"/>
                <a:ext cx="277200" cy="1782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D1EE3766-FDBB-47F1-B273-CCBB6EEE0FC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849464" y="4120807"/>
                  <a:ext cx="2858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D050608-A6B1-4266-9AE8-1550733F1BA4}"/>
                    </a:ext>
                  </a:extLst>
                </p14:cNvPr>
                <p14:cNvContentPartPr/>
                <p14:nvPr/>
              </p14:nvContentPartPr>
              <p14:xfrm>
                <a:off x="8250144" y="4124767"/>
                <a:ext cx="194400" cy="1670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D050608-A6B1-4266-9AE8-1550733F1BA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245824" y="4120447"/>
                  <a:ext cx="2030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35DB9CFD-0FDD-4303-A839-8063D56C936D}"/>
                    </a:ext>
                  </a:extLst>
                </p14:cNvPr>
                <p14:cNvContentPartPr/>
                <p14:nvPr/>
              </p14:nvContentPartPr>
              <p14:xfrm>
                <a:off x="8569464" y="4148887"/>
                <a:ext cx="467280" cy="2113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35DB9CFD-0FDD-4303-A839-8063D56C936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565144" y="4144567"/>
                  <a:ext cx="4759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2B57995-386B-43FD-83FD-8BFA782A12C8}"/>
                    </a:ext>
                  </a:extLst>
                </p14:cNvPr>
                <p14:cNvContentPartPr/>
                <p14:nvPr/>
              </p14:nvContentPartPr>
              <p14:xfrm>
                <a:off x="9065184" y="4195687"/>
                <a:ext cx="232920" cy="1692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2B57995-386B-43FD-83FD-8BFA782A12C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060864" y="4191367"/>
                  <a:ext cx="2415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93472458-E4B8-494D-ADE1-5119AA6D4D99}"/>
                    </a:ext>
                  </a:extLst>
                </p14:cNvPr>
                <p14:cNvContentPartPr/>
                <p14:nvPr/>
              </p14:nvContentPartPr>
              <p14:xfrm>
                <a:off x="9363984" y="4188127"/>
                <a:ext cx="189000" cy="1479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93472458-E4B8-494D-ADE1-5119AA6D4D9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359664" y="4183807"/>
                  <a:ext cx="1976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76813CD1-BB0A-4A62-8716-0205DD1533CF}"/>
                    </a:ext>
                  </a:extLst>
                </p14:cNvPr>
                <p14:cNvContentPartPr/>
                <p14:nvPr/>
              </p14:nvContentPartPr>
              <p14:xfrm>
                <a:off x="9589344" y="3930727"/>
                <a:ext cx="61920" cy="4690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76813CD1-BB0A-4A62-8716-0205DD1533C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585024" y="3926407"/>
                  <a:ext cx="7056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2972D9A-C931-4FC5-8614-D7177C453263}"/>
                    </a:ext>
                  </a:extLst>
                </p14:cNvPr>
                <p14:cNvContentPartPr/>
                <p14:nvPr/>
              </p14:nvContentPartPr>
              <p14:xfrm>
                <a:off x="9730464" y="4164727"/>
                <a:ext cx="208440" cy="1854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2972D9A-C931-4FC5-8614-D7177C45326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726144" y="4160407"/>
                  <a:ext cx="2170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CC892680-471D-453F-91FB-1877ABED8C66}"/>
                    </a:ext>
                  </a:extLst>
                </p14:cNvPr>
                <p14:cNvContentPartPr/>
                <p14:nvPr/>
              </p14:nvContentPartPr>
              <p14:xfrm>
                <a:off x="10045104" y="3968167"/>
                <a:ext cx="692280" cy="4489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CC892680-471D-453F-91FB-1877ABED8C66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040784" y="3963847"/>
                  <a:ext cx="70092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6F6844D-6996-469D-87A2-0EC21353F8C8}"/>
                    </a:ext>
                  </a:extLst>
                </p14:cNvPr>
                <p14:cNvContentPartPr/>
                <p14:nvPr/>
              </p14:nvContentPartPr>
              <p14:xfrm>
                <a:off x="100824" y="4357327"/>
                <a:ext cx="601200" cy="1958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6F6844D-6996-469D-87A2-0EC21353F8C8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6504" y="4353007"/>
                  <a:ext cx="6098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A8A47756-4E0E-4E12-BB57-9B4274E39886}"/>
                    </a:ext>
                  </a:extLst>
                </p14:cNvPr>
                <p14:cNvContentPartPr/>
                <p14:nvPr/>
              </p14:nvContentPartPr>
              <p14:xfrm>
                <a:off x="830544" y="4371727"/>
                <a:ext cx="197280" cy="1299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A8A47756-4E0E-4E12-BB57-9B4274E3988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26224" y="4367407"/>
                  <a:ext cx="20592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2B31631D-E014-4427-A138-DD4E8E3F7A9C}"/>
                    </a:ext>
                  </a:extLst>
                </p14:cNvPr>
                <p14:cNvContentPartPr/>
                <p14:nvPr/>
              </p14:nvContentPartPr>
              <p14:xfrm>
                <a:off x="825864" y="4390807"/>
                <a:ext cx="370440" cy="4392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2B31631D-E014-4427-A138-DD4E8E3F7A9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21544" y="4386487"/>
                  <a:ext cx="37908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FF10008-3B0F-4001-BC4F-D1B169D22BEE}"/>
                    </a:ext>
                  </a:extLst>
                </p14:cNvPr>
                <p14:cNvContentPartPr/>
                <p14:nvPr/>
              </p14:nvContentPartPr>
              <p14:xfrm>
                <a:off x="1298544" y="4392607"/>
                <a:ext cx="144000" cy="119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FF10008-3B0F-4001-BC4F-D1B169D22BE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294224" y="4388287"/>
                  <a:ext cx="15264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CAF3D99E-D3B2-4ACC-B839-8D18740FF47C}"/>
                    </a:ext>
                  </a:extLst>
                </p14:cNvPr>
                <p14:cNvContentPartPr/>
                <p14:nvPr/>
              </p14:nvContentPartPr>
              <p14:xfrm>
                <a:off x="1544784" y="4220167"/>
                <a:ext cx="478800" cy="2926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CAF3D99E-D3B2-4ACC-B839-8D18740FF47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540464" y="4215847"/>
                  <a:ext cx="48744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F78EF069-C931-42B3-B513-0538057676E9}"/>
                    </a:ext>
                  </a:extLst>
                </p14:cNvPr>
                <p14:cNvContentPartPr/>
                <p14:nvPr/>
              </p14:nvContentPartPr>
              <p14:xfrm>
                <a:off x="2351544" y="4410247"/>
                <a:ext cx="193680" cy="1378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F78EF069-C931-42B3-B513-0538057676E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347224" y="4405927"/>
                  <a:ext cx="2023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8396DBBA-C560-4C38-B8E5-CEB1540BD52D}"/>
                    </a:ext>
                  </a:extLst>
                </p14:cNvPr>
                <p14:cNvContentPartPr/>
                <p14:nvPr/>
              </p14:nvContentPartPr>
              <p14:xfrm>
                <a:off x="2512824" y="4166527"/>
                <a:ext cx="98640" cy="414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8396DBBA-C560-4C38-B8E5-CEB1540BD52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508504" y="4162207"/>
                  <a:ext cx="107280" cy="42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63688251-DD44-4A9A-914D-BE3F32A5C8A3}"/>
                    </a:ext>
                  </a:extLst>
                </p14:cNvPr>
                <p14:cNvContentPartPr/>
                <p14:nvPr/>
              </p14:nvContentPartPr>
              <p14:xfrm>
                <a:off x="2679504" y="4434367"/>
                <a:ext cx="325440" cy="1303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63688251-DD44-4A9A-914D-BE3F32A5C8A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675184" y="4430047"/>
                  <a:ext cx="3340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42FD7AA6-0A8E-4870-BF3C-2781F551C5EA}"/>
                    </a:ext>
                  </a:extLst>
                </p14:cNvPr>
                <p14:cNvContentPartPr/>
                <p14:nvPr/>
              </p14:nvContentPartPr>
              <p14:xfrm>
                <a:off x="2899464" y="4350127"/>
                <a:ext cx="24840" cy="259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42FD7AA6-0A8E-4870-BF3C-2781F551C5E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895144" y="4345807"/>
                  <a:ext cx="334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9AAC8DC-5DE4-4D10-8DB6-D87D0B967169}"/>
                    </a:ext>
                  </a:extLst>
                </p14:cNvPr>
                <p14:cNvContentPartPr/>
                <p14:nvPr/>
              </p14:nvContentPartPr>
              <p14:xfrm>
                <a:off x="3292224" y="4475407"/>
                <a:ext cx="246960" cy="4388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9AAC8DC-5DE4-4D10-8DB6-D87D0B96716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287904" y="4471087"/>
                  <a:ext cx="255600" cy="44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6009BFC-8CF8-4A1A-968D-49EBDDD79471}"/>
                    </a:ext>
                  </a:extLst>
                </p14:cNvPr>
                <p14:cNvContentPartPr/>
                <p14:nvPr/>
              </p14:nvContentPartPr>
              <p14:xfrm>
                <a:off x="3585624" y="4423927"/>
                <a:ext cx="275760" cy="2271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6009BFC-8CF8-4A1A-968D-49EBDDD7947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581304" y="4419607"/>
                  <a:ext cx="2844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A54CE881-D3F4-4EA4-BA5D-3353E03A13BC}"/>
                    </a:ext>
                  </a:extLst>
                </p14:cNvPr>
                <p14:cNvContentPartPr/>
                <p14:nvPr/>
              </p14:nvContentPartPr>
              <p14:xfrm>
                <a:off x="3939864" y="4432567"/>
                <a:ext cx="581040" cy="205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A54CE881-D3F4-4EA4-BA5D-3353E03A13B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935544" y="4428247"/>
                  <a:ext cx="5896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CD7D0B73-2E01-4B82-ADAD-71A584887B9A}"/>
                    </a:ext>
                  </a:extLst>
                </p14:cNvPr>
                <p14:cNvContentPartPr/>
                <p14:nvPr/>
              </p14:nvContentPartPr>
              <p14:xfrm>
                <a:off x="4606944" y="4320607"/>
                <a:ext cx="674280" cy="3250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CD7D0B73-2E01-4B82-ADAD-71A584887B9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602624" y="4316287"/>
                  <a:ext cx="68292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1574F5B-0ACF-4A52-A2D9-A35258A6B402}"/>
                    </a:ext>
                  </a:extLst>
                </p14:cNvPr>
                <p14:cNvContentPartPr/>
                <p14:nvPr/>
              </p14:nvContentPartPr>
              <p14:xfrm>
                <a:off x="5339184" y="4337887"/>
                <a:ext cx="385560" cy="2984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1574F5B-0ACF-4A52-A2D9-A35258A6B40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334864" y="4333567"/>
                  <a:ext cx="39420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1178350D-8542-46B3-A160-9DDC394E3DB8}"/>
                    </a:ext>
                  </a:extLst>
                </p14:cNvPr>
                <p14:cNvContentPartPr/>
                <p14:nvPr/>
              </p14:nvContentPartPr>
              <p14:xfrm>
                <a:off x="5818704" y="4507447"/>
                <a:ext cx="299880" cy="4485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1178350D-8542-46B3-A160-9DDC394E3DB8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814384" y="4503127"/>
                  <a:ext cx="308520" cy="45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829AC04-A831-419B-B7EB-20A7B318A916}"/>
                    </a:ext>
                  </a:extLst>
                </p14:cNvPr>
                <p14:cNvContentPartPr/>
                <p14:nvPr/>
              </p14:nvContentPartPr>
              <p14:xfrm>
                <a:off x="6170064" y="4487287"/>
                <a:ext cx="147600" cy="1695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829AC04-A831-419B-B7EB-20A7B318A91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165744" y="4482967"/>
                  <a:ext cx="1562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D95252F-DB68-45E3-99AB-E19DF59B523C}"/>
                    </a:ext>
                  </a:extLst>
                </p14:cNvPr>
                <p14:cNvContentPartPr/>
                <p14:nvPr/>
              </p14:nvContentPartPr>
              <p14:xfrm>
                <a:off x="6379584" y="4514287"/>
                <a:ext cx="342000" cy="1389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D95252F-DB68-45E3-99AB-E19DF59B523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375264" y="4509967"/>
                  <a:ext cx="35064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7F26BAFB-E2FC-4A7D-A533-B83FCC87719D}"/>
                    </a:ext>
                  </a:extLst>
                </p14:cNvPr>
                <p14:cNvContentPartPr/>
                <p14:nvPr/>
              </p14:nvContentPartPr>
              <p14:xfrm>
                <a:off x="6801504" y="4536247"/>
                <a:ext cx="378000" cy="1929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7F26BAFB-E2FC-4A7D-A533-B83FCC87719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797184" y="4531927"/>
                  <a:ext cx="3866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7B3AA1B-478D-4E67-9842-982FFC28CFBB}"/>
                    </a:ext>
                  </a:extLst>
                </p14:cNvPr>
                <p14:cNvContentPartPr/>
                <p14:nvPr/>
              </p14:nvContentPartPr>
              <p14:xfrm>
                <a:off x="7203264" y="4594207"/>
                <a:ext cx="371520" cy="161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7B3AA1B-478D-4E67-9842-982FFC28CFBB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198944" y="4589887"/>
                  <a:ext cx="3801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9FCC1692-7EFC-4E1C-8946-6129595941AB}"/>
                    </a:ext>
                  </a:extLst>
                </p14:cNvPr>
                <p14:cNvContentPartPr/>
                <p14:nvPr/>
              </p14:nvContentPartPr>
              <p14:xfrm>
                <a:off x="7677024" y="4654327"/>
                <a:ext cx="78840" cy="1000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9FCC1692-7EFC-4E1C-8946-6129595941A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672704" y="4650007"/>
                  <a:ext cx="8748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AEF30F3-9D29-4E69-89F2-CB6A0921122E}"/>
                    </a:ext>
                  </a:extLst>
                </p14:cNvPr>
                <p14:cNvContentPartPr/>
                <p14:nvPr/>
              </p14:nvContentPartPr>
              <p14:xfrm>
                <a:off x="7656504" y="4448767"/>
                <a:ext cx="37800" cy="428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AEF30F3-9D29-4E69-89F2-CB6A0921122E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652184" y="4444447"/>
                  <a:ext cx="4644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55B92428-CE7D-4174-8D42-901483C886D6}"/>
                    </a:ext>
                  </a:extLst>
                </p14:cNvPr>
                <p14:cNvContentPartPr/>
                <p14:nvPr/>
              </p14:nvContentPartPr>
              <p14:xfrm>
                <a:off x="7940184" y="4777807"/>
                <a:ext cx="23760" cy="230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55B92428-CE7D-4174-8D42-901483C886D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935864" y="4773487"/>
                  <a:ext cx="3240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98F4A2C3-C74F-4A50-A19B-C795525A66FE}"/>
              </a:ext>
            </a:extLst>
          </p:cNvPr>
          <p:cNvGrpSpPr/>
          <p:nvPr/>
        </p:nvGrpSpPr>
        <p:grpSpPr>
          <a:xfrm>
            <a:off x="84264" y="4987687"/>
            <a:ext cx="558000" cy="461160"/>
            <a:chOff x="84264" y="4987687"/>
            <a:chExt cx="558000" cy="46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D774B8F8-4A6B-48AE-A27B-5D378E380E9B}"/>
                    </a:ext>
                  </a:extLst>
                </p14:cNvPr>
                <p14:cNvContentPartPr/>
                <p14:nvPr/>
              </p14:nvContentPartPr>
              <p14:xfrm>
                <a:off x="84264" y="4987687"/>
                <a:ext cx="383040" cy="4611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D774B8F8-4A6B-48AE-A27B-5D378E380E9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9944" y="4983367"/>
                  <a:ext cx="391680" cy="4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6E6FE46-3AF3-4FA1-871F-637B90E10BD5}"/>
                    </a:ext>
                  </a:extLst>
                </p14:cNvPr>
                <p14:cNvContentPartPr/>
                <p14:nvPr/>
              </p14:nvContentPartPr>
              <p14:xfrm>
                <a:off x="570264" y="5303767"/>
                <a:ext cx="72000" cy="1123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6E6FE46-3AF3-4FA1-871F-637B90E10BD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65944" y="5299447"/>
                  <a:ext cx="806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8AE4C9E-A6CC-4EF5-B014-5F79C50CD978}"/>
                    </a:ext>
                  </a:extLst>
                </p14:cNvPr>
                <p14:cNvContentPartPr/>
                <p14:nvPr/>
              </p14:nvContentPartPr>
              <p14:xfrm>
                <a:off x="596184" y="5179567"/>
                <a:ext cx="31320" cy="230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8AE4C9E-A6CC-4EF5-B014-5F79C50CD97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91864" y="5175247"/>
                  <a:ext cx="39960" cy="3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FEE20423-5AAA-49CF-8E57-9DBD62548896}"/>
              </a:ext>
            </a:extLst>
          </p:cNvPr>
          <p:cNvGrpSpPr/>
          <p:nvPr/>
        </p:nvGrpSpPr>
        <p:grpSpPr>
          <a:xfrm>
            <a:off x="998664" y="5204767"/>
            <a:ext cx="2016720" cy="283320"/>
            <a:chOff x="998664" y="5204767"/>
            <a:chExt cx="2016720" cy="28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AC8B4354-26FF-49B0-A32C-9FCF20E19BA8}"/>
                    </a:ext>
                  </a:extLst>
                </p14:cNvPr>
                <p14:cNvContentPartPr/>
                <p14:nvPr/>
              </p14:nvContentPartPr>
              <p14:xfrm>
                <a:off x="998664" y="5204767"/>
                <a:ext cx="212400" cy="2278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AC8B4354-26FF-49B0-A32C-9FCF20E19BA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94344" y="5200447"/>
                  <a:ext cx="2210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1546B3D4-1E45-45E7-B7AD-2EE4931ED09E}"/>
                    </a:ext>
                  </a:extLst>
                </p14:cNvPr>
                <p14:cNvContentPartPr/>
                <p14:nvPr/>
              </p14:nvContentPartPr>
              <p14:xfrm>
                <a:off x="1322304" y="5243287"/>
                <a:ext cx="220320" cy="2116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1546B3D4-1E45-45E7-B7AD-2EE4931ED09E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317984" y="5238967"/>
                  <a:ext cx="2289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BD596450-0C5F-4DDF-A2D1-B04A6D69E459}"/>
                    </a:ext>
                  </a:extLst>
                </p14:cNvPr>
                <p14:cNvContentPartPr/>
                <p14:nvPr/>
              </p14:nvContentPartPr>
              <p14:xfrm>
                <a:off x="1566744" y="5244007"/>
                <a:ext cx="258840" cy="2156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BD596450-0C5F-4DDF-A2D1-B04A6D69E45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562424" y="5239687"/>
                  <a:ext cx="26748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FA89142-3193-4D7F-A2C0-CD1948935D80}"/>
                    </a:ext>
                  </a:extLst>
                </p14:cNvPr>
                <p14:cNvContentPartPr/>
                <p14:nvPr/>
              </p14:nvContentPartPr>
              <p14:xfrm>
                <a:off x="1918104" y="5229607"/>
                <a:ext cx="618480" cy="2314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FA89142-3193-4D7F-A2C0-CD1948935D8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913784" y="5225287"/>
                  <a:ext cx="6271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5CF7A7CB-FE63-4D9C-92E3-B29C41D679B4}"/>
                    </a:ext>
                  </a:extLst>
                </p14:cNvPr>
                <p14:cNvContentPartPr/>
                <p14:nvPr/>
              </p14:nvContentPartPr>
              <p14:xfrm>
                <a:off x="2596704" y="5211967"/>
                <a:ext cx="248400" cy="2761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5CF7A7CB-FE63-4D9C-92E3-B29C41D679B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592384" y="5207647"/>
                  <a:ext cx="25704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A5E7B7A4-FAB5-4141-BFAA-3649CFCDA944}"/>
                    </a:ext>
                  </a:extLst>
                </p14:cNvPr>
                <p14:cNvContentPartPr/>
                <p14:nvPr/>
              </p14:nvContentPartPr>
              <p14:xfrm>
                <a:off x="2953824" y="5359207"/>
                <a:ext cx="61560" cy="1170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A5E7B7A4-FAB5-4141-BFAA-3649CFCDA94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949504" y="5354887"/>
                  <a:ext cx="7020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DF4E1EF-0CA4-4BC2-82F9-B45D5B125F1E}"/>
                    </a:ext>
                  </a:extLst>
                </p14:cNvPr>
                <p14:cNvContentPartPr/>
                <p14:nvPr/>
              </p14:nvContentPartPr>
              <p14:xfrm>
                <a:off x="2992344" y="5217007"/>
                <a:ext cx="7920" cy="16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DF4E1EF-0CA4-4BC2-82F9-B45D5B125F1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988024" y="5212687"/>
                  <a:ext cx="1656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32B0E0CC-3E82-465B-B021-414A6B1BD636}"/>
              </a:ext>
            </a:extLst>
          </p:cNvPr>
          <p:cNvGrpSpPr/>
          <p:nvPr/>
        </p:nvGrpSpPr>
        <p:grpSpPr>
          <a:xfrm>
            <a:off x="218184" y="5602207"/>
            <a:ext cx="1598400" cy="681480"/>
            <a:chOff x="218184" y="5602207"/>
            <a:chExt cx="1598400" cy="68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7242CCB-E3A5-4FC5-B359-CFC2CCF1EAE5}"/>
                    </a:ext>
                  </a:extLst>
                </p14:cNvPr>
                <p14:cNvContentPartPr/>
                <p14:nvPr/>
              </p14:nvContentPartPr>
              <p14:xfrm>
                <a:off x="246984" y="5861407"/>
                <a:ext cx="88200" cy="4222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7242CCB-E3A5-4FC5-B359-CFC2CCF1EAE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42664" y="5857087"/>
                  <a:ext cx="96840" cy="43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EECDD4C-9C33-44E1-9B71-205F30F66787}"/>
                    </a:ext>
                  </a:extLst>
                </p14:cNvPr>
                <p14:cNvContentPartPr/>
                <p14:nvPr/>
              </p14:nvContentPartPr>
              <p14:xfrm>
                <a:off x="218184" y="5920807"/>
                <a:ext cx="319320" cy="1702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EECDD4C-9C33-44E1-9B71-205F30F6678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13864" y="5916487"/>
                  <a:ext cx="3279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BA14FF88-7049-4DE6-8C6D-FBC1875BB33B}"/>
                    </a:ext>
                  </a:extLst>
                </p14:cNvPr>
                <p14:cNvContentPartPr/>
                <p14:nvPr/>
              </p14:nvContentPartPr>
              <p14:xfrm>
                <a:off x="608424" y="5937367"/>
                <a:ext cx="476280" cy="1684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BA14FF88-7049-4DE6-8C6D-FBC1875BB33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04104" y="5933047"/>
                  <a:ext cx="4849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B1B0ECD0-387E-4ACE-89AC-C975C8FA4024}"/>
                    </a:ext>
                  </a:extLst>
                </p14:cNvPr>
                <p14:cNvContentPartPr/>
                <p14:nvPr/>
              </p14:nvContentPartPr>
              <p14:xfrm>
                <a:off x="1140144" y="5969047"/>
                <a:ext cx="209160" cy="1792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B1B0ECD0-387E-4ACE-89AC-C975C8FA4024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35824" y="5964727"/>
                  <a:ext cx="2178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1BA6BF9D-CAA0-4765-8655-4C49391BAD61}"/>
                    </a:ext>
                  </a:extLst>
                </p14:cNvPr>
                <p14:cNvContentPartPr/>
                <p14:nvPr/>
              </p14:nvContentPartPr>
              <p14:xfrm>
                <a:off x="1486104" y="5602207"/>
                <a:ext cx="161280" cy="5335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1BA6BF9D-CAA0-4765-8655-4C49391BAD61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481784" y="5597887"/>
                  <a:ext cx="169920" cy="54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7AB0EF8-5AFD-4C91-81CB-6B542C2E72AB}"/>
                    </a:ext>
                  </a:extLst>
                </p14:cNvPr>
                <p14:cNvContentPartPr/>
                <p14:nvPr/>
              </p14:nvContentPartPr>
              <p14:xfrm>
                <a:off x="1306104" y="5802367"/>
                <a:ext cx="321120" cy="835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7AB0EF8-5AFD-4C91-81CB-6B542C2E72A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301784" y="5798047"/>
                  <a:ext cx="3297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D9625628-9533-4570-8D52-C863591BF5E1}"/>
                    </a:ext>
                  </a:extLst>
                </p14:cNvPr>
                <p14:cNvContentPartPr/>
                <p14:nvPr/>
              </p14:nvContentPartPr>
              <p14:xfrm>
                <a:off x="1749984" y="6014407"/>
                <a:ext cx="66600" cy="1029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D9625628-9533-4570-8D52-C863591BF5E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745664" y="6010087"/>
                  <a:ext cx="7524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0B56A19D-F5F2-4E3A-A23B-6410A1F9204E}"/>
                    </a:ext>
                  </a:extLst>
                </p14:cNvPr>
                <p14:cNvContentPartPr/>
                <p14:nvPr/>
              </p14:nvContentPartPr>
              <p14:xfrm>
                <a:off x="1751784" y="5834407"/>
                <a:ext cx="36000" cy="284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0B56A19D-F5F2-4E3A-A23B-6410A1F9204E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747464" y="5830087"/>
                  <a:ext cx="4464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1C905165-E31F-45AD-8D48-9B0A93DFB251}"/>
              </a:ext>
            </a:extLst>
          </p:cNvPr>
          <p:cNvGrpSpPr/>
          <p:nvPr/>
        </p:nvGrpSpPr>
        <p:grpSpPr>
          <a:xfrm>
            <a:off x="2214744" y="5630287"/>
            <a:ext cx="788400" cy="561240"/>
            <a:chOff x="2214744" y="5630287"/>
            <a:chExt cx="788400" cy="56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0F1A2229-9515-4A46-9D03-7ABA12AFF463}"/>
                    </a:ext>
                  </a:extLst>
                </p14:cNvPr>
                <p14:cNvContentPartPr/>
                <p14:nvPr/>
              </p14:nvContentPartPr>
              <p14:xfrm>
                <a:off x="2214744" y="5941327"/>
                <a:ext cx="219960" cy="1522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0F1A2229-9515-4A46-9D03-7ABA12AFF46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210424" y="5937007"/>
                  <a:ext cx="2286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DE8525B3-5D1B-4F32-B39D-DA16BB9A09E8}"/>
                    </a:ext>
                  </a:extLst>
                </p14:cNvPr>
                <p14:cNvContentPartPr/>
                <p14:nvPr/>
              </p14:nvContentPartPr>
              <p14:xfrm>
                <a:off x="2405184" y="5666287"/>
                <a:ext cx="97200" cy="4694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DE8525B3-5D1B-4F32-B39D-DA16BB9A09E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400864" y="5661967"/>
                  <a:ext cx="105840" cy="47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4907460-33D9-417E-A4D9-6CA765B040A9}"/>
                    </a:ext>
                  </a:extLst>
                </p14:cNvPr>
                <p14:cNvContentPartPr/>
                <p14:nvPr/>
              </p14:nvContentPartPr>
              <p14:xfrm>
                <a:off x="2574744" y="5630287"/>
                <a:ext cx="428400" cy="5612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4907460-33D9-417E-A4D9-6CA765B040A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570424" y="5625967"/>
                  <a:ext cx="437040" cy="56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DB661833-7973-49DA-BCDE-4960CF69E6C2}"/>
              </a:ext>
            </a:extLst>
          </p:cNvPr>
          <p:cNvGrpSpPr/>
          <p:nvPr/>
        </p:nvGrpSpPr>
        <p:grpSpPr>
          <a:xfrm>
            <a:off x="3423984" y="4971127"/>
            <a:ext cx="8841960" cy="1325160"/>
            <a:chOff x="3423984" y="4971127"/>
            <a:chExt cx="8841960" cy="132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10898BF-64EB-4383-A668-EF1D2F2D268F}"/>
                    </a:ext>
                  </a:extLst>
                </p14:cNvPr>
                <p14:cNvContentPartPr/>
                <p14:nvPr/>
              </p14:nvContentPartPr>
              <p14:xfrm>
                <a:off x="3511464" y="5254807"/>
                <a:ext cx="248040" cy="182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10898BF-64EB-4383-A668-EF1D2F2D268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507144" y="5250487"/>
                  <a:ext cx="2566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B547A282-F044-455D-9C2A-DD8C04C5C947}"/>
                    </a:ext>
                  </a:extLst>
                </p14:cNvPr>
                <p14:cNvContentPartPr/>
                <p14:nvPr/>
              </p14:nvContentPartPr>
              <p14:xfrm>
                <a:off x="3726744" y="5053567"/>
                <a:ext cx="228600" cy="4237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B547A282-F044-455D-9C2A-DD8C04C5C94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722424" y="5049247"/>
                  <a:ext cx="23724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C7CDD40-FAE2-4217-BC34-077C6E28AF9F}"/>
                    </a:ext>
                  </a:extLst>
                </p14:cNvPr>
                <p14:cNvContentPartPr/>
                <p14:nvPr/>
              </p14:nvContentPartPr>
              <p14:xfrm>
                <a:off x="4016904" y="5330047"/>
                <a:ext cx="296280" cy="2066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C7CDD40-FAE2-4217-BC34-077C6E28AF9F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012584" y="5325727"/>
                  <a:ext cx="3049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A4162361-3520-4A58-BC3C-18DEF1327512}"/>
                    </a:ext>
                  </a:extLst>
                </p14:cNvPr>
                <p14:cNvContentPartPr/>
                <p14:nvPr/>
              </p14:nvContentPartPr>
              <p14:xfrm>
                <a:off x="4747344" y="5305567"/>
                <a:ext cx="6840" cy="79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A4162361-3520-4A58-BC3C-18DEF1327512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743024" y="5301247"/>
                  <a:ext cx="1548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F1FA4C03-BF69-4C4B-BFA1-4357C4B30E4C}"/>
                    </a:ext>
                  </a:extLst>
                </p14:cNvPr>
                <p14:cNvContentPartPr/>
                <p14:nvPr/>
              </p14:nvContentPartPr>
              <p14:xfrm>
                <a:off x="4791984" y="5320687"/>
                <a:ext cx="31680" cy="5202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F1FA4C03-BF69-4C4B-BFA1-4357C4B30E4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787664" y="5316367"/>
                  <a:ext cx="4032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E5D5F5C9-3848-4AB8-ADDF-C6A62C752849}"/>
                    </a:ext>
                  </a:extLst>
                </p14:cNvPr>
                <p14:cNvContentPartPr/>
                <p14:nvPr/>
              </p14:nvContentPartPr>
              <p14:xfrm>
                <a:off x="4707024" y="5317447"/>
                <a:ext cx="291960" cy="1602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E5D5F5C9-3848-4AB8-ADDF-C6A62C75284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702704" y="5313127"/>
                  <a:ext cx="3006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AC768006-2915-4D3C-A015-2BCE00D86716}"/>
                    </a:ext>
                  </a:extLst>
                </p14:cNvPr>
                <p14:cNvContentPartPr/>
                <p14:nvPr/>
              </p14:nvContentPartPr>
              <p14:xfrm>
                <a:off x="5061624" y="5277487"/>
                <a:ext cx="211680" cy="2066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AC768006-2915-4D3C-A015-2BCE00D8671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057304" y="5273167"/>
                  <a:ext cx="2203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00AB0CE7-3ECF-4E4C-B3D7-92BDA99EAE01}"/>
                    </a:ext>
                  </a:extLst>
                </p14:cNvPr>
                <p14:cNvContentPartPr/>
                <p14:nvPr/>
              </p14:nvContentPartPr>
              <p14:xfrm>
                <a:off x="5356104" y="5320687"/>
                <a:ext cx="89640" cy="1436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00AB0CE7-3ECF-4E4C-B3D7-92BDA99EAE01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351784" y="5316367"/>
                  <a:ext cx="982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9CB7F5B2-9153-44CA-A9E4-195C8982BBFE}"/>
                    </a:ext>
                  </a:extLst>
                </p14:cNvPr>
                <p14:cNvContentPartPr/>
                <p14:nvPr/>
              </p14:nvContentPartPr>
              <p14:xfrm>
                <a:off x="5365104" y="5188567"/>
                <a:ext cx="29520" cy="97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9CB7F5B2-9153-44CA-A9E4-195C8982BBF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360784" y="5184247"/>
                  <a:ext cx="381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62B27C83-A302-4961-8B32-9085CAE7B051}"/>
                    </a:ext>
                  </a:extLst>
                </p14:cNvPr>
                <p14:cNvContentPartPr/>
                <p14:nvPr/>
              </p14:nvContentPartPr>
              <p14:xfrm>
                <a:off x="5534304" y="5339767"/>
                <a:ext cx="188640" cy="1353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62B27C83-A302-4961-8B32-9085CAE7B05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529984" y="5335447"/>
                  <a:ext cx="1972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ACF466B-B2F1-4457-8001-0B9E668E026F}"/>
                    </a:ext>
                  </a:extLst>
                </p14:cNvPr>
                <p14:cNvContentPartPr/>
                <p14:nvPr/>
              </p14:nvContentPartPr>
              <p14:xfrm>
                <a:off x="5670744" y="5084887"/>
                <a:ext cx="215640" cy="3834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ACF466B-B2F1-4457-8001-0B9E668E026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666424" y="5080567"/>
                  <a:ext cx="22428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1F896392-87E2-4C26-87B9-8378DBC62CFA}"/>
                    </a:ext>
                  </a:extLst>
                </p14:cNvPr>
                <p14:cNvContentPartPr/>
                <p14:nvPr/>
              </p14:nvContentPartPr>
              <p14:xfrm>
                <a:off x="5954064" y="5312767"/>
                <a:ext cx="262080" cy="2124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1F896392-87E2-4C26-87B9-8378DBC62CF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949744" y="5308447"/>
                  <a:ext cx="2707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FF6B770B-98A9-43F4-A6A9-D3FDF6DA6940}"/>
                    </a:ext>
                  </a:extLst>
                </p14:cNvPr>
                <p14:cNvContentPartPr/>
                <p14:nvPr/>
              </p14:nvContentPartPr>
              <p14:xfrm>
                <a:off x="6084024" y="5101087"/>
                <a:ext cx="212760" cy="1126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FF6B770B-98A9-43F4-A6A9-D3FDF6DA694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079704" y="5096767"/>
                  <a:ext cx="221400" cy="12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BBA9D47D-01D3-4027-93F0-0FB33B6B8A76}"/>
                    </a:ext>
                  </a:extLst>
                </p14:cNvPr>
                <p14:cNvContentPartPr/>
                <p14:nvPr/>
              </p14:nvContentPartPr>
              <p14:xfrm>
                <a:off x="6673344" y="4971127"/>
                <a:ext cx="378000" cy="517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BBA9D47D-01D3-4027-93F0-0FB33B6B8A7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669024" y="4966807"/>
                  <a:ext cx="38664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34EC548B-4117-4A29-84C8-59EAEF27F536}"/>
                    </a:ext>
                  </a:extLst>
                </p14:cNvPr>
                <p14:cNvContentPartPr/>
                <p14:nvPr/>
              </p14:nvContentPartPr>
              <p14:xfrm>
                <a:off x="7055304" y="5336887"/>
                <a:ext cx="374040" cy="2271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34EC548B-4117-4A29-84C8-59EAEF27F53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050984" y="5332567"/>
                  <a:ext cx="3826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C8C716B1-CDB8-479C-91BB-5928C15DF55D}"/>
                    </a:ext>
                  </a:extLst>
                </p14:cNvPr>
                <p14:cNvContentPartPr/>
                <p14:nvPr/>
              </p14:nvContentPartPr>
              <p14:xfrm>
                <a:off x="7794024" y="5422207"/>
                <a:ext cx="294480" cy="180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C8C716B1-CDB8-479C-91BB-5928C15DF55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789704" y="5417887"/>
                  <a:ext cx="3031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7F360684-C430-4888-A7F2-A725E7FB5950}"/>
                    </a:ext>
                  </a:extLst>
                </p14:cNvPr>
                <p14:cNvContentPartPr/>
                <p14:nvPr/>
              </p14:nvContentPartPr>
              <p14:xfrm>
                <a:off x="8177064" y="5448847"/>
                <a:ext cx="215280" cy="1486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7F360684-C430-4888-A7F2-A725E7FB5950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172744" y="5444527"/>
                  <a:ext cx="2239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25C20223-B685-45DF-909F-1EBAD9BE792C}"/>
                    </a:ext>
                  </a:extLst>
                </p14:cNvPr>
                <p14:cNvContentPartPr/>
                <p14:nvPr/>
              </p14:nvContentPartPr>
              <p14:xfrm>
                <a:off x="8524464" y="5461087"/>
                <a:ext cx="562680" cy="1645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25C20223-B685-45DF-909F-1EBAD9BE792C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520144" y="5456767"/>
                  <a:ext cx="5713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653E2C4-44CA-4C33-98FA-874AD2F27BF3}"/>
                    </a:ext>
                  </a:extLst>
                </p14:cNvPr>
                <p14:cNvContentPartPr/>
                <p14:nvPr/>
              </p14:nvContentPartPr>
              <p14:xfrm>
                <a:off x="9183624" y="5481607"/>
                <a:ext cx="408600" cy="1616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653E2C4-44CA-4C33-98FA-874AD2F27BF3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179304" y="5477287"/>
                  <a:ext cx="4172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B76B37B-A792-41F0-817B-C7E8ED172559}"/>
                    </a:ext>
                  </a:extLst>
                </p14:cNvPr>
                <p14:cNvContentPartPr/>
                <p14:nvPr/>
              </p14:nvContentPartPr>
              <p14:xfrm>
                <a:off x="9697344" y="5490967"/>
                <a:ext cx="454680" cy="2088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B76B37B-A792-41F0-817B-C7E8ED17255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693024" y="5486647"/>
                  <a:ext cx="46332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E6581A43-5AD3-4657-8C3A-320A5EB78BC6}"/>
                    </a:ext>
                  </a:extLst>
                </p14:cNvPr>
                <p14:cNvContentPartPr/>
                <p14:nvPr/>
              </p14:nvContentPartPr>
              <p14:xfrm>
                <a:off x="10551984" y="5247247"/>
                <a:ext cx="194760" cy="4060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E6581A43-5AD3-4657-8C3A-320A5EB78BC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547664" y="5242927"/>
                  <a:ext cx="203400" cy="41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225241DE-4B6C-41F8-9B22-347E6A84CE80}"/>
                    </a:ext>
                  </a:extLst>
                </p14:cNvPr>
                <p14:cNvContentPartPr/>
                <p14:nvPr/>
              </p14:nvContentPartPr>
              <p14:xfrm>
                <a:off x="10331664" y="5402767"/>
                <a:ext cx="389880" cy="118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225241DE-4B6C-41F8-9B22-347E6A84CE80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327344" y="5398447"/>
                  <a:ext cx="398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A8B359C-4E4E-4328-8D0B-5D45E516045D}"/>
                    </a:ext>
                  </a:extLst>
                </p14:cNvPr>
                <p14:cNvContentPartPr/>
                <p14:nvPr/>
              </p14:nvContentPartPr>
              <p14:xfrm>
                <a:off x="10808304" y="5402767"/>
                <a:ext cx="199080" cy="2574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A8B359C-4E4E-4328-8D0B-5D45E516045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803984" y="5398447"/>
                  <a:ext cx="2077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53ABF86C-E405-4F27-9319-5FCF05B25702}"/>
                    </a:ext>
                  </a:extLst>
                </p14:cNvPr>
                <p14:cNvContentPartPr/>
                <p14:nvPr/>
              </p14:nvContentPartPr>
              <p14:xfrm>
                <a:off x="11074704" y="5506807"/>
                <a:ext cx="318960" cy="1875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53ABF86C-E405-4F27-9319-5FCF05B25702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070384" y="5502487"/>
                  <a:ext cx="3276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0505D7C7-13D8-4128-954C-EC95BD995B62}"/>
                    </a:ext>
                  </a:extLst>
                </p14:cNvPr>
                <p14:cNvContentPartPr/>
                <p14:nvPr/>
              </p14:nvContentPartPr>
              <p14:xfrm>
                <a:off x="3462144" y="5924407"/>
                <a:ext cx="43560" cy="2804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0505D7C7-13D8-4128-954C-EC95BD995B62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457824" y="5920087"/>
                  <a:ext cx="5220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22BF1AD-61DE-4E73-852B-69DA7FB32420}"/>
                    </a:ext>
                  </a:extLst>
                </p14:cNvPr>
                <p14:cNvContentPartPr/>
                <p14:nvPr/>
              </p14:nvContentPartPr>
              <p14:xfrm>
                <a:off x="3423984" y="5871127"/>
                <a:ext cx="279360" cy="1868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22BF1AD-61DE-4E73-852B-69DA7FB3242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419664" y="5866807"/>
                  <a:ext cx="2880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6CF1418-E90B-4A18-8E08-723E6A16EA70}"/>
                    </a:ext>
                  </a:extLst>
                </p14:cNvPr>
                <p14:cNvContentPartPr/>
                <p14:nvPr/>
              </p14:nvContentPartPr>
              <p14:xfrm>
                <a:off x="3832224" y="5795887"/>
                <a:ext cx="70920" cy="2556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6CF1418-E90B-4A18-8E08-723E6A16EA7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827904" y="5791567"/>
                  <a:ext cx="795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AD4A8B0F-69A2-4AA0-9E2C-CD6ABCA7168E}"/>
                    </a:ext>
                  </a:extLst>
                </p14:cNvPr>
                <p14:cNvContentPartPr/>
                <p14:nvPr/>
              </p14:nvContentPartPr>
              <p14:xfrm>
                <a:off x="4075584" y="5937007"/>
                <a:ext cx="389880" cy="2142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AD4A8B0F-69A2-4AA0-9E2C-CD6ABCA7168E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071264" y="5932687"/>
                  <a:ext cx="3985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3F8182B0-721F-435A-ACCD-73A3E9B09376}"/>
                    </a:ext>
                  </a:extLst>
                </p14:cNvPr>
                <p14:cNvContentPartPr/>
                <p14:nvPr/>
              </p14:nvContentPartPr>
              <p14:xfrm>
                <a:off x="4525224" y="5966887"/>
                <a:ext cx="194760" cy="2034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3F8182B0-721F-435A-ACCD-73A3E9B0937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520904" y="5962567"/>
                  <a:ext cx="2034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B18BF222-DC16-462E-AFE5-8D0EBF8AD7C4}"/>
                    </a:ext>
                  </a:extLst>
                </p14:cNvPr>
                <p14:cNvContentPartPr/>
                <p14:nvPr/>
              </p14:nvContentPartPr>
              <p14:xfrm>
                <a:off x="4787664" y="5988127"/>
                <a:ext cx="300600" cy="1962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B18BF222-DC16-462E-AFE5-8D0EBF8AD7C4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783344" y="5983807"/>
                  <a:ext cx="3092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01CCC9FA-EE80-480B-8406-30638AD656A1}"/>
                    </a:ext>
                  </a:extLst>
                </p14:cNvPr>
                <p14:cNvContentPartPr/>
                <p14:nvPr/>
              </p14:nvContentPartPr>
              <p14:xfrm>
                <a:off x="5432784" y="5967607"/>
                <a:ext cx="426960" cy="1882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01CCC9FA-EE80-480B-8406-30638AD656A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428464" y="5963287"/>
                  <a:ext cx="4356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A133C65-65D7-4426-B419-AB13B1F2430E}"/>
                    </a:ext>
                  </a:extLst>
                </p14:cNvPr>
                <p14:cNvContentPartPr/>
                <p14:nvPr/>
              </p14:nvContentPartPr>
              <p14:xfrm>
                <a:off x="5628264" y="5809927"/>
                <a:ext cx="284040" cy="813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A133C65-65D7-4426-B419-AB13B1F2430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623944" y="5805607"/>
                  <a:ext cx="29268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D40D032D-15A5-49F5-854B-9A71840227F2}"/>
                    </a:ext>
                  </a:extLst>
                </p14:cNvPr>
                <p14:cNvContentPartPr/>
                <p14:nvPr/>
              </p14:nvContentPartPr>
              <p14:xfrm>
                <a:off x="6354744" y="5967247"/>
                <a:ext cx="393120" cy="1436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D40D032D-15A5-49F5-854B-9A71840227F2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350424" y="5962927"/>
                  <a:ext cx="4017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CFAA482-0DD1-47EF-823F-12E8C5F05E4A}"/>
                    </a:ext>
                  </a:extLst>
                </p14:cNvPr>
                <p14:cNvContentPartPr/>
                <p14:nvPr/>
              </p14:nvContentPartPr>
              <p14:xfrm>
                <a:off x="6768024" y="5703007"/>
                <a:ext cx="319680" cy="5425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CFAA482-0DD1-47EF-823F-12E8C5F05E4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763704" y="5698687"/>
                  <a:ext cx="32832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95609EA3-9E84-4ED7-8CD7-B14CAB411BC5}"/>
                    </a:ext>
                  </a:extLst>
                </p14:cNvPr>
                <p14:cNvContentPartPr/>
                <p14:nvPr/>
              </p14:nvContentPartPr>
              <p14:xfrm>
                <a:off x="7074384" y="5761687"/>
                <a:ext cx="312120" cy="5346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95609EA3-9E84-4ED7-8CD7-B14CAB411BC5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070064" y="5757367"/>
                  <a:ext cx="320760" cy="54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5D29E4B5-1F33-43B5-9308-468FE9DB6178}"/>
                    </a:ext>
                  </a:extLst>
                </p14:cNvPr>
                <p14:cNvContentPartPr/>
                <p14:nvPr/>
              </p14:nvContentPartPr>
              <p14:xfrm>
                <a:off x="7274544" y="5991727"/>
                <a:ext cx="265320" cy="1587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5D29E4B5-1F33-43B5-9308-468FE9DB617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270224" y="5987407"/>
                  <a:ext cx="2739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C978CBAF-A767-4461-B497-6E978567EAA3}"/>
                    </a:ext>
                  </a:extLst>
                </p14:cNvPr>
                <p14:cNvContentPartPr/>
                <p14:nvPr/>
              </p14:nvContentPartPr>
              <p14:xfrm>
                <a:off x="7734624" y="5728207"/>
                <a:ext cx="215280" cy="4406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C978CBAF-A767-4461-B497-6E978567EAA3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730304" y="5723887"/>
                  <a:ext cx="22392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8B988F7-CB23-411D-858D-5DE153D7D1EB}"/>
                    </a:ext>
                  </a:extLst>
                </p14:cNvPr>
                <p14:cNvContentPartPr/>
                <p14:nvPr/>
              </p14:nvContentPartPr>
              <p14:xfrm>
                <a:off x="7656504" y="5942407"/>
                <a:ext cx="228600" cy="270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8B988F7-CB23-411D-858D-5DE153D7D1EB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652184" y="5938087"/>
                  <a:ext cx="2372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08A8990-8BD0-425E-BE79-C2EEA41D8F78}"/>
                    </a:ext>
                  </a:extLst>
                </p14:cNvPr>
                <p14:cNvContentPartPr/>
                <p14:nvPr/>
              </p14:nvContentPartPr>
              <p14:xfrm>
                <a:off x="8016864" y="5748367"/>
                <a:ext cx="169920" cy="4161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08A8990-8BD0-425E-BE79-C2EEA41D8F78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012544" y="5744047"/>
                  <a:ext cx="17856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836AB7AE-87E2-46E7-B327-C4E8AB80420A}"/>
                    </a:ext>
                  </a:extLst>
                </p14:cNvPr>
                <p14:cNvContentPartPr/>
                <p14:nvPr/>
              </p14:nvContentPartPr>
              <p14:xfrm>
                <a:off x="7846224" y="5893447"/>
                <a:ext cx="314280" cy="97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836AB7AE-87E2-46E7-B327-C4E8AB80420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841904" y="5889127"/>
                  <a:ext cx="32292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CDFB6C71-33FA-415A-9157-968CFA7EA0DE}"/>
                    </a:ext>
                  </a:extLst>
                </p14:cNvPr>
                <p14:cNvContentPartPr/>
                <p14:nvPr/>
              </p14:nvContentPartPr>
              <p14:xfrm>
                <a:off x="8203344" y="6028087"/>
                <a:ext cx="276480" cy="1440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CDFB6C71-33FA-415A-9157-968CFA7EA0D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199024" y="6023767"/>
                  <a:ext cx="28512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02A6E904-BF81-4BAF-8573-278F934E05BC}"/>
                    </a:ext>
                  </a:extLst>
                </p14:cNvPr>
                <p14:cNvContentPartPr/>
                <p14:nvPr/>
              </p14:nvContentPartPr>
              <p14:xfrm>
                <a:off x="8518704" y="6010447"/>
                <a:ext cx="283320" cy="1850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02A6E904-BF81-4BAF-8573-278F934E05BC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514384" y="6006127"/>
                  <a:ext cx="2919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EC6E15B0-02C5-49F3-885D-A40D9B1CD869}"/>
                    </a:ext>
                  </a:extLst>
                </p14:cNvPr>
                <p14:cNvContentPartPr/>
                <p14:nvPr/>
              </p14:nvContentPartPr>
              <p14:xfrm>
                <a:off x="8903544" y="5708767"/>
                <a:ext cx="135360" cy="4467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EC6E15B0-02C5-49F3-885D-A40D9B1CD869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899224" y="5704447"/>
                  <a:ext cx="144000" cy="4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F13920B7-DA12-4D58-909A-17EDEB0248B7}"/>
                    </a:ext>
                  </a:extLst>
                </p14:cNvPr>
                <p14:cNvContentPartPr/>
                <p14:nvPr/>
              </p14:nvContentPartPr>
              <p14:xfrm>
                <a:off x="8758464" y="5872927"/>
                <a:ext cx="344160" cy="313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F13920B7-DA12-4D58-909A-17EDEB0248B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754144" y="5868607"/>
                  <a:ext cx="3528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4DACB2D4-F8C7-4487-8A53-6E327B907003}"/>
                    </a:ext>
                  </a:extLst>
                </p14:cNvPr>
                <p14:cNvContentPartPr/>
                <p14:nvPr/>
              </p14:nvContentPartPr>
              <p14:xfrm>
                <a:off x="9136824" y="5968327"/>
                <a:ext cx="335520" cy="1947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4DACB2D4-F8C7-4487-8A53-6E327B90700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132504" y="5964007"/>
                  <a:ext cx="3441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C189E6E4-4B40-451E-90B6-9F1259C4FEFF}"/>
                    </a:ext>
                  </a:extLst>
                </p14:cNvPr>
                <p14:cNvContentPartPr/>
                <p14:nvPr/>
              </p14:nvContentPartPr>
              <p14:xfrm>
                <a:off x="9670704" y="5985247"/>
                <a:ext cx="354600" cy="1558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C189E6E4-4B40-451E-90B6-9F1259C4FEFF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666384" y="5980927"/>
                  <a:ext cx="3632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7C8CE1E2-BD12-4BEB-9334-DBB3F657586E}"/>
                    </a:ext>
                  </a:extLst>
                </p14:cNvPr>
                <p14:cNvContentPartPr/>
                <p14:nvPr/>
              </p14:nvContentPartPr>
              <p14:xfrm>
                <a:off x="10099104" y="5987767"/>
                <a:ext cx="241560" cy="1771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7C8CE1E2-BD12-4BEB-9334-DBB3F657586E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094784" y="5983447"/>
                  <a:ext cx="2502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F9039361-6546-4AE4-86BB-C6E24DCEA743}"/>
                    </a:ext>
                  </a:extLst>
                </p14:cNvPr>
                <p14:cNvContentPartPr/>
                <p14:nvPr/>
              </p14:nvContentPartPr>
              <p14:xfrm>
                <a:off x="10434624" y="5985967"/>
                <a:ext cx="327960" cy="1926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F9039361-6546-4AE4-86BB-C6E24DCEA74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430304" y="5981647"/>
                  <a:ext cx="3366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BD7B59C6-E819-4B45-B21F-06CCA6B42D94}"/>
                    </a:ext>
                  </a:extLst>
                </p14:cNvPr>
                <p14:cNvContentPartPr/>
                <p14:nvPr/>
              </p14:nvContentPartPr>
              <p14:xfrm>
                <a:off x="10808304" y="5981647"/>
                <a:ext cx="247320" cy="2192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BD7B59C6-E819-4B45-B21F-06CCA6B42D9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803984" y="5977327"/>
                  <a:ext cx="2559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B95DB5FE-A509-4193-9127-7B2243793FBC}"/>
                    </a:ext>
                  </a:extLst>
                </p14:cNvPr>
                <p14:cNvContentPartPr/>
                <p14:nvPr/>
              </p14:nvContentPartPr>
              <p14:xfrm>
                <a:off x="11125824" y="5997127"/>
                <a:ext cx="252360" cy="2034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B95DB5FE-A509-4193-9127-7B2243793FBC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121504" y="5992807"/>
                  <a:ext cx="2610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08FDB6E-278F-493F-9E10-C0F84CA47426}"/>
                    </a:ext>
                  </a:extLst>
                </p14:cNvPr>
                <p14:cNvContentPartPr/>
                <p14:nvPr/>
              </p14:nvContentPartPr>
              <p14:xfrm>
                <a:off x="11400504" y="6016567"/>
                <a:ext cx="135000" cy="1843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08FDB6E-278F-493F-9E10-C0F84CA4742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396184" y="6012247"/>
                  <a:ext cx="1436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0B2682C-BBD0-450B-8F2A-F75272AABC48}"/>
                    </a:ext>
                  </a:extLst>
                </p14:cNvPr>
                <p14:cNvContentPartPr/>
                <p14:nvPr/>
              </p14:nvContentPartPr>
              <p14:xfrm>
                <a:off x="11576904" y="6045727"/>
                <a:ext cx="193320" cy="1562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0B2682C-BBD0-450B-8F2A-F75272AABC48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572584" y="6041407"/>
                  <a:ext cx="2019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B96F1C16-4470-4EAF-9161-55E46DC28845}"/>
                    </a:ext>
                  </a:extLst>
                </p14:cNvPr>
                <p14:cNvContentPartPr/>
                <p14:nvPr/>
              </p14:nvContentPartPr>
              <p14:xfrm>
                <a:off x="11740344" y="5713807"/>
                <a:ext cx="83520" cy="4813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B96F1C16-4470-4EAF-9161-55E46DC28845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736024" y="5709487"/>
                  <a:ext cx="9216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E5E40067-AD54-4842-8754-078575282126}"/>
                    </a:ext>
                  </a:extLst>
                </p14:cNvPr>
                <p14:cNvContentPartPr/>
                <p14:nvPr/>
              </p14:nvContentPartPr>
              <p14:xfrm>
                <a:off x="11821704" y="5993527"/>
                <a:ext cx="444240" cy="2152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E5E40067-AD54-4842-8754-078575282126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817384" y="5989207"/>
                  <a:ext cx="452880" cy="223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A1DF1BB9-AA43-4524-A50E-667E3902C5FE}"/>
                  </a:ext>
                </a:extLst>
              </p14:cNvPr>
              <p14:cNvContentPartPr/>
              <p14:nvPr/>
            </p14:nvContentPartPr>
            <p14:xfrm>
              <a:off x="4374384" y="5560807"/>
              <a:ext cx="78840" cy="16884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A1DF1BB9-AA43-4524-A50E-667E3902C5FE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4370064" y="5556487"/>
                <a:ext cx="87480" cy="177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18533549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B900A168-D475-40B6-AC8B-3312CA85CE61}"/>
                  </a:ext>
                </a:extLst>
              </p14:cNvPr>
              <p14:cNvContentPartPr/>
              <p14:nvPr/>
            </p14:nvContentPartPr>
            <p14:xfrm>
              <a:off x="175920" y="282236"/>
              <a:ext cx="290160" cy="21240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B900A168-D475-40B6-AC8B-3312CA85CE6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71600" y="277916"/>
                <a:ext cx="298800" cy="22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9" name="Gruppo 8">
            <a:extLst>
              <a:ext uri="{FF2B5EF4-FFF2-40B4-BE49-F238E27FC236}">
                <a16:creationId xmlns:a16="http://schemas.microsoft.com/office/drawing/2014/main" id="{6C13130F-B9D1-4331-B57E-86A4DA4AF7A7}"/>
              </a:ext>
            </a:extLst>
          </p:cNvPr>
          <p:cNvGrpSpPr/>
          <p:nvPr/>
        </p:nvGrpSpPr>
        <p:grpSpPr>
          <a:xfrm>
            <a:off x="854160" y="227156"/>
            <a:ext cx="2187000" cy="406800"/>
            <a:chOff x="854160" y="227156"/>
            <a:chExt cx="2187000" cy="40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0E3DE24-AEEF-4913-9FB1-0B0CB21B7498}"/>
                    </a:ext>
                  </a:extLst>
                </p14:cNvPr>
                <p14:cNvContentPartPr/>
                <p14:nvPr/>
              </p14:nvContentPartPr>
              <p14:xfrm>
                <a:off x="854160" y="227156"/>
                <a:ext cx="281880" cy="3297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0E3DE24-AEEF-4913-9FB1-0B0CB21B749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49840" y="222836"/>
                  <a:ext cx="290520" cy="33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78D03C9-7491-411F-B0E7-D859C891FA9D}"/>
                    </a:ext>
                  </a:extLst>
                </p14:cNvPr>
                <p14:cNvContentPartPr/>
                <p14:nvPr/>
              </p14:nvContentPartPr>
              <p14:xfrm>
                <a:off x="936240" y="381956"/>
                <a:ext cx="198720" cy="201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78D03C9-7491-411F-B0E7-D859C891FA9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31920" y="377636"/>
                  <a:ext cx="207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AC62A76-E7D1-4677-AD4A-42DC39213BA7}"/>
                    </a:ext>
                  </a:extLst>
                </p14:cNvPr>
                <p14:cNvContentPartPr/>
                <p14:nvPr/>
              </p14:nvContentPartPr>
              <p14:xfrm>
                <a:off x="1232520" y="494276"/>
                <a:ext cx="222120" cy="139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AC62A76-E7D1-4677-AD4A-42DC39213BA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28200" y="489956"/>
                  <a:ext cx="23076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CB46796-07C9-4F2E-9CFA-2C9D8C6E2346}"/>
                    </a:ext>
                  </a:extLst>
                </p14:cNvPr>
                <p14:cNvContentPartPr/>
                <p14:nvPr/>
              </p14:nvContentPartPr>
              <p14:xfrm>
                <a:off x="1754160" y="351356"/>
                <a:ext cx="489960" cy="2185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CB46796-07C9-4F2E-9CFA-2C9D8C6E234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749840" y="347036"/>
                  <a:ext cx="4986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6FD8C0B7-5B04-4ADA-94AC-25BD51D4BCF1}"/>
                    </a:ext>
                  </a:extLst>
                </p14:cNvPr>
                <p14:cNvContentPartPr/>
                <p14:nvPr/>
              </p14:nvContentPartPr>
              <p14:xfrm>
                <a:off x="2292720" y="401396"/>
                <a:ext cx="286560" cy="2019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6FD8C0B7-5B04-4ADA-94AC-25BD51D4BCF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288400" y="397076"/>
                  <a:ext cx="2952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9E5BCFD-4C92-4D4C-8B7C-2F0F9CA58257}"/>
                    </a:ext>
                  </a:extLst>
                </p14:cNvPr>
                <p14:cNvContentPartPr/>
                <p14:nvPr/>
              </p14:nvContentPartPr>
              <p14:xfrm>
                <a:off x="2690160" y="371516"/>
                <a:ext cx="351000" cy="2332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9E5BCFD-4C92-4D4C-8B7C-2F0F9CA5825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685840" y="367196"/>
                  <a:ext cx="359640" cy="24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FB9D519F-C187-4C2D-9A84-C98422EE8443}"/>
              </a:ext>
            </a:extLst>
          </p:cNvPr>
          <p:cNvGrpSpPr/>
          <p:nvPr/>
        </p:nvGrpSpPr>
        <p:grpSpPr>
          <a:xfrm>
            <a:off x="3419880" y="119516"/>
            <a:ext cx="2179800" cy="464760"/>
            <a:chOff x="3419880" y="119516"/>
            <a:chExt cx="2179800" cy="46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AD3CEBAE-37C8-4239-8647-F5D5C75256A2}"/>
                    </a:ext>
                  </a:extLst>
                </p14:cNvPr>
                <p14:cNvContentPartPr/>
                <p14:nvPr/>
              </p14:nvContentPartPr>
              <p14:xfrm>
                <a:off x="3419880" y="334796"/>
                <a:ext cx="981000" cy="2314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AD3CEBAE-37C8-4239-8647-F5D5C75256A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415560" y="330476"/>
                  <a:ext cx="98964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69AEC658-67FE-44B4-9380-8342969ACA6F}"/>
                    </a:ext>
                  </a:extLst>
                </p14:cNvPr>
                <p14:cNvContentPartPr/>
                <p14:nvPr/>
              </p14:nvContentPartPr>
              <p14:xfrm>
                <a:off x="4467120" y="365756"/>
                <a:ext cx="275760" cy="1713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69AEC658-67FE-44B4-9380-8342969ACA6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462800" y="361436"/>
                  <a:ext cx="2844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F43E7C48-5BBA-410A-A5FC-B3ED1C1C68FF}"/>
                    </a:ext>
                  </a:extLst>
                </p14:cNvPr>
                <p14:cNvContentPartPr/>
                <p14:nvPr/>
              </p14:nvContentPartPr>
              <p14:xfrm>
                <a:off x="4779960" y="119516"/>
                <a:ext cx="105480" cy="403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F43E7C48-5BBA-410A-A5FC-B3ED1C1C68F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775640" y="115196"/>
                  <a:ext cx="11412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F8EB759-0366-4D96-9863-EC63D293A2FE}"/>
                    </a:ext>
                  </a:extLst>
                </p14:cNvPr>
                <p14:cNvContentPartPr/>
                <p14:nvPr/>
              </p14:nvContentPartPr>
              <p14:xfrm>
                <a:off x="4910280" y="302756"/>
                <a:ext cx="91080" cy="2239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F8EB759-0366-4D96-9863-EC63D293A2F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905960" y="298436"/>
                  <a:ext cx="997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CC71CB05-EF13-4C6B-B88D-500C1C7D4895}"/>
                    </a:ext>
                  </a:extLst>
                </p14:cNvPr>
                <p14:cNvContentPartPr/>
                <p14:nvPr/>
              </p14:nvContentPartPr>
              <p14:xfrm>
                <a:off x="5072280" y="308156"/>
                <a:ext cx="261360" cy="1951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CC71CB05-EF13-4C6B-B88D-500C1C7D489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067960" y="303836"/>
                  <a:ext cx="2700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C560D44A-BC04-4380-9645-AF4B56E16FBD}"/>
                    </a:ext>
                  </a:extLst>
                </p14:cNvPr>
                <p14:cNvContentPartPr/>
                <p14:nvPr/>
              </p14:nvContentPartPr>
              <p14:xfrm>
                <a:off x="5440920" y="367196"/>
                <a:ext cx="158760" cy="2170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C560D44A-BC04-4380-9645-AF4B56E16FB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436600" y="362876"/>
                  <a:ext cx="16740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0CB51BA3-5FDE-42F2-A707-46756AC2CB7B}"/>
              </a:ext>
            </a:extLst>
          </p:cNvPr>
          <p:cNvGrpSpPr/>
          <p:nvPr/>
        </p:nvGrpSpPr>
        <p:grpSpPr>
          <a:xfrm>
            <a:off x="5976240" y="86756"/>
            <a:ext cx="618840" cy="425520"/>
            <a:chOff x="5976240" y="86756"/>
            <a:chExt cx="618840" cy="42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263E97F0-A8AD-4168-B97A-FE2459982985}"/>
                    </a:ext>
                  </a:extLst>
                </p14:cNvPr>
                <p14:cNvContentPartPr/>
                <p14:nvPr/>
              </p14:nvContentPartPr>
              <p14:xfrm>
                <a:off x="5976240" y="316076"/>
                <a:ext cx="340560" cy="1962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263E97F0-A8AD-4168-B97A-FE245998298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971920" y="311756"/>
                  <a:ext cx="3492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1A17AA7A-B64F-4050-91D5-A7B363F457AF}"/>
                    </a:ext>
                  </a:extLst>
                </p14:cNvPr>
                <p14:cNvContentPartPr/>
                <p14:nvPr/>
              </p14:nvContentPartPr>
              <p14:xfrm>
                <a:off x="6392040" y="86756"/>
                <a:ext cx="95040" cy="4255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1A17AA7A-B64F-4050-91D5-A7B363F457A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387720" y="82436"/>
                  <a:ext cx="10368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5928CFD-A7ED-4B33-AFC3-C6A1EDF18DD3}"/>
                    </a:ext>
                  </a:extLst>
                </p14:cNvPr>
                <p14:cNvContentPartPr/>
                <p14:nvPr/>
              </p14:nvContentPartPr>
              <p14:xfrm>
                <a:off x="6491760" y="345596"/>
                <a:ext cx="103320" cy="1566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5928CFD-A7ED-4B33-AFC3-C6A1EDF18DD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487440" y="341276"/>
                  <a:ext cx="111960" cy="16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5058AD13-1248-4366-9E46-D56E548464A2}"/>
              </a:ext>
            </a:extLst>
          </p:cNvPr>
          <p:cNvGrpSpPr/>
          <p:nvPr/>
        </p:nvGrpSpPr>
        <p:grpSpPr>
          <a:xfrm>
            <a:off x="7168200" y="46436"/>
            <a:ext cx="1306440" cy="667440"/>
            <a:chOff x="7168200" y="46436"/>
            <a:chExt cx="1306440" cy="66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A11CF4B-A68F-4D44-83B6-4EBEFADE67FC}"/>
                    </a:ext>
                  </a:extLst>
                </p14:cNvPr>
                <p14:cNvContentPartPr/>
                <p14:nvPr/>
              </p14:nvContentPartPr>
              <p14:xfrm>
                <a:off x="7168200" y="46436"/>
                <a:ext cx="439560" cy="3679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A11CF4B-A68F-4D44-83B6-4EBEFADE67F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163880" y="42116"/>
                  <a:ext cx="44820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807D1EE-330F-40CB-875C-8C6E761126D5}"/>
                    </a:ext>
                  </a:extLst>
                </p14:cNvPr>
                <p14:cNvContentPartPr/>
                <p14:nvPr/>
              </p14:nvContentPartPr>
              <p14:xfrm>
                <a:off x="7383840" y="334436"/>
                <a:ext cx="181440" cy="1908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807D1EE-330F-40CB-875C-8C6E761126D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379520" y="330116"/>
                  <a:ext cx="1900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B3BD9CA-F3B1-425A-B136-661023A1A3B6}"/>
                    </a:ext>
                  </a:extLst>
                </p14:cNvPr>
                <p14:cNvContentPartPr/>
                <p14:nvPr/>
              </p14:nvContentPartPr>
              <p14:xfrm>
                <a:off x="7778040" y="198356"/>
                <a:ext cx="238680" cy="4006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B3BD9CA-F3B1-425A-B136-661023A1A3B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773720" y="194036"/>
                  <a:ext cx="24732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A319E075-DA22-4593-B502-8D63E4CD1EE2}"/>
                    </a:ext>
                  </a:extLst>
                </p14:cNvPr>
                <p14:cNvContentPartPr/>
                <p14:nvPr/>
              </p14:nvContentPartPr>
              <p14:xfrm>
                <a:off x="7987200" y="320396"/>
                <a:ext cx="239760" cy="230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A319E075-DA22-4593-B502-8D63E4CD1EE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982880" y="316076"/>
                  <a:ext cx="24840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8BE6008-A8EF-43D2-8D8F-59992475DF91}"/>
                    </a:ext>
                  </a:extLst>
                </p14:cNvPr>
                <p14:cNvContentPartPr/>
                <p14:nvPr/>
              </p14:nvContentPartPr>
              <p14:xfrm>
                <a:off x="8020680" y="437036"/>
                <a:ext cx="223560" cy="75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8BE6008-A8EF-43D2-8D8F-59992475DF9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016360" y="432716"/>
                  <a:ext cx="232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5E5B1F6-DF65-4E87-8745-3BFF5206B301}"/>
                    </a:ext>
                  </a:extLst>
                </p14:cNvPr>
                <p14:cNvContentPartPr/>
                <p14:nvPr/>
              </p14:nvContentPartPr>
              <p14:xfrm>
                <a:off x="8275920" y="336596"/>
                <a:ext cx="198720" cy="3772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5E5B1F6-DF65-4E87-8745-3BFF5206B30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271600" y="332276"/>
                  <a:ext cx="207360" cy="38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uppo 33">
            <a:extLst>
              <a:ext uri="{FF2B5EF4-FFF2-40B4-BE49-F238E27FC236}">
                <a16:creationId xmlns:a16="http://schemas.microsoft.com/office/drawing/2014/main" id="{BB8D069B-7439-4AF2-BE3B-612F0488BC90}"/>
              </a:ext>
            </a:extLst>
          </p:cNvPr>
          <p:cNvGrpSpPr/>
          <p:nvPr/>
        </p:nvGrpSpPr>
        <p:grpSpPr>
          <a:xfrm>
            <a:off x="164040" y="767876"/>
            <a:ext cx="2460600" cy="573480"/>
            <a:chOff x="164040" y="767876"/>
            <a:chExt cx="2460600" cy="57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2E969B35-E9EE-47B5-B977-13299396FC9C}"/>
                    </a:ext>
                  </a:extLst>
                </p14:cNvPr>
                <p14:cNvContentPartPr/>
                <p14:nvPr/>
              </p14:nvContentPartPr>
              <p14:xfrm>
                <a:off x="164040" y="1080356"/>
                <a:ext cx="476280" cy="2210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2E969B35-E9EE-47B5-B977-13299396FC9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59720" y="1076036"/>
                  <a:ext cx="4849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36A262A-FF66-49E1-B4E0-A6AA6A6AD82D}"/>
                    </a:ext>
                  </a:extLst>
                </p14:cNvPr>
                <p14:cNvContentPartPr/>
                <p14:nvPr/>
              </p14:nvContentPartPr>
              <p14:xfrm>
                <a:off x="806280" y="767876"/>
                <a:ext cx="297360" cy="4975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36A262A-FF66-49E1-B4E0-A6AA6A6AD82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01960" y="763556"/>
                  <a:ext cx="30600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F99C7F31-EDC4-4EB2-BF76-02BE52CA0F96}"/>
                    </a:ext>
                  </a:extLst>
                </p14:cNvPr>
                <p14:cNvContentPartPr/>
                <p14:nvPr/>
              </p14:nvContentPartPr>
              <p14:xfrm>
                <a:off x="1126320" y="848156"/>
                <a:ext cx="547200" cy="4557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F99C7F31-EDC4-4EB2-BF76-02BE52CA0F9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122000" y="843836"/>
                  <a:ext cx="55584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4BD92CC8-63F8-4E27-B7C3-592C5C8E001B}"/>
                    </a:ext>
                  </a:extLst>
                </p14:cNvPr>
                <p14:cNvContentPartPr/>
                <p14:nvPr/>
              </p14:nvContentPartPr>
              <p14:xfrm>
                <a:off x="1857480" y="1041476"/>
                <a:ext cx="279720" cy="2998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4BD92CC8-63F8-4E27-B7C3-592C5C8E001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853160" y="1037156"/>
                  <a:ext cx="28836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FDB89A47-210B-48BE-B788-CEDE34EABBA5}"/>
                    </a:ext>
                  </a:extLst>
                </p14:cNvPr>
                <p14:cNvContentPartPr/>
                <p14:nvPr/>
              </p14:nvContentPartPr>
              <p14:xfrm>
                <a:off x="2211720" y="1036436"/>
                <a:ext cx="412920" cy="2782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FDB89A47-210B-48BE-B788-CEDE34EABBA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207400" y="1032116"/>
                  <a:ext cx="421560" cy="28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58E90A50-B774-46CF-80B4-373ACFB6C1DB}"/>
              </a:ext>
            </a:extLst>
          </p:cNvPr>
          <p:cNvGrpSpPr/>
          <p:nvPr/>
        </p:nvGrpSpPr>
        <p:grpSpPr>
          <a:xfrm>
            <a:off x="3247080" y="791636"/>
            <a:ext cx="596880" cy="602280"/>
            <a:chOff x="3247080" y="791636"/>
            <a:chExt cx="596880" cy="60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53A6E3BF-A164-41FA-BC74-BDD79EE93E3E}"/>
                    </a:ext>
                  </a:extLst>
                </p14:cNvPr>
                <p14:cNvContentPartPr/>
                <p14:nvPr/>
              </p14:nvContentPartPr>
              <p14:xfrm>
                <a:off x="3256080" y="910076"/>
                <a:ext cx="307800" cy="3938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53A6E3BF-A164-41FA-BC74-BDD79EE93E3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251760" y="905756"/>
                  <a:ext cx="31644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D211D597-2693-4B2C-952F-82350EA362EE}"/>
                    </a:ext>
                  </a:extLst>
                </p14:cNvPr>
                <p14:cNvContentPartPr/>
                <p14:nvPr/>
              </p14:nvContentPartPr>
              <p14:xfrm>
                <a:off x="3340680" y="1096916"/>
                <a:ext cx="208440" cy="396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D211D597-2693-4B2C-952F-82350EA362E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336360" y="1092596"/>
                  <a:ext cx="21708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04395D6-C6E3-47F3-80FA-5ABC32103543}"/>
                    </a:ext>
                  </a:extLst>
                </p14:cNvPr>
                <p14:cNvContentPartPr/>
                <p14:nvPr/>
              </p14:nvContentPartPr>
              <p14:xfrm>
                <a:off x="3629400" y="1258916"/>
                <a:ext cx="214560" cy="1350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04395D6-C6E3-47F3-80FA-5ABC3210354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625080" y="1254596"/>
                  <a:ext cx="22320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275C2BC-0C92-4F8E-B7BD-D56BB7EB7775}"/>
                    </a:ext>
                  </a:extLst>
                </p14:cNvPr>
                <p14:cNvContentPartPr/>
                <p14:nvPr/>
              </p14:nvContentPartPr>
              <p14:xfrm>
                <a:off x="3247080" y="791636"/>
                <a:ext cx="473040" cy="24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275C2BC-0C92-4F8E-B7BD-D56BB7EB777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242760" y="787316"/>
                  <a:ext cx="48168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2BBCF30C-1FA1-454E-8FF8-640694BBB538}"/>
                  </a:ext>
                </a:extLst>
              </p14:cNvPr>
              <p14:cNvContentPartPr/>
              <p14:nvPr/>
            </p14:nvContentPartPr>
            <p14:xfrm>
              <a:off x="4412400" y="1072076"/>
              <a:ext cx="383040" cy="17388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2BBCF30C-1FA1-454E-8FF8-640694BBB538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4408080" y="1067756"/>
                <a:ext cx="39168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29B7AA89-C8A4-4952-BAF5-DBF0ED4417C2}"/>
                  </a:ext>
                </a:extLst>
              </p14:cNvPr>
              <p14:cNvContentPartPr/>
              <p14:nvPr/>
            </p14:nvContentPartPr>
            <p14:xfrm>
              <a:off x="4522560" y="868316"/>
              <a:ext cx="336960" cy="2160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29B7AA89-C8A4-4952-BAF5-DBF0ED4417C2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518240" y="863996"/>
                <a:ext cx="34560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uppo 64">
            <a:extLst>
              <a:ext uri="{FF2B5EF4-FFF2-40B4-BE49-F238E27FC236}">
                <a16:creationId xmlns:a16="http://schemas.microsoft.com/office/drawing/2014/main" id="{E43E9AF3-722C-4EDC-9BEF-0466400F3F7C}"/>
              </a:ext>
            </a:extLst>
          </p:cNvPr>
          <p:cNvGrpSpPr/>
          <p:nvPr/>
        </p:nvGrpSpPr>
        <p:grpSpPr>
          <a:xfrm>
            <a:off x="5206920" y="1006916"/>
            <a:ext cx="2141640" cy="304560"/>
            <a:chOff x="5206920" y="1006916"/>
            <a:chExt cx="2141640" cy="30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191612AE-E87E-4348-ACC3-E0E8948D1CF1}"/>
                    </a:ext>
                  </a:extLst>
                </p14:cNvPr>
                <p14:cNvContentPartPr/>
                <p14:nvPr/>
              </p14:nvContentPartPr>
              <p14:xfrm>
                <a:off x="5206920" y="1014476"/>
                <a:ext cx="525240" cy="1983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191612AE-E87E-4348-ACC3-E0E8948D1CF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202600" y="1010156"/>
                  <a:ext cx="5338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5B2A93A6-F419-4DBD-BCA4-204A1F28FE4C}"/>
                    </a:ext>
                  </a:extLst>
                </p14:cNvPr>
                <p14:cNvContentPartPr/>
                <p14:nvPr/>
              </p14:nvContentPartPr>
              <p14:xfrm>
                <a:off x="5728920" y="1068116"/>
                <a:ext cx="250200" cy="2433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5B2A93A6-F419-4DBD-BCA4-204A1F28FE4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724600" y="1063796"/>
                  <a:ext cx="2588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92F576CE-3DE9-4ACE-9380-ADAB6A6D6D57}"/>
                    </a:ext>
                  </a:extLst>
                </p14:cNvPr>
                <p14:cNvContentPartPr/>
                <p14:nvPr/>
              </p14:nvContentPartPr>
              <p14:xfrm>
                <a:off x="6181080" y="1064156"/>
                <a:ext cx="567000" cy="1976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92F576CE-3DE9-4ACE-9380-ADAB6A6D6D5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176760" y="1059836"/>
                  <a:ext cx="5756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16DC7AA7-6DE0-4A12-AE93-DEE9B7DE2EB5}"/>
                    </a:ext>
                  </a:extLst>
                </p14:cNvPr>
                <p14:cNvContentPartPr/>
                <p14:nvPr/>
              </p14:nvContentPartPr>
              <p14:xfrm>
                <a:off x="6805320" y="1006916"/>
                <a:ext cx="209520" cy="2725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16DC7AA7-6DE0-4A12-AE93-DEE9B7DE2EB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801000" y="1002596"/>
                  <a:ext cx="21816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C1FBADE7-F1A9-4BD7-957D-7656C185BCE5}"/>
                    </a:ext>
                  </a:extLst>
                </p14:cNvPr>
                <p14:cNvContentPartPr/>
                <p14:nvPr/>
              </p14:nvContentPartPr>
              <p14:xfrm>
                <a:off x="7041840" y="1081796"/>
                <a:ext cx="306720" cy="2088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C1FBADE7-F1A9-4BD7-957D-7656C185BCE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037520" y="1077476"/>
                  <a:ext cx="31536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B0EA14BD-FB2C-428B-93DA-E462974707B8}"/>
              </a:ext>
            </a:extLst>
          </p:cNvPr>
          <p:cNvGrpSpPr/>
          <p:nvPr/>
        </p:nvGrpSpPr>
        <p:grpSpPr>
          <a:xfrm>
            <a:off x="7662840" y="808196"/>
            <a:ext cx="2162160" cy="587160"/>
            <a:chOff x="7662840" y="808196"/>
            <a:chExt cx="2162160" cy="58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CFD67E8C-E576-479B-8B98-E04F86D46D88}"/>
                    </a:ext>
                  </a:extLst>
                </p14:cNvPr>
                <p14:cNvContentPartPr/>
                <p14:nvPr/>
              </p14:nvContentPartPr>
              <p14:xfrm>
                <a:off x="7662840" y="1067396"/>
                <a:ext cx="965520" cy="2300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CFD67E8C-E576-479B-8B98-E04F86D46D8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658520" y="1063076"/>
                  <a:ext cx="9741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472EB778-9915-4820-A380-6B46523C8776}"/>
                    </a:ext>
                  </a:extLst>
                </p14:cNvPr>
                <p14:cNvContentPartPr/>
                <p14:nvPr/>
              </p14:nvContentPartPr>
              <p14:xfrm>
                <a:off x="8695680" y="1137596"/>
                <a:ext cx="314640" cy="1699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472EB778-9915-4820-A380-6B46523C877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691360" y="1133276"/>
                  <a:ext cx="3232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21EF0D1-9100-4919-ADC8-59B20A037468}"/>
                    </a:ext>
                  </a:extLst>
                </p14:cNvPr>
                <p14:cNvContentPartPr/>
                <p14:nvPr/>
              </p14:nvContentPartPr>
              <p14:xfrm>
                <a:off x="9017880" y="808196"/>
                <a:ext cx="105480" cy="5094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21EF0D1-9100-4919-ADC8-59B20A03746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013560" y="803876"/>
                  <a:ext cx="114120" cy="51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11076A4-3217-4C39-8CDB-312E19BCD733}"/>
                    </a:ext>
                  </a:extLst>
                </p14:cNvPr>
                <p14:cNvContentPartPr/>
                <p14:nvPr/>
              </p14:nvContentPartPr>
              <p14:xfrm>
                <a:off x="9125880" y="1143716"/>
                <a:ext cx="112320" cy="1699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11076A4-3217-4C39-8CDB-312E19BCD73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121560" y="1139396"/>
                  <a:ext cx="1209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2D81EEB-834E-4071-8C21-3C1A46BA484C}"/>
                    </a:ext>
                  </a:extLst>
                </p14:cNvPr>
                <p14:cNvContentPartPr/>
                <p14:nvPr/>
              </p14:nvContentPartPr>
              <p14:xfrm>
                <a:off x="9312360" y="1132556"/>
                <a:ext cx="267840" cy="2073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2D81EEB-834E-4071-8C21-3C1A46BA484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308040" y="1128236"/>
                  <a:ext cx="2764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56CD637-53BC-4485-9EBA-575092CC8194}"/>
                    </a:ext>
                  </a:extLst>
                </p14:cNvPr>
                <p14:cNvContentPartPr/>
                <p14:nvPr/>
              </p14:nvContentPartPr>
              <p14:xfrm>
                <a:off x="9620160" y="1178276"/>
                <a:ext cx="204840" cy="2170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56CD637-53BC-4485-9EBA-575092CC819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615840" y="1173956"/>
                  <a:ext cx="21348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379AACDF-5452-445F-A743-378981520299}"/>
              </a:ext>
            </a:extLst>
          </p:cNvPr>
          <p:cNvGrpSpPr/>
          <p:nvPr/>
        </p:nvGrpSpPr>
        <p:grpSpPr>
          <a:xfrm>
            <a:off x="10104000" y="829436"/>
            <a:ext cx="1977120" cy="735120"/>
            <a:chOff x="10104000" y="829436"/>
            <a:chExt cx="1977120" cy="73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A137C72-9594-40B3-AD14-0B549AB72C71}"/>
                    </a:ext>
                  </a:extLst>
                </p14:cNvPr>
                <p14:cNvContentPartPr/>
                <p14:nvPr/>
              </p14:nvContentPartPr>
              <p14:xfrm>
                <a:off x="10104000" y="1163516"/>
                <a:ext cx="288360" cy="1875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A137C72-9594-40B3-AD14-0B549AB72C7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099680" y="1159196"/>
                  <a:ext cx="2970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B58F7A31-A14E-4D48-A76A-D490E12941AA}"/>
                    </a:ext>
                  </a:extLst>
                </p14:cNvPr>
                <p14:cNvContentPartPr/>
                <p14:nvPr/>
              </p14:nvContentPartPr>
              <p14:xfrm>
                <a:off x="10384800" y="829436"/>
                <a:ext cx="60480" cy="540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B58F7A31-A14E-4D48-A76A-D490E12941A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380480" y="825116"/>
                  <a:ext cx="69120" cy="54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2554B34-89BC-47DF-9834-255F2FFA9BC3}"/>
                    </a:ext>
                  </a:extLst>
                </p14:cNvPr>
                <p14:cNvContentPartPr/>
                <p14:nvPr/>
              </p14:nvContentPartPr>
              <p14:xfrm>
                <a:off x="10519800" y="1212836"/>
                <a:ext cx="145800" cy="1713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2554B34-89BC-47DF-9834-255F2FFA9BC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515480" y="1208516"/>
                  <a:ext cx="1544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14737DF0-EFE2-4044-ACF9-539CA5D2EECE}"/>
                    </a:ext>
                  </a:extLst>
                </p14:cNvPr>
                <p14:cNvContentPartPr/>
                <p14:nvPr/>
              </p14:nvContentPartPr>
              <p14:xfrm>
                <a:off x="10831560" y="891716"/>
                <a:ext cx="492840" cy="4514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14737DF0-EFE2-4044-ACF9-539CA5D2EEC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827240" y="887396"/>
                  <a:ext cx="50148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9639E680-CC24-41B7-B025-EC93BDBD1A64}"/>
                    </a:ext>
                  </a:extLst>
                </p14:cNvPr>
                <p14:cNvContentPartPr/>
                <p14:nvPr/>
              </p14:nvContentPartPr>
              <p14:xfrm>
                <a:off x="11081760" y="1265396"/>
                <a:ext cx="113040" cy="1814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9639E680-CC24-41B7-B025-EC93BDBD1A6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1077440" y="1261076"/>
                  <a:ext cx="1216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725E8AFB-E689-4943-8FF9-F99CDE779D99}"/>
                    </a:ext>
                  </a:extLst>
                </p14:cNvPr>
                <p14:cNvContentPartPr/>
                <p14:nvPr/>
              </p14:nvContentPartPr>
              <p14:xfrm>
                <a:off x="11410440" y="1070636"/>
                <a:ext cx="181080" cy="3585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725E8AFB-E689-4943-8FF9-F99CDE779D9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406120" y="1066316"/>
                  <a:ext cx="18972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6C9DA32-923A-4EDF-A4A8-1D261B190A69}"/>
                    </a:ext>
                  </a:extLst>
                </p14:cNvPr>
                <p14:cNvContentPartPr/>
                <p14:nvPr/>
              </p14:nvContentPartPr>
              <p14:xfrm>
                <a:off x="11609880" y="1161356"/>
                <a:ext cx="162360" cy="2444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6C9DA32-923A-4EDF-A4A8-1D261B190A6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605560" y="1157036"/>
                  <a:ext cx="1710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1B08A58-A21C-4243-B327-4CA0A712DB74}"/>
                    </a:ext>
                  </a:extLst>
                </p14:cNvPr>
                <p14:cNvContentPartPr/>
                <p14:nvPr/>
              </p14:nvContentPartPr>
              <p14:xfrm>
                <a:off x="11518800" y="1297436"/>
                <a:ext cx="240480" cy="33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1B08A58-A21C-4243-B327-4CA0A712DB7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1514480" y="1293116"/>
                  <a:ext cx="2491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8790BDD-8563-41E3-A97E-A813CBCCFF74}"/>
                    </a:ext>
                  </a:extLst>
                </p14:cNvPr>
                <p14:cNvContentPartPr/>
                <p14:nvPr/>
              </p14:nvContentPartPr>
              <p14:xfrm>
                <a:off x="11815080" y="1185836"/>
                <a:ext cx="157680" cy="3178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8790BDD-8563-41E3-A97E-A813CBCCFF7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1810760" y="1181516"/>
                  <a:ext cx="16632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91E6B71-4659-4219-B0F6-AE1F0D640CD8}"/>
                    </a:ext>
                  </a:extLst>
                </p14:cNvPr>
                <p14:cNvContentPartPr/>
                <p14:nvPr/>
              </p14:nvContentPartPr>
              <p14:xfrm>
                <a:off x="11996160" y="1538636"/>
                <a:ext cx="84960" cy="259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91E6B71-4659-4219-B0F6-AE1F0D640CD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991840" y="1534316"/>
                  <a:ext cx="9360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A2ED9741-A72D-4764-9473-1312CFE49E93}"/>
              </a:ext>
            </a:extLst>
          </p:cNvPr>
          <p:cNvGrpSpPr/>
          <p:nvPr/>
        </p:nvGrpSpPr>
        <p:grpSpPr>
          <a:xfrm>
            <a:off x="122280" y="1604516"/>
            <a:ext cx="2294640" cy="1065600"/>
            <a:chOff x="122280" y="1604516"/>
            <a:chExt cx="2294640" cy="106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6539A56A-B6C3-42BC-9E5E-9842E9C2B115}"/>
                    </a:ext>
                  </a:extLst>
                </p14:cNvPr>
                <p14:cNvContentPartPr/>
                <p14:nvPr/>
              </p14:nvContentPartPr>
              <p14:xfrm>
                <a:off x="122280" y="1604516"/>
                <a:ext cx="304560" cy="678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6539A56A-B6C3-42BC-9E5E-9842E9C2B11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7960" y="1600196"/>
                  <a:ext cx="313200" cy="68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E16F374D-B656-47C3-8F29-51814CF97E3D}"/>
                    </a:ext>
                  </a:extLst>
                </p14:cNvPr>
                <p14:cNvContentPartPr/>
                <p14:nvPr/>
              </p14:nvContentPartPr>
              <p14:xfrm>
                <a:off x="504960" y="2067836"/>
                <a:ext cx="249120" cy="1555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E16F374D-B656-47C3-8F29-51814CF97E3D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00640" y="2063516"/>
                  <a:ext cx="25776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40743D04-7A08-4950-A5F9-497121509F96}"/>
                    </a:ext>
                  </a:extLst>
                </p14:cNvPr>
                <p14:cNvContentPartPr/>
                <p14:nvPr/>
              </p14:nvContentPartPr>
              <p14:xfrm>
                <a:off x="863160" y="1691996"/>
                <a:ext cx="335160" cy="9781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40743D04-7A08-4950-A5F9-497121509F9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58840" y="1687676"/>
                  <a:ext cx="343800" cy="9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1355F18-7D70-4010-8E41-ABBB57E7C0A4}"/>
                    </a:ext>
                  </a:extLst>
                </p14:cNvPr>
                <p14:cNvContentPartPr/>
                <p14:nvPr/>
              </p14:nvContentPartPr>
              <p14:xfrm>
                <a:off x="941280" y="2210756"/>
                <a:ext cx="149400" cy="216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1355F18-7D70-4010-8E41-ABBB57E7C0A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36960" y="2206436"/>
                  <a:ext cx="1580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0F9257A-228B-4921-8AA4-E47A6DD3D35D}"/>
                    </a:ext>
                  </a:extLst>
                </p14:cNvPr>
                <p14:cNvContentPartPr/>
                <p14:nvPr/>
              </p14:nvContentPartPr>
              <p14:xfrm>
                <a:off x="1265280" y="2068916"/>
                <a:ext cx="394560" cy="189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0F9257A-228B-4921-8AA4-E47A6DD3D35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260960" y="2064596"/>
                  <a:ext cx="4032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F0A9EA7E-8CA1-4643-AD14-B4766174E9FF}"/>
                    </a:ext>
                  </a:extLst>
                </p14:cNvPr>
                <p14:cNvContentPartPr/>
                <p14:nvPr/>
              </p14:nvContentPartPr>
              <p14:xfrm>
                <a:off x="1743720" y="1720796"/>
                <a:ext cx="59040" cy="4899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F0A9EA7E-8CA1-4643-AD14-B4766174E9F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739400" y="1716476"/>
                  <a:ext cx="6768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D0A4082C-DE78-4A69-BEE8-CB692EB04187}"/>
                    </a:ext>
                  </a:extLst>
                </p14:cNvPr>
                <p14:cNvContentPartPr/>
                <p14:nvPr/>
              </p14:nvContentPartPr>
              <p14:xfrm>
                <a:off x="1596840" y="1957676"/>
                <a:ext cx="291600" cy="100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D0A4082C-DE78-4A69-BEE8-CB692EB0418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592160" y="1953356"/>
                  <a:ext cx="3002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389CB3D-A1D9-41A3-9236-35934AC97295}"/>
                    </a:ext>
                  </a:extLst>
                </p14:cNvPr>
                <p14:cNvContentPartPr/>
                <p14:nvPr/>
              </p14:nvContentPartPr>
              <p14:xfrm>
                <a:off x="2065920" y="1713956"/>
                <a:ext cx="30960" cy="4669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389CB3D-A1D9-41A3-9236-35934AC9729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061600" y="1709636"/>
                  <a:ext cx="3960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2965C26-75AB-427D-9BB8-161778A8E2B8}"/>
                    </a:ext>
                  </a:extLst>
                </p14:cNvPr>
                <p14:cNvContentPartPr/>
                <p14:nvPr/>
              </p14:nvContentPartPr>
              <p14:xfrm>
                <a:off x="1871160" y="1911236"/>
                <a:ext cx="360720" cy="25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2965C26-75AB-427D-9BB8-161778A8E2B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866840" y="1906916"/>
                  <a:ext cx="369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3D5E9A8-8E7A-4FE8-80D7-82D326F3D51C}"/>
                    </a:ext>
                  </a:extLst>
                </p14:cNvPr>
                <p14:cNvContentPartPr/>
                <p14:nvPr/>
              </p14:nvContentPartPr>
              <p14:xfrm>
                <a:off x="2287320" y="1962356"/>
                <a:ext cx="129600" cy="278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3D5E9A8-8E7A-4FE8-80D7-82D326F3D51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283000" y="1958036"/>
                  <a:ext cx="138240" cy="28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3B13C49E-866E-4B97-91B5-816C0C0AA584}"/>
              </a:ext>
            </a:extLst>
          </p:cNvPr>
          <p:cNvGrpSpPr/>
          <p:nvPr/>
        </p:nvGrpSpPr>
        <p:grpSpPr>
          <a:xfrm>
            <a:off x="180240" y="2848676"/>
            <a:ext cx="2310840" cy="775080"/>
            <a:chOff x="180240" y="2848676"/>
            <a:chExt cx="2310840" cy="77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C9F9706-F231-44EA-9D54-2341F002F845}"/>
                    </a:ext>
                  </a:extLst>
                </p14:cNvPr>
                <p14:cNvContentPartPr/>
                <p14:nvPr/>
              </p14:nvContentPartPr>
              <p14:xfrm>
                <a:off x="180240" y="2848676"/>
                <a:ext cx="455400" cy="6843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C9F9706-F231-44EA-9D54-2341F002F84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75920" y="2844356"/>
                  <a:ext cx="464040" cy="69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1529A430-04E9-49B9-8E50-3E296DEC0948}"/>
                    </a:ext>
                  </a:extLst>
                </p14:cNvPr>
                <p14:cNvContentPartPr/>
                <p14:nvPr/>
              </p14:nvContentPartPr>
              <p14:xfrm>
                <a:off x="445560" y="3414956"/>
                <a:ext cx="123120" cy="2088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1529A430-04E9-49B9-8E50-3E296DEC094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41240" y="3410636"/>
                  <a:ext cx="1317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014C171-5DEF-4240-B9C6-02A6CF5EDB9A}"/>
                    </a:ext>
                  </a:extLst>
                </p14:cNvPr>
                <p14:cNvContentPartPr/>
                <p14:nvPr/>
              </p14:nvContentPartPr>
              <p14:xfrm>
                <a:off x="755880" y="3043796"/>
                <a:ext cx="162360" cy="5148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014C171-5DEF-4240-B9C6-02A6CF5EDB9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51560" y="3039476"/>
                  <a:ext cx="17100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7E62C5B6-6EF7-4D17-8E1A-7ED3AE5AAD88}"/>
                    </a:ext>
                  </a:extLst>
                </p14:cNvPr>
                <p14:cNvContentPartPr/>
                <p14:nvPr/>
              </p14:nvContentPartPr>
              <p14:xfrm>
                <a:off x="860640" y="3168356"/>
                <a:ext cx="248760" cy="2988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7E62C5B6-6EF7-4D17-8E1A-7ED3AE5AAD8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56320" y="3164036"/>
                  <a:ext cx="25740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33DEBF1-7F74-4C4A-A4AF-CB3A3FFB4475}"/>
                    </a:ext>
                  </a:extLst>
                </p14:cNvPr>
                <p14:cNvContentPartPr/>
                <p14:nvPr/>
              </p14:nvContentPartPr>
              <p14:xfrm>
                <a:off x="956760" y="3305156"/>
                <a:ext cx="137160" cy="183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33DEBF1-7F74-4C4A-A4AF-CB3A3FFB447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52440" y="3300836"/>
                  <a:ext cx="1458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9F6FFC8-BE42-4442-8FED-12F2B29C3721}"/>
                    </a:ext>
                  </a:extLst>
                </p14:cNvPr>
                <p14:cNvContentPartPr/>
                <p14:nvPr/>
              </p14:nvContentPartPr>
              <p14:xfrm>
                <a:off x="1142520" y="3406316"/>
                <a:ext cx="152640" cy="1483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9F6FFC8-BE42-4442-8FED-12F2B29C372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38200" y="3401996"/>
                  <a:ext cx="1612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F424848-F509-4263-B6AC-8F25B3399109}"/>
                    </a:ext>
                  </a:extLst>
                </p14:cNvPr>
                <p14:cNvContentPartPr/>
                <p14:nvPr/>
              </p14:nvContentPartPr>
              <p14:xfrm>
                <a:off x="1305600" y="3029756"/>
                <a:ext cx="132120" cy="5288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F424848-F509-4263-B6AC-8F25B3399109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301280" y="3025436"/>
                  <a:ext cx="14076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2575BE2A-EABA-47A3-8420-DA06799D4087}"/>
                    </a:ext>
                  </a:extLst>
                </p14:cNvPr>
                <p14:cNvContentPartPr/>
                <p14:nvPr/>
              </p14:nvContentPartPr>
              <p14:xfrm>
                <a:off x="1483440" y="3295436"/>
                <a:ext cx="134280" cy="226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2575BE2A-EABA-47A3-8420-DA06799D408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479120" y="3291116"/>
                  <a:ext cx="1429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EC13B44-A2F8-4855-864E-AEA2B3AA3EF1}"/>
                    </a:ext>
                  </a:extLst>
                </p14:cNvPr>
                <p14:cNvContentPartPr/>
                <p14:nvPr/>
              </p14:nvContentPartPr>
              <p14:xfrm>
                <a:off x="1491720" y="3388316"/>
                <a:ext cx="137160" cy="259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EC13B44-A2F8-4855-864E-AEA2B3AA3EF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487400" y="3383996"/>
                  <a:ext cx="1458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1018971C-05BF-4A04-95F9-242084B997F5}"/>
                    </a:ext>
                  </a:extLst>
                </p14:cNvPr>
                <p14:cNvContentPartPr/>
                <p14:nvPr/>
              </p14:nvContentPartPr>
              <p14:xfrm>
                <a:off x="1890600" y="3075116"/>
                <a:ext cx="377640" cy="3852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1018971C-05BF-4A04-95F9-242084B997F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886280" y="3070796"/>
                  <a:ext cx="38628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221A9A05-A0C7-4DDB-9F23-4C9D6D2D60CE}"/>
                    </a:ext>
                  </a:extLst>
                </p14:cNvPr>
                <p14:cNvContentPartPr/>
                <p14:nvPr/>
              </p14:nvContentPartPr>
              <p14:xfrm>
                <a:off x="2388840" y="3240716"/>
                <a:ext cx="95040" cy="201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221A9A05-A0C7-4DDB-9F23-4C9D6D2D60C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384520" y="3236396"/>
                  <a:ext cx="1036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9C0DB63-F508-4EE3-9C67-3EBDC8FCC126}"/>
                    </a:ext>
                  </a:extLst>
                </p14:cNvPr>
                <p14:cNvContentPartPr/>
                <p14:nvPr/>
              </p14:nvContentPartPr>
              <p14:xfrm>
                <a:off x="2409360" y="3330716"/>
                <a:ext cx="81720" cy="61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9C0DB63-F508-4EE3-9C67-3EBDC8FCC12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405040" y="3326396"/>
                  <a:ext cx="9036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74CE4B4F-3621-4B6F-85A1-6704EFB672C4}"/>
              </a:ext>
            </a:extLst>
          </p:cNvPr>
          <p:cNvGrpSpPr/>
          <p:nvPr/>
        </p:nvGrpSpPr>
        <p:grpSpPr>
          <a:xfrm>
            <a:off x="2819400" y="2752196"/>
            <a:ext cx="929520" cy="669960"/>
            <a:chOff x="2819400" y="2752196"/>
            <a:chExt cx="929520" cy="66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5B033E3A-E5B7-4BB0-B284-C915A9F41A0C}"/>
                    </a:ext>
                  </a:extLst>
                </p14:cNvPr>
                <p14:cNvContentPartPr/>
                <p14:nvPr/>
              </p14:nvContentPartPr>
              <p14:xfrm>
                <a:off x="2819400" y="2975036"/>
                <a:ext cx="258840" cy="3420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5B033E3A-E5B7-4BB0-B284-C915A9F41A0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815080" y="2970716"/>
                  <a:ext cx="26748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27DCEE7B-A865-4AD7-8298-E8DC4A078B65}"/>
                    </a:ext>
                  </a:extLst>
                </p14:cNvPr>
                <p14:cNvContentPartPr/>
                <p14:nvPr/>
              </p14:nvContentPartPr>
              <p14:xfrm>
                <a:off x="2904000" y="3160076"/>
                <a:ext cx="177480" cy="158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27DCEE7B-A865-4AD7-8298-E8DC4A078B6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899680" y="3155756"/>
                  <a:ext cx="186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2001169-3CEB-42F8-9532-6099A7C7759D}"/>
                    </a:ext>
                  </a:extLst>
                </p14:cNvPr>
                <p14:cNvContentPartPr/>
                <p14:nvPr/>
              </p14:nvContentPartPr>
              <p14:xfrm>
                <a:off x="3141600" y="3275276"/>
                <a:ext cx="193680" cy="1468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2001169-3CEB-42F8-9532-6099A7C7759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137280" y="3270956"/>
                  <a:ext cx="2023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963CB0B2-87D2-454C-A014-EEBE23D258E7}"/>
                    </a:ext>
                  </a:extLst>
                </p14:cNvPr>
                <p14:cNvContentPartPr/>
                <p14:nvPr/>
              </p14:nvContentPartPr>
              <p14:xfrm>
                <a:off x="3227280" y="2752196"/>
                <a:ext cx="163080" cy="1782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963CB0B2-87D2-454C-A014-EEBE23D258E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222960" y="2747876"/>
                  <a:ext cx="1717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8405A309-9635-412D-9F20-4BB128FD259D}"/>
                    </a:ext>
                  </a:extLst>
                </p14:cNvPr>
                <p14:cNvContentPartPr/>
                <p14:nvPr/>
              </p14:nvContentPartPr>
              <p14:xfrm>
                <a:off x="3531840" y="3173756"/>
                <a:ext cx="217080" cy="302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8405A309-9635-412D-9F20-4BB128FD259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527520" y="3169436"/>
                  <a:ext cx="2257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38C3460-6879-4147-8EE5-8F1C2AB995AE}"/>
                    </a:ext>
                  </a:extLst>
                </p14:cNvPr>
                <p14:cNvContentPartPr/>
                <p14:nvPr/>
              </p14:nvContentPartPr>
              <p14:xfrm>
                <a:off x="3615000" y="3067196"/>
                <a:ext cx="19080" cy="1987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38C3460-6879-4147-8EE5-8F1C2AB995A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610680" y="3062876"/>
                  <a:ext cx="2772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E4229B3C-46C9-4499-BB94-3AA17C2CEBDC}"/>
              </a:ext>
            </a:extLst>
          </p:cNvPr>
          <p:cNvGrpSpPr/>
          <p:nvPr/>
        </p:nvGrpSpPr>
        <p:grpSpPr>
          <a:xfrm>
            <a:off x="4053120" y="2784956"/>
            <a:ext cx="2286720" cy="688680"/>
            <a:chOff x="4053120" y="2784956"/>
            <a:chExt cx="2286720" cy="68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3F744840-9F16-4276-90E7-5742ACE52AD1}"/>
                    </a:ext>
                  </a:extLst>
                </p14:cNvPr>
                <p14:cNvContentPartPr/>
                <p14:nvPr/>
              </p14:nvContentPartPr>
              <p14:xfrm>
                <a:off x="4053120" y="2987996"/>
                <a:ext cx="394920" cy="340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3F744840-9F16-4276-90E7-5742ACE52AD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048800" y="2983676"/>
                  <a:ext cx="40356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D0A06CB3-22B2-4F1D-A8F3-FB44F4EB523B}"/>
                    </a:ext>
                  </a:extLst>
                </p14:cNvPr>
                <p14:cNvContentPartPr/>
                <p14:nvPr/>
              </p14:nvContentPartPr>
              <p14:xfrm>
                <a:off x="4556760" y="3265556"/>
                <a:ext cx="150480" cy="176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D0A06CB3-22B2-4F1D-A8F3-FB44F4EB523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552440" y="3261236"/>
                  <a:ext cx="1591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EFE87F1-52D2-40A5-BD2E-B2EE63C6DF57}"/>
                    </a:ext>
                  </a:extLst>
                </p14:cNvPr>
                <p14:cNvContentPartPr/>
                <p14:nvPr/>
              </p14:nvContentPartPr>
              <p14:xfrm>
                <a:off x="4791480" y="3365996"/>
                <a:ext cx="112320" cy="20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EFE87F1-52D2-40A5-BD2E-B2EE63C6DF5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787160" y="3361676"/>
                  <a:ext cx="120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79EF3BB9-BF92-4A99-B62E-A5CA7213F7D3}"/>
                    </a:ext>
                  </a:extLst>
                </p14:cNvPr>
                <p14:cNvContentPartPr/>
                <p14:nvPr/>
              </p14:nvContentPartPr>
              <p14:xfrm>
                <a:off x="4982640" y="3301556"/>
                <a:ext cx="111600" cy="172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79EF3BB9-BF92-4A99-B62E-A5CA7213F7D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978320" y="3297236"/>
                  <a:ext cx="1202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9157862A-8A9B-4881-9325-A62139EE5057}"/>
                    </a:ext>
                  </a:extLst>
                </p14:cNvPr>
                <p14:cNvContentPartPr/>
                <p14:nvPr/>
              </p14:nvContentPartPr>
              <p14:xfrm>
                <a:off x="5304840" y="2954516"/>
                <a:ext cx="262080" cy="330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9157862A-8A9B-4881-9325-A62139EE505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300520" y="2950196"/>
                  <a:ext cx="27072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E603EBAF-10F7-4546-B974-56EC81B2C96D}"/>
                    </a:ext>
                  </a:extLst>
                </p14:cNvPr>
                <p14:cNvContentPartPr/>
                <p14:nvPr/>
              </p14:nvContentPartPr>
              <p14:xfrm>
                <a:off x="5340480" y="3155396"/>
                <a:ext cx="135360" cy="144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E603EBAF-10F7-4546-B974-56EC81B2C96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336160" y="3151076"/>
                  <a:ext cx="144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3ED5ABA-F41C-47CD-89DF-EA71647C4937}"/>
                    </a:ext>
                  </a:extLst>
                </p14:cNvPr>
                <p14:cNvContentPartPr/>
                <p14:nvPr/>
              </p14:nvContentPartPr>
              <p14:xfrm>
                <a:off x="5570160" y="3279596"/>
                <a:ext cx="149760" cy="1173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3ED5ABA-F41C-47CD-89DF-EA71647C493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565840" y="3275276"/>
                  <a:ext cx="1584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0B81939-CCE6-40C7-815A-78A00934362A}"/>
                    </a:ext>
                  </a:extLst>
                </p14:cNvPr>
                <p14:cNvContentPartPr/>
                <p14:nvPr/>
              </p14:nvContentPartPr>
              <p14:xfrm>
                <a:off x="5650080" y="2784956"/>
                <a:ext cx="132120" cy="1468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0B81939-CCE6-40C7-815A-78A00934362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645760" y="2780636"/>
                  <a:ext cx="1407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2ED3ADFE-A1C4-4CBA-8A39-53F6AC9CA2EC}"/>
                    </a:ext>
                  </a:extLst>
                </p14:cNvPr>
                <p14:cNvContentPartPr/>
                <p14:nvPr/>
              </p14:nvContentPartPr>
              <p14:xfrm>
                <a:off x="5841600" y="2896196"/>
                <a:ext cx="95040" cy="100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2ED3ADFE-A1C4-4CBA-8A39-53F6AC9CA2E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837280" y="2891876"/>
                  <a:ext cx="1036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A70579E-F409-4FF9-B1AC-34B5C02DB0A4}"/>
                    </a:ext>
                  </a:extLst>
                </p14:cNvPr>
                <p14:cNvContentPartPr/>
                <p14:nvPr/>
              </p14:nvContentPartPr>
              <p14:xfrm>
                <a:off x="6014400" y="2807276"/>
                <a:ext cx="133200" cy="1695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A70579E-F409-4FF9-B1AC-34B5C02DB0A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010080" y="2802956"/>
                  <a:ext cx="1418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5F64EA59-EF37-422D-AC9F-342CEA1CD2F5}"/>
                    </a:ext>
                  </a:extLst>
                </p14:cNvPr>
                <p14:cNvContentPartPr/>
                <p14:nvPr/>
              </p14:nvContentPartPr>
              <p14:xfrm>
                <a:off x="6086760" y="3209036"/>
                <a:ext cx="253080" cy="104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5F64EA59-EF37-422D-AC9F-342CEA1CD2F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082440" y="3204716"/>
                  <a:ext cx="2617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584F94AE-73B6-4C9C-B15E-CE250C496A9E}"/>
                    </a:ext>
                  </a:extLst>
                </p14:cNvPr>
                <p14:cNvContentPartPr/>
                <p14:nvPr/>
              </p14:nvContentPartPr>
              <p14:xfrm>
                <a:off x="6168120" y="3131636"/>
                <a:ext cx="44280" cy="1983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584F94AE-73B6-4C9C-B15E-CE250C496A9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163800" y="3127316"/>
                  <a:ext cx="5292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3F527E45-282A-423D-AC0B-33103D6F5517}"/>
              </a:ext>
            </a:extLst>
          </p:cNvPr>
          <p:cNvGrpSpPr/>
          <p:nvPr/>
        </p:nvGrpSpPr>
        <p:grpSpPr>
          <a:xfrm>
            <a:off x="8438640" y="3133076"/>
            <a:ext cx="225720" cy="152640"/>
            <a:chOff x="8438640" y="3133076"/>
            <a:chExt cx="225720" cy="15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CC93AE25-611A-4DCD-8491-E9F68574AE7D}"/>
                    </a:ext>
                  </a:extLst>
                </p14:cNvPr>
                <p14:cNvContentPartPr/>
                <p14:nvPr/>
              </p14:nvContentPartPr>
              <p14:xfrm>
                <a:off x="8438640" y="3207956"/>
                <a:ext cx="225720" cy="11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CC93AE25-611A-4DCD-8491-E9F68574AE7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434320" y="3203636"/>
                  <a:ext cx="2343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77DA0EA5-1920-41CC-92F7-E297351E0A1B}"/>
                    </a:ext>
                  </a:extLst>
                </p14:cNvPr>
                <p14:cNvContentPartPr/>
                <p14:nvPr/>
              </p14:nvContentPartPr>
              <p14:xfrm>
                <a:off x="8513520" y="3133076"/>
                <a:ext cx="8640" cy="1526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77DA0EA5-1920-41CC-92F7-E297351E0A1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509200" y="3128756"/>
                  <a:ext cx="17280" cy="16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7FDD040B-D7D4-4F02-93E3-C6351AE84EF6}"/>
              </a:ext>
            </a:extLst>
          </p:cNvPr>
          <p:cNvGrpSpPr/>
          <p:nvPr/>
        </p:nvGrpSpPr>
        <p:grpSpPr>
          <a:xfrm>
            <a:off x="8942640" y="2974316"/>
            <a:ext cx="2333880" cy="465480"/>
            <a:chOff x="8942640" y="2974316"/>
            <a:chExt cx="2333880" cy="46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228ECAFE-4307-4819-B188-12DD69F8522C}"/>
                    </a:ext>
                  </a:extLst>
                </p14:cNvPr>
                <p14:cNvContentPartPr/>
                <p14:nvPr/>
              </p14:nvContentPartPr>
              <p14:xfrm>
                <a:off x="8942640" y="2974316"/>
                <a:ext cx="309960" cy="3200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228ECAFE-4307-4819-B188-12DD69F8522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938320" y="2969996"/>
                  <a:ext cx="31860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15EF06CB-B604-42C1-AFAF-068B7BEAC607}"/>
                    </a:ext>
                  </a:extLst>
                </p14:cNvPr>
                <p14:cNvContentPartPr/>
                <p14:nvPr/>
              </p14:nvContentPartPr>
              <p14:xfrm>
                <a:off x="9314160" y="3303356"/>
                <a:ext cx="110520" cy="1364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15EF06CB-B604-42C1-AFAF-068B7BEAC60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309840" y="3299036"/>
                  <a:ext cx="1191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688E23FD-3A0D-4043-80D5-9BC236F62CE9}"/>
                    </a:ext>
                  </a:extLst>
                </p14:cNvPr>
                <p14:cNvContentPartPr/>
                <p14:nvPr/>
              </p14:nvContentPartPr>
              <p14:xfrm>
                <a:off x="9575520" y="3029396"/>
                <a:ext cx="189000" cy="2692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688E23FD-3A0D-4043-80D5-9BC236F62CE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571200" y="3025076"/>
                  <a:ext cx="19764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5FA0E428-5CAD-49A3-B869-15C6E3F7E14E}"/>
                    </a:ext>
                  </a:extLst>
                </p14:cNvPr>
                <p14:cNvContentPartPr/>
                <p14:nvPr/>
              </p14:nvContentPartPr>
              <p14:xfrm>
                <a:off x="9554640" y="3214796"/>
                <a:ext cx="144360" cy="100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5FA0E428-5CAD-49A3-B869-15C6E3F7E14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550320" y="3210476"/>
                  <a:ext cx="153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24FEEFB1-0DAF-449C-9188-C8692117D7A7}"/>
                    </a:ext>
                  </a:extLst>
                </p14:cNvPr>
                <p14:cNvContentPartPr/>
                <p14:nvPr/>
              </p14:nvContentPartPr>
              <p14:xfrm>
                <a:off x="9803040" y="3299756"/>
                <a:ext cx="108360" cy="1116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24FEEFB1-0DAF-449C-9188-C8692117D7A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798720" y="3295436"/>
                  <a:ext cx="1170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E554459-9961-47ED-8C7A-40B4A083C7D0}"/>
                    </a:ext>
                  </a:extLst>
                </p14:cNvPr>
                <p14:cNvContentPartPr/>
                <p14:nvPr/>
              </p14:nvContentPartPr>
              <p14:xfrm>
                <a:off x="10020120" y="3205436"/>
                <a:ext cx="290160" cy="75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E554459-9961-47ED-8C7A-40B4A083C7D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015800" y="3201116"/>
                  <a:ext cx="298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1743291F-2876-4A52-B8BA-2BCAA62B9DDE}"/>
                    </a:ext>
                  </a:extLst>
                </p14:cNvPr>
                <p14:cNvContentPartPr/>
                <p14:nvPr/>
              </p14:nvContentPartPr>
              <p14:xfrm>
                <a:off x="10179240" y="3171596"/>
                <a:ext cx="20880" cy="1209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1743291F-2876-4A52-B8BA-2BCAA62B9DD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174920" y="3167276"/>
                  <a:ext cx="295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FF7D6B4-61FA-45B0-8757-B914755B330B}"/>
                    </a:ext>
                  </a:extLst>
                </p14:cNvPr>
                <p14:cNvContentPartPr/>
                <p14:nvPr/>
              </p14:nvContentPartPr>
              <p14:xfrm>
                <a:off x="10499280" y="3006716"/>
                <a:ext cx="240840" cy="2894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FF7D6B4-61FA-45B0-8757-B914755B330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494960" y="3002396"/>
                  <a:ext cx="2494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742FC97D-A36B-48E1-A37F-1A84CF2FFB4B}"/>
                    </a:ext>
                  </a:extLst>
                </p14:cNvPr>
                <p14:cNvContentPartPr/>
                <p14:nvPr/>
              </p14:nvContentPartPr>
              <p14:xfrm>
                <a:off x="10797360" y="3273476"/>
                <a:ext cx="160920" cy="1134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742FC97D-A36B-48E1-A37F-1A84CF2FFB4B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793040" y="3269156"/>
                  <a:ext cx="16956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2F1A51B-B197-4A54-8D31-0C424FC371B0}"/>
                    </a:ext>
                  </a:extLst>
                </p14:cNvPr>
                <p14:cNvContentPartPr/>
                <p14:nvPr/>
              </p14:nvContentPartPr>
              <p14:xfrm>
                <a:off x="11085000" y="3175196"/>
                <a:ext cx="131040" cy="36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2F1A51B-B197-4A54-8D31-0C424FC371B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080680" y="3170876"/>
                  <a:ext cx="13968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4F18BFE-2BB0-4708-A8E1-3C99C7BE7B80}"/>
                    </a:ext>
                  </a:extLst>
                </p14:cNvPr>
                <p14:cNvContentPartPr/>
                <p14:nvPr/>
              </p14:nvContentPartPr>
              <p14:xfrm>
                <a:off x="11144400" y="3269876"/>
                <a:ext cx="132120" cy="298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4F18BFE-2BB0-4708-A8E1-3C99C7BE7B8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140080" y="3265556"/>
                  <a:ext cx="140760" cy="3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B065D864-6130-48DB-8F2F-4A56E369A85E}"/>
                  </a:ext>
                </a:extLst>
              </p14:cNvPr>
              <p14:cNvContentPartPr/>
              <p14:nvPr/>
            </p14:nvContentPartPr>
            <p14:xfrm>
              <a:off x="11520240" y="3089516"/>
              <a:ext cx="246240" cy="22140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B065D864-6130-48DB-8F2F-4A56E369A85E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11515920" y="3085196"/>
                <a:ext cx="254880" cy="23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4A341100-D6E2-4CF9-BED0-548E92AB1B62}"/>
              </a:ext>
            </a:extLst>
          </p:cNvPr>
          <p:cNvGrpSpPr/>
          <p:nvPr/>
        </p:nvGrpSpPr>
        <p:grpSpPr>
          <a:xfrm>
            <a:off x="130560" y="3830756"/>
            <a:ext cx="1652400" cy="794160"/>
            <a:chOff x="130560" y="3830756"/>
            <a:chExt cx="1652400" cy="79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2F682A2-16F7-4313-B897-FF5EF4C3DD75}"/>
                    </a:ext>
                  </a:extLst>
                </p14:cNvPr>
                <p14:cNvContentPartPr/>
                <p14:nvPr/>
              </p14:nvContentPartPr>
              <p14:xfrm>
                <a:off x="269520" y="3930476"/>
                <a:ext cx="29160" cy="5648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2F682A2-16F7-4313-B897-FF5EF4C3DD7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65200" y="3926156"/>
                  <a:ext cx="3780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76E14ADB-95E0-4ACD-8FA5-AA2E479804C3}"/>
                    </a:ext>
                  </a:extLst>
                </p14:cNvPr>
                <p14:cNvContentPartPr/>
                <p14:nvPr/>
              </p14:nvContentPartPr>
              <p14:xfrm>
                <a:off x="130560" y="3830756"/>
                <a:ext cx="501120" cy="3675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76E14ADB-95E0-4ACD-8FA5-AA2E479804C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26240" y="3826436"/>
                  <a:ext cx="509760" cy="37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A716DE73-D65E-41D0-AAB6-9E517C8764E9}"/>
                    </a:ext>
                  </a:extLst>
                </p14:cNvPr>
                <p14:cNvContentPartPr/>
                <p14:nvPr/>
              </p14:nvContentPartPr>
              <p14:xfrm>
                <a:off x="462840" y="4377236"/>
                <a:ext cx="324720" cy="1800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A716DE73-D65E-41D0-AAB6-9E517C8764E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58520" y="4372916"/>
                  <a:ext cx="3333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7C360523-C65F-4C58-A90A-60CD95769186}"/>
                    </a:ext>
                  </a:extLst>
                </p14:cNvPr>
                <p14:cNvContentPartPr/>
                <p14:nvPr/>
              </p14:nvContentPartPr>
              <p14:xfrm>
                <a:off x="899520" y="4364276"/>
                <a:ext cx="209160" cy="2350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7C360523-C65F-4C58-A90A-60CD9576918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95200" y="4359956"/>
                  <a:ext cx="21780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06DCF6AE-7DD6-44CD-A6EF-FE87440DDD68}"/>
                    </a:ext>
                  </a:extLst>
                </p14:cNvPr>
                <p14:cNvContentPartPr/>
                <p14:nvPr/>
              </p14:nvContentPartPr>
              <p14:xfrm>
                <a:off x="1176360" y="4363196"/>
                <a:ext cx="238680" cy="2552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06DCF6AE-7DD6-44CD-A6EF-FE87440DDD6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72040" y="4358876"/>
                  <a:ext cx="24732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1150A99-F28E-4708-8F71-1DDD79ACF22C}"/>
                    </a:ext>
                  </a:extLst>
                </p14:cNvPr>
                <p14:cNvContentPartPr/>
                <p14:nvPr/>
              </p14:nvContentPartPr>
              <p14:xfrm>
                <a:off x="1474800" y="4402436"/>
                <a:ext cx="308160" cy="2224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1150A99-F28E-4708-8F71-1DDD79ACF22C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470480" y="4398116"/>
                  <a:ext cx="316800" cy="23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uppo 157">
            <a:extLst>
              <a:ext uri="{FF2B5EF4-FFF2-40B4-BE49-F238E27FC236}">
                <a16:creationId xmlns:a16="http://schemas.microsoft.com/office/drawing/2014/main" id="{8D94D50D-036C-4106-AB0A-8752D4DC6AC5}"/>
              </a:ext>
            </a:extLst>
          </p:cNvPr>
          <p:cNvGrpSpPr/>
          <p:nvPr/>
        </p:nvGrpSpPr>
        <p:grpSpPr>
          <a:xfrm>
            <a:off x="2115240" y="4048556"/>
            <a:ext cx="3272760" cy="858960"/>
            <a:chOff x="2115240" y="4048556"/>
            <a:chExt cx="3272760" cy="85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41ADD2B5-8288-49B5-BDF5-6278F5CCAF53}"/>
                    </a:ext>
                  </a:extLst>
                </p14:cNvPr>
                <p14:cNvContentPartPr/>
                <p14:nvPr/>
              </p14:nvContentPartPr>
              <p14:xfrm>
                <a:off x="2115240" y="4402076"/>
                <a:ext cx="412920" cy="2185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41ADD2B5-8288-49B5-BDF5-6278F5CCAF5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110920" y="4397756"/>
                  <a:ext cx="4215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107B4758-55B4-4AAD-9941-317311FAEA5B}"/>
                    </a:ext>
                  </a:extLst>
                </p14:cNvPr>
                <p14:cNvContentPartPr/>
                <p14:nvPr/>
              </p14:nvContentPartPr>
              <p14:xfrm>
                <a:off x="2576760" y="4048556"/>
                <a:ext cx="356400" cy="5821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107B4758-55B4-4AAD-9941-317311FAEA5B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572440" y="4044236"/>
                  <a:ext cx="36504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1C7B6F2B-AB67-428F-A989-28CD52E1EDCF}"/>
                    </a:ext>
                  </a:extLst>
                </p14:cNvPr>
                <p14:cNvContentPartPr/>
                <p14:nvPr/>
              </p14:nvContentPartPr>
              <p14:xfrm>
                <a:off x="3149880" y="4375436"/>
                <a:ext cx="581400" cy="2358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1C7B6F2B-AB67-428F-A989-28CD52E1EDC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145560" y="4371116"/>
                  <a:ext cx="5900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584F703-07CF-4CC9-8CFC-6949341B2216}"/>
                    </a:ext>
                  </a:extLst>
                </p14:cNvPr>
                <p14:cNvContentPartPr/>
                <p14:nvPr/>
              </p14:nvContentPartPr>
              <p14:xfrm>
                <a:off x="3816600" y="4386956"/>
                <a:ext cx="210600" cy="2142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584F703-07CF-4CC9-8CFC-6949341B221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812280" y="4382636"/>
                  <a:ext cx="2192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FCD0277-301E-4544-9E2A-495B4260B8D0}"/>
                    </a:ext>
                  </a:extLst>
                </p14:cNvPr>
                <p14:cNvContentPartPr/>
                <p14:nvPr/>
              </p14:nvContentPartPr>
              <p14:xfrm>
                <a:off x="4219440" y="4460396"/>
                <a:ext cx="46440" cy="1386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FCD0277-301E-4544-9E2A-495B4260B8D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215120" y="4456076"/>
                  <a:ext cx="550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B1411747-9234-4DE5-B384-DFFE3BA9A933}"/>
                    </a:ext>
                  </a:extLst>
                </p14:cNvPr>
                <p14:cNvContentPartPr/>
                <p14:nvPr/>
              </p14:nvContentPartPr>
              <p14:xfrm>
                <a:off x="4187400" y="4262036"/>
                <a:ext cx="49680" cy="12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B1411747-9234-4DE5-B384-DFFE3BA9A93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183080" y="4257716"/>
                  <a:ext cx="583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E5EF13C-6BDC-4F08-A8E5-234287872802}"/>
                    </a:ext>
                  </a:extLst>
                </p14:cNvPr>
                <p14:cNvContentPartPr/>
                <p14:nvPr/>
              </p14:nvContentPartPr>
              <p14:xfrm>
                <a:off x="4402320" y="4467596"/>
                <a:ext cx="242280" cy="1540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E5EF13C-6BDC-4F08-A8E5-23428787280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398000" y="4463276"/>
                  <a:ext cx="2509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6A706707-AA1B-4F7E-A352-EA82F5CF244B}"/>
                    </a:ext>
                  </a:extLst>
                </p14:cNvPr>
                <p14:cNvContentPartPr/>
                <p14:nvPr/>
              </p14:nvContentPartPr>
              <p14:xfrm>
                <a:off x="4725600" y="4414316"/>
                <a:ext cx="219240" cy="1972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6A706707-AA1B-4F7E-A352-EA82F5CF244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721280" y="4409996"/>
                  <a:ext cx="2278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E83FD332-8A4E-4D38-8327-A64B4D1ADADE}"/>
                    </a:ext>
                  </a:extLst>
                </p14:cNvPr>
                <p14:cNvContentPartPr/>
                <p14:nvPr/>
              </p14:nvContentPartPr>
              <p14:xfrm>
                <a:off x="4654320" y="4532756"/>
                <a:ext cx="365760" cy="3747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E83FD332-8A4E-4D38-8327-A64B4D1ADAD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650000" y="4528436"/>
                  <a:ext cx="37440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1529B685-6BEC-4DC9-8C3F-3559B6808A93}"/>
                    </a:ext>
                  </a:extLst>
                </p14:cNvPr>
                <p14:cNvContentPartPr/>
                <p14:nvPr/>
              </p14:nvContentPartPr>
              <p14:xfrm>
                <a:off x="5115840" y="4435916"/>
                <a:ext cx="272160" cy="2156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1529B685-6BEC-4DC9-8C3F-3559B6808A9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111520" y="4431596"/>
                  <a:ext cx="28080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uppo 156">
            <a:extLst>
              <a:ext uri="{FF2B5EF4-FFF2-40B4-BE49-F238E27FC236}">
                <a16:creationId xmlns:a16="http://schemas.microsoft.com/office/drawing/2014/main" id="{7195172D-0EE6-470A-B128-72C742D80322}"/>
              </a:ext>
            </a:extLst>
          </p:cNvPr>
          <p:cNvGrpSpPr/>
          <p:nvPr/>
        </p:nvGrpSpPr>
        <p:grpSpPr>
          <a:xfrm>
            <a:off x="5696520" y="4054676"/>
            <a:ext cx="2523600" cy="740160"/>
            <a:chOff x="5696520" y="4054676"/>
            <a:chExt cx="2523600" cy="74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8FC503F7-ADF0-4548-8EBF-B7A4D8A42EAF}"/>
                    </a:ext>
                  </a:extLst>
                </p14:cNvPr>
                <p14:cNvContentPartPr/>
                <p14:nvPr/>
              </p14:nvContentPartPr>
              <p14:xfrm>
                <a:off x="5696520" y="4466516"/>
                <a:ext cx="341640" cy="169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8FC503F7-ADF0-4548-8EBF-B7A4D8A42EA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692200" y="4462196"/>
                  <a:ext cx="3502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39CC3526-E2C6-4A31-BA0C-DD6ECC2EB867}"/>
                    </a:ext>
                  </a:extLst>
                </p14:cNvPr>
                <p14:cNvContentPartPr/>
                <p14:nvPr/>
              </p14:nvContentPartPr>
              <p14:xfrm>
                <a:off x="6005760" y="4054676"/>
                <a:ext cx="435240" cy="6660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39CC3526-E2C6-4A31-BA0C-DD6ECC2EB86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001440" y="4050356"/>
                  <a:ext cx="443880" cy="67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893CA6B-BD02-4297-8B86-B6F2CF9963C5}"/>
                    </a:ext>
                  </a:extLst>
                </p14:cNvPr>
                <p14:cNvContentPartPr/>
                <p14:nvPr/>
              </p14:nvContentPartPr>
              <p14:xfrm>
                <a:off x="6705960" y="4509356"/>
                <a:ext cx="392400" cy="1764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893CA6B-BD02-4297-8B86-B6F2CF9963C5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701640" y="4505036"/>
                  <a:ext cx="4010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3B3D692-AE6F-477F-A38F-E75AB94DA375}"/>
                    </a:ext>
                  </a:extLst>
                </p14:cNvPr>
                <p14:cNvContentPartPr/>
                <p14:nvPr/>
              </p14:nvContentPartPr>
              <p14:xfrm>
                <a:off x="7180080" y="4528076"/>
                <a:ext cx="420840" cy="183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3B3D692-AE6F-477F-A38F-E75AB94DA37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175760" y="4523756"/>
                  <a:ext cx="4294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DEFCB539-176E-4859-B847-4251679620F1}"/>
                    </a:ext>
                  </a:extLst>
                </p14:cNvPr>
                <p14:cNvContentPartPr/>
                <p14:nvPr/>
              </p14:nvContentPartPr>
              <p14:xfrm>
                <a:off x="7654200" y="4184996"/>
                <a:ext cx="307440" cy="5803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DEFCB539-176E-4859-B847-4251679620F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649880" y="4180676"/>
                  <a:ext cx="316080" cy="58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FF12B3A3-BF36-4B02-BD06-1FAB3CA2897D}"/>
                    </a:ext>
                  </a:extLst>
                </p14:cNvPr>
                <p14:cNvContentPartPr/>
                <p14:nvPr/>
              </p14:nvContentPartPr>
              <p14:xfrm>
                <a:off x="7938600" y="4595396"/>
                <a:ext cx="281520" cy="1994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FF12B3A3-BF36-4B02-BD06-1FAB3CA2897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934280" y="4591076"/>
                  <a:ext cx="29016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AD7D8D11-89D2-493F-9680-7B10B72F0C8F}"/>
              </a:ext>
            </a:extLst>
          </p:cNvPr>
          <p:cNvGrpSpPr/>
          <p:nvPr/>
        </p:nvGrpSpPr>
        <p:grpSpPr>
          <a:xfrm>
            <a:off x="8530080" y="4232156"/>
            <a:ext cx="2397600" cy="620280"/>
            <a:chOff x="8530080" y="4232156"/>
            <a:chExt cx="2397600" cy="62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5690FC1-CDA5-4B91-9EB5-4F55C6E3648E}"/>
                    </a:ext>
                  </a:extLst>
                </p14:cNvPr>
                <p14:cNvContentPartPr/>
                <p14:nvPr/>
              </p14:nvContentPartPr>
              <p14:xfrm>
                <a:off x="8530080" y="4611596"/>
                <a:ext cx="100080" cy="1328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5690FC1-CDA5-4B91-9EB5-4F55C6E3648E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525760" y="4607276"/>
                  <a:ext cx="1087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7F7146B2-F19B-4F34-8B4A-E4368ECE58A9}"/>
                    </a:ext>
                  </a:extLst>
                </p14:cNvPr>
                <p14:cNvContentPartPr/>
                <p14:nvPr/>
              </p14:nvContentPartPr>
              <p14:xfrm>
                <a:off x="8530080" y="4442756"/>
                <a:ext cx="27360" cy="201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7F7146B2-F19B-4F34-8B4A-E4368ECE58A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525760" y="4438436"/>
                  <a:ext cx="360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39D1064-01BB-413E-B6F7-74D1A956987B}"/>
                    </a:ext>
                  </a:extLst>
                </p14:cNvPr>
                <p14:cNvContentPartPr/>
                <p14:nvPr/>
              </p14:nvContentPartPr>
              <p14:xfrm>
                <a:off x="8863440" y="4549316"/>
                <a:ext cx="606600" cy="2682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39D1064-01BB-413E-B6F7-74D1A956987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859120" y="4544996"/>
                  <a:ext cx="6152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7F93ECBA-5A41-4506-A453-7683CE5B3497}"/>
                    </a:ext>
                  </a:extLst>
                </p14:cNvPr>
                <p14:cNvContentPartPr/>
                <p14:nvPr/>
              </p14:nvContentPartPr>
              <p14:xfrm>
                <a:off x="9513600" y="4632476"/>
                <a:ext cx="161280" cy="2113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7F93ECBA-5A41-4506-A453-7683CE5B349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509280" y="4628156"/>
                  <a:ext cx="1699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59F528F8-ABA7-4061-B45C-4DA5DA3124F2}"/>
                    </a:ext>
                  </a:extLst>
                </p14:cNvPr>
                <p14:cNvContentPartPr/>
                <p14:nvPr/>
              </p14:nvContentPartPr>
              <p14:xfrm>
                <a:off x="9805560" y="4637156"/>
                <a:ext cx="369000" cy="2152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59F528F8-ABA7-4061-B45C-4DA5DA3124F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801240" y="4632836"/>
                  <a:ext cx="3776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6C66CA18-02EE-4EA5-A8F4-F18445685839}"/>
                    </a:ext>
                  </a:extLst>
                </p14:cNvPr>
                <p14:cNvContentPartPr/>
                <p14:nvPr/>
              </p14:nvContentPartPr>
              <p14:xfrm>
                <a:off x="10187160" y="4232156"/>
                <a:ext cx="258480" cy="5702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6C66CA18-02EE-4EA5-A8F4-F1844568583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182840" y="4227836"/>
                  <a:ext cx="267120" cy="57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A24FFF16-F72A-4778-931C-8E9E88030E57}"/>
                    </a:ext>
                  </a:extLst>
                </p14:cNvPr>
                <p14:cNvContentPartPr/>
                <p14:nvPr/>
              </p14:nvContentPartPr>
              <p14:xfrm>
                <a:off x="10494240" y="4569116"/>
                <a:ext cx="217080" cy="2376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A24FFF16-F72A-4778-931C-8E9E88030E5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489920" y="4564796"/>
                  <a:ext cx="2257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B2B132D-EC3C-40E8-999B-F692FE2C5301}"/>
                    </a:ext>
                  </a:extLst>
                </p14:cNvPr>
                <p14:cNvContentPartPr/>
                <p14:nvPr/>
              </p14:nvContentPartPr>
              <p14:xfrm>
                <a:off x="10839840" y="4760276"/>
                <a:ext cx="30600" cy="849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B2B132D-EC3C-40E8-999B-F692FE2C530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835520" y="4755956"/>
                  <a:ext cx="3924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74E5420-470A-4289-894D-940AE163EFF4}"/>
                    </a:ext>
                  </a:extLst>
                </p14:cNvPr>
                <p14:cNvContentPartPr/>
                <p14:nvPr/>
              </p14:nvContentPartPr>
              <p14:xfrm>
                <a:off x="10887000" y="4636076"/>
                <a:ext cx="40680" cy="694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74E5420-470A-4289-894D-940AE163EFF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882680" y="4631756"/>
                  <a:ext cx="49320" cy="7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3ACF53F4-959C-458F-8566-2DBEB1A4201A}"/>
              </a:ext>
            </a:extLst>
          </p:cNvPr>
          <p:cNvGrpSpPr/>
          <p:nvPr/>
        </p:nvGrpSpPr>
        <p:grpSpPr>
          <a:xfrm>
            <a:off x="115080" y="5298116"/>
            <a:ext cx="1029960" cy="450720"/>
            <a:chOff x="115080" y="5298116"/>
            <a:chExt cx="1029960" cy="45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BB3D2AA-92DB-4EB0-B037-32F3F0F426AB}"/>
                    </a:ext>
                  </a:extLst>
                </p14:cNvPr>
                <p14:cNvContentPartPr/>
                <p14:nvPr/>
              </p14:nvContentPartPr>
              <p14:xfrm>
                <a:off x="115080" y="5432756"/>
                <a:ext cx="285480" cy="3160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BB3D2AA-92DB-4EB0-B037-32F3F0F426A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0760" y="5428436"/>
                  <a:ext cx="29412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760BD59-1203-455F-9F35-F14AA64BBE88}"/>
                    </a:ext>
                  </a:extLst>
                </p14:cNvPr>
                <p14:cNvContentPartPr/>
                <p14:nvPr/>
              </p14:nvContentPartPr>
              <p14:xfrm>
                <a:off x="125520" y="5298116"/>
                <a:ext cx="303120" cy="302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760BD59-1203-455F-9F35-F14AA64BBE8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21200" y="5293796"/>
                  <a:ext cx="31176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7C5C7DFB-DE4C-4828-B0E8-67AA52956219}"/>
                    </a:ext>
                  </a:extLst>
                </p14:cNvPr>
                <p14:cNvContentPartPr/>
                <p14:nvPr/>
              </p14:nvContentPartPr>
              <p14:xfrm>
                <a:off x="575880" y="5585036"/>
                <a:ext cx="101520" cy="176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7C5C7DFB-DE4C-4828-B0E8-67AA5295621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71560" y="5580716"/>
                  <a:ext cx="1101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45F359E1-BCFC-4BBF-A35E-EE59FD674105}"/>
                    </a:ext>
                  </a:extLst>
                </p14:cNvPr>
                <p14:cNvContentPartPr/>
                <p14:nvPr/>
              </p14:nvContentPartPr>
              <p14:xfrm>
                <a:off x="534840" y="5680076"/>
                <a:ext cx="139320" cy="158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45F359E1-BCFC-4BBF-A35E-EE59FD674105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30520" y="5675756"/>
                  <a:ext cx="1479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4560C44B-EDFC-48A6-8920-09159ED26394}"/>
                    </a:ext>
                  </a:extLst>
                </p14:cNvPr>
                <p14:cNvContentPartPr/>
                <p14:nvPr/>
              </p14:nvContentPartPr>
              <p14:xfrm>
                <a:off x="851640" y="5388116"/>
                <a:ext cx="293400" cy="344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4560C44B-EDFC-48A6-8920-09159ED2639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47320" y="5383796"/>
                  <a:ext cx="302040" cy="35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8E982CE5-69DF-40AD-8CB2-ED63AFD208B3}"/>
              </a:ext>
            </a:extLst>
          </p:cNvPr>
          <p:cNvGrpSpPr/>
          <p:nvPr/>
        </p:nvGrpSpPr>
        <p:grpSpPr>
          <a:xfrm>
            <a:off x="1471200" y="5613476"/>
            <a:ext cx="171360" cy="102240"/>
            <a:chOff x="1471200" y="5613476"/>
            <a:chExt cx="171360" cy="10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F77668C4-40A1-436B-B572-7E199F7161CD}"/>
                    </a:ext>
                  </a:extLst>
                </p14:cNvPr>
                <p14:cNvContentPartPr/>
                <p14:nvPr/>
              </p14:nvContentPartPr>
              <p14:xfrm>
                <a:off x="1471200" y="5613476"/>
                <a:ext cx="132840" cy="10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F77668C4-40A1-436B-B572-7E199F7161C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466880" y="5609156"/>
                  <a:ext cx="1414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0FDE35A9-C951-422A-8459-6A3483B0341C}"/>
                    </a:ext>
                  </a:extLst>
                </p14:cNvPr>
                <p14:cNvContentPartPr/>
                <p14:nvPr/>
              </p14:nvContentPartPr>
              <p14:xfrm>
                <a:off x="1478400" y="5696636"/>
                <a:ext cx="164160" cy="190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0FDE35A9-C951-422A-8459-6A3483B0341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474080" y="5692316"/>
                  <a:ext cx="17280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3A5374AC-A06B-44A3-8F88-18AEE4830B0F}"/>
              </a:ext>
            </a:extLst>
          </p:cNvPr>
          <p:cNvGrpSpPr/>
          <p:nvPr/>
        </p:nvGrpSpPr>
        <p:grpSpPr>
          <a:xfrm>
            <a:off x="1885920" y="5056556"/>
            <a:ext cx="8361720" cy="967320"/>
            <a:chOff x="1885920" y="5056556"/>
            <a:chExt cx="8361720" cy="96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9864D2EB-09AF-4BA1-B0AA-1B99FD746EB6}"/>
                    </a:ext>
                  </a:extLst>
                </p14:cNvPr>
                <p14:cNvContentPartPr/>
                <p14:nvPr/>
              </p14:nvContentPartPr>
              <p14:xfrm>
                <a:off x="1885920" y="5392436"/>
                <a:ext cx="281880" cy="3448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9864D2EB-09AF-4BA1-B0AA-1B99FD746EB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881600" y="5388116"/>
                  <a:ext cx="29052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E53D7BF5-1D2B-4B98-9942-5C2D325F53B3}"/>
                    </a:ext>
                  </a:extLst>
                </p14:cNvPr>
                <p14:cNvContentPartPr/>
                <p14:nvPr/>
              </p14:nvContentPartPr>
              <p14:xfrm>
                <a:off x="1982400" y="5613476"/>
                <a:ext cx="210240" cy="38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E53D7BF5-1D2B-4B98-9942-5C2D325F53B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978080" y="5609156"/>
                  <a:ext cx="2188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8A509F6-F3E4-486B-AEA5-1877844EF164}"/>
                    </a:ext>
                  </a:extLst>
                </p14:cNvPr>
                <p14:cNvContentPartPr/>
                <p14:nvPr/>
              </p14:nvContentPartPr>
              <p14:xfrm>
                <a:off x="2265360" y="5669996"/>
                <a:ext cx="220320" cy="1281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8A509F6-F3E4-486B-AEA5-1877844EF16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261040" y="5665676"/>
                  <a:ext cx="22896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B436FCE-26DC-4C3F-94C6-2FFD0E1C44F0}"/>
                    </a:ext>
                  </a:extLst>
                </p14:cNvPr>
                <p14:cNvContentPartPr/>
                <p14:nvPr/>
              </p14:nvContentPartPr>
              <p14:xfrm>
                <a:off x="2179320" y="5234396"/>
                <a:ext cx="173160" cy="1774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B436FCE-26DC-4C3F-94C6-2FFD0E1C44F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175000" y="5230076"/>
                  <a:ext cx="1818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B03B411-B736-4CE0-832A-F74C50CC55D1}"/>
                    </a:ext>
                  </a:extLst>
                </p14:cNvPr>
                <p14:cNvContentPartPr/>
                <p14:nvPr/>
              </p14:nvContentPartPr>
              <p14:xfrm>
                <a:off x="2690520" y="5634356"/>
                <a:ext cx="288360" cy="93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B03B411-B736-4CE0-832A-F74C50CC55D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686200" y="5630036"/>
                  <a:ext cx="297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952E2646-6431-4F18-95E0-20BB547252DD}"/>
                    </a:ext>
                  </a:extLst>
                </p14:cNvPr>
                <p14:cNvContentPartPr/>
                <p14:nvPr/>
              </p14:nvContentPartPr>
              <p14:xfrm>
                <a:off x="2823000" y="5540396"/>
                <a:ext cx="25200" cy="2242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952E2646-6431-4F18-95E0-20BB547252D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818680" y="5536076"/>
                  <a:ext cx="338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6A91DE23-11D2-41A6-8FAC-5D16C177A629}"/>
                    </a:ext>
                  </a:extLst>
                </p14:cNvPr>
                <p14:cNvContentPartPr/>
                <p14:nvPr/>
              </p14:nvContentPartPr>
              <p14:xfrm>
                <a:off x="3133680" y="5372636"/>
                <a:ext cx="361440" cy="3452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6A91DE23-11D2-41A6-8FAC-5D16C177A62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129360" y="5368316"/>
                  <a:ext cx="37008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F0041B1-DD0F-40F0-8FF0-4EC55B966864}"/>
                    </a:ext>
                  </a:extLst>
                </p14:cNvPr>
                <p14:cNvContentPartPr/>
                <p14:nvPr/>
              </p14:nvContentPartPr>
              <p14:xfrm>
                <a:off x="3598800" y="5664596"/>
                <a:ext cx="177480" cy="1850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F0041B1-DD0F-40F0-8FF0-4EC55B96686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594480" y="5660276"/>
                  <a:ext cx="1861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A70DFE79-E067-4951-8B59-BA5FAD924BA3}"/>
                    </a:ext>
                  </a:extLst>
                </p14:cNvPr>
                <p14:cNvContentPartPr/>
                <p14:nvPr/>
              </p14:nvContentPartPr>
              <p14:xfrm>
                <a:off x="3877440" y="5778356"/>
                <a:ext cx="150840" cy="374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A70DFE79-E067-4951-8B59-BA5FAD924BA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873120" y="5774036"/>
                  <a:ext cx="1594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AA133ABD-620E-409B-833F-80CD5CECDD65}"/>
                    </a:ext>
                  </a:extLst>
                </p14:cNvPr>
                <p14:cNvContentPartPr/>
                <p14:nvPr/>
              </p14:nvContentPartPr>
              <p14:xfrm>
                <a:off x="4098840" y="5711396"/>
                <a:ext cx="133560" cy="1915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AA133ABD-620E-409B-833F-80CD5CECDD65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094520" y="5707076"/>
                  <a:ext cx="1422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965C204-DFAD-42B4-BC9B-F1325D6F9EF6}"/>
                    </a:ext>
                  </a:extLst>
                </p14:cNvPr>
                <p14:cNvContentPartPr/>
                <p14:nvPr/>
              </p14:nvContentPartPr>
              <p14:xfrm>
                <a:off x="4428600" y="5388476"/>
                <a:ext cx="276120" cy="375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965C204-DFAD-42B4-BC9B-F1325D6F9EF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424280" y="5384156"/>
                  <a:ext cx="28476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E50BF6A-FC1E-48B1-AE92-572275F92B0D}"/>
                    </a:ext>
                  </a:extLst>
                </p14:cNvPr>
                <p14:cNvContentPartPr/>
                <p14:nvPr/>
              </p14:nvContentPartPr>
              <p14:xfrm>
                <a:off x="4444440" y="5640116"/>
                <a:ext cx="240840" cy="176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E50BF6A-FC1E-48B1-AE92-572275F92B0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440120" y="5635796"/>
                  <a:ext cx="2494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6CCA1E0A-21B4-4884-BCE4-356C5E80F6C8}"/>
                    </a:ext>
                  </a:extLst>
                </p14:cNvPr>
                <p14:cNvContentPartPr/>
                <p14:nvPr/>
              </p14:nvContentPartPr>
              <p14:xfrm>
                <a:off x="4746120" y="5745956"/>
                <a:ext cx="177480" cy="171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6CCA1E0A-21B4-4884-BCE4-356C5E80F6C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741800" y="5741636"/>
                  <a:ext cx="1861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523B231D-424A-4CC6-A736-C2DD94B3288F}"/>
                    </a:ext>
                  </a:extLst>
                </p14:cNvPr>
                <p14:cNvContentPartPr/>
                <p14:nvPr/>
              </p14:nvContentPartPr>
              <p14:xfrm>
                <a:off x="4812000" y="5249156"/>
                <a:ext cx="142560" cy="1767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523B231D-424A-4CC6-A736-C2DD94B3288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07680" y="5244836"/>
                  <a:ext cx="1512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0F9BF10-46C6-426F-A26C-D5108AD5C74C}"/>
                    </a:ext>
                  </a:extLst>
                </p14:cNvPr>
                <p14:cNvContentPartPr/>
                <p14:nvPr/>
              </p14:nvContentPartPr>
              <p14:xfrm>
                <a:off x="4986600" y="5379116"/>
                <a:ext cx="113760" cy="118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0F9BF10-46C6-426F-A26C-D5108AD5C74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982280" y="5374796"/>
                  <a:ext cx="1224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17F0E704-B120-475D-A276-AE661D27BE61}"/>
                    </a:ext>
                  </a:extLst>
                </p14:cNvPr>
                <p14:cNvContentPartPr/>
                <p14:nvPr/>
              </p14:nvContentPartPr>
              <p14:xfrm>
                <a:off x="5175960" y="5257436"/>
                <a:ext cx="124920" cy="2142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17F0E704-B120-475D-A276-AE661D27BE61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171640" y="5253116"/>
                  <a:ext cx="13356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BBC82A8E-8A1D-4811-A237-E425828D70A1}"/>
                    </a:ext>
                  </a:extLst>
                </p14:cNvPr>
                <p14:cNvContentPartPr/>
                <p14:nvPr/>
              </p14:nvContentPartPr>
              <p14:xfrm>
                <a:off x="5167680" y="5709236"/>
                <a:ext cx="255600" cy="514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BBC82A8E-8A1D-4811-A237-E425828D70A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163360" y="5704916"/>
                  <a:ext cx="26424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80CC651F-E188-4DF2-8EBC-7A1421FFDA39}"/>
                    </a:ext>
                  </a:extLst>
                </p14:cNvPr>
                <p14:cNvContentPartPr/>
                <p14:nvPr/>
              </p14:nvContentPartPr>
              <p14:xfrm>
                <a:off x="5268840" y="5643356"/>
                <a:ext cx="33120" cy="1508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80CC651F-E188-4DF2-8EBC-7A1421FFDA3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264520" y="5639036"/>
                  <a:ext cx="417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34B01BE-29B6-408B-AD6F-01B0B142EB17}"/>
                    </a:ext>
                  </a:extLst>
                </p14:cNvPr>
                <p14:cNvContentPartPr/>
                <p14:nvPr/>
              </p14:nvContentPartPr>
              <p14:xfrm>
                <a:off x="7323000" y="5685836"/>
                <a:ext cx="347400" cy="129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34B01BE-29B6-408B-AD6F-01B0B142EB1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318680" y="5681516"/>
                  <a:ext cx="35604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C6718C9-FD2A-41BA-99A0-710CC105DC40}"/>
                    </a:ext>
                  </a:extLst>
                </p14:cNvPr>
                <p14:cNvContentPartPr/>
                <p14:nvPr/>
              </p14:nvContentPartPr>
              <p14:xfrm>
                <a:off x="7503720" y="5607356"/>
                <a:ext cx="39600" cy="1746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C6718C9-FD2A-41BA-99A0-710CC105DC4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499400" y="5603036"/>
                  <a:ext cx="482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EDEA287-5410-4D88-BCD0-C73853AF8CF4}"/>
                    </a:ext>
                  </a:extLst>
                </p14:cNvPr>
                <p14:cNvContentPartPr/>
                <p14:nvPr/>
              </p14:nvContentPartPr>
              <p14:xfrm>
                <a:off x="7869840" y="5498996"/>
                <a:ext cx="342360" cy="3956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EDEA287-5410-4D88-BCD0-C73853AF8CF4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865520" y="5494676"/>
                  <a:ext cx="35100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F3A24246-1BFB-4C06-9C17-51BE56886E91}"/>
                    </a:ext>
                  </a:extLst>
                </p14:cNvPr>
                <p14:cNvContentPartPr/>
                <p14:nvPr/>
              </p14:nvContentPartPr>
              <p14:xfrm>
                <a:off x="8223720" y="5865116"/>
                <a:ext cx="156600" cy="1587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F3A24246-1BFB-4C06-9C17-51BE56886E9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219400" y="5860796"/>
                  <a:ext cx="1652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B03DF6C-E4E5-48B3-9AFF-34A27EE4862D}"/>
                    </a:ext>
                  </a:extLst>
                </p14:cNvPr>
                <p14:cNvContentPartPr/>
                <p14:nvPr/>
              </p14:nvContentPartPr>
              <p14:xfrm>
                <a:off x="8521800" y="5561996"/>
                <a:ext cx="309960" cy="3326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B03DF6C-E4E5-48B3-9AFF-34A27EE4862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517480" y="5557676"/>
                  <a:ext cx="31860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117BF2F-42A2-4CA9-AC0A-D990DCA2ED2F}"/>
                    </a:ext>
                  </a:extLst>
                </p14:cNvPr>
                <p14:cNvContentPartPr/>
                <p14:nvPr/>
              </p14:nvContentPartPr>
              <p14:xfrm>
                <a:off x="8523240" y="5708156"/>
                <a:ext cx="249480" cy="144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117BF2F-42A2-4CA9-AC0A-D990DCA2ED2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518920" y="5703836"/>
                  <a:ext cx="2581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17CA8EB2-8D19-464C-AE7A-DAEE7C161AC9}"/>
                    </a:ext>
                  </a:extLst>
                </p14:cNvPr>
                <p14:cNvContentPartPr/>
                <p14:nvPr/>
              </p14:nvContentPartPr>
              <p14:xfrm>
                <a:off x="8873880" y="5843516"/>
                <a:ext cx="183600" cy="993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17CA8EB2-8D19-464C-AE7A-DAEE7C161AC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869560" y="5839196"/>
                  <a:ext cx="19224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97D9CD9-57D9-4B90-BD03-C76819C0318A}"/>
                    </a:ext>
                  </a:extLst>
                </p14:cNvPr>
                <p14:cNvContentPartPr/>
                <p14:nvPr/>
              </p14:nvContentPartPr>
              <p14:xfrm>
                <a:off x="9258360" y="5703476"/>
                <a:ext cx="221760" cy="75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97D9CD9-57D9-4B90-BD03-C76819C0318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254040" y="5699156"/>
                  <a:ext cx="2304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1793787E-A4BF-40E7-B58F-FA1D48006C86}"/>
                    </a:ext>
                  </a:extLst>
                </p14:cNvPr>
                <p14:cNvContentPartPr/>
                <p14:nvPr/>
              </p14:nvContentPartPr>
              <p14:xfrm>
                <a:off x="9331800" y="5637596"/>
                <a:ext cx="30240" cy="1818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1793787E-A4BF-40E7-B58F-FA1D48006C86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327480" y="5633276"/>
                  <a:ext cx="388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B7960D94-8396-43C6-B355-66E51918C90A}"/>
                    </a:ext>
                  </a:extLst>
                </p14:cNvPr>
                <p14:cNvContentPartPr/>
                <p14:nvPr/>
              </p14:nvContentPartPr>
              <p14:xfrm>
                <a:off x="9693240" y="5465156"/>
                <a:ext cx="281520" cy="3412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B7960D94-8396-43C6-B355-66E51918C90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688920" y="5460836"/>
                  <a:ext cx="29016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3741B001-CAD9-470A-A970-6B6C540E85C8}"/>
                    </a:ext>
                  </a:extLst>
                </p14:cNvPr>
                <p14:cNvContentPartPr/>
                <p14:nvPr/>
              </p14:nvContentPartPr>
              <p14:xfrm>
                <a:off x="10084200" y="5782676"/>
                <a:ext cx="163440" cy="1335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3741B001-CAD9-470A-A970-6B6C540E85C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079880" y="5778356"/>
                  <a:ext cx="1720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668A953-CFE6-4CBE-94D0-025FE4B00C33}"/>
                    </a:ext>
                  </a:extLst>
                </p14:cNvPr>
                <p14:cNvContentPartPr/>
                <p14:nvPr/>
              </p14:nvContentPartPr>
              <p14:xfrm>
                <a:off x="2168880" y="5056556"/>
                <a:ext cx="7835760" cy="2066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668A953-CFE6-4CBE-94D0-025FE4B00C3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164560" y="5052236"/>
                  <a:ext cx="78444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A5FE85E4-D423-4BA7-983C-CCD275397263}"/>
                    </a:ext>
                  </a:extLst>
                </p14:cNvPr>
                <p14:cNvContentPartPr/>
                <p14:nvPr/>
              </p14:nvContentPartPr>
              <p14:xfrm>
                <a:off x="1932000" y="5138636"/>
                <a:ext cx="384480" cy="187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A5FE85E4-D423-4BA7-983C-CCD27539726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927680" y="5134316"/>
                  <a:ext cx="39312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A3B94E52-95F5-412B-8D9D-B3D2479B7EC5}"/>
              </a:ext>
            </a:extLst>
          </p:cNvPr>
          <p:cNvGrpSpPr/>
          <p:nvPr/>
        </p:nvGrpSpPr>
        <p:grpSpPr>
          <a:xfrm>
            <a:off x="10572360" y="5737676"/>
            <a:ext cx="200160" cy="123120"/>
            <a:chOff x="10572360" y="5737676"/>
            <a:chExt cx="200160" cy="12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1F88E5A-CCFA-49CE-8DEB-270CF9DB6134}"/>
                    </a:ext>
                  </a:extLst>
                </p14:cNvPr>
                <p14:cNvContentPartPr/>
                <p14:nvPr/>
              </p14:nvContentPartPr>
              <p14:xfrm>
                <a:off x="10572360" y="5737676"/>
                <a:ext cx="200160" cy="86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1F88E5A-CCFA-49CE-8DEB-270CF9DB613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568040" y="5733356"/>
                  <a:ext cx="208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008286F4-2B41-4723-8025-75C927883F1E}"/>
                    </a:ext>
                  </a:extLst>
                </p14:cNvPr>
                <p14:cNvContentPartPr/>
                <p14:nvPr/>
              </p14:nvContentPartPr>
              <p14:xfrm>
                <a:off x="10615920" y="5832356"/>
                <a:ext cx="148320" cy="284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008286F4-2B41-4723-8025-75C927883F1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611600" y="5828036"/>
                  <a:ext cx="15696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25DDCD4B-F27A-4553-86CA-9E93EA021927}"/>
              </a:ext>
            </a:extLst>
          </p:cNvPr>
          <p:cNvGrpSpPr/>
          <p:nvPr/>
        </p:nvGrpSpPr>
        <p:grpSpPr>
          <a:xfrm>
            <a:off x="243600" y="6460196"/>
            <a:ext cx="149400" cy="114120"/>
            <a:chOff x="243600" y="6460196"/>
            <a:chExt cx="149400" cy="11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8A534EA6-044F-4FAB-8504-2ADA6D90B57E}"/>
                    </a:ext>
                  </a:extLst>
                </p14:cNvPr>
                <p14:cNvContentPartPr/>
                <p14:nvPr/>
              </p14:nvContentPartPr>
              <p14:xfrm>
                <a:off x="243600" y="6460196"/>
                <a:ext cx="115560" cy="133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8A534EA6-044F-4FAB-8504-2ADA6D90B57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39280" y="6455876"/>
                  <a:ext cx="124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28024B60-0B95-44E3-8F5A-84B40F4FDB60}"/>
                    </a:ext>
                  </a:extLst>
                </p14:cNvPr>
                <p14:cNvContentPartPr/>
                <p14:nvPr/>
              </p14:nvContentPartPr>
              <p14:xfrm>
                <a:off x="275640" y="6559916"/>
                <a:ext cx="117360" cy="144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28024B60-0B95-44E3-8F5A-84B40F4FDB60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71320" y="6555596"/>
                  <a:ext cx="12600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9FD809B6-57CE-4D0C-9461-55CBBBA89D4C}"/>
              </a:ext>
            </a:extLst>
          </p:cNvPr>
          <p:cNvGrpSpPr/>
          <p:nvPr/>
        </p:nvGrpSpPr>
        <p:grpSpPr>
          <a:xfrm>
            <a:off x="663720" y="6369116"/>
            <a:ext cx="779040" cy="386640"/>
            <a:chOff x="663720" y="6369116"/>
            <a:chExt cx="779040" cy="38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005B9EF4-5113-430B-9343-30902E17CE42}"/>
                    </a:ext>
                  </a:extLst>
                </p14:cNvPr>
                <p14:cNvContentPartPr/>
                <p14:nvPr/>
              </p14:nvContentPartPr>
              <p14:xfrm>
                <a:off x="688560" y="6379556"/>
                <a:ext cx="16560" cy="3762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005B9EF4-5113-430B-9343-30902E17CE4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79560" y="6370556"/>
                  <a:ext cx="34200" cy="39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4BF4C2E7-A1FF-477A-9310-C55E467737A4}"/>
                    </a:ext>
                  </a:extLst>
                </p14:cNvPr>
                <p14:cNvContentPartPr/>
                <p14:nvPr/>
              </p14:nvContentPartPr>
              <p14:xfrm>
                <a:off x="663720" y="6390716"/>
                <a:ext cx="216000" cy="1713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4BF4C2E7-A1FF-477A-9310-C55E467737A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54720" y="6382076"/>
                  <a:ext cx="2336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E841D48D-89A5-4569-8307-5D38FF589BE4}"/>
                    </a:ext>
                  </a:extLst>
                </p14:cNvPr>
                <p14:cNvContentPartPr/>
                <p14:nvPr/>
              </p14:nvContentPartPr>
              <p14:xfrm>
                <a:off x="990960" y="6369116"/>
                <a:ext cx="451800" cy="1641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E841D48D-89A5-4569-8307-5D38FF589BE4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82320" y="6360476"/>
                  <a:ext cx="469440" cy="181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8ECDC955-02AC-42F5-A38B-3F551D11DDF8}"/>
                  </a:ext>
                </a:extLst>
              </p14:cNvPr>
              <p14:cNvContentPartPr/>
              <p14:nvPr/>
            </p14:nvContentPartPr>
            <p14:xfrm>
              <a:off x="1667760" y="6074276"/>
              <a:ext cx="213480" cy="50256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8ECDC955-02AC-42F5-A38B-3F551D11DDF8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1658760" y="6065636"/>
                <a:ext cx="231120" cy="52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1B8FDB05-D6A5-465F-A251-309C0C77CBC3}"/>
                  </a:ext>
                </a:extLst>
              </p14:cNvPr>
              <p14:cNvContentPartPr/>
              <p14:nvPr/>
            </p14:nvContentPartPr>
            <p14:xfrm>
              <a:off x="1790880" y="6426716"/>
              <a:ext cx="349560" cy="16416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1B8FDB05-D6A5-465F-A251-309C0C77CBC3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1782240" y="6418076"/>
                <a:ext cx="36720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01DE03CA-C738-4A63-90ED-DBEBFC9DF4DE}"/>
                  </a:ext>
                </a:extLst>
              </p14:cNvPr>
              <p14:cNvContentPartPr/>
              <p14:nvPr/>
            </p14:nvContentPartPr>
            <p14:xfrm>
              <a:off x="2363280" y="6436076"/>
              <a:ext cx="36360" cy="33120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01DE03CA-C738-4A63-90ED-DBEBFC9DF4DE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2354280" y="6427076"/>
                <a:ext cx="54000" cy="34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66CD717A-4C72-43BC-A209-2273230873E3}"/>
                  </a:ext>
                </a:extLst>
              </p14:cNvPr>
              <p14:cNvContentPartPr/>
              <p14:nvPr/>
            </p14:nvContentPartPr>
            <p14:xfrm>
              <a:off x="2331240" y="6413756"/>
              <a:ext cx="258120" cy="14544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66CD717A-4C72-43BC-A209-2273230873E3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2322600" y="6404756"/>
                <a:ext cx="27576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58A08083-34DA-4593-A6CC-31E3869AA1A4}"/>
                  </a:ext>
                </a:extLst>
              </p14:cNvPr>
              <p14:cNvContentPartPr/>
              <p14:nvPr/>
            </p14:nvContentPartPr>
            <p14:xfrm>
              <a:off x="2626800" y="6325916"/>
              <a:ext cx="228240" cy="29052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58A08083-34DA-4593-A6CC-31E3869AA1A4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2618160" y="6317276"/>
                <a:ext cx="245880" cy="30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14AF9142-AE66-4473-AC3E-B876A1FDDFE6}"/>
                  </a:ext>
                </a:extLst>
              </p14:cNvPr>
              <p14:cNvContentPartPr/>
              <p14:nvPr/>
            </p14:nvContentPartPr>
            <p14:xfrm>
              <a:off x="2870160" y="6440756"/>
              <a:ext cx="188280" cy="18360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14AF9142-AE66-4473-AC3E-B876A1FDDFE6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2861520" y="6432116"/>
                <a:ext cx="20592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53B88767-1F7F-49F0-B174-457FF783D9A3}"/>
                  </a:ext>
                </a:extLst>
              </p14:cNvPr>
              <p14:cNvContentPartPr/>
              <p14:nvPr/>
            </p14:nvContentPartPr>
            <p14:xfrm>
              <a:off x="3296400" y="6382796"/>
              <a:ext cx="57960" cy="37044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53B88767-1F7F-49F0-B174-457FF783D9A3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3287760" y="6373796"/>
                <a:ext cx="7560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4F897CCB-16A3-42F2-82DB-E0A590C9CC8F}"/>
                  </a:ext>
                </a:extLst>
              </p14:cNvPr>
              <p14:cNvContentPartPr/>
              <p14:nvPr/>
            </p14:nvContentPartPr>
            <p14:xfrm>
              <a:off x="3276600" y="6385676"/>
              <a:ext cx="280440" cy="12456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4F897CCB-16A3-42F2-82DB-E0A590C9CC8F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3267600" y="6376676"/>
                <a:ext cx="298080" cy="14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4BBD7ECC-ABE2-45B3-BF7C-E8573911E5B6}"/>
                  </a:ext>
                </a:extLst>
              </p14:cNvPr>
              <p14:cNvContentPartPr/>
              <p14:nvPr/>
            </p14:nvContentPartPr>
            <p14:xfrm>
              <a:off x="3619680" y="6290996"/>
              <a:ext cx="182160" cy="280080"/>
            </p14:xfrm>
          </p:contentPart>
        </mc:Choice>
        <mc:Fallback xmlns=""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4BBD7ECC-ABE2-45B3-BF7C-E8573911E5B6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3610680" y="6282356"/>
                <a:ext cx="199800" cy="29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77A302A8-EE71-4B6A-86B2-DD708B23ED99}"/>
                  </a:ext>
                </a:extLst>
              </p14:cNvPr>
              <p14:cNvContentPartPr/>
              <p14:nvPr/>
            </p14:nvContentPartPr>
            <p14:xfrm>
              <a:off x="3873840" y="6300716"/>
              <a:ext cx="56520" cy="254520"/>
            </p14:xfrm>
          </p:contentPart>
        </mc:Choice>
        <mc:Fallback xmlns=""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77A302A8-EE71-4B6A-86B2-DD708B23ED99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3864840" y="6292076"/>
                <a:ext cx="74160" cy="27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45F9CBAA-F0F4-49F0-9F42-18C93E9685E6}"/>
                  </a:ext>
                </a:extLst>
              </p14:cNvPr>
              <p14:cNvContentPartPr/>
              <p14:nvPr/>
            </p14:nvContentPartPr>
            <p14:xfrm>
              <a:off x="4138080" y="6432116"/>
              <a:ext cx="205200" cy="14148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45F9CBAA-F0F4-49F0-9F42-18C93E9685E6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4129080" y="6423476"/>
                <a:ext cx="2228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0B0EE58D-6C93-4A05-82BD-C6B3A9BECEA5}"/>
                  </a:ext>
                </a:extLst>
              </p14:cNvPr>
              <p14:cNvContentPartPr/>
              <p14:nvPr/>
            </p14:nvContentPartPr>
            <p14:xfrm>
              <a:off x="4534080" y="6174716"/>
              <a:ext cx="191880" cy="40968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0B0EE58D-6C93-4A05-82BD-C6B3A9BECEA5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4525440" y="6166076"/>
                <a:ext cx="209520" cy="42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9FCC60CC-D88F-4B9E-B893-3E4282E68A23}"/>
                  </a:ext>
                </a:extLst>
              </p14:cNvPr>
              <p14:cNvContentPartPr/>
              <p14:nvPr/>
            </p14:nvContentPartPr>
            <p14:xfrm>
              <a:off x="4389000" y="6343196"/>
              <a:ext cx="367560" cy="3672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9FCC60CC-D88F-4B9E-B893-3E4282E68A23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4380000" y="6334196"/>
                <a:ext cx="38520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085C1D33-167C-467F-884B-D8798D5E7C1B}"/>
                  </a:ext>
                </a:extLst>
              </p14:cNvPr>
              <p14:cNvContentPartPr/>
              <p14:nvPr/>
            </p14:nvContentPartPr>
            <p14:xfrm>
              <a:off x="4768080" y="6452996"/>
              <a:ext cx="290880" cy="14112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085C1D33-167C-467F-884B-D8798D5E7C1B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4759440" y="6443996"/>
                <a:ext cx="30852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4CA17393-DB32-4365-A9C0-C0C299D2E1DC}"/>
                  </a:ext>
                </a:extLst>
              </p14:cNvPr>
              <p14:cNvContentPartPr/>
              <p14:nvPr/>
            </p14:nvContentPartPr>
            <p14:xfrm>
              <a:off x="4810560" y="6235556"/>
              <a:ext cx="321480" cy="6552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4CA17393-DB32-4365-A9C0-C0C299D2E1DC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4801920" y="6226556"/>
                <a:ext cx="339120" cy="8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57DE5672-457E-4459-AD9B-7FC4BB5CAD95}"/>
                  </a:ext>
                </a:extLst>
              </p14:cNvPr>
              <p14:cNvContentPartPr/>
              <p14:nvPr/>
            </p14:nvContentPartPr>
            <p14:xfrm>
              <a:off x="5477280" y="6132236"/>
              <a:ext cx="322560" cy="57312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57DE5672-457E-4459-AD9B-7FC4BB5CAD95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5468280" y="6123596"/>
                <a:ext cx="340200" cy="59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C4402ABA-2884-47F9-9C96-FEB2CE8CF840}"/>
                  </a:ext>
                </a:extLst>
              </p14:cNvPr>
              <p14:cNvContentPartPr/>
              <p14:nvPr/>
            </p14:nvContentPartPr>
            <p14:xfrm>
              <a:off x="5988840" y="6296396"/>
              <a:ext cx="39240" cy="37044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C4402ABA-2884-47F9-9C96-FEB2CE8CF840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5979840" y="6287396"/>
                <a:ext cx="56880" cy="38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28C0BD44-F97C-4592-9EDB-AC5D812C6398}"/>
                  </a:ext>
                </a:extLst>
              </p14:cNvPr>
              <p14:cNvContentPartPr/>
              <p14:nvPr/>
            </p14:nvContentPartPr>
            <p14:xfrm>
              <a:off x="5789040" y="6197396"/>
              <a:ext cx="492120" cy="24912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28C0BD44-F97C-4592-9EDB-AC5D812C6398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5780400" y="6188756"/>
                <a:ext cx="509760" cy="26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8BDC1565-69F5-4149-9F14-9E2A033DBFE5}"/>
                  </a:ext>
                </a:extLst>
              </p14:cNvPr>
              <p14:cNvContentPartPr/>
              <p14:nvPr/>
            </p14:nvContentPartPr>
            <p14:xfrm>
              <a:off x="6120960" y="6640916"/>
              <a:ext cx="198360" cy="11700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8BDC1565-69F5-4149-9F14-9E2A033DBFE5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6111960" y="6632276"/>
                <a:ext cx="216000" cy="13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A3201FF5-E757-4A3C-8F9C-995BE7B760CA}"/>
                  </a:ext>
                </a:extLst>
              </p14:cNvPr>
              <p14:cNvContentPartPr/>
              <p14:nvPr/>
            </p14:nvContentPartPr>
            <p14:xfrm>
              <a:off x="6374760" y="6087596"/>
              <a:ext cx="286200" cy="71280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A3201FF5-E757-4A3C-8F9C-995BE7B760CA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6365760" y="6078956"/>
                <a:ext cx="303840" cy="73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2589579F-D641-44BD-B59A-9B05941CE4CD}"/>
                  </a:ext>
                </a:extLst>
              </p14:cNvPr>
              <p14:cNvContentPartPr/>
              <p14:nvPr/>
            </p14:nvContentPartPr>
            <p14:xfrm>
              <a:off x="6974520" y="6490796"/>
              <a:ext cx="171360" cy="2592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2589579F-D641-44BD-B59A-9B05941CE4CD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6965520" y="6482156"/>
                <a:ext cx="189000" cy="4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92C2A992-80ED-486F-A277-71B3160F94CB}"/>
                  </a:ext>
                </a:extLst>
              </p14:cNvPr>
              <p14:cNvContentPartPr/>
              <p14:nvPr/>
            </p14:nvContentPartPr>
            <p14:xfrm>
              <a:off x="6951840" y="6595196"/>
              <a:ext cx="149400" cy="2916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92C2A992-80ED-486F-A277-71B3160F94CB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6943200" y="6586556"/>
                <a:ext cx="16704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31" name="Input penna 30">
                <a:extLst>
                  <a:ext uri="{FF2B5EF4-FFF2-40B4-BE49-F238E27FC236}">
                    <a16:creationId xmlns:a16="http://schemas.microsoft.com/office/drawing/2014/main" id="{DE6D1C56-F42A-4CB8-AFAD-4148BF7C2D95}"/>
                  </a:ext>
                </a:extLst>
              </p14:cNvPr>
              <p14:cNvContentPartPr/>
              <p14:nvPr/>
            </p14:nvContentPartPr>
            <p14:xfrm>
              <a:off x="1583556" y="801737"/>
              <a:ext cx="96840" cy="1341720"/>
            </p14:xfrm>
          </p:contentPart>
        </mc:Choice>
        <mc:Fallback xmlns="">
          <p:pic>
            <p:nvPicPr>
              <p:cNvPr id="31" name="Input penna 30">
                <a:extLst>
                  <a:ext uri="{FF2B5EF4-FFF2-40B4-BE49-F238E27FC236}">
                    <a16:creationId xmlns:a16="http://schemas.microsoft.com/office/drawing/2014/main" id="{DE6D1C56-F42A-4CB8-AFAD-4148BF7C2D95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1574556" y="792737"/>
                <a:ext cx="114480" cy="1359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4262251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uppo 25">
            <a:extLst>
              <a:ext uri="{FF2B5EF4-FFF2-40B4-BE49-F238E27FC236}">
                <a16:creationId xmlns:a16="http://schemas.microsoft.com/office/drawing/2014/main" id="{A170466B-D40F-4D43-AF1B-42007A47630E}"/>
              </a:ext>
            </a:extLst>
          </p:cNvPr>
          <p:cNvGrpSpPr/>
          <p:nvPr/>
        </p:nvGrpSpPr>
        <p:grpSpPr>
          <a:xfrm>
            <a:off x="130560" y="87116"/>
            <a:ext cx="3607920" cy="660240"/>
            <a:chOff x="130560" y="87116"/>
            <a:chExt cx="3607920" cy="66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A559A55-9A3B-41A2-B6A2-4BF9620EDB1E}"/>
                    </a:ext>
                  </a:extLst>
                </p14:cNvPr>
                <p14:cNvContentPartPr/>
                <p14:nvPr/>
              </p14:nvContentPartPr>
              <p14:xfrm>
                <a:off x="142080" y="432356"/>
                <a:ext cx="96840" cy="75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A559A55-9A3B-41A2-B6A2-4BF9620EDB1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37760" y="428036"/>
                  <a:ext cx="1054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7B5B967E-9874-4D43-8C2E-3028652576CE}"/>
                    </a:ext>
                  </a:extLst>
                </p14:cNvPr>
                <p14:cNvContentPartPr/>
                <p14:nvPr/>
              </p14:nvContentPartPr>
              <p14:xfrm>
                <a:off x="130560" y="588236"/>
                <a:ext cx="112320" cy="169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7B5B967E-9874-4D43-8C2E-3028652576C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26240" y="583916"/>
                  <a:ext cx="1209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8570E24-3660-40DC-8E8C-97CDCFDFA634}"/>
                    </a:ext>
                  </a:extLst>
                </p14:cNvPr>
                <p14:cNvContentPartPr/>
                <p14:nvPr/>
              </p14:nvContentPartPr>
              <p14:xfrm>
                <a:off x="546720" y="307076"/>
                <a:ext cx="212400" cy="3196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8570E24-3660-40DC-8E8C-97CDCFDFA63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42400" y="302756"/>
                  <a:ext cx="22104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AB811FEB-B276-422F-8ABE-3E5B97DD22F7}"/>
                    </a:ext>
                  </a:extLst>
                </p14:cNvPr>
                <p14:cNvContentPartPr/>
                <p14:nvPr/>
              </p14:nvContentPartPr>
              <p14:xfrm>
                <a:off x="597480" y="492116"/>
                <a:ext cx="146160" cy="158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AB811FEB-B276-422F-8ABE-3E5B97DD22F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93160" y="487796"/>
                  <a:ext cx="154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9CE865FE-E249-4C11-A692-E0E474B730A0}"/>
                    </a:ext>
                  </a:extLst>
                </p14:cNvPr>
                <p14:cNvContentPartPr/>
                <p14:nvPr/>
              </p14:nvContentPartPr>
              <p14:xfrm>
                <a:off x="839400" y="590396"/>
                <a:ext cx="183960" cy="1569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9CE865FE-E249-4C11-A692-E0E474B730A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35080" y="586076"/>
                  <a:ext cx="1926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AC0A8B67-7AFF-43F1-A132-EF566444F443}"/>
                    </a:ext>
                  </a:extLst>
                </p14:cNvPr>
                <p14:cNvContentPartPr/>
                <p14:nvPr/>
              </p14:nvContentPartPr>
              <p14:xfrm>
                <a:off x="855960" y="232196"/>
                <a:ext cx="101880" cy="1245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AC0A8B67-7AFF-43F1-A132-EF566444F44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851640" y="227876"/>
                  <a:ext cx="1105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066FD278-500B-4EBE-887B-2D6A59CD7DA1}"/>
                    </a:ext>
                  </a:extLst>
                </p14:cNvPr>
                <p14:cNvContentPartPr/>
                <p14:nvPr/>
              </p14:nvContentPartPr>
              <p14:xfrm>
                <a:off x="529800" y="119516"/>
                <a:ext cx="557280" cy="284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066FD278-500B-4EBE-887B-2D6A59CD7DA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25480" y="115196"/>
                  <a:ext cx="5659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3FF81FD1-3EB0-485B-9650-1CD0A84A68A0}"/>
                    </a:ext>
                  </a:extLst>
                </p14:cNvPr>
                <p14:cNvContentPartPr/>
                <p14:nvPr/>
              </p14:nvContentPartPr>
              <p14:xfrm>
                <a:off x="1352760" y="498956"/>
                <a:ext cx="228960" cy="320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3FF81FD1-3EB0-485B-9650-1CD0A84A68A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348440" y="494636"/>
                  <a:ext cx="2376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06ABA04-9C08-41BF-8AEB-7871684503D5}"/>
                    </a:ext>
                  </a:extLst>
                </p14:cNvPr>
                <p14:cNvContentPartPr/>
                <p14:nvPr/>
              </p14:nvContentPartPr>
              <p14:xfrm>
                <a:off x="1480200" y="442076"/>
                <a:ext cx="13680" cy="1886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06ABA04-9C08-41BF-8AEB-7871684503D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475880" y="437756"/>
                  <a:ext cx="223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593E07D8-2DB4-4DA0-993E-3CD2C050AC7E}"/>
                    </a:ext>
                  </a:extLst>
                </p14:cNvPr>
                <p14:cNvContentPartPr/>
                <p14:nvPr/>
              </p14:nvContentPartPr>
              <p14:xfrm>
                <a:off x="1704120" y="305996"/>
                <a:ext cx="378720" cy="2775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593E07D8-2DB4-4DA0-993E-3CD2C050AC7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699800" y="301676"/>
                  <a:ext cx="38736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BE41862-835F-4438-8DC9-18A7331B9889}"/>
                    </a:ext>
                  </a:extLst>
                </p14:cNvPr>
                <p14:cNvContentPartPr/>
                <p14:nvPr/>
              </p14:nvContentPartPr>
              <p14:xfrm>
                <a:off x="2146920" y="563036"/>
                <a:ext cx="123840" cy="1350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BE41862-835F-4438-8DC9-18A7331B988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142600" y="558716"/>
                  <a:ext cx="1324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CE24A41-DE68-4D09-9083-E0B66E8E0EE5}"/>
                    </a:ext>
                  </a:extLst>
                </p14:cNvPr>
                <p14:cNvContentPartPr/>
                <p14:nvPr/>
              </p14:nvContentPartPr>
              <p14:xfrm>
                <a:off x="2326200" y="625676"/>
                <a:ext cx="100080" cy="104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CE24A41-DE68-4D09-9083-E0B66E8E0EE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321880" y="621356"/>
                  <a:ext cx="1087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F35417B2-33CF-4EC4-B0C3-5B03481E2544}"/>
                    </a:ext>
                  </a:extLst>
                </p14:cNvPr>
                <p14:cNvContentPartPr/>
                <p14:nvPr/>
              </p14:nvContentPartPr>
              <p14:xfrm>
                <a:off x="2524560" y="578156"/>
                <a:ext cx="102240" cy="1256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F35417B2-33CF-4EC4-B0C3-5B03481E254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520240" y="573836"/>
                  <a:ext cx="1108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D525B62-9E69-44CA-9120-F49EF4F9834C}"/>
                    </a:ext>
                  </a:extLst>
                </p14:cNvPr>
                <p14:cNvContentPartPr/>
                <p14:nvPr/>
              </p14:nvContentPartPr>
              <p14:xfrm>
                <a:off x="2823360" y="234356"/>
                <a:ext cx="268200" cy="3592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D525B62-9E69-44CA-9120-F49EF4F9834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819040" y="230036"/>
                  <a:ext cx="27684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1359F1C-5DA4-4C92-8B5A-423C75175A53}"/>
                    </a:ext>
                  </a:extLst>
                </p14:cNvPr>
                <p14:cNvContentPartPr/>
                <p14:nvPr/>
              </p14:nvContentPartPr>
              <p14:xfrm>
                <a:off x="2902200" y="426596"/>
                <a:ext cx="164160" cy="14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1359F1C-5DA4-4C92-8B5A-423C75175A5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897880" y="422276"/>
                  <a:ext cx="1728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85024A5E-991F-4E93-92FD-79F3A48BEC6C}"/>
                    </a:ext>
                  </a:extLst>
                </p14:cNvPr>
                <p14:cNvContentPartPr/>
                <p14:nvPr/>
              </p14:nvContentPartPr>
              <p14:xfrm>
                <a:off x="3118560" y="555476"/>
                <a:ext cx="190080" cy="112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85024A5E-991F-4E93-92FD-79F3A48BEC6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114240" y="551156"/>
                  <a:ext cx="19872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02D4A01-E497-4AB7-877A-A1F3C8085C30}"/>
                    </a:ext>
                  </a:extLst>
                </p14:cNvPr>
                <p14:cNvContentPartPr/>
                <p14:nvPr/>
              </p14:nvContentPartPr>
              <p14:xfrm>
                <a:off x="3184440" y="132476"/>
                <a:ext cx="114120" cy="1807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02D4A01-E497-4AB7-877A-A1F3C8085C3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180120" y="128156"/>
                  <a:ext cx="1227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C1F21A97-F913-4501-AD64-A9436C3F0002}"/>
                    </a:ext>
                  </a:extLst>
                </p14:cNvPr>
                <p14:cNvContentPartPr/>
                <p14:nvPr/>
              </p14:nvContentPartPr>
              <p14:xfrm>
                <a:off x="3347520" y="251996"/>
                <a:ext cx="98280" cy="75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C1F21A97-F913-4501-AD64-A9436C3F000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343200" y="247676"/>
                  <a:ext cx="1069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396AA70-7123-46E6-8521-F4FF84385F27}"/>
                    </a:ext>
                  </a:extLst>
                </p14:cNvPr>
                <p14:cNvContentPartPr/>
                <p14:nvPr/>
              </p14:nvContentPartPr>
              <p14:xfrm>
                <a:off x="3550560" y="190796"/>
                <a:ext cx="123840" cy="1609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396AA70-7123-46E6-8521-F4FF84385F2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546240" y="186476"/>
                  <a:ext cx="1324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CA12B04-3646-466D-9C69-62B45719085E}"/>
                    </a:ext>
                  </a:extLst>
                </p14:cNvPr>
                <p14:cNvContentPartPr/>
                <p14:nvPr/>
              </p14:nvContentPartPr>
              <p14:xfrm>
                <a:off x="1698360" y="87116"/>
                <a:ext cx="2040120" cy="414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CA12B04-3646-466D-9C69-62B45719085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694040" y="82796"/>
                  <a:ext cx="204876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686C417D-5689-4AF4-B4DA-8EEB297E923E}"/>
              </a:ext>
            </a:extLst>
          </p:cNvPr>
          <p:cNvGrpSpPr/>
          <p:nvPr/>
        </p:nvGrpSpPr>
        <p:grpSpPr>
          <a:xfrm>
            <a:off x="3726600" y="417236"/>
            <a:ext cx="298440" cy="200880"/>
            <a:chOff x="3726600" y="417236"/>
            <a:chExt cx="298440" cy="20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8F53573D-669B-4827-8648-B1C4C2DDB072}"/>
                    </a:ext>
                  </a:extLst>
                </p14:cNvPr>
                <p14:cNvContentPartPr/>
                <p14:nvPr/>
              </p14:nvContentPartPr>
              <p14:xfrm>
                <a:off x="3726600" y="466196"/>
                <a:ext cx="298440" cy="48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8F53573D-669B-4827-8648-B1C4C2DDB07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722280" y="461876"/>
                  <a:ext cx="30708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7175E3E2-BA09-42B7-B6F0-CE38567F123A}"/>
                    </a:ext>
                  </a:extLst>
                </p14:cNvPr>
                <p14:cNvContentPartPr/>
                <p14:nvPr/>
              </p14:nvContentPartPr>
              <p14:xfrm>
                <a:off x="3867360" y="417236"/>
                <a:ext cx="10440" cy="2008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7175E3E2-BA09-42B7-B6F0-CE38567F123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863040" y="412916"/>
                  <a:ext cx="1908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uppo 45">
            <a:extLst>
              <a:ext uri="{FF2B5EF4-FFF2-40B4-BE49-F238E27FC236}">
                <a16:creationId xmlns:a16="http://schemas.microsoft.com/office/drawing/2014/main" id="{95B38E46-DA6C-4A71-9415-3E7D65ED17C6}"/>
              </a:ext>
            </a:extLst>
          </p:cNvPr>
          <p:cNvGrpSpPr/>
          <p:nvPr/>
        </p:nvGrpSpPr>
        <p:grpSpPr>
          <a:xfrm>
            <a:off x="5808840" y="112316"/>
            <a:ext cx="3656160" cy="579600"/>
            <a:chOff x="5808840" y="112316"/>
            <a:chExt cx="3656160" cy="57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C7209A1-171D-43DF-B3C3-67D0D9232090}"/>
                    </a:ext>
                  </a:extLst>
                </p14:cNvPr>
                <p14:cNvContentPartPr/>
                <p14:nvPr/>
              </p14:nvContentPartPr>
              <p14:xfrm>
                <a:off x="5808840" y="458276"/>
                <a:ext cx="271800" cy="450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C7209A1-171D-43DF-B3C3-67D0D923209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804520" y="453956"/>
                  <a:ext cx="2804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1E81726-FA80-4853-8F2D-6FD9F38695B1}"/>
                    </a:ext>
                  </a:extLst>
                </p14:cNvPr>
                <p14:cNvContentPartPr/>
                <p14:nvPr/>
              </p14:nvContentPartPr>
              <p14:xfrm>
                <a:off x="5906400" y="373316"/>
                <a:ext cx="20520" cy="1810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1E81726-FA80-4853-8F2D-6FD9F38695B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902080" y="368996"/>
                  <a:ext cx="291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3854BDE-975A-46BC-AE45-A5071A20AFE7}"/>
                    </a:ext>
                  </a:extLst>
                </p14:cNvPr>
                <p14:cNvContentPartPr/>
                <p14:nvPr/>
              </p14:nvContentPartPr>
              <p14:xfrm>
                <a:off x="6307440" y="203396"/>
                <a:ext cx="320040" cy="3402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3854BDE-975A-46BC-AE45-A5071A20AFE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303120" y="199076"/>
                  <a:ext cx="32868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A2DDC216-44C5-48C5-8A0E-2AAF19088ED7}"/>
                    </a:ext>
                  </a:extLst>
                </p14:cNvPr>
                <p14:cNvContentPartPr/>
                <p14:nvPr/>
              </p14:nvContentPartPr>
              <p14:xfrm>
                <a:off x="6718200" y="466556"/>
                <a:ext cx="136440" cy="1616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A2DDC216-44C5-48C5-8A0E-2AAF19088ED7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713880" y="462236"/>
                  <a:ext cx="1450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68E2A7AF-298C-4BAC-88D3-C4BE30F74BB7}"/>
                    </a:ext>
                  </a:extLst>
                </p14:cNvPr>
                <p14:cNvContentPartPr/>
                <p14:nvPr/>
              </p14:nvContentPartPr>
              <p14:xfrm>
                <a:off x="7008720" y="220316"/>
                <a:ext cx="253800" cy="3492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68E2A7AF-298C-4BAC-88D3-C4BE30F74BB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004400" y="215996"/>
                  <a:ext cx="26244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2066CA2-4BBD-45E6-A8C5-F02FB97CC815}"/>
                    </a:ext>
                  </a:extLst>
                </p14:cNvPr>
                <p14:cNvContentPartPr/>
                <p14:nvPr/>
              </p14:nvContentPartPr>
              <p14:xfrm>
                <a:off x="7058760" y="418316"/>
                <a:ext cx="213480" cy="158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2066CA2-4BBD-45E6-A8C5-F02FB97CC81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054440" y="413996"/>
                  <a:ext cx="222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846F6DAC-7E45-4DAD-B130-3541AD17C50D}"/>
                    </a:ext>
                  </a:extLst>
                </p14:cNvPr>
                <p14:cNvContentPartPr/>
                <p14:nvPr/>
              </p14:nvContentPartPr>
              <p14:xfrm>
                <a:off x="7305720" y="550076"/>
                <a:ext cx="252360" cy="1418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846F6DAC-7E45-4DAD-B130-3541AD17C50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301400" y="545756"/>
                  <a:ext cx="2610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D9ADD7F8-FFA3-436E-B4C4-1B034F2A6FBA}"/>
                    </a:ext>
                  </a:extLst>
                </p14:cNvPr>
                <p14:cNvContentPartPr/>
                <p14:nvPr/>
              </p14:nvContentPartPr>
              <p14:xfrm>
                <a:off x="6229320" y="112316"/>
                <a:ext cx="1256400" cy="331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D9ADD7F8-FFA3-436E-B4C4-1B034F2A6FB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225000" y="107996"/>
                  <a:ext cx="12650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7CEC5EA-EAED-4EF7-88D0-699EC7FA9553}"/>
                    </a:ext>
                  </a:extLst>
                </p14:cNvPr>
                <p14:cNvContentPartPr/>
                <p14:nvPr/>
              </p14:nvContentPartPr>
              <p14:xfrm>
                <a:off x="7812240" y="425516"/>
                <a:ext cx="353160" cy="216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7CEC5EA-EAED-4EF7-88D0-699EC7FA955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807920" y="421196"/>
                  <a:ext cx="361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886048FF-3197-4EED-8D71-1A9D7F30ED1F}"/>
                    </a:ext>
                  </a:extLst>
                </p14:cNvPr>
                <p14:cNvContentPartPr/>
                <p14:nvPr/>
              </p14:nvContentPartPr>
              <p14:xfrm>
                <a:off x="7941120" y="362516"/>
                <a:ext cx="33480" cy="2329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886048FF-3197-4EED-8D71-1A9D7F30ED1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936800" y="358196"/>
                  <a:ext cx="421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4981F798-D2A6-4877-8363-B84ADE3627DE}"/>
                    </a:ext>
                  </a:extLst>
                </p14:cNvPr>
                <p14:cNvContentPartPr/>
                <p14:nvPr/>
              </p14:nvContentPartPr>
              <p14:xfrm>
                <a:off x="8466720" y="199076"/>
                <a:ext cx="387000" cy="3283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4981F798-D2A6-4877-8363-B84ADE3627D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462400" y="194756"/>
                  <a:ext cx="39564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D694BDA-9801-4583-8996-50AA440058C3}"/>
                    </a:ext>
                  </a:extLst>
                </p14:cNvPr>
                <p14:cNvContentPartPr/>
                <p14:nvPr/>
              </p14:nvContentPartPr>
              <p14:xfrm>
                <a:off x="8926080" y="491396"/>
                <a:ext cx="165240" cy="1288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D694BDA-9801-4583-8996-50AA440058C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921760" y="487076"/>
                  <a:ext cx="1738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E22ABB96-F2CF-4FC9-9A32-35E0F40FDD7B}"/>
                    </a:ext>
                  </a:extLst>
                </p14:cNvPr>
                <p14:cNvContentPartPr/>
                <p14:nvPr/>
              </p14:nvContentPartPr>
              <p14:xfrm>
                <a:off x="8323440" y="137156"/>
                <a:ext cx="734400" cy="489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E22ABB96-F2CF-4FC9-9A32-35E0F40FDD7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319120" y="132836"/>
                  <a:ext cx="74304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C500A86A-EE73-427F-9ECF-47857C2E693F}"/>
                    </a:ext>
                  </a:extLst>
                </p14:cNvPr>
                <p14:cNvContentPartPr/>
                <p14:nvPr/>
              </p14:nvContentPartPr>
              <p14:xfrm>
                <a:off x="9261600" y="356396"/>
                <a:ext cx="194760" cy="248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C500A86A-EE73-427F-9ECF-47857C2E693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257280" y="352076"/>
                  <a:ext cx="2034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A375128-2BCA-4F2A-8C73-C0684383A9A9}"/>
                    </a:ext>
                  </a:extLst>
                </p14:cNvPr>
                <p14:cNvContentPartPr/>
                <p14:nvPr/>
              </p14:nvContentPartPr>
              <p14:xfrm>
                <a:off x="9309120" y="488876"/>
                <a:ext cx="155880" cy="331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A375128-2BCA-4F2A-8C73-C0684383A9A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304800" y="484556"/>
                  <a:ext cx="16452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F1B9D1D6-931D-4EE7-98B1-6DA24E244DEA}"/>
              </a:ext>
            </a:extLst>
          </p:cNvPr>
          <p:cNvGrpSpPr/>
          <p:nvPr/>
        </p:nvGrpSpPr>
        <p:grpSpPr>
          <a:xfrm>
            <a:off x="242520" y="983516"/>
            <a:ext cx="4723200" cy="903600"/>
            <a:chOff x="242520" y="983516"/>
            <a:chExt cx="4723200" cy="90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9C735A14-6395-49F3-8484-76CE1604EC37}"/>
                    </a:ext>
                  </a:extLst>
                </p14:cNvPr>
                <p14:cNvContentPartPr/>
                <p14:nvPr/>
              </p14:nvContentPartPr>
              <p14:xfrm>
                <a:off x="242520" y="1464476"/>
                <a:ext cx="152640" cy="21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9C735A14-6395-49F3-8484-76CE1604EC3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38200" y="1460156"/>
                  <a:ext cx="1612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6E4D7C9-C175-485B-96FC-754F20F312EF}"/>
                    </a:ext>
                  </a:extLst>
                </p14:cNvPr>
                <p14:cNvContentPartPr/>
                <p14:nvPr/>
              </p14:nvContentPartPr>
              <p14:xfrm>
                <a:off x="274560" y="1600556"/>
                <a:ext cx="139320" cy="201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6E4D7C9-C175-485B-96FC-754F20F312EF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0240" y="1596236"/>
                  <a:ext cx="147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B8EB771C-9FAB-45EB-BCEB-C94722731F24}"/>
                    </a:ext>
                  </a:extLst>
                </p14:cNvPr>
                <p14:cNvContentPartPr/>
                <p14:nvPr/>
              </p14:nvContentPartPr>
              <p14:xfrm>
                <a:off x="709440" y="1288076"/>
                <a:ext cx="297720" cy="3884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B8EB771C-9FAB-45EB-BCEB-C94722731F2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05120" y="1283756"/>
                  <a:ext cx="30636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184187C8-45FE-4700-AD1D-13CB7D23662A}"/>
                    </a:ext>
                  </a:extLst>
                </p14:cNvPr>
                <p14:cNvContentPartPr/>
                <p14:nvPr/>
              </p14:nvContentPartPr>
              <p14:xfrm>
                <a:off x="787200" y="1508036"/>
                <a:ext cx="183240" cy="201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184187C8-45FE-4700-AD1D-13CB7D23662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82880" y="1503716"/>
                  <a:ext cx="191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1444A5D-9F69-4483-B9ED-2F43A68F61E4}"/>
                    </a:ext>
                  </a:extLst>
                </p14:cNvPr>
                <p14:cNvContentPartPr/>
                <p14:nvPr/>
              </p14:nvContentPartPr>
              <p14:xfrm>
                <a:off x="1035600" y="1620356"/>
                <a:ext cx="202320" cy="1393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1444A5D-9F69-4483-B9ED-2F43A68F61E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31280" y="1616036"/>
                  <a:ext cx="2109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DE9C6727-09C3-4159-A1DD-16A971BEFD68}"/>
                    </a:ext>
                  </a:extLst>
                </p14:cNvPr>
                <p14:cNvContentPartPr/>
                <p14:nvPr/>
              </p14:nvContentPartPr>
              <p14:xfrm>
                <a:off x="750120" y="1187276"/>
                <a:ext cx="430560" cy="118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DE9C6727-09C3-4159-A1DD-16A971BEFD6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45800" y="1182956"/>
                  <a:ext cx="4392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7FFC5BC-5027-4F45-8B17-C78E9F8257CD}"/>
                    </a:ext>
                  </a:extLst>
                </p14:cNvPr>
                <p14:cNvContentPartPr/>
                <p14:nvPr/>
              </p14:nvContentPartPr>
              <p14:xfrm>
                <a:off x="454920" y="1167836"/>
                <a:ext cx="214200" cy="6627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7FFC5BC-5027-4F45-8B17-C78E9F8257C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50600" y="1163516"/>
                  <a:ext cx="222840" cy="67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0AB84CCE-C0E5-46DD-B56A-C241B91844D8}"/>
                    </a:ext>
                  </a:extLst>
                </p14:cNvPr>
                <p14:cNvContentPartPr/>
                <p14:nvPr/>
              </p14:nvContentPartPr>
              <p14:xfrm>
                <a:off x="1407120" y="1156316"/>
                <a:ext cx="161280" cy="633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0AB84CCE-C0E5-46DD-B56A-C241B91844D8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402800" y="1151996"/>
                  <a:ext cx="169920" cy="64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79DF30C-7BDF-4C9F-96B2-DF685B7125F0}"/>
                    </a:ext>
                  </a:extLst>
                </p14:cNvPr>
                <p14:cNvContentPartPr/>
                <p14:nvPr/>
              </p14:nvContentPartPr>
              <p14:xfrm>
                <a:off x="1546080" y="986036"/>
                <a:ext cx="213480" cy="2142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79DF30C-7BDF-4C9F-96B2-DF685B7125F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41760" y="981716"/>
                  <a:ext cx="2221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94E891B1-4D74-44C1-9448-C361CCA074F7}"/>
                    </a:ext>
                  </a:extLst>
                </p14:cNvPr>
                <p14:cNvContentPartPr/>
                <p14:nvPr/>
              </p14:nvContentPartPr>
              <p14:xfrm>
                <a:off x="1940280" y="1455476"/>
                <a:ext cx="286560" cy="316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94E891B1-4D74-44C1-9448-C361CCA074F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935960" y="1451156"/>
                  <a:ext cx="2952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7A57561-7D3B-4B17-8C35-1B4A76725E57}"/>
                    </a:ext>
                  </a:extLst>
                </p14:cNvPr>
                <p14:cNvContentPartPr/>
                <p14:nvPr/>
              </p14:nvContentPartPr>
              <p14:xfrm>
                <a:off x="2043240" y="1397516"/>
                <a:ext cx="27720" cy="2455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7A57561-7D3B-4B17-8C35-1B4A76725E5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038920" y="1393196"/>
                  <a:ext cx="3636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14BDA91D-62FE-4DFA-9475-8F98EFC31B36}"/>
                    </a:ext>
                  </a:extLst>
                </p14:cNvPr>
                <p14:cNvContentPartPr/>
                <p14:nvPr/>
              </p14:nvContentPartPr>
              <p14:xfrm>
                <a:off x="2594400" y="1202396"/>
                <a:ext cx="348480" cy="3448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14BDA91D-62FE-4DFA-9475-8F98EFC31B3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590080" y="1198076"/>
                  <a:ext cx="35712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78702EC7-8BAD-4A80-AE69-598B4A551C4F}"/>
                    </a:ext>
                  </a:extLst>
                </p14:cNvPr>
                <p14:cNvContentPartPr/>
                <p14:nvPr/>
              </p14:nvContentPartPr>
              <p14:xfrm>
                <a:off x="2976360" y="1483556"/>
                <a:ext cx="183960" cy="1832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78702EC7-8BAD-4A80-AE69-598B4A551C4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72040" y="1479236"/>
                  <a:ext cx="1926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560A0AB-12CF-4EF6-BBAC-95932927FC53}"/>
                    </a:ext>
                  </a:extLst>
                </p14:cNvPr>
                <p14:cNvContentPartPr/>
                <p14:nvPr/>
              </p14:nvContentPartPr>
              <p14:xfrm>
                <a:off x="3238800" y="1613516"/>
                <a:ext cx="88560" cy="46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560A0AB-12CF-4EF6-BBAC-95932927FC5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234480" y="1609196"/>
                  <a:ext cx="972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B3E4BBEE-A29E-483C-B5BF-9673EE966EFE}"/>
                    </a:ext>
                  </a:extLst>
                </p14:cNvPr>
                <p14:cNvContentPartPr/>
                <p14:nvPr/>
              </p14:nvContentPartPr>
              <p14:xfrm>
                <a:off x="3381720" y="1560236"/>
                <a:ext cx="142560" cy="1591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B3E4BBEE-A29E-483C-B5BF-9673EE966EF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377400" y="1555916"/>
                  <a:ext cx="1512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0044317E-5CBC-45E9-B94B-BF1E72B39A87}"/>
                    </a:ext>
                  </a:extLst>
                </p14:cNvPr>
                <p14:cNvContentPartPr/>
                <p14:nvPr/>
              </p14:nvContentPartPr>
              <p14:xfrm>
                <a:off x="3756840" y="1238036"/>
                <a:ext cx="264960" cy="4212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0044317E-5CBC-45E9-B94B-BF1E72B39A8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752520" y="1233716"/>
                  <a:ext cx="27360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7616B353-044B-40B2-85A9-D72AFE2C9788}"/>
                    </a:ext>
                  </a:extLst>
                </p14:cNvPr>
                <p14:cNvContentPartPr/>
                <p14:nvPr/>
              </p14:nvContentPartPr>
              <p14:xfrm>
                <a:off x="3821280" y="1478516"/>
                <a:ext cx="196920" cy="54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7616B353-044B-40B2-85A9-D72AFE2C978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816960" y="1474196"/>
                  <a:ext cx="20556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2F0350CE-E257-4A8F-B54B-5D9FA21BF411}"/>
                    </a:ext>
                  </a:extLst>
                </p14:cNvPr>
                <p14:cNvContentPartPr/>
                <p14:nvPr/>
              </p14:nvContentPartPr>
              <p14:xfrm>
                <a:off x="4074000" y="1641596"/>
                <a:ext cx="206640" cy="1209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2F0350CE-E257-4A8F-B54B-5D9FA21BF41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069680" y="1637276"/>
                  <a:ext cx="2152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25B60A0A-013D-4744-AFEA-53F19BC25760}"/>
                    </a:ext>
                  </a:extLst>
                </p14:cNvPr>
                <p14:cNvContentPartPr/>
                <p14:nvPr/>
              </p14:nvContentPartPr>
              <p14:xfrm>
                <a:off x="3797520" y="1160996"/>
                <a:ext cx="307080" cy="144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25B60A0A-013D-4744-AFEA-53F19BC2576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793200" y="1156676"/>
                  <a:ext cx="315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B0C6AD54-E5A2-4B34-8303-0BDD581AD303}"/>
                    </a:ext>
                  </a:extLst>
                </p14:cNvPr>
                <p14:cNvContentPartPr/>
                <p14:nvPr/>
              </p14:nvContentPartPr>
              <p14:xfrm>
                <a:off x="3587280" y="1096916"/>
                <a:ext cx="149760" cy="7736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B0C6AD54-E5A2-4B34-8303-0BDD581AD30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582960" y="1092596"/>
                  <a:ext cx="158400" cy="78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55B1749B-BE53-4852-B954-716C9491AD85}"/>
                    </a:ext>
                  </a:extLst>
                </p14:cNvPr>
                <p14:cNvContentPartPr/>
                <p14:nvPr/>
              </p14:nvContentPartPr>
              <p14:xfrm>
                <a:off x="4304040" y="1109876"/>
                <a:ext cx="167400" cy="7772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55B1749B-BE53-4852-B954-716C9491AD8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299720" y="1105556"/>
                  <a:ext cx="176040" cy="78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D2FB6693-39E9-4139-850B-6EDF310E49A7}"/>
                    </a:ext>
                  </a:extLst>
                </p14:cNvPr>
                <p14:cNvContentPartPr/>
                <p14:nvPr/>
              </p14:nvContentPartPr>
              <p14:xfrm>
                <a:off x="4423920" y="983516"/>
                <a:ext cx="152280" cy="171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D2FB6693-39E9-4139-850B-6EDF310E49A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419600" y="979196"/>
                  <a:ext cx="1609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D65828EF-F4DB-4CCB-BD5B-1EBBCAB0CFDE}"/>
                    </a:ext>
                  </a:extLst>
                </p14:cNvPr>
                <p14:cNvContentPartPr/>
                <p14:nvPr/>
              </p14:nvContentPartPr>
              <p14:xfrm>
                <a:off x="4637760" y="1109876"/>
                <a:ext cx="76680" cy="75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D65828EF-F4DB-4CCB-BD5B-1EBBCAB0CFD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633440" y="1105556"/>
                  <a:ext cx="85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B893A93-B982-4010-940B-3CE5764C3377}"/>
                    </a:ext>
                  </a:extLst>
                </p14:cNvPr>
                <p14:cNvContentPartPr/>
                <p14:nvPr/>
              </p14:nvContentPartPr>
              <p14:xfrm>
                <a:off x="4825320" y="1018436"/>
                <a:ext cx="140400" cy="1677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B893A93-B982-4010-940B-3CE5764C337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821000" y="1014116"/>
                  <a:ext cx="1490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7747D36B-452E-47FA-B30F-AD6B0FF57770}"/>
                    </a:ext>
                  </a:extLst>
                </p14:cNvPr>
                <p14:cNvContentPartPr/>
                <p14:nvPr/>
              </p14:nvContentPartPr>
              <p14:xfrm>
                <a:off x="2427720" y="1095116"/>
                <a:ext cx="498240" cy="147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7747D36B-452E-47FA-B30F-AD6B0FF5777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423400" y="1090796"/>
                  <a:ext cx="506880" cy="2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8A7EC545-4BD2-479E-92D1-951810649BD7}"/>
              </a:ext>
            </a:extLst>
          </p:cNvPr>
          <p:cNvGrpSpPr/>
          <p:nvPr/>
        </p:nvGrpSpPr>
        <p:grpSpPr>
          <a:xfrm>
            <a:off x="4842600" y="1508036"/>
            <a:ext cx="315360" cy="214920"/>
            <a:chOff x="4842600" y="1508036"/>
            <a:chExt cx="315360" cy="21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89F496D8-6648-461C-AE63-13CB587E3301}"/>
                    </a:ext>
                  </a:extLst>
                </p14:cNvPr>
                <p14:cNvContentPartPr/>
                <p14:nvPr/>
              </p14:nvContentPartPr>
              <p14:xfrm>
                <a:off x="4842600" y="1595156"/>
                <a:ext cx="315360" cy="259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89F496D8-6648-461C-AE63-13CB587E330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838280" y="1590836"/>
                  <a:ext cx="3240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30DE615-4652-4EE8-8DBD-ACBFE2AEDA45}"/>
                    </a:ext>
                  </a:extLst>
                </p14:cNvPr>
                <p14:cNvContentPartPr/>
                <p14:nvPr/>
              </p14:nvContentPartPr>
              <p14:xfrm>
                <a:off x="4999920" y="1508036"/>
                <a:ext cx="19080" cy="214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30DE615-4652-4EE8-8DBD-ACBFE2AEDA4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995600" y="1503716"/>
                  <a:ext cx="2772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5C80A8D5-DBDB-49FE-8C64-61F256A3D551}"/>
              </a:ext>
            </a:extLst>
          </p:cNvPr>
          <p:cNvGrpSpPr/>
          <p:nvPr/>
        </p:nvGrpSpPr>
        <p:grpSpPr>
          <a:xfrm>
            <a:off x="6195480" y="1153076"/>
            <a:ext cx="1643760" cy="531000"/>
            <a:chOff x="6195480" y="1153076"/>
            <a:chExt cx="1643760" cy="53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88F4444-8488-4DAB-BE7B-F16A6F109CF4}"/>
                    </a:ext>
                  </a:extLst>
                </p14:cNvPr>
                <p14:cNvContentPartPr/>
                <p14:nvPr/>
              </p14:nvContentPartPr>
              <p14:xfrm>
                <a:off x="6195480" y="1473476"/>
                <a:ext cx="218160" cy="219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88F4444-8488-4DAB-BE7B-F16A6F109CF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191160" y="1469156"/>
                  <a:ext cx="2268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5F82F76F-AFA7-4161-9225-EBBA37AF119F}"/>
                    </a:ext>
                  </a:extLst>
                </p14:cNvPr>
                <p14:cNvContentPartPr/>
                <p14:nvPr/>
              </p14:nvContentPartPr>
              <p14:xfrm>
                <a:off x="6302400" y="1406876"/>
                <a:ext cx="27360" cy="1785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5F82F76F-AFA7-4161-9225-EBBA37AF119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298080" y="1402556"/>
                  <a:ext cx="360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244FB6A-47CC-4FC5-81D1-71CD2B82A6E7}"/>
                    </a:ext>
                  </a:extLst>
                </p14:cNvPr>
                <p14:cNvContentPartPr/>
                <p14:nvPr/>
              </p14:nvContentPartPr>
              <p14:xfrm>
                <a:off x="6621000" y="1254596"/>
                <a:ext cx="343440" cy="3351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244FB6A-47CC-4FC5-81D1-71CD2B82A6E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616680" y="1250276"/>
                  <a:ext cx="35208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01875AC-BFAE-4837-8BE5-0350E6AAE118}"/>
                    </a:ext>
                  </a:extLst>
                </p14:cNvPr>
                <p14:cNvContentPartPr/>
                <p14:nvPr/>
              </p14:nvContentPartPr>
              <p14:xfrm>
                <a:off x="7009440" y="1514516"/>
                <a:ext cx="162000" cy="1616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01875AC-BFAE-4837-8BE5-0350E6AAE11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005120" y="1510196"/>
                  <a:ext cx="1706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8C7FC0C2-9D2A-447A-A79D-0388FE81C39B}"/>
                    </a:ext>
                  </a:extLst>
                </p14:cNvPr>
                <p14:cNvContentPartPr/>
                <p14:nvPr/>
              </p14:nvContentPartPr>
              <p14:xfrm>
                <a:off x="6495000" y="1158476"/>
                <a:ext cx="559080" cy="5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8C7FC0C2-9D2A-447A-A79D-0388FE81C39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490680" y="1154156"/>
                  <a:ext cx="56772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70E34DAE-DFA4-45C4-8AEF-A5E46945AA31}"/>
                    </a:ext>
                  </a:extLst>
                </p14:cNvPr>
                <p14:cNvContentPartPr/>
                <p14:nvPr/>
              </p14:nvContentPartPr>
              <p14:xfrm>
                <a:off x="7369800" y="1278356"/>
                <a:ext cx="320400" cy="3625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70E34DAE-DFA4-45C4-8AEF-A5E46945AA3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365480" y="1274036"/>
                  <a:ext cx="329040" cy="37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7E92D46-EE8E-45F1-B4E0-3B82DA2CDD5E}"/>
                    </a:ext>
                  </a:extLst>
                </p14:cNvPr>
                <p14:cNvContentPartPr/>
                <p14:nvPr/>
              </p14:nvContentPartPr>
              <p14:xfrm>
                <a:off x="7392120" y="1461236"/>
                <a:ext cx="186480" cy="11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7E92D46-EE8E-45F1-B4E0-3B82DA2CDD5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387800" y="1456916"/>
                  <a:ext cx="1951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5472E70-7B91-4141-8856-3917172F63CD}"/>
                    </a:ext>
                  </a:extLst>
                </p14:cNvPr>
                <p14:cNvContentPartPr/>
                <p14:nvPr/>
              </p14:nvContentPartPr>
              <p14:xfrm>
                <a:off x="7657440" y="1574276"/>
                <a:ext cx="181800" cy="1098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5472E70-7B91-4141-8856-3917172F63C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653120" y="1569956"/>
                  <a:ext cx="19044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2DA19FAC-9A0F-482F-93C1-F90A233807F4}"/>
                    </a:ext>
                  </a:extLst>
                </p14:cNvPr>
                <p14:cNvContentPartPr/>
                <p14:nvPr/>
              </p14:nvContentPartPr>
              <p14:xfrm>
                <a:off x="7337760" y="1153076"/>
                <a:ext cx="489960" cy="16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2DA19FAC-9A0F-482F-93C1-F90A233807F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333440" y="1148756"/>
                  <a:ext cx="498600" cy="2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934455E1-BDF1-4588-A983-7A32AE4395DB}"/>
                  </a:ext>
                </a:extLst>
              </p14:cNvPr>
              <p14:cNvContentPartPr/>
              <p14:nvPr/>
            </p14:nvContentPartPr>
            <p14:xfrm>
              <a:off x="8487960" y="1164596"/>
              <a:ext cx="462600" cy="2016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934455E1-BDF1-4588-A983-7A32AE4395DB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8483640" y="1160276"/>
                <a:ext cx="471240" cy="2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99" name="Gruppo 98">
            <a:extLst>
              <a:ext uri="{FF2B5EF4-FFF2-40B4-BE49-F238E27FC236}">
                <a16:creationId xmlns:a16="http://schemas.microsoft.com/office/drawing/2014/main" id="{962B7D9A-5974-44C8-A1E0-CBA426BB897E}"/>
              </a:ext>
            </a:extLst>
          </p:cNvPr>
          <p:cNvGrpSpPr/>
          <p:nvPr/>
        </p:nvGrpSpPr>
        <p:grpSpPr>
          <a:xfrm>
            <a:off x="8178000" y="1293476"/>
            <a:ext cx="1335960" cy="396360"/>
            <a:chOff x="8178000" y="1293476"/>
            <a:chExt cx="1335960" cy="39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B28CFE6-58B2-4542-9A05-BCE21B82720E}"/>
                    </a:ext>
                  </a:extLst>
                </p14:cNvPr>
                <p14:cNvContentPartPr/>
                <p14:nvPr/>
              </p14:nvContentPartPr>
              <p14:xfrm>
                <a:off x="8178000" y="1460156"/>
                <a:ext cx="271080" cy="331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B28CFE6-58B2-4542-9A05-BCE21B82720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173680" y="1455836"/>
                  <a:ext cx="2797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99FD5A7A-7DC1-4475-9021-1900149DE40A}"/>
                    </a:ext>
                  </a:extLst>
                </p14:cNvPr>
                <p14:cNvContentPartPr/>
                <p14:nvPr/>
              </p14:nvContentPartPr>
              <p14:xfrm>
                <a:off x="8307960" y="1451516"/>
                <a:ext cx="15480" cy="142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99FD5A7A-7DC1-4475-9021-1900149DE40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303640" y="1447196"/>
                  <a:ext cx="241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345F0D4-47C4-4C6F-92D4-709D127BC0B4}"/>
                    </a:ext>
                  </a:extLst>
                </p14:cNvPr>
                <p14:cNvContentPartPr/>
                <p14:nvPr/>
              </p14:nvContentPartPr>
              <p14:xfrm>
                <a:off x="8575080" y="1293476"/>
                <a:ext cx="292680" cy="3355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345F0D4-47C4-4C6F-92D4-709D127BC0B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570760" y="1289156"/>
                  <a:ext cx="30132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2DB21A8-9CCB-41FD-A500-4970509FB8B1}"/>
                    </a:ext>
                  </a:extLst>
                </p14:cNvPr>
                <p14:cNvContentPartPr/>
                <p14:nvPr/>
              </p14:nvContentPartPr>
              <p14:xfrm>
                <a:off x="8903760" y="1588676"/>
                <a:ext cx="186120" cy="1011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2DB21A8-9CCB-41FD-A500-4970509FB8B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899440" y="1584356"/>
                  <a:ext cx="19476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BC2786E-A4F4-4430-8127-87E2F8A80FDA}"/>
                    </a:ext>
                  </a:extLst>
                </p14:cNvPr>
                <p14:cNvContentPartPr/>
                <p14:nvPr/>
              </p14:nvContentPartPr>
              <p14:xfrm>
                <a:off x="9321000" y="1487876"/>
                <a:ext cx="192960" cy="20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BC2786E-A4F4-4430-8127-87E2F8A80FD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316680" y="1483556"/>
                  <a:ext cx="201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79F3024C-D667-4D02-8469-0DA720F4E3BF}"/>
                    </a:ext>
                  </a:extLst>
                </p14:cNvPr>
                <p14:cNvContentPartPr/>
                <p14:nvPr/>
              </p14:nvContentPartPr>
              <p14:xfrm>
                <a:off x="9303720" y="1589756"/>
                <a:ext cx="137160" cy="226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79F3024C-D667-4D02-8469-0DA720F4E3B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299400" y="1585436"/>
                  <a:ext cx="14580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C3A7861B-7F80-4455-99FB-19E24F831449}"/>
              </a:ext>
            </a:extLst>
          </p:cNvPr>
          <p:cNvGrpSpPr/>
          <p:nvPr/>
        </p:nvGrpSpPr>
        <p:grpSpPr>
          <a:xfrm>
            <a:off x="203280" y="2217596"/>
            <a:ext cx="2001600" cy="720360"/>
            <a:chOff x="203280" y="2217596"/>
            <a:chExt cx="2001600" cy="72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690429A1-6721-4BCB-B905-14B0FE63F8D4}"/>
                    </a:ext>
                  </a:extLst>
                </p14:cNvPr>
                <p14:cNvContentPartPr/>
                <p14:nvPr/>
              </p14:nvContentPartPr>
              <p14:xfrm>
                <a:off x="203280" y="2547716"/>
                <a:ext cx="223560" cy="259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690429A1-6721-4BCB-B905-14B0FE63F8D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98960" y="2543396"/>
                  <a:ext cx="232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B71245E-B226-4950-B2DA-3BCDA7D5FE14}"/>
                    </a:ext>
                  </a:extLst>
                </p14:cNvPr>
                <p14:cNvContentPartPr/>
                <p14:nvPr/>
              </p14:nvContentPartPr>
              <p14:xfrm>
                <a:off x="225240" y="2675876"/>
                <a:ext cx="184680" cy="216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B71245E-B226-4950-B2DA-3BCDA7D5FE1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20920" y="2671556"/>
                  <a:ext cx="193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8CA99A9-9492-49F3-B37D-AEC8505F426C}"/>
                    </a:ext>
                  </a:extLst>
                </p14:cNvPr>
                <p14:cNvContentPartPr/>
                <p14:nvPr/>
              </p14:nvContentPartPr>
              <p14:xfrm>
                <a:off x="804480" y="2443316"/>
                <a:ext cx="290880" cy="3607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8CA99A9-9492-49F3-B37D-AEC8505F426C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00160" y="2438996"/>
                  <a:ext cx="29952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4759EFB8-1B4D-456E-A2E6-2C2F09B90995}"/>
                    </a:ext>
                  </a:extLst>
                </p14:cNvPr>
                <p14:cNvContentPartPr/>
                <p14:nvPr/>
              </p14:nvContentPartPr>
              <p14:xfrm>
                <a:off x="880440" y="2640956"/>
                <a:ext cx="186480" cy="133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4759EFB8-1B4D-456E-A2E6-2C2F09B9099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76120" y="2636636"/>
                  <a:ext cx="195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6A47DA6-E46A-4B43-B1E1-86D59C6F9CAC}"/>
                    </a:ext>
                  </a:extLst>
                </p14:cNvPr>
                <p14:cNvContentPartPr/>
                <p14:nvPr/>
              </p14:nvContentPartPr>
              <p14:xfrm>
                <a:off x="1118400" y="2724476"/>
                <a:ext cx="189720" cy="1332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6A47DA6-E46A-4B43-B1E1-86D59C6F9CA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14080" y="2720156"/>
                  <a:ext cx="19836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5A1E3D89-FFA0-4A07-B839-04C356009D23}"/>
                    </a:ext>
                  </a:extLst>
                </p14:cNvPr>
                <p14:cNvContentPartPr/>
                <p14:nvPr/>
              </p14:nvContentPartPr>
              <p14:xfrm>
                <a:off x="777480" y="2292116"/>
                <a:ext cx="284400" cy="248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5A1E3D89-FFA0-4A07-B839-04C356009D2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73160" y="2287796"/>
                  <a:ext cx="2930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0D75234-A79D-4790-8DAC-D22E4A2694FB}"/>
                    </a:ext>
                  </a:extLst>
                </p14:cNvPr>
                <p14:cNvContentPartPr/>
                <p14:nvPr/>
              </p14:nvContentPartPr>
              <p14:xfrm>
                <a:off x="504960" y="2302196"/>
                <a:ext cx="164160" cy="5702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0D75234-A79D-4790-8DAC-D22E4A2694F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00640" y="2297876"/>
                  <a:ext cx="172800" cy="57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312A220-119F-4178-A96B-50DD445B01C6}"/>
                    </a:ext>
                  </a:extLst>
                </p14:cNvPr>
                <p14:cNvContentPartPr/>
                <p14:nvPr/>
              </p14:nvContentPartPr>
              <p14:xfrm>
                <a:off x="1434120" y="2334956"/>
                <a:ext cx="180720" cy="6030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312A220-119F-4178-A96B-50DD445B01C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429800" y="2330636"/>
                  <a:ext cx="189360" cy="61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12ACD935-5FEF-4E1B-914C-BB0ABA9057D6}"/>
                    </a:ext>
                  </a:extLst>
                </p14:cNvPr>
                <p14:cNvContentPartPr/>
                <p14:nvPr/>
              </p14:nvContentPartPr>
              <p14:xfrm>
                <a:off x="1618440" y="2217596"/>
                <a:ext cx="230760" cy="1893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12ACD935-5FEF-4E1B-914C-BB0ABA9057D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614120" y="2213276"/>
                  <a:ext cx="2394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A2B3156-C506-4746-B8DB-0AB2CA62540D}"/>
                    </a:ext>
                  </a:extLst>
                </p14:cNvPr>
                <p14:cNvContentPartPr/>
                <p14:nvPr/>
              </p14:nvContentPartPr>
              <p14:xfrm>
                <a:off x="1913280" y="2675876"/>
                <a:ext cx="291600" cy="20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A2B3156-C506-4746-B8DB-0AB2CA62540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908960" y="2671556"/>
                  <a:ext cx="300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157233A4-3FA6-4CA4-BB3D-91D457099E00}"/>
                    </a:ext>
                  </a:extLst>
                </p14:cNvPr>
                <p14:cNvContentPartPr/>
                <p14:nvPr/>
              </p14:nvContentPartPr>
              <p14:xfrm>
                <a:off x="2017680" y="2618276"/>
                <a:ext cx="63720" cy="1987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157233A4-3FA6-4CA4-BB3D-91D457099E0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013360" y="2613956"/>
                  <a:ext cx="7236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AB4B00A0-284B-424B-A891-88EA2D0690A0}"/>
              </a:ext>
            </a:extLst>
          </p:cNvPr>
          <p:cNvGrpSpPr/>
          <p:nvPr/>
        </p:nvGrpSpPr>
        <p:grpSpPr>
          <a:xfrm>
            <a:off x="2620680" y="2174036"/>
            <a:ext cx="3029760" cy="748800"/>
            <a:chOff x="2620680" y="2174036"/>
            <a:chExt cx="3029760" cy="74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7DE34F68-359B-46AD-A644-E8E6F317ECD0}"/>
                    </a:ext>
                  </a:extLst>
                </p14:cNvPr>
                <p14:cNvContentPartPr/>
                <p14:nvPr/>
              </p14:nvContentPartPr>
              <p14:xfrm>
                <a:off x="2620680" y="2428196"/>
                <a:ext cx="345960" cy="2962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7DE34F68-359B-46AD-A644-E8E6F317ECD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616360" y="2423876"/>
                  <a:ext cx="35460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64E34B6-CC05-41E8-97F8-1649631E843D}"/>
                    </a:ext>
                  </a:extLst>
                </p14:cNvPr>
                <p14:cNvContentPartPr/>
                <p14:nvPr/>
              </p14:nvContentPartPr>
              <p14:xfrm>
                <a:off x="3064200" y="2660756"/>
                <a:ext cx="155160" cy="160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64E34B6-CC05-41E8-97F8-1649631E843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059880" y="2656436"/>
                  <a:ext cx="1638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BBB569B-9936-4DFA-B803-07E2FF6396F1}"/>
                    </a:ext>
                  </a:extLst>
                </p14:cNvPr>
                <p14:cNvContentPartPr/>
                <p14:nvPr/>
              </p14:nvContentPartPr>
              <p14:xfrm>
                <a:off x="3300360" y="2742476"/>
                <a:ext cx="128880" cy="241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BBB569B-9936-4DFA-B803-07E2FF6396F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296040" y="2738156"/>
                  <a:ext cx="1375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92F8421-B8DB-4ACA-AA64-CA445BF6BD20}"/>
                    </a:ext>
                  </a:extLst>
                </p14:cNvPr>
                <p14:cNvContentPartPr/>
                <p14:nvPr/>
              </p14:nvContentPartPr>
              <p14:xfrm>
                <a:off x="3477480" y="2666876"/>
                <a:ext cx="149400" cy="1544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92F8421-B8DB-4ACA-AA64-CA445BF6BD2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473160" y="2662556"/>
                  <a:ext cx="1580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C17E146-D7F2-4884-992B-37B77FB50B3F}"/>
                    </a:ext>
                  </a:extLst>
                </p14:cNvPr>
                <p14:cNvContentPartPr/>
                <p14:nvPr/>
              </p14:nvContentPartPr>
              <p14:xfrm>
                <a:off x="3860160" y="2673356"/>
                <a:ext cx="38160" cy="43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C17E146-D7F2-4884-992B-37B77FB50B3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855840" y="2669036"/>
                  <a:ext cx="468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B74F7BE8-B6DD-4224-96BC-629A3A7BCE20}"/>
                    </a:ext>
                  </a:extLst>
                </p14:cNvPr>
                <p14:cNvContentPartPr/>
                <p14:nvPr/>
              </p14:nvContentPartPr>
              <p14:xfrm>
                <a:off x="4238520" y="2412356"/>
                <a:ext cx="294120" cy="3351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B74F7BE8-B6DD-4224-96BC-629A3A7BCE2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234200" y="2408036"/>
                  <a:ext cx="30276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6BE6EAF6-6435-4CA7-A36C-19AD7F4836E7}"/>
                    </a:ext>
                  </a:extLst>
                </p14:cNvPr>
                <p14:cNvContentPartPr/>
                <p14:nvPr/>
              </p14:nvContentPartPr>
              <p14:xfrm>
                <a:off x="4356240" y="2571836"/>
                <a:ext cx="200520" cy="226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6BE6EAF6-6435-4CA7-A36C-19AD7F4836E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351920" y="2567516"/>
                  <a:ext cx="2091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C8DBE950-8458-420F-AA27-020326503881}"/>
                    </a:ext>
                  </a:extLst>
                </p14:cNvPr>
                <p14:cNvContentPartPr/>
                <p14:nvPr/>
              </p14:nvContentPartPr>
              <p14:xfrm>
                <a:off x="4556760" y="2769836"/>
                <a:ext cx="204840" cy="1119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C8DBE950-8458-420F-AA27-02032650388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552440" y="2765516"/>
                  <a:ext cx="2134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47C9788E-8F3A-4971-BE3B-668E614088B4}"/>
                    </a:ext>
                  </a:extLst>
                </p14:cNvPr>
                <p14:cNvContentPartPr/>
                <p14:nvPr/>
              </p14:nvContentPartPr>
              <p14:xfrm>
                <a:off x="4282080" y="2275196"/>
                <a:ext cx="261360" cy="309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47C9788E-8F3A-4971-BE3B-668E614088B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277760" y="2270876"/>
                  <a:ext cx="2700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84619A8-861F-407F-9282-249301A61F0A}"/>
                    </a:ext>
                  </a:extLst>
                </p14:cNvPr>
                <p14:cNvContentPartPr/>
                <p14:nvPr/>
              </p14:nvContentPartPr>
              <p14:xfrm>
                <a:off x="3889320" y="2229836"/>
                <a:ext cx="247680" cy="6865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84619A8-861F-407F-9282-249301A61F0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885000" y="2225516"/>
                  <a:ext cx="256320" cy="69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275A1836-9F18-405E-AD24-91EB8B658599}"/>
                    </a:ext>
                  </a:extLst>
                </p14:cNvPr>
                <p14:cNvContentPartPr/>
                <p14:nvPr/>
              </p14:nvContentPartPr>
              <p14:xfrm>
                <a:off x="4869600" y="2290676"/>
                <a:ext cx="213120" cy="6321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275A1836-9F18-405E-AD24-91EB8B65859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865280" y="2286356"/>
                  <a:ext cx="221760" cy="64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FAC8F51-B309-4BBB-9B55-94ABAD83287D}"/>
                    </a:ext>
                  </a:extLst>
                </p14:cNvPr>
                <p14:cNvContentPartPr/>
                <p14:nvPr/>
              </p14:nvContentPartPr>
              <p14:xfrm>
                <a:off x="5042400" y="2198516"/>
                <a:ext cx="142560" cy="1314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FAC8F51-B309-4BBB-9B55-94ABAD83287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038080" y="2194196"/>
                  <a:ext cx="15120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CAC0FB5-75A7-4DAE-9110-F30850C0DDC4}"/>
                    </a:ext>
                  </a:extLst>
                </p14:cNvPr>
                <p14:cNvContentPartPr/>
                <p14:nvPr/>
              </p14:nvContentPartPr>
              <p14:xfrm>
                <a:off x="5273880" y="2269436"/>
                <a:ext cx="117360" cy="259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CAC0FB5-75A7-4DAE-9110-F30850C0DDC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269560" y="2265116"/>
                  <a:ext cx="1260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41DB072E-1BFE-482C-9AF5-68D70E51C5DE}"/>
                    </a:ext>
                  </a:extLst>
                </p14:cNvPr>
                <p14:cNvContentPartPr/>
                <p14:nvPr/>
              </p14:nvContentPartPr>
              <p14:xfrm>
                <a:off x="5492760" y="2174036"/>
                <a:ext cx="122400" cy="1929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41DB072E-1BFE-482C-9AF5-68D70E51C5D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488440" y="2169716"/>
                  <a:ext cx="1310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7190793C-A026-4053-90B8-1410629B209B}"/>
                    </a:ext>
                  </a:extLst>
                </p14:cNvPr>
                <p14:cNvContentPartPr/>
                <p14:nvPr/>
              </p14:nvContentPartPr>
              <p14:xfrm>
                <a:off x="5362080" y="2709356"/>
                <a:ext cx="288360" cy="122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7190793C-A026-4053-90B8-1410629B209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357760" y="2705036"/>
                  <a:ext cx="2970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841D0A9-591D-4572-BF37-F9982250840A}"/>
                    </a:ext>
                  </a:extLst>
                </p14:cNvPr>
                <p14:cNvContentPartPr/>
                <p14:nvPr/>
              </p14:nvContentPartPr>
              <p14:xfrm>
                <a:off x="5512560" y="2646716"/>
                <a:ext cx="36360" cy="1609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841D0A9-591D-4572-BF37-F9982250840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508240" y="2642396"/>
                  <a:ext cx="45000" cy="169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A5B770ED-5F36-42B1-B6E7-1346DF4F55E9}"/>
                  </a:ext>
                </a:extLst>
              </p14:cNvPr>
              <p14:cNvContentPartPr/>
              <p14:nvPr/>
            </p14:nvContentPartPr>
            <p14:xfrm>
              <a:off x="7724400" y="2277716"/>
              <a:ext cx="350280" cy="2196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A5B770ED-5F36-42B1-B6E7-1346DF4F55E9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7720080" y="2273396"/>
                <a:ext cx="358920" cy="30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F93A8120-B917-48D1-9284-A138F697DBEE}"/>
              </a:ext>
            </a:extLst>
          </p:cNvPr>
          <p:cNvGrpSpPr/>
          <p:nvPr/>
        </p:nvGrpSpPr>
        <p:grpSpPr>
          <a:xfrm>
            <a:off x="6625680" y="2408036"/>
            <a:ext cx="2574000" cy="434880"/>
            <a:chOff x="6625680" y="2408036"/>
            <a:chExt cx="2574000" cy="43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01D94F5-78AA-49D1-870D-C74CAFFCC1A4}"/>
                    </a:ext>
                  </a:extLst>
                </p14:cNvPr>
                <p14:cNvContentPartPr/>
                <p14:nvPr/>
              </p14:nvContentPartPr>
              <p14:xfrm>
                <a:off x="6625680" y="2634116"/>
                <a:ext cx="155880" cy="201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01D94F5-78AA-49D1-870D-C74CAFFCC1A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621360" y="2629796"/>
                  <a:ext cx="1645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470D0685-C4FA-4B8A-A191-C1C26BB09A88}"/>
                    </a:ext>
                  </a:extLst>
                </p14:cNvPr>
                <p14:cNvContentPartPr/>
                <p14:nvPr/>
              </p14:nvContentPartPr>
              <p14:xfrm>
                <a:off x="6689760" y="2558876"/>
                <a:ext cx="12600" cy="1598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470D0685-C4FA-4B8A-A191-C1C26BB09A8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685440" y="2554556"/>
                  <a:ext cx="212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0F81418-A370-46EB-987D-2961BE984F5B}"/>
                    </a:ext>
                  </a:extLst>
                </p14:cNvPr>
                <p14:cNvContentPartPr/>
                <p14:nvPr/>
              </p14:nvContentPartPr>
              <p14:xfrm>
                <a:off x="7028520" y="2430716"/>
                <a:ext cx="276480" cy="2880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0F81418-A370-46EB-987D-2961BE984F5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024200" y="2426396"/>
                  <a:ext cx="28512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2A6A4717-5AB0-4191-B7B1-C430691B7513}"/>
                    </a:ext>
                  </a:extLst>
                </p14:cNvPr>
                <p14:cNvContentPartPr/>
                <p14:nvPr/>
              </p14:nvContentPartPr>
              <p14:xfrm>
                <a:off x="7375560" y="2674076"/>
                <a:ext cx="164160" cy="1605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2A6A4717-5AB0-4191-B7B1-C430691B751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371240" y="2669756"/>
                  <a:ext cx="1728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37BBD1E4-5360-42C8-A5AF-6FAD83F35747}"/>
                    </a:ext>
                  </a:extLst>
                </p14:cNvPr>
                <p14:cNvContentPartPr/>
                <p14:nvPr/>
              </p14:nvContentPartPr>
              <p14:xfrm>
                <a:off x="7784160" y="2408036"/>
                <a:ext cx="244440" cy="3333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37BBD1E4-5360-42C8-A5AF-6FAD83F3574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779840" y="2403716"/>
                  <a:ext cx="25308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5534127-4705-4A8D-AC57-876EA1B37BA9}"/>
                    </a:ext>
                  </a:extLst>
                </p14:cNvPr>
                <p14:cNvContentPartPr/>
                <p14:nvPr/>
              </p14:nvContentPartPr>
              <p14:xfrm>
                <a:off x="7861200" y="2585876"/>
                <a:ext cx="194760" cy="25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5534127-4705-4A8D-AC57-876EA1B37BA9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856880" y="2581556"/>
                  <a:ext cx="2034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76DE33B-CEC6-4C74-B1E7-1827362D1D75}"/>
                    </a:ext>
                  </a:extLst>
                </p14:cNvPr>
                <p14:cNvContentPartPr/>
                <p14:nvPr/>
              </p14:nvContentPartPr>
              <p14:xfrm>
                <a:off x="8089440" y="2728436"/>
                <a:ext cx="179280" cy="1144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76DE33B-CEC6-4C74-B1E7-1827362D1D7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085120" y="2724116"/>
                  <a:ext cx="18792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7DFFDE9-D154-4CC2-BB37-06DAE841F66F}"/>
                    </a:ext>
                  </a:extLst>
                </p14:cNvPr>
                <p14:cNvContentPartPr/>
                <p14:nvPr/>
              </p14:nvContentPartPr>
              <p14:xfrm>
                <a:off x="8382840" y="2622236"/>
                <a:ext cx="220680" cy="248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7DFFDE9-D154-4CC2-BB37-06DAE841F66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378520" y="2617916"/>
                  <a:ext cx="2293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0E7AFD38-8868-409C-84BA-F1186A1F4F97}"/>
                    </a:ext>
                  </a:extLst>
                </p14:cNvPr>
                <p14:cNvContentPartPr/>
                <p14:nvPr/>
              </p14:nvContentPartPr>
              <p14:xfrm>
                <a:off x="8461320" y="2580116"/>
                <a:ext cx="23760" cy="1699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0E7AFD38-8868-409C-84BA-F1186A1F4F9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457000" y="2575796"/>
                  <a:ext cx="324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D787B79-8F9A-45C3-A7DF-17599C85363D}"/>
                    </a:ext>
                  </a:extLst>
                </p14:cNvPr>
                <p14:cNvContentPartPr/>
                <p14:nvPr/>
              </p14:nvContentPartPr>
              <p14:xfrm>
                <a:off x="8668320" y="2417756"/>
                <a:ext cx="323640" cy="3348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D787B79-8F9A-45C3-A7DF-17599C85363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664000" y="2413436"/>
                  <a:ext cx="33228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D291E157-B25E-45C5-89CF-62ECDCBE7B20}"/>
                    </a:ext>
                  </a:extLst>
                </p14:cNvPr>
                <p14:cNvContentPartPr/>
                <p14:nvPr/>
              </p14:nvContentPartPr>
              <p14:xfrm>
                <a:off x="9039480" y="2760116"/>
                <a:ext cx="160200" cy="828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D291E157-B25E-45C5-89CF-62ECDCBE7B2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035160" y="2755796"/>
                  <a:ext cx="168840" cy="9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2647BF07-6C7C-4648-94FA-9D0701047E93}"/>
              </a:ext>
            </a:extLst>
          </p:cNvPr>
          <p:cNvGrpSpPr/>
          <p:nvPr/>
        </p:nvGrpSpPr>
        <p:grpSpPr>
          <a:xfrm>
            <a:off x="9542760" y="2613956"/>
            <a:ext cx="712440" cy="234000"/>
            <a:chOff x="9542760" y="2613956"/>
            <a:chExt cx="712440" cy="23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48B9F17-E07A-4956-84C6-79860F64CDA7}"/>
                    </a:ext>
                  </a:extLst>
                </p14:cNvPr>
                <p14:cNvContentPartPr/>
                <p14:nvPr/>
              </p14:nvContentPartPr>
              <p14:xfrm>
                <a:off x="9549600" y="2613956"/>
                <a:ext cx="150840" cy="14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48B9F17-E07A-4956-84C6-79860F64CDA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545280" y="2609636"/>
                  <a:ext cx="1594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A4DF2098-CAE2-4518-BC02-9FE419E6937F}"/>
                    </a:ext>
                  </a:extLst>
                </p14:cNvPr>
                <p14:cNvContentPartPr/>
                <p14:nvPr/>
              </p14:nvContentPartPr>
              <p14:xfrm>
                <a:off x="9542760" y="2763716"/>
                <a:ext cx="141120" cy="43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A4DF2098-CAE2-4518-BC02-9FE419E6937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538440" y="2759396"/>
                  <a:ext cx="14976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06898A33-13C8-4F1F-84E7-0221E8DF3051}"/>
                    </a:ext>
                  </a:extLst>
                </p14:cNvPr>
                <p14:cNvContentPartPr/>
                <p14:nvPr/>
              </p14:nvContentPartPr>
              <p14:xfrm>
                <a:off x="9930480" y="2649596"/>
                <a:ext cx="324720" cy="198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06898A33-13C8-4F1F-84E7-0221E8DF305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926160" y="2645276"/>
                  <a:ext cx="33336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F45E98D8-10B9-4236-BCB5-505B0E0CCDCE}"/>
              </a:ext>
            </a:extLst>
          </p:cNvPr>
          <p:cNvGrpSpPr/>
          <p:nvPr/>
        </p:nvGrpSpPr>
        <p:grpSpPr>
          <a:xfrm>
            <a:off x="148920" y="3292916"/>
            <a:ext cx="1971720" cy="734040"/>
            <a:chOff x="148920" y="3292916"/>
            <a:chExt cx="1971720" cy="73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CB0CD353-629B-4836-9DE0-DB7D7F96AADD}"/>
                    </a:ext>
                  </a:extLst>
                </p14:cNvPr>
                <p14:cNvContentPartPr/>
                <p14:nvPr/>
              </p14:nvContentPartPr>
              <p14:xfrm>
                <a:off x="314880" y="3372476"/>
                <a:ext cx="42480" cy="6170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CB0CD353-629B-4836-9DE0-DB7D7F96AAD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05880" y="3363836"/>
                  <a:ext cx="60120" cy="63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90B31DE-B034-4278-9104-E0E0CC7CFE3F}"/>
                    </a:ext>
                  </a:extLst>
                </p14:cNvPr>
                <p14:cNvContentPartPr/>
                <p14:nvPr/>
              </p14:nvContentPartPr>
              <p14:xfrm>
                <a:off x="148920" y="3292916"/>
                <a:ext cx="554400" cy="4230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90B31DE-B034-4278-9104-E0E0CC7CFE3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40280" y="3283916"/>
                  <a:ext cx="57204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740381C-CF6E-4712-A4D0-9DA2A215BA77}"/>
                    </a:ext>
                  </a:extLst>
                </p14:cNvPr>
                <p14:cNvContentPartPr/>
                <p14:nvPr/>
              </p14:nvContentPartPr>
              <p14:xfrm>
                <a:off x="607920" y="3783596"/>
                <a:ext cx="241560" cy="191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740381C-CF6E-4712-A4D0-9DA2A215BA7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98920" y="3774596"/>
                  <a:ext cx="2592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79F26597-C195-4B79-BCBA-010114588F5D}"/>
                    </a:ext>
                  </a:extLst>
                </p14:cNvPr>
                <p14:cNvContentPartPr/>
                <p14:nvPr/>
              </p14:nvContentPartPr>
              <p14:xfrm>
                <a:off x="914280" y="3735356"/>
                <a:ext cx="78480" cy="2008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79F26597-C195-4B79-BCBA-010114588F5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05640" y="3726356"/>
                  <a:ext cx="961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B086EE40-48B0-48EA-88A0-1D8E355B77FE}"/>
                    </a:ext>
                  </a:extLst>
                </p14:cNvPr>
                <p14:cNvContentPartPr/>
                <p14:nvPr/>
              </p14:nvContentPartPr>
              <p14:xfrm>
                <a:off x="1205160" y="3795836"/>
                <a:ext cx="259920" cy="1717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B086EE40-48B0-48EA-88A0-1D8E355B77F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196520" y="3787196"/>
                  <a:ext cx="2775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6A9B4EE-C65E-4FDA-B3D4-EA877366C293}"/>
                    </a:ext>
                  </a:extLst>
                </p14:cNvPr>
                <p14:cNvContentPartPr/>
                <p14:nvPr/>
              </p14:nvContentPartPr>
              <p14:xfrm>
                <a:off x="1329360" y="3371036"/>
                <a:ext cx="310680" cy="6523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6A9B4EE-C65E-4FDA-B3D4-EA877366C29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320720" y="3362396"/>
                  <a:ext cx="328320" cy="66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1B434AF-0FF9-4640-8327-CE6077148B49}"/>
                    </a:ext>
                  </a:extLst>
                </p14:cNvPr>
                <p14:cNvContentPartPr/>
                <p14:nvPr/>
              </p14:nvContentPartPr>
              <p14:xfrm>
                <a:off x="1757400" y="3799796"/>
                <a:ext cx="251280" cy="2271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1B434AF-0FF9-4640-8327-CE6077148B4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748400" y="3791156"/>
                  <a:ext cx="26892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D8233E3E-FF33-4054-BA4D-C11B5EB0A481}"/>
                    </a:ext>
                  </a:extLst>
                </p14:cNvPr>
                <p14:cNvContentPartPr/>
                <p14:nvPr/>
              </p14:nvContentPartPr>
              <p14:xfrm>
                <a:off x="1848840" y="3561836"/>
                <a:ext cx="271800" cy="824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D8233E3E-FF33-4054-BA4D-C11B5EB0A48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839840" y="3553196"/>
                  <a:ext cx="289440" cy="10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7B4172FD-88BE-4EE6-A355-4E64D0D266E6}"/>
              </a:ext>
            </a:extLst>
          </p:cNvPr>
          <p:cNvGrpSpPr/>
          <p:nvPr/>
        </p:nvGrpSpPr>
        <p:grpSpPr>
          <a:xfrm>
            <a:off x="2847480" y="3636716"/>
            <a:ext cx="564480" cy="344520"/>
            <a:chOff x="2847480" y="3636716"/>
            <a:chExt cx="564480" cy="34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E06F2CE-5AAD-4C01-8D3D-56215D9FCBF8}"/>
                    </a:ext>
                  </a:extLst>
                </p14:cNvPr>
                <p14:cNvContentPartPr/>
                <p14:nvPr/>
              </p14:nvContentPartPr>
              <p14:xfrm>
                <a:off x="2847480" y="3636716"/>
                <a:ext cx="343080" cy="2674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E06F2CE-5AAD-4C01-8D3D-56215D9FCBF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838840" y="3628076"/>
                  <a:ext cx="3607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F1F5B386-397A-420A-9538-DA933937EF71}"/>
                    </a:ext>
                  </a:extLst>
                </p14:cNvPr>
                <p14:cNvContentPartPr/>
                <p14:nvPr/>
              </p14:nvContentPartPr>
              <p14:xfrm>
                <a:off x="3327000" y="3907436"/>
                <a:ext cx="84960" cy="73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F1F5B386-397A-420A-9538-DA933937EF7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318360" y="3898796"/>
                  <a:ext cx="10260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881ABAAD-A2F7-4046-B366-0AF5D56E2D3E}"/>
                    </a:ext>
                  </a:extLst>
                </p14:cNvPr>
                <p14:cNvContentPartPr/>
                <p14:nvPr/>
              </p14:nvContentPartPr>
              <p14:xfrm>
                <a:off x="3332400" y="3741116"/>
                <a:ext cx="35640" cy="86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881ABAAD-A2F7-4046-B366-0AF5D56E2D3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323400" y="3732116"/>
                  <a:ext cx="5328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C5B630CE-6125-460B-8A2D-315B04B3A688}"/>
              </a:ext>
            </a:extLst>
          </p:cNvPr>
          <p:cNvGrpSpPr/>
          <p:nvPr/>
        </p:nvGrpSpPr>
        <p:grpSpPr>
          <a:xfrm>
            <a:off x="3804360" y="3276716"/>
            <a:ext cx="835200" cy="620640"/>
            <a:chOff x="3804360" y="3276716"/>
            <a:chExt cx="835200" cy="62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78C9ECA0-C253-4A80-BB47-A6AF512DE659}"/>
                    </a:ext>
                  </a:extLst>
                </p14:cNvPr>
                <p14:cNvContentPartPr/>
                <p14:nvPr/>
              </p14:nvContentPartPr>
              <p14:xfrm>
                <a:off x="3804360" y="3616916"/>
                <a:ext cx="254520" cy="2804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78C9ECA0-C253-4A80-BB47-A6AF512DE65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795360" y="3608276"/>
                  <a:ext cx="27216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A1EB2DD0-8E62-4677-B535-47D4D37B14AB}"/>
                    </a:ext>
                  </a:extLst>
                </p14:cNvPr>
                <p14:cNvContentPartPr/>
                <p14:nvPr/>
              </p14:nvContentPartPr>
              <p14:xfrm>
                <a:off x="3821280" y="3778196"/>
                <a:ext cx="188640" cy="100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A1EB2DD0-8E62-4677-B535-47D4D37B14A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812280" y="3769556"/>
                  <a:ext cx="206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68DEADB-7E5C-4E27-87A7-6AD8DC56E7E9}"/>
                    </a:ext>
                  </a:extLst>
                </p14:cNvPr>
                <p14:cNvContentPartPr/>
                <p14:nvPr/>
              </p14:nvContentPartPr>
              <p14:xfrm>
                <a:off x="4341840" y="3344756"/>
                <a:ext cx="39240" cy="5050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68DEADB-7E5C-4E27-87A7-6AD8DC56E7E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332840" y="3336116"/>
                  <a:ext cx="56880" cy="52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E934D3D-B728-47A3-BDBB-BCCA42BE1767}"/>
                    </a:ext>
                  </a:extLst>
                </p14:cNvPr>
                <p14:cNvContentPartPr/>
                <p14:nvPr/>
              </p14:nvContentPartPr>
              <p14:xfrm>
                <a:off x="4407720" y="3389756"/>
                <a:ext cx="21600" cy="4773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E934D3D-B728-47A3-BDBB-BCCA42BE176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399080" y="3380756"/>
                  <a:ext cx="39240" cy="4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D2BBDEAE-D8C9-4DAC-BEFC-C85EBEE1CC64}"/>
                    </a:ext>
                  </a:extLst>
                </p14:cNvPr>
                <p14:cNvContentPartPr/>
                <p14:nvPr/>
              </p14:nvContentPartPr>
              <p14:xfrm>
                <a:off x="4294320" y="3276716"/>
                <a:ext cx="345240" cy="5511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D2BBDEAE-D8C9-4DAC-BEFC-C85EBEE1CC6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285320" y="3268076"/>
                  <a:ext cx="362880" cy="56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BB056A7F-319A-436D-9B6F-264343E01141}"/>
              </a:ext>
            </a:extLst>
          </p:cNvPr>
          <p:cNvGrpSpPr/>
          <p:nvPr/>
        </p:nvGrpSpPr>
        <p:grpSpPr>
          <a:xfrm>
            <a:off x="5172720" y="3234956"/>
            <a:ext cx="743400" cy="516600"/>
            <a:chOff x="5172720" y="3234956"/>
            <a:chExt cx="743400" cy="51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934944FA-38F1-440B-ADB5-8FB99C5E069D}"/>
                    </a:ext>
                  </a:extLst>
                </p14:cNvPr>
                <p14:cNvContentPartPr/>
                <p14:nvPr/>
              </p14:nvContentPartPr>
              <p14:xfrm>
                <a:off x="5208000" y="3234956"/>
                <a:ext cx="442440" cy="5155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934944FA-38F1-440B-ADB5-8FB99C5E069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199360" y="3225956"/>
                  <a:ext cx="46008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172930C4-A7A8-4828-BC8B-E4D5BC611245}"/>
                    </a:ext>
                  </a:extLst>
                </p14:cNvPr>
                <p14:cNvContentPartPr/>
                <p14:nvPr/>
              </p14:nvContentPartPr>
              <p14:xfrm>
                <a:off x="5172720" y="3638156"/>
                <a:ext cx="234000" cy="374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172930C4-A7A8-4828-BC8B-E4D5BC61124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164080" y="3629156"/>
                  <a:ext cx="25164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4702D51-EC94-409B-B738-BB4C518F49EF}"/>
                    </a:ext>
                  </a:extLst>
                </p14:cNvPr>
                <p14:cNvContentPartPr/>
                <p14:nvPr/>
              </p14:nvContentPartPr>
              <p14:xfrm>
                <a:off x="5794080" y="3388316"/>
                <a:ext cx="122040" cy="3632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4702D51-EC94-409B-B738-BB4C518F49EF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785440" y="3379676"/>
                  <a:ext cx="139680" cy="38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CD18B931-B472-4BB4-8BF7-4F50B9848742}"/>
              </a:ext>
            </a:extLst>
          </p:cNvPr>
          <p:cNvGrpSpPr/>
          <p:nvPr/>
        </p:nvGrpSpPr>
        <p:grpSpPr>
          <a:xfrm>
            <a:off x="204000" y="4164836"/>
            <a:ext cx="708840" cy="570960"/>
            <a:chOff x="204000" y="4164836"/>
            <a:chExt cx="708840" cy="57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365CC650-DB27-4852-BD34-957FAC13EAE6}"/>
                    </a:ext>
                  </a:extLst>
                </p14:cNvPr>
                <p14:cNvContentPartPr/>
                <p14:nvPr/>
              </p14:nvContentPartPr>
              <p14:xfrm>
                <a:off x="204000" y="4164836"/>
                <a:ext cx="367560" cy="5709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365CC650-DB27-4852-BD34-957FAC13EAE6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99680" y="4160516"/>
                  <a:ext cx="37620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0AF64EC-6C66-4B6D-98DB-44A839D9E3DD}"/>
                    </a:ext>
                  </a:extLst>
                </p14:cNvPr>
                <p14:cNvContentPartPr/>
                <p14:nvPr/>
              </p14:nvContentPartPr>
              <p14:xfrm>
                <a:off x="697560" y="4497836"/>
                <a:ext cx="215280" cy="2055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0AF64EC-6C66-4B6D-98DB-44A839D9E3D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93240" y="4493516"/>
                  <a:ext cx="22392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4AA5714F-3458-4B95-B37E-63B6EC033009}"/>
              </a:ext>
            </a:extLst>
          </p:cNvPr>
          <p:cNvGrpSpPr/>
          <p:nvPr/>
        </p:nvGrpSpPr>
        <p:grpSpPr>
          <a:xfrm>
            <a:off x="1250880" y="4443836"/>
            <a:ext cx="2765880" cy="682920"/>
            <a:chOff x="1250880" y="4443836"/>
            <a:chExt cx="2765880" cy="68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76C3C64C-61D1-4A06-8CBF-2408953906BB}"/>
                    </a:ext>
                  </a:extLst>
                </p14:cNvPr>
                <p14:cNvContentPartPr/>
                <p14:nvPr/>
              </p14:nvContentPartPr>
              <p14:xfrm>
                <a:off x="1250880" y="4443836"/>
                <a:ext cx="565200" cy="2260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76C3C64C-61D1-4A06-8CBF-2408953906B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246560" y="4439516"/>
                  <a:ext cx="57384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00EC0F7-63DF-4714-B22A-5EDCE021D9DC}"/>
                    </a:ext>
                  </a:extLst>
                </p14:cNvPr>
                <p14:cNvContentPartPr/>
                <p14:nvPr/>
              </p14:nvContentPartPr>
              <p14:xfrm>
                <a:off x="1890600" y="4476236"/>
                <a:ext cx="270360" cy="2077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00EC0F7-63DF-4714-B22A-5EDCE021D9D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886280" y="4471916"/>
                  <a:ext cx="2790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B1A26975-4B21-4BA8-8995-B55A831FE801}"/>
                    </a:ext>
                  </a:extLst>
                </p14:cNvPr>
                <p14:cNvContentPartPr/>
                <p14:nvPr/>
              </p14:nvContentPartPr>
              <p14:xfrm>
                <a:off x="2266080" y="4445276"/>
                <a:ext cx="285480" cy="2664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B1A26975-4B21-4BA8-8995-B55A831FE80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261760" y="4440956"/>
                  <a:ext cx="29412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2C402C6-E4EC-4280-AB87-BF9A6D805D26}"/>
                    </a:ext>
                  </a:extLst>
                </p14:cNvPr>
                <p14:cNvContentPartPr/>
                <p14:nvPr/>
              </p14:nvContentPartPr>
              <p14:xfrm>
                <a:off x="2749920" y="4460036"/>
                <a:ext cx="468000" cy="2066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2C402C6-E4EC-4280-AB87-BF9A6D805D2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745600" y="4455716"/>
                  <a:ext cx="4766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4D9B5E68-E686-453A-9DB2-AB46917B2F71}"/>
                    </a:ext>
                  </a:extLst>
                </p14:cNvPr>
                <p14:cNvContentPartPr/>
                <p14:nvPr/>
              </p14:nvContentPartPr>
              <p14:xfrm>
                <a:off x="2946840" y="4567316"/>
                <a:ext cx="367560" cy="5594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4D9B5E68-E686-453A-9DB2-AB46917B2F7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942520" y="4562996"/>
                  <a:ext cx="376200" cy="56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53061B2-444F-45CD-A9FC-F93B27141BF3}"/>
                    </a:ext>
                  </a:extLst>
                </p14:cNvPr>
                <p14:cNvContentPartPr/>
                <p14:nvPr/>
              </p14:nvContentPartPr>
              <p14:xfrm>
                <a:off x="3458400" y="4508996"/>
                <a:ext cx="299160" cy="1846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53061B2-444F-45CD-A9FC-F93B27141BF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454080" y="4504676"/>
                  <a:ext cx="3078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8C34BF27-54EE-4555-82A7-F4F93FB6D1AA}"/>
                    </a:ext>
                  </a:extLst>
                </p14:cNvPr>
                <p14:cNvContentPartPr/>
                <p14:nvPr/>
              </p14:nvContentPartPr>
              <p14:xfrm>
                <a:off x="3779160" y="4534196"/>
                <a:ext cx="237600" cy="1947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8C34BF27-54EE-4555-82A7-F4F93FB6D1A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774840" y="4529876"/>
                  <a:ext cx="24624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63905742-AA32-4BA4-BC6D-9C37B458E4F9}"/>
              </a:ext>
            </a:extLst>
          </p:cNvPr>
          <p:cNvGrpSpPr/>
          <p:nvPr/>
        </p:nvGrpSpPr>
        <p:grpSpPr>
          <a:xfrm>
            <a:off x="4471800" y="4183916"/>
            <a:ext cx="834840" cy="565920"/>
            <a:chOff x="4471800" y="4183916"/>
            <a:chExt cx="834840" cy="56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E4CEBC3-99AA-4528-88D4-9D66D2FE9D61}"/>
                    </a:ext>
                  </a:extLst>
                </p14:cNvPr>
                <p14:cNvContentPartPr/>
                <p14:nvPr/>
              </p14:nvContentPartPr>
              <p14:xfrm>
                <a:off x="4471800" y="4517636"/>
                <a:ext cx="259200" cy="2311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E4CEBC3-99AA-4528-88D4-9D66D2FE9D6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467480" y="4513316"/>
                  <a:ext cx="26784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CEB0B5DF-D840-487B-B6D8-0969CC49CF43}"/>
                    </a:ext>
                  </a:extLst>
                </p14:cNvPr>
                <p14:cNvContentPartPr/>
                <p14:nvPr/>
              </p14:nvContentPartPr>
              <p14:xfrm>
                <a:off x="4644240" y="4183916"/>
                <a:ext cx="359280" cy="5490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CEB0B5DF-D840-487B-B6D8-0969CC49CF4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639920" y="4179596"/>
                  <a:ext cx="367920" cy="55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A2636E9-A289-4782-BB57-592329CCCB26}"/>
                    </a:ext>
                  </a:extLst>
                </p14:cNvPr>
                <p14:cNvContentPartPr/>
                <p14:nvPr/>
              </p14:nvContentPartPr>
              <p14:xfrm>
                <a:off x="5094600" y="4525556"/>
                <a:ext cx="212040" cy="2242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A2636E9-A289-4782-BB57-592329CCCB2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090280" y="4521236"/>
                  <a:ext cx="220680" cy="23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662E3539-B42D-4D6C-B640-0973C0937F7D}"/>
              </a:ext>
            </a:extLst>
          </p:cNvPr>
          <p:cNvGrpSpPr/>
          <p:nvPr/>
        </p:nvGrpSpPr>
        <p:grpSpPr>
          <a:xfrm>
            <a:off x="5881200" y="4382276"/>
            <a:ext cx="571680" cy="455040"/>
            <a:chOff x="5881200" y="4382276"/>
            <a:chExt cx="571680" cy="45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A9F57318-4292-4E23-AD4D-BE1C6DED25A5}"/>
                    </a:ext>
                  </a:extLst>
                </p14:cNvPr>
                <p14:cNvContentPartPr/>
                <p14:nvPr/>
              </p14:nvContentPartPr>
              <p14:xfrm>
                <a:off x="5881200" y="4382276"/>
                <a:ext cx="262080" cy="3398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A9F57318-4292-4E23-AD4D-BE1C6DED25A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876880" y="4377956"/>
                  <a:ext cx="27072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82358906-F799-4833-82E5-661F7CC5124B}"/>
                    </a:ext>
                  </a:extLst>
                </p14:cNvPr>
                <p14:cNvContentPartPr/>
                <p14:nvPr/>
              </p14:nvContentPartPr>
              <p14:xfrm>
                <a:off x="5968320" y="4575236"/>
                <a:ext cx="151560" cy="15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82358906-F799-4833-82E5-661F7CC5124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964000" y="4570916"/>
                  <a:ext cx="1602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EA4DCAA4-EF8B-4F2E-9B87-2826338C4BB1}"/>
                    </a:ext>
                  </a:extLst>
                </p14:cNvPr>
                <p14:cNvContentPartPr/>
                <p14:nvPr/>
              </p14:nvContentPartPr>
              <p14:xfrm>
                <a:off x="6230760" y="4656236"/>
                <a:ext cx="222120" cy="1810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EA4DCAA4-EF8B-4F2E-9B87-2826338C4BB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226440" y="4651916"/>
                  <a:ext cx="230760" cy="18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5FF21D9F-EB78-4CDD-A0D6-C1DA95F9263E}"/>
                  </a:ext>
                </a:extLst>
              </p14:cNvPr>
              <p14:cNvContentPartPr/>
              <p14:nvPr/>
            </p14:nvContentPartPr>
            <p14:xfrm>
              <a:off x="5797320" y="4202996"/>
              <a:ext cx="497880" cy="6192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5FF21D9F-EB78-4CDD-A0D6-C1DA95F9263E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5793000" y="4198676"/>
                <a:ext cx="506520" cy="7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90" name="Input penna 189">
                <a:extLst>
                  <a:ext uri="{FF2B5EF4-FFF2-40B4-BE49-F238E27FC236}">
                    <a16:creationId xmlns:a16="http://schemas.microsoft.com/office/drawing/2014/main" id="{1CBE4D72-EE96-4A24-BC76-A6AEA53F0765}"/>
                  </a:ext>
                </a:extLst>
              </p14:cNvPr>
              <p14:cNvContentPartPr/>
              <p14:nvPr/>
            </p14:nvContentPartPr>
            <p14:xfrm>
              <a:off x="6925200" y="4532756"/>
              <a:ext cx="333720" cy="205560"/>
            </p14:xfrm>
          </p:contentPart>
        </mc:Choice>
        <mc:Fallback xmlns="">
          <p:pic>
            <p:nvPicPr>
              <p:cNvPr id="190" name="Input penna 189">
                <a:extLst>
                  <a:ext uri="{FF2B5EF4-FFF2-40B4-BE49-F238E27FC236}">
                    <a16:creationId xmlns:a16="http://schemas.microsoft.com/office/drawing/2014/main" id="{1CBE4D72-EE96-4A24-BC76-A6AEA53F0765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6920880" y="4528436"/>
                <a:ext cx="34236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191" name="Input penna 190">
                <a:extLst>
                  <a:ext uri="{FF2B5EF4-FFF2-40B4-BE49-F238E27FC236}">
                    <a16:creationId xmlns:a16="http://schemas.microsoft.com/office/drawing/2014/main" id="{D36F4293-3011-4DD9-8510-5C3F6C8D89B8}"/>
                  </a:ext>
                </a:extLst>
              </p14:cNvPr>
              <p14:cNvContentPartPr/>
              <p14:nvPr/>
            </p14:nvContentPartPr>
            <p14:xfrm>
              <a:off x="7014840" y="4287236"/>
              <a:ext cx="269640" cy="104760"/>
            </p14:xfrm>
          </p:contentPart>
        </mc:Choice>
        <mc:Fallback xmlns="">
          <p:pic>
            <p:nvPicPr>
              <p:cNvPr id="191" name="Input penna 190">
                <a:extLst>
                  <a:ext uri="{FF2B5EF4-FFF2-40B4-BE49-F238E27FC236}">
                    <a16:creationId xmlns:a16="http://schemas.microsoft.com/office/drawing/2014/main" id="{D36F4293-3011-4DD9-8510-5C3F6C8D89B8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7010520" y="4282916"/>
                <a:ext cx="278280" cy="113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9" name="Gruppo 198">
            <a:extLst>
              <a:ext uri="{FF2B5EF4-FFF2-40B4-BE49-F238E27FC236}">
                <a16:creationId xmlns:a16="http://schemas.microsoft.com/office/drawing/2014/main" id="{0E159358-BEC4-4EB3-8361-0CF7EBBF768D}"/>
              </a:ext>
            </a:extLst>
          </p:cNvPr>
          <p:cNvGrpSpPr/>
          <p:nvPr/>
        </p:nvGrpSpPr>
        <p:grpSpPr>
          <a:xfrm>
            <a:off x="7732680" y="4256276"/>
            <a:ext cx="2277360" cy="693000"/>
            <a:chOff x="7732680" y="4256276"/>
            <a:chExt cx="2277360" cy="69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D52370CF-424F-48DC-B5A0-57F258686355}"/>
                    </a:ext>
                  </a:extLst>
                </p14:cNvPr>
                <p14:cNvContentPartPr/>
                <p14:nvPr/>
              </p14:nvContentPartPr>
              <p14:xfrm>
                <a:off x="7732680" y="4484156"/>
                <a:ext cx="833760" cy="2653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D52370CF-424F-48DC-B5A0-57F258686355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728360" y="4479836"/>
                  <a:ext cx="8424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93BC6223-C0C3-48DE-8A2E-F4D56530C940}"/>
                    </a:ext>
                  </a:extLst>
                </p14:cNvPr>
                <p14:cNvContentPartPr/>
                <p14:nvPr/>
              </p14:nvContentPartPr>
              <p14:xfrm>
                <a:off x="8620080" y="4573796"/>
                <a:ext cx="309960" cy="1760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93BC6223-C0C3-48DE-8A2E-F4D56530C94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615760" y="4569476"/>
                  <a:ext cx="3186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A7C8CD2-29C1-4CF6-8D8E-CA874ACA325C}"/>
                    </a:ext>
                  </a:extLst>
                </p14:cNvPr>
                <p14:cNvContentPartPr/>
                <p14:nvPr/>
              </p14:nvContentPartPr>
              <p14:xfrm>
                <a:off x="8950560" y="4256276"/>
                <a:ext cx="208440" cy="5662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A7C8CD2-29C1-4CF6-8D8E-CA874ACA325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946240" y="4251956"/>
                  <a:ext cx="217080" cy="57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47F69F3-FDD7-43DD-B5D4-0373725C4FC8}"/>
                    </a:ext>
                  </a:extLst>
                </p14:cNvPr>
                <p14:cNvContentPartPr/>
                <p14:nvPr/>
              </p14:nvContentPartPr>
              <p14:xfrm>
                <a:off x="9117600" y="4501436"/>
                <a:ext cx="68040" cy="306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47F69F3-FDD7-43DD-B5D4-0373725C4FC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113280" y="4497116"/>
                  <a:ext cx="76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2E3FF832-1528-4617-B9A5-7A8D81228D37}"/>
                    </a:ext>
                  </a:extLst>
                </p14:cNvPr>
                <p14:cNvContentPartPr/>
                <p14:nvPr/>
              </p14:nvContentPartPr>
              <p14:xfrm>
                <a:off x="9257280" y="4637876"/>
                <a:ext cx="277560" cy="1846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2E3FF832-1528-4617-B9A5-7A8D81228D3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252960" y="4633556"/>
                  <a:ext cx="2862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E08B423F-71DC-4914-9D9C-BE93C24AC537}"/>
                    </a:ext>
                  </a:extLst>
                </p14:cNvPr>
                <p14:cNvContentPartPr/>
                <p14:nvPr/>
              </p14:nvContentPartPr>
              <p14:xfrm>
                <a:off x="9591000" y="4657676"/>
                <a:ext cx="214200" cy="2160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E08B423F-71DC-4914-9D9C-BE93C24AC53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586680" y="4653356"/>
                  <a:ext cx="2228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3D60F262-F466-456B-BCDD-3DB543FCC605}"/>
                    </a:ext>
                  </a:extLst>
                </p14:cNvPr>
                <p14:cNvContentPartPr/>
                <p14:nvPr/>
              </p14:nvContentPartPr>
              <p14:xfrm>
                <a:off x="9948840" y="4937396"/>
                <a:ext cx="61200" cy="118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3D60F262-F466-456B-BCDD-3DB543FCC605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944520" y="4933076"/>
                  <a:ext cx="6984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uppo 229">
            <a:extLst>
              <a:ext uri="{FF2B5EF4-FFF2-40B4-BE49-F238E27FC236}">
                <a16:creationId xmlns:a16="http://schemas.microsoft.com/office/drawing/2014/main" id="{B0B78960-070D-4599-9CBE-2D2E93261CF3}"/>
              </a:ext>
            </a:extLst>
          </p:cNvPr>
          <p:cNvGrpSpPr/>
          <p:nvPr/>
        </p:nvGrpSpPr>
        <p:grpSpPr>
          <a:xfrm>
            <a:off x="155760" y="4984556"/>
            <a:ext cx="4182480" cy="703440"/>
            <a:chOff x="155760" y="4984556"/>
            <a:chExt cx="4182480" cy="70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A41BDA63-E5FC-4EF0-8311-62705F73DEE8}"/>
                    </a:ext>
                  </a:extLst>
                </p14:cNvPr>
                <p14:cNvContentPartPr/>
                <p14:nvPr/>
              </p14:nvContentPartPr>
              <p14:xfrm>
                <a:off x="155760" y="4984556"/>
                <a:ext cx="513360" cy="6930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A41BDA63-E5FC-4EF0-8311-62705F73DEE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51440" y="4980236"/>
                  <a:ext cx="522000" cy="70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1584F06C-A4D5-4C4B-9534-969930E55262}"/>
                    </a:ext>
                  </a:extLst>
                </p14:cNvPr>
                <p14:cNvContentPartPr/>
                <p14:nvPr/>
              </p14:nvContentPartPr>
              <p14:xfrm>
                <a:off x="740040" y="5380916"/>
                <a:ext cx="263520" cy="2804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1584F06C-A4D5-4C4B-9534-969930E5526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35720" y="5376596"/>
                  <a:ext cx="27216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8FFB921-F871-4777-B0D7-B741C6A03551}"/>
                    </a:ext>
                  </a:extLst>
                </p14:cNvPr>
                <p14:cNvContentPartPr/>
                <p14:nvPr/>
              </p14:nvContentPartPr>
              <p14:xfrm>
                <a:off x="1034160" y="5368676"/>
                <a:ext cx="310320" cy="2898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8FFB921-F871-4777-B0D7-B741C6A0355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29840" y="5364356"/>
                  <a:ext cx="31896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C183B0D8-5AD2-475A-AE02-66B55F1FD3C1}"/>
                    </a:ext>
                  </a:extLst>
                </p14:cNvPr>
                <p14:cNvContentPartPr/>
                <p14:nvPr/>
              </p14:nvContentPartPr>
              <p14:xfrm>
                <a:off x="1508280" y="5389556"/>
                <a:ext cx="588600" cy="2329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C183B0D8-5AD2-475A-AE02-66B55F1FD3C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503960" y="5385236"/>
                  <a:ext cx="59724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DDB9C673-66F8-4444-A758-2BACFD8885FD}"/>
                    </a:ext>
                  </a:extLst>
                </p14:cNvPr>
                <p14:cNvContentPartPr/>
                <p14:nvPr/>
              </p14:nvContentPartPr>
              <p14:xfrm>
                <a:off x="2228280" y="5295236"/>
                <a:ext cx="264600" cy="2908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DDB9C673-66F8-4444-A758-2BACFD8885F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223960" y="5290916"/>
                  <a:ext cx="27324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655716D2-8D52-49FC-B30D-CD684A52F258}"/>
                    </a:ext>
                  </a:extLst>
                </p14:cNvPr>
                <p14:cNvContentPartPr/>
                <p14:nvPr/>
              </p14:nvContentPartPr>
              <p14:xfrm>
                <a:off x="2532840" y="5389556"/>
                <a:ext cx="361440" cy="2095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655716D2-8D52-49FC-B30D-CD684A52F25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528520" y="5385236"/>
                  <a:ext cx="3700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00B1BEA-69E7-4023-9EFC-C053E2A0643C}"/>
                    </a:ext>
                  </a:extLst>
                </p14:cNvPr>
                <p14:cNvContentPartPr/>
                <p14:nvPr/>
              </p14:nvContentPartPr>
              <p14:xfrm>
                <a:off x="2918040" y="5361476"/>
                <a:ext cx="237960" cy="2912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00B1BEA-69E7-4023-9EFC-C053E2A0643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913720" y="5357156"/>
                  <a:ext cx="2466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2E334566-C0E5-4667-BB88-C424064F8F8F}"/>
                    </a:ext>
                  </a:extLst>
                </p14:cNvPr>
                <p14:cNvContentPartPr/>
                <p14:nvPr/>
              </p14:nvContentPartPr>
              <p14:xfrm>
                <a:off x="2952600" y="5498636"/>
                <a:ext cx="201960" cy="24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2E334566-C0E5-4667-BB88-C424064F8F8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948280" y="5494316"/>
                  <a:ext cx="210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ABD8FDD6-A71A-4D48-921D-24E09367FF24}"/>
                    </a:ext>
                  </a:extLst>
                </p14:cNvPr>
                <p14:cNvContentPartPr/>
                <p14:nvPr/>
              </p14:nvContentPartPr>
              <p14:xfrm>
                <a:off x="3298200" y="5366876"/>
                <a:ext cx="56160" cy="2700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ABD8FDD6-A71A-4D48-921D-24E09367FF2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293880" y="5362556"/>
                  <a:ext cx="6480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AEDDA45C-64D6-4F76-866B-FFE4C4F0E715}"/>
                    </a:ext>
                  </a:extLst>
                </p14:cNvPr>
                <p14:cNvContentPartPr/>
                <p14:nvPr/>
              </p14:nvContentPartPr>
              <p14:xfrm>
                <a:off x="3424920" y="5456156"/>
                <a:ext cx="316080" cy="1983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AEDDA45C-64D6-4F76-866B-FFE4C4F0E715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420600" y="5451836"/>
                  <a:ext cx="3247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10A77C1-5A1B-4F71-8073-10769DB1FCD7}"/>
                    </a:ext>
                  </a:extLst>
                </p14:cNvPr>
                <p14:cNvContentPartPr/>
                <p14:nvPr/>
              </p14:nvContentPartPr>
              <p14:xfrm>
                <a:off x="3804720" y="5434196"/>
                <a:ext cx="198720" cy="2379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10A77C1-5A1B-4F71-8073-10769DB1FCD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800400" y="5429876"/>
                  <a:ext cx="20736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12363830-D67D-4CE2-B191-EC78297D33E4}"/>
                    </a:ext>
                  </a:extLst>
                </p14:cNvPr>
                <p14:cNvContentPartPr/>
                <p14:nvPr/>
              </p14:nvContentPartPr>
              <p14:xfrm>
                <a:off x="4085160" y="5421956"/>
                <a:ext cx="253080" cy="2660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12363830-D67D-4CE2-B191-EC78297D33E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080840" y="5417636"/>
                  <a:ext cx="261720" cy="27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3853BAA3-9E52-41B5-B7A7-3EECE046C3A9}"/>
              </a:ext>
            </a:extLst>
          </p:cNvPr>
          <p:cNvGrpSpPr/>
          <p:nvPr/>
        </p:nvGrpSpPr>
        <p:grpSpPr>
          <a:xfrm>
            <a:off x="4772760" y="5139716"/>
            <a:ext cx="3964320" cy="870120"/>
            <a:chOff x="4772760" y="5139716"/>
            <a:chExt cx="3964320" cy="87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92B79D5B-E905-44F7-A182-00B8AF632857}"/>
                    </a:ext>
                  </a:extLst>
                </p14:cNvPr>
                <p14:cNvContentPartPr/>
                <p14:nvPr/>
              </p14:nvContentPartPr>
              <p14:xfrm>
                <a:off x="4781760" y="5501876"/>
                <a:ext cx="113760" cy="1540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92B79D5B-E905-44F7-A182-00B8AF63285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777440" y="5497556"/>
                  <a:ext cx="1224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A3EE94A-7251-444E-86D2-AB05FA06FEC1}"/>
                    </a:ext>
                  </a:extLst>
                </p14:cNvPr>
                <p14:cNvContentPartPr/>
                <p14:nvPr/>
              </p14:nvContentPartPr>
              <p14:xfrm>
                <a:off x="4772760" y="5360036"/>
                <a:ext cx="24120" cy="226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A3EE94A-7251-444E-86D2-AB05FA06FEC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768440" y="5355716"/>
                  <a:ext cx="327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927F9987-37DF-466A-824D-9D65786FCA76}"/>
                    </a:ext>
                  </a:extLst>
                </p14:cNvPr>
                <p14:cNvContentPartPr/>
                <p14:nvPr/>
              </p14:nvContentPartPr>
              <p14:xfrm>
                <a:off x="4992720" y="5453276"/>
                <a:ext cx="549000" cy="2250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927F9987-37DF-466A-824D-9D65786FCA7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4988400" y="5448956"/>
                  <a:ext cx="5576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2F34F6F6-D7F0-44EE-BA0E-5B60FA051DB5}"/>
                    </a:ext>
                  </a:extLst>
                </p14:cNvPr>
                <p14:cNvContentPartPr/>
                <p14:nvPr/>
              </p14:nvContentPartPr>
              <p14:xfrm>
                <a:off x="5704080" y="5461916"/>
                <a:ext cx="128520" cy="5479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2F34F6F6-D7F0-44EE-BA0E-5B60FA051DB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699760" y="5457596"/>
                  <a:ext cx="13716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8138461F-6D25-4BA3-B55F-687C64E0DC0A}"/>
                    </a:ext>
                  </a:extLst>
                </p14:cNvPr>
                <p14:cNvContentPartPr/>
                <p14:nvPr/>
              </p14:nvContentPartPr>
              <p14:xfrm>
                <a:off x="5636760" y="5464796"/>
                <a:ext cx="366840" cy="2160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8138461F-6D25-4BA3-B55F-687C64E0DC0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632440" y="5460476"/>
                  <a:ext cx="3754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D35CAE0-2DD8-4E5C-AC1B-934E77F0D283}"/>
                    </a:ext>
                  </a:extLst>
                </p14:cNvPr>
                <p14:cNvContentPartPr/>
                <p14:nvPr/>
              </p14:nvContentPartPr>
              <p14:xfrm>
                <a:off x="6002880" y="5463356"/>
                <a:ext cx="280080" cy="1958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D35CAE0-2DD8-4E5C-AC1B-934E77F0D283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998560" y="5459036"/>
                  <a:ext cx="2887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3155AF7-2A67-43A4-9689-831B2B27D062}"/>
                    </a:ext>
                  </a:extLst>
                </p14:cNvPr>
                <p14:cNvContentPartPr/>
                <p14:nvPr/>
              </p14:nvContentPartPr>
              <p14:xfrm>
                <a:off x="6390240" y="5483156"/>
                <a:ext cx="340920" cy="2008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3155AF7-2A67-43A4-9689-831B2B27D06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385920" y="5478836"/>
                  <a:ext cx="3495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23998F64-CE60-4575-8D45-0D8A647E9DFD}"/>
                    </a:ext>
                  </a:extLst>
                </p14:cNvPr>
                <p14:cNvContentPartPr/>
                <p14:nvPr/>
              </p14:nvContentPartPr>
              <p14:xfrm>
                <a:off x="6903600" y="5139716"/>
                <a:ext cx="198000" cy="5126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23998F64-CE60-4575-8D45-0D8A647E9DF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899280" y="5135396"/>
                  <a:ext cx="206640" cy="52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4D01969-082E-47BC-AC08-8AF000AA7767}"/>
                    </a:ext>
                  </a:extLst>
                </p14:cNvPr>
                <p14:cNvContentPartPr/>
                <p14:nvPr/>
              </p14:nvContentPartPr>
              <p14:xfrm>
                <a:off x="6691560" y="5339876"/>
                <a:ext cx="340920" cy="392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4D01969-082E-47BC-AC08-8AF000AA776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687240" y="5335556"/>
                  <a:ext cx="34956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D4AFEC9-CFC9-4A01-8590-3F7D107FEEC0}"/>
                    </a:ext>
                  </a:extLst>
                </p14:cNvPr>
                <p14:cNvContentPartPr/>
                <p14:nvPr/>
              </p14:nvContentPartPr>
              <p14:xfrm>
                <a:off x="7137240" y="5459036"/>
                <a:ext cx="414720" cy="205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D4AFEC9-CFC9-4A01-8590-3F7D107FEEC0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132920" y="5454716"/>
                  <a:ext cx="4233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1994C9CF-9D62-4126-972A-52E245A3C712}"/>
                    </a:ext>
                  </a:extLst>
                </p14:cNvPr>
                <p14:cNvContentPartPr/>
                <p14:nvPr/>
              </p14:nvContentPartPr>
              <p14:xfrm>
                <a:off x="7551960" y="5540396"/>
                <a:ext cx="271440" cy="1774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1994C9CF-9D62-4126-972A-52E245A3C712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547640" y="5536076"/>
                  <a:ext cx="2800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6F0C274-77D1-42F5-B8D7-6CF4FDAE75A6}"/>
                    </a:ext>
                  </a:extLst>
                </p14:cNvPr>
                <p14:cNvContentPartPr/>
                <p14:nvPr/>
              </p14:nvContentPartPr>
              <p14:xfrm>
                <a:off x="8000160" y="5209196"/>
                <a:ext cx="178200" cy="4827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6F0C274-77D1-42F5-B8D7-6CF4FDAE75A6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995840" y="5204876"/>
                  <a:ext cx="186840" cy="49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71E6F140-5F96-4AD7-8663-9EB6A4A1391A}"/>
                    </a:ext>
                  </a:extLst>
                </p14:cNvPr>
                <p14:cNvContentPartPr/>
                <p14:nvPr/>
              </p14:nvContentPartPr>
              <p14:xfrm>
                <a:off x="7774080" y="5407196"/>
                <a:ext cx="386640" cy="190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71E6F140-5F96-4AD7-8663-9EB6A4A1391A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769760" y="5402876"/>
                  <a:ext cx="395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82753B7D-A922-4E03-81AF-2C662A5BBF59}"/>
                    </a:ext>
                  </a:extLst>
                </p14:cNvPr>
                <p14:cNvContentPartPr/>
                <p14:nvPr/>
              </p14:nvContentPartPr>
              <p14:xfrm>
                <a:off x="8171160" y="5549396"/>
                <a:ext cx="291600" cy="1947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82753B7D-A922-4E03-81AF-2C662A5BBF5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166840" y="5545076"/>
                  <a:ext cx="3002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07938319-5833-4665-9B86-41C00725109E}"/>
                    </a:ext>
                  </a:extLst>
                </p14:cNvPr>
                <p14:cNvContentPartPr/>
                <p14:nvPr/>
              </p14:nvContentPartPr>
              <p14:xfrm>
                <a:off x="8599920" y="5691596"/>
                <a:ext cx="137160" cy="2102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07938319-5833-4665-9B86-41C00725109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595600" y="5687276"/>
                  <a:ext cx="145800" cy="218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AADA9FF1-0E3C-40C7-B84C-35E40043998B}"/>
                  </a:ext>
                </a:extLst>
              </p14:cNvPr>
              <p14:cNvContentPartPr/>
              <p14:nvPr/>
            </p14:nvContentPartPr>
            <p14:xfrm>
              <a:off x="188520" y="6012716"/>
              <a:ext cx="381960" cy="53208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AADA9FF1-0E3C-40C7-B84C-35E40043998B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184200" y="6008396"/>
                <a:ext cx="390600" cy="54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835F5C8F-4F41-45FC-9760-9419CE170F54}"/>
                  </a:ext>
                </a:extLst>
              </p14:cNvPr>
              <p14:cNvContentPartPr/>
              <p14:nvPr/>
            </p14:nvContentPartPr>
            <p14:xfrm>
              <a:off x="724560" y="6343556"/>
              <a:ext cx="225720" cy="18108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835F5C8F-4F41-45FC-9760-9419CE170F54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720240" y="6339236"/>
                <a:ext cx="23436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8A1D4505-C9A1-443A-BE79-D0DCED1B222E}"/>
                  </a:ext>
                </a:extLst>
              </p14:cNvPr>
              <p14:cNvContentPartPr/>
              <p14:nvPr/>
            </p14:nvContentPartPr>
            <p14:xfrm>
              <a:off x="1361040" y="6385316"/>
              <a:ext cx="91800" cy="12204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8A1D4505-C9A1-443A-BE79-D0DCED1B222E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1356720" y="6380996"/>
                <a:ext cx="100440" cy="13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55822045-97CC-4906-8192-D7016C875327}"/>
                  </a:ext>
                </a:extLst>
              </p14:cNvPr>
              <p14:cNvContentPartPr/>
              <p14:nvPr/>
            </p14:nvContentPartPr>
            <p14:xfrm>
              <a:off x="1446360" y="6227276"/>
              <a:ext cx="33480" cy="360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55822045-97CC-4906-8192-D7016C875327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1442040" y="6222956"/>
                <a:ext cx="42120" cy="1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DF7251D0-B7FE-4A87-A77B-2D1B6CEEE395}"/>
                  </a:ext>
                </a:extLst>
              </p14:cNvPr>
              <p14:cNvContentPartPr/>
              <p14:nvPr/>
            </p14:nvContentPartPr>
            <p14:xfrm>
              <a:off x="1685400" y="5956916"/>
              <a:ext cx="199080" cy="49428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DF7251D0-B7FE-4A87-A77B-2D1B6CEEE395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1681080" y="5952596"/>
                <a:ext cx="207720" cy="50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5393854E-3356-474D-8093-35B95AB552E7}"/>
                  </a:ext>
                </a:extLst>
              </p14:cNvPr>
              <p14:cNvContentPartPr/>
              <p14:nvPr/>
            </p14:nvContentPartPr>
            <p14:xfrm>
              <a:off x="2344920" y="6343196"/>
              <a:ext cx="51120" cy="402480"/>
            </p14:xfrm>
          </p:contentPart>
        </mc:Choice>
        <mc:Fallback xmlns=""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5393854E-3356-474D-8093-35B95AB552E7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2340600" y="6338876"/>
                <a:ext cx="59760" cy="41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78AA4D8A-2CF1-4A09-90F6-770A2B9BEE78}"/>
                  </a:ext>
                </a:extLst>
              </p14:cNvPr>
              <p14:cNvContentPartPr/>
              <p14:nvPr/>
            </p14:nvContentPartPr>
            <p14:xfrm>
              <a:off x="2352120" y="6338876"/>
              <a:ext cx="316440" cy="180360"/>
            </p14:xfrm>
          </p:contentPart>
        </mc:Choice>
        <mc:Fallback xmlns=""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78AA4D8A-2CF1-4A09-90F6-770A2B9BEE78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2347800" y="6334556"/>
                <a:ext cx="325080" cy="18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04375590-0E9D-43C7-8EF9-8D43B0BF9829}"/>
                  </a:ext>
                </a:extLst>
              </p14:cNvPr>
              <p14:cNvContentPartPr/>
              <p14:nvPr/>
            </p14:nvContentPartPr>
            <p14:xfrm>
              <a:off x="2780520" y="6341036"/>
              <a:ext cx="204840" cy="19404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04375590-0E9D-43C7-8EF9-8D43B0BF9829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2776200" y="6336716"/>
                <a:ext cx="21348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3EB8D990-91CB-47CB-BD7F-3D6DAF9226A7}"/>
                  </a:ext>
                </a:extLst>
              </p14:cNvPr>
              <p14:cNvContentPartPr/>
              <p14:nvPr/>
            </p14:nvContentPartPr>
            <p14:xfrm>
              <a:off x="3155640" y="5948636"/>
              <a:ext cx="249840" cy="57600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3EB8D990-91CB-47CB-BD7F-3D6DAF9226A7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3151320" y="5944316"/>
                <a:ext cx="258480" cy="58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0AAB09D3-E516-44C0-A353-CAFC1772A115}"/>
                  </a:ext>
                </a:extLst>
              </p14:cNvPr>
              <p14:cNvContentPartPr/>
              <p14:nvPr/>
            </p14:nvContentPartPr>
            <p14:xfrm>
              <a:off x="3391080" y="6179036"/>
              <a:ext cx="141120" cy="31896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0AAB09D3-E516-44C0-A353-CAFC1772A115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3386760" y="6174716"/>
                <a:ext cx="149760" cy="32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1BEEFE9B-3463-473E-B7BE-FA61F37A8910}"/>
                  </a:ext>
                </a:extLst>
              </p14:cNvPr>
              <p14:cNvContentPartPr/>
              <p14:nvPr/>
            </p14:nvContentPartPr>
            <p14:xfrm>
              <a:off x="3650280" y="6330956"/>
              <a:ext cx="276120" cy="20412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1BEEFE9B-3463-473E-B7BE-FA61F37A8910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3645960" y="6326636"/>
                <a:ext cx="2847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3B8B163A-CA6C-4EAE-9CA5-25728C82A2F7}"/>
                  </a:ext>
                </a:extLst>
              </p14:cNvPr>
              <p14:cNvContentPartPr/>
              <p14:nvPr/>
            </p14:nvContentPartPr>
            <p14:xfrm>
              <a:off x="4058520" y="6308636"/>
              <a:ext cx="235440" cy="20268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3B8B163A-CA6C-4EAE-9CA5-25728C82A2F7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4054200" y="6304316"/>
                <a:ext cx="24408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F9E2AF22-1B87-4BF3-8ED6-40F9B67DB1B3}"/>
                  </a:ext>
                </a:extLst>
              </p14:cNvPr>
              <p14:cNvContentPartPr/>
              <p14:nvPr/>
            </p14:nvContentPartPr>
            <p14:xfrm>
              <a:off x="4394040" y="6314036"/>
              <a:ext cx="541800" cy="19800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F9E2AF22-1B87-4BF3-8ED6-40F9B67DB1B3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4389720" y="6309716"/>
                <a:ext cx="55044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3CA42B28-CD8E-44D1-9D00-F2DF79A13C6B}"/>
                  </a:ext>
                </a:extLst>
              </p14:cNvPr>
              <p14:cNvContentPartPr/>
              <p14:nvPr/>
            </p14:nvContentPartPr>
            <p14:xfrm>
              <a:off x="5058960" y="6396836"/>
              <a:ext cx="90720" cy="12276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3CA42B28-CD8E-44D1-9D00-F2DF79A13C6B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5054640" y="6392516"/>
                <a:ext cx="99360" cy="13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44D99411-E229-4716-9A14-3E696CEA07D7}"/>
                  </a:ext>
                </a:extLst>
              </p14:cNvPr>
              <p14:cNvContentPartPr/>
              <p14:nvPr/>
            </p14:nvContentPartPr>
            <p14:xfrm>
              <a:off x="5121600" y="6258596"/>
              <a:ext cx="38160" cy="1584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44D99411-E229-4716-9A14-3E696CEA07D7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5117280" y="6254276"/>
                <a:ext cx="468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34CCE499-319E-4EDA-ACF5-7B96A96722B7}"/>
                  </a:ext>
                </a:extLst>
              </p14:cNvPr>
              <p14:cNvContentPartPr/>
              <p14:nvPr/>
            </p14:nvContentPartPr>
            <p14:xfrm>
              <a:off x="5329680" y="6365156"/>
              <a:ext cx="249120" cy="20232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34CCE499-319E-4EDA-ACF5-7B96A96722B7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5325360" y="6360836"/>
                <a:ext cx="25776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1D9B441B-5FB3-4916-BC06-C6C452758C39}"/>
                  </a:ext>
                </a:extLst>
              </p14:cNvPr>
              <p14:cNvContentPartPr/>
              <p14:nvPr/>
            </p14:nvContentPartPr>
            <p14:xfrm>
              <a:off x="6177120" y="6011636"/>
              <a:ext cx="363960" cy="55296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1D9B441B-5FB3-4916-BC06-C6C452758C39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6172800" y="6007316"/>
                <a:ext cx="372600" cy="56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1822D6D6-8D17-4DE7-ADEC-DC50652CE277}"/>
                  </a:ext>
                </a:extLst>
              </p14:cNvPr>
              <p14:cNvContentPartPr/>
              <p14:nvPr/>
            </p14:nvContentPartPr>
            <p14:xfrm>
              <a:off x="6649440" y="6355796"/>
              <a:ext cx="472680" cy="20772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1822D6D6-8D17-4DE7-ADEC-DC50652CE277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6645120" y="6351476"/>
                <a:ext cx="481320" cy="21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E4CBDB6B-B797-4BB5-94AA-2358879341F1}"/>
                  </a:ext>
                </a:extLst>
              </p14:cNvPr>
              <p14:cNvContentPartPr/>
              <p14:nvPr/>
            </p14:nvContentPartPr>
            <p14:xfrm>
              <a:off x="7643040" y="6334916"/>
              <a:ext cx="477720" cy="23868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E4CBDB6B-B797-4BB5-94AA-2358879341F1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7638720" y="6330596"/>
                <a:ext cx="486360" cy="24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A86D8D44-449F-4084-BE6E-D621FF7CC710}"/>
                  </a:ext>
                </a:extLst>
              </p14:cNvPr>
              <p14:cNvContentPartPr/>
              <p14:nvPr/>
            </p14:nvContentPartPr>
            <p14:xfrm>
              <a:off x="8304720" y="6434996"/>
              <a:ext cx="180360" cy="16812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A86D8D44-449F-4084-BE6E-D621FF7CC710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8300400" y="6430676"/>
                <a:ext cx="18900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51" name="Input penna 250">
                <a:extLst>
                  <a:ext uri="{FF2B5EF4-FFF2-40B4-BE49-F238E27FC236}">
                    <a16:creationId xmlns:a16="http://schemas.microsoft.com/office/drawing/2014/main" id="{743D4832-9C9E-4876-B3B6-06910B79BFAA}"/>
                  </a:ext>
                </a:extLst>
              </p14:cNvPr>
              <p14:cNvContentPartPr/>
              <p14:nvPr/>
            </p14:nvContentPartPr>
            <p14:xfrm>
              <a:off x="8503080" y="6183716"/>
              <a:ext cx="452520" cy="629640"/>
            </p14:xfrm>
          </p:contentPart>
        </mc:Choice>
        <mc:Fallback xmlns="">
          <p:pic>
            <p:nvPicPr>
              <p:cNvPr id="251" name="Input penna 250">
                <a:extLst>
                  <a:ext uri="{FF2B5EF4-FFF2-40B4-BE49-F238E27FC236}">
                    <a16:creationId xmlns:a16="http://schemas.microsoft.com/office/drawing/2014/main" id="{743D4832-9C9E-4876-B3B6-06910B79BFAA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8498760" y="6179396"/>
                <a:ext cx="461160" cy="63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E414D9BC-E815-4EDE-A187-AB571367BFA8}"/>
                  </a:ext>
                </a:extLst>
              </p14:cNvPr>
              <p14:cNvContentPartPr/>
              <p14:nvPr/>
            </p14:nvContentPartPr>
            <p14:xfrm>
              <a:off x="8875320" y="6239876"/>
              <a:ext cx="399960" cy="59760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E414D9BC-E815-4EDE-A187-AB571367BFA8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8871000" y="6235556"/>
                <a:ext cx="408600" cy="60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537CD0D9-BDC0-45D7-B030-BD470635719D}"/>
                  </a:ext>
                </a:extLst>
              </p14:cNvPr>
              <p14:cNvContentPartPr/>
              <p14:nvPr/>
            </p14:nvContentPartPr>
            <p14:xfrm>
              <a:off x="9190680" y="6605636"/>
              <a:ext cx="107280" cy="2268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537CD0D9-BDC0-45D7-B030-BD470635719D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9186360" y="6601316"/>
                <a:ext cx="11592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2564B593-29E0-43FD-98EA-48A49C485C91}"/>
                  </a:ext>
                </a:extLst>
              </p14:cNvPr>
              <p14:cNvContentPartPr/>
              <p14:nvPr/>
            </p14:nvContentPartPr>
            <p14:xfrm>
              <a:off x="9693240" y="6409436"/>
              <a:ext cx="542160" cy="24660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2564B593-29E0-43FD-98EA-48A49C485C91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9688920" y="6405116"/>
                <a:ext cx="550800" cy="25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D63B7206-D762-47A4-94C0-F18D05F40687}"/>
                  </a:ext>
                </a:extLst>
              </p14:cNvPr>
              <p14:cNvContentPartPr/>
              <p14:nvPr/>
            </p14:nvContentPartPr>
            <p14:xfrm>
              <a:off x="10380480" y="6468476"/>
              <a:ext cx="345960" cy="19512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D63B7206-D762-47A4-94C0-F18D05F40687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10376160" y="6464156"/>
                <a:ext cx="35460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7E5869CD-EFE9-47FE-AB11-0544AC673FD1}"/>
                  </a:ext>
                </a:extLst>
              </p14:cNvPr>
              <p14:cNvContentPartPr/>
              <p14:nvPr/>
            </p14:nvContentPartPr>
            <p14:xfrm>
              <a:off x="10737960" y="6231236"/>
              <a:ext cx="278280" cy="45540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7E5869CD-EFE9-47FE-AB11-0544AC673FD1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10733640" y="6226916"/>
                <a:ext cx="286920" cy="46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4614F80A-8946-4616-917B-E94357C6EE06}"/>
                  </a:ext>
                </a:extLst>
              </p14:cNvPr>
              <p14:cNvContentPartPr/>
              <p14:nvPr/>
            </p14:nvContentPartPr>
            <p14:xfrm>
              <a:off x="10934520" y="6495476"/>
              <a:ext cx="155880" cy="20340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4614F80A-8946-4616-917B-E94357C6EE06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10930200" y="6491156"/>
                <a:ext cx="164520" cy="21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62" name="Gruppo 261">
            <a:extLst>
              <a:ext uri="{FF2B5EF4-FFF2-40B4-BE49-F238E27FC236}">
                <a16:creationId xmlns:a16="http://schemas.microsoft.com/office/drawing/2014/main" id="{294DF701-810B-4E57-885A-260F3BFDE260}"/>
              </a:ext>
            </a:extLst>
          </p:cNvPr>
          <p:cNvGrpSpPr/>
          <p:nvPr/>
        </p:nvGrpSpPr>
        <p:grpSpPr>
          <a:xfrm>
            <a:off x="9700080" y="77396"/>
            <a:ext cx="2016000" cy="810000"/>
            <a:chOff x="9700080" y="77396"/>
            <a:chExt cx="2016000" cy="81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C124891-EB7E-4598-A8C4-A4E1395833D2}"/>
                    </a:ext>
                  </a:extLst>
                </p14:cNvPr>
                <p14:cNvContentPartPr/>
                <p14:nvPr/>
              </p14:nvContentPartPr>
              <p14:xfrm>
                <a:off x="9769920" y="332636"/>
                <a:ext cx="33120" cy="5547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C124891-EB7E-4598-A8C4-A4E1395833D2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760920" y="323996"/>
                  <a:ext cx="5076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7ABC0830-FE23-481D-9A2A-D4E5BE451144}"/>
                    </a:ext>
                  </a:extLst>
                </p14:cNvPr>
                <p14:cNvContentPartPr/>
                <p14:nvPr/>
              </p14:nvContentPartPr>
              <p14:xfrm>
                <a:off x="9700080" y="330116"/>
                <a:ext cx="351720" cy="176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7ABC0830-FE23-481D-9A2A-D4E5BE451144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691080" y="321476"/>
                  <a:ext cx="3693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353A3DF-2D7C-4028-88AC-262DD03C1384}"/>
                    </a:ext>
                  </a:extLst>
                </p14:cNvPr>
                <p14:cNvContentPartPr/>
                <p14:nvPr/>
              </p14:nvContentPartPr>
              <p14:xfrm>
                <a:off x="10119840" y="347756"/>
                <a:ext cx="207000" cy="975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353A3DF-2D7C-4028-88AC-262DD03C1384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111200" y="339116"/>
                  <a:ext cx="2246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946A65D-7652-41D2-94CC-224187B79BFA}"/>
                    </a:ext>
                  </a:extLst>
                </p14:cNvPr>
                <p14:cNvContentPartPr/>
                <p14:nvPr/>
              </p14:nvContentPartPr>
              <p14:xfrm>
                <a:off x="10360320" y="336596"/>
                <a:ext cx="230760" cy="1432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946A65D-7652-41D2-94CC-224187B79BFA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351680" y="327596"/>
                  <a:ext cx="2484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0B43FB6-AE34-4216-B6D9-FDCB140EDD65}"/>
                    </a:ext>
                  </a:extLst>
                </p14:cNvPr>
                <p14:cNvContentPartPr/>
                <p14:nvPr/>
              </p14:nvContentPartPr>
              <p14:xfrm>
                <a:off x="11135400" y="153356"/>
                <a:ext cx="4320" cy="3088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0B43FB6-AE34-4216-B6D9-FDCB140EDD65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1126760" y="144716"/>
                  <a:ext cx="2196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FCAD4323-3609-4967-B07E-FFC930FC05C9}"/>
                    </a:ext>
                  </a:extLst>
                </p14:cNvPr>
                <p14:cNvContentPartPr/>
                <p14:nvPr/>
              </p14:nvContentPartPr>
              <p14:xfrm>
                <a:off x="10956120" y="92516"/>
                <a:ext cx="459000" cy="1681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FCAD4323-3609-4967-B07E-FFC930FC05C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947480" y="83516"/>
                  <a:ext cx="4766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83E19A0E-DBE0-41E0-823E-E3D8EB688319}"/>
                    </a:ext>
                  </a:extLst>
                </p14:cNvPr>
                <p14:cNvContentPartPr/>
                <p14:nvPr/>
              </p14:nvContentPartPr>
              <p14:xfrm>
                <a:off x="11288400" y="471596"/>
                <a:ext cx="122040" cy="1400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83E19A0E-DBE0-41E0-823E-E3D8EB688319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1279760" y="462596"/>
                  <a:ext cx="1396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FBD3D912-C3B0-4242-9780-FE350009CD15}"/>
                    </a:ext>
                  </a:extLst>
                </p14:cNvPr>
                <p14:cNvContentPartPr/>
                <p14:nvPr/>
              </p14:nvContentPartPr>
              <p14:xfrm>
                <a:off x="10799160" y="77396"/>
                <a:ext cx="206640" cy="5032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FBD3D912-C3B0-4242-9780-FE350009CD15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0790160" y="68396"/>
                  <a:ext cx="224280" cy="52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836D4297-093B-448B-A19E-744A0AD5BBED}"/>
                    </a:ext>
                  </a:extLst>
                </p14:cNvPr>
                <p14:cNvContentPartPr/>
                <p14:nvPr/>
              </p14:nvContentPartPr>
              <p14:xfrm>
                <a:off x="11582880" y="127796"/>
                <a:ext cx="133200" cy="4564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836D4297-093B-448B-A19E-744A0AD5BBED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573880" y="118796"/>
                  <a:ext cx="150840" cy="4741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70367686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C74F78B2-525D-4D7F-95EF-52C0D97699C6}"/>
              </a:ext>
            </a:extLst>
          </p:cNvPr>
          <p:cNvGrpSpPr/>
          <p:nvPr/>
        </p:nvGrpSpPr>
        <p:grpSpPr>
          <a:xfrm>
            <a:off x="69720" y="88196"/>
            <a:ext cx="11660040" cy="3192480"/>
            <a:chOff x="69720" y="88196"/>
            <a:chExt cx="11660040" cy="319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86F288F8-4246-4258-BA96-7BF16B7452A7}"/>
                    </a:ext>
                  </a:extLst>
                </p14:cNvPr>
                <p14:cNvContentPartPr/>
                <p14:nvPr/>
              </p14:nvContentPartPr>
              <p14:xfrm>
                <a:off x="350520" y="111236"/>
                <a:ext cx="192960" cy="3960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86F288F8-4246-4258-BA96-7BF16B7452A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46200" y="106916"/>
                  <a:ext cx="20160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58385E4-E2B8-4CF2-AB5B-A6BB3CDB4F30}"/>
                    </a:ext>
                  </a:extLst>
                </p14:cNvPr>
                <p14:cNvContentPartPr/>
                <p14:nvPr/>
              </p14:nvContentPartPr>
              <p14:xfrm>
                <a:off x="249000" y="311396"/>
                <a:ext cx="235800" cy="381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58385E4-E2B8-4CF2-AB5B-A6BB3CDB4F3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44680" y="307076"/>
                  <a:ext cx="2444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89B1D06-30DD-4A5C-958C-136507B2FD64}"/>
                    </a:ext>
                  </a:extLst>
                </p14:cNvPr>
                <p14:cNvContentPartPr/>
                <p14:nvPr/>
              </p14:nvContentPartPr>
              <p14:xfrm>
                <a:off x="584160" y="296636"/>
                <a:ext cx="171360" cy="2696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89B1D06-30DD-4A5C-958C-136507B2FD6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79840" y="292316"/>
                  <a:ext cx="18000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46025B33-A530-485D-A799-7976C3D4379A}"/>
                    </a:ext>
                  </a:extLst>
                </p14:cNvPr>
                <p14:cNvContentPartPr/>
                <p14:nvPr/>
              </p14:nvContentPartPr>
              <p14:xfrm>
                <a:off x="852360" y="349916"/>
                <a:ext cx="206640" cy="1724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46025B33-A530-485D-A799-7976C3D4379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48040" y="345596"/>
                  <a:ext cx="215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8177163-FD09-4C5E-B288-64F5B43A58A1}"/>
                    </a:ext>
                  </a:extLst>
                </p14:cNvPr>
                <p14:cNvContentPartPr/>
                <p14:nvPr/>
              </p14:nvContentPartPr>
              <p14:xfrm>
                <a:off x="1232520" y="276836"/>
                <a:ext cx="351720" cy="2260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8177163-FD09-4C5E-B288-64F5B43A58A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28200" y="272516"/>
                  <a:ext cx="36036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25E8534-B6B0-43FF-9383-266F5037D511}"/>
                    </a:ext>
                  </a:extLst>
                </p14:cNvPr>
                <p14:cNvContentPartPr/>
                <p14:nvPr/>
              </p14:nvContentPartPr>
              <p14:xfrm>
                <a:off x="1546440" y="316076"/>
                <a:ext cx="312840" cy="1918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25E8534-B6B0-43FF-9383-266F5037D51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42120" y="311756"/>
                  <a:ext cx="3214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5242D55B-11EB-445C-9E58-5480C0FA5D5A}"/>
                    </a:ext>
                  </a:extLst>
                </p14:cNvPr>
                <p14:cNvContentPartPr/>
                <p14:nvPr/>
              </p14:nvContentPartPr>
              <p14:xfrm>
                <a:off x="1896000" y="286916"/>
                <a:ext cx="232560" cy="188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5242D55B-11EB-445C-9E58-5480C0FA5D5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91680" y="282596"/>
                  <a:ext cx="2412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F9359F7-9A00-4529-8C2C-68701778A506}"/>
                    </a:ext>
                  </a:extLst>
                </p14:cNvPr>
                <p14:cNvContentPartPr/>
                <p14:nvPr/>
              </p14:nvContentPartPr>
              <p14:xfrm>
                <a:off x="2197680" y="303116"/>
                <a:ext cx="256320" cy="2329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F9359F7-9A00-4529-8C2C-68701778A50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193360" y="298796"/>
                  <a:ext cx="2649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0049C05-43CF-41DE-96FC-642AF7B5573F}"/>
                    </a:ext>
                  </a:extLst>
                </p14:cNvPr>
                <p14:cNvContentPartPr/>
                <p14:nvPr/>
              </p14:nvContentPartPr>
              <p14:xfrm>
                <a:off x="2810760" y="328676"/>
                <a:ext cx="411840" cy="142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0049C05-43CF-41DE-96FC-642AF7B5573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806440" y="324356"/>
                  <a:ext cx="4204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675ADC1F-2709-4676-96DA-D392C77C33D2}"/>
                    </a:ext>
                  </a:extLst>
                </p14:cNvPr>
                <p14:cNvContentPartPr/>
                <p14:nvPr/>
              </p14:nvContentPartPr>
              <p14:xfrm>
                <a:off x="3289560" y="311396"/>
                <a:ext cx="258120" cy="1821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675ADC1F-2709-4676-96DA-D392C77C33D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85240" y="307076"/>
                  <a:ext cx="2667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3BA22407-8323-4FB2-859F-117704E50179}"/>
                    </a:ext>
                  </a:extLst>
                </p14:cNvPr>
                <p14:cNvContentPartPr/>
                <p14:nvPr/>
              </p14:nvContentPartPr>
              <p14:xfrm>
                <a:off x="3605280" y="277916"/>
                <a:ext cx="372600" cy="2109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3BA22407-8323-4FB2-859F-117704E5017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600960" y="273596"/>
                  <a:ext cx="3812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9728EA6-D9B9-4D0D-8180-D8495A0D8CCC}"/>
                    </a:ext>
                  </a:extLst>
                </p14:cNvPr>
                <p14:cNvContentPartPr/>
                <p14:nvPr/>
              </p14:nvContentPartPr>
              <p14:xfrm>
                <a:off x="4385040" y="259196"/>
                <a:ext cx="874440" cy="1807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9728EA6-D9B9-4D0D-8180-D8495A0D8CCC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380720" y="254876"/>
                  <a:ext cx="8830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6BA2168-5281-4DF9-B2D9-5FF5333D4C0E}"/>
                    </a:ext>
                  </a:extLst>
                </p14:cNvPr>
                <p14:cNvContentPartPr/>
                <p14:nvPr/>
              </p14:nvContentPartPr>
              <p14:xfrm>
                <a:off x="5290800" y="268196"/>
                <a:ext cx="281520" cy="1717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6BA2168-5281-4DF9-B2D9-5FF5333D4C0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286480" y="263876"/>
                  <a:ext cx="2901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4B3B344D-C6F7-4B4D-A7A7-3B126F3158A3}"/>
                    </a:ext>
                  </a:extLst>
                </p14:cNvPr>
                <p14:cNvContentPartPr/>
                <p14:nvPr/>
              </p14:nvContentPartPr>
              <p14:xfrm>
                <a:off x="5546400" y="88196"/>
                <a:ext cx="270000" cy="3513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4B3B344D-C6F7-4B4D-A7A7-3B126F3158A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542080" y="83876"/>
                  <a:ext cx="27864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1184184-D9AA-41D4-AB70-EC2B24F98A97}"/>
                    </a:ext>
                  </a:extLst>
                </p14:cNvPr>
                <p14:cNvContentPartPr/>
                <p14:nvPr/>
              </p14:nvContentPartPr>
              <p14:xfrm>
                <a:off x="5745120" y="230756"/>
                <a:ext cx="35640" cy="259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1184184-D9AA-41D4-AB70-EC2B24F98A9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740800" y="226436"/>
                  <a:ext cx="442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D149610C-33F0-465B-9F53-69B919E643CC}"/>
                    </a:ext>
                  </a:extLst>
                </p14:cNvPr>
                <p14:cNvContentPartPr/>
                <p14:nvPr/>
              </p14:nvContentPartPr>
              <p14:xfrm>
                <a:off x="5889480" y="257756"/>
                <a:ext cx="268560" cy="1684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D149610C-33F0-465B-9F53-69B919E643C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885160" y="253436"/>
                  <a:ext cx="2772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929D381-679A-45F6-A48F-4E1184B882FE}"/>
                    </a:ext>
                  </a:extLst>
                </p14:cNvPr>
                <p14:cNvContentPartPr/>
                <p14:nvPr/>
              </p14:nvContentPartPr>
              <p14:xfrm>
                <a:off x="6219240" y="282236"/>
                <a:ext cx="258840" cy="195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929D381-679A-45F6-A48F-4E1184B882F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214920" y="277916"/>
                  <a:ext cx="2674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4FDE379A-1294-4838-850C-52EFF7EE4206}"/>
                    </a:ext>
                  </a:extLst>
                </p14:cNvPr>
                <p14:cNvContentPartPr/>
                <p14:nvPr/>
              </p14:nvContentPartPr>
              <p14:xfrm>
                <a:off x="6809640" y="305276"/>
                <a:ext cx="571680" cy="1573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4FDE379A-1294-4838-850C-52EFF7EE420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805320" y="300956"/>
                  <a:ext cx="5803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4C92106C-AD28-4224-B695-622153B81208}"/>
                    </a:ext>
                  </a:extLst>
                </p14:cNvPr>
                <p14:cNvContentPartPr/>
                <p14:nvPr/>
              </p14:nvContentPartPr>
              <p14:xfrm>
                <a:off x="7433160" y="330836"/>
                <a:ext cx="360720" cy="1612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4C92106C-AD28-4224-B695-622153B8120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428840" y="326516"/>
                  <a:ext cx="3693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B0AE8F5-CE1F-4616-B40A-CA3F36611F02}"/>
                    </a:ext>
                  </a:extLst>
                </p14:cNvPr>
                <p14:cNvContentPartPr/>
                <p14:nvPr/>
              </p14:nvContentPartPr>
              <p14:xfrm>
                <a:off x="7905480" y="336596"/>
                <a:ext cx="72000" cy="5997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B0AE8F5-CE1F-4616-B40A-CA3F36611F0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901160" y="332276"/>
                  <a:ext cx="80640" cy="60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E3965FF-FD5E-4E8C-ADB3-A4DEC9E761A9}"/>
                    </a:ext>
                  </a:extLst>
                </p14:cNvPr>
                <p14:cNvContentPartPr/>
                <p14:nvPr/>
              </p14:nvContentPartPr>
              <p14:xfrm>
                <a:off x="7908720" y="358556"/>
                <a:ext cx="240480" cy="1825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E3965FF-FD5E-4E8C-ADB3-A4DEC9E761A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904400" y="354236"/>
                  <a:ext cx="2491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3B36B89B-9182-4A6E-9D91-3C928090F0D0}"/>
                    </a:ext>
                  </a:extLst>
                </p14:cNvPr>
                <p14:cNvContentPartPr/>
                <p14:nvPr/>
              </p14:nvContentPartPr>
              <p14:xfrm>
                <a:off x="8191680" y="171716"/>
                <a:ext cx="230040" cy="3445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3B36B89B-9182-4A6E-9D91-3C928090F0D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187360" y="167396"/>
                  <a:ext cx="23868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01D6FBCD-6422-408C-A935-7662E6ABA6B4}"/>
                    </a:ext>
                  </a:extLst>
                </p14:cNvPr>
                <p14:cNvContentPartPr/>
                <p14:nvPr/>
              </p14:nvContentPartPr>
              <p14:xfrm>
                <a:off x="8446200" y="360716"/>
                <a:ext cx="218160" cy="1731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01D6FBCD-6422-408C-A935-7662E6ABA6B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441880" y="356396"/>
                  <a:ext cx="2268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FBE6A83-0E45-4EA6-ABF8-261AC06CF742}"/>
                    </a:ext>
                  </a:extLst>
                </p14:cNvPr>
                <p14:cNvContentPartPr/>
                <p14:nvPr/>
              </p14:nvContentPartPr>
              <p14:xfrm>
                <a:off x="8739960" y="356756"/>
                <a:ext cx="263880" cy="1706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FBE6A83-0E45-4EA6-ABF8-261AC06CF74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735640" y="352436"/>
                  <a:ext cx="2725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21ED37AE-717C-46E9-8C32-CAF27086E07A}"/>
                    </a:ext>
                  </a:extLst>
                </p14:cNvPr>
                <p14:cNvContentPartPr/>
                <p14:nvPr/>
              </p14:nvContentPartPr>
              <p14:xfrm>
                <a:off x="9009600" y="322196"/>
                <a:ext cx="279360" cy="1875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21ED37AE-717C-46E9-8C32-CAF27086E07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05280" y="317876"/>
                  <a:ext cx="2880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A6274D20-BA63-4BC8-86CB-500BA3001CC4}"/>
                    </a:ext>
                  </a:extLst>
                </p14:cNvPr>
                <p14:cNvContentPartPr/>
                <p14:nvPr/>
              </p14:nvContentPartPr>
              <p14:xfrm>
                <a:off x="9341520" y="357836"/>
                <a:ext cx="321840" cy="1735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A6274D20-BA63-4BC8-86CB-500BA3001CC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337200" y="353516"/>
                  <a:ext cx="33048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3789689-D3CB-409B-9D08-C94E5794F5E6}"/>
                    </a:ext>
                  </a:extLst>
                </p14:cNvPr>
                <p14:cNvContentPartPr/>
                <p14:nvPr/>
              </p14:nvContentPartPr>
              <p14:xfrm>
                <a:off x="10104720" y="299876"/>
                <a:ext cx="594360" cy="2059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3789689-D3CB-409B-9D08-C94E5794F5E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0100400" y="295556"/>
                  <a:ext cx="6030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7251A169-B1E8-4AD3-A7BB-DCAFACF9082B}"/>
                    </a:ext>
                  </a:extLst>
                </p14:cNvPr>
                <p14:cNvContentPartPr/>
                <p14:nvPr/>
              </p14:nvContentPartPr>
              <p14:xfrm>
                <a:off x="10828680" y="287276"/>
                <a:ext cx="248400" cy="2250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7251A169-B1E8-4AD3-A7BB-DCAFACF9082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824360" y="282956"/>
                  <a:ext cx="25704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1E4B0A26-C467-4273-AB32-380860727E0D}"/>
                    </a:ext>
                  </a:extLst>
                </p14:cNvPr>
                <p14:cNvContentPartPr/>
                <p14:nvPr/>
              </p14:nvContentPartPr>
              <p14:xfrm>
                <a:off x="10897440" y="666716"/>
                <a:ext cx="113760" cy="6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1E4B0A26-C467-4273-AB32-380860727E0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893120" y="662396"/>
                  <a:ext cx="1224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987C928-4F15-46C5-873D-9648BAD1ED86}"/>
                    </a:ext>
                  </a:extLst>
                </p14:cNvPr>
                <p14:cNvContentPartPr/>
                <p14:nvPr/>
              </p14:nvContentPartPr>
              <p14:xfrm>
                <a:off x="10881960" y="743036"/>
                <a:ext cx="105480" cy="22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987C928-4F15-46C5-873D-9648BAD1ED8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877640" y="738716"/>
                  <a:ext cx="1141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1AC8E038-FEDC-407A-933F-B4714C7D5A98}"/>
                    </a:ext>
                  </a:extLst>
                </p14:cNvPr>
                <p14:cNvContentPartPr/>
                <p14:nvPr/>
              </p14:nvContentPartPr>
              <p14:xfrm>
                <a:off x="72600" y="994676"/>
                <a:ext cx="215640" cy="202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1AC8E038-FEDC-407A-933F-B4714C7D5A9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8280" y="990356"/>
                  <a:ext cx="2242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31A00B43-A346-460E-9413-C29CC247B122}"/>
                    </a:ext>
                  </a:extLst>
                </p14:cNvPr>
                <p14:cNvContentPartPr/>
                <p14:nvPr/>
              </p14:nvContentPartPr>
              <p14:xfrm>
                <a:off x="372480" y="1026356"/>
                <a:ext cx="65160" cy="950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31A00B43-A346-460E-9413-C29CC247B12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8160" y="1022036"/>
                  <a:ext cx="738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CD06F66-2563-4E51-90EE-AD10E0EA2054}"/>
                    </a:ext>
                  </a:extLst>
                </p14:cNvPr>
                <p14:cNvContentPartPr/>
                <p14:nvPr/>
              </p14:nvContentPartPr>
              <p14:xfrm>
                <a:off x="428640" y="915116"/>
                <a:ext cx="30600" cy="6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CD06F66-2563-4E51-90EE-AD10E0EA205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24320" y="910796"/>
                  <a:ext cx="39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43C1F806-FBD7-4785-AEC3-BFF593D6841C}"/>
                    </a:ext>
                  </a:extLst>
                </p14:cNvPr>
                <p14:cNvContentPartPr/>
                <p14:nvPr/>
              </p14:nvContentPartPr>
              <p14:xfrm>
                <a:off x="600000" y="920876"/>
                <a:ext cx="262800" cy="2246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43C1F806-FBD7-4785-AEC3-BFF593D6841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95680" y="916556"/>
                  <a:ext cx="2714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9B557977-C0B6-4DB3-9F60-52B03EF8A89A}"/>
                    </a:ext>
                  </a:extLst>
                </p14:cNvPr>
                <p14:cNvContentPartPr/>
                <p14:nvPr/>
              </p14:nvContentPartPr>
              <p14:xfrm>
                <a:off x="933000" y="902516"/>
                <a:ext cx="55080" cy="6782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9B557977-C0B6-4DB3-9F60-52B03EF8A89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28680" y="898196"/>
                  <a:ext cx="63720" cy="68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2593DBD-EFA6-4B83-8C29-6C50D0C0B42C}"/>
                    </a:ext>
                  </a:extLst>
                </p14:cNvPr>
                <p14:cNvContentPartPr/>
                <p14:nvPr/>
              </p14:nvContentPartPr>
              <p14:xfrm>
                <a:off x="865680" y="948236"/>
                <a:ext cx="320400" cy="1882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2593DBD-EFA6-4B83-8C29-6C50D0C0B42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61360" y="943916"/>
                  <a:ext cx="3290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8A674C2A-EAE4-43F6-A50F-202C25922BA6}"/>
                    </a:ext>
                  </a:extLst>
                </p14:cNvPr>
                <p14:cNvContentPartPr/>
                <p14:nvPr/>
              </p14:nvContentPartPr>
              <p14:xfrm>
                <a:off x="1227840" y="983876"/>
                <a:ext cx="253440" cy="2019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8A674C2A-EAE4-43F6-A50F-202C25922BA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223520" y="979556"/>
                  <a:ext cx="2620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BF76C35-FD3D-4EB7-9C71-08DB3EBC9BAE}"/>
                    </a:ext>
                  </a:extLst>
                </p14:cNvPr>
                <p14:cNvContentPartPr/>
                <p14:nvPr/>
              </p14:nvContentPartPr>
              <p14:xfrm>
                <a:off x="1542120" y="1025636"/>
                <a:ext cx="261360" cy="1490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BF76C35-FD3D-4EB7-9C71-08DB3EBC9BA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537800" y="1021316"/>
                  <a:ext cx="2700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F2D257D-7789-4FB5-9BB7-D5B25C947968}"/>
                    </a:ext>
                  </a:extLst>
                </p14:cNvPr>
                <p14:cNvContentPartPr/>
                <p14:nvPr/>
              </p14:nvContentPartPr>
              <p14:xfrm>
                <a:off x="1834800" y="969116"/>
                <a:ext cx="262440" cy="1746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F2D257D-7789-4FB5-9BB7-D5B25C94796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830480" y="964796"/>
                  <a:ext cx="2710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3458E9A-4CF3-427B-A71C-57A0C83EFB19}"/>
                    </a:ext>
                  </a:extLst>
                </p14:cNvPr>
                <p14:cNvContentPartPr/>
                <p14:nvPr/>
              </p14:nvContentPartPr>
              <p14:xfrm>
                <a:off x="2043960" y="657356"/>
                <a:ext cx="115200" cy="4730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3458E9A-4CF3-427B-A71C-57A0C83EFB1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039640" y="653036"/>
                  <a:ext cx="123840" cy="48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3702FE1-BBD7-4239-8A9F-C82DEB95A1A3}"/>
                    </a:ext>
                  </a:extLst>
                </p14:cNvPr>
                <p14:cNvContentPartPr/>
                <p14:nvPr/>
              </p14:nvContentPartPr>
              <p14:xfrm>
                <a:off x="2232960" y="944636"/>
                <a:ext cx="194040" cy="222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3702FE1-BBD7-4239-8A9F-C82DEB95A1A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228640" y="940316"/>
                  <a:ext cx="2026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7972654E-3DF7-42ED-AB86-17833A2C710A}"/>
                    </a:ext>
                  </a:extLst>
                </p14:cNvPr>
                <p14:cNvContentPartPr/>
                <p14:nvPr/>
              </p14:nvContentPartPr>
              <p14:xfrm>
                <a:off x="2804280" y="917276"/>
                <a:ext cx="431640" cy="2098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7972654E-3DF7-42ED-AB86-17833A2C710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799960" y="912956"/>
                  <a:ext cx="4402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3D77CB2A-4863-44FA-BE5D-2A0134778952}"/>
                    </a:ext>
                  </a:extLst>
                </p14:cNvPr>
                <p14:cNvContentPartPr/>
                <p14:nvPr/>
              </p14:nvContentPartPr>
              <p14:xfrm>
                <a:off x="3597000" y="610196"/>
                <a:ext cx="163800" cy="5158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3D77CB2A-4863-44FA-BE5D-2A013477895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592680" y="605876"/>
                  <a:ext cx="172440" cy="52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FF3D04E-4EB3-4532-BA65-1D17073B1BC8}"/>
                    </a:ext>
                  </a:extLst>
                </p14:cNvPr>
                <p14:cNvContentPartPr/>
                <p14:nvPr/>
              </p14:nvContentPartPr>
              <p14:xfrm>
                <a:off x="3440400" y="786596"/>
                <a:ext cx="214200" cy="248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FF3D04E-4EB3-4532-BA65-1D17073B1BC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436080" y="782276"/>
                  <a:ext cx="222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E850EBD-4768-4633-A129-729FF5BE6B07}"/>
                    </a:ext>
                  </a:extLst>
                </p14:cNvPr>
                <p14:cNvContentPartPr/>
                <p14:nvPr/>
              </p14:nvContentPartPr>
              <p14:xfrm>
                <a:off x="3726600" y="887396"/>
                <a:ext cx="227520" cy="2235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E850EBD-4768-4633-A129-729FF5BE6B0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722280" y="883076"/>
                  <a:ext cx="2361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3BDAB20-D0FE-49B0-821D-9FCEE7E9407E}"/>
                    </a:ext>
                  </a:extLst>
                </p14:cNvPr>
                <p14:cNvContentPartPr/>
                <p14:nvPr/>
              </p14:nvContentPartPr>
              <p14:xfrm>
                <a:off x="3971400" y="923396"/>
                <a:ext cx="371520" cy="1983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3BDAB20-D0FE-49B0-821D-9FCEE7E9407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967080" y="919076"/>
                  <a:ext cx="3801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C45078CF-DD43-4C0B-8174-992E9C30A1AE}"/>
                    </a:ext>
                  </a:extLst>
                </p14:cNvPr>
                <p14:cNvContentPartPr/>
                <p14:nvPr/>
              </p14:nvContentPartPr>
              <p14:xfrm>
                <a:off x="4380720" y="861476"/>
                <a:ext cx="215640" cy="2739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C45078CF-DD43-4C0B-8174-992E9C30A1A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376400" y="857156"/>
                  <a:ext cx="22428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F87923B8-406A-4367-A00A-8CCA3E4105CE}"/>
                    </a:ext>
                  </a:extLst>
                </p14:cNvPr>
                <p14:cNvContentPartPr/>
                <p14:nvPr/>
              </p14:nvContentPartPr>
              <p14:xfrm>
                <a:off x="4596720" y="945716"/>
                <a:ext cx="391680" cy="1684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F87923B8-406A-4367-A00A-8CCA3E4105CE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592400" y="941396"/>
                  <a:ext cx="4003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6A63E64E-0469-45C3-94C0-916C29F7ED11}"/>
                    </a:ext>
                  </a:extLst>
                </p14:cNvPr>
                <p14:cNvContentPartPr/>
                <p14:nvPr/>
              </p14:nvContentPartPr>
              <p14:xfrm>
                <a:off x="4953480" y="895676"/>
                <a:ext cx="204840" cy="2347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6A63E64E-0469-45C3-94C0-916C29F7ED1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949160" y="891356"/>
                  <a:ext cx="21348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14A295E2-6132-4B46-9EF7-0FE9328D22FF}"/>
                    </a:ext>
                  </a:extLst>
                </p14:cNvPr>
                <p14:cNvContentPartPr/>
                <p14:nvPr/>
              </p14:nvContentPartPr>
              <p14:xfrm>
                <a:off x="5186400" y="955796"/>
                <a:ext cx="157320" cy="1774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14A295E2-6132-4B46-9EF7-0FE9328D22F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182080" y="951476"/>
                  <a:ext cx="1659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B978C94C-C654-466B-8AED-973029B06FC5}"/>
                    </a:ext>
                  </a:extLst>
                </p14:cNvPr>
                <p14:cNvContentPartPr/>
                <p14:nvPr/>
              </p14:nvContentPartPr>
              <p14:xfrm>
                <a:off x="5401680" y="944996"/>
                <a:ext cx="267480" cy="2041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B978C94C-C654-466B-8AED-973029B06FC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397360" y="940676"/>
                  <a:ext cx="2761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F72103BD-6A58-4D9F-AAC4-D0FC491C6EE6}"/>
                    </a:ext>
                  </a:extLst>
                </p14:cNvPr>
                <p14:cNvContentPartPr/>
                <p14:nvPr/>
              </p14:nvContentPartPr>
              <p14:xfrm>
                <a:off x="5994960" y="933836"/>
                <a:ext cx="317520" cy="1987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F72103BD-6A58-4D9F-AAC4-D0FC491C6EE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990640" y="929516"/>
                  <a:ext cx="3261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59FEB497-04B1-4578-AF29-A0BCAE6E7C77}"/>
                    </a:ext>
                  </a:extLst>
                </p14:cNvPr>
                <p14:cNvContentPartPr/>
                <p14:nvPr/>
              </p14:nvContentPartPr>
              <p14:xfrm>
                <a:off x="6287280" y="652316"/>
                <a:ext cx="71640" cy="4953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59FEB497-04B1-4578-AF29-A0BCAE6E7C7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282960" y="647996"/>
                  <a:ext cx="8028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B621F437-0C44-4A9C-9A89-DEEF478D4939}"/>
                    </a:ext>
                  </a:extLst>
                </p14:cNvPr>
                <p14:cNvContentPartPr/>
                <p14:nvPr/>
              </p14:nvContentPartPr>
              <p14:xfrm>
                <a:off x="6473400" y="938156"/>
                <a:ext cx="477360" cy="2034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B621F437-0C44-4A9C-9A89-DEEF478D493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469080" y="933836"/>
                  <a:ext cx="4860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70BF5960-9C8D-4484-88A1-A15003C7D2DE}"/>
                    </a:ext>
                  </a:extLst>
                </p14:cNvPr>
                <p14:cNvContentPartPr/>
                <p14:nvPr/>
              </p14:nvContentPartPr>
              <p14:xfrm>
                <a:off x="7161720" y="747356"/>
                <a:ext cx="167040" cy="4946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70BF5960-9C8D-4484-88A1-A15003C7D2D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157400" y="743036"/>
                  <a:ext cx="17568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90DE552-B83A-45E8-9485-AE790867F98F}"/>
                    </a:ext>
                  </a:extLst>
                </p14:cNvPr>
                <p14:cNvContentPartPr/>
                <p14:nvPr/>
              </p14:nvContentPartPr>
              <p14:xfrm>
                <a:off x="7463400" y="816836"/>
                <a:ext cx="243360" cy="3589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90DE552-B83A-45E8-9485-AE790867F98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459080" y="812516"/>
                  <a:ext cx="25200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681C659B-8AA7-45A1-8489-385CD26123EF}"/>
                    </a:ext>
                  </a:extLst>
                </p14:cNvPr>
                <p14:cNvContentPartPr/>
                <p14:nvPr/>
              </p14:nvContentPartPr>
              <p14:xfrm>
                <a:off x="7751400" y="1059116"/>
                <a:ext cx="217080" cy="1353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681C659B-8AA7-45A1-8489-385CD26123E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747080" y="1054796"/>
                  <a:ext cx="2257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F87265BF-431C-4603-977C-134EAD96E3D2}"/>
                    </a:ext>
                  </a:extLst>
                </p14:cNvPr>
                <p14:cNvContentPartPr/>
                <p14:nvPr/>
              </p14:nvContentPartPr>
              <p14:xfrm>
                <a:off x="8050920" y="995756"/>
                <a:ext cx="90720" cy="1904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F87265BF-431C-4603-977C-134EAD96E3D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046600" y="991436"/>
                  <a:ext cx="99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654DAE71-855F-4124-85A8-80718CF28998}"/>
                    </a:ext>
                  </a:extLst>
                </p14:cNvPr>
                <p14:cNvContentPartPr/>
                <p14:nvPr/>
              </p14:nvContentPartPr>
              <p14:xfrm>
                <a:off x="8501280" y="997556"/>
                <a:ext cx="369720" cy="1638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654DAE71-855F-4124-85A8-80718CF2899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496960" y="993236"/>
                  <a:ext cx="3783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0EF40FA-AFD2-4A2F-B3EF-254E9216306E}"/>
                    </a:ext>
                  </a:extLst>
                </p14:cNvPr>
                <p14:cNvContentPartPr/>
                <p14:nvPr/>
              </p14:nvContentPartPr>
              <p14:xfrm>
                <a:off x="9148200" y="791276"/>
                <a:ext cx="565560" cy="3751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0EF40FA-AFD2-4A2F-B3EF-254E9216306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143880" y="786956"/>
                  <a:ext cx="57420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7B7DAC3D-E790-46E8-9A83-5A636DB723F1}"/>
                    </a:ext>
                  </a:extLst>
                </p14:cNvPr>
                <p14:cNvContentPartPr/>
                <p14:nvPr/>
              </p14:nvContentPartPr>
              <p14:xfrm>
                <a:off x="10124880" y="986396"/>
                <a:ext cx="302760" cy="1584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7B7DAC3D-E790-46E8-9A83-5A636DB723F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120560" y="982076"/>
                  <a:ext cx="3114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FED13A1E-3140-4B9E-9836-E8211068AAC8}"/>
                    </a:ext>
                  </a:extLst>
                </p14:cNvPr>
                <p14:cNvContentPartPr/>
                <p14:nvPr/>
              </p14:nvContentPartPr>
              <p14:xfrm>
                <a:off x="10472280" y="965156"/>
                <a:ext cx="850320" cy="2419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FED13A1E-3140-4B9E-9836-E8211068AAC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467960" y="960836"/>
                  <a:ext cx="85896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A4A1188-165B-47D5-B7E9-56A484C3AC3E}"/>
                    </a:ext>
                  </a:extLst>
                </p14:cNvPr>
                <p14:cNvContentPartPr/>
                <p14:nvPr/>
              </p14:nvContentPartPr>
              <p14:xfrm>
                <a:off x="7732320" y="1615316"/>
                <a:ext cx="292680" cy="5385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A4A1188-165B-47D5-B7E9-56A484C3AC3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728000" y="1610996"/>
                  <a:ext cx="301320" cy="54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8F1500EE-95C9-4113-9567-9AE676BAF0A2}"/>
                    </a:ext>
                  </a:extLst>
                </p14:cNvPr>
                <p14:cNvContentPartPr/>
                <p14:nvPr/>
              </p14:nvContentPartPr>
              <p14:xfrm>
                <a:off x="8120400" y="1662836"/>
                <a:ext cx="364680" cy="115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8F1500EE-95C9-4113-9567-9AE676BAF0A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116080" y="1658516"/>
                  <a:ext cx="37332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CD138E43-F508-4CC4-9F59-E7C778F92084}"/>
                    </a:ext>
                  </a:extLst>
                </p14:cNvPr>
                <p14:cNvContentPartPr/>
                <p14:nvPr/>
              </p14:nvContentPartPr>
              <p14:xfrm>
                <a:off x="8518560" y="1684436"/>
                <a:ext cx="109800" cy="820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CD138E43-F508-4CC4-9F59-E7C778F9208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514240" y="1680116"/>
                  <a:ext cx="118440" cy="9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61DAE62-E26C-4613-8118-4B230ED235B4}"/>
                    </a:ext>
                  </a:extLst>
                </p14:cNvPr>
                <p14:cNvContentPartPr/>
                <p14:nvPr/>
              </p14:nvContentPartPr>
              <p14:xfrm>
                <a:off x="8520000" y="1514876"/>
                <a:ext cx="8640" cy="158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61DAE62-E26C-4613-8118-4B230ED235B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515680" y="1510556"/>
                  <a:ext cx="17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4702C78-022C-4533-B5B3-E2746E5228FE}"/>
                    </a:ext>
                  </a:extLst>
                </p14:cNvPr>
                <p14:cNvContentPartPr/>
                <p14:nvPr/>
              </p14:nvContentPartPr>
              <p14:xfrm>
                <a:off x="8721600" y="1697036"/>
                <a:ext cx="198000" cy="1605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4702C78-022C-4533-B5B3-E2746E5228F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717280" y="1692716"/>
                  <a:ext cx="2066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DE0FBC67-44E1-45D6-9B8E-21D0CA04FC5B}"/>
                    </a:ext>
                  </a:extLst>
                </p14:cNvPr>
                <p14:cNvContentPartPr/>
                <p14:nvPr/>
              </p14:nvContentPartPr>
              <p14:xfrm>
                <a:off x="9030120" y="1592276"/>
                <a:ext cx="253440" cy="1767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DE0FBC67-44E1-45D6-9B8E-21D0CA04FC5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025800" y="1587956"/>
                  <a:ext cx="2620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DF8EE40-AB59-45F1-A640-97CCBCAB7A8E}"/>
                    </a:ext>
                  </a:extLst>
                </p14:cNvPr>
                <p14:cNvContentPartPr/>
                <p14:nvPr/>
              </p14:nvContentPartPr>
              <p14:xfrm>
                <a:off x="9312360" y="1339196"/>
                <a:ext cx="75240" cy="4863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DF8EE40-AB59-45F1-A640-97CCBCAB7A8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308040" y="1334876"/>
                  <a:ext cx="83880" cy="4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1B77293-C445-4564-B83D-16660C95E3EF}"/>
                    </a:ext>
                  </a:extLst>
                </p14:cNvPr>
                <p14:cNvContentPartPr/>
                <p14:nvPr/>
              </p14:nvContentPartPr>
              <p14:xfrm>
                <a:off x="9427560" y="1586516"/>
                <a:ext cx="125640" cy="2066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1B77293-C445-4564-B83D-16660C95E3E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423240" y="1582196"/>
                  <a:ext cx="13428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46897BA-E52B-404C-A41C-C9112340C52B}"/>
                    </a:ext>
                  </a:extLst>
                </p14:cNvPr>
                <p14:cNvContentPartPr/>
                <p14:nvPr/>
              </p14:nvContentPartPr>
              <p14:xfrm>
                <a:off x="9841920" y="1620356"/>
                <a:ext cx="444600" cy="1821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46897BA-E52B-404C-A41C-C9112340C52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837600" y="1616036"/>
                  <a:ext cx="4532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4CC002B-F9D2-4902-8410-9047651837C4}"/>
                    </a:ext>
                  </a:extLst>
                </p14:cNvPr>
                <p14:cNvContentPartPr/>
                <p14:nvPr/>
              </p14:nvContentPartPr>
              <p14:xfrm>
                <a:off x="10395600" y="1577516"/>
                <a:ext cx="311760" cy="2419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4CC002B-F9D2-4902-8410-9047651837C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391280" y="1573196"/>
                  <a:ext cx="3204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B0E63BA-608D-472D-BB1E-DE506C647F8B}"/>
                    </a:ext>
                  </a:extLst>
                </p14:cNvPr>
                <p14:cNvContentPartPr/>
                <p14:nvPr/>
              </p14:nvContentPartPr>
              <p14:xfrm>
                <a:off x="10664520" y="1257836"/>
                <a:ext cx="133200" cy="627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B0E63BA-608D-472D-BB1E-DE506C647F8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660200" y="1253516"/>
                  <a:ext cx="141840" cy="63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1E9789F-9D9A-418E-9065-52C7D863188E}"/>
                    </a:ext>
                  </a:extLst>
                </p14:cNvPr>
                <p14:cNvContentPartPr/>
                <p14:nvPr/>
              </p14:nvContentPartPr>
              <p14:xfrm>
                <a:off x="103200" y="1655996"/>
                <a:ext cx="529920" cy="1857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1E9789F-9D9A-418E-9065-52C7D863188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8880" y="1651676"/>
                  <a:ext cx="5385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FDF19AA-3D79-459B-BA06-2951DB73FC8A}"/>
                    </a:ext>
                  </a:extLst>
                </p14:cNvPr>
                <p14:cNvContentPartPr/>
                <p14:nvPr/>
              </p14:nvContentPartPr>
              <p14:xfrm>
                <a:off x="692520" y="1726916"/>
                <a:ext cx="547560" cy="141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FDF19AA-3D79-459B-BA06-2951DB73FC8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8200" y="1722596"/>
                  <a:ext cx="5562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40D60B3-F433-488D-9B3E-63B47356964A}"/>
                    </a:ext>
                  </a:extLst>
                </p14:cNvPr>
                <p14:cNvContentPartPr/>
                <p14:nvPr/>
              </p14:nvContentPartPr>
              <p14:xfrm>
                <a:off x="1347360" y="1662836"/>
                <a:ext cx="84960" cy="712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40D60B3-F433-488D-9B3E-63B47356964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343040" y="1658516"/>
                  <a:ext cx="93600" cy="72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635705D-A232-48A9-A32E-7524982962D5}"/>
                    </a:ext>
                  </a:extLst>
                </p14:cNvPr>
                <p14:cNvContentPartPr/>
                <p14:nvPr/>
              </p14:nvContentPartPr>
              <p14:xfrm>
                <a:off x="1339440" y="1706036"/>
                <a:ext cx="219240" cy="1990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635705D-A232-48A9-A32E-7524982962D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335120" y="1701716"/>
                  <a:ext cx="2278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6A9F4BC-2B0D-4954-933F-9A624E67DF02}"/>
                    </a:ext>
                  </a:extLst>
                </p14:cNvPr>
                <p14:cNvContentPartPr/>
                <p14:nvPr/>
              </p14:nvContentPartPr>
              <p14:xfrm>
                <a:off x="1577400" y="1483556"/>
                <a:ext cx="299160" cy="4532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6A9F4BC-2B0D-4954-933F-9A624E67DF0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573080" y="1479236"/>
                  <a:ext cx="30780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DB3913D-EA16-4067-8BD6-AB0766C930E6}"/>
                    </a:ext>
                  </a:extLst>
                </p14:cNvPr>
                <p14:cNvContentPartPr/>
                <p14:nvPr/>
              </p14:nvContentPartPr>
              <p14:xfrm>
                <a:off x="1865400" y="1726196"/>
                <a:ext cx="232560" cy="1584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DB3913D-EA16-4067-8BD6-AB0766C930E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861080" y="1721876"/>
                  <a:ext cx="2412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70C5CEBA-7190-4293-B601-7F57C8F63C21}"/>
                    </a:ext>
                  </a:extLst>
                </p14:cNvPr>
                <p14:cNvContentPartPr/>
                <p14:nvPr/>
              </p14:nvContentPartPr>
              <p14:xfrm>
                <a:off x="2249520" y="1671476"/>
                <a:ext cx="276480" cy="1890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70C5CEBA-7190-4293-B601-7F57C8F63C2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245200" y="1667156"/>
                  <a:ext cx="2851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B6FEA6A4-5149-4763-9800-16FECC6E9702}"/>
                    </a:ext>
                  </a:extLst>
                </p14:cNvPr>
                <p14:cNvContentPartPr/>
                <p14:nvPr/>
              </p14:nvContentPartPr>
              <p14:xfrm>
                <a:off x="2536800" y="1634396"/>
                <a:ext cx="289080" cy="2430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B6FEA6A4-5149-4763-9800-16FECC6E970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532480" y="1630076"/>
                  <a:ext cx="29772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8617272F-DED3-427D-ACFB-DE0DCB2A713C}"/>
                    </a:ext>
                  </a:extLst>
                </p14:cNvPr>
                <p14:cNvContentPartPr/>
                <p14:nvPr/>
              </p14:nvContentPartPr>
              <p14:xfrm>
                <a:off x="2784840" y="1702436"/>
                <a:ext cx="498600" cy="1900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8617272F-DED3-427D-ACFB-DE0DCB2A713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780520" y="1698116"/>
                  <a:ext cx="5072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C86D5F0-FCA4-4E09-8929-BAFD4462D525}"/>
                    </a:ext>
                  </a:extLst>
                </p14:cNvPr>
                <p14:cNvContentPartPr/>
                <p14:nvPr/>
              </p14:nvContentPartPr>
              <p14:xfrm>
                <a:off x="3573600" y="1609196"/>
                <a:ext cx="578880" cy="2131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C86D5F0-FCA4-4E09-8929-BAFD4462D52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569280" y="1604876"/>
                  <a:ext cx="5875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1812A9D-8DE3-48F9-8D1F-7F5AFAF1AD8F}"/>
                    </a:ext>
                  </a:extLst>
                </p14:cNvPr>
                <p14:cNvContentPartPr/>
                <p14:nvPr/>
              </p14:nvContentPartPr>
              <p14:xfrm>
                <a:off x="4198920" y="1657796"/>
                <a:ext cx="234360" cy="2113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1812A9D-8DE3-48F9-8D1F-7F5AFAF1AD8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194600" y="1653476"/>
                  <a:ext cx="2430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7A49DA24-28EB-48B9-8EAE-97820C8F039C}"/>
                    </a:ext>
                  </a:extLst>
                </p14:cNvPr>
                <p14:cNvContentPartPr/>
                <p14:nvPr/>
              </p14:nvContentPartPr>
              <p14:xfrm>
                <a:off x="4546320" y="1733756"/>
                <a:ext cx="90000" cy="777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7A49DA24-28EB-48B9-8EAE-97820C8F039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542000" y="1729436"/>
                  <a:ext cx="986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96DEF0A9-AFF4-40A9-9731-F3B35DC68DCA}"/>
                    </a:ext>
                  </a:extLst>
                </p14:cNvPr>
                <p14:cNvContentPartPr/>
                <p14:nvPr/>
              </p14:nvContentPartPr>
              <p14:xfrm>
                <a:off x="4595640" y="1610996"/>
                <a:ext cx="33480" cy="2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96DEF0A9-AFF4-40A9-9731-F3B35DC68DC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591320" y="1606676"/>
                  <a:ext cx="421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6827189-C191-45EF-87F1-F296E77B7550}"/>
                    </a:ext>
                  </a:extLst>
                </p14:cNvPr>
                <p14:cNvContentPartPr/>
                <p14:nvPr/>
              </p14:nvContentPartPr>
              <p14:xfrm>
                <a:off x="4733880" y="1686956"/>
                <a:ext cx="361440" cy="1508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6827189-C191-45EF-87F1-F296E77B755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729560" y="1682636"/>
                  <a:ext cx="3700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EF1946F-7A32-4DB5-AF1C-9BB9F23FDAC5}"/>
                    </a:ext>
                  </a:extLst>
                </p14:cNvPr>
                <p14:cNvContentPartPr/>
                <p14:nvPr/>
              </p14:nvContentPartPr>
              <p14:xfrm>
                <a:off x="5161200" y="1676156"/>
                <a:ext cx="237600" cy="1090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EF1946F-7A32-4DB5-AF1C-9BB9F23FDAC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156880" y="1671836"/>
                  <a:ext cx="2462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02630FFB-BAFB-4029-A56B-F68CE420F8C6}"/>
                    </a:ext>
                  </a:extLst>
                </p14:cNvPr>
                <p14:cNvContentPartPr/>
                <p14:nvPr/>
              </p14:nvContentPartPr>
              <p14:xfrm>
                <a:off x="5125920" y="1718996"/>
                <a:ext cx="411480" cy="432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02630FFB-BAFB-4029-A56B-F68CE420F8C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121600" y="1714676"/>
                  <a:ext cx="42012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6A96281-90D2-4CCD-A0BB-45092F7C1F9D}"/>
                    </a:ext>
                  </a:extLst>
                </p14:cNvPr>
                <p14:cNvContentPartPr/>
                <p14:nvPr/>
              </p14:nvContentPartPr>
              <p14:xfrm>
                <a:off x="5596080" y="1658876"/>
                <a:ext cx="435240" cy="1555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6A96281-90D2-4CCD-A0BB-45092F7C1F9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591760" y="1654556"/>
                  <a:ext cx="4438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D48F0EF-6137-4EAF-94CE-74A38DC5F7B2}"/>
                    </a:ext>
                  </a:extLst>
                </p14:cNvPr>
                <p14:cNvContentPartPr/>
                <p14:nvPr/>
              </p14:nvContentPartPr>
              <p14:xfrm>
                <a:off x="6098640" y="1353956"/>
                <a:ext cx="132480" cy="5529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D48F0EF-6137-4EAF-94CE-74A38DC5F7B2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094320" y="1349636"/>
                  <a:ext cx="141120" cy="56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0575874B-928D-4AA2-A27E-2F2174E632AB}"/>
                    </a:ext>
                  </a:extLst>
                </p14:cNvPr>
                <p14:cNvContentPartPr/>
                <p14:nvPr/>
              </p14:nvContentPartPr>
              <p14:xfrm>
                <a:off x="5947800" y="1605236"/>
                <a:ext cx="240840" cy="259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0575874B-928D-4AA2-A27E-2F2174E632A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943480" y="1600916"/>
                  <a:ext cx="2494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65B449A-417A-4B32-84BD-A2D285AC8D97}"/>
                    </a:ext>
                  </a:extLst>
                </p14:cNvPr>
                <p14:cNvContentPartPr/>
                <p14:nvPr/>
              </p14:nvContentPartPr>
              <p14:xfrm>
                <a:off x="6223200" y="1695236"/>
                <a:ext cx="369000" cy="1962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65B449A-417A-4B32-84BD-A2D285AC8D9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218880" y="1690916"/>
                  <a:ext cx="3776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5BAD3225-542F-4885-A996-332124D4C19C}"/>
                    </a:ext>
                  </a:extLst>
                </p14:cNvPr>
                <p14:cNvContentPartPr/>
                <p14:nvPr/>
              </p14:nvContentPartPr>
              <p14:xfrm>
                <a:off x="6520560" y="1417676"/>
                <a:ext cx="221400" cy="635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5BAD3225-542F-4885-A996-332124D4C19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516240" y="1413356"/>
                  <a:ext cx="230040" cy="64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561F8DC2-DA61-4FB6-A8D3-258404A55419}"/>
                    </a:ext>
                  </a:extLst>
                </p14:cNvPr>
                <p14:cNvContentPartPr/>
                <p14:nvPr/>
              </p14:nvContentPartPr>
              <p14:xfrm>
                <a:off x="7021680" y="1663916"/>
                <a:ext cx="365760" cy="1767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561F8DC2-DA61-4FB6-A8D3-258404A5541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017360" y="1659596"/>
                  <a:ext cx="3744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0A84AE3-AB31-4D78-9242-14179F04A409}"/>
                    </a:ext>
                  </a:extLst>
                </p14:cNvPr>
                <p14:cNvContentPartPr/>
                <p14:nvPr/>
              </p14:nvContentPartPr>
              <p14:xfrm>
                <a:off x="149640" y="2352956"/>
                <a:ext cx="470880" cy="2185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0A84AE3-AB31-4D78-9242-14179F04A40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45320" y="2348636"/>
                  <a:ext cx="4795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FEF80220-0B6C-44EC-A9F6-FCE2CE476772}"/>
                    </a:ext>
                  </a:extLst>
                </p14:cNvPr>
                <p14:cNvContentPartPr/>
                <p14:nvPr/>
              </p14:nvContentPartPr>
              <p14:xfrm>
                <a:off x="687120" y="2039756"/>
                <a:ext cx="296280" cy="5392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FEF80220-0B6C-44EC-A9F6-FCE2CE47677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82800" y="2035436"/>
                  <a:ext cx="30492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C943AC7-81E4-48DC-9D1C-E6961B638EEC}"/>
                    </a:ext>
                  </a:extLst>
                </p14:cNvPr>
                <p14:cNvContentPartPr/>
                <p14:nvPr/>
              </p14:nvContentPartPr>
              <p14:xfrm>
                <a:off x="955680" y="2011676"/>
                <a:ext cx="367200" cy="6285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C943AC7-81E4-48DC-9D1C-E6961B638EE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51360" y="2007356"/>
                  <a:ext cx="375840" cy="63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790FF2E-9BB0-4792-B3AF-B42EC2AB4462}"/>
                    </a:ext>
                  </a:extLst>
                </p14:cNvPr>
                <p14:cNvContentPartPr/>
                <p14:nvPr/>
              </p14:nvContentPartPr>
              <p14:xfrm>
                <a:off x="1374720" y="2447636"/>
                <a:ext cx="406800" cy="1821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790FF2E-9BB0-4792-B3AF-B42EC2AB446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370400" y="2443316"/>
                  <a:ext cx="4154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656A458-2CD4-452E-9572-471695607D26}"/>
                    </a:ext>
                  </a:extLst>
                </p14:cNvPr>
                <p14:cNvContentPartPr/>
                <p14:nvPr/>
              </p14:nvContentPartPr>
              <p14:xfrm>
                <a:off x="1881960" y="2389316"/>
                <a:ext cx="300240" cy="2570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656A458-2CD4-452E-9572-471695607D2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877640" y="2384996"/>
                  <a:ext cx="30888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B1314F5-78EC-4522-A0EB-046ACF7A502B}"/>
                    </a:ext>
                  </a:extLst>
                </p14:cNvPr>
                <p14:cNvContentPartPr/>
                <p14:nvPr/>
              </p14:nvContentPartPr>
              <p14:xfrm>
                <a:off x="2177520" y="2376716"/>
                <a:ext cx="282600" cy="2095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B1314F5-78EC-4522-A0EB-046ACF7A502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173200" y="2372396"/>
                  <a:ext cx="2912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4E7E275E-967E-43C4-8815-CDFA905B8720}"/>
                    </a:ext>
                  </a:extLst>
                </p14:cNvPr>
                <p14:cNvContentPartPr/>
                <p14:nvPr/>
              </p14:nvContentPartPr>
              <p14:xfrm>
                <a:off x="2590080" y="2370956"/>
                <a:ext cx="324000" cy="2487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4E7E275E-967E-43C4-8815-CDFA905B872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585760" y="2366636"/>
                  <a:ext cx="3326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D48EAFB-F905-409D-9492-57027A722308}"/>
                    </a:ext>
                  </a:extLst>
                </p14:cNvPr>
                <p14:cNvContentPartPr/>
                <p14:nvPr/>
              </p14:nvContentPartPr>
              <p14:xfrm>
                <a:off x="2964480" y="2365916"/>
                <a:ext cx="442440" cy="2714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D48EAFB-F905-409D-9492-57027A72230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960160" y="2361596"/>
                  <a:ext cx="45108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8BFD1AAF-0A20-445B-931E-4E3B22CE8689}"/>
                    </a:ext>
                  </a:extLst>
                </p14:cNvPr>
                <p14:cNvContentPartPr/>
                <p14:nvPr/>
              </p14:nvContentPartPr>
              <p14:xfrm>
                <a:off x="3641280" y="2121836"/>
                <a:ext cx="300600" cy="5734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8BFD1AAF-0A20-445B-931E-4E3B22CE868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636960" y="2117516"/>
                  <a:ext cx="309240" cy="58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55E90F7-D111-4DFA-BE44-160A7C532BA3}"/>
                    </a:ext>
                  </a:extLst>
                </p14:cNvPr>
                <p14:cNvContentPartPr/>
                <p14:nvPr/>
              </p14:nvContentPartPr>
              <p14:xfrm>
                <a:off x="4124400" y="2361236"/>
                <a:ext cx="522000" cy="2044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55E90F7-D111-4DFA-BE44-160A7C532BA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120080" y="2356916"/>
                  <a:ext cx="5306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4453AE5A-0A31-4F23-955C-573A4ED0D921}"/>
                    </a:ext>
                  </a:extLst>
                </p14:cNvPr>
                <p14:cNvContentPartPr/>
                <p14:nvPr/>
              </p14:nvContentPartPr>
              <p14:xfrm>
                <a:off x="4678080" y="2407676"/>
                <a:ext cx="233640" cy="1738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4453AE5A-0A31-4F23-955C-573A4ED0D92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673760" y="2403356"/>
                  <a:ext cx="2422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248C118D-CE73-4643-BBC3-4509B6F77F1D}"/>
                    </a:ext>
                  </a:extLst>
                </p14:cNvPr>
                <p14:cNvContentPartPr/>
                <p14:nvPr/>
              </p14:nvContentPartPr>
              <p14:xfrm>
                <a:off x="5482680" y="2140556"/>
                <a:ext cx="68040" cy="4968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248C118D-CE73-4643-BBC3-4509B6F77F1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478360" y="2136236"/>
                  <a:ext cx="7668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BCBCFCDC-84AF-4556-9CBC-53C55BDD62BE}"/>
                    </a:ext>
                  </a:extLst>
                </p14:cNvPr>
                <p14:cNvContentPartPr/>
                <p14:nvPr/>
              </p14:nvContentPartPr>
              <p14:xfrm>
                <a:off x="5407800" y="2083676"/>
                <a:ext cx="410760" cy="5299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BCBCFCDC-84AF-4556-9CBC-53C55BDD62B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403480" y="2079356"/>
                  <a:ext cx="41940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10A23CB6-D004-4D4D-B77D-D767D53E5826}"/>
                    </a:ext>
                  </a:extLst>
                </p14:cNvPr>
                <p14:cNvContentPartPr/>
                <p14:nvPr/>
              </p14:nvContentPartPr>
              <p14:xfrm>
                <a:off x="5815680" y="2481476"/>
                <a:ext cx="247680" cy="1047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10A23CB6-D004-4D4D-B77D-D767D53E582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811360" y="2477156"/>
                  <a:ext cx="2563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6A3707E9-B706-4419-94FC-FE143221E859}"/>
                    </a:ext>
                  </a:extLst>
                </p14:cNvPr>
                <p14:cNvContentPartPr/>
                <p14:nvPr/>
              </p14:nvContentPartPr>
              <p14:xfrm>
                <a:off x="6100800" y="2199236"/>
                <a:ext cx="379080" cy="7704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6A3707E9-B706-4419-94FC-FE143221E85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096480" y="2194916"/>
                  <a:ext cx="387720" cy="77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410C402-0360-4C71-895B-49552FDCC797}"/>
                    </a:ext>
                  </a:extLst>
                </p14:cNvPr>
                <p14:cNvContentPartPr/>
                <p14:nvPr/>
              </p14:nvContentPartPr>
              <p14:xfrm>
                <a:off x="6144360" y="2544836"/>
                <a:ext cx="151560" cy="25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410C402-0360-4C71-895B-49552FDCC79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140040" y="2540516"/>
                  <a:ext cx="160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B214481-160C-45C3-9FE4-1FA91D965A97}"/>
                    </a:ext>
                  </a:extLst>
                </p14:cNvPr>
                <p14:cNvContentPartPr/>
                <p14:nvPr/>
              </p14:nvContentPartPr>
              <p14:xfrm>
                <a:off x="6389880" y="2209676"/>
                <a:ext cx="357480" cy="7758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B214481-160C-45C3-9FE4-1FA91D965A9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385560" y="2205356"/>
                  <a:ext cx="366120" cy="78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ADC29B32-5FAC-4846-A3E2-E37219D3E966}"/>
                    </a:ext>
                  </a:extLst>
                </p14:cNvPr>
                <p14:cNvContentPartPr/>
                <p14:nvPr/>
              </p14:nvContentPartPr>
              <p14:xfrm>
                <a:off x="6406800" y="2547356"/>
                <a:ext cx="174960" cy="36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ADC29B32-5FAC-4846-A3E2-E37219D3E96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402480" y="2543036"/>
                  <a:ext cx="18360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4C7A2B2-F48F-453E-8C9C-4068F1947F40}"/>
                    </a:ext>
                  </a:extLst>
                </p14:cNvPr>
                <p14:cNvContentPartPr/>
                <p14:nvPr/>
              </p14:nvContentPartPr>
              <p14:xfrm>
                <a:off x="6728640" y="2405156"/>
                <a:ext cx="91800" cy="1584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4C7A2B2-F48F-453E-8C9C-4068F1947F4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724320" y="2400836"/>
                  <a:ext cx="10044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5313568E-181C-48C0-AD3E-F95FDC401FA5}"/>
                    </a:ext>
                  </a:extLst>
                </p14:cNvPr>
                <p14:cNvContentPartPr/>
                <p14:nvPr/>
              </p14:nvContentPartPr>
              <p14:xfrm>
                <a:off x="6930240" y="2488676"/>
                <a:ext cx="221760" cy="1688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5313568E-181C-48C0-AD3E-F95FDC401FA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925920" y="2484356"/>
                  <a:ext cx="2304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37290EFA-EEB2-40C3-A187-629495D6C4CF}"/>
                    </a:ext>
                  </a:extLst>
                </p14:cNvPr>
                <p14:cNvContentPartPr/>
                <p14:nvPr/>
              </p14:nvContentPartPr>
              <p14:xfrm>
                <a:off x="7211040" y="2434676"/>
                <a:ext cx="132120" cy="1371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37290EFA-EEB2-40C3-A187-629495D6C4C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206720" y="2430356"/>
                  <a:ext cx="1407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50F6E26D-12F9-42E9-A57E-6BFCC91554D6}"/>
                    </a:ext>
                  </a:extLst>
                </p14:cNvPr>
                <p14:cNvContentPartPr/>
                <p14:nvPr/>
              </p14:nvContentPartPr>
              <p14:xfrm>
                <a:off x="7409400" y="2164676"/>
                <a:ext cx="227160" cy="5475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50F6E26D-12F9-42E9-A57E-6BFCC91554D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405080" y="2160356"/>
                  <a:ext cx="235800" cy="55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60704BD-CD6C-4E68-829D-A14478A6462E}"/>
                    </a:ext>
                  </a:extLst>
                </p14:cNvPr>
                <p14:cNvContentPartPr/>
                <p14:nvPr/>
              </p14:nvContentPartPr>
              <p14:xfrm>
                <a:off x="7937520" y="2316236"/>
                <a:ext cx="49680" cy="1976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60704BD-CD6C-4E68-829D-A14478A6462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933200" y="2311916"/>
                  <a:ext cx="583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EC415EC8-A3AB-462B-886A-87F30D7D34DA}"/>
                    </a:ext>
                  </a:extLst>
                </p14:cNvPr>
                <p14:cNvContentPartPr/>
                <p14:nvPr/>
              </p14:nvContentPartPr>
              <p14:xfrm>
                <a:off x="8296440" y="2150636"/>
                <a:ext cx="238320" cy="3780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EC415EC8-A3AB-462B-886A-87F30D7D34D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292120" y="2146316"/>
                  <a:ext cx="246960" cy="38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275A6493-5483-4CD4-B3C0-400BA25A37D9}"/>
                    </a:ext>
                  </a:extLst>
                </p14:cNvPr>
                <p14:cNvContentPartPr/>
                <p14:nvPr/>
              </p14:nvContentPartPr>
              <p14:xfrm>
                <a:off x="9090960" y="2384276"/>
                <a:ext cx="35280" cy="501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275A6493-5483-4CD4-B3C0-400BA25A37D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086640" y="2379956"/>
                  <a:ext cx="4392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36B2FF6C-ADA1-4AA7-87FA-93D4F36DA1FA}"/>
                    </a:ext>
                  </a:extLst>
                </p14:cNvPr>
                <p14:cNvContentPartPr/>
                <p14:nvPr/>
              </p14:nvContentPartPr>
              <p14:xfrm>
                <a:off x="8997000" y="2333516"/>
                <a:ext cx="358560" cy="1908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36B2FF6C-ADA1-4AA7-87FA-93D4F36DA1F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992680" y="2329196"/>
                  <a:ext cx="3672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72E5534A-B7A8-436A-8806-582E6755D3E2}"/>
                    </a:ext>
                  </a:extLst>
                </p14:cNvPr>
                <p14:cNvContentPartPr/>
                <p14:nvPr/>
              </p14:nvContentPartPr>
              <p14:xfrm>
                <a:off x="9396600" y="2323796"/>
                <a:ext cx="264960" cy="1958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72E5534A-B7A8-436A-8806-582E6755D3E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392280" y="2319476"/>
                  <a:ext cx="2736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54F8B7A1-E3F7-46E2-B0F5-D4C436597DB6}"/>
                    </a:ext>
                  </a:extLst>
                </p14:cNvPr>
                <p14:cNvContentPartPr/>
                <p14:nvPr/>
              </p14:nvContentPartPr>
              <p14:xfrm>
                <a:off x="9736080" y="2006636"/>
                <a:ext cx="227520" cy="4752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54F8B7A1-E3F7-46E2-B0F5-D4C436597DB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731760" y="2002316"/>
                  <a:ext cx="236160" cy="4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7C73DB4-65EE-4568-8355-E17E0788B4DE}"/>
                    </a:ext>
                  </a:extLst>
                </p14:cNvPr>
                <p14:cNvContentPartPr/>
                <p14:nvPr/>
              </p14:nvContentPartPr>
              <p14:xfrm>
                <a:off x="9980880" y="2310476"/>
                <a:ext cx="128880" cy="1573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7C73DB4-65EE-4568-8355-E17E0788B4DE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976560" y="2306156"/>
                  <a:ext cx="1375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C6A813A-6512-4E2C-BC52-EC98EB5C4632}"/>
                    </a:ext>
                  </a:extLst>
                </p14:cNvPr>
                <p14:cNvContentPartPr/>
                <p14:nvPr/>
              </p14:nvContentPartPr>
              <p14:xfrm>
                <a:off x="10233960" y="2356916"/>
                <a:ext cx="216720" cy="1278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C6A813A-6512-4E2C-BC52-EC98EB5C463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229640" y="2352596"/>
                  <a:ext cx="2253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1ED8EB80-33DF-49CC-9C91-74CC617B53EF}"/>
                    </a:ext>
                  </a:extLst>
                </p14:cNvPr>
                <p14:cNvContentPartPr/>
                <p14:nvPr/>
              </p14:nvContentPartPr>
              <p14:xfrm>
                <a:off x="10521960" y="2326676"/>
                <a:ext cx="260280" cy="1609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1ED8EB80-33DF-49CC-9C91-74CC617B53EF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517640" y="2322356"/>
                  <a:ext cx="2689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E587408-3FF0-4AB2-BCDE-1176E17F022D}"/>
                    </a:ext>
                  </a:extLst>
                </p14:cNvPr>
                <p14:cNvContentPartPr/>
                <p14:nvPr/>
              </p14:nvContentPartPr>
              <p14:xfrm>
                <a:off x="10828680" y="2292116"/>
                <a:ext cx="398520" cy="1972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E587408-3FF0-4AB2-BCDE-1176E17F022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824360" y="2287796"/>
                  <a:ext cx="4071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422E9AFF-B16A-4A96-87EC-63448AEBD473}"/>
                    </a:ext>
                  </a:extLst>
                </p14:cNvPr>
                <p14:cNvContentPartPr/>
                <p14:nvPr/>
              </p14:nvContentPartPr>
              <p14:xfrm>
                <a:off x="11254560" y="2254316"/>
                <a:ext cx="84960" cy="2314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422E9AFF-B16A-4A96-87EC-63448AEBD47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250240" y="2249996"/>
                  <a:ext cx="936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05E7DBD0-98A0-40F8-9BF9-F9275CDD4717}"/>
                    </a:ext>
                  </a:extLst>
                </p14:cNvPr>
                <p14:cNvContentPartPr/>
                <p14:nvPr/>
              </p14:nvContentPartPr>
              <p14:xfrm>
                <a:off x="11468400" y="2381756"/>
                <a:ext cx="261360" cy="159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05E7DBD0-98A0-40F8-9BF9-F9275CDD471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464080" y="2377436"/>
                  <a:ext cx="2700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AB1AAFC-7F80-4A1E-908B-6F0CD946E71D}"/>
                    </a:ext>
                  </a:extLst>
                </p14:cNvPr>
                <p14:cNvContentPartPr/>
                <p14:nvPr/>
              </p14:nvContentPartPr>
              <p14:xfrm>
                <a:off x="69720" y="3047756"/>
                <a:ext cx="278280" cy="1796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AB1AAFC-7F80-4A1E-908B-6F0CD946E71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5400" y="3043436"/>
                  <a:ext cx="2869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2ECBA4D-CF96-4BA6-AB7C-F3149627E3E9}"/>
                    </a:ext>
                  </a:extLst>
                </p14:cNvPr>
                <p14:cNvContentPartPr/>
                <p14:nvPr/>
              </p14:nvContentPartPr>
              <p14:xfrm>
                <a:off x="367800" y="2749676"/>
                <a:ext cx="115200" cy="4860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2ECBA4D-CF96-4BA6-AB7C-F3149627E3E9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63480" y="2745356"/>
                  <a:ext cx="12384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FBA6151-5E6E-4CC8-BE55-63DC1A7F6CD8}"/>
                    </a:ext>
                  </a:extLst>
                </p14:cNvPr>
                <p14:cNvContentPartPr/>
                <p14:nvPr/>
              </p14:nvContentPartPr>
              <p14:xfrm>
                <a:off x="569040" y="3010316"/>
                <a:ext cx="102240" cy="246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FBA6151-5E6E-4CC8-BE55-63DC1A7F6CD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64720" y="3005996"/>
                  <a:ext cx="1108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AB681F9B-4055-48CD-B6A4-B8D31A8716F7}"/>
                    </a:ext>
                  </a:extLst>
                </p14:cNvPr>
                <p14:cNvContentPartPr/>
                <p14:nvPr/>
              </p14:nvContentPartPr>
              <p14:xfrm>
                <a:off x="1114440" y="3013196"/>
                <a:ext cx="257760" cy="2127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AB681F9B-4055-48CD-B6A4-B8D31A8716F7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10120" y="3008876"/>
                  <a:ext cx="2664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E9619460-FFE3-4761-AEAF-1673F3B4D0F2}"/>
                    </a:ext>
                  </a:extLst>
                </p14:cNvPr>
                <p14:cNvContentPartPr/>
                <p14:nvPr/>
              </p14:nvContentPartPr>
              <p14:xfrm>
                <a:off x="1358880" y="2810876"/>
                <a:ext cx="597240" cy="4539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E9619460-FFE3-4761-AEAF-1673F3B4D0F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354560" y="2806556"/>
                  <a:ext cx="60588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F559576-9A22-4730-B09D-A9756417F2F9}"/>
                    </a:ext>
                  </a:extLst>
                </p14:cNvPr>
                <p14:cNvContentPartPr/>
                <p14:nvPr/>
              </p14:nvContentPartPr>
              <p14:xfrm>
                <a:off x="1998600" y="3080876"/>
                <a:ext cx="174240" cy="1998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F559576-9A22-4730-B09D-A9756417F2F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994280" y="3076556"/>
                  <a:ext cx="1828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5BC57AEF-1960-4059-B5D4-989BF9E2AC6C}"/>
                    </a:ext>
                  </a:extLst>
                </p14:cNvPr>
                <p14:cNvContentPartPr/>
                <p14:nvPr/>
              </p14:nvContentPartPr>
              <p14:xfrm>
                <a:off x="2636880" y="3039476"/>
                <a:ext cx="291240" cy="217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5BC57AEF-1960-4059-B5D4-989BF9E2AC6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632560" y="3035156"/>
                  <a:ext cx="2998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0F66C64-F183-4617-8ADD-5D8D98047EDC}"/>
                    </a:ext>
                  </a:extLst>
                </p14:cNvPr>
                <p14:cNvContentPartPr/>
                <p14:nvPr/>
              </p14:nvContentPartPr>
              <p14:xfrm>
                <a:off x="2930640" y="3022916"/>
                <a:ext cx="213840" cy="2408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0F66C64-F183-4617-8ADD-5D8D98047ED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926320" y="3018596"/>
                  <a:ext cx="22248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71DB8863-A90D-4D8A-A5CC-D50484A2D07F}"/>
                    </a:ext>
                  </a:extLst>
                </p14:cNvPr>
                <p14:cNvContentPartPr/>
                <p14:nvPr/>
              </p14:nvContentPartPr>
              <p14:xfrm>
                <a:off x="3327000" y="3058196"/>
                <a:ext cx="249480" cy="1972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71DB8863-A90D-4D8A-A5CC-D50484A2D07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322680" y="3053876"/>
                  <a:ext cx="2581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F1E286D-8526-4C6B-A7FC-0A5576FB766A}"/>
                    </a:ext>
                  </a:extLst>
                </p14:cNvPr>
                <p14:cNvContentPartPr/>
                <p14:nvPr/>
              </p14:nvContentPartPr>
              <p14:xfrm>
                <a:off x="3596640" y="2766956"/>
                <a:ext cx="132120" cy="4881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F1E286D-8526-4C6B-A7FC-0A5576FB766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592320" y="2762636"/>
                  <a:ext cx="14076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C47D312-682C-42D0-BE4B-2F33DCE7C9D1}"/>
                    </a:ext>
                  </a:extLst>
                </p14:cNvPr>
                <p14:cNvContentPartPr/>
                <p14:nvPr/>
              </p14:nvContentPartPr>
              <p14:xfrm>
                <a:off x="3767280" y="2976836"/>
                <a:ext cx="59400" cy="2498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C47D312-682C-42D0-BE4B-2F33DCE7C9D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762960" y="2972516"/>
                  <a:ext cx="6804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21C65FC2-6CB7-4EDE-8162-9E97E2D177EC}"/>
                    </a:ext>
                  </a:extLst>
                </p14:cNvPr>
                <p14:cNvContentPartPr/>
                <p14:nvPr/>
              </p14:nvContentPartPr>
              <p14:xfrm>
                <a:off x="3892200" y="3069356"/>
                <a:ext cx="199080" cy="1926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21C65FC2-6CB7-4EDE-8162-9E97E2D177E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887880" y="3065036"/>
                  <a:ext cx="2077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847EFE4-0CB1-4348-BE8A-8BC6828089FD}"/>
                    </a:ext>
                  </a:extLst>
                </p14:cNvPr>
                <p14:cNvContentPartPr/>
                <p14:nvPr/>
              </p14:nvContentPartPr>
              <p14:xfrm>
                <a:off x="4212960" y="3024356"/>
                <a:ext cx="88200" cy="2109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847EFE4-0CB1-4348-BE8A-8BC6828089F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208640" y="3020036"/>
                  <a:ext cx="96840" cy="219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69" name="Input penna 168">
                <a:extLst>
                  <a:ext uri="{FF2B5EF4-FFF2-40B4-BE49-F238E27FC236}">
                    <a16:creationId xmlns:a16="http://schemas.microsoft.com/office/drawing/2014/main" id="{BAC4E73D-0ED1-4335-9BA5-4E2D16C023EA}"/>
                  </a:ext>
                </a:extLst>
              </p14:cNvPr>
              <p14:cNvContentPartPr/>
              <p14:nvPr/>
            </p14:nvContentPartPr>
            <p14:xfrm>
              <a:off x="4497000" y="3236036"/>
              <a:ext cx="68400" cy="47520"/>
            </p14:xfrm>
          </p:contentPart>
        </mc:Choice>
        <mc:Fallback xmlns="">
          <p:pic>
            <p:nvPicPr>
              <p:cNvPr id="169" name="Input penna 168">
                <a:extLst>
                  <a:ext uri="{FF2B5EF4-FFF2-40B4-BE49-F238E27FC236}">
                    <a16:creationId xmlns:a16="http://schemas.microsoft.com/office/drawing/2014/main" id="{BAC4E73D-0ED1-4335-9BA5-4E2D16C023EA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4492680" y="3231716"/>
                <a:ext cx="7704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70" name="Input penna 169">
                <a:extLst>
                  <a:ext uri="{FF2B5EF4-FFF2-40B4-BE49-F238E27FC236}">
                    <a16:creationId xmlns:a16="http://schemas.microsoft.com/office/drawing/2014/main" id="{731D1493-4231-4440-B494-6376514A8B85}"/>
                  </a:ext>
                </a:extLst>
              </p14:cNvPr>
              <p14:cNvContentPartPr/>
              <p14:nvPr/>
            </p14:nvContentPartPr>
            <p14:xfrm>
              <a:off x="58560" y="3483356"/>
              <a:ext cx="565920" cy="543960"/>
            </p14:xfrm>
          </p:contentPart>
        </mc:Choice>
        <mc:Fallback xmlns="">
          <p:pic>
            <p:nvPicPr>
              <p:cNvPr id="170" name="Input penna 169">
                <a:extLst>
                  <a:ext uri="{FF2B5EF4-FFF2-40B4-BE49-F238E27FC236}">
                    <a16:creationId xmlns:a16="http://schemas.microsoft.com/office/drawing/2014/main" id="{731D1493-4231-4440-B494-6376514A8B85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54240" y="3479036"/>
                <a:ext cx="574560" cy="55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71" name="Input penna 170">
                <a:extLst>
                  <a:ext uri="{FF2B5EF4-FFF2-40B4-BE49-F238E27FC236}">
                    <a16:creationId xmlns:a16="http://schemas.microsoft.com/office/drawing/2014/main" id="{15D8969E-AB78-432F-8937-D38F425B8CD4}"/>
                  </a:ext>
                </a:extLst>
              </p14:cNvPr>
              <p14:cNvContentPartPr/>
              <p14:nvPr/>
            </p14:nvContentPartPr>
            <p14:xfrm>
              <a:off x="473640" y="3826436"/>
              <a:ext cx="112680" cy="257400"/>
            </p14:xfrm>
          </p:contentPart>
        </mc:Choice>
        <mc:Fallback xmlns="">
          <p:pic>
            <p:nvPicPr>
              <p:cNvPr id="171" name="Input penna 170">
                <a:extLst>
                  <a:ext uri="{FF2B5EF4-FFF2-40B4-BE49-F238E27FC236}">
                    <a16:creationId xmlns:a16="http://schemas.microsoft.com/office/drawing/2014/main" id="{15D8969E-AB78-432F-8937-D38F425B8CD4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469320" y="3822116"/>
                <a:ext cx="121320" cy="266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72" name="Input penna 171">
                <a:extLst>
                  <a:ext uri="{FF2B5EF4-FFF2-40B4-BE49-F238E27FC236}">
                    <a16:creationId xmlns:a16="http://schemas.microsoft.com/office/drawing/2014/main" id="{6C9DA31F-687E-474F-AC1C-5BDF9833FE83}"/>
                  </a:ext>
                </a:extLst>
              </p14:cNvPr>
              <p14:cNvContentPartPr/>
              <p14:nvPr/>
            </p14:nvContentPartPr>
            <p14:xfrm>
              <a:off x="707640" y="3844076"/>
              <a:ext cx="285120" cy="180000"/>
            </p14:xfrm>
          </p:contentPart>
        </mc:Choice>
        <mc:Fallback xmlns="">
          <p:pic>
            <p:nvPicPr>
              <p:cNvPr id="172" name="Input penna 171">
                <a:extLst>
                  <a:ext uri="{FF2B5EF4-FFF2-40B4-BE49-F238E27FC236}">
                    <a16:creationId xmlns:a16="http://schemas.microsoft.com/office/drawing/2014/main" id="{6C9DA31F-687E-474F-AC1C-5BDF9833FE83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703320" y="3839756"/>
                <a:ext cx="29376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73" name="Input penna 172">
                <a:extLst>
                  <a:ext uri="{FF2B5EF4-FFF2-40B4-BE49-F238E27FC236}">
                    <a16:creationId xmlns:a16="http://schemas.microsoft.com/office/drawing/2014/main" id="{8DB6975D-C26C-4108-9249-CC953FDE04F1}"/>
                  </a:ext>
                </a:extLst>
              </p14:cNvPr>
              <p14:cNvContentPartPr/>
              <p14:nvPr/>
            </p14:nvContentPartPr>
            <p14:xfrm>
              <a:off x="1067640" y="3807356"/>
              <a:ext cx="278640" cy="243000"/>
            </p14:xfrm>
          </p:contentPart>
        </mc:Choice>
        <mc:Fallback xmlns="">
          <p:pic>
            <p:nvPicPr>
              <p:cNvPr id="173" name="Input penna 172">
                <a:extLst>
                  <a:ext uri="{FF2B5EF4-FFF2-40B4-BE49-F238E27FC236}">
                    <a16:creationId xmlns:a16="http://schemas.microsoft.com/office/drawing/2014/main" id="{8DB6975D-C26C-4108-9249-CC953FDE04F1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1063320" y="3803036"/>
                <a:ext cx="287280" cy="25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74" name="Input penna 173">
                <a:extLst>
                  <a:ext uri="{FF2B5EF4-FFF2-40B4-BE49-F238E27FC236}">
                    <a16:creationId xmlns:a16="http://schemas.microsoft.com/office/drawing/2014/main" id="{E138701E-DCBF-4182-9B26-0C92103C6D42}"/>
                  </a:ext>
                </a:extLst>
              </p14:cNvPr>
              <p14:cNvContentPartPr/>
              <p14:nvPr/>
            </p14:nvContentPartPr>
            <p14:xfrm>
              <a:off x="1431960" y="3484076"/>
              <a:ext cx="186840" cy="523800"/>
            </p14:xfrm>
          </p:contentPart>
        </mc:Choice>
        <mc:Fallback xmlns="">
          <p:pic>
            <p:nvPicPr>
              <p:cNvPr id="174" name="Input penna 173">
                <a:extLst>
                  <a:ext uri="{FF2B5EF4-FFF2-40B4-BE49-F238E27FC236}">
                    <a16:creationId xmlns:a16="http://schemas.microsoft.com/office/drawing/2014/main" id="{E138701E-DCBF-4182-9B26-0C92103C6D42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1427640" y="3479756"/>
                <a:ext cx="195480" cy="53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75" name="Input penna 174">
                <a:extLst>
                  <a:ext uri="{FF2B5EF4-FFF2-40B4-BE49-F238E27FC236}">
                    <a16:creationId xmlns:a16="http://schemas.microsoft.com/office/drawing/2014/main" id="{B7B193A5-9278-4C3F-8BD7-0C2401300154}"/>
                  </a:ext>
                </a:extLst>
              </p14:cNvPr>
              <p14:cNvContentPartPr/>
              <p14:nvPr/>
            </p14:nvContentPartPr>
            <p14:xfrm>
              <a:off x="1347720" y="3694316"/>
              <a:ext cx="196920" cy="7920"/>
            </p14:xfrm>
          </p:contentPart>
        </mc:Choice>
        <mc:Fallback xmlns="">
          <p:pic>
            <p:nvPicPr>
              <p:cNvPr id="175" name="Input penna 174">
                <a:extLst>
                  <a:ext uri="{FF2B5EF4-FFF2-40B4-BE49-F238E27FC236}">
                    <a16:creationId xmlns:a16="http://schemas.microsoft.com/office/drawing/2014/main" id="{B7B193A5-9278-4C3F-8BD7-0C2401300154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1343400" y="3689996"/>
                <a:ext cx="205560" cy="1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7715E714-3C5E-43F6-9E89-F8F72AB6FD42}"/>
                  </a:ext>
                </a:extLst>
              </p14:cNvPr>
              <p14:cNvContentPartPr/>
              <p14:nvPr/>
            </p14:nvContentPartPr>
            <p14:xfrm>
              <a:off x="1745160" y="3772076"/>
              <a:ext cx="277560" cy="22752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7715E714-3C5E-43F6-9E89-F8F72AB6FD42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1740840" y="3767756"/>
                <a:ext cx="28620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177" name="Input penna 176">
                <a:extLst>
                  <a:ext uri="{FF2B5EF4-FFF2-40B4-BE49-F238E27FC236}">
                    <a16:creationId xmlns:a16="http://schemas.microsoft.com/office/drawing/2014/main" id="{F9A5AC87-08D6-4AAA-96EA-01C92A587CD9}"/>
                  </a:ext>
                </a:extLst>
              </p14:cNvPr>
              <p14:cNvContentPartPr/>
              <p14:nvPr/>
            </p14:nvContentPartPr>
            <p14:xfrm>
              <a:off x="2311800" y="3791876"/>
              <a:ext cx="267480" cy="204120"/>
            </p14:xfrm>
          </p:contentPart>
        </mc:Choice>
        <mc:Fallback xmlns="">
          <p:pic>
            <p:nvPicPr>
              <p:cNvPr id="177" name="Input penna 176">
                <a:extLst>
                  <a:ext uri="{FF2B5EF4-FFF2-40B4-BE49-F238E27FC236}">
                    <a16:creationId xmlns:a16="http://schemas.microsoft.com/office/drawing/2014/main" id="{F9A5AC87-08D6-4AAA-96EA-01C92A587CD9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2307480" y="3787556"/>
                <a:ext cx="27612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178" name="Input penna 177">
                <a:extLst>
                  <a:ext uri="{FF2B5EF4-FFF2-40B4-BE49-F238E27FC236}">
                    <a16:creationId xmlns:a16="http://schemas.microsoft.com/office/drawing/2014/main" id="{61229AE2-6BC2-487B-8BC8-B058CED94EA9}"/>
                  </a:ext>
                </a:extLst>
              </p14:cNvPr>
              <p14:cNvContentPartPr/>
              <p14:nvPr/>
            </p14:nvContentPartPr>
            <p14:xfrm>
              <a:off x="2617440" y="3831116"/>
              <a:ext cx="284400" cy="198360"/>
            </p14:xfrm>
          </p:contentPart>
        </mc:Choice>
        <mc:Fallback xmlns="">
          <p:pic>
            <p:nvPicPr>
              <p:cNvPr id="178" name="Input penna 177">
                <a:extLst>
                  <a:ext uri="{FF2B5EF4-FFF2-40B4-BE49-F238E27FC236}">
                    <a16:creationId xmlns:a16="http://schemas.microsoft.com/office/drawing/2014/main" id="{61229AE2-6BC2-487B-8BC8-B058CED94EA9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2613120" y="3826796"/>
                <a:ext cx="29304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79" name="Input penna 178">
                <a:extLst>
                  <a:ext uri="{FF2B5EF4-FFF2-40B4-BE49-F238E27FC236}">
                    <a16:creationId xmlns:a16="http://schemas.microsoft.com/office/drawing/2014/main" id="{77AAADA1-E77B-47E9-BC9C-CA1BDE25AD4F}"/>
                  </a:ext>
                </a:extLst>
              </p14:cNvPr>
              <p14:cNvContentPartPr/>
              <p14:nvPr/>
            </p14:nvContentPartPr>
            <p14:xfrm>
              <a:off x="3037920" y="3829316"/>
              <a:ext cx="357480" cy="182880"/>
            </p14:xfrm>
          </p:contentPart>
        </mc:Choice>
        <mc:Fallback xmlns="">
          <p:pic>
            <p:nvPicPr>
              <p:cNvPr id="179" name="Input penna 178">
                <a:extLst>
                  <a:ext uri="{FF2B5EF4-FFF2-40B4-BE49-F238E27FC236}">
                    <a16:creationId xmlns:a16="http://schemas.microsoft.com/office/drawing/2014/main" id="{77AAADA1-E77B-47E9-BC9C-CA1BDE25AD4F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3033600" y="3824996"/>
                <a:ext cx="3661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DA3DBC90-18B5-4254-8CD4-38C50B9732F1}"/>
                  </a:ext>
                </a:extLst>
              </p14:cNvPr>
              <p14:cNvContentPartPr/>
              <p14:nvPr/>
            </p14:nvContentPartPr>
            <p14:xfrm>
              <a:off x="3410520" y="3827876"/>
              <a:ext cx="531360" cy="18108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DA3DBC90-18B5-4254-8CD4-38C50B9732F1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3406200" y="3823556"/>
                <a:ext cx="54000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6B3C3155-01E4-4805-B6DA-CE775A1858E8}"/>
                  </a:ext>
                </a:extLst>
              </p14:cNvPr>
              <p14:cNvContentPartPr/>
              <p14:nvPr/>
            </p14:nvContentPartPr>
            <p14:xfrm>
              <a:off x="3823080" y="3705836"/>
              <a:ext cx="34200" cy="2268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6B3C3155-01E4-4805-B6DA-CE775A1858E8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3818760" y="3701516"/>
                <a:ext cx="4284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57DB26F7-2993-4860-92BB-7979511DF5F8}"/>
                  </a:ext>
                </a:extLst>
              </p14:cNvPr>
              <p14:cNvContentPartPr/>
              <p14:nvPr/>
            </p14:nvContentPartPr>
            <p14:xfrm>
              <a:off x="4086240" y="3787916"/>
              <a:ext cx="222480" cy="17604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57DB26F7-2993-4860-92BB-7979511DF5F8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4081920" y="3783596"/>
                <a:ext cx="23112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83" name="Input penna 182">
                <a:extLst>
                  <a:ext uri="{FF2B5EF4-FFF2-40B4-BE49-F238E27FC236}">
                    <a16:creationId xmlns:a16="http://schemas.microsoft.com/office/drawing/2014/main" id="{065E377D-2094-4BF5-A037-EFFE55CB6AA5}"/>
                  </a:ext>
                </a:extLst>
              </p14:cNvPr>
              <p14:cNvContentPartPr/>
              <p14:nvPr/>
            </p14:nvContentPartPr>
            <p14:xfrm>
              <a:off x="4382160" y="3790436"/>
              <a:ext cx="77400" cy="615600"/>
            </p14:xfrm>
          </p:contentPart>
        </mc:Choice>
        <mc:Fallback xmlns="">
          <p:pic>
            <p:nvPicPr>
              <p:cNvPr id="183" name="Input penna 182">
                <a:extLst>
                  <a:ext uri="{FF2B5EF4-FFF2-40B4-BE49-F238E27FC236}">
                    <a16:creationId xmlns:a16="http://schemas.microsoft.com/office/drawing/2014/main" id="{065E377D-2094-4BF5-A037-EFFE55CB6AA5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4377840" y="3786116"/>
                <a:ext cx="86040" cy="62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84" name="Input penna 183">
                <a:extLst>
                  <a:ext uri="{FF2B5EF4-FFF2-40B4-BE49-F238E27FC236}">
                    <a16:creationId xmlns:a16="http://schemas.microsoft.com/office/drawing/2014/main" id="{A8B15D5B-1D48-4734-9CCC-A941B7ECF188}"/>
                  </a:ext>
                </a:extLst>
              </p14:cNvPr>
              <p14:cNvContentPartPr/>
              <p14:nvPr/>
            </p14:nvContentPartPr>
            <p14:xfrm>
              <a:off x="4386840" y="3784676"/>
              <a:ext cx="224280" cy="196560"/>
            </p14:xfrm>
          </p:contentPart>
        </mc:Choice>
        <mc:Fallback xmlns="">
          <p:pic>
            <p:nvPicPr>
              <p:cNvPr id="184" name="Input penna 183">
                <a:extLst>
                  <a:ext uri="{FF2B5EF4-FFF2-40B4-BE49-F238E27FC236}">
                    <a16:creationId xmlns:a16="http://schemas.microsoft.com/office/drawing/2014/main" id="{A8B15D5B-1D48-4734-9CCC-A941B7ECF188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4382520" y="3780356"/>
                <a:ext cx="23292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185" name="Input penna 184">
                <a:extLst>
                  <a:ext uri="{FF2B5EF4-FFF2-40B4-BE49-F238E27FC236}">
                    <a16:creationId xmlns:a16="http://schemas.microsoft.com/office/drawing/2014/main" id="{3583C50D-52AD-48BF-BA53-C47F2AE834B1}"/>
                  </a:ext>
                </a:extLst>
              </p14:cNvPr>
              <p14:cNvContentPartPr/>
              <p14:nvPr/>
            </p14:nvContentPartPr>
            <p14:xfrm>
              <a:off x="4644600" y="3797996"/>
              <a:ext cx="300240" cy="192960"/>
            </p14:xfrm>
          </p:contentPart>
        </mc:Choice>
        <mc:Fallback xmlns="">
          <p:pic>
            <p:nvPicPr>
              <p:cNvPr id="185" name="Input penna 184">
                <a:extLst>
                  <a:ext uri="{FF2B5EF4-FFF2-40B4-BE49-F238E27FC236}">
                    <a16:creationId xmlns:a16="http://schemas.microsoft.com/office/drawing/2014/main" id="{3583C50D-52AD-48BF-BA53-C47F2AE834B1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4640280" y="3793676"/>
                <a:ext cx="30888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4831966C-1AD2-43B1-A67C-2B892382FD2C}"/>
                  </a:ext>
                </a:extLst>
              </p14:cNvPr>
              <p14:cNvContentPartPr/>
              <p14:nvPr/>
            </p14:nvContentPartPr>
            <p14:xfrm>
              <a:off x="4936920" y="3824636"/>
              <a:ext cx="210240" cy="18504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4831966C-1AD2-43B1-A67C-2B892382FD2C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4932600" y="3820316"/>
                <a:ext cx="218880" cy="19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DD1743F3-2473-447E-818F-33390D29CEBB}"/>
                  </a:ext>
                </a:extLst>
              </p14:cNvPr>
              <p14:cNvContentPartPr/>
              <p14:nvPr/>
            </p14:nvContentPartPr>
            <p14:xfrm>
              <a:off x="5240400" y="3829316"/>
              <a:ext cx="263880" cy="19368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DD1743F3-2473-447E-818F-33390D29CEBB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5236080" y="3824996"/>
                <a:ext cx="27252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6B1E95AA-83A2-4CD1-A55A-62E8CD18CB25}"/>
                  </a:ext>
                </a:extLst>
              </p14:cNvPr>
              <p14:cNvContentPartPr/>
              <p14:nvPr/>
            </p14:nvContentPartPr>
            <p14:xfrm>
              <a:off x="5483040" y="3491636"/>
              <a:ext cx="79200" cy="57816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6B1E95AA-83A2-4CD1-A55A-62E8CD18CB25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5478720" y="3487316"/>
                <a:ext cx="87840" cy="58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B6E2720B-C9E6-44B1-9FEC-B6934A8F9237}"/>
                  </a:ext>
                </a:extLst>
              </p14:cNvPr>
              <p14:cNvContentPartPr/>
              <p14:nvPr/>
            </p14:nvContentPartPr>
            <p14:xfrm>
              <a:off x="5614440" y="3905636"/>
              <a:ext cx="174960" cy="17136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B6E2720B-C9E6-44B1-9FEC-B6934A8F9237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5610120" y="3901316"/>
                <a:ext cx="1836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194" name="Input penna 193">
                <a:extLst>
                  <a:ext uri="{FF2B5EF4-FFF2-40B4-BE49-F238E27FC236}">
                    <a16:creationId xmlns:a16="http://schemas.microsoft.com/office/drawing/2014/main" id="{13720BD9-C7F6-4B74-9B66-AF28187E0BC0}"/>
                  </a:ext>
                </a:extLst>
              </p14:cNvPr>
              <p14:cNvContentPartPr/>
              <p14:nvPr/>
            </p14:nvContentPartPr>
            <p14:xfrm>
              <a:off x="6188280" y="3825356"/>
              <a:ext cx="266760" cy="204480"/>
            </p14:xfrm>
          </p:contentPart>
        </mc:Choice>
        <mc:Fallback xmlns="">
          <p:pic>
            <p:nvPicPr>
              <p:cNvPr id="194" name="Input penna 193">
                <a:extLst>
                  <a:ext uri="{FF2B5EF4-FFF2-40B4-BE49-F238E27FC236}">
                    <a16:creationId xmlns:a16="http://schemas.microsoft.com/office/drawing/2014/main" id="{13720BD9-C7F6-4B74-9B66-AF28187E0BC0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6183960" y="3821036"/>
                <a:ext cx="275400" cy="21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86F431D7-06AE-4149-99E2-FA6BACB5DD42}"/>
                  </a:ext>
                </a:extLst>
              </p14:cNvPr>
              <p14:cNvContentPartPr/>
              <p14:nvPr/>
            </p14:nvContentPartPr>
            <p14:xfrm>
              <a:off x="6413640" y="3962516"/>
              <a:ext cx="95400" cy="7596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86F431D7-06AE-4149-99E2-FA6BACB5DD42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6409320" y="3958196"/>
                <a:ext cx="104040" cy="8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DD3A0E5D-5F01-41DB-B346-8858176CB479}"/>
                  </a:ext>
                </a:extLst>
              </p14:cNvPr>
              <p14:cNvContentPartPr/>
              <p14:nvPr/>
            </p14:nvContentPartPr>
            <p14:xfrm>
              <a:off x="6573840" y="3593156"/>
              <a:ext cx="262800" cy="46044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DD3A0E5D-5F01-41DB-B346-8858176CB479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6569520" y="3588836"/>
                <a:ext cx="271440" cy="46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197" name="Input penna 196">
                <a:extLst>
                  <a:ext uri="{FF2B5EF4-FFF2-40B4-BE49-F238E27FC236}">
                    <a16:creationId xmlns:a16="http://schemas.microsoft.com/office/drawing/2014/main" id="{87102B25-819B-4E34-A6DE-189C011F9C57}"/>
                  </a:ext>
                </a:extLst>
              </p14:cNvPr>
              <p14:cNvContentPartPr/>
              <p14:nvPr/>
            </p14:nvContentPartPr>
            <p14:xfrm>
              <a:off x="7094760" y="3632036"/>
              <a:ext cx="424440" cy="852480"/>
            </p14:xfrm>
          </p:contentPart>
        </mc:Choice>
        <mc:Fallback xmlns="">
          <p:pic>
            <p:nvPicPr>
              <p:cNvPr id="197" name="Input penna 196">
                <a:extLst>
                  <a:ext uri="{FF2B5EF4-FFF2-40B4-BE49-F238E27FC236}">
                    <a16:creationId xmlns:a16="http://schemas.microsoft.com/office/drawing/2014/main" id="{87102B25-819B-4E34-A6DE-189C011F9C57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7090440" y="3627716"/>
                <a:ext cx="433080" cy="86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CF2FC637-CA6B-43AF-8A86-C23FC40AE2EA}"/>
                  </a:ext>
                </a:extLst>
              </p14:cNvPr>
              <p14:cNvContentPartPr/>
              <p14:nvPr/>
            </p14:nvContentPartPr>
            <p14:xfrm>
              <a:off x="7138320" y="4058636"/>
              <a:ext cx="176400" cy="2484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CF2FC637-CA6B-43AF-8A86-C23FC40AE2EA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7134000" y="4054316"/>
                <a:ext cx="18504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199" name="Input penna 198">
                <a:extLst>
                  <a:ext uri="{FF2B5EF4-FFF2-40B4-BE49-F238E27FC236}">
                    <a16:creationId xmlns:a16="http://schemas.microsoft.com/office/drawing/2014/main" id="{F9364186-720C-4B35-BE94-ED16DF5E7FD9}"/>
                  </a:ext>
                </a:extLst>
              </p14:cNvPr>
              <p14:cNvContentPartPr/>
              <p14:nvPr/>
            </p14:nvContentPartPr>
            <p14:xfrm>
              <a:off x="7468440" y="3966476"/>
              <a:ext cx="351360" cy="138960"/>
            </p14:xfrm>
          </p:contentPart>
        </mc:Choice>
        <mc:Fallback xmlns="">
          <p:pic>
            <p:nvPicPr>
              <p:cNvPr id="199" name="Input penna 198">
                <a:extLst>
                  <a:ext uri="{FF2B5EF4-FFF2-40B4-BE49-F238E27FC236}">
                    <a16:creationId xmlns:a16="http://schemas.microsoft.com/office/drawing/2014/main" id="{F9364186-720C-4B35-BE94-ED16DF5E7FD9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7464120" y="3962156"/>
                <a:ext cx="36000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B667A629-9B2D-4134-AB6D-247467395C82}"/>
                  </a:ext>
                </a:extLst>
              </p14:cNvPr>
              <p14:cNvContentPartPr/>
              <p14:nvPr/>
            </p14:nvContentPartPr>
            <p14:xfrm>
              <a:off x="7974240" y="3652196"/>
              <a:ext cx="126000" cy="42120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B667A629-9B2D-4134-AB6D-247467395C82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7969920" y="3647876"/>
                <a:ext cx="13464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01" name="Input penna 200">
                <a:extLst>
                  <a:ext uri="{FF2B5EF4-FFF2-40B4-BE49-F238E27FC236}">
                    <a16:creationId xmlns:a16="http://schemas.microsoft.com/office/drawing/2014/main" id="{C23D90AF-2347-4A87-A91F-66246EA7360F}"/>
                  </a:ext>
                </a:extLst>
              </p14:cNvPr>
              <p14:cNvContentPartPr/>
              <p14:nvPr/>
            </p14:nvContentPartPr>
            <p14:xfrm>
              <a:off x="7773000" y="3875396"/>
              <a:ext cx="200520" cy="10080"/>
            </p14:xfrm>
          </p:contentPart>
        </mc:Choice>
        <mc:Fallback xmlns="">
          <p:pic>
            <p:nvPicPr>
              <p:cNvPr id="201" name="Input penna 200">
                <a:extLst>
                  <a:ext uri="{FF2B5EF4-FFF2-40B4-BE49-F238E27FC236}">
                    <a16:creationId xmlns:a16="http://schemas.microsoft.com/office/drawing/2014/main" id="{C23D90AF-2347-4A87-A91F-66246EA7360F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7768680" y="3871076"/>
                <a:ext cx="20916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20CE6763-693E-41C1-9AC0-F95FE9C603B6}"/>
                  </a:ext>
                </a:extLst>
              </p14:cNvPr>
              <p14:cNvContentPartPr/>
              <p14:nvPr/>
            </p14:nvContentPartPr>
            <p14:xfrm>
              <a:off x="8169720" y="3669116"/>
              <a:ext cx="186840" cy="39564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20CE6763-693E-41C1-9AC0-F95FE9C603B6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8165400" y="3664796"/>
                <a:ext cx="195480" cy="40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0D22F02C-FF26-407A-AA0A-AE2748354E89}"/>
                  </a:ext>
                </a:extLst>
              </p14:cNvPr>
              <p14:cNvContentPartPr/>
              <p14:nvPr/>
            </p14:nvContentPartPr>
            <p14:xfrm>
              <a:off x="8034000" y="3832556"/>
              <a:ext cx="200160" cy="468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0D22F02C-FF26-407A-AA0A-AE2748354E89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8029680" y="3828236"/>
                <a:ext cx="20880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04" name="Input penna 203">
                <a:extLst>
                  <a:ext uri="{FF2B5EF4-FFF2-40B4-BE49-F238E27FC236}">
                    <a16:creationId xmlns:a16="http://schemas.microsoft.com/office/drawing/2014/main" id="{2E7DEC0D-CD95-4F16-A08B-2A5791AFDEC0}"/>
                  </a:ext>
                </a:extLst>
              </p14:cNvPr>
              <p14:cNvContentPartPr/>
              <p14:nvPr/>
            </p14:nvContentPartPr>
            <p14:xfrm>
              <a:off x="8278080" y="3875396"/>
              <a:ext cx="287280" cy="218880"/>
            </p14:xfrm>
          </p:contentPart>
        </mc:Choice>
        <mc:Fallback xmlns="">
          <p:pic>
            <p:nvPicPr>
              <p:cNvPr id="204" name="Input penna 203">
                <a:extLst>
                  <a:ext uri="{FF2B5EF4-FFF2-40B4-BE49-F238E27FC236}">
                    <a16:creationId xmlns:a16="http://schemas.microsoft.com/office/drawing/2014/main" id="{2E7DEC0D-CD95-4F16-A08B-2A5791AFDEC0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8273760" y="3871076"/>
                <a:ext cx="295920" cy="22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07" name="Input penna 206">
                <a:extLst>
                  <a:ext uri="{FF2B5EF4-FFF2-40B4-BE49-F238E27FC236}">
                    <a16:creationId xmlns:a16="http://schemas.microsoft.com/office/drawing/2014/main" id="{CB2761A5-84C3-43A1-B9C1-62B9E1FE2FF4}"/>
                  </a:ext>
                </a:extLst>
              </p14:cNvPr>
              <p14:cNvContentPartPr/>
              <p14:nvPr/>
            </p14:nvContentPartPr>
            <p14:xfrm>
              <a:off x="8859840" y="3575516"/>
              <a:ext cx="347760" cy="660600"/>
            </p14:xfrm>
          </p:contentPart>
        </mc:Choice>
        <mc:Fallback xmlns="">
          <p:pic>
            <p:nvPicPr>
              <p:cNvPr id="207" name="Input penna 206">
                <a:extLst>
                  <a:ext uri="{FF2B5EF4-FFF2-40B4-BE49-F238E27FC236}">
                    <a16:creationId xmlns:a16="http://schemas.microsoft.com/office/drawing/2014/main" id="{CB2761A5-84C3-43A1-B9C1-62B9E1FE2FF4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8855520" y="3571196"/>
                <a:ext cx="356400" cy="66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08" name="Input penna 207">
                <a:extLst>
                  <a:ext uri="{FF2B5EF4-FFF2-40B4-BE49-F238E27FC236}">
                    <a16:creationId xmlns:a16="http://schemas.microsoft.com/office/drawing/2014/main" id="{08EA750A-F481-4BB0-8A02-8871BCBCA63D}"/>
                  </a:ext>
                </a:extLst>
              </p14:cNvPr>
              <p14:cNvContentPartPr/>
              <p14:nvPr/>
            </p14:nvContentPartPr>
            <p14:xfrm>
              <a:off x="9307320" y="3885836"/>
              <a:ext cx="596160" cy="233640"/>
            </p14:xfrm>
          </p:contentPart>
        </mc:Choice>
        <mc:Fallback xmlns="">
          <p:pic>
            <p:nvPicPr>
              <p:cNvPr id="208" name="Input penna 207">
                <a:extLst>
                  <a:ext uri="{FF2B5EF4-FFF2-40B4-BE49-F238E27FC236}">
                    <a16:creationId xmlns:a16="http://schemas.microsoft.com/office/drawing/2014/main" id="{08EA750A-F481-4BB0-8A02-8871BCBCA63D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9303000" y="3881516"/>
                <a:ext cx="60480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10" name="Input penna 209">
                <a:extLst>
                  <a:ext uri="{FF2B5EF4-FFF2-40B4-BE49-F238E27FC236}">
                    <a16:creationId xmlns:a16="http://schemas.microsoft.com/office/drawing/2014/main" id="{468DBADC-F6FF-4E94-9BF6-A94CE2DE2188}"/>
                  </a:ext>
                </a:extLst>
              </p14:cNvPr>
              <p14:cNvContentPartPr/>
              <p14:nvPr/>
            </p14:nvContentPartPr>
            <p14:xfrm>
              <a:off x="9925440" y="3933716"/>
              <a:ext cx="332280" cy="165960"/>
            </p14:xfrm>
          </p:contentPart>
        </mc:Choice>
        <mc:Fallback xmlns="">
          <p:pic>
            <p:nvPicPr>
              <p:cNvPr id="210" name="Input penna 209">
                <a:extLst>
                  <a:ext uri="{FF2B5EF4-FFF2-40B4-BE49-F238E27FC236}">
                    <a16:creationId xmlns:a16="http://schemas.microsoft.com/office/drawing/2014/main" id="{468DBADC-F6FF-4E94-9BF6-A94CE2DE2188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9921120" y="3929396"/>
                <a:ext cx="3409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15B1C1BF-2D3F-42E9-BA96-C29A33DDBCCF}"/>
                  </a:ext>
                </a:extLst>
              </p14:cNvPr>
              <p14:cNvContentPartPr/>
              <p14:nvPr/>
            </p14:nvContentPartPr>
            <p14:xfrm>
              <a:off x="10402800" y="3960356"/>
              <a:ext cx="406800" cy="21096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15B1C1BF-2D3F-42E9-BA96-C29A33DDBCCF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10398480" y="3956036"/>
                <a:ext cx="41544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BFBDAF98-19F8-4A64-A78E-7A99FFEA2024}"/>
                  </a:ext>
                </a:extLst>
              </p14:cNvPr>
              <p14:cNvContentPartPr/>
              <p14:nvPr/>
            </p14:nvContentPartPr>
            <p14:xfrm>
              <a:off x="204720" y="4387676"/>
              <a:ext cx="269640" cy="29736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BFBDAF98-19F8-4A64-A78E-7A99FFEA2024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200400" y="4383356"/>
                <a:ext cx="278280" cy="30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5" name="Input penna 214">
                <a:extLst>
                  <a:ext uri="{FF2B5EF4-FFF2-40B4-BE49-F238E27FC236}">
                    <a16:creationId xmlns:a16="http://schemas.microsoft.com/office/drawing/2014/main" id="{A7D3CE02-4ADA-4BEA-BE2B-9C0852A8E139}"/>
                  </a:ext>
                </a:extLst>
              </p14:cNvPr>
              <p14:cNvContentPartPr/>
              <p14:nvPr/>
            </p14:nvContentPartPr>
            <p14:xfrm>
              <a:off x="587400" y="4511516"/>
              <a:ext cx="307080" cy="181080"/>
            </p14:xfrm>
          </p:contentPart>
        </mc:Choice>
        <mc:Fallback xmlns="">
          <p:pic>
            <p:nvPicPr>
              <p:cNvPr id="215" name="Input penna 214">
                <a:extLst>
                  <a:ext uri="{FF2B5EF4-FFF2-40B4-BE49-F238E27FC236}">
                    <a16:creationId xmlns:a16="http://schemas.microsoft.com/office/drawing/2014/main" id="{A7D3CE02-4ADA-4BEA-BE2B-9C0852A8E139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583080" y="4507196"/>
                <a:ext cx="31572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AEB9C505-EDC1-4F66-A539-7A393E175DA8}"/>
                  </a:ext>
                </a:extLst>
              </p14:cNvPr>
              <p14:cNvContentPartPr/>
              <p14:nvPr/>
            </p14:nvContentPartPr>
            <p14:xfrm>
              <a:off x="971880" y="4515116"/>
              <a:ext cx="267840" cy="18648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AEB9C505-EDC1-4F66-A539-7A393E175DA8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967560" y="4510796"/>
                <a:ext cx="27648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C7AF614A-9D11-4FC2-BF7E-C60A3D4FC21A}"/>
                  </a:ext>
                </a:extLst>
              </p14:cNvPr>
              <p14:cNvContentPartPr/>
              <p14:nvPr/>
            </p14:nvContentPartPr>
            <p14:xfrm>
              <a:off x="1241880" y="4184636"/>
              <a:ext cx="26640" cy="54540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C7AF614A-9D11-4FC2-BF7E-C60A3D4FC21A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1237560" y="4180316"/>
                <a:ext cx="35280" cy="55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0381C003-D567-4156-B174-8365B802866D}"/>
                  </a:ext>
                </a:extLst>
              </p14:cNvPr>
              <p14:cNvContentPartPr/>
              <p14:nvPr/>
            </p14:nvContentPartPr>
            <p14:xfrm>
              <a:off x="1361400" y="4452116"/>
              <a:ext cx="154440" cy="28656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0381C003-D567-4156-B174-8365B802866D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1357080" y="4447796"/>
                <a:ext cx="163080" cy="29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25E63FC1-337B-4064-887C-45EE0668517C}"/>
                  </a:ext>
                </a:extLst>
              </p14:cNvPr>
              <p14:cNvContentPartPr/>
              <p14:nvPr/>
            </p14:nvContentPartPr>
            <p14:xfrm>
              <a:off x="1611600" y="4506836"/>
              <a:ext cx="160200" cy="20376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25E63FC1-337B-4064-887C-45EE0668517C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1607280" y="4502516"/>
                <a:ext cx="16884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BB6DD569-41EA-47C2-B6F4-3A3B63D59967}"/>
                  </a:ext>
                </a:extLst>
              </p14:cNvPr>
              <p14:cNvContentPartPr/>
              <p14:nvPr/>
            </p14:nvContentPartPr>
            <p14:xfrm>
              <a:off x="1936680" y="4565156"/>
              <a:ext cx="512280" cy="14580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BB6DD569-41EA-47C2-B6F4-3A3B63D59967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1932360" y="4560836"/>
                <a:ext cx="52092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9091DBF8-F229-4AF1-8173-7BA1C2E08B52}"/>
                  </a:ext>
                </a:extLst>
              </p14:cNvPr>
              <p14:cNvContentPartPr/>
              <p14:nvPr/>
            </p14:nvContentPartPr>
            <p14:xfrm>
              <a:off x="2474520" y="4575236"/>
              <a:ext cx="231120" cy="14580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9091DBF8-F229-4AF1-8173-7BA1C2E08B52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2470200" y="4570916"/>
                <a:ext cx="23976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F4D4B210-6A2F-4494-A3B3-3725EABDD9EA}"/>
                  </a:ext>
                </a:extLst>
              </p14:cNvPr>
              <p14:cNvContentPartPr/>
              <p14:nvPr/>
            </p14:nvContentPartPr>
            <p14:xfrm>
              <a:off x="2902200" y="4228556"/>
              <a:ext cx="291600" cy="66708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F4D4B210-6A2F-4494-A3B3-3725EABDD9EA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2897880" y="4224236"/>
                <a:ext cx="300240" cy="67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23" name="Input penna 222">
                <a:extLst>
                  <a:ext uri="{FF2B5EF4-FFF2-40B4-BE49-F238E27FC236}">
                    <a16:creationId xmlns:a16="http://schemas.microsoft.com/office/drawing/2014/main" id="{34E2C318-BD2C-436B-AD09-1ECE8BB16B25}"/>
                  </a:ext>
                </a:extLst>
              </p14:cNvPr>
              <p14:cNvContentPartPr/>
              <p14:nvPr/>
            </p14:nvContentPartPr>
            <p14:xfrm>
              <a:off x="3736680" y="4570556"/>
              <a:ext cx="360" cy="7560"/>
            </p14:xfrm>
          </p:contentPart>
        </mc:Choice>
        <mc:Fallback xmlns="">
          <p:pic>
            <p:nvPicPr>
              <p:cNvPr id="223" name="Input penna 222">
                <a:extLst>
                  <a:ext uri="{FF2B5EF4-FFF2-40B4-BE49-F238E27FC236}">
                    <a16:creationId xmlns:a16="http://schemas.microsoft.com/office/drawing/2014/main" id="{34E2C318-BD2C-436B-AD09-1ECE8BB16B25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3732360" y="4566236"/>
                <a:ext cx="900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8EA1C61A-8CF0-4AC0-9E16-3585BA16D5B2}"/>
                  </a:ext>
                </a:extLst>
              </p14:cNvPr>
              <p14:cNvContentPartPr/>
              <p14:nvPr/>
            </p14:nvContentPartPr>
            <p14:xfrm>
              <a:off x="3562080" y="4525556"/>
              <a:ext cx="275040" cy="17604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8EA1C61A-8CF0-4AC0-9E16-3585BA16D5B2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3557760" y="4521236"/>
                <a:ext cx="28368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70976254-347D-4A4D-B9DC-955F9BC0B282}"/>
                  </a:ext>
                </a:extLst>
              </p14:cNvPr>
              <p14:cNvContentPartPr/>
              <p14:nvPr/>
            </p14:nvContentPartPr>
            <p14:xfrm>
              <a:off x="3752160" y="4307036"/>
              <a:ext cx="307080" cy="44136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70976254-347D-4A4D-B9DC-955F9BC0B282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3747840" y="4302716"/>
                <a:ext cx="315720" cy="45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62C899F5-C0CF-47BC-8094-CB578B78805D}"/>
                  </a:ext>
                </a:extLst>
              </p14:cNvPr>
              <p14:cNvContentPartPr/>
              <p14:nvPr/>
            </p14:nvContentPartPr>
            <p14:xfrm>
              <a:off x="4175160" y="4592156"/>
              <a:ext cx="258120" cy="20736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62C899F5-C0CF-47BC-8094-CB578B78805D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4170840" y="4587836"/>
                <a:ext cx="26676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37B0C926-91D4-4962-8233-46CE4A90E5FC}"/>
                  </a:ext>
                </a:extLst>
              </p14:cNvPr>
              <p14:cNvContentPartPr/>
              <p14:nvPr/>
            </p14:nvContentPartPr>
            <p14:xfrm>
              <a:off x="4864200" y="4505396"/>
              <a:ext cx="618480" cy="27180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37B0C926-91D4-4962-8233-46CE4A90E5FC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4859880" y="4501076"/>
                <a:ext cx="627120" cy="28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5F9D85F5-6F7F-4FD5-9809-342A2A329FAF}"/>
                  </a:ext>
                </a:extLst>
              </p14:cNvPr>
              <p14:cNvContentPartPr/>
              <p14:nvPr/>
            </p14:nvContentPartPr>
            <p14:xfrm>
              <a:off x="5407800" y="4512956"/>
              <a:ext cx="24120" cy="1692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5F9D85F5-6F7F-4FD5-9809-342A2A329FAF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5403480" y="4508636"/>
                <a:ext cx="3276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4E869475-2945-43BB-81E1-994CF8A8DB51}"/>
                  </a:ext>
                </a:extLst>
              </p14:cNvPr>
              <p14:cNvContentPartPr/>
              <p14:nvPr/>
            </p14:nvContentPartPr>
            <p14:xfrm>
              <a:off x="5619120" y="4571276"/>
              <a:ext cx="318960" cy="25380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4E869475-2945-43BB-81E1-994CF8A8DB51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5614800" y="4566956"/>
                <a:ext cx="32760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A3FECD97-5EC9-454A-933E-2B9F4A00DE51}"/>
                  </a:ext>
                </a:extLst>
              </p14:cNvPr>
              <p14:cNvContentPartPr/>
              <p14:nvPr/>
            </p14:nvContentPartPr>
            <p14:xfrm>
              <a:off x="5929800" y="4628876"/>
              <a:ext cx="257760" cy="13968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A3FECD97-5EC9-454A-933E-2B9F4A00DE51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5925480" y="4624556"/>
                <a:ext cx="266400" cy="14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FDE0CCA5-545B-451C-B098-AE7719B976C4}"/>
                  </a:ext>
                </a:extLst>
              </p14:cNvPr>
              <p14:cNvContentPartPr/>
              <p14:nvPr/>
            </p14:nvContentPartPr>
            <p14:xfrm>
              <a:off x="6230760" y="4631396"/>
              <a:ext cx="360" cy="180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FDE0CCA5-545B-451C-B098-AE7719B976C4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6226440" y="4627076"/>
                <a:ext cx="9000" cy="1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B4F7ED48-F65D-4A6A-B5DB-6032FD323332}"/>
                  </a:ext>
                </a:extLst>
              </p14:cNvPr>
              <p14:cNvContentPartPr/>
              <p14:nvPr/>
            </p14:nvContentPartPr>
            <p14:xfrm>
              <a:off x="6243000" y="4342316"/>
              <a:ext cx="206280" cy="45036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B4F7ED48-F65D-4A6A-B5DB-6032FD323332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6238680" y="4337996"/>
                <a:ext cx="214920" cy="459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55AF9FEE-B2A9-4C2C-9839-61D5BB9D46A0}"/>
                  </a:ext>
                </a:extLst>
              </p14:cNvPr>
              <p14:cNvContentPartPr/>
              <p14:nvPr/>
            </p14:nvContentPartPr>
            <p14:xfrm>
              <a:off x="6513720" y="4517636"/>
              <a:ext cx="218520" cy="30276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55AF9FEE-B2A9-4C2C-9839-61D5BB9D46A0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6509400" y="4513316"/>
                <a:ext cx="227160" cy="31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59E26A52-D1A3-4E01-ACCC-AB6A6F03F5DD}"/>
                  </a:ext>
                </a:extLst>
              </p14:cNvPr>
              <p14:cNvContentPartPr/>
              <p14:nvPr/>
            </p14:nvContentPartPr>
            <p14:xfrm>
              <a:off x="6764280" y="4642196"/>
              <a:ext cx="215280" cy="172440"/>
            </p14:xfrm>
          </p:contentPart>
        </mc:Choice>
        <mc:Fallback xmlns=""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59E26A52-D1A3-4E01-ACCC-AB6A6F03F5DD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6759960" y="4637876"/>
                <a:ext cx="22392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A684CBD7-759E-4F87-A8FF-DCF294716690}"/>
                  </a:ext>
                </a:extLst>
              </p14:cNvPr>
              <p14:cNvContentPartPr/>
              <p14:nvPr/>
            </p14:nvContentPartPr>
            <p14:xfrm>
              <a:off x="7024920" y="4573436"/>
              <a:ext cx="159840" cy="254520"/>
            </p14:xfrm>
          </p:contentPart>
        </mc:Choice>
        <mc:Fallback xmlns=""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A684CBD7-759E-4F87-A8FF-DCF294716690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7020600" y="4569116"/>
                <a:ext cx="168480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614D8D47-8066-411E-BFD8-56C5DC3CB883}"/>
                  </a:ext>
                </a:extLst>
              </p14:cNvPr>
              <p14:cNvContentPartPr/>
              <p14:nvPr/>
            </p14:nvContentPartPr>
            <p14:xfrm>
              <a:off x="7253520" y="4657316"/>
              <a:ext cx="196560" cy="19584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614D8D47-8066-411E-BFD8-56C5DC3CB883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7249200" y="4652996"/>
                <a:ext cx="20520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DDB36EA4-0D25-44BF-9D8E-85B7B9670D24}"/>
                  </a:ext>
                </a:extLst>
              </p14:cNvPr>
              <p14:cNvContentPartPr/>
              <p14:nvPr/>
            </p14:nvContentPartPr>
            <p14:xfrm>
              <a:off x="7864440" y="4623836"/>
              <a:ext cx="434160" cy="20268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DDB36EA4-0D25-44BF-9D8E-85B7B9670D24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7860120" y="4619516"/>
                <a:ext cx="44280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73C7C19F-3072-43E4-803F-F37A07ABB602}"/>
                  </a:ext>
                </a:extLst>
              </p14:cNvPr>
              <p14:cNvContentPartPr/>
              <p14:nvPr/>
            </p14:nvContentPartPr>
            <p14:xfrm>
              <a:off x="8342160" y="4660556"/>
              <a:ext cx="258480" cy="21240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73C7C19F-3072-43E4-803F-F37A07ABB602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8337840" y="4656236"/>
                <a:ext cx="26712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B18B9D28-CEC2-49B3-A281-2EBE4F885A5D}"/>
                  </a:ext>
                </a:extLst>
              </p14:cNvPr>
              <p14:cNvContentPartPr/>
              <p14:nvPr/>
            </p14:nvContentPartPr>
            <p14:xfrm>
              <a:off x="8660400" y="4622756"/>
              <a:ext cx="444240" cy="24696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B18B9D28-CEC2-49B3-A281-2EBE4F885A5D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8656080" y="4618436"/>
                <a:ext cx="45288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78A97F0B-4498-4A93-9CA6-85D1099160A9}"/>
                  </a:ext>
                </a:extLst>
              </p14:cNvPr>
              <p14:cNvContentPartPr/>
              <p14:nvPr/>
            </p14:nvContentPartPr>
            <p14:xfrm>
              <a:off x="9432600" y="4631036"/>
              <a:ext cx="676080" cy="52128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78A97F0B-4498-4A93-9CA6-85D1099160A9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9428280" y="4626716"/>
                <a:ext cx="684720" cy="52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5426F730-005C-4248-AB97-E50BD2C7EBB5}"/>
                  </a:ext>
                </a:extLst>
              </p14:cNvPr>
              <p14:cNvContentPartPr/>
              <p14:nvPr/>
            </p14:nvContentPartPr>
            <p14:xfrm>
              <a:off x="10210200" y="4907876"/>
              <a:ext cx="45720" cy="2016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5426F730-005C-4248-AB97-E50BD2C7EBB5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10205880" y="4903556"/>
                <a:ext cx="5436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ED67D25B-58BA-4059-BFEC-760FDD1C213D}"/>
                  </a:ext>
                </a:extLst>
              </p14:cNvPr>
              <p14:cNvContentPartPr/>
              <p14:nvPr/>
            </p14:nvContentPartPr>
            <p14:xfrm>
              <a:off x="10712400" y="4572716"/>
              <a:ext cx="114120" cy="29016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ED67D25B-58BA-4059-BFEC-760FDD1C213D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10708080" y="4568396"/>
                <a:ext cx="122760" cy="29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736DF666-4F35-485C-A36B-3B424E158325}"/>
                  </a:ext>
                </a:extLst>
              </p14:cNvPr>
              <p14:cNvContentPartPr/>
              <p14:nvPr/>
            </p14:nvContentPartPr>
            <p14:xfrm>
              <a:off x="10902480" y="4700156"/>
              <a:ext cx="219960" cy="25704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736DF666-4F35-485C-A36B-3B424E158325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10898160" y="4695836"/>
                <a:ext cx="228600" cy="26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46790187-0F0D-4878-AC5E-BFF03FE6A858}"/>
                  </a:ext>
                </a:extLst>
              </p14:cNvPr>
              <p14:cNvContentPartPr/>
              <p14:nvPr/>
            </p14:nvContentPartPr>
            <p14:xfrm>
              <a:off x="215880" y="5093276"/>
              <a:ext cx="214560" cy="34416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46790187-0F0D-4878-AC5E-BFF03FE6A858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211560" y="5088956"/>
                <a:ext cx="223200" cy="35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51" name="Input penna 250">
                <a:extLst>
                  <a:ext uri="{FF2B5EF4-FFF2-40B4-BE49-F238E27FC236}">
                    <a16:creationId xmlns:a16="http://schemas.microsoft.com/office/drawing/2014/main" id="{89A046E7-A53B-42F2-AD13-FE2DB0430415}"/>
                  </a:ext>
                </a:extLst>
              </p14:cNvPr>
              <p14:cNvContentPartPr/>
              <p14:nvPr/>
            </p14:nvContentPartPr>
            <p14:xfrm>
              <a:off x="250800" y="5258156"/>
              <a:ext cx="223560" cy="38160"/>
            </p14:xfrm>
          </p:contentPart>
        </mc:Choice>
        <mc:Fallback xmlns="">
          <p:pic>
            <p:nvPicPr>
              <p:cNvPr id="251" name="Input penna 250">
                <a:extLst>
                  <a:ext uri="{FF2B5EF4-FFF2-40B4-BE49-F238E27FC236}">
                    <a16:creationId xmlns:a16="http://schemas.microsoft.com/office/drawing/2014/main" id="{89A046E7-A53B-42F2-AD13-FE2DB0430415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246480" y="5253836"/>
                <a:ext cx="2322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6B2E6192-D3E9-4884-89EA-4CB3EB99C584}"/>
                  </a:ext>
                </a:extLst>
              </p14:cNvPr>
              <p14:cNvContentPartPr/>
              <p14:nvPr/>
            </p14:nvContentPartPr>
            <p14:xfrm>
              <a:off x="626280" y="5286956"/>
              <a:ext cx="100080" cy="540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6B2E6192-D3E9-4884-89EA-4CB3EB99C584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621960" y="5282636"/>
                <a:ext cx="108720" cy="1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8E35E2F7-EB4B-472E-94FA-C44A3463F31A}"/>
                  </a:ext>
                </a:extLst>
              </p14:cNvPr>
              <p14:cNvContentPartPr/>
              <p14:nvPr/>
            </p14:nvContentPartPr>
            <p14:xfrm>
              <a:off x="650040" y="5385956"/>
              <a:ext cx="88560" cy="1908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8E35E2F7-EB4B-472E-94FA-C44A3463F31A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645720" y="5381636"/>
                <a:ext cx="9720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2699D4DE-7808-410A-9BE8-70B1586F89AC}"/>
                  </a:ext>
                </a:extLst>
              </p14:cNvPr>
              <p14:cNvContentPartPr/>
              <p14:nvPr/>
            </p14:nvContentPartPr>
            <p14:xfrm>
              <a:off x="1016160" y="5169596"/>
              <a:ext cx="282600" cy="23868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2699D4DE-7808-410A-9BE8-70B1586F89AC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1011840" y="5165276"/>
                <a:ext cx="291240" cy="24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FCB1FFF2-6761-48A0-A0E2-4420C3C48FA3}"/>
                  </a:ext>
                </a:extLst>
              </p14:cNvPr>
              <p14:cNvContentPartPr/>
              <p14:nvPr/>
            </p14:nvContentPartPr>
            <p14:xfrm>
              <a:off x="949560" y="5158436"/>
              <a:ext cx="325440" cy="23940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FCB1FFF2-6761-48A0-A0E2-4420C3C48FA3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945240" y="5154116"/>
                <a:ext cx="33408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65836F25-EA0A-4703-9E7C-64F2633490B1}"/>
                  </a:ext>
                </a:extLst>
              </p14:cNvPr>
              <p14:cNvContentPartPr/>
              <p14:nvPr/>
            </p14:nvContentPartPr>
            <p14:xfrm>
              <a:off x="1408560" y="5262476"/>
              <a:ext cx="230400" cy="4644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65836F25-EA0A-4703-9E7C-64F2633490B1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1404240" y="5258156"/>
                <a:ext cx="239040" cy="5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5FEC8FED-D5B2-411A-A056-2A8F5C6E9E2D}"/>
                  </a:ext>
                </a:extLst>
              </p14:cNvPr>
              <p14:cNvContentPartPr/>
              <p14:nvPr/>
            </p14:nvContentPartPr>
            <p14:xfrm>
              <a:off x="1536360" y="5173556"/>
              <a:ext cx="17280" cy="24408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5FEC8FED-D5B2-411A-A056-2A8F5C6E9E2D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1532040" y="5169236"/>
                <a:ext cx="25920" cy="25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49F61C9D-DD41-44F8-B4EC-01904BF56C27}"/>
                  </a:ext>
                </a:extLst>
              </p14:cNvPr>
              <p14:cNvContentPartPr/>
              <p14:nvPr/>
            </p14:nvContentPartPr>
            <p14:xfrm>
              <a:off x="1818960" y="5212076"/>
              <a:ext cx="71280" cy="17064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49F61C9D-DD41-44F8-B4EC-01904BF56C27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1814640" y="5207756"/>
                <a:ext cx="7992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1BC35476-6604-4502-9AE9-4A807DEAE20B}"/>
                  </a:ext>
                </a:extLst>
              </p14:cNvPr>
              <p14:cNvContentPartPr/>
              <p14:nvPr/>
            </p14:nvContentPartPr>
            <p14:xfrm>
              <a:off x="1832280" y="5116676"/>
              <a:ext cx="69480" cy="468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1BC35476-6604-4502-9AE9-4A807DEAE20B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1827960" y="5112356"/>
                <a:ext cx="7812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71C1281D-E121-4E58-AFD8-9D3EFD71A278}"/>
                  </a:ext>
                </a:extLst>
              </p14:cNvPr>
              <p14:cNvContentPartPr/>
              <p14:nvPr/>
            </p14:nvContentPartPr>
            <p14:xfrm>
              <a:off x="1915080" y="5204156"/>
              <a:ext cx="357120" cy="60372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71C1281D-E121-4E58-AFD8-9D3EFD71A278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1910760" y="5199836"/>
                <a:ext cx="365760" cy="61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5896F5DA-B907-41D6-B8D9-1A95D9E3092F}"/>
                  </a:ext>
                </a:extLst>
              </p14:cNvPr>
              <p14:cNvContentPartPr/>
              <p14:nvPr/>
            </p14:nvContentPartPr>
            <p14:xfrm>
              <a:off x="2940000" y="5197316"/>
              <a:ext cx="524880" cy="23148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5896F5DA-B907-41D6-B8D9-1A95D9E3092F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2935680" y="5192996"/>
                <a:ext cx="53352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F51CD222-8A71-4B68-B9D7-821BA1BA54BD}"/>
                  </a:ext>
                </a:extLst>
              </p14:cNvPr>
              <p14:cNvContentPartPr/>
              <p14:nvPr/>
            </p14:nvContentPartPr>
            <p14:xfrm>
              <a:off x="3537240" y="5194796"/>
              <a:ext cx="357480" cy="23400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F51CD222-8A71-4B68-B9D7-821BA1BA54BD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3532920" y="5190476"/>
                <a:ext cx="366120" cy="24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87" name="Input penna 286">
                <a:extLst>
                  <a:ext uri="{FF2B5EF4-FFF2-40B4-BE49-F238E27FC236}">
                    <a16:creationId xmlns:a16="http://schemas.microsoft.com/office/drawing/2014/main" id="{8CDA73DD-E95A-4B94-8BBF-82BAE8AF1447}"/>
                  </a:ext>
                </a:extLst>
              </p14:cNvPr>
              <p14:cNvContentPartPr/>
              <p14:nvPr/>
            </p14:nvContentPartPr>
            <p14:xfrm>
              <a:off x="3982560" y="5235836"/>
              <a:ext cx="453960" cy="200880"/>
            </p14:xfrm>
          </p:contentPart>
        </mc:Choice>
        <mc:Fallback xmlns="">
          <p:pic>
            <p:nvPicPr>
              <p:cNvPr id="287" name="Input penna 286">
                <a:extLst>
                  <a:ext uri="{FF2B5EF4-FFF2-40B4-BE49-F238E27FC236}">
                    <a16:creationId xmlns:a16="http://schemas.microsoft.com/office/drawing/2014/main" id="{8CDA73DD-E95A-4B94-8BBF-82BAE8AF1447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3978240" y="5231516"/>
                <a:ext cx="46260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C317EF92-F1D1-49BB-860A-6B043CA8A4EA}"/>
                  </a:ext>
                </a:extLst>
              </p14:cNvPr>
              <p14:cNvContentPartPr/>
              <p14:nvPr/>
            </p14:nvContentPartPr>
            <p14:xfrm>
              <a:off x="4373520" y="5176076"/>
              <a:ext cx="37440" cy="2592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C317EF92-F1D1-49BB-860A-6B043CA8A4EA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4369200" y="5171756"/>
                <a:ext cx="4608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2E973C02-AD6E-4BB2-B977-C950E389A93E}"/>
                  </a:ext>
                </a:extLst>
              </p14:cNvPr>
              <p14:cNvContentPartPr/>
              <p14:nvPr/>
            </p14:nvContentPartPr>
            <p14:xfrm>
              <a:off x="4576560" y="5231516"/>
              <a:ext cx="264240" cy="21168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2E973C02-AD6E-4BB2-B977-C950E389A93E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4572240" y="5227196"/>
                <a:ext cx="27288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88B7170E-9D92-449C-9EDC-FCED35729AD9}"/>
                  </a:ext>
                </a:extLst>
              </p14:cNvPr>
              <p14:cNvContentPartPr/>
              <p14:nvPr/>
            </p14:nvContentPartPr>
            <p14:xfrm>
              <a:off x="4945560" y="5245556"/>
              <a:ext cx="125640" cy="64080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88B7170E-9D92-449C-9EDC-FCED35729AD9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4941240" y="5241236"/>
                <a:ext cx="134280" cy="64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16F66D42-0B81-4C28-A055-BFAB51255F45}"/>
                  </a:ext>
                </a:extLst>
              </p14:cNvPr>
              <p14:cNvContentPartPr/>
              <p14:nvPr/>
            </p14:nvContentPartPr>
            <p14:xfrm>
              <a:off x="4971120" y="5335916"/>
              <a:ext cx="266760" cy="15336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16F66D42-0B81-4C28-A055-BFAB51255F45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4966800" y="5331596"/>
                <a:ext cx="275400" cy="16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861F4CA6-7758-4E98-9994-E5E93CD21034}"/>
                  </a:ext>
                </a:extLst>
              </p14:cNvPr>
              <p14:cNvContentPartPr/>
              <p14:nvPr/>
            </p14:nvContentPartPr>
            <p14:xfrm>
              <a:off x="5282880" y="5284076"/>
              <a:ext cx="306000" cy="21348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861F4CA6-7758-4E98-9994-E5E93CD21034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5278560" y="5279756"/>
                <a:ext cx="31464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3EA1D711-D018-4253-B977-D9BBA4D0EDE1}"/>
                  </a:ext>
                </a:extLst>
              </p14:cNvPr>
              <p14:cNvContentPartPr/>
              <p14:nvPr/>
            </p14:nvContentPartPr>
            <p14:xfrm>
              <a:off x="5670600" y="5325836"/>
              <a:ext cx="272520" cy="17316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3EA1D711-D018-4253-B977-D9BBA4D0EDE1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5666280" y="5321516"/>
                <a:ext cx="281160" cy="18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6EA3F3B5-D96E-494B-95F2-9F9637F9D255}"/>
                  </a:ext>
                </a:extLst>
              </p14:cNvPr>
              <p14:cNvContentPartPr/>
              <p14:nvPr/>
            </p14:nvContentPartPr>
            <p14:xfrm>
              <a:off x="5996400" y="5291636"/>
              <a:ext cx="295200" cy="18792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6EA3F3B5-D96E-494B-95F2-9F9637F9D255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5992080" y="5287316"/>
                <a:ext cx="30384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C4E90854-B5F1-47A6-A7C8-4C2749C54B50}"/>
                  </a:ext>
                </a:extLst>
              </p14:cNvPr>
              <p14:cNvContentPartPr/>
              <p14:nvPr/>
            </p14:nvContentPartPr>
            <p14:xfrm>
              <a:off x="6241200" y="4916516"/>
              <a:ext cx="101880" cy="55800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C4E90854-B5F1-47A6-A7C8-4C2749C54B50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6236880" y="4912196"/>
                <a:ext cx="11052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B1651E90-5CA7-49FF-911C-8701F53248B1}"/>
                  </a:ext>
                </a:extLst>
              </p14:cNvPr>
              <p14:cNvContentPartPr/>
              <p14:nvPr/>
            </p14:nvContentPartPr>
            <p14:xfrm>
              <a:off x="6390240" y="5353556"/>
              <a:ext cx="228960" cy="18720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B1651E90-5CA7-49FF-911C-8701F53248B1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6385920" y="5349236"/>
                <a:ext cx="23760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70A11125-4289-4610-80D6-920670310D1F}"/>
                  </a:ext>
                </a:extLst>
              </p14:cNvPr>
              <p14:cNvContentPartPr/>
              <p14:nvPr/>
            </p14:nvContentPartPr>
            <p14:xfrm>
              <a:off x="7170000" y="5298476"/>
              <a:ext cx="387000" cy="23976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70A11125-4289-4610-80D6-920670310D1F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7165680" y="5294156"/>
                <a:ext cx="39564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909F3A3B-2896-4FCC-891A-6FE77B123424}"/>
                  </a:ext>
                </a:extLst>
              </p14:cNvPr>
              <p14:cNvContentPartPr/>
              <p14:nvPr/>
            </p14:nvContentPartPr>
            <p14:xfrm>
              <a:off x="7809000" y="5307116"/>
              <a:ext cx="631800" cy="20520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909F3A3B-2896-4FCC-891A-6FE77B123424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7804680" y="5302796"/>
                <a:ext cx="64044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3EAE178A-7A47-49DF-B816-B844301B16F7}"/>
                  </a:ext>
                </a:extLst>
              </p14:cNvPr>
              <p14:cNvContentPartPr/>
              <p14:nvPr/>
            </p14:nvContentPartPr>
            <p14:xfrm>
              <a:off x="8325240" y="5285156"/>
              <a:ext cx="16920" cy="3420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3EAE178A-7A47-49DF-B816-B844301B16F7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8320920" y="5280836"/>
                <a:ext cx="2556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AE08F534-C57F-4BAA-BA1A-8B4260FCEDCF}"/>
                  </a:ext>
                </a:extLst>
              </p14:cNvPr>
              <p14:cNvContentPartPr/>
              <p14:nvPr/>
            </p14:nvContentPartPr>
            <p14:xfrm>
              <a:off x="8689560" y="5388116"/>
              <a:ext cx="11880" cy="288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AE08F534-C57F-4BAA-BA1A-8B4260FCEDCF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8685240" y="5383796"/>
                <a:ext cx="20520" cy="1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EC3FBD62-D2EB-4D8D-B8F7-AB2F5F3C90C1}"/>
                  </a:ext>
                </a:extLst>
              </p14:cNvPr>
              <p14:cNvContentPartPr/>
              <p14:nvPr/>
            </p14:nvContentPartPr>
            <p14:xfrm>
              <a:off x="8539800" y="5357876"/>
              <a:ext cx="322200" cy="25344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EC3FBD62-D2EB-4D8D-B8F7-AB2F5F3C90C1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8535480" y="5353556"/>
                <a:ext cx="33084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30544817-21BB-4D18-A189-6B8D4867EA8B}"/>
                  </a:ext>
                </a:extLst>
              </p14:cNvPr>
              <p14:cNvContentPartPr/>
              <p14:nvPr/>
            </p14:nvContentPartPr>
            <p14:xfrm>
              <a:off x="8860560" y="5404316"/>
              <a:ext cx="380880" cy="16056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30544817-21BB-4D18-A189-6B8D4867EA8B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8856240" y="5399996"/>
                <a:ext cx="3895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E8086022-6D2B-441A-98C5-6B175BC4F2EE}"/>
                  </a:ext>
                </a:extLst>
              </p14:cNvPr>
              <p14:cNvContentPartPr/>
              <p14:nvPr/>
            </p14:nvContentPartPr>
            <p14:xfrm>
              <a:off x="9189960" y="5049716"/>
              <a:ext cx="321840" cy="57528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E8086022-6D2B-441A-98C5-6B175BC4F2EE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9185640" y="5045396"/>
                <a:ext cx="330480" cy="583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A55EFB05-5927-4C47-9415-C3688B270E95}"/>
                  </a:ext>
                </a:extLst>
              </p14:cNvPr>
              <p14:cNvContentPartPr/>
              <p14:nvPr/>
            </p14:nvContentPartPr>
            <p14:xfrm>
              <a:off x="9453120" y="5380916"/>
              <a:ext cx="299880" cy="22392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A55EFB05-5927-4C47-9415-C3688B270E95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9448800" y="5376596"/>
                <a:ext cx="308520" cy="23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6ED10E58-705F-4013-BCC8-1BE7054BF388}"/>
                  </a:ext>
                </a:extLst>
              </p14:cNvPr>
              <p14:cNvContentPartPr/>
              <p14:nvPr/>
            </p14:nvContentPartPr>
            <p14:xfrm>
              <a:off x="9772800" y="5467676"/>
              <a:ext cx="278280" cy="19476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6ED10E58-705F-4013-BCC8-1BE7054BF388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9768480" y="5463356"/>
                <a:ext cx="2869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721BC66F-258B-4D91-9B13-5D6DBCEA0713}"/>
                  </a:ext>
                </a:extLst>
              </p14:cNvPr>
              <p14:cNvContentPartPr/>
              <p14:nvPr/>
            </p14:nvContentPartPr>
            <p14:xfrm>
              <a:off x="10107240" y="5428076"/>
              <a:ext cx="162000" cy="23616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721BC66F-258B-4D91-9B13-5D6DBCEA0713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10102920" y="5423756"/>
                <a:ext cx="170640" cy="24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37139202-70D6-41F4-A842-87A6E50130FD}"/>
                  </a:ext>
                </a:extLst>
              </p14:cNvPr>
              <p14:cNvContentPartPr/>
              <p14:nvPr/>
            </p14:nvContentPartPr>
            <p14:xfrm>
              <a:off x="10320720" y="5494676"/>
              <a:ext cx="258480" cy="19512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37139202-70D6-41F4-A842-87A6E50130FD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10316400" y="5490356"/>
                <a:ext cx="26712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4A4002BB-0FCD-4D73-BA8D-6F8C67A13D95}"/>
                  </a:ext>
                </a:extLst>
              </p14:cNvPr>
              <p14:cNvContentPartPr/>
              <p14:nvPr/>
            </p14:nvContentPartPr>
            <p14:xfrm>
              <a:off x="10819320" y="5448236"/>
              <a:ext cx="425160" cy="21744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4A4002BB-0FCD-4D73-BA8D-6F8C67A13D95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10815000" y="5443916"/>
                <a:ext cx="433800" cy="22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0BC75277-31BE-463F-A80B-13C727E97C80}"/>
                  </a:ext>
                </a:extLst>
              </p14:cNvPr>
              <p14:cNvContentPartPr/>
              <p14:nvPr/>
            </p14:nvContentPartPr>
            <p14:xfrm>
              <a:off x="11291640" y="5525996"/>
              <a:ext cx="211320" cy="24480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0BC75277-31BE-463F-A80B-13C727E97C80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11287320" y="5521676"/>
                <a:ext cx="219960" cy="25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311" name="Input penna 310">
                <a:extLst>
                  <a:ext uri="{FF2B5EF4-FFF2-40B4-BE49-F238E27FC236}">
                    <a16:creationId xmlns:a16="http://schemas.microsoft.com/office/drawing/2014/main" id="{8105E9F3-5F4A-461E-AEE7-8C36C03899B6}"/>
                  </a:ext>
                </a:extLst>
              </p14:cNvPr>
              <p14:cNvContentPartPr/>
              <p14:nvPr/>
            </p14:nvContentPartPr>
            <p14:xfrm>
              <a:off x="169800" y="5927756"/>
              <a:ext cx="259920" cy="245880"/>
            </p14:xfrm>
          </p:contentPart>
        </mc:Choice>
        <mc:Fallback xmlns="">
          <p:pic>
            <p:nvPicPr>
              <p:cNvPr id="311" name="Input penna 310">
                <a:extLst>
                  <a:ext uri="{FF2B5EF4-FFF2-40B4-BE49-F238E27FC236}">
                    <a16:creationId xmlns:a16="http://schemas.microsoft.com/office/drawing/2014/main" id="{8105E9F3-5F4A-461E-AEE7-8C36C03899B6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165480" y="5923436"/>
                <a:ext cx="26856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312" name="Input penna 311">
                <a:extLst>
                  <a:ext uri="{FF2B5EF4-FFF2-40B4-BE49-F238E27FC236}">
                    <a16:creationId xmlns:a16="http://schemas.microsoft.com/office/drawing/2014/main" id="{3BE8FAE2-16F4-4DB9-82FB-3DE955CFF865}"/>
                  </a:ext>
                </a:extLst>
              </p14:cNvPr>
              <p14:cNvContentPartPr/>
              <p14:nvPr/>
            </p14:nvContentPartPr>
            <p14:xfrm>
              <a:off x="484440" y="5809676"/>
              <a:ext cx="120600" cy="356760"/>
            </p14:xfrm>
          </p:contentPart>
        </mc:Choice>
        <mc:Fallback xmlns="">
          <p:pic>
            <p:nvPicPr>
              <p:cNvPr id="312" name="Input penna 311">
                <a:extLst>
                  <a:ext uri="{FF2B5EF4-FFF2-40B4-BE49-F238E27FC236}">
                    <a16:creationId xmlns:a16="http://schemas.microsoft.com/office/drawing/2014/main" id="{3BE8FAE2-16F4-4DB9-82FB-3DE955CFF865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480120" y="5805356"/>
                <a:ext cx="129240" cy="36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313" name="Input penna 312">
                <a:extLst>
                  <a:ext uri="{FF2B5EF4-FFF2-40B4-BE49-F238E27FC236}">
                    <a16:creationId xmlns:a16="http://schemas.microsoft.com/office/drawing/2014/main" id="{2EC6D258-3B1C-40A9-B9AB-9B04103B196B}"/>
                  </a:ext>
                </a:extLst>
              </p14:cNvPr>
              <p14:cNvContentPartPr/>
              <p14:nvPr/>
            </p14:nvContentPartPr>
            <p14:xfrm>
              <a:off x="765240" y="5970956"/>
              <a:ext cx="297720" cy="183600"/>
            </p14:xfrm>
          </p:contentPart>
        </mc:Choice>
        <mc:Fallback xmlns="">
          <p:pic>
            <p:nvPicPr>
              <p:cNvPr id="313" name="Input penna 312">
                <a:extLst>
                  <a:ext uri="{FF2B5EF4-FFF2-40B4-BE49-F238E27FC236}">
                    <a16:creationId xmlns:a16="http://schemas.microsoft.com/office/drawing/2014/main" id="{2EC6D258-3B1C-40A9-B9AB-9B04103B196B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760920" y="5966636"/>
                <a:ext cx="306360" cy="19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314" name="Input penna 313">
                <a:extLst>
                  <a:ext uri="{FF2B5EF4-FFF2-40B4-BE49-F238E27FC236}">
                    <a16:creationId xmlns:a16="http://schemas.microsoft.com/office/drawing/2014/main" id="{19968590-4A47-44DE-BB07-957BD9AFACE3}"/>
                  </a:ext>
                </a:extLst>
              </p14:cNvPr>
              <p14:cNvContentPartPr/>
              <p14:nvPr/>
            </p14:nvContentPartPr>
            <p14:xfrm>
              <a:off x="1188240" y="5642636"/>
              <a:ext cx="153360" cy="511560"/>
            </p14:xfrm>
          </p:contentPart>
        </mc:Choice>
        <mc:Fallback xmlns="">
          <p:pic>
            <p:nvPicPr>
              <p:cNvPr id="314" name="Input penna 313">
                <a:extLst>
                  <a:ext uri="{FF2B5EF4-FFF2-40B4-BE49-F238E27FC236}">
                    <a16:creationId xmlns:a16="http://schemas.microsoft.com/office/drawing/2014/main" id="{19968590-4A47-44DE-BB07-957BD9AFACE3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1183920" y="5638316"/>
                <a:ext cx="162000" cy="52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315" name="Input penna 314">
                <a:extLst>
                  <a:ext uri="{FF2B5EF4-FFF2-40B4-BE49-F238E27FC236}">
                    <a16:creationId xmlns:a16="http://schemas.microsoft.com/office/drawing/2014/main" id="{B54DB508-5251-4B64-A1BC-091CAED53030}"/>
                  </a:ext>
                </a:extLst>
              </p14:cNvPr>
              <p14:cNvContentPartPr/>
              <p14:nvPr/>
            </p14:nvContentPartPr>
            <p14:xfrm>
              <a:off x="1026600" y="5862236"/>
              <a:ext cx="306360" cy="18360"/>
            </p14:xfrm>
          </p:contentPart>
        </mc:Choice>
        <mc:Fallback xmlns="">
          <p:pic>
            <p:nvPicPr>
              <p:cNvPr id="315" name="Input penna 314">
                <a:extLst>
                  <a:ext uri="{FF2B5EF4-FFF2-40B4-BE49-F238E27FC236}">
                    <a16:creationId xmlns:a16="http://schemas.microsoft.com/office/drawing/2014/main" id="{B54DB508-5251-4B64-A1BC-091CAED53030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1022280" y="5857916"/>
                <a:ext cx="31500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316" name="Input penna 315">
                <a:extLst>
                  <a:ext uri="{FF2B5EF4-FFF2-40B4-BE49-F238E27FC236}">
                    <a16:creationId xmlns:a16="http://schemas.microsoft.com/office/drawing/2014/main" id="{672FDAAD-A4B7-40F8-B5BE-B4588D4FB640}"/>
                  </a:ext>
                </a:extLst>
              </p14:cNvPr>
              <p14:cNvContentPartPr/>
              <p14:nvPr/>
            </p14:nvContentPartPr>
            <p14:xfrm>
              <a:off x="1386600" y="5981756"/>
              <a:ext cx="160920" cy="188640"/>
            </p14:xfrm>
          </p:contentPart>
        </mc:Choice>
        <mc:Fallback xmlns="">
          <p:pic>
            <p:nvPicPr>
              <p:cNvPr id="316" name="Input penna 315">
                <a:extLst>
                  <a:ext uri="{FF2B5EF4-FFF2-40B4-BE49-F238E27FC236}">
                    <a16:creationId xmlns:a16="http://schemas.microsoft.com/office/drawing/2014/main" id="{672FDAAD-A4B7-40F8-B5BE-B4588D4FB640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1382280" y="5977436"/>
                <a:ext cx="169560" cy="19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317" name="Input penna 316">
                <a:extLst>
                  <a:ext uri="{FF2B5EF4-FFF2-40B4-BE49-F238E27FC236}">
                    <a16:creationId xmlns:a16="http://schemas.microsoft.com/office/drawing/2014/main" id="{15378CFF-4A61-4B5F-8DA6-12D72157F2E9}"/>
                  </a:ext>
                </a:extLst>
              </p14:cNvPr>
              <p14:cNvContentPartPr/>
              <p14:nvPr/>
            </p14:nvContentPartPr>
            <p14:xfrm>
              <a:off x="1671000" y="6018116"/>
              <a:ext cx="540360" cy="170640"/>
            </p14:xfrm>
          </p:contentPart>
        </mc:Choice>
        <mc:Fallback xmlns="">
          <p:pic>
            <p:nvPicPr>
              <p:cNvPr id="317" name="Input penna 316">
                <a:extLst>
                  <a:ext uri="{FF2B5EF4-FFF2-40B4-BE49-F238E27FC236}">
                    <a16:creationId xmlns:a16="http://schemas.microsoft.com/office/drawing/2014/main" id="{15378CFF-4A61-4B5F-8DA6-12D72157F2E9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1666680" y="6013796"/>
                <a:ext cx="54900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318" name="Input penna 317">
                <a:extLst>
                  <a:ext uri="{FF2B5EF4-FFF2-40B4-BE49-F238E27FC236}">
                    <a16:creationId xmlns:a16="http://schemas.microsoft.com/office/drawing/2014/main" id="{DF408FC4-5DBF-484D-AEE1-CBCA77F9303E}"/>
                  </a:ext>
                </a:extLst>
              </p14:cNvPr>
              <p14:cNvContentPartPr/>
              <p14:nvPr/>
            </p14:nvContentPartPr>
            <p14:xfrm>
              <a:off x="2267880" y="5990756"/>
              <a:ext cx="428040" cy="216000"/>
            </p14:xfrm>
          </p:contentPart>
        </mc:Choice>
        <mc:Fallback xmlns="">
          <p:pic>
            <p:nvPicPr>
              <p:cNvPr id="318" name="Input penna 317">
                <a:extLst>
                  <a:ext uri="{FF2B5EF4-FFF2-40B4-BE49-F238E27FC236}">
                    <a16:creationId xmlns:a16="http://schemas.microsoft.com/office/drawing/2014/main" id="{DF408FC4-5DBF-484D-AEE1-CBCA77F9303E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2263560" y="5986436"/>
                <a:ext cx="43668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321" name="Input penna 320">
                <a:extLst>
                  <a:ext uri="{FF2B5EF4-FFF2-40B4-BE49-F238E27FC236}">
                    <a16:creationId xmlns:a16="http://schemas.microsoft.com/office/drawing/2014/main" id="{1BC271E8-0E83-49D6-9594-66C524E2B0BA}"/>
                  </a:ext>
                </a:extLst>
              </p14:cNvPr>
              <p14:cNvContentPartPr/>
              <p14:nvPr/>
            </p14:nvContentPartPr>
            <p14:xfrm>
              <a:off x="3110280" y="5923436"/>
              <a:ext cx="388080" cy="198360"/>
            </p14:xfrm>
          </p:contentPart>
        </mc:Choice>
        <mc:Fallback xmlns="">
          <p:pic>
            <p:nvPicPr>
              <p:cNvPr id="321" name="Input penna 320">
                <a:extLst>
                  <a:ext uri="{FF2B5EF4-FFF2-40B4-BE49-F238E27FC236}">
                    <a16:creationId xmlns:a16="http://schemas.microsoft.com/office/drawing/2014/main" id="{1BC271E8-0E83-49D6-9594-66C524E2B0BA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3105960" y="5919116"/>
                <a:ext cx="3967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322" name="Input penna 321">
                <a:extLst>
                  <a:ext uri="{FF2B5EF4-FFF2-40B4-BE49-F238E27FC236}">
                    <a16:creationId xmlns:a16="http://schemas.microsoft.com/office/drawing/2014/main" id="{88EBCF75-7576-4520-AAF2-11B83D93FC14}"/>
                  </a:ext>
                </a:extLst>
              </p14:cNvPr>
              <p14:cNvContentPartPr/>
              <p14:nvPr/>
            </p14:nvContentPartPr>
            <p14:xfrm>
              <a:off x="3408000" y="5537876"/>
              <a:ext cx="276480" cy="613440"/>
            </p14:xfrm>
          </p:contentPart>
        </mc:Choice>
        <mc:Fallback xmlns="">
          <p:pic>
            <p:nvPicPr>
              <p:cNvPr id="322" name="Input penna 321">
                <a:extLst>
                  <a:ext uri="{FF2B5EF4-FFF2-40B4-BE49-F238E27FC236}">
                    <a16:creationId xmlns:a16="http://schemas.microsoft.com/office/drawing/2014/main" id="{88EBCF75-7576-4520-AAF2-11B83D93FC14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3403680" y="5533556"/>
                <a:ext cx="285120" cy="62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323" name="Input penna 322">
                <a:extLst>
                  <a:ext uri="{FF2B5EF4-FFF2-40B4-BE49-F238E27FC236}">
                    <a16:creationId xmlns:a16="http://schemas.microsoft.com/office/drawing/2014/main" id="{FD08A08A-0B89-4832-9D96-C729C6FCAD22}"/>
                  </a:ext>
                </a:extLst>
              </p14:cNvPr>
              <p14:cNvContentPartPr/>
              <p14:nvPr/>
            </p14:nvContentPartPr>
            <p14:xfrm>
              <a:off x="3683040" y="5840636"/>
              <a:ext cx="43920" cy="17640"/>
            </p14:xfrm>
          </p:contentPart>
        </mc:Choice>
        <mc:Fallback xmlns="">
          <p:pic>
            <p:nvPicPr>
              <p:cNvPr id="323" name="Input penna 322">
                <a:extLst>
                  <a:ext uri="{FF2B5EF4-FFF2-40B4-BE49-F238E27FC236}">
                    <a16:creationId xmlns:a16="http://schemas.microsoft.com/office/drawing/2014/main" id="{FD08A08A-0B89-4832-9D96-C729C6FCAD22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3678720" y="5836316"/>
                <a:ext cx="5256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324" name="Input penna 323">
                <a:extLst>
                  <a:ext uri="{FF2B5EF4-FFF2-40B4-BE49-F238E27FC236}">
                    <a16:creationId xmlns:a16="http://schemas.microsoft.com/office/drawing/2014/main" id="{E40A863D-3DE3-40A6-BE1B-B3755AC737DD}"/>
                  </a:ext>
                </a:extLst>
              </p14:cNvPr>
              <p14:cNvContentPartPr/>
              <p14:nvPr/>
            </p14:nvContentPartPr>
            <p14:xfrm>
              <a:off x="4096680" y="5925236"/>
              <a:ext cx="297720" cy="231120"/>
            </p14:xfrm>
          </p:contentPart>
        </mc:Choice>
        <mc:Fallback xmlns="">
          <p:pic>
            <p:nvPicPr>
              <p:cNvPr id="324" name="Input penna 323">
                <a:extLst>
                  <a:ext uri="{FF2B5EF4-FFF2-40B4-BE49-F238E27FC236}">
                    <a16:creationId xmlns:a16="http://schemas.microsoft.com/office/drawing/2014/main" id="{E40A863D-3DE3-40A6-BE1B-B3755AC737DD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4092360" y="5920916"/>
                <a:ext cx="30636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325" name="Input penna 324">
                <a:extLst>
                  <a:ext uri="{FF2B5EF4-FFF2-40B4-BE49-F238E27FC236}">
                    <a16:creationId xmlns:a16="http://schemas.microsoft.com/office/drawing/2014/main" id="{39F6849A-6570-4641-8BAB-9AD9EECA284A}"/>
                  </a:ext>
                </a:extLst>
              </p14:cNvPr>
              <p14:cNvContentPartPr/>
              <p14:nvPr/>
            </p14:nvContentPartPr>
            <p14:xfrm>
              <a:off x="4387560" y="5695196"/>
              <a:ext cx="641520" cy="539280"/>
            </p14:xfrm>
          </p:contentPart>
        </mc:Choice>
        <mc:Fallback xmlns="">
          <p:pic>
            <p:nvPicPr>
              <p:cNvPr id="325" name="Input penna 324">
                <a:extLst>
                  <a:ext uri="{FF2B5EF4-FFF2-40B4-BE49-F238E27FC236}">
                    <a16:creationId xmlns:a16="http://schemas.microsoft.com/office/drawing/2014/main" id="{39F6849A-6570-4641-8BAB-9AD9EECA284A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4383240" y="5690876"/>
                <a:ext cx="650160" cy="547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38" name="Gruppo 337">
            <a:extLst>
              <a:ext uri="{FF2B5EF4-FFF2-40B4-BE49-F238E27FC236}">
                <a16:creationId xmlns:a16="http://schemas.microsoft.com/office/drawing/2014/main" id="{3821D524-3FA8-4A86-AE54-A6A67F9D051A}"/>
              </a:ext>
            </a:extLst>
          </p:cNvPr>
          <p:cNvGrpSpPr/>
          <p:nvPr/>
        </p:nvGrpSpPr>
        <p:grpSpPr>
          <a:xfrm>
            <a:off x="5470440" y="5931716"/>
            <a:ext cx="3088800" cy="551160"/>
            <a:chOff x="5470440" y="5931716"/>
            <a:chExt cx="3088800" cy="55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F34BE849-25CC-472F-9DD4-44A0712B866E}"/>
                    </a:ext>
                  </a:extLst>
                </p14:cNvPr>
                <p14:cNvContentPartPr/>
                <p14:nvPr/>
              </p14:nvContentPartPr>
              <p14:xfrm>
                <a:off x="5470440" y="5931716"/>
                <a:ext cx="698400" cy="55116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F34BE849-25CC-472F-9DD4-44A0712B866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5466120" y="5927396"/>
                  <a:ext cx="707040" cy="55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5C8C437F-124F-4A28-85FC-69F425390A83}"/>
                    </a:ext>
                  </a:extLst>
                </p14:cNvPr>
                <p14:cNvContentPartPr/>
                <p14:nvPr/>
              </p14:nvContentPartPr>
              <p14:xfrm>
                <a:off x="6134640" y="6017756"/>
                <a:ext cx="1009080" cy="25740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5C8C437F-124F-4A28-85FC-69F425390A83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6130320" y="6013436"/>
                  <a:ext cx="10177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934BD22E-81BD-486D-A097-222CE10BE82C}"/>
                    </a:ext>
                  </a:extLst>
                </p14:cNvPr>
                <p14:cNvContentPartPr/>
                <p14:nvPr/>
              </p14:nvContentPartPr>
              <p14:xfrm>
                <a:off x="7188360" y="5979956"/>
                <a:ext cx="316440" cy="2617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934BD22E-81BD-486D-A097-222CE10BE82C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7184040" y="5975636"/>
                  <a:ext cx="32508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82749E6B-576E-4600-9C2B-C8887CCC6BE0}"/>
                    </a:ext>
                  </a:extLst>
                </p14:cNvPr>
                <p14:cNvContentPartPr/>
                <p14:nvPr/>
              </p14:nvContentPartPr>
              <p14:xfrm>
                <a:off x="7280880" y="6129716"/>
                <a:ext cx="345240" cy="13032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82749E6B-576E-4600-9C2B-C8887CCC6BE0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7276560" y="6125396"/>
                  <a:ext cx="3538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F9A0498C-0B48-42AC-98DA-2C3C951182DE}"/>
                    </a:ext>
                  </a:extLst>
                </p14:cNvPr>
                <p14:cNvContentPartPr/>
                <p14:nvPr/>
              </p14:nvContentPartPr>
              <p14:xfrm>
                <a:off x="7604160" y="6004436"/>
                <a:ext cx="69480" cy="3420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F9A0498C-0B48-42AC-98DA-2C3C951182DE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7599840" y="6000116"/>
                  <a:ext cx="781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E240411F-FEE3-4238-BCE5-4BA6070CF3F6}"/>
                    </a:ext>
                  </a:extLst>
                </p14:cNvPr>
                <p14:cNvContentPartPr/>
                <p14:nvPr/>
              </p14:nvContentPartPr>
              <p14:xfrm>
                <a:off x="7871640" y="6056996"/>
                <a:ext cx="221760" cy="18504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E240411F-FEE3-4238-BCE5-4BA6070CF3F6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7867320" y="6052676"/>
                  <a:ext cx="23040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43AC0D3D-24B2-4FE5-B5EF-A1983C4CBA24}"/>
                    </a:ext>
                  </a:extLst>
                </p14:cNvPr>
                <p14:cNvContentPartPr/>
                <p14:nvPr/>
              </p14:nvContentPartPr>
              <p14:xfrm>
                <a:off x="8179440" y="6103076"/>
                <a:ext cx="191880" cy="17784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43AC0D3D-24B2-4FE5-B5EF-A1983C4CBA24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8175120" y="6098756"/>
                  <a:ext cx="2005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2F9CC251-18E7-4DC2-AEDF-F160C70F9BC4}"/>
                    </a:ext>
                  </a:extLst>
                </p14:cNvPr>
                <p14:cNvContentPartPr/>
                <p14:nvPr/>
              </p14:nvContentPartPr>
              <p14:xfrm>
                <a:off x="8437200" y="6012716"/>
                <a:ext cx="122040" cy="25128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2F9CC251-18E7-4DC2-AEDF-F160C70F9BC4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8432880" y="6008396"/>
                  <a:ext cx="130680" cy="259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32">
            <p14:nvContentPartPr>
              <p14:cNvPr id="337" name="Input penna 336">
                <a:extLst>
                  <a:ext uri="{FF2B5EF4-FFF2-40B4-BE49-F238E27FC236}">
                    <a16:creationId xmlns:a16="http://schemas.microsoft.com/office/drawing/2014/main" id="{8702F10C-773B-44FD-8DD4-59AB01F6BD0F}"/>
                  </a:ext>
                </a:extLst>
              </p14:cNvPr>
              <p14:cNvContentPartPr/>
              <p14:nvPr/>
            </p14:nvContentPartPr>
            <p14:xfrm>
              <a:off x="8910960" y="6062036"/>
              <a:ext cx="315360" cy="175680"/>
            </p14:xfrm>
          </p:contentPart>
        </mc:Choice>
        <mc:Fallback xmlns="">
          <p:pic>
            <p:nvPicPr>
              <p:cNvPr id="337" name="Input penna 336">
                <a:extLst>
                  <a:ext uri="{FF2B5EF4-FFF2-40B4-BE49-F238E27FC236}">
                    <a16:creationId xmlns:a16="http://schemas.microsoft.com/office/drawing/2014/main" id="{8702F10C-773B-44FD-8DD4-59AB01F6BD0F}"/>
                  </a:ext>
                </a:extLst>
              </p:cNvPr>
              <p:cNvPicPr/>
              <p:nvPr/>
            </p:nvPicPr>
            <p:blipFill>
              <a:blip r:embed="rId533"/>
              <a:stretch>
                <a:fillRect/>
              </a:stretch>
            </p:blipFill>
            <p:spPr>
              <a:xfrm>
                <a:off x="8906640" y="6057716"/>
                <a:ext cx="324000" cy="18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339" name="Input penna 338">
                <a:extLst>
                  <a:ext uri="{FF2B5EF4-FFF2-40B4-BE49-F238E27FC236}">
                    <a16:creationId xmlns:a16="http://schemas.microsoft.com/office/drawing/2014/main" id="{AAF3170E-7896-4FEE-9327-3B28E68BE72C}"/>
                  </a:ext>
                </a:extLst>
              </p14:cNvPr>
              <p14:cNvContentPartPr/>
              <p14:nvPr/>
            </p14:nvContentPartPr>
            <p14:xfrm>
              <a:off x="9283560" y="6067796"/>
              <a:ext cx="283320" cy="196200"/>
            </p14:xfrm>
          </p:contentPart>
        </mc:Choice>
        <mc:Fallback xmlns="">
          <p:pic>
            <p:nvPicPr>
              <p:cNvPr id="339" name="Input penna 338">
                <a:extLst>
                  <a:ext uri="{FF2B5EF4-FFF2-40B4-BE49-F238E27FC236}">
                    <a16:creationId xmlns:a16="http://schemas.microsoft.com/office/drawing/2014/main" id="{AAF3170E-7896-4FEE-9327-3B28E68BE72C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9279240" y="6063476"/>
                <a:ext cx="291960" cy="20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340" name="Input penna 339">
                <a:extLst>
                  <a:ext uri="{FF2B5EF4-FFF2-40B4-BE49-F238E27FC236}">
                    <a16:creationId xmlns:a16="http://schemas.microsoft.com/office/drawing/2014/main" id="{8D771EF7-4C1C-4E2F-8E30-2F4310FAB706}"/>
                  </a:ext>
                </a:extLst>
              </p14:cNvPr>
              <p14:cNvContentPartPr/>
              <p14:nvPr/>
            </p14:nvContentPartPr>
            <p14:xfrm>
              <a:off x="9614040" y="5824796"/>
              <a:ext cx="597600" cy="414720"/>
            </p14:xfrm>
          </p:contentPart>
        </mc:Choice>
        <mc:Fallback xmlns="">
          <p:pic>
            <p:nvPicPr>
              <p:cNvPr id="340" name="Input penna 339">
                <a:extLst>
                  <a:ext uri="{FF2B5EF4-FFF2-40B4-BE49-F238E27FC236}">
                    <a16:creationId xmlns:a16="http://schemas.microsoft.com/office/drawing/2014/main" id="{8D771EF7-4C1C-4E2F-8E30-2F4310FAB706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9609720" y="5820476"/>
                <a:ext cx="606240" cy="42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8">
            <p14:nvContentPartPr>
              <p14:cNvPr id="341" name="Input penna 340">
                <a:extLst>
                  <a:ext uri="{FF2B5EF4-FFF2-40B4-BE49-F238E27FC236}">
                    <a16:creationId xmlns:a16="http://schemas.microsoft.com/office/drawing/2014/main" id="{B6B73817-5A84-4C87-8451-7FE16079F524}"/>
                  </a:ext>
                </a:extLst>
              </p14:cNvPr>
              <p14:cNvContentPartPr/>
              <p14:nvPr/>
            </p14:nvContentPartPr>
            <p14:xfrm>
              <a:off x="10541040" y="6037916"/>
              <a:ext cx="225000" cy="221760"/>
            </p14:xfrm>
          </p:contentPart>
        </mc:Choice>
        <mc:Fallback xmlns="">
          <p:pic>
            <p:nvPicPr>
              <p:cNvPr id="341" name="Input penna 340">
                <a:extLst>
                  <a:ext uri="{FF2B5EF4-FFF2-40B4-BE49-F238E27FC236}">
                    <a16:creationId xmlns:a16="http://schemas.microsoft.com/office/drawing/2014/main" id="{B6B73817-5A84-4C87-8451-7FE16079F524}"/>
                  </a:ext>
                </a:extLst>
              </p:cNvPr>
              <p:cNvPicPr/>
              <p:nvPr/>
            </p:nvPicPr>
            <p:blipFill>
              <a:blip r:embed="rId539"/>
              <a:stretch>
                <a:fillRect/>
              </a:stretch>
            </p:blipFill>
            <p:spPr>
              <a:xfrm>
                <a:off x="10536720" y="6033596"/>
                <a:ext cx="23364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0">
            <p14:nvContentPartPr>
              <p14:cNvPr id="342" name="Input penna 341">
                <a:extLst>
                  <a:ext uri="{FF2B5EF4-FFF2-40B4-BE49-F238E27FC236}">
                    <a16:creationId xmlns:a16="http://schemas.microsoft.com/office/drawing/2014/main" id="{FEC44282-AF4E-4FED-AC69-8B0D76CF371A}"/>
                  </a:ext>
                </a:extLst>
              </p14:cNvPr>
              <p14:cNvContentPartPr/>
              <p14:nvPr/>
            </p14:nvContentPartPr>
            <p14:xfrm>
              <a:off x="10773600" y="5778356"/>
              <a:ext cx="731520" cy="587880"/>
            </p14:xfrm>
          </p:contentPart>
        </mc:Choice>
        <mc:Fallback xmlns="">
          <p:pic>
            <p:nvPicPr>
              <p:cNvPr id="342" name="Input penna 341">
                <a:extLst>
                  <a:ext uri="{FF2B5EF4-FFF2-40B4-BE49-F238E27FC236}">
                    <a16:creationId xmlns:a16="http://schemas.microsoft.com/office/drawing/2014/main" id="{FEC44282-AF4E-4FED-AC69-8B0D76CF371A}"/>
                  </a:ext>
                </a:extLst>
              </p:cNvPr>
              <p:cNvPicPr/>
              <p:nvPr/>
            </p:nvPicPr>
            <p:blipFill>
              <a:blip r:embed="rId541"/>
              <a:stretch>
                <a:fillRect/>
              </a:stretch>
            </p:blipFill>
            <p:spPr>
              <a:xfrm>
                <a:off x="10769280" y="5774036"/>
                <a:ext cx="740160" cy="59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43" name="Input penna 342">
                <a:extLst>
                  <a:ext uri="{FF2B5EF4-FFF2-40B4-BE49-F238E27FC236}">
                    <a16:creationId xmlns:a16="http://schemas.microsoft.com/office/drawing/2014/main" id="{E30E9F36-720C-4681-93D8-11E95793A992}"/>
                  </a:ext>
                </a:extLst>
              </p14:cNvPr>
              <p14:cNvContentPartPr/>
              <p14:nvPr/>
            </p14:nvContentPartPr>
            <p14:xfrm>
              <a:off x="363840" y="6464156"/>
              <a:ext cx="144720" cy="123840"/>
            </p14:xfrm>
          </p:contentPart>
        </mc:Choice>
        <mc:Fallback xmlns="">
          <p:pic>
            <p:nvPicPr>
              <p:cNvPr id="343" name="Input penna 342">
                <a:extLst>
                  <a:ext uri="{FF2B5EF4-FFF2-40B4-BE49-F238E27FC236}">
                    <a16:creationId xmlns:a16="http://schemas.microsoft.com/office/drawing/2014/main" id="{E30E9F36-720C-4681-93D8-11E95793A992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359520" y="6459836"/>
                <a:ext cx="153360" cy="132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44" name="Input penna 343">
                <a:extLst>
                  <a:ext uri="{FF2B5EF4-FFF2-40B4-BE49-F238E27FC236}">
                    <a16:creationId xmlns:a16="http://schemas.microsoft.com/office/drawing/2014/main" id="{C87C1C88-E927-420A-8A3F-D5E870624EDB}"/>
                  </a:ext>
                </a:extLst>
              </p14:cNvPr>
              <p14:cNvContentPartPr/>
              <p14:nvPr/>
            </p14:nvContentPartPr>
            <p14:xfrm>
              <a:off x="430080" y="6272636"/>
              <a:ext cx="25920" cy="10080"/>
            </p14:xfrm>
          </p:contentPart>
        </mc:Choice>
        <mc:Fallback xmlns="">
          <p:pic>
            <p:nvPicPr>
              <p:cNvPr id="344" name="Input penna 343">
                <a:extLst>
                  <a:ext uri="{FF2B5EF4-FFF2-40B4-BE49-F238E27FC236}">
                    <a16:creationId xmlns:a16="http://schemas.microsoft.com/office/drawing/2014/main" id="{C87C1C88-E927-420A-8A3F-D5E870624EDB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425760" y="6268316"/>
                <a:ext cx="3456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345" name="Input penna 344">
                <a:extLst>
                  <a:ext uri="{FF2B5EF4-FFF2-40B4-BE49-F238E27FC236}">
                    <a16:creationId xmlns:a16="http://schemas.microsoft.com/office/drawing/2014/main" id="{23675189-75C9-465E-B3C6-9C4221F0321A}"/>
                  </a:ext>
                </a:extLst>
              </p14:cNvPr>
              <p14:cNvContentPartPr/>
              <p14:nvPr/>
            </p14:nvContentPartPr>
            <p14:xfrm>
              <a:off x="579120" y="6424196"/>
              <a:ext cx="317880" cy="171360"/>
            </p14:xfrm>
          </p:contentPart>
        </mc:Choice>
        <mc:Fallback xmlns="">
          <p:pic>
            <p:nvPicPr>
              <p:cNvPr id="345" name="Input penna 344">
                <a:extLst>
                  <a:ext uri="{FF2B5EF4-FFF2-40B4-BE49-F238E27FC236}">
                    <a16:creationId xmlns:a16="http://schemas.microsoft.com/office/drawing/2014/main" id="{23675189-75C9-465E-B3C6-9C4221F0321A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574800" y="6419876"/>
                <a:ext cx="32652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46" name="Input penna 345">
                <a:extLst>
                  <a:ext uri="{FF2B5EF4-FFF2-40B4-BE49-F238E27FC236}">
                    <a16:creationId xmlns:a16="http://schemas.microsoft.com/office/drawing/2014/main" id="{0C383ADA-F7A9-4B7A-95A6-C68D03266FA9}"/>
                  </a:ext>
                </a:extLst>
              </p14:cNvPr>
              <p14:cNvContentPartPr/>
              <p14:nvPr/>
            </p14:nvContentPartPr>
            <p14:xfrm>
              <a:off x="1185360" y="6427796"/>
              <a:ext cx="465480" cy="180000"/>
            </p14:xfrm>
          </p:contentPart>
        </mc:Choice>
        <mc:Fallback xmlns="">
          <p:pic>
            <p:nvPicPr>
              <p:cNvPr id="346" name="Input penna 345">
                <a:extLst>
                  <a:ext uri="{FF2B5EF4-FFF2-40B4-BE49-F238E27FC236}">
                    <a16:creationId xmlns:a16="http://schemas.microsoft.com/office/drawing/2014/main" id="{0C383ADA-F7A9-4B7A-95A6-C68D03266FA9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1181040" y="6423476"/>
                <a:ext cx="474120" cy="18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47" name="Input penna 346">
                <a:extLst>
                  <a:ext uri="{FF2B5EF4-FFF2-40B4-BE49-F238E27FC236}">
                    <a16:creationId xmlns:a16="http://schemas.microsoft.com/office/drawing/2014/main" id="{7302717A-630B-491E-B136-36247AB7D338}"/>
                  </a:ext>
                </a:extLst>
              </p14:cNvPr>
              <p14:cNvContentPartPr/>
              <p14:nvPr/>
            </p14:nvContentPartPr>
            <p14:xfrm>
              <a:off x="1775400" y="6414476"/>
              <a:ext cx="300600" cy="459000"/>
            </p14:xfrm>
          </p:contentPart>
        </mc:Choice>
        <mc:Fallback xmlns="">
          <p:pic>
            <p:nvPicPr>
              <p:cNvPr id="347" name="Input penna 346">
                <a:extLst>
                  <a:ext uri="{FF2B5EF4-FFF2-40B4-BE49-F238E27FC236}">
                    <a16:creationId xmlns:a16="http://schemas.microsoft.com/office/drawing/2014/main" id="{7302717A-630B-491E-B136-36247AB7D338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1771080" y="6410156"/>
                <a:ext cx="309240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48" name="Input penna 347">
                <a:extLst>
                  <a:ext uri="{FF2B5EF4-FFF2-40B4-BE49-F238E27FC236}">
                    <a16:creationId xmlns:a16="http://schemas.microsoft.com/office/drawing/2014/main" id="{BE6F4F6B-F78D-4DD8-AF81-ECD7A818BFE2}"/>
                  </a:ext>
                </a:extLst>
              </p14:cNvPr>
              <p14:cNvContentPartPr/>
              <p14:nvPr/>
            </p14:nvContentPartPr>
            <p14:xfrm>
              <a:off x="2173920" y="6521524"/>
              <a:ext cx="239040" cy="188280"/>
            </p14:xfrm>
          </p:contentPart>
        </mc:Choice>
        <mc:Fallback xmlns="">
          <p:pic>
            <p:nvPicPr>
              <p:cNvPr id="348" name="Input penna 347">
                <a:extLst>
                  <a:ext uri="{FF2B5EF4-FFF2-40B4-BE49-F238E27FC236}">
                    <a16:creationId xmlns:a16="http://schemas.microsoft.com/office/drawing/2014/main" id="{BE6F4F6B-F78D-4DD8-AF81-ECD7A818BFE2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2169600" y="6517204"/>
                <a:ext cx="24768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349" name="Input penna 348">
                <a:extLst>
                  <a:ext uri="{FF2B5EF4-FFF2-40B4-BE49-F238E27FC236}">
                    <a16:creationId xmlns:a16="http://schemas.microsoft.com/office/drawing/2014/main" id="{46FD56BC-CD6D-4962-A41E-74F642807E46}"/>
                  </a:ext>
                </a:extLst>
              </p14:cNvPr>
              <p14:cNvContentPartPr/>
              <p14:nvPr/>
            </p14:nvContentPartPr>
            <p14:xfrm>
              <a:off x="2502240" y="6499564"/>
              <a:ext cx="48240" cy="231480"/>
            </p14:xfrm>
          </p:contentPart>
        </mc:Choice>
        <mc:Fallback xmlns="">
          <p:pic>
            <p:nvPicPr>
              <p:cNvPr id="349" name="Input penna 348">
                <a:extLst>
                  <a:ext uri="{FF2B5EF4-FFF2-40B4-BE49-F238E27FC236}">
                    <a16:creationId xmlns:a16="http://schemas.microsoft.com/office/drawing/2014/main" id="{46FD56BC-CD6D-4962-A41E-74F642807E46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2497920" y="6495244"/>
                <a:ext cx="5688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350" name="Input penna 349">
                <a:extLst>
                  <a:ext uri="{FF2B5EF4-FFF2-40B4-BE49-F238E27FC236}">
                    <a16:creationId xmlns:a16="http://schemas.microsoft.com/office/drawing/2014/main" id="{FBA06BC0-3A76-4E82-9091-EFD8BD124B36}"/>
                  </a:ext>
                </a:extLst>
              </p14:cNvPr>
              <p14:cNvContentPartPr/>
              <p14:nvPr/>
            </p14:nvContentPartPr>
            <p14:xfrm>
              <a:off x="2923800" y="6342604"/>
              <a:ext cx="163080" cy="401040"/>
            </p14:xfrm>
          </p:contentPart>
        </mc:Choice>
        <mc:Fallback xmlns="">
          <p:pic>
            <p:nvPicPr>
              <p:cNvPr id="350" name="Input penna 349">
                <a:extLst>
                  <a:ext uri="{FF2B5EF4-FFF2-40B4-BE49-F238E27FC236}">
                    <a16:creationId xmlns:a16="http://schemas.microsoft.com/office/drawing/2014/main" id="{FBA06BC0-3A76-4E82-9091-EFD8BD124B36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2919480" y="6338284"/>
                <a:ext cx="171720" cy="40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351" name="Input penna 350">
                <a:extLst>
                  <a:ext uri="{FF2B5EF4-FFF2-40B4-BE49-F238E27FC236}">
                    <a16:creationId xmlns:a16="http://schemas.microsoft.com/office/drawing/2014/main" id="{0B650FE2-9857-4DC6-B04B-88657FF657E9}"/>
                  </a:ext>
                </a:extLst>
              </p14:cNvPr>
              <p14:cNvContentPartPr/>
              <p14:nvPr/>
            </p14:nvContentPartPr>
            <p14:xfrm>
              <a:off x="2823000" y="6466804"/>
              <a:ext cx="267840" cy="15840"/>
            </p14:xfrm>
          </p:contentPart>
        </mc:Choice>
        <mc:Fallback xmlns="">
          <p:pic>
            <p:nvPicPr>
              <p:cNvPr id="351" name="Input penna 350">
                <a:extLst>
                  <a:ext uri="{FF2B5EF4-FFF2-40B4-BE49-F238E27FC236}">
                    <a16:creationId xmlns:a16="http://schemas.microsoft.com/office/drawing/2014/main" id="{0B650FE2-9857-4DC6-B04B-88657FF657E9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2818680" y="6462484"/>
                <a:ext cx="27648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52" name="Input penna 351">
                <a:extLst>
                  <a:ext uri="{FF2B5EF4-FFF2-40B4-BE49-F238E27FC236}">
                    <a16:creationId xmlns:a16="http://schemas.microsoft.com/office/drawing/2014/main" id="{B299D3C7-84C7-4C34-AFE0-28324D816196}"/>
                  </a:ext>
                </a:extLst>
              </p14:cNvPr>
              <p14:cNvContentPartPr/>
              <p14:nvPr/>
            </p14:nvContentPartPr>
            <p14:xfrm>
              <a:off x="3149160" y="6566884"/>
              <a:ext cx="203760" cy="187920"/>
            </p14:xfrm>
          </p:contentPart>
        </mc:Choice>
        <mc:Fallback xmlns="">
          <p:pic>
            <p:nvPicPr>
              <p:cNvPr id="352" name="Input penna 351">
                <a:extLst>
                  <a:ext uri="{FF2B5EF4-FFF2-40B4-BE49-F238E27FC236}">
                    <a16:creationId xmlns:a16="http://schemas.microsoft.com/office/drawing/2014/main" id="{B299D3C7-84C7-4C34-AFE0-28324D816196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3144840" y="6562564"/>
                <a:ext cx="212400" cy="19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53" name="Input penna 352">
                <a:extLst>
                  <a:ext uri="{FF2B5EF4-FFF2-40B4-BE49-F238E27FC236}">
                    <a16:creationId xmlns:a16="http://schemas.microsoft.com/office/drawing/2014/main" id="{99193965-3625-4CE7-BB87-4E652B675161}"/>
                  </a:ext>
                </a:extLst>
              </p14:cNvPr>
              <p14:cNvContentPartPr/>
              <p14:nvPr/>
            </p14:nvContentPartPr>
            <p14:xfrm>
              <a:off x="4158600" y="6502084"/>
              <a:ext cx="175320" cy="219600"/>
            </p14:xfrm>
          </p:contentPart>
        </mc:Choice>
        <mc:Fallback xmlns="">
          <p:pic>
            <p:nvPicPr>
              <p:cNvPr id="353" name="Input penna 352">
                <a:extLst>
                  <a:ext uri="{FF2B5EF4-FFF2-40B4-BE49-F238E27FC236}">
                    <a16:creationId xmlns:a16="http://schemas.microsoft.com/office/drawing/2014/main" id="{99193965-3625-4CE7-BB87-4E652B675161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4154280" y="6497764"/>
                <a:ext cx="183960" cy="22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54" name="Input penna 353">
                <a:extLst>
                  <a:ext uri="{FF2B5EF4-FFF2-40B4-BE49-F238E27FC236}">
                    <a16:creationId xmlns:a16="http://schemas.microsoft.com/office/drawing/2014/main" id="{F8DF979B-5737-481B-8B0F-2F5D2217D4DF}"/>
                  </a:ext>
                </a:extLst>
              </p14:cNvPr>
              <p14:cNvContentPartPr/>
              <p14:nvPr/>
            </p14:nvContentPartPr>
            <p14:xfrm>
              <a:off x="4093080" y="6495244"/>
              <a:ext cx="311400" cy="219960"/>
            </p14:xfrm>
          </p:contentPart>
        </mc:Choice>
        <mc:Fallback xmlns="">
          <p:pic>
            <p:nvPicPr>
              <p:cNvPr id="354" name="Input penna 353">
                <a:extLst>
                  <a:ext uri="{FF2B5EF4-FFF2-40B4-BE49-F238E27FC236}">
                    <a16:creationId xmlns:a16="http://schemas.microsoft.com/office/drawing/2014/main" id="{F8DF979B-5737-481B-8B0F-2F5D2217D4DF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4088760" y="6490924"/>
                <a:ext cx="3200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355" name="Input penna 354">
                <a:extLst>
                  <a:ext uri="{FF2B5EF4-FFF2-40B4-BE49-F238E27FC236}">
                    <a16:creationId xmlns:a16="http://schemas.microsoft.com/office/drawing/2014/main" id="{429ACDAB-24C1-4BFE-B537-204D16C65EF9}"/>
                  </a:ext>
                </a:extLst>
              </p14:cNvPr>
              <p14:cNvContentPartPr/>
              <p14:nvPr/>
            </p14:nvContentPartPr>
            <p14:xfrm>
              <a:off x="4921800" y="6558604"/>
              <a:ext cx="271080" cy="207000"/>
            </p14:xfrm>
          </p:contentPart>
        </mc:Choice>
        <mc:Fallback xmlns="">
          <p:pic>
            <p:nvPicPr>
              <p:cNvPr id="355" name="Input penna 354">
                <a:extLst>
                  <a:ext uri="{FF2B5EF4-FFF2-40B4-BE49-F238E27FC236}">
                    <a16:creationId xmlns:a16="http://schemas.microsoft.com/office/drawing/2014/main" id="{429ACDAB-24C1-4BFE-B537-204D16C65EF9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4917480" y="6554284"/>
                <a:ext cx="27972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56" name="Input penna 355">
                <a:extLst>
                  <a:ext uri="{FF2B5EF4-FFF2-40B4-BE49-F238E27FC236}">
                    <a16:creationId xmlns:a16="http://schemas.microsoft.com/office/drawing/2014/main" id="{7A679615-36FC-4704-B1B8-AE730691B164}"/>
                  </a:ext>
                </a:extLst>
              </p14:cNvPr>
              <p14:cNvContentPartPr/>
              <p14:nvPr/>
            </p14:nvContentPartPr>
            <p14:xfrm>
              <a:off x="5442000" y="6508204"/>
              <a:ext cx="223200" cy="317160"/>
            </p14:xfrm>
          </p:contentPart>
        </mc:Choice>
        <mc:Fallback xmlns="">
          <p:pic>
            <p:nvPicPr>
              <p:cNvPr id="356" name="Input penna 355">
                <a:extLst>
                  <a:ext uri="{FF2B5EF4-FFF2-40B4-BE49-F238E27FC236}">
                    <a16:creationId xmlns:a16="http://schemas.microsoft.com/office/drawing/2014/main" id="{7A679615-36FC-4704-B1B8-AE730691B164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5437680" y="6503884"/>
                <a:ext cx="231840" cy="32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57" name="Input penna 356">
                <a:extLst>
                  <a:ext uri="{FF2B5EF4-FFF2-40B4-BE49-F238E27FC236}">
                    <a16:creationId xmlns:a16="http://schemas.microsoft.com/office/drawing/2014/main" id="{77EB196A-CD31-46EC-9BAB-676242F13890}"/>
                  </a:ext>
                </a:extLst>
              </p14:cNvPr>
              <p14:cNvContentPartPr/>
              <p14:nvPr/>
            </p14:nvContentPartPr>
            <p14:xfrm>
              <a:off x="5834400" y="6795844"/>
              <a:ext cx="20880" cy="16920"/>
            </p14:xfrm>
          </p:contentPart>
        </mc:Choice>
        <mc:Fallback xmlns="">
          <p:pic>
            <p:nvPicPr>
              <p:cNvPr id="357" name="Input penna 356">
                <a:extLst>
                  <a:ext uri="{FF2B5EF4-FFF2-40B4-BE49-F238E27FC236}">
                    <a16:creationId xmlns:a16="http://schemas.microsoft.com/office/drawing/2014/main" id="{77EB196A-CD31-46EC-9BAB-676242F13890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5830080" y="6791524"/>
                <a:ext cx="2952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A6571041-A2AA-42E2-8308-3FBEF8670272}"/>
                  </a:ext>
                </a:extLst>
              </p14:cNvPr>
              <p14:cNvContentPartPr/>
              <p14:nvPr/>
            </p14:nvContentPartPr>
            <p14:xfrm>
              <a:off x="1265676" y="865122"/>
              <a:ext cx="362880" cy="179784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A6571041-A2AA-42E2-8308-3FBEF8670272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1256676" y="856122"/>
                <a:ext cx="380520" cy="1815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60993419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uppo 18">
            <a:extLst>
              <a:ext uri="{FF2B5EF4-FFF2-40B4-BE49-F238E27FC236}">
                <a16:creationId xmlns:a16="http://schemas.microsoft.com/office/drawing/2014/main" id="{430223AC-CC9B-4A46-9BCE-8FE34D008EC4}"/>
              </a:ext>
            </a:extLst>
          </p:cNvPr>
          <p:cNvGrpSpPr/>
          <p:nvPr/>
        </p:nvGrpSpPr>
        <p:grpSpPr>
          <a:xfrm>
            <a:off x="130200" y="137156"/>
            <a:ext cx="598320" cy="547200"/>
            <a:chOff x="130200" y="137156"/>
            <a:chExt cx="598320" cy="54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119D060F-04AE-4948-AFDD-52900516FCCA}"/>
                    </a:ext>
                  </a:extLst>
                </p14:cNvPr>
                <p14:cNvContentPartPr/>
                <p14:nvPr/>
              </p14:nvContentPartPr>
              <p14:xfrm>
                <a:off x="130200" y="137156"/>
                <a:ext cx="438840" cy="5472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119D060F-04AE-4948-AFDD-52900516FCC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25880" y="132836"/>
                  <a:ext cx="447480" cy="55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41C67EBB-C25B-42DF-8903-A54DAC974AE2}"/>
                    </a:ext>
                  </a:extLst>
                </p14:cNvPr>
                <p14:cNvContentPartPr/>
                <p14:nvPr/>
              </p14:nvContentPartPr>
              <p14:xfrm>
                <a:off x="658320" y="497876"/>
                <a:ext cx="70200" cy="1314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41C67EBB-C25B-42DF-8903-A54DAC974AE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54000" y="493556"/>
                  <a:ext cx="7884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0F509910-2283-4AD1-8343-6BD2DF5312D2}"/>
                    </a:ext>
                  </a:extLst>
                </p14:cNvPr>
                <p14:cNvContentPartPr/>
                <p14:nvPr/>
              </p14:nvContentPartPr>
              <p14:xfrm>
                <a:off x="689280" y="363236"/>
                <a:ext cx="15840" cy="28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0F509910-2283-4AD1-8343-6BD2DF5312D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4960" y="358916"/>
                  <a:ext cx="2448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0CCC5CBF-D510-4138-B5BB-0C4A94885968}"/>
              </a:ext>
            </a:extLst>
          </p:cNvPr>
          <p:cNvGrpSpPr/>
          <p:nvPr/>
        </p:nvGrpSpPr>
        <p:grpSpPr>
          <a:xfrm>
            <a:off x="1211640" y="370436"/>
            <a:ext cx="2051280" cy="287280"/>
            <a:chOff x="1211640" y="370436"/>
            <a:chExt cx="2051280" cy="28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BC9EE5CF-F02D-429C-B5B3-142A817A036F}"/>
                    </a:ext>
                  </a:extLst>
                </p14:cNvPr>
                <p14:cNvContentPartPr/>
                <p14:nvPr/>
              </p14:nvContentPartPr>
              <p14:xfrm>
                <a:off x="1211640" y="413276"/>
                <a:ext cx="276480" cy="2444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BC9EE5CF-F02D-429C-B5B3-142A817A036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07320" y="408956"/>
                  <a:ext cx="2851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24228DA7-900D-4E65-9B4C-24E7ADE528A7}"/>
                    </a:ext>
                  </a:extLst>
                </p14:cNvPr>
                <p14:cNvContentPartPr/>
                <p14:nvPr/>
              </p14:nvContentPartPr>
              <p14:xfrm>
                <a:off x="1562640" y="455036"/>
                <a:ext cx="248400" cy="1918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24228DA7-900D-4E65-9B4C-24E7ADE528A7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58320" y="450716"/>
                  <a:ext cx="2570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7042812-FBA9-49A8-ACFD-470A613CC9FD}"/>
                    </a:ext>
                  </a:extLst>
                </p14:cNvPr>
                <p14:cNvContentPartPr/>
                <p14:nvPr/>
              </p14:nvContentPartPr>
              <p14:xfrm>
                <a:off x="1818960" y="459356"/>
                <a:ext cx="309240" cy="1764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7042812-FBA9-49A8-ACFD-470A613CC9F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14640" y="455036"/>
                  <a:ext cx="3178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50F540A-9275-46D2-A9BE-2E73382B2036}"/>
                    </a:ext>
                  </a:extLst>
                </p14:cNvPr>
                <p14:cNvContentPartPr/>
                <p14:nvPr/>
              </p14:nvContentPartPr>
              <p14:xfrm>
                <a:off x="2218920" y="431636"/>
                <a:ext cx="546840" cy="2185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50F540A-9275-46D2-A9BE-2E73382B203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14600" y="427316"/>
                  <a:ext cx="5554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CE2C1D36-C150-4680-B31A-84DD1251395D}"/>
                    </a:ext>
                  </a:extLst>
                </p14:cNvPr>
                <p14:cNvContentPartPr/>
                <p14:nvPr/>
              </p14:nvContentPartPr>
              <p14:xfrm>
                <a:off x="2853960" y="381596"/>
                <a:ext cx="221400" cy="2624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CE2C1D36-C150-4680-B31A-84DD1251395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49640" y="377276"/>
                  <a:ext cx="2300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C626985-DD3D-4025-99E9-473B2AC63E0E}"/>
                    </a:ext>
                  </a:extLst>
                </p14:cNvPr>
                <p14:cNvContentPartPr/>
                <p14:nvPr/>
              </p14:nvContentPartPr>
              <p14:xfrm>
                <a:off x="3193440" y="536756"/>
                <a:ext cx="25920" cy="554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C626985-DD3D-4025-99E9-473B2AC63E0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189120" y="532436"/>
                  <a:ext cx="345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4CD68DA-0B65-4BFE-9A17-1CE3EC5484C9}"/>
                    </a:ext>
                  </a:extLst>
                </p14:cNvPr>
                <p14:cNvContentPartPr/>
                <p14:nvPr/>
              </p14:nvContentPartPr>
              <p14:xfrm>
                <a:off x="3232320" y="370436"/>
                <a:ext cx="30600" cy="201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4CD68DA-0B65-4BFE-9A17-1CE3EC5484C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28000" y="366116"/>
                  <a:ext cx="3924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uppo 16">
            <a:extLst>
              <a:ext uri="{FF2B5EF4-FFF2-40B4-BE49-F238E27FC236}">
                <a16:creationId xmlns:a16="http://schemas.microsoft.com/office/drawing/2014/main" id="{323E1086-9EEF-4185-82F6-404B6C646666}"/>
              </a:ext>
            </a:extLst>
          </p:cNvPr>
          <p:cNvGrpSpPr/>
          <p:nvPr/>
        </p:nvGrpSpPr>
        <p:grpSpPr>
          <a:xfrm>
            <a:off x="3575400" y="105476"/>
            <a:ext cx="739080" cy="546120"/>
            <a:chOff x="3575400" y="105476"/>
            <a:chExt cx="739080" cy="54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499D626-18BA-4E36-9149-0BB3668812FD}"/>
                    </a:ext>
                  </a:extLst>
                </p14:cNvPr>
                <p14:cNvContentPartPr/>
                <p14:nvPr/>
              </p14:nvContentPartPr>
              <p14:xfrm>
                <a:off x="3575400" y="429476"/>
                <a:ext cx="210960" cy="1494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499D626-18BA-4E36-9149-0BB3668812F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71080" y="425156"/>
                  <a:ext cx="2196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E554798-DE64-4A24-AA70-B2EF45BB22CB}"/>
                    </a:ext>
                  </a:extLst>
                </p14:cNvPr>
                <p14:cNvContentPartPr/>
                <p14:nvPr/>
              </p14:nvContentPartPr>
              <p14:xfrm>
                <a:off x="3752160" y="105476"/>
                <a:ext cx="272880" cy="4946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E554798-DE64-4A24-AA70-B2EF45BB22C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747840" y="101156"/>
                  <a:ext cx="28152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E32AE094-D4EC-4248-9B97-6CBB311698AE}"/>
                    </a:ext>
                  </a:extLst>
                </p14:cNvPr>
                <p14:cNvContentPartPr/>
                <p14:nvPr/>
              </p14:nvContentPartPr>
              <p14:xfrm>
                <a:off x="4116480" y="451796"/>
                <a:ext cx="198000" cy="1998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E32AE094-D4EC-4248-9B97-6CBB311698A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112160" y="447476"/>
                  <a:ext cx="206640" cy="208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791DD866-F215-4517-ACCA-04CEB7C23721}"/>
                  </a:ext>
                </a:extLst>
              </p14:cNvPr>
              <p14:cNvContentPartPr/>
              <p14:nvPr/>
            </p14:nvContentPartPr>
            <p14:xfrm>
              <a:off x="4646040" y="465476"/>
              <a:ext cx="591120" cy="22752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791DD866-F215-4517-ACCA-04CEB7C23721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641720" y="461156"/>
                <a:ext cx="599760" cy="236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" name="Gruppo 24">
            <a:extLst>
              <a:ext uri="{FF2B5EF4-FFF2-40B4-BE49-F238E27FC236}">
                <a16:creationId xmlns:a16="http://schemas.microsoft.com/office/drawing/2014/main" id="{42930122-53BC-4050-9155-E9C8C5C76484}"/>
              </a:ext>
            </a:extLst>
          </p:cNvPr>
          <p:cNvGrpSpPr/>
          <p:nvPr/>
        </p:nvGrpSpPr>
        <p:grpSpPr>
          <a:xfrm>
            <a:off x="5773920" y="151556"/>
            <a:ext cx="1250280" cy="543960"/>
            <a:chOff x="5773920" y="151556"/>
            <a:chExt cx="125028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6F5D3F6D-C277-4772-A9A8-A6BDF5AF88F4}"/>
                    </a:ext>
                  </a:extLst>
                </p14:cNvPr>
                <p14:cNvContentPartPr/>
                <p14:nvPr/>
              </p14:nvContentPartPr>
              <p14:xfrm>
                <a:off x="5773920" y="151556"/>
                <a:ext cx="471960" cy="4734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6F5D3F6D-C277-4772-A9A8-A6BDF5AF88F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769600" y="147236"/>
                  <a:ext cx="48060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579A219-5399-4B2A-8A18-2565F0900C04}"/>
                    </a:ext>
                  </a:extLst>
                </p14:cNvPr>
                <p14:cNvContentPartPr/>
                <p14:nvPr/>
              </p14:nvContentPartPr>
              <p14:xfrm>
                <a:off x="6005400" y="563756"/>
                <a:ext cx="144360" cy="1317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579A219-5399-4B2A-8A18-2565F0900C0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001080" y="559436"/>
                  <a:ext cx="1530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B8DED88-ACD6-45BF-83AE-7FBA68996CE0}"/>
                    </a:ext>
                  </a:extLst>
                </p14:cNvPr>
                <p14:cNvContentPartPr/>
                <p14:nvPr/>
              </p14:nvContentPartPr>
              <p14:xfrm>
                <a:off x="6288720" y="353876"/>
                <a:ext cx="189360" cy="3164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B8DED88-ACD6-45BF-83AE-7FBA68996CE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284400" y="349556"/>
                  <a:ext cx="19800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6654C49-572D-4C05-8349-68F490636D61}"/>
                    </a:ext>
                  </a:extLst>
                </p14:cNvPr>
                <p14:cNvContentPartPr/>
                <p14:nvPr/>
              </p14:nvContentPartPr>
              <p14:xfrm>
                <a:off x="6535320" y="446396"/>
                <a:ext cx="222480" cy="1688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6654C49-572D-4C05-8349-68F490636D6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531000" y="442076"/>
                  <a:ext cx="2311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970A6956-CC43-4930-B3B0-D6D66AB76C54}"/>
                    </a:ext>
                  </a:extLst>
                </p14:cNvPr>
                <p14:cNvContentPartPr/>
                <p14:nvPr/>
              </p14:nvContentPartPr>
              <p14:xfrm>
                <a:off x="6516960" y="484916"/>
                <a:ext cx="225720" cy="1173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970A6956-CC43-4930-B3B0-D6D66AB76C5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512640" y="480596"/>
                  <a:ext cx="23436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74CDE142-CB3D-4679-B0AE-6B6B8C4DD832}"/>
                    </a:ext>
                  </a:extLst>
                </p14:cNvPr>
                <p14:cNvContentPartPr/>
                <p14:nvPr/>
              </p14:nvContentPartPr>
              <p14:xfrm>
                <a:off x="6875880" y="338036"/>
                <a:ext cx="148320" cy="281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74CDE142-CB3D-4679-B0AE-6B6B8C4DD83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871560" y="333716"/>
                  <a:ext cx="156960" cy="28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uppo 45">
            <a:extLst>
              <a:ext uri="{FF2B5EF4-FFF2-40B4-BE49-F238E27FC236}">
                <a16:creationId xmlns:a16="http://schemas.microsoft.com/office/drawing/2014/main" id="{33AE4BDB-D619-43A4-B4CD-3D4B4A8F30F6}"/>
              </a:ext>
            </a:extLst>
          </p:cNvPr>
          <p:cNvGrpSpPr/>
          <p:nvPr/>
        </p:nvGrpSpPr>
        <p:grpSpPr>
          <a:xfrm>
            <a:off x="7459080" y="175676"/>
            <a:ext cx="3155040" cy="757080"/>
            <a:chOff x="7459080" y="175676"/>
            <a:chExt cx="3155040" cy="75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778D7B0-1F83-43F2-BC20-958CC174DC66}"/>
                    </a:ext>
                  </a:extLst>
                </p14:cNvPr>
                <p14:cNvContentPartPr/>
                <p14:nvPr/>
              </p14:nvContentPartPr>
              <p14:xfrm>
                <a:off x="7459080" y="175676"/>
                <a:ext cx="214560" cy="5799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778D7B0-1F83-43F2-BC20-958CC174DC6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454760" y="171356"/>
                  <a:ext cx="223200" cy="58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5C78C272-3113-4FED-8BF6-F719AB800D96}"/>
                    </a:ext>
                  </a:extLst>
                </p14:cNvPr>
                <p14:cNvContentPartPr/>
                <p14:nvPr/>
              </p14:nvContentPartPr>
              <p14:xfrm>
                <a:off x="7842480" y="473396"/>
                <a:ext cx="46080" cy="459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5C78C272-3113-4FED-8BF6-F719AB800D9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38160" y="469076"/>
                  <a:ext cx="5472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1F7F5B23-0EFC-409F-98FC-C8A1AEA0452C}"/>
                    </a:ext>
                  </a:extLst>
                </p14:cNvPr>
                <p14:cNvContentPartPr/>
                <p14:nvPr/>
              </p14:nvContentPartPr>
              <p14:xfrm>
                <a:off x="7761120" y="444596"/>
                <a:ext cx="351000" cy="1760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1F7F5B23-0EFC-409F-98FC-C8A1AEA0452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756800" y="440276"/>
                  <a:ext cx="3596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DBE0106-B431-409D-97C7-97B63CB18872}"/>
                    </a:ext>
                  </a:extLst>
                </p14:cNvPr>
                <p14:cNvContentPartPr/>
                <p14:nvPr/>
              </p14:nvContentPartPr>
              <p14:xfrm>
                <a:off x="8170440" y="453596"/>
                <a:ext cx="304920" cy="1544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DBE0106-B431-409D-97C7-97B63CB1887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166120" y="449276"/>
                  <a:ext cx="3135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BBD678D1-41CE-4EEC-ACF8-F871BA7C5A58}"/>
                    </a:ext>
                  </a:extLst>
                </p14:cNvPr>
                <p14:cNvContentPartPr/>
                <p14:nvPr/>
              </p14:nvContentPartPr>
              <p14:xfrm>
                <a:off x="8495160" y="203756"/>
                <a:ext cx="259200" cy="4284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BBD678D1-41CE-4EEC-ACF8-F871BA7C5A5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490840" y="199436"/>
                  <a:ext cx="267840" cy="43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C4AC0109-E223-4B92-A8ED-4ABE7337A762}"/>
                    </a:ext>
                  </a:extLst>
                </p14:cNvPr>
                <p14:cNvContentPartPr/>
                <p14:nvPr/>
              </p14:nvContentPartPr>
              <p14:xfrm>
                <a:off x="8709360" y="442796"/>
                <a:ext cx="96840" cy="1656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C4AC0109-E223-4B92-A8ED-4ABE7337A76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705040" y="438476"/>
                  <a:ext cx="1054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7ABA9080-75F6-4EA3-A193-D1FE37027B5E}"/>
                    </a:ext>
                  </a:extLst>
                </p14:cNvPr>
                <p14:cNvContentPartPr/>
                <p14:nvPr/>
              </p14:nvContentPartPr>
              <p14:xfrm>
                <a:off x="8875320" y="460796"/>
                <a:ext cx="245880" cy="1580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7ABA9080-75F6-4EA3-A193-D1FE37027B5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871000" y="456476"/>
                  <a:ext cx="25452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F74CFFF-9F14-4E91-99EE-9F6B13359B7E}"/>
                    </a:ext>
                  </a:extLst>
                </p14:cNvPr>
                <p14:cNvContentPartPr/>
                <p14:nvPr/>
              </p14:nvContentPartPr>
              <p14:xfrm>
                <a:off x="9202560" y="478076"/>
                <a:ext cx="277560" cy="1461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F74CFFF-9F14-4E91-99EE-9F6B13359B7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198240" y="473756"/>
                  <a:ext cx="2862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CF881975-7D65-4AF7-958E-FC8CAA3D7193}"/>
                    </a:ext>
                  </a:extLst>
                </p14:cNvPr>
                <p14:cNvContentPartPr/>
                <p14:nvPr/>
              </p14:nvContentPartPr>
              <p14:xfrm>
                <a:off x="9542040" y="463676"/>
                <a:ext cx="381600" cy="1623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CF881975-7D65-4AF7-958E-FC8CAA3D719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537720" y="459356"/>
                  <a:ext cx="3902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F3D03F50-1E05-4818-A369-B9183FAFD9BA}"/>
                    </a:ext>
                  </a:extLst>
                </p14:cNvPr>
                <p14:cNvContentPartPr/>
                <p14:nvPr/>
              </p14:nvContentPartPr>
              <p14:xfrm>
                <a:off x="10086000" y="538916"/>
                <a:ext cx="34200" cy="745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F3D03F50-1E05-4818-A369-B9183FAFD9B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081680" y="534596"/>
                  <a:ext cx="4284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5FFBD68-AF27-42C1-9721-48CD607942AF}"/>
                    </a:ext>
                  </a:extLst>
                </p14:cNvPr>
                <p14:cNvContentPartPr/>
                <p14:nvPr/>
              </p14:nvContentPartPr>
              <p14:xfrm>
                <a:off x="10106520" y="431276"/>
                <a:ext cx="49680" cy="75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5FFBD68-AF27-42C1-9721-48CD607942A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102200" y="426956"/>
                  <a:ext cx="58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9874E8E-9888-4B79-8833-9DF74DF227F6}"/>
                    </a:ext>
                  </a:extLst>
                </p14:cNvPr>
                <p14:cNvContentPartPr/>
                <p14:nvPr/>
              </p14:nvContentPartPr>
              <p14:xfrm>
                <a:off x="10260960" y="485636"/>
                <a:ext cx="353160" cy="1648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9874E8E-9888-4B79-8833-9DF74DF227F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256640" y="481316"/>
                  <a:ext cx="361800" cy="173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D22B8394-BD0E-443B-9435-B31112E05CF4}"/>
                  </a:ext>
                </a:extLst>
              </p14:cNvPr>
              <p14:cNvContentPartPr/>
              <p14:nvPr/>
            </p14:nvContentPartPr>
            <p14:xfrm>
              <a:off x="11007600" y="448556"/>
              <a:ext cx="504720" cy="23004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D22B8394-BD0E-443B-9435-B31112E05CF4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1003280" y="444236"/>
                <a:ext cx="513360" cy="23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51571FC9-1E81-4456-9860-965A8951FBBE}"/>
                  </a:ext>
                </a:extLst>
              </p14:cNvPr>
              <p14:cNvContentPartPr/>
              <p14:nvPr/>
            </p14:nvContentPartPr>
            <p14:xfrm>
              <a:off x="160080" y="1181876"/>
              <a:ext cx="524880" cy="26640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51571FC9-1E81-4456-9860-965A8951FBBE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155760" y="1177556"/>
                <a:ext cx="53352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CFBC3F44-DD42-409C-A0D1-86B188CFC1FC}"/>
                  </a:ext>
                </a:extLst>
              </p14:cNvPr>
              <p14:cNvContentPartPr/>
              <p14:nvPr/>
            </p14:nvContentPartPr>
            <p14:xfrm>
              <a:off x="862800" y="1222196"/>
              <a:ext cx="212760" cy="17856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CFBC3F44-DD42-409C-A0D1-86B188CFC1FC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858480" y="1217876"/>
                <a:ext cx="221400" cy="18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6ECE103F-BAFA-4C03-844B-8D67FB30B663}"/>
                  </a:ext>
                </a:extLst>
              </p14:cNvPr>
              <p14:cNvContentPartPr/>
              <p14:nvPr/>
            </p14:nvContentPartPr>
            <p14:xfrm>
              <a:off x="1091760" y="982436"/>
              <a:ext cx="375840" cy="75276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6ECE103F-BAFA-4C03-844B-8D67FB30B663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1087440" y="978116"/>
                <a:ext cx="384480" cy="76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4DEF3B9E-306A-4F6D-B9D1-5C57A05E5854}"/>
                  </a:ext>
                </a:extLst>
              </p14:cNvPr>
              <p14:cNvContentPartPr/>
              <p14:nvPr/>
            </p14:nvContentPartPr>
            <p14:xfrm>
              <a:off x="1431600" y="1081436"/>
              <a:ext cx="340920" cy="62892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4DEF3B9E-306A-4F6D-B9D1-5C57A05E5854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427280" y="1077116"/>
                <a:ext cx="349560" cy="63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C5632B1D-FB55-467B-8D3A-1EF1857580C5}"/>
                  </a:ext>
                </a:extLst>
              </p14:cNvPr>
              <p14:cNvContentPartPr/>
              <p14:nvPr/>
            </p14:nvContentPartPr>
            <p14:xfrm>
              <a:off x="1789800" y="1418756"/>
              <a:ext cx="48960" cy="1440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C5632B1D-FB55-467B-8D3A-1EF1857580C5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785480" y="1414436"/>
                <a:ext cx="5760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13EAB6F0-5B59-42D3-BA76-7F90DBC7E01C}"/>
                  </a:ext>
                </a:extLst>
              </p14:cNvPr>
              <p14:cNvContentPartPr/>
              <p14:nvPr/>
            </p14:nvContentPartPr>
            <p14:xfrm>
              <a:off x="2167440" y="1175396"/>
              <a:ext cx="941760" cy="24192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13EAB6F0-5B59-42D3-BA76-7F90DBC7E01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2163120" y="1171076"/>
                <a:ext cx="95040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246F6B0B-9A56-4995-8C9D-AAE53873DC46}"/>
                  </a:ext>
                </a:extLst>
              </p14:cNvPr>
              <p14:cNvContentPartPr/>
              <p14:nvPr/>
            </p14:nvContentPartPr>
            <p14:xfrm>
              <a:off x="3065280" y="943556"/>
              <a:ext cx="372240" cy="49356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246F6B0B-9A56-4995-8C9D-AAE53873DC46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060960" y="939236"/>
                <a:ext cx="380880" cy="502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B1189574-1E86-45F0-98C1-F15F02D6BC7E}"/>
                  </a:ext>
                </a:extLst>
              </p14:cNvPr>
              <p14:cNvContentPartPr/>
              <p14:nvPr/>
            </p14:nvContentPartPr>
            <p14:xfrm>
              <a:off x="3435360" y="1202036"/>
              <a:ext cx="27720" cy="288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B1189574-1E86-45F0-98C1-F15F02D6BC7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3431040" y="1197716"/>
                <a:ext cx="36360" cy="1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9695EF07-0DF3-46AF-9537-77EF99386A0E}"/>
                  </a:ext>
                </a:extLst>
              </p14:cNvPr>
              <p14:cNvContentPartPr/>
              <p14:nvPr/>
            </p14:nvContentPartPr>
            <p14:xfrm>
              <a:off x="3599880" y="977756"/>
              <a:ext cx="237240" cy="49392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9695EF07-0DF3-46AF-9537-77EF99386A0E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3595560" y="973436"/>
                <a:ext cx="245880" cy="50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4C9BB5D3-73AB-4F59-A804-E200F25CE961}"/>
                  </a:ext>
                </a:extLst>
              </p14:cNvPr>
              <p14:cNvContentPartPr/>
              <p14:nvPr/>
            </p14:nvContentPartPr>
            <p14:xfrm>
              <a:off x="188520" y="2050556"/>
              <a:ext cx="229680" cy="237600"/>
            </p14:xfrm>
          </p:contentPart>
        </mc:Choice>
        <mc:Fallback xmlns=""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4C9BB5D3-73AB-4F59-A804-E200F25CE961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84200" y="2046236"/>
                <a:ext cx="23832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76" name="Input penna 75">
                <a:extLst>
                  <a:ext uri="{FF2B5EF4-FFF2-40B4-BE49-F238E27FC236}">
                    <a16:creationId xmlns:a16="http://schemas.microsoft.com/office/drawing/2014/main" id="{D5B5BD27-02E3-4461-8E92-B336A3D3F9FA}"/>
                  </a:ext>
                </a:extLst>
              </p14:cNvPr>
              <p14:cNvContentPartPr/>
              <p14:nvPr/>
            </p14:nvContentPartPr>
            <p14:xfrm>
              <a:off x="445560" y="2090876"/>
              <a:ext cx="237960" cy="191160"/>
            </p14:xfrm>
          </p:contentPart>
        </mc:Choice>
        <mc:Fallback xmlns="">
          <p:pic>
            <p:nvPicPr>
              <p:cNvPr id="76" name="Input penna 75">
                <a:extLst>
                  <a:ext uri="{FF2B5EF4-FFF2-40B4-BE49-F238E27FC236}">
                    <a16:creationId xmlns:a16="http://schemas.microsoft.com/office/drawing/2014/main" id="{D5B5BD27-02E3-4461-8E92-B336A3D3F9F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441240" y="2086556"/>
                <a:ext cx="2466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77" name="Input penna 76">
                <a:extLst>
                  <a:ext uri="{FF2B5EF4-FFF2-40B4-BE49-F238E27FC236}">
                    <a16:creationId xmlns:a16="http://schemas.microsoft.com/office/drawing/2014/main" id="{5E6CC384-55CF-4B70-A9D7-FC4200FDD209}"/>
                  </a:ext>
                </a:extLst>
              </p14:cNvPr>
              <p14:cNvContentPartPr/>
              <p14:nvPr/>
            </p14:nvContentPartPr>
            <p14:xfrm>
              <a:off x="746880" y="2112836"/>
              <a:ext cx="232200" cy="181080"/>
            </p14:xfrm>
          </p:contentPart>
        </mc:Choice>
        <mc:Fallback xmlns="">
          <p:pic>
            <p:nvPicPr>
              <p:cNvPr id="77" name="Input penna 76">
                <a:extLst>
                  <a:ext uri="{FF2B5EF4-FFF2-40B4-BE49-F238E27FC236}">
                    <a16:creationId xmlns:a16="http://schemas.microsoft.com/office/drawing/2014/main" id="{5E6CC384-55CF-4B70-A9D7-FC4200FDD20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742560" y="2108516"/>
                <a:ext cx="24084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B9988E9E-0D5D-4639-9CB0-415B3FE8A9AB}"/>
                  </a:ext>
                </a:extLst>
              </p14:cNvPr>
              <p14:cNvContentPartPr/>
              <p14:nvPr/>
            </p14:nvContentPartPr>
            <p14:xfrm>
              <a:off x="1368240" y="2028596"/>
              <a:ext cx="973800" cy="26316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B9988E9E-0D5D-4639-9CB0-415B3FE8A9AB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363920" y="2024276"/>
                <a:ext cx="982440" cy="27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18BAC939-AA0A-4C48-BE10-3F62DA86628C}"/>
                  </a:ext>
                </a:extLst>
              </p14:cNvPr>
              <p14:cNvContentPartPr/>
              <p14:nvPr/>
            </p14:nvContentPartPr>
            <p14:xfrm>
              <a:off x="2451840" y="1745996"/>
              <a:ext cx="267840" cy="53028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18BAC939-AA0A-4C48-BE10-3F62DA86628C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447520" y="1741676"/>
                <a:ext cx="276480" cy="53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CB80AC0F-4DB2-4F96-951F-751A754842C1}"/>
                  </a:ext>
                </a:extLst>
              </p14:cNvPr>
              <p14:cNvContentPartPr/>
              <p14:nvPr/>
            </p14:nvContentPartPr>
            <p14:xfrm>
              <a:off x="2689440" y="2165036"/>
              <a:ext cx="143280" cy="11808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CB80AC0F-4DB2-4F96-951F-751A754842C1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685120" y="2160716"/>
                <a:ext cx="151920" cy="12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C152FBE5-38C6-4788-85FB-10868A8B6B53}"/>
                  </a:ext>
                </a:extLst>
              </p14:cNvPr>
              <p14:cNvContentPartPr/>
              <p14:nvPr/>
            </p14:nvContentPartPr>
            <p14:xfrm>
              <a:off x="3244200" y="1749236"/>
              <a:ext cx="244080" cy="63576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C152FBE5-38C6-4788-85FB-10868A8B6B5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239880" y="1744916"/>
                <a:ext cx="252720" cy="64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E7FBDF2E-60B4-458F-B8A7-37B84B3754DC}"/>
                  </a:ext>
                </a:extLst>
              </p14:cNvPr>
              <p14:cNvContentPartPr/>
              <p14:nvPr/>
            </p14:nvContentPartPr>
            <p14:xfrm>
              <a:off x="3586920" y="2074316"/>
              <a:ext cx="189360" cy="20952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E7FBDF2E-60B4-458F-B8A7-37B84B3754DC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582600" y="2069996"/>
                <a:ext cx="198000" cy="218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D3DBCACA-D9A2-4E5F-978A-4EC1990CB2BD}"/>
              </a:ext>
            </a:extLst>
          </p:cNvPr>
          <p:cNvGrpSpPr/>
          <p:nvPr/>
        </p:nvGrpSpPr>
        <p:grpSpPr>
          <a:xfrm>
            <a:off x="70800" y="2479676"/>
            <a:ext cx="3573000" cy="885960"/>
            <a:chOff x="70800" y="2479676"/>
            <a:chExt cx="3573000" cy="88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DE54D4C-529E-403D-A9FA-1F3A7CECA2DA}"/>
                    </a:ext>
                  </a:extLst>
                </p14:cNvPr>
                <p14:cNvContentPartPr/>
                <p14:nvPr/>
              </p14:nvContentPartPr>
              <p14:xfrm>
                <a:off x="70800" y="2806196"/>
                <a:ext cx="643680" cy="235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DE54D4C-529E-403D-A9FA-1F3A7CECA2D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6480" y="2801876"/>
                  <a:ext cx="6523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B5E7F6F-1696-4947-B7F0-3682B9C12307}"/>
                    </a:ext>
                  </a:extLst>
                </p14:cNvPr>
                <p14:cNvContentPartPr/>
                <p14:nvPr/>
              </p14:nvContentPartPr>
              <p14:xfrm>
                <a:off x="756960" y="2842196"/>
                <a:ext cx="335880" cy="175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B5E7F6F-1696-4947-B7F0-3682B9C1230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52640" y="2837876"/>
                  <a:ext cx="3445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EF38C28-1495-4A7D-818F-DA259F05C00E}"/>
                    </a:ext>
                  </a:extLst>
                </p14:cNvPr>
                <p14:cNvContentPartPr/>
                <p14:nvPr/>
              </p14:nvContentPartPr>
              <p14:xfrm>
                <a:off x="1192200" y="2759396"/>
                <a:ext cx="40680" cy="2473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EF38C28-1495-4A7D-818F-DA259F05C00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187880" y="2755076"/>
                  <a:ext cx="493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597A9CC0-DE38-4095-BB4B-884945CBA9EA}"/>
                    </a:ext>
                  </a:extLst>
                </p14:cNvPr>
                <p14:cNvContentPartPr/>
                <p14:nvPr/>
              </p14:nvContentPartPr>
              <p14:xfrm>
                <a:off x="1376520" y="2861276"/>
                <a:ext cx="283320" cy="1461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597A9CC0-DE38-4095-BB4B-884945CBA9E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372200" y="2856956"/>
                  <a:ext cx="2919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F1397E1-588B-45E4-9FD5-3CA78532B9A7}"/>
                    </a:ext>
                  </a:extLst>
                </p14:cNvPr>
                <p14:cNvContentPartPr/>
                <p14:nvPr/>
              </p14:nvContentPartPr>
              <p14:xfrm>
                <a:off x="1797000" y="2803676"/>
                <a:ext cx="211320" cy="1652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F1397E1-588B-45E4-9FD5-3CA78532B9A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792680" y="2799356"/>
                  <a:ext cx="2199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F394F08F-72A3-4E99-B82D-EDA938F522CB}"/>
                    </a:ext>
                  </a:extLst>
                </p14:cNvPr>
                <p14:cNvContentPartPr/>
                <p14:nvPr/>
              </p14:nvContentPartPr>
              <p14:xfrm>
                <a:off x="1750920" y="2945516"/>
                <a:ext cx="412920" cy="4201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F394F08F-72A3-4E99-B82D-EDA938F522C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746600" y="2941196"/>
                  <a:ext cx="42156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D4F46A8E-C5D3-4B4D-BC41-21B047E472E7}"/>
                    </a:ext>
                  </a:extLst>
                </p14:cNvPr>
                <p14:cNvContentPartPr/>
                <p14:nvPr/>
              </p14:nvContentPartPr>
              <p14:xfrm>
                <a:off x="2258160" y="2798996"/>
                <a:ext cx="402480" cy="1731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D4F46A8E-C5D3-4B4D-BC41-21B047E472E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253840" y="2794676"/>
                  <a:ext cx="4111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DC78EF5-DB8A-4539-97A4-D69DF71042CB}"/>
                    </a:ext>
                  </a:extLst>
                </p14:cNvPr>
                <p14:cNvContentPartPr/>
                <p14:nvPr/>
              </p14:nvContentPartPr>
              <p14:xfrm>
                <a:off x="2857200" y="2479676"/>
                <a:ext cx="108000" cy="5029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DC78EF5-DB8A-4539-97A4-D69DF71042C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852880" y="2475356"/>
                  <a:ext cx="11664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C89AA0D-9DBE-457B-BA0C-83A488D2224D}"/>
                    </a:ext>
                  </a:extLst>
                </p14:cNvPr>
                <p14:cNvContentPartPr/>
                <p14:nvPr/>
              </p14:nvContentPartPr>
              <p14:xfrm>
                <a:off x="2675040" y="2721596"/>
                <a:ext cx="261360" cy="226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C89AA0D-9DBE-457B-BA0C-83A488D2224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670720" y="2717276"/>
                  <a:ext cx="2700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2C29B33E-6E36-4791-8B3F-B5CAB3403A66}"/>
                    </a:ext>
                  </a:extLst>
                </p14:cNvPr>
                <p14:cNvContentPartPr/>
                <p14:nvPr/>
              </p14:nvContentPartPr>
              <p14:xfrm>
                <a:off x="3021720" y="2802956"/>
                <a:ext cx="420840" cy="1947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2C29B33E-6E36-4791-8B3F-B5CAB3403A6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017400" y="2798636"/>
                  <a:ext cx="4294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87CFF3D-896C-407F-B35D-658BE83A1EC8}"/>
                    </a:ext>
                  </a:extLst>
                </p14:cNvPr>
                <p14:cNvContentPartPr/>
                <p14:nvPr/>
              </p14:nvContentPartPr>
              <p14:xfrm>
                <a:off x="3442200" y="2550596"/>
                <a:ext cx="201600" cy="6084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87CFF3D-896C-407F-B35D-658BE83A1EC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437880" y="2546276"/>
                  <a:ext cx="210240" cy="61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58741364-009A-452A-A4CE-BF9D3020A9A2}"/>
              </a:ext>
            </a:extLst>
          </p:cNvPr>
          <p:cNvGrpSpPr/>
          <p:nvPr/>
        </p:nvGrpSpPr>
        <p:grpSpPr>
          <a:xfrm>
            <a:off x="4121520" y="906836"/>
            <a:ext cx="7884000" cy="2280240"/>
            <a:chOff x="4121520" y="906836"/>
            <a:chExt cx="7884000" cy="228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1D35CE0-9C09-46C2-8E79-F38BDB6F2F0C}"/>
                    </a:ext>
                  </a:extLst>
                </p14:cNvPr>
                <p14:cNvContentPartPr/>
                <p14:nvPr/>
              </p14:nvContentPartPr>
              <p14:xfrm>
                <a:off x="5436240" y="1163516"/>
                <a:ext cx="268200" cy="1746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1D35CE0-9C09-46C2-8E79-F38BDB6F2F0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431920" y="1159196"/>
                  <a:ext cx="2768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77B92E2C-B5B2-4CE3-9196-F362EEDDD713}"/>
                    </a:ext>
                  </a:extLst>
                </p14:cNvPr>
                <p14:cNvContentPartPr/>
                <p14:nvPr/>
              </p14:nvContentPartPr>
              <p14:xfrm>
                <a:off x="5817840" y="1168556"/>
                <a:ext cx="279360" cy="1652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77B92E2C-B5B2-4CE3-9196-F362EEDDD71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813520" y="1164236"/>
                  <a:ext cx="2880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4A74A57-BA38-4D52-94AC-7A80273C78CE}"/>
                    </a:ext>
                  </a:extLst>
                </p14:cNvPr>
                <p14:cNvContentPartPr/>
                <p14:nvPr/>
              </p14:nvContentPartPr>
              <p14:xfrm>
                <a:off x="6166680" y="1171076"/>
                <a:ext cx="335880" cy="1918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4A74A57-BA38-4D52-94AC-7A80273C78C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162360" y="1166756"/>
                  <a:ext cx="3445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7F338F39-FDCD-44A9-BD03-C5867C20705A}"/>
                    </a:ext>
                  </a:extLst>
                </p14:cNvPr>
                <p14:cNvContentPartPr/>
                <p14:nvPr/>
              </p14:nvContentPartPr>
              <p14:xfrm>
                <a:off x="6825120" y="1153796"/>
                <a:ext cx="880920" cy="2296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7F338F39-FDCD-44A9-BD03-C5867C20705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820800" y="1149476"/>
                  <a:ext cx="8895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ECFC2170-F783-4C03-9EA4-9DF722E6D875}"/>
                    </a:ext>
                  </a:extLst>
                </p14:cNvPr>
                <p14:cNvContentPartPr/>
                <p14:nvPr/>
              </p14:nvContentPartPr>
              <p14:xfrm>
                <a:off x="7731960" y="1182596"/>
                <a:ext cx="313200" cy="2246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ECFC2170-F783-4C03-9EA4-9DF722E6D875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727640" y="1178276"/>
                  <a:ext cx="3218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E2C2275-ADEC-4094-BA49-D7FB5E406600}"/>
                    </a:ext>
                  </a:extLst>
                </p14:cNvPr>
                <p14:cNvContentPartPr/>
                <p14:nvPr/>
              </p14:nvContentPartPr>
              <p14:xfrm>
                <a:off x="8005560" y="917636"/>
                <a:ext cx="103320" cy="4798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E2C2275-ADEC-4094-BA49-D7FB5E40660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001240" y="913316"/>
                  <a:ext cx="11196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A1655E1A-EF35-4C9F-BA97-C880421472D2}"/>
                    </a:ext>
                  </a:extLst>
                </p14:cNvPr>
                <p14:cNvContentPartPr/>
                <p14:nvPr/>
              </p14:nvContentPartPr>
              <p14:xfrm>
                <a:off x="8164680" y="1151996"/>
                <a:ext cx="74520" cy="2264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A1655E1A-EF35-4C9F-BA97-C880421472D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160360" y="1147676"/>
                  <a:ext cx="831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8CF55B8-0955-49C5-A3C9-10291EF0728E}"/>
                    </a:ext>
                  </a:extLst>
                </p14:cNvPr>
                <p14:cNvContentPartPr/>
                <p14:nvPr/>
              </p14:nvContentPartPr>
              <p14:xfrm>
                <a:off x="8332080" y="1237316"/>
                <a:ext cx="248760" cy="1792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8CF55B8-0955-49C5-A3C9-10291EF0728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327760" y="1232996"/>
                  <a:ext cx="2574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A0128B4F-5F59-402F-8974-9B4180BEA264}"/>
                    </a:ext>
                  </a:extLst>
                </p14:cNvPr>
                <p14:cNvContentPartPr/>
                <p14:nvPr/>
              </p14:nvContentPartPr>
              <p14:xfrm>
                <a:off x="8642760" y="1259276"/>
                <a:ext cx="233280" cy="2116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A0128B4F-5F59-402F-8974-9B4180BEA26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638440" y="1254956"/>
                  <a:ext cx="2419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22AB40F5-60BC-47F6-A822-6F5AC7C57422}"/>
                    </a:ext>
                  </a:extLst>
                </p14:cNvPr>
                <p14:cNvContentPartPr/>
                <p14:nvPr/>
              </p14:nvContentPartPr>
              <p14:xfrm>
                <a:off x="9198240" y="1242716"/>
                <a:ext cx="624600" cy="1821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22AB40F5-60BC-47F6-A822-6F5AC7C57422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193920" y="1238396"/>
                  <a:ext cx="6332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94D7828F-4BEA-475A-B35B-C1EC82561536}"/>
                    </a:ext>
                  </a:extLst>
                </p14:cNvPr>
                <p14:cNvContentPartPr/>
                <p14:nvPr/>
              </p14:nvContentPartPr>
              <p14:xfrm>
                <a:off x="9840840" y="1245596"/>
                <a:ext cx="521640" cy="168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94D7828F-4BEA-475A-B35B-C1EC8256153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836520" y="1241276"/>
                  <a:ext cx="5302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1F138C0-D42D-4CCC-90AD-0BF3B89B880E}"/>
                    </a:ext>
                  </a:extLst>
                </p14:cNvPr>
                <p14:cNvContentPartPr/>
                <p14:nvPr/>
              </p14:nvContentPartPr>
              <p14:xfrm>
                <a:off x="10523040" y="1297436"/>
                <a:ext cx="67680" cy="4042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1F138C0-D42D-4CCC-90AD-0BF3B89B880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518720" y="1293116"/>
                  <a:ext cx="76320" cy="41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92EF8530-714F-4D2B-9DB3-31BC92C5B4DE}"/>
                    </a:ext>
                  </a:extLst>
                </p14:cNvPr>
                <p14:cNvContentPartPr/>
                <p14:nvPr/>
              </p14:nvContentPartPr>
              <p14:xfrm>
                <a:off x="10479840" y="1247756"/>
                <a:ext cx="331200" cy="1332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92EF8530-714F-4D2B-9DB3-31BC92C5B4D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475520" y="1243436"/>
                  <a:ext cx="3398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566944C6-E217-4A57-9F89-3946D521383E}"/>
                    </a:ext>
                  </a:extLst>
                </p14:cNvPr>
                <p14:cNvContentPartPr/>
                <p14:nvPr/>
              </p14:nvContentPartPr>
              <p14:xfrm>
                <a:off x="10838760" y="993956"/>
                <a:ext cx="267840" cy="4266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566944C6-E217-4A57-9F89-3946D521383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834440" y="989636"/>
                  <a:ext cx="27648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B425C04E-FDC2-466B-8144-B30913089E86}"/>
                    </a:ext>
                  </a:extLst>
                </p14:cNvPr>
                <p14:cNvContentPartPr/>
                <p14:nvPr/>
              </p14:nvContentPartPr>
              <p14:xfrm>
                <a:off x="10993560" y="1270796"/>
                <a:ext cx="162000" cy="1436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B425C04E-FDC2-466B-8144-B30913089E8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989240" y="1266476"/>
                  <a:ext cx="17064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2805028-8907-4D18-B845-8D2A8F22A471}"/>
                    </a:ext>
                  </a:extLst>
                </p14:cNvPr>
                <p14:cNvContentPartPr/>
                <p14:nvPr/>
              </p14:nvContentPartPr>
              <p14:xfrm>
                <a:off x="11247720" y="1289516"/>
                <a:ext cx="203760" cy="1659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2805028-8907-4D18-B845-8D2A8F22A47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243400" y="1285196"/>
                  <a:ext cx="2124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521B73F-3174-4DBB-B3D6-F7F68E6B75F6}"/>
                    </a:ext>
                  </a:extLst>
                </p14:cNvPr>
                <p14:cNvContentPartPr/>
                <p14:nvPr/>
              </p14:nvContentPartPr>
              <p14:xfrm>
                <a:off x="11461200" y="1300676"/>
                <a:ext cx="206640" cy="1753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521B73F-3174-4DBB-B3D6-F7F68E6B75F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456880" y="1296356"/>
                  <a:ext cx="2152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8983100-E9B3-4216-B672-5A3940C48EB5}"/>
                    </a:ext>
                  </a:extLst>
                </p14:cNvPr>
                <p14:cNvContentPartPr/>
                <p14:nvPr/>
              </p14:nvContentPartPr>
              <p14:xfrm>
                <a:off x="11706720" y="1382036"/>
                <a:ext cx="291240" cy="2268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8983100-E9B3-4216-B672-5A3940C48EB5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702400" y="1377716"/>
                  <a:ext cx="2998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3075E9C0-8ED2-4329-B262-34F5A67B1EB6}"/>
                    </a:ext>
                  </a:extLst>
                </p14:cNvPr>
                <p14:cNvContentPartPr/>
                <p14:nvPr/>
              </p14:nvContentPartPr>
              <p14:xfrm>
                <a:off x="4121520" y="906836"/>
                <a:ext cx="316800" cy="483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3075E9C0-8ED2-4329-B262-34F5A67B1EB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117200" y="902516"/>
                  <a:ext cx="325440" cy="49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AEDDFE2-AD9D-489A-90C8-4B336DF04FD0}"/>
                    </a:ext>
                  </a:extLst>
                </p14:cNvPr>
                <p14:cNvContentPartPr/>
                <p14:nvPr/>
              </p14:nvContentPartPr>
              <p14:xfrm>
                <a:off x="4513560" y="1165316"/>
                <a:ext cx="414000" cy="2404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AEDDFE2-AD9D-489A-90C8-4B336DF04FD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509240" y="1160996"/>
                  <a:ext cx="4226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D85EDB9D-6607-4C14-B159-9344D7C6B612}"/>
                    </a:ext>
                  </a:extLst>
                </p14:cNvPr>
                <p14:cNvContentPartPr/>
                <p14:nvPr/>
              </p14:nvContentPartPr>
              <p14:xfrm>
                <a:off x="4200360" y="1998716"/>
                <a:ext cx="325440" cy="5504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D85EDB9D-6607-4C14-B159-9344D7C6B61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196040" y="1994396"/>
                  <a:ext cx="334080" cy="55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18AF9C6C-32BC-4587-9AF2-3B2AABC80641}"/>
                    </a:ext>
                  </a:extLst>
                </p14:cNvPr>
                <p14:cNvContentPartPr/>
                <p14:nvPr/>
              </p14:nvContentPartPr>
              <p14:xfrm>
                <a:off x="4649280" y="2075036"/>
                <a:ext cx="301680" cy="1573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18AF9C6C-32BC-4587-9AF2-3B2AABC8064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644960" y="2070716"/>
                  <a:ext cx="3103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7C95088D-9A91-4026-8FC1-A1B694C1E96C}"/>
                    </a:ext>
                  </a:extLst>
                </p14:cNvPr>
                <p14:cNvContentPartPr/>
                <p14:nvPr/>
              </p14:nvContentPartPr>
              <p14:xfrm>
                <a:off x="5005320" y="2125436"/>
                <a:ext cx="91800" cy="1371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7C95088D-9A91-4026-8FC1-A1B694C1E96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001000" y="2121116"/>
                  <a:ext cx="1004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E5BD435-D937-4EA2-B773-2D1AC946D44B}"/>
                    </a:ext>
                  </a:extLst>
                </p14:cNvPr>
                <p14:cNvContentPartPr/>
                <p14:nvPr/>
              </p14:nvContentPartPr>
              <p14:xfrm>
                <a:off x="4998120" y="1980356"/>
                <a:ext cx="41400" cy="27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E5BD435-D937-4EA2-B773-2D1AC946D44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993800" y="1976036"/>
                  <a:ext cx="500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7A635FA3-75F8-48A4-BA66-BA8F12EB9F0C}"/>
                    </a:ext>
                  </a:extLst>
                </p14:cNvPr>
                <p14:cNvContentPartPr/>
                <p14:nvPr/>
              </p14:nvContentPartPr>
              <p14:xfrm>
                <a:off x="5186760" y="2076836"/>
                <a:ext cx="237960" cy="166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7A635FA3-75F8-48A4-BA66-BA8F12EB9F0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182440" y="2072516"/>
                  <a:ext cx="2466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C943228-CB74-4D8B-AB11-2BA507BFE97B}"/>
                    </a:ext>
                  </a:extLst>
                </p14:cNvPr>
                <p14:cNvContentPartPr/>
                <p14:nvPr/>
              </p14:nvContentPartPr>
              <p14:xfrm>
                <a:off x="5463240" y="2088716"/>
                <a:ext cx="216360" cy="1310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C943228-CB74-4D8B-AB11-2BA507BFE97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458920" y="2084396"/>
                  <a:ext cx="22500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2C4E3829-A7D9-4E4B-94C6-5B2957A33CE8}"/>
                    </a:ext>
                  </a:extLst>
                </p14:cNvPr>
                <p14:cNvContentPartPr/>
                <p14:nvPr/>
              </p14:nvContentPartPr>
              <p14:xfrm>
                <a:off x="5700840" y="1743476"/>
                <a:ext cx="41400" cy="452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2C4E3829-A7D9-4E4B-94C6-5B2957A33CE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696520" y="1739156"/>
                  <a:ext cx="50040" cy="46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67B5D2F-2992-49FF-90FD-FF3345EF1D99}"/>
                    </a:ext>
                  </a:extLst>
                </p14:cNvPr>
                <p14:cNvContentPartPr/>
                <p14:nvPr/>
              </p14:nvContentPartPr>
              <p14:xfrm>
                <a:off x="5812800" y="1981436"/>
                <a:ext cx="76680" cy="241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67B5D2F-2992-49FF-90FD-FF3345EF1D9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808480" y="1977116"/>
                  <a:ext cx="853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823637A-9002-4068-8395-0E3A8EBFAAE3}"/>
                    </a:ext>
                  </a:extLst>
                </p14:cNvPr>
                <p14:cNvContentPartPr/>
                <p14:nvPr/>
              </p14:nvContentPartPr>
              <p14:xfrm>
                <a:off x="6132120" y="1744556"/>
                <a:ext cx="263880" cy="4640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823637A-9002-4068-8395-0E3A8EBFAAE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127800" y="1740236"/>
                  <a:ext cx="27252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07E364EB-18CE-4F81-ADB8-C34E126033F8}"/>
                    </a:ext>
                  </a:extLst>
                </p14:cNvPr>
                <p14:cNvContentPartPr/>
                <p14:nvPr/>
              </p14:nvContentPartPr>
              <p14:xfrm>
                <a:off x="6440640" y="2037956"/>
                <a:ext cx="306720" cy="1800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07E364EB-18CE-4F81-ADB8-C34E126033F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436320" y="2033636"/>
                  <a:ext cx="3153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FAC1C3D-05B0-41E8-A65A-F455B59A6C41}"/>
                    </a:ext>
                  </a:extLst>
                </p14:cNvPr>
                <p14:cNvContentPartPr/>
                <p14:nvPr/>
              </p14:nvContentPartPr>
              <p14:xfrm>
                <a:off x="7050840" y="1970276"/>
                <a:ext cx="367560" cy="1756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FAC1C3D-05B0-41E8-A65A-F455B59A6C4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046520" y="1965956"/>
                  <a:ext cx="3762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A60BFF4-4E2A-4DBB-96E2-CFFE9E0F2238}"/>
                    </a:ext>
                  </a:extLst>
                </p14:cNvPr>
                <p14:cNvContentPartPr/>
                <p14:nvPr/>
              </p14:nvContentPartPr>
              <p14:xfrm>
                <a:off x="7468440" y="1986116"/>
                <a:ext cx="244080" cy="178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A60BFF4-4E2A-4DBB-96E2-CFFE9E0F223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464120" y="1981796"/>
                  <a:ext cx="2527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4305B78-49B3-4E74-8CF2-531A60BC8D0E}"/>
                    </a:ext>
                  </a:extLst>
                </p14:cNvPr>
                <p14:cNvContentPartPr/>
                <p14:nvPr/>
              </p14:nvContentPartPr>
              <p14:xfrm>
                <a:off x="7775520" y="2046956"/>
                <a:ext cx="251640" cy="1018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4305B78-49B3-4E74-8CF2-531A60BC8D0E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771200" y="2042636"/>
                  <a:ext cx="2602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302BDED-1BB5-414D-9667-92699870773C}"/>
                    </a:ext>
                  </a:extLst>
                </p14:cNvPr>
                <p14:cNvContentPartPr/>
                <p14:nvPr/>
              </p14:nvContentPartPr>
              <p14:xfrm>
                <a:off x="7959120" y="1680116"/>
                <a:ext cx="296640" cy="5324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302BDED-1BB5-414D-9667-92699870773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954800" y="1675796"/>
                  <a:ext cx="30528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FF83A0D3-49DC-43C1-97A5-B35A6AE62619}"/>
                    </a:ext>
                  </a:extLst>
                </p14:cNvPr>
                <p14:cNvContentPartPr/>
                <p14:nvPr/>
              </p14:nvContentPartPr>
              <p14:xfrm>
                <a:off x="8333520" y="2125076"/>
                <a:ext cx="147600" cy="1839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FF83A0D3-49DC-43C1-97A5-B35A6AE6261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329200" y="2120756"/>
                  <a:ext cx="1562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A4623BE-02DD-46D7-A0D7-68D461E4C309}"/>
                    </a:ext>
                  </a:extLst>
                </p14:cNvPr>
                <p14:cNvContentPartPr/>
                <p14:nvPr/>
              </p14:nvContentPartPr>
              <p14:xfrm>
                <a:off x="8792520" y="1745276"/>
                <a:ext cx="603360" cy="4698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A4623BE-02DD-46D7-A0D7-68D461E4C30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788200" y="1740956"/>
                  <a:ext cx="61200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E5ADA030-6AB2-4035-B99E-BE57E5859935}"/>
                    </a:ext>
                  </a:extLst>
                </p14:cNvPr>
                <p14:cNvContentPartPr/>
                <p14:nvPr/>
              </p14:nvContentPartPr>
              <p14:xfrm>
                <a:off x="9635280" y="2046596"/>
                <a:ext cx="517320" cy="2188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E5ADA030-6AB2-4035-B99E-BE57E585993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630960" y="2042276"/>
                  <a:ext cx="5259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2E696622-2BE6-48EE-8C5A-3E1AD901D887}"/>
                    </a:ext>
                  </a:extLst>
                </p14:cNvPr>
                <p14:cNvContentPartPr/>
                <p14:nvPr/>
              </p14:nvContentPartPr>
              <p14:xfrm>
                <a:off x="10213440" y="2089796"/>
                <a:ext cx="388800" cy="1645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2E696622-2BE6-48EE-8C5A-3E1AD901D88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209120" y="2085476"/>
                  <a:ext cx="3974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DF95A6CC-FE44-432E-89A9-F89C68E1A6A1}"/>
                    </a:ext>
                  </a:extLst>
                </p14:cNvPr>
                <p14:cNvContentPartPr/>
                <p14:nvPr/>
              </p14:nvContentPartPr>
              <p14:xfrm>
                <a:off x="10643280" y="2109956"/>
                <a:ext cx="293400" cy="4831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DF95A6CC-FE44-432E-89A9-F89C68E1A6A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638960" y="2105636"/>
                  <a:ext cx="302040" cy="49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71B43190-04DC-4DD4-9062-B98BF4A6057C}"/>
                    </a:ext>
                  </a:extLst>
                </p14:cNvPr>
                <p14:cNvContentPartPr/>
                <p14:nvPr/>
              </p14:nvContentPartPr>
              <p14:xfrm>
                <a:off x="10942080" y="1894316"/>
                <a:ext cx="252720" cy="372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71B43190-04DC-4DD4-9062-B98BF4A6057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937760" y="1889996"/>
                  <a:ext cx="26136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CA38D61-EBBC-4954-A033-9F33896440CD}"/>
                    </a:ext>
                  </a:extLst>
                </p14:cNvPr>
                <p14:cNvContentPartPr/>
                <p14:nvPr/>
              </p14:nvContentPartPr>
              <p14:xfrm>
                <a:off x="11071320" y="2164316"/>
                <a:ext cx="169920" cy="1544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CA38D61-EBBC-4954-A033-9F33896440C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067000" y="2159996"/>
                  <a:ext cx="1785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ADBA8BB-0C72-4733-92C8-9BA2D7A6BD0D}"/>
                    </a:ext>
                  </a:extLst>
                </p14:cNvPr>
                <p14:cNvContentPartPr/>
                <p14:nvPr/>
              </p14:nvContentPartPr>
              <p14:xfrm>
                <a:off x="11293440" y="2157116"/>
                <a:ext cx="250920" cy="1418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ADBA8BB-0C72-4733-92C8-9BA2D7A6BD0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289120" y="2152796"/>
                  <a:ext cx="2595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BFB5072B-80D4-4BE9-BAB2-0C319BB93857}"/>
                    </a:ext>
                  </a:extLst>
                </p14:cNvPr>
                <p14:cNvContentPartPr/>
                <p14:nvPr/>
              </p14:nvContentPartPr>
              <p14:xfrm>
                <a:off x="11545800" y="2159636"/>
                <a:ext cx="212760" cy="2005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BFB5072B-80D4-4BE9-BAB2-0C319BB9385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541480" y="2155316"/>
                  <a:ext cx="2214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24867BA5-746D-45A6-A193-5B4E1E0DAA6A}"/>
                    </a:ext>
                  </a:extLst>
                </p14:cNvPr>
                <p14:cNvContentPartPr/>
                <p14:nvPr/>
              </p14:nvContentPartPr>
              <p14:xfrm>
                <a:off x="11812560" y="2171516"/>
                <a:ext cx="192960" cy="2282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24867BA5-746D-45A6-A193-5B4E1E0DAA6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808240" y="2167196"/>
                  <a:ext cx="2016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8632B2C0-A949-49C0-856E-B336954A9FDC}"/>
                    </a:ext>
                  </a:extLst>
                </p14:cNvPr>
                <p14:cNvContentPartPr/>
                <p14:nvPr/>
              </p14:nvContentPartPr>
              <p14:xfrm>
                <a:off x="4182360" y="2789636"/>
                <a:ext cx="453960" cy="2217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8632B2C0-A949-49C0-856E-B336954A9FD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178040" y="2785316"/>
                  <a:ext cx="4626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052F8D4E-F951-4E27-95D3-C43D1B0A2096}"/>
                    </a:ext>
                  </a:extLst>
                </p14:cNvPr>
                <p14:cNvContentPartPr/>
                <p14:nvPr/>
              </p14:nvContentPartPr>
              <p14:xfrm>
                <a:off x="4751160" y="2584436"/>
                <a:ext cx="927000" cy="4298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052F8D4E-F951-4E27-95D3-C43D1B0A209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746840" y="2580116"/>
                  <a:ext cx="93564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87FD6C6-99D8-40C9-B3A9-2B4161558538}"/>
                    </a:ext>
                  </a:extLst>
                </p14:cNvPr>
                <p14:cNvContentPartPr/>
                <p14:nvPr/>
              </p14:nvContentPartPr>
              <p14:xfrm>
                <a:off x="5751960" y="2816996"/>
                <a:ext cx="770400" cy="2372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87FD6C6-99D8-40C9-B3A9-2B4161558538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747640" y="2812676"/>
                  <a:ext cx="7790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6960F65-0E97-4EE7-900D-BEB1DAC23D28}"/>
                    </a:ext>
                  </a:extLst>
                </p14:cNvPr>
                <p14:cNvContentPartPr/>
                <p14:nvPr/>
              </p14:nvContentPartPr>
              <p14:xfrm>
                <a:off x="7007640" y="2516756"/>
                <a:ext cx="540720" cy="5407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6960F65-0E97-4EE7-900D-BEB1DAC23D2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003320" y="2512436"/>
                  <a:ext cx="549360" cy="54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D4ABAFF4-A0A5-4986-BBAF-E05D509CCA38}"/>
                    </a:ext>
                  </a:extLst>
                </p14:cNvPr>
                <p14:cNvContentPartPr/>
                <p14:nvPr/>
              </p14:nvContentPartPr>
              <p14:xfrm>
                <a:off x="7778760" y="2673356"/>
                <a:ext cx="215640" cy="3250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D4ABAFF4-A0A5-4986-BBAF-E05D509CCA3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774440" y="2669036"/>
                  <a:ext cx="22428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050B527-0304-496C-971A-B54B6F8B26F1}"/>
                    </a:ext>
                  </a:extLst>
                </p14:cNvPr>
                <p14:cNvContentPartPr/>
                <p14:nvPr/>
              </p14:nvContentPartPr>
              <p14:xfrm>
                <a:off x="8130840" y="2765156"/>
                <a:ext cx="187920" cy="1782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050B527-0304-496C-971A-B54B6F8B26F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126520" y="2760836"/>
                  <a:ext cx="1965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91E2E833-36B7-439C-AF92-AF84E8913929}"/>
                    </a:ext>
                  </a:extLst>
                </p14:cNvPr>
                <p14:cNvContentPartPr/>
                <p14:nvPr/>
              </p14:nvContentPartPr>
              <p14:xfrm>
                <a:off x="7969560" y="2795756"/>
                <a:ext cx="305640" cy="1699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91E2E833-36B7-439C-AF92-AF84E891392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965240" y="2791436"/>
                  <a:ext cx="3142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D8A9318D-EAC5-4310-B2F0-6987D657DA83}"/>
                    </a:ext>
                  </a:extLst>
                </p14:cNvPr>
                <p14:cNvContentPartPr/>
                <p14:nvPr/>
              </p14:nvContentPartPr>
              <p14:xfrm>
                <a:off x="8455920" y="2661476"/>
                <a:ext cx="128160" cy="3240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D8A9318D-EAC5-4310-B2F0-6987D657DA8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451600" y="2657156"/>
                  <a:ext cx="13680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8E3C3BE9-63A3-42AF-A9EC-E932F627AC4A}"/>
                    </a:ext>
                  </a:extLst>
                </p14:cNvPr>
                <p14:cNvContentPartPr/>
                <p14:nvPr/>
              </p14:nvContentPartPr>
              <p14:xfrm>
                <a:off x="9002400" y="2761556"/>
                <a:ext cx="228960" cy="1702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8E3C3BE9-63A3-42AF-A9EC-E932F627AC4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998080" y="2757236"/>
                  <a:ext cx="2376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1BCCBCB-AE8B-40A3-8CFF-7ACCB5C908AE}"/>
                    </a:ext>
                  </a:extLst>
                </p14:cNvPr>
                <p14:cNvContentPartPr/>
                <p14:nvPr/>
              </p14:nvContentPartPr>
              <p14:xfrm>
                <a:off x="9009600" y="2557436"/>
                <a:ext cx="299880" cy="1022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1BCCBCB-AE8B-40A3-8CFF-7ACCB5C908A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005280" y="2553116"/>
                  <a:ext cx="30852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61C3CA05-6D52-46A6-93CA-412A220261C8}"/>
                    </a:ext>
                  </a:extLst>
                </p14:cNvPr>
                <p14:cNvContentPartPr/>
                <p14:nvPr/>
              </p14:nvContentPartPr>
              <p14:xfrm>
                <a:off x="9720600" y="2752196"/>
                <a:ext cx="328320" cy="1893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61C3CA05-6D52-46A6-93CA-412A220261C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716280" y="2747876"/>
                  <a:ext cx="3369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4AB944A-7DCB-4C3E-86EC-EE333583D17F}"/>
                    </a:ext>
                  </a:extLst>
                </p14:cNvPr>
                <p14:cNvContentPartPr/>
                <p14:nvPr/>
              </p14:nvContentPartPr>
              <p14:xfrm>
                <a:off x="10056840" y="2464556"/>
                <a:ext cx="35640" cy="4996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4AB944A-7DCB-4C3E-86EC-EE333583D17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052520" y="2460236"/>
                  <a:ext cx="4428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BA58331D-DB61-4426-B99C-E7903E6ACD0C}"/>
                    </a:ext>
                  </a:extLst>
                </p14:cNvPr>
                <p14:cNvContentPartPr/>
                <p14:nvPr/>
              </p14:nvContentPartPr>
              <p14:xfrm>
                <a:off x="10179240" y="2678756"/>
                <a:ext cx="74520" cy="2390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BA58331D-DB61-4426-B99C-E7903E6ACD0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174920" y="2674436"/>
                  <a:ext cx="8316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A357C48-48E4-43FB-AAD1-C79AA126D2B7}"/>
                    </a:ext>
                  </a:extLst>
                </p14:cNvPr>
                <p14:cNvContentPartPr/>
                <p14:nvPr/>
              </p14:nvContentPartPr>
              <p14:xfrm>
                <a:off x="10370040" y="2699276"/>
                <a:ext cx="192600" cy="2998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A357C48-48E4-43FB-AAD1-C79AA126D2B7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365720" y="2694956"/>
                  <a:ext cx="20124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22BAB570-2B5D-423D-8F53-F08E1DB9A5A7}"/>
                    </a:ext>
                  </a:extLst>
                </p14:cNvPr>
                <p14:cNvContentPartPr/>
                <p14:nvPr/>
              </p14:nvContentPartPr>
              <p14:xfrm>
                <a:off x="10636440" y="2831036"/>
                <a:ext cx="10440" cy="1080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22BAB570-2B5D-423D-8F53-F08E1DB9A5A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632120" y="2826716"/>
                  <a:ext cx="190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0603E0F8-1994-4047-B6A2-1CE8A326C793}"/>
                    </a:ext>
                  </a:extLst>
                </p14:cNvPr>
                <p14:cNvContentPartPr/>
                <p14:nvPr/>
              </p14:nvContentPartPr>
              <p14:xfrm>
                <a:off x="10697280" y="2761916"/>
                <a:ext cx="27720" cy="2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0603E0F8-1994-4047-B6A2-1CE8A326C79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692960" y="2757596"/>
                  <a:ext cx="3636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7B7DD46-88C3-4D2C-9D62-32FE78CA3BC2}"/>
                    </a:ext>
                  </a:extLst>
                </p14:cNvPr>
                <p14:cNvContentPartPr/>
                <p14:nvPr/>
              </p14:nvContentPartPr>
              <p14:xfrm>
                <a:off x="10759920" y="2828876"/>
                <a:ext cx="229680" cy="1929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7B7DD46-88C3-4D2C-9D62-32FE78CA3BC2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10755600" y="2824556"/>
                  <a:ext cx="2383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053C5E6E-EC10-4AFA-AB22-9CCEDC5E3F83}"/>
                    </a:ext>
                  </a:extLst>
                </p14:cNvPr>
                <p14:cNvContentPartPr/>
                <p14:nvPr/>
              </p14:nvContentPartPr>
              <p14:xfrm>
                <a:off x="11007600" y="2791796"/>
                <a:ext cx="77760" cy="2174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053C5E6E-EC10-4AFA-AB22-9CCEDC5E3F83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1003280" y="2787476"/>
                  <a:ext cx="864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025AFD5A-CBB8-4C17-8993-E04329E4CAD3}"/>
                    </a:ext>
                  </a:extLst>
                </p14:cNvPr>
                <p14:cNvContentPartPr/>
                <p14:nvPr/>
              </p14:nvContentPartPr>
              <p14:xfrm>
                <a:off x="11162400" y="2629436"/>
                <a:ext cx="244440" cy="3884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025AFD5A-CBB8-4C17-8993-E04329E4CAD3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1158080" y="2625116"/>
                  <a:ext cx="25308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E788ACB-DFC8-4DFD-8444-412C6CFFA6FE}"/>
                    </a:ext>
                  </a:extLst>
                </p14:cNvPr>
                <p14:cNvContentPartPr/>
                <p14:nvPr/>
              </p14:nvContentPartPr>
              <p14:xfrm>
                <a:off x="11459400" y="2957036"/>
                <a:ext cx="36360" cy="637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E788ACB-DFC8-4DFD-8444-412C6CFFA6FE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1455080" y="2952716"/>
                  <a:ext cx="4500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50CDD9FE-A769-4A9A-8D53-483C15B87FD9}"/>
                    </a:ext>
                  </a:extLst>
                </p14:cNvPr>
                <p14:cNvContentPartPr/>
                <p14:nvPr/>
              </p14:nvContentPartPr>
              <p14:xfrm>
                <a:off x="11477760" y="2815556"/>
                <a:ext cx="17640" cy="133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50CDD9FE-A769-4A9A-8D53-483C15B87FD9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1473440" y="2811236"/>
                  <a:ext cx="262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623A3CF7-2502-40F2-B4E6-1C89CF108F98}"/>
                    </a:ext>
                  </a:extLst>
                </p14:cNvPr>
                <p14:cNvContentPartPr/>
                <p14:nvPr/>
              </p14:nvContentPartPr>
              <p14:xfrm>
                <a:off x="11554080" y="2584436"/>
                <a:ext cx="277560" cy="4348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623A3CF7-2502-40F2-B4E6-1C89CF108F98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1549760" y="2580116"/>
                  <a:ext cx="28620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92A8B33D-2B24-48CA-9EC6-DD06A5F590EB}"/>
                    </a:ext>
                  </a:extLst>
                </p14:cNvPr>
                <p14:cNvContentPartPr/>
                <p14:nvPr/>
              </p14:nvContentPartPr>
              <p14:xfrm>
                <a:off x="11751000" y="2955956"/>
                <a:ext cx="191160" cy="2311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92A8B33D-2B24-48CA-9EC6-DD06A5F590EB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1746680" y="2951636"/>
                  <a:ext cx="199800" cy="239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241C1F4C-F441-4CCD-8755-D4ADD0B62B78}"/>
              </a:ext>
            </a:extLst>
          </p:cNvPr>
          <p:cNvGrpSpPr/>
          <p:nvPr/>
        </p:nvGrpSpPr>
        <p:grpSpPr>
          <a:xfrm>
            <a:off x="162240" y="3638156"/>
            <a:ext cx="1049040" cy="650160"/>
            <a:chOff x="162240" y="3638156"/>
            <a:chExt cx="1049040" cy="65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CAA26B94-AFCF-4DEC-A4B7-63C055BD44D0}"/>
                    </a:ext>
                  </a:extLst>
                </p14:cNvPr>
                <p14:cNvContentPartPr/>
                <p14:nvPr/>
              </p14:nvContentPartPr>
              <p14:xfrm>
                <a:off x="169440" y="3638156"/>
                <a:ext cx="91800" cy="650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CAA26B94-AFCF-4DEC-A4B7-63C055BD44D0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165120" y="3633836"/>
                  <a:ext cx="100440" cy="65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2BE57876-657D-4522-A181-DF854EEF218D}"/>
                    </a:ext>
                  </a:extLst>
                </p14:cNvPr>
                <p14:cNvContentPartPr/>
                <p14:nvPr/>
              </p14:nvContentPartPr>
              <p14:xfrm>
                <a:off x="162240" y="3721316"/>
                <a:ext cx="317520" cy="1832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2BE57876-657D-4522-A181-DF854EEF218D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157920" y="3716996"/>
                  <a:ext cx="3261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463C95D-0071-4BA1-8CCF-7FC92FC91AF9}"/>
                    </a:ext>
                  </a:extLst>
                </p14:cNvPr>
                <p14:cNvContentPartPr/>
                <p14:nvPr/>
              </p14:nvContentPartPr>
              <p14:xfrm>
                <a:off x="599640" y="3688556"/>
                <a:ext cx="611640" cy="238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463C95D-0071-4BA1-8CCF-7FC92FC91AF9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595320" y="3684236"/>
                  <a:ext cx="620280" cy="247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3">
            <p14:nvContentPartPr>
              <p14:cNvPr id="152" name="Input penna 151">
                <a:extLst>
                  <a:ext uri="{FF2B5EF4-FFF2-40B4-BE49-F238E27FC236}">
                    <a16:creationId xmlns:a16="http://schemas.microsoft.com/office/drawing/2014/main" id="{34B06F06-DDC1-4AEA-9A39-608F11AABF0B}"/>
                  </a:ext>
                </a:extLst>
              </p14:cNvPr>
              <p14:cNvContentPartPr/>
              <p14:nvPr/>
            </p14:nvContentPartPr>
            <p14:xfrm>
              <a:off x="2051880" y="3570116"/>
              <a:ext cx="305280" cy="338040"/>
            </p14:xfrm>
          </p:contentPart>
        </mc:Choice>
        <mc:Fallback xmlns="">
          <p:pic>
            <p:nvPicPr>
              <p:cNvPr id="152" name="Input penna 151">
                <a:extLst>
                  <a:ext uri="{FF2B5EF4-FFF2-40B4-BE49-F238E27FC236}">
                    <a16:creationId xmlns:a16="http://schemas.microsoft.com/office/drawing/2014/main" id="{34B06F06-DDC1-4AEA-9A39-608F11AABF0B}"/>
                  </a:ext>
                </a:extLst>
              </p:cNvPr>
              <p:cNvPicPr/>
              <p:nvPr/>
            </p:nvPicPr>
            <p:blipFill>
              <a:blip r:embed="rId264"/>
              <a:stretch>
                <a:fillRect/>
              </a:stretch>
            </p:blipFill>
            <p:spPr>
              <a:xfrm>
                <a:off x="2047560" y="3565796"/>
                <a:ext cx="313920" cy="34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5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E87DC662-0155-4421-86CD-5E6487C4406E}"/>
                  </a:ext>
                </a:extLst>
              </p14:cNvPr>
              <p14:cNvContentPartPr/>
              <p14:nvPr/>
            </p14:nvContentPartPr>
            <p14:xfrm>
              <a:off x="2192640" y="3765596"/>
              <a:ext cx="203760" cy="2016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E87DC662-0155-4421-86CD-5E6487C4406E}"/>
                  </a:ext>
                </a:extLst>
              </p:cNvPr>
              <p:cNvPicPr/>
              <p:nvPr/>
            </p:nvPicPr>
            <p:blipFill>
              <a:blip r:embed="rId266"/>
              <a:stretch>
                <a:fillRect/>
              </a:stretch>
            </p:blipFill>
            <p:spPr>
              <a:xfrm>
                <a:off x="2188320" y="3761276"/>
                <a:ext cx="21240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7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482E1648-75D0-4946-8908-7F8F0760C0BD}"/>
                  </a:ext>
                </a:extLst>
              </p14:cNvPr>
              <p14:cNvContentPartPr/>
              <p14:nvPr/>
            </p14:nvContentPartPr>
            <p14:xfrm>
              <a:off x="1650480" y="3503156"/>
              <a:ext cx="322200" cy="62820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482E1648-75D0-4946-8908-7F8F0760C0BD}"/>
                  </a:ext>
                </a:extLst>
              </p:cNvPr>
              <p:cNvPicPr/>
              <p:nvPr/>
            </p:nvPicPr>
            <p:blipFill>
              <a:blip r:embed="rId268"/>
              <a:stretch>
                <a:fillRect/>
              </a:stretch>
            </p:blipFill>
            <p:spPr>
              <a:xfrm>
                <a:off x="1646160" y="3498836"/>
                <a:ext cx="330840" cy="636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60F42771-0F43-481D-BE9A-6D6418B3319A}"/>
              </a:ext>
            </a:extLst>
          </p:cNvPr>
          <p:cNvGrpSpPr/>
          <p:nvPr/>
        </p:nvGrpSpPr>
        <p:grpSpPr>
          <a:xfrm>
            <a:off x="2690520" y="3474716"/>
            <a:ext cx="3740760" cy="752040"/>
            <a:chOff x="2690520" y="3474716"/>
            <a:chExt cx="3740760" cy="75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BAE8E5AB-2900-4D60-9ECD-B0DD731D6655}"/>
                    </a:ext>
                  </a:extLst>
                </p14:cNvPr>
                <p14:cNvContentPartPr/>
                <p14:nvPr/>
              </p14:nvContentPartPr>
              <p14:xfrm>
                <a:off x="2690520" y="3774956"/>
                <a:ext cx="193680" cy="226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BAE8E5AB-2900-4D60-9ECD-B0DD731D6655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2686200" y="3770636"/>
                  <a:ext cx="202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6D1787EC-02D0-4CCD-AAEE-8C0E8CC69ADD}"/>
                    </a:ext>
                  </a:extLst>
                </p14:cNvPr>
                <p14:cNvContentPartPr/>
                <p14:nvPr/>
              </p14:nvContentPartPr>
              <p14:xfrm>
                <a:off x="2991840" y="3551756"/>
                <a:ext cx="275400" cy="3866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6D1787EC-02D0-4CCD-AAEE-8C0E8CC69ADD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2987520" y="3547436"/>
                  <a:ext cx="28404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BEF28E3E-33A7-4109-AB9A-58820C0D6AA6}"/>
                    </a:ext>
                  </a:extLst>
                </p14:cNvPr>
                <p14:cNvContentPartPr/>
                <p14:nvPr/>
              </p14:nvContentPartPr>
              <p14:xfrm>
                <a:off x="3017400" y="3730316"/>
                <a:ext cx="262800" cy="284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BEF28E3E-33A7-4109-AB9A-58820C0D6AA6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013080" y="3725996"/>
                  <a:ext cx="271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43067BF1-C146-4C67-A15A-0B008EC54AF7}"/>
                    </a:ext>
                  </a:extLst>
                </p14:cNvPr>
                <p14:cNvContentPartPr/>
                <p14:nvPr/>
              </p14:nvContentPartPr>
              <p14:xfrm>
                <a:off x="3381720" y="3890876"/>
                <a:ext cx="196920" cy="1458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43067BF1-C146-4C67-A15A-0B008EC54AF7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377400" y="3886556"/>
                  <a:ext cx="2055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D52A4A9C-7291-4E30-B70E-F6E6197F02DD}"/>
                    </a:ext>
                  </a:extLst>
                </p14:cNvPr>
                <p14:cNvContentPartPr/>
                <p14:nvPr/>
              </p14:nvContentPartPr>
              <p14:xfrm>
                <a:off x="3833520" y="3490196"/>
                <a:ext cx="294480" cy="5364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D52A4A9C-7291-4E30-B70E-F6E6197F02D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829200" y="3485876"/>
                  <a:ext cx="30312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5D7B3D8-D470-4299-91CC-12713BB3FC15}"/>
                    </a:ext>
                  </a:extLst>
                </p14:cNvPr>
                <p14:cNvContentPartPr/>
                <p14:nvPr/>
              </p14:nvContentPartPr>
              <p14:xfrm>
                <a:off x="4299000" y="3474716"/>
                <a:ext cx="257760" cy="6598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5D7B3D8-D470-4299-91CC-12713BB3FC15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294680" y="3470396"/>
                  <a:ext cx="266400" cy="66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2526658B-AA24-4ED4-9F7C-86B99DA29A2A}"/>
                    </a:ext>
                  </a:extLst>
                </p14:cNvPr>
                <p14:cNvContentPartPr/>
                <p14:nvPr/>
              </p14:nvContentPartPr>
              <p14:xfrm>
                <a:off x="4496640" y="3686036"/>
                <a:ext cx="327960" cy="3157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2526658B-AA24-4ED4-9F7C-86B99DA29A2A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492320" y="3681716"/>
                  <a:ext cx="33660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A2183AD-FE82-4D99-8F12-14AC14106113}"/>
                    </a:ext>
                  </a:extLst>
                </p14:cNvPr>
                <p14:cNvContentPartPr/>
                <p14:nvPr/>
              </p14:nvContentPartPr>
              <p14:xfrm>
                <a:off x="4593840" y="3830036"/>
                <a:ext cx="208440" cy="284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A2183AD-FE82-4D99-8F12-14AC14106113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589520" y="3825716"/>
                  <a:ext cx="2170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3625178D-A9C0-4951-8D25-CB69CB697172}"/>
                    </a:ext>
                  </a:extLst>
                </p14:cNvPr>
                <p14:cNvContentPartPr/>
                <p14:nvPr/>
              </p14:nvContentPartPr>
              <p14:xfrm>
                <a:off x="5081280" y="3877916"/>
                <a:ext cx="159840" cy="273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3625178D-A9C0-4951-8D25-CB69CB697172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5076960" y="3873596"/>
                  <a:ext cx="1684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63FDC7FC-20D2-4547-B524-3D631194FAF4}"/>
                    </a:ext>
                  </a:extLst>
                </p14:cNvPr>
                <p14:cNvContentPartPr/>
                <p14:nvPr/>
              </p14:nvContentPartPr>
              <p14:xfrm>
                <a:off x="5461800" y="3699716"/>
                <a:ext cx="263160" cy="3178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63FDC7FC-20D2-4547-B524-3D631194FAF4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457480" y="3695396"/>
                  <a:ext cx="27180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EB736596-612F-45C3-A95A-2738580784AA}"/>
                    </a:ext>
                  </a:extLst>
                </p14:cNvPr>
                <p14:cNvContentPartPr/>
                <p14:nvPr/>
              </p14:nvContentPartPr>
              <p14:xfrm>
                <a:off x="5543520" y="3841556"/>
                <a:ext cx="141120" cy="367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EB736596-612F-45C3-A95A-2738580784AA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539200" y="3837236"/>
                  <a:ext cx="1497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04E0B050-6584-4F0A-B0B3-C9EA7B6C16FD}"/>
                    </a:ext>
                  </a:extLst>
                </p14:cNvPr>
                <p14:cNvContentPartPr/>
                <p14:nvPr/>
              </p14:nvContentPartPr>
              <p14:xfrm>
                <a:off x="5849520" y="3972236"/>
                <a:ext cx="200880" cy="1306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04E0B050-6584-4F0A-B0B3-C9EA7B6C16FD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845200" y="3967916"/>
                  <a:ext cx="2095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0CE3B05-07FF-4863-BEDF-875BDD601D59}"/>
                    </a:ext>
                  </a:extLst>
                </p14:cNvPr>
                <p14:cNvContentPartPr/>
                <p14:nvPr/>
              </p14:nvContentPartPr>
              <p14:xfrm>
                <a:off x="5469000" y="3629876"/>
                <a:ext cx="402840" cy="14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0CE3B05-07FF-4863-BEDF-875BDD601D59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5464680" y="3625556"/>
                  <a:ext cx="4114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59D4ACD-BE1F-4B84-AA15-809634456CC3}"/>
                    </a:ext>
                  </a:extLst>
                </p14:cNvPr>
                <p14:cNvContentPartPr/>
                <p14:nvPr/>
              </p14:nvContentPartPr>
              <p14:xfrm>
                <a:off x="6224280" y="3627356"/>
                <a:ext cx="207000" cy="5994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59D4ACD-BE1F-4B84-AA15-809634456CC3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6219960" y="3623036"/>
                  <a:ext cx="215640" cy="608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7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92DC7885-5E32-4EC9-82BE-5CABEE19AC66}"/>
                  </a:ext>
                </a:extLst>
              </p14:cNvPr>
              <p14:cNvContentPartPr/>
              <p14:nvPr/>
            </p14:nvContentPartPr>
            <p14:xfrm>
              <a:off x="6745920" y="4103996"/>
              <a:ext cx="16920" cy="1008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92DC7885-5E32-4EC9-82BE-5CABEE19AC66}"/>
                  </a:ext>
                </a:extLst>
              </p:cNvPr>
              <p:cNvPicPr/>
              <p:nvPr/>
            </p:nvPicPr>
            <p:blipFill>
              <a:blip r:embed="rId298"/>
              <a:stretch>
                <a:fillRect/>
              </a:stretch>
            </p:blipFill>
            <p:spPr>
              <a:xfrm>
                <a:off x="6741600" y="4099676"/>
                <a:ext cx="25560" cy="18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A1D232AB-A0FD-43A5-8583-F3795D408EFA}"/>
              </a:ext>
            </a:extLst>
          </p:cNvPr>
          <p:cNvGrpSpPr/>
          <p:nvPr/>
        </p:nvGrpSpPr>
        <p:grpSpPr>
          <a:xfrm>
            <a:off x="7643040" y="3334316"/>
            <a:ext cx="1330920" cy="695520"/>
            <a:chOff x="7643040" y="3334316"/>
            <a:chExt cx="1330920" cy="69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DEDAA60-4C66-4952-A1C1-6EBBCE595C94}"/>
                    </a:ext>
                  </a:extLst>
                </p14:cNvPr>
                <p14:cNvContentPartPr/>
                <p14:nvPr/>
              </p14:nvContentPartPr>
              <p14:xfrm>
                <a:off x="7643040" y="3334316"/>
                <a:ext cx="820080" cy="6242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DEDAA60-4C66-4952-A1C1-6EBBCE595C94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7638720" y="3329996"/>
                  <a:ext cx="828720" cy="63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D48D56EB-B09A-4889-A469-991289174F8D}"/>
                    </a:ext>
                  </a:extLst>
                </p14:cNvPr>
                <p14:cNvContentPartPr/>
                <p14:nvPr/>
              </p14:nvContentPartPr>
              <p14:xfrm>
                <a:off x="8603880" y="3734996"/>
                <a:ext cx="370080" cy="2948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D48D56EB-B09A-4889-A469-991289174F8D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8599560" y="3730676"/>
                  <a:ext cx="378720" cy="30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4C22121F-F800-41DA-A82A-A1D3A92A0B51}"/>
              </a:ext>
            </a:extLst>
          </p:cNvPr>
          <p:cNvGrpSpPr/>
          <p:nvPr/>
        </p:nvGrpSpPr>
        <p:grpSpPr>
          <a:xfrm>
            <a:off x="9600" y="4619516"/>
            <a:ext cx="366840" cy="595080"/>
            <a:chOff x="9600" y="4619516"/>
            <a:chExt cx="366840" cy="59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322301C-413C-40CB-997D-A088B5190953}"/>
                    </a:ext>
                  </a:extLst>
                </p14:cNvPr>
                <p14:cNvContentPartPr/>
                <p14:nvPr/>
              </p14:nvContentPartPr>
              <p14:xfrm>
                <a:off x="161880" y="4733996"/>
                <a:ext cx="214560" cy="3726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322301C-413C-40CB-997D-A088B5190953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157560" y="4729676"/>
                  <a:ext cx="223200" cy="38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0B75F834-F321-4F42-8C62-1F5FD3EAB3E1}"/>
                    </a:ext>
                  </a:extLst>
                </p14:cNvPr>
                <p14:cNvContentPartPr/>
                <p14:nvPr/>
              </p14:nvContentPartPr>
              <p14:xfrm>
                <a:off x="272400" y="4911116"/>
                <a:ext cx="104040" cy="169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0B75F834-F321-4F42-8C62-1F5FD3EAB3E1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268080" y="4906796"/>
                  <a:ext cx="1126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17616592-6457-4FAA-940F-D6CCE4353971}"/>
                    </a:ext>
                  </a:extLst>
                </p14:cNvPr>
                <p14:cNvContentPartPr/>
                <p14:nvPr/>
              </p14:nvContentPartPr>
              <p14:xfrm>
                <a:off x="9600" y="4619516"/>
                <a:ext cx="183960" cy="5950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17616592-6457-4FAA-940F-D6CCE4353971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5280" y="4615196"/>
                  <a:ext cx="192600" cy="60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FB36BA70-2083-4068-9A54-35A02761638C}"/>
              </a:ext>
            </a:extLst>
          </p:cNvPr>
          <p:cNvGrpSpPr/>
          <p:nvPr/>
        </p:nvGrpSpPr>
        <p:grpSpPr>
          <a:xfrm>
            <a:off x="660480" y="4565516"/>
            <a:ext cx="3619800" cy="743040"/>
            <a:chOff x="660480" y="4565516"/>
            <a:chExt cx="3619800" cy="74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51AAB850-46D5-4771-89BB-BE1787C3A68F}"/>
                    </a:ext>
                  </a:extLst>
                </p14:cNvPr>
                <p14:cNvContentPartPr/>
                <p14:nvPr/>
              </p14:nvContentPartPr>
              <p14:xfrm>
                <a:off x="660480" y="4964396"/>
                <a:ext cx="95040" cy="190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51AAB850-46D5-4771-89BB-BE1787C3A68F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656160" y="4960076"/>
                  <a:ext cx="1036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84DA5A8-2F99-42E0-BE80-44E8B60D62D6}"/>
                    </a:ext>
                  </a:extLst>
                </p14:cNvPr>
                <p14:cNvContentPartPr/>
                <p14:nvPr/>
              </p14:nvContentPartPr>
              <p14:xfrm>
                <a:off x="918240" y="4732196"/>
                <a:ext cx="231480" cy="3175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84DA5A8-2F99-42E0-BE80-44E8B60D62D6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913920" y="4727876"/>
                  <a:ext cx="24012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0C5EA28-6148-48EE-B6DC-E12501EB6BF6}"/>
                    </a:ext>
                  </a:extLst>
                </p14:cNvPr>
                <p14:cNvContentPartPr/>
                <p14:nvPr/>
              </p14:nvContentPartPr>
              <p14:xfrm>
                <a:off x="983400" y="4888076"/>
                <a:ext cx="123840" cy="7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0C5EA28-6148-48EE-B6DC-E12501EB6BF6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979080" y="4883756"/>
                  <a:ext cx="1324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493AB7F-8065-45C9-9C65-45F0F8D3A8AF}"/>
                    </a:ext>
                  </a:extLst>
                </p14:cNvPr>
                <p14:cNvContentPartPr/>
                <p14:nvPr/>
              </p14:nvContentPartPr>
              <p14:xfrm>
                <a:off x="1278600" y="5018756"/>
                <a:ext cx="127080" cy="1231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493AB7F-8065-45C9-9C65-45F0F8D3A8AF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274280" y="5014436"/>
                  <a:ext cx="1357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3143B66-5B7E-4290-A981-6CAC6121806A}"/>
                    </a:ext>
                  </a:extLst>
                </p14:cNvPr>
                <p14:cNvContentPartPr/>
                <p14:nvPr/>
              </p14:nvContentPartPr>
              <p14:xfrm>
                <a:off x="1520520" y="4631396"/>
                <a:ext cx="190080" cy="6130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3143B66-5B7E-4290-A981-6CAC6121806A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516200" y="4627076"/>
                  <a:ext cx="198720" cy="62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AF006D13-748C-4765-8FD4-102AD47A3A98}"/>
                    </a:ext>
                  </a:extLst>
                </p14:cNvPr>
                <p14:cNvContentPartPr/>
                <p14:nvPr/>
              </p14:nvContentPartPr>
              <p14:xfrm>
                <a:off x="1857120" y="5050796"/>
                <a:ext cx="25920" cy="86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AF006D13-748C-4765-8FD4-102AD47A3A98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852800" y="5046476"/>
                  <a:ext cx="345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A377AE82-4D03-40B0-A935-D30B5F43D25D}"/>
                    </a:ext>
                  </a:extLst>
                </p14:cNvPr>
                <p14:cNvContentPartPr/>
                <p14:nvPr/>
              </p14:nvContentPartPr>
              <p14:xfrm>
                <a:off x="1945680" y="4565516"/>
                <a:ext cx="228600" cy="7250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A377AE82-4D03-40B0-A935-D30B5F43D25D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941360" y="4561196"/>
                  <a:ext cx="237240" cy="73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51D1D59-A8ED-4D6C-BEBD-E605DA62DCDA}"/>
                    </a:ext>
                  </a:extLst>
                </p14:cNvPr>
                <p14:cNvContentPartPr/>
                <p14:nvPr/>
              </p14:nvContentPartPr>
              <p14:xfrm>
                <a:off x="2191200" y="4760636"/>
                <a:ext cx="237600" cy="3247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51D1D59-A8ED-4D6C-BEBD-E605DA62DCDA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2186880" y="4756316"/>
                  <a:ext cx="24624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F717B4A-93CE-4962-9D92-B833B6D48EB7}"/>
                    </a:ext>
                  </a:extLst>
                </p14:cNvPr>
                <p14:cNvContentPartPr/>
                <p14:nvPr/>
              </p14:nvContentPartPr>
              <p14:xfrm>
                <a:off x="2260320" y="4918316"/>
                <a:ext cx="174960" cy="367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F717B4A-93CE-4962-9D92-B833B6D48EB7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2256000" y="4913996"/>
                  <a:ext cx="1836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7B3EA27D-6061-4AAC-A01C-5DC3AAEABA32}"/>
                    </a:ext>
                  </a:extLst>
                </p14:cNvPr>
                <p14:cNvContentPartPr/>
                <p14:nvPr/>
              </p14:nvContentPartPr>
              <p14:xfrm>
                <a:off x="2689080" y="4943156"/>
                <a:ext cx="127080" cy="27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7B3EA27D-6061-4AAC-A01C-5DC3AAEABA32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2684760" y="4938836"/>
                  <a:ext cx="135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858A5D70-05C7-42B9-8405-10E911B8D147}"/>
                    </a:ext>
                  </a:extLst>
                </p14:cNvPr>
                <p14:cNvContentPartPr/>
                <p14:nvPr/>
              </p14:nvContentPartPr>
              <p14:xfrm>
                <a:off x="2997240" y="4756676"/>
                <a:ext cx="221040" cy="3103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858A5D70-05C7-42B9-8405-10E911B8D147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2992920" y="4752356"/>
                  <a:ext cx="22968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237BB276-1130-476F-8BF9-DD058B27DDE8}"/>
                    </a:ext>
                  </a:extLst>
                </p14:cNvPr>
                <p14:cNvContentPartPr/>
                <p14:nvPr/>
              </p14:nvContentPartPr>
              <p14:xfrm>
                <a:off x="3039000" y="4897076"/>
                <a:ext cx="157680" cy="392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237BB276-1130-476F-8BF9-DD058B27DDE8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3034680" y="4892756"/>
                  <a:ext cx="1663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9FEE17D-E1AC-45A7-933A-8A30F2071FB8}"/>
                    </a:ext>
                  </a:extLst>
                </p14:cNvPr>
                <p14:cNvContentPartPr/>
                <p14:nvPr/>
              </p14:nvContentPartPr>
              <p14:xfrm>
                <a:off x="3283080" y="5020556"/>
                <a:ext cx="178200" cy="1371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9FEE17D-E1AC-45A7-933A-8A30F2071FB8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278760" y="5016236"/>
                  <a:ext cx="1868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E52BDF0-A29B-442A-936B-459E356A6B12}"/>
                    </a:ext>
                  </a:extLst>
                </p14:cNvPr>
                <p14:cNvContentPartPr/>
                <p14:nvPr/>
              </p14:nvContentPartPr>
              <p14:xfrm>
                <a:off x="2975280" y="4625636"/>
                <a:ext cx="40680" cy="46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E52BDF0-A29B-442A-936B-459E356A6B12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2970960" y="4621316"/>
                  <a:ext cx="493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F2C64EA3-A82D-4268-BBB3-7755748C0909}"/>
                    </a:ext>
                  </a:extLst>
                </p14:cNvPr>
                <p14:cNvContentPartPr/>
                <p14:nvPr/>
              </p14:nvContentPartPr>
              <p14:xfrm>
                <a:off x="2961240" y="4624196"/>
                <a:ext cx="387000" cy="248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F2C64EA3-A82D-4268-BBB3-7755748C0909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2956920" y="4619876"/>
                  <a:ext cx="3956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628B001-178C-43FE-98A9-8F05A6AE1A24}"/>
                    </a:ext>
                  </a:extLst>
                </p14:cNvPr>
                <p14:cNvContentPartPr/>
                <p14:nvPr/>
              </p14:nvContentPartPr>
              <p14:xfrm>
                <a:off x="3654240" y="4629956"/>
                <a:ext cx="245160" cy="6786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628B001-178C-43FE-98A9-8F05A6AE1A24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649920" y="4625636"/>
                  <a:ext cx="253800" cy="68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0839F6D-D0B0-4E3F-99A0-8E8DDCA377DA}"/>
                    </a:ext>
                  </a:extLst>
                </p14:cNvPr>
                <p14:cNvContentPartPr/>
                <p14:nvPr/>
              </p14:nvContentPartPr>
              <p14:xfrm>
                <a:off x="4144920" y="4973396"/>
                <a:ext cx="135360" cy="100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0839F6D-D0B0-4E3F-99A0-8E8DDCA377DA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4140600" y="4969076"/>
                  <a:ext cx="144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27403F9C-3021-4B9C-B526-6DC54321C70D}"/>
                    </a:ext>
                  </a:extLst>
                </p14:cNvPr>
                <p14:cNvContentPartPr/>
                <p14:nvPr/>
              </p14:nvContentPartPr>
              <p14:xfrm>
                <a:off x="4027920" y="5105876"/>
                <a:ext cx="220680" cy="22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27403F9C-3021-4B9C-B526-6DC54321C70D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4023600" y="5101556"/>
                  <a:ext cx="22932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7F826DFC-9F66-4248-946D-D499112EBBBB}"/>
              </a:ext>
            </a:extLst>
          </p:cNvPr>
          <p:cNvGrpSpPr/>
          <p:nvPr/>
        </p:nvGrpSpPr>
        <p:grpSpPr>
          <a:xfrm>
            <a:off x="4597440" y="4627436"/>
            <a:ext cx="602640" cy="563040"/>
            <a:chOff x="4597440" y="4627436"/>
            <a:chExt cx="602640" cy="56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ED6B42AF-4EC5-4A6A-8326-88F8A0292819}"/>
                    </a:ext>
                  </a:extLst>
                </p14:cNvPr>
                <p14:cNvContentPartPr/>
                <p14:nvPr/>
              </p14:nvContentPartPr>
              <p14:xfrm>
                <a:off x="4597440" y="4810316"/>
                <a:ext cx="311040" cy="3801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ED6B42AF-4EC5-4A6A-8326-88F8A0292819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4593120" y="4805996"/>
                  <a:ext cx="31968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0A2F7512-9F4C-431A-B07D-ABD6260E7E35}"/>
                    </a:ext>
                  </a:extLst>
                </p14:cNvPr>
                <p14:cNvContentPartPr/>
                <p14:nvPr/>
              </p14:nvContentPartPr>
              <p14:xfrm>
                <a:off x="4661520" y="5001476"/>
                <a:ext cx="228960" cy="252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0A2F7512-9F4C-431A-B07D-ABD6260E7E35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4657200" y="4997156"/>
                  <a:ext cx="2376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DB08E09D-5BFF-4658-8ACF-FEAFC665C13E}"/>
                    </a:ext>
                  </a:extLst>
                </p14:cNvPr>
                <p14:cNvContentPartPr/>
                <p14:nvPr/>
              </p14:nvContentPartPr>
              <p14:xfrm>
                <a:off x="4981200" y="4627436"/>
                <a:ext cx="218880" cy="2077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DB08E09D-5BFF-4658-8ACF-FEAFC665C13E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4976880" y="4623116"/>
                  <a:ext cx="22752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651DB0DE-D36C-41B7-BE60-30A64725B98A}"/>
              </a:ext>
            </a:extLst>
          </p:cNvPr>
          <p:cNvGrpSpPr/>
          <p:nvPr/>
        </p:nvGrpSpPr>
        <p:grpSpPr>
          <a:xfrm>
            <a:off x="5264520" y="4693676"/>
            <a:ext cx="2584080" cy="722520"/>
            <a:chOff x="5264520" y="4693676"/>
            <a:chExt cx="2584080" cy="72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E89EA07B-3C89-4A02-8BE3-4452A79BFB88}"/>
                    </a:ext>
                  </a:extLst>
                </p14:cNvPr>
                <p14:cNvContentPartPr/>
                <p14:nvPr/>
              </p14:nvContentPartPr>
              <p14:xfrm>
                <a:off x="5264520" y="5074196"/>
                <a:ext cx="200160" cy="108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E89EA07B-3C89-4A02-8BE3-4452A79BFB88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5260200" y="5069876"/>
                  <a:ext cx="20880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C5C698F-A1E2-4F46-B96F-4275F21E4990}"/>
                    </a:ext>
                  </a:extLst>
                </p14:cNvPr>
                <p14:cNvContentPartPr/>
                <p14:nvPr/>
              </p14:nvContentPartPr>
              <p14:xfrm>
                <a:off x="5701200" y="4844876"/>
                <a:ext cx="266400" cy="3286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C5C698F-A1E2-4F46-B96F-4275F21E4990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696880" y="4840556"/>
                  <a:ext cx="27504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5CE04BB7-1038-45F3-966E-181BF72CE7CE}"/>
                    </a:ext>
                  </a:extLst>
                </p14:cNvPr>
                <p14:cNvContentPartPr/>
                <p14:nvPr/>
              </p14:nvContentPartPr>
              <p14:xfrm>
                <a:off x="5780040" y="4988516"/>
                <a:ext cx="258120" cy="111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5CE04BB7-1038-45F3-966E-181BF72CE7CE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5775720" y="4984196"/>
                  <a:ext cx="266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86EBD4C7-7712-49F4-9053-7048619506B5}"/>
                    </a:ext>
                  </a:extLst>
                </p14:cNvPr>
                <p14:cNvContentPartPr/>
                <p14:nvPr/>
              </p14:nvContentPartPr>
              <p14:xfrm>
                <a:off x="6142200" y="4693676"/>
                <a:ext cx="197640" cy="6433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86EBD4C7-7712-49F4-9053-7048619506B5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6137880" y="4689356"/>
                  <a:ext cx="206280" cy="65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16F6CC73-E35A-480A-B46E-31697B188647}"/>
                    </a:ext>
                  </a:extLst>
                </p14:cNvPr>
                <p14:cNvContentPartPr/>
                <p14:nvPr/>
              </p14:nvContentPartPr>
              <p14:xfrm>
                <a:off x="6379800" y="4900316"/>
                <a:ext cx="142560" cy="712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16F6CC73-E35A-480A-B46E-31697B188647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6375480" y="4895996"/>
                  <a:ext cx="15120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E0DCD745-94E7-4F82-9ED5-3E5A0CBCEBB2}"/>
                    </a:ext>
                  </a:extLst>
                </p14:cNvPr>
                <p14:cNvContentPartPr/>
                <p14:nvPr/>
              </p14:nvContentPartPr>
              <p14:xfrm>
                <a:off x="6325800" y="5159516"/>
                <a:ext cx="223920" cy="100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E0DCD745-94E7-4F82-9ED5-3E5A0CBCEBB2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6321480" y="5155196"/>
                  <a:ext cx="2325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CF2801D9-9957-4932-ABAD-BBEC59FB9B4B}"/>
                    </a:ext>
                  </a:extLst>
                </p14:cNvPr>
                <p14:cNvContentPartPr/>
                <p14:nvPr/>
              </p14:nvContentPartPr>
              <p14:xfrm>
                <a:off x="6299160" y="4915076"/>
                <a:ext cx="244800" cy="2617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CF2801D9-9957-4932-ABAD-BBEC59FB9B4B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6294840" y="4910756"/>
                  <a:ext cx="25344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A816D78B-028D-48EC-8C93-A68385599331}"/>
                    </a:ext>
                  </a:extLst>
                </p14:cNvPr>
                <p14:cNvContentPartPr/>
                <p14:nvPr/>
              </p14:nvContentPartPr>
              <p14:xfrm>
                <a:off x="6388080" y="5043956"/>
                <a:ext cx="141120" cy="280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A816D78B-028D-48EC-8C93-A68385599331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6383760" y="5039636"/>
                  <a:ext cx="1497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CEEAB9E3-397C-4924-96EE-FB0242B5B973}"/>
                    </a:ext>
                  </a:extLst>
                </p14:cNvPr>
                <p14:cNvContentPartPr/>
                <p14:nvPr/>
              </p14:nvContentPartPr>
              <p14:xfrm>
                <a:off x="6613800" y="5130356"/>
                <a:ext cx="112680" cy="1396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CEEAB9E3-397C-4924-96EE-FB0242B5B973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6609480" y="5126036"/>
                  <a:ext cx="12132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E3F9382B-DB68-4936-9B77-2A6D3F14EC48}"/>
                    </a:ext>
                  </a:extLst>
                </p14:cNvPr>
                <p14:cNvContentPartPr/>
                <p14:nvPr/>
              </p14:nvContentPartPr>
              <p14:xfrm>
                <a:off x="6838800" y="5059076"/>
                <a:ext cx="240840" cy="133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E3F9382B-DB68-4936-9B77-2A6D3F14EC48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6834480" y="5054756"/>
                  <a:ext cx="2494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70756F9A-81FB-49B2-B02C-229397B2D6EF}"/>
                    </a:ext>
                  </a:extLst>
                </p14:cNvPr>
                <p14:cNvContentPartPr/>
                <p14:nvPr/>
              </p14:nvContentPartPr>
              <p14:xfrm>
                <a:off x="6982800" y="4963676"/>
                <a:ext cx="12240" cy="1962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70756F9A-81FB-49B2-B02C-229397B2D6EF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6978480" y="4959356"/>
                  <a:ext cx="208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2303E051-9DEA-4C07-B15B-A0AE0762A6FA}"/>
                    </a:ext>
                  </a:extLst>
                </p14:cNvPr>
                <p14:cNvContentPartPr/>
                <p14:nvPr/>
              </p14:nvContentPartPr>
              <p14:xfrm>
                <a:off x="7202760" y="4904276"/>
                <a:ext cx="196920" cy="2750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2303E051-9DEA-4C07-B15B-A0AE0762A6FA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7198440" y="4899956"/>
                  <a:ext cx="20556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85CAE0AB-F3DB-48D5-9DC6-8CB25A725556}"/>
                    </a:ext>
                  </a:extLst>
                </p14:cNvPr>
                <p14:cNvContentPartPr/>
                <p14:nvPr/>
              </p14:nvContentPartPr>
              <p14:xfrm>
                <a:off x="7194480" y="5056556"/>
                <a:ext cx="150840" cy="100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85CAE0AB-F3DB-48D5-9DC6-8CB25A725556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7190160" y="5052236"/>
                  <a:ext cx="1594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7B183929-FC50-4187-8823-1A8A5F29AA75}"/>
                    </a:ext>
                  </a:extLst>
                </p14:cNvPr>
                <p14:cNvContentPartPr/>
                <p14:nvPr/>
              </p14:nvContentPartPr>
              <p14:xfrm>
                <a:off x="7451880" y="5165276"/>
                <a:ext cx="150840" cy="113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7B183929-FC50-4187-8823-1A8A5F29AA75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7447560" y="5160956"/>
                  <a:ext cx="15948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77157CB-938E-433E-90FD-715E26B6F264}"/>
                    </a:ext>
                  </a:extLst>
                </p14:cNvPr>
                <p14:cNvContentPartPr/>
                <p14:nvPr/>
              </p14:nvContentPartPr>
              <p14:xfrm>
                <a:off x="7124640" y="4827236"/>
                <a:ext cx="306720" cy="295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77157CB-938E-433E-90FD-715E26B6F264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7120320" y="4822916"/>
                  <a:ext cx="31536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B4C3BEC-E8B4-4079-80DC-030840EE861F}"/>
                    </a:ext>
                  </a:extLst>
                </p14:cNvPr>
                <p14:cNvContentPartPr/>
                <p14:nvPr/>
              </p14:nvContentPartPr>
              <p14:xfrm>
                <a:off x="7686600" y="4754156"/>
                <a:ext cx="162000" cy="6620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B4C3BEC-E8B4-4079-80DC-030840EE861F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7682280" y="4749836"/>
                  <a:ext cx="170640" cy="67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DCD27EFF-9B9D-4F35-A0BD-4F7FC679BDE5}"/>
              </a:ext>
            </a:extLst>
          </p:cNvPr>
          <p:cNvGrpSpPr/>
          <p:nvPr/>
        </p:nvGrpSpPr>
        <p:grpSpPr>
          <a:xfrm>
            <a:off x="8079720" y="4760276"/>
            <a:ext cx="1477440" cy="567720"/>
            <a:chOff x="8079720" y="4760276"/>
            <a:chExt cx="1477440" cy="56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0981E33D-F52F-4AA4-932B-30CEF17772F4}"/>
                    </a:ext>
                  </a:extLst>
                </p14:cNvPr>
                <p14:cNvContentPartPr/>
                <p14:nvPr/>
              </p14:nvContentPartPr>
              <p14:xfrm>
                <a:off x="8079720" y="5061596"/>
                <a:ext cx="309960" cy="540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0981E33D-F52F-4AA4-932B-30CEF17772F4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8075400" y="5057276"/>
                  <a:ext cx="31860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08B13355-2B36-4EC2-A220-71DDAD040733}"/>
                    </a:ext>
                  </a:extLst>
                </p14:cNvPr>
                <p14:cNvContentPartPr/>
                <p14:nvPr/>
              </p14:nvContentPartPr>
              <p14:xfrm>
                <a:off x="8218320" y="4933436"/>
                <a:ext cx="25200" cy="3250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08B13355-2B36-4EC2-A220-71DDAD040733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8214000" y="4929116"/>
                  <a:ext cx="33840" cy="33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31E12267-92A6-4269-80F5-3241E029CF9A}"/>
                    </a:ext>
                  </a:extLst>
                </p14:cNvPr>
                <p14:cNvContentPartPr/>
                <p14:nvPr/>
              </p14:nvContentPartPr>
              <p14:xfrm>
                <a:off x="8606400" y="4890956"/>
                <a:ext cx="306360" cy="3837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31E12267-92A6-4269-80F5-3241E029CF9A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8602080" y="4886636"/>
                  <a:ext cx="31500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53E98089-68DB-457C-B4A3-1EA928326C81}"/>
                    </a:ext>
                  </a:extLst>
                </p14:cNvPr>
                <p14:cNvContentPartPr/>
                <p14:nvPr/>
              </p14:nvContentPartPr>
              <p14:xfrm>
                <a:off x="8716560" y="5088596"/>
                <a:ext cx="220680" cy="201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53E98089-68DB-457C-B4A3-1EA928326C81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8712240" y="5084276"/>
                  <a:ext cx="229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2373047A-DED1-4723-9353-1D01C4EEA089}"/>
                    </a:ext>
                  </a:extLst>
                </p14:cNvPr>
                <p14:cNvContentPartPr/>
                <p14:nvPr/>
              </p14:nvContentPartPr>
              <p14:xfrm>
                <a:off x="9069360" y="4920836"/>
                <a:ext cx="277560" cy="3016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2373047A-DED1-4723-9353-1D01C4EEA089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9065040" y="4916516"/>
                  <a:ext cx="28620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C0E13E3C-0EE7-424F-8CC3-AD49916BA305}"/>
                    </a:ext>
                  </a:extLst>
                </p14:cNvPr>
                <p14:cNvContentPartPr/>
                <p14:nvPr/>
              </p14:nvContentPartPr>
              <p14:xfrm>
                <a:off x="9134880" y="5095436"/>
                <a:ext cx="192960" cy="248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C0E13E3C-0EE7-424F-8CC3-AD49916BA305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9130560" y="5091116"/>
                  <a:ext cx="201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DDB3685D-F22A-4D99-A8C9-BB8D53C69393}"/>
                    </a:ext>
                  </a:extLst>
                </p14:cNvPr>
                <p14:cNvContentPartPr/>
                <p14:nvPr/>
              </p14:nvContentPartPr>
              <p14:xfrm>
                <a:off x="9373200" y="5185076"/>
                <a:ext cx="183960" cy="1429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DDB3685D-F22A-4D99-A8C9-BB8D53C69393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9368880" y="5180756"/>
                  <a:ext cx="1926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205743E2-8D7F-47B7-9CD9-039B5445919C}"/>
                    </a:ext>
                  </a:extLst>
                </p14:cNvPr>
                <p14:cNvContentPartPr/>
                <p14:nvPr/>
              </p14:nvContentPartPr>
              <p14:xfrm>
                <a:off x="9134880" y="4760276"/>
                <a:ext cx="323640" cy="252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205743E2-8D7F-47B7-9CD9-039B5445919C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9130560" y="4755956"/>
                  <a:ext cx="33228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A129AF3E-CB9D-4D68-88D6-F8AB1254DB28}"/>
              </a:ext>
            </a:extLst>
          </p:cNvPr>
          <p:cNvGrpSpPr/>
          <p:nvPr/>
        </p:nvGrpSpPr>
        <p:grpSpPr>
          <a:xfrm>
            <a:off x="9828600" y="5100116"/>
            <a:ext cx="286560" cy="141120"/>
            <a:chOff x="9828600" y="5100116"/>
            <a:chExt cx="286560" cy="14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77146288-995C-4D22-AD42-2E67017EE984}"/>
                    </a:ext>
                  </a:extLst>
                </p14:cNvPr>
                <p14:cNvContentPartPr/>
                <p14:nvPr/>
              </p14:nvContentPartPr>
              <p14:xfrm>
                <a:off x="9845880" y="5212796"/>
                <a:ext cx="267840" cy="284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77146288-995C-4D22-AD42-2E67017EE984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9841560" y="5208476"/>
                  <a:ext cx="2764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D02A150-D1F4-4A6A-B95D-4ADE75696306}"/>
                    </a:ext>
                  </a:extLst>
                </p14:cNvPr>
                <p14:cNvContentPartPr/>
                <p14:nvPr/>
              </p14:nvContentPartPr>
              <p14:xfrm>
                <a:off x="9828600" y="5100116"/>
                <a:ext cx="286560" cy="133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D02A150-D1F4-4A6A-B95D-4ADE75696306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9824280" y="5095796"/>
                  <a:ext cx="29520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3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49E2013C-B316-48BF-9143-3D014F3A52DB}"/>
                  </a:ext>
                </a:extLst>
              </p14:cNvPr>
              <p14:cNvContentPartPr/>
              <p14:nvPr/>
            </p14:nvContentPartPr>
            <p14:xfrm>
              <a:off x="199680" y="5760356"/>
              <a:ext cx="535320" cy="21816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49E2013C-B316-48BF-9143-3D014F3A52DB}"/>
                  </a:ext>
                </a:extLst>
              </p:cNvPr>
              <p:cNvPicPr/>
              <p:nvPr/>
            </p:nvPicPr>
            <p:blipFill>
              <a:blip r:embed="rId404"/>
              <a:stretch>
                <a:fillRect/>
              </a:stretch>
            </p:blipFill>
            <p:spPr>
              <a:xfrm>
                <a:off x="190680" y="5751356"/>
                <a:ext cx="552960" cy="235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AD0AFFC8-0BA5-4BAE-8034-B9200FA73283}"/>
              </a:ext>
            </a:extLst>
          </p:cNvPr>
          <p:cNvGrpSpPr/>
          <p:nvPr/>
        </p:nvGrpSpPr>
        <p:grpSpPr>
          <a:xfrm>
            <a:off x="1208760" y="5688356"/>
            <a:ext cx="837000" cy="364320"/>
            <a:chOff x="1208760" y="5688356"/>
            <a:chExt cx="837000" cy="36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6AFE01DD-DF46-4294-944F-614A4C530EBB}"/>
                    </a:ext>
                  </a:extLst>
                </p14:cNvPr>
                <p14:cNvContentPartPr/>
                <p14:nvPr/>
              </p14:nvContentPartPr>
              <p14:xfrm>
                <a:off x="1208760" y="5688356"/>
                <a:ext cx="237240" cy="2977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6AFE01DD-DF46-4294-944F-614A4C530EBB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1200120" y="5679716"/>
                  <a:ext cx="25488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796D7E2E-3054-4ACF-8502-3B5FE2203C70}"/>
                    </a:ext>
                  </a:extLst>
                </p14:cNvPr>
                <p14:cNvContentPartPr/>
                <p14:nvPr/>
              </p14:nvContentPartPr>
              <p14:xfrm>
                <a:off x="1312440" y="5848916"/>
                <a:ext cx="127080" cy="201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796D7E2E-3054-4ACF-8502-3B5FE2203C70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1303800" y="5839916"/>
                  <a:ext cx="1447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FBC600B6-C6F3-49E9-90C1-5E9DE0268E3F}"/>
                    </a:ext>
                  </a:extLst>
                </p14:cNvPr>
                <p14:cNvContentPartPr/>
                <p14:nvPr/>
              </p14:nvContentPartPr>
              <p14:xfrm>
                <a:off x="1584240" y="5937836"/>
                <a:ext cx="127440" cy="1148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FBC600B6-C6F3-49E9-90C1-5E9DE0268E3F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1575600" y="5928836"/>
                  <a:ext cx="14508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46D14094-5EFD-4B76-8AB4-C34D03825627}"/>
                    </a:ext>
                  </a:extLst>
                </p14:cNvPr>
                <p14:cNvContentPartPr/>
                <p14:nvPr/>
              </p14:nvContentPartPr>
              <p14:xfrm>
                <a:off x="1853880" y="5866196"/>
                <a:ext cx="125640" cy="284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46D14094-5EFD-4B76-8AB4-C34D03825627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1845240" y="5857196"/>
                  <a:ext cx="1432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2F43118-531D-449C-BE66-447D92C2B390}"/>
                    </a:ext>
                  </a:extLst>
                </p14:cNvPr>
                <p14:cNvContentPartPr/>
                <p14:nvPr/>
              </p14:nvContentPartPr>
              <p14:xfrm>
                <a:off x="1894920" y="5928116"/>
                <a:ext cx="150840" cy="259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2F43118-531D-449C-BE66-447D92C2B390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1885920" y="5919476"/>
                  <a:ext cx="168480" cy="4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696D0815-D250-4AB4-829E-B4BA28B5666B}"/>
              </a:ext>
            </a:extLst>
          </p:cNvPr>
          <p:cNvGrpSpPr/>
          <p:nvPr/>
        </p:nvGrpSpPr>
        <p:grpSpPr>
          <a:xfrm>
            <a:off x="2467320" y="5536436"/>
            <a:ext cx="1385280" cy="479160"/>
            <a:chOff x="2467320" y="5536436"/>
            <a:chExt cx="1385280" cy="47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4F71D237-115F-46E1-8B84-F68FBB08DCB5}"/>
                    </a:ext>
                  </a:extLst>
                </p14:cNvPr>
                <p14:cNvContentPartPr/>
                <p14:nvPr/>
              </p14:nvContentPartPr>
              <p14:xfrm>
                <a:off x="2467320" y="5721476"/>
                <a:ext cx="340200" cy="2419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4F71D237-115F-46E1-8B84-F68FBB08DCB5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2458680" y="5712476"/>
                  <a:ext cx="35784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10FAA394-62DC-4CAE-BB36-92D5B4FAF996}"/>
                    </a:ext>
                  </a:extLst>
                </p14:cNvPr>
                <p14:cNvContentPartPr/>
                <p14:nvPr/>
              </p14:nvContentPartPr>
              <p14:xfrm>
                <a:off x="2941080" y="5841716"/>
                <a:ext cx="205200" cy="586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10FAA394-62DC-4CAE-BB36-92D5B4FAF996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2932440" y="5833076"/>
                  <a:ext cx="22284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D4D7F3B3-F9AD-49C6-A120-3A9A84984924}"/>
                    </a:ext>
                  </a:extLst>
                </p14:cNvPr>
                <p14:cNvContentPartPr/>
                <p14:nvPr/>
              </p14:nvContentPartPr>
              <p14:xfrm>
                <a:off x="3030000" y="5795276"/>
                <a:ext cx="33120" cy="2203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D4D7F3B3-F9AD-49C6-A120-3A9A84984924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3021000" y="5786276"/>
                  <a:ext cx="5076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E1B508E6-B988-4F95-A183-60842A0B532B}"/>
                    </a:ext>
                  </a:extLst>
                </p14:cNvPr>
                <p14:cNvContentPartPr/>
                <p14:nvPr/>
              </p14:nvContentPartPr>
              <p14:xfrm>
                <a:off x="3391080" y="5829836"/>
                <a:ext cx="85320" cy="1245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E1B508E6-B988-4F95-A183-60842A0B532B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3382440" y="5820836"/>
                  <a:ext cx="1029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38A5400C-E469-4C56-952D-83F660B6AB70}"/>
                    </a:ext>
                  </a:extLst>
                </p14:cNvPr>
                <p14:cNvContentPartPr/>
                <p14:nvPr/>
              </p14:nvContentPartPr>
              <p14:xfrm>
                <a:off x="3422040" y="5695196"/>
                <a:ext cx="42480" cy="46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38A5400C-E469-4C56-952D-83F660B6AB70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3413040" y="5686556"/>
                  <a:ext cx="6012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DE92B59B-0EE0-4ABE-AB7E-04647D09FB46}"/>
                    </a:ext>
                  </a:extLst>
                </p14:cNvPr>
                <p14:cNvContentPartPr/>
                <p14:nvPr/>
              </p14:nvContentPartPr>
              <p14:xfrm>
                <a:off x="3608880" y="5536436"/>
                <a:ext cx="243720" cy="4665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DE92B59B-0EE0-4ABE-AB7E-04647D09FB46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3600240" y="5527436"/>
                  <a:ext cx="261360" cy="48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31F95263-FEC8-4738-AF66-32C6E4836C16}"/>
              </a:ext>
            </a:extLst>
          </p:cNvPr>
          <p:cNvGrpSpPr/>
          <p:nvPr/>
        </p:nvGrpSpPr>
        <p:grpSpPr>
          <a:xfrm>
            <a:off x="4185240" y="5839196"/>
            <a:ext cx="205200" cy="127440"/>
            <a:chOff x="4185240" y="5839196"/>
            <a:chExt cx="205200" cy="12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B60D78A4-CBF9-4A6C-AC8E-804E127BD0E4}"/>
                    </a:ext>
                  </a:extLst>
                </p14:cNvPr>
                <p14:cNvContentPartPr/>
                <p14:nvPr/>
              </p14:nvContentPartPr>
              <p14:xfrm>
                <a:off x="4185240" y="5839196"/>
                <a:ext cx="205200" cy="118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B60D78A4-CBF9-4A6C-AC8E-804E127BD0E4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4180920" y="5834876"/>
                  <a:ext cx="2138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8E716DA4-E574-4347-9BFB-17DBF6D7A7A6}"/>
                    </a:ext>
                  </a:extLst>
                </p14:cNvPr>
                <p14:cNvContentPartPr/>
                <p14:nvPr/>
              </p14:nvContentPartPr>
              <p14:xfrm>
                <a:off x="4232760" y="5954036"/>
                <a:ext cx="137880" cy="126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8E716DA4-E574-4347-9BFB-17DBF6D7A7A6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4228440" y="5949716"/>
                  <a:ext cx="146520" cy="2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3" name="Gruppo 262">
            <a:extLst>
              <a:ext uri="{FF2B5EF4-FFF2-40B4-BE49-F238E27FC236}">
                <a16:creationId xmlns:a16="http://schemas.microsoft.com/office/drawing/2014/main" id="{4D588517-8082-4690-A75A-26ACF0FE0A2B}"/>
              </a:ext>
            </a:extLst>
          </p:cNvPr>
          <p:cNvGrpSpPr/>
          <p:nvPr/>
        </p:nvGrpSpPr>
        <p:grpSpPr>
          <a:xfrm>
            <a:off x="4823520" y="5493236"/>
            <a:ext cx="764280" cy="548640"/>
            <a:chOff x="4823520" y="5493236"/>
            <a:chExt cx="764280" cy="54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5C2B6BD-5CBC-4BA3-BF1F-1189A0DE91C7}"/>
                    </a:ext>
                  </a:extLst>
                </p14:cNvPr>
                <p14:cNvContentPartPr/>
                <p14:nvPr/>
              </p14:nvContentPartPr>
              <p14:xfrm>
                <a:off x="4823520" y="5638316"/>
                <a:ext cx="288360" cy="4035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5C2B6BD-5CBC-4BA3-BF1F-1189A0DE91C7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4819200" y="5633996"/>
                  <a:ext cx="29700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2B03AC0E-6BDD-4DFE-AA4F-AC1F9E75D8B6}"/>
                    </a:ext>
                  </a:extLst>
                </p14:cNvPr>
                <p14:cNvContentPartPr/>
                <p14:nvPr/>
              </p14:nvContentPartPr>
              <p14:xfrm>
                <a:off x="4916760" y="5887436"/>
                <a:ext cx="194760" cy="259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2B03AC0E-6BDD-4DFE-AA4F-AC1F9E75D8B6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4912440" y="5883116"/>
                  <a:ext cx="2034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170F8403-5654-462A-B5CE-C939DCEAB57D}"/>
                    </a:ext>
                  </a:extLst>
                </p14:cNvPr>
                <p14:cNvContentPartPr/>
                <p14:nvPr/>
              </p14:nvContentPartPr>
              <p14:xfrm>
                <a:off x="5236800" y="5493236"/>
                <a:ext cx="205200" cy="1861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170F8403-5654-462A-B5CE-C939DCEAB57D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5232480" y="5488916"/>
                  <a:ext cx="2138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AFA31F25-BE11-48D0-8E38-909082222D6A}"/>
                    </a:ext>
                  </a:extLst>
                </p14:cNvPr>
                <p14:cNvContentPartPr/>
                <p14:nvPr/>
              </p14:nvContentPartPr>
              <p14:xfrm>
                <a:off x="5414640" y="5945036"/>
                <a:ext cx="173160" cy="331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AFA31F25-BE11-48D0-8E38-909082222D6A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5410320" y="5940716"/>
                  <a:ext cx="18180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ABFCBD60-F67B-4C3D-B7D0-303B1FC8C4DA}"/>
              </a:ext>
            </a:extLst>
          </p:cNvPr>
          <p:cNvGrpSpPr/>
          <p:nvPr/>
        </p:nvGrpSpPr>
        <p:grpSpPr>
          <a:xfrm>
            <a:off x="7913400" y="5488556"/>
            <a:ext cx="1531800" cy="639360"/>
            <a:chOff x="7913400" y="5488556"/>
            <a:chExt cx="1531800" cy="63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384F2633-C508-49F8-B313-00EF9E3DA497}"/>
                    </a:ext>
                  </a:extLst>
                </p14:cNvPr>
                <p14:cNvContentPartPr/>
                <p14:nvPr/>
              </p14:nvContentPartPr>
              <p14:xfrm>
                <a:off x="7913400" y="5757476"/>
                <a:ext cx="383760" cy="3096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384F2633-C508-49F8-B313-00EF9E3DA497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7909080" y="5753156"/>
                  <a:ext cx="39240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ED9C5258-AEB4-4D22-8CA4-F3965FB2B1B5}"/>
                    </a:ext>
                  </a:extLst>
                </p14:cNvPr>
                <p14:cNvContentPartPr/>
                <p14:nvPr/>
              </p14:nvContentPartPr>
              <p14:xfrm>
                <a:off x="8181240" y="5601236"/>
                <a:ext cx="272880" cy="2257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ED9C5258-AEB4-4D22-8CA4-F3965FB2B1B5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8176920" y="5596916"/>
                  <a:ext cx="28152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CC475C78-7BCB-4D12-B51D-CA360AD0A672}"/>
                    </a:ext>
                  </a:extLst>
                </p14:cNvPr>
                <p14:cNvContentPartPr/>
                <p14:nvPr/>
              </p14:nvContentPartPr>
              <p14:xfrm>
                <a:off x="8401560" y="5933876"/>
                <a:ext cx="304560" cy="324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CC475C78-7BCB-4D12-B51D-CA360AD0A672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8397240" y="5929556"/>
                  <a:ext cx="3132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E304B131-E0AF-47A5-ABD3-0E4F97AD0A96}"/>
                    </a:ext>
                  </a:extLst>
                </p14:cNvPr>
                <p14:cNvContentPartPr/>
                <p14:nvPr/>
              </p14:nvContentPartPr>
              <p14:xfrm>
                <a:off x="8563560" y="5852156"/>
                <a:ext cx="17280" cy="2757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E304B131-E0AF-47A5-ABD3-0E4F97AD0A96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8559240" y="5847836"/>
                  <a:ext cx="2592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A1EC0BFF-DD68-442D-B337-B44B0F577DEB}"/>
                    </a:ext>
                  </a:extLst>
                </p14:cNvPr>
                <p14:cNvContentPartPr/>
                <p14:nvPr/>
              </p14:nvContentPartPr>
              <p14:xfrm>
                <a:off x="8814840" y="5488556"/>
                <a:ext cx="298440" cy="6321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A1EC0BFF-DD68-442D-B337-B44B0F577DEB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8810520" y="5484236"/>
                  <a:ext cx="307080" cy="64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6B524E3C-1321-41B4-A6DC-79C73AF135F9}"/>
                    </a:ext>
                  </a:extLst>
                </p14:cNvPr>
                <p14:cNvContentPartPr/>
                <p14:nvPr/>
              </p14:nvContentPartPr>
              <p14:xfrm>
                <a:off x="9128400" y="5662796"/>
                <a:ext cx="316800" cy="2235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6B524E3C-1321-41B4-A6DC-79C73AF135F9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9124080" y="5658476"/>
                  <a:ext cx="325440" cy="23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uppo 280">
            <a:extLst>
              <a:ext uri="{FF2B5EF4-FFF2-40B4-BE49-F238E27FC236}">
                <a16:creationId xmlns:a16="http://schemas.microsoft.com/office/drawing/2014/main" id="{6E47A0A7-03DC-4B51-8FA0-DC923F9EF07E}"/>
              </a:ext>
            </a:extLst>
          </p:cNvPr>
          <p:cNvGrpSpPr/>
          <p:nvPr/>
        </p:nvGrpSpPr>
        <p:grpSpPr>
          <a:xfrm>
            <a:off x="5753040" y="5693036"/>
            <a:ext cx="1883520" cy="419040"/>
            <a:chOff x="5753040" y="5693036"/>
            <a:chExt cx="1883520" cy="41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EB4E20D5-2E0B-4AE4-BF94-23D005884D21}"/>
                    </a:ext>
                  </a:extLst>
                </p14:cNvPr>
                <p14:cNvContentPartPr/>
                <p14:nvPr/>
              </p14:nvContentPartPr>
              <p14:xfrm>
                <a:off x="5753040" y="5693036"/>
                <a:ext cx="286920" cy="3528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EB4E20D5-2E0B-4AE4-BF94-23D005884D21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5748720" y="5688716"/>
                  <a:ext cx="29556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D13D3995-C072-4E47-BEFC-9454E712222D}"/>
                    </a:ext>
                  </a:extLst>
                </p14:cNvPr>
                <p14:cNvContentPartPr/>
                <p14:nvPr/>
              </p14:nvContentPartPr>
              <p14:xfrm>
                <a:off x="6159120" y="5726876"/>
                <a:ext cx="283680" cy="3477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D13D3995-C072-4E47-BEFC-9454E712222D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6154800" y="5722556"/>
                  <a:ext cx="2923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B649F9A1-03E2-4306-BCA6-51BC8EE56C5A}"/>
                    </a:ext>
                  </a:extLst>
                </p14:cNvPr>
                <p14:cNvContentPartPr/>
                <p14:nvPr/>
              </p14:nvContentPartPr>
              <p14:xfrm>
                <a:off x="6246240" y="5886356"/>
                <a:ext cx="225360" cy="223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B649F9A1-03E2-4306-BCA6-51BC8EE56C5A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6241920" y="5882036"/>
                  <a:ext cx="2340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1F57A28B-7261-4D71-B978-71F3484F922D}"/>
                    </a:ext>
                  </a:extLst>
                </p14:cNvPr>
                <p14:cNvContentPartPr/>
                <p14:nvPr/>
              </p14:nvContentPartPr>
              <p14:xfrm>
                <a:off x="6677880" y="5762876"/>
                <a:ext cx="480960" cy="3492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1F57A28B-7261-4D71-B978-71F3484F922D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6673560" y="5758556"/>
                  <a:ext cx="48960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EF689CA5-4824-4B21-976D-0FB1869EEE18}"/>
                    </a:ext>
                  </a:extLst>
                </p14:cNvPr>
                <p14:cNvContentPartPr/>
                <p14:nvPr/>
              </p14:nvContentPartPr>
              <p14:xfrm>
                <a:off x="7299600" y="5935316"/>
                <a:ext cx="336960" cy="190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EF689CA5-4824-4B21-976D-0FB1869EEE18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7295280" y="5930996"/>
                  <a:ext cx="3456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9840F19D-A7FF-428A-AE25-AF0B8BC0C3DF}"/>
                    </a:ext>
                  </a:extLst>
                </p14:cNvPr>
                <p14:cNvContentPartPr/>
                <p14:nvPr/>
              </p14:nvContentPartPr>
              <p14:xfrm>
                <a:off x="7456920" y="5862236"/>
                <a:ext cx="29880" cy="1623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9840F19D-A7FF-428A-AE25-AF0B8BC0C3DF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7452600" y="5857916"/>
                  <a:ext cx="385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8683F9C8-1CEE-4CDB-B27B-66EA3E0967BA}"/>
                    </a:ext>
                  </a:extLst>
                </p14:cNvPr>
                <p14:cNvContentPartPr/>
                <p14:nvPr/>
              </p14:nvContentPartPr>
              <p14:xfrm>
                <a:off x="5800560" y="5761796"/>
                <a:ext cx="102240" cy="986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8683F9C8-1CEE-4CDB-B27B-66EA3E0967BA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5796240" y="5757476"/>
                  <a:ext cx="110880" cy="10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uppo 287">
            <a:extLst>
              <a:ext uri="{FF2B5EF4-FFF2-40B4-BE49-F238E27FC236}">
                <a16:creationId xmlns:a16="http://schemas.microsoft.com/office/drawing/2014/main" id="{CA080EF1-7DF5-4E85-8C6B-B22A47212B6F}"/>
              </a:ext>
            </a:extLst>
          </p:cNvPr>
          <p:cNvGrpSpPr/>
          <p:nvPr/>
        </p:nvGrpSpPr>
        <p:grpSpPr>
          <a:xfrm>
            <a:off x="200760" y="6353636"/>
            <a:ext cx="1560600" cy="408600"/>
            <a:chOff x="200760" y="6353636"/>
            <a:chExt cx="1560600" cy="40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7AA2E586-5200-4B71-ABB6-E70986469C52}"/>
                    </a:ext>
                  </a:extLst>
                </p14:cNvPr>
                <p14:cNvContentPartPr/>
                <p14:nvPr/>
              </p14:nvContentPartPr>
              <p14:xfrm>
                <a:off x="200760" y="6353636"/>
                <a:ext cx="261360" cy="3607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7AA2E586-5200-4B71-ABB6-E70986469C52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96440" y="6349316"/>
                  <a:ext cx="27000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F0F836CA-9B2E-4F64-8727-9CD78B2A5AB6}"/>
                    </a:ext>
                  </a:extLst>
                </p14:cNvPr>
                <p14:cNvContentPartPr/>
                <p14:nvPr/>
              </p14:nvContentPartPr>
              <p14:xfrm>
                <a:off x="557160" y="6473156"/>
                <a:ext cx="176400" cy="2718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F0F836CA-9B2E-4F64-8727-9CD78B2A5AB6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552840" y="6468836"/>
                  <a:ext cx="1850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FB4C546A-D7F0-44F6-94C8-7984B429A2E1}"/>
                    </a:ext>
                  </a:extLst>
                </p14:cNvPr>
                <p14:cNvContentPartPr/>
                <p14:nvPr/>
              </p14:nvContentPartPr>
              <p14:xfrm>
                <a:off x="846600" y="6466676"/>
                <a:ext cx="207000" cy="2955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FB4C546A-D7F0-44F6-94C8-7984B429A2E1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842280" y="6462356"/>
                  <a:ext cx="21564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1A633DB7-26A3-4EC1-BA16-8982ED19A2CA}"/>
                    </a:ext>
                  </a:extLst>
                </p14:cNvPr>
                <p14:cNvContentPartPr/>
                <p14:nvPr/>
              </p14:nvContentPartPr>
              <p14:xfrm>
                <a:off x="1115880" y="6549116"/>
                <a:ext cx="205200" cy="1922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1A633DB7-26A3-4EC1-BA16-8982ED19A2CA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1111560" y="6544796"/>
                  <a:ext cx="2138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B448F306-F072-4A0E-9A1A-5BE737C4CCDB}"/>
                    </a:ext>
                  </a:extLst>
                </p14:cNvPr>
                <p14:cNvContentPartPr/>
                <p14:nvPr/>
              </p14:nvContentPartPr>
              <p14:xfrm>
                <a:off x="1367160" y="6496196"/>
                <a:ext cx="204480" cy="2523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B448F306-F072-4A0E-9A1A-5BE737C4CCDB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1362840" y="6491876"/>
                  <a:ext cx="2131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ECF0F590-7C47-4BDF-8ED1-E2AA8A4FEBCF}"/>
                    </a:ext>
                  </a:extLst>
                </p14:cNvPr>
                <p14:cNvContentPartPr/>
                <p14:nvPr/>
              </p14:nvContentPartPr>
              <p14:xfrm>
                <a:off x="1557600" y="6555596"/>
                <a:ext cx="203760" cy="1922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ECF0F590-7C47-4BDF-8ED1-E2AA8A4FEBCF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1553280" y="6551276"/>
                  <a:ext cx="21240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uppo 291">
            <a:extLst>
              <a:ext uri="{FF2B5EF4-FFF2-40B4-BE49-F238E27FC236}">
                <a16:creationId xmlns:a16="http://schemas.microsoft.com/office/drawing/2014/main" id="{BF9519A9-22DD-469F-94CD-80EA73C97A38}"/>
              </a:ext>
            </a:extLst>
          </p:cNvPr>
          <p:cNvGrpSpPr/>
          <p:nvPr/>
        </p:nvGrpSpPr>
        <p:grpSpPr>
          <a:xfrm>
            <a:off x="2268240" y="6251756"/>
            <a:ext cx="407520" cy="461160"/>
            <a:chOff x="2268240" y="6251756"/>
            <a:chExt cx="407520" cy="46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790FC84B-2265-4EAF-9732-B1DE2C5294CC}"/>
                    </a:ext>
                  </a:extLst>
                </p14:cNvPr>
                <p14:cNvContentPartPr/>
                <p14:nvPr/>
              </p14:nvContentPartPr>
              <p14:xfrm>
                <a:off x="2268240" y="6251756"/>
                <a:ext cx="407520" cy="4611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790FC84B-2265-4EAF-9732-B1DE2C5294CC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2263920" y="6247436"/>
                  <a:ext cx="416160" cy="4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89EB8E84-1A77-4523-A8AC-48E296676B1C}"/>
                    </a:ext>
                  </a:extLst>
                </p14:cNvPr>
                <p14:cNvContentPartPr/>
                <p14:nvPr/>
              </p14:nvContentPartPr>
              <p14:xfrm>
                <a:off x="2500800" y="6576836"/>
                <a:ext cx="164160" cy="13356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89EB8E84-1A77-4523-A8AC-48E296676B1C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2496480" y="6572516"/>
                  <a:ext cx="172800" cy="14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6" name="Gruppo 295">
            <a:extLst>
              <a:ext uri="{FF2B5EF4-FFF2-40B4-BE49-F238E27FC236}">
                <a16:creationId xmlns:a16="http://schemas.microsoft.com/office/drawing/2014/main" id="{9AF2C5F6-F7C5-421C-8A75-08EF44CB28DB}"/>
              </a:ext>
            </a:extLst>
          </p:cNvPr>
          <p:cNvGrpSpPr/>
          <p:nvPr/>
        </p:nvGrpSpPr>
        <p:grpSpPr>
          <a:xfrm>
            <a:off x="2911920" y="6328796"/>
            <a:ext cx="733320" cy="448920"/>
            <a:chOff x="2911920" y="6328796"/>
            <a:chExt cx="733320" cy="44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D67DA6DC-FF98-44B1-9DA3-77EF8A648E08}"/>
                    </a:ext>
                  </a:extLst>
                </p14:cNvPr>
                <p14:cNvContentPartPr/>
                <p14:nvPr/>
              </p14:nvContentPartPr>
              <p14:xfrm>
                <a:off x="2911920" y="6328796"/>
                <a:ext cx="161280" cy="4489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D67DA6DC-FF98-44B1-9DA3-77EF8A648E08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2907600" y="6324476"/>
                  <a:ext cx="16992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179550C3-279E-44F5-B7EE-4AA97840FC24}"/>
                    </a:ext>
                  </a:extLst>
                </p14:cNvPr>
                <p14:cNvContentPartPr/>
                <p14:nvPr/>
              </p14:nvContentPartPr>
              <p14:xfrm>
                <a:off x="3102360" y="6463076"/>
                <a:ext cx="257400" cy="27072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179550C3-279E-44F5-B7EE-4AA97840FC24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3098040" y="6458756"/>
                  <a:ext cx="2660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BB422D75-4D62-46F9-9DF8-E6C62082C838}"/>
                    </a:ext>
                  </a:extLst>
                </p14:cNvPr>
                <p14:cNvContentPartPr/>
                <p14:nvPr/>
              </p14:nvContentPartPr>
              <p14:xfrm>
                <a:off x="3115320" y="6591236"/>
                <a:ext cx="254520" cy="612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BB422D75-4D62-46F9-9DF8-E6C62082C838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3111000" y="6586916"/>
                  <a:ext cx="2631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DDE74B08-DE55-493A-BC45-1ECB29A573C1}"/>
                    </a:ext>
                  </a:extLst>
                </p14:cNvPr>
                <p14:cNvContentPartPr/>
                <p14:nvPr/>
              </p14:nvContentPartPr>
              <p14:xfrm>
                <a:off x="3462360" y="6352556"/>
                <a:ext cx="182880" cy="40680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DDE74B08-DE55-493A-BC45-1ECB29A573C1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3458040" y="6348236"/>
                  <a:ext cx="191520" cy="41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9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BB10C774-E1B1-4D3A-9B91-2CB16757960A}"/>
                  </a:ext>
                </a:extLst>
              </p14:cNvPr>
              <p14:cNvContentPartPr/>
              <p14:nvPr/>
            </p14:nvContentPartPr>
            <p14:xfrm>
              <a:off x="4003080" y="6499796"/>
              <a:ext cx="320400" cy="19800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BB10C774-E1B1-4D3A-9B91-2CB16757960A}"/>
                  </a:ext>
                </a:extLst>
              </p:cNvPr>
              <p:cNvPicPr/>
              <p:nvPr/>
            </p:nvPicPr>
            <p:blipFill>
              <a:blip r:embed="rId490"/>
              <a:stretch>
                <a:fillRect/>
              </a:stretch>
            </p:blipFill>
            <p:spPr>
              <a:xfrm>
                <a:off x="3998760" y="6495476"/>
                <a:ext cx="329040" cy="206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29" name="Gruppo 328">
            <a:extLst>
              <a:ext uri="{FF2B5EF4-FFF2-40B4-BE49-F238E27FC236}">
                <a16:creationId xmlns:a16="http://schemas.microsoft.com/office/drawing/2014/main" id="{1C9882EC-1A72-4848-983F-D88D06B6AAEF}"/>
              </a:ext>
            </a:extLst>
          </p:cNvPr>
          <p:cNvGrpSpPr/>
          <p:nvPr/>
        </p:nvGrpSpPr>
        <p:grpSpPr>
          <a:xfrm>
            <a:off x="4618680" y="6272276"/>
            <a:ext cx="2724480" cy="483840"/>
            <a:chOff x="4618680" y="6272276"/>
            <a:chExt cx="2724480" cy="48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16532290-725E-4276-AF79-9EEEC8C08B0C}"/>
                    </a:ext>
                  </a:extLst>
                </p14:cNvPr>
                <p14:cNvContentPartPr/>
                <p14:nvPr/>
              </p14:nvContentPartPr>
              <p14:xfrm>
                <a:off x="4618680" y="6502316"/>
                <a:ext cx="275040" cy="21456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16532290-725E-4276-AF79-9EEEC8C08B0C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4614360" y="6497996"/>
                  <a:ext cx="2836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23EEF108-D45D-428B-AF88-F21593C812BE}"/>
                    </a:ext>
                  </a:extLst>
                </p14:cNvPr>
                <p14:cNvContentPartPr/>
                <p14:nvPr/>
              </p14:nvContentPartPr>
              <p14:xfrm>
                <a:off x="4930440" y="6272276"/>
                <a:ext cx="66960" cy="44604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23EEF108-D45D-428B-AF88-F21593C812BE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4926120" y="6267956"/>
                  <a:ext cx="75600" cy="45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5EBBC04C-14D7-44E5-8B36-EC0CE9B29EC9}"/>
                    </a:ext>
                  </a:extLst>
                </p14:cNvPr>
                <p14:cNvContentPartPr/>
                <p14:nvPr/>
              </p14:nvContentPartPr>
              <p14:xfrm>
                <a:off x="5031960" y="6418076"/>
                <a:ext cx="147600" cy="2966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5EBBC04C-14D7-44E5-8B36-EC0CE9B29EC9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5027640" y="6413756"/>
                  <a:ext cx="15624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687C646E-14E0-42CB-8DF3-73A9DD6C6EAC}"/>
                    </a:ext>
                  </a:extLst>
                </p14:cNvPr>
                <p14:cNvContentPartPr/>
                <p14:nvPr/>
              </p14:nvContentPartPr>
              <p14:xfrm>
                <a:off x="5331480" y="6459836"/>
                <a:ext cx="302040" cy="28368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687C646E-14E0-42CB-8DF3-73A9DD6C6EAC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5327160" y="6455516"/>
                  <a:ext cx="31068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B5618F7D-B32A-46AD-BEED-FAC5EA33D8E3}"/>
                    </a:ext>
                  </a:extLst>
                </p14:cNvPr>
                <p14:cNvContentPartPr/>
                <p14:nvPr/>
              </p14:nvContentPartPr>
              <p14:xfrm>
                <a:off x="5714160" y="6625436"/>
                <a:ext cx="41400" cy="11412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B5618F7D-B32A-46AD-BEED-FAC5EA33D8E3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5709840" y="6621116"/>
                  <a:ext cx="500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3622B14E-962F-4BB7-8A04-0B67637D2A02}"/>
                    </a:ext>
                  </a:extLst>
                </p14:cNvPr>
                <p14:cNvContentPartPr/>
                <p14:nvPr/>
              </p14:nvContentPartPr>
              <p14:xfrm>
                <a:off x="5753400" y="6509516"/>
                <a:ext cx="30960" cy="1692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3622B14E-962F-4BB7-8A04-0B67637D2A02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5749080" y="6505196"/>
                  <a:ext cx="396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5BBCDF9F-4F85-4621-BE05-A51BF8BC4813}"/>
                    </a:ext>
                  </a:extLst>
                </p14:cNvPr>
                <p14:cNvContentPartPr/>
                <p14:nvPr/>
              </p14:nvContentPartPr>
              <p14:xfrm>
                <a:off x="5948160" y="6573956"/>
                <a:ext cx="265320" cy="17676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5BBCDF9F-4F85-4621-BE05-A51BF8BC4813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5943840" y="6569636"/>
                  <a:ext cx="2739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ECDE4C8D-E937-4AE7-88F1-2D3DE2A62D3D}"/>
                    </a:ext>
                  </a:extLst>
                </p14:cNvPr>
                <p14:cNvContentPartPr/>
                <p14:nvPr/>
              </p14:nvContentPartPr>
              <p14:xfrm>
                <a:off x="6251280" y="6438956"/>
                <a:ext cx="83520" cy="30744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ECDE4C8D-E937-4AE7-88F1-2D3DE2A62D3D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6246960" y="6434636"/>
                  <a:ext cx="9216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AACA64D7-4A42-4935-BB4D-4272DF3FD6EC}"/>
                    </a:ext>
                  </a:extLst>
                </p14:cNvPr>
                <p14:cNvContentPartPr/>
                <p14:nvPr/>
              </p14:nvContentPartPr>
              <p14:xfrm>
                <a:off x="6456480" y="6374516"/>
                <a:ext cx="298800" cy="37404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AACA64D7-4A42-4935-BB4D-4272DF3FD6EC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6452160" y="6370196"/>
                  <a:ext cx="30744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1E1E768E-7027-4B13-86B7-C966E5FC0892}"/>
                    </a:ext>
                  </a:extLst>
                </p14:cNvPr>
                <p14:cNvContentPartPr/>
                <p14:nvPr/>
              </p14:nvContentPartPr>
              <p14:xfrm>
                <a:off x="6855360" y="6474236"/>
                <a:ext cx="48240" cy="25956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1E1E768E-7027-4B13-86B7-C966E5FC0892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6851040" y="6469916"/>
                  <a:ext cx="568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C4A2F270-D725-4B50-86BD-62E5B9BA2E4D}"/>
                    </a:ext>
                  </a:extLst>
                </p14:cNvPr>
                <p14:cNvContentPartPr/>
                <p14:nvPr/>
              </p14:nvContentPartPr>
              <p14:xfrm>
                <a:off x="7046880" y="6311516"/>
                <a:ext cx="219960" cy="42192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C4A2F270-D725-4B50-86BD-62E5B9BA2E4D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7042560" y="6307196"/>
                  <a:ext cx="22860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42F471E4-3876-4A3C-A45B-2B57B28C17EA}"/>
                    </a:ext>
                  </a:extLst>
                </p14:cNvPr>
                <p14:cNvContentPartPr/>
                <p14:nvPr/>
              </p14:nvContentPartPr>
              <p14:xfrm>
                <a:off x="7190520" y="6613916"/>
                <a:ext cx="152640" cy="14220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42F471E4-3876-4A3C-A45B-2B57B28C17EA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7186200" y="6609596"/>
                  <a:ext cx="161280" cy="15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uppo 327">
            <a:extLst>
              <a:ext uri="{FF2B5EF4-FFF2-40B4-BE49-F238E27FC236}">
                <a16:creationId xmlns:a16="http://schemas.microsoft.com/office/drawing/2014/main" id="{96A17BA2-C90F-43C5-959A-B46CDD7B9E96}"/>
              </a:ext>
            </a:extLst>
          </p:cNvPr>
          <p:cNvGrpSpPr/>
          <p:nvPr/>
        </p:nvGrpSpPr>
        <p:grpSpPr>
          <a:xfrm>
            <a:off x="7785600" y="6453716"/>
            <a:ext cx="855000" cy="333000"/>
            <a:chOff x="7785600" y="6453716"/>
            <a:chExt cx="855000" cy="33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861EDFE5-AFA5-43B0-98D3-C94B6A4CCCE3}"/>
                    </a:ext>
                  </a:extLst>
                </p14:cNvPr>
                <p14:cNvContentPartPr/>
                <p14:nvPr/>
              </p14:nvContentPartPr>
              <p14:xfrm>
                <a:off x="7814040" y="6512036"/>
                <a:ext cx="24840" cy="27468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861EDFE5-AFA5-43B0-98D3-C94B6A4CCCE3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7809720" y="6507716"/>
                  <a:ext cx="3348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F4BC9F1A-62EA-40EE-BA0B-16C3C657AB4F}"/>
                    </a:ext>
                  </a:extLst>
                </p14:cNvPr>
                <p14:cNvContentPartPr/>
                <p14:nvPr/>
              </p14:nvContentPartPr>
              <p14:xfrm>
                <a:off x="7785600" y="6453716"/>
                <a:ext cx="363600" cy="19944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F4BC9F1A-62EA-40EE-BA0B-16C3C657AB4F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7781280" y="6449396"/>
                  <a:ext cx="3722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2C5AB9C3-5FA0-475A-B7D1-74F60E1F5D71}"/>
                    </a:ext>
                  </a:extLst>
                </p14:cNvPr>
                <p14:cNvContentPartPr/>
                <p14:nvPr/>
              </p14:nvContentPartPr>
              <p14:xfrm>
                <a:off x="8167920" y="6501596"/>
                <a:ext cx="472680" cy="20592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2C5AB9C3-5FA0-475A-B7D1-74F60E1F5D71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8163600" y="6497276"/>
                  <a:ext cx="481320" cy="21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7" name="Gruppo 326">
            <a:extLst>
              <a:ext uri="{FF2B5EF4-FFF2-40B4-BE49-F238E27FC236}">
                <a16:creationId xmlns:a16="http://schemas.microsoft.com/office/drawing/2014/main" id="{5314B8A5-3CE1-4188-9C3B-BEF9660C4F04}"/>
              </a:ext>
            </a:extLst>
          </p:cNvPr>
          <p:cNvGrpSpPr/>
          <p:nvPr/>
        </p:nvGrpSpPr>
        <p:grpSpPr>
          <a:xfrm>
            <a:off x="8886120" y="6315836"/>
            <a:ext cx="497160" cy="421200"/>
            <a:chOff x="8886120" y="6315836"/>
            <a:chExt cx="497160" cy="42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DEB4F788-C9CE-40E3-AAAC-6440634592EA}"/>
                    </a:ext>
                  </a:extLst>
                </p14:cNvPr>
                <p14:cNvContentPartPr/>
                <p14:nvPr/>
              </p14:nvContentPartPr>
              <p14:xfrm>
                <a:off x="8886120" y="6558836"/>
                <a:ext cx="77760" cy="17820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DEB4F788-C9CE-40E3-AAAC-6440634592EA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8881800" y="6554516"/>
                  <a:ext cx="864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3FA19572-95F2-4A1C-8ECD-8EECFE2E64D7}"/>
                    </a:ext>
                  </a:extLst>
                </p14:cNvPr>
                <p14:cNvContentPartPr/>
                <p14:nvPr/>
              </p14:nvContentPartPr>
              <p14:xfrm>
                <a:off x="8989080" y="6418076"/>
                <a:ext cx="19080" cy="2736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3FA19572-95F2-4A1C-8ECD-8EECFE2E64D7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8984760" y="6413756"/>
                  <a:ext cx="27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C4E03AD5-F4DE-424D-B1B3-CA42A3FD43B1}"/>
                    </a:ext>
                  </a:extLst>
                </p14:cNvPr>
                <p14:cNvContentPartPr/>
                <p14:nvPr/>
              </p14:nvContentPartPr>
              <p14:xfrm>
                <a:off x="9133080" y="6315836"/>
                <a:ext cx="250200" cy="41724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C4E03AD5-F4DE-424D-B1B3-CA42A3FD43B1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9128760" y="6311516"/>
                  <a:ext cx="258840" cy="42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uppo 325">
            <a:extLst>
              <a:ext uri="{FF2B5EF4-FFF2-40B4-BE49-F238E27FC236}">
                <a16:creationId xmlns:a16="http://schemas.microsoft.com/office/drawing/2014/main" id="{F08A55AA-E02B-4358-A230-B796BE9CFD78}"/>
              </a:ext>
            </a:extLst>
          </p:cNvPr>
          <p:cNvGrpSpPr/>
          <p:nvPr/>
        </p:nvGrpSpPr>
        <p:grpSpPr>
          <a:xfrm>
            <a:off x="9741120" y="6177236"/>
            <a:ext cx="2059200" cy="569520"/>
            <a:chOff x="9741120" y="6177236"/>
            <a:chExt cx="2059200" cy="56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44BC250E-C956-413A-995A-D95AF23980A2}"/>
                    </a:ext>
                  </a:extLst>
                </p14:cNvPr>
                <p14:cNvContentPartPr/>
                <p14:nvPr/>
              </p14:nvContentPartPr>
              <p14:xfrm>
                <a:off x="9813120" y="6451916"/>
                <a:ext cx="38160" cy="29484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44BC250E-C956-413A-995A-D95AF23980A2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9808800" y="6447596"/>
                  <a:ext cx="4680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809CD65F-62E4-4BB3-B81D-1824A2A50DDF}"/>
                    </a:ext>
                  </a:extLst>
                </p14:cNvPr>
                <p14:cNvContentPartPr/>
                <p14:nvPr/>
              </p14:nvContentPartPr>
              <p14:xfrm>
                <a:off x="9741120" y="6449756"/>
                <a:ext cx="338400" cy="17028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809CD65F-62E4-4BB3-B81D-1824A2A50DDF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9736800" y="6445436"/>
                  <a:ext cx="3470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57557EF6-4046-48CB-A6B3-136521978A1C}"/>
                    </a:ext>
                  </a:extLst>
                </p14:cNvPr>
                <p14:cNvContentPartPr/>
                <p14:nvPr/>
              </p14:nvContentPartPr>
              <p14:xfrm>
                <a:off x="10186440" y="6511676"/>
                <a:ext cx="184680" cy="18756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57557EF6-4046-48CB-A6B3-136521978A1C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10182120" y="6507356"/>
                  <a:ext cx="1933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482DC428-6F83-4512-A27E-767B74C84A2D}"/>
                    </a:ext>
                  </a:extLst>
                </p14:cNvPr>
                <p14:cNvContentPartPr/>
                <p14:nvPr/>
              </p14:nvContentPartPr>
              <p14:xfrm>
                <a:off x="10406400" y="6177236"/>
                <a:ext cx="339480" cy="55368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482DC428-6F83-4512-A27E-767B74C84A2D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10402080" y="6172916"/>
                  <a:ext cx="348120" cy="56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8FBF69EE-7041-434E-A798-3AC9958D9312}"/>
                    </a:ext>
                  </a:extLst>
                </p14:cNvPr>
                <p14:cNvContentPartPr/>
                <p14:nvPr/>
              </p14:nvContentPartPr>
              <p14:xfrm>
                <a:off x="10649760" y="6458756"/>
                <a:ext cx="93960" cy="25272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8FBF69EE-7041-434E-A798-3AC9958D9312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10645440" y="6454436"/>
                  <a:ext cx="10260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1429CE10-2AD2-498B-B458-F994035FFBAB}"/>
                    </a:ext>
                  </a:extLst>
                </p14:cNvPr>
                <p14:cNvContentPartPr/>
                <p14:nvPr/>
              </p14:nvContentPartPr>
              <p14:xfrm>
                <a:off x="10809960" y="6554516"/>
                <a:ext cx="194040" cy="17208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1429CE10-2AD2-498B-B458-F994035FFBAB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10805640" y="6550196"/>
                  <a:ext cx="2026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2A68EAE9-A081-4D10-BFE5-30BEF50B5FDE}"/>
                    </a:ext>
                  </a:extLst>
                </p14:cNvPr>
                <p14:cNvContentPartPr/>
                <p14:nvPr/>
              </p14:nvContentPartPr>
              <p14:xfrm>
                <a:off x="11099040" y="6473516"/>
                <a:ext cx="234360" cy="25128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2A68EAE9-A081-4D10-BFE5-30BEF50B5FDE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11094720" y="6469196"/>
                  <a:ext cx="24300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3A09F2A5-B605-4172-9A39-CDEE9E2A2DCD}"/>
                    </a:ext>
                  </a:extLst>
                </p14:cNvPr>
                <p14:cNvContentPartPr/>
                <p14:nvPr/>
              </p14:nvContentPartPr>
              <p14:xfrm>
                <a:off x="11352840" y="6504476"/>
                <a:ext cx="321840" cy="22068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3A09F2A5-B605-4172-9A39-CDEE9E2A2DCD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11348520" y="6500156"/>
                  <a:ext cx="3304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0CA9AB98-FDE0-4F08-8459-4B871A32E69C}"/>
                    </a:ext>
                  </a:extLst>
                </p14:cNvPr>
                <p14:cNvContentPartPr/>
                <p14:nvPr/>
              </p14:nvContentPartPr>
              <p14:xfrm>
                <a:off x="11750640" y="6405116"/>
                <a:ext cx="49680" cy="31644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0CA9AB98-FDE0-4F08-8459-4B871A32E69C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11746320" y="6400796"/>
                  <a:ext cx="58320" cy="325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5">
            <p14:nvContentPartPr>
              <p14:cNvPr id="330" name="Input penna 329">
                <a:extLst>
                  <a:ext uri="{FF2B5EF4-FFF2-40B4-BE49-F238E27FC236}">
                    <a16:creationId xmlns:a16="http://schemas.microsoft.com/office/drawing/2014/main" id="{DCA06FD8-EFEF-41F5-BEA4-6C5ADF9EB191}"/>
                  </a:ext>
                </a:extLst>
              </p14:cNvPr>
              <p14:cNvContentPartPr/>
              <p14:nvPr/>
            </p14:nvContentPartPr>
            <p14:xfrm>
              <a:off x="11852160" y="6489716"/>
              <a:ext cx="212760" cy="267120"/>
            </p14:xfrm>
          </p:contentPart>
        </mc:Choice>
        <mc:Fallback xmlns="">
          <p:pic>
            <p:nvPicPr>
              <p:cNvPr id="330" name="Input penna 329">
                <a:extLst>
                  <a:ext uri="{FF2B5EF4-FFF2-40B4-BE49-F238E27FC236}">
                    <a16:creationId xmlns:a16="http://schemas.microsoft.com/office/drawing/2014/main" id="{DCA06FD8-EFEF-41F5-BEA4-6C5ADF9EB191}"/>
                  </a:ext>
                </a:extLst>
              </p:cNvPr>
              <p:cNvPicPr/>
              <p:nvPr/>
            </p:nvPicPr>
            <p:blipFill>
              <a:blip r:embed="rId546"/>
              <a:stretch>
                <a:fillRect/>
              </a:stretch>
            </p:blipFill>
            <p:spPr>
              <a:xfrm>
                <a:off x="11847840" y="6485396"/>
                <a:ext cx="221400" cy="27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7">
            <p14:nvContentPartPr>
              <p14:cNvPr id="331" name="Input penna 330">
                <a:extLst>
                  <a:ext uri="{FF2B5EF4-FFF2-40B4-BE49-F238E27FC236}">
                    <a16:creationId xmlns:a16="http://schemas.microsoft.com/office/drawing/2014/main" id="{DD55BA3E-A378-4440-9BE0-C5981429078F}"/>
                  </a:ext>
                </a:extLst>
              </p14:cNvPr>
              <p14:cNvContentPartPr/>
              <p14:nvPr/>
            </p14:nvContentPartPr>
            <p14:xfrm>
              <a:off x="11051160" y="5593676"/>
              <a:ext cx="39240" cy="404640"/>
            </p14:xfrm>
          </p:contentPart>
        </mc:Choice>
        <mc:Fallback xmlns="">
          <p:pic>
            <p:nvPicPr>
              <p:cNvPr id="331" name="Input penna 330">
                <a:extLst>
                  <a:ext uri="{FF2B5EF4-FFF2-40B4-BE49-F238E27FC236}">
                    <a16:creationId xmlns:a16="http://schemas.microsoft.com/office/drawing/2014/main" id="{DD55BA3E-A378-4440-9BE0-C5981429078F}"/>
                  </a:ext>
                </a:extLst>
              </p:cNvPr>
              <p:cNvPicPr/>
              <p:nvPr/>
            </p:nvPicPr>
            <p:blipFill>
              <a:blip r:embed="rId548"/>
              <a:stretch>
                <a:fillRect/>
              </a:stretch>
            </p:blipFill>
            <p:spPr>
              <a:xfrm>
                <a:off x="11042160" y="5584676"/>
                <a:ext cx="56880" cy="42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9">
            <p14:nvContentPartPr>
              <p14:cNvPr id="332" name="Input penna 331">
                <a:extLst>
                  <a:ext uri="{FF2B5EF4-FFF2-40B4-BE49-F238E27FC236}">
                    <a16:creationId xmlns:a16="http://schemas.microsoft.com/office/drawing/2014/main" id="{8FA3A198-7F7C-4265-9590-3DA8CD05DCDB}"/>
                  </a:ext>
                </a:extLst>
              </p14:cNvPr>
              <p14:cNvContentPartPr/>
              <p14:nvPr/>
            </p14:nvContentPartPr>
            <p14:xfrm>
              <a:off x="10912200" y="5547236"/>
              <a:ext cx="460800" cy="244440"/>
            </p14:xfrm>
          </p:contentPart>
        </mc:Choice>
        <mc:Fallback xmlns="">
          <p:pic>
            <p:nvPicPr>
              <p:cNvPr id="332" name="Input penna 331">
                <a:extLst>
                  <a:ext uri="{FF2B5EF4-FFF2-40B4-BE49-F238E27FC236}">
                    <a16:creationId xmlns:a16="http://schemas.microsoft.com/office/drawing/2014/main" id="{8FA3A198-7F7C-4265-9590-3DA8CD05DCDB}"/>
                  </a:ext>
                </a:extLst>
              </p:cNvPr>
              <p:cNvPicPr/>
              <p:nvPr/>
            </p:nvPicPr>
            <p:blipFill>
              <a:blip r:embed="rId550"/>
              <a:stretch>
                <a:fillRect/>
              </a:stretch>
            </p:blipFill>
            <p:spPr>
              <a:xfrm>
                <a:off x="10903200" y="5538596"/>
                <a:ext cx="47844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1">
            <p14:nvContentPartPr>
              <p14:cNvPr id="333" name="Input penna 332">
                <a:extLst>
                  <a:ext uri="{FF2B5EF4-FFF2-40B4-BE49-F238E27FC236}">
                    <a16:creationId xmlns:a16="http://schemas.microsoft.com/office/drawing/2014/main" id="{38375DE6-124D-460A-88F1-0FFFBBD1E1CE}"/>
                  </a:ext>
                </a:extLst>
              </p14:cNvPr>
              <p14:cNvContentPartPr/>
              <p14:nvPr/>
            </p14:nvContentPartPr>
            <p14:xfrm>
              <a:off x="11106960" y="6003356"/>
              <a:ext cx="244800" cy="155880"/>
            </p14:xfrm>
          </p:contentPart>
        </mc:Choice>
        <mc:Fallback xmlns="">
          <p:pic>
            <p:nvPicPr>
              <p:cNvPr id="333" name="Input penna 332">
                <a:extLst>
                  <a:ext uri="{FF2B5EF4-FFF2-40B4-BE49-F238E27FC236}">
                    <a16:creationId xmlns:a16="http://schemas.microsoft.com/office/drawing/2014/main" id="{38375DE6-124D-460A-88F1-0FFFBBD1E1CE}"/>
                  </a:ext>
                </a:extLst>
              </p:cNvPr>
              <p:cNvPicPr/>
              <p:nvPr/>
            </p:nvPicPr>
            <p:blipFill>
              <a:blip r:embed="rId552"/>
              <a:stretch>
                <a:fillRect/>
              </a:stretch>
            </p:blipFill>
            <p:spPr>
              <a:xfrm>
                <a:off x="11097960" y="5994716"/>
                <a:ext cx="262440" cy="17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3">
            <p14:nvContentPartPr>
              <p14:cNvPr id="334" name="Input penna 333">
                <a:extLst>
                  <a:ext uri="{FF2B5EF4-FFF2-40B4-BE49-F238E27FC236}">
                    <a16:creationId xmlns:a16="http://schemas.microsoft.com/office/drawing/2014/main" id="{93CF5336-BE46-46D1-BB01-5643D4113C2A}"/>
                  </a:ext>
                </a:extLst>
              </p14:cNvPr>
              <p14:cNvContentPartPr/>
              <p14:nvPr/>
            </p14:nvContentPartPr>
            <p14:xfrm>
              <a:off x="11426640" y="5694476"/>
              <a:ext cx="213480" cy="369360"/>
            </p14:xfrm>
          </p:contentPart>
        </mc:Choice>
        <mc:Fallback xmlns="">
          <p:pic>
            <p:nvPicPr>
              <p:cNvPr id="334" name="Input penna 333">
                <a:extLst>
                  <a:ext uri="{FF2B5EF4-FFF2-40B4-BE49-F238E27FC236}">
                    <a16:creationId xmlns:a16="http://schemas.microsoft.com/office/drawing/2014/main" id="{93CF5336-BE46-46D1-BB01-5643D4113C2A}"/>
                  </a:ext>
                </a:extLst>
              </p:cNvPr>
              <p:cNvPicPr/>
              <p:nvPr/>
            </p:nvPicPr>
            <p:blipFill>
              <a:blip r:embed="rId554"/>
              <a:stretch>
                <a:fillRect/>
              </a:stretch>
            </p:blipFill>
            <p:spPr>
              <a:xfrm>
                <a:off x="11417640" y="5685476"/>
                <a:ext cx="231120" cy="38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5">
            <p14:nvContentPartPr>
              <p14:cNvPr id="335" name="Input penna 334">
                <a:extLst>
                  <a:ext uri="{FF2B5EF4-FFF2-40B4-BE49-F238E27FC236}">
                    <a16:creationId xmlns:a16="http://schemas.microsoft.com/office/drawing/2014/main" id="{36AEF64C-9F24-4B19-A29F-30361353FDBB}"/>
                  </a:ext>
                </a:extLst>
              </p14:cNvPr>
              <p14:cNvContentPartPr/>
              <p14:nvPr/>
            </p14:nvContentPartPr>
            <p14:xfrm>
              <a:off x="11650560" y="5836676"/>
              <a:ext cx="159840" cy="132840"/>
            </p14:xfrm>
          </p:contentPart>
        </mc:Choice>
        <mc:Fallback xmlns="">
          <p:pic>
            <p:nvPicPr>
              <p:cNvPr id="335" name="Input penna 334">
                <a:extLst>
                  <a:ext uri="{FF2B5EF4-FFF2-40B4-BE49-F238E27FC236}">
                    <a16:creationId xmlns:a16="http://schemas.microsoft.com/office/drawing/2014/main" id="{36AEF64C-9F24-4B19-A29F-30361353FDBB}"/>
                  </a:ext>
                </a:extLst>
              </p:cNvPr>
              <p:cNvPicPr/>
              <p:nvPr/>
            </p:nvPicPr>
            <p:blipFill>
              <a:blip r:embed="rId556"/>
              <a:stretch>
                <a:fillRect/>
              </a:stretch>
            </p:blipFill>
            <p:spPr>
              <a:xfrm>
                <a:off x="11641920" y="5828036"/>
                <a:ext cx="17748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7">
            <p14:nvContentPartPr>
              <p14:cNvPr id="336" name="Input penna 335">
                <a:extLst>
                  <a:ext uri="{FF2B5EF4-FFF2-40B4-BE49-F238E27FC236}">
                    <a16:creationId xmlns:a16="http://schemas.microsoft.com/office/drawing/2014/main" id="{C2A2B53D-3DF3-4F62-A999-98AED41427A4}"/>
                  </a:ext>
                </a:extLst>
              </p14:cNvPr>
              <p14:cNvContentPartPr/>
              <p14:nvPr/>
            </p14:nvContentPartPr>
            <p14:xfrm>
              <a:off x="11559120" y="5867636"/>
              <a:ext cx="247320" cy="96480"/>
            </p14:xfrm>
          </p:contentPart>
        </mc:Choice>
        <mc:Fallback xmlns="">
          <p:pic>
            <p:nvPicPr>
              <p:cNvPr id="336" name="Input penna 335">
                <a:extLst>
                  <a:ext uri="{FF2B5EF4-FFF2-40B4-BE49-F238E27FC236}">
                    <a16:creationId xmlns:a16="http://schemas.microsoft.com/office/drawing/2014/main" id="{C2A2B53D-3DF3-4F62-A999-98AED41427A4}"/>
                  </a:ext>
                </a:extLst>
              </p:cNvPr>
              <p:cNvPicPr/>
              <p:nvPr/>
            </p:nvPicPr>
            <p:blipFill>
              <a:blip r:embed="rId558"/>
              <a:stretch>
                <a:fillRect/>
              </a:stretch>
            </p:blipFill>
            <p:spPr>
              <a:xfrm>
                <a:off x="11550480" y="5858636"/>
                <a:ext cx="26496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9">
            <p14:nvContentPartPr>
              <p14:cNvPr id="337" name="Input penna 336">
                <a:extLst>
                  <a:ext uri="{FF2B5EF4-FFF2-40B4-BE49-F238E27FC236}">
                    <a16:creationId xmlns:a16="http://schemas.microsoft.com/office/drawing/2014/main" id="{637A0771-3208-4A2E-A959-15FC1F0A489F}"/>
                  </a:ext>
                </a:extLst>
              </p14:cNvPr>
              <p14:cNvContentPartPr/>
              <p14:nvPr/>
            </p14:nvContentPartPr>
            <p14:xfrm>
              <a:off x="11848920" y="5729036"/>
              <a:ext cx="145080" cy="350640"/>
            </p14:xfrm>
          </p:contentPart>
        </mc:Choice>
        <mc:Fallback xmlns="">
          <p:pic>
            <p:nvPicPr>
              <p:cNvPr id="337" name="Input penna 336">
                <a:extLst>
                  <a:ext uri="{FF2B5EF4-FFF2-40B4-BE49-F238E27FC236}">
                    <a16:creationId xmlns:a16="http://schemas.microsoft.com/office/drawing/2014/main" id="{637A0771-3208-4A2E-A959-15FC1F0A489F}"/>
                  </a:ext>
                </a:extLst>
              </p:cNvPr>
              <p:cNvPicPr/>
              <p:nvPr/>
            </p:nvPicPr>
            <p:blipFill>
              <a:blip r:embed="rId560"/>
              <a:stretch>
                <a:fillRect/>
              </a:stretch>
            </p:blipFill>
            <p:spPr>
              <a:xfrm>
                <a:off x="11840280" y="5720396"/>
                <a:ext cx="162720" cy="36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1">
            <p14:nvContentPartPr>
              <p14:cNvPr id="338" name="Input penna 337">
                <a:extLst>
                  <a:ext uri="{FF2B5EF4-FFF2-40B4-BE49-F238E27FC236}">
                    <a16:creationId xmlns:a16="http://schemas.microsoft.com/office/drawing/2014/main" id="{9231080A-1CAE-4297-8E6F-C3E15281EAD4}"/>
                  </a:ext>
                </a:extLst>
              </p14:cNvPr>
              <p14:cNvContentPartPr/>
              <p14:nvPr/>
            </p14:nvContentPartPr>
            <p14:xfrm>
              <a:off x="10793400" y="5459756"/>
              <a:ext cx="183600" cy="687960"/>
            </p14:xfrm>
          </p:contentPart>
        </mc:Choice>
        <mc:Fallback xmlns="">
          <p:pic>
            <p:nvPicPr>
              <p:cNvPr id="338" name="Input penna 337">
                <a:extLst>
                  <a:ext uri="{FF2B5EF4-FFF2-40B4-BE49-F238E27FC236}">
                    <a16:creationId xmlns:a16="http://schemas.microsoft.com/office/drawing/2014/main" id="{9231080A-1CAE-4297-8E6F-C3E15281EAD4}"/>
                  </a:ext>
                </a:extLst>
              </p:cNvPr>
              <p:cNvPicPr/>
              <p:nvPr/>
            </p:nvPicPr>
            <p:blipFill>
              <a:blip r:embed="rId562"/>
              <a:stretch>
                <a:fillRect/>
              </a:stretch>
            </p:blipFill>
            <p:spPr>
              <a:xfrm>
                <a:off x="10784760" y="5450756"/>
                <a:ext cx="201240" cy="70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3">
            <p14:nvContentPartPr>
              <p14:cNvPr id="339" name="Input penna 338">
                <a:extLst>
                  <a:ext uri="{FF2B5EF4-FFF2-40B4-BE49-F238E27FC236}">
                    <a16:creationId xmlns:a16="http://schemas.microsoft.com/office/drawing/2014/main" id="{9136B1E0-04CA-47BD-8F53-FDDCDD796164}"/>
                  </a:ext>
                </a:extLst>
              </p14:cNvPr>
              <p14:cNvContentPartPr/>
              <p14:nvPr/>
            </p14:nvContentPartPr>
            <p14:xfrm>
              <a:off x="11916600" y="5503316"/>
              <a:ext cx="171360" cy="762840"/>
            </p14:xfrm>
          </p:contentPart>
        </mc:Choice>
        <mc:Fallback xmlns="">
          <p:pic>
            <p:nvPicPr>
              <p:cNvPr id="339" name="Input penna 338">
                <a:extLst>
                  <a:ext uri="{FF2B5EF4-FFF2-40B4-BE49-F238E27FC236}">
                    <a16:creationId xmlns:a16="http://schemas.microsoft.com/office/drawing/2014/main" id="{9136B1E0-04CA-47BD-8F53-FDDCDD796164}"/>
                  </a:ext>
                </a:extLst>
              </p:cNvPr>
              <p:cNvPicPr/>
              <p:nvPr/>
            </p:nvPicPr>
            <p:blipFill>
              <a:blip r:embed="rId564"/>
              <a:stretch>
                <a:fillRect/>
              </a:stretch>
            </p:blipFill>
            <p:spPr>
              <a:xfrm>
                <a:off x="11907600" y="5494316"/>
                <a:ext cx="189000" cy="78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5">
            <p14:nvContentPartPr>
              <p14:cNvPr id="29" name="Input penna 28">
                <a:extLst>
                  <a:ext uri="{FF2B5EF4-FFF2-40B4-BE49-F238E27FC236}">
                    <a16:creationId xmlns:a16="http://schemas.microsoft.com/office/drawing/2014/main" id="{2BFD6203-FBEB-42B8-A4F4-47B65C46AF5E}"/>
                  </a:ext>
                </a:extLst>
              </p14:cNvPr>
              <p14:cNvContentPartPr/>
              <p14:nvPr/>
            </p14:nvContentPartPr>
            <p14:xfrm>
              <a:off x="1353876" y="1649537"/>
              <a:ext cx="91080" cy="1790640"/>
            </p14:xfrm>
          </p:contentPart>
        </mc:Choice>
        <mc:Fallback xmlns="">
          <p:pic>
            <p:nvPicPr>
              <p:cNvPr id="29" name="Input penna 28">
                <a:extLst>
                  <a:ext uri="{FF2B5EF4-FFF2-40B4-BE49-F238E27FC236}">
                    <a16:creationId xmlns:a16="http://schemas.microsoft.com/office/drawing/2014/main" id="{2BFD6203-FBEB-42B8-A4F4-47B65C46AF5E}"/>
                  </a:ext>
                </a:extLst>
              </p:cNvPr>
              <p:cNvPicPr/>
              <p:nvPr/>
            </p:nvPicPr>
            <p:blipFill>
              <a:blip r:embed="rId566"/>
              <a:stretch>
                <a:fillRect/>
              </a:stretch>
            </p:blipFill>
            <p:spPr>
              <a:xfrm>
                <a:off x="1344876" y="1640897"/>
                <a:ext cx="108720" cy="1808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25389678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po 14">
            <a:extLst>
              <a:ext uri="{FF2B5EF4-FFF2-40B4-BE49-F238E27FC236}">
                <a16:creationId xmlns:a16="http://schemas.microsoft.com/office/drawing/2014/main" id="{0C517EE0-152B-4202-94BA-FEE91A1954E2}"/>
              </a:ext>
            </a:extLst>
          </p:cNvPr>
          <p:cNvGrpSpPr/>
          <p:nvPr/>
        </p:nvGrpSpPr>
        <p:grpSpPr>
          <a:xfrm>
            <a:off x="59640" y="124556"/>
            <a:ext cx="1438200" cy="410040"/>
            <a:chOff x="59640" y="124556"/>
            <a:chExt cx="1438200" cy="41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842B263-AB20-4407-BD11-5213F18F45C8}"/>
                    </a:ext>
                  </a:extLst>
                </p14:cNvPr>
                <p14:cNvContentPartPr/>
                <p14:nvPr/>
              </p14:nvContentPartPr>
              <p14:xfrm>
                <a:off x="59640" y="175316"/>
                <a:ext cx="945000" cy="2512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842B263-AB20-4407-BD11-5213F18F45C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5320" y="170996"/>
                  <a:ext cx="95364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92CA461-0799-4025-9362-03834FE2AF8C}"/>
                    </a:ext>
                  </a:extLst>
                </p14:cNvPr>
                <p14:cNvContentPartPr/>
                <p14:nvPr/>
              </p14:nvContentPartPr>
              <p14:xfrm>
                <a:off x="996000" y="124556"/>
                <a:ext cx="236160" cy="3607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92CA461-0799-4025-9362-03834FE2AF8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91680" y="120236"/>
                  <a:ext cx="24480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87E891F-C92C-42A8-8917-97492A1BF4B2}"/>
                    </a:ext>
                  </a:extLst>
                </p14:cNvPr>
                <p14:cNvContentPartPr/>
                <p14:nvPr/>
              </p14:nvContentPartPr>
              <p14:xfrm>
                <a:off x="1228920" y="312836"/>
                <a:ext cx="268920" cy="2217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87E891F-C92C-42A8-8917-97492A1BF4B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224600" y="308516"/>
                  <a:ext cx="277560" cy="23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o 13">
            <a:extLst>
              <a:ext uri="{FF2B5EF4-FFF2-40B4-BE49-F238E27FC236}">
                <a16:creationId xmlns:a16="http://schemas.microsoft.com/office/drawing/2014/main" id="{1BD8C511-58F3-41B6-8AE3-C33F6B58B3C9}"/>
              </a:ext>
            </a:extLst>
          </p:cNvPr>
          <p:cNvGrpSpPr/>
          <p:nvPr/>
        </p:nvGrpSpPr>
        <p:grpSpPr>
          <a:xfrm>
            <a:off x="1791240" y="28076"/>
            <a:ext cx="1856520" cy="668160"/>
            <a:chOff x="1791240" y="28076"/>
            <a:chExt cx="1856520" cy="66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D5B88460-5FFF-40C1-AB8C-34F19A06ACC5}"/>
                    </a:ext>
                  </a:extLst>
                </p14:cNvPr>
                <p14:cNvContentPartPr/>
                <p14:nvPr/>
              </p14:nvContentPartPr>
              <p14:xfrm>
                <a:off x="1791240" y="97196"/>
                <a:ext cx="251280" cy="5950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D5B88460-5FFF-40C1-AB8C-34F19A06ACC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782240" y="88196"/>
                  <a:ext cx="268920" cy="61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6FE9996-7E18-45B5-8D49-44DF0494A5D1}"/>
                    </a:ext>
                  </a:extLst>
                </p14:cNvPr>
                <p14:cNvContentPartPr/>
                <p14:nvPr/>
              </p14:nvContentPartPr>
              <p14:xfrm>
                <a:off x="2273640" y="170276"/>
                <a:ext cx="38160" cy="3420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6FE9996-7E18-45B5-8D49-44DF0494A5D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265000" y="161276"/>
                  <a:ext cx="5580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A572C99-307A-47FB-B5C1-2A48E9531831}"/>
                    </a:ext>
                  </a:extLst>
                </p14:cNvPr>
                <p14:cNvContentPartPr/>
                <p14:nvPr/>
              </p14:nvContentPartPr>
              <p14:xfrm>
                <a:off x="2100840" y="76316"/>
                <a:ext cx="393120" cy="2480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A572C99-307A-47FB-B5C1-2A48E953183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92200" y="67316"/>
                  <a:ext cx="4107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EC0999D5-D08A-4906-8223-32CC70A05517}"/>
                    </a:ext>
                  </a:extLst>
                </p14:cNvPr>
                <p14:cNvContentPartPr/>
                <p14:nvPr/>
              </p14:nvContentPartPr>
              <p14:xfrm>
                <a:off x="2303160" y="509756"/>
                <a:ext cx="227160" cy="1864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EC0999D5-D08A-4906-8223-32CC70A0551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94160" y="501116"/>
                  <a:ext cx="2448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3E9D3FA6-1CDC-4880-AB1F-5EA5D652A0AE}"/>
                    </a:ext>
                  </a:extLst>
                </p14:cNvPr>
                <p14:cNvContentPartPr/>
                <p14:nvPr/>
              </p14:nvContentPartPr>
              <p14:xfrm>
                <a:off x="2677920" y="173156"/>
                <a:ext cx="180360" cy="3582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3E9D3FA6-1CDC-4880-AB1F-5EA5D652A0A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69280" y="164516"/>
                  <a:ext cx="19800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EB0B6787-68C1-4FAF-80EA-7544D7864A99}"/>
                    </a:ext>
                  </a:extLst>
                </p14:cNvPr>
                <p14:cNvContentPartPr/>
                <p14:nvPr/>
              </p14:nvContentPartPr>
              <p14:xfrm>
                <a:off x="2991840" y="298436"/>
                <a:ext cx="118800" cy="1414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EB0B6787-68C1-4FAF-80EA-7544D7864A9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82840" y="289436"/>
                  <a:ext cx="1364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904FB57-8575-4812-815D-416AD5686A8B}"/>
                    </a:ext>
                  </a:extLst>
                </p14:cNvPr>
                <p14:cNvContentPartPr/>
                <p14:nvPr/>
              </p14:nvContentPartPr>
              <p14:xfrm>
                <a:off x="2875200" y="314276"/>
                <a:ext cx="248760" cy="138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904FB57-8575-4812-815D-416AD5686A8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866560" y="305276"/>
                  <a:ext cx="26640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68D0A69-08A3-4726-AAB9-78BC2EEDC704}"/>
                    </a:ext>
                  </a:extLst>
                </p14:cNvPr>
                <p14:cNvContentPartPr/>
                <p14:nvPr/>
              </p14:nvContentPartPr>
              <p14:xfrm>
                <a:off x="3213960" y="201596"/>
                <a:ext cx="111960" cy="2923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68D0A69-08A3-4726-AAB9-78BC2EEDC70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204960" y="192596"/>
                  <a:ext cx="12960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C1374B34-40B1-4030-9EFD-96C855040491}"/>
                    </a:ext>
                  </a:extLst>
                </p14:cNvPr>
                <p14:cNvContentPartPr/>
                <p14:nvPr/>
              </p14:nvContentPartPr>
              <p14:xfrm>
                <a:off x="3400080" y="28076"/>
                <a:ext cx="247680" cy="615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C1374B34-40B1-4030-9EFD-96C85504049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91440" y="19436"/>
                  <a:ext cx="265320" cy="63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E2A7DD32-CE64-4AE8-9822-C17F6FFFE684}"/>
              </a:ext>
            </a:extLst>
          </p:cNvPr>
          <p:cNvGrpSpPr/>
          <p:nvPr/>
        </p:nvGrpSpPr>
        <p:grpSpPr>
          <a:xfrm>
            <a:off x="1194000" y="4456796"/>
            <a:ext cx="560520" cy="284760"/>
            <a:chOff x="1194000" y="4456796"/>
            <a:chExt cx="560520" cy="28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45DE6D4D-07F0-4446-9DEF-A6D541C0BF62}"/>
                    </a:ext>
                  </a:extLst>
                </p14:cNvPr>
                <p14:cNvContentPartPr/>
                <p14:nvPr/>
              </p14:nvContentPartPr>
              <p14:xfrm>
                <a:off x="1194000" y="4563716"/>
                <a:ext cx="166320" cy="1429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45DE6D4D-07F0-4446-9DEF-A6D541C0BF6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189680" y="4559396"/>
                  <a:ext cx="1749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1EA5F69A-5C2F-44D1-A2BF-BB0C4146FE61}"/>
                    </a:ext>
                  </a:extLst>
                </p14:cNvPr>
                <p14:cNvContentPartPr/>
                <p14:nvPr/>
              </p14:nvContentPartPr>
              <p14:xfrm>
                <a:off x="1237560" y="4456796"/>
                <a:ext cx="37440" cy="100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1EA5F69A-5C2F-44D1-A2BF-BB0C4146FE6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233240" y="4452476"/>
                  <a:ext cx="460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7B49D7DE-864E-486D-9414-FF0FEAB73A17}"/>
                    </a:ext>
                  </a:extLst>
                </p14:cNvPr>
                <p14:cNvContentPartPr/>
                <p14:nvPr/>
              </p14:nvContentPartPr>
              <p14:xfrm>
                <a:off x="1479480" y="4544996"/>
                <a:ext cx="275040" cy="1965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7B49D7DE-864E-486D-9414-FF0FEAB73A1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475160" y="4540676"/>
                  <a:ext cx="283680" cy="20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876DA9D5-1703-49C3-AD78-047CDEEBF278}"/>
              </a:ext>
            </a:extLst>
          </p:cNvPr>
          <p:cNvGrpSpPr/>
          <p:nvPr/>
        </p:nvGrpSpPr>
        <p:grpSpPr>
          <a:xfrm>
            <a:off x="2296320" y="4143236"/>
            <a:ext cx="2624040" cy="943560"/>
            <a:chOff x="2296320" y="4143236"/>
            <a:chExt cx="2624040" cy="94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6ABF1B3D-D957-4AAC-8ECB-6EF7AAC80B74}"/>
                    </a:ext>
                  </a:extLst>
                </p14:cNvPr>
                <p14:cNvContentPartPr/>
                <p14:nvPr/>
              </p14:nvContentPartPr>
              <p14:xfrm>
                <a:off x="2357880" y="4505756"/>
                <a:ext cx="61920" cy="5810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6ABF1B3D-D957-4AAC-8ECB-6EF7AAC80B7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353560" y="4501436"/>
                  <a:ext cx="70560" cy="58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D15A9DED-966A-4AEE-9D52-9B8869C9B053}"/>
                    </a:ext>
                  </a:extLst>
                </p14:cNvPr>
                <p14:cNvContentPartPr/>
                <p14:nvPr/>
              </p14:nvContentPartPr>
              <p14:xfrm>
                <a:off x="2296320" y="4522676"/>
                <a:ext cx="375480" cy="1828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D15A9DED-966A-4AEE-9D52-9B8869C9B05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292000" y="4518356"/>
                  <a:ext cx="3841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CA53DA3-151B-4EF4-8DF9-1352A48B6A6D}"/>
                    </a:ext>
                  </a:extLst>
                </p14:cNvPr>
                <p14:cNvContentPartPr/>
                <p14:nvPr/>
              </p14:nvContentPartPr>
              <p14:xfrm>
                <a:off x="2681160" y="4504316"/>
                <a:ext cx="295560" cy="2008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CA53DA3-151B-4EF4-8DF9-1352A48B6A6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676840" y="4499996"/>
                  <a:ext cx="3042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36B8402B-AB37-4D21-BECE-2A28548C1FAE}"/>
                    </a:ext>
                  </a:extLst>
                </p14:cNvPr>
                <p14:cNvContentPartPr/>
                <p14:nvPr/>
              </p14:nvContentPartPr>
              <p14:xfrm>
                <a:off x="3078240" y="4143236"/>
                <a:ext cx="331920" cy="5500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36B8402B-AB37-4D21-BECE-2A28548C1FA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073920" y="4138916"/>
                  <a:ext cx="34056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65D7083-65CD-4EC9-8CD7-83D4399D9C5E}"/>
                    </a:ext>
                  </a:extLst>
                </p14:cNvPr>
                <p14:cNvContentPartPr/>
                <p14:nvPr/>
              </p14:nvContentPartPr>
              <p14:xfrm>
                <a:off x="3335640" y="4439516"/>
                <a:ext cx="137160" cy="1980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65D7083-65CD-4EC9-8CD7-83D4399D9C5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331320" y="4435196"/>
                  <a:ext cx="14580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99FBF74-28F0-49DD-9457-9EE0FCFDD07E}"/>
                    </a:ext>
                  </a:extLst>
                </p14:cNvPr>
                <p14:cNvContentPartPr/>
                <p14:nvPr/>
              </p14:nvContentPartPr>
              <p14:xfrm>
                <a:off x="3586560" y="4492436"/>
                <a:ext cx="287280" cy="2037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99FBF74-28F0-49DD-9457-9EE0FCFDD07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582240" y="4488116"/>
                  <a:ext cx="2959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065DA9B9-F161-44B0-823E-C69F47CFAD0E}"/>
                    </a:ext>
                  </a:extLst>
                </p14:cNvPr>
                <p14:cNvContentPartPr/>
                <p14:nvPr/>
              </p14:nvContentPartPr>
              <p14:xfrm>
                <a:off x="3914880" y="4499276"/>
                <a:ext cx="276480" cy="1857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065DA9B9-F161-44B0-823E-C69F47CFAD0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910560" y="4494956"/>
                  <a:ext cx="28512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B98F5D9-D723-4BA9-8A88-E25A53ED18AD}"/>
                    </a:ext>
                  </a:extLst>
                </p14:cNvPr>
                <p14:cNvContentPartPr/>
                <p14:nvPr/>
              </p14:nvContentPartPr>
              <p14:xfrm>
                <a:off x="4271640" y="4513316"/>
                <a:ext cx="464400" cy="1717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B98F5D9-D723-4BA9-8A88-E25A53ED18A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267320" y="4508996"/>
                  <a:ext cx="4730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F0ADCD31-BFBC-4C67-BFD5-27634F829965}"/>
                    </a:ext>
                  </a:extLst>
                </p14:cNvPr>
                <p14:cNvContentPartPr/>
                <p14:nvPr/>
              </p14:nvContentPartPr>
              <p14:xfrm>
                <a:off x="4835400" y="4381916"/>
                <a:ext cx="84960" cy="2826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F0ADCD31-BFBC-4C67-BFD5-27634F82996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831080" y="4377596"/>
                  <a:ext cx="93600" cy="29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uppo 225">
            <a:extLst>
              <a:ext uri="{FF2B5EF4-FFF2-40B4-BE49-F238E27FC236}">
                <a16:creationId xmlns:a16="http://schemas.microsoft.com/office/drawing/2014/main" id="{F2B7873E-BC1B-4D8C-8F74-89B5BD7A8EE5}"/>
              </a:ext>
            </a:extLst>
          </p:cNvPr>
          <p:cNvGrpSpPr/>
          <p:nvPr/>
        </p:nvGrpSpPr>
        <p:grpSpPr>
          <a:xfrm>
            <a:off x="5379000" y="4182836"/>
            <a:ext cx="5921280" cy="658080"/>
            <a:chOff x="5379000" y="4182836"/>
            <a:chExt cx="5921280" cy="65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82F5DDEE-4D3A-4AEE-BEA8-4CBE7849C213}"/>
                    </a:ext>
                  </a:extLst>
                </p14:cNvPr>
                <p14:cNvContentPartPr/>
                <p14:nvPr/>
              </p14:nvContentPartPr>
              <p14:xfrm>
                <a:off x="5393040" y="4528436"/>
                <a:ext cx="69480" cy="1278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82F5DDEE-4D3A-4AEE-BEA8-4CBE7849C21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388720" y="4524116"/>
                  <a:ext cx="7812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05AE6474-304F-430D-8DA9-820615DB096B}"/>
                    </a:ext>
                  </a:extLst>
                </p14:cNvPr>
                <p14:cNvContentPartPr/>
                <p14:nvPr/>
              </p14:nvContentPartPr>
              <p14:xfrm>
                <a:off x="5379000" y="4368956"/>
                <a:ext cx="34200" cy="20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05AE6474-304F-430D-8DA9-820615DB096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374680" y="4364636"/>
                  <a:ext cx="42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3CC1D80F-910F-45A3-AD89-2A580E5E42EF}"/>
                    </a:ext>
                  </a:extLst>
                </p14:cNvPr>
                <p14:cNvContentPartPr/>
                <p14:nvPr/>
              </p14:nvContentPartPr>
              <p14:xfrm>
                <a:off x="5641800" y="4430156"/>
                <a:ext cx="272520" cy="2401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3CC1D80F-910F-45A3-AD89-2A580E5E42E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637480" y="4425836"/>
                  <a:ext cx="2811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3EE259B-5CDA-4E40-8CA8-F9743F73DA08}"/>
                    </a:ext>
                  </a:extLst>
                </p14:cNvPr>
                <p14:cNvContentPartPr/>
                <p14:nvPr/>
              </p14:nvContentPartPr>
              <p14:xfrm>
                <a:off x="6018360" y="4474076"/>
                <a:ext cx="474840" cy="1663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3EE259B-5CDA-4E40-8CA8-F9743F73DA0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014040" y="4469756"/>
                  <a:ext cx="4834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9788B55C-C660-4E37-B030-3545EEB057BD}"/>
                    </a:ext>
                  </a:extLst>
                </p14:cNvPr>
                <p14:cNvContentPartPr/>
                <p14:nvPr/>
              </p14:nvContentPartPr>
              <p14:xfrm>
                <a:off x="6405360" y="4352396"/>
                <a:ext cx="10440" cy="367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9788B55C-C660-4E37-B030-3545EEB057B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401040" y="4348076"/>
                  <a:ext cx="1908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90AF8C11-56DA-4126-B4B1-D5A0B9606F01}"/>
                    </a:ext>
                  </a:extLst>
                </p14:cNvPr>
                <p14:cNvContentPartPr/>
                <p14:nvPr/>
              </p14:nvContentPartPr>
              <p14:xfrm>
                <a:off x="6604440" y="4492076"/>
                <a:ext cx="334080" cy="2116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90AF8C11-56DA-4126-B4B1-D5A0B9606F0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600120" y="4487756"/>
                  <a:ext cx="3427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FD0C2FEC-6917-41F8-8F9F-A78651BA5315}"/>
                    </a:ext>
                  </a:extLst>
                </p14:cNvPr>
                <p14:cNvContentPartPr/>
                <p14:nvPr/>
              </p14:nvContentPartPr>
              <p14:xfrm>
                <a:off x="6950040" y="4182836"/>
                <a:ext cx="393480" cy="5040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FD0C2FEC-6917-41F8-8F9F-A78651BA531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6945720" y="4178516"/>
                  <a:ext cx="40212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3254F213-B63F-42AB-9F8D-163817E49212}"/>
                    </a:ext>
                  </a:extLst>
                </p14:cNvPr>
                <p14:cNvContentPartPr/>
                <p14:nvPr/>
              </p14:nvContentPartPr>
              <p14:xfrm>
                <a:off x="7428480" y="4555436"/>
                <a:ext cx="453600" cy="1774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3254F213-B63F-42AB-9F8D-163817E4921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424160" y="4551116"/>
                  <a:ext cx="4622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3F636803-B7B5-4569-818F-AA7AE26A208E}"/>
                    </a:ext>
                  </a:extLst>
                </p14:cNvPr>
                <p14:cNvContentPartPr/>
                <p14:nvPr/>
              </p14:nvContentPartPr>
              <p14:xfrm>
                <a:off x="7803600" y="4532756"/>
                <a:ext cx="36360" cy="241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3F636803-B7B5-4569-818F-AA7AE26A208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799280" y="4528436"/>
                  <a:ext cx="45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B9DDD6B6-AAC1-4E61-8104-33900A6D9451}"/>
                    </a:ext>
                  </a:extLst>
                </p14:cNvPr>
                <p14:cNvContentPartPr/>
                <p14:nvPr/>
              </p14:nvContentPartPr>
              <p14:xfrm>
                <a:off x="8007360" y="4249796"/>
                <a:ext cx="324000" cy="4633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B9DDD6B6-AAC1-4E61-8104-33900A6D945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003040" y="4245476"/>
                  <a:ext cx="33264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606589EC-1262-4F4E-B411-47D73D285FEF}"/>
                    </a:ext>
                  </a:extLst>
                </p14:cNvPr>
                <p14:cNvContentPartPr/>
                <p14:nvPr/>
              </p14:nvContentPartPr>
              <p14:xfrm>
                <a:off x="8404800" y="4453556"/>
                <a:ext cx="76680" cy="2487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606589EC-1262-4F4E-B411-47D73D285FE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400480" y="4449236"/>
                  <a:ext cx="8532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A4DCC10E-A92E-4FE9-B57E-DEC53725B4C5}"/>
                    </a:ext>
                  </a:extLst>
                </p14:cNvPr>
                <p14:cNvContentPartPr/>
                <p14:nvPr/>
              </p14:nvContentPartPr>
              <p14:xfrm>
                <a:off x="8609640" y="4209476"/>
                <a:ext cx="292320" cy="5216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A4DCC10E-A92E-4FE9-B57E-DEC53725B4C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605320" y="4205156"/>
                  <a:ext cx="30096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B50349F3-E455-4348-AF32-30EC6E99F4C0}"/>
                    </a:ext>
                  </a:extLst>
                </p14:cNvPr>
                <p14:cNvContentPartPr/>
                <p14:nvPr/>
              </p14:nvContentPartPr>
              <p14:xfrm>
                <a:off x="8862360" y="4552556"/>
                <a:ext cx="127080" cy="1692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B50349F3-E455-4348-AF32-30EC6E99F4C0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858040" y="4548236"/>
                  <a:ext cx="1357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6A378E7-81B8-48F5-988F-7F5F2CD4F5EE}"/>
                    </a:ext>
                  </a:extLst>
                </p14:cNvPr>
                <p14:cNvContentPartPr/>
                <p14:nvPr/>
              </p14:nvContentPartPr>
              <p14:xfrm>
                <a:off x="9245040" y="4595036"/>
                <a:ext cx="291600" cy="1461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6A378E7-81B8-48F5-988F-7F5F2CD4F5E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9240720" y="4590716"/>
                  <a:ext cx="3002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3083CA72-1B4B-40D8-9F63-191652D62D9E}"/>
                    </a:ext>
                  </a:extLst>
                </p14:cNvPr>
                <p14:cNvContentPartPr/>
                <p14:nvPr/>
              </p14:nvContentPartPr>
              <p14:xfrm>
                <a:off x="9666240" y="4303076"/>
                <a:ext cx="379800" cy="4489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3083CA72-1B4B-40D8-9F63-191652D62D9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661920" y="4298756"/>
                  <a:ext cx="38844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603DD3ED-7117-4424-BABC-3E8B6ED38389}"/>
                    </a:ext>
                  </a:extLst>
                </p14:cNvPr>
                <p14:cNvContentPartPr/>
                <p14:nvPr/>
              </p14:nvContentPartPr>
              <p14:xfrm>
                <a:off x="10120200" y="4534916"/>
                <a:ext cx="293760" cy="2847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603DD3ED-7117-4424-BABC-3E8B6ED3838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115880" y="4530596"/>
                  <a:ext cx="30240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F315F5D0-EBBB-4B6C-BB29-A61E79400C34}"/>
                    </a:ext>
                  </a:extLst>
                </p14:cNvPr>
                <p14:cNvContentPartPr/>
                <p14:nvPr/>
              </p14:nvContentPartPr>
              <p14:xfrm>
                <a:off x="10465800" y="4645076"/>
                <a:ext cx="435240" cy="1958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F315F5D0-EBBB-4B6C-BB29-A61E79400C3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461480" y="4640756"/>
                  <a:ext cx="4438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6633B685-504C-4855-934C-A440E67F72A1}"/>
                    </a:ext>
                  </a:extLst>
                </p14:cNvPr>
                <p14:cNvContentPartPr/>
                <p14:nvPr/>
              </p14:nvContentPartPr>
              <p14:xfrm>
                <a:off x="10982400" y="4272476"/>
                <a:ext cx="64080" cy="5288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6633B685-504C-4855-934C-A440E67F72A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978080" y="4268156"/>
                  <a:ext cx="7272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6330C116-BA96-4D3E-8498-88747575BA6C}"/>
                    </a:ext>
                  </a:extLst>
                </p14:cNvPr>
                <p14:cNvContentPartPr/>
                <p14:nvPr/>
              </p14:nvContentPartPr>
              <p14:xfrm>
                <a:off x="10780440" y="4557956"/>
                <a:ext cx="327240" cy="133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6330C116-BA96-4D3E-8498-88747575BA6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776120" y="4553636"/>
                  <a:ext cx="335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BE89B842-BE74-482D-9446-39D85ADD6D21}"/>
                    </a:ext>
                  </a:extLst>
                </p14:cNvPr>
                <p14:cNvContentPartPr/>
                <p14:nvPr/>
              </p14:nvContentPartPr>
              <p14:xfrm>
                <a:off x="11220720" y="4616276"/>
                <a:ext cx="79560" cy="2242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BE89B842-BE74-482D-9446-39D85ADD6D2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216400" y="4611956"/>
                  <a:ext cx="88200" cy="232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4B4B3DEF-64EC-410B-BF5B-05D6C132E5A3}"/>
                  </a:ext>
                </a:extLst>
              </p14:cNvPr>
              <p14:cNvContentPartPr/>
              <p14:nvPr/>
            </p14:nvContentPartPr>
            <p14:xfrm>
              <a:off x="382560" y="4510076"/>
              <a:ext cx="329040" cy="27720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4B4B3DEF-64EC-410B-BF5B-05D6C132E5A3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78240" y="4505756"/>
                <a:ext cx="337680" cy="28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1A4AF413-590B-4733-AA9D-C92DD166E5A7}"/>
                  </a:ext>
                </a:extLst>
              </p14:cNvPr>
              <p14:cNvContentPartPr/>
              <p14:nvPr/>
            </p14:nvContentPartPr>
            <p14:xfrm>
              <a:off x="227400" y="5159876"/>
              <a:ext cx="460080" cy="23832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1A4AF413-590B-4733-AA9D-C92DD166E5A7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23080" y="5155556"/>
                <a:ext cx="468720" cy="246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34A84404-3659-4A38-AA9E-D3401563A6BF}"/>
              </a:ext>
            </a:extLst>
          </p:cNvPr>
          <p:cNvGrpSpPr/>
          <p:nvPr/>
        </p:nvGrpSpPr>
        <p:grpSpPr>
          <a:xfrm>
            <a:off x="1134600" y="4976996"/>
            <a:ext cx="2405880" cy="798120"/>
            <a:chOff x="1134600" y="4976996"/>
            <a:chExt cx="2405880" cy="79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43753CCF-A382-4FA2-9F8B-9DD5EF8C1873}"/>
                    </a:ext>
                  </a:extLst>
                </p14:cNvPr>
                <p14:cNvContentPartPr/>
                <p14:nvPr/>
              </p14:nvContentPartPr>
              <p14:xfrm>
                <a:off x="1224240" y="5226836"/>
                <a:ext cx="32400" cy="5482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43753CCF-A382-4FA2-9F8B-9DD5EF8C187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219920" y="5222516"/>
                  <a:ext cx="41040" cy="55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7F175E2C-9285-47B4-9D10-2E87EE776CDF}"/>
                    </a:ext>
                  </a:extLst>
                </p14:cNvPr>
                <p14:cNvContentPartPr/>
                <p14:nvPr/>
              </p14:nvContentPartPr>
              <p14:xfrm>
                <a:off x="1134600" y="5185436"/>
                <a:ext cx="330840" cy="2174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7F175E2C-9285-47B4-9D10-2E87EE776CD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130280" y="5181116"/>
                  <a:ext cx="3394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6C3C5C71-4526-4718-AD48-44D8602813DE}"/>
                    </a:ext>
                  </a:extLst>
                </p14:cNvPr>
                <p14:cNvContentPartPr/>
                <p14:nvPr/>
              </p14:nvContentPartPr>
              <p14:xfrm>
                <a:off x="1507200" y="5253116"/>
                <a:ext cx="221040" cy="1458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6C3C5C71-4526-4718-AD48-44D8602813D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502880" y="5248796"/>
                  <a:ext cx="2296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D29A4CF-F28A-4BF5-ADB3-373839BD7DA1}"/>
                    </a:ext>
                  </a:extLst>
                </p14:cNvPr>
                <p14:cNvContentPartPr/>
                <p14:nvPr/>
              </p14:nvContentPartPr>
              <p14:xfrm>
                <a:off x="1921200" y="4976996"/>
                <a:ext cx="61560" cy="4453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D29A4CF-F28A-4BF5-ADB3-373839BD7DA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916880" y="4972676"/>
                  <a:ext cx="70200" cy="45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967DAE94-E9E0-48AB-AABC-BCDDB150616E}"/>
                    </a:ext>
                  </a:extLst>
                </p14:cNvPr>
                <p14:cNvContentPartPr/>
                <p14:nvPr/>
              </p14:nvContentPartPr>
              <p14:xfrm>
                <a:off x="1762440" y="5135036"/>
                <a:ext cx="269640" cy="158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967DAE94-E9E0-48AB-AABC-BCDDB150616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758120" y="5130716"/>
                  <a:ext cx="278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251741C5-1DFA-4C47-866D-AC1F6DB8CCA9}"/>
                    </a:ext>
                  </a:extLst>
                </p14:cNvPr>
                <p14:cNvContentPartPr/>
                <p14:nvPr/>
              </p14:nvContentPartPr>
              <p14:xfrm>
                <a:off x="2060520" y="5207756"/>
                <a:ext cx="178560" cy="2174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251741C5-1DFA-4C47-866D-AC1F6DB8CCA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056200" y="5203076"/>
                  <a:ext cx="1872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EE47A667-796F-4697-9146-ADF5F861F793}"/>
                    </a:ext>
                  </a:extLst>
                </p14:cNvPr>
                <p14:cNvContentPartPr/>
                <p14:nvPr/>
              </p14:nvContentPartPr>
              <p14:xfrm>
                <a:off x="2349960" y="5246996"/>
                <a:ext cx="309960" cy="1890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EE47A667-796F-4697-9146-ADF5F861F79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345640" y="5242676"/>
                  <a:ext cx="3186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238A8CBB-3FAF-4D86-A26A-D151FC49AE8C}"/>
                    </a:ext>
                  </a:extLst>
                </p14:cNvPr>
                <p14:cNvContentPartPr/>
                <p14:nvPr/>
              </p14:nvContentPartPr>
              <p14:xfrm>
                <a:off x="2843520" y="5181836"/>
                <a:ext cx="235080" cy="2491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238A8CBB-3FAF-4D86-A26A-D151FC49AE8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839200" y="5177516"/>
                  <a:ext cx="2437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EDE7DAC-7E00-4C05-A8AC-4937FE91FC49}"/>
                    </a:ext>
                  </a:extLst>
                </p14:cNvPr>
                <p14:cNvContentPartPr/>
                <p14:nvPr/>
              </p14:nvContentPartPr>
              <p14:xfrm>
                <a:off x="2883480" y="5258156"/>
                <a:ext cx="196920" cy="522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EDE7DAC-7E00-4C05-A8AC-4937FE91FC4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879160" y="5253836"/>
                  <a:ext cx="20556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86902A07-6D77-4F02-9160-3A127FF8924C}"/>
                    </a:ext>
                  </a:extLst>
                </p14:cNvPr>
                <p14:cNvContentPartPr/>
                <p14:nvPr/>
              </p14:nvContentPartPr>
              <p14:xfrm>
                <a:off x="3143040" y="5218196"/>
                <a:ext cx="397440" cy="2455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86902A07-6D77-4F02-9160-3A127FF8924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138720" y="5213876"/>
                  <a:ext cx="406080" cy="254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619C1E2C-497F-4280-97F3-CA54F1744F2F}"/>
                  </a:ext>
                </a:extLst>
              </p14:cNvPr>
              <p14:cNvContentPartPr/>
              <p14:nvPr/>
            </p14:nvContentPartPr>
            <p14:xfrm>
              <a:off x="4086600" y="5171756"/>
              <a:ext cx="598680" cy="30312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619C1E2C-497F-4280-97F3-CA54F1744F2F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4082280" y="5167436"/>
                <a:ext cx="607320" cy="311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59" name="Gruppo 258">
            <a:extLst>
              <a:ext uri="{FF2B5EF4-FFF2-40B4-BE49-F238E27FC236}">
                <a16:creationId xmlns:a16="http://schemas.microsoft.com/office/drawing/2014/main" id="{2CC7C04E-8154-4FD4-B7FD-637D15FBD23C}"/>
              </a:ext>
            </a:extLst>
          </p:cNvPr>
          <p:cNvGrpSpPr/>
          <p:nvPr/>
        </p:nvGrpSpPr>
        <p:grpSpPr>
          <a:xfrm>
            <a:off x="1731480" y="6123596"/>
            <a:ext cx="1330200" cy="380880"/>
            <a:chOff x="1731480" y="6123596"/>
            <a:chExt cx="1330200" cy="38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C962B046-470B-48D0-B581-FC5FF8D422E7}"/>
                    </a:ext>
                  </a:extLst>
                </p14:cNvPr>
                <p14:cNvContentPartPr/>
                <p14:nvPr/>
              </p14:nvContentPartPr>
              <p14:xfrm>
                <a:off x="1731480" y="6123596"/>
                <a:ext cx="312120" cy="3092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C962B046-470B-48D0-B581-FC5FF8D422E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727160" y="6119276"/>
                  <a:ext cx="32076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6BDEDA9C-8EAE-4327-888B-8ADC47D1E722}"/>
                    </a:ext>
                  </a:extLst>
                </p14:cNvPr>
                <p14:cNvContentPartPr/>
                <p14:nvPr/>
              </p14:nvContentPartPr>
              <p14:xfrm>
                <a:off x="2250960" y="6167876"/>
                <a:ext cx="361800" cy="3024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6BDEDA9C-8EAE-4327-888B-8ADC47D1E72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246640" y="6163556"/>
                  <a:ext cx="37044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FA00FE08-F027-46AA-82BB-9E557B25F7F9}"/>
                    </a:ext>
                  </a:extLst>
                </p14:cNvPr>
                <p14:cNvContentPartPr/>
                <p14:nvPr/>
              </p14:nvContentPartPr>
              <p14:xfrm>
                <a:off x="2772960" y="6170756"/>
                <a:ext cx="288720" cy="3337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FA00FE08-F027-46AA-82BB-9E557B25F7F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768640" y="6166436"/>
                  <a:ext cx="29736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B30F9DE-C01F-4277-8FD8-50F4B320AFF5}"/>
                    </a:ext>
                  </a:extLst>
                </p14:cNvPr>
                <p14:cNvContentPartPr/>
                <p14:nvPr/>
              </p14:nvContentPartPr>
              <p14:xfrm>
                <a:off x="2848920" y="6331316"/>
                <a:ext cx="209160" cy="374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B30F9DE-C01F-4277-8FD8-50F4B320AFF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844600" y="6326996"/>
                  <a:ext cx="21780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5D865EA2-4A7D-41FD-9475-8735BAB3F96D}"/>
              </a:ext>
            </a:extLst>
          </p:cNvPr>
          <p:cNvGrpSpPr/>
          <p:nvPr/>
        </p:nvGrpSpPr>
        <p:grpSpPr>
          <a:xfrm>
            <a:off x="3312960" y="5816516"/>
            <a:ext cx="1968480" cy="695160"/>
            <a:chOff x="3312960" y="5816516"/>
            <a:chExt cx="1968480" cy="69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62C19953-1459-4B44-9874-FE7E7E140FBF}"/>
                    </a:ext>
                  </a:extLst>
                </p14:cNvPr>
                <p14:cNvContentPartPr/>
                <p14:nvPr/>
              </p14:nvContentPartPr>
              <p14:xfrm>
                <a:off x="3312960" y="6343556"/>
                <a:ext cx="277920" cy="612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62C19953-1459-4B44-9874-FE7E7E140FB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308640" y="6339236"/>
                  <a:ext cx="2865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99B29500-6C13-4B15-8632-C7A34E13F437}"/>
                    </a:ext>
                  </a:extLst>
                </p14:cNvPr>
                <p14:cNvContentPartPr/>
                <p14:nvPr/>
              </p14:nvContentPartPr>
              <p14:xfrm>
                <a:off x="3414840" y="6261116"/>
                <a:ext cx="19440" cy="2275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99B29500-6C13-4B15-8632-C7A34E13F43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410520" y="6256796"/>
                  <a:ext cx="28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5E9FD8C3-049A-4207-AD7B-55AF37F4F6B9}"/>
                    </a:ext>
                  </a:extLst>
                </p14:cNvPr>
                <p14:cNvContentPartPr/>
                <p14:nvPr/>
              </p14:nvContentPartPr>
              <p14:xfrm>
                <a:off x="3751440" y="6215756"/>
                <a:ext cx="351720" cy="2649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5E9FD8C3-049A-4207-AD7B-55AF37F4F6B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747120" y="6211436"/>
                  <a:ext cx="3603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1FDF757F-4410-4B0B-AFC1-EF6BC1CAC73B}"/>
                    </a:ext>
                  </a:extLst>
                </p14:cNvPr>
                <p14:cNvContentPartPr/>
                <p14:nvPr/>
              </p14:nvContentPartPr>
              <p14:xfrm>
                <a:off x="4065000" y="6029276"/>
                <a:ext cx="235800" cy="1908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1FDF757F-4410-4B0B-AFC1-EF6BC1CAC73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060680" y="6024956"/>
                  <a:ext cx="2444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199C9190-E25E-41B3-BDB8-C17E56B8CD2C}"/>
                    </a:ext>
                  </a:extLst>
                </p14:cNvPr>
                <p14:cNvContentPartPr/>
                <p14:nvPr/>
              </p14:nvContentPartPr>
              <p14:xfrm>
                <a:off x="4345440" y="6357236"/>
                <a:ext cx="281160" cy="496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199C9190-E25E-41B3-BDB8-C17E56B8CD2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341120" y="6352916"/>
                  <a:ext cx="2898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B46C1E29-CC9D-47B2-B692-8E84382F3FB5}"/>
                    </a:ext>
                  </a:extLst>
                </p14:cNvPr>
                <p14:cNvContentPartPr/>
                <p14:nvPr/>
              </p14:nvContentPartPr>
              <p14:xfrm>
                <a:off x="4428240" y="6268316"/>
                <a:ext cx="62280" cy="2433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B46C1E29-CC9D-47B2-B692-8E84382F3FB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423920" y="6263996"/>
                  <a:ext cx="709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E860BF3E-B6D4-49C7-97A2-CE88DC73D473}"/>
                    </a:ext>
                  </a:extLst>
                </p14:cNvPr>
                <p14:cNvContentPartPr/>
                <p14:nvPr/>
              </p14:nvContentPartPr>
              <p14:xfrm>
                <a:off x="4671240" y="5816516"/>
                <a:ext cx="254160" cy="6732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E860BF3E-B6D4-49C7-97A2-CE88DC73D47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666920" y="5812196"/>
                  <a:ext cx="262800" cy="68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F574EC00-1110-453B-8CB4-7C8A5929C059}"/>
                    </a:ext>
                  </a:extLst>
                </p14:cNvPr>
                <p14:cNvContentPartPr/>
                <p14:nvPr/>
              </p14:nvContentPartPr>
              <p14:xfrm>
                <a:off x="4968240" y="6086876"/>
                <a:ext cx="313200" cy="1828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F574EC00-1110-453B-8CB4-7C8A5929C05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963920" y="6082556"/>
                  <a:ext cx="321840" cy="19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uppo 261">
            <a:extLst>
              <a:ext uri="{FF2B5EF4-FFF2-40B4-BE49-F238E27FC236}">
                <a16:creationId xmlns:a16="http://schemas.microsoft.com/office/drawing/2014/main" id="{4F651161-61C7-461B-A655-00E04855BEC2}"/>
              </a:ext>
            </a:extLst>
          </p:cNvPr>
          <p:cNvGrpSpPr/>
          <p:nvPr/>
        </p:nvGrpSpPr>
        <p:grpSpPr>
          <a:xfrm>
            <a:off x="443400" y="5776196"/>
            <a:ext cx="1004760" cy="855360"/>
            <a:chOff x="443400" y="5776196"/>
            <a:chExt cx="1004760" cy="85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9D829CFD-9F18-4BCE-82FF-025CB66CD6F4}"/>
                    </a:ext>
                  </a:extLst>
                </p14:cNvPr>
                <p14:cNvContentPartPr/>
                <p14:nvPr/>
              </p14:nvContentPartPr>
              <p14:xfrm>
                <a:off x="672360" y="6041156"/>
                <a:ext cx="289800" cy="4132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9D829CFD-9F18-4BCE-82FF-025CB66CD6F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68040" y="6036836"/>
                  <a:ext cx="29844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447958FD-05C0-4C61-B316-B3EBC152E885}"/>
                    </a:ext>
                  </a:extLst>
                </p14:cNvPr>
                <p14:cNvContentPartPr/>
                <p14:nvPr/>
              </p14:nvContentPartPr>
              <p14:xfrm>
                <a:off x="810600" y="6227276"/>
                <a:ext cx="191880" cy="284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447958FD-05C0-4C61-B316-B3EBC152E88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06280" y="6222956"/>
                  <a:ext cx="2005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197FD1D2-FF52-4BAD-B58E-4DCC94A15371}"/>
                    </a:ext>
                  </a:extLst>
                </p14:cNvPr>
                <p14:cNvContentPartPr/>
                <p14:nvPr/>
              </p14:nvContentPartPr>
              <p14:xfrm>
                <a:off x="1236480" y="6335996"/>
                <a:ext cx="211680" cy="399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197FD1D2-FF52-4BAD-B58E-4DCC94A1537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232160" y="6331676"/>
                  <a:ext cx="2203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2A73C3CF-3080-4CA8-9B11-3F3942AED383}"/>
                    </a:ext>
                  </a:extLst>
                </p14:cNvPr>
                <p14:cNvContentPartPr/>
                <p14:nvPr/>
              </p14:nvContentPartPr>
              <p14:xfrm>
                <a:off x="443400" y="5776196"/>
                <a:ext cx="348120" cy="85536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2A73C3CF-3080-4CA8-9B11-3F3942AED38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39080" y="5771876"/>
                  <a:ext cx="356760" cy="86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uppo 268">
            <a:extLst>
              <a:ext uri="{FF2B5EF4-FFF2-40B4-BE49-F238E27FC236}">
                <a16:creationId xmlns:a16="http://schemas.microsoft.com/office/drawing/2014/main" id="{1F89D595-6012-4BB5-9BDD-CA6195EF770C}"/>
              </a:ext>
            </a:extLst>
          </p:cNvPr>
          <p:cNvGrpSpPr/>
          <p:nvPr/>
        </p:nvGrpSpPr>
        <p:grpSpPr>
          <a:xfrm>
            <a:off x="5441640" y="5767556"/>
            <a:ext cx="673560" cy="910800"/>
            <a:chOff x="5441640" y="5767556"/>
            <a:chExt cx="673560" cy="91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481EDA5A-1F3B-4B8F-8C8D-8D0C204FE510}"/>
                    </a:ext>
                  </a:extLst>
                </p14:cNvPr>
                <p14:cNvContentPartPr/>
                <p14:nvPr/>
              </p14:nvContentPartPr>
              <p14:xfrm>
                <a:off x="5441640" y="5921636"/>
                <a:ext cx="236520" cy="7567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481EDA5A-1F3B-4B8F-8C8D-8D0C204FE51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437320" y="5917316"/>
                  <a:ext cx="245160" cy="76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8399C387-F580-4BF0-8F34-9498A4579F01}"/>
                    </a:ext>
                  </a:extLst>
                </p14:cNvPr>
                <p14:cNvContentPartPr/>
                <p14:nvPr/>
              </p14:nvContentPartPr>
              <p14:xfrm>
                <a:off x="5736480" y="5767556"/>
                <a:ext cx="378720" cy="2088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8399C387-F580-4BF0-8F34-9498A4579F0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732160" y="5763236"/>
                  <a:ext cx="38736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uppo 280">
            <a:extLst>
              <a:ext uri="{FF2B5EF4-FFF2-40B4-BE49-F238E27FC236}">
                <a16:creationId xmlns:a16="http://schemas.microsoft.com/office/drawing/2014/main" id="{28516D63-0E4C-4B70-B430-F02E9161407B}"/>
              </a:ext>
            </a:extLst>
          </p:cNvPr>
          <p:cNvGrpSpPr/>
          <p:nvPr/>
        </p:nvGrpSpPr>
        <p:grpSpPr>
          <a:xfrm>
            <a:off x="7222920" y="6039716"/>
            <a:ext cx="533880" cy="509760"/>
            <a:chOff x="7222920" y="6039716"/>
            <a:chExt cx="533880" cy="50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D301D88E-862A-4D91-9B8C-AFCE73BDC7ED}"/>
                    </a:ext>
                  </a:extLst>
                </p14:cNvPr>
                <p14:cNvContentPartPr/>
                <p14:nvPr/>
              </p14:nvContentPartPr>
              <p14:xfrm>
                <a:off x="7222920" y="6039716"/>
                <a:ext cx="403200" cy="3211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D301D88E-862A-4D91-9B8C-AFCE73BDC7E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218600" y="6035396"/>
                  <a:ext cx="41184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E0565A26-3095-497D-95E4-23B27685EAD9}"/>
                    </a:ext>
                  </a:extLst>
                </p14:cNvPr>
                <p14:cNvContentPartPr/>
                <p14:nvPr/>
              </p14:nvContentPartPr>
              <p14:xfrm>
                <a:off x="7658520" y="6400796"/>
                <a:ext cx="98280" cy="14868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E0565A26-3095-497D-95E4-23B27685EAD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654200" y="6396476"/>
                  <a:ext cx="106920" cy="15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47571612-0B13-4D8D-8C0E-235659D1798B}"/>
              </a:ext>
            </a:extLst>
          </p:cNvPr>
          <p:cNvGrpSpPr/>
          <p:nvPr/>
        </p:nvGrpSpPr>
        <p:grpSpPr>
          <a:xfrm>
            <a:off x="8003040" y="5823716"/>
            <a:ext cx="666360" cy="608400"/>
            <a:chOff x="8003040" y="5823716"/>
            <a:chExt cx="66636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2992BE6-3D0E-4C4F-AAF9-A004CAC688A9}"/>
                    </a:ext>
                  </a:extLst>
                </p14:cNvPr>
                <p14:cNvContentPartPr/>
                <p14:nvPr/>
              </p14:nvContentPartPr>
              <p14:xfrm>
                <a:off x="8003040" y="5823716"/>
                <a:ext cx="254880" cy="5634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2992BE6-3D0E-4C4F-AAF9-A004CAC688A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998720" y="5819396"/>
                  <a:ext cx="263520" cy="57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A3E2D8C4-542C-40D2-8AAE-46E003199ED5}"/>
                    </a:ext>
                  </a:extLst>
                </p14:cNvPr>
                <p14:cNvContentPartPr/>
                <p14:nvPr/>
              </p14:nvContentPartPr>
              <p14:xfrm>
                <a:off x="8483640" y="6217556"/>
                <a:ext cx="185760" cy="2145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A3E2D8C4-542C-40D2-8AAE-46E003199ED5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479320" y="6213236"/>
                  <a:ext cx="1944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CC6E4DEF-EA4F-423B-AD29-DDCC9E670469}"/>
                    </a:ext>
                  </a:extLst>
                </p14:cNvPr>
                <p14:cNvContentPartPr/>
                <p14:nvPr/>
              </p14:nvContentPartPr>
              <p14:xfrm>
                <a:off x="8469240" y="6332756"/>
                <a:ext cx="178200" cy="201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CC6E4DEF-EA4F-423B-AD29-DDCC9E67046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464920" y="6328436"/>
                  <a:ext cx="18684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uppo 288">
            <a:extLst>
              <a:ext uri="{FF2B5EF4-FFF2-40B4-BE49-F238E27FC236}">
                <a16:creationId xmlns:a16="http://schemas.microsoft.com/office/drawing/2014/main" id="{896EB138-6967-4F69-B4C4-1BE3659F2D72}"/>
              </a:ext>
            </a:extLst>
          </p:cNvPr>
          <p:cNvGrpSpPr/>
          <p:nvPr/>
        </p:nvGrpSpPr>
        <p:grpSpPr>
          <a:xfrm>
            <a:off x="8960640" y="5817596"/>
            <a:ext cx="509400" cy="863280"/>
            <a:chOff x="8960640" y="5817596"/>
            <a:chExt cx="509400" cy="86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5FCA560F-A74F-45AA-830B-1F4D48B228DF}"/>
                    </a:ext>
                  </a:extLst>
                </p14:cNvPr>
                <p14:cNvContentPartPr/>
                <p14:nvPr/>
              </p14:nvContentPartPr>
              <p14:xfrm>
                <a:off x="8960640" y="5881676"/>
                <a:ext cx="26640" cy="57636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5FCA560F-A74F-45AA-830B-1F4D48B228D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956320" y="5877356"/>
                  <a:ext cx="35280" cy="58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96B8E9FA-AC4E-40BB-98D5-767E64AE2232}"/>
                    </a:ext>
                  </a:extLst>
                </p14:cNvPr>
                <p14:cNvContentPartPr/>
                <p14:nvPr/>
              </p14:nvContentPartPr>
              <p14:xfrm>
                <a:off x="9073320" y="5928836"/>
                <a:ext cx="29520" cy="53028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96B8E9FA-AC4E-40BB-98D5-767E64AE223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069000" y="5924516"/>
                  <a:ext cx="3816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6932A7B6-B38B-4FF2-A6E8-9F923DDEB252}"/>
                    </a:ext>
                  </a:extLst>
                </p14:cNvPr>
                <p14:cNvContentPartPr/>
                <p14:nvPr/>
              </p14:nvContentPartPr>
              <p14:xfrm>
                <a:off x="9022200" y="5817596"/>
                <a:ext cx="342000" cy="59688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6932A7B6-B38B-4FF2-A6E8-9F923DDEB25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017880" y="5813276"/>
                  <a:ext cx="350640" cy="60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B81F5C6F-940C-4E06-B5AF-389517371631}"/>
                    </a:ext>
                  </a:extLst>
                </p14:cNvPr>
                <p14:cNvContentPartPr/>
                <p14:nvPr/>
              </p14:nvContentPartPr>
              <p14:xfrm>
                <a:off x="9280320" y="6489716"/>
                <a:ext cx="189720" cy="19116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B81F5C6F-940C-4E06-B5AF-38951737163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276000" y="6485396"/>
                  <a:ext cx="19836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4" name="Gruppo 293">
            <a:extLst>
              <a:ext uri="{FF2B5EF4-FFF2-40B4-BE49-F238E27FC236}">
                <a16:creationId xmlns:a16="http://schemas.microsoft.com/office/drawing/2014/main" id="{AEB56648-2998-4387-99C9-23540EC4969B}"/>
              </a:ext>
            </a:extLst>
          </p:cNvPr>
          <p:cNvGrpSpPr/>
          <p:nvPr/>
        </p:nvGrpSpPr>
        <p:grpSpPr>
          <a:xfrm>
            <a:off x="9922200" y="6174716"/>
            <a:ext cx="1020960" cy="304200"/>
            <a:chOff x="9922200" y="6174716"/>
            <a:chExt cx="1020960" cy="30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E8DA2EDD-2CDC-46E3-BB94-59EB796AD089}"/>
                    </a:ext>
                  </a:extLst>
                </p14:cNvPr>
                <p14:cNvContentPartPr/>
                <p14:nvPr/>
              </p14:nvContentPartPr>
              <p14:xfrm>
                <a:off x="9922200" y="6174716"/>
                <a:ext cx="487080" cy="2739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E8DA2EDD-2CDC-46E3-BB94-59EB796AD08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917880" y="6170396"/>
                  <a:ext cx="49572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76DB64D1-2B2A-4EDD-8DEA-6A95355CB494}"/>
                    </a:ext>
                  </a:extLst>
                </p14:cNvPr>
                <p14:cNvContentPartPr/>
                <p14:nvPr/>
              </p14:nvContentPartPr>
              <p14:xfrm>
                <a:off x="10691160" y="6222956"/>
                <a:ext cx="252000" cy="2559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76DB64D1-2B2A-4EDD-8DEA-6A95355CB49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86840" y="6218636"/>
                  <a:ext cx="26064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E4E89F96-2D8B-4DFE-A16B-5A66C6F8A0B1}"/>
                    </a:ext>
                  </a:extLst>
                </p14:cNvPr>
                <p14:cNvContentPartPr/>
                <p14:nvPr/>
              </p14:nvContentPartPr>
              <p14:xfrm>
                <a:off x="10653720" y="6290636"/>
                <a:ext cx="266040" cy="342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E4E89F96-2D8B-4DFE-A16B-5A66C6F8A0B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649400" y="6286316"/>
                  <a:ext cx="27468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uppo 297">
            <a:extLst>
              <a:ext uri="{FF2B5EF4-FFF2-40B4-BE49-F238E27FC236}">
                <a16:creationId xmlns:a16="http://schemas.microsoft.com/office/drawing/2014/main" id="{71A325E7-6366-44C1-9B96-F144E1367685}"/>
              </a:ext>
            </a:extLst>
          </p:cNvPr>
          <p:cNvGrpSpPr/>
          <p:nvPr/>
        </p:nvGrpSpPr>
        <p:grpSpPr>
          <a:xfrm>
            <a:off x="11220360" y="5698436"/>
            <a:ext cx="498600" cy="748440"/>
            <a:chOff x="11220360" y="5698436"/>
            <a:chExt cx="498600" cy="74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6ECC5732-B527-4172-8AD1-CC96E06CF489}"/>
                    </a:ext>
                  </a:extLst>
                </p14:cNvPr>
                <p14:cNvContentPartPr/>
                <p14:nvPr/>
              </p14:nvContentPartPr>
              <p14:xfrm>
                <a:off x="11220360" y="5987876"/>
                <a:ext cx="23760" cy="45900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6ECC5732-B527-4172-8AD1-CC96E06CF48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216040" y="5983556"/>
                  <a:ext cx="32400" cy="4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EC124E3C-418B-4DDB-A63F-9675C30EBCA3}"/>
                    </a:ext>
                  </a:extLst>
                </p14:cNvPr>
                <p14:cNvContentPartPr/>
                <p14:nvPr/>
              </p14:nvContentPartPr>
              <p14:xfrm>
                <a:off x="11280120" y="6058076"/>
                <a:ext cx="68760" cy="38664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EC124E3C-418B-4DDB-A63F-9675C30EBCA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275800" y="6053756"/>
                  <a:ext cx="77400" cy="39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BDAB1912-79BA-4896-BE3F-F7D6ACA81BBA}"/>
                    </a:ext>
                  </a:extLst>
                </p14:cNvPr>
                <p14:cNvContentPartPr/>
                <p14:nvPr/>
              </p14:nvContentPartPr>
              <p14:xfrm>
                <a:off x="11296680" y="5698436"/>
                <a:ext cx="422280" cy="7225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BDAB1912-79BA-4896-BE3F-F7D6ACA81BB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292360" y="5694116"/>
                  <a:ext cx="430920" cy="73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uppo 299">
            <a:extLst>
              <a:ext uri="{FF2B5EF4-FFF2-40B4-BE49-F238E27FC236}">
                <a16:creationId xmlns:a16="http://schemas.microsoft.com/office/drawing/2014/main" id="{E3C7E9B5-F246-4594-91A6-F0A9BF2AB1DC}"/>
              </a:ext>
            </a:extLst>
          </p:cNvPr>
          <p:cNvGrpSpPr/>
          <p:nvPr/>
        </p:nvGrpSpPr>
        <p:grpSpPr>
          <a:xfrm>
            <a:off x="105000" y="881636"/>
            <a:ext cx="11698560" cy="3088440"/>
            <a:chOff x="105000" y="881636"/>
            <a:chExt cx="11698560" cy="308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1A8D8D9-3F33-4481-9840-2BD9F2A43276}"/>
                    </a:ext>
                  </a:extLst>
                </p14:cNvPr>
                <p14:cNvContentPartPr/>
                <p14:nvPr/>
              </p14:nvContentPartPr>
              <p14:xfrm>
                <a:off x="137400" y="910796"/>
                <a:ext cx="409320" cy="5079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1A8D8D9-3F33-4481-9840-2BD9F2A4327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33080" y="906476"/>
                  <a:ext cx="417960" cy="51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56C7BD2-8AC9-4F18-8D90-A6BE3A63878B}"/>
                    </a:ext>
                  </a:extLst>
                </p14:cNvPr>
                <p14:cNvContentPartPr/>
                <p14:nvPr/>
              </p14:nvContentPartPr>
              <p14:xfrm>
                <a:off x="436920" y="1306436"/>
                <a:ext cx="120600" cy="1594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56C7BD2-8AC9-4F18-8D90-A6BE3A63878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32600" y="1302116"/>
                  <a:ext cx="1292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E2316DC3-452A-4114-9049-4513B947C4FD}"/>
                    </a:ext>
                  </a:extLst>
                </p14:cNvPr>
                <p14:cNvContentPartPr/>
                <p14:nvPr/>
              </p14:nvContentPartPr>
              <p14:xfrm>
                <a:off x="641760" y="1257116"/>
                <a:ext cx="336960" cy="1587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E2316DC3-452A-4114-9049-4513B947C4F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37440" y="1252796"/>
                  <a:ext cx="3456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9BE8D078-AD89-4E78-9711-A303D5F0DE7D}"/>
                    </a:ext>
                  </a:extLst>
                </p14:cNvPr>
                <p14:cNvContentPartPr/>
                <p14:nvPr/>
              </p14:nvContentPartPr>
              <p14:xfrm>
                <a:off x="1041000" y="1273676"/>
                <a:ext cx="99000" cy="1371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9BE8D078-AD89-4E78-9711-A303D5F0DE7D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36680" y="1269356"/>
                  <a:ext cx="1076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5AD990C-6BA3-4859-AD06-A11ED14AE913}"/>
                    </a:ext>
                  </a:extLst>
                </p14:cNvPr>
                <p14:cNvContentPartPr/>
                <p14:nvPr/>
              </p14:nvContentPartPr>
              <p14:xfrm>
                <a:off x="1051440" y="1110956"/>
                <a:ext cx="44640" cy="75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5AD990C-6BA3-4859-AD06-A11ED14AE91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47120" y="1106636"/>
                  <a:ext cx="532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23A3AD01-AEEE-4EDF-A0E0-72B075810E40}"/>
                    </a:ext>
                  </a:extLst>
                </p14:cNvPr>
                <p14:cNvContentPartPr/>
                <p14:nvPr/>
              </p14:nvContentPartPr>
              <p14:xfrm>
                <a:off x="1215960" y="1262876"/>
                <a:ext cx="150840" cy="1558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23A3AD01-AEEE-4EDF-A0E0-72B075810E4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211640" y="1258556"/>
                  <a:ext cx="1594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2796CF1-5D37-4AA6-8E49-9876D55EE073}"/>
                    </a:ext>
                  </a:extLst>
                </p14:cNvPr>
                <p14:cNvContentPartPr/>
                <p14:nvPr/>
              </p14:nvContentPartPr>
              <p14:xfrm>
                <a:off x="1475520" y="1244156"/>
                <a:ext cx="232560" cy="169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2796CF1-5D37-4AA6-8E49-9876D55EE07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471200" y="1239836"/>
                  <a:ext cx="2412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2AE65A3-CABA-400D-A48B-4669B9FB74DE}"/>
                    </a:ext>
                  </a:extLst>
                </p14:cNvPr>
                <p14:cNvContentPartPr/>
                <p14:nvPr/>
              </p14:nvContentPartPr>
              <p14:xfrm>
                <a:off x="1683960" y="908276"/>
                <a:ext cx="88920" cy="5331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2AE65A3-CABA-400D-A48B-4669B9FB74D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679640" y="903956"/>
                  <a:ext cx="97560" cy="54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AE13EDB-0A23-4CBC-8380-36C418C56146}"/>
                    </a:ext>
                  </a:extLst>
                </p14:cNvPr>
                <p14:cNvContentPartPr/>
                <p14:nvPr/>
              </p14:nvContentPartPr>
              <p14:xfrm>
                <a:off x="1815000" y="1151996"/>
                <a:ext cx="46440" cy="2628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AE13EDB-0A23-4CBC-8380-36C418C5614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810680" y="1147676"/>
                  <a:ext cx="5508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5E95AD6-E456-40C9-A3B6-8453A3BB1F70}"/>
                    </a:ext>
                  </a:extLst>
                </p14:cNvPr>
                <p14:cNvContentPartPr/>
                <p14:nvPr/>
              </p14:nvContentPartPr>
              <p14:xfrm>
                <a:off x="2936040" y="1227956"/>
                <a:ext cx="275400" cy="1684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5E95AD6-E456-40C9-A3B6-8453A3BB1F7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931720" y="1223636"/>
                  <a:ext cx="2840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8DA2DD9-9FA1-4A30-A780-67C3C4AAF69C}"/>
                    </a:ext>
                  </a:extLst>
                </p14:cNvPr>
                <p14:cNvContentPartPr/>
                <p14:nvPr/>
              </p14:nvContentPartPr>
              <p14:xfrm>
                <a:off x="3317640" y="899636"/>
                <a:ext cx="238320" cy="4626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8DA2DD9-9FA1-4A30-A780-67C3C4AAF69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313320" y="895316"/>
                  <a:ext cx="24696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7753DAED-D210-41A8-885F-555AF1C7B835}"/>
                    </a:ext>
                  </a:extLst>
                </p14:cNvPr>
                <p14:cNvContentPartPr/>
                <p14:nvPr/>
              </p14:nvContentPartPr>
              <p14:xfrm>
                <a:off x="3261120" y="1123916"/>
                <a:ext cx="123840" cy="93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7753DAED-D210-41A8-885F-555AF1C7B83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256800" y="1119596"/>
                  <a:ext cx="1324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75DAFABE-B96D-4F5F-ABC0-D3CF00337147}"/>
                    </a:ext>
                  </a:extLst>
                </p14:cNvPr>
                <p14:cNvContentPartPr/>
                <p14:nvPr/>
              </p14:nvContentPartPr>
              <p14:xfrm>
                <a:off x="3596280" y="965876"/>
                <a:ext cx="225000" cy="3618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75DAFABE-B96D-4F5F-ABC0-D3CF0033714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591960" y="961556"/>
                  <a:ext cx="23364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84FBACD-976A-4039-92E3-8F24A9F436FE}"/>
                    </a:ext>
                  </a:extLst>
                </p14:cNvPr>
                <p14:cNvContentPartPr/>
                <p14:nvPr/>
              </p14:nvContentPartPr>
              <p14:xfrm>
                <a:off x="3509160" y="1070996"/>
                <a:ext cx="202320" cy="144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84FBACD-976A-4039-92E3-8F24A9F436F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504840" y="1066676"/>
                  <a:ext cx="2109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D76807BA-DEF8-4B3D-A34B-E6E96B28FFD0}"/>
                    </a:ext>
                  </a:extLst>
                </p14:cNvPr>
                <p14:cNvContentPartPr/>
                <p14:nvPr/>
              </p14:nvContentPartPr>
              <p14:xfrm>
                <a:off x="3839280" y="1156676"/>
                <a:ext cx="191160" cy="1731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D76807BA-DEF8-4B3D-A34B-E6E96B28FFD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834960" y="1152356"/>
                  <a:ext cx="1998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4649C309-2627-451A-841E-DF710F0AF57E}"/>
                    </a:ext>
                  </a:extLst>
                </p14:cNvPr>
                <p14:cNvContentPartPr/>
                <p14:nvPr/>
              </p14:nvContentPartPr>
              <p14:xfrm>
                <a:off x="4114320" y="1160636"/>
                <a:ext cx="247320" cy="1522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4649C309-2627-451A-841E-DF710F0AF57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110000" y="1156316"/>
                  <a:ext cx="2559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B6EA75CB-F712-4391-AD18-8FB373CC8B8D}"/>
                    </a:ext>
                  </a:extLst>
                </p14:cNvPr>
                <p14:cNvContentPartPr/>
                <p14:nvPr/>
              </p14:nvContentPartPr>
              <p14:xfrm>
                <a:off x="4464960" y="1054796"/>
                <a:ext cx="82800" cy="2556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B6EA75CB-F712-4391-AD18-8FB373CC8B8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460640" y="1050476"/>
                  <a:ext cx="9144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1FE8EB9A-845F-4487-AF7B-A03DA9B172D4}"/>
                    </a:ext>
                  </a:extLst>
                </p14:cNvPr>
                <p14:cNvContentPartPr/>
                <p14:nvPr/>
              </p14:nvContentPartPr>
              <p14:xfrm>
                <a:off x="4605000" y="1137596"/>
                <a:ext cx="425520" cy="1818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1FE8EB9A-845F-4487-AF7B-A03DA9B172D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600680" y="1133276"/>
                  <a:ext cx="4341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F55C62E-A994-49DB-B67E-51AFB2A5A41B}"/>
                    </a:ext>
                  </a:extLst>
                </p14:cNvPr>
                <p14:cNvContentPartPr/>
                <p14:nvPr/>
              </p14:nvContentPartPr>
              <p14:xfrm>
                <a:off x="5086320" y="1180076"/>
                <a:ext cx="440640" cy="2116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F55C62E-A994-49DB-B67E-51AFB2A5A41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082000" y="1175756"/>
                  <a:ext cx="44928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6E3650B-0874-49B1-8BF0-D8D1CA45233B}"/>
                    </a:ext>
                  </a:extLst>
                </p14:cNvPr>
                <p14:cNvContentPartPr/>
                <p14:nvPr/>
              </p14:nvContentPartPr>
              <p14:xfrm>
                <a:off x="5572320" y="1267556"/>
                <a:ext cx="268560" cy="1465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6E3650B-0874-49B1-8BF0-D8D1CA45233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568000" y="1263236"/>
                  <a:ext cx="2772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787C629-1928-4483-987D-1B8E0B503111}"/>
                    </a:ext>
                  </a:extLst>
                </p14:cNvPr>
                <p14:cNvContentPartPr/>
                <p14:nvPr/>
              </p14:nvContentPartPr>
              <p14:xfrm>
                <a:off x="6128880" y="1222916"/>
                <a:ext cx="474480" cy="1857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787C629-1928-4483-987D-1B8E0B50311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124560" y="1218596"/>
                  <a:ext cx="48312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A42450F-D5C8-4E88-809C-2061321E6445}"/>
                    </a:ext>
                  </a:extLst>
                </p14:cNvPr>
                <p14:cNvContentPartPr/>
                <p14:nvPr/>
              </p14:nvContentPartPr>
              <p14:xfrm>
                <a:off x="6668520" y="1285196"/>
                <a:ext cx="246240" cy="2102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A42450F-D5C8-4E88-809C-2061321E644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664200" y="1280876"/>
                  <a:ext cx="2548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F65E87B0-6B47-46CD-8F9C-DE2A133AD352}"/>
                    </a:ext>
                  </a:extLst>
                </p14:cNvPr>
                <p14:cNvContentPartPr/>
                <p14:nvPr/>
              </p14:nvContentPartPr>
              <p14:xfrm>
                <a:off x="7242000" y="1211396"/>
                <a:ext cx="619920" cy="2498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F65E87B0-6B47-46CD-8F9C-DE2A133AD35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237680" y="1207076"/>
                  <a:ext cx="62856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112EEB5-BF21-479A-A984-0CC4BED7A87A}"/>
                    </a:ext>
                  </a:extLst>
                </p14:cNvPr>
                <p14:cNvContentPartPr/>
                <p14:nvPr/>
              </p14:nvContentPartPr>
              <p14:xfrm>
                <a:off x="7725840" y="1208876"/>
                <a:ext cx="15840" cy="356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112EEB5-BF21-479A-A984-0CC4BED7A87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721520" y="1204556"/>
                  <a:ext cx="244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B4B5206A-7186-4C08-858A-BB370DE1FBC3}"/>
                    </a:ext>
                  </a:extLst>
                </p14:cNvPr>
                <p14:cNvContentPartPr/>
                <p14:nvPr/>
              </p14:nvContentPartPr>
              <p14:xfrm>
                <a:off x="7891080" y="1313276"/>
                <a:ext cx="247320" cy="175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B4B5206A-7186-4C08-858A-BB370DE1FBC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886760" y="1308956"/>
                  <a:ext cx="2559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BDFC34F-FF7A-463C-B9EF-1F0E5DA8A389}"/>
                    </a:ext>
                  </a:extLst>
                </p14:cNvPr>
                <p14:cNvContentPartPr/>
                <p14:nvPr/>
              </p14:nvContentPartPr>
              <p14:xfrm>
                <a:off x="8223720" y="1370876"/>
                <a:ext cx="261360" cy="972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BDFC34F-FF7A-463C-B9EF-1F0E5DA8A38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219400" y="1366556"/>
                  <a:ext cx="27000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1E68713D-79D0-4773-9587-1618DCE9DAA9}"/>
                    </a:ext>
                  </a:extLst>
                </p14:cNvPr>
                <p14:cNvContentPartPr/>
                <p14:nvPr/>
              </p14:nvContentPartPr>
              <p14:xfrm>
                <a:off x="8531160" y="1133636"/>
                <a:ext cx="228600" cy="364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1E68713D-79D0-4773-9587-1618DCE9DAA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526840" y="1129316"/>
                  <a:ext cx="23724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57522F8-4BA1-45EA-A305-081CF7349C9A}"/>
                    </a:ext>
                  </a:extLst>
                </p14:cNvPr>
                <p14:cNvContentPartPr/>
                <p14:nvPr/>
              </p14:nvContentPartPr>
              <p14:xfrm>
                <a:off x="8880360" y="1184756"/>
                <a:ext cx="122400" cy="2833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57522F8-4BA1-45EA-A305-081CF7349C9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876040" y="1180436"/>
                  <a:ext cx="13104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2E6FC8F-09F0-43BC-BDD6-D56ECE03F17D}"/>
                    </a:ext>
                  </a:extLst>
                </p14:cNvPr>
                <p14:cNvContentPartPr/>
                <p14:nvPr/>
              </p14:nvContentPartPr>
              <p14:xfrm>
                <a:off x="8752200" y="1288796"/>
                <a:ext cx="194760" cy="298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2E6FC8F-09F0-43BC-BDD6-D56ECE03F17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747880" y="1284476"/>
                  <a:ext cx="2034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9D77DB6-D904-40E8-B84C-F90C35CD5E72}"/>
                    </a:ext>
                  </a:extLst>
                </p14:cNvPr>
                <p14:cNvContentPartPr/>
                <p14:nvPr/>
              </p14:nvContentPartPr>
              <p14:xfrm>
                <a:off x="9069000" y="1364036"/>
                <a:ext cx="363960" cy="1429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9D77DB6-D904-40E8-B84C-F90C35CD5E7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064680" y="1359716"/>
                  <a:ext cx="3726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42C02E6-2D2C-47EB-B7C0-BF68883AC54E}"/>
                    </a:ext>
                  </a:extLst>
                </p14:cNvPr>
                <p14:cNvContentPartPr/>
                <p14:nvPr/>
              </p14:nvContentPartPr>
              <p14:xfrm>
                <a:off x="9451680" y="1149476"/>
                <a:ext cx="154080" cy="3254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42C02E6-2D2C-47EB-B7C0-BF68883AC54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447360" y="1145156"/>
                  <a:ext cx="16272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99D6A72C-15A4-4513-A445-6319F6D2A6EE}"/>
                    </a:ext>
                  </a:extLst>
                </p14:cNvPr>
                <p14:cNvContentPartPr/>
                <p14:nvPr/>
              </p14:nvContentPartPr>
              <p14:xfrm>
                <a:off x="9324240" y="1272236"/>
                <a:ext cx="250560" cy="100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99D6A72C-15A4-4513-A445-6319F6D2A6E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319920" y="1267916"/>
                  <a:ext cx="2592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C31DEDAE-96EF-4646-AC8E-36D00F1F527E}"/>
                    </a:ext>
                  </a:extLst>
                </p14:cNvPr>
                <p14:cNvContentPartPr/>
                <p14:nvPr/>
              </p14:nvContentPartPr>
              <p14:xfrm>
                <a:off x="9683880" y="1349996"/>
                <a:ext cx="199440" cy="1288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C31DEDAE-96EF-4646-AC8E-36D00F1F527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679560" y="1345676"/>
                  <a:ext cx="2080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570FC695-E1A7-48C0-A036-B56D4FFA2B48}"/>
                    </a:ext>
                  </a:extLst>
                </p14:cNvPr>
                <p14:cNvContentPartPr/>
                <p14:nvPr/>
              </p14:nvContentPartPr>
              <p14:xfrm>
                <a:off x="10202280" y="881636"/>
                <a:ext cx="309240" cy="586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570FC695-E1A7-48C0-A036-B56D4FFA2B4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197960" y="877316"/>
                  <a:ext cx="317880" cy="59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E258FB76-CB40-44EE-B1AE-9A9A2F7F0721}"/>
                    </a:ext>
                  </a:extLst>
                </p14:cNvPr>
                <p14:cNvContentPartPr/>
                <p14:nvPr/>
              </p14:nvContentPartPr>
              <p14:xfrm>
                <a:off x="10537080" y="1312556"/>
                <a:ext cx="159120" cy="1767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E258FB76-CB40-44EE-B1AE-9A9A2F7F072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532760" y="1308236"/>
                  <a:ext cx="1677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0069F5BF-33F2-4E5D-AF8C-D36E4D5EF8F5}"/>
                    </a:ext>
                  </a:extLst>
                </p14:cNvPr>
                <p14:cNvContentPartPr/>
                <p14:nvPr/>
              </p14:nvContentPartPr>
              <p14:xfrm>
                <a:off x="10792320" y="1358636"/>
                <a:ext cx="276840" cy="2480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0069F5BF-33F2-4E5D-AF8C-D36E4D5EF8F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788000" y="1354316"/>
                  <a:ext cx="28548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DF75541-AE3E-45F5-8868-2293159FE814}"/>
                    </a:ext>
                  </a:extLst>
                </p14:cNvPr>
                <p14:cNvContentPartPr/>
                <p14:nvPr/>
              </p14:nvContentPartPr>
              <p14:xfrm>
                <a:off x="138480" y="1897196"/>
                <a:ext cx="396360" cy="2422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DF75541-AE3E-45F5-8868-2293159FE81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34160" y="1892876"/>
                  <a:ext cx="40500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A76BF3F-C8E0-45E9-91B6-769D55A85F1D}"/>
                    </a:ext>
                  </a:extLst>
                </p14:cNvPr>
                <p14:cNvContentPartPr/>
                <p14:nvPr/>
              </p14:nvContentPartPr>
              <p14:xfrm>
                <a:off x="629520" y="1963796"/>
                <a:ext cx="243000" cy="1648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A76BF3F-C8E0-45E9-91B6-769D55A85F1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25200" y="1959476"/>
                  <a:ext cx="2516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C6070FE1-5DA8-433C-8AAB-049363E1A623}"/>
                    </a:ext>
                  </a:extLst>
                </p14:cNvPr>
                <p14:cNvContentPartPr/>
                <p14:nvPr/>
              </p14:nvContentPartPr>
              <p14:xfrm>
                <a:off x="970440" y="1656716"/>
                <a:ext cx="181440" cy="530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C6070FE1-5DA8-433C-8AAB-049363E1A62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966120" y="1652396"/>
                  <a:ext cx="190080" cy="53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8E1BCE4F-22BB-4FA6-9577-B3E5D19A1FBF}"/>
                    </a:ext>
                  </a:extLst>
                </p14:cNvPr>
                <p14:cNvContentPartPr/>
                <p14:nvPr/>
              </p14:nvContentPartPr>
              <p14:xfrm>
                <a:off x="802320" y="1856156"/>
                <a:ext cx="315360" cy="31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8E1BCE4F-22BB-4FA6-9577-B3E5D19A1FB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98000" y="1851836"/>
                  <a:ext cx="3240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1E5A097A-560E-4B58-B441-0729D31D7F61}"/>
                    </a:ext>
                  </a:extLst>
                </p14:cNvPr>
                <p14:cNvContentPartPr/>
                <p14:nvPr/>
              </p14:nvContentPartPr>
              <p14:xfrm>
                <a:off x="1178160" y="1979636"/>
                <a:ext cx="216720" cy="165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1E5A097A-560E-4B58-B441-0729D31D7F6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173840" y="1975316"/>
                  <a:ext cx="22536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FBD448F9-69AB-4040-A492-2F07BF01782D}"/>
                    </a:ext>
                  </a:extLst>
                </p14:cNvPr>
                <p14:cNvContentPartPr/>
                <p14:nvPr/>
              </p14:nvContentPartPr>
              <p14:xfrm>
                <a:off x="1833360" y="1923116"/>
                <a:ext cx="292680" cy="2196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FBD448F9-69AB-4040-A492-2F07BF01782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829040" y="1918796"/>
                  <a:ext cx="30132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79C2E63-9306-4FCD-A3C9-8B413F0E7601}"/>
                    </a:ext>
                  </a:extLst>
                </p14:cNvPr>
                <p14:cNvContentPartPr/>
                <p14:nvPr/>
              </p14:nvContentPartPr>
              <p14:xfrm>
                <a:off x="2249160" y="1886036"/>
                <a:ext cx="187560" cy="2430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79C2E63-9306-4FCD-A3C9-8B413F0E760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244840" y="1881716"/>
                  <a:ext cx="19620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BDC0638-D37E-4C59-B972-0AE3031FD2D0}"/>
                    </a:ext>
                  </a:extLst>
                </p14:cNvPr>
                <p14:cNvContentPartPr/>
                <p14:nvPr/>
              </p14:nvContentPartPr>
              <p14:xfrm>
                <a:off x="2568480" y="1884956"/>
                <a:ext cx="243360" cy="2509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BDC0638-D37E-4C59-B972-0AE3031FD2D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564160" y="1880636"/>
                  <a:ext cx="2520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985A84A-C844-4C90-8FB5-BFA434DCC0C1}"/>
                    </a:ext>
                  </a:extLst>
                </p14:cNvPr>
                <p14:cNvContentPartPr/>
                <p14:nvPr/>
              </p14:nvContentPartPr>
              <p14:xfrm>
                <a:off x="2834520" y="1951556"/>
                <a:ext cx="220320" cy="1994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985A84A-C844-4C90-8FB5-BFA434DCC0C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830200" y="1947236"/>
                  <a:ext cx="2289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EAC9DC52-CA4F-47A6-BCA0-E59AAE8A5963}"/>
                    </a:ext>
                  </a:extLst>
                </p14:cNvPr>
                <p14:cNvContentPartPr/>
                <p14:nvPr/>
              </p14:nvContentPartPr>
              <p14:xfrm>
                <a:off x="3128640" y="1924916"/>
                <a:ext cx="230760" cy="2883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EAC9DC52-CA4F-47A6-BCA0-E59AAE8A5963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24320" y="1920596"/>
                  <a:ext cx="23940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CC3A0D1F-A515-4C49-B0E3-AF07FB7AFC44}"/>
                    </a:ext>
                  </a:extLst>
                </p14:cNvPr>
                <p14:cNvContentPartPr/>
                <p14:nvPr/>
              </p14:nvContentPartPr>
              <p14:xfrm>
                <a:off x="3404400" y="2033996"/>
                <a:ext cx="304560" cy="1764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CC3A0D1F-A515-4C49-B0E3-AF07FB7AFC44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400080" y="2029676"/>
                  <a:ext cx="3132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1ACE5F54-A517-4956-90D4-89892921765E}"/>
                    </a:ext>
                  </a:extLst>
                </p14:cNvPr>
                <p14:cNvContentPartPr/>
                <p14:nvPr/>
              </p14:nvContentPartPr>
              <p14:xfrm>
                <a:off x="4036200" y="1920236"/>
                <a:ext cx="498240" cy="216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1ACE5F54-A517-4956-90D4-89892921765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031880" y="1915916"/>
                  <a:ext cx="5068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4C6747A-DA48-4B29-9C36-F1DCFFF381DF}"/>
                    </a:ext>
                  </a:extLst>
                </p14:cNvPr>
                <p14:cNvContentPartPr/>
                <p14:nvPr/>
              </p14:nvContentPartPr>
              <p14:xfrm>
                <a:off x="4514280" y="1929596"/>
                <a:ext cx="225720" cy="2498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4C6747A-DA48-4B29-9C36-F1DCFFF381D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509960" y="1925276"/>
                  <a:ext cx="23436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E109E0D4-EB70-449E-B451-E0FC0E39C6BC}"/>
                    </a:ext>
                  </a:extLst>
                </p14:cNvPr>
                <p14:cNvContentPartPr/>
                <p14:nvPr/>
              </p14:nvContentPartPr>
              <p14:xfrm>
                <a:off x="5189640" y="1979996"/>
                <a:ext cx="51480" cy="5608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E109E0D4-EB70-449E-B451-E0FC0E39C6B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185320" y="1975676"/>
                  <a:ext cx="60120" cy="56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C9826F22-CA6D-437C-91B4-5D1313035A21}"/>
                    </a:ext>
                  </a:extLst>
                </p14:cNvPr>
                <p14:cNvContentPartPr/>
                <p14:nvPr/>
              </p14:nvContentPartPr>
              <p14:xfrm>
                <a:off x="5118000" y="2005196"/>
                <a:ext cx="340200" cy="2019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C9826F22-CA6D-437C-91B4-5D1313035A2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113680" y="2000876"/>
                  <a:ext cx="3488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55095FF-D0BE-4B63-A74C-223ABD7A3D58}"/>
                    </a:ext>
                  </a:extLst>
                </p14:cNvPr>
                <p14:cNvContentPartPr/>
                <p14:nvPr/>
              </p14:nvContentPartPr>
              <p14:xfrm>
                <a:off x="5524440" y="2000876"/>
                <a:ext cx="234360" cy="1738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55095FF-D0BE-4B63-A74C-223ABD7A3D5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520120" y="1996556"/>
                  <a:ext cx="2430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10902C38-3C77-4CE1-BF81-CF244F6B1F7D}"/>
                    </a:ext>
                  </a:extLst>
                </p14:cNvPr>
                <p14:cNvContentPartPr/>
                <p14:nvPr/>
              </p14:nvContentPartPr>
              <p14:xfrm>
                <a:off x="5838720" y="1576436"/>
                <a:ext cx="287280" cy="6426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10902C38-3C77-4CE1-BF81-CF244F6B1F7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834400" y="1572116"/>
                  <a:ext cx="295920" cy="65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1CDE04B8-E7CB-485F-A885-44C2F7CD156D}"/>
                    </a:ext>
                  </a:extLst>
                </p14:cNvPr>
                <p14:cNvContentPartPr/>
                <p14:nvPr/>
              </p14:nvContentPartPr>
              <p14:xfrm>
                <a:off x="6132840" y="1962356"/>
                <a:ext cx="27360" cy="158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1CDE04B8-E7CB-485F-A885-44C2F7CD156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128520" y="1958036"/>
                  <a:ext cx="360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F0678CF6-B890-46DF-BC7E-D105424F8F78}"/>
                    </a:ext>
                  </a:extLst>
                </p14:cNvPr>
                <p14:cNvContentPartPr/>
                <p14:nvPr/>
              </p14:nvContentPartPr>
              <p14:xfrm>
                <a:off x="6315720" y="2019596"/>
                <a:ext cx="216720" cy="1364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F0678CF6-B890-46DF-BC7E-D105424F8F7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311400" y="2015276"/>
                  <a:ext cx="22536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28E5F4C3-A8E0-4EC9-8CFA-7105C241C908}"/>
                    </a:ext>
                  </a:extLst>
                </p14:cNvPr>
                <p14:cNvContentPartPr/>
                <p14:nvPr/>
              </p14:nvContentPartPr>
              <p14:xfrm>
                <a:off x="6621360" y="1974236"/>
                <a:ext cx="255240" cy="1641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28E5F4C3-A8E0-4EC9-8CFA-7105C241C90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617040" y="1969916"/>
                  <a:ext cx="2638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E84A19B0-3CBC-4B26-92C5-C9C8EDDE8D0A}"/>
                    </a:ext>
                  </a:extLst>
                </p14:cNvPr>
                <p14:cNvContentPartPr/>
                <p14:nvPr/>
              </p14:nvContentPartPr>
              <p14:xfrm>
                <a:off x="6950760" y="1966316"/>
                <a:ext cx="398160" cy="1764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E84A19B0-3CBC-4B26-92C5-C9C8EDDE8D0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946440" y="1961996"/>
                  <a:ext cx="4068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52BC0D3C-FD91-4C03-B3D4-B7F88AB7BD98}"/>
                    </a:ext>
                  </a:extLst>
                </p14:cNvPr>
                <p14:cNvContentPartPr/>
                <p14:nvPr/>
              </p14:nvContentPartPr>
              <p14:xfrm>
                <a:off x="7441440" y="2029676"/>
                <a:ext cx="37440" cy="1008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52BC0D3C-FD91-4C03-B3D4-B7F88AB7BD98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437120" y="2025356"/>
                  <a:ext cx="4608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F2C5B0F-E5E8-4D86-95EC-BAA072F87621}"/>
                    </a:ext>
                  </a:extLst>
                </p14:cNvPr>
                <p14:cNvContentPartPr/>
                <p14:nvPr/>
              </p14:nvContentPartPr>
              <p14:xfrm>
                <a:off x="7509480" y="1907276"/>
                <a:ext cx="43920" cy="11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F2C5B0F-E5E8-4D86-95EC-BAA072F8762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505160" y="1902956"/>
                  <a:ext cx="525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D1CEDCC-C8E7-42F5-BD96-567B5D2A2F94}"/>
                    </a:ext>
                  </a:extLst>
                </p14:cNvPr>
                <p14:cNvContentPartPr/>
                <p14:nvPr/>
              </p14:nvContentPartPr>
              <p14:xfrm>
                <a:off x="7627920" y="1990796"/>
                <a:ext cx="280440" cy="2091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D1CEDCC-C8E7-42F5-BD96-567B5D2A2F9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623600" y="1986476"/>
                  <a:ext cx="2890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C4DE21F4-570E-4D90-AE46-2132D92F5CD1}"/>
                    </a:ext>
                  </a:extLst>
                </p14:cNvPr>
                <p14:cNvContentPartPr/>
                <p14:nvPr/>
              </p14:nvContentPartPr>
              <p14:xfrm>
                <a:off x="8254320" y="2001596"/>
                <a:ext cx="1178640" cy="2174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C4DE21F4-570E-4D90-AE46-2132D92F5CD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250000" y="1997276"/>
                  <a:ext cx="11872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86D6D2AB-8B44-4F67-AC51-4B9A84E42FB9}"/>
                    </a:ext>
                  </a:extLst>
                </p14:cNvPr>
                <p14:cNvContentPartPr/>
                <p14:nvPr/>
              </p14:nvContentPartPr>
              <p14:xfrm>
                <a:off x="9388320" y="1706396"/>
                <a:ext cx="264960" cy="5173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86D6D2AB-8B44-4F67-AC51-4B9A84E42FB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384000" y="1702076"/>
                  <a:ext cx="27360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96EE543-A20C-499B-97E5-E148BD1DD9CE}"/>
                    </a:ext>
                  </a:extLst>
                </p14:cNvPr>
                <p14:cNvContentPartPr/>
                <p14:nvPr/>
              </p14:nvContentPartPr>
              <p14:xfrm>
                <a:off x="9515040" y="2065316"/>
                <a:ext cx="282240" cy="1627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96EE543-A20C-499B-97E5-E148BD1DD9C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510720" y="2060996"/>
                  <a:ext cx="2908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5E788CAF-5C7C-4646-B58C-85F39B5F14F8}"/>
                    </a:ext>
                  </a:extLst>
                </p14:cNvPr>
                <p14:cNvContentPartPr/>
                <p14:nvPr/>
              </p14:nvContentPartPr>
              <p14:xfrm>
                <a:off x="10314960" y="2030756"/>
                <a:ext cx="289800" cy="1778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5E788CAF-5C7C-4646-B58C-85F39B5F14F8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310640" y="2026436"/>
                  <a:ext cx="2984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D95AC440-58FA-4477-8AC5-E84B0779ED50}"/>
                    </a:ext>
                  </a:extLst>
                </p14:cNvPr>
                <p14:cNvContentPartPr/>
                <p14:nvPr/>
              </p14:nvContentPartPr>
              <p14:xfrm>
                <a:off x="10470480" y="1797116"/>
                <a:ext cx="356040" cy="964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D95AC440-58FA-4477-8AC5-E84B0779ED5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466160" y="1792796"/>
                  <a:ext cx="3646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F8D10914-6EE5-4594-BE3C-D8AED3B40D2D}"/>
                    </a:ext>
                  </a:extLst>
                </p14:cNvPr>
                <p14:cNvContentPartPr/>
                <p14:nvPr/>
              </p14:nvContentPartPr>
              <p14:xfrm>
                <a:off x="137040" y="2402276"/>
                <a:ext cx="307080" cy="8769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F8D10914-6EE5-4594-BE3C-D8AED3B40D2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32720" y="2397956"/>
                  <a:ext cx="315720" cy="88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2C981826-585B-4924-BFB9-9DEE57A4684A}"/>
                    </a:ext>
                  </a:extLst>
                </p14:cNvPr>
                <p14:cNvContentPartPr/>
                <p14:nvPr/>
              </p14:nvContentPartPr>
              <p14:xfrm>
                <a:off x="105000" y="2818796"/>
                <a:ext cx="191880" cy="252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2C981826-585B-4924-BFB9-9DEE57A4684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0680" y="2814476"/>
                  <a:ext cx="2005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D19BE1EE-B192-4127-A676-FC74A772E86D}"/>
                    </a:ext>
                  </a:extLst>
                </p14:cNvPr>
                <p14:cNvContentPartPr/>
                <p14:nvPr/>
              </p14:nvContentPartPr>
              <p14:xfrm>
                <a:off x="414600" y="2716916"/>
                <a:ext cx="434160" cy="1864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D19BE1EE-B192-4127-A676-FC74A772E86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10280" y="2712596"/>
                  <a:ext cx="4428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43B7891B-F7C7-433D-B7B7-2C54B53E3A9F}"/>
                    </a:ext>
                  </a:extLst>
                </p14:cNvPr>
                <p14:cNvContentPartPr/>
                <p14:nvPr/>
              </p14:nvContentPartPr>
              <p14:xfrm>
                <a:off x="940200" y="2423156"/>
                <a:ext cx="130320" cy="4669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43B7891B-F7C7-433D-B7B7-2C54B53E3A9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35880" y="2418836"/>
                  <a:ext cx="13896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889AD7E4-8771-4416-A27D-9CFF35BFF88D}"/>
                    </a:ext>
                  </a:extLst>
                </p14:cNvPr>
                <p14:cNvContentPartPr/>
                <p14:nvPr/>
              </p14:nvContentPartPr>
              <p14:xfrm>
                <a:off x="799080" y="2657516"/>
                <a:ext cx="203400" cy="176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889AD7E4-8771-4416-A27D-9CFF35BFF88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94760" y="2653196"/>
                  <a:ext cx="2120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17D482B6-709F-457F-B476-DF619C1110D9}"/>
                    </a:ext>
                  </a:extLst>
                </p14:cNvPr>
                <p14:cNvContentPartPr/>
                <p14:nvPr/>
              </p14:nvContentPartPr>
              <p14:xfrm>
                <a:off x="1230000" y="2468516"/>
                <a:ext cx="157320" cy="4305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17D482B6-709F-457F-B476-DF619C1110D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225680" y="2464196"/>
                  <a:ext cx="16596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BD231A89-9DE7-41C9-AC3E-5606AEA2C922}"/>
                    </a:ext>
                  </a:extLst>
                </p14:cNvPr>
                <p14:cNvContentPartPr/>
                <p14:nvPr/>
              </p14:nvContentPartPr>
              <p14:xfrm>
                <a:off x="1069800" y="2577596"/>
                <a:ext cx="264600" cy="32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BD231A89-9DE7-41C9-AC3E-5606AEA2C92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65480" y="2573276"/>
                  <a:ext cx="2732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BBCA17F0-6A34-49EC-B3C5-309F3D813B6C}"/>
                    </a:ext>
                  </a:extLst>
                </p14:cNvPr>
                <p14:cNvContentPartPr/>
                <p14:nvPr/>
              </p14:nvContentPartPr>
              <p14:xfrm>
                <a:off x="1398480" y="2657516"/>
                <a:ext cx="267480" cy="237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BBCA17F0-6A34-49EC-B3C5-309F3D813B6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394160" y="2653196"/>
                  <a:ext cx="2761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4ECEE2FC-0AA4-4D68-9177-5035C1A83DF9}"/>
                    </a:ext>
                  </a:extLst>
                </p14:cNvPr>
                <p14:cNvContentPartPr/>
                <p14:nvPr/>
              </p14:nvContentPartPr>
              <p14:xfrm>
                <a:off x="1858920" y="2692796"/>
                <a:ext cx="513720" cy="1465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4ECEE2FC-0AA4-4D68-9177-5035C1A83DF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854600" y="2688476"/>
                  <a:ext cx="5223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82DAF97-E3AB-4F2B-9AEC-B154E54DB99B}"/>
                    </a:ext>
                  </a:extLst>
                </p14:cNvPr>
                <p14:cNvContentPartPr/>
                <p14:nvPr/>
              </p14:nvContentPartPr>
              <p14:xfrm>
                <a:off x="2275800" y="2575436"/>
                <a:ext cx="34200" cy="93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82DAF97-E3AB-4F2B-9AEC-B154E54DB99B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271480" y="2571116"/>
                  <a:ext cx="4284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9FE887A-2EA1-404F-A270-52BD5DD13D75}"/>
                    </a:ext>
                  </a:extLst>
                </p14:cNvPr>
                <p14:cNvContentPartPr/>
                <p14:nvPr/>
              </p14:nvContentPartPr>
              <p14:xfrm>
                <a:off x="2527080" y="2564636"/>
                <a:ext cx="249480" cy="353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9FE887A-2EA1-404F-A270-52BD5DD13D75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522760" y="2560316"/>
                  <a:ext cx="25812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5272EA1-382E-4572-B774-C46AAE443157}"/>
                    </a:ext>
                  </a:extLst>
                </p14:cNvPr>
                <p14:cNvContentPartPr/>
                <p14:nvPr/>
              </p14:nvContentPartPr>
              <p14:xfrm>
                <a:off x="2561640" y="2747876"/>
                <a:ext cx="180360" cy="10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5272EA1-382E-4572-B774-C46AAE44315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557320" y="2743556"/>
                  <a:ext cx="1890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8F711A6-1DD1-4A45-9CC5-EC1F9F074D11}"/>
                    </a:ext>
                  </a:extLst>
                </p14:cNvPr>
                <p14:cNvContentPartPr/>
                <p14:nvPr/>
              </p14:nvContentPartPr>
              <p14:xfrm>
                <a:off x="2852160" y="2581556"/>
                <a:ext cx="219240" cy="2829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8F711A6-1DD1-4A45-9CC5-EC1F9F074D1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847840" y="2577236"/>
                  <a:ext cx="22788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E3E7C844-87FD-452C-8BB8-C105286CF077}"/>
                    </a:ext>
                  </a:extLst>
                </p14:cNvPr>
                <p14:cNvContentPartPr/>
                <p14:nvPr/>
              </p14:nvContentPartPr>
              <p14:xfrm>
                <a:off x="2902200" y="2716916"/>
                <a:ext cx="145800" cy="22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E3E7C844-87FD-452C-8BB8-C105286CF077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897880" y="2712596"/>
                  <a:ext cx="1544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6A637EAF-E65D-485C-B651-B9A7B3DD9E1F}"/>
                    </a:ext>
                  </a:extLst>
                </p14:cNvPr>
                <p14:cNvContentPartPr/>
                <p14:nvPr/>
              </p14:nvContentPartPr>
              <p14:xfrm>
                <a:off x="3171120" y="2704316"/>
                <a:ext cx="451800" cy="1972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6A637EAF-E65D-485C-B651-B9A7B3DD9E1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166800" y="2699996"/>
                  <a:ext cx="46044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C97DC807-8AD9-405D-8ADA-E460227454F6}"/>
                    </a:ext>
                  </a:extLst>
                </p14:cNvPr>
                <p14:cNvContentPartPr/>
                <p14:nvPr/>
              </p14:nvContentPartPr>
              <p14:xfrm>
                <a:off x="3686280" y="2385716"/>
                <a:ext cx="404640" cy="5504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C97DC807-8AD9-405D-8ADA-E460227454F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681960" y="2381396"/>
                  <a:ext cx="413280" cy="55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C8636B0-4083-45EA-8EEC-1F81D765DCF8}"/>
                    </a:ext>
                  </a:extLst>
                </p14:cNvPr>
                <p14:cNvContentPartPr/>
                <p14:nvPr/>
              </p14:nvContentPartPr>
              <p14:xfrm>
                <a:off x="4175160" y="2819876"/>
                <a:ext cx="56520" cy="1130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C8636B0-4083-45EA-8EEC-1F81D765DCF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170840" y="2815556"/>
                  <a:ext cx="651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82B9C9F-01DF-4B54-935E-CC209ED2B3C9}"/>
                    </a:ext>
                  </a:extLst>
                </p14:cNvPr>
                <p14:cNvContentPartPr/>
                <p14:nvPr/>
              </p14:nvContentPartPr>
              <p14:xfrm>
                <a:off x="4237800" y="2730956"/>
                <a:ext cx="22680" cy="75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82B9C9F-01DF-4B54-935E-CC209ED2B3C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233480" y="2726636"/>
                  <a:ext cx="31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9966BE1C-3327-4B30-9A03-F93FF4F02D47}"/>
                    </a:ext>
                  </a:extLst>
                </p14:cNvPr>
                <p14:cNvContentPartPr/>
                <p14:nvPr/>
              </p14:nvContentPartPr>
              <p14:xfrm>
                <a:off x="4395120" y="2430716"/>
                <a:ext cx="308520" cy="5324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9966BE1C-3327-4B30-9A03-F93FF4F02D4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4390800" y="2426396"/>
                  <a:ext cx="31716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AF56F48-F0CA-4A8F-86D1-A9599F71BBAF}"/>
                    </a:ext>
                  </a:extLst>
                </p14:cNvPr>
                <p14:cNvContentPartPr/>
                <p14:nvPr/>
              </p14:nvContentPartPr>
              <p14:xfrm>
                <a:off x="4615080" y="2836436"/>
                <a:ext cx="220680" cy="1537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AF56F48-F0CA-4A8F-86D1-A9599F71BBA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610760" y="2832116"/>
                  <a:ext cx="2293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479D396-4BB8-4938-8A51-4BA1141C4D07}"/>
                    </a:ext>
                  </a:extLst>
                </p14:cNvPr>
                <p14:cNvContentPartPr/>
                <p14:nvPr/>
              </p14:nvContentPartPr>
              <p14:xfrm>
                <a:off x="5597880" y="2643476"/>
                <a:ext cx="19080" cy="93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479D396-4BB8-4938-8A51-4BA1141C4D0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593560" y="2639156"/>
                  <a:ext cx="277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DF82079-70BD-4B1D-911C-008CD73FD6BF}"/>
                    </a:ext>
                  </a:extLst>
                </p14:cNvPr>
                <p14:cNvContentPartPr/>
                <p14:nvPr/>
              </p14:nvContentPartPr>
              <p14:xfrm>
                <a:off x="5589600" y="2788556"/>
                <a:ext cx="125280" cy="1314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DF82079-70BD-4B1D-911C-008CD73FD6B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585280" y="2784236"/>
                  <a:ext cx="1339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0ABDD1B-576F-4E2C-8EA2-664E22153793}"/>
                    </a:ext>
                  </a:extLst>
                </p14:cNvPr>
                <p14:cNvContentPartPr/>
                <p14:nvPr/>
              </p14:nvContentPartPr>
              <p14:xfrm>
                <a:off x="5826480" y="2785316"/>
                <a:ext cx="212760" cy="162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0ABDD1B-576F-4E2C-8EA2-664E2215379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822160" y="2780996"/>
                  <a:ext cx="2214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3CA42999-C5C7-421E-B26F-4513D699C5E6}"/>
                    </a:ext>
                  </a:extLst>
                </p14:cNvPr>
                <p14:cNvContentPartPr/>
                <p14:nvPr/>
              </p14:nvContentPartPr>
              <p14:xfrm>
                <a:off x="6604080" y="2747516"/>
                <a:ext cx="600480" cy="2656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3CA42999-C5C7-421E-B26F-4513D699C5E6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599760" y="2743196"/>
                  <a:ext cx="6091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426A76E-E9F5-463A-B1E4-C1318EA36DF4}"/>
                    </a:ext>
                  </a:extLst>
                </p14:cNvPr>
                <p14:cNvContentPartPr/>
                <p14:nvPr/>
              </p14:nvContentPartPr>
              <p14:xfrm>
                <a:off x="7258560" y="2819516"/>
                <a:ext cx="257040" cy="1908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426A76E-E9F5-463A-B1E4-C1318EA36DF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254240" y="2815196"/>
                  <a:ext cx="2656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63BD813-EA95-4E37-BF59-17FBE3AF088A}"/>
                    </a:ext>
                  </a:extLst>
                </p14:cNvPr>
                <p14:cNvContentPartPr/>
                <p14:nvPr/>
              </p14:nvContentPartPr>
              <p14:xfrm>
                <a:off x="7612440" y="2837516"/>
                <a:ext cx="262440" cy="1645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63BD813-EA95-4E37-BF59-17FBE3AF088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608120" y="2833196"/>
                  <a:ext cx="2710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C5228942-F1B7-41E0-BF9B-52D7A2F51B15}"/>
                    </a:ext>
                  </a:extLst>
                </p14:cNvPr>
                <p14:cNvContentPartPr/>
                <p14:nvPr/>
              </p14:nvContentPartPr>
              <p14:xfrm>
                <a:off x="7901520" y="2827796"/>
                <a:ext cx="280440" cy="1800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C5228942-F1B7-41E0-BF9B-52D7A2F51B1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897200" y="2823476"/>
                  <a:ext cx="2890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D61CF77-5CC8-42BC-9DF9-F2393D87EA5C}"/>
                    </a:ext>
                  </a:extLst>
                </p14:cNvPr>
                <p14:cNvContentPartPr/>
                <p14:nvPr/>
              </p14:nvContentPartPr>
              <p14:xfrm>
                <a:off x="8260800" y="2845796"/>
                <a:ext cx="475920" cy="1666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D61CF77-5CC8-42BC-9DF9-F2393D87EA5C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256480" y="2841476"/>
                  <a:ext cx="4845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F6A650C0-5969-4487-8DEB-663646265EFE}"/>
                    </a:ext>
                  </a:extLst>
                </p14:cNvPr>
                <p14:cNvContentPartPr/>
                <p14:nvPr/>
              </p14:nvContentPartPr>
              <p14:xfrm>
                <a:off x="8863440" y="2818796"/>
                <a:ext cx="73440" cy="1749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F6A650C0-5969-4487-8DEB-663646265EFE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859120" y="2814476"/>
                  <a:ext cx="820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E70390B-46AF-4625-9FCF-AAC677C05E1C}"/>
                    </a:ext>
                  </a:extLst>
                </p14:cNvPr>
                <p14:cNvContentPartPr/>
                <p14:nvPr/>
              </p14:nvContentPartPr>
              <p14:xfrm>
                <a:off x="403440" y="3394076"/>
                <a:ext cx="222120" cy="3564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E70390B-46AF-4625-9FCF-AAC677C05E1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99120" y="3389756"/>
                  <a:ext cx="23076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D177B90D-8F9F-4E11-8F94-5DB06C89EB85}"/>
                    </a:ext>
                  </a:extLst>
                </p14:cNvPr>
                <p14:cNvContentPartPr/>
                <p14:nvPr/>
              </p14:nvContentPartPr>
              <p14:xfrm>
                <a:off x="440160" y="3563276"/>
                <a:ext cx="174960" cy="446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D177B90D-8F9F-4E11-8F94-5DB06C89EB8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35840" y="3558956"/>
                  <a:ext cx="1836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A6FA596A-08C5-4328-B68B-FC1C8B94BCCB}"/>
                    </a:ext>
                  </a:extLst>
                </p14:cNvPr>
                <p14:cNvContentPartPr/>
                <p14:nvPr/>
              </p14:nvContentPartPr>
              <p14:xfrm>
                <a:off x="844800" y="3627356"/>
                <a:ext cx="131040" cy="158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A6FA596A-08C5-4328-B68B-FC1C8B94BCC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40480" y="3623036"/>
                  <a:ext cx="139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37D04D1A-7E5F-4855-8622-C208C162DB13}"/>
                    </a:ext>
                  </a:extLst>
                </p14:cNvPr>
                <p14:cNvContentPartPr/>
                <p14:nvPr/>
              </p14:nvContentPartPr>
              <p14:xfrm>
                <a:off x="164760" y="3296516"/>
                <a:ext cx="259200" cy="6508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37D04D1A-7E5F-4855-8622-C208C162DB1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60440" y="3292196"/>
                  <a:ext cx="267840" cy="65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6AC7981A-2AD0-402F-9C15-3009D6574AE5}"/>
                    </a:ext>
                  </a:extLst>
                </p14:cNvPr>
                <p14:cNvContentPartPr/>
                <p14:nvPr/>
              </p14:nvContentPartPr>
              <p14:xfrm>
                <a:off x="1232520" y="3405596"/>
                <a:ext cx="227880" cy="3646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6AC7981A-2AD0-402F-9C15-3009D6574AE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228200" y="3401276"/>
                  <a:ext cx="23652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7D1BE20B-6275-45AB-9663-F86888D168F5}"/>
                    </a:ext>
                  </a:extLst>
                </p14:cNvPr>
                <p14:cNvContentPartPr/>
                <p14:nvPr/>
              </p14:nvContentPartPr>
              <p14:xfrm>
                <a:off x="1281840" y="3559316"/>
                <a:ext cx="179640" cy="216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7D1BE20B-6275-45AB-9663-F86888D168F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277520" y="3554996"/>
                  <a:ext cx="1882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122A7B7E-E295-44C9-B7F3-4E9C22F39127}"/>
                    </a:ext>
                  </a:extLst>
                </p14:cNvPr>
                <p14:cNvContentPartPr/>
                <p14:nvPr/>
              </p14:nvContentPartPr>
              <p14:xfrm>
                <a:off x="1896000" y="3355916"/>
                <a:ext cx="190080" cy="6141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122A7B7E-E295-44C9-B7F3-4E9C22F3912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891680" y="3351596"/>
                  <a:ext cx="198720" cy="62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E420F6BC-3173-4516-BB4E-57D41D6E93EF}"/>
                    </a:ext>
                  </a:extLst>
                </p14:cNvPr>
                <p14:cNvContentPartPr/>
                <p14:nvPr/>
              </p14:nvContentPartPr>
              <p14:xfrm>
                <a:off x="1603680" y="3719876"/>
                <a:ext cx="63000" cy="1364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E420F6BC-3173-4516-BB4E-57D41D6E93E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599360" y="3715556"/>
                  <a:ext cx="716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3D289A1-E81E-484B-BFF3-3B6245CC5FDF}"/>
                    </a:ext>
                  </a:extLst>
                </p14:cNvPr>
                <p14:cNvContentPartPr/>
                <p14:nvPr/>
              </p14:nvContentPartPr>
              <p14:xfrm>
                <a:off x="1657320" y="3566516"/>
                <a:ext cx="29160" cy="284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3D289A1-E81E-484B-BFF3-3B6245CC5FD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653000" y="3562196"/>
                  <a:ext cx="378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9FF44187-857E-4BBD-B05A-4AA465F6A6A7}"/>
                    </a:ext>
                  </a:extLst>
                </p14:cNvPr>
                <p14:cNvContentPartPr/>
                <p14:nvPr/>
              </p14:nvContentPartPr>
              <p14:xfrm>
                <a:off x="2102280" y="3115076"/>
                <a:ext cx="28800" cy="2718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9FF44187-857E-4BBD-B05A-4AA465F6A6A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097960" y="3110756"/>
                  <a:ext cx="374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FEC870D8-3C73-41EC-BEC9-8DCC2C55DE9B}"/>
                    </a:ext>
                  </a:extLst>
                </p14:cNvPr>
                <p14:cNvContentPartPr/>
                <p14:nvPr/>
              </p14:nvContentPartPr>
              <p14:xfrm>
                <a:off x="2107320" y="3139916"/>
                <a:ext cx="202320" cy="1936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FEC870D8-3C73-41EC-BEC9-8DCC2C55DE9B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103000" y="3135596"/>
                  <a:ext cx="2109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05B4851A-448C-4C7B-AE15-D52FC7F005EF}"/>
                    </a:ext>
                  </a:extLst>
                </p14:cNvPr>
                <p14:cNvContentPartPr/>
                <p14:nvPr/>
              </p14:nvContentPartPr>
              <p14:xfrm>
                <a:off x="2160600" y="3245756"/>
                <a:ext cx="142200" cy="1908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05B4851A-448C-4C7B-AE15-D52FC7F005EF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156280" y="3241436"/>
                  <a:ext cx="1508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BDCE7A3-8D2B-43FE-977C-03649CD99807}"/>
                    </a:ext>
                  </a:extLst>
                </p14:cNvPr>
                <p14:cNvContentPartPr/>
                <p14:nvPr/>
              </p14:nvContentPartPr>
              <p14:xfrm>
                <a:off x="3564240" y="3609356"/>
                <a:ext cx="596160" cy="2577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BDCE7A3-8D2B-43FE-977C-03649CD9980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3559920" y="3605036"/>
                  <a:ext cx="60480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37C4A8A-9253-45B7-8D86-394616C2047A}"/>
                    </a:ext>
                  </a:extLst>
                </p14:cNvPr>
                <p14:cNvContentPartPr/>
                <p14:nvPr/>
              </p14:nvContentPartPr>
              <p14:xfrm>
                <a:off x="4239960" y="3664436"/>
                <a:ext cx="238320" cy="2012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37C4A8A-9253-45B7-8D86-394616C2047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4235640" y="3660116"/>
                  <a:ext cx="2469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BA26602F-40B4-4459-BF60-C74C3D949B72}"/>
                    </a:ext>
                  </a:extLst>
                </p14:cNvPr>
                <p14:cNvContentPartPr/>
                <p14:nvPr/>
              </p14:nvContentPartPr>
              <p14:xfrm>
                <a:off x="5052480" y="3536996"/>
                <a:ext cx="285840" cy="2847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BA26602F-40B4-4459-BF60-C74C3D949B7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048160" y="3532676"/>
                  <a:ext cx="29448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125D5A16-34B7-4230-B550-DF13EDEFF81F}"/>
                    </a:ext>
                  </a:extLst>
                </p14:cNvPr>
                <p14:cNvContentPartPr/>
                <p14:nvPr/>
              </p14:nvContentPartPr>
              <p14:xfrm>
                <a:off x="5101800" y="3655436"/>
                <a:ext cx="186480" cy="324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125D5A16-34B7-4230-B550-DF13EDEFF81F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097480" y="3651116"/>
                  <a:ext cx="1951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FA6C47B-B991-4658-800E-15AC3C28BE2A}"/>
                    </a:ext>
                  </a:extLst>
                </p14:cNvPr>
                <p14:cNvContentPartPr/>
                <p14:nvPr/>
              </p14:nvContentPartPr>
              <p14:xfrm>
                <a:off x="5438400" y="3697556"/>
                <a:ext cx="73440" cy="1962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FA6C47B-B991-4658-800E-15AC3C28BE2A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434080" y="3693236"/>
                  <a:ext cx="820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9A59B97-4796-4288-999E-542F7C4B4145}"/>
                    </a:ext>
                  </a:extLst>
                </p14:cNvPr>
                <p14:cNvContentPartPr/>
                <p14:nvPr/>
              </p14:nvContentPartPr>
              <p14:xfrm>
                <a:off x="5674560" y="3584156"/>
                <a:ext cx="262080" cy="2707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9A59B97-4796-4288-999E-542F7C4B4145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5670240" y="3579836"/>
                  <a:ext cx="27072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DE349DE-8B76-4A37-AD24-9BE33E77A7F8}"/>
                    </a:ext>
                  </a:extLst>
                </p14:cNvPr>
                <p14:cNvContentPartPr/>
                <p14:nvPr/>
              </p14:nvContentPartPr>
              <p14:xfrm>
                <a:off x="5631720" y="3735356"/>
                <a:ext cx="186480" cy="190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DE349DE-8B76-4A37-AD24-9BE33E77A7F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5627400" y="3731036"/>
                  <a:ext cx="1951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B5CA093-E8FB-4193-A1DC-AB180FE611E6}"/>
                    </a:ext>
                  </a:extLst>
                </p14:cNvPr>
                <p14:cNvContentPartPr/>
                <p14:nvPr/>
              </p14:nvContentPartPr>
              <p14:xfrm>
                <a:off x="6253800" y="3379316"/>
                <a:ext cx="26280" cy="464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B5CA093-E8FB-4193-A1DC-AB180FE611E6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249480" y="3374996"/>
                  <a:ext cx="3492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D779161-CB54-409C-B1B0-943B4722C4E2}"/>
                    </a:ext>
                  </a:extLst>
                </p14:cNvPr>
                <p14:cNvContentPartPr/>
                <p14:nvPr/>
              </p14:nvContentPartPr>
              <p14:xfrm>
                <a:off x="6334440" y="3417836"/>
                <a:ext cx="21960" cy="4392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D779161-CB54-409C-B1B0-943B4722C4E2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330120" y="3413516"/>
                  <a:ext cx="3060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7EFE3B78-A5C5-4AA7-8E6E-0D7EBE754F34}"/>
                    </a:ext>
                  </a:extLst>
                </p14:cNvPr>
                <p14:cNvContentPartPr/>
                <p14:nvPr/>
              </p14:nvContentPartPr>
              <p14:xfrm>
                <a:off x="6174960" y="3257996"/>
                <a:ext cx="470160" cy="5605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7EFE3B78-A5C5-4AA7-8E6E-0D7EBE754F3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6170640" y="3253676"/>
                  <a:ext cx="47880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EA587DD9-8A74-4179-BA59-3AEFF78A819F}"/>
                    </a:ext>
                  </a:extLst>
                </p14:cNvPr>
                <p14:cNvContentPartPr/>
                <p14:nvPr/>
              </p14:nvContentPartPr>
              <p14:xfrm>
                <a:off x="7213200" y="3594236"/>
                <a:ext cx="254520" cy="2145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EA587DD9-8A74-4179-BA59-3AEFF78A819F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208880" y="3589916"/>
                  <a:ext cx="26316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CD37A54-07B2-4875-B45A-4E0CBC3DCE54}"/>
                    </a:ext>
                  </a:extLst>
                </p14:cNvPr>
                <p14:cNvContentPartPr/>
                <p14:nvPr/>
              </p14:nvContentPartPr>
              <p14:xfrm>
                <a:off x="7976400" y="3343676"/>
                <a:ext cx="378000" cy="3654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CD37A54-07B2-4875-B45A-4E0CBC3DCE5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972080" y="3339356"/>
                  <a:ext cx="38664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B3AA040E-A341-4F82-BD33-838101A070E9}"/>
                    </a:ext>
                  </a:extLst>
                </p14:cNvPr>
                <p14:cNvContentPartPr/>
                <p14:nvPr/>
              </p14:nvContentPartPr>
              <p14:xfrm>
                <a:off x="7989720" y="3540956"/>
                <a:ext cx="212400" cy="1098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B3AA040E-A341-4F82-BD33-838101A070E9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985400" y="3536636"/>
                  <a:ext cx="22104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4DBB9E1-5224-40F4-835D-B5F1808B4902}"/>
                    </a:ext>
                  </a:extLst>
                </p14:cNvPr>
                <p14:cNvContentPartPr/>
                <p14:nvPr/>
              </p14:nvContentPartPr>
              <p14:xfrm>
                <a:off x="8580480" y="3470396"/>
                <a:ext cx="198720" cy="2325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4DBB9E1-5224-40F4-835D-B5F1808B490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576160" y="3466076"/>
                  <a:ext cx="2073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0A3A801-DDEA-4694-9C41-1B7B00EF909A}"/>
                    </a:ext>
                  </a:extLst>
                </p14:cNvPr>
                <p14:cNvContentPartPr/>
                <p14:nvPr/>
              </p14:nvContentPartPr>
              <p14:xfrm>
                <a:off x="8545560" y="3595676"/>
                <a:ext cx="198000" cy="316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0A3A801-DDEA-4694-9C41-1B7B00EF909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541240" y="3591356"/>
                  <a:ext cx="2066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C2F005B0-4433-43A4-BE3E-29461126EDA7}"/>
                    </a:ext>
                  </a:extLst>
                </p14:cNvPr>
                <p14:cNvContentPartPr/>
                <p14:nvPr/>
              </p14:nvContentPartPr>
              <p14:xfrm>
                <a:off x="9251520" y="2857316"/>
                <a:ext cx="269640" cy="1566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C2F005B0-4433-43A4-BE3E-29461126EDA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247200" y="2852996"/>
                  <a:ext cx="2782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3194DD0-4B25-43AD-96B6-68E06AF5E2B3}"/>
                    </a:ext>
                  </a:extLst>
                </p14:cNvPr>
                <p14:cNvContentPartPr/>
                <p14:nvPr/>
              </p14:nvContentPartPr>
              <p14:xfrm>
                <a:off x="9583800" y="2591996"/>
                <a:ext cx="263160" cy="4669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3194DD0-4B25-43AD-96B6-68E06AF5E2B3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9579480" y="2587676"/>
                  <a:ext cx="27180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9581E78-B8BF-48F1-9123-A7151F8E405A}"/>
                    </a:ext>
                  </a:extLst>
                </p14:cNvPr>
                <p14:cNvContentPartPr/>
                <p14:nvPr/>
              </p14:nvContentPartPr>
              <p14:xfrm>
                <a:off x="9709800" y="2937236"/>
                <a:ext cx="142560" cy="1468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9581E78-B8BF-48F1-9123-A7151F8E405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9705480" y="2932916"/>
                  <a:ext cx="1512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38D4482-C98A-42EA-927D-C24BAE80DED6}"/>
                    </a:ext>
                  </a:extLst>
                </p14:cNvPr>
                <p14:cNvContentPartPr/>
                <p14:nvPr/>
              </p14:nvContentPartPr>
              <p14:xfrm>
                <a:off x="9918960" y="2823836"/>
                <a:ext cx="181440" cy="2520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38D4482-C98A-42EA-927D-C24BAE80DED6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9914640" y="2819516"/>
                  <a:ext cx="1900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3EB1ADE2-6ED1-4AB7-A286-FC0A0917F02B}"/>
                    </a:ext>
                  </a:extLst>
                </p14:cNvPr>
                <p14:cNvContentPartPr/>
                <p14:nvPr/>
              </p14:nvContentPartPr>
              <p14:xfrm>
                <a:off x="10105800" y="2924636"/>
                <a:ext cx="268560" cy="1544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3EB1ADE2-6ED1-4AB7-A286-FC0A0917F02B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101480" y="2920316"/>
                  <a:ext cx="2772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C854FD78-BBE1-40F3-9676-B434BF6034AD}"/>
                    </a:ext>
                  </a:extLst>
                </p14:cNvPr>
                <p14:cNvContentPartPr/>
                <p14:nvPr/>
              </p14:nvContentPartPr>
              <p14:xfrm>
                <a:off x="10446000" y="2592716"/>
                <a:ext cx="43560" cy="4712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C854FD78-BBE1-40F3-9676-B434BF6034AD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0441680" y="2588396"/>
                  <a:ext cx="5220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7930055-8F6A-450F-8DF9-E8C86853FA49}"/>
                    </a:ext>
                  </a:extLst>
                </p14:cNvPr>
                <p14:cNvContentPartPr/>
                <p14:nvPr/>
              </p14:nvContentPartPr>
              <p14:xfrm>
                <a:off x="10294440" y="2791796"/>
                <a:ext cx="313200" cy="15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7930055-8F6A-450F-8DF9-E8C86853FA49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0290120" y="2787476"/>
                  <a:ext cx="3218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7B6786F0-63A8-46D6-9F2C-B10905915809}"/>
                    </a:ext>
                  </a:extLst>
                </p14:cNvPr>
                <p14:cNvContentPartPr/>
                <p14:nvPr/>
              </p14:nvContentPartPr>
              <p14:xfrm>
                <a:off x="10624920" y="2835356"/>
                <a:ext cx="81720" cy="2556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7B6786F0-63A8-46D6-9F2C-B1090591580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620600" y="2831036"/>
                  <a:ext cx="903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A9BD49FE-6E5C-42E8-8841-D2EADF92178E}"/>
                    </a:ext>
                  </a:extLst>
                </p14:cNvPr>
                <p14:cNvContentPartPr/>
                <p14:nvPr/>
              </p14:nvContentPartPr>
              <p14:xfrm>
                <a:off x="10956840" y="2893316"/>
                <a:ext cx="394560" cy="1904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A9BD49FE-6E5C-42E8-8841-D2EADF92178E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0952520" y="2888996"/>
                  <a:ext cx="4032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566B73B-6ED2-4DAA-AEE1-74D2934AA154}"/>
                    </a:ext>
                  </a:extLst>
                </p14:cNvPr>
                <p14:cNvContentPartPr/>
                <p14:nvPr/>
              </p14:nvContentPartPr>
              <p14:xfrm>
                <a:off x="11447880" y="2761916"/>
                <a:ext cx="318240" cy="3700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566B73B-6ED2-4DAA-AEE1-74D2934AA154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1443560" y="2757596"/>
                  <a:ext cx="32688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0FEA5F4-6718-4079-8EC3-25973718F188}"/>
                    </a:ext>
                  </a:extLst>
                </p14:cNvPr>
                <p14:cNvContentPartPr/>
                <p14:nvPr/>
              </p14:nvContentPartPr>
              <p14:xfrm>
                <a:off x="11511960" y="2966756"/>
                <a:ext cx="291600" cy="1360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0FEA5F4-6718-4079-8EC3-25973718F188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1507640" y="2962436"/>
                  <a:ext cx="30024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4C274F18-70CE-4777-973B-67AD34E15CF1}"/>
                    </a:ext>
                  </a:extLst>
                </p14:cNvPr>
                <p14:cNvContentPartPr/>
                <p14:nvPr/>
              </p14:nvContentPartPr>
              <p14:xfrm>
                <a:off x="9091320" y="3304436"/>
                <a:ext cx="19440" cy="4590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4C274F18-70CE-4777-973B-67AD34E15CF1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087000" y="3300116"/>
                  <a:ext cx="28080" cy="4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83C59EDC-FEF6-408E-8F46-2B2D86E356DE}"/>
                    </a:ext>
                  </a:extLst>
                </p14:cNvPr>
                <p14:cNvContentPartPr/>
                <p14:nvPr/>
              </p14:nvContentPartPr>
              <p14:xfrm>
                <a:off x="9156840" y="3382196"/>
                <a:ext cx="25920" cy="3733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83C59EDC-FEF6-408E-8F46-2B2D86E356D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9152520" y="3377876"/>
                  <a:ext cx="34560" cy="38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AC95D37F-FFA7-4752-B718-684F0FF9DBF3}"/>
                    </a:ext>
                  </a:extLst>
                </p14:cNvPr>
                <p14:cNvContentPartPr/>
                <p14:nvPr/>
              </p14:nvContentPartPr>
              <p14:xfrm>
                <a:off x="9112560" y="3281036"/>
                <a:ext cx="348840" cy="43992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AC95D37F-FFA7-4752-B718-684F0FF9DBF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108240" y="3276716"/>
                  <a:ext cx="357480" cy="44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14B1C582-DF41-4681-9E4C-84F45FF61DC1}"/>
                    </a:ext>
                  </a:extLst>
                </p14:cNvPr>
                <p14:cNvContentPartPr/>
                <p14:nvPr/>
              </p14:nvContentPartPr>
              <p14:xfrm>
                <a:off x="1363200" y="2227316"/>
                <a:ext cx="120600" cy="1839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14B1C582-DF41-4681-9E4C-84F45FF61DC1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358880" y="2222996"/>
                  <a:ext cx="129240" cy="192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BE53D92B-8AE4-4E63-94B7-10728E9FB7B7}"/>
                  </a:ext>
                </a:extLst>
              </p14:cNvPr>
              <p14:cNvContentPartPr/>
              <p14:nvPr/>
            </p14:nvContentPartPr>
            <p14:xfrm>
              <a:off x="3733440" y="2233076"/>
              <a:ext cx="35640" cy="11736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BE53D92B-8AE4-4E63-94B7-10728E9FB7B7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3729120" y="2228756"/>
                <a:ext cx="44280" cy="12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uppo 44">
            <a:extLst>
              <a:ext uri="{FF2B5EF4-FFF2-40B4-BE49-F238E27FC236}">
                <a16:creationId xmlns:a16="http://schemas.microsoft.com/office/drawing/2014/main" id="{E30E58DB-BA64-4430-8AA5-D886D010BE25}"/>
              </a:ext>
            </a:extLst>
          </p:cNvPr>
          <p:cNvGrpSpPr/>
          <p:nvPr/>
        </p:nvGrpSpPr>
        <p:grpSpPr>
          <a:xfrm>
            <a:off x="3948720" y="123476"/>
            <a:ext cx="718560" cy="269640"/>
            <a:chOff x="3948720" y="123476"/>
            <a:chExt cx="718560" cy="26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7A8E83D-420E-4E25-BA68-497EE0F9ECE4}"/>
                    </a:ext>
                  </a:extLst>
                </p14:cNvPr>
                <p14:cNvContentPartPr/>
                <p14:nvPr/>
              </p14:nvContentPartPr>
              <p14:xfrm>
                <a:off x="3957000" y="278996"/>
                <a:ext cx="71280" cy="1141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7A8E83D-420E-4E25-BA68-497EE0F9ECE4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3948000" y="270356"/>
                  <a:ext cx="889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A246971E-FD7A-4EF9-819E-CB95FB1F4FD5}"/>
                    </a:ext>
                  </a:extLst>
                </p14:cNvPr>
                <p14:cNvContentPartPr/>
                <p14:nvPr/>
              </p14:nvContentPartPr>
              <p14:xfrm>
                <a:off x="3948720" y="123476"/>
                <a:ext cx="15840" cy="374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A246971E-FD7A-4EF9-819E-CB95FB1F4FD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3939720" y="114476"/>
                  <a:ext cx="334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1EFEB625-1B42-4224-B593-36C4C27813AD}"/>
                    </a:ext>
                  </a:extLst>
                </p14:cNvPr>
                <p14:cNvContentPartPr/>
                <p14:nvPr/>
              </p14:nvContentPartPr>
              <p14:xfrm>
                <a:off x="4131600" y="214916"/>
                <a:ext cx="218520" cy="1490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1EFEB625-1B42-4224-B593-36C4C27813AD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4122600" y="206276"/>
                  <a:ext cx="2361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3279A1E-7D38-4F94-A4AC-E499A5DEEC34}"/>
                    </a:ext>
                  </a:extLst>
                </p14:cNvPr>
                <p14:cNvContentPartPr/>
                <p14:nvPr/>
              </p14:nvContentPartPr>
              <p14:xfrm>
                <a:off x="4486920" y="196916"/>
                <a:ext cx="180360" cy="1720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3279A1E-7D38-4F94-A4AC-E499A5DEEC34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477920" y="187916"/>
                  <a:ext cx="198000" cy="18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CC4B16A3-93D6-4C3D-B6BA-C8F133DA3E49}"/>
              </a:ext>
            </a:extLst>
          </p:cNvPr>
          <p:cNvGrpSpPr/>
          <p:nvPr/>
        </p:nvGrpSpPr>
        <p:grpSpPr>
          <a:xfrm>
            <a:off x="4858080" y="28076"/>
            <a:ext cx="2414160" cy="424440"/>
            <a:chOff x="4858080" y="28076"/>
            <a:chExt cx="2414160" cy="42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307FB17A-F996-4550-B031-531F23A48BEC}"/>
                    </a:ext>
                  </a:extLst>
                </p14:cNvPr>
                <p14:cNvContentPartPr/>
                <p14:nvPr/>
              </p14:nvContentPartPr>
              <p14:xfrm>
                <a:off x="4858080" y="264956"/>
                <a:ext cx="74520" cy="882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307FB17A-F996-4550-B031-531F23A48BEC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4849080" y="255956"/>
                  <a:ext cx="9216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50D126F1-5AC7-4DE3-864C-F22DCFF18215}"/>
                    </a:ext>
                  </a:extLst>
                </p14:cNvPr>
                <p14:cNvContentPartPr/>
                <p14:nvPr/>
              </p14:nvContentPartPr>
              <p14:xfrm>
                <a:off x="4890120" y="194396"/>
                <a:ext cx="30600" cy="450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50D126F1-5AC7-4DE3-864C-F22DCFF18215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4881120" y="185756"/>
                  <a:ext cx="482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11BC9783-D936-4DBA-9B16-C73959681558}"/>
                    </a:ext>
                  </a:extLst>
                </p14:cNvPr>
                <p14:cNvContentPartPr/>
                <p14:nvPr/>
              </p14:nvContentPartPr>
              <p14:xfrm>
                <a:off x="5055720" y="262436"/>
                <a:ext cx="187920" cy="13464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11BC9783-D936-4DBA-9B16-C73959681558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5047080" y="253796"/>
                  <a:ext cx="2055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4C764B4B-7FFD-4051-85BA-1085E9D7B853}"/>
                    </a:ext>
                  </a:extLst>
                </p14:cNvPr>
                <p14:cNvContentPartPr/>
                <p14:nvPr/>
              </p14:nvContentPartPr>
              <p14:xfrm>
                <a:off x="5226720" y="28076"/>
                <a:ext cx="429120" cy="3783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4C764B4B-7FFD-4051-85BA-1085E9D7B853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5217720" y="19076"/>
                  <a:ext cx="44676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1B6AC569-0456-4D28-B327-8EB7437E2FF3}"/>
                    </a:ext>
                  </a:extLst>
                </p14:cNvPr>
                <p14:cNvContentPartPr/>
                <p14:nvPr/>
              </p14:nvContentPartPr>
              <p14:xfrm>
                <a:off x="5799120" y="263516"/>
                <a:ext cx="167760" cy="1317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1B6AC569-0456-4D28-B327-8EB7437E2FF3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5790480" y="254876"/>
                  <a:ext cx="18540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6ABF1B95-5914-46C9-859C-AAAC6DD97EA4}"/>
                    </a:ext>
                  </a:extLst>
                </p14:cNvPr>
                <p14:cNvContentPartPr/>
                <p14:nvPr/>
              </p14:nvContentPartPr>
              <p14:xfrm>
                <a:off x="6096840" y="291596"/>
                <a:ext cx="76680" cy="792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6ABF1B95-5914-46C9-859C-AAAC6DD97EA4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6088200" y="282956"/>
                  <a:ext cx="943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13A424C0-735B-4E13-A359-65E909E09FED}"/>
                    </a:ext>
                  </a:extLst>
                </p14:cNvPr>
                <p14:cNvContentPartPr/>
                <p14:nvPr/>
              </p14:nvContentPartPr>
              <p14:xfrm>
                <a:off x="6086760" y="137516"/>
                <a:ext cx="25920" cy="342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13A424C0-735B-4E13-A359-65E909E09FE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6077760" y="128516"/>
                  <a:ext cx="4356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684F8375-76E0-4B53-ADC2-F9596F8F44FE}"/>
                    </a:ext>
                  </a:extLst>
                </p14:cNvPr>
                <p14:cNvContentPartPr/>
                <p14:nvPr/>
              </p14:nvContentPartPr>
              <p14:xfrm>
                <a:off x="6272520" y="104036"/>
                <a:ext cx="286560" cy="3178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684F8375-76E0-4B53-ADC2-F9596F8F44FE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6263520" y="95396"/>
                  <a:ext cx="30420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7ECC00F6-E645-4861-9BA2-553BFB929951}"/>
                    </a:ext>
                  </a:extLst>
                </p14:cNvPr>
                <p14:cNvContentPartPr/>
                <p14:nvPr/>
              </p14:nvContentPartPr>
              <p14:xfrm>
                <a:off x="6645480" y="314276"/>
                <a:ext cx="66960" cy="892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7ECC00F6-E645-4861-9BA2-553BFB929951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6636480" y="305276"/>
                  <a:ext cx="84600" cy="10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C3700502-A6F2-48AE-873E-C1CD7CF33606}"/>
                    </a:ext>
                  </a:extLst>
                </p14:cNvPr>
                <p14:cNvContentPartPr/>
                <p14:nvPr/>
              </p14:nvContentPartPr>
              <p14:xfrm>
                <a:off x="6633960" y="204116"/>
                <a:ext cx="25920" cy="356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C3700502-A6F2-48AE-873E-C1CD7CF33606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6624960" y="195116"/>
                  <a:ext cx="4356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06F0CF1C-DD8E-45D8-A7C9-19CCB769D605}"/>
                    </a:ext>
                  </a:extLst>
                </p14:cNvPr>
                <p14:cNvContentPartPr/>
                <p14:nvPr/>
              </p14:nvContentPartPr>
              <p14:xfrm>
                <a:off x="6830520" y="53636"/>
                <a:ext cx="207000" cy="3783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06F0CF1C-DD8E-45D8-A7C9-19CCB769D60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821880" y="44996"/>
                  <a:ext cx="22464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5C9C7A5D-C830-4B08-895D-C80CD011A5FD}"/>
                    </a:ext>
                  </a:extLst>
                </p14:cNvPr>
                <p14:cNvContentPartPr/>
                <p14:nvPr/>
              </p14:nvContentPartPr>
              <p14:xfrm>
                <a:off x="7047960" y="304196"/>
                <a:ext cx="224280" cy="1483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5C9C7A5D-C830-4B08-895D-C80CD011A5FD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039320" y="295556"/>
                  <a:ext cx="241920" cy="165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E9A39AD4-85A1-402A-A156-378D204201FE}"/>
                  </a:ext>
                </a:extLst>
              </p14:cNvPr>
              <p14:cNvContentPartPr/>
              <p14:nvPr/>
            </p14:nvContentPartPr>
            <p14:xfrm>
              <a:off x="3872076" y="450737"/>
              <a:ext cx="3641040" cy="13608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E9A39AD4-85A1-402A-A156-378D204201FE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3863436" y="442097"/>
                <a:ext cx="3658680" cy="153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3738120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:a16="http://schemas.microsoft.com/office/drawing/2014/main" id="{09187F88-60B6-4560-8919-68064E56D161}"/>
              </a:ext>
            </a:extLst>
          </p:cNvPr>
          <p:cNvGrpSpPr/>
          <p:nvPr/>
        </p:nvGrpSpPr>
        <p:grpSpPr>
          <a:xfrm>
            <a:off x="99240" y="149756"/>
            <a:ext cx="1008000" cy="413280"/>
            <a:chOff x="99240" y="149756"/>
            <a:chExt cx="1008000" cy="41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12A5E74-3738-47AB-A94E-EB0932C0DA0C}"/>
                    </a:ext>
                  </a:extLst>
                </p14:cNvPr>
                <p14:cNvContentPartPr/>
                <p14:nvPr/>
              </p14:nvContentPartPr>
              <p14:xfrm>
                <a:off x="99240" y="149756"/>
                <a:ext cx="541080" cy="4039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12A5E74-3738-47AB-A94E-EB0932C0DA0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920" y="145436"/>
                  <a:ext cx="549720" cy="41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79192118-01F7-4F72-B048-92B52769E155}"/>
                    </a:ext>
                  </a:extLst>
                </p14:cNvPr>
                <p14:cNvContentPartPr/>
                <p14:nvPr/>
              </p14:nvContentPartPr>
              <p14:xfrm>
                <a:off x="711240" y="354236"/>
                <a:ext cx="352800" cy="2088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79192118-01F7-4F72-B048-92B52769E15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06920" y="349916"/>
                  <a:ext cx="3614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E0C1F13-FD0B-44E8-9A8E-8E92BA197DF1}"/>
                    </a:ext>
                  </a:extLst>
                </p14:cNvPr>
                <p14:cNvContentPartPr/>
                <p14:nvPr/>
              </p14:nvContentPartPr>
              <p14:xfrm>
                <a:off x="917520" y="242276"/>
                <a:ext cx="189720" cy="918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E0C1F13-FD0B-44E8-9A8E-8E92BA197DF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13200" y="237956"/>
                  <a:ext cx="198360" cy="10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" name="Gruppo 8">
            <a:extLst>
              <a:ext uri="{FF2B5EF4-FFF2-40B4-BE49-F238E27FC236}">
                <a16:creationId xmlns:a16="http://schemas.microsoft.com/office/drawing/2014/main" id="{151D2712-2F86-42F6-8B5B-E3F9B73E5B85}"/>
              </a:ext>
            </a:extLst>
          </p:cNvPr>
          <p:cNvGrpSpPr/>
          <p:nvPr/>
        </p:nvGrpSpPr>
        <p:grpSpPr>
          <a:xfrm>
            <a:off x="1419720" y="93956"/>
            <a:ext cx="732600" cy="489600"/>
            <a:chOff x="1419720" y="93956"/>
            <a:chExt cx="73260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68ECB0C-BBD1-4284-8069-65B6BBF8410C}"/>
                    </a:ext>
                  </a:extLst>
                </p14:cNvPr>
                <p14:cNvContentPartPr/>
                <p14:nvPr/>
              </p14:nvContentPartPr>
              <p14:xfrm>
                <a:off x="1419720" y="389876"/>
                <a:ext cx="227880" cy="1522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68ECB0C-BBD1-4284-8069-65B6BBF8410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15400" y="385556"/>
                  <a:ext cx="2365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6346E90A-A219-4B62-805C-B71F6AE28AF2}"/>
                    </a:ext>
                  </a:extLst>
                </p14:cNvPr>
                <p14:cNvContentPartPr/>
                <p14:nvPr/>
              </p14:nvContentPartPr>
              <p14:xfrm>
                <a:off x="1583880" y="93956"/>
                <a:ext cx="287640" cy="4582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6346E90A-A219-4B62-805C-B71F6AE28AF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79560" y="89636"/>
                  <a:ext cx="29628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2C18B9A-8813-4952-B5C7-99129A09B6D5}"/>
                    </a:ext>
                  </a:extLst>
                </p14:cNvPr>
                <p14:cNvContentPartPr/>
                <p14:nvPr/>
              </p14:nvContentPartPr>
              <p14:xfrm>
                <a:off x="1929120" y="360356"/>
                <a:ext cx="223200" cy="2232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2C18B9A-8813-4952-B5C7-99129A09B6D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924800" y="356036"/>
                  <a:ext cx="231840" cy="23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FD9C1421-88EB-42F9-83F0-0E1FC1934447}"/>
              </a:ext>
            </a:extLst>
          </p:cNvPr>
          <p:cNvGrpSpPr/>
          <p:nvPr/>
        </p:nvGrpSpPr>
        <p:grpSpPr>
          <a:xfrm>
            <a:off x="3486840" y="61196"/>
            <a:ext cx="1028880" cy="497160"/>
            <a:chOff x="3486840" y="61196"/>
            <a:chExt cx="1028880" cy="49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82A9B5F7-2D4C-49EB-BCE9-198FE7ED182C}"/>
                    </a:ext>
                  </a:extLst>
                </p14:cNvPr>
                <p14:cNvContentPartPr/>
                <p14:nvPr/>
              </p14:nvContentPartPr>
              <p14:xfrm>
                <a:off x="3486840" y="195836"/>
                <a:ext cx="249120" cy="3196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82A9B5F7-2D4C-49EB-BCE9-198FE7ED182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482520" y="191516"/>
                  <a:ext cx="25776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C3285B01-23AD-4CCD-9487-2985EAE6D5CB}"/>
                    </a:ext>
                  </a:extLst>
                </p14:cNvPr>
                <p14:cNvContentPartPr/>
                <p14:nvPr/>
              </p14:nvContentPartPr>
              <p14:xfrm>
                <a:off x="3547320" y="368996"/>
                <a:ext cx="193320" cy="190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C3285B01-23AD-4CCD-9487-2985EAE6D5C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543000" y="364676"/>
                  <a:ext cx="2019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7D2AE50-D63D-4F8E-B83C-C0A4E62774A9}"/>
                    </a:ext>
                  </a:extLst>
                </p14:cNvPr>
                <p14:cNvContentPartPr/>
                <p14:nvPr/>
              </p14:nvContentPartPr>
              <p14:xfrm>
                <a:off x="3864480" y="61196"/>
                <a:ext cx="153360" cy="1814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7D2AE50-D63D-4F8E-B83C-C0A4E62774A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860160" y="56876"/>
                  <a:ext cx="1620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49F667B7-D968-4A29-B513-0DF22660555D}"/>
                    </a:ext>
                  </a:extLst>
                </p14:cNvPr>
                <p14:cNvContentPartPr/>
                <p14:nvPr/>
              </p14:nvContentPartPr>
              <p14:xfrm>
                <a:off x="3933600" y="173156"/>
                <a:ext cx="23760" cy="1605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49F667B7-D968-4A29-B513-0DF22660555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29280" y="168836"/>
                  <a:ext cx="324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15A589A-2644-4F3F-B1A5-F5AE02506CDA}"/>
                    </a:ext>
                  </a:extLst>
                </p14:cNvPr>
                <p14:cNvContentPartPr/>
                <p14:nvPr/>
              </p14:nvContentPartPr>
              <p14:xfrm>
                <a:off x="4122600" y="403196"/>
                <a:ext cx="234000" cy="187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15A589A-2644-4F3F-B1A5-F5AE02506CD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118280" y="398876"/>
                  <a:ext cx="2426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86EA161-5D04-4281-AD3D-B2DFA50F842D}"/>
                    </a:ext>
                  </a:extLst>
                </p14:cNvPr>
                <p14:cNvContentPartPr/>
                <p14:nvPr/>
              </p14:nvContentPartPr>
              <p14:xfrm>
                <a:off x="4222320" y="352076"/>
                <a:ext cx="16200" cy="154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86EA161-5D04-4281-AD3D-B2DFA50F842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18000" y="347756"/>
                  <a:ext cx="248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FCF96C9-A8A7-4065-81E5-3B79E4812860}"/>
                    </a:ext>
                  </a:extLst>
                </p14:cNvPr>
                <p14:cNvContentPartPr/>
                <p14:nvPr/>
              </p14:nvContentPartPr>
              <p14:xfrm>
                <a:off x="4485480" y="287276"/>
                <a:ext cx="30240" cy="2710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FCF96C9-A8A7-4065-81E5-3B79E481286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81160" y="282956"/>
                  <a:ext cx="38880" cy="27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412B8462-5EF5-4BEF-98CA-02844699FE4C}"/>
              </a:ext>
            </a:extLst>
          </p:cNvPr>
          <p:cNvGrpSpPr/>
          <p:nvPr/>
        </p:nvGrpSpPr>
        <p:grpSpPr>
          <a:xfrm>
            <a:off x="5335440" y="323636"/>
            <a:ext cx="892440" cy="225000"/>
            <a:chOff x="5335440" y="323636"/>
            <a:chExt cx="892440" cy="22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FB5470B7-717F-45B3-B633-BDFF57A78E93}"/>
                    </a:ext>
                  </a:extLst>
                </p14:cNvPr>
                <p14:cNvContentPartPr/>
                <p14:nvPr/>
              </p14:nvContentPartPr>
              <p14:xfrm>
                <a:off x="5335440" y="323636"/>
                <a:ext cx="266040" cy="2246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FB5470B7-717F-45B3-B633-BDFF57A78E9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331120" y="319316"/>
                  <a:ext cx="2746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B2CB400A-7EA2-4BF9-AE3A-B869AF0CA2BE}"/>
                    </a:ext>
                  </a:extLst>
                </p14:cNvPr>
                <p14:cNvContentPartPr/>
                <p14:nvPr/>
              </p14:nvContentPartPr>
              <p14:xfrm>
                <a:off x="5664840" y="362156"/>
                <a:ext cx="258480" cy="1508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B2CB400A-7EA2-4BF9-AE3A-B869AF0CA2B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660520" y="357836"/>
                  <a:ext cx="2671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4230836-86A3-4986-B827-395AB40EEBF6}"/>
                    </a:ext>
                  </a:extLst>
                </p14:cNvPr>
                <p14:cNvContentPartPr/>
                <p14:nvPr/>
              </p14:nvContentPartPr>
              <p14:xfrm>
                <a:off x="5964720" y="336236"/>
                <a:ext cx="263160" cy="2124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4230836-86A3-4986-B827-395AB40EEBF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960400" y="331916"/>
                  <a:ext cx="271800" cy="22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8E33366D-2B70-4F93-9B79-F4EC0B3FA6BF}"/>
              </a:ext>
            </a:extLst>
          </p:cNvPr>
          <p:cNvGrpSpPr/>
          <p:nvPr/>
        </p:nvGrpSpPr>
        <p:grpSpPr>
          <a:xfrm>
            <a:off x="6676080" y="177116"/>
            <a:ext cx="275040" cy="353880"/>
            <a:chOff x="6676080" y="177116"/>
            <a:chExt cx="275040" cy="35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1D6458B-9D88-40EC-B7A3-E4546612A3E3}"/>
                    </a:ext>
                  </a:extLst>
                </p14:cNvPr>
                <p14:cNvContentPartPr/>
                <p14:nvPr/>
              </p14:nvContentPartPr>
              <p14:xfrm>
                <a:off x="6676080" y="320756"/>
                <a:ext cx="188640" cy="2102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1D6458B-9D88-40EC-B7A3-E4546612A3E3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671760" y="316436"/>
                  <a:ext cx="1972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D67517E6-3C63-42F6-A750-DC04383ADE6B}"/>
                    </a:ext>
                  </a:extLst>
                </p14:cNvPr>
                <p14:cNvContentPartPr/>
                <p14:nvPr/>
              </p14:nvContentPartPr>
              <p14:xfrm>
                <a:off x="6688320" y="177116"/>
                <a:ext cx="262800" cy="669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D67517E6-3C63-42F6-A750-DC04383ADE6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684000" y="172796"/>
                  <a:ext cx="27144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E82C0974-004C-46D5-A837-FC1872674B95}"/>
              </a:ext>
            </a:extLst>
          </p:cNvPr>
          <p:cNvGrpSpPr/>
          <p:nvPr/>
        </p:nvGrpSpPr>
        <p:grpSpPr>
          <a:xfrm>
            <a:off x="7407600" y="96836"/>
            <a:ext cx="4693680" cy="756360"/>
            <a:chOff x="7407600" y="96836"/>
            <a:chExt cx="4693680" cy="75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F257AB78-7007-4956-8337-1680F3E7A1BE}"/>
                    </a:ext>
                  </a:extLst>
                </p14:cNvPr>
                <p14:cNvContentPartPr/>
                <p14:nvPr/>
              </p14:nvContentPartPr>
              <p14:xfrm>
                <a:off x="7407600" y="389156"/>
                <a:ext cx="69480" cy="1468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F257AB78-7007-4956-8337-1680F3E7A1B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403280" y="384836"/>
                  <a:ext cx="781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BAF7450F-7C58-43D8-957D-43E6F6BE7CB4}"/>
                    </a:ext>
                  </a:extLst>
                </p14:cNvPr>
                <p14:cNvContentPartPr/>
                <p14:nvPr/>
              </p14:nvContentPartPr>
              <p14:xfrm>
                <a:off x="7429560" y="295556"/>
                <a:ext cx="27720" cy="259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BAF7450F-7C58-43D8-957D-43E6F6BE7CB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425240" y="291236"/>
                  <a:ext cx="36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D0B47116-D0C0-4CCC-BFE3-806CE5A52537}"/>
                    </a:ext>
                  </a:extLst>
                </p14:cNvPr>
                <p14:cNvContentPartPr/>
                <p14:nvPr/>
              </p14:nvContentPartPr>
              <p14:xfrm>
                <a:off x="7685520" y="354956"/>
                <a:ext cx="284400" cy="1998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D0B47116-D0C0-4CCC-BFE3-806CE5A5253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681200" y="350636"/>
                  <a:ext cx="2930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6A34D3C-E166-4024-ADCC-FAFA9599CC5F}"/>
                    </a:ext>
                  </a:extLst>
                </p14:cNvPr>
                <p14:cNvContentPartPr/>
                <p14:nvPr/>
              </p14:nvContentPartPr>
              <p14:xfrm>
                <a:off x="8078280" y="383756"/>
                <a:ext cx="531360" cy="1922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6A34D3C-E166-4024-ADCC-FAFA9599CC5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073960" y="379436"/>
                  <a:ext cx="5400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468C4D0-089A-43BA-BBBF-7F987F7DB0DC}"/>
                    </a:ext>
                  </a:extLst>
                </p14:cNvPr>
                <p14:cNvContentPartPr/>
                <p14:nvPr/>
              </p14:nvContentPartPr>
              <p14:xfrm>
                <a:off x="8513520" y="321116"/>
                <a:ext cx="25200" cy="13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468C4D0-089A-43BA-BBBF-7F987F7DB0D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509200" y="316796"/>
                  <a:ext cx="338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A266734-4279-4B82-86BF-8F8FBB84F103}"/>
                    </a:ext>
                  </a:extLst>
                </p14:cNvPr>
                <p14:cNvContentPartPr/>
                <p14:nvPr/>
              </p14:nvContentPartPr>
              <p14:xfrm>
                <a:off x="8790000" y="345956"/>
                <a:ext cx="208440" cy="1846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A266734-4279-4B82-86BF-8F8FBB84F10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785680" y="341636"/>
                  <a:ext cx="2170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B1F4643D-6F62-4740-A622-483F961D3A7D}"/>
                    </a:ext>
                  </a:extLst>
                </p14:cNvPr>
                <p14:cNvContentPartPr/>
                <p14:nvPr/>
              </p14:nvContentPartPr>
              <p14:xfrm>
                <a:off x="9048120" y="119516"/>
                <a:ext cx="420480" cy="418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B1F4643D-6F62-4740-A622-483F961D3A7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43800" y="115196"/>
                  <a:ext cx="42912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0892AA4-C38C-409B-8D0A-1DF07F546E45}"/>
                    </a:ext>
                  </a:extLst>
                </p14:cNvPr>
                <p14:cNvContentPartPr/>
                <p14:nvPr/>
              </p14:nvContentPartPr>
              <p14:xfrm>
                <a:off x="9584880" y="368636"/>
                <a:ext cx="452880" cy="1706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0892AA4-C38C-409B-8D0A-1DF07F546E4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580560" y="364316"/>
                  <a:ext cx="4615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0F577D47-00D9-4E0E-9CE7-B4C626EDFBAC}"/>
                    </a:ext>
                  </a:extLst>
                </p14:cNvPr>
                <p14:cNvContentPartPr/>
                <p14:nvPr/>
              </p14:nvContentPartPr>
              <p14:xfrm>
                <a:off x="9923280" y="348116"/>
                <a:ext cx="29160" cy="86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0F577D47-00D9-4E0E-9CE7-B4C626EDFBA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918960" y="343796"/>
                  <a:ext cx="37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61B265E-D334-4B1C-9040-50176AE50AC4}"/>
                    </a:ext>
                  </a:extLst>
                </p14:cNvPr>
                <p14:cNvContentPartPr/>
                <p14:nvPr/>
              </p14:nvContentPartPr>
              <p14:xfrm>
                <a:off x="10127040" y="97196"/>
                <a:ext cx="292680" cy="4622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61B265E-D334-4B1C-9040-50176AE50AC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122720" y="92876"/>
                  <a:ext cx="30132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B6067144-5B18-4E65-AD9D-FBCD0167EE15}"/>
                    </a:ext>
                  </a:extLst>
                </p14:cNvPr>
                <p14:cNvContentPartPr/>
                <p14:nvPr/>
              </p14:nvContentPartPr>
              <p14:xfrm>
                <a:off x="10475520" y="291596"/>
                <a:ext cx="57960" cy="2019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B6067144-5B18-4E65-AD9D-FBCD0167EE1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471200" y="287276"/>
                  <a:ext cx="66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C113FC41-EE91-4A17-9D2F-DDF62145C0F9}"/>
                    </a:ext>
                  </a:extLst>
                </p14:cNvPr>
                <p14:cNvContentPartPr/>
                <p14:nvPr/>
              </p14:nvContentPartPr>
              <p14:xfrm>
                <a:off x="10706280" y="96836"/>
                <a:ext cx="281160" cy="4662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C113FC41-EE91-4A17-9D2F-DDF62145C0F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701960" y="92516"/>
                  <a:ext cx="28980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B989374C-2EEF-45D2-BA35-2E1F2DCA72E0}"/>
                    </a:ext>
                  </a:extLst>
                </p14:cNvPr>
                <p14:cNvContentPartPr/>
                <p14:nvPr/>
              </p14:nvContentPartPr>
              <p14:xfrm>
                <a:off x="10904280" y="402476"/>
                <a:ext cx="213840" cy="1767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B989374C-2EEF-45D2-BA35-2E1F2DCA72E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899960" y="398156"/>
                  <a:ext cx="2224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2FA57930-EB2D-45AF-8E27-5C7D7BE557D1}"/>
                    </a:ext>
                  </a:extLst>
                </p14:cNvPr>
                <p14:cNvContentPartPr/>
                <p14:nvPr/>
              </p14:nvContentPartPr>
              <p14:xfrm>
                <a:off x="11337720" y="406076"/>
                <a:ext cx="412200" cy="2084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2FA57930-EB2D-45AF-8E27-5C7D7BE557D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333400" y="401756"/>
                  <a:ext cx="4208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C03006D-402C-40D0-B73D-2E77C2E8A9FC}"/>
                    </a:ext>
                  </a:extLst>
                </p14:cNvPr>
                <p14:cNvContentPartPr/>
                <p14:nvPr/>
              </p14:nvContentPartPr>
              <p14:xfrm>
                <a:off x="11786640" y="411836"/>
                <a:ext cx="311040" cy="2160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C03006D-402C-40D0-B73D-2E77C2E8A9F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782320" y="407516"/>
                  <a:ext cx="3196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1CD08F78-DB47-4E9E-AFED-8D5EE7DBA5E0}"/>
                    </a:ext>
                  </a:extLst>
                </p14:cNvPr>
                <p14:cNvContentPartPr/>
                <p14:nvPr/>
              </p14:nvContentPartPr>
              <p14:xfrm>
                <a:off x="11877720" y="674996"/>
                <a:ext cx="223560" cy="1782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1CD08F78-DB47-4E9E-AFED-8D5EE7DBA5E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873400" y="670676"/>
                  <a:ext cx="232200" cy="18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uppo 57">
            <a:extLst>
              <a:ext uri="{FF2B5EF4-FFF2-40B4-BE49-F238E27FC236}">
                <a16:creationId xmlns:a16="http://schemas.microsoft.com/office/drawing/2014/main" id="{AD4A1378-C216-4274-A0B7-3D5B3DA5DCEC}"/>
              </a:ext>
            </a:extLst>
          </p:cNvPr>
          <p:cNvGrpSpPr/>
          <p:nvPr/>
        </p:nvGrpSpPr>
        <p:grpSpPr>
          <a:xfrm>
            <a:off x="69720" y="778316"/>
            <a:ext cx="1830600" cy="780480"/>
            <a:chOff x="69720" y="778316"/>
            <a:chExt cx="1830600" cy="78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2CFE85B3-879B-426D-B2DB-0CAACA53567E}"/>
                    </a:ext>
                  </a:extLst>
                </p14:cNvPr>
                <p14:cNvContentPartPr/>
                <p14:nvPr/>
              </p14:nvContentPartPr>
              <p14:xfrm>
                <a:off x="165840" y="1036796"/>
                <a:ext cx="30960" cy="5220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2CFE85B3-879B-426D-B2DB-0CAACA53567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61520" y="1032476"/>
                  <a:ext cx="39600" cy="53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21AADE14-6366-4FB5-BFC1-FF6EC9CB4E08}"/>
                    </a:ext>
                  </a:extLst>
                </p14:cNvPr>
                <p14:cNvContentPartPr/>
                <p14:nvPr/>
              </p14:nvContentPartPr>
              <p14:xfrm>
                <a:off x="69720" y="1018076"/>
                <a:ext cx="349920" cy="1605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21AADE14-6366-4FB5-BFC1-FF6EC9CB4E0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5400" y="1013756"/>
                  <a:ext cx="3585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F648E5E2-47C3-4A87-B2E5-AF996CDDEC1E}"/>
                    </a:ext>
                  </a:extLst>
                </p14:cNvPr>
                <p14:cNvContentPartPr/>
                <p14:nvPr/>
              </p14:nvContentPartPr>
              <p14:xfrm>
                <a:off x="465720" y="1023836"/>
                <a:ext cx="223920" cy="1814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F648E5E2-47C3-4A87-B2E5-AF996CDDEC1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61400" y="1019516"/>
                  <a:ext cx="2325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328A39FA-924B-4A7D-ADED-90AF111FE6DC}"/>
                    </a:ext>
                  </a:extLst>
                </p14:cNvPr>
                <p14:cNvContentPartPr/>
                <p14:nvPr/>
              </p14:nvContentPartPr>
              <p14:xfrm>
                <a:off x="814560" y="1065596"/>
                <a:ext cx="128880" cy="1123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328A39FA-924B-4A7D-ADED-90AF111FE6D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10240" y="1061276"/>
                  <a:ext cx="13752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BF3D6FE8-867E-446A-9CCB-C8876000BC66}"/>
                    </a:ext>
                  </a:extLst>
                </p14:cNvPr>
                <p14:cNvContentPartPr/>
                <p14:nvPr/>
              </p14:nvContentPartPr>
              <p14:xfrm>
                <a:off x="849840" y="885596"/>
                <a:ext cx="54720" cy="298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BF3D6FE8-867E-446A-9CCB-C8876000BC6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45520" y="881276"/>
                  <a:ext cx="633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B32D5803-5081-4474-B0E8-79C9ED040E75}"/>
                    </a:ext>
                  </a:extLst>
                </p14:cNvPr>
                <p14:cNvContentPartPr/>
                <p14:nvPr/>
              </p14:nvContentPartPr>
              <p14:xfrm>
                <a:off x="1060440" y="1025996"/>
                <a:ext cx="230040" cy="1458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B32D5803-5081-4474-B0E8-79C9ED040E7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56120" y="1021676"/>
                  <a:ext cx="2386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271100B5-F69B-48F2-AABE-5EE159D2A2B6}"/>
                    </a:ext>
                  </a:extLst>
                </p14:cNvPr>
                <p14:cNvContentPartPr/>
                <p14:nvPr/>
              </p14:nvContentPartPr>
              <p14:xfrm>
                <a:off x="1163400" y="778316"/>
                <a:ext cx="357480" cy="4327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271100B5-F69B-48F2-AABE-5EE159D2A2B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59080" y="773996"/>
                  <a:ext cx="36612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91BEF81-F4D2-406F-B4EB-5D9F48ACDAB5}"/>
                    </a:ext>
                  </a:extLst>
                </p14:cNvPr>
                <p14:cNvContentPartPr/>
                <p14:nvPr/>
              </p14:nvContentPartPr>
              <p14:xfrm>
                <a:off x="1611960" y="1067756"/>
                <a:ext cx="189720" cy="1587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91BEF81-F4D2-406F-B4EB-5D9F48ACDAB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07640" y="1063436"/>
                  <a:ext cx="1983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22F07705-51FB-466F-AED7-11283F38D67C}"/>
                    </a:ext>
                  </a:extLst>
                </p14:cNvPr>
                <p14:cNvContentPartPr/>
                <p14:nvPr/>
              </p14:nvContentPartPr>
              <p14:xfrm>
                <a:off x="1642200" y="878756"/>
                <a:ext cx="258120" cy="356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22F07705-51FB-466F-AED7-11283F38D67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637880" y="874436"/>
                  <a:ext cx="26676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uppo 56">
            <a:extLst>
              <a:ext uri="{FF2B5EF4-FFF2-40B4-BE49-F238E27FC236}">
                <a16:creationId xmlns:a16="http://schemas.microsoft.com/office/drawing/2014/main" id="{E912337C-D889-4D60-875C-72E7C8D67D4F}"/>
              </a:ext>
            </a:extLst>
          </p:cNvPr>
          <p:cNvGrpSpPr/>
          <p:nvPr/>
        </p:nvGrpSpPr>
        <p:grpSpPr>
          <a:xfrm>
            <a:off x="2168880" y="1032476"/>
            <a:ext cx="891360" cy="225720"/>
            <a:chOff x="2168880" y="1032476"/>
            <a:chExt cx="891360" cy="22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985D46F7-398B-463E-B33E-0D5D18922EEF}"/>
                    </a:ext>
                  </a:extLst>
                </p14:cNvPr>
                <p14:cNvContentPartPr/>
                <p14:nvPr/>
              </p14:nvContentPartPr>
              <p14:xfrm>
                <a:off x="2168880" y="1053716"/>
                <a:ext cx="245160" cy="1645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985D46F7-398B-463E-B33E-0D5D18922EE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164560" y="1049396"/>
                  <a:ext cx="2538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FDA1715D-2C50-48F0-A27B-F8B0F0606057}"/>
                    </a:ext>
                  </a:extLst>
                </p14:cNvPr>
                <p14:cNvContentPartPr/>
                <p14:nvPr/>
              </p14:nvContentPartPr>
              <p14:xfrm>
                <a:off x="2432760" y="1032476"/>
                <a:ext cx="273600" cy="1458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FDA1715D-2C50-48F0-A27B-F8B0F060605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428440" y="1028156"/>
                  <a:ext cx="2822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191AA7D-B8B4-460D-BD4D-39C56CB3D6D4}"/>
                    </a:ext>
                  </a:extLst>
                </p14:cNvPr>
                <p14:cNvContentPartPr/>
                <p14:nvPr/>
              </p14:nvContentPartPr>
              <p14:xfrm>
                <a:off x="2776200" y="1077836"/>
                <a:ext cx="284040" cy="1803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191AA7D-B8B4-460D-BD4D-39C56CB3D6D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771880" y="1073516"/>
                  <a:ext cx="292680" cy="18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4DD1770E-9438-4F74-8FF3-06AF5708E770}"/>
              </a:ext>
            </a:extLst>
          </p:cNvPr>
          <p:cNvGrpSpPr/>
          <p:nvPr/>
        </p:nvGrpSpPr>
        <p:grpSpPr>
          <a:xfrm>
            <a:off x="3339240" y="809636"/>
            <a:ext cx="704520" cy="437400"/>
            <a:chOff x="3339240" y="809636"/>
            <a:chExt cx="704520" cy="43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03947920-E92A-4992-A84E-4DBEE58A2FC1}"/>
                    </a:ext>
                  </a:extLst>
                </p14:cNvPr>
                <p14:cNvContentPartPr/>
                <p14:nvPr/>
              </p14:nvContentPartPr>
              <p14:xfrm>
                <a:off x="3339240" y="809636"/>
                <a:ext cx="277560" cy="437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03947920-E92A-4992-A84E-4DBEE58A2FC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334920" y="805316"/>
                  <a:ext cx="28620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23084692-3B31-4FE2-B2F7-352CD595A1A8}"/>
                    </a:ext>
                  </a:extLst>
                </p14:cNvPr>
                <p14:cNvContentPartPr/>
                <p14:nvPr/>
              </p14:nvContentPartPr>
              <p14:xfrm>
                <a:off x="3670440" y="1053716"/>
                <a:ext cx="373320" cy="1760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23084692-3B31-4FE2-B2F7-352CD595A1A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66120" y="1049396"/>
                  <a:ext cx="38196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8F26C4BC-BE6C-4DE2-865E-D5509E6FD577}"/>
              </a:ext>
            </a:extLst>
          </p:cNvPr>
          <p:cNvGrpSpPr/>
          <p:nvPr/>
        </p:nvGrpSpPr>
        <p:grpSpPr>
          <a:xfrm>
            <a:off x="4320960" y="671396"/>
            <a:ext cx="1925640" cy="564120"/>
            <a:chOff x="4320960" y="671396"/>
            <a:chExt cx="1925640" cy="56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472C9D0B-8BDB-46A1-8489-6717511F2049}"/>
                    </a:ext>
                  </a:extLst>
                </p14:cNvPr>
                <p14:cNvContentPartPr/>
                <p14:nvPr/>
              </p14:nvContentPartPr>
              <p14:xfrm>
                <a:off x="4320960" y="1029956"/>
                <a:ext cx="826560" cy="2055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472C9D0B-8BDB-46A1-8489-6717511F204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316640" y="1025636"/>
                  <a:ext cx="8352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71BF0FCF-D104-4769-82B4-C7C85CF5EAE7}"/>
                    </a:ext>
                  </a:extLst>
                </p14:cNvPr>
                <p14:cNvContentPartPr/>
                <p14:nvPr/>
              </p14:nvContentPartPr>
              <p14:xfrm>
                <a:off x="5183880" y="1059116"/>
                <a:ext cx="274680" cy="1612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71BF0FCF-D104-4769-82B4-C7C85CF5EAE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179560" y="1054796"/>
                  <a:ext cx="283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C20866B8-28F0-47C4-A70A-EF70BBF445F0}"/>
                    </a:ext>
                  </a:extLst>
                </p14:cNvPr>
                <p14:cNvContentPartPr/>
                <p14:nvPr/>
              </p14:nvContentPartPr>
              <p14:xfrm>
                <a:off x="5428320" y="671396"/>
                <a:ext cx="256320" cy="5385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C20866B8-28F0-47C4-A70A-EF70BBF445F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424000" y="667076"/>
                  <a:ext cx="264960" cy="54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C49EDF17-7BEB-470F-9D0D-C4D420847617}"/>
                    </a:ext>
                  </a:extLst>
                </p14:cNvPr>
                <p14:cNvContentPartPr/>
                <p14:nvPr/>
              </p14:nvContentPartPr>
              <p14:xfrm>
                <a:off x="5675280" y="979916"/>
                <a:ext cx="20880" cy="162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C49EDF17-7BEB-470F-9D0D-C4D42084761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670960" y="975596"/>
                  <a:ext cx="295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5BDA950B-5714-4030-97C0-72AFA9EEECF9}"/>
                    </a:ext>
                  </a:extLst>
                </p14:cNvPr>
                <p14:cNvContentPartPr/>
                <p14:nvPr/>
              </p14:nvContentPartPr>
              <p14:xfrm>
                <a:off x="5818560" y="1090796"/>
                <a:ext cx="428040" cy="1195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5BDA950B-5714-4030-97C0-72AFA9EEECF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814240" y="1086476"/>
                  <a:ext cx="4366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7C043E6-E674-4363-8A81-ADB762EFE6B2}"/>
                    </a:ext>
                  </a:extLst>
                </p14:cNvPr>
                <p14:cNvContentPartPr/>
                <p14:nvPr/>
              </p14:nvContentPartPr>
              <p14:xfrm>
                <a:off x="6166680" y="964436"/>
                <a:ext cx="56160" cy="11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7C043E6-E674-4363-8A81-ADB762EFE6B2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162360" y="960116"/>
                  <a:ext cx="6480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31E0B863-D339-4458-82F6-B247286FE671}"/>
              </a:ext>
            </a:extLst>
          </p:cNvPr>
          <p:cNvGrpSpPr/>
          <p:nvPr/>
        </p:nvGrpSpPr>
        <p:grpSpPr>
          <a:xfrm>
            <a:off x="6755640" y="811796"/>
            <a:ext cx="1625760" cy="413640"/>
            <a:chOff x="6755640" y="811796"/>
            <a:chExt cx="1625760" cy="41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A451B646-7916-4E4A-824D-89BD98F60D00}"/>
                    </a:ext>
                  </a:extLst>
                </p14:cNvPr>
                <p14:cNvContentPartPr/>
                <p14:nvPr/>
              </p14:nvContentPartPr>
              <p14:xfrm>
                <a:off x="6755640" y="956516"/>
                <a:ext cx="1065960" cy="2494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A451B646-7916-4E4A-824D-89BD98F60D0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751320" y="952196"/>
                  <a:ext cx="107460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4E6600CF-7A00-468C-92C9-C8C8D74DE7AB}"/>
                    </a:ext>
                  </a:extLst>
                </p14:cNvPr>
                <p14:cNvContentPartPr/>
                <p14:nvPr/>
              </p14:nvContentPartPr>
              <p14:xfrm>
                <a:off x="7851120" y="811796"/>
                <a:ext cx="245520" cy="4136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4E6600CF-7A00-468C-92C9-C8C8D74DE7A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846800" y="807476"/>
                  <a:ext cx="25416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F297AEA-9DF7-417B-B509-417A4ECC4B79}"/>
                    </a:ext>
                  </a:extLst>
                </p14:cNvPr>
                <p14:cNvContentPartPr/>
                <p14:nvPr/>
              </p14:nvContentPartPr>
              <p14:xfrm>
                <a:off x="8226960" y="1081436"/>
                <a:ext cx="154440" cy="1360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F297AEA-9DF7-417B-B509-417A4ECC4B7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222640" y="1077116"/>
                  <a:ext cx="163080" cy="144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75EA9E26-29BD-4F48-9DB1-5E528432BB66}"/>
              </a:ext>
            </a:extLst>
          </p:cNvPr>
          <p:cNvGrpSpPr/>
          <p:nvPr/>
        </p:nvGrpSpPr>
        <p:grpSpPr>
          <a:xfrm>
            <a:off x="513600" y="1576436"/>
            <a:ext cx="1188360" cy="626040"/>
            <a:chOff x="513600" y="1576436"/>
            <a:chExt cx="1188360" cy="62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55F5B794-B612-4126-812C-C452E4141CC6}"/>
                    </a:ext>
                  </a:extLst>
                </p14:cNvPr>
                <p14:cNvContentPartPr/>
                <p14:nvPr/>
              </p14:nvContentPartPr>
              <p14:xfrm>
                <a:off x="513600" y="1856876"/>
                <a:ext cx="307080" cy="3456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55F5B794-B612-4126-812C-C452E4141CC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09280" y="1852556"/>
                  <a:ext cx="315720" cy="35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B1F571D7-2755-4467-8E03-6FD4653FC0EA}"/>
                    </a:ext>
                  </a:extLst>
                </p14:cNvPr>
                <p14:cNvContentPartPr/>
                <p14:nvPr/>
              </p14:nvContentPartPr>
              <p14:xfrm>
                <a:off x="612960" y="2031476"/>
                <a:ext cx="193680" cy="11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B1F571D7-2755-4467-8E03-6FD4653FC0E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08640" y="2027156"/>
                  <a:ext cx="2023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BEC165C3-F69C-439A-9765-75BA0FD0259C}"/>
                    </a:ext>
                  </a:extLst>
                </p14:cNvPr>
                <p14:cNvContentPartPr/>
                <p14:nvPr/>
              </p14:nvContentPartPr>
              <p14:xfrm>
                <a:off x="945600" y="1576436"/>
                <a:ext cx="189360" cy="2070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BEC165C3-F69C-439A-9765-75BA0FD0259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41280" y="1572116"/>
                  <a:ext cx="19800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A7210DF1-A022-4257-91F9-33CAFE88510C}"/>
                    </a:ext>
                  </a:extLst>
                </p14:cNvPr>
                <p14:cNvContentPartPr/>
                <p14:nvPr/>
              </p14:nvContentPartPr>
              <p14:xfrm>
                <a:off x="1024440" y="1708196"/>
                <a:ext cx="21960" cy="2034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A7210DF1-A022-4257-91F9-33CAFE88510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20120" y="1703876"/>
                  <a:ext cx="306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5C31D54-5A21-4946-B63F-7C5636DE0C86}"/>
                    </a:ext>
                  </a:extLst>
                </p14:cNvPr>
                <p14:cNvContentPartPr/>
                <p14:nvPr/>
              </p14:nvContentPartPr>
              <p14:xfrm>
                <a:off x="1174920" y="2052716"/>
                <a:ext cx="243000" cy="133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5C31D54-5A21-4946-B63F-7C5636DE0C8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70600" y="2048396"/>
                  <a:ext cx="251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236A1607-A94C-4E51-97B7-7CDF3BCCADC7}"/>
                    </a:ext>
                  </a:extLst>
                </p14:cNvPr>
                <p14:cNvContentPartPr/>
                <p14:nvPr/>
              </p14:nvContentPartPr>
              <p14:xfrm>
                <a:off x="1258080" y="1972076"/>
                <a:ext cx="49680" cy="2008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236A1607-A94C-4E51-97B7-7CDF3BCCADC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253760" y="1967756"/>
                  <a:ext cx="583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605B330-0A97-450D-BCD8-B26A2C958266}"/>
                    </a:ext>
                  </a:extLst>
                </p14:cNvPr>
                <p14:cNvContentPartPr/>
                <p14:nvPr/>
              </p14:nvContentPartPr>
              <p14:xfrm>
                <a:off x="1512240" y="1902956"/>
                <a:ext cx="189720" cy="2473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605B330-0A97-450D-BCD8-B26A2C958266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507920" y="1898636"/>
                  <a:ext cx="19836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04DA4E1B-6E2F-401E-80EC-4B380FA4F105}"/>
              </a:ext>
            </a:extLst>
          </p:cNvPr>
          <p:cNvGrpSpPr/>
          <p:nvPr/>
        </p:nvGrpSpPr>
        <p:grpSpPr>
          <a:xfrm>
            <a:off x="2867640" y="1952276"/>
            <a:ext cx="1883520" cy="204840"/>
            <a:chOff x="2867640" y="1952276"/>
            <a:chExt cx="1883520" cy="20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1ABA4137-6790-4E95-BDFD-9739BDE8ECAC}"/>
                    </a:ext>
                  </a:extLst>
                </p14:cNvPr>
                <p14:cNvContentPartPr/>
                <p14:nvPr/>
              </p14:nvContentPartPr>
              <p14:xfrm>
                <a:off x="2867640" y="1988996"/>
                <a:ext cx="388440" cy="1558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1ABA4137-6790-4E95-BDFD-9739BDE8ECA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863320" y="1984676"/>
                  <a:ext cx="3970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7E26EB01-EB2D-4F3B-A1A0-245BC72EE525}"/>
                    </a:ext>
                  </a:extLst>
                </p14:cNvPr>
                <p14:cNvContentPartPr/>
                <p14:nvPr/>
              </p14:nvContentPartPr>
              <p14:xfrm>
                <a:off x="3339960" y="1956956"/>
                <a:ext cx="352800" cy="1782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7E26EB01-EB2D-4F3B-A1A0-245BC72EE52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335640" y="1952636"/>
                  <a:ext cx="3614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47097E0-5D3E-4E2A-A401-7FC40744E88A}"/>
                    </a:ext>
                  </a:extLst>
                </p14:cNvPr>
                <p14:cNvContentPartPr/>
                <p14:nvPr/>
              </p14:nvContentPartPr>
              <p14:xfrm>
                <a:off x="3874920" y="1952276"/>
                <a:ext cx="876240" cy="2048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47097E0-5D3E-4E2A-A401-7FC40744E88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870600" y="1947956"/>
                  <a:ext cx="884880" cy="21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6FBE7840-0C21-4719-BE84-AEC42F8FE423}"/>
                  </a:ext>
                </a:extLst>
              </p14:cNvPr>
              <p14:cNvContentPartPr/>
              <p14:nvPr/>
            </p14:nvContentPartPr>
            <p14:xfrm>
              <a:off x="4481520" y="1674356"/>
              <a:ext cx="307080" cy="10728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6FBE7840-0C21-4719-BE84-AEC42F8FE423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477200" y="1670036"/>
                <a:ext cx="315720" cy="115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AD71B53A-9CF7-40A5-83F7-F54FBE9C52C5}"/>
              </a:ext>
            </a:extLst>
          </p:cNvPr>
          <p:cNvGrpSpPr/>
          <p:nvPr/>
        </p:nvGrpSpPr>
        <p:grpSpPr>
          <a:xfrm>
            <a:off x="5294400" y="1640156"/>
            <a:ext cx="515160" cy="493920"/>
            <a:chOff x="5294400" y="1640156"/>
            <a:chExt cx="515160" cy="49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04CA5D5-3C5A-4F58-BE75-6F30A83D7D85}"/>
                    </a:ext>
                  </a:extLst>
                </p14:cNvPr>
                <p14:cNvContentPartPr/>
                <p14:nvPr/>
              </p14:nvContentPartPr>
              <p14:xfrm>
                <a:off x="5296200" y="2031476"/>
                <a:ext cx="79560" cy="964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04CA5D5-3C5A-4F58-BE75-6F30A83D7D85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291880" y="2027156"/>
                  <a:ext cx="882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6E66202C-BBDE-408E-86EA-6FA0A7CE2940}"/>
                    </a:ext>
                  </a:extLst>
                </p14:cNvPr>
                <p14:cNvContentPartPr/>
                <p14:nvPr/>
              </p14:nvContentPartPr>
              <p14:xfrm>
                <a:off x="5294400" y="1847876"/>
                <a:ext cx="47880" cy="144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6E66202C-BBDE-408E-86EA-6FA0A7CE294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290080" y="1843556"/>
                  <a:ext cx="56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D4B1AF7-4D0B-4277-975F-779061C97254}"/>
                    </a:ext>
                  </a:extLst>
                </p14:cNvPr>
                <p14:cNvContentPartPr/>
                <p14:nvPr/>
              </p14:nvContentPartPr>
              <p14:xfrm>
                <a:off x="5485920" y="1640156"/>
                <a:ext cx="323640" cy="4939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D4B1AF7-4D0B-4277-975F-779061C9725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481600" y="1635836"/>
                  <a:ext cx="332280" cy="50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3E4A66F4-45B6-4997-8E24-D36472DB3C44}"/>
              </a:ext>
            </a:extLst>
          </p:cNvPr>
          <p:cNvGrpSpPr/>
          <p:nvPr/>
        </p:nvGrpSpPr>
        <p:grpSpPr>
          <a:xfrm>
            <a:off x="6125640" y="1486796"/>
            <a:ext cx="3062160" cy="1014840"/>
            <a:chOff x="6125640" y="1486796"/>
            <a:chExt cx="3062160" cy="101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FF5AC2F-4FDF-4613-8D8C-BFF68160A6E8}"/>
                    </a:ext>
                  </a:extLst>
                </p14:cNvPr>
                <p14:cNvContentPartPr/>
                <p14:nvPr/>
              </p14:nvContentPartPr>
              <p14:xfrm>
                <a:off x="6190440" y="1962356"/>
                <a:ext cx="20520" cy="5392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FF5AC2F-4FDF-4613-8D8C-BFF68160A6E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186120" y="1958036"/>
                  <a:ext cx="2916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3246AA6-D2F2-4C3E-BA91-B9ED5A172D83}"/>
                    </a:ext>
                  </a:extLst>
                </p14:cNvPr>
                <p14:cNvContentPartPr/>
                <p14:nvPr/>
              </p14:nvContentPartPr>
              <p14:xfrm>
                <a:off x="6125640" y="1979276"/>
                <a:ext cx="341640" cy="1555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3246AA6-D2F2-4C3E-BA91-B9ED5A172D8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121320" y="1974956"/>
                  <a:ext cx="3502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B5947EF-A6C4-47A8-97A1-BEB92ABF3A3B}"/>
                    </a:ext>
                  </a:extLst>
                </p14:cNvPr>
                <p14:cNvContentPartPr/>
                <p14:nvPr/>
              </p14:nvContentPartPr>
              <p14:xfrm>
                <a:off x="6474480" y="1878476"/>
                <a:ext cx="155160" cy="2610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B5947EF-A6C4-47A8-97A1-BEB92ABF3A3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470160" y="1874156"/>
                  <a:ext cx="16380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5C2F01F-D1A1-4640-8BC4-324407ED34FF}"/>
                    </a:ext>
                  </a:extLst>
                </p14:cNvPr>
                <p14:cNvContentPartPr/>
                <p14:nvPr/>
              </p14:nvContentPartPr>
              <p14:xfrm>
                <a:off x="6682920" y="1963796"/>
                <a:ext cx="235080" cy="1645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5C2F01F-D1A1-4640-8BC4-324407ED34F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678600" y="1959476"/>
                  <a:ext cx="2437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030165EA-25E4-4FD4-9505-37D4738893D5}"/>
                    </a:ext>
                  </a:extLst>
                </p14:cNvPr>
                <p14:cNvContentPartPr/>
                <p14:nvPr/>
              </p14:nvContentPartPr>
              <p14:xfrm>
                <a:off x="7112760" y="1926716"/>
                <a:ext cx="249480" cy="1800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030165EA-25E4-4FD4-9505-37D4738893D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108440" y="1922396"/>
                  <a:ext cx="2581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5976264A-A8AE-45F0-BCCA-EE0BA1DD8B74}"/>
                    </a:ext>
                  </a:extLst>
                </p14:cNvPr>
                <p14:cNvContentPartPr/>
                <p14:nvPr/>
              </p14:nvContentPartPr>
              <p14:xfrm>
                <a:off x="7343520" y="1569956"/>
                <a:ext cx="61200" cy="4892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5976264A-A8AE-45F0-BCCA-EE0BA1DD8B7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339200" y="1565636"/>
                  <a:ext cx="6984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9D80BCCC-97E8-423C-9AE3-5A2FE680FF14}"/>
                    </a:ext>
                  </a:extLst>
                </p14:cNvPr>
                <p14:cNvContentPartPr/>
                <p14:nvPr/>
              </p14:nvContentPartPr>
              <p14:xfrm>
                <a:off x="7462320" y="1959836"/>
                <a:ext cx="204480" cy="1580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9D80BCCC-97E8-423C-9AE3-5A2FE680FF1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458000" y="1955516"/>
                  <a:ext cx="21312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271A155B-8076-43F7-8A89-A8B139D7273B}"/>
                    </a:ext>
                  </a:extLst>
                </p14:cNvPr>
                <p14:cNvContentPartPr/>
                <p14:nvPr/>
              </p14:nvContentPartPr>
              <p14:xfrm>
                <a:off x="7807920" y="1549076"/>
                <a:ext cx="69120" cy="5392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271A155B-8076-43F7-8A89-A8B139D7273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803600" y="1544756"/>
                  <a:ext cx="7776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A2E22D6-D4B5-4AB3-AAF3-9022FD26B1AE}"/>
                    </a:ext>
                  </a:extLst>
                </p14:cNvPr>
                <p14:cNvContentPartPr/>
                <p14:nvPr/>
              </p14:nvContentPartPr>
              <p14:xfrm>
                <a:off x="7590840" y="1772996"/>
                <a:ext cx="323640" cy="284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A2E22D6-D4B5-4AB3-AAF3-9022FD26B1A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586520" y="1768676"/>
                  <a:ext cx="3322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E72B754-F682-42D8-A043-7D4E4C0794A3}"/>
                    </a:ext>
                  </a:extLst>
                </p14:cNvPr>
                <p14:cNvContentPartPr/>
                <p14:nvPr/>
              </p14:nvContentPartPr>
              <p14:xfrm>
                <a:off x="7968120" y="1583636"/>
                <a:ext cx="186480" cy="4680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E72B754-F682-42D8-A043-7D4E4C0794A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963800" y="1579316"/>
                  <a:ext cx="19512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71FEC1F-8DD7-4242-AA8E-B3FD71856390}"/>
                    </a:ext>
                  </a:extLst>
                </p14:cNvPr>
                <p14:cNvContentPartPr/>
                <p14:nvPr/>
              </p14:nvContentPartPr>
              <p14:xfrm>
                <a:off x="7832400" y="1710716"/>
                <a:ext cx="312120" cy="201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71FEC1F-8DD7-4242-AA8E-B3FD7185639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828080" y="1706396"/>
                  <a:ext cx="3207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CC0BFA54-C9EA-4B94-B5A8-983AB594CEF1}"/>
                    </a:ext>
                  </a:extLst>
                </p14:cNvPr>
                <p14:cNvContentPartPr/>
                <p14:nvPr/>
              </p14:nvContentPartPr>
              <p14:xfrm>
                <a:off x="8145600" y="1933916"/>
                <a:ext cx="276480" cy="1872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CC0BFA54-C9EA-4B94-B5A8-983AB594CEF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141280" y="1929596"/>
                  <a:ext cx="2851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45549DF1-3E8E-40E5-B600-528371B2C0D0}"/>
                    </a:ext>
                  </a:extLst>
                </p14:cNvPr>
                <p14:cNvContentPartPr/>
                <p14:nvPr/>
              </p14:nvContentPartPr>
              <p14:xfrm>
                <a:off x="8652840" y="1927796"/>
                <a:ext cx="240840" cy="1868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45549DF1-3E8E-40E5-B600-528371B2C0D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648520" y="1923476"/>
                  <a:ext cx="2494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5CF131D9-2914-410A-950D-E061AFF520E8}"/>
                    </a:ext>
                  </a:extLst>
                </p14:cNvPr>
                <p14:cNvContentPartPr/>
                <p14:nvPr/>
              </p14:nvContentPartPr>
              <p14:xfrm>
                <a:off x="8908080" y="1486796"/>
                <a:ext cx="76320" cy="6152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5CF131D9-2914-410A-950D-E061AFF520E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903760" y="1482476"/>
                  <a:ext cx="84960" cy="62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6A602C2-D3C0-4ECC-8E44-0DD7D8454D2C}"/>
                    </a:ext>
                  </a:extLst>
                </p14:cNvPr>
                <p14:cNvContentPartPr/>
                <p14:nvPr/>
              </p14:nvContentPartPr>
              <p14:xfrm>
                <a:off x="9063240" y="1914476"/>
                <a:ext cx="124560" cy="2034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6A602C2-D3C0-4ECC-8E44-0DD7D8454D2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058920" y="1910156"/>
                  <a:ext cx="133200" cy="21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6F8C453D-2420-493F-AC66-38AF7A8B54DA}"/>
              </a:ext>
            </a:extLst>
          </p:cNvPr>
          <p:cNvGrpSpPr/>
          <p:nvPr/>
        </p:nvGrpSpPr>
        <p:grpSpPr>
          <a:xfrm>
            <a:off x="9540960" y="1548716"/>
            <a:ext cx="989640" cy="597240"/>
            <a:chOff x="9540960" y="1548716"/>
            <a:chExt cx="989640" cy="59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3E4830DF-6F8D-44BC-978A-9FE4CB42F073}"/>
                    </a:ext>
                  </a:extLst>
                </p14:cNvPr>
                <p14:cNvContentPartPr/>
                <p14:nvPr/>
              </p14:nvContentPartPr>
              <p14:xfrm>
                <a:off x="9540960" y="1927796"/>
                <a:ext cx="261360" cy="1911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3E4830DF-6F8D-44BC-978A-9FE4CB42F07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536640" y="1923476"/>
                  <a:ext cx="2700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DDF4FAE-7127-416C-8674-005A93DEBF7D}"/>
                    </a:ext>
                  </a:extLst>
                </p14:cNvPr>
                <p14:cNvContentPartPr/>
                <p14:nvPr/>
              </p14:nvContentPartPr>
              <p14:xfrm>
                <a:off x="9825360" y="1548716"/>
                <a:ext cx="408960" cy="5709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DDF4FAE-7127-416C-8674-005A93DEBF7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821040" y="1544396"/>
                  <a:ext cx="41760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5185E9E2-AF0B-4C88-AC93-B17433BAC3B0}"/>
                    </a:ext>
                  </a:extLst>
                </p14:cNvPr>
                <p14:cNvContentPartPr/>
                <p14:nvPr/>
              </p14:nvContentPartPr>
              <p14:xfrm>
                <a:off x="10289040" y="1979996"/>
                <a:ext cx="241560" cy="1659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5185E9E2-AF0B-4C88-AC93-B17433BAC3B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0284720" y="1975676"/>
                  <a:ext cx="250200" cy="17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1EDF1752-BC4C-4720-BDBC-8DCF09A13A19}"/>
              </a:ext>
            </a:extLst>
          </p:cNvPr>
          <p:cNvGrpSpPr/>
          <p:nvPr/>
        </p:nvGrpSpPr>
        <p:grpSpPr>
          <a:xfrm>
            <a:off x="125520" y="2491916"/>
            <a:ext cx="2341800" cy="883800"/>
            <a:chOff x="125520" y="2491916"/>
            <a:chExt cx="2341800" cy="88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71800AF-EBC6-4C76-844A-1BA5C060DEC5}"/>
                    </a:ext>
                  </a:extLst>
                </p14:cNvPr>
                <p14:cNvContentPartPr/>
                <p14:nvPr/>
              </p14:nvContentPartPr>
              <p14:xfrm>
                <a:off x="189240" y="2763716"/>
                <a:ext cx="58320" cy="6120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71800AF-EBC6-4C76-844A-1BA5C060DEC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84920" y="2759396"/>
                  <a:ext cx="66960" cy="62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05C46901-4FA9-4091-AA74-AC69F1E502C8}"/>
                    </a:ext>
                  </a:extLst>
                </p14:cNvPr>
                <p14:cNvContentPartPr/>
                <p14:nvPr/>
              </p14:nvContentPartPr>
              <p14:xfrm>
                <a:off x="125520" y="2730236"/>
                <a:ext cx="323640" cy="2314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05C46901-4FA9-4091-AA74-AC69F1E502C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21200" y="2725916"/>
                  <a:ext cx="3322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637B94EE-40D1-435E-88A5-DD64EA9961D8}"/>
                    </a:ext>
                  </a:extLst>
                </p14:cNvPr>
                <p14:cNvContentPartPr/>
                <p14:nvPr/>
              </p14:nvContentPartPr>
              <p14:xfrm>
                <a:off x="502440" y="2806916"/>
                <a:ext cx="234000" cy="172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637B94EE-40D1-435E-88A5-DD64EA9961D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98120" y="2802596"/>
                  <a:ext cx="2426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77387FC-1F28-4899-AC9F-FE8009DA6712}"/>
                    </a:ext>
                  </a:extLst>
                </p14:cNvPr>
                <p14:cNvContentPartPr/>
                <p14:nvPr/>
              </p14:nvContentPartPr>
              <p14:xfrm>
                <a:off x="796920" y="2491916"/>
                <a:ext cx="303480" cy="523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77387FC-1F28-4899-AC9F-FE8009DA671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92600" y="2487596"/>
                  <a:ext cx="31212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C237738B-7B43-40DF-9811-D46D9260733E}"/>
                    </a:ext>
                  </a:extLst>
                </p14:cNvPr>
                <p14:cNvContentPartPr/>
                <p14:nvPr/>
              </p14:nvContentPartPr>
              <p14:xfrm>
                <a:off x="1112280" y="2760476"/>
                <a:ext cx="80280" cy="199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C237738B-7B43-40DF-9811-D46D9260733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107960" y="2756156"/>
                  <a:ext cx="889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8389BD4-D0D2-4EEF-8444-3B101F63BCB7}"/>
                    </a:ext>
                  </a:extLst>
                </p14:cNvPr>
                <p14:cNvContentPartPr/>
                <p14:nvPr/>
              </p14:nvContentPartPr>
              <p14:xfrm>
                <a:off x="1291560" y="2795036"/>
                <a:ext cx="273240" cy="1742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8389BD4-D0D2-4EEF-8444-3B101F63BCB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287240" y="2790716"/>
                  <a:ext cx="281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EE284B4-D5C5-4BF8-A2C3-707ACF475DB8}"/>
                    </a:ext>
                  </a:extLst>
                </p14:cNvPr>
                <p14:cNvContentPartPr/>
                <p14:nvPr/>
              </p14:nvContentPartPr>
              <p14:xfrm>
                <a:off x="1604400" y="2782436"/>
                <a:ext cx="235080" cy="1638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EE284B4-D5C5-4BF8-A2C3-707ACF475DB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600080" y="2778116"/>
                  <a:ext cx="2437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3651A1E-A85C-4BBB-8390-B8C4C06B61D0}"/>
                    </a:ext>
                  </a:extLst>
                </p14:cNvPr>
                <p14:cNvContentPartPr/>
                <p14:nvPr/>
              </p14:nvContentPartPr>
              <p14:xfrm>
                <a:off x="1867200" y="2771276"/>
                <a:ext cx="401760" cy="1796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3651A1E-A85C-4BBB-8390-B8C4C06B61D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862880" y="2766956"/>
                  <a:ext cx="4104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FA8C9C2-3F61-492A-8D21-9F90D0B78974}"/>
                    </a:ext>
                  </a:extLst>
                </p14:cNvPr>
                <p14:cNvContentPartPr/>
                <p14:nvPr/>
              </p14:nvContentPartPr>
              <p14:xfrm>
                <a:off x="2385600" y="2793236"/>
                <a:ext cx="40680" cy="1288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FA8C9C2-3F61-492A-8D21-9F90D0B7897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381280" y="2788916"/>
                  <a:ext cx="4932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DBBD6799-31B6-4EBD-9A5C-139F195DA74D}"/>
                    </a:ext>
                  </a:extLst>
                </p14:cNvPr>
                <p14:cNvContentPartPr/>
                <p14:nvPr/>
              </p14:nvContentPartPr>
              <p14:xfrm>
                <a:off x="2434920" y="2637716"/>
                <a:ext cx="32400" cy="104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DBBD6799-31B6-4EBD-9A5C-139F195DA74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430600" y="2633396"/>
                  <a:ext cx="4104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AB8A9672-304A-4AEF-9FBD-F2754BC2E73C}"/>
              </a:ext>
            </a:extLst>
          </p:cNvPr>
          <p:cNvGrpSpPr/>
          <p:nvPr/>
        </p:nvGrpSpPr>
        <p:grpSpPr>
          <a:xfrm>
            <a:off x="2834880" y="2288156"/>
            <a:ext cx="513360" cy="635400"/>
            <a:chOff x="2834880" y="2288156"/>
            <a:chExt cx="513360" cy="63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4EBBAB9D-303B-4A77-B09E-788CC638F4E2}"/>
                    </a:ext>
                  </a:extLst>
                </p14:cNvPr>
                <p14:cNvContentPartPr/>
                <p14:nvPr/>
              </p14:nvContentPartPr>
              <p14:xfrm>
                <a:off x="2834880" y="2737076"/>
                <a:ext cx="315000" cy="186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4EBBAB9D-303B-4A77-B09E-788CC638F4E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830560" y="2732756"/>
                  <a:ext cx="3236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36F84FB-ADB4-41BC-9148-EE5F0EEF3E13}"/>
                    </a:ext>
                  </a:extLst>
                </p14:cNvPr>
                <p14:cNvContentPartPr/>
                <p14:nvPr/>
              </p14:nvContentPartPr>
              <p14:xfrm>
                <a:off x="3073920" y="2288156"/>
                <a:ext cx="133200" cy="6037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36F84FB-ADB4-41BC-9148-EE5F0EEF3E1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069600" y="2283836"/>
                  <a:ext cx="141840" cy="61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FD12A26-00A6-4DC9-906E-3A9CCB47A643}"/>
                    </a:ext>
                  </a:extLst>
                </p14:cNvPr>
                <p14:cNvContentPartPr/>
                <p14:nvPr/>
              </p14:nvContentPartPr>
              <p14:xfrm>
                <a:off x="3295320" y="2673356"/>
                <a:ext cx="52920" cy="1987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FD12A26-00A6-4DC9-906E-3A9CCB47A64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291000" y="2669036"/>
                  <a:ext cx="6156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E2BA5C61-D467-42E4-B62F-467635A18985}"/>
              </a:ext>
            </a:extLst>
          </p:cNvPr>
          <p:cNvGrpSpPr/>
          <p:nvPr/>
        </p:nvGrpSpPr>
        <p:grpSpPr>
          <a:xfrm>
            <a:off x="3624720" y="2370236"/>
            <a:ext cx="1524960" cy="983880"/>
            <a:chOff x="3624720" y="2370236"/>
            <a:chExt cx="1524960" cy="98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7350DF6A-03A0-4422-884A-9E037074B7C7}"/>
                    </a:ext>
                  </a:extLst>
                </p14:cNvPr>
                <p14:cNvContentPartPr/>
                <p14:nvPr/>
              </p14:nvContentPartPr>
              <p14:xfrm>
                <a:off x="3645600" y="2706476"/>
                <a:ext cx="244440" cy="1969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7350DF6A-03A0-4422-884A-9E037074B7C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641280" y="2702156"/>
                  <a:ext cx="2530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A19E0CC-3507-49A8-A82A-F662D8B752DD}"/>
                    </a:ext>
                  </a:extLst>
                </p14:cNvPr>
                <p14:cNvContentPartPr/>
                <p14:nvPr/>
              </p14:nvContentPartPr>
              <p14:xfrm>
                <a:off x="3624720" y="2828516"/>
                <a:ext cx="376560" cy="5256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A19E0CC-3507-49A8-A82A-F662D8B752D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620400" y="2824196"/>
                  <a:ext cx="38520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8B505E7F-7DB0-4635-A969-0B7AC88F64B8}"/>
                    </a:ext>
                  </a:extLst>
                </p14:cNvPr>
                <p14:cNvContentPartPr/>
                <p14:nvPr/>
              </p14:nvContentPartPr>
              <p14:xfrm>
                <a:off x="3926400" y="2681636"/>
                <a:ext cx="188280" cy="2354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8B505E7F-7DB0-4635-A969-0B7AC88F64B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3922080" y="2677316"/>
                  <a:ext cx="19692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970CF131-DE5D-4A52-B994-719515DD161E}"/>
                    </a:ext>
                  </a:extLst>
                </p14:cNvPr>
                <p14:cNvContentPartPr/>
                <p14:nvPr/>
              </p14:nvContentPartPr>
              <p14:xfrm>
                <a:off x="4164360" y="2750756"/>
                <a:ext cx="404280" cy="1526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970CF131-DE5D-4A52-B994-719515DD161E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160040" y="2746436"/>
                  <a:ext cx="4129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ADABD1A9-BB2E-4FA6-B168-63C398F30070}"/>
                    </a:ext>
                  </a:extLst>
                </p14:cNvPr>
                <p14:cNvContentPartPr/>
                <p14:nvPr/>
              </p14:nvContentPartPr>
              <p14:xfrm>
                <a:off x="4655760" y="2746076"/>
                <a:ext cx="226800" cy="1450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ADABD1A9-BB2E-4FA6-B168-63C398F3007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651440" y="2741756"/>
                  <a:ext cx="2354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94F4C69-9995-4BA6-86FB-C4732F1DB2C1}"/>
                    </a:ext>
                  </a:extLst>
                </p14:cNvPr>
                <p14:cNvContentPartPr/>
                <p14:nvPr/>
              </p14:nvContentPartPr>
              <p14:xfrm>
                <a:off x="4820640" y="2370236"/>
                <a:ext cx="57600" cy="5058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94F4C69-9995-4BA6-86FB-C4732F1DB2C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816320" y="2365916"/>
                  <a:ext cx="6624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9FF65A5-1872-40F7-AD20-5619060E83DC}"/>
                    </a:ext>
                  </a:extLst>
                </p14:cNvPr>
                <p14:cNvContentPartPr/>
                <p14:nvPr/>
              </p14:nvContentPartPr>
              <p14:xfrm>
                <a:off x="4957800" y="2747516"/>
                <a:ext cx="191880" cy="1810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9FF65A5-1872-40F7-AD20-5619060E83D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953480" y="2743196"/>
                  <a:ext cx="200520" cy="18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1623D13E-8DE5-452E-83F8-516C9DD9BF85}"/>
              </a:ext>
            </a:extLst>
          </p:cNvPr>
          <p:cNvGrpSpPr/>
          <p:nvPr/>
        </p:nvGrpSpPr>
        <p:grpSpPr>
          <a:xfrm>
            <a:off x="5521560" y="2375276"/>
            <a:ext cx="5113800" cy="663480"/>
            <a:chOff x="5521560" y="2375276"/>
            <a:chExt cx="5113800" cy="66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18F27D47-4E98-4B69-A5BF-F16EADADD775}"/>
                    </a:ext>
                  </a:extLst>
                </p14:cNvPr>
                <p14:cNvContentPartPr/>
                <p14:nvPr/>
              </p14:nvContentPartPr>
              <p14:xfrm>
                <a:off x="5521560" y="2723396"/>
                <a:ext cx="290880" cy="2221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18F27D47-4E98-4B69-A5BF-F16EADADD77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517240" y="2719076"/>
                  <a:ext cx="2995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D1260006-DB7C-4319-8C4D-314E46D93553}"/>
                    </a:ext>
                  </a:extLst>
                </p14:cNvPr>
                <p14:cNvContentPartPr/>
                <p14:nvPr/>
              </p14:nvContentPartPr>
              <p14:xfrm>
                <a:off x="5766720" y="2375276"/>
                <a:ext cx="110520" cy="5616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D1260006-DB7C-4319-8C4D-314E46D9355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762400" y="2370956"/>
                  <a:ext cx="119160" cy="57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8FAC6D3-D865-4FAC-96CC-DC48069539D5}"/>
                    </a:ext>
                  </a:extLst>
                </p14:cNvPr>
                <p14:cNvContentPartPr/>
                <p14:nvPr/>
              </p14:nvContentPartPr>
              <p14:xfrm>
                <a:off x="5963280" y="2788916"/>
                <a:ext cx="308880" cy="1512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8FAC6D3-D865-4FAC-96CC-DC48069539D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958960" y="2784596"/>
                  <a:ext cx="3175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9D09B7D0-905A-44B1-995E-9EE779651947}"/>
                    </a:ext>
                  </a:extLst>
                </p14:cNvPr>
                <p14:cNvContentPartPr/>
                <p14:nvPr/>
              </p14:nvContentPartPr>
              <p14:xfrm>
                <a:off x="6329760" y="2768756"/>
                <a:ext cx="299160" cy="1807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9D09B7D0-905A-44B1-995E-9EE77965194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325440" y="2764436"/>
                  <a:ext cx="3078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1AE642A-38FE-44CD-897B-FF913C138237}"/>
                    </a:ext>
                  </a:extLst>
                </p14:cNvPr>
                <p14:cNvContentPartPr/>
                <p14:nvPr/>
              </p14:nvContentPartPr>
              <p14:xfrm>
                <a:off x="6865440" y="2760476"/>
                <a:ext cx="115560" cy="1713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1AE642A-38FE-44CD-897B-FF913C13823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861120" y="2756156"/>
                  <a:ext cx="1242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828D86B-8498-4FBE-9DC0-7216F4D62853}"/>
                    </a:ext>
                  </a:extLst>
                </p14:cNvPr>
                <p14:cNvContentPartPr/>
                <p14:nvPr/>
              </p14:nvContentPartPr>
              <p14:xfrm>
                <a:off x="6912960" y="2575436"/>
                <a:ext cx="19440" cy="471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828D86B-8498-4FBE-9DC0-7216F4D6285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908640" y="2571116"/>
                  <a:ext cx="280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470CA662-5CF9-4656-BEBE-55EE355D2803}"/>
                    </a:ext>
                  </a:extLst>
                </p14:cNvPr>
                <p14:cNvContentPartPr/>
                <p14:nvPr/>
              </p14:nvContentPartPr>
              <p14:xfrm>
                <a:off x="7070280" y="2728436"/>
                <a:ext cx="317160" cy="2329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470CA662-5CF9-4656-BEBE-55EE355D280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065960" y="2724116"/>
                  <a:ext cx="32580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7F58F39-0D41-4634-BDDF-8538BDD31C44}"/>
                    </a:ext>
                  </a:extLst>
                </p14:cNvPr>
                <p14:cNvContentPartPr/>
                <p14:nvPr/>
              </p14:nvContentPartPr>
              <p14:xfrm>
                <a:off x="7463400" y="2742476"/>
                <a:ext cx="295560" cy="1821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7F58F39-0D41-4634-BDDF-8538BDD31C4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7459080" y="2738156"/>
                  <a:ext cx="3042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194A5737-1A4F-48E1-8214-53EAC2F33461}"/>
                    </a:ext>
                  </a:extLst>
                </p14:cNvPr>
                <p14:cNvContentPartPr/>
                <p14:nvPr/>
              </p14:nvContentPartPr>
              <p14:xfrm>
                <a:off x="7839600" y="2696036"/>
                <a:ext cx="66240" cy="2332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194A5737-1A4F-48E1-8214-53EAC2F3346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835280" y="2691716"/>
                  <a:ext cx="748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E4ACD9C-20E1-467A-9498-9A8E233CAC57}"/>
                    </a:ext>
                  </a:extLst>
                </p14:cNvPr>
                <p14:cNvContentPartPr/>
                <p14:nvPr/>
              </p14:nvContentPartPr>
              <p14:xfrm>
                <a:off x="8081520" y="2786036"/>
                <a:ext cx="279000" cy="1569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E4ACD9C-20E1-467A-9498-9A8E233CAC5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077200" y="2781716"/>
                  <a:ext cx="2876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BF75628A-BDD0-49A8-B9C8-198490D86D29}"/>
                    </a:ext>
                  </a:extLst>
                </p14:cNvPr>
                <p14:cNvContentPartPr/>
                <p14:nvPr/>
              </p14:nvContentPartPr>
              <p14:xfrm>
                <a:off x="8347560" y="2462396"/>
                <a:ext cx="477360" cy="5148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BF75628A-BDD0-49A8-B9C8-198490D86D2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343240" y="2458076"/>
                  <a:ext cx="48600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1496A3E-EF05-4730-9B14-095FAD25AF9A}"/>
                    </a:ext>
                  </a:extLst>
                </p14:cNvPr>
                <p14:cNvContentPartPr/>
                <p14:nvPr/>
              </p14:nvContentPartPr>
              <p14:xfrm>
                <a:off x="8945160" y="2803676"/>
                <a:ext cx="479160" cy="1623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1496A3E-EF05-4730-9B14-095FAD25AF9A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940840" y="2799356"/>
                  <a:ext cx="4878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3534E90B-AC75-463F-8AA9-48AB6A79E1E5}"/>
                    </a:ext>
                  </a:extLst>
                </p14:cNvPr>
                <p14:cNvContentPartPr/>
                <p14:nvPr/>
              </p14:nvContentPartPr>
              <p14:xfrm>
                <a:off x="9315960" y="2728436"/>
                <a:ext cx="47880" cy="226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3534E90B-AC75-463F-8AA9-48AB6A79E1E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311640" y="2724116"/>
                  <a:ext cx="565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5279DC2-6AC2-4C63-9151-3468D0646313}"/>
                    </a:ext>
                  </a:extLst>
                </p14:cNvPr>
                <p14:cNvContentPartPr/>
                <p14:nvPr/>
              </p14:nvContentPartPr>
              <p14:xfrm>
                <a:off x="9505680" y="2401196"/>
                <a:ext cx="261720" cy="5882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5279DC2-6AC2-4C63-9151-3468D064631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501360" y="2396876"/>
                  <a:ext cx="270360" cy="59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31B3A2B1-3474-4E1B-A475-545E69B81D10}"/>
                    </a:ext>
                  </a:extLst>
                </p14:cNvPr>
                <p14:cNvContentPartPr/>
                <p14:nvPr/>
              </p14:nvContentPartPr>
              <p14:xfrm>
                <a:off x="9862440" y="2716916"/>
                <a:ext cx="70200" cy="2332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31B3A2B1-3474-4E1B-A475-545E69B81D1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858120" y="2712596"/>
                  <a:ext cx="788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9EC394C2-BF58-43FC-95CE-F4C9A0CD4B02}"/>
                    </a:ext>
                  </a:extLst>
                </p14:cNvPr>
                <p14:cNvContentPartPr/>
                <p14:nvPr/>
              </p14:nvContentPartPr>
              <p14:xfrm>
                <a:off x="10099680" y="2470316"/>
                <a:ext cx="281880" cy="525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9EC394C2-BF58-43FC-95CE-F4C9A0CD4B0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095360" y="2465996"/>
                  <a:ext cx="29052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0AD2865-8DFF-402A-AFDD-9619DBA59B6E}"/>
                    </a:ext>
                  </a:extLst>
                </p14:cNvPr>
                <p14:cNvContentPartPr/>
                <p14:nvPr/>
              </p14:nvContentPartPr>
              <p14:xfrm>
                <a:off x="10326480" y="2767676"/>
                <a:ext cx="122760" cy="2008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0AD2865-8DFF-402A-AFDD-9619DBA59B6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322160" y="2763356"/>
                  <a:ext cx="1314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5310D8A-48DC-42FC-9A90-C9C58C8C2751}"/>
                    </a:ext>
                  </a:extLst>
                </p14:cNvPr>
                <p14:cNvContentPartPr/>
                <p14:nvPr/>
              </p14:nvContentPartPr>
              <p14:xfrm>
                <a:off x="10626000" y="3027596"/>
                <a:ext cx="9360" cy="111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5310D8A-48DC-42FC-9A90-C9C58C8C275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621680" y="3023276"/>
                  <a:ext cx="1800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uppo 156">
            <a:extLst>
              <a:ext uri="{FF2B5EF4-FFF2-40B4-BE49-F238E27FC236}">
                <a16:creationId xmlns:a16="http://schemas.microsoft.com/office/drawing/2014/main" id="{4584F8F6-B3CB-4F81-8375-8EC1993CBDDB}"/>
              </a:ext>
            </a:extLst>
          </p:cNvPr>
          <p:cNvGrpSpPr/>
          <p:nvPr/>
        </p:nvGrpSpPr>
        <p:grpSpPr>
          <a:xfrm>
            <a:off x="152880" y="3572636"/>
            <a:ext cx="1465920" cy="538920"/>
            <a:chOff x="152880" y="3572636"/>
            <a:chExt cx="1465920" cy="53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7960643C-7AF9-433A-82D1-6E186163C6C1}"/>
                    </a:ext>
                  </a:extLst>
                </p14:cNvPr>
                <p14:cNvContentPartPr/>
                <p14:nvPr/>
              </p14:nvContentPartPr>
              <p14:xfrm>
                <a:off x="152880" y="3616196"/>
                <a:ext cx="430920" cy="4881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7960643C-7AF9-433A-82D1-6E186163C6C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48560" y="3611876"/>
                  <a:ext cx="43956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8DA6F76E-9655-4B32-9AFA-6314BC1E7CC6}"/>
                    </a:ext>
                  </a:extLst>
                </p14:cNvPr>
                <p14:cNvContentPartPr/>
                <p14:nvPr/>
              </p14:nvContentPartPr>
              <p14:xfrm>
                <a:off x="756960" y="4010756"/>
                <a:ext cx="8640" cy="424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8DA6F76E-9655-4B32-9AFA-6314BC1E7CC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52640" y="4006436"/>
                  <a:ext cx="172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E5FCC7F-4B83-4E6B-A0AA-0AA7C97790AB}"/>
                    </a:ext>
                  </a:extLst>
                </p14:cNvPr>
                <p14:cNvContentPartPr/>
                <p14:nvPr/>
              </p14:nvContentPartPr>
              <p14:xfrm>
                <a:off x="1006800" y="3690716"/>
                <a:ext cx="81360" cy="4028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E5FCC7F-4B83-4E6B-A0AA-0AA7C97790A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02480" y="3686396"/>
                  <a:ext cx="9000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AEB51E8E-A78A-41B0-B80E-69C225792752}"/>
                    </a:ext>
                  </a:extLst>
                </p14:cNvPr>
                <p14:cNvContentPartPr/>
                <p14:nvPr/>
              </p14:nvContentPartPr>
              <p14:xfrm>
                <a:off x="924720" y="3572636"/>
                <a:ext cx="498960" cy="5252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AEB51E8E-A78A-41B0-B80E-69C22579275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20400" y="3568316"/>
                  <a:ext cx="50760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1B4BFF10-EAAC-4956-ADFC-C6037438AD40}"/>
                    </a:ext>
                  </a:extLst>
                </p14:cNvPr>
                <p14:cNvContentPartPr/>
                <p14:nvPr/>
              </p14:nvContentPartPr>
              <p14:xfrm>
                <a:off x="1585320" y="4080956"/>
                <a:ext cx="33480" cy="306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1B4BFF10-EAAC-4956-ADFC-C6037438AD4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581000" y="4076636"/>
                  <a:ext cx="4212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5835AD4A-AB61-41E3-84F0-0E803ED0336C}"/>
              </a:ext>
            </a:extLst>
          </p:cNvPr>
          <p:cNvGrpSpPr/>
          <p:nvPr/>
        </p:nvGrpSpPr>
        <p:grpSpPr>
          <a:xfrm>
            <a:off x="2185440" y="3511076"/>
            <a:ext cx="486360" cy="610560"/>
            <a:chOff x="2185440" y="3511076"/>
            <a:chExt cx="486360" cy="61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5A488B88-9858-427F-8E40-F7D541C7982F}"/>
                    </a:ext>
                  </a:extLst>
                </p14:cNvPr>
                <p14:cNvContentPartPr/>
                <p14:nvPr/>
              </p14:nvContentPartPr>
              <p14:xfrm>
                <a:off x="2185440" y="3511076"/>
                <a:ext cx="486360" cy="595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5A488B88-9858-427F-8E40-F7D541C7982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181120" y="3506756"/>
                  <a:ext cx="495000" cy="60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3A38D18-0587-479F-932A-67E4DB6E9545}"/>
                    </a:ext>
                  </a:extLst>
                </p14:cNvPr>
                <p14:cNvContentPartPr/>
                <p14:nvPr/>
              </p14:nvContentPartPr>
              <p14:xfrm>
                <a:off x="2537880" y="4008596"/>
                <a:ext cx="120600" cy="1130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3A38D18-0587-479F-932A-67E4DB6E954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533560" y="4004276"/>
                  <a:ext cx="129240" cy="12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E5332422-31B4-4AB5-AF70-167AD6008E3D}"/>
              </a:ext>
            </a:extLst>
          </p:cNvPr>
          <p:cNvGrpSpPr/>
          <p:nvPr/>
        </p:nvGrpSpPr>
        <p:grpSpPr>
          <a:xfrm>
            <a:off x="2994720" y="3741476"/>
            <a:ext cx="600480" cy="448560"/>
            <a:chOff x="2994720" y="3741476"/>
            <a:chExt cx="600480" cy="44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091661F-9AF4-4306-8F03-716EAEF3E416}"/>
                    </a:ext>
                  </a:extLst>
                </p14:cNvPr>
                <p14:cNvContentPartPr/>
                <p14:nvPr/>
              </p14:nvContentPartPr>
              <p14:xfrm>
                <a:off x="2994720" y="3741476"/>
                <a:ext cx="173520" cy="4485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091661F-9AF4-4306-8F03-716EAEF3E41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990400" y="3737156"/>
                  <a:ext cx="182160" cy="45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83405151-CEC5-4D4C-8161-A9B768080236}"/>
                    </a:ext>
                  </a:extLst>
                </p14:cNvPr>
                <p14:cNvContentPartPr/>
                <p14:nvPr/>
              </p14:nvContentPartPr>
              <p14:xfrm>
                <a:off x="3206400" y="3883676"/>
                <a:ext cx="188640" cy="2458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83405151-CEC5-4D4C-8161-A9B768080236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202080" y="3879356"/>
                  <a:ext cx="1972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1FD0A93B-1278-4EE2-A8EA-BAB1B82F83B5}"/>
                    </a:ext>
                  </a:extLst>
                </p14:cNvPr>
                <p14:cNvContentPartPr/>
                <p14:nvPr/>
              </p14:nvContentPartPr>
              <p14:xfrm>
                <a:off x="3232320" y="4024796"/>
                <a:ext cx="196920" cy="6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1FD0A93B-1278-4EE2-A8EA-BAB1B82F83B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228000" y="4020476"/>
                  <a:ext cx="2055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D762BCC1-64AA-4622-8B6D-5DBA37FC0CC2}"/>
                    </a:ext>
                  </a:extLst>
                </p14:cNvPr>
                <p14:cNvContentPartPr/>
                <p14:nvPr/>
              </p14:nvContentPartPr>
              <p14:xfrm>
                <a:off x="3510240" y="3868556"/>
                <a:ext cx="84960" cy="3178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D762BCC1-64AA-4622-8B6D-5DBA37FC0CC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505920" y="3864236"/>
                  <a:ext cx="93600" cy="32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4F92F978-FA22-454D-8537-8CBB523FDACC}"/>
                  </a:ext>
                </a:extLst>
              </p14:cNvPr>
              <p14:cNvContentPartPr/>
              <p14:nvPr/>
            </p14:nvContentPartPr>
            <p14:xfrm>
              <a:off x="3948720" y="3958196"/>
              <a:ext cx="342000" cy="20340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4F92F978-FA22-454D-8537-8CBB523FDACC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3944400" y="3953876"/>
                <a:ext cx="35064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DB0279E6-E4E2-4DB7-B2A1-1D31BFCCE815}"/>
                  </a:ext>
                </a:extLst>
              </p14:cNvPr>
              <p14:cNvContentPartPr/>
              <p14:nvPr/>
            </p14:nvContentPartPr>
            <p14:xfrm>
              <a:off x="4070040" y="3749396"/>
              <a:ext cx="280080" cy="3888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DB0279E6-E4E2-4DB7-B2A1-1D31BFCCE815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4065720" y="3745076"/>
                <a:ext cx="288720" cy="47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EB6581E6-BF19-41ED-A5FC-40C2783DF71F}"/>
              </a:ext>
            </a:extLst>
          </p:cNvPr>
          <p:cNvGrpSpPr/>
          <p:nvPr/>
        </p:nvGrpSpPr>
        <p:grpSpPr>
          <a:xfrm>
            <a:off x="4720560" y="3915716"/>
            <a:ext cx="2262600" cy="316800"/>
            <a:chOff x="4720560" y="3915716"/>
            <a:chExt cx="2262600" cy="31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1C0145FF-58AC-48AF-B825-7087B2CF9B48}"/>
                    </a:ext>
                  </a:extLst>
                </p14:cNvPr>
                <p14:cNvContentPartPr/>
                <p14:nvPr/>
              </p14:nvContentPartPr>
              <p14:xfrm>
                <a:off x="4720560" y="3915716"/>
                <a:ext cx="615240" cy="3142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1C0145FF-58AC-48AF-B825-7087B2CF9B4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716240" y="3911396"/>
                  <a:ext cx="62388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BF14A5D-5A37-4CD6-A94E-F7E5DF390B5A}"/>
                    </a:ext>
                  </a:extLst>
                </p14:cNvPr>
                <p14:cNvContentPartPr/>
                <p14:nvPr/>
              </p14:nvContentPartPr>
              <p14:xfrm>
                <a:off x="5414640" y="3995996"/>
                <a:ext cx="280080" cy="2365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BF14A5D-5A37-4CD6-A94E-F7E5DF390B5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410320" y="3991676"/>
                  <a:ext cx="28872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5D686246-8BE0-4CF2-B728-7E8E5A407AE5}"/>
                    </a:ext>
                  </a:extLst>
                </p14:cNvPr>
                <p14:cNvContentPartPr/>
                <p14:nvPr/>
              </p14:nvContentPartPr>
              <p14:xfrm>
                <a:off x="5773200" y="3999596"/>
                <a:ext cx="239760" cy="1738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5D686246-8BE0-4CF2-B728-7E8E5A407AE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768880" y="3995276"/>
                  <a:ext cx="2484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FCC9CFBA-1822-48BE-BFFA-0FB7720A3FA3}"/>
                    </a:ext>
                  </a:extLst>
                </p14:cNvPr>
                <p14:cNvContentPartPr/>
                <p14:nvPr/>
              </p14:nvContentPartPr>
              <p14:xfrm>
                <a:off x="6119520" y="4072676"/>
                <a:ext cx="30600" cy="77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FCC9CFBA-1822-48BE-BFFA-0FB7720A3FA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115200" y="4068356"/>
                  <a:ext cx="3924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C38FE4AD-16F2-4831-A847-BEC0299C2F9F}"/>
                    </a:ext>
                  </a:extLst>
                </p14:cNvPr>
                <p14:cNvContentPartPr/>
                <p14:nvPr/>
              </p14:nvContentPartPr>
              <p14:xfrm>
                <a:off x="6142920" y="3930476"/>
                <a:ext cx="35640" cy="28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C38FE4AD-16F2-4831-A847-BEC0299C2F9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138600" y="3926156"/>
                  <a:ext cx="442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EE641CF2-B29A-4AC5-A626-F6B10328F434}"/>
                    </a:ext>
                  </a:extLst>
                </p14:cNvPr>
                <p14:cNvContentPartPr/>
                <p14:nvPr/>
              </p14:nvContentPartPr>
              <p14:xfrm>
                <a:off x="6411480" y="4000316"/>
                <a:ext cx="571680" cy="1782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EE641CF2-B29A-4AC5-A626-F6B10328F43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407160" y="3995996"/>
                  <a:ext cx="580320" cy="186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75" name="Input penna 174">
                <a:extLst>
                  <a:ext uri="{FF2B5EF4-FFF2-40B4-BE49-F238E27FC236}">
                    <a16:creationId xmlns:a16="http://schemas.microsoft.com/office/drawing/2014/main" id="{5E29C3A5-8766-4258-B382-929338BFC129}"/>
                  </a:ext>
                </a:extLst>
              </p14:cNvPr>
              <p14:cNvContentPartPr/>
              <p14:nvPr/>
            </p14:nvContentPartPr>
            <p14:xfrm>
              <a:off x="6979560" y="4363196"/>
              <a:ext cx="142560" cy="161640"/>
            </p14:xfrm>
          </p:contentPart>
        </mc:Choice>
        <mc:Fallback xmlns="">
          <p:pic>
            <p:nvPicPr>
              <p:cNvPr id="175" name="Input penna 174">
                <a:extLst>
                  <a:ext uri="{FF2B5EF4-FFF2-40B4-BE49-F238E27FC236}">
                    <a16:creationId xmlns:a16="http://schemas.microsoft.com/office/drawing/2014/main" id="{5E29C3A5-8766-4258-B382-929338BFC129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6975240" y="4358876"/>
                <a:ext cx="151200" cy="170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B114B576-0E8F-4A14-B2CA-A635B3233508}"/>
              </a:ext>
            </a:extLst>
          </p:cNvPr>
          <p:cNvGrpSpPr/>
          <p:nvPr/>
        </p:nvGrpSpPr>
        <p:grpSpPr>
          <a:xfrm>
            <a:off x="133080" y="4453556"/>
            <a:ext cx="539640" cy="611640"/>
            <a:chOff x="133080" y="4453556"/>
            <a:chExt cx="539640" cy="61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04897DE-7E46-409A-BD0C-B427F7F6F413}"/>
                    </a:ext>
                  </a:extLst>
                </p14:cNvPr>
                <p14:cNvContentPartPr/>
                <p14:nvPr/>
              </p14:nvContentPartPr>
              <p14:xfrm>
                <a:off x="133080" y="4850276"/>
                <a:ext cx="325800" cy="214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04897DE-7E46-409A-BD0C-B427F7F6F41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28760" y="4845956"/>
                  <a:ext cx="3344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8F584728-C79A-4367-A754-712D143606AB}"/>
                    </a:ext>
                  </a:extLst>
                </p14:cNvPr>
                <p14:cNvContentPartPr/>
                <p14:nvPr/>
              </p14:nvContentPartPr>
              <p14:xfrm>
                <a:off x="440160" y="4453556"/>
                <a:ext cx="74880" cy="5832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8F584728-C79A-4367-A754-712D143606A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35840" y="4449236"/>
                  <a:ext cx="83520" cy="59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E860681-2138-41C7-A8CA-7DEBE10FB8A0}"/>
                    </a:ext>
                  </a:extLst>
                </p14:cNvPr>
                <p14:cNvContentPartPr/>
                <p14:nvPr/>
              </p14:nvContentPartPr>
              <p14:xfrm>
                <a:off x="609720" y="4791956"/>
                <a:ext cx="63000" cy="2505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E860681-2138-41C7-A8CA-7DEBE10FB8A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05400" y="4787636"/>
                  <a:ext cx="71640" cy="25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D512D69D-E758-4979-928C-8A654E3CC03E}"/>
              </a:ext>
            </a:extLst>
          </p:cNvPr>
          <p:cNvGrpSpPr/>
          <p:nvPr/>
        </p:nvGrpSpPr>
        <p:grpSpPr>
          <a:xfrm>
            <a:off x="1241160" y="4523396"/>
            <a:ext cx="677160" cy="473400"/>
            <a:chOff x="1241160" y="4523396"/>
            <a:chExt cx="677160" cy="47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67DB5C4-FCD4-4D56-8350-825D5D44A93E}"/>
                    </a:ext>
                  </a:extLst>
                </p14:cNvPr>
                <p14:cNvContentPartPr/>
                <p14:nvPr/>
              </p14:nvContentPartPr>
              <p14:xfrm>
                <a:off x="1241160" y="4645076"/>
                <a:ext cx="373680" cy="3517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67DB5C4-FCD4-4D56-8350-825D5D44A93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236840" y="4640756"/>
                  <a:ext cx="38232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C7A5E44-F1E0-41FA-A84A-866654E1E0C9}"/>
                    </a:ext>
                  </a:extLst>
                </p14:cNvPr>
                <p14:cNvContentPartPr/>
                <p14:nvPr/>
              </p14:nvContentPartPr>
              <p14:xfrm>
                <a:off x="1408560" y="4808156"/>
                <a:ext cx="195480" cy="93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C7A5E44-F1E0-41FA-A84A-866654E1E0C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404240" y="4803836"/>
                  <a:ext cx="2041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1758842-8F49-48BC-98B0-FF3C828DA5C8}"/>
                    </a:ext>
                  </a:extLst>
                </p14:cNvPr>
                <p14:cNvContentPartPr/>
                <p14:nvPr/>
              </p14:nvContentPartPr>
              <p14:xfrm>
                <a:off x="1743720" y="4523396"/>
                <a:ext cx="174600" cy="2106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1758842-8F49-48BC-98B0-FF3C828DA5C8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739400" y="4519076"/>
                  <a:ext cx="183240" cy="219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F02BFDB3-61E0-43A6-BA14-B80C422F363F}"/>
                  </a:ext>
                </a:extLst>
              </p14:cNvPr>
              <p14:cNvContentPartPr/>
              <p14:nvPr/>
            </p14:nvContentPartPr>
            <p14:xfrm>
              <a:off x="2425920" y="4862156"/>
              <a:ext cx="244440" cy="23040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F02BFDB3-61E0-43A6-BA14-B80C422F363F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2421600" y="4857836"/>
                <a:ext cx="25308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99" name="Input penna 198">
                <a:extLst>
                  <a:ext uri="{FF2B5EF4-FFF2-40B4-BE49-F238E27FC236}">
                    <a16:creationId xmlns:a16="http://schemas.microsoft.com/office/drawing/2014/main" id="{10EAF261-EC41-42CB-A175-3696CBA667A6}"/>
                  </a:ext>
                </a:extLst>
              </p14:cNvPr>
              <p14:cNvContentPartPr/>
              <p14:nvPr/>
            </p14:nvContentPartPr>
            <p14:xfrm>
              <a:off x="2504040" y="4622036"/>
              <a:ext cx="256320" cy="62280"/>
            </p14:xfrm>
          </p:contentPart>
        </mc:Choice>
        <mc:Fallback xmlns="">
          <p:pic>
            <p:nvPicPr>
              <p:cNvPr id="199" name="Input penna 198">
                <a:extLst>
                  <a:ext uri="{FF2B5EF4-FFF2-40B4-BE49-F238E27FC236}">
                    <a16:creationId xmlns:a16="http://schemas.microsoft.com/office/drawing/2014/main" id="{10EAF261-EC41-42CB-A175-3696CBA667A6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2499720" y="4617716"/>
                <a:ext cx="264960" cy="70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F7F08A74-DD92-478E-83B0-8AD733637EF2}"/>
              </a:ext>
            </a:extLst>
          </p:cNvPr>
          <p:cNvGrpSpPr/>
          <p:nvPr/>
        </p:nvGrpSpPr>
        <p:grpSpPr>
          <a:xfrm>
            <a:off x="3199920" y="4707356"/>
            <a:ext cx="464400" cy="394200"/>
            <a:chOff x="3199920" y="4707356"/>
            <a:chExt cx="464400" cy="39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15643FC5-5F8F-4522-A8A2-7D2FC0F06734}"/>
                    </a:ext>
                  </a:extLst>
                </p14:cNvPr>
                <p14:cNvContentPartPr/>
                <p14:nvPr/>
              </p14:nvContentPartPr>
              <p14:xfrm>
                <a:off x="3199920" y="4707356"/>
                <a:ext cx="239760" cy="3891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15643FC5-5F8F-4522-A8A2-7D2FC0F0673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195600" y="4703036"/>
                  <a:ext cx="24840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9D6D20D-896C-4F81-9351-B2F61BC3DC54}"/>
                    </a:ext>
                  </a:extLst>
                </p14:cNvPr>
                <p14:cNvContentPartPr/>
                <p14:nvPr/>
              </p14:nvContentPartPr>
              <p14:xfrm>
                <a:off x="3636960" y="5090396"/>
                <a:ext cx="27360" cy="111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9D6D20D-896C-4F81-9351-B2F61BC3DC5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632640" y="5086076"/>
                  <a:ext cx="3600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uppo 224">
            <a:extLst>
              <a:ext uri="{FF2B5EF4-FFF2-40B4-BE49-F238E27FC236}">
                <a16:creationId xmlns:a16="http://schemas.microsoft.com/office/drawing/2014/main" id="{142D4621-74F3-4F90-BD8C-549DD0C69E62}"/>
              </a:ext>
            </a:extLst>
          </p:cNvPr>
          <p:cNvGrpSpPr/>
          <p:nvPr/>
        </p:nvGrpSpPr>
        <p:grpSpPr>
          <a:xfrm>
            <a:off x="4145640" y="4514756"/>
            <a:ext cx="2943720" cy="924120"/>
            <a:chOff x="4145640" y="4514756"/>
            <a:chExt cx="2943720" cy="92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CD95303E-D324-4AFD-A1B7-0265A8DF84B2}"/>
                    </a:ext>
                  </a:extLst>
                </p14:cNvPr>
                <p14:cNvContentPartPr/>
                <p14:nvPr/>
              </p14:nvContentPartPr>
              <p14:xfrm>
                <a:off x="4145640" y="4514756"/>
                <a:ext cx="587160" cy="4903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CD95303E-D324-4AFD-A1B7-0265A8DF84B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141320" y="4510436"/>
                  <a:ext cx="59580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02ABE860-3C7B-44E0-AE5C-40395D1A075D}"/>
                    </a:ext>
                  </a:extLst>
                </p14:cNvPr>
                <p14:cNvContentPartPr/>
                <p14:nvPr/>
              </p14:nvContentPartPr>
              <p14:xfrm>
                <a:off x="4854120" y="4856036"/>
                <a:ext cx="472680" cy="1922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02ABE860-3C7B-44E0-AE5C-40395D1A075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49800" y="4851716"/>
                  <a:ext cx="4813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54B71DE-7AAA-4A16-A171-E5BDEA410E9C}"/>
                    </a:ext>
                  </a:extLst>
                </p14:cNvPr>
                <p14:cNvContentPartPr/>
                <p14:nvPr/>
              </p14:nvContentPartPr>
              <p14:xfrm>
                <a:off x="5379000" y="4907156"/>
                <a:ext cx="419040" cy="177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54B71DE-7AAA-4A16-A171-E5BDEA410E9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374680" y="4902836"/>
                  <a:ext cx="4276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25AD1B60-841E-41E0-B400-114217FAA0F4}"/>
                    </a:ext>
                  </a:extLst>
                </p14:cNvPr>
                <p14:cNvContentPartPr/>
                <p14:nvPr/>
              </p14:nvContentPartPr>
              <p14:xfrm>
                <a:off x="5821080" y="4973036"/>
                <a:ext cx="195120" cy="1490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25AD1B60-841E-41E0-B400-114217FAA0F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816760" y="4968716"/>
                  <a:ext cx="2037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AD63EC92-E490-463A-854C-F6F2D7197ED2}"/>
                    </a:ext>
                  </a:extLst>
                </p14:cNvPr>
                <p14:cNvContentPartPr/>
                <p14:nvPr/>
              </p14:nvContentPartPr>
              <p14:xfrm>
                <a:off x="6218880" y="4912916"/>
                <a:ext cx="234360" cy="5259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AD63EC92-E490-463A-854C-F6F2D7197ED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214560" y="4908596"/>
                  <a:ext cx="24300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3DA5D821-6A0E-4F99-9512-DDE7C74FC697}"/>
                    </a:ext>
                  </a:extLst>
                </p14:cNvPr>
                <p14:cNvContentPartPr/>
                <p14:nvPr/>
              </p14:nvContentPartPr>
              <p14:xfrm>
                <a:off x="6549360" y="4953236"/>
                <a:ext cx="540000" cy="1785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3DA5D821-6A0E-4F99-9512-DDE7C74FC69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545040" y="4948916"/>
                  <a:ext cx="548640" cy="18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A6C1C762-00D0-45C9-8BA1-498FD3F503A6}"/>
              </a:ext>
            </a:extLst>
          </p:cNvPr>
          <p:cNvGrpSpPr/>
          <p:nvPr/>
        </p:nvGrpSpPr>
        <p:grpSpPr>
          <a:xfrm>
            <a:off x="7475280" y="3788276"/>
            <a:ext cx="4579920" cy="1796040"/>
            <a:chOff x="7475280" y="3788276"/>
            <a:chExt cx="4579920" cy="179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505EA2E-0150-4158-B111-A5889DEED151}"/>
                    </a:ext>
                  </a:extLst>
                </p14:cNvPr>
                <p14:cNvContentPartPr/>
                <p14:nvPr/>
              </p14:nvContentPartPr>
              <p14:xfrm>
                <a:off x="7475280" y="4096436"/>
                <a:ext cx="297720" cy="1944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505EA2E-0150-4158-B111-A5889DEED15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470960" y="4092116"/>
                  <a:ext cx="3063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C10953A-4AB8-4A47-B8B9-373A33C41C6C}"/>
                    </a:ext>
                  </a:extLst>
                </p14:cNvPr>
                <p14:cNvContentPartPr/>
                <p14:nvPr/>
              </p14:nvContentPartPr>
              <p14:xfrm>
                <a:off x="7881720" y="4040996"/>
                <a:ext cx="298080" cy="2700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C10953A-4AB8-4A47-B8B9-373A33C41C6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877400" y="4036676"/>
                  <a:ext cx="30672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DDC7F11-4B34-44ED-9739-8FFF73BA16DD}"/>
                    </a:ext>
                  </a:extLst>
                </p14:cNvPr>
                <p14:cNvContentPartPr/>
                <p14:nvPr/>
              </p14:nvContentPartPr>
              <p14:xfrm>
                <a:off x="8259000" y="4066196"/>
                <a:ext cx="255240" cy="2674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DDC7F11-4B34-44ED-9739-8FFF73BA16D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254680" y="4061876"/>
                  <a:ext cx="26388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4CBFC41E-0B76-454F-BE3A-77CBAE98C6CF}"/>
                    </a:ext>
                  </a:extLst>
                </p14:cNvPr>
                <p14:cNvContentPartPr/>
                <p14:nvPr/>
              </p14:nvContentPartPr>
              <p14:xfrm>
                <a:off x="8558880" y="4152236"/>
                <a:ext cx="207000" cy="2019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4CBFC41E-0B76-454F-BE3A-77CBAE98C6C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554560" y="4147916"/>
                  <a:ext cx="2156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74F3AEB8-3CE1-4094-B38F-8C40A2F892E2}"/>
                    </a:ext>
                  </a:extLst>
                </p14:cNvPr>
                <p14:cNvContentPartPr/>
                <p14:nvPr/>
              </p14:nvContentPartPr>
              <p14:xfrm>
                <a:off x="8802240" y="4080236"/>
                <a:ext cx="186840" cy="2757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74F3AEB8-3CE1-4094-B38F-8C40A2F892E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797920" y="4075916"/>
                  <a:ext cx="19548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770C66F1-5C9D-42EB-8CC8-9CBAB0A0FD3F}"/>
                    </a:ext>
                  </a:extLst>
                </p14:cNvPr>
                <p14:cNvContentPartPr/>
                <p14:nvPr/>
              </p14:nvContentPartPr>
              <p14:xfrm>
                <a:off x="9050280" y="4146116"/>
                <a:ext cx="241560" cy="184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770C66F1-5C9D-42EB-8CC8-9CBAB0A0FD3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045960" y="4141796"/>
                  <a:ext cx="2502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085B24F-5EE5-4AC3-84C6-2C0963950E9F}"/>
                    </a:ext>
                  </a:extLst>
                </p14:cNvPr>
                <p14:cNvContentPartPr/>
                <p14:nvPr/>
              </p14:nvContentPartPr>
              <p14:xfrm>
                <a:off x="9556080" y="4181396"/>
                <a:ext cx="86760" cy="1411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085B24F-5EE5-4AC3-84C6-2C0963950E9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551760" y="4177076"/>
                  <a:ext cx="9540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C551F016-992C-4333-967E-105CDB1BAD26}"/>
                    </a:ext>
                  </a:extLst>
                </p14:cNvPr>
                <p14:cNvContentPartPr/>
                <p14:nvPr/>
              </p14:nvContentPartPr>
              <p14:xfrm>
                <a:off x="9569400" y="3993836"/>
                <a:ext cx="5400" cy="183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C551F016-992C-4333-967E-105CDB1BAD2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565080" y="3989516"/>
                  <a:ext cx="140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585DE95-EF28-4B3C-B490-153A6AC7A414}"/>
                    </a:ext>
                  </a:extLst>
                </p14:cNvPr>
                <p14:cNvContentPartPr/>
                <p14:nvPr/>
              </p14:nvContentPartPr>
              <p14:xfrm>
                <a:off x="9770640" y="3788276"/>
                <a:ext cx="305640" cy="5493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585DE95-EF28-4B3C-B490-153A6AC7A414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766320" y="3783956"/>
                  <a:ext cx="31428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E9119778-5682-4A3E-9E03-129EA2081ED3}"/>
                    </a:ext>
                  </a:extLst>
                </p14:cNvPr>
                <p14:cNvContentPartPr/>
                <p14:nvPr/>
              </p14:nvContentPartPr>
              <p14:xfrm>
                <a:off x="10228560" y="4171316"/>
                <a:ext cx="580320" cy="1990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E9119778-5682-4A3E-9E03-129EA2081ED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224240" y="4166996"/>
                  <a:ext cx="5889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462BCFDD-5C1A-4ED5-9DED-900612C8B085}"/>
                    </a:ext>
                  </a:extLst>
                </p14:cNvPr>
                <p14:cNvContentPartPr/>
                <p14:nvPr/>
              </p14:nvContentPartPr>
              <p14:xfrm>
                <a:off x="10884120" y="4210916"/>
                <a:ext cx="215280" cy="2059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462BCFDD-5C1A-4ED5-9DED-900612C8B085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879800" y="4206596"/>
                  <a:ext cx="2239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220073BB-5482-4D59-A2A0-6AE8B7930AB4}"/>
                    </a:ext>
                  </a:extLst>
                </p14:cNvPr>
                <p14:cNvContentPartPr/>
                <p14:nvPr/>
              </p14:nvContentPartPr>
              <p14:xfrm>
                <a:off x="10979520" y="3961436"/>
                <a:ext cx="452160" cy="7628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220073BB-5482-4D59-A2A0-6AE8B7930AB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975200" y="3957116"/>
                  <a:ext cx="460800" cy="77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1099E4EB-9B50-49CA-B466-6573549D3394}"/>
                    </a:ext>
                  </a:extLst>
                </p14:cNvPr>
                <p14:cNvContentPartPr/>
                <p14:nvPr/>
              </p14:nvContentPartPr>
              <p14:xfrm>
                <a:off x="11307480" y="4011476"/>
                <a:ext cx="367560" cy="6778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1099E4EB-9B50-49CA-B466-6573549D3394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303160" y="4007156"/>
                  <a:ext cx="376200" cy="68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872F371B-2F0F-48AB-A5D4-7A78A500D07A}"/>
                    </a:ext>
                  </a:extLst>
                </p14:cNvPr>
                <p14:cNvContentPartPr/>
                <p14:nvPr/>
              </p14:nvContentPartPr>
              <p14:xfrm>
                <a:off x="11696280" y="4435556"/>
                <a:ext cx="46440" cy="324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872F371B-2F0F-48AB-A5D4-7A78A500D07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691960" y="4431236"/>
                  <a:ext cx="550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873C79B5-6F92-4E4F-A7A0-75C9EC68B5E3}"/>
                    </a:ext>
                  </a:extLst>
                </p14:cNvPr>
                <p14:cNvContentPartPr/>
                <p14:nvPr/>
              </p14:nvContentPartPr>
              <p14:xfrm>
                <a:off x="7490760" y="4928036"/>
                <a:ext cx="420480" cy="1998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873C79B5-6F92-4E4F-A7A0-75C9EC68B5E3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486440" y="4923716"/>
                  <a:ext cx="4291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EE50CB17-E770-45EA-B0CE-9FF86D2B840A}"/>
                    </a:ext>
                  </a:extLst>
                </p14:cNvPr>
                <p14:cNvContentPartPr/>
                <p14:nvPr/>
              </p14:nvContentPartPr>
              <p14:xfrm>
                <a:off x="7795320" y="4838756"/>
                <a:ext cx="40680" cy="298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EE50CB17-E770-45EA-B0CE-9FF86D2B840A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791000" y="4834436"/>
                  <a:ext cx="493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EA641B5-5EAE-48ED-BFC4-C966F1987737}"/>
                    </a:ext>
                  </a:extLst>
                </p14:cNvPr>
                <p14:cNvContentPartPr/>
                <p14:nvPr/>
              </p14:nvContentPartPr>
              <p14:xfrm>
                <a:off x="8293200" y="4931276"/>
                <a:ext cx="303480" cy="2307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EA641B5-5EAE-48ED-BFC4-C966F1987737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288880" y="4926956"/>
                  <a:ext cx="3121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A767D70-0D11-4959-8092-D73635EF9BE4}"/>
                    </a:ext>
                  </a:extLst>
                </p14:cNvPr>
                <p14:cNvContentPartPr/>
                <p14:nvPr/>
              </p14:nvContentPartPr>
              <p14:xfrm>
                <a:off x="8707920" y="4823636"/>
                <a:ext cx="57960" cy="2653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A767D70-0D11-4959-8092-D73635EF9BE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703600" y="4819316"/>
                  <a:ext cx="666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10A2392F-4151-4A1A-B020-0AE70366D2EE}"/>
                    </a:ext>
                  </a:extLst>
                </p14:cNvPr>
                <p14:cNvContentPartPr/>
                <p14:nvPr/>
              </p14:nvContentPartPr>
              <p14:xfrm>
                <a:off x="9277080" y="4947836"/>
                <a:ext cx="35280" cy="4946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10A2392F-4151-4A1A-B020-0AE70366D2E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272760" y="4943516"/>
                  <a:ext cx="4392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CABBB62-5F35-4A07-AAAF-B1258106AB27}"/>
                    </a:ext>
                  </a:extLst>
                </p14:cNvPr>
                <p14:cNvContentPartPr/>
                <p14:nvPr/>
              </p14:nvContentPartPr>
              <p14:xfrm>
                <a:off x="9163680" y="4880876"/>
                <a:ext cx="334080" cy="1843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CABBB62-5F35-4A07-AAAF-B1258106AB2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159360" y="4876556"/>
                  <a:ext cx="3427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BF4FBABA-454D-4F3C-87EB-F64F941100EA}"/>
                    </a:ext>
                  </a:extLst>
                </p14:cNvPr>
                <p14:cNvContentPartPr/>
                <p14:nvPr/>
              </p14:nvContentPartPr>
              <p14:xfrm>
                <a:off x="9602880" y="4879436"/>
                <a:ext cx="605880" cy="2062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BF4FBABA-454D-4F3C-87EB-F64F941100E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598560" y="4875116"/>
                  <a:ext cx="61452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BEF79297-EA0F-4994-9B46-8D68E40A3272}"/>
                    </a:ext>
                  </a:extLst>
                </p14:cNvPr>
                <p14:cNvContentPartPr/>
                <p14:nvPr/>
              </p14:nvContentPartPr>
              <p14:xfrm>
                <a:off x="10089600" y="4655876"/>
                <a:ext cx="225720" cy="1116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BEF79297-EA0F-4994-9B46-8D68E40A327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085280" y="4651556"/>
                  <a:ext cx="23436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9886EB57-1346-4842-B47A-63C41D1BEDB4}"/>
                    </a:ext>
                  </a:extLst>
                </p14:cNvPr>
                <p14:cNvContentPartPr/>
                <p14:nvPr/>
              </p14:nvContentPartPr>
              <p14:xfrm>
                <a:off x="10419000" y="4935236"/>
                <a:ext cx="265320" cy="1882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9886EB57-1346-4842-B47A-63C41D1BEDB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414680" y="4930916"/>
                  <a:ext cx="273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187C1EB2-4EE8-44B0-B426-5C15CFC4F883}"/>
                    </a:ext>
                  </a:extLst>
                </p14:cNvPr>
                <p14:cNvContentPartPr/>
                <p14:nvPr/>
              </p14:nvContentPartPr>
              <p14:xfrm>
                <a:off x="10737960" y="4937036"/>
                <a:ext cx="165960" cy="1915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187C1EB2-4EE8-44B0-B426-5C15CFC4F88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733640" y="4932716"/>
                  <a:ext cx="1746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F98B293-6CFE-4606-B712-A86ABB7CF3A3}"/>
                    </a:ext>
                  </a:extLst>
                </p14:cNvPr>
                <p14:cNvContentPartPr/>
                <p14:nvPr/>
              </p14:nvContentPartPr>
              <p14:xfrm>
                <a:off x="10974840" y="4996076"/>
                <a:ext cx="344880" cy="1630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F98B293-6CFE-4606-B712-A86ABB7CF3A3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970520" y="4991756"/>
                  <a:ext cx="3535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362E01A4-BEFC-486D-BDA9-A4BC3ACA0F94}"/>
                    </a:ext>
                  </a:extLst>
                </p14:cNvPr>
                <p14:cNvContentPartPr/>
                <p14:nvPr/>
              </p14:nvContentPartPr>
              <p14:xfrm>
                <a:off x="11435640" y="4980596"/>
                <a:ext cx="29520" cy="6037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362E01A4-BEFC-486D-BDA9-A4BC3ACA0F9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431320" y="4976276"/>
                  <a:ext cx="38160" cy="61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56EC099E-F0D0-4617-BE1A-4D85ED15F2FF}"/>
                    </a:ext>
                  </a:extLst>
                </p14:cNvPr>
                <p14:cNvContentPartPr/>
                <p14:nvPr/>
              </p14:nvContentPartPr>
              <p14:xfrm>
                <a:off x="11423400" y="5046836"/>
                <a:ext cx="243360" cy="1530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56EC099E-F0D0-4617-BE1A-4D85ED15F2F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419080" y="5042516"/>
                  <a:ext cx="2520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0EAB5DD-7F37-4E87-8532-8C58F0B9FB18}"/>
                    </a:ext>
                  </a:extLst>
                </p14:cNvPr>
                <p14:cNvContentPartPr/>
                <p14:nvPr/>
              </p14:nvContentPartPr>
              <p14:xfrm>
                <a:off x="11687640" y="4933076"/>
                <a:ext cx="146160" cy="2858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0EAB5DD-7F37-4E87-8532-8C58F0B9FB18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683320" y="4928756"/>
                  <a:ext cx="1548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4C1D4D3D-33C6-4BFA-A3DB-A91120111E78}"/>
                    </a:ext>
                  </a:extLst>
                </p14:cNvPr>
                <p14:cNvContentPartPr/>
                <p14:nvPr/>
              </p14:nvContentPartPr>
              <p14:xfrm>
                <a:off x="11857200" y="5093636"/>
                <a:ext cx="198000" cy="1699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4C1D4D3D-33C6-4BFA-A3DB-A91120111E78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852880" y="5089316"/>
                  <a:ext cx="206640" cy="17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6766FAB6-A206-48EC-BD03-5E9F357CED77}"/>
              </a:ext>
            </a:extLst>
          </p:cNvPr>
          <p:cNvGrpSpPr/>
          <p:nvPr/>
        </p:nvGrpSpPr>
        <p:grpSpPr>
          <a:xfrm>
            <a:off x="49200" y="5299196"/>
            <a:ext cx="3378240" cy="606960"/>
            <a:chOff x="49200" y="5299196"/>
            <a:chExt cx="3378240" cy="60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1D0A9DF9-0011-460B-9E0F-B019DDA47FF7}"/>
                    </a:ext>
                  </a:extLst>
                </p14:cNvPr>
                <p14:cNvContentPartPr/>
                <p14:nvPr/>
              </p14:nvContentPartPr>
              <p14:xfrm>
                <a:off x="49200" y="5646236"/>
                <a:ext cx="592920" cy="2131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1D0A9DF9-0011-460B-9E0F-B019DDA47FF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4880" y="5641916"/>
                  <a:ext cx="60156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49BB67B8-31FF-4E6D-84D2-020121E715A8}"/>
                    </a:ext>
                  </a:extLst>
                </p14:cNvPr>
                <p14:cNvContentPartPr/>
                <p14:nvPr/>
              </p14:nvContentPartPr>
              <p14:xfrm>
                <a:off x="511440" y="5510156"/>
                <a:ext cx="66240" cy="9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49BB67B8-31FF-4E6D-84D2-020121E715A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07120" y="5505836"/>
                  <a:ext cx="748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60E56A1E-BA62-494D-9426-7647B15A9870}"/>
                    </a:ext>
                  </a:extLst>
                </p14:cNvPr>
                <p14:cNvContentPartPr/>
                <p14:nvPr/>
              </p14:nvContentPartPr>
              <p14:xfrm>
                <a:off x="724200" y="5656316"/>
                <a:ext cx="553320" cy="1936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60E56A1E-BA62-494D-9426-7647B15A987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19880" y="5651996"/>
                  <a:ext cx="5619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D8ADC26F-DCB5-472B-A662-9549E3545B99}"/>
                    </a:ext>
                  </a:extLst>
                </p14:cNvPr>
                <p14:cNvContentPartPr/>
                <p14:nvPr/>
              </p14:nvContentPartPr>
              <p14:xfrm>
                <a:off x="1345920" y="5685116"/>
                <a:ext cx="270720" cy="1735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D8ADC26F-DCB5-472B-A662-9549E3545B9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341600" y="5680796"/>
                  <a:ext cx="27936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AD1FAD9-BA4C-4D0B-8ED3-89F0B9D16F9F}"/>
                    </a:ext>
                  </a:extLst>
                </p14:cNvPr>
                <p14:cNvContentPartPr/>
                <p14:nvPr/>
              </p14:nvContentPartPr>
              <p14:xfrm>
                <a:off x="1642200" y="5655956"/>
                <a:ext cx="270000" cy="1666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AD1FAD9-BA4C-4D0B-8ED3-89F0B9D16F9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637880" y="5651636"/>
                  <a:ext cx="2786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BF5915CC-2DB5-401D-8702-F7C9AB0F2522}"/>
                    </a:ext>
                  </a:extLst>
                </p14:cNvPr>
                <p14:cNvContentPartPr/>
                <p14:nvPr/>
              </p14:nvContentPartPr>
              <p14:xfrm>
                <a:off x="1869360" y="5299196"/>
                <a:ext cx="438840" cy="5738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BF5915CC-2DB5-401D-8702-F7C9AB0F252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865040" y="5294876"/>
                  <a:ext cx="447480" cy="58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C060621-1B79-47C7-B75F-B38582032FFE}"/>
                    </a:ext>
                  </a:extLst>
                </p14:cNvPr>
                <p14:cNvContentPartPr/>
                <p14:nvPr/>
              </p14:nvContentPartPr>
              <p14:xfrm>
                <a:off x="2436360" y="5672156"/>
                <a:ext cx="286560" cy="2120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C060621-1B79-47C7-B75F-B38582032FF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432040" y="5667836"/>
                  <a:ext cx="29520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E8A3EF12-BC5F-4F8D-B8D9-D40778A8B3B9}"/>
                    </a:ext>
                  </a:extLst>
                </p14:cNvPr>
                <p14:cNvContentPartPr/>
                <p14:nvPr/>
              </p14:nvContentPartPr>
              <p14:xfrm>
                <a:off x="2803560" y="5649116"/>
                <a:ext cx="235800" cy="223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E8A3EF12-BC5F-4F8D-B8D9-D40778A8B3B9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799240" y="5644796"/>
                  <a:ext cx="24444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25B3879D-B8A3-4DCD-8EC3-A6B41ABF48C2}"/>
                    </a:ext>
                  </a:extLst>
                </p14:cNvPr>
                <p14:cNvContentPartPr/>
                <p14:nvPr/>
              </p14:nvContentPartPr>
              <p14:xfrm>
                <a:off x="3189480" y="5711756"/>
                <a:ext cx="237960" cy="1944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25B3879D-B8A3-4DCD-8EC3-A6B41ABF48C2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185160" y="5707436"/>
                  <a:ext cx="246600" cy="20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DFBABF06-A81E-4D1A-BBE2-5C8E9F64B88D}"/>
                  </a:ext>
                </a:extLst>
              </p14:cNvPr>
              <p14:cNvContentPartPr/>
              <p14:nvPr/>
            </p14:nvContentPartPr>
            <p14:xfrm>
              <a:off x="3702840" y="5641916"/>
              <a:ext cx="398520" cy="24228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DFBABF06-A81E-4D1A-BBE2-5C8E9F64B88D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3698520" y="5637596"/>
                <a:ext cx="407160" cy="250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41645B44-F842-425B-AEB1-B87644E5D5F5}"/>
              </a:ext>
            </a:extLst>
          </p:cNvPr>
          <p:cNvGrpSpPr/>
          <p:nvPr/>
        </p:nvGrpSpPr>
        <p:grpSpPr>
          <a:xfrm>
            <a:off x="4567560" y="5398196"/>
            <a:ext cx="1831680" cy="840960"/>
            <a:chOff x="4567560" y="5398196"/>
            <a:chExt cx="1831680" cy="84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85C50195-A747-4A27-9849-4AAA526A51C1}"/>
                    </a:ext>
                  </a:extLst>
                </p14:cNvPr>
                <p14:cNvContentPartPr/>
                <p14:nvPr/>
              </p14:nvContentPartPr>
              <p14:xfrm>
                <a:off x="4567560" y="5629676"/>
                <a:ext cx="317160" cy="1879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85C50195-A747-4A27-9849-4AAA526A51C1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563240" y="5625356"/>
                  <a:ext cx="3258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462FBB6-D646-4F72-AD83-8F9546DE05E6}"/>
                    </a:ext>
                  </a:extLst>
                </p14:cNvPr>
                <p14:cNvContentPartPr/>
                <p14:nvPr/>
              </p14:nvContentPartPr>
              <p14:xfrm>
                <a:off x="4827120" y="5702396"/>
                <a:ext cx="27360" cy="5367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462FBB6-D646-4F72-AD83-8F9546DE05E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822800" y="5698076"/>
                  <a:ext cx="3600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CC003A2-E5DB-4AB3-90E6-8B5B1BB5CFF4}"/>
                    </a:ext>
                  </a:extLst>
                </p14:cNvPr>
                <p14:cNvContentPartPr/>
                <p14:nvPr/>
              </p14:nvContentPartPr>
              <p14:xfrm>
                <a:off x="4971120" y="5677556"/>
                <a:ext cx="653760" cy="2185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CC003A2-E5DB-4AB3-90E6-8B5B1BB5CFF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966800" y="5673236"/>
                  <a:ext cx="6624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C2BF98F0-E8E0-440F-96ED-E54C55381ABB}"/>
                    </a:ext>
                  </a:extLst>
                </p14:cNvPr>
                <p14:cNvContentPartPr/>
                <p14:nvPr/>
              </p14:nvContentPartPr>
              <p14:xfrm>
                <a:off x="5656560" y="5700236"/>
                <a:ext cx="273960" cy="2376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C2BF98F0-E8E0-440F-96ED-E54C55381AB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5652240" y="5695916"/>
                  <a:ext cx="28260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BF46B00E-997C-49C9-815A-C74AF47018EA}"/>
                    </a:ext>
                  </a:extLst>
                </p14:cNvPr>
                <p14:cNvContentPartPr/>
                <p14:nvPr/>
              </p14:nvContentPartPr>
              <p14:xfrm>
                <a:off x="5984160" y="5398196"/>
                <a:ext cx="37080" cy="5295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BF46B00E-997C-49C9-815A-C74AF47018EA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979840" y="5393876"/>
                  <a:ext cx="4572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36206648-5241-42B3-BA74-21998EE35F1F}"/>
                    </a:ext>
                  </a:extLst>
                </p14:cNvPr>
                <p14:cNvContentPartPr/>
                <p14:nvPr/>
              </p14:nvContentPartPr>
              <p14:xfrm>
                <a:off x="5700840" y="5581436"/>
                <a:ext cx="415080" cy="522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36206648-5241-42B3-BA74-21998EE35F1F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696520" y="5577116"/>
                  <a:ext cx="42372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FDB88FB-360C-4DC2-B605-A30BEAAB9159}"/>
                    </a:ext>
                  </a:extLst>
                </p14:cNvPr>
                <p14:cNvContentPartPr/>
                <p14:nvPr/>
              </p14:nvContentPartPr>
              <p14:xfrm>
                <a:off x="6125280" y="5734436"/>
                <a:ext cx="273960" cy="2070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FDB88FB-360C-4DC2-B605-A30BEAAB9159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120960" y="5730116"/>
                  <a:ext cx="282600" cy="21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96D2F4A6-5CFF-4806-8570-1A97F797CBAE}"/>
              </a:ext>
            </a:extLst>
          </p:cNvPr>
          <p:cNvGrpSpPr/>
          <p:nvPr/>
        </p:nvGrpSpPr>
        <p:grpSpPr>
          <a:xfrm>
            <a:off x="6801000" y="5693036"/>
            <a:ext cx="1374120" cy="331920"/>
            <a:chOff x="6801000" y="5693036"/>
            <a:chExt cx="137412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EF9B4DB6-147E-4679-9524-068F38424FB8}"/>
                    </a:ext>
                  </a:extLst>
                </p14:cNvPr>
                <p14:cNvContentPartPr/>
                <p14:nvPr/>
              </p14:nvContentPartPr>
              <p14:xfrm>
                <a:off x="6801000" y="5693036"/>
                <a:ext cx="728640" cy="2545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EF9B4DB6-147E-4679-9524-068F38424FB8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796680" y="5688716"/>
                  <a:ext cx="73728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70E3A0C-CFCA-4581-834E-0A163016B5D7}"/>
                    </a:ext>
                  </a:extLst>
                </p14:cNvPr>
                <p14:cNvContentPartPr/>
                <p14:nvPr/>
              </p14:nvContentPartPr>
              <p14:xfrm>
                <a:off x="7521360" y="5744156"/>
                <a:ext cx="281880" cy="2494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70E3A0C-CFCA-4581-834E-0A163016B5D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517040" y="5739836"/>
                  <a:ext cx="2905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21E150D6-6933-4E43-8241-8A3529717574}"/>
                    </a:ext>
                  </a:extLst>
                </p14:cNvPr>
                <p14:cNvContentPartPr/>
                <p14:nvPr/>
              </p14:nvContentPartPr>
              <p14:xfrm>
                <a:off x="7953000" y="5865476"/>
                <a:ext cx="222120" cy="1594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21E150D6-6933-4E43-8241-8A352971757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948680" y="5861156"/>
                  <a:ext cx="230760" cy="168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F8DD7CC5-1290-4104-A3D8-528CF6FBB32D}"/>
                  </a:ext>
                </a:extLst>
              </p14:cNvPr>
              <p14:cNvContentPartPr/>
              <p14:nvPr/>
            </p14:nvContentPartPr>
            <p14:xfrm>
              <a:off x="8457360" y="1212836"/>
              <a:ext cx="114120" cy="17820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F8DD7CC5-1290-4104-A3D8-528CF6FBB32D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8453040" y="1208516"/>
                <a:ext cx="122760" cy="186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2817173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:a16="http://schemas.microsoft.com/office/drawing/2014/main" id="{05B1DDB4-ACC8-4D2A-8E15-93F2C22A5BAA}"/>
              </a:ext>
            </a:extLst>
          </p:cNvPr>
          <p:cNvGrpSpPr/>
          <p:nvPr/>
        </p:nvGrpSpPr>
        <p:grpSpPr>
          <a:xfrm>
            <a:off x="84120" y="135716"/>
            <a:ext cx="694800" cy="545400"/>
            <a:chOff x="84120" y="135716"/>
            <a:chExt cx="694800" cy="54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EC63C83-3C13-4D7D-A5C9-D87E3D7E074A}"/>
                    </a:ext>
                  </a:extLst>
                </p14:cNvPr>
                <p14:cNvContentPartPr/>
                <p14:nvPr/>
              </p14:nvContentPartPr>
              <p14:xfrm>
                <a:off x="204720" y="214196"/>
                <a:ext cx="10440" cy="226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EC63C83-3C13-4D7D-A5C9-D87E3D7E074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00400" y="209876"/>
                  <a:ext cx="190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F0C56FA3-93F2-4857-B97D-6931C2194ADF}"/>
                    </a:ext>
                  </a:extLst>
                </p14:cNvPr>
                <p14:cNvContentPartPr/>
                <p14:nvPr/>
              </p14:nvContentPartPr>
              <p14:xfrm>
                <a:off x="84120" y="135716"/>
                <a:ext cx="339480" cy="5374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F0C56FA3-93F2-4857-B97D-6931C2194AD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9800" y="131396"/>
                  <a:ext cx="348120" cy="54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444FC79E-A007-442C-A06D-F6526A885710}"/>
                    </a:ext>
                  </a:extLst>
                </p14:cNvPr>
                <p14:cNvContentPartPr/>
                <p14:nvPr/>
              </p14:nvContentPartPr>
              <p14:xfrm>
                <a:off x="523320" y="461156"/>
                <a:ext cx="255600" cy="2199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444FC79E-A007-442C-A06D-F6526A88571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19000" y="456836"/>
                  <a:ext cx="264240" cy="22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" name="Gruppo 8">
            <a:extLst>
              <a:ext uri="{FF2B5EF4-FFF2-40B4-BE49-F238E27FC236}">
                <a16:creationId xmlns:a16="http://schemas.microsoft.com/office/drawing/2014/main" id="{359D5333-F3E5-4C78-BA7F-73D01E47EA6F}"/>
              </a:ext>
            </a:extLst>
          </p:cNvPr>
          <p:cNvGrpSpPr/>
          <p:nvPr/>
        </p:nvGrpSpPr>
        <p:grpSpPr>
          <a:xfrm>
            <a:off x="1533480" y="115916"/>
            <a:ext cx="822600" cy="723240"/>
            <a:chOff x="1533480" y="115916"/>
            <a:chExt cx="822600" cy="72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4CD602A-C4FA-492D-BAE3-D1551488F81F}"/>
                    </a:ext>
                  </a:extLst>
                </p14:cNvPr>
                <p14:cNvContentPartPr/>
                <p14:nvPr/>
              </p14:nvContentPartPr>
              <p14:xfrm>
                <a:off x="1533480" y="115916"/>
                <a:ext cx="500040" cy="5083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4CD602A-C4FA-492D-BAE3-D1551488F81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529160" y="111596"/>
                  <a:ext cx="50868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F9A709E-D755-4E18-A256-36B7817936AC}"/>
                    </a:ext>
                  </a:extLst>
                </p14:cNvPr>
                <p14:cNvContentPartPr/>
                <p14:nvPr/>
              </p14:nvContentPartPr>
              <p14:xfrm>
                <a:off x="1864320" y="507596"/>
                <a:ext cx="135360" cy="1836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F9A709E-D755-4E18-A256-36B7817936A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860000" y="503276"/>
                  <a:ext cx="1440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4DA7C499-BCA9-4C51-971B-DB7E4512CA72}"/>
                    </a:ext>
                  </a:extLst>
                </p14:cNvPr>
                <p14:cNvContentPartPr/>
                <p14:nvPr/>
              </p14:nvContentPartPr>
              <p14:xfrm>
                <a:off x="2112720" y="607676"/>
                <a:ext cx="243360" cy="2314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4DA7C499-BCA9-4C51-971B-DB7E4512CA7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08400" y="603356"/>
                  <a:ext cx="252000" cy="24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ED54856F-76BF-47FD-BFA4-EA0360B96456}"/>
                  </a:ext>
                </a:extLst>
              </p14:cNvPr>
              <p14:cNvContentPartPr/>
              <p14:nvPr/>
            </p14:nvContentPartPr>
            <p14:xfrm>
              <a:off x="2550120" y="465476"/>
              <a:ext cx="134280" cy="1872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ED54856F-76BF-47FD-BFA4-EA0360B96456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2545800" y="461156"/>
                <a:ext cx="14292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98A9A619-9201-46FA-A28F-0513CA5C7ABE}"/>
                  </a:ext>
                </a:extLst>
              </p14:cNvPr>
              <p14:cNvContentPartPr/>
              <p14:nvPr/>
            </p14:nvContentPartPr>
            <p14:xfrm>
              <a:off x="2588640" y="618836"/>
              <a:ext cx="117360" cy="864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98A9A619-9201-46FA-A28F-0513CA5C7ABE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584320" y="614516"/>
                <a:ext cx="126000" cy="1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3" name="Gruppo 32">
            <a:extLst>
              <a:ext uri="{FF2B5EF4-FFF2-40B4-BE49-F238E27FC236}">
                <a16:creationId xmlns:a16="http://schemas.microsoft.com/office/drawing/2014/main" id="{3F32C94F-A2B1-4085-ABDA-DF4E69723FC4}"/>
              </a:ext>
            </a:extLst>
          </p:cNvPr>
          <p:cNvGrpSpPr/>
          <p:nvPr/>
        </p:nvGrpSpPr>
        <p:grpSpPr>
          <a:xfrm>
            <a:off x="2960160" y="109436"/>
            <a:ext cx="1718640" cy="626040"/>
            <a:chOff x="2960160" y="109436"/>
            <a:chExt cx="1718640" cy="62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024770F6-95C1-4214-A6D8-A87D6C6826F4}"/>
                    </a:ext>
                  </a:extLst>
                </p14:cNvPr>
                <p14:cNvContentPartPr/>
                <p14:nvPr/>
              </p14:nvContentPartPr>
              <p14:xfrm>
                <a:off x="2960160" y="284396"/>
                <a:ext cx="393120" cy="2973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024770F6-95C1-4214-A6D8-A87D6C6826F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55840" y="280076"/>
                  <a:ext cx="4017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D74120D7-FFBF-407E-8B5A-25A3A7637B0C}"/>
                    </a:ext>
                  </a:extLst>
                </p14:cNvPr>
                <p14:cNvContentPartPr/>
                <p14:nvPr/>
              </p14:nvContentPartPr>
              <p14:xfrm>
                <a:off x="3416640" y="572756"/>
                <a:ext cx="232560" cy="1627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D74120D7-FFBF-407E-8B5A-25A3A7637B0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412320" y="568436"/>
                  <a:ext cx="2412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F68BACF2-9489-429A-943D-3844C6BEFD00}"/>
                    </a:ext>
                  </a:extLst>
                </p14:cNvPr>
                <p14:cNvContentPartPr/>
                <p14:nvPr/>
              </p14:nvContentPartPr>
              <p14:xfrm>
                <a:off x="3856920" y="260996"/>
                <a:ext cx="252720" cy="3398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F68BACF2-9489-429A-943D-3844C6BEFD0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52600" y="256676"/>
                  <a:ext cx="26136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48F29167-26B3-4EC5-9A52-5CBB1C958E22}"/>
                    </a:ext>
                  </a:extLst>
                </p14:cNvPr>
                <p14:cNvContentPartPr/>
                <p14:nvPr/>
              </p14:nvContentPartPr>
              <p14:xfrm>
                <a:off x="3960240" y="394916"/>
                <a:ext cx="174960" cy="252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48F29167-26B3-4EC5-9A52-5CBB1C958E2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955920" y="390596"/>
                  <a:ext cx="1836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A63C68EC-08DA-4B90-91C4-3DDCC45A57B2}"/>
                    </a:ext>
                  </a:extLst>
                </p14:cNvPr>
                <p14:cNvContentPartPr/>
                <p14:nvPr/>
              </p14:nvContentPartPr>
              <p14:xfrm>
                <a:off x="4200720" y="109436"/>
                <a:ext cx="201960" cy="164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A63C68EC-08DA-4B90-91C4-3DDCC45A57B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196400" y="105116"/>
                  <a:ext cx="2106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A1753B15-9C5A-4546-A193-FC2345B05929}"/>
                    </a:ext>
                  </a:extLst>
                </p14:cNvPr>
                <p14:cNvContentPartPr/>
                <p14:nvPr/>
              </p14:nvContentPartPr>
              <p14:xfrm>
                <a:off x="4488720" y="421196"/>
                <a:ext cx="190080" cy="187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A1753B15-9C5A-4546-A193-FC2345B0592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484400" y="416876"/>
                  <a:ext cx="1987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8CD7B588-38B2-4BFF-9C09-E0401782B120}"/>
                    </a:ext>
                  </a:extLst>
                </p14:cNvPr>
                <p14:cNvContentPartPr/>
                <p14:nvPr/>
              </p14:nvContentPartPr>
              <p14:xfrm>
                <a:off x="4542000" y="363236"/>
                <a:ext cx="21960" cy="1728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8CD7B588-38B2-4BFF-9C09-E0401782B12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37680" y="358916"/>
                  <a:ext cx="3060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uppo 31">
            <a:extLst>
              <a:ext uri="{FF2B5EF4-FFF2-40B4-BE49-F238E27FC236}">
                <a16:creationId xmlns:a16="http://schemas.microsoft.com/office/drawing/2014/main" id="{89C2A7F5-E889-45DC-B65A-92745D0FDD3C}"/>
              </a:ext>
            </a:extLst>
          </p:cNvPr>
          <p:cNvGrpSpPr/>
          <p:nvPr/>
        </p:nvGrpSpPr>
        <p:grpSpPr>
          <a:xfrm>
            <a:off x="4906680" y="189356"/>
            <a:ext cx="1056960" cy="486720"/>
            <a:chOff x="4906680" y="189356"/>
            <a:chExt cx="1056960" cy="48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1BEB99D9-55EE-4D69-BBF9-456C433FDDB3}"/>
                    </a:ext>
                  </a:extLst>
                </p14:cNvPr>
                <p14:cNvContentPartPr/>
                <p14:nvPr/>
              </p14:nvContentPartPr>
              <p14:xfrm>
                <a:off x="4906680" y="189356"/>
                <a:ext cx="403200" cy="3153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1BEB99D9-55EE-4D69-BBF9-456C433FDDB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902360" y="185036"/>
                  <a:ext cx="41184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5C41D0BF-3202-4F31-8DF6-8E66D6B1CA21}"/>
                    </a:ext>
                  </a:extLst>
                </p14:cNvPr>
                <p14:cNvContentPartPr/>
                <p14:nvPr/>
              </p14:nvContentPartPr>
              <p14:xfrm>
                <a:off x="5430480" y="476636"/>
                <a:ext cx="131760" cy="1465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5C41D0BF-3202-4F31-8DF6-8E66D6B1CA2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426160" y="472316"/>
                  <a:ext cx="1404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C8E25F0-5C6C-4CEF-8FE1-DE0ECC54D218}"/>
                    </a:ext>
                  </a:extLst>
                </p14:cNvPr>
                <p14:cNvContentPartPr/>
                <p14:nvPr/>
              </p14:nvContentPartPr>
              <p14:xfrm>
                <a:off x="5645040" y="565196"/>
                <a:ext cx="120600" cy="234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C8E25F0-5C6C-4CEF-8FE1-DE0ECC54D21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640720" y="560876"/>
                  <a:ext cx="12924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407C96B4-7841-49C7-853A-2A65A45A8806}"/>
                    </a:ext>
                  </a:extLst>
                </p14:cNvPr>
                <p14:cNvContentPartPr/>
                <p14:nvPr/>
              </p14:nvContentPartPr>
              <p14:xfrm>
                <a:off x="5848080" y="495356"/>
                <a:ext cx="115560" cy="1807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407C96B4-7841-49C7-853A-2A65A45A880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843760" y="491036"/>
                  <a:ext cx="12420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B13CD13B-676F-4BF1-9580-2B277FF9ABD8}"/>
              </a:ext>
            </a:extLst>
          </p:cNvPr>
          <p:cNvGrpSpPr/>
          <p:nvPr/>
        </p:nvGrpSpPr>
        <p:grpSpPr>
          <a:xfrm>
            <a:off x="6272520" y="97196"/>
            <a:ext cx="1162440" cy="587520"/>
            <a:chOff x="6272520" y="97196"/>
            <a:chExt cx="1162440" cy="58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1B09D56D-9B74-4742-8685-275F79C7D5D0}"/>
                    </a:ext>
                  </a:extLst>
                </p14:cNvPr>
                <p14:cNvContentPartPr/>
                <p14:nvPr/>
              </p14:nvContentPartPr>
              <p14:xfrm>
                <a:off x="6272520" y="231116"/>
                <a:ext cx="293400" cy="3927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1B09D56D-9B74-4742-8685-275F79C7D5D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268200" y="226796"/>
                  <a:ext cx="3020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1320364-295A-4FD5-9F5F-9415811F71B1}"/>
                    </a:ext>
                  </a:extLst>
                </p14:cNvPr>
                <p14:cNvContentPartPr/>
                <p14:nvPr/>
              </p14:nvContentPartPr>
              <p14:xfrm>
                <a:off x="6354240" y="437036"/>
                <a:ext cx="191880" cy="61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1320364-295A-4FD5-9F5F-9415811F71B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49920" y="432716"/>
                  <a:ext cx="200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0286607-45D4-455A-B0C9-1DB66380BE11}"/>
                    </a:ext>
                  </a:extLst>
                </p14:cNvPr>
                <p14:cNvContentPartPr/>
                <p14:nvPr/>
              </p14:nvContentPartPr>
              <p14:xfrm>
                <a:off x="6688680" y="97196"/>
                <a:ext cx="168840" cy="1810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0286607-45D4-455A-B0C9-1DB66380BE1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684360" y="92876"/>
                  <a:ext cx="17748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FFA3B368-239A-40F6-8C46-1CCDF734CD83}"/>
                    </a:ext>
                  </a:extLst>
                </p14:cNvPr>
                <p14:cNvContentPartPr/>
                <p14:nvPr/>
              </p14:nvContentPartPr>
              <p14:xfrm>
                <a:off x="6923040" y="245156"/>
                <a:ext cx="123840" cy="86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FFA3B368-239A-40F6-8C46-1CCDF734CD8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918720" y="240836"/>
                  <a:ext cx="1324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45587BB3-F015-4B71-9BCC-45F87EC04A5A}"/>
                    </a:ext>
                  </a:extLst>
                </p14:cNvPr>
                <p14:cNvContentPartPr/>
                <p14:nvPr/>
              </p14:nvContentPartPr>
              <p14:xfrm>
                <a:off x="7116360" y="142916"/>
                <a:ext cx="136080" cy="189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45587BB3-F015-4B71-9BCC-45F87EC04A5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112040" y="138596"/>
                  <a:ext cx="1447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EDE9AB8-7B90-4F60-8BAD-404F43D0A429}"/>
                    </a:ext>
                  </a:extLst>
                </p14:cNvPr>
                <p14:cNvContentPartPr/>
                <p14:nvPr/>
              </p14:nvContentPartPr>
              <p14:xfrm>
                <a:off x="7156680" y="549716"/>
                <a:ext cx="278280" cy="118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EDE9AB8-7B90-4F60-8BAD-404F43D0A42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152360" y="545396"/>
                  <a:ext cx="2869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918B2AB-FF84-4154-A536-500060A8D3E1}"/>
                    </a:ext>
                  </a:extLst>
                </p14:cNvPr>
                <p14:cNvContentPartPr/>
                <p14:nvPr/>
              </p14:nvContentPartPr>
              <p14:xfrm>
                <a:off x="7276920" y="464036"/>
                <a:ext cx="7560" cy="2206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918B2AB-FF84-4154-A536-500060A8D3E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272600" y="459716"/>
                  <a:ext cx="1620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2F1B4E77-5EE9-4D23-8214-DE835B74B9B0}"/>
              </a:ext>
            </a:extLst>
          </p:cNvPr>
          <p:cNvGrpSpPr/>
          <p:nvPr/>
        </p:nvGrpSpPr>
        <p:grpSpPr>
          <a:xfrm>
            <a:off x="9293640" y="267116"/>
            <a:ext cx="2334240" cy="440640"/>
            <a:chOff x="9293640" y="267116"/>
            <a:chExt cx="2334240" cy="44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A6B2F1C-194C-4D6B-8DE4-E3FE25F26E31}"/>
                    </a:ext>
                  </a:extLst>
                </p14:cNvPr>
                <p14:cNvContentPartPr/>
                <p14:nvPr/>
              </p14:nvContentPartPr>
              <p14:xfrm>
                <a:off x="9293640" y="464036"/>
                <a:ext cx="228960" cy="201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A6B2F1C-194C-4D6B-8DE4-E3FE25F26E3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289320" y="459716"/>
                  <a:ext cx="237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8FEDCE81-0584-4017-A99D-80FABC7BD630}"/>
                    </a:ext>
                  </a:extLst>
                </p14:cNvPr>
                <p14:cNvContentPartPr/>
                <p14:nvPr/>
              </p14:nvContentPartPr>
              <p14:xfrm>
                <a:off x="9397320" y="422996"/>
                <a:ext cx="11880" cy="1494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8FEDCE81-0584-4017-A99D-80FABC7BD63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393000" y="418676"/>
                  <a:ext cx="205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ACF59C2-9162-40C7-979E-CBBC1DF153C2}"/>
                    </a:ext>
                  </a:extLst>
                </p14:cNvPr>
                <p14:cNvContentPartPr/>
                <p14:nvPr/>
              </p14:nvContentPartPr>
              <p14:xfrm>
                <a:off x="9664800" y="267116"/>
                <a:ext cx="338760" cy="3070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ACF59C2-9162-40C7-979E-CBBC1DF153C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660480" y="262796"/>
                  <a:ext cx="34740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D4F7B073-77C1-4729-A2F0-4D64889A285E}"/>
                    </a:ext>
                  </a:extLst>
                </p14:cNvPr>
                <p14:cNvContentPartPr/>
                <p14:nvPr/>
              </p14:nvContentPartPr>
              <p14:xfrm>
                <a:off x="10095000" y="565556"/>
                <a:ext cx="128880" cy="1422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D4F7B073-77C1-4729-A2F0-4D64889A285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090680" y="561236"/>
                  <a:ext cx="1375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1C3380A8-873B-466F-BB4C-CD75AB235FEC}"/>
                    </a:ext>
                  </a:extLst>
                </p14:cNvPr>
                <p14:cNvContentPartPr/>
                <p14:nvPr/>
              </p14:nvContentPartPr>
              <p14:xfrm>
                <a:off x="10355280" y="321116"/>
                <a:ext cx="201240" cy="2707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1C3380A8-873B-466F-BB4C-CD75AB235FE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350960" y="316796"/>
                  <a:ext cx="20988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EFD4350-F662-4DF6-9985-21E9DB64AE3C}"/>
                    </a:ext>
                  </a:extLst>
                </p14:cNvPr>
                <p14:cNvContentPartPr/>
                <p14:nvPr/>
              </p14:nvContentPartPr>
              <p14:xfrm>
                <a:off x="10386240" y="442796"/>
                <a:ext cx="213480" cy="75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EFD4350-F662-4DF6-9985-21E9DB64AE3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381920" y="438476"/>
                  <a:ext cx="222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8B070250-B1E9-4907-8D75-1BAC7F997A57}"/>
                    </a:ext>
                  </a:extLst>
                </p14:cNvPr>
                <p14:cNvContentPartPr/>
                <p14:nvPr/>
              </p14:nvContentPartPr>
              <p14:xfrm>
                <a:off x="10707000" y="444596"/>
                <a:ext cx="254160" cy="576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8B070250-B1E9-4907-8D75-1BAC7F997A5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702680" y="440276"/>
                  <a:ext cx="26280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BEBD2A4E-6C26-459A-9310-4CAEA7AFA863}"/>
                    </a:ext>
                  </a:extLst>
                </p14:cNvPr>
                <p14:cNvContentPartPr/>
                <p14:nvPr/>
              </p14:nvContentPartPr>
              <p14:xfrm>
                <a:off x="10786200" y="391676"/>
                <a:ext cx="41760" cy="1742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BEBD2A4E-6C26-459A-9310-4CAEA7AFA86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781880" y="387356"/>
                  <a:ext cx="50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B13A2603-3BB5-4E05-A5E7-53CEDD6D4E04}"/>
                    </a:ext>
                  </a:extLst>
                </p14:cNvPr>
                <p14:cNvContentPartPr/>
                <p14:nvPr/>
              </p14:nvContentPartPr>
              <p14:xfrm>
                <a:off x="11059800" y="268556"/>
                <a:ext cx="344160" cy="3348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B13A2603-3BB5-4E05-A5E7-53CEDD6D4E0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055480" y="264236"/>
                  <a:ext cx="35280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4676E39F-5EE5-444D-BB81-ACE4FE23CD76}"/>
                    </a:ext>
                  </a:extLst>
                </p14:cNvPr>
                <p14:cNvContentPartPr/>
                <p14:nvPr/>
              </p14:nvContentPartPr>
              <p14:xfrm>
                <a:off x="11434200" y="568796"/>
                <a:ext cx="193680" cy="990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4676E39F-5EE5-444D-BB81-ACE4FE23CD7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429880" y="564476"/>
                  <a:ext cx="202320" cy="10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8DF51184-3D85-49DC-8B28-9F6E5A1B8BEC}"/>
              </a:ext>
            </a:extLst>
          </p:cNvPr>
          <p:cNvGrpSpPr/>
          <p:nvPr/>
        </p:nvGrpSpPr>
        <p:grpSpPr>
          <a:xfrm>
            <a:off x="90600" y="1063436"/>
            <a:ext cx="2148480" cy="546840"/>
            <a:chOff x="90600" y="1063436"/>
            <a:chExt cx="2148480" cy="54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3B90E5C3-DB91-4B3C-8DE4-89CAB74C216A}"/>
                    </a:ext>
                  </a:extLst>
                </p14:cNvPr>
                <p14:cNvContentPartPr/>
                <p14:nvPr/>
              </p14:nvContentPartPr>
              <p14:xfrm>
                <a:off x="90600" y="1410116"/>
                <a:ext cx="472320" cy="2001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3B90E5C3-DB91-4B3C-8DE4-89CAB74C216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6280" y="1405796"/>
                  <a:ext cx="4809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DA83E4C-51FB-4B38-939A-2BE0B7AD180E}"/>
                    </a:ext>
                  </a:extLst>
                </p14:cNvPr>
                <p14:cNvContentPartPr/>
                <p14:nvPr/>
              </p14:nvContentPartPr>
              <p14:xfrm>
                <a:off x="601800" y="1063436"/>
                <a:ext cx="317520" cy="528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DA83E4C-51FB-4B38-939A-2BE0B7AD180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97480" y="1059116"/>
                  <a:ext cx="32616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B1E4A072-D565-4E04-A717-869CACC022A7}"/>
                    </a:ext>
                  </a:extLst>
                </p14:cNvPr>
                <p14:cNvContentPartPr/>
                <p14:nvPr/>
              </p14:nvContentPartPr>
              <p14:xfrm>
                <a:off x="993840" y="1100156"/>
                <a:ext cx="459360" cy="4690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B1E4A072-D565-4E04-A717-869CACC022A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89520" y="1095836"/>
                  <a:ext cx="46800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A093AB4-6F9D-43BE-9ED8-70BD998DB915}"/>
                    </a:ext>
                  </a:extLst>
                </p14:cNvPr>
                <p14:cNvContentPartPr/>
                <p14:nvPr/>
              </p14:nvContentPartPr>
              <p14:xfrm>
                <a:off x="1541400" y="1280876"/>
                <a:ext cx="225000" cy="2548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A093AB4-6F9D-43BE-9ED8-70BD998DB91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537080" y="1276556"/>
                  <a:ext cx="23364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AECB267-0684-4A61-AEBA-2C57C48EC5A3}"/>
                    </a:ext>
                  </a:extLst>
                </p14:cNvPr>
                <p14:cNvContentPartPr/>
                <p14:nvPr/>
              </p14:nvContentPartPr>
              <p14:xfrm>
                <a:off x="1838040" y="1349996"/>
                <a:ext cx="401040" cy="2062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AECB267-0684-4A61-AEBA-2C57C48EC5A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833360" y="1345676"/>
                  <a:ext cx="409680" cy="21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587A18EE-051B-412A-9FCC-9301F2847084}"/>
              </a:ext>
            </a:extLst>
          </p:cNvPr>
          <p:cNvGrpSpPr/>
          <p:nvPr/>
        </p:nvGrpSpPr>
        <p:grpSpPr>
          <a:xfrm>
            <a:off x="-28920" y="1995116"/>
            <a:ext cx="1778400" cy="775800"/>
            <a:chOff x="-28920" y="1995116"/>
            <a:chExt cx="1778400" cy="77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24FAC50B-2276-4DF7-9D41-BD3AAFCDBCB4}"/>
                    </a:ext>
                  </a:extLst>
                </p14:cNvPr>
                <p14:cNvContentPartPr/>
                <p14:nvPr/>
              </p14:nvContentPartPr>
              <p14:xfrm>
                <a:off x="-28920" y="1995116"/>
                <a:ext cx="488880" cy="5695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24FAC50B-2276-4DF7-9D41-BD3AAFCDBCB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-33240" y="1990796"/>
                  <a:ext cx="49752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E5390D4-B4C6-4969-A8F8-2BD372574ADB}"/>
                    </a:ext>
                  </a:extLst>
                </p14:cNvPr>
                <p14:cNvContentPartPr/>
                <p14:nvPr/>
              </p14:nvContentPartPr>
              <p14:xfrm>
                <a:off x="262320" y="2446196"/>
                <a:ext cx="113400" cy="2127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E5390D4-B4C6-4969-A8F8-2BD372574AD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58000" y="2441876"/>
                  <a:ext cx="1220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C17FF66-1C1A-4666-93B7-DF8CBF1901F3}"/>
                    </a:ext>
                  </a:extLst>
                </p14:cNvPr>
                <p14:cNvContentPartPr/>
                <p14:nvPr/>
              </p14:nvContentPartPr>
              <p14:xfrm>
                <a:off x="458520" y="2554196"/>
                <a:ext cx="196200" cy="2167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C17FF66-1C1A-4666-93B7-DF8CBF1901F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54200" y="2549876"/>
                  <a:ext cx="2048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21C52D46-AE5A-4420-B2A9-2FC948E0F522}"/>
                    </a:ext>
                  </a:extLst>
                </p14:cNvPr>
                <p14:cNvContentPartPr/>
                <p14:nvPr/>
              </p14:nvContentPartPr>
              <p14:xfrm>
                <a:off x="838320" y="2339996"/>
                <a:ext cx="95040" cy="284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21C52D46-AE5A-4420-B2A9-2FC948E0F52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34000" y="2335676"/>
                  <a:ext cx="1036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1CE4D87-2E16-40CA-B8B3-2108AABDDE7F}"/>
                    </a:ext>
                  </a:extLst>
                </p14:cNvPr>
                <p14:cNvContentPartPr/>
                <p14:nvPr/>
              </p14:nvContentPartPr>
              <p14:xfrm>
                <a:off x="801240" y="2441876"/>
                <a:ext cx="145800" cy="597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1CE4D87-2E16-40CA-B8B3-2108AABDDE7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96920" y="2437556"/>
                  <a:ext cx="15444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EE54456D-00B6-49B9-9416-59770115FC36}"/>
                    </a:ext>
                  </a:extLst>
                </p14:cNvPr>
                <p14:cNvContentPartPr/>
                <p14:nvPr/>
              </p14:nvContentPartPr>
              <p14:xfrm>
                <a:off x="1077360" y="2090516"/>
                <a:ext cx="426960" cy="3697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EE54456D-00B6-49B9-9416-59770115FC3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73040" y="2086196"/>
                  <a:ext cx="435600" cy="37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DD616D8-0905-43D7-AC8A-5BDEF913E477}"/>
                    </a:ext>
                  </a:extLst>
                </p14:cNvPr>
                <p14:cNvContentPartPr/>
                <p14:nvPr/>
              </p14:nvContentPartPr>
              <p14:xfrm>
                <a:off x="1583160" y="2404076"/>
                <a:ext cx="166320" cy="1900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DD616D8-0905-43D7-AC8A-5BDEF913E47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578480" y="2399756"/>
                  <a:ext cx="174960" cy="19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0BFA771A-3B4C-4C88-8D36-A635CEC08C0D}"/>
              </a:ext>
            </a:extLst>
          </p:cNvPr>
          <p:cNvGrpSpPr/>
          <p:nvPr/>
        </p:nvGrpSpPr>
        <p:grpSpPr>
          <a:xfrm>
            <a:off x="2068800" y="1838516"/>
            <a:ext cx="1394280" cy="982800"/>
            <a:chOff x="2068800" y="1838516"/>
            <a:chExt cx="1394280" cy="98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D842CB80-B6AB-4D7C-9D29-08D6ACDABA6A}"/>
                    </a:ext>
                  </a:extLst>
                </p14:cNvPr>
                <p14:cNvContentPartPr/>
                <p14:nvPr/>
              </p14:nvContentPartPr>
              <p14:xfrm>
                <a:off x="2068800" y="2275196"/>
                <a:ext cx="17640" cy="342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D842CB80-B6AB-4D7C-9D29-08D6ACDABA6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064480" y="2270876"/>
                  <a:ext cx="262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FF5F5480-770E-4092-A786-B4C126D541E6}"/>
                    </a:ext>
                  </a:extLst>
                </p14:cNvPr>
                <p14:cNvContentPartPr/>
                <p14:nvPr/>
              </p14:nvContentPartPr>
              <p14:xfrm>
                <a:off x="2098680" y="1838516"/>
                <a:ext cx="306000" cy="9828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FF5F5480-770E-4092-A786-B4C126D541E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094360" y="1834196"/>
                  <a:ext cx="314640" cy="9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088ABB0B-5F83-4394-BC1F-79F77E68385F}"/>
                    </a:ext>
                  </a:extLst>
                </p14:cNvPr>
                <p14:cNvContentPartPr/>
                <p14:nvPr/>
              </p14:nvContentPartPr>
              <p14:xfrm>
                <a:off x="2468040" y="2074676"/>
                <a:ext cx="281520" cy="3578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088ABB0B-5F83-4394-BC1F-79F77E68385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463720" y="2070356"/>
                  <a:ext cx="29016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EEDDCD6-57FB-4B88-97DF-7DAD64126341}"/>
                    </a:ext>
                  </a:extLst>
                </p14:cNvPr>
                <p14:cNvContentPartPr/>
                <p14:nvPr/>
              </p14:nvContentPartPr>
              <p14:xfrm>
                <a:off x="2568840" y="2247116"/>
                <a:ext cx="163080" cy="75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EEDDCD6-57FB-4B88-97DF-7DAD6412634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564520" y="2242796"/>
                  <a:ext cx="1717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28CCCD00-DAA2-456B-9412-A02A9F7526D0}"/>
                    </a:ext>
                  </a:extLst>
                </p14:cNvPr>
                <p14:cNvContentPartPr/>
                <p14:nvPr/>
              </p14:nvContentPartPr>
              <p14:xfrm>
                <a:off x="2876640" y="1934276"/>
                <a:ext cx="180360" cy="1706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28CCCD00-DAA2-456B-9412-A02A9F7526D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872320" y="1929956"/>
                  <a:ext cx="1890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B733BABF-2E57-45BF-8B4D-5CC6074A2C97}"/>
                    </a:ext>
                  </a:extLst>
                </p14:cNvPr>
                <p14:cNvContentPartPr/>
                <p14:nvPr/>
              </p14:nvContentPartPr>
              <p14:xfrm>
                <a:off x="3149160" y="2291036"/>
                <a:ext cx="313920" cy="198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B733BABF-2E57-45BF-8B4D-5CC6074A2C9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144840" y="2286716"/>
                  <a:ext cx="32256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06051585-91B0-4CF7-84DB-7CB247447E24}"/>
                    </a:ext>
                  </a:extLst>
                </p14:cNvPr>
                <p14:cNvContentPartPr/>
                <p14:nvPr/>
              </p14:nvContentPartPr>
              <p14:xfrm>
                <a:off x="3295320" y="2249636"/>
                <a:ext cx="23040" cy="1728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06051585-91B0-4CF7-84DB-7CB247447E24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291000" y="2245316"/>
                  <a:ext cx="31680" cy="18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3A0BC1D5-4538-4E53-A89C-68ADC47FA70D}"/>
              </a:ext>
            </a:extLst>
          </p:cNvPr>
          <p:cNvGrpSpPr/>
          <p:nvPr/>
        </p:nvGrpSpPr>
        <p:grpSpPr>
          <a:xfrm>
            <a:off x="3904440" y="1943996"/>
            <a:ext cx="857160" cy="356400"/>
            <a:chOff x="3904440" y="1943996"/>
            <a:chExt cx="857160" cy="35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1A61A24C-B965-4FD2-B365-CDF9E51D2838}"/>
                    </a:ext>
                  </a:extLst>
                </p14:cNvPr>
                <p14:cNvContentPartPr/>
                <p14:nvPr/>
              </p14:nvContentPartPr>
              <p14:xfrm>
                <a:off x="3904440" y="1943996"/>
                <a:ext cx="286560" cy="2631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1A61A24C-B965-4FD2-B365-CDF9E51D283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900120" y="1939676"/>
                  <a:ext cx="29520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D0D8A1C4-9A66-49ED-93B9-97CFE35ACE75}"/>
                    </a:ext>
                  </a:extLst>
                </p14:cNvPr>
                <p14:cNvContentPartPr/>
                <p14:nvPr/>
              </p14:nvContentPartPr>
              <p14:xfrm>
                <a:off x="4258320" y="2150996"/>
                <a:ext cx="110880" cy="1479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D0D8A1C4-9A66-49ED-93B9-97CFE35ACE7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254000" y="2146676"/>
                  <a:ext cx="1195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8DF18816-8D26-47B6-AFDE-D22FC75CD6AC}"/>
                    </a:ext>
                  </a:extLst>
                </p14:cNvPr>
                <p14:cNvContentPartPr/>
                <p14:nvPr/>
              </p14:nvContentPartPr>
              <p14:xfrm>
                <a:off x="4417800" y="2210756"/>
                <a:ext cx="132120" cy="158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8DF18816-8D26-47B6-AFDE-D22FC75CD6A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413480" y="2206436"/>
                  <a:ext cx="1407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C4AD474-1749-45CB-B191-DF41477385A7}"/>
                    </a:ext>
                  </a:extLst>
                </p14:cNvPr>
                <p14:cNvContentPartPr/>
                <p14:nvPr/>
              </p14:nvContentPartPr>
              <p14:xfrm>
                <a:off x="4646040" y="2158916"/>
                <a:ext cx="115560" cy="1414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C4AD474-1749-45CB-B191-DF41477385A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641720" y="2154596"/>
                  <a:ext cx="124200" cy="150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2" name="Input penna 71">
                <a:extLst>
                  <a:ext uri="{FF2B5EF4-FFF2-40B4-BE49-F238E27FC236}">
                    <a16:creationId xmlns:a16="http://schemas.microsoft.com/office/drawing/2014/main" id="{99D649FD-EF97-48BE-A5D8-995C5A695854}"/>
                  </a:ext>
                </a:extLst>
              </p14:cNvPr>
              <p14:cNvContentPartPr/>
              <p14:nvPr/>
            </p14:nvContentPartPr>
            <p14:xfrm>
              <a:off x="3867360" y="2406596"/>
              <a:ext cx="1002600" cy="53280"/>
            </p14:xfrm>
          </p:contentPart>
        </mc:Choice>
        <mc:Fallback xmlns="">
          <p:pic>
            <p:nvPicPr>
              <p:cNvPr id="72" name="Input penna 71">
                <a:extLst>
                  <a:ext uri="{FF2B5EF4-FFF2-40B4-BE49-F238E27FC236}">
                    <a16:creationId xmlns:a16="http://schemas.microsoft.com/office/drawing/2014/main" id="{99D649FD-EF97-48BE-A5D8-995C5A695854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3863040" y="2402276"/>
                <a:ext cx="1011240" cy="6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84" name="Gruppo 83">
            <a:extLst>
              <a:ext uri="{FF2B5EF4-FFF2-40B4-BE49-F238E27FC236}">
                <a16:creationId xmlns:a16="http://schemas.microsoft.com/office/drawing/2014/main" id="{995CB990-BB85-4B7D-AEDC-DEADB0C4F51E}"/>
              </a:ext>
            </a:extLst>
          </p:cNvPr>
          <p:cNvGrpSpPr/>
          <p:nvPr/>
        </p:nvGrpSpPr>
        <p:grpSpPr>
          <a:xfrm>
            <a:off x="3948720" y="2596316"/>
            <a:ext cx="627840" cy="377280"/>
            <a:chOff x="3948720" y="2596316"/>
            <a:chExt cx="627840" cy="37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09152DC-5D6D-4429-92F1-BC87054FCBC7}"/>
                    </a:ext>
                  </a:extLst>
                </p14:cNvPr>
                <p14:cNvContentPartPr/>
                <p14:nvPr/>
              </p14:nvContentPartPr>
              <p14:xfrm>
                <a:off x="3948720" y="2596316"/>
                <a:ext cx="376200" cy="2548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09152DC-5D6D-4429-92F1-BC87054FCBC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944400" y="2591996"/>
                  <a:ext cx="38484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2191A5FC-1E74-4679-8559-D1BA62D51C4C}"/>
                    </a:ext>
                  </a:extLst>
                </p14:cNvPr>
                <p14:cNvContentPartPr/>
                <p14:nvPr/>
              </p14:nvContentPartPr>
              <p14:xfrm>
                <a:off x="4377840" y="2812676"/>
                <a:ext cx="198720" cy="160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2191A5FC-1E74-4679-8559-D1BA62D51C4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373520" y="2808356"/>
                  <a:ext cx="207360" cy="16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2F52139E-05F0-46BF-B744-013D25160A7D}"/>
              </a:ext>
            </a:extLst>
          </p:cNvPr>
          <p:cNvGrpSpPr/>
          <p:nvPr/>
        </p:nvGrpSpPr>
        <p:grpSpPr>
          <a:xfrm>
            <a:off x="5172000" y="1898276"/>
            <a:ext cx="906840" cy="619920"/>
            <a:chOff x="5172000" y="1898276"/>
            <a:chExt cx="906840" cy="61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8C1A795D-264A-4EF9-A708-5AD803ED065A}"/>
                    </a:ext>
                  </a:extLst>
                </p14:cNvPr>
                <p14:cNvContentPartPr/>
                <p14:nvPr/>
              </p14:nvContentPartPr>
              <p14:xfrm>
                <a:off x="5172000" y="2091596"/>
                <a:ext cx="240480" cy="3240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8C1A795D-264A-4EF9-A708-5AD803ED065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167680" y="2087276"/>
                  <a:ext cx="24912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B9BA70E-C8DC-4BA4-951F-773558D2989D}"/>
                    </a:ext>
                  </a:extLst>
                </p14:cNvPr>
                <p14:cNvContentPartPr/>
                <p14:nvPr/>
              </p14:nvContentPartPr>
              <p14:xfrm>
                <a:off x="5208000" y="2225516"/>
                <a:ext cx="171360" cy="165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B9BA70E-C8DC-4BA4-951F-773558D2989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203680" y="2221196"/>
                  <a:ext cx="1800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CDD634CD-A69F-4160-AF8F-4FCE1231E9F2}"/>
                    </a:ext>
                  </a:extLst>
                </p14:cNvPr>
                <p14:cNvContentPartPr/>
                <p14:nvPr/>
              </p14:nvContentPartPr>
              <p14:xfrm>
                <a:off x="5443440" y="1909796"/>
                <a:ext cx="127800" cy="1321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CDD634CD-A69F-4160-AF8F-4FCE1231E9F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439120" y="1905476"/>
                  <a:ext cx="1364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3C4717E6-7CC9-4625-ADA0-E92AAEB1CA97}"/>
                    </a:ext>
                  </a:extLst>
                </p14:cNvPr>
                <p14:cNvContentPartPr/>
                <p14:nvPr/>
              </p14:nvContentPartPr>
              <p14:xfrm>
                <a:off x="5616240" y="1969196"/>
                <a:ext cx="110520" cy="144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3C4717E6-7CC9-4625-ADA0-E92AAEB1CA9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611920" y="1964876"/>
                  <a:ext cx="1191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7DA56F64-D9B4-4790-96FB-2505BC014E83}"/>
                    </a:ext>
                  </a:extLst>
                </p14:cNvPr>
                <p14:cNvContentPartPr/>
                <p14:nvPr/>
              </p14:nvContentPartPr>
              <p14:xfrm>
                <a:off x="5816040" y="1898276"/>
                <a:ext cx="32400" cy="1526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7DA56F64-D9B4-4790-96FB-2505BC014E8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811720" y="1893956"/>
                  <a:ext cx="410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72FB3B6-F802-4C77-B0A0-D5E52E08EBC8}"/>
                    </a:ext>
                  </a:extLst>
                </p14:cNvPr>
                <p14:cNvContentPartPr/>
                <p14:nvPr/>
              </p14:nvContentPartPr>
              <p14:xfrm>
                <a:off x="5878680" y="2391116"/>
                <a:ext cx="200160" cy="183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72FB3B6-F802-4C77-B0A0-D5E52E08EBC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874360" y="2386796"/>
                  <a:ext cx="2088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92EAF34A-A75E-4CFC-93E8-3AE319D801D0}"/>
                    </a:ext>
                  </a:extLst>
                </p14:cNvPr>
                <p14:cNvContentPartPr/>
                <p14:nvPr/>
              </p14:nvContentPartPr>
              <p14:xfrm>
                <a:off x="5947800" y="2316236"/>
                <a:ext cx="22680" cy="2019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92EAF34A-A75E-4CFC-93E8-3AE319D801D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943480" y="2311916"/>
                  <a:ext cx="31320" cy="21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46A29BF4-6687-4E63-BF39-913D3A5CE301}"/>
              </a:ext>
            </a:extLst>
          </p:cNvPr>
          <p:cNvGrpSpPr/>
          <p:nvPr/>
        </p:nvGrpSpPr>
        <p:grpSpPr>
          <a:xfrm>
            <a:off x="8278080" y="2229836"/>
            <a:ext cx="226800" cy="177480"/>
            <a:chOff x="8278080" y="2229836"/>
            <a:chExt cx="226800" cy="17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FE789D12-07CC-4D0B-93E3-DCE5F507D893}"/>
                    </a:ext>
                  </a:extLst>
                </p14:cNvPr>
                <p14:cNvContentPartPr/>
                <p14:nvPr/>
              </p14:nvContentPartPr>
              <p14:xfrm>
                <a:off x="8278080" y="2297876"/>
                <a:ext cx="226800" cy="201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FE789D12-07CC-4D0B-93E3-DCE5F507D89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273760" y="2293556"/>
                  <a:ext cx="2354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DBECD7B-2589-475E-B76B-21A83D0491E8}"/>
                    </a:ext>
                  </a:extLst>
                </p14:cNvPr>
                <p14:cNvContentPartPr/>
                <p14:nvPr/>
              </p14:nvContentPartPr>
              <p14:xfrm>
                <a:off x="8357640" y="2229836"/>
                <a:ext cx="17640" cy="1774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DBECD7B-2589-475E-B76B-21A83D0491E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353320" y="2225516"/>
                  <a:ext cx="2628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8D3EAA2E-FAAE-4BDD-8A6E-CC01F6A9D231}"/>
              </a:ext>
            </a:extLst>
          </p:cNvPr>
          <p:cNvGrpSpPr/>
          <p:nvPr/>
        </p:nvGrpSpPr>
        <p:grpSpPr>
          <a:xfrm>
            <a:off x="8786040" y="1994396"/>
            <a:ext cx="3335400" cy="1024920"/>
            <a:chOff x="8786040" y="1994396"/>
            <a:chExt cx="3335400" cy="102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78CE4F2-33D1-455A-A2F2-074B6E376F84}"/>
                    </a:ext>
                  </a:extLst>
                </p14:cNvPr>
                <p14:cNvContentPartPr/>
                <p14:nvPr/>
              </p14:nvContentPartPr>
              <p14:xfrm>
                <a:off x="8795760" y="2636996"/>
                <a:ext cx="342720" cy="2606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78CE4F2-33D1-455A-A2F2-074B6E376F84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791440" y="2632676"/>
                  <a:ext cx="35136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C338E2C6-5D32-48C3-B8E8-DE9D9D54570C}"/>
                    </a:ext>
                  </a:extLst>
                </p14:cNvPr>
                <p14:cNvContentPartPr/>
                <p14:nvPr/>
              </p14:nvContentPartPr>
              <p14:xfrm>
                <a:off x="9146400" y="2832116"/>
                <a:ext cx="234720" cy="1800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C338E2C6-5D32-48C3-B8E8-DE9D9D54570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142080" y="2827796"/>
                  <a:ext cx="2433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CC2C5796-E01A-43E1-8C97-51856DA522DD}"/>
                    </a:ext>
                  </a:extLst>
                </p14:cNvPr>
                <p14:cNvContentPartPr/>
                <p14:nvPr/>
              </p14:nvContentPartPr>
              <p14:xfrm>
                <a:off x="8904480" y="1994396"/>
                <a:ext cx="286560" cy="3006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CC2C5796-E01A-43E1-8C97-51856DA522DD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900160" y="1990076"/>
                  <a:ext cx="29520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6360D81E-4B2D-4BC3-9F9B-1DF1BA0C80F5}"/>
                    </a:ext>
                  </a:extLst>
                </p14:cNvPr>
                <p14:cNvContentPartPr/>
                <p14:nvPr/>
              </p14:nvContentPartPr>
              <p14:xfrm>
                <a:off x="9305880" y="2217236"/>
                <a:ext cx="101520" cy="173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6360D81E-4B2D-4BC3-9F9B-1DF1BA0C80F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301560" y="2212916"/>
                  <a:ext cx="1101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B3E826C-CDB8-42D0-A757-B9DF7A8ED850}"/>
                    </a:ext>
                  </a:extLst>
                </p14:cNvPr>
                <p14:cNvContentPartPr/>
                <p14:nvPr/>
              </p14:nvContentPartPr>
              <p14:xfrm>
                <a:off x="8786040" y="2434676"/>
                <a:ext cx="843840" cy="52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B3E826C-CDB8-42D0-A757-B9DF7A8ED85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781720" y="2430356"/>
                  <a:ext cx="85248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CF3C952C-8B13-4C80-BF73-08D1EBFAD368}"/>
                    </a:ext>
                  </a:extLst>
                </p14:cNvPr>
                <p14:cNvContentPartPr/>
                <p14:nvPr/>
              </p14:nvContentPartPr>
              <p14:xfrm>
                <a:off x="9817080" y="2140196"/>
                <a:ext cx="212400" cy="320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CF3C952C-8B13-4C80-BF73-08D1EBFAD36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812760" y="2135876"/>
                  <a:ext cx="22104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E6DBCA1-1348-42B2-8B03-169E68850567}"/>
                    </a:ext>
                  </a:extLst>
                </p14:cNvPr>
                <p14:cNvContentPartPr/>
                <p14:nvPr/>
              </p14:nvContentPartPr>
              <p14:xfrm>
                <a:off x="9852360" y="2311916"/>
                <a:ext cx="210240" cy="248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E6DBCA1-1348-42B2-8B03-169E6885056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848040" y="2307596"/>
                  <a:ext cx="218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A322673-2714-4D0A-BB4E-D9B16192EB37}"/>
                    </a:ext>
                  </a:extLst>
                </p14:cNvPr>
                <p14:cNvContentPartPr/>
                <p14:nvPr/>
              </p14:nvContentPartPr>
              <p14:xfrm>
                <a:off x="10219560" y="2309396"/>
                <a:ext cx="266760" cy="309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A322673-2714-4D0A-BB4E-D9B16192EB3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215240" y="2305076"/>
                  <a:ext cx="2754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64305F36-2F01-4594-BD51-74F3417E1178}"/>
                    </a:ext>
                  </a:extLst>
                </p14:cNvPr>
                <p14:cNvContentPartPr/>
                <p14:nvPr/>
              </p14:nvContentPartPr>
              <p14:xfrm>
                <a:off x="10336920" y="2277716"/>
                <a:ext cx="19080" cy="1501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64305F36-2F01-4594-BD51-74F3417E117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332600" y="2273396"/>
                  <a:ext cx="277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6AE383C-72FD-413D-921D-E6D05E70D9B7}"/>
                    </a:ext>
                  </a:extLst>
                </p14:cNvPr>
                <p14:cNvContentPartPr/>
                <p14:nvPr/>
              </p14:nvContentPartPr>
              <p14:xfrm>
                <a:off x="10731840" y="2062796"/>
                <a:ext cx="290880" cy="254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6AE383C-72FD-413D-921D-E6D05E70D9B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727520" y="2058476"/>
                  <a:ext cx="29952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99CDF5A8-8809-4B09-B9B6-A5B972CF06DA}"/>
                    </a:ext>
                  </a:extLst>
                </p14:cNvPr>
                <p14:cNvContentPartPr/>
                <p14:nvPr/>
              </p14:nvContentPartPr>
              <p14:xfrm>
                <a:off x="11061600" y="2271236"/>
                <a:ext cx="178200" cy="100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99CDF5A8-8809-4B09-B9B6-A5B972CF06D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057280" y="2266916"/>
                  <a:ext cx="18684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7536B234-DF47-4AF5-B06D-DA7B68B0FA2E}"/>
                    </a:ext>
                  </a:extLst>
                </p14:cNvPr>
                <p14:cNvContentPartPr/>
                <p14:nvPr/>
              </p14:nvContentPartPr>
              <p14:xfrm>
                <a:off x="10622760" y="2460236"/>
                <a:ext cx="755640" cy="22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7536B234-DF47-4AF5-B06D-DA7B68B0FA2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618440" y="2455916"/>
                  <a:ext cx="764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ED7C667-6CEF-44E0-8B34-7301465E8AD8}"/>
                    </a:ext>
                  </a:extLst>
                </p14:cNvPr>
                <p14:cNvContentPartPr/>
                <p14:nvPr/>
              </p14:nvContentPartPr>
              <p14:xfrm>
                <a:off x="10702320" y="2615396"/>
                <a:ext cx="339480" cy="267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ED7C667-6CEF-44E0-8B34-7301465E8AD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698000" y="2611076"/>
                  <a:ext cx="3481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41FA767-EC02-4D96-993E-CDD0B0F9D9AF}"/>
                    </a:ext>
                  </a:extLst>
                </p14:cNvPr>
                <p14:cNvContentPartPr/>
                <p14:nvPr/>
              </p14:nvContentPartPr>
              <p14:xfrm>
                <a:off x="11034240" y="2866676"/>
                <a:ext cx="213480" cy="152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41FA767-EC02-4D96-993E-CDD0B0F9D9A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029920" y="2862356"/>
                  <a:ext cx="2221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6B82E101-A376-4481-9884-278EBBE42085}"/>
                    </a:ext>
                  </a:extLst>
                </p14:cNvPr>
                <p14:cNvContentPartPr/>
                <p14:nvPr/>
              </p14:nvContentPartPr>
              <p14:xfrm>
                <a:off x="11532120" y="2041196"/>
                <a:ext cx="408960" cy="9464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6B82E101-A376-4481-9884-278EBBE4208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1527800" y="2036876"/>
                  <a:ext cx="417600" cy="9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9DFB152-8C23-47BB-B8E2-3AEB7B02534B}"/>
                    </a:ext>
                  </a:extLst>
                </p14:cNvPr>
                <p14:cNvContentPartPr/>
                <p14:nvPr/>
              </p14:nvContentPartPr>
              <p14:xfrm>
                <a:off x="11965560" y="2426396"/>
                <a:ext cx="155880" cy="201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9DFB152-8C23-47BB-B8E2-3AEB7B02534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961240" y="2422076"/>
                  <a:ext cx="1645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C33238F2-D6D4-4DF9-8E61-4146AAD7D1BB}"/>
                    </a:ext>
                  </a:extLst>
                </p14:cNvPr>
                <p14:cNvContentPartPr/>
                <p14:nvPr/>
              </p14:nvContentPartPr>
              <p14:xfrm>
                <a:off x="11882400" y="2510996"/>
                <a:ext cx="136080" cy="284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C33238F2-D6D4-4DF9-8E61-4146AAD7D1B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878080" y="2506676"/>
                  <a:ext cx="14472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C8033D75-9D4A-4266-9A07-B55842B2F3B4}"/>
                  </a:ext>
                </a:extLst>
              </p14:cNvPr>
              <p14:cNvContentPartPr/>
              <p14:nvPr/>
            </p14:nvContentPartPr>
            <p14:xfrm>
              <a:off x="196440" y="3821756"/>
              <a:ext cx="142560" cy="1116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C8033D75-9D4A-4266-9A07-B55842B2F3B4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192120" y="3817436"/>
                <a:ext cx="15120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12" name="Input penna 111">
                <a:extLst>
                  <a:ext uri="{FF2B5EF4-FFF2-40B4-BE49-F238E27FC236}">
                    <a16:creationId xmlns:a16="http://schemas.microsoft.com/office/drawing/2014/main" id="{2FAB1C14-ADA9-4F30-AB5C-FCAEB478933A}"/>
                  </a:ext>
                </a:extLst>
              </p14:cNvPr>
              <p14:cNvContentPartPr/>
              <p14:nvPr/>
            </p14:nvContentPartPr>
            <p14:xfrm>
              <a:off x="167640" y="3971516"/>
              <a:ext cx="165960" cy="32400"/>
            </p14:xfrm>
          </p:contentPart>
        </mc:Choice>
        <mc:Fallback xmlns="">
          <p:pic>
            <p:nvPicPr>
              <p:cNvPr id="112" name="Input penna 111">
                <a:extLst>
                  <a:ext uri="{FF2B5EF4-FFF2-40B4-BE49-F238E27FC236}">
                    <a16:creationId xmlns:a16="http://schemas.microsoft.com/office/drawing/2014/main" id="{2FAB1C14-ADA9-4F30-AB5C-FCAEB478933A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163320" y="3967196"/>
                <a:ext cx="174600" cy="4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8D5990D7-7479-4644-8C1F-C976D0E6E766}"/>
              </a:ext>
            </a:extLst>
          </p:cNvPr>
          <p:cNvGrpSpPr/>
          <p:nvPr/>
        </p:nvGrpSpPr>
        <p:grpSpPr>
          <a:xfrm>
            <a:off x="642120" y="3555356"/>
            <a:ext cx="895680" cy="621720"/>
            <a:chOff x="642120" y="3555356"/>
            <a:chExt cx="895680" cy="62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0B51142-5756-41CE-B573-0C35CCC83CDF}"/>
                    </a:ext>
                  </a:extLst>
                </p14:cNvPr>
                <p14:cNvContentPartPr/>
                <p14:nvPr/>
              </p14:nvContentPartPr>
              <p14:xfrm>
                <a:off x="642120" y="3555356"/>
                <a:ext cx="377640" cy="4402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0B51142-5756-41CE-B573-0C35CCC83CD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37800" y="3551036"/>
                  <a:ext cx="386280" cy="44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08B0494-5E4B-4838-8384-FFB863283B43}"/>
                    </a:ext>
                  </a:extLst>
                </p14:cNvPr>
                <p14:cNvContentPartPr/>
                <p14:nvPr/>
              </p14:nvContentPartPr>
              <p14:xfrm>
                <a:off x="962520" y="3667676"/>
                <a:ext cx="143640" cy="393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08B0494-5E4B-4838-8384-FFB863283B4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58200" y="3663356"/>
                  <a:ext cx="15228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FDC0088-C7F9-4B9F-8497-5DA84A6C939B}"/>
                    </a:ext>
                  </a:extLst>
                </p14:cNvPr>
                <p14:cNvContentPartPr/>
                <p14:nvPr/>
              </p14:nvContentPartPr>
              <p14:xfrm>
                <a:off x="1143600" y="4012196"/>
                <a:ext cx="185040" cy="1648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FDC0088-C7F9-4B9F-8497-5DA84A6C939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39280" y="4007876"/>
                  <a:ext cx="1936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A42D3956-6F46-4864-A6E0-75FB4BBFD759}"/>
                    </a:ext>
                  </a:extLst>
                </p14:cNvPr>
                <p14:cNvContentPartPr/>
                <p14:nvPr/>
              </p14:nvContentPartPr>
              <p14:xfrm>
                <a:off x="1507200" y="3924716"/>
                <a:ext cx="30600" cy="216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A42D3956-6F46-4864-A6E0-75FB4BBFD75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502880" y="3920396"/>
                  <a:ext cx="3924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069D7658-BBF7-45F4-BDDA-69D5815C8336}"/>
              </a:ext>
            </a:extLst>
          </p:cNvPr>
          <p:cNvGrpSpPr/>
          <p:nvPr/>
        </p:nvGrpSpPr>
        <p:grpSpPr>
          <a:xfrm>
            <a:off x="1923360" y="3274196"/>
            <a:ext cx="635760" cy="893160"/>
            <a:chOff x="1923360" y="3274196"/>
            <a:chExt cx="635760" cy="89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239603CB-9014-42DF-9854-8ABA0201BE86}"/>
                    </a:ext>
                  </a:extLst>
                </p14:cNvPr>
                <p14:cNvContentPartPr/>
                <p14:nvPr/>
              </p14:nvContentPartPr>
              <p14:xfrm>
                <a:off x="1923360" y="3391916"/>
                <a:ext cx="334800" cy="624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239603CB-9014-42DF-9854-8ABA0201BE8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919040" y="3387596"/>
                  <a:ext cx="343440" cy="63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6166E25-54DD-4EB1-A856-AB9236FD69BF}"/>
                    </a:ext>
                  </a:extLst>
                </p14:cNvPr>
                <p14:cNvContentPartPr/>
                <p14:nvPr/>
              </p14:nvContentPartPr>
              <p14:xfrm>
                <a:off x="2178960" y="3859196"/>
                <a:ext cx="97200" cy="2289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6166E25-54DD-4EB1-A856-AB9236FD69B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174640" y="3854876"/>
                  <a:ext cx="1058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312ABE8-86A8-4B49-B3EF-057523D8C81D}"/>
                    </a:ext>
                  </a:extLst>
                </p14:cNvPr>
                <p14:cNvContentPartPr/>
                <p14:nvPr/>
              </p14:nvContentPartPr>
              <p14:xfrm>
                <a:off x="2335560" y="3274196"/>
                <a:ext cx="152280" cy="222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312ABE8-86A8-4B49-B3EF-057523D8C81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331240" y="3269876"/>
                  <a:ext cx="1609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C805A541-9533-47CF-A875-D8076EDB11CE}"/>
                    </a:ext>
                  </a:extLst>
                </p14:cNvPr>
                <p14:cNvContentPartPr/>
                <p14:nvPr/>
              </p14:nvContentPartPr>
              <p14:xfrm>
                <a:off x="2431320" y="4017596"/>
                <a:ext cx="127800" cy="1497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C805A541-9533-47CF-A875-D8076EDB11C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427000" y="4013276"/>
                  <a:ext cx="13644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B625A10A-56F0-41AA-9061-8BCC60E4B6E3}"/>
              </a:ext>
            </a:extLst>
          </p:cNvPr>
          <p:cNvGrpSpPr/>
          <p:nvPr/>
        </p:nvGrpSpPr>
        <p:grpSpPr>
          <a:xfrm>
            <a:off x="2796720" y="3528356"/>
            <a:ext cx="685440" cy="574920"/>
            <a:chOff x="2796720" y="3528356"/>
            <a:chExt cx="685440" cy="57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C0CD4EB6-9C01-48A3-A85C-802BAB4D242E}"/>
                    </a:ext>
                  </a:extLst>
                </p14:cNvPr>
                <p14:cNvContentPartPr/>
                <p14:nvPr/>
              </p14:nvContentPartPr>
              <p14:xfrm>
                <a:off x="2796720" y="3528356"/>
                <a:ext cx="153360" cy="574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C0CD4EB6-9C01-48A3-A85C-802BAB4D242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792400" y="3524036"/>
                  <a:ext cx="162000" cy="58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C2D4D2D4-4B54-46C9-9A1E-EC6D6BED4CB0}"/>
                    </a:ext>
                  </a:extLst>
                </p14:cNvPr>
                <p14:cNvContentPartPr/>
                <p14:nvPr/>
              </p14:nvContentPartPr>
              <p14:xfrm>
                <a:off x="2973840" y="3659396"/>
                <a:ext cx="205920" cy="3186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C2D4D2D4-4B54-46C9-9A1E-EC6D6BED4CB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969520" y="3655076"/>
                  <a:ext cx="21456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E9B91E76-A67C-4114-B87B-418A2F60FDAB}"/>
                    </a:ext>
                  </a:extLst>
                </p14:cNvPr>
                <p14:cNvContentPartPr/>
                <p14:nvPr/>
              </p14:nvContentPartPr>
              <p14:xfrm>
                <a:off x="2993640" y="3824636"/>
                <a:ext cx="168120" cy="82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E9B91E76-A67C-4114-B87B-418A2F60FDA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989320" y="3820316"/>
                  <a:ext cx="17676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FB4F1EB-3150-4D3D-9074-0DFB537ED542}"/>
                    </a:ext>
                  </a:extLst>
                </p14:cNvPr>
                <p14:cNvContentPartPr/>
                <p14:nvPr/>
              </p14:nvContentPartPr>
              <p14:xfrm>
                <a:off x="3390000" y="3540596"/>
                <a:ext cx="92160" cy="3844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FB4F1EB-3150-4D3D-9074-0DFB537ED54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385680" y="3536276"/>
                  <a:ext cx="100800" cy="39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A80D8D85-1419-4D47-A147-4FD64213E826}"/>
              </a:ext>
            </a:extLst>
          </p:cNvPr>
          <p:cNvGrpSpPr/>
          <p:nvPr/>
        </p:nvGrpSpPr>
        <p:grpSpPr>
          <a:xfrm>
            <a:off x="207240" y="4732556"/>
            <a:ext cx="1575000" cy="979560"/>
            <a:chOff x="207240" y="4732556"/>
            <a:chExt cx="1575000" cy="97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CABEE7AA-7DDD-499C-9331-0F7911492617}"/>
                    </a:ext>
                  </a:extLst>
                </p14:cNvPr>
                <p14:cNvContentPartPr/>
                <p14:nvPr/>
              </p14:nvContentPartPr>
              <p14:xfrm>
                <a:off x="207240" y="4862156"/>
                <a:ext cx="564480" cy="7398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CABEE7AA-7DDD-499C-9331-0F791149261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02920" y="4857836"/>
                  <a:ext cx="573120" cy="74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B9A65FAD-A082-4565-84FA-D55B2344E157}"/>
                    </a:ext>
                  </a:extLst>
                </p14:cNvPr>
                <p14:cNvContentPartPr/>
                <p14:nvPr/>
              </p14:nvContentPartPr>
              <p14:xfrm>
                <a:off x="559320" y="5456876"/>
                <a:ext cx="119520" cy="2170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B9A65FAD-A082-4565-84FA-D55B2344E15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55000" y="5452556"/>
                  <a:ext cx="12816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8998A694-DC07-4241-A451-0A42E50F747E}"/>
                    </a:ext>
                  </a:extLst>
                </p14:cNvPr>
                <p14:cNvContentPartPr/>
                <p14:nvPr/>
              </p14:nvContentPartPr>
              <p14:xfrm>
                <a:off x="743640" y="4732556"/>
                <a:ext cx="201240" cy="2718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8998A694-DC07-4241-A451-0A42E50F747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39320" y="4728236"/>
                  <a:ext cx="2098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FE202B6E-44E1-433E-89AD-730EF88ECCAD}"/>
                    </a:ext>
                  </a:extLst>
                </p14:cNvPr>
                <p14:cNvContentPartPr/>
                <p14:nvPr/>
              </p14:nvContentPartPr>
              <p14:xfrm>
                <a:off x="795840" y="5597996"/>
                <a:ext cx="163080" cy="1141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FE202B6E-44E1-433E-89AD-730EF88ECCAD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91520" y="5593676"/>
                  <a:ext cx="17172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8F8FBE7C-F069-4A6A-AE7A-32D687D4CF68}"/>
                    </a:ext>
                  </a:extLst>
                </p14:cNvPr>
                <p14:cNvContentPartPr/>
                <p14:nvPr/>
              </p14:nvContentPartPr>
              <p14:xfrm>
                <a:off x="1067280" y="5011916"/>
                <a:ext cx="211680" cy="6649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8F8FBE7C-F069-4A6A-AE7A-32D687D4CF6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62960" y="5007596"/>
                  <a:ext cx="220320" cy="67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9BC8484E-6899-4952-8F48-3B10CA4326BE}"/>
                    </a:ext>
                  </a:extLst>
                </p14:cNvPr>
                <p14:cNvContentPartPr/>
                <p14:nvPr/>
              </p14:nvContentPartPr>
              <p14:xfrm>
                <a:off x="1263120" y="5165636"/>
                <a:ext cx="204840" cy="3283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9BC8484E-6899-4952-8F48-3B10CA4326B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258800" y="5161316"/>
                  <a:ext cx="21348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1B3DEBEA-F0BC-4A94-9427-D296B54DAA4F}"/>
                    </a:ext>
                  </a:extLst>
                </p14:cNvPr>
                <p14:cNvContentPartPr/>
                <p14:nvPr/>
              </p14:nvContentPartPr>
              <p14:xfrm>
                <a:off x="1290120" y="5431676"/>
                <a:ext cx="193320" cy="608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1B3DEBEA-F0BC-4A94-9427-D296B54DAA4F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285800" y="5427356"/>
                  <a:ext cx="20196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DFB8B04A-33F7-4ECF-A81E-3FAC7CA85A49}"/>
                    </a:ext>
                  </a:extLst>
                </p14:cNvPr>
                <p14:cNvContentPartPr/>
                <p14:nvPr/>
              </p14:nvContentPartPr>
              <p14:xfrm>
                <a:off x="1256280" y="5318636"/>
                <a:ext cx="267840" cy="280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DFB8B04A-33F7-4ECF-A81E-3FAC7CA85A4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251960" y="5314316"/>
                  <a:ext cx="2764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698F07B7-299C-44C1-8261-025EE285F06D}"/>
                    </a:ext>
                  </a:extLst>
                </p14:cNvPr>
                <p14:cNvContentPartPr/>
                <p14:nvPr/>
              </p14:nvContentPartPr>
              <p14:xfrm>
                <a:off x="1647240" y="5063036"/>
                <a:ext cx="135000" cy="5220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698F07B7-299C-44C1-8261-025EE285F06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642920" y="5058716"/>
                  <a:ext cx="143640" cy="53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7BA239C4-7190-457C-8FC2-62FA28978D56}"/>
              </a:ext>
            </a:extLst>
          </p:cNvPr>
          <p:cNvGrpSpPr/>
          <p:nvPr/>
        </p:nvGrpSpPr>
        <p:grpSpPr>
          <a:xfrm>
            <a:off x="2021280" y="5309996"/>
            <a:ext cx="268200" cy="115200"/>
            <a:chOff x="2021280" y="5309996"/>
            <a:chExt cx="268200" cy="11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C02074A5-0B94-4551-99C7-6D9E6031B7F1}"/>
                    </a:ext>
                  </a:extLst>
                </p14:cNvPr>
                <p14:cNvContentPartPr/>
                <p14:nvPr/>
              </p14:nvContentPartPr>
              <p14:xfrm>
                <a:off x="2021280" y="5309996"/>
                <a:ext cx="190080" cy="27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C02074A5-0B94-4551-99C7-6D9E6031B7F1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016960" y="5305676"/>
                  <a:ext cx="198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4E66F10-F21A-413C-8E3A-0FAE4CE50857}"/>
                    </a:ext>
                  </a:extLst>
                </p14:cNvPr>
                <p14:cNvContentPartPr/>
                <p14:nvPr/>
              </p14:nvContentPartPr>
              <p14:xfrm>
                <a:off x="2084280" y="5411876"/>
                <a:ext cx="205200" cy="133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4E66F10-F21A-413C-8E3A-0FAE4CE5085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079960" y="5407556"/>
                  <a:ext cx="21384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AF177F39-0913-43F2-8F4F-EFD488F29EA8}"/>
              </a:ext>
            </a:extLst>
          </p:cNvPr>
          <p:cNvGrpSpPr/>
          <p:nvPr/>
        </p:nvGrpSpPr>
        <p:grpSpPr>
          <a:xfrm>
            <a:off x="2708160" y="4870076"/>
            <a:ext cx="992880" cy="627120"/>
            <a:chOff x="2708160" y="4870076"/>
            <a:chExt cx="992880" cy="62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869539E3-E7BF-4572-8E44-A847765270E4}"/>
                    </a:ext>
                  </a:extLst>
                </p14:cNvPr>
                <p14:cNvContentPartPr/>
                <p14:nvPr/>
              </p14:nvContentPartPr>
              <p14:xfrm>
                <a:off x="2708160" y="5062676"/>
                <a:ext cx="298800" cy="3826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869539E3-E7BF-4572-8E44-A847765270E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703840" y="5058356"/>
                  <a:ext cx="307440" cy="39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14CDF8BC-C306-468A-9214-5E0103712C42}"/>
                    </a:ext>
                  </a:extLst>
                </p14:cNvPr>
                <p14:cNvContentPartPr/>
                <p14:nvPr/>
              </p14:nvContentPartPr>
              <p14:xfrm>
                <a:off x="2768280" y="5256716"/>
                <a:ext cx="228960" cy="144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14CDF8BC-C306-468A-9214-5E0103712C4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763960" y="5252396"/>
                  <a:ext cx="237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AAD3FDE-61DE-4436-B476-7E7DFB0A17E1}"/>
                    </a:ext>
                  </a:extLst>
                </p14:cNvPr>
                <p14:cNvContentPartPr/>
                <p14:nvPr/>
              </p14:nvContentPartPr>
              <p14:xfrm>
                <a:off x="3115320" y="4870076"/>
                <a:ext cx="188640" cy="1936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AAD3FDE-61DE-4436-B476-7E7DFB0A17E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111000" y="4865756"/>
                  <a:ext cx="1972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814449D-5EEC-4DBB-BF75-04A2DFD40D4E}"/>
                    </a:ext>
                  </a:extLst>
                </p14:cNvPr>
                <p14:cNvContentPartPr/>
                <p14:nvPr/>
              </p14:nvContentPartPr>
              <p14:xfrm>
                <a:off x="3355800" y="5335556"/>
                <a:ext cx="345240" cy="637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814449D-5EEC-4DBB-BF75-04A2DFD40D4E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351480" y="5331236"/>
                  <a:ext cx="3538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193DEDD8-9475-4538-A940-B672F6C26E9D}"/>
                    </a:ext>
                  </a:extLst>
                </p14:cNvPr>
                <p14:cNvContentPartPr/>
                <p14:nvPr/>
              </p14:nvContentPartPr>
              <p14:xfrm>
                <a:off x="3547680" y="5259596"/>
                <a:ext cx="26640" cy="2376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193DEDD8-9475-4538-A940-B672F6C26E9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543360" y="5255276"/>
                  <a:ext cx="35280" cy="24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07C6DAD0-068C-45E7-AC65-EFFB2564405C}"/>
              </a:ext>
            </a:extLst>
          </p:cNvPr>
          <p:cNvGrpSpPr/>
          <p:nvPr/>
        </p:nvGrpSpPr>
        <p:grpSpPr>
          <a:xfrm>
            <a:off x="4081920" y="4962236"/>
            <a:ext cx="1121400" cy="1027440"/>
            <a:chOff x="4081920" y="4962236"/>
            <a:chExt cx="1121400" cy="102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E2F745F0-4BC9-475F-90E1-0D20EF6919E7}"/>
                    </a:ext>
                  </a:extLst>
                </p14:cNvPr>
                <p14:cNvContentPartPr/>
                <p14:nvPr/>
              </p14:nvContentPartPr>
              <p14:xfrm>
                <a:off x="4081920" y="4962236"/>
                <a:ext cx="308520" cy="363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E2F745F0-4BC9-475F-90E1-0D20EF6919E7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077600" y="4957916"/>
                  <a:ext cx="31716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988A42F5-0C69-44A1-BD4A-DC44DE8E29BF}"/>
                    </a:ext>
                  </a:extLst>
                </p14:cNvPr>
                <p14:cNvContentPartPr/>
                <p14:nvPr/>
              </p14:nvContentPartPr>
              <p14:xfrm>
                <a:off x="4454880" y="5253476"/>
                <a:ext cx="179640" cy="1486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988A42F5-0C69-44A1-BD4A-DC44DE8E29B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450560" y="5249156"/>
                  <a:ext cx="1882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112FFF4-5112-405F-AE28-C2F707E5872B}"/>
                    </a:ext>
                  </a:extLst>
                </p14:cNvPr>
                <p14:cNvContentPartPr/>
                <p14:nvPr/>
              </p14:nvContentPartPr>
              <p14:xfrm>
                <a:off x="4733880" y="5318996"/>
                <a:ext cx="91800" cy="309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112FFF4-5112-405F-AE28-C2F707E5872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729560" y="5314676"/>
                  <a:ext cx="1004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97BDF801-F04C-4BD3-A405-92F7C9E0A78A}"/>
                    </a:ext>
                  </a:extLst>
                </p14:cNvPr>
                <p14:cNvContentPartPr/>
                <p14:nvPr/>
              </p14:nvContentPartPr>
              <p14:xfrm>
                <a:off x="4921800" y="5213156"/>
                <a:ext cx="153000" cy="1922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97BDF801-F04C-4BD3-A405-92F7C9E0A78A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917480" y="5208836"/>
                  <a:ext cx="1616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85B623EF-FFB1-457C-A9DD-0D3CD007C631}"/>
                    </a:ext>
                  </a:extLst>
                </p14:cNvPr>
                <p14:cNvContentPartPr/>
                <p14:nvPr/>
              </p14:nvContentPartPr>
              <p14:xfrm>
                <a:off x="4082280" y="5483876"/>
                <a:ext cx="1121040" cy="547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85B623EF-FFB1-457C-A9DD-0D3CD007C63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077960" y="5479556"/>
                  <a:ext cx="112968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FCCB259C-9F3C-4ED0-BBE0-6813ED641F30}"/>
                    </a:ext>
                  </a:extLst>
                </p14:cNvPr>
                <p14:cNvContentPartPr/>
                <p14:nvPr/>
              </p14:nvContentPartPr>
              <p14:xfrm>
                <a:off x="4220880" y="5570636"/>
                <a:ext cx="417240" cy="3351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FCCB259C-9F3C-4ED0-BBE0-6813ED641F3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216560" y="5566316"/>
                  <a:ext cx="425880" cy="34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7CEF0AB-A0CA-4B93-9F17-7684423674D4}"/>
                    </a:ext>
                  </a:extLst>
                </p14:cNvPr>
                <p14:cNvContentPartPr/>
                <p14:nvPr/>
              </p14:nvContentPartPr>
              <p14:xfrm>
                <a:off x="4715160" y="5832356"/>
                <a:ext cx="198360" cy="1573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7CEF0AB-A0CA-4B93-9F17-7684423674D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710840" y="5828036"/>
                  <a:ext cx="207000" cy="165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FF7D6F3F-3E27-4092-8B3A-072DEB67FEBA}"/>
                  </a:ext>
                </a:extLst>
              </p14:cNvPr>
              <p14:cNvContentPartPr/>
              <p14:nvPr/>
            </p14:nvContentPartPr>
            <p14:xfrm>
              <a:off x="5559000" y="5041076"/>
              <a:ext cx="239760" cy="40500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FF7D6F3F-3E27-4092-8B3A-072DEB67FEBA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5554680" y="5036756"/>
                <a:ext cx="248400" cy="41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BE21F60F-C89C-4141-9646-3E50DD7BA003}"/>
                  </a:ext>
                </a:extLst>
              </p14:cNvPr>
              <p14:cNvContentPartPr/>
              <p14:nvPr/>
            </p14:nvContentPartPr>
            <p14:xfrm>
              <a:off x="5602920" y="5262116"/>
              <a:ext cx="194760" cy="3420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BE21F60F-C89C-4141-9646-3E50DD7BA003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5598600" y="5257796"/>
                <a:ext cx="20340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DA7DA1E8-9B31-4C18-A8E4-BB62276E6FAB}"/>
                  </a:ext>
                </a:extLst>
              </p14:cNvPr>
              <p14:cNvContentPartPr/>
              <p14:nvPr/>
            </p14:nvContentPartPr>
            <p14:xfrm>
              <a:off x="5818920" y="4894196"/>
              <a:ext cx="129240" cy="14256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DA7DA1E8-9B31-4C18-A8E4-BB62276E6FAB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5814600" y="4889876"/>
                <a:ext cx="13788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7" name="Input penna 166">
                <a:extLst>
                  <a:ext uri="{FF2B5EF4-FFF2-40B4-BE49-F238E27FC236}">
                    <a16:creationId xmlns:a16="http://schemas.microsoft.com/office/drawing/2014/main" id="{DB187542-3924-4CF8-8471-EC5D52FB3FBC}"/>
                  </a:ext>
                </a:extLst>
              </p14:cNvPr>
              <p14:cNvContentPartPr/>
              <p14:nvPr/>
            </p14:nvContentPartPr>
            <p14:xfrm>
              <a:off x="5983800" y="4918316"/>
              <a:ext cx="147600" cy="60480"/>
            </p14:xfrm>
          </p:contentPart>
        </mc:Choice>
        <mc:Fallback xmlns="">
          <p:pic>
            <p:nvPicPr>
              <p:cNvPr id="167" name="Input penna 166">
                <a:extLst>
                  <a:ext uri="{FF2B5EF4-FFF2-40B4-BE49-F238E27FC236}">
                    <a16:creationId xmlns:a16="http://schemas.microsoft.com/office/drawing/2014/main" id="{DB187542-3924-4CF8-8471-EC5D52FB3FBC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5979480" y="4913996"/>
                <a:ext cx="156240" cy="6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68" name="Input penna 167">
                <a:extLst>
                  <a:ext uri="{FF2B5EF4-FFF2-40B4-BE49-F238E27FC236}">
                    <a16:creationId xmlns:a16="http://schemas.microsoft.com/office/drawing/2014/main" id="{233C8187-2724-4A74-9781-C3F31FAC769C}"/>
                  </a:ext>
                </a:extLst>
              </p14:cNvPr>
              <p14:cNvContentPartPr/>
              <p14:nvPr/>
            </p14:nvContentPartPr>
            <p14:xfrm>
              <a:off x="6208080" y="4822196"/>
              <a:ext cx="153360" cy="243000"/>
            </p14:xfrm>
          </p:contentPart>
        </mc:Choice>
        <mc:Fallback xmlns="">
          <p:pic>
            <p:nvPicPr>
              <p:cNvPr id="168" name="Input penna 167">
                <a:extLst>
                  <a:ext uri="{FF2B5EF4-FFF2-40B4-BE49-F238E27FC236}">
                    <a16:creationId xmlns:a16="http://schemas.microsoft.com/office/drawing/2014/main" id="{233C8187-2724-4A74-9781-C3F31FAC769C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6203760" y="4817876"/>
                <a:ext cx="162000" cy="25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216B7B22-13F9-40C0-8DFA-7052BB75B83B}"/>
              </a:ext>
            </a:extLst>
          </p:cNvPr>
          <p:cNvGrpSpPr/>
          <p:nvPr/>
        </p:nvGrpSpPr>
        <p:grpSpPr>
          <a:xfrm>
            <a:off x="6127080" y="5252396"/>
            <a:ext cx="261360" cy="222840"/>
            <a:chOff x="6127080" y="5252396"/>
            <a:chExt cx="261360" cy="22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77372067-8CC5-4EC2-BA44-66026FB3855D}"/>
                    </a:ext>
                  </a:extLst>
                </p14:cNvPr>
                <p14:cNvContentPartPr/>
                <p14:nvPr/>
              </p14:nvContentPartPr>
              <p14:xfrm>
                <a:off x="6127080" y="5345276"/>
                <a:ext cx="261360" cy="432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77372067-8CC5-4EC2-BA44-66026FB3855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122760" y="5340956"/>
                  <a:ext cx="2700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3FC1AE3D-B744-4554-BC22-0E2678D5E14C}"/>
                    </a:ext>
                  </a:extLst>
                </p14:cNvPr>
                <p14:cNvContentPartPr/>
                <p14:nvPr/>
              </p14:nvContentPartPr>
              <p14:xfrm>
                <a:off x="6228600" y="5252396"/>
                <a:ext cx="26280" cy="2228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3FC1AE3D-B744-4554-BC22-0E2678D5E14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224280" y="5248076"/>
                  <a:ext cx="34920" cy="23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uppo 181">
            <a:extLst>
              <a:ext uri="{FF2B5EF4-FFF2-40B4-BE49-F238E27FC236}">
                <a16:creationId xmlns:a16="http://schemas.microsoft.com/office/drawing/2014/main" id="{41215C94-AC63-40FD-8682-5E7EF984EB4C}"/>
              </a:ext>
            </a:extLst>
          </p:cNvPr>
          <p:cNvGrpSpPr/>
          <p:nvPr/>
        </p:nvGrpSpPr>
        <p:grpSpPr>
          <a:xfrm>
            <a:off x="7800720" y="5249876"/>
            <a:ext cx="249120" cy="173880"/>
            <a:chOff x="7800720" y="5249876"/>
            <a:chExt cx="249120" cy="17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D4D37589-B42D-421F-9681-1CCF4F783884}"/>
                    </a:ext>
                  </a:extLst>
                </p14:cNvPr>
                <p14:cNvContentPartPr/>
                <p14:nvPr/>
              </p14:nvContentPartPr>
              <p14:xfrm>
                <a:off x="7800720" y="5286236"/>
                <a:ext cx="249120" cy="56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D4D37589-B42D-421F-9681-1CCF4F78388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796400" y="5281916"/>
                  <a:ext cx="25776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AB7F148-6F8C-41F3-9E4C-18386A9725D7}"/>
                    </a:ext>
                  </a:extLst>
                </p14:cNvPr>
                <p14:cNvContentPartPr/>
                <p14:nvPr/>
              </p14:nvContentPartPr>
              <p14:xfrm>
                <a:off x="7879920" y="5249876"/>
                <a:ext cx="30960" cy="173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AB7F148-6F8C-41F3-9E4C-18386A9725D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875600" y="5245556"/>
                  <a:ext cx="3960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DF1F8215-5578-48AD-BCBD-BF2D34E38D0C}"/>
              </a:ext>
            </a:extLst>
          </p:cNvPr>
          <p:cNvGrpSpPr/>
          <p:nvPr/>
        </p:nvGrpSpPr>
        <p:grpSpPr>
          <a:xfrm>
            <a:off x="8546640" y="5710316"/>
            <a:ext cx="579600" cy="416880"/>
            <a:chOff x="8546640" y="5710316"/>
            <a:chExt cx="579600" cy="41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A14F3B51-A431-426E-8AFA-FA20C4E76C67}"/>
                    </a:ext>
                  </a:extLst>
                </p14:cNvPr>
                <p14:cNvContentPartPr/>
                <p14:nvPr/>
              </p14:nvContentPartPr>
              <p14:xfrm>
                <a:off x="8546640" y="5710316"/>
                <a:ext cx="307080" cy="3020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A14F3B51-A431-426E-8AFA-FA20C4E76C6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542320" y="5705996"/>
                  <a:ext cx="31572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C2197477-87AC-459D-B322-87F204C86965}"/>
                    </a:ext>
                  </a:extLst>
                </p14:cNvPr>
                <p14:cNvContentPartPr/>
                <p14:nvPr/>
              </p14:nvContentPartPr>
              <p14:xfrm>
                <a:off x="8906640" y="5938556"/>
                <a:ext cx="219600" cy="1886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C2197477-87AC-459D-B322-87F204C8696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902320" y="5934236"/>
                  <a:ext cx="228240" cy="19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AC75096D-C577-4A1F-8C3C-A16021B028F1}"/>
              </a:ext>
            </a:extLst>
          </p:cNvPr>
          <p:cNvGrpSpPr/>
          <p:nvPr/>
        </p:nvGrpSpPr>
        <p:grpSpPr>
          <a:xfrm>
            <a:off x="8557080" y="5084636"/>
            <a:ext cx="1605600" cy="502560"/>
            <a:chOff x="8557080" y="5084636"/>
            <a:chExt cx="1605600" cy="50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D57C24FB-1E43-4271-9A8D-F040BCCD5C8D}"/>
                    </a:ext>
                  </a:extLst>
                </p14:cNvPr>
                <p14:cNvContentPartPr/>
                <p14:nvPr/>
              </p14:nvContentPartPr>
              <p14:xfrm>
                <a:off x="8572200" y="5084636"/>
                <a:ext cx="280440" cy="3092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D57C24FB-1E43-4271-9A8D-F040BCCD5C8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567880" y="5080316"/>
                  <a:ext cx="28908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0BC0484-6CB5-4B3F-B287-48E5740FA883}"/>
                    </a:ext>
                  </a:extLst>
                </p14:cNvPr>
                <p14:cNvContentPartPr/>
                <p14:nvPr/>
              </p14:nvContentPartPr>
              <p14:xfrm>
                <a:off x="8910960" y="5282636"/>
                <a:ext cx="135720" cy="1623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0BC0484-6CB5-4B3F-B287-48E5740FA883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906640" y="5278316"/>
                  <a:ext cx="1443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CF6B9178-E6F0-4563-A680-D3CB648A9449}"/>
                    </a:ext>
                  </a:extLst>
                </p14:cNvPr>
                <p14:cNvContentPartPr/>
                <p14:nvPr/>
              </p14:nvContentPartPr>
              <p14:xfrm>
                <a:off x="8557080" y="5524556"/>
                <a:ext cx="649440" cy="626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CF6B9178-E6F0-4563-A680-D3CB648A944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552760" y="5520236"/>
                  <a:ext cx="658080" cy="7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07D8DFEF-270F-42DE-B83B-3E298A83E91C}"/>
                    </a:ext>
                  </a:extLst>
                </p14:cNvPr>
                <p14:cNvContentPartPr/>
                <p14:nvPr/>
              </p14:nvContentPartPr>
              <p14:xfrm>
                <a:off x="9396240" y="5223236"/>
                <a:ext cx="216360" cy="3236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07D8DFEF-270F-42DE-B83B-3E298A83E91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391920" y="5218916"/>
                  <a:ext cx="22500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091011C2-380D-45AC-8BD3-00301787E7D5}"/>
                    </a:ext>
                  </a:extLst>
                </p14:cNvPr>
                <p14:cNvContentPartPr/>
                <p14:nvPr/>
              </p14:nvContentPartPr>
              <p14:xfrm>
                <a:off x="9426120" y="5376236"/>
                <a:ext cx="218520" cy="262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091011C2-380D-45AC-8BD3-00301787E7D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421800" y="5371916"/>
                  <a:ext cx="2271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D22EE8A3-4A40-4F2F-8644-A621D76194C2}"/>
                    </a:ext>
                  </a:extLst>
                </p14:cNvPr>
                <p14:cNvContentPartPr/>
                <p14:nvPr/>
              </p14:nvContentPartPr>
              <p14:xfrm>
                <a:off x="9869280" y="5429156"/>
                <a:ext cx="293400" cy="464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D22EE8A3-4A40-4F2F-8644-A621D76194C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864960" y="5424836"/>
                  <a:ext cx="30204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4F477E2F-35B8-4EC5-B858-4C76EFCC210A}"/>
                    </a:ext>
                  </a:extLst>
                </p14:cNvPr>
                <p14:cNvContentPartPr/>
                <p14:nvPr/>
              </p14:nvContentPartPr>
              <p14:xfrm>
                <a:off x="9957120" y="5370836"/>
                <a:ext cx="51840" cy="1512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4F477E2F-35B8-4EC5-B858-4C76EFCC210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952800" y="5366516"/>
                  <a:ext cx="60480" cy="15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F1F1A311-8D59-4A54-80F5-46AA19B8BAAE}"/>
              </a:ext>
            </a:extLst>
          </p:cNvPr>
          <p:cNvGrpSpPr/>
          <p:nvPr/>
        </p:nvGrpSpPr>
        <p:grpSpPr>
          <a:xfrm>
            <a:off x="10479120" y="5153756"/>
            <a:ext cx="618120" cy="454320"/>
            <a:chOff x="10479120" y="5153756"/>
            <a:chExt cx="618120" cy="45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0BB44BAA-C21E-41A8-9549-A5EF9F693A86}"/>
                    </a:ext>
                  </a:extLst>
                </p14:cNvPr>
                <p14:cNvContentPartPr/>
                <p14:nvPr/>
              </p14:nvContentPartPr>
              <p14:xfrm>
                <a:off x="10479120" y="5153756"/>
                <a:ext cx="290160" cy="285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0BB44BAA-C21E-41A8-9549-A5EF9F693A8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474800" y="5149436"/>
                  <a:ext cx="29880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25E04D2E-9EDF-4A23-A6D9-62029EF5EBD1}"/>
                    </a:ext>
                  </a:extLst>
                </p14:cNvPr>
                <p14:cNvContentPartPr/>
                <p14:nvPr/>
              </p14:nvContentPartPr>
              <p14:xfrm>
                <a:off x="10830480" y="5393156"/>
                <a:ext cx="156600" cy="1054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25E04D2E-9EDF-4A23-A6D9-62029EF5EBD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826160" y="5388836"/>
                  <a:ext cx="1652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106748F-370E-4331-B107-A888F5D07DA2}"/>
                    </a:ext>
                  </a:extLst>
                </p14:cNvPr>
                <p14:cNvContentPartPr/>
                <p14:nvPr/>
              </p14:nvContentPartPr>
              <p14:xfrm>
                <a:off x="10487040" y="5582156"/>
                <a:ext cx="610200" cy="259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106748F-370E-4331-B107-A888F5D07DA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482720" y="5577836"/>
                  <a:ext cx="6188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uppo 196">
            <a:extLst>
              <a:ext uri="{FF2B5EF4-FFF2-40B4-BE49-F238E27FC236}">
                <a16:creationId xmlns:a16="http://schemas.microsoft.com/office/drawing/2014/main" id="{9A8D1BA2-366E-4612-AD43-64941198C29E}"/>
              </a:ext>
            </a:extLst>
          </p:cNvPr>
          <p:cNvGrpSpPr/>
          <p:nvPr/>
        </p:nvGrpSpPr>
        <p:grpSpPr>
          <a:xfrm>
            <a:off x="10500360" y="5756036"/>
            <a:ext cx="596520" cy="450000"/>
            <a:chOff x="10500360" y="5756036"/>
            <a:chExt cx="596520" cy="45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DCF6D9E-F575-49AB-89C5-BACBC456FBF4}"/>
                    </a:ext>
                  </a:extLst>
                </p14:cNvPr>
                <p14:cNvContentPartPr/>
                <p14:nvPr/>
              </p14:nvContentPartPr>
              <p14:xfrm>
                <a:off x="10500360" y="5756036"/>
                <a:ext cx="329760" cy="2977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DCF6D9E-F575-49AB-89C5-BACBC456FBF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496040" y="5751716"/>
                  <a:ext cx="33840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1C9D590F-7C3A-4C78-92B8-CC90AF6630D5}"/>
                    </a:ext>
                  </a:extLst>
                </p14:cNvPr>
                <p14:cNvContentPartPr/>
                <p14:nvPr/>
              </p14:nvContentPartPr>
              <p14:xfrm>
                <a:off x="10897440" y="6050156"/>
                <a:ext cx="199440" cy="1558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1C9D590F-7C3A-4C78-92B8-CC90AF6630D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893120" y="6045836"/>
                  <a:ext cx="208080" cy="16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E46D2BEF-3E2E-45B6-A676-A91B08795D50}"/>
              </a:ext>
            </a:extLst>
          </p:cNvPr>
          <p:cNvGrpSpPr/>
          <p:nvPr/>
        </p:nvGrpSpPr>
        <p:grpSpPr>
          <a:xfrm>
            <a:off x="4412400" y="4076996"/>
            <a:ext cx="1202400" cy="705960"/>
            <a:chOff x="4412400" y="4076996"/>
            <a:chExt cx="1202400" cy="70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5530058F-DF67-4E12-8CC1-852C6A4E212D}"/>
                    </a:ext>
                  </a:extLst>
                </p14:cNvPr>
                <p14:cNvContentPartPr/>
                <p14:nvPr/>
              </p14:nvContentPartPr>
              <p14:xfrm>
                <a:off x="4412400" y="4559756"/>
                <a:ext cx="191880" cy="1342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5530058F-DF67-4E12-8CC1-852C6A4E212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408080" y="4555436"/>
                  <a:ext cx="20052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A761B3C5-7191-4E8C-9BDC-389D92FB8BB3}"/>
                    </a:ext>
                  </a:extLst>
                </p14:cNvPr>
                <p14:cNvContentPartPr/>
                <p14:nvPr/>
              </p14:nvContentPartPr>
              <p14:xfrm>
                <a:off x="4447680" y="4658396"/>
                <a:ext cx="186480" cy="1245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A761B3C5-7191-4E8C-9BDC-389D92FB8BB3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443360" y="4654076"/>
                  <a:ext cx="1951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BBE6B516-BE81-41A2-BFF6-DB88F9C34849}"/>
                    </a:ext>
                  </a:extLst>
                </p14:cNvPr>
                <p14:cNvContentPartPr/>
                <p14:nvPr/>
              </p14:nvContentPartPr>
              <p14:xfrm>
                <a:off x="4649280" y="4076996"/>
                <a:ext cx="408960" cy="4305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BBE6B516-BE81-41A2-BFF6-DB88F9C3484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644960" y="4072676"/>
                  <a:ext cx="41760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ECAC71B9-EC33-4ECB-B645-B4BD7F5CD8DE}"/>
                    </a:ext>
                  </a:extLst>
                </p14:cNvPr>
                <p14:cNvContentPartPr/>
                <p14:nvPr/>
              </p14:nvContentPartPr>
              <p14:xfrm>
                <a:off x="5154000" y="4366436"/>
                <a:ext cx="160920" cy="1494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ECAC71B9-EC33-4ECB-B645-B4BD7F5CD8D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149680" y="4362116"/>
                  <a:ext cx="1695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C3625A9-5C35-4772-98E6-5D42C1B7231C}"/>
                    </a:ext>
                  </a:extLst>
                </p14:cNvPr>
                <p14:cNvContentPartPr/>
                <p14:nvPr/>
              </p14:nvContentPartPr>
              <p14:xfrm>
                <a:off x="5364240" y="4363196"/>
                <a:ext cx="106560" cy="669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C3625A9-5C35-4772-98E6-5D42C1B7231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359920" y="4358876"/>
                  <a:ext cx="11520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B32898F4-9ABD-42A6-A8C6-67236A89B5F9}"/>
                    </a:ext>
                  </a:extLst>
                </p14:cNvPr>
                <p14:cNvContentPartPr/>
                <p14:nvPr/>
              </p14:nvContentPartPr>
              <p14:xfrm>
                <a:off x="5566920" y="4248356"/>
                <a:ext cx="47880" cy="1162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B32898F4-9ABD-42A6-A8C6-67236A89B5F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562600" y="4244036"/>
                  <a:ext cx="56520" cy="12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110D14AA-8359-45F4-9280-146CFDA10CF5}"/>
              </a:ext>
            </a:extLst>
          </p:cNvPr>
          <p:cNvGrpSpPr/>
          <p:nvPr/>
        </p:nvGrpSpPr>
        <p:grpSpPr>
          <a:xfrm>
            <a:off x="8891160" y="4182836"/>
            <a:ext cx="826200" cy="776520"/>
            <a:chOff x="8891160" y="4182836"/>
            <a:chExt cx="826200" cy="77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129205C8-5993-47AC-8472-2B501D70CB01}"/>
                    </a:ext>
                  </a:extLst>
                </p14:cNvPr>
                <p14:cNvContentPartPr/>
                <p14:nvPr/>
              </p14:nvContentPartPr>
              <p14:xfrm>
                <a:off x="8891160" y="4798796"/>
                <a:ext cx="219240" cy="1018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129205C8-5993-47AC-8472-2B501D70CB0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886840" y="4794476"/>
                  <a:ext cx="22788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18316B8-E8D8-441F-9235-0BF6DCAF3AFD}"/>
                    </a:ext>
                  </a:extLst>
                </p14:cNvPr>
                <p14:cNvContentPartPr/>
                <p14:nvPr/>
              </p14:nvContentPartPr>
              <p14:xfrm>
                <a:off x="8949840" y="4858556"/>
                <a:ext cx="178200" cy="1008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18316B8-E8D8-441F-9235-0BF6DCAF3AF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945520" y="4854236"/>
                  <a:ext cx="1868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BC72FE8A-7984-40ED-9616-E403632F7450}"/>
                    </a:ext>
                  </a:extLst>
                </p14:cNvPr>
                <p14:cNvContentPartPr/>
                <p14:nvPr/>
              </p14:nvContentPartPr>
              <p14:xfrm>
                <a:off x="9206880" y="4182836"/>
                <a:ext cx="306000" cy="5310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BC72FE8A-7984-40ED-9616-E403632F745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202560" y="4178516"/>
                  <a:ext cx="31464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86CC0064-0522-46E7-A131-BE9149E2F9F0}"/>
                    </a:ext>
                  </a:extLst>
                </p14:cNvPr>
                <p14:cNvContentPartPr/>
                <p14:nvPr/>
              </p14:nvContentPartPr>
              <p14:xfrm>
                <a:off x="9569400" y="4520516"/>
                <a:ext cx="147960" cy="2005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86CC0064-0522-46E7-A131-BE9149E2F9F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565080" y="4516196"/>
                  <a:ext cx="156600" cy="20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1416B6BD-A54B-413C-83F4-EEE4CA769A10}"/>
              </a:ext>
            </a:extLst>
          </p:cNvPr>
          <p:cNvGrpSpPr/>
          <p:nvPr/>
        </p:nvGrpSpPr>
        <p:grpSpPr>
          <a:xfrm>
            <a:off x="10754520" y="4168796"/>
            <a:ext cx="893160" cy="770760"/>
            <a:chOff x="10754520" y="4168796"/>
            <a:chExt cx="893160" cy="77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2E7CD51-9D0D-41CC-87CE-B423568AB70C}"/>
                    </a:ext>
                  </a:extLst>
                </p14:cNvPr>
                <p14:cNvContentPartPr/>
                <p14:nvPr/>
              </p14:nvContentPartPr>
              <p14:xfrm>
                <a:off x="10754520" y="4777916"/>
                <a:ext cx="190080" cy="1033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2E7CD51-9D0D-41CC-87CE-B423568AB70C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0750200" y="4773596"/>
                  <a:ext cx="19872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1B6275B4-0735-4912-AAFB-3D697A6281A0}"/>
                    </a:ext>
                  </a:extLst>
                </p14:cNvPr>
                <p14:cNvContentPartPr/>
                <p14:nvPr/>
              </p14:nvContentPartPr>
              <p14:xfrm>
                <a:off x="10800600" y="4832996"/>
                <a:ext cx="181440" cy="1065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1B6275B4-0735-4912-AAFB-3D697A6281A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796280" y="4828676"/>
                  <a:ext cx="1900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BDA44DF7-4A1E-4FF8-BC0D-5725CE26631B}"/>
                    </a:ext>
                  </a:extLst>
                </p14:cNvPr>
                <p14:cNvContentPartPr/>
                <p14:nvPr/>
              </p14:nvContentPartPr>
              <p14:xfrm>
                <a:off x="11058000" y="4168796"/>
                <a:ext cx="329040" cy="5842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BDA44DF7-4A1E-4FF8-BC0D-5725CE26631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053680" y="4164476"/>
                  <a:ext cx="337680" cy="59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2552635-045E-4607-AEC5-99BE27A5447E}"/>
                    </a:ext>
                  </a:extLst>
                </p14:cNvPr>
                <p14:cNvContentPartPr/>
                <p14:nvPr/>
              </p14:nvContentPartPr>
              <p14:xfrm>
                <a:off x="11475960" y="4650116"/>
                <a:ext cx="171720" cy="1472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2552635-045E-4607-AEC5-99BE27A5447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471640" y="4645796"/>
                  <a:ext cx="18036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F132ADD2-5280-4B27-8038-6F5AB0382F55}"/>
              </a:ext>
            </a:extLst>
          </p:cNvPr>
          <p:cNvGrpSpPr/>
          <p:nvPr/>
        </p:nvGrpSpPr>
        <p:grpSpPr>
          <a:xfrm>
            <a:off x="407760" y="6310796"/>
            <a:ext cx="885600" cy="297360"/>
            <a:chOff x="407760" y="6310796"/>
            <a:chExt cx="885600" cy="29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DD32016-B237-441E-B5C7-5ABD1F3491F1}"/>
                    </a:ext>
                  </a:extLst>
                </p14:cNvPr>
                <p14:cNvContentPartPr/>
                <p14:nvPr/>
              </p14:nvContentPartPr>
              <p14:xfrm>
                <a:off x="407760" y="6310796"/>
                <a:ext cx="545040" cy="2358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DD32016-B237-441E-B5C7-5ABD1F3491F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03440" y="6306476"/>
                  <a:ext cx="553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EA275E14-3CEB-45A0-85B6-4BB89C1E616F}"/>
                    </a:ext>
                  </a:extLst>
                </p14:cNvPr>
                <p14:cNvContentPartPr/>
                <p14:nvPr/>
              </p14:nvContentPartPr>
              <p14:xfrm>
                <a:off x="1019400" y="6449396"/>
                <a:ext cx="273960" cy="1587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EA275E14-3CEB-45A0-85B6-4BB89C1E616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15080" y="6445076"/>
                  <a:ext cx="282600" cy="167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E0F4F183-BE9C-4501-A70D-E50A04A56B19}"/>
                  </a:ext>
                </a:extLst>
              </p14:cNvPr>
              <p14:cNvContentPartPr/>
              <p14:nvPr/>
            </p14:nvContentPartPr>
            <p14:xfrm>
              <a:off x="1804560" y="5888516"/>
              <a:ext cx="421200" cy="60228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E0F4F183-BE9C-4501-A70D-E50A04A56B19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1800240" y="5884196"/>
                <a:ext cx="429840" cy="610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A0B6969E-8F02-4FDE-802D-1D3541ED965B}"/>
              </a:ext>
            </a:extLst>
          </p:cNvPr>
          <p:cNvGrpSpPr/>
          <p:nvPr/>
        </p:nvGrpSpPr>
        <p:grpSpPr>
          <a:xfrm>
            <a:off x="2392800" y="6162476"/>
            <a:ext cx="4522320" cy="608400"/>
            <a:chOff x="2392800" y="6162476"/>
            <a:chExt cx="452232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9F310C53-7433-4406-9DF9-FD1633D61F96}"/>
                    </a:ext>
                  </a:extLst>
                </p14:cNvPr>
                <p14:cNvContentPartPr/>
                <p14:nvPr/>
              </p14:nvContentPartPr>
              <p14:xfrm>
                <a:off x="2392800" y="6428876"/>
                <a:ext cx="56160" cy="1263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9F310C53-7433-4406-9DF9-FD1633D61F9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388480" y="6424556"/>
                  <a:ext cx="6480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98CB583B-F6D9-46D4-9B6D-654D0A9D41CE}"/>
                    </a:ext>
                  </a:extLst>
                </p14:cNvPr>
                <p14:cNvContentPartPr/>
                <p14:nvPr/>
              </p14:nvContentPartPr>
              <p14:xfrm>
                <a:off x="2402520" y="6162476"/>
                <a:ext cx="4512600" cy="6084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98CB583B-F6D9-46D4-9B6D-654D0A9D41C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398200" y="6158156"/>
                  <a:ext cx="4521240" cy="61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0169E95E-D442-4E47-BA57-CEB2A586F60C}"/>
              </a:ext>
            </a:extLst>
          </p:cNvPr>
          <p:cNvGrpSpPr/>
          <p:nvPr/>
        </p:nvGrpSpPr>
        <p:grpSpPr>
          <a:xfrm>
            <a:off x="7582920" y="6308636"/>
            <a:ext cx="1926360" cy="427320"/>
            <a:chOff x="7582920" y="6308636"/>
            <a:chExt cx="1926360" cy="42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01EEEF74-6816-4057-AEAE-D9C933559013}"/>
                    </a:ext>
                  </a:extLst>
                </p14:cNvPr>
                <p14:cNvContentPartPr/>
                <p14:nvPr/>
              </p14:nvContentPartPr>
              <p14:xfrm>
                <a:off x="7582920" y="6308636"/>
                <a:ext cx="368640" cy="2671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01EEEF74-6816-4057-AEAE-D9C93355901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578600" y="6304316"/>
                  <a:ext cx="37728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1EBDD14-340C-4FDF-AE38-13EA80D35299}"/>
                    </a:ext>
                  </a:extLst>
                </p14:cNvPr>
                <p14:cNvContentPartPr/>
                <p14:nvPr/>
              </p14:nvContentPartPr>
              <p14:xfrm>
                <a:off x="7986840" y="6422756"/>
                <a:ext cx="257400" cy="2314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1EBDD14-340C-4FDF-AE38-13EA80D3529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982520" y="6418436"/>
                  <a:ext cx="26604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D61A248B-0447-4653-840E-5C9E34F15E3B}"/>
                    </a:ext>
                  </a:extLst>
                </p14:cNvPr>
                <p14:cNvContentPartPr/>
                <p14:nvPr/>
              </p14:nvContentPartPr>
              <p14:xfrm>
                <a:off x="8378520" y="6430676"/>
                <a:ext cx="455040" cy="2210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D61A248B-0447-4653-840E-5C9E34F15E3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374200" y="6426356"/>
                  <a:ext cx="4636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A557E6B5-09A3-4181-AA07-D88AD4D74A3B}"/>
                    </a:ext>
                  </a:extLst>
                </p14:cNvPr>
                <p14:cNvContentPartPr/>
                <p14:nvPr/>
              </p14:nvContentPartPr>
              <p14:xfrm>
                <a:off x="8914920" y="6436436"/>
                <a:ext cx="594360" cy="2995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A557E6B5-09A3-4181-AA07-D88AD4D74A3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910600" y="6432116"/>
                  <a:ext cx="603000" cy="30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E678EDDF-CAB2-473C-B9A4-2998F10CA191}"/>
              </a:ext>
            </a:extLst>
          </p:cNvPr>
          <p:cNvGrpSpPr/>
          <p:nvPr/>
        </p:nvGrpSpPr>
        <p:grpSpPr>
          <a:xfrm>
            <a:off x="9842280" y="6285596"/>
            <a:ext cx="1844640" cy="507600"/>
            <a:chOff x="9842280" y="6285596"/>
            <a:chExt cx="1844640" cy="50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88997793-5253-4644-9C2C-37CD1341C8D3}"/>
                    </a:ext>
                  </a:extLst>
                </p14:cNvPr>
                <p14:cNvContentPartPr/>
                <p14:nvPr/>
              </p14:nvContentPartPr>
              <p14:xfrm>
                <a:off x="9842280" y="6473516"/>
                <a:ext cx="1035000" cy="2484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88997793-5253-4644-9C2C-37CD1341C8D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837960" y="6469196"/>
                  <a:ext cx="104364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6468B6CA-05FB-4E97-B55D-AB9EBC2FB8A8}"/>
                    </a:ext>
                  </a:extLst>
                </p14:cNvPr>
                <p14:cNvContentPartPr/>
                <p14:nvPr/>
              </p14:nvContentPartPr>
              <p14:xfrm>
                <a:off x="10971600" y="6285596"/>
                <a:ext cx="410760" cy="454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6468B6CA-05FB-4E97-B55D-AB9EBC2FB8A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967280" y="6281276"/>
                  <a:ext cx="41940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F478E2D-F9A4-4305-BA06-29EDE48E433E}"/>
                    </a:ext>
                  </a:extLst>
                </p14:cNvPr>
                <p14:cNvContentPartPr/>
                <p14:nvPr/>
              </p14:nvContentPartPr>
              <p14:xfrm>
                <a:off x="11313960" y="6680516"/>
                <a:ext cx="64440" cy="766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F478E2D-F9A4-4305-BA06-29EDE48E433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309640" y="6676196"/>
                  <a:ext cx="7308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4FBA72D6-834E-4C2D-AB66-546B542F843A}"/>
                    </a:ext>
                  </a:extLst>
                </p14:cNvPr>
                <p14:cNvContentPartPr/>
                <p14:nvPr/>
              </p14:nvContentPartPr>
              <p14:xfrm>
                <a:off x="11459400" y="6513836"/>
                <a:ext cx="227520" cy="2793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4FBA72D6-834E-4C2D-AB66-546B542F843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1455080" y="6509516"/>
                  <a:ext cx="236160" cy="2880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79778936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uppo 22">
            <a:extLst>
              <a:ext uri="{FF2B5EF4-FFF2-40B4-BE49-F238E27FC236}">
                <a16:creationId xmlns:a16="http://schemas.microsoft.com/office/drawing/2014/main" id="{F42C6306-AF31-4C52-B992-440A62AE2D71}"/>
              </a:ext>
            </a:extLst>
          </p:cNvPr>
          <p:cNvGrpSpPr/>
          <p:nvPr/>
        </p:nvGrpSpPr>
        <p:grpSpPr>
          <a:xfrm>
            <a:off x="167640" y="150836"/>
            <a:ext cx="1150560" cy="479520"/>
            <a:chOff x="167640" y="150836"/>
            <a:chExt cx="1150560" cy="47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5F1BBE2-B748-4F9D-9E5D-66D398E94F26}"/>
                    </a:ext>
                  </a:extLst>
                </p14:cNvPr>
                <p14:cNvContentPartPr/>
                <p14:nvPr/>
              </p14:nvContentPartPr>
              <p14:xfrm>
                <a:off x="167640" y="150836"/>
                <a:ext cx="259920" cy="4795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5F1BBE2-B748-4F9D-9E5D-66D398E94F2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9000" y="142196"/>
                  <a:ext cx="277560" cy="49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73093CAB-1A3D-4AAA-A231-BA00573F41D2}"/>
                    </a:ext>
                  </a:extLst>
                </p14:cNvPr>
                <p14:cNvContentPartPr/>
                <p14:nvPr/>
              </p14:nvContentPartPr>
              <p14:xfrm>
                <a:off x="175920" y="415796"/>
                <a:ext cx="178200" cy="237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73093CAB-1A3D-4AAA-A231-BA00573F41D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66920" y="407156"/>
                  <a:ext cx="1958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010D116D-7F48-4B5F-AB13-74660A36A557}"/>
                    </a:ext>
                  </a:extLst>
                </p14:cNvPr>
                <p14:cNvContentPartPr/>
                <p14:nvPr/>
              </p14:nvContentPartPr>
              <p14:xfrm>
                <a:off x="493080" y="199076"/>
                <a:ext cx="172440" cy="3844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010D116D-7F48-4B5F-AB13-74660A36A55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84440" y="190076"/>
                  <a:ext cx="19008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46CBD83-C6A9-4546-B129-2B4D87166D54}"/>
                    </a:ext>
                  </a:extLst>
                </p14:cNvPr>
                <p14:cNvContentPartPr/>
                <p14:nvPr/>
              </p14:nvContentPartPr>
              <p14:xfrm>
                <a:off x="799080" y="196916"/>
                <a:ext cx="105480" cy="3610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46CBD83-C6A9-4546-B129-2B4D87166D54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90080" y="188276"/>
                  <a:ext cx="12312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4C45414-8B9F-4A03-9375-FAEF309780D8}"/>
                    </a:ext>
                  </a:extLst>
                </p14:cNvPr>
                <p14:cNvContentPartPr/>
                <p14:nvPr/>
              </p14:nvContentPartPr>
              <p14:xfrm>
                <a:off x="743640" y="357476"/>
                <a:ext cx="98280" cy="75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4C45414-8B9F-4A03-9375-FAEF309780D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734640" y="348836"/>
                  <a:ext cx="1159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85043CF8-6D3C-4355-AFE5-CEC9029EB0E6}"/>
                    </a:ext>
                  </a:extLst>
                </p14:cNvPr>
                <p14:cNvContentPartPr/>
                <p14:nvPr/>
              </p14:nvContentPartPr>
              <p14:xfrm>
                <a:off x="945240" y="370436"/>
                <a:ext cx="123840" cy="1836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85043CF8-6D3C-4355-AFE5-CEC9029EB0E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936600" y="361796"/>
                  <a:ext cx="1414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635BA6B6-05EB-4153-A7FF-D87E3DF72C80}"/>
                    </a:ext>
                  </a:extLst>
                </p14:cNvPr>
                <p14:cNvContentPartPr/>
                <p14:nvPr/>
              </p14:nvContentPartPr>
              <p14:xfrm>
                <a:off x="1158360" y="402476"/>
                <a:ext cx="159840" cy="157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635BA6B6-05EB-4153-A7FF-D87E3DF72C8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49360" y="393836"/>
                  <a:ext cx="177480" cy="17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uppo 21">
            <a:extLst>
              <a:ext uri="{FF2B5EF4-FFF2-40B4-BE49-F238E27FC236}">
                <a16:creationId xmlns:a16="http://schemas.microsoft.com/office/drawing/2014/main" id="{0CB4E4FD-C55A-441C-BE51-C3E2487DF9DF}"/>
              </a:ext>
            </a:extLst>
          </p:cNvPr>
          <p:cNvGrpSpPr/>
          <p:nvPr/>
        </p:nvGrpSpPr>
        <p:grpSpPr>
          <a:xfrm>
            <a:off x="1530600" y="60116"/>
            <a:ext cx="2089800" cy="471240"/>
            <a:chOff x="1530600" y="60116"/>
            <a:chExt cx="2089800" cy="47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966FE02-A3EF-4F89-BD76-7D1AE2D2AB04}"/>
                    </a:ext>
                  </a:extLst>
                </p14:cNvPr>
                <p14:cNvContentPartPr/>
                <p14:nvPr/>
              </p14:nvContentPartPr>
              <p14:xfrm>
                <a:off x="1530600" y="376196"/>
                <a:ext cx="236160" cy="1551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966FE02-A3EF-4F89-BD76-7D1AE2D2AB0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21960" y="367556"/>
                  <a:ext cx="2538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940D3423-09DC-4BBB-AE9E-07A5E6863BE5}"/>
                    </a:ext>
                  </a:extLst>
                </p14:cNvPr>
                <p14:cNvContentPartPr/>
                <p14:nvPr/>
              </p14:nvContentPartPr>
              <p14:xfrm>
                <a:off x="1843800" y="345596"/>
                <a:ext cx="208080" cy="1314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940D3423-09DC-4BBB-AE9E-07A5E6863BE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834800" y="336956"/>
                  <a:ext cx="2257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DF2FD688-A6E5-425A-B4E1-B120E50789F2}"/>
                    </a:ext>
                  </a:extLst>
                </p14:cNvPr>
                <p14:cNvContentPartPr/>
                <p14:nvPr/>
              </p14:nvContentPartPr>
              <p14:xfrm>
                <a:off x="2092560" y="60116"/>
                <a:ext cx="174960" cy="3740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DF2FD688-A6E5-425A-B4E1-B120E50789F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83920" y="51116"/>
                  <a:ext cx="19260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8E5B162-42EA-45F3-86AE-118EC2AD2766}"/>
                    </a:ext>
                  </a:extLst>
                </p14:cNvPr>
                <p14:cNvContentPartPr/>
                <p14:nvPr/>
              </p14:nvContentPartPr>
              <p14:xfrm>
                <a:off x="2045400" y="261716"/>
                <a:ext cx="99000" cy="234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8E5B162-42EA-45F3-86AE-118EC2AD276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36400" y="252716"/>
                  <a:ext cx="1166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C27123AB-B30B-41C2-805A-8D474B02F797}"/>
                    </a:ext>
                  </a:extLst>
                </p14:cNvPr>
                <p14:cNvContentPartPr/>
                <p14:nvPr/>
              </p14:nvContentPartPr>
              <p14:xfrm>
                <a:off x="2317920" y="259196"/>
                <a:ext cx="294840" cy="1605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C27123AB-B30B-41C2-805A-8D474B02F79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309280" y="250556"/>
                  <a:ext cx="3124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3E7830B-21F3-4309-BBC9-FC9ADF96BA06}"/>
                    </a:ext>
                  </a:extLst>
                </p14:cNvPr>
                <p14:cNvContentPartPr/>
                <p14:nvPr/>
              </p14:nvContentPartPr>
              <p14:xfrm>
                <a:off x="2689080" y="218516"/>
                <a:ext cx="219960" cy="2340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3E7830B-21F3-4309-BBC9-FC9ADF96BA0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680440" y="209516"/>
                  <a:ext cx="23760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6F6883EA-1F4D-4E8D-9C80-114615E6905E}"/>
                    </a:ext>
                  </a:extLst>
                </p14:cNvPr>
                <p14:cNvContentPartPr/>
                <p14:nvPr/>
              </p14:nvContentPartPr>
              <p14:xfrm>
                <a:off x="2109840" y="290516"/>
                <a:ext cx="84960" cy="144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6F6883EA-1F4D-4E8D-9C80-114615E6905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101200" y="281516"/>
                  <a:ext cx="1026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A4F7395-1ACB-4618-948C-6176D2F16CDA}"/>
                    </a:ext>
                  </a:extLst>
                </p14:cNvPr>
                <p14:cNvContentPartPr/>
                <p14:nvPr/>
              </p14:nvContentPartPr>
              <p14:xfrm>
                <a:off x="2915520" y="288356"/>
                <a:ext cx="73440" cy="106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A4F7395-1ACB-4618-948C-6176D2F16CD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906880" y="279716"/>
                  <a:ext cx="9108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EBF3A68-FA78-4966-B26B-880C1A5C0B57}"/>
                    </a:ext>
                  </a:extLst>
                </p14:cNvPr>
                <p14:cNvContentPartPr/>
                <p14:nvPr/>
              </p14:nvContentPartPr>
              <p14:xfrm>
                <a:off x="2961240" y="136076"/>
                <a:ext cx="5400" cy="75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EBF3A68-FA78-4966-B26B-880C1A5C0B5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952240" y="127436"/>
                  <a:ext cx="230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BDB825C7-2093-4276-B48C-355DBCE3A122}"/>
                    </a:ext>
                  </a:extLst>
                </p14:cNvPr>
                <p14:cNvContentPartPr/>
                <p14:nvPr/>
              </p14:nvContentPartPr>
              <p14:xfrm>
                <a:off x="3045840" y="252356"/>
                <a:ext cx="193680" cy="1278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BDB825C7-2093-4276-B48C-355DBCE3A12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036840" y="243716"/>
                  <a:ext cx="2113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205D33D-FF13-45D5-BF6C-3EBDDCD8660C}"/>
                    </a:ext>
                  </a:extLst>
                </p14:cNvPr>
                <p14:cNvContentPartPr/>
                <p14:nvPr/>
              </p14:nvContentPartPr>
              <p14:xfrm>
                <a:off x="3279840" y="281156"/>
                <a:ext cx="171360" cy="1447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205D33D-FF13-45D5-BF6C-3EBDDCD8660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270840" y="272156"/>
                  <a:ext cx="1890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489361E6-BFE1-43EC-8873-2A3C8802AA8B}"/>
                    </a:ext>
                  </a:extLst>
                </p14:cNvPr>
                <p14:cNvContentPartPr/>
                <p14:nvPr/>
              </p14:nvContentPartPr>
              <p14:xfrm>
                <a:off x="3562800" y="299876"/>
                <a:ext cx="32400" cy="918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489361E6-BFE1-43EC-8873-2A3C8802AA8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553800" y="291236"/>
                  <a:ext cx="500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EA318C8-8715-4C54-A6AB-D3545D6FD8DD}"/>
                    </a:ext>
                  </a:extLst>
                </p14:cNvPr>
                <p14:cNvContentPartPr/>
                <p14:nvPr/>
              </p14:nvContentPartPr>
              <p14:xfrm>
                <a:off x="3615000" y="253436"/>
                <a:ext cx="5400" cy="104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EA318C8-8715-4C54-A6AB-D3545D6FD8D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606360" y="244436"/>
                  <a:ext cx="23040" cy="2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05A69842-2336-4CDF-8993-75F49EC34F4A}"/>
                  </a:ext>
                </a:extLst>
              </p14:cNvPr>
              <p14:cNvContentPartPr/>
              <p14:nvPr/>
            </p14:nvContentPartPr>
            <p14:xfrm>
              <a:off x="2685120" y="2611436"/>
              <a:ext cx="4870080" cy="36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05A69842-2336-4CDF-8993-75F49EC34F4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2676480" y="2602796"/>
                <a:ext cx="488772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7430ADF2-7DA3-4478-AF1C-D07EF4DC76A4}"/>
                  </a:ext>
                </a:extLst>
              </p14:cNvPr>
              <p14:cNvContentPartPr/>
              <p14:nvPr/>
            </p14:nvContentPartPr>
            <p14:xfrm>
              <a:off x="4747560" y="536036"/>
              <a:ext cx="360" cy="247068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7430ADF2-7DA3-4478-AF1C-D07EF4DC76A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738560" y="527036"/>
                <a:ext cx="18000" cy="248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CCD1A532-84A6-4E4C-A09E-A097ADC12877}"/>
                  </a:ext>
                </a:extLst>
              </p14:cNvPr>
              <p14:cNvContentPartPr/>
              <p14:nvPr/>
            </p14:nvContentPartPr>
            <p14:xfrm>
              <a:off x="3861960" y="216716"/>
              <a:ext cx="21960" cy="2916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CCD1A532-84A6-4E4C-A09E-A097ADC12877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853320" y="208076"/>
                <a:ext cx="39600" cy="4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F232F8DA-F586-46B1-B9C7-B0D4D9D27DDE}"/>
                  </a:ext>
                </a:extLst>
              </p14:cNvPr>
              <p14:cNvContentPartPr/>
              <p14:nvPr/>
            </p14:nvContentPartPr>
            <p14:xfrm>
              <a:off x="3838560" y="403556"/>
              <a:ext cx="33840" cy="38520"/>
            </p14:xfrm>
          </p:contentPart>
        </mc:Choice>
        <mc:Fallback xmlns=""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F232F8DA-F586-46B1-B9C7-B0D4D9D27DDE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829560" y="394916"/>
                <a:ext cx="51480" cy="5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8" name="Input penna 27">
                <a:extLst>
                  <a:ext uri="{FF2B5EF4-FFF2-40B4-BE49-F238E27FC236}">
                    <a16:creationId xmlns:a16="http://schemas.microsoft.com/office/drawing/2014/main" id="{F9CE761F-94DD-424B-B54F-6E620937F670}"/>
                  </a:ext>
                </a:extLst>
              </p14:cNvPr>
              <p14:cNvContentPartPr/>
              <p14:nvPr/>
            </p14:nvContentPartPr>
            <p14:xfrm>
              <a:off x="4637760" y="536396"/>
              <a:ext cx="188640" cy="143640"/>
            </p14:xfrm>
          </p:contentPart>
        </mc:Choice>
        <mc:Fallback xmlns="">
          <p:pic>
            <p:nvPicPr>
              <p:cNvPr id="28" name="Input penna 27">
                <a:extLst>
                  <a:ext uri="{FF2B5EF4-FFF2-40B4-BE49-F238E27FC236}">
                    <a16:creationId xmlns:a16="http://schemas.microsoft.com/office/drawing/2014/main" id="{F9CE761F-94DD-424B-B54F-6E620937F670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629120" y="527396"/>
                <a:ext cx="206280" cy="161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uppo 31">
            <a:extLst>
              <a:ext uri="{FF2B5EF4-FFF2-40B4-BE49-F238E27FC236}">
                <a16:creationId xmlns:a16="http://schemas.microsoft.com/office/drawing/2014/main" id="{A29939FB-FF4C-4C49-83F8-2F002BA2CB0D}"/>
              </a:ext>
            </a:extLst>
          </p:cNvPr>
          <p:cNvGrpSpPr/>
          <p:nvPr/>
        </p:nvGrpSpPr>
        <p:grpSpPr>
          <a:xfrm>
            <a:off x="7458360" y="2535116"/>
            <a:ext cx="459000" cy="240840"/>
            <a:chOff x="7458360" y="2535116"/>
            <a:chExt cx="459000" cy="24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43E023AE-002C-409F-810F-BE4A019F0DF3}"/>
                    </a:ext>
                  </a:extLst>
                </p14:cNvPr>
                <p14:cNvContentPartPr/>
                <p14:nvPr/>
              </p14:nvContentPartPr>
              <p14:xfrm>
                <a:off x="7458360" y="2535116"/>
                <a:ext cx="171000" cy="2106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43E023AE-002C-409F-810F-BE4A019F0DF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449360" y="2526476"/>
                  <a:ext cx="1886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B0AEE7EF-974B-4615-B571-5CDE1332D2BC}"/>
                    </a:ext>
                  </a:extLst>
                </p14:cNvPr>
                <p14:cNvContentPartPr/>
                <p14:nvPr/>
              </p14:nvContentPartPr>
              <p14:xfrm>
                <a:off x="7785240" y="2649236"/>
                <a:ext cx="131400" cy="1090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B0AEE7EF-974B-4615-B571-5CDE1332D2B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776240" y="2640236"/>
                  <a:ext cx="1490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3B3F58A5-0C8D-4067-9CC0-DC058ACDF61E}"/>
                    </a:ext>
                  </a:extLst>
                </p14:cNvPr>
                <p14:cNvContentPartPr/>
                <p14:nvPr/>
              </p14:nvContentPartPr>
              <p14:xfrm>
                <a:off x="7767960" y="2632316"/>
                <a:ext cx="149400" cy="1436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3B3F58A5-0C8D-4067-9CC0-DC058ACDF61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758960" y="2623676"/>
                  <a:ext cx="167040" cy="161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A04F416E-0AF8-461E-93EF-11699053E142}"/>
                  </a:ext>
                </a:extLst>
              </p14:cNvPr>
              <p14:cNvContentPartPr/>
              <p14:nvPr/>
            </p14:nvContentPartPr>
            <p14:xfrm>
              <a:off x="4877880" y="216356"/>
              <a:ext cx="140400" cy="31284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A04F416E-0AF8-461E-93EF-11699053E142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4868880" y="207356"/>
                <a:ext cx="158040" cy="33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83095A04-3F86-4B32-AF3E-3404820228D8}"/>
                  </a:ext>
                </a:extLst>
              </p14:cNvPr>
              <p14:cNvContentPartPr/>
              <p14:nvPr/>
            </p14:nvContentPartPr>
            <p14:xfrm>
              <a:off x="6524880" y="968756"/>
              <a:ext cx="41760" cy="25704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83095A04-3F86-4B32-AF3E-3404820228D8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515880" y="960116"/>
                <a:ext cx="5940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E07AEC51-5F7A-4F41-8CE5-F9FDCD2057BA}"/>
                  </a:ext>
                </a:extLst>
              </p14:cNvPr>
              <p14:cNvContentPartPr/>
              <p14:nvPr/>
            </p14:nvContentPartPr>
            <p14:xfrm>
              <a:off x="6449640" y="876956"/>
              <a:ext cx="327240" cy="22716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E07AEC51-5F7A-4F41-8CE5-F9FDCD2057BA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440640" y="867956"/>
                <a:ext cx="344880" cy="24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084AB694-E4EF-430E-81E6-DC716AC3581A}"/>
                  </a:ext>
                </a:extLst>
              </p14:cNvPr>
              <p14:cNvContentPartPr/>
              <p14:nvPr/>
            </p14:nvContentPartPr>
            <p14:xfrm>
              <a:off x="6870840" y="1121396"/>
              <a:ext cx="117360" cy="3312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084AB694-E4EF-430E-81E6-DC716AC3581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6861840" y="1112396"/>
                <a:ext cx="13500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31472963-2373-4AE4-B0C0-66487F4F9678}"/>
                  </a:ext>
                </a:extLst>
              </p14:cNvPr>
              <p14:cNvContentPartPr/>
              <p14:nvPr/>
            </p14:nvContentPartPr>
            <p14:xfrm>
              <a:off x="6894240" y="1216076"/>
              <a:ext cx="96840" cy="864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31472963-2373-4AE4-B0C0-66487F4F9678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885600" y="1207076"/>
                <a:ext cx="11448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758BB008-C025-47FE-9376-DD77E27A2922}"/>
                  </a:ext>
                </a:extLst>
              </p14:cNvPr>
              <p14:cNvContentPartPr/>
              <p14:nvPr/>
            </p14:nvContentPartPr>
            <p14:xfrm>
              <a:off x="7265760" y="1060916"/>
              <a:ext cx="171000" cy="10296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758BB008-C025-47FE-9376-DD77E27A292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256760" y="1052276"/>
                <a:ext cx="188640" cy="12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FBAA9252-727E-4655-A2CC-94499D0CFD58}"/>
                  </a:ext>
                </a:extLst>
              </p14:cNvPr>
              <p14:cNvContentPartPr/>
              <p14:nvPr/>
            </p14:nvContentPartPr>
            <p14:xfrm>
              <a:off x="7182240" y="998276"/>
              <a:ext cx="275040" cy="20772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FBAA9252-727E-4655-A2CC-94499D0CFD58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7173600" y="989636"/>
                <a:ext cx="29268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DFE07204-7A25-4ABC-A8B4-AD8419381AD5}"/>
                  </a:ext>
                </a:extLst>
              </p14:cNvPr>
              <p14:cNvContentPartPr/>
              <p14:nvPr/>
            </p14:nvContentPartPr>
            <p14:xfrm>
              <a:off x="7554840" y="1086116"/>
              <a:ext cx="173160" cy="2412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DFE07204-7A25-4ABC-A8B4-AD8419381AD5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7545840" y="1077116"/>
                <a:ext cx="1908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66D28FDB-0800-4F5C-B46B-EFB02B95D1C0}"/>
                  </a:ext>
                </a:extLst>
              </p14:cNvPr>
              <p14:cNvContentPartPr/>
              <p14:nvPr/>
            </p14:nvContentPartPr>
            <p14:xfrm>
              <a:off x="7631160" y="1040756"/>
              <a:ext cx="29160" cy="14688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66D28FDB-0800-4F5C-B46B-EFB02B95D1C0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7622160" y="1031756"/>
                <a:ext cx="4680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B9AE6718-4338-4CEF-A299-7BE57305A4E8}"/>
                  </a:ext>
                </a:extLst>
              </p14:cNvPr>
              <p14:cNvContentPartPr/>
              <p14:nvPr/>
            </p14:nvContentPartPr>
            <p14:xfrm>
              <a:off x="7820880" y="1075676"/>
              <a:ext cx="43920" cy="8676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B9AE6718-4338-4CEF-A299-7BE57305A4E8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7812240" y="1067036"/>
                <a:ext cx="6156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236A9D9C-B4F2-4F6B-9344-F735F0EEA133}"/>
                  </a:ext>
                </a:extLst>
              </p14:cNvPr>
              <p14:cNvContentPartPr/>
              <p14:nvPr/>
            </p14:nvContentPartPr>
            <p14:xfrm>
              <a:off x="7846080" y="928076"/>
              <a:ext cx="22680" cy="1440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236A9D9C-B4F2-4F6B-9344-F735F0EEA13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837080" y="919076"/>
                <a:ext cx="4032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8747EFAA-3E9B-4F53-9B90-08CEF5F38A7C}"/>
                  </a:ext>
                </a:extLst>
              </p14:cNvPr>
              <p14:cNvContentPartPr/>
              <p14:nvPr/>
            </p14:nvContentPartPr>
            <p14:xfrm>
              <a:off x="7982880" y="1038956"/>
              <a:ext cx="207360" cy="41616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8747EFAA-3E9B-4F53-9B90-08CEF5F38A7C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7974240" y="1029956"/>
                <a:ext cx="225000" cy="43380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uppo 63">
            <a:extLst>
              <a:ext uri="{FF2B5EF4-FFF2-40B4-BE49-F238E27FC236}">
                <a16:creationId xmlns:a16="http://schemas.microsoft.com/office/drawing/2014/main" id="{4F6A3F86-194E-45F3-91D2-FF7261EA2AFB}"/>
              </a:ext>
            </a:extLst>
          </p:cNvPr>
          <p:cNvGrpSpPr/>
          <p:nvPr/>
        </p:nvGrpSpPr>
        <p:grpSpPr>
          <a:xfrm>
            <a:off x="9454920" y="725396"/>
            <a:ext cx="546840" cy="453960"/>
            <a:chOff x="9454920" y="725396"/>
            <a:chExt cx="54684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63B866B2-0290-47D4-AC90-5FCADADE0497}"/>
                    </a:ext>
                  </a:extLst>
                </p14:cNvPr>
                <p14:cNvContentPartPr/>
                <p14:nvPr/>
              </p14:nvContentPartPr>
              <p14:xfrm>
                <a:off x="9608640" y="867236"/>
                <a:ext cx="41760" cy="2602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63B866B2-0290-47D4-AC90-5FCADADE049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599640" y="858236"/>
                  <a:ext cx="5940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8AA29A3E-95FC-4028-B43D-70CBFC07D567}"/>
                    </a:ext>
                  </a:extLst>
                </p14:cNvPr>
                <p14:cNvContentPartPr/>
                <p14:nvPr/>
              </p14:nvContentPartPr>
              <p14:xfrm>
                <a:off x="9454920" y="725396"/>
                <a:ext cx="444960" cy="2523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8AA29A3E-95FC-4028-B43D-70CBFC07D56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445920" y="716396"/>
                  <a:ext cx="4626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8692C302-7B22-411A-B180-0BF604A0F863}"/>
                    </a:ext>
                  </a:extLst>
                </p14:cNvPr>
                <p14:cNvContentPartPr/>
                <p14:nvPr/>
              </p14:nvContentPartPr>
              <p14:xfrm>
                <a:off x="9935520" y="995756"/>
                <a:ext cx="66240" cy="27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8692C302-7B22-411A-B180-0BF604A0F86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926880" y="987116"/>
                  <a:ext cx="838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7F5F621-32D5-45CD-AFF2-208F72664CDC}"/>
                    </a:ext>
                  </a:extLst>
                </p14:cNvPr>
                <p14:cNvContentPartPr/>
                <p14:nvPr/>
              </p14:nvContentPartPr>
              <p14:xfrm>
                <a:off x="9909960" y="1096916"/>
                <a:ext cx="75240" cy="216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7F5F621-32D5-45CD-AFF2-208F72664CD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900960" y="1088276"/>
                  <a:ext cx="928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A761261-32DD-4A26-8312-8D6013035422}"/>
                    </a:ext>
                  </a:extLst>
                </p14:cNvPr>
                <p14:cNvContentPartPr/>
                <p14:nvPr/>
              </p14:nvContentPartPr>
              <p14:xfrm>
                <a:off x="9893400" y="1160996"/>
                <a:ext cx="96840" cy="183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A761261-32DD-4A26-8312-8D601303542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884400" y="1151996"/>
                  <a:ext cx="11448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5E8C5D4C-D4FA-45D1-8178-398E57AF3951}"/>
              </a:ext>
            </a:extLst>
          </p:cNvPr>
          <p:cNvGrpSpPr/>
          <p:nvPr/>
        </p:nvGrpSpPr>
        <p:grpSpPr>
          <a:xfrm>
            <a:off x="10223160" y="795596"/>
            <a:ext cx="1124280" cy="522720"/>
            <a:chOff x="10223160" y="795596"/>
            <a:chExt cx="1124280" cy="52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B6A7107D-1BED-4085-9FA6-7BD5EBD8C35E}"/>
                    </a:ext>
                  </a:extLst>
                </p14:cNvPr>
                <p14:cNvContentPartPr/>
                <p14:nvPr/>
              </p14:nvContentPartPr>
              <p14:xfrm>
                <a:off x="10223160" y="795596"/>
                <a:ext cx="193320" cy="4176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B6A7107D-1BED-4085-9FA6-7BD5EBD8C35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214520" y="786596"/>
                  <a:ext cx="21096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1763BC4-81BE-4A19-8494-2A8C8E16CC3B}"/>
                    </a:ext>
                  </a:extLst>
                </p14:cNvPr>
                <p14:cNvContentPartPr/>
                <p14:nvPr/>
              </p14:nvContentPartPr>
              <p14:xfrm>
                <a:off x="10491000" y="967676"/>
                <a:ext cx="201960" cy="1368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1763BC4-81BE-4A19-8494-2A8C8E16CC3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482360" y="958676"/>
                  <a:ext cx="2196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02A2010-7335-4920-8921-5218F60B87A1}"/>
                    </a:ext>
                  </a:extLst>
                </p14:cNvPr>
                <p14:cNvContentPartPr/>
                <p14:nvPr/>
              </p14:nvContentPartPr>
              <p14:xfrm>
                <a:off x="10458240" y="929156"/>
                <a:ext cx="220680" cy="1666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02A2010-7335-4920-8921-5218F60B87A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449600" y="920516"/>
                  <a:ext cx="2383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5CFFF6E-E055-4424-868B-3671FF5C4A85}"/>
                    </a:ext>
                  </a:extLst>
                </p14:cNvPr>
                <p14:cNvContentPartPr/>
                <p14:nvPr/>
              </p14:nvContentPartPr>
              <p14:xfrm>
                <a:off x="10702320" y="1180076"/>
                <a:ext cx="65160" cy="669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5CFFF6E-E055-4424-868B-3671FF5C4A8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693320" y="1171436"/>
                  <a:ext cx="8280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FE7BA09F-C229-4310-BA43-B5220F0B99D5}"/>
                    </a:ext>
                  </a:extLst>
                </p14:cNvPr>
                <p14:cNvContentPartPr/>
                <p14:nvPr/>
              </p14:nvContentPartPr>
              <p14:xfrm>
                <a:off x="10911840" y="958316"/>
                <a:ext cx="187920" cy="3600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FE7BA09F-C229-4310-BA43-B5220F0B99D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903200" y="949676"/>
                  <a:ext cx="20556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E9B85E5-D7C9-4A60-8C19-637850368C4D}"/>
                    </a:ext>
                  </a:extLst>
                </p14:cNvPr>
                <p14:cNvContentPartPr/>
                <p14:nvPr/>
              </p14:nvContentPartPr>
              <p14:xfrm>
                <a:off x="11256360" y="893876"/>
                <a:ext cx="91080" cy="3625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E9B85E5-D7C9-4A60-8C19-637850368C4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247720" y="885236"/>
                  <a:ext cx="108720" cy="380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4509FBE7-DF6E-4D59-98D1-99213DE608EB}"/>
                  </a:ext>
                </a:extLst>
              </p14:cNvPr>
              <p14:cNvContentPartPr/>
              <p14:nvPr/>
            </p14:nvContentPartPr>
            <p14:xfrm>
              <a:off x="6522360" y="1437836"/>
              <a:ext cx="360" cy="21240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4509FBE7-DF6E-4D59-98D1-99213DE608EB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6518040" y="1433516"/>
                <a:ext cx="900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E4C77A7C-5163-4192-BBA5-C5E169C89612}"/>
                  </a:ext>
                </a:extLst>
              </p14:cNvPr>
              <p14:cNvContentPartPr/>
              <p14:nvPr/>
            </p14:nvContentPartPr>
            <p14:xfrm>
              <a:off x="6522360" y="1795676"/>
              <a:ext cx="360" cy="18936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E4C77A7C-5163-4192-BBA5-C5E169C8961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6518040" y="1791356"/>
                <a:ext cx="9000" cy="19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uppo 68">
            <a:extLst>
              <a:ext uri="{FF2B5EF4-FFF2-40B4-BE49-F238E27FC236}">
                <a16:creationId xmlns:a16="http://schemas.microsoft.com/office/drawing/2014/main" id="{8140EC99-0DC4-4DB2-ADB4-9937CBF92675}"/>
              </a:ext>
            </a:extLst>
          </p:cNvPr>
          <p:cNvGrpSpPr/>
          <p:nvPr/>
        </p:nvGrpSpPr>
        <p:grpSpPr>
          <a:xfrm>
            <a:off x="6522360" y="2159276"/>
            <a:ext cx="360" cy="464760"/>
            <a:chOff x="6522360" y="2159276"/>
            <a:chExt cx="360" cy="46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E705BA4-FD3E-484B-A5F5-CBDA5CDE2B17}"/>
                    </a:ext>
                  </a:extLst>
                </p14:cNvPr>
                <p14:cNvContentPartPr/>
                <p14:nvPr/>
              </p14:nvContentPartPr>
              <p14:xfrm>
                <a:off x="6522360" y="2159276"/>
                <a:ext cx="360" cy="1951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E705BA4-FD3E-484B-A5F5-CBDA5CDE2B1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518040" y="2154956"/>
                  <a:ext cx="90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2F5F04A5-4BC2-4ECB-8941-3BBC5ED57506}"/>
                    </a:ext>
                  </a:extLst>
                </p14:cNvPr>
                <p14:cNvContentPartPr/>
                <p14:nvPr/>
              </p14:nvContentPartPr>
              <p14:xfrm>
                <a:off x="6522360" y="2451956"/>
                <a:ext cx="360" cy="1720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2F5F04A5-4BC2-4ECB-8941-3BBC5ED5750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518040" y="2447636"/>
                  <a:ext cx="9000" cy="18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82FD68A5-6488-4B93-A5A4-81820F1EE689}"/>
              </a:ext>
            </a:extLst>
          </p:cNvPr>
          <p:cNvGrpSpPr/>
          <p:nvPr/>
        </p:nvGrpSpPr>
        <p:grpSpPr>
          <a:xfrm>
            <a:off x="4752960" y="1437116"/>
            <a:ext cx="1656000" cy="360"/>
            <a:chOff x="4752960" y="1437116"/>
            <a:chExt cx="1656000" cy="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5B5CF97-7060-4B53-843E-D76E91B2CBF0}"/>
                    </a:ext>
                  </a:extLst>
                </p14:cNvPr>
                <p14:cNvContentPartPr/>
                <p14:nvPr/>
              </p14:nvContentPartPr>
              <p14:xfrm>
                <a:off x="4752960" y="1437116"/>
                <a:ext cx="267840" cy="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5B5CF97-7060-4B53-843E-D76E91B2CBF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748640" y="1432796"/>
                  <a:ext cx="2764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1286221-1F60-4F17-95F9-18E302956D15}"/>
                    </a:ext>
                  </a:extLst>
                </p14:cNvPr>
                <p14:cNvContentPartPr/>
                <p14:nvPr/>
              </p14:nvContentPartPr>
              <p14:xfrm>
                <a:off x="5186760" y="1437116"/>
                <a:ext cx="280800" cy="3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1286221-1F60-4F17-95F9-18E302956D1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182440" y="1432796"/>
                  <a:ext cx="28944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95576B01-6C9F-4A05-A4E9-81932FB8CDAD}"/>
                    </a:ext>
                  </a:extLst>
                </p14:cNvPr>
                <p14:cNvContentPartPr/>
                <p14:nvPr/>
              </p14:nvContentPartPr>
              <p14:xfrm>
                <a:off x="5714880" y="1437116"/>
                <a:ext cx="259200" cy="3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95576B01-6C9F-4A05-A4E9-81932FB8CDA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710560" y="1432796"/>
                  <a:ext cx="26784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77452074-5DCB-4C26-91F6-7A8AB1154599}"/>
                    </a:ext>
                  </a:extLst>
                </p14:cNvPr>
                <p14:cNvContentPartPr/>
                <p14:nvPr/>
              </p14:nvContentPartPr>
              <p14:xfrm>
                <a:off x="6186480" y="1437116"/>
                <a:ext cx="222480" cy="3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77452074-5DCB-4C26-91F6-7A8AB115459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182160" y="1432796"/>
                  <a:ext cx="231120" cy="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19253C81-C91D-4B60-9CF7-16296F037179}"/>
              </a:ext>
            </a:extLst>
          </p:cNvPr>
          <p:cNvGrpSpPr/>
          <p:nvPr/>
        </p:nvGrpSpPr>
        <p:grpSpPr>
          <a:xfrm>
            <a:off x="4271640" y="1419116"/>
            <a:ext cx="2263320" cy="1599120"/>
            <a:chOff x="4271640" y="1419116"/>
            <a:chExt cx="2263320" cy="159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6DC4EB96-8EC7-40E5-8F65-E6801E0361CA}"/>
                    </a:ext>
                  </a:extLst>
                </p14:cNvPr>
                <p14:cNvContentPartPr/>
                <p14:nvPr/>
              </p14:nvContentPartPr>
              <p14:xfrm>
                <a:off x="4773480" y="2617916"/>
                <a:ext cx="6480" cy="43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6DC4EB96-8EC7-40E5-8F65-E6801E0361C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764480" y="2608916"/>
                  <a:ext cx="24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C96C7DC-9ED1-4C03-8BD9-8C267ABB40F4}"/>
                    </a:ext>
                  </a:extLst>
                </p14:cNvPr>
                <p14:cNvContentPartPr/>
                <p14:nvPr/>
              </p14:nvContentPartPr>
              <p14:xfrm>
                <a:off x="4750440" y="1448996"/>
                <a:ext cx="1762200" cy="11887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C96C7DC-9ED1-4C03-8BD9-8C267ABB40F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741440" y="1440356"/>
                  <a:ext cx="1779840" cy="12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8756CF4A-5BFF-4D5F-B840-A680D96166D9}"/>
                    </a:ext>
                  </a:extLst>
                </p14:cNvPr>
                <p14:cNvContentPartPr/>
                <p14:nvPr/>
              </p14:nvContentPartPr>
              <p14:xfrm>
                <a:off x="4271640" y="2743196"/>
                <a:ext cx="255240" cy="275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8756CF4A-5BFF-4D5F-B840-A680D96166D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263000" y="2734196"/>
                  <a:ext cx="27288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7E7DCDC-D754-409B-B58A-A92E0918CB39}"/>
                    </a:ext>
                  </a:extLst>
                </p14:cNvPr>
                <p14:cNvContentPartPr/>
                <p14:nvPr/>
              </p14:nvContentPartPr>
              <p14:xfrm>
                <a:off x="6498240" y="1419116"/>
                <a:ext cx="36720" cy="392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7E7DCDC-D754-409B-B58A-A92E0918CB3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489240" y="1410476"/>
                  <a:ext cx="543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6CB9820-1E4E-4DF8-B987-CE25404C6B06}"/>
                    </a:ext>
                  </a:extLst>
                </p14:cNvPr>
                <p14:cNvContentPartPr/>
                <p14:nvPr/>
              </p14:nvContentPartPr>
              <p14:xfrm>
                <a:off x="5065800" y="1609916"/>
                <a:ext cx="290160" cy="4593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6CB9820-1E4E-4DF8-B987-CE25404C6B0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057160" y="1601276"/>
                  <a:ext cx="307800" cy="47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B78F311-EAC4-4700-88EB-CD67D52FF461}"/>
                    </a:ext>
                  </a:extLst>
                </p14:cNvPr>
                <p14:cNvContentPartPr/>
                <p14:nvPr/>
              </p14:nvContentPartPr>
              <p14:xfrm>
                <a:off x="5631720" y="2056316"/>
                <a:ext cx="77040" cy="5238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B78F311-EAC4-4700-88EB-CD67D52FF46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622720" y="2047676"/>
                  <a:ext cx="94680" cy="54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0EB68FD2-D9BC-4025-BFF6-127CBC5C9FBB}"/>
                    </a:ext>
                  </a:extLst>
                </p14:cNvPr>
                <p14:cNvContentPartPr/>
                <p14:nvPr/>
              </p14:nvContentPartPr>
              <p14:xfrm>
                <a:off x="5556480" y="2049116"/>
                <a:ext cx="197640" cy="1335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0EB68FD2-D9BC-4025-BFF6-127CBC5C9FB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547840" y="2040116"/>
                  <a:ext cx="2152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0279E6E-CA7A-4AD4-85D1-152BACA136BF}"/>
                    </a:ext>
                  </a:extLst>
                </p14:cNvPr>
                <p14:cNvContentPartPr/>
                <p14:nvPr/>
              </p14:nvContentPartPr>
              <p14:xfrm>
                <a:off x="5821800" y="2024276"/>
                <a:ext cx="261720" cy="2185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0279E6E-CA7A-4AD4-85D1-152BACA136B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813160" y="2015636"/>
                  <a:ext cx="279360" cy="23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60D0E0A7-7950-41A0-816E-D26577644165}"/>
              </a:ext>
            </a:extLst>
          </p:cNvPr>
          <p:cNvGrpSpPr/>
          <p:nvPr/>
        </p:nvGrpSpPr>
        <p:grpSpPr>
          <a:xfrm>
            <a:off x="298320" y="3642116"/>
            <a:ext cx="2157120" cy="768240"/>
            <a:chOff x="298320" y="3642116"/>
            <a:chExt cx="2157120" cy="76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C4629545-EC18-434B-ADF0-080B84E427B1}"/>
                    </a:ext>
                  </a:extLst>
                </p14:cNvPr>
                <p14:cNvContentPartPr/>
                <p14:nvPr/>
              </p14:nvContentPartPr>
              <p14:xfrm>
                <a:off x="298320" y="3656876"/>
                <a:ext cx="32400" cy="4147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C4629545-EC18-434B-ADF0-080B84E427B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89320" y="3648236"/>
                  <a:ext cx="5004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08C4C2B9-0E15-41D9-90ED-08AD441E04AD}"/>
                    </a:ext>
                  </a:extLst>
                </p14:cNvPr>
                <p14:cNvContentPartPr/>
                <p14:nvPr/>
              </p14:nvContentPartPr>
              <p14:xfrm>
                <a:off x="343680" y="4159076"/>
                <a:ext cx="360" cy="2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08C4C2B9-0E15-41D9-90ED-08AD441E04A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34680" y="4150436"/>
                  <a:ext cx="18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EBA00067-352A-4925-9583-40439DC6A692}"/>
                    </a:ext>
                  </a:extLst>
                </p14:cNvPr>
                <p14:cNvContentPartPr/>
                <p14:nvPr/>
              </p14:nvContentPartPr>
              <p14:xfrm>
                <a:off x="473640" y="3803756"/>
                <a:ext cx="232560" cy="240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EBA00067-352A-4925-9583-40439DC6A69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65000" y="3795116"/>
                  <a:ext cx="25020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B22A49F-F806-4F59-851E-D6D2C8156E52}"/>
                    </a:ext>
                  </a:extLst>
                </p14:cNvPr>
                <p14:cNvContentPartPr/>
                <p14:nvPr/>
              </p14:nvContentPartPr>
              <p14:xfrm>
                <a:off x="936240" y="3806276"/>
                <a:ext cx="22680" cy="1976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B22A49F-F806-4F59-851E-D6D2C8156E52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27240" y="3797636"/>
                  <a:ext cx="403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8F66E7B-F7F1-4A93-A616-DF1C7618E316}"/>
                    </a:ext>
                  </a:extLst>
                </p14:cNvPr>
                <p14:cNvContentPartPr/>
                <p14:nvPr/>
              </p14:nvContentPartPr>
              <p14:xfrm>
                <a:off x="865320" y="3718436"/>
                <a:ext cx="291960" cy="1213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8F66E7B-F7F1-4A93-A616-DF1C7618E31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56320" y="3709436"/>
                  <a:ext cx="3096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D78F132-C3BD-410E-9961-E20E15254540}"/>
                    </a:ext>
                  </a:extLst>
                </p14:cNvPr>
                <p14:cNvContentPartPr/>
                <p14:nvPr/>
              </p14:nvContentPartPr>
              <p14:xfrm>
                <a:off x="1308840" y="3642116"/>
                <a:ext cx="59760" cy="4435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D78F132-C3BD-410E-9961-E20E1525454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299840" y="3633476"/>
                  <a:ext cx="77400" cy="46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20F029F-B73F-4357-A7D0-4E0C6BD14FAE}"/>
                    </a:ext>
                  </a:extLst>
                </p14:cNvPr>
                <p14:cNvContentPartPr/>
                <p14:nvPr/>
              </p14:nvContentPartPr>
              <p14:xfrm>
                <a:off x="1473000" y="3877916"/>
                <a:ext cx="102240" cy="216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20F029F-B73F-4357-A7D0-4E0C6BD14FA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464360" y="3869276"/>
                  <a:ext cx="1198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61F7D958-416F-4AEA-9547-ACBF896C93EF}"/>
                    </a:ext>
                  </a:extLst>
                </p14:cNvPr>
                <p14:cNvContentPartPr/>
                <p14:nvPr/>
              </p14:nvContentPartPr>
              <p14:xfrm>
                <a:off x="1496760" y="3949916"/>
                <a:ext cx="83520" cy="118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61F7D958-416F-4AEA-9547-ACBF896C93E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488120" y="3940916"/>
                  <a:ext cx="1011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E2FEBB7-DF99-4492-A9C1-B357E2D1890F}"/>
                    </a:ext>
                  </a:extLst>
                </p14:cNvPr>
                <p14:cNvContentPartPr/>
                <p14:nvPr/>
              </p14:nvContentPartPr>
              <p14:xfrm>
                <a:off x="1756320" y="3672716"/>
                <a:ext cx="391320" cy="7376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E2FEBB7-DF99-4492-A9C1-B357E2D1890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747680" y="3664076"/>
                  <a:ext cx="408960" cy="75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20B7B46-0368-4258-B763-D59A8A71F624}"/>
                    </a:ext>
                  </a:extLst>
                </p14:cNvPr>
                <p14:cNvContentPartPr/>
                <p14:nvPr/>
              </p14:nvContentPartPr>
              <p14:xfrm>
                <a:off x="2370480" y="3865316"/>
                <a:ext cx="84960" cy="20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20B7B46-0368-4258-B763-D59A8A71F62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361480" y="3856316"/>
                  <a:ext cx="1026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9DB7971F-729C-44C0-994E-1BE4D0567AED}"/>
                    </a:ext>
                  </a:extLst>
                </p14:cNvPr>
                <p14:cNvContentPartPr/>
                <p14:nvPr/>
              </p14:nvContentPartPr>
              <p14:xfrm>
                <a:off x="2391000" y="3989516"/>
                <a:ext cx="56160" cy="176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9DB7971F-729C-44C0-994E-1BE4D0567AE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382000" y="3980516"/>
                  <a:ext cx="73800" cy="3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D20DBBB6-7950-49A1-A4A6-D2E54E760B83}"/>
              </a:ext>
            </a:extLst>
          </p:cNvPr>
          <p:cNvGrpSpPr/>
          <p:nvPr/>
        </p:nvGrpSpPr>
        <p:grpSpPr>
          <a:xfrm>
            <a:off x="2924160" y="3503876"/>
            <a:ext cx="1469880" cy="826920"/>
            <a:chOff x="2924160" y="3503876"/>
            <a:chExt cx="1469880" cy="82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2852A2F7-31D7-4DD3-A0CC-CDE5AD4366D3}"/>
                    </a:ext>
                  </a:extLst>
                </p14:cNvPr>
                <p14:cNvContentPartPr/>
                <p14:nvPr/>
              </p14:nvContentPartPr>
              <p14:xfrm>
                <a:off x="2924160" y="3503876"/>
                <a:ext cx="1396800" cy="5529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2852A2F7-31D7-4DD3-A0CC-CDE5AD4366D3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915160" y="3495236"/>
                  <a:ext cx="1414440" cy="57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1986B73-0CEA-4F72-A0DE-F590ED161906}"/>
                    </a:ext>
                  </a:extLst>
                </p14:cNvPr>
                <p14:cNvContentPartPr/>
                <p14:nvPr/>
              </p14:nvContentPartPr>
              <p14:xfrm>
                <a:off x="3233760" y="3731756"/>
                <a:ext cx="187560" cy="1710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1986B73-0CEA-4F72-A0DE-F590ED16190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224760" y="3722756"/>
                  <a:ext cx="2052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5C8CDE06-B148-4A78-A849-5DE1EC05CCA3}"/>
                    </a:ext>
                  </a:extLst>
                </p14:cNvPr>
                <p14:cNvContentPartPr/>
                <p14:nvPr/>
              </p14:nvContentPartPr>
              <p14:xfrm>
                <a:off x="3237720" y="3739316"/>
                <a:ext cx="201960" cy="180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5C8CDE06-B148-4A78-A849-5DE1EC05CCA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228720" y="3730676"/>
                  <a:ext cx="2196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7948D94A-CA0A-4C64-BC9C-35DBE67A172A}"/>
                    </a:ext>
                  </a:extLst>
                </p14:cNvPr>
                <p14:cNvContentPartPr/>
                <p14:nvPr/>
              </p14:nvContentPartPr>
              <p14:xfrm>
                <a:off x="3511320" y="3635996"/>
                <a:ext cx="164880" cy="1792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7948D94A-CA0A-4C64-BC9C-35DBE67A172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502680" y="3626996"/>
                  <a:ext cx="1825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9A378488-B001-4207-9ED9-F00931888CB5}"/>
                    </a:ext>
                  </a:extLst>
                </p14:cNvPr>
                <p14:cNvContentPartPr/>
                <p14:nvPr/>
              </p14:nvContentPartPr>
              <p14:xfrm>
                <a:off x="3743880" y="3841556"/>
                <a:ext cx="187920" cy="183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9A378488-B001-4207-9ED9-F00931888CB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734880" y="3832916"/>
                  <a:ext cx="205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5BFB203-A3B1-4BFB-B1E7-4017F9A0564A}"/>
                    </a:ext>
                  </a:extLst>
                </p14:cNvPr>
                <p14:cNvContentPartPr/>
                <p14:nvPr/>
              </p14:nvContentPartPr>
              <p14:xfrm>
                <a:off x="3841800" y="3786476"/>
                <a:ext cx="15840" cy="1591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5BFB203-A3B1-4BFB-B1E7-4017F9A0564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832800" y="3777836"/>
                  <a:ext cx="334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2C21752-9D14-4ECE-8963-421503D9B8D0}"/>
                    </a:ext>
                  </a:extLst>
                </p14:cNvPr>
                <p14:cNvContentPartPr/>
                <p14:nvPr/>
              </p14:nvContentPartPr>
              <p14:xfrm>
                <a:off x="4039440" y="3758396"/>
                <a:ext cx="186120" cy="5724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2C21752-9D14-4ECE-8963-421503D9B8D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030440" y="3749756"/>
                  <a:ext cx="203760" cy="59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D6B6DA22-0647-4FC0-BA2D-65FB3B4C96EF}"/>
                    </a:ext>
                  </a:extLst>
                </p14:cNvPr>
                <p14:cNvContentPartPr/>
                <p14:nvPr/>
              </p14:nvContentPartPr>
              <p14:xfrm>
                <a:off x="4268400" y="3644636"/>
                <a:ext cx="125640" cy="1602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D6B6DA22-0647-4FC0-BA2D-65FB3B4C96E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259760" y="3635996"/>
                  <a:ext cx="143280" cy="17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DF0F3874-0EAE-49E3-BA94-F8707EFD7FA8}"/>
                  </a:ext>
                </a:extLst>
              </p14:cNvPr>
              <p14:cNvContentPartPr/>
              <p14:nvPr/>
            </p14:nvContentPartPr>
            <p14:xfrm>
              <a:off x="5186400" y="3810596"/>
              <a:ext cx="208440" cy="20448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DF0F3874-0EAE-49E3-BA94-F8707EFD7FA8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177400" y="3801956"/>
                <a:ext cx="22608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03" name="Input penna 102">
                <a:extLst>
                  <a:ext uri="{FF2B5EF4-FFF2-40B4-BE49-F238E27FC236}">
                    <a16:creationId xmlns:a16="http://schemas.microsoft.com/office/drawing/2014/main" id="{B944188C-A3C7-43C9-98D4-E51F7458BB4B}"/>
                  </a:ext>
                </a:extLst>
              </p14:cNvPr>
              <p14:cNvContentPartPr/>
              <p14:nvPr/>
            </p14:nvContentPartPr>
            <p14:xfrm>
              <a:off x="5331480" y="3581636"/>
              <a:ext cx="178200" cy="48240"/>
            </p14:xfrm>
          </p:contentPart>
        </mc:Choice>
        <mc:Fallback xmlns="">
          <p:pic>
            <p:nvPicPr>
              <p:cNvPr id="103" name="Input penna 102">
                <a:extLst>
                  <a:ext uri="{FF2B5EF4-FFF2-40B4-BE49-F238E27FC236}">
                    <a16:creationId xmlns:a16="http://schemas.microsoft.com/office/drawing/2014/main" id="{B944188C-A3C7-43C9-98D4-E51F7458BB4B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5322840" y="3572996"/>
                <a:ext cx="195840" cy="65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F88BDD3E-8A90-4374-8453-FFF3F2337C26}"/>
              </a:ext>
            </a:extLst>
          </p:cNvPr>
          <p:cNvGrpSpPr/>
          <p:nvPr/>
        </p:nvGrpSpPr>
        <p:grpSpPr>
          <a:xfrm>
            <a:off x="5917920" y="3403796"/>
            <a:ext cx="545400" cy="566280"/>
            <a:chOff x="5917920" y="3403796"/>
            <a:chExt cx="54540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AA3C31F-FD0B-4636-BD94-0BC653C554F9}"/>
                    </a:ext>
                  </a:extLst>
                </p14:cNvPr>
                <p14:cNvContentPartPr/>
                <p14:nvPr/>
              </p14:nvContentPartPr>
              <p14:xfrm>
                <a:off x="5917920" y="3403796"/>
                <a:ext cx="246600" cy="5662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AA3C31F-FD0B-4636-BD94-0BC653C554F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908920" y="3394796"/>
                  <a:ext cx="26424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3B839A74-A2B5-4967-8309-39FE2442D07A}"/>
                    </a:ext>
                  </a:extLst>
                </p14:cNvPr>
                <p14:cNvContentPartPr/>
                <p14:nvPr/>
              </p14:nvContentPartPr>
              <p14:xfrm>
                <a:off x="6166680" y="3779996"/>
                <a:ext cx="296640" cy="1893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3B839A74-A2B5-4967-8309-39FE2442D07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158040" y="3770996"/>
                  <a:ext cx="31428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761BB897-11F5-48AD-8300-15D1E09F50FE}"/>
              </a:ext>
            </a:extLst>
          </p:cNvPr>
          <p:cNvGrpSpPr/>
          <p:nvPr/>
        </p:nvGrpSpPr>
        <p:grpSpPr>
          <a:xfrm>
            <a:off x="6838800" y="3482996"/>
            <a:ext cx="2045880" cy="515160"/>
            <a:chOff x="6838800" y="3482996"/>
            <a:chExt cx="2045880" cy="51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FABD2684-9F89-4C9F-8B83-E782DE0ECC7E}"/>
                    </a:ext>
                  </a:extLst>
                </p14:cNvPr>
                <p14:cNvContentPartPr/>
                <p14:nvPr/>
              </p14:nvContentPartPr>
              <p14:xfrm>
                <a:off x="6838800" y="3766676"/>
                <a:ext cx="175680" cy="159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FABD2684-9F89-4C9F-8B83-E782DE0ECC7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830160" y="3758036"/>
                  <a:ext cx="1933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CBD31AA-A9C7-479E-A58E-21EAF47D615B}"/>
                    </a:ext>
                  </a:extLst>
                </p14:cNvPr>
                <p14:cNvContentPartPr/>
                <p14:nvPr/>
              </p14:nvContentPartPr>
              <p14:xfrm>
                <a:off x="7024920" y="3482996"/>
                <a:ext cx="20880" cy="4658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CBD31AA-A9C7-479E-A58E-21EAF47D615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016280" y="3474356"/>
                  <a:ext cx="3852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91AC9278-FCFF-49EE-9E6A-A4D514F085D0}"/>
                    </a:ext>
                  </a:extLst>
                </p14:cNvPr>
                <p14:cNvContentPartPr/>
                <p14:nvPr/>
              </p14:nvContentPartPr>
              <p14:xfrm>
                <a:off x="7099080" y="3765596"/>
                <a:ext cx="80280" cy="1778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91AC9278-FCFF-49EE-9E6A-A4D514F085D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090440" y="3756596"/>
                  <a:ext cx="979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28A97CF2-992E-4FF2-B095-5CEC47BB5493}"/>
                    </a:ext>
                  </a:extLst>
                </p14:cNvPr>
                <p14:cNvContentPartPr/>
                <p14:nvPr/>
              </p14:nvContentPartPr>
              <p14:xfrm>
                <a:off x="7370520" y="3766676"/>
                <a:ext cx="42480" cy="14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28A97CF2-992E-4FF2-B095-5CEC47BB549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361520" y="3758036"/>
                  <a:ext cx="601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EE49FD0-6482-43DA-9723-3AFDA55B3103}"/>
                    </a:ext>
                  </a:extLst>
                </p14:cNvPr>
                <p14:cNvContentPartPr/>
                <p14:nvPr/>
              </p14:nvContentPartPr>
              <p14:xfrm>
                <a:off x="7290600" y="3847316"/>
                <a:ext cx="184320" cy="1170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EE49FD0-6482-43DA-9723-3AFDA55B310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281600" y="3838676"/>
                  <a:ext cx="20196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C71857A-5BA2-40AD-869A-EC96ADE22EF3}"/>
                    </a:ext>
                  </a:extLst>
                </p14:cNvPr>
                <p14:cNvContentPartPr/>
                <p14:nvPr/>
              </p14:nvContentPartPr>
              <p14:xfrm>
                <a:off x="7625040" y="3800876"/>
                <a:ext cx="143280" cy="1612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C71857A-5BA2-40AD-869A-EC96ADE22EF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616400" y="3791876"/>
                  <a:ext cx="1609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C3EAF8D-DE05-4136-AF63-FD1B8DD56675}"/>
                    </a:ext>
                  </a:extLst>
                </p14:cNvPr>
                <p14:cNvContentPartPr/>
                <p14:nvPr/>
              </p14:nvContentPartPr>
              <p14:xfrm>
                <a:off x="7548000" y="3490556"/>
                <a:ext cx="14040" cy="5040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C3EAF8D-DE05-4136-AF63-FD1B8DD5667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539360" y="3481556"/>
                  <a:ext cx="3168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5569337-CABD-44D0-9587-0EDE719B41C3}"/>
                    </a:ext>
                  </a:extLst>
                </p14:cNvPr>
                <p14:cNvContentPartPr/>
                <p14:nvPr/>
              </p14:nvContentPartPr>
              <p14:xfrm>
                <a:off x="7438200" y="3625196"/>
                <a:ext cx="134280" cy="61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5569337-CABD-44D0-9587-0EDE719B41C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429560" y="3616556"/>
                  <a:ext cx="1519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4B017A2A-D887-44D0-AE10-730DFB925DB4}"/>
                    </a:ext>
                  </a:extLst>
                </p14:cNvPr>
                <p14:cNvContentPartPr/>
                <p14:nvPr/>
              </p14:nvContentPartPr>
              <p14:xfrm>
                <a:off x="7706040" y="3809516"/>
                <a:ext cx="106920" cy="1296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4B017A2A-D887-44D0-AE10-730DFB925DB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697040" y="3800516"/>
                  <a:ext cx="1245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43F465E-ADCE-4ABC-B715-5000BCC7D041}"/>
                    </a:ext>
                  </a:extLst>
                </p14:cNvPr>
                <p14:cNvContentPartPr/>
                <p14:nvPr/>
              </p14:nvContentPartPr>
              <p14:xfrm>
                <a:off x="7817280" y="3866396"/>
                <a:ext cx="152640" cy="1216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43F465E-ADCE-4ABC-B715-5000BCC7D04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808280" y="3857756"/>
                  <a:ext cx="17028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E4F717E3-86B6-4A4E-BC00-C858EBFA382E}"/>
                    </a:ext>
                  </a:extLst>
                </p14:cNvPr>
                <p14:cNvContentPartPr/>
                <p14:nvPr/>
              </p14:nvContentPartPr>
              <p14:xfrm>
                <a:off x="7299600" y="3770276"/>
                <a:ext cx="77760" cy="529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E4F717E3-86B6-4A4E-BC00-C858EBFA382E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290600" y="3761636"/>
                  <a:ext cx="9540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06C1C745-6055-4A5A-8EAF-A879A0B52F5C}"/>
                    </a:ext>
                  </a:extLst>
                </p14:cNvPr>
                <p14:cNvContentPartPr/>
                <p14:nvPr/>
              </p14:nvContentPartPr>
              <p14:xfrm>
                <a:off x="7996920" y="3776036"/>
                <a:ext cx="225720" cy="1998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06C1C745-6055-4A5A-8EAF-A879A0B52F5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988280" y="3767036"/>
                  <a:ext cx="2433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7C307B8-A6D2-455B-A892-0EECB66DD180}"/>
                    </a:ext>
                  </a:extLst>
                </p14:cNvPr>
                <p14:cNvContentPartPr/>
                <p14:nvPr/>
              </p14:nvContentPartPr>
              <p14:xfrm>
                <a:off x="8327400" y="3745796"/>
                <a:ext cx="215280" cy="2260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7C307B8-A6D2-455B-A892-0EECB66DD18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318400" y="3737156"/>
                  <a:ext cx="2329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00C78269-35F7-4FB7-86F9-79164BE74709}"/>
                    </a:ext>
                  </a:extLst>
                </p14:cNvPr>
                <p14:cNvContentPartPr/>
                <p14:nvPr/>
              </p14:nvContentPartPr>
              <p14:xfrm>
                <a:off x="8391120" y="3806276"/>
                <a:ext cx="78480" cy="144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00C78269-35F7-4FB7-86F9-79164BE7470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382480" y="3797636"/>
                  <a:ext cx="961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1D612FB-E5BC-449E-946E-6220F91BAD86}"/>
                    </a:ext>
                  </a:extLst>
                </p14:cNvPr>
                <p14:cNvContentPartPr/>
                <p14:nvPr/>
              </p14:nvContentPartPr>
              <p14:xfrm>
                <a:off x="8608920" y="3814196"/>
                <a:ext cx="275760" cy="1839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1D612FB-E5BC-449E-946E-6220F91BAD8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599920" y="3805556"/>
                  <a:ext cx="293400" cy="20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65261B10-05EB-45DE-BAFB-EA4F7DFD649A}"/>
              </a:ext>
            </a:extLst>
          </p:cNvPr>
          <p:cNvGrpSpPr/>
          <p:nvPr/>
        </p:nvGrpSpPr>
        <p:grpSpPr>
          <a:xfrm>
            <a:off x="9335760" y="3502796"/>
            <a:ext cx="372960" cy="498960"/>
            <a:chOff x="9335760" y="3502796"/>
            <a:chExt cx="372960" cy="49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B9B6B5D3-ECD4-4814-8210-0DCE0011627F}"/>
                    </a:ext>
                  </a:extLst>
                </p14:cNvPr>
                <p14:cNvContentPartPr/>
                <p14:nvPr/>
              </p14:nvContentPartPr>
              <p14:xfrm>
                <a:off x="9335760" y="3832556"/>
                <a:ext cx="185760" cy="1692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B9B6B5D3-ECD4-4814-8210-0DCE0011627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327120" y="3823556"/>
                  <a:ext cx="2034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2FCF654-C551-4E5F-B6FB-2C5FFF1908C6}"/>
                    </a:ext>
                  </a:extLst>
                </p14:cNvPr>
                <p14:cNvContentPartPr/>
                <p14:nvPr/>
              </p14:nvContentPartPr>
              <p14:xfrm>
                <a:off x="9532680" y="3502796"/>
                <a:ext cx="28800" cy="4914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2FCF654-C551-4E5F-B6FB-2C5FFF1908C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523680" y="3493796"/>
                  <a:ext cx="4644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A072E227-BEAA-4A36-869A-7B033E192937}"/>
                    </a:ext>
                  </a:extLst>
                </p14:cNvPr>
                <p14:cNvContentPartPr/>
                <p14:nvPr/>
              </p14:nvContentPartPr>
              <p14:xfrm>
                <a:off x="9632040" y="3808796"/>
                <a:ext cx="76680" cy="1922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A072E227-BEAA-4A36-869A-7B033E19293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623400" y="3800156"/>
                  <a:ext cx="94320" cy="20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37828BB7-7C94-4E2B-9496-3EC5CD091F34}"/>
              </a:ext>
            </a:extLst>
          </p:cNvPr>
          <p:cNvGrpSpPr/>
          <p:nvPr/>
        </p:nvGrpSpPr>
        <p:grpSpPr>
          <a:xfrm>
            <a:off x="9975840" y="3503156"/>
            <a:ext cx="468720" cy="513720"/>
            <a:chOff x="9975840" y="3503156"/>
            <a:chExt cx="468720" cy="51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00CA6BC-A7A1-4730-8CFC-2C846C466524}"/>
                    </a:ext>
                  </a:extLst>
                </p14:cNvPr>
                <p14:cNvContentPartPr/>
                <p14:nvPr/>
              </p14:nvContentPartPr>
              <p14:xfrm>
                <a:off x="10150800" y="3605756"/>
                <a:ext cx="42120" cy="4111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00CA6BC-A7A1-4730-8CFC-2C846C46652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141800" y="3597116"/>
                  <a:ext cx="5976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9768095-137B-457F-9C05-C4A07FCD325F}"/>
                    </a:ext>
                  </a:extLst>
                </p14:cNvPr>
                <p14:cNvContentPartPr/>
                <p14:nvPr/>
              </p14:nvContentPartPr>
              <p14:xfrm>
                <a:off x="9975840" y="3503156"/>
                <a:ext cx="468720" cy="3250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9768095-137B-457F-9C05-C4A07FCD325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967200" y="3494156"/>
                  <a:ext cx="486360" cy="34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E866EC8E-51DE-450F-AA4B-478D8609FE02}"/>
              </a:ext>
            </a:extLst>
          </p:cNvPr>
          <p:cNvGrpSpPr/>
          <p:nvPr/>
        </p:nvGrpSpPr>
        <p:grpSpPr>
          <a:xfrm>
            <a:off x="209400" y="4464716"/>
            <a:ext cx="1402920" cy="542160"/>
            <a:chOff x="209400" y="4464716"/>
            <a:chExt cx="1402920" cy="54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AC0212E0-DF7A-439A-98A2-1524DD99D359}"/>
                    </a:ext>
                  </a:extLst>
                </p14:cNvPr>
                <p14:cNvContentPartPr/>
                <p14:nvPr/>
              </p14:nvContentPartPr>
              <p14:xfrm>
                <a:off x="209400" y="4769276"/>
                <a:ext cx="197640" cy="1771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AC0212E0-DF7A-439A-98A2-1524DD99D35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00400" y="4760636"/>
                  <a:ext cx="2152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BE54CD9-2BF5-4184-9869-CCED6FC544DA}"/>
                    </a:ext>
                  </a:extLst>
                </p14:cNvPr>
                <p14:cNvContentPartPr/>
                <p14:nvPr/>
              </p14:nvContentPartPr>
              <p14:xfrm>
                <a:off x="398760" y="4464716"/>
                <a:ext cx="126360" cy="509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BE54CD9-2BF5-4184-9869-CCED6FC544D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89760" y="4455716"/>
                  <a:ext cx="14400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0D5B800-75A5-4A69-A989-30AEB0F42442}"/>
                    </a:ext>
                  </a:extLst>
                </p14:cNvPr>
                <p14:cNvContentPartPr/>
                <p14:nvPr/>
              </p14:nvContentPartPr>
              <p14:xfrm>
                <a:off x="593160" y="4805276"/>
                <a:ext cx="297720" cy="1713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0D5B800-75A5-4A69-A989-30AEB0F4244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84520" y="4796636"/>
                  <a:ext cx="3153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B3940C99-40F9-4589-B32F-420E07BB0A4E}"/>
                    </a:ext>
                  </a:extLst>
                </p14:cNvPr>
                <p14:cNvContentPartPr/>
                <p14:nvPr/>
              </p14:nvContentPartPr>
              <p14:xfrm>
                <a:off x="960000" y="4574516"/>
                <a:ext cx="515520" cy="432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B3940C99-40F9-4589-B32F-420E07BB0A4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51000" y="4565516"/>
                  <a:ext cx="53316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BDBB3527-4EC7-45FD-B201-E85A6DF2C941}"/>
                    </a:ext>
                  </a:extLst>
                </p14:cNvPr>
                <p14:cNvContentPartPr/>
                <p14:nvPr/>
              </p14:nvContentPartPr>
              <p14:xfrm>
                <a:off x="1594680" y="4518716"/>
                <a:ext cx="17640" cy="2019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BDBB3527-4EC7-45FD-B201-E85A6DF2C94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586040" y="4510076"/>
                  <a:ext cx="3528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1D53469C-1BA1-43B4-91DB-9FB201D579BB}"/>
              </a:ext>
            </a:extLst>
          </p:cNvPr>
          <p:cNvGrpSpPr/>
          <p:nvPr/>
        </p:nvGrpSpPr>
        <p:grpSpPr>
          <a:xfrm>
            <a:off x="1855680" y="4550756"/>
            <a:ext cx="1879920" cy="689040"/>
            <a:chOff x="1855680" y="4550756"/>
            <a:chExt cx="1879920" cy="68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9DCD48F-0502-45B5-8583-FAC992BAA906}"/>
                    </a:ext>
                  </a:extLst>
                </p14:cNvPr>
                <p14:cNvContentPartPr/>
                <p14:nvPr/>
              </p14:nvContentPartPr>
              <p14:xfrm>
                <a:off x="1855680" y="4751996"/>
                <a:ext cx="198000" cy="1994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9DCD48F-0502-45B5-8583-FAC992BAA90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847040" y="4742996"/>
                  <a:ext cx="2156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4D346044-3010-4BA4-B26E-8B3A1D115F7A}"/>
                    </a:ext>
                  </a:extLst>
                </p14:cNvPr>
                <p14:cNvContentPartPr/>
                <p14:nvPr/>
              </p14:nvContentPartPr>
              <p14:xfrm>
                <a:off x="2158800" y="4742996"/>
                <a:ext cx="102960" cy="2098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4D346044-3010-4BA4-B26E-8B3A1D115F7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149800" y="4733996"/>
                  <a:ext cx="1206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B35BD93E-55B8-467E-A1B8-0DF6EB488560}"/>
                    </a:ext>
                  </a:extLst>
                </p14:cNvPr>
                <p14:cNvContentPartPr/>
                <p14:nvPr/>
              </p14:nvContentPartPr>
              <p14:xfrm>
                <a:off x="2416560" y="4858556"/>
                <a:ext cx="38880" cy="540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B35BD93E-55B8-467E-A1B8-0DF6EB48856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407560" y="4849916"/>
                  <a:ext cx="5652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66316A46-AFCE-4617-B405-CE7B6574603C}"/>
                    </a:ext>
                  </a:extLst>
                </p14:cNvPr>
                <p14:cNvContentPartPr/>
                <p14:nvPr/>
              </p14:nvContentPartPr>
              <p14:xfrm>
                <a:off x="2391000" y="4655876"/>
                <a:ext cx="15840" cy="7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66316A46-AFCE-4617-B405-CE7B6574603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382000" y="4646876"/>
                  <a:ext cx="334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4CF4A3CA-8B39-4929-B6AA-065C4095B008}"/>
                    </a:ext>
                  </a:extLst>
                </p14:cNvPr>
                <p14:cNvContentPartPr/>
                <p14:nvPr/>
              </p14:nvContentPartPr>
              <p14:xfrm>
                <a:off x="2625720" y="4704836"/>
                <a:ext cx="189360" cy="1778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4CF4A3CA-8B39-4929-B6AA-065C4095B00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617080" y="4695836"/>
                  <a:ext cx="2070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21A6679-EC1A-4CD0-B285-5CC95DF97453}"/>
                    </a:ext>
                  </a:extLst>
                </p14:cNvPr>
                <p14:cNvContentPartPr/>
                <p14:nvPr/>
              </p14:nvContentPartPr>
              <p14:xfrm>
                <a:off x="2542560" y="4822196"/>
                <a:ext cx="376560" cy="4176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21A6679-EC1A-4CD0-B285-5CC95DF9745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533920" y="4813556"/>
                  <a:ext cx="39420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584172B6-4F10-4706-B54D-0521F6208C73}"/>
                    </a:ext>
                  </a:extLst>
                </p14:cNvPr>
                <p14:cNvContentPartPr/>
                <p14:nvPr/>
              </p14:nvContentPartPr>
              <p14:xfrm>
                <a:off x="2942520" y="4717796"/>
                <a:ext cx="90720" cy="1400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584172B6-4F10-4706-B54D-0521F6208C7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933880" y="4709156"/>
                  <a:ext cx="1083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8EBF80F-35F8-457B-B1C7-49E4301519B3}"/>
                    </a:ext>
                  </a:extLst>
                </p14:cNvPr>
                <p14:cNvContentPartPr/>
                <p14:nvPr/>
              </p14:nvContentPartPr>
              <p14:xfrm>
                <a:off x="2856120" y="4550756"/>
                <a:ext cx="24120" cy="219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8EBF80F-35F8-457B-B1C7-49E4301519B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847480" y="4542116"/>
                  <a:ext cx="417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7F72F6A1-A31B-4EB0-99ED-397E46CEF08D}"/>
                    </a:ext>
                  </a:extLst>
                </p14:cNvPr>
                <p14:cNvContentPartPr/>
                <p14:nvPr/>
              </p14:nvContentPartPr>
              <p14:xfrm>
                <a:off x="3096600" y="4680716"/>
                <a:ext cx="205560" cy="2142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7F72F6A1-A31B-4EB0-99ED-397E46CEF08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087960" y="4671716"/>
                  <a:ext cx="2232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44BA0F89-1D78-4C38-AA30-F8CD18122E5A}"/>
                    </a:ext>
                  </a:extLst>
                </p14:cNvPr>
                <p14:cNvContentPartPr/>
                <p14:nvPr/>
              </p14:nvContentPartPr>
              <p14:xfrm>
                <a:off x="3355800" y="4670636"/>
                <a:ext cx="182520" cy="2178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44BA0F89-1D78-4C38-AA30-F8CD18122E5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347160" y="4661996"/>
                  <a:ext cx="2001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17F7EEB-C316-44F6-ABCD-9602E3EA2D12}"/>
                    </a:ext>
                  </a:extLst>
                </p14:cNvPr>
                <p14:cNvContentPartPr/>
                <p14:nvPr/>
              </p14:nvContentPartPr>
              <p14:xfrm>
                <a:off x="3730200" y="4844516"/>
                <a:ext cx="5400" cy="190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17F7EEB-C316-44F6-ABCD-9602E3EA2D1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721560" y="4835876"/>
                  <a:ext cx="2304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91A7193D-0547-4711-975D-ABBC0E703E6B}"/>
              </a:ext>
            </a:extLst>
          </p:cNvPr>
          <p:cNvGrpSpPr/>
          <p:nvPr/>
        </p:nvGrpSpPr>
        <p:grpSpPr>
          <a:xfrm>
            <a:off x="4518960" y="4319636"/>
            <a:ext cx="352800" cy="540720"/>
            <a:chOff x="4518960" y="4319636"/>
            <a:chExt cx="352800" cy="54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FAF507E3-8973-4930-96C7-662898A70ED7}"/>
                    </a:ext>
                  </a:extLst>
                </p14:cNvPr>
                <p14:cNvContentPartPr/>
                <p14:nvPr/>
              </p14:nvContentPartPr>
              <p14:xfrm>
                <a:off x="4539480" y="4418276"/>
                <a:ext cx="225360" cy="4420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FAF507E3-8973-4930-96C7-662898A70ED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530840" y="4409276"/>
                  <a:ext cx="24300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97135282-140D-4954-B17E-9686BBCF984B}"/>
                    </a:ext>
                  </a:extLst>
                </p14:cNvPr>
                <p14:cNvContentPartPr/>
                <p14:nvPr/>
              </p14:nvContentPartPr>
              <p14:xfrm>
                <a:off x="4546320" y="4397036"/>
                <a:ext cx="174600" cy="342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97135282-140D-4954-B17E-9686BBCF984B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537320" y="4388396"/>
                  <a:ext cx="19224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C632004B-7640-4BE3-B87D-871DD21FEAFC}"/>
                    </a:ext>
                  </a:extLst>
                </p14:cNvPr>
                <p14:cNvContentPartPr/>
                <p14:nvPr/>
              </p14:nvContentPartPr>
              <p14:xfrm>
                <a:off x="4518960" y="4637156"/>
                <a:ext cx="115560" cy="216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C632004B-7640-4BE3-B87D-871DD21FEAFC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509960" y="4628516"/>
                  <a:ext cx="1332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03454E52-D0B9-457B-80D8-15EFF20ADF22}"/>
                    </a:ext>
                  </a:extLst>
                </p14:cNvPr>
                <p14:cNvContentPartPr/>
                <p14:nvPr/>
              </p14:nvContentPartPr>
              <p14:xfrm>
                <a:off x="4767720" y="4319636"/>
                <a:ext cx="104040" cy="882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03454E52-D0B9-457B-80D8-15EFF20ADF22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759080" y="4310996"/>
                  <a:ext cx="121680" cy="105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70" name="Input penna 169">
                <a:extLst>
                  <a:ext uri="{FF2B5EF4-FFF2-40B4-BE49-F238E27FC236}">
                    <a16:creationId xmlns:a16="http://schemas.microsoft.com/office/drawing/2014/main" id="{F89A8765-B435-4966-9AC4-1ACD119B6917}"/>
                  </a:ext>
                </a:extLst>
              </p14:cNvPr>
              <p14:cNvContentPartPr/>
              <p14:nvPr/>
            </p14:nvContentPartPr>
            <p14:xfrm>
              <a:off x="10192920" y="4651556"/>
              <a:ext cx="234000" cy="156960"/>
            </p14:xfrm>
          </p:contentPart>
        </mc:Choice>
        <mc:Fallback xmlns="">
          <p:pic>
            <p:nvPicPr>
              <p:cNvPr id="170" name="Input penna 169">
                <a:extLst>
                  <a:ext uri="{FF2B5EF4-FFF2-40B4-BE49-F238E27FC236}">
                    <a16:creationId xmlns:a16="http://schemas.microsoft.com/office/drawing/2014/main" id="{F89A8765-B435-4966-9AC4-1ACD119B6917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10183920" y="4642556"/>
                <a:ext cx="251640" cy="17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E957E6B2-680C-41B8-A363-90DAA2CB21B5}"/>
              </a:ext>
            </a:extLst>
          </p:cNvPr>
          <p:cNvGrpSpPr/>
          <p:nvPr/>
        </p:nvGrpSpPr>
        <p:grpSpPr>
          <a:xfrm>
            <a:off x="10752720" y="4531676"/>
            <a:ext cx="407160" cy="326520"/>
            <a:chOff x="10752720" y="4531676"/>
            <a:chExt cx="407160" cy="32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F4CDC7C-FDB9-4AE9-AF6C-8C3E9212465B}"/>
                    </a:ext>
                  </a:extLst>
                </p14:cNvPr>
                <p14:cNvContentPartPr/>
                <p14:nvPr/>
              </p14:nvContentPartPr>
              <p14:xfrm>
                <a:off x="10752720" y="4638596"/>
                <a:ext cx="244080" cy="2196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F4CDC7C-FDB9-4AE9-AF6C-8C3E9212465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744080" y="4629956"/>
                  <a:ext cx="2617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59D0D866-FDE4-4C97-A9A6-8C456F7A9CD3}"/>
                    </a:ext>
                  </a:extLst>
                </p14:cNvPr>
                <p14:cNvContentPartPr/>
                <p14:nvPr/>
              </p14:nvContentPartPr>
              <p14:xfrm>
                <a:off x="11128920" y="4531676"/>
                <a:ext cx="30960" cy="2876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59D0D866-FDE4-4C97-A9A6-8C456F7A9CD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120280" y="4522676"/>
                  <a:ext cx="48600" cy="30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2D2F9BC1-E5EF-47CE-BA1F-7A03D92B045C}"/>
              </a:ext>
            </a:extLst>
          </p:cNvPr>
          <p:cNvGrpSpPr/>
          <p:nvPr/>
        </p:nvGrpSpPr>
        <p:grpSpPr>
          <a:xfrm>
            <a:off x="152160" y="5180756"/>
            <a:ext cx="1069200" cy="549360"/>
            <a:chOff x="152160" y="5180756"/>
            <a:chExt cx="1069200" cy="54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73220D9-1A62-43A2-B130-5B02CA2D236E}"/>
                    </a:ext>
                  </a:extLst>
                </p14:cNvPr>
                <p14:cNvContentPartPr/>
                <p14:nvPr/>
              </p14:nvContentPartPr>
              <p14:xfrm>
                <a:off x="152160" y="5510156"/>
                <a:ext cx="193320" cy="1764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73220D9-1A62-43A2-B130-5B02CA2D236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43160" y="5501516"/>
                  <a:ext cx="2109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8B1BF01E-318C-4F67-98F3-5D070A09DF08}"/>
                    </a:ext>
                  </a:extLst>
                </p14:cNvPr>
                <p14:cNvContentPartPr/>
                <p14:nvPr/>
              </p14:nvContentPartPr>
              <p14:xfrm>
                <a:off x="318480" y="5180756"/>
                <a:ext cx="127080" cy="5493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8B1BF01E-318C-4F67-98F3-5D070A09DF08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09840" y="5171756"/>
                  <a:ext cx="144720" cy="56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AF7A1DE5-B03C-4367-A9D7-B28F6EBFEB9E}"/>
                    </a:ext>
                  </a:extLst>
                </p14:cNvPr>
                <p14:cNvContentPartPr/>
                <p14:nvPr/>
              </p14:nvContentPartPr>
              <p14:xfrm>
                <a:off x="521520" y="5473796"/>
                <a:ext cx="73440" cy="2091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AF7A1DE5-B03C-4367-A9D7-B28F6EBFEB9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12520" y="5465156"/>
                  <a:ext cx="9108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6CBF42AF-23F7-4530-99A6-350F8D53127E}"/>
                    </a:ext>
                  </a:extLst>
                </p14:cNvPr>
                <p14:cNvContentPartPr/>
                <p14:nvPr/>
              </p14:nvContentPartPr>
              <p14:xfrm>
                <a:off x="756960" y="5519876"/>
                <a:ext cx="145800" cy="1663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6CBF42AF-23F7-4530-99A6-350F8D53127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48320" y="5511236"/>
                  <a:ext cx="1634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145C1D22-2D5B-4632-9CAA-C04B2C991424}"/>
                    </a:ext>
                  </a:extLst>
                </p14:cNvPr>
                <p14:cNvContentPartPr/>
                <p14:nvPr/>
              </p14:nvContentPartPr>
              <p14:xfrm>
                <a:off x="1042440" y="5517716"/>
                <a:ext cx="178920" cy="1936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145C1D22-2D5B-4632-9CAA-C04B2C99142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33800" y="5508716"/>
                  <a:ext cx="19656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7C74F8B2-2712-4817-873B-EEB4BE0531A5}"/>
              </a:ext>
            </a:extLst>
          </p:cNvPr>
          <p:cNvGrpSpPr/>
          <p:nvPr/>
        </p:nvGrpSpPr>
        <p:grpSpPr>
          <a:xfrm>
            <a:off x="1667760" y="5221436"/>
            <a:ext cx="2273400" cy="530280"/>
            <a:chOff x="1667760" y="5221436"/>
            <a:chExt cx="227340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BE31465-3A76-415E-8843-13D751A86775}"/>
                    </a:ext>
                  </a:extLst>
                </p14:cNvPr>
                <p14:cNvContentPartPr/>
                <p14:nvPr/>
              </p14:nvContentPartPr>
              <p14:xfrm>
                <a:off x="1667760" y="5502596"/>
                <a:ext cx="527400" cy="2354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BE31465-3A76-415E-8843-13D751A86775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659120" y="5493956"/>
                  <a:ext cx="5450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09BCE447-7DAD-4B23-AE0E-22CB0CD11D77}"/>
                    </a:ext>
                  </a:extLst>
                </p14:cNvPr>
                <p14:cNvContentPartPr/>
                <p14:nvPr/>
              </p14:nvContentPartPr>
              <p14:xfrm>
                <a:off x="2243760" y="5567036"/>
                <a:ext cx="242640" cy="175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09BCE447-7DAD-4B23-AE0E-22CB0CD11D7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2235120" y="5558396"/>
                  <a:ext cx="2602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68B572F2-3AA6-4723-A538-AF8578D51CEC}"/>
                    </a:ext>
                  </a:extLst>
                </p14:cNvPr>
                <p14:cNvContentPartPr/>
                <p14:nvPr/>
              </p14:nvContentPartPr>
              <p14:xfrm>
                <a:off x="2624280" y="5549756"/>
                <a:ext cx="279720" cy="2019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68B572F2-3AA6-4723-A538-AF8578D51CE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615280" y="5541116"/>
                  <a:ext cx="2973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1E98FADD-81ED-4EF8-B11E-164C1602FA38}"/>
                    </a:ext>
                  </a:extLst>
                </p14:cNvPr>
                <p14:cNvContentPartPr/>
                <p14:nvPr/>
              </p14:nvContentPartPr>
              <p14:xfrm>
                <a:off x="2874840" y="5318996"/>
                <a:ext cx="478440" cy="420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1E98FADD-81ED-4EF8-B11E-164C1602FA3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865840" y="5309996"/>
                  <a:ext cx="49608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C2E0453B-1AAA-41D3-9076-43835348A6A1}"/>
                    </a:ext>
                  </a:extLst>
                </p14:cNvPr>
                <p14:cNvContentPartPr/>
                <p14:nvPr/>
              </p14:nvContentPartPr>
              <p14:xfrm>
                <a:off x="3489720" y="5221436"/>
                <a:ext cx="225360" cy="4813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C2E0453B-1AAA-41D3-9076-43835348A6A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481080" y="5212796"/>
                  <a:ext cx="24300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D518E9AA-5613-47D1-B9B8-5CC5F4E66F6F}"/>
                    </a:ext>
                  </a:extLst>
                </p14:cNvPr>
                <p14:cNvContentPartPr/>
                <p14:nvPr/>
              </p14:nvContentPartPr>
              <p14:xfrm>
                <a:off x="3710040" y="5566676"/>
                <a:ext cx="231120" cy="1396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D518E9AA-5613-47D1-B9B8-5CC5F4E66F6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701040" y="5557676"/>
                  <a:ext cx="248760" cy="15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350CD6B9-E4D8-43D8-8692-B4780847C576}"/>
              </a:ext>
            </a:extLst>
          </p:cNvPr>
          <p:cNvGrpSpPr/>
          <p:nvPr/>
        </p:nvGrpSpPr>
        <p:grpSpPr>
          <a:xfrm>
            <a:off x="4331400" y="5161676"/>
            <a:ext cx="448560" cy="504000"/>
            <a:chOff x="4331400" y="5161676"/>
            <a:chExt cx="448560" cy="50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0837E89-32C1-481D-90AE-3C66E7442F07}"/>
                    </a:ext>
                  </a:extLst>
                </p14:cNvPr>
                <p14:cNvContentPartPr/>
                <p14:nvPr/>
              </p14:nvContentPartPr>
              <p14:xfrm>
                <a:off x="4331400" y="5486396"/>
                <a:ext cx="256320" cy="1792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0837E89-32C1-481D-90AE-3C66E7442F0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322760" y="5477756"/>
                  <a:ext cx="273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DD9CCC38-0E3C-4EB6-AD44-81BD47B039B0}"/>
                    </a:ext>
                  </a:extLst>
                </p14:cNvPr>
                <p14:cNvContentPartPr/>
                <p14:nvPr/>
              </p14:nvContentPartPr>
              <p14:xfrm>
                <a:off x="4545600" y="5161676"/>
                <a:ext cx="88560" cy="4932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DD9CCC38-0E3C-4EB6-AD44-81BD47B039B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536960" y="5153036"/>
                  <a:ext cx="106200" cy="51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053B2DAA-D8CE-43EA-B782-4748D58D3C47}"/>
                    </a:ext>
                  </a:extLst>
                </p14:cNvPr>
                <p14:cNvContentPartPr/>
                <p14:nvPr/>
              </p14:nvContentPartPr>
              <p14:xfrm>
                <a:off x="4679880" y="5389196"/>
                <a:ext cx="100080" cy="2570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053B2DAA-D8CE-43EA-B782-4748D58D3C4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671240" y="5380556"/>
                  <a:ext cx="117720" cy="27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B8410352-A89C-4321-8738-A4E6BCA63D2A}"/>
              </a:ext>
            </a:extLst>
          </p:cNvPr>
          <p:cNvGrpSpPr/>
          <p:nvPr/>
        </p:nvGrpSpPr>
        <p:grpSpPr>
          <a:xfrm>
            <a:off x="5294760" y="4313516"/>
            <a:ext cx="4600440" cy="1417320"/>
            <a:chOff x="5294760" y="4313516"/>
            <a:chExt cx="4600440" cy="141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D59759F-5BAC-48BA-B95C-C751CBBFEA1D}"/>
                    </a:ext>
                  </a:extLst>
                </p14:cNvPr>
                <p14:cNvContentPartPr/>
                <p14:nvPr/>
              </p14:nvContentPartPr>
              <p14:xfrm>
                <a:off x="5294760" y="4597556"/>
                <a:ext cx="273240" cy="2214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D59759F-5BAC-48BA-B95C-C751CBBFEA1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285760" y="4588556"/>
                  <a:ext cx="29088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7A765535-8406-4DDC-BB16-2A98910027C4}"/>
                    </a:ext>
                  </a:extLst>
                </p14:cNvPr>
                <p14:cNvContentPartPr/>
                <p14:nvPr/>
              </p14:nvContentPartPr>
              <p14:xfrm>
                <a:off x="5619840" y="4651916"/>
                <a:ext cx="129960" cy="1735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7A765535-8406-4DDC-BB16-2A98910027C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610840" y="4642916"/>
                  <a:ext cx="1476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F2A089B-E09C-473D-BD46-A21ED281B025}"/>
                    </a:ext>
                  </a:extLst>
                </p14:cNvPr>
                <p14:cNvContentPartPr/>
                <p14:nvPr/>
              </p14:nvContentPartPr>
              <p14:xfrm>
                <a:off x="5878680" y="4625636"/>
                <a:ext cx="352080" cy="1922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F2A089B-E09C-473D-BD46-A21ED281B02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870040" y="4616996"/>
                  <a:ext cx="3697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2D1A3EAD-5BDC-4004-BF78-2B9CC77FD753}"/>
                    </a:ext>
                  </a:extLst>
                </p14:cNvPr>
                <p14:cNvContentPartPr/>
                <p14:nvPr/>
              </p14:nvContentPartPr>
              <p14:xfrm>
                <a:off x="6359280" y="4680716"/>
                <a:ext cx="32760" cy="5605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2D1A3EAD-5BDC-4004-BF78-2B9CC77FD75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350640" y="4672076"/>
                  <a:ext cx="5040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7D04CE12-25F7-442E-9335-9F757C2C82CD}"/>
                    </a:ext>
                  </a:extLst>
                </p14:cNvPr>
                <p14:cNvContentPartPr/>
                <p14:nvPr/>
              </p14:nvContentPartPr>
              <p14:xfrm>
                <a:off x="6371520" y="4656956"/>
                <a:ext cx="184680" cy="1375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7D04CE12-25F7-442E-9335-9F757C2C82C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362520" y="4647956"/>
                  <a:ext cx="2023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10108BD4-6B7D-44C7-9189-11FCD65D68AA}"/>
                    </a:ext>
                  </a:extLst>
                </p14:cNvPr>
                <p14:cNvContentPartPr/>
                <p14:nvPr/>
              </p14:nvContentPartPr>
              <p14:xfrm>
                <a:off x="6657000" y="4604756"/>
                <a:ext cx="85680" cy="2196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10108BD4-6B7D-44C7-9189-11FCD65D68A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648000" y="4595756"/>
                  <a:ext cx="1033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D66B1886-FE4C-4E2B-A621-ACD14B7EBEBE}"/>
                    </a:ext>
                  </a:extLst>
                </p14:cNvPr>
                <p14:cNvContentPartPr/>
                <p14:nvPr/>
              </p14:nvContentPartPr>
              <p14:xfrm>
                <a:off x="6829080" y="4648316"/>
                <a:ext cx="168840" cy="1922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D66B1886-FE4C-4E2B-A621-ACD14B7EBEB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820080" y="4639676"/>
                  <a:ext cx="1864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4CF3169F-0221-4BB5-A6DE-64CA295C7FD1}"/>
                    </a:ext>
                  </a:extLst>
                </p14:cNvPr>
                <p14:cNvContentPartPr/>
                <p14:nvPr/>
              </p14:nvContentPartPr>
              <p14:xfrm>
                <a:off x="7449360" y="4700516"/>
                <a:ext cx="42840" cy="4690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4CF3169F-0221-4BB5-A6DE-64CA295C7FD1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440720" y="4691876"/>
                  <a:ext cx="6048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FDF6217C-3CD8-4814-B50F-EC9D60EB9D0A}"/>
                    </a:ext>
                  </a:extLst>
                </p14:cNvPr>
                <p14:cNvContentPartPr/>
                <p14:nvPr/>
              </p14:nvContentPartPr>
              <p14:xfrm>
                <a:off x="7455120" y="4644716"/>
                <a:ext cx="226800" cy="154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FDF6217C-3CD8-4814-B50F-EC9D60EB9D0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446120" y="4636076"/>
                  <a:ext cx="2444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6E40C8F-E213-4A73-8909-710A0563634B}"/>
                    </a:ext>
                  </a:extLst>
                </p14:cNvPr>
                <p14:cNvContentPartPr/>
                <p14:nvPr/>
              </p14:nvContentPartPr>
              <p14:xfrm>
                <a:off x="7787040" y="4675676"/>
                <a:ext cx="235440" cy="1789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6E40C8F-E213-4A73-8909-710A0563634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778400" y="4666676"/>
                  <a:ext cx="2530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1D86B1E-3DB8-43E0-823D-8B034EE8198F}"/>
                    </a:ext>
                  </a:extLst>
                </p14:cNvPr>
                <p14:cNvContentPartPr/>
                <p14:nvPr/>
              </p14:nvContentPartPr>
              <p14:xfrm>
                <a:off x="8118960" y="4649036"/>
                <a:ext cx="268560" cy="2232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1D86B1E-3DB8-43E0-823D-8B034EE8198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110320" y="4640396"/>
                  <a:ext cx="2862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0D64CF4-5FBB-4317-884C-FE606C01352D}"/>
                    </a:ext>
                  </a:extLst>
                </p14:cNvPr>
                <p14:cNvContentPartPr/>
                <p14:nvPr/>
              </p14:nvContentPartPr>
              <p14:xfrm>
                <a:off x="8484720" y="4582076"/>
                <a:ext cx="69480" cy="2440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0D64CF4-5FBB-4317-884C-FE606C01352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475720" y="4573436"/>
                  <a:ext cx="871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8B8CEEC6-E661-4033-81BB-CC5EC3E45E40}"/>
                    </a:ext>
                  </a:extLst>
                </p14:cNvPr>
                <p14:cNvContentPartPr/>
                <p14:nvPr/>
              </p14:nvContentPartPr>
              <p14:xfrm>
                <a:off x="8781000" y="4313516"/>
                <a:ext cx="148680" cy="4687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8B8CEEC6-E661-4033-81BB-CC5EC3E45E4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772360" y="4304516"/>
                  <a:ext cx="166320" cy="48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C572334-5359-4711-BEB7-A13B0ED57408}"/>
                    </a:ext>
                  </a:extLst>
                </p14:cNvPr>
                <p14:cNvContentPartPr/>
                <p14:nvPr/>
              </p14:nvContentPartPr>
              <p14:xfrm>
                <a:off x="8669040" y="4460396"/>
                <a:ext cx="226800" cy="23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C572334-5359-4711-BEB7-A13B0ED5740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660040" y="4451756"/>
                  <a:ext cx="2444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4A03AFBF-FAC9-4903-B55B-8F7EE6A7761A}"/>
                    </a:ext>
                  </a:extLst>
                </p14:cNvPr>
                <p14:cNvContentPartPr/>
                <p14:nvPr/>
              </p14:nvContentPartPr>
              <p14:xfrm>
                <a:off x="9041640" y="4565516"/>
                <a:ext cx="66240" cy="2678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4A03AFBF-FAC9-4903-B55B-8F7EE6A7761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032640" y="4556876"/>
                  <a:ext cx="8388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561C77B5-AEE2-4FDE-A92A-F4D2D2F3C03A}"/>
                    </a:ext>
                  </a:extLst>
                </p14:cNvPr>
                <p14:cNvContentPartPr/>
                <p14:nvPr/>
              </p14:nvContentPartPr>
              <p14:xfrm>
                <a:off x="9246120" y="4458956"/>
                <a:ext cx="157680" cy="3146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561C77B5-AEE2-4FDE-A92A-F4D2D2F3C03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237480" y="4449956"/>
                  <a:ext cx="17532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D75F3ADF-6899-42F9-BE11-D2A6DA458312}"/>
                    </a:ext>
                  </a:extLst>
                </p14:cNvPr>
                <p14:cNvContentPartPr/>
                <p14:nvPr/>
              </p14:nvContentPartPr>
              <p14:xfrm>
                <a:off x="9511800" y="4619516"/>
                <a:ext cx="266400" cy="1756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D75F3ADF-6899-42F9-BE11-D2A6DA45831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9503160" y="4610516"/>
                  <a:ext cx="2840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89CEA5D-692D-4075-8B77-DBBBB77C4076}"/>
                    </a:ext>
                  </a:extLst>
                </p14:cNvPr>
                <p14:cNvContentPartPr/>
                <p14:nvPr/>
              </p14:nvContentPartPr>
              <p14:xfrm>
                <a:off x="5371080" y="5361116"/>
                <a:ext cx="211680" cy="2862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89CEA5D-692D-4075-8B77-DBBBB77C4076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362440" y="5352116"/>
                  <a:ext cx="22932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E5B4C8FE-CFBE-49ED-A27F-3976C350C5D7}"/>
                    </a:ext>
                  </a:extLst>
                </p14:cNvPr>
                <p14:cNvContentPartPr/>
                <p14:nvPr/>
              </p14:nvContentPartPr>
              <p14:xfrm>
                <a:off x="5420040" y="5519156"/>
                <a:ext cx="154440" cy="111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E5B4C8FE-CFBE-49ED-A27F-3976C350C5D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411040" y="5510516"/>
                  <a:ext cx="172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F87E6199-878A-4BAE-A09C-5B752DE5B32C}"/>
                    </a:ext>
                  </a:extLst>
                </p14:cNvPr>
                <p14:cNvContentPartPr/>
                <p14:nvPr/>
              </p14:nvContentPartPr>
              <p14:xfrm>
                <a:off x="6291600" y="5465516"/>
                <a:ext cx="88560" cy="1623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F87E6199-878A-4BAE-A09C-5B752DE5B32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282600" y="5456516"/>
                  <a:ext cx="1062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CBE3465-EAFE-4BEB-B58A-BF6B5DE0415B}"/>
                    </a:ext>
                  </a:extLst>
                </p14:cNvPr>
                <p14:cNvContentPartPr/>
                <p14:nvPr/>
              </p14:nvContentPartPr>
              <p14:xfrm>
                <a:off x="6166680" y="5291996"/>
                <a:ext cx="16920" cy="133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CBE3465-EAFE-4BEB-B58A-BF6B5DE0415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158040" y="5283356"/>
                  <a:ext cx="345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EB56E6B0-B05A-43C6-97E9-67A4FB9E3481}"/>
                    </a:ext>
                  </a:extLst>
                </p14:cNvPr>
                <p14:cNvContentPartPr/>
                <p14:nvPr/>
              </p14:nvContentPartPr>
              <p14:xfrm>
                <a:off x="6493200" y="5474876"/>
                <a:ext cx="200160" cy="1998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EB56E6B0-B05A-43C6-97E9-67A4FB9E348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484200" y="5465876"/>
                  <a:ext cx="2178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31484E6A-BC4F-4839-A6D2-C4C1A02F873B}"/>
                    </a:ext>
                  </a:extLst>
                </p14:cNvPr>
                <p14:cNvContentPartPr/>
                <p14:nvPr/>
              </p14:nvContentPartPr>
              <p14:xfrm>
                <a:off x="6811800" y="5485316"/>
                <a:ext cx="212040" cy="1497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31484E6A-BC4F-4839-A6D2-C4C1A02F873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803160" y="5476676"/>
                  <a:ext cx="2296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D01B40A-0C83-4898-99B9-8C3D4DA92309}"/>
                    </a:ext>
                  </a:extLst>
                </p14:cNvPr>
                <p14:cNvContentPartPr/>
                <p14:nvPr/>
              </p14:nvContentPartPr>
              <p14:xfrm>
                <a:off x="7017720" y="5151956"/>
                <a:ext cx="52920" cy="5169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D01B40A-0C83-4898-99B9-8C3D4DA9230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008720" y="5142956"/>
                  <a:ext cx="7056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240BB8C0-3A08-4139-9833-D96F5521D681}"/>
                    </a:ext>
                  </a:extLst>
                </p14:cNvPr>
                <p14:cNvContentPartPr/>
                <p14:nvPr/>
              </p14:nvContentPartPr>
              <p14:xfrm>
                <a:off x="7155600" y="5425916"/>
                <a:ext cx="64440" cy="2109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240BB8C0-3A08-4139-9833-D96F5521D68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146600" y="5416916"/>
                  <a:ext cx="820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8717FCB0-7896-47E9-8B49-820A9D98B4EE}"/>
                    </a:ext>
                  </a:extLst>
                </p14:cNvPr>
                <p14:cNvContentPartPr/>
                <p14:nvPr/>
              </p14:nvContentPartPr>
              <p14:xfrm>
                <a:off x="7420560" y="5481716"/>
                <a:ext cx="598320" cy="1980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8717FCB0-7896-47E9-8B49-820A9D98B4E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411920" y="5472716"/>
                  <a:ext cx="61596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B542C05-A65F-452D-992F-39D1060E97DE}"/>
                    </a:ext>
                  </a:extLst>
                </p14:cNvPr>
                <p14:cNvContentPartPr/>
                <p14:nvPr/>
              </p14:nvContentPartPr>
              <p14:xfrm>
                <a:off x="8170800" y="5159516"/>
                <a:ext cx="134280" cy="5162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B542C05-A65F-452D-992F-39D1060E97D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162160" y="5150876"/>
                  <a:ext cx="15192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81B895B1-38A2-40F3-B6E5-C9453CD34B87}"/>
                    </a:ext>
                  </a:extLst>
                </p14:cNvPr>
                <p14:cNvContentPartPr/>
                <p14:nvPr/>
              </p14:nvContentPartPr>
              <p14:xfrm>
                <a:off x="8097000" y="5369396"/>
                <a:ext cx="235080" cy="133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81B895B1-38A2-40F3-B6E5-C9453CD34B87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088000" y="5360756"/>
                  <a:ext cx="2527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2D575D2-C6B1-4D9C-A3B8-63489BD8E85A}"/>
                    </a:ext>
                  </a:extLst>
                </p14:cNvPr>
                <p14:cNvContentPartPr/>
                <p14:nvPr/>
              </p14:nvContentPartPr>
              <p14:xfrm>
                <a:off x="8408400" y="5514836"/>
                <a:ext cx="271080" cy="205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2D575D2-C6B1-4D9C-A3B8-63489BD8E85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399760" y="5506196"/>
                  <a:ext cx="2887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4D8D6FF-6DB0-4AE3-BE38-BA57434C8803}"/>
                    </a:ext>
                  </a:extLst>
                </p14:cNvPr>
                <p14:cNvContentPartPr/>
                <p14:nvPr/>
              </p14:nvContentPartPr>
              <p14:xfrm>
                <a:off x="9163320" y="5464076"/>
                <a:ext cx="451440" cy="2116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4D8D6FF-6DB0-4AE3-BE38-BA57434C880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154680" y="5455436"/>
                  <a:ext cx="4690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0ECDA945-60AB-4D40-8A35-335F6C72CB0D}"/>
                    </a:ext>
                  </a:extLst>
                </p14:cNvPr>
                <p14:cNvContentPartPr/>
                <p14:nvPr/>
              </p14:nvContentPartPr>
              <p14:xfrm>
                <a:off x="9713400" y="5520596"/>
                <a:ext cx="181800" cy="210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0ECDA945-60AB-4D40-8A35-335F6C72CB0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704760" y="5511956"/>
                  <a:ext cx="199440" cy="22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uppo 213">
            <a:extLst>
              <a:ext uri="{FF2B5EF4-FFF2-40B4-BE49-F238E27FC236}">
                <a16:creationId xmlns:a16="http://schemas.microsoft.com/office/drawing/2014/main" id="{352ADF42-45C2-484D-A4FA-A20541CB67D3}"/>
              </a:ext>
            </a:extLst>
          </p:cNvPr>
          <p:cNvGrpSpPr/>
          <p:nvPr/>
        </p:nvGrpSpPr>
        <p:grpSpPr>
          <a:xfrm>
            <a:off x="10309560" y="5410796"/>
            <a:ext cx="562680" cy="360000"/>
            <a:chOff x="10309560" y="5410796"/>
            <a:chExt cx="562680" cy="36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91506661-D7F6-4025-B798-75A8CF499405}"/>
                    </a:ext>
                  </a:extLst>
                </p14:cNvPr>
                <p14:cNvContentPartPr/>
                <p14:nvPr/>
              </p14:nvContentPartPr>
              <p14:xfrm>
                <a:off x="10309560" y="5410796"/>
                <a:ext cx="35280" cy="3600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91506661-D7F6-4025-B798-75A8CF49940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300920" y="5401796"/>
                  <a:ext cx="5292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14B38E4-E1C9-4953-B457-661B415A3CC8}"/>
                    </a:ext>
                  </a:extLst>
                </p14:cNvPr>
                <p14:cNvContentPartPr/>
                <p14:nvPr/>
              </p14:nvContentPartPr>
              <p14:xfrm>
                <a:off x="10491720" y="5447516"/>
                <a:ext cx="223200" cy="3013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14B38E4-E1C9-4953-B457-661B415A3CC8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482720" y="5438516"/>
                  <a:ext cx="24084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8E2E277-B9AD-40DB-BC2B-07EA4AA69386}"/>
                    </a:ext>
                  </a:extLst>
                </p14:cNvPr>
                <p14:cNvContentPartPr/>
                <p14:nvPr/>
              </p14:nvContentPartPr>
              <p14:xfrm>
                <a:off x="10567320" y="5607716"/>
                <a:ext cx="167040" cy="162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8E2E277-B9AD-40DB-BC2B-07EA4AA6938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558320" y="5598716"/>
                  <a:ext cx="1846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6DDA1D2C-E130-4019-B6A7-16F00088EEE2}"/>
                    </a:ext>
                  </a:extLst>
                </p14:cNvPr>
                <p14:cNvContentPartPr/>
                <p14:nvPr/>
              </p14:nvContentPartPr>
              <p14:xfrm>
                <a:off x="10855320" y="5439956"/>
                <a:ext cx="16920" cy="2696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6DDA1D2C-E130-4019-B6A7-16F00088EEE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0846320" y="5430956"/>
                  <a:ext cx="34560" cy="28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DCC431E4-750B-4B82-A1DF-B9EDF06E36E5}"/>
                  </a:ext>
                </a:extLst>
              </p14:cNvPr>
              <p14:cNvContentPartPr/>
              <p14:nvPr/>
            </p14:nvContentPartPr>
            <p14:xfrm>
              <a:off x="198960" y="6144476"/>
              <a:ext cx="297000" cy="17100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DCC431E4-750B-4B82-A1DF-B9EDF06E36E5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190320" y="6135476"/>
                <a:ext cx="314640" cy="18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7FC303BA-44AF-4F3A-A86E-2FC2B3D39EC1}"/>
              </a:ext>
            </a:extLst>
          </p:cNvPr>
          <p:cNvGrpSpPr/>
          <p:nvPr/>
        </p:nvGrpSpPr>
        <p:grpSpPr>
          <a:xfrm>
            <a:off x="839400" y="6017396"/>
            <a:ext cx="671040" cy="384840"/>
            <a:chOff x="839400" y="6017396"/>
            <a:chExt cx="671040" cy="38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CEF88C4-9984-492A-AA8C-CAD9BAB8CA7C}"/>
                    </a:ext>
                  </a:extLst>
                </p14:cNvPr>
                <p14:cNvContentPartPr/>
                <p14:nvPr/>
              </p14:nvContentPartPr>
              <p14:xfrm>
                <a:off x="839400" y="6017396"/>
                <a:ext cx="46440" cy="2998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CEF88C4-9984-492A-AA8C-CAD9BAB8CA7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30760" y="6008396"/>
                  <a:ext cx="6408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525B19AB-BFC6-40BC-B8AC-6C01AD41DFEF}"/>
                    </a:ext>
                  </a:extLst>
                </p14:cNvPr>
                <p14:cNvContentPartPr/>
                <p14:nvPr/>
              </p14:nvContentPartPr>
              <p14:xfrm>
                <a:off x="902400" y="6018476"/>
                <a:ext cx="51480" cy="3276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525B19AB-BFC6-40BC-B8AC-6C01AD41DFE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93400" y="6009836"/>
                  <a:ext cx="6912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5E9B18F5-DC2A-4259-B33A-9C172F82D907}"/>
                    </a:ext>
                  </a:extLst>
                </p14:cNvPr>
                <p14:cNvContentPartPr/>
                <p14:nvPr/>
              </p14:nvContentPartPr>
              <p14:xfrm>
                <a:off x="1021920" y="6080036"/>
                <a:ext cx="199440" cy="2746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5E9B18F5-DC2A-4259-B33A-9C172F82D907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13280" y="6071396"/>
                  <a:ext cx="21708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5023FF4A-328A-42BE-A891-A38065CDF18C}"/>
                    </a:ext>
                  </a:extLst>
                </p14:cNvPr>
                <p14:cNvContentPartPr/>
                <p14:nvPr/>
              </p14:nvContentPartPr>
              <p14:xfrm>
                <a:off x="1095720" y="6225836"/>
                <a:ext cx="139320" cy="208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5023FF4A-328A-42BE-A891-A38065CDF18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86720" y="6217196"/>
                  <a:ext cx="1569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01A0F45-34AE-4DF3-A2FC-342D9C659ECD}"/>
                    </a:ext>
                  </a:extLst>
                </p14:cNvPr>
                <p14:cNvContentPartPr/>
                <p14:nvPr/>
              </p14:nvContentPartPr>
              <p14:xfrm>
                <a:off x="1383720" y="6053756"/>
                <a:ext cx="58320" cy="3484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01A0F45-34AE-4DF3-A2FC-342D9C659EC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374720" y="6044756"/>
                  <a:ext cx="7596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C7155659-E020-4A2B-91CC-A054BE54C7FD}"/>
                    </a:ext>
                  </a:extLst>
                </p14:cNvPr>
                <p14:cNvContentPartPr/>
                <p14:nvPr/>
              </p14:nvContentPartPr>
              <p14:xfrm>
                <a:off x="1454640" y="6069236"/>
                <a:ext cx="55800" cy="331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C7155659-E020-4A2B-91CC-A054BE54C7F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446000" y="6060236"/>
                  <a:ext cx="73440" cy="349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12396158-2F61-4189-944D-2168C59F407D}"/>
                  </a:ext>
                </a:extLst>
              </p14:cNvPr>
              <p14:cNvContentPartPr/>
              <p14:nvPr/>
            </p14:nvContentPartPr>
            <p14:xfrm>
              <a:off x="1998600" y="6385316"/>
              <a:ext cx="52200" cy="6228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12396158-2F61-4189-944D-2168C59F407D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1989600" y="6376316"/>
                <a:ext cx="69840" cy="79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EAC49081-EF78-49F0-8872-066B563C2DA7}"/>
              </a:ext>
            </a:extLst>
          </p:cNvPr>
          <p:cNvGrpSpPr/>
          <p:nvPr/>
        </p:nvGrpSpPr>
        <p:grpSpPr>
          <a:xfrm>
            <a:off x="2599440" y="5962676"/>
            <a:ext cx="597240" cy="478440"/>
            <a:chOff x="2599440" y="5962676"/>
            <a:chExt cx="597240" cy="47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5CF8CA70-4F6D-4D8B-9A83-EAD9031FDC98}"/>
                    </a:ext>
                  </a:extLst>
                </p14:cNvPr>
                <p14:cNvContentPartPr/>
                <p14:nvPr/>
              </p14:nvContentPartPr>
              <p14:xfrm>
                <a:off x="2599440" y="5962676"/>
                <a:ext cx="388440" cy="4784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5CF8CA70-4F6D-4D8B-9A83-EAD9031FDC98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2590800" y="5953676"/>
                  <a:ext cx="40608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8C3E9E3-9982-439C-AFB2-A2BDE0AE2F55}"/>
                    </a:ext>
                  </a:extLst>
                </p14:cNvPr>
                <p14:cNvContentPartPr/>
                <p14:nvPr/>
              </p14:nvContentPartPr>
              <p14:xfrm>
                <a:off x="3113880" y="6189476"/>
                <a:ext cx="82800" cy="2091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8C3E9E3-9982-439C-AFB2-A2BDE0AE2F5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3105240" y="6180476"/>
                  <a:ext cx="10044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F3CC0476-D538-41E3-B828-23ECF30BCF25}"/>
              </a:ext>
            </a:extLst>
          </p:cNvPr>
          <p:cNvGrpSpPr/>
          <p:nvPr/>
        </p:nvGrpSpPr>
        <p:grpSpPr>
          <a:xfrm>
            <a:off x="3649200" y="6000836"/>
            <a:ext cx="599040" cy="407520"/>
            <a:chOff x="3649200" y="6000836"/>
            <a:chExt cx="599040" cy="40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625EC0AB-8777-42E4-8036-8921016618EC}"/>
                    </a:ext>
                  </a:extLst>
                </p14:cNvPr>
                <p14:cNvContentPartPr/>
                <p14:nvPr/>
              </p14:nvContentPartPr>
              <p14:xfrm>
                <a:off x="3649200" y="6000836"/>
                <a:ext cx="217440" cy="4060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625EC0AB-8777-42E4-8036-8921016618E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3640200" y="5991836"/>
                  <a:ext cx="23508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E66F1463-BAB1-4D86-A2A3-5939A574FAC3}"/>
                    </a:ext>
                  </a:extLst>
                </p14:cNvPr>
                <p14:cNvContentPartPr/>
                <p14:nvPr/>
              </p14:nvContentPartPr>
              <p14:xfrm>
                <a:off x="4019280" y="6215756"/>
                <a:ext cx="228960" cy="1926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E66F1463-BAB1-4D86-A2A3-5939A574FAC3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010640" y="6207116"/>
                  <a:ext cx="246600" cy="21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uppo 247">
            <a:extLst>
              <a:ext uri="{FF2B5EF4-FFF2-40B4-BE49-F238E27FC236}">
                <a16:creationId xmlns:a16="http://schemas.microsoft.com/office/drawing/2014/main" id="{28044C80-826B-43C6-B9E4-DAF4248E887E}"/>
              </a:ext>
            </a:extLst>
          </p:cNvPr>
          <p:cNvGrpSpPr/>
          <p:nvPr/>
        </p:nvGrpSpPr>
        <p:grpSpPr>
          <a:xfrm>
            <a:off x="4614720" y="5891756"/>
            <a:ext cx="663120" cy="609840"/>
            <a:chOff x="4614720" y="5891756"/>
            <a:chExt cx="663120" cy="60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629952DE-D47C-499D-9150-DD280CBFE715}"/>
                    </a:ext>
                  </a:extLst>
                </p14:cNvPr>
                <p14:cNvContentPartPr/>
                <p14:nvPr/>
              </p14:nvContentPartPr>
              <p14:xfrm>
                <a:off x="4614720" y="6268316"/>
                <a:ext cx="172080" cy="1350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629952DE-D47C-499D-9150-DD280CBFE71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605720" y="6259316"/>
                  <a:ext cx="18972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EC7CC024-4005-4515-BF43-76D5F66BBCE8}"/>
                    </a:ext>
                  </a:extLst>
                </p14:cNvPr>
                <p14:cNvContentPartPr/>
                <p14:nvPr/>
              </p14:nvContentPartPr>
              <p14:xfrm>
                <a:off x="4813080" y="5891756"/>
                <a:ext cx="190800" cy="5284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EC7CC024-4005-4515-BF43-76D5F66BBCE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4804080" y="5883116"/>
                  <a:ext cx="208440" cy="54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F4C5DED-FB93-48B2-836A-BD74F6E3CF80}"/>
                    </a:ext>
                  </a:extLst>
                </p14:cNvPr>
                <p14:cNvContentPartPr/>
                <p14:nvPr/>
              </p14:nvContentPartPr>
              <p14:xfrm>
                <a:off x="5130600" y="6244556"/>
                <a:ext cx="147240" cy="2570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F4C5DED-FB93-48B2-836A-BD74F6E3CF8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121960" y="6235556"/>
                  <a:ext cx="164880" cy="27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B3ABB407-18A9-4987-B962-98A0C5E2C7F0}"/>
              </a:ext>
            </a:extLst>
          </p:cNvPr>
          <p:cNvGrpSpPr/>
          <p:nvPr/>
        </p:nvGrpSpPr>
        <p:grpSpPr>
          <a:xfrm>
            <a:off x="5861400" y="6096596"/>
            <a:ext cx="943920" cy="379440"/>
            <a:chOff x="5861400" y="6096596"/>
            <a:chExt cx="943920" cy="37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6AAD8256-9B7F-443D-B838-A14D506A9D2D}"/>
                    </a:ext>
                  </a:extLst>
                </p14:cNvPr>
                <p14:cNvContentPartPr/>
                <p14:nvPr/>
              </p14:nvContentPartPr>
              <p14:xfrm>
                <a:off x="5861400" y="6096596"/>
                <a:ext cx="18720" cy="3794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6AAD8256-9B7F-443D-B838-A14D506A9D2D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852760" y="6087596"/>
                  <a:ext cx="3636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44D47649-FD6C-44F9-AF6E-53DFD90EF7E6}"/>
                    </a:ext>
                  </a:extLst>
                </p14:cNvPr>
                <p14:cNvContentPartPr/>
                <p14:nvPr/>
              </p14:nvContentPartPr>
              <p14:xfrm>
                <a:off x="6069120" y="6154916"/>
                <a:ext cx="232560" cy="3106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44D47649-FD6C-44F9-AF6E-53DFD90EF7E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060120" y="6146276"/>
                  <a:ext cx="25020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CB2C8B2-DE83-4F90-ACB0-EE42DF0FA82D}"/>
                    </a:ext>
                  </a:extLst>
                </p14:cNvPr>
                <p14:cNvContentPartPr/>
                <p14:nvPr/>
              </p14:nvContentPartPr>
              <p14:xfrm>
                <a:off x="6125640" y="6300716"/>
                <a:ext cx="164880" cy="18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CB2C8B2-DE83-4F90-ACB0-EE42DF0FA82D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117000" y="6292076"/>
                  <a:ext cx="1825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844505CB-162B-48B8-92C6-52046BDB915B}"/>
                    </a:ext>
                  </a:extLst>
                </p14:cNvPr>
                <p14:cNvContentPartPr/>
                <p14:nvPr/>
              </p14:nvContentPartPr>
              <p14:xfrm>
                <a:off x="6459000" y="6129716"/>
                <a:ext cx="14760" cy="3193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844505CB-162B-48B8-92C6-52046BDB915B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450000" y="6121076"/>
                  <a:ext cx="3240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237FAF16-62C5-46D3-A2BD-24CEC88F289F}"/>
                    </a:ext>
                  </a:extLst>
                </p14:cNvPr>
                <p14:cNvContentPartPr/>
                <p14:nvPr/>
              </p14:nvContentPartPr>
              <p14:xfrm>
                <a:off x="6660960" y="6318716"/>
                <a:ext cx="144360" cy="201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237FAF16-62C5-46D3-A2BD-24CEC88F289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651960" y="6310076"/>
                  <a:ext cx="1620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A9B7521F-816D-409B-914E-9F278DC21D89}"/>
                    </a:ext>
                  </a:extLst>
                </p14:cNvPr>
                <p14:cNvContentPartPr/>
                <p14:nvPr/>
              </p14:nvContentPartPr>
              <p14:xfrm>
                <a:off x="6669240" y="6406556"/>
                <a:ext cx="112320" cy="144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A9B7521F-816D-409B-914E-9F278DC21D89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660240" y="6397556"/>
                  <a:ext cx="12996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uppo 245">
            <a:extLst>
              <a:ext uri="{FF2B5EF4-FFF2-40B4-BE49-F238E27FC236}">
                <a16:creationId xmlns:a16="http://schemas.microsoft.com/office/drawing/2014/main" id="{A2E7C32E-86ED-4367-BD2A-3849ECC37190}"/>
              </a:ext>
            </a:extLst>
          </p:cNvPr>
          <p:cNvGrpSpPr/>
          <p:nvPr/>
        </p:nvGrpSpPr>
        <p:grpSpPr>
          <a:xfrm>
            <a:off x="7104120" y="5973476"/>
            <a:ext cx="1830240" cy="645120"/>
            <a:chOff x="7104120" y="5973476"/>
            <a:chExt cx="1830240" cy="64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DAA08611-8DA5-4087-AB36-60B59C809019}"/>
                    </a:ext>
                  </a:extLst>
                </p14:cNvPr>
                <p14:cNvContentPartPr/>
                <p14:nvPr/>
              </p14:nvContentPartPr>
              <p14:xfrm>
                <a:off x="7104120" y="5973476"/>
                <a:ext cx="1830240" cy="6451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DAA08611-8DA5-4087-AB36-60B59C809019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095480" y="5964476"/>
                  <a:ext cx="1847880" cy="66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0E753B4-E683-40CB-B3F3-7EA79315158C}"/>
                    </a:ext>
                  </a:extLst>
                </p14:cNvPr>
                <p14:cNvContentPartPr/>
                <p14:nvPr/>
              </p14:nvContentPartPr>
              <p14:xfrm>
                <a:off x="7500480" y="6175436"/>
                <a:ext cx="230040" cy="3391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0E753B4-E683-40CB-B3F3-7EA79315158C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491840" y="6166796"/>
                  <a:ext cx="24768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3864F722-7BED-47C6-98B7-FF41B276D865}"/>
                    </a:ext>
                  </a:extLst>
                </p14:cNvPr>
                <p14:cNvContentPartPr/>
                <p14:nvPr/>
              </p14:nvContentPartPr>
              <p14:xfrm>
                <a:off x="7539360" y="6352556"/>
                <a:ext cx="174960" cy="284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3864F722-7BED-47C6-98B7-FF41B276D865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530720" y="6343916"/>
                  <a:ext cx="1926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0A5047AF-6B0F-4CCB-8A19-C730EBE9D243}"/>
                    </a:ext>
                  </a:extLst>
                </p14:cNvPr>
                <p14:cNvContentPartPr/>
                <p14:nvPr/>
              </p14:nvContentPartPr>
              <p14:xfrm>
                <a:off x="7908360" y="6244556"/>
                <a:ext cx="273240" cy="3272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0A5047AF-6B0F-4CCB-8A19-C730EBE9D243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899720" y="6235916"/>
                  <a:ext cx="29088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9FF61ED3-9F68-4319-9F7F-086246BA7550}"/>
                    </a:ext>
                  </a:extLst>
                </p14:cNvPr>
                <p14:cNvContentPartPr/>
                <p14:nvPr/>
              </p14:nvContentPartPr>
              <p14:xfrm>
                <a:off x="7955160" y="6412676"/>
                <a:ext cx="196920" cy="165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9FF61ED3-9F68-4319-9F7F-086246BA7550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946520" y="6403676"/>
                  <a:ext cx="2145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325316AE-27E0-47D1-A9DF-FB614176E9B3}"/>
                    </a:ext>
                  </a:extLst>
                </p14:cNvPr>
                <p14:cNvContentPartPr/>
                <p14:nvPr/>
              </p14:nvContentPartPr>
              <p14:xfrm>
                <a:off x="7817280" y="6362996"/>
                <a:ext cx="25920" cy="201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325316AE-27E0-47D1-A9DF-FB614176E9B3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808280" y="6353996"/>
                  <a:ext cx="435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7ADB5BC3-CC22-47AD-8A7F-0E472BD8958C}"/>
                    </a:ext>
                  </a:extLst>
                </p14:cNvPr>
                <p14:cNvContentPartPr/>
                <p14:nvPr/>
              </p14:nvContentPartPr>
              <p14:xfrm>
                <a:off x="7966320" y="6162476"/>
                <a:ext cx="303840" cy="273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7ADB5BC3-CC22-47AD-8A7F-0E472BD8958C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957680" y="6153836"/>
                  <a:ext cx="32148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uppo 35">
            <a:extLst>
              <a:ext uri="{FF2B5EF4-FFF2-40B4-BE49-F238E27FC236}">
                <a16:creationId xmlns:a16="http://schemas.microsoft.com/office/drawing/2014/main" id="{1BB63361-1540-4E96-9906-46011D95E15A}"/>
              </a:ext>
            </a:extLst>
          </p:cNvPr>
          <p:cNvGrpSpPr/>
          <p:nvPr/>
        </p:nvGrpSpPr>
        <p:grpSpPr>
          <a:xfrm>
            <a:off x="30156" y="553697"/>
            <a:ext cx="3760920" cy="576360"/>
            <a:chOff x="30156" y="553697"/>
            <a:chExt cx="3760920" cy="57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98404FA1-CD0C-4BFF-A8EB-A92A93D7F308}"/>
                    </a:ext>
                  </a:extLst>
                </p14:cNvPr>
                <p14:cNvContentPartPr/>
                <p14:nvPr/>
              </p14:nvContentPartPr>
              <p14:xfrm>
                <a:off x="108636" y="553697"/>
                <a:ext cx="3422520" cy="1839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98404FA1-CD0C-4BFF-A8EB-A92A93D7F308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9636" y="545057"/>
                  <a:ext cx="34401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B06D22F-8A85-4D24-9413-1AA2B5F538BE}"/>
                    </a:ext>
                  </a:extLst>
                </p14:cNvPr>
                <p14:cNvContentPartPr/>
                <p14:nvPr/>
              </p14:nvContentPartPr>
              <p14:xfrm>
                <a:off x="30156" y="660257"/>
                <a:ext cx="3636360" cy="19692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B06D22F-8A85-4D24-9413-1AA2B5F538BE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1156" y="651257"/>
                  <a:ext cx="36540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E9E6EE3F-19CB-4501-9698-43D4728E832D}"/>
                    </a:ext>
                  </a:extLst>
                </p14:cNvPr>
                <p14:cNvContentPartPr/>
                <p14:nvPr/>
              </p14:nvContentPartPr>
              <p14:xfrm>
                <a:off x="54276" y="724697"/>
                <a:ext cx="3707640" cy="2606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E9E6EE3F-19CB-4501-9698-43D4728E832D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5276" y="715697"/>
                  <a:ext cx="37252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632F8656-FFD9-4630-9FE0-EA85566E5B5A}"/>
                    </a:ext>
                  </a:extLst>
                </p14:cNvPr>
                <p14:cNvContentPartPr/>
                <p14:nvPr/>
              </p14:nvContentPartPr>
              <p14:xfrm>
                <a:off x="128796" y="928097"/>
                <a:ext cx="3662280" cy="2019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632F8656-FFD9-4630-9FE0-EA85566E5B5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20156" y="919097"/>
                  <a:ext cx="3679920" cy="2196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33593885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FB63924B-98FE-48F4-B947-99F73E5D8914}"/>
                  </a:ext>
                </a:extLst>
              </p14:cNvPr>
              <p14:cNvContentPartPr/>
              <p14:nvPr/>
            </p14:nvContentPartPr>
            <p14:xfrm>
              <a:off x="139200" y="154436"/>
              <a:ext cx="251280" cy="36540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FB63924B-98FE-48F4-B947-99F73E5D8914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30560" y="145796"/>
                <a:ext cx="268920" cy="38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4D440B3C-8861-47A9-B1AE-07196532BFBD}"/>
                  </a:ext>
                </a:extLst>
              </p14:cNvPr>
              <p14:cNvContentPartPr/>
              <p14:nvPr/>
            </p14:nvContentPartPr>
            <p14:xfrm>
              <a:off x="691080" y="280436"/>
              <a:ext cx="218520" cy="20664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4D440B3C-8861-47A9-B1AE-07196532BFB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82440" y="271436"/>
                <a:ext cx="23616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387A240D-B923-4DFF-9CA0-55858707BD79}"/>
                  </a:ext>
                </a:extLst>
              </p14:cNvPr>
              <p14:cNvContentPartPr/>
              <p14:nvPr/>
            </p14:nvContentPartPr>
            <p14:xfrm>
              <a:off x="777480" y="120956"/>
              <a:ext cx="125280" cy="4392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387A240D-B923-4DFF-9CA0-55858707BD79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68840" y="111956"/>
                <a:ext cx="142920" cy="61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" name="Gruppo 12">
            <a:extLst>
              <a:ext uri="{FF2B5EF4-FFF2-40B4-BE49-F238E27FC236}">
                <a16:creationId xmlns:a16="http://schemas.microsoft.com/office/drawing/2014/main" id="{7784F5A9-365A-4A37-8CB3-225D5CF80695}"/>
              </a:ext>
            </a:extLst>
          </p:cNvPr>
          <p:cNvGrpSpPr/>
          <p:nvPr/>
        </p:nvGrpSpPr>
        <p:grpSpPr>
          <a:xfrm>
            <a:off x="1224600" y="285116"/>
            <a:ext cx="495720" cy="170280"/>
            <a:chOff x="1224600" y="285116"/>
            <a:chExt cx="495720" cy="17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6A70964-5E0F-4913-8721-3912AF1FBB4F}"/>
                    </a:ext>
                  </a:extLst>
                </p14:cNvPr>
                <p14:cNvContentPartPr/>
                <p14:nvPr/>
              </p14:nvContentPartPr>
              <p14:xfrm>
                <a:off x="1224600" y="285116"/>
                <a:ext cx="241920" cy="1702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6A70964-5E0F-4913-8721-3912AF1FBB4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15600" y="276476"/>
                  <a:ext cx="2595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9A57FC2-5E65-4700-A4CC-BAFDB41B64FB}"/>
                    </a:ext>
                  </a:extLst>
                </p14:cNvPr>
                <p14:cNvContentPartPr/>
                <p14:nvPr/>
              </p14:nvContentPartPr>
              <p14:xfrm>
                <a:off x="1518360" y="291956"/>
                <a:ext cx="201960" cy="1612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9A57FC2-5E65-4700-A4CC-BAFDB41B64F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09720" y="283316"/>
                  <a:ext cx="21960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uppo 15">
            <a:extLst>
              <a:ext uri="{FF2B5EF4-FFF2-40B4-BE49-F238E27FC236}">
                <a16:creationId xmlns:a16="http://schemas.microsoft.com/office/drawing/2014/main" id="{6FC0224A-E4A8-49D6-A2FC-16B5D06AA927}"/>
              </a:ext>
            </a:extLst>
          </p:cNvPr>
          <p:cNvGrpSpPr/>
          <p:nvPr/>
        </p:nvGrpSpPr>
        <p:grpSpPr>
          <a:xfrm>
            <a:off x="2023080" y="122396"/>
            <a:ext cx="1794600" cy="693360"/>
            <a:chOff x="2023080" y="122396"/>
            <a:chExt cx="1794600" cy="6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C1F3608E-4C0A-449B-8EC9-135672510359}"/>
                    </a:ext>
                  </a:extLst>
                </p14:cNvPr>
                <p14:cNvContentPartPr/>
                <p14:nvPr/>
              </p14:nvContentPartPr>
              <p14:xfrm>
                <a:off x="2023080" y="283676"/>
                <a:ext cx="327240" cy="1990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C1F3608E-4C0A-449B-8EC9-13567251035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14080" y="275036"/>
                  <a:ext cx="3448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69F510A8-AF02-498A-B79C-E4C8274DD8E7}"/>
                    </a:ext>
                  </a:extLst>
                </p14:cNvPr>
                <p14:cNvContentPartPr/>
                <p14:nvPr/>
              </p14:nvContentPartPr>
              <p14:xfrm>
                <a:off x="2392800" y="351716"/>
                <a:ext cx="201240" cy="1526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69F510A8-AF02-498A-B79C-E4C8274DD8E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383800" y="342716"/>
                  <a:ext cx="2188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2D31A676-72E7-48EC-BEC6-E8FEBF6E6FC2}"/>
                    </a:ext>
                  </a:extLst>
                </p14:cNvPr>
                <p14:cNvContentPartPr/>
                <p14:nvPr/>
              </p14:nvContentPartPr>
              <p14:xfrm>
                <a:off x="2713200" y="294836"/>
                <a:ext cx="211320" cy="1674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2D31A676-72E7-48EC-BEC6-E8FEBF6E6FC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04560" y="286196"/>
                  <a:ext cx="2289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1341CD80-F9B2-4DA1-94FA-28989E9F78D1}"/>
                    </a:ext>
                  </a:extLst>
                </p14:cNvPr>
                <p14:cNvContentPartPr/>
                <p14:nvPr/>
              </p14:nvContentPartPr>
              <p14:xfrm>
                <a:off x="2662080" y="411476"/>
                <a:ext cx="393480" cy="4042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1341CD80-F9B2-4DA1-94FA-28989E9F78D1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53080" y="402476"/>
                  <a:ext cx="41112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6B64069F-D676-4750-BE76-52C131F41343}"/>
                    </a:ext>
                  </a:extLst>
                </p14:cNvPr>
                <p14:cNvContentPartPr/>
                <p14:nvPr/>
              </p14:nvContentPartPr>
              <p14:xfrm>
                <a:off x="3059520" y="321836"/>
                <a:ext cx="208800" cy="1893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6B64069F-D676-4750-BE76-52C131F4134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50880" y="312836"/>
                  <a:ext cx="2264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3F412D1-C9AC-46D0-8D88-DDE0C6118F80}"/>
                    </a:ext>
                  </a:extLst>
                </p14:cNvPr>
                <p14:cNvContentPartPr/>
                <p14:nvPr/>
              </p14:nvContentPartPr>
              <p14:xfrm>
                <a:off x="3305040" y="122396"/>
                <a:ext cx="266040" cy="4287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3F412D1-C9AC-46D0-8D88-DDE0C6118F8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296040" y="113396"/>
                  <a:ext cx="28368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5AB6DBC-B783-483B-A891-28D19BC40C78}"/>
                    </a:ext>
                  </a:extLst>
                </p14:cNvPr>
                <p14:cNvContentPartPr/>
                <p14:nvPr/>
              </p14:nvContentPartPr>
              <p14:xfrm>
                <a:off x="3562080" y="337676"/>
                <a:ext cx="255600" cy="178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5AB6DBC-B783-483B-A891-28D19BC40C7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53080" y="329036"/>
                  <a:ext cx="273240" cy="19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2E7E2FF1-53ED-4635-9360-C3B5514AB028}"/>
              </a:ext>
            </a:extLst>
          </p:cNvPr>
          <p:cNvGrpSpPr/>
          <p:nvPr/>
        </p:nvGrpSpPr>
        <p:grpSpPr>
          <a:xfrm>
            <a:off x="4173720" y="93956"/>
            <a:ext cx="704160" cy="389880"/>
            <a:chOff x="4173720" y="93956"/>
            <a:chExt cx="70416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F21DB34F-21A9-4F98-9740-82993217227F}"/>
                    </a:ext>
                  </a:extLst>
                </p14:cNvPr>
                <p14:cNvContentPartPr/>
                <p14:nvPr/>
              </p14:nvContentPartPr>
              <p14:xfrm>
                <a:off x="4173720" y="294836"/>
                <a:ext cx="211680" cy="1634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F21DB34F-21A9-4F98-9740-82993217227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164720" y="285836"/>
                  <a:ext cx="2293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209CA125-F60E-44F5-9FE9-C0FCC03A4CB8}"/>
                    </a:ext>
                  </a:extLst>
                </p14:cNvPr>
                <p14:cNvContentPartPr/>
                <p14:nvPr/>
              </p14:nvContentPartPr>
              <p14:xfrm>
                <a:off x="4360200" y="93956"/>
                <a:ext cx="259200" cy="3726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209CA125-F60E-44F5-9FE9-C0FCC03A4CB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351200" y="84956"/>
                  <a:ext cx="27684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991897A-46EE-466F-9405-CED6F7C80865}"/>
                    </a:ext>
                  </a:extLst>
                </p14:cNvPr>
                <p14:cNvContentPartPr/>
                <p14:nvPr/>
              </p14:nvContentPartPr>
              <p14:xfrm>
                <a:off x="4700400" y="298796"/>
                <a:ext cx="177480" cy="1850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991897A-46EE-466F-9405-CED6F7C8086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691760" y="289796"/>
                  <a:ext cx="195120" cy="20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D9A26FE8-B2FE-411E-AB4F-3F2BDFCBFBE0}"/>
              </a:ext>
            </a:extLst>
          </p:cNvPr>
          <p:cNvGrpSpPr/>
          <p:nvPr/>
        </p:nvGrpSpPr>
        <p:grpSpPr>
          <a:xfrm>
            <a:off x="5268120" y="182876"/>
            <a:ext cx="419400" cy="251280"/>
            <a:chOff x="5268120" y="182876"/>
            <a:chExt cx="419400" cy="25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79CF887-B9B4-4D45-805C-ABA909941AFC}"/>
                    </a:ext>
                  </a:extLst>
                </p14:cNvPr>
                <p14:cNvContentPartPr/>
                <p14:nvPr/>
              </p14:nvContentPartPr>
              <p14:xfrm>
                <a:off x="5268120" y="222116"/>
                <a:ext cx="279720" cy="2120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79CF887-B9B4-4D45-805C-ABA909941AF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259480" y="213116"/>
                  <a:ext cx="2973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0FBF561-DA0C-4929-8A9C-279DF49A16D2}"/>
                    </a:ext>
                  </a:extLst>
                </p14:cNvPr>
                <p14:cNvContentPartPr/>
                <p14:nvPr/>
              </p14:nvContentPartPr>
              <p14:xfrm>
                <a:off x="5624520" y="304556"/>
                <a:ext cx="63000" cy="975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0FBF561-DA0C-4929-8A9C-279DF49A16D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615880" y="295556"/>
                  <a:ext cx="806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2EAB198-876A-46A7-8645-60DEA616356B}"/>
                    </a:ext>
                  </a:extLst>
                </p14:cNvPr>
                <p14:cNvContentPartPr/>
                <p14:nvPr/>
              </p14:nvContentPartPr>
              <p14:xfrm>
                <a:off x="5556840" y="182876"/>
                <a:ext cx="19080" cy="342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2EAB198-876A-46A7-8645-60DEA616356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547840" y="174236"/>
                  <a:ext cx="36720" cy="5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FA471D6E-E31C-445C-92D7-88EAB6E029E8}"/>
              </a:ext>
            </a:extLst>
          </p:cNvPr>
          <p:cNvGrpSpPr/>
          <p:nvPr/>
        </p:nvGrpSpPr>
        <p:grpSpPr>
          <a:xfrm>
            <a:off x="6027360" y="92516"/>
            <a:ext cx="1541160" cy="332640"/>
            <a:chOff x="6027360" y="92516"/>
            <a:chExt cx="154116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FAC09183-11C9-49F4-9821-53F254D83F1B}"/>
                    </a:ext>
                  </a:extLst>
                </p14:cNvPr>
                <p14:cNvContentPartPr/>
                <p14:nvPr/>
              </p14:nvContentPartPr>
              <p14:xfrm>
                <a:off x="6027360" y="222476"/>
                <a:ext cx="209520" cy="202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FAC09183-11C9-49F4-9821-53F254D83F1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018720" y="213836"/>
                  <a:ext cx="2271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A087881-D013-407D-B080-DC4DFCF2EF27}"/>
                    </a:ext>
                  </a:extLst>
                </p14:cNvPr>
                <p14:cNvContentPartPr/>
                <p14:nvPr/>
              </p14:nvContentPartPr>
              <p14:xfrm>
                <a:off x="6319680" y="271076"/>
                <a:ext cx="182160" cy="1393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A087881-D013-407D-B080-DC4DFCF2EF2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311040" y="262076"/>
                  <a:ext cx="1998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AF41FED-AB5C-4F9B-8B8A-EB18E794C98B}"/>
                    </a:ext>
                  </a:extLst>
                </p14:cNvPr>
                <p14:cNvContentPartPr/>
                <p14:nvPr/>
              </p14:nvContentPartPr>
              <p14:xfrm>
                <a:off x="6595080" y="244076"/>
                <a:ext cx="233640" cy="1472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AF41FED-AB5C-4F9B-8B8A-EB18E794C98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586080" y="235076"/>
                  <a:ext cx="2512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415A309F-BD95-4E17-A160-FE7BD9A7AC1F}"/>
                    </a:ext>
                  </a:extLst>
                </p14:cNvPr>
                <p14:cNvContentPartPr/>
                <p14:nvPr/>
              </p14:nvContentPartPr>
              <p14:xfrm>
                <a:off x="6934200" y="219236"/>
                <a:ext cx="229680" cy="1576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415A309F-BD95-4E17-A160-FE7BD9A7AC1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925200" y="210596"/>
                  <a:ext cx="2473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7F18D85-956B-4F09-B84F-22CF25CD7E8A}"/>
                    </a:ext>
                  </a:extLst>
                </p14:cNvPr>
                <p14:cNvContentPartPr/>
                <p14:nvPr/>
              </p14:nvContentPartPr>
              <p14:xfrm>
                <a:off x="7136880" y="92516"/>
                <a:ext cx="59400" cy="290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7F18D85-956B-4F09-B84F-22CF25CD7E8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128240" y="83876"/>
                  <a:ext cx="7704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7FD1E4B3-D391-479E-9ADA-8BE84D702B20}"/>
                    </a:ext>
                  </a:extLst>
                </p14:cNvPr>
                <p14:cNvContentPartPr/>
                <p14:nvPr/>
              </p14:nvContentPartPr>
              <p14:xfrm>
                <a:off x="7278360" y="215276"/>
                <a:ext cx="290160" cy="1792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7FD1E4B3-D391-479E-9ADA-8BE84D702B2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269720" y="206276"/>
                  <a:ext cx="30780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AC1BC7EA-FAD0-48FD-B2FB-9C64709C3A4E}"/>
              </a:ext>
            </a:extLst>
          </p:cNvPr>
          <p:cNvGrpSpPr/>
          <p:nvPr/>
        </p:nvGrpSpPr>
        <p:grpSpPr>
          <a:xfrm>
            <a:off x="7856160" y="165596"/>
            <a:ext cx="1653120" cy="547920"/>
            <a:chOff x="7856160" y="165596"/>
            <a:chExt cx="1653120" cy="5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A9D96406-84DF-48F7-A653-780A27D1A4CB}"/>
                    </a:ext>
                  </a:extLst>
                </p14:cNvPr>
                <p14:cNvContentPartPr/>
                <p14:nvPr/>
              </p14:nvContentPartPr>
              <p14:xfrm>
                <a:off x="7856160" y="230756"/>
                <a:ext cx="252720" cy="1576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A9D96406-84DF-48F7-A653-780A27D1A4C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847520" y="222116"/>
                  <a:ext cx="2703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AC335CB-5997-4B08-99D6-75F13752964B}"/>
                    </a:ext>
                  </a:extLst>
                </p14:cNvPr>
                <p14:cNvContentPartPr/>
                <p14:nvPr/>
              </p14:nvContentPartPr>
              <p14:xfrm>
                <a:off x="8203560" y="206276"/>
                <a:ext cx="145800" cy="1879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AC335CB-5997-4B08-99D6-75F13752964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194920" y="197276"/>
                  <a:ext cx="1634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2BCDE8CD-90E8-4DEE-B52A-1C9DF92FB7FE}"/>
                    </a:ext>
                  </a:extLst>
                </p14:cNvPr>
                <p14:cNvContentPartPr/>
                <p14:nvPr/>
              </p14:nvContentPartPr>
              <p14:xfrm>
                <a:off x="8459160" y="242996"/>
                <a:ext cx="365760" cy="1476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2BCDE8CD-90E8-4DEE-B52A-1C9DF92FB7F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450160" y="234356"/>
                  <a:ext cx="3834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84A61720-EB94-4553-84AD-8DFDBB96E668}"/>
                    </a:ext>
                  </a:extLst>
                </p14:cNvPr>
                <p14:cNvContentPartPr/>
                <p14:nvPr/>
              </p14:nvContentPartPr>
              <p14:xfrm>
                <a:off x="8952720" y="268556"/>
                <a:ext cx="74520" cy="4449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84A61720-EB94-4553-84AD-8DFDBB96E66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944080" y="259916"/>
                  <a:ext cx="9216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08A84A8-063C-417D-A56E-D51B546C96D2}"/>
                    </a:ext>
                  </a:extLst>
                </p14:cNvPr>
                <p14:cNvContentPartPr/>
                <p14:nvPr/>
              </p14:nvContentPartPr>
              <p14:xfrm>
                <a:off x="8875320" y="247316"/>
                <a:ext cx="252000" cy="1368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08A84A8-063C-417D-A56E-D51B546C96D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866680" y="238316"/>
                  <a:ext cx="2696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A581570-AD90-4EED-B12A-86AF9B616C05}"/>
                    </a:ext>
                  </a:extLst>
                </p14:cNvPr>
                <p14:cNvContentPartPr/>
                <p14:nvPr/>
              </p14:nvContentPartPr>
              <p14:xfrm>
                <a:off x="9168360" y="240476"/>
                <a:ext cx="5400" cy="133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A581570-AD90-4EED-B12A-86AF9B616C0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159360" y="231836"/>
                  <a:ext cx="230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B35CFFF-2E79-4087-836E-CC36790B3A44}"/>
                    </a:ext>
                  </a:extLst>
                </p14:cNvPr>
                <p14:cNvContentPartPr/>
                <p14:nvPr/>
              </p14:nvContentPartPr>
              <p14:xfrm>
                <a:off x="9154320" y="165596"/>
                <a:ext cx="126000" cy="2350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B35CFFF-2E79-4087-836E-CC36790B3A4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145680" y="156596"/>
                  <a:ext cx="1436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A4797FDC-E2F1-447F-B86E-D729017FBA6F}"/>
                    </a:ext>
                  </a:extLst>
                </p14:cNvPr>
                <p14:cNvContentPartPr/>
                <p14:nvPr/>
              </p14:nvContentPartPr>
              <p14:xfrm>
                <a:off x="9337920" y="221396"/>
                <a:ext cx="171360" cy="1875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A4797FDC-E2F1-447F-B86E-D729017FBA6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328920" y="212756"/>
                  <a:ext cx="189000" cy="20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" name="Gruppo 45">
            <a:extLst>
              <a:ext uri="{FF2B5EF4-FFF2-40B4-BE49-F238E27FC236}">
                <a16:creationId xmlns:a16="http://schemas.microsoft.com/office/drawing/2014/main" id="{1A6A317F-F18F-4004-90D2-605B0B53FD42}"/>
              </a:ext>
            </a:extLst>
          </p:cNvPr>
          <p:cNvGrpSpPr/>
          <p:nvPr/>
        </p:nvGrpSpPr>
        <p:grpSpPr>
          <a:xfrm>
            <a:off x="9781440" y="174596"/>
            <a:ext cx="352800" cy="244080"/>
            <a:chOff x="9781440" y="174596"/>
            <a:chExt cx="352800" cy="24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B1B0371-48CB-4449-B608-F9CA5592995A}"/>
                    </a:ext>
                  </a:extLst>
                </p14:cNvPr>
                <p14:cNvContentPartPr/>
                <p14:nvPr/>
              </p14:nvContentPartPr>
              <p14:xfrm>
                <a:off x="9807000" y="270356"/>
                <a:ext cx="61200" cy="122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B1B0371-48CB-4449-B608-F9CA5592995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798000" y="261716"/>
                  <a:ext cx="788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15FBC458-BA1D-46AD-B8F0-4B454695AA73}"/>
                    </a:ext>
                  </a:extLst>
                </p14:cNvPr>
                <p14:cNvContentPartPr/>
                <p14:nvPr/>
              </p14:nvContentPartPr>
              <p14:xfrm>
                <a:off x="9781440" y="174596"/>
                <a:ext cx="27720" cy="43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15FBC458-BA1D-46AD-B8F0-4B454695AA7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772440" y="165596"/>
                  <a:ext cx="45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76402CD-0FB1-4A46-A76D-CE04A1B7DC9C}"/>
                    </a:ext>
                  </a:extLst>
                </p14:cNvPr>
                <p14:cNvContentPartPr/>
                <p14:nvPr/>
              </p14:nvContentPartPr>
              <p14:xfrm>
                <a:off x="9929400" y="272156"/>
                <a:ext cx="204840" cy="1465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76402CD-0FB1-4A46-A76D-CE04A1B7DC9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920400" y="263156"/>
                  <a:ext cx="222480" cy="16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uppo 44">
            <a:extLst>
              <a:ext uri="{FF2B5EF4-FFF2-40B4-BE49-F238E27FC236}">
                <a16:creationId xmlns:a16="http://schemas.microsoft.com/office/drawing/2014/main" id="{D1E03BB4-CFFE-416E-ABF9-05D93B725CE9}"/>
              </a:ext>
            </a:extLst>
          </p:cNvPr>
          <p:cNvGrpSpPr/>
          <p:nvPr/>
        </p:nvGrpSpPr>
        <p:grpSpPr>
          <a:xfrm>
            <a:off x="10473360" y="197276"/>
            <a:ext cx="1271880" cy="227520"/>
            <a:chOff x="10473360" y="197276"/>
            <a:chExt cx="1271880" cy="22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731C77C9-03E7-423F-9FEA-E3060476CEB9}"/>
                    </a:ext>
                  </a:extLst>
                </p14:cNvPr>
                <p14:cNvContentPartPr/>
                <p14:nvPr/>
              </p14:nvContentPartPr>
              <p14:xfrm>
                <a:off x="10473360" y="197996"/>
                <a:ext cx="211320" cy="1868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731C77C9-03E7-423F-9FEA-E3060476CEB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464720" y="189356"/>
                  <a:ext cx="2289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E72F6A6-EC6D-4155-B036-028F8F16991D}"/>
                    </a:ext>
                  </a:extLst>
                </p14:cNvPr>
                <p14:cNvContentPartPr/>
                <p14:nvPr/>
              </p14:nvContentPartPr>
              <p14:xfrm>
                <a:off x="10682520" y="201596"/>
                <a:ext cx="135000" cy="1782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E72F6A6-EC6D-4155-B036-028F8F16991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673520" y="192596"/>
                  <a:ext cx="1526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D2995453-A9E8-49BE-BE2C-6BF4E011677D}"/>
                    </a:ext>
                  </a:extLst>
                </p14:cNvPr>
                <p14:cNvContentPartPr/>
                <p14:nvPr/>
              </p14:nvContentPartPr>
              <p14:xfrm>
                <a:off x="10883040" y="230396"/>
                <a:ext cx="190440" cy="1785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D2995453-A9E8-49BE-BE2C-6BF4E011677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874040" y="221396"/>
                  <a:ext cx="2080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098DFB6-7CAA-4AD5-AD54-3416AD19CA59}"/>
                    </a:ext>
                  </a:extLst>
                </p14:cNvPr>
                <p14:cNvContentPartPr/>
                <p14:nvPr/>
              </p14:nvContentPartPr>
              <p14:xfrm>
                <a:off x="11190840" y="197276"/>
                <a:ext cx="223920" cy="2196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098DFB6-7CAA-4AD5-AD54-3416AD19CA5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182200" y="188636"/>
                  <a:ext cx="24156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DA19767F-B8D8-4FCC-ABC4-C9F742465DFD}"/>
                    </a:ext>
                  </a:extLst>
                </p14:cNvPr>
                <p14:cNvContentPartPr/>
                <p14:nvPr/>
              </p14:nvContentPartPr>
              <p14:xfrm>
                <a:off x="11498280" y="271076"/>
                <a:ext cx="246960" cy="153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DA19767F-B8D8-4FCC-ABC4-C9F742465DF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489640" y="262076"/>
                  <a:ext cx="264600" cy="17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5936EEF9-1996-41C4-8D87-30C477E4B812}"/>
              </a:ext>
            </a:extLst>
          </p:cNvPr>
          <p:cNvGrpSpPr/>
          <p:nvPr/>
        </p:nvGrpSpPr>
        <p:grpSpPr>
          <a:xfrm>
            <a:off x="118320" y="695876"/>
            <a:ext cx="3109320" cy="489240"/>
            <a:chOff x="118320" y="695876"/>
            <a:chExt cx="3109320" cy="48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697C3382-75C1-4EFE-A803-957C5927523F}"/>
                    </a:ext>
                  </a:extLst>
                </p14:cNvPr>
                <p14:cNvContentPartPr/>
                <p14:nvPr/>
              </p14:nvContentPartPr>
              <p14:xfrm>
                <a:off x="118320" y="964796"/>
                <a:ext cx="358200" cy="2167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697C3382-75C1-4EFE-A803-957C5927523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9320" y="955796"/>
                  <a:ext cx="3758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93480048-A5DB-4139-8C75-A95C962E1819}"/>
                    </a:ext>
                  </a:extLst>
                </p14:cNvPr>
                <p14:cNvContentPartPr/>
                <p14:nvPr/>
              </p14:nvContentPartPr>
              <p14:xfrm>
                <a:off x="502800" y="1038956"/>
                <a:ext cx="217440" cy="1461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93480048-A5DB-4139-8C75-A95C962E181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94160" y="1029956"/>
                  <a:ext cx="2350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F564B9D-75B8-45AB-A5D2-1A3530EAA0D0}"/>
                    </a:ext>
                  </a:extLst>
                </p14:cNvPr>
                <p14:cNvContentPartPr/>
                <p14:nvPr/>
              </p14:nvContentPartPr>
              <p14:xfrm>
                <a:off x="855600" y="695876"/>
                <a:ext cx="189720" cy="4363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F564B9D-75B8-45AB-A5D2-1A3530EAA0D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46960" y="687236"/>
                  <a:ext cx="207360" cy="45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B6DA0246-3BE9-4140-8C2B-B3E20C55A7AD}"/>
                    </a:ext>
                  </a:extLst>
                </p14:cNvPr>
                <p14:cNvContentPartPr/>
                <p14:nvPr/>
              </p14:nvContentPartPr>
              <p14:xfrm>
                <a:off x="797280" y="898556"/>
                <a:ext cx="173160" cy="284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B6DA0246-3BE9-4140-8C2B-B3E20C55A7A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88640" y="889556"/>
                  <a:ext cx="1908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0F91EF84-261B-4C46-AFA6-FF18565DD6E1}"/>
                    </a:ext>
                  </a:extLst>
                </p14:cNvPr>
                <p14:cNvContentPartPr/>
                <p14:nvPr/>
              </p14:nvContentPartPr>
              <p14:xfrm>
                <a:off x="1139640" y="1032116"/>
                <a:ext cx="61200" cy="1033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0F91EF84-261B-4C46-AFA6-FF18565DD6E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31000" y="1023476"/>
                  <a:ext cx="788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41036C54-6D97-4930-9827-896A774B8485}"/>
                    </a:ext>
                  </a:extLst>
                </p14:cNvPr>
                <p14:cNvContentPartPr/>
                <p14:nvPr/>
              </p14:nvContentPartPr>
              <p14:xfrm>
                <a:off x="1115880" y="779396"/>
                <a:ext cx="57960" cy="388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41036C54-6D97-4930-9827-896A774B848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07240" y="770756"/>
                  <a:ext cx="7560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1285E2CE-056B-49F2-977D-9D9CE0E52E5D}"/>
                    </a:ext>
                  </a:extLst>
                </p14:cNvPr>
                <p14:cNvContentPartPr/>
                <p14:nvPr/>
              </p14:nvContentPartPr>
              <p14:xfrm>
                <a:off x="1344840" y="966956"/>
                <a:ext cx="245520" cy="1789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1285E2CE-056B-49F2-977D-9D9CE0E52E5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335840" y="957956"/>
                  <a:ext cx="2631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162A73F-7C22-4A95-9E42-69CA8C6FB6E2}"/>
                    </a:ext>
                  </a:extLst>
                </p14:cNvPr>
                <p14:cNvContentPartPr/>
                <p14:nvPr/>
              </p14:nvContentPartPr>
              <p14:xfrm>
                <a:off x="1711680" y="945716"/>
                <a:ext cx="266040" cy="2016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162A73F-7C22-4A95-9E42-69CA8C6FB6E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703040" y="937076"/>
                  <a:ext cx="2836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4423E3D0-135A-46F9-B37D-6E1E3D208A7B}"/>
                    </a:ext>
                  </a:extLst>
                </p14:cNvPr>
                <p14:cNvContentPartPr/>
                <p14:nvPr/>
              </p14:nvContentPartPr>
              <p14:xfrm>
                <a:off x="2060520" y="992516"/>
                <a:ext cx="286560" cy="1717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4423E3D0-135A-46F9-B37D-6E1E3D208A7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051880" y="983876"/>
                  <a:ext cx="3042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4CFAAD64-E9D3-4905-94BD-79BC58FBECF8}"/>
                    </a:ext>
                  </a:extLst>
                </p14:cNvPr>
                <p14:cNvContentPartPr/>
                <p14:nvPr/>
              </p14:nvContentPartPr>
              <p14:xfrm>
                <a:off x="2436360" y="967676"/>
                <a:ext cx="253080" cy="1836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4CFAAD64-E9D3-4905-94BD-79BC58FBECF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427360" y="959036"/>
                  <a:ext cx="2707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63DE5532-57CF-46C4-9B19-4972E062CA86}"/>
                    </a:ext>
                  </a:extLst>
                </p14:cNvPr>
                <p14:cNvContentPartPr/>
                <p14:nvPr/>
              </p14:nvContentPartPr>
              <p14:xfrm>
                <a:off x="2808600" y="1029596"/>
                <a:ext cx="49680" cy="932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63DE5532-57CF-46C4-9B19-4972E062CA8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799960" y="1020956"/>
                  <a:ext cx="6732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4FF6DE9F-75CF-4552-B4B7-B4CACF379364}"/>
                    </a:ext>
                  </a:extLst>
                </p14:cNvPr>
                <p14:cNvContentPartPr/>
                <p14:nvPr/>
              </p14:nvContentPartPr>
              <p14:xfrm>
                <a:off x="2700600" y="895316"/>
                <a:ext cx="24120" cy="46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4FF6DE9F-75CF-4552-B4B7-B4CACF37936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691960" y="886316"/>
                  <a:ext cx="417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2FCC2D80-FA1E-4889-9516-337A8AF52EA4}"/>
                    </a:ext>
                  </a:extLst>
                </p14:cNvPr>
                <p14:cNvContentPartPr/>
                <p14:nvPr/>
              </p14:nvContentPartPr>
              <p14:xfrm>
                <a:off x="2971320" y="956156"/>
                <a:ext cx="256320" cy="1890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2FCC2D80-FA1E-4889-9516-337A8AF52EA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962680" y="947156"/>
                  <a:ext cx="273960" cy="206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39EBE0BF-4107-4953-AE3C-26DEBF907E1C}"/>
                  </a:ext>
                </a:extLst>
              </p14:cNvPr>
              <p14:cNvContentPartPr/>
              <p14:nvPr/>
            </p14:nvContentPartPr>
            <p14:xfrm>
              <a:off x="3607800" y="926636"/>
              <a:ext cx="334080" cy="24516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39EBE0BF-4107-4953-AE3C-26DEBF907E1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599160" y="917636"/>
                <a:ext cx="351720" cy="262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BB125325-3C82-406D-BAD2-05AE00623FF7}"/>
              </a:ext>
            </a:extLst>
          </p:cNvPr>
          <p:cNvGrpSpPr/>
          <p:nvPr/>
        </p:nvGrpSpPr>
        <p:grpSpPr>
          <a:xfrm>
            <a:off x="4239600" y="672116"/>
            <a:ext cx="2076480" cy="826200"/>
            <a:chOff x="4239600" y="672116"/>
            <a:chExt cx="2076480" cy="82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E53A8341-2934-4C4C-AF89-5BE0528B513B}"/>
                    </a:ext>
                  </a:extLst>
                </p14:cNvPr>
                <p14:cNvContentPartPr/>
                <p14:nvPr/>
              </p14:nvContentPartPr>
              <p14:xfrm>
                <a:off x="4276320" y="962996"/>
                <a:ext cx="90360" cy="5353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E53A8341-2934-4C4C-AF89-5BE0528B513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267680" y="953996"/>
                  <a:ext cx="108000" cy="55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4A0FC4B-9715-4409-8A7B-473C3B4DD21A}"/>
                    </a:ext>
                  </a:extLst>
                </p14:cNvPr>
                <p14:cNvContentPartPr/>
                <p14:nvPr/>
              </p14:nvContentPartPr>
              <p14:xfrm>
                <a:off x="4239600" y="940676"/>
                <a:ext cx="293400" cy="2052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4A0FC4B-9715-4409-8A7B-473C3B4DD21A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230960" y="932036"/>
                  <a:ext cx="3110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01BE4F3B-A7C4-419F-B0FF-A14EAFC4094D}"/>
                    </a:ext>
                  </a:extLst>
                </p14:cNvPr>
                <p14:cNvContentPartPr/>
                <p14:nvPr/>
              </p14:nvContentPartPr>
              <p14:xfrm>
                <a:off x="4530120" y="941756"/>
                <a:ext cx="353160" cy="1940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01BE4F3B-A7C4-419F-B0FF-A14EAFC4094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521120" y="933116"/>
                  <a:ext cx="3708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F8BF16D1-97DB-4E09-84E2-A36D713D8A90}"/>
                    </a:ext>
                  </a:extLst>
                </p14:cNvPr>
                <p14:cNvContentPartPr/>
                <p14:nvPr/>
              </p14:nvContentPartPr>
              <p14:xfrm>
                <a:off x="4993080" y="962996"/>
                <a:ext cx="239040" cy="1825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F8BF16D1-97DB-4E09-84E2-A36D713D8A9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984080" y="954356"/>
                  <a:ext cx="2566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4D03E52-CB9C-4328-B4CC-678BAB9BDE89}"/>
                    </a:ext>
                  </a:extLst>
                </p14:cNvPr>
                <p14:cNvContentPartPr/>
                <p14:nvPr/>
              </p14:nvContentPartPr>
              <p14:xfrm>
                <a:off x="5361000" y="672116"/>
                <a:ext cx="138600" cy="4305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4D03E52-CB9C-4328-B4CC-678BAB9BDE8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352000" y="663116"/>
                  <a:ext cx="156240" cy="44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5AF2D6B-A981-4371-890A-523FF660877F}"/>
                    </a:ext>
                  </a:extLst>
                </p14:cNvPr>
                <p14:cNvContentPartPr/>
                <p14:nvPr/>
              </p14:nvContentPartPr>
              <p14:xfrm>
                <a:off x="5273880" y="840236"/>
                <a:ext cx="183240" cy="414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5AF2D6B-A981-4371-890A-523FF660877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265240" y="831596"/>
                  <a:ext cx="2008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0D62DB2D-0ADB-4E13-8147-33EF2F2E2FB4}"/>
                    </a:ext>
                  </a:extLst>
                </p14:cNvPr>
                <p14:cNvContentPartPr/>
                <p14:nvPr/>
              </p14:nvContentPartPr>
              <p14:xfrm>
                <a:off x="5614440" y="1036796"/>
                <a:ext cx="46440" cy="507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0D62DB2D-0ADB-4E13-8147-33EF2F2E2FB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605440" y="1027796"/>
                  <a:ext cx="640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4F717F97-BAF4-4ECB-B409-1C2394D4A1D2}"/>
                    </a:ext>
                  </a:extLst>
                </p14:cNvPr>
                <p14:cNvContentPartPr/>
                <p14:nvPr/>
              </p14:nvContentPartPr>
              <p14:xfrm>
                <a:off x="5614440" y="906836"/>
                <a:ext cx="17640" cy="100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4F717F97-BAF4-4ECB-B409-1C2394D4A1D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605440" y="897836"/>
                  <a:ext cx="35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8893CDE-72F5-4DC3-97EE-0FE64BE41949}"/>
                    </a:ext>
                  </a:extLst>
                </p14:cNvPr>
                <p14:cNvContentPartPr/>
                <p14:nvPr/>
              </p14:nvContentPartPr>
              <p14:xfrm>
                <a:off x="5860320" y="919436"/>
                <a:ext cx="159840" cy="1702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8893CDE-72F5-4DC3-97EE-0FE64BE4194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851320" y="910796"/>
                  <a:ext cx="1774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3ADED4B-BA46-4211-8A5D-3262F58526CA}"/>
                    </a:ext>
                  </a:extLst>
                </p14:cNvPr>
                <p14:cNvContentPartPr/>
                <p14:nvPr/>
              </p14:nvContentPartPr>
              <p14:xfrm>
                <a:off x="6151200" y="963356"/>
                <a:ext cx="164880" cy="1882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3ADED4B-BA46-4211-8A5D-3262F58526CA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142560" y="954356"/>
                  <a:ext cx="18252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E276695D-56DC-4795-8B55-24215295707F}"/>
              </a:ext>
            </a:extLst>
          </p:cNvPr>
          <p:cNvGrpSpPr/>
          <p:nvPr/>
        </p:nvGrpSpPr>
        <p:grpSpPr>
          <a:xfrm>
            <a:off x="6675720" y="672116"/>
            <a:ext cx="1007640" cy="503640"/>
            <a:chOff x="6675720" y="672116"/>
            <a:chExt cx="1007640" cy="50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2BDA77F-8BE3-41AB-B83F-D3E4B9E5302B}"/>
                    </a:ext>
                  </a:extLst>
                </p14:cNvPr>
                <p14:cNvContentPartPr/>
                <p14:nvPr/>
              </p14:nvContentPartPr>
              <p14:xfrm>
                <a:off x="6675720" y="950396"/>
                <a:ext cx="243360" cy="1803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2BDA77F-8BE3-41AB-B83F-D3E4B9E5302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666720" y="941396"/>
                  <a:ext cx="261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1E7A229-3B4C-4886-A9F4-5CFB0BA164F8}"/>
                    </a:ext>
                  </a:extLst>
                </p14:cNvPr>
                <p14:cNvContentPartPr/>
                <p14:nvPr/>
              </p14:nvContentPartPr>
              <p14:xfrm>
                <a:off x="6875520" y="704516"/>
                <a:ext cx="102240" cy="4298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1E7A229-3B4C-4886-A9F4-5CFB0BA164F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866880" y="695876"/>
                  <a:ext cx="119880" cy="44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1E34F4D-DD0D-4B8E-94BE-3D2EFDCF9C04}"/>
                    </a:ext>
                  </a:extLst>
                </p14:cNvPr>
                <p14:cNvContentPartPr/>
                <p14:nvPr/>
              </p14:nvContentPartPr>
              <p14:xfrm>
                <a:off x="7073160" y="997196"/>
                <a:ext cx="212400" cy="15480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1E34F4D-DD0D-4B8E-94BE-3D2EFDCF9C0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064520" y="988556"/>
                  <a:ext cx="2300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EF7B969-82A2-48C5-8EDE-962D37521DDA}"/>
                    </a:ext>
                  </a:extLst>
                </p14:cNvPr>
                <p14:cNvContentPartPr/>
                <p14:nvPr/>
              </p14:nvContentPartPr>
              <p14:xfrm>
                <a:off x="7289880" y="1080356"/>
                <a:ext cx="136800" cy="95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EF7B969-82A2-48C5-8EDE-962D37521DD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281240" y="1071356"/>
                  <a:ext cx="154440" cy="11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96EC95B-7CA3-427B-80B8-FCE47190C868}"/>
                    </a:ext>
                  </a:extLst>
                </p14:cNvPr>
                <p14:cNvContentPartPr/>
                <p14:nvPr/>
              </p14:nvContentPartPr>
              <p14:xfrm>
                <a:off x="7458000" y="672116"/>
                <a:ext cx="225360" cy="4982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96EC95B-7CA3-427B-80B8-FCE47190C86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449360" y="663116"/>
                  <a:ext cx="243000" cy="51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4761B68D-F4FD-489C-B9A8-1D910735881D}"/>
              </a:ext>
            </a:extLst>
          </p:cNvPr>
          <p:cNvGrpSpPr/>
          <p:nvPr/>
        </p:nvGrpSpPr>
        <p:grpSpPr>
          <a:xfrm>
            <a:off x="7968840" y="919796"/>
            <a:ext cx="2413800" cy="301680"/>
            <a:chOff x="7968840" y="919796"/>
            <a:chExt cx="2413800" cy="30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C8A31FB-86BE-4288-B5E0-3BA6461FA28E}"/>
                    </a:ext>
                  </a:extLst>
                </p14:cNvPr>
                <p14:cNvContentPartPr/>
                <p14:nvPr/>
              </p14:nvContentPartPr>
              <p14:xfrm>
                <a:off x="7968840" y="1025996"/>
                <a:ext cx="246960" cy="167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C8A31FB-86BE-4288-B5E0-3BA6461FA28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959840" y="1017356"/>
                  <a:ext cx="2646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82026F77-BED5-4609-A1E7-16F7B31EC9E8}"/>
                    </a:ext>
                  </a:extLst>
                </p14:cNvPr>
                <p14:cNvContentPartPr/>
                <p14:nvPr/>
              </p14:nvContentPartPr>
              <p14:xfrm>
                <a:off x="8275920" y="1019156"/>
                <a:ext cx="157680" cy="1735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82026F77-BED5-4609-A1E7-16F7B31EC9E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267280" y="1010156"/>
                  <a:ext cx="1753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C473E18-EAFC-496E-8A65-140C17C208BC}"/>
                    </a:ext>
                  </a:extLst>
                </p14:cNvPr>
                <p14:cNvContentPartPr/>
                <p14:nvPr/>
              </p14:nvContentPartPr>
              <p14:xfrm>
                <a:off x="8539440" y="1008356"/>
                <a:ext cx="335880" cy="1569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C473E18-EAFC-496E-8A65-140C17C208B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530800" y="999356"/>
                  <a:ext cx="3535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279CB28A-FA92-4E55-AB4A-8EB1C5FF2CD0}"/>
                    </a:ext>
                  </a:extLst>
                </p14:cNvPr>
                <p14:cNvContentPartPr/>
                <p14:nvPr/>
              </p14:nvContentPartPr>
              <p14:xfrm>
                <a:off x="8981880" y="919796"/>
                <a:ext cx="43200" cy="2347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279CB28A-FA92-4E55-AB4A-8EB1C5FF2CD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973240" y="910796"/>
                  <a:ext cx="6084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65A77B06-B05F-40AF-A510-8FC3B98C7885}"/>
                    </a:ext>
                  </a:extLst>
                </p14:cNvPr>
                <p14:cNvContentPartPr/>
                <p14:nvPr/>
              </p14:nvContentPartPr>
              <p14:xfrm>
                <a:off x="9187800" y="988196"/>
                <a:ext cx="348840" cy="172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65A77B06-B05F-40AF-A510-8FC3B98C788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178800" y="979556"/>
                  <a:ext cx="36648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217784F-B61F-48BF-85DD-FA761737F1CC}"/>
                    </a:ext>
                  </a:extLst>
                </p14:cNvPr>
                <p14:cNvContentPartPr/>
                <p14:nvPr/>
              </p14:nvContentPartPr>
              <p14:xfrm>
                <a:off x="9588480" y="999716"/>
                <a:ext cx="269280" cy="2217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217784F-B61F-48BF-85DD-FA761737F1C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579840" y="990716"/>
                  <a:ext cx="2869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AEA1FDB-DE6E-41D0-8BF7-3AB4E9F33373}"/>
                    </a:ext>
                  </a:extLst>
                </p14:cNvPr>
                <p14:cNvContentPartPr/>
                <p14:nvPr/>
              </p14:nvContentPartPr>
              <p14:xfrm>
                <a:off x="9904200" y="999716"/>
                <a:ext cx="251280" cy="1825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AEA1FDB-DE6E-41D0-8BF7-3AB4E9F3337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895560" y="990716"/>
                  <a:ext cx="2689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F8C7F814-BAC9-47AF-B86C-BFE093BB91E1}"/>
                    </a:ext>
                  </a:extLst>
                </p14:cNvPr>
                <p14:cNvContentPartPr/>
                <p14:nvPr/>
              </p14:nvContentPartPr>
              <p14:xfrm>
                <a:off x="10173120" y="1004756"/>
                <a:ext cx="209520" cy="1663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F8C7F814-BAC9-47AF-B86C-BFE093BB91E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164480" y="996116"/>
                  <a:ext cx="227160" cy="18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27A02A19-1DBF-44B9-A718-12F80B177051}"/>
              </a:ext>
            </a:extLst>
          </p:cNvPr>
          <p:cNvGrpSpPr/>
          <p:nvPr/>
        </p:nvGrpSpPr>
        <p:grpSpPr>
          <a:xfrm>
            <a:off x="10670280" y="944636"/>
            <a:ext cx="1041480" cy="546480"/>
            <a:chOff x="10670280" y="944636"/>
            <a:chExt cx="1041480" cy="54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579B552-CB3F-4D09-9484-B0EE5EDF6A4C}"/>
                    </a:ext>
                  </a:extLst>
                </p14:cNvPr>
                <p14:cNvContentPartPr/>
                <p14:nvPr/>
              </p14:nvContentPartPr>
              <p14:xfrm>
                <a:off x="10676040" y="1046516"/>
                <a:ext cx="43560" cy="4446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579B552-CB3F-4D09-9484-B0EE5EDF6A4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667400" y="1037516"/>
                  <a:ext cx="6120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5457C616-CE97-48F3-83B0-E06F15D0E3C2}"/>
                    </a:ext>
                  </a:extLst>
                </p14:cNvPr>
                <p14:cNvContentPartPr/>
                <p14:nvPr/>
              </p14:nvContentPartPr>
              <p14:xfrm>
                <a:off x="10670280" y="1018436"/>
                <a:ext cx="334800" cy="1476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5457C616-CE97-48F3-83B0-E06F15D0E3C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661280" y="1009796"/>
                  <a:ext cx="3524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E2438E06-1089-4F9B-85B4-76084DB4E75B}"/>
                    </a:ext>
                  </a:extLst>
                </p14:cNvPr>
                <p14:cNvContentPartPr/>
                <p14:nvPr/>
              </p14:nvContentPartPr>
              <p14:xfrm>
                <a:off x="10993200" y="1013756"/>
                <a:ext cx="252720" cy="1386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E2438E06-1089-4F9B-85B4-76084DB4E75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984560" y="1004756"/>
                  <a:ext cx="2703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259A23B1-D0C7-45E1-864E-A22604C34D4F}"/>
                    </a:ext>
                  </a:extLst>
                </p14:cNvPr>
                <p14:cNvContentPartPr/>
                <p14:nvPr/>
              </p14:nvContentPartPr>
              <p14:xfrm>
                <a:off x="11315040" y="1001516"/>
                <a:ext cx="271080" cy="1843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259A23B1-D0C7-45E1-864E-A22604C34D4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306040" y="992516"/>
                  <a:ext cx="2887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7BA1A8B5-91DE-4AB6-AE86-D4C67C7117AB}"/>
                    </a:ext>
                  </a:extLst>
                </p14:cNvPr>
                <p14:cNvContentPartPr/>
                <p14:nvPr/>
              </p14:nvContentPartPr>
              <p14:xfrm>
                <a:off x="11591160" y="944636"/>
                <a:ext cx="91800" cy="231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7BA1A8B5-91DE-4AB6-AE86-D4C67C7117A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582160" y="935636"/>
                  <a:ext cx="1094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D7DE230-5E55-4825-BB61-EC0F1066F9B8}"/>
                    </a:ext>
                  </a:extLst>
                </p14:cNvPr>
                <p14:cNvContentPartPr/>
                <p14:nvPr/>
              </p14:nvContentPartPr>
              <p14:xfrm>
                <a:off x="11611680" y="1303196"/>
                <a:ext cx="100080" cy="133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D7DE230-5E55-4825-BB61-EC0F1066F9B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602680" y="1294196"/>
                  <a:ext cx="1177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787A3C00-63FF-4401-8EC7-F45549FD0A55}"/>
                    </a:ext>
                  </a:extLst>
                </p14:cNvPr>
                <p14:cNvContentPartPr/>
                <p14:nvPr/>
              </p14:nvContentPartPr>
              <p14:xfrm>
                <a:off x="11606640" y="1418756"/>
                <a:ext cx="76680" cy="118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787A3C00-63FF-4401-8EC7-F45549FD0A5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1597640" y="1410116"/>
                  <a:ext cx="94320" cy="2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15D8BA2F-21A2-410B-A3A4-7C3012B6F179}"/>
              </a:ext>
            </a:extLst>
          </p:cNvPr>
          <p:cNvGrpSpPr/>
          <p:nvPr/>
        </p:nvGrpSpPr>
        <p:grpSpPr>
          <a:xfrm>
            <a:off x="165840" y="1410476"/>
            <a:ext cx="1042200" cy="410400"/>
            <a:chOff x="165840" y="1410476"/>
            <a:chExt cx="104220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32C05C7B-B26B-45B0-993C-9504D1035788}"/>
                    </a:ext>
                  </a:extLst>
                </p14:cNvPr>
                <p14:cNvContentPartPr/>
                <p14:nvPr/>
              </p14:nvContentPartPr>
              <p14:xfrm>
                <a:off x="238200" y="1410476"/>
                <a:ext cx="142920" cy="4104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32C05C7B-B26B-45B0-993C-9504D103578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29200" y="1401836"/>
                  <a:ext cx="160560" cy="42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8CAE4940-5D80-47FC-AB3B-8EB594113241}"/>
                    </a:ext>
                  </a:extLst>
                </p14:cNvPr>
                <p14:cNvContentPartPr/>
                <p14:nvPr/>
              </p14:nvContentPartPr>
              <p14:xfrm>
                <a:off x="165840" y="1562756"/>
                <a:ext cx="131040" cy="226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8CAE4940-5D80-47FC-AB3B-8EB59411324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56840" y="1554116"/>
                  <a:ext cx="1486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AB7E84E-19B3-4D2C-A052-5A7A3E87BA77}"/>
                    </a:ext>
                  </a:extLst>
                </p14:cNvPr>
                <p14:cNvContentPartPr/>
                <p14:nvPr/>
              </p14:nvContentPartPr>
              <p14:xfrm>
                <a:off x="467160" y="1700996"/>
                <a:ext cx="57960" cy="93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AB7E84E-19B3-4D2C-A052-5A7A3E87BA7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58160" y="1692356"/>
                  <a:ext cx="756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E4923CF-3C00-41A6-A1A8-78956EB5949B}"/>
                    </a:ext>
                  </a:extLst>
                </p14:cNvPr>
                <p14:cNvContentPartPr/>
                <p14:nvPr/>
              </p14:nvContentPartPr>
              <p14:xfrm>
                <a:off x="508200" y="1612076"/>
                <a:ext cx="8640" cy="86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E4923CF-3C00-41A6-A1A8-78956EB5949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99200" y="1603436"/>
                  <a:ext cx="262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2898FAE6-FAF1-429B-93CF-798868874C59}"/>
                    </a:ext>
                  </a:extLst>
                </p14:cNvPr>
                <p14:cNvContentPartPr/>
                <p14:nvPr/>
              </p14:nvContentPartPr>
              <p14:xfrm>
                <a:off x="689280" y="1592276"/>
                <a:ext cx="220680" cy="1789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2898FAE6-FAF1-429B-93CF-798868874C5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80280" y="1583276"/>
                  <a:ext cx="2383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AC8C26D1-D74A-4072-8288-7E111F96F252}"/>
                    </a:ext>
                  </a:extLst>
                </p14:cNvPr>
                <p14:cNvContentPartPr/>
                <p14:nvPr/>
              </p14:nvContentPartPr>
              <p14:xfrm>
                <a:off x="969000" y="1629356"/>
                <a:ext cx="239040" cy="1562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AC8C26D1-D74A-4072-8288-7E111F96F25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60000" y="1620716"/>
                  <a:ext cx="25668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900E17A6-68DB-475D-8DB3-0524C9F071E2}"/>
              </a:ext>
            </a:extLst>
          </p:cNvPr>
          <p:cNvGrpSpPr/>
          <p:nvPr/>
        </p:nvGrpSpPr>
        <p:grpSpPr>
          <a:xfrm>
            <a:off x="1554360" y="1352156"/>
            <a:ext cx="1359720" cy="476640"/>
            <a:chOff x="1554360" y="1352156"/>
            <a:chExt cx="1359720" cy="47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B03C8597-F2BA-4D52-B48A-6BAE022BFF64}"/>
                    </a:ext>
                  </a:extLst>
                </p14:cNvPr>
                <p14:cNvContentPartPr/>
                <p14:nvPr/>
              </p14:nvContentPartPr>
              <p14:xfrm>
                <a:off x="1554360" y="1603796"/>
                <a:ext cx="206640" cy="1562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B03C8597-F2BA-4D52-B48A-6BAE022BFF6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545720" y="1595156"/>
                  <a:ext cx="2242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70E1F98-2310-4C7A-9261-D32F51CFBE25}"/>
                    </a:ext>
                  </a:extLst>
                </p14:cNvPr>
                <p14:cNvContentPartPr/>
                <p14:nvPr/>
              </p14:nvContentPartPr>
              <p14:xfrm>
                <a:off x="1718880" y="1352156"/>
                <a:ext cx="113760" cy="4136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70E1F98-2310-4C7A-9261-D32F51CFBE2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709880" y="1343156"/>
                  <a:ext cx="13140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591AF71A-2743-4454-9B39-B8597A4883A8}"/>
                    </a:ext>
                  </a:extLst>
                </p14:cNvPr>
                <p14:cNvContentPartPr/>
                <p14:nvPr/>
              </p14:nvContentPartPr>
              <p14:xfrm>
                <a:off x="1930200" y="1652396"/>
                <a:ext cx="157680" cy="176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591AF71A-2743-4454-9B39-B8597A4883A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921200" y="1643396"/>
                  <a:ext cx="1753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EFC326A-A55F-41AA-A8B3-EB3024433319}"/>
                    </a:ext>
                  </a:extLst>
                </p14:cNvPr>
                <p14:cNvContentPartPr/>
                <p14:nvPr/>
              </p14:nvContentPartPr>
              <p14:xfrm>
                <a:off x="2165640" y="1464116"/>
                <a:ext cx="748440" cy="3330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EFC326A-A55F-41AA-A8B3-EB302443331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156640" y="1455476"/>
                  <a:ext cx="766080" cy="35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6C889DFD-F8C4-455D-989B-46E5203ED557}"/>
              </a:ext>
            </a:extLst>
          </p:cNvPr>
          <p:cNvGrpSpPr/>
          <p:nvPr/>
        </p:nvGrpSpPr>
        <p:grpSpPr>
          <a:xfrm>
            <a:off x="3249240" y="1655636"/>
            <a:ext cx="299880" cy="234720"/>
            <a:chOff x="3249240" y="1655636"/>
            <a:chExt cx="299880" cy="23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06F36903-D742-412D-940E-78FB6A5F8F73}"/>
                    </a:ext>
                  </a:extLst>
                </p14:cNvPr>
                <p14:cNvContentPartPr/>
                <p14:nvPr/>
              </p14:nvContentPartPr>
              <p14:xfrm>
                <a:off x="3315120" y="1655636"/>
                <a:ext cx="234000" cy="1854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06F36903-D742-412D-940E-78FB6A5F8F7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306120" y="1646996"/>
                  <a:ext cx="2516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4A0DF94-D6DE-43C6-B8D8-1B8400F01B99}"/>
                    </a:ext>
                  </a:extLst>
                </p14:cNvPr>
                <p14:cNvContentPartPr/>
                <p14:nvPr/>
              </p14:nvContentPartPr>
              <p14:xfrm>
                <a:off x="3249240" y="1672916"/>
                <a:ext cx="272880" cy="2174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4A0DF94-D6DE-43C6-B8D8-1B8400F01B9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240240" y="1664276"/>
                  <a:ext cx="290520" cy="23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412D59EC-7BE4-4434-840E-F1DD813E7160}"/>
              </a:ext>
            </a:extLst>
          </p:cNvPr>
          <p:cNvGrpSpPr/>
          <p:nvPr/>
        </p:nvGrpSpPr>
        <p:grpSpPr>
          <a:xfrm>
            <a:off x="4408080" y="1294556"/>
            <a:ext cx="794520" cy="607320"/>
            <a:chOff x="4408080" y="1294556"/>
            <a:chExt cx="794520" cy="60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A7A4A78-4446-49D9-9619-5C9756FF761F}"/>
                    </a:ext>
                  </a:extLst>
                </p14:cNvPr>
                <p14:cNvContentPartPr/>
                <p14:nvPr/>
              </p14:nvContentPartPr>
              <p14:xfrm>
                <a:off x="4408080" y="1294556"/>
                <a:ext cx="223560" cy="6073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A7A4A78-4446-49D9-9619-5C9756FF761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403760" y="1290236"/>
                  <a:ext cx="232200" cy="61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405B2BFF-14C4-40C8-923E-1A58208F6036}"/>
                    </a:ext>
                  </a:extLst>
                </p14:cNvPr>
                <p14:cNvContentPartPr/>
                <p14:nvPr/>
              </p14:nvContentPartPr>
              <p14:xfrm>
                <a:off x="4801560" y="1631876"/>
                <a:ext cx="33120" cy="1188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405B2BFF-14C4-40C8-923E-1A58208F603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797240" y="1627556"/>
                  <a:ext cx="417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EC15DE3A-BB8E-4D82-AF2C-11B76429B70D}"/>
                    </a:ext>
                  </a:extLst>
                </p14:cNvPr>
                <p14:cNvContentPartPr/>
                <p14:nvPr/>
              </p14:nvContentPartPr>
              <p14:xfrm>
                <a:off x="4838640" y="1503356"/>
                <a:ext cx="15840" cy="6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EC15DE3A-BB8E-4D82-AF2C-11B76429B70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834320" y="1499036"/>
                  <a:ext cx="244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2DB0E985-5087-4DCB-94EE-011841EB893D}"/>
                    </a:ext>
                  </a:extLst>
                </p14:cNvPr>
                <p14:cNvContentPartPr/>
                <p14:nvPr/>
              </p14:nvContentPartPr>
              <p14:xfrm>
                <a:off x="5012160" y="1338476"/>
                <a:ext cx="190440" cy="4190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2DB0E985-5087-4DCB-94EE-011841EB893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007840" y="1334156"/>
                  <a:ext cx="199080" cy="42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2F82466F-A2B2-4869-BD99-D5F155C5686D}"/>
              </a:ext>
            </a:extLst>
          </p:cNvPr>
          <p:cNvGrpSpPr/>
          <p:nvPr/>
        </p:nvGrpSpPr>
        <p:grpSpPr>
          <a:xfrm>
            <a:off x="5485920" y="1541156"/>
            <a:ext cx="1101960" cy="188280"/>
            <a:chOff x="5485920" y="1541156"/>
            <a:chExt cx="1101960" cy="18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9D1D54DD-840E-47E1-BF86-C99B1B6D359D}"/>
                    </a:ext>
                  </a:extLst>
                </p14:cNvPr>
                <p14:cNvContentPartPr/>
                <p14:nvPr/>
              </p14:nvContentPartPr>
              <p14:xfrm>
                <a:off x="5485920" y="1556636"/>
                <a:ext cx="349560" cy="1569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9D1D54DD-840E-47E1-BF86-C99B1B6D359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481600" y="1552316"/>
                  <a:ext cx="3582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1C328B0-511B-4BCF-AF28-115CD0698A2C}"/>
                    </a:ext>
                  </a:extLst>
                </p14:cNvPr>
                <p14:cNvContentPartPr/>
                <p14:nvPr/>
              </p14:nvContentPartPr>
              <p14:xfrm>
                <a:off x="5935920" y="1544756"/>
                <a:ext cx="278640" cy="1368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1C328B0-511B-4BCF-AF28-115CD0698A2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931600" y="1540436"/>
                  <a:ext cx="2872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C58F5563-3A2A-4529-AE29-E66FB81643DD}"/>
                    </a:ext>
                  </a:extLst>
                </p14:cNvPr>
                <p14:cNvContentPartPr/>
                <p14:nvPr/>
              </p14:nvContentPartPr>
              <p14:xfrm>
                <a:off x="6339480" y="1541156"/>
                <a:ext cx="248400" cy="1882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C58F5563-3A2A-4529-AE29-E66FB81643D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335160" y="1536836"/>
                  <a:ext cx="25704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543AB4AF-F64A-4B71-9E59-F465BB0FD73C}"/>
              </a:ext>
            </a:extLst>
          </p:cNvPr>
          <p:cNvGrpSpPr/>
          <p:nvPr/>
        </p:nvGrpSpPr>
        <p:grpSpPr>
          <a:xfrm>
            <a:off x="6906480" y="1288796"/>
            <a:ext cx="2727720" cy="445320"/>
            <a:chOff x="6906480" y="1288796"/>
            <a:chExt cx="272772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D3866B00-F154-4F60-8552-18EE9A1834D4}"/>
                    </a:ext>
                  </a:extLst>
                </p14:cNvPr>
                <p14:cNvContentPartPr/>
                <p14:nvPr/>
              </p14:nvContentPartPr>
              <p14:xfrm>
                <a:off x="6916920" y="1620356"/>
                <a:ext cx="68040" cy="1080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D3866B00-F154-4F60-8552-18EE9A1834D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912600" y="1616036"/>
                  <a:ext cx="766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AEEA7CB7-FAC6-4DA1-881F-F7D171F0109B}"/>
                    </a:ext>
                  </a:extLst>
                </p14:cNvPr>
                <p14:cNvContentPartPr/>
                <p14:nvPr/>
              </p14:nvContentPartPr>
              <p14:xfrm>
                <a:off x="6906480" y="1504796"/>
                <a:ext cx="29160" cy="219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AEEA7CB7-FAC6-4DA1-881F-F7D171F0109B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902160" y="1500476"/>
                  <a:ext cx="378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0E41425A-3C91-4652-A545-4E91DB612CEB}"/>
                    </a:ext>
                  </a:extLst>
                </p14:cNvPr>
                <p14:cNvContentPartPr/>
                <p14:nvPr/>
              </p14:nvContentPartPr>
              <p14:xfrm>
                <a:off x="7099080" y="1541876"/>
                <a:ext cx="214200" cy="1670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0E41425A-3C91-4652-A545-4E91DB612CE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094760" y="1537556"/>
                  <a:ext cx="2228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D2AC90A4-A0BF-4203-B70A-CC9A81DCCC92}"/>
                    </a:ext>
                  </a:extLst>
                </p14:cNvPr>
                <p14:cNvContentPartPr/>
                <p14:nvPr/>
              </p14:nvContentPartPr>
              <p14:xfrm>
                <a:off x="7460160" y="1288796"/>
                <a:ext cx="112320" cy="4129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D2AC90A4-A0BF-4203-B70A-CC9A81DCCC9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455840" y="1284476"/>
                  <a:ext cx="120960" cy="42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78A1C9D0-6AB5-4E3D-B489-06DB350A0D9A}"/>
                    </a:ext>
                  </a:extLst>
                </p14:cNvPr>
                <p14:cNvContentPartPr/>
                <p14:nvPr/>
              </p14:nvContentPartPr>
              <p14:xfrm>
                <a:off x="7351800" y="1431716"/>
                <a:ext cx="230040" cy="158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78A1C9D0-6AB5-4E3D-B489-06DB350A0D9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347480" y="1427396"/>
                  <a:ext cx="238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EAB799D-A594-4652-9B22-0A2EDADACD43}"/>
                    </a:ext>
                  </a:extLst>
                </p14:cNvPr>
                <p14:cNvContentPartPr/>
                <p14:nvPr/>
              </p14:nvContentPartPr>
              <p14:xfrm>
                <a:off x="7641240" y="1546556"/>
                <a:ext cx="147600" cy="1875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EAB799D-A594-4652-9B22-0A2EDADACD4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636920" y="1542236"/>
                  <a:ext cx="15624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0BA8426-9AFB-444E-9470-531AB091CBA3}"/>
                    </a:ext>
                  </a:extLst>
                </p14:cNvPr>
                <p14:cNvContentPartPr/>
                <p14:nvPr/>
              </p14:nvContentPartPr>
              <p14:xfrm>
                <a:off x="7868400" y="1509116"/>
                <a:ext cx="225000" cy="1861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0BA8426-9AFB-444E-9470-531AB091CBA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864080" y="1504796"/>
                  <a:ext cx="2336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4A94BD7-983C-4341-84E3-89F71CBA6F8D}"/>
                    </a:ext>
                  </a:extLst>
                </p14:cNvPr>
                <p14:cNvContentPartPr/>
                <p14:nvPr/>
              </p14:nvContentPartPr>
              <p14:xfrm>
                <a:off x="8251080" y="1414436"/>
                <a:ext cx="213480" cy="2617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4A94BD7-983C-4341-84E3-89F71CBA6F8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246760" y="1410116"/>
                  <a:ext cx="22212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17FB12FE-8AE8-4086-92D2-65B53578EB2A}"/>
                    </a:ext>
                  </a:extLst>
                </p14:cNvPr>
                <p14:cNvContentPartPr/>
                <p14:nvPr/>
              </p14:nvContentPartPr>
              <p14:xfrm>
                <a:off x="8520000" y="1493636"/>
                <a:ext cx="213840" cy="1828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17FB12FE-8AE8-4086-92D2-65B53578EB2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515680" y="1489316"/>
                  <a:ext cx="2224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C31C1683-7EEA-4C3C-8A8C-0AE8B05EDED7}"/>
                    </a:ext>
                  </a:extLst>
                </p14:cNvPr>
                <p14:cNvContentPartPr/>
                <p14:nvPr/>
              </p14:nvContentPartPr>
              <p14:xfrm>
                <a:off x="8706120" y="1544396"/>
                <a:ext cx="115560" cy="1148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C31C1683-7EEA-4C3C-8A8C-0AE8B05EDED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701800" y="1540076"/>
                  <a:ext cx="1242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DF150120-EBE3-4703-8FCE-5F160803C38E}"/>
                    </a:ext>
                  </a:extLst>
                </p14:cNvPr>
                <p14:cNvContentPartPr/>
                <p14:nvPr/>
              </p14:nvContentPartPr>
              <p14:xfrm>
                <a:off x="8901960" y="1361516"/>
                <a:ext cx="732240" cy="3448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DF150120-EBE3-4703-8FCE-5F160803C38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897640" y="1357196"/>
                  <a:ext cx="740880" cy="35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BA396E95-3BA0-44D8-99DE-9E6A77804CD4}"/>
              </a:ext>
            </a:extLst>
          </p:cNvPr>
          <p:cNvGrpSpPr/>
          <p:nvPr/>
        </p:nvGrpSpPr>
        <p:grpSpPr>
          <a:xfrm>
            <a:off x="10692960" y="1300316"/>
            <a:ext cx="469800" cy="477360"/>
            <a:chOff x="10692960" y="1300316"/>
            <a:chExt cx="469800" cy="47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26559A74-C8D2-4CE2-82BA-498120C29D96}"/>
                    </a:ext>
                  </a:extLst>
                </p14:cNvPr>
                <p14:cNvContentPartPr/>
                <p14:nvPr/>
              </p14:nvContentPartPr>
              <p14:xfrm>
                <a:off x="10692960" y="1603076"/>
                <a:ext cx="262800" cy="1339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26559A74-C8D2-4CE2-82BA-498120C29D9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688640" y="1598756"/>
                  <a:ext cx="2714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990273F-F0F8-499E-BB91-07C2AC5EBFC7}"/>
                    </a:ext>
                  </a:extLst>
                </p14:cNvPr>
                <p14:cNvContentPartPr/>
                <p14:nvPr/>
              </p14:nvContentPartPr>
              <p14:xfrm>
                <a:off x="10961520" y="1300316"/>
                <a:ext cx="19080" cy="4201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990273F-F0F8-499E-BB91-07C2AC5EBFC7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957200" y="1295996"/>
                  <a:ext cx="2772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F45CF5C-2F68-49BE-A180-C37FE94042C8}"/>
                    </a:ext>
                  </a:extLst>
                </p14:cNvPr>
                <p14:cNvContentPartPr/>
                <p14:nvPr/>
              </p14:nvContentPartPr>
              <p14:xfrm>
                <a:off x="11024880" y="1580396"/>
                <a:ext cx="137880" cy="1972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F45CF5C-2F68-49BE-A180-C37FE94042C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020560" y="1576076"/>
                  <a:ext cx="14652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7F0DE813-FF32-4047-8879-2880BB445F8E}"/>
              </a:ext>
            </a:extLst>
          </p:cNvPr>
          <p:cNvGrpSpPr/>
          <p:nvPr/>
        </p:nvGrpSpPr>
        <p:grpSpPr>
          <a:xfrm>
            <a:off x="11027400" y="1908716"/>
            <a:ext cx="85320" cy="110520"/>
            <a:chOff x="11027400" y="1908716"/>
            <a:chExt cx="85320" cy="11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8A278E1-1D65-42FE-A684-428A8CEED760}"/>
                    </a:ext>
                  </a:extLst>
                </p14:cNvPr>
                <p14:cNvContentPartPr/>
                <p14:nvPr/>
              </p14:nvContentPartPr>
              <p14:xfrm>
                <a:off x="11027400" y="1908716"/>
                <a:ext cx="85320" cy="43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8A278E1-1D65-42FE-A684-428A8CEED76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023080" y="1904396"/>
                  <a:ext cx="9396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D496EB60-E7CD-4F3C-B3CB-2773DED0ABB7}"/>
                    </a:ext>
                  </a:extLst>
                </p14:cNvPr>
                <p14:cNvContentPartPr/>
                <p14:nvPr/>
              </p14:nvContentPartPr>
              <p14:xfrm>
                <a:off x="11039640" y="2000156"/>
                <a:ext cx="69480" cy="190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D496EB60-E7CD-4F3C-B3CB-2773DED0ABB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035320" y="1995836"/>
                  <a:ext cx="7812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D93083CA-A7B3-4446-A1DB-E4BB4B2525E1}"/>
              </a:ext>
            </a:extLst>
          </p:cNvPr>
          <p:cNvGrpSpPr/>
          <p:nvPr/>
        </p:nvGrpSpPr>
        <p:grpSpPr>
          <a:xfrm>
            <a:off x="115080" y="1984316"/>
            <a:ext cx="2268720" cy="946800"/>
            <a:chOff x="115080" y="1984316"/>
            <a:chExt cx="2268720" cy="94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A03B1F80-F1F9-4370-A36E-59E03D793E1C}"/>
                    </a:ext>
                  </a:extLst>
                </p14:cNvPr>
                <p14:cNvContentPartPr/>
                <p14:nvPr/>
              </p14:nvContentPartPr>
              <p14:xfrm>
                <a:off x="208680" y="1984316"/>
                <a:ext cx="304560" cy="9468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A03B1F80-F1F9-4370-A36E-59E03D793E1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04360" y="1979996"/>
                  <a:ext cx="313200" cy="9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E949E2A1-CDC2-40F6-8601-F74AA5424937}"/>
                    </a:ext>
                  </a:extLst>
                </p14:cNvPr>
                <p14:cNvContentPartPr/>
                <p14:nvPr/>
              </p14:nvContentPartPr>
              <p14:xfrm>
                <a:off x="115080" y="2422076"/>
                <a:ext cx="188640" cy="273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E949E2A1-CDC2-40F6-8601-F74AA542493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0760" y="2417756"/>
                  <a:ext cx="1972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05EB0D22-D9E7-4796-A9F1-848FBFAA9CFF}"/>
                    </a:ext>
                  </a:extLst>
                </p14:cNvPr>
                <p14:cNvContentPartPr/>
                <p14:nvPr/>
              </p14:nvContentPartPr>
              <p14:xfrm>
                <a:off x="435120" y="2247116"/>
                <a:ext cx="34200" cy="2160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05EB0D22-D9E7-4796-A9F1-848FBFAA9CF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30800" y="2242796"/>
                  <a:ext cx="428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6A9175DB-F33E-47AA-A6CA-2EF030F702B4}"/>
                    </a:ext>
                  </a:extLst>
                </p14:cNvPr>
                <p14:cNvContentPartPr/>
                <p14:nvPr/>
              </p14:nvContentPartPr>
              <p14:xfrm>
                <a:off x="605400" y="2331356"/>
                <a:ext cx="226080" cy="1494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6A9175DB-F33E-47AA-A6CA-2EF030F702B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01080" y="2327036"/>
                  <a:ext cx="2347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AF6C786-122F-4F47-81E3-75BA87A56590}"/>
                    </a:ext>
                  </a:extLst>
                </p14:cNvPr>
                <p14:cNvContentPartPr/>
                <p14:nvPr/>
              </p14:nvContentPartPr>
              <p14:xfrm>
                <a:off x="929760" y="2361236"/>
                <a:ext cx="37440" cy="997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AF6C786-122F-4F47-81E3-75BA87A56590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25440" y="2356916"/>
                  <a:ext cx="460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A3D8564-A0DB-4D50-BA56-AD6A91BA19CC}"/>
                    </a:ext>
                  </a:extLst>
                </p14:cNvPr>
                <p14:cNvContentPartPr/>
                <p14:nvPr/>
              </p14:nvContentPartPr>
              <p14:xfrm>
                <a:off x="953520" y="2260076"/>
                <a:ext cx="15840" cy="18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A3D8564-A0DB-4D50-BA56-AD6A91BA19C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49200" y="2255756"/>
                  <a:ext cx="244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86A9A8DE-5150-4D64-BE4F-BD781E41CF9D}"/>
                    </a:ext>
                  </a:extLst>
                </p14:cNvPr>
                <p14:cNvContentPartPr/>
                <p14:nvPr/>
              </p14:nvContentPartPr>
              <p14:xfrm>
                <a:off x="1146480" y="2260436"/>
                <a:ext cx="214920" cy="2527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86A9A8DE-5150-4D64-BE4F-BD781E41CF9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42160" y="2256116"/>
                  <a:ext cx="2235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9645B64-3FC0-402B-8107-9F21FCF73556}"/>
                    </a:ext>
                  </a:extLst>
                </p14:cNvPr>
                <p14:cNvContentPartPr/>
                <p14:nvPr/>
              </p14:nvContentPartPr>
              <p14:xfrm>
                <a:off x="1178880" y="2390036"/>
                <a:ext cx="142560" cy="14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9645B64-3FC0-402B-8107-9F21FCF7355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174560" y="2385716"/>
                  <a:ext cx="1512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EBC4497C-E597-49F7-BC28-C8E2E0C73E7C}"/>
                    </a:ext>
                  </a:extLst>
                </p14:cNvPr>
                <p14:cNvContentPartPr/>
                <p14:nvPr/>
              </p14:nvContentPartPr>
              <p14:xfrm>
                <a:off x="1476240" y="2261156"/>
                <a:ext cx="36360" cy="2192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EBC4497C-E597-49F7-BC28-C8E2E0C73E7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471920" y="2256836"/>
                  <a:ext cx="450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FAD4CE6B-298A-4A25-86DE-6AA128D2ABB6}"/>
                    </a:ext>
                  </a:extLst>
                </p14:cNvPr>
                <p14:cNvContentPartPr/>
                <p14:nvPr/>
              </p14:nvContentPartPr>
              <p14:xfrm>
                <a:off x="1624200" y="2283476"/>
                <a:ext cx="253800" cy="1774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FAD4CE6B-298A-4A25-86DE-6AA128D2ABB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619880" y="2279156"/>
                  <a:ext cx="2624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2AD9419-AE6C-43DA-853A-0DE8128781B1}"/>
                    </a:ext>
                  </a:extLst>
                </p14:cNvPr>
                <p14:cNvContentPartPr/>
                <p14:nvPr/>
              </p14:nvContentPartPr>
              <p14:xfrm>
                <a:off x="1931640" y="2271956"/>
                <a:ext cx="237240" cy="1886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2AD9419-AE6C-43DA-853A-0DE8128781B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927320" y="2267636"/>
                  <a:ext cx="2458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5160505F-0DE6-4982-B06F-DBCF9AD36D53}"/>
                    </a:ext>
                  </a:extLst>
                </p14:cNvPr>
                <p14:cNvContentPartPr/>
                <p14:nvPr/>
              </p14:nvContentPartPr>
              <p14:xfrm>
                <a:off x="2204160" y="2269436"/>
                <a:ext cx="179640" cy="2070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5160505F-0DE6-4982-B06F-DBCF9AD36D5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199840" y="2265116"/>
                  <a:ext cx="188280" cy="21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CD4EE55E-C6C0-4EC7-A72C-A1E035817B7E}"/>
              </a:ext>
            </a:extLst>
          </p:cNvPr>
          <p:cNvGrpSpPr/>
          <p:nvPr/>
        </p:nvGrpSpPr>
        <p:grpSpPr>
          <a:xfrm>
            <a:off x="2740920" y="2120396"/>
            <a:ext cx="1147320" cy="746640"/>
            <a:chOff x="2740920" y="2120396"/>
            <a:chExt cx="1147320" cy="74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B781BFB9-E59F-4D9F-B4FC-AB7ADAFC0D5E}"/>
                    </a:ext>
                  </a:extLst>
                </p14:cNvPr>
                <p14:cNvContentPartPr/>
                <p14:nvPr/>
              </p14:nvContentPartPr>
              <p14:xfrm>
                <a:off x="2823720" y="2339996"/>
                <a:ext cx="105480" cy="5270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B781BFB9-E59F-4D9F-B4FC-AB7ADAFC0D5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819400" y="2335676"/>
                  <a:ext cx="11412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7C2E48BA-0969-46E5-8E7C-D660F2DA3101}"/>
                    </a:ext>
                  </a:extLst>
                </p14:cNvPr>
                <p14:cNvContentPartPr/>
                <p14:nvPr/>
              </p14:nvContentPartPr>
              <p14:xfrm>
                <a:off x="2740920" y="2300036"/>
                <a:ext cx="366840" cy="2008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7C2E48BA-0969-46E5-8E7C-D660F2DA310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736600" y="2295716"/>
                  <a:ext cx="3754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2312BEAD-86D0-49A1-A251-64FD87AC1045}"/>
                    </a:ext>
                  </a:extLst>
                </p14:cNvPr>
                <p14:cNvContentPartPr/>
                <p14:nvPr/>
              </p14:nvContentPartPr>
              <p14:xfrm>
                <a:off x="3154200" y="2311196"/>
                <a:ext cx="354600" cy="1670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2312BEAD-86D0-49A1-A251-64FD87AC104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149880" y="2306876"/>
                  <a:ext cx="3632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FE04A1CE-585B-4A5D-AB0B-E2BCE44F48D4}"/>
                    </a:ext>
                  </a:extLst>
                </p14:cNvPr>
                <p14:cNvContentPartPr/>
                <p14:nvPr/>
              </p14:nvContentPartPr>
              <p14:xfrm>
                <a:off x="3576120" y="2298596"/>
                <a:ext cx="240840" cy="173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FE04A1CE-585B-4A5D-AB0B-E2BCE44F48D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571800" y="2294276"/>
                  <a:ext cx="2494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E52BA06D-C6E9-44E6-BECD-3869513289E0}"/>
                    </a:ext>
                  </a:extLst>
                </p14:cNvPr>
                <p14:cNvContentPartPr/>
                <p14:nvPr/>
              </p14:nvContentPartPr>
              <p14:xfrm>
                <a:off x="3706800" y="2120396"/>
                <a:ext cx="181440" cy="745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E52BA06D-C6E9-44E6-BECD-3869513289E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702480" y="2116076"/>
                  <a:ext cx="190080" cy="8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596DA68B-9CB3-4832-9D56-F6A760F78B39}"/>
              </a:ext>
            </a:extLst>
          </p:cNvPr>
          <p:cNvGrpSpPr/>
          <p:nvPr/>
        </p:nvGrpSpPr>
        <p:grpSpPr>
          <a:xfrm>
            <a:off x="4299720" y="1911236"/>
            <a:ext cx="2689560" cy="537480"/>
            <a:chOff x="4299720" y="1911236"/>
            <a:chExt cx="268956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1D1246FD-4241-4028-B721-8251C62FB5B3}"/>
                    </a:ext>
                  </a:extLst>
                </p14:cNvPr>
                <p14:cNvContentPartPr/>
                <p14:nvPr/>
              </p14:nvContentPartPr>
              <p14:xfrm>
                <a:off x="4299720" y="2195636"/>
                <a:ext cx="243360" cy="2530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1D1246FD-4241-4028-B721-8251C62FB5B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295400" y="2191316"/>
                  <a:ext cx="2520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20F7A6CE-0DCC-4C79-92F5-FDD47D84AFA6}"/>
                    </a:ext>
                  </a:extLst>
                </p14:cNvPr>
                <p14:cNvContentPartPr/>
                <p14:nvPr/>
              </p14:nvContentPartPr>
              <p14:xfrm>
                <a:off x="4597800" y="2245316"/>
                <a:ext cx="350280" cy="182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20F7A6CE-0DCC-4C79-92F5-FDD47D84AFA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593480" y="2240996"/>
                  <a:ext cx="3589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952120C-1560-4C5D-BBE0-6FD54BF47238}"/>
                    </a:ext>
                  </a:extLst>
                </p14:cNvPr>
                <p14:cNvContentPartPr/>
                <p14:nvPr/>
              </p14:nvContentPartPr>
              <p14:xfrm>
                <a:off x="5076240" y="2228756"/>
                <a:ext cx="418320" cy="1868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952120C-1560-4C5D-BBE0-6FD54BF4723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071920" y="2224436"/>
                  <a:ext cx="4269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AF558EF8-9CEE-4D9D-A24E-29CDE33490CA}"/>
                    </a:ext>
                  </a:extLst>
                </p14:cNvPr>
                <p14:cNvContentPartPr/>
                <p14:nvPr/>
              </p14:nvContentPartPr>
              <p14:xfrm>
                <a:off x="5411400" y="2193476"/>
                <a:ext cx="20160" cy="61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AF558EF8-9CEE-4D9D-A24E-29CDE33490C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407080" y="2189156"/>
                  <a:ext cx="28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20BD41E-CF9E-49E0-90AA-F358BDBCE5D8}"/>
                    </a:ext>
                  </a:extLst>
                </p14:cNvPr>
                <p14:cNvContentPartPr/>
                <p14:nvPr/>
              </p14:nvContentPartPr>
              <p14:xfrm>
                <a:off x="5575560" y="2245676"/>
                <a:ext cx="345600" cy="189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20BD41E-CF9E-49E0-90AA-F358BDBCE5D8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571240" y="2241356"/>
                  <a:ext cx="3542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47A61D05-C89F-46CB-861E-EC37D4471847}"/>
                    </a:ext>
                  </a:extLst>
                </p14:cNvPr>
                <p14:cNvContentPartPr/>
                <p14:nvPr/>
              </p14:nvContentPartPr>
              <p14:xfrm>
                <a:off x="5980560" y="2228756"/>
                <a:ext cx="287640" cy="152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47A61D05-C89F-46CB-861E-EC37D447184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976240" y="2224436"/>
                  <a:ext cx="2962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ED280162-D9F3-4EB3-927D-2EEF32A7AA8F}"/>
                    </a:ext>
                  </a:extLst>
                </p14:cNvPr>
                <p14:cNvContentPartPr/>
                <p14:nvPr/>
              </p14:nvContentPartPr>
              <p14:xfrm>
                <a:off x="6347760" y="2208596"/>
                <a:ext cx="168120" cy="1890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ED280162-D9F3-4EB3-927D-2EEF32A7AA8F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343440" y="2204276"/>
                  <a:ext cx="17676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50A02850-D578-4ADD-9119-BA36AC397C68}"/>
                    </a:ext>
                  </a:extLst>
                </p14:cNvPr>
                <p14:cNvContentPartPr/>
                <p14:nvPr/>
              </p14:nvContentPartPr>
              <p14:xfrm>
                <a:off x="6632160" y="1911236"/>
                <a:ext cx="181440" cy="5122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50A02850-D578-4ADD-9119-BA36AC397C6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627840" y="1906916"/>
                  <a:ext cx="190080" cy="52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5F7AA37D-B8C9-41CB-86F3-9EA79AC59A54}"/>
                    </a:ext>
                  </a:extLst>
                </p14:cNvPr>
                <p14:cNvContentPartPr/>
                <p14:nvPr/>
              </p14:nvContentPartPr>
              <p14:xfrm>
                <a:off x="6972360" y="2409116"/>
                <a:ext cx="16920" cy="93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5F7AA37D-B8C9-41CB-86F3-9EA79AC59A5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968040" y="2404796"/>
                  <a:ext cx="2556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4BB7899C-D383-4197-95A8-2EE0FB09B8D3}"/>
              </a:ext>
            </a:extLst>
          </p:cNvPr>
          <p:cNvGrpSpPr/>
          <p:nvPr/>
        </p:nvGrpSpPr>
        <p:grpSpPr>
          <a:xfrm>
            <a:off x="7314360" y="1866236"/>
            <a:ext cx="340560" cy="452880"/>
            <a:chOff x="7314360" y="1866236"/>
            <a:chExt cx="340560" cy="45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194C24F7-7F0C-47D8-98B2-CFD4D95D37E7}"/>
                    </a:ext>
                  </a:extLst>
                </p14:cNvPr>
                <p14:cNvContentPartPr/>
                <p14:nvPr/>
              </p14:nvContentPartPr>
              <p14:xfrm>
                <a:off x="7314360" y="1898636"/>
                <a:ext cx="201960" cy="4204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194C24F7-7F0C-47D8-98B2-CFD4D95D37E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305360" y="1889996"/>
                  <a:ext cx="21960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C4184DD7-59EA-46D7-A9BB-2534985DA111}"/>
                    </a:ext>
                  </a:extLst>
                </p14:cNvPr>
                <p14:cNvContentPartPr/>
                <p14:nvPr/>
              </p14:nvContentPartPr>
              <p14:xfrm>
                <a:off x="7596960" y="1866236"/>
                <a:ext cx="57960" cy="1256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C4184DD7-59EA-46D7-A9BB-2534985DA11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588320" y="1857596"/>
                  <a:ext cx="75600" cy="14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D09B7CFC-035D-4A9D-A23A-5381B0B06B27}"/>
              </a:ext>
            </a:extLst>
          </p:cNvPr>
          <p:cNvGrpSpPr/>
          <p:nvPr/>
        </p:nvGrpSpPr>
        <p:grpSpPr>
          <a:xfrm>
            <a:off x="7888920" y="1874876"/>
            <a:ext cx="1945440" cy="714600"/>
            <a:chOff x="7888920" y="1874876"/>
            <a:chExt cx="1945440" cy="71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6BC58293-5757-4CD9-80AB-E58819704461}"/>
                    </a:ext>
                  </a:extLst>
                </p14:cNvPr>
                <p14:cNvContentPartPr/>
                <p14:nvPr/>
              </p14:nvContentPartPr>
              <p14:xfrm>
                <a:off x="7888920" y="2062436"/>
                <a:ext cx="353520" cy="2062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6BC58293-5757-4CD9-80AB-E5881970446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880280" y="2053436"/>
                  <a:ext cx="37116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02DB17AE-E40D-47B6-8017-5BE5BB7AE96A}"/>
                    </a:ext>
                  </a:extLst>
                </p14:cNvPr>
                <p14:cNvContentPartPr/>
                <p14:nvPr/>
              </p14:nvContentPartPr>
              <p14:xfrm>
                <a:off x="8338200" y="2107796"/>
                <a:ext cx="230760" cy="1443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02DB17AE-E40D-47B6-8017-5BE5BB7AE96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329200" y="2098796"/>
                  <a:ext cx="24840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6AC45DE-69DE-479B-9EFD-E76F8DC466B0}"/>
                    </a:ext>
                  </a:extLst>
                </p14:cNvPr>
                <p14:cNvContentPartPr/>
                <p14:nvPr/>
              </p14:nvContentPartPr>
              <p14:xfrm>
                <a:off x="8653560" y="2060996"/>
                <a:ext cx="244440" cy="1584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6AC45DE-69DE-479B-9EFD-E76F8DC466B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644920" y="2051996"/>
                  <a:ext cx="2620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158CDFF8-6312-466E-BE90-630979988F03}"/>
                    </a:ext>
                  </a:extLst>
                </p14:cNvPr>
                <p14:cNvContentPartPr/>
                <p14:nvPr/>
              </p14:nvContentPartPr>
              <p14:xfrm>
                <a:off x="8599920" y="2152436"/>
                <a:ext cx="388800" cy="4370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158CDFF8-6312-466E-BE90-630979988F0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591280" y="2143436"/>
                  <a:ext cx="406440" cy="45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5415C441-AD1C-448A-BB5A-107EE9EDFBD2}"/>
                    </a:ext>
                  </a:extLst>
                </p14:cNvPr>
                <p14:cNvContentPartPr/>
                <p14:nvPr/>
              </p14:nvContentPartPr>
              <p14:xfrm>
                <a:off x="9060000" y="2163956"/>
                <a:ext cx="5400" cy="86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5415C441-AD1C-448A-BB5A-107EE9EDFBD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051360" y="2154956"/>
                  <a:ext cx="230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1C3D355-5230-46F8-B6C8-388819A2904F}"/>
                    </a:ext>
                  </a:extLst>
                </p14:cNvPr>
                <p14:cNvContentPartPr/>
                <p14:nvPr/>
              </p14:nvContentPartPr>
              <p14:xfrm>
                <a:off x="9041640" y="2225876"/>
                <a:ext cx="360" cy="3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1C3D355-5230-46F8-B6C8-388819A2904F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032640" y="2217236"/>
                  <a:ext cx="18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BF0DF867-966F-4E54-8D84-F922CFD4B23A}"/>
                    </a:ext>
                  </a:extLst>
                </p14:cNvPr>
                <p14:cNvContentPartPr/>
                <p14:nvPr/>
              </p14:nvContentPartPr>
              <p14:xfrm>
                <a:off x="9110040" y="2032916"/>
                <a:ext cx="252000" cy="1710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BF0DF867-966F-4E54-8D84-F922CFD4B23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101040" y="2024276"/>
                  <a:ext cx="2696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0405058-2CD6-41C4-A503-CCB70FDE021F}"/>
                    </a:ext>
                  </a:extLst>
                </p14:cNvPr>
                <p14:cNvContentPartPr/>
                <p14:nvPr/>
              </p14:nvContentPartPr>
              <p14:xfrm>
                <a:off x="9368160" y="1874876"/>
                <a:ext cx="241200" cy="3348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0405058-2CD6-41C4-A503-CCB70FDE021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359520" y="1866236"/>
                  <a:ext cx="25884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8059D28E-F17A-4E87-975B-C1B947B1A532}"/>
                    </a:ext>
                  </a:extLst>
                </p14:cNvPr>
                <p14:cNvContentPartPr/>
                <p14:nvPr/>
              </p14:nvContentPartPr>
              <p14:xfrm>
                <a:off x="9594960" y="2049116"/>
                <a:ext cx="239400" cy="1616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8059D28E-F17A-4E87-975B-C1B947B1A53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585960" y="2040476"/>
                  <a:ext cx="257040" cy="179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A3EAE014-6ED9-4851-9A1D-C9C348A5E53A}"/>
                  </a:ext>
                </a:extLst>
              </p14:cNvPr>
              <p14:cNvContentPartPr/>
              <p14:nvPr/>
            </p14:nvContentPartPr>
            <p14:xfrm>
              <a:off x="10262760" y="1967036"/>
              <a:ext cx="326520" cy="27288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A3EAE014-6ED9-4851-9A1D-C9C348A5E53A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10254120" y="1958396"/>
                <a:ext cx="344160" cy="290520"/>
              </a:xfrm>
              <a:prstGeom prst="rect">
                <a:avLst/>
              </a:prstGeom>
            </p:spPr>
          </p:pic>
        </mc:Fallback>
      </mc:AlternateContent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7B5DFB31-62DA-4EC6-A8DC-CC93A28B4D8A}"/>
              </a:ext>
            </a:extLst>
          </p:cNvPr>
          <p:cNvGrpSpPr/>
          <p:nvPr/>
        </p:nvGrpSpPr>
        <p:grpSpPr>
          <a:xfrm>
            <a:off x="11242320" y="1959116"/>
            <a:ext cx="270000" cy="313200"/>
            <a:chOff x="11242320" y="1959116"/>
            <a:chExt cx="270000" cy="3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79FDA801-CDFF-45A2-85F5-D64920D1445A}"/>
                    </a:ext>
                  </a:extLst>
                </p14:cNvPr>
                <p14:cNvContentPartPr/>
                <p14:nvPr/>
              </p14:nvContentPartPr>
              <p14:xfrm>
                <a:off x="11242320" y="2100596"/>
                <a:ext cx="178200" cy="1717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79FDA801-CDFF-45A2-85F5-D64920D1445A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233680" y="2091596"/>
                  <a:ext cx="1958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271134B4-E89A-46B8-B0A9-585B62D7AB39}"/>
                    </a:ext>
                  </a:extLst>
                </p14:cNvPr>
                <p14:cNvContentPartPr/>
                <p14:nvPr/>
              </p14:nvContentPartPr>
              <p14:xfrm>
                <a:off x="11393520" y="1959116"/>
                <a:ext cx="118800" cy="597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271134B4-E89A-46B8-B0A9-585B62D7AB3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384520" y="1950476"/>
                  <a:ext cx="136440" cy="7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96E798CF-F839-4223-860D-F9DB5AAD589F}"/>
              </a:ext>
            </a:extLst>
          </p:cNvPr>
          <p:cNvGrpSpPr/>
          <p:nvPr/>
        </p:nvGrpSpPr>
        <p:grpSpPr>
          <a:xfrm>
            <a:off x="183480" y="2921756"/>
            <a:ext cx="1569600" cy="491760"/>
            <a:chOff x="183480" y="2921756"/>
            <a:chExt cx="1569600" cy="49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48A34108-8363-43E3-A31C-B69105FCED32}"/>
                    </a:ext>
                  </a:extLst>
                </p14:cNvPr>
                <p14:cNvContentPartPr/>
                <p14:nvPr/>
              </p14:nvContentPartPr>
              <p14:xfrm>
                <a:off x="183480" y="3156476"/>
                <a:ext cx="226800" cy="2098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48A34108-8363-43E3-A31C-B69105FCED3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74480" y="3147836"/>
                  <a:ext cx="2444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465A8DD8-4A3F-4D43-A9F1-09553CB9B096}"/>
                    </a:ext>
                  </a:extLst>
                </p14:cNvPr>
                <p14:cNvContentPartPr/>
                <p14:nvPr/>
              </p14:nvContentPartPr>
              <p14:xfrm>
                <a:off x="395160" y="2986556"/>
                <a:ext cx="79200" cy="3704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465A8DD8-4A3F-4D43-A9F1-09553CB9B09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86520" y="2977556"/>
                  <a:ext cx="9684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0655B38-8706-4EE1-AC0F-865F05AD5562}"/>
                    </a:ext>
                  </a:extLst>
                </p14:cNvPr>
                <p14:cNvContentPartPr/>
                <p14:nvPr/>
              </p14:nvContentPartPr>
              <p14:xfrm>
                <a:off x="607200" y="3151436"/>
                <a:ext cx="177120" cy="2264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0655B38-8706-4EE1-AC0F-865F05AD5562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98560" y="3142796"/>
                  <a:ext cx="1947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28D0DAEA-53FC-4E79-8EF7-DD0126189314}"/>
                    </a:ext>
                  </a:extLst>
                </p14:cNvPr>
                <p14:cNvContentPartPr/>
                <p14:nvPr/>
              </p14:nvContentPartPr>
              <p14:xfrm>
                <a:off x="919320" y="2921756"/>
                <a:ext cx="139320" cy="4827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28D0DAEA-53FC-4E79-8EF7-DD012618931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10680" y="2913116"/>
                  <a:ext cx="15696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90FCE568-8A00-4ED8-8249-BD2D39BF6352}"/>
                    </a:ext>
                  </a:extLst>
                </p14:cNvPr>
                <p14:cNvContentPartPr/>
                <p14:nvPr/>
              </p14:nvContentPartPr>
              <p14:xfrm>
                <a:off x="883680" y="3089516"/>
                <a:ext cx="146160" cy="22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90FCE568-8A00-4ED8-8249-BD2D39BF6352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75040" y="3080516"/>
                  <a:ext cx="1638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1CF074E9-4BE9-4D8A-9341-3CFC001FFF07}"/>
                    </a:ext>
                  </a:extLst>
                </p14:cNvPr>
                <p14:cNvContentPartPr/>
                <p14:nvPr/>
              </p14:nvContentPartPr>
              <p14:xfrm>
                <a:off x="1214160" y="2945516"/>
                <a:ext cx="154440" cy="4680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1CF074E9-4BE9-4D8A-9341-3CFC001FFF0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205160" y="2936516"/>
                  <a:ext cx="172080" cy="48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32AE6B6-9FF5-4E86-932B-C575AD67510F}"/>
                    </a:ext>
                  </a:extLst>
                </p14:cNvPr>
                <p14:cNvContentPartPr/>
                <p14:nvPr/>
              </p14:nvContentPartPr>
              <p14:xfrm>
                <a:off x="1207680" y="3102476"/>
                <a:ext cx="145800" cy="100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32AE6B6-9FF5-4E86-932B-C575AD67510F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98680" y="3093476"/>
                  <a:ext cx="1634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AF375EB7-884C-438F-A603-30D5F8214890}"/>
                    </a:ext>
                  </a:extLst>
                </p14:cNvPr>
                <p14:cNvContentPartPr/>
                <p14:nvPr/>
              </p14:nvContentPartPr>
              <p14:xfrm>
                <a:off x="1508280" y="3148196"/>
                <a:ext cx="244800" cy="2278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AF375EB7-884C-438F-A603-30D5F821489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499640" y="3139556"/>
                  <a:ext cx="26244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50CDF3D5-D93B-41F9-B6A4-298F2116576C}"/>
              </a:ext>
            </a:extLst>
          </p:cNvPr>
          <p:cNvGrpSpPr/>
          <p:nvPr/>
        </p:nvGrpSpPr>
        <p:grpSpPr>
          <a:xfrm>
            <a:off x="2330880" y="2779916"/>
            <a:ext cx="2976120" cy="574920"/>
            <a:chOff x="2330880" y="2779916"/>
            <a:chExt cx="2976120" cy="57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8CB4EFE-E130-40FD-B2D8-EB0E1CA77829}"/>
                    </a:ext>
                  </a:extLst>
                </p14:cNvPr>
                <p14:cNvContentPartPr/>
                <p14:nvPr/>
              </p14:nvContentPartPr>
              <p14:xfrm>
                <a:off x="2330880" y="3095636"/>
                <a:ext cx="408960" cy="2289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8CB4EFE-E130-40FD-B2D8-EB0E1CA7782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322240" y="3086636"/>
                  <a:ext cx="4266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D47DC077-EA86-499E-92CB-AC3457A42B73}"/>
                    </a:ext>
                  </a:extLst>
                </p14:cNvPr>
                <p14:cNvContentPartPr/>
                <p14:nvPr/>
              </p14:nvContentPartPr>
              <p14:xfrm>
                <a:off x="2815800" y="3164036"/>
                <a:ext cx="257760" cy="1908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D47DC077-EA86-499E-92CB-AC3457A42B7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807160" y="3155396"/>
                  <a:ext cx="2754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1A11CADA-37B8-4BE3-80B5-3DC45441919E}"/>
                    </a:ext>
                  </a:extLst>
                </p14:cNvPr>
                <p14:cNvContentPartPr/>
                <p14:nvPr/>
              </p14:nvContentPartPr>
              <p14:xfrm>
                <a:off x="3112080" y="3129836"/>
                <a:ext cx="256320" cy="1926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1A11CADA-37B8-4BE3-80B5-3DC45441919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103440" y="3120836"/>
                  <a:ext cx="2739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B0E6E36E-D228-4F43-B881-BBE852AD250E}"/>
                    </a:ext>
                  </a:extLst>
                </p14:cNvPr>
                <p14:cNvContentPartPr/>
                <p14:nvPr/>
              </p14:nvContentPartPr>
              <p14:xfrm>
                <a:off x="3447600" y="3119036"/>
                <a:ext cx="397800" cy="1926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B0E6E36E-D228-4F43-B881-BBE852AD250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438600" y="3110396"/>
                  <a:ext cx="4154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0096E53-D0B5-42AF-BD88-637C0865BCCC}"/>
                    </a:ext>
                  </a:extLst>
                </p14:cNvPr>
                <p14:cNvContentPartPr/>
                <p14:nvPr/>
              </p14:nvContentPartPr>
              <p14:xfrm>
                <a:off x="3922080" y="3131636"/>
                <a:ext cx="360360" cy="1598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0096E53-D0B5-42AF-BD88-637C0865BCC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913080" y="3122636"/>
                  <a:ext cx="3780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6053E5B8-0530-434E-AE4F-9FACB58E40E3}"/>
                    </a:ext>
                  </a:extLst>
                </p14:cNvPr>
                <p14:cNvContentPartPr/>
                <p14:nvPr/>
              </p14:nvContentPartPr>
              <p14:xfrm>
                <a:off x="4369560" y="2779916"/>
                <a:ext cx="272880" cy="5364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6053E5B8-0530-434E-AE4F-9FACB58E40E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360560" y="2771276"/>
                  <a:ext cx="29052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DC71C2BF-0ACB-429C-A379-451BA454EE47}"/>
                    </a:ext>
                  </a:extLst>
                </p14:cNvPr>
                <p14:cNvContentPartPr/>
                <p14:nvPr/>
              </p14:nvContentPartPr>
              <p14:xfrm>
                <a:off x="4617240" y="3056756"/>
                <a:ext cx="84960" cy="2091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DC71C2BF-0ACB-429C-A379-451BA454EE4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608600" y="3048116"/>
                  <a:ext cx="10260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BB22134-FF78-48D7-84FF-F42F83784250}"/>
                    </a:ext>
                  </a:extLst>
                </p14:cNvPr>
                <p14:cNvContentPartPr/>
                <p14:nvPr/>
              </p14:nvContentPartPr>
              <p14:xfrm>
                <a:off x="4767360" y="3014996"/>
                <a:ext cx="273240" cy="2494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BB22134-FF78-48D7-84FF-F42F8378425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758720" y="3005996"/>
                  <a:ext cx="29088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E36217A8-7151-461D-B978-6F25250E1FF7}"/>
                    </a:ext>
                  </a:extLst>
                </p14:cNvPr>
                <p14:cNvContentPartPr/>
                <p14:nvPr/>
              </p14:nvContentPartPr>
              <p14:xfrm>
                <a:off x="5010360" y="3127316"/>
                <a:ext cx="77760" cy="1263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E36217A8-7151-461D-B978-6F25250E1FF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001360" y="3118316"/>
                  <a:ext cx="9540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45695D81-EF7F-4F11-83DF-2718076F5964}"/>
                    </a:ext>
                  </a:extLst>
                </p14:cNvPr>
                <p14:cNvContentPartPr/>
                <p14:nvPr/>
              </p14:nvContentPartPr>
              <p14:xfrm>
                <a:off x="5289360" y="3205436"/>
                <a:ext cx="17640" cy="14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45695D81-EF7F-4F11-83DF-2718076F596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280360" y="3196436"/>
                  <a:ext cx="3528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5" name="Gruppo 314">
            <a:extLst>
              <a:ext uri="{FF2B5EF4-FFF2-40B4-BE49-F238E27FC236}">
                <a16:creationId xmlns:a16="http://schemas.microsoft.com/office/drawing/2014/main" id="{1CD18024-77C0-43DF-A7FF-B0747339E61D}"/>
              </a:ext>
            </a:extLst>
          </p:cNvPr>
          <p:cNvGrpSpPr/>
          <p:nvPr/>
        </p:nvGrpSpPr>
        <p:grpSpPr>
          <a:xfrm>
            <a:off x="-3360" y="3820316"/>
            <a:ext cx="3762360" cy="640800"/>
            <a:chOff x="-3360" y="3820316"/>
            <a:chExt cx="3762360" cy="64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3349217-A0DF-4D26-84BF-2F36AD61C548}"/>
                    </a:ext>
                  </a:extLst>
                </p14:cNvPr>
                <p14:cNvContentPartPr/>
                <p14:nvPr/>
              </p14:nvContentPartPr>
              <p14:xfrm>
                <a:off x="-3360" y="3844796"/>
                <a:ext cx="481320" cy="6163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3349217-A0DF-4D26-84BF-2F36AD61C54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-12360" y="3835796"/>
                  <a:ext cx="498960" cy="63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B92A82DC-ECB6-4353-AD22-4DF66424394B}"/>
                    </a:ext>
                  </a:extLst>
                </p14:cNvPr>
                <p14:cNvContentPartPr/>
                <p14:nvPr/>
              </p14:nvContentPartPr>
              <p14:xfrm>
                <a:off x="492000" y="3914636"/>
                <a:ext cx="226440" cy="4791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B92A82DC-ECB6-4353-AD22-4DF66424394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83000" y="3905636"/>
                  <a:ext cx="24408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5ECF5504-E503-4F3D-BD07-661873A588D9}"/>
                    </a:ext>
                  </a:extLst>
                </p14:cNvPr>
                <p14:cNvContentPartPr/>
                <p14:nvPr/>
              </p14:nvContentPartPr>
              <p14:xfrm>
                <a:off x="839400" y="4233956"/>
                <a:ext cx="49680" cy="1072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5ECF5504-E503-4F3D-BD07-661873A588D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30760" y="4225316"/>
                  <a:ext cx="6732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9EB3B0E-AB29-436A-A17C-6ABEE61986C1}"/>
                    </a:ext>
                  </a:extLst>
                </p14:cNvPr>
                <p14:cNvContentPartPr/>
                <p14:nvPr/>
              </p14:nvContentPartPr>
              <p14:xfrm>
                <a:off x="844800" y="4099676"/>
                <a:ext cx="22680" cy="18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9EB3B0E-AB29-436A-A17C-6ABEE61986C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35800" y="4090676"/>
                  <a:ext cx="4032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FFD0D59D-D281-4645-853D-66B61E83D0CF}"/>
                    </a:ext>
                  </a:extLst>
                </p14:cNvPr>
                <p14:cNvContentPartPr/>
                <p14:nvPr/>
              </p14:nvContentPartPr>
              <p14:xfrm>
                <a:off x="1053600" y="4112996"/>
                <a:ext cx="328320" cy="2217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FFD0D59D-D281-4645-853D-66B61E83D0C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44960" y="4104356"/>
                  <a:ext cx="3459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4715230D-E26E-4BB6-888F-E3036FF5829E}"/>
                    </a:ext>
                  </a:extLst>
                </p14:cNvPr>
                <p14:cNvContentPartPr/>
                <p14:nvPr/>
              </p14:nvContentPartPr>
              <p14:xfrm>
                <a:off x="1441320" y="4097516"/>
                <a:ext cx="258840" cy="1990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4715230D-E26E-4BB6-888F-E3036FF5829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432320" y="4088876"/>
                  <a:ext cx="2764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EF04A583-EEAA-4BA3-AFCE-BFCFC41ECDAB}"/>
                    </a:ext>
                  </a:extLst>
                </p14:cNvPr>
                <p14:cNvContentPartPr/>
                <p14:nvPr/>
              </p14:nvContentPartPr>
              <p14:xfrm>
                <a:off x="1831200" y="4107236"/>
                <a:ext cx="370440" cy="2113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EF04A583-EEAA-4BA3-AFCE-BFCFC41ECDA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822560" y="4098236"/>
                  <a:ext cx="38808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AE4627F1-5E81-4774-8FA6-C56778D859F8}"/>
                    </a:ext>
                  </a:extLst>
                </p14:cNvPr>
                <p14:cNvContentPartPr/>
                <p14:nvPr/>
              </p14:nvContentPartPr>
              <p14:xfrm>
                <a:off x="2319720" y="4123436"/>
                <a:ext cx="415080" cy="1908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AE4627F1-5E81-4774-8FA6-C56778D859F8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311080" y="4114436"/>
                  <a:ext cx="4327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CB8B8582-49E8-455D-90AB-69CE80603773}"/>
                    </a:ext>
                  </a:extLst>
                </p14:cNvPr>
                <p14:cNvContentPartPr/>
                <p14:nvPr/>
              </p14:nvContentPartPr>
              <p14:xfrm>
                <a:off x="2824800" y="4115516"/>
                <a:ext cx="140400" cy="2012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CB8B8582-49E8-455D-90AB-69CE80603773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2815800" y="4106516"/>
                  <a:ext cx="1580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6934B693-1774-41CE-9239-0EE55DEF7C5A}"/>
                    </a:ext>
                  </a:extLst>
                </p14:cNvPr>
                <p14:cNvContentPartPr/>
                <p14:nvPr/>
              </p14:nvContentPartPr>
              <p14:xfrm>
                <a:off x="3080040" y="4155116"/>
                <a:ext cx="231480" cy="14832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6934B693-1774-41CE-9239-0EE55DEF7C5A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071400" y="4146476"/>
                  <a:ext cx="2491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9BAA9A7B-7B93-4870-B5CB-E72089BE95E0}"/>
                    </a:ext>
                  </a:extLst>
                </p14:cNvPr>
                <p14:cNvContentPartPr/>
                <p14:nvPr/>
              </p14:nvContentPartPr>
              <p14:xfrm>
                <a:off x="3408360" y="3820316"/>
                <a:ext cx="155880" cy="5072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9BAA9A7B-7B93-4870-B5CB-E72089BE95E0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399720" y="3811676"/>
                  <a:ext cx="17352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704F257B-B90D-4139-9016-667633EAC07F}"/>
                    </a:ext>
                  </a:extLst>
                </p14:cNvPr>
                <p14:cNvContentPartPr/>
                <p14:nvPr/>
              </p14:nvContentPartPr>
              <p14:xfrm>
                <a:off x="3301440" y="4033796"/>
                <a:ext cx="227520" cy="54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704F257B-B90D-4139-9016-667633EAC07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3292800" y="4024796"/>
                  <a:ext cx="2451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7F8B84A7-BF05-48B1-9829-296604BC3D4D}"/>
                    </a:ext>
                  </a:extLst>
                </p14:cNvPr>
                <p14:cNvContentPartPr/>
                <p14:nvPr/>
              </p14:nvContentPartPr>
              <p14:xfrm>
                <a:off x="3599880" y="4117316"/>
                <a:ext cx="159120" cy="2084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7F8B84A7-BF05-48B1-9829-296604BC3D4D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3590880" y="4108676"/>
                  <a:ext cx="176760" cy="22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4072173E-1997-4221-B353-B41003ED2E39}"/>
                  </a:ext>
                </a:extLst>
              </p14:cNvPr>
              <p14:cNvContentPartPr/>
              <p14:nvPr/>
            </p14:nvContentPartPr>
            <p14:xfrm>
              <a:off x="4004160" y="4186076"/>
              <a:ext cx="7560" cy="288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4072173E-1997-4221-B353-B41003ED2E39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3995520" y="4177076"/>
                <a:ext cx="2520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FF9A7281-70EF-4602-9B85-BB832F065299}"/>
                  </a:ext>
                </a:extLst>
              </p14:cNvPr>
              <p14:cNvContentPartPr/>
              <p14:nvPr/>
            </p14:nvContentPartPr>
            <p14:xfrm>
              <a:off x="4003080" y="4362116"/>
              <a:ext cx="8640" cy="75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FF9A7281-70EF-4602-9B85-BB832F065299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3994080" y="4353116"/>
                <a:ext cx="26280" cy="252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4" name="Gruppo 313">
            <a:extLst>
              <a:ext uri="{FF2B5EF4-FFF2-40B4-BE49-F238E27FC236}">
                <a16:creationId xmlns:a16="http://schemas.microsoft.com/office/drawing/2014/main" id="{483F90CF-6D1D-4373-B1C6-C7910D56FB09}"/>
              </a:ext>
            </a:extLst>
          </p:cNvPr>
          <p:cNvGrpSpPr/>
          <p:nvPr/>
        </p:nvGrpSpPr>
        <p:grpSpPr>
          <a:xfrm>
            <a:off x="88080" y="4642196"/>
            <a:ext cx="572760" cy="554400"/>
            <a:chOff x="88080" y="4642196"/>
            <a:chExt cx="572760" cy="55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B28609F-20E7-4809-8E97-55B1E95C4C3B}"/>
                    </a:ext>
                  </a:extLst>
                </p14:cNvPr>
                <p14:cNvContentPartPr/>
                <p14:nvPr/>
              </p14:nvContentPartPr>
              <p14:xfrm>
                <a:off x="194640" y="4727516"/>
                <a:ext cx="39240" cy="4489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B28609F-20E7-4809-8E97-55B1E95C4C3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85640" y="4718516"/>
                  <a:ext cx="5688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A90665FD-5EE8-4769-BAE2-284DDDEC7035}"/>
                    </a:ext>
                  </a:extLst>
                </p14:cNvPr>
                <p14:cNvContentPartPr/>
                <p14:nvPr/>
              </p14:nvContentPartPr>
              <p14:xfrm>
                <a:off x="88080" y="4642196"/>
                <a:ext cx="424440" cy="5227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A90665FD-5EE8-4769-BAE2-284DDDEC703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9080" y="4633196"/>
                  <a:ext cx="442080" cy="54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10486B22-9805-44EB-B602-4003923D8A1F}"/>
                    </a:ext>
                  </a:extLst>
                </p14:cNvPr>
                <p14:cNvContentPartPr/>
                <p14:nvPr/>
              </p14:nvContentPartPr>
              <p14:xfrm>
                <a:off x="508200" y="4981676"/>
                <a:ext cx="152640" cy="2149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10486B22-9805-44EB-B602-4003923D8A1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499200" y="4972676"/>
                  <a:ext cx="170280" cy="23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3" name="Gruppo 312">
            <a:extLst>
              <a:ext uri="{FF2B5EF4-FFF2-40B4-BE49-F238E27FC236}">
                <a16:creationId xmlns:a16="http://schemas.microsoft.com/office/drawing/2014/main" id="{AFB66BD5-8B39-4978-BC8F-73DBD7FD12DD}"/>
              </a:ext>
            </a:extLst>
          </p:cNvPr>
          <p:cNvGrpSpPr/>
          <p:nvPr/>
        </p:nvGrpSpPr>
        <p:grpSpPr>
          <a:xfrm>
            <a:off x="913920" y="4923716"/>
            <a:ext cx="452880" cy="251640"/>
            <a:chOff x="913920" y="4923716"/>
            <a:chExt cx="45288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265F6736-32E6-45A9-9C55-824F79B20E90}"/>
                    </a:ext>
                  </a:extLst>
                </p14:cNvPr>
                <p14:cNvContentPartPr/>
                <p14:nvPr/>
              </p14:nvContentPartPr>
              <p14:xfrm>
                <a:off x="913920" y="4923716"/>
                <a:ext cx="198000" cy="2516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265F6736-32E6-45A9-9C55-824F79B20E90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05280" y="4914716"/>
                  <a:ext cx="2156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63AF1ED2-4740-409B-A0C2-B60B076E2C07}"/>
                    </a:ext>
                  </a:extLst>
                </p14:cNvPr>
                <p14:cNvContentPartPr/>
                <p14:nvPr/>
              </p14:nvContentPartPr>
              <p14:xfrm>
                <a:off x="975120" y="5006516"/>
                <a:ext cx="108360" cy="234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63AF1ED2-4740-409B-A0C2-B60B076E2C0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66480" y="4997876"/>
                  <a:ext cx="1260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C8BBCC8D-B2BF-4162-9AFA-87001C678AED}"/>
                    </a:ext>
                  </a:extLst>
                </p14:cNvPr>
                <p14:cNvContentPartPr/>
                <p14:nvPr/>
              </p14:nvContentPartPr>
              <p14:xfrm>
                <a:off x="1310640" y="5047556"/>
                <a:ext cx="56160" cy="216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C8BBCC8D-B2BF-4162-9AFA-87001C678AE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301640" y="5038556"/>
                  <a:ext cx="738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8331BA6F-1D05-4FD7-94ED-C219B5CA3743}"/>
                    </a:ext>
                  </a:extLst>
                </p14:cNvPr>
                <p14:cNvContentPartPr/>
                <p14:nvPr/>
              </p14:nvContentPartPr>
              <p14:xfrm>
                <a:off x="1268520" y="5162036"/>
                <a:ext cx="73440" cy="46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8331BA6F-1D05-4FD7-94ED-C219B5CA3743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259520" y="5153396"/>
                  <a:ext cx="9108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uppo 311">
            <a:extLst>
              <a:ext uri="{FF2B5EF4-FFF2-40B4-BE49-F238E27FC236}">
                <a16:creationId xmlns:a16="http://schemas.microsoft.com/office/drawing/2014/main" id="{8FC34CB2-CEC3-4FBA-9014-940C9CD454A6}"/>
              </a:ext>
            </a:extLst>
          </p:cNvPr>
          <p:cNvGrpSpPr/>
          <p:nvPr/>
        </p:nvGrpSpPr>
        <p:grpSpPr>
          <a:xfrm>
            <a:off x="1633920" y="4629956"/>
            <a:ext cx="1369080" cy="780840"/>
            <a:chOff x="1633920" y="4629956"/>
            <a:chExt cx="1369080" cy="78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AA2B6DEA-472D-47CC-82DF-FD7A3B8025A8}"/>
                    </a:ext>
                  </a:extLst>
                </p14:cNvPr>
                <p14:cNvContentPartPr/>
                <p14:nvPr/>
              </p14:nvContentPartPr>
              <p14:xfrm>
                <a:off x="1742640" y="4971236"/>
                <a:ext cx="11880" cy="4395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AA2B6DEA-472D-47CC-82DF-FD7A3B8025A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733640" y="4962596"/>
                  <a:ext cx="29520" cy="45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FF1E2F10-ED06-4A1D-9532-F61B2A2A7EAA}"/>
                    </a:ext>
                  </a:extLst>
                </p14:cNvPr>
                <p14:cNvContentPartPr/>
                <p14:nvPr/>
              </p14:nvContentPartPr>
              <p14:xfrm>
                <a:off x="1633920" y="4932356"/>
                <a:ext cx="308880" cy="1742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FF1E2F10-ED06-4A1D-9532-F61B2A2A7EAA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624920" y="4923716"/>
                  <a:ext cx="3265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736618BF-2107-4097-89BE-2F16F4803419}"/>
                    </a:ext>
                  </a:extLst>
                </p14:cNvPr>
                <p14:cNvContentPartPr/>
                <p14:nvPr/>
              </p14:nvContentPartPr>
              <p14:xfrm>
                <a:off x="1956120" y="4935596"/>
                <a:ext cx="306360" cy="1620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736618BF-2107-4097-89BE-2F16F480341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947480" y="4926956"/>
                  <a:ext cx="3240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7D44A4AC-7BCA-4F8D-A30C-855471CCC6EC}"/>
                    </a:ext>
                  </a:extLst>
                </p14:cNvPr>
                <p14:cNvContentPartPr/>
                <p14:nvPr/>
              </p14:nvContentPartPr>
              <p14:xfrm>
                <a:off x="2375880" y="4880876"/>
                <a:ext cx="211680" cy="1933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7D44A4AC-7BCA-4F8D-A30C-855471CCC6E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367240" y="4872236"/>
                  <a:ext cx="2293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80C2F04C-F3FF-4FF0-98D3-F6BD8E62EB02}"/>
                    </a:ext>
                  </a:extLst>
                </p14:cNvPr>
                <p14:cNvContentPartPr/>
                <p14:nvPr/>
              </p14:nvContentPartPr>
              <p14:xfrm>
                <a:off x="2703840" y="4629956"/>
                <a:ext cx="114120" cy="4424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80C2F04C-F3FF-4FF0-98D3-F6BD8E62EB02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694840" y="4621316"/>
                  <a:ext cx="13176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0BE1B587-350A-4509-8FE8-8C4378D0CA4C}"/>
                    </a:ext>
                  </a:extLst>
                </p14:cNvPr>
                <p14:cNvContentPartPr/>
                <p14:nvPr/>
              </p14:nvContentPartPr>
              <p14:xfrm>
                <a:off x="2637960" y="4782596"/>
                <a:ext cx="63000" cy="1692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0BE1B587-350A-4509-8FE8-8C4378D0CA4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628960" y="4773596"/>
                  <a:ext cx="806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4BAAA7A5-FC47-4747-890B-A85B5A002B77}"/>
                    </a:ext>
                  </a:extLst>
                </p14:cNvPr>
                <p14:cNvContentPartPr/>
                <p14:nvPr/>
              </p14:nvContentPartPr>
              <p14:xfrm>
                <a:off x="2880960" y="4888436"/>
                <a:ext cx="122040" cy="2080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4BAAA7A5-FC47-4747-890B-A85B5A002B77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871960" y="4879436"/>
                  <a:ext cx="13968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uppo 310">
            <a:extLst>
              <a:ext uri="{FF2B5EF4-FFF2-40B4-BE49-F238E27FC236}">
                <a16:creationId xmlns:a16="http://schemas.microsoft.com/office/drawing/2014/main" id="{89930743-8C7F-4FAF-9A94-A4CE9F14C5D9}"/>
              </a:ext>
            </a:extLst>
          </p:cNvPr>
          <p:cNvGrpSpPr/>
          <p:nvPr/>
        </p:nvGrpSpPr>
        <p:grpSpPr>
          <a:xfrm>
            <a:off x="3278040" y="4575956"/>
            <a:ext cx="1798560" cy="534960"/>
            <a:chOff x="3278040" y="4575956"/>
            <a:chExt cx="1798560" cy="53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51F806A1-42DA-43D3-8209-61001030CFD5}"/>
                    </a:ext>
                  </a:extLst>
                </p14:cNvPr>
                <p14:cNvContentPartPr/>
                <p14:nvPr/>
              </p14:nvContentPartPr>
              <p14:xfrm>
                <a:off x="3278040" y="4847036"/>
                <a:ext cx="758880" cy="22464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51F806A1-42DA-43D3-8209-61001030CFD5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269040" y="4838396"/>
                  <a:ext cx="77652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1BAE22D0-8B5E-45D2-BDE8-DB832458E995}"/>
                    </a:ext>
                  </a:extLst>
                </p14:cNvPr>
                <p14:cNvContentPartPr/>
                <p14:nvPr/>
              </p14:nvContentPartPr>
              <p14:xfrm>
                <a:off x="4046640" y="4575956"/>
                <a:ext cx="235080" cy="4989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1BAE22D0-8B5E-45D2-BDE8-DB832458E995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037640" y="4566956"/>
                  <a:ext cx="252720" cy="51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FF333056-709C-459D-9289-E029B3087243}"/>
                    </a:ext>
                  </a:extLst>
                </p14:cNvPr>
                <p14:cNvContentPartPr/>
                <p14:nvPr/>
              </p14:nvContentPartPr>
              <p14:xfrm>
                <a:off x="4218000" y="4921196"/>
                <a:ext cx="237240" cy="1792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FF333056-709C-459D-9289-E029B3087243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209000" y="4912556"/>
                  <a:ext cx="2548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7BF1AE71-6580-4282-BEF2-9798ABF9AF94}"/>
                    </a:ext>
                  </a:extLst>
                </p14:cNvPr>
                <p14:cNvContentPartPr/>
                <p14:nvPr/>
              </p14:nvContentPartPr>
              <p14:xfrm>
                <a:off x="4657560" y="4909316"/>
                <a:ext cx="225720" cy="1598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7BF1AE71-6580-4282-BEF2-9798ABF9AF9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648920" y="4900316"/>
                  <a:ext cx="24336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A52FB849-5C70-4CCE-87E7-D01C85B001E2}"/>
                    </a:ext>
                  </a:extLst>
                </p14:cNvPr>
                <p14:cNvContentPartPr/>
                <p14:nvPr/>
              </p14:nvContentPartPr>
              <p14:xfrm>
                <a:off x="4893000" y="4598996"/>
                <a:ext cx="68400" cy="5119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A52FB849-5C70-4CCE-87E7-D01C85B001E2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884000" y="4589996"/>
                  <a:ext cx="8604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3062B635-F29B-4A4A-A5FE-301FAC6E2054}"/>
                    </a:ext>
                  </a:extLst>
                </p14:cNvPr>
                <p14:cNvContentPartPr/>
                <p14:nvPr/>
              </p14:nvContentPartPr>
              <p14:xfrm>
                <a:off x="5020440" y="4840196"/>
                <a:ext cx="56160" cy="2217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3062B635-F29B-4A4A-A5FE-301FAC6E205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011800" y="4831196"/>
                  <a:ext cx="73800" cy="23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uppo 309">
            <a:extLst>
              <a:ext uri="{FF2B5EF4-FFF2-40B4-BE49-F238E27FC236}">
                <a16:creationId xmlns:a16="http://schemas.microsoft.com/office/drawing/2014/main" id="{6651ACDA-DA7A-4BD8-AAE7-B5E0F12556CA}"/>
              </a:ext>
            </a:extLst>
          </p:cNvPr>
          <p:cNvGrpSpPr/>
          <p:nvPr/>
        </p:nvGrpSpPr>
        <p:grpSpPr>
          <a:xfrm>
            <a:off x="5458560" y="4794116"/>
            <a:ext cx="247680" cy="289080"/>
            <a:chOff x="5458560" y="4794116"/>
            <a:chExt cx="24768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8303AF7E-A1E3-423B-A152-7B6E673D1ED1}"/>
                    </a:ext>
                  </a:extLst>
                </p14:cNvPr>
                <p14:cNvContentPartPr/>
                <p14:nvPr/>
              </p14:nvContentPartPr>
              <p14:xfrm>
                <a:off x="5458560" y="4794116"/>
                <a:ext cx="247680" cy="28908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8303AF7E-A1E3-423B-A152-7B6E673D1ED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449920" y="4785476"/>
                  <a:ext cx="26532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107619C9-14DE-459C-A4BE-2690892DFFF4}"/>
                    </a:ext>
                  </a:extLst>
                </p14:cNvPr>
                <p14:cNvContentPartPr/>
                <p14:nvPr/>
              </p14:nvContentPartPr>
              <p14:xfrm>
                <a:off x="5560800" y="4902116"/>
                <a:ext cx="117000" cy="756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107619C9-14DE-459C-A4BE-2690892DFFF4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5551800" y="4893476"/>
                  <a:ext cx="13464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uppo 308">
            <a:extLst>
              <a:ext uri="{FF2B5EF4-FFF2-40B4-BE49-F238E27FC236}">
                <a16:creationId xmlns:a16="http://schemas.microsoft.com/office/drawing/2014/main" id="{6286C5B6-31B1-48E7-B4BF-B9245BF2397F}"/>
              </a:ext>
            </a:extLst>
          </p:cNvPr>
          <p:cNvGrpSpPr/>
          <p:nvPr/>
        </p:nvGrpSpPr>
        <p:grpSpPr>
          <a:xfrm>
            <a:off x="6229320" y="4904276"/>
            <a:ext cx="106560" cy="101520"/>
            <a:chOff x="6229320" y="4904276"/>
            <a:chExt cx="106560" cy="10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42603C4-9659-427F-B622-3B7E393A741E}"/>
                    </a:ext>
                  </a:extLst>
                </p14:cNvPr>
                <p14:cNvContentPartPr/>
                <p14:nvPr/>
              </p14:nvContentPartPr>
              <p14:xfrm>
                <a:off x="6229320" y="4904276"/>
                <a:ext cx="100080" cy="284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42603C4-9659-427F-B622-3B7E393A741E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220680" y="4895276"/>
                  <a:ext cx="1177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3EBEF45E-7AB0-4ADD-A961-50C11B69A2D1}"/>
                    </a:ext>
                  </a:extLst>
                </p14:cNvPr>
                <p14:cNvContentPartPr/>
                <p14:nvPr/>
              </p14:nvContentPartPr>
              <p14:xfrm>
                <a:off x="6232560" y="4995716"/>
                <a:ext cx="103320" cy="1008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3EBEF45E-7AB0-4ADD-A961-50C11B69A2D1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223920" y="4986716"/>
                  <a:ext cx="12096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uppo 307">
            <a:extLst>
              <a:ext uri="{FF2B5EF4-FFF2-40B4-BE49-F238E27FC236}">
                <a16:creationId xmlns:a16="http://schemas.microsoft.com/office/drawing/2014/main" id="{852F144E-A28E-4452-848A-C560768187B9}"/>
              </a:ext>
            </a:extLst>
          </p:cNvPr>
          <p:cNvGrpSpPr/>
          <p:nvPr/>
        </p:nvGrpSpPr>
        <p:grpSpPr>
          <a:xfrm>
            <a:off x="6683280" y="4810676"/>
            <a:ext cx="355680" cy="239040"/>
            <a:chOff x="6683280" y="4810676"/>
            <a:chExt cx="355680" cy="23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D8F7A934-02B2-4913-9466-0C8FEA1A1771}"/>
                    </a:ext>
                  </a:extLst>
                </p14:cNvPr>
                <p14:cNvContentPartPr/>
                <p14:nvPr/>
              </p14:nvContentPartPr>
              <p14:xfrm>
                <a:off x="6768240" y="4810676"/>
                <a:ext cx="268920" cy="2390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D8F7A934-02B2-4913-9466-0C8FEA1A1771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6759600" y="4801676"/>
                  <a:ext cx="2865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0A6695FD-27E4-4273-A00B-827F73E23DA6}"/>
                    </a:ext>
                  </a:extLst>
                </p14:cNvPr>
                <p14:cNvContentPartPr/>
                <p14:nvPr/>
              </p14:nvContentPartPr>
              <p14:xfrm>
                <a:off x="6683280" y="4820396"/>
                <a:ext cx="355680" cy="22392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0A6695FD-27E4-4273-A00B-827F73E23DA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674280" y="4811396"/>
                  <a:ext cx="373320" cy="24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uppo 306">
            <a:extLst>
              <a:ext uri="{FF2B5EF4-FFF2-40B4-BE49-F238E27FC236}">
                <a16:creationId xmlns:a16="http://schemas.microsoft.com/office/drawing/2014/main" id="{E4037FE8-3FD4-4C77-A6FD-C62F9EF42809}"/>
              </a:ext>
            </a:extLst>
          </p:cNvPr>
          <p:cNvGrpSpPr/>
          <p:nvPr/>
        </p:nvGrpSpPr>
        <p:grpSpPr>
          <a:xfrm>
            <a:off x="7382040" y="4932356"/>
            <a:ext cx="176400" cy="101520"/>
            <a:chOff x="7382040" y="4932356"/>
            <a:chExt cx="176400" cy="10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428E12FF-15BE-4B7D-86A2-A84309ECAB4D}"/>
                    </a:ext>
                  </a:extLst>
                </p14:cNvPr>
                <p14:cNvContentPartPr/>
                <p14:nvPr/>
              </p14:nvContentPartPr>
              <p14:xfrm>
                <a:off x="7382040" y="4932356"/>
                <a:ext cx="149400" cy="2160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428E12FF-15BE-4B7D-86A2-A84309ECAB4D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373040" y="4923356"/>
                  <a:ext cx="1670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3C0A2B50-BC9D-4ED4-9903-9F241DD8D97A}"/>
                    </a:ext>
                  </a:extLst>
                </p14:cNvPr>
                <p14:cNvContentPartPr/>
                <p14:nvPr/>
              </p14:nvContentPartPr>
              <p14:xfrm>
                <a:off x="7404360" y="5026316"/>
                <a:ext cx="154080" cy="756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3C0A2B50-BC9D-4ED4-9903-9F241DD8D97A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395720" y="5017676"/>
                  <a:ext cx="17172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6" name="Gruppo 305">
            <a:extLst>
              <a:ext uri="{FF2B5EF4-FFF2-40B4-BE49-F238E27FC236}">
                <a16:creationId xmlns:a16="http://schemas.microsoft.com/office/drawing/2014/main" id="{7E1E0E59-0BC9-406C-BD5F-1A5D81FA11C7}"/>
              </a:ext>
            </a:extLst>
          </p:cNvPr>
          <p:cNvGrpSpPr/>
          <p:nvPr/>
        </p:nvGrpSpPr>
        <p:grpSpPr>
          <a:xfrm>
            <a:off x="7978560" y="4646876"/>
            <a:ext cx="1791720" cy="690120"/>
            <a:chOff x="7978560" y="4646876"/>
            <a:chExt cx="1791720" cy="69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9D7BB532-E8B5-499A-8678-7F24864A9044}"/>
                    </a:ext>
                  </a:extLst>
                </p14:cNvPr>
                <p14:cNvContentPartPr/>
                <p14:nvPr/>
              </p14:nvContentPartPr>
              <p14:xfrm>
                <a:off x="7978560" y="4727516"/>
                <a:ext cx="344880" cy="60948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9D7BB532-E8B5-499A-8678-7F24864A9044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7969560" y="4718516"/>
                  <a:ext cx="362520" cy="62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246D1B0B-E148-40AE-9094-660B6E3937A6}"/>
                    </a:ext>
                  </a:extLst>
                </p14:cNvPr>
                <p14:cNvContentPartPr/>
                <p14:nvPr/>
              </p14:nvContentPartPr>
              <p14:xfrm>
                <a:off x="8539080" y="4764236"/>
                <a:ext cx="477000" cy="2289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246D1B0B-E148-40AE-9094-660B6E3937A6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530440" y="4755236"/>
                  <a:ext cx="4946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72569EE8-2DBB-460D-8BC7-35BAFDE819D8}"/>
                    </a:ext>
                  </a:extLst>
                </p14:cNvPr>
                <p14:cNvContentPartPr/>
                <p14:nvPr/>
              </p14:nvContentPartPr>
              <p14:xfrm>
                <a:off x="9049920" y="4807076"/>
                <a:ext cx="226440" cy="22176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72569EE8-2DBB-460D-8BC7-35BAFDE819D8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040920" y="4798436"/>
                  <a:ext cx="2440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22B83F5C-0133-48B4-BE4C-EAE0276242AA}"/>
                    </a:ext>
                  </a:extLst>
                </p14:cNvPr>
                <p14:cNvContentPartPr/>
                <p14:nvPr/>
              </p14:nvContentPartPr>
              <p14:xfrm>
                <a:off x="9300120" y="4646876"/>
                <a:ext cx="470160" cy="41652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22B83F5C-0133-48B4-BE4C-EAE0276242AA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291480" y="4637876"/>
                  <a:ext cx="487800" cy="43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uppo 304">
            <a:extLst>
              <a:ext uri="{FF2B5EF4-FFF2-40B4-BE49-F238E27FC236}">
                <a16:creationId xmlns:a16="http://schemas.microsoft.com/office/drawing/2014/main" id="{0B4C7D00-B589-4D57-A342-89FF6072BA47}"/>
              </a:ext>
            </a:extLst>
          </p:cNvPr>
          <p:cNvGrpSpPr/>
          <p:nvPr/>
        </p:nvGrpSpPr>
        <p:grpSpPr>
          <a:xfrm>
            <a:off x="165120" y="5476316"/>
            <a:ext cx="761040" cy="788040"/>
            <a:chOff x="165120" y="5476316"/>
            <a:chExt cx="761040" cy="78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76829630-B993-463A-9B92-B0AD79DC01F0}"/>
                    </a:ext>
                  </a:extLst>
                </p14:cNvPr>
                <p14:cNvContentPartPr/>
                <p14:nvPr/>
              </p14:nvContentPartPr>
              <p14:xfrm>
                <a:off x="165120" y="5476316"/>
                <a:ext cx="270000" cy="78804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76829630-B993-463A-9B92-B0AD79DC01F0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56120" y="5467676"/>
                  <a:ext cx="287640" cy="80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59EF9555-60DB-4EAF-A43D-F7E081F155B1}"/>
                    </a:ext>
                  </a:extLst>
                </p14:cNvPr>
                <p14:cNvContentPartPr/>
                <p14:nvPr/>
              </p14:nvContentPartPr>
              <p14:xfrm>
                <a:off x="614760" y="5976716"/>
                <a:ext cx="311400" cy="2268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59EF9555-60DB-4EAF-A43D-F7E081F155B1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06120" y="5968076"/>
                  <a:ext cx="329040" cy="24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4" name="Gruppo 303">
            <a:extLst>
              <a:ext uri="{FF2B5EF4-FFF2-40B4-BE49-F238E27FC236}">
                <a16:creationId xmlns:a16="http://schemas.microsoft.com/office/drawing/2014/main" id="{CBF291AD-C5A7-41E4-BA57-923E52A68CF6}"/>
              </a:ext>
            </a:extLst>
          </p:cNvPr>
          <p:cNvGrpSpPr/>
          <p:nvPr/>
        </p:nvGrpSpPr>
        <p:grpSpPr>
          <a:xfrm>
            <a:off x="1174200" y="5942156"/>
            <a:ext cx="502200" cy="273240"/>
            <a:chOff x="1174200" y="5942156"/>
            <a:chExt cx="502200" cy="27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87A9E69F-CAE5-4AE1-8C89-72A7DCAF9649}"/>
                    </a:ext>
                  </a:extLst>
                </p14:cNvPr>
                <p14:cNvContentPartPr/>
                <p14:nvPr/>
              </p14:nvContentPartPr>
              <p14:xfrm>
                <a:off x="1174200" y="5942156"/>
                <a:ext cx="199440" cy="2732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87A9E69F-CAE5-4AE1-8C89-72A7DCAF9649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165560" y="5933156"/>
                  <a:ext cx="21708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401EBF88-9AD6-4501-84B7-100CB7485EE5}"/>
                    </a:ext>
                  </a:extLst>
                </p14:cNvPr>
                <p14:cNvContentPartPr/>
                <p14:nvPr/>
              </p14:nvContentPartPr>
              <p14:xfrm>
                <a:off x="1198680" y="6039716"/>
                <a:ext cx="139320" cy="216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401EBF88-9AD6-4501-84B7-100CB7485EE5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189680" y="6030716"/>
                  <a:ext cx="1569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F885D0F7-1720-4288-AEB3-300D62A0E15F}"/>
                    </a:ext>
                  </a:extLst>
                </p14:cNvPr>
                <p14:cNvContentPartPr/>
                <p14:nvPr/>
              </p14:nvContentPartPr>
              <p14:xfrm>
                <a:off x="1559400" y="6070316"/>
                <a:ext cx="117000" cy="363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F885D0F7-1720-4288-AEB3-300D62A0E15F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550760" y="6061676"/>
                  <a:ext cx="13464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10F39F65-245A-4629-948E-FBDBBF673541}"/>
                    </a:ext>
                  </a:extLst>
                </p14:cNvPr>
                <p14:cNvContentPartPr/>
                <p14:nvPr/>
              </p14:nvContentPartPr>
              <p14:xfrm>
                <a:off x="1586400" y="6135476"/>
                <a:ext cx="83520" cy="1692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10F39F65-245A-4629-948E-FBDBBF673541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577760" y="6126836"/>
                  <a:ext cx="10116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B34AD462-0B71-4C37-AB29-C71EE8D41EFE}"/>
              </a:ext>
            </a:extLst>
          </p:cNvPr>
          <p:cNvGrpSpPr/>
          <p:nvPr/>
        </p:nvGrpSpPr>
        <p:grpSpPr>
          <a:xfrm>
            <a:off x="2058720" y="5675756"/>
            <a:ext cx="1510560" cy="791640"/>
            <a:chOff x="2058720" y="5675756"/>
            <a:chExt cx="1510560" cy="79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3187D4E8-CDD2-4AAA-AC99-4AEA2E8A481C}"/>
                    </a:ext>
                  </a:extLst>
                </p14:cNvPr>
                <p14:cNvContentPartPr/>
                <p14:nvPr/>
              </p14:nvContentPartPr>
              <p14:xfrm>
                <a:off x="2142600" y="5951876"/>
                <a:ext cx="35280" cy="51552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3187D4E8-CDD2-4AAA-AC99-4AEA2E8A481C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2133600" y="5943236"/>
                  <a:ext cx="5292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FFB818F8-E1B4-45A8-AFBA-3C7654F97161}"/>
                    </a:ext>
                  </a:extLst>
                </p14:cNvPr>
                <p14:cNvContentPartPr/>
                <p14:nvPr/>
              </p14:nvContentPartPr>
              <p14:xfrm>
                <a:off x="2058720" y="5903996"/>
                <a:ext cx="319320" cy="15408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FFB818F8-E1B4-45A8-AFBA-3C7654F97161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2050080" y="5894996"/>
                  <a:ext cx="3369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421483BD-4167-4A13-AA8C-E285AB5C9C0F}"/>
                    </a:ext>
                  </a:extLst>
                </p14:cNvPr>
                <p14:cNvContentPartPr/>
                <p14:nvPr/>
              </p14:nvContentPartPr>
              <p14:xfrm>
                <a:off x="2388480" y="5859356"/>
                <a:ext cx="333000" cy="19908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421483BD-4167-4A13-AA8C-E285AB5C9C0F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2379480" y="5850356"/>
                  <a:ext cx="3506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CAF4814F-7684-44DA-82A1-D73DCDF17203}"/>
                    </a:ext>
                  </a:extLst>
                </p14:cNvPr>
                <p14:cNvContentPartPr/>
                <p14:nvPr/>
              </p14:nvContentPartPr>
              <p14:xfrm>
                <a:off x="2849640" y="5883476"/>
                <a:ext cx="212040" cy="1962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CAF4814F-7684-44DA-82A1-D73DCDF17203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841000" y="5874476"/>
                  <a:ext cx="2296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EEE34BB3-6262-46A6-9B41-C6A62D5A0E6A}"/>
                    </a:ext>
                  </a:extLst>
                </p14:cNvPr>
                <p14:cNvContentPartPr/>
                <p14:nvPr/>
              </p14:nvContentPartPr>
              <p14:xfrm>
                <a:off x="3199920" y="5675756"/>
                <a:ext cx="114480" cy="4910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EEE34BB3-6262-46A6-9B41-C6A62D5A0E6A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190920" y="5667116"/>
                  <a:ext cx="13212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80C48A0F-73BE-43AF-A515-D41C94C8EF44}"/>
                    </a:ext>
                  </a:extLst>
                </p14:cNvPr>
                <p14:cNvContentPartPr/>
                <p14:nvPr/>
              </p14:nvContentPartPr>
              <p14:xfrm>
                <a:off x="3093720" y="5805356"/>
                <a:ext cx="212040" cy="414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80C48A0F-73BE-43AF-A515-D41C94C8EF44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084720" y="5796716"/>
                  <a:ext cx="2296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23E7487D-3AC1-4635-B82F-E5E79504BFB3}"/>
                    </a:ext>
                  </a:extLst>
                </p14:cNvPr>
                <p14:cNvContentPartPr/>
                <p14:nvPr/>
              </p14:nvContentPartPr>
              <p14:xfrm>
                <a:off x="3379200" y="5946836"/>
                <a:ext cx="190080" cy="20808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23E7487D-3AC1-4635-B82F-E5E79504BFB3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370560" y="5938196"/>
                  <a:ext cx="20772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9" name="Gruppo 348">
            <a:extLst>
              <a:ext uri="{FF2B5EF4-FFF2-40B4-BE49-F238E27FC236}">
                <a16:creationId xmlns:a16="http://schemas.microsoft.com/office/drawing/2014/main" id="{6CB98676-D14F-4D58-A44B-D3B4FEC63E63}"/>
              </a:ext>
            </a:extLst>
          </p:cNvPr>
          <p:cNvGrpSpPr/>
          <p:nvPr/>
        </p:nvGrpSpPr>
        <p:grpSpPr>
          <a:xfrm>
            <a:off x="3787800" y="5625356"/>
            <a:ext cx="6901200" cy="893520"/>
            <a:chOff x="3787800" y="5625356"/>
            <a:chExt cx="6901200" cy="89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926BE1E1-17FE-418D-A8B6-B98F7DCCD319}"/>
                    </a:ext>
                  </a:extLst>
                </p14:cNvPr>
                <p14:cNvContentPartPr/>
                <p14:nvPr/>
              </p14:nvContentPartPr>
              <p14:xfrm>
                <a:off x="3787800" y="5978876"/>
                <a:ext cx="74520" cy="13716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926BE1E1-17FE-418D-A8B6-B98F7DCCD319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3779160" y="5969876"/>
                  <a:ext cx="921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BF6B292F-C0CB-420E-A68D-BA5A82FAA802}"/>
                    </a:ext>
                  </a:extLst>
                </p14:cNvPr>
                <p14:cNvContentPartPr/>
                <p14:nvPr/>
              </p14:nvContentPartPr>
              <p14:xfrm>
                <a:off x="3804720" y="5826596"/>
                <a:ext cx="16920" cy="864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BF6B292F-C0CB-420E-A68D-BA5A82FAA802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3795720" y="5817596"/>
                  <a:ext cx="345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288A0F24-936D-44DE-BF66-DF478AD5386E}"/>
                    </a:ext>
                  </a:extLst>
                </p14:cNvPr>
                <p14:cNvContentPartPr/>
                <p14:nvPr/>
              </p14:nvContentPartPr>
              <p14:xfrm>
                <a:off x="3951960" y="5909036"/>
                <a:ext cx="378720" cy="17316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288A0F24-936D-44DE-BF66-DF478AD5386E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3942960" y="5900036"/>
                  <a:ext cx="3963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DED912A3-D017-4EB0-AA55-69896C9D6517}"/>
                    </a:ext>
                  </a:extLst>
                </p14:cNvPr>
                <p14:cNvContentPartPr/>
                <p14:nvPr/>
              </p14:nvContentPartPr>
              <p14:xfrm>
                <a:off x="4452360" y="5907236"/>
                <a:ext cx="327240" cy="1908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DED912A3-D017-4EB0-AA55-69896C9D6517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443720" y="5898236"/>
                  <a:ext cx="3448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E8684E47-92B4-47BB-837C-F5AC4B77B51D}"/>
                    </a:ext>
                  </a:extLst>
                </p14:cNvPr>
                <p14:cNvContentPartPr/>
                <p14:nvPr/>
              </p14:nvContentPartPr>
              <p14:xfrm>
                <a:off x="4881480" y="5873756"/>
                <a:ext cx="266040" cy="20844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E8684E47-92B4-47BB-837C-F5AC4B77B51D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4872480" y="5864756"/>
                  <a:ext cx="2836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07C24812-BD82-45ED-9158-136A523D817A}"/>
                    </a:ext>
                  </a:extLst>
                </p14:cNvPr>
                <p14:cNvContentPartPr/>
                <p14:nvPr/>
              </p14:nvContentPartPr>
              <p14:xfrm>
                <a:off x="5244720" y="5856836"/>
                <a:ext cx="182520" cy="16776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07C24812-BD82-45ED-9158-136A523D817A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5236080" y="5847836"/>
                  <a:ext cx="2001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F6EC0D5C-C068-4F78-80B5-9BF6A28A14F9}"/>
                    </a:ext>
                  </a:extLst>
                </p14:cNvPr>
                <p14:cNvContentPartPr/>
                <p14:nvPr/>
              </p14:nvContentPartPr>
              <p14:xfrm>
                <a:off x="5255160" y="5946836"/>
                <a:ext cx="236160" cy="44676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F6EC0D5C-C068-4F78-80B5-9BF6A28A14F9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5246520" y="5937836"/>
                  <a:ext cx="25380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CA7FEDB4-4069-4B4E-BC24-5D1E4602C1AC}"/>
                    </a:ext>
                  </a:extLst>
                </p14:cNvPr>
                <p14:cNvContentPartPr/>
                <p14:nvPr/>
              </p14:nvContentPartPr>
              <p14:xfrm>
                <a:off x="5524800" y="5905796"/>
                <a:ext cx="47880" cy="10476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CA7FEDB4-4069-4B4E-BC24-5D1E4602C1AC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5516160" y="5897156"/>
                  <a:ext cx="655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62EAC210-2946-491A-93B3-CE5BA01F803F}"/>
                    </a:ext>
                  </a:extLst>
                </p14:cNvPr>
                <p14:cNvContentPartPr/>
                <p14:nvPr/>
              </p14:nvContentPartPr>
              <p14:xfrm>
                <a:off x="5523000" y="5771516"/>
                <a:ext cx="29160" cy="756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62EAC210-2946-491A-93B3-CE5BA01F803F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5514000" y="5762516"/>
                  <a:ext cx="468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6E38CB40-3CD7-4E96-AF16-87E8AD56350F}"/>
                    </a:ext>
                  </a:extLst>
                </p14:cNvPr>
                <p14:cNvContentPartPr/>
                <p14:nvPr/>
              </p14:nvContentPartPr>
              <p14:xfrm>
                <a:off x="5677440" y="5902556"/>
                <a:ext cx="189360" cy="18000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6E38CB40-3CD7-4E96-AF16-87E8AD56350F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5668800" y="5893556"/>
                  <a:ext cx="2070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23697813-FC8C-4289-BEA5-54465ECDD486}"/>
                    </a:ext>
                  </a:extLst>
                </p14:cNvPr>
                <p14:cNvContentPartPr/>
                <p14:nvPr/>
              </p14:nvContentPartPr>
              <p14:xfrm>
                <a:off x="5923320" y="5866556"/>
                <a:ext cx="257040" cy="19548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23697813-FC8C-4289-BEA5-54465ECDD486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5914680" y="5857556"/>
                  <a:ext cx="2746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3776CCE2-B4DF-4C78-A4E1-C8F298AF2205}"/>
                    </a:ext>
                  </a:extLst>
                </p14:cNvPr>
                <p14:cNvContentPartPr/>
                <p14:nvPr/>
              </p14:nvContentPartPr>
              <p14:xfrm>
                <a:off x="6173160" y="5905076"/>
                <a:ext cx="332640" cy="16632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3776CCE2-B4DF-4C78-A4E1-C8F298AF2205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6164160" y="5896436"/>
                  <a:ext cx="3502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6ACA8D5B-3991-4755-B7CE-B4501DC4EAB6}"/>
                    </a:ext>
                  </a:extLst>
                </p14:cNvPr>
                <p14:cNvContentPartPr/>
                <p14:nvPr/>
              </p14:nvContentPartPr>
              <p14:xfrm>
                <a:off x="6511560" y="5792396"/>
                <a:ext cx="44640" cy="756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6ACA8D5B-3991-4755-B7CE-B4501DC4EAB6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6502920" y="5783756"/>
                  <a:ext cx="622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E1237368-EA01-4996-96AF-3745E834AAD4}"/>
                    </a:ext>
                  </a:extLst>
                </p14:cNvPr>
                <p14:cNvContentPartPr/>
                <p14:nvPr/>
              </p14:nvContentPartPr>
              <p14:xfrm>
                <a:off x="6620280" y="5888156"/>
                <a:ext cx="304920" cy="19152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E1237368-EA01-4996-96AF-3745E834AAD4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6611640" y="5879156"/>
                  <a:ext cx="32256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18E4C1F7-B9EB-480E-B970-10D0FB2BF8B5}"/>
                    </a:ext>
                  </a:extLst>
                </p14:cNvPr>
                <p14:cNvContentPartPr/>
                <p14:nvPr/>
              </p14:nvContentPartPr>
              <p14:xfrm>
                <a:off x="7075320" y="5909396"/>
                <a:ext cx="219240" cy="15768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18E4C1F7-B9EB-480E-B970-10D0FB2BF8B5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7066680" y="5900756"/>
                  <a:ext cx="2368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AC3D50D5-6C4E-4507-8CE9-B72B22897D4A}"/>
                    </a:ext>
                  </a:extLst>
                </p14:cNvPr>
                <p14:cNvContentPartPr/>
                <p14:nvPr/>
              </p14:nvContentPartPr>
              <p14:xfrm>
                <a:off x="7310400" y="5625356"/>
                <a:ext cx="29880" cy="44388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AC3D50D5-6C4E-4507-8CE9-B72B22897D4A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7301760" y="5616716"/>
                  <a:ext cx="47520" cy="46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A0D81959-456F-4FD0-BE6D-8173F44CC835}"/>
                    </a:ext>
                  </a:extLst>
                </p14:cNvPr>
                <p14:cNvContentPartPr/>
                <p14:nvPr/>
              </p14:nvContentPartPr>
              <p14:xfrm>
                <a:off x="7426320" y="5991476"/>
                <a:ext cx="24120" cy="11484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A0D81959-456F-4FD0-BE6D-8173F44CC835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7417320" y="5982836"/>
                  <a:ext cx="417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8D4B4615-E35F-4FEE-A983-7561A5017976}"/>
                    </a:ext>
                  </a:extLst>
                </p14:cNvPr>
                <p14:cNvContentPartPr/>
                <p14:nvPr/>
              </p14:nvContentPartPr>
              <p14:xfrm>
                <a:off x="7433160" y="5876996"/>
                <a:ext cx="35640" cy="1764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8D4B4615-E35F-4FEE-A983-7561A5017976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7424520" y="5868356"/>
                  <a:ext cx="532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E68AA749-3FCE-4FE1-B8AE-E7AEA5DE3B8D}"/>
                    </a:ext>
                  </a:extLst>
                </p14:cNvPr>
                <p14:cNvContentPartPr/>
                <p14:nvPr/>
              </p14:nvContentPartPr>
              <p14:xfrm>
                <a:off x="7639440" y="5896796"/>
                <a:ext cx="219240" cy="26280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E68AA749-3FCE-4FE1-B8AE-E7AEA5DE3B8D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7630440" y="5888156"/>
                  <a:ext cx="2368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FEE4AE7F-F3C9-460B-886F-627AA4718693}"/>
                    </a:ext>
                  </a:extLst>
                </p14:cNvPr>
                <p14:cNvContentPartPr/>
                <p14:nvPr/>
              </p14:nvContentPartPr>
              <p14:xfrm>
                <a:off x="7712160" y="6014156"/>
                <a:ext cx="144360" cy="468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FEE4AE7F-F3C9-460B-886F-627AA4718693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7703520" y="6005156"/>
                  <a:ext cx="1620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D78CCD5C-C1E4-43BA-8BD9-59A46C04FA60}"/>
                    </a:ext>
                  </a:extLst>
                </p14:cNvPr>
                <p14:cNvContentPartPr/>
                <p14:nvPr/>
              </p14:nvContentPartPr>
              <p14:xfrm>
                <a:off x="8079720" y="6000116"/>
                <a:ext cx="139320" cy="3168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D78CCD5C-C1E4-43BA-8BD9-59A46C04FA60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8070720" y="5991116"/>
                  <a:ext cx="1569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7E1DD639-5E98-458B-B0F0-EDE7C71F0868}"/>
                    </a:ext>
                  </a:extLst>
                </p14:cNvPr>
                <p14:cNvContentPartPr/>
                <p14:nvPr/>
              </p14:nvContentPartPr>
              <p14:xfrm>
                <a:off x="8079720" y="6081836"/>
                <a:ext cx="166680" cy="1332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7E1DD639-5E98-458B-B0F0-EDE7C71F0868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8070720" y="6073196"/>
                  <a:ext cx="1843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028054FF-CADD-4530-8436-7A1C20E35BAB}"/>
                    </a:ext>
                  </a:extLst>
                </p14:cNvPr>
                <p14:cNvContentPartPr/>
                <p14:nvPr/>
              </p14:nvContentPartPr>
              <p14:xfrm>
                <a:off x="8377080" y="5934596"/>
                <a:ext cx="264240" cy="58428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028054FF-CADD-4530-8436-7A1C20E35BAB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8368080" y="5925596"/>
                  <a:ext cx="281880" cy="60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91D636F1-B78E-4201-AF5F-6DF2804297D5}"/>
                    </a:ext>
                  </a:extLst>
                </p14:cNvPr>
                <p14:cNvContentPartPr/>
                <p14:nvPr/>
              </p14:nvContentPartPr>
              <p14:xfrm>
                <a:off x="8847600" y="5983916"/>
                <a:ext cx="152280" cy="1260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91D636F1-B78E-4201-AF5F-6DF2804297D5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8838600" y="5975276"/>
                  <a:ext cx="169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73D1D4A5-7C2D-413F-82D6-675106AA4C4A}"/>
                    </a:ext>
                  </a:extLst>
                </p14:cNvPr>
                <p14:cNvContentPartPr/>
                <p14:nvPr/>
              </p14:nvContentPartPr>
              <p14:xfrm>
                <a:off x="8895480" y="6062036"/>
                <a:ext cx="100800" cy="1620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73D1D4A5-7C2D-413F-82D6-675106AA4C4A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8886840" y="6053396"/>
                  <a:ext cx="1184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4EFC4072-D430-4616-9544-71A7C9C9C3B8}"/>
                    </a:ext>
                  </a:extLst>
                </p14:cNvPr>
                <p14:cNvContentPartPr/>
                <p14:nvPr/>
              </p14:nvContentPartPr>
              <p14:xfrm>
                <a:off x="9138840" y="5860076"/>
                <a:ext cx="261000" cy="60804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4EFC4072-D430-4616-9544-71A7C9C9C3B8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9129840" y="5851076"/>
                  <a:ext cx="278640" cy="62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1F79D3D8-0BB1-4752-BB18-D6BFB286FBF4}"/>
                    </a:ext>
                  </a:extLst>
                </p14:cNvPr>
                <p14:cNvContentPartPr/>
                <p14:nvPr/>
              </p14:nvContentPartPr>
              <p14:xfrm>
                <a:off x="9552840" y="5883836"/>
                <a:ext cx="240480" cy="21960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1F79D3D8-0BB1-4752-BB18-D6BFB286FBF4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9544200" y="5875196"/>
                  <a:ext cx="2581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65BEB5C9-4CE3-4ABF-A84C-98B1E3B2FF78}"/>
                    </a:ext>
                  </a:extLst>
                </p14:cNvPr>
                <p14:cNvContentPartPr/>
                <p14:nvPr/>
              </p14:nvContentPartPr>
              <p14:xfrm>
                <a:off x="9849120" y="5969156"/>
                <a:ext cx="63000" cy="6948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65BEB5C9-4CE3-4ABF-A84C-98B1E3B2FF78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9840480" y="5960516"/>
                  <a:ext cx="8064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CBD1007F-2AD2-45B8-B8C5-A13FD016B780}"/>
                    </a:ext>
                  </a:extLst>
                </p14:cNvPr>
                <p14:cNvContentPartPr/>
                <p14:nvPr/>
              </p14:nvContentPartPr>
              <p14:xfrm>
                <a:off x="9840840" y="5798156"/>
                <a:ext cx="50760" cy="2016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CBD1007F-2AD2-45B8-B8C5-A13FD016B780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9831840" y="5789516"/>
                  <a:ext cx="684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470A2153-3152-4841-95D6-1772C309E242}"/>
                    </a:ext>
                  </a:extLst>
                </p14:cNvPr>
                <p14:cNvContentPartPr/>
                <p14:nvPr/>
              </p14:nvContentPartPr>
              <p14:xfrm>
                <a:off x="10017600" y="5957276"/>
                <a:ext cx="192960" cy="15876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470A2153-3152-4841-95D6-1772C309E242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10008600" y="5948276"/>
                  <a:ext cx="2106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CC38915C-02EA-49F6-907F-A6C911D10D83}"/>
                    </a:ext>
                  </a:extLst>
                </p14:cNvPr>
                <p14:cNvContentPartPr/>
                <p14:nvPr/>
              </p14:nvContentPartPr>
              <p14:xfrm>
                <a:off x="10354920" y="5830556"/>
                <a:ext cx="334080" cy="25488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CC38915C-02EA-49F6-907F-A6C911D10D83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0345920" y="5821556"/>
                  <a:ext cx="351720" cy="27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1" name="Gruppo 360">
            <a:extLst>
              <a:ext uri="{FF2B5EF4-FFF2-40B4-BE49-F238E27FC236}">
                <a16:creationId xmlns:a16="http://schemas.microsoft.com/office/drawing/2014/main" id="{4FDF81F6-D377-4323-A23E-309B08086EC0}"/>
              </a:ext>
            </a:extLst>
          </p:cNvPr>
          <p:cNvGrpSpPr/>
          <p:nvPr/>
        </p:nvGrpSpPr>
        <p:grpSpPr>
          <a:xfrm>
            <a:off x="10130640" y="4571636"/>
            <a:ext cx="938160" cy="552600"/>
            <a:chOff x="10130640" y="4571636"/>
            <a:chExt cx="938160" cy="55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D09F13C7-F957-4D14-94AA-02902DBA5003}"/>
                    </a:ext>
                  </a:extLst>
                </p14:cNvPr>
                <p14:cNvContentPartPr/>
                <p14:nvPr/>
              </p14:nvContentPartPr>
              <p14:xfrm>
                <a:off x="10130640" y="4790516"/>
                <a:ext cx="206280" cy="23940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D09F13C7-F957-4D14-94AA-02902DBA5003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0126320" y="4786196"/>
                  <a:ext cx="21492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2F3A43A3-22F8-4D90-8AD9-9EE42351115B}"/>
                    </a:ext>
                  </a:extLst>
                </p14:cNvPr>
                <p14:cNvContentPartPr/>
                <p14:nvPr/>
              </p14:nvContentPartPr>
              <p14:xfrm>
                <a:off x="10142160" y="4926596"/>
                <a:ext cx="137160" cy="1692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2F3A43A3-22F8-4D90-8AD9-9EE42351115B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0137840" y="4922276"/>
                  <a:ext cx="1458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023C8398-8E25-4003-99AC-95FC4ED46D20}"/>
                    </a:ext>
                  </a:extLst>
                </p14:cNvPr>
                <p14:cNvContentPartPr/>
                <p14:nvPr/>
              </p14:nvContentPartPr>
              <p14:xfrm>
                <a:off x="10560120" y="4602956"/>
                <a:ext cx="59760" cy="42372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023C8398-8E25-4003-99AC-95FC4ED46D20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0555800" y="4598636"/>
                  <a:ext cx="68400" cy="43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207264C4-FE53-4925-AE5F-6F81F127D30A}"/>
                    </a:ext>
                  </a:extLst>
                </p14:cNvPr>
                <p14:cNvContentPartPr/>
                <p14:nvPr/>
              </p14:nvContentPartPr>
              <p14:xfrm>
                <a:off x="10646520" y="4627076"/>
                <a:ext cx="28080" cy="42408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207264C4-FE53-4925-AE5F-6F81F127D30A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0642200" y="4622756"/>
                  <a:ext cx="3672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E119DBB7-A474-4D3C-8770-B3EA901ECAD0}"/>
                    </a:ext>
                  </a:extLst>
                </p14:cNvPr>
                <p14:cNvContentPartPr/>
                <p14:nvPr/>
              </p14:nvContentPartPr>
              <p14:xfrm>
                <a:off x="10522680" y="4571636"/>
                <a:ext cx="546120" cy="55260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E119DBB7-A474-4D3C-8770-B3EA901ECAD0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0518360" y="4567316"/>
                  <a:ext cx="554760" cy="56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0" name="Gruppo 359">
            <a:extLst>
              <a:ext uri="{FF2B5EF4-FFF2-40B4-BE49-F238E27FC236}">
                <a16:creationId xmlns:a16="http://schemas.microsoft.com/office/drawing/2014/main" id="{619A8C3D-E487-4DA0-83CA-865A29A8C770}"/>
              </a:ext>
            </a:extLst>
          </p:cNvPr>
          <p:cNvGrpSpPr/>
          <p:nvPr/>
        </p:nvGrpSpPr>
        <p:grpSpPr>
          <a:xfrm>
            <a:off x="10826160" y="5609516"/>
            <a:ext cx="1046880" cy="559080"/>
            <a:chOff x="10826160" y="5609516"/>
            <a:chExt cx="1046880" cy="55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7AD04414-2E51-48B8-A3D8-5CB344697BF1}"/>
                    </a:ext>
                  </a:extLst>
                </p14:cNvPr>
                <p14:cNvContentPartPr/>
                <p14:nvPr/>
              </p14:nvContentPartPr>
              <p14:xfrm>
                <a:off x="10826160" y="5886356"/>
                <a:ext cx="237240" cy="27540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7AD04414-2E51-48B8-A3D8-5CB344697BF1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0821840" y="5882036"/>
                  <a:ext cx="2458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275E2AF2-BFE8-4E28-8961-EA9AE5CE255D}"/>
                    </a:ext>
                  </a:extLst>
                </p14:cNvPr>
                <p14:cNvContentPartPr/>
                <p14:nvPr/>
              </p14:nvContentPartPr>
              <p14:xfrm>
                <a:off x="10835880" y="6031436"/>
                <a:ext cx="156600" cy="612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275E2AF2-BFE8-4E28-8961-EA9AE5CE255D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0831560" y="6027116"/>
                  <a:ext cx="165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9281009B-4E9F-4F6A-A766-9227040802F4}"/>
                    </a:ext>
                  </a:extLst>
                </p14:cNvPr>
                <p14:cNvContentPartPr/>
                <p14:nvPr/>
              </p14:nvContentPartPr>
              <p14:xfrm>
                <a:off x="11310720" y="5609516"/>
                <a:ext cx="83160" cy="49968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9281009B-4E9F-4F6A-A766-9227040802F4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1306400" y="5605196"/>
                  <a:ext cx="9180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CD9B639D-D396-4F41-A70A-8CB4E2A94CED}"/>
                    </a:ext>
                  </a:extLst>
                </p14:cNvPr>
                <p14:cNvContentPartPr/>
                <p14:nvPr/>
              </p14:nvContentPartPr>
              <p14:xfrm>
                <a:off x="11394600" y="5655596"/>
                <a:ext cx="61560" cy="41148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CD9B639D-D396-4F41-A70A-8CB4E2A94CED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11390280" y="5651276"/>
                  <a:ext cx="7020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59" name="Input penna 358">
                  <a:extLst>
                    <a:ext uri="{FF2B5EF4-FFF2-40B4-BE49-F238E27FC236}">
                      <a16:creationId xmlns:a16="http://schemas.microsoft.com/office/drawing/2014/main" id="{3BB5B7F2-C109-4602-AC57-76561B57D2ED}"/>
                    </a:ext>
                  </a:extLst>
                </p14:cNvPr>
                <p14:cNvContentPartPr/>
                <p14:nvPr/>
              </p14:nvContentPartPr>
              <p14:xfrm>
                <a:off x="11208480" y="5638676"/>
                <a:ext cx="664560" cy="529920"/>
              </p14:xfrm>
            </p:contentPart>
          </mc:Choice>
          <mc:Fallback xmlns="">
            <p:pic>
              <p:nvPicPr>
                <p:cNvPr id="359" name="Input penna 358">
                  <a:extLst>
                    <a:ext uri="{FF2B5EF4-FFF2-40B4-BE49-F238E27FC236}">
                      <a16:creationId xmlns:a16="http://schemas.microsoft.com/office/drawing/2014/main" id="{3BB5B7F2-C109-4602-AC57-76561B57D2ED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11204160" y="5634356"/>
                  <a:ext cx="673200" cy="53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uppo 67">
            <a:extLst>
              <a:ext uri="{FF2B5EF4-FFF2-40B4-BE49-F238E27FC236}">
                <a16:creationId xmlns:a16="http://schemas.microsoft.com/office/drawing/2014/main" id="{10346307-4805-4266-9735-5E0826825508}"/>
              </a:ext>
            </a:extLst>
          </p:cNvPr>
          <p:cNvGrpSpPr/>
          <p:nvPr/>
        </p:nvGrpSpPr>
        <p:grpSpPr>
          <a:xfrm>
            <a:off x="9896316" y="1323377"/>
            <a:ext cx="462240" cy="405000"/>
            <a:chOff x="9896316" y="1323377"/>
            <a:chExt cx="462240" cy="40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B6FBC11D-4D34-42A3-9257-A2D6A2523704}"/>
                    </a:ext>
                  </a:extLst>
                </p14:cNvPr>
                <p14:cNvContentPartPr/>
                <p14:nvPr/>
              </p14:nvContentPartPr>
              <p14:xfrm>
                <a:off x="9896316" y="1500137"/>
                <a:ext cx="187560" cy="2116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B6FBC11D-4D34-42A3-9257-A2D6A2523704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9891996" y="1495817"/>
                  <a:ext cx="1962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8FB27F2D-027A-4B24-ADD4-6F1FA01EB932}"/>
                    </a:ext>
                  </a:extLst>
                </p14:cNvPr>
                <p14:cNvContentPartPr/>
                <p14:nvPr/>
              </p14:nvContentPartPr>
              <p14:xfrm>
                <a:off x="10072356" y="1323377"/>
                <a:ext cx="150480" cy="4050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8FB27F2D-027A-4B24-ADD4-6F1FA01EB932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10068036" y="1319057"/>
                  <a:ext cx="15912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8C4D16C-306C-4191-8802-5376AA9E30D5}"/>
                    </a:ext>
                  </a:extLst>
                </p14:cNvPr>
                <p14:cNvContentPartPr/>
                <p14:nvPr/>
              </p14:nvContentPartPr>
              <p14:xfrm>
                <a:off x="10263516" y="1554137"/>
                <a:ext cx="95040" cy="1605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8C4D16C-306C-4191-8802-5376AA9E30D5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10259196" y="1549817"/>
                  <a:ext cx="1036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F3BE34C-AF2F-401F-B969-9A33C1EB7997}"/>
                    </a:ext>
                  </a:extLst>
                </p14:cNvPr>
                <p14:cNvContentPartPr/>
                <p14:nvPr/>
              </p14:nvContentPartPr>
              <p14:xfrm>
                <a:off x="10300236" y="1423817"/>
                <a:ext cx="16560" cy="219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F3BE34C-AF2F-401F-B969-9A33C1EB7997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10295916" y="1419497"/>
                  <a:ext cx="25200" cy="3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69" name="Input penna 68">
                <a:extLst>
                  <a:ext uri="{FF2B5EF4-FFF2-40B4-BE49-F238E27FC236}">
                    <a16:creationId xmlns:a16="http://schemas.microsoft.com/office/drawing/2014/main" id="{E1B5F423-FB61-463B-B01A-7A5D15C5D8B2}"/>
                  </a:ext>
                </a:extLst>
              </p14:cNvPr>
              <p14:cNvContentPartPr/>
              <p14:nvPr/>
            </p14:nvContentPartPr>
            <p14:xfrm>
              <a:off x="1723956" y="5184017"/>
              <a:ext cx="4028400" cy="84600"/>
            </p14:xfrm>
          </p:contentPart>
        </mc:Choice>
        <mc:Fallback xmlns="">
          <p:pic>
            <p:nvPicPr>
              <p:cNvPr id="69" name="Input penna 68">
                <a:extLst>
                  <a:ext uri="{FF2B5EF4-FFF2-40B4-BE49-F238E27FC236}">
                    <a16:creationId xmlns:a16="http://schemas.microsoft.com/office/drawing/2014/main" id="{E1B5F423-FB61-463B-B01A-7A5D15C5D8B2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1719636" y="5179697"/>
                <a:ext cx="4037040" cy="9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4">
            <p14:nvContentPartPr>
              <p14:cNvPr id="70" name="Input penna 69">
                <a:extLst>
                  <a:ext uri="{FF2B5EF4-FFF2-40B4-BE49-F238E27FC236}">
                    <a16:creationId xmlns:a16="http://schemas.microsoft.com/office/drawing/2014/main" id="{750BD192-D82F-403F-B03F-9160C46A7982}"/>
                  </a:ext>
                </a:extLst>
              </p14:cNvPr>
              <p14:cNvContentPartPr/>
              <p14:nvPr/>
            </p14:nvContentPartPr>
            <p14:xfrm>
              <a:off x="2131836" y="6188777"/>
              <a:ext cx="5776560" cy="97200"/>
            </p14:xfrm>
          </p:contentPart>
        </mc:Choice>
        <mc:Fallback xmlns="">
          <p:pic>
            <p:nvPicPr>
              <p:cNvPr id="70" name="Input penna 69">
                <a:extLst>
                  <a:ext uri="{FF2B5EF4-FFF2-40B4-BE49-F238E27FC236}">
                    <a16:creationId xmlns:a16="http://schemas.microsoft.com/office/drawing/2014/main" id="{750BD192-D82F-403F-B03F-9160C46A7982}"/>
                  </a:ext>
                </a:extLst>
              </p:cNvPr>
              <p:cNvPicPr/>
              <p:nvPr/>
            </p:nvPicPr>
            <p:blipFill>
              <a:blip r:embed="rId575"/>
              <a:stretch>
                <a:fillRect/>
              </a:stretch>
            </p:blipFill>
            <p:spPr>
              <a:xfrm>
                <a:off x="2127516" y="6184457"/>
                <a:ext cx="5785200" cy="105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367388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uppo 27">
            <a:extLst>
              <a:ext uri="{FF2B5EF4-FFF2-40B4-BE49-F238E27FC236}">
                <a16:creationId xmlns:a16="http://schemas.microsoft.com/office/drawing/2014/main" id="{2424D66C-2B2E-4C9C-9E60-54B997FC4214}"/>
              </a:ext>
            </a:extLst>
          </p:cNvPr>
          <p:cNvGrpSpPr/>
          <p:nvPr/>
        </p:nvGrpSpPr>
        <p:grpSpPr>
          <a:xfrm>
            <a:off x="148200" y="119156"/>
            <a:ext cx="570240" cy="521280"/>
            <a:chOff x="148200" y="119156"/>
            <a:chExt cx="570240" cy="52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D627FCD0-1E6D-4110-B3D2-4905501ECCA0}"/>
                    </a:ext>
                  </a:extLst>
                </p14:cNvPr>
                <p14:cNvContentPartPr/>
                <p14:nvPr/>
              </p14:nvContentPartPr>
              <p14:xfrm>
                <a:off x="148200" y="119156"/>
                <a:ext cx="382680" cy="5212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D627FCD0-1E6D-4110-B3D2-4905501ECCA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39560" y="110156"/>
                  <a:ext cx="40032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F06CD77-5D48-4BCA-AC52-5C96525066C2}"/>
                    </a:ext>
                  </a:extLst>
                </p14:cNvPr>
                <p14:cNvContentPartPr/>
                <p14:nvPr/>
              </p14:nvContentPartPr>
              <p14:xfrm>
                <a:off x="672360" y="478436"/>
                <a:ext cx="46080" cy="928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F06CD77-5D48-4BCA-AC52-5C96525066C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63360" y="469436"/>
                  <a:ext cx="63720" cy="11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D6F3E243-FC1F-4080-BCCE-308CB3892CE6}"/>
                    </a:ext>
                  </a:extLst>
                </p14:cNvPr>
                <p14:cNvContentPartPr/>
                <p14:nvPr/>
              </p14:nvContentPartPr>
              <p14:xfrm>
                <a:off x="692520" y="419756"/>
                <a:ext cx="8640" cy="10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D6F3E243-FC1F-4080-BCCE-308CB3892CE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3520" y="410756"/>
                  <a:ext cx="2628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13C61A35-F477-4EA6-96A9-6BF6D0A3D6B1}"/>
              </a:ext>
            </a:extLst>
          </p:cNvPr>
          <p:cNvGrpSpPr/>
          <p:nvPr/>
        </p:nvGrpSpPr>
        <p:grpSpPr>
          <a:xfrm>
            <a:off x="1221000" y="328316"/>
            <a:ext cx="2046960" cy="294840"/>
            <a:chOff x="1221000" y="328316"/>
            <a:chExt cx="2046960" cy="29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4EC19C5D-4612-4F4B-AF60-7CEAA8B651D9}"/>
                    </a:ext>
                  </a:extLst>
                </p14:cNvPr>
                <p14:cNvContentPartPr/>
                <p14:nvPr/>
              </p14:nvContentPartPr>
              <p14:xfrm>
                <a:off x="1221000" y="410756"/>
                <a:ext cx="240120" cy="187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4EC19C5D-4612-4F4B-AF60-7CEAA8B651D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12360" y="401756"/>
                  <a:ext cx="2577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205E7BE-34BD-4E26-9D83-B0CDC61853B9}"/>
                    </a:ext>
                  </a:extLst>
                </p14:cNvPr>
                <p14:cNvContentPartPr/>
                <p14:nvPr/>
              </p14:nvContentPartPr>
              <p14:xfrm>
                <a:off x="1599720" y="381956"/>
                <a:ext cx="221400" cy="2386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205E7BE-34BD-4E26-9D83-B0CDC61853B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90720" y="373316"/>
                  <a:ext cx="2390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8A4F474-8F6E-4E14-A6DD-80F28B246FC3}"/>
                    </a:ext>
                  </a:extLst>
                </p14:cNvPr>
                <p14:cNvContentPartPr/>
                <p14:nvPr/>
              </p14:nvContentPartPr>
              <p14:xfrm>
                <a:off x="1889160" y="401756"/>
                <a:ext cx="246960" cy="2214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8A4F474-8F6E-4E14-A6DD-80F28B246FC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80160" y="392756"/>
                  <a:ext cx="26460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623D4A60-1A55-4881-B96E-4E7CB9FB3AAE}"/>
                    </a:ext>
                  </a:extLst>
                </p14:cNvPr>
                <p14:cNvContentPartPr/>
                <p14:nvPr/>
              </p14:nvContentPartPr>
              <p14:xfrm>
                <a:off x="2234760" y="529916"/>
                <a:ext cx="36360" cy="19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623D4A60-1A55-4881-B96E-4E7CB9FB3AA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25760" y="520916"/>
                  <a:ext cx="5400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D599553-AF05-4279-81B0-AA9A9C4F9934}"/>
                    </a:ext>
                  </a:extLst>
                </p14:cNvPr>
                <p14:cNvContentPartPr/>
                <p14:nvPr/>
              </p14:nvContentPartPr>
              <p14:xfrm>
                <a:off x="2196240" y="394916"/>
                <a:ext cx="530640" cy="2034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D599553-AF05-4279-81B0-AA9A9C4F993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187240" y="385916"/>
                  <a:ext cx="5482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E4F21A2A-73A7-43C2-85F9-4A1AFF4B4549}"/>
                    </a:ext>
                  </a:extLst>
                </p14:cNvPr>
                <p14:cNvContentPartPr/>
                <p14:nvPr/>
              </p14:nvContentPartPr>
              <p14:xfrm>
                <a:off x="2826240" y="347756"/>
                <a:ext cx="238680" cy="2516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E4F21A2A-73A7-43C2-85F9-4A1AFF4B454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817600" y="338756"/>
                  <a:ext cx="25632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804C51E3-06F7-4E4E-92EE-B5AC42CC317D}"/>
                    </a:ext>
                  </a:extLst>
                </p14:cNvPr>
                <p14:cNvContentPartPr/>
                <p14:nvPr/>
              </p14:nvContentPartPr>
              <p14:xfrm>
                <a:off x="3204960" y="515876"/>
                <a:ext cx="38160" cy="54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804C51E3-06F7-4E4E-92EE-B5AC42CC317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195960" y="506876"/>
                  <a:ext cx="5580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5A8304D-CB1F-46D3-852B-24706873819F}"/>
                    </a:ext>
                  </a:extLst>
                </p14:cNvPr>
                <p14:cNvContentPartPr/>
                <p14:nvPr/>
              </p14:nvContentPartPr>
              <p14:xfrm>
                <a:off x="3238800" y="328316"/>
                <a:ext cx="29160" cy="158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5A8304D-CB1F-46D3-852B-24706873819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230160" y="319316"/>
                  <a:ext cx="4680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38343C07-3B64-4D68-9F39-9C703923F954}"/>
              </a:ext>
            </a:extLst>
          </p:cNvPr>
          <p:cNvGrpSpPr/>
          <p:nvPr/>
        </p:nvGrpSpPr>
        <p:grpSpPr>
          <a:xfrm>
            <a:off x="3880680" y="93956"/>
            <a:ext cx="757440" cy="514800"/>
            <a:chOff x="3880680" y="93956"/>
            <a:chExt cx="757440" cy="51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CB57E2AE-ACC8-4514-B457-C38748CF1A7B}"/>
                    </a:ext>
                  </a:extLst>
                </p14:cNvPr>
                <p14:cNvContentPartPr/>
                <p14:nvPr/>
              </p14:nvContentPartPr>
              <p14:xfrm>
                <a:off x="3880680" y="403916"/>
                <a:ext cx="186840" cy="186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CB57E2AE-ACC8-4514-B457-C38748CF1A7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871680" y="395276"/>
                  <a:ext cx="2044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E06AE5A-818E-4344-BFF9-ADCD1A40990B}"/>
                    </a:ext>
                  </a:extLst>
                </p14:cNvPr>
                <p14:cNvContentPartPr/>
                <p14:nvPr/>
              </p14:nvContentPartPr>
              <p14:xfrm>
                <a:off x="4025760" y="93956"/>
                <a:ext cx="312480" cy="498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E06AE5A-818E-4344-BFF9-ADCD1A40990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016760" y="84956"/>
                  <a:ext cx="33012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2A74F6C4-A1BA-479F-8084-EAB8BF922224}"/>
                    </a:ext>
                  </a:extLst>
                </p14:cNvPr>
                <p14:cNvContentPartPr/>
                <p14:nvPr/>
              </p14:nvContentPartPr>
              <p14:xfrm>
                <a:off x="4459920" y="423716"/>
                <a:ext cx="178200" cy="1850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2A74F6C4-A1BA-479F-8084-EAB8BF92222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450920" y="415076"/>
                  <a:ext cx="195840" cy="20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52A224FB-215B-47DA-B495-DC543A95EC4E}"/>
              </a:ext>
            </a:extLst>
          </p:cNvPr>
          <p:cNvGrpSpPr/>
          <p:nvPr/>
        </p:nvGrpSpPr>
        <p:grpSpPr>
          <a:xfrm>
            <a:off x="5120520" y="406076"/>
            <a:ext cx="538560" cy="238680"/>
            <a:chOff x="5120520" y="406076"/>
            <a:chExt cx="538560" cy="23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2E01CDAB-E408-4830-8E08-13677BD769CB}"/>
                    </a:ext>
                  </a:extLst>
                </p14:cNvPr>
                <p14:cNvContentPartPr/>
                <p14:nvPr/>
              </p14:nvContentPartPr>
              <p14:xfrm>
                <a:off x="5120520" y="422276"/>
                <a:ext cx="219240" cy="1720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2E01CDAB-E408-4830-8E08-13677BD769C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111520" y="413636"/>
                  <a:ext cx="23688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09A4D6E-E77F-4FC4-88F2-D56814C0EECE}"/>
                    </a:ext>
                  </a:extLst>
                </p14:cNvPr>
                <p14:cNvContentPartPr/>
                <p14:nvPr/>
              </p14:nvContentPartPr>
              <p14:xfrm>
                <a:off x="5464680" y="406076"/>
                <a:ext cx="194400" cy="2386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09A4D6E-E77F-4FC4-88F2-D56814C0EEC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456040" y="397076"/>
                  <a:ext cx="212040" cy="25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uppo 23">
            <a:extLst>
              <a:ext uri="{FF2B5EF4-FFF2-40B4-BE49-F238E27FC236}">
                <a16:creationId xmlns:a16="http://schemas.microsoft.com/office/drawing/2014/main" id="{792F6386-48FE-4366-93EB-6EAADE4D7CE7}"/>
              </a:ext>
            </a:extLst>
          </p:cNvPr>
          <p:cNvGrpSpPr/>
          <p:nvPr/>
        </p:nvGrpSpPr>
        <p:grpSpPr>
          <a:xfrm>
            <a:off x="6448200" y="326876"/>
            <a:ext cx="727920" cy="376920"/>
            <a:chOff x="6448200" y="326876"/>
            <a:chExt cx="727920" cy="37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727158FC-A649-46F9-8C8A-5B751BA8162F}"/>
                    </a:ext>
                  </a:extLst>
                </p14:cNvPr>
                <p14:cNvContentPartPr/>
                <p14:nvPr/>
              </p14:nvContentPartPr>
              <p14:xfrm>
                <a:off x="6448200" y="326876"/>
                <a:ext cx="222840" cy="2934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727158FC-A649-46F9-8C8A-5B751BA8162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439560" y="318236"/>
                  <a:ext cx="24048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421E909-2051-426D-9713-229CCBDC8899}"/>
                    </a:ext>
                  </a:extLst>
                </p14:cNvPr>
                <p14:cNvContentPartPr/>
                <p14:nvPr/>
              </p14:nvContentPartPr>
              <p14:xfrm>
                <a:off x="6523800" y="469796"/>
                <a:ext cx="142560" cy="158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421E909-2051-426D-9713-229CCBDC889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515160" y="460796"/>
                  <a:ext cx="1602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FF6F630-0376-4FEE-B857-15EC91752154}"/>
                    </a:ext>
                  </a:extLst>
                </p14:cNvPr>
                <p14:cNvContentPartPr/>
                <p14:nvPr/>
              </p14:nvContentPartPr>
              <p14:xfrm>
                <a:off x="6755640" y="546836"/>
                <a:ext cx="139320" cy="1569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FF6F630-0376-4FEE-B857-15EC9175215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746640" y="537836"/>
                  <a:ext cx="1569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FA3FF2F-E9D7-4681-B6ED-BD454B4C8641}"/>
                    </a:ext>
                  </a:extLst>
                </p14:cNvPr>
                <p14:cNvContentPartPr/>
                <p14:nvPr/>
              </p14:nvContentPartPr>
              <p14:xfrm>
                <a:off x="7045440" y="447836"/>
                <a:ext cx="103320" cy="316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FA3FF2F-E9D7-4681-B6ED-BD454B4C864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36440" y="439196"/>
                  <a:ext cx="120960" cy="4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2E15223-CB1F-4BF6-AE94-446A29CF6ACC}"/>
                    </a:ext>
                  </a:extLst>
                </p14:cNvPr>
                <p14:cNvContentPartPr/>
                <p14:nvPr/>
              </p14:nvContentPartPr>
              <p14:xfrm>
                <a:off x="7070280" y="542516"/>
                <a:ext cx="105840" cy="14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2E15223-CB1F-4BF6-AE94-446A29CF6AC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061640" y="533876"/>
                  <a:ext cx="12348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F6451BE6-323B-4F5D-B519-8FDE1A711730}"/>
              </a:ext>
            </a:extLst>
          </p:cNvPr>
          <p:cNvGrpSpPr/>
          <p:nvPr/>
        </p:nvGrpSpPr>
        <p:grpSpPr>
          <a:xfrm>
            <a:off x="7417680" y="197996"/>
            <a:ext cx="2157480" cy="688320"/>
            <a:chOff x="7417680" y="197996"/>
            <a:chExt cx="2157480" cy="68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59618D3-6F38-4F66-813E-5C6ACC233FF0}"/>
                    </a:ext>
                  </a:extLst>
                </p14:cNvPr>
                <p14:cNvContentPartPr/>
                <p14:nvPr/>
              </p14:nvContentPartPr>
              <p14:xfrm>
                <a:off x="7417680" y="241556"/>
                <a:ext cx="271080" cy="6264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59618D3-6F38-4F66-813E-5C6ACC233FF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408680" y="232916"/>
                  <a:ext cx="288720" cy="64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7BB1C3C-B673-4718-AA3E-6A223D2228F1}"/>
                    </a:ext>
                  </a:extLst>
                </p14:cNvPr>
                <p14:cNvContentPartPr/>
                <p14:nvPr/>
              </p14:nvContentPartPr>
              <p14:xfrm>
                <a:off x="7746000" y="699476"/>
                <a:ext cx="97200" cy="1868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7BB1C3C-B673-4718-AA3E-6A223D2228F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737360" y="690836"/>
                  <a:ext cx="1148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423BC14-FB23-4BC0-A23A-44675B3DC1B3}"/>
                    </a:ext>
                  </a:extLst>
                </p14:cNvPr>
                <p14:cNvContentPartPr/>
                <p14:nvPr/>
              </p14:nvContentPartPr>
              <p14:xfrm>
                <a:off x="7987560" y="308516"/>
                <a:ext cx="475200" cy="2034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423BC14-FB23-4BC0-A23A-44675B3DC1B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978920" y="299516"/>
                  <a:ext cx="4928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60217460-DD76-4276-94EB-1489D187C6F6}"/>
                    </a:ext>
                  </a:extLst>
                </p14:cNvPr>
                <p14:cNvContentPartPr/>
                <p14:nvPr/>
              </p14:nvContentPartPr>
              <p14:xfrm>
                <a:off x="8479680" y="361796"/>
                <a:ext cx="224280" cy="2059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60217460-DD76-4276-94EB-1489D187C6F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470680" y="352796"/>
                  <a:ext cx="2419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0B3144BA-EF4C-43E1-B3EF-8B90C41F6DCE}"/>
                    </a:ext>
                  </a:extLst>
                </p14:cNvPr>
                <p14:cNvContentPartPr/>
                <p14:nvPr/>
              </p14:nvContentPartPr>
              <p14:xfrm>
                <a:off x="8657520" y="197996"/>
                <a:ext cx="363960" cy="3175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0B3144BA-EF4C-43E1-B3EF-8B90C41F6DCE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648520" y="188996"/>
                  <a:ext cx="38160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EB538468-E7C0-441D-A733-9815ED05176B}"/>
                    </a:ext>
                  </a:extLst>
                </p14:cNvPr>
                <p14:cNvContentPartPr/>
                <p14:nvPr/>
              </p14:nvContentPartPr>
              <p14:xfrm>
                <a:off x="9048480" y="470516"/>
                <a:ext cx="110160" cy="171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EB538468-E7C0-441D-A733-9815ED05176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039840" y="461876"/>
                  <a:ext cx="1278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2D4D442-57DE-4BF7-ADF4-5AD05A4ADE2B}"/>
                    </a:ext>
                  </a:extLst>
                </p14:cNvPr>
                <p14:cNvContentPartPr/>
                <p14:nvPr/>
              </p14:nvContentPartPr>
              <p14:xfrm>
                <a:off x="9565080" y="425516"/>
                <a:ext cx="10080" cy="3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2D4D442-57DE-4BF7-ADF4-5AD05A4ADE2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556080" y="416516"/>
                  <a:ext cx="277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6ABBE1E-E08C-43D7-9A8A-923D9435CE55}"/>
                    </a:ext>
                  </a:extLst>
                </p14:cNvPr>
                <p14:cNvContentPartPr/>
                <p14:nvPr/>
              </p14:nvContentPartPr>
              <p14:xfrm>
                <a:off x="9451680" y="347756"/>
                <a:ext cx="25560" cy="1540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6ABBE1E-E08C-43D7-9A8A-923D9435CE55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442680" y="339116"/>
                  <a:ext cx="432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8D1F8796-468D-4A72-BF09-FA37EB1B52C9}"/>
                    </a:ext>
                  </a:extLst>
                </p14:cNvPr>
                <p14:cNvContentPartPr/>
                <p14:nvPr/>
              </p14:nvContentPartPr>
              <p14:xfrm>
                <a:off x="9312360" y="413996"/>
                <a:ext cx="259560" cy="432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8D1F8796-468D-4A72-BF09-FA37EB1B52C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303360" y="404996"/>
                  <a:ext cx="277200" cy="6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EC13D138-3B51-4BAA-A75D-F9DC9C9A17D7}"/>
              </a:ext>
            </a:extLst>
          </p:cNvPr>
          <p:cNvGrpSpPr/>
          <p:nvPr/>
        </p:nvGrpSpPr>
        <p:grpSpPr>
          <a:xfrm>
            <a:off x="9854160" y="134996"/>
            <a:ext cx="1923840" cy="691920"/>
            <a:chOff x="9854160" y="134996"/>
            <a:chExt cx="1923840" cy="69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BCA4122-35BD-421E-ACD6-E12AF315A169}"/>
                    </a:ext>
                  </a:extLst>
                </p14:cNvPr>
                <p14:cNvContentPartPr/>
                <p14:nvPr/>
              </p14:nvContentPartPr>
              <p14:xfrm>
                <a:off x="9854160" y="245876"/>
                <a:ext cx="84960" cy="2322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BCA4122-35BD-421E-ACD6-E12AF315A16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845160" y="236876"/>
                  <a:ext cx="1026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80A1C9E4-90BE-4900-B727-805852D5FAE6}"/>
                    </a:ext>
                  </a:extLst>
                </p14:cNvPr>
                <p14:cNvContentPartPr/>
                <p14:nvPr/>
              </p14:nvContentPartPr>
              <p14:xfrm>
                <a:off x="9928320" y="191156"/>
                <a:ext cx="9360" cy="27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80A1C9E4-90BE-4900-B727-805852D5FAE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919680" y="182516"/>
                  <a:ext cx="2700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71501CC3-09DA-45F7-BAAF-D1C2A2F0B864}"/>
                    </a:ext>
                  </a:extLst>
                </p14:cNvPr>
                <p14:cNvContentPartPr/>
                <p14:nvPr/>
              </p14:nvContentPartPr>
              <p14:xfrm>
                <a:off x="10059360" y="209876"/>
                <a:ext cx="267480" cy="5752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71501CC3-09DA-45F7-BAAF-D1C2A2F0B86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050720" y="201236"/>
                  <a:ext cx="285120" cy="59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26C422E-801E-4BAA-A627-FF4E0B5FA77B}"/>
                    </a:ext>
                  </a:extLst>
                </p14:cNvPr>
                <p14:cNvContentPartPr/>
                <p14:nvPr/>
              </p14:nvContentPartPr>
              <p14:xfrm>
                <a:off x="10314960" y="633596"/>
                <a:ext cx="130680" cy="1933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26C422E-801E-4BAA-A627-FF4E0B5FA77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306320" y="624596"/>
                  <a:ext cx="1483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16B020BD-3E6E-4A69-AAA5-D74C54B8BB6E}"/>
                    </a:ext>
                  </a:extLst>
                </p14:cNvPr>
                <p14:cNvContentPartPr/>
                <p14:nvPr/>
              </p14:nvContentPartPr>
              <p14:xfrm>
                <a:off x="10606560" y="256316"/>
                <a:ext cx="269280" cy="2354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16B020BD-3E6E-4A69-AAA5-D74C54B8BB6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597920" y="247316"/>
                  <a:ext cx="2869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287FCA37-684C-4A2E-8347-099F50A1E190}"/>
                    </a:ext>
                  </a:extLst>
                </p14:cNvPr>
                <p14:cNvContentPartPr/>
                <p14:nvPr/>
              </p14:nvContentPartPr>
              <p14:xfrm>
                <a:off x="10946040" y="359636"/>
                <a:ext cx="38160" cy="676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287FCA37-684C-4A2E-8347-099F50A1E19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937400" y="350636"/>
                  <a:ext cx="5580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1F8FE2D9-DFE1-44DB-BE7F-D378DC00E543}"/>
                    </a:ext>
                  </a:extLst>
                </p14:cNvPr>
                <p14:cNvContentPartPr/>
                <p14:nvPr/>
              </p14:nvContentPartPr>
              <p14:xfrm>
                <a:off x="10966560" y="280076"/>
                <a:ext cx="13680" cy="18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1F8FE2D9-DFE1-44DB-BE7F-D378DC00E54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957560" y="271436"/>
                  <a:ext cx="3132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05070350-F928-4F6A-B707-BBA22C230737}"/>
                    </a:ext>
                  </a:extLst>
                </p14:cNvPr>
                <p14:cNvContentPartPr/>
                <p14:nvPr/>
              </p14:nvContentPartPr>
              <p14:xfrm>
                <a:off x="11086800" y="325076"/>
                <a:ext cx="191880" cy="1339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05070350-F928-4F6A-B707-BBA22C23073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078160" y="316436"/>
                  <a:ext cx="2095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BAA9E3F6-48AD-4593-9EC0-B7D60A8EC876}"/>
                    </a:ext>
                  </a:extLst>
                </p14:cNvPr>
                <p14:cNvContentPartPr/>
                <p14:nvPr/>
              </p14:nvContentPartPr>
              <p14:xfrm>
                <a:off x="11423760" y="134996"/>
                <a:ext cx="279720" cy="3236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BAA9E3F6-48AD-4593-9EC0-B7D60A8EC87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414760" y="126356"/>
                  <a:ext cx="29736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D1A43CD2-38B8-432B-B744-2892F6BD087F}"/>
                    </a:ext>
                  </a:extLst>
                </p14:cNvPr>
                <p14:cNvContentPartPr/>
                <p14:nvPr/>
              </p14:nvContentPartPr>
              <p14:xfrm>
                <a:off x="11681520" y="439196"/>
                <a:ext cx="96480" cy="1436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D1A43CD2-38B8-432B-B744-2892F6BD087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672520" y="430196"/>
                  <a:ext cx="114120" cy="161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25AC71E9-A3FE-4FBC-8926-34246AEDFAFA}"/>
                  </a:ext>
                </a:extLst>
              </p14:cNvPr>
              <p14:cNvContentPartPr/>
              <p14:nvPr/>
            </p14:nvContentPartPr>
            <p14:xfrm>
              <a:off x="283200" y="1254596"/>
              <a:ext cx="330120" cy="30780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25AC71E9-A3FE-4FBC-8926-34246AEDFAFA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74560" y="1245596"/>
                <a:ext cx="347760" cy="325440"/>
              </a:xfrm>
              <a:prstGeom prst="rect">
                <a:avLst/>
              </a:prstGeom>
            </p:spPr>
          </p:pic>
        </mc:Fallback>
      </mc:AlternateContent>
      <p:grpSp>
        <p:nvGrpSpPr>
          <p:cNvPr id="70" name="Gruppo 69">
            <a:extLst>
              <a:ext uri="{FF2B5EF4-FFF2-40B4-BE49-F238E27FC236}">
                <a16:creationId xmlns:a16="http://schemas.microsoft.com/office/drawing/2014/main" id="{E6C43DCC-7AC6-4ED1-A89A-774BBAAD5754}"/>
              </a:ext>
            </a:extLst>
          </p:cNvPr>
          <p:cNvGrpSpPr/>
          <p:nvPr/>
        </p:nvGrpSpPr>
        <p:grpSpPr>
          <a:xfrm>
            <a:off x="1456800" y="1148756"/>
            <a:ext cx="504360" cy="435600"/>
            <a:chOff x="1456800" y="1148756"/>
            <a:chExt cx="504360" cy="43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C56B3E4-5EBB-4443-9E2D-229A9D9E1053}"/>
                    </a:ext>
                  </a:extLst>
                </p14:cNvPr>
                <p14:cNvContentPartPr/>
                <p14:nvPr/>
              </p14:nvContentPartPr>
              <p14:xfrm>
                <a:off x="1456800" y="1148756"/>
                <a:ext cx="213120" cy="3240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C56B3E4-5EBB-4443-9E2D-229A9D9E105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448160" y="1139756"/>
                  <a:ext cx="23076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9DA3A5EF-A7CD-4CAD-AAF8-FCA394BEDA99}"/>
                    </a:ext>
                  </a:extLst>
                </p14:cNvPr>
                <p14:cNvContentPartPr/>
                <p14:nvPr/>
              </p14:nvContentPartPr>
              <p14:xfrm>
                <a:off x="1528800" y="1287716"/>
                <a:ext cx="196920" cy="158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9DA3A5EF-A7CD-4CAD-AAF8-FCA394BEDA9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520160" y="1278716"/>
                  <a:ext cx="2145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2085CAC7-60EB-4674-9B8A-94A0E3F773AD}"/>
                    </a:ext>
                  </a:extLst>
                </p14:cNvPr>
                <p14:cNvContentPartPr/>
                <p14:nvPr/>
              </p14:nvContentPartPr>
              <p14:xfrm>
                <a:off x="1759560" y="1386356"/>
                <a:ext cx="201600" cy="1980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2085CAC7-60EB-4674-9B8A-94A0E3F773A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750920" y="1377356"/>
                  <a:ext cx="219240" cy="21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70E45518-50DC-40E4-A547-CD53F6085171}"/>
              </a:ext>
            </a:extLst>
          </p:cNvPr>
          <p:cNvGrpSpPr/>
          <p:nvPr/>
        </p:nvGrpSpPr>
        <p:grpSpPr>
          <a:xfrm>
            <a:off x="2207760" y="1042556"/>
            <a:ext cx="728640" cy="717480"/>
            <a:chOff x="2207760" y="1042556"/>
            <a:chExt cx="728640" cy="71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2510439-F2BB-4884-B597-ADE82A6BF36B}"/>
                    </a:ext>
                  </a:extLst>
                </p14:cNvPr>
                <p14:cNvContentPartPr/>
                <p14:nvPr/>
              </p14:nvContentPartPr>
              <p14:xfrm>
                <a:off x="2207760" y="1283036"/>
                <a:ext cx="91800" cy="176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2510439-F2BB-4884-B597-ADE82A6BF36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199120" y="1274396"/>
                  <a:ext cx="1094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691D1905-0C24-4E86-ACE8-E84DE61E6E0A}"/>
                    </a:ext>
                  </a:extLst>
                </p14:cNvPr>
                <p14:cNvContentPartPr/>
                <p14:nvPr/>
              </p14:nvContentPartPr>
              <p14:xfrm>
                <a:off x="2223240" y="1397876"/>
                <a:ext cx="96840" cy="284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691D1905-0C24-4E86-ACE8-E84DE61E6E0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214240" y="1388876"/>
                  <a:ext cx="11448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C5EA763-FDE7-4AA3-8253-38999C5B1B61}"/>
                    </a:ext>
                  </a:extLst>
                </p14:cNvPr>
                <p14:cNvContentPartPr/>
                <p14:nvPr/>
              </p14:nvContentPartPr>
              <p14:xfrm>
                <a:off x="2470920" y="1042556"/>
                <a:ext cx="299880" cy="6858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C5EA763-FDE7-4AA3-8253-38999C5B1B6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461920" y="1033916"/>
                  <a:ext cx="317520" cy="70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F499CA4D-5875-4EEE-A4AB-493A82EB3257}"/>
                    </a:ext>
                  </a:extLst>
                </p14:cNvPr>
                <p14:cNvContentPartPr/>
                <p14:nvPr/>
              </p14:nvContentPartPr>
              <p14:xfrm>
                <a:off x="2794560" y="1564916"/>
                <a:ext cx="141840" cy="1951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F499CA4D-5875-4EEE-A4AB-493A82EB325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785560" y="1555916"/>
                  <a:ext cx="15948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284267EB-27CB-4834-9B80-4D20E1AEF62A}"/>
              </a:ext>
            </a:extLst>
          </p:cNvPr>
          <p:cNvGrpSpPr/>
          <p:nvPr/>
        </p:nvGrpSpPr>
        <p:grpSpPr>
          <a:xfrm>
            <a:off x="3227280" y="1030676"/>
            <a:ext cx="1815480" cy="456840"/>
            <a:chOff x="3227280" y="1030676"/>
            <a:chExt cx="1815480" cy="45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DEE4B9B-0C07-4C5D-BA7E-0827A8614379}"/>
                    </a:ext>
                  </a:extLst>
                </p14:cNvPr>
                <p14:cNvContentPartPr/>
                <p14:nvPr/>
              </p14:nvContentPartPr>
              <p14:xfrm>
                <a:off x="3227280" y="1148036"/>
                <a:ext cx="517680" cy="2156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DEE4B9B-0C07-4C5D-BA7E-0827A861437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218280" y="1139396"/>
                  <a:ext cx="5353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DD65C677-8C60-4EC8-AA83-D086460366EA}"/>
                    </a:ext>
                  </a:extLst>
                </p14:cNvPr>
                <p14:cNvContentPartPr/>
                <p14:nvPr/>
              </p14:nvContentPartPr>
              <p14:xfrm>
                <a:off x="3787080" y="1157396"/>
                <a:ext cx="208080" cy="2505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DD65C677-8C60-4EC8-AA83-D086460366E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778440" y="1148396"/>
                  <a:ext cx="2257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725B01AD-92CF-44B9-9D72-7C3B50B54609}"/>
                    </a:ext>
                  </a:extLst>
                </p14:cNvPr>
                <p14:cNvContentPartPr/>
                <p14:nvPr/>
              </p14:nvContentPartPr>
              <p14:xfrm>
                <a:off x="4124760" y="1030676"/>
                <a:ext cx="312120" cy="3196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725B01AD-92CF-44B9-9D72-7C3B50B5460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115760" y="1021676"/>
                  <a:ext cx="32976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2E123FE-108A-4C11-9B34-0CBDC2E4A4DF}"/>
                    </a:ext>
                  </a:extLst>
                </p14:cNvPr>
                <p14:cNvContentPartPr/>
                <p14:nvPr/>
              </p14:nvContentPartPr>
              <p14:xfrm>
                <a:off x="4418160" y="1312556"/>
                <a:ext cx="213120" cy="1749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2E123FE-108A-4C11-9B34-0CBDC2E4A4D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409160" y="1303556"/>
                  <a:ext cx="2307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BD50509-94D9-4642-882C-A8F5D43FA0DA}"/>
                    </a:ext>
                  </a:extLst>
                </p14:cNvPr>
                <p14:cNvContentPartPr/>
                <p14:nvPr/>
              </p14:nvContentPartPr>
              <p14:xfrm>
                <a:off x="4791480" y="1228316"/>
                <a:ext cx="251280" cy="190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BD50509-94D9-4642-882C-A8F5D43FA0D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782480" y="1219316"/>
                  <a:ext cx="2689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2BE79B1D-6FCD-41EF-A3E2-721FF323555C}"/>
                    </a:ext>
                  </a:extLst>
                </p14:cNvPr>
                <p14:cNvContentPartPr/>
                <p14:nvPr/>
              </p14:nvContentPartPr>
              <p14:xfrm>
                <a:off x="4934040" y="1130756"/>
                <a:ext cx="25200" cy="2167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2BE79B1D-6FCD-41EF-A3E2-721FF323555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925400" y="1122116"/>
                  <a:ext cx="42840" cy="23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9E230E4A-ADF2-4162-B001-8240E58CA2DE}"/>
              </a:ext>
            </a:extLst>
          </p:cNvPr>
          <p:cNvGrpSpPr/>
          <p:nvPr/>
        </p:nvGrpSpPr>
        <p:grpSpPr>
          <a:xfrm>
            <a:off x="5295120" y="962996"/>
            <a:ext cx="727920" cy="693360"/>
            <a:chOff x="5295120" y="962996"/>
            <a:chExt cx="727920" cy="6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FAD7026A-E43C-424B-A3F1-2DAE732CCA55}"/>
                    </a:ext>
                  </a:extLst>
                </p14:cNvPr>
                <p14:cNvContentPartPr/>
                <p14:nvPr/>
              </p14:nvContentPartPr>
              <p14:xfrm>
                <a:off x="5295120" y="1094396"/>
                <a:ext cx="64080" cy="2091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FAD7026A-E43C-424B-A3F1-2DAE732CCA5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286480" y="1085396"/>
                  <a:ext cx="8172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700642D6-DD75-4F9E-BE99-5EF07D2F62D4}"/>
                    </a:ext>
                  </a:extLst>
                </p14:cNvPr>
                <p14:cNvContentPartPr/>
                <p14:nvPr/>
              </p14:nvContentPartPr>
              <p14:xfrm>
                <a:off x="5322120" y="962996"/>
                <a:ext cx="20160" cy="28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700642D6-DD75-4F9E-BE99-5EF07D2F62D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313120" y="954356"/>
                  <a:ext cx="378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354F8DB-2B1C-45B0-B12F-A4A5C508C0E7}"/>
                    </a:ext>
                  </a:extLst>
                </p14:cNvPr>
                <p14:cNvContentPartPr/>
                <p14:nvPr/>
              </p14:nvContentPartPr>
              <p14:xfrm>
                <a:off x="5509320" y="1040396"/>
                <a:ext cx="275040" cy="595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354F8DB-2B1C-45B0-B12F-A4A5C508C0E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500680" y="1031396"/>
                  <a:ext cx="292680" cy="61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F65271F-46D7-4D9B-86B2-21E1D85A2E10}"/>
                    </a:ext>
                  </a:extLst>
                </p14:cNvPr>
                <p14:cNvContentPartPr/>
                <p14:nvPr/>
              </p14:nvContentPartPr>
              <p14:xfrm>
                <a:off x="5828640" y="1455116"/>
                <a:ext cx="194400" cy="2012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F65271F-46D7-4D9B-86B2-21E1D85A2E1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819640" y="1446476"/>
                  <a:ext cx="212040" cy="21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uppo 118">
            <a:extLst>
              <a:ext uri="{FF2B5EF4-FFF2-40B4-BE49-F238E27FC236}">
                <a16:creationId xmlns:a16="http://schemas.microsoft.com/office/drawing/2014/main" id="{194298C0-8932-457E-AA05-C244531C659F}"/>
              </a:ext>
            </a:extLst>
          </p:cNvPr>
          <p:cNvGrpSpPr/>
          <p:nvPr/>
        </p:nvGrpSpPr>
        <p:grpSpPr>
          <a:xfrm>
            <a:off x="6270720" y="1019156"/>
            <a:ext cx="1270800" cy="483840"/>
            <a:chOff x="6270720" y="1019156"/>
            <a:chExt cx="1270800" cy="48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AAE424E-22EF-48C9-B006-F696CCE38278}"/>
                    </a:ext>
                  </a:extLst>
                </p14:cNvPr>
                <p14:cNvContentPartPr/>
                <p14:nvPr/>
              </p14:nvContentPartPr>
              <p14:xfrm>
                <a:off x="6270720" y="1094756"/>
                <a:ext cx="236520" cy="2617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AAE424E-22EF-48C9-B006-F696CCE3827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261720" y="1085756"/>
                  <a:ext cx="25416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49AEE50-C380-41A8-A8BB-B146DE3ED99E}"/>
                    </a:ext>
                  </a:extLst>
                </p14:cNvPr>
                <p14:cNvContentPartPr/>
                <p14:nvPr/>
              </p14:nvContentPartPr>
              <p14:xfrm>
                <a:off x="6618480" y="1204556"/>
                <a:ext cx="46440" cy="835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49AEE50-C380-41A8-A8BB-B146DE3ED99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609840" y="1195556"/>
                  <a:ext cx="640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B308F9E-F962-46CC-90B7-D61D5BADA757}"/>
                    </a:ext>
                  </a:extLst>
                </p14:cNvPr>
                <p14:cNvContentPartPr/>
                <p14:nvPr/>
              </p14:nvContentPartPr>
              <p14:xfrm>
                <a:off x="6564120" y="1081436"/>
                <a:ext cx="33120" cy="46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B308F9E-F962-46CC-90B7-D61D5BADA75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555480" y="1072796"/>
                  <a:ext cx="507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3B750987-DD73-40A1-A735-C8B7DEFD792E}"/>
                    </a:ext>
                  </a:extLst>
                </p14:cNvPr>
                <p14:cNvContentPartPr/>
                <p14:nvPr/>
              </p14:nvContentPartPr>
              <p14:xfrm>
                <a:off x="6781200" y="1166036"/>
                <a:ext cx="239760" cy="1998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3B750987-DD73-40A1-A735-C8B7DEFD792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772200" y="1157036"/>
                  <a:ext cx="2574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D218006D-2E95-42BF-918E-219594F2A842}"/>
                    </a:ext>
                  </a:extLst>
                </p14:cNvPr>
                <p14:cNvContentPartPr/>
                <p14:nvPr/>
              </p14:nvContentPartPr>
              <p14:xfrm>
                <a:off x="7041840" y="1019156"/>
                <a:ext cx="316800" cy="3279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D218006D-2E95-42BF-918E-219594F2A84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032840" y="1010516"/>
                  <a:ext cx="33444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17ECA1B8-AA0D-4D22-8BDC-17B278521488}"/>
                    </a:ext>
                  </a:extLst>
                </p14:cNvPr>
                <p14:cNvContentPartPr/>
                <p14:nvPr/>
              </p14:nvContentPartPr>
              <p14:xfrm>
                <a:off x="7371240" y="1328756"/>
                <a:ext cx="170280" cy="1742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17ECA1B8-AA0D-4D22-8BDC-17B27852148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362600" y="1320116"/>
                  <a:ext cx="187920" cy="19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uppo 117">
            <a:extLst>
              <a:ext uri="{FF2B5EF4-FFF2-40B4-BE49-F238E27FC236}">
                <a16:creationId xmlns:a16="http://schemas.microsoft.com/office/drawing/2014/main" id="{0D238D7F-DD82-45EE-97FD-E3954ED78B85}"/>
              </a:ext>
            </a:extLst>
          </p:cNvPr>
          <p:cNvGrpSpPr/>
          <p:nvPr/>
        </p:nvGrpSpPr>
        <p:grpSpPr>
          <a:xfrm>
            <a:off x="8819160" y="921596"/>
            <a:ext cx="1787400" cy="452520"/>
            <a:chOff x="8819160" y="921596"/>
            <a:chExt cx="1787400" cy="45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6C37B767-E214-498C-A506-6BFBD780D326}"/>
                    </a:ext>
                  </a:extLst>
                </p14:cNvPr>
                <p14:cNvContentPartPr/>
                <p14:nvPr/>
              </p14:nvContentPartPr>
              <p14:xfrm>
                <a:off x="8819160" y="1160636"/>
                <a:ext cx="330840" cy="2134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6C37B767-E214-498C-A506-6BFBD780D326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810520" y="1151996"/>
                  <a:ext cx="34848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6E36A6D-B441-4B40-8F42-50DE80086FC4}"/>
                    </a:ext>
                  </a:extLst>
                </p14:cNvPr>
                <p14:cNvContentPartPr/>
                <p14:nvPr/>
              </p14:nvContentPartPr>
              <p14:xfrm>
                <a:off x="9245040" y="921596"/>
                <a:ext cx="734760" cy="389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6E36A6D-B441-4B40-8F42-50DE80086FC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36040" y="912956"/>
                  <a:ext cx="752400" cy="40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4697A94C-D19A-4A85-BAAC-A4D6BB4F49E5}"/>
                    </a:ext>
                  </a:extLst>
                </p14:cNvPr>
                <p14:cNvContentPartPr/>
                <p14:nvPr/>
              </p14:nvContentPartPr>
              <p14:xfrm>
                <a:off x="9991320" y="1066316"/>
                <a:ext cx="193680" cy="200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4697A94C-D19A-4A85-BAAC-A4D6BB4F49E5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982320" y="1057316"/>
                  <a:ext cx="2113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B3BF00B4-A178-44F6-A579-CB2911FDFD7F}"/>
                    </a:ext>
                  </a:extLst>
                </p14:cNvPr>
                <p14:cNvContentPartPr/>
                <p14:nvPr/>
              </p14:nvContentPartPr>
              <p14:xfrm>
                <a:off x="10337280" y="1117436"/>
                <a:ext cx="269280" cy="1566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B3BF00B4-A178-44F6-A579-CB2911FDFD7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328640" y="1108436"/>
                  <a:ext cx="28692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BD9F6853-5351-490D-A087-0B608B47E404}"/>
              </a:ext>
            </a:extLst>
          </p:cNvPr>
          <p:cNvGrpSpPr/>
          <p:nvPr/>
        </p:nvGrpSpPr>
        <p:grpSpPr>
          <a:xfrm>
            <a:off x="287880" y="2149196"/>
            <a:ext cx="455760" cy="396000"/>
            <a:chOff x="287880" y="2149196"/>
            <a:chExt cx="455760" cy="39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3CB340B4-8CFE-4FFA-B7F8-F96012CAEC00}"/>
                    </a:ext>
                  </a:extLst>
                </p14:cNvPr>
                <p14:cNvContentPartPr/>
                <p14:nvPr/>
              </p14:nvContentPartPr>
              <p14:xfrm>
                <a:off x="287880" y="2149196"/>
                <a:ext cx="267840" cy="3330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3CB340B4-8CFE-4FFA-B7F8-F96012CAEC0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78880" y="2140196"/>
                  <a:ext cx="28548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F158B8D-A347-4EC6-A4B7-CF8BCD86AB72}"/>
                    </a:ext>
                  </a:extLst>
                </p14:cNvPr>
                <p14:cNvContentPartPr/>
                <p14:nvPr/>
              </p14:nvContentPartPr>
              <p14:xfrm>
                <a:off x="425040" y="2286716"/>
                <a:ext cx="78480" cy="482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F158B8D-A347-4EC6-A4B7-CF8BCD86AB7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16040" y="2278076"/>
                  <a:ext cx="961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AB194B39-B281-4490-8D0B-987A251F0B28}"/>
                    </a:ext>
                  </a:extLst>
                </p14:cNvPr>
                <p14:cNvContentPartPr/>
                <p14:nvPr/>
              </p14:nvContentPartPr>
              <p14:xfrm>
                <a:off x="648960" y="2382836"/>
                <a:ext cx="94680" cy="1623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AB194B39-B281-4490-8D0B-987A251F0B2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40320" y="2373836"/>
                  <a:ext cx="112320" cy="180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0137D0A7-9F3E-498F-8EE1-37AC409AD677}"/>
                  </a:ext>
                </a:extLst>
              </p14:cNvPr>
              <p14:cNvContentPartPr/>
              <p14:nvPr/>
            </p14:nvContentPartPr>
            <p14:xfrm>
              <a:off x="990600" y="2312996"/>
              <a:ext cx="10440" cy="792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0137D0A7-9F3E-498F-8EE1-37AC409AD677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981960" y="2304356"/>
                <a:ext cx="2808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EEAAF954-5E55-4F2C-9E94-48F0CF925DA9}"/>
              </a:ext>
            </a:extLst>
          </p:cNvPr>
          <p:cNvGrpSpPr/>
          <p:nvPr/>
        </p:nvGrpSpPr>
        <p:grpSpPr>
          <a:xfrm>
            <a:off x="1288680" y="2083316"/>
            <a:ext cx="437040" cy="419760"/>
            <a:chOff x="1288680" y="2083316"/>
            <a:chExt cx="437040" cy="41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7176A62B-1A4D-4EF6-8E80-BCA085DEC1FD}"/>
                    </a:ext>
                  </a:extLst>
                </p14:cNvPr>
                <p14:cNvContentPartPr/>
                <p14:nvPr/>
              </p14:nvContentPartPr>
              <p14:xfrm>
                <a:off x="1288680" y="2083316"/>
                <a:ext cx="237240" cy="3067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7176A62B-1A4D-4EF6-8E80-BCA085DEC1F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280040" y="2074316"/>
                  <a:ext cx="25488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E61107AE-406F-43FC-A909-67A7CFB83BC9}"/>
                    </a:ext>
                  </a:extLst>
                </p14:cNvPr>
                <p14:cNvContentPartPr/>
                <p14:nvPr/>
              </p14:nvContentPartPr>
              <p14:xfrm>
                <a:off x="1388760" y="2233076"/>
                <a:ext cx="147600" cy="169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E61107AE-406F-43FC-A909-67A7CFB83BC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379760" y="2224436"/>
                  <a:ext cx="1652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1E738A4B-1F94-4999-8FAD-3E57A52A8A52}"/>
                    </a:ext>
                  </a:extLst>
                </p14:cNvPr>
                <p14:cNvContentPartPr/>
                <p14:nvPr/>
              </p14:nvContentPartPr>
              <p14:xfrm>
                <a:off x="1592160" y="2347196"/>
                <a:ext cx="133560" cy="1558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1E738A4B-1F94-4999-8FAD-3E57A52A8A52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583160" y="2338196"/>
                  <a:ext cx="151200" cy="17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72E527D2-7DD4-40F9-8917-A3D2FB889012}"/>
              </a:ext>
            </a:extLst>
          </p:cNvPr>
          <p:cNvGrpSpPr/>
          <p:nvPr/>
        </p:nvGrpSpPr>
        <p:grpSpPr>
          <a:xfrm>
            <a:off x="2192640" y="2266916"/>
            <a:ext cx="163080" cy="103320"/>
            <a:chOff x="2192640" y="2266916"/>
            <a:chExt cx="163080" cy="10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B31D073A-DAA6-4716-9671-91208E1E5286}"/>
                    </a:ext>
                  </a:extLst>
                </p14:cNvPr>
                <p14:cNvContentPartPr/>
                <p14:nvPr/>
              </p14:nvContentPartPr>
              <p14:xfrm>
                <a:off x="2192640" y="2266916"/>
                <a:ext cx="125640" cy="158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B31D073A-DAA6-4716-9671-91208E1E528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183640" y="2258276"/>
                  <a:ext cx="1432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71CA9695-AC1E-4219-BBDC-14378C5959E9}"/>
                    </a:ext>
                  </a:extLst>
                </p14:cNvPr>
                <p14:cNvContentPartPr/>
                <p14:nvPr/>
              </p14:nvContentPartPr>
              <p14:xfrm>
                <a:off x="2238720" y="2355836"/>
                <a:ext cx="117000" cy="14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71CA9695-AC1E-4219-BBDC-14378C5959E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229720" y="2347196"/>
                  <a:ext cx="13464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16726C88-FB14-4EE2-9C6A-F7AF9EBA6A07}"/>
              </a:ext>
            </a:extLst>
          </p:cNvPr>
          <p:cNvGrpSpPr/>
          <p:nvPr/>
        </p:nvGrpSpPr>
        <p:grpSpPr>
          <a:xfrm>
            <a:off x="2840280" y="1983956"/>
            <a:ext cx="447120" cy="823680"/>
            <a:chOff x="2840280" y="1983956"/>
            <a:chExt cx="447120" cy="82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4551C495-9A96-41D6-A92B-715CEC86A32E}"/>
                    </a:ext>
                  </a:extLst>
                </p14:cNvPr>
                <p14:cNvContentPartPr/>
                <p14:nvPr/>
              </p14:nvContentPartPr>
              <p14:xfrm>
                <a:off x="2840280" y="1983956"/>
                <a:ext cx="331560" cy="6976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4551C495-9A96-41D6-A92B-715CEC86A32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831640" y="1974956"/>
                  <a:ext cx="349200" cy="71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FFD281D3-0413-4D18-8CBA-0AD42C98CE81}"/>
                    </a:ext>
                  </a:extLst>
                </p14:cNvPr>
                <p14:cNvContentPartPr/>
                <p14:nvPr/>
              </p14:nvContentPartPr>
              <p14:xfrm>
                <a:off x="3191640" y="2624756"/>
                <a:ext cx="95760" cy="1828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FFD281D3-0413-4D18-8CBA-0AD42C98CE8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182640" y="2616116"/>
                  <a:ext cx="113400" cy="20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505032C2-08EC-45EB-9F28-440CDC42F6B9}"/>
              </a:ext>
            </a:extLst>
          </p:cNvPr>
          <p:cNvGrpSpPr/>
          <p:nvPr/>
        </p:nvGrpSpPr>
        <p:grpSpPr>
          <a:xfrm>
            <a:off x="3565320" y="1972076"/>
            <a:ext cx="383760" cy="786960"/>
            <a:chOff x="3565320" y="1972076"/>
            <a:chExt cx="383760" cy="78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486CABF-E7DD-4D96-91DD-383287719182}"/>
                    </a:ext>
                  </a:extLst>
                </p14:cNvPr>
                <p14:cNvContentPartPr/>
                <p14:nvPr/>
              </p14:nvContentPartPr>
              <p14:xfrm>
                <a:off x="3565320" y="1972076"/>
                <a:ext cx="204120" cy="7466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486CABF-E7DD-4D96-91DD-38328771918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556320" y="1963076"/>
                  <a:ext cx="221760" cy="76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4FF2959-4F8F-4785-95A0-787A59473167}"/>
                    </a:ext>
                  </a:extLst>
                </p14:cNvPr>
                <p14:cNvContentPartPr/>
                <p14:nvPr/>
              </p14:nvContentPartPr>
              <p14:xfrm>
                <a:off x="3773760" y="2540156"/>
                <a:ext cx="175320" cy="218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4FF2959-4F8F-4785-95A0-787A59473167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764760" y="2531516"/>
                  <a:ext cx="192960" cy="23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DD56F3E8-C981-42D0-87FA-5F6C26DB9ABE}"/>
                  </a:ext>
                </a:extLst>
              </p14:cNvPr>
              <p14:cNvContentPartPr/>
              <p14:nvPr/>
            </p14:nvContentPartPr>
            <p14:xfrm>
              <a:off x="4203960" y="2293916"/>
              <a:ext cx="15840" cy="540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DD56F3E8-C981-42D0-87FA-5F6C26DB9ABE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4194960" y="2284916"/>
                <a:ext cx="33480" cy="2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30F051C1-D472-4E4C-9654-1D28C2BF0CAD}"/>
              </a:ext>
            </a:extLst>
          </p:cNvPr>
          <p:cNvGrpSpPr/>
          <p:nvPr/>
        </p:nvGrpSpPr>
        <p:grpSpPr>
          <a:xfrm>
            <a:off x="4579080" y="1796756"/>
            <a:ext cx="3909600" cy="776520"/>
            <a:chOff x="4579080" y="1796756"/>
            <a:chExt cx="3909600" cy="77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2709763-18C4-495C-A051-D704ADAD5840}"/>
                    </a:ext>
                  </a:extLst>
                </p14:cNvPr>
                <p14:cNvContentPartPr/>
                <p14:nvPr/>
              </p14:nvContentPartPr>
              <p14:xfrm>
                <a:off x="4579080" y="1805036"/>
                <a:ext cx="277200" cy="7682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2709763-18C4-495C-A051-D704ADAD584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570440" y="1796036"/>
                  <a:ext cx="294840" cy="78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A51EFF1-137B-44ED-A7B7-66FB941D6CD8}"/>
                    </a:ext>
                  </a:extLst>
                </p14:cNvPr>
                <p14:cNvContentPartPr/>
                <p14:nvPr/>
              </p14:nvContentPartPr>
              <p14:xfrm>
                <a:off x="4881120" y="2046596"/>
                <a:ext cx="480240" cy="1785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A51EFF1-137B-44ED-A7B7-66FB941D6CD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872120" y="2037596"/>
                  <a:ext cx="4978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C24589E-980A-48B1-8A85-5682052A06F9}"/>
                    </a:ext>
                  </a:extLst>
                </p14:cNvPr>
                <p14:cNvContentPartPr/>
                <p14:nvPr/>
              </p14:nvContentPartPr>
              <p14:xfrm>
                <a:off x="5433000" y="2080796"/>
                <a:ext cx="200880" cy="1951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C24589E-980A-48B1-8A85-5682052A06F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424000" y="2071796"/>
                  <a:ext cx="2185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ECDF861-05C6-45A3-9C17-88A646FE4C95}"/>
                    </a:ext>
                  </a:extLst>
                </p14:cNvPr>
                <p14:cNvContentPartPr/>
                <p14:nvPr/>
              </p14:nvContentPartPr>
              <p14:xfrm>
                <a:off x="5571600" y="1960196"/>
                <a:ext cx="330120" cy="2739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ECDF861-05C6-45A3-9C17-88A646FE4C9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562600" y="1951556"/>
                  <a:ext cx="3477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F7406002-8AE8-4B1B-BBDA-56FB7F3B076B}"/>
                    </a:ext>
                  </a:extLst>
                </p14:cNvPr>
                <p14:cNvContentPartPr/>
                <p14:nvPr/>
              </p14:nvContentPartPr>
              <p14:xfrm>
                <a:off x="5968320" y="2208236"/>
                <a:ext cx="131040" cy="1800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F7406002-8AE8-4B1B-BBDA-56FB7F3B076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959320" y="2199596"/>
                  <a:ext cx="14868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2117AC0-616E-486B-990E-FD2F3EBB58D4}"/>
                    </a:ext>
                  </a:extLst>
                </p14:cNvPr>
                <p14:cNvContentPartPr/>
                <p14:nvPr/>
              </p14:nvContentPartPr>
              <p14:xfrm>
                <a:off x="6227520" y="2146676"/>
                <a:ext cx="176400" cy="165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2117AC0-616E-486B-990E-FD2F3EBB58D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218520" y="2137676"/>
                  <a:ext cx="1940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14AE210-1F26-4054-B76C-3DE6F14FC51B}"/>
                    </a:ext>
                  </a:extLst>
                </p14:cNvPr>
                <p14:cNvContentPartPr/>
                <p14:nvPr/>
              </p14:nvContentPartPr>
              <p14:xfrm>
                <a:off x="6287640" y="2080796"/>
                <a:ext cx="46800" cy="196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14AE210-1F26-4054-B76C-3DE6F14FC51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279000" y="2071796"/>
                  <a:ext cx="644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F8B9AE8-3CBF-41E8-8CB8-0CACE4652BFB}"/>
                    </a:ext>
                  </a:extLst>
                </p14:cNvPr>
                <p14:cNvContentPartPr/>
                <p14:nvPr/>
              </p14:nvContentPartPr>
              <p14:xfrm>
                <a:off x="6625680" y="2058476"/>
                <a:ext cx="52920" cy="1368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F8B9AE8-3CBF-41E8-8CB8-0CACE4652BF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616680" y="2049476"/>
                  <a:ext cx="705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1B5D1797-C8F2-4CE6-9ECF-E2B9EC2BFAF8}"/>
                    </a:ext>
                  </a:extLst>
                </p14:cNvPr>
                <p14:cNvContentPartPr/>
                <p14:nvPr/>
              </p14:nvContentPartPr>
              <p14:xfrm>
                <a:off x="6605160" y="1904036"/>
                <a:ext cx="15840" cy="259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1B5D1797-C8F2-4CE6-9ECF-E2B9EC2BFAF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596160" y="1895396"/>
                  <a:ext cx="334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59732172-6E2B-48B5-B44C-E20D54A47C7F}"/>
                    </a:ext>
                  </a:extLst>
                </p14:cNvPr>
                <p14:cNvContentPartPr/>
                <p14:nvPr/>
              </p14:nvContentPartPr>
              <p14:xfrm>
                <a:off x="7037160" y="1984676"/>
                <a:ext cx="6840" cy="169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59732172-6E2B-48B5-B44C-E20D54A47C7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028160" y="1976036"/>
                  <a:ext cx="244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2905C107-7781-41CB-ACA3-713ADD08EA89}"/>
                    </a:ext>
                  </a:extLst>
                </p14:cNvPr>
                <p14:cNvContentPartPr/>
                <p14:nvPr/>
              </p14:nvContentPartPr>
              <p14:xfrm>
                <a:off x="6871200" y="2045516"/>
                <a:ext cx="271080" cy="1738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2905C107-7781-41CB-ACA3-713ADD08EA8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862200" y="2036876"/>
                  <a:ext cx="2887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26800854-3F3A-49DF-86E6-340015467B84}"/>
                    </a:ext>
                  </a:extLst>
                </p14:cNvPr>
                <p14:cNvContentPartPr/>
                <p14:nvPr/>
              </p14:nvContentPartPr>
              <p14:xfrm>
                <a:off x="7253520" y="2039756"/>
                <a:ext cx="20880" cy="964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26800854-3F3A-49DF-86E6-340015467B8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244520" y="2031116"/>
                  <a:ext cx="3852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01DA8E7-EC63-4004-9A51-DB84B66EB140}"/>
                    </a:ext>
                  </a:extLst>
                </p14:cNvPr>
                <p14:cNvContentPartPr/>
                <p14:nvPr/>
              </p14:nvContentPartPr>
              <p14:xfrm>
                <a:off x="7260360" y="1948316"/>
                <a:ext cx="24120" cy="226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01DA8E7-EC63-4004-9A51-DB84B66EB14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251720" y="1939316"/>
                  <a:ext cx="417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4F2DFC06-19AE-46F4-94AD-38FC46CF52E7}"/>
                    </a:ext>
                  </a:extLst>
                </p14:cNvPr>
                <p14:cNvContentPartPr/>
                <p14:nvPr/>
              </p14:nvContentPartPr>
              <p14:xfrm>
                <a:off x="7370160" y="2034716"/>
                <a:ext cx="234000" cy="187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4F2DFC06-19AE-46F4-94AD-38FC46CF52E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361160" y="2025716"/>
                  <a:ext cx="2516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92C0B938-063B-4941-9967-6808365BF4FA}"/>
                    </a:ext>
                  </a:extLst>
                </p14:cNvPr>
                <p14:cNvContentPartPr/>
                <p14:nvPr/>
              </p14:nvContentPartPr>
              <p14:xfrm>
                <a:off x="7638000" y="1914476"/>
                <a:ext cx="336960" cy="2998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92C0B938-063B-4941-9967-6808365BF4F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629360" y="1905836"/>
                  <a:ext cx="35460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4136A8CE-94FE-4B48-90CE-103FBF5CF20E}"/>
                    </a:ext>
                  </a:extLst>
                </p14:cNvPr>
                <p14:cNvContentPartPr/>
                <p14:nvPr/>
              </p14:nvContentPartPr>
              <p14:xfrm>
                <a:off x="7979640" y="2093756"/>
                <a:ext cx="128880" cy="1864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4136A8CE-94FE-4B48-90CE-103FBF5CF20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971000" y="2085116"/>
                  <a:ext cx="1465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97550302-D3B8-4CC2-B583-950B18824193}"/>
                    </a:ext>
                  </a:extLst>
                </p14:cNvPr>
                <p14:cNvContentPartPr/>
                <p14:nvPr/>
              </p14:nvContentPartPr>
              <p14:xfrm>
                <a:off x="6885960" y="1986116"/>
                <a:ext cx="169920" cy="622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97550302-D3B8-4CC2-B583-950B1882419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877320" y="1977116"/>
                  <a:ext cx="187560" cy="7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E7075ED-F7E5-4094-A23E-35FC936F21E3}"/>
                    </a:ext>
                  </a:extLst>
                </p14:cNvPr>
                <p14:cNvContentPartPr/>
                <p14:nvPr/>
              </p14:nvContentPartPr>
              <p14:xfrm>
                <a:off x="8259360" y="1796756"/>
                <a:ext cx="229320" cy="476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E7075ED-F7E5-4094-A23E-35FC936F21E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250720" y="1787756"/>
                  <a:ext cx="246960" cy="49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EE46303C-730F-40FC-BCFE-EFE500445DEF}"/>
              </a:ext>
            </a:extLst>
          </p:cNvPr>
          <p:cNvGrpSpPr/>
          <p:nvPr/>
        </p:nvGrpSpPr>
        <p:grpSpPr>
          <a:xfrm>
            <a:off x="8745720" y="1771916"/>
            <a:ext cx="3311640" cy="706680"/>
            <a:chOff x="8745720" y="1771916"/>
            <a:chExt cx="3311640" cy="70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6461453-DE4B-4EEF-9381-4EA6A65D8DB6}"/>
                    </a:ext>
                  </a:extLst>
                </p14:cNvPr>
                <p14:cNvContentPartPr/>
                <p14:nvPr/>
              </p14:nvContentPartPr>
              <p14:xfrm>
                <a:off x="8745720" y="1771916"/>
                <a:ext cx="160560" cy="6408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6461453-DE4B-4EEF-9381-4EA6A65D8DB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737080" y="1762916"/>
                  <a:ext cx="178200" cy="65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3BC531E-973A-4D17-81B7-30E3D4EAF34D}"/>
                    </a:ext>
                  </a:extLst>
                </p14:cNvPr>
                <p14:cNvContentPartPr/>
                <p14:nvPr/>
              </p14:nvContentPartPr>
              <p14:xfrm>
                <a:off x="8897640" y="1965236"/>
                <a:ext cx="435960" cy="2167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3BC531E-973A-4D17-81B7-30E3D4EAF34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888640" y="1956596"/>
                  <a:ext cx="4536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35CD9DE4-18C3-499C-A9AE-386F899A2E98}"/>
                    </a:ext>
                  </a:extLst>
                </p14:cNvPr>
                <p14:cNvContentPartPr/>
                <p14:nvPr/>
              </p14:nvContentPartPr>
              <p14:xfrm>
                <a:off x="9373560" y="1999436"/>
                <a:ext cx="239400" cy="2250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35CD9DE4-18C3-499C-A9AE-386F899A2E9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364920" y="1990796"/>
                  <a:ext cx="25704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7E767B31-0C83-4A15-8EAB-3A65B5BB403C}"/>
                    </a:ext>
                  </a:extLst>
                </p14:cNvPr>
                <p14:cNvContentPartPr/>
                <p14:nvPr/>
              </p14:nvContentPartPr>
              <p14:xfrm>
                <a:off x="9616200" y="1834556"/>
                <a:ext cx="296640" cy="3668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7E767B31-0C83-4A15-8EAB-3A65B5BB403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607200" y="1825916"/>
                  <a:ext cx="31428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94DDC1D0-EB85-4960-9F8E-3A29CD3D812C}"/>
                    </a:ext>
                  </a:extLst>
                </p14:cNvPr>
                <p14:cNvContentPartPr/>
                <p14:nvPr/>
              </p14:nvContentPartPr>
              <p14:xfrm>
                <a:off x="9903120" y="2225156"/>
                <a:ext cx="217080" cy="1404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94DDC1D0-EB85-4960-9F8E-3A29CD3D812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894480" y="2216516"/>
                  <a:ext cx="2347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A05A7733-B6C8-48D0-AEB1-2057D1903235}"/>
                    </a:ext>
                  </a:extLst>
                </p14:cNvPr>
                <p14:cNvContentPartPr/>
                <p14:nvPr/>
              </p14:nvContentPartPr>
              <p14:xfrm>
                <a:off x="10196160" y="2089076"/>
                <a:ext cx="237960" cy="201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A05A7733-B6C8-48D0-AEB1-2057D190323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187160" y="2080076"/>
                  <a:ext cx="2556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A7EE4F84-8334-4FC9-A9CA-AD5780D03E0A}"/>
                    </a:ext>
                  </a:extLst>
                </p14:cNvPr>
                <p14:cNvContentPartPr/>
                <p14:nvPr/>
              </p14:nvContentPartPr>
              <p14:xfrm>
                <a:off x="10336200" y="2005916"/>
                <a:ext cx="22680" cy="2131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A7EE4F84-8334-4FC9-A9CA-AD5780D03E0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327560" y="1996916"/>
                  <a:ext cx="403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9AF8CCA-F0DD-4F3A-95F7-D2C9C0C9AE86}"/>
                    </a:ext>
                  </a:extLst>
                </p14:cNvPr>
                <p14:cNvContentPartPr/>
                <p14:nvPr/>
              </p14:nvContentPartPr>
              <p14:xfrm>
                <a:off x="10550040" y="1996196"/>
                <a:ext cx="52920" cy="1807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9AF8CCA-F0DD-4F3A-95F7-D2C9C0C9AE8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541040" y="1987556"/>
                  <a:ext cx="705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42E44275-C44C-4378-857E-E832230EEE61}"/>
                    </a:ext>
                  </a:extLst>
                </p14:cNvPr>
                <p14:cNvContentPartPr/>
                <p14:nvPr/>
              </p14:nvContentPartPr>
              <p14:xfrm>
                <a:off x="10606200" y="1889996"/>
                <a:ext cx="16920" cy="226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42E44275-C44C-4378-857E-E832230EEE6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597560" y="1881356"/>
                  <a:ext cx="345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A704B4DB-93DC-4957-848D-CA13C0A7D39A}"/>
                    </a:ext>
                  </a:extLst>
                </p14:cNvPr>
                <p14:cNvContentPartPr/>
                <p14:nvPr/>
              </p14:nvContentPartPr>
              <p14:xfrm>
                <a:off x="10808880" y="1974956"/>
                <a:ext cx="211680" cy="2541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A704B4DB-93DC-4957-848D-CA13C0A7D39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800240" y="1965956"/>
                  <a:ext cx="22932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30FFEC71-0EA6-44B7-B059-59FC9F65C1CC}"/>
                    </a:ext>
                  </a:extLst>
                </p14:cNvPr>
                <p14:cNvContentPartPr/>
                <p14:nvPr/>
              </p14:nvContentPartPr>
              <p14:xfrm>
                <a:off x="11068440" y="2069276"/>
                <a:ext cx="34200" cy="1206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30FFEC71-0EA6-44B7-B059-59FC9F65C1C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1059440" y="2060276"/>
                  <a:ext cx="5184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5467862F-0C3D-4B4F-9991-D60DBEE58D5D}"/>
                    </a:ext>
                  </a:extLst>
                </p14:cNvPr>
                <p14:cNvContentPartPr/>
                <p14:nvPr/>
              </p14:nvContentPartPr>
              <p14:xfrm>
                <a:off x="11083560" y="1972076"/>
                <a:ext cx="16920" cy="75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5467862F-0C3D-4B4F-9991-D60DBEE58D5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1074920" y="1963076"/>
                  <a:ext cx="345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412C43C8-E80C-41CB-8680-70D43C4693DB}"/>
                    </a:ext>
                  </a:extLst>
                </p14:cNvPr>
                <p14:cNvContentPartPr/>
                <p14:nvPr/>
              </p14:nvContentPartPr>
              <p14:xfrm>
                <a:off x="11191920" y="2065316"/>
                <a:ext cx="159840" cy="1562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412C43C8-E80C-41CB-8680-70D43C4693D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182920" y="2056676"/>
                  <a:ext cx="1774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D6E9117A-C10E-419F-A484-12E38250B508}"/>
                    </a:ext>
                  </a:extLst>
                </p14:cNvPr>
                <p14:cNvContentPartPr/>
                <p14:nvPr/>
              </p14:nvContentPartPr>
              <p14:xfrm>
                <a:off x="11365440" y="1923836"/>
                <a:ext cx="251640" cy="3553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D6E9117A-C10E-419F-A484-12E38250B50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356800" y="1915196"/>
                  <a:ext cx="26928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1C6606A2-7D56-478B-AAB4-361824410180}"/>
                    </a:ext>
                  </a:extLst>
                </p14:cNvPr>
                <p14:cNvContentPartPr/>
                <p14:nvPr/>
              </p14:nvContentPartPr>
              <p14:xfrm>
                <a:off x="11547600" y="2273756"/>
                <a:ext cx="169560" cy="1296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1C6606A2-7D56-478B-AAB4-36182441018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538600" y="2265116"/>
                  <a:ext cx="1872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FE856FDE-7871-47A3-B990-F5AD072C5E4F}"/>
                    </a:ext>
                  </a:extLst>
                </p14:cNvPr>
                <p14:cNvContentPartPr/>
                <p14:nvPr/>
              </p14:nvContentPartPr>
              <p14:xfrm>
                <a:off x="11769000" y="1959116"/>
                <a:ext cx="104040" cy="5194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FE856FDE-7871-47A3-B990-F5AD072C5E4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760360" y="1950476"/>
                  <a:ext cx="12168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0CAC0A49-509F-4FB5-BE26-F6453C4E0222}"/>
                    </a:ext>
                  </a:extLst>
                </p14:cNvPr>
                <p14:cNvContentPartPr/>
                <p14:nvPr/>
              </p14:nvContentPartPr>
              <p14:xfrm>
                <a:off x="11999400" y="2206076"/>
                <a:ext cx="57960" cy="216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0CAC0A49-509F-4FB5-BE26-F6453C4E022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990760" y="2197436"/>
                  <a:ext cx="756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30A0DEEC-020D-4789-BDC0-68048A41B287}"/>
                    </a:ext>
                  </a:extLst>
                </p14:cNvPr>
                <p14:cNvContentPartPr/>
                <p14:nvPr/>
              </p14:nvContentPartPr>
              <p14:xfrm>
                <a:off x="11949000" y="2263676"/>
                <a:ext cx="74520" cy="104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30A0DEEC-020D-4789-BDC0-68048A41B287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940000" y="2255036"/>
                  <a:ext cx="9216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EFA71775-3745-446F-B3F7-2FA2CAAF31C1}"/>
              </a:ext>
            </a:extLst>
          </p:cNvPr>
          <p:cNvGrpSpPr/>
          <p:nvPr/>
        </p:nvGrpSpPr>
        <p:grpSpPr>
          <a:xfrm>
            <a:off x="249360" y="2936876"/>
            <a:ext cx="9701640" cy="995400"/>
            <a:chOff x="249360" y="2936876"/>
            <a:chExt cx="9701640" cy="99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8011A97C-5BE3-4CF9-AF4D-F7290597C1D1}"/>
                    </a:ext>
                  </a:extLst>
                </p14:cNvPr>
                <p14:cNvContentPartPr/>
                <p14:nvPr/>
              </p14:nvContentPartPr>
              <p14:xfrm>
                <a:off x="249360" y="3337916"/>
                <a:ext cx="160560" cy="561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8011A97C-5BE3-4CF9-AF4D-F7290597C1D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40720" y="3328916"/>
                  <a:ext cx="17820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1BD02283-4561-4DD9-BDA2-3B2C2823E98A}"/>
                    </a:ext>
                  </a:extLst>
                </p14:cNvPr>
                <p14:cNvContentPartPr/>
                <p14:nvPr/>
              </p14:nvContentPartPr>
              <p14:xfrm>
                <a:off x="286080" y="3453836"/>
                <a:ext cx="112320" cy="194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1BD02283-4561-4DD9-BDA2-3B2C2823E98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77080" y="3444836"/>
                  <a:ext cx="1299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CC4437A-7886-473F-BAB9-3B2AFDFE54DF}"/>
                    </a:ext>
                  </a:extLst>
                </p14:cNvPr>
                <p14:cNvContentPartPr/>
                <p14:nvPr/>
              </p14:nvContentPartPr>
              <p14:xfrm>
                <a:off x="660840" y="3081596"/>
                <a:ext cx="363240" cy="7581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CC4437A-7886-473F-BAB9-3B2AFDFE54D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51840" y="3072956"/>
                  <a:ext cx="380880" cy="77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04874E8A-2685-455B-A9E0-B9DCD62C8A80}"/>
                    </a:ext>
                  </a:extLst>
                </p14:cNvPr>
                <p14:cNvContentPartPr/>
                <p14:nvPr/>
              </p14:nvContentPartPr>
              <p14:xfrm>
                <a:off x="1041000" y="3715196"/>
                <a:ext cx="98640" cy="1137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04874E8A-2685-455B-A9E0-B9DCD62C8A8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32360" y="3706196"/>
                  <a:ext cx="11628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DC160451-C134-49DD-A089-F2F19A477946}"/>
                    </a:ext>
                  </a:extLst>
                </p14:cNvPr>
                <p14:cNvContentPartPr/>
                <p14:nvPr/>
              </p14:nvContentPartPr>
              <p14:xfrm>
                <a:off x="1121280" y="3880796"/>
                <a:ext cx="6840" cy="46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DC160451-C134-49DD-A089-F2F19A47794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12280" y="3871796"/>
                  <a:ext cx="244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2A11842D-F591-4AF9-BF23-5909F21C9AC3}"/>
                    </a:ext>
                  </a:extLst>
                </p14:cNvPr>
                <p14:cNvContentPartPr/>
                <p14:nvPr/>
              </p14:nvContentPartPr>
              <p14:xfrm>
                <a:off x="1131000" y="3765596"/>
                <a:ext cx="24480" cy="1371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2A11842D-F591-4AF9-BF23-5909F21C9AC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22000" y="3756596"/>
                  <a:ext cx="4212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2C92829F-732C-42C3-9A78-33107DA37903}"/>
                    </a:ext>
                  </a:extLst>
                </p14:cNvPr>
                <p14:cNvContentPartPr/>
                <p14:nvPr/>
              </p14:nvContentPartPr>
              <p14:xfrm>
                <a:off x="1393800" y="3119396"/>
                <a:ext cx="271080" cy="7660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2C92829F-732C-42C3-9A78-33107DA3790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384800" y="3110756"/>
                  <a:ext cx="288720" cy="78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9A5F54C3-BC35-4B5E-9EA8-A20B0B3F4F9E}"/>
                    </a:ext>
                  </a:extLst>
                </p14:cNvPr>
                <p14:cNvContentPartPr/>
                <p14:nvPr/>
              </p14:nvContentPartPr>
              <p14:xfrm>
                <a:off x="1669560" y="3736076"/>
                <a:ext cx="207000" cy="1962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9A5F54C3-BC35-4B5E-9EA8-A20B0B3F4F9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660920" y="3727436"/>
                  <a:ext cx="22464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BE449C3-FFF5-4713-AB68-2021E49C3326}"/>
                    </a:ext>
                  </a:extLst>
                </p14:cNvPr>
                <p14:cNvContentPartPr/>
                <p14:nvPr/>
              </p14:nvContentPartPr>
              <p14:xfrm>
                <a:off x="2162400" y="3472916"/>
                <a:ext cx="15840" cy="104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BE449C3-FFF5-4713-AB68-2021E49C332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153400" y="3464276"/>
                  <a:ext cx="33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002DFB9F-273A-4D08-A58B-763988FB20B0}"/>
                    </a:ext>
                  </a:extLst>
                </p14:cNvPr>
                <p14:cNvContentPartPr/>
                <p14:nvPr/>
              </p14:nvContentPartPr>
              <p14:xfrm>
                <a:off x="2396760" y="2936876"/>
                <a:ext cx="244800" cy="8640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002DFB9F-273A-4D08-A58B-763988FB20B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388120" y="2928236"/>
                  <a:ext cx="262440" cy="88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C8F933A-E454-42A7-920D-FCC5973528C4}"/>
                    </a:ext>
                  </a:extLst>
                </p14:cNvPr>
                <p14:cNvContentPartPr/>
                <p14:nvPr/>
              </p14:nvContentPartPr>
              <p14:xfrm>
                <a:off x="2829840" y="3189596"/>
                <a:ext cx="531360" cy="2894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C8F933A-E454-42A7-920D-FCC5973528C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821200" y="3180956"/>
                  <a:ext cx="54900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A9B0DF84-B295-49D6-A98B-D7147CA39820}"/>
                    </a:ext>
                  </a:extLst>
                </p14:cNvPr>
                <p14:cNvContentPartPr/>
                <p14:nvPr/>
              </p14:nvContentPartPr>
              <p14:xfrm>
                <a:off x="3405120" y="3263756"/>
                <a:ext cx="237240" cy="2786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A9B0DF84-B295-49D6-A98B-D7147CA3982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396480" y="3255116"/>
                  <a:ext cx="25488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787D826-3379-4EF2-9DE4-8D8BA002EC0A}"/>
                    </a:ext>
                  </a:extLst>
                </p14:cNvPr>
                <p14:cNvContentPartPr/>
                <p14:nvPr/>
              </p14:nvContentPartPr>
              <p14:xfrm>
                <a:off x="3723720" y="3150356"/>
                <a:ext cx="147240" cy="4885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787D826-3379-4EF2-9DE4-8D8BA002EC0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714720" y="3141356"/>
                  <a:ext cx="16488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6FE22EFF-902B-4C2B-B20B-040B216D969C}"/>
                    </a:ext>
                  </a:extLst>
                </p14:cNvPr>
                <p14:cNvContentPartPr/>
                <p14:nvPr/>
              </p14:nvContentPartPr>
              <p14:xfrm>
                <a:off x="3981480" y="3110756"/>
                <a:ext cx="273960" cy="3621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6FE22EFF-902B-4C2B-B20B-040B216D969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972480" y="3101756"/>
                  <a:ext cx="29160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E1098A4B-6659-44D1-9ECE-58F290AC92FD}"/>
                    </a:ext>
                  </a:extLst>
                </p14:cNvPr>
                <p14:cNvContentPartPr/>
                <p14:nvPr/>
              </p14:nvContentPartPr>
              <p14:xfrm>
                <a:off x="4310880" y="3442316"/>
                <a:ext cx="101160" cy="1497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E1098A4B-6659-44D1-9ECE-58F290AC92F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301880" y="3433676"/>
                  <a:ext cx="1188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E9DECADE-5235-4F1E-A0F2-5A202B548644}"/>
                    </a:ext>
                  </a:extLst>
                </p14:cNvPr>
                <p14:cNvContentPartPr/>
                <p14:nvPr/>
              </p14:nvContentPartPr>
              <p14:xfrm>
                <a:off x="4533000" y="3367436"/>
                <a:ext cx="216720" cy="259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E9DECADE-5235-4F1E-A0F2-5A202B54864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524000" y="3358436"/>
                  <a:ext cx="2343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BC6E0847-0714-4D82-93F2-D0307BC1422E}"/>
                    </a:ext>
                  </a:extLst>
                </p14:cNvPr>
                <p14:cNvContentPartPr/>
                <p14:nvPr/>
              </p14:nvContentPartPr>
              <p14:xfrm>
                <a:off x="4678080" y="3291116"/>
                <a:ext cx="15840" cy="1796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BC6E0847-0714-4D82-93F2-D0307BC1422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669440" y="3282476"/>
                  <a:ext cx="334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B72FE99-4DCB-462F-A2D4-64EF46C71086}"/>
                    </a:ext>
                  </a:extLst>
                </p14:cNvPr>
                <p14:cNvContentPartPr/>
                <p14:nvPr/>
              </p14:nvContentPartPr>
              <p14:xfrm>
                <a:off x="4831080" y="3069716"/>
                <a:ext cx="294480" cy="4183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B72FE99-4DCB-462F-A2D4-64EF46C7108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822440" y="3060716"/>
                  <a:ext cx="31212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53EC2F4-49C1-4FAD-8AFE-EA5F2A1529EF}"/>
                    </a:ext>
                  </a:extLst>
                </p14:cNvPr>
                <p14:cNvContentPartPr/>
                <p14:nvPr/>
              </p14:nvContentPartPr>
              <p14:xfrm>
                <a:off x="5174160" y="3459956"/>
                <a:ext cx="186480" cy="1569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53EC2F4-49C1-4FAD-8AFE-EA5F2A1529EF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165520" y="3450956"/>
                  <a:ext cx="204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3FADD2A-EA1A-457D-ABDE-7977175329C9}"/>
                    </a:ext>
                  </a:extLst>
                </p14:cNvPr>
                <p14:cNvContentPartPr/>
                <p14:nvPr/>
              </p14:nvContentPartPr>
              <p14:xfrm>
                <a:off x="5490960" y="3041996"/>
                <a:ext cx="235080" cy="5889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3FADD2A-EA1A-457D-ABDE-7977175329C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481960" y="3033356"/>
                  <a:ext cx="25272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080DC87A-7909-4856-8871-69BE650A5E7F}"/>
                    </a:ext>
                  </a:extLst>
                </p14:cNvPr>
                <p14:cNvContentPartPr/>
                <p14:nvPr/>
              </p14:nvContentPartPr>
              <p14:xfrm>
                <a:off x="5960040" y="3304076"/>
                <a:ext cx="272880" cy="651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080DC87A-7909-4856-8871-69BE650A5E7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951040" y="3295076"/>
                  <a:ext cx="290520" cy="8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D6DF3953-1F0C-4C2E-9107-35AEBA385F8B}"/>
                    </a:ext>
                  </a:extLst>
                </p14:cNvPr>
                <p14:cNvContentPartPr/>
                <p14:nvPr/>
              </p14:nvContentPartPr>
              <p14:xfrm>
                <a:off x="6086400" y="3239276"/>
                <a:ext cx="29520" cy="2325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D6DF3953-1F0C-4C2E-9107-35AEBA385F8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077400" y="3230636"/>
                  <a:ext cx="4716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24346113-3A33-49C4-9A0F-B626DA1834D9}"/>
                    </a:ext>
                  </a:extLst>
                </p14:cNvPr>
                <p14:cNvContentPartPr/>
                <p14:nvPr/>
              </p14:nvContentPartPr>
              <p14:xfrm>
                <a:off x="6416880" y="3244316"/>
                <a:ext cx="47880" cy="147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24346113-3A33-49C4-9A0F-B626DA1834D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408240" y="3235676"/>
                  <a:ext cx="655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11E14761-1EEE-4EFE-8FEA-70B8418061B9}"/>
                    </a:ext>
                  </a:extLst>
                </p14:cNvPr>
                <p14:cNvContentPartPr/>
                <p14:nvPr/>
              </p14:nvContentPartPr>
              <p14:xfrm>
                <a:off x="6449640" y="3044156"/>
                <a:ext cx="24120" cy="284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11E14761-1EEE-4EFE-8FEA-70B8418061B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440640" y="3035156"/>
                  <a:ext cx="417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92B21E13-BF81-4F9E-AEE3-DE6D653784C6}"/>
                    </a:ext>
                  </a:extLst>
                </p14:cNvPr>
                <p14:cNvContentPartPr/>
                <p14:nvPr/>
              </p14:nvContentPartPr>
              <p14:xfrm>
                <a:off x="6856080" y="3163316"/>
                <a:ext cx="257040" cy="2343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92B21E13-BF81-4F9E-AEE3-DE6D653784C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847440" y="3154676"/>
                  <a:ext cx="2746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6A4D7DD6-B474-4683-A5E9-A78C0196DC60}"/>
                    </a:ext>
                  </a:extLst>
                </p14:cNvPr>
                <p14:cNvContentPartPr/>
                <p14:nvPr/>
              </p14:nvContentPartPr>
              <p14:xfrm>
                <a:off x="7284120" y="3240716"/>
                <a:ext cx="47880" cy="1296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6A4D7DD6-B474-4683-A5E9-A78C0196DC6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275120" y="3231716"/>
                  <a:ext cx="6552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E6FFEA41-7BA6-472F-B927-38DE5A957C5B}"/>
                    </a:ext>
                  </a:extLst>
                </p14:cNvPr>
                <p14:cNvContentPartPr/>
                <p14:nvPr/>
              </p14:nvContentPartPr>
              <p14:xfrm>
                <a:off x="7285560" y="3124796"/>
                <a:ext cx="17640" cy="25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E6FFEA41-7BA6-472F-B927-38DE5A957C5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276560" y="3115796"/>
                  <a:ext cx="352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198EBD73-E9BE-487A-8A21-4EE35A1A2BEE}"/>
                    </a:ext>
                  </a:extLst>
                </p14:cNvPr>
                <p14:cNvContentPartPr/>
                <p14:nvPr/>
              </p14:nvContentPartPr>
              <p14:xfrm>
                <a:off x="7419120" y="3267716"/>
                <a:ext cx="206640" cy="1882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198EBD73-E9BE-487A-8A21-4EE35A1A2BE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410120" y="3259076"/>
                  <a:ext cx="2242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06F81FD-9F8A-4C10-82DC-CCB6A7EB581B}"/>
                    </a:ext>
                  </a:extLst>
                </p14:cNvPr>
                <p14:cNvContentPartPr/>
                <p14:nvPr/>
              </p14:nvContentPartPr>
              <p14:xfrm>
                <a:off x="7821240" y="3061796"/>
                <a:ext cx="172800" cy="5580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06F81FD-9F8A-4C10-82DC-CCB6A7EB581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812600" y="3052796"/>
                  <a:ext cx="190440" cy="57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281AD350-4E1F-4685-A3C6-8ADD934DA64D}"/>
                    </a:ext>
                  </a:extLst>
                </p14:cNvPr>
                <p14:cNvContentPartPr/>
                <p14:nvPr/>
              </p14:nvContentPartPr>
              <p14:xfrm>
                <a:off x="8009160" y="3157556"/>
                <a:ext cx="306360" cy="3488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281AD350-4E1F-4685-A3C6-8ADD934DA64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000520" y="3148556"/>
                  <a:ext cx="32400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0811EB8-E83D-463D-B5DB-AC747348BC20}"/>
                    </a:ext>
                  </a:extLst>
                </p14:cNvPr>
                <p14:cNvContentPartPr/>
                <p14:nvPr/>
              </p14:nvContentPartPr>
              <p14:xfrm>
                <a:off x="8351520" y="3440876"/>
                <a:ext cx="124560" cy="1584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0811EB8-E83D-463D-B5DB-AC747348BC2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342880" y="3431876"/>
                  <a:ext cx="1422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CA9223B-4E12-425B-978C-B39AAEB537E1}"/>
                    </a:ext>
                  </a:extLst>
                </p14:cNvPr>
                <p14:cNvContentPartPr/>
                <p14:nvPr/>
              </p14:nvContentPartPr>
              <p14:xfrm>
                <a:off x="8614680" y="3359156"/>
                <a:ext cx="232560" cy="331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CA9223B-4E12-425B-978C-B39AAEB537E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605680" y="3350156"/>
                  <a:ext cx="25020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29A7DE66-D2F7-480D-B482-45A906B8C208}"/>
                    </a:ext>
                  </a:extLst>
                </p14:cNvPr>
                <p14:cNvContentPartPr/>
                <p14:nvPr/>
              </p14:nvContentPartPr>
              <p14:xfrm>
                <a:off x="8748240" y="3294356"/>
                <a:ext cx="9360" cy="1861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29A7DE66-D2F7-480D-B482-45A906B8C208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739600" y="3285356"/>
                  <a:ext cx="270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DB1846E-730A-407B-ACD6-55A8C21C6465}"/>
                    </a:ext>
                  </a:extLst>
                </p14:cNvPr>
                <p14:cNvContentPartPr/>
                <p14:nvPr/>
              </p14:nvContentPartPr>
              <p14:xfrm>
                <a:off x="8826000" y="3093116"/>
                <a:ext cx="354600" cy="3834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DB1846E-730A-407B-ACD6-55A8C21C646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817000" y="3084476"/>
                  <a:ext cx="37224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01D5945A-454A-43DC-AD47-72B601250E1C}"/>
                    </a:ext>
                  </a:extLst>
                </p14:cNvPr>
                <p14:cNvContentPartPr/>
                <p14:nvPr/>
              </p14:nvContentPartPr>
              <p14:xfrm>
                <a:off x="9210840" y="2945516"/>
                <a:ext cx="740160" cy="8964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01D5945A-454A-43DC-AD47-72B601250E1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202200" y="2936516"/>
                  <a:ext cx="757800" cy="91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F4620A1A-22D0-4E76-AF06-470BCC50A60F}"/>
              </a:ext>
            </a:extLst>
          </p:cNvPr>
          <p:cNvGrpSpPr/>
          <p:nvPr/>
        </p:nvGrpSpPr>
        <p:grpSpPr>
          <a:xfrm>
            <a:off x="220560" y="4128836"/>
            <a:ext cx="1198440" cy="641160"/>
            <a:chOff x="220560" y="4128836"/>
            <a:chExt cx="1198440" cy="64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157F1B38-4B96-4638-97A8-556BBEE089E4}"/>
                    </a:ext>
                  </a:extLst>
                </p14:cNvPr>
                <p14:cNvContentPartPr/>
                <p14:nvPr/>
              </p14:nvContentPartPr>
              <p14:xfrm>
                <a:off x="220560" y="4479476"/>
                <a:ext cx="268920" cy="2757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157F1B38-4B96-4638-97A8-556BBEE089E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11920" y="4470476"/>
                  <a:ext cx="28656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C9A520F1-C5BB-4596-B5B4-54B6F001EF6D}"/>
                    </a:ext>
                  </a:extLst>
                </p14:cNvPr>
                <p14:cNvContentPartPr/>
                <p14:nvPr/>
              </p14:nvContentPartPr>
              <p14:xfrm>
                <a:off x="458520" y="4128836"/>
                <a:ext cx="78840" cy="641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C9A520F1-C5BB-4596-B5B4-54B6F001EF6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49880" y="4119836"/>
                  <a:ext cx="96480" cy="65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D38D7E3-CCED-4D5A-8CBC-1E14FE6365DA}"/>
                    </a:ext>
                  </a:extLst>
                </p14:cNvPr>
                <p14:cNvContentPartPr/>
                <p14:nvPr/>
              </p14:nvContentPartPr>
              <p14:xfrm>
                <a:off x="618720" y="4528076"/>
                <a:ext cx="220680" cy="2127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D38D7E3-CCED-4D5A-8CBC-1E14FE6365D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09720" y="4519076"/>
                  <a:ext cx="2383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130ED8C1-72E8-4474-B720-3A452B75742F}"/>
                    </a:ext>
                  </a:extLst>
                </p14:cNvPr>
                <p14:cNvContentPartPr/>
                <p14:nvPr/>
              </p14:nvContentPartPr>
              <p14:xfrm>
                <a:off x="954600" y="4411076"/>
                <a:ext cx="256320" cy="3031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130ED8C1-72E8-4474-B720-3A452B75742F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45960" y="4402436"/>
                  <a:ext cx="27396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EE61047D-57D5-405E-BCA6-048B09637AF0}"/>
                    </a:ext>
                  </a:extLst>
                </p14:cNvPr>
                <p14:cNvContentPartPr/>
                <p14:nvPr/>
              </p14:nvContentPartPr>
              <p14:xfrm>
                <a:off x="1284720" y="4519436"/>
                <a:ext cx="134280" cy="2167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EE61047D-57D5-405E-BCA6-048B09637AF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276080" y="4510436"/>
                  <a:ext cx="151920" cy="23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08C643DA-345E-4917-A50E-F9B22DEEA80F}"/>
              </a:ext>
            </a:extLst>
          </p:cNvPr>
          <p:cNvGrpSpPr/>
          <p:nvPr/>
        </p:nvGrpSpPr>
        <p:grpSpPr>
          <a:xfrm>
            <a:off x="1987080" y="4123436"/>
            <a:ext cx="2895480" cy="657360"/>
            <a:chOff x="1987080" y="4123436"/>
            <a:chExt cx="2895480" cy="65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058BEBE-F380-46BD-B969-6880991FEF19}"/>
                    </a:ext>
                  </a:extLst>
                </p14:cNvPr>
                <p14:cNvContentPartPr/>
                <p14:nvPr/>
              </p14:nvContentPartPr>
              <p14:xfrm>
                <a:off x="1987080" y="4482716"/>
                <a:ext cx="406080" cy="2127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058BEBE-F380-46BD-B969-6880991FEF1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978440" y="4473716"/>
                  <a:ext cx="4237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7FD69C2-8A46-47E2-A438-5ACAC46BE834}"/>
                    </a:ext>
                  </a:extLst>
                </p14:cNvPr>
                <p14:cNvContentPartPr/>
                <p14:nvPr/>
              </p14:nvContentPartPr>
              <p14:xfrm>
                <a:off x="2431320" y="4123436"/>
                <a:ext cx="363240" cy="6076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7FD69C2-8A46-47E2-A438-5ACAC46BE834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422320" y="4114796"/>
                  <a:ext cx="380880" cy="62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1524654D-70D6-4EB2-BF60-EC1225B5751A}"/>
                    </a:ext>
                  </a:extLst>
                </p14:cNvPr>
                <p14:cNvContentPartPr/>
                <p14:nvPr/>
              </p14:nvContentPartPr>
              <p14:xfrm>
                <a:off x="2867640" y="4167356"/>
                <a:ext cx="387720" cy="6134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1524654D-70D6-4EB2-BF60-EC1225B5751A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859000" y="4158716"/>
                  <a:ext cx="405360" cy="63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8BC7461E-5F86-4D7A-96AC-1399C978586C}"/>
                    </a:ext>
                  </a:extLst>
                </p14:cNvPr>
                <p14:cNvContentPartPr/>
                <p14:nvPr/>
              </p14:nvContentPartPr>
              <p14:xfrm>
                <a:off x="3352920" y="4632836"/>
                <a:ext cx="66240" cy="1080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8BC7461E-5F86-4D7A-96AC-1399C978586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343920" y="4623836"/>
                  <a:ext cx="8388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F3169796-D555-4EFC-9724-8D8C33566C08}"/>
                    </a:ext>
                  </a:extLst>
                </p14:cNvPr>
                <p14:cNvContentPartPr/>
                <p14:nvPr/>
              </p14:nvContentPartPr>
              <p14:xfrm>
                <a:off x="3333480" y="4474796"/>
                <a:ext cx="12600" cy="133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F3169796-D555-4EFC-9724-8D8C33566C0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324840" y="4465796"/>
                  <a:ext cx="3024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411076F9-EE12-4148-B124-D4BC80C6DCEF}"/>
                    </a:ext>
                  </a:extLst>
                </p14:cNvPr>
                <p14:cNvContentPartPr/>
                <p14:nvPr/>
              </p14:nvContentPartPr>
              <p14:xfrm>
                <a:off x="3622560" y="4514756"/>
                <a:ext cx="355320" cy="2214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411076F9-EE12-4148-B124-D4BC80C6DCE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613560" y="4506116"/>
                  <a:ext cx="3729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1FDD60A0-0956-40C0-9C32-8533797ABC97}"/>
                    </a:ext>
                  </a:extLst>
                </p14:cNvPr>
                <p14:cNvContentPartPr/>
                <p14:nvPr/>
              </p14:nvContentPartPr>
              <p14:xfrm>
                <a:off x="4100640" y="4515836"/>
                <a:ext cx="407520" cy="1965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1FDD60A0-0956-40C0-9C32-8533797ABC9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091640" y="4507196"/>
                  <a:ext cx="4251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059521F0-1BE8-48E4-A547-9B9398D5452F}"/>
                    </a:ext>
                  </a:extLst>
                </p14:cNvPr>
                <p14:cNvContentPartPr/>
                <p14:nvPr/>
              </p14:nvContentPartPr>
              <p14:xfrm>
                <a:off x="4607520" y="4521236"/>
                <a:ext cx="275040" cy="2059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059521F0-1BE8-48E4-A547-9B9398D5452F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598880" y="4512596"/>
                  <a:ext cx="29268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1320FF81-DB09-488E-8360-7E48431589C0}"/>
              </a:ext>
            </a:extLst>
          </p:cNvPr>
          <p:cNvGrpSpPr/>
          <p:nvPr/>
        </p:nvGrpSpPr>
        <p:grpSpPr>
          <a:xfrm>
            <a:off x="5209800" y="4123436"/>
            <a:ext cx="1986840" cy="622800"/>
            <a:chOff x="5209800" y="4123436"/>
            <a:chExt cx="1986840" cy="62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1F69EDC1-9A0A-480E-BE49-E76B8B754E5C}"/>
                    </a:ext>
                  </a:extLst>
                </p14:cNvPr>
                <p14:cNvContentPartPr/>
                <p14:nvPr/>
              </p14:nvContentPartPr>
              <p14:xfrm>
                <a:off x="5278920" y="4123436"/>
                <a:ext cx="214560" cy="5889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1F69EDC1-9A0A-480E-BE49-E76B8B754E5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269920" y="4114796"/>
                  <a:ext cx="23220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78001A1F-9625-49F0-80AB-9A0B4FA6245C}"/>
                    </a:ext>
                  </a:extLst>
                </p14:cNvPr>
                <p14:cNvContentPartPr/>
                <p14:nvPr/>
              </p14:nvContentPartPr>
              <p14:xfrm>
                <a:off x="5209800" y="4331156"/>
                <a:ext cx="223560" cy="241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78001A1F-9625-49F0-80AB-9A0B4FA6245C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201160" y="4322516"/>
                  <a:ext cx="2412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034FC93-D502-4745-97D5-48365C2D3C72}"/>
                    </a:ext>
                  </a:extLst>
                </p14:cNvPr>
                <p14:cNvContentPartPr/>
                <p14:nvPr/>
              </p14:nvContentPartPr>
              <p14:xfrm>
                <a:off x="5610840" y="4508276"/>
                <a:ext cx="129600" cy="2379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034FC93-D502-4745-97D5-48365C2D3C7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601840" y="4499636"/>
                  <a:ext cx="14724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D02246D1-61F5-49F1-8BF0-00E4B9A3FB46}"/>
                    </a:ext>
                  </a:extLst>
                </p14:cNvPr>
                <p14:cNvContentPartPr/>
                <p14:nvPr/>
              </p14:nvContentPartPr>
              <p14:xfrm>
                <a:off x="5897760" y="4548236"/>
                <a:ext cx="248760" cy="1728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D02246D1-61F5-49F1-8BF0-00E4B9A3FB4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888760" y="4539236"/>
                  <a:ext cx="2664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80D8980-66D9-4B19-9521-52F838708396}"/>
                    </a:ext>
                  </a:extLst>
                </p14:cNvPr>
                <p14:cNvContentPartPr/>
                <p14:nvPr/>
              </p14:nvContentPartPr>
              <p14:xfrm>
                <a:off x="6237600" y="4553636"/>
                <a:ext cx="344160" cy="1627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80D8980-66D9-4B19-9521-52F83870839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228960" y="4544996"/>
                  <a:ext cx="3618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560EEEDF-32B0-4635-BC35-8222DBA46D63}"/>
                    </a:ext>
                  </a:extLst>
                </p14:cNvPr>
                <p14:cNvContentPartPr/>
                <p14:nvPr/>
              </p14:nvContentPartPr>
              <p14:xfrm>
                <a:off x="6733320" y="4170236"/>
                <a:ext cx="147960" cy="5274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560EEEDF-32B0-4635-BC35-8222DBA46D6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724680" y="4161236"/>
                  <a:ext cx="16560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7E7BAB5-87DD-42A0-800F-F90C89C70CAB}"/>
                    </a:ext>
                  </a:extLst>
                </p14:cNvPr>
                <p14:cNvContentPartPr/>
                <p14:nvPr/>
              </p14:nvContentPartPr>
              <p14:xfrm>
                <a:off x="6601920" y="4382996"/>
                <a:ext cx="232200" cy="216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7E7BAB5-87DD-42A0-800F-F90C89C70CA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592920" y="4374356"/>
                  <a:ext cx="2498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70350E8-2C1B-47A9-97BE-C58736CE5BF8}"/>
                    </a:ext>
                  </a:extLst>
                </p14:cNvPr>
                <p14:cNvContentPartPr/>
                <p14:nvPr/>
              </p14:nvContentPartPr>
              <p14:xfrm>
                <a:off x="6960840" y="4505756"/>
                <a:ext cx="235800" cy="2174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70350E8-2C1B-47A9-97BE-C58736CE5BF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952200" y="4496756"/>
                  <a:ext cx="253440" cy="23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uppo 233">
            <a:extLst>
              <a:ext uri="{FF2B5EF4-FFF2-40B4-BE49-F238E27FC236}">
                <a16:creationId xmlns:a16="http://schemas.microsoft.com/office/drawing/2014/main" id="{4B6BF938-C38D-4EC6-893E-C2472FD3E3E8}"/>
              </a:ext>
            </a:extLst>
          </p:cNvPr>
          <p:cNvGrpSpPr/>
          <p:nvPr/>
        </p:nvGrpSpPr>
        <p:grpSpPr>
          <a:xfrm>
            <a:off x="7598760" y="4258796"/>
            <a:ext cx="1443960" cy="488880"/>
            <a:chOff x="7598760" y="4258796"/>
            <a:chExt cx="1443960" cy="48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F847D7F-3735-48A5-86A1-2AE133520C48}"/>
                    </a:ext>
                  </a:extLst>
                </p14:cNvPr>
                <p14:cNvContentPartPr/>
                <p14:nvPr/>
              </p14:nvContentPartPr>
              <p14:xfrm>
                <a:off x="7598760" y="4508996"/>
                <a:ext cx="523080" cy="1904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F847D7F-3735-48A5-86A1-2AE133520C4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589760" y="4499996"/>
                  <a:ext cx="5407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525E49ED-CE06-42A1-BF6F-FFA2B0239140}"/>
                    </a:ext>
                  </a:extLst>
                </p14:cNvPr>
                <p14:cNvContentPartPr/>
                <p14:nvPr/>
              </p14:nvContentPartPr>
              <p14:xfrm>
                <a:off x="8210040" y="4563356"/>
                <a:ext cx="215280" cy="1616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525E49ED-CE06-42A1-BF6F-FFA2B023914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201400" y="4554356"/>
                  <a:ext cx="2329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9F2CF07-D1FC-4B24-8DDE-4DC512FF60C0}"/>
                    </a:ext>
                  </a:extLst>
                </p14:cNvPr>
                <p14:cNvContentPartPr/>
                <p14:nvPr/>
              </p14:nvContentPartPr>
              <p14:xfrm>
                <a:off x="8604240" y="4258796"/>
                <a:ext cx="178200" cy="4888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9F2CF07-D1FC-4B24-8DDE-4DC512FF60C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595600" y="4250156"/>
                  <a:ext cx="195840" cy="50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D55D89E4-FB46-4237-82D4-DC64442A94F1}"/>
                    </a:ext>
                  </a:extLst>
                </p14:cNvPr>
                <p14:cNvContentPartPr/>
                <p14:nvPr/>
              </p14:nvContentPartPr>
              <p14:xfrm>
                <a:off x="8479680" y="4452116"/>
                <a:ext cx="230040" cy="86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D55D89E4-FB46-4237-82D4-DC64442A94F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470680" y="4443476"/>
                  <a:ext cx="2476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6A7CC91E-C90C-4E87-ACC4-CF6E4A6F3EE8}"/>
                    </a:ext>
                  </a:extLst>
                </p14:cNvPr>
                <p14:cNvContentPartPr/>
                <p14:nvPr/>
              </p14:nvContentPartPr>
              <p14:xfrm>
                <a:off x="8836080" y="4517636"/>
                <a:ext cx="206640" cy="2080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6A7CC91E-C90C-4E87-ACC4-CF6E4A6F3EE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827440" y="4508996"/>
                  <a:ext cx="224280" cy="22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44783FF6-A323-4353-9DC1-CB70B352F000}"/>
              </a:ext>
            </a:extLst>
          </p:cNvPr>
          <p:cNvGrpSpPr/>
          <p:nvPr/>
        </p:nvGrpSpPr>
        <p:grpSpPr>
          <a:xfrm>
            <a:off x="9558600" y="4135316"/>
            <a:ext cx="2471760" cy="977400"/>
            <a:chOff x="9558600" y="4135316"/>
            <a:chExt cx="2471760" cy="97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BF876E2E-3B5B-45D1-9796-0E0026737A51}"/>
                    </a:ext>
                  </a:extLst>
                </p14:cNvPr>
                <p14:cNvContentPartPr/>
                <p14:nvPr/>
              </p14:nvContentPartPr>
              <p14:xfrm>
                <a:off x="9558600" y="4485596"/>
                <a:ext cx="266040" cy="2127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BF876E2E-3B5B-45D1-9796-0E0026737A5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549600" y="4476596"/>
                  <a:ext cx="2836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9C54DA8D-4C9E-4AF1-B604-981C88480703}"/>
                    </a:ext>
                  </a:extLst>
                </p14:cNvPr>
                <p14:cNvContentPartPr/>
                <p14:nvPr/>
              </p14:nvContentPartPr>
              <p14:xfrm>
                <a:off x="9840840" y="4184996"/>
                <a:ext cx="15840" cy="4492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9C54DA8D-4C9E-4AF1-B604-981C88480703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831840" y="4176356"/>
                  <a:ext cx="3348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83BE8F7B-0D0E-4E0C-979F-44C5717542C3}"/>
                    </a:ext>
                  </a:extLst>
                </p14:cNvPr>
                <p14:cNvContentPartPr/>
                <p14:nvPr/>
              </p14:nvContentPartPr>
              <p14:xfrm>
                <a:off x="9947040" y="4526996"/>
                <a:ext cx="122760" cy="1598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83BE8F7B-0D0E-4E0C-979F-44C5717542C3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938400" y="4517996"/>
                  <a:ext cx="1404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DEA925F3-9161-415C-82C6-6AB66FAF1B72}"/>
                    </a:ext>
                  </a:extLst>
                </p14:cNvPr>
                <p14:cNvContentPartPr/>
                <p14:nvPr/>
              </p14:nvContentPartPr>
              <p14:xfrm>
                <a:off x="10240080" y="4135316"/>
                <a:ext cx="254880" cy="563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DEA925F3-9161-415C-82C6-6AB66FAF1B7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231440" y="4126676"/>
                  <a:ext cx="272520" cy="58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527435F-06B9-4DF9-9303-37AD26AA3080}"/>
                    </a:ext>
                  </a:extLst>
                </p14:cNvPr>
                <p14:cNvContentPartPr/>
                <p14:nvPr/>
              </p14:nvContentPartPr>
              <p14:xfrm>
                <a:off x="10663800" y="4255196"/>
                <a:ext cx="406800" cy="8575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527435F-06B9-4DF9-9303-37AD26AA3080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655160" y="4246196"/>
                  <a:ext cx="424440" cy="87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11159CF8-BBF6-495B-BCE7-3471F1912588}"/>
                    </a:ext>
                  </a:extLst>
                </p14:cNvPr>
                <p14:cNvContentPartPr/>
                <p14:nvPr/>
              </p14:nvContentPartPr>
              <p14:xfrm>
                <a:off x="10675320" y="4662716"/>
                <a:ext cx="198720" cy="169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11159CF8-BBF6-495B-BCE7-3471F191258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666680" y="4654076"/>
                  <a:ext cx="216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C5891347-9F93-47F1-BC3C-FE25221AB052}"/>
                    </a:ext>
                  </a:extLst>
                </p14:cNvPr>
                <p14:cNvContentPartPr/>
                <p14:nvPr/>
              </p14:nvContentPartPr>
              <p14:xfrm>
                <a:off x="11030280" y="4546436"/>
                <a:ext cx="255600" cy="1789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C5891347-9F93-47F1-BC3C-FE25221AB05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1021280" y="4537436"/>
                  <a:ext cx="2732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AD44ED13-1427-4956-A33C-59219FE3BC39}"/>
                    </a:ext>
                  </a:extLst>
                </p14:cNvPr>
                <p14:cNvContentPartPr/>
                <p14:nvPr/>
              </p14:nvContentPartPr>
              <p14:xfrm>
                <a:off x="11442840" y="4273196"/>
                <a:ext cx="121680" cy="4413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AD44ED13-1427-4956-A33C-59219FE3BC39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433840" y="4264556"/>
                  <a:ext cx="13932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3AF6EF32-C36A-4201-ABAD-15309C318589}"/>
                    </a:ext>
                  </a:extLst>
                </p14:cNvPr>
                <p14:cNvContentPartPr/>
                <p14:nvPr/>
              </p14:nvContentPartPr>
              <p14:xfrm>
                <a:off x="11285160" y="4512956"/>
                <a:ext cx="239040" cy="86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3AF6EF32-C36A-4201-ABAD-15309C31858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276520" y="4504316"/>
                  <a:ext cx="2566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9828242A-430A-4F88-83A1-111012D71B75}"/>
                    </a:ext>
                  </a:extLst>
                </p14:cNvPr>
                <p14:cNvContentPartPr/>
                <p14:nvPr/>
              </p14:nvContentPartPr>
              <p14:xfrm>
                <a:off x="11667480" y="4324316"/>
                <a:ext cx="132840" cy="3812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9828242A-430A-4F88-83A1-111012D71B7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658480" y="4315316"/>
                  <a:ext cx="150480" cy="39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ACE457CC-D552-4604-89F6-CF66C6584C13}"/>
                    </a:ext>
                  </a:extLst>
                </p14:cNvPr>
                <p14:cNvContentPartPr/>
                <p14:nvPr/>
              </p14:nvContentPartPr>
              <p14:xfrm>
                <a:off x="11532120" y="4453556"/>
                <a:ext cx="186480" cy="61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ACE457CC-D552-4604-89F6-CF66C6584C1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523480" y="4444556"/>
                  <a:ext cx="20412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6C47A7BC-01B8-4E7B-B419-E4EEA165D3E9}"/>
                    </a:ext>
                  </a:extLst>
                </p14:cNvPr>
                <p14:cNvContentPartPr/>
                <p14:nvPr/>
              </p14:nvContentPartPr>
              <p14:xfrm>
                <a:off x="11829840" y="4577396"/>
                <a:ext cx="200520" cy="1836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6C47A7BC-01B8-4E7B-B419-E4EEA165D3E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821200" y="4568756"/>
                  <a:ext cx="218160" cy="20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uppo 266">
            <a:extLst>
              <a:ext uri="{FF2B5EF4-FFF2-40B4-BE49-F238E27FC236}">
                <a16:creationId xmlns:a16="http://schemas.microsoft.com/office/drawing/2014/main" id="{9081AAF2-D1FD-4D65-8DA0-89E1BB1AA880}"/>
              </a:ext>
            </a:extLst>
          </p:cNvPr>
          <p:cNvGrpSpPr/>
          <p:nvPr/>
        </p:nvGrpSpPr>
        <p:grpSpPr>
          <a:xfrm>
            <a:off x="213360" y="5042516"/>
            <a:ext cx="852120" cy="492120"/>
            <a:chOff x="213360" y="5042516"/>
            <a:chExt cx="852120" cy="49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19ADCE1-7AD4-43E2-BEB6-1EA047C9CE2E}"/>
                    </a:ext>
                  </a:extLst>
                </p14:cNvPr>
                <p14:cNvContentPartPr/>
                <p14:nvPr/>
              </p14:nvContentPartPr>
              <p14:xfrm>
                <a:off x="213360" y="5268596"/>
                <a:ext cx="215640" cy="2660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19ADCE1-7AD4-43E2-BEB6-1EA047C9CE2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04720" y="5259596"/>
                  <a:ext cx="23328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B3454676-591F-4490-ADB9-A6167BF38268}"/>
                    </a:ext>
                  </a:extLst>
                </p14:cNvPr>
                <p14:cNvContentPartPr/>
                <p14:nvPr/>
              </p14:nvContentPartPr>
              <p14:xfrm>
                <a:off x="426840" y="5042516"/>
                <a:ext cx="340920" cy="4824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B3454676-591F-4490-ADB9-A6167BF38268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17840" y="5033516"/>
                  <a:ext cx="35856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CC5AABBB-4184-4BA2-9F23-7FDBB97231EC}"/>
                    </a:ext>
                  </a:extLst>
                </p14:cNvPr>
                <p14:cNvContentPartPr/>
                <p14:nvPr/>
              </p14:nvContentPartPr>
              <p14:xfrm>
                <a:off x="873600" y="5333396"/>
                <a:ext cx="191880" cy="1900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CC5AABBB-4184-4BA2-9F23-7FDBB97231EC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64600" y="5324756"/>
                  <a:ext cx="209520" cy="20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uppo 265">
            <a:extLst>
              <a:ext uri="{FF2B5EF4-FFF2-40B4-BE49-F238E27FC236}">
                <a16:creationId xmlns:a16="http://schemas.microsoft.com/office/drawing/2014/main" id="{6185109B-3F59-446E-8BF4-531671B7D92E}"/>
              </a:ext>
            </a:extLst>
          </p:cNvPr>
          <p:cNvGrpSpPr/>
          <p:nvPr/>
        </p:nvGrpSpPr>
        <p:grpSpPr>
          <a:xfrm>
            <a:off x="1538160" y="4953596"/>
            <a:ext cx="812160" cy="937800"/>
            <a:chOff x="1538160" y="4953596"/>
            <a:chExt cx="812160" cy="93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AFE44B1B-1BA2-451F-B0CA-41F1A68C54BD}"/>
                    </a:ext>
                  </a:extLst>
                </p14:cNvPr>
                <p14:cNvContentPartPr/>
                <p14:nvPr/>
              </p14:nvContentPartPr>
              <p14:xfrm>
                <a:off x="1538160" y="5228636"/>
                <a:ext cx="263880" cy="2224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AFE44B1B-1BA2-451F-B0CA-41F1A68C54B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529520" y="5219996"/>
                  <a:ext cx="2815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729BDFD-7D6F-4082-B29B-05758B3DFEBC}"/>
                    </a:ext>
                  </a:extLst>
                </p14:cNvPr>
                <p14:cNvContentPartPr/>
                <p14:nvPr/>
              </p14:nvContentPartPr>
              <p14:xfrm>
                <a:off x="1575600" y="5316836"/>
                <a:ext cx="390600" cy="5745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729BDFD-7D6F-4082-B29B-05758B3DFEBC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566600" y="5308196"/>
                  <a:ext cx="408240" cy="59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1700B7F6-174C-44A2-BDB5-6E023DCFA0A5}"/>
                    </a:ext>
                  </a:extLst>
                </p14:cNvPr>
                <p14:cNvContentPartPr/>
                <p14:nvPr/>
              </p14:nvContentPartPr>
              <p14:xfrm>
                <a:off x="2017680" y="4953596"/>
                <a:ext cx="332640" cy="5504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1700B7F6-174C-44A2-BDB5-6E023DCFA0A5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008680" y="4944596"/>
                  <a:ext cx="350280" cy="56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CF438F4D-114D-4AB1-80DD-749E6862651D}"/>
                    </a:ext>
                  </a:extLst>
                </p14:cNvPr>
                <p14:cNvContentPartPr/>
                <p14:nvPr/>
              </p14:nvContentPartPr>
              <p14:xfrm>
                <a:off x="2302440" y="5219636"/>
                <a:ext cx="37440" cy="356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CF438F4D-114D-4AB1-80DD-749E6862651D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2293800" y="5210996"/>
                  <a:ext cx="5508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5" name="Gruppo 264">
            <a:extLst>
              <a:ext uri="{FF2B5EF4-FFF2-40B4-BE49-F238E27FC236}">
                <a16:creationId xmlns:a16="http://schemas.microsoft.com/office/drawing/2014/main" id="{ADDE2CD2-16AA-4C2F-AB4D-ECFA860F603C}"/>
              </a:ext>
            </a:extLst>
          </p:cNvPr>
          <p:cNvGrpSpPr/>
          <p:nvPr/>
        </p:nvGrpSpPr>
        <p:grpSpPr>
          <a:xfrm>
            <a:off x="2978520" y="5024156"/>
            <a:ext cx="1946880" cy="491040"/>
            <a:chOff x="2978520" y="5024156"/>
            <a:chExt cx="1946880" cy="49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B0D89D32-9145-4C3A-AEFB-0D16DD5F01AE}"/>
                    </a:ext>
                  </a:extLst>
                </p14:cNvPr>
                <p14:cNvContentPartPr/>
                <p14:nvPr/>
              </p14:nvContentPartPr>
              <p14:xfrm>
                <a:off x="2978520" y="5285876"/>
                <a:ext cx="322200" cy="1951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B0D89D32-9145-4C3A-AEFB-0D16DD5F01A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969520" y="5277236"/>
                  <a:ext cx="3398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2405B5C9-633D-44BF-8A6B-DF884793D78C}"/>
                    </a:ext>
                  </a:extLst>
                </p14:cNvPr>
                <p14:cNvContentPartPr/>
                <p14:nvPr/>
              </p14:nvContentPartPr>
              <p14:xfrm>
                <a:off x="3467760" y="5024156"/>
                <a:ext cx="159480" cy="4802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2405B5C9-633D-44BF-8A6B-DF884793D78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459120" y="5015516"/>
                  <a:ext cx="17712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D70F6306-5384-4054-9425-0ED4C5BC9481}"/>
                    </a:ext>
                  </a:extLst>
                </p14:cNvPr>
                <p14:cNvContentPartPr/>
                <p14:nvPr/>
              </p14:nvContentPartPr>
              <p14:xfrm>
                <a:off x="3860520" y="5059076"/>
                <a:ext cx="108720" cy="4089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D70F6306-5384-4054-9425-0ED4C5BC948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851880" y="5050076"/>
                  <a:ext cx="12636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4BF8988B-B0BB-4403-AFEE-46FB7AAC34EB}"/>
                    </a:ext>
                  </a:extLst>
                </p14:cNvPr>
                <p14:cNvContentPartPr/>
                <p14:nvPr/>
              </p14:nvContentPartPr>
              <p14:xfrm>
                <a:off x="3748920" y="5204156"/>
                <a:ext cx="223560" cy="2844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4BF8988B-B0BB-4403-AFEE-46FB7AAC34EB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739920" y="5195516"/>
                  <a:ext cx="2412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A24FF786-9E5D-47E8-BA7D-8499AD54FA43}"/>
                    </a:ext>
                  </a:extLst>
                </p14:cNvPr>
                <p14:cNvContentPartPr/>
                <p14:nvPr/>
              </p14:nvContentPartPr>
              <p14:xfrm>
                <a:off x="4102800" y="5420156"/>
                <a:ext cx="45720" cy="738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A24FF786-9E5D-47E8-BA7D-8499AD54FA4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4094160" y="5411156"/>
                  <a:ext cx="63360" cy="9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23E287E1-3B63-4B92-89F6-79B6F850BC3F}"/>
                    </a:ext>
                  </a:extLst>
                </p14:cNvPr>
                <p14:cNvContentPartPr/>
                <p14:nvPr/>
              </p14:nvContentPartPr>
              <p14:xfrm>
                <a:off x="4090560" y="5277956"/>
                <a:ext cx="22680" cy="2988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23E287E1-3B63-4B92-89F6-79B6F850BC3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081920" y="5268956"/>
                  <a:ext cx="4032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D28767E2-D0B1-4D88-BC12-CE1A5F0DF482}"/>
                    </a:ext>
                  </a:extLst>
                </p14:cNvPr>
                <p14:cNvContentPartPr/>
                <p14:nvPr/>
              </p14:nvContentPartPr>
              <p14:xfrm>
                <a:off x="4334640" y="5344196"/>
                <a:ext cx="430920" cy="1710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D28767E2-D0B1-4D88-BC12-CE1A5F0DF482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325640" y="5335196"/>
                  <a:ext cx="4485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F5F6A8B9-CB31-4079-A8A6-A32E96D651D8}"/>
                    </a:ext>
                  </a:extLst>
                </p14:cNvPr>
                <p14:cNvContentPartPr/>
                <p14:nvPr/>
              </p14:nvContentPartPr>
              <p14:xfrm>
                <a:off x="4871400" y="5185796"/>
                <a:ext cx="54000" cy="3038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F5F6A8B9-CB31-4079-A8A6-A32E96D651D8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862760" y="5176796"/>
                  <a:ext cx="71640" cy="32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7" name="Gruppo 316">
            <a:extLst>
              <a:ext uri="{FF2B5EF4-FFF2-40B4-BE49-F238E27FC236}">
                <a16:creationId xmlns:a16="http://schemas.microsoft.com/office/drawing/2014/main" id="{A849CDFE-9033-41D1-AFC4-47775C46D784}"/>
              </a:ext>
            </a:extLst>
          </p:cNvPr>
          <p:cNvGrpSpPr/>
          <p:nvPr/>
        </p:nvGrpSpPr>
        <p:grpSpPr>
          <a:xfrm>
            <a:off x="5465400" y="4962956"/>
            <a:ext cx="813240" cy="512640"/>
            <a:chOff x="5465400" y="4962956"/>
            <a:chExt cx="813240" cy="51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E5B352DC-0973-4391-BFE3-9B2890BF55E3}"/>
                    </a:ext>
                  </a:extLst>
                </p14:cNvPr>
                <p14:cNvContentPartPr/>
                <p14:nvPr/>
              </p14:nvContentPartPr>
              <p14:xfrm>
                <a:off x="5516520" y="5312156"/>
                <a:ext cx="3600" cy="176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E5B352DC-0973-4391-BFE3-9B2890BF55E3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5507520" y="5303156"/>
                  <a:ext cx="212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F29D9398-1487-4064-95D9-C54C11C0A0B1}"/>
                    </a:ext>
                  </a:extLst>
                </p14:cNvPr>
                <p14:cNvContentPartPr/>
                <p14:nvPr/>
              </p14:nvContentPartPr>
              <p14:xfrm>
                <a:off x="5465400" y="5216396"/>
                <a:ext cx="240840" cy="2487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F29D9398-1487-4064-95D9-C54C11C0A0B1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456400" y="5207756"/>
                  <a:ext cx="25848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24ADAC3E-73ED-411D-8EE4-318FC0FED254}"/>
                    </a:ext>
                  </a:extLst>
                </p14:cNvPr>
                <p14:cNvContentPartPr/>
                <p14:nvPr/>
              </p14:nvContentPartPr>
              <p14:xfrm>
                <a:off x="5700120" y="4962956"/>
                <a:ext cx="390960" cy="5094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24ADAC3E-73ED-411D-8EE4-318FC0FED25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691480" y="4954316"/>
                  <a:ext cx="40860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7ECD82E5-B10D-4763-AEBB-7C5834288E07}"/>
                    </a:ext>
                  </a:extLst>
                </p14:cNvPr>
                <p14:cNvContentPartPr/>
                <p14:nvPr/>
              </p14:nvContentPartPr>
              <p14:xfrm>
                <a:off x="6150120" y="5267876"/>
                <a:ext cx="128520" cy="2077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7ECD82E5-B10D-4763-AEBB-7C5834288E07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141480" y="5258876"/>
                  <a:ext cx="146160" cy="22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6" name="Gruppo 315">
            <a:extLst>
              <a:ext uri="{FF2B5EF4-FFF2-40B4-BE49-F238E27FC236}">
                <a16:creationId xmlns:a16="http://schemas.microsoft.com/office/drawing/2014/main" id="{1FFF2C7B-911A-4594-BB56-2205D3C14CB3}"/>
              </a:ext>
            </a:extLst>
          </p:cNvPr>
          <p:cNvGrpSpPr/>
          <p:nvPr/>
        </p:nvGrpSpPr>
        <p:grpSpPr>
          <a:xfrm>
            <a:off x="6708480" y="5221796"/>
            <a:ext cx="2094840" cy="296640"/>
            <a:chOff x="6708480" y="5221796"/>
            <a:chExt cx="2094840" cy="29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A98A0AA5-E0E8-4540-A870-932FCD5F3A2F}"/>
                    </a:ext>
                  </a:extLst>
                </p14:cNvPr>
                <p14:cNvContentPartPr/>
                <p14:nvPr/>
              </p14:nvContentPartPr>
              <p14:xfrm>
                <a:off x="6708480" y="5272196"/>
                <a:ext cx="259200" cy="18072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A98A0AA5-E0E8-4540-A870-932FCD5F3A2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699480" y="5263556"/>
                  <a:ext cx="2768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F98AA57E-369F-4A64-A4FB-313220C18282}"/>
                    </a:ext>
                  </a:extLst>
                </p14:cNvPr>
                <p14:cNvContentPartPr/>
                <p14:nvPr/>
              </p14:nvContentPartPr>
              <p14:xfrm>
                <a:off x="7021680" y="5277956"/>
                <a:ext cx="370800" cy="1620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F98AA57E-369F-4A64-A4FB-313220C18282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7013040" y="5269316"/>
                  <a:ext cx="388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1AF99F83-FEAF-4E0B-AC01-078CAB6CA051}"/>
                    </a:ext>
                  </a:extLst>
                </p14:cNvPr>
                <p14:cNvContentPartPr/>
                <p14:nvPr/>
              </p14:nvContentPartPr>
              <p14:xfrm>
                <a:off x="7535760" y="5265356"/>
                <a:ext cx="438120" cy="1890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1AF99F83-FEAF-4E0B-AC01-078CAB6CA05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527120" y="5256716"/>
                  <a:ext cx="4557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BCBB727A-54E2-42C0-AC06-56CE0EF087B6}"/>
                    </a:ext>
                  </a:extLst>
                </p14:cNvPr>
                <p14:cNvContentPartPr/>
                <p14:nvPr/>
              </p14:nvContentPartPr>
              <p14:xfrm>
                <a:off x="8088720" y="5294156"/>
                <a:ext cx="136800" cy="2242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BCBB727A-54E2-42C0-AC06-56CE0EF087B6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079720" y="5285516"/>
                  <a:ext cx="1544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B84932D8-7F98-4B85-95F9-0B55C490CE8C}"/>
                    </a:ext>
                  </a:extLst>
                </p14:cNvPr>
                <p14:cNvContentPartPr/>
                <p14:nvPr/>
              </p14:nvContentPartPr>
              <p14:xfrm>
                <a:off x="8347200" y="5271836"/>
                <a:ext cx="456120" cy="1947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B84932D8-7F98-4B85-95F9-0B55C490CE8C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338200" y="5262836"/>
                  <a:ext cx="4737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1A589DA5-1721-4524-AB30-ADB95E3BC5E3}"/>
                    </a:ext>
                  </a:extLst>
                </p14:cNvPr>
                <p14:cNvContentPartPr/>
                <p14:nvPr/>
              </p14:nvContentPartPr>
              <p14:xfrm>
                <a:off x="8742120" y="5221796"/>
                <a:ext cx="13680" cy="183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1A589DA5-1721-4524-AB30-ADB95E3BC5E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733120" y="5212796"/>
                  <a:ext cx="3132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5" name="Gruppo 314">
            <a:extLst>
              <a:ext uri="{FF2B5EF4-FFF2-40B4-BE49-F238E27FC236}">
                <a16:creationId xmlns:a16="http://schemas.microsoft.com/office/drawing/2014/main" id="{D085CE31-A161-4B74-A75E-D0C0A25F9EF4}"/>
              </a:ext>
            </a:extLst>
          </p:cNvPr>
          <p:cNvGrpSpPr/>
          <p:nvPr/>
        </p:nvGrpSpPr>
        <p:grpSpPr>
          <a:xfrm>
            <a:off x="9193920" y="5197316"/>
            <a:ext cx="2658600" cy="767880"/>
            <a:chOff x="9193920" y="5197316"/>
            <a:chExt cx="2658600" cy="76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DAFE2006-747D-4532-A174-0B50FF9E87F4}"/>
                    </a:ext>
                  </a:extLst>
                </p14:cNvPr>
                <p14:cNvContentPartPr/>
                <p14:nvPr/>
              </p14:nvContentPartPr>
              <p14:xfrm>
                <a:off x="9193920" y="5302076"/>
                <a:ext cx="573480" cy="2523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DAFE2006-747D-4532-A174-0B50FF9E87F4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9184920" y="5293436"/>
                  <a:ext cx="5911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40EBCD6A-8D4B-4169-BE0E-AE96D78E9505}"/>
                    </a:ext>
                  </a:extLst>
                </p14:cNvPr>
                <p14:cNvContentPartPr/>
                <p14:nvPr/>
              </p14:nvContentPartPr>
              <p14:xfrm>
                <a:off x="9850920" y="5348516"/>
                <a:ext cx="333720" cy="2174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40EBCD6A-8D4B-4169-BE0E-AE96D78E950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842280" y="5339516"/>
                  <a:ext cx="3513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9CD54A18-73E6-4BB0-89AB-9D126206C756}"/>
                    </a:ext>
                  </a:extLst>
                </p14:cNvPr>
                <p14:cNvContentPartPr/>
                <p14:nvPr/>
              </p14:nvContentPartPr>
              <p14:xfrm>
                <a:off x="10286160" y="5442476"/>
                <a:ext cx="54000" cy="5227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9CD54A18-73E6-4BB0-89AB-9D126206C756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277520" y="5433836"/>
                  <a:ext cx="71640" cy="54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1B96DEC6-295A-48A9-AAA5-78627246D04D}"/>
                    </a:ext>
                  </a:extLst>
                </p14:cNvPr>
                <p14:cNvContentPartPr/>
                <p14:nvPr/>
              </p14:nvContentPartPr>
              <p14:xfrm>
                <a:off x="10273920" y="5448956"/>
                <a:ext cx="309240" cy="1652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1B96DEC6-295A-48A9-AAA5-78627246D04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0265280" y="5440316"/>
                  <a:ext cx="326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F9890F11-72E6-4539-AF7A-94184980285D}"/>
                    </a:ext>
                  </a:extLst>
                </p14:cNvPr>
                <p14:cNvContentPartPr/>
                <p14:nvPr/>
              </p14:nvContentPartPr>
              <p14:xfrm>
                <a:off x="10711320" y="5197316"/>
                <a:ext cx="225000" cy="3783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F9890F11-72E6-4539-AF7A-94184980285D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0702320" y="5188676"/>
                  <a:ext cx="24264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0EC3A7EE-552B-4667-84BF-56E5A3F5DD53}"/>
                    </a:ext>
                  </a:extLst>
                </p14:cNvPr>
                <p14:cNvContentPartPr/>
                <p14:nvPr/>
              </p14:nvContentPartPr>
              <p14:xfrm>
                <a:off x="10924440" y="5435276"/>
                <a:ext cx="144360" cy="16884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0EC3A7EE-552B-4667-84BF-56E5A3F5DD53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0915440" y="5426636"/>
                  <a:ext cx="1620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44836C3A-03A6-4B88-9A6C-81FE64CF64FC}"/>
                    </a:ext>
                  </a:extLst>
                </p14:cNvPr>
                <p14:cNvContentPartPr/>
                <p14:nvPr/>
              </p14:nvContentPartPr>
              <p14:xfrm>
                <a:off x="11162760" y="5402156"/>
                <a:ext cx="276840" cy="23220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44836C3A-03A6-4B88-9A6C-81FE64CF64F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1154120" y="5393156"/>
                  <a:ext cx="29448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0B5A953A-4E4C-4B89-B103-F3BB0971DFBF}"/>
                    </a:ext>
                  </a:extLst>
                </p14:cNvPr>
                <p14:cNvContentPartPr/>
                <p14:nvPr/>
              </p14:nvContentPartPr>
              <p14:xfrm>
                <a:off x="11432760" y="5425196"/>
                <a:ext cx="273600" cy="2502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0B5A953A-4E4C-4B89-B103-F3BB0971DFBF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1423760" y="5416556"/>
                  <a:ext cx="29124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481CCE09-5EC2-4037-A3E2-CCEB839FC872}"/>
                    </a:ext>
                  </a:extLst>
                </p14:cNvPr>
                <p14:cNvContentPartPr/>
                <p14:nvPr/>
              </p14:nvContentPartPr>
              <p14:xfrm>
                <a:off x="11784480" y="5513396"/>
                <a:ext cx="39240" cy="10728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481CCE09-5EC2-4037-A3E2-CCEB839FC872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1775480" y="5504756"/>
                  <a:ext cx="5688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D162EEE3-C682-41C3-B5CA-ABB0A91B8FB1}"/>
                    </a:ext>
                  </a:extLst>
                </p14:cNvPr>
                <p14:cNvContentPartPr/>
                <p14:nvPr/>
              </p14:nvContentPartPr>
              <p14:xfrm>
                <a:off x="11824800" y="5414396"/>
                <a:ext cx="27720" cy="248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D162EEE3-C682-41C3-B5CA-ABB0A91B8FB1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1815800" y="5405396"/>
                  <a:ext cx="45360" cy="4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4" name="Gruppo 313">
            <a:extLst>
              <a:ext uri="{FF2B5EF4-FFF2-40B4-BE49-F238E27FC236}">
                <a16:creationId xmlns:a16="http://schemas.microsoft.com/office/drawing/2014/main" id="{67421299-C7B3-4EC9-A9CE-50E1C8556B11}"/>
              </a:ext>
            </a:extLst>
          </p:cNvPr>
          <p:cNvGrpSpPr/>
          <p:nvPr/>
        </p:nvGrpSpPr>
        <p:grpSpPr>
          <a:xfrm>
            <a:off x="249000" y="6086516"/>
            <a:ext cx="503280" cy="367200"/>
            <a:chOff x="249000" y="6086516"/>
            <a:chExt cx="503280" cy="36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AAB19C59-1AA8-4F4C-A7F0-E92BA677F1A8}"/>
                    </a:ext>
                  </a:extLst>
                </p14:cNvPr>
                <p14:cNvContentPartPr/>
                <p14:nvPr/>
              </p14:nvContentPartPr>
              <p14:xfrm>
                <a:off x="249000" y="6239876"/>
                <a:ext cx="79560" cy="18936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AAB19C59-1AA8-4F4C-A7F0-E92BA677F1A8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40000" y="6231236"/>
                  <a:ext cx="972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E155F883-678B-4A8D-BBCB-A942AE997008}"/>
                    </a:ext>
                  </a:extLst>
                </p14:cNvPr>
                <p14:cNvContentPartPr/>
                <p14:nvPr/>
              </p14:nvContentPartPr>
              <p14:xfrm>
                <a:off x="304440" y="6086516"/>
                <a:ext cx="9360" cy="111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E155F883-678B-4A8D-BBCB-A942AE997008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95800" y="6077516"/>
                  <a:ext cx="270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57326B01-93D9-4ED7-A14E-7891AE40CBF7}"/>
                    </a:ext>
                  </a:extLst>
                </p14:cNvPr>
                <p14:cNvContentPartPr/>
                <p14:nvPr/>
              </p14:nvContentPartPr>
              <p14:xfrm>
                <a:off x="462480" y="6260396"/>
                <a:ext cx="289800" cy="19332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57326B01-93D9-4ED7-A14E-7891AE40CBF7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453840" y="6251396"/>
                  <a:ext cx="307440" cy="21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3" name="Gruppo 312">
            <a:extLst>
              <a:ext uri="{FF2B5EF4-FFF2-40B4-BE49-F238E27FC236}">
                <a16:creationId xmlns:a16="http://schemas.microsoft.com/office/drawing/2014/main" id="{FAA91DB6-C8E5-4AD0-88B8-45A25AF7E822}"/>
              </a:ext>
            </a:extLst>
          </p:cNvPr>
          <p:cNvGrpSpPr/>
          <p:nvPr/>
        </p:nvGrpSpPr>
        <p:grpSpPr>
          <a:xfrm>
            <a:off x="1237200" y="5792396"/>
            <a:ext cx="3039840" cy="1001160"/>
            <a:chOff x="1237200" y="5792396"/>
            <a:chExt cx="3039840" cy="100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2943FD8B-D624-4F1B-8688-93C1688E2830}"/>
                    </a:ext>
                  </a:extLst>
                </p14:cNvPr>
                <p14:cNvContentPartPr/>
                <p14:nvPr/>
              </p14:nvContentPartPr>
              <p14:xfrm>
                <a:off x="1347000" y="6224756"/>
                <a:ext cx="104760" cy="5688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2943FD8B-D624-4F1B-8688-93C1688E2830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338000" y="6215756"/>
                  <a:ext cx="12240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23D71979-2C68-4FEF-AFF5-3793A8ADA3FD}"/>
                    </a:ext>
                  </a:extLst>
                </p14:cNvPr>
                <p14:cNvContentPartPr/>
                <p14:nvPr/>
              </p14:nvContentPartPr>
              <p14:xfrm>
                <a:off x="1237200" y="6240236"/>
                <a:ext cx="365400" cy="26712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23D71979-2C68-4FEF-AFF5-3793A8ADA3FD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228560" y="6231236"/>
                  <a:ext cx="38304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96B90946-BA7B-430E-943E-2068C584869A}"/>
                    </a:ext>
                  </a:extLst>
                </p14:cNvPr>
                <p14:cNvContentPartPr/>
                <p14:nvPr/>
              </p14:nvContentPartPr>
              <p14:xfrm>
                <a:off x="1647960" y="6184436"/>
                <a:ext cx="389160" cy="28332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96B90946-BA7B-430E-943E-2068C584869A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639320" y="6175436"/>
                  <a:ext cx="40680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B497E817-DDD3-47BD-AD5E-C8DE4D113FD8}"/>
                    </a:ext>
                  </a:extLst>
                </p14:cNvPr>
                <p14:cNvContentPartPr/>
                <p14:nvPr/>
              </p14:nvContentPartPr>
              <p14:xfrm>
                <a:off x="2153760" y="6197036"/>
                <a:ext cx="282960" cy="2649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B497E817-DDD3-47BD-AD5E-C8DE4D113FD8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2145120" y="6188036"/>
                  <a:ext cx="30060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13EC33AA-F9F0-4DBA-922B-705A44A95856}"/>
                    </a:ext>
                  </a:extLst>
                </p14:cNvPr>
                <p14:cNvContentPartPr/>
                <p14:nvPr/>
              </p14:nvContentPartPr>
              <p14:xfrm>
                <a:off x="2528880" y="6233396"/>
                <a:ext cx="209160" cy="23400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13EC33AA-F9F0-4DBA-922B-705A44A95856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2520240" y="6224756"/>
                  <a:ext cx="22680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B709CB28-C22D-4D87-B438-16319714C1E9}"/>
                    </a:ext>
                  </a:extLst>
                </p14:cNvPr>
                <p14:cNvContentPartPr/>
                <p14:nvPr/>
              </p14:nvContentPartPr>
              <p14:xfrm>
                <a:off x="2802480" y="6221516"/>
                <a:ext cx="276120" cy="19692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B709CB28-C22D-4D87-B438-16319714C1E9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2793480" y="6212516"/>
                  <a:ext cx="2937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A6533A33-8879-43BD-A120-2FE8BDF0D6E8}"/>
                    </a:ext>
                  </a:extLst>
                </p14:cNvPr>
                <p14:cNvContentPartPr/>
                <p14:nvPr/>
              </p14:nvContentPartPr>
              <p14:xfrm>
                <a:off x="3232320" y="5792396"/>
                <a:ext cx="159120" cy="59724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A6533A33-8879-43BD-A120-2FE8BDF0D6E8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3223320" y="5783756"/>
                  <a:ext cx="17676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6E7419BC-88AB-4C44-9706-A7CE65F48ECA}"/>
                    </a:ext>
                  </a:extLst>
                </p14:cNvPr>
                <p14:cNvContentPartPr/>
                <p14:nvPr/>
              </p14:nvContentPartPr>
              <p14:xfrm>
                <a:off x="3080040" y="6025676"/>
                <a:ext cx="278280" cy="1332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6E7419BC-88AB-4C44-9706-A7CE65F48ECA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3071400" y="6016676"/>
                  <a:ext cx="2959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C95B96C0-F82B-4787-B54B-0A4C4EB7C9BB}"/>
                    </a:ext>
                  </a:extLst>
                </p14:cNvPr>
                <p14:cNvContentPartPr/>
                <p14:nvPr/>
              </p14:nvContentPartPr>
              <p14:xfrm>
                <a:off x="3507720" y="6125396"/>
                <a:ext cx="190440" cy="2286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C95B96C0-F82B-4787-B54B-0A4C4EB7C9BB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498720" y="6116396"/>
                  <a:ext cx="2080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8F3AE56C-7B7D-4401-9471-AC407F6971F2}"/>
                    </a:ext>
                  </a:extLst>
                </p14:cNvPr>
                <p14:cNvContentPartPr/>
                <p14:nvPr/>
              </p14:nvContentPartPr>
              <p14:xfrm>
                <a:off x="3805080" y="6157796"/>
                <a:ext cx="284040" cy="2408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8F3AE56C-7B7D-4401-9471-AC407F6971F2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796080" y="6148796"/>
                  <a:ext cx="30168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5D196313-4B0A-4DA9-824C-E0483C764B7F}"/>
                    </a:ext>
                  </a:extLst>
                </p14:cNvPr>
                <p14:cNvContentPartPr/>
                <p14:nvPr/>
              </p14:nvContentPartPr>
              <p14:xfrm>
                <a:off x="4193520" y="6227276"/>
                <a:ext cx="83520" cy="15012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5D196313-4B0A-4DA9-824C-E0483C764B7F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184880" y="6218276"/>
                  <a:ext cx="10116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1035CA13-F9EB-4E1F-89FB-CDC2485B7E72}"/>
                    </a:ext>
                  </a:extLst>
                </p14:cNvPr>
                <p14:cNvContentPartPr/>
                <p14:nvPr/>
              </p14:nvContentPartPr>
              <p14:xfrm>
                <a:off x="4153200" y="6058076"/>
                <a:ext cx="20880" cy="144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1035CA13-F9EB-4E1F-89FB-CDC2485B7E72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144560" y="6049436"/>
                  <a:ext cx="3852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uppo 311">
            <a:extLst>
              <a:ext uri="{FF2B5EF4-FFF2-40B4-BE49-F238E27FC236}">
                <a16:creationId xmlns:a16="http://schemas.microsoft.com/office/drawing/2014/main" id="{2B4E2023-3278-4757-85D6-5B186847693E}"/>
              </a:ext>
            </a:extLst>
          </p:cNvPr>
          <p:cNvGrpSpPr/>
          <p:nvPr/>
        </p:nvGrpSpPr>
        <p:grpSpPr>
          <a:xfrm>
            <a:off x="4695720" y="5857916"/>
            <a:ext cx="1851120" cy="602280"/>
            <a:chOff x="4695720" y="5857916"/>
            <a:chExt cx="1851120" cy="60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821379F6-19AE-406B-8987-3C1D6AC02C76}"/>
                    </a:ext>
                  </a:extLst>
                </p14:cNvPr>
                <p14:cNvContentPartPr/>
                <p14:nvPr/>
              </p14:nvContentPartPr>
              <p14:xfrm>
                <a:off x="4695720" y="5857916"/>
                <a:ext cx="260280" cy="49140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821379F6-19AE-406B-8987-3C1D6AC02C76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687080" y="5848916"/>
                  <a:ext cx="27792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979725F6-B004-40BB-AD8B-758BF8A01F3F}"/>
                    </a:ext>
                  </a:extLst>
                </p14:cNvPr>
                <p14:cNvContentPartPr/>
                <p14:nvPr/>
              </p14:nvContentPartPr>
              <p14:xfrm>
                <a:off x="5109360" y="6180476"/>
                <a:ext cx="302400" cy="20988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979725F6-B004-40BB-AD8B-758BF8A01F3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5100720" y="6171476"/>
                  <a:ext cx="3200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44A423E2-544F-46B1-A6A8-593F84B4C50A}"/>
                    </a:ext>
                  </a:extLst>
                </p14:cNvPr>
                <p14:cNvContentPartPr/>
                <p14:nvPr/>
              </p14:nvContentPartPr>
              <p14:xfrm>
                <a:off x="5533080" y="6226196"/>
                <a:ext cx="312480" cy="1882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44A423E2-544F-46B1-A6A8-593F84B4C50A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524440" y="6217196"/>
                  <a:ext cx="3301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A55031AE-F0B6-4973-AB36-8C5AEB2DFBC4}"/>
                    </a:ext>
                  </a:extLst>
                </p14:cNvPr>
                <p14:cNvContentPartPr/>
                <p14:nvPr/>
              </p14:nvContentPartPr>
              <p14:xfrm>
                <a:off x="5957520" y="6242756"/>
                <a:ext cx="252360" cy="21744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A55031AE-F0B6-4973-AB36-8C5AEB2DFBC4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948880" y="6233756"/>
                  <a:ext cx="2700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0A073922-884F-41E8-873D-315ADDFDED89}"/>
                    </a:ext>
                  </a:extLst>
                </p14:cNvPr>
                <p14:cNvContentPartPr/>
                <p14:nvPr/>
              </p14:nvContentPartPr>
              <p14:xfrm>
                <a:off x="6308880" y="6205676"/>
                <a:ext cx="237960" cy="2440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0A073922-884F-41E8-873D-315ADDFDED89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6299880" y="6197036"/>
                  <a:ext cx="255600" cy="26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2" name="Gruppo 321">
            <a:extLst>
              <a:ext uri="{FF2B5EF4-FFF2-40B4-BE49-F238E27FC236}">
                <a16:creationId xmlns:a16="http://schemas.microsoft.com/office/drawing/2014/main" id="{2EF5F4D4-48D4-41CE-A3DC-D6D73934B201}"/>
              </a:ext>
            </a:extLst>
          </p:cNvPr>
          <p:cNvGrpSpPr/>
          <p:nvPr/>
        </p:nvGrpSpPr>
        <p:grpSpPr>
          <a:xfrm>
            <a:off x="7067040" y="5964476"/>
            <a:ext cx="2534760" cy="588240"/>
            <a:chOff x="7067040" y="5964476"/>
            <a:chExt cx="2534760" cy="58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13370C8A-C100-4CB0-8711-C23C5646CA2B}"/>
                    </a:ext>
                  </a:extLst>
                </p14:cNvPr>
                <p14:cNvContentPartPr/>
                <p14:nvPr/>
              </p14:nvContentPartPr>
              <p14:xfrm>
                <a:off x="7067040" y="6148076"/>
                <a:ext cx="610200" cy="28440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13370C8A-C100-4CB0-8711-C23C5646CA2B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058400" y="6139076"/>
                  <a:ext cx="6278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F736FC20-71A4-45A1-9E95-580E5DE770D9}"/>
                    </a:ext>
                  </a:extLst>
                </p14:cNvPr>
                <p14:cNvContentPartPr/>
                <p14:nvPr/>
              </p14:nvContentPartPr>
              <p14:xfrm>
                <a:off x="7815480" y="6218996"/>
                <a:ext cx="280800" cy="22392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F736FC20-71A4-45A1-9E95-580E5DE770D9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7806480" y="6209996"/>
                  <a:ext cx="29844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10FBC710-CB1B-4C41-AA4A-63EC084D039F}"/>
                    </a:ext>
                  </a:extLst>
                </p14:cNvPr>
                <p14:cNvContentPartPr/>
                <p14:nvPr/>
              </p14:nvContentPartPr>
              <p14:xfrm>
                <a:off x="8223360" y="6219716"/>
                <a:ext cx="252720" cy="21708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10FBC710-CB1B-4C41-AA4A-63EC084D039F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214360" y="6210716"/>
                  <a:ext cx="27036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6CD12CE9-D783-40AC-AD3F-F81993136516}"/>
                    </a:ext>
                  </a:extLst>
                </p14:cNvPr>
                <p14:cNvContentPartPr/>
                <p14:nvPr/>
              </p14:nvContentPartPr>
              <p14:xfrm>
                <a:off x="8492640" y="5964836"/>
                <a:ext cx="439200" cy="50796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6CD12CE9-D783-40AC-AD3F-F81993136516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483640" y="5955836"/>
                  <a:ext cx="456840" cy="52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B4407214-2AEE-4293-9233-1D02D160C912}"/>
                    </a:ext>
                  </a:extLst>
                </p14:cNvPr>
                <p14:cNvContentPartPr/>
                <p14:nvPr/>
              </p14:nvContentPartPr>
              <p14:xfrm>
                <a:off x="9107880" y="5964476"/>
                <a:ext cx="257040" cy="4932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B4407214-2AEE-4293-9233-1D02D160C912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9098880" y="5955836"/>
                  <a:ext cx="274680" cy="51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3688F280-3620-43F5-8CAE-7F1F921028B6}"/>
                    </a:ext>
                  </a:extLst>
                </p14:cNvPr>
                <p14:cNvContentPartPr/>
                <p14:nvPr/>
              </p14:nvContentPartPr>
              <p14:xfrm>
                <a:off x="9305880" y="6298556"/>
                <a:ext cx="295920" cy="25416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3688F280-3620-43F5-8CAE-7F1F921028B6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9296880" y="6289556"/>
                  <a:ext cx="313560" cy="271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321" name="Input penna 320">
                <a:extLst>
                  <a:ext uri="{FF2B5EF4-FFF2-40B4-BE49-F238E27FC236}">
                    <a16:creationId xmlns:a16="http://schemas.microsoft.com/office/drawing/2014/main" id="{90334BDC-2870-42C2-84CB-CD64F4467A51}"/>
                  </a:ext>
                </a:extLst>
              </p14:cNvPr>
              <p14:cNvContentPartPr/>
              <p14:nvPr/>
            </p14:nvContentPartPr>
            <p14:xfrm>
              <a:off x="10136400" y="6233756"/>
              <a:ext cx="321120" cy="336960"/>
            </p14:xfrm>
          </p:contentPart>
        </mc:Choice>
        <mc:Fallback xmlns="">
          <p:pic>
            <p:nvPicPr>
              <p:cNvPr id="321" name="Input penna 320">
                <a:extLst>
                  <a:ext uri="{FF2B5EF4-FFF2-40B4-BE49-F238E27FC236}">
                    <a16:creationId xmlns:a16="http://schemas.microsoft.com/office/drawing/2014/main" id="{90334BDC-2870-42C2-84CB-CD64F4467A51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10127400" y="6225116"/>
                <a:ext cx="338760" cy="354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1027443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9" name="Gruppo 318">
            <a:extLst>
              <a:ext uri="{FF2B5EF4-FFF2-40B4-BE49-F238E27FC236}">
                <a16:creationId xmlns:a16="http://schemas.microsoft.com/office/drawing/2014/main" id="{C1F25177-5315-4705-A442-F2BDBECEF254}"/>
              </a:ext>
            </a:extLst>
          </p:cNvPr>
          <p:cNvGrpSpPr/>
          <p:nvPr/>
        </p:nvGrpSpPr>
        <p:grpSpPr>
          <a:xfrm>
            <a:off x="-1200" y="-18113"/>
            <a:ext cx="12146760" cy="5799940"/>
            <a:chOff x="-1200" y="-18113"/>
            <a:chExt cx="12146760" cy="57999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ED28E1E-F4DB-4E7D-9C08-FA2D4613991D}"/>
                    </a:ext>
                  </a:extLst>
                </p14:cNvPr>
                <p14:cNvContentPartPr/>
                <p14:nvPr/>
              </p14:nvContentPartPr>
              <p14:xfrm>
                <a:off x="76344" y="110407"/>
                <a:ext cx="262440" cy="352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ED28E1E-F4DB-4E7D-9C08-FA2D4613991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2024" y="106087"/>
                  <a:ext cx="27108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0BC33CB-1F2E-40C6-B74D-C8556BD7093E}"/>
                    </a:ext>
                  </a:extLst>
                </p14:cNvPr>
                <p14:cNvContentPartPr/>
                <p14:nvPr/>
              </p14:nvContentPartPr>
              <p14:xfrm>
                <a:off x="413304" y="353407"/>
                <a:ext cx="133560" cy="2102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0BC33CB-1F2E-40C6-B74D-C8556BD7093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08984" y="349087"/>
                  <a:ext cx="1422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E609F019-71FC-44B6-96D9-5CC89AD0F9E4}"/>
                    </a:ext>
                  </a:extLst>
                </p14:cNvPr>
                <p14:cNvContentPartPr/>
                <p14:nvPr/>
              </p14:nvContentPartPr>
              <p14:xfrm>
                <a:off x="887784" y="352687"/>
                <a:ext cx="478080" cy="1872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E609F019-71FC-44B6-96D9-5CC89AD0F9E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83464" y="348367"/>
                  <a:ext cx="4867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86E297FB-7D36-4AD7-BE6B-2F7297357F78}"/>
                    </a:ext>
                  </a:extLst>
                </p14:cNvPr>
                <p14:cNvContentPartPr/>
                <p14:nvPr/>
              </p14:nvContentPartPr>
              <p14:xfrm>
                <a:off x="1428864" y="389047"/>
                <a:ext cx="473760" cy="1278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86E297FB-7D36-4AD7-BE6B-2F7297357F7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24544" y="384727"/>
                  <a:ext cx="48240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1480D1DE-89E1-443A-9A08-59CE6F828013}"/>
                    </a:ext>
                  </a:extLst>
                </p14:cNvPr>
                <p14:cNvContentPartPr/>
                <p14:nvPr/>
              </p14:nvContentPartPr>
              <p14:xfrm>
                <a:off x="1989744" y="374287"/>
                <a:ext cx="102240" cy="4377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1480D1DE-89E1-443A-9A08-59CE6F82801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985424" y="369967"/>
                  <a:ext cx="11088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0CAA6CC-7F60-4515-9D59-2A515803535A}"/>
                    </a:ext>
                  </a:extLst>
                </p14:cNvPr>
                <p14:cNvContentPartPr/>
                <p14:nvPr/>
              </p14:nvContentPartPr>
              <p14:xfrm>
                <a:off x="2018544" y="366007"/>
                <a:ext cx="236160" cy="1778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0CAA6CC-7F60-4515-9D59-2A515803535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14224" y="361687"/>
                  <a:ext cx="2448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8D870FE-25C4-4EB3-B53F-B2A8E93BB45B}"/>
                    </a:ext>
                  </a:extLst>
                </p14:cNvPr>
                <p14:cNvContentPartPr/>
                <p14:nvPr/>
              </p14:nvContentPartPr>
              <p14:xfrm>
                <a:off x="2292864" y="359527"/>
                <a:ext cx="260640" cy="1897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8D870FE-25C4-4EB3-B53F-B2A8E93BB45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88544" y="355207"/>
                  <a:ext cx="2692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8E7CF1BA-C582-44CF-BB1E-8038516B35D0}"/>
                    </a:ext>
                  </a:extLst>
                </p14:cNvPr>
                <p14:cNvContentPartPr/>
                <p14:nvPr/>
              </p14:nvContentPartPr>
              <p14:xfrm>
                <a:off x="2605344" y="306247"/>
                <a:ext cx="273960" cy="1828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8E7CF1BA-C582-44CF-BB1E-8038516B35D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01024" y="301927"/>
                  <a:ext cx="2826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8235F281-4DA5-431C-9B2E-A94AA4A9C1BD}"/>
                    </a:ext>
                  </a:extLst>
                </p14:cNvPr>
                <p14:cNvContentPartPr/>
                <p14:nvPr/>
              </p14:nvContentPartPr>
              <p14:xfrm>
                <a:off x="2898744" y="321007"/>
                <a:ext cx="211680" cy="2041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8235F281-4DA5-431C-9B2E-A94AA4A9C1B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894424" y="316687"/>
                  <a:ext cx="2203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532C9DCE-BF72-4386-95E1-932C23185BDF}"/>
                    </a:ext>
                  </a:extLst>
                </p14:cNvPr>
                <p14:cNvContentPartPr/>
                <p14:nvPr/>
              </p14:nvContentPartPr>
              <p14:xfrm>
                <a:off x="3169104" y="345847"/>
                <a:ext cx="243720" cy="1616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532C9DCE-BF72-4386-95E1-932C23185BD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164784" y="341527"/>
                  <a:ext cx="2523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5077E761-2FE9-4263-B43F-7D511A578A64}"/>
                    </a:ext>
                  </a:extLst>
                </p14:cNvPr>
                <p14:cNvContentPartPr/>
                <p14:nvPr/>
              </p14:nvContentPartPr>
              <p14:xfrm>
                <a:off x="3512904" y="7447"/>
                <a:ext cx="57600" cy="4287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5077E761-2FE9-4263-B43F-7D511A578A6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08584" y="3127"/>
                  <a:ext cx="6624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FC262A6-4CAD-4315-BF57-B3BD80F7A3DA}"/>
                    </a:ext>
                  </a:extLst>
                </p14:cNvPr>
                <p14:cNvContentPartPr/>
                <p14:nvPr/>
              </p14:nvContentPartPr>
              <p14:xfrm>
                <a:off x="3323544" y="123727"/>
                <a:ext cx="352800" cy="439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FC262A6-4CAD-4315-BF57-B3BD80F7A3D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19224" y="119407"/>
                  <a:ext cx="3614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0EE6A383-3035-4FBF-9800-E8B4A1818C60}"/>
                    </a:ext>
                  </a:extLst>
                </p14:cNvPr>
                <p14:cNvContentPartPr/>
                <p14:nvPr/>
              </p14:nvContentPartPr>
              <p14:xfrm>
                <a:off x="3722784" y="370687"/>
                <a:ext cx="43560" cy="514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0EE6A383-3035-4FBF-9800-E8B4A1818C6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718464" y="366367"/>
                  <a:ext cx="522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A3FC837E-0585-429D-AE53-35D8295E762E}"/>
                    </a:ext>
                  </a:extLst>
                </p14:cNvPr>
                <p14:cNvContentPartPr/>
                <p14:nvPr/>
              </p14:nvContentPartPr>
              <p14:xfrm>
                <a:off x="3763824" y="214087"/>
                <a:ext cx="17280" cy="10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A3FC837E-0585-429D-AE53-35D8295E762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59504" y="209767"/>
                  <a:ext cx="259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31B05EB-6F05-4C90-B9A5-50FA91AF7B56}"/>
                    </a:ext>
                  </a:extLst>
                </p14:cNvPr>
                <p14:cNvContentPartPr/>
                <p14:nvPr/>
              </p14:nvContentPartPr>
              <p14:xfrm>
                <a:off x="4196544" y="83407"/>
                <a:ext cx="114840" cy="3546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31B05EB-6F05-4C90-B9A5-50FA91AF7B5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192224" y="79087"/>
                  <a:ext cx="12348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8C76E36-4B8B-41F9-ACE5-B2B80A754F0E}"/>
                    </a:ext>
                  </a:extLst>
                </p14:cNvPr>
                <p14:cNvContentPartPr/>
                <p14:nvPr/>
              </p14:nvContentPartPr>
              <p14:xfrm>
                <a:off x="4087824" y="217687"/>
                <a:ext cx="115560" cy="97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8C76E36-4B8B-41F9-ACE5-B2B80A754F0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083504" y="213367"/>
                  <a:ext cx="1242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3E9E06B-6193-40BF-992A-2B4F6BB99281}"/>
                    </a:ext>
                  </a:extLst>
                </p14:cNvPr>
                <p14:cNvContentPartPr/>
                <p14:nvPr/>
              </p14:nvContentPartPr>
              <p14:xfrm>
                <a:off x="4384824" y="300487"/>
                <a:ext cx="492120" cy="2066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3E9E06B-6193-40BF-992A-2B4F6BB9928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380504" y="296167"/>
                  <a:ext cx="5007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0C07D754-4032-4704-A085-CB3E52650B4F}"/>
                    </a:ext>
                  </a:extLst>
                </p14:cNvPr>
                <p14:cNvContentPartPr/>
                <p14:nvPr/>
              </p14:nvContentPartPr>
              <p14:xfrm>
                <a:off x="4948584" y="345487"/>
                <a:ext cx="321120" cy="1584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0C07D754-4032-4704-A085-CB3E52650B4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944264" y="341167"/>
                  <a:ext cx="3297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491BBE0-BCD9-4691-91F8-80420982A15A}"/>
                    </a:ext>
                  </a:extLst>
                </p14:cNvPr>
                <p14:cNvContentPartPr/>
                <p14:nvPr/>
              </p14:nvContentPartPr>
              <p14:xfrm>
                <a:off x="5396064" y="392287"/>
                <a:ext cx="69840" cy="1047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491BBE0-BCD9-4691-91F8-80420982A15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391744" y="387967"/>
                  <a:ext cx="7848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B2E4039F-AB45-484E-B275-3FD9EA01DF2A}"/>
                    </a:ext>
                  </a:extLst>
                </p14:cNvPr>
                <p14:cNvContentPartPr/>
                <p14:nvPr/>
              </p14:nvContentPartPr>
              <p14:xfrm>
                <a:off x="5422344" y="297247"/>
                <a:ext cx="40680" cy="172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B2E4039F-AB45-484E-B275-3FD9EA01DF2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418024" y="292927"/>
                  <a:ext cx="493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A777C87D-DB07-4E43-AB61-CED518EF605C}"/>
                    </a:ext>
                  </a:extLst>
                </p14:cNvPr>
                <p14:cNvContentPartPr/>
                <p14:nvPr/>
              </p14:nvContentPartPr>
              <p14:xfrm>
                <a:off x="5542224" y="337927"/>
                <a:ext cx="226800" cy="1573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A777C87D-DB07-4E43-AB61-CED518EF605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537904" y="333607"/>
                  <a:ext cx="2354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D23C497-AC85-4F39-A7FB-E3ECD9180A57}"/>
                    </a:ext>
                  </a:extLst>
                </p14:cNvPr>
                <p14:cNvContentPartPr/>
                <p14:nvPr/>
              </p14:nvContentPartPr>
              <p14:xfrm>
                <a:off x="5901504" y="324247"/>
                <a:ext cx="200880" cy="1731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D23C497-AC85-4F39-A7FB-E3ECD9180A5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897184" y="319927"/>
                  <a:ext cx="2095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4502FB4B-4C48-4577-BAF3-76B81BF48DA2}"/>
                    </a:ext>
                  </a:extLst>
                </p14:cNvPr>
                <p14:cNvContentPartPr/>
                <p14:nvPr/>
              </p14:nvContentPartPr>
              <p14:xfrm>
                <a:off x="6434304" y="296167"/>
                <a:ext cx="368640" cy="1544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4502FB4B-4C48-4577-BAF3-76B81BF48DA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429984" y="291847"/>
                  <a:ext cx="3772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93FD93FA-3244-4F86-85A2-C84C909D356C}"/>
                    </a:ext>
                  </a:extLst>
                </p14:cNvPr>
                <p14:cNvContentPartPr/>
                <p14:nvPr/>
              </p14:nvContentPartPr>
              <p14:xfrm>
                <a:off x="7188144" y="-18113"/>
                <a:ext cx="153000" cy="4687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93FD93FA-3244-4F86-85A2-C84C909D356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183824" y="-22433"/>
                  <a:ext cx="16164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27C71D4-E152-4472-A39A-F079FF1F52FE}"/>
                    </a:ext>
                  </a:extLst>
                </p14:cNvPr>
                <p14:cNvContentPartPr/>
                <p14:nvPr/>
              </p14:nvContentPartPr>
              <p14:xfrm>
                <a:off x="7061784" y="180247"/>
                <a:ext cx="250200" cy="108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27C71D4-E152-4472-A39A-F079FF1F52F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057464" y="175927"/>
                  <a:ext cx="25884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58AA7D2-93F7-4CBE-9A34-86AE7A46D29A}"/>
                    </a:ext>
                  </a:extLst>
                </p14:cNvPr>
                <p14:cNvContentPartPr/>
                <p14:nvPr/>
              </p14:nvContentPartPr>
              <p14:xfrm>
                <a:off x="7417824" y="241087"/>
                <a:ext cx="511560" cy="2016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58AA7D2-93F7-4CBE-9A34-86AE7A46D29A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413504" y="236767"/>
                  <a:ext cx="5202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26F08C6B-B11B-4789-B578-FB240483B443}"/>
                    </a:ext>
                  </a:extLst>
                </p14:cNvPr>
                <p14:cNvContentPartPr/>
                <p14:nvPr/>
              </p14:nvContentPartPr>
              <p14:xfrm>
                <a:off x="7984824" y="273847"/>
                <a:ext cx="385200" cy="1558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26F08C6B-B11B-4789-B578-FB240483B44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980504" y="269527"/>
                  <a:ext cx="3938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9EF259C-4D1E-47BE-8D7D-D63A0DE00AE5}"/>
                    </a:ext>
                  </a:extLst>
                </p14:cNvPr>
                <p14:cNvContentPartPr/>
                <p14:nvPr/>
              </p14:nvContentPartPr>
              <p14:xfrm>
                <a:off x="8451384" y="353767"/>
                <a:ext cx="63720" cy="748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9EF259C-4D1E-47BE-8D7D-D63A0DE00AE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447064" y="349447"/>
                  <a:ext cx="72360" cy="8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4ED9EA0D-5B9C-4404-9BCD-F93216CBBF23}"/>
                    </a:ext>
                  </a:extLst>
                </p14:cNvPr>
                <p14:cNvContentPartPr/>
                <p14:nvPr/>
              </p14:nvContentPartPr>
              <p14:xfrm>
                <a:off x="8431584" y="109687"/>
                <a:ext cx="15480" cy="313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4ED9EA0D-5B9C-4404-9BCD-F93216CBBF2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427264" y="105367"/>
                  <a:ext cx="2412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6F580C3B-4FE7-4AF1-95A5-7560DD294CE2}"/>
                    </a:ext>
                  </a:extLst>
                </p14:cNvPr>
                <p14:cNvContentPartPr/>
                <p14:nvPr/>
              </p14:nvContentPartPr>
              <p14:xfrm>
                <a:off x="8616264" y="310927"/>
                <a:ext cx="245520" cy="1720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6F580C3B-4FE7-4AF1-95A5-7560DD294CE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611944" y="306607"/>
                  <a:ext cx="2541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706F8679-B47A-428C-B05C-F4698FBFC231}"/>
                    </a:ext>
                  </a:extLst>
                </p14:cNvPr>
                <p14:cNvContentPartPr/>
                <p14:nvPr/>
              </p14:nvContentPartPr>
              <p14:xfrm>
                <a:off x="8952864" y="311287"/>
                <a:ext cx="186480" cy="1962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706F8679-B47A-428C-B05C-F4698FBFC23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948544" y="306967"/>
                  <a:ext cx="1951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DE1884B-07BE-4CB5-953B-6BA7ACC78ABD}"/>
                    </a:ext>
                  </a:extLst>
                </p14:cNvPr>
                <p14:cNvContentPartPr/>
                <p14:nvPr/>
              </p14:nvContentPartPr>
              <p14:xfrm>
                <a:off x="9221064" y="498847"/>
                <a:ext cx="84960" cy="1710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DE1884B-07BE-4CB5-953B-6BA7ACC78AB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216744" y="494527"/>
                  <a:ext cx="936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C3F0F5A-3947-462B-A09F-5F1D99199C05}"/>
                    </a:ext>
                  </a:extLst>
                </p14:cNvPr>
                <p14:cNvContentPartPr/>
                <p14:nvPr/>
              </p14:nvContentPartPr>
              <p14:xfrm>
                <a:off x="9677184" y="253687"/>
                <a:ext cx="200520" cy="1652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C3F0F5A-3947-462B-A09F-5F1D99199C0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672864" y="249367"/>
                  <a:ext cx="2091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714450F-2042-4CBC-A17A-B41485DF59E0}"/>
                    </a:ext>
                  </a:extLst>
                </p14:cNvPr>
                <p14:cNvContentPartPr/>
                <p14:nvPr/>
              </p14:nvContentPartPr>
              <p14:xfrm>
                <a:off x="9934944" y="103927"/>
                <a:ext cx="162720" cy="3477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714450F-2042-4CBC-A17A-B41485DF59E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930624" y="99607"/>
                  <a:ext cx="17136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D47FC6B7-0418-4B28-ACFA-ABB85C4578C1}"/>
                    </a:ext>
                  </a:extLst>
                </p14:cNvPr>
                <p14:cNvContentPartPr/>
                <p14:nvPr/>
              </p14:nvContentPartPr>
              <p14:xfrm>
                <a:off x="9860064" y="220567"/>
                <a:ext cx="211680" cy="39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D47FC6B7-0418-4B28-ACFA-ABB85C4578C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855744" y="216247"/>
                  <a:ext cx="22032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BFF34115-2345-40FB-A9EE-398D9A4E8B2E}"/>
                    </a:ext>
                  </a:extLst>
                </p14:cNvPr>
                <p14:cNvContentPartPr/>
                <p14:nvPr/>
              </p14:nvContentPartPr>
              <p14:xfrm>
                <a:off x="10209984" y="134887"/>
                <a:ext cx="211320" cy="2944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BFF34115-2345-40FB-A9EE-398D9A4E8B2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205664" y="130567"/>
                  <a:ext cx="21996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93599F1C-D47B-413B-9B58-0D4C749E4948}"/>
                    </a:ext>
                  </a:extLst>
                </p14:cNvPr>
                <p14:cNvContentPartPr/>
                <p14:nvPr/>
              </p14:nvContentPartPr>
              <p14:xfrm>
                <a:off x="10117464" y="221647"/>
                <a:ext cx="214560" cy="313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93599F1C-D47B-413B-9B58-0D4C749E494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113144" y="217327"/>
                  <a:ext cx="223200" cy="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798069BA-BCC4-4CFA-B93B-E1C7891079E7}"/>
                    </a:ext>
                  </a:extLst>
                </p14:cNvPr>
                <p14:cNvContentPartPr/>
                <p14:nvPr/>
              </p14:nvContentPartPr>
              <p14:xfrm>
                <a:off x="10430664" y="305167"/>
                <a:ext cx="127080" cy="1994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798069BA-BCC4-4CFA-B93B-E1C7891079E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426344" y="300847"/>
                  <a:ext cx="1357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C55E32BE-89E7-43A4-8506-B532DC4BB3EE}"/>
                    </a:ext>
                  </a:extLst>
                </p14:cNvPr>
                <p14:cNvContentPartPr/>
                <p14:nvPr/>
              </p14:nvContentPartPr>
              <p14:xfrm>
                <a:off x="10598424" y="337207"/>
                <a:ext cx="190800" cy="1364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C55E32BE-89E7-43A4-8506-B532DC4BB3E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594104" y="332887"/>
                  <a:ext cx="1994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09394C08-B313-4C90-A5D4-72F4CFA6AC6A}"/>
                    </a:ext>
                  </a:extLst>
                </p14:cNvPr>
                <p14:cNvContentPartPr/>
                <p14:nvPr/>
              </p14:nvContentPartPr>
              <p14:xfrm>
                <a:off x="10839984" y="366727"/>
                <a:ext cx="51120" cy="1198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09394C08-B313-4C90-A5D4-72F4CFA6AC6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835664" y="362407"/>
                  <a:ext cx="5976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E35A01A0-F078-4E79-B84E-A0400192BD7A}"/>
                    </a:ext>
                  </a:extLst>
                </p14:cNvPr>
                <p14:cNvContentPartPr/>
                <p14:nvPr/>
              </p14:nvContentPartPr>
              <p14:xfrm>
                <a:off x="10878504" y="292207"/>
                <a:ext cx="48240" cy="133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E35A01A0-F078-4E79-B84E-A0400192BD7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874184" y="287887"/>
                  <a:ext cx="56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68D35DDC-BEED-4CB0-97DA-4D8EA27DC117}"/>
                    </a:ext>
                  </a:extLst>
                </p14:cNvPr>
                <p14:cNvContentPartPr/>
                <p14:nvPr/>
              </p14:nvContentPartPr>
              <p14:xfrm>
                <a:off x="11003064" y="341167"/>
                <a:ext cx="241200" cy="1850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68D35DDC-BEED-4CB0-97DA-4D8EA27DC11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998744" y="336847"/>
                  <a:ext cx="2498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0CFDC90-CD12-40AF-9EE3-D437E6C4B338}"/>
                    </a:ext>
                  </a:extLst>
                </p14:cNvPr>
                <p14:cNvContentPartPr/>
                <p14:nvPr/>
              </p14:nvContentPartPr>
              <p14:xfrm>
                <a:off x="11322384" y="336487"/>
                <a:ext cx="298440" cy="193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0CFDC90-CD12-40AF-9EE3-D437E6C4B33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318064" y="332167"/>
                  <a:ext cx="3070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2C9C370E-3739-4F1C-BDD4-4AE1D87E837D}"/>
                    </a:ext>
                  </a:extLst>
                </p14:cNvPr>
                <p14:cNvContentPartPr/>
                <p14:nvPr/>
              </p14:nvContentPartPr>
              <p14:xfrm>
                <a:off x="11660424" y="336127"/>
                <a:ext cx="304920" cy="1987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2C9C370E-3739-4F1C-BDD4-4AE1D87E837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656104" y="331807"/>
                  <a:ext cx="3135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6D3ACAD7-C655-439B-8470-F6EF59517C97}"/>
                    </a:ext>
                  </a:extLst>
                </p14:cNvPr>
                <p14:cNvContentPartPr/>
                <p14:nvPr/>
              </p14:nvContentPartPr>
              <p14:xfrm>
                <a:off x="195504" y="899527"/>
                <a:ext cx="200880" cy="1857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6D3ACAD7-C655-439B-8470-F6EF59517C9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91184" y="895207"/>
                  <a:ext cx="20952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4F8ED757-4E25-4B28-93F0-061B39492961}"/>
                    </a:ext>
                  </a:extLst>
                </p14:cNvPr>
                <p14:cNvContentPartPr/>
                <p14:nvPr/>
              </p14:nvContentPartPr>
              <p14:xfrm>
                <a:off x="491064" y="922207"/>
                <a:ext cx="265320" cy="1753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4F8ED757-4E25-4B28-93F0-061B3949296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86744" y="917887"/>
                  <a:ext cx="2739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4BC6A9C-1B1F-4890-A78B-9B3DBD900843}"/>
                    </a:ext>
                  </a:extLst>
                </p14:cNvPr>
                <p14:cNvContentPartPr/>
                <p14:nvPr/>
              </p14:nvContentPartPr>
              <p14:xfrm>
                <a:off x="815424" y="729607"/>
                <a:ext cx="286200" cy="3913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4BC6A9C-1B1F-4890-A78B-9B3DBD90084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11104" y="725287"/>
                  <a:ext cx="29484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04EC5A86-F384-4B9E-8F89-F5B4BC5E3E0B}"/>
                    </a:ext>
                  </a:extLst>
                </p14:cNvPr>
                <p14:cNvContentPartPr/>
                <p14:nvPr/>
              </p14:nvContentPartPr>
              <p14:xfrm>
                <a:off x="1219704" y="1037407"/>
                <a:ext cx="31320" cy="795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04EC5A86-F384-4B9E-8F89-F5B4BC5E3E0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215384" y="1033087"/>
                  <a:ext cx="399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4AC62047-2F61-45FC-92E1-34F0F996F73F}"/>
                    </a:ext>
                  </a:extLst>
                </p14:cNvPr>
                <p14:cNvContentPartPr/>
                <p14:nvPr/>
              </p14:nvContentPartPr>
              <p14:xfrm>
                <a:off x="1229064" y="936967"/>
                <a:ext cx="36000" cy="118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4AC62047-2F61-45FC-92E1-34F0F996F73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224744" y="932647"/>
                  <a:ext cx="446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73506CFD-D44A-4D35-A7AF-4202EB5273B7}"/>
                    </a:ext>
                  </a:extLst>
                </p14:cNvPr>
                <p14:cNvContentPartPr/>
                <p14:nvPr/>
              </p14:nvContentPartPr>
              <p14:xfrm>
                <a:off x="1434264" y="752647"/>
                <a:ext cx="165240" cy="3708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73506CFD-D44A-4D35-A7AF-4202EB5273B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429944" y="748327"/>
                  <a:ext cx="17388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15FA138F-CB5B-4330-988A-1763AC7390E4}"/>
                    </a:ext>
                  </a:extLst>
                </p14:cNvPr>
                <p14:cNvContentPartPr/>
                <p14:nvPr/>
              </p14:nvContentPartPr>
              <p14:xfrm>
                <a:off x="1389264" y="908527"/>
                <a:ext cx="173520" cy="133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15FA138F-CB5B-4330-988A-1763AC7390E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384944" y="904207"/>
                  <a:ext cx="182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B6E2E489-98BE-4CAD-8EA3-DC4BA3BE24ED}"/>
                    </a:ext>
                  </a:extLst>
                </p14:cNvPr>
                <p14:cNvContentPartPr/>
                <p14:nvPr/>
              </p14:nvContentPartPr>
              <p14:xfrm>
                <a:off x="1642704" y="986647"/>
                <a:ext cx="192600" cy="1202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B6E2E489-98BE-4CAD-8EA3-DC4BA3BE24E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638384" y="982327"/>
                  <a:ext cx="20124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72A2530-9830-49E5-A9FC-D03872F31420}"/>
                    </a:ext>
                  </a:extLst>
                </p14:cNvPr>
                <p14:cNvContentPartPr/>
                <p14:nvPr/>
              </p14:nvContentPartPr>
              <p14:xfrm>
                <a:off x="2230224" y="947407"/>
                <a:ext cx="204480" cy="1497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72A2530-9830-49E5-A9FC-D03872F3142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225904" y="943087"/>
                  <a:ext cx="2131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A87002CC-3C56-4180-9C87-F50600294738}"/>
                    </a:ext>
                  </a:extLst>
                </p14:cNvPr>
                <p14:cNvContentPartPr/>
                <p14:nvPr/>
              </p14:nvContentPartPr>
              <p14:xfrm>
                <a:off x="2332464" y="736807"/>
                <a:ext cx="297720" cy="3765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A87002CC-3C56-4180-9C87-F5060029473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328144" y="732487"/>
                  <a:ext cx="30636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D58721C-310D-4B09-93F4-43F36025D64A}"/>
                    </a:ext>
                  </a:extLst>
                </p14:cNvPr>
                <p14:cNvContentPartPr/>
                <p14:nvPr/>
              </p14:nvContentPartPr>
              <p14:xfrm>
                <a:off x="2715504" y="975487"/>
                <a:ext cx="102240" cy="1796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D58721C-310D-4B09-93F4-43F36025D64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711184" y="971167"/>
                  <a:ext cx="1108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3E5F2E3E-278C-4A49-A3C0-27D73D79A971}"/>
                    </a:ext>
                  </a:extLst>
                </p14:cNvPr>
                <p14:cNvContentPartPr/>
                <p14:nvPr/>
              </p14:nvContentPartPr>
              <p14:xfrm>
                <a:off x="3197184" y="648247"/>
                <a:ext cx="255600" cy="3967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3E5F2E3E-278C-4A49-A3C0-27D73D79A97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192864" y="643927"/>
                  <a:ext cx="26424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1CACFDCB-915D-40B1-8EA0-CE2A1F49C245}"/>
                    </a:ext>
                  </a:extLst>
                </p14:cNvPr>
                <p14:cNvContentPartPr/>
                <p14:nvPr/>
              </p14:nvContentPartPr>
              <p14:xfrm>
                <a:off x="3479064" y="890167"/>
                <a:ext cx="310320" cy="1742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1CACFDCB-915D-40B1-8EA0-CE2A1F49C24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474744" y="885847"/>
                  <a:ext cx="3189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4A616C7-B3FE-4D95-8B34-A9011F9FBBF5}"/>
                    </a:ext>
                  </a:extLst>
                </p14:cNvPr>
                <p14:cNvContentPartPr/>
                <p14:nvPr/>
              </p14:nvContentPartPr>
              <p14:xfrm>
                <a:off x="4160184" y="934447"/>
                <a:ext cx="276480" cy="141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4A616C7-B3FE-4D95-8B34-A9011F9FBBF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155864" y="930127"/>
                  <a:ext cx="2851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DB50485-8628-4FAF-B71E-BFA41A3D614C}"/>
                    </a:ext>
                  </a:extLst>
                </p14:cNvPr>
                <p14:cNvContentPartPr/>
                <p14:nvPr/>
              </p14:nvContentPartPr>
              <p14:xfrm>
                <a:off x="4534224" y="911407"/>
                <a:ext cx="185040" cy="1720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DB50485-8628-4FAF-B71E-BFA41A3D614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529904" y="907087"/>
                  <a:ext cx="1936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8FE8391-B790-48BF-B985-72920EED5090}"/>
                    </a:ext>
                  </a:extLst>
                </p14:cNvPr>
                <p14:cNvContentPartPr/>
                <p14:nvPr/>
              </p14:nvContentPartPr>
              <p14:xfrm>
                <a:off x="4823664" y="911407"/>
                <a:ext cx="453960" cy="2170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8FE8391-B790-48BF-B985-72920EED509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819344" y="907087"/>
                  <a:ext cx="4626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B666C2EF-FF03-4E3E-8A00-3178F6F85656}"/>
                    </a:ext>
                  </a:extLst>
                </p14:cNvPr>
                <p14:cNvContentPartPr/>
                <p14:nvPr/>
              </p14:nvContentPartPr>
              <p14:xfrm>
                <a:off x="5329464" y="949927"/>
                <a:ext cx="393120" cy="1569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B666C2EF-FF03-4E3E-8A00-3178F6F8565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325144" y="945607"/>
                  <a:ext cx="4017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D6A7FF0C-695E-4B92-B74A-24834900D1B8}"/>
                    </a:ext>
                  </a:extLst>
                </p14:cNvPr>
                <p14:cNvContentPartPr/>
                <p14:nvPr/>
              </p14:nvContentPartPr>
              <p14:xfrm>
                <a:off x="5767944" y="920767"/>
                <a:ext cx="309600" cy="1900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D6A7FF0C-695E-4B92-B74A-24834900D1B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763624" y="916447"/>
                  <a:ext cx="3182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F6CC631-9639-4B74-8BB7-0A05A43E399A}"/>
                    </a:ext>
                  </a:extLst>
                </p14:cNvPr>
                <p14:cNvContentPartPr/>
                <p14:nvPr/>
              </p14:nvContentPartPr>
              <p14:xfrm>
                <a:off x="6480384" y="912127"/>
                <a:ext cx="523440" cy="1638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F6CC631-9639-4B74-8BB7-0A05A43E399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476064" y="907807"/>
                  <a:ext cx="5320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6791F6B-3830-4DB0-A8A5-0429A54B0974}"/>
                    </a:ext>
                  </a:extLst>
                </p14:cNvPr>
                <p14:cNvContentPartPr/>
                <p14:nvPr/>
              </p14:nvContentPartPr>
              <p14:xfrm>
                <a:off x="7147464" y="920407"/>
                <a:ext cx="244440" cy="1425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6791F6B-3830-4DB0-A8A5-0429A54B097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143144" y="916087"/>
                  <a:ext cx="2530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04E45607-5000-43DB-AA3A-76BC3A7DA58C}"/>
                    </a:ext>
                  </a:extLst>
                </p14:cNvPr>
                <p14:cNvContentPartPr/>
                <p14:nvPr/>
              </p14:nvContentPartPr>
              <p14:xfrm>
                <a:off x="7228464" y="1064047"/>
                <a:ext cx="41760" cy="154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04E45607-5000-43DB-AA3A-76BC3A7DA58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224144" y="1059727"/>
                  <a:ext cx="50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11167422-F29A-49E8-958C-2D2C7FE39658}"/>
                    </a:ext>
                  </a:extLst>
                </p14:cNvPr>
                <p14:cNvContentPartPr/>
                <p14:nvPr/>
              </p14:nvContentPartPr>
              <p14:xfrm>
                <a:off x="7457424" y="913567"/>
                <a:ext cx="105480" cy="1616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11167422-F29A-49E8-958C-2D2C7FE3965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453104" y="909247"/>
                  <a:ext cx="11412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16D057E-F170-4A1E-9FD9-EA6DCC862DFE}"/>
                    </a:ext>
                  </a:extLst>
                </p14:cNvPr>
                <p14:cNvContentPartPr/>
                <p14:nvPr/>
              </p14:nvContentPartPr>
              <p14:xfrm>
                <a:off x="7389744" y="795487"/>
                <a:ext cx="202320" cy="428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16D057E-F170-4A1E-9FD9-EA6DCC862DF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385424" y="791167"/>
                  <a:ext cx="2109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3EBA591C-8B49-45BA-8DAC-641F897BE0A6}"/>
                    </a:ext>
                  </a:extLst>
                </p14:cNvPr>
                <p14:cNvContentPartPr/>
                <p14:nvPr/>
              </p14:nvContentPartPr>
              <p14:xfrm>
                <a:off x="7949040" y="913187"/>
                <a:ext cx="239040" cy="1771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3EBA591C-8B49-45BA-8DAC-641F897BE0A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944720" y="908867"/>
                  <a:ext cx="2476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66A7F11-5EB8-41EA-AEBE-FBFE56B55FED}"/>
                    </a:ext>
                  </a:extLst>
                </p14:cNvPr>
                <p14:cNvContentPartPr/>
                <p14:nvPr/>
              </p14:nvContentPartPr>
              <p14:xfrm>
                <a:off x="8155680" y="672707"/>
                <a:ext cx="107280" cy="4240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66A7F11-5EB8-41EA-AEBE-FBFE56B55FE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151360" y="668387"/>
                  <a:ext cx="11592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AF1EAE6A-3AF3-4CA9-AD93-11410EF01F6D}"/>
                    </a:ext>
                  </a:extLst>
                </p14:cNvPr>
                <p14:cNvContentPartPr/>
                <p14:nvPr/>
              </p14:nvContentPartPr>
              <p14:xfrm>
                <a:off x="8346480" y="916787"/>
                <a:ext cx="200520" cy="2062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AF1EAE6A-3AF3-4CA9-AD93-11410EF01F6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342160" y="912467"/>
                  <a:ext cx="2091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1E70577D-D8CE-4392-8E80-829662FC1EA3}"/>
                    </a:ext>
                  </a:extLst>
                </p14:cNvPr>
                <p14:cNvContentPartPr/>
                <p14:nvPr/>
              </p14:nvContentPartPr>
              <p14:xfrm>
                <a:off x="8512440" y="650027"/>
                <a:ext cx="401760" cy="7830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1E70577D-D8CE-4392-8E80-829662FC1EA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508120" y="645707"/>
                  <a:ext cx="410400" cy="79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F3F3605-CFA9-45F7-B9D4-93CCF3D20A71}"/>
                    </a:ext>
                  </a:extLst>
                </p14:cNvPr>
                <p14:cNvContentPartPr/>
                <p14:nvPr/>
              </p14:nvContentPartPr>
              <p14:xfrm>
                <a:off x="8623680" y="1016507"/>
                <a:ext cx="225000" cy="133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F3F3605-CFA9-45F7-B9D4-93CCF3D20A7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619360" y="1012187"/>
                  <a:ext cx="233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6097603-7880-43A0-A634-49EA8E3B2B79}"/>
                    </a:ext>
                  </a:extLst>
                </p14:cNvPr>
                <p14:cNvContentPartPr/>
                <p14:nvPr/>
              </p14:nvContentPartPr>
              <p14:xfrm>
                <a:off x="8943720" y="966107"/>
                <a:ext cx="57960" cy="990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6097603-7880-43A0-A634-49EA8E3B2B7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939400" y="961787"/>
                  <a:ext cx="6660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2F430742-C989-4E71-8F2B-D487AAD55912}"/>
                    </a:ext>
                  </a:extLst>
                </p14:cNvPr>
                <p14:cNvContentPartPr/>
                <p14:nvPr/>
              </p14:nvContentPartPr>
              <p14:xfrm>
                <a:off x="8949840" y="878267"/>
                <a:ext cx="24120" cy="284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2F430742-C989-4E71-8F2B-D487AAD5591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945520" y="873947"/>
                  <a:ext cx="327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4B99F9D-9DFA-464E-9273-B6C2198893B4}"/>
                    </a:ext>
                  </a:extLst>
                </p14:cNvPr>
                <p14:cNvContentPartPr/>
                <p14:nvPr/>
              </p14:nvContentPartPr>
              <p14:xfrm>
                <a:off x="9159720" y="968627"/>
                <a:ext cx="247320" cy="1414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4B99F9D-9DFA-464E-9273-B6C2198893B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155400" y="964307"/>
                  <a:ext cx="2559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844A8CF-EC59-42BE-B494-25299477E15F}"/>
                    </a:ext>
                  </a:extLst>
                </p14:cNvPr>
                <p14:cNvContentPartPr/>
                <p14:nvPr/>
              </p14:nvContentPartPr>
              <p14:xfrm>
                <a:off x="9498480" y="1030547"/>
                <a:ext cx="33120" cy="738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844A8CF-EC59-42BE-B494-25299477E15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494160" y="1026227"/>
                  <a:ext cx="4176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C66F1BBE-45FA-4C2F-A3E1-0662987C4D07}"/>
                    </a:ext>
                  </a:extLst>
                </p14:cNvPr>
                <p14:cNvContentPartPr/>
                <p14:nvPr/>
              </p14:nvContentPartPr>
              <p14:xfrm>
                <a:off x="9536280" y="882587"/>
                <a:ext cx="21960" cy="424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C66F1BBE-45FA-4C2F-A3E1-0662987C4D0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531960" y="878267"/>
                  <a:ext cx="306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BD4E895C-589D-4268-96E5-7EEAE38466F9}"/>
                    </a:ext>
                  </a:extLst>
                </p14:cNvPr>
                <p14:cNvContentPartPr/>
                <p14:nvPr/>
              </p14:nvContentPartPr>
              <p14:xfrm>
                <a:off x="9749040" y="619787"/>
                <a:ext cx="113760" cy="4536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BD4E895C-589D-4268-96E5-7EEAE38466F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744720" y="615467"/>
                  <a:ext cx="12240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2EA9050-3486-4DAF-83F6-7A79556F264A}"/>
                    </a:ext>
                  </a:extLst>
                </p14:cNvPr>
                <p14:cNvContentPartPr/>
                <p14:nvPr/>
              </p14:nvContentPartPr>
              <p14:xfrm>
                <a:off x="9683520" y="810947"/>
                <a:ext cx="255600" cy="43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2EA9050-3486-4DAF-83F6-7A79556F264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679200" y="806627"/>
                  <a:ext cx="26424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4FEFD9E6-5574-4720-A260-FD916592D859}"/>
                    </a:ext>
                  </a:extLst>
                </p14:cNvPr>
                <p14:cNvContentPartPr/>
                <p14:nvPr/>
              </p14:nvContentPartPr>
              <p14:xfrm>
                <a:off x="9939480" y="912827"/>
                <a:ext cx="331560" cy="1904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4FEFD9E6-5574-4720-A260-FD916592D85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935160" y="908507"/>
                  <a:ext cx="3402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52B5587A-CE71-41B7-9CB5-70D27822CECB}"/>
                    </a:ext>
                  </a:extLst>
                </p14:cNvPr>
                <p14:cNvContentPartPr/>
                <p14:nvPr/>
              </p14:nvContentPartPr>
              <p14:xfrm>
                <a:off x="10802760" y="966107"/>
                <a:ext cx="355680" cy="1562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52B5587A-CE71-41B7-9CB5-70D27822CEC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798440" y="961787"/>
                  <a:ext cx="36432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1F932A7-93B3-495C-AFD0-15051BE83D05}"/>
                    </a:ext>
                  </a:extLst>
                </p14:cNvPr>
                <p14:cNvContentPartPr/>
                <p14:nvPr/>
              </p14:nvContentPartPr>
              <p14:xfrm>
                <a:off x="10984920" y="816347"/>
                <a:ext cx="215280" cy="997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1F932A7-93B3-495C-AFD0-15051BE83D0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980600" y="812027"/>
                  <a:ext cx="2239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1AB5D44F-673D-4F41-B706-C059C78E5986}"/>
                    </a:ext>
                  </a:extLst>
                </p14:cNvPr>
                <p14:cNvContentPartPr/>
                <p14:nvPr/>
              </p14:nvContentPartPr>
              <p14:xfrm>
                <a:off x="11171400" y="1159427"/>
                <a:ext cx="159840" cy="1936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1AB5D44F-673D-4F41-B706-C059C78E598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167080" y="1155107"/>
                  <a:ext cx="1684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8996152E-47CF-49C8-98B3-9929AAC0FD45}"/>
                    </a:ext>
                  </a:extLst>
                </p14:cNvPr>
                <p14:cNvContentPartPr/>
                <p14:nvPr/>
              </p14:nvContentPartPr>
              <p14:xfrm>
                <a:off x="158280" y="1466867"/>
                <a:ext cx="242640" cy="208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8996152E-47CF-49C8-98B3-9929AAC0FD4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53960" y="1462547"/>
                  <a:ext cx="2512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E85D8FC-CDD0-47E7-9B12-87BCB7BB8AF2}"/>
                    </a:ext>
                  </a:extLst>
                </p14:cNvPr>
                <p14:cNvContentPartPr/>
                <p14:nvPr/>
              </p14:nvContentPartPr>
              <p14:xfrm>
                <a:off x="488040" y="1377227"/>
                <a:ext cx="232200" cy="3056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E85D8FC-CDD0-47E7-9B12-87BCB7BB8AF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83720" y="1372907"/>
                  <a:ext cx="24084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58B9AE2F-D160-4748-A0B8-35C4AF6677C3}"/>
                    </a:ext>
                  </a:extLst>
                </p14:cNvPr>
                <p14:cNvContentPartPr/>
                <p14:nvPr/>
              </p14:nvContentPartPr>
              <p14:xfrm>
                <a:off x="841560" y="1441667"/>
                <a:ext cx="280080" cy="2714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58B9AE2F-D160-4748-A0B8-35C4AF6677C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37240" y="1437347"/>
                  <a:ext cx="28872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B451B1F-D031-4265-841A-82F6EFCE83CA}"/>
                    </a:ext>
                  </a:extLst>
                </p14:cNvPr>
                <p14:cNvContentPartPr/>
                <p14:nvPr/>
              </p14:nvContentPartPr>
              <p14:xfrm>
                <a:off x="1221000" y="1586747"/>
                <a:ext cx="57960" cy="932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B451B1F-D031-4265-841A-82F6EFCE83C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216680" y="1582427"/>
                  <a:ext cx="666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A35F930C-C674-45FF-A767-7D5E3461DBD6}"/>
                    </a:ext>
                  </a:extLst>
                </p14:cNvPr>
                <p14:cNvContentPartPr/>
                <p14:nvPr/>
              </p14:nvContentPartPr>
              <p14:xfrm>
                <a:off x="1227480" y="1366787"/>
                <a:ext cx="24120" cy="298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A35F930C-C674-45FF-A767-7D5E3461DBD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223160" y="1362467"/>
                  <a:ext cx="327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30EFB5F-9059-46FD-977A-D935DADDEC63}"/>
                    </a:ext>
                  </a:extLst>
                </p14:cNvPr>
                <p14:cNvContentPartPr/>
                <p14:nvPr/>
              </p14:nvContentPartPr>
              <p14:xfrm>
                <a:off x="1389120" y="1522307"/>
                <a:ext cx="424800" cy="1864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30EFB5F-9059-46FD-977A-D935DADDEC6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384800" y="1517987"/>
                  <a:ext cx="4334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81821783-996B-43BC-A330-B699D0AEC62C}"/>
                    </a:ext>
                  </a:extLst>
                </p14:cNvPr>
                <p14:cNvContentPartPr/>
                <p14:nvPr/>
              </p14:nvContentPartPr>
              <p14:xfrm>
                <a:off x="1821840" y="1509707"/>
                <a:ext cx="412200" cy="1983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81821783-996B-43BC-A330-B699D0AEC62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817520" y="1505387"/>
                  <a:ext cx="4208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4501303B-6A41-4165-9D24-31F1B36CD79D}"/>
                    </a:ext>
                  </a:extLst>
                </p14:cNvPr>
                <p14:cNvContentPartPr/>
                <p14:nvPr/>
              </p14:nvContentPartPr>
              <p14:xfrm>
                <a:off x="2321880" y="1516187"/>
                <a:ext cx="236880" cy="1706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4501303B-6A41-4165-9D24-31F1B36CD79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317560" y="1511867"/>
                  <a:ext cx="2455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FEA85DCB-3237-4C84-BAE6-5FBCB41C8D4A}"/>
                    </a:ext>
                  </a:extLst>
                </p14:cNvPr>
                <p14:cNvContentPartPr/>
                <p14:nvPr/>
              </p14:nvContentPartPr>
              <p14:xfrm>
                <a:off x="2616000" y="1507907"/>
                <a:ext cx="186840" cy="2314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FEA85DCB-3237-4C84-BAE6-5FBCB41C8D4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611680" y="1503587"/>
                  <a:ext cx="1954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26866122-36DD-45B9-B043-0EC09C1113C2}"/>
                    </a:ext>
                  </a:extLst>
                </p14:cNvPr>
                <p14:cNvContentPartPr/>
                <p14:nvPr/>
              </p14:nvContentPartPr>
              <p14:xfrm>
                <a:off x="2807520" y="1222787"/>
                <a:ext cx="179640" cy="5014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26866122-36DD-45B9-B043-0EC09C1113C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803200" y="1218467"/>
                  <a:ext cx="18828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6C1DCC64-9AF7-4845-AD76-F93E708426CD}"/>
                    </a:ext>
                  </a:extLst>
                </p14:cNvPr>
                <p14:cNvContentPartPr/>
                <p14:nvPr/>
              </p14:nvContentPartPr>
              <p14:xfrm>
                <a:off x="2724360" y="1389107"/>
                <a:ext cx="301680" cy="234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6C1DCC64-9AF7-4845-AD76-F93E708426CD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720040" y="1384787"/>
                  <a:ext cx="3103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8CF68006-7B58-4404-9A63-6EFE0AF9266B}"/>
                    </a:ext>
                  </a:extLst>
                </p14:cNvPr>
                <p14:cNvContentPartPr/>
                <p14:nvPr/>
              </p14:nvContentPartPr>
              <p14:xfrm>
                <a:off x="3073200" y="1483427"/>
                <a:ext cx="193680" cy="208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8CF68006-7B58-4404-9A63-6EFE0AF9266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068880" y="1479107"/>
                  <a:ext cx="2023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7E3B0BF-05E7-4746-A869-A3E451818AC1}"/>
                    </a:ext>
                  </a:extLst>
                </p14:cNvPr>
                <p14:cNvContentPartPr/>
                <p14:nvPr/>
              </p14:nvContentPartPr>
              <p14:xfrm>
                <a:off x="3400080" y="1834067"/>
                <a:ext cx="111600" cy="1987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7E3B0BF-05E7-4746-A869-A3E451818AC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395760" y="1829747"/>
                  <a:ext cx="1202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CF5866F9-3B08-4640-A1B0-665CFDC1632D}"/>
                    </a:ext>
                  </a:extLst>
                </p14:cNvPr>
                <p14:cNvContentPartPr/>
                <p14:nvPr/>
              </p14:nvContentPartPr>
              <p14:xfrm>
                <a:off x="3855480" y="1468307"/>
                <a:ext cx="529560" cy="2131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CF5866F9-3B08-4640-A1B0-665CFDC1632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851160" y="1463987"/>
                  <a:ext cx="5382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B8C3148-7E6F-4C75-8EB8-4C92C03CA08E}"/>
                    </a:ext>
                  </a:extLst>
                </p14:cNvPr>
                <p14:cNvContentPartPr/>
                <p14:nvPr/>
              </p14:nvContentPartPr>
              <p14:xfrm>
                <a:off x="4434360" y="1462547"/>
                <a:ext cx="474840" cy="2739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B8C3148-7E6F-4C75-8EB8-4C92C03CA08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430040" y="1458227"/>
                  <a:ext cx="48348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594762D4-F245-43B8-9783-0540EF3CB5F5}"/>
                    </a:ext>
                  </a:extLst>
                </p14:cNvPr>
                <p14:cNvContentPartPr/>
                <p14:nvPr/>
              </p14:nvContentPartPr>
              <p14:xfrm>
                <a:off x="5008920" y="1534907"/>
                <a:ext cx="495720" cy="2372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594762D4-F245-43B8-9783-0540EF3CB5F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004600" y="1530587"/>
                  <a:ext cx="5043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688BE395-C95D-47D6-9F76-90992235DED6}"/>
                    </a:ext>
                  </a:extLst>
                </p14:cNvPr>
                <p14:cNvContentPartPr/>
                <p14:nvPr/>
              </p14:nvContentPartPr>
              <p14:xfrm>
                <a:off x="5595720" y="1512947"/>
                <a:ext cx="432360" cy="187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688BE395-C95D-47D6-9F76-90992235DED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591400" y="1508627"/>
                  <a:ext cx="4410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8221870-4587-4E17-8DAE-CD1003378AC1}"/>
                    </a:ext>
                  </a:extLst>
                </p14:cNvPr>
                <p14:cNvContentPartPr/>
                <p14:nvPr/>
              </p14:nvContentPartPr>
              <p14:xfrm>
                <a:off x="6132840" y="1150787"/>
                <a:ext cx="192960" cy="5162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8221870-4587-4E17-8DAE-CD1003378AC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128520" y="1146467"/>
                  <a:ext cx="20160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C75BAF7-8A2A-416B-8E35-7E62F8D3EB7C}"/>
                    </a:ext>
                  </a:extLst>
                </p14:cNvPr>
                <p14:cNvContentPartPr/>
                <p14:nvPr/>
              </p14:nvContentPartPr>
              <p14:xfrm>
                <a:off x="6005400" y="1417187"/>
                <a:ext cx="278280" cy="33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C75BAF7-8A2A-416B-8E35-7E62F8D3EB7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001080" y="1412867"/>
                  <a:ext cx="2869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2613D085-C78B-4F1C-ACB3-17C9B7855FF9}"/>
                    </a:ext>
                  </a:extLst>
                </p14:cNvPr>
                <p14:cNvContentPartPr/>
                <p14:nvPr/>
              </p14:nvContentPartPr>
              <p14:xfrm>
                <a:off x="6459360" y="1508987"/>
                <a:ext cx="285120" cy="2019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2613D085-C78B-4F1C-ACB3-17C9B7855FF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455040" y="1504667"/>
                  <a:ext cx="293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F5AB773-7EF9-44BE-8438-7A5A32E134A5}"/>
                    </a:ext>
                  </a:extLst>
                </p14:cNvPr>
                <p14:cNvContentPartPr/>
                <p14:nvPr/>
              </p14:nvContentPartPr>
              <p14:xfrm>
                <a:off x="6875520" y="1259867"/>
                <a:ext cx="168120" cy="446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F5AB773-7EF9-44BE-8438-7A5A32E134A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871200" y="1255547"/>
                  <a:ext cx="176760" cy="4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A474222-0C08-47C8-A139-B3A67B1E8141}"/>
                    </a:ext>
                  </a:extLst>
                </p14:cNvPr>
                <p14:cNvContentPartPr/>
                <p14:nvPr/>
              </p14:nvContentPartPr>
              <p14:xfrm>
                <a:off x="6715320" y="1435907"/>
                <a:ext cx="344160" cy="158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A474222-0C08-47C8-A139-B3A67B1E814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711000" y="1431587"/>
                  <a:ext cx="352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BE8642B0-22C8-4E42-9CDF-84EEA7493C3B}"/>
                    </a:ext>
                  </a:extLst>
                </p14:cNvPr>
                <p14:cNvContentPartPr/>
                <p14:nvPr/>
              </p14:nvContentPartPr>
              <p14:xfrm>
                <a:off x="7172160" y="1465067"/>
                <a:ext cx="125640" cy="2217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BE8642B0-22C8-4E42-9CDF-84EEA7493C3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167840" y="1460747"/>
                  <a:ext cx="1342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576C5ABB-8E69-45C4-A9F1-B24955E4B0CB}"/>
                    </a:ext>
                  </a:extLst>
                </p14:cNvPr>
                <p14:cNvContentPartPr/>
                <p14:nvPr/>
              </p14:nvContentPartPr>
              <p14:xfrm>
                <a:off x="7333440" y="1454627"/>
                <a:ext cx="342720" cy="2973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576C5ABB-8E69-45C4-A9F1-B24955E4B0C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329120" y="1450307"/>
                  <a:ext cx="35136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C55649EB-857C-41D9-ADA7-6B304F112FE1}"/>
                    </a:ext>
                  </a:extLst>
                </p14:cNvPr>
                <p14:cNvContentPartPr/>
                <p14:nvPr/>
              </p14:nvContentPartPr>
              <p14:xfrm>
                <a:off x="7591560" y="1523387"/>
                <a:ext cx="342360" cy="2235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C55649EB-857C-41D9-ADA7-6B304F112FE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587240" y="1519067"/>
                  <a:ext cx="3510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767CE19D-3D9B-4B85-A224-39306071139C}"/>
                    </a:ext>
                  </a:extLst>
                </p14:cNvPr>
                <p14:cNvContentPartPr/>
                <p14:nvPr/>
              </p14:nvContentPartPr>
              <p14:xfrm>
                <a:off x="7981800" y="1877267"/>
                <a:ext cx="149400" cy="1864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767CE19D-3D9B-4B85-A224-39306071139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977480" y="1872947"/>
                  <a:ext cx="1580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B924EF6F-0D54-47FA-80F8-041F2638AB05}"/>
                    </a:ext>
                  </a:extLst>
                </p14:cNvPr>
                <p14:cNvContentPartPr/>
                <p14:nvPr/>
              </p14:nvContentPartPr>
              <p14:xfrm>
                <a:off x="8391480" y="1571987"/>
                <a:ext cx="352080" cy="2120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B924EF6F-0D54-47FA-80F8-041F2638AB0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387160" y="1567667"/>
                  <a:ext cx="3607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EB57657-F533-44DD-9B93-AA5317726E69}"/>
                    </a:ext>
                  </a:extLst>
                </p14:cNvPr>
                <p14:cNvContentPartPr/>
                <p14:nvPr/>
              </p14:nvContentPartPr>
              <p14:xfrm>
                <a:off x="8881440" y="1571627"/>
                <a:ext cx="258120" cy="2491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EB57657-F533-44DD-9B93-AA5317726E6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877120" y="1567307"/>
                  <a:ext cx="26676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4158408-341D-46BB-B675-0B16EA34F3B6}"/>
                    </a:ext>
                  </a:extLst>
                </p14:cNvPr>
                <p14:cNvContentPartPr/>
                <p14:nvPr/>
              </p14:nvContentPartPr>
              <p14:xfrm>
                <a:off x="9311640" y="1561187"/>
                <a:ext cx="258120" cy="2538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4158408-341D-46BB-B675-0B16EA34F3B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307320" y="1556867"/>
                  <a:ext cx="2667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5720DD8-9F35-4DAB-873E-74E92BE4C81D}"/>
                    </a:ext>
                  </a:extLst>
                </p14:cNvPr>
                <p14:cNvContentPartPr/>
                <p14:nvPr/>
              </p14:nvContentPartPr>
              <p14:xfrm>
                <a:off x="9598920" y="1586027"/>
                <a:ext cx="281160" cy="1659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5720DD8-9F35-4DAB-873E-74E92BE4C81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594600" y="1581707"/>
                  <a:ext cx="2898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F5C75799-EA30-49B0-B11F-6848A60F5AB0}"/>
                    </a:ext>
                  </a:extLst>
                </p14:cNvPr>
                <p14:cNvContentPartPr/>
                <p14:nvPr/>
              </p14:nvContentPartPr>
              <p14:xfrm>
                <a:off x="10008240" y="1527347"/>
                <a:ext cx="447120" cy="1562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F5C75799-EA30-49B0-B11F-6848A60F5AB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003920" y="1523027"/>
                  <a:ext cx="4557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8A15C02C-DC97-4F81-BD88-EA4A58BADFB5}"/>
                    </a:ext>
                  </a:extLst>
                </p14:cNvPr>
                <p14:cNvContentPartPr/>
                <p14:nvPr/>
              </p14:nvContentPartPr>
              <p14:xfrm>
                <a:off x="10326480" y="1403147"/>
                <a:ext cx="19080" cy="234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8A15C02C-DC97-4F81-BD88-EA4A58BADFB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322160" y="1398827"/>
                  <a:ext cx="277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7A952AC0-32C6-42BA-A081-06F9D1FD48EA}"/>
                    </a:ext>
                  </a:extLst>
                </p14:cNvPr>
                <p14:cNvContentPartPr/>
                <p14:nvPr/>
              </p14:nvContentPartPr>
              <p14:xfrm>
                <a:off x="10599360" y="1521227"/>
                <a:ext cx="420120" cy="2181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7A952AC0-32C6-42BA-A081-06F9D1FD48E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595040" y="1516907"/>
                  <a:ext cx="4287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DE0E2A3B-5CE6-4997-A0C4-69D9C985F588}"/>
                    </a:ext>
                  </a:extLst>
                </p14:cNvPr>
                <p14:cNvContentPartPr/>
                <p14:nvPr/>
              </p14:nvContentPartPr>
              <p14:xfrm>
                <a:off x="11112360" y="1352747"/>
                <a:ext cx="142560" cy="4348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DE0E2A3B-5CE6-4997-A0C4-69D9C985F58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108040" y="1348427"/>
                  <a:ext cx="15120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B9BD64DE-76D4-4CE1-853D-5742C3766B4E}"/>
                    </a:ext>
                  </a:extLst>
                </p14:cNvPr>
                <p14:cNvContentPartPr/>
                <p14:nvPr/>
              </p14:nvContentPartPr>
              <p14:xfrm>
                <a:off x="10990320" y="1522307"/>
                <a:ext cx="313920" cy="32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B9BD64DE-76D4-4CE1-853D-5742C3766B4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986000" y="1517987"/>
                  <a:ext cx="3225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8ADF7A5-475A-41B7-BEC6-826BD7BFB4B2}"/>
                    </a:ext>
                  </a:extLst>
                </p14:cNvPr>
                <p14:cNvContentPartPr/>
                <p14:nvPr/>
              </p14:nvContentPartPr>
              <p14:xfrm>
                <a:off x="11410080" y="1518347"/>
                <a:ext cx="387000" cy="3290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8ADF7A5-475A-41B7-BEC6-826BD7BFB4B2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405760" y="1514027"/>
                  <a:ext cx="39564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84A186A-EA48-42DD-BDA2-679053F1A31D}"/>
                    </a:ext>
                  </a:extLst>
                </p14:cNvPr>
                <p14:cNvContentPartPr/>
                <p14:nvPr/>
              </p14:nvContentPartPr>
              <p14:xfrm>
                <a:off x="11730120" y="1625627"/>
                <a:ext cx="293400" cy="2408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84A186A-EA48-42DD-BDA2-679053F1A31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725800" y="1621307"/>
                  <a:ext cx="3020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329DD72-8F00-4496-91CD-920B27EA194D}"/>
                    </a:ext>
                  </a:extLst>
                </p14:cNvPr>
                <p14:cNvContentPartPr/>
                <p14:nvPr/>
              </p14:nvContentPartPr>
              <p14:xfrm>
                <a:off x="11894640" y="1940627"/>
                <a:ext cx="203400" cy="1980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329DD72-8F00-4496-91CD-920B27EA194D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890320" y="1936307"/>
                  <a:ext cx="2120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9479BE89-7BDC-4569-9C3C-54615B4287AE}"/>
                    </a:ext>
                  </a:extLst>
                </p14:cNvPr>
                <p14:cNvContentPartPr/>
                <p14:nvPr/>
              </p14:nvContentPartPr>
              <p14:xfrm>
                <a:off x="299040" y="2081027"/>
                <a:ext cx="295920" cy="2001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9479BE89-7BDC-4569-9C3C-54615B4287A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94720" y="2076707"/>
                  <a:ext cx="3045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887C70B-0DD4-4279-969C-535E66496F8D}"/>
                    </a:ext>
                  </a:extLst>
                </p14:cNvPr>
                <p14:cNvContentPartPr/>
                <p14:nvPr/>
              </p14:nvContentPartPr>
              <p14:xfrm>
                <a:off x="746880" y="2060867"/>
                <a:ext cx="225360" cy="3261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887C70B-0DD4-4279-969C-535E66496F8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42560" y="2056547"/>
                  <a:ext cx="23400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2C863E1-0CF9-4B1D-B292-2D3B678E12A6}"/>
                    </a:ext>
                  </a:extLst>
                </p14:cNvPr>
                <p14:cNvContentPartPr/>
                <p14:nvPr/>
              </p14:nvContentPartPr>
              <p14:xfrm>
                <a:off x="1207680" y="2149427"/>
                <a:ext cx="29160" cy="1782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2C863E1-0CF9-4B1D-B292-2D3B678E12A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203360" y="2145107"/>
                  <a:ext cx="378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42C73E0-9EA9-4D2D-9402-25A02ACD7D66}"/>
                    </a:ext>
                  </a:extLst>
                </p14:cNvPr>
                <p14:cNvContentPartPr/>
                <p14:nvPr/>
              </p14:nvContentPartPr>
              <p14:xfrm>
                <a:off x="1229280" y="2025227"/>
                <a:ext cx="13680" cy="6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42C73E0-9EA9-4D2D-9402-25A02ACD7D66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224960" y="2020907"/>
                  <a:ext cx="223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36A8C1E4-112C-4202-B1CC-7319B0108324}"/>
                    </a:ext>
                  </a:extLst>
                </p14:cNvPr>
                <p14:cNvContentPartPr/>
                <p14:nvPr/>
              </p14:nvContentPartPr>
              <p14:xfrm>
                <a:off x="1490280" y="2138267"/>
                <a:ext cx="259560" cy="2347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36A8C1E4-112C-4202-B1CC-7319B010832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485960" y="2133947"/>
                  <a:ext cx="2682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E9D65126-BE48-44C5-B78E-3469177C496F}"/>
                    </a:ext>
                  </a:extLst>
                </p14:cNvPr>
                <p14:cNvContentPartPr/>
                <p14:nvPr/>
              </p14:nvContentPartPr>
              <p14:xfrm>
                <a:off x="1865760" y="1785827"/>
                <a:ext cx="206640" cy="5187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E9D65126-BE48-44C5-B78E-3469177C496F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861440" y="1781507"/>
                  <a:ext cx="21528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54D903E-C91E-4DE9-A325-54434169EC81}"/>
                    </a:ext>
                  </a:extLst>
                </p14:cNvPr>
                <p14:cNvContentPartPr/>
                <p14:nvPr/>
              </p14:nvContentPartPr>
              <p14:xfrm>
                <a:off x="1786200" y="1983107"/>
                <a:ext cx="244080" cy="374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54D903E-C91E-4DE9-A325-54434169EC8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781880" y="1978787"/>
                  <a:ext cx="2527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343B46E-93C2-4B97-84BF-C63173716312}"/>
                    </a:ext>
                  </a:extLst>
                </p14:cNvPr>
                <p14:cNvContentPartPr/>
                <p14:nvPr/>
              </p14:nvContentPartPr>
              <p14:xfrm>
                <a:off x="2187240" y="2100107"/>
                <a:ext cx="227520" cy="2451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343B46E-93C2-4B97-84BF-C6317371631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182920" y="2095787"/>
                  <a:ext cx="2361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EA96C40-8E97-49BE-82EB-9CAAD5E809B4}"/>
                    </a:ext>
                  </a:extLst>
                </p14:cNvPr>
                <p14:cNvContentPartPr/>
                <p14:nvPr/>
              </p14:nvContentPartPr>
              <p14:xfrm>
                <a:off x="2865480" y="2009027"/>
                <a:ext cx="302760" cy="4136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EA96C40-8E97-49BE-82EB-9CAAD5E809B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861160" y="2004707"/>
                  <a:ext cx="31140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A5198F4-2EE6-489C-9F02-0E58B1CE349E}"/>
                    </a:ext>
                  </a:extLst>
                </p14:cNvPr>
                <p14:cNvContentPartPr/>
                <p14:nvPr/>
              </p14:nvContentPartPr>
              <p14:xfrm>
                <a:off x="3269400" y="1963307"/>
                <a:ext cx="39240" cy="1922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A5198F4-2EE6-489C-9F02-0E58B1CE349E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265080" y="1958987"/>
                  <a:ext cx="478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F115A3A-A51A-4563-8CB6-AD524544BFFF}"/>
                    </a:ext>
                  </a:extLst>
                </p14:cNvPr>
                <p14:cNvContentPartPr/>
                <p14:nvPr/>
              </p14:nvContentPartPr>
              <p14:xfrm>
                <a:off x="3737760" y="2131787"/>
                <a:ext cx="227880" cy="2469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F115A3A-A51A-4563-8CB6-AD524544BFF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733440" y="2127467"/>
                  <a:ext cx="2365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EE56F848-F5CD-44EF-B1FB-9FE17E9A0D53}"/>
                    </a:ext>
                  </a:extLst>
                </p14:cNvPr>
                <p14:cNvContentPartPr/>
                <p14:nvPr/>
              </p14:nvContentPartPr>
              <p14:xfrm>
                <a:off x="3972480" y="1847027"/>
                <a:ext cx="264240" cy="5493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EE56F848-F5CD-44EF-B1FB-9FE17E9A0D5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968160" y="1842707"/>
                  <a:ext cx="27288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0863A58-FBD1-4952-9A29-F7293A2ADC7F}"/>
                    </a:ext>
                  </a:extLst>
                </p14:cNvPr>
                <p14:cNvContentPartPr/>
                <p14:nvPr/>
              </p14:nvContentPartPr>
              <p14:xfrm>
                <a:off x="4233120" y="2175707"/>
                <a:ext cx="206640" cy="2433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0863A58-FBD1-4952-9A29-F7293A2ADC7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228800" y="2171387"/>
                  <a:ext cx="2152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AC8544C-0323-4F35-8EA1-09CF9C2F2EF9}"/>
                    </a:ext>
                  </a:extLst>
                </p14:cNvPr>
                <p14:cNvContentPartPr/>
                <p14:nvPr/>
              </p14:nvContentPartPr>
              <p14:xfrm>
                <a:off x="4505280" y="2211347"/>
                <a:ext cx="439560" cy="1911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AC8544C-0323-4F35-8EA1-09CF9C2F2EF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500960" y="2207027"/>
                  <a:ext cx="4482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9A18173D-553F-425C-AD01-7D2605CDD848}"/>
                    </a:ext>
                  </a:extLst>
                </p14:cNvPr>
                <p14:cNvContentPartPr/>
                <p14:nvPr/>
              </p14:nvContentPartPr>
              <p14:xfrm>
                <a:off x="5031960" y="2149787"/>
                <a:ext cx="230760" cy="1929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9A18173D-553F-425C-AD01-7D2605CDD84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027640" y="2145467"/>
                  <a:ext cx="2394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A456D0D9-BD5A-4602-B9B3-8406A94F0BB1}"/>
                    </a:ext>
                  </a:extLst>
                </p14:cNvPr>
                <p14:cNvContentPartPr/>
                <p14:nvPr/>
              </p14:nvContentPartPr>
              <p14:xfrm>
                <a:off x="5374320" y="2200547"/>
                <a:ext cx="183600" cy="1724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A456D0D9-BD5A-4602-B9B3-8406A94F0BB1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370000" y="2196227"/>
                  <a:ext cx="1922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BA5F29ED-6825-4746-A051-99FBD0521DC6}"/>
                    </a:ext>
                  </a:extLst>
                </p14:cNvPr>
                <p14:cNvContentPartPr/>
                <p14:nvPr/>
              </p14:nvContentPartPr>
              <p14:xfrm>
                <a:off x="5604360" y="1795907"/>
                <a:ext cx="167760" cy="5745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BA5F29ED-6825-4746-A051-99FBD0521DC6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600040" y="1791587"/>
                  <a:ext cx="17640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DE78306D-76E5-4D74-B6A0-75F556B7C7E0}"/>
                    </a:ext>
                  </a:extLst>
                </p14:cNvPr>
                <p14:cNvContentPartPr/>
                <p14:nvPr/>
              </p14:nvContentPartPr>
              <p14:xfrm>
                <a:off x="5438400" y="2014427"/>
                <a:ext cx="271080" cy="169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DE78306D-76E5-4D74-B6A0-75F556B7C7E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434080" y="2010107"/>
                  <a:ext cx="2797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CB326F52-D062-4331-83D7-69796ADDC2E7}"/>
                    </a:ext>
                  </a:extLst>
                </p14:cNvPr>
                <p14:cNvContentPartPr/>
                <p14:nvPr/>
              </p14:nvContentPartPr>
              <p14:xfrm>
                <a:off x="5825760" y="2153747"/>
                <a:ext cx="282240" cy="2174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CB326F52-D062-4331-83D7-69796ADDC2E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821440" y="2149427"/>
                  <a:ext cx="2908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A8C41852-FF6A-46EB-A4C6-0E65C50B2534}"/>
                    </a:ext>
                  </a:extLst>
                </p14:cNvPr>
                <p14:cNvContentPartPr/>
                <p14:nvPr/>
              </p14:nvContentPartPr>
              <p14:xfrm>
                <a:off x="6356040" y="2150867"/>
                <a:ext cx="243000" cy="2131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A8C41852-FF6A-46EB-A4C6-0E65C50B2534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351720" y="2146547"/>
                  <a:ext cx="2516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3A495C1D-CA4A-4B42-A06C-4D94A4DFDCB2}"/>
                    </a:ext>
                  </a:extLst>
                </p14:cNvPr>
                <p14:cNvContentPartPr/>
                <p14:nvPr/>
              </p14:nvContentPartPr>
              <p14:xfrm>
                <a:off x="6686520" y="2156627"/>
                <a:ext cx="152640" cy="2026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3A495C1D-CA4A-4B42-A06C-4D94A4DFDCB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682200" y="2152307"/>
                  <a:ext cx="1612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4348CE10-139A-429A-861E-6F00B917EC4E}"/>
                    </a:ext>
                  </a:extLst>
                </p14:cNvPr>
                <p14:cNvContentPartPr/>
                <p14:nvPr/>
              </p14:nvContentPartPr>
              <p14:xfrm>
                <a:off x="6934920" y="2136467"/>
                <a:ext cx="293760" cy="2127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4348CE10-139A-429A-861E-6F00B917EC4E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930600" y="2132147"/>
                  <a:ext cx="3024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15A68F38-8677-43F5-B4F2-E8C79CEFCAD1}"/>
                    </a:ext>
                  </a:extLst>
                </p14:cNvPr>
                <p14:cNvContentPartPr/>
                <p14:nvPr/>
              </p14:nvContentPartPr>
              <p14:xfrm>
                <a:off x="7281960" y="1856387"/>
                <a:ext cx="128160" cy="4888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15A68F38-8677-43F5-B4F2-E8C79CEFCAD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277640" y="1852067"/>
                  <a:ext cx="13680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796B08B3-FCB6-401D-9806-6D2C3BC24856}"/>
                    </a:ext>
                  </a:extLst>
                </p14:cNvPr>
                <p14:cNvContentPartPr/>
                <p14:nvPr/>
              </p14:nvContentPartPr>
              <p14:xfrm>
                <a:off x="7122840" y="1997147"/>
                <a:ext cx="298440" cy="342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796B08B3-FCB6-401D-9806-6D2C3BC2485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118520" y="1992827"/>
                  <a:ext cx="3070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D6455D09-49F7-4F02-90BA-D6FB53651008}"/>
                    </a:ext>
                  </a:extLst>
                </p14:cNvPr>
                <p14:cNvContentPartPr/>
                <p14:nvPr/>
              </p14:nvContentPartPr>
              <p14:xfrm>
                <a:off x="7488600" y="2117747"/>
                <a:ext cx="166680" cy="2800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D6455D09-49F7-4F02-90BA-D6FB5365100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484280" y="2113427"/>
                  <a:ext cx="1753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18A2577-FBD5-4CD3-AA29-E4ED3576C612}"/>
                    </a:ext>
                  </a:extLst>
                </p14:cNvPr>
                <p14:cNvContentPartPr/>
                <p14:nvPr/>
              </p14:nvContentPartPr>
              <p14:xfrm>
                <a:off x="7704600" y="2237267"/>
                <a:ext cx="194400" cy="1792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18A2577-FBD5-4CD3-AA29-E4ED3576C61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700280" y="2232947"/>
                  <a:ext cx="2030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49513048-A291-4DB0-A5F6-EEB616C13619}"/>
                    </a:ext>
                  </a:extLst>
                </p14:cNvPr>
                <p14:cNvContentPartPr/>
                <p14:nvPr/>
              </p14:nvContentPartPr>
              <p14:xfrm>
                <a:off x="8242080" y="2173547"/>
                <a:ext cx="530280" cy="2962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49513048-A291-4DB0-A5F6-EEB616C1361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237760" y="2169227"/>
                  <a:ext cx="538920" cy="30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C2FDBCD-ADCA-4A1E-B2F5-0039666D2A1C}"/>
                    </a:ext>
                  </a:extLst>
                </p14:cNvPr>
                <p14:cNvContentPartPr/>
                <p14:nvPr/>
              </p14:nvContentPartPr>
              <p14:xfrm>
                <a:off x="8711160" y="2144387"/>
                <a:ext cx="24120" cy="111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C2FDBCD-ADCA-4A1E-B2F5-0039666D2A1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706840" y="2140067"/>
                  <a:ext cx="32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C95B1608-56F8-4308-8246-55DFC77E9815}"/>
                    </a:ext>
                  </a:extLst>
                </p14:cNvPr>
                <p14:cNvContentPartPr/>
                <p14:nvPr/>
              </p14:nvContentPartPr>
              <p14:xfrm>
                <a:off x="8895840" y="2227907"/>
                <a:ext cx="347400" cy="2944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C95B1608-56F8-4308-8246-55DFC77E981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891520" y="2223587"/>
                  <a:ext cx="35604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5D7C1198-6661-4DEF-A35E-A1E3B909C794}"/>
                    </a:ext>
                  </a:extLst>
                </p14:cNvPr>
                <p14:cNvContentPartPr/>
                <p14:nvPr/>
              </p14:nvContentPartPr>
              <p14:xfrm>
                <a:off x="9319200" y="2245547"/>
                <a:ext cx="64440" cy="6422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5D7C1198-6661-4DEF-A35E-A1E3B909C79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314880" y="2241227"/>
                  <a:ext cx="73080" cy="65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9741571-CC42-4ECE-B0B6-EBEA1F0E1442}"/>
                    </a:ext>
                  </a:extLst>
                </p14:cNvPr>
                <p14:cNvContentPartPr/>
                <p14:nvPr/>
              </p14:nvContentPartPr>
              <p14:xfrm>
                <a:off x="9285360" y="2225747"/>
                <a:ext cx="293760" cy="1886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9741571-CC42-4ECE-B0B6-EBEA1F0E144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281040" y="2221427"/>
                  <a:ext cx="3024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37186012-7CE2-43C1-9294-73F4F4E57931}"/>
                    </a:ext>
                  </a:extLst>
                </p14:cNvPr>
                <p14:cNvContentPartPr/>
                <p14:nvPr/>
              </p14:nvContentPartPr>
              <p14:xfrm>
                <a:off x="9685680" y="2211707"/>
                <a:ext cx="182520" cy="2203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37186012-7CE2-43C1-9294-73F4F4E5793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681360" y="2207387"/>
                  <a:ext cx="19116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ACC5B8E-6582-417B-9DE6-B3F7109D07FA}"/>
                    </a:ext>
                  </a:extLst>
                </p14:cNvPr>
                <p14:cNvContentPartPr/>
                <p14:nvPr/>
              </p14:nvContentPartPr>
              <p14:xfrm>
                <a:off x="10064040" y="1853867"/>
                <a:ext cx="220680" cy="4982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ACC5B8E-6582-417B-9DE6-B3F7109D07F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059720" y="1849547"/>
                  <a:ext cx="22932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50FE1948-BC9C-417F-B38A-DD092F240295}"/>
                    </a:ext>
                  </a:extLst>
                </p14:cNvPr>
                <p14:cNvContentPartPr/>
                <p14:nvPr/>
              </p14:nvContentPartPr>
              <p14:xfrm>
                <a:off x="9922200" y="2050787"/>
                <a:ext cx="228960" cy="226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50FE1948-BC9C-417F-B38A-DD092F24029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917880" y="2046467"/>
                  <a:ext cx="2376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61C9A27-4C17-4F79-BA8C-6186799FC2E5}"/>
                    </a:ext>
                  </a:extLst>
                </p14:cNvPr>
                <p14:cNvContentPartPr/>
                <p14:nvPr/>
              </p14:nvContentPartPr>
              <p14:xfrm>
                <a:off x="10359600" y="1894907"/>
                <a:ext cx="128160" cy="4777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61C9A27-4C17-4F79-BA8C-6186799FC2E5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355280" y="1890587"/>
                  <a:ext cx="136800" cy="48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4C072D8D-E502-4C6C-A953-DCC49A770652}"/>
                    </a:ext>
                  </a:extLst>
                </p14:cNvPr>
                <p14:cNvContentPartPr/>
                <p14:nvPr/>
              </p14:nvContentPartPr>
              <p14:xfrm>
                <a:off x="10194720" y="2029907"/>
                <a:ext cx="283320" cy="118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4C072D8D-E502-4C6C-A953-DCC49A77065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190400" y="2025587"/>
                  <a:ext cx="2919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D4F7D9D1-0787-4AAD-AC0C-3488C1D490D8}"/>
                    </a:ext>
                  </a:extLst>
                </p14:cNvPr>
                <p14:cNvContentPartPr/>
                <p14:nvPr/>
              </p14:nvContentPartPr>
              <p14:xfrm>
                <a:off x="10573800" y="2181107"/>
                <a:ext cx="214920" cy="1778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D4F7D9D1-0787-4AAD-AC0C-3488C1D490D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569480" y="2176787"/>
                  <a:ext cx="22356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4DB7DC71-1834-4A98-9A82-3DF497D02172}"/>
                    </a:ext>
                  </a:extLst>
                </p14:cNvPr>
                <p14:cNvContentPartPr/>
                <p14:nvPr/>
              </p14:nvContentPartPr>
              <p14:xfrm>
                <a:off x="11040000" y="2153027"/>
                <a:ext cx="345600" cy="211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4DB7DC71-1834-4A98-9A82-3DF497D0217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035680" y="2148707"/>
                  <a:ext cx="3542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9EBA339-AAA9-4348-A2A9-D5B5CED56BEA}"/>
                    </a:ext>
                  </a:extLst>
                </p14:cNvPr>
                <p14:cNvContentPartPr/>
                <p14:nvPr/>
              </p14:nvContentPartPr>
              <p14:xfrm>
                <a:off x="11402520" y="1891307"/>
                <a:ext cx="743040" cy="6296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9EBA339-AAA9-4348-A2A9-D5B5CED56BE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398200" y="1886987"/>
                  <a:ext cx="751680" cy="63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BA8E7570-99C6-4463-B378-8709CD209FA4}"/>
                    </a:ext>
                  </a:extLst>
                </p14:cNvPr>
                <p14:cNvContentPartPr/>
                <p14:nvPr/>
              </p14:nvContentPartPr>
              <p14:xfrm>
                <a:off x="135240" y="2716787"/>
                <a:ext cx="281520" cy="2800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BA8E7570-99C6-4463-B378-8709CD209FA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30920" y="2712467"/>
                  <a:ext cx="29016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5FAB96A-05DA-4313-97E5-8E4BACB2F429}"/>
                    </a:ext>
                  </a:extLst>
                </p14:cNvPr>
                <p14:cNvContentPartPr/>
                <p14:nvPr/>
              </p14:nvContentPartPr>
              <p14:xfrm>
                <a:off x="512520" y="2747027"/>
                <a:ext cx="246960" cy="2347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5FAB96A-05DA-4313-97E5-8E4BACB2F42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08200" y="2742707"/>
                  <a:ext cx="2556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50203AF6-4E5C-41EB-BD10-9DD1A50254AB}"/>
                    </a:ext>
                  </a:extLst>
                </p14:cNvPr>
                <p14:cNvContentPartPr/>
                <p14:nvPr/>
              </p14:nvContentPartPr>
              <p14:xfrm>
                <a:off x="843360" y="2839187"/>
                <a:ext cx="627480" cy="2559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50203AF6-4E5C-41EB-BD10-9DD1A50254AB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39040" y="2834867"/>
                  <a:ext cx="6361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E737CF8-1EBD-4C7D-81FA-F9C555C452B6}"/>
                    </a:ext>
                  </a:extLst>
                </p14:cNvPr>
                <p14:cNvContentPartPr/>
                <p14:nvPr/>
              </p14:nvContentPartPr>
              <p14:xfrm>
                <a:off x="1575240" y="2803907"/>
                <a:ext cx="599040" cy="2606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E737CF8-1EBD-4C7D-81FA-F9C555C452B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570920" y="2799587"/>
                  <a:ext cx="6076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27877516-ACE4-42F2-A381-F50D26116AC2}"/>
                    </a:ext>
                  </a:extLst>
                </p14:cNvPr>
                <p14:cNvContentPartPr/>
                <p14:nvPr/>
              </p14:nvContentPartPr>
              <p14:xfrm>
                <a:off x="2148720" y="2796707"/>
                <a:ext cx="474120" cy="2948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27877516-ACE4-42F2-A381-F50D26116AC2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144400" y="2792387"/>
                  <a:ext cx="48276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D8B26EB0-41FA-4DC8-AC0A-2FF63A8215DD}"/>
                    </a:ext>
                  </a:extLst>
                </p14:cNvPr>
                <p14:cNvContentPartPr/>
                <p14:nvPr/>
              </p14:nvContentPartPr>
              <p14:xfrm>
                <a:off x="2918400" y="2858987"/>
                <a:ext cx="248400" cy="1746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D8B26EB0-41FA-4DC8-AC0A-2FF63A8215D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914080" y="2854667"/>
                  <a:ext cx="2570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657B3C9-976E-45F2-90F3-B387E894639D}"/>
                    </a:ext>
                  </a:extLst>
                </p14:cNvPr>
                <p14:cNvContentPartPr/>
                <p14:nvPr/>
              </p14:nvContentPartPr>
              <p14:xfrm>
                <a:off x="3116400" y="2636147"/>
                <a:ext cx="295560" cy="4377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657B3C9-976E-45F2-90F3-B387E894639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112080" y="2631827"/>
                  <a:ext cx="30420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DD619B4-1B21-4C06-9161-85874622DE87}"/>
                    </a:ext>
                  </a:extLst>
                </p14:cNvPr>
                <p14:cNvContentPartPr/>
                <p14:nvPr/>
              </p14:nvContentPartPr>
              <p14:xfrm>
                <a:off x="3491520" y="2869067"/>
                <a:ext cx="239760" cy="1947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DD619B4-1B21-4C06-9161-85874622DE8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487200" y="2864747"/>
                  <a:ext cx="2484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3068ACA2-52BA-4D91-8FB3-1390EA83E11C}"/>
                    </a:ext>
                  </a:extLst>
                </p14:cNvPr>
                <p14:cNvContentPartPr/>
                <p14:nvPr/>
              </p14:nvContentPartPr>
              <p14:xfrm>
                <a:off x="4164000" y="2852147"/>
                <a:ext cx="273960" cy="1580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3068ACA2-52BA-4D91-8FB3-1390EA83E11C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159680" y="2847827"/>
                  <a:ext cx="2826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BA2B215-2A9A-4752-AF59-59D41492E9AB}"/>
                    </a:ext>
                  </a:extLst>
                </p14:cNvPr>
                <p14:cNvContentPartPr/>
                <p14:nvPr/>
              </p14:nvContentPartPr>
              <p14:xfrm>
                <a:off x="4187400" y="2663507"/>
                <a:ext cx="255600" cy="680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BA2B215-2A9A-4752-AF59-59D41492E9A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183080" y="2659187"/>
                  <a:ext cx="26424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20238FC0-8459-4A74-917F-856B88074F87}"/>
                    </a:ext>
                  </a:extLst>
                </p14:cNvPr>
                <p14:cNvContentPartPr/>
                <p14:nvPr/>
              </p14:nvContentPartPr>
              <p14:xfrm>
                <a:off x="4890120" y="2504747"/>
                <a:ext cx="255240" cy="6350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20238FC0-8459-4A74-917F-856B88074F8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885800" y="2500427"/>
                  <a:ext cx="263880" cy="64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91FAA20-9EF6-4687-8421-415612744080}"/>
                    </a:ext>
                  </a:extLst>
                </p14:cNvPr>
                <p14:cNvContentPartPr/>
                <p14:nvPr/>
              </p14:nvContentPartPr>
              <p14:xfrm>
                <a:off x="5184600" y="2744507"/>
                <a:ext cx="208080" cy="1864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91FAA20-9EF6-4687-8421-415612744080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180280" y="2740187"/>
                  <a:ext cx="2167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1C839B7-BED5-468D-A1C5-4C4C4DBBDA09}"/>
                    </a:ext>
                  </a:extLst>
                </p14:cNvPr>
                <p14:cNvContentPartPr/>
                <p14:nvPr/>
              </p14:nvContentPartPr>
              <p14:xfrm>
                <a:off x="5417880" y="2970587"/>
                <a:ext cx="141120" cy="1994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1C839B7-BED5-468D-A1C5-4C4C4DBBDA0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413560" y="2966267"/>
                  <a:ext cx="1497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5B134612-0710-45D6-AFA9-0A512F675776}"/>
                    </a:ext>
                  </a:extLst>
                </p14:cNvPr>
                <p14:cNvContentPartPr/>
                <p14:nvPr/>
              </p14:nvContentPartPr>
              <p14:xfrm>
                <a:off x="5755560" y="2814347"/>
                <a:ext cx="258480" cy="1965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5B134612-0710-45D6-AFA9-0A512F67577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751240" y="2810027"/>
                  <a:ext cx="2671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7DA0F9D2-5EF6-4F79-86CE-64FA9FF5F888}"/>
                    </a:ext>
                  </a:extLst>
                </p14:cNvPr>
                <p14:cNvContentPartPr/>
                <p14:nvPr/>
              </p14:nvContentPartPr>
              <p14:xfrm>
                <a:off x="6030960" y="2540747"/>
                <a:ext cx="238320" cy="6645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7DA0F9D2-5EF6-4F79-86CE-64FA9FF5F88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026640" y="2536427"/>
                  <a:ext cx="246960" cy="67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A020320C-8F0B-42CA-93FC-B59633048863}"/>
                    </a:ext>
                  </a:extLst>
                </p14:cNvPr>
                <p14:cNvContentPartPr/>
                <p14:nvPr/>
              </p14:nvContentPartPr>
              <p14:xfrm>
                <a:off x="6848880" y="2857187"/>
                <a:ext cx="320400" cy="1954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A020320C-8F0B-42CA-93FC-B5963304886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844560" y="2852867"/>
                  <a:ext cx="3290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70ABC716-C4A4-4648-96F6-6C6744BBE58B}"/>
                    </a:ext>
                  </a:extLst>
                </p14:cNvPr>
                <p14:cNvContentPartPr/>
                <p14:nvPr/>
              </p14:nvContentPartPr>
              <p14:xfrm>
                <a:off x="7646280" y="2685467"/>
                <a:ext cx="220320" cy="4125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70ABC716-C4A4-4648-96F6-6C6744BBE58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641960" y="2681147"/>
                  <a:ext cx="22896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5A933EDE-AF81-4533-B480-765A2B5849D9}"/>
                    </a:ext>
                  </a:extLst>
                </p14:cNvPr>
                <p14:cNvContentPartPr/>
                <p14:nvPr/>
              </p14:nvContentPartPr>
              <p14:xfrm>
                <a:off x="7987920" y="2589707"/>
                <a:ext cx="68040" cy="2358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5A933EDE-AF81-4533-B480-765A2B5849D9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983600" y="2585387"/>
                  <a:ext cx="76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5CE4863C-8308-43D3-B85F-B30A65D71EB9}"/>
                    </a:ext>
                  </a:extLst>
                </p14:cNvPr>
                <p14:cNvContentPartPr/>
                <p14:nvPr/>
              </p14:nvContentPartPr>
              <p14:xfrm>
                <a:off x="8228760" y="2869787"/>
                <a:ext cx="209160" cy="2221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5CE4863C-8308-43D3-B85F-B30A65D71EB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224440" y="2865467"/>
                  <a:ext cx="21780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61C25C3-6B1B-44BF-8898-0DA4262A3B8D}"/>
                    </a:ext>
                  </a:extLst>
                </p14:cNvPr>
                <p14:cNvContentPartPr/>
                <p14:nvPr/>
              </p14:nvContentPartPr>
              <p14:xfrm>
                <a:off x="8504520" y="2924147"/>
                <a:ext cx="97200" cy="4939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61C25C3-6B1B-44BF-8898-0DA4262A3B8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500200" y="2919827"/>
                  <a:ext cx="105840" cy="50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8F69E468-9418-4709-93A8-281D3920D95D}"/>
                    </a:ext>
                  </a:extLst>
                </p14:cNvPr>
                <p14:cNvContentPartPr/>
                <p14:nvPr/>
              </p14:nvContentPartPr>
              <p14:xfrm>
                <a:off x="8550600" y="2908667"/>
                <a:ext cx="233280" cy="1576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8F69E468-9418-4709-93A8-281D3920D95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546280" y="2904347"/>
                  <a:ext cx="2419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2C5646C0-7609-45E9-89E8-BE99AA3E3F8E}"/>
                    </a:ext>
                  </a:extLst>
                </p14:cNvPr>
                <p14:cNvContentPartPr/>
                <p14:nvPr/>
              </p14:nvContentPartPr>
              <p14:xfrm>
                <a:off x="8809800" y="2957987"/>
                <a:ext cx="79560" cy="588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2C5646C0-7609-45E9-89E8-BE99AA3E3F8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805480" y="2953667"/>
                  <a:ext cx="88200" cy="59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50837825-D1C3-46A8-B20D-99C610AA9D86}"/>
                    </a:ext>
                  </a:extLst>
                </p14:cNvPr>
                <p14:cNvContentPartPr/>
                <p14:nvPr/>
              </p14:nvContentPartPr>
              <p14:xfrm>
                <a:off x="8850120" y="2917667"/>
                <a:ext cx="241560" cy="1641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50837825-D1C3-46A8-B20D-99C610AA9D8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845800" y="2913347"/>
                  <a:ext cx="2502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6DB9EE9E-CA9F-471C-9E0A-9AD5C9F5F601}"/>
                    </a:ext>
                  </a:extLst>
                </p14:cNvPr>
                <p14:cNvContentPartPr/>
                <p14:nvPr/>
              </p14:nvContentPartPr>
              <p14:xfrm>
                <a:off x="9156840" y="2946107"/>
                <a:ext cx="193680" cy="1440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6DB9EE9E-CA9F-471C-9E0A-9AD5C9F5F60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152520" y="2941787"/>
                  <a:ext cx="20232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8513BBFB-0A5E-4DFD-957A-B4366A08E7AC}"/>
                    </a:ext>
                  </a:extLst>
                </p14:cNvPr>
                <p14:cNvContentPartPr/>
                <p14:nvPr/>
              </p14:nvContentPartPr>
              <p14:xfrm>
                <a:off x="9432960" y="2943227"/>
                <a:ext cx="307800" cy="2242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8513BBFB-0A5E-4DFD-957A-B4366A08E7A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428280" y="2938907"/>
                  <a:ext cx="3164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91B28E6B-4EB3-428B-8432-0C14F2B53369}"/>
                    </a:ext>
                  </a:extLst>
                </p14:cNvPr>
                <p14:cNvContentPartPr/>
                <p14:nvPr/>
              </p14:nvContentPartPr>
              <p14:xfrm>
                <a:off x="9705120" y="2639387"/>
                <a:ext cx="146160" cy="4716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91B28E6B-4EB3-428B-8432-0C14F2B5336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700800" y="2635067"/>
                  <a:ext cx="15480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9036FD22-076B-4202-868E-DEDFC3ABE124}"/>
                    </a:ext>
                  </a:extLst>
                </p14:cNvPr>
                <p14:cNvContentPartPr/>
                <p14:nvPr/>
              </p14:nvContentPartPr>
              <p14:xfrm>
                <a:off x="9583440" y="2835587"/>
                <a:ext cx="257760" cy="28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9036FD22-076B-4202-868E-DEDFC3ABE12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579120" y="2831267"/>
                  <a:ext cx="26640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0D015A35-59E3-4EFD-9552-5C3C22ABFE4B}"/>
                    </a:ext>
                  </a:extLst>
                </p14:cNvPr>
                <p14:cNvContentPartPr/>
                <p14:nvPr/>
              </p14:nvContentPartPr>
              <p14:xfrm>
                <a:off x="9936960" y="2885627"/>
                <a:ext cx="255960" cy="2034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0D015A35-59E3-4EFD-9552-5C3C22ABFE4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932640" y="2881307"/>
                  <a:ext cx="2646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BFB2F27-C65F-4CBD-9B68-14FB13676519}"/>
                    </a:ext>
                  </a:extLst>
                </p14:cNvPr>
                <p14:cNvContentPartPr/>
                <p14:nvPr/>
              </p14:nvContentPartPr>
              <p14:xfrm>
                <a:off x="10281120" y="3140147"/>
                <a:ext cx="130320" cy="1796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BFB2F27-C65F-4CBD-9B68-14FB1367651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276800" y="3135827"/>
                  <a:ext cx="1389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9FE83E2A-A2A8-4AAC-95BF-ED919F25305D}"/>
                    </a:ext>
                  </a:extLst>
                </p14:cNvPr>
                <p14:cNvContentPartPr/>
                <p14:nvPr/>
              </p14:nvContentPartPr>
              <p14:xfrm>
                <a:off x="10606920" y="2762867"/>
                <a:ext cx="454680" cy="2466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9FE83E2A-A2A8-4AAC-95BF-ED919F25305D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602600" y="2758547"/>
                  <a:ext cx="46332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77E15B20-3A04-4884-BBA1-87193A6EA7F0}"/>
                    </a:ext>
                  </a:extLst>
                </p14:cNvPr>
                <p14:cNvContentPartPr/>
                <p14:nvPr/>
              </p14:nvContentPartPr>
              <p14:xfrm>
                <a:off x="10979880" y="2762147"/>
                <a:ext cx="30960" cy="118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77E15B20-3A04-4884-BBA1-87193A6EA7F0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975560" y="2757827"/>
                  <a:ext cx="396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862BF621-E4AA-48D4-8F22-E2D4EC91A3CF}"/>
                    </a:ext>
                  </a:extLst>
                </p14:cNvPr>
                <p14:cNvContentPartPr/>
                <p14:nvPr/>
              </p14:nvContentPartPr>
              <p14:xfrm>
                <a:off x="11136840" y="2859707"/>
                <a:ext cx="248760" cy="2858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862BF621-E4AA-48D4-8F22-E2D4EC91A3C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132520" y="2855387"/>
                  <a:ext cx="2574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2F80E4D1-2E15-41F7-9CBE-5C135DFE90EE}"/>
                    </a:ext>
                  </a:extLst>
                </p14:cNvPr>
                <p14:cNvContentPartPr/>
                <p14:nvPr/>
              </p14:nvContentPartPr>
              <p14:xfrm>
                <a:off x="11391360" y="2848547"/>
                <a:ext cx="41400" cy="5648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2F80E4D1-2E15-41F7-9CBE-5C135DFE90E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387040" y="2844227"/>
                  <a:ext cx="5004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C1E3981E-11A3-47A4-A5CD-3B2DDD8F574F}"/>
                    </a:ext>
                  </a:extLst>
                </p14:cNvPr>
                <p14:cNvContentPartPr/>
                <p14:nvPr/>
              </p14:nvContentPartPr>
              <p14:xfrm>
                <a:off x="11346000" y="2848187"/>
                <a:ext cx="238320" cy="1731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C1E3981E-11A3-47A4-A5CD-3B2DDD8F574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341680" y="2843867"/>
                  <a:ext cx="2469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CE30A3C8-DE27-4E33-837B-552E1D41F64C}"/>
                    </a:ext>
                  </a:extLst>
                </p14:cNvPr>
                <p14:cNvContentPartPr/>
                <p14:nvPr/>
              </p14:nvContentPartPr>
              <p14:xfrm>
                <a:off x="11580000" y="2847107"/>
                <a:ext cx="213120" cy="2437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CE30A3C8-DE27-4E33-837B-552E1D41F64C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575680" y="2842787"/>
                  <a:ext cx="22176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3615AC58-AB97-48A5-A416-1CCBFDA2C715}"/>
                    </a:ext>
                  </a:extLst>
                </p14:cNvPr>
                <p14:cNvContentPartPr/>
                <p14:nvPr/>
              </p14:nvContentPartPr>
              <p14:xfrm>
                <a:off x="11862240" y="2618147"/>
                <a:ext cx="137520" cy="4917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3615AC58-AB97-48A5-A416-1CCBFDA2C715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857920" y="2613827"/>
                  <a:ext cx="14616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DBD30B1-E04C-4903-A66D-2720BC9D9160}"/>
                    </a:ext>
                  </a:extLst>
                </p14:cNvPr>
                <p14:cNvContentPartPr/>
                <p14:nvPr/>
              </p14:nvContentPartPr>
              <p14:xfrm>
                <a:off x="11723640" y="2812547"/>
                <a:ext cx="283320" cy="248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DBD30B1-E04C-4903-A66D-2720BC9D916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719320" y="2808227"/>
                  <a:ext cx="2919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47CAF313-B4A4-4F54-B1E7-BBDF4CEC9325}"/>
                    </a:ext>
                  </a:extLst>
                </p14:cNvPr>
                <p14:cNvContentPartPr/>
                <p14:nvPr/>
              </p14:nvContentPartPr>
              <p14:xfrm>
                <a:off x="11889240" y="3209267"/>
                <a:ext cx="90000" cy="133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47CAF313-B4A4-4F54-B1E7-BBDF4CEC9325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884920" y="3204947"/>
                  <a:ext cx="98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4209DB15-0527-40A3-8E12-C7D5E7A076A2}"/>
                    </a:ext>
                  </a:extLst>
                </p14:cNvPr>
                <p14:cNvContentPartPr/>
                <p14:nvPr/>
              </p14:nvContentPartPr>
              <p14:xfrm>
                <a:off x="11943600" y="3315107"/>
                <a:ext cx="43920" cy="144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4209DB15-0527-40A3-8E12-C7D5E7A076A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939280" y="3310787"/>
                  <a:ext cx="52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D279E9B4-F4DC-41EE-B78D-59464751FE67}"/>
                    </a:ext>
                  </a:extLst>
                </p14:cNvPr>
                <p14:cNvContentPartPr/>
                <p14:nvPr/>
              </p14:nvContentPartPr>
              <p14:xfrm>
                <a:off x="165840" y="3292787"/>
                <a:ext cx="215640" cy="4561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D279E9B4-F4DC-41EE-B78D-59464751FE6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61520" y="3288467"/>
                  <a:ext cx="224280" cy="46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0635C4FF-BE31-4A3F-BE8F-9010CC53EA04}"/>
                    </a:ext>
                  </a:extLst>
                </p14:cNvPr>
                <p14:cNvContentPartPr/>
                <p14:nvPr/>
              </p14:nvContentPartPr>
              <p14:xfrm>
                <a:off x="108600" y="3469187"/>
                <a:ext cx="240480" cy="608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0635C4FF-BE31-4A3F-BE8F-9010CC53EA0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4280" y="3464867"/>
                  <a:ext cx="24912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4B07B7C8-9602-4AD6-938E-F3D2E00B9E97}"/>
                    </a:ext>
                  </a:extLst>
                </p14:cNvPr>
                <p14:cNvContentPartPr/>
                <p14:nvPr/>
              </p14:nvContentPartPr>
              <p14:xfrm>
                <a:off x="425040" y="3526787"/>
                <a:ext cx="249120" cy="2120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4B07B7C8-9602-4AD6-938E-F3D2E00B9E9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20720" y="3522467"/>
                  <a:ext cx="2577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ABE9A22F-444D-481E-AF87-79ECFDD322A8}"/>
                    </a:ext>
                  </a:extLst>
                </p14:cNvPr>
                <p14:cNvContentPartPr/>
                <p14:nvPr/>
              </p14:nvContentPartPr>
              <p14:xfrm>
                <a:off x="6063000" y="3303587"/>
                <a:ext cx="382680" cy="5137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ABE9A22F-444D-481E-AF87-79ECFDD322A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058680" y="3299267"/>
                  <a:ext cx="39132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0E5B5AD6-1208-4F69-AC78-9692D5BD1928}"/>
                    </a:ext>
                  </a:extLst>
                </p14:cNvPr>
                <p14:cNvContentPartPr/>
                <p14:nvPr/>
              </p14:nvContentPartPr>
              <p14:xfrm>
                <a:off x="6584640" y="3295307"/>
                <a:ext cx="78480" cy="2556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0E5B5AD6-1208-4F69-AC78-9692D5BD1928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580320" y="3290987"/>
                  <a:ext cx="8712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6CBFE81-FED3-4E54-89F1-5F01937BF1DF}"/>
                    </a:ext>
                  </a:extLst>
                </p14:cNvPr>
                <p14:cNvContentPartPr/>
                <p14:nvPr/>
              </p14:nvContentPartPr>
              <p14:xfrm>
                <a:off x="6760680" y="3586907"/>
                <a:ext cx="267480" cy="1969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6CBFE81-FED3-4E54-89F1-5F01937BF1DF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756360" y="3582587"/>
                  <a:ext cx="2761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498D742-D1B2-429D-B175-980DCFAB7CB5}"/>
                    </a:ext>
                  </a:extLst>
                </p14:cNvPr>
                <p14:cNvContentPartPr/>
                <p14:nvPr/>
              </p14:nvContentPartPr>
              <p14:xfrm>
                <a:off x="7075320" y="3598427"/>
                <a:ext cx="65160" cy="6192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498D742-D1B2-429D-B175-980DCFAB7CB5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071000" y="3594107"/>
                  <a:ext cx="73800" cy="62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0F6D5C11-E3B8-4A25-B33F-E89C3E57C6FD}"/>
                    </a:ext>
                  </a:extLst>
                </p14:cNvPr>
                <p14:cNvContentPartPr/>
                <p14:nvPr/>
              </p14:nvContentPartPr>
              <p14:xfrm>
                <a:off x="7087560" y="3588707"/>
                <a:ext cx="253080" cy="1861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0F6D5C11-E3B8-4A25-B33F-E89C3E57C6FD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083240" y="3584387"/>
                  <a:ext cx="2617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11A908E-F1B4-407C-956C-42AFA8726F9A}"/>
                    </a:ext>
                  </a:extLst>
                </p14:cNvPr>
                <p14:cNvContentPartPr/>
                <p14:nvPr/>
              </p14:nvContentPartPr>
              <p14:xfrm>
                <a:off x="7378800" y="3640907"/>
                <a:ext cx="82080" cy="6134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11A908E-F1B4-407C-956C-42AFA8726F9A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7374480" y="3636587"/>
                  <a:ext cx="90720" cy="62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14B594D3-8DC2-40F1-81B6-10714FB7EE83}"/>
                    </a:ext>
                  </a:extLst>
                </p14:cNvPr>
                <p14:cNvContentPartPr/>
                <p14:nvPr/>
              </p14:nvContentPartPr>
              <p14:xfrm>
                <a:off x="7375560" y="3640547"/>
                <a:ext cx="287640" cy="1501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14B594D3-8DC2-40F1-81B6-10714FB7EE83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7371240" y="3636227"/>
                  <a:ext cx="2962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E649EAAE-6955-4CD1-8510-CDAD7CB822F5}"/>
                    </a:ext>
                  </a:extLst>
                </p14:cNvPr>
                <p14:cNvContentPartPr/>
                <p14:nvPr/>
              </p14:nvContentPartPr>
              <p14:xfrm>
                <a:off x="7646640" y="3576827"/>
                <a:ext cx="317520" cy="2480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E649EAAE-6955-4CD1-8510-CDAD7CB822F5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7642320" y="3572507"/>
                  <a:ext cx="3261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14BFE893-E878-4FDD-B71D-560A012353FC}"/>
                    </a:ext>
                  </a:extLst>
                </p14:cNvPr>
                <p14:cNvContentPartPr/>
                <p14:nvPr/>
              </p14:nvContentPartPr>
              <p14:xfrm>
                <a:off x="8062440" y="3603467"/>
                <a:ext cx="283680" cy="23292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14BFE893-E878-4FDD-B71D-560A012353F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058120" y="3599147"/>
                  <a:ext cx="2923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ACA0C567-54D8-462A-945F-79F8E91DC244}"/>
                    </a:ext>
                  </a:extLst>
                </p14:cNvPr>
                <p14:cNvContentPartPr/>
                <p14:nvPr/>
              </p14:nvContentPartPr>
              <p14:xfrm>
                <a:off x="8358360" y="3343907"/>
                <a:ext cx="202680" cy="4917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ACA0C567-54D8-462A-945F-79F8E91DC24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8354040" y="3339587"/>
                  <a:ext cx="21132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915584A6-F4E7-4D96-8FDE-D017741E4C1A}"/>
                    </a:ext>
                  </a:extLst>
                </p14:cNvPr>
                <p14:cNvContentPartPr/>
                <p14:nvPr/>
              </p14:nvContentPartPr>
              <p14:xfrm>
                <a:off x="8241360" y="3521027"/>
                <a:ext cx="246960" cy="284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915584A6-F4E7-4D96-8FDE-D017741E4C1A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8237040" y="3516707"/>
                  <a:ext cx="2556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1753E848-D7F4-426E-A6DC-2239E5F618EA}"/>
                    </a:ext>
                  </a:extLst>
                </p14:cNvPr>
                <p14:cNvContentPartPr/>
                <p14:nvPr/>
              </p14:nvContentPartPr>
              <p14:xfrm>
                <a:off x="8574000" y="3658187"/>
                <a:ext cx="302040" cy="2026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1753E848-D7F4-426E-A6DC-2239E5F618E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8569680" y="3653867"/>
                  <a:ext cx="3106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5CBF403B-3863-4A4A-9135-71D5A6697B0B}"/>
                    </a:ext>
                  </a:extLst>
                </p14:cNvPr>
                <p14:cNvContentPartPr/>
                <p14:nvPr/>
              </p14:nvContentPartPr>
              <p14:xfrm>
                <a:off x="9230280" y="3662867"/>
                <a:ext cx="332640" cy="2170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5CBF403B-3863-4A4A-9135-71D5A6697B0B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9225960" y="3658547"/>
                  <a:ext cx="3412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785846D7-20E7-48B3-A5EC-374EF35A42B8}"/>
                    </a:ext>
                  </a:extLst>
                </p14:cNvPr>
                <p14:cNvContentPartPr/>
                <p14:nvPr/>
              </p14:nvContentPartPr>
              <p14:xfrm>
                <a:off x="9539160" y="3335987"/>
                <a:ext cx="247680" cy="5936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785846D7-20E7-48B3-A5EC-374EF35A42B8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9534840" y="3331667"/>
                  <a:ext cx="256320" cy="60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B7D3D38B-934A-4536-8737-87EA6D5BEFE3}"/>
                    </a:ext>
                  </a:extLst>
                </p14:cNvPr>
                <p14:cNvContentPartPr/>
                <p14:nvPr/>
              </p14:nvContentPartPr>
              <p14:xfrm>
                <a:off x="9793320" y="3639467"/>
                <a:ext cx="34200" cy="918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B7D3D38B-934A-4536-8737-87EA6D5BEFE3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9789000" y="3635147"/>
                  <a:ext cx="4284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E1CC64DC-EECC-4A6B-9A6F-A3E2863BED82}"/>
                    </a:ext>
                  </a:extLst>
                </p14:cNvPr>
                <p14:cNvContentPartPr/>
                <p14:nvPr/>
              </p14:nvContentPartPr>
              <p14:xfrm>
                <a:off x="10250160" y="3360107"/>
                <a:ext cx="242280" cy="6926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E1CC64DC-EECC-4A6B-9A6F-A3E2863BED8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0245840" y="3355787"/>
                  <a:ext cx="250920" cy="70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6BFCF5D4-309B-4EAF-A8EB-53AF60CEBADB}"/>
                    </a:ext>
                  </a:extLst>
                </p14:cNvPr>
                <p14:cNvContentPartPr/>
                <p14:nvPr/>
              </p14:nvContentPartPr>
              <p14:xfrm>
                <a:off x="10548960" y="3637307"/>
                <a:ext cx="414720" cy="2710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6BFCF5D4-309B-4EAF-A8EB-53AF60CEBADB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0544640" y="3632987"/>
                  <a:ext cx="42336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6B22FFC3-F3C4-45CD-9C4D-5E1F06F46D46}"/>
                    </a:ext>
                  </a:extLst>
                </p14:cNvPr>
                <p14:cNvContentPartPr/>
                <p14:nvPr/>
              </p14:nvContentPartPr>
              <p14:xfrm>
                <a:off x="11027400" y="3924227"/>
                <a:ext cx="122760" cy="2602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6B22FFC3-F3C4-45CD-9C4D-5E1F06F46D46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1023080" y="3919907"/>
                  <a:ext cx="1314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A003CB28-4098-4382-A3E3-0A48BCB454C1}"/>
                    </a:ext>
                  </a:extLst>
                </p14:cNvPr>
                <p14:cNvContentPartPr/>
                <p14:nvPr/>
              </p14:nvContentPartPr>
              <p14:xfrm>
                <a:off x="11423400" y="3467387"/>
                <a:ext cx="286560" cy="47808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A003CB28-4098-4382-A3E3-0A48BCB454C1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1419080" y="3463067"/>
                  <a:ext cx="29520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1AB191BA-A260-4DEE-B933-E33B866CE308}"/>
                    </a:ext>
                  </a:extLst>
                </p14:cNvPr>
                <p14:cNvContentPartPr/>
                <p14:nvPr/>
              </p14:nvContentPartPr>
              <p14:xfrm>
                <a:off x="11711400" y="3546587"/>
                <a:ext cx="224640" cy="7185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1AB191BA-A260-4DEE-B933-E33B866CE308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1707080" y="3542267"/>
                  <a:ext cx="233280" cy="72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1D0978F1-FD18-4CF9-A77A-D00590C5AD18}"/>
                    </a:ext>
                  </a:extLst>
                </p14:cNvPr>
                <p14:cNvContentPartPr/>
                <p14:nvPr/>
              </p14:nvContentPartPr>
              <p14:xfrm>
                <a:off x="214800" y="4336787"/>
                <a:ext cx="384120" cy="2196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1D0978F1-FD18-4CF9-A77A-D00590C5AD18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10480" y="4332467"/>
                  <a:ext cx="3927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7C7A9341-D0C7-4EB7-A3DE-877185623780}"/>
                    </a:ext>
                  </a:extLst>
                </p14:cNvPr>
                <p14:cNvContentPartPr/>
                <p14:nvPr/>
              </p14:nvContentPartPr>
              <p14:xfrm>
                <a:off x="313440" y="4140587"/>
                <a:ext cx="331920" cy="439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7C7A9341-D0C7-4EB7-A3DE-877185623780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309120" y="4136267"/>
                  <a:ext cx="3405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37C45DF7-0B93-43CB-970A-AA89A0F45C00}"/>
                    </a:ext>
                  </a:extLst>
                </p14:cNvPr>
                <p14:cNvContentPartPr/>
                <p14:nvPr/>
              </p14:nvContentPartPr>
              <p14:xfrm>
                <a:off x="990240" y="3553787"/>
                <a:ext cx="466200" cy="1792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37C45DF7-0B93-43CB-970A-AA89A0F45C0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85920" y="3549467"/>
                  <a:ext cx="4748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D0CB007-3BB8-4D47-9E9F-07138EF03105}"/>
                    </a:ext>
                  </a:extLst>
                </p14:cNvPr>
                <p14:cNvContentPartPr/>
                <p14:nvPr/>
              </p14:nvContentPartPr>
              <p14:xfrm>
                <a:off x="1521960" y="3323027"/>
                <a:ext cx="961920" cy="4446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D0CB007-3BB8-4D47-9E9F-07138EF03105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517640" y="3318707"/>
                  <a:ext cx="97056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045A1BC9-E063-4300-88EB-8C32A8FFFC0B}"/>
                    </a:ext>
                  </a:extLst>
                </p14:cNvPr>
                <p14:cNvContentPartPr/>
                <p14:nvPr/>
              </p14:nvContentPartPr>
              <p14:xfrm>
                <a:off x="2801040" y="3567107"/>
                <a:ext cx="387360" cy="2174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045A1BC9-E063-4300-88EB-8C32A8FFFC0B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796720" y="3562787"/>
                  <a:ext cx="3960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971D9171-AEA2-498B-9974-537948A721CF}"/>
                    </a:ext>
                  </a:extLst>
                </p14:cNvPr>
                <p14:cNvContentPartPr/>
                <p14:nvPr/>
              </p14:nvContentPartPr>
              <p14:xfrm>
                <a:off x="3279480" y="3570347"/>
                <a:ext cx="213840" cy="1778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971D9171-AEA2-498B-9974-537948A721CF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3275160" y="3566027"/>
                  <a:ext cx="2224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56C71040-1937-43B5-AEF0-2AA02C2B3C26}"/>
                    </a:ext>
                  </a:extLst>
                </p14:cNvPr>
                <p14:cNvContentPartPr/>
                <p14:nvPr/>
              </p14:nvContentPartPr>
              <p14:xfrm>
                <a:off x="3617520" y="3551987"/>
                <a:ext cx="567000" cy="2512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56C71040-1937-43B5-AEF0-2AA02C2B3C26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3613200" y="3547667"/>
                  <a:ext cx="57564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74F79CA0-4BBE-40D7-9EDA-EE0BA0765086}"/>
                    </a:ext>
                  </a:extLst>
                </p14:cNvPr>
                <p14:cNvContentPartPr/>
                <p14:nvPr/>
              </p14:nvContentPartPr>
              <p14:xfrm>
                <a:off x="4237800" y="3588347"/>
                <a:ext cx="571320" cy="2185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74F79CA0-4BBE-40D7-9EDA-EE0BA0765086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4233480" y="3584027"/>
                  <a:ext cx="5799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3AA8669C-DF20-4431-A14C-110F72B4A265}"/>
                    </a:ext>
                  </a:extLst>
                </p14:cNvPr>
                <p14:cNvContentPartPr/>
                <p14:nvPr/>
              </p14:nvContentPartPr>
              <p14:xfrm>
                <a:off x="4862040" y="3566387"/>
                <a:ext cx="387360" cy="2296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3AA8669C-DF20-4431-A14C-110F72B4A265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857720" y="3562067"/>
                  <a:ext cx="3960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78A72176-D103-46E8-B1F7-9C77D0B8B589}"/>
                    </a:ext>
                  </a:extLst>
                </p14:cNvPr>
                <p14:cNvContentPartPr/>
                <p14:nvPr/>
              </p14:nvContentPartPr>
              <p14:xfrm>
                <a:off x="5479440" y="3557747"/>
                <a:ext cx="19080" cy="514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78A72176-D103-46E8-B1F7-9C77D0B8B589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5475120" y="3553427"/>
                  <a:ext cx="277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B4EAFEF1-8E5F-4093-8020-B41C69023D6F}"/>
                    </a:ext>
                  </a:extLst>
                </p14:cNvPr>
                <p14:cNvContentPartPr/>
                <p14:nvPr/>
              </p14:nvContentPartPr>
              <p14:xfrm>
                <a:off x="5492760" y="3784907"/>
                <a:ext cx="54000" cy="356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B4EAFEF1-8E5F-4093-8020-B41C69023D6F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5488440" y="3780587"/>
                  <a:ext cx="626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7958C855-E8F0-4D92-B733-934952F662FD}"/>
                    </a:ext>
                  </a:extLst>
                </p14:cNvPr>
                <p14:cNvContentPartPr/>
                <p14:nvPr/>
              </p14:nvContentPartPr>
              <p14:xfrm>
                <a:off x="1299480" y="3982547"/>
                <a:ext cx="320400" cy="7912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7958C855-E8F0-4D92-B733-934952F662FD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295160" y="3978227"/>
                  <a:ext cx="329040" cy="79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A2E72932-D6F1-432E-8FED-AEAF24BA6431}"/>
                    </a:ext>
                  </a:extLst>
                </p14:cNvPr>
                <p14:cNvContentPartPr/>
                <p14:nvPr/>
              </p14:nvContentPartPr>
              <p14:xfrm>
                <a:off x="1489920" y="4350827"/>
                <a:ext cx="219240" cy="176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A2E72932-D6F1-432E-8FED-AEAF24BA6431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485600" y="4346507"/>
                  <a:ext cx="2278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883120C8-785F-43E1-83C1-7ED77302A69B}"/>
                    </a:ext>
                  </a:extLst>
                </p14:cNvPr>
                <p14:cNvContentPartPr/>
                <p14:nvPr/>
              </p14:nvContentPartPr>
              <p14:xfrm>
                <a:off x="1839120" y="4161467"/>
                <a:ext cx="525240" cy="2822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883120C8-785F-43E1-83C1-7ED77302A69B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834800" y="4157147"/>
                  <a:ext cx="533880" cy="29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72E801E7-3B17-40EB-A47B-08E87424D73C}"/>
                    </a:ext>
                  </a:extLst>
                </p14:cNvPr>
                <p14:cNvContentPartPr/>
                <p14:nvPr/>
              </p14:nvContentPartPr>
              <p14:xfrm>
                <a:off x="2431320" y="4546667"/>
                <a:ext cx="119520" cy="2685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72E801E7-3B17-40EB-A47B-08E87424D73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427000" y="4542347"/>
                  <a:ext cx="12816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62D7E33F-C5E4-4650-BF95-83C8BB0B899E}"/>
                    </a:ext>
                  </a:extLst>
                </p14:cNvPr>
                <p14:cNvContentPartPr/>
                <p14:nvPr/>
              </p14:nvContentPartPr>
              <p14:xfrm>
                <a:off x="2761440" y="4314107"/>
                <a:ext cx="186480" cy="482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62D7E33F-C5E4-4650-BF95-83C8BB0B899E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757120" y="4309787"/>
                  <a:ext cx="1951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6D8B549B-D2FF-42B6-B547-5BCA12221161}"/>
                    </a:ext>
                  </a:extLst>
                </p14:cNvPr>
                <p14:cNvContentPartPr/>
                <p14:nvPr/>
              </p14:nvContentPartPr>
              <p14:xfrm>
                <a:off x="3130440" y="3858347"/>
                <a:ext cx="427680" cy="5695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6D8B549B-D2FF-42B6-B547-5BCA12221161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126120" y="3854027"/>
                  <a:ext cx="43632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87886975-5A1C-4D66-970A-CB4E0E6BA23C}"/>
                    </a:ext>
                  </a:extLst>
                </p14:cNvPr>
                <p14:cNvContentPartPr/>
                <p14:nvPr/>
              </p14:nvContentPartPr>
              <p14:xfrm>
                <a:off x="3625440" y="3862307"/>
                <a:ext cx="327960" cy="7167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87886975-5A1C-4D66-970A-CB4E0E6BA23C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621120" y="3857987"/>
                  <a:ext cx="336600" cy="72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6ED6C082-C074-4339-B8AC-D50056BC9E5F}"/>
                    </a:ext>
                  </a:extLst>
                </p14:cNvPr>
                <p14:cNvContentPartPr/>
                <p14:nvPr/>
              </p14:nvContentPartPr>
              <p14:xfrm>
                <a:off x="4151040" y="4562867"/>
                <a:ext cx="53280" cy="5076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6ED6C082-C074-4339-B8AC-D50056BC9E5F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146720" y="4558547"/>
                  <a:ext cx="6192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93733699-AF6E-4CBA-A3AB-789F61D6745E}"/>
                    </a:ext>
                  </a:extLst>
                </p14:cNvPr>
                <p14:cNvContentPartPr/>
                <p14:nvPr/>
              </p14:nvContentPartPr>
              <p14:xfrm>
                <a:off x="4689960" y="3864467"/>
                <a:ext cx="386280" cy="8298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93733699-AF6E-4CBA-A3AB-789F61D6745E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685640" y="3860147"/>
                  <a:ext cx="394920" cy="83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B98625EE-F284-4521-98DE-7387679086B3}"/>
                    </a:ext>
                  </a:extLst>
                </p14:cNvPr>
                <p14:cNvContentPartPr/>
                <p14:nvPr/>
              </p14:nvContentPartPr>
              <p14:xfrm>
                <a:off x="5187480" y="4375667"/>
                <a:ext cx="275760" cy="2037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B98625EE-F284-4521-98DE-7387679086B3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5183160" y="4371347"/>
                  <a:ext cx="2844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E176768E-9DE2-4DC4-9A7A-F5E167892F43}"/>
                    </a:ext>
                  </a:extLst>
                </p14:cNvPr>
                <p14:cNvContentPartPr/>
                <p14:nvPr/>
              </p14:nvContentPartPr>
              <p14:xfrm>
                <a:off x="5564040" y="3994067"/>
                <a:ext cx="459000" cy="111204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E176768E-9DE2-4DC4-9A7A-F5E167892F43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559720" y="3989747"/>
                  <a:ext cx="467640" cy="11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3B71C1BF-5E82-4253-9117-6DC4F59A9A59}"/>
                    </a:ext>
                  </a:extLst>
                </p14:cNvPr>
                <p14:cNvContentPartPr/>
                <p14:nvPr/>
              </p14:nvContentPartPr>
              <p14:xfrm>
                <a:off x="5667720" y="4412027"/>
                <a:ext cx="169200" cy="363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3B71C1BF-5E82-4253-9117-6DC4F59A9A59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663400" y="4407707"/>
                  <a:ext cx="1778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35394392-D35F-4899-8F5A-3A099233C33C}"/>
                    </a:ext>
                  </a:extLst>
                </p14:cNvPr>
                <p14:cNvContentPartPr/>
                <p14:nvPr/>
              </p14:nvContentPartPr>
              <p14:xfrm>
                <a:off x="5989560" y="4367387"/>
                <a:ext cx="402840" cy="2106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35394392-D35F-4899-8F5A-3A099233C33C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5985240" y="4363067"/>
                  <a:ext cx="4114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9E764EC3-8F63-4ED3-9A64-80B058A5CC53}"/>
                    </a:ext>
                  </a:extLst>
                </p14:cNvPr>
                <p14:cNvContentPartPr/>
                <p14:nvPr/>
              </p14:nvContentPartPr>
              <p14:xfrm>
                <a:off x="6605880" y="4017467"/>
                <a:ext cx="121320" cy="56952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9E764EC3-8F63-4ED3-9A64-80B058A5CC53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601560" y="4013147"/>
                  <a:ext cx="12996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6EC140D1-4668-447D-A360-55B82743BE9E}"/>
                    </a:ext>
                  </a:extLst>
                </p14:cNvPr>
                <p14:cNvContentPartPr/>
                <p14:nvPr/>
              </p14:nvContentPartPr>
              <p14:xfrm>
                <a:off x="6494640" y="4270907"/>
                <a:ext cx="242640" cy="248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6EC140D1-4668-447D-A360-55B82743BE9E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490320" y="4266587"/>
                  <a:ext cx="2512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0130146A-F03E-4219-B5E7-5F0B43B5B3E7}"/>
                    </a:ext>
                  </a:extLst>
                </p14:cNvPr>
                <p14:cNvContentPartPr/>
                <p14:nvPr/>
              </p14:nvContentPartPr>
              <p14:xfrm>
                <a:off x="6878040" y="4053827"/>
                <a:ext cx="98280" cy="55620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0130146A-F03E-4219-B5E7-5F0B43B5B3E7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873720" y="4049507"/>
                  <a:ext cx="106920" cy="56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69341257-E8DA-44FD-8B2A-5D22E8A71DE9}"/>
                    </a:ext>
                  </a:extLst>
                </p14:cNvPr>
                <p14:cNvContentPartPr/>
                <p14:nvPr/>
              </p14:nvContentPartPr>
              <p14:xfrm>
                <a:off x="6726840" y="4277027"/>
                <a:ext cx="266760" cy="3312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69341257-E8DA-44FD-8B2A-5D22E8A71DE9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722520" y="4272707"/>
                  <a:ext cx="2754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B6BE248E-755D-4315-A7EF-446CDBFB3C0E}"/>
                    </a:ext>
                  </a:extLst>
                </p14:cNvPr>
                <p14:cNvContentPartPr/>
                <p14:nvPr/>
              </p14:nvContentPartPr>
              <p14:xfrm>
                <a:off x="7085760" y="4394387"/>
                <a:ext cx="65160" cy="22968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B6BE248E-755D-4315-A7EF-446CDBFB3C0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7081440" y="4390067"/>
                  <a:ext cx="738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2F1E2EC8-DE7B-41DE-96F6-5DABF88FE08E}"/>
                    </a:ext>
                  </a:extLst>
                </p14:cNvPr>
                <p14:cNvContentPartPr/>
                <p14:nvPr/>
              </p14:nvContentPartPr>
              <p14:xfrm>
                <a:off x="8112120" y="4075067"/>
                <a:ext cx="277560" cy="7455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2F1E2EC8-DE7B-41DE-96F6-5DABF88FE08E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8107800" y="4070747"/>
                  <a:ext cx="286200" cy="75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3E90A556-5E35-43CD-BCD8-01B47CE23C4B}"/>
                    </a:ext>
                  </a:extLst>
                </p14:cNvPr>
                <p14:cNvContentPartPr/>
                <p14:nvPr/>
              </p14:nvContentPartPr>
              <p14:xfrm>
                <a:off x="8373480" y="4341107"/>
                <a:ext cx="366120" cy="2966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3E90A556-5E35-43CD-BCD8-01B47CE23C4B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8369160" y="4336787"/>
                  <a:ext cx="3747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C7A398DA-9CA6-4447-92B7-FC38444CBE61}"/>
                    </a:ext>
                  </a:extLst>
                </p14:cNvPr>
                <p14:cNvContentPartPr/>
                <p14:nvPr/>
              </p14:nvContentPartPr>
              <p14:xfrm>
                <a:off x="8765520" y="4728827"/>
                <a:ext cx="122040" cy="20088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C7A398DA-9CA6-4447-92B7-FC38444CBE61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8761200" y="4724507"/>
                  <a:ext cx="1306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36563A2C-69A9-4339-94D1-F15DFAA6C8A5}"/>
                    </a:ext>
                  </a:extLst>
                </p14:cNvPr>
                <p14:cNvContentPartPr/>
                <p14:nvPr/>
              </p14:nvContentPartPr>
              <p14:xfrm>
                <a:off x="9124800" y="4044827"/>
                <a:ext cx="3600" cy="579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36563A2C-69A9-4339-94D1-F15DFAA6C8A5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120480" y="4040507"/>
                  <a:ext cx="1224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51C308DF-BF31-4C53-B8AA-8B4456745A51}"/>
                    </a:ext>
                  </a:extLst>
                </p14:cNvPr>
                <p14:cNvContentPartPr/>
                <p14:nvPr/>
              </p14:nvContentPartPr>
              <p14:xfrm>
                <a:off x="9128400" y="4472507"/>
                <a:ext cx="283320" cy="23112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51C308DF-BF31-4C53-B8AA-8B4456745A51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9124080" y="4468187"/>
                  <a:ext cx="2919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92D3B6F8-4B6E-493E-A86D-2FDAEB66D43E}"/>
                    </a:ext>
                  </a:extLst>
                </p14:cNvPr>
                <p14:cNvContentPartPr/>
                <p14:nvPr/>
              </p14:nvContentPartPr>
              <p14:xfrm>
                <a:off x="9106080" y="4061387"/>
                <a:ext cx="24480" cy="64080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92D3B6F8-4B6E-493E-A86D-2FDAEB66D43E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9101760" y="4057067"/>
                  <a:ext cx="33120" cy="64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8D219462-9005-446B-8A3D-6D7713774C71}"/>
                    </a:ext>
                  </a:extLst>
                </p14:cNvPr>
                <p14:cNvContentPartPr/>
                <p14:nvPr/>
              </p14:nvContentPartPr>
              <p14:xfrm>
                <a:off x="9637440" y="4081187"/>
                <a:ext cx="176040" cy="79020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8D219462-9005-446B-8A3D-6D7713774C71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9633120" y="4076867"/>
                  <a:ext cx="184680" cy="79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438588E5-6603-41B1-9EF7-8B20CF0B0EE2}"/>
                    </a:ext>
                  </a:extLst>
                </p14:cNvPr>
                <p14:cNvContentPartPr/>
                <p14:nvPr/>
              </p14:nvContentPartPr>
              <p14:xfrm>
                <a:off x="9943440" y="4579067"/>
                <a:ext cx="191880" cy="1764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438588E5-6603-41B1-9EF7-8B20CF0B0EE2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9939120" y="4574747"/>
                  <a:ext cx="2005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EAD7C3FA-7BD3-4B0E-9CE8-6436B9AF9F90}"/>
                    </a:ext>
                  </a:extLst>
                </p14:cNvPr>
                <p14:cNvContentPartPr/>
                <p14:nvPr/>
              </p14:nvContentPartPr>
              <p14:xfrm>
                <a:off x="10009680" y="4460627"/>
                <a:ext cx="29160" cy="26532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EAD7C3FA-7BD3-4B0E-9CE8-6436B9AF9F90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0005360" y="4456307"/>
                  <a:ext cx="3780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C9C9F635-B1F1-4F65-A5FD-E337477D67B6}"/>
                    </a:ext>
                  </a:extLst>
                </p14:cNvPr>
                <p14:cNvContentPartPr/>
                <p14:nvPr/>
              </p14:nvContentPartPr>
              <p14:xfrm>
                <a:off x="10360680" y="4169747"/>
                <a:ext cx="222840" cy="79776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C9C9F635-B1F1-4F65-A5FD-E337477D67B6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0356360" y="4165427"/>
                  <a:ext cx="231480" cy="80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A7487303-FB73-44DE-965A-426DBE81E64D}"/>
                    </a:ext>
                  </a:extLst>
                </p14:cNvPr>
                <p14:cNvContentPartPr/>
                <p14:nvPr/>
              </p14:nvContentPartPr>
              <p14:xfrm>
                <a:off x="10553640" y="4625867"/>
                <a:ext cx="155880" cy="216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A7487303-FB73-44DE-965A-426DBE81E64D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0549320" y="4621547"/>
                  <a:ext cx="1645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AC7A90A4-9A7F-4EF7-8743-DAEEC7AB1DA3}"/>
                    </a:ext>
                  </a:extLst>
                </p14:cNvPr>
                <p14:cNvContentPartPr/>
                <p14:nvPr/>
              </p14:nvContentPartPr>
              <p14:xfrm>
                <a:off x="10847760" y="4382147"/>
                <a:ext cx="308520" cy="41076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AC7A90A4-9A7F-4EF7-8743-DAEEC7AB1DA3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843440" y="4377827"/>
                  <a:ext cx="31716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B4AEA153-FCF2-45D8-B3FA-E460C04CB3BD}"/>
                    </a:ext>
                  </a:extLst>
                </p14:cNvPr>
                <p14:cNvContentPartPr/>
                <p14:nvPr/>
              </p14:nvContentPartPr>
              <p14:xfrm>
                <a:off x="11183640" y="4902347"/>
                <a:ext cx="88200" cy="20196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B4AEA153-FCF2-45D8-B3FA-E460C04CB3BD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1179320" y="4898027"/>
                  <a:ext cx="968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34F367AE-B6F2-4667-A6D9-7514B3325645}"/>
                    </a:ext>
                  </a:extLst>
                </p14:cNvPr>
                <p14:cNvContentPartPr/>
                <p14:nvPr/>
              </p14:nvContentPartPr>
              <p14:xfrm>
                <a:off x="11293440" y="4638827"/>
                <a:ext cx="213480" cy="273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34F367AE-B6F2-4667-A6D9-7514B3325645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11289120" y="4634507"/>
                  <a:ext cx="222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201ABE67-529D-4AE7-8D16-5BD7F5BE7A2B}"/>
                    </a:ext>
                  </a:extLst>
                </p14:cNvPr>
                <p14:cNvContentPartPr/>
                <p14:nvPr/>
              </p14:nvContentPartPr>
              <p14:xfrm>
                <a:off x="11592600" y="4338587"/>
                <a:ext cx="281880" cy="52848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201ABE67-529D-4AE7-8D16-5BD7F5BE7A2B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11588280" y="4334267"/>
                  <a:ext cx="29052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D510F346-666D-472D-B6E8-D0FC322D24EB}"/>
                    </a:ext>
                  </a:extLst>
                </p14:cNvPr>
                <p14:cNvContentPartPr/>
                <p14:nvPr/>
              </p14:nvContentPartPr>
              <p14:xfrm>
                <a:off x="11794560" y="4277027"/>
                <a:ext cx="193320" cy="8254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D510F346-666D-472D-B6E8-D0FC322D24EB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11790240" y="4272707"/>
                  <a:ext cx="201960" cy="83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207C5FD6-A446-4775-A176-7111138FC695}"/>
                    </a:ext>
                  </a:extLst>
                </p14:cNvPr>
                <p14:cNvContentPartPr/>
                <p14:nvPr/>
              </p14:nvContentPartPr>
              <p14:xfrm>
                <a:off x="11965560" y="4710467"/>
                <a:ext cx="131040" cy="1584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207C5FD6-A446-4775-A176-7111138FC695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1961240" y="4706147"/>
                  <a:ext cx="139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B45DD76D-3FA6-4B23-AB00-B82738B8FCE7}"/>
                    </a:ext>
                  </a:extLst>
                </p14:cNvPr>
                <p14:cNvContentPartPr/>
                <p14:nvPr/>
              </p14:nvContentPartPr>
              <p14:xfrm>
                <a:off x="11952240" y="4868507"/>
                <a:ext cx="144360" cy="118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B45DD76D-3FA6-4B23-AB00-B82738B8FCE7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1947920" y="4864187"/>
                  <a:ext cx="153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8B548206-9BE5-49E2-9A8C-71844FF1EA69}"/>
                    </a:ext>
                  </a:extLst>
                </p14:cNvPr>
                <p14:cNvContentPartPr/>
                <p14:nvPr/>
              </p14:nvContentPartPr>
              <p14:xfrm>
                <a:off x="-1200" y="5325707"/>
                <a:ext cx="152640" cy="1908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8B548206-9BE5-49E2-9A8C-71844FF1EA69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-5520" y="5321387"/>
                  <a:ext cx="161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F66D0F88-C3D2-490A-9323-24323441C643}"/>
                    </a:ext>
                  </a:extLst>
                </p14:cNvPr>
                <p14:cNvContentPartPr/>
                <p14:nvPr/>
              </p14:nvContentPartPr>
              <p14:xfrm>
                <a:off x="10320" y="5458187"/>
                <a:ext cx="194760" cy="4824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F66D0F88-C3D2-490A-9323-24323441C643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6000" y="5453867"/>
                  <a:ext cx="20340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5DE45BAB-3113-4557-A1C8-1BBD2FD62583}"/>
                    </a:ext>
                  </a:extLst>
                </p14:cNvPr>
                <p14:cNvContentPartPr/>
                <p14:nvPr/>
              </p14:nvContentPartPr>
              <p14:xfrm>
                <a:off x="422160" y="4868867"/>
                <a:ext cx="306720" cy="83628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5DE45BAB-3113-4557-A1C8-1BBD2FD62583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417840" y="4864547"/>
                  <a:ext cx="315360" cy="84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0CEC3936-D741-4D12-B736-2AC6B84BA80A}"/>
                    </a:ext>
                  </a:extLst>
                </p14:cNvPr>
                <p14:cNvContentPartPr/>
                <p14:nvPr/>
              </p14:nvContentPartPr>
              <p14:xfrm>
                <a:off x="767400" y="5168747"/>
                <a:ext cx="258840" cy="23688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0CEC3936-D741-4D12-B736-2AC6B84BA80A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763080" y="5164427"/>
                  <a:ext cx="2674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FFE178EA-D881-4F67-94DE-FC05AC1D847E}"/>
                    </a:ext>
                  </a:extLst>
                </p14:cNvPr>
                <p14:cNvContentPartPr/>
                <p14:nvPr/>
              </p14:nvContentPartPr>
              <p14:xfrm>
                <a:off x="1066920" y="5414627"/>
                <a:ext cx="84960" cy="36720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FFE178EA-D881-4F67-94DE-FC05AC1D847E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062600" y="5410307"/>
                  <a:ext cx="93600" cy="37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99F4C691-00BA-4486-A5C5-003E30370674}"/>
                    </a:ext>
                  </a:extLst>
                </p14:cNvPr>
                <p14:cNvContentPartPr/>
                <p14:nvPr/>
              </p14:nvContentPartPr>
              <p14:xfrm>
                <a:off x="1335120" y="5168747"/>
                <a:ext cx="272880" cy="22680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99F4C691-00BA-4486-A5C5-003E30370674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330800" y="5164427"/>
                  <a:ext cx="2815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5CEF5ECB-8DDB-4927-91E4-6E16EF46A186}"/>
                    </a:ext>
                  </a:extLst>
                </p14:cNvPr>
                <p14:cNvContentPartPr/>
                <p14:nvPr/>
              </p14:nvContentPartPr>
              <p14:xfrm>
                <a:off x="1584240" y="4898027"/>
                <a:ext cx="249480" cy="70596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5CEF5ECB-8DDB-4927-91E4-6E16EF46A186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579920" y="4893707"/>
                  <a:ext cx="258120" cy="71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2A0CC44D-45CD-4E65-9266-ABE7A71A0654}"/>
                    </a:ext>
                  </a:extLst>
                </p14:cNvPr>
                <p14:cNvContentPartPr/>
                <p14:nvPr/>
              </p14:nvContentPartPr>
              <p14:xfrm>
                <a:off x="2097600" y="5519027"/>
                <a:ext cx="19080" cy="3312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2A0CC44D-45CD-4E65-9266-ABE7A71A0654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2093280" y="5514707"/>
                  <a:ext cx="27720" cy="41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CE772462-1CAF-4543-957F-7AC8AADF9E4C}"/>
                  </a:ext>
                </a:extLst>
              </p14:cNvPr>
              <p14:cNvContentPartPr/>
              <p14:nvPr/>
            </p14:nvContentPartPr>
            <p14:xfrm>
              <a:off x="7218240" y="1079147"/>
              <a:ext cx="145440" cy="7668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CE772462-1CAF-4543-957F-7AC8AADF9E4C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7213920" y="1074827"/>
                <a:ext cx="15408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80E5C07B-500A-47EA-8DB4-7E8BFCDB1A77}"/>
                  </a:ext>
                </a:extLst>
              </p14:cNvPr>
              <p14:cNvContentPartPr/>
              <p14:nvPr/>
            </p14:nvContentPartPr>
            <p14:xfrm>
              <a:off x="5455680" y="3530747"/>
              <a:ext cx="61200" cy="5724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80E5C07B-500A-47EA-8DB4-7E8BFCDB1A77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5451360" y="3526427"/>
                <a:ext cx="69840" cy="6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10B2C95C-1C80-4A32-98AB-28121280F941}"/>
                  </a:ext>
                </a:extLst>
              </p14:cNvPr>
              <p14:cNvContentPartPr/>
              <p14:nvPr/>
            </p14:nvContentPartPr>
            <p14:xfrm>
              <a:off x="5508600" y="3780587"/>
              <a:ext cx="64440" cy="6264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10B2C95C-1C80-4A32-98AB-28121280F941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5504280" y="3776267"/>
                <a:ext cx="73080" cy="712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88665786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30A72799-F918-4441-BE86-03C72E26FDBD}"/>
                  </a:ext>
                </a:extLst>
              </p14:cNvPr>
              <p14:cNvContentPartPr/>
              <p14:nvPr/>
            </p14:nvContentPartPr>
            <p14:xfrm>
              <a:off x="122280" y="181076"/>
              <a:ext cx="289800" cy="26424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30A72799-F918-4441-BE86-03C72E26FDB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3280" y="172436"/>
                <a:ext cx="307440" cy="281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8" name="Gruppo 27">
            <a:extLst>
              <a:ext uri="{FF2B5EF4-FFF2-40B4-BE49-F238E27FC236}">
                <a16:creationId xmlns:a16="http://schemas.microsoft.com/office/drawing/2014/main" id="{D71DC18B-9525-4E0E-9C99-42DABD20584B}"/>
              </a:ext>
            </a:extLst>
          </p:cNvPr>
          <p:cNvGrpSpPr/>
          <p:nvPr/>
        </p:nvGrpSpPr>
        <p:grpSpPr>
          <a:xfrm>
            <a:off x="672360" y="43196"/>
            <a:ext cx="2135520" cy="735120"/>
            <a:chOff x="672360" y="43196"/>
            <a:chExt cx="2135520" cy="73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1BDCA3A-D99F-4975-8A39-568230C4B443}"/>
                    </a:ext>
                  </a:extLst>
                </p14:cNvPr>
                <p14:cNvContentPartPr/>
                <p14:nvPr/>
              </p14:nvContentPartPr>
              <p14:xfrm>
                <a:off x="672360" y="138956"/>
                <a:ext cx="314640" cy="2628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1BDCA3A-D99F-4975-8A39-568230C4B44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63360" y="130316"/>
                  <a:ext cx="3322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A26ED7D-F205-4C03-84E6-D6FADF69C0BA}"/>
                    </a:ext>
                  </a:extLst>
                </p14:cNvPr>
                <p14:cNvContentPartPr/>
                <p14:nvPr/>
              </p14:nvContentPartPr>
              <p14:xfrm>
                <a:off x="963600" y="212036"/>
                <a:ext cx="117000" cy="5662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A26ED7D-F205-4C03-84E6-D6FADF69C0B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54960" y="203036"/>
                  <a:ext cx="13464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10560979-E273-47FB-B6E7-18DDDF230F02}"/>
                    </a:ext>
                  </a:extLst>
                </p14:cNvPr>
                <p14:cNvContentPartPr/>
                <p14:nvPr/>
              </p14:nvContentPartPr>
              <p14:xfrm>
                <a:off x="1053240" y="245156"/>
                <a:ext cx="491400" cy="169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10560979-E273-47FB-B6E7-18DDDF230F0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44600" y="236156"/>
                  <a:ext cx="5090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A15AD3C-D2A4-41EB-8549-A7F439D3F3CC}"/>
                    </a:ext>
                  </a:extLst>
                </p14:cNvPr>
                <p14:cNvContentPartPr/>
                <p14:nvPr/>
              </p14:nvContentPartPr>
              <p14:xfrm>
                <a:off x="1638960" y="274316"/>
                <a:ext cx="99000" cy="950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A15AD3C-D2A4-41EB-8549-A7F439D3F3C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29960" y="265676"/>
                  <a:ext cx="11664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9973021C-04B8-43B9-A383-96E2E1E4348A}"/>
                    </a:ext>
                  </a:extLst>
                </p14:cNvPr>
                <p14:cNvContentPartPr/>
                <p14:nvPr/>
              </p14:nvContentPartPr>
              <p14:xfrm>
                <a:off x="1672800" y="113756"/>
                <a:ext cx="20880" cy="226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9973021C-04B8-43B9-A383-96E2E1E4348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64160" y="105116"/>
                  <a:ext cx="385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7F42E1C-F9DD-41C5-A1DB-1BDA66A95518}"/>
                    </a:ext>
                  </a:extLst>
                </p14:cNvPr>
                <p14:cNvContentPartPr/>
                <p14:nvPr/>
              </p14:nvContentPartPr>
              <p14:xfrm>
                <a:off x="1871160" y="273236"/>
                <a:ext cx="271080" cy="1663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7F42E1C-F9DD-41C5-A1DB-1BDA66A9551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62520" y="264236"/>
                  <a:ext cx="2887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171D9C5-67FC-45CE-81F4-E6B06E9284A8}"/>
                    </a:ext>
                  </a:extLst>
                </p14:cNvPr>
                <p14:cNvContentPartPr/>
                <p14:nvPr/>
              </p14:nvContentPartPr>
              <p14:xfrm>
                <a:off x="2225400" y="218516"/>
                <a:ext cx="255240" cy="2116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171D9C5-67FC-45CE-81F4-E6B06E9284A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16400" y="209516"/>
                  <a:ext cx="2728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51CB48A-2731-4110-BF9E-F98FF0196306}"/>
                    </a:ext>
                  </a:extLst>
                </p14:cNvPr>
                <p14:cNvContentPartPr/>
                <p14:nvPr/>
              </p14:nvContentPartPr>
              <p14:xfrm>
                <a:off x="2526000" y="43196"/>
                <a:ext cx="129600" cy="3988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51CB48A-2731-4110-BF9E-F98FF019630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517360" y="34556"/>
                  <a:ext cx="14724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315E3FE-2847-4EAA-B747-7624CE2F2ED2}"/>
                    </a:ext>
                  </a:extLst>
                </p14:cNvPr>
                <p14:cNvContentPartPr/>
                <p14:nvPr/>
              </p14:nvContentPartPr>
              <p14:xfrm>
                <a:off x="2766480" y="210956"/>
                <a:ext cx="41400" cy="2077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315E3FE-2847-4EAA-B747-7624CE2F2ED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757840" y="202316"/>
                  <a:ext cx="59040" cy="22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221C0BE4-F804-4386-A495-FECD252CCBDC}"/>
              </a:ext>
            </a:extLst>
          </p:cNvPr>
          <p:cNvGrpSpPr/>
          <p:nvPr/>
        </p:nvGrpSpPr>
        <p:grpSpPr>
          <a:xfrm>
            <a:off x="3384600" y="33476"/>
            <a:ext cx="491400" cy="423360"/>
            <a:chOff x="3384600" y="33476"/>
            <a:chExt cx="491400" cy="42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2D79D7A-2E40-41FB-9D90-5CF375917EA6}"/>
                    </a:ext>
                  </a:extLst>
                </p14:cNvPr>
                <p14:cNvContentPartPr/>
                <p14:nvPr/>
              </p14:nvContentPartPr>
              <p14:xfrm>
                <a:off x="3427080" y="287276"/>
                <a:ext cx="39240" cy="1486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2D79D7A-2E40-41FB-9D90-5CF375917EA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18080" y="278276"/>
                  <a:ext cx="56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A7D5A07-8977-4150-BF3C-CB5DB6F01559}"/>
                    </a:ext>
                  </a:extLst>
                </p14:cNvPr>
                <p14:cNvContentPartPr/>
                <p14:nvPr/>
              </p14:nvContentPartPr>
              <p14:xfrm>
                <a:off x="3384600" y="190076"/>
                <a:ext cx="25920" cy="158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A7D5A07-8977-4150-BF3C-CB5DB6F0155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75960" y="181076"/>
                  <a:ext cx="435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A22095A-C661-400C-A959-8A9BDE998C49}"/>
                    </a:ext>
                  </a:extLst>
                </p14:cNvPr>
                <p14:cNvContentPartPr/>
                <p14:nvPr/>
              </p14:nvContentPartPr>
              <p14:xfrm>
                <a:off x="3636960" y="33476"/>
                <a:ext cx="239040" cy="4233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A22095A-C661-400C-A959-8A9BDE998C4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627960" y="24836"/>
                  <a:ext cx="256680" cy="44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94F5048A-BCFA-4C81-9642-2F0D33356FE1}"/>
              </a:ext>
            </a:extLst>
          </p:cNvPr>
          <p:cNvGrpSpPr/>
          <p:nvPr/>
        </p:nvGrpSpPr>
        <p:grpSpPr>
          <a:xfrm>
            <a:off x="4266600" y="95036"/>
            <a:ext cx="1182240" cy="357120"/>
            <a:chOff x="4266600" y="95036"/>
            <a:chExt cx="1182240" cy="35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914A8BFB-F4D9-464B-B717-5BDDC1C2C7ED}"/>
                    </a:ext>
                  </a:extLst>
                </p14:cNvPr>
                <p14:cNvContentPartPr/>
                <p14:nvPr/>
              </p14:nvContentPartPr>
              <p14:xfrm>
                <a:off x="4266600" y="95036"/>
                <a:ext cx="562320" cy="3441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914A8BFB-F4D9-464B-B717-5BDDC1C2C7E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257600" y="86036"/>
                  <a:ext cx="57996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A0F64D9-B131-4CF4-94F4-656748654A7A}"/>
                    </a:ext>
                  </a:extLst>
                </p14:cNvPr>
                <p14:cNvContentPartPr/>
                <p14:nvPr/>
              </p14:nvContentPartPr>
              <p14:xfrm>
                <a:off x="4922880" y="194396"/>
                <a:ext cx="173880" cy="2577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A0F64D9-B131-4CF4-94F4-656748654A7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914240" y="185756"/>
                  <a:ext cx="1915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E7999609-6CE4-4368-8F77-CEA8328EFBAF}"/>
                    </a:ext>
                  </a:extLst>
                </p14:cNvPr>
                <p14:cNvContentPartPr/>
                <p14:nvPr/>
              </p14:nvContentPartPr>
              <p14:xfrm>
                <a:off x="5170560" y="201596"/>
                <a:ext cx="278280" cy="2062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E7999609-6CE4-4368-8F77-CEA8328EFBAF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161920" y="192956"/>
                  <a:ext cx="295920" cy="22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8A22B6DA-99E9-4D35-9F8A-9AA9A64D40CF}"/>
              </a:ext>
            </a:extLst>
          </p:cNvPr>
          <p:cNvGrpSpPr/>
          <p:nvPr/>
        </p:nvGrpSpPr>
        <p:grpSpPr>
          <a:xfrm>
            <a:off x="5771760" y="61196"/>
            <a:ext cx="2536920" cy="679680"/>
            <a:chOff x="5771760" y="61196"/>
            <a:chExt cx="2536920" cy="67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04630DE3-27D5-48B0-B9B7-0C3A7E582195}"/>
                    </a:ext>
                  </a:extLst>
                </p14:cNvPr>
                <p14:cNvContentPartPr/>
                <p14:nvPr/>
              </p14:nvContentPartPr>
              <p14:xfrm>
                <a:off x="5869680" y="235436"/>
                <a:ext cx="72720" cy="5054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04630DE3-27D5-48B0-B9B7-0C3A7E58219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861040" y="226436"/>
                  <a:ext cx="9036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925178FC-8BE5-497A-81F6-9A80A533C66C}"/>
                    </a:ext>
                  </a:extLst>
                </p14:cNvPr>
                <p14:cNvContentPartPr/>
                <p14:nvPr/>
              </p14:nvContentPartPr>
              <p14:xfrm>
                <a:off x="5771760" y="207356"/>
                <a:ext cx="353520" cy="1674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925178FC-8BE5-497A-81F6-9A80A533C66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763120" y="198356"/>
                  <a:ext cx="3711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DAA3742-8A93-416C-896B-F9CEB59B9B59}"/>
                    </a:ext>
                  </a:extLst>
                </p14:cNvPr>
                <p14:cNvContentPartPr/>
                <p14:nvPr/>
              </p14:nvContentPartPr>
              <p14:xfrm>
                <a:off x="6137160" y="181076"/>
                <a:ext cx="174960" cy="2696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DAA3742-8A93-416C-896B-F9CEB59B9B5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128520" y="172436"/>
                  <a:ext cx="1926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D083687-D066-4DE5-B27C-80125604F278}"/>
                    </a:ext>
                  </a:extLst>
                </p14:cNvPr>
                <p14:cNvContentPartPr/>
                <p14:nvPr/>
              </p14:nvContentPartPr>
              <p14:xfrm>
                <a:off x="6354240" y="230756"/>
                <a:ext cx="273600" cy="1796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D083687-D066-4DE5-B27C-80125604F27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345600" y="221756"/>
                  <a:ext cx="29124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DB4BD2E-0C3E-4A91-87AA-0255BD0148B3}"/>
                    </a:ext>
                  </a:extLst>
                </p14:cNvPr>
                <p14:cNvContentPartPr/>
                <p14:nvPr/>
              </p14:nvContentPartPr>
              <p14:xfrm>
                <a:off x="6795600" y="209876"/>
                <a:ext cx="291960" cy="1976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DB4BD2E-0C3E-4A91-87AA-0255BD0148B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86600" y="200876"/>
                  <a:ext cx="3096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227B2E7-60C0-4F0E-8DE9-0159B8246056}"/>
                    </a:ext>
                  </a:extLst>
                </p14:cNvPr>
                <p14:cNvContentPartPr/>
                <p14:nvPr/>
              </p14:nvContentPartPr>
              <p14:xfrm>
                <a:off x="7034640" y="61196"/>
                <a:ext cx="131400" cy="3355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227B2E7-60C0-4F0E-8DE9-0159B824605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025640" y="52556"/>
                  <a:ext cx="14904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EEDB48B2-A4D7-4BF1-AAB2-1AF461D061C6}"/>
                    </a:ext>
                  </a:extLst>
                </p14:cNvPr>
                <p14:cNvContentPartPr/>
                <p14:nvPr/>
              </p14:nvContentPartPr>
              <p14:xfrm>
                <a:off x="7199160" y="260276"/>
                <a:ext cx="256320" cy="1512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EEDB48B2-A4D7-4BF1-AAB2-1AF461D061C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190520" y="251276"/>
                  <a:ext cx="2739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3586F745-64F4-4F78-9C52-843A98D785E6}"/>
                    </a:ext>
                  </a:extLst>
                </p14:cNvPr>
                <p14:cNvContentPartPr/>
                <p14:nvPr/>
              </p14:nvContentPartPr>
              <p14:xfrm>
                <a:off x="7589040" y="85676"/>
                <a:ext cx="115200" cy="3506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3586F745-64F4-4F78-9C52-843A98D785E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580400" y="76676"/>
                  <a:ext cx="132840" cy="36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F166605B-286E-4C6D-ADA2-D10015F2C251}"/>
                    </a:ext>
                  </a:extLst>
                </p14:cNvPr>
                <p14:cNvContentPartPr/>
                <p14:nvPr/>
              </p14:nvContentPartPr>
              <p14:xfrm>
                <a:off x="7439640" y="232196"/>
                <a:ext cx="308880" cy="216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F166605B-286E-4C6D-ADA2-D10015F2C25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430640" y="223196"/>
                  <a:ext cx="3265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FABDAD95-E08F-45B7-B5BE-DDB2F96CF3B6}"/>
                    </a:ext>
                  </a:extLst>
                </p14:cNvPr>
                <p14:cNvContentPartPr/>
                <p14:nvPr/>
              </p14:nvContentPartPr>
              <p14:xfrm>
                <a:off x="7823400" y="99716"/>
                <a:ext cx="190440" cy="3459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FABDAD95-E08F-45B7-B5BE-DDB2F96CF3B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814760" y="90716"/>
                  <a:ext cx="20808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E9068C5-B775-4FCA-8926-F206749EAFAF}"/>
                    </a:ext>
                  </a:extLst>
                </p14:cNvPr>
                <p14:cNvContentPartPr/>
                <p14:nvPr/>
              </p14:nvContentPartPr>
              <p14:xfrm>
                <a:off x="7769760" y="226436"/>
                <a:ext cx="123840" cy="190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E9068C5-B775-4FCA-8926-F206749EAFA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761120" y="217436"/>
                  <a:ext cx="14148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B0025A28-B15A-40B7-8320-A557962DDD05}"/>
                    </a:ext>
                  </a:extLst>
                </p14:cNvPr>
                <p14:cNvContentPartPr/>
                <p14:nvPr/>
              </p14:nvContentPartPr>
              <p14:xfrm>
                <a:off x="8018880" y="277916"/>
                <a:ext cx="289800" cy="1843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B0025A28-B15A-40B7-8320-A557962DDD0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009880" y="268916"/>
                  <a:ext cx="307440" cy="20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89C8EC40-2597-4458-932B-D0E4F516197D}"/>
              </a:ext>
            </a:extLst>
          </p:cNvPr>
          <p:cNvGrpSpPr/>
          <p:nvPr/>
        </p:nvGrpSpPr>
        <p:grpSpPr>
          <a:xfrm>
            <a:off x="8637720" y="90716"/>
            <a:ext cx="3277800" cy="785160"/>
            <a:chOff x="8637720" y="90716"/>
            <a:chExt cx="3277800" cy="78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1D4AFDB-A470-406B-85B5-ACC0C921A51D}"/>
                    </a:ext>
                  </a:extLst>
                </p14:cNvPr>
                <p14:cNvContentPartPr/>
                <p14:nvPr/>
              </p14:nvContentPartPr>
              <p14:xfrm>
                <a:off x="8637720" y="222836"/>
                <a:ext cx="249840" cy="1879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1D4AFDB-A470-406B-85B5-ACC0C921A51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629080" y="213836"/>
                  <a:ext cx="2674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D3CF7DB-92BC-47E1-9F9E-424AEEAA1EBC}"/>
                    </a:ext>
                  </a:extLst>
                </p14:cNvPr>
                <p14:cNvContentPartPr/>
                <p14:nvPr/>
              </p14:nvContentPartPr>
              <p14:xfrm>
                <a:off x="8900520" y="257396"/>
                <a:ext cx="327600" cy="1818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D3CF7DB-92BC-47E1-9F9E-424AEEAA1EB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891880" y="248396"/>
                  <a:ext cx="3452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F2DD898E-7BCA-4ACB-B65F-9846D02D8FDF}"/>
                    </a:ext>
                  </a:extLst>
                </p14:cNvPr>
                <p14:cNvContentPartPr/>
                <p14:nvPr/>
              </p14:nvContentPartPr>
              <p14:xfrm>
                <a:off x="9317400" y="265676"/>
                <a:ext cx="272880" cy="1800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F2DD898E-7BCA-4ACB-B65F-9846D02D8FD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308400" y="257036"/>
                  <a:ext cx="2905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14560CCE-CE40-4DDA-816B-F0FC41809DCD}"/>
                    </a:ext>
                  </a:extLst>
                </p14:cNvPr>
                <p14:cNvContentPartPr/>
                <p14:nvPr/>
              </p14:nvContentPartPr>
              <p14:xfrm>
                <a:off x="9678120" y="277556"/>
                <a:ext cx="207000" cy="177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14560CCE-CE40-4DDA-816B-F0FC41809DC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669480" y="268916"/>
                  <a:ext cx="2246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4934FC82-E45B-4B6D-99F3-7105F532446C}"/>
                    </a:ext>
                  </a:extLst>
                </p14:cNvPr>
                <p14:cNvContentPartPr/>
                <p14:nvPr/>
              </p14:nvContentPartPr>
              <p14:xfrm>
                <a:off x="10025160" y="174596"/>
                <a:ext cx="59760" cy="2570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4934FC82-E45B-4B6D-99F3-7105F532446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016160" y="165596"/>
                  <a:ext cx="774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571A8020-1232-4049-8798-2576E650521E}"/>
                    </a:ext>
                  </a:extLst>
                </p14:cNvPr>
                <p14:cNvContentPartPr/>
                <p14:nvPr/>
              </p14:nvContentPartPr>
              <p14:xfrm>
                <a:off x="10208040" y="254876"/>
                <a:ext cx="311760" cy="2343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571A8020-1232-4049-8798-2576E650521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99400" y="246236"/>
                  <a:ext cx="32940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78C80873-6874-45EE-BF90-0D6705F01BE2}"/>
                    </a:ext>
                  </a:extLst>
                </p14:cNvPr>
                <p14:cNvContentPartPr/>
                <p14:nvPr/>
              </p14:nvContentPartPr>
              <p14:xfrm>
                <a:off x="10550040" y="353876"/>
                <a:ext cx="65160" cy="5220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78C80873-6874-45EE-BF90-0D6705F01BE2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541040" y="344876"/>
                  <a:ext cx="8280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568B0A2F-6E32-4795-B03E-25AA5BA4FDF5}"/>
                    </a:ext>
                  </a:extLst>
                </p14:cNvPr>
                <p14:cNvContentPartPr/>
                <p14:nvPr/>
              </p14:nvContentPartPr>
              <p14:xfrm>
                <a:off x="10456800" y="290156"/>
                <a:ext cx="375840" cy="1612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568B0A2F-6E32-4795-B03E-25AA5BA4FDF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448160" y="281156"/>
                  <a:ext cx="3934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F17E0ED7-5CEE-49D0-9ACB-4BDC153175CB}"/>
                    </a:ext>
                  </a:extLst>
                </p14:cNvPr>
                <p14:cNvContentPartPr/>
                <p14:nvPr/>
              </p14:nvContentPartPr>
              <p14:xfrm>
                <a:off x="10858200" y="300596"/>
                <a:ext cx="245880" cy="1922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F17E0ED7-5CEE-49D0-9ACB-4BDC153175C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849560" y="291596"/>
                  <a:ext cx="2635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1376807-0A10-47D9-AFA2-E6DD5E4342D3}"/>
                    </a:ext>
                  </a:extLst>
                </p14:cNvPr>
                <p14:cNvContentPartPr/>
                <p14:nvPr/>
              </p14:nvContentPartPr>
              <p14:xfrm>
                <a:off x="11117040" y="292316"/>
                <a:ext cx="182160" cy="1731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1376807-0A10-47D9-AFA2-E6DD5E4342D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108400" y="283316"/>
                  <a:ext cx="1998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39BBC86D-E267-4905-8002-E88FC18ED25A}"/>
                    </a:ext>
                  </a:extLst>
                </p14:cNvPr>
                <p14:cNvContentPartPr/>
                <p14:nvPr/>
              </p14:nvContentPartPr>
              <p14:xfrm>
                <a:off x="11370120" y="238676"/>
                <a:ext cx="244080" cy="2282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39BBC86D-E267-4905-8002-E88FC18ED25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361120" y="230036"/>
                  <a:ext cx="2617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94D85AD-BCFB-42A4-8379-7590D5960809}"/>
                    </a:ext>
                  </a:extLst>
                </p14:cNvPr>
                <p14:cNvContentPartPr/>
                <p14:nvPr/>
              </p14:nvContentPartPr>
              <p14:xfrm>
                <a:off x="11590440" y="90716"/>
                <a:ext cx="52200" cy="3787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94D85AD-BCFB-42A4-8379-7590D596080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581440" y="81716"/>
                  <a:ext cx="6984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8EA08959-1D64-46CF-99E9-DBA0DF781327}"/>
                    </a:ext>
                  </a:extLst>
                </p14:cNvPr>
                <p14:cNvContentPartPr/>
                <p14:nvPr/>
              </p14:nvContentPartPr>
              <p14:xfrm>
                <a:off x="11718600" y="322916"/>
                <a:ext cx="196920" cy="2343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8EA08959-1D64-46CF-99E9-DBA0DF78132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709600" y="314276"/>
                  <a:ext cx="214560" cy="252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1E4A5C8A-FA4C-44EB-A4E7-467D518F0775}"/>
              </a:ext>
            </a:extLst>
          </p:cNvPr>
          <p:cNvGrpSpPr/>
          <p:nvPr/>
        </p:nvGrpSpPr>
        <p:grpSpPr>
          <a:xfrm>
            <a:off x="129120" y="689756"/>
            <a:ext cx="1339200" cy="537480"/>
            <a:chOff x="129120" y="689756"/>
            <a:chExt cx="133920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684980EA-CFFD-4BA0-8BE1-60C3C8C72630}"/>
                    </a:ext>
                  </a:extLst>
                </p14:cNvPr>
                <p14:cNvContentPartPr/>
                <p14:nvPr/>
              </p14:nvContentPartPr>
              <p14:xfrm>
                <a:off x="129120" y="984236"/>
                <a:ext cx="276480" cy="2430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684980EA-CFFD-4BA0-8BE1-60C3C8C7263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20120" y="975596"/>
                  <a:ext cx="2941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6E1C9E6-D844-4745-B7E4-2361F9271C00}"/>
                    </a:ext>
                  </a:extLst>
                </p14:cNvPr>
                <p14:cNvContentPartPr/>
                <p14:nvPr/>
              </p14:nvContentPartPr>
              <p14:xfrm>
                <a:off x="419280" y="1102676"/>
                <a:ext cx="136440" cy="114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6E1C9E6-D844-4745-B7E4-2361F9271C0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10280" y="1094036"/>
                  <a:ext cx="1540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4DF9116-B841-4C66-AD4C-9F7C4EA29016}"/>
                    </a:ext>
                  </a:extLst>
                </p14:cNvPr>
                <p14:cNvContentPartPr/>
                <p14:nvPr/>
              </p14:nvContentPartPr>
              <p14:xfrm>
                <a:off x="574080" y="689756"/>
                <a:ext cx="894240" cy="5299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4DF9116-B841-4C66-AD4C-9F7C4EA2901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65080" y="681116"/>
                  <a:ext cx="911880" cy="54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407E4455-0D9E-4572-9AA1-24696827F032}"/>
              </a:ext>
            </a:extLst>
          </p:cNvPr>
          <p:cNvGrpSpPr/>
          <p:nvPr/>
        </p:nvGrpSpPr>
        <p:grpSpPr>
          <a:xfrm>
            <a:off x="1797360" y="854276"/>
            <a:ext cx="3763440" cy="711000"/>
            <a:chOff x="1797360" y="854276"/>
            <a:chExt cx="3763440" cy="71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92B7C93E-4F15-42C8-8954-695A9E18AE7B}"/>
                    </a:ext>
                  </a:extLst>
                </p14:cNvPr>
                <p14:cNvContentPartPr/>
                <p14:nvPr/>
              </p14:nvContentPartPr>
              <p14:xfrm>
                <a:off x="1797360" y="929876"/>
                <a:ext cx="556920" cy="226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92B7C93E-4F15-42C8-8954-695A9E18AE7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788720" y="920876"/>
                  <a:ext cx="5745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F6ABD8BF-CCC5-444C-8DBA-0919AD0DDFD7}"/>
                    </a:ext>
                  </a:extLst>
                </p14:cNvPr>
                <p14:cNvContentPartPr/>
                <p14:nvPr/>
              </p14:nvContentPartPr>
              <p14:xfrm>
                <a:off x="2414400" y="975956"/>
                <a:ext cx="428400" cy="1796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F6ABD8BF-CCC5-444C-8DBA-0919AD0DDFD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405760" y="967316"/>
                  <a:ext cx="44604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4E0E4F9D-1A1F-4C83-AB87-CA9146F373B2}"/>
                    </a:ext>
                  </a:extLst>
                </p14:cNvPr>
                <p14:cNvContentPartPr/>
                <p14:nvPr/>
              </p14:nvContentPartPr>
              <p14:xfrm>
                <a:off x="2981400" y="985676"/>
                <a:ext cx="95400" cy="5796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4E0E4F9D-1A1F-4C83-AB87-CA9146F373B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972760" y="976676"/>
                  <a:ext cx="113040" cy="59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4118619-C601-4FDD-BE93-78BB208066FD}"/>
                    </a:ext>
                  </a:extLst>
                </p14:cNvPr>
                <p14:cNvContentPartPr/>
                <p14:nvPr/>
              </p14:nvContentPartPr>
              <p14:xfrm>
                <a:off x="2900400" y="1005476"/>
                <a:ext cx="308880" cy="2005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4118619-C601-4FDD-BE93-78BB208066F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891400" y="996476"/>
                  <a:ext cx="3265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7CB83FEF-9759-4FDA-96E9-01EF8CC0C785}"/>
                    </a:ext>
                  </a:extLst>
                </p14:cNvPr>
                <p14:cNvContentPartPr/>
                <p14:nvPr/>
              </p14:nvContentPartPr>
              <p14:xfrm>
                <a:off x="3245640" y="969116"/>
                <a:ext cx="294480" cy="2080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7CB83FEF-9759-4FDA-96E9-01EF8CC0C78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236640" y="960476"/>
                  <a:ext cx="3121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50DE45CB-5337-4329-B984-4F59E79B7F47}"/>
                    </a:ext>
                  </a:extLst>
                </p14:cNvPr>
                <p14:cNvContentPartPr/>
                <p14:nvPr/>
              </p14:nvContentPartPr>
              <p14:xfrm>
                <a:off x="3641640" y="923396"/>
                <a:ext cx="258480" cy="2372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50DE45CB-5337-4329-B984-4F59E79B7F4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633000" y="914396"/>
                  <a:ext cx="2761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E6076087-A4C3-47F7-A571-3873D9F2CE85}"/>
                    </a:ext>
                  </a:extLst>
                </p14:cNvPr>
                <p14:cNvContentPartPr/>
                <p14:nvPr/>
              </p14:nvContentPartPr>
              <p14:xfrm>
                <a:off x="3975360" y="854276"/>
                <a:ext cx="68040" cy="2379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E6076087-A4C3-47F7-A571-3873D9F2CE8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66720" y="845636"/>
                  <a:ext cx="8568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18CFC26-6A75-4659-B26B-4E7D4021143C}"/>
                    </a:ext>
                  </a:extLst>
                </p14:cNvPr>
                <p14:cNvContentPartPr/>
                <p14:nvPr/>
              </p14:nvContentPartPr>
              <p14:xfrm>
                <a:off x="4180200" y="895316"/>
                <a:ext cx="209160" cy="2613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18CFC26-6A75-4659-B26B-4E7D4021143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171560" y="886316"/>
                  <a:ext cx="22680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9810E256-0A5E-4312-8E57-69A33A38139B}"/>
                    </a:ext>
                  </a:extLst>
                </p14:cNvPr>
                <p14:cNvContentPartPr/>
                <p14:nvPr/>
              </p14:nvContentPartPr>
              <p14:xfrm>
                <a:off x="4207920" y="1039316"/>
                <a:ext cx="157680" cy="144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9810E256-0A5E-4312-8E57-69A33A38139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198920" y="1030676"/>
                  <a:ext cx="1753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5FCA4713-9E78-452E-AFA0-FBE8EFF80AEA}"/>
                    </a:ext>
                  </a:extLst>
                </p14:cNvPr>
                <p14:cNvContentPartPr/>
                <p14:nvPr/>
              </p14:nvContentPartPr>
              <p14:xfrm>
                <a:off x="4490160" y="882356"/>
                <a:ext cx="57960" cy="2577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5FCA4713-9E78-452E-AFA0-FBE8EFF80AE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481160" y="873716"/>
                  <a:ext cx="7560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B93FEF7F-A742-4D27-ACEA-55AB61BFFE9F}"/>
                    </a:ext>
                  </a:extLst>
                </p14:cNvPr>
                <p14:cNvContentPartPr/>
                <p14:nvPr/>
              </p14:nvContentPartPr>
              <p14:xfrm>
                <a:off x="4687440" y="942116"/>
                <a:ext cx="279000" cy="1954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B93FEF7F-A742-4D27-ACEA-55AB61BFFE9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678800" y="933116"/>
                  <a:ext cx="2966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4A261199-C4B3-43A4-8D4E-43B165BF7159}"/>
                    </a:ext>
                  </a:extLst>
                </p14:cNvPr>
                <p14:cNvContentPartPr/>
                <p14:nvPr/>
              </p14:nvContentPartPr>
              <p14:xfrm>
                <a:off x="5073000" y="951116"/>
                <a:ext cx="216720" cy="1900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4A261199-C4B3-43A4-8D4E-43B165BF715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064360" y="942116"/>
                  <a:ext cx="2343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1C694844-3310-4EFE-8AA0-744275D86484}"/>
                    </a:ext>
                  </a:extLst>
                </p14:cNvPr>
                <p14:cNvContentPartPr/>
                <p14:nvPr/>
              </p14:nvContentPartPr>
              <p14:xfrm>
                <a:off x="5367120" y="935636"/>
                <a:ext cx="193680" cy="2113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1C694844-3310-4EFE-8AA0-744275D8648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358480" y="926996"/>
                  <a:ext cx="211320" cy="22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B146634A-1816-4A0B-959E-DC3A22EFF568}"/>
              </a:ext>
            </a:extLst>
          </p:cNvPr>
          <p:cNvGrpSpPr/>
          <p:nvPr/>
        </p:nvGrpSpPr>
        <p:grpSpPr>
          <a:xfrm>
            <a:off x="5997120" y="631796"/>
            <a:ext cx="1316160" cy="502560"/>
            <a:chOff x="5997120" y="631796"/>
            <a:chExt cx="1316160" cy="50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421DD953-9925-4DD5-AA3C-9E8A7A34F767}"/>
                    </a:ext>
                  </a:extLst>
                </p14:cNvPr>
                <p14:cNvContentPartPr/>
                <p14:nvPr/>
              </p14:nvContentPartPr>
              <p14:xfrm>
                <a:off x="5997120" y="908276"/>
                <a:ext cx="268200" cy="1904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421DD953-9925-4DD5-AA3C-9E8A7A34F76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988480" y="899636"/>
                  <a:ext cx="2858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776F07F2-D5F2-4C48-9D8A-4FB8D3213AA5}"/>
                    </a:ext>
                  </a:extLst>
                </p14:cNvPr>
                <p14:cNvContentPartPr/>
                <p14:nvPr/>
              </p14:nvContentPartPr>
              <p14:xfrm>
                <a:off x="6192240" y="631796"/>
                <a:ext cx="106560" cy="4842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776F07F2-D5F2-4C48-9D8A-4FB8D3213AA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183240" y="623156"/>
                  <a:ext cx="124200" cy="5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82AF9AA5-580E-4A62-AA85-FB353A384ED8}"/>
                    </a:ext>
                  </a:extLst>
                </p14:cNvPr>
                <p14:cNvContentPartPr/>
                <p14:nvPr/>
              </p14:nvContentPartPr>
              <p14:xfrm>
                <a:off x="6373320" y="928076"/>
                <a:ext cx="198360" cy="2062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82AF9AA5-580E-4A62-AA85-FB353A384ED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364320" y="919076"/>
                  <a:ext cx="216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F3D6509F-892A-4441-9490-FEE01843FA4F}"/>
                    </a:ext>
                  </a:extLst>
                </p14:cNvPr>
                <p14:cNvContentPartPr/>
                <p14:nvPr/>
              </p14:nvContentPartPr>
              <p14:xfrm>
                <a:off x="6594720" y="655916"/>
                <a:ext cx="718560" cy="4345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F3D6509F-892A-4441-9490-FEE01843FA4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586080" y="647276"/>
                  <a:ext cx="736200" cy="45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9" name="Gruppo 98">
            <a:extLst>
              <a:ext uri="{FF2B5EF4-FFF2-40B4-BE49-F238E27FC236}">
                <a16:creationId xmlns:a16="http://schemas.microsoft.com/office/drawing/2014/main" id="{5DED82A2-06DD-4BBE-A212-2606560A162B}"/>
              </a:ext>
            </a:extLst>
          </p:cNvPr>
          <p:cNvGrpSpPr/>
          <p:nvPr/>
        </p:nvGrpSpPr>
        <p:grpSpPr>
          <a:xfrm>
            <a:off x="7631160" y="613436"/>
            <a:ext cx="2582640" cy="551880"/>
            <a:chOff x="7631160" y="613436"/>
            <a:chExt cx="2582640" cy="55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4765A662-60ED-4A1E-9704-C1E5039AAD74}"/>
                    </a:ext>
                  </a:extLst>
                </p14:cNvPr>
                <p14:cNvContentPartPr/>
                <p14:nvPr/>
              </p14:nvContentPartPr>
              <p14:xfrm>
                <a:off x="7631160" y="874796"/>
                <a:ext cx="703440" cy="2343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4765A662-60ED-4A1E-9704-C1E5039AAD7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622520" y="865796"/>
                  <a:ext cx="7210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E8973C8-33F1-4B63-BFA0-65308B7CC3CA}"/>
                    </a:ext>
                  </a:extLst>
                </p14:cNvPr>
                <p14:cNvContentPartPr/>
                <p14:nvPr/>
              </p14:nvContentPartPr>
              <p14:xfrm>
                <a:off x="8438640" y="613436"/>
                <a:ext cx="113760" cy="5011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E8973C8-33F1-4B63-BFA0-65308B7CC3C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429640" y="604436"/>
                  <a:ext cx="13140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221A73F8-179F-4A54-9AFB-22DD1F628C8D}"/>
                    </a:ext>
                  </a:extLst>
                </p14:cNvPr>
                <p14:cNvContentPartPr/>
                <p14:nvPr/>
              </p14:nvContentPartPr>
              <p14:xfrm>
                <a:off x="8360520" y="802436"/>
                <a:ext cx="142920" cy="183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221A73F8-179F-4A54-9AFB-22DD1F628C8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351880" y="793796"/>
                  <a:ext cx="160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2588A88-1EC6-47AE-9120-81816C37BE5E}"/>
                    </a:ext>
                  </a:extLst>
                </p14:cNvPr>
                <p14:cNvContentPartPr/>
                <p14:nvPr/>
              </p14:nvContentPartPr>
              <p14:xfrm>
                <a:off x="8631960" y="940676"/>
                <a:ext cx="320400" cy="1962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2588A88-1EC6-47AE-9120-81816C37BE5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622960" y="931676"/>
                  <a:ext cx="33804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B6C50AB-25B1-476D-9A94-2A4CD04B0972}"/>
                    </a:ext>
                  </a:extLst>
                </p14:cNvPr>
                <p14:cNvContentPartPr/>
                <p14:nvPr/>
              </p14:nvContentPartPr>
              <p14:xfrm>
                <a:off x="9138120" y="888116"/>
                <a:ext cx="208080" cy="2646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B6C50AB-25B1-476D-9A94-2A4CD04B097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129480" y="879476"/>
                  <a:ext cx="22572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DC5B60A5-0356-42C8-96F4-E1E5EE427671}"/>
                    </a:ext>
                  </a:extLst>
                </p14:cNvPr>
                <p14:cNvContentPartPr/>
                <p14:nvPr/>
              </p14:nvContentPartPr>
              <p14:xfrm>
                <a:off x="9151440" y="1036796"/>
                <a:ext cx="194760" cy="169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DC5B60A5-0356-42C8-96F4-E1E5EE42767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142800" y="1027796"/>
                  <a:ext cx="2124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99CA51B-DE74-49FC-A3F5-B53BECE6FD33}"/>
                    </a:ext>
                  </a:extLst>
                </p14:cNvPr>
                <p14:cNvContentPartPr/>
                <p14:nvPr/>
              </p14:nvContentPartPr>
              <p14:xfrm>
                <a:off x="9405600" y="899636"/>
                <a:ext cx="37440" cy="2430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99CA51B-DE74-49FC-A3F5-B53BECE6FD3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396960" y="890996"/>
                  <a:ext cx="550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BE32526-F772-49D2-905A-2B6C7C41FD20}"/>
                    </a:ext>
                  </a:extLst>
                </p14:cNvPr>
                <p14:cNvContentPartPr/>
                <p14:nvPr/>
              </p14:nvContentPartPr>
              <p14:xfrm>
                <a:off x="9604680" y="967316"/>
                <a:ext cx="258120" cy="185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BE32526-F772-49D2-905A-2B6C7C41FD2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595680" y="958676"/>
                  <a:ext cx="2757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97ABAB2-DF14-4B70-B792-6D03AF365B50}"/>
                    </a:ext>
                  </a:extLst>
                </p14:cNvPr>
                <p14:cNvContentPartPr/>
                <p14:nvPr/>
              </p14:nvContentPartPr>
              <p14:xfrm>
                <a:off x="9929760" y="995756"/>
                <a:ext cx="137880" cy="1692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97ABAB2-DF14-4B70-B792-6D03AF365B5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921120" y="987116"/>
                  <a:ext cx="1555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B1EBC00-A497-4F9E-972A-3BF87DCFD99D}"/>
                    </a:ext>
                  </a:extLst>
                </p14:cNvPr>
                <p14:cNvContentPartPr/>
                <p14:nvPr/>
              </p14:nvContentPartPr>
              <p14:xfrm>
                <a:off x="10187520" y="1104116"/>
                <a:ext cx="5400" cy="612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B1EBC00-A497-4F9E-972A-3BF87DCFD99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178880" y="1095116"/>
                  <a:ext cx="2304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09C4033F-BA7C-403E-AFED-9F464D894941}"/>
                    </a:ext>
                  </a:extLst>
                </p14:cNvPr>
                <p14:cNvContentPartPr/>
                <p14:nvPr/>
              </p14:nvContentPartPr>
              <p14:xfrm>
                <a:off x="10192920" y="916556"/>
                <a:ext cx="20880" cy="75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09C4033F-BA7C-403E-AFED-9F464D89494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183920" y="907556"/>
                  <a:ext cx="3852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36C7A2C0-8C98-4033-B98C-33CB2BECD2C2}"/>
              </a:ext>
            </a:extLst>
          </p:cNvPr>
          <p:cNvGrpSpPr/>
          <p:nvPr/>
        </p:nvGrpSpPr>
        <p:grpSpPr>
          <a:xfrm>
            <a:off x="10504320" y="878756"/>
            <a:ext cx="1693800" cy="525240"/>
            <a:chOff x="10504320" y="878756"/>
            <a:chExt cx="1693800" cy="52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8CA48E5-A2F8-4C92-B005-5091B2A70A76}"/>
                    </a:ext>
                  </a:extLst>
                </p14:cNvPr>
                <p14:cNvContentPartPr/>
                <p14:nvPr/>
              </p14:nvContentPartPr>
              <p14:xfrm>
                <a:off x="10504320" y="974516"/>
                <a:ext cx="344160" cy="2008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8CA48E5-A2F8-4C92-B005-5091B2A70A7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495320" y="965876"/>
                  <a:ext cx="3618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BE091EA-0E8A-4875-929F-99464D0A27DB}"/>
                    </a:ext>
                  </a:extLst>
                </p14:cNvPr>
                <p14:cNvContentPartPr/>
                <p14:nvPr/>
              </p14:nvContentPartPr>
              <p14:xfrm>
                <a:off x="10831920" y="962276"/>
                <a:ext cx="205200" cy="2066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BE091EA-0E8A-4875-929F-99464D0A27D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823280" y="953636"/>
                  <a:ext cx="2228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0E3C8303-2973-442F-A790-78B75217AB2F}"/>
                    </a:ext>
                  </a:extLst>
                </p14:cNvPr>
                <p14:cNvContentPartPr/>
                <p14:nvPr/>
              </p14:nvContentPartPr>
              <p14:xfrm>
                <a:off x="11038200" y="975956"/>
                <a:ext cx="230400" cy="2210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0E3C8303-2973-442F-A790-78B75217AB2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029560" y="967316"/>
                  <a:ext cx="24804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E7C8046-D59F-4712-AE4E-C08C5CDC728C}"/>
                    </a:ext>
                  </a:extLst>
                </p14:cNvPr>
                <p14:cNvContentPartPr/>
                <p14:nvPr/>
              </p14:nvContentPartPr>
              <p14:xfrm>
                <a:off x="11312520" y="1017356"/>
                <a:ext cx="228600" cy="1911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E7C8046-D59F-4712-AE4E-C08C5CDC728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303880" y="1008716"/>
                  <a:ext cx="2462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68DB0A2-EBFE-4D29-A8BB-1DAB25C45BF1}"/>
                    </a:ext>
                  </a:extLst>
                </p14:cNvPr>
                <p14:cNvContentPartPr/>
                <p14:nvPr/>
              </p14:nvContentPartPr>
              <p14:xfrm>
                <a:off x="11570640" y="990716"/>
                <a:ext cx="177120" cy="1940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68DB0A2-EBFE-4D29-A8BB-1DAB25C45BF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561640" y="982076"/>
                  <a:ext cx="1947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7653544A-3BF1-4DCF-B13E-33FFF40E7713}"/>
                    </a:ext>
                  </a:extLst>
                </p14:cNvPr>
                <p14:cNvContentPartPr/>
                <p14:nvPr/>
              </p14:nvContentPartPr>
              <p14:xfrm>
                <a:off x="11865840" y="1054796"/>
                <a:ext cx="40680" cy="1047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7653544A-3BF1-4DCF-B13E-33FFF40E771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856840" y="1045796"/>
                  <a:ext cx="583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5CFCB91-8E47-488D-A570-E53CDDC44060}"/>
                    </a:ext>
                  </a:extLst>
                </p14:cNvPr>
                <p14:cNvContentPartPr/>
                <p14:nvPr/>
              </p14:nvContentPartPr>
              <p14:xfrm>
                <a:off x="11839920" y="878756"/>
                <a:ext cx="59760" cy="11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5CFCB91-8E47-488D-A570-E53CDDC4406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831280" y="869756"/>
                  <a:ext cx="77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60981EE-AC8F-4D65-863A-262CBAF07AA3}"/>
                    </a:ext>
                  </a:extLst>
                </p14:cNvPr>
                <p14:cNvContentPartPr/>
                <p14:nvPr/>
              </p14:nvContentPartPr>
              <p14:xfrm>
                <a:off x="11922720" y="997916"/>
                <a:ext cx="246960" cy="2116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60981EE-AC8F-4D65-863A-262CBAF07AA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913720" y="989276"/>
                  <a:ext cx="2646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B52C47E-2AEB-4FCD-8416-30C92A7C5D0D}"/>
                    </a:ext>
                  </a:extLst>
                </p14:cNvPr>
                <p14:cNvContentPartPr/>
                <p14:nvPr/>
              </p14:nvContentPartPr>
              <p14:xfrm>
                <a:off x="12099120" y="1288796"/>
                <a:ext cx="99000" cy="226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B52C47E-2AEB-4FCD-8416-30C92A7C5D0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2090480" y="1280156"/>
                  <a:ext cx="1166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022E111-9E7C-4C34-8344-D4B7ECA43BAB}"/>
                    </a:ext>
                  </a:extLst>
                </p14:cNvPr>
                <p14:cNvContentPartPr/>
                <p14:nvPr/>
              </p14:nvContentPartPr>
              <p14:xfrm>
                <a:off x="12055200" y="1384916"/>
                <a:ext cx="110520" cy="190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022E111-9E7C-4C34-8344-D4B7ECA43BA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2046200" y="1376276"/>
                  <a:ext cx="128160" cy="3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14B86449-C5D7-4771-B097-2A56A2E513DA}"/>
              </a:ext>
            </a:extLst>
          </p:cNvPr>
          <p:cNvGrpSpPr/>
          <p:nvPr/>
        </p:nvGrpSpPr>
        <p:grpSpPr>
          <a:xfrm>
            <a:off x="140640" y="1422356"/>
            <a:ext cx="552240" cy="510120"/>
            <a:chOff x="140640" y="1422356"/>
            <a:chExt cx="55224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8CF2BB6-0435-4004-9241-CEEECD89F6E9}"/>
                    </a:ext>
                  </a:extLst>
                </p14:cNvPr>
                <p14:cNvContentPartPr/>
                <p14:nvPr/>
              </p14:nvContentPartPr>
              <p14:xfrm>
                <a:off x="273840" y="1422356"/>
                <a:ext cx="168480" cy="5101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8CF2BB6-0435-4004-9241-CEEECD89F6E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65200" y="1413356"/>
                  <a:ext cx="186120" cy="52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6C7E13C5-10F3-4A0E-A31A-0AFEE22136DA}"/>
                    </a:ext>
                  </a:extLst>
                </p14:cNvPr>
                <p14:cNvContentPartPr/>
                <p14:nvPr/>
              </p14:nvContentPartPr>
              <p14:xfrm>
                <a:off x="140640" y="1674356"/>
                <a:ext cx="244080" cy="158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6C7E13C5-10F3-4A0E-A31A-0AFEE22136D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32000" y="1665356"/>
                  <a:ext cx="2617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5A5559BB-7E9C-4315-BE84-47CBD58CD0DC}"/>
                    </a:ext>
                  </a:extLst>
                </p14:cNvPr>
                <p14:cNvContentPartPr/>
                <p14:nvPr/>
              </p14:nvContentPartPr>
              <p14:xfrm>
                <a:off x="476520" y="1693436"/>
                <a:ext cx="216360" cy="2318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5A5559BB-7E9C-4315-BE84-47CBD58CD0D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67520" y="1684436"/>
                  <a:ext cx="234000" cy="24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3E1E5CD5-74F8-4104-B190-8F45D70DB636}"/>
                  </a:ext>
                </a:extLst>
              </p14:cNvPr>
              <p14:cNvContentPartPr/>
              <p14:nvPr/>
            </p14:nvContentPartPr>
            <p14:xfrm>
              <a:off x="983400" y="1882796"/>
              <a:ext cx="19080" cy="1188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3E1E5CD5-74F8-4104-B190-8F45D70DB636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974760" y="1874156"/>
                <a:ext cx="36720" cy="29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8" name="Gruppo 127">
            <a:extLst>
              <a:ext uri="{FF2B5EF4-FFF2-40B4-BE49-F238E27FC236}">
                <a16:creationId xmlns:a16="http://schemas.microsoft.com/office/drawing/2014/main" id="{4F5A9390-C54A-4EDD-9083-55E98A81E0D3}"/>
              </a:ext>
            </a:extLst>
          </p:cNvPr>
          <p:cNvGrpSpPr/>
          <p:nvPr/>
        </p:nvGrpSpPr>
        <p:grpSpPr>
          <a:xfrm>
            <a:off x="4395840" y="2228756"/>
            <a:ext cx="1110960" cy="712080"/>
            <a:chOff x="4395840" y="2228756"/>
            <a:chExt cx="1110960" cy="71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85242581-E21B-4A59-A1E1-E04354F74EF9}"/>
                    </a:ext>
                  </a:extLst>
                </p14:cNvPr>
                <p14:cNvContentPartPr/>
                <p14:nvPr/>
              </p14:nvContentPartPr>
              <p14:xfrm>
                <a:off x="4395840" y="2348996"/>
                <a:ext cx="291240" cy="2304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85242581-E21B-4A59-A1E1-E04354F74EF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387200" y="2339996"/>
                  <a:ext cx="3088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97D3F087-D10B-4CCE-B4FA-5C7D4D27B1B3}"/>
                    </a:ext>
                  </a:extLst>
                </p14:cNvPr>
                <p14:cNvContentPartPr/>
                <p14:nvPr/>
              </p14:nvContentPartPr>
              <p14:xfrm>
                <a:off x="4725600" y="2355116"/>
                <a:ext cx="236160" cy="177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97D3F087-D10B-4CCE-B4FA-5C7D4D27B1B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716960" y="2346476"/>
                  <a:ext cx="2538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44D9FC9-14EE-453D-8B72-1D7EA4B16765}"/>
                    </a:ext>
                  </a:extLst>
                </p14:cNvPr>
                <p14:cNvContentPartPr/>
                <p14:nvPr/>
              </p14:nvContentPartPr>
              <p14:xfrm>
                <a:off x="4779600" y="2454476"/>
                <a:ext cx="288720" cy="4863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44D9FC9-14EE-453D-8B72-1D7EA4B1676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770600" y="2445836"/>
                  <a:ext cx="30636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EBD6B619-DC4B-493F-A2DF-3166E32F381B}"/>
                    </a:ext>
                  </a:extLst>
                </p14:cNvPr>
                <p14:cNvContentPartPr/>
                <p14:nvPr/>
              </p14:nvContentPartPr>
              <p14:xfrm>
                <a:off x="5135280" y="2408036"/>
                <a:ext cx="212040" cy="1580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EBD6B619-DC4B-493F-A2DF-3166E32F381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126280" y="2399396"/>
                  <a:ext cx="2296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9C55ED14-D4CB-48D7-A4F9-839B93BEA1A0}"/>
                    </a:ext>
                  </a:extLst>
                </p14:cNvPr>
                <p14:cNvContentPartPr/>
                <p14:nvPr/>
              </p14:nvContentPartPr>
              <p14:xfrm>
                <a:off x="5450640" y="2414876"/>
                <a:ext cx="48960" cy="1245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9C55ED14-D4CB-48D7-A4F9-839B93BEA1A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441640" y="2405876"/>
                  <a:ext cx="666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E32A5A16-5BC6-479C-889E-6DC599847D81}"/>
                    </a:ext>
                  </a:extLst>
                </p14:cNvPr>
                <p14:cNvContentPartPr/>
                <p14:nvPr/>
              </p14:nvContentPartPr>
              <p14:xfrm>
                <a:off x="5487720" y="2228756"/>
                <a:ext cx="19080" cy="133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E32A5A16-5BC6-479C-889E-6DC599847D8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478720" y="2219756"/>
                  <a:ext cx="3672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6739B1DC-F550-4A16-8DA7-D572437A6556}"/>
              </a:ext>
            </a:extLst>
          </p:cNvPr>
          <p:cNvGrpSpPr/>
          <p:nvPr/>
        </p:nvGrpSpPr>
        <p:grpSpPr>
          <a:xfrm>
            <a:off x="5902440" y="2373476"/>
            <a:ext cx="1892880" cy="213480"/>
            <a:chOff x="5902440" y="2373476"/>
            <a:chExt cx="1892880" cy="21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91F3961A-215A-4D1B-90E0-CD564006550C}"/>
                    </a:ext>
                  </a:extLst>
                </p14:cNvPr>
                <p14:cNvContentPartPr/>
                <p14:nvPr/>
              </p14:nvContentPartPr>
              <p14:xfrm>
                <a:off x="5902440" y="2373476"/>
                <a:ext cx="232200" cy="1854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91F3961A-215A-4D1B-90E0-CD564006550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893440" y="2364476"/>
                  <a:ext cx="2498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858CAA8E-B331-4E9F-915C-FDCE6C0114C6}"/>
                    </a:ext>
                  </a:extLst>
                </p14:cNvPr>
                <p14:cNvContentPartPr/>
                <p14:nvPr/>
              </p14:nvContentPartPr>
              <p14:xfrm>
                <a:off x="6169920" y="2376716"/>
                <a:ext cx="367560" cy="1555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858CAA8E-B331-4E9F-915C-FDCE6C0114C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160920" y="2368076"/>
                  <a:ext cx="3852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CDCAAA9F-98E8-405E-B039-6D6DFCC3D939}"/>
                    </a:ext>
                  </a:extLst>
                </p14:cNvPr>
                <p14:cNvContentPartPr/>
                <p14:nvPr/>
              </p14:nvContentPartPr>
              <p14:xfrm>
                <a:off x="6612000" y="2387156"/>
                <a:ext cx="350640" cy="1731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CDCAAA9F-98E8-405E-B039-6D6DFCC3D93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603360" y="2378516"/>
                  <a:ext cx="3682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D0CCAF1-EECD-4FCF-B7F6-AB7C701B0903}"/>
                    </a:ext>
                  </a:extLst>
                </p14:cNvPr>
                <p14:cNvContentPartPr/>
                <p14:nvPr/>
              </p14:nvContentPartPr>
              <p14:xfrm>
                <a:off x="7026000" y="2388236"/>
                <a:ext cx="163800" cy="198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D0CCAF1-EECD-4FCF-B7F6-AB7C701B090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017000" y="2379236"/>
                  <a:ext cx="1814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2C4242C-4334-444E-B1D2-DB5126C4891D}"/>
                    </a:ext>
                  </a:extLst>
                </p14:cNvPr>
                <p14:cNvContentPartPr/>
                <p14:nvPr/>
              </p14:nvContentPartPr>
              <p14:xfrm>
                <a:off x="7287360" y="2410556"/>
                <a:ext cx="239040" cy="1533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2C4242C-4334-444E-B1D2-DB5126C4891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278360" y="2401556"/>
                  <a:ext cx="2566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52B70B6C-D904-4761-B166-04F12F24BED3}"/>
                    </a:ext>
                  </a:extLst>
                </p14:cNvPr>
                <p14:cNvContentPartPr/>
                <p14:nvPr/>
              </p14:nvContentPartPr>
              <p14:xfrm>
                <a:off x="7585440" y="2376716"/>
                <a:ext cx="209880" cy="1965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52B70B6C-D904-4761-B166-04F12F24BED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576800" y="2368076"/>
                  <a:ext cx="22752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1D29ABD1-58FF-43F4-AA82-43A0D962F347}"/>
              </a:ext>
            </a:extLst>
          </p:cNvPr>
          <p:cNvGrpSpPr/>
          <p:nvPr/>
        </p:nvGrpSpPr>
        <p:grpSpPr>
          <a:xfrm>
            <a:off x="8197080" y="2017436"/>
            <a:ext cx="2851920" cy="928440"/>
            <a:chOff x="8197080" y="2017436"/>
            <a:chExt cx="2851920" cy="92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90F2BF10-0B9E-46ED-B430-2600D2A50E27}"/>
                    </a:ext>
                  </a:extLst>
                </p14:cNvPr>
                <p14:cNvContentPartPr/>
                <p14:nvPr/>
              </p14:nvContentPartPr>
              <p14:xfrm>
                <a:off x="8197080" y="2409476"/>
                <a:ext cx="280800" cy="1533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90F2BF10-0B9E-46ED-B430-2600D2A50E2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188440" y="2400476"/>
                  <a:ext cx="2984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04B1A2D1-A851-43A8-A0AA-57B9A993E1FB}"/>
                    </a:ext>
                  </a:extLst>
                </p14:cNvPr>
                <p14:cNvContentPartPr/>
                <p14:nvPr/>
              </p14:nvContentPartPr>
              <p14:xfrm>
                <a:off x="8468880" y="2398316"/>
                <a:ext cx="282960" cy="151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04B1A2D1-A851-43A8-A0AA-57B9A993E1F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459880" y="2389676"/>
                  <a:ext cx="3006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395FBAC-F160-4676-BE61-0D9C134F0F53}"/>
                    </a:ext>
                  </a:extLst>
                </p14:cNvPr>
                <p14:cNvContentPartPr/>
                <p14:nvPr/>
              </p14:nvContentPartPr>
              <p14:xfrm>
                <a:off x="8816280" y="2410916"/>
                <a:ext cx="383040" cy="1494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395FBAC-F160-4676-BE61-0D9C134F0F5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807280" y="2402276"/>
                  <a:ext cx="4006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BDF6B39-1EFF-4AA4-BAC7-25775A5FA06E}"/>
                    </a:ext>
                  </a:extLst>
                </p14:cNvPr>
                <p14:cNvContentPartPr/>
                <p14:nvPr/>
              </p14:nvContentPartPr>
              <p14:xfrm>
                <a:off x="9367800" y="2422076"/>
                <a:ext cx="29880" cy="5238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BDF6B39-1EFF-4AA4-BAC7-25775A5FA06E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358800" y="2413076"/>
                  <a:ext cx="47520" cy="54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3A2A7F1-B1C0-41B2-A959-AF1C65B8241A}"/>
                    </a:ext>
                  </a:extLst>
                </p14:cNvPr>
                <p14:cNvContentPartPr/>
                <p14:nvPr/>
              </p14:nvContentPartPr>
              <p14:xfrm>
                <a:off x="9369960" y="2386436"/>
                <a:ext cx="248760" cy="1612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3A2A7F1-B1C0-41B2-A959-AF1C65B8241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360960" y="2377436"/>
                  <a:ext cx="2664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2159D8CD-8000-44A6-A328-CEAFC337F717}"/>
                    </a:ext>
                  </a:extLst>
                </p14:cNvPr>
                <p14:cNvContentPartPr/>
                <p14:nvPr/>
              </p14:nvContentPartPr>
              <p14:xfrm>
                <a:off x="9672000" y="2017436"/>
                <a:ext cx="240120" cy="5277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2159D8CD-8000-44A6-A328-CEAFC337F71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663360" y="2008796"/>
                  <a:ext cx="257760" cy="54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A0773694-5B5D-4323-8872-AD5CDFD9D2B7}"/>
                    </a:ext>
                  </a:extLst>
                </p14:cNvPr>
                <p14:cNvContentPartPr/>
                <p14:nvPr/>
              </p14:nvContentPartPr>
              <p14:xfrm>
                <a:off x="9836880" y="2359076"/>
                <a:ext cx="200520" cy="1728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A0773694-5B5D-4323-8872-AD5CDFD9D2B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828240" y="2350436"/>
                  <a:ext cx="2181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0BFF9902-2893-4A26-BBF5-1F5A9EA88A12}"/>
                    </a:ext>
                  </a:extLst>
                </p14:cNvPr>
                <p14:cNvContentPartPr/>
                <p14:nvPr/>
              </p14:nvContentPartPr>
              <p14:xfrm>
                <a:off x="10151160" y="2319116"/>
                <a:ext cx="231480" cy="2055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0BFF9902-2893-4A26-BBF5-1F5A9EA88A1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142520" y="2310116"/>
                  <a:ext cx="2491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79AEBCA-C7C8-47D6-815B-BFB3C04B79EF}"/>
                    </a:ext>
                  </a:extLst>
                </p14:cNvPr>
                <p14:cNvContentPartPr/>
                <p14:nvPr/>
              </p14:nvContentPartPr>
              <p14:xfrm>
                <a:off x="10458960" y="2333876"/>
                <a:ext cx="274320" cy="2016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79AEBCA-C7C8-47D6-815B-BFB3C04B79E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450320" y="2325236"/>
                  <a:ext cx="2919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54C35AF8-8B1E-4499-BF27-FB3415C8C786}"/>
                    </a:ext>
                  </a:extLst>
                </p14:cNvPr>
                <p14:cNvContentPartPr/>
                <p14:nvPr/>
              </p14:nvContentPartPr>
              <p14:xfrm>
                <a:off x="10761720" y="2359796"/>
                <a:ext cx="287280" cy="1843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54C35AF8-8B1E-4499-BF27-FB3415C8C78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753080" y="2350796"/>
                  <a:ext cx="304920" cy="20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3" name="Input penna 142">
                <a:extLst>
                  <a:ext uri="{FF2B5EF4-FFF2-40B4-BE49-F238E27FC236}">
                    <a16:creationId xmlns:a16="http://schemas.microsoft.com/office/drawing/2014/main" id="{64EEDC37-3318-4EEB-9478-1F0C7B82D3BD}"/>
                  </a:ext>
                </a:extLst>
              </p14:cNvPr>
              <p14:cNvContentPartPr/>
              <p14:nvPr/>
            </p14:nvContentPartPr>
            <p14:xfrm>
              <a:off x="11291640" y="2399756"/>
              <a:ext cx="291600" cy="132840"/>
            </p14:xfrm>
          </p:contentPart>
        </mc:Choice>
        <mc:Fallback xmlns="">
          <p:pic>
            <p:nvPicPr>
              <p:cNvPr id="143" name="Input penna 142">
                <a:extLst>
                  <a:ext uri="{FF2B5EF4-FFF2-40B4-BE49-F238E27FC236}">
                    <a16:creationId xmlns:a16="http://schemas.microsoft.com/office/drawing/2014/main" id="{64EEDC37-3318-4EEB-9478-1F0C7B82D3BD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1282640" y="2391116"/>
                <a:ext cx="30924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E6A281BA-D3FF-41FA-80BC-A9CD2DBDDD9B}"/>
                  </a:ext>
                </a:extLst>
              </p14:cNvPr>
              <p14:cNvContentPartPr/>
              <p14:nvPr/>
            </p14:nvContentPartPr>
            <p14:xfrm>
              <a:off x="11393520" y="2112836"/>
              <a:ext cx="239040" cy="9504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E6A281BA-D3FF-41FA-80BC-A9CD2DBDDD9B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1384520" y="2103836"/>
                <a:ext cx="256680" cy="112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491BAA44-7F12-412B-AA90-94C198CB255D}"/>
              </a:ext>
            </a:extLst>
          </p:cNvPr>
          <p:cNvGrpSpPr/>
          <p:nvPr/>
        </p:nvGrpSpPr>
        <p:grpSpPr>
          <a:xfrm>
            <a:off x="3480" y="2160716"/>
            <a:ext cx="3991680" cy="1585800"/>
            <a:chOff x="3480" y="2160716"/>
            <a:chExt cx="3991680" cy="158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CDFF7E7-5A14-483F-A469-9FDF9C17B57B}"/>
                    </a:ext>
                  </a:extLst>
                </p14:cNvPr>
                <p14:cNvContentPartPr/>
                <p14:nvPr/>
              </p14:nvContentPartPr>
              <p14:xfrm>
                <a:off x="3480" y="2228756"/>
                <a:ext cx="381240" cy="5662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CDFF7E7-5A14-483F-A469-9FDF9C17B57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-5160" y="2220116"/>
                  <a:ext cx="39888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52F1EB2-C579-4479-9BBF-F36714038242}"/>
                    </a:ext>
                  </a:extLst>
                </p14:cNvPr>
                <p14:cNvContentPartPr/>
                <p14:nvPr/>
              </p14:nvContentPartPr>
              <p14:xfrm>
                <a:off x="478680" y="2550956"/>
                <a:ext cx="75240" cy="1404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52F1EB2-C579-4479-9BBF-F36714038242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69680" y="2542316"/>
                  <a:ext cx="928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C89034A0-2A0B-4024-A1B6-760C53BC4DCC}"/>
                    </a:ext>
                  </a:extLst>
                </p14:cNvPr>
                <p14:cNvContentPartPr/>
                <p14:nvPr/>
              </p14:nvContentPartPr>
              <p14:xfrm>
                <a:off x="455640" y="2423156"/>
                <a:ext cx="21960" cy="259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C89034A0-2A0B-4024-A1B6-760C53BC4DC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46640" y="2414516"/>
                  <a:ext cx="3960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68B5A32B-7D5A-4171-82A4-7A24AD45EBE0}"/>
                    </a:ext>
                  </a:extLst>
                </p14:cNvPr>
                <p14:cNvContentPartPr/>
                <p14:nvPr/>
              </p14:nvContentPartPr>
              <p14:xfrm>
                <a:off x="887640" y="2494796"/>
                <a:ext cx="197280" cy="1864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68B5A32B-7D5A-4171-82A4-7A24AD45EBE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78640" y="2486156"/>
                  <a:ext cx="2149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3492363A-868F-4AA4-BAAA-0E26129A8F1A}"/>
                    </a:ext>
                  </a:extLst>
                </p14:cNvPr>
                <p14:cNvContentPartPr/>
                <p14:nvPr/>
              </p14:nvContentPartPr>
              <p14:xfrm>
                <a:off x="1202640" y="2478236"/>
                <a:ext cx="257760" cy="2055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3492363A-868F-4AA4-BAAA-0E26129A8F1A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93640" y="2469236"/>
                  <a:ext cx="2754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88C6FCD1-F0E3-439C-9DE1-8409D5855B90}"/>
                    </a:ext>
                  </a:extLst>
                </p14:cNvPr>
                <p14:cNvContentPartPr/>
                <p14:nvPr/>
              </p14:nvContentPartPr>
              <p14:xfrm>
                <a:off x="1524480" y="2487956"/>
                <a:ext cx="236160" cy="2120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88C6FCD1-F0E3-439C-9DE1-8409D5855B9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515480" y="2478956"/>
                  <a:ext cx="25380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67EA073-47A9-438B-B235-63B9143D31AA}"/>
                    </a:ext>
                  </a:extLst>
                </p14:cNvPr>
                <p14:cNvContentPartPr/>
                <p14:nvPr/>
              </p14:nvContentPartPr>
              <p14:xfrm>
                <a:off x="1817160" y="2488316"/>
                <a:ext cx="450720" cy="1962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67EA073-47A9-438B-B235-63B9143D31A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808160" y="2479676"/>
                  <a:ext cx="4683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90143DE3-4177-4DB4-A954-0D0B9593F782}"/>
                    </a:ext>
                  </a:extLst>
                </p14:cNvPr>
                <p14:cNvContentPartPr/>
                <p14:nvPr/>
              </p14:nvContentPartPr>
              <p14:xfrm>
                <a:off x="2403960" y="2414876"/>
                <a:ext cx="300240" cy="2581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90143DE3-4177-4DB4-A954-0D0B9593F78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395320" y="2405876"/>
                  <a:ext cx="31788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1D0D4E0-4BE6-480B-9164-248737ED9EDE}"/>
                    </a:ext>
                  </a:extLst>
                </p14:cNvPr>
                <p14:cNvContentPartPr/>
                <p14:nvPr/>
              </p14:nvContentPartPr>
              <p14:xfrm>
                <a:off x="2803560" y="2537636"/>
                <a:ext cx="33120" cy="975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1D0D4E0-4BE6-480B-9164-248737ED9ED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794920" y="2528996"/>
                  <a:ext cx="507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F61A0B6-573E-483D-97DF-818BBD52172A}"/>
                    </a:ext>
                  </a:extLst>
                </p14:cNvPr>
                <p14:cNvContentPartPr/>
                <p14:nvPr/>
              </p14:nvContentPartPr>
              <p14:xfrm>
                <a:off x="2812560" y="2363036"/>
                <a:ext cx="13680" cy="10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F61A0B6-573E-483D-97DF-818BBD52172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803920" y="2354036"/>
                  <a:ext cx="313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6997F9F4-82A4-4B7E-8BAA-388FCE849A90}"/>
                    </a:ext>
                  </a:extLst>
                </p14:cNvPr>
                <p14:cNvContentPartPr/>
                <p14:nvPr/>
              </p14:nvContentPartPr>
              <p14:xfrm>
                <a:off x="3285600" y="2469236"/>
                <a:ext cx="189360" cy="1569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6997F9F4-82A4-4B7E-8BAA-388FCE849A9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276600" y="2460596"/>
                  <a:ext cx="2070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61E9CC60-111B-44F1-A0A7-6FE5A1A063E1}"/>
                    </a:ext>
                  </a:extLst>
                </p14:cNvPr>
                <p14:cNvContentPartPr/>
                <p14:nvPr/>
              </p14:nvContentPartPr>
              <p14:xfrm>
                <a:off x="3462720" y="2160716"/>
                <a:ext cx="309960" cy="4521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61E9CC60-111B-44F1-A0A7-6FE5A1A063E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454080" y="2152076"/>
                  <a:ext cx="327600" cy="4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9E55C59-3783-460E-8067-183D875B9EFF}"/>
                    </a:ext>
                  </a:extLst>
                </p14:cNvPr>
                <p14:cNvContentPartPr/>
                <p14:nvPr/>
              </p14:nvContentPartPr>
              <p14:xfrm>
                <a:off x="3862680" y="2445836"/>
                <a:ext cx="132480" cy="123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9E55C59-3783-460E-8067-183D875B9EF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853680" y="2436836"/>
                  <a:ext cx="1501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CB21F2BD-CC1F-4C9E-BD69-0202569F7DF0}"/>
                    </a:ext>
                  </a:extLst>
                </p14:cNvPr>
                <p14:cNvContentPartPr/>
                <p14:nvPr/>
              </p14:nvContentPartPr>
              <p14:xfrm>
                <a:off x="170880" y="3174116"/>
                <a:ext cx="80280" cy="231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CB21F2BD-CC1F-4C9E-BD69-0202569F7DF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62240" y="3165116"/>
                  <a:ext cx="979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6480F3E-C425-43EF-9DCE-4579D3C8EE9D}"/>
                    </a:ext>
                  </a:extLst>
                </p14:cNvPr>
                <p14:cNvContentPartPr/>
                <p14:nvPr/>
              </p14:nvContentPartPr>
              <p14:xfrm>
                <a:off x="191400" y="3045956"/>
                <a:ext cx="44640" cy="439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6480F3E-C425-43EF-9DCE-4579D3C8EE9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82400" y="3037316"/>
                  <a:ext cx="6228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8AE5987-2C36-4BCF-B239-800F452DD815}"/>
                    </a:ext>
                  </a:extLst>
                </p14:cNvPr>
                <p14:cNvContentPartPr/>
                <p14:nvPr/>
              </p14:nvContentPartPr>
              <p14:xfrm>
                <a:off x="435120" y="3209036"/>
                <a:ext cx="231840" cy="182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8AE5987-2C36-4BCF-B239-800F452DD81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26120" y="3200036"/>
                  <a:ext cx="2494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7170296D-6B4F-4810-81A7-A2876B555800}"/>
                    </a:ext>
                  </a:extLst>
                </p14:cNvPr>
                <p14:cNvContentPartPr/>
                <p14:nvPr/>
              </p14:nvContentPartPr>
              <p14:xfrm>
                <a:off x="695400" y="2930036"/>
                <a:ext cx="68400" cy="4374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7170296D-6B4F-4810-81A7-A2876B555800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86760" y="2921396"/>
                  <a:ext cx="86040" cy="4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C781C74-9439-4196-96FE-D68862137BBF}"/>
                    </a:ext>
                  </a:extLst>
                </p14:cNvPr>
                <p14:cNvContentPartPr/>
                <p14:nvPr/>
              </p14:nvContentPartPr>
              <p14:xfrm>
                <a:off x="862440" y="3191756"/>
                <a:ext cx="188280" cy="1836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C781C74-9439-4196-96FE-D68862137BB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53440" y="3183116"/>
                  <a:ext cx="2059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9194BD1C-F9E2-4C38-A2A3-92A8767679A3}"/>
                    </a:ext>
                  </a:extLst>
                </p14:cNvPr>
                <p14:cNvContentPartPr/>
                <p14:nvPr/>
              </p14:nvContentPartPr>
              <p14:xfrm>
                <a:off x="1158000" y="3226316"/>
                <a:ext cx="236520" cy="1825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9194BD1C-F9E2-4C38-A2A3-92A8767679A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49000" y="3217676"/>
                  <a:ext cx="2541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88ADF02-61F8-4BEE-9E09-057E531D75FB}"/>
                    </a:ext>
                  </a:extLst>
                </p14:cNvPr>
                <p14:cNvContentPartPr/>
                <p14:nvPr/>
              </p14:nvContentPartPr>
              <p14:xfrm>
                <a:off x="1482360" y="2855156"/>
                <a:ext cx="136440" cy="5468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88ADF02-61F8-4BEE-9E09-057E531D75F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473720" y="2846516"/>
                  <a:ext cx="154080" cy="56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8FACFEE-AB16-4511-B4E5-493B517E954C}"/>
                    </a:ext>
                  </a:extLst>
                </p14:cNvPr>
                <p14:cNvContentPartPr/>
                <p14:nvPr/>
              </p14:nvContentPartPr>
              <p14:xfrm>
                <a:off x="1318920" y="3056756"/>
                <a:ext cx="293400" cy="41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8FACFEE-AB16-4511-B4E5-493B517E954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309920" y="3048116"/>
                  <a:ext cx="3110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5549FD4-FE9C-49D7-B943-804F6D7346F0}"/>
                    </a:ext>
                  </a:extLst>
                </p14:cNvPr>
                <p14:cNvContentPartPr/>
                <p14:nvPr/>
              </p14:nvContentPartPr>
              <p14:xfrm>
                <a:off x="1727160" y="3302636"/>
                <a:ext cx="42480" cy="482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5549FD4-FE9C-49D7-B943-804F6D7346F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718520" y="3293996"/>
                  <a:ext cx="601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33FB7039-1FF1-4D6C-867B-088BEEF1CF63}"/>
                    </a:ext>
                  </a:extLst>
                </p14:cNvPr>
                <p14:cNvContentPartPr/>
                <p14:nvPr/>
              </p14:nvContentPartPr>
              <p14:xfrm>
                <a:off x="1738680" y="3117596"/>
                <a:ext cx="7560" cy="28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33FB7039-1FF1-4D6C-867B-088BEEF1CF6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730040" y="3108956"/>
                  <a:ext cx="252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B1DF81C-6171-4BC0-AB11-0A928FDAAE67}"/>
                    </a:ext>
                  </a:extLst>
                </p14:cNvPr>
                <p14:cNvContentPartPr/>
                <p14:nvPr/>
              </p14:nvContentPartPr>
              <p14:xfrm>
                <a:off x="2013360" y="2949116"/>
                <a:ext cx="310680" cy="797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B1DF81C-6171-4BC0-AB11-0A928FDAAE6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004360" y="2940476"/>
                  <a:ext cx="328320" cy="81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E082CCB-C5F1-4BA5-8D22-3E215C17A9EA}"/>
                    </a:ext>
                  </a:extLst>
                </p14:cNvPr>
                <p14:cNvContentPartPr/>
                <p14:nvPr/>
              </p14:nvContentPartPr>
              <p14:xfrm>
                <a:off x="2023440" y="3344756"/>
                <a:ext cx="234000" cy="226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E082CCB-C5F1-4BA5-8D22-3E215C17A9E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014800" y="3336116"/>
                  <a:ext cx="2516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1306D8E9-429B-4B64-8F61-DDC3B94E91C0}"/>
                    </a:ext>
                  </a:extLst>
                </p14:cNvPr>
                <p14:cNvContentPartPr/>
                <p14:nvPr/>
              </p14:nvContentPartPr>
              <p14:xfrm>
                <a:off x="2412600" y="3045956"/>
                <a:ext cx="73440" cy="2948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1306D8E9-429B-4B64-8F61-DDC3B94E91C0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403960" y="3037316"/>
                  <a:ext cx="9108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C11B4CB5-60FD-4661-A3B9-5D477CDAC450}"/>
                    </a:ext>
                  </a:extLst>
                </p14:cNvPr>
                <p14:cNvContentPartPr/>
                <p14:nvPr/>
              </p14:nvContentPartPr>
              <p14:xfrm>
                <a:off x="2652720" y="3175556"/>
                <a:ext cx="604080" cy="171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C11B4CB5-60FD-4661-A3B9-5D477CDAC45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643720" y="3166916"/>
                  <a:ext cx="6217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9FE49B0B-6CA3-4E80-8915-5F4877D3C2D5}"/>
                    </a:ext>
                  </a:extLst>
                </p14:cNvPr>
                <p14:cNvContentPartPr/>
                <p14:nvPr/>
              </p14:nvContentPartPr>
              <p14:xfrm>
                <a:off x="3499800" y="3175196"/>
                <a:ext cx="13680" cy="75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9FE49B0B-6CA3-4E80-8915-5F4877D3C2D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491160" y="3166556"/>
                  <a:ext cx="313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0D119619-00E7-4924-862C-4424BEC1C190}"/>
                    </a:ext>
                  </a:extLst>
                </p14:cNvPr>
                <p14:cNvContentPartPr/>
                <p14:nvPr/>
              </p14:nvContentPartPr>
              <p14:xfrm>
                <a:off x="3422040" y="2813036"/>
                <a:ext cx="157680" cy="5234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0D119619-00E7-4924-862C-4424BEC1C19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413400" y="2804036"/>
                  <a:ext cx="17532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C32DD996-E2DE-4381-8484-FA53F61B4C91}"/>
                    </a:ext>
                  </a:extLst>
                </p14:cNvPr>
                <p14:cNvContentPartPr/>
                <p14:nvPr/>
              </p14:nvContentPartPr>
              <p14:xfrm>
                <a:off x="3324120" y="3013196"/>
                <a:ext cx="234000" cy="216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C32DD996-E2DE-4381-8484-FA53F61B4C9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315120" y="3004556"/>
                  <a:ext cx="2516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27B62D68-C0AE-4C1F-8397-AB92997ECCED}"/>
                    </a:ext>
                  </a:extLst>
                </p14:cNvPr>
                <p14:cNvContentPartPr/>
                <p14:nvPr/>
              </p14:nvContentPartPr>
              <p14:xfrm>
                <a:off x="3618960" y="3131276"/>
                <a:ext cx="271440" cy="1818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27B62D68-C0AE-4C1F-8397-AB92997ECCE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609960" y="3122636"/>
                  <a:ext cx="28908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6EA82CF2-A7A3-4DA2-8B13-35FFF4DC9E03}"/>
              </a:ext>
            </a:extLst>
          </p:cNvPr>
          <p:cNvGrpSpPr/>
          <p:nvPr/>
        </p:nvGrpSpPr>
        <p:grpSpPr>
          <a:xfrm>
            <a:off x="4421400" y="2791796"/>
            <a:ext cx="695160" cy="538920"/>
            <a:chOff x="4421400" y="2791796"/>
            <a:chExt cx="695160" cy="53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69744B4D-FC24-4FCF-8F01-2DF38C526C04}"/>
                    </a:ext>
                  </a:extLst>
                </p14:cNvPr>
                <p14:cNvContentPartPr/>
                <p14:nvPr/>
              </p14:nvContentPartPr>
              <p14:xfrm>
                <a:off x="4421400" y="3105356"/>
                <a:ext cx="211680" cy="2253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69744B4D-FC24-4FCF-8F01-2DF38C526C0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412400" y="3096356"/>
                  <a:ext cx="2293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E231C80-FB71-4864-AD78-BA9258980ED2}"/>
                    </a:ext>
                  </a:extLst>
                </p14:cNvPr>
                <p14:cNvContentPartPr/>
                <p14:nvPr/>
              </p14:nvContentPartPr>
              <p14:xfrm>
                <a:off x="4601760" y="2791796"/>
                <a:ext cx="74880" cy="536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E231C80-FB71-4864-AD78-BA9258980ED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593120" y="2783156"/>
                  <a:ext cx="9252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DB3F534-A961-4CA7-BD2E-D1E0FF036031}"/>
                    </a:ext>
                  </a:extLst>
                </p14:cNvPr>
                <p14:cNvContentPartPr/>
                <p14:nvPr/>
              </p14:nvContentPartPr>
              <p14:xfrm>
                <a:off x="4792920" y="3123356"/>
                <a:ext cx="323640" cy="1897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DB3F534-A961-4CA7-BD2E-D1E0FF03603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784280" y="3114716"/>
                  <a:ext cx="34128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97997809-3A10-4F18-A867-4AD4A627F83E}"/>
              </a:ext>
            </a:extLst>
          </p:cNvPr>
          <p:cNvGrpSpPr/>
          <p:nvPr/>
        </p:nvGrpSpPr>
        <p:grpSpPr>
          <a:xfrm>
            <a:off x="5684640" y="2769836"/>
            <a:ext cx="2671200" cy="541080"/>
            <a:chOff x="5684640" y="2769836"/>
            <a:chExt cx="2671200" cy="54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E5825D17-B2EA-4D0D-A0CC-62DD7CEF7240}"/>
                    </a:ext>
                  </a:extLst>
                </p14:cNvPr>
                <p14:cNvContentPartPr/>
                <p14:nvPr/>
              </p14:nvContentPartPr>
              <p14:xfrm>
                <a:off x="5684640" y="3069716"/>
                <a:ext cx="624600" cy="2394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E5825D17-B2EA-4D0D-A0CC-62DD7CEF7240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675640" y="3060716"/>
                  <a:ext cx="64224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6B78D22-9CEF-43DC-8AFD-7E73D86D2AE5}"/>
                    </a:ext>
                  </a:extLst>
                </p14:cNvPr>
                <p14:cNvContentPartPr/>
                <p14:nvPr/>
              </p14:nvContentPartPr>
              <p14:xfrm>
                <a:off x="6505440" y="3088796"/>
                <a:ext cx="288360" cy="1994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6B78D22-9CEF-43DC-8AFD-7E73D86D2AE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496800" y="3079796"/>
                  <a:ext cx="3060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D9AB448-F02F-4914-8CBD-8D2BB0CE5163}"/>
                    </a:ext>
                  </a:extLst>
                </p14:cNvPr>
                <p14:cNvContentPartPr/>
                <p14:nvPr/>
              </p14:nvContentPartPr>
              <p14:xfrm>
                <a:off x="6947160" y="3122276"/>
                <a:ext cx="235440" cy="1612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D9AB448-F02F-4914-8CBD-8D2BB0CE516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938520" y="3113636"/>
                  <a:ext cx="2530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042B5CE-938A-4E23-B4BA-FB1EE95612C6}"/>
                    </a:ext>
                  </a:extLst>
                </p14:cNvPr>
                <p14:cNvContentPartPr/>
                <p14:nvPr/>
              </p14:nvContentPartPr>
              <p14:xfrm>
                <a:off x="7187280" y="2836436"/>
                <a:ext cx="538920" cy="4561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042B5CE-938A-4E23-B4BA-FB1EE95612C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178280" y="2827796"/>
                  <a:ext cx="55656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C577AE38-6D4C-4778-AA04-EB50365C1EB5}"/>
                    </a:ext>
                  </a:extLst>
                </p14:cNvPr>
                <p14:cNvContentPartPr/>
                <p14:nvPr/>
              </p14:nvContentPartPr>
              <p14:xfrm>
                <a:off x="7817640" y="2769836"/>
                <a:ext cx="280800" cy="5198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C577AE38-6D4C-4778-AA04-EB50365C1EB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809000" y="2760836"/>
                  <a:ext cx="29844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3F68954-C5F2-4F62-B50E-65AF14FDABEA}"/>
                    </a:ext>
                  </a:extLst>
                </p14:cNvPr>
                <p14:cNvContentPartPr/>
                <p14:nvPr/>
              </p14:nvContentPartPr>
              <p14:xfrm>
                <a:off x="8077560" y="3101396"/>
                <a:ext cx="278280" cy="2095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3F68954-C5F2-4F62-B50E-65AF14FDABEA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068920" y="3092396"/>
                  <a:ext cx="295920" cy="22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174" name="Input penna 173">
                <a:extLst>
                  <a:ext uri="{FF2B5EF4-FFF2-40B4-BE49-F238E27FC236}">
                    <a16:creationId xmlns:a16="http://schemas.microsoft.com/office/drawing/2014/main" id="{F2A9695A-2AD4-44C1-B919-62499A6A1E94}"/>
                  </a:ext>
                </a:extLst>
              </p14:cNvPr>
              <p14:cNvContentPartPr/>
              <p14:nvPr/>
            </p14:nvContentPartPr>
            <p14:xfrm>
              <a:off x="8639520" y="3005996"/>
              <a:ext cx="454680" cy="730440"/>
            </p14:xfrm>
          </p:contentPart>
        </mc:Choice>
        <mc:Fallback xmlns="">
          <p:pic>
            <p:nvPicPr>
              <p:cNvPr id="174" name="Input penna 173">
                <a:extLst>
                  <a:ext uri="{FF2B5EF4-FFF2-40B4-BE49-F238E27FC236}">
                    <a16:creationId xmlns:a16="http://schemas.microsoft.com/office/drawing/2014/main" id="{F2A9695A-2AD4-44C1-B919-62499A6A1E94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8630880" y="2997356"/>
                <a:ext cx="472320" cy="74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B3AC631A-1443-4F34-965A-E02458188B70}"/>
              </a:ext>
            </a:extLst>
          </p:cNvPr>
          <p:cNvGrpSpPr/>
          <p:nvPr/>
        </p:nvGrpSpPr>
        <p:grpSpPr>
          <a:xfrm>
            <a:off x="9657960" y="2762276"/>
            <a:ext cx="753480" cy="511560"/>
            <a:chOff x="9657960" y="2762276"/>
            <a:chExt cx="753480" cy="5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05F4230-04B4-4D24-8E6B-0612E470034E}"/>
                    </a:ext>
                  </a:extLst>
                </p14:cNvPr>
                <p14:cNvContentPartPr/>
                <p14:nvPr/>
              </p14:nvContentPartPr>
              <p14:xfrm>
                <a:off x="9657960" y="3075836"/>
                <a:ext cx="531360" cy="1821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05F4230-04B4-4D24-8E6B-0612E470034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648960" y="3066836"/>
                  <a:ext cx="5490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12D71A17-6932-42E6-9367-0B36ECEC158D}"/>
                    </a:ext>
                  </a:extLst>
                </p14:cNvPr>
                <p14:cNvContentPartPr/>
                <p14:nvPr/>
              </p14:nvContentPartPr>
              <p14:xfrm>
                <a:off x="10192200" y="2762276"/>
                <a:ext cx="219240" cy="511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12D71A17-6932-42E6-9367-0B36ECEC158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183200" y="2753276"/>
                  <a:ext cx="236880" cy="52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35EF1D77-6587-4D94-8CA1-E260ED3A1D6F}"/>
              </a:ext>
            </a:extLst>
          </p:cNvPr>
          <p:cNvGrpSpPr/>
          <p:nvPr/>
        </p:nvGrpSpPr>
        <p:grpSpPr>
          <a:xfrm>
            <a:off x="159000" y="3609716"/>
            <a:ext cx="3304080" cy="515520"/>
            <a:chOff x="159000" y="3609716"/>
            <a:chExt cx="3304080" cy="51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E03AACD-C07B-4771-861A-369C07DFA68C}"/>
                    </a:ext>
                  </a:extLst>
                </p14:cNvPr>
                <p14:cNvContentPartPr/>
                <p14:nvPr/>
              </p14:nvContentPartPr>
              <p14:xfrm>
                <a:off x="159000" y="3727796"/>
                <a:ext cx="383400" cy="2959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E03AACD-C07B-4771-861A-369C07DFA68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50360" y="3718796"/>
                  <a:ext cx="40104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0E3A8E2A-B924-4BA6-8CE1-042A9C18A297}"/>
                    </a:ext>
                  </a:extLst>
                </p14:cNvPr>
                <p14:cNvContentPartPr/>
                <p14:nvPr/>
              </p14:nvContentPartPr>
              <p14:xfrm>
                <a:off x="624480" y="3772436"/>
                <a:ext cx="256320" cy="2642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0E3A8E2A-B924-4BA6-8CE1-042A9C18A29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15840" y="3763796"/>
                  <a:ext cx="27396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E9C81054-9448-42D6-B049-675FD5F8CD17}"/>
                    </a:ext>
                  </a:extLst>
                </p14:cNvPr>
                <p14:cNvContentPartPr/>
                <p14:nvPr/>
              </p14:nvContentPartPr>
              <p14:xfrm>
                <a:off x="1005360" y="3837596"/>
                <a:ext cx="268200" cy="2077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E9C81054-9448-42D6-B049-675FD5F8CD1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96720" y="3828596"/>
                  <a:ext cx="2858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C0DC323-1109-4044-8735-D2257813B614}"/>
                    </a:ext>
                  </a:extLst>
                </p14:cNvPr>
                <p14:cNvContentPartPr/>
                <p14:nvPr/>
              </p14:nvContentPartPr>
              <p14:xfrm>
                <a:off x="1374720" y="3892316"/>
                <a:ext cx="466920" cy="1908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C0DC323-1109-4044-8735-D2257813B61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365720" y="3883316"/>
                  <a:ext cx="4845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3AD7D1DE-8B89-4173-9C08-CF20ACFBA91A}"/>
                    </a:ext>
                  </a:extLst>
                </p14:cNvPr>
                <p14:cNvContentPartPr/>
                <p14:nvPr/>
              </p14:nvContentPartPr>
              <p14:xfrm>
                <a:off x="2033520" y="3876476"/>
                <a:ext cx="376560" cy="2196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3AD7D1DE-8B89-4173-9C08-CF20ACFBA91A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024520" y="3867836"/>
                  <a:ext cx="39420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12FC344B-0024-447A-B594-E7FB615B2C59}"/>
                    </a:ext>
                  </a:extLst>
                </p14:cNvPr>
                <p14:cNvContentPartPr/>
                <p14:nvPr/>
              </p14:nvContentPartPr>
              <p14:xfrm>
                <a:off x="2527440" y="3609716"/>
                <a:ext cx="429480" cy="5155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12FC344B-0024-447A-B594-E7FB615B2C5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518800" y="3601076"/>
                  <a:ext cx="44712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C36EFEEA-2D58-4953-939E-9AACE396C4C0}"/>
                    </a:ext>
                  </a:extLst>
                </p14:cNvPr>
                <p14:cNvContentPartPr/>
                <p14:nvPr/>
              </p14:nvContentPartPr>
              <p14:xfrm>
                <a:off x="2927760" y="3783236"/>
                <a:ext cx="8640" cy="75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C36EFEEA-2D58-4953-939E-9AACE396C4C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919120" y="3774596"/>
                  <a:ext cx="262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CD762D12-EE4F-4CCE-A593-927253E1C941}"/>
                    </a:ext>
                  </a:extLst>
                </p14:cNvPr>
                <p14:cNvContentPartPr/>
                <p14:nvPr/>
              </p14:nvContentPartPr>
              <p14:xfrm>
                <a:off x="3053400" y="3854516"/>
                <a:ext cx="409680" cy="2358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CD762D12-EE4F-4CCE-A593-927253E1C94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044760" y="3845516"/>
                  <a:ext cx="427320" cy="25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35A7E622-B71F-4D74-B257-C09BFDC51A6A}"/>
              </a:ext>
            </a:extLst>
          </p:cNvPr>
          <p:cNvGrpSpPr/>
          <p:nvPr/>
        </p:nvGrpSpPr>
        <p:grpSpPr>
          <a:xfrm>
            <a:off x="3797880" y="3740396"/>
            <a:ext cx="772560" cy="352440"/>
            <a:chOff x="3797880" y="3740396"/>
            <a:chExt cx="772560" cy="35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5AF0A2D-62E2-4B8D-85AC-3B0BEB4B581C}"/>
                    </a:ext>
                  </a:extLst>
                </p14:cNvPr>
                <p14:cNvContentPartPr/>
                <p14:nvPr/>
              </p14:nvContentPartPr>
              <p14:xfrm>
                <a:off x="3797880" y="3740396"/>
                <a:ext cx="542160" cy="3348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5AF0A2D-62E2-4B8D-85AC-3B0BEB4B581C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789240" y="3731396"/>
                  <a:ext cx="55980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3B1A828-1AE7-4DAE-80C2-C78DE63D05CA}"/>
                    </a:ext>
                  </a:extLst>
                </p14:cNvPr>
                <p14:cNvContentPartPr/>
                <p14:nvPr/>
              </p14:nvContentPartPr>
              <p14:xfrm>
                <a:off x="4525800" y="4045676"/>
                <a:ext cx="44640" cy="47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3B1A828-1AE7-4DAE-80C2-C78DE63D05C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517160" y="4037036"/>
                  <a:ext cx="62280" cy="6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8B449921-DC8F-42E4-9E62-DF13AAA8E4C8}"/>
              </a:ext>
            </a:extLst>
          </p:cNvPr>
          <p:cNvGrpSpPr/>
          <p:nvPr/>
        </p:nvGrpSpPr>
        <p:grpSpPr>
          <a:xfrm>
            <a:off x="5034480" y="3488756"/>
            <a:ext cx="1265760" cy="540720"/>
            <a:chOff x="5034480" y="3488756"/>
            <a:chExt cx="1265760" cy="54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5E8F69B1-AE4B-4677-91A1-51DF03D6D4BA}"/>
                    </a:ext>
                  </a:extLst>
                </p14:cNvPr>
                <p14:cNvContentPartPr/>
                <p14:nvPr/>
              </p14:nvContentPartPr>
              <p14:xfrm>
                <a:off x="5034480" y="3561836"/>
                <a:ext cx="277560" cy="424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5E8F69B1-AE4B-4677-91A1-51DF03D6D4B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025480" y="3553196"/>
                  <a:ext cx="29520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6501F9BC-1A22-433A-A93D-5B0E8299CB73}"/>
                    </a:ext>
                  </a:extLst>
                </p14:cNvPr>
                <p14:cNvContentPartPr/>
                <p14:nvPr/>
              </p14:nvContentPartPr>
              <p14:xfrm>
                <a:off x="5062920" y="3488756"/>
                <a:ext cx="230760" cy="604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6501F9BC-1A22-433A-A93D-5B0E8299CB73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053920" y="3480116"/>
                  <a:ext cx="24840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CF54854B-FEAD-4CC1-BF71-DD9F32BEEDF0}"/>
                    </a:ext>
                  </a:extLst>
                </p14:cNvPr>
                <p14:cNvContentPartPr/>
                <p14:nvPr/>
              </p14:nvContentPartPr>
              <p14:xfrm>
                <a:off x="5064000" y="3742556"/>
                <a:ext cx="110520" cy="10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CF54854B-FEAD-4CC1-BF71-DD9F32BEEDF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055360" y="3733556"/>
                  <a:ext cx="1281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66F8408C-5A18-46EA-84DC-AC8F6A89AA0F}"/>
                    </a:ext>
                  </a:extLst>
                </p14:cNvPr>
                <p14:cNvContentPartPr/>
                <p14:nvPr/>
              </p14:nvContentPartPr>
              <p14:xfrm>
                <a:off x="5449200" y="3768836"/>
                <a:ext cx="239760" cy="2606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66F8408C-5A18-46EA-84DC-AC8F6A89AA0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440560" y="3760196"/>
                  <a:ext cx="25740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9AFB0100-6979-4D26-81FC-8E34D8C33C4E}"/>
                    </a:ext>
                  </a:extLst>
                </p14:cNvPr>
                <p14:cNvContentPartPr/>
                <p14:nvPr/>
              </p14:nvContentPartPr>
              <p14:xfrm>
                <a:off x="5706600" y="3817436"/>
                <a:ext cx="261000" cy="1965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9AFB0100-6979-4D26-81FC-8E34D8C33C4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697600" y="3808436"/>
                  <a:ext cx="2786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9086EE30-54C5-4E49-A324-4D3FC174CD3C}"/>
                    </a:ext>
                  </a:extLst>
                </p14:cNvPr>
                <p14:cNvContentPartPr/>
                <p14:nvPr/>
              </p14:nvContentPartPr>
              <p14:xfrm>
                <a:off x="6043200" y="3787196"/>
                <a:ext cx="257040" cy="2023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9086EE30-54C5-4E49-A324-4D3FC174CD3C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034560" y="3778196"/>
                  <a:ext cx="27468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47F03734-A887-4189-AA1E-71E3F9D7BFFA}"/>
              </a:ext>
            </a:extLst>
          </p:cNvPr>
          <p:cNvGrpSpPr/>
          <p:nvPr/>
        </p:nvGrpSpPr>
        <p:grpSpPr>
          <a:xfrm>
            <a:off x="6654120" y="3634196"/>
            <a:ext cx="1087560" cy="708840"/>
            <a:chOff x="6654120" y="3634196"/>
            <a:chExt cx="1087560" cy="70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CC3BE29A-8575-491E-9FE0-FFA4D2B6FC19}"/>
                    </a:ext>
                  </a:extLst>
                </p14:cNvPr>
                <p14:cNvContentPartPr/>
                <p14:nvPr/>
              </p14:nvContentPartPr>
              <p14:xfrm>
                <a:off x="6696240" y="3832556"/>
                <a:ext cx="54000" cy="5104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CC3BE29A-8575-491E-9FE0-FFA4D2B6FC19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687600" y="3823916"/>
                  <a:ext cx="7164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64C36E4F-E0ED-4C69-9A87-2460ADCBA46B}"/>
                    </a:ext>
                  </a:extLst>
                </p14:cNvPr>
                <p14:cNvContentPartPr/>
                <p14:nvPr/>
              </p14:nvContentPartPr>
              <p14:xfrm>
                <a:off x="6654120" y="3833636"/>
                <a:ext cx="282960" cy="1605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64C36E4F-E0ED-4C69-9A87-2460ADCBA46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645120" y="3824996"/>
                  <a:ext cx="3006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B094212B-7000-422C-98AE-F3BE337117B1}"/>
                    </a:ext>
                  </a:extLst>
                </p14:cNvPr>
                <p14:cNvContentPartPr/>
                <p14:nvPr/>
              </p14:nvContentPartPr>
              <p14:xfrm>
                <a:off x="6957240" y="3822836"/>
                <a:ext cx="422280" cy="1468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B094212B-7000-422C-98AE-F3BE337117B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948240" y="3813836"/>
                  <a:ext cx="4399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9EC94247-5412-4B53-8F43-7BCC3F69A62A}"/>
                    </a:ext>
                  </a:extLst>
                </p14:cNvPr>
                <p14:cNvContentPartPr/>
                <p14:nvPr/>
              </p14:nvContentPartPr>
              <p14:xfrm>
                <a:off x="7471680" y="3813476"/>
                <a:ext cx="219960" cy="1969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9EC94247-5412-4B53-8F43-7BCC3F69A62A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462680" y="3804476"/>
                  <a:ext cx="2376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CA397F2D-B431-4091-AF63-7C9DFD8060FA}"/>
                    </a:ext>
                  </a:extLst>
                </p14:cNvPr>
                <p14:cNvContentPartPr/>
                <p14:nvPr/>
              </p14:nvContentPartPr>
              <p14:xfrm>
                <a:off x="7590840" y="3634196"/>
                <a:ext cx="150840" cy="594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CA397F2D-B431-4091-AF63-7C9DFD8060F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581840" y="3625556"/>
                  <a:ext cx="168480" cy="7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95068840-70DD-4620-8A55-433B1B593E6A}"/>
              </a:ext>
            </a:extLst>
          </p:cNvPr>
          <p:cNvGrpSpPr/>
          <p:nvPr/>
        </p:nvGrpSpPr>
        <p:grpSpPr>
          <a:xfrm>
            <a:off x="8349000" y="3846236"/>
            <a:ext cx="1639440" cy="256320"/>
            <a:chOff x="8349000" y="3846236"/>
            <a:chExt cx="1639440" cy="25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7EEA8237-2EA7-4FBB-8E25-07BE1F9ABAE8}"/>
                    </a:ext>
                  </a:extLst>
                </p14:cNvPr>
                <p14:cNvContentPartPr/>
                <p14:nvPr/>
              </p14:nvContentPartPr>
              <p14:xfrm>
                <a:off x="8349000" y="3857036"/>
                <a:ext cx="254520" cy="1821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7EEA8237-2EA7-4FBB-8E25-07BE1F9ABAE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340360" y="3848036"/>
                  <a:ext cx="2721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1AB667B-9894-4BDD-B33A-367932C60007}"/>
                    </a:ext>
                  </a:extLst>
                </p14:cNvPr>
                <p14:cNvContentPartPr/>
                <p14:nvPr/>
              </p14:nvContentPartPr>
              <p14:xfrm>
                <a:off x="8690640" y="3856676"/>
                <a:ext cx="273600" cy="2163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1AB667B-9894-4BDD-B33A-367932C6000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8682000" y="3848036"/>
                  <a:ext cx="2912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70A38B8E-3D61-4C06-A511-4C380884D855}"/>
                    </a:ext>
                  </a:extLst>
                </p14:cNvPr>
                <p14:cNvContentPartPr/>
                <p14:nvPr/>
              </p14:nvContentPartPr>
              <p14:xfrm>
                <a:off x="9074760" y="3846236"/>
                <a:ext cx="245520" cy="2199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70A38B8E-3D61-4C06-A511-4C380884D85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066120" y="3837236"/>
                  <a:ext cx="2631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C116027E-645E-4E2F-85F3-2D048AB00971}"/>
                    </a:ext>
                  </a:extLst>
                </p14:cNvPr>
                <p14:cNvContentPartPr/>
                <p14:nvPr/>
              </p14:nvContentPartPr>
              <p14:xfrm>
                <a:off x="9358080" y="3849116"/>
                <a:ext cx="630360" cy="2534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C116027E-645E-4E2F-85F3-2D048AB0097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9349440" y="3840476"/>
                  <a:ext cx="648000" cy="27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E6197637-9EAC-42CE-92A4-4DCE809D3289}"/>
              </a:ext>
            </a:extLst>
          </p:cNvPr>
          <p:cNvGrpSpPr/>
          <p:nvPr/>
        </p:nvGrpSpPr>
        <p:grpSpPr>
          <a:xfrm>
            <a:off x="224160" y="4297316"/>
            <a:ext cx="3165840" cy="466560"/>
            <a:chOff x="224160" y="4297316"/>
            <a:chExt cx="3165840" cy="46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ECFB441-B22C-4C2B-84EE-2B686B465B64}"/>
                    </a:ext>
                  </a:extLst>
                </p14:cNvPr>
                <p14:cNvContentPartPr/>
                <p14:nvPr/>
              </p14:nvContentPartPr>
              <p14:xfrm>
                <a:off x="224160" y="4466876"/>
                <a:ext cx="416160" cy="2700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ECFB441-B22C-4C2B-84EE-2B686B465B6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15520" y="4458236"/>
                  <a:ext cx="43380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4C7D817-8000-48F2-BC33-E75E9F28DB22}"/>
                    </a:ext>
                  </a:extLst>
                </p14:cNvPr>
                <p14:cNvContentPartPr/>
                <p14:nvPr/>
              </p14:nvContentPartPr>
              <p14:xfrm>
                <a:off x="748320" y="4480556"/>
                <a:ext cx="252360" cy="2631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4C7D817-8000-48F2-BC33-E75E9F28DB22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39680" y="4471556"/>
                  <a:ext cx="27000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921C8F58-FC2A-45C7-AF5D-5C9D0AD904D0}"/>
                    </a:ext>
                  </a:extLst>
                </p14:cNvPr>
                <p14:cNvContentPartPr/>
                <p14:nvPr/>
              </p14:nvContentPartPr>
              <p14:xfrm>
                <a:off x="1055040" y="4497476"/>
                <a:ext cx="262440" cy="2289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921C8F58-FC2A-45C7-AF5D-5C9D0AD904D0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46040" y="4488836"/>
                  <a:ext cx="2800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D65BBFDF-C492-4FAE-ABE9-B9ED642ECE21}"/>
                    </a:ext>
                  </a:extLst>
                </p14:cNvPr>
                <p14:cNvContentPartPr/>
                <p14:nvPr/>
              </p14:nvContentPartPr>
              <p14:xfrm>
                <a:off x="1408560" y="4519796"/>
                <a:ext cx="284760" cy="2080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D65BBFDF-C492-4FAE-ABE9-B9ED642ECE2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399560" y="4511156"/>
                  <a:ext cx="3024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AFC77D27-D716-4233-B5DC-A3C3DC95CF84}"/>
                    </a:ext>
                  </a:extLst>
                </p14:cNvPr>
                <p14:cNvContentPartPr/>
                <p14:nvPr/>
              </p14:nvContentPartPr>
              <p14:xfrm>
                <a:off x="1808160" y="4528436"/>
                <a:ext cx="504720" cy="2131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AFC77D27-D716-4233-B5DC-A3C3DC95CF8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799520" y="4519436"/>
                  <a:ext cx="5223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52F4A95-FD9B-4E2F-AD90-D82BDAF541F1}"/>
                    </a:ext>
                  </a:extLst>
                </p14:cNvPr>
                <p14:cNvContentPartPr/>
                <p14:nvPr/>
              </p14:nvContentPartPr>
              <p14:xfrm>
                <a:off x="2152320" y="4494596"/>
                <a:ext cx="37440" cy="118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52F4A95-FD9B-4E2F-AD90-D82BDAF541F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143320" y="4485596"/>
                  <a:ext cx="550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6027DB8-6FC6-45F3-B626-8556B07B64E4}"/>
                    </a:ext>
                  </a:extLst>
                </p14:cNvPr>
                <p14:cNvContentPartPr/>
                <p14:nvPr/>
              </p14:nvContentPartPr>
              <p14:xfrm>
                <a:off x="2451840" y="4639676"/>
                <a:ext cx="2160" cy="3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6027DB8-6FC6-45F3-B626-8556B07B64E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442840" y="4631036"/>
                  <a:ext cx="19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0FBA860C-3707-4A70-AFA8-FF195136B47E}"/>
                    </a:ext>
                  </a:extLst>
                </p14:cNvPr>
                <p14:cNvContentPartPr/>
                <p14:nvPr/>
              </p14:nvContentPartPr>
              <p14:xfrm>
                <a:off x="2407200" y="4542116"/>
                <a:ext cx="373320" cy="2149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0FBA860C-3707-4A70-AFA8-FF195136B47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398200" y="4533116"/>
                  <a:ext cx="3909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0AE7E4C1-1373-48C6-8B04-028EA1200463}"/>
                    </a:ext>
                  </a:extLst>
                </p14:cNvPr>
                <p14:cNvContentPartPr/>
                <p14:nvPr/>
              </p14:nvContentPartPr>
              <p14:xfrm>
                <a:off x="2850720" y="4297316"/>
                <a:ext cx="205920" cy="4665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0AE7E4C1-1373-48C6-8B04-028EA120046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842080" y="4288676"/>
                  <a:ext cx="22356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7B8C8E9C-FA1C-4E68-B2C1-52579CE4A6A7}"/>
                    </a:ext>
                  </a:extLst>
                </p14:cNvPr>
                <p14:cNvContentPartPr/>
                <p14:nvPr/>
              </p14:nvContentPartPr>
              <p14:xfrm>
                <a:off x="2790240" y="4451036"/>
                <a:ext cx="152640" cy="46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7B8C8E9C-FA1C-4E68-B2C1-52579CE4A6A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781240" y="4442036"/>
                  <a:ext cx="1702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F83C7BE8-FBAD-4B19-8C6C-76D7A89F6A08}"/>
                    </a:ext>
                  </a:extLst>
                </p14:cNvPr>
                <p14:cNvContentPartPr/>
                <p14:nvPr/>
              </p14:nvContentPartPr>
              <p14:xfrm>
                <a:off x="3138000" y="4532756"/>
                <a:ext cx="252000" cy="1792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F83C7BE8-FBAD-4B19-8C6C-76D7A89F6A08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129360" y="4524116"/>
                  <a:ext cx="26964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29785AF3-2721-4759-9C25-3A264F4346C2}"/>
              </a:ext>
            </a:extLst>
          </p:cNvPr>
          <p:cNvGrpSpPr/>
          <p:nvPr/>
        </p:nvGrpSpPr>
        <p:grpSpPr>
          <a:xfrm>
            <a:off x="3775920" y="4256276"/>
            <a:ext cx="1764720" cy="876600"/>
            <a:chOff x="3775920" y="4256276"/>
            <a:chExt cx="1764720" cy="87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38EEB34-0411-4D18-B3B3-A1BB435C843C}"/>
                    </a:ext>
                  </a:extLst>
                </p14:cNvPr>
                <p14:cNvContentPartPr/>
                <p14:nvPr/>
              </p14:nvContentPartPr>
              <p14:xfrm>
                <a:off x="3775920" y="4501076"/>
                <a:ext cx="276480" cy="2390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38EEB34-0411-4D18-B3B3-A1BB435C843C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767280" y="4492076"/>
                  <a:ext cx="29412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FA53ED2-B515-47BA-A05D-EFD4A7068730}"/>
                    </a:ext>
                  </a:extLst>
                </p14:cNvPr>
                <p14:cNvContentPartPr/>
                <p14:nvPr/>
              </p14:nvContentPartPr>
              <p14:xfrm>
                <a:off x="4061040" y="4597556"/>
                <a:ext cx="45720" cy="5353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FA53ED2-B515-47BA-A05D-EFD4A7068730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052040" y="4588556"/>
                  <a:ext cx="63360" cy="55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A73A887B-57F0-4724-B358-92199A5AB54F}"/>
                    </a:ext>
                  </a:extLst>
                </p14:cNvPr>
                <p14:cNvContentPartPr/>
                <p14:nvPr/>
              </p14:nvContentPartPr>
              <p14:xfrm>
                <a:off x="4131600" y="4590716"/>
                <a:ext cx="349200" cy="1832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A73A887B-57F0-4724-B358-92199A5AB54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122960" y="4582076"/>
                  <a:ext cx="3668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2FC9A097-EF62-446E-8423-50AA61ADCD7C}"/>
                    </a:ext>
                  </a:extLst>
                </p14:cNvPr>
                <p14:cNvContentPartPr/>
                <p14:nvPr/>
              </p14:nvContentPartPr>
              <p14:xfrm>
                <a:off x="4539120" y="4545716"/>
                <a:ext cx="5400" cy="111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2FC9A097-EF62-446E-8423-50AA61ADCD7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530480" y="4536716"/>
                  <a:ext cx="23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755138D8-3780-40E6-9B2D-A87980DA282D}"/>
                    </a:ext>
                  </a:extLst>
                </p14:cNvPr>
                <p14:cNvContentPartPr/>
                <p14:nvPr/>
              </p14:nvContentPartPr>
              <p14:xfrm>
                <a:off x="4552800" y="4680356"/>
                <a:ext cx="91800" cy="1137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755138D8-3780-40E6-9B2D-A87980DA282D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543800" y="4671716"/>
                  <a:ext cx="10944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FCDE54C9-52A7-4DC8-BCAF-01CEC40D074E}"/>
                    </a:ext>
                  </a:extLst>
                </p14:cNvPr>
                <p14:cNvContentPartPr/>
                <p14:nvPr/>
              </p14:nvContentPartPr>
              <p14:xfrm>
                <a:off x="4749000" y="4647236"/>
                <a:ext cx="209160" cy="1555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FCDE54C9-52A7-4DC8-BCAF-01CEC40D074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740360" y="4638596"/>
                  <a:ext cx="2268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729D2CD7-369C-4A10-90B7-FE64A2944541}"/>
                    </a:ext>
                  </a:extLst>
                </p14:cNvPr>
                <p14:cNvContentPartPr/>
                <p14:nvPr/>
              </p14:nvContentPartPr>
              <p14:xfrm>
                <a:off x="5053200" y="4589276"/>
                <a:ext cx="223560" cy="1512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729D2CD7-369C-4A10-90B7-FE64A2944541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044200" y="4580636"/>
                  <a:ext cx="2412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460ADE51-D055-460C-B815-76E3615D757D}"/>
                    </a:ext>
                  </a:extLst>
                </p14:cNvPr>
                <p14:cNvContentPartPr/>
                <p14:nvPr/>
              </p14:nvContentPartPr>
              <p14:xfrm>
                <a:off x="5248320" y="4256276"/>
                <a:ext cx="167040" cy="5248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460ADE51-D055-460C-B815-76E3615D757D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239320" y="4247636"/>
                  <a:ext cx="18468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6DEA82AC-DDE5-4C09-805D-6839EF6B9ACA}"/>
                    </a:ext>
                  </a:extLst>
                </p14:cNvPr>
                <p14:cNvContentPartPr/>
                <p14:nvPr/>
              </p14:nvContentPartPr>
              <p14:xfrm>
                <a:off x="5475480" y="4532756"/>
                <a:ext cx="65160" cy="1836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6DEA82AC-DDE5-4C09-805D-6839EF6B9AC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466840" y="4524116"/>
                  <a:ext cx="82800" cy="20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0CA417C6-0EBE-45E3-A4BE-5E66810F4905}"/>
              </a:ext>
            </a:extLst>
          </p:cNvPr>
          <p:cNvGrpSpPr/>
          <p:nvPr/>
        </p:nvGrpSpPr>
        <p:grpSpPr>
          <a:xfrm>
            <a:off x="6171000" y="4322876"/>
            <a:ext cx="990000" cy="547920"/>
            <a:chOff x="6171000" y="4322876"/>
            <a:chExt cx="990000" cy="5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8D7B9C8C-E857-48CD-AF94-04E219A06E5A}"/>
                    </a:ext>
                  </a:extLst>
                </p14:cNvPr>
                <p14:cNvContentPartPr/>
                <p14:nvPr/>
              </p14:nvContentPartPr>
              <p14:xfrm>
                <a:off x="6171000" y="4578116"/>
                <a:ext cx="407880" cy="1933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8D7B9C8C-E857-48CD-AF94-04E219A06E5A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162000" y="4569476"/>
                  <a:ext cx="4255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562B8FB-04CE-4A57-9030-DDB2A0D9FE48}"/>
                    </a:ext>
                  </a:extLst>
                </p14:cNvPr>
                <p14:cNvContentPartPr/>
                <p14:nvPr/>
              </p14:nvContentPartPr>
              <p14:xfrm>
                <a:off x="6689040" y="4629956"/>
                <a:ext cx="291600" cy="2055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562B8FB-04CE-4A57-9030-DDB2A0D9FE48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680040" y="4620956"/>
                  <a:ext cx="3092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8F19EF5-09F6-457A-A232-943C34FFDE3E}"/>
                    </a:ext>
                  </a:extLst>
                </p14:cNvPr>
                <p14:cNvContentPartPr/>
                <p14:nvPr/>
              </p14:nvContentPartPr>
              <p14:xfrm>
                <a:off x="6987480" y="4322876"/>
                <a:ext cx="173520" cy="5479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8F19EF5-09F6-457A-A232-943C34FFDE3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978840" y="4313876"/>
                  <a:ext cx="191160" cy="56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o 256">
            <a:extLst>
              <a:ext uri="{FF2B5EF4-FFF2-40B4-BE49-F238E27FC236}">
                <a16:creationId xmlns:a16="http://schemas.microsoft.com/office/drawing/2014/main" id="{3C5C7FF8-D736-425A-9CDE-2E959D892B05}"/>
              </a:ext>
            </a:extLst>
          </p:cNvPr>
          <p:cNvGrpSpPr/>
          <p:nvPr/>
        </p:nvGrpSpPr>
        <p:grpSpPr>
          <a:xfrm>
            <a:off x="7722600" y="4614836"/>
            <a:ext cx="988920" cy="194400"/>
            <a:chOff x="7722600" y="4614836"/>
            <a:chExt cx="988920" cy="19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6A5A6B9C-9CF1-4917-9388-BD26A4DAB80A}"/>
                    </a:ext>
                  </a:extLst>
                </p14:cNvPr>
                <p14:cNvContentPartPr/>
                <p14:nvPr/>
              </p14:nvContentPartPr>
              <p14:xfrm>
                <a:off x="7722600" y="4614836"/>
                <a:ext cx="278280" cy="1800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6A5A6B9C-9CF1-4917-9388-BD26A4DAB80A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713600" y="4606196"/>
                  <a:ext cx="2959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7776DF81-E54F-412D-B824-8C9B0E9354D6}"/>
                    </a:ext>
                  </a:extLst>
                </p14:cNvPr>
                <p14:cNvContentPartPr/>
                <p14:nvPr/>
              </p14:nvContentPartPr>
              <p14:xfrm>
                <a:off x="8093040" y="4650116"/>
                <a:ext cx="210600" cy="1458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7776DF81-E54F-412D-B824-8C9B0E9354D6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084400" y="4641116"/>
                  <a:ext cx="22824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A0A44D7-A1D0-468B-973C-112F6DCB27DD}"/>
                    </a:ext>
                  </a:extLst>
                </p14:cNvPr>
                <p14:cNvContentPartPr/>
                <p14:nvPr/>
              </p14:nvContentPartPr>
              <p14:xfrm>
                <a:off x="8394360" y="4638596"/>
                <a:ext cx="317160" cy="1706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A0A44D7-A1D0-468B-973C-112F6DCB27D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385720" y="4629596"/>
                  <a:ext cx="334800" cy="18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6C7651CD-DECA-4F29-B422-9CB38A35CF9A}"/>
              </a:ext>
            </a:extLst>
          </p:cNvPr>
          <p:cNvGrpSpPr/>
          <p:nvPr/>
        </p:nvGrpSpPr>
        <p:grpSpPr>
          <a:xfrm>
            <a:off x="9130920" y="4326836"/>
            <a:ext cx="2621520" cy="612720"/>
            <a:chOff x="9130920" y="4326836"/>
            <a:chExt cx="2621520" cy="61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FE2891D6-5D06-43D8-9BF4-FD9310982E84}"/>
                    </a:ext>
                  </a:extLst>
                </p14:cNvPr>
                <p14:cNvContentPartPr/>
                <p14:nvPr/>
              </p14:nvContentPartPr>
              <p14:xfrm>
                <a:off x="9130920" y="4641836"/>
                <a:ext cx="151560" cy="2016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FE2891D6-5D06-43D8-9BF4-FD9310982E84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122280" y="4632836"/>
                  <a:ext cx="1692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5E2E72C-0B32-47B4-925F-45BC45C0046D}"/>
                    </a:ext>
                  </a:extLst>
                </p14:cNvPr>
                <p14:cNvContentPartPr/>
                <p14:nvPr/>
              </p14:nvContentPartPr>
              <p14:xfrm>
                <a:off x="9443400" y="4627796"/>
                <a:ext cx="433800" cy="1717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5E2E72C-0B32-47B4-925F-45BC45C0046D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434400" y="4618796"/>
                  <a:ext cx="4514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D29C5F56-D096-4325-BFED-7AFAA55C660D}"/>
                    </a:ext>
                  </a:extLst>
                </p14:cNvPr>
                <p14:cNvContentPartPr/>
                <p14:nvPr/>
              </p14:nvContentPartPr>
              <p14:xfrm>
                <a:off x="9297600" y="4624556"/>
                <a:ext cx="135360" cy="367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D29C5F56-D096-4325-BFED-7AFAA55C660D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288600" y="4615556"/>
                  <a:ext cx="15300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A950C3C-2F84-4B93-A43F-B774572169D2}"/>
                    </a:ext>
                  </a:extLst>
                </p14:cNvPr>
                <p14:cNvContentPartPr/>
                <p14:nvPr/>
              </p14:nvContentPartPr>
              <p14:xfrm>
                <a:off x="9980880" y="4326836"/>
                <a:ext cx="110520" cy="4165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A950C3C-2F84-4B93-A43F-B774572169D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972240" y="4317836"/>
                  <a:ext cx="12816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93ABE6A6-88CA-4571-BC23-451B9374A22B}"/>
                    </a:ext>
                  </a:extLst>
                </p14:cNvPr>
                <p14:cNvContentPartPr/>
                <p14:nvPr/>
              </p14:nvContentPartPr>
              <p14:xfrm>
                <a:off x="9913920" y="4512956"/>
                <a:ext cx="189720" cy="226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93ABE6A6-88CA-4571-BC23-451B9374A22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904920" y="4504316"/>
                  <a:ext cx="2073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46211388-11C5-4DC8-8EAF-04CBA21DE753}"/>
                    </a:ext>
                  </a:extLst>
                </p14:cNvPr>
                <p14:cNvContentPartPr/>
                <p14:nvPr/>
              </p14:nvContentPartPr>
              <p14:xfrm>
                <a:off x="10174920" y="4598636"/>
                <a:ext cx="306000" cy="2008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46211388-11C5-4DC8-8EAF-04CBA21DE753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166280" y="4589636"/>
                  <a:ext cx="32364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F616FF30-8EF5-4C69-BB2C-EC29CD8480EB}"/>
                    </a:ext>
                  </a:extLst>
                </p14:cNvPr>
                <p14:cNvContentPartPr/>
                <p14:nvPr/>
              </p14:nvContentPartPr>
              <p14:xfrm>
                <a:off x="10609440" y="4593596"/>
                <a:ext cx="235800" cy="2494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F616FF30-8EF5-4C69-BB2C-EC29CD8480EB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600440" y="4584596"/>
                  <a:ext cx="25344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40F68B4A-C35D-4090-9BDE-5E6B48FB539D}"/>
                    </a:ext>
                  </a:extLst>
                </p14:cNvPr>
                <p14:cNvContentPartPr/>
                <p14:nvPr/>
              </p14:nvContentPartPr>
              <p14:xfrm>
                <a:off x="10673520" y="4720316"/>
                <a:ext cx="131040" cy="259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40F68B4A-C35D-4090-9BDE-5E6B48FB539D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664520" y="4711676"/>
                  <a:ext cx="1486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B5EC3309-02FE-4B8C-8416-75F2E0534C91}"/>
                    </a:ext>
                  </a:extLst>
                </p14:cNvPr>
                <p14:cNvContentPartPr/>
                <p14:nvPr/>
              </p14:nvContentPartPr>
              <p14:xfrm>
                <a:off x="10939560" y="4631396"/>
                <a:ext cx="40680" cy="1854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B5EC3309-02FE-4B8C-8416-75F2E0534C9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930920" y="4622756"/>
                  <a:ext cx="583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F2C782AA-1E24-4A5F-ABE6-67D14EBA4845}"/>
                    </a:ext>
                  </a:extLst>
                </p14:cNvPr>
                <p14:cNvContentPartPr/>
                <p14:nvPr/>
              </p14:nvContentPartPr>
              <p14:xfrm>
                <a:off x="11099040" y="4700876"/>
                <a:ext cx="171720" cy="1508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F2C782AA-1E24-4A5F-ABE6-67D14EBA484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090400" y="4691876"/>
                  <a:ext cx="1893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33CF3BC1-6E44-4D31-914D-8E55C6E7CAFE}"/>
                    </a:ext>
                  </a:extLst>
                </p14:cNvPr>
                <p14:cNvContentPartPr/>
                <p14:nvPr/>
              </p14:nvContentPartPr>
              <p14:xfrm>
                <a:off x="11311440" y="4699076"/>
                <a:ext cx="173880" cy="1598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33CF3BC1-6E44-4D31-914D-8E55C6E7CAF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302800" y="4690436"/>
                  <a:ext cx="1915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42DB8C0F-A6B6-4293-A4E9-E979D459F12D}"/>
                    </a:ext>
                  </a:extLst>
                </p14:cNvPr>
                <p14:cNvContentPartPr/>
                <p14:nvPr/>
              </p14:nvContentPartPr>
              <p14:xfrm>
                <a:off x="11572440" y="4739756"/>
                <a:ext cx="180000" cy="1998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42DB8C0F-A6B6-4293-A4E9-E979D459F12D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563800" y="4730756"/>
                  <a:ext cx="19764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418BCEF8-7C0C-451F-9E70-5E9876F82E4F}"/>
              </a:ext>
            </a:extLst>
          </p:cNvPr>
          <p:cNvGrpSpPr/>
          <p:nvPr/>
        </p:nvGrpSpPr>
        <p:grpSpPr>
          <a:xfrm>
            <a:off x="260880" y="4904276"/>
            <a:ext cx="985680" cy="646200"/>
            <a:chOff x="260880" y="4904276"/>
            <a:chExt cx="985680" cy="64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76DC10D7-5423-4C45-8384-8D6B21FDF236}"/>
                    </a:ext>
                  </a:extLst>
                </p14:cNvPr>
                <p14:cNvContentPartPr/>
                <p14:nvPr/>
              </p14:nvContentPartPr>
              <p14:xfrm>
                <a:off x="284640" y="5397476"/>
                <a:ext cx="11880" cy="367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76DC10D7-5423-4C45-8384-8D6B21FDF236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76000" y="5388836"/>
                  <a:ext cx="2952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B1DC0417-091F-4948-8292-C1D06EF56F52}"/>
                    </a:ext>
                  </a:extLst>
                </p14:cNvPr>
                <p14:cNvContentPartPr/>
                <p14:nvPr/>
              </p14:nvContentPartPr>
              <p14:xfrm>
                <a:off x="260880" y="5274716"/>
                <a:ext cx="274320" cy="2757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B1DC0417-091F-4948-8292-C1D06EF56F5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52240" y="5266076"/>
                  <a:ext cx="29196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6828C9B-F991-4810-9BEF-238FDFA9D42E}"/>
                    </a:ext>
                  </a:extLst>
                </p14:cNvPr>
                <p14:cNvContentPartPr/>
                <p14:nvPr/>
              </p14:nvContentPartPr>
              <p14:xfrm>
                <a:off x="436920" y="4904276"/>
                <a:ext cx="230760" cy="6447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6828C9B-F991-4810-9BEF-238FDFA9D42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28280" y="4895276"/>
                  <a:ext cx="248400" cy="66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31D73965-2185-4C4E-B9E1-611A0947E217}"/>
                    </a:ext>
                  </a:extLst>
                </p14:cNvPr>
                <p14:cNvContentPartPr/>
                <p14:nvPr/>
              </p14:nvContentPartPr>
              <p14:xfrm>
                <a:off x="746880" y="5334116"/>
                <a:ext cx="188640" cy="18576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31D73965-2185-4C4E-B9E1-611A0947E21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37880" y="5325116"/>
                  <a:ext cx="2062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C5B3A3F7-CD22-472D-8ADC-E8583210188C}"/>
                    </a:ext>
                  </a:extLst>
                </p14:cNvPr>
                <p14:cNvContentPartPr/>
                <p14:nvPr/>
              </p14:nvContentPartPr>
              <p14:xfrm>
                <a:off x="999960" y="4943156"/>
                <a:ext cx="246600" cy="5472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C5B3A3F7-CD22-472D-8ADC-E8583210188C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90960" y="4934156"/>
                  <a:ext cx="264240" cy="56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182FC39C-BD93-494C-8F42-B0E950152E03}"/>
                    </a:ext>
                  </a:extLst>
                </p14:cNvPr>
                <p14:cNvContentPartPr/>
                <p14:nvPr/>
              </p14:nvContentPartPr>
              <p14:xfrm>
                <a:off x="286440" y="5311076"/>
                <a:ext cx="108720" cy="2088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182FC39C-BD93-494C-8F42-B0E950152E03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77440" y="5302076"/>
                  <a:ext cx="126360" cy="22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uppo 287">
            <a:extLst>
              <a:ext uri="{FF2B5EF4-FFF2-40B4-BE49-F238E27FC236}">
                <a16:creationId xmlns:a16="http://schemas.microsoft.com/office/drawing/2014/main" id="{93B51373-CD30-41B4-AFCE-F61828F91681}"/>
              </a:ext>
            </a:extLst>
          </p:cNvPr>
          <p:cNvGrpSpPr/>
          <p:nvPr/>
        </p:nvGrpSpPr>
        <p:grpSpPr>
          <a:xfrm>
            <a:off x="1618440" y="5097596"/>
            <a:ext cx="1685880" cy="709200"/>
            <a:chOff x="1618440" y="5097596"/>
            <a:chExt cx="1685880" cy="70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E2D97B3C-AEDE-4BA0-AC25-D0455408D4E5}"/>
                    </a:ext>
                  </a:extLst>
                </p14:cNvPr>
                <p14:cNvContentPartPr/>
                <p14:nvPr/>
              </p14:nvContentPartPr>
              <p14:xfrm>
                <a:off x="1690080" y="5314316"/>
                <a:ext cx="71280" cy="4924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E2D97B3C-AEDE-4BA0-AC25-D0455408D4E5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681440" y="5305676"/>
                  <a:ext cx="8892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469CC09B-9EDD-45B8-BE33-2D261D0F1164}"/>
                    </a:ext>
                  </a:extLst>
                </p14:cNvPr>
                <p14:cNvContentPartPr/>
                <p14:nvPr/>
              </p14:nvContentPartPr>
              <p14:xfrm>
                <a:off x="1618440" y="5250956"/>
                <a:ext cx="320040" cy="1735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469CC09B-9EDD-45B8-BE33-2D261D0F1164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609440" y="5241956"/>
                  <a:ext cx="3376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186B40F-3DEF-4674-8FD1-CE2B388FE5BA}"/>
                    </a:ext>
                  </a:extLst>
                </p14:cNvPr>
                <p14:cNvContentPartPr/>
                <p14:nvPr/>
              </p14:nvContentPartPr>
              <p14:xfrm>
                <a:off x="2072040" y="5290916"/>
                <a:ext cx="107280" cy="1256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186B40F-3DEF-4674-8FD1-CE2B388FE5BA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2063400" y="5281916"/>
                  <a:ext cx="12492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0D66F0A6-98A5-4F7D-9239-3078BF1EA458}"/>
                    </a:ext>
                  </a:extLst>
                </p14:cNvPr>
                <p14:cNvContentPartPr/>
                <p14:nvPr/>
              </p14:nvContentPartPr>
              <p14:xfrm>
                <a:off x="2033880" y="5097596"/>
                <a:ext cx="19080" cy="324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0D66F0A6-98A5-4F7D-9239-3078BF1EA458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2024880" y="5088596"/>
                  <a:ext cx="367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8938C996-CBF8-4F8B-B080-86D910BBD2E2}"/>
                    </a:ext>
                  </a:extLst>
                </p14:cNvPr>
                <p14:cNvContentPartPr/>
                <p14:nvPr/>
              </p14:nvContentPartPr>
              <p14:xfrm>
                <a:off x="2284440" y="5236556"/>
                <a:ext cx="429840" cy="17172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8938C996-CBF8-4F8B-B080-86D910BBD2E2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2275800" y="5227916"/>
                  <a:ext cx="4474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D3249D94-58A7-4307-B332-DDA165F81DEC}"/>
                    </a:ext>
                  </a:extLst>
                </p14:cNvPr>
                <p14:cNvContentPartPr/>
                <p14:nvPr/>
              </p14:nvContentPartPr>
              <p14:xfrm>
                <a:off x="2775840" y="5244476"/>
                <a:ext cx="194400" cy="16992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D3249D94-58A7-4307-B332-DDA165F81DEC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2767200" y="5235476"/>
                  <a:ext cx="2120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932A7149-101B-4C15-977A-CFB473853595}"/>
                    </a:ext>
                  </a:extLst>
                </p14:cNvPr>
                <p14:cNvContentPartPr/>
                <p14:nvPr/>
              </p14:nvContentPartPr>
              <p14:xfrm>
                <a:off x="3087600" y="5255996"/>
                <a:ext cx="216720" cy="1681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932A7149-101B-4C15-977A-CFB47385359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3078600" y="5247356"/>
                  <a:ext cx="234360" cy="18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4BCBB24C-30B7-4DEC-9F19-B08D76602F80}"/>
              </a:ext>
            </a:extLst>
          </p:cNvPr>
          <p:cNvGrpSpPr/>
          <p:nvPr/>
        </p:nvGrpSpPr>
        <p:grpSpPr>
          <a:xfrm>
            <a:off x="4137720" y="4999676"/>
            <a:ext cx="520200" cy="422640"/>
            <a:chOff x="4137720" y="4999676"/>
            <a:chExt cx="52020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C25B1E00-0F74-45D2-8DFE-99F8C964C577}"/>
                    </a:ext>
                  </a:extLst>
                </p14:cNvPr>
                <p14:cNvContentPartPr/>
                <p14:nvPr/>
              </p14:nvContentPartPr>
              <p14:xfrm>
                <a:off x="4137720" y="5235476"/>
                <a:ext cx="313920" cy="18684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C25B1E00-0F74-45D2-8DFE-99F8C964C577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4129080" y="5226836"/>
                  <a:ext cx="331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939DBBFC-D744-467B-8985-B573F9C5FD60}"/>
                    </a:ext>
                  </a:extLst>
                </p14:cNvPr>
                <p14:cNvContentPartPr/>
                <p14:nvPr/>
              </p14:nvContentPartPr>
              <p14:xfrm>
                <a:off x="4385760" y="4999676"/>
                <a:ext cx="122040" cy="3985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939DBBFC-D744-467B-8985-B573F9C5FD60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376760" y="4990676"/>
                  <a:ext cx="13968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0BACFF64-624B-402F-9AEC-DC458E2A7491}"/>
                    </a:ext>
                  </a:extLst>
                </p14:cNvPr>
                <p14:cNvContentPartPr/>
                <p14:nvPr/>
              </p14:nvContentPartPr>
              <p14:xfrm>
                <a:off x="4603920" y="5123516"/>
                <a:ext cx="54000" cy="2487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0BACFF64-624B-402F-9AEC-DC458E2A7491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4594920" y="5114876"/>
                  <a:ext cx="71640" cy="26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uppo 294">
            <a:extLst>
              <a:ext uri="{FF2B5EF4-FFF2-40B4-BE49-F238E27FC236}">
                <a16:creationId xmlns:a16="http://schemas.microsoft.com/office/drawing/2014/main" id="{B9BAA5EF-7ABB-4917-A08D-EFC33267A31E}"/>
              </a:ext>
            </a:extLst>
          </p:cNvPr>
          <p:cNvGrpSpPr/>
          <p:nvPr/>
        </p:nvGrpSpPr>
        <p:grpSpPr>
          <a:xfrm>
            <a:off x="5154360" y="5166716"/>
            <a:ext cx="2914200" cy="665640"/>
            <a:chOff x="5154360" y="5166716"/>
            <a:chExt cx="2914200" cy="66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6C3FC50A-8082-4823-8B2E-F091DA64A6FF}"/>
                    </a:ext>
                  </a:extLst>
                </p14:cNvPr>
                <p14:cNvContentPartPr/>
                <p14:nvPr/>
              </p14:nvContentPartPr>
              <p14:xfrm>
                <a:off x="5154360" y="5190116"/>
                <a:ext cx="372960" cy="1882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6C3FC50A-8082-4823-8B2E-F091DA64A6FF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5145360" y="5181116"/>
                  <a:ext cx="3906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6D784896-D333-437B-A01C-E362251C2077}"/>
                    </a:ext>
                  </a:extLst>
                </p14:cNvPr>
                <p14:cNvContentPartPr/>
                <p14:nvPr/>
              </p14:nvContentPartPr>
              <p14:xfrm>
                <a:off x="5606160" y="5189036"/>
                <a:ext cx="487080" cy="17820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6D784896-D333-437B-A01C-E362251C2077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5597160" y="5180396"/>
                  <a:ext cx="5047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EBF38F2B-8C97-47BA-BE3A-A64B111DA732}"/>
                    </a:ext>
                  </a:extLst>
                </p14:cNvPr>
                <p14:cNvContentPartPr/>
                <p14:nvPr/>
              </p14:nvContentPartPr>
              <p14:xfrm>
                <a:off x="6237600" y="5244836"/>
                <a:ext cx="71280" cy="5875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EBF38F2B-8C97-47BA-BE3A-A64B111DA732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6228960" y="5236196"/>
                  <a:ext cx="88920" cy="60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1E28B0E9-D835-4B53-9AD3-772A3CFBFC92}"/>
                    </a:ext>
                  </a:extLst>
                </p14:cNvPr>
                <p14:cNvContentPartPr/>
                <p14:nvPr/>
              </p14:nvContentPartPr>
              <p14:xfrm>
                <a:off x="6196560" y="5227916"/>
                <a:ext cx="300240" cy="17640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1E28B0E9-D835-4B53-9AD3-772A3CFBFC92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6187920" y="5219276"/>
                  <a:ext cx="3178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115C8641-4CAF-4701-84B0-8927502B3937}"/>
                    </a:ext>
                  </a:extLst>
                </p14:cNvPr>
                <p14:cNvContentPartPr/>
                <p14:nvPr/>
              </p14:nvContentPartPr>
              <p14:xfrm>
                <a:off x="6626760" y="5291996"/>
                <a:ext cx="46440" cy="94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115C8641-4CAF-4701-84B0-8927502B3937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6618120" y="5283356"/>
                  <a:ext cx="640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254E06C2-83A9-40C7-A243-7258CEE04B99}"/>
                    </a:ext>
                  </a:extLst>
                </p14:cNvPr>
                <p14:cNvContentPartPr/>
                <p14:nvPr/>
              </p14:nvContentPartPr>
              <p14:xfrm>
                <a:off x="6630720" y="5166716"/>
                <a:ext cx="13680" cy="86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254E06C2-83A9-40C7-A243-7258CEE04B99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6621720" y="5157716"/>
                  <a:ext cx="313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DBE4175B-39A8-410C-9063-52C2D4179C7F}"/>
                    </a:ext>
                  </a:extLst>
                </p14:cNvPr>
                <p14:cNvContentPartPr/>
                <p14:nvPr/>
              </p14:nvContentPartPr>
              <p14:xfrm>
                <a:off x="6824400" y="5270036"/>
                <a:ext cx="169920" cy="1933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DBE4175B-39A8-410C-9063-52C2D4179C7F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6815760" y="5261396"/>
                  <a:ext cx="1875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4C4BC618-A308-4A1A-BF22-77A3694B6CFB}"/>
                    </a:ext>
                  </a:extLst>
                </p14:cNvPr>
                <p14:cNvContentPartPr/>
                <p14:nvPr/>
              </p14:nvContentPartPr>
              <p14:xfrm>
                <a:off x="7145160" y="5222156"/>
                <a:ext cx="215280" cy="2232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4C4BC618-A308-4A1A-BF22-77A3694B6CFB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7136520" y="5213156"/>
                  <a:ext cx="2329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4BF82CDD-74E8-4656-AE1A-C8393A92F7DE}"/>
                    </a:ext>
                  </a:extLst>
                </p14:cNvPr>
                <p14:cNvContentPartPr/>
                <p14:nvPr/>
              </p14:nvContentPartPr>
              <p14:xfrm>
                <a:off x="7200960" y="5333036"/>
                <a:ext cx="125640" cy="144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4BF82CDD-74E8-4656-AE1A-C8393A92F7DE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7191960" y="5324036"/>
                  <a:ext cx="1432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7B07A62D-1203-4ACF-B6C8-4DC34C4117E1}"/>
                    </a:ext>
                  </a:extLst>
                </p14:cNvPr>
                <p14:cNvContentPartPr/>
                <p14:nvPr/>
              </p14:nvContentPartPr>
              <p14:xfrm>
                <a:off x="7444680" y="5200556"/>
                <a:ext cx="178200" cy="24624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7B07A62D-1203-4ACF-B6C8-4DC34C4117E1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7436040" y="5191916"/>
                  <a:ext cx="19584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C170749B-F447-4D56-8A5F-AC504A492B40}"/>
                    </a:ext>
                  </a:extLst>
                </p14:cNvPr>
                <p14:cNvContentPartPr/>
                <p14:nvPr/>
              </p14:nvContentPartPr>
              <p14:xfrm>
                <a:off x="7470240" y="5324036"/>
                <a:ext cx="157680" cy="104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C170749B-F447-4D56-8A5F-AC504A492B40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461600" y="5315036"/>
                  <a:ext cx="1753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3987DBA6-B622-4D59-AF6F-0E07EA48D249}"/>
                    </a:ext>
                  </a:extLst>
                </p14:cNvPr>
                <p14:cNvContentPartPr/>
                <p14:nvPr/>
              </p14:nvContentPartPr>
              <p14:xfrm>
                <a:off x="7743120" y="5228996"/>
                <a:ext cx="325440" cy="22140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3987DBA6-B622-4D59-AF6F-0E07EA48D249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7734120" y="5219996"/>
                  <a:ext cx="343080" cy="239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B994AC1B-9E0E-4910-8DDB-CCB901F97D8B}"/>
                  </a:ext>
                </a:extLst>
              </p14:cNvPr>
              <p14:cNvContentPartPr/>
              <p14:nvPr/>
            </p14:nvContentPartPr>
            <p14:xfrm>
              <a:off x="8483640" y="5092916"/>
              <a:ext cx="353520" cy="34344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B994AC1B-9E0E-4910-8DDB-CCB901F97D8B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8474640" y="5083916"/>
                <a:ext cx="371160" cy="361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94" name="Gruppo 293">
            <a:extLst>
              <a:ext uri="{FF2B5EF4-FFF2-40B4-BE49-F238E27FC236}">
                <a16:creationId xmlns:a16="http://schemas.microsoft.com/office/drawing/2014/main" id="{02AEC988-6F78-4BC0-869F-3006AB926268}"/>
              </a:ext>
            </a:extLst>
          </p:cNvPr>
          <p:cNvGrpSpPr/>
          <p:nvPr/>
        </p:nvGrpSpPr>
        <p:grpSpPr>
          <a:xfrm>
            <a:off x="9133080" y="4991756"/>
            <a:ext cx="536400" cy="489600"/>
            <a:chOff x="9133080" y="4991756"/>
            <a:chExt cx="53640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24F47B65-9EFC-42A1-AD24-175E6DE8DC32}"/>
                    </a:ext>
                  </a:extLst>
                </p14:cNvPr>
                <p14:cNvContentPartPr/>
                <p14:nvPr/>
              </p14:nvContentPartPr>
              <p14:xfrm>
                <a:off x="9133080" y="5250236"/>
                <a:ext cx="179640" cy="18288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24F47B65-9EFC-42A1-AD24-175E6DE8DC32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9124080" y="5241596"/>
                  <a:ext cx="1972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2B55EEBB-4715-46C7-AD6B-0D744E44AEA0}"/>
                    </a:ext>
                  </a:extLst>
                </p14:cNvPr>
                <p14:cNvContentPartPr/>
                <p14:nvPr/>
              </p14:nvContentPartPr>
              <p14:xfrm>
                <a:off x="9412800" y="5262116"/>
                <a:ext cx="220680" cy="1688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2B55EEBB-4715-46C7-AD6B-0D744E44AEA0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9403800" y="5253116"/>
                  <a:ext cx="2383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24026C79-E803-45FF-AAB2-9F6A0B9EF43D}"/>
                    </a:ext>
                  </a:extLst>
                </p14:cNvPr>
                <p14:cNvContentPartPr/>
                <p14:nvPr/>
              </p14:nvContentPartPr>
              <p14:xfrm>
                <a:off x="9638160" y="4991756"/>
                <a:ext cx="31320" cy="4896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24026C79-E803-45FF-AAB2-9F6A0B9EF43D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9629160" y="4982756"/>
                  <a:ext cx="48960" cy="50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7FC40190-700F-4304-AD15-6E7AD3D087C5}"/>
              </a:ext>
            </a:extLst>
          </p:cNvPr>
          <p:cNvGrpSpPr/>
          <p:nvPr/>
        </p:nvGrpSpPr>
        <p:grpSpPr>
          <a:xfrm>
            <a:off x="10068720" y="5020916"/>
            <a:ext cx="881640" cy="466560"/>
            <a:chOff x="10068720" y="5020916"/>
            <a:chExt cx="881640" cy="46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F07A1622-7053-49E0-9D15-8DD3260BB613}"/>
                    </a:ext>
                  </a:extLst>
                </p14:cNvPr>
                <p14:cNvContentPartPr/>
                <p14:nvPr/>
              </p14:nvContentPartPr>
              <p14:xfrm>
                <a:off x="10068720" y="5258876"/>
                <a:ext cx="302400" cy="19440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F07A1622-7053-49E0-9D15-8DD3260BB613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0059720" y="5249876"/>
                  <a:ext cx="3200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FCC71A34-5864-436B-A499-47E7D5FCB03A}"/>
                    </a:ext>
                  </a:extLst>
                </p14:cNvPr>
                <p14:cNvContentPartPr/>
                <p14:nvPr/>
              </p14:nvContentPartPr>
              <p14:xfrm>
                <a:off x="10472280" y="5267516"/>
                <a:ext cx="265320" cy="19584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FCC71A34-5864-436B-A499-47E7D5FCB03A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0463280" y="5258876"/>
                  <a:ext cx="28296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BD6C9114-F847-45BB-80FD-E3B14B494489}"/>
                    </a:ext>
                  </a:extLst>
                </p14:cNvPr>
                <p14:cNvContentPartPr/>
                <p14:nvPr/>
              </p14:nvContentPartPr>
              <p14:xfrm>
                <a:off x="10745880" y="5020916"/>
                <a:ext cx="204480" cy="46656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BD6C9114-F847-45BB-80FD-E3B14B494489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0736880" y="5011916"/>
                  <a:ext cx="222120" cy="48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uppo 301">
            <a:extLst>
              <a:ext uri="{FF2B5EF4-FFF2-40B4-BE49-F238E27FC236}">
                <a16:creationId xmlns:a16="http://schemas.microsoft.com/office/drawing/2014/main" id="{240962F9-FC95-4D6C-B91A-7A215CC35481}"/>
              </a:ext>
            </a:extLst>
          </p:cNvPr>
          <p:cNvGrpSpPr/>
          <p:nvPr/>
        </p:nvGrpSpPr>
        <p:grpSpPr>
          <a:xfrm>
            <a:off x="183120" y="6039356"/>
            <a:ext cx="1153440" cy="297720"/>
            <a:chOff x="183120" y="6039356"/>
            <a:chExt cx="1153440" cy="29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2ECB9BE2-7EA8-48D2-9966-0EB6F878F7D9}"/>
                    </a:ext>
                  </a:extLst>
                </p14:cNvPr>
                <p14:cNvContentPartPr/>
                <p14:nvPr/>
              </p14:nvContentPartPr>
              <p14:xfrm>
                <a:off x="183120" y="6039356"/>
                <a:ext cx="488160" cy="20844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2ECB9BE2-7EA8-48D2-9966-0EB6F878F7D9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74120" y="6030716"/>
                  <a:ext cx="5058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9B4F1D66-4C0D-4F9B-A13C-0710C9A9FC71}"/>
                    </a:ext>
                  </a:extLst>
                </p14:cNvPr>
                <p14:cNvContentPartPr/>
                <p14:nvPr/>
              </p14:nvContentPartPr>
              <p14:xfrm>
                <a:off x="708720" y="6065636"/>
                <a:ext cx="255240" cy="22428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9B4F1D66-4C0D-4F9B-A13C-0710C9A9FC71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699720" y="6056996"/>
                  <a:ext cx="2728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75D99ED0-3C15-47D2-82E1-4C46032B3DB9}"/>
                    </a:ext>
                  </a:extLst>
                </p14:cNvPr>
                <p14:cNvContentPartPr/>
                <p14:nvPr/>
              </p14:nvContentPartPr>
              <p14:xfrm>
                <a:off x="1019760" y="6069236"/>
                <a:ext cx="316800" cy="2678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75D99ED0-3C15-47D2-82E1-4C46032B3DB9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011120" y="6060596"/>
                  <a:ext cx="334440" cy="28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4" name="Gruppo 323">
            <a:extLst>
              <a:ext uri="{FF2B5EF4-FFF2-40B4-BE49-F238E27FC236}">
                <a16:creationId xmlns:a16="http://schemas.microsoft.com/office/drawing/2014/main" id="{931F039B-680E-4151-9B1D-3529A384EEC3}"/>
              </a:ext>
            </a:extLst>
          </p:cNvPr>
          <p:cNvGrpSpPr/>
          <p:nvPr/>
        </p:nvGrpSpPr>
        <p:grpSpPr>
          <a:xfrm>
            <a:off x="1967280" y="5696276"/>
            <a:ext cx="3480120" cy="601560"/>
            <a:chOff x="1967280" y="5696276"/>
            <a:chExt cx="3480120" cy="60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F8936201-B4A3-415C-BB8D-48DF0E264872}"/>
                    </a:ext>
                  </a:extLst>
                </p14:cNvPr>
                <p14:cNvContentPartPr/>
                <p14:nvPr/>
              </p14:nvContentPartPr>
              <p14:xfrm>
                <a:off x="1967280" y="6046556"/>
                <a:ext cx="283320" cy="2487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F8936201-B4A3-415C-BB8D-48DF0E264872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1958280" y="6037916"/>
                  <a:ext cx="30096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782A6A35-BFBA-4A5E-AF3C-0F0C09AC5AD0}"/>
                    </a:ext>
                  </a:extLst>
                </p14:cNvPr>
                <p14:cNvContentPartPr/>
                <p14:nvPr/>
              </p14:nvContentPartPr>
              <p14:xfrm>
                <a:off x="2273280" y="5752796"/>
                <a:ext cx="147960" cy="54504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782A6A35-BFBA-4A5E-AF3C-0F0C09AC5AD0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2264280" y="5744156"/>
                  <a:ext cx="165600" cy="56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D33C48CA-B60A-4EC6-9B37-C59CAA25201F}"/>
                    </a:ext>
                  </a:extLst>
                </p14:cNvPr>
                <p14:cNvContentPartPr/>
                <p14:nvPr/>
              </p14:nvContentPartPr>
              <p14:xfrm>
                <a:off x="2463720" y="5949356"/>
                <a:ext cx="98280" cy="31896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D33C48CA-B60A-4EC6-9B37-C59CAA25201F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2455080" y="5940716"/>
                  <a:ext cx="1159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D6844F10-5C25-4E48-BC70-131B7644E0DE}"/>
                    </a:ext>
                  </a:extLst>
                </p14:cNvPr>
                <p14:cNvContentPartPr/>
                <p14:nvPr/>
              </p14:nvContentPartPr>
              <p14:xfrm>
                <a:off x="2748120" y="6108836"/>
                <a:ext cx="2160" cy="46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D6844F10-5C25-4E48-BC70-131B7644E0D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2739120" y="6099836"/>
                  <a:ext cx="198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57B55709-2AF1-4839-AFA4-C3D06463173A}"/>
                    </a:ext>
                  </a:extLst>
                </p14:cNvPr>
                <p14:cNvContentPartPr/>
                <p14:nvPr/>
              </p14:nvContentPartPr>
              <p14:xfrm>
                <a:off x="2705640" y="5724716"/>
                <a:ext cx="616680" cy="47844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57B55709-2AF1-4839-AFA4-C3D06463173A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2697000" y="5715716"/>
                  <a:ext cx="63432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AA4E632C-B441-483C-8A3E-7A0768ED1F00}"/>
                    </a:ext>
                  </a:extLst>
                </p14:cNvPr>
                <p14:cNvContentPartPr/>
                <p14:nvPr/>
              </p14:nvContentPartPr>
              <p14:xfrm>
                <a:off x="3402600" y="5696276"/>
                <a:ext cx="184320" cy="49464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AA4E632C-B441-483C-8A3E-7A0768ED1F00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3393600" y="5687276"/>
                  <a:ext cx="20196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08391EB6-ED42-4441-9A2B-6BA41AF6CC57}"/>
                    </a:ext>
                  </a:extLst>
                </p14:cNvPr>
                <p14:cNvContentPartPr/>
                <p14:nvPr/>
              </p14:nvContentPartPr>
              <p14:xfrm>
                <a:off x="3266520" y="5908316"/>
                <a:ext cx="249480" cy="1908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08391EB6-ED42-4441-9A2B-6BA41AF6CC57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3257520" y="5899676"/>
                  <a:ext cx="26712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2520C219-F03B-4394-B004-D96224511B80}"/>
                    </a:ext>
                  </a:extLst>
                </p14:cNvPr>
                <p14:cNvContentPartPr/>
                <p14:nvPr/>
              </p14:nvContentPartPr>
              <p14:xfrm>
                <a:off x="3633360" y="5995076"/>
                <a:ext cx="457560" cy="17676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2520C219-F03B-4394-B004-D96224511B80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3624360" y="5986436"/>
                  <a:ext cx="4752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437F740A-2D4F-4C21-93A5-92F30CF45F36}"/>
                    </a:ext>
                  </a:extLst>
                </p14:cNvPr>
                <p14:cNvContentPartPr/>
                <p14:nvPr/>
              </p14:nvContentPartPr>
              <p14:xfrm>
                <a:off x="4138080" y="5947556"/>
                <a:ext cx="218520" cy="26748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437F740A-2D4F-4C21-93A5-92F30CF45F36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4129080" y="5938556"/>
                  <a:ext cx="2361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69DAB98E-25B0-402D-8342-258E5878265B}"/>
                    </a:ext>
                  </a:extLst>
                </p14:cNvPr>
                <p14:cNvContentPartPr/>
                <p14:nvPr/>
              </p14:nvContentPartPr>
              <p14:xfrm>
                <a:off x="4138080" y="6087596"/>
                <a:ext cx="194760" cy="756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69DAB98E-25B0-402D-8342-258E5878265B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4129080" y="6078956"/>
                  <a:ext cx="2124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24F19218-343F-4DB0-8F84-E3F5DDCE9AA9}"/>
                    </a:ext>
                  </a:extLst>
                </p14:cNvPr>
                <p14:cNvContentPartPr/>
                <p14:nvPr/>
              </p14:nvContentPartPr>
              <p14:xfrm>
                <a:off x="4459920" y="6066356"/>
                <a:ext cx="59400" cy="13032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24F19218-343F-4DB0-8F84-E3F5DDCE9AA9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4450920" y="6057716"/>
                  <a:ext cx="770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AD9AEDF5-869A-4A41-A046-84DA161B1A54}"/>
                    </a:ext>
                  </a:extLst>
                </p14:cNvPr>
                <p14:cNvContentPartPr/>
                <p14:nvPr/>
              </p14:nvContentPartPr>
              <p14:xfrm>
                <a:off x="4490160" y="5964836"/>
                <a:ext cx="25920" cy="468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AD9AEDF5-869A-4A41-A046-84DA161B1A54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4481160" y="5955836"/>
                  <a:ext cx="435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73BE54CC-1E19-4CB3-A312-63138CAAB1F0}"/>
                    </a:ext>
                  </a:extLst>
                </p14:cNvPr>
                <p14:cNvContentPartPr/>
                <p14:nvPr/>
              </p14:nvContentPartPr>
              <p14:xfrm>
                <a:off x="4612200" y="6013796"/>
                <a:ext cx="250200" cy="19152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73BE54CC-1E19-4CB3-A312-63138CAAB1F0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4603200" y="6005156"/>
                  <a:ext cx="2678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FFA97D89-3712-48E4-8100-02BBB289CFDF}"/>
                    </a:ext>
                  </a:extLst>
                </p14:cNvPr>
                <p14:cNvContentPartPr/>
                <p14:nvPr/>
              </p14:nvContentPartPr>
              <p14:xfrm>
                <a:off x="4888320" y="6020276"/>
                <a:ext cx="256680" cy="18936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FFA97D89-3712-48E4-8100-02BBB289CFDF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4879680" y="6011636"/>
                  <a:ext cx="2743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EA56BDFE-D4ED-4513-92C3-816283CD3E86}"/>
                    </a:ext>
                  </a:extLst>
                </p14:cNvPr>
                <p14:cNvContentPartPr/>
                <p14:nvPr/>
              </p14:nvContentPartPr>
              <p14:xfrm>
                <a:off x="5218440" y="6037556"/>
                <a:ext cx="228960" cy="16704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EA56BDFE-D4ED-4513-92C3-816283CD3E86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5209440" y="6028916"/>
                  <a:ext cx="24660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uppo 340">
            <a:extLst>
              <a:ext uri="{FF2B5EF4-FFF2-40B4-BE49-F238E27FC236}">
                <a16:creationId xmlns:a16="http://schemas.microsoft.com/office/drawing/2014/main" id="{5653C022-A89F-47EA-A044-35AC1A89F023}"/>
              </a:ext>
            </a:extLst>
          </p:cNvPr>
          <p:cNvGrpSpPr/>
          <p:nvPr/>
        </p:nvGrpSpPr>
        <p:grpSpPr>
          <a:xfrm>
            <a:off x="5823240" y="5662796"/>
            <a:ext cx="443880" cy="586080"/>
            <a:chOff x="5823240" y="5662796"/>
            <a:chExt cx="443880" cy="58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B9CAED18-6E65-476B-8254-48FED083D7A4}"/>
                    </a:ext>
                  </a:extLst>
                </p14:cNvPr>
                <p14:cNvContentPartPr/>
                <p14:nvPr/>
              </p14:nvContentPartPr>
              <p14:xfrm>
                <a:off x="5823240" y="6007676"/>
                <a:ext cx="243360" cy="20988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B9CAED18-6E65-476B-8254-48FED083D7A4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5814240" y="5999036"/>
                  <a:ext cx="2610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4E8A6D63-B41F-4441-A55D-741BBBE07AA1}"/>
                    </a:ext>
                  </a:extLst>
                </p14:cNvPr>
                <p14:cNvContentPartPr/>
                <p14:nvPr/>
              </p14:nvContentPartPr>
              <p14:xfrm>
                <a:off x="6072000" y="5662796"/>
                <a:ext cx="50760" cy="56376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4E8A6D63-B41F-4441-A55D-741BBBE07AA1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6063360" y="5653796"/>
                  <a:ext cx="68400" cy="58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A2C416C6-AED6-4D55-A22B-758AE2DA13FE}"/>
                    </a:ext>
                  </a:extLst>
                </p14:cNvPr>
                <p14:cNvContentPartPr/>
                <p14:nvPr/>
              </p14:nvContentPartPr>
              <p14:xfrm>
                <a:off x="6222480" y="6158156"/>
                <a:ext cx="44640" cy="9072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A2C416C6-AED6-4D55-A22B-758AE2DA13FE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6213480" y="6149156"/>
                  <a:ext cx="622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E288C37E-6283-4A25-BD2E-209A3D6DB11C}"/>
                    </a:ext>
                  </a:extLst>
                </p14:cNvPr>
                <p14:cNvContentPartPr/>
                <p14:nvPr/>
              </p14:nvContentPartPr>
              <p14:xfrm>
                <a:off x="6215280" y="6038276"/>
                <a:ext cx="30960" cy="756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E288C37E-6283-4A25-BD2E-209A3D6DB11C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6206640" y="6029636"/>
                  <a:ext cx="4860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uppo 339">
            <a:extLst>
              <a:ext uri="{FF2B5EF4-FFF2-40B4-BE49-F238E27FC236}">
                <a16:creationId xmlns:a16="http://schemas.microsoft.com/office/drawing/2014/main" id="{A8E309BE-B3F5-4345-B8AC-E50109A5E5A6}"/>
              </a:ext>
            </a:extLst>
          </p:cNvPr>
          <p:cNvGrpSpPr/>
          <p:nvPr/>
        </p:nvGrpSpPr>
        <p:grpSpPr>
          <a:xfrm>
            <a:off x="6708120" y="5987876"/>
            <a:ext cx="1931760" cy="563040"/>
            <a:chOff x="6708120" y="5987876"/>
            <a:chExt cx="1931760" cy="56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1A21863B-5C8C-4027-B555-4E34E7A96F1F}"/>
                    </a:ext>
                  </a:extLst>
                </p14:cNvPr>
                <p14:cNvContentPartPr/>
                <p14:nvPr/>
              </p14:nvContentPartPr>
              <p14:xfrm>
                <a:off x="6708120" y="5987876"/>
                <a:ext cx="889200" cy="22284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1A21863B-5C8C-4027-B555-4E34E7A96F1F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6699480" y="5978876"/>
                  <a:ext cx="9068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4ECED349-A192-48C5-9D71-CA74451FB13A}"/>
                    </a:ext>
                  </a:extLst>
                </p14:cNvPr>
                <p14:cNvContentPartPr/>
                <p14:nvPr/>
              </p14:nvContentPartPr>
              <p14:xfrm>
                <a:off x="7625760" y="6023156"/>
                <a:ext cx="22680" cy="47520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4ECED349-A192-48C5-9D71-CA74451FB13A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7617120" y="6014156"/>
                  <a:ext cx="4032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EED1670C-405C-4662-B450-4F12E2E44B2B}"/>
                    </a:ext>
                  </a:extLst>
                </p14:cNvPr>
                <p14:cNvContentPartPr/>
                <p14:nvPr/>
              </p14:nvContentPartPr>
              <p14:xfrm>
                <a:off x="7607400" y="6046196"/>
                <a:ext cx="310320" cy="15552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EED1670C-405C-4662-B450-4F12E2E44B2B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7598400" y="6037196"/>
                  <a:ext cx="3279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DBE6BD05-0218-4EF1-8FD8-20EE316796F4}"/>
                    </a:ext>
                  </a:extLst>
                </p14:cNvPr>
                <p14:cNvContentPartPr/>
                <p14:nvPr/>
              </p14:nvContentPartPr>
              <p14:xfrm>
                <a:off x="8018160" y="6069236"/>
                <a:ext cx="54720" cy="48168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DBE6BD05-0218-4EF1-8FD8-20EE316796F4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8009520" y="6060236"/>
                  <a:ext cx="72360" cy="49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FBBBD5E4-CE26-4035-8D6A-8F17558090E0}"/>
                    </a:ext>
                  </a:extLst>
                </p14:cNvPr>
                <p14:cNvContentPartPr/>
                <p14:nvPr/>
              </p14:nvContentPartPr>
              <p14:xfrm>
                <a:off x="8003400" y="6055196"/>
                <a:ext cx="294120" cy="15840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FBBBD5E4-CE26-4035-8D6A-8F17558090E0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7994760" y="6046196"/>
                  <a:ext cx="3117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18BF8722-8EE9-4EE8-AB6D-A5566D0AE48C}"/>
                    </a:ext>
                  </a:extLst>
                </p14:cNvPr>
                <p14:cNvContentPartPr/>
                <p14:nvPr/>
              </p14:nvContentPartPr>
              <p14:xfrm>
                <a:off x="8401560" y="6067796"/>
                <a:ext cx="238320" cy="17172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18BF8722-8EE9-4EE8-AB6D-A5566D0AE48C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8392920" y="6058796"/>
                  <a:ext cx="255960" cy="189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42" name="Input penna 341">
                <a:extLst>
                  <a:ext uri="{FF2B5EF4-FFF2-40B4-BE49-F238E27FC236}">
                    <a16:creationId xmlns:a16="http://schemas.microsoft.com/office/drawing/2014/main" id="{F3006876-9C82-40FD-B8B4-F4CFC0F82214}"/>
                  </a:ext>
                </a:extLst>
              </p14:cNvPr>
              <p14:cNvContentPartPr/>
              <p14:nvPr/>
            </p14:nvContentPartPr>
            <p14:xfrm>
              <a:off x="8800800" y="6045836"/>
              <a:ext cx="317160" cy="181800"/>
            </p14:xfrm>
          </p:contentPart>
        </mc:Choice>
        <mc:Fallback xmlns="">
          <p:pic>
            <p:nvPicPr>
              <p:cNvPr id="342" name="Input penna 341">
                <a:extLst>
                  <a:ext uri="{FF2B5EF4-FFF2-40B4-BE49-F238E27FC236}">
                    <a16:creationId xmlns:a16="http://schemas.microsoft.com/office/drawing/2014/main" id="{F3006876-9C82-40FD-B8B4-F4CFC0F82214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8792160" y="6036836"/>
                <a:ext cx="334800" cy="199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43" name="Input penna 342">
                <a:extLst>
                  <a:ext uri="{FF2B5EF4-FFF2-40B4-BE49-F238E27FC236}">
                    <a16:creationId xmlns:a16="http://schemas.microsoft.com/office/drawing/2014/main" id="{AC00E6B5-740A-489C-8CC7-CAD820071C83}"/>
                  </a:ext>
                </a:extLst>
              </p14:cNvPr>
              <p14:cNvContentPartPr/>
              <p14:nvPr/>
            </p14:nvContentPartPr>
            <p14:xfrm>
              <a:off x="9277800" y="5712116"/>
              <a:ext cx="110880" cy="497520"/>
            </p14:xfrm>
          </p:contentPart>
        </mc:Choice>
        <mc:Fallback xmlns="">
          <p:pic>
            <p:nvPicPr>
              <p:cNvPr id="343" name="Input penna 342">
                <a:extLst>
                  <a:ext uri="{FF2B5EF4-FFF2-40B4-BE49-F238E27FC236}">
                    <a16:creationId xmlns:a16="http://schemas.microsoft.com/office/drawing/2014/main" id="{AC00E6B5-740A-489C-8CC7-CAD820071C83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9269160" y="5703476"/>
                <a:ext cx="128520" cy="51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44" name="Input penna 343">
                <a:extLst>
                  <a:ext uri="{FF2B5EF4-FFF2-40B4-BE49-F238E27FC236}">
                    <a16:creationId xmlns:a16="http://schemas.microsoft.com/office/drawing/2014/main" id="{FD7CF10C-C711-4308-8208-EC8763ED7D94}"/>
                  </a:ext>
                </a:extLst>
              </p14:cNvPr>
              <p14:cNvContentPartPr/>
              <p14:nvPr/>
            </p14:nvContentPartPr>
            <p14:xfrm>
              <a:off x="9122640" y="5957636"/>
              <a:ext cx="296640" cy="7560"/>
            </p14:xfrm>
          </p:contentPart>
        </mc:Choice>
        <mc:Fallback xmlns="">
          <p:pic>
            <p:nvPicPr>
              <p:cNvPr id="344" name="Input penna 343">
                <a:extLst>
                  <a:ext uri="{FF2B5EF4-FFF2-40B4-BE49-F238E27FC236}">
                    <a16:creationId xmlns:a16="http://schemas.microsoft.com/office/drawing/2014/main" id="{FD7CF10C-C711-4308-8208-EC8763ED7D94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9114000" y="5948996"/>
                <a:ext cx="31428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345" name="Input penna 344">
                <a:extLst>
                  <a:ext uri="{FF2B5EF4-FFF2-40B4-BE49-F238E27FC236}">
                    <a16:creationId xmlns:a16="http://schemas.microsoft.com/office/drawing/2014/main" id="{C5CD437F-F897-43E4-919D-B4016D44BAE7}"/>
                  </a:ext>
                </a:extLst>
              </p14:cNvPr>
              <p14:cNvContentPartPr/>
              <p14:nvPr/>
            </p14:nvContentPartPr>
            <p14:xfrm>
              <a:off x="9594960" y="6080036"/>
              <a:ext cx="221040" cy="146160"/>
            </p14:xfrm>
          </p:contentPart>
        </mc:Choice>
        <mc:Fallback xmlns="">
          <p:pic>
            <p:nvPicPr>
              <p:cNvPr id="345" name="Input penna 344">
                <a:extLst>
                  <a:ext uri="{FF2B5EF4-FFF2-40B4-BE49-F238E27FC236}">
                    <a16:creationId xmlns:a16="http://schemas.microsoft.com/office/drawing/2014/main" id="{C5CD437F-F897-43E4-919D-B4016D44BAE7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9585960" y="6071036"/>
                <a:ext cx="238680" cy="163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46" name="Input penna 345">
                <a:extLst>
                  <a:ext uri="{FF2B5EF4-FFF2-40B4-BE49-F238E27FC236}">
                    <a16:creationId xmlns:a16="http://schemas.microsoft.com/office/drawing/2014/main" id="{75A2BF91-AA35-4669-9295-2C7CFBD28105}"/>
                  </a:ext>
                </a:extLst>
              </p14:cNvPr>
              <p14:cNvContentPartPr/>
              <p14:nvPr/>
            </p14:nvContentPartPr>
            <p14:xfrm>
              <a:off x="10140000" y="6021356"/>
              <a:ext cx="421920" cy="568440"/>
            </p14:xfrm>
          </p:contentPart>
        </mc:Choice>
        <mc:Fallback xmlns="">
          <p:pic>
            <p:nvPicPr>
              <p:cNvPr id="346" name="Input penna 345">
                <a:extLst>
                  <a:ext uri="{FF2B5EF4-FFF2-40B4-BE49-F238E27FC236}">
                    <a16:creationId xmlns:a16="http://schemas.microsoft.com/office/drawing/2014/main" id="{75A2BF91-AA35-4669-9295-2C7CFBD28105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10131000" y="6012356"/>
                <a:ext cx="439560" cy="5860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96438579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ruppo 61">
            <a:extLst>
              <a:ext uri="{FF2B5EF4-FFF2-40B4-BE49-F238E27FC236}">
                <a16:creationId xmlns:a16="http://schemas.microsoft.com/office/drawing/2014/main" id="{73A14D74-935A-4700-BC5A-98FD385DFC94}"/>
              </a:ext>
            </a:extLst>
          </p:cNvPr>
          <p:cNvGrpSpPr/>
          <p:nvPr/>
        </p:nvGrpSpPr>
        <p:grpSpPr>
          <a:xfrm>
            <a:off x="70440" y="84236"/>
            <a:ext cx="1243800" cy="587520"/>
            <a:chOff x="70440" y="84236"/>
            <a:chExt cx="1243800" cy="58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770BC37-648C-43B3-8011-849ACC4F8B11}"/>
                    </a:ext>
                  </a:extLst>
                </p14:cNvPr>
                <p14:cNvContentPartPr/>
                <p14:nvPr/>
              </p14:nvContentPartPr>
              <p14:xfrm>
                <a:off x="70440" y="84236"/>
                <a:ext cx="228600" cy="5875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770BC37-648C-43B3-8011-849ACC4F8B1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61800" y="75596"/>
                  <a:ext cx="246240" cy="60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5A086159-382A-4603-B39D-E7AC291B7DA6}"/>
                    </a:ext>
                  </a:extLst>
                </p14:cNvPr>
                <p14:cNvContentPartPr/>
                <p14:nvPr/>
              </p14:nvContentPartPr>
              <p14:xfrm>
                <a:off x="332160" y="309236"/>
                <a:ext cx="277920" cy="1825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5A086159-382A-4603-B39D-E7AC291B7DA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3520" y="300236"/>
                  <a:ext cx="2955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D30F0F8A-BDA3-4582-A31F-CAD13EA179A1}"/>
                    </a:ext>
                  </a:extLst>
                </p14:cNvPr>
                <p14:cNvContentPartPr/>
                <p14:nvPr/>
              </p14:nvContentPartPr>
              <p14:xfrm>
                <a:off x="691080" y="334076"/>
                <a:ext cx="181440" cy="1738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D30F0F8A-BDA3-4582-A31F-CAD13EA179A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2440" y="325076"/>
                  <a:ext cx="1990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DD9AAFA-4167-4736-9FFD-9BD58B9A97E5}"/>
                    </a:ext>
                  </a:extLst>
                </p14:cNvPr>
                <p14:cNvContentPartPr/>
                <p14:nvPr/>
              </p14:nvContentPartPr>
              <p14:xfrm>
                <a:off x="938040" y="294116"/>
                <a:ext cx="376200" cy="2401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DD9AAFA-4167-4736-9FFD-9BD58B9A97E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29400" y="285116"/>
                  <a:ext cx="393840" cy="257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5A0851C8-C7FC-488E-AEA2-91672D4E8857}"/>
              </a:ext>
            </a:extLst>
          </p:cNvPr>
          <p:cNvGrpSpPr/>
          <p:nvPr/>
        </p:nvGrpSpPr>
        <p:grpSpPr>
          <a:xfrm>
            <a:off x="1594680" y="47156"/>
            <a:ext cx="5113800" cy="465840"/>
            <a:chOff x="1594680" y="47156"/>
            <a:chExt cx="5113800" cy="46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CC0A306-1D07-4538-9C3C-B135CC3BC226}"/>
                    </a:ext>
                  </a:extLst>
                </p14:cNvPr>
                <p14:cNvContentPartPr/>
                <p14:nvPr/>
              </p14:nvContentPartPr>
              <p14:xfrm>
                <a:off x="1594680" y="294116"/>
                <a:ext cx="693000" cy="1936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CC0A306-1D07-4538-9C3C-B135CC3BC22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86040" y="285476"/>
                  <a:ext cx="7106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A3F9BE90-4AC3-48FD-9E13-20AB07A7C050}"/>
                    </a:ext>
                  </a:extLst>
                </p14:cNvPr>
                <p14:cNvContentPartPr/>
                <p14:nvPr/>
              </p14:nvContentPartPr>
              <p14:xfrm>
                <a:off x="2382360" y="98276"/>
                <a:ext cx="164160" cy="3916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A3F9BE90-4AC3-48FD-9E13-20AB07A7C05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373720" y="89636"/>
                  <a:ext cx="18180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65EF0EE-4071-4A8C-B407-58ED05044497}"/>
                    </a:ext>
                  </a:extLst>
                </p14:cNvPr>
                <p14:cNvContentPartPr/>
                <p14:nvPr/>
              </p14:nvContentPartPr>
              <p14:xfrm>
                <a:off x="2301360" y="240476"/>
                <a:ext cx="163080" cy="201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65EF0EE-4071-4A8C-B407-58ED0504449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92360" y="231836"/>
                  <a:ext cx="1807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43683D18-D3FA-4078-B733-3E2E7A867E5A}"/>
                    </a:ext>
                  </a:extLst>
                </p14:cNvPr>
                <p14:cNvContentPartPr/>
                <p14:nvPr/>
              </p14:nvContentPartPr>
              <p14:xfrm>
                <a:off x="2601600" y="299156"/>
                <a:ext cx="275760" cy="2138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43683D18-D3FA-4078-B733-3E2E7A867E5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592960" y="290156"/>
                  <a:ext cx="2934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402CC4BE-1091-4E8B-BB10-3C72874C4E73}"/>
                    </a:ext>
                  </a:extLst>
                </p14:cNvPr>
                <p14:cNvContentPartPr/>
                <p14:nvPr/>
              </p14:nvContentPartPr>
              <p14:xfrm>
                <a:off x="3032160" y="267116"/>
                <a:ext cx="265680" cy="2030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402CC4BE-1091-4E8B-BB10-3C72874C4E7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023520" y="258116"/>
                  <a:ext cx="2833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66834CB3-AFBE-436D-80BE-4ADB809F78DA}"/>
                    </a:ext>
                  </a:extLst>
                </p14:cNvPr>
                <p14:cNvContentPartPr/>
                <p14:nvPr/>
              </p14:nvContentPartPr>
              <p14:xfrm>
                <a:off x="3273360" y="99716"/>
                <a:ext cx="132120" cy="3866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66834CB3-AFBE-436D-80BE-4ADB809F78D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64720" y="90716"/>
                  <a:ext cx="14976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D4A23A4-801D-441C-BBDF-B7F10BD07F9C}"/>
                    </a:ext>
                  </a:extLst>
                </p14:cNvPr>
                <p14:cNvContentPartPr/>
                <p14:nvPr/>
              </p14:nvContentPartPr>
              <p14:xfrm>
                <a:off x="3439320" y="212396"/>
                <a:ext cx="59400" cy="2358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D4A23A4-801D-441C-BBDF-B7F10BD07F9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30320" y="203396"/>
                  <a:ext cx="7704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6C08E6AD-48F7-4BA8-9E64-B0508D22A5DF}"/>
                    </a:ext>
                  </a:extLst>
                </p14:cNvPr>
                <p14:cNvContentPartPr/>
                <p14:nvPr/>
              </p14:nvContentPartPr>
              <p14:xfrm>
                <a:off x="3593400" y="114116"/>
                <a:ext cx="282960" cy="3974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6C08E6AD-48F7-4BA8-9E64-B0508D22A5D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84760" y="105116"/>
                  <a:ext cx="30060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E89A1DBA-87C8-4D20-8958-1FC0CE4EA481}"/>
                    </a:ext>
                  </a:extLst>
                </p14:cNvPr>
                <p14:cNvContentPartPr/>
                <p14:nvPr/>
              </p14:nvContentPartPr>
              <p14:xfrm>
                <a:off x="3828480" y="326876"/>
                <a:ext cx="411480" cy="1810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E89A1DBA-87C8-4D20-8958-1FC0CE4EA48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819840" y="317876"/>
                  <a:ext cx="4291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C2E153D-8026-4029-86F2-EC200C43703D}"/>
                    </a:ext>
                  </a:extLst>
                </p14:cNvPr>
                <p14:cNvContentPartPr/>
                <p14:nvPr/>
              </p14:nvContentPartPr>
              <p14:xfrm>
                <a:off x="4354080" y="47156"/>
                <a:ext cx="124560" cy="4352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C2E153D-8026-4029-86F2-EC200C43703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345440" y="38516"/>
                  <a:ext cx="14220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CD2B514-966C-454C-A883-19BCFB6CD8BC}"/>
                    </a:ext>
                  </a:extLst>
                </p14:cNvPr>
                <p14:cNvContentPartPr/>
                <p14:nvPr/>
              </p14:nvContentPartPr>
              <p14:xfrm>
                <a:off x="4227720" y="178556"/>
                <a:ext cx="219240" cy="20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CD2B514-966C-454C-A883-19BCFB6CD8B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218720" y="169556"/>
                  <a:ext cx="2368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4298BDA3-8F42-4A00-9A94-C3D062EC1048}"/>
                    </a:ext>
                  </a:extLst>
                </p14:cNvPr>
                <p14:cNvContentPartPr/>
                <p14:nvPr/>
              </p14:nvContentPartPr>
              <p14:xfrm>
                <a:off x="4524000" y="227876"/>
                <a:ext cx="411840" cy="1983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4298BDA3-8F42-4A00-9A94-C3D062EC104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515000" y="218876"/>
                  <a:ext cx="4294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D0BC837B-FCAC-464D-B903-D523369830B1}"/>
                    </a:ext>
                  </a:extLst>
                </p14:cNvPr>
                <p14:cNvContentPartPr/>
                <p14:nvPr/>
              </p14:nvContentPartPr>
              <p14:xfrm>
                <a:off x="4967880" y="203756"/>
                <a:ext cx="239760" cy="2786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D0BC837B-FCAC-464D-B903-D523369830B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959240" y="194756"/>
                  <a:ext cx="25740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49366D6-93CB-4A85-8BDC-6372C580AD7D}"/>
                    </a:ext>
                  </a:extLst>
                </p14:cNvPr>
                <p14:cNvContentPartPr/>
                <p14:nvPr/>
              </p14:nvContentPartPr>
              <p14:xfrm>
                <a:off x="5023680" y="343436"/>
                <a:ext cx="223560" cy="133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49366D6-93CB-4A85-8BDC-6372C580AD7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015040" y="334796"/>
                  <a:ext cx="2412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5FC66F7-CDD5-40C4-AFB5-531F89E0BF0D}"/>
                    </a:ext>
                  </a:extLst>
                </p14:cNvPr>
                <p14:cNvContentPartPr/>
                <p14:nvPr/>
              </p14:nvContentPartPr>
              <p14:xfrm>
                <a:off x="5307720" y="170276"/>
                <a:ext cx="56520" cy="2473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5FC66F7-CDD5-40C4-AFB5-531F89E0BF0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299080" y="161276"/>
                  <a:ext cx="741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19D7463-9921-4F26-874E-DFB310F09894}"/>
                    </a:ext>
                  </a:extLst>
                </p14:cNvPr>
                <p14:cNvContentPartPr/>
                <p14:nvPr/>
              </p14:nvContentPartPr>
              <p14:xfrm>
                <a:off x="5479080" y="195476"/>
                <a:ext cx="262800" cy="2239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19D7463-9921-4F26-874E-DFB310F0989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470080" y="186476"/>
                  <a:ext cx="28044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2C57A51B-0B54-478C-A91F-9D199042AF7D}"/>
                    </a:ext>
                  </a:extLst>
                </p14:cNvPr>
                <p14:cNvContentPartPr/>
                <p14:nvPr/>
              </p14:nvContentPartPr>
              <p14:xfrm>
                <a:off x="5766720" y="202676"/>
                <a:ext cx="207000" cy="1814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2C57A51B-0B54-478C-A91F-9D199042AF7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758080" y="193676"/>
                  <a:ext cx="2246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3AEED98-9C9D-4534-9704-4121F1C46408}"/>
                    </a:ext>
                  </a:extLst>
                </p14:cNvPr>
                <p14:cNvContentPartPr/>
                <p14:nvPr/>
              </p14:nvContentPartPr>
              <p14:xfrm>
                <a:off x="6017640" y="237236"/>
                <a:ext cx="199440" cy="2084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3AEED98-9C9D-4534-9704-4121F1C4640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008640" y="228596"/>
                  <a:ext cx="2170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ADB0BA94-9E58-439A-9F3E-3EADF9896369}"/>
                    </a:ext>
                  </a:extLst>
                </p14:cNvPr>
                <p14:cNvContentPartPr/>
                <p14:nvPr/>
              </p14:nvContentPartPr>
              <p14:xfrm>
                <a:off x="6325440" y="50396"/>
                <a:ext cx="231480" cy="3823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ADB0BA94-9E58-439A-9F3E-3EADF989636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316440" y="41756"/>
                  <a:ext cx="24912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B7018A3-2442-4485-9511-680A2E353AEE}"/>
                    </a:ext>
                  </a:extLst>
                </p14:cNvPr>
                <p14:cNvContentPartPr/>
                <p14:nvPr/>
              </p14:nvContentPartPr>
              <p14:xfrm>
                <a:off x="6696600" y="395996"/>
                <a:ext cx="11880" cy="43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B7018A3-2442-4485-9511-680A2E353AE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687960" y="387356"/>
                  <a:ext cx="295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848B1245-0857-42D2-9A5E-2886A3EB611B}"/>
              </a:ext>
            </a:extLst>
          </p:cNvPr>
          <p:cNvGrpSpPr/>
          <p:nvPr/>
        </p:nvGrpSpPr>
        <p:grpSpPr>
          <a:xfrm>
            <a:off x="105000" y="815036"/>
            <a:ext cx="707760" cy="657360"/>
            <a:chOff x="105000" y="815036"/>
            <a:chExt cx="707760" cy="65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5F9A8FFB-380F-41AD-9DFA-755C2A0A77FA}"/>
                    </a:ext>
                  </a:extLst>
                </p14:cNvPr>
                <p14:cNvContentPartPr/>
                <p14:nvPr/>
              </p14:nvContentPartPr>
              <p14:xfrm>
                <a:off x="105000" y="815036"/>
                <a:ext cx="339480" cy="6573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5F9A8FFB-380F-41AD-9DFA-755C2A0A77F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6000" y="806396"/>
                  <a:ext cx="357120" cy="67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691CD7F-38D9-4ACF-84F4-EA47FB40D7B1}"/>
                    </a:ext>
                  </a:extLst>
                </p14:cNvPr>
                <p14:cNvContentPartPr/>
                <p14:nvPr/>
              </p14:nvContentPartPr>
              <p14:xfrm>
                <a:off x="528360" y="870836"/>
                <a:ext cx="284400" cy="5554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691CD7F-38D9-4ACF-84F4-EA47FB40D7B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19720" y="862196"/>
                  <a:ext cx="302040" cy="57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12C3713F-525A-445D-981B-EA29826B0D51}"/>
              </a:ext>
            </a:extLst>
          </p:cNvPr>
          <p:cNvGrpSpPr/>
          <p:nvPr/>
        </p:nvGrpSpPr>
        <p:grpSpPr>
          <a:xfrm>
            <a:off x="1100040" y="709196"/>
            <a:ext cx="2717640" cy="1055880"/>
            <a:chOff x="1100040" y="709196"/>
            <a:chExt cx="2717640" cy="105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67B14CF8-A959-4EBD-8301-E2C0DAF66C2C}"/>
                    </a:ext>
                  </a:extLst>
                </p14:cNvPr>
                <p14:cNvContentPartPr/>
                <p14:nvPr/>
              </p14:nvContentPartPr>
              <p14:xfrm>
                <a:off x="1156560" y="1210316"/>
                <a:ext cx="63000" cy="5547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67B14CF8-A959-4EBD-8301-E2C0DAF66C2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147560" y="1201316"/>
                  <a:ext cx="8064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1C2F6DE9-B1FB-47E5-A697-E600653BE005}"/>
                    </a:ext>
                  </a:extLst>
                </p14:cNvPr>
                <p14:cNvContentPartPr/>
                <p14:nvPr/>
              </p14:nvContentPartPr>
              <p14:xfrm>
                <a:off x="1100040" y="1191956"/>
                <a:ext cx="310320" cy="1861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1C2F6DE9-B1FB-47E5-A697-E600653BE00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91040" y="1183316"/>
                  <a:ext cx="3279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250C93BA-9079-4F40-996C-0CB408F5E44B}"/>
                    </a:ext>
                  </a:extLst>
                </p14:cNvPr>
                <p14:cNvContentPartPr/>
                <p14:nvPr/>
              </p14:nvContentPartPr>
              <p14:xfrm>
                <a:off x="1426560" y="1109876"/>
                <a:ext cx="173520" cy="2264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250C93BA-9079-4F40-996C-0CB408F5E44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417920" y="1100876"/>
                  <a:ext cx="19116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05A11CD0-1C79-4208-9326-496DA6CCEE1B}"/>
                    </a:ext>
                  </a:extLst>
                </p14:cNvPr>
                <p14:cNvContentPartPr/>
                <p14:nvPr/>
              </p14:nvContentPartPr>
              <p14:xfrm>
                <a:off x="1695120" y="1157036"/>
                <a:ext cx="317160" cy="1782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05A11CD0-1C79-4208-9326-496DA6CCEE1B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686480" y="1148396"/>
                  <a:ext cx="3348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79F32AEC-E246-4351-BA2D-2179E8632172}"/>
                    </a:ext>
                  </a:extLst>
                </p14:cNvPr>
                <p14:cNvContentPartPr/>
                <p14:nvPr/>
              </p14:nvContentPartPr>
              <p14:xfrm>
                <a:off x="2150520" y="1092596"/>
                <a:ext cx="303840" cy="202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79F32AEC-E246-4351-BA2D-2179E863217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141520" y="1083596"/>
                  <a:ext cx="32148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B218C467-13DA-45D7-A100-F6DE596A9652}"/>
                    </a:ext>
                  </a:extLst>
                </p14:cNvPr>
                <p14:cNvContentPartPr/>
                <p14:nvPr/>
              </p14:nvContentPartPr>
              <p14:xfrm>
                <a:off x="2412960" y="789476"/>
                <a:ext cx="130680" cy="4914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B218C467-13DA-45D7-A100-F6DE596A965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404320" y="780836"/>
                  <a:ext cx="14832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98EAB89-673F-4449-89F6-368A1ACA4349}"/>
                    </a:ext>
                  </a:extLst>
                </p14:cNvPr>
                <p14:cNvContentPartPr/>
                <p14:nvPr/>
              </p14:nvContentPartPr>
              <p14:xfrm>
                <a:off x="2621400" y="1136516"/>
                <a:ext cx="233280" cy="1364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98EAB89-673F-4449-89F6-368A1ACA434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612760" y="1127876"/>
                  <a:ext cx="2509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7DDF28D-0BB2-4B59-848A-5878D4836653}"/>
                    </a:ext>
                  </a:extLst>
                </p14:cNvPr>
                <p14:cNvContentPartPr/>
                <p14:nvPr/>
              </p14:nvContentPartPr>
              <p14:xfrm>
                <a:off x="3017400" y="709196"/>
                <a:ext cx="127080" cy="5468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7DDF28D-0BB2-4B59-848A-5878D483665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008760" y="700196"/>
                  <a:ext cx="144720" cy="56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B3175C3-078D-44CB-A966-81CAB554B0C5}"/>
                    </a:ext>
                  </a:extLst>
                </p14:cNvPr>
                <p14:cNvContentPartPr/>
                <p14:nvPr/>
              </p14:nvContentPartPr>
              <p14:xfrm>
                <a:off x="2888880" y="989996"/>
                <a:ext cx="181440" cy="309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B3175C3-078D-44CB-A966-81CAB554B0C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879880" y="981356"/>
                  <a:ext cx="1990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82A636A-C5F6-434D-A23F-F7947E8EFD85}"/>
                    </a:ext>
                  </a:extLst>
                </p14:cNvPr>
                <p14:cNvContentPartPr/>
                <p14:nvPr/>
              </p14:nvContentPartPr>
              <p14:xfrm>
                <a:off x="3284880" y="780476"/>
                <a:ext cx="184680" cy="4294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82A636A-C5F6-434D-A23F-F7947E8EFD8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276240" y="771836"/>
                  <a:ext cx="20232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EC0F0D41-83B8-4E31-B958-6B5850131B1C}"/>
                    </a:ext>
                  </a:extLst>
                </p14:cNvPr>
                <p14:cNvContentPartPr/>
                <p14:nvPr/>
              </p14:nvContentPartPr>
              <p14:xfrm>
                <a:off x="3177960" y="929156"/>
                <a:ext cx="262800" cy="201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EC0F0D41-83B8-4E31-B958-6B5850131B1C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169320" y="920516"/>
                  <a:ext cx="2804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90EE0799-31BA-44D2-AAE0-0D8DB6A667CF}"/>
                    </a:ext>
                  </a:extLst>
                </p14:cNvPr>
                <p14:cNvContentPartPr/>
                <p14:nvPr/>
              </p14:nvContentPartPr>
              <p14:xfrm>
                <a:off x="3597720" y="1033196"/>
                <a:ext cx="219960" cy="1983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90EE0799-31BA-44D2-AAE0-0D8DB6A667C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589080" y="1024196"/>
                  <a:ext cx="237600" cy="21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F313FA36-B297-476D-9FF5-C88FE6D35F12}"/>
                  </a:ext>
                </a:extLst>
              </p14:cNvPr>
              <p14:cNvContentPartPr/>
              <p14:nvPr/>
            </p14:nvContentPartPr>
            <p14:xfrm>
              <a:off x="4390080" y="754916"/>
              <a:ext cx="161640" cy="42012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F313FA36-B297-476D-9FF5-C88FE6D35F12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4381440" y="746276"/>
                <a:ext cx="17928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1E692B2E-468B-427C-847C-4EFD5906071D}"/>
                  </a:ext>
                </a:extLst>
              </p14:cNvPr>
              <p14:cNvContentPartPr/>
              <p14:nvPr/>
            </p14:nvContentPartPr>
            <p14:xfrm>
              <a:off x="4207920" y="937436"/>
              <a:ext cx="249480" cy="2016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1E692B2E-468B-427C-847C-4EFD5906071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4198920" y="928796"/>
                <a:ext cx="26712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F59B8DB1-9246-4EB7-94B0-F0BC9C68E328}"/>
                  </a:ext>
                </a:extLst>
              </p14:cNvPr>
              <p14:cNvContentPartPr/>
              <p14:nvPr/>
            </p14:nvContentPartPr>
            <p14:xfrm>
              <a:off x="4622640" y="960836"/>
              <a:ext cx="201600" cy="26352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F59B8DB1-9246-4EB7-94B0-F0BC9C68E328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4614000" y="951836"/>
                <a:ext cx="219240" cy="28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C33D13F9-64B0-44D8-996F-2C01AB973D05}"/>
                  </a:ext>
                </a:extLst>
              </p14:cNvPr>
              <p14:cNvContentPartPr/>
              <p14:nvPr/>
            </p14:nvContentPartPr>
            <p14:xfrm>
              <a:off x="4820280" y="1017356"/>
              <a:ext cx="406440" cy="20736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C33D13F9-64B0-44D8-996F-2C01AB973D05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811640" y="1008716"/>
                <a:ext cx="42408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6DFCB31C-150A-4FFB-A12E-5C2823CE95DB}"/>
                  </a:ext>
                </a:extLst>
              </p14:cNvPr>
              <p14:cNvContentPartPr/>
              <p14:nvPr/>
            </p14:nvContentPartPr>
            <p14:xfrm>
              <a:off x="5443440" y="940676"/>
              <a:ext cx="382320" cy="21240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6DFCB31C-150A-4FFB-A12E-5C2823CE95DB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434800" y="931676"/>
                <a:ext cx="39996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45B2B339-C498-43BA-8A78-A994C4EA43FF}"/>
                  </a:ext>
                </a:extLst>
              </p14:cNvPr>
              <p14:cNvContentPartPr/>
              <p14:nvPr/>
            </p14:nvContentPartPr>
            <p14:xfrm>
              <a:off x="5769600" y="665636"/>
              <a:ext cx="167040" cy="47520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45B2B339-C498-43BA-8A78-A994C4EA43FF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760600" y="656636"/>
                <a:ext cx="184680" cy="49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BD86F4A2-0E86-43F0-AD41-964866009758}"/>
                  </a:ext>
                </a:extLst>
              </p14:cNvPr>
              <p14:cNvContentPartPr/>
              <p14:nvPr/>
            </p14:nvContentPartPr>
            <p14:xfrm>
              <a:off x="5996400" y="959036"/>
              <a:ext cx="361800" cy="17712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BD86F4A2-0E86-43F0-AD41-964866009758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987760" y="950036"/>
                <a:ext cx="379440" cy="19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8283B4BD-DD28-4F03-AF25-226763E297F1}"/>
                  </a:ext>
                </a:extLst>
              </p14:cNvPr>
              <p14:cNvContentPartPr/>
              <p14:nvPr/>
            </p14:nvContentPartPr>
            <p14:xfrm>
              <a:off x="6421560" y="964796"/>
              <a:ext cx="198000" cy="23832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8283B4BD-DD28-4F03-AF25-226763E297F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412920" y="955796"/>
                <a:ext cx="21564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94CDDD7E-2408-42F7-88AA-2B5FA59310D9}"/>
                  </a:ext>
                </a:extLst>
              </p14:cNvPr>
              <p14:cNvContentPartPr/>
              <p14:nvPr/>
            </p14:nvContentPartPr>
            <p14:xfrm>
              <a:off x="6875160" y="998636"/>
              <a:ext cx="275040" cy="16272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94CDDD7E-2408-42F7-88AA-2B5FA59310D9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866160" y="989636"/>
                <a:ext cx="29268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DDE83193-37B2-4C65-A584-126481BE19CB}"/>
                  </a:ext>
                </a:extLst>
              </p14:cNvPr>
              <p14:cNvContentPartPr/>
              <p14:nvPr/>
            </p14:nvContentPartPr>
            <p14:xfrm>
              <a:off x="7158840" y="982076"/>
              <a:ext cx="452160" cy="15516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DDE83193-37B2-4C65-A584-126481BE19CB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149840" y="973076"/>
                <a:ext cx="469800" cy="17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D931160C-638B-4180-B553-1FF58E8DBB75}"/>
                  </a:ext>
                </a:extLst>
              </p14:cNvPr>
              <p14:cNvContentPartPr/>
              <p14:nvPr/>
            </p14:nvContentPartPr>
            <p14:xfrm>
              <a:off x="7607400" y="957956"/>
              <a:ext cx="464040" cy="15660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D931160C-638B-4180-B553-1FF58E8DBB75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7598760" y="949316"/>
                <a:ext cx="48168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1" name="Input penna 50">
                <a:extLst>
                  <a:ext uri="{FF2B5EF4-FFF2-40B4-BE49-F238E27FC236}">
                    <a16:creationId xmlns:a16="http://schemas.microsoft.com/office/drawing/2014/main" id="{AA4A3FFE-4C6D-401F-8BD4-01EF7B0CB4F3}"/>
                  </a:ext>
                </a:extLst>
              </p14:cNvPr>
              <p14:cNvContentPartPr/>
              <p14:nvPr/>
            </p14:nvContentPartPr>
            <p14:xfrm>
              <a:off x="8121480" y="963716"/>
              <a:ext cx="195840" cy="173520"/>
            </p14:xfrm>
          </p:contentPart>
        </mc:Choice>
        <mc:Fallback xmlns="">
          <p:pic>
            <p:nvPicPr>
              <p:cNvPr id="51" name="Input penna 50">
                <a:extLst>
                  <a:ext uri="{FF2B5EF4-FFF2-40B4-BE49-F238E27FC236}">
                    <a16:creationId xmlns:a16="http://schemas.microsoft.com/office/drawing/2014/main" id="{AA4A3FFE-4C6D-401F-8BD4-01EF7B0CB4F3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8112840" y="955076"/>
                <a:ext cx="21348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62A10B3E-22F4-4D0F-BE4B-EC4E2DC67FEC}"/>
                  </a:ext>
                </a:extLst>
              </p14:cNvPr>
              <p14:cNvContentPartPr/>
              <p14:nvPr/>
            </p14:nvContentPartPr>
            <p14:xfrm>
              <a:off x="8425320" y="929876"/>
              <a:ext cx="456120" cy="20556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62A10B3E-22F4-4D0F-BE4B-EC4E2DC67FEC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8416320" y="921236"/>
                <a:ext cx="473760" cy="2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B09ECCC8-BDDE-448E-AA67-51D0A23AE2E4}"/>
                  </a:ext>
                </a:extLst>
              </p14:cNvPr>
              <p14:cNvContentPartPr/>
              <p14:nvPr/>
            </p14:nvContentPartPr>
            <p14:xfrm>
              <a:off x="8840040" y="854276"/>
              <a:ext cx="24120" cy="864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B09ECCC8-BDDE-448E-AA67-51D0A23AE2E4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8831040" y="845636"/>
                <a:ext cx="4176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uppo 68">
            <a:extLst>
              <a:ext uri="{FF2B5EF4-FFF2-40B4-BE49-F238E27FC236}">
                <a16:creationId xmlns:a16="http://schemas.microsoft.com/office/drawing/2014/main" id="{64264994-6F3E-40EB-8BD0-E289FB31C7D4}"/>
              </a:ext>
            </a:extLst>
          </p:cNvPr>
          <p:cNvGrpSpPr/>
          <p:nvPr/>
        </p:nvGrpSpPr>
        <p:grpSpPr>
          <a:xfrm>
            <a:off x="9184920" y="583556"/>
            <a:ext cx="2613240" cy="822960"/>
            <a:chOff x="9184920" y="583556"/>
            <a:chExt cx="2613240" cy="82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5F30B67-B2A4-4591-9BCA-CE1E0528DE8A}"/>
                    </a:ext>
                  </a:extLst>
                </p14:cNvPr>
                <p14:cNvContentPartPr/>
                <p14:nvPr/>
              </p14:nvContentPartPr>
              <p14:xfrm>
                <a:off x="9184920" y="904316"/>
                <a:ext cx="639000" cy="1915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5F30B67-B2A4-4591-9BCA-CE1E0528DE8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176280" y="895316"/>
                  <a:ext cx="6566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2B1DA464-17EB-4774-B69C-B065626379BE}"/>
                    </a:ext>
                  </a:extLst>
                </p14:cNvPr>
                <p14:cNvContentPartPr/>
                <p14:nvPr/>
              </p14:nvContentPartPr>
              <p14:xfrm>
                <a:off x="9874680" y="934556"/>
                <a:ext cx="475920" cy="1544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2B1DA464-17EB-4774-B69C-B065626379B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865680" y="925916"/>
                  <a:ext cx="4935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057249B-AF2B-48A8-9896-FA22FFE83C8B}"/>
                    </a:ext>
                  </a:extLst>
                </p14:cNvPr>
                <p14:cNvContentPartPr/>
                <p14:nvPr/>
              </p14:nvContentPartPr>
              <p14:xfrm>
                <a:off x="10474800" y="964436"/>
                <a:ext cx="39960" cy="4420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057249B-AF2B-48A8-9896-FA22FFE83C8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466160" y="955796"/>
                  <a:ext cx="5760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99D8C453-8E11-4D77-8448-D47C208CF921}"/>
                    </a:ext>
                  </a:extLst>
                </p14:cNvPr>
                <p14:cNvContentPartPr/>
                <p14:nvPr/>
              </p14:nvContentPartPr>
              <p14:xfrm>
                <a:off x="10470480" y="902516"/>
                <a:ext cx="287640" cy="1656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99D8C453-8E11-4D77-8448-D47C208CF92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461840" y="893876"/>
                  <a:ext cx="30528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F158A209-599E-4617-A209-25E096B37C28}"/>
                    </a:ext>
                  </a:extLst>
                </p14:cNvPr>
                <p14:cNvContentPartPr/>
                <p14:nvPr/>
              </p14:nvContentPartPr>
              <p14:xfrm>
                <a:off x="10849920" y="583556"/>
                <a:ext cx="231480" cy="5050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F158A209-599E-4617-A209-25E096B37C2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841280" y="574916"/>
                  <a:ext cx="249120" cy="52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351B932-C587-4BA9-AB01-0FD98AB6BB38}"/>
                    </a:ext>
                  </a:extLst>
                </p14:cNvPr>
                <p14:cNvContentPartPr/>
                <p14:nvPr/>
              </p14:nvContentPartPr>
              <p14:xfrm>
                <a:off x="11015520" y="957236"/>
                <a:ext cx="149760" cy="150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351B932-C587-4BA9-AB01-0FD98AB6BB3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006520" y="948596"/>
                  <a:ext cx="1674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77ABB72B-4E01-4558-974E-E7F5E19ADA14}"/>
                    </a:ext>
                  </a:extLst>
                </p14:cNvPr>
                <p14:cNvContentPartPr/>
                <p14:nvPr/>
              </p14:nvContentPartPr>
              <p14:xfrm>
                <a:off x="11259600" y="921596"/>
                <a:ext cx="186840" cy="1897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77ABB72B-4E01-4558-974E-E7F5E19ADA1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250600" y="912596"/>
                  <a:ext cx="2044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03F67F95-73CD-4D7A-9044-BC4602CADF8B}"/>
                    </a:ext>
                  </a:extLst>
                </p14:cNvPr>
                <p14:cNvContentPartPr/>
                <p14:nvPr/>
              </p14:nvContentPartPr>
              <p14:xfrm>
                <a:off x="11472720" y="935996"/>
                <a:ext cx="181440" cy="1857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03F67F95-73CD-4D7A-9044-BC4602CADF8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464080" y="927356"/>
                  <a:ext cx="1990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7630A0A-2E18-4128-AB54-6AF99FA1414D}"/>
                    </a:ext>
                  </a:extLst>
                </p14:cNvPr>
                <p14:cNvContentPartPr/>
                <p14:nvPr/>
              </p14:nvContentPartPr>
              <p14:xfrm>
                <a:off x="11728680" y="1019516"/>
                <a:ext cx="27360" cy="1033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7630A0A-2E18-4128-AB54-6AF99FA1414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720040" y="1010516"/>
                  <a:ext cx="4500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EF250E00-86F7-491B-BAA2-9CB2EB1C99A5}"/>
                    </a:ext>
                  </a:extLst>
                </p14:cNvPr>
                <p14:cNvContentPartPr/>
                <p14:nvPr/>
              </p14:nvContentPartPr>
              <p14:xfrm>
                <a:off x="11782320" y="836276"/>
                <a:ext cx="15840" cy="4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EF250E00-86F7-491B-BAA2-9CB2EB1C99A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773680" y="827636"/>
                  <a:ext cx="3348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320343F2-2581-418B-A762-A5E04C7649A6}"/>
              </a:ext>
            </a:extLst>
          </p:cNvPr>
          <p:cNvGrpSpPr/>
          <p:nvPr/>
        </p:nvGrpSpPr>
        <p:grpSpPr>
          <a:xfrm>
            <a:off x="142080" y="1771556"/>
            <a:ext cx="364680" cy="437400"/>
            <a:chOff x="142080" y="1771556"/>
            <a:chExt cx="364680" cy="43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BD841E3D-DB95-41A4-AD7F-C58D7D38DDB8}"/>
                    </a:ext>
                  </a:extLst>
                </p14:cNvPr>
                <p14:cNvContentPartPr/>
                <p14:nvPr/>
              </p14:nvContentPartPr>
              <p14:xfrm>
                <a:off x="142080" y="1938596"/>
                <a:ext cx="266760" cy="270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BD841E3D-DB95-41A4-AD7F-C58D7D38DDB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33080" y="1929596"/>
                  <a:ext cx="28440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0CB37C17-1CDB-4C55-8020-057482478A31}"/>
                    </a:ext>
                  </a:extLst>
                </p14:cNvPr>
                <p14:cNvContentPartPr/>
                <p14:nvPr/>
              </p14:nvContentPartPr>
              <p14:xfrm>
                <a:off x="327120" y="1771556"/>
                <a:ext cx="179640" cy="284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0CB37C17-1CDB-4C55-8020-057482478A3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18120" y="1762916"/>
                  <a:ext cx="19728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C49A5081-7AB0-429D-A459-1D76258148BA}"/>
              </a:ext>
            </a:extLst>
          </p:cNvPr>
          <p:cNvGrpSpPr/>
          <p:nvPr/>
        </p:nvGrpSpPr>
        <p:grpSpPr>
          <a:xfrm>
            <a:off x="1332240" y="1652756"/>
            <a:ext cx="496800" cy="486000"/>
            <a:chOff x="1332240" y="1652756"/>
            <a:chExt cx="496800" cy="48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6ABEE7C-0DB1-4320-A0B4-91D629401DA8}"/>
                    </a:ext>
                  </a:extLst>
                </p14:cNvPr>
                <p14:cNvContentPartPr/>
                <p14:nvPr/>
              </p14:nvContentPartPr>
              <p14:xfrm>
                <a:off x="1332240" y="1973156"/>
                <a:ext cx="56520" cy="1656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6ABEE7C-0DB1-4320-A0B4-91D629401DA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323600" y="1964516"/>
                  <a:ext cx="7416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00A9ADE-B5D4-4462-BEAD-6FAFB67DFBEC}"/>
                    </a:ext>
                  </a:extLst>
                </p14:cNvPr>
                <p14:cNvContentPartPr/>
                <p14:nvPr/>
              </p14:nvContentPartPr>
              <p14:xfrm>
                <a:off x="1368240" y="1787036"/>
                <a:ext cx="29160" cy="13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00A9ADE-B5D4-4462-BEAD-6FAFB67DFBE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359240" y="1778036"/>
                  <a:ext cx="468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EC1BF4B-7EB3-4713-A440-269C87D8B320}"/>
                    </a:ext>
                  </a:extLst>
                </p14:cNvPr>
                <p14:cNvContentPartPr/>
                <p14:nvPr/>
              </p14:nvContentPartPr>
              <p14:xfrm>
                <a:off x="1537800" y="1652756"/>
                <a:ext cx="291240" cy="4845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EC1BF4B-7EB3-4713-A440-269C87D8B32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528800" y="1644116"/>
                  <a:ext cx="308880" cy="50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uppo 80">
            <a:extLst>
              <a:ext uri="{FF2B5EF4-FFF2-40B4-BE49-F238E27FC236}">
                <a16:creationId xmlns:a16="http://schemas.microsoft.com/office/drawing/2014/main" id="{A4B66A4C-BAD7-4E8C-8108-CB7933A4861F}"/>
              </a:ext>
            </a:extLst>
          </p:cNvPr>
          <p:cNvGrpSpPr/>
          <p:nvPr/>
        </p:nvGrpSpPr>
        <p:grpSpPr>
          <a:xfrm>
            <a:off x="2192640" y="1846436"/>
            <a:ext cx="2392200" cy="224640"/>
            <a:chOff x="2192640" y="1846436"/>
            <a:chExt cx="2392200" cy="22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728B327A-5E22-4854-8ED3-9DE9D88ABEE6}"/>
                    </a:ext>
                  </a:extLst>
                </p14:cNvPr>
                <p14:cNvContentPartPr/>
                <p14:nvPr/>
              </p14:nvContentPartPr>
              <p14:xfrm>
                <a:off x="2192640" y="1888916"/>
                <a:ext cx="322200" cy="182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728B327A-5E22-4854-8ED3-9DE9D88ABEE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183640" y="1879916"/>
                  <a:ext cx="3398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BA92733-2AD4-4118-90DD-7C7F6EDA11D3}"/>
                    </a:ext>
                  </a:extLst>
                </p14:cNvPr>
                <p14:cNvContentPartPr/>
                <p14:nvPr/>
              </p14:nvContentPartPr>
              <p14:xfrm>
                <a:off x="2602680" y="1905476"/>
                <a:ext cx="363960" cy="144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BA92733-2AD4-4118-90DD-7C7F6EDA11D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594040" y="1896476"/>
                  <a:ext cx="3816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9542A48B-45F3-4746-AF87-746BEF77163C}"/>
                    </a:ext>
                  </a:extLst>
                </p14:cNvPr>
                <p14:cNvContentPartPr/>
                <p14:nvPr/>
              </p14:nvContentPartPr>
              <p14:xfrm>
                <a:off x="3042240" y="1883876"/>
                <a:ext cx="464400" cy="1857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9542A48B-45F3-4746-AF87-746BEF77163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033600" y="1875236"/>
                  <a:ext cx="4820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5AFB6BA-FE62-4C37-B0C1-B23DB45BBC75}"/>
                    </a:ext>
                  </a:extLst>
                </p14:cNvPr>
                <p14:cNvContentPartPr/>
                <p14:nvPr/>
              </p14:nvContentPartPr>
              <p14:xfrm>
                <a:off x="3551640" y="1846436"/>
                <a:ext cx="203760" cy="2228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5AFB6BA-FE62-4C37-B0C1-B23DB45BBC7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543000" y="1837436"/>
                  <a:ext cx="22140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7FEEBEA0-C96C-45A1-B9E7-EE0AAAE7990A}"/>
                    </a:ext>
                  </a:extLst>
                </p14:cNvPr>
                <p14:cNvContentPartPr/>
                <p14:nvPr/>
              </p14:nvContentPartPr>
              <p14:xfrm>
                <a:off x="3896160" y="1863356"/>
                <a:ext cx="688680" cy="1965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7FEEBEA0-C96C-45A1-B9E7-EE0AAAE7990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887160" y="1854356"/>
                  <a:ext cx="70632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35E4BC70-6590-4E8D-BE9E-7F1B8EBC06DB}"/>
              </a:ext>
            </a:extLst>
          </p:cNvPr>
          <p:cNvGrpSpPr/>
          <p:nvPr/>
        </p:nvGrpSpPr>
        <p:grpSpPr>
          <a:xfrm>
            <a:off x="5061120" y="1403636"/>
            <a:ext cx="3358080" cy="581040"/>
            <a:chOff x="5061120" y="1403636"/>
            <a:chExt cx="3358080" cy="58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13B1D7F-7144-4E16-B978-DA130D4DFE60}"/>
                    </a:ext>
                  </a:extLst>
                </p14:cNvPr>
                <p14:cNvContentPartPr/>
                <p14:nvPr/>
              </p14:nvContentPartPr>
              <p14:xfrm>
                <a:off x="5061120" y="1734836"/>
                <a:ext cx="501120" cy="2498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13B1D7F-7144-4E16-B978-DA130D4DFE6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052480" y="1726196"/>
                  <a:ext cx="5187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7F7F6635-4352-4765-81E0-3031DC154BB2}"/>
                    </a:ext>
                  </a:extLst>
                </p14:cNvPr>
                <p14:cNvContentPartPr/>
                <p14:nvPr/>
              </p14:nvContentPartPr>
              <p14:xfrm>
                <a:off x="5660160" y="1700276"/>
                <a:ext cx="305640" cy="2775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7F7F6635-4352-4765-81E0-3031DC154BB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651520" y="1691636"/>
                  <a:ext cx="3232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7775944-9B1F-4535-9A8A-4AE9B8F37EBC}"/>
                    </a:ext>
                  </a:extLst>
                </p14:cNvPr>
                <p14:cNvContentPartPr/>
                <p14:nvPr/>
              </p14:nvContentPartPr>
              <p14:xfrm>
                <a:off x="6024120" y="1722236"/>
                <a:ext cx="352800" cy="2584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7775944-9B1F-4535-9A8A-4AE9B8F37EB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015120" y="1713236"/>
                  <a:ext cx="3704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86787FA-EF1E-4FB0-8A16-62D9D6B56357}"/>
                    </a:ext>
                  </a:extLst>
                </p14:cNvPr>
                <p14:cNvContentPartPr/>
                <p14:nvPr/>
              </p14:nvContentPartPr>
              <p14:xfrm>
                <a:off x="6429840" y="1734476"/>
                <a:ext cx="313560" cy="2052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86787FA-EF1E-4FB0-8A16-62D9D6B5635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420840" y="1725476"/>
                  <a:ext cx="3312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ED4BC17F-848C-4D02-8319-C37EC4FA90D2}"/>
                    </a:ext>
                  </a:extLst>
                </p14:cNvPr>
                <p14:cNvContentPartPr/>
                <p14:nvPr/>
              </p14:nvContentPartPr>
              <p14:xfrm>
                <a:off x="6865800" y="1715036"/>
                <a:ext cx="472680" cy="1857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ED4BC17F-848C-4D02-8319-C37EC4FA90D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856800" y="1706036"/>
                  <a:ext cx="4903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50D9DCC2-B911-40CC-BC20-2B4950430CF7}"/>
                    </a:ext>
                  </a:extLst>
                </p14:cNvPr>
                <p14:cNvContentPartPr/>
                <p14:nvPr/>
              </p14:nvContentPartPr>
              <p14:xfrm>
                <a:off x="7170720" y="1533596"/>
                <a:ext cx="42480" cy="12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50D9DCC2-B911-40CC-BC20-2B4950430CF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162080" y="1524596"/>
                  <a:ext cx="601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7879163E-3AA0-4A88-9FFE-1CE021EFE601}"/>
                    </a:ext>
                  </a:extLst>
                </p14:cNvPr>
                <p14:cNvContentPartPr/>
                <p14:nvPr/>
              </p14:nvContentPartPr>
              <p14:xfrm>
                <a:off x="7414800" y="1730516"/>
                <a:ext cx="399600" cy="175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7879163E-3AA0-4A88-9FFE-1CE021EFE60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406160" y="1721876"/>
                  <a:ext cx="4172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CE17212-B1B7-4918-9C0D-CA0F595725CD}"/>
                    </a:ext>
                  </a:extLst>
                </p14:cNvPr>
                <p14:cNvContentPartPr/>
                <p14:nvPr/>
              </p14:nvContentPartPr>
              <p14:xfrm>
                <a:off x="7964880" y="1403636"/>
                <a:ext cx="75960" cy="4701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CE17212-B1B7-4918-9C0D-CA0F595725C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956240" y="1394636"/>
                  <a:ext cx="93600" cy="48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0520296-E5FE-42A9-B49E-12F4F7024FF2}"/>
                    </a:ext>
                  </a:extLst>
                </p14:cNvPr>
                <p14:cNvContentPartPr/>
                <p14:nvPr/>
              </p14:nvContentPartPr>
              <p14:xfrm>
                <a:off x="7787040" y="1587956"/>
                <a:ext cx="266040" cy="331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0520296-E5FE-42A9-B49E-12F4F7024FF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778400" y="1578956"/>
                  <a:ext cx="2836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073A123-E8EB-4D04-9308-BBB25E867AC3}"/>
                    </a:ext>
                  </a:extLst>
                </p14:cNvPr>
                <p14:cNvContentPartPr/>
                <p14:nvPr/>
              </p14:nvContentPartPr>
              <p14:xfrm>
                <a:off x="8134080" y="1702076"/>
                <a:ext cx="285120" cy="2059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073A123-E8EB-4D04-9308-BBB25E867AC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125080" y="1693436"/>
                  <a:ext cx="30276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uppo 95">
            <a:extLst>
              <a:ext uri="{FF2B5EF4-FFF2-40B4-BE49-F238E27FC236}">
                <a16:creationId xmlns:a16="http://schemas.microsoft.com/office/drawing/2014/main" id="{1CCE5361-FABF-4E9A-A6F2-CD222439842C}"/>
              </a:ext>
            </a:extLst>
          </p:cNvPr>
          <p:cNvGrpSpPr/>
          <p:nvPr/>
        </p:nvGrpSpPr>
        <p:grpSpPr>
          <a:xfrm>
            <a:off x="8873520" y="1438916"/>
            <a:ext cx="1587240" cy="461160"/>
            <a:chOff x="8873520" y="1438916"/>
            <a:chExt cx="1587240" cy="46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7A99BB5-5A9C-45AE-8455-3424FC726700}"/>
                    </a:ext>
                  </a:extLst>
                </p14:cNvPr>
                <p14:cNvContentPartPr/>
                <p14:nvPr/>
              </p14:nvContentPartPr>
              <p14:xfrm>
                <a:off x="8873520" y="1713956"/>
                <a:ext cx="446040" cy="1861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7A99BB5-5A9C-45AE-8455-3424FC72670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864880" y="1705316"/>
                  <a:ext cx="4636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83534E6-1CEA-4F38-9C28-B14F96B78772}"/>
                    </a:ext>
                  </a:extLst>
                </p14:cNvPr>
                <p14:cNvContentPartPr/>
                <p14:nvPr/>
              </p14:nvContentPartPr>
              <p14:xfrm>
                <a:off x="9393360" y="1438916"/>
                <a:ext cx="1067400" cy="4446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83534E6-1CEA-4F38-9C28-B14F96B7877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384360" y="1429916"/>
                  <a:ext cx="1085040" cy="46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26A73A02-3DB8-4631-AD3B-FB6DC86FAF40}"/>
              </a:ext>
            </a:extLst>
          </p:cNvPr>
          <p:cNvGrpSpPr/>
          <p:nvPr/>
        </p:nvGrpSpPr>
        <p:grpSpPr>
          <a:xfrm>
            <a:off x="170520" y="2283476"/>
            <a:ext cx="5324040" cy="596520"/>
            <a:chOff x="170520" y="2283476"/>
            <a:chExt cx="5324040" cy="59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45FE937-3650-4D45-842F-97ACD7514E4A}"/>
                    </a:ext>
                  </a:extLst>
                </p14:cNvPr>
                <p14:cNvContentPartPr/>
                <p14:nvPr/>
              </p14:nvContentPartPr>
              <p14:xfrm>
                <a:off x="170520" y="2567516"/>
                <a:ext cx="672480" cy="233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45FE937-3650-4D45-842F-97ACD7514E4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61880" y="2558876"/>
                  <a:ext cx="69012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A68E521-1411-4348-B565-2ACE2DDDD597}"/>
                    </a:ext>
                  </a:extLst>
                </p14:cNvPr>
                <p14:cNvContentPartPr/>
                <p14:nvPr/>
              </p14:nvContentPartPr>
              <p14:xfrm>
                <a:off x="909240" y="2315156"/>
                <a:ext cx="195120" cy="4755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A68E521-1411-4348-B565-2ACE2DDDD59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00600" y="2306156"/>
                  <a:ext cx="21276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E50C5734-E07B-4D59-8F7C-B4EB1F290C4A}"/>
                    </a:ext>
                  </a:extLst>
                </p14:cNvPr>
                <p14:cNvContentPartPr/>
                <p14:nvPr/>
              </p14:nvContentPartPr>
              <p14:xfrm>
                <a:off x="868200" y="2533316"/>
                <a:ext cx="174960" cy="342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E50C5734-E07B-4D59-8F7C-B4EB1F290C4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59560" y="2524316"/>
                  <a:ext cx="19260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4529BE66-9EF2-430D-B336-CCE134F7CBBF}"/>
                    </a:ext>
                  </a:extLst>
                </p14:cNvPr>
                <p14:cNvContentPartPr/>
                <p14:nvPr/>
              </p14:nvContentPartPr>
              <p14:xfrm>
                <a:off x="1194720" y="2598116"/>
                <a:ext cx="288000" cy="2192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4529BE66-9EF2-430D-B336-CCE134F7CBB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86080" y="2589116"/>
                  <a:ext cx="3056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56E21FA2-CDAD-4571-882D-7EB41EF9B99C}"/>
                    </a:ext>
                  </a:extLst>
                </p14:cNvPr>
                <p14:cNvContentPartPr/>
                <p14:nvPr/>
              </p14:nvContentPartPr>
              <p14:xfrm>
                <a:off x="1703400" y="2584076"/>
                <a:ext cx="328320" cy="2235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56E21FA2-CDAD-4571-882D-7EB41EF9B99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694760" y="2575076"/>
                  <a:ext cx="3459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D939BBC-66CC-49C6-BD67-67E6B4AAA572}"/>
                    </a:ext>
                  </a:extLst>
                </p14:cNvPr>
                <p14:cNvContentPartPr/>
                <p14:nvPr/>
              </p14:nvContentPartPr>
              <p14:xfrm>
                <a:off x="2033160" y="2343236"/>
                <a:ext cx="141120" cy="4910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D939BBC-66CC-49C6-BD67-67E6B4AAA57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024160" y="2334236"/>
                  <a:ext cx="15876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0DB576F-D0FD-4911-A07D-AC5B8C496F0E}"/>
                    </a:ext>
                  </a:extLst>
                </p14:cNvPr>
                <p14:cNvContentPartPr/>
                <p14:nvPr/>
              </p14:nvContentPartPr>
              <p14:xfrm>
                <a:off x="2262120" y="2549156"/>
                <a:ext cx="24120" cy="2440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0DB576F-D0FD-4911-A07D-AC5B8C496F0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253480" y="2540516"/>
                  <a:ext cx="4176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4393E1E2-D52F-4362-821E-C2AA07BDC3CE}"/>
                    </a:ext>
                  </a:extLst>
                </p14:cNvPr>
                <p14:cNvContentPartPr/>
                <p14:nvPr/>
              </p14:nvContentPartPr>
              <p14:xfrm>
                <a:off x="2448600" y="2352596"/>
                <a:ext cx="315360" cy="527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4393E1E2-D52F-4362-821E-C2AA07BDC3CE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439600" y="2343956"/>
                  <a:ext cx="33300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B7004C49-CA2A-467F-8F96-20940A97DB09}"/>
                    </a:ext>
                  </a:extLst>
                </p14:cNvPr>
                <p14:cNvContentPartPr/>
                <p14:nvPr/>
              </p14:nvContentPartPr>
              <p14:xfrm>
                <a:off x="2749920" y="2682716"/>
                <a:ext cx="376200" cy="1580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B7004C49-CA2A-467F-8F96-20940A97DB0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740920" y="2674076"/>
                  <a:ext cx="3938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68DB25EB-03B3-42E5-8F10-431BA135B585}"/>
                    </a:ext>
                  </a:extLst>
                </p14:cNvPr>
                <p14:cNvContentPartPr/>
                <p14:nvPr/>
              </p14:nvContentPartPr>
              <p14:xfrm>
                <a:off x="3272280" y="2283476"/>
                <a:ext cx="171720" cy="5659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68DB25EB-03B3-42E5-8F10-431BA135B58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263640" y="2274836"/>
                  <a:ext cx="189360" cy="58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E32FEE2-7C9A-4125-B72D-3006F6C05C6D}"/>
                    </a:ext>
                  </a:extLst>
                </p14:cNvPr>
                <p14:cNvContentPartPr/>
                <p14:nvPr/>
              </p14:nvContentPartPr>
              <p14:xfrm>
                <a:off x="3128640" y="2509556"/>
                <a:ext cx="230760" cy="356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E32FEE2-7C9A-4125-B72D-3006F6C05C6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120000" y="2500916"/>
                  <a:ext cx="2484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3D27F63-3DD4-4A4D-AA7F-8B90A43A8204}"/>
                    </a:ext>
                  </a:extLst>
                </p14:cNvPr>
                <p14:cNvContentPartPr/>
                <p14:nvPr/>
              </p14:nvContentPartPr>
              <p14:xfrm>
                <a:off x="3530400" y="2623676"/>
                <a:ext cx="411480" cy="2102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3D27F63-3DD4-4A4D-AA7F-8B90A43A820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521400" y="2615036"/>
                  <a:ext cx="4291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EB025C01-4F30-4D7F-A6BE-5309BB5A990F}"/>
                    </a:ext>
                  </a:extLst>
                </p14:cNvPr>
                <p14:cNvContentPartPr/>
                <p14:nvPr/>
              </p14:nvContentPartPr>
              <p14:xfrm>
                <a:off x="3997680" y="2539076"/>
                <a:ext cx="274320" cy="3286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EB025C01-4F30-4D7F-A6BE-5309BB5A990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989040" y="2530076"/>
                  <a:ext cx="29196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9BC95A95-CD8C-47E8-9C26-221A82DA63E5}"/>
                    </a:ext>
                  </a:extLst>
                </p14:cNvPr>
                <p14:cNvContentPartPr/>
                <p14:nvPr/>
              </p14:nvContentPartPr>
              <p14:xfrm>
                <a:off x="4077240" y="2702876"/>
                <a:ext cx="155880" cy="424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9BC95A95-CD8C-47E8-9C26-221A82DA63E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068240" y="2694236"/>
                  <a:ext cx="1735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538A190-EA57-4702-B4E7-14420613EEF2}"/>
                    </a:ext>
                  </a:extLst>
                </p14:cNvPr>
                <p14:cNvContentPartPr/>
                <p14:nvPr/>
              </p14:nvContentPartPr>
              <p14:xfrm>
                <a:off x="4410600" y="2523596"/>
                <a:ext cx="59760" cy="2455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538A190-EA57-4702-B4E7-14420613EEF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401960" y="2514956"/>
                  <a:ext cx="774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486610A-C261-4861-95CB-8DF3AB54C559}"/>
                    </a:ext>
                  </a:extLst>
                </p14:cNvPr>
                <p14:cNvContentPartPr/>
                <p14:nvPr/>
              </p14:nvContentPartPr>
              <p14:xfrm>
                <a:off x="4576920" y="2565716"/>
                <a:ext cx="295560" cy="208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486610A-C261-4861-95CB-8DF3AB54C55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567920" y="2556716"/>
                  <a:ext cx="3132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9F73D88-9822-43BA-A6D6-821C917D6A58}"/>
                    </a:ext>
                  </a:extLst>
                </p14:cNvPr>
                <p14:cNvContentPartPr/>
                <p14:nvPr/>
              </p14:nvContentPartPr>
              <p14:xfrm>
                <a:off x="4920000" y="2535836"/>
                <a:ext cx="272880" cy="2419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9F73D88-9822-43BA-A6D6-821C917D6A5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911360" y="2527196"/>
                  <a:ext cx="29052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EF8ABCFE-8302-4E84-A10C-5BF68A1D580D}"/>
                    </a:ext>
                  </a:extLst>
                </p14:cNvPr>
                <p14:cNvContentPartPr/>
                <p14:nvPr/>
              </p14:nvContentPartPr>
              <p14:xfrm>
                <a:off x="5258400" y="2586956"/>
                <a:ext cx="236160" cy="285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EF8ABCFE-8302-4E84-A10C-5BF68A1D580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249760" y="2578316"/>
                  <a:ext cx="253800" cy="30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23F4574D-CEE6-4449-BFEC-4B938249758F}"/>
              </a:ext>
            </a:extLst>
          </p:cNvPr>
          <p:cNvGrpSpPr/>
          <p:nvPr/>
        </p:nvGrpSpPr>
        <p:grpSpPr>
          <a:xfrm>
            <a:off x="5939880" y="2229836"/>
            <a:ext cx="2812680" cy="566280"/>
            <a:chOff x="5939880" y="2229836"/>
            <a:chExt cx="281268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7DCCFBDF-23E9-4B90-97A0-D2BE8F5D23E5}"/>
                    </a:ext>
                  </a:extLst>
                </p14:cNvPr>
                <p14:cNvContentPartPr/>
                <p14:nvPr/>
              </p14:nvContentPartPr>
              <p14:xfrm>
                <a:off x="5939880" y="2577596"/>
                <a:ext cx="318600" cy="2185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7DCCFBDF-23E9-4B90-97A0-D2BE8F5D23E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930880" y="2568956"/>
                  <a:ext cx="3362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A0F96A2A-58CB-479D-B76D-9C9DEFE17FA7}"/>
                    </a:ext>
                  </a:extLst>
                </p14:cNvPr>
                <p14:cNvContentPartPr/>
                <p14:nvPr/>
              </p14:nvContentPartPr>
              <p14:xfrm>
                <a:off x="6393480" y="2229836"/>
                <a:ext cx="136080" cy="5346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A0F96A2A-58CB-479D-B76D-9C9DEFE17FA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384480" y="2221196"/>
                  <a:ext cx="15372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9EBFBFE-9B07-48F4-83AB-8D44B0C046A3}"/>
                    </a:ext>
                  </a:extLst>
                </p14:cNvPr>
                <p14:cNvContentPartPr/>
                <p14:nvPr/>
              </p14:nvContentPartPr>
              <p14:xfrm>
                <a:off x="6249120" y="2453396"/>
                <a:ext cx="234000" cy="356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9EBFBFE-9B07-48F4-83AB-8D44B0C046A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240480" y="2444396"/>
                  <a:ext cx="25164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3AB3C24-CC2B-4C31-93CC-0A8ABB3FD9B8}"/>
                    </a:ext>
                  </a:extLst>
                </p14:cNvPr>
                <p14:cNvContentPartPr/>
                <p14:nvPr/>
              </p14:nvContentPartPr>
              <p14:xfrm>
                <a:off x="6709920" y="2293916"/>
                <a:ext cx="154440" cy="4464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3AB3C24-CC2B-4C31-93CC-0A8ABB3FD9B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701280" y="2284916"/>
                  <a:ext cx="1720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268BB770-7738-4C85-8E21-154C274091C6}"/>
                    </a:ext>
                  </a:extLst>
                </p14:cNvPr>
                <p14:cNvContentPartPr/>
                <p14:nvPr/>
              </p14:nvContentPartPr>
              <p14:xfrm>
                <a:off x="6557640" y="2427836"/>
                <a:ext cx="252360" cy="158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268BB770-7738-4C85-8E21-154C274091C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549000" y="2418836"/>
                  <a:ext cx="270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D7E8708-E569-4C7D-A901-7951B3C835BC}"/>
                    </a:ext>
                  </a:extLst>
                </p14:cNvPr>
                <p14:cNvContentPartPr/>
                <p14:nvPr/>
              </p14:nvContentPartPr>
              <p14:xfrm>
                <a:off x="6919080" y="2547356"/>
                <a:ext cx="199080" cy="2005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D7E8708-E569-4C7D-A901-7951B3C835B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910080" y="2538716"/>
                  <a:ext cx="2167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A066975-20F3-4E03-B98F-724298209FC9}"/>
                    </a:ext>
                  </a:extLst>
                </p14:cNvPr>
                <p14:cNvContentPartPr/>
                <p14:nvPr/>
              </p14:nvContentPartPr>
              <p14:xfrm>
                <a:off x="7276920" y="2585516"/>
                <a:ext cx="272160" cy="1684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A066975-20F3-4E03-B98F-724298209FC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267920" y="2576516"/>
                  <a:ext cx="2898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CFF48EE-39DB-45E3-90E0-2E2DAD531215}"/>
                    </a:ext>
                  </a:extLst>
                </p14:cNvPr>
                <p14:cNvContentPartPr/>
                <p14:nvPr/>
              </p14:nvContentPartPr>
              <p14:xfrm>
                <a:off x="7621800" y="2607476"/>
                <a:ext cx="410760" cy="1414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CFF48EE-39DB-45E3-90E0-2E2DAD53121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613160" y="2598836"/>
                  <a:ext cx="4284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F2E2A40-653C-416D-A319-66A098C80F3B}"/>
                    </a:ext>
                  </a:extLst>
                </p14:cNvPr>
                <p14:cNvContentPartPr/>
                <p14:nvPr/>
              </p14:nvContentPartPr>
              <p14:xfrm>
                <a:off x="8160360" y="2252876"/>
                <a:ext cx="109440" cy="4914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F2E2A40-653C-416D-A319-66A098C80F3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151720" y="2244236"/>
                  <a:ext cx="12708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3C144B0-018B-4493-B6E9-BD8B0F776D75}"/>
                    </a:ext>
                  </a:extLst>
                </p14:cNvPr>
                <p14:cNvContentPartPr/>
                <p14:nvPr/>
              </p14:nvContentPartPr>
              <p14:xfrm>
                <a:off x="7963080" y="2391116"/>
                <a:ext cx="240480" cy="381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3C144B0-018B-4493-B6E9-BD8B0F776D7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954440" y="2382476"/>
                  <a:ext cx="2581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9611CA6E-2BEE-4E4C-9AF4-C5B7EF72EF2D}"/>
                    </a:ext>
                  </a:extLst>
                </p14:cNvPr>
                <p14:cNvContentPartPr/>
                <p14:nvPr/>
              </p14:nvContentPartPr>
              <p14:xfrm>
                <a:off x="8378160" y="2495516"/>
                <a:ext cx="374400" cy="2415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9611CA6E-2BEE-4E4C-9AF4-C5B7EF72EF2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369160" y="2486516"/>
                  <a:ext cx="392040" cy="25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9BCF33DC-C5F5-44BE-8472-00A98C1A65A5}"/>
              </a:ext>
            </a:extLst>
          </p:cNvPr>
          <p:cNvGrpSpPr/>
          <p:nvPr/>
        </p:nvGrpSpPr>
        <p:grpSpPr>
          <a:xfrm>
            <a:off x="9215160" y="2468516"/>
            <a:ext cx="2545920" cy="522720"/>
            <a:chOff x="9215160" y="2468516"/>
            <a:chExt cx="2545920" cy="52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74B0813-2B20-410B-BF45-7F912D188524}"/>
                    </a:ext>
                  </a:extLst>
                </p14:cNvPr>
                <p14:cNvContentPartPr/>
                <p14:nvPr/>
              </p14:nvContentPartPr>
              <p14:xfrm>
                <a:off x="9215160" y="2492996"/>
                <a:ext cx="578520" cy="1857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74B0813-2B20-410B-BF45-7F912D18852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206520" y="2483996"/>
                  <a:ext cx="5961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4E0E44CA-E255-406C-A3E6-A94C9A6E068E}"/>
                    </a:ext>
                  </a:extLst>
                </p14:cNvPr>
                <p14:cNvContentPartPr/>
                <p14:nvPr/>
              </p14:nvContentPartPr>
              <p14:xfrm>
                <a:off x="9870720" y="2509916"/>
                <a:ext cx="537120" cy="156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4E0E44CA-E255-406C-A3E6-A94C9A6E068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862080" y="2501276"/>
                  <a:ext cx="5547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7F668BB-78FE-4870-A574-C800763F2AEE}"/>
                    </a:ext>
                  </a:extLst>
                </p14:cNvPr>
                <p14:cNvContentPartPr/>
                <p14:nvPr/>
              </p14:nvContentPartPr>
              <p14:xfrm>
                <a:off x="10473720" y="2517836"/>
                <a:ext cx="20880" cy="4716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7F668BB-78FE-4870-A574-C800763F2AE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465080" y="2509196"/>
                  <a:ext cx="3852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D3DD0D3C-2B93-4068-BDCD-68C45F515B37}"/>
                    </a:ext>
                  </a:extLst>
                </p14:cNvPr>
                <p14:cNvContentPartPr/>
                <p14:nvPr/>
              </p14:nvContentPartPr>
              <p14:xfrm>
                <a:off x="10480920" y="2513876"/>
                <a:ext cx="213840" cy="1659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D3DD0D3C-2B93-4068-BDCD-68C45F515B3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471920" y="2504876"/>
                  <a:ext cx="2314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09B0279D-E191-4295-86C2-ABC3F13ABF9D}"/>
                    </a:ext>
                  </a:extLst>
                </p14:cNvPr>
                <p14:cNvContentPartPr/>
                <p14:nvPr/>
              </p14:nvContentPartPr>
              <p14:xfrm>
                <a:off x="10676760" y="2491556"/>
                <a:ext cx="248040" cy="1972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09B0279D-E191-4295-86C2-ABC3F13ABF9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667760" y="2482916"/>
                  <a:ext cx="2656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089F5431-8A66-4177-B6FC-66797A1E34C3}"/>
                    </a:ext>
                  </a:extLst>
                </p14:cNvPr>
                <p14:cNvContentPartPr/>
                <p14:nvPr/>
              </p14:nvContentPartPr>
              <p14:xfrm>
                <a:off x="10982040" y="2468516"/>
                <a:ext cx="222480" cy="1868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089F5431-8A66-4177-B6FC-66797A1E34C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973040" y="2459876"/>
                  <a:ext cx="2401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F3FE67A-7BB9-4EAE-BABD-83A8BFA1E0F9}"/>
                    </a:ext>
                  </a:extLst>
                </p14:cNvPr>
                <p14:cNvContentPartPr/>
                <p14:nvPr/>
              </p14:nvContentPartPr>
              <p14:xfrm>
                <a:off x="11256000" y="2483996"/>
                <a:ext cx="156240" cy="1926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F3FE67A-7BB9-4EAE-BABD-83A8BFA1E0F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247360" y="2474996"/>
                  <a:ext cx="1738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4AC39AB5-7ED7-443E-8CC6-55743A820C75}"/>
                    </a:ext>
                  </a:extLst>
                </p14:cNvPr>
                <p14:cNvContentPartPr/>
                <p14:nvPr/>
              </p14:nvContentPartPr>
              <p14:xfrm>
                <a:off x="11517000" y="2505236"/>
                <a:ext cx="183240" cy="178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4AC39AB5-7ED7-443E-8CC6-55743A820C7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508000" y="2496236"/>
                  <a:ext cx="2008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042FA50-5451-4DB9-A77E-578C5AD5EB7F}"/>
                    </a:ext>
                  </a:extLst>
                </p14:cNvPr>
                <p14:cNvContentPartPr/>
                <p14:nvPr/>
              </p14:nvContentPartPr>
              <p14:xfrm>
                <a:off x="11619960" y="2864876"/>
                <a:ext cx="102240" cy="75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042FA50-5451-4DB9-A77E-578C5AD5EB7F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610960" y="2855876"/>
                  <a:ext cx="1198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D19572A2-00C8-42A3-8DC9-FE06F185C431}"/>
                    </a:ext>
                  </a:extLst>
                </p14:cNvPr>
                <p14:cNvContentPartPr/>
                <p14:nvPr/>
              </p14:nvContentPartPr>
              <p14:xfrm>
                <a:off x="11650560" y="2985116"/>
                <a:ext cx="110520" cy="61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D19572A2-00C8-42A3-8DC9-FE06F185C43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641920" y="2976476"/>
                  <a:ext cx="128160" cy="2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D68EAC57-074B-4E3F-A199-39B9833F141B}"/>
              </a:ext>
            </a:extLst>
          </p:cNvPr>
          <p:cNvGrpSpPr/>
          <p:nvPr/>
        </p:nvGrpSpPr>
        <p:grpSpPr>
          <a:xfrm>
            <a:off x="112560" y="3024356"/>
            <a:ext cx="700920" cy="545760"/>
            <a:chOff x="112560" y="3024356"/>
            <a:chExt cx="700920" cy="54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4B4B6053-D580-4296-BE25-502AD297DC2A}"/>
                    </a:ext>
                  </a:extLst>
                </p14:cNvPr>
                <p14:cNvContentPartPr/>
                <p14:nvPr/>
              </p14:nvContentPartPr>
              <p14:xfrm>
                <a:off x="112560" y="3354116"/>
                <a:ext cx="322920" cy="2084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4B4B6053-D580-4296-BE25-502AD297DC2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3560" y="3345476"/>
                  <a:ext cx="34056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A09816E-A283-42BD-A2FF-C3A7963A6A58}"/>
                    </a:ext>
                  </a:extLst>
                </p14:cNvPr>
                <p14:cNvContentPartPr/>
                <p14:nvPr/>
              </p14:nvContentPartPr>
              <p14:xfrm>
                <a:off x="364200" y="3024356"/>
                <a:ext cx="7560" cy="11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A09816E-A283-42BD-A2FF-C3A7963A6A5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55200" y="3015356"/>
                  <a:ext cx="2520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CCAAA84-88B6-49E9-9971-8B8C711E4039}"/>
                    </a:ext>
                  </a:extLst>
                </p14:cNvPr>
                <p14:cNvContentPartPr/>
                <p14:nvPr/>
              </p14:nvContentPartPr>
              <p14:xfrm>
                <a:off x="447360" y="3490196"/>
                <a:ext cx="42480" cy="766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CCAAA84-88B6-49E9-9971-8B8C711E403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38360" y="3481556"/>
                  <a:ext cx="6012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399E22BC-49F9-4B48-8F14-97EFE9F54580}"/>
                    </a:ext>
                  </a:extLst>
                </p14:cNvPr>
                <p14:cNvContentPartPr/>
                <p14:nvPr/>
              </p14:nvContentPartPr>
              <p14:xfrm>
                <a:off x="516480" y="3355556"/>
                <a:ext cx="297000" cy="2145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399E22BC-49F9-4B48-8F14-97EFE9F54580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07480" y="3346916"/>
                  <a:ext cx="3146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1344332F-EFC7-4AF3-A670-9B7F1664B4E9}"/>
                    </a:ext>
                  </a:extLst>
                </p14:cNvPr>
                <p14:cNvContentPartPr/>
                <p14:nvPr/>
              </p14:nvContentPartPr>
              <p14:xfrm>
                <a:off x="376080" y="3033356"/>
                <a:ext cx="27360" cy="3106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1344332F-EFC7-4AF3-A670-9B7F1664B4E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67440" y="3024356"/>
                  <a:ext cx="45000" cy="32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A9ADB2B2-6F56-4083-B99A-47A8799AE97B}"/>
              </a:ext>
            </a:extLst>
          </p:cNvPr>
          <p:cNvGrpSpPr/>
          <p:nvPr/>
        </p:nvGrpSpPr>
        <p:grpSpPr>
          <a:xfrm>
            <a:off x="1185720" y="3058916"/>
            <a:ext cx="455760" cy="460440"/>
            <a:chOff x="1185720" y="3058916"/>
            <a:chExt cx="45576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E6F93519-D4DC-43A2-9BED-CA0688816271}"/>
                    </a:ext>
                  </a:extLst>
                </p14:cNvPr>
                <p14:cNvContentPartPr/>
                <p14:nvPr/>
              </p14:nvContentPartPr>
              <p14:xfrm>
                <a:off x="1185720" y="3058916"/>
                <a:ext cx="303840" cy="4212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E6F93519-D4DC-43A2-9BED-CA068881627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76720" y="3050276"/>
                  <a:ext cx="32148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E8C59A4-71EE-41AF-8038-FCF1C637FFDE}"/>
                    </a:ext>
                  </a:extLst>
                </p14:cNvPr>
                <p14:cNvContentPartPr/>
                <p14:nvPr/>
              </p14:nvContentPartPr>
              <p14:xfrm>
                <a:off x="1479480" y="3286076"/>
                <a:ext cx="162000" cy="2332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E8C59A4-71EE-41AF-8038-FCF1C637FFD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470480" y="3277436"/>
                  <a:ext cx="179640" cy="25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16D06A67-4FD1-4E45-842D-616B0DD15365}"/>
              </a:ext>
            </a:extLst>
          </p:cNvPr>
          <p:cNvGrpSpPr/>
          <p:nvPr/>
        </p:nvGrpSpPr>
        <p:grpSpPr>
          <a:xfrm>
            <a:off x="2067720" y="2985476"/>
            <a:ext cx="4973040" cy="560880"/>
            <a:chOff x="2067720" y="2985476"/>
            <a:chExt cx="4973040" cy="56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A99DA526-C79A-403A-93AC-D01B0DB5DD67}"/>
                    </a:ext>
                  </a:extLst>
                </p14:cNvPr>
                <p14:cNvContentPartPr/>
                <p14:nvPr/>
              </p14:nvContentPartPr>
              <p14:xfrm>
                <a:off x="2067720" y="3265196"/>
                <a:ext cx="708120" cy="2080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A99DA526-C79A-403A-93AC-D01B0DB5DD67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058720" y="3256556"/>
                  <a:ext cx="72576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C248C0AC-D8AA-4185-BDB7-665F5CF82A7E}"/>
                    </a:ext>
                  </a:extLst>
                </p14:cNvPr>
                <p14:cNvContentPartPr/>
                <p14:nvPr/>
              </p14:nvContentPartPr>
              <p14:xfrm>
                <a:off x="2891760" y="2985476"/>
                <a:ext cx="120600" cy="5040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C248C0AC-D8AA-4185-BDB7-665F5CF82A7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883120" y="2976476"/>
                  <a:ext cx="13824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93CD0624-5600-4F46-9687-E14A5BE21154}"/>
                    </a:ext>
                  </a:extLst>
                </p14:cNvPr>
                <p14:cNvContentPartPr/>
                <p14:nvPr/>
              </p14:nvContentPartPr>
              <p14:xfrm>
                <a:off x="2778720" y="3179876"/>
                <a:ext cx="201960" cy="20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93CD0624-5600-4F46-9687-E14A5BE2115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769720" y="3170876"/>
                  <a:ext cx="2196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45551601-CB1E-4559-BDAC-8F588DCFEDB3}"/>
                    </a:ext>
                  </a:extLst>
                </p14:cNvPr>
                <p14:cNvContentPartPr/>
                <p14:nvPr/>
              </p14:nvContentPartPr>
              <p14:xfrm>
                <a:off x="3073920" y="3289676"/>
                <a:ext cx="275040" cy="2566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45551601-CB1E-4559-BDAC-8F588DCFEDB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065280" y="3280676"/>
                  <a:ext cx="2926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D41DD016-FF8D-4A30-B522-AEA4A43548E4}"/>
                    </a:ext>
                  </a:extLst>
                </p14:cNvPr>
                <p14:cNvContentPartPr/>
                <p14:nvPr/>
              </p14:nvContentPartPr>
              <p14:xfrm>
                <a:off x="3563880" y="3423596"/>
                <a:ext cx="2160" cy="58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D41DD016-FF8D-4A30-B522-AEA4A43548E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555240" y="3414956"/>
                  <a:ext cx="1980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DA80DEF5-2E10-417C-A53D-47A4B984BA48}"/>
                    </a:ext>
                  </a:extLst>
                </p14:cNvPr>
                <p14:cNvContentPartPr/>
                <p14:nvPr/>
              </p14:nvContentPartPr>
              <p14:xfrm>
                <a:off x="3568200" y="3265916"/>
                <a:ext cx="255960" cy="2282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DA80DEF5-2E10-417C-A53D-47A4B984BA4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559560" y="3257276"/>
                  <a:ext cx="27360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BBBDE33-B32F-4786-A06B-FDFBE5D51EFB}"/>
                    </a:ext>
                  </a:extLst>
                </p14:cNvPr>
                <p14:cNvContentPartPr/>
                <p14:nvPr/>
              </p14:nvContentPartPr>
              <p14:xfrm>
                <a:off x="3848640" y="3054236"/>
                <a:ext cx="86760" cy="4240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BBBDE33-B32F-4786-A06B-FDFBE5D51EF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840000" y="3045596"/>
                  <a:ext cx="10440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08145FE6-A2D7-4EC0-97E9-B4DD8491DBC7}"/>
                    </a:ext>
                  </a:extLst>
                </p14:cNvPr>
                <p14:cNvContentPartPr/>
                <p14:nvPr/>
              </p14:nvContentPartPr>
              <p14:xfrm>
                <a:off x="4017840" y="3231716"/>
                <a:ext cx="51480" cy="2473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08145FE6-A2D7-4EC0-97E9-B4DD8491DBC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008840" y="3222716"/>
                  <a:ext cx="6912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3137B3F9-6C4D-44F4-A50F-D36B19CC3143}"/>
                    </a:ext>
                  </a:extLst>
                </p14:cNvPr>
                <p14:cNvContentPartPr/>
                <p14:nvPr/>
              </p14:nvContentPartPr>
              <p14:xfrm>
                <a:off x="4202880" y="3034076"/>
                <a:ext cx="678960" cy="4536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3137B3F9-6C4D-44F4-A50F-D36B19CC314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194240" y="3025076"/>
                  <a:ext cx="69660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9B2469B-2330-423A-9005-661F57E34299}"/>
                    </a:ext>
                  </a:extLst>
                </p14:cNvPr>
                <p14:cNvContentPartPr/>
                <p14:nvPr/>
              </p14:nvContentPartPr>
              <p14:xfrm>
                <a:off x="5058960" y="2989436"/>
                <a:ext cx="117720" cy="4680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9B2469B-2330-423A-9005-661F57E3429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049960" y="2980436"/>
                  <a:ext cx="135360" cy="48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EAF7C0A9-308A-41F3-8FAC-AC6C838D9622}"/>
                    </a:ext>
                  </a:extLst>
                </p14:cNvPr>
                <p14:cNvContentPartPr/>
                <p14:nvPr/>
              </p14:nvContentPartPr>
              <p14:xfrm>
                <a:off x="4896240" y="3141356"/>
                <a:ext cx="276840" cy="273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EAF7C0A9-308A-41F3-8FAC-AC6C838D962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887600" y="3132356"/>
                  <a:ext cx="2944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F71C02F-969A-48B8-A41C-B842D0E8E8ED}"/>
                    </a:ext>
                  </a:extLst>
                </p14:cNvPr>
                <p14:cNvContentPartPr/>
                <p14:nvPr/>
              </p14:nvContentPartPr>
              <p14:xfrm>
                <a:off x="5223840" y="3228476"/>
                <a:ext cx="398160" cy="199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F71C02F-969A-48B8-A41C-B842D0E8E8E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214840" y="3219836"/>
                  <a:ext cx="4158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15FDE9D-8F55-4FA9-8D86-4D21FCDBAA58}"/>
                    </a:ext>
                  </a:extLst>
                </p14:cNvPr>
                <p14:cNvContentPartPr/>
                <p14:nvPr/>
              </p14:nvContentPartPr>
              <p14:xfrm>
                <a:off x="5719200" y="3151436"/>
                <a:ext cx="249480" cy="2829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15FDE9D-8F55-4FA9-8D86-4D21FCDBAA5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710560" y="3142796"/>
                  <a:ext cx="26712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FDA663F6-6F58-4676-8246-BAE5DD624522}"/>
                    </a:ext>
                  </a:extLst>
                </p14:cNvPr>
                <p14:cNvContentPartPr/>
                <p14:nvPr/>
              </p14:nvContentPartPr>
              <p14:xfrm>
                <a:off x="5751960" y="3292556"/>
                <a:ext cx="186480" cy="118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FDA663F6-6F58-4676-8246-BAE5DD62452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743320" y="3283556"/>
                  <a:ext cx="2041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DCD3006F-46B7-4065-B5A2-E079B6C8C83D}"/>
                    </a:ext>
                  </a:extLst>
                </p14:cNvPr>
                <p14:cNvContentPartPr/>
                <p14:nvPr/>
              </p14:nvContentPartPr>
              <p14:xfrm>
                <a:off x="6064800" y="3103556"/>
                <a:ext cx="49680" cy="2667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DCD3006F-46B7-4065-B5A2-E079B6C8C83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056160" y="3094916"/>
                  <a:ext cx="6732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E3BB2BB-1A76-4053-918F-ADC58399F056}"/>
                    </a:ext>
                  </a:extLst>
                </p14:cNvPr>
                <p14:cNvContentPartPr/>
                <p14:nvPr/>
              </p14:nvContentPartPr>
              <p14:xfrm>
                <a:off x="6271440" y="3179876"/>
                <a:ext cx="307440" cy="205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E3BB2BB-1A76-4053-918F-ADC58399F05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262800" y="3170876"/>
                  <a:ext cx="3250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7CF77E39-C186-4D00-9ACD-D0339CDF52C6}"/>
                    </a:ext>
                  </a:extLst>
                </p14:cNvPr>
                <p14:cNvContentPartPr/>
                <p14:nvPr/>
              </p14:nvContentPartPr>
              <p14:xfrm>
                <a:off x="6662040" y="3207956"/>
                <a:ext cx="198720" cy="167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7CF77E39-C186-4D00-9ACD-D0339CDF52C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653400" y="3198956"/>
                  <a:ext cx="2163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72A7BA3-D98E-49ED-BC37-C19B1AABCD0D}"/>
                    </a:ext>
                  </a:extLst>
                </p14:cNvPr>
                <p14:cNvContentPartPr/>
                <p14:nvPr/>
              </p14:nvContentPartPr>
              <p14:xfrm>
                <a:off x="6955800" y="3075476"/>
                <a:ext cx="84960" cy="2725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72A7BA3-D98E-49ED-BC37-C19B1AABCD0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947160" y="3066476"/>
                  <a:ext cx="102600" cy="29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73F9AE3F-4935-465E-ADE6-69D3F8BD8F4F}"/>
              </a:ext>
            </a:extLst>
          </p:cNvPr>
          <p:cNvGrpSpPr/>
          <p:nvPr/>
        </p:nvGrpSpPr>
        <p:grpSpPr>
          <a:xfrm>
            <a:off x="7625040" y="2910596"/>
            <a:ext cx="3653280" cy="441720"/>
            <a:chOff x="7625040" y="2910596"/>
            <a:chExt cx="365328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E6651FE1-59A4-4B61-9055-65DC3B7AF657}"/>
                    </a:ext>
                  </a:extLst>
                </p14:cNvPr>
                <p14:cNvContentPartPr/>
                <p14:nvPr/>
              </p14:nvContentPartPr>
              <p14:xfrm>
                <a:off x="7625040" y="3125156"/>
                <a:ext cx="433080" cy="221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E6651FE1-59A4-4B61-9055-65DC3B7AF65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616400" y="3116516"/>
                  <a:ext cx="4507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951E7EEC-4557-4FB6-BC0E-2CA3F6FDB8E2}"/>
                    </a:ext>
                  </a:extLst>
                </p14:cNvPr>
                <p14:cNvContentPartPr/>
                <p14:nvPr/>
              </p14:nvContentPartPr>
              <p14:xfrm>
                <a:off x="8205000" y="3108236"/>
                <a:ext cx="294840" cy="2361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951E7EEC-4557-4FB6-BC0E-2CA3F6FDB8E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196360" y="3099236"/>
                  <a:ext cx="31248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58DEAB72-8DF0-41A6-8866-91E57D80DF48}"/>
                    </a:ext>
                  </a:extLst>
                </p14:cNvPr>
                <p14:cNvContentPartPr/>
                <p14:nvPr/>
              </p14:nvContentPartPr>
              <p14:xfrm>
                <a:off x="8554920" y="3081956"/>
                <a:ext cx="306360" cy="2703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58DEAB72-8DF0-41A6-8866-91E57D80DF48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546280" y="3072956"/>
                  <a:ext cx="32400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5F6E7F44-B2D8-41AC-B8D0-A23690D0D400}"/>
                    </a:ext>
                  </a:extLst>
                </p14:cNvPr>
                <p14:cNvContentPartPr/>
                <p14:nvPr/>
              </p14:nvContentPartPr>
              <p14:xfrm>
                <a:off x="8952000" y="3086636"/>
                <a:ext cx="300960" cy="2412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5F6E7F44-B2D8-41AC-B8D0-A23690D0D40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943000" y="3077636"/>
                  <a:ext cx="31860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34FBFEE-D587-464C-9E7C-3DE043CB04BB}"/>
                    </a:ext>
                  </a:extLst>
                </p14:cNvPr>
                <p14:cNvContentPartPr/>
                <p14:nvPr/>
              </p14:nvContentPartPr>
              <p14:xfrm>
                <a:off x="9449880" y="3118676"/>
                <a:ext cx="507600" cy="1616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34FBFEE-D587-464C-9E7C-3DE043CB04B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441240" y="3110036"/>
                  <a:ext cx="5252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B8B8E841-ABD6-4513-A5B0-1832C23CA84A}"/>
                    </a:ext>
                  </a:extLst>
                </p14:cNvPr>
                <p14:cNvContentPartPr/>
                <p14:nvPr/>
              </p14:nvContentPartPr>
              <p14:xfrm>
                <a:off x="9872880" y="3031196"/>
                <a:ext cx="17640" cy="3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B8B8E841-ABD6-4513-A5B0-1832C23CA84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863880" y="3022556"/>
                  <a:ext cx="352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EDAE2372-6920-430C-A7E5-C9F582B8DC78}"/>
                    </a:ext>
                  </a:extLst>
                </p14:cNvPr>
                <p14:cNvContentPartPr/>
                <p14:nvPr/>
              </p14:nvContentPartPr>
              <p14:xfrm>
                <a:off x="10166640" y="3134876"/>
                <a:ext cx="427680" cy="1652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EDAE2372-6920-430C-A7E5-C9F582B8DC7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158000" y="3125876"/>
                  <a:ext cx="4453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B81350F6-E682-44E3-81D7-D06AAE297550}"/>
                    </a:ext>
                  </a:extLst>
                </p14:cNvPr>
                <p14:cNvContentPartPr/>
                <p14:nvPr/>
              </p14:nvContentPartPr>
              <p14:xfrm>
                <a:off x="10726440" y="2910596"/>
                <a:ext cx="90000" cy="3693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B81350F6-E682-44E3-81D7-D06AAE29755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717800" y="2901956"/>
                  <a:ext cx="10764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1E600DC-5F66-4CA2-9B1F-52EB1DD9EDEE}"/>
                    </a:ext>
                  </a:extLst>
                </p14:cNvPr>
                <p14:cNvContentPartPr/>
                <p14:nvPr/>
              </p14:nvContentPartPr>
              <p14:xfrm>
                <a:off x="10538520" y="3041636"/>
                <a:ext cx="323640" cy="273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1E600DC-5F66-4CA2-9B1F-52EB1DD9EDE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529520" y="3032636"/>
                  <a:ext cx="34128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3AD20F7-DC75-4D41-8A59-8A89367A74D4}"/>
                    </a:ext>
                  </a:extLst>
                </p14:cNvPr>
                <p14:cNvContentPartPr/>
                <p14:nvPr/>
              </p14:nvContentPartPr>
              <p14:xfrm>
                <a:off x="10910760" y="3144956"/>
                <a:ext cx="367560" cy="1962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3AD20F7-DC75-4D41-8A59-8A89367A74D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902120" y="3136316"/>
                  <a:ext cx="385200" cy="21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1EBBE219-0692-456C-A346-41E8BA8AFB83}"/>
              </a:ext>
            </a:extLst>
          </p:cNvPr>
          <p:cNvGrpSpPr/>
          <p:nvPr/>
        </p:nvGrpSpPr>
        <p:grpSpPr>
          <a:xfrm>
            <a:off x="94200" y="3892316"/>
            <a:ext cx="629280" cy="373320"/>
            <a:chOff x="94200" y="3892316"/>
            <a:chExt cx="629280" cy="37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ACAEA30-51B9-4A69-9903-FC181F57A7C3}"/>
                    </a:ext>
                  </a:extLst>
                </p14:cNvPr>
                <p14:cNvContentPartPr/>
                <p14:nvPr/>
              </p14:nvContentPartPr>
              <p14:xfrm>
                <a:off x="94200" y="4013276"/>
                <a:ext cx="475200" cy="2523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ACAEA30-51B9-4A69-9903-FC181F57A7C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5200" y="4004276"/>
                  <a:ext cx="4928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2CEEFBAF-FA87-4DD2-BF0B-AE8EAF3336EA}"/>
                    </a:ext>
                  </a:extLst>
                </p14:cNvPr>
                <p14:cNvContentPartPr/>
                <p14:nvPr/>
              </p14:nvContentPartPr>
              <p14:xfrm>
                <a:off x="621240" y="3892316"/>
                <a:ext cx="102240" cy="3402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2CEEFBAF-FA87-4DD2-BF0B-AE8EAF3336E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12600" y="3883316"/>
                  <a:ext cx="119880" cy="35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8FCDE2B5-B905-4100-9647-96B804EF55F5}"/>
              </a:ext>
            </a:extLst>
          </p:cNvPr>
          <p:cNvGrpSpPr/>
          <p:nvPr/>
        </p:nvGrpSpPr>
        <p:grpSpPr>
          <a:xfrm>
            <a:off x="1194720" y="3741116"/>
            <a:ext cx="1092960" cy="483480"/>
            <a:chOff x="1194720" y="3741116"/>
            <a:chExt cx="1092960" cy="48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C2347331-4850-46AF-8F3B-2AA60B00F689}"/>
                    </a:ext>
                  </a:extLst>
                </p14:cNvPr>
                <p14:cNvContentPartPr/>
                <p14:nvPr/>
              </p14:nvContentPartPr>
              <p14:xfrm>
                <a:off x="1273560" y="4112276"/>
                <a:ext cx="35640" cy="824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C2347331-4850-46AF-8F3B-2AA60B00F68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264560" y="4103636"/>
                  <a:ext cx="5328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ECEEA8B-5CC2-4E12-BE54-3810B823E04F}"/>
                    </a:ext>
                  </a:extLst>
                </p14:cNvPr>
                <p14:cNvContentPartPr/>
                <p14:nvPr/>
              </p14:nvContentPartPr>
              <p14:xfrm>
                <a:off x="1194720" y="3984836"/>
                <a:ext cx="304920" cy="2260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ECEEA8B-5CC2-4E12-BE54-3810B823E04F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86080" y="3975836"/>
                  <a:ext cx="32256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17AF037F-6F42-416A-BCCD-D78B5BBFFB42}"/>
                    </a:ext>
                  </a:extLst>
                </p14:cNvPr>
                <p14:cNvContentPartPr/>
                <p14:nvPr/>
              </p14:nvContentPartPr>
              <p14:xfrm>
                <a:off x="1459680" y="3741116"/>
                <a:ext cx="828000" cy="4834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17AF037F-6F42-416A-BCCD-D78B5BBFFB4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450680" y="3732116"/>
                  <a:ext cx="845640" cy="50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5E764502-B81E-4BC7-BF63-CC9086ED0331}"/>
              </a:ext>
            </a:extLst>
          </p:cNvPr>
          <p:cNvGrpSpPr/>
          <p:nvPr/>
        </p:nvGrpSpPr>
        <p:grpSpPr>
          <a:xfrm>
            <a:off x="2600880" y="3851276"/>
            <a:ext cx="2363760" cy="337680"/>
            <a:chOff x="2600880" y="3851276"/>
            <a:chExt cx="2363760" cy="33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2EBC0D6-C64E-4D9F-AB34-16E4FE8D00C3}"/>
                    </a:ext>
                  </a:extLst>
                </p14:cNvPr>
                <p14:cNvContentPartPr/>
                <p14:nvPr/>
              </p14:nvContentPartPr>
              <p14:xfrm>
                <a:off x="2600880" y="3938396"/>
                <a:ext cx="511560" cy="250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2EBC0D6-C64E-4D9F-AB34-16E4FE8D00C3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591880" y="3929396"/>
                  <a:ext cx="5292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AB3AB67B-EEA1-45DF-9657-FB47DB427698}"/>
                    </a:ext>
                  </a:extLst>
                </p14:cNvPr>
                <p14:cNvContentPartPr/>
                <p14:nvPr/>
              </p14:nvContentPartPr>
              <p14:xfrm>
                <a:off x="3225840" y="3992756"/>
                <a:ext cx="348480" cy="1710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AB3AB67B-EEA1-45DF-9657-FB47DB42769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217200" y="3984116"/>
                  <a:ext cx="3661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8B38D9C4-2B95-406E-AD7A-66794E13D550}"/>
                    </a:ext>
                  </a:extLst>
                </p14:cNvPr>
                <p14:cNvContentPartPr/>
                <p14:nvPr/>
              </p14:nvContentPartPr>
              <p14:xfrm>
                <a:off x="3644880" y="3963236"/>
                <a:ext cx="469800" cy="2088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8B38D9C4-2B95-406E-AD7A-66794E13D55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636240" y="3954596"/>
                  <a:ext cx="4874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C1CE00CC-290A-4F35-AA42-C62A56A50E9F}"/>
                    </a:ext>
                  </a:extLst>
                </p14:cNvPr>
                <p14:cNvContentPartPr/>
                <p14:nvPr/>
              </p14:nvContentPartPr>
              <p14:xfrm>
                <a:off x="4167600" y="3980516"/>
                <a:ext cx="196200" cy="1965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C1CE00CC-290A-4F35-AA42-C62A56A50E9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158600" y="3971876"/>
                  <a:ext cx="2138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8AB60314-07A6-4A4F-AE84-627AE1EB64E1}"/>
                    </a:ext>
                  </a:extLst>
                </p14:cNvPr>
                <p14:cNvContentPartPr/>
                <p14:nvPr/>
              </p14:nvContentPartPr>
              <p14:xfrm>
                <a:off x="4529040" y="3966476"/>
                <a:ext cx="342720" cy="2062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8AB60314-07A6-4A4F-AE84-627AE1EB64E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520400" y="3957836"/>
                  <a:ext cx="36036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D861D5EC-5727-4BC3-A670-6A39F3FDCE7D}"/>
                    </a:ext>
                  </a:extLst>
                </p14:cNvPr>
                <p14:cNvContentPartPr/>
                <p14:nvPr/>
              </p14:nvContentPartPr>
              <p14:xfrm>
                <a:off x="4911720" y="3851276"/>
                <a:ext cx="52920" cy="2872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D861D5EC-5727-4BC3-A670-6A39F3FDCE7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903080" y="3842276"/>
                  <a:ext cx="70560" cy="30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23D33651-C3F6-48F4-BC2B-A4B263A34213}"/>
              </a:ext>
            </a:extLst>
          </p:cNvPr>
          <p:cNvGrpSpPr/>
          <p:nvPr/>
        </p:nvGrpSpPr>
        <p:grpSpPr>
          <a:xfrm>
            <a:off x="5411400" y="3611156"/>
            <a:ext cx="527040" cy="547560"/>
            <a:chOff x="5411400" y="3611156"/>
            <a:chExt cx="527040" cy="54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21ACC53-443B-4DEA-8E0C-C60F7ABF8A56}"/>
                    </a:ext>
                  </a:extLst>
                </p14:cNvPr>
                <p14:cNvContentPartPr/>
                <p14:nvPr/>
              </p14:nvContentPartPr>
              <p14:xfrm>
                <a:off x="5411400" y="3902036"/>
                <a:ext cx="306720" cy="2008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21ACC53-443B-4DEA-8E0C-C60F7ABF8A5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402760" y="3893396"/>
                  <a:ext cx="3243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1DF49EBE-E519-4E0C-BAC8-C3C0983C8208}"/>
                    </a:ext>
                  </a:extLst>
                </p14:cNvPr>
                <p14:cNvContentPartPr/>
                <p14:nvPr/>
              </p14:nvContentPartPr>
              <p14:xfrm>
                <a:off x="5650440" y="3611156"/>
                <a:ext cx="132120" cy="5475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1DF49EBE-E519-4E0C-BAC8-C3C0983C820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641440" y="3602516"/>
                  <a:ext cx="149760" cy="56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0DDA206-378F-49A1-B01A-6887DA96C516}"/>
                    </a:ext>
                  </a:extLst>
                </p14:cNvPr>
                <p14:cNvContentPartPr/>
                <p14:nvPr/>
              </p14:nvContentPartPr>
              <p14:xfrm>
                <a:off x="5841600" y="3840476"/>
                <a:ext cx="96840" cy="245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0DDA206-378F-49A1-B01A-6887DA96C516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832960" y="3831476"/>
                  <a:ext cx="114480" cy="26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65BAD6EA-BB69-4746-8117-CA17FA62477E}"/>
              </a:ext>
            </a:extLst>
          </p:cNvPr>
          <p:cNvGrpSpPr/>
          <p:nvPr/>
        </p:nvGrpSpPr>
        <p:grpSpPr>
          <a:xfrm>
            <a:off x="6287280" y="3732836"/>
            <a:ext cx="869760" cy="327600"/>
            <a:chOff x="6287280" y="3732836"/>
            <a:chExt cx="869760" cy="32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9B5C133-9448-41C1-89C7-EE784D735E72}"/>
                    </a:ext>
                  </a:extLst>
                </p14:cNvPr>
                <p14:cNvContentPartPr/>
                <p14:nvPr/>
              </p14:nvContentPartPr>
              <p14:xfrm>
                <a:off x="6287280" y="3842276"/>
                <a:ext cx="297720" cy="211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9B5C133-9448-41C1-89C7-EE784D735E7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278640" y="3833636"/>
                  <a:ext cx="31536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475EE643-6EC0-4A7B-B583-4A92A430DEE7}"/>
                    </a:ext>
                  </a:extLst>
                </p14:cNvPr>
                <p14:cNvContentPartPr/>
                <p14:nvPr/>
              </p14:nvContentPartPr>
              <p14:xfrm>
                <a:off x="6649800" y="3917516"/>
                <a:ext cx="327960" cy="1422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475EE643-6EC0-4A7B-B583-4A92A430DEE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640800" y="3908876"/>
                  <a:ext cx="3456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8485076-7D38-47A5-AF48-4176D43F6CD1}"/>
                    </a:ext>
                  </a:extLst>
                </p14:cNvPr>
                <p14:cNvContentPartPr/>
                <p14:nvPr/>
              </p14:nvContentPartPr>
              <p14:xfrm>
                <a:off x="7103040" y="3937676"/>
                <a:ext cx="54000" cy="1227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8485076-7D38-47A5-AF48-4176D43F6CD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094040" y="3928676"/>
                  <a:ext cx="716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B8B413B2-CE8F-43C5-9AB1-996E7AF08DA2}"/>
                    </a:ext>
                  </a:extLst>
                </p14:cNvPr>
                <p14:cNvContentPartPr/>
                <p14:nvPr/>
              </p14:nvContentPartPr>
              <p14:xfrm>
                <a:off x="7108080" y="3732836"/>
                <a:ext cx="15120" cy="75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B8B413B2-CE8F-43C5-9AB1-996E7AF08DA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099440" y="3723836"/>
                  <a:ext cx="3276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615EC2CC-AE1A-436A-A13C-139909E86849}"/>
              </a:ext>
            </a:extLst>
          </p:cNvPr>
          <p:cNvGrpSpPr/>
          <p:nvPr/>
        </p:nvGrpSpPr>
        <p:grpSpPr>
          <a:xfrm>
            <a:off x="7676880" y="3589196"/>
            <a:ext cx="1637640" cy="763200"/>
            <a:chOff x="7676880" y="3589196"/>
            <a:chExt cx="1637640" cy="76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B40979A3-FB9C-42FC-9230-6B549EC04A53}"/>
                    </a:ext>
                  </a:extLst>
                </p14:cNvPr>
                <p14:cNvContentPartPr/>
                <p14:nvPr/>
              </p14:nvContentPartPr>
              <p14:xfrm>
                <a:off x="7676880" y="3786476"/>
                <a:ext cx="344160" cy="2494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B40979A3-FB9C-42FC-9230-6B549EC04A5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668240" y="3777476"/>
                  <a:ext cx="3618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0024B032-B3FD-487E-ABC4-106ADDB89FCB}"/>
                    </a:ext>
                  </a:extLst>
                </p14:cNvPr>
                <p14:cNvContentPartPr/>
                <p14:nvPr/>
              </p14:nvContentPartPr>
              <p14:xfrm>
                <a:off x="8115360" y="3742556"/>
                <a:ext cx="95040" cy="2404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0024B032-B3FD-487E-ABC4-106ADDB89FC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106720" y="3733556"/>
                  <a:ext cx="1126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ACED425D-A737-4E32-A193-44B5D15CD0D0}"/>
                    </a:ext>
                  </a:extLst>
                </p14:cNvPr>
                <p14:cNvContentPartPr/>
                <p14:nvPr/>
              </p14:nvContentPartPr>
              <p14:xfrm>
                <a:off x="8453760" y="3589196"/>
                <a:ext cx="483840" cy="7632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ACED425D-A737-4E32-A193-44B5D15CD0D0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445120" y="3580556"/>
                  <a:ext cx="501480" cy="78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DF2FBA5B-8B0D-45E4-87DF-379628501B36}"/>
                    </a:ext>
                  </a:extLst>
                </p14:cNvPr>
                <p14:cNvContentPartPr/>
                <p14:nvPr/>
              </p14:nvContentPartPr>
              <p14:xfrm>
                <a:off x="8642040" y="3982316"/>
                <a:ext cx="160920" cy="104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DF2FBA5B-8B0D-45E4-87DF-379628501B36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633400" y="3973676"/>
                  <a:ext cx="17856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49F0B25C-A3B3-434E-9C4A-258DA4F6C27D}"/>
                    </a:ext>
                  </a:extLst>
                </p14:cNvPr>
                <p14:cNvContentPartPr/>
                <p14:nvPr/>
              </p14:nvContentPartPr>
              <p14:xfrm>
                <a:off x="8985840" y="3846596"/>
                <a:ext cx="328680" cy="1818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49F0B25C-A3B3-434E-9C4A-258DA4F6C27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976840" y="3837596"/>
                  <a:ext cx="34632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uppo 225">
            <a:extLst>
              <a:ext uri="{FF2B5EF4-FFF2-40B4-BE49-F238E27FC236}">
                <a16:creationId xmlns:a16="http://schemas.microsoft.com/office/drawing/2014/main" id="{89B2DA2B-BFE7-430A-A5BF-7CA7ED35B216}"/>
              </a:ext>
            </a:extLst>
          </p:cNvPr>
          <p:cNvGrpSpPr/>
          <p:nvPr/>
        </p:nvGrpSpPr>
        <p:grpSpPr>
          <a:xfrm>
            <a:off x="9659760" y="3528716"/>
            <a:ext cx="2367000" cy="795600"/>
            <a:chOff x="9659760" y="3528716"/>
            <a:chExt cx="2367000" cy="79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88056093-4A6D-4196-8C44-73AA52B8D73E}"/>
                    </a:ext>
                  </a:extLst>
                </p14:cNvPr>
                <p14:cNvContentPartPr/>
                <p14:nvPr/>
              </p14:nvContentPartPr>
              <p14:xfrm>
                <a:off x="9659760" y="3921476"/>
                <a:ext cx="15840" cy="964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88056093-4A6D-4196-8C44-73AA52B8D73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650760" y="3912836"/>
                  <a:ext cx="334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477FEE9-A958-4CCA-9384-5DC4125A4A98}"/>
                    </a:ext>
                  </a:extLst>
                </p14:cNvPr>
                <p14:cNvContentPartPr/>
                <p14:nvPr/>
              </p14:nvContentPartPr>
              <p14:xfrm>
                <a:off x="9675240" y="3724556"/>
                <a:ext cx="27360" cy="356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477FEE9-A958-4CCA-9384-5DC4125A4A9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666240" y="3715556"/>
                  <a:ext cx="450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D81A6D58-9CC5-460B-80E9-CDB4321F4B9D}"/>
                    </a:ext>
                  </a:extLst>
                </p14:cNvPr>
                <p14:cNvContentPartPr/>
                <p14:nvPr/>
              </p14:nvContentPartPr>
              <p14:xfrm>
                <a:off x="9879360" y="3569396"/>
                <a:ext cx="198360" cy="4474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D81A6D58-9CC5-460B-80E9-CDB4321F4B9D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870360" y="3560756"/>
                  <a:ext cx="21600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A82637A4-D2C8-45D6-9CB8-C69AA82533F7}"/>
                    </a:ext>
                  </a:extLst>
                </p14:cNvPr>
                <p14:cNvContentPartPr/>
                <p14:nvPr/>
              </p14:nvContentPartPr>
              <p14:xfrm>
                <a:off x="10358520" y="3876116"/>
                <a:ext cx="41400" cy="4482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A82637A4-D2C8-45D6-9CB8-C69AA82533F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349880" y="3867476"/>
                  <a:ext cx="5904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1A122DD-FC8C-4BD0-B5B6-A70F47845B15}"/>
                    </a:ext>
                  </a:extLst>
                </p14:cNvPr>
                <p14:cNvContentPartPr/>
                <p14:nvPr/>
              </p14:nvContentPartPr>
              <p14:xfrm>
                <a:off x="10328640" y="3854156"/>
                <a:ext cx="248400" cy="1476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1A122DD-FC8C-4BD0-B5B6-A70F47845B1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319640" y="3845156"/>
                  <a:ext cx="2660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8FF6501B-F34B-482F-81CB-0B115A03E6D4}"/>
                    </a:ext>
                  </a:extLst>
                </p14:cNvPr>
                <p14:cNvContentPartPr/>
                <p14:nvPr/>
              </p14:nvContentPartPr>
              <p14:xfrm>
                <a:off x="10566960" y="3777116"/>
                <a:ext cx="140400" cy="2581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8FF6501B-F34B-482F-81CB-0B115A03E6D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558320" y="3768116"/>
                  <a:ext cx="15804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3EB0B07E-2B34-4AEC-8CD8-B46BDB308211}"/>
                    </a:ext>
                  </a:extLst>
                </p14:cNvPr>
                <p14:cNvContentPartPr/>
                <p14:nvPr/>
              </p14:nvContentPartPr>
              <p14:xfrm>
                <a:off x="10763520" y="3848756"/>
                <a:ext cx="195840" cy="1908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3EB0B07E-2B34-4AEC-8CD8-B46BDB30821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754520" y="3839756"/>
                  <a:ext cx="2134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C759FAA1-C1EA-42E5-AF50-CF8DAEC8F515}"/>
                    </a:ext>
                  </a:extLst>
                </p14:cNvPr>
                <p14:cNvContentPartPr/>
                <p14:nvPr/>
              </p14:nvContentPartPr>
              <p14:xfrm>
                <a:off x="10993920" y="3836516"/>
                <a:ext cx="253800" cy="1836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C759FAA1-C1EA-42E5-AF50-CF8DAEC8F51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985280" y="3827516"/>
                  <a:ext cx="2714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945A4CBA-96A6-4800-A145-5CB37C48FA94}"/>
                    </a:ext>
                  </a:extLst>
                </p14:cNvPr>
                <p14:cNvContentPartPr/>
                <p14:nvPr/>
              </p14:nvContentPartPr>
              <p14:xfrm>
                <a:off x="11241240" y="3533756"/>
                <a:ext cx="48600" cy="4618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945A4CBA-96A6-4800-A145-5CB37C48FA9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232240" y="3524756"/>
                  <a:ext cx="6624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8811B466-2517-4D1F-AF33-2ED49E7AC2C7}"/>
                    </a:ext>
                  </a:extLst>
                </p14:cNvPr>
                <p14:cNvContentPartPr/>
                <p14:nvPr/>
              </p14:nvContentPartPr>
              <p14:xfrm>
                <a:off x="11312880" y="3824636"/>
                <a:ext cx="184680" cy="1544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8811B466-2517-4D1F-AF33-2ED49E7AC2C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1303880" y="3815636"/>
                  <a:ext cx="2023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5B30F23-AE56-4BBF-AA4A-17F1188EE1B7}"/>
                    </a:ext>
                  </a:extLst>
                </p14:cNvPr>
                <p14:cNvContentPartPr/>
                <p14:nvPr/>
              </p14:nvContentPartPr>
              <p14:xfrm>
                <a:off x="11527800" y="3528716"/>
                <a:ext cx="60480" cy="4899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5B30F23-AE56-4BBF-AA4A-17F1188EE1B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519160" y="3520076"/>
                  <a:ext cx="7812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BD5F1744-5945-48CA-B756-D5EC2333C906}"/>
                    </a:ext>
                  </a:extLst>
                </p14:cNvPr>
                <p14:cNvContentPartPr/>
                <p14:nvPr/>
              </p14:nvContentPartPr>
              <p14:xfrm>
                <a:off x="11447880" y="3689276"/>
                <a:ext cx="164160" cy="169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BD5F1744-5945-48CA-B756-D5EC2333C906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438880" y="3680276"/>
                  <a:ext cx="1818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DC7E0EA3-A161-4A84-9261-D7D28D62EB26}"/>
                    </a:ext>
                  </a:extLst>
                </p14:cNvPr>
                <p14:cNvContentPartPr/>
                <p14:nvPr/>
              </p14:nvContentPartPr>
              <p14:xfrm>
                <a:off x="11688000" y="3565076"/>
                <a:ext cx="57960" cy="4302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DC7E0EA3-A161-4A84-9261-D7D28D62EB26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679000" y="3556436"/>
                  <a:ext cx="7560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7B23AE7-AA60-496B-9377-9B03CC903B88}"/>
                    </a:ext>
                  </a:extLst>
                </p14:cNvPr>
                <p14:cNvContentPartPr/>
                <p14:nvPr/>
              </p14:nvContentPartPr>
              <p14:xfrm>
                <a:off x="11589720" y="3691796"/>
                <a:ext cx="215280" cy="284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7B23AE7-AA60-496B-9377-9B03CC903B8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581080" y="3683156"/>
                  <a:ext cx="2329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C7153A75-AAD3-4E0A-B2E7-6EF4583F2D9A}"/>
                    </a:ext>
                  </a:extLst>
                </p14:cNvPr>
                <p14:cNvContentPartPr/>
                <p14:nvPr/>
              </p14:nvContentPartPr>
              <p14:xfrm>
                <a:off x="11746680" y="3796556"/>
                <a:ext cx="212760" cy="2134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C7153A75-AAD3-4E0A-B2E7-6EF4583F2D9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738040" y="3787556"/>
                  <a:ext cx="2304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2DA9B4E4-9EC4-4B43-A09F-A468083DBA94}"/>
                    </a:ext>
                  </a:extLst>
                </p14:cNvPr>
                <p14:cNvContentPartPr/>
                <p14:nvPr/>
              </p14:nvContentPartPr>
              <p14:xfrm>
                <a:off x="12011640" y="4051436"/>
                <a:ext cx="15120" cy="8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2DA9B4E4-9EC4-4B43-A09F-A468083DBA94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2002640" y="4042796"/>
                  <a:ext cx="3276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38BF375E-A577-454B-8499-0EF961762D3D}"/>
              </a:ext>
            </a:extLst>
          </p:cNvPr>
          <p:cNvGrpSpPr/>
          <p:nvPr/>
        </p:nvGrpSpPr>
        <p:grpSpPr>
          <a:xfrm>
            <a:off x="167640" y="4460396"/>
            <a:ext cx="767520" cy="842760"/>
            <a:chOff x="167640" y="4460396"/>
            <a:chExt cx="767520" cy="84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A7423C9B-793F-4CE3-AAA1-935301AF3774}"/>
                    </a:ext>
                  </a:extLst>
                </p14:cNvPr>
                <p14:cNvContentPartPr/>
                <p14:nvPr/>
              </p14:nvContentPartPr>
              <p14:xfrm>
                <a:off x="167640" y="4460396"/>
                <a:ext cx="368640" cy="8427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A7423C9B-793F-4CE3-AAA1-935301AF377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58640" y="4451756"/>
                  <a:ext cx="386280" cy="86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60D9C9D-233D-4613-BC15-C9D6A710F6B9}"/>
                    </a:ext>
                  </a:extLst>
                </p14:cNvPr>
                <p14:cNvContentPartPr/>
                <p14:nvPr/>
              </p14:nvContentPartPr>
              <p14:xfrm>
                <a:off x="700440" y="4559036"/>
                <a:ext cx="234720" cy="6498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60D9C9D-233D-4613-BC15-C9D6A710F6B9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91800" y="4550396"/>
                  <a:ext cx="252360" cy="66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o 256">
            <a:extLst>
              <a:ext uri="{FF2B5EF4-FFF2-40B4-BE49-F238E27FC236}">
                <a16:creationId xmlns:a16="http://schemas.microsoft.com/office/drawing/2014/main" id="{258FACBD-4CEF-47C7-9A3F-8EDEE100806F}"/>
              </a:ext>
            </a:extLst>
          </p:cNvPr>
          <p:cNvGrpSpPr/>
          <p:nvPr/>
        </p:nvGrpSpPr>
        <p:grpSpPr>
          <a:xfrm>
            <a:off x="1209840" y="4548236"/>
            <a:ext cx="2582280" cy="1059840"/>
            <a:chOff x="1209840" y="4548236"/>
            <a:chExt cx="2582280" cy="105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12EAC554-C1C7-40DA-807F-C476AC7640D4}"/>
                    </a:ext>
                  </a:extLst>
                </p14:cNvPr>
                <p14:cNvContentPartPr/>
                <p14:nvPr/>
              </p14:nvContentPartPr>
              <p14:xfrm>
                <a:off x="1278960" y="4895276"/>
                <a:ext cx="87480" cy="7128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12EAC554-C1C7-40DA-807F-C476AC7640D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269960" y="4886276"/>
                  <a:ext cx="105120" cy="73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E547B30C-6470-4EAC-866C-A190E4E87B78}"/>
                    </a:ext>
                  </a:extLst>
                </p14:cNvPr>
                <p14:cNvContentPartPr/>
                <p14:nvPr/>
              </p14:nvContentPartPr>
              <p14:xfrm>
                <a:off x="1209840" y="4965116"/>
                <a:ext cx="313560" cy="1918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E547B30C-6470-4EAC-866C-A190E4E87B7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200840" y="4956116"/>
                  <a:ext cx="3312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480A6A1C-13A4-45E4-ACE0-5DD76CFE0BB5}"/>
                    </a:ext>
                  </a:extLst>
                </p14:cNvPr>
                <p14:cNvContentPartPr/>
                <p14:nvPr/>
              </p14:nvContentPartPr>
              <p14:xfrm>
                <a:off x="1554360" y="4901036"/>
                <a:ext cx="174600" cy="2264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480A6A1C-13A4-45E4-ACE0-5DD76CFE0BB5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545360" y="4892036"/>
                  <a:ext cx="19224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EB8F6EC6-3037-45F2-B6A3-2487095912D2}"/>
                    </a:ext>
                  </a:extLst>
                </p14:cNvPr>
                <p14:cNvContentPartPr/>
                <p14:nvPr/>
              </p14:nvContentPartPr>
              <p14:xfrm>
                <a:off x="1808520" y="4931996"/>
                <a:ext cx="237240" cy="2106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EB8F6EC6-3037-45F2-B6A3-2487095912D2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799520" y="4922996"/>
                  <a:ext cx="2548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BC7710A1-F7C0-4E10-8BDB-D7F3B2A189C5}"/>
                    </a:ext>
                  </a:extLst>
                </p14:cNvPr>
                <p14:cNvContentPartPr/>
                <p14:nvPr/>
              </p14:nvContentPartPr>
              <p14:xfrm>
                <a:off x="2217480" y="4912196"/>
                <a:ext cx="232920" cy="1868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BC7710A1-F7C0-4E10-8BDB-D7F3B2A189C5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2208840" y="4903556"/>
                  <a:ext cx="2505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917466EE-AD7E-4FD1-97BA-D02943BE7CAD}"/>
                    </a:ext>
                  </a:extLst>
                </p14:cNvPr>
                <p14:cNvContentPartPr/>
                <p14:nvPr/>
              </p14:nvContentPartPr>
              <p14:xfrm>
                <a:off x="2432400" y="4618796"/>
                <a:ext cx="118440" cy="4993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917466EE-AD7E-4FD1-97BA-D02943BE7CAD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423400" y="4609796"/>
                  <a:ext cx="13608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E5DB390-9A2A-478F-B190-D0185EB11A71}"/>
                    </a:ext>
                  </a:extLst>
                </p14:cNvPr>
                <p14:cNvContentPartPr/>
                <p14:nvPr/>
              </p14:nvContentPartPr>
              <p14:xfrm>
                <a:off x="2604120" y="4929476"/>
                <a:ext cx="197640" cy="1630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E5DB390-9A2A-478F-B190-D0185EB11A71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595120" y="4920476"/>
                  <a:ext cx="2152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D08835B-4B3C-4447-983C-C91A9545F5B6}"/>
                    </a:ext>
                  </a:extLst>
                </p14:cNvPr>
                <p14:cNvContentPartPr/>
                <p14:nvPr/>
              </p14:nvContentPartPr>
              <p14:xfrm>
                <a:off x="2961240" y="4548236"/>
                <a:ext cx="171720" cy="5281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D08835B-4B3C-4447-983C-C91A9545F5B6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952240" y="4539596"/>
                  <a:ext cx="189360" cy="54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1A5DA9E7-9F22-471C-9F5A-1A791AE2BD08}"/>
                    </a:ext>
                  </a:extLst>
                </p14:cNvPr>
                <p14:cNvContentPartPr/>
                <p14:nvPr/>
              </p14:nvContentPartPr>
              <p14:xfrm>
                <a:off x="2932440" y="4822196"/>
                <a:ext cx="154440" cy="144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1A5DA9E7-9F22-471C-9F5A-1A791AE2BD08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923440" y="4813556"/>
                  <a:ext cx="1720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61F2B00-A898-4088-9EF2-BEF92B5C638A}"/>
                    </a:ext>
                  </a:extLst>
                </p14:cNvPr>
                <p14:cNvContentPartPr/>
                <p14:nvPr/>
              </p14:nvContentPartPr>
              <p14:xfrm>
                <a:off x="3251400" y="4604756"/>
                <a:ext cx="187920" cy="4662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61F2B00-A898-4088-9EF2-BEF92B5C638A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242760" y="4595756"/>
                  <a:ext cx="205560" cy="48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D55CAD92-9C42-4FAB-B13A-A54831861706}"/>
                    </a:ext>
                  </a:extLst>
                </p14:cNvPr>
                <p14:cNvContentPartPr/>
                <p14:nvPr/>
              </p14:nvContentPartPr>
              <p14:xfrm>
                <a:off x="3177960" y="4772876"/>
                <a:ext cx="225720" cy="54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D55CAD92-9C42-4FAB-B13A-A5483186170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169320" y="4764236"/>
                  <a:ext cx="2433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13EB0E1B-6F2B-4C10-B764-233A6652CECA}"/>
                    </a:ext>
                  </a:extLst>
                </p14:cNvPr>
                <p14:cNvContentPartPr/>
                <p14:nvPr/>
              </p14:nvContentPartPr>
              <p14:xfrm>
                <a:off x="3530040" y="4876916"/>
                <a:ext cx="262080" cy="2102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13EB0E1B-6F2B-4C10-B764-233A6652CEC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521040" y="4867916"/>
                  <a:ext cx="279720" cy="22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E67A252D-5C86-470C-B75A-68A8F419B1A1}"/>
              </a:ext>
            </a:extLst>
          </p:cNvPr>
          <p:cNvGrpSpPr/>
          <p:nvPr/>
        </p:nvGrpSpPr>
        <p:grpSpPr>
          <a:xfrm>
            <a:off x="4161840" y="4557956"/>
            <a:ext cx="1083600" cy="563040"/>
            <a:chOff x="4161840" y="4557956"/>
            <a:chExt cx="1083600" cy="56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10852034-85D3-4FE1-BB9A-FC965189CF6D}"/>
                    </a:ext>
                  </a:extLst>
                </p14:cNvPr>
                <p14:cNvContentPartPr/>
                <p14:nvPr/>
              </p14:nvContentPartPr>
              <p14:xfrm>
                <a:off x="4294320" y="4557956"/>
                <a:ext cx="126720" cy="466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10852034-85D3-4FE1-BB9A-FC965189CF6D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285680" y="4548956"/>
                  <a:ext cx="14436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912E791E-AB66-465B-89E4-58FB5E60E122}"/>
                    </a:ext>
                  </a:extLst>
                </p14:cNvPr>
                <p14:cNvContentPartPr/>
                <p14:nvPr/>
              </p14:nvContentPartPr>
              <p14:xfrm>
                <a:off x="4161840" y="4758836"/>
                <a:ext cx="261360" cy="183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912E791E-AB66-465B-89E4-58FB5E60E12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152840" y="4750196"/>
                  <a:ext cx="279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7CB2C0DE-3EB8-429B-9BD0-072169950B6B}"/>
                    </a:ext>
                  </a:extLst>
                </p14:cNvPr>
                <p14:cNvContentPartPr/>
                <p14:nvPr/>
              </p14:nvContentPartPr>
              <p14:xfrm>
                <a:off x="4566840" y="4816436"/>
                <a:ext cx="143640" cy="2530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7CB2C0DE-3EB8-429B-9BD0-072169950B6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557840" y="4807436"/>
                  <a:ext cx="1612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7F6087F4-8C5B-47E2-8323-FA65A52C94DA}"/>
                    </a:ext>
                  </a:extLst>
                </p14:cNvPr>
                <p14:cNvContentPartPr/>
                <p14:nvPr/>
              </p14:nvContentPartPr>
              <p14:xfrm>
                <a:off x="4852320" y="4858556"/>
                <a:ext cx="393120" cy="2624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7F6087F4-8C5B-47E2-8323-FA65A52C94DA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4843680" y="4849916"/>
                  <a:ext cx="410760" cy="28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05A9EF8F-7642-43CD-A39F-CE020357A460}"/>
              </a:ext>
            </a:extLst>
          </p:cNvPr>
          <p:cNvGrpSpPr/>
          <p:nvPr/>
        </p:nvGrpSpPr>
        <p:grpSpPr>
          <a:xfrm>
            <a:off x="5674920" y="4837676"/>
            <a:ext cx="2189880" cy="331200"/>
            <a:chOff x="5674920" y="4837676"/>
            <a:chExt cx="218988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9F6A3C5-60D3-4E70-93A9-2C85DA580BB6}"/>
                    </a:ext>
                  </a:extLst>
                </p14:cNvPr>
                <p14:cNvContentPartPr/>
                <p14:nvPr/>
              </p14:nvContentPartPr>
              <p14:xfrm>
                <a:off x="5674920" y="4914716"/>
                <a:ext cx="281160" cy="2232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9F6A3C5-60D3-4E70-93A9-2C85DA580BB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666280" y="4906076"/>
                  <a:ext cx="2988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6B209B53-830C-448A-B39C-E96D54D2A2BA}"/>
                    </a:ext>
                  </a:extLst>
                </p14:cNvPr>
                <p14:cNvContentPartPr/>
                <p14:nvPr/>
              </p14:nvContentPartPr>
              <p14:xfrm>
                <a:off x="6010440" y="4937396"/>
                <a:ext cx="398520" cy="1843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6B209B53-830C-448A-B39C-E96D54D2A2BA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001800" y="4928756"/>
                  <a:ext cx="4161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E2E6B87B-A362-40E0-B2D3-993FD836DBB5}"/>
                    </a:ext>
                  </a:extLst>
                </p14:cNvPr>
                <p14:cNvContentPartPr/>
                <p14:nvPr/>
              </p14:nvContentPartPr>
              <p14:xfrm>
                <a:off x="6513720" y="4925876"/>
                <a:ext cx="492480" cy="2142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E2E6B87B-A362-40E0-B2D3-993FD836DBB5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504720" y="4917236"/>
                  <a:ext cx="5101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640B3103-C3E7-4325-988B-8C66859775BA}"/>
                    </a:ext>
                  </a:extLst>
                </p14:cNvPr>
                <p14:cNvContentPartPr/>
                <p14:nvPr/>
              </p14:nvContentPartPr>
              <p14:xfrm>
                <a:off x="7141200" y="4959356"/>
                <a:ext cx="192600" cy="2095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640B3103-C3E7-4325-988B-8C66859775BA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7132200" y="4950356"/>
                  <a:ext cx="2102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6848A53C-72F5-4418-8295-5FDE4C3E9AD5}"/>
                    </a:ext>
                  </a:extLst>
                </p14:cNvPr>
                <p14:cNvContentPartPr/>
                <p14:nvPr/>
              </p14:nvContentPartPr>
              <p14:xfrm>
                <a:off x="7410840" y="4923716"/>
                <a:ext cx="440640" cy="2174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6848A53C-72F5-4418-8295-5FDE4C3E9AD5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401840" y="4915076"/>
                  <a:ext cx="4582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013F8A8C-0BCD-47D7-A707-F10ED73B18AE}"/>
                    </a:ext>
                  </a:extLst>
                </p14:cNvPr>
                <p14:cNvContentPartPr/>
                <p14:nvPr/>
              </p14:nvContentPartPr>
              <p14:xfrm>
                <a:off x="7842840" y="4837676"/>
                <a:ext cx="21960" cy="273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013F8A8C-0BCD-47D7-A707-F10ED73B18AE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833840" y="4828676"/>
                  <a:ext cx="39600" cy="4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uppo 273">
            <a:extLst>
              <a:ext uri="{FF2B5EF4-FFF2-40B4-BE49-F238E27FC236}">
                <a16:creationId xmlns:a16="http://schemas.microsoft.com/office/drawing/2014/main" id="{3054E0E6-12D6-4025-82ED-504B0836DD57}"/>
              </a:ext>
            </a:extLst>
          </p:cNvPr>
          <p:cNvGrpSpPr/>
          <p:nvPr/>
        </p:nvGrpSpPr>
        <p:grpSpPr>
          <a:xfrm>
            <a:off x="8316240" y="4591436"/>
            <a:ext cx="2988000" cy="851760"/>
            <a:chOff x="8316240" y="4591436"/>
            <a:chExt cx="2988000" cy="85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A7DB0224-7D8F-478A-911B-3ADE17EBC04C}"/>
                    </a:ext>
                  </a:extLst>
                </p14:cNvPr>
                <p14:cNvContentPartPr/>
                <p14:nvPr/>
              </p14:nvContentPartPr>
              <p14:xfrm>
                <a:off x="8316240" y="4915076"/>
                <a:ext cx="625320" cy="218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A7DB0224-7D8F-478A-911B-3ADE17EBC04C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8307600" y="4906076"/>
                  <a:ext cx="6429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FF4DEBB3-AC19-4689-B4B8-C585F9896F3A}"/>
                    </a:ext>
                  </a:extLst>
                </p14:cNvPr>
                <p14:cNvContentPartPr/>
                <p14:nvPr/>
              </p14:nvContentPartPr>
              <p14:xfrm>
                <a:off x="9023280" y="4944596"/>
                <a:ext cx="83160" cy="1504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FF4DEBB3-AC19-4689-B4B8-C585F9896F3A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014280" y="4935956"/>
                  <a:ext cx="1008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ACAAE4BC-96CD-4720-A496-83002B259E0F}"/>
                    </a:ext>
                  </a:extLst>
                </p14:cNvPr>
                <p14:cNvContentPartPr/>
                <p14:nvPr/>
              </p14:nvContentPartPr>
              <p14:xfrm>
                <a:off x="9214440" y="4972316"/>
                <a:ext cx="250560" cy="1526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ACAAE4BC-96CD-4720-A496-83002B259E0F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9205800" y="4963316"/>
                  <a:ext cx="2682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032D3D2C-8EE4-457E-9648-4D58257DD2ED}"/>
                    </a:ext>
                  </a:extLst>
                </p14:cNvPr>
                <p14:cNvContentPartPr/>
                <p14:nvPr/>
              </p14:nvContentPartPr>
              <p14:xfrm>
                <a:off x="9114360" y="4949276"/>
                <a:ext cx="117000" cy="914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032D3D2C-8EE4-457E-9648-4D58257DD2ED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105720" y="4940636"/>
                  <a:ext cx="13464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40094EE4-1DFF-4F1A-A8C9-D0C33AA33A85}"/>
                    </a:ext>
                  </a:extLst>
                </p14:cNvPr>
                <p14:cNvContentPartPr/>
                <p14:nvPr/>
              </p14:nvContentPartPr>
              <p14:xfrm>
                <a:off x="9620520" y="4980236"/>
                <a:ext cx="33840" cy="4629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40094EE4-1DFF-4F1A-A8C9-D0C33AA33A85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611880" y="4971596"/>
                  <a:ext cx="51480" cy="48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EEA77818-FD80-44D9-8665-42657A8EE7C3}"/>
                    </a:ext>
                  </a:extLst>
                </p14:cNvPr>
                <p14:cNvContentPartPr/>
                <p14:nvPr/>
              </p14:nvContentPartPr>
              <p14:xfrm>
                <a:off x="9584880" y="4970876"/>
                <a:ext cx="270000" cy="1648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EEA77818-FD80-44D9-8665-42657A8EE7C3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575880" y="4961876"/>
                  <a:ext cx="2876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A4E29A34-15E7-43E4-B4EC-4EDD1C80E36E}"/>
                    </a:ext>
                  </a:extLst>
                </p14:cNvPr>
                <p14:cNvContentPartPr/>
                <p14:nvPr/>
              </p14:nvContentPartPr>
              <p14:xfrm>
                <a:off x="9969360" y="4591436"/>
                <a:ext cx="238320" cy="5288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A4E29A34-15E7-43E4-B4EC-4EDD1C80E36E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960720" y="4582436"/>
                  <a:ext cx="255960" cy="54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E0A48355-01E5-4D22-AE40-2079EEEF08D7}"/>
                    </a:ext>
                  </a:extLst>
                </p14:cNvPr>
                <p14:cNvContentPartPr/>
                <p14:nvPr/>
              </p14:nvContentPartPr>
              <p14:xfrm>
                <a:off x="10210200" y="4964396"/>
                <a:ext cx="184320" cy="1792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E0A48355-01E5-4D22-AE40-2079EEEF08D7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201200" y="4955756"/>
                  <a:ext cx="201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8CC8E933-8D56-462E-B13B-922BEE3A62BF}"/>
                    </a:ext>
                  </a:extLst>
                </p14:cNvPr>
                <p14:cNvContentPartPr/>
                <p14:nvPr/>
              </p14:nvContentPartPr>
              <p14:xfrm>
                <a:off x="10537080" y="4959356"/>
                <a:ext cx="258840" cy="2008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8CC8E933-8D56-462E-B13B-922BEE3A62B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528080" y="4950716"/>
                  <a:ext cx="2764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05DA3227-73A9-42BA-A177-04AA9AF7B08A}"/>
                    </a:ext>
                  </a:extLst>
                </p14:cNvPr>
                <p14:cNvContentPartPr/>
                <p14:nvPr/>
              </p14:nvContentPartPr>
              <p14:xfrm>
                <a:off x="10842360" y="4978436"/>
                <a:ext cx="307800" cy="2221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05DA3227-73A9-42BA-A177-04AA9AF7B08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0833360" y="4969436"/>
                  <a:ext cx="32544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21719987-55D5-4002-872F-647030F4159C}"/>
                    </a:ext>
                  </a:extLst>
                </p14:cNvPr>
                <p14:cNvContentPartPr/>
                <p14:nvPr/>
              </p14:nvContentPartPr>
              <p14:xfrm>
                <a:off x="11267880" y="4966196"/>
                <a:ext cx="36360" cy="2595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21719987-55D5-4002-872F-647030F4159C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259240" y="4957556"/>
                  <a:ext cx="54000" cy="27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uppo 272">
            <a:extLst>
              <a:ext uri="{FF2B5EF4-FFF2-40B4-BE49-F238E27FC236}">
                <a16:creationId xmlns:a16="http://schemas.microsoft.com/office/drawing/2014/main" id="{CC6BB9A0-1E89-4BBC-A49E-E1B49FF6A64C}"/>
              </a:ext>
            </a:extLst>
          </p:cNvPr>
          <p:cNvGrpSpPr/>
          <p:nvPr/>
        </p:nvGrpSpPr>
        <p:grpSpPr>
          <a:xfrm>
            <a:off x="226680" y="5749196"/>
            <a:ext cx="412200" cy="336960"/>
            <a:chOff x="226680" y="5749196"/>
            <a:chExt cx="412200" cy="33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8FFFEA67-9E18-4823-8A65-63ECCE32DE59}"/>
                    </a:ext>
                  </a:extLst>
                </p14:cNvPr>
                <p14:cNvContentPartPr/>
                <p14:nvPr/>
              </p14:nvContentPartPr>
              <p14:xfrm>
                <a:off x="226680" y="5852876"/>
                <a:ext cx="381600" cy="2332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8FFFEA67-9E18-4823-8A65-63ECCE32DE59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217680" y="5844236"/>
                  <a:ext cx="3992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127BC475-69F1-41C1-880B-62DB19041AFB}"/>
                    </a:ext>
                  </a:extLst>
                </p14:cNvPr>
                <p14:cNvContentPartPr/>
                <p14:nvPr/>
              </p14:nvContentPartPr>
              <p14:xfrm>
                <a:off x="438360" y="5749196"/>
                <a:ext cx="200520" cy="169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127BC475-69F1-41C1-880B-62DB19041AFB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429360" y="5740196"/>
                  <a:ext cx="21816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uppo 271">
            <a:extLst>
              <a:ext uri="{FF2B5EF4-FFF2-40B4-BE49-F238E27FC236}">
                <a16:creationId xmlns:a16="http://schemas.microsoft.com/office/drawing/2014/main" id="{BF1C5A4A-AE87-439F-963A-EF4410E6EF85}"/>
              </a:ext>
            </a:extLst>
          </p:cNvPr>
          <p:cNvGrpSpPr/>
          <p:nvPr/>
        </p:nvGrpSpPr>
        <p:grpSpPr>
          <a:xfrm>
            <a:off x="1245840" y="5818316"/>
            <a:ext cx="1203120" cy="238320"/>
            <a:chOff x="1245840" y="5818316"/>
            <a:chExt cx="1203120" cy="23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2EC3B238-6CDF-4160-AF3F-F4104A34AFF9}"/>
                    </a:ext>
                  </a:extLst>
                </p14:cNvPr>
                <p14:cNvContentPartPr/>
                <p14:nvPr/>
              </p14:nvContentPartPr>
              <p14:xfrm>
                <a:off x="1245840" y="5833796"/>
                <a:ext cx="435600" cy="2228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2EC3B238-6CDF-4160-AF3F-F4104A34AFF9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236840" y="5825156"/>
                  <a:ext cx="4532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E53B14FE-F768-4B7B-99F3-FCB41677C6E2}"/>
                    </a:ext>
                  </a:extLst>
                </p14:cNvPr>
                <p14:cNvContentPartPr/>
                <p14:nvPr/>
              </p14:nvContentPartPr>
              <p14:xfrm>
                <a:off x="1816440" y="5831276"/>
                <a:ext cx="321120" cy="2124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E53B14FE-F768-4B7B-99F3-FCB41677C6E2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807440" y="5822276"/>
                  <a:ext cx="3387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AE644FE8-40D9-4F88-AB6D-DBEDA090F0AA}"/>
                    </a:ext>
                  </a:extLst>
                </p14:cNvPr>
                <p14:cNvContentPartPr/>
                <p14:nvPr/>
              </p14:nvContentPartPr>
              <p14:xfrm>
                <a:off x="2182560" y="5818316"/>
                <a:ext cx="266400" cy="2286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AE644FE8-40D9-4F88-AB6D-DBEDA090F0AA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173560" y="5809316"/>
                  <a:ext cx="284040" cy="246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A45907E8-CD2D-49A4-BC65-055C380751E6}"/>
                  </a:ext>
                </a:extLst>
              </p14:cNvPr>
              <p14:cNvContentPartPr/>
              <p14:nvPr/>
            </p14:nvContentPartPr>
            <p14:xfrm>
              <a:off x="2543280" y="5769716"/>
              <a:ext cx="316800" cy="18108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A45907E8-CD2D-49A4-BC65-055C380751E6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2534280" y="5760716"/>
                <a:ext cx="33444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3DA1716F-7C60-4F1D-9640-08113D5AFB57}"/>
                  </a:ext>
                </a:extLst>
              </p14:cNvPr>
              <p14:cNvContentPartPr/>
              <p14:nvPr/>
            </p14:nvContentPartPr>
            <p14:xfrm>
              <a:off x="3007680" y="5718956"/>
              <a:ext cx="404280" cy="20412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3DA1716F-7C60-4F1D-9640-08113D5AFB57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2998680" y="5710316"/>
                <a:ext cx="421920" cy="22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318A65B9-28F0-4C14-BF4D-111BDF392FED}"/>
                  </a:ext>
                </a:extLst>
              </p14:cNvPr>
              <p14:cNvContentPartPr/>
              <p14:nvPr/>
            </p14:nvContentPartPr>
            <p14:xfrm>
              <a:off x="3309720" y="5694116"/>
              <a:ext cx="20880" cy="1584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318A65B9-28F0-4C14-BF4D-111BDF392FED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3301080" y="5685116"/>
                <a:ext cx="3852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C2A2FE78-E871-4119-96B4-AF5D5007FCE9}"/>
                  </a:ext>
                </a:extLst>
              </p14:cNvPr>
              <p14:cNvContentPartPr/>
              <p14:nvPr/>
            </p14:nvContentPartPr>
            <p14:xfrm>
              <a:off x="3544800" y="5719676"/>
              <a:ext cx="319680" cy="20520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C2A2FE78-E871-4119-96B4-AF5D5007FCE9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3535800" y="5711036"/>
                <a:ext cx="33732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5E1304B2-B20F-443D-928F-80857A90CFBD}"/>
                  </a:ext>
                </a:extLst>
              </p14:cNvPr>
              <p14:cNvContentPartPr/>
              <p14:nvPr/>
            </p14:nvContentPartPr>
            <p14:xfrm>
              <a:off x="3939720" y="5345276"/>
              <a:ext cx="428400" cy="59400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5E1304B2-B20F-443D-928F-80857A90CFBD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3931080" y="5336276"/>
                <a:ext cx="446040" cy="611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80" name="Input penna 279">
                <a:extLst>
                  <a:ext uri="{FF2B5EF4-FFF2-40B4-BE49-F238E27FC236}">
                    <a16:creationId xmlns:a16="http://schemas.microsoft.com/office/drawing/2014/main" id="{ECDEA687-F5CD-4FF1-B6C8-27279F8F5134}"/>
                  </a:ext>
                </a:extLst>
              </p14:cNvPr>
              <p14:cNvContentPartPr/>
              <p14:nvPr/>
            </p14:nvContentPartPr>
            <p14:xfrm>
              <a:off x="4470000" y="5819396"/>
              <a:ext cx="21960" cy="86760"/>
            </p14:xfrm>
          </p:contentPart>
        </mc:Choice>
        <mc:Fallback xmlns="">
          <p:pic>
            <p:nvPicPr>
              <p:cNvPr id="280" name="Input penna 279">
                <a:extLst>
                  <a:ext uri="{FF2B5EF4-FFF2-40B4-BE49-F238E27FC236}">
                    <a16:creationId xmlns:a16="http://schemas.microsoft.com/office/drawing/2014/main" id="{ECDEA687-F5CD-4FF1-B6C8-27279F8F5134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4461360" y="5810756"/>
                <a:ext cx="39600" cy="10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C6F58344-5DE4-46EF-B1F5-69CDC8EF80C4}"/>
                  </a:ext>
                </a:extLst>
              </p14:cNvPr>
              <p14:cNvContentPartPr/>
              <p14:nvPr/>
            </p14:nvContentPartPr>
            <p14:xfrm>
              <a:off x="4446600" y="5694116"/>
              <a:ext cx="24120" cy="468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C6F58344-5DE4-46EF-B1F5-69CDC8EF80C4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4437600" y="5685116"/>
                <a:ext cx="41760" cy="2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0B716B26-6FE9-4D1C-9ADB-7F0D57ECCB5E}"/>
                  </a:ext>
                </a:extLst>
              </p14:cNvPr>
              <p14:cNvContentPartPr/>
              <p14:nvPr/>
            </p14:nvContentPartPr>
            <p14:xfrm>
              <a:off x="4679160" y="5344556"/>
              <a:ext cx="224640" cy="54612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0B716B26-6FE9-4D1C-9ADB-7F0D57ECCB5E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4670160" y="5335556"/>
                <a:ext cx="242280" cy="56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1E5E6E1D-7092-4963-A9E6-C8CE6F96FA0C}"/>
                  </a:ext>
                </a:extLst>
              </p14:cNvPr>
              <p14:cNvContentPartPr/>
              <p14:nvPr/>
            </p14:nvContentPartPr>
            <p14:xfrm>
              <a:off x="4877880" y="5754236"/>
              <a:ext cx="172080" cy="19116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1E5E6E1D-7092-4963-A9E6-C8CE6F96FA0C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4868880" y="5745236"/>
                <a:ext cx="18972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80C5B602-0B47-4B00-8E95-12A7EED486CD}"/>
                  </a:ext>
                </a:extLst>
              </p14:cNvPr>
              <p14:cNvContentPartPr/>
              <p14:nvPr/>
            </p14:nvContentPartPr>
            <p14:xfrm>
              <a:off x="5474040" y="5721476"/>
              <a:ext cx="408240" cy="22140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80C5B602-0B47-4B00-8E95-12A7EED486CD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5465400" y="5712476"/>
                <a:ext cx="425880" cy="23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DDC8CC6E-15C0-458D-8C3C-541CC42584B1}"/>
                  </a:ext>
                </a:extLst>
              </p14:cNvPr>
              <p14:cNvContentPartPr/>
              <p14:nvPr/>
            </p14:nvContentPartPr>
            <p14:xfrm>
              <a:off x="5968320" y="5437076"/>
              <a:ext cx="964080" cy="51048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DDC8CC6E-15C0-458D-8C3C-541CC42584B1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5959680" y="5428436"/>
                <a:ext cx="981720" cy="52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E572A3E4-D33E-48A4-84BC-2C96B4E617C8}"/>
                  </a:ext>
                </a:extLst>
              </p14:cNvPr>
              <p14:cNvContentPartPr/>
              <p14:nvPr/>
            </p14:nvContentPartPr>
            <p14:xfrm>
              <a:off x="7253880" y="5705276"/>
              <a:ext cx="599040" cy="23004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E572A3E4-D33E-48A4-84BC-2C96B4E617C8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7245240" y="5696636"/>
                <a:ext cx="616680" cy="24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287" name="Input penna 286">
                <a:extLst>
                  <a:ext uri="{FF2B5EF4-FFF2-40B4-BE49-F238E27FC236}">
                    <a16:creationId xmlns:a16="http://schemas.microsoft.com/office/drawing/2014/main" id="{0079D05D-80A0-479D-AF47-9407BE00DB24}"/>
                  </a:ext>
                </a:extLst>
              </p14:cNvPr>
              <p14:cNvContentPartPr/>
              <p14:nvPr/>
            </p14:nvContentPartPr>
            <p14:xfrm>
              <a:off x="7940760" y="5732996"/>
              <a:ext cx="445320" cy="202680"/>
            </p14:xfrm>
          </p:contentPart>
        </mc:Choice>
        <mc:Fallback xmlns="">
          <p:pic>
            <p:nvPicPr>
              <p:cNvPr id="287" name="Input penna 286">
                <a:extLst>
                  <a:ext uri="{FF2B5EF4-FFF2-40B4-BE49-F238E27FC236}">
                    <a16:creationId xmlns:a16="http://schemas.microsoft.com/office/drawing/2014/main" id="{0079D05D-80A0-479D-AF47-9407BE00DB24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7931760" y="5724356"/>
                <a:ext cx="46296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B13FD9B8-E7BB-44E7-9BB0-8F199A14B7E8}"/>
                  </a:ext>
                </a:extLst>
              </p14:cNvPr>
              <p14:cNvContentPartPr/>
              <p14:nvPr/>
            </p14:nvContentPartPr>
            <p14:xfrm>
              <a:off x="8538000" y="5784116"/>
              <a:ext cx="48240" cy="48564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B13FD9B8-E7BB-44E7-9BB0-8F199A14B7E8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8529360" y="5775476"/>
                <a:ext cx="65880" cy="50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9E2D557D-DC1E-4E93-8D2C-BA7EBE320461}"/>
                  </a:ext>
                </a:extLst>
              </p14:cNvPr>
              <p14:cNvContentPartPr/>
              <p14:nvPr/>
            </p14:nvContentPartPr>
            <p14:xfrm>
              <a:off x="8514600" y="5770436"/>
              <a:ext cx="307080" cy="16812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9E2D557D-DC1E-4E93-8D2C-BA7EBE320461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8505960" y="5761436"/>
                <a:ext cx="32472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350EBFE7-E594-4E98-8801-7E4C7112A11D}"/>
                  </a:ext>
                </a:extLst>
              </p14:cNvPr>
              <p14:cNvContentPartPr/>
              <p14:nvPr/>
            </p14:nvContentPartPr>
            <p14:xfrm>
              <a:off x="8862720" y="5768996"/>
              <a:ext cx="249840" cy="17784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350EBFE7-E594-4E98-8801-7E4C7112A11D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8854080" y="5759996"/>
                <a:ext cx="2674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9FA2B1D8-3B79-4A77-97AE-D7C6C15F4A48}"/>
                  </a:ext>
                </a:extLst>
              </p14:cNvPr>
              <p14:cNvContentPartPr/>
              <p14:nvPr/>
            </p14:nvContentPartPr>
            <p14:xfrm>
              <a:off x="9209400" y="5783036"/>
              <a:ext cx="282240" cy="19404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9FA2B1D8-3B79-4A77-97AE-D7C6C15F4A48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9200400" y="5774396"/>
                <a:ext cx="29988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73CDBCB8-F5DB-4E1A-9AE4-5FBAB5FD9B25}"/>
                  </a:ext>
                </a:extLst>
              </p14:cNvPr>
              <p14:cNvContentPartPr/>
              <p14:nvPr/>
            </p14:nvContentPartPr>
            <p14:xfrm>
              <a:off x="9581640" y="5659916"/>
              <a:ext cx="57960" cy="30816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73CDBCB8-F5DB-4E1A-9AE4-5FBAB5FD9B25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9572640" y="5651276"/>
                <a:ext cx="75600" cy="32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E38364DF-3B78-4899-9633-C92CFF5E26EB}"/>
                  </a:ext>
                </a:extLst>
              </p14:cNvPr>
              <p14:cNvContentPartPr/>
              <p14:nvPr/>
            </p14:nvContentPartPr>
            <p14:xfrm>
              <a:off x="9759480" y="5766836"/>
              <a:ext cx="369720" cy="24192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E38364DF-3B78-4899-9633-C92CFF5E26EB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9750840" y="5757836"/>
                <a:ext cx="38736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F25BF221-DA8C-4FDB-B9A9-654B9789314F}"/>
                  </a:ext>
                </a:extLst>
              </p14:cNvPr>
              <p14:cNvContentPartPr/>
              <p14:nvPr/>
            </p14:nvContentPartPr>
            <p14:xfrm>
              <a:off x="9893400" y="5881676"/>
              <a:ext cx="234000" cy="2160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F25BF221-DA8C-4FDB-B9A9-654B9789314F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9884400" y="5872676"/>
                <a:ext cx="25164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FFA75108-38D5-4AFE-87DF-E7849FBBC7FC}"/>
                  </a:ext>
                </a:extLst>
              </p14:cNvPr>
              <p14:cNvContentPartPr/>
              <p14:nvPr/>
            </p14:nvContentPartPr>
            <p14:xfrm>
              <a:off x="10194720" y="5738756"/>
              <a:ext cx="68040" cy="27288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FFA75108-38D5-4AFE-87DF-E7849FBBC7FC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10186080" y="5730116"/>
                <a:ext cx="85680" cy="29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60A29D54-22C1-40FA-B764-11C525246CC5}"/>
                  </a:ext>
                </a:extLst>
              </p14:cNvPr>
              <p14:cNvContentPartPr/>
              <p14:nvPr/>
            </p14:nvContentPartPr>
            <p14:xfrm>
              <a:off x="10350240" y="5867276"/>
              <a:ext cx="218880" cy="15444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60A29D54-22C1-40FA-B764-11C525246CC5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10341240" y="5858276"/>
                <a:ext cx="23652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7496C38D-95D6-4C22-8A51-96795EF07121}"/>
                  </a:ext>
                </a:extLst>
              </p14:cNvPr>
              <p14:cNvContentPartPr/>
              <p14:nvPr/>
            </p14:nvContentPartPr>
            <p14:xfrm>
              <a:off x="10603680" y="5850356"/>
              <a:ext cx="135720" cy="19296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7496C38D-95D6-4C22-8A51-96795EF07121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10595040" y="5841356"/>
                <a:ext cx="15336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2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E32E0E16-380F-400B-BA89-2ACA56813051}"/>
                  </a:ext>
                </a:extLst>
              </p14:cNvPr>
              <p14:cNvContentPartPr/>
              <p14:nvPr/>
            </p14:nvContentPartPr>
            <p14:xfrm>
              <a:off x="10852800" y="5887796"/>
              <a:ext cx="170280" cy="22248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E32E0E16-380F-400B-BA89-2ACA56813051}"/>
                  </a:ext>
                </a:extLst>
              </p:cNvPr>
              <p:cNvPicPr/>
              <p:nvPr/>
            </p:nvPicPr>
            <p:blipFill>
              <a:blip r:embed="rId523"/>
              <a:stretch>
                <a:fillRect/>
              </a:stretch>
            </p:blipFill>
            <p:spPr>
              <a:xfrm>
                <a:off x="10844160" y="5878796"/>
                <a:ext cx="187920" cy="24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4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36BDF7F9-8493-4D43-A319-7A183A4B88C6}"/>
                  </a:ext>
                </a:extLst>
              </p14:cNvPr>
              <p14:cNvContentPartPr/>
              <p14:nvPr/>
            </p14:nvContentPartPr>
            <p14:xfrm>
              <a:off x="11381280" y="5523116"/>
              <a:ext cx="161640" cy="53604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36BDF7F9-8493-4D43-A319-7A183A4B88C6}"/>
                  </a:ext>
                </a:extLst>
              </p:cNvPr>
              <p:cNvPicPr/>
              <p:nvPr/>
            </p:nvPicPr>
            <p:blipFill>
              <a:blip r:embed="rId525"/>
              <a:stretch>
                <a:fillRect/>
              </a:stretch>
            </p:blipFill>
            <p:spPr>
              <a:xfrm>
                <a:off x="11372280" y="5514116"/>
                <a:ext cx="179280" cy="55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6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F1C6AB41-A0BD-4779-A014-F5EBDAD72D13}"/>
                  </a:ext>
                </a:extLst>
              </p14:cNvPr>
              <p14:cNvContentPartPr/>
              <p14:nvPr/>
            </p14:nvContentPartPr>
            <p14:xfrm>
              <a:off x="11264640" y="5770076"/>
              <a:ext cx="292680" cy="864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F1C6AB41-A0BD-4779-A014-F5EBDAD72D13}"/>
                  </a:ext>
                </a:extLst>
              </p:cNvPr>
              <p:cNvPicPr/>
              <p:nvPr/>
            </p:nvPicPr>
            <p:blipFill>
              <a:blip r:embed="rId527"/>
              <a:stretch>
                <a:fillRect/>
              </a:stretch>
            </p:blipFill>
            <p:spPr>
              <a:xfrm>
                <a:off x="11256000" y="5761436"/>
                <a:ext cx="31032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8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CD799C74-ED16-4A95-8B00-479D693A0A77}"/>
                  </a:ext>
                </a:extLst>
              </p14:cNvPr>
              <p14:cNvContentPartPr/>
              <p14:nvPr/>
            </p14:nvContentPartPr>
            <p14:xfrm>
              <a:off x="11568840" y="5797076"/>
              <a:ext cx="182880" cy="28728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CD799C74-ED16-4A95-8B00-479D693A0A77}"/>
                  </a:ext>
                </a:extLst>
              </p:cNvPr>
              <p:cNvPicPr/>
              <p:nvPr/>
            </p:nvPicPr>
            <p:blipFill>
              <a:blip r:embed="rId529"/>
              <a:stretch>
                <a:fillRect/>
              </a:stretch>
            </p:blipFill>
            <p:spPr>
              <a:xfrm>
                <a:off x="11559840" y="5788076"/>
                <a:ext cx="200520" cy="30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0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F0734ABF-7531-479F-93EA-BFEA01649AAA}"/>
                  </a:ext>
                </a:extLst>
              </p14:cNvPr>
              <p14:cNvContentPartPr/>
              <p14:nvPr/>
            </p14:nvContentPartPr>
            <p14:xfrm>
              <a:off x="11821560" y="5901836"/>
              <a:ext cx="193680" cy="17064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F0734ABF-7531-479F-93EA-BFEA01649AAA}"/>
                  </a:ext>
                </a:extLst>
              </p:cNvPr>
              <p:cNvPicPr/>
              <p:nvPr/>
            </p:nvPicPr>
            <p:blipFill>
              <a:blip r:embed="rId531"/>
              <a:stretch>
                <a:fillRect/>
              </a:stretch>
            </p:blipFill>
            <p:spPr>
              <a:xfrm>
                <a:off x="11812560" y="5893196"/>
                <a:ext cx="21132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2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F3787F40-8A09-4903-9FA2-1900A64F5534}"/>
                  </a:ext>
                </a:extLst>
              </p14:cNvPr>
              <p14:cNvContentPartPr/>
              <p14:nvPr/>
            </p14:nvContentPartPr>
            <p14:xfrm>
              <a:off x="11992560" y="6011636"/>
              <a:ext cx="125640" cy="14292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F3787F40-8A09-4903-9FA2-1900A64F5534}"/>
                  </a:ext>
                </a:extLst>
              </p:cNvPr>
              <p:cNvPicPr/>
              <p:nvPr/>
            </p:nvPicPr>
            <p:blipFill>
              <a:blip r:embed="rId533"/>
              <a:stretch>
                <a:fillRect/>
              </a:stretch>
            </p:blipFill>
            <p:spPr>
              <a:xfrm>
                <a:off x="11983560" y="6002636"/>
                <a:ext cx="14328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2F7549CF-6421-4C19-B147-48E4EEF39D27}"/>
                  </a:ext>
                </a:extLst>
              </p14:cNvPr>
              <p14:cNvContentPartPr/>
              <p14:nvPr/>
            </p14:nvContentPartPr>
            <p14:xfrm>
              <a:off x="433320" y="6415196"/>
              <a:ext cx="757800" cy="26424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2F7549CF-6421-4C19-B147-48E4EEF39D27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424320" y="6406196"/>
                <a:ext cx="775440" cy="28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2173BE54-6C62-436F-9651-1B824994AC7E}"/>
                  </a:ext>
                </a:extLst>
              </p14:cNvPr>
              <p14:cNvContentPartPr/>
              <p14:nvPr/>
            </p14:nvContentPartPr>
            <p14:xfrm>
              <a:off x="1232880" y="6206396"/>
              <a:ext cx="169560" cy="45576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2173BE54-6C62-436F-9651-1B824994AC7E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1224240" y="6197396"/>
                <a:ext cx="187200" cy="47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8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4EB8BCD1-66A3-471C-888B-C6ACEAF89A98}"/>
                  </a:ext>
                </a:extLst>
              </p14:cNvPr>
              <p14:cNvContentPartPr/>
              <p14:nvPr/>
            </p14:nvContentPartPr>
            <p14:xfrm>
              <a:off x="1141080" y="6395036"/>
              <a:ext cx="256320" cy="2340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4EB8BCD1-66A3-471C-888B-C6ACEAF89A98}"/>
                  </a:ext>
                </a:extLst>
              </p:cNvPr>
              <p:cNvPicPr/>
              <p:nvPr/>
            </p:nvPicPr>
            <p:blipFill>
              <a:blip r:embed="rId539"/>
              <a:stretch>
                <a:fillRect/>
              </a:stretch>
            </p:blipFill>
            <p:spPr>
              <a:xfrm>
                <a:off x="1132080" y="6386036"/>
                <a:ext cx="27396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0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3504D6DC-11D1-487B-AB9C-18C28EF78A58}"/>
                  </a:ext>
                </a:extLst>
              </p14:cNvPr>
              <p14:cNvContentPartPr/>
              <p14:nvPr/>
            </p14:nvContentPartPr>
            <p14:xfrm>
              <a:off x="1491720" y="6486476"/>
              <a:ext cx="247680" cy="18540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3504D6DC-11D1-487B-AB9C-18C28EF78A58}"/>
                  </a:ext>
                </a:extLst>
              </p:cNvPr>
              <p:cNvPicPr/>
              <p:nvPr/>
            </p:nvPicPr>
            <p:blipFill>
              <a:blip r:embed="rId541"/>
              <a:stretch>
                <a:fillRect/>
              </a:stretch>
            </p:blipFill>
            <p:spPr>
              <a:xfrm>
                <a:off x="1483080" y="6477836"/>
                <a:ext cx="265320" cy="20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122496B9-B2DD-47B9-96B6-1635E1BA5E84}"/>
                  </a:ext>
                </a:extLst>
              </p14:cNvPr>
              <p14:cNvContentPartPr/>
              <p14:nvPr/>
            </p14:nvContentPartPr>
            <p14:xfrm>
              <a:off x="1986360" y="6461996"/>
              <a:ext cx="252360" cy="16776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122496B9-B2DD-47B9-96B6-1635E1BA5E84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1977720" y="6452996"/>
                <a:ext cx="27000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09" name="Input penna 308">
                <a:extLst>
                  <a:ext uri="{FF2B5EF4-FFF2-40B4-BE49-F238E27FC236}">
                    <a16:creationId xmlns:a16="http://schemas.microsoft.com/office/drawing/2014/main" id="{BA62FC84-DB73-4D0A-B82B-3979BE753A61}"/>
                  </a:ext>
                </a:extLst>
              </p14:cNvPr>
              <p14:cNvContentPartPr/>
              <p14:nvPr/>
            </p14:nvContentPartPr>
            <p14:xfrm>
              <a:off x="2238000" y="6220076"/>
              <a:ext cx="68760" cy="422280"/>
            </p14:xfrm>
          </p:contentPart>
        </mc:Choice>
        <mc:Fallback xmlns="">
          <p:pic>
            <p:nvPicPr>
              <p:cNvPr id="309" name="Input penna 308">
                <a:extLst>
                  <a:ext uri="{FF2B5EF4-FFF2-40B4-BE49-F238E27FC236}">
                    <a16:creationId xmlns:a16="http://schemas.microsoft.com/office/drawing/2014/main" id="{BA62FC84-DB73-4D0A-B82B-3979BE753A61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2229000" y="6211436"/>
                <a:ext cx="8640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1AA0E3D6-03C1-4F94-A2F2-C2A30ED27F0D}"/>
                  </a:ext>
                </a:extLst>
              </p14:cNvPr>
              <p14:cNvContentPartPr/>
              <p14:nvPr/>
            </p14:nvContentPartPr>
            <p14:xfrm>
              <a:off x="2377320" y="6414836"/>
              <a:ext cx="95040" cy="20952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1AA0E3D6-03C1-4F94-A2F2-C2A30ED27F0D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2368680" y="6405836"/>
                <a:ext cx="11268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11" name="Input penna 310">
                <a:extLst>
                  <a:ext uri="{FF2B5EF4-FFF2-40B4-BE49-F238E27FC236}">
                    <a16:creationId xmlns:a16="http://schemas.microsoft.com/office/drawing/2014/main" id="{13D43B37-B894-41A7-B222-968C6342B7B2}"/>
                  </a:ext>
                </a:extLst>
              </p14:cNvPr>
              <p14:cNvContentPartPr/>
              <p14:nvPr/>
            </p14:nvContentPartPr>
            <p14:xfrm>
              <a:off x="2662800" y="6164276"/>
              <a:ext cx="247320" cy="471600"/>
            </p14:xfrm>
          </p:contentPart>
        </mc:Choice>
        <mc:Fallback xmlns="">
          <p:pic>
            <p:nvPicPr>
              <p:cNvPr id="311" name="Input penna 310">
                <a:extLst>
                  <a:ext uri="{FF2B5EF4-FFF2-40B4-BE49-F238E27FC236}">
                    <a16:creationId xmlns:a16="http://schemas.microsoft.com/office/drawing/2014/main" id="{13D43B37-B894-41A7-B222-968C6342B7B2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2654160" y="6155636"/>
                <a:ext cx="264960" cy="48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12" name="Input penna 311">
                <a:extLst>
                  <a:ext uri="{FF2B5EF4-FFF2-40B4-BE49-F238E27FC236}">
                    <a16:creationId xmlns:a16="http://schemas.microsoft.com/office/drawing/2014/main" id="{6E5E6B9C-CF41-4722-B3B0-EA3BB2AEA8EA}"/>
                  </a:ext>
                </a:extLst>
              </p14:cNvPr>
              <p14:cNvContentPartPr/>
              <p14:nvPr/>
            </p14:nvContentPartPr>
            <p14:xfrm>
              <a:off x="2920560" y="6486836"/>
              <a:ext cx="179640" cy="142200"/>
            </p14:xfrm>
          </p:contentPart>
        </mc:Choice>
        <mc:Fallback xmlns="">
          <p:pic>
            <p:nvPicPr>
              <p:cNvPr id="312" name="Input penna 311">
                <a:extLst>
                  <a:ext uri="{FF2B5EF4-FFF2-40B4-BE49-F238E27FC236}">
                    <a16:creationId xmlns:a16="http://schemas.microsoft.com/office/drawing/2014/main" id="{6E5E6B9C-CF41-4722-B3B0-EA3BB2AEA8EA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2911560" y="6477836"/>
                <a:ext cx="19728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13" name="Input penna 312">
                <a:extLst>
                  <a:ext uri="{FF2B5EF4-FFF2-40B4-BE49-F238E27FC236}">
                    <a16:creationId xmlns:a16="http://schemas.microsoft.com/office/drawing/2014/main" id="{7B9DDAFD-DD36-45FC-ABC6-3C701EA85397}"/>
                  </a:ext>
                </a:extLst>
              </p14:cNvPr>
              <p14:cNvContentPartPr/>
              <p14:nvPr/>
            </p14:nvContentPartPr>
            <p14:xfrm>
              <a:off x="3096600" y="6545876"/>
              <a:ext cx="142560" cy="103320"/>
            </p14:xfrm>
          </p:contentPart>
        </mc:Choice>
        <mc:Fallback xmlns="">
          <p:pic>
            <p:nvPicPr>
              <p:cNvPr id="313" name="Input penna 312">
                <a:extLst>
                  <a:ext uri="{FF2B5EF4-FFF2-40B4-BE49-F238E27FC236}">
                    <a16:creationId xmlns:a16="http://schemas.microsoft.com/office/drawing/2014/main" id="{7B9DDAFD-DD36-45FC-ABC6-3C701EA85397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3087960" y="6537236"/>
                <a:ext cx="160200" cy="12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314" name="Input penna 313">
                <a:extLst>
                  <a:ext uri="{FF2B5EF4-FFF2-40B4-BE49-F238E27FC236}">
                    <a16:creationId xmlns:a16="http://schemas.microsoft.com/office/drawing/2014/main" id="{3CEFCF6C-4B02-45D7-8256-4D2F18950290}"/>
                  </a:ext>
                </a:extLst>
              </p14:cNvPr>
              <p14:cNvContentPartPr/>
              <p14:nvPr/>
            </p14:nvContentPartPr>
            <p14:xfrm>
              <a:off x="3357600" y="6125396"/>
              <a:ext cx="103680" cy="512640"/>
            </p14:xfrm>
          </p:contentPart>
        </mc:Choice>
        <mc:Fallback xmlns="">
          <p:pic>
            <p:nvPicPr>
              <p:cNvPr id="314" name="Input penna 313">
                <a:extLst>
                  <a:ext uri="{FF2B5EF4-FFF2-40B4-BE49-F238E27FC236}">
                    <a16:creationId xmlns:a16="http://schemas.microsoft.com/office/drawing/2014/main" id="{3CEFCF6C-4B02-45D7-8256-4D2F18950290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3348600" y="6116756"/>
                <a:ext cx="121320" cy="53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315" name="Input penna 314">
                <a:extLst>
                  <a:ext uri="{FF2B5EF4-FFF2-40B4-BE49-F238E27FC236}">
                    <a16:creationId xmlns:a16="http://schemas.microsoft.com/office/drawing/2014/main" id="{76E25382-8C4E-4E16-84FF-04D1FAA0FA7D}"/>
                  </a:ext>
                </a:extLst>
              </p14:cNvPr>
              <p14:cNvContentPartPr/>
              <p14:nvPr/>
            </p14:nvContentPartPr>
            <p14:xfrm>
              <a:off x="3204960" y="6330236"/>
              <a:ext cx="300600" cy="8640"/>
            </p14:xfrm>
          </p:contentPart>
        </mc:Choice>
        <mc:Fallback xmlns="">
          <p:pic>
            <p:nvPicPr>
              <p:cNvPr id="315" name="Input penna 314">
                <a:extLst>
                  <a:ext uri="{FF2B5EF4-FFF2-40B4-BE49-F238E27FC236}">
                    <a16:creationId xmlns:a16="http://schemas.microsoft.com/office/drawing/2014/main" id="{76E25382-8C4E-4E16-84FF-04D1FAA0FA7D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3195960" y="6321596"/>
                <a:ext cx="31824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316" name="Input penna 315">
                <a:extLst>
                  <a:ext uri="{FF2B5EF4-FFF2-40B4-BE49-F238E27FC236}">
                    <a16:creationId xmlns:a16="http://schemas.microsoft.com/office/drawing/2014/main" id="{B519298E-660E-4FD6-89FA-99D86EF83ABE}"/>
                  </a:ext>
                </a:extLst>
              </p14:cNvPr>
              <p14:cNvContentPartPr/>
              <p14:nvPr/>
            </p14:nvContentPartPr>
            <p14:xfrm>
              <a:off x="3573240" y="6433196"/>
              <a:ext cx="360360" cy="219240"/>
            </p14:xfrm>
          </p:contentPart>
        </mc:Choice>
        <mc:Fallback xmlns="">
          <p:pic>
            <p:nvPicPr>
              <p:cNvPr id="316" name="Input penna 315">
                <a:extLst>
                  <a:ext uri="{FF2B5EF4-FFF2-40B4-BE49-F238E27FC236}">
                    <a16:creationId xmlns:a16="http://schemas.microsoft.com/office/drawing/2014/main" id="{B519298E-660E-4FD6-89FA-99D86EF83ABE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3564240" y="6424196"/>
                <a:ext cx="378000" cy="23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17" name="Input penna 316">
                <a:extLst>
                  <a:ext uri="{FF2B5EF4-FFF2-40B4-BE49-F238E27FC236}">
                    <a16:creationId xmlns:a16="http://schemas.microsoft.com/office/drawing/2014/main" id="{19EEC166-BA7F-404D-85AB-6EAE3AC2A9F1}"/>
                  </a:ext>
                </a:extLst>
              </p14:cNvPr>
              <p14:cNvContentPartPr/>
              <p14:nvPr/>
            </p14:nvContentPartPr>
            <p14:xfrm>
              <a:off x="3976800" y="6403316"/>
              <a:ext cx="239760" cy="252360"/>
            </p14:xfrm>
          </p:contentPart>
        </mc:Choice>
        <mc:Fallback xmlns="">
          <p:pic>
            <p:nvPicPr>
              <p:cNvPr id="317" name="Input penna 316">
                <a:extLst>
                  <a:ext uri="{FF2B5EF4-FFF2-40B4-BE49-F238E27FC236}">
                    <a16:creationId xmlns:a16="http://schemas.microsoft.com/office/drawing/2014/main" id="{19EEC166-BA7F-404D-85AB-6EAE3AC2A9F1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3968160" y="6394316"/>
                <a:ext cx="25740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18" name="Input penna 317">
                <a:extLst>
                  <a:ext uri="{FF2B5EF4-FFF2-40B4-BE49-F238E27FC236}">
                    <a16:creationId xmlns:a16="http://schemas.microsoft.com/office/drawing/2014/main" id="{75E80DF3-68EB-4C91-BB20-BC01CEDD77A0}"/>
                  </a:ext>
                </a:extLst>
              </p14:cNvPr>
              <p14:cNvContentPartPr/>
              <p14:nvPr/>
            </p14:nvContentPartPr>
            <p14:xfrm>
              <a:off x="4014600" y="6497996"/>
              <a:ext cx="194760" cy="20160"/>
            </p14:xfrm>
          </p:contentPart>
        </mc:Choice>
        <mc:Fallback xmlns="">
          <p:pic>
            <p:nvPicPr>
              <p:cNvPr id="318" name="Input penna 317">
                <a:extLst>
                  <a:ext uri="{FF2B5EF4-FFF2-40B4-BE49-F238E27FC236}">
                    <a16:creationId xmlns:a16="http://schemas.microsoft.com/office/drawing/2014/main" id="{75E80DF3-68EB-4C91-BB20-BC01CEDD77A0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4005600" y="6488996"/>
                <a:ext cx="21240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19" name="Input penna 318">
                <a:extLst>
                  <a:ext uri="{FF2B5EF4-FFF2-40B4-BE49-F238E27FC236}">
                    <a16:creationId xmlns:a16="http://schemas.microsoft.com/office/drawing/2014/main" id="{80BAF5E9-C0D8-43B3-96C6-5FEA6A944846}"/>
                  </a:ext>
                </a:extLst>
              </p14:cNvPr>
              <p14:cNvContentPartPr/>
              <p14:nvPr/>
            </p14:nvContentPartPr>
            <p14:xfrm>
              <a:off x="4307640" y="6341756"/>
              <a:ext cx="76680" cy="303840"/>
            </p14:xfrm>
          </p:contentPart>
        </mc:Choice>
        <mc:Fallback xmlns="">
          <p:pic>
            <p:nvPicPr>
              <p:cNvPr id="319" name="Input penna 318">
                <a:extLst>
                  <a:ext uri="{FF2B5EF4-FFF2-40B4-BE49-F238E27FC236}">
                    <a16:creationId xmlns:a16="http://schemas.microsoft.com/office/drawing/2014/main" id="{80BAF5E9-C0D8-43B3-96C6-5FEA6A944846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4298640" y="6333116"/>
                <a:ext cx="9432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320" name="Input penna 319">
                <a:extLst>
                  <a:ext uri="{FF2B5EF4-FFF2-40B4-BE49-F238E27FC236}">
                    <a16:creationId xmlns:a16="http://schemas.microsoft.com/office/drawing/2014/main" id="{AEC041F8-3ABC-4AC6-A38D-E54D03FC6913}"/>
                  </a:ext>
                </a:extLst>
              </p14:cNvPr>
              <p14:cNvContentPartPr/>
              <p14:nvPr/>
            </p14:nvContentPartPr>
            <p14:xfrm>
              <a:off x="4535520" y="6459836"/>
              <a:ext cx="277200" cy="203760"/>
            </p14:xfrm>
          </p:contentPart>
        </mc:Choice>
        <mc:Fallback xmlns="">
          <p:pic>
            <p:nvPicPr>
              <p:cNvPr id="320" name="Input penna 319">
                <a:extLst>
                  <a:ext uri="{FF2B5EF4-FFF2-40B4-BE49-F238E27FC236}">
                    <a16:creationId xmlns:a16="http://schemas.microsoft.com/office/drawing/2014/main" id="{AEC041F8-3ABC-4AC6-A38D-E54D03FC6913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4526880" y="6451196"/>
                <a:ext cx="29484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21" name="Input penna 320">
                <a:extLst>
                  <a:ext uri="{FF2B5EF4-FFF2-40B4-BE49-F238E27FC236}">
                    <a16:creationId xmlns:a16="http://schemas.microsoft.com/office/drawing/2014/main" id="{1856257A-5965-4229-B5B5-DEE1DC9941D2}"/>
                  </a:ext>
                </a:extLst>
              </p14:cNvPr>
              <p14:cNvContentPartPr/>
              <p14:nvPr/>
            </p14:nvContentPartPr>
            <p14:xfrm>
              <a:off x="4798320" y="6460196"/>
              <a:ext cx="267120" cy="218880"/>
            </p14:xfrm>
          </p:contentPart>
        </mc:Choice>
        <mc:Fallback xmlns="">
          <p:pic>
            <p:nvPicPr>
              <p:cNvPr id="321" name="Input penna 320">
                <a:extLst>
                  <a:ext uri="{FF2B5EF4-FFF2-40B4-BE49-F238E27FC236}">
                    <a16:creationId xmlns:a16="http://schemas.microsoft.com/office/drawing/2014/main" id="{1856257A-5965-4229-B5B5-DEE1DC9941D2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4789320" y="6451196"/>
                <a:ext cx="28476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22" name="Input penna 321">
                <a:extLst>
                  <a:ext uri="{FF2B5EF4-FFF2-40B4-BE49-F238E27FC236}">
                    <a16:creationId xmlns:a16="http://schemas.microsoft.com/office/drawing/2014/main" id="{9DEAE72E-A35C-41F9-91CC-96AA2F190534}"/>
                  </a:ext>
                </a:extLst>
              </p14:cNvPr>
              <p14:cNvContentPartPr/>
              <p14:nvPr/>
            </p14:nvContentPartPr>
            <p14:xfrm>
              <a:off x="5197920" y="6517796"/>
              <a:ext cx="49680" cy="175680"/>
            </p14:xfrm>
          </p:contentPart>
        </mc:Choice>
        <mc:Fallback xmlns="">
          <p:pic>
            <p:nvPicPr>
              <p:cNvPr id="322" name="Input penna 321">
                <a:extLst>
                  <a:ext uri="{FF2B5EF4-FFF2-40B4-BE49-F238E27FC236}">
                    <a16:creationId xmlns:a16="http://schemas.microsoft.com/office/drawing/2014/main" id="{9DEAE72E-A35C-41F9-91CC-96AA2F190534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5188920" y="6508796"/>
                <a:ext cx="6732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323" name="Input penna 322">
                <a:extLst>
                  <a:ext uri="{FF2B5EF4-FFF2-40B4-BE49-F238E27FC236}">
                    <a16:creationId xmlns:a16="http://schemas.microsoft.com/office/drawing/2014/main" id="{2C7413AC-9C5C-4443-80CE-7634538504F9}"/>
                  </a:ext>
                </a:extLst>
              </p14:cNvPr>
              <p14:cNvContentPartPr/>
              <p14:nvPr/>
            </p14:nvContentPartPr>
            <p14:xfrm>
              <a:off x="5228520" y="6339956"/>
              <a:ext cx="19080" cy="33120"/>
            </p14:xfrm>
          </p:contentPart>
        </mc:Choice>
        <mc:Fallback xmlns="">
          <p:pic>
            <p:nvPicPr>
              <p:cNvPr id="323" name="Input penna 322">
                <a:extLst>
                  <a:ext uri="{FF2B5EF4-FFF2-40B4-BE49-F238E27FC236}">
                    <a16:creationId xmlns:a16="http://schemas.microsoft.com/office/drawing/2014/main" id="{2C7413AC-9C5C-4443-80CE-7634538504F9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5219520" y="6330956"/>
                <a:ext cx="36720" cy="5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4">
            <p14:nvContentPartPr>
              <p14:cNvPr id="324" name="Input penna 323">
                <a:extLst>
                  <a:ext uri="{FF2B5EF4-FFF2-40B4-BE49-F238E27FC236}">
                    <a16:creationId xmlns:a16="http://schemas.microsoft.com/office/drawing/2014/main" id="{7FFF5CDE-C2BE-4F52-80B5-47F7DFBF191E}"/>
                  </a:ext>
                </a:extLst>
              </p14:cNvPr>
              <p14:cNvContentPartPr/>
              <p14:nvPr/>
            </p14:nvContentPartPr>
            <p14:xfrm>
              <a:off x="5428320" y="6716876"/>
              <a:ext cx="41400" cy="25920"/>
            </p14:xfrm>
          </p:contentPart>
        </mc:Choice>
        <mc:Fallback xmlns="">
          <p:pic>
            <p:nvPicPr>
              <p:cNvPr id="324" name="Input penna 323">
                <a:extLst>
                  <a:ext uri="{FF2B5EF4-FFF2-40B4-BE49-F238E27FC236}">
                    <a16:creationId xmlns:a16="http://schemas.microsoft.com/office/drawing/2014/main" id="{7FFF5CDE-C2BE-4F52-80B5-47F7DFBF191E}"/>
                  </a:ext>
                </a:extLst>
              </p:cNvPr>
              <p:cNvPicPr/>
              <p:nvPr/>
            </p:nvPicPr>
            <p:blipFill>
              <a:blip r:embed="rId575"/>
              <a:stretch>
                <a:fillRect/>
              </a:stretch>
            </p:blipFill>
            <p:spPr>
              <a:xfrm>
                <a:off x="5419320" y="6707876"/>
                <a:ext cx="59040" cy="43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424032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" name="Gruppo 38">
            <a:extLst>
              <a:ext uri="{FF2B5EF4-FFF2-40B4-BE49-F238E27FC236}">
                <a16:creationId xmlns:a16="http://schemas.microsoft.com/office/drawing/2014/main" id="{0EE2045A-4E13-4EFF-B81A-1913C0D39350}"/>
              </a:ext>
            </a:extLst>
          </p:cNvPr>
          <p:cNvGrpSpPr/>
          <p:nvPr/>
        </p:nvGrpSpPr>
        <p:grpSpPr>
          <a:xfrm>
            <a:off x="7783440" y="83156"/>
            <a:ext cx="4106160" cy="388080"/>
            <a:chOff x="7783440" y="83156"/>
            <a:chExt cx="4106160" cy="38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056CC049-DCC6-4AA2-B38A-088854BE19DA}"/>
                    </a:ext>
                  </a:extLst>
                </p14:cNvPr>
                <p14:cNvContentPartPr/>
                <p14:nvPr/>
              </p14:nvContentPartPr>
              <p14:xfrm>
                <a:off x="7783440" y="225716"/>
                <a:ext cx="267840" cy="1522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056CC049-DCC6-4AA2-B38A-088854BE19D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7779120" y="221396"/>
                  <a:ext cx="2764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1C12F534-C21C-4BDD-8B4D-E1332CB0CF4D}"/>
                    </a:ext>
                  </a:extLst>
                </p14:cNvPr>
                <p14:cNvContentPartPr/>
                <p14:nvPr/>
              </p14:nvContentPartPr>
              <p14:xfrm>
                <a:off x="7959120" y="83156"/>
                <a:ext cx="195480" cy="507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1C12F534-C21C-4BDD-8B4D-E1332CB0CF4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954800" y="78836"/>
                  <a:ext cx="20412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9278B66D-C51E-4CDB-8564-A09CB46DF956}"/>
                    </a:ext>
                  </a:extLst>
                </p14:cNvPr>
                <p14:cNvContentPartPr/>
                <p14:nvPr/>
              </p14:nvContentPartPr>
              <p14:xfrm>
                <a:off x="8350440" y="170636"/>
                <a:ext cx="354600" cy="1918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9278B66D-C51E-4CDB-8564-A09CB46DF95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346120" y="166316"/>
                  <a:ext cx="3632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2AD46439-31D1-473F-8F9A-D44731168A6F}"/>
                    </a:ext>
                  </a:extLst>
                </p14:cNvPr>
                <p14:cNvContentPartPr/>
                <p14:nvPr/>
              </p14:nvContentPartPr>
              <p14:xfrm>
                <a:off x="8780640" y="229676"/>
                <a:ext cx="164880" cy="2016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2AD46439-31D1-473F-8F9A-D44731168A6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776320" y="225356"/>
                  <a:ext cx="1735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CB27C7F-474A-4D14-BA2C-B0D07A29B609}"/>
                    </a:ext>
                  </a:extLst>
                </p14:cNvPr>
                <p14:cNvContentPartPr/>
                <p14:nvPr/>
              </p14:nvContentPartPr>
              <p14:xfrm>
                <a:off x="9095640" y="221396"/>
                <a:ext cx="352440" cy="1807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CB27C7F-474A-4D14-BA2C-B0D07A29B60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091320" y="217076"/>
                  <a:ext cx="3610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F14187B9-E297-4054-BCDF-EA0553AC9C2D}"/>
                    </a:ext>
                  </a:extLst>
                </p14:cNvPr>
                <p14:cNvContentPartPr/>
                <p14:nvPr/>
              </p14:nvContentPartPr>
              <p14:xfrm>
                <a:off x="9675600" y="212396"/>
                <a:ext cx="500760" cy="1976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F14187B9-E297-4054-BCDF-EA0553AC9C2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9671280" y="208076"/>
                  <a:ext cx="5094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C17ADC3A-53CB-4B85-B574-284D451C7595}"/>
                    </a:ext>
                  </a:extLst>
                </p14:cNvPr>
                <p14:cNvContentPartPr/>
                <p14:nvPr/>
              </p14:nvContentPartPr>
              <p14:xfrm>
                <a:off x="10239720" y="232196"/>
                <a:ext cx="288720" cy="153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C17ADC3A-53CB-4B85-B574-284D451C759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235400" y="227876"/>
                  <a:ext cx="2973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530DBBA-62B8-4A47-A646-04CD2170D25E}"/>
                    </a:ext>
                  </a:extLst>
                </p14:cNvPr>
                <p14:cNvContentPartPr/>
                <p14:nvPr/>
              </p14:nvContentPartPr>
              <p14:xfrm>
                <a:off x="10548600" y="230396"/>
                <a:ext cx="261000" cy="1393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530DBBA-62B8-4A47-A646-04CD2170D25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0544280" y="226076"/>
                  <a:ext cx="2696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A30B575-2977-4C64-A8E4-5124344CDDD2}"/>
                    </a:ext>
                  </a:extLst>
                </p14:cNvPr>
                <p14:cNvContentPartPr/>
                <p14:nvPr/>
              </p14:nvContentPartPr>
              <p14:xfrm>
                <a:off x="10887000" y="281516"/>
                <a:ext cx="69480" cy="752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A30B575-2977-4C64-A8E4-5124344CDDD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0882680" y="277196"/>
                  <a:ext cx="781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6E78C1B-0B52-401E-A6EE-9ED0A99FFFAD}"/>
                    </a:ext>
                  </a:extLst>
                </p14:cNvPr>
                <p14:cNvContentPartPr/>
                <p14:nvPr/>
              </p14:nvContentPartPr>
              <p14:xfrm>
                <a:off x="10893480" y="171356"/>
                <a:ext cx="25920" cy="4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6E78C1B-0B52-401E-A6EE-9ED0A99FFFA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0889160" y="167036"/>
                  <a:ext cx="34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0A11431-AE30-43DF-B351-55A0B8C88724}"/>
                    </a:ext>
                  </a:extLst>
                </p14:cNvPr>
                <p14:cNvContentPartPr/>
                <p14:nvPr/>
              </p14:nvContentPartPr>
              <p14:xfrm>
                <a:off x="11062320" y="237956"/>
                <a:ext cx="160920" cy="185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0A11431-AE30-43DF-B351-55A0B8C8872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1058000" y="233636"/>
                  <a:ext cx="1695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2E7F5C6-EEE1-4C00-B1F3-B8ADCDFA1D0F}"/>
                    </a:ext>
                  </a:extLst>
                </p14:cNvPr>
                <p14:cNvContentPartPr/>
                <p14:nvPr/>
              </p14:nvContentPartPr>
              <p14:xfrm>
                <a:off x="11308920" y="253436"/>
                <a:ext cx="580680" cy="2178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2E7F5C6-EEE1-4C00-B1F3-B8ADCDFA1D0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1304600" y="249116"/>
                  <a:ext cx="589320" cy="226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259A3638-8E65-44B8-9340-CBF52A4DA23F}"/>
                  </a:ext>
                </a:extLst>
              </p14:cNvPr>
              <p14:cNvContentPartPr/>
              <p14:nvPr/>
            </p14:nvContentPartPr>
            <p14:xfrm>
              <a:off x="189960" y="1033556"/>
              <a:ext cx="1800" cy="1044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259A3638-8E65-44B8-9340-CBF52A4DA23F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85640" y="1029236"/>
                <a:ext cx="10440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4996D404-F40C-4365-9416-8C86EEAB3A75}"/>
                  </a:ext>
                </a:extLst>
              </p14:cNvPr>
              <p14:cNvContentPartPr/>
              <p14:nvPr/>
            </p14:nvContentPartPr>
            <p14:xfrm>
              <a:off x="207960" y="143636"/>
              <a:ext cx="390600" cy="40536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4996D404-F40C-4365-9416-8C86EEAB3A7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203640" y="139316"/>
                <a:ext cx="399240" cy="41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D6048C01-A147-4872-8E67-FA512A85E260}"/>
                  </a:ext>
                </a:extLst>
              </p14:cNvPr>
              <p14:cNvContentPartPr/>
              <p14:nvPr/>
            </p14:nvContentPartPr>
            <p14:xfrm>
              <a:off x="441960" y="426596"/>
              <a:ext cx="157680" cy="18288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D6048C01-A147-4872-8E67-FA512A85E260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37640" y="422276"/>
                <a:ext cx="1663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20D7EC93-2887-4743-B039-2FBA568FBB19}"/>
                  </a:ext>
                </a:extLst>
              </p14:cNvPr>
              <p14:cNvContentPartPr/>
              <p14:nvPr/>
            </p14:nvContentPartPr>
            <p14:xfrm>
              <a:off x="728160" y="380516"/>
              <a:ext cx="228960" cy="17460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20D7EC93-2887-4743-B039-2FBA568FBB19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723840" y="376196"/>
                <a:ext cx="23760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F1CCDC7A-16A7-4E99-B178-BA285FBA4910}"/>
                  </a:ext>
                </a:extLst>
              </p14:cNvPr>
              <p14:cNvContentPartPr/>
              <p14:nvPr/>
            </p14:nvContentPartPr>
            <p14:xfrm>
              <a:off x="1010040" y="387716"/>
              <a:ext cx="206280" cy="18684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F1CCDC7A-16A7-4E99-B178-BA285FBA4910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1005720" y="383396"/>
                <a:ext cx="2149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B18D143F-F93F-4DEC-9538-F8750815A593}"/>
                  </a:ext>
                </a:extLst>
              </p14:cNvPr>
              <p14:cNvContentPartPr/>
              <p14:nvPr/>
            </p14:nvContentPartPr>
            <p14:xfrm>
              <a:off x="1280400" y="140396"/>
              <a:ext cx="855000" cy="43128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B18D143F-F93F-4DEC-9538-F8750815A593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1276080" y="136076"/>
                <a:ext cx="863640" cy="43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55F3689D-03E9-402E-B04E-BF32046568F4}"/>
                  </a:ext>
                </a:extLst>
              </p14:cNvPr>
              <p14:cNvContentPartPr/>
              <p14:nvPr/>
            </p14:nvContentPartPr>
            <p14:xfrm>
              <a:off x="2475960" y="333716"/>
              <a:ext cx="533520" cy="17496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55F3689D-03E9-402E-B04E-BF32046568F4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2471640" y="329396"/>
                <a:ext cx="54216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B3FA96F0-A3DE-411D-9AAA-57A48995FB27}"/>
                  </a:ext>
                </a:extLst>
              </p14:cNvPr>
              <p14:cNvContentPartPr/>
              <p14:nvPr/>
            </p14:nvContentPartPr>
            <p14:xfrm>
              <a:off x="3132240" y="284756"/>
              <a:ext cx="242640" cy="21636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B3FA96F0-A3DE-411D-9AAA-57A48995FB2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127920" y="280436"/>
                <a:ext cx="25128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20614D13-17E6-45A1-B73D-51F161B36EFA}"/>
                  </a:ext>
                </a:extLst>
              </p14:cNvPr>
              <p14:cNvContentPartPr/>
              <p14:nvPr/>
            </p14:nvContentPartPr>
            <p14:xfrm>
              <a:off x="3445080" y="291236"/>
              <a:ext cx="251280" cy="19764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20614D13-17E6-45A1-B73D-51F161B36EFA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3440760" y="286916"/>
                <a:ext cx="259920" cy="20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13" name="Input penna 12">
                <a:extLst>
                  <a:ext uri="{FF2B5EF4-FFF2-40B4-BE49-F238E27FC236}">
                    <a16:creationId xmlns:a16="http://schemas.microsoft.com/office/drawing/2014/main" id="{30A45C53-0B77-4380-A9BA-539196FCCF53}"/>
                  </a:ext>
                </a:extLst>
              </p14:cNvPr>
              <p14:cNvContentPartPr/>
              <p14:nvPr/>
            </p14:nvContentPartPr>
            <p14:xfrm>
              <a:off x="3731280" y="68036"/>
              <a:ext cx="136440" cy="430200"/>
            </p14:xfrm>
          </p:contentPart>
        </mc:Choice>
        <mc:Fallback xmlns="">
          <p:pic>
            <p:nvPicPr>
              <p:cNvPr id="13" name="Input penna 12">
                <a:extLst>
                  <a:ext uri="{FF2B5EF4-FFF2-40B4-BE49-F238E27FC236}">
                    <a16:creationId xmlns:a16="http://schemas.microsoft.com/office/drawing/2014/main" id="{30A45C53-0B77-4380-A9BA-539196FCCF53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3726960" y="63716"/>
                <a:ext cx="145080" cy="438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8F909319-8A04-47CD-95DA-4F397C6B87EC}"/>
                  </a:ext>
                </a:extLst>
              </p14:cNvPr>
              <p14:cNvContentPartPr/>
              <p14:nvPr/>
            </p14:nvContentPartPr>
            <p14:xfrm>
              <a:off x="3638760" y="204116"/>
              <a:ext cx="184680" cy="33120"/>
            </p14:xfrm>
          </p:contentPart>
        </mc:Choice>
        <mc:Fallback xmlns=""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8F909319-8A04-47CD-95DA-4F397C6B87EC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634440" y="199796"/>
                <a:ext cx="19332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14A06F0F-C2E8-456C-9BED-80C6EDC0C503}"/>
                  </a:ext>
                </a:extLst>
              </p14:cNvPr>
              <p14:cNvContentPartPr/>
              <p14:nvPr/>
            </p14:nvContentPartPr>
            <p14:xfrm>
              <a:off x="3935040" y="271076"/>
              <a:ext cx="173160" cy="21456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14A06F0F-C2E8-456C-9BED-80C6EDC0C50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3930720" y="266756"/>
                <a:ext cx="181800" cy="2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62ECA1A1-3310-498C-9858-9E0F07511353}"/>
                  </a:ext>
                </a:extLst>
              </p14:cNvPr>
              <p14:cNvContentPartPr/>
              <p14:nvPr/>
            </p14:nvContentPartPr>
            <p14:xfrm>
              <a:off x="4193880" y="328676"/>
              <a:ext cx="339480" cy="18972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62ECA1A1-3310-498C-9858-9E0F0751135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4189560" y="324356"/>
                <a:ext cx="34812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BFB4B9E1-756B-4B02-B2A1-852AEA88E0B9}"/>
                  </a:ext>
                </a:extLst>
              </p14:cNvPr>
              <p14:cNvContentPartPr/>
              <p14:nvPr/>
            </p14:nvContentPartPr>
            <p14:xfrm>
              <a:off x="4666920" y="82796"/>
              <a:ext cx="153720" cy="36252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BFB4B9E1-756B-4B02-B2A1-852AEA88E0B9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4662600" y="78476"/>
                <a:ext cx="16236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EF59CDFC-551B-463E-B3A4-334EC0C14C4A}"/>
                  </a:ext>
                </a:extLst>
              </p14:cNvPr>
              <p14:cNvContentPartPr/>
              <p14:nvPr/>
            </p14:nvContentPartPr>
            <p14:xfrm>
              <a:off x="4591680" y="232196"/>
              <a:ext cx="157680" cy="756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EF59CDFC-551B-463E-B3A4-334EC0C14C4A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587360" y="227876"/>
                <a:ext cx="16632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08D26045-E274-45EB-8096-5BE752D1C080}"/>
                  </a:ext>
                </a:extLst>
              </p14:cNvPr>
              <p14:cNvContentPartPr/>
              <p14:nvPr/>
            </p14:nvContentPartPr>
            <p14:xfrm>
              <a:off x="4873560" y="268556"/>
              <a:ext cx="360360" cy="16776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08D26045-E274-45EB-8096-5BE752D1C080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869240" y="264236"/>
                <a:ext cx="36900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998F8FE2-C973-4727-9A07-F5A2480A810E}"/>
                  </a:ext>
                </a:extLst>
              </p14:cNvPr>
              <p14:cNvContentPartPr/>
              <p14:nvPr/>
            </p14:nvContentPartPr>
            <p14:xfrm>
              <a:off x="5476200" y="89276"/>
              <a:ext cx="418680" cy="62388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998F8FE2-C973-4727-9A07-F5A2480A810E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471880" y="84956"/>
                <a:ext cx="427320" cy="63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756F0B91-3ECC-4E88-86BE-7C27A0278B9D}"/>
                  </a:ext>
                </a:extLst>
              </p14:cNvPr>
              <p14:cNvContentPartPr/>
              <p14:nvPr/>
            </p14:nvContentPartPr>
            <p14:xfrm>
              <a:off x="5604360" y="384476"/>
              <a:ext cx="185400" cy="612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756F0B91-3ECC-4E88-86BE-7C27A0278B9D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5600040" y="380156"/>
                <a:ext cx="19404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46FD591A-A2E9-42C5-A820-FD29B29C97BE}"/>
                  </a:ext>
                </a:extLst>
              </p14:cNvPr>
              <p14:cNvContentPartPr/>
              <p14:nvPr/>
            </p14:nvContentPartPr>
            <p14:xfrm>
              <a:off x="5947800" y="321116"/>
              <a:ext cx="44640" cy="8352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46FD591A-A2E9-42C5-A820-FD29B29C97BE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5943480" y="316796"/>
                <a:ext cx="53280" cy="9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317BDF90-9CEF-4116-B3F0-63B635431970}"/>
                  </a:ext>
                </a:extLst>
              </p14:cNvPr>
              <p14:cNvContentPartPr/>
              <p14:nvPr/>
            </p14:nvContentPartPr>
            <p14:xfrm>
              <a:off x="5968320" y="187556"/>
              <a:ext cx="17640" cy="1116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317BDF90-9CEF-4116-B3F0-63B63543197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5964000" y="183236"/>
                <a:ext cx="2628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4236AE07-8358-4916-B365-9EBCA89C937F}"/>
                  </a:ext>
                </a:extLst>
              </p14:cNvPr>
              <p14:cNvContentPartPr/>
              <p14:nvPr/>
            </p14:nvContentPartPr>
            <p14:xfrm>
              <a:off x="6107280" y="302036"/>
              <a:ext cx="175680" cy="12816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4236AE07-8358-4916-B365-9EBCA89C937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6102960" y="297716"/>
                <a:ext cx="18432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0136A56D-DCBD-4B83-B2D3-E5EDB262A462}"/>
                  </a:ext>
                </a:extLst>
              </p14:cNvPr>
              <p14:cNvContentPartPr/>
              <p14:nvPr/>
            </p14:nvContentPartPr>
            <p14:xfrm>
              <a:off x="6390600" y="278636"/>
              <a:ext cx="260640" cy="13752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0136A56D-DCBD-4B83-B2D3-E5EDB262A462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6386280" y="274316"/>
                <a:ext cx="269280" cy="14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298FD628-9FB0-44C8-A83E-A9967C0317A2}"/>
                  </a:ext>
                </a:extLst>
              </p14:cNvPr>
              <p14:cNvContentPartPr/>
              <p14:nvPr/>
            </p14:nvContentPartPr>
            <p14:xfrm>
              <a:off x="6762480" y="251996"/>
              <a:ext cx="684360" cy="14580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298FD628-9FB0-44C8-A83E-A9967C0317A2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758160" y="247676"/>
                <a:ext cx="693000" cy="15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A16B4B2E-0DB6-48DD-9E61-CC43C4ADFC54}"/>
                  </a:ext>
                </a:extLst>
              </p14:cNvPr>
              <p14:cNvContentPartPr/>
              <p14:nvPr/>
            </p14:nvContentPartPr>
            <p14:xfrm>
              <a:off x="209040" y="993596"/>
              <a:ext cx="433080" cy="20880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A16B4B2E-0DB6-48DD-9E61-CC43C4ADFC54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04720" y="989276"/>
                <a:ext cx="44172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D03C8A31-50DD-4BF6-AFC1-395504E31C8F}"/>
                  </a:ext>
                </a:extLst>
              </p14:cNvPr>
              <p14:cNvContentPartPr/>
              <p14:nvPr/>
            </p14:nvContentPartPr>
            <p14:xfrm>
              <a:off x="632400" y="826916"/>
              <a:ext cx="243720" cy="39312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D03C8A31-50DD-4BF6-AFC1-395504E31C8F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628080" y="822596"/>
                <a:ext cx="252360" cy="40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2AD7D7EA-2322-4484-860C-63D443507F81}"/>
                  </a:ext>
                </a:extLst>
              </p14:cNvPr>
              <p14:cNvContentPartPr/>
              <p14:nvPr/>
            </p14:nvContentPartPr>
            <p14:xfrm>
              <a:off x="1039920" y="791276"/>
              <a:ext cx="172800" cy="40896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2AD7D7EA-2322-4484-860C-63D443507F81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1035600" y="786956"/>
                <a:ext cx="18144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4AD488EA-05A3-4A13-8D0E-ED43869065FC}"/>
                  </a:ext>
                </a:extLst>
              </p14:cNvPr>
              <p14:cNvContentPartPr/>
              <p14:nvPr/>
            </p14:nvContentPartPr>
            <p14:xfrm>
              <a:off x="992400" y="897836"/>
              <a:ext cx="179640" cy="1152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4AD488EA-05A3-4A13-8D0E-ED43869065FC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988080" y="893516"/>
                <a:ext cx="188280" cy="2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68E71531-1208-4E82-8498-2E7D3E124C5A}"/>
                  </a:ext>
                </a:extLst>
              </p14:cNvPr>
              <p14:cNvContentPartPr/>
              <p14:nvPr/>
            </p14:nvContentPartPr>
            <p14:xfrm>
              <a:off x="1249800" y="1009076"/>
              <a:ext cx="152640" cy="19584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68E71531-1208-4E82-8498-2E7D3E124C5A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245480" y="1004756"/>
                <a:ext cx="16128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DB00A589-A263-477F-B925-2296E636E55D}"/>
                  </a:ext>
                </a:extLst>
              </p14:cNvPr>
              <p14:cNvContentPartPr/>
              <p14:nvPr/>
            </p14:nvContentPartPr>
            <p14:xfrm>
              <a:off x="1498920" y="983156"/>
              <a:ext cx="215280" cy="21240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DB00A589-A263-477F-B925-2296E636E55D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94600" y="978836"/>
                <a:ext cx="22392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BBE20458-E6A1-4656-A768-B6BEA30DCEC9}"/>
                  </a:ext>
                </a:extLst>
              </p14:cNvPr>
              <p14:cNvContentPartPr/>
              <p14:nvPr/>
            </p14:nvContentPartPr>
            <p14:xfrm>
              <a:off x="1802760" y="1006916"/>
              <a:ext cx="244440" cy="15948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BBE20458-E6A1-4656-A768-B6BEA30DCEC9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798440" y="1002596"/>
                <a:ext cx="253080" cy="16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61710B7B-1453-41E3-9B75-2322E4DFB1DD}"/>
                  </a:ext>
                </a:extLst>
              </p14:cNvPr>
              <p14:cNvContentPartPr/>
              <p14:nvPr/>
            </p14:nvContentPartPr>
            <p14:xfrm>
              <a:off x="2126040" y="943196"/>
              <a:ext cx="363240" cy="19260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61710B7B-1453-41E3-9B75-2322E4DFB1DD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2121720" y="938876"/>
                <a:ext cx="37188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F32E3B29-501E-43B2-9BF2-892ED2190532}"/>
                  </a:ext>
                </a:extLst>
              </p14:cNvPr>
              <p14:cNvContentPartPr/>
              <p14:nvPr/>
            </p14:nvContentPartPr>
            <p14:xfrm>
              <a:off x="2497920" y="672476"/>
              <a:ext cx="226440" cy="49896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F32E3B29-501E-43B2-9BF2-892ED219053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493600" y="668156"/>
                <a:ext cx="235080" cy="50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1" name="Input penna 50">
                <a:extLst>
                  <a:ext uri="{FF2B5EF4-FFF2-40B4-BE49-F238E27FC236}">
                    <a16:creationId xmlns:a16="http://schemas.microsoft.com/office/drawing/2014/main" id="{E328F424-A178-4847-9AB2-64C20F1B73D7}"/>
                  </a:ext>
                </a:extLst>
              </p14:cNvPr>
              <p14:cNvContentPartPr/>
              <p14:nvPr/>
            </p14:nvContentPartPr>
            <p14:xfrm>
              <a:off x="2417640" y="843476"/>
              <a:ext cx="161640" cy="21600"/>
            </p14:xfrm>
          </p:contentPart>
        </mc:Choice>
        <mc:Fallback xmlns="">
          <p:pic>
            <p:nvPicPr>
              <p:cNvPr id="51" name="Input penna 50">
                <a:extLst>
                  <a:ext uri="{FF2B5EF4-FFF2-40B4-BE49-F238E27FC236}">
                    <a16:creationId xmlns:a16="http://schemas.microsoft.com/office/drawing/2014/main" id="{E328F424-A178-4847-9AB2-64C20F1B73D7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413320" y="839156"/>
                <a:ext cx="17028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6BF434EF-493C-4C6E-9993-9CBEE28F6466}"/>
                  </a:ext>
                </a:extLst>
              </p14:cNvPr>
              <p14:cNvContentPartPr/>
              <p14:nvPr/>
            </p14:nvContentPartPr>
            <p14:xfrm>
              <a:off x="2778720" y="1026356"/>
              <a:ext cx="64440" cy="11160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6BF434EF-493C-4C6E-9993-9CBEE28F6466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774400" y="1022036"/>
                <a:ext cx="7308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58546B77-DBEE-436D-9F77-6601A87D3D4F}"/>
                  </a:ext>
                </a:extLst>
              </p14:cNvPr>
              <p14:cNvContentPartPr/>
              <p14:nvPr/>
            </p14:nvContentPartPr>
            <p14:xfrm>
              <a:off x="2839560" y="885596"/>
              <a:ext cx="8640" cy="432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58546B77-DBEE-436D-9F77-6601A87D3D4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2835240" y="881276"/>
                <a:ext cx="17280" cy="1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EFB42012-4309-4D87-B912-67AB418BDA50}"/>
                  </a:ext>
                </a:extLst>
              </p14:cNvPr>
              <p14:cNvContentPartPr/>
              <p14:nvPr/>
            </p14:nvContentPartPr>
            <p14:xfrm>
              <a:off x="2956200" y="877676"/>
              <a:ext cx="210600" cy="27612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EFB42012-4309-4D87-B912-67AB418BDA50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2951880" y="873356"/>
                <a:ext cx="219240" cy="28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B4F740F9-B587-4E63-AA08-F24A802029B2}"/>
                  </a:ext>
                </a:extLst>
              </p14:cNvPr>
              <p14:cNvContentPartPr/>
              <p14:nvPr/>
            </p14:nvContentPartPr>
            <p14:xfrm>
              <a:off x="3207480" y="966956"/>
              <a:ext cx="367200" cy="16920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B4F740F9-B587-4E63-AA08-F24A802029B2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3203160" y="962636"/>
                <a:ext cx="37584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1E70C199-1B55-4C09-886D-EF5346877A7B}"/>
                  </a:ext>
                </a:extLst>
              </p14:cNvPr>
              <p14:cNvContentPartPr/>
              <p14:nvPr/>
            </p14:nvContentPartPr>
            <p14:xfrm>
              <a:off x="3865200" y="922676"/>
              <a:ext cx="261720" cy="15552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1E70C199-1B55-4C09-886D-EF5346877A7B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860880" y="918356"/>
                <a:ext cx="27036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43A25C18-7133-4BB6-8ACA-8883F48D30C2}"/>
                  </a:ext>
                </a:extLst>
              </p14:cNvPr>
              <p14:cNvContentPartPr/>
              <p14:nvPr/>
            </p14:nvContentPartPr>
            <p14:xfrm>
              <a:off x="4092000" y="646196"/>
              <a:ext cx="95400" cy="45000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43A25C18-7133-4BB6-8ACA-8883F48D30C2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4087680" y="641876"/>
                <a:ext cx="104040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3ED1413A-7218-4107-8AE4-974E0FB21963}"/>
                  </a:ext>
                </a:extLst>
              </p14:cNvPr>
              <p14:cNvContentPartPr/>
              <p14:nvPr/>
            </p14:nvContentPartPr>
            <p14:xfrm>
              <a:off x="4234560" y="823676"/>
              <a:ext cx="88560" cy="24984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3ED1413A-7218-4107-8AE4-974E0FB21963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4230240" y="819356"/>
                <a:ext cx="97200" cy="258480"/>
              </a:xfrm>
              <a:prstGeom prst="rect">
                <a:avLst/>
              </a:prstGeom>
            </p:spPr>
          </p:pic>
        </mc:Fallback>
      </mc:AlternateContent>
      <p:grpSp>
        <p:nvGrpSpPr>
          <p:cNvPr id="94" name="Gruppo 93">
            <a:extLst>
              <a:ext uri="{FF2B5EF4-FFF2-40B4-BE49-F238E27FC236}">
                <a16:creationId xmlns:a16="http://schemas.microsoft.com/office/drawing/2014/main" id="{7B336A4D-62C0-4022-A729-91DB1374993B}"/>
              </a:ext>
            </a:extLst>
          </p:cNvPr>
          <p:cNvGrpSpPr/>
          <p:nvPr/>
        </p:nvGrpSpPr>
        <p:grpSpPr>
          <a:xfrm>
            <a:off x="4668000" y="658436"/>
            <a:ext cx="2980800" cy="499680"/>
            <a:chOff x="4668000" y="658436"/>
            <a:chExt cx="2980800" cy="49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94FD9C93-915C-4447-A4BB-A626A26DE8CC}"/>
                    </a:ext>
                  </a:extLst>
                </p14:cNvPr>
                <p14:cNvContentPartPr/>
                <p14:nvPr/>
              </p14:nvContentPartPr>
              <p14:xfrm>
                <a:off x="4668000" y="974516"/>
                <a:ext cx="78480" cy="1116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94FD9C93-915C-4447-A4BB-A626A26DE8C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663680" y="970196"/>
                  <a:ext cx="871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4027EEE1-7151-42B0-B111-BE907342F1BD}"/>
                    </a:ext>
                  </a:extLst>
                </p14:cNvPr>
                <p14:cNvContentPartPr/>
                <p14:nvPr/>
              </p14:nvContentPartPr>
              <p14:xfrm>
                <a:off x="4698600" y="817916"/>
                <a:ext cx="34200" cy="6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4027EEE1-7151-42B0-B111-BE907342F1B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694280" y="813596"/>
                  <a:ext cx="42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6A6E7E75-4BAF-4CD7-ACAE-15A4DA661E59}"/>
                    </a:ext>
                  </a:extLst>
                </p14:cNvPr>
                <p14:cNvContentPartPr/>
                <p14:nvPr/>
              </p14:nvContentPartPr>
              <p14:xfrm>
                <a:off x="4876080" y="975236"/>
                <a:ext cx="235800" cy="1544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6A6E7E75-4BAF-4CD7-ACAE-15A4DA661E5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871760" y="970916"/>
                  <a:ext cx="2444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71579BD-3DE9-4AB2-B254-2E818155A597}"/>
                    </a:ext>
                  </a:extLst>
                </p14:cNvPr>
                <p14:cNvContentPartPr/>
                <p14:nvPr/>
              </p14:nvContentPartPr>
              <p14:xfrm>
                <a:off x="5187480" y="703436"/>
                <a:ext cx="142920" cy="4244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71579BD-3DE9-4AB2-B254-2E818155A59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183160" y="699116"/>
                  <a:ext cx="151560" cy="43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85F5B69D-092C-41BB-A037-3EE1CEB38DBB}"/>
                    </a:ext>
                  </a:extLst>
                </p14:cNvPr>
                <p14:cNvContentPartPr/>
                <p14:nvPr/>
              </p14:nvContentPartPr>
              <p14:xfrm>
                <a:off x="5089560" y="887036"/>
                <a:ext cx="301680" cy="75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85F5B69D-092C-41BB-A037-3EE1CEB38DB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085240" y="882716"/>
                  <a:ext cx="310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ABB51B19-A941-4D8D-AD2D-D24594D51CAB}"/>
                    </a:ext>
                  </a:extLst>
                </p14:cNvPr>
                <p14:cNvContentPartPr/>
                <p14:nvPr/>
              </p14:nvContentPartPr>
              <p14:xfrm>
                <a:off x="5401680" y="934556"/>
                <a:ext cx="197640" cy="2127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ABB51B19-A941-4D8D-AD2D-D24594D51CA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397360" y="930236"/>
                  <a:ext cx="2062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BD4D393A-4177-43A9-A1A6-2AE44B228D5C}"/>
                    </a:ext>
                  </a:extLst>
                </p14:cNvPr>
                <p14:cNvContentPartPr/>
                <p14:nvPr/>
              </p14:nvContentPartPr>
              <p14:xfrm>
                <a:off x="5657640" y="1000436"/>
                <a:ext cx="244440" cy="157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BD4D393A-4177-43A9-A1A6-2AE44B228D5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653320" y="996116"/>
                  <a:ext cx="2530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2CF51F25-F570-44B8-A8ED-8FB9150153F4}"/>
                    </a:ext>
                  </a:extLst>
                </p14:cNvPr>
                <p14:cNvContentPartPr/>
                <p14:nvPr/>
              </p14:nvContentPartPr>
              <p14:xfrm>
                <a:off x="6026280" y="960116"/>
                <a:ext cx="266760" cy="1472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2CF51F25-F570-44B8-A8ED-8FB9150153F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021960" y="955796"/>
                  <a:ext cx="27540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258852B8-2902-4242-BD26-A159845B6E2B}"/>
                    </a:ext>
                  </a:extLst>
                </p14:cNvPr>
                <p14:cNvContentPartPr/>
                <p14:nvPr/>
              </p14:nvContentPartPr>
              <p14:xfrm>
                <a:off x="6254520" y="658436"/>
                <a:ext cx="469440" cy="4370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258852B8-2902-4242-BD26-A159845B6E2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250200" y="654116"/>
                  <a:ext cx="478080" cy="44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312BDF0-DC7E-460D-8D45-20E4210D91DB}"/>
                    </a:ext>
                  </a:extLst>
                </p14:cNvPr>
                <p14:cNvContentPartPr/>
                <p14:nvPr/>
              </p14:nvContentPartPr>
              <p14:xfrm>
                <a:off x="6852840" y="906116"/>
                <a:ext cx="280440" cy="2138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312BDF0-DC7E-460D-8D45-20E4210D91D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848520" y="901796"/>
                  <a:ext cx="2890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04847684-6B77-46AE-B983-F2269755EC7B}"/>
                    </a:ext>
                  </a:extLst>
                </p14:cNvPr>
                <p14:cNvContentPartPr/>
                <p14:nvPr/>
              </p14:nvContentPartPr>
              <p14:xfrm>
                <a:off x="7184400" y="920876"/>
                <a:ext cx="245520" cy="1800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04847684-6B77-46AE-B983-F2269755EC7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180080" y="916556"/>
                  <a:ext cx="2541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FB36930-2175-4F06-8128-46DFE720D818}"/>
                    </a:ext>
                  </a:extLst>
                </p14:cNvPr>
                <p14:cNvContentPartPr/>
                <p14:nvPr/>
              </p14:nvContentPartPr>
              <p14:xfrm>
                <a:off x="7477440" y="939956"/>
                <a:ext cx="171360" cy="1947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FB36930-2175-4F06-8128-46DFE720D81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473120" y="935636"/>
                  <a:ext cx="18000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C643EA70-3C79-4D32-B01C-194D04E20ACF}"/>
              </a:ext>
            </a:extLst>
          </p:cNvPr>
          <p:cNvGrpSpPr/>
          <p:nvPr/>
        </p:nvGrpSpPr>
        <p:grpSpPr>
          <a:xfrm>
            <a:off x="7937160" y="687956"/>
            <a:ext cx="4154400" cy="688320"/>
            <a:chOff x="7937160" y="687956"/>
            <a:chExt cx="4154400" cy="68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22FF2A7E-B88D-4041-9ECF-0BE1BCD0DD11}"/>
                    </a:ext>
                  </a:extLst>
                </p14:cNvPr>
                <p14:cNvContentPartPr/>
                <p14:nvPr/>
              </p14:nvContentPartPr>
              <p14:xfrm>
                <a:off x="7937160" y="946436"/>
                <a:ext cx="79920" cy="142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22FF2A7E-B88D-4041-9ECF-0BE1BCD0DD1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932840" y="942116"/>
                  <a:ext cx="885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B15EC21F-0ABF-4D81-9472-89AF8380DBFE}"/>
                    </a:ext>
                  </a:extLst>
                </p14:cNvPr>
                <p14:cNvContentPartPr/>
                <p14:nvPr/>
              </p14:nvContentPartPr>
              <p14:xfrm>
                <a:off x="7976400" y="841676"/>
                <a:ext cx="5400" cy="104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B15EC21F-0ABF-4D81-9472-89AF8380DBFE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972080" y="837356"/>
                  <a:ext cx="140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C0994E30-9F31-4F8F-8766-593506B7AFD7}"/>
                    </a:ext>
                  </a:extLst>
                </p14:cNvPr>
                <p14:cNvContentPartPr/>
                <p14:nvPr/>
              </p14:nvContentPartPr>
              <p14:xfrm>
                <a:off x="8252880" y="888836"/>
                <a:ext cx="248760" cy="1825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C0994E30-9F31-4F8F-8766-593506B7AFD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248560" y="884516"/>
                  <a:ext cx="2574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A1E2F1C-2186-4FF3-AF6B-9BA9B2F92A08}"/>
                    </a:ext>
                  </a:extLst>
                </p14:cNvPr>
                <p14:cNvContentPartPr/>
                <p14:nvPr/>
              </p14:nvContentPartPr>
              <p14:xfrm>
                <a:off x="8528280" y="907916"/>
                <a:ext cx="369720" cy="1472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A1E2F1C-2186-4FF3-AF6B-9BA9B2F92A0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523960" y="903596"/>
                  <a:ext cx="37836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F3444DF4-26EC-4110-A787-53C39F0A58E2}"/>
                    </a:ext>
                  </a:extLst>
                </p14:cNvPr>
                <p14:cNvContentPartPr/>
                <p14:nvPr/>
              </p14:nvContentPartPr>
              <p14:xfrm>
                <a:off x="8962440" y="893876"/>
                <a:ext cx="441000" cy="1692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F3444DF4-26EC-4110-A787-53C39F0A58E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958120" y="889556"/>
                  <a:ext cx="4496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3F577F33-1CD4-4A23-A2AC-F6F1BEFD75D4}"/>
                    </a:ext>
                  </a:extLst>
                </p14:cNvPr>
                <p14:cNvContentPartPr/>
                <p14:nvPr/>
              </p14:nvContentPartPr>
              <p14:xfrm>
                <a:off x="9466800" y="909716"/>
                <a:ext cx="142560" cy="1821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3F577F33-1CD4-4A23-A2AC-F6F1BEFD75D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462480" y="905396"/>
                  <a:ext cx="1512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8CE066C5-A784-4A21-970F-3D2A7607AF35}"/>
                    </a:ext>
                  </a:extLst>
                </p14:cNvPr>
                <p14:cNvContentPartPr/>
                <p14:nvPr/>
              </p14:nvContentPartPr>
              <p14:xfrm>
                <a:off x="9733920" y="895316"/>
                <a:ext cx="393480" cy="185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8CE066C5-A784-4A21-970F-3D2A7607AF3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729600" y="890996"/>
                  <a:ext cx="4021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ABDCB0DF-5708-4D1F-AC6D-E9785CDCE75B}"/>
                    </a:ext>
                  </a:extLst>
                </p14:cNvPr>
                <p14:cNvContentPartPr/>
                <p14:nvPr/>
              </p14:nvContentPartPr>
              <p14:xfrm>
                <a:off x="10042440" y="824756"/>
                <a:ext cx="3600" cy="61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ABDCB0DF-5708-4D1F-AC6D-E9785CDCE75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038120" y="820436"/>
                  <a:ext cx="12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A28C41F9-66FF-425D-AFF7-6BE524CE210A}"/>
                    </a:ext>
                  </a:extLst>
                </p14:cNvPr>
                <p14:cNvContentPartPr/>
                <p14:nvPr/>
              </p14:nvContentPartPr>
              <p14:xfrm>
                <a:off x="10382280" y="864356"/>
                <a:ext cx="465480" cy="175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A28C41F9-66FF-425D-AFF7-6BE524CE210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377960" y="860036"/>
                  <a:ext cx="4741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5D87E0CC-0F03-4CB9-86D5-FAAD89BF5944}"/>
                    </a:ext>
                  </a:extLst>
                </p14:cNvPr>
                <p14:cNvContentPartPr/>
                <p14:nvPr/>
              </p14:nvContentPartPr>
              <p14:xfrm>
                <a:off x="10853160" y="864716"/>
                <a:ext cx="301680" cy="145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5D87E0CC-0F03-4CB9-86D5-FAAD89BF594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848840" y="860396"/>
                  <a:ext cx="3103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5AE0519F-BBE9-4385-8972-FC0B7B28744D}"/>
                    </a:ext>
                  </a:extLst>
                </p14:cNvPr>
                <p14:cNvContentPartPr/>
                <p14:nvPr/>
              </p14:nvContentPartPr>
              <p14:xfrm>
                <a:off x="11231520" y="930956"/>
                <a:ext cx="12960" cy="4453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5AE0519F-BBE9-4385-8972-FC0B7B28744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227200" y="926636"/>
                  <a:ext cx="21600" cy="45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9405798C-3CF7-43EB-B874-D0C6CF1804FF}"/>
                    </a:ext>
                  </a:extLst>
                </p14:cNvPr>
                <p14:cNvContentPartPr/>
                <p14:nvPr/>
              </p14:nvContentPartPr>
              <p14:xfrm>
                <a:off x="11191920" y="896396"/>
                <a:ext cx="250200" cy="1443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9405798C-3CF7-43EB-B874-D0C6CF1804F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187600" y="892076"/>
                  <a:ext cx="2588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9F796487-9CD1-44D0-9BD7-39E277ED425E}"/>
                    </a:ext>
                  </a:extLst>
                </p14:cNvPr>
                <p14:cNvContentPartPr/>
                <p14:nvPr/>
              </p14:nvContentPartPr>
              <p14:xfrm>
                <a:off x="11476680" y="687956"/>
                <a:ext cx="201960" cy="3729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9F796487-9CD1-44D0-9BD7-39E277ED425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472360" y="683636"/>
                  <a:ext cx="21060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ECC5B3EE-188F-4B1A-AE26-4B88A9974356}"/>
                    </a:ext>
                  </a:extLst>
                </p14:cNvPr>
                <p14:cNvContentPartPr/>
                <p14:nvPr/>
              </p14:nvContentPartPr>
              <p14:xfrm>
                <a:off x="11607000" y="932396"/>
                <a:ext cx="132840" cy="1623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ECC5B3EE-188F-4B1A-AE26-4B88A997435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602680" y="928076"/>
                  <a:ext cx="1414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896BA17-5939-4454-9CDE-AEBD8D3FE63E}"/>
                    </a:ext>
                  </a:extLst>
                </p14:cNvPr>
                <p14:cNvContentPartPr/>
                <p14:nvPr/>
              </p14:nvContentPartPr>
              <p14:xfrm>
                <a:off x="11735160" y="937076"/>
                <a:ext cx="184680" cy="1389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896BA17-5939-4454-9CDE-AEBD8D3FE63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730840" y="932756"/>
                  <a:ext cx="19332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1860F95F-2E56-4698-BFDA-8FB889D1D87D}"/>
                    </a:ext>
                  </a:extLst>
                </p14:cNvPr>
                <p14:cNvContentPartPr/>
                <p14:nvPr/>
              </p14:nvContentPartPr>
              <p14:xfrm>
                <a:off x="11874840" y="922316"/>
                <a:ext cx="160560" cy="2138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1860F95F-2E56-4698-BFDA-8FB889D1D87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870520" y="917996"/>
                  <a:ext cx="1692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3EB60896-C0CD-47E2-B46B-68439943B903}"/>
                    </a:ext>
                  </a:extLst>
                </p14:cNvPr>
                <p14:cNvContentPartPr/>
                <p14:nvPr/>
              </p14:nvContentPartPr>
              <p14:xfrm>
                <a:off x="12062040" y="985676"/>
                <a:ext cx="27360" cy="1245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3EB60896-C0CD-47E2-B46B-68439943B90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2057720" y="981356"/>
                  <a:ext cx="3600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32E400D6-DE99-401B-90BA-0BE047BF33B1}"/>
                    </a:ext>
                  </a:extLst>
                </p14:cNvPr>
                <p14:cNvContentPartPr/>
                <p14:nvPr/>
              </p14:nvContentPartPr>
              <p14:xfrm>
                <a:off x="12067440" y="840236"/>
                <a:ext cx="24120" cy="118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32E400D6-DE99-401B-90BA-0BE047BF33B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2063120" y="835916"/>
                  <a:ext cx="3276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2A07497A-D23F-42EE-9727-F2161D8B22FA}"/>
              </a:ext>
            </a:extLst>
          </p:cNvPr>
          <p:cNvGrpSpPr/>
          <p:nvPr/>
        </p:nvGrpSpPr>
        <p:grpSpPr>
          <a:xfrm>
            <a:off x="269520" y="1632236"/>
            <a:ext cx="870480" cy="573120"/>
            <a:chOff x="269520" y="1632236"/>
            <a:chExt cx="870480" cy="57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D5E8696-B6CF-4A73-8FAE-A9B5B3E73FF9}"/>
                    </a:ext>
                  </a:extLst>
                </p14:cNvPr>
                <p14:cNvContentPartPr/>
                <p14:nvPr/>
              </p14:nvContentPartPr>
              <p14:xfrm>
                <a:off x="269520" y="1632236"/>
                <a:ext cx="326880" cy="5731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D5E8696-B6CF-4A73-8FAE-A9B5B3E73FF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65200" y="1627916"/>
                  <a:ext cx="33552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F308F977-2F6C-4DB1-829B-C54DFD36AE1B}"/>
                    </a:ext>
                  </a:extLst>
                </p14:cNvPr>
                <p14:cNvContentPartPr/>
                <p14:nvPr/>
              </p14:nvContentPartPr>
              <p14:xfrm>
                <a:off x="717360" y="1972076"/>
                <a:ext cx="422640" cy="1774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F308F977-2F6C-4DB1-829B-C54DFD36AE1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13040" y="1967756"/>
                  <a:ext cx="43128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3E944CA3-8DF4-4E52-8673-7075186144EC}"/>
              </a:ext>
            </a:extLst>
          </p:cNvPr>
          <p:cNvGrpSpPr/>
          <p:nvPr/>
        </p:nvGrpSpPr>
        <p:grpSpPr>
          <a:xfrm>
            <a:off x="1515480" y="1698116"/>
            <a:ext cx="950040" cy="707760"/>
            <a:chOff x="1515480" y="1698116"/>
            <a:chExt cx="950040" cy="70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13A683FD-AF21-40E1-92EC-F92024D0AA26}"/>
                    </a:ext>
                  </a:extLst>
                </p14:cNvPr>
                <p14:cNvContentPartPr/>
                <p14:nvPr/>
              </p14:nvContentPartPr>
              <p14:xfrm>
                <a:off x="1595760" y="1906196"/>
                <a:ext cx="45720" cy="4996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13A683FD-AF21-40E1-92EC-F92024D0AA2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591440" y="1901876"/>
                  <a:ext cx="5436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6C944976-91A1-4C34-92F4-E3F7CE621AF4}"/>
                    </a:ext>
                  </a:extLst>
                </p14:cNvPr>
                <p14:cNvContentPartPr/>
                <p14:nvPr/>
              </p14:nvContentPartPr>
              <p14:xfrm>
                <a:off x="1515480" y="1861916"/>
                <a:ext cx="308520" cy="1616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6C944976-91A1-4C34-92F4-E3F7CE621AF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511160" y="1857596"/>
                  <a:ext cx="3171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9D8556E-BFB6-4968-8AD1-214A19CC5C3A}"/>
                    </a:ext>
                  </a:extLst>
                </p14:cNvPr>
                <p14:cNvContentPartPr/>
                <p14:nvPr/>
              </p14:nvContentPartPr>
              <p14:xfrm>
                <a:off x="1965840" y="1867676"/>
                <a:ext cx="45720" cy="1371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9D8556E-BFB6-4968-8AD1-214A19CC5C3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961520" y="1863356"/>
                  <a:ext cx="54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63BD8609-2652-4E6A-9083-40B4BDAD5E3C}"/>
                    </a:ext>
                  </a:extLst>
                </p14:cNvPr>
                <p14:cNvContentPartPr/>
                <p14:nvPr/>
              </p14:nvContentPartPr>
              <p14:xfrm>
                <a:off x="1942080" y="1753196"/>
                <a:ext cx="35640" cy="3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63BD8609-2652-4E6A-9083-40B4BDAD5E3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937760" y="1748876"/>
                  <a:ext cx="4428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2F1CE9F-651C-4B6B-9DF0-DF5945BBAC50}"/>
                    </a:ext>
                  </a:extLst>
                </p14:cNvPr>
                <p14:cNvContentPartPr/>
                <p14:nvPr/>
              </p14:nvContentPartPr>
              <p14:xfrm>
                <a:off x="2140440" y="1868396"/>
                <a:ext cx="325080" cy="1587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2F1CE9F-651C-4B6B-9DF0-DF5945BBAC5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136120" y="1864076"/>
                  <a:ext cx="33372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02D2D3F6-ACE1-4241-BF0F-132DB2651F44}"/>
                    </a:ext>
                  </a:extLst>
                </p14:cNvPr>
                <p14:cNvContentPartPr/>
                <p14:nvPr/>
              </p14:nvContentPartPr>
              <p14:xfrm>
                <a:off x="2275800" y="1698116"/>
                <a:ext cx="169920" cy="446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02D2D3F6-ACE1-4241-BF0F-132DB2651F4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271480" y="1693796"/>
                  <a:ext cx="17856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212CE93C-4A07-4EE6-8695-F404CFA45327}"/>
              </a:ext>
            </a:extLst>
          </p:cNvPr>
          <p:cNvGrpSpPr/>
          <p:nvPr/>
        </p:nvGrpSpPr>
        <p:grpSpPr>
          <a:xfrm>
            <a:off x="3062760" y="1479596"/>
            <a:ext cx="4668480" cy="776160"/>
            <a:chOff x="3062760" y="1479596"/>
            <a:chExt cx="4668480" cy="77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48C1D9EA-33B5-4C52-9A61-BF55E81022AB}"/>
                    </a:ext>
                  </a:extLst>
                </p14:cNvPr>
                <p14:cNvContentPartPr/>
                <p14:nvPr/>
              </p14:nvContentPartPr>
              <p14:xfrm>
                <a:off x="3156360" y="1565636"/>
                <a:ext cx="152640" cy="4507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48C1D9EA-33B5-4C52-9A61-BF55E81022A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152040" y="1561316"/>
                  <a:ext cx="16128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102EB318-77A6-478E-A355-FBDB2E0499B9}"/>
                    </a:ext>
                  </a:extLst>
                </p14:cNvPr>
                <p14:cNvContentPartPr/>
                <p14:nvPr/>
              </p14:nvContentPartPr>
              <p14:xfrm>
                <a:off x="3062760" y="1733756"/>
                <a:ext cx="193680" cy="266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102EB318-77A6-478E-A355-FBDB2E0499B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058440" y="1729436"/>
                  <a:ext cx="20232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ACDC5DD1-E301-42D1-98EF-EC5E6532056F}"/>
                    </a:ext>
                  </a:extLst>
                </p14:cNvPr>
                <p14:cNvContentPartPr/>
                <p14:nvPr/>
              </p14:nvContentPartPr>
              <p14:xfrm>
                <a:off x="3341400" y="1739156"/>
                <a:ext cx="163800" cy="2908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ACDC5DD1-E301-42D1-98EF-EC5E6532056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337080" y="1734836"/>
                  <a:ext cx="17244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590CF331-2E83-429D-9EA3-FEE8128EFDBA}"/>
                    </a:ext>
                  </a:extLst>
                </p14:cNvPr>
                <p14:cNvContentPartPr/>
                <p14:nvPr/>
              </p14:nvContentPartPr>
              <p14:xfrm>
                <a:off x="3592320" y="1841036"/>
                <a:ext cx="327960" cy="1627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590CF331-2E83-429D-9EA3-FEE8128EFDB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588000" y="1836716"/>
                  <a:ext cx="3366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4772D22F-EA60-4DF4-9E84-712D864E5E43}"/>
                    </a:ext>
                  </a:extLst>
                </p14:cNvPr>
                <p14:cNvContentPartPr/>
                <p14:nvPr/>
              </p14:nvContentPartPr>
              <p14:xfrm>
                <a:off x="4047000" y="1824476"/>
                <a:ext cx="287280" cy="1872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4772D22F-EA60-4DF4-9E84-712D864E5E4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042680" y="1820156"/>
                  <a:ext cx="2959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FB6AFA1-683C-4D55-8412-72401E3E3A7F}"/>
                    </a:ext>
                  </a:extLst>
                </p14:cNvPr>
                <p14:cNvContentPartPr/>
                <p14:nvPr/>
              </p14:nvContentPartPr>
              <p14:xfrm>
                <a:off x="4307640" y="1479596"/>
                <a:ext cx="93240" cy="5461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FB6AFA1-683C-4D55-8412-72401E3E3A7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303320" y="1475276"/>
                  <a:ext cx="101880" cy="55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A6E2FC5-4ABB-433F-8712-AB2B97E9C754}"/>
                    </a:ext>
                  </a:extLst>
                </p14:cNvPr>
                <p14:cNvContentPartPr/>
                <p14:nvPr/>
              </p14:nvContentPartPr>
              <p14:xfrm>
                <a:off x="4468200" y="1750316"/>
                <a:ext cx="59760" cy="2430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A6E2FC5-4ABB-433F-8712-AB2B97E9C75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463880" y="1745996"/>
                  <a:ext cx="6840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CD15970-C4ED-4224-B948-66A484B2F3AC}"/>
                    </a:ext>
                  </a:extLst>
                </p14:cNvPr>
                <p14:cNvContentPartPr/>
                <p14:nvPr/>
              </p14:nvContentPartPr>
              <p14:xfrm>
                <a:off x="4696080" y="1781276"/>
                <a:ext cx="218160" cy="2426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CD15970-C4ED-4224-B948-66A484B2F3A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691760" y="1776956"/>
                  <a:ext cx="2268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7D730726-0CC0-4CA2-A063-4B2193B8F48F}"/>
                    </a:ext>
                  </a:extLst>
                </p14:cNvPr>
                <p14:cNvContentPartPr/>
                <p14:nvPr/>
              </p14:nvContentPartPr>
              <p14:xfrm>
                <a:off x="4762680" y="1902956"/>
                <a:ext cx="117360" cy="100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7D730726-0CC0-4CA2-A063-4B2193B8F48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758360" y="1898636"/>
                  <a:ext cx="126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56F4EDB-A939-4409-9B87-43B64D4C74D4}"/>
                    </a:ext>
                  </a:extLst>
                </p14:cNvPr>
                <p14:cNvContentPartPr/>
                <p14:nvPr/>
              </p14:nvContentPartPr>
              <p14:xfrm>
                <a:off x="4991640" y="1778756"/>
                <a:ext cx="43920" cy="2124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56F4EDB-A939-4409-9B87-43B64D4C74D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987320" y="1774436"/>
                  <a:ext cx="525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E99AA33-BE28-40F1-9B7F-3348C8818AE1}"/>
                    </a:ext>
                  </a:extLst>
                </p14:cNvPr>
                <p14:cNvContentPartPr/>
                <p14:nvPr/>
              </p14:nvContentPartPr>
              <p14:xfrm>
                <a:off x="5160480" y="1833116"/>
                <a:ext cx="278640" cy="1825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E99AA33-BE28-40F1-9B7F-3348C8818AE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156160" y="1828796"/>
                  <a:ext cx="2872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81B6B8C-BED9-40ED-9FF0-8EE38A0C61A7}"/>
                    </a:ext>
                  </a:extLst>
                </p14:cNvPr>
                <p14:cNvContentPartPr/>
                <p14:nvPr/>
              </p14:nvContentPartPr>
              <p14:xfrm>
                <a:off x="5523000" y="1852556"/>
                <a:ext cx="190440" cy="184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81B6B8C-BED9-40ED-9FF0-8EE38A0C61A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518680" y="1848236"/>
                  <a:ext cx="1990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FEE704A-C250-4574-87FE-85E259542D7E}"/>
                    </a:ext>
                  </a:extLst>
                </p14:cNvPr>
                <p14:cNvContentPartPr/>
                <p14:nvPr/>
              </p14:nvContentPartPr>
              <p14:xfrm>
                <a:off x="5771040" y="1850756"/>
                <a:ext cx="365400" cy="1764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FEE704A-C250-4574-87FE-85E259542D7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766720" y="1846436"/>
                  <a:ext cx="3740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89B44FA1-B325-4E74-8463-83548151EE31}"/>
                    </a:ext>
                  </a:extLst>
                </p14:cNvPr>
                <p14:cNvContentPartPr/>
                <p14:nvPr/>
              </p14:nvContentPartPr>
              <p14:xfrm>
                <a:off x="6190440" y="1537916"/>
                <a:ext cx="260640" cy="5090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89B44FA1-B325-4E74-8463-83548151EE3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186120" y="1533596"/>
                  <a:ext cx="26928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62D7985-B8F5-4B20-8930-A9D701C62D47}"/>
                    </a:ext>
                  </a:extLst>
                </p14:cNvPr>
                <p14:cNvContentPartPr/>
                <p14:nvPr/>
              </p14:nvContentPartPr>
              <p14:xfrm>
                <a:off x="6405360" y="1875236"/>
                <a:ext cx="194760" cy="1735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62D7985-B8F5-4B20-8930-A9D701C62D4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401040" y="1870916"/>
                  <a:ext cx="2034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C87946E-6495-4915-B168-B5A6DF488E5F}"/>
                    </a:ext>
                  </a:extLst>
                </p14:cNvPr>
                <p14:cNvContentPartPr/>
                <p14:nvPr/>
              </p14:nvContentPartPr>
              <p14:xfrm>
                <a:off x="6664560" y="2065316"/>
                <a:ext cx="177480" cy="1904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C87946E-6495-4915-B168-B5A6DF488E5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660240" y="2060996"/>
                  <a:ext cx="1861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C00B6736-C586-4057-8D5E-D7DB9CAD7FAD}"/>
                    </a:ext>
                  </a:extLst>
                </p14:cNvPr>
                <p14:cNvContentPartPr/>
                <p14:nvPr/>
              </p14:nvContentPartPr>
              <p14:xfrm>
                <a:off x="7077480" y="1917716"/>
                <a:ext cx="256320" cy="1508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C00B6736-C586-4057-8D5E-D7DB9CAD7FA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073160" y="1913396"/>
                  <a:ext cx="2649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C59D51B-9AB4-47DD-B5C7-F765576B8C7E}"/>
                    </a:ext>
                  </a:extLst>
                </p14:cNvPr>
                <p14:cNvContentPartPr/>
                <p14:nvPr/>
              </p14:nvContentPartPr>
              <p14:xfrm>
                <a:off x="7368720" y="1920956"/>
                <a:ext cx="312840" cy="1512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C59D51B-9AB4-47DD-B5C7-F765576B8C7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364400" y="1916636"/>
                  <a:ext cx="3214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3D4CB6B-C86F-4C4B-B984-2B9C9A250633}"/>
                    </a:ext>
                  </a:extLst>
                </p14:cNvPr>
                <p14:cNvContentPartPr/>
                <p14:nvPr/>
              </p14:nvContentPartPr>
              <p14:xfrm>
                <a:off x="7614960" y="1610636"/>
                <a:ext cx="116280" cy="5194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3D4CB6B-C86F-4C4B-B984-2B9C9A25063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610640" y="1606316"/>
                  <a:ext cx="124920" cy="52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54743013-D529-4290-BE5A-15A9CD4DA5C5}"/>
              </a:ext>
            </a:extLst>
          </p:cNvPr>
          <p:cNvGrpSpPr/>
          <p:nvPr/>
        </p:nvGrpSpPr>
        <p:grpSpPr>
          <a:xfrm>
            <a:off x="8098080" y="1572116"/>
            <a:ext cx="3351240" cy="766800"/>
            <a:chOff x="8098080" y="1572116"/>
            <a:chExt cx="3351240" cy="76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A8744476-B5E6-4654-9A02-8A925A204396}"/>
                    </a:ext>
                  </a:extLst>
                </p14:cNvPr>
                <p14:cNvContentPartPr/>
                <p14:nvPr/>
              </p14:nvContentPartPr>
              <p14:xfrm>
                <a:off x="8098080" y="1878116"/>
                <a:ext cx="556920" cy="1710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A8744476-B5E6-4654-9A02-8A925A20439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093760" y="1873796"/>
                  <a:ext cx="5655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98312E4-3B16-4135-A2B1-E6106808160A}"/>
                    </a:ext>
                  </a:extLst>
                </p14:cNvPr>
                <p14:cNvContentPartPr/>
                <p14:nvPr/>
              </p14:nvContentPartPr>
              <p14:xfrm>
                <a:off x="8640240" y="1967036"/>
                <a:ext cx="81720" cy="3718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98312E4-3B16-4135-A2B1-E6106808160A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635920" y="1962716"/>
                  <a:ext cx="90360" cy="38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D744E52-7D23-4258-9A7C-DA0F14AFA70A}"/>
                    </a:ext>
                  </a:extLst>
                </p14:cNvPr>
                <p14:cNvContentPartPr/>
                <p14:nvPr/>
              </p14:nvContentPartPr>
              <p14:xfrm>
                <a:off x="8718360" y="1921676"/>
                <a:ext cx="357480" cy="1267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D744E52-7D23-4258-9A7C-DA0F14AFA70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714040" y="1917356"/>
                  <a:ext cx="3661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FA69E2E1-3F7F-430D-90DF-CE39BF26875D}"/>
                    </a:ext>
                  </a:extLst>
                </p14:cNvPr>
                <p14:cNvContentPartPr/>
                <p14:nvPr/>
              </p14:nvContentPartPr>
              <p14:xfrm>
                <a:off x="9177000" y="1976396"/>
                <a:ext cx="90000" cy="637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FA69E2E1-3F7F-430D-90DF-CE39BF26875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172680" y="1972076"/>
                  <a:ext cx="9864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81B82E2-7D1E-4D23-B08D-0D56D7A3D42A}"/>
                    </a:ext>
                  </a:extLst>
                </p14:cNvPr>
                <p14:cNvContentPartPr/>
                <p14:nvPr/>
              </p14:nvContentPartPr>
              <p14:xfrm>
                <a:off x="9197160" y="1818356"/>
                <a:ext cx="360" cy="3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81B82E2-7D1E-4D23-B08D-0D56D7A3D42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192840" y="181403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F89E3E9D-3874-4471-8D19-DDF2F59A61C3}"/>
                    </a:ext>
                  </a:extLst>
                </p14:cNvPr>
                <p14:cNvContentPartPr/>
                <p14:nvPr/>
              </p14:nvContentPartPr>
              <p14:xfrm>
                <a:off x="9337920" y="1779836"/>
                <a:ext cx="301680" cy="2397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F89E3E9D-3874-4471-8D19-DDF2F59A61C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333600" y="1775516"/>
                  <a:ext cx="31032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3BE4431-2FA7-4960-844C-776BFA0C6487}"/>
                    </a:ext>
                  </a:extLst>
                </p14:cNvPr>
                <p14:cNvContentPartPr/>
                <p14:nvPr/>
              </p14:nvContentPartPr>
              <p14:xfrm>
                <a:off x="9677040" y="1854716"/>
                <a:ext cx="309240" cy="1627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3BE4431-2FA7-4960-844C-776BFA0C648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672720" y="1850396"/>
                  <a:ext cx="3178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08A640D-8E66-4B61-900C-EDAFA3D476A9}"/>
                    </a:ext>
                  </a:extLst>
                </p14:cNvPr>
                <p14:cNvContentPartPr/>
                <p14:nvPr/>
              </p14:nvContentPartPr>
              <p14:xfrm>
                <a:off x="10074120" y="1572116"/>
                <a:ext cx="240840" cy="4597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08A640D-8E66-4B61-900C-EDAFA3D476A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069800" y="1567796"/>
                  <a:ext cx="24948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0B610D4-FF22-41A7-B35D-B527689CE6AB}"/>
                    </a:ext>
                  </a:extLst>
                </p14:cNvPr>
                <p14:cNvContentPartPr/>
                <p14:nvPr/>
              </p14:nvContentPartPr>
              <p14:xfrm>
                <a:off x="10243680" y="1877396"/>
                <a:ext cx="176760" cy="1501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0B610D4-FF22-41A7-B35D-B527689CE6A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239360" y="1873076"/>
                  <a:ext cx="1854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F75FCE59-284F-4BF2-8A63-9FFE28AEF17A}"/>
                    </a:ext>
                  </a:extLst>
                </p14:cNvPr>
                <p14:cNvContentPartPr/>
                <p14:nvPr/>
              </p14:nvContentPartPr>
              <p14:xfrm>
                <a:off x="10497480" y="1894676"/>
                <a:ext cx="220680" cy="1368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F75FCE59-284F-4BF2-8A63-9FFE28AEF17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493160" y="1890356"/>
                  <a:ext cx="2293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FA0B8430-F457-477C-B1DA-523AA7E44761}"/>
                    </a:ext>
                  </a:extLst>
                </p14:cNvPr>
                <p14:cNvContentPartPr/>
                <p14:nvPr/>
              </p14:nvContentPartPr>
              <p14:xfrm>
                <a:off x="10884120" y="1586156"/>
                <a:ext cx="81000" cy="4298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FA0B8430-F457-477C-B1DA-523AA7E4476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879800" y="1581836"/>
                  <a:ext cx="8964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6DDD1882-C2B1-4B32-8632-7771E8F4FA52}"/>
                    </a:ext>
                  </a:extLst>
                </p14:cNvPr>
                <p14:cNvContentPartPr/>
                <p14:nvPr/>
              </p14:nvContentPartPr>
              <p14:xfrm>
                <a:off x="10719600" y="1712156"/>
                <a:ext cx="250560" cy="234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6DDD1882-C2B1-4B32-8632-7771E8F4FA5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715280" y="1707836"/>
                  <a:ext cx="2592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6BC7EBA0-997C-48B7-AC9D-E664C4A1DD0E}"/>
                    </a:ext>
                  </a:extLst>
                </p14:cNvPr>
                <p14:cNvContentPartPr/>
                <p14:nvPr/>
              </p14:nvContentPartPr>
              <p14:xfrm>
                <a:off x="10988160" y="1818716"/>
                <a:ext cx="207000" cy="2001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6BC7EBA0-997C-48B7-AC9D-E664C4A1DD0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983840" y="1814396"/>
                  <a:ext cx="2156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D06BB01-501D-4AAF-81CB-BFFED401D3AB}"/>
                    </a:ext>
                  </a:extLst>
                </p14:cNvPr>
                <p14:cNvContentPartPr/>
                <p14:nvPr/>
              </p14:nvContentPartPr>
              <p14:xfrm>
                <a:off x="11322240" y="2022476"/>
                <a:ext cx="127080" cy="133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D06BB01-501D-4AAF-81CB-BFFED401D3A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317920" y="2018156"/>
                  <a:ext cx="135720" cy="14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85EA358A-815A-4141-BA76-48FC215528C7}"/>
              </a:ext>
            </a:extLst>
          </p:cNvPr>
          <p:cNvGrpSpPr/>
          <p:nvPr/>
        </p:nvGrpSpPr>
        <p:grpSpPr>
          <a:xfrm>
            <a:off x="6381240" y="2499116"/>
            <a:ext cx="1814760" cy="465120"/>
            <a:chOff x="6381240" y="2499116"/>
            <a:chExt cx="1814760" cy="46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FE919A9-7225-475C-ACD9-D5D02BEDCCF5}"/>
                    </a:ext>
                  </a:extLst>
                </p14:cNvPr>
                <p14:cNvContentPartPr/>
                <p14:nvPr/>
              </p14:nvContentPartPr>
              <p14:xfrm>
                <a:off x="6381240" y="2749316"/>
                <a:ext cx="230400" cy="1670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FE919A9-7225-475C-ACD9-D5D02BEDCCF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376920" y="2744996"/>
                  <a:ext cx="2390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3B777E2-0C93-4E84-BEA6-E8BA692E3454}"/>
                    </a:ext>
                  </a:extLst>
                </p14:cNvPr>
                <p14:cNvContentPartPr/>
                <p14:nvPr/>
              </p14:nvContentPartPr>
              <p14:xfrm>
                <a:off x="6649080" y="2499116"/>
                <a:ext cx="493200" cy="4161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3B777E2-0C93-4E84-BEA6-E8BA692E345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644760" y="2494796"/>
                  <a:ext cx="50184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2A1FAF3-D022-4705-8022-E21E2E65A8A3}"/>
                    </a:ext>
                  </a:extLst>
                </p14:cNvPr>
                <p14:cNvContentPartPr/>
                <p14:nvPr/>
              </p14:nvContentPartPr>
              <p14:xfrm>
                <a:off x="7250280" y="2725196"/>
                <a:ext cx="244080" cy="194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2A1FAF3-D022-4705-8022-E21E2E65A8A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245960" y="2720876"/>
                  <a:ext cx="2527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E15A520-C620-4967-8BC3-21B7F1A4A36A}"/>
                    </a:ext>
                  </a:extLst>
                </p14:cNvPr>
                <p14:cNvContentPartPr/>
                <p14:nvPr/>
              </p14:nvContentPartPr>
              <p14:xfrm>
                <a:off x="7619640" y="2716556"/>
                <a:ext cx="267840" cy="2084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E15A520-C620-4967-8BC3-21B7F1A4A36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615320" y="2712236"/>
                  <a:ext cx="2764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BB1DFBD-8FAB-4EFE-8F4A-1D49A6D4EEF3}"/>
                    </a:ext>
                  </a:extLst>
                </p14:cNvPr>
                <p14:cNvContentPartPr/>
                <p14:nvPr/>
              </p14:nvContentPartPr>
              <p14:xfrm>
                <a:off x="8003400" y="2737076"/>
                <a:ext cx="192600" cy="2271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BB1DFBD-8FAB-4EFE-8F4A-1D49A6D4EEF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999080" y="2732756"/>
                  <a:ext cx="201240" cy="235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F83B933E-3AB0-4524-BA1E-3205D9238DC3}"/>
                  </a:ext>
                </a:extLst>
              </p14:cNvPr>
              <p14:cNvContentPartPr/>
              <p14:nvPr/>
            </p14:nvContentPartPr>
            <p14:xfrm>
              <a:off x="3061680" y="2797556"/>
              <a:ext cx="255600" cy="17136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F83B933E-3AB0-4524-BA1E-3205D9238DC3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3057360" y="2793236"/>
                <a:ext cx="26424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E79D208A-DBB8-45B3-BBBC-0BFD5E6E6618}"/>
                  </a:ext>
                </a:extLst>
              </p14:cNvPr>
              <p14:cNvContentPartPr/>
              <p14:nvPr/>
            </p14:nvContentPartPr>
            <p14:xfrm>
              <a:off x="3435720" y="2811596"/>
              <a:ext cx="154080" cy="18288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E79D208A-DBB8-45B3-BBBC-0BFD5E6E6618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3431400" y="2807276"/>
                <a:ext cx="16272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55" name="Input penna 154">
                <a:extLst>
                  <a:ext uri="{FF2B5EF4-FFF2-40B4-BE49-F238E27FC236}">
                    <a16:creationId xmlns:a16="http://schemas.microsoft.com/office/drawing/2014/main" id="{C883B047-3106-48FD-818B-75768B2FD5C1}"/>
                  </a:ext>
                </a:extLst>
              </p14:cNvPr>
              <p14:cNvContentPartPr/>
              <p14:nvPr/>
            </p14:nvContentPartPr>
            <p14:xfrm>
              <a:off x="3726600" y="2494076"/>
              <a:ext cx="537480" cy="463320"/>
            </p14:xfrm>
          </p:contentPart>
        </mc:Choice>
        <mc:Fallback xmlns="">
          <p:pic>
            <p:nvPicPr>
              <p:cNvPr id="155" name="Input penna 154">
                <a:extLst>
                  <a:ext uri="{FF2B5EF4-FFF2-40B4-BE49-F238E27FC236}">
                    <a16:creationId xmlns:a16="http://schemas.microsoft.com/office/drawing/2014/main" id="{C883B047-3106-48FD-818B-75768B2FD5C1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3722280" y="2489756"/>
                <a:ext cx="546120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56" name="Input penna 155">
                <a:extLst>
                  <a:ext uri="{FF2B5EF4-FFF2-40B4-BE49-F238E27FC236}">
                    <a16:creationId xmlns:a16="http://schemas.microsoft.com/office/drawing/2014/main" id="{C028C776-CC7A-479F-B051-E2D6A4338BC7}"/>
                  </a:ext>
                </a:extLst>
              </p14:cNvPr>
              <p14:cNvContentPartPr/>
              <p14:nvPr/>
            </p14:nvContentPartPr>
            <p14:xfrm>
              <a:off x="4437600" y="2502716"/>
              <a:ext cx="39240" cy="144360"/>
            </p14:xfrm>
          </p:contentPart>
        </mc:Choice>
        <mc:Fallback xmlns="">
          <p:pic>
            <p:nvPicPr>
              <p:cNvPr id="156" name="Input penna 155">
                <a:extLst>
                  <a:ext uri="{FF2B5EF4-FFF2-40B4-BE49-F238E27FC236}">
                    <a16:creationId xmlns:a16="http://schemas.microsoft.com/office/drawing/2014/main" id="{C028C776-CC7A-479F-B051-E2D6A4338BC7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4433280" y="2498396"/>
                <a:ext cx="47880" cy="15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7924B757-B3A2-4EA5-A431-07053A0B5F0F}"/>
                  </a:ext>
                </a:extLst>
              </p14:cNvPr>
              <p14:cNvContentPartPr/>
              <p14:nvPr/>
            </p14:nvContentPartPr>
            <p14:xfrm>
              <a:off x="4685280" y="2811596"/>
              <a:ext cx="74520" cy="9432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7924B757-B3A2-4EA5-A431-07053A0B5F0F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4680960" y="2807276"/>
                <a:ext cx="83160" cy="10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CB83A87F-B832-4B54-9754-2C49ABBCCBC0}"/>
                  </a:ext>
                </a:extLst>
              </p14:cNvPr>
              <p14:cNvContentPartPr/>
              <p14:nvPr/>
            </p14:nvContentPartPr>
            <p14:xfrm>
              <a:off x="4691400" y="2670116"/>
              <a:ext cx="30960" cy="1584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CB83A87F-B832-4B54-9754-2C49ABBCCBC0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4687080" y="2665796"/>
                <a:ext cx="396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9C3048C3-86A8-4B6F-A584-69F5C9A43391}"/>
                  </a:ext>
                </a:extLst>
              </p14:cNvPr>
              <p14:cNvContentPartPr/>
              <p14:nvPr/>
            </p14:nvContentPartPr>
            <p14:xfrm>
              <a:off x="4917120" y="2783876"/>
              <a:ext cx="207360" cy="12816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9C3048C3-86A8-4B6F-A584-69F5C9A43391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4912800" y="2779556"/>
                <a:ext cx="216000" cy="13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624A80D9-0216-49BB-B186-FC9B47323BE1}"/>
                  </a:ext>
                </a:extLst>
              </p14:cNvPr>
              <p14:cNvContentPartPr/>
              <p14:nvPr/>
            </p14:nvContentPartPr>
            <p14:xfrm>
              <a:off x="5355240" y="2432156"/>
              <a:ext cx="142920" cy="44928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624A80D9-0216-49BB-B186-FC9B47323BE1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350920" y="2427836"/>
                <a:ext cx="151560" cy="45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D6A48C1D-F49B-4B04-88DE-3CB75F60E1B4}"/>
                  </a:ext>
                </a:extLst>
              </p14:cNvPr>
              <p14:cNvContentPartPr/>
              <p14:nvPr/>
            </p14:nvContentPartPr>
            <p14:xfrm>
              <a:off x="5264520" y="2602436"/>
              <a:ext cx="171360" cy="3060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D6A48C1D-F49B-4B04-88DE-3CB75F60E1B4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5260200" y="2598116"/>
                <a:ext cx="18000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214F1284-71FB-45DD-B855-C601A8E63011}"/>
                  </a:ext>
                </a:extLst>
              </p14:cNvPr>
              <p14:cNvContentPartPr/>
              <p14:nvPr/>
            </p14:nvContentPartPr>
            <p14:xfrm>
              <a:off x="5579880" y="2714396"/>
              <a:ext cx="183960" cy="20520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214F1284-71FB-45DD-B855-C601A8E63011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5575560" y="2710076"/>
                <a:ext cx="19260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C3F0E20C-F330-409E-8D00-612EA0EC4FC1}"/>
                  </a:ext>
                </a:extLst>
              </p14:cNvPr>
              <p14:cNvContentPartPr/>
              <p14:nvPr/>
            </p14:nvContentPartPr>
            <p14:xfrm>
              <a:off x="5913960" y="2752556"/>
              <a:ext cx="229320" cy="16344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C3F0E20C-F330-409E-8D00-612EA0EC4FC1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909640" y="2748236"/>
                <a:ext cx="23796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221608DD-525B-4DFE-B393-A4196F050DB1}"/>
                  </a:ext>
                </a:extLst>
              </p14:cNvPr>
              <p14:cNvContentPartPr/>
              <p14:nvPr/>
            </p14:nvContentPartPr>
            <p14:xfrm>
              <a:off x="237840" y="3173756"/>
              <a:ext cx="195480" cy="63360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221608DD-525B-4DFE-B393-A4196F050DB1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233520" y="3169436"/>
                <a:ext cx="204120" cy="64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DFFD0487-50F6-47EC-ADBB-A123EDDCBFFA}"/>
                  </a:ext>
                </a:extLst>
              </p14:cNvPr>
              <p14:cNvContentPartPr/>
              <p14:nvPr/>
            </p14:nvContentPartPr>
            <p14:xfrm>
              <a:off x="143880" y="3421076"/>
              <a:ext cx="193680" cy="612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DFFD0487-50F6-47EC-ADBB-A123EDDCBFFA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139560" y="3416756"/>
                <a:ext cx="20232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90" name="Input penna 189">
                <a:extLst>
                  <a:ext uri="{FF2B5EF4-FFF2-40B4-BE49-F238E27FC236}">
                    <a16:creationId xmlns:a16="http://schemas.microsoft.com/office/drawing/2014/main" id="{8B65F5A8-0994-4DD5-AD6D-B24E6E6FAFF8}"/>
                  </a:ext>
                </a:extLst>
              </p14:cNvPr>
              <p14:cNvContentPartPr/>
              <p14:nvPr/>
            </p14:nvContentPartPr>
            <p14:xfrm>
              <a:off x="492360" y="3572636"/>
              <a:ext cx="237600" cy="246240"/>
            </p14:xfrm>
          </p:contentPart>
        </mc:Choice>
        <mc:Fallback xmlns="">
          <p:pic>
            <p:nvPicPr>
              <p:cNvPr id="190" name="Input penna 189">
                <a:extLst>
                  <a:ext uri="{FF2B5EF4-FFF2-40B4-BE49-F238E27FC236}">
                    <a16:creationId xmlns:a16="http://schemas.microsoft.com/office/drawing/2014/main" id="{8B65F5A8-0994-4DD5-AD6D-B24E6E6FAFF8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488040" y="3568316"/>
                <a:ext cx="246240" cy="25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91" name="Input penna 190">
                <a:extLst>
                  <a:ext uri="{FF2B5EF4-FFF2-40B4-BE49-F238E27FC236}">
                    <a16:creationId xmlns:a16="http://schemas.microsoft.com/office/drawing/2014/main" id="{C22D124C-30C6-43F7-B1A7-E2FCEF11E2D4}"/>
                  </a:ext>
                </a:extLst>
              </p14:cNvPr>
              <p14:cNvContentPartPr/>
              <p14:nvPr/>
            </p14:nvContentPartPr>
            <p14:xfrm>
              <a:off x="1146120" y="3644996"/>
              <a:ext cx="105480" cy="118800"/>
            </p14:xfrm>
          </p:contentPart>
        </mc:Choice>
        <mc:Fallback xmlns="">
          <p:pic>
            <p:nvPicPr>
              <p:cNvPr id="191" name="Input penna 190">
                <a:extLst>
                  <a:ext uri="{FF2B5EF4-FFF2-40B4-BE49-F238E27FC236}">
                    <a16:creationId xmlns:a16="http://schemas.microsoft.com/office/drawing/2014/main" id="{C22D124C-30C6-43F7-B1A7-E2FCEF11E2D4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1141800" y="3640676"/>
                <a:ext cx="11412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8">
            <p14:nvContentPartPr>
              <p14:cNvPr id="192" name="Input penna 191">
                <a:extLst>
                  <a:ext uri="{FF2B5EF4-FFF2-40B4-BE49-F238E27FC236}">
                    <a16:creationId xmlns:a16="http://schemas.microsoft.com/office/drawing/2014/main" id="{A91FA26C-C8DF-4AC5-9137-C3D1280383A7}"/>
                  </a:ext>
                </a:extLst>
              </p14:cNvPr>
              <p14:cNvContentPartPr/>
              <p14:nvPr/>
            </p14:nvContentPartPr>
            <p14:xfrm>
              <a:off x="1174920" y="3532316"/>
              <a:ext cx="30960" cy="8640"/>
            </p14:xfrm>
          </p:contentPart>
        </mc:Choice>
        <mc:Fallback xmlns="">
          <p:pic>
            <p:nvPicPr>
              <p:cNvPr id="192" name="Input penna 191">
                <a:extLst>
                  <a:ext uri="{FF2B5EF4-FFF2-40B4-BE49-F238E27FC236}">
                    <a16:creationId xmlns:a16="http://schemas.microsoft.com/office/drawing/2014/main" id="{A91FA26C-C8DF-4AC5-9137-C3D1280383A7}"/>
                  </a:ext>
                </a:extLst>
              </p:cNvPr>
              <p:cNvPicPr/>
              <p:nvPr/>
            </p:nvPicPr>
            <p:blipFill>
              <a:blip r:embed="rId289"/>
              <a:stretch>
                <a:fillRect/>
              </a:stretch>
            </p:blipFill>
            <p:spPr>
              <a:xfrm>
                <a:off x="1170600" y="3527996"/>
                <a:ext cx="3960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93" name="Input penna 192">
                <a:extLst>
                  <a:ext uri="{FF2B5EF4-FFF2-40B4-BE49-F238E27FC236}">
                    <a16:creationId xmlns:a16="http://schemas.microsoft.com/office/drawing/2014/main" id="{EECF1F35-0FB6-4F7C-8C6C-FD5202EBF66F}"/>
                  </a:ext>
                </a:extLst>
              </p14:cNvPr>
              <p14:cNvContentPartPr/>
              <p14:nvPr/>
            </p14:nvContentPartPr>
            <p14:xfrm>
              <a:off x="1384440" y="3598916"/>
              <a:ext cx="263160" cy="156600"/>
            </p14:xfrm>
          </p:contentPart>
        </mc:Choice>
        <mc:Fallback xmlns="">
          <p:pic>
            <p:nvPicPr>
              <p:cNvPr id="193" name="Input penna 192">
                <a:extLst>
                  <a:ext uri="{FF2B5EF4-FFF2-40B4-BE49-F238E27FC236}">
                    <a16:creationId xmlns:a16="http://schemas.microsoft.com/office/drawing/2014/main" id="{EECF1F35-0FB6-4F7C-8C6C-FD5202EBF66F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1380120" y="3594596"/>
                <a:ext cx="27180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94" name="Input penna 193">
                <a:extLst>
                  <a:ext uri="{FF2B5EF4-FFF2-40B4-BE49-F238E27FC236}">
                    <a16:creationId xmlns:a16="http://schemas.microsoft.com/office/drawing/2014/main" id="{3955EDB0-987F-4C65-B7B8-873AAF8F22FF}"/>
                  </a:ext>
                </a:extLst>
              </p14:cNvPr>
              <p14:cNvContentPartPr/>
              <p14:nvPr/>
            </p14:nvContentPartPr>
            <p14:xfrm>
              <a:off x="2256720" y="3264116"/>
              <a:ext cx="83520" cy="473040"/>
            </p14:xfrm>
          </p:contentPart>
        </mc:Choice>
        <mc:Fallback xmlns="">
          <p:pic>
            <p:nvPicPr>
              <p:cNvPr id="194" name="Input penna 193">
                <a:extLst>
                  <a:ext uri="{FF2B5EF4-FFF2-40B4-BE49-F238E27FC236}">
                    <a16:creationId xmlns:a16="http://schemas.microsoft.com/office/drawing/2014/main" id="{3955EDB0-987F-4C65-B7B8-873AAF8F22FF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2252400" y="3259796"/>
                <a:ext cx="92160" cy="48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153CA81A-7694-4517-A9CD-42DA1F3F3CAA}"/>
                  </a:ext>
                </a:extLst>
              </p14:cNvPr>
              <p14:cNvContentPartPr/>
              <p14:nvPr/>
            </p14:nvContentPartPr>
            <p14:xfrm>
              <a:off x="2336640" y="3283556"/>
              <a:ext cx="90000" cy="43560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153CA81A-7694-4517-A9CD-42DA1F3F3CAA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2332320" y="3279236"/>
                <a:ext cx="98640" cy="44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6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538D210E-4D96-469B-ADCD-A28540BC2ABC}"/>
                  </a:ext>
                </a:extLst>
              </p14:cNvPr>
              <p14:cNvContentPartPr/>
              <p14:nvPr/>
            </p14:nvContentPartPr>
            <p14:xfrm>
              <a:off x="2170680" y="3181676"/>
              <a:ext cx="580680" cy="53280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538D210E-4D96-469B-ADCD-A28540BC2ABC}"/>
                  </a:ext>
                </a:extLst>
              </p:cNvPr>
              <p:cNvPicPr/>
              <p:nvPr/>
            </p:nvPicPr>
            <p:blipFill>
              <a:blip r:embed="rId297"/>
              <a:stretch>
                <a:fillRect/>
              </a:stretch>
            </p:blipFill>
            <p:spPr>
              <a:xfrm>
                <a:off x="2166360" y="3177356"/>
                <a:ext cx="589320" cy="54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97" name="Input penna 196">
                <a:extLst>
                  <a:ext uri="{FF2B5EF4-FFF2-40B4-BE49-F238E27FC236}">
                    <a16:creationId xmlns:a16="http://schemas.microsoft.com/office/drawing/2014/main" id="{D04F0230-AD10-4BFC-B415-CFCCCA9B7881}"/>
                  </a:ext>
                </a:extLst>
              </p14:cNvPr>
              <p14:cNvContentPartPr/>
              <p14:nvPr/>
            </p14:nvContentPartPr>
            <p14:xfrm>
              <a:off x="2744880" y="3088796"/>
              <a:ext cx="101160" cy="152280"/>
            </p14:xfrm>
          </p:contentPart>
        </mc:Choice>
        <mc:Fallback xmlns="">
          <p:pic>
            <p:nvPicPr>
              <p:cNvPr id="197" name="Input penna 196">
                <a:extLst>
                  <a:ext uri="{FF2B5EF4-FFF2-40B4-BE49-F238E27FC236}">
                    <a16:creationId xmlns:a16="http://schemas.microsoft.com/office/drawing/2014/main" id="{D04F0230-AD10-4BFC-B415-CFCCCA9B7881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2740560" y="3084476"/>
                <a:ext cx="10980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BCEFF655-A199-4138-97F3-0EBCF2EEEB7D}"/>
                  </a:ext>
                </a:extLst>
              </p14:cNvPr>
              <p14:cNvContentPartPr/>
              <p14:nvPr/>
            </p14:nvContentPartPr>
            <p14:xfrm>
              <a:off x="2884920" y="3289676"/>
              <a:ext cx="24120" cy="864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BCEFF655-A199-4138-97F3-0EBCF2EEEB7D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2880600" y="3285356"/>
                <a:ext cx="3276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2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63CA3AAF-9348-404B-B38D-FC22C91639D5}"/>
                  </a:ext>
                </a:extLst>
              </p14:cNvPr>
              <p14:cNvContentPartPr/>
              <p14:nvPr/>
            </p14:nvContentPartPr>
            <p14:xfrm>
              <a:off x="2805720" y="3244316"/>
              <a:ext cx="108360" cy="4464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63CA3AAF-9348-404B-B38D-FC22C91639D5}"/>
                  </a:ext>
                </a:extLst>
              </p:cNvPr>
              <p:cNvPicPr/>
              <p:nvPr/>
            </p:nvPicPr>
            <p:blipFill>
              <a:blip r:embed="rId303"/>
              <a:stretch>
                <a:fillRect/>
              </a:stretch>
            </p:blipFill>
            <p:spPr>
              <a:xfrm>
                <a:off x="2801400" y="3239996"/>
                <a:ext cx="117000" cy="53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D1B69C0F-A787-4CE5-9887-FCD11FC62A03}"/>
              </a:ext>
            </a:extLst>
          </p:cNvPr>
          <p:cNvGrpSpPr/>
          <p:nvPr/>
        </p:nvGrpSpPr>
        <p:grpSpPr>
          <a:xfrm>
            <a:off x="3620400" y="3156476"/>
            <a:ext cx="1212480" cy="473760"/>
            <a:chOff x="3620400" y="3156476"/>
            <a:chExt cx="1212480" cy="47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9E08258-5159-4486-95F6-0F75A1F5CADF}"/>
                    </a:ext>
                  </a:extLst>
                </p14:cNvPr>
                <p14:cNvContentPartPr/>
                <p14:nvPr/>
              </p14:nvContentPartPr>
              <p14:xfrm>
                <a:off x="3620400" y="3350156"/>
                <a:ext cx="305640" cy="2696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9E08258-5159-4486-95F6-0F75A1F5CAD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616080" y="3345836"/>
                  <a:ext cx="3142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A2E24AFC-E86F-47F6-BFC4-67EF23494554}"/>
                    </a:ext>
                  </a:extLst>
                </p14:cNvPr>
                <p14:cNvContentPartPr/>
                <p14:nvPr/>
              </p14:nvContentPartPr>
              <p14:xfrm>
                <a:off x="3861960" y="3156476"/>
                <a:ext cx="566640" cy="4716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A2E24AFC-E86F-47F6-BFC4-67EF2349455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857640" y="3152156"/>
                  <a:ext cx="57528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A1367BBC-9D95-4778-803C-34393994053A}"/>
                    </a:ext>
                  </a:extLst>
                </p14:cNvPr>
                <p14:cNvContentPartPr/>
                <p14:nvPr/>
              </p14:nvContentPartPr>
              <p14:xfrm>
                <a:off x="4547400" y="3412796"/>
                <a:ext cx="285480" cy="2174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A1367BBC-9D95-4778-803C-34393994053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543080" y="3408476"/>
                  <a:ext cx="294120" cy="22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E72B2729-5185-4256-8BA1-DC0B6FE609B5}"/>
              </a:ext>
            </a:extLst>
          </p:cNvPr>
          <p:cNvGrpSpPr/>
          <p:nvPr/>
        </p:nvGrpSpPr>
        <p:grpSpPr>
          <a:xfrm>
            <a:off x="5297280" y="3289676"/>
            <a:ext cx="3177360" cy="708480"/>
            <a:chOff x="5297280" y="3289676"/>
            <a:chExt cx="3177360" cy="70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E54814A3-EC8F-4284-871E-0137D784E1E4}"/>
                    </a:ext>
                  </a:extLst>
                </p14:cNvPr>
                <p14:cNvContentPartPr/>
                <p14:nvPr/>
              </p14:nvContentPartPr>
              <p14:xfrm>
                <a:off x="5297280" y="3387956"/>
                <a:ext cx="325440" cy="2307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E54814A3-EC8F-4284-871E-0137D784E1E4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292960" y="3383636"/>
                  <a:ext cx="3340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C42A68C-E15A-4E93-A3E4-0ACE528A44E6}"/>
                    </a:ext>
                  </a:extLst>
                </p14:cNvPr>
                <p14:cNvContentPartPr/>
                <p14:nvPr/>
              </p14:nvContentPartPr>
              <p14:xfrm>
                <a:off x="5769600" y="3340076"/>
                <a:ext cx="35280" cy="6580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C42A68C-E15A-4E93-A3E4-0ACE528A44E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765280" y="3335756"/>
                  <a:ext cx="43920" cy="66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D0B5268-47CA-4659-95B2-FA9EE8E78D98}"/>
                    </a:ext>
                  </a:extLst>
                </p14:cNvPr>
                <p14:cNvContentPartPr/>
                <p14:nvPr/>
              </p14:nvContentPartPr>
              <p14:xfrm>
                <a:off x="5714160" y="3398396"/>
                <a:ext cx="346680" cy="182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D0B5268-47CA-4659-95B2-FA9EE8E78D9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709840" y="3394076"/>
                  <a:ext cx="3553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64F2EE1A-C20E-4675-9F31-5703A204F8B0}"/>
                    </a:ext>
                  </a:extLst>
                </p14:cNvPr>
                <p14:cNvContentPartPr/>
                <p14:nvPr/>
              </p14:nvContentPartPr>
              <p14:xfrm>
                <a:off x="6117360" y="3364916"/>
                <a:ext cx="941760" cy="2325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64F2EE1A-C20E-4675-9F31-5703A204F8B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113040" y="3360596"/>
                  <a:ext cx="9504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E4D3CC28-B76E-4D01-8825-7E847BBD663E}"/>
                    </a:ext>
                  </a:extLst>
                </p14:cNvPr>
                <p14:cNvContentPartPr/>
                <p14:nvPr/>
              </p14:nvContentPartPr>
              <p14:xfrm>
                <a:off x="7192680" y="3332876"/>
                <a:ext cx="303840" cy="2952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E4D3CC28-B76E-4D01-8825-7E847BBD663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188360" y="3328556"/>
                  <a:ext cx="3124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77D7613-49AD-47AE-84A5-D67B8F7F7FCB}"/>
                    </a:ext>
                  </a:extLst>
                </p14:cNvPr>
                <p14:cNvContentPartPr/>
                <p14:nvPr/>
              </p14:nvContentPartPr>
              <p14:xfrm>
                <a:off x="7271880" y="3465716"/>
                <a:ext cx="151560" cy="201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77D7613-49AD-47AE-84A5-D67B8F7F7FC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267560" y="3461396"/>
                  <a:ext cx="160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69F7E1F1-3C53-466B-AB0E-957281118150}"/>
                    </a:ext>
                  </a:extLst>
                </p14:cNvPr>
                <p14:cNvContentPartPr/>
                <p14:nvPr/>
              </p14:nvContentPartPr>
              <p14:xfrm>
                <a:off x="7548360" y="3360236"/>
                <a:ext cx="48960" cy="2264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69F7E1F1-3C53-466B-AB0E-95728111815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544040" y="3355916"/>
                  <a:ext cx="576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B66470D9-4FB8-4645-AA21-4E951BCAAD78}"/>
                    </a:ext>
                  </a:extLst>
                </p14:cNvPr>
                <p14:cNvContentPartPr/>
                <p14:nvPr/>
              </p14:nvContentPartPr>
              <p14:xfrm>
                <a:off x="7760400" y="3402716"/>
                <a:ext cx="303480" cy="2178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B66470D9-4FB8-4645-AA21-4E951BCAAD7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756080" y="3398396"/>
                  <a:ext cx="3121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768C6600-EE01-465B-A365-AEB3ACC4081E}"/>
                    </a:ext>
                  </a:extLst>
                </p14:cNvPr>
                <p14:cNvContentPartPr/>
                <p14:nvPr/>
              </p14:nvContentPartPr>
              <p14:xfrm>
                <a:off x="8102760" y="3433676"/>
                <a:ext cx="215640" cy="2037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768C6600-EE01-465B-A365-AEB3ACC4081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098440" y="3429356"/>
                  <a:ext cx="2242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97202F5-267B-4CF6-9087-83134E794D5F}"/>
                    </a:ext>
                  </a:extLst>
                </p14:cNvPr>
                <p14:cNvContentPartPr/>
                <p14:nvPr/>
              </p14:nvContentPartPr>
              <p14:xfrm>
                <a:off x="8418120" y="3533756"/>
                <a:ext cx="56520" cy="669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97202F5-267B-4CF6-9087-83134E794D5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413800" y="3529436"/>
                  <a:ext cx="6516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BD91766-6316-4F27-A18C-CF61B30E0A72}"/>
                    </a:ext>
                  </a:extLst>
                </p14:cNvPr>
                <p14:cNvContentPartPr/>
                <p14:nvPr/>
              </p14:nvContentPartPr>
              <p14:xfrm>
                <a:off x="8443680" y="3289676"/>
                <a:ext cx="22680" cy="100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BD91766-6316-4F27-A18C-CF61B30E0A72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439360" y="3285356"/>
                  <a:ext cx="31320" cy="1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CB4E9A0A-4B8B-4C56-A264-24604A52429D}"/>
              </a:ext>
            </a:extLst>
          </p:cNvPr>
          <p:cNvGrpSpPr/>
          <p:nvPr/>
        </p:nvGrpSpPr>
        <p:grpSpPr>
          <a:xfrm>
            <a:off x="8810160" y="2385356"/>
            <a:ext cx="2962440" cy="1388880"/>
            <a:chOff x="8810160" y="2385356"/>
            <a:chExt cx="2962440" cy="138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F5DF10E-96F0-4385-B45F-0ADE6A5438FC}"/>
                    </a:ext>
                  </a:extLst>
                </p14:cNvPr>
                <p14:cNvContentPartPr/>
                <p14:nvPr/>
              </p14:nvContentPartPr>
              <p14:xfrm>
                <a:off x="8810160" y="2734916"/>
                <a:ext cx="301320" cy="2156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F5DF10E-96F0-4385-B45F-0ADE6A5438F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805840" y="2730596"/>
                  <a:ext cx="3099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C79601B-6F65-43A3-BFFF-E0138BE87703}"/>
                    </a:ext>
                  </a:extLst>
                </p14:cNvPr>
                <p14:cNvContentPartPr/>
                <p14:nvPr/>
              </p14:nvContentPartPr>
              <p14:xfrm>
                <a:off x="9130200" y="2385356"/>
                <a:ext cx="28800" cy="586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C79601B-6F65-43A3-BFFF-E0138BE87703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125880" y="2381036"/>
                  <a:ext cx="37440" cy="59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2C53B70E-0B90-4519-B38A-F0AEB4DE483B}"/>
                    </a:ext>
                  </a:extLst>
                </p14:cNvPr>
                <p14:cNvContentPartPr/>
                <p14:nvPr/>
              </p14:nvContentPartPr>
              <p14:xfrm>
                <a:off x="9240000" y="2701796"/>
                <a:ext cx="59400" cy="2077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2C53B70E-0B90-4519-B38A-F0AEB4DE483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235680" y="2697476"/>
                  <a:ext cx="680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11F2E3E-8543-4367-BCE4-2FEBA9365A76}"/>
                    </a:ext>
                  </a:extLst>
                </p14:cNvPr>
                <p14:cNvContentPartPr/>
                <p14:nvPr/>
              </p14:nvContentPartPr>
              <p14:xfrm>
                <a:off x="9497040" y="2755436"/>
                <a:ext cx="514800" cy="2394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11F2E3E-8543-4367-BCE4-2FEBA9365A7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492720" y="2751116"/>
                  <a:ext cx="5234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CE0DADA0-E383-405E-99AC-9C8B32D7DC6B}"/>
                    </a:ext>
                  </a:extLst>
                </p14:cNvPr>
                <p14:cNvContentPartPr/>
                <p14:nvPr/>
              </p14:nvContentPartPr>
              <p14:xfrm>
                <a:off x="10236480" y="2500196"/>
                <a:ext cx="119160" cy="4986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CE0DADA0-E383-405E-99AC-9C8B32D7DC6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232160" y="2495876"/>
                  <a:ext cx="127800" cy="50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921598F-0C10-4734-A893-EDE426AEB22D}"/>
                    </a:ext>
                  </a:extLst>
                </p14:cNvPr>
                <p14:cNvContentPartPr/>
                <p14:nvPr/>
              </p14:nvContentPartPr>
              <p14:xfrm>
                <a:off x="10118400" y="2724116"/>
                <a:ext cx="196920" cy="158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921598F-0C10-4734-A893-EDE426AEB22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114080" y="2719796"/>
                  <a:ext cx="205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0EABD0E7-61AF-44DB-84A0-17C9F925F4B4}"/>
                    </a:ext>
                  </a:extLst>
                </p14:cNvPr>
                <p14:cNvContentPartPr/>
                <p14:nvPr/>
              </p14:nvContentPartPr>
              <p14:xfrm>
                <a:off x="10477320" y="2515316"/>
                <a:ext cx="134280" cy="4435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0EABD0E7-61AF-44DB-84A0-17C9F925F4B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473000" y="2510996"/>
                  <a:ext cx="14292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B4D467E-3BB9-48FD-9314-ADC2DB20FCA9}"/>
                    </a:ext>
                  </a:extLst>
                </p14:cNvPr>
                <p14:cNvContentPartPr/>
                <p14:nvPr/>
              </p14:nvContentPartPr>
              <p14:xfrm>
                <a:off x="10348440" y="2673356"/>
                <a:ext cx="253080" cy="252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B4D467E-3BB9-48FD-9314-ADC2DB20FCA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344120" y="2669036"/>
                  <a:ext cx="2617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24E3208-E9E0-444C-81B9-F0D5C367B53D}"/>
                    </a:ext>
                  </a:extLst>
                </p14:cNvPr>
                <p14:cNvContentPartPr/>
                <p14:nvPr/>
              </p14:nvContentPartPr>
              <p14:xfrm>
                <a:off x="10679640" y="2757236"/>
                <a:ext cx="268560" cy="2116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24E3208-E9E0-444C-81B9-F0D5C367B53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675320" y="2752916"/>
                  <a:ext cx="2772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F7C6B24E-E216-46FE-90DE-443617152753}"/>
                    </a:ext>
                  </a:extLst>
                </p14:cNvPr>
                <p14:cNvContentPartPr/>
                <p14:nvPr/>
              </p14:nvContentPartPr>
              <p14:xfrm>
                <a:off x="10995360" y="2741756"/>
                <a:ext cx="352440" cy="1717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F7C6B24E-E216-46FE-90DE-44361715275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991040" y="2737436"/>
                  <a:ext cx="3610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4DE97355-3DC9-4392-AB0A-305A512E74E6}"/>
                    </a:ext>
                  </a:extLst>
                </p14:cNvPr>
                <p14:cNvContentPartPr/>
                <p14:nvPr/>
              </p14:nvContentPartPr>
              <p14:xfrm>
                <a:off x="11371200" y="2742836"/>
                <a:ext cx="133920" cy="1832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4DE97355-3DC9-4392-AB0A-305A512E74E6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1366880" y="2738516"/>
                  <a:ext cx="1425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C1859618-B154-4F83-B8AF-5C55CCCF98EF}"/>
                    </a:ext>
                  </a:extLst>
                </p14:cNvPr>
                <p14:cNvContentPartPr/>
                <p14:nvPr/>
              </p14:nvContentPartPr>
              <p14:xfrm>
                <a:off x="11596200" y="2763716"/>
                <a:ext cx="176400" cy="1720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C1859618-B154-4F83-B8AF-5C55CCCF98EF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591880" y="2759396"/>
                  <a:ext cx="1850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B872A35-4F45-4682-B89B-7487BD2E2888}"/>
                    </a:ext>
                  </a:extLst>
                </p14:cNvPr>
                <p14:cNvContentPartPr/>
                <p14:nvPr/>
              </p14:nvContentPartPr>
              <p14:xfrm>
                <a:off x="11687640" y="3085196"/>
                <a:ext cx="76680" cy="15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B872A35-4F45-4682-B89B-7487BD2E288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683320" y="3080876"/>
                  <a:ext cx="85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267BC79-2A03-4A6E-BCF6-88F203480756}"/>
                    </a:ext>
                  </a:extLst>
                </p14:cNvPr>
                <p14:cNvContentPartPr/>
                <p14:nvPr/>
              </p14:nvContentPartPr>
              <p14:xfrm>
                <a:off x="11726880" y="3186716"/>
                <a:ext cx="30960" cy="61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267BC79-2A03-4A6E-BCF6-88F203480756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1722560" y="3182396"/>
                  <a:ext cx="39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B009565-8F40-4E95-AB00-240A0A14CFEB}"/>
                    </a:ext>
                  </a:extLst>
                </p14:cNvPr>
                <p14:cNvContentPartPr/>
                <p14:nvPr/>
              </p14:nvContentPartPr>
              <p14:xfrm>
                <a:off x="8814120" y="3202556"/>
                <a:ext cx="227520" cy="5716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B009565-8F40-4E95-AB00-240A0A14CFE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809800" y="3198236"/>
                  <a:ext cx="236160" cy="58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A514AAE6-F1EA-4D92-B35D-B2F187F937F4}"/>
                    </a:ext>
                  </a:extLst>
                </p14:cNvPr>
                <p14:cNvContentPartPr/>
                <p14:nvPr/>
              </p14:nvContentPartPr>
              <p14:xfrm>
                <a:off x="9094920" y="3444836"/>
                <a:ext cx="241200" cy="1702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A514AAE6-F1EA-4D92-B35D-B2F187F937F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090600" y="3440516"/>
                  <a:ext cx="2498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831B0FBC-43B7-4C50-A618-80C0CFD6889E}"/>
                    </a:ext>
                  </a:extLst>
                </p14:cNvPr>
                <p14:cNvContentPartPr/>
                <p14:nvPr/>
              </p14:nvContentPartPr>
              <p14:xfrm>
                <a:off x="9335400" y="3216236"/>
                <a:ext cx="231120" cy="4172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831B0FBC-43B7-4C50-A618-80C0CFD6889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331080" y="3211916"/>
                  <a:ext cx="239760" cy="42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6800825F-FACB-4F66-A3F5-7CD04E85F1CA}"/>
                    </a:ext>
                  </a:extLst>
                </p14:cNvPr>
                <p14:cNvContentPartPr/>
                <p14:nvPr/>
              </p14:nvContentPartPr>
              <p14:xfrm>
                <a:off x="9678120" y="3344756"/>
                <a:ext cx="42480" cy="2275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6800825F-FACB-4F66-A3F5-7CD04E85F1C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673800" y="3340436"/>
                  <a:ext cx="511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BCDE8802-0D44-4167-BDB1-0624307F7828}"/>
                    </a:ext>
                  </a:extLst>
                </p14:cNvPr>
                <p14:cNvContentPartPr/>
                <p14:nvPr/>
              </p14:nvContentPartPr>
              <p14:xfrm>
                <a:off x="9913920" y="3396596"/>
                <a:ext cx="421200" cy="2016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BCDE8802-0D44-4167-BDB1-0624307F782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909600" y="3392276"/>
                  <a:ext cx="4298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53BD5A1-B222-4AB0-80F1-213D196DAAE6}"/>
                    </a:ext>
                  </a:extLst>
                </p14:cNvPr>
                <p14:cNvContentPartPr/>
                <p14:nvPr/>
              </p14:nvContentPartPr>
              <p14:xfrm>
                <a:off x="10488480" y="3413876"/>
                <a:ext cx="328680" cy="1605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53BD5A1-B222-4AB0-80F1-213D196DAAE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484160" y="3409556"/>
                  <a:ext cx="3373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83F4AA8C-00E2-4F94-8AB3-DC0246085A32}"/>
                    </a:ext>
                  </a:extLst>
                </p14:cNvPr>
                <p14:cNvContentPartPr/>
                <p14:nvPr/>
              </p14:nvContentPartPr>
              <p14:xfrm>
                <a:off x="10910040" y="3427916"/>
                <a:ext cx="282240" cy="1854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83F4AA8C-00E2-4F94-8AB3-DC0246085A3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905720" y="3423596"/>
                  <a:ext cx="2908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F04DDB2-3A55-4738-9036-A3F3B3AF99BE}"/>
                    </a:ext>
                  </a:extLst>
                </p14:cNvPr>
                <p14:cNvContentPartPr/>
                <p14:nvPr/>
              </p14:nvContentPartPr>
              <p14:xfrm>
                <a:off x="11244120" y="3119396"/>
                <a:ext cx="146520" cy="463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F04DDB2-3A55-4738-9036-A3F3B3AF99BE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1239800" y="3115076"/>
                  <a:ext cx="15516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14011A4B-7DA7-409A-A44B-80553E7EF976}"/>
                    </a:ext>
                  </a:extLst>
                </p14:cNvPr>
                <p14:cNvContentPartPr/>
                <p14:nvPr/>
              </p14:nvContentPartPr>
              <p14:xfrm>
                <a:off x="11105520" y="3360236"/>
                <a:ext cx="213480" cy="158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14011A4B-7DA7-409A-A44B-80553E7EF976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101200" y="3355916"/>
                  <a:ext cx="222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E9FA27D-A702-4CE4-9708-BF23D8AA4C39}"/>
                    </a:ext>
                  </a:extLst>
                </p14:cNvPr>
                <p14:cNvContentPartPr/>
                <p14:nvPr/>
              </p14:nvContentPartPr>
              <p14:xfrm>
                <a:off x="11420520" y="3474716"/>
                <a:ext cx="177840" cy="2174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E9FA27D-A702-4CE4-9708-BF23D8AA4C3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416200" y="3470396"/>
                  <a:ext cx="186480" cy="22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8B07F995-9A61-4F8D-A3BC-B9485E98BA02}"/>
              </a:ext>
            </a:extLst>
          </p:cNvPr>
          <p:cNvGrpSpPr/>
          <p:nvPr/>
        </p:nvGrpSpPr>
        <p:grpSpPr>
          <a:xfrm>
            <a:off x="218040" y="4184276"/>
            <a:ext cx="2251440" cy="268200"/>
            <a:chOff x="218040" y="4184276"/>
            <a:chExt cx="225144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F7F3FE6-4577-4930-8B0E-7EF79315482A}"/>
                    </a:ext>
                  </a:extLst>
                </p14:cNvPr>
                <p14:cNvContentPartPr/>
                <p14:nvPr/>
              </p14:nvContentPartPr>
              <p14:xfrm>
                <a:off x="218040" y="4184276"/>
                <a:ext cx="317160" cy="2682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F7F3FE6-4577-4930-8B0E-7EF79315482A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213720" y="4179956"/>
                  <a:ext cx="32580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5C5AFCE5-736B-409E-A381-1BC0B5A9A7A9}"/>
                    </a:ext>
                  </a:extLst>
                </p14:cNvPr>
                <p14:cNvContentPartPr/>
                <p14:nvPr/>
              </p14:nvContentPartPr>
              <p14:xfrm>
                <a:off x="559680" y="4201916"/>
                <a:ext cx="295560" cy="2142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5C5AFCE5-736B-409E-A381-1BC0B5A9A7A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55360" y="4197596"/>
                  <a:ext cx="3042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9622E912-2947-4281-AF58-F2EB45C270B9}"/>
                    </a:ext>
                  </a:extLst>
                </p14:cNvPr>
                <p14:cNvContentPartPr/>
                <p14:nvPr/>
              </p14:nvContentPartPr>
              <p14:xfrm>
                <a:off x="965040" y="4189676"/>
                <a:ext cx="457920" cy="1864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9622E912-2947-4281-AF58-F2EB45C270B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60720" y="4185356"/>
                  <a:ext cx="4665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E78406A4-4826-43E5-A1A0-0338419E8FF7}"/>
                    </a:ext>
                  </a:extLst>
                </p14:cNvPr>
                <p14:cNvContentPartPr/>
                <p14:nvPr/>
              </p14:nvContentPartPr>
              <p14:xfrm>
                <a:off x="1556520" y="4229636"/>
                <a:ext cx="502200" cy="1764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E78406A4-4826-43E5-A1A0-0338419E8FF7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552200" y="4225316"/>
                  <a:ext cx="5108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A1AE0A6B-73E1-4BD0-B68F-15E195BC0DCD}"/>
                    </a:ext>
                  </a:extLst>
                </p14:cNvPr>
                <p14:cNvContentPartPr/>
                <p14:nvPr/>
              </p14:nvContentPartPr>
              <p14:xfrm>
                <a:off x="2100120" y="4219556"/>
                <a:ext cx="369360" cy="1720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A1AE0A6B-73E1-4BD0-B68F-15E195BC0DCD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095800" y="4215236"/>
                  <a:ext cx="378000" cy="180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33258DC0-87B9-4BEE-ABCE-CBFA62E99E43}"/>
                  </a:ext>
                </a:extLst>
              </p14:cNvPr>
              <p14:cNvContentPartPr/>
              <p14:nvPr/>
            </p14:nvContentPartPr>
            <p14:xfrm>
              <a:off x="2961240" y="4193636"/>
              <a:ext cx="329400" cy="16272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33258DC0-87B9-4BEE-ABCE-CBFA62E99E43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2956920" y="4189316"/>
                <a:ext cx="338040" cy="171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75" name="Gruppo 274">
            <a:extLst>
              <a:ext uri="{FF2B5EF4-FFF2-40B4-BE49-F238E27FC236}">
                <a16:creationId xmlns:a16="http://schemas.microsoft.com/office/drawing/2014/main" id="{E68897C6-5780-4757-820B-EC1C34C4B9F0}"/>
              </a:ext>
            </a:extLst>
          </p:cNvPr>
          <p:cNvGrpSpPr/>
          <p:nvPr/>
        </p:nvGrpSpPr>
        <p:grpSpPr>
          <a:xfrm>
            <a:off x="178800" y="4766396"/>
            <a:ext cx="812160" cy="565920"/>
            <a:chOff x="178800" y="4766396"/>
            <a:chExt cx="812160" cy="56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185AAA0A-618C-4EEE-9596-3E7642CE5977}"/>
                    </a:ext>
                  </a:extLst>
                </p14:cNvPr>
                <p14:cNvContentPartPr/>
                <p14:nvPr/>
              </p14:nvContentPartPr>
              <p14:xfrm>
                <a:off x="178800" y="4766396"/>
                <a:ext cx="484200" cy="5659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185AAA0A-618C-4EEE-9596-3E7642CE597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74480" y="4762076"/>
                  <a:ext cx="492840" cy="57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3B1CF74F-D033-4D2E-AF11-19A4861ED871}"/>
                    </a:ext>
                  </a:extLst>
                </p14:cNvPr>
                <p14:cNvContentPartPr/>
                <p14:nvPr/>
              </p14:nvContentPartPr>
              <p14:xfrm>
                <a:off x="743640" y="5081036"/>
                <a:ext cx="247320" cy="2484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3B1CF74F-D033-4D2E-AF11-19A4861ED871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39320" y="5076716"/>
                  <a:ext cx="255960" cy="25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F9F81D08-896E-43D3-9154-730D8CD87A03}"/>
              </a:ext>
            </a:extLst>
          </p:cNvPr>
          <p:cNvGrpSpPr/>
          <p:nvPr/>
        </p:nvGrpSpPr>
        <p:grpSpPr>
          <a:xfrm>
            <a:off x="7969200" y="3844076"/>
            <a:ext cx="3940920" cy="835200"/>
            <a:chOff x="7969200" y="3844076"/>
            <a:chExt cx="3940920" cy="83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5F430040-C33C-404A-882A-E2FD7EAA53D0}"/>
                    </a:ext>
                  </a:extLst>
                </p14:cNvPr>
                <p14:cNvContentPartPr/>
                <p14:nvPr/>
              </p14:nvContentPartPr>
              <p14:xfrm>
                <a:off x="7969200" y="4160876"/>
                <a:ext cx="322920" cy="2149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5F430040-C33C-404A-882A-E2FD7EAA53D0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964880" y="4156556"/>
                  <a:ext cx="3315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BC42014F-ED3C-4CD1-A3F6-59155408F9E2}"/>
                    </a:ext>
                  </a:extLst>
                </p14:cNvPr>
                <p14:cNvContentPartPr/>
                <p14:nvPr/>
              </p14:nvContentPartPr>
              <p14:xfrm>
                <a:off x="8338920" y="4200116"/>
                <a:ext cx="181440" cy="1749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BC42014F-ED3C-4CD1-A3F6-59155408F9E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334600" y="4195796"/>
                  <a:ext cx="1900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3088D980-1289-4DF5-B5F2-1DCD77B69346}"/>
                    </a:ext>
                  </a:extLst>
                </p14:cNvPr>
                <p14:cNvContentPartPr/>
                <p14:nvPr/>
              </p14:nvContentPartPr>
              <p14:xfrm>
                <a:off x="8682360" y="4140356"/>
                <a:ext cx="274680" cy="1998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3088D980-1289-4DF5-B5F2-1DCD77B69346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678040" y="4136036"/>
                  <a:ext cx="2833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86304547-E8F1-4D8F-842D-AA71294826F4}"/>
                    </a:ext>
                  </a:extLst>
                </p14:cNvPr>
                <p14:cNvContentPartPr/>
                <p14:nvPr/>
              </p14:nvContentPartPr>
              <p14:xfrm>
                <a:off x="8673720" y="4277516"/>
                <a:ext cx="322920" cy="4017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86304547-E8F1-4D8F-842D-AA71294826F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669400" y="4273196"/>
                  <a:ext cx="331560" cy="41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2ECA24A8-ADE4-49FB-89A0-227E7EFBAB79}"/>
                    </a:ext>
                  </a:extLst>
                </p14:cNvPr>
                <p14:cNvContentPartPr/>
                <p14:nvPr/>
              </p14:nvContentPartPr>
              <p14:xfrm>
                <a:off x="9097080" y="4167356"/>
                <a:ext cx="280080" cy="1692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2ECA24A8-ADE4-49FB-89A0-227E7EFBAB79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092760" y="4163036"/>
                  <a:ext cx="2887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C43A2213-E00C-4A03-9C25-308CC3EFDB8A}"/>
                    </a:ext>
                  </a:extLst>
                </p14:cNvPr>
                <p14:cNvContentPartPr/>
                <p14:nvPr/>
              </p14:nvContentPartPr>
              <p14:xfrm>
                <a:off x="9424320" y="4203716"/>
                <a:ext cx="154440" cy="1634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C43A2213-E00C-4A03-9C25-308CC3EFDB8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420000" y="4199396"/>
                  <a:ext cx="16308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364D01D-13CF-499F-BF3F-EE62699511CD}"/>
                    </a:ext>
                  </a:extLst>
                </p14:cNvPr>
                <p14:cNvContentPartPr/>
                <p14:nvPr/>
              </p14:nvContentPartPr>
              <p14:xfrm>
                <a:off x="9678120" y="4196876"/>
                <a:ext cx="247320" cy="1573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364D01D-13CF-499F-BF3F-EE62699511C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673800" y="4192556"/>
                  <a:ext cx="2559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26969D78-2FCB-4FCC-BF3F-1DE70F83FD3F}"/>
                    </a:ext>
                  </a:extLst>
                </p14:cNvPr>
                <p14:cNvContentPartPr/>
                <p14:nvPr/>
              </p14:nvContentPartPr>
              <p14:xfrm>
                <a:off x="10058280" y="3871796"/>
                <a:ext cx="95760" cy="46476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26969D78-2FCB-4FCC-BF3F-1DE70F83FD3F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053960" y="3867476"/>
                  <a:ext cx="10440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8459D4BB-632E-4589-9A1D-DDF10709F4D9}"/>
                    </a:ext>
                  </a:extLst>
                </p14:cNvPr>
                <p14:cNvContentPartPr/>
                <p14:nvPr/>
              </p14:nvContentPartPr>
              <p14:xfrm>
                <a:off x="9876120" y="4022276"/>
                <a:ext cx="317160" cy="309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8459D4BB-632E-4589-9A1D-DDF10709F4D9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871800" y="4017956"/>
                  <a:ext cx="3258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7B3C3BAF-AF0A-4602-BC70-236063A72DE8}"/>
                    </a:ext>
                  </a:extLst>
                </p14:cNvPr>
                <p14:cNvContentPartPr/>
                <p14:nvPr/>
              </p14:nvContentPartPr>
              <p14:xfrm>
                <a:off x="10205880" y="4151156"/>
                <a:ext cx="167760" cy="1900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7B3C3BAF-AF0A-4602-BC70-236063A72DE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201560" y="4146836"/>
                  <a:ext cx="1764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AF7F25C8-9F3F-4D02-A6B5-5595085F8A72}"/>
                    </a:ext>
                  </a:extLst>
                </p14:cNvPr>
                <p14:cNvContentPartPr/>
                <p14:nvPr/>
              </p14:nvContentPartPr>
              <p14:xfrm>
                <a:off x="10573440" y="4106876"/>
                <a:ext cx="502200" cy="2145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AF7F25C8-9F3F-4D02-A6B5-5595085F8A7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569120" y="4102556"/>
                  <a:ext cx="5108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08221791-4464-4A76-8A5F-30576A30DAC1}"/>
                    </a:ext>
                  </a:extLst>
                </p14:cNvPr>
                <p14:cNvContentPartPr/>
                <p14:nvPr/>
              </p14:nvContentPartPr>
              <p14:xfrm>
                <a:off x="11103720" y="4128116"/>
                <a:ext cx="182880" cy="1753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08221791-4464-4A76-8A5F-30576A30DAC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099400" y="4123796"/>
                  <a:ext cx="1915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E7E219E0-84BE-47A2-944A-76C52C08A127}"/>
                    </a:ext>
                  </a:extLst>
                </p14:cNvPr>
                <p14:cNvContentPartPr/>
                <p14:nvPr/>
              </p14:nvContentPartPr>
              <p14:xfrm>
                <a:off x="11311080" y="4133876"/>
                <a:ext cx="208440" cy="1958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E7E219E0-84BE-47A2-944A-76C52C08A127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306760" y="4129556"/>
                  <a:ext cx="2170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988AFEE6-6A0F-4766-9BDB-B58B90EC7AB1}"/>
                    </a:ext>
                  </a:extLst>
                </p14:cNvPr>
                <p14:cNvContentPartPr/>
                <p14:nvPr/>
              </p14:nvContentPartPr>
              <p14:xfrm>
                <a:off x="11513760" y="3844076"/>
                <a:ext cx="37080" cy="4604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988AFEE6-6A0F-4766-9BDB-B58B90EC7AB1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509440" y="3839756"/>
                  <a:ext cx="4572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ED0C6243-8C04-47FC-8304-95872E4F1450}"/>
                    </a:ext>
                  </a:extLst>
                </p14:cNvPr>
                <p14:cNvContentPartPr/>
                <p14:nvPr/>
              </p14:nvContentPartPr>
              <p14:xfrm>
                <a:off x="11525280" y="4127756"/>
                <a:ext cx="223920" cy="2206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ED0C6243-8C04-47FC-8304-95872E4F1450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520960" y="4123436"/>
                  <a:ext cx="2325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2EF4AEEE-3665-45C7-B1F0-B59922878EFF}"/>
                    </a:ext>
                  </a:extLst>
                </p14:cNvPr>
                <p14:cNvContentPartPr/>
                <p14:nvPr/>
              </p14:nvContentPartPr>
              <p14:xfrm>
                <a:off x="11853600" y="4287236"/>
                <a:ext cx="46440" cy="1440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2EF4AEEE-3665-45C7-B1F0-B59922878EFF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849280" y="4282916"/>
                  <a:ext cx="55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AF02F921-F6D8-469C-8375-685A66D7992E}"/>
                    </a:ext>
                  </a:extLst>
                </p14:cNvPr>
                <p14:cNvContentPartPr/>
                <p14:nvPr/>
              </p14:nvContentPartPr>
              <p14:xfrm>
                <a:off x="11833080" y="4100756"/>
                <a:ext cx="67680" cy="547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AF02F921-F6D8-469C-8375-685A66D7992E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828760" y="4096436"/>
                  <a:ext cx="7632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9C183A1B-7532-4B0E-A927-9847438A260E}"/>
                    </a:ext>
                  </a:extLst>
                </p14:cNvPr>
                <p14:cNvContentPartPr/>
                <p14:nvPr/>
              </p14:nvContentPartPr>
              <p14:xfrm>
                <a:off x="11845320" y="4283276"/>
                <a:ext cx="64800" cy="4464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9C183A1B-7532-4B0E-A927-9847438A260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841000" y="4278956"/>
                  <a:ext cx="73440" cy="5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uppo 304">
            <a:extLst>
              <a:ext uri="{FF2B5EF4-FFF2-40B4-BE49-F238E27FC236}">
                <a16:creationId xmlns:a16="http://schemas.microsoft.com/office/drawing/2014/main" id="{FDAD242A-D4C7-404F-B9D8-2EACCA4386B0}"/>
              </a:ext>
            </a:extLst>
          </p:cNvPr>
          <p:cNvGrpSpPr/>
          <p:nvPr/>
        </p:nvGrpSpPr>
        <p:grpSpPr>
          <a:xfrm>
            <a:off x="1479120" y="4637156"/>
            <a:ext cx="1887480" cy="761040"/>
            <a:chOff x="1479120" y="4637156"/>
            <a:chExt cx="1887480" cy="76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73783B08-1D16-4F32-80F4-F25D4E784C4F}"/>
                    </a:ext>
                  </a:extLst>
                </p14:cNvPr>
                <p14:cNvContentPartPr/>
                <p14:nvPr/>
              </p14:nvContentPartPr>
              <p14:xfrm>
                <a:off x="1479120" y="4781876"/>
                <a:ext cx="151920" cy="589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73783B08-1D16-4F32-80F4-F25D4E784C4F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474800" y="4777556"/>
                  <a:ext cx="160560" cy="59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985579B1-EF42-49C1-9B94-A88B840A1F01}"/>
                    </a:ext>
                  </a:extLst>
                </p14:cNvPr>
                <p14:cNvContentPartPr/>
                <p14:nvPr/>
              </p14:nvContentPartPr>
              <p14:xfrm>
                <a:off x="1722480" y="4931636"/>
                <a:ext cx="404280" cy="28836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985579B1-EF42-49C1-9B94-A88B840A1F01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718160" y="4927316"/>
                  <a:ext cx="41292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07581F8A-E0B1-4301-A4B5-B23429D6B59B}"/>
                    </a:ext>
                  </a:extLst>
                </p14:cNvPr>
                <p14:cNvContentPartPr/>
                <p14:nvPr/>
              </p14:nvContentPartPr>
              <p14:xfrm>
                <a:off x="2270400" y="5164556"/>
                <a:ext cx="56160" cy="1807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07581F8A-E0B1-4301-A4B5-B23429D6B59B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266080" y="5160236"/>
                  <a:ext cx="648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C895621-CA31-49FD-9556-7E8415ECC6A4}"/>
                    </a:ext>
                  </a:extLst>
                </p14:cNvPr>
                <p14:cNvContentPartPr/>
                <p14:nvPr/>
              </p14:nvContentPartPr>
              <p14:xfrm>
                <a:off x="2558400" y="4637156"/>
                <a:ext cx="312480" cy="6062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C895621-CA31-49FD-9556-7E8415ECC6A4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2554080" y="4632836"/>
                  <a:ext cx="32112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B0401715-C520-4A03-BCBD-438CBE637E31}"/>
                    </a:ext>
                  </a:extLst>
                </p14:cNvPr>
                <p14:cNvContentPartPr/>
                <p14:nvPr/>
              </p14:nvContentPartPr>
              <p14:xfrm>
                <a:off x="3001560" y="4666676"/>
                <a:ext cx="165960" cy="61164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B0401715-C520-4A03-BCBD-438CBE637E31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2997240" y="4662356"/>
                  <a:ext cx="174600" cy="62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0E1B9C4E-833E-468E-B823-2ADFC0879A07}"/>
                    </a:ext>
                  </a:extLst>
                </p14:cNvPr>
                <p14:cNvContentPartPr/>
                <p14:nvPr/>
              </p14:nvContentPartPr>
              <p14:xfrm>
                <a:off x="3321960" y="5276156"/>
                <a:ext cx="44640" cy="12204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0E1B9C4E-833E-468E-B823-2ADFC0879A07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317640" y="5271836"/>
                  <a:ext cx="53280" cy="13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4" name="Gruppo 303">
            <a:extLst>
              <a:ext uri="{FF2B5EF4-FFF2-40B4-BE49-F238E27FC236}">
                <a16:creationId xmlns:a16="http://schemas.microsoft.com/office/drawing/2014/main" id="{496BF285-FF66-41C0-885B-F9B9FB7D273E}"/>
              </a:ext>
            </a:extLst>
          </p:cNvPr>
          <p:cNvGrpSpPr/>
          <p:nvPr/>
        </p:nvGrpSpPr>
        <p:grpSpPr>
          <a:xfrm>
            <a:off x="3665760" y="3825716"/>
            <a:ext cx="4011480" cy="1563840"/>
            <a:chOff x="3665760" y="3825716"/>
            <a:chExt cx="4011480" cy="156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41AB3BE9-1B1B-4891-B1D9-2A4B923A9FEB}"/>
                    </a:ext>
                  </a:extLst>
                </p14:cNvPr>
                <p14:cNvContentPartPr/>
                <p14:nvPr/>
              </p14:nvContentPartPr>
              <p14:xfrm>
                <a:off x="3705360" y="4140356"/>
                <a:ext cx="45000" cy="6073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41AB3BE9-1B1B-4891-B1D9-2A4B923A9FEB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3701040" y="4136036"/>
                  <a:ext cx="53640" cy="61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7F95C65-2562-483C-9642-899C862D0956}"/>
                    </a:ext>
                  </a:extLst>
                </p14:cNvPr>
                <p14:cNvContentPartPr/>
                <p14:nvPr/>
              </p14:nvContentPartPr>
              <p14:xfrm>
                <a:off x="3665760" y="4125956"/>
                <a:ext cx="281160" cy="1994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7F95C65-2562-483C-9642-899C862D0956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3661440" y="4121636"/>
                  <a:ext cx="2898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B3729A5A-E23B-4D60-AE59-E924F58862F0}"/>
                    </a:ext>
                  </a:extLst>
                </p14:cNvPr>
                <p14:cNvContentPartPr/>
                <p14:nvPr/>
              </p14:nvContentPartPr>
              <p14:xfrm>
                <a:off x="4018920" y="4115156"/>
                <a:ext cx="165240" cy="2307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B3729A5A-E23B-4D60-AE59-E924F58862F0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4014600" y="4110836"/>
                  <a:ext cx="1738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DABEE784-0CC7-4538-A430-75308BE607A5}"/>
                    </a:ext>
                  </a:extLst>
                </p14:cNvPr>
                <p14:cNvContentPartPr/>
                <p14:nvPr/>
              </p14:nvContentPartPr>
              <p14:xfrm>
                <a:off x="4248240" y="4159796"/>
                <a:ext cx="262080" cy="1872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DABEE784-0CC7-4538-A430-75308BE607A5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243920" y="4155476"/>
                  <a:ext cx="2707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57BF78AB-D9E0-443A-B00B-ED241AB613B9}"/>
                    </a:ext>
                  </a:extLst>
                </p14:cNvPr>
                <p14:cNvContentPartPr/>
                <p14:nvPr/>
              </p14:nvContentPartPr>
              <p14:xfrm>
                <a:off x="4663320" y="4151876"/>
                <a:ext cx="252720" cy="1746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57BF78AB-D9E0-443A-B00B-ED241AB613B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4659000" y="4147556"/>
                  <a:ext cx="26136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9B54917D-8993-4EB7-B64D-874088F1CFF5}"/>
                    </a:ext>
                  </a:extLst>
                </p14:cNvPr>
                <p14:cNvContentPartPr/>
                <p14:nvPr/>
              </p14:nvContentPartPr>
              <p14:xfrm>
                <a:off x="4940880" y="3825716"/>
                <a:ext cx="91440" cy="4809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9B54917D-8993-4EB7-B64D-874088F1CFF5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4936560" y="3821396"/>
                  <a:ext cx="100080" cy="48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CF93F75B-10D8-40A7-8697-57735BE7FBE2}"/>
                    </a:ext>
                  </a:extLst>
                </p14:cNvPr>
                <p14:cNvContentPartPr/>
                <p14:nvPr/>
              </p14:nvContentPartPr>
              <p14:xfrm>
                <a:off x="5096400" y="4147916"/>
                <a:ext cx="192600" cy="169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CF93F75B-10D8-40A7-8697-57735BE7FBE2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092080" y="4143596"/>
                  <a:ext cx="2012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C4340EEA-241B-4104-B4BC-B66E6DEB9AF5}"/>
                    </a:ext>
                  </a:extLst>
                </p14:cNvPr>
                <p14:cNvContentPartPr/>
                <p14:nvPr/>
              </p14:nvContentPartPr>
              <p14:xfrm>
                <a:off x="5357400" y="3835796"/>
                <a:ext cx="106920" cy="4867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C4340EEA-241B-4104-B4BC-B66E6DEB9AF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353080" y="3831476"/>
                  <a:ext cx="11556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A0D377F7-A4B7-4A06-A37C-55A620029D3C}"/>
                    </a:ext>
                  </a:extLst>
                </p14:cNvPr>
                <p14:cNvContentPartPr/>
                <p14:nvPr/>
              </p14:nvContentPartPr>
              <p14:xfrm>
                <a:off x="5270640" y="4054676"/>
                <a:ext cx="201960" cy="252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A0D377F7-A4B7-4A06-A37C-55A620029D3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266320" y="4050356"/>
                  <a:ext cx="2106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CCD84074-D9B2-489B-A4F5-CFF0E411B546}"/>
                    </a:ext>
                  </a:extLst>
                </p14:cNvPr>
                <p14:cNvContentPartPr/>
                <p14:nvPr/>
              </p14:nvContentPartPr>
              <p14:xfrm>
                <a:off x="5537400" y="3844076"/>
                <a:ext cx="148680" cy="4910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CCD84074-D9B2-489B-A4F5-CFF0E411B546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533080" y="3839756"/>
                  <a:ext cx="157320" cy="49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ECD46365-5A88-401E-B707-F6DF1A0196F7}"/>
                    </a:ext>
                  </a:extLst>
                </p14:cNvPr>
                <p14:cNvContentPartPr/>
                <p14:nvPr/>
              </p14:nvContentPartPr>
              <p14:xfrm>
                <a:off x="5472240" y="4072676"/>
                <a:ext cx="212040" cy="158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ECD46365-5A88-401E-B707-F6DF1A0196F7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5467920" y="4068356"/>
                  <a:ext cx="220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465A9C0-0033-4699-A570-4CC29B2682EF}"/>
                    </a:ext>
                  </a:extLst>
                </p14:cNvPr>
                <p14:cNvContentPartPr/>
                <p14:nvPr/>
              </p14:nvContentPartPr>
              <p14:xfrm>
                <a:off x="5748000" y="4181396"/>
                <a:ext cx="201600" cy="1749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465A9C0-0033-4699-A570-4CC29B2682EF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5743680" y="4177076"/>
                  <a:ext cx="2102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AE880B7E-188E-4B2E-A2A0-03BAE1A2FD63}"/>
                    </a:ext>
                  </a:extLst>
                </p14:cNvPr>
                <p14:cNvContentPartPr/>
                <p14:nvPr/>
              </p14:nvContentPartPr>
              <p14:xfrm>
                <a:off x="6064440" y="3829676"/>
                <a:ext cx="207360" cy="6120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AE880B7E-188E-4B2E-A2A0-03BAE1A2FD63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6060120" y="3825356"/>
                  <a:ext cx="216000" cy="62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F1733516-3491-4D57-BE34-284FEA71533D}"/>
                    </a:ext>
                  </a:extLst>
                </p14:cNvPr>
                <p14:cNvContentPartPr/>
                <p14:nvPr/>
              </p14:nvContentPartPr>
              <p14:xfrm>
                <a:off x="6736560" y="4082756"/>
                <a:ext cx="239400" cy="2325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F1733516-3491-4D57-BE34-284FEA71533D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6732240" y="4078436"/>
                  <a:ext cx="24804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98F19C56-7F93-4977-81A2-289D86285ADE}"/>
                    </a:ext>
                  </a:extLst>
                </p14:cNvPr>
                <p14:cNvContentPartPr/>
                <p14:nvPr/>
              </p14:nvContentPartPr>
              <p14:xfrm>
                <a:off x="7092240" y="4130276"/>
                <a:ext cx="140760" cy="20232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98F19C56-7F93-4977-81A2-289D86285ADE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7087920" y="4125956"/>
                  <a:ext cx="1494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E75F9371-C361-4980-BD9C-29BFD927AE50}"/>
                    </a:ext>
                  </a:extLst>
                </p14:cNvPr>
                <p14:cNvContentPartPr/>
                <p14:nvPr/>
              </p14:nvContentPartPr>
              <p14:xfrm>
                <a:off x="7400760" y="3864236"/>
                <a:ext cx="276480" cy="4896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E75F9371-C361-4980-BD9C-29BFD927AE50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396440" y="3859916"/>
                  <a:ext cx="285120" cy="49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4867C1FD-2063-4995-8D33-3463CD656137}"/>
                    </a:ext>
                  </a:extLst>
                </p14:cNvPr>
                <p14:cNvContentPartPr/>
                <p14:nvPr/>
              </p14:nvContentPartPr>
              <p14:xfrm>
                <a:off x="3931440" y="4827956"/>
                <a:ext cx="280080" cy="3236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4867C1FD-2063-4995-8D33-3463CD656137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927120" y="4823636"/>
                  <a:ext cx="28872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EFE0DF26-4DF7-4492-82D8-9B61DD7608EC}"/>
                    </a:ext>
                  </a:extLst>
                </p14:cNvPr>
                <p14:cNvContentPartPr/>
                <p14:nvPr/>
              </p14:nvContentPartPr>
              <p14:xfrm>
                <a:off x="3804720" y="4659476"/>
                <a:ext cx="228600" cy="5850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EFE0DF26-4DF7-4492-82D8-9B61DD7608EC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800400" y="4655156"/>
                  <a:ext cx="237240" cy="59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814B9BE4-6DDF-4D5E-BA0D-578861E8FFE6}"/>
                    </a:ext>
                  </a:extLst>
                </p14:cNvPr>
                <p14:cNvContentPartPr/>
                <p14:nvPr/>
              </p14:nvContentPartPr>
              <p14:xfrm>
                <a:off x="4328160" y="5191556"/>
                <a:ext cx="90000" cy="1980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814B9BE4-6DDF-4D5E-BA0D-578861E8FFE6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323840" y="5187236"/>
                  <a:ext cx="986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7273ACF8-FBC5-4705-967B-006D50CB96AB}"/>
                    </a:ext>
                  </a:extLst>
                </p14:cNvPr>
                <p14:cNvContentPartPr/>
                <p14:nvPr/>
              </p14:nvContentPartPr>
              <p14:xfrm>
                <a:off x="4650360" y="4839836"/>
                <a:ext cx="279720" cy="2401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7273ACF8-FBC5-4705-967B-006D50CB96A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646040" y="4835516"/>
                  <a:ext cx="28836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8F2537D0-731A-47D3-B062-E1EB4424F826}"/>
                    </a:ext>
                  </a:extLst>
                </p14:cNvPr>
                <p14:cNvContentPartPr/>
                <p14:nvPr/>
              </p14:nvContentPartPr>
              <p14:xfrm>
                <a:off x="4916400" y="4521236"/>
                <a:ext cx="61560" cy="56988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8F2537D0-731A-47D3-B062-E1EB4424F826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912080" y="4516916"/>
                  <a:ext cx="7020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25058EB0-E0B9-441B-AC6C-826B51F12E6E}"/>
                    </a:ext>
                  </a:extLst>
                </p14:cNvPr>
                <p14:cNvContentPartPr/>
                <p14:nvPr/>
              </p14:nvContentPartPr>
              <p14:xfrm>
                <a:off x="5150400" y="4572716"/>
                <a:ext cx="247320" cy="59256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25058EB0-E0B9-441B-AC6C-826B51F12E6E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5146080" y="4568396"/>
                  <a:ext cx="255960" cy="60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7C779BE3-A0D9-41E0-9324-DAFB0DF52C0E}"/>
                    </a:ext>
                  </a:extLst>
                </p14:cNvPr>
                <p14:cNvContentPartPr/>
                <p14:nvPr/>
              </p14:nvContentPartPr>
              <p14:xfrm>
                <a:off x="5861760" y="4754876"/>
                <a:ext cx="234000" cy="2988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7C779BE3-A0D9-41E0-9324-DAFB0DF52C0E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857440" y="4750556"/>
                  <a:ext cx="24264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78213E38-3B81-45AA-A3BE-5AE26A55D02F}"/>
                    </a:ext>
                  </a:extLst>
                </p14:cNvPr>
                <p14:cNvContentPartPr/>
                <p14:nvPr/>
              </p14:nvContentPartPr>
              <p14:xfrm>
                <a:off x="5861400" y="4892756"/>
                <a:ext cx="151560" cy="424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78213E38-3B81-45AA-A3BE-5AE26A55D02F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857080" y="4888436"/>
                  <a:ext cx="1602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7DABEF55-1F6A-486F-97A1-78B2C86CDE73}"/>
                    </a:ext>
                  </a:extLst>
                </p14:cNvPr>
                <p14:cNvContentPartPr/>
                <p14:nvPr/>
              </p14:nvContentPartPr>
              <p14:xfrm>
                <a:off x="6406440" y="4628516"/>
                <a:ext cx="31320" cy="41688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7DABEF55-1F6A-486F-97A1-78B2C86CDE73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6402120" y="4624196"/>
                  <a:ext cx="3996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86F576B4-4485-481A-A22C-BF195F4786F0}"/>
                    </a:ext>
                  </a:extLst>
                </p14:cNvPr>
                <p14:cNvContentPartPr/>
                <p14:nvPr/>
              </p14:nvContentPartPr>
              <p14:xfrm>
                <a:off x="6488880" y="4629236"/>
                <a:ext cx="34920" cy="43020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86F576B4-4485-481A-A22C-BF195F4786F0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484560" y="4624916"/>
                  <a:ext cx="4356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67CAB079-5FF1-459E-BEF9-78A3502FF3F2}"/>
                    </a:ext>
                  </a:extLst>
                </p14:cNvPr>
                <p14:cNvContentPartPr/>
                <p14:nvPr/>
              </p14:nvContentPartPr>
              <p14:xfrm>
                <a:off x="6349200" y="4543916"/>
                <a:ext cx="419040" cy="50796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67CAB079-5FF1-459E-BEF9-78A3502FF3F2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344880" y="4539596"/>
                  <a:ext cx="427680" cy="51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4561DF01-A622-4D63-9E35-B910DAA97369}"/>
                    </a:ext>
                  </a:extLst>
                </p14:cNvPr>
                <p14:cNvContentPartPr/>
                <p14:nvPr/>
              </p14:nvContentPartPr>
              <p14:xfrm>
                <a:off x="6922320" y="4455716"/>
                <a:ext cx="186120" cy="27792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4561DF01-A622-4D63-9E35-B910DAA97369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918000" y="4451396"/>
                  <a:ext cx="194760" cy="28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05E36EA0-FB33-4EDA-86D5-3EC7C02FE00D}"/>
              </a:ext>
            </a:extLst>
          </p:cNvPr>
          <p:cNvGrpSpPr/>
          <p:nvPr/>
        </p:nvGrpSpPr>
        <p:grpSpPr>
          <a:xfrm>
            <a:off x="238560" y="5714996"/>
            <a:ext cx="894600" cy="731160"/>
            <a:chOff x="238560" y="5714996"/>
            <a:chExt cx="894600" cy="73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22281336-70F6-4E91-8FB0-DB18E08CC26C}"/>
                    </a:ext>
                  </a:extLst>
                </p14:cNvPr>
                <p14:cNvContentPartPr/>
                <p14:nvPr/>
              </p14:nvContentPartPr>
              <p14:xfrm>
                <a:off x="238560" y="5714996"/>
                <a:ext cx="241920" cy="73116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22281336-70F6-4E91-8FB0-DB18E08CC26C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234240" y="5710676"/>
                  <a:ext cx="250560" cy="73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47D9C6A8-AA58-4C51-9975-DF3FA57EED1B}"/>
                    </a:ext>
                  </a:extLst>
                </p14:cNvPr>
                <p14:cNvContentPartPr/>
                <p14:nvPr/>
              </p14:nvContentPartPr>
              <p14:xfrm>
                <a:off x="493800" y="5963036"/>
                <a:ext cx="439560" cy="26208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47D9C6A8-AA58-4C51-9975-DF3FA57EED1B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489480" y="5958716"/>
                  <a:ext cx="44820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31B4F472-70FF-45DB-BD50-FAE6549DC97D}"/>
                    </a:ext>
                  </a:extLst>
                </p14:cNvPr>
                <p14:cNvContentPartPr/>
                <p14:nvPr/>
              </p14:nvContentPartPr>
              <p14:xfrm>
                <a:off x="1056480" y="6223316"/>
                <a:ext cx="76680" cy="1692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31B4F472-70FF-45DB-BD50-FAE6549DC97D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052160" y="6218996"/>
                  <a:ext cx="85320" cy="17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5" name="Gruppo 314">
            <a:extLst>
              <a:ext uri="{FF2B5EF4-FFF2-40B4-BE49-F238E27FC236}">
                <a16:creationId xmlns:a16="http://schemas.microsoft.com/office/drawing/2014/main" id="{FF4B5AFD-EDF7-485C-81FB-EAB057F70C04}"/>
              </a:ext>
            </a:extLst>
          </p:cNvPr>
          <p:cNvGrpSpPr/>
          <p:nvPr/>
        </p:nvGrpSpPr>
        <p:grpSpPr>
          <a:xfrm>
            <a:off x="1413240" y="5733716"/>
            <a:ext cx="1177560" cy="650520"/>
            <a:chOff x="1413240" y="5733716"/>
            <a:chExt cx="1177560" cy="65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EC80DE46-071E-4C48-860E-52ABCC9542DE}"/>
                    </a:ext>
                  </a:extLst>
                </p14:cNvPr>
                <p14:cNvContentPartPr/>
                <p14:nvPr/>
              </p14:nvContentPartPr>
              <p14:xfrm>
                <a:off x="1413240" y="5743436"/>
                <a:ext cx="331200" cy="49572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EC80DE46-071E-4C48-860E-52ABCC9542DE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408920" y="5739116"/>
                  <a:ext cx="33984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7F7D0D0C-9041-41DA-8531-7D776F3FE313}"/>
                    </a:ext>
                  </a:extLst>
                </p14:cNvPr>
                <p14:cNvContentPartPr/>
                <p14:nvPr/>
              </p14:nvContentPartPr>
              <p14:xfrm>
                <a:off x="1835160" y="5733716"/>
                <a:ext cx="263160" cy="65052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7F7D0D0C-9041-41DA-8531-7D776F3FE313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830840" y="5729396"/>
                  <a:ext cx="271800" cy="65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D6FE04FC-E9D5-4241-BF0E-801DD737D5FA}"/>
                    </a:ext>
                  </a:extLst>
                </p14:cNvPr>
                <p14:cNvContentPartPr/>
                <p14:nvPr/>
              </p14:nvContentPartPr>
              <p14:xfrm>
                <a:off x="2302440" y="6059516"/>
                <a:ext cx="288360" cy="2412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D6FE04FC-E9D5-4241-BF0E-801DD737D5FA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2298120" y="6055196"/>
                  <a:ext cx="297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56A202C2-75EF-4EE9-995E-96937332DBD3}"/>
                    </a:ext>
                  </a:extLst>
                </p14:cNvPr>
                <p14:cNvContentPartPr/>
                <p14:nvPr/>
              </p14:nvContentPartPr>
              <p14:xfrm>
                <a:off x="2451480" y="5968076"/>
                <a:ext cx="55440" cy="24696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56A202C2-75EF-4EE9-995E-96937332DBD3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2447160" y="5963756"/>
                  <a:ext cx="64080" cy="25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4" name="Gruppo 313">
            <a:extLst>
              <a:ext uri="{FF2B5EF4-FFF2-40B4-BE49-F238E27FC236}">
                <a16:creationId xmlns:a16="http://schemas.microsoft.com/office/drawing/2014/main" id="{4BE7C8D7-01E3-4E29-A4A6-C9826EC30F78}"/>
              </a:ext>
            </a:extLst>
          </p:cNvPr>
          <p:cNvGrpSpPr/>
          <p:nvPr/>
        </p:nvGrpSpPr>
        <p:grpSpPr>
          <a:xfrm>
            <a:off x="2909040" y="5669636"/>
            <a:ext cx="689040" cy="716040"/>
            <a:chOff x="2909040" y="5669636"/>
            <a:chExt cx="689040" cy="71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55D553B6-1CB4-4035-9D24-51717D3219BC}"/>
                    </a:ext>
                  </a:extLst>
                </p14:cNvPr>
                <p14:cNvContentPartPr/>
                <p14:nvPr/>
              </p14:nvContentPartPr>
              <p14:xfrm>
                <a:off x="2909040" y="5669636"/>
                <a:ext cx="225000" cy="61380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55D553B6-1CB4-4035-9D24-51717D3219BC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2904720" y="5665316"/>
                  <a:ext cx="233640" cy="62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57158AAB-F971-4ACE-98E3-B7B70F047A86}"/>
                    </a:ext>
                  </a:extLst>
                </p14:cNvPr>
                <p14:cNvContentPartPr/>
                <p14:nvPr/>
              </p14:nvContentPartPr>
              <p14:xfrm>
                <a:off x="3134040" y="5867636"/>
                <a:ext cx="329400" cy="2764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57158AAB-F971-4ACE-98E3-B7B70F047A86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3129720" y="5863316"/>
                  <a:ext cx="33804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69DF82E0-AA50-41AF-950E-925981069F55}"/>
                    </a:ext>
                  </a:extLst>
                </p14:cNvPr>
                <p14:cNvContentPartPr/>
                <p14:nvPr/>
              </p14:nvContentPartPr>
              <p14:xfrm>
                <a:off x="3552360" y="6218996"/>
                <a:ext cx="45720" cy="16668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69DF82E0-AA50-41AF-950E-925981069F55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3548040" y="6214676"/>
                  <a:ext cx="54360" cy="17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uppo 327">
            <a:extLst>
              <a:ext uri="{FF2B5EF4-FFF2-40B4-BE49-F238E27FC236}">
                <a16:creationId xmlns:a16="http://schemas.microsoft.com/office/drawing/2014/main" id="{11B44DF4-DA9E-465D-B9C9-BA17B3348879}"/>
              </a:ext>
            </a:extLst>
          </p:cNvPr>
          <p:cNvGrpSpPr/>
          <p:nvPr/>
        </p:nvGrpSpPr>
        <p:grpSpPr>
          <a:xfrm>
            <a:off x="3926040" y="5616356"/>
            <a:ext cx="873720" cy="704520"/>
            <a:chOff x="3926040" y="5616356"/>
            <a:chExt cx="873720" cy="70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52658BA7-4171-49AD-B734-0B990E99395C}"/>
                    </a:ext>
                  </a:extLst>
                </p14:cNvPr>
                <p14:cNvContentPartPr/>
                <p14:nvPr/>
              </p14:nvContentPartPr>
              <p14:xfrm>
                <a:off x="3926040" y="5932076"/>
                <a:ext cx="335880" cy="20232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52658BA7-4171-49AD-B734-0B990E99395C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3921720" y="5927756"/>
                  <a:ext cx="3445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F31BB4EC-C82F-415A-8477-5F08D8BD9A2E}"/>
                    </a:ext>
                  </a:extLst>
                </p14:cNvPr>
                <p14:cNvContentPartPr/>
                <p14:nvPr/>
              </p14:nvContentPartPr>
              <p14:xfrm>
                <a:off x="4278480" y="5616356"/>
                <a:ext cx="130680" cy="55224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F31BB4EC-C82F-415A-8477-5F08D8BD9A2E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4274160" y="5612036"/>
                  <a:ext cx="139320" cy="56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56A369C7-DE4C-4217-B9FE-9DCFAB11C182}"/>
                    </a:ext>
                  </a:extLst>
                </p14:cNvPr>
                <p14:cNvContentPartPr/>
                <p14:nvPr/>
              </p14:nvContentPartPr>
              <p14:xfrm>
                <a:off x="4566840" y="5655596"/>
                <a:ext cx="232920" cy="66528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56A369C7-DE4C-4217-B9FE-9DCFAB11C182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4562520" y="5651276"/>
                  <a:ext cx="241560" cy="67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7" name="Gruppo 326">
            <a:extLst>
              <a:ext uri="{FF2B5EF4-FFF2-40B4-BE49-F238E27FC236}">
                <a16:creationId xmlns:a16="http://schemas.microsoft.com/office/drawing/2014/main" id="{31943602-8F54-46B2-A8E2-5D006D0C3651}"/>
              </a:ext>
            </a:extLst>
          </p:cNvPr>
          <p:cNvGrpSpPr/>
          <p:nvPr/>
        </p:nvGrpSpPr>
        <p:grpSpPr>
          <a:xfrm>
            <a:off x="5040240" y="6024236"/>
            <a:ext cx="241200" cy="137160"/>
            <a:chOff x="5040240" y="6024236"/>
            <a:chExt cx="241200" cy="13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E10C25BE-AC7D-49D4-8832-C85ED43AEEE7}"/>
                    </a:ext>
                  </a:extLst>
                </p14:cNvPr>
                <p14:cNvContentPartPr/>
                <p14:nvPr/>
              </p14:nvContentPartPr>
              <p14:xfrm>
                <a:off x="5040240" y="6024236"/>
                <a:ext cx="173160" cy="3564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E10C25BE-AC7D-49D4-8832-C85ED43AEEE7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5035920" y="6019916"/>
                  <a:ext cx="181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194B6352-2604-4050-B640-8DC3894189B1}"/>
                    </a:ext>
                  </a:extLst>
                </p14:cNvPr>
                <p14:cNvContentPartPr/>
                <p14:nvPr/>
              </p14:nvContentPartPr>
              <p14:xfrm>
                <a:off x="5147160" y="6145196"/>
                <a:ext cx="134280" cy="1620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194B6352-2604-4050-B640-8DC3894189B1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5142840" y="6140876"/>
                  <a:ext cx="14292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uppo 325">
            <a:extLst>
              <a:ext uri="{FF2B5EF4-FFF2-40B4-BE49-F238E27FC236}">
                <a16:creationId xmlns:a16="http://schemas.microsoft.com/office/drawing/2014/main" id="{95F68EC2-A3D0-47CF-97A4-3F2F39141BBF}"/>
              </a:ext>
            </a:extLst>
          </p:cNvPr>
          <p:cNvGrpSpPr/>
          <p:nvPr/>
        </p:nvGrpSpPr>
        <p:grpSpPr>
          <a:xfrm>
            <a:off x="5613000" y="5676836"/>
            <a:ext cx="677520" cy="713160"/>
            <a:chOff x="5613000" y="5676836"/>
            <a:chExt cx="677520" cy="71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1405F270-C8EA-4804-84F8-7E459B8E672B}"/>
                    </a:ext>
                  </a:extLst>
                </p14:cNvPr>
                <p14:cNvContentPartPr/>
                <p14:nvPr/>
              </p14:nvContentPartPr>
              <p14:xfrm>
                <a:off x="5613000" y="5676836"/>
                <a:ext cx="253800" cy="71316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1405F270-C8EA-4804-84F8-7E459B8E672B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5608680" y="5672516"/>
                  <a:ext cx="262440" cy="72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01C71166-078E-45C3-AE4A-0C79C0BCFD2A}"/>
                    </a:ext>
                  </a:extLst>
                </p14:cNvPr>
                <p14:cNvContentPartPr/>
                <p14:nvPr/>
              </p14:nvContentPartPr>
              <p14:xfrm>
                <a:off x="5936280" y="5884556"/>
                <a:ext cx="354240" cy="26676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01C71166-078E-45C3-AE4A-0C79C0BCFD2A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5931960" y="5880236"/>
                  <a:ext cx="362880" cy="27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uppo 329">
            <a:extLst>
              <a:ext uri="{FF2B5EF4-FFF2-40B4-BE49-F238E27FC236}">
                <a16:creationId xmlns:a16="http://schemas.microsoft.com/office/drawing/2014/main" id="{A3375CCF-E992-4CAC-815A-52A0538B25E3}"/>
              </a:ext>
            </a:extLst>
          </p:cNvPr>
          <p:cNvGrpSpPr/>
          <p:nvPr/>
        </p:nvGrpSpPr>
        <p:grpSpPr>
          <a:xfrm>
            <a:off x="170880" y="2427836"/>
            <a:ext cx="2432160" cy="573480"/>
            <a:chOff x="170880" y="2427836"/>
            <a:chExt cx="2432160" cy="57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D3A9120F-EA53-4B68-80EC-774A8BD6B92D}"/>
                    </a:ext>
                  </a:extLst>
                </p14:cNvPr>
                <p14:cNvContentPartPr/>
                <p14:nvPr/>
              </p14:nvContentPartPr>
              <p14:xfrm>
                <a:off x="259080" y="2726996"/>
                <a:ext cx="127080" cy="583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D3A9120F-EA53-4B68-80EC-774A8BD6B92D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254760" y="2722676"/>
                  <a:ext cx="13572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0C965F85-0411-4F6C-B51F-F7FC36BB9C80}"/>
                    </a:ext>
                  </a:extLst>
                </p14:cNvPr>
                <p14:cNvContentPartPr/>
                <p14:nvPr/>
              </p14:nvContentPartPr>
              <p14:xfrm>
                <a:off x="170880" y="2810876"/>
                <a:ext cx="527760" cy="1879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0C965F85-0411-4F6C-B51F-F7FC36BB9C80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66560" y="2806556"/>
                  <a:ext cx="5364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931B9CE6-D4F0-41C6-865D-ACB30331A5CA}"/>
                    </a:ext>
                  </a:extLst>
                </p14:cNvPr>
                <p14:cNvContentPartPr/>
                <p14:nvPr/>
              </p14:nvContentPartPr>
              <p14:xfrm>
                <a:off x="824640" y="2799356"/>
                <a:ext cx="247680" cy="192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931B9CE6-D4F0-41C6-865D-ACB30331A5CA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820320" y="2795036"/>
                  <a:ext cx="2563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C211C9A9-93B9-4776-BABE-41008B0FF04F}"/>
                    </a:ext>
                  </a:extLst>
                </p14:cNvPr>
                <p14:cNvContentPartPr/>
                <p14:nvPr/>
              </p14:nvContentPartPr>
              <p14:xfrm>
                <a:off x="1235760" y="2761916"/>
                <a:ext cx="273600" cy="2282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C211C9A9-93B9-4776-BABE-41008B0FF04F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1231440" y="2757596"/>
                  <a:ext cx="2822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EF4DFD2-3A2A-4124-9BDF-A70FB033E833}"/>
                    </a:ext>
                  </a:extLst>
                </p14:cNvPr>
                <p14:cNvContentPartPr/>
                <p14:nvPr/>
              </p14:nvContentPartPr>
              <p14:xfrm>
                <a:off x="1617000" y="2831036"/>
                <a:ext cx="34200" cy="925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EF4DFD2-3A2A-4124-9BDF-A70FB033E833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612680" y="2826716"/>
                  <a:ext cx="428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01C1234-8B6F-45DF-8BBA-DE0958D381D6}"/>
                    </a:ext>
                  </a:extLst>
                </p14:cNvPr>
                <p14:cNvContentPartPr/>
                <p14:nvPr/>
              </p14:nvContentPartPr>
              <p14:xfrm>
                <a:off x="1611960" y="2698556"/>
                <a:ext cx="29160" cy="27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01C1234-8B6F-45DF-8BBA-DE0958D381D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607640" y="2694236"/>
                  <a:ext cx="378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8C3DBD40-7F28-4741-9D27-C32479ABC6D1}"/>
                    </a:ext>
                  </a:extLst>
                </p14:cNvPr>
                <p14:cNvContentPartPr/>
                <p14:nvPr/>
              </p14:nvContentPartPr>
              <p14:xfrm>
                <a:off x="1867200" y="2788916"/>
                <a:ext cx="230040" cy="1854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8C3DBD40-7F28-4741-9D27-C32479ABC6D1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862880" y="2784596"/>
                  <a:ext cx="2386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2226DD84-B4CD-40BD-9F7E-9BBA87431BD2}"/>
                    </a:ext>
                  </a:extLst>
                </p14:cNvPr>
                <p14:cNvContentPartPr/>
                <p14:nvPr/>
              </p14:nvContentPartPr>
              <p14:xfrm>
                <a:off x="2216760" y="2427836"/>
                <a:ext cx="130320" cy="5526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2226DD84-B4CD-40BD-9F7E-9BBA87431BD2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2212440" y="2423516"/>
                  <a:ext cx="13896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336FF929-F8BB-4B05-95C2-286A65D56FE6}"/>
                    </a:ext>
                  </a:extLst>
                </p14:cNvPr>
                <p14:cNvContentPartPr/>
                <p14:nvPr/>
              </p14:nvContentPartPr>
              <p14:xfrm>
                <a:off x="2129640" y="2670116"/>
                <a:ext cx="142920" cy="4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336FF929-F8BB-4B05-95C2-286A65D56FE6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2125320" y="2665796"/>
                  <a:ext cx="151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40B5706-8EA5-4AEE-8B10-54B90A5AD27E}"/>
                    </a:ext>
                  </a:extLst>
                </p14:cNvPr>
                <p14:cNvContentPartPr/>
                <p14:nvPr/>
              </p14:nvContentPartPr>
              <p14:xfrm>
                <a:off x="2453640" y="2780636"/>
                <a:ext cx="149400" cy="2206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40B5706-8EA5-4AEE-8B10-54B90A5AD27E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2449320" y="2776316"/>
                  <a:ext cx="15804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496803FD-71AE-4022-82C8-5962E3750841}"/>
                    </a:ext>
                  </a:extLst>
                </p14:cNvPr>
                <p14:cNvContentPartPr/>
                <p14:nvPr/>
              </p14:nvContentPartPr>
              <p14:xfrm>
                <a:off x="183120" y="2760476"/>
                <a:ext cx="92160" cy="19116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496803FD-71AE-4022-82C8-5962E3750841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78800" y="2756156"/>
                  <a:ext cx="10080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5" name="Gruppo 334">
            <a:extLst>
              <a:ext uri="{FF2B5EF4-FFF2-40B4-BE49-F238E27FC236}">
                <a16:creationId xmlns:a16="http://schemas.microsoft.com/office/drawing/2014/main" id="{275124AA-3520-4793-8468-A1E81D9A354C}"/>
              </a:ext>
            </a:extLst>
          </p:cNvPr>
          <p:cNvGrpSpPr/>
          <p:nvPr/>
        </p:nvGrpSpPr>
        <p:grpSpPr>
          <a:xfrm>
            <a:off x="6383040" y="5888156"/>
            <a:ext cx="708120" cy="442440"/>
            <a:chOff x="6383040" y="5888156"/>
            <a:chExt cx="708120" cy="44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03DBFCB9-6B2E-440F-8FC0-976429E3A639}"/>
                    </a:ext>
                  </a:extLst>
                </p14:cNvPr>
                <p14:cNvContentPartPr/>
                <p14:nvPr/>
              </p14:nvContentPartPr>
              <p14:xfrm>
                <a:off x="6383040" y="6037556"/>
                <a:ext cx="235800" cy="2700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03DBFCB9-6B2E-440F-8FC0-976429E3A639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6378720" y="6033236"/>
                  <a:ext cx="24444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6B9D66E0-4B26-4EA2-8DB5-83521EB6F10C}"/>
                    </a:ext>
                  </a:extLst>
                </p14:cNvPr>
                <p14:cNvContentPartPr/>
                <p14:nvPr/>
              </p14:nvContentPartPr>
              <p14:xfrm>
                <a:off x="6495000" y="5965556"/>
                <a:ext cx="39600" cy="16920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6B9D66E0-4B26-4EA2-8DB5-83521EB6F10C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6490680" y="5961236"/>
                  <a:ext cx="482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3158E749-6C7E-4FE4-9D54-E7EF9B6ED40E}"/>
                    </a:ext>
                  </a:extLst>
                </p14:cNvPr>
                <p14:cNvContentPartPr/>
                <p14:nvPr/>
              </p14:nvContentPartPr>
              <p14:xfrm>
                <a:off x="6720000" y="5888156"/>
                <a:ext cx="271080" cy="21240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3158E749-6C7E-4FE4-9D54-E7EF9B6ED40E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6715680" y="5883836"/>
                  <a:ext cx="2797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88BF6EC2-6152-4FE6-9DCC-B68C464E0F6A}"/>
                    </a:ext>
                  </a:extLst>
                </p14:cNvPr>
                <p14:cNvContentPartPr/>
                <p14:nvPr/>
              </p14:nvContentPartPr>
              <p14:xfrm>
                <a:off x="6885960" y="6168236"/>
                <a:ext cx="205200" cy="16236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88BF6EC2-6152-4FE6-9DCC-B68C464E0F6A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6881640" y="6163916"/>
                  <a:ext cx="213840" cy="17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8" name="Gruppo 337">
            <a:extLst>
              <a:ext uri="{FF2B5EF4-FFF2-40B4-BE49-F238E27FC236}">
                <a16:creationId xmlns:a16="http://schemas.microsoft.com/office/drawing/2014/main" id="{FD636DD7-498B-4451-83B7-E96938A64E6F}"/>
              </a:ext>
            </a:extLst>
          </p:cNvPr>
          <p:cNvGrpSpPr/>
          <p:nvPr/>
        </p:nvGrpSpPr>
        <p:grpSpPr>
          <a:xfrm>
            <a:off x="7382400" y="5525276"/>
            <a:ext cx="645120" cy="603360"/>
            <a:chOff x="7382400" y="5525276"/>
            <a:chExt cx="645120" cy="60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1CC763A7-E124-41D2-8B96-6640C54DBB02}"/>
                    </a:ext>
                  </a:extLst>
                </p14:cNvPr>
                <p14:cNvContentPartPr/>
                <p14:nvPr/>
              </p14:nvContentPartPr>
              <p14:xfrm>
                <a:off x="7382400" y="5525276"/>
                <a:ext cx="290160" cy="60336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1CC763A7-E124-41D2-8B96-6640C54DBB02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7378080" y="5520956"/>
                  <a:ext cx="298800" cy="61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CF793E7C-3D22-4E8A-A162-FC998B5E9911}"/>
                    </a:ext>
                  </a:extLst>
                </p14:cNvPr>
                <p14:cNvContentPartPr/>
                <p14:nvPr/>
              </p14:nvContentPartPr>
              <p14:xfrm>
                <a:off x="7835640" y="6037196"/>
                <a:ext cx="191880" cy="126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CF793E7C-3D22-4E8A-A162-FC998B5E9911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7831320" y="6032876"/>
                  <a:ext cx="200520" cy="2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39" name="Input penna 338">
                <a:extLst>
                  <a:ext uri="{FF2B5EF4-FFF2-40B4-BE49-F238E27FC236}">
                    <a16:creationId xmlns:a16="http://schemas.microsoft.com/office/drawing/2014/main" id="{82051529-7E02-4807-8722-95B4DE031600}"/>
                  </a:ext>
                </a:extLst>
              </p14:cNvPr>
              <p14:cNvContentPartPr/>
              <p14:nvPr/>
            </p14:nvContentPartPr>
            <p14:xfrm>
              <a:off x="7934280" y="5968076"/>
              <a:ext cx="30600" cy="197280"/>
            </p14:xfrm>
          </p:contentPart>
        </mc:Choice>
        <mc:Fallback xmlns="">
          <p:pic>
            <p:nvPicPr>
              <p:cNvPr id="339" name="Input penna 338">
                <a:extLst>
                  <a:ext uri="{FF2B5EF4-FFF2-40B4-BE49-F238E27FC236}">
                    <a16:creationId xmlns:a16="http://schemas.microsoft.com/office/drawing/2014/main" id="{82051529-7E02-4807-8722-95B4DE031600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7929960" y="5963756"/>
                <a:ext cx="39240" cy="20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40" name="Input penna 339">
                <a:extLst>
                  <a:ext uri="{FF2B5EF4-FFF2-40B4-BE49-F238E27FC236}">
                    <a16:creationId xmlns:a16="http://schemas.microsoft.com/office/drawing/2014/main" id="{3B915551-ACF4-40FD-AD2B-462E9C724C55}"/>
                  </a:ext>
                </a:extLst>
              </p14:cNvPr>
              <p14:cNvContentPartPr/>
              <p14:nvPr/>
            </p14:nvContentPartPr>
            <p14:xfrm>
              <a:off x="8206440" y="5972756"/>
              <a:ext cx="284760" cy="200880"/>
            </p14:xfrm>
          </p:contentPart>
        </mc:Choice>
        <mc:Fallback xmlns="">
          <p:pic>
            <p:nvPicPr>
              <p:cNvPr id="340" name="Input penna 339">
                <a:extLst>
                  <a:ext uri="{FF2B5EF4-FFF2-40B4-BE49-F238E27FC236}">
                    <a16:creationId xmlns:a16="http://schemas.microsoft.com/office/drawing/2014/main" id="{3B915551-ACF4-40FD-AD2B-462E9C724C55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8202120" y="5968436"/>
                <a:ext cx="29340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341" name="Input penna 340">
                <a:extLst>
                  <a:ext uri="{FF2B5EF4-FFF2-40B4-BE49-F238E27FC236}">
                    <a16:creationId xmlns:a16="http://schemas.microsoft.com/office/drawing/2014/main" id="{6EB95F84-2B02-467A-8231-1B287CBF7C44}"/>
                  </a:ext>
                </a:extLst>
              </p14:cNvPr>
              <p14:cNvContentPartPr/>
              <p14:nvPr/>
            </p14:nvContentPartPr>
            <p14:xfrm>
              <a:off x="8489400" y="5649476"/>
              <a:ext cx="96840" cy="560880"/>
            </p14:xfrm>
          </p:contentPart>
        </mc:Choice>
        <mc:Fallback xmlns="">
          <p:pic>
            <p:nvPicPr>
              <p:cNvPr id="341" name="Input penna 340">
                <a:extLst>
                  <a:ext uri="{FF2B5EF4-FFF2-40B4-BE49-F238E27FC236}">
                    <a16:creationId xmlns:a16="http://schemas.microsoft.com/office/drawing/2014/main" id="{6EB95F84-2B02-467A-8231-1B287CBF7C44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8485080" y="5645156"/>
                <a:ext cx="105480" cy="56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4">
            <p14:nvContentPartPr>
              <p14:cNvPr id="342" name="Input penna 341">
                <a:extLst>
                  <a:ext uri="{FF2B5EF4-FFF2-40B4-BE49-F238E27FC236}">
                    <a16:creationId xmlns:a16="http://schemas.microsoft.com/office/drawing/2014/main" id="{14F5163B-6366-4CD9-BC0C-7CEB1F6A00C0}"/>
                  </a:ext>
                </a:extLst>
              </p14:cNvPr>
              <p14:cNvContentPartPr/>
              <p14:nvPr/>
            </p14:nvContentPartPr>
            <p14:xfrm>
              <a:off x="8626920" y="5751716"/>
              <a:ext cx="258840" cy="657000"/>
            </p14:xfrm>
          </p:contentPart>
        </mc:Choice>
        <mc:Fallback xmlns="">
          <p:pic>
            <p:nvPicPr>
              <p:cNvPr id="342" name="Input penna 341">
                <a:extLst>
                  <a:ext uri="{FF2B5EF4-FFF2-40B4-BE49-F238E27FC236}">
                    <a16:creationId xmlns:a16="http://schemas.microsoft.com/office/drawing/2014/main" id="{14F5163B-6366-4CD9-BC0C-7CEB1F6A00C0}"/>
                  </a:ext>
                </a:extLst>
              </p:cNvPr>
              <p:cNvPicPr/>
              <p:nvPr/>
            </p:nvPicPr>
            <p:blipFill>
              <a:blip r:embed="rId575"/>
              <a:stretch>
                <a:fillRect/>
              </a:stretch>
            </p:blipFill>
            <p:spPr>
              <a:xfrm>
                <a:off x="8622600" y="5747396"/>
                <a:ext cx="267480" cy="66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6">
            <p14:nvContentPartPr>
              <p14:cNvPr id="343" name="Input penna 342">
                <a:extLst>
                  <a:ext uri="{FF2B5EF4-FFF2-40B4-BE49-F238E27FC236}">
                    <a16:creationId xmlns:a16="http://schemas.microsoft.com/office/drawing/2014/main" id="{17F6F663-D472-4C80-9990-4A82D91642CA}"/>
                  </a:ext>
                </a:extLst>
              </p14:cNvPr>
              <p14:cNvContentPartPr/>
              <p14:nvPr/>
            </p14:nvContentPartPr>
            <p14:xfrm>
              <a:off x="10861440" y="5965916"/>
              <a:ext cx="50760" cy="179640"/>
            </p14:xfrm>
          </p:contentPart>
        </mc:Choice>
        <mc:Fallback xmlns="">
          <p:pic>
            <p:nvPicPr>
              <p:cNvPr id="343" name="Input penna 342">
                <a:extLst>
                  <a:ext uri="{FF2B5EF4-FFF2-40B4-BE49-F238E27FC236}">
                    <a16:creationId xmlns:a16="http://schemas.microsoft.com/office/drawing/2014/main" id="{17F6F663-D472-4C80-9990-4A82D91642CA}"/>
                  </a:ext>
                </a:extLst>
              </p:cNvPr>
              <p:cNvPicPr/>
              <p:nvPr/>
            </p:nvPicPr>
            <p:blipFill>
              <a:blip r:embed="rId577"/>
              <a:stretch>
                <a:fillRect/>
              </a:stretch>
            </p:blipFill>
            <p:spPr>
              <a:xfrm>
                <a:off x="10857120" y="5961596"/>
                <a:ext cx="5940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8">
            <p14:nvContentPartPr>
              <p14:cNvPr id="344" name="Input penna 343">
                <a:extLst>
                  <a:ext uri="{FF2B5EF4-FFF2-40B4-BE49-F238E27FC236}">
                    <a16:creationId xmlns:a16="http://schemas.microsoft.com/office/drawing/2014/main" id="{871A1E0A-822B-4F51-8E7F-4B79B1058DB4}"/>
                  </a:ext>
                </a:extLst>
              </p14:cNvPr>
              <p14:cNvContentPartPr/>
              <p14:nvPr/>
            </p14:nvContentPartPr>
            <p14:xfrm>
              <a:off x="10853160" y="5795636"/>
              <a:ext cx="39240" cy="45000"/>
            </p14:xfrm>
          </p:contentPart>
        </mc:Choice>
        <mc:Fallback xmlns="">
          <p:pic>
            <p:nvPicPr>
              <p:cNvPr id="344" name="Input penna 343">
                <a:extLst>
                  <a:ext uri="{FF2B5EF4-FFF2-40B4-BE49-F238E27FC236}">
                    <a16:creationId xmlns:a16="http://schemas.microsoft.com/office/drawing/2014/main" id="{871A1E0A-822B-4F51-8E7F-4B79B1058DB4}"/>
                  </a:ext>
                </a:extLst>
              </p:cNvPr>
              <p:cNvPicPr/>
              <p:nvPr/>
            </p:nvPicPr>
            <p:blipFill>
              <a:blip r:embed="rId579"/>
              <a:stretch>
                <a:fillRect/>
              </a:stretch>
            </p:blipFill>
            <p:spPr>
              <a:xfrm>
                <a:off x="10848840" y="5791316"/>
                <a:ext cx="4788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0">
            <p14:nvContentPartPr>
              <p14:cNvPr id="345" name="Input penna 344">
                <a:extLst>
                  <a:ext uri="{FF2B5EF4-FFF2-40B4-BE49-F238E27FC236}">
                    <a16:creationId xmlns:a16="http://schemas.microsoft.com/office/drawing/2014/main" id="{AD20FAC6-7735-4195-8A55-3B7C594E1720}"/>
                  </a:ext>
                </a:extLst>
              </p14:cNvPr>
              <p14:cNvContentPartPr/>
              <p14:nvPr/>
            </p14:nvContentPartPr>
            <p14:xfrm>
              <a:off x="10585680" y="5891756"/>
              <a:ext cx="176400" cy="331920"/>
            </p14:xfrm>
          </p:contentPart>
        </mc:Choice>
        <mc:Fallback xmlns="">
          <p:pic>
            <p:nvPicPr>
              <p:cNvPr id="345" name="Input penna 344">
                <a:extLst>
                  <a:ext uri="{FF2B5EF4-FFF2-40B4-BE49-F238E27FC236}">
                    <a16:creationId xmlns:a16="http://schemas.microsoft.com/office/drawing/2014/main" id="{AD20FAC6-7735-4195-8A55-3B7C594E1720}"/>
                  </a:ext>
                </a:extLst>
              </p:cNvPr>
              <p:cNvPicPr/>
              <p:nvPr/>
            </p:nvPicPr>
            <p:blipFill>
              <a:blip r:embed="rId581"/>
              <a:stretch>
                <a:fillRect/>
              </a:stretch>
            </p:blipFill>
            <p:spPr>
              <a:xfrm>
                <a:off x="10581360" y="5887436"/>
                <a:ext cx="18504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2">
            <p14:nvContentPartPr>
              <p14:cNvPr id="346" name="Input penna 345">
                <a:extLst>
                  <a:ext uri="{FF2B5EF4-FFF2-40B4-BE49-F238E27FC236}">
                    <a16:creationId xmlns:a16="http://schemas.microsoft.com/office/drawing/2014/main" id="{61EC376C-0B0F-445A-86FD-5E837F737B25}"/>
                  </a:ext>
                </a:extLst>
              </p14:cNvPr>
              <p14:cNvContentPartPr/>
              <p14:nvPr/>
            </p14:nvContentPartPr>
            <p14:xfrm>
              <a:off x="11127120" y="5964836"/>
              <a:ext cx="108360" cy="279360"/>
            </p14:xfrm>
          </p:contentPart>
        </mc:Choice>
        <mc:Fallback xmlns="">
          <p:pic>
            <p:nvPicPr>
              <p:cNvPr id="346" name="Input penna 345">
                <a:extLst>
                  <a:ext uri="{FF2B5EF4-FFF2-40B4-BE49-F238E27FC236}">
                    <a16:creationId xmlns:a16="http://schemas.microsoft.com/office/drawing/2014/main" id="{61EC376C-0B0F-445A-86FD-5E837F737B25}"/>
                  </a:ext>
                </a:extLst>
              </p:cNvPr>
              <p:cNvPicPr/>
              <p:nvPr/>
            </p:nvPicPr>
            <p:blipFill>
              <a:blip r:embed="rId583"/>
              <a:stretch>
                <a:fillRect/>
              </a:stretch>
            </p:blipFill>
            <p:spPr>
              <a:xfrm>
                <a:off x="11122800" y="5960516"/>
                <a:ext cx="117000" cy="288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9093720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po 9">
            <a:extLst>
              <a:ext uri="{FF2B5EF4-FFF2-40B4-BE49-F238E27FC236}">
                <a16:creationId xmlns:a16="http://schemas.microsoft.com/office/drawing/2014/main" id="{D502A223-2F7B-4446-9521-4B615852F14A}"/>
              </a:ext>
            </a:extLst>
          </p:cNvPr>
          <p:cNvGrpSpPr/>
          <p:nvPr/>
        </p:nvGrpSpPr>
        <p:grpSpPr>
          <a:xfrm>
            <a:off x="101400" y="95396"/>
            <a:ext cx="1625760" cy="667800"/>
            <a:chOff x="101400" y="95396"/>
            <a:chExt cx="1625760" cy="66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EB9862B-D1E2-494E-A4A6-6C766DFC0241}"/>
                    </a:ext>
                  </a:extLst>
                </p14:cNvPr>
                <p14:cNvContentPartPr/>
                <p14:nvPr/>
              </p14:nvContentPartPr>
              <p14:xfrm>
                <a:off x="182760" y="272516"/>
                <a:ext cx="491400" cy="3186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EB9862B-D1E2-494E-A4A6-6C766DFC024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8440" y="268196"/>
                  <a:ext cx="50004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FA02267-93AD-49BA-8D8C-1CE2255FBE1C}"/>
                    </a:ext>
                  </a:extLst>
                </p14:cNvPr>
                <p14:cNvContentPartPr/>
                <p14:nvPr/>
              </p14:nvContentPartPr>
              <p14:xfrm>
                <a:off x="741480" y="561236"/>
                <a:ext cx="96840" cy="2019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FA02267-93AD-49BA-8D8C-1CE2255FBE1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37160" y="556916"/>
                  <a:ext cx="1054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9ADA5F3-FBC9-406C-B267-6762C7134199}"/>
                    </a:ext>
                  </a:extLst>
                </p14:cNvPr>
                <p14:cNvContentPartPr/>
                <p14:nvPr/>
              </p14:nvContentPartPr>
              <p14:xfrm>
                <a:off x="961800" y="96116"/>
                <a:ext cx="376560" cy="4820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9ADA5F3-FBC9-406C-B267-6762C713419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57480" y="91796"/>
                  <a:ext cx="38520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4E10A846-3011-4523-951A-001CFBB2169F}"/>
                    </a:ext>
                  </a:extLst>
                </p14:cNvPr>
                <p14:cNvContentPartPr/>
                <p14:nvPr/>
              </p14:nvContentPartPr>
              <p14:xfrm>
                <a:off x="101400" y="141836"/>
                <a:ext cx="200520" cy="5605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4E10A846-3011-4523-951A-001CFBB2169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7080" y="137516"/>
                  <a:ext cx="20916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4C19BAC-D689-4E5C-B931-299F5B321030}"/>
                    </a:ext>
                  </a:extLst>
                </p14:cNvPr>
                <p14:cNvContentPartPr/>
                <p14:nvPr/>
              </p14:nvContentPartPr>
              <p14:xfrm>
                <a:off x="1488480" y="95396"/>
                <a:ext cx="238680" cy="5623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4C19BAC-D689-4E5C-B931-299F5B32103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84160" y="91076"/>
                  <a:ext cx="247320" cy="57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5367130F-0147-49C4-B0A7-E5AE5F32E9D5}"/>
              </a:ext>
            </a:extLst>
          </p:cNvPr>
          <p:cNvGrpSpPr/>
          <p:nvPr/>
        </p:nvGrpSpPr>
        <p:grpSpPr>
          <a:xfrm>
            <a:off x="2009040" y="66956"/>
            <a:ext cx="2003760" cy="642240"/>
            <a:chOff x="2009040" y="66956"/>
            <a:chExt cx="2003760" cy="64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7FDBD65-2236-44FE-B6C1-0FE869120C1B}"/>
                    </a:ext>
                  </a:extLst>
                </p14:cNvPr>
                <p14:cNvContentPartPr/>
                <p14:nvPr/>
              </p14:nvContentPartPr>
              <p14:xfrm>
                <a:off x="2009040" y="92516"/>
                <a:ext cx="206640" cy="5299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7FDBD65-2236-44FE-B6C1-0FE869120C1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04720" y="88196"/>
                  <a:ext cx="21528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E0C91E81-1DAF-4534-85BE-7501BB7FB328}"/>
                    </a:ext>
                  </a:extLst>
                </p14:cNvPr>
                <p14:cNvContentPartPr/>
                <p14:nvPr/>
              </p14:nvContentPartPr>
              <p14:xfrm>
                <a:off x="2262120" y="239756"/>
                <a:ext cx="207000" cy="2635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E0C91E81-1DAF-4534-85BE-7501BB7FB32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57800" y="235436"/>
                  <a:ext cx="21564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670D8F52-99DE-491A-B8BF-711FFA562BC3}"/>
                    </a:ext>
                  </a:extLst>
                </p14:cNvPr>
                <p14:cNvContentPartPr/>
                <p14:nvPr/>
              </p14:nvContentPartPr>
              <p14:xfrm>
                <a:off x="2521320" y="522716"/>
                <a:ext cx="155880" cy="1864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670D8F52-99DE-491A-B8BF-711FFA562BC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517000" y="518396"/>
                  <a:ext cx="1645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C5B9C79-934B-4EEF-89DB-FEADE81C217E}"/>
                    </a:ext>
                  </a:extLst>
                </p14:cNvPr>
                <p14:cNvContentPartPr/>
                <p14:nvPr/>
              </p14:nvContentPartPr>
              <p14:xfrm>
                <a:off x="2909400" y="266036"/>
                <a:ext cx="308160" cy="1951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C5B9C79-934B-4EEF-89DB-FEADE81C217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05080" y="261716"/>
                  <a:ext cx="3168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06A9D61-7DE6-438C-B680-65AF28C21973}"/>
                    </a:ext>
                  </a:extLst>
                </p14:cNvPr>
                <p14:cNvContentPartPr/>
                <p14:nvPr/>
              </p14:nvContentPartPr>
              <p14:xfrm>
                <a:off x="3215040" y="66956"/>
                <a:ext cx="149400" cy="4186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06A9D61-7DE6-438C-B680-65AF28C2197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10720" y="62636"/>
                  <a:ext cx="15804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7652046-D044-4F82-96EB-321AA09A740F}"/>
                    </a:ext>
                  </a:extLst>
                </p14:cNvPr>
                <p14:cNvContentPartPr/>
                <p14:nvPr/>
              </p14:nvContentPartPr>
              <p14:xfrm>
                <a:off x="3476400" y="72716"/>
                <a:ext cx="197640" cy="4424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7652046-D044-4F82-96EB-321AA09A740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72080" y="68396"/>
                  <a:ext cx="20628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34DD72B3-CC6E-4022-8B24-E9BC980B7AA3}"/>
                    </a:ext>
                  </a:extLst>
                </p14:cNvPr>
                <p14:cNvContentPartPr/>
                <p14:nvPr/>
              </p14:nvContentPartPr>
              <p14:xfrm>
                <a:off x="3856920" y="326876"/>
                <a:ext cx="155880" cy="216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34DD72B3-CC6E-4022-8B24-E9BC980B7AA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852600" y="322556"/>
                  <a:ext cx="1645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E4571AF6-C6DB-4C18-80E1-89094A684861}"/>
                    </a:ext>
                  </a:extLst>
                </p14:cNvPr>
                <p14:cNvContentPartPr/>
                <p14:nvPr/>
              </p14:nvContentPartPr>
              <p14:xfrm>
                <a:off x="3855120" y="394916"/>
                <a:ext cx="128880" cy="252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E4571AF6-C6DB-4C18-80E1-89094A68486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850800" y="390596"/>
                  <a:ext cx="13752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E86E3863-7BF8-4BF9-85D0-2AAB1F436513}"/>
              </a:ext>
            </a:extLst>
          </p:cNvPr>
          <p:cNvGrpSpPr/>
          <p:nvPr/>
        </p:nvGrpSpPr>
        <p:grpSpPr>
          <a:xfrm>
            <a:off x="4203600" y="34916"/>
            <a:ext cx="2401920" cy="569880"/>
            <a:chOff x="4203600" y="34916"/>
            <a:chExt cx="2401920" cy="56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878F1993-E780-44EC-ABB6-AB3EBF9D79C8}"/>
                    </a:ext>
                  </a:extLst>
                </p14:cNvPr>
                <p14:cNvContentPartPr/>
                <p14:nvPr/>
              </p14:nvContentPartPr>
              <p14:xfrm>
                <a:off x="4203600" y="63356"/>
                <a:ext cx="184320" cy="5414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878F1993-E780-44EC-ABB6-AB3EBF9D79C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199280" y="59036"/>
                  <a:ext cx="192960" cy="55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5DFD5797-4261-4009-A9BE-F6BFA834C19D}"/>
                    </a:ext>
                  </a:extLst>
                </p14:cNvPr>
                <p14:cNvContentPartPr/>
                <p14:nvPr/>
              </p14:nvContentPartPr>
              <p14:xfrm>
                <a:off x="4506360" y="146156"/>
                <a:ext cx="253440" cy="231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5DFD5797-4261-4009-A9BE-F6BFA834C19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502040" y="141836"/>
                  <a:ext cx="26208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05020C4-41F7-40A4-87A3-319BF1FEDA34}"/>
                    </a:ext>
                  </a:extLst>
                </p14:cNvPr>
                <p14:cNvContentPartPr/>
                <p14:nvPr/>
              </p14:nvContentPartPr>
              <p14:xfrm>
                <a:off x="4742880" y="259196"/>
                <a:ext cx="182880" cy="135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05020C4-41F7-40A4-87A3-319BF1FEDA3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738560" y="254876"/>
                  <a:ext cx="1915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649CDE60-F712-43D4-89F2-8FEB8DA20647}"/>
                    </a:ext>
                  </a:extLst>
                </p14:cNvPr>
                <p14:cNvContentPartPr/>
                <p14:nvPr/>
              </p14:nvContentPartPr>
              <p14:xfrm>
                <a:off x="4983720" y="168476"/>
                <a:ext cx="189720" cy="1915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649CDE60-F712-43D4-89F2-8FEB8DA2064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979400" y="164156"/>
                  <a:ext cx="19836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BCB022FE-6BAF-46A4-893D-6CD9912D977D}"/>
                    </a:ext>
                  </a:extLst>
                </p14:cNvPr>
                <p14:cNvContentPartPr/>
                <p14:nvPr/>
              </p14:nvContentPartPr>
              <p14:xfrm>
                <a:off x="5223480" y="346676"/>
                <a:ext cx="12600" cy="61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BCB022FE-6BAF-46A4-893D-6CD9912D977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19160" y="342356"/>
                  <a:ext cx="21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71D41DBB-F28B-4E59-851B-619A714099C6}"/>
                    </a:ext>
                  </a:extLst>
                </p14:cNvPr>
                <p14:cNvContentPartPr/>
                <p14:nvPr/>
              </p14:nvContentPartPr>
              <p14:xfrm>
                <a:off x="5433360" y="288356"/>
                <a:ext cx="209160" cy="234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71D41DBB-F28B-4E59-851B-619A714099C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429040" y="284036"/>
                  <a:ext cx="2178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2CFEDD5-193B-4142-AC6B-E41BF20E8EB5}"/>
                    </a:ext>
                  </a:extLst>
                </p14:cNvPr>
                <p14:cNvContentPartPr/>
                <p14:nvPr/>
              </p14:nvContentPartPr>
              <p14:xfrm>
                <a:off x="5824680" y="34916"/>
                <a:ext cx="281880" cy="3510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2CFEDD5-193B-4142-AC6B-E41BF20E8EB5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820360" y="30596"/>
                  <a:ext cx="29052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B103D9B1-8231-47A3-94F4-29791E3ECAFE}"/>
                    </a:ext>
                  </a:extLst>
                </p14:cNvPr>
                <p14:cNvContentPartPr/>
                <p14:nvPr/>
              </p14:nvContentPartPr>
              <p14:xfrm>
                <a:off x="6251640" y="195116"/>
                <a:ext cx="242640" cy="1933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B103D9B1-8231-47A3-94F4-29791E3ECAF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247320" y="190796"/>
                  <a:ext cx="2512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7ACB0525-B986-48D9-8726-0E0DBF55563E}"/>
                    </a:ext>
                  </a:extLst>
                </p14:cNvPr>
                <p14:cNvContentPartPr/>
                <p14:nvPr/>
              </p14:nvContentPartPr>
              <p14:xfrm>
                <a:off x="6472320" y="46076"/>
                <a:ext cx="133200" cy="3898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7ACB0525-B986-48D9-8726-0E0DBF55563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468000" y="41756"/>
                  <a:ext cx="141840" cy="39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1" name="Input penna 30">
                <a:extLst>
                  <a:ext uri="{FF2B5EF4-FFF2-40B4-BE49-F238E27FC236}">
                    <a16:creationId xmlns:a16="http://schemas.microsoft.com/office/drawing/2014/main" id="{FD302955-79F4-4935-8843-6BF056DE584B}"/>
                  </a:ext>
                </a:extLst>
              </p14:cNvPr>
              <p14:cNvContentPartPr/>
              <p14:nvPr/>
            </p14:nvContentPartPr>
            <p14:xfrm>
              <a:off x="6750240" y="395996"/>
              <a:ext cx="142920" cy="224280"/>
            </p14:xfrm>
          </p:contentPart>
        </mc:Choice>
        <mc:Fallback xmlns="">
          <p:pic>
            <p:nvPicPr>
              <p:cNvPr id="31" name="Input penna 30">
                <a:extLst>
                  <a:ext uri="{FF2B5EF4-FFF2-40B4-BE49-F238E27FC236}">
                    <a16:creationId xmlns:a16="http://schemas.microsoft.com/office/drawing/2014/main" id="{FD302955-79F4-4935-8843-6BF056DE584B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6745920" y="391676"/>
                <a:ext cx="151560" cy="232920"/>
              </a:xfrm>
              <a:prstGeom prst="rect">
                <a:avLst/>
              </a:prstGeom>
            </p:spPr>
          </p:pic>
        </mc:Fallback>
      </mc:AlternateContent>
      <p:grpSp>
        <p:nvGrpSpPr>
          <p:cNvPr id="34" name="Gruppo 33">
            <a:extLst>
              <a:ext uri="{FF2B5EF4-FFF2-40B4-BE49-F238E27FC236}">
                <a16:creationId xmlns:a16="http://schemas.microsoft.com/office/drawing/2014/main" id="{CDD57719-B651-46AD-878B-9A157BE6D51E}"/>
              </a:ext>
            </a:extLst>
          </p:cNvPr>
          <p:cNvGrpSpPr/>
          <p:nvPr/>
        </p:nvGrpSpPr>
        <p:grpSpPr>
          <a:xfrm>
            <a:off x="7165680" y="96836"/>
            <a:ext cx="638280" cy="336240"/>
            <a:chOff x="7165680" y="96836"/>
            <a:chExt cx="638280" cy="33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33AE0C83-A56F-4D8E-B8E3-DEC2AE96ACA5}"/>
                    </a:ext>
                  </a:extLst>
                </p14:cNvPr>
                <p14:cNvContentPartPr/>
                <p14:nvPr/>
              </p14:nvContentPartPr>
              <p14:xfrm>
                <a:off x="7165680" y="96836"/>
                <a:ext cx="268560" cy="3362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33AE0C83-A56F-4D8E-B8E3-DEC2AE96ACA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161360" y="92516"/>
                  <a:ext cx="27720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F6A2EF83-BD09-427B-AAD9-2E6207A9DF20}"/>
                    </a:ext>
                  </a:extLst>
                </p14:cNvPr>
                <p14:cNvContentPartPr/>
                <p14:nvPr/>
              </p14:nvContentPartPr>
              <p14:xfrm>
                <a:off x="7563120" y="220316"/>
                <a:ext cx="240840" cy="1933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F6A2EF83-BD09-427B-AAD9-2E6207A9DF2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558800" y="215996"/>
                  <a:ext cx="249480" cy="20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C212315A-7534-4C0A-9DEF-9B45929BA68D}"/>
              </a:ext>
            </a:extLst>
          </p:cNvPr>
          <p:cNvGrpSpPr/>
          <p:nvPr/>
        </p:nvGrpSpPr>
        <p:grpSpPr>
          <a:xfrm>
            <a:off x="8052720" y="46436"/>
            <a:ext cx="1582560" cy="479880"/>
            <a:chOff x="8052720" y="46436"/>
            <a:chExt cx="1582560" cy="47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1FE17CB9-A6B0-4BE9-8922-2040753ECCF8}"/>
                    </a:ext>
                  </a:extLst>
                </p14:cNvPr>
                <p14:cNvContentPartPr/>
                <p14:nvPr/>
              </p14:nvContentPartPr>
              <p14:xfrm>
                <a:off x="8052720" y="268556"/>
                <a:ext cx="261000" cy="54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1FE17CB9-A6B0-4BE9-8922-2040753ECCF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048400" y="264236"/>
                  <a:ext cx="2696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E89439B5-63ED-4219-A64C-421A4C59BE6A}"/>
                    </a:ext>
                  </a:extLst>
                </p14:cNvPr>
                <p14:cNvContentPartPr/>
                <p14:nvPr/>
              </p14:nvContentPartPr>
              <p14:xfrm>
                <a:off x="8144160" y="240476"/>
                <a:ext cx="17280" cy="1630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E89439B5-63ED-4219-A64C-421A4C59BE6A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139840" y="236156"/>
                  <a:ext cx="259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E46E0163-63B2-43D8-89D7-C5F159EF1448}"/>
                    </a:ext>
                  </a:extLst>
                </p14:cNvPr>
                <p14:cNvContentPartPr/>
                <p14:nvPr/>
              </p14:nvContentPartPr>
              <p14:xfrm>
                <a:off x="8407680" y="173156"/>
                <a:ext cx="421200" cy="2127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E46E0163-63B2-43D8-89D7-C5F159EF144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403360" y="168836"/>
                  <a:ext cx="4298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04221B6D-D7BC-4337-B5DF-4E5F15C277EE}"/>
                    </a:ext>
                  </a:extLst>
                </p14:cNvPr>
                <p14:cNvContentPartPr/>
                <p14:nvPr/>
              </p14:nvContentPartPr>
              <p14:xfrm>
                <a:off x="8944800" y="206276"/>
                <a:ext cx="285480" cy="1692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04221B6D-D7BC-4337-B5DF-4E5F15C277E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940480" y="201956"/>
                  <a:ext cx="2941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5047E68D-68C6-498E-9838-074A52FAFB0C}"/>
                    </a:ext>
                  </a:extLst>
                </p14:cNvPr>
                <p14:cNvContentPartPr/>
                <p14:nvPr/>
              </p14:nvContentPartPr>
              <p14:xfrm>
                <a:off x="9170520" y="61556"/>
                <a:ext cx="198360" cy="3466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5047E68D-68C6-498E-9838-074A52FAFB0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166200" y="57236"/>
                  <a:ext cx="20700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5E634FB2-7623-4FB1-AB4F-D6335AED5760}"/>
                    </a:ext>
                  </a:extLst>
                </p14:cNvPr>
                <p14:cNvContentPartPr/>
                <p14:nvPr/>
              </p14:nvContentPartPr>
              <p14:xfrm>
                <a:off x="9416040" y="46436"/>
                <a:ext cx="219240" cy="4798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5E634FB2-7623-4FB1-AB4F-D6335AED576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411720" y="42116"/>
                  <a:ext cx="227880" cy="48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uppo 55">
            <a:extLst>
              <a:ext uri="{FF2B5EF4-FFF2-40B4-BE49-F238E27FC236}">
                <a16:creationId xmlns:a16="http://schemas.microsoft.com/office/drawing/2014/main" id="{4D5D2276-7ADC-4121-8D24-8203711D83DF}"/>
              </a:ext>
            </a:extLst>
          </p:cNvPr>
          <p:cNvGrpSpPr/>
          <p:nvPr/>
        </p:nvGrpSpPr>
        <p:grpSpPr>
          <a:xfrm>
            <a:off x="165120" y="965876"/>
            <a:ext cx="316080" cy="524520"/>
            <a:chOff x="165120" y="965876"/>
            <a:chExt cx="316080" cy="52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16025701-3E88-44B8-B312-BDB606F86D07}"/>
                    </a:ext>
                  </a:extLst>
                </p14:cNvPr>
                <p14:cNvContentPartPr/>
                <p14:nvPr/>
              </p14:nvContentPartPr>
              <p14:xfrm>
                <a:off x="165120" y="965876"/>
                <a:ext cx="316080" cy="5245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16025701-3E88-44B8-B312-BDB606F86D0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60800" y="961556"/>
                  <a:ext cx="32472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EB552AB-6D38-4DBA-B1A3-24960C49CF8B}"/>
                    </a:ext>
                  </a:extLst>
                </p14:cNvPr>
                <p14:cNvContentPartPr/>
                <p14:nvPr/>
              </p14:nvContentPartPr>
              <p14:xfrm>
                <a:off x="237480" y="1258196"/>
                <a:ext cx="198360" cy="496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EB552AB-6D38-4DBA-B1A3-24960C49CF8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33160" y="1253876"/>
                  <a:ext cx="207000" cy="5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uppo 54">
            <a:extLst>
              <a:ext uri="{FF2B5EF4-FFF2-40B4-BE49-F238E27FC236}">
                <a16:creationId xmlns:a16="http://schemas.microsoft.com/office/drawing/2014/main" id="{B8566644-F40F-46EA-81ED-6429B799A9E5}"/>
              </a:ext>
            </a:extLst>
          </p:cNvPr>
          <p:cNvGrpSpPr/>
          <p:nvPr/>
        </p:nvGrpSpPr>
        <p:grpSpPr>
          <a:xfrm>
            <a:off x="833280" y="850676"/>
            <a:ext cx="2042280" cy="836640"/>
            <a:chOff x="833280" y="850676"/>
            <a:chExt cx="2042280" cy="83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2627F92F-4F69-405F-A7F9-F4D1168F6F72}"/>
                    </a:ext>
                  </a:extLst>
                </p14:cNvPr>
                <p14:cNvContentPartPr/>
                <p14:nvPr/>
              </p14:nvContentPartPr>
              <p14:xfrm>
                <a:off x="833280" y="1138676"/>
                <a:ext cx="291600" cy="2282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2627F92F-4F69-405F-A7F9-F4D1168F6F7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28960" y="1134356"/>
                  <a:ext cx="3002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5FBA4FA-720D-4422-9726-41FAE68377F4}"/>
                    </a:ext>
                  </a:extLst>
                </p14:cNvPr>
                <p14:cNvContentPartPr/>
                <p14:nvPr/>
              </p14:nvContentPartPr>
              <p14:xfrm>
                <a:off x="1132080" y="1224716"/>
                <a:ext cx="68040" cy="4626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5FBA4FA-720D-4422-9726-41FAE68377F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27760" y="1220396"/>
                  <a:ext cx="7668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EB9CA927-0FA0-43F3-947E-D8937F86638C}"/>
                    </a:ext>
                  </a:extLst>
                </p14:cNvPr>
                <p14:cNvContentPartPr/>
                <p14:nvPr/>
              </p14:nvContentPartPr>
              <p14:xfrm>
                <a:off x="1276800" y="1212836"/>
                <a:ext cx="504720" cy="1562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EB9CA927-0FA0-43F3-947E-D8937F86638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272480" y="1208516"/>
                  <a:ext cx="5133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63BD01B-D299-486F-B79D-FEE01AE85D3D}"/>
                    </a:ext>
                  </a:extLst>
                </p14:cNvPr>
                <p14:cNvContentPartPr/>
                <p14:nvPr/>
              </p14:nvContentPartPr>
              <p14:xfrm>
                <a:off x="1923720" y="1164956"/>
                <a:ext cx="267120" cy="2091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63BD01B-D299-486F-B79D-FEE01AE85D3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919400" y="1160636"/>
                  <a:ext cx="2757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EF6D100-E259-46EA-8558-E5E339A688CC}"/>
                    </a:ext>
                  </a:extLst>
                </p14:cNvPr>
                <p14:cNvContentPartPr/>
                <p14:nvPr/>
              </p14:nvContentPartPr>
              <p14:xfrm>
                <a:off x="2362920" y="850676"/>
                <a:ext cx="172440" cy="4849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EF6D100-E259-46EA-8558-E5E339A688C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358600" y="846356"/>
                  <a:ext cx="18108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FD670DAE-8A00-4285-8728-000575FF1BC5}"/>
                    </a:ext>
                  </a:extLst>
                </p14:cNvPr>
                <p14:cNvContentPartPr/>
                <p14:nvPr/>
              </p14:nvContentPartPr>
              <p14:xfrm>
                <a:off x="2292360" y="1054796"/>
                <a:ext cx="196920" cy="162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FD670DAE-8A00-4285-8728-000575FF1BC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288040" y="1050476"/>
                  <a:ext cx="2055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C3A7A4A-D609-4943-A743-44C1D59E04CF}"/>
                    </a:ext>
                  </a:extLst>
                </p14:cNvPr>
                <p14:cNvContentPartPr/>
                <p14:nvPr/>
              </p14:nvContentPartPr>
              <p14:xfrm>
                <a:off x="2603400" y="1115276"/>
                <a:ext cx="272160" cy="1926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C3A7A4A-D609-4943-A743-44C1D59E04C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599080" y="1110956"/>
                  <a:ext cx="280800" cy="20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4F119829-9AA2-49DF-88C3-C398E750FCDB}"/>
              </a:ext>
            </a:extLst>
          </p:cNvPr>
          <p:cNvGrpSpPr/>
          <p:nvPr/>
        </p:nvGrpSpPr>
        <p:grpSpPr>
          <a:xfrm>
            <a:off x="3453360" y="763196"/>
            <a:ext cx="1708560" cy="804600"/>
            <a:chOff x="3453360" y="763196"/>
            <a:chExt cx="1708560" cy="80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6BCE9032-E29F-400A-94A1-E54DD92ABA82}"/>
                    </a:ext>
                  </a:extLst>
                </p14:cNvPr>
                <p14:cNvContentPartPr/>
                <p14:nvPr/>
              </p14:nvContentPartPr>
              <p14:xfrm>
                <a:off x="3543720" y="1065956"/>
                <a:ext cx="64800" cy="5018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6BCE9032-E29F-400A-94A1-E54DD92ABA8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539400" y="1061636"/>
                  <a:ext cx="7344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D0BA8C41-8367-4B27-9BE0-B0B48BE36DF2}"/>
                    </a:ext>
                  </a:extLst>
                </p14:cNvPr>
                <p14:cNvContentPartPr/>
                <p14:nvPr/>
              </p14:nvContentPartPr>
              <p14:xfrm>
                <a:off x="3453360" y="1090076"/>
                <a:ext cx="317160" cy="1904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D0BA8C41-8367-4B27-9BE0-B0B48BE36DF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449040" y="1085756"/>
                  <a:ext cx="3258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7ED32A17-D883-4993-9C40-98F27EB9F3B7}"/>
                    </a:ext>
                  </a:extLst>
                </p14:cNvPr>
                <p14:cNvContentPartPr/>
                <p14:nvPr/>
              </p14:nvContentPartPr>
              <p14:xfrm>
                <a:off x="3782760" y="1114916"/>
                <a:ext cx="389520" cy="1854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7ED32A17-D883-4993-9C40-98F27EB9F3B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778440" y="1110596"/>
                  <a:ext cx="3981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566D29A-E170-4D1B-B377-D8F2C636759B}"/>
                    </a:ext>
                  </a:extLst>
                </p14:cNvPr>
                <p14:cNvContentPartPr/>
                <p14:nvPr/>
              </p14:nvContentPartPr>
              <p14:xfrm>
                <a:off x="4220160" y="1087196"/>
                <a:ext cx="277920" cy="2124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566D29A-E170-4D1B-B377-D8F2C636759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215840" y="1082876"/>
                  <a:ext cx="2865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9CD5235C-2372-414F-A1A9-B46F46946F54}"/>
                    </a:ext>
                  </a:extLst>
                </p14:cNvPr>
                <p14:cNvContentPartPr/>
                <p14:nvPr/>
              </p14:nvContentPartPr>
              <p14:xfrm>
                <a:off x="4575120" y="763196"/>
                <a:ext cx="268200" cy="5274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9CD5235C-2372-414F-A1A9-B46F46946F5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570800" y="758876"/>
                  <a:ext cx="276840" cy="53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86825E78-88E1-40AF-A626-5D0E3ED6D92E}"/>
                    </a:ext>
                  </a:extLst>
                </p14:cNvPr>
                <p14:cNvContentPartPr/>
                <p14:nvPr/>
              </p14:nvContentPartPr>
              <p14:xfrm>
                <a:off x="4440840" y="922316"/>
                <a:ext cx="218880" cy="331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86825E78-88E1-40AF-A626-5D0E3ED6D92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436520" y="917996"/>
                  <a:ext cx="2275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EA2A488-B8B2-480E-A6C9-EEADC5742D7E}"/>
                    </a:ext>
                  </a:extLst>
                </p14:cNvPr>
                <p14:cNvContentPartPr/>
                <p14:nvPr/>
              </p14:nvContentPartPr>
              <p14:xfrm>
                <a:off x="4795440" y="1076396"/>
                <a:ext cx="366480" cy="2214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EA2A488-B8B2-480E-A6C9-EEADC5742D7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791120" y="1072076"/>
                  <a:ext cx="375120" cy="23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5A0B9ABD-89B5-468D-B5B7-71AC5CB9B30B}"/>
              </a:ext>
            </a:extLst>
          </p:cNvPr>
          <p:cNvGrpSpPr/>
          <p:nvPr/>
        </p:nvGrpSpPr>
        <p:grpSpPr>
          <a:xfrm>
            <a:off x="5863200" y="1027796"/>
            <a:ext cx="432360" cy="294840"/>
            <a:chOff x="5863200" y="1027796"/>
            <a:chExt cx="432360" cy="29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737170E0-B2C8-4398-A3B7-47A77A5D365A}"/>
                    </a:ext>
                  </a:extLst>
                </p14:cNvPr>
                <p14:cNvContentPartPr/>
                <p14:nvPr/>
              </p14:nvContentPartPr>
              <p14:xfrm>
                <a:off x="5863200" y="1052276"/>
                <a:ext cx="280080" cy="2703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737170E0-B2C8-4398-A3B7-47A77A5D365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858880" y="1047956"/>
                  <a:ext cx="28872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58EE22A0-7CAB-4652-82D4-3E79AD16412D}"/>
                    </a:ext>
                  </a:extLst>
                </p14:cNvPr>
                <p14:cNvContentPartPr/>
                <p14:nvPr/>
              </p14:nvContentPartPr>
              <p14:xfrm>
                <a:off x="6235800" y="1166036"/>
                <a:ext cx="59760" cy="1033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58EE22A0-7CAB-4652-82D4-3E79AD16412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31480" y="1161716"/>
                  <a:ext cx="684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F82A76A-DDE1-4B78-860D-1ED0E21E6040}"/>
                    </a:ext>
                  </a:extLst>
                </p14:cNvPr>
                <p14:cNvContentPartPr/>
                <p14:nvPr/>
              </p14:nvContentPartPr>
              <p14:xfrm>
                <a:off x="6234720" y="1027796"/>
                <a:ext cx="8640" cy="133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F82A76A-DDE1-4B78-860D-1ED0E21E604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230400" y="1023476"/>
                  <a:ext cx="1728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5FD529B3-9E07-4AE1-B628-2041AD2F26CB}"/>
              </a:ext>
            </a:extLst>
          </p:cNvPr>
          <p:cNvGrpSpPr/>
          <p:nvPr/>
        </p:nvGrpSpPr>
        <p:grpSpPr>
          <a:xfrm>
            <a:off x="6772560" y="984236"/>
            <a:ext cx="2509920" cy="291960"/>
            <a:chOff x="6772560" y="984236"/>
            <a:chExt cx="250992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3C03CAC-7F4F-4B9B-A7F1-35091608B8F7}"/>
                    </a:ext>
                  </a:extLst>
                </p14:cNvPr>
                <p14:cNvContentPartPr/>
                <p14:nvPr/>
              </p14:nvContentPartPr>
              <p14:xfrm>
                <a:off x="6772560" y="1045436"/>
                <a:ext cx="384840" cy="205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3C03CAC-7F4F-4B9B-A7F1-35091608B8F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768240" y="1041116"/>
                  <a:ext cx="39348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B3E48D3-FBD7-480F-AF40-57DF61B67949}"/>
                    </a:ext>
                  </a:extLst>
                </p14:cNvPr>
                <p14:cNvContentPartPr/>
                <p14:nvPr/>
              </p14:nvContentPartPr>
              <p14:xfrm>
                <a:off x="7235160" y="1034276"/>
                <a:ext cx="287640" cy="1483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B3E48D3-FBD7-480F-AF40-57DF61B6794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230840" y="1029956"/>
                  <a:ext cx="2962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406992C6-2568-4EE2-AF68-AFDE7F6E4AC1}"/>
                    </a:ext>
                  </a:extLst>
                </p14:cNvPr>
                <p14:cNvContentPartPr/>
                <p14:nvPr/>
              </p14:nvContentPartPr>
              <p14:xfrm>
                <a:off x="7282320" y="1222916"/>
                <a:ext cx="37440" cy="216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406992C6-2568-4EE2-AF68-AFDE7F6E4AC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278000" y="1218596"/>
                  <a:ext cx="460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9FAB0F3-5BCD-495F-8B70-CB1D8E04E736}"/>
                    </a:ext>
                  </a:extLst>
                </p14:cNvPr>
                <p14:cNvContentPartPr/>
                <p14:nvPr/>
              </p14:nvContentPartPr>
              <p14:xfrm>
                <a:off x="7586880" y="1036796"/>
                <a:ext cx="257400" cy="2203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9FAB0F3-5BCD-495F-8B70-CB1D8E04E73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582560" y="1032476"/>
                  <a:ext cx="26604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AD681FA5-8027-4BD5-9097-5D16FEBEB46F}"/>
                    </a:ext>
                  </a:extLst>
                </p14:cNvPr>
                <p14:cNvContentPartPr/>
                <p14:nvPr/>
              </p14:nvContentPartPr>
              <p14:xfrm>
                <a:off x="7294200" y="1160996"/>
                <a:ext cx="198720" cy="889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AD681FA5-8027-4BD5-9097-5D16FEBEB46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289880" y="1156676"/>
                  <a:ext cx="207360" cy="9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9BE1EC41-D7B2-42CF-8DBC-E04110BBD612}"/>
                    </a:ext>
                  </a:extLst>
                </p14:cNvPr>
                <p14:cNvContentPartPr/>
                <p14:nvPr/>
              </p14:nvContentPartPr>
              <p14:xfrm>
                <a:off x="7935720" y="1074956"/>
                <a:ext cx="259920" cy="1576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9BE1EC41-D7B2-42CF-8DBC-E04110BBD61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931400" y="1070636"/>
                  <a:ext cx="2685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021669F-58CD-49CC-8E07-CB493AC5DFE7}"/>
                    </a:ext>
                  </a:extLst>
                </p14:cNvPr>
                <p14:cNvContentPartPr/>
                <p14:nvPr/>
              </p14:nvContentPartPr>
              <p14:xfrm>
                <a:off x="8372400" y="1029596"/>
                <a:ext cx="246240" cy="1497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021669F-58CD-49CC-8E07-CB493AC5DFE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368080" y="1025276"/>
                  <a:ext cx="25488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EA3051FC-F8E6-4694-B40E-8EAE6E8B1D20}"/>
                    </a:ext>
                  </a:extLst>
                </p14:cNvPr>
                <p14:cNvContentPartPr/>
                <p14:nvPr/>
              </p14:nvContentPartPr>
              <p14:xfrm>
                <a:off x="8655720" y="984236"/>
                <a:ext cx="127080" cy="2300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EA3051FC-F8E6-4694-B40E-8EAE6E8B1D2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651400" y="979916"/>
                  <a:ext cx="1357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6FB9DC84-929C-4B2F-A149-CA7D2A984103}"/>
                    </a:ext>
                  </a:extLst>
                </p14:cNvPr>
                <p14:cNvContentPartPr/>
                <p14:nvPr/>
              </p14:nvContentPartPr>
              <p14:xfrm>
                <a:off x="8661840" y="1103396"/>
                <a:ext cx="159840" cy="157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6FB9DC84-929C-4B2F-A149-CA7D2A984103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657520" y="1099076"/>
                  <a:ext cx="1684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D9CF842-200A-497B-A9F3-0E508B094BA8}"/>
                    </a:ext>
                  </a:extLst>
                </p14:cNvPr>
                <p14:cNvContentPartPr/>
                <p14:nvPr/>
              </p14:nvContentPartPr>
              <p14:xfrm>
                <a:off x="8855160" y="1076396"/>
                <a:ext cx="427320" cy="1998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D9CF842-200A-497B-A9F3-0E508B094BA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850840" y="1072076"/>
                  <a:ext cx="43596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uppo 95">
            <a:extLst>
              <a:ext uri="{FF2B5EF4-FFF2-40B4-BE49-F238E27FC236}">
                <a16:creationId xmlns:a16="http://schemas.microsoft.com/office/drawing/2014/main" id="{9EEC8146-57A5-4999-B1EE-74A36E5CC6C3}"/>
              </a:ext>
            </a:extLst>
          </p:cNvPr>
          <p:cNvGrpSpPr/>
          <p:nvPr/>
        </p:nvGrpSpPr>
        <p:grpSpPr>
          <a:xfrm>
            <a:off x="9866040" y="719996"/>
            <a:ext cx="730440" cy="566280"/>
            <a:chOff x="9866040" y="719996"/>
            <a:chExt cx="73044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178F1829-E6E2-43CD-BA72-0E8D1568FA57}"/>
                    </a:ext>
                  </a:extLst>
                </p14:cNvPr>
                <p14:cNvContentPartPr/>
                <p14:nvPr/>
              </p14:nvContentPartPr>
              <p14:xfrm>
                <a:off x="9866040" y="719996"/>
                <a:ext cx="334080" cy="5356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178F1829-E6E2-43CD-BA72-0E8D1568FA5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861720" y="715676"/>
                  <a:ext cx="342720" cy="54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8BC49605-9139-4131-8A13-FB9A9F5A1508}"/>
                    </a:ext>
                  </a:extLst>
                </p14:cNvPr>
                <p14:cNvContentPartPr/>
                <p14:nvPr/>
              </p14:nvContentPartPr>
              <p14:xfrm>
                <a:off x="10148640" y="1075676"/>
                <a:ext cx="447840" cy="2106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8BC49605-9139-4131-8A13-FB9A9F5A150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144320" y="1071356"/>
                  <a:ext cx="456480" cy="21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1ADADBA4-FEA0-436A-AF69-2096FB992119}"/>
              </a:ext>
            </a:extLst>
          </p:cNvPr>
          <p:cNvGrpSpPr/>
          <p:nvPr/>
        </p:nvGrpSpPr>
        <p:grpSpPr>
          <a:xfrm>
            <a:off x="4278840" y="1585436"/>
            <a:ext cx="775800" cy="556560"/>
            <a:chOff x="4278840" y="1585436"/>
            <a:chExt cx="775800" cy="55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D4F75F51-77E8-4951-B672-014611905805}"/>
                    </a:ext>
                  </a:extLst>
                </p14:cNvPr>
                <p14:cNvContentPartPr/>
                <p14:nvPr/>
              </p14:nvContentPartPr>
              <p14:xfrm>
                <a:off x="4278840" y="1605236"/>
                <a:ext cx="399960" cy="4255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D4F75F51-77E8-4951-B672-01461190580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274520" y="1600916"/>
                  <a:ext cx="40860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09CB636-6919-4CF5-B00A-8617C55F2B4A}"/>
                    </a:ext>
                  </a:extLst>
                </p14:cNvPr>
                <p14:cNvContentPartPr/>
                <p14:nvPr/>
              </p14:nvContentPartPr>
              <p14:xfrm>
                <a:off x="4850520" y="1585436"/>
                <a:ext cx="204120" cy="556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09CB636-6919-4CF5-B00A-8617C55F2B4A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846200" y="1581116"/>
                  <a:ext cx="212760" cy="56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C51BD81C-39E2-4B56-8EAC-A7F55AEEB032}"/>
              </a:ext>
            </a:extLst>
          </p:cNvPr>
          <p:cNvGrpSpPr/>
          <p:nvPr/>
        </p:nvGrpSpPr>
        <p:grpSpPr>
          <a:xfrm>
            <a:off x="5620920" y="1557356"/>
            <a:ext cx="738720" cy="455400"/>
            <a:chOff x="5620920" y="1557356"/>
            <a:chExt cx="738720" cy="45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62467A2-54DC-47C1-85BE-81AD0DF77DBB}"/>
                    </a:ext>
                  </a:extLst>
                </p14:cNvPr>
                <p14:cNvContentPartPr/>
                <p14:nvPr/>
              </p14:nvContentPartPr>
              <p14:xfrm>
                <a:off x="5620920" y="1753196"/>
                <a:ext cx="420840" cy="215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62467A2-54DC-47C1-85BE-81AD0DF77DB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616600" y="1748876"/>
                  <a:ext cx="42948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5E6389B2-8362-4525-A45A-BCE70A2256A0}"/>
                    </a:ext>
                  </a:extLst>
                </p14:cNvPr>
                <p14:cNvContentPartPr/>
                <p14:nvPr/>
              </p14:nvContentPartPr>
              <p14:xfrm>
                <a:off x="6093600" y="1557356"/>
                <a:ext cx="266040" cy="455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5E6389B2-8362-4525-A45A-BCE70A2256A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089280" y="1553036"/>
                  <a:ext cx="274680" cy="46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uppo 117">
            <a:extLst>
              <a:ext uri="{FF2B5EF4-FFF2-40B4-BE49-F238E27FC236}">
                <a16:creationId xmlns:a16="http://schemas.microsoft.com/office/drawing/2014/main" id="{ACB7DD21-54B9-433E-B5C4-DD5E0DF8D42A}"/>
              </a:ext>
            </a:extLst>
          </p:cNvPr>
          <p:cNvGrpSpPr/>
          <p:nvPr/>
        </p:nvGrpSpPr>
        <p:grpSpPr>
          <a:xfrm>
            <a:off x="6950760" y="1509116"/>
            <a:ext cx="2469240" cy="488880"/>
            <a:chOff x="6950760" y="1509116"/>
            <a:chExt cx="2469240" cy="48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3B30C41A-B1DC-4323-A13E-3ABCFC70267C}"/>
                    </a:ext>
                  </a:extLst>
                </p14:cNvPr>
                <p14:cNvContentPartPr/>
                <p14:nvPr/>
              </p14:nvContentPartPr>
              <p14:xfrm>
                <a:off x="6950760" y="1797116"/>
                <a:ext cx="340560" cy="1868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3B30C41A-B1DC-4323-A13E-3ABCFC70267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946440" y="1792796"/>
                  <a:ext cx="3492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1B020C5E-B2A1-41AF-B6E6-62E679CCBC4C}"/>
                    </a:ext>
                  </a:extLst>
                </p14:cNvPr>
                <p14:cNvContentPartPr/>
                <p14:nvPr/>
              </p14:nvContentPartPr>
              <p14:xfrm>
                <a:off x="7420920" y="1674356"/>
                <a:ext cx="68040" cy="2347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1B020C5E-B2A1-41AF-B6E6-62E679CCBC4C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416600" y="1670036"/>
                  <a:ext cx="7668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DBE513B-972B-48C9-9CC7-DE2DF7ABD8E2}"/>
                    </a:ext>
                  </a:extLst>
                </p14:cNvPr>
                <p14:cNvContentPartPr/>
                <p14:nvPr/>
              </p14:nvContentPartPr>
              <p14:xfrm>
                <a:off x="7622520" y="1820876"/>
                <a:ext cx="71280" cy="1346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DBE513B-972B-48C9-9CC7-DE2DF7ABD8E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618200" y="1816556"/>
                  <a:ext cx="7992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465E03B-7F08-4087-8E93-10053E1E7DEE}"/>
                    </a:ext>
                  </a:extLst>
                </p14:cNvPr>
                <p14:cNvContentPartPr/>
                <p14:nvPr/>
              </p14:nvContentPartPr>
              <p14:xfrm>
                <a:off x="7801080" y="1822316"/>
                <a:ext cx="205920" cy="175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465E03B-7F08-4087-8E93-10053E1E7DE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796760" y="1817996"/>
                  <a:ext cx="2145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865E4720-2D0E-4ABD-A464-0A4947F39EB6}"/>
                    </a:ext>
                  </a:extLst>
                </p14:cNvPr>
                <p14:cNvContentPartPr/>
                <p14:nvPr/>
              </p14:nvContentPartPr>
              <p14:xfrm>
                <a:off x="7695600" y="1832036"/>
                <a:ext cx="144360" cy="892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865E4720-2D0E-4ABD-A464-0A4947F39EB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691280" y="1827716"/>
                  <a:ext cx="1530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A3C06C6-1B9A-4247-9CA9-947518157833}"/>
                    </a:ext>
                  </a:extLst>
                </p14:cNvPr>
                <p14:cNvContentPartPr/>
                <p14:nvPr/>
              </p14:nvContentPartPr>
              <p14:xfrm>
                <a:off x="8076480" y="1509116"/>
                <a:ext cx="298440" cy="4690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A3C06C6-1B9A-4247-9CA9-94751815783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072160" y="1504796"/>
                  <a:ext cx="30708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4F2C87D-2E6E-49A8-9556-C3429912E5A0}"/>
                    </a:ext>
                  </a:extLst>
                </p14:cNvPr>
                <p14:cNvContentPartPr/>
                <p14:nvPr/>
              </p14:nvContentPartPr>
              <p14:xfrm>
                <a:off x="8522160" y="1820156"/>
                <a:ext cx="226440" cy="160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4F2C87D-2E6E-49A8-9556-C3429912E5A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517840" y="1815836"/>
                  <a:ext cx="23508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3D47C0A-1487-46D8-B10D-D8AE8920F466}"/>
                    </a:ext>
                  </a:extLst>
                </p14:cNvPr>
                <p14:cNvContentPartPr/>
                <p14:nvPr/>
              </p14:nvContentPartPr>
              <p14:xfrm>
                <a:off x="8842920" y="1555916"/>
                <a:ext cx="249480" cy="4100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3D47C0A-1487-46D8-B10D-D8AE8920F46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838600" y="1551596"/>
                  <a:ext cx="258120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D225BE18-BFC1-4C28-9242-05B1D48C9C9E}"/>
                    </a:ext>
                  </a:extLst>
                </p14:cNvPr>
                <p14:cNvContentPartPr/>
                <p14:nvPr/>
              </p14:nvContentPartPr>
              <p14:xfrm>
                <a:off x="9147120" y="1761476"/>
                <a:ext cx="272880" cy="2296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D225BE18-BFC1-4C28-9242-05B1D48C9C9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142800" y="1757156"/>
                  <a:ext cx="28152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401CAFAD-DE18-4C32-9AF5-B7E16E497557}"/>
              </a:ext>
            </a:extLst>
          </p:cNvPr>
          <p:cNvGrpSpPr/>
          <p:nvPr/>
        </p:nvGrpSpPr>
        <p:grpSpPr>
          <a:xfrm>
            <a:off x="9935160" y="1457996"/>
            <a:ext cx="1452240" cy="551160"/>
            <a:chOff x="9935160" y="1457996"/>
            <a:chExt cx="1452240" cy="55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6A38EF9A-C87E-44C5-834D-0C219070B951}"/>
                    </a:ext>
                  </a:extLst>
                </p14:cNvPr>
                <p14:cNvContentPartPr/>
                <p14:nvPr/>
              </p14:nvContentPartPr>
              <p14:xfrm>
                <a:off x="9935160" y="1672556"/>
                <a:ext cx="312480" cy="3366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6A38EF9A-C87E-44C5-834D-0C219070B95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930840" y="1668236"/>
                  <a:ext cx="321120" cy="34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A2037262-23AC-478D-A743-06B9A6E3D3A4}"/>
                    </a:ext>
                  </a:extLst>
                </p14:cNvPr>
                <p14:cNvContentPartPr/>
                <p14:nvPr/>
              </p14:nvContentPartPr>
              <p14:xfrm>
                <a:off x="10436640" y="1834916"/>
                <a:ext cx="227520" cy="554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A2037262-23AC-478D-A743-06B9A6E3D3A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432320" y="1830596"/>
                  <a:ext cx="2361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A3305FFE-B634-450E-B285-05C15D31ACCB}"/>
                    </a:ext>
                  </a:extLst>
                </p14:cNvPr>
                <p14:cNvContentPartPr/>
                <p14:nvPr/>
              </p14:nvContentPartPr>
              <p14:xfrm>
                <a:off x="10544640" y="1755356"/>
                <a:ext cx="54720" cy="1868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A3305FFE-B634-450E-B285-05C15D31ACC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540320" y="1751036"/>
                  <a:ext cx="633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21580A5-AA58-4BC0-BC5C-467AAF76D516}"/>
                    </a:ext>
                  </a:extLst>
                </p14:cNvPr>
                <p14:cNvContentPartPr/>
                <p14:nvPr/>
              </p14:nvContentPartPr>
              <p14:xfrm>
                <a:off x="10819320" y="1779836"/>
                <a:ext cx="107280" cy="1458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21580A5-AA58-4BC0-BC5C-467AAF76D51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815000" y="1775516"/>
                  <a:ext cx="1159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C8AB1B9D-A1E0-4884-8E8B-2CB7CC70D66C}"/>
                    </a:ext>
                  </a:extLst>
                </p14:cNvPr>
                <p14:cNvContentPartPr/>
                <p14:nvPr/>
              </p14:nvContentPartPr>
              <p14:xfrm>
                <a:off x="10838040" y="1652036"/>
                <a:ext cx="47880" cy="6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C8AB1B9D-A1E0-4884-8E8B-2CB7CC70D66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833720" y="1647716"/>
                  <a:ext cx="56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E46B51D-7F22-4998-A7F0-54B6A464A6EB}"/>
                    </a:ext>
                  </a:extLst>
                </p14:cNvPr>
                <p14:cNvContentPartPr/>
                <p14:nvPr/>
              </p14:nvContentPartPr>
              <p14:xfrm>
                <a:off x="11020560" y="1457996"/>
                <a:ext cx="366840" cy="4701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E46B51D-7F22-4998-A7F0-54B6A464A6E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016240" y="1453676"/>
                  <a:ext cx="375480" cy="47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AD0AE9BC-A6AD-4BA3-AE14-D791A117910A}"/>
              </a:ext>
            </a:extLst>
          </p:cNvPr>
          <p:cNvGrpSpPr/>
          <p:nvPr/>
        </p:nvGrpSpPr>
        <p:grpSpPr>
          <a:xfrm>
            <a:off x="88440" y="1679396"/>
            <a:ext cx="3855240" cy="1596960"/>
            <a:chOff x="88440" y="1679396"/>
            <a:chExt cx="3855240" cy="159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EC5BE412-3DDF-4BC5-A079-DFB69986233A}"/>
                    </a:ext>
                  </a:extLst>
                </p14:cNvPr>
                <p14:cNvContentPartPr/>
                <p14:nvPr/>
              </p14:nvContentPartPr>
              <p14:xfrm>
                <a:off x="88440" y="1935716"/>
                <a:ext cx="510480" cy="2149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EC5BE412-3DDF-4BC5-A079-DFB69986233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4120" y="1931396"/>
                  <a:ext cx="5191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21C1180E-6437-41B2-9F54-E0294F6E4ACB}"/>
                    </a:ext>
                  </a:extLst>
                </p14:cNvPr>
                <p14:cNvContentPartPr/>
                <p14:nvPr/>
              </p14:nvContentPartPr>
              <p14:xfrm>
                <a:off x="781080" y="1905116"/>
                <a:ext cx="78480" cy="581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21C1180E-6437-41B2-9F54-E0294F6E4ACB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76760" y="1900796"/>
                  <a:ext cx="87120" cy="59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0B7339C-E0B7-47EE-81CD-03297D289AB1}"/>
                    </a:ext>
                  </a:extLst>
                </p14:cNvPr>
                <p14:cNvContentPartPr/>
                <p14:nvPr/>
              </p14:nvContentPartPr>
              <p14:xfrm>
                <a:off x="797280" y="1943636"/>
                <a:ext cx="235800" cy="1656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0B7339C-E0B7-47EE-81CD-03297D289AB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92960" y="1939316"/>
                  <a:ext cx="2444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C383D2D-44BC-4EED-AA99-8B8875D69ECE}"/>
                    </a:ext>
                  </a:extLst>
                </p14:cNvPr>
                <p14:cNvContentPartPr/>
                <p14:nvPr/>
              </p14:nvContentPartPr>
              <p14:xfrm>
                <a:off x="1161600" y="1984676"/>
                <a:ext cx="120600" cy="5781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C383D2D-44BC-4EED-AA99-8B8875D69EC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157280" y="1980356"/>
                  <a:ext cx="129240" cy="58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1C2D182B-DBA7-4F40-AE5C-AC7BC6189C34}"/>
                    </a:ext>
                  </a:extLst>
                </p14:cNvPr>
                <p14:cNvContentPartPr/>
                <p14:nvPr/>
              </p14:nvContentPartPr>
              <p14:xfrm>
                <a:off x="1215960" y="2028236"/>
                <a:ext cx="309960" cy="1688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1C2D182B-DBA7-4F40-AE5C-AC7BC6189C3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211640" y="2023916"/>
                  <a:ext cx="3186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2E97E22-7767-445F-A3EC-596A144F6B31}"/>
                    </a:ext>
                  </a:extLst>
                </p14:cNvPr>
                <p14:cNvContentPartPr/>
                <p14:nvPr/>
              </p14:nvContentPartPr>
              <p14:xfrm>
                <a:off x="1610160" y="1861916"/>
                <a:ext cx="71280" cy="2743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2E97E22-7767-445F-A3EC-596A144F6B3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605840" y="1857596"/>
                  <a:ext cx="7992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A3E775E-AB06-44D3-BF8B-15B00C134822}"/>
                    </a:ext>
                  </a:extLst>
                </p14:cNvPr>
                <p14:cNvContentPartPr/>
                <p14:nvPr/>
              </p14:nvContentPartPr>
              <p14:xfrm>
                <a:off x="1291920" y="1981076"/>
                <a:ext cx="215280" cy="936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A3E775E-AB06-44D3-BF8B-15B00C13482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287600" y="1976756"/>
                  <a:ext cx="223920" cy="10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8BCA087-93E5-4463-ADD3-1E9C2F784A72}"/>
                    </a:ext>
                  </a:extLst>
                </p14:cNvPr>
                <p14:cNvContentPartPr/>
                <p14:nvPr/>
              </p14:nvContentPartPr>
              <p14:xfrm>
                <a:off x="1869360" y="1958756"/>
                <a:ext cx="527040" cy="163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8BCA087-93E5-4463-ADD3-1E9C2F784A7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865040" y="1954436"/>
                  <a:ext cx="53568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5F73250D-3A4A-42E1-A4E9-F8620D2C1DF9}"/>
                    </a:ext>
                  </a:extLst>
                </p14:cNvPr>
                <p14:cNvContentPartPr/>
                <p14:nvPr/>
              </p14:nvContentPartPr>
              <p14:xfrm>
                <a:off x="3094800" y="1679396"/>
                <a:ext cx="224280" cy="5202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5F73250D-3A4A-42E1-A4E9-F8620D2C1DF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090480" y="1675076"/>
                  <a:ext cx="23292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B92979C-C2EA-4647-95FA-EC50C0DFFA6C}"/>
                    </a:ext>
                  </a:extLst>
                </p14:cNvPr>
                <p14:cNvContentPartPr/>
                <p14:nvPr/>
              </p14:nvContentPartPr>
              <p14:xfrm>
                <a:off x="3367320" y="1831676"/>
                <a:ext cx="254160" cy="2109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B92979C-C2EA-4647-95FA-EC50C0DFFA6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363000" y="1827356"/>
                  <a:ext cx="2628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C88236E-7E41-4E3A-932E-29E4A1C17E84}"/>
                    </a:ext>
                  </a:extLst>
                </p14:cNvPr>
                <p14:cNvContentPartPr/>
                <p14:nvPr/>
              </p14:nvContentPartPr>
              <p14:xfrm>
                <a:off x="3654240" y="1939316"/>
                <a:ext cx="93240" cy="1418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C88236E-7E41-4E3A-932E-29E4A1C17E8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649920" y="1934996"/>
                  <a:ext cx="1018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75E81D42-5E32-4F46-BAC2-823866975A58}"/>
                    </a:ext>
                  </a:extLst>
                </p14:cNvPr>
                <p14:cNvContentPartPr/>
                <p14:nvPr/>
              </p14:nvContentPartPr>
              <p14:xfrm>
                <a:off x="3851880" y="2179436"/>
                <a:ext cx="91800" cy="1148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75E81D42-5E32-4F46-BAC2-823866975A5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847560" y="2175116"/>
                  <a:ext cx="1004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ED0E790F-CD70-4FF0-BBE8-7DFB3369EC2B}"/>
                    </a:ext>
                  </a:extLst>
                </p14:cNvPr>
                <p14:cNvContentPartPr/>
                <p14:nvPr/>
              </p14:nvContentPartPr>
              <p14:xfrm>
                <a:off x="105360" y="2442596"/>
                <a:ext cx="251640" cy="8337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ED0E790F-CD70-4FF0-BBE8-7DFB3369EC2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1040" y="2438276"/>
                  <a:ext cx="260280" cy="84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DFCB9C71-9E2C-45A4-8385-9737B542B944}"/>
                    </a:ext>
                  </a:extLst>
                </p14:cNvPr>
                <p14:cNvContentPartPr/>
                <p14:nvPr/>
              </p14:nvContentPartPr>
              <p14:xfrm>
                <a:off x="338640" y="2789996"/>
                <a:ext cx="263880" cy="2264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DFCB9C71-9E2C-45A4-8385-9737B542B94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34320" y="2785676"/>
                  <a:ext cx="2725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40E465F6-CA32-40CB-8CC9-5D9AACA2C119}"/>
                    </a:ext>
                  </a:extLst>
                </p14:cNvPr>
                <p14:cNvContentPartPr/>
                <p14:nvPr/>
              </p14:nvContentPartPr>
              <p14:xfrm>
                <a:off x="730680" y="2738876"/>
                <a:ext cx="287280" cy="2905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40E465F6-CA32-40CB-8CC9-5D9AACA2C11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26360" y="2734556"/>
                  <a:ext cx="29592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2B213C3-F231-4B2E-80BF-316612D08393}"/>
                    </a:ext>
                  </a:extLst>
                </p14:cNvPr>
                <p14:cNvContentPartPr/>
                <p14:nvPr/>
              </p14:nvContentPartPr>
              <p14:xfrm>
                <a:off x="1123080" y="2723756"/>
                <a:ext cx="237240" cy="2732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2B213C3-F231-4B2E-80BF-316612D0839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18760" y="2719436"/>
                  <a:ext cx="24588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928CDBB1-4FE4-4048-8AD2-2FB2D8181568}"/>
                    </a:ext>
                  </a:extLst>
                </p14:cNvPr>
                <p14:cNvContentPartPr/>
                <p14:nvPr/>
              </p14:nvContentPartPr>
              <p14:xfrm>
                <a:off x="1459680" y="2819876"/>
                <a:ext cx="30600" cy="113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928CDBB1-4FE4-4048-8AD2-2FB2D818156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455360" y="2815556"/>
                  <a:ext cx="392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0A969C4-7A28-44A7-9974-2297324B46C9}"/>
                    </a:ext>
                  </a:extLst>
                </p14:cNvPr>
                <p14:cNvContentPartPr/>
                <p14:nvPr/>
              </p14:nvContentPartPr>
              <p14:xfrm>
                <a:off x="1462920" y="2698556"/>
                <a:ext cx="15840" cy="104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0A969C4-7A28-44A7-9974-2297324B46C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458600" y="2694236"/>
                  <a:ext cx="244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1E89C6BA-BE50-44CA-9696-81BC1CF198A8}"/>
                    </a:ext>
                  </a:extLst>
                </p14:cNvPr>
                <p14:cNvContentPartPr/>
                <p14:nvPr/>
              </p14:nvContentPartPr>
              <p14:xfrm>
                <a:off x="1643640" y="2740676"/>
                <a:ext cx="430920" cy="1990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1E89C6BA-BE50-44CA-9696-81BC1CF198A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639320" y="2736356"/>
                  <a:ext cx="4395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09791AF-9340-4EE8-B561-5D653678E482}"/>
                    </a:ext>
                  </a:extLst>
                </p14:cNvPr>
                <p14:cNvContentPartPr/>
                <p14:nvPr/>
              </p14:nvContentPartPr>
              <p14:xfrm>
                <a:off x="2173920" y="2762996"/>
                <a:ext cx="396720" cy="1825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09791AF-9340-4EE8-B561-5D653678E48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169600" y="2758676"/>
                  <a:ext cx="4053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F01C0143-17B8-4955-9D74-F04636B3D0CC}"/>
                    </a:ext>
                  </a:extLst>
                </p14:cNvPr>
                <p14:cNvContentPartPr/>
                <p14:nvPr/>
              </p14:nvContentPartPr>
              <p14:xfrm>
                <a:off x="2627880" y="2745356"/>
                <a:ext cx="482760" cy="2336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F01C0143-17B8-4955-9D74-F04636B3D0C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623560" y="2741036"/>
                  <a:ext cx="4914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4789B130-45D8-4B55-B8A3-33044586B6FE}"/>
                    </a:ext>
                  </a:extLst>
                </p14:cNvPr>
                <p14:cNvContentPartPr/>
                <p14:nvPr/>
              </p14:nvContentPartPr>
              <p14:xfrm>
                <a:off x="3167520" y="2496956"/>
                <a:ext cx="214560" cy="5216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4789B130-45D8-4B55-B8A3-33044586B6F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163200" y="2492636"/>
                  <a:ext cx="22320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F357098-CB34-4C1B-9001-783097DBD21C}"/>
                    </a:ext>
                  </a:extLst>
                </p14:cNvPr>
                <p14:cNvContentPartPr/>
                <p14:nvPr/>
              </p14:nvContentPartPr>
              <p14:xfrm>
                <a:off x="3064920" y="2684516"/>
                <a:ext cx="244080" cy="414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F357098-CB34-4C1B-9001-783097DBD21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060600" y="2680196"/>
                  <a:ext cx="2527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98CB1414-82FC-4555-9FAF-84FBC72D5258}"/>
                    </a:ext>
                  </a:extLst>
                </p14:cNvPr>
                <p14:cNvContentPartPr/>
                <p14:nvPr/>
              </p14:nvContentPartPr>
              <p14:xfrm>
                <a:off x="3410160" y="2765876"/>
                <a:ext cx="210600" cy="2109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98CB1414-82FC-4555-9FAF-84FBC72D525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405840" y="2761556"/>
                  <a:ext cx="21924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8971D4C1-C5DE-45CF-B6F9-9E21886C6987}"/>
              </a:ext>
            </a:extLst>
          </p:cNvPr>
          <p:cNvGrpSpPr/>
          <p:nvPr/>
        </p:nvGrpSpPr>
        <p:grpSpPr>
          <a:xfrm>
            <a:off x="4507800" y="2664356"/>
            <a:ext cx="708840" cy="477360"/>
            <a:chOff x="4507800" y="2664356"/>
            <a:chExt cx="708840" cy="47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AD76EA1B-BEFB-45C4-91C8-95381299FD05}"/>
                    </a:ext>
                  </a:extLst>
                </p14:cNvPr>
                <p14:cNvContentPartPr/>
                <p14:nvPr/>
              </p14:nvContentPartPr>
              <p14:xfrm>
                <a:off x="4507800" y="2664356"/>
                <a:ext cx="206640" cy="4266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AD76EA1B-BEFB-45C4-91C8-95381299FD0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503480" y="2660036"/>
                  <a:ext cx="21528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B5455BC-BFFC-4FD9-9FBD-54A4C04D047F}"/>
                    </a:ext>
                  </a:extLst>
                </p14:cNvPr>
                <p14:cNvContentPartPr/>
                <p14:nvPr/>
              </p14:nvContentPartPr>
              <p14:xfrm>
                <a:off x="4835400" y="2809436"/>
                <a:ext cx="261360" cy="1976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B5455BC-BFFC-4FD9-9FBD-54A4C04D047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831080" y="2805116"/>
                  <a:ext cx="2700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A15C0B0A-58A5-4B00-8CB7-25C898A324C4}"/>
                    </a:ext>
                  </a:extLst>
                </p14:cNvPr>
                <p14:cNvContentPartPr/>
                <p14:nvPr/>
              </p14:nvContentPartPr>
              <p14:xfrm>
                <a:off x="5137080" y="2998076"/>
                <a:ext cx="79560" cy="1436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A15C0B0A-58A5-4B00-8CB7-25C898A324C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132760" y="2993756"/>
                  <a:ext cx="8820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7B0B633D-7D76-4D38-BB10-0BE600E10B09}"/>
              </a:ext>
            </a:extLst>
          </p:cNvPr>
          <p:cNvGrpSpPr/>
          <p:nvPr/>
        </p:nvGrpSpPr>
        <p:grpSpPr>
          <a:xfrm>
            <a:off x="5455680" y="2666516"/>
            <a:ext cx="499680" cy="347760"/>
            <a:chOff x="5455680" y="2666516"/>
            <a:chExt cx="499680" cy="34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A2D3BFFE-14EE-42CD-885E-064E2C1969D5}"/>
                    </a:ext>
                  </a:extLst>
                </p14:cNvPr>
                <p14:cNvContentPartPr/>
                <p14:nvPr/>
              </p14:nvContentPartPr>
              <p14:xfrm>
                <a:off x="5455680" y="2744996"/>
                <a:ext cx="262800" cy="2692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A2D3BFFE-14EE-42CD-885E-064E2C1969D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451360" y="2740676"/>
                  <a:ext cx="27144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8B21355-6F11-47C4-B14D-176B5C09784C}"/>
                    </a:ext>
                  </a:extLst>
                </p14:cNvPr>
                <p14:cNvContentPartPr/>
                <p14:nvPr/>
              </p14:nvContentPartPr>
              <p14:xfrm>
                <a:off x="5876880" y="2666516"/>
                <a:ext cx="78480" cy="3204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8B21355-6F11-47C4-B14D-176B5C09784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872560" y="2662196"/>
                  <a:ext cx="87120" cy="32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F5424FF4-3295-480F-94D9-4671992C313F}"/>
              </a:ext>
            </a:extLst>
          </p:cNvPr>
          <p:cNvGrpSpPr/>
          <p:nvPr/>
        </p:nvGrpSpPr>
        <p:grpSpPr>
          <a:xfrm>
            <a:off x="6330480" y="2764796"/>
            <a:ext cx="943920" cy="227880"/>
            <a:chOff x="6330480" y="2764796"/>
            <a:chExt cx="943920" cy="22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981BB53C-8B05-4B1F-80B5-C049A54B1D54}"/>
                    </a:ext>
                  </a:extLst>
                </p14:cNvPr>
                <p14:cNvContentPartPr/>
                <p14:nvPr/>
              </p14:nvContentPartPr>
              <p14:xfrm>
                <a:off x="6330480" y="2784956"/>
                <a:ext cx="19080" cy="2077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981BB53C-8B05-4B1F-80B5-C049A54B1D5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326160" y="2780636"/>
                  <a:ext cx="277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6A4327E-4A8A-4FBE-A1EE-FA185D59FD29}"/>
                    </a:ext>
                  </a:extLst>
                </p14:cNvPr>
                <p14:cNvContentPartPr/>
                <p14:nvPr/>
              </p14:nvContentPartPr>
              <p14:xfrm>
                <a:off x="6358200" y="2870636"/>
                <a:ext cx="808560" cy="482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6A4327E-4A8A-4FBE-A1EE-FA185D59FD2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353880" y="2866316"/>
                  <a:ext cx="81720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F8C8BFA7-0251-4776-87D9-30B4A6FD0E93}"/>
                    </a:ext>
                  </a:extLst>
                </p14:cNvPr>
                <p14:cNvContentPartPr/>
                <p14:nvPr/>
              </p14:nvContentPartPr>
              <p14:xfrm>
                <a:off x="7072440" y="2764796"/>
                <a:ext cx="201960" cy="2206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F8C8BFA7-0251-4776-87D9-30B4A6FD0E9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068120" y="2760476"/>
                  <a:ext cx="21060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3" name="Gruppo 182">
            <a:extLst>
              <a:ext uri="{FF2B5EF4-FFF2-40B4-BE49-F238E27FC236}">
                <a16:creationId xmlns:a16="http://schemas.microsoft.com/office/drawing/2014/main" id="{8C61DCFB-12DD-49AF-A3C0-A9B4FEC7F1B3}"/>
              </a:ext>
            </a:extLst>
          </p:cNvPr>
          <p:cNvGrpSpPr/>
          <p:nvPr/>
        </p:nvGrpSpPr>
        <p:grpSpPr>
          <a:xfrm>
            <a:off x="136680" y="3434036"/>
            <a:ext cx="5050800" cy="656280"/>
            <a:chOff x="136680" y="3434036"/>
            <a:chExt cx="5050800" cy="65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040CA6E-CC4B-48C1-8EF7-E476452FAED4}"/>
                    </a:ext>
                  </a:extLst>
                </p14:cNvPr>
                <p14:cNvContentPartPr/>
                <p14:nvPr/>
              </p14:nvContentPartPr>
              <p14:xfrm>
                <a:off x="136680" y="3468956"/>
                <a:ext cx="246240" cy="6213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040CA6E-CC4B-48C1-8EF7-E476452FAED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32360" y="3464636"/>
                  <a:ext cx="254880" cy="63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B02C924F-95E7-4A85-99E8-5BFA2C2091E8}"/>
                    </a:ext>
                  </a:extLst>
                </p14:cNvPr>
                <p14:cNvContentPartPr/>
                <p14:nvPr/>
              </p14:nvContentPartPr>
              <p14:xfrm>
                <a:off x="335760" y="3684956"/>
                <a:ext cx="282240" cy="2073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B02C924F-95E7-4A85-99E8-5BFA2C2091E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31440" y="3680636"/>
                  <a:ext cx="2908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E3D7C49-A1C8-4E9F-9A78-9D03568C39C3}"/>
                    </a:ext>
                  </a:extLst>
                </p14:cNvPr>
                <p14:cNvContentPartPr/>
                <p14:nvPr/>
              </p14:nvContentPartPr>
              <p14:xfrm>
                <a:off x="743640" y="3917876"/>
                <a:ext cx="76680" cy="1458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E3D7C49-A1C8-4E9F-9A78-9D03568C39C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39320" y="3913556"/>
                  <a:ext cx="853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6381A914-885D-44AB-8A35-AABA05B9B170}"/>
                    </a:ext>
                  </a:extLst>
                </p14:cNvPr>
                <p14:cNvContentPartPr/>
                <p14:nvPr/>
              </p14:nvContentPartPr>
              <p14:xfrm>
                <a:off x="985560" y="3661556"/>
                <a:ext cx="242280" cy="2764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6381A914-885D-44AB-8A35-AABA05B9B17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81240" y="3657236"/>
                  <a:ext cx="2509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5AA9475-8DEA-43CC-B36E-2B1AFDF63C74}"/>
                    </a:ext>
                  </a:extLst>
                </p14:cNvPr>
                <p14:cNvContentPartPr/>
                <p14:nvPr/>
              </p14:nvContentPartPr>
              <p14:xfrm>
                <a:off x="1268520" y="3497396"/>
                <a:ext cx="225720" cy="5497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5AA9475-8DEA-43CC-B36E-2B1AFDF63C7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264200" y="3493076"/>
                  <a:ext cx="234360" cy="55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76A99672-B4EB-42AD-8515-42149DC20A78}"/>
                    </a:ext>
                  </a:extLst>
                </p14:cNvPr>
                <p14:cNvContentPartPr/>
                <p14:nvPr/>
              </p14:nvContentPartPr>
              <p14:xfrm>
                <a:off x="1652280" y="3817436"/>
                <a:ext cx="68040" cy="208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76A99672-B4EB-42AD-8515-42149DC20A7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647960" y="3813116"/>
                  <a:ext cx="766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6F3C661-DBE8-4923-BF32-50998B7B732C}"/>
                    </a:ext>
                  </a:extLst>
                </p14:cNvPr>
                <p14:cNvContentPartPr/>
                <p14:nvPr/>
              </p14:nvContentPartPr>
              <p14:xfrm>
                <a:off x="1900680" y="3434036"/>
                <a:ext cx="196200" cy="5709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6F3C661-DBE8-4923-BF32-50998B7B732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896360" y="3429716"/>
                  <a:ext cx="20484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70E5703F-42F0-49E4-89F8-D3C71C31F6A1}"/>
                    </a:ext>
                  </a:extLst>
                </p14:cNvPr>
                <p14:cNvContentPartPr/>
                <p14:nvPr/>
              </p14:nvContentPartPr>
              <p14:xfrm>
                <a:off x="2087880" y="3588836"/>
                <a:ext cx="282600" cy="2332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70E5703F-42F0-49E4-89F8-D3C71C31F6A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083560" y="3584516"/>
                  <a:ext cx="2912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3B032B5-B370-43F0-9125-759EE0176B91}"/>
                    </a:ext>
                  </a:extLst>
                </p14:cNvPr>
                <p14:cNvContentPartPr/>
                <p14:nvPr/>
              </p14:nvContentPartPr>
              <p14:xfrm>
                <a:off x="2402520" y="3837236"/>
                <a:ext cx="114120" cy="1681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3B032B5-B370-43F0-9125-759EE0176B9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398200" y="3832916"/>
                  <a:ext cx="122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3330A16-C644-4FF1-B411-77518A65E8E9}"/>
                    </a:ext>
                  </a:extLst>
                </p14:cNvPr>
                <p14:cNvContentPartPr/>
                <p14:nvPr/>
              </p14:nvContentPartPr>
              <p14:xfrm>
                <a:off x="2708880" y="3579476"/>
                <a:ext cx="314640" cy="311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3330A16-C644-4FF1-B411-77518A65E8E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704560" y="3575156"/>
                  <a:ext cx="323280" cy="32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310689A-EAFC-4D5A-8542-0797AC025E52}"/>
                    </a:ext>
                  </a:extLst>
                </p14:cNvPr>
                <p14:cNvContentPartPr/>
                <p14:nvPr/>
              </p14:nvContentPartPr>
              <p14:xfrm>
                <a:off x="3090480" y="3466436"/>
                <a:ext cx="182160" cy="5803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310689A-EAFC-4D5A-8542-0797AC025E5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086160" y="3462116"/>
                  <a:ext cx="190800" cy="58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A7D1344-7D20-465C-A8EC-1EC2634A64BD}"/>
                    </a:ext>
                  </a:extLst>
                </p14:cNvPr>
                <p14:cNvContentPartPr/>
                <p14:nvPr/>
              </p14:nvContentPartPr>
              <p14:xfrm>
                <a:off x="3462720" y="3739676"/>
                <a:ext cx="96480" cy="100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A7D1344-7D20-465C-A8EC-1EC2634A64B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458400" y="3735356"/>
                  <a:ext cx="1051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67EA1220-9A97-4E6D-AAB5-4AFA635B7141}"/>
                    </a:ext>
                  </a:extLst>
                </p14:cNvPr>
                <p14:cNvContentPartPr/>
                <p14:nvPr/>
              </p14:nvContentPartPr>
              <p14:xfrm>
                <a:off x="3477480" y="3872156"/>
                <a:ext cx="102240" cy="201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67EA1220-9A97-4E6D-AAB5-4AFA635B7141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473160" y="3867836"/>
                  <a:ext cx="110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DC5F3B9D-6432-410A-82E7-41742D6A5759}"/>
                    </a:ext>
                  </a:extLst>
                </p14:cNvPr>
                <p14:cNvContentPartPr/>
                <p14:nvPr/>
              </p14:nvContentPartPr>
              <p14:xfrm>
                <a:off x="3756120" y="3500276"/>
                <a:ext cx="132840" cy="4712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DC5F3B9D-6432-410A-82E7-41742D6A575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751800" y="3495956"/>
                  <a:ext cx="14148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DE9CB02-DD7E-4172-9B6E-4720BE11A7B1}"/>
                    </a:ext>
                  </a:extLst>
                </p14:cNvPr>
                <p14:cNvContentPartPr/>
                <p14:nvPr/>
              </p14:nvContentPartPr>
              <p14:xfrm>
                <a:off x="3882120" y="3735356"/>
                <a:ext cx="154440" cy="201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DE9CB02-DD7E-4172-9B6E-4720BE11A7B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877800" y="3731036"/>
                  <a:ext cx="163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6F5212DF-5D38-4B2B-991B-4FEA86325C08}"/>
                    </a:ext>
                  </a:extLst>
                </p14:cNvPr>
                <p14:cNvContentPartPr/>
                <p14:nvPr/>
              </p14:nvContentPartPr>
              <p14:xfrm>
                <a:off x="4195680" y="3566876"/>
                <a:ext cx="189360" cy="2660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6F5212DF-5D38-4B2B-991B-4FEA86325C0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191360" y="3562556"/>
                  <a:ext cx="1980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125BBB7-1F46-4BDF-BD33-A32A49ACB1A0}"/>
                    </a:ext>
                  </a:extLst>
                </p14:cNvPr>
                <p14:cNvContentPartPr/>
                <p14:nvPr/>
              </p14:nvContentPartPr>
              <p14:xfrm>
                <a:off x="4439400" y="3877916"/>
                <a:ext cx="110520" cy="127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125BBB7-1F46-4BDF-BD33-A32A49ACB1A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435080" y="3873596"/>
                  <a:ext cx="11916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BEB9C921-C7EE-4BEC-ADEF-EDB179C14C43}"/>
                    </a:ext>
                  </a:extLst>
                </p14:cNvPr>
                <p14:cNvContentPartPr/>
                <p14:nvPr/>
              </p14:nvContentPartPr>
              <p14:xfrm>
                <a:off x="4761600" y="3603956"/>
                <a:ext cx="235440" cy="221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BEB9C921-C7EE-4BEC-ADEF-EDB179C14C4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4757280" y="3599636"/>
                  <a:ext cx="24408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C224756E-7CC3-401B-B60B-6990FEF45016}"/>
                    </a:ext>
                  </a:extLst>
                </p14:cNvPr>
                <p14:cNvContentPartPr/>
                <p14:nvPr/>
              </p14:nvContentPartPr>
              <p14:xfrm>
                <a:off x="5042400" y="3446636"/>
                <a:ext cx="145080" cy="512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C224756E-7CC3-401B-B60B-6990FEF4501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038080" y="3442316"/>
                  <a:ext cx="153720" cy="520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ABBD57B8-9353-4905-A4B7-F3904D0C672E}"/>
              </a:ext>
            </a:extLst>
          </p:cNvPr>
          <p:cNvGrpSpPr/>
          <p:nvPr/>
        </p:nvGrpSpPr>
        <p:grpSpPr>
          <a:xfrm>
            <a:off x="5646480" y="3539516"/>
            <a:ext cx="833760" cy="324000"/>
            <a:chOff x="5646480" y="3539516"/>
            <a:chExt cx="833760" cy="32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5230CF51-8484-4601-A125-5065ED547AB0}"/>
                    </a:ext>
                  </a:extLst>
                </p14:cNvPr>
                <p14:cNvContentPartPr/>
                <p14:nvPr/>
              </p14:nvContentPartPr>
              <p14:xfrm>
                <a:off x="5646480" y="3648236"/>
                <a:ext cx="390240" cy="504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5230CF51-8484-4601-A125-5065ED547AB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642160" y="3643916"/>
                  <a:ext cx="3988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86C9E337-772C-494D-92D9-3FA887715788}"/>
                    </a:ext>
                  </a:extLst>
                </p14:cNvPr>
                <p14:cNvContentPartPr/>
                <p14:nvPr/>
              </p14:nvContentPartPr>
              <p14:xfrm>
                <a:off x="5709840" y="3822836"/>
                <a:ext cx="314280" cy="82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86C9E337-772C-494D-92D9-3FA88771578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705520" y="3818516"/>
                  <a:ext cx="3229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9FBB270-0AF8-4120-ACD2-8AF6A0AA2600}"/>
                    </a:ext>
                  </a:extLst>
                </p14:cNvPr>
                <p14:cNvContentPartPr/>
                <p14:nvPr/>
              </p14:nvContentPartPr>
              <p14:xfrm>
                <a:off x="6149400" y="3539516"/>
                <a:ext cx="330840" cy="3240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9FBB270-0AF8-4120-ACD2-8AF6A0AA260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145080" y="3535196"/>
                  <a:ext cx="339480" cy="332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C7CC1AB2-B4A6-472D-8CBD-F7CBFFA41B8E}"/>
                  </a:ext>
                </a:extLst>
              </p14:cNvPr>
              <p14:cNvContentPartPr/>
              <p14:nvPr/>
            </p14:nvContentPartPr>
            <p14:xfrm>
              <a:off x="7045440" y="3343676"/>
              <a:ext cx="20880" cy="1260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C7CC1AB2-B4A6-472D-8CBD-F7CBFFA41B8E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7041120" y="3339356"/>
                <a:ext cx="29520" cy="21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0858FFA0-2384-4610-B193-880F9465363C}"/>
              </a:ext>
            </a:extLst>
          </p:cNvPr>
          <p:cNvGrpSpPr/>
          <p:nvPr/>
        </p:nvGrpSpPr>
        <p:grpSpPr>
          <a:xfrm>
            <a:off x="7022760" y="3516836"/>
            <a:ext cx="317160" cy="285840"/>
            <a:chOff x="7022760" y="3516836"/>
            <a:chExt cx="31716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89959A50-FD71-4048-B04E-726874798631}"/>
                    </a:ext>
                  </a:extLst>
                </p14:cNvPr>
                <p14:cNvContentPartPr/>
                <p14:nvPr/>
              </p14:nvContentPartPr>
              <p14:xfrm>
                <a:off x="7022760" y="3516836"/>
                <a:ext cx="92160" cy="285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89959A50-FD71-4048-B04E-72687479863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018440" y="3512516"/>
                  <a:ext cx="10080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E12FCB0-11B9-4930-96CE-326AF0FDA23B}"/>
                    </a:ext>
                  </a:extLst>
                </p14:cNvPr>
                <p14:cNvContentPartPr/>
                <p14:nvPr/>
              </p14:nvContentPartPr>
              <p14:xfrm>
                <a:off x="7288080" y="3620156"/>
                <a:ext cx="51840" cy="392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E12FCB0-11B9-4930-96CE-326AF0FDA23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283760" y="3615836"/>
                  <a:ext cx="6048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89D1F41F-9680-4592-9C93-DBB589AD0B6D}"/>
              </a:ext>
            </a:extLst>
          </p:cNvPr>
          <p:cNvGrpSpPr/>
          <p:nvPr/>
        </p:nvGrpSpPr>
        <p:grpSpPr>
          <a:xfrm>
            <a:off x="7565280" y="3375716"/>
            <a:ext cx="130680" cy="364680"/>
            <a:chOff x="7565280" y="3375716"/>
            <a:chExt cx="130680" cy="36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3C9A3B76-49BA-4BE5-BD5D-10EC199E8D13}"/>
                    </a:ext>
                  </a:extLst>
                </p14:cNvPr>
                <p14:cNvContentPartPr/>
                <p14:nvPr/>
              </p14:nvContentPartPr>
              <p14:xfrm>
                <a:off x="7565280" y="3498476"/>
                <a:ext cx="130680" cy="2419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3C9A3B76-49BA-4BE5-BD5D-10EC199E8D1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560960" y="3494156"/>
                  <a:ext cx="1393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69AC5CB-8C37-4AEE-906E-3716B61230F1}"/>
                    </a:ext>
                  </a:extLst>
                </p14:cNvPr>
                <p14:cNvContentPartPr/>
                <p14:nvPr/>
              </p14:nvContentPartPr>
              <p14:xfrm>
                <a:off x="7580400" y="3375716"/>
                <a:ext cx="3600" cy="259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69AC5CB-8C37-4AEE-906E-3716B61230F1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576080" y="3371396"/>
                  <a:ext cx="122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2C35EDAE-889D-4987-818E-36106CA43E4A}"/>
              </a:ext>
            </a:extLst>
          </p:cNvPr>
          <p:cNvGrpSpPr/>
          <p:nvPr/>
        </p:nvGrpSpPr>
        <p:grpSpPr>
          <a:xfrm>
            <a:off x="7974600" y="3295436"/>
            <a:ext cx="1177560" cy="489600"/>
            <a:chOff x="7974600" y="3295436"/>
            <a:chExt cx="1177560" cy="48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63D75BB5-7883-4270-B0EE-8CA2330D6CFA}"/>
                    </a:ext>
                  </a:extLst>
                </p14:cNvPr>
                <p14:cNvContentPartPr/>
                <p14:nvPr/>
              </p14:nvContentPartPr>
              <p14:xfrm>
                <a:off x="7974600" y="3580556"/>
                <a:ext cx="159840" cy="25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63D75BB5-7883-4270-B0EE-8CA2330D6CF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970280" y="3576236"/>
                  <a:ext cx="1684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1A2F7586-C343-4C5F-9F35-32BB17F01E8E}"/>
                    </a:ext>
                  </a:extLst>
                </p14:cNvPr>
                <p14:cNvContentPartPr/>
                <p14:nvPr/>
              </p14:nvContentPartPr>
              <p14:xfrm>
                <a:off x="8015640" y="3682076"/>
                <a:ext cx="117000" cy="144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1A2F7586-C343-4C5F-9F35-32BB17F01E8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011320" y="3677756"/>
                  <a:ext cx="1256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4021F1D-9DA6-4221-81E8-9F8BC9715D61}"/>
                    </a:ext>
                  </a:extLst>
                </p14:cNvPr>
                <p14:cNvContentPartPr/>
                <p14:nvPr/>
              </p14:nvContentPartPr>
              <p14:xfrm>
                <a:off x="8502720" y="3520796"/>
                <a:ext cx="122400" cy="1980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4021F1D-9DA6-4221-81E8-9F8BC9715D6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498400" y="3516476"/>
                  <a:ext cx="1310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CF5CD48-E4FB-47CB-8F27-36F119A5C1CF}"/>
                    </a:ext>
                  </a:extLst>
                </p14:cNvPr>
                <p14:cNvContentPartPr/>
                <p14:nvPr/>
              </p14:nvContentPartPr>
              <p14:xfrm>
                <a:off x="8532240" y="3380396"/>
                <a:ext cx="63000" cy="327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CF5CD48-E4FB-47CB-8F27-36F119A5C1CF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527920" y="3376076"/>
                  <a:ext cx="716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9A4736A-8C7F-43FE-9719-B9E7635FF161}"/>
                    </a:ext>
                  </a:extLst>
                </p14:cNvPr>
                <p14:cNvContentPartPr/>
                <p14:nvPr/>
              </p14:nvContentPartPr>
              <p14:xfrm>
                <a:off x="8284560" y="3350516"/>
                <a:ext cx="196920" cy="4345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9A4736A-8C7F-43FE-9719-B9E7635FF16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280240" y="3346196"/>
                  <a:ext cx="20556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6FF9FAA-594B-4E5B-B8A6-8602A7A76A4D}"/>
                    </a:ext>
                  </a:extLst>
                </p14:cNvPr>
                <p14:cNvContentPartPr/>
                <p14:nvPr/>
              </p14:nvContentPartPr>
              <p14:xfrm>
                <a:off x="8796840" y="3401636"/>
                <a:ext cx="156240" cy="3722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6FF9FAA-594B-4E5B-B8A6-8602A7A76A4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792520" y="3397316"/>
                  <a:ext cx="164880" cy="38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8A0F3384-FC25-4321-BE19-6904B6F4DBCC}"/>
                    </a:ext>
                  </a:extLst>
                </p14:cNvPr>
                <p14:cNvContentPartPr/>
                <p14:nvPr/>
              </p14:nvContentPartPr>
              <p14:xfrm>
                <a:off x="8984040" y="3295436"/>
                <a:ext cx="168120" cy="1515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8A0F3384-FC25-4321-BE19-6904B6F4DBC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8979720" y="3291116"/>
                  <a:ext cx="176760" cy="16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7CFE8C54-DC45-4CC8-8FA7-A8DD6FD92FBC}"/>
              </a:ext>
            </a:extLst>
          </p:cNvPr>
          <p:cNvGrpSpPr/>
          <p:nvPr/>
        </p:nvGrpSpPr>
        <p:grpSpPr>
          <a:xfrm>
            <a:off x="9397320" y="3583076"/>
            <a:ext cx="172440" cy="130320"/>
            <a:chOff x="9397320" y="3583076"/>
            <a:chExt cx="172440" cy="13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26848E1-6EFB-43A0-8710-DCB5D4F50392}"/>
                    </a:ext>
                  </a:extLst>
                </p14:cNvPr>
                <p14:cNvContentPartPr/>
                <p14:nvPr/>
              </p14:nvContentPartPr>
              <p14:xfrm>
                <a:off x="9397320" y="3583076"/>
                <a:ext cx="172440" cy="162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26848E1-6EFB-43A0-8710-DCB5D4F5039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93000" y="3578756"/>
                  <a:ext cx="1810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E9CA53C8-2033-49B1-84D1-CF5BD3B26E86}"/>
                    </a:ext>
                  </a:extLst>
                </p14:cNvPr>
                <p14:cNvContentPartPr/>
                <p14:nvPr/>
              </p14:nvContentPartPr>
              <p14:xfrm>
                <a:off x="9397320" y="3698996"/>
                <a:ext cx="127080" cy="144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E9CA53C8-2033-49B1-84D1-CF5BD3B26E86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393000" y="3694676"/>
                  <a:ext cx="13572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201" name="Input penna 200">
                <a:extLst>
                  <a:ext uri="{FF2B5EF4-FFF2-40B4-BE49-F238E27FC236}">
                    <a16:creationId xmlns:a16="http://schemas.microsoft.com/office/drawing/2014/main" id="{B09DC993-F26E-4F56-882D-AADEF43197DC}"/>
                  </a:ext>
                </a:extLst>
              </p14:cNvPr>
              <p14:cNvContentPartPr/>
              <p14:nvPr/>
            </p14:nvContentPartPr>
            <p14:xfrm>
              <a:off x="9820320" y="3650756"/>
              <a:ext cx="131040" cy="8640"/>
            </p14:xfrm>
          </p:contentPart>
        </mc:Choice>
        <mc:Fallback xmlns="">
          <p:pic>
            <p:nvPicPr>
              <p:cNvPr id="201" name="Input penna 200">
                <a:extLst>
                  <a:ext uri="{FF2B5EF4-FFF2-40B4-BE49-F238E27FC236}">
                    <a16:creationId xmlns:a16="http://schemas.microsoft.com/office/drawing/2014/main" id="{B09DC993-F26E-4F56-882D-AADEF43197DC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9816000" y="3646436"/>
                <a:ext cx="139680" cy="1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31B86535-AA42-4817-B40B-6D5FB82320D2}"/>
              </a:ext>
            </a:extLst>
          </p:cNvPr>
          <p:cNvGrpSpPr/>
          <p:nvPr/>
        </p:nvGrpSpPr>
        <p:grpSpPr>
          <a:xfrm>
            <a:off x="10181400" y="3201116"/>
            <a:ext cx="597600" cy="685800"/>
            <a:chOff x="10181400" y="3201116"/>
            <a:chExt cx="597600" cy="68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487C1D1F-23B3-4B97-AFDE-037C612FA527}"/>
                    </a:ext>
                  </a:extLst>
                </p14:cNvPr>
                <p14:cNvContentPartPr/>
                <p14:nvPr/>
              </p14:nvContentPartPr>
              <p14:xfrm>
                <a:off x="10181400" y="3488756"/>
                <a:ext cx="242280" cy="2642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487C1D1F-23B3-4B97-AFDE-037C612FA52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177080" y="3484436"/>
                  <a:ext cx="25092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7112276D-FB40-4531-997D-C57D96DF23C4}"/>
                    </a:ext>
                  </a:extLst>
                </p14:cNvPr>
                <p14:cNvContentPartPr/>
                <p14:nvPr/>
              </p14:nvContentPartPr>
              <p14:xfrm>
                <a:off x="10530240" y="3201116"/>
                <a:ext cx="248760" cy="6858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7112276D-FB40-4531-997D-C57D96DF23C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525920" y="3196796"/>
                  <a:ext cx="257400" cy="694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5A1CAC98-1B92-44BD-8015-CE02F46F8667}"/>
                  </a:ext>
                </a:extLst>
              </p14:cNvPr>
              <p14:cNvContentPartPr/>
              <p14:nvPr/>
            </p14:nvContentPartPr>
            <p14:xfrm>
              <a:off x="8870640" y="4386956"/>
              <a:ext cx="271080" cy="21204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5A1CAC98-1B92-44BD-8015-CE02F46F8667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8866320" y="4382636"/>
                <a:ext cx="279720" cy="220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4" name="Gruppo 273">
            <a:extLst>
              <a:ext uri="{FF2B5EF4-FFF2-40B4-BE49-F238E27FC236}">
                <a16:creationId xmlns:a16="http://schemas.microsoft.com/office/drawing/2014/main" id="{DC6C3E7A-DD84-489F-9F67-BD1C21BC5057}"/>
              </a:ext>
            </a:extLst>
          </p:cNvPr>
          <p:cNvGrpSpPr/>
          <p:nvPr/>
        </p:nvGrpSpPr>
        <p:grpSpPr>
          <a:xfrm>
            <a:off x="9503880" y="4146116"/>
            <a:ext cx="2190240" cy="793440"/>
            <a:chOff x="9503880" y="4146116"/>
            <a:chExt cx="2190240" cy="79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7DF336A2-8C59-4DC6-ADE6-D0D2ED24A98D}"/>
                    </a:ext>
                  </a:extLst>
                </p14:cNvPr>
                <p14:cNvContentPartPr/>
                <p14:nvPr/>
              </p14:nvContentPartPr>
              <p14:xfrm>
                <a:off x="9535560" y="4371476"/>
                <a:ext cx="75960" cy="5680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7DF336A2-8C59-4DC6-ADE6-D0D2ED24A98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531240" y="4367156"/>
                  <a:ext cx="84600" cy="57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61D0F9A9-4FA6-46C8-A72A-EB952A01ED49}"/>
                    </a:ext>
                  </a:extLst>
                </p14:cNvPr>
                <p14:cNvContentPartPr/>
                <p14:nvPr/>
              </p14:nvContentPartPr>
              <p14:xfrm>
                <a:off x="9503880" y="4391276"/>
                <a:ext cx="287640" cy="1688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61D0F9A9-4FA6-46C8-A72A-EB952A01ED49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499560" y="4386956"/>
                  <a:ext cx="2962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F961C6D-60B2-4C10-BED8-6D66EA3BB419}"/>
                    </a:ext>
                  </a:extLst>
                </p14:cNvPr>
                <p14:cNvContentPartPr/>
                <p14:nvPr/>
              </p14:nvContentPartPr>
              <p14:xfrm>
                <a:off x="9848760" y="4334036"/>
                <a:ext cx="179640" cy="2473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F961C6D-60B2-4C10-BED8-6D66EA3BB41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844440" y="4329716"/>
                  <a:ext cx="18828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1CE1D4B6-C445-4BFE-94B3-EEEFA3BD9BC4}"/>
                    </a:ext>
                  </a:extLst>
                </p14:cNvPr>
                <p14:cNvContentPartPr/>
                <p14:nvPr/>
              </p14:nvContentPartPr>
              <p14:xfrm>
                <a:off x="10092840" y="4391636"/>
                <a:ext cx="252360" cy="1825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1CE1D4B6-C445-4BFE-94B3-EEEFA3BD9BC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088520" y="4387316"/>
                  <a:ext cx="2610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E02972C7-ED6A-479F-90B3-6B878F243BBD}"/>
                    </a:ext>
                  </a:extLst>
                </p14:cNvPr>
                <p14:cNvContentPartPr/>
                <p14:nvPr/>
              </p14:nvContentPartPr>
              <p14:xfrm>
                <a:off x="10434120" y="4375796"/>
                <a:ext cx="268560" cy="1864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E02972C7-ED6A-479F-90B3-6B878F243BB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429800" y="4371476"/>
                  <a:ext cx="2772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F63C8D2E-8B06-4D87-992C-E05DB97A7B44}"/>
                    </a:ext>
                  </a:extLst>
                </p14:cNvPr>
                <p14:cNvContentPartPr/>
                <p14:nvPr/>
              </p14:nvContentPartPr>
              <p14:xfrm>
                <a:off x="10702320" y="4189676"/>
                <a:ext cx="46440" cy="3963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F63C8D2E-8B06-4D87-992C-E05DB97A7B4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698000" y="4185356"/>
                  <a:ext cx="5508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C09DE0D7-103C-4BE3-B1E8-013010A6CD29}"/>
                    </a:ext>
                  </a:extLst>
                </p14:cNvPr>
                <p14:cNvContentPartPr/>
                <p14:nvPr/>
              </p14:nvContentPartPr>
              <p14:xfrm>
                <a:off x="10779360" y="4431236"/>
                <a:ext cx="258840" cy="1659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C09DE0D7-103C-4BE3-B1E8-013010A6CD2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775040" y="4426916"/>
                  <a:ext cx="2674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33C45CD2-2321-4D35-A118-725C6C10CA23}"/>
                    </a:ext>
                  </a:extLst>
                </p14:cNvPr>
                <p14:cNvContentPartPr/>
                <p14:nvPr/>
              </p14:nvContentPartPr>
              <p14:xfrm>
                <a:off x="11142960" y="4146116"/>
                <a:ext cx="103680" cy="4568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33C45CD2-2321-4D35-A118-725C6C10CA2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138640" y="4141796"/>
                  <a:ext cx="11232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724FDED4-2436-406C-9EF4-FDAEAB6868ED}"/>
                    </a:ext>
                  </a:extLst>
                </p14:cNvPr>
                <p14:cNvContentPartPr/>
                <p14:nvPr/>
              </p14:nvContentPartPr>
              <p14:xfrm>
                <a:off x="10982040" y="4356356"/>
                <a:ext cx="228960" cy="190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724FDED4-2436-406C-9EF4-FDAEAB6868E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977720" y="4352036"/>
                  <a:ext cx="2376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40958418-A34F-43BA-B5A3-8BA5C7D43A32}"/>
                    </a:ext>
                  </a:extLst>
                </p14:cNvPr>
                <p14:cNvContentPartPr/>
                <p14:nvPr/>
              </p14:nvContentPartPr>
              <p14:xfrm>
                <a:off x="11331960" y="4189676"/>
                <a:ext cx="119160" cy="4204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40958418-A34F-43BA-B5A3-8BA5C7D43A32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1327640" y="4185356"/>
                  <a:ext cx="127800" cy="42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9075265A-DE40-429A-9470-A89A1735E0CB}"/>
                    </a:ext>
                  </a:extLst>
                </p14:cNvPr>
                <p14:cNvContentPartPr/>
                <p14:nvPr/>
              </p14:nvContentPartPr>
              <p14:xfrm>
                <a:off x="11230800" y="4348076"/>
                <a:ext cx="191880" cy="158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9075265A-DE40-429A-9470-A89A1735E0C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226480" y="4343756"/>
                  <a:ext cx="200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DE185489-9D54-4D4E-8B35-8E0DCDF2F704}"/>
                    </a:ext>
                  </a:extLst>
                </p14:cNvPr>
                <p14:cNvContentPartPr/>
                <p14:nvPr/>
              </p14:nvContentPartPr>
              <p14:xfrm>
                <a:off x="11461200" y="4459676"/>
                <a:ext cx="232920" cy="1785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DE185489-9D54-4D4E-8B35-8E0DCDF2F70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456880" y="4455356"/>
                  <a:ext cx="241560" cy="187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10" name="Input penna 209">
                <a:extLst>
                  <a:ext uri="{FF2B5EF4-FFF2-40B4-BE49-F238E27FC236}">
                    <a16:creationId xmlns:a16="http://schemas.microsoft.com/office/drawing/2014/main" id="{70D9F880-EA59-490E-ADD4-8075111B13A8}"/>
                  </a:ext>
                </a:extLst>
              </p14:cNvPr>
              <p14:cNvContentPartPr/>
              <p14:nvPr/>
            </p14:nvContentPartPr>
            <p14:xfrm>
              <a:off x="169440" y="4530956"/>
              <a:ext cx="267840" cy="228240"/>
            </p14:xfrm>
          </p:contentPart>
        </mc:Choice>
        <mc:Fallback xmlns="">
          <p:pic>
            <p:nvPicPr>
              <p:cNvPr id="210" name="Input penna 209">
                <a:extLst>
                  <a:ext uri="{FF2B5EF4-FFF2-40B4-BE49-F238E27FC236}">
                    <a16:creationId xmlns:a16="http://schemas.microsoft.com/office/drawing/2014/main" id="{70D9F880-EA59-490E-ADD4-8075111B13A8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165120" y="4526636"/>
                <a:ext cx="276480" cy="23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1" name="Input penna 210">
                <a:extLst>
                  <a:ext uri="{FF2B5EF4-FFF2-40B4-BE49-F238E27FC236}">
                    <a16:creationId xmlns:a16="http://schemas.microsoft.com/office/drawing/2014/main" id="{2B608F12-757A-4699-AD32-3C7C8CBFEF14}"/>
                  </a:ext>
                </a:extLst>
              </p14:cNvPr>
              <p14:cNvContentPartPr/>
              <p14:nvPr/>
            </p14:nvContentPartPr>
            <p14:xfrm>
              <a:off x="684960" y="4532396"/>
              <a:ext cx="246960" cy="241200"/>
            </p14:xfrm>
          </p:contentPart>
        </mc:Choice>
        <mc:Fallback xmlns="">
          <p:pic>
            <p:nvPicPr>
              <p:cNvPr id="211" name="Input penna 210">
                <a:extLst>
                  <a:ext uri="{FF2B5EF4-FFF2-40B4-BE49-F238E27FC236}">
                    <a16:creationId xmlns:a16="http://schemas.microsoft.com/office/drawing/2014/main" id="{2B608F12-757A-4699-AD32-3C7C8CBFEF14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680640" y="4528076"/>
                <a:ext cx="25560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7F26381B-7407-4773-93DD-4CD15113C383}"/>
                  </a:ext>
                </a:extLst>
              </p14:cNvPr>
              <p14:cNvContentPartPr/>
              <p14:nvPr/>
            </p14:nvContentPartPr>
            <p14:xfrm>
              <a:off x="1011120" y="4610516"/>
              <a:ext cx="67680" cy="9756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7F26381B-7407-4773-93DD-4CD15113C383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1006800" y="4606196"/>
                <a:ext cx="7632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C23B14AB-C919-4909-8AC9-5624C748DBE4}"/>
                  </a:ext>
                </a:extLst>
              </p14:cNvPr>
              <p14:cNvContentPartPr/>
              <p14:nvPr/>
            </p14:nvContentPartPr>
            <p14:xfrm>
              <a:off x="1073760" y="4449596"/>
              <a:ext cx="16920" cy="1584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C23B14AB-C919-4909-8AC9-5624C748DBE4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1069440" y="4445276"/>
                <a:ext cx="2556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1A8E42E8-33C7-41AB-8A33-75E05BD4ED10}"/>
                  </a:ext>
                </a:extLst>
              </p14:cNvPr>
              <p14:cNvContentPartPr/>
              <p14:nvPr/>
            </p14:nvContentPartPr>
            <p14:xfrm>
              <a:off x="1407120" y="4538516"/>
              <a:ext cx="609480" cy="20808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1A8E42E8-33C7-41AB-8A33-75E05BD4ED10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1402800" y="4534196"/>
                <a:ext cx="61812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15" name="Input penna 214">
                <a:extLst>
                  <a:ext uri="{FF2B5EF4-FFF2-40B4-BE49-F238E27FC236}">
                    <a16:creationId xmlns:a16="http://schemas.microsoft.com/office/drawing/2014/main" id="{6F0DDE94-CF29-4015-B3E9-92D65059BCD7}"/>
                  </a:ext>
                </a:extLst>
              </p14:cNvPr>
              <p14:cNvContentPartPr/>
              <p14:nvPr/>
            </p14:nvContentPartPr>
            <p14:xfrm>
              <a:off x="1926960" y="4504676"/>
              <a:ext cx="39240" cy="15840"/>
            </p14:xfrm>
          </p:contentPart>
        </mc:Choice>
        <mc:Fallback xmlns="">
          <p:pic>
            <p:nvPicPr>
              <p:cNvPr id="215" name="Input penna 214">
                <a:extLst>
                  <a:ext uri="{FF2B5EF4-FFF2-40B4-BE49-F238E27FC236}">
                    <a16:creationId xmlns:a16="http://schemas.microsoft.com/office/drawing/2014/main" id="{6F0DDE94-CF29-4015-B3E9-92D65059BCD7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1922640" y="4500356"/>
                <a:ext cx="4788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29001AE7-9533-4808-A41F-DEC4530C2E74}"/>
                  </a:ext>
                </a:extLst>
              </p14:cNvPr>
              <p14:cNvContentPartPr/>
              <p14:nvPr/>
            </p14:nvContentPartPr>
            <p14:xfrm>
              <a:off x="2140800" y="4569476"/>
              <a:ext cx="530280" cy="17604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29001AE7-9533-4808-A41F-DEC4530C2E74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2136480" y="4565156"/>
                <a:ext cx="53892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C0B0F9E9-FDF2-4D66-8C27-54536A151758}"/>
                  </a:ext>
                </a:extLst>
              </p14:cNvPr>
              <p14:cNvContentPartPr/>
              <p14:nvPr/>
            </p14:nvContentPartPr>
            <p14:xfrm>
              <a:off x="2760000" y="4550756"/>
              <a:ext cx="220320" cy="19584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C0B0F9E9-FDF2-4D66-8C27-54536A151758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2755680" y="4546436"/>
                <a:ext cx="22896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E9F8747F-C7DC-4296-890B-A574FF2EBE75}"/>
                  </a:ext>
                </a:extLst>
              </p14:cNvPr>
              <p14:cNvContentPartPr/>
              <p14:nvPr/>
            </p14:nvContentPartPr>
            <p14:xfrm>
              <a:off x="3081120" y="4562636"/>
              <a:ext cx="276120" cy="18180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E9F8747F-C7DC-4296-890B-A574FF2EBE75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3076800" y="4558316"/>
                <a:ext cx="284760" cy="190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1C4936FA-03F2-48C5-9767-5A0E693DB361}"/>
                  </a:ext>
                </a:extLst>
              </p14:cNvPr>
              <p14:cNvContentPartPr/>
              <p14:nvPr/>
            </p14:nvContentPartPr>
            <p14:xfrm>
              <a:off x="3446880" y="4529516"/>
              <a:ext cx="253080" cy="22068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1C4936FA-03F2-48C5-9767-5A0E693DB361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3442560" y="4525196"/>
                <a:ext cx="26172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297ECB74-EAF9-43DE-A012-FB2E7F2E5DB3}"/>
                  </a:ext>
                </a:extLst>
              </p14:cNvPr>
              <p14:cNvContentPartPr/>
              <p14:nvPr/>
            </p14:nvContentPartPr>
            <p14:xfrm>
              <a:off x="3833880" y="4548236"/>
              <a:ext cx="173880" cy="16596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297ECB74-EAF9-43DE-A012-FB2E7F2E5DB3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3829560" y="4543916"/>
                <a:ext cx="18252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E31B37DD-B491-4549-869C-88699F6ED2F3}"/>
                  </a:ext>
                </a:extLst>
              </p14:cNvPr>
              <p14:cNvContentPartPr/>
              <p14:nvPr/>
            </p14:nvContentPartPr>
            <p14:xfrm>
              <a:off x="4110360" y="4539596"/>
              <a:ext cx="229680" cy="21600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E31B37DD-B491-4549-869C-88699F6ED2F3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4106040" y="4535276"/>
                <a:ext cx="23832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2228DA84-827D-48E5-89DC-3A5C433C5483}"/>
                  </a:ext>
                </a:extLst>
              </p14:cNvPr>
              <p14:cNvContentPartPr/>
              <p14:nvPr/>
            </p14:nvContentPartPr>
            <p14:xfrm>
              <a:off x="4860600" y="4556156"/>
              <a:ext cx="203760" cy="19800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2228DA84-827D-48E5-89DC-3A5C433C5483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4856280" y="4551836"/>
                <a:ext cx="21240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3AA177CC-372B-438C-B770-61C6678C6F95}"/>
                  </a:ext>
                </a:extLst>
              </p14:cNvPr>
              <p14:cNvContentPartPr/>
              <p14:nvPr/>
            </p14:nvContentPartPr>
            <p14:xfrm>
              <a:off x="5087400" y="4276076"/>
              <a:ext cx="219240" cy="47736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3AA177CC-372B-438C-B770-61C6678C6F95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5083080" y="4271756"/>
                <a:ext cx="227880" cy="48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56377762-C734-4735-B5DD-9B509BC6484D}"/>
                  </a:ext>
                </a:extLst>
              </p14:cNvPr>
              <p14:cNvContentPartPr/>
              <p14:nvPr/>
            </p14:nvContentPartPr>
            <p14:xfrm>
              <a:off x="5318160" y="4728596"/>
              <a:ext cx="4320" cy="4716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56377762-C734-4735-B5DD-9B509BC6484D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5313840" y="4724276"/>
                <a:ext cx="12960" cy="5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EE541E07-3750-425C-8D24-3F6E1F8D762E}"/>
                  </a:ext>
                </a:extLst>
              </p14:cNvPr>
              <p14:cNvContentPartPr/>
              <p14:nvPr/>
            </p14:nvContentPartPr>
            <p14:xfrm>
              <a:off x="5451720" y="4566956"/>
              <a:ext cx="349200" cy="19764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EE541E07-3750-425C-8D24-3F6E1F8D762E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5447400" y="4562636"/>
                <a:ext cx="357840" cy="20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A9083C05-C7B2-47DA-9C31-F0C4EB4B4E25}"/>
                  </a:ext>
                </a:extLst>
              </p14:cNvPr>
              <p14:cNvContentPartPr/>
              <p14:nvPr/>
            </p14:nvContentPartPr>
            <p14:xfrm>
              <a:off x="5272440" y="4613756"/>
              <a:ext cx="78840" cy="17748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A9083C05-C7B2-47DA-9C31-F0C4EB4B4E25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5268120" y="4609436"/>
                <a:ext cx="87480" cy="186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4419CDC6-5A73-486B-BF5B-9A2BD4BB2DBF}"/>
                  </a:ext>
                </a:extLst>
              </p14:cNvPr>
              <p14:cNvContentPartPr/>
              <p14:nvPr/>
            </p14:nvContentPartPr>
            <p14:xfrm>
              <a:off x="6424080" y="4470476"/>
              <a:ext cx="295560" cy="21276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4419CDC6-5A73-486B-BF5B-9A2BD4BB2DBF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6419760" y="4466156"/>
                <a:ext cx="30420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F2D59800-B29B-4923-9516-C347CD4FE56B}"/>
                  </a:ext>
                </a:extLst>
              </p14:cNvPr>
              <p14:cNvContentPartPr/>
              <p14:nvPr/>
            </p14:nvContentPartPr>
            <p14:xfrm>
              <a:off x="6776880" y="4454276"/>
              <a:ext cx="277560" cy="20952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F2D59800-B29B-4923-9516-C347CD4FE56B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6772560" y="4449956"/>
                <a:ext cx="286200" cy="21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3577F2F9-9308-4ACC-8514-E24226DBCE50}"/>
                  </a:ext>
                </a:extLst>
              </p14:cNvPr>
              <p14:cNvContentPartPr/>
              <p14:nvPr/>
            </p14:nvContentPartPr>
            <p14:xfrm>
              <a:off x="7126080" y="4466876"/>
              <a:ext cx="401040" cy="18216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3577F2F9-9308-4ACC-8514-E24226DBCE50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7121760" y="4462556"/>
                <a:ext cx="40968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B8AF3086-C30C-477C-9236-E15B0455018C}"/>
                  </a:ext>
                </a:extLst>
              </p14:cNvPr>
              <p14:cNvContentPartPr/>
              <p14:nvPr/>
            </p14:nvContentPartPr>
            <p14:xfrm>
              <a:off x="7599840" y="4460756"/>
              <a:ext cx="419760" cy="16560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B8AF3086-C30C-477C-9236-E15B0455018C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7595520" y="4456436"/>
                <a:ext cx="428400" cy="17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68DEEB09-683B-47D3-B52F-9D32776F7B40}"/>
                  </a:ext>
                </a:extLst>
              </p14:cNvPr>
              <p14:cNvContentPartPr/>
              <p14:nvPr/>
            </p14:nvContentPartPr>
            <p14:xfrm>
              <a:off x="8069640" y="4410716"/>
              <a:ext cx="473040" cy="20664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68DEEB09-683B-47D3-B52F-9D32776F7B40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8065320" y="4406396"/>
                <a:ext cx="48168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51" name="Input penna 250">
                <a:extLst>
                  <a:ext uri="{FF2B5EF4-FFF2-40B4-BE49-F238E27FC236}">
                    <a16:creationId xmlns:a16="http://schemas.microsoft.com/office/drawing/2014/main" id="{EB0D5F5C-D604-4F5F-824A-919967F50162}"/>
                  </a:ext>
                </a:extLst>
              </p14:cNvPr>
              <p14:cNvContentPartPr/>
              <p14:nvPr/>
            </p14:nvContentPartPr>
            <p14:xfrm>
              <a:off x="870000" y="5249156"/>
              <a:ext cx="302760" cy="192600"/>
            </p14:xfrm>
          </p:contentPart>
        </mc:Choice>
        <mc:Fallback xmlns="">
          <p:pic>
            <p:nvPicPr>
              <p:cNvPr id="251" name="Input penna 250">
                <a:extLst>
                  <a:ext uri="{FF2B5EF4-FFF2-40B4-BE49-F238E27FC236}">
                    <a16:creationId xmlns:a16="http://schemas.microsoft.com/office/drawing/2014/main" id="{EB0D5F5C-D604-4F5F-824A-919967F50162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865680" y="5244836"/>
                <a:ext cx="31140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8B08FBD0-9454-4780-AA65-12B02DDA6BD3}"/>
                  </a:ext>
                </a:extLst>
              </p14:cNvPr>
              <p14:cNvContentPartPr/>
              <p14:nvPr/>
            </p14:nvContentPartPr>
            <p14:xfrm>
              <a:off x="1284720" y="4975556"/>
              <a:ext cx="180360" cy="45072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8B08FBD0-9454-4780-AA65-12B02DDA6BD3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1280400" y="4971236"/>
                <a:ext cx="189000" cy="45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D9D2F2F2-669C-4DD1-953E-F9E809108879}"/>
                  </a:ext>
                </a:extLst>
              </p14:cNvPr>
              <p14:cNvContentPartPr/>
              <p14:nvPr/>
            </p14:nvContentPartPr>
            <p14:xfrm>
              <a:off x="1202280" y="5164556"/>
              <a:ext cx="206280" cy="1908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D9D2F2F2-669C-4DD1-953E-F9E809108879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197960" y="5160236"/>
                <a:ext cx="21492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6A85996F-5F7A-4D4E-ACA3-3AE16885F8C0}"/>
                  </a:ext>
                </a:extLst>
              </p14:cNvPr>
              <p14:cNvContentPartPr/>
              <p14:nvPr/>
            </p14:nvContentPartPr>
            <p14:xfrm>
              <a:off x="1589640" y="4964396"/>
              <a:ext cx="159840" cy="43056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6A85996F-5F7A-4D4E-ACA3-3AE16885F8C0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1585320" y="4960076"/>
                <a:ext cx="168480" cy="43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35C7C187-22D2-4D59-A4FD-23A9E3E66D8F}"/>
                  </a:ext>
                </a:extLst>
              </p14:cNvPr>
              <p14:cNvContentPartPr/>
              <p14:nvPr/>
            </p14:nvContentPartPr>
            <p14:xfrm>
              <a:off x="1476240" y="5087156"/>
              <a:ext cx="232560" cy="3312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35C7C187-22D2-4D59-A4FD-23A9E3E66D8F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1471920" y="5082836"/>
                <a:ext cx="2412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E3CA956F-6C82-4CE9-903F-1F3FF73571E9}"/>
                  </a:ext>
                </a:extLst>
              </p14:cNvPr>
              <p14:cNvContentPartPr/>
              <p14:nvPr/>
            </p14:nvContentPartPr>
            <p14:xfrm>
              <a:off x="1818600" y="5188316"/>
              <a:ext cx="225720" cy="20700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E3CA956F-6C82-4CE9-903F-1F3FF73571E9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1814280" y="5183996"/>
                <a:ext cx="234360" cy="21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43664A3C-CD09-4625-A492-FB4732F56DCA}"/>
                  </a:ext>
                </a:extLst>
              </p14:cNvPr>
              <p14:cNvContentPartPr/>
              <p14:nvPr/>
            </p14:nvContentPartPr>
            <p14:xfrm>
              <a:off x="2130000" y="5233316"/>
              <a:ext cx="244080" cy="16920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43664A3C-CD09-4625-A492-FB4732F56DCA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2125680" y="5228996"/>
                <a:ext cx="252720" cy="17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5ECA3BE5-B28E-40AC-8B96-B21F894C1554}"/>
                  </a:ext>
                </a:extLst>
              </p14:cNvPr>
              <p14:cNvContentPartPr/>
              <p14:nvPr/>
            </p14:nvContentPartPr>
            <p14:xfrm>
              <a:off x="2517360" y="5163116"/>
              <a:ext cx="275040" cy="20124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5ECA3BE5-B28E-40AC-8B96-B21F894C1554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2513040" y="5158796"/>
                <a:ext cx="28368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0D26B2EB-0040-4994-A938-33F96440A6B3}"/>
                  </a:ext>
                </a:extLst>
              </p14:cNvPr>
              <p14:cNvContentPartPr/>
              <p14:nvPr/>
            </p14:nvContentPartPr>
            <p14:xfrm>
              <a:off x="2558040" y="5250956"/>
              <a:ext cx="377640" cy="46980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0D26B2EB-0040-4994-A938-33F96440A6B3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2553720" y="5246636"/>
                <a:ext cx="386280" cy="47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3F0FB324-CD40-452B-834C-7ED2CFE5FD41}"/>
                  </a:ext>
                </a:extLst>
              </p14:cNvPr>
              <p14:cNvContentPartPr/>
              <p14:nvPr/>
            </p14:nvContentPartPr>
            <p14:xfrm>
              <a:off x="2953680" y="5181476"/>
              <a:ext cx="277560" cy="19296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3F0FB324-CD40-452B-834C-7ED2CFE5FD41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2949360" y="5177156"/>
                <a:ext cx="28620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653A9F8E-7867-42B1-A82B-45B2CADBCF8C}"/>
                  </a:ext>
                </a:extLst>
              </p14:cNvPr>
              <p14:cNvContentPartPr/>
              <p14:nvPr/>
            </p14:nvContentPartPr>
            <p14:xfrm>
              <a:off x="3308280" y="5169236"/>
              <a:ext cx="181800" cy="23112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653A9F8E-7867-42B1-A82B-45B2CADBCF8C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3303960" y="5164916"/>
                <a:ext cx="19044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83C7242B-4A7B-4110-A5F4-A1EE4FA4F941}"/>
                  </a:ext>
                </a:extLst>
              </p14:cNvPr>
              <p14:cNvContentPartPr/>
              <p14:nvPr/>
            </p14:nvContentPartPr>
            <p14:xfrm>
              <a:off x="3579000" y="5193716"/>
              <a:ext cx="273600" cy="14544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83C7242B-4A7B-4110-A5F4-A1EE4FA4F941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3574680" y="5189396"/>
                <a:ext cx="28224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42637246-BD9F-432E-B211-322BDBABE41A}"/>
                  </a:ext>
                </a:extLst>
              </p14:cNvPr>
              <p14:cNvContentPartPr/>
              <p14:nvPr/>
            </p14:nvContentPartPr>
            <p14:xfrm>
              <a:off x="4356240" y="5095076"/>
              <a:ext cx="282600" cy="19692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42637246-BD9F-432E-B211-322BDBABE41A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4351920" y="5090756"/>
                <a:ext cx="29124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486313DD-7D0D-4E06-B351-06619CF0E626}"/>
                  </a:ext>
                </a:extLst>
              </p14:cNvPr>
              <p14:cNvContentPartPr/>
              <p14:nvPr/>
            </p14:nvContentPartPr>
            <p14:xfrm>
              <a:off x="4751880" y="5109836"/>
              <a:ext cx="86040" cy="58896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486313DD-7D0D-4E06-B351-06619CF0E626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4747560" y="5105516"/>
                <a:ext cx="94680" cy="59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65" name="Input penna 264">
                <a:extLst>
                  <a:ext uri="{FF2B5EF4-FFF2-40B4-BE49-F238E27FC236}">
                    <a16:creationId xmlns:a16="http://schemas.microsoft.com/office/drawing/2014/main" id="{6901AA81-987D-4BCD-972E-580EF0DB6006}"/>
                  </a:ext>
                </a:extLst>
              </p14:cNvPr>
              <p14:cNvContentPartPr/>
              <p14:nvPr/>
            </p14:nvContentPartPr>
            <p14:xfrm>
              <a:off x="4769520" y="5118116"/>
              <a:ext cx="256320" cy="188640"/>
            </p14:xfrm>
          </p:contentPart>
        </mc:Choice>
        <mc:Fallback xmlns="">
          <p:pic>
            <p:nvPicPr>
              <p:cNvPr id="265" name="Input penna 264">
                <a:extLst>
                  <a:ext uri="{FF2B5EF4-FFF2-40B4-BE49-F238E27FC236}">
                    <a16:creationId xmlns:a16="http://schemas.microsoft.com/office/drawing/2014/main" id="{6901AA81-987D-4BCD-972E-580EF0DB6006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4765200" y="5113796"/>
                <a:ext cx="264960" cy="19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3548C482-90DE-4665-ADA4-F223D9EDDF57}"/>
                  </a:ext>
                </a:extLst>
              </p14:cNvPr>
              <p14:cNvContentPartPr/>
              <p14:nvPr/>
            </p14:nvContentPartPr>
            <p14:xfrm>
              <a:off x="5084520" y="5116676"/>
              <a:ext cx="643680" cy="206640"/>
            </p14:xfrm>
          </p:contentPart>
        </mc:Choice>
        <mc:Fallback xmlns=""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3548C482-90DE-4665-ADA4-F223D9EDDF57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5080200" y="5112356"/>
                <a:ext cx="65232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67" name="Input penna 266">
                <a:extLst>
                  <a:ext uri="{FF2B5EF4-FFF2-40B4-BE49-F238E27FC236}">
                    <a16:creationId xmlns:a16="http://schemas.microsoft.com/office/drawing/2014/main" id="{F03D4B10-583A-4254-9DEA-29C6F5812DD4}"/>
                  </a:ext>
                </a:extLst>
              </p14:cNvPr>
              <p14:cNvContentPartPr/>
              <p14:nvPr/>
            </p14:nvContentPartPr>
            <p14:xfrm>
              <a:off x="5856360" y="5136836"/>
              <a:ext cx="415800" cy="188640"/>
            </p14:xfrm>
          </p:contentPart>
        </mc:Choice>
        <mc:Fallback xmlns="">
          <p:pic>
            <p:nvPicPr>
              <p:cNvPr id="267" name="Input penna 266">
                <a:extLst>
                  <a:ext uri="{FF2B5EF4-FFF2-40B4-BE49-F238E27FC236}">
                    <a16:creationId xmlns:a16="http://schemas.microsoft.com/office/drawing/2014/main" id="{F03D4B10-583A-4254-9DEA-29C6F5812DD4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5852040" y="5132516"/>
                <a:ext cx="424440" cy="19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450032A0-3EE6-4F57-9D53-761EB4985522}"/>
                  </a:ext>
                </a:extLst>
              </p14:cNvPr>
              <p14:cNvContentPartPr/>
              <p14:nvPr/>
            </p14:nvContentPartPr>
            <p14:xfrm>
              <a:off x="6386280" y="5170316"/>
              <a:ext cx="263160" cy="18216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450032A0-3EE6-4F57-9D53-761EB4985522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6381960" y="5165996"/>
                <a:ext cx="27180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530CB350-9810-4E31-AF9E-5229A86564B3}"/>
                  </a:ext>
                </a:extLst>
              </p14:cNvPr>
              <p14:cNvContentPartPr/>
              <p14:nvPr/>
            </p14:nvContentPartPr>
            <p14:xfrm>
              <a:off x="6788040" y="5126036"/>
              <a:ext cx="261720" cy="20916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530CB350-9810-4E31-AF9E-5229A86564B3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6783720" y="5121716"/>
                <a:ext cx="27036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C9E0C9B8-99B3-4F7A-B7B4-A8FDE3B05138}"/>
                  </a:ext>
                </a:extLst>
              </p14:cNvPr>
              <p14:cNvContentPartPr/>
              <p14:nvPr/>
            </p14:nvContentPartPr>
            <p14:xfrm>
              <a:off x="7005120" y="4863596"/>
              <a:ext cx="91080" cy="47988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C9E0C9B8-99B3-4F7A-B7B4-A8FDE3B05138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7000800" y="4859276"/>
                <a:ext cx="99720" cy="48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E39CA081-C6D4-4B26-B247-AC3EA96FC09C}"/>
                  </a:ext>
                </a:extLst>
              </p14:cNvPr>
              <p14:cNvContentPartPr/>
              <p14:nvPr/>
            </p14:nvContentPartPr>
            <p14:xfrm>
              <a:off x="7165320" y="5154116"/>
              <a:ext cx="258120" cy="17604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E39CA081-C6D4-4B26-B247-AC3EA96FC09C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7161000" y="5149796"/>
                <a:ext cx="266760" cy="184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93" name="Gruppo 292">
            <a:extLst>
              <a:ext uri="{FF2B5EF4-FFF2-40B4-BE49-F238E27FC236}">
                <a16:creationId xmlns:a16="http://schemas.microsoft.com/office/drawing/2014/main" id="{93345B35-6781-49E9-8F02-524CF492B64B}"/>
              </a:ext>
            </a:extLst>
          </p:cNvPr>
          <p:cNvGrpSpPr/>
          <p:nvPr/>
        </p:nvGrpSpPr>
        <p:grpSpPr>
          <a:xfrm>
            <a:off x="2806080" y="5651636"/>
            <a:ext cx="957960" cy="547920"/>
            <a:chOff x="2806080" y="5651636"/>
            <a:chExt cx="957960" cy="5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C1AF95DA-C3FB-45CF-A4F8-C27A7AD82C41}"/>
                    </a:ext>
                  </a:extLst>
                </p14:cNvPr>
                <p14:cNvContentPartPr/>
                <p14:nvPr/>
              </p14:nvContentPartPr>
              <p14:xfrm>
                <a:off x="2806080" y="5996876"/>
                <a:ext cx="286560" cy="20268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C1AF95DA-C3FB-45CF-A4F8-C27A7AD82C41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801760" y="5992556"/>
                  <a:ext cx="2952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236C2C4E-000F-4703-A7B7-41A8F42F97CC}"/>
                    </a:ext>
                  </a:extLst>
                </p14:cNvPr>
                <p14:cNvContentPartPr/>
                <p14:nvPr/>
              </p14:nvContentPartPr>
              <p14:xfrm>
                <a:off x="3050160" y="5651636"/>
                <a:ext cx="81000" cy="54792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236C2C4E-000F-4703-A7B7-41A8F42F97C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3045840" y="5647316"/>
                  <a:ext cx="8964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F471CC7F-2B20-4F93-9264-46F77BEB7AAF}"/>
                    </a:ext>
                  </a:extLst>
                </p14:cNvPr>
                <p14:cNvContentPartPr/>
                <p14:nvPr/>
              </p14:nvContentPartPr>
              <p14:xfrm>
                <a:off x="3213960" y="6012716"/>
                <a:ext cx="189720" cy="16704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F471CC7F-2B20-4F93-9264-46F77BEB7AAF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3209640" y="6008396"/>
                  <a:ext cx="1983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4821160A-917C-4E93-AFD5-CB823B35C162}"/>
                    </a:ext>
                  </a:extLst>
                </p14:cNvPr>
                <p14:cNvContentPartPr/>
                <p14:nvPr/>
              </p14:nvContentPartPr>
              <p14:xfrm>
                <a:off x="3518520" y="5697716"/>
                <a:ext cx="245520" cy="46908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4821160A-917C-4E93-AFD5-CB823B35C162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514200" y="5693396"/>
                  <a:ext cx="254160" cy="47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816A725E-8DDE-4341-8D4D-3A9C850B4B21}"/>
                  </a:ext>
                </a:extLst>
              </p14:cNvPr>
              <p14:cNvContentPartPr/>
              <p14:nvPr/>
            </p14:nvContentPartPr>
            <p14:xfrm>
              <a:off x="4175880" y="5940356"/>
              <a:ext cx="672120" cy="18720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816A725E-8DDE-4341-8D4D-3A9C850B4B21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4171560" y="5936036"/>
                <a:ext cx="680760" cy="195840"/>
              </a:xfrm>
              <a:prstGeom prst="rect">
                <a:avLst/>
              </a:prstGeom>
            </p:spPr>
          </p:pic>
        </mc:Fallback>
      </mc:AlternateContent>
      <p:grpSp>
        <p:nvGrpSpPr>
          <p:cNvPr id="313" name="Gruppo 312">
            <a:extLst>
              <a:ext uri="{FF2B5EF4-FFF2-40B4-BE49-F238E27FC236}">
                <a16:creationId xmlns:a16="http://schemas.microsoft.com/office/drawing/2014/main" id="{669FC1C1-8088-4D4E-A8E3-F2DFB340BF5D}"/>
              </a:ext>
            </a:extLst>
          </p:cNvPr>
          <p:cNvGrpSpPr/>
          <p:nvPr/>
        </p:nvGrpSpPr>
        <p:grpSpPr>
          <a:xfrm>
            <a:off x="4913520" y="5658836"/>
            <a:ext cx="3994560" cy="559800"/>
            <a:chOff x="4913520" y="5658836"/>
            <a:chExt cx="3994560" cy="55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CD7729B5-EF1E-4AA8-AEBB-5A9533A63544}"/>
                    </a:ext>
                  </a:extLst>
                </p14:cNvPr>
                <p14:cNvContentPartPr/>
                <p14:nvPr/>
              </p14:nvContentPartPr>
              <p14:xfrm>
                <a:off x="4913520" y="5658836"/>
                <a:ext cx="212040" cy="53316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CD7729B5-EF1E-4AA8-AEBB-5A9533A63544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4909200" y="5654516"/>
                  <a:ext cx="220680" cy="54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9B05AC82-34AA-4C39-B2D7-14130D52F3C3}"/>
                    </a:ext>
                  </a:extLst>
                </p14:cNvPr>
                <p14:cNvContentPartPr/>
                <p14:nvPr/>
              </p14:nvContentPartPr>
              <p14:xfrm>
                <a:off x="5213040" y="5943596"/>
                <a:ext cx="455040" cy="17064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9B05AC82-34AA-4C39-B2D7-14130D52F3C3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208720" y="5939276"/>
                  <a:ext cx="4636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4801C191-6226-4AB7-8C58-0D4433B5D5E4}"/>
                    </a:ext>
                  </a:extLst>
                </p14:cNvPr>
                <p14:cNvContentPartPr/>
                <p14:nvPr/>
              </p14:nvContentPartPr>
              <p14:xfrm>
                <a:off x="5707680" y="5677196"/>
                <a:ext cx="217080" cy="46224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4801C191-6226-4AB7-8C58-0D4433B5D5E4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703360" y="5672876"/>
                  <a:ext cx="22572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3E0E49DD-0381-40E2-93E4-301D368F0325}"/>
                    </a:ext>
                  </a:extLst>
                </p14:cNvPr>
                <p14:cNvContentPartPr/>
                <p14:nvPr/>
              </p14:nvContentPartPr>
              <p14:xfrm>
                <a:off x="5981280" y="6023516"/>
                <a:ext cx="188640" cy="15156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3E0E49DD-0381-40E2-93E4-301D368F0325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976960" y="6019196"/>
                  <a:ext cx="1972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3C57D6F9-6766-4BA1-9FB8-0CC6E9899D1A}"/>
                    </a:ext>
                  </a:extLst>
                </p14:cNvPr>
                <p14:cNvContentPartPr/>
                <p14:nvPr/>
              </p14:nvContentPartPr>
              <p14:xfrm>
                <a:off x="6392040" y="5668196"/>
                <a:ext cx="219240" cy="4644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3C57D6F9-6766-4BA1-9FB8-0CC6E9899D1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387720" y="5663876"/>
                  <a:ext cx="22788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60A8037D-2EDB-4B0D-828B-E99C8FB96AA5}"/>
                    </a:ext>
                  </a:extLst>
                </p14:cNvPr>
                <p14:cNvContentPartPr/>
                <p14:nvPr/>
              </p14:nvContentPartPr>
              <p14:xfrm>
                <a:off x="6642240" y="6010196"/>
                <a:ext cx="213480" cy="1620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60A8037D-2EDB-4B0D-828B-E99C8FB96AA5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637920" y="6005876"/>
                  <a:ext cx="2221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764DA58C-08D7-49F8-BC04-37B1748779B2}"/>
                    </a:ext>
                  </a:extLst>
                </p14:cNvPr>
                <p14:cNvContentPartPr/>
                <p14:nvPr/>
              </p14:nvContentPartPr>
              <p14:xfrm>
                <a:off x="6928440" y="5699876"/>
                <a:ext cx="161640" cy="43524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764DA58C-08D7-49F8-BC04-37B1748779B2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924120" y="5695556"/>
                  <a:ext cx="17028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B53D14AA-9371-4422-85BF-BF12EC8569DB}"/>
                    </a:ext>
                  </a:extLst>
                </p14:cNvPr>
                <p14:cNvContentPartPr/>
                <p14:nvPr/>
              </p14:nvContentPartPr>
              <p14:xfrm>
                <a:off x="6838800" y="5922716"/>
                <a:ext cx="179640" cy="2952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B53D14AA-9371-4422-85BF-BF12EC8569DB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6834480" y="5918396"/>
                  <a:ext cx="1882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A973E565-0673-44CF-A200-560525E7049A}"/>
                    </a:ext>
                  </a:extLst>
                </p14:cNvPr>
                <p14:cNvContentPartPr/>
                <p14:nvPr/>
              </p14:nvContentPartPr>
              <p14:xfrm>
                <a:off x="7173960" y="5746676"/>
                <a:ext cx="147600" cy="3700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A973E565-0673-44CF-A200-560525E7049A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169640" y="5742356"/>
                  <a:ext cx="15624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DB28C736-DEBE-4849-AD9C-6DDB3C986739}"/>
                    </a:ext>
                  </a:extLst>
                </p14:cNvPr>
                <p14:cNvContentPartPr/>
                <p14:nvPr/>
              </p14:nvContentPartPr>
              <p14:xfrm>
                <a:off x="7101960" y="5873396"/>
                <a:ext cx="174240" cy="3708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DB28C736-DEBE-4849-AD9C-6DDB3C986739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7097640" y="5869076"/>
                  <a:ext cx="18288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4C1B5A59-109D-4944-B74C-5D3AE254E00C}"/>
                    </a:ext>
                  </a:extLst>
                </p14:cNvPr>
                <p14:cNvContentPartPr/>
                <p14:nvPr/>
              </p14:nvContentPartPr>
              <p14:xfrm>
                <a:off x="7395360" y="5978156"/>
                <a:ext cx="190440" cy="1828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4C1B5A59-109D-4944-B74C-5D3AE254E00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391040" y="5973836"/>
                  <a:ext cx="1990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AF6D0381-CD5F-411E-BC3C-2A55E4C2EEA8}"/>
                    </a:ext>
                  </a:extLst>
                </p14:cNvPr>
                <p14:cNvContentPartPr/>
                <p14:nvPr/>
              </p14:nvContentPartPr>
              <p14:xfrm>
                <a:off x="7613520" y="5990036"/>
                <a:ext cx="341640" cy="17784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AF6D0381-CD5F-411E-BC3C-2A55E4C2EEA8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7609200" y="5985716"/>
                  <a:ext cx="3502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65703573-FD31-496B-90AE-D2F5C9ACE4D0}"/>
                    </a:ext>
                  </a:extLst>
                </p14:cNvPr>
                <p14:cNvContentPartPr/>
                <p14:nvPr/>
              </p14:nvContentPartPr>
              <p14:xfrm>
                <a:off x="8009160" y="5997596"/>
                <a:ext cx="218880" cy="16560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65703573-FD31-496B-90AE-D2F5C9ACE4D0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004840" y="5993276"/>
                  <a:ext cx="2275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E7FF148C-06C8-4A84-ABE8-75A7C9C9D0DA}"/>
                    </a:ext>
                  </a:extLst>
                </p14:cNvPr>
                <p14:cNvContentPartPr/>
                <p14:nvPr/>
              </p14:nvContentPartPr>
              <p14:xfrm>
                <a:off x="8235240" y="6059156"/>
                <a:ext cx="195480" cy="11556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E7FF148C-06C8-4A84-ABE8-75A7C9C9D0DA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230920" y="6054836"/>
                  <a:ext cx="2041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90FA7997-8049-483D-B95E-3E5414EB21C2}"/>
                    </a:ext>
                  </a:extLst>
                </p14:cNvPr>
                <p14:cNvContentPartPr/>
                <p14:nvPr/>
              </p14:nvContentPartPr>
              <p14:xfrm>
                <a:off x="8396160" y="5721476"/>
                <a:ext cx="201240" cy="48528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90FA7997-8049-483D-B95E-3E5414EB21C2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391840" y="5717156"/>
                  <a:ext cx="20988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7061A5A9-83AB-4AE5-A9AF-BFA362BEAD52}"/>
                    </a:ext>
                  </a:extLst>
                </p14:cNvPr>
                <p14:cNvContentPartPr/>
                <p14:nvPr/>
              </p14:nvContentPartPr>
              <p14:xfrm>
                <a:off x="8636280" y="6060236"/>
                <a:ext cx="271800" cy="15840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7061A5A9-83AB-4AE5-A9AF-BFA362BEAD52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8631960" y="6055916"/>
                  <a:ext cx="280440" cy="16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1" name="Gruppo 330">
            <a:extLst>
              <a:ext uri="{FF2B5EF4-FFF2-40B4-BE49-F238E27FC236}">
                <a16:creationId xmlns:a16="http://schemas.microsoft.com/office/drawing/2014/main" id="{9F7E7ACC-49E9-42D0-ABF5-0D28FC29AD6F}"/>
              </a:ext>
            </a:extLst>
          </p:cNvPr>
          <p:cNvGrpSpPr/>
          <p:nvPr/>
        </p:nvGrpSpPr>
        <p:grpSpPr>
          <a:xfrm>
            <a:off x="7706040" y="5081396"/>
            <a:ext cx="677160" cy="217440"/>
            <a:chOff x="7706040" y="5081396"/>
            <a:chExt cx="677160" cy="21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AF202D42-5E67-4EC5-A48A-8118DBDF4AF9}"/>
                    </a:ext>
                  </a:extLst>
                </p14:cNvPr>
                <p14:cNvContentPartPr/>
                <p14:nvPr/>
              </p14:nvContentPartPr>
              <p14:xfrm>
                <a:off x="7706040" y="5092196"/>
                <a:ext cx="249480" cy="20052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AF202D42-5E67-4EC5-A48A-8118DBDF4AF9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701720" y="5087876"/>
                  <a:ext cx="2581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47437277-0AD4-4482-81F4-74D91C79E212}"/>
                    </a:ext>
                  </a:extLst>
                </p14:cNvPr>
                <p14:cNvContentPartPr/>
                <p14:nvPr/>
              </p14:nvContentPartPr>
              <p14:xfrm>
                <a:off x="7987920" y="5166356"/>
                <a:ext cx="246240" cy="13248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47437277-0AD4-4482-81F4-74D91C79E212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7983600" y="5162036"/>
                  <a:ext cx="25488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A23B6201-B609-4AB5-B597-B2815C43F0C9}"/>
                    </a:ext>
                  </a:extLst>
                </p14:cNvPr>
                <p14:cNvContentPartPr/>
                <p14:nvPr/>
              </p14:nvContentPartPr>
              <p14:xfrm>
                <a:off x="8311920" y="5226836"/>
                <a:ext cx="71280" cy="6696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A23B6201-B609-4AB5-B597-B2815C43F0C9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8307600" y="5222516"/>
                  <a:ext cx="799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4A336BD5-0F3D-4885-92E7-76813233C9FD}"/>
                    </a:ext>
                  </a:extLst>
                </p14:cNvPr>
                <p14:cNvContentPartPr/>
                <p14:nvPr/>
              </p14:nvContentPartPr>
              <p14:xfrm>
                <a:off x="8335680" y="5081396"/>
                <a:ext cx="5400" cy="612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4A336BD5-0F3D-4885-92E7-76813233C9FD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8331360" y="5077076"/>
                  <a:ext cx="1404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0" name="Gruppo 329">
            <a:extLst>
              <a:ext uri="{FF2B5EF4-FFF2-40B4-BE49-F238E27FC236}">
                <a16:creationId xmlns:a16="http://schemas.microsoft.com/office/drawing/2014/main" id="{98D5722A-0775-4EC4-9339-4289023302D0}"/>
              </a:ext>
            </a:extLst>
          </p:cNvPr>
          <p:cNvGrpSpPr/>
          <p:nvPr/>
        </p:nvGrpSpPr>
        <p:grpSpPr>
          <a:xfrm>
            <a:off x="8626920" y="4753796"/>
            <a:ext cx="1573560" cy="588960"/>
            <a:chOff x="8626920" y="4753796"/>
            <a:chExt cx="1573560" cy="58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1C701D4F-5D44-420C-83F9-0A5E0A5FEE6B}"/>
                    </a:ext>
                  </a:extLst>
                </p14:cNvPr>
                <p14:cNvContentPartPr/>
                <p14:nvPr/>
              </p14:nvContentPartPr>
              <p14:xfrm>
                <a:off x="8626920" y="5109116"/>
                <a:ext cx="268920" cy="16128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1C701D4F-5D44-420C-83F9-0A5E0A5FEE6B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8622600" y="5104796"/>
                  <a:ext cx="2775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94C47F2B-5AB6-48A8-B8C0-5E0EDF8C38E7}"/>
                    </a:ext>
                  </a:extLst>
                </p14:cNvPr>
                <p14:cNvContentPartPr/>
                <p14:nvPr/>
              </p14:nvContentPartPr>
              <p14:xfrm>
                <a:off x="8963520" y="5157716"/>
                <a:ext cx="66960" cy="1116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94C47F2B-5AB6-48A8-B8C0-5E0EDF8C38E7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8959200" y="5153396"/>
                  <a:ext cx="756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BFE24ED6-DA6C-4044-A65E-BAE84079CD35}"/>
                    </a:ext>
                  </a:extLst>
                </p14:cNvPr>
                <p14:cNvContentPartPr/>
                <p14:nvPr/>
              </p14:nvContentPartPr>
              <p14:xfrm>
                <a:off x="8997360" y="5049356"/>
                <a:ext cx="12600" cy="1260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BFE24ED6-DA6C-4044-A65E-BAE84079CD35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993040" y="5045036"/>
                  <a:ext cx="2124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1AFBE9C7-09BE-44A2-AE07-C0F360F32317}"/>
                    </a:ext>
                  </a:extLst>
                </p14:cNvPr>
                <p14:cNvContentPartPr/>
                <p14:nvPr/>
              </p14:nvContentPartPr>
              <p14:xfrm>
                <a:off x="9093840" y="5171396"/>
                <a:ext cx="359640" cy="14004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1AFBE9C7-09BE-44A2-AE07-C0F360F32317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9089520" y="5167076"/>
                  <a:ext cx="3682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B8F853AB-25FD-46A2-87C7-A2145FFC2C63}"/>
                    </a:ext>
                  </a:extLst>
                </p14:cNvPr>
                <p14:cNvContentPartPr/>
                <p14:nvPr/>
              </p14:nvContentPartPr>
              <p14:xfrm>
                <a:off x="9398760" y="4897076"/>
                <a:ext cx="309960" cy="43344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B8F853AB-25FD-46A2-87C7-A2145FFC2C63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9394440" y="4892756"/>
                  <a:ext cx="31860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F177BB31-6497-4A60-B0F5-76FBFC0CAC1E}"/>
                    </a:ext>
                  </a:extLst>
                </p14:cNvPr>
                <p14:cNvContentPartPr/>
                <p14:nvPr/>
              </p14:nvContentPartPr>
              <p14:xfrm>
                <a:off x="9736440" y="5172836"/>
                <a:ext cx="200880" cy="13968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F177BB31-6497-4A60-B0F5-76FBFC0CAC1E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9732120" y="5168516"/>
                  <a:ext cx="20952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367062F2-59E6-4FB2-905A-41251C608AF6}"/>
                    </a:ext>
                  </a:extLst>
                </p14:cNvPr>
                <p14:cNvContentPartPr/>
                <p14:nvPr/>
              </p14:nvContentPartPr>
              <p14:xfrm>
                <a:off x="9979800" y="4753796"/>
                <a:ext cx="187560" cy="58464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367062F2-59E6-4FB2-905A-41251C608AF6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9975480" y="4749476"/>
                  <a:ext cx="196200" cy="59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6E4BD960-0FAA-4AE6-9F6A-FC647724F9CE}"/>
                    </a:ext>
                  </a:extLst>
                </p14:cNvPr>
                <p14:cNvContentPartPr/>
                <p14:nvPr/>
              </p14:nvContentPartPr>
              <p14:xfrm>
                <a:off x="10123800" y="5150516"/>
                <a:ext cx="76680" cy="19224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6E4BD960-0FAA-4AE6-9F6A-FC647724F9CE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0119480" y="5146196"/>
                  <a:ext cx="8532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uppo 339">
            <a:extLst>
              <a:ext uri="{FF2B5EF4-FFF2-40B4-BE49-F238E27FC236}">
                <a16:creationId xmlns:a16="http://schemas.microsoft.com/office/drawing/2014/main" id="{E46F60B7-92A9-405F-8E1B-ABACFBF0532E}"/>
              </a:ext>
            </a:extLst>
          </p:cNvPr>
          <p:cNvGrpSpPr/>
          <p:nvPr/>
        </p:nvGrpSpPr>
        <p:grpSpPr>
          <a:xfrm>
            <a:off x="10471920" y="4906436"/>
            <a:ext cx="1693440" cy="522360"/>
            <a:chOff x="10471920" y="4906436"/>
            <a:chExt cx="1693440" cy="52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FFF94FB6-E988-4627-8EDC-5D81CAFBAC2B}"/>
                    </a:ext>
                  </a:extLst>
                </p14:cNvPr>
                <p14:cNvContentPartPr/>
                <p14:nvPr/>
              </p14:nvContentPartPr>
              <p14:xfrm>
                <a:off x="10471920" y="5148716"/>
                <a:ext cx="289800" cy="16848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FFF94FB6-E988-4627-8EDC-5D81CAFBAC2B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10467600" y="5144396"/>
                  <a:ext cx="2984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B6B45DA5-652F-474D-A47A-90F43D78EE40}"/>
                    </a:ext>
                  </a:extLst>
                </p14:cNvPr>
                <p14:cNvContentPartPr/>
                <p14:nvPr/>
              </p14:nvContentPartPr>
              <p14:xfrm>
                <a:off x="10793760" y="5169596"/>
                <a:ext cx="136080" cy="17568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B6B45DA5-652F-474D-A47A-90F43D78EE40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0789440" y="5165276"/>
                  <a:ext cx="1447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DDA008A2-BC8D-4AC3-9A74-BE658C35080A}"/>
                    </a:ext>
                  </a:extLst>
                </p14:cNvPr>
                <p14:cNvContentPartPr/>
                <p14:nvPr/>
              </p14:nvContentPartPr>
              <p14:xfrm>
                <a:off x="10972320" y="5168156"/>
                <a:ext cx="175680" cy="14616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DDA008A2-BC8D-4AC3-9A74-BE658C35080A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968000" y="5163836"/>
                  <a:ext cx="18432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CDCE599C-307D-4138-876F-69B4AABD8D18}"/>
                    </a:ext>
                  </a:extLst>
                </p14:cNvPr>
                <p14:cNvContentPartPr/>
                <p14:nvPr/>
              </p14:nvContentPartPr>
              <p14:xfrm>
                <a:off x="11181480" y="5171396"/>
                <a:ext cx="190080" cy="16200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CDCE599C-307D-4138-876F-69B4AABD8D18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1177160" y="5167076"/>
                  <a:ext cx="1987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64838442-3DE1-4561-A503-248D5AC0C356}"/>
                    </a:ext>
                  </a:extLst>
                </p14:cNvPr>
                <p14:cNvContentPartPr/>
                <p14:nvPr/>
              </p14:nvContentPartPr>
              <p14:xfrm>
                <a:off x="11415120" y="5168156"/>
                <a:ext cx="200520" cy="17028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64838442-3DE1-4561-A503-248D5AC0C356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1410800" y="5163836"/>
                  <a:ext cx="2091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930F0607-BFC4-4D1B-BDA6-1ACD56D13F72}"/>
                    </a:ext>
                  </a:extLst>
                </p14:cNvPr>
                <p14:cNvContentPartPr/>
                <p14:nvPr/>
              </p14:nvContentPartPr>
              <p14:xfrm>
                <a:off x="11641560" y="5192996"/>
                <a:ext cx="213480" cy="16128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930F0607-BFC4-4D1B-BDA6-1ACD56D13F72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1637240" y="5188676"/>
                  <a:ext cx="2221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6863519E-B557-4382-98AE-CBFC8E2CD161}"/>
                    </a:ext>
                  </a:extLst>
                </p14:cNvPr>
                <p14:cNvContentPartPr/>
                <p14:nvPr/>
              </p14:nvContentPartPr>
              <p14:xfrm>
                <a:off x="11813280" y="4906436"/>
                <a:ext cx="98280" cy="51840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6863519E-B557-4382-98AE-CBFC8E2CD161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1808960" y="4902116"/>
                  <a:ext cx="10692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A9D27CE6-38FC-41B2-A6C7-444D425D2C68}"/>
                    </a:ext>
                  </a:extLst>
                </p14:cNvPr>
                <p14:cNvContentPartPr/>
                <p14:nvPr/>
              </p14:nvContentPartPr>
              <p14:xfrm>
                <a:off x="11915160" y="5196236"/>
                <a:ext cx="250200" cy="23256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A9D27CE6-38FC-41B2-A6C7-444D425D2C68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1910840" y="5191916"/>
                  <a:ext cx="258840" cy="24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4" name="Gruppo 353">
            <a:extLst>
              <a:ext uri="{FF2B5EF4-FFF2-40B4-BE49-F238E27FC236}">
                <a16:creationId xmlns:a16="http://schemas.microsoft.com/office/drawing/2014/main" id="{3E4AD893-DC88-46DD-996F-2743661AEE0B}"/>
              </a:ext>
            </a:extLst>
          </p:cNvPr>
          <p:cNvGrpSpPr/>
          <p:nvPr/>
        </p:nvGrpSpPr>
        <p:grpSpPr>
          <a:xfrm>
            <a:off x="148200" y="5176076"/>
            <a:ext cx="429120" cy="330120"/>
            <a:chOff x="148200" y="5176076"/>
            <a:chExt cx="429120" cy="33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10B0DBC-C2D5-435A-8DF8-B057E213C428}"/>
                    </a:ext>
                  </a:extLst>
                </p14:cNvPr>
                <p14:cNvContentPartPr/>
                <p14:nvPr/>
              </p14:nvContentPartPr>
              <p14:xfrm>
                <a:off x="468960" y="5176076"/>
                <a:ext cx="108360" cy="2415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10B0DBC-C2D5-435A-8DF8-B057E213C428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464640" y="5171756"/>
                  <a:ext cx="1170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CEC25C53-EA03-4F22-9467-9D65D9EC5698}"/>
                    </a:ext>
                  </a:extLst>
                </p14:cNvPr>
                <p14:cNvContentPartPr/>
                <p14:nvPr/>
              </p14:nvContentPartPr>
              <p14:xfrm>
                <a:off x="148200" y="5205596"/>
                <a:ext cx="246600" cy="30060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CEC25C53-EA03-4F22-9467-9D65D9EC5698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43880" y="5201276"/>
                  <a:ext cx="255240" cy="30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3" name="Gruppo 352">
            <a:extLst>
              <a:ext uri="{FF2B5EF4-FFF2-40B4-BE49-F238E27FC236}">
                <a16:creationId xmlns:a16="http://schemas.microsoft.com/office/drawing/2014/main" id="{8C1A3CD1-C188-4F80-ABFA-6D02D0446211}"/>
              </a:ext>
            </a:extLst>
          </p:cNvPr>
          <p:cNvGrpSpPr/>
          <p:nvPr/>
        </p:nvGrpSpPr>
        <p:grpSpPr>
          <a:xfrm>
            <a:off x="83040" y="5718956"/>
            <a:ext cx="459000" cy="500040"/>
            <a:chOff x="83040" y="5718956"/>
            <a:chExt cx="459000" cy="50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95926780-ED07-48B8-951A-49BBB09DC0DF}"/>
                    </a:ext>
                  </a:extLst>
                </p14:cNvPr>
                <p14:cNvContentPartPr/>
                <p14:nvPr/>
              </p14:nvContentPartPr>
              <p14:xfrm>
                <a:off x="83040" y="5718956"/>
                <a:ext cx="249120" cy="48636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95926780-ED07-48B8-951A-49BBB09DC0DF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78720" y="5714636"/>
                  <a:ext cx="257760" cy="4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11D9EFC1-FE27-4AB4-8B2C-BAF621DA389C}"/>
                    </a:ext>
                  </a:extLst>
                </p14:cNvPr>
                <p14:cNvContentPartPr/>
                <p14:nvPr/>
              </p14:nvContentPartPr>
              <p14:xfrm>
                <a:off x="401280" y="6019556"/>
                <a:ext cx="140760" cy="19944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11D9EFC1-FE27-4AB4-8B2C-BAF621DA389C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96960" y="6015236"/>
                  <a:ext cx="14940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2" name="Gruppo 351">
            <a:extLst>
              <a:ext uri="{FF2B5EF4-FFF2-40B4-BE49-F238E27FC236}">
                <a16:creationId xmlns:a16="http://schemas.microsoft.com/office/drawing/2014/main" id="{3819F6BD-A4C9-4965-A57B-07569830AA72}"/>
              </a:ext>
            </a:extLst>
          </p:cNvPr>
          <p:cNvGrpSpPr/>
          <p:nvPr/>
        </p:nvGrpSpPr>
        <p:grpSpPr>
          <a:xfrm>
            <a:off x="803040" y="5651276"/>
            <a:ext cx="1582200" cy="917280"/>
            <a:chOff x="803040" y="5651276"/>
            <a:chExt cx="1582200" cy="91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7F0C9F10-1CD8-4185-B380-4C93BB46F2CE}"/>
                    </a:ext>
                  </a:extLst>
                </p14:cNvPr>
                <p14:cNvContentPartPr/>
                <p14:nvPr/>
              </p14:nvContentPartPr>
              <p14:xfrm>
                <a:off x="803040" y="5950796"/>
                <a:ext cx="438120" cy="25164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7F0C9F10-1CD8-4185-B380-4C93BB46F2CE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798720" y="5946476"/>
                  <a:ext cx="44676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BFC32C24-F46F-430C-8036-042EAD5917E7}"/>
                    </a:ext>
                  </a:extLst>
                </p14:cNvPr>
                <p14:cNvContentPartPr/>
                <p14:nvPr/>
              </p14:nvContentPartPr>
              <p14:xfrm>
                <a:off x="1288680" y="5977076"/>
                <a:ext cx="264600" cy="22752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BFC32C24-F46F-430C-8036-042EAD5917E7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284360" y="5972756"/>
                  <a:ext cx="2732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0E0FA7C0-452B-4657-A9C8-AA3714597088}"/>
                    </a:ext>
                  </a:extLst>
                </p14:cNvPr>
                <p14:cNvContentPartPr/>
                <p14:nvPr/>
              </p14:nvContentPartPr>
              <p14:xfrm>
                <a:off x="1268520" y="6121436"/>
                <a:ext cx="371520" cy="44712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0E0FA7C0-452B-4657-A9C8-AA3714597088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264200" y="6117116"/>
                  <a:ext cx="38016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0031E79F-B156-48AE-9C6E-957D54B2ADDE}"/>
                    </a:ext>
                  </a:extLst>
                </p14:cNvPr>
                <p14:cNvContentPartPr/>
                <p14:nvPr/>
              </p14:nvContentPartPr>
              <p14:xfrm>
                <a:off x="1682880" y="5993636"/>
                <a:ext cx="259200" cy="16776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0031E79F-B156-48AE-9C6E-957D54B2ADDE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1678560" y="5989316"/>
                  <a:ext cx="2678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AE4884EE-C0DE-4514-94FF-8FE26BFA4467}"/>
                    </a:ext>
                  </a:extLst>
                </p14:cNvPr>
                <p14:cNvContentPartPr/>
                <p14:nvPr/>
              </p14:nvContentPartPr>
              <p14:xfrm>
                <a:off x="1989600" y="5651276"/>
                <a:ext cx="222120" cy="53928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AE4884EE-C0DE-4514-94FF-8FE26BFA4467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985280" y="5646956"/>
                  <a:ext cx="23076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6BA39920-F2B8-46EB-86D0-5FFD47B2AF40}"/>
                    </a:ext>
                  </a:extLst>
                </p14:cNvPr>
                <p14:cNvContentPartPr/>
                <p14:nvPr/>
              </p14:nvContentPartPr>
              <p14:xfrm>
                <a:off x="2212080" y="6029276"/>
                <a:ext cx="173160" cy="19440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6BA39920-F2B8-46EB-86D0-5FFD47B2AF40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2207760" y="6024956"/>
                  <a:ext cx="18180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7" name="Gruppo 356">
            <a:extLst>
              <a:ext uri="{FF2B5EF4-FFF2-40B4-BE49-F238E27FC236}">
                <a16:creationId xmlns:a16="http://schemas.microsoft.com/office/drawing/2014/main" id="{061BA2C5-ACEB-4382-9673-6EB566E5410B}"/>
              </a:ext>
            </a:extLst>
          </p:cNvPr>
          <p:cNvGrpSpPr/>
          <p:nvPr/>
        </p:nvGrpSpPr>
        <p:grpSpPr>
          <a:xfrm>
            <a:off x="9669120" y="5977436"/>
            <a:ext cx="806400" cy="252360"/>
            <a:chOff x="9669120" y="5977436"/>
            <a:chExt cx="806400" cy="25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38246225-C5E5-40A6-8EE2-11D74E40F0C5}"/>
                    </a:ext>
                  </a:extLst>
                </p14:cNvPr>
                <p14:cNvContentPartPr/>
                <p14:nvPr/>
              </p14:nvContentPartPr>
              <p14:xfrm>
                <a:off x="9669120" y="5977436"/>
                <a:ext cx="542880" cy="20376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38246225-C5E5-40A6-8EE2-11D74E40F0C5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9664800" y="5973116"/>
                  <a:ext cx="5515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69D7359A-E2CD-4093-91D4-9873187E9342}"/>
                    </a:ext>
                  </a:extLst>
                </p14:cNvPr>
                <p14:cNvContentPartPr/>
                <p14:nvPr/>
              </p14:nvContentPartPr>
              <p14:xfrm>
                <a:off x="10213800" y="6004076"/>
                <a:ext cx="261720" cy="22572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69D7359A-E2CD-4093-91D4-9873187E9342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0209480" y="5999756"/>
                  <a:ext cx="270360" cy="23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87816D62-994D-42FA-955E-09799ED07E7B}"/>
              </a:ext>
            </a:extLst>
          </p:cNvPr>
          <p:cNvGrpSpPr/>
          <p:nvPr/>
        </p:nvGrpSpPr>
        <p:grpSpPr>
          <a:xfrm>
            <a:off x="7471680" y="2620796"/>
            <a:ext cx="483120" cy="314280"/>
            <a:chOff x="7471680" y="2620796"/>
            <a:chExt cx="483120" cy="31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26C918C1-672E-483E-B850-46BC9DB860F9}"/>
                    </a:ext>
                  </a:extLst>
                </p14:cNvPr>
                <p14:cNvContentPartPr/>
                <p14:nvPr/>
              </p14:nvContentPartPr>
              <p14:xfrm>
                <a:off x="7471680" y="2620796"/>
                <a:ext cx="272880" cy="314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26C918C1-672E-483E-B850-46BC9DB860F9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7467360" y="2616476"/>
                  <a:ext cx="28152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EAE6D53-56F8-4CBE-98EA-81A7EDE1A671}"/>
                    </a:ext>
                  </a:extLst>
                </p14:cNvPr>
                <p14:cNvContentPartPr/>
                <p14:nvPr/>
              </p14:nvContentPartPr>
              <p14:xfrm>
                <a:off x="7886760" y="2793596"/>
                <a:ext cx="68040" cy="446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EAE6D53-56F8-4CBE-98EA-81A7EDE1A671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7882440" y="2789276"/>
                  <a:ext cx="76680" cy="53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6F23A3A1-0E96-4F20-8B1E-DF281177D92D}"/>
                  </a:ext>
                </a:extLst>
              </p14:cNvPr>
              <p14:cNvContentPartPr/>
              <p14:nvPr/>
            </p14:nvContentPartPr>
            <p14:xfrm>
              <a:off x="8206800" y="2649236"/>
              <a:ext cx="115560" cy="21564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6F23A3A1-0E96-4F20-8B1E-DF281177D92D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8202480" y="2644916"/>
                <a:ext cx="12420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79BAE857-3FB3-4908-B213-B7FAD6963E4C}"/>
                  </a:ext>
                </a:extLst>
              </p14:cNvPr>
              <p14:cNvContentPartPr/>
              <p14:nvPr/>
            </p14:nvContentPartPr>
            <p14:xfrm>
              <a:off x="8235600" y="2469236"/>
              <a:ext cx="62640" cy="44280"/>
            </p14:xfrm>
          </p:contentPart>
        </mc:Choice>
        <mc:Fallback xmlns=""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79BAE857-3FB3-4908-B213-B7FAD6963E4C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8231280" y="2464916"/>
                <a:ext cx="71280" cy="52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36F805FF-18E6-4C84-91E9-266CFC83366C}"/>
              </a:ext>
            </a:extLst>
          </p:cNvPr>
          <p:cNvGrpSpPr/>
          <p:nvPr/>
        </p:nvGrpSpPr>
        <p:grpSpPr>
          <a:xfrm>
            <a:off x="8521800" y="2749676"/>
            <a:ext cx="196920" cy="99000"/>
            <a:chOff x="8521800" y="2749676"/>
            <a:chExt cx="196920" cy="9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1749BB8-2134-4876-9C56-C0AEB2DBDED3}"/>
                    </a:ext>
                  </a:extLst>
                </p14:cNvPr>
                <p14:cNvContentPartPr/>
                <p14:nvPr/>
              </p14:nvContentPartPr>
              <p14:xfrm>
                <a:off x="8528280" y="2761916"/>
                <a:ext cx="10440" cy="36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1749BB8-2134-4876-9C56-C0AEB2DBDED3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8523960" y="2757596"/>
                  <a:ext cx="1908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8183630D-574C-4526-888D-B28FF5820DD6}"/>
                    </a:ext>
                  </a:extLst>
                </p14:cNvPr>
                <p14:cNvContentPartPr/>
                <p14:nvPr/>
              </p14:nvContentPartPr>
              <p14:xfrm>
                <a:off x="8574360" y="2761916"/>
                <a:ext cx="113760" cy="867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8183630D-574C-4526-888D-B28FF5820DD6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8570040" y="2757596"/>
                  <a:ext cx="12240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80B84C35-E003-43BA-88FA-75224D4412CF}"/>
                    </a:ext>
                  </a:extLst>
                </p14:cNvPr>
                <p14:cNvContentPartPr/>
                <p14:nvPr/>
              </p14:nvContentPartPr>
              <p14:xfrm>
                <a:off x="8521800" y="2749676"/>
                <a:ext cx="196920" cy="144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80B84C35-E003-43BA-88FA-75224D4412CF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8517480" y="2745356"/>
                  <a:ext cx="20556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5F0E7762-DF6B-45B0-9318-B3C4ADD50170}"/>
                  </a:ext>
                </a:extLst>
              </p14:cNvPr>
              <p14:cNvContentPartPr/>
              <p14:nvPr/>
            </p14:nvContentPartPr>
            <p14:xfrm>
              <a:off x="8972880" y="2684156"/>
              <a:ext cx="124560" cy="16704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5F0E7762-DF6B-45B0-9318-B3C4ADD50170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8968560" y="2679836"/>
                <a:ext cx="133200" cy="17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9DD7691A-CCD5-4740-B52E-FE63BE3C3066}"/>
                  </a:ext>
                </a:extLst>
              </p14:cNvPr>
              <p14:cNvContentPartPr/>
              <p14:nvPr/>
            </p14:nvContentPartPr>
            <p14:xfrm>
              <a:off x="9684600" y="2617916"/>
              <a:ext cx="353160" cy="22608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9DD7691A-CCD5-4740-B52E-FE63BE3C3066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9680280" y="2613596"/>
                <a:ext cx="361800" cy="234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6" name="Gruppo 285">
            <a:extLst>
              <a:ext uri="{FF2B5EF4-FFF2-40B4-BE49-F238E27FC236}">
                <a16:creationId xmlns:a16="http://schemas.microsoft.com/office/drawing/2014/main" id="{15D83E23-2A3E-4FE6-BB01-D782297C007C}"/>
              </a:ext>
            </a:extLst>
          </p:cNvPr>
          <p:cNvGrpSpPr/>
          <p:nvPr/>
        </p:nvGrpSpPr>
        <p:grpSpPr>
          <a:xfrm>
            <a:off x="8968920" y="2495876"/>
            <a:ext cx="82080" cy="60840"/>
            <a:chOff x="8968920" y="2495876"/>
            <a:chExt cx="82080" cy="6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2E856D67-F32B-4DCE-B0CE-6BE1D35E0BB2}"/>
                    </a:ext>
                  </a:extLst>
                </p14:cNvPr>
                <p14:cNvContentPartPr/>
                <p14:nvPr/>
              </p14:nvContentPartPr>
              <p14:xfrm>
                <a:off x="9014640" y="2508476"/>
                <a:ext cx="16920" cy="273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2E856D67-F32B-4DCE-B0CE-6BE1D35E0BB2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9010320" y="2504156"/>
                  <a:ext cx="25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93EC9D97-C9F7-41CE-AA63-02ACB8710BC4}"/>
                    </a:ext>
                  </a:extLst>
                </p14:cNvPr>
                <p14:cNvContentPartPr/>
                <p14:nvPr/>
              </p14:nvContentPartPr>
              <p14:xfrm>
                <a:off x="8968920" y="2495876"/>
                <a:ext cx="82080" cy="608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93EC9D97-C9F7-41CE-AA63-02ACB8710BC4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8964600" y="2491556"/>
                  <a:ext cx="90720" cy="6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uppo 284">
            <a:extLst>
              <a:ext uri="{FF2B5EF4-FFF2-40B4-BE49-F238E27FC236}">
                <a16:creationId xmlns:a16="http://schemas.microsoft.com/office/drawing/2014/main" id="{899CF88C-1498-4D01-9821-EFDF47460392}"/>
              </a:ext>
            </a:extLst>
          </p:cNvPr>
          <p:cNvGrpSpPr/>
          <p:nvPr/>
        </p:nvGrpSpPr>
        <p:grpSpPr>
          <a:xfrm>
            <a:off x="10277160" y="2297876"/>
            <a:ext cx="1682280" cy="772200"/>
            <a:chOff x="10277160" y="2297876"/>
            <a:chExt cx="1682280" cy="77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DB07079C-D02A-4126-953F-96933A47223D}"/>
                    </a:ext>
                  </a:extLst>
                </p14:cNvPr>
                <p14:cNvContentPartPr/>
                <p14:nvPr/>
              </p14:nvContentPartPr>
              <p14:xfrm>
                <a:off x="10331160" y="2673356"/>
                <a:ext cx="37080" cy="3967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DB07079C-D02A-4126-953F-96933A47223D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10326840" y="2669036"/>
                  <a:ext cx="4572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9DE8E609-1CAC-4F3C-AFC0-49A4C777A66C}"/>
                    </a:ext>
                  </a:extLst>
                </p14:cNvPr>
                <p14:cNvContentPartPr/>
                <p14:nvPr/>
              </p14:nvContentPartPr>
              <p14:xfrm>
                <a:off x="10277160" y="2629796"/>
                <a:ext cx="322560" cy="1357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9DE8E609-1CAC-4F3C-AFC0-49A4C777A66C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10272840" y="2625476"/>
                  <a:ext cx="3312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44A1902E-1C16-4D1E-82CB-900F6772A5B7}"/>
                    </a:ext>
                  </a:extLst>
                </p14:cNvPr>
                <p14:cNvContentPartPr/>
                <p14:nvPr/>
              </p14:nvContentPartPr>
              <p14:xfrm>
                <a:off x="10653000" y="2613236"/>
                <a:ext cx="230400" cy="14652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44A1902E-1C16-4D1E-82CB-900F6772A5B7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10648680" y="2608916"/>
                  <a:ext cx="2390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7ED3F8FD-F3E1-46A1-911C-4558C9A38D77}"/>
                    </a:ext>
                  </a:extLst>
                </p14:cNvPr>
                <p14:cNvContentPartPr/>
                <p14:nvPr/>
              </p14:nvContentPartPr>
              <p14:xfrm>
                <a:off x="11010120" y="2644916"/>
                <a:ext cx="100800" cy="103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7ED3F8FD-F3E1-46A1-911C-4558C9A38D77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11005800" y="2640596"/>
                  <a:ext cx="10944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87DB674B-C9D7-4247-B0E9-D0439326164A}"/>
                    </a:ext>
                  </a:extLst>
                </p14:cNvPr>
                <p14:cNvContentPartPr/>
                <p14:nvPr/>
              </p14:nvContentPartPr>
              <p14:xfrm>
                <a:off x="11027400" y="2502716"/>
                <a:ext cx="24120" cy="288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87DB674B-C9D7-4247-B0E9-D0439326164A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11023080" y="2498396"/>
                  <a:ext cx="327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2AE7791A-1D82-4598-AB10-FA1B40763ACC}"/>
                    </a:ext>
                  </a:extLst>
                </p14:cNvPr>
                <p14:cNvContentPartPr/>
                <p14:nvPr/>
              </p14:nvContentPartPr>
              <p14:xfrm>
                <a:off x="11182560" y="2636996"/>
                <a:ext cx="250200" cy="1339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2AE7791A-1D82-4598-AB10-FA1B40763ACC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11178240" y="2632676"/>
                  <a:ext cx="2588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590ED38D-1873-4431-959F-8BBD32E0DC39}"/>
                    </a:ext>
                  </a:extLst>
                </p14:cNvPr>
                <p14:cNvContentPartPr/>
                <p14:nvPr/>
              </p14:nvContentPartPr>
              <p14:xfrm>
                <a:off x="11410080" y="2297876"/>
                <a:ext cx="198720" cy="5187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590ED38D-1873-4431-959F-8BBD32E0DC39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11405760" y="2293556"/>
                  <a:ext cx="20736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9F3B2E49-A0BC-44A0-BB57-D95F1FEBE7F7}"/>
                    </a:ext>
                  </a:extLst>
                </p14:cNvPr>
                <p14:cNvContentPartPr/>
                <p14:nvPr/>
              </p14:nvContentPartPr>
              <p14:xfrm>
                <a:off x="11677560" y="2637716"/>
                <a:ext cx="169920" cy="22932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9F3B2E49-A0BC-44A0-BB57-D95F1FEBE7F7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1673240" y="2633396"/>
                  <a:ext cx="17856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E4D38C0D-1C3F-40F3-BCB2-DE418AD6965A}"/>
                    </a:ext>
                  </a:extLst>
                </p14:cNvPr>
                <p14:cNvContentPartPr/>
                <p14:nvPr/>
              </p14:nvContentPartPr>
              <p14:xfrm>
                <a:off x="11748480" y="2413436"/>
                <a:ext cx="210960" cy="7668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E4D38C0D-1C3F-40F3-BCB2-DE418AD6965A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1744160" y="2409116"/>
                  <a:ext cx="219600" cy="85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55171703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Gruppo 43">
            <a:extLst>
              <a:ext uri="{FF2B5EF4-FFF2-40B4-BE49-F238E27FC236}">
                <a16:creationId xmlns:a16="http://schemas.microsoft.com/office/drawing/2014/main" id="{489F92D0-4A87-48C4-AEF7-25237B0DBD2D}"/>
              </a:ext>
            </a:extLst>
          </p:cNvPr>
          <p:cNvGrpSpPr/>
          <p:nvPr/>
        </p:nvGrpSpPr>
        <p:grpSpPr>
          <a:xfrm>
            <a:off x="142080" y="104036"/>
            <a:ext cx="3713760" cy="535320"/>
            <a:chOff x="142080" y="104036"/>
            <a:chExt cx="3713760" cy="53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270BF8C-8D66-4007-9245-83BF791E2E20}"/>
                    </a:ext>
                  </a:extLst>
                </p14:cNvPr>
                <p14:cNvContentPartPr/>
                <p14:nvPr/>
              </p14:nvContentPartPr>
              <p14:xfrm>
                <a:off x="142080" y="174956"/>
                <a:ext cx="264600" cy="4644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270BF8C-8D66-4007-9245-83BF791E2E2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37760" y="170636"/>
                  <a:ext cx="27324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065D1D64-8CB2-4152-8D38-FD6DDB818885}"/>
                    </a:ext>
                  </a:extLst>
                </p14:cNvPr>
                <p14:cNvContentPartPr/>
                <p14:nvPr/>
              </p14:nvContentPartPr>
              <p14:xfrm>
                <a:off x="558600" y="161636"/>
                <a:ext cx="34200" cy="1458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065D1D64-8CB2-4152-8D38-FD6DDB81888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54280" y="157316"/>
                  <a:ext cx="428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7735EFC3-604E-4C0C-A535-9CB0998A58BC}"/>
                    </a:ext>
                  </a:extLst>
                </p14:cNvPr>
                <p14:cNvContentPartPr/>
                <p14:nvPr/>
              </p14:nvContentPartPr>
              <p14:xfrm>
                <a:off x="693960" y="368636"/>
                <a:ext cx="324000" cy="235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7735EFC3-604E-4C0C-A535-9CB0998A58B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9640" y="364316"/>
                  <a:ext cx="33264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861898D-C73C-4645-9D71-B99EFF1F5DB2}"/>
                    </a:ext>
                  </a:extLst>
                </p14:cNvPr>
                <p14:cNvContentPartPr/>
                <p14:nvPr/>
              </p14:nvContentPartPr>
              <p14:xfrm>
                <a:off x="1163400" y="312836"/>
                <a:ext cx="181440" cy="2599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861898D-C73C-4645-9D71-B99EFF1F5DB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59080" y="308516"/>
                  <a:ext cx="1900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C5F3BA18-8DB7-4AA0-9FE4-F09FDF2AB6A3}"/>
                    </a:ext>
                  </a:extLst>
                </p14:cNvPr>
                <p14:cNvContentPartPr/>
                <p14:nvPr/>
              </p14:nvContentPartPr>
              <p14:xfrm>
                <a:off x="1484520" y="263516"/>
                <a:ext cx="222840" cy="2649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C5F3BA18-8DB7-4AA0-9FE4-F09FDF2AB6A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80200" y="259196"/>
                  <a:ext cx="2314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A2236795-3F6A-472C-9FB9-56732D5C4C3D}"/>
                    </a:ext>
                  </a:extLst>
                </p14:cNvPr>
                <p14:cNvContentPartPr/>
                <p14:nvPr/>
              </p14:nvContentPartPr>
              <p14:xfrm>
                <a:off x="1786560" y="348836"/>
                <a:ext cx="193320" cy="2134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A2236795-3F6A-472C-9FB9-56732D5C4C3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82240" y="344516"/>
                  <a:ext cx="20196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E035BDE5-BE5D-449A-9E2F-9AC80F8094EB}"/>
                    </a:ext>
                  </a:extLst>
                </p14:cNvPr>
                <p14:cNvContentPartPr/>
                <p14:nvPr/>
              </p14:nvContentPartPr>
              <p14:xfrm>
                <a:off x="2016960" y="355676"/>
                <a:ext cx="127440" cy="1821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E035BDE5-BE5D-449A-9E2F-9AC80F8094E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012640" y="351356"/>
                  <a:ext cx="136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338FB785-AB91-4BFD-9F18-6514D9094F21}"/>
                    </a:ext>
                  </a:extLst>
                </p14:cNvPr>
                <p14:cNvContentPartPr/>
                <p14:nvPr/>
              </p14:nvContentPartPr>
              <p14:xfrm>
                <a:off x="2297400" y="104036"/>
                <a:ext cx="173160" cy="4510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338FB785-AB91-4BFD-9F18-6514D9094F2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93080" y="99716"/>
                  <a:ext cx="18180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EA7AF0C1-C5A8-4839-81F2-B154669122ED}"/>
                    </a:ext>
                  </a:extLst>
                </p14:cNvPr>
                <p14:cNvContentPartPr/>
                <p14:nvPr/>
              </p14:nvContentPartPr>
              <p14:xfrm>
                <a:off x="2260320" y="283316"/>
                <a:ext cx="147600" cy="11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EA7AF0C1-C5A8-4839-81F2-B154669122E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256000" y="278996"/>
                  <a:ext cx="1562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21CCE994-1A53-4D4E-B305-52735034F59C}"/>
                    </a:ext>
                  </a:extLst>
                </p14:cNvPr>
                <p14:cNvContentPartPr/>
                <p14:nvPr/>
              </p14:nvContentPartPr>
              <p14:xfrm>
                <a:off x="2553360" y="381956"/>
                <a:ext cx="169200" cy="171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21CCE994-1A53-4D4E-B305-52735034F59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549040" y="377636"/>
                  <a:ext cx="1778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639BE00C-C18A-42F6-9994-E9B411168F23}"/>
                    </a:ext>
                  </a:extLst>
                </p14:cNvPr>
                <p14:cNvContentPartPr/>
                <p14:nvPr/>
              </p14:nvContentPartPr>
              <p14:xfrm>
                <a:off x="2787000" y="369356"/>
                <a:ext cx="249480" cy="1472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639BE00C-C18A-42F6-9994-E9B411168F2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82680" y="365036"/>
                  <a:ext cx="25812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864F1CB1-37BD-4A33-9DCA-00D0B964967B}"/>
                    </a:ext>
                  </a:extLst>
                </p14:cNvPr>
                <p14:cNvContentPartPr/>
                <p14:nvPr/>
              </p14:nvContentPartPr>
              <p14:xfrm>
                <a:off x="3151680" y="250196"/>
                <a:ext cx="214560" cy="2476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864F1CB1-37BD-4A33-9DCA-00D0B964967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147360" y="245876"/>
                  <a:ext cx="22320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D34185EA-E9EB-4A12-8DA9-CCAF909E6504}"/>
                    </a:ext>
                  </a:extLst>
                </p14:cNvPr>
                <p14:cNvContentPartPr/>
                <p14:nvPr/>
              </p14:nvContentPartPr>
              <p14:xfrm>
                <a:off x="3199920" y="366476"/>
                <a:ext cx="144360" cy="111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D34185EA-E9EB-4A12-8DA9-CCAF909E650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195600" y="362156"/>
                  <a:ext cx="1530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55758082-5669-4845-B4F9-5D0E4DA458AE}"/>
                    </a:ext>
                  </a:extLst>
                </p14:cNvPr>
                <p14:cNvContentPartPr/>
                <p14:nvPr/>
              </p14:nvContentPartPr>
              <p14:xfrm>
                <a:off x="3465960" y="446756"/>
                <a:ext cx="32400" cy="471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55758082-5669-4845-B4F9-5D0E4DA458A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461640" y="442436"/>
                  <a:ext cx="410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7527CF37-9737-44A7-8554-45A6A9B75412}"/>
                    </a:ext>
                  </a:extLst>
                </p14:cNvPr>
                <p14:cNvContentPartPr/>
                <p14:nvPr/>
              </p14:nvContentPartPr>
              <p14:xfrm>
                <a:off x="3463440" y="292316"/>
                <a:ext cx="392400" cy="191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7527CF37-9737-44A7-8554-45A6A9B7541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459120" y="287996"/>
                  <a:ext cx="4010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711AB898-06F7-4687-B742-A83FA791DACA}"/>
                    </a:ext>
                  </a:extLst>
                </p14:cNvPr>
                <p14:cNvContentPartPr/>
                <p14:nvPr/>
              </p14:nvContentPartPr>
              <p14:xfrm>
                <a:off x="3489720" y="397436"/>
                <a:ext cx="149400" cy="1040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711AB898-06F7-4687-B742-A83FA791DAC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485400" y="393116"/>
                  <a:ext cx="158040" cy="11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015FF9F7-DB5D-40E9-9E55-B8AC20E12B4A}"/>
              </a:ext>
            </a:extLst>
          </p:cNvPr>
          <p:cNvGrpSpPr/>
          <p:nvPr/>
        </p:nvGrpSpPr>
        <p:grpSpPr>
          <a:xfrm>
            <a:off x="4186680" y="129236"/>
            <a:ext cx="708480" cy="405360"/>
            <a:chOff x="4186680" y="129236"/>
            <a:chExt cx="708480" cy="40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3265678-931C-43F5-B0B0-97DFBE830F65}"/>
                    </a:ext>
                  </a:extLst>
                </p14:cNvPr>
                <p14:cNvContentPartPr/>
                <p14:nvPr/>
              </p14:nvContentPartPr>
              <p14:xfrm>
                <a:off x="4186680" y="364316"/>
                <a:ext cx="192240" cy="1148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3265678-931C-43F5-B0B0-97DFBE830F6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182360" y="359996"/>
                  <a:ext cx="20088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D3DA79D6-55DA-471E-BEE3-72026D9CD7F7}"/>
                    </a:ext>
                  </a:extLst>
                </p14:cNvPr>
                <p14:cNvContentPartPr/>
                <p14:nvPr/>
              </p14:nvContentPartPr>
              <p14:xfrm>
                <a:off x="4363080" y="129236"/>
                <a:ext cx="252720" cy="3394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D3DA79D6-55DA-471E-BEE3-72026D9CD7F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358760" y="124916"/>
                  <a:ext cx="26136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18A26B7E-C0D1-481A-9A27-451EF1BF1547}"/>
                    </a:ext>
                  </a:extLst>
                </p14:cNvPr>
                <p14:cNvContentPartPr/>
                <p14:nvPr/>
              </p14:nvContentPartPr>
              <p14:xfrm>
                <a:off x="4671600" y="347396"/>
                <a:ext cx="223560" cy="1872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18A26B7E-C0D1-481A-9A27-451EF1BF154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667280" y="343076"/>
                  <a:ext cx="232200" cy="19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C9007460-2974-4F2E-A6DB-D7E035258403}"/>
              </a:ext>
            </a:extLst>
          </p:cNvPr>
          <p:cNvGrpSpPr/>
          <p:nvPr/>
        </p:nvGrpSpPr>
        <p:grpSpPr>
          <a:xfrm>
            <a:off x="5203680" y="137516"/>
            <a:ext cx="308160" cy="385560"/>
            <a:chOff x="5203680" y="137516"/>
            <a:chExt cx="308160" cy="38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F290C41-1AD3-456E-9A41-1ADECC39576C}"/>
                    </a:ext>
                  </a:extLst>
                </p14:cNvPr>
                <p14:cNvContentPartPr/>
                <p14:nvPr/>
              </p14:nvContentPartPr>
              <p14:xfrm>
                <a:off x="5436240" y="319676"/>
                <a:ext cx="75600" cy="1195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F290C41-1AD3-456E-9A41-1ADECC39576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431920" y="315356"/>
                  <a:ext cx="8424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A7C2CC2-D221-4AC9-BA94-EB594863652C}"/>
                    </a:ext>
                  </a:extLst>
                </p14:cNvPr>
                <p14:cNvContentPartPr/>
                <p14:nvPr/>
              </p14:nvContentPartPr>
              <p14:xfrm>
                <a:off x="5453880" y="137516"/>
                <a:ext cx="25920" cy="31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A7C2CC2-D221-4AC9-BA94-EB594863652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449560" y="133196"/>
                  <a:ext cx="345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7851979B-2992-425E-8EAE-D34069DEA86D}"/>
                    </a:ext>
                  </a:extLst>
                </p14:cNvPr>
                <p14:cNvContentPartPr/>
                <p14:nvPr/>
              </p14:nvContentPartPr>
              <p14:xfrm>
                <a:off x="5203680" y="218516"/>
                <a:ext cx="162000" cy="3045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7851979B-2992-425E-8EAE-D34069DEA86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199360" y="214196"/>
                  <a:ext cx="170640" cy="313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AA9AA4B7-6766-4500-B1CD-9C7B56AA8BB7}"/>
              </a:ext>
            </a:extLst>
          </p:cNvPr>
          <p:cNvGrpSpPr/>
          <p:nvPr/>
        </p:nvGrpSpPr>
        <p:grpSpPr>
          <a:xfrm>
            <a:off x="5702280" y="92876"/>
            <a:ext cx="884520" cy="399600"/>
            <a:chOff x="5702280" y="92876"/>
            <a:chExt cx="884520" cy="39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8A4EF83-52D9-432F-AE02-51A2786ABAF9}"/>
                    </a:ext>
                  </a:extLst>
                </p14:cNvPr>
                <p14:cNvContentPartPr/>
                <p14:nvPr/>
              </p14:nvContentPartPr>
              <p14:xfrm>
                <a:off x="5702280" y="212036"/>
                <a:ext cx="129600" cy="2804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8A4EF83-52D9-432F-AE02-51A2786ABAF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697960" y="207716"/>
                  <a:ext cx="13824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6FAA5E4-700D-4DD0-9D3D-B05FF2DD1B96}"/>
                    </a:ext>
                  </a:extLst>
                </p14:cNvPr>
                <p14:cNvContentPartPr/>
                <p14:nvPr/>
              </p14:nvContentPartPr>
              <p14:xfrm>
                <a:off x="5857800" y="92876"/>
                <a:ext cx="165240" cy="1713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6FAA5E4-700D-4DD0-9D3D-B05FF2DD1B9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853480" y="88556"/>
                  <a:ext cx="1738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0FAC6FB-3976-4676-B1D5-66A3C8A067B7}"/>
                    </a:ext>
                  </a:extLst>
                </p14:cNvPr>
                <p14:cNvContentPartPr/>
                <p14:nvPr/>
              </p14:nvContentPartPr>
              <p14:xfrm>
                <a:off x="6086760" y="380516"/>
                <a:ext cx="83520" cy="11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0FAC6FB-3976-4676-B1D5-66A3C8A067B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082440" y="376196"/>
                  <a:ext cx="921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032D287-85D7-44FB-9099-A9161743AB60}"/>
                    </a:ext>
                  </a:extLst>
                </p14:cNvPr>
                <p14:cNvContentPartPr/>
                <p14:nvPr/>
              </p14:nvContentPartPr>
              <p14:xfrm>
                <a:off x="6100800" y="445316"/>
                <a:ext cx="88200" cy="86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032D287-85D7-44FB-9099-A9161743AB6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096480" y="440996"/>
                  <a:ext cx="968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54EC198-022E-4E9C-B0F2-C98E35AB8570}"/>
                    </a:ext>
                  </a:extLst>
                </p14:cNvPr>
                <p14:cNvContentPartPr/>
                <p14:nvPr/>
              </p14:nvContentPartPr>
              <p14:xfrm>
                <a:off x="6344520" y="240116"/>
                <a:ext cx="110160" cy="2217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54EC198-022E-4E9C-B0F2-C98E35AB8570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340200" y="235796"/>
                  <a:ext cx="1188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B8C5F44-0B12-49AC-9121-D252BE4C9D55}"/>
                    </a:ext>
                  </a:extLst>
                </p14:cNvPr>
                <p14:cNvContentPartPr/>
                <p14:nvPr/>
              </p14:nvContentPartPr>
              <p14:xfrm>
                <a:off x="6578160" y="316796"/>
                <a:ext cx="8640" cy="190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B8C5F44-0B12-49AC-9121-D252BE4C9D5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573840" y="312476"/>
                  <a:ext cx="17280" cy="2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1" name="Input penna 30">
                <a:extLst>
                  <a:ext uri="{FF2B5EF4-FFF2-40B4-BE49-F238E27FC236}">
                    <a16:creationId xmlns:a16="http://schemas.microsoft.com/office/drawing/2014/main" id="{B9CDDB21-6974-455C-8A86-4081EDBB05D9}"/>
                  </a:ext>
                </a:extLst>
              </p14:cNvPr>
              <p14:cNvContentPartPr/>
              <p14:nvPr/>
            </p14:nvContentPartPr>
            <p14:xfrm>
              <a:off x="6775800" y="283316"/>
              <a:ext cx="110520" cy="132840"/>
            </p14:xfrm>
          </p:contentPart>
        </mc:Choice>
        <mc:Fallback xmlns="">
          <p:pic>
            <p:nvPicPr>
              <p:cNvPr id="31" name="Input penna 30">
                <a:extLst>
                  <a:ext uri="{FF2B5EF4-FFF2-40B4-BE49-F238E27FC236}">
                    <a16:creationId xmlns:a16="http://schemas.microsoft.com/office/drawing/2014/main" id="{B9CDDB21-6974-455C-8A86-4081EDBB05D9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6771480" y="278996"/>
                <a:ext cx="119160" cy="14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31BB183A-020E-426D-A504-82FF2BFA1A17}"/>
                  </a:ext>
                </a:extLst>
              </p14:cNvPr>
              <p14:cNvContentPartPr/>
              <p14:nvPr/>
            </p14:nvContentPartPr>
            <p14:xfrm>
              <a:off x="6791280" y="132476"/>
              <a:ext cx="25920" cy="1836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31BB183A-020E-426D-A504-82FF2BFA1A17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6786960" y="128156"/>
                <a:ext cx="34560" cy="2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40" name="Gruppo 39">
            <a:extLst>
              <a:ext uri="{FF2B5EF4-FFF2-40B4-BE49-F238E27FC236}">
                <a16:creationId xmlns:a16="http://schemas.microsoft.com/office/drawing/2014/main" id="{634744DC-4DE9-41E2-8520-E949B02E2B47}"/>
              </a:ext>
            </a:extLst>
          </p:cNvPr>
          <p:cNvGrpSpPr/>
          <p:nvPr/>
        </p:nvGrpSpPr>
        <p:grpSpPr>
          <a:xfrm>
            <a:off x="7065960" y="276476"/>
            <a:ext cx="186480" cy="112680"/>
            <a:chOff x="7065960" y="276476"/>
            <a:chExt cx="186480" cy="11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03C89A18-889C-431A-A23B-FEC690B92076}"/>
                    </a:ext>
                  </a:extLst>
                </p14:cNvPr>
                <p14:cNvContentPartPr/>
                <p14:nvPr/>
              </p14:nvContentPartPr>
              <p14:xfrm>
                <a:off x="7065960" y="276476"/>
                <a:ext cx="176400" cy="252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03C89A18-889C-431A-A23B-FEC690B9207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061640" y="272156"/>
                  <a:ext cx="1850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4CA78C4D-7D13-4F16-A1AA-BE2F7700C8E7}"/>
                    </a:ext>
                  </a:extLst>
                </p14:cNvPr>
                <p14:cNvContentPartPr/>
                <p14:nvPr/>
              </p14:nvContentPartPr>
              <p14:xfrm>
                <a:off x="7148400" y="378716"/>
                <a:ext cx="104040" cy="104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4CA78C4D-7D13-4F16-A1AA-BE2F7700C8E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144080" y="374396"/>
                  <a:ext cx="112680" cy="1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5" name="Input penna 34">
                <a:extLst>
                  <a:ext uri="{FF2B5EF4-FFF2-40B4-BE49-F238E27FC236}">
                    <a16:creationId xmlns:a16="http://schemas.microsoft.com/office/drawing/2014/main" id="{EDCDF6F3-012E-4B1E-B1F1-B652511C4765}"/>
                  </a:ext>
                </a:extLst>
              </p14:cNvPr>
              <p14:cNvContentPartPr/>
              <p14:nvPr/>
            </p14:nvContentPartPr>
            <p14:xfrm>
              <a:off x="7476720" y="340916"/>
              <a:ext cx="153360" cy="24120"/>
            </p14:xfrm>
          </p:contentPart>
        </mc:Choice>
        <mc:Fallback xmlns="">
          <p:pic>
            <p:nvPicPr>
              <p:cNvPr id="35" name="Input penna 34">
                <a:extLst>
                  <a:ext uri="{FF2B5EF4-FFF2-40B4-BE49-F238E27FC236}">
                    <a16:creationId xmlns:a16="http://schemas.microsoft.com/office/drawing/2014/main" id="{EDCDF6F3-012E-4B1E-B1F1-B652511C4765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7472400" y="336596"/>
                <a:ext cx="162000" cy="3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F59BB613-F1A4-4F5B-9C55-D10F17993315}"/>
                  </a:ext>
                </a:extLst>
              </p14:cNvPr>
              <p14:cNvContentPartPr/>
              <p14:nvPr/>
            </p14:nvContentPartPr>
            <p14:xfrm>
              <a:off x="7824120" y="164516"/>
              <a:ext cx="255600" cy="27288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F59BB613-F1A4-4F5B-9C55-D10F17993315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819800" y="160196"/>
                <a:ext cx="264240" cy="28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9" name="Gruppo 38">
            <a:extLst>
              <a:ext uri="{FF2B5EF4-FFF2-40B4-BE49-F238E27FC236}">
                <a16:creationId xmlns:a16="http://schemas.microsoft.com/office/drawing/2014/main" id="{D376B9B0-3007-47E0-B4E3-73872A2CB5CC}"/>
              </a:ext>
            </a:extLst>
          </p:cNvPr>
          <p:cNvGrpSpPr/>
          <p:nvPr/>
        </p:nvGrpSpPr>
        <p:grpSpPr>
          <a:xfrm>
            <a:off x="8307960" y="425516"/>
            <a:ext cx="67320" cy="72720"/>
            <a:chOff x="8307960" y="425516"/>
            <a:chExt cx="67320" cy="7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B23B409C-3552-42DE-8D03-DA204BB5DFF8}"/>
                    </a:ext>
                  </a:extLst>
                </p14:cNvPr>
                <p14:cNvContentPartPr/>
                <p14:nvPr/>
              </p14:nvContentPartPr>
              <p14:xfrm>
                <a:off x="8307960" y="445316"/>
                <a:ext cx="4320" cy="529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B23B409C-3552-42DE-8D03-DA204BB5DFF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303640" y="440996"/>
                  <a:ext cx="129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3BE1C73E-AA00-4B31-BCF9-FB3037FF7145}"/>
                    </a:ext>
                  </a:extLst>
                </p14:cNvPr>
                <p14:cNvContentPartPr/>
                <p14:nvPr/>
              </p14:nvContentPartPr>
              <p14:xfrm>
                <a:off x="8359440" y="425516"/>
                <a:ext cx="15840" cy="15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3BE1C73E-AA00-4B31-BCF9-FB3037FF714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355120" y="421196"/>
                  <a:ext cx="2448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31D748D2-F877-49A9-8705-350AEBF16ABD}"/>
              </a:ext>
            </a:extLst>
          </p:cNvPr>
          <p:cNvGrpSpPr/>
          <p:nvPr/>
        </p:nvGrpSpPr>
        <p:grpSpPr>
          <a:xfrm>
            <a:off x="196080" y="903956"/>
            <a:ext cx="3144600" cy="648000"/>
            <a:chOff x="196080" y="903956"/>
            <a:chExt cx="3144600" cy="64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B8AD2C4-993A-4FA8-B7D3-DFDB4B2394B7}"/>
                    </a:ext>
                  </a:extLst>
                </p14:cNvPr>
                <p14:cNvContentPartPr/>
                <p14:nvPr/>
              </p14:nvContentPartPr>
              <p14:xfrm>
                <a:off x="242520" y="1021676"/>
                <a:ext cx="43920" cy="5302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B8AD2C4-993A-4FA8-B7D3-DFDB4B2394B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38200" y="1017356"/>
                  <a:ext cx="5256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083BD58E-A6AC-4904-B98D-8DF5822B1415}"/>
                    </a:ext>
                  </a:extLst>
                </p14:cNvPr>
                <p14:cNvContentPartPr/>
                <p14:nvPr/>
              </p14:nvContentPartPr>
              <p14:xfrm>
                <a:off x="196080" y="983156"/>
                <a:ext cx="388440" cy="860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083BD58E-A6AC-4904-B98D-8DF5822B141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91760" y="978836"/>
                  <a:ext cx="3970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B7D7F2F9-7CCE-4F9D-9C3C-69DB50910A88}"/>
                    </a:ext>
                  </a:extLst>
                </p14:cNvPr>
                <p14:cNvContentPartPr/>
                <p14:nvPr/>
              </p14:nvContentPartPr>
              <p14:xfrm>
                <a:off x="282480" y="1246676"/>
                <a:ext cx="166320" cy="565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B7D7F2F9-7CCE-4F9D-9C3C-69DB50910A8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78160" y="1242356"/>
                  <a:ext cx="1749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65B206C-40C3-4933-981C-B1E982B12A6A}"/>
                    </a:ext>
                  </a:extLst>
                </p14:cNvPr>
                <p14:cNvContentPartPr/>
                <p14:nvPr/>
              </p14:nvContentPartPr>
              <p14:xfrm>
                <a:off x="560400" y="1359356"/>
                <a:ext cx="63000" cy="1105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65B206C-40C3-4933-981C-B1E982B12A6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56080" y="1355036"/>
                  <a:ext cx="716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633A6FE0-9E55-4C35-B311-C4E9CFE94C9C}"/>
                    </a:ext>
                  </a:extLst>
                </p14:cNvPr>
                <p14:cNvContentPartPr/>
                <p14:nvPr/>
              </p14:nvContentPartPr>
              <p14:xfrm>
                <a:off x="591360" y="1216076"/>
                <a:ext cx="19080" cy="111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633A6FE0-9E55-4C35-B311-C4E9CFE94C9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87040" y="1211756"/>
                  <a:ext cx="277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00052B4-00B1-4E75-88F4-55D6A8E71534}"/>
                    </a:ext>
                  </a:extLst>
                </p14:cNvPr>
                <p14:cNvContentPartPr/>
                <p14:nvPr/>
              </p14:nvContentPartPr>
              <p14:xfrm>
                <a:off x="772080" y="1339916"/>
                <a:ext cx="222120" cy="1670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00052B4-00B1-4E75-88F4-55D6A8E7153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67760" y="1335596"/>
                  <a:ext cx="2307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DCB9A7C-914D-46F9-9739-5E472DED3509}"/>
                    </a:ext>
                  </a:extLst>
                </p14:cNvPr>
                <p14:cNvContentPartPr/>
                <p14:nvPr/>
              </p14:nvContentPartPr>
              <p14:xfrm>
                <a:off x="1100040" y="1292036"/>
                <a:ext cx="363240" cy="1915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DCB9A7C-914D-46F9-9739-5E472DED350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095720" y="1287716"/>
                  <a:ext cx="3718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5A65E06-8566-4A47-BC13-A279D63FDFEF}"/>
                    </a:ext>
                  </a:extLst>
                </p14:cNvPr>
                <p14:cNvContentPartPr/>
                <p14:nvPr/>
              </p14:nvContentPartPr>
              <p14:xfrm>
                <a:off x="1469400" y="1000436"/>
                <a:ext cx="251280" cy="4726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5A65E06-8566-4A47-BC13-A279D63FDFE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465080" y="996116"/>
                  <a:ext cx="25992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14C622F2-55A7-4C6E-AF30-477A612861A7}"/>
                    </a:ext>
                  </a:extLst>
                </p14:cNvPr>
                <p14:cNvContentPartPr/>
                <p14:nvPr/>
              </p14:nvContentPartPr>
              <p14:xfrm>
                <a:off x="1802400" y="1293836"/>
                <a:ext cx="429480" cy="1666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14C622F2-55A7-4C6E-AF30-477A612861A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798080" y="1289516"/>
                  <a:ext cx="4381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5F66317A-A31D-4EB4-A8DA-5A2356AABE36}"/>
                    </a:ext>
                  </a:extLst>
                </p14:cNvPr>
                <p14:cNvContentPartPr/>
                <p14:nvPr/>
              </p14:nvContentPartPr>
              <p14:xfrm>
                <a:off x="2312880" y="1244516"/>
                <a:ext cx="200160" cy="1778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5F66317A-A31D-4EB4-A8DA-5A2356AABE3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308560" y="1240196"/>
                  <a:ext cx="2088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8A767C51-88C2-4674-A267-D54AD395C034}"/>
                    </a:ext>
                  </a:extLst>
                </p14:cNvPr>
                <p14:cNvContentPartPr/>
                <p14:nvPr/>
              </p14:nvContentPartPr>
              <p14:xfrm>
                <a:off x="2600160" y="1261796"/>
                <a:ext cx="225360" cy="1645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8A767C51-88C2-4674-A267-D54AD395C03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595840" y="1257476"/>
                  <a:ext cx="2340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98ECD998-0CB5-43F5-BAB2-48CE4762429C}"/>
                    </a:ext>
                  </a:extLst>
                </p14:cNvPr>
                <p14:cNvContentPartPr/>
                <p14:nvPr/>
              </p14:nvContentPartPr>
              <p14:xfrm>
                <a:off x="2935680" y="903956"/>
                <a:ext cx="163440" cy="5072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98ECD998-0CB5-43F5-BAB2-48CE4762429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931360" y="899636"/>
                  <a:ext cx="17208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3CDA0974-F080-4296-A0A4-7533589C1899}"/>
                    </a:ext>
                  </a:extLst>
                </p14:cNvPr>
                <p14:cNvContentPartPr/>
                <p14:nvPr/>
              </p14:nvContentPartPr>
              <p14:xfrm>
                <a:off x="2831280" y="1104116"/>
                <a:ext cx="223560" cy="316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3CDA0974-F080-4296-A0A4-7533589C189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826960" y="1099796"/>
                  <a:ext cx="2322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CA2AEF6-77E6-49E0-A42B-10D1760A73EB}"/>
                    </a:ext>
                  </a:extLst>
                </p14:cNvPr>
                <p14:cNvContentPartPr/>
                <p14:nvPr/>
              </p14:nvContentPartPr>
              <p14:xfrm>
                <a:off x="3154200" y="1244156"/>
                <a:ext cx="186480" cy="186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CA2AEF6-77E6-49E0-A42B-10D1760A73E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149880" y="1239836"/>
                  <a:ext cx="195120" cy="195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uppo 95">
            <a:extLst>
              <a:ext uri="{FF2B5EF4-FFF2-40B4-BE49-F238E27FC236}">
                <a16:creationId xmlns:a16="http://schemas.microsoft.com/office/drawing/2014/main" id="{B5A34DC5-6462-4550-80A9-9B20180874FB}"/>
              </a:ext>
            </a:extLst>
          </p:cNvPr>
          <p:cNvGrpSpPr/>
          <p:nvPr/>
        </p:nvGrpSpPr>
        <p:grpSpPr>
          <a:xfrm>
            <a:off x="4067160" y="1115636"/>
            <a:ext cx="423000" cy="282240"/>
            <a:chOff x="4067160" y="1115636"/>
            <a:chExt cx="423000" cy="28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D732E8E-61D7-4ED3-8982-DF0CCC99CE39}"/>
                    </a:ext>
                  </a:extLst>
                </p14:cNvPr>
                <p14:cNvContentPartPr/>
                <p14:nvPr/>
              </p14:nvContentPartPr>
              <p14:xfrm>
                <a:off x="4067160" y="1166756"/>
                <a:ext cx="281520" cy="231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D732E8E-61D7-4ED3-8982-DF0CCC99CE3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062480" y="1162436"/>
                  <a:ext cx="2901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F5519D10-4783-49D5-A9DD-B1EE12494CF8}"/>
                    </a:ext>
                  </a:extLst>
                </p14:cNvPr>
                <p14:cNvContentPartPr/>
                <p14:nvPr/>
              </p14:nvContentPartPr>
              <p14:xfrm>
                <a:off x="4427880" y="1115636"/>
                <a:ext cx="62280" cy="2264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F5519D10-4783-49D5-A9DD-B1EE12494CF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423560" y="1111316"/>
                  <a:ext cx="70920" cy="23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902F53FC-F38F-4E6B-BA03-FD11C4F091C3}"/>
              </a:ext>
            </a:extLst>
          </p:cNvPr>
          <p:cNvGrpSpPr/>
          <p:nvPr/>
        </p:nvGrpSpPr>
        <p:grpSpPr>
          <a:xfrm>
            <a:off x="4962120" y="852476"/>
            <a:ext cx="1292760" cy="516960"/>
            <a:chOff x="4962120" y="852476"/>
            <a:chExt cx="1292760" cy="51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11F42B3C-D837-4E0D-BA99-ECB5FD226868}"/>
                    </a:ext>
                  </a:extLst>
                </p14:cNvPr>
                <p14:cNvContentPartPr/>
                <p14:nvPr/>
              </p14:nvContentPartPr>
              <p14:xfrm>
                <a:off x="4962120" y="1194836"/>
                <a:ext cx="222480" cy="1638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11F42B3C-D837-4E0D-BA99-ECB5FD22686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957800" y="1190516"/>
                  <a:ext cx="2311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B8C8DFCF-4CF7-4C0D-B670-43FD32E08A25}"/>
                    </a:ext>
                  </a:extLst>
                </p14:cNvPr>
                <p14:cNvContentPartPr/>
                <p14:nvPr/>
              </p14:nvContentPartPr>
              <p14:xfrm>
                <a:off x="5305920" y="1216436"/>
                <a:ext cx="219240" cy="1530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B8C8DFCF-4CF7-4C0D-B670-43FD32E08A2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301600" y="1212116"/>
                  <a:ext cx="2278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CD28F941-CFA5-4094-A34D-CE23AE9701E5}"/>
                    </a:ext>
                  </a:extLst>
                </p14:cNvPr>
                <p14:cNvContentPartPr/>
                <p14:nvPr/>
              </p14:nvContentPartPr>
              <p14:xfrm>
                <a:off x="5635320" y="852476"/>
                <a:ext cx="125280" cy="4849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CD28F941-CFA5-4094-A34D-CE23AE9701E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631000" y="848156"/>
                  <a:ext cx="13392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806AE9D6-DCB2-4FEA-A0B6-460FE357F927}"/>
                    </a:ext>
                  </a:extLst>
                </p14:cNvPr>
                <p14:cNvContentPartPr/>
                <p14:nvPr/>
              </p14:nvContentPartPr>
              <p14:xfrm>
                <a:off x="5572320" y="1080356"/>
                <a:ext cx="176400" cy="100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806AE9D6-DCB2-4FEA-A0B6-460FE357F92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568000" y="1076036"/>
                  <a:ext cx="1850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CB7F51F-E6FD-45D0-98F2-41E462A3B425}"/>
                    </a:ext>
                  </a:extLst>
                </p14:cNvPr>
                <p14:cNvContentPartPr/>
                <p14:nvPr/>
              </p14:nvContentPartPr>
              <p14:xfrm>
                <a:off x="5885520" y="1190156"/>
                <a:ext cx="369360" cy="1472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CB7F51F-E6FD-45D0-98F2-41E462A3B42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881200" y="1185836"/>
                  <a:ext cx="37800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8470B343-9415-4540-BD03-C0B1CEB53766}"/>
              </a:ext>
            </a:extLst>
          </p:cNvPr>
          <p:cNvGrpSpPr/>
          <p:nvPr/>
        </p:nvGrpSpPr>
        <p:grpSpPr>
          <a:xfrm>
            <a:off x="6809640" y="845996"/>
            <a:ext cx="649080" cy="510480"/>
            <a:chOff x="6809640" y="845996"/>
            <a:chExt cx="649080" cy="51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064B83CF-934A-482C-B406-1CCE24EF132C}"/>
                    </a:ext>
                  </a:extLst>
                </p14:cNvPr>
                <p14:cNvContentPartPr/>
                <p14:nvPr/>
              </p14:nvContentPartPr>
              <p14:xfrm>
                <a:off x="6809640" y="1126796"/>
                <a:ext cx="210600" cy="1461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064B83CF-934A-482C-B406-1CCE24EF132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805320" y="1122476"/>
                  <a:ext cx="2192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40FBDDD4-3FAB-4DA6-A361-576B5FB2A68B}"/>
                    </a:ext>
                  </a:extLst>
                </p14:cNvPr>
                <p14:cNvContentPartPr/>
                <p14:nvPr/>
              </p14:nvContentPartPr>
              <p14:xfrm>
                <a:off x="6964080" y="845996"/>
                <a:ext cx="264600" cy="4626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40FBDDD4-3FAB-4DA6-A361-576B5FB2A68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959760" y="841676"/>
                  <a:ext cx="27324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3A23BD5-0F69-456E-A5DC-997089807695}"/>
                    </a:ext>
                  </a:extLst>
                </p14:cNvPr>
                <p14:cNvContentPartPr/>
                <p14:nvPr/>
              </p14:nvContentPartPr>
              <p14:xfrm>
                <a:off x="7299600" y="1164956"/>
                <a:ext cx="159120" cy="1915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3A23BD5-0F69-456E-A5DC-99708980769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295280" y="1160636"/>
                  <a:ext cx="167760" cy="20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EA11C8FB-7837-43DA-9C48-4B39CD7D0521}"/>
              </a:ext>
            </a:extLst>
          </p:cNvPr>
          <p:cNvGrpSpPr/>
          <p:nvPr/>
        </p:nvGrpSpPr>
        <p:grpSpPr>
          <a:xfrm>
            <a:off x="7918440" y="1115636"/>
            <a:ext cx="547920" cy="213840"/>
            <a:chOff x="7918440" y="1115636"/>
            <a:chExt cx="547920" cy="21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5FFE247B-A4A8-4D94-A732-BEEAEB4062CD}"/>
                    </a:ext>
                  </a:extLst>
                </p14:cNvPr>
                <p14:cNvContentPartPr/>
                <p14:nvPr/>
              </p14:nvContentPartPr>
              <p14:xfrm>
                <a:off x="7918440" y="1115636"/>
                <a:ext cx="292320" cy="1854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5FFE247B-A4A8-4D94-A732-BEEAEB4062C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914120" y="1111316"/>
                  <a:ext cx="3009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07F52BFE-75B4-4730-82E5-92EA972DDAB6}"/>
                    </a:ext>
                  </a:extLst>
                </p14:cNvPr>
                <p14:cNvContentPartPr/>
                <p14:nvPr/>
              </p14:nvContentPartPr>
              <p14:xfrm>
                <a:off x="8290320" y="1118516"/>
                <a:ext cx="176040" cy="2109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07F52BFE-75B4-4730-82E5-92EA972DDAB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286000" y="1114196"/>
                  <a:ext cx="18468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F9137B12-09FA-4D66-B090-875CD2EAD0DF}"/>
              </a:ext>
            </a:extLst>
          </p:cNvPr>
          <p:cNvGrpSpPr/>
          <p:nvPr/>
        </p:nvGrpSpPr>
        <p:grpSpPr>
          <a:xfrm>
            <a:off x="9054240" y="1014836"/>
            <a:ext cx="239760" cy="278280"/>
            <a:chOff x="9054240" y="1014836"/>
            <a:chExt cx="23976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C44FD6A7-35B9-494E-A52A-6483236E42E6}"/>
                    </a:ext>
                  </a:extLst>
                </p14:cNvPr>
                <p14:cNvContentPartPr/>
                <p14:nvPr/>
              </p14:nvContentPartPr>
              <p14:xfrm>
                <a:off x="9054240" y="1014836"/>
                <a:ext cx="227880" cy="278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C44FD6A7-35B9-494E-A52A-6483236E42E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049920" y="1010516"/>
                  <a:ext cx="23652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3644A7A-0F7B-4E0D-B208-D3F16FBBED8D}"/>
                    </a:ext>
                  </a:extLst>
                </p14:cNvPr>
                <p14:cNvContentPartPr/>
                <p14:nvPr/>
              </p14:nvContentPartPr>
              <p14:xfrm>
                <a:off x="9158640" y="1160996"/>
                <a:ext cx="135360" cy="28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3644A7A-0F7B-4E0D-B208-D3F16FBBED8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9154320" y="1156676"/>
                  <a:ext cx="144000" cy="1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7B8CFAFF-9F5D-494C-B71E-2EDC4CA85760}"/>
              </a:ext>
            </a:extLst>
          </p:cNvPr>
          <p:cNvGrpSpPr/>
          <p:nvPr/>
        </p:nvGrpSpPr>
        <p:grpSpPr>
          <a:xfrm>
            <a:off x="9476520" y="1170716"/>
            <a:ext cx="127080" cy="90360"/>
            <a:chOff x="9476520" y="1170716"/>
            <a:chExt cx="127080" cy="9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97C3B42-3027-4DC2-B77C-781CAFD4C2F2}"/>
                    </a:ext>
                  </a:extLst>
                </p14:cNvPr>
                <p14:cNvContentPartPr/>
                <p14:nvPr/>
              </p14:nvContentPartPr>
              <p14:xfrm>
                <a:off x="9476520" y="1170716"/>
                <a:ext cx="100080" cy="86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97C3B42-3027-4DC2-B77C-781CAFD4C2F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472200" y="1166396"/>
                  <a:ext cx="108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82757B0-C8A7-4DE8-B6E6-10974F10C205}"/>
                    </a:ext>
                  </a:extLst>
                </p14:cNvPr>
                <p14:cNvContentPartPr/>
                <p14:nvPr/>
              </p14:nvContentPartPr>
              <p14:xfrm>
                <a:off x="9492000" y="1254956"/>
                <a:ext cx="111600" cy="61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82757B0-C8A7-4DE8-B6E6-10974F10C205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487680" y="1250636"/>
                  <a:ext cx="12024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BB624C0D-E5E5-4470-BA52-3C740D269DA9}"/>
              </a:ext>
            </a:extLst>
          </p:cNvPr>
          <p:cNvGrpSpPr/>
          <p:nvPr/>
        </p:nvGrpSpPr>
        <p:grpSpPr>
          <a:xfrm>
            <a:off x="9911040" y="1026356"/>
            <a:ext cx="964440" cy="302760"/>
            <a:chOff x="9911040" y="1026356"/>
            <a:chExt cx="964440" cy="30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B9B1F7F-E3DC-418F-B222-AF1ABD56A52F}"/>
                    </a:ext>
                  </a:extLst>
                </p14:cNvPr>
                <p14:cNvContentPartPr/>
                <p14:nvPr/>
              </p14:nvContentPartPr>
              <p14:xfrm>
                <a:off x="9911040" y="1026356"/>
                <a:ext cx="365400" cy="2714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B9B1F7F-E3DC-418F-B222-AF1ABD56A52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906720" y="1022036"/>
                  <a:ext cx="37404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D66DDEE-4A30-4FAE-9ED8-A3EEC64DCC92}"/>
                    </a:ext>
                  </a:extLst>
                </p14:cNvPr>
                <p14:cNvContentPartPr/>
                <p14:nvPr/>
              </p14:nvContentPartPr>
              <p14:xfrm>
                <a:off x="10436640" y="1221116"/>
                <a:ext cx="220680" cy="234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D66DDEE-4A30-4FAE-9ED8-A3EEC64DCC9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432320" y="1216796"/>
                  <a:ext cx="2293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B6ACA80-008B-4222-82AF-6773085419F3}"/>
                    </a:ext>
                  </a:extLst>
                </p14:cNvPr>
                <p14:cNvContentPartPr/>
                <p14:nvPr/>
              </p14:nvContentPartPr>
              <p14:xfrm>
                <a:off x="10529520" y="1169276"/>
                <a:ext cx="46440" cy="1598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B6ACA80-008B-4222-82AF-6773085419F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525200" y="1164956"/>
                  <a:ext cx="550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296B87FE-6232-418F-ABDB-D85B9F067CDC}"/>
                    </a:ext>
                  </a:extLst>
                </p14:cNvPr>
                <p14:cNvContentPartPr/>
                <p14:nvPr/>
              </p14:nvContentPartPr>
              <p14:xfrm>
                <a:off x="10793760" y="1170716"/>
                <a:ext cx="66240" cy="1130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296B87FE-6232-418F-ABDB-D85B9F067CD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789440" y="1166396"/>
                  <a:ext cx="748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768E313C-E92B-46B9-8031-1372F2FD91D0}"/>
                    </a:ext>
                  </a:extLst>
                </p14:cNvPr>
                <p14:cNvContentPartPr/>
                <p14:nvPr/>
              </p14:nvContentPartPr>
              <p14:xfrm>
                <a:off x="10859640" y="1047596"/>
                <a:ext cx="15840" cy="46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768E313C-E92B-46B9-8031-1372F2FD91D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855320" y="1043276"/>
                  <a:ext cx="24480" cy="1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90AFBDCB-77F8-494D-9FC0-8045CDC18F0D}"/>
                  </a:ext>
                </a:extLst>
              </p14:cNvPr>
              <p14:cNvContentPartPr/>
              <p14:nvPr/>
            </p14:nvContentPartPr>
            <p14:xfrm>
              <a:off x="11105520" y="847436"/>
              <a:ext cx="317520" cy="45432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90AFBDCB-77F8-494D-9FC0-8045CDC18F0D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11101200" y="843116"/>
                <a:ext cx="326160" cy="46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D9D5918E-316D-4FEC-8410-C2E762B96C22}"/>
                  </a:ext>
                </a:extLst>
              </p14:cNvPr>
              <p14:cNvContentPartPr/>
              <p14:nvPr/>
            </p14:nvContentPartPr>
            <p14:xfrm>
              <a:off x="260880" y="1962716"/>
              <a:ext cx="266040" cy="24372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D9D5918E-316D-4FEC-8410-C2E762B96C22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256560" y="1958396"/>
                <a:ext cx="274680" cy="252360"/>
              </a:xfrm>
              <a:prstGeom prst="rect">
                <a:avLst/>
              </a:prstGeom>
            </p:spPr>
          </p:pic>
        </mc:Fallback>
      </mc:AlternateContent>
      <p:grpSp>
        <p:nvGrpSpPr>
          <p:cNvPr id="89" name="Gruppo 88">
            <a:extLst>
              <a:ext uri="{FF2B5EF4-FFF2-40B4-BE49-F238E27FC236}">
                <a16:creationId xmlns:a16="http://schemas.microsoft.com/office/drawing/2014/main" id="{C41DB6C0-BD20-43BB-85C3-B8B846F1F07C}"/>
              </a:ext>
            </a:extLst>
          </p:cNvPr>
          <p:cNvGrpSpPr/>
          <p:nvPr/>
        </p:nvGrpSpPr>
        <p:grpSpPr>
          <a:xfrm>
            <a:off x="1028400" y="1898636"/>
            <a:ext cx="663120" cy="334440"/>
            <a:chOff x="1028400" y="1898636"/>
            <a:chExt cx="66312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E68D4EA-0745-4FBD-8F11-A2735B9F2846}"/>
                    </a:ext>
                  </a:extLst>
                </p14:cNvPr>
                <p14:cNvContentPartPr/>
                <p14:nvPr/>
              </p14:nvContentPartPr>
              <p14:xfrm>
                <a:off x="1028400" y="1898636"/>
                <a:ext cx="252360" cy="2991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E68D4EA-0745-4FBD-8F11-A2735B9F284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24080" y="1894316"/>
                  <a:ext cx="26100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86C681F-A817-4288-9A17-759512BF956F}"/>
                    </a:ext>
                  </a:extLst>
                </p14:cNvPr>
                <p14:cNvContentPartPr/>
                <p14:nvPr/>
              </p14:nvContentPartPr>
              <p14:xfrm>
                <a:off x="1161600" y="2038676"/>
                <a:ext cx="144360" cy="54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86C681F-A817-4288-9A17-759512BF956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57280" y="2034356"/>
                  <a:ext cx="15300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8ACDE547-D9F7-41DD-AAB2-DBCEE8C1B144}"/>
                    </a:ext>
                  </a:extLst>
                </p14:cNvPr>
                <p14:cNvContentPartPr/>
                <p14:nvPr/>
              </p14:nvContentPartPr>
              <p14:xfrm>
                <a:off x="1481640" y="2066756"/>
                <a:ext cx="205200" cy="15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8ACDE547-D9F7-41DD-AAB2-DBCEE8C1B14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477320" y="2062436"/>
                  <a:ext cx="2138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9F09DC7-4B01-4C07-8D62-9BCD458B08D9}"/>
                    </a:ext>
                  </a:extLst>
                </p14:cNvPr>
                <p14:cNvContentPartPr/>
                <p14:nvPr/>
              </p14:nvContentPartPr>
              <p14:xfrm>
                <a:off x="1501800" y="2134436"/>
                <a:ext cx="189720" cy="10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9F09DC7-4B01-4C07-8D62-9BCD458B08D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497480" y="2130116"/>
                  <a:ext cx="1983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E311EFA-A68E-45F6-B353-CC3A9B40DFC3}"/>
                    </a:ext>
                  </a:extLst>
                </p14:cNvPr>
                <p14:cNvContentPartPr/>
                <p14:nvPr/>
              </p14:nvContentPartPr>
              <p14:xfrm>
                <a:off x="1554360" y="1955156"/>
                <a:ext cx="91800" cy="2779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E311EFA-A68E-45F6-B353-CC3A9B40DFC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550040" y="1950836"/>
                  <a:ext cx="100440" cy="286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2E485C11-79B6-4271-A204-5137A505C27D}"/>
                  </a:ext>
                </a:extLst>
              </p14:cNvPr>
              <p14:cNvContentPartPr/>
              <p14:nvPr/>
            </p14:nvContentPartPr>
            <p14:xfrm>
              <a:off x="1913280" y="1955876"/>
              <a:ext cx="287640" cy="23364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2E485C11-79B6-4271-A204-5137A505C27D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1908960" y="1951556"/>
                <a:ext cx="296280" cy="242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7E37CC38-3820-40B7-9048-5815AC20EABF}"/>
              </a:ext>
            </a:extLst>
          </p:cNvPr>
          <p:cNvGrpSpPr/>
          <p:nvPr/>
        </p:nvGrpSpPr>
        <p:grpSpPr>
          <a:xfrm>
            <a:off x="3503400" y="1807916"/>
            <a:ext cx="270720" cy="303840"/>
            <a:chOff x="3503400" y="1807916"/>
            <a:chExt cx="270720" cy="30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B6E0606-65B1-4D15-B26B-8662D63C1C70}"/>
                    </a:ext>
                  </a:extLst>
                </p14:cNvPr>
                <p14:cNvContentPartPr/>
                <p14:nvPr/>
              </p14:nvContentPartPr>
              <p14:xfrm>
                <a:off x="3503400" y="1807916"/>
                <a:ext cx="245880" cy="3038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B6E0606-65B1-4D15-B26B-8662D63C1C7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499080" y="1803596"/>
                  <a:ext cx="2545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CEB0D282-84E6-4E4B-9DAD-05A9BB5011B5}"/>
                    </a:ext>
                  </a:extLst>
                </p14:cNvPr>
                <p14:cNvContentPartPr/>
                <p14:nvPr/>
              </p14:nvContentPartPr>
              <p14:xfrm>
                <a:off x="3597720" y="1962356"/>
                <a:ext cx="176400" cy="194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CEB0D282-84E6-4E4B-9DAD-05A9BB5011B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593400" y="1958036"/>
                  <a:ext cx="185040" cy="2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4754F071-5DFC-4791-8139-55EE5A086626}"/>
              </a:ext>
            </a:extLst>
          </p:cNvPr>
          <p:cNvGrpSpPr/>
          <p:nvPr/>
        </p:nvGrpSpPr>
        <p:grpSpPr>
          <a:xfrm>
            <a:off x="4184880" y="1870556"/>
            <a:ext cx="1332000" cy="198720"/>
            <a:chOff x="4184880" y="1870556"/>
            <a:chExt cx="1332000" cy="19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6F40EEF-D292-4E27-9262-A87B1B78301D}"/>
                    </a:ext>
                  </a:extLst>
                </p14:cNvPr>
                <p14:cNvContentPartPr/>
                <p14:nvPr/>
              </p14:nvContentPartPr>
              <p14:xfrm>
                <a:off x="4184880" y="1870556"/>
                <a:ext cx="361800" cy="1969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6F40EEF-D292-4E27-9262-A87B1B78301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180560" y="1866236"/>
                  <a:ext cx="3704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917FA32-2095-4158-83C5-B5D9408C7A3A}"/>
                    </a:ext>
                  </a:extLst>
                </p14:cNvPr>
                <p14:cNvContentPartPr/>
                <p14:nvPr/>
              </p14:nvContentPartPr>
              <p14:xfrm>
                <a:off x="4677000" y="1887836"/>
                <a:ext cx="394560" cy="1814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917FA32-2095-4158-83C5-B5D9408C7A3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672680" y="1883516"/>
                  <a:ext cx="4032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7FA3ED4-FE68-4316-8F97-FE58DF5A362C}"/>
                    </a:ext>
                  </a:extLst>
                </p14:cNvPr>
                <p14:cNvContentPartPr/>
                <p14:nvPr/>
              </p14:nvContentPartPr>
              <p14:xfrm>
                <a:off x="5221320" y="1903676"/>
                <a:ext cx="295560" cy="1472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7FA3ED4-FE68-4316-8F97-FE58DF5A362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217000" y="1899356"/>
                  <a:ext cx="30420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96225C38-90C5-4E48-A5A9-933F1D603B16}"/>
              </a:ext>
            </a:extLst>
          </p:cNvPr>
          <p:cNvGrpSpPr/>
          <p:nvPr/>
        </p:nvGrpSpPr>
        <p:grpSpPr>
          <a:xfrm>
            <a:off x="5494200" y="1599476"/>
            <a:ext cx="1072080" cy="462240"/>
            <a:chOff x="5494200" y="1599476"/>
            <a:chExt cx="107208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0CE04A0-FADD-412B-8B18-BC3CC8E1C1D2}"/>
                    </a:ext>
                  </a:extLst>
                </p14:cNvPr>
                <p14:cNvContentPartPr/>
                <p14:nvPr/>
              </p14:nvContentPartPr>
              <p14:xfrm>
                <a:off x="5494200" y="1925276"/>
                <a:ext cx="120600" cy="1364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0CE04A0-FADD-412B-8B18-BC3CC8E1C1D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489880" y="1920956"/>
                  <a:ext cx="1292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3B8C578D-46AD-499D-BDF9-B347575D993F}"/>
                    </a:ext>
                  </a:extLst>
                </p14:cNvPr>
                <p14:cNvContentPartPr/>
                <p14:nvPr/>
              </p14:nvContentPartPr>
              <p14:xfrm>
                <a:off x="5709120" y="1884596"/>
                <a:ext cx="193680" cy="147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3B8C578D-46AD-499D-BDF9-B347575D993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704800" y="1880276"/>
                  <a:ext cx="2023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2E66C9F-9755-444B-BB28-3A61064CCAEB}"/>
                    </a:ext>
                  </a:extLst>
                </p14:cNvPr>
                <p14:cNvContentPartPr/>
                <p14:nvPr/>
              </p14:nvContentPartPr>
              <p14:xfrm>
                <a:off x="6000720" y="1606316"/>
                <a:ext cx="64800" cy="3787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2E66C9F-9755-444B-BB28-3A61064CCAE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996400" y="1601996"/>
                  <a:ext cx="7344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4D91340B-BEA6-4C7E-B7AC-E7B29B1C2B85}"/>
                    </a:ext>
                  </a:extLst>
                </p14:cNvPr>
                <p14:cNvContentPartPr/>
                <p14:nvPr/>
              </p14:nvContentPartPr>
              <p14:xfrm>
                <a:off x="5952840" y="1757516"/>
                <a:ext cx="207000" cy="316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4D91340B-BEA6-4C7E-B7AC-E7B29B1C2B8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948520" y="1753196"/>
                  <a:ext cx="2156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1C1B94C-2512-4AB9-81B5-A3FD4974253A}"/>
                    </a:ext>
                  </a:extLst>
                </p14:cNvPr>
                <p14:cNvContentPartPr/>
                <p14:nvPr/>
              </p14:nvContentPartPr>
              <p14:xfrm>
                <a:off x="6245160" y="1599476"/>
                <a:ext cx="131760" cy="4197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1C1B94C-2512-4AB9-81B5-A3FD4974253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240840" y="1595156"/>
                  <a:ext cx="140400" cy="42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B91EC877-53CC-495A-8AB5-1806B2B7C495}"/>
                    </a:ext>
                  </a:extLst>
                </p14:cNvPr>
                <p14:cNvContentPartPr/>
                <p14:nvPr/>
              </p14:nvContentPartPr>
              <p14:xfrm>
                <a:off x="6174960" y="1703876"/>
                <a:ext cx="189720" cy="399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B91EC877-53CC-495A-8AB5-1806B2B7C49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170640" y="1699556"/>
                  <a:ext cx="1983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8ACAF01-7471-4CDD-9EC9-DDF92CD9070B}"/>
                    </a:ext>
                  </a:extLst>
                </p14:cNvPr>
                <p14:cNvContentPartPr/>
                <p14:nvPr/>
              </p14:nvContentPartPr>
              <p14:xfrm>
                <a:off x="6419760" y="1856516"/>
                <a:ext cx="146520" cy="173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8ACAF01-7471-4CDD-9EC9-DDF92CD9070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415440" y="1852196"/>
                  <a:ext cx="15516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41A5C309-F5CB-4684-9633-AF368D6D370F}"/>
              </a:ext>
            </a:extLst>
          </p:cNvPr>
          <p:cNvGrpSpPr/>
          <p:nvPr/>
        </p:nvGrpSpPr>
        <p:grpSpPr>
          <a:xfrm>
            <a:off x="7026720" y="1729436"/>
            <a:ext cx="1860840" cy="252000"/>
            <a:chOff x="7026720" y="1729436"/>
            <a:chExt cx="1860840" cy="25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6433B501-A177-42AC-8FEC-70D762713561}"/>
                    </a:ext>
                  </a:extLst>
                </p14:cNvPr>
                <p14:cNvContentPartPr/>
                <p14:nvPr/>
              </p14:nvContentPartPr>
              <p14:xfrm>
                <a:off x="7026720" y="1868756"/>
                <a:ext cx="79560" cy="1022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6433B501-A177-42AC-8FEC-70D76271356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022400" y="1864436"/>
                  <a:ext cx="882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02446D0D-BA5B-47C3-9658-6B1508F74554}"/>
                    </a:ext>
                  </a:extLst>
                </p14:cNvPr>
                <p14:cNvContentPartPr/>
                <p14:nvPr/>
              </p14:nvContentPartPr>
              <p14:xfrm>
                <a:off x="7038240" y="1729436"/>
                <a:ext cx="30960" cy="169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02446D0D-BA5B-47C3-9658-6B1508F7455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033920" y="1725116"/>
                  <a:ext cx="396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6D351911-C198-447B-A588-1168B5F9D456}"/>
                    </a:ext>
                  </a:extLst>
                </p14:cNvPr>
                <p14:cNvContentPartPr/>
                <p14:nvPr/>
              </p14:nvContentPartPr>
              <p14:xfrm>
                <a:off x="7226880" y="1859036"/>
                <a:ext cx="204840" cy="121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6D351911-C198-447B-A588-1168B5F9D45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222560" y="1854716"/>
                  <a:ext cx="2134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8EB11D3-E023-4EC2-98F3-F35F3B0C8DFE}"/>
                    </a:ext>
                  </a:extLst>
                </p14:cNvPr>
                <p14:cNvContentPartPr/>
                <p14:nvPr/>
              </p14:nvContentPartPr>
              <p14:xfrm>
                <a:off x="7571760" y="1743116"/>
                <a:ext cx="196560" cy="2286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8EB11D3-E023-4EC2-98F3-F35F3B0C8DF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567440" y="1738796"/>
                  <a:ext cx="20520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A8E9A9B1-4F18-4261-AD6F-EB2397F783A9}"/>
                    </a:ext>
                  </a:extLst>
                </p14:cNvPr>
                <p14:cNvContentPartPr/>
                <p14:nvPr/>
              </p14:nvContentPartPr>
              <p14:xfrm>
                <a:off x="7853640" y="1797116"/>
                <a:ext cx="168840" cy="1756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A8E9A9B1-4F18-4261-AD6F-EB2397F783A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849320" y="1792796"/>
                  <a:ext cx="1774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3705336-5C3A-4C4E-BCEC-8E48EA3F6F80}"/>
                    </a:ext>
                  </a:extLst>
                </p14:cNvPr>
                <p14:cNvContentPartPr/>
                <p14:nvPr/>
              </p14:nvContentPartPr>
              <p14:xfrm>
                <a:off x="8107080" y="1750316"/>
                <a:ext cx="164160" cy="231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3705336-5C3A-4C4E-BCEC-8E48EA3F6F8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102760" y="1745996"/>
                  <a:ext cx="1728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59F062ED-61DD-4640-8282-104A5FCC4347}"/>
                    </a:ext>
                  </a:extLst>
                </p14:cNvPr>
                <p14:cNvContentPartPr/>
                <p14:nvPr/>
              </p14:nvContentPartPr>
              <p14:xfrm>
                <a:off x="8347920" y="1779836"/>
                <a:ext cx="257760" cy="1785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59F062ED-61DD-4640-8282-104A5FCC434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343600" y="1775516"/>
                  <a:ext cx="2664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9F12426C-DE35-43D5-826A-29854E40559A}"/>
                    </a:ext>
                  </a:extLst>
                </p14:cNvPr>
                <p14:cNvContentPartPr/>
                <p14:nvPr/>
              </p14:nvContentPartPr>
              <p14:xfrm>
                <a:off x="8635200" y="1815836"/>
                <a:ext cx="252360" cy="1584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9F12426C-DE35-43D5-826A-29854E40559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630880" y="1811516"/>
                  <a:ext cx="261000" cy="16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7328E2A2-718D-418D-86F8-180EB82D833C}"/>
              </a:ext>
            </a:extLst>
          </p:cNvPr>
          <p:cNvGrpSpPr/>
          <p:nvPr/>
        </p:nvGrpSpPr>
        <p:grpSpPr>
          <a:xfrm>
            <a:off x="9180960" y="1531796"/>
            <a:ext cx="2306520" cy="673560"/>
            <a:chOff x="9180960" y="1531796"/>
            <a:chExt cx="2306520" cy="67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DF71AC8-508A-4D96-B027-0C785E78AC86}"/>
                    </a:ext>
                  </a:extLst>
                </p14:cNvPr>
                <p14:cNvContentPartPr/>
                <p14:nvPr/>
              </p14:nvContentPartPr>
              <p14:xfrm>
                <a:off x="9180960" y="1745276"/>
                <a:ext cx="642960" cy="1944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DF71AC8-508A-4D96-B027-0C785E78AC8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176640" y="1740956"/>
                  <a:ext cx="6516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2461F7FD-9518-4AB6-A266-1265A421A81F}"/>
                    </a:ext>
                  </a:extLst>
                </p14:cNvPr>
                <p14:cNvContentPartPr/>
                <p14:nvPr/>
              </p14:nvContentPartPr>
              <p14:xfrm>
                <a:off x="9717360" y="1742036"/>
                <a:ext cx="64440" cy="86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2461F7FD-9518-4AB6-A266-1265A421A81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713040" y="1737716"/>
                  <a:ext cx="730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3F4BD09-5E43-4F05-946E-2CFA220DAC42}"/>
                    </a:ext>
                  </a:extLst>
                </p14:cNvPr>
                <p14:cNvContentPartPr/>
                <p14:nvPr/>
              </p14:nvContentPartPr>
              <p14:xfrm>
                <a:off x="9903120" y="1799996"/>
                <a:ext cx="254160" cy="1627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3F4BD09-5E43-4F05-946E-2CFA220DAC4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898800" y="1795676"/>
                  <a:ext cx="2628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C658DBB5-7367-4DA9-B03F-453BD255B7AD}"/>
                    </a:ext>
                  </a:extLst>
                </p14:cNvPr>
                <p14:cNvContentPartPr/>
                <p14:nvPr/>
              </p14:nvContentPartPr>
              <p14:xfrm>
                <a:off x="10267080" y="1850396"/>
                <a:ext cx="32760" cy="3549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C658DBB5-7367-4DA9-B03F-453BD255B7A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262760" y="1846076"/>
                  <a:ext cx="4140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AE0B290-1768-4A8E-B402-C779F5852D85}"/>
                    </a:ext>
                  </a:extLst>
                </p14:cNvPr>
                <p14:cNvContentPartPr/>
                <p14:nvPr/>
              </p14:nvContentPartPr>
              <p14:xfrm>
                <a:off x="10230000" y="1793516"/>
                <a:ext cx="250560" cy="1159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AE0B290-1768-4A8E-B402-C779F5852D8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225680" y="1789196"/>
                  <a:ext cx="25920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128EEF8E-6045-4428-AEB6-A56A377F37B8}"/>
                    </a:ext>
                  </a:extLst>
                </p14:cNvPr>
                <p14:cNvContentPartPr/>
                <p14:nvPr/>
              </p14:nvContentPartPr>
              <p14:xfrm>
                <a:off x="10492800" y="1783796"/>
                <a:ext cx="155880" cy="2109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128EEF8E-6045-4428-AEB6-A56A377F37B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488480" y="1779476"/>
                  <a:ext cx="16452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8AB3E6EC-C3BD-4E18-B0E3-9CB37D2F7E16}"/>
                    </a:ext>
                  </a:extLst>
                </p14:cNvPr>
                <p14:cNvContentPartPr/>
                <p14:nvPr/>
              </p14:nvContentPartPr>
              <p14:xfrm>
                <a:off x="10816440" y="1531796"/>
                <a:ext cx="142200" cy="4208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8AB3E6EC-C3BD-4E18-B0E3-9CB37D2F7E16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812120" y="1527476"/>
                  <a:ext cx="15084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D7BB634-4F05-401F-A6BF-1061CD73BC4D}"/>
                    </a:ext>
                  </a:extLst>
                </p14:cNvPr>
                <p14:cNvContentPartPr/>
                <p14:nvPr/>
              </p14:nvContentPartPr>
              <p14:xfrm>
                <a:off x="10711320" y="1717916"/>
                <a:ext cx="203400" cy="118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D7BB634-4F05-401F-A6BF-1061CD73BC4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707000" y="1713596"/>
                  <a:ext cx="2120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5DC4EEB-4C15-4517-ACA0-70352A7DA5E6}"/>
                    </a:ext>
                  </a:extLst>
                </p14:cNvPr>
                <p14:cNvContentPartPr/>
                <p14:nvPr/>
              </p14:nvContentPartPr>
              <p14:xfrm>
                <a:off x="11093640" y="1583996"/>
                <a:ext cx="103680" cy="3657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5DC4EEB-4C15-4517-ACA0-70352A7DA5E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1089320" y="1579676"/>
                  <a:ext cx="11232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EC001E0-F146-416D-93F2-CF072F1FEE66}"/>
                    </a:ext>
                  </a:extLst>
                </p14:cNvPr>
                <p14:cNvContentPartPr/>
                <p14:nvPr/>
              </p14:nvContentPartPr>
              <p14:xfrm>
                <a:off x="10927320" y="1710716"/>
                <a:ext cx="275040" cy="13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EC001E0-F146-416D-93F2-CF072F1FEE6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923000" y="1706396"/>
                  <a:ext cx="2836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6FBC61F-F1A3-4B54-820F-BBD70DFF6B8B}"/>
                    </a:ext>
                  </a:extLst>
                </p14:cNvPr>
                <p14:cNvContentPartPr/>
                <p14:nvPr/>
              </p14:nvContentPartPr>
              <p14:xfrm>
                <a:off x="11291640" y="1827716"/>
                <a:ext cx="195840" cy="1566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6FBC61F-F1A3-4B54-820F-BBD70DFF6B8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1287320" y="1823396"/>
                  <a:ext cx="204480" cy="165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9BE3C5A0-2909-4478-A343-9D634C2E5C47}"/>
              </a:ext>
            </a:extLst>
          </p:cNvPr>
          <p:cNvGrpSpPr/>
          <p:nvPr/>
        </p:nvGrpSpPr>
        <p:grpSpPr>
          <a:xfrm>
            <a:off x="154680" y="2521436"/>
            <a:ext cx="788760" cy="472680"/>
            <a:chOff x="154680" y="2521436"/>
            <a:chExt cx="788760" cy="4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7C8FC53-3EE4-40F0-AAD6-8F51AE1EB31C}"/>
                    </a:ext>
                  </a:extLst>
                </p14:cNvPr>
                <p14:cNvContentPartPr/>
                <p14:nvPr/>
              </p14:nvContentPartPr>
              <p14:xfrm>
                <a:off x="154680" y="2748956"/>
                <a:ext cx="237600" cy="1843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7C8FC53-3EE4-40F0-AAD6-8F51AE1EB31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50360" y="2744636"/>
                  <a:ext cx="2462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EF34602C-F84B-4FAA-BC41-891526F87C7C}"/>
                    </a:ext>
                  </a:extLst>
                </p14:cNvPr>
                <p14:cNvContentPartPr/>
                <p14:nvPr/>
              </p14:nvContentPartPr>
              <p14:xfrm>
                <a:off x="435120" y="2861276"/>
                <a:ext cx="108360" cy="1328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EF34602C-F84B-4FAA-BC41-891526F87C7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30800" y="2856956"/>
                  <a:ext cx="1170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939B9422-839E-4DD7-BE88-1ACD4C3C5AF4}"/>
                    </a:ext>
                  </a:extLst>
                </p14:cNvPr>
                <p14:cNvContentPartPr/>
                <p14:nvPr/>
              </p14:nvContentPartPr>
              <p14:xfrm>
                <a:off x="728160" y="2521436"/>
                <a:ext cx="215280" cy="4338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939B9422-839E-4DD7-BE88-1ACD4C3C5AF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23840" y="2517116"/>
                  <a:ext cx="223920" cy="44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91D28E5A-F51E-4277-9DC9-306A2241487E}"/>
              </a:ext>
            </a:extLst>
          </p:cNvPr>
          <p:cNvGrpSpPr/>
          <p:nvPr/>
        </p:nvGrpSpPr>
        <p:grpSpPr>
          <a:xfrm>
            <a:off x="1297320" y="2401196"/>
            <a:ext cx="2412720" cy="813960"/>
            <a:chOff x="1297320" y="2401196"/>
            <a:chExt cx="2412720" cy="81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709A8A3A-891D-48CA-B585-0F3D77CA3B22}"/>
                    </a:ext>
                  </a:extLst>
                </p14:cNvPr>
                <p14:cNvContentPartPr/>
                <p14:nvPr/>
              </p14:nvContentPartPr>
              <p14:xfrm>
                <a:off x="1344840" y="2765876"/>
                <a:ext cx="64080" cy="4492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709A8A3A-891D-48CA-B585-0F3D77CA3B2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340520" y="2761556"/>
                  <a:ext cx="7272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2F8D23B-5A3C-4C7F-8C97-F67B021DB2F1}"/>
                    </a:ext>
                  </a:extLst>
                </p14:cNvPr>
                <p14:cNvContentPartPr/>
                <p14:nvPr/>
              </p14:nvContentPartPr>
              <p14:xfrm>
                <a:off x="1297320" y="2727716"/>
                <a:ext cx="286920" cy="1699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2F8D23B-5A3C-4C7F-8C97-F67B021DB2F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293000" y="2723396"/>
                  <a:ext cx="2955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1B3E4A42-A9BE-4CE7-9913-01892D104D52}"/>
                    </a:ext>
                  </a:extLst>
                </p14:cNvPr>
                <p14:cNvContentPartPr/>
                <p14:nvPr/>
              </p14:nvContentPartPr>
              <p14:xfrm>
                <a:off x="1667400" y="2697476"/>
                <a:ext cx="149760" cy="188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1B3E4A42-A9BE-4CE7-9913-01892D104D5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663080" y="2693156"/>
                  <a:ext cx="1584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CF05975B-7E05-43D7-8709-9CD46EFC7A77}"/>
                    </a:ext>
                  </a:extLst>
                </p14:cNvPr>
                <p14:cNvContentPartPr/>
                <p14:nvPr/>
              </p14:nvContentPartPr>
              <p14:xfrm>
                <a:off x="1918680" y="2714756"/>
                <a:ext cx="295920" cy="1803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CF05975B-7E05-43D7-8709-9CD46EFC7A7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914360" y="2710436"/>
                  <a:ext cx="3045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82C759E-7F53-4A90-B881-75F5C1709F6B}"/>
                    </a:ext>
                  </a:extLst>
                </p14:cNvPr>
                <p14:cNvContentPartPr/>
                <p14:nvPr/>
              </p14:nvContentPartPr>
              <p14:xfrm>
                <a:off x="2316120" y="2672636"/>
                <a:ext cx="272160" cy="1861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82C759E-7F53-4A90-B881-75F5C1709F6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311800" y="2668316"/>
                  <a:ext cx="2808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AC005CBE-C68D-4F3D-8AF0-0450D3B7ABAC}"/>
                    </a:ext>
                  </a:extLst>
                </p14:cNvPr>
                <p14:cNvContentPartPr/>
                <p14:nvPr/>
              </p14:nvContentPartPr>
              <p14:xfrm>
                <a:off x="2583600" y="2409116"/>
                <a:ext cx="76320" cy="4327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AC005CBE-C68D-4F3D-8AF0-0450D3B7ABA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579280" y="2404796"/>
                  <a:ext cx="8496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EF911FF2-DE0D-4E22-A1B7-26B171897654}"/>
                    </a:ext>
                  </a:extLst>
                </p14:cNvPr>
                <p14:cNvContentPartPr/>
                <p14:nvPr/>
              </p14:nvContentPartPr>
              <p14:xfrm>
                <a:off x="2705280" y="2692796"/>
                <a:ext cx="241200" cy="1602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EF911FF2-DE0D-4E22-A1B7-26B17189765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700960" y="2688476"/>
                  <a:ext cx="2498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C2DED31F-0BEB-4BDC-B088-5EF296A0E708}"/>
                    </a:ext>
                  </a:extLst>
                </p14:cNvPr>
                <p14:cNvContentPartPr/>
                <p14:nvPr/>
              </p14:nvContentPartPr>
              <p14:xfrm>
                <a:off x="3072840" y="2401196"/>
                <a:ext cx="112680" cy="448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C2DED31F-0BEB-4BDC-B088-5EF296A0E708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068520" y="2396876"/>
                  <a:ext cx="12132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2E7A459D-1F7D-4525-B28B-DE9352CD33BE}"/>
                    </a:ext>
                  </a:extLst>
                </p14:cNvPr>
                <p14:cNvContentPartPr/>
                <p14:nvPr/>
              </p14:nvContentPartPr>
              <p14:xfrm>
                <a:off x="2951520" y="2585876"/>
                <a:ext cx="215280" cy="100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2E7A459D-1F7D-4525-B28B-DE9352CD33B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947200" y="2581556"/>
                  <a:ext cx="2239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43ED49F-8B60-429E-83CD-608D942556B1}"/>
                    </a:ext>
                  </a:extLst>
                </p14:cNvPr>
                <p14:cNvContentPartPr/>
                <p14:nvPr/>
              </p14:nvContentPartPr>
              <p14:xfrm>
                <a:off x="3306840" y="2406596"/>
                <a:ext cx="115560" cy="4104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43ED49F-8B60-429E-83CD-608D942556B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302520" y="2402276"/>
                  <a:ext cx="12420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08C028CD-F735-4DA9-89BA-37A1157C8E9A}"/>
                    </a:ext>
                  </a:extLst>
                </p14:cNvPr>
                <p14:cNvContentPartPr/>
                <p14:nvPr/>
              </p14:nvContentPartPr>
              <p14:xfrm>
                <a:off x="3181200" y="2510996"/>
                <a:ext cx="229320" cy="298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08C028CD-F735-4DA9-89BA-37A1157C8E9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176880" y="2506676"/>
                  <a:ext cx="2379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CD6CA1F9-80F8-4199-BA0B-BA111E78E47F}"/>
                    </a:ext>
                  </a:extLst>
                </p14:cNvPr>
                <p14:cNvContentPartPr/>
                <p14:nvPr/>
              </p14:nvContentPartPr>
              <p14:xfrm>
                <a:off x="3506280" y="2654276"/>
                <a:ext cx="203760" cy="1825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CD6CA1F9-80F8-4199-BA0B-BA111E78E47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501960" y="2649956"/>
                  <a:ext cx="212400" cy="19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486818C2-FE7F-4CCF-9AB8-E0C6E907CD04}"/>
              </a:ext>
            </a:extLst>
          </p:cNvPr>
          <p:cNvGrpSpPr/>
          <p:nvPr/>
        </p:nvGrpSpPr>
        <p:grpSpPr>
          <a:xfrm>
            <a:off x="4276680" y="2399396"/>
            <a:ext cx="776160" cy="464760"/>
            <a:chOff x="4276680" y="2399396"/>
            <a:chExt cx="776160" cy="46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DA26153-3840-47AE-90B0-F49D9E36BD39}"/>
                    </a:ext>
                  </a:extLst>
                </p14:cNvPr>
                <p14:cNvContentPartPr/>
                <p14:nvPr/>
              </p14:nvContentPartPr>
              <p14:xfrm>
                <a:off x="4276680" y="2613596"/>
                <a:ext cx="230760" cy="1656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DA26153-3840-47AE-90B0-F49D9E36BD39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272360" y="2609276"/>
                  <a:ext cx="2394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7BCA6915-1762-437B-983B-F3F7779BD898}"/>
                    </a:ext>
                  </a:extLst>
                </p14:cNvPr>
                <p14:cNvContentPartPr/>
                <p14:nvPr/>
              </p14:nvContentPartPr>
              <p14:xfrm>
                <a:off x="4394040" y="2399396"/>
                <a:ext cx="331920" cy="4168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7BCA6915-1762-437B-983B-F3F7779BD89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389720" y="2395076"/>
                  <a:ext cx="34056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792A12F-3648-4AB1-9D73-36CBBCA3A7D4}"/>
                    </a:ext>
                  </a:extLst>
                </p14:cNvPr>
                <p14:cNvContentPartPr/>
                <p14:nvPr/>
              </p14:nvContentPartPr>
              <p14:xfrm>
                <a:off x="4790040" y="2640596"/>
                <a:ext cx="262800" cy="2235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792A12F-3648-4AB1-9D73-36CBBCA3A7D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785720" y="2636276"/>
                  <a:ext cx="271440" cy="232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4F7AD51A-8EFD-4C12-B7E6-31813FC6363A}"/>
                  </a:ext>
                </a:extLst>
              </p14:cNvPr>
              <p14:cNvContentPartPr/>
              <p14:nvPr/>
            </p14:nvContentPartPr>
            <p14:xfrm>
              <a:off x="5724600" y="2596676"/>
              <a:ext cx="317160" cy="19512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4F7AD51A-8EFD-4C12-B7E6-31813FC6363A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5720280" y="2592356"/>
                <a:ext cx="32580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55" name="Input penna 154">
                <a:extLst>
                  <a:ext uri="{FF2B5EF4-FFF2-40B4-BE49-F238E27FC236}">
                    <a16:creationId xmlns:a16="http://schemas.microsoft.com/office/drawing/2014/main" id="{294092D0-E2E6-44A0-975A-435A234A6AB4}"/>
                  </a:ext>
                </a:extLst>
              </p14:cNvPr>
              <p14:cNvContentPartPr/>
              <p14:nvPr/>
            </p14:nvContentPartPr>
            <p14:xfrm>
              <a:off x="5913960" y="2385356"/>
              <a:ext cx="215280" cy="100080"/>
            </p14:xfrm>
          </p:contentPart>
        </mc:Choice>
        <mc:Fallback xmlns="">
          <p:pic>
            <p:nvPicPr>
              <p:cNvPr id="155" name="Input penna 154">
                <a:extLst>
                  <a:ext uri="{FF2B5EF4-FFF2-40B4-BE49-F238E27FC236}">
                    <a16:creationId xmlns:a16="http://schemas.microsoft.com/office/drawing/2014/main" id="{294092D0-E2E6-44A0-975A-435A234A6AB4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5909640" y="2381036"/>
                <a:ext cx="223920" cy="108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1F09D727-0E88-465A-9B51-2FC1A5380CDE}"/>
              </a:ext>
            </a:extLst>
          </p:cNvPr>
          <p:cNvGrpSpPr/>
          <p:nvPr/>
        </p:nvGrpSpPr>
        <p:grpSpPr>
          <a:xfrm>
            <a:off x="7024560" y="2252156"/>
            <a:ext cx="894960" cy="473760"/>
            <a:chOff x="7024560" y="2252156"/>
            <a:chExt cx="894960" cy="47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81B410C4-E6D4-41DB-877A-3848FF31B153}"/>
                    </a:ext>
                  </a:extLst>
                </p14:cNvPr>
                <p14:cNvContentPartPr/>
                <p14:nvPr/>
              </p14:nvContentPartPr>
              <p14:xfrm>
                <a:off x="7024560" y="2424956"/>
                <a:ext cx="239760" cy="2772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81B410C4-E6D4-41DB-877A-3848FF31B153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020240" y="2420636"/>
                  <a:ext cx="2484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06150F6A-7CC0-438F-A072-F7D6286D1355}"/>
                    </a:ext>
                  </a:extLst>
                </p14:cNvPr>
                <p14:cNvContentPartPr/>
                <p14:nvPr/>
              </p14:nvContentPartPr>
              <p14:xfrm>
                <a:off x="7158840" y="2544836"/>
                <a:ext cx="108360" cy="133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06150F6A-7CC0-438F-A072-F7D6286D1355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154520" y="2540516"/>
                  <a:ext cx="117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AE692F96-1DA1-4EDB-BBED-24C751B350EB}"/>
                    </a:ext>
                  </a:extLst>
                </p14:cNvPr>
                <p14:cNvContentPartPr/>
                <p14:nvPr/>
              </p14:nvContentPartPr>
              <p14:xfrm>
                <a:off x="7368720" y="2368076"/>
                <a:ext cx="73440" cy="201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AE692F96-1DA1-4EDB-BBED-24C751B350E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364400" y="2363756"/>
                  <a:ext cx="82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C8584B5-D96F-4C8C-BA1B-10EC1A089740}"/>
                    </a:ext>
                  </a:extLst>
                </p14:cNvPr>
                <p14:cNvContentPartPr/>
                <p14:nvPr/>
              </p14:nvContentPartPr>
              <p14:xfrm>
                <a:off x="7588680" y="2252156"/>
                <a:ext cx="99360" cy="171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C8584B5-D96F-4C8C-BA1B-10EC1A08974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584360" y="2247836"/>
                  <a:ext cx="1080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74FEE2F3-58DF-46B4-ABC0-A9737814A189}"/>
                    </a:ext>
                  </a:extLst>
                </p14:cNvPr>
                <p14:cNvContentPartPr/>
                <p14:nvPr/>
              </p14:nvContentPartPr>
              <p14:xfrm>
                <a:off x="7812240" y="2625476"/>
                <a:ext cx="107280" cy="54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74FEE2F3-58DF-46B4-ABC0-A9737814A18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807920" y="2621156"/>
                  <a:ext cx="11592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03108C19-FCEB-4EE6-94B4-BB355C409A13}"/>
                    </a:ext>
                  </a:extLst>
                </p14:cNvPr>
                <p14:cNvContentPartPr/>
                <p14:nvPr/>
              </p14:nvContentPartPr>
              <p14:xfrm>
                <a:off x="7801800" y="2712596"/>
                <a:ext cx="107280" cy="133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03108C19-FCEB-4EE6-94B4-BB355C409A13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797480" y="2708276"/>
                  <a:ext cx="1159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97DE3BB7-702A-4059-9E03-DAB4A7C6C66E}"/>
              </a:ext>
            </a:extLst>
          </p:cNvPr>
          <p:cNvGrpSpPr/>
          <p:nvPr/>
        </p:nvGrpSpPr>
        <p:grpSpPr>
          <a:xfrm>
            <a:off x="8336040" y="2286356"/>
            <a:ext cx="1276560" cy="767160"/>
            <a:chOff x="8336040" y="2286356"/>
            <a:chExt cx="1276560" cy="76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9EC6371A-78BA-401F-9AFA-E1E92C6B0FB5}"/>
                    </a:ext>
                  </a:extLst>
                </p14:cNvPr>
                <p14:cNvContentPartPr/>
                <p14:nvPr/>
              </p14:nvContentPartPr>
              <p14:xfrm>
                <a:off x="8649960" y="2286356"/>
                <a:ext cx="327240" cy="2944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9EC6371A-78BA-401F-9AFA-E1E92C6B0FB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645640" y="2282036"/>
                  <a:ext cx="3358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28C653BC-A730-4A52-8A8C-05935539A75D}"/>
                    </a:ext>
                  </a:extLst>
                </p14:cNvPr>
                <p14:cNvContentPartPr/>
                <p14:nvPr/>
              </p14:nvContentPartPr>
              <p14:xfrm>
                <a:off x="8336040" y="2652476"/>
                <a:ext cx="1242720" cy="460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28C653BC-A730-4A52-8A8C-05935539A75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331720" y="2648156"/>
                  <a:ext cx="125136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84829B7-8537-443E-B9FE-F75604D87EA4}"/>
                    </a:ext>
                  </a:extLst>
                </p14:cNvPr>
                <p14:cNvContentPartPr/>
                <p14:nvPr/>
              </p14:nvContentPartPr>
              <p14:xfrm>
                <a:off x="8405880" y="2806556"/>
                <a:ext cx="303840" cy="2469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84829B7-8537-443E-B9FE-F75604D87EA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401560" y="2802236"/>
                  <a:ext cx="31248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66574151-88EE-4355-B28C-361FA38E5802}"/>
                    </a:ext>
                  </a:extLst>
                </p14:cNvPr>
                <p14:cNvContentPartPr/>
                <p14:nvPr/>
              </p14:nvContentPartPr>
              <p14:xfrm>
                <a:off x="8688120" y="2744276"/>
                <a:ext cx="159480" cy="1324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66574151-88EE-4355-B28C-361FA38E5802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683800" y="2739956"/>
                  <a:ext cx="1681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802FA4CB-9202-4B28-9322-882F94CB9932}"/>
                    </a:ext>
                  </a:extLst>
                </p14:cNvPr>
                <p14:cNvContentPartPr/>
                <p14:nvPr/>
              </p14:nvContentPartPr>
              <p14:xfrm>
                <a:off x="8962080" y="2953796"/>
                <a:ext cx="163080" cy="284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802FA4CB-9202-4B28-9322-882F94CB993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957760" y="2949476"/>
                  <a:ext cx="1717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EDC8E166-4E7B-47CB-894A-F34A4378AAD4}"/>
                    </a:ext>
                  </a:extLst>
                </p14:cNvPr>
                <p14:cNvContentPartPr/>
                <p14:nvPr/>
              </p14:nvContentPartPr>
              <p14:xfrm>
                <a:off x="9037680" y="2856596"/>
                <a:ext cx="16920" cy="1587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EDC8E166-4E7B-47CB-894A-F34A4378AAD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033360" y="2852276"/>
                  <a:ext cx="255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D2A81EAF-D0E7-4CF5-8394-0756129DC161}"/>
                    </a:ext>
                  </a:extLst>
                </p14:cNvPr>
                <p14:cNvContentPartPr/>
                <p14:nvPr/>
              </p14:nvContentPartPr>
              <p14:xfrm>
                <a:off x="9173760" y="2740676"/>
                <a:ext cx="247320" cy="2966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D2A81EAF-D0E7-4CF5-8394-0756129DC16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169440" y="2736356"/>
                  <a:ext cx="2559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D3C5F3B1-2E61-44BE-B14F-3091DCC317FB}"/>
                    </a:ext>
                  </a:extLst>
                </p14:cNvPr>
                <p14:cNvContentPartPr/>
                <p14:nvPr/>
              </p14:nvContentPartPr>
              <p14:xfrm>
                <a:off x="9440880" y="2780996"/>
                <a:ext cx="171720" cy="1508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D3C5F3B1-2E61-44BE-B14F-3091DCC317F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436560" y="2776676"/>
                  <a:ext cx="180360" cy="15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0">
            <p14:nvContentPartPr>
              <p14:cNvPr id="171" name="Input penna 170">
                <a:extLst>
                  <a:ext uri="{FF2B5EF4-FFF2-40B4-BE49-F238E27FC236}">
                    <a16:creationId xmlns:a16="http://schemas.microsoft.com/office/drawing/2014/main" id="{6D4E5E08-61E2-4B76-BEEE-1194C91A16A2}"/>
                  </a:ext>
                </a:extLst>
              </p14:cNvPr>
              <p14:cNvContentPartPr/>
              <p14:nvPr/>
            </p14:nvContentPartPr>
            <p14:xfrm>
              <a:off x="9874320" y="2677316"/>
              <a:ext cx="142920" cy="12240"/>
            </p14:xfrm>
          </p:contentPart>
        </mc:Choice>
        <mc:Fallback xmlns="">
          <p:pic>
            <p:nvPicPr>
              <p:cNvPr id="171" name="Input penna 170">
                <a:extLst>
                  <a:ext uri="{FF2B5EF4-FFF2-40B4-BE49-F238E27FC236}">
                    <a16:creationId xmlns:a16="http://schemas.microsoft.com/office/drawing/2014/main" id="{6D4E5E08-61E2-4B76-BEEE-1194C91A16A2}"/>
                  </a:ext>
                </a:extLst>
              </p:cNvPr>
              <p:cNvPicPr/>
              <p:nvPr/>
            </p:nvPicPr>
            <p:blipFill>
              <a:blip r:embed="rId291"/>
              <a:stretch>
                <a:fillRect/>
              </a:stretch>
            </p:blipFill>
            <p:spPr>
              <a:xfrm>
                <a:off x="9870000" y="2672996"/>
                <a:ext cx="151560" cy="2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33D1209C-E2FC-4157-AA8B-E1189C3C6115}"/>
              </a:ext>
            </a:extLst>
          </p:cNvPr>
          <p:cNvGrpSpPr/>
          <p:nvPr/>
        </p:nvGrpSpPr>
        <p:grpSpPr>
          <a:xfrm>
            <a:off x="10368960" y="2243876"/>
            <a:ext cx="1294200" cy="849600"/>
            <a:chOff x="10368960" y="2243876"/>
            <a:chExt cx="1294200" cy="84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A8A309B4-A97C-4E45-8F96-B41194CFB5E8}"/>
                    </a:ext>
                  </a:extLst>
                </p14:cNvPr>
                <p14:cNvContentPartPr/>
                <p14:nvPr/>
              </p14:nvContentPartPr>
              <p14:xfrm>
                <a:off x="10368960" y="2506676"/>
                <a:ext cx="46440" cy="1494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A8A309B4-A97C-4E45-8F96-B41194CFB5E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364640" y="2502356"/>
                  <a:ext cx="550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24135B89-35EF-46BD-A336-91F708EC6E4F}"/>
                    </a:ext>
                  </a:extLst>
                </p14:cNvPr>
                <p14:cNvContentPartPr/>
                <p14:nvPr/>
              </p14:nvContentPartPr>
              <p14:xfrm>
                <a:off x="10411080" y="2364476"/>
                <a:ext cx="12600" cy="10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24135B89-35EF-46BD-A336-91F708EC6E4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406760" y="2360156"/>
                  <a:ext cx="212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67349407-D6B3-427E-828E-417BE3B44D1A}"/>
                    </a:ext>
                  </a:extLst>
                </p14:cNvPr>
                <p14:cNvContentPartPr/>
                <p14:nvPr/>
              </p14:nvContentPartPr>
              <p14:xfrm>
                <a:off x="10827240" y="2243876"/>
                <a:ext cx="253080" cy="3715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67349407-D6B3-427E-828E-417BE3B44D1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822920" y="2239556"/>
                  <a:ext cx="26172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40320733-2B42-444F-8A4F-E312C9BEDF42}"/>
                    </a:ext>
                  </a:extLst>
                </p14:cNvPr>
                <p14:cNvContentPartPr/>
                <p14:nvPr/>
              </p14:nvContentPartPr>
              <p14:xfrm>
                <a:off x="10619880" y="2660756"/>
                <a:ext cx="1039680" cy="403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40320733-2B42-444F-8A4F-E312C9BEDF42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615560" y="2656436"/>
                  <a:ext cx="104832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3584ACF8-77EA-4C13-80B6-8D5F02AECA87}"/>
                    </a:ext>
                  </a:extLst>
                </p14:cNvPr>
                <p14:cNvContentPartPr/>
                <p14:nvPr/>
              </p14:nvContentPartPr>
              <p14:xfrm>
                <a:off x="10559760" y="2843636"/>
                <a:ext cx="263160" cy="200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3584ACF8-77EA-4C13-80B6-8D5F02AECA8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555440" y="2839316"/>
                  <a:ext cx="2718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6EB2175-172E-4CF0-A7C2-14C81B42B407}"/>
                    </a:ext>
                  </a:extLst>
                </p14:cNvPr>
                <p14:cNvContentPartPr/>
                <p14:nvPr/>
              </p14:nvContentPartPr>
              <p14:xfrm>
                <a:off x="10790520" y="2781716"/>
                <a:ext cx="132120" cy="1566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6EB2175-172E-4CF0-A7C2-14C81B42B40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786200" y="2777396"/>
                  <a:ext cx="1407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0AD59E4-1335-4BAF-A112-49C33D22E673}"/>
                    </a:ext>
                  </a:extLst>
                </p14:cNvPr>
                <p14:cNvContentPartPr/>
                <p14:nvPr/>
              </p14:nvContentPartPr>
              <p14:xfrm>
                <a:off x="11049720" y="2949836"/>
                <a:ext cx="189720" cy="241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0AD59E4-1335-4BAF-A112-49C33D22E67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045400" y="2945516"/>
                  <a:ext cx="1983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5F45525-A061-484C-A0FF-6EF5055B9F1D}"/>
                    </a:ext>
                  </a:extLst>
                </p14:cNvPr>
                <p14:cNvContentPartPr/>
                <p14:nvPr/>
              </p14:nvContentPartPr>
              <p14:xfrm>
                <a:off x="11122800" y="2910236"/>
                <a:ext cx="13680" cy="1483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5F45525-A061-484C-A0FF-6EF5055B9F1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118480" y="2905916"/>
                  <a:ext cx="223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343CA28-D967-4AB1-ABBB-75DCF27D2533}"/>
                    </a:ext>
                  </a:extLst>
                </p14:cNvPr>
                <p14:cNvContentPartPr/>
                <p14:nvPr/>
              </p14:nvContentPartPr>
              <p14:xfrm>
                <a:off x="11296680" y="2767676"/>
                <a:ext cx="198720" cy="3258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343CA28-D967-4AB1-ABBB-75DCF27D253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292360" y="2763356"/>
                  <a:ext cx="20736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5603C099-3C92-42CC-8D2B-1E9D6DEEBC8B}"/>
                    </a:ext>
                  </a:extLst>
                </p14:cNvPr>
                <p14:cNvContentPartPr/>
                <p14:nvPr/>
              </p14:nvContentPartPr>
              <p14:xfrm>
                <a:off x="11508720" y="2790716"/>
                <a:ext cx="154440" cy="1616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5603C099-3C92-42CC-8D2B-1E9D6DEEBC8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504400" y="2786396"/>
                  <a:ext cx="163080" cy="170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E0F004D5-D4F5-4CC3-A637-EE67989B6E63}"/>
                  </a:ext>
                </a:extLst>
              </p14:cNvPr>
              <p14:cNvContentPartPr/>
              <p14:nvPr/>
            </p14:nvContentPartPr>
            <p14:xfrm>
              <a:off x="11918040" y="2915996"/>
              <a:ext cx="20880" cy="2160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E0F004D5-D4F5-4CC3-A637-EE67989B6E63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11913720" y="2911676"/>
                <a:ext cx="2952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55853A9D-F76E-4EF4-BAD9-6837DCE6C1B9}"/>
              </a:ext>
            </a:extLst>
          </p:cNvPr>
          <p:cNvGrpSpPr/>
          <p:nvPr/>
        </p:nvGrpSpPr>
        <p:grpSpPr>
          <a:xfrm>
            <a:off x="69360" y="3638156"/>
            <a:ext cx="650880" cy="590400"/>
            <a:chOff x="69360" y="3638156"/>
            <a:chExt cx="650880" cy="59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AE713A9B-0A04-47A4-BC29-570FAEF52CBE}"/>
                    </a:ext>
                  </a:extLst>
                </p14:cNvPr>
                <p14:cNvContentPartPr/>
                <p14:nvPr/>
              </p14:nvContentPartPr>
              <p14:xfrm>
                <a:off x="69360" y="3638156"/>
                <a:ext cx="375840" cy="5904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AE713A9B-0A04-47A4-BC29-570FAEF52CB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5040" y="3633836"/>
                  <a:ext cx="384480" cy="59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91B99447-7D15-4656-AC17-50F43F22FCB2}"/>
                    </a:ext>
                  </a:extLst>
                </p14:cNvPr>
                <p14:cNvContentPartPr/>
                <p14:nvPr/>
              </p14:nvContentPartPr>
              <p14:xfrm>
                <a:off x="646800" y="3924716"/>
                <a:ext cx="73440" cy="1425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91B99447-7D15-4656-AC17-50F43F22FCB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42480" y="3920396"/>
                  <a:ext cx="820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B28B656-8328-40D8-97EB-162FA49EF468}"/>
                    </a:ext>
                  </a:extLst>
                </p14:cNvPr>
                <p14:cNvContentPartPr/>
                <p14:nvPr/>
              </p14:nvContentPartPr>
              <p14:xfrm>
                <a:off x="645000" y="3828956"/>
                <a:ext cx="22680" cy="15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B28B656-8328-40D8-97EB-162FA49EF46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40680" y="3824636"/>
                  <a:ext cx="313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CBB6C460-45F1-441F-AB22-B93CE78EC52C}"/>
              </a:ext>
            </a:extLst>
          </p:cNvPr>
          <p:cNvGrpSpPr/>
          <p:nvPr/>
        </p:nvGrpSpPr>
        <p:grpSpPr>
          <a:xfrm>
            <a:off x="1089600" y="3434036"/>
            <a:ext cx="2521080" cy="617400"/>
            <a:chOff x="1089600" y="3434036"/>
            <a:chExt cx="2521080" cy="61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23FDC5F-5D4B-463F-9E81-05C8146EA881}"/>
                    </a:ext>
                  </a:extLst>
                </p14:cNvPr>
                <p14:cNvContentPartPr/>
                <p14:nvPr/>
              </p14:nvContentPartPr>
              <p14:xfrm>
                <a:off x="1089600" y="3838676"/>
                <a:ext cx="515880" cy="1749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23FDC5F-5D4B-463F-9E81-05C8146EA88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85280" y="3834356"/>
                  <a:ext cx="5245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E6060CF0-958A-475F-96A3-DAD475232C73}"/>
                    </a:ext>
                  </a:extLst>
                </p14:cNvPr>
                <p14:cNvContentPartPr/>
                <p14:nvPr/>
              </p14:nvContentPartPr>
              <p14:xfrm>
                <a:off x="1699800" y="3833996"/>
                <a:ext cx="248040" cy="1710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E6060CF0-958A-475F-96A3-DAD475232C7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695480" y="3829676"/>
                  <a:ext cx="2566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26CEF89-AAEF-4B5A-AE83-BA25B31A0BA9}"/>
                    </a:ext>
                  </a:extLst>
                </p14:cNvPr>
                <p14:cNvContentPartPr/>
                <p14:nvPr/>
              </p14:nvContentPartPr>
              <p14:xfrm>
                <a:off x="2045400" y="3827876"/>
                <a:ext cx="234000" cy="1879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26CEF89-AAEF-4B5A-AE83-BA25B31A0BA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041080" y="3823556"/>
                  <a:ext cx="2426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F29FDB4A-BC47-43F2-8534-09554A66548A}"/>
                    </a:ext>
                  </a:extLst>
                </p14:cNvPr>
                <p14:cNvContentPartPr/>
                <p14:nvPr/>
              </p14:nvContentPartPr>
              <p14:xfrm>
                <a:off x="2295600" y="3491636"/>
                <a:ext cx="555480" cy="5432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F29FDB4A-BC47-43F2-8534-09554A66548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291280" y="3487316"/>
                  <a:ext cx="564120" cy="55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08DF22B-ED15-46DF-BE47-02707B0B6796}"/>
                    </a:ext>
                  </a:extLst>
                </p14:cNvPr>
                <p14:cNvContentPartPr/>
                <p14:nvPr/>
              </p14:nvContentPartPr>
              <p14:xfrm>
                <a:off x="2989320" y="3766676"/>
                <a:ext cx="264600" cy="2379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08DF22B-ED15-46DF-BE47-02707B0B679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985000" y="3762356"/>
                  <a:ext cx="2732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2FCDC63-B846-487C-83A6-64A83DADD277}"/>
                    </a:ext>
                  </a:extLst>
                </p14:cNvPr>
                <p14:cNvContentPartPr/>
                <p14:nvPr/>
              </p14:nvContentPartPr>
              <p14:xfrm>
                <a:off x="3176880" y="3434036"/>
                <a:ext cx="127080" cy="5378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2FCDC63-B846-487C-83A6-64A83DADD27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172560" y="3429716"/>
                  <a:ext cx="135720" cy="54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594DA7B4-D0CC-4F8B-B223-C2FB1D4E5CB8}"/>
                    </a:ext>
                  </a:extLst>
                </p14:cNvPr>
                <p14:cNvContentPartPr/>
                <p14:nvPr/>
              </p14:nvContentPartPr>
              <p14:xfrm>
                <a:off x="3401520" y="3830756"/>
                <a:ext cx="209160" cy="2206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594DA7B4-D0CC-4F8B-B223-C2FB1D4E5CB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397200" y="3826436"/>
                  <a:ext cx="21780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17F7FEBC-83ED-49B9-8B07-5741AAE649D1}"/>
              </a:ext>
            </a:extLst>
          </p:cNvPr>
          <p:cNvGrpSpPr/>
          <p:nvPr/>
        </p:nvGrpSpPr>
        <p:grpSpPr>
          <a:xfrm>
            <a:off x="4024680" y="3473276"/>
            <a:ext cx="708120" cy="977040"/>
            <a:chOff x="4024680" y="3473276"/>
            <a:chExt cx="708120" cy="97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CBAA46FC-695E-4B2C-87AC-868528CB8DF6}"/>
                    </a:ext>
                  </a:extLst>
                </p14:cNvPr>
                <p14:cNvContentPartPr/>
                <p14:nvPr/>
              </p14:nvContentPartPr>
              <p14:xfrm>
                <a:off x="4024680" y="3473276"/>
                <a:ext cx="322560" cy="9770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CBAA46FC-695E-4B2C-87AC-868528CB8DF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020360" y="3468956"/>
                  <a:ext cx="331200" cy="98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51373C5-FD2E-4A41-A670-C24AC3833FE6}"/>
                    </a:ext>
                  </a:extLst>
                </p14:cNvPr>
                <p14:cNvContentPartPr/>
                <p14:nvPr/>
              </p14:nvContentPartPr>
              <p14:xfrm>
                <a:off x="4075440" y="3942716"/>
                <a:ext cx="157680" cy="216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51373C5-FD2E-4A41-A670-C24AC3833FE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071120" y="3938396"/>
                  <a:ext cx="166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BAA0516A-51EF-427F-9177-69CF84F0E3BD}"/>
                    </a:ext>
                  </a:extLst>
                </p14:cNvPr>
                <p14:cNvContentPartPr/>
                <p14:nvPr/>
              </p14:nvContentPartPr>
              <p14:xfrm>
                <a:off x="4326720" y="3837236"/>
                <a:ext cx="406080" cy="2041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BAA0516A-51EF-427F-9177-69CF84F0E3B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322400" y="3832916"/>
                  <a:ext cx="41472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13821908-2769-44E5-A1C6-063C0BC1F9B7}"/>
              </a:ext>
            </a:extLst>
          </p:cNvPr>
          <p:cNvGrpSpPr/>
          <p:nvPr/>
        </p:nvGrpSpPr>
        <p:grpSpPr>
          <a:xfrm>
            <a:off x="4719480" y="3446636"/>
            <a:ext cx="1730160" cy="602640"/>
            <a:chOff x="4719480" y="3446636"/>
            <a:chExt cx="1730160" cy="60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04746B7-D2E8-4167-8C7D-E814ED52B7BC}"/>
                    </a:ext>
                  </a:extLst>
                </p14:cNvPr>
                <p14:cNvContentPartPr/>
                <p14:nvPr/>
              </p14:nvContentPartPr>
              <p14:xfrm>
                <a:off x="4719480" y="3807356"/>
                <a:ext cx="189720" cy="2271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04746B7-D2E8-4167-8C7D-E814ED52B7B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715160" y="3803036"/>
                  <a:ext cx="19836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C7C05EA5-13CE-4854-A5B9-A7DA4591AEF8}"/>
                    </a:ext>
                  </a:extLst>
                </p14:cNvPr>
                <p14:cNvContentPartPr/>
                <p14:nvPr/>
              </p14:nvContentPartPr>
              <p14:xfrm>
                <a:off x="4977960" y="3788636"/>
                <a:ext cx="207000" cy="2188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C7C05EA5-13CE-4854-A5B9-A7DA4591AEF8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973640" y="3784316"/>
                  <a:ext cx="2156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8ED84969-B539-49E5-8503-706BFAB93195}"/>
                    </a:ext>
                  </a:extLst>
                </p14:cNvPr>
                <p14:cNvContentPartPr/>
                <p14:nvPr/>
              </p14:nvContentPartPr>
              <p14:xfrm>
                <a:off x="5272440" y="3841916"/>
                <a:ext cx="261000" cy="1728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8ED84969-B539-49E5-8503-706BFAB93195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268120" y="3837596"/>
                  <a:ext cx="2696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7D3B9BF2-881D-486D-97B1-E773399A3C90}"/>
                    </a:ext>
                  </a:extLst>
                </p14:cNvPr>
                <p14:cNvContentPartPr/>
                <p14:nvPr/>
              </p14:nvContentPartPr>
              <p14:xfrm>
                <a:off x="5712000" y="3817436"/>
                <a:ext cx="263160" cy="155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7D3B9BF2-881D-486D-97B1-E773399A3C9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707680" y="3813116"/>
                  <a:ext cx="27180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1C3B6D8-0509-4159-AC75-0D472B140876}"/>
                    </a:ext>
                  </a:extLst>
                </p14:cNvPr>
                <p14:cNvContentPartPr/>
                <p14:nvPr/>
              </p14:nvContentPartPr>
              <p14:xfrm>
                <a:off x="5978400" y="3446636"/>
                <a:ext cx="66600" cy="6026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1C3B6D8-0509-4159-AC75-0D472B14087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974080" y="3442316"/>
                  <a:ext cx="75240" cy="61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28F65541-FD43-48DE-94A4-9DD538E51E8C}"/>
                    </a:ext>
                  </a:extLst>
                </p14:cNvPr>
                <p14:cNvContentPartPr/>
                <p14:nvPr/>
              </p14:nvContentPartPr>
              <p14:xfrm>
                <a:off x="6141120" y="3839396"/>
                <a:ext cx="308520" cy="1972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28F65541-FD43-48DE-94A4-9DD538E51E8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136800" y="3835076"/>
                  <a:ext cx="31716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9BB53FFB-0C7E-4336-B292-B3AC0C7DD247}"/>
              </a:ext>
            </a:extLst>
          </p:cNvPr>
          <p:cNvGrpSpPr/>
          <p:nvPr/>
        </p:nvGrpSpPr>
        <p:grpSpPr>
          <a:xfrm>
            <a:off x="6770040" y="3412796"/>
            <a:ext cx="2039400" cy="578880"/>
            <a:chOff x="6770040" y="3412796"/>
            <a:chExt cx="2039400" cy="57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424B090-3C70-48D1-A438-D0BC7ED7536F}"/>
                    </a:ext>
                  </a:extLst>
                </p14:cNvPr>
                <p14:cNvContentPartPr/>
                <p14:nvPr/>
              </p14:nvContentPartPr>
              <p14:xfrm>
                <a:off x="6770040" y="3803396"/>
                <a:ext cx="263160" cy="1800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424B090-3C70-48D1-A438-D0BC7ED7536F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765720" y="3799076"/>
                  <a:ext cx="2718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AF411FF-96B3-4175-8B79-D4FC6DD594DC}"/>
                    </a:ext>
                  </a:extLst>
                </p14:cNvPr>
                <p14:cNvContentPartPr/>
                <p14:nvPr/>
              </p14:nvContentPartPr>
              <p14:xfrm>
                <a:off x="7112040" y="3797636"/>
                <a:ext cx="275400" cy="1684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AF411FF-96B3-4175-8B79-D4FC6DD594DC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107720" y="3793316"/>
                  <a:ext cx="2840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F3D4983C-76B0-4561-B1B7-CE82E676C736}"/>
                    </a:ext>
                  </a:extLst>
                </p14:cNvPr>
                <p14:cNvContentPartPr/>
                <p14:nvPr/>
              </p14:nvContentPartPr>
              <p14:xfrm>
                <a:off x="7472040" y="3412796"/>
                <a:ext cx="146160" cy="5547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F3D4983C-76B0-4561-B1B7-CE82E676C73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467720" y="3408476"/>
                  <a:ext cx="154800" cy="56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A81BD51C-CAE3-404A-8D6F-731AD44E1A37}"/>
                    </a:ext>
                  </a:extLst>
                </p14:cNvPr>
                <p14:cNvContentPartPr/>
                <p14:nvPr/>
              </p14:nvContentPartPr>
              <p14:xfrm>
                <a:off x="7386000" y="3607196"/>
                <a:ext cx="167400" cy="342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A81BD51C-CAE3-404A-8D6F-731AD44E1A3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381680" y="3602876"/>
                  <a:ext cx="1760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FE582E8E-9F24-4BDF-A6E0-7F4AAB5A110C}"/>
                    </a:ext>
                  </a:extLst>
                </p14:cNvPr>
                <p14:cNvContentPartPr/>
                <p14:nvPr/>
              </p14:nvContentPartPr>
              <p14:xfrm>
                <a:off x="7714680" y="3768116"/>
                <a:ext cx="349920" cy="213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FE582E8E-9F24-4BDF-A6E0-7F4AAB5A110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710360" y="3763796"/>
                  <a:ext cx="3585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894EC84A-9F4C-471B-B004-AC14D6BDE0AD}"/>
                    </a:ext>
                  </a:extLst>
                </p14:cNvPr>
                <p14:cNvContentPartPr/>
                <p14:nvPr/>
              </p14:nvContentPartPr>
              <p14:xfrm>
                <a:off x="8195640" y="3756596"/>
                <a:ext cx="300960" cy="1843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894EC84A-9F4C-471B-B004-AC14D6BDE0A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191320" y="3752276"/>
                  <a:ext cx="3096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D72D59C-63C0-41F7-8FB2-7254F47E37B4}"/>
                    </a:ext>
                  </a:extLst>
                </p14:cNvPr>
                <p14:cNvContentPartPr/>
                <p14:nvPr/>
              </p14:nvContentPartPr>
              <p14:xfrm>
                <a:off x="8559960" y="3773516"/>
                <a:ext cx="249480" cy="2181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D72D59C-63C0-41F7-8FB2-7254F47E37B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555640" y="3769196"/>
                  <a:ext cx="25812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BFBF3F8B-840C-4C1C-845A-34FC3E22967E}"/>
              </a:ext>
            </a:extLst>
          </p:cNvPr>
          <p:cNvGrpSpPr/>
          <p:nvPr/>
        </p:nvGrpSpPr>
        <p:grpSpPr>
          <a:xfrm>
            <a:off x="9159720" y="3504236"/>
            <a:ext cx="783360" cy="473400"/>
            <a:chOff x="9159720" y="3504236"/>
            <a:chExt cx="783360" cy="47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7422FA9A-A3EC-4AEC-8911-CC0898E2E38A}"/>
                    </a:ext>
                  </a:extLst>
                </p14:cNvPr>
                <p14:cNvContentPartPr/>
                <p14:nvPr/>
              </p14:nvContentPartPr>
              <p14:xfrm>
                <a:off x="9159720" y="3758756"/>
                <a:ext cx="259560" cy="1728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7422FA9A-A3EC-4AEC-8911-CC0898E2E38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155400" y="3754436"/>
                  <a:ext cx="2682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EA85E4F7-EDCD-47FC-9710-28E54574F09C}"/>
                    </a:ext>
                  </a:extLst>
                </p14:cNvPr>
                <p14:cNvContentPartPr/>
                <p14:nvPr/>
              </p14:nvContentPartPr>
              <p14:xfrm>
                <a:off x="9346560" y="3504236"/>
                <a:ext cx="301680" cy="4348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EA85E4F7-EDCD-47FC-9710-28E54574F09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342240" y="3499916"/>
                  <a:ext cx="31032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B1AD22BF-DDBE-4D24-85F0-0FAB001102EE}"/>
                    </a:ext>
                  </a:extLst>
                </p14:cNvPr>
                <p14:cNvContentPartPr/>
                <p14:nvPr/>
              </p14:nvContentPartPr>
              <p14:xfrm>
                <a:off x="9703320" y="3782156"/>
                <a:ext cx="239760" cy="1954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B1AD22BF-DDBE-4D24-85F0-0FAB001102EE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699000" y="3777836"/>
                  <a:ext cx="248400" cy="20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4" name="Gruppo 303">
            <a:extLst>
              <a:ext uri="{FF2B5EF4-FFF2-40B4-BE49-F238E27FC236}">
                <a16:creationId xmlns:a16="http://schemas.microsoft.com/office/drawing/2014/main" id="{4DFCA379-9898-4D1F-8F80-014D43B627E2}"/>
              </a:ext>
            </a:extLst>
          </p:cNvPr>
          <p:cNvGrpSpPr/>
          <p:nvPr/>
        </p:nvGrpSpPr>
        <p:grpSpPr>
          <a:xfrm>
            <a:off x="10250520" y="3768836"/>
            <a:ext cx="855360" cy="295200"/>
            <a:chOff x="10250520" y="3768836"/>
            <a:chExt cx="855360" cy="29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AD186EAA-6617-44FF-AD17-261B11431BB3}"/>
                    </a:ext>
                  </a:extLst>
                </p14:cNvPr>
                <p14:cNvContentPartPr/>
                <p14:nvPr/>
              </p14:nvContentPartPr>
              <p14:xfrm>
                <a:off x="10250520" y="3768836"/>
                <a:ext cx="215280" cy="191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AD186EAA-6617-44FF-AD17-261B11431BB3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246200" y="3764516"/>
                  <a:ext cx="2239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DFEC71FB-FDC7-405B-B7E1-B76FAFC4668A}"/>
                    </a:ext>
                  </a:extLst>
                </p14:cNvPr>
                <p14:cNvContentPartPr/>
                <p14:nvPr/>
              </p14:nvContentPartPr>
              <p14:xfrm>
                <a:off x="10515840" y="3801956"/>
                <a:ext cx="318600" cy="1674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DFEC71FB-FDC7-405B-B7E1-B76FAFC4668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511520" y="3797636"/>
                  <a:ext cx="3272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4BF27AA4-7A4F-41CA-BCA6-792905133500}"/>
                    </a:ext>
                  </a:extLst>
                </p14:cNvPr>
                <p14:cNvContentPartPr/>
                <p14:nvPr/>
              </p14:nvContentPartPr>
              <p14:xfrm>
                <a:off x="10866840" y="3846596"/>
                <a:ext cx="239040" cy="2174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4BF27AA4-7A4F-41CA-BCA6-792905133500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862520" y="3842276"/>
                  <a:ext cx="247680" cy="22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B5686FF0-C734-4651-A6A8-CC9D563E62A1}"/>
              </a:ext>
            </a:extLst>
          </p:cNvPr>
          <p:cNvGrpSpPr/>
          <p:nvPr/>
        </p:nvGrpSpPr>
        <p:grpSpPr>
          <a:xfrm>
            <a:off x="112920" y="4251956"/>
            <a:ext cx="1893600" cy="1540800"/>
            <a:chOff x="112920" y="4251956"/>
            <a:chExt cx="1893600" cy="154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8A4F29A9-7577-4A16-8607-5EF3CD6FB47C}"/>
                    </a:ext>
                  </a:extLst>
                </p14:cNvPr>
                <p14:cNvContentPartPr/>
                <p14:nvPr/>
              </p14:nvContentPartPr>
              <p14:xfrm>
                <a:off x="112920" y="4573796"/>
                <a:ext cx="267120" cy="2430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8A4F29A9-7577-4A16-8607-5EF3CD6FB47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8600" y="4569476"/>
                  <a:ext cx="2757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72F135A9-3C8E-4F9A-B7CC-5E166278C3DA}"/>
                    </a:ext>
                  </a:extLst>
                </p14:cNvPr>
                <p14:cNvContentPartPr/>
                <p14:nvPr/>
              </p14:nvContentPartPr>
              <p14:xfrm>
                <a:off x="372480" y="4639676"/>
                <a:ext cx="86760" cy="6138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72F135A9-3C8E-4F9A-B7CC-5E166278C3DA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68160" y="4635356"/>
                  <a:ext cx="95400" cy="62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3C91D99A-F85D-4FC8-8965-496E3257F652}"/>
                    </a:ext>
                  </a:extLst>
                </p14:cNvPr>
                <p14:cNvContentPartPr/>
                <p14:nvPr/>
              </p14:nvContentPartPr>
              <p14:xfrm>
                <a:off x="559320" y="4625276"/>
                <a:ext cx="570600" cy="2152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3C91D99A-F85D-4FC8-8965-496E3257F65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55000" y="4620956"/>
                  <a:ext cx="5792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4D977C71-2FA1-4C84-8594-2AE33FEB89D4}"/>
                    </a:ext>
                  </a:extLst>
                </p14:cNvPr>
                <p14:cNvContentPartPr/>
                <p14:nvPr/>
              </p14:nvContentPartPr>
              <p14:xfrm>
                <a:off x="1228920" y="4628876"/>
                <a:ext cx="253080" cy="1868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4D977C71-2FA1-4C84-8594-2AE33FEB89D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224600" y="4624556"/>
                  <a:ext cx="2617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EB76458-9540-47A8-BE15-7E86A7FF893C}"/>
                    </a:ext>
                  </a:extLst>
                </p14:cNvPr>
                <p14:cNvContentPartPr/>
                <p14:nvPr/>
              </p14:nvContentPartPr>
              <p14:xfrm>
                <a:off x="1507200" y="4251956"/>
                <a:ext cx="239040" cy="553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EB76458-9540-47A8-BE15-7E86A7FF893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502880" y="4247636"/>
                  <a:ext cx="24768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CF55085D-9758-4121-B9A1-F3AF35FE1625}"/>
                    </a:ext>
                  </a:extLst>
                </p14:cNvPr>
                <p14:cNvContentPartPr/>
                <p14:nvPr/>
              </p14:nvContentPartPr>
              <p14:xfrm>
                <a:off x="1441320" y="4483436"/>
                <a:ext cx="216720" cy="158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CF55085D-9758-4121-B9A1-F3AF35FE162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437000" y="4479116"/>
                  <a:ext cx="2253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4BE3A86B-10A0-440A-8A4A-D5B8ADD60DA8}"/>
                    </a:ext>
                  </a:extLst>
                </p14:cNvPr>
                <p14:cNvContentPartPr/>
                <p14:nvPr/>
              </p14:nvContentPartPr>
              <p14:xfrm>
                <a:off x="1821480" y="4593596"/>
                <a:ext cx="185040" cy="1800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4BE3A86B-10A0-440A-8A4A-D5B8ADD60DA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817160" y="4589276"/>
                  <a:ext cx="1936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12BBAEE0-79A3-47B3-9CB4-4ED42EA33F3C}"/>
                    </a:ext>
                  </a:extLst>
                </p14:cNvPr>
                <p14:cNvContentPartPr/>
                <p14:nvPr/>
              </p14:nvContentPartPr>
              <p14:xfrm>
                <a:off x="126960" y="5309996"/>
                <a:ext cx="234000" cy="4604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12BBAEE0-79A3-47B3-9CB4-4ED42EA33F3C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22640" y="5305676"/>
                  <a:ext cx="24264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FBF55B94-0E27-4A96-8A6D-965DD0062726}"/>
                    </a:ext>
                  </a:extLst>
                </p14:cNvPr>
                <p14:cNvContentPartPr/>
                <p14:nvPr/>
              </p14:nvContentPartPr>
              <p14:xfrm>
                <a:off x="392640" y="5363276"/>
                <a:ext cx="364680" cy="3016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FBF55B94-0E27-4A96-8A6D-965DD006272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388320" y="5358956"/>
                  <a:ext cx="37332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A3E0389F-A1CB-4E72-A277-3894A4B50E3F}"/>
                    </a:ext>
                  </a:extLst>
                </p14:cNvPr>
                <p14:cNvContentPartPr/>
                <p14:nvPr/>
              </p14:nvContentPartPr>
              <p14:xfrm>
                <a:off x="919680" y="5678636"/>
                <a:ext cx="77760" cy="1141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A3E0389F-A1CB-4E72-A277-3894A4B50E3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15360" y="5674316"/>
                  <a:ext cx="8640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14C91C13-5666-4122-B27C-5B319384B15A}"/>
                    </a:ext>
                  </a:extLst>
                </p14:cNvPr>
                <p14:cNvContentPartPr/>
                <p14:nvPr/>
              </p14:nvContentPartPr>
              <p14:xfrm>
                <a:off x="1159440" y="5135396"/>
                <a:ext cx="346680" cy="47808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14C91C13-5666-4122-B27C-5B319384B15A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55120" y="5131076"/>
                  <a:ext cx="35532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5EEFA133-4F67-4F70-A77E-E1A3DF973527}"/>
                    </a:ext>
                  </a:extLst>
                </p14:cNvPr>
                <p14:cNvContentPartPr/>
                <p14:nvPr/>
              </p14:nvContentPartPr>
              <p14:xfrm>
                <a:off x="1562640" y="5165636"/>
                <a:ext cx="259560" cy="5331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5EEFA133-4F67-4F70-A77E-E1A3DF97352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558320" y="5161316"/>
                  <a:ext cx="268200" cy="54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uppo 301">
            <a:extLst>
              <a:ext uri="{FF2B5EF4-FFF2-40B4-BE49-F238E27FC236}">
                <a16:creationId xmlns:a16="http://schemas.microsoft.com/office/drawing/2014/main" id="{CA83EC5C-E31F-46F7-B8FC-5760D8776FA6}"/>
              </a:ext>
            </a:extLst>
          </p:cNvPr>
          <p:cNvGrpSpPr/>
          <p:nvPr/>
        </p:nvGrpSpPr>
        <p:grpSpPr>
          <a:xfrm>
            <a:off x="2357160" y="4156196"/>
            <a:ext cx="9569880" cy="1362240"/>
            <a:chOff x="2357160" y="4156196"/>
            <a:chExt cx="9569880" cy="13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DFFBCE0D-4997-4EF0-B73C-527392A343DE}"/>
                    </a:ext>
                  </a:extLst>
                </p14:cNvPr>
                <p14:cNvContentPartPr/>
                <p14:nvPr/>
              </p14:nvContentPartPr>
              <p14:xfrm>
                <a:off x="2395320" y="4534556"/>
                <a:ext cx="255600" cy="1818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DFFBCE0D-4997-4EF0-B73C-527392A343D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391000" y="4530236"/>
                  <a:ext cx="2642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C88E508C-1940-4DA9-875C-04CDA3B2693F}"/>
                    </a:ext>
                  </a:extLst>
                </p14:cNvPr>
                <p14:cNvContentPartPr/>
                <p14:nvPr/>
              </p14:nvContentPartPr>
              <p14:xfrm>
                <a:off x="2774760" y="4546436"/>
                <a:ext cx="78120" cy="5821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C88E508C-1940-4DA9-875C-04CDA3B2693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2770440" y="4542116"/>
                  <a:ext cx="8676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DDFCF136-7F46-4349-9DBA-CA854CAC7B84}"/>
                    </a:ext>
                  </a:extLst>
                </p14:cNvPr>
                <p14:cNvContentPartPr/>
                <p14:nvPr/>
              </p14:nvContentPartPr>
              <p14:xfrm>
                <a:off x="2758200" y="4575956"/>
                <a:ext cx="260640" cy="1652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DDFCF136-7F46-4349-9DBA-CA854CAC7B84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2753880" y="4571636"/>
                  <a:ext cx="2692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9A837BB5-8B4D-4FD6-8520-004EDC3B6E07}"/>
                    </a:ext>
                  </a:extLst>
                </p14:cNvPr>
                <p14:cNvContentPartPr/>
                <p14:nvPr/>
              </p14:nvContentPartPr>
              <p14:xfrm>
                <a:off x="3087960" y="4548956"/>
                <a:ext cx="818640" cy="2473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9A837BB5-8B4D-4FD6-8520-004EDC3B6E07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3083640" y="4544636"/>
                  <a:ext cx="82728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D6566CBF-3D8A-4CD0-BCD3-95D509AF1FCD}"/>
                    </a:ext>
                  </a:extLst>
                </p14:cNvPr>
                <p14:cNvContentPartPr/>
                <p14:nvPr/>
              </p14:nvContentPartPr>
              <p14:xfrm>
                <a:off x="4131600" y="4536716"/>
                <a:ext cx="311400" cy="2775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D6566CBF-3D8A-4CD0-BCD3-95D509AF1FCD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127280" y="4532396"/>
                  <a:ext cx="32004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EA7E9DDA-D3E2-40CF-8C1D-5C680BBCA09C}"/>
                    </a:ext>
                  </a:extLst>
                </p14:cNvPr>
                <p14:cNvContentPartPr/>
                <p14:nvPr/>
              </p14:nvContentPartPr>
              <p14:xfrm>
                <a:off x="4136640" y="4648676"/>
                <a:ext cx="206280" cy="392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EA7E9DDA-D3E2-40CF-8C1D-5C680BBCA09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132320" y="4644356"/>
                  <a:ext cx="2149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CF71E4E-DC31-4008-9614-442BE1102370}"/>
                    </a:ext>
                  </a:extLst>
                </p14:cNvPr>
                <p14:cNvContentPartPr/>
                <p14:nvPr/>
              </p14:nvContentPartPr>
              <p14:xfrm>
                <a:off x="4452720" y="4624556"/>
                <a:ext cx="96840" cy="1130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CF71E4E-DC31-4008-9614-442BE1102370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4448400" y="4620236"/>
                  <a:ext cx="1054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46CEEC22-100B-4B88-A35B-6C207EA92A64}"/>
                    </a:ext>
                  </a:extLst>
                </p14:cNvPr>
                <p14:cNvContentPartPr/>
                <p14:nvPr/>
              </p14:nvContentPartPr>
              <p14:xfrm>
                <a:off x="4436160" y="4531676"/>
                <a:ext cx="8640" cy="5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46CEEC22-100B-4B88-A35B-6C207EA92A6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431840" y="4527356"/>
                  <a:ext cx="1728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B2287D9-8917-4AC3-AE24-58E8916DAF08}"/>
                    </a:ext>
                  </a:extLst>
                </p14:cNvPr>
                <p14:cNvContentPartPr/>
                <p14:nvPr/>
              </p14:nvContentPartPr>
              <p14:xfrm>
                <a:off x="4656120" y="4513676"/>
                <a:ext cx="260640" cy="1908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B2287D9-8917-4AC3-AE24-58E8916DAF0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4651800" y="4509356"/>
                  <a:ext cx="2692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D611EE89-E453-4CB4-AEDA-07C595A8E870}"/>
                    </a:ext>
                  </a:extLst>
                </p14:cNvPr>
                <p14:cNvContentPartPr/>
                <p14:nvPr/>
              </p14:nvContentPartPr>
              <p14:xfrm>
                <a:off x="4976160" y="4567316"/>
                <a:ext cx="203400" cy="1576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D611EE89-E453-4CB4-AEDA-07C595A8E870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4971840" y="4562996"/>
                  <a:ext cx="21204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9337CE5-74B7-4EB3-B3BD-C666D8233F3F}"/>
                    </a:ext>
                  </a:extLst>
                </p14:cNvPr>
                <p14:cNvContentPartPr/>
                <p14:nvPr/>
              </p14:nvContentPartPr>
              <p14:xfrm>
                <a:off x="5287920" y="4616276"/>
                <a:ext cx="54000" cy="1072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9337CE5-74B7-4EB3-B3BD-C666D8233F3F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5283600" y="4611956"/>
                  <a:ext cx="626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1C52429A-C9FE-4CE7-AC92-F3D49A1ED146}"/>
                    </a:ext>
                  </a:extLst>
                </p14:cNvPr>
                <p14:cNvContentPartPr/>
                <p14:nvPr/>
              </p14:nvContentPartPr>
              <p14:xfrm>
                <a:off x="5307720" y="4456796"/>
                <a:ext cx="15840" cy="111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1C52429A-C9FE-4CE7-AC92-F3D49A1ED14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5303400" y="4452476"/>
                  <a:ext cx="244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29899AB3-A0C2-4958-AC91-DEFAF33E71A2}"/>
                    </a:ext>
                  </a:extLst>
                </p14:cNvPr>
                <p14:cNvContentPartPr/>
                <p14:nvPr/>
              </p14:nvContentPartPr>
              <p14:xfrm>
                <a:off x="5920800" y="4253036"/>
                <a:ext cx="299160" cy="4593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29899AB3-A0C2-4958-AC91-DEFAF33E71A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916480" y="4248716"/>
                  <a:ext cx="30780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598CC537-DAAE-4BEE-A049-CB3C9832D695}"/>
                    </a:ext>
                  </a:extLst>
                </p14:cNvPr>
                <p14:cNvContentPartPr/>
                <p14:nvPr/>
              </p14:nvContentPartPr>
              <p14:xfrm>
                <a:off x="6374760" y="4270316"/>
                <a:ext cx="19080" cy="918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598CC537-DAAE-4BEE-A049-CB3C9832D69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6370440" y="4265996"/>
                  <a:ext cx="2772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6272E815-18CC-4CA3-B34B-09C2D88493EF}"/>
                    </a:ext>
                  </a:extLst>
                </p14:cNvPr>
                <p14:cNvContentPartPr/>
                <p14:nvPr/>
              </p14:nvContentPartPr>
              <p14:xfrm>
                <a:off x="6616680" y="4512956"/>
                <a:ext cx="93960" cy="1540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6272E815-18CC-4CA3-B34B-09C2D88493E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6612360" y="4508636"/>
                  <a:ext cx="1026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EAECA754-A9B4-4E3F-ACFC-952FCC4978BF}"/>
                    </a:ext>
                  </a:extLst>
                </p14:cNvPr>
                <p14:cNvContentPartPr/>
                <p14:nvPr/>
              </p14:nvContentPartPr>
              <p14:xfrm>
                <a:off x="6647280" y="4365356"/>
                <a:ext cx="10440" cy="18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EAECA754-A9B4-4E3F-ACFC-952FCC4978BF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6642960" y="4361036"/>
                  <a:ext cx="190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BE45F5E2-7158-4A41-B65B-8B350DB80850}"/>
                    </a:ext>
                  </a:extLst>
                </p14:cNvPr>
                <p14:cNvContentPartPr/>
                <p14:nvPr/>
              </p14:nvContentPartPr>
              <p14:xfrm>
                <a:off x="6846360" y="4465796"/>
                <a:ext cx="238680" cy="1551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BE45F5E2-7158-4A41-B65B-8B350DB80850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842040" y="4461476"/>
                  <a:ext cx="2473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CC310E3-FDFA-4879-AE39-DA88CFED1ACF}"/>
                    </a:ext>
                  </a:extLst>
                </p14:cNvPr>
                <p14:cNvContentPartPr/>
                <p14:nvPr/>
              </p14:nvContentPartPr>
              <p14:xfrm>
                <a:off x="7312920" y="4539956"/>
                <a:ext cx="5400" cy="43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CC310E3-FDFA-4879-AE39-DA88CFED1ACF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7308600" y="4535636"/>
                  <a:ext cx="1404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60B6ECFD-1289-47EC-BAD7-3837F88EACBE}"/>
                    </a:ext>
                  </a:extLst>
                </p14:cNvPr>
                <p14:cNvContentPartPr/>
                <p14:nvPr/>
              </p14:nvContentPartPr>
              <p14:xfrm>
                <a:off x="7217880" y="4441676"/>
                <a:ext cx="264960" cy="2095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60B6ECFD-1289-47EC-BAD7-3837F88EACB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7213560" y="4437356"/>
                  <a:ext cx="2736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BBBCBC34-B3BF-494A-908F-250074583ACC}"/>
                    </a:ext>
                  </a:extLst>
                </p14:cNvPr>
                <p14:cNvContentPartPr/>
                <p14:nvPr/>
              </p14:nvContentPartPr>
              <p14:xfrm>
                <a:off x="7595880" y="4479116"/>
                <a:ext cx="56160" cy="1245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BBBCBC34-B3BF-494A-908F-250074583AC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591560" y="4474796"/>
                  <a:ext cx="6480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9FA9FC3B-8F73-4750-BBC9-BA4CA26E2F45}"/>
                    </a:ext>
                  </a:extLst>
                </p14:cNvPr>
                <p14:cNvContentPartPr/>
                <p14:nvPr/>
              </p14:nvContentPartPr>
              <p14:xfrm>
                <a:off x="7575360" y="4373636"/>
                <a:ext cx="45720" cy="342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9FA9FC3B-8F73-4750-BBC9-BA4CA26E2F45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571040" y="4369316"/>
                  <a:ext cx="543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B0F1FF51-3486-474F-BDD9-8BB20176E2BC}"/>
                    </a:ext>
                  </a:extLst>
                </p14:cNvPr>
                <p14:cNvContentPartPr/>
                <p14:nvPr/>
              </p14:nvContentPartPr>
              <p14:xfrm>
                <a:off x="7788480" y="4448516"/>
                <a:ext cx="240840" cy="1832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B0F1FF51-3486-474F-BDD9-8BB20176E2BC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784160" y="4444196"/>
                  <a:ext cx="2494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82EE20E7-E45D-4D46-B382-25798A3F6F8E}"/>
                    </a:ext>
                  </a:extLst>
                </p14:cNvPr>
                <p14:cNvContentPartPr/>
                <p14:nvPr/>
              </p14:nvContentPartPr>
              <p14:xfrm>
                <a:off x="8092680" y="4445276"/>
                <a:ext cx="392040" cy="1954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82EE20E7-E45D-4D46-B382-25798A3F6F8E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8088360" y="4440956"/>
                  <a:ext cx="4006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A4225EB7-186F-4899-A41C-4FE634F5B912}"/>
                    </a:ext>
                  </a:extLst>
                </p14:cNvPr>
                <p14:cNvContentPartPr/>
                <p14:nvPr/>
              </p14:nvContentPartPr>
              <p14:xfrm>
                <a:off x="8545200" y="4472276"/>
                <a:ext cx="158040" cy="2203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A4225EB7-186F-4899-A41C-4FE634F5B91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540880" y="4467956"/>
                  <a:ext cx="16668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D584E0B-B814-4898-B731-CCCA14D17EE1}"/>
                    </a:ext>
                  </a:extLst>
                </p14:cNvPr>
                <p14:cNvContentPartPr/>
                <p14:nvPr/>
              </p14:nvContentPartPr>
              <p14:xfrm>
                <a:off x="9120120" y="4420436"/>
                <a:ext cx="261000" cy="2217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D584E0B-B814-4898-B731-CCCA14D17EE1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115800" y="4416116"/>
                  <a:ext cx="2696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43BFADE-E044-434C-AA1E-D5208B79F447}"/>
                    </a:ext>
                  </a:extLst>
                </p14:cNvPr>
                <p14:cNvContentPartPr/>
                <p14:nvPr/>
              </p14:nvContentPartPr>
              <p14:xfrm>
                <a:off x="9350880" y="4191476"/>
                <a:ext cx="78840" cy="4165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43BFADE-E044-434C-AA1E-D5208B79F44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346560" y="4187156"/>
                  <a:ext cx="8748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4F340C8D-B80B-428D-A6A4-84B65B3B0526}"/>
                    </a:ext>
                  </a:extLst>
                </p14:cNvPr>
                <p14:cNvContentPartPr/>
                <p14:nvPr/>
              </p14:nvContentPartPr>
              <p14:xfrm>
                <a:off x="9498480" y="4476956"/>
                <a:ext cx="183240" cy="1555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4F340C8D-B80B-428D-A6A4-84B65B3B052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494160" y="4472636"/>
                  <a:ext cx="19188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86476C34-19C8-4526-9ED8-8E7C90915D9F}"/>
                    </a:ext>
                  </a:extLst>
                </p14:cNvPr>
                <p14:cNvContentPartPr/>
                <p14:nvPr/>
              </p14:nvContentPartPr>
              <p14:xfrm>
                <a:off x="9781440" y="4156196"/>
                <a:ext cx="713160" cy="4705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86476C34-19C8-4526-9ED8-8E7C90915D9F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777120" y="4151876"/>
                  <a:ext cx="721800" cy="47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F1B12E8-D871-4433-A49F-82E627D58395}"/>
                    </a:ext>
                  </a:extLst>
                </p14:cNvPr>
                <p14:cNvContentPartPr/>
                <p14:nvPr/>
              </p14:nvContentPartPr>
              <p14:xfrm>
                <a:off x="10729680" y="4394156"/>
                <a:ext cx="500040" cy="2149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F1B12E8-D871-4433-A49F-82E627D58395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725360" y="4389836"/>
                  <a:ext cx="5086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32AA2701-0DE2-418B-8B9E-79B7FC262107}"/>
                    </a:ext>
                  </a:extLst>
                </p14:cNvPr>
                <p14:cNvContentPartPr/>
                <p14:nvPr/>
              </p14:nvContentPartPr>
              <p14:xfrm>
                <a:off x="11220360" y="4451036"/>
                <a:ext cx="23760" cy="50148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32AA2701-0DE2-418B-8B9E-79B7FC262107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1216040" y="4446716"/>
                  <a:ext cx="3240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E62AC5EF-E06A-48AA-9075-2F14F4E3E89F}"/>
                    </a:ext>
                  </a:extLst>
                </p14:cNvPr>
                <p14:cNvContentPartPr/>
                <p14:nvPr/>
              </p14:nvContentPartPr>
              <p14:xfrm>
                <a:off x="11168160" y="4397036"/>
                <a:ext cx="225000" cy="14724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E62AC5EF-E06A-48AA-9075-2F14F4E3E89F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1163840" y="4392716"/>
                  <a:ext cx="2336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672890DF-5C1A-4C3D-AF63-715A72FD65E4}"/>
                    </a:ext>
                  </a:extLst>
                </p14:cNvPr>
                <p14:cNvContentPartPr/>
                <p14:nvPr/>
              </p14:nvContentPartPr>
              <p14:xfrm>
                <a:off x="11464440" y="4479116"/>
                <a:ext cx="37080" cy="4446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672890DF-5C1A-4C3D-AF63-715A72FD65E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460120" y="4474796"/>
                  <a:ext cx="4572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A50D6F1C-91AA-4324-9C02-67D906CDD687}"/>
                    </a:ext>
                  </a:extLst>
                </p14:cNvPr>
                <p14:cNvContentPartPr/>
                <p14:nvPr/>
              </p14:nvContentPartPr>
              <p14:xfrm>
                <a:off x="11420160" y="4427636"/>
                <a:ext cx="210960" cy="1400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A50D6F1C-91AA-4324-9C02-67D906CDD687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1415840" y="4423316"/>
                  <a:ext cx="2196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4F9986C-63F8-438E-9BDC-D22A39080886}"/>
                    </a:ext>
                  </a:extLst>
                </p14:cNvPr>
                <p14:cNvContentPartPr/>
                <p14:nvPr/>
              </p14:nvContentPartPr>
              <p14:xfrm>
                <a:off x="11690880" y="4441316"/>
                <a:ext cx="49680" cy="1170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4F9986C-63F8-438E-9BDC-D22A39080886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686560" y="4436996"/>
                  <a:ext cx="58320" cy="12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9D45212E-5E56-453A-B930-18650386A784}"/>
                    </a:ext>
                  </a:extLst>
                </p14:cNvPr>
                <p14:cNvContentPartPr/>
                <p14:nvPr/>
              </p14:nvContentPartPr>
              <p14:xfrm>
                <a:off x="11679360" y="4273196"/>
                <a:ext cx="16920" cy="133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9D45212E-5E56-453A-B930-18650386A784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1675040" y="4268876"/>
                  <a:ext cx="25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1EB31804-0429-47B2-9D81-3C39C01DE4D8}"/>
                    </a:ext>
                  </a:extLst>
                </p14:cNvPr>
                <p14:cNvContentPartPr/>
                <p14:nvPr/>
              </p14:nvContentPartPr>
              <p14:xfrm>
                <a:off x="11781240" y="4451396"/>
                <a:ext cx="145800" cy="2322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1EB31804-0429-47B2-9D81-3C39C01DE4D8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1776920" y="4447076"/>
                  <a:ext cx="1544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D11E0110-56E7-429F-9087-15F6615BAA40}"/>
                    </a:ext>
                  </a:extLst>
                </p14:cNvPr>
                <p14:cNvContentPartPr/>
                <p14:nvPr/>
              </p14:nvContentPartPr>
              <p14:xfrm>
                <a:off x="2357160" y="5322956"/>
                <a:ext cx="297360" cy="1933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D11E0110-56E7-429F-9087-15F6615BAA40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352840" y="5318636"/>
                  <a:ext cx="3060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AE3BE5DD-057E-4AEC-9B9B-F138073E4AF3}"/>
                    </a:ext>
                  </a:extLst>
                </p14:cNvPr>
                <p14:cNvContentPartPr/>
                <p14:nvPr/>
              </p14:nvContentPartPr>
              <p14:xfrm>
                <a:off x="3103800" y="5264276"/>
                <a:ext cx="334440" cy="2368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AE3BE5DD-057E-4AEC-9B9B-F138073E4AF3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3099480" y="5259956"/>
                  <a:ext cx="3430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728C758C-7582-4FB2-B2EB-27054D8A616C}"/>
                    </a:ext>
                  </a:extLst>
                </p14:cNvPr>
                <p14:cNvContentPartPr/>
                <p14:nvPr/>
              </p14:nvContentPartPr>
              <p14:xfrm>
                <a:off x="3373800" y="4976996"/>
                <a:ext cx="134640" cy="5036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728C758C-7582-4FB2-B2EB-27054D8A616C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3369480" y="4972676"/>
                  <a:ext cx="14328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7ADDD39B-0FEC-46CC-AC67-13BF68FB41A1}"/>
                    </a:ext>
                  </a:extLst>
                </p14:cNvPr>
                <p14:cNvContentPartPr/>
                <p14:nvPr/>
              </p14:nvContentPartPr>
              <p14:xfrm>
                <a:off x="3596640" y="5276156"/>
                <a:ext cx="401760" cy="23328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7ADDD39B-0FEC-46CC-AC67-13BF68FB41A1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592320" y="5271836"/>
                  <a:ext cx="4104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032060F3-510C-479F-8DF8-68ABD7691D9B}"/>
                    </a:ext>
                  </a:extLst>
                </p14:cNvPr>
                <p14:cNvContentPartPr/>
                <p14:nvPr/>
              </p14:nvContentPartPr>
              <p14:xfrm>
                <a:off x="3888960" y="5166716"/>
                <a:ext cx="15840" cy="180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032060F3-510C-479F-8DF8-68ABD7691D9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3884640" y="5162396"/>
                  <a:ext cx="244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D4266CF9-0FB6-48F1-A7D2-20D27531E4D1}"/>
                    </a:ext>
                  </a:extLst>
                </p14:cNvPr>
                <p14:cNvContentPartPr/>
                <p14:nvPr/>
              </p14:nvContentPartPr>
              <p14:xfrm>
                <a:off x="4436160" y="5303156"/>
                <a:ext cx="525240" cy="2030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D4266CF9-0FB6-48F1-A7D2-20D27531E4D1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431840" y="5298836"/>
                  <a:ext cx="5338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29DF905C-5B62-4CDB-B703-202AAD00C07D}"/>
                    </a:ext>
                  </a:extLst>
                </p14:cNvPr>
                <p14:cNvContentPartPr/>
                <p14:nvPr/>
              </p14:nvContentPartPr>
              <p14:xfrm>
                <a:off x="4905240" y="5194796"/>
                <a:ext cx="16920" cy="2736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29DF905C-5B62-4CDB-B703-202AAD00C07D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900920" y="5190476"/>
                  <a:ext cx="25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2BE2FB1F-DF9B-4174-B997-DED68EF3B61F}"/>
                    </a:ext>
                  </a:extLst>
                </p14:cNvPr>
                <p14:cNvContentPartPr/>
                <p14:nvPr/>
              </p14:nvContentPartPr>
              <p14:xfrm>
                <a:off x="5058960" y="5315396"/>
                <a:ext cx="476640" cy="1598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2BE2FB1F-DF9B-4174-B997-DED68EF3B61F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5054640" y="5311076"/>
                  <a:ext cx="4852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4E64B6F4-E790-4746-8F25-B27392F9A9BE}"/>
                    </a:ext>
                  </a:extLst>
                </p14:cNvPr>
                <p14:cNvContentPartPr/>
                <p14:nvPr/>
              </p14:nvContentPartPr>
              <p14:xfrm>
                <a:off x="5598600" y="4977716"/>
                <a:ext cx="458640" cy="5342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4E64B6F4-E790-4746-8F25-B27392F9A9BE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594280" y="4973396"/>
                  <a:ext cx="467280" cy="54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10A82281-C77F-4805-8A63-29F11F45F98D}"/>
                    </a:ext>
                  </a:extLst>
                </p14:cNvPr>
                <p14:cNvContentPartPr/>
                <p14:nvPr/>
              </p14:nvContentPartPr>
              <p14:xfrm>
                <a:off x="6041040" y="5289476"/>
                <a:ext cx="314280" cy="2008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10A82281-C77F-4805-8A63-29F11F45F98D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6036720" y="5285156"/>
                  <a:ext cx="3229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2DBEA61A-2A61-4815-A90D-136536F1E60D}"/>
                    </a:ext>
                  </a:extLst>
                </p14:cNvPr>
                <p14:cNvContentPartPr/>
                <p14:nvPr/>
              </p14:nvContentPartPr>
              <p14:xfrm>
                <a:off x="6405360" y="4869716"/>
                <a:ext cx="376200" cy="6487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2DBEA61A-2A61-4815-A90D-136536F1E60D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401040" y="4865396"/>
                  <a:ext cx="384840" cy="65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F91D6C22-C24A-4157-A0B9-C5B6E9814401}"/>
                    </a:ext>
                  </a:extLst>
                </p14:cNvPr>
                <p14:cNvContentPartPr/>
                <p14:nvPr/>
              </p14:nvContentPartPr>
              <p14:xfrm>
                <a:off x="6799560" y="5167796"/>
                <a:ext cx="24120" cy="3816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F91D6C22-C24A-4157-A0B9-C5B6E9814401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795240" y="5163476"/>
                  <a:ext cx="327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DB8CF8E1-3C2C-45CB-BF5A-AD3854390EC3}"/>
                    </a:ext>
                  </a:extLst>
                </p14:cNvPr>
                <p14:cNvContentPartPr/>
                <p14:nvPr/>
              </p14:nvContentPartPr>
              <p14:xfrm>
                <a:off x="7443960" y="5089676"/>
                <a:ext cx="351720" cy="33264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DB8CF8E1-3C2C-45CB-BF5A-AD3854390EC3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7439640" y="5085356"/>
                  <a:ext cx="36036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35B19B9E-61B6-4A6F-80D0-B0F93DADAC79}"/>
                    </a:ext>
                  </a:extLst>
                </p14:cNvPr>
                <p14:cNvContentPartPr/>
                <p14:nvPr/>
              </p14:nvContentPartPr>
              <p14:xfrm>
                <a:off x="8083320" y="5329796"/>
                <a:ext cx="292680" cy="648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35B19B9E-61B6-4A6F-80D0-B0F93DADAC79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079000" y="5325476"/>
                  <a:ext cx="30132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E058CF9C-2B91-41CC-9AE8-47C5489356ED}"/>
                    </a:ext>
                  </a:extLst>
                </p14:cNvPr>
                <p14:cNvContentPartPr/>
                <p14:nvPr/>
              </p14:nvContentPartPr>
              <p14:xfrm>
                <a:off x="8246040" y="5252396"/>
                <a:ext cx="38880" cy="2077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E058CF9C-2B91-41CC-9AE8-47C5489356ED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241720" y="5248076"/>
                  <a:ext cx="475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2857A064-45A7-4F1C-A831-6D18F66F9C0F}"/>
                    </a:ext>
                  </a:extLst>
                </p14:cNvPr>
                <p14:cNvContentPartPr/>
                <p14:nvPr/>
              </p14:nvContentPartPr>
              <p14:xfrm>
                <a:off x="8516760" y="5252396"/>
                <a:ext cx="83520" cy="1515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2857A064-45A7-4F1C-A831-6D18F66F9C0F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8512440" y="5248076"/>
                  <a:ext cx="921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5B1574BE-9860-43D5-9DA9-C6541A9E898B}"/>
                    </a:ext>
                  </a:extLst>
                </p14:cNvPr>
                <p14:cNvContentPartPr/>
                <p14:nvPr/>
              </p14:nvContentPartPr>
              <p14:xfrm>
                <a:off x="8506320" y="5070596"/>
                <a:ext cx="34200" cy="1692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5B1574BE-9860-43D5-9DA9-C6541A9E898B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8502000" y="5066276"/>
                  <a:ext cx="428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430C0AE8-F4EC-4280-9BE6-C6F8D200296D}"/>
                    </a:ext>
                  </a:extLst>
                </p14:cNvPr>
                <p14:cNvContentPartPr/>
                <p14:nvPr/>
              </p14:nvContentPartPr>
              <p14:xfrm>
                <a:off x="8827800" y="4818956"/>
                <a:ext cx="344520" cy="53064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430C0AE8-F4EC-4280-9BE6-C6F8D200296D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8823480" y="4814636"/>
                  <a:ext cx="353160" cy="53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22A52BAE-EB4B-4788-8A46-DCDAE1902F69}"/>
                    </a:ext>
                  </a:extLst>
                </p14:cNvPr>
                <p14:cNvContentPartPr/>
                <p14:nvPr/>
              </p14:nvContentPartPr>
              <p14:xfrm>
                <a:off x="9678480" y="5146916"/>
                <a:ext cx="313200" cy="2188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22A52BAE-EB4B-4788-8A46-DCDAE1902F69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674160" y="5142596"/>
                  <a:ext cx="3218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B72A903B-E48D-4127-B3D4-3BE0F397126B}"/>
                    </a:ext>
                  </a:extLst>
                </p14:cNvPr>
                <p14:cNvContentPartPr/>
                <p14:nvPr/>
              </p14:nvContentPartPr>
              <p14:xfrm>
                <a:off x="9774960" y="4992476"/>
                <a:ext cx="245520" cy="612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B72A903B-E48D-4127-B3D4-3BE0F397126B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9770640" y="4988156"/>
                  <a:ext cx="2541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59F22C2D-35F9-4FCB-8379-277F73F5A687}"/>
                    </a:ext>
                  </a:extLst>
                </p14:cNvPr>
                <p14:cNvContentPartPr/>
                <p14:nvPr/>
              </p14:nvContentPartPr>
              <p14:xfrm>
                <a:off x="10392360" y="5187596"/>
                <a:ext cx="243000" cy="20952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59F22C2D-35F9-4FCB-8379-277F73F5A687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388040" y="5183276"/>
                  <a:ext cx="2516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EB0C9BDB-636B-4BEC-B174-76231B2B7BA6}"/>
                    </a:ext>
                  </a:extLst>
                </p14:cNvPr>
                <p14:cNvContentPartPr/>
                <p14:nvPr/>
              </p14:nvContentPartPr>
              <p14:xfrm>
                <a:off x="10713120" y="5229356"/>
                <a:ext cx="225000" cy="22284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EB0C9BDB-636B-4BEC-B174-76231B2B7BA6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708800" y="5225036"/>
                  <a:ext cx="233640" cy="23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uppo 309">
            <a:extLst>
              <a:ext uri="{FF2B5EF4-FFF2-40B4-BE49-F238E27FC236}">
                <a16:creationId xmlns:a16="http://schemas.microsoft.com/office/drawing/2014/main" id="{D50C2607-6FCC-486B-898E-ED8D019D4CF6}"/>
              </a:ext>
            </a:extLst>
          </p:cNvPr>
          <p:cNvGrpSpPr/>
          <p:nvPr/>
        </p:nvGrpSpPr>
        <p:grpSpPr>
          <a:xfrm>
            <a:off x="133080" y="6137636"/>
            <a:ext cx="1790640" cy="556920"/>
            <a:chOff x="133080" y="6137636"/>
            <a:chExt cx="1790640" cy="55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19BE2632-2017-4035-984E-15A74AD551BE}"/>
                    </a:ext>
                  </a:extLst>
                </p14:cNvPr>
                <p14:cNvContentPartPr/>
                <p14:nvPr/>
              </p14:nvContentPartPr>
              <p14:xfrm>
                <a:off x="133080" y="6137636"/>
                <a:ext cx="619200" cy="2314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19BE2632-2017-4035-984E-15A74AD551BE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28760" y="6133316"/>
                  <a:ext cx="62784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DDD5D790-78EE-40A8-AA14-68F060A8572B}"/>
                    </a:ext>
                  </a:extLst>
                </p14:cNvPr>
                <p14:cNvContentPartPr/>
                <p14:nvPr/>
              </p14:nvContentPartPr>
              <p14:xfrm>
                <a:off x="849840" y="6197756"/>
                <a:ext cx="445680" cy="2232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DDD5D790-78EE-40A8-AA14-68F060A8572B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845520" y="6193436"/>
                  <a:ext cx="4543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5076D960-19AD-4036-B0C5-E77F2FB7F2F7}"/>
                    </a:ext>
                  </a:extLst>
                </p14:cNvPr>
                <p14:cNvContentPartPr/>
                <p14:nvPr/>
              </p14:nvContentPartPr>
              <p14:xfrm>
                <a:off x="1388760" y="6193076"/>
                <a:ext cx="100080" cy="50148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5076D960-19AD-4036-B0C5-E77F2FB7F2F7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384440" y="6188756"/>
                  <a:ext cx="10872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D81D922C-F8A3-4550-820B-852F7C371D19}"/>
                    </a:ext>
                  </a:extLst>
                </p14:cNvPr>
                <p14:cNvContentPartPr/>
                <p14:nvPr/>
              </p14:nvContentPartPr>
              <p14:xfrm>
                <a:off x="1401000" y="6211796"/>
                <a:ext cx="225000" cy="16956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D81D922C-F8A3-4550-820B-852F7C371D19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396680" y="6207476"/>
                  <a:ext cx="2336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80103B61-4977-4C87-B782-95492ADD48F1}"/>
                    </a:ext>
                  </a:extLst>
                </p14:cNvPr>
                <p14:cNvContentPartPr/>
                <p14:nvPr/>
              </p14:nvContentPartPr>
              <p14:xfrm>
                <a:off x="1608000" y="6152756"/>
                <a:ext cx="315720" cy="22572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80103B61-4977-4C87-B782-95492ADD48F1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603680" y="6148436"/>
                  <a:ext cx="324360" cy="23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8">
            <p14:nvContentPartPr>
              <p14:cNvPr id="311" name="Input penna 310">
                <a:extLst>
                  <a:ext uri="{FF2B5EF4-FFF2-40B4-BE49-F238E27FC236}">
                    <a16:creationId xmlns:a16="http://schemas.microsoft.com/office/drawing/2014/main" id="{FE609A57-FDF1-4F50-AEBD-80BDBE1BD0C4}"/>
                  </a:ext>
                </a:extLst>
              </p14:cNvPr>
              <p14:cNvContentPartPr/>
              <p14:nvPr/>
            </p14:nvContentPartPr>
            <p14:xfrm>
              <a:off x="2336640" y="6090116"/>
              <a:ext cx="379800" cy="237960"/>
            </p14:xfrm>
          </p:contentPart>
        </mc:Choice>
        <mc:Fallback xmlns="">
          <p:pic>
            <p:nvPicPr>
              <p:cNvPr id="311" name="Input penna 310">
                <a:extLst>
                  <a:ext uri="{FF2B5EF4-FFF2-40B4-BE49-F238E27FC236}">
                    <a16:creationId xmlns:a16="http://schemas.microsoft.com/office/drawing/2014/main" id="{FE609A57-FDF1-4F50-AEBD-80BDBE1BD0C4}"/>
                  </a:ext>
                </a:extLst>
              </p:cNvPr>
              <p:cNvPicPr/>
              <p:nvPr/>
            </p:nvPicPr>
            <p:blipFill>
              <a:blip r:embed="rId529"/>
              <a:stretch>
                <a:fillRect/>
              </a:stretch>
            </p:blipFill>
            <p:spPr>
              <a:xfrm>
                <a:off x="2332320" y="6085796"/>
                <a:ext cx="388440" cy="24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0">
            <p14:nvContentPartPr>
              <p14:cNvPr id="312" name="Input penna 311">
                <a:extLst>
                  <a:ext uri="{FF2B5EF4-FFF2-40B4-BE49-F238E27FC236}">
                    <a16:creationId xmlns:a16="http://schemas.microsoft.com/office/drawing/2014/main" id="{58F74718-94FB-43D5-9EC0-AAEB262C7734}"/>
                  </a:ext>
                </a:extLst>
              </p14:cNvPr>
              <p14:cNvContentPartPr/>
              <p14:nvPr/>
            </p14:nvContentPartPr>
            <p14:xfrm>
              <a:off x="3162840" y="6128636"/>
              <a:ext cx="327240" cy="196920"/>
            </p14:xfrm>
          </p:contentPart>
        </mc:Choice>
        <mc:Fallback xmlns="">
          <p:pic>
            <p:nvPicPr>
              <p:cNvPr id="312" name="Input penna 311">
                <a:extLst>
                  <a:ext uri="{FF2B5EF4-FFF2-40B4-BE49-F238E27FC236}">
                    <a16:creationId xmlns:a16="http://schemas.microsoft.com/office/drawing/2014/main" id="{58F74718-94FB-43D5-9EC0-AAEB262C7734}"/>
                  </a:ext>
                </a:extLst>
              </p:cNvPr>
              <p:cNvPicPr/>
              <p:nvPr/>
            </p:nvPicPr>
            <p:blipFill>
              <a:blip r:embed="rId531"/>
              <a:stretch>
                <a:fillRect/>
              </a:stretch>
            </p:blipFill>
            <p:spPr>
              <a:xfrm>
                <a:off x="3158520" y="6124316"/>
                <a:ext cx="335880" cy="20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2">
            <p14:nvContentPartPr>
              <p14:cNvPr id="313" name="Input penna 312">
                <a:extLst>
                  <a:ext uri="{FF2B5EF4-FFF2-40B4-BE49-F238E27FC236}">
                    <a16:creationId xmlns:a16="http://schemas.microsoft.com/office/drawing/2014/main" id="{D3FB77D1-4F1D-4686-9413-B65A5418AE2F}"/>
                  </a:ext>
                </a:extLst>
              </p14:cNvPr>
              <p14:cNvContentPartPr/>
              <p14:nvPr/>
            </p14:nvContentPartPr>
            <p14:xfrm>
              <a:off x="3399000" y="5793116"/>
              <a:ext cx="296640" cy="545400"/>
            </p14:xfrm>
          </p:contentPart>
        </mc:Choice>
        <mc:Fallback xmlns="">
          <p:pic>
            <p:nvPicPr>
              <p:cNvPr id="313" name="Input penna 312">
                <a:extLst>
                  <a:ext uri="{FF2B5EF4-FFF2-40B4-BE49-F238E27FC236}">
                    <a16:creationId xmlns:a16="http://schemas.microsoft.com/office/drawing/2014/main" id="{D3FB77D1-4F1D-4686-9413-B65A5418AE2F}"/>
                  </a:ext>
                </a:extLst>
              </p:cNvPr>
              <p:cNvPicPr/>
              <p:nvPr/>
            </p:nvPicPr>
            <p:blipFill>
              <a:blip r:embed="rId533"/>
              <a:stretch>
                <a:fillRect/>
              </a:stretch>
            </p:blipFill>
            <p:spPr>
              <a:xfrm>
                <a:off x="3394680" y="5788796"/>
                <a:ext cx="305280" cy="55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314" name="Input penna 313">
                <a:extLst>
                  <a:ext uri="{FF2B5EF4-FFF2-40B4-BE49-F238E27FC236}">
                    <a16:creationId xmlns:a16="http://schemas.microsoft.com/office/drawing/2014/main" id="{AFDFDDA1-2B2D-4A73-81EE-254BE70AE74F}"/>
                  </a:ext>
                </a:extLst>
              </p14:cNvPr>
              <p14:cNvContentPartPr/>
              <p14:nvPr/>
            </p14:nvContentPartPr>
            <p14:xfrm>
              <a:off x="3772680" y="6184796"/>
              <a:ext cx="276120" cy="208800"/>
            </p14:xfrm>
          </p:contentPart>
        </mc:Choice>
        <mc:Fallback xmlns="">
          <p:pic>
            <p:nvPicPr>
              <p:cNvPr id="314" name="Input penna 313">
                <a:extLst>
                  <a:ext uri="{FF2B5EF4-FFF2-40B4-BE49-F238E27FC236}">
                    <a16:creationId xmlns:a16="http://schemas.microsoft.com/office/drawing/2014/main" id="{AFDFDDA1-2B2D-4A73-81EE-254BE70AE74F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3768360" y="6180476"/>
                <a:ext cx="284760" cy="21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315" name="Input penna 314">
                <a:extLst>
                  <a:ext uri="{FF2B5EF4-FFF2-40B4-BE49-F238E27FC236}">
                    <a16:creationId xmlns:a16="http://schemas.microsoft.com/office/drawing/2014/main" id="{EC10A60E-069E-48CB-AD17-11BCB9F9B382}"/>
                  </a:ext>
                </a:extLst>
              </p14:cNvPr>
              <p14:cNvContentPartPr/>
              <p14:nvPr/>
            </p14:nvContentPartPr>
            <p14:xfrm>
              <a:off x="4475400" y="5762516"/>
              <a:ext cx="360000" cy="558720"/>
            </p14:xfrm>
          </p:contentPart>
        </mc:Choice>
        <mc:Fallback xmlns="">
          <p:pic>
            <p:nvPicPr>
              <p:cNvPr id="315" name="Input penna 314">
                <a:extLst>
                  <a:ext uri="{FF2B5EF4-FFF2-40B4-BE49-F238E27FC236}">
                    <a16:creationId xmlns:a16="http://schemas.microsoft.com/office/drawing/2014/main" id="{EC10A60E-069E-48CB-AD17-11BCB9F9B382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4471080" y="5758196"/>
                <a:ext cx="368640" cy="56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8">
            <p14:nvContentPartPr>
              <p14:cNvPr id="316" name="Input penna 315">
                <a:extLst>
                  <a:ext uri="{FF2B5EF4-FFF2-40B4-BE49-F238E27FC236}">
                    <a16:creationId xmlns:a16="http://schemas.microsoft.com/office/drawing/2014/main" id="{7EF17DB4-EC75-4958-BC76-3006B89C9A7C}"/>
                  </a:ext>
                </a:extLst>
              </p14:cNvPr>
              <p14:cNvContentPartPr/>
              <p14:nvPr/>
            </p14:nvContentPartPr>
            <p14:xfrm>
              <a:off x="4754400" y="6175436"/>
              <a:ext cx="240840" cy="186840"/>
            </p14:xfrm>
          </p:contentPart>
        </mc:Choice>
        <mc:Fallback xmlns="">
          <p:pic>
            <p:nvPicPr>
              <p:cNvPr id="316" name="Input penna 315">
                <a:extLst>
                  <a:ext uri="{FF2B5EF4-FFF2-40B4-BE49-F238E27FC236}">
                    <a16:creationId xmlns:a16="http://schemas.microsoft.com/office/drawing/2014/main" id="{7EF17DB4-EC75-4958-BC76-3006B89C9A7C}"/>
                  </a:ext>
                </a:extLst>
              </p:cNvPr>
              <p:cNvPicPr/>
              <p:nvPr/>
            </p:nvPicPr>
            <p:blipFill>
              <a:blip r:embed="rId539"/>
              <a:stretch>
                <a:fillRect/>
              </a:stretch>
            </p:blipFill>
            <p:spPr>
              <a:xfrm>
                <a:off x="4750080" y="6171116"/>
                <a:ext cx="24948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0">
            <p14:nvContentPartPr>
              <p14:cNvPr id="317" name="Input penna 316">
                <a:extLst>
                  <a:ext uri="{FF2B5EF4-FFF2-40B4-BE49-F238E27FC236}">
                    <a16:creationId xmlns:a16="http://schemas.microsoft.com/office/drawing/2014/main" id="{0BE9D0B7-426A-4B09-884D-B183D758C1D0}"/>
                  </a:ext>
                </a:extLst>
              </p14:cNvPr>
              <p14:cNvContentPartPr/>
              <p14:nvPr/>
            </p14:nvContentPartPr>
            <p14:xfrm>
              <a:off x="5467920" y="6088676"/>
              <a:ext cx="300600" cy="219240"/>
            </p14:xfrm>
          </p:contentPart>
        </mc:Choice>
        <mc:Fallback xmlns="">
          <p:pic>
            <p:nvPicPr>
              <p:cNvPr id="317" name="Input penna 316">
                <a:extLst>
                  <a:ext uri="{FF2B5EF4-FFF2-40B4-BE49-F238E27FC236}">
                    <a16:creationId xmlns:a16="http://schemas.microsoft.com/office/drawing/2014/main" id="{0BE9D0B7-426A-4B09-884D-B183D758C1D0}"/>
                  </a:ext>
                </a:extLst>
              </p:cNvPr>
              <p:cNvPicPr/>
              <p:nvPr/>
            </p:nvPicPr>
            <p:blipFill>
              <a:blip r:embed="rId541"/>
              <a:stretch>
                <a:fillRect/>
              </a:stretch>
            </p:blipFill>
            <p:spPr>
              <a:xfrm>
                <a:off x="5463600" y="6084356"/>
                <a:ext cx="309240" cy="22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18" name="Input penna 317">
                <a:extLst>
                  <a:ext uri="{FF2B5EF4-FFF2-40B4-BE49-F238E27FC236}">
                    <a16:creationId xmlns:a16="http://schemas.microsoft.com/office/drawing/2014/main" id="{214D0CAE-79A3-481E-AA1C-DF6DA6B4E2D5}"/>
                  </a:ext>
                </a:extLst>
              </p14:cNvPr>
              <p14:cNvContentPartPr/>
              <p14:nvPr/>
            </p14:nvContentPartPr>
            <p14:xfrm>
              <a:off x="5888760" y="6103076"/>
              <a:ext cx="37080" cy="522000"/>
            </p14:xfrm>
          </p:contentPart>
        </mc:Choice>
        <mc:Fallback xmlns="">
          <p:pic>
            <p:nvPicPr>
              <p:cNvPr id="318" name="Input penna 317">
                <a:extLst>
                  <a:ext uri="{FF2B5EF4-FFF2-40B4-BE49-F238E27FC236}">
                    <a16:creationId xmlns:a16="http://schemas.microsoft.com/office/drawing/2014/main" id="{214D0CAE-79A3-481E-AA1C-DF6DA6B4E2D5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5884440" y="6098756"/>
                <a:ext cx="45720" cy="53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19" name="Input penna 318">
                <a:extLst>
                  <a:ext uri="{FF2B5EF4-FFF2-40B4-BE49-F238E27FC236}">
                    <a16:creationId xmlns:a16="http://schemas.microsoft.com/office/drawing/2014/main" id="{EF9E838F-DD4F-43D9-A6C3-EEA79B981C85}"/>
                  </a:ext>
                </a:extLst>
              </p14:cNvPr>
              <p14:cNvContentPartPr/>
              <p14:nvPr/>
            </p14:nvContentPartPr>
            <p14:xfrm>
              <a:off x="5915760" y="6149876"/>
              <a:ext cx="277200" cy="138960"/>
            </p14:xfrm>
          </p:contentPart>
        </mc:Choice>
        <mc:Fallback xmlns="">
          <p:pic>
            <p:nvPicPr>
              <p:cNvPr id="319" name="Input penna 318">
                <a:extLst>
                  <a:ext uri="{FF2B5EF4-FFF2-40B4-BE49-F238E27FC236}">
                    <a16:creationId xmlns:a16="http://schemas.microsoft.com/office/drawing/2014/main" id="{EF9E838F-DD4F-43D9-A6C3-EEA79B981C85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5911440" y="6145556"/>
                <a:ext cx="285840" cy="14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320" name="Input penna 319">
                <a:extLst>
                  <a:ext uri="{FF2B5EF4-FFF2-40B4-BE49-F238E27FC236}">
                    <a16:creationId xmlns:a16="http://schemas.microsoft.com/office/drawing/2014/main" id="{170F9ACA-66A8-42FF-8503-685118843614}"/>
                  </a:ext>
                </a:extLst>
              </p14:cNvPr>
              <p14:cNvContentPartPr/>
              <p14:nvPr/>
            </p14:nvContentPartPr>
            <p14:xfrm>
              <a:off x="6254520" y="6132236"/>
              <a:ext cx="872640" cy="215640"/>
            </p14:xfrm>
          </p:contentPart>
        </mc:Choice>
        <mc:Fallback xmlns="">
          <p:pic>
            <p:nvPicPr>
              <p:cNvPr id="320" name="Input penna 319">
                <a:extLst>
                  <a:ext uri="{FF2B5EF4-FFF2-40B4-BE49-F238E27FC236}">
                    <a16:creationId xmlns:a16="http://schemas.microsoft.com/office/drawing/2014/main" id="{170F9ACA-66A8-42FF-8503-685118843614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6250200" y="6127916"/>
                <a:ext cx="8812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21" name="Input penna 320">
                <a:extLst>
                  <a:ext uri="{FF2B5EF4-FFF2-40B4-BE49-F238E27FC236}">
                    <a16:creationId xmlns:a16="http://schemas.microsoft.com/office/drawing/2014/main" id="{7BB7625A-A6B2-4B66-BB31-A6AE1CB71986}"/>
                  </a:ext>
                </a:extLst>
              </p14:cNvPr>
              <p14:cNvContentPartPr/>
              <p14:nvPr/>
            </p14:nvContentPartPr>
            <p14:xfrm>
              <a:off x="7282320" y="6108836"/>
              <a:ext cx="285120" cy="271080"/>
            </p14:xfrm>
          </p:contentPart>
        </mc:Choice>
        <mc:Fallback xmlns="">
          <p:pic>
            <p:nvPicPr>
              <p:cNvPr id="321" name="Input penna 320">
                <a:extLst>
                  <a:ext uri="{FF2B5EF4-FFF2-40B4-BE49-F238E27FC236}">
                    <a16:creationId xmlns:a16="http://schemas.microsoft.com/office/drawing/2014/main" id="{7BB7625A-A6B2-4B66-BB31-A6AE1CB71986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7278000" y="6104516"/>
                <a:ext cx="293760" cy="27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22" name="Input penna 321">
                <a:extLst>
                  <a:ext uri="{FF2B5EF4-FFF2-40B4-BE49-F238E27FC236}">
                    <a16:creationId xmlns:a16="http://schemas.microsoft.com/office/drawing/2014/main" id="{9FEF89AA-B88A-445C-834B-8778DDEB12CE}"/>
                  </a:ext>
                </a:extLst>
              </p14:cNvPr>
              <p14:cNvContentPartPr/>
              <p14:nvPr/>
            </p14:nvContentPartPr>
            <p14:xfrm>
              <a:off x="7328400" y="6225836"/>
              <a:ext cx="118800" cy="15840"/>
            </p14:xfrm>
          </p:contentPart>
        </mc:Choice>
        <mc:Fallback xmlns="">
          <p:pic>
            <p:nvPicPr>
              <p:cNvPr id="322" name="Input penna 321">
                <a:extLst>
                  <a:ext uri="{FF2B5EF4-FFF2-40B4-BE49-F238E27FC236}">
                    <a16:creationId xmlns:a16="http://schemas.microsoft.com/office/drawing/2014/main" id="{9FEF89AA-B88A-445C-834B-8778DDEB12CE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7324080" y="6221516"/>
                <a:ext cx="12744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23" name="Input penna 322">
                <a:extLst>
                  <a:ext uri="{FF2B5EF4-FFF2-40B4-BE49-F238E27FC236}">
                    <a16:creationId xmlns:a16="http://schemas.microsoft.com/office/drawing/2014/main" id="{95B30B87-21C8-47D9-9F1E-75BAF4D77CA9}"/>
                  </a:ext>
                </a:extLst>
              </p14:cNvPr>
              <p14:cNvContentPartPr/>
              <p14:nvPr/>
            </p14:nvContentPartPr>
            <p14:xfrm>
              <a:off x="7570320" y="6239876"/>
              <a:ext cx="66240" cy="99000"/>
            </p14:xfrm>
          </p:contentPart>
        </mc:Choice>
        <mc:Fallback xmlns="">
          <p:pic>
            <p:nvPicPr>
              <p:cNvPr id="323" name="Input penna 322">
                <a:extLst>
                  <a:ext uri="{FF2B5EF4-FFF2-40B4-BE49-F238E27FC236}">
                    <a16:creationId xmlns:a16="http://schemas.microsoft.com/office/drawing/2014/main" id="{95B30B87-21C8-47D9-9F1E-75BAF4D77CA9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7566000" y="6235556"/>
                <a:ext cx="748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324" name="Input penna 323">
                <a:extLst>
                  <a:ext uri="{FF2B5EF4-FFF2-40B4-BE49-F238E27FC236}">
                    <a16:creationId xmlns:a16="http://schemas.microsoft.com/office/drawing/2014/main" id="{3EEC4FAA-FD1D-41FD-948C-D04FADF61D01}"/>
                  </a:ext>
                </a:extLst>
              </p14:cNvPr>
              <p14:cNvContentPartPr/>
              <p14:nvPr/>
            </p14:nvContentPartPr>
            <p14:xfrm>
              <a:off x="7590840" y="6083276"/>
              <a:ext cx="32400" cy="25920"/>
            </p14:xfrm>
          </p:contentPart>
        </mc:Choice>
        <mc:Fallback xmlns="">
          <p:pic>
            <p:nvPicPr>
              <p:cNvPr id="324" name="Input penna 323">
                <a:extLst>
                  <a:ext uri="{FF2B5EF4-FFF2-40B4-BE49-F238E27FC236}">
                    <a16:creationId xmlns:a16="http://schemas.microsoft.com/office/drawing/2014/main" id="{3EEC4FAA-FD1D-41FD-948C-D04FADF61D01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7586520" y="6078956"/>
                <a:ext cx="4104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325" name="Input penna 324">
                <a:extLst>
                  <a:ext uri="{FF2B5EF4-FFF2-40B4-BE49-F238E27FC236}">
                    <a16:creationId xmlns:a16="http://schemas.microsoft.com/office/drawing/2014/main" id="{50B0DFB5-E481-4356-B179-C6FA4C4A7F31}"/>
                  </a:ext>
                </a:extLst>
              </p14:cNvPr>
              <p14:cNvContentPartPr/>
              <p14:nvPr/>
            </p14:nvContentPartPr>
            <p14:xfrm>
              <a:off x="7755720" y="6178316"/>
              <a:ext cx="288000" cy="185040"/>
            </p14:xfrm>
          </p:contentPart>
        </mc:Choice>
        <mc:Fallback xmlns="">
          <p:pic>
            <p:nvPicPr>
              <p:cNvPr id="325" name="Input penna 324">
                <a:extLst>
                  <a:ext uri="{FF2B5EF4-FFF2-40B4-BE49-F238E27FC236}">
                    <a16:creationId xmlns:a16="http://schemas.microsoft.com/office/drawing/2014/main" id="{50B0DFB5-E481-4356-B179-C6FA4C4A7F31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7751400" y="6173996"/>
                <a:ext cx="296640" cy="193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326" name="Input penna 325">
                <a:extLst>
                  <a:ext uri="{FF2B5EF4-FFF2-40B4-BE49-F238E27FC236}">
                    <a16:creationId xmlns:a16="http://schemas.microsoft.com/office/drawing/2014/main" id="{C1C2E281-D01E-472D-A8CD-1A81E70F7A4B}"/>
                  </a:ext>
                </a:extLst>
              </p14:cNvPr>
              <p14:cNvContentPartPr/>
              <p14:nvPr/>
            </p14:nvContentPartPr>
            <p14:xfrm>
              <a:off x="8107080" y="6202796"/>
              <a:ext cx="231840" cy="176760"/>
            </p14:xfrm>
          </p:contentPart>
        </mc:Choice>
        <mc:Fallback xmlns="">
          <p:pic>
            <p:nvPicPr>
              <p:cNvPr id="326" name="Input penna 325">
                <a:extLst>
                  <a:ext uri="{FF2B5EF4-FFF2-40B4-BE49-F238E27FC236}">
                    <a16:creationId xmlns:a16="http://schemas.microsoft.com/office/drawing/2014/main" id="{C1C2E281-D01E-472D-A8CD-1A81E70F7A4B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8102760" y="6198476"/>
                <a:ext cx="24048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27" name="Input penna 326">
                <a:extLst>
                  <a:ext uri="{FF2B5EF4-FFF2-40B4-BE49-F238E27FC236}">
                    <a16:creationId xmlns:a16="http://schemas.microsoft.com/office/drawing/2014/main" id="{8F2B61B5-54FE-46AC-9FA7-448662DFBA9E}"/>
                  </a:ext>
                </a:extLst>
              </p14:cNvPr>
              <p14:cNvContentPartPr/>
              <p14:nvPr/>
            </p14:nvContentPartPr>
            <p14:xfrm>
              <a:off x="8425320" y="6269396"/>
              <a:ext cx="86760" cy="110520"/>
            </p14:xfrm>
          </p:contentPart>
        </mc:Choice>
        <mc:Fallback xmlns="">
          <p:pic>
            <p:nvPicPr>
              <p:cNvPr id="327" name="Input penna 326">
                <a:extLst>
                  <a:ext uri="{FF2B5EF4-FFF2-40B4-BE49-F238E27FC236}">
                    <a16:creationId xmlns:a16="http://schemas.microsoft.com/office/drawing/2014/main" id="{8F2B61B5-54FE-46AC-9FA7-448662DFBA9E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8421000" y="6265076"/>
                <a:ext cx="9540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28" name="Input penna 327">
                <a:extLst>
                  <a:ext uri="{FF2B5EF4-FFF2-40B4-BE49-F238E27FC236}">
                    <a16:creationId xmlns:a16="http://schemas.microsoft.com/office/drawing/2014/main" id="{D597B719-F0D9-41A9-B75C-99B087FD2243}"/>
                  </a:ext>
                </a:extLst>
              </p14:cNvPr>
              <p14:cNvContentPartPr/>
              <p14:nvPr/>
            </p14:nvContentPartPr>
            <p14:xfrm>
              <a:off x="8466000" y="6117116"/>
              <a:ext cx="48960" cy="13320"/>
            </p14:xfrm>
          </p:contentPart>
        </mc:Choice>
        <mc:Fallback xmlns="">
          <p:pic>
            <p:nvPicPr>
              <p:cNvPr id="328" name="Input penna 327">
                <a:extLst>
                  <a:ext uri="{FF2B5EF4-FFF2-40B4-BE49-F238E27FC236}">
                    <a16:creationId xmlns:a16="http://schemas.microsoft.com/office/drawing/2014/main" id="{D597B719-F0D9-41A9-B75C-99B087FD2243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8461680" y="6112796"/>
                <a:ext cx="5760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29" name="Input penna 328">
                <a:extLst>
                  <a:ext uri="{FF2B5EF4-FFF2-40B4-BE49-F238E27FC236}">
                    <a16:creationId xmlns:a16="http://schemas.microsoft.com/office/drawing/2014/main" id="{F1A05F38-513B-4F4C-96FA-0E44E1D9650B}"/>
                  </a:ext>
                </a:extLst>
              </p14:cNvPr>
              <p14:cNvContentPartPr/>
              <p14:nvPr/>
            </p14:nvContentPartPr>
            <p14:xfrm>
              <a:off x="8878560" y="6191996"/>
              <a:ext cx="328320" cy="188640"/>
            </p14:xfrm>
          </p:contentPart>
        </mc:Choice>
        <mc:Fallback xmlns="">
          <p:pic>
            <p:nvPicPr>
              <p:cNvPr id="329" name="Input penna 328">
                <a:extLst>
                  <a:ext uri="{FF2B5EF4-FFF2-40B4-BE49-F238E27FC236}">
                    <a16:creationId xmlns:a16="http://schemas.microsoft.com/office/drawing/2014/main" id="{F1A05F38-513B-4F4C-96FA-0E44E1D9650B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8874240" y="6187676"/>
                <a:ext cx="336960" cy="19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330" name="Input penna 329">
                <a:extLst>
                  <a:ext uri="{FF2B5EF4-FFF2-40B4-BE49-F238E27FC236}">
                    <a16:creationId xmlns:a16="http://schemas.microsoft.com/office/drawing/2014/main" id="{B319599F-46FF-4045-B9DE-5CBC636E2843}"/>
                  </a:ext>
                </a:extLst>
              </p14:cNvPr>
              <p14:cNvContentPartPr/>
              <p14:nvPr/>
            </p14:nvContentPartPr>
            <p14:xfrm>
              <a:off x="9286440" y="6230516"/>
              <a:ext cx="214200" cy="182520"/>
            </p14:xfrm>
          </p:contentPart>
        </mc:Choice>
        <mc:Fallback xmlns="">
          <p:pic>
            <p:nvPicPr>
              <p:cNvPr id="330" name="Input penna 329">
                <a:extLst>
                  <a:ext uri="{FF2B5EF4-FFF2-40B4-BE49-F238E27FC236}">
                    <a16:creationId xmlns:a16="http://schemas.microsoft.com/office/drawing/2014/main" id="{B319599F-46FF-4045-B9DE-5CBC636E2843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9282120" y="6226196"/>
                <a:ext cx="22284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31" name="Input penna 330">
                <a:extLst>
                  <a:ext uri="{FF2B5EF4-FFF2-40B4-BE49-F238E27FC236}">
                    <a16:creationId xmlns:a16="http://schemas.microsoft.com/office/drawing/2014/main" id="{54256653-7B71-4C79-80C5-5322A8D3F0EE}"/>
                  </a:ext>
                </a:extLst>
              </p14:cNvPr>
              <p14:cNvContentPartPr/>
              <p14:nvPr/>
            </p14:nvContentPartPr>
            <p14:xfrm>
              <a:off x="9866040" y="6189116"/>
              <a:ext cx="243360" cy="219960"/>
            </p14:xfrm>
          </p:contentPart>
        </mc:Choice>
        <mc:Fallback xmlns="">
          <p:pic>
            <p:nvPicPr>
              <p:cNvPr id="331" name="Input penna 330">
                <a:extLst>
                  <a:ext uri="{FF2B5EF4-FFF2-40B4-BE49-F238E27FC236}">
                    <a16:creationId xmlns:a16="http://schemas.microsoft.com/office/drawing/2014/main" id="{54256653-7B71-4C79-80C5-5322A8D3F0EE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9861720" y="6184796"/>
                <a:ext cx="25200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32" name="Input penna 331">
                <a:extLst>
                  <a:ext uri="{FF2B5EF4-FFF2-40B4-BE49-F238E27FC236}">
                    <a16:creationId xmlns:a16="http://schemas.microsoft.com/office/drawing/2014/main" id="{D4063F10-5355-40A3-A656-2865D954358B}"/>
                  </a:ext>
                </a:extLst>
              </p14:cNvPr>
              <p14:cNvContentPartPr/>
              <p14:nvPr/>
            </p14:nvContentPartPr>
            <p14:xfrm>
              <a:off x="10134240" y="5874836"/>
              <a:ext cx="47160" cy="497880"/>
            </p14:xfrm>
          </p:contentPart>
        </mc:Choice>
        <mc:Fallback xmlns="">
          <p:pic>
            <p:nvPicPr>
              <p:cNvPr id="332" name="Input penna 331">
                <a:extLst>
                  <a:ext uri="{FF2B5EF4-FFF2-40B4-BE49-F238E27FC236}">
                    <a16:creationId xmlns:a16="http://schemas.microsoft.com/office/drawing/2014/main" id="{D4063F10-5355-40A3-A656-2865D954358B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10129920" y="5870516"/>
                <a:ext cx="55800" cy="50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333" name="Input penna 332">
                <a:extLst>
                  <a:ext uri="{FF2B5EF4-FFF2-40B4-BE49-F238E27FC236}">
                    <a16:creationId xmlns:a16="http://schemas.microsoft.com/office/drawing/2014/main" id="{A9A00F0C-D6D4-443D-AAB3-52A367E5D11A}"/>
                  </a:ext>
                </a:extLst>
              </p14:cNvPr>
              <p14:cNvContentPartPr/>
              <p14:nvPr/>
            </p14:nvContentPartPr>
            <p14:xfrm>
              <a:off x="10228560" y="6247436"/>
              <a:ext cx="211680" cy="172440"/>
            </p14:xfrm>
          </p:contentPart>
        </mc:Choice>
        <mc:Fallback xmlns="">
          <p:pic>
            <p:nvPicPr>
              <p:cNvPr id="333" name="Input penna 332">
                <a:extLst>
                  <a:ext uri="{FF2B5EF4-FFF2-40B4-BE49-F238E27FC236}">
                    <a16:creationId xmlns:a16="http://schemas.microsoft.com/office/drawing/2014/main" id="{A9A00F0C-D6D4-443D-AAB3-52A367E5D11A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10224240" y="6243116"/>
                <a:ext cx="22032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4">
            <p14:nvContentPartPr>
              <p14:cNvPr id="334" name="Input penna 333">
                <a:extLst>
                  <a:ext uri="{FF2B5EF4-FFF2-40B4-BE49-F238E27FC236}">
                    <a16:creationId xmlns:a16="http://schemas.microsoft.com/office/drawing/2014/main" id="{7F80CAA1-04D4-4137-8AB5-A1A44F04C3C1}"/>
                  </a:ext>
                </a:extLst>
              </p14:cNvPr>
              <p14:cNvContentPartPr/>
              <p14:nvPr/>
            </p14:nvContentPartPr>
            <p14:xfrm>
              <a:off x="10492800" y="5916596"/>
              <a:ext cx="353880" cy="721440"/>
            </p14:xfrm>
          </p:contentPart>
        </mc:Choice>
        <mc:Fallback xmlns="">
          <p:pic>
            <p:nvPicPr>
              <p:cNvPr id="334" name="Input penna 333">
                <a:extLst>
                  <a:ext uri="{FF2B5EF4-FFF2-40B4-BE49-F238E27FC236}">
                    <a16:creationId xmlns:a16="http://schemas.microsoft.com/office/drawing/2014/main" id="{7F80CAA1-04D4-4137-8AB5-A1A44F04C3C1}"/>
                  </a:ext>
                </a:extLst>
              </p:cNvPr>
              <p:cNvPicPr/>
              <p:nvPr/>
            </p:nvPicPr>
            <p:blipFill>
              <a:blip r:embed="rId575"/>
              <a:stretch>
                <a:fillRect/>
              </a:stretch>
            </p:blipFill>
            <p:spPr>
              <a:xfrm>
                <a:off x="10488480" y="5912276"/>
                <a:ext cx="362520" cy="730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6">
            <p14:nvContentPartPr>
              <p14:cNvPr id="335" name="Input penna 334">
                <a:extLst>
                  <a:ext uri="{FF2B5EF4-FFF2-40B4-BE49-F238E27FC236}">
                    <a16:creationId xmlns:a16="http://schemas.microsoft.com/office/drawing/2014/main" id="{BE00202F-7C46-429C-B9B0-ED5FAD46EBC8}"/>
                  </a:ext>
                </a:extLst>
              </p14:cNvPr>
              <p14:cNvContentPartPr/>
              <p14:nvPr/>
            </p14:nvContentPartPr>
            <p14:xfrm>
              <a:off x="10919040" y="6283436"/>
              <a:ext cx="81720" cy="117360"/>
            </p14:xfrm>
          </p:contentPart>
        </mc:Choice>
        <mc:Fallback xmlns="">
          <p:pic>
            <p:nvPicPr>
              <p:cNvPr id="335" name="Input penna 334">
                <a:extLst>
                  <a:ext uri="{FF2B5EF4-FFF2-40B4-BE49-F238E27FC236}">
                    <a16:creationId xmlns:a16="http://schemas.microsoft.com/office/drawing/2014/main" id="{BE00202F-7C46-429C-B9B0-ED5FAD46EBC8}"/>
                  </a:ext>
                </a:extLst>
              </p:cNvPr>
              <p:cNvPicPr/>
              <p:nvPr/>
            </p:nvPicPr>
            <p:blipFill>
              <a:blip r:embed="rId577"/>
              <a:stretch>
                <a:fillRect/>
              </a:stretch>
            </p:blipFill>
            <p:spPr>
              <a:xfrm>
                <a:off x="10914720" y="6279116"/>
                <a:ext cx="9036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8">
            <p14:nvContentPartPr>
              <p14:cNvPr id="336" name="Input penna 335">
                <a:extLst>
                  <a:ext uri="{FF2B5EF4-FFF2-40B4-BE49-F238E27FC236}">
                    <a16:creationId xmlns:a16="http://schemas.microsoft.com/office/drawing/2014/main" id="{D12F5146-AB7A-46FB-BF2F-C83B725BABFD}"/>
                  </a:ext>
                </a:extLst>
              </p14:cNvPr>
              <p14:cNvContentPartPr/>
              <p14:nvPr/>
            </p14:nvContentPartPr>
            <p14:xfrm>
              <a:off x="10931280" y="6117116"/>
              <a:ext cx="54000" cy="28440"/>
            </p14:xfrm>
          </p:contentPart>
        </mc:Choice>
        <mc:Fallback xmlns="">
          <p:pic>
            <p:nvPicPr>
              <p:cNvPr id="336" name="Input penna 335">
                <a:extLst>
                  <a:ext uri="{FF2B5EF4-FFF2-40B4-BE49-F238E27FC236}">
                    <a16:creationId xmlns:a16="http://schemas.microsoft.com/office/drawing/2014/main" id="{D12F5146-AB7A-46FB-BF2F-C83B725BABFD}"/>
                  </a:ext>
                </a:extLst>
              </p:cNvPr>
              <p:cNvPicPr/>
              <p:nvPr/>
            </p:nvPicPr>
            <p:blipFill>
              <a:blip r:embed="rId579"/>
              <a:stretch>
                <a:fillRect/>
              </a:stretch>
            </p:blipFill>
            <p:spPr>
              <a:xfrm>
                <a:off x="10926960" y="6112796"/>
                <a:ext cx="6264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0">
            <p14:nvContentPartPr>
              <p14:cNvPr id="337" name="Input penna 336">
                <a:extLst>
                  <a:ext uri="{FF2B5EF4-FFF2-40B4-BE49-F238E27FC236}">
                    <a16:creationId xmlns:a16="http://schemas.microsoft.com/office/drawing/2014/main" id="{523CF1CA-DB6B-4A80-AFDC-3819574CF644}"/>
                  </a:ext>
                </a:extLst>
              </p14:cNvPr>
              <p14:cNvContentPartPr/>
              <p14:nvPr/>
            </p14:nvContentPartPr>
            <p14:xfrm>
              <a:off x="11133240" y="6260396"/>
              <a:ext cx="186120" cy="165960"/>
            </p14:xfrm>
          </p:contentPart>
        </mc:Choice>
        <mc:Fallback xmlns="">
          <p:pic>
            <p:nvPicPr>
              <p:cNvPr id="337" name="Input penna 336">
                <a:extLst>
                  <a:ext uri="{FF2B5EF4-FFF2-40B4-BE49-F238E27FC236}">
                    <a16:creationId xmlns:a16="http://schemas.microsoft.com/office/drawing/2014/main" id="{523CF1CA-DB6B-4A80-AFDC-3819574CF644}"/>
                  </a:ext>
                </a:extLst>
              </p:cNvPr>
              <p:cNvPicPr/>
              <p:nvPr/>
            </p:nvPicPr>
            <p:blipFill>
              <a:blip r:embed="rId581"/>
              <a:stretch>
                <a:fillRect/>
              </a:stretch>
            </p:blipFill>
            <p:spPr>
              <a:xfrm>
                <a:off x="11128920" y="6256076"/>
                <a:ext cx="19476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2">
            <p14:nvContentPartPr>
              <p14:cNvPr id="338" name="Input penna 337">
                <a:extLst>
                  <a:ext uri="{FF2B5EF4-FFF2-40B4-BE49-F238E27FC236}">
                    <a16:creationId xmlns:a16="http://schemas.microsoft.com/office/drawing/2014/main" id="{43EB4236-508F-4FB4-ABD0-3D6B4C720ACF}"/>
                  </a:ext>
                </a:extLst>
              </p14:cNvPr>
              <p14:cNvContentPartPr/>
              <p14:nvPr/>
            </p14:nvContentPartPr>
            <p14:xfrm>
              <a:off x="11428440" y="6289196"/>
              <a:ext cx="57960" cy="131400"/>
            </p14:xfrm>
          </p:contentPart>
        </mc:Choice>
        <mc:Fallback xmlns="">
          <p:pic>
            <p:nvPicPr>
              <p:cNvPr id="338" name="Input penna 337">
                <a:extLst>
                  <a:ext uri="{FF2B5EF4-FFF2-40B4-BE49-F238E27FC236}">
                    <a16:creationId xmlns:a16="http://schemas.microsoft.com/office/drawing/2014/main" id="{43EB4236-508F-4FB4-ABD0-3D6B4C720ACF}"/>
                  </a:ext>
                </a:extLst>
              </p:cNvPr>
              <p:cNvPicPr/>
              <p:nvPr/>
            </p:nvPicPr>
            <p:blipFill>
              <a:blip r:embed="rId583"/>
              <a:stretch>
                <a:fillRect/>
              </a:stretch>
            </p:blipFill>
            <p:spPr>
              <a:xfrm>
                <a:off x="11424120" y="6284876"/>
                <a:ext cx="6660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4">
            <p14:nvContentPartPr>
              <p14:cNvPr id="339" name="Input penna 338">
                <a:extLst>
                  <a:ext uri="{FF2B5EF4-FFF2-40B4-BE49-F238E27FC236}">
                    <a16:creationId xmlns:a16="http://schemas.microsoft.com/office/drawing/2014/main" id="{9CD92D85-1835-44A8-9537-4BA2619D1B39}"/>
                  </a:ext>
                </a:extLst>
              </p14:cNvPr>
              <p14:cNvContentPartPr/>
              <p14:nvPr/>
            </p14:nvContentPartPr>
            <p14:xfrm>
              <a:off x="11391360" y="6161396"/>
              <a:ext cx="51480" cy="4320"/>
            </p14:xfrm>
          </p:contentPart>
        </mc:Choice>
        <mc:Fallback xmlns="">
          <p:pic>
            <p:nvPicPr>
              <p:cNvPr id="339" name="Input penna 338">
                <a:extLst>
                  <a:ext uri="{FF2B5EF4-FFF2-40B4-BE49-F238E27FC236}">
                    <a16:creationId xmlns:a16="http://schemas.microsoft.com/office/drawing/2014/main" id="{9CD92D85-1835-44A8-9537-4BA2619D1B39}"/>
                  </a:ext>
                </a:extLst>
              </p:cNvPr>
              <p:cNvPicPr/>
              <p:nvPr/>
            </p:nvPicPr>
            <p:blipFill>
              <a:blip r:embed="rId585"/>
              <a:stretch>
                <a:fillRect/>
              </a:stretch>
            </p:blipFill>
            <p:spPr>
              <a:xfrm>
                <a:off x="11387040" y="6157076"/>
                <a:ext cx="60120" cy="1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6">
            <p14:nvContentPartPr>
              <p14:cNvPr id="340" name="Input penna 339">
                <a:extLst>
                  <a:ext uri="{FF2B5EF4-FFF2-40B4-BE49-F238E27FC236}">
                    <a16:creationId xmlns:a16="http://schemas.microsoft.com/office/drawing/2014/main" id="{F20BB1EA-0975-4BB4-909A-5ABA1672EA17}"/>
                  </a:ext>
                </a:extLst>
              </p14:cNvPr>
              <p14:cNvContentPartPr/>
              <p14:nvPr/>
            </p14:nvContentPartPr>
            <p14:xfrm>
              <a:off x="11677560" y="5929916"/>
              <a:ext cx="62280" cy="478440"/>
            </p14:xfrm>
          </p:contentPart>
        </mc:Choice>
        <mc:Fallback xmlns="">
          <p:pic>
            <p:nvPicPr>
              <p:cNvPr id="340" name="Input penna 339">
                <a:extLst>
                  <a:ext uri="{FF2B5EF4-FFF2-40B4-BE49-F238E27FC236}">
                    <a16:creationId xmlns:a16="http://schemas.microsoft.com/office/drawing/2014/main" id="{F20BB1EA-0975-4BB4-909A-5ABA1672EA17}"/>
                  </a:ext>
                </a:extLst>
              </p:cNvPr>
              <p:cNvPicPr/>
              <p:nvPr/>
            </p:nvPicPr>
            <p:blipFill>
              <a:blip r:embed="rId587"/>
              <a:stretch>
                <a:fillRect/>
              </a:stretch>
            </p:blipFill>
            <p:spPr>
              <a:xfrm>
                <a:off x="11673240" y="5925596"/>
                <a:ext cx="70920" cy="48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8">
            <p14:nvContentPartPr>
              <p14:cNvPr id="341" name="Input penna 340">
                <a:extLst>
                  <a:ext uri="{FF2B5EF4-FFF2-40B4-BE49-F238E27FC236}">
                    <a16:creationId xmlns:a16="http://schemas.microsoft.com/office/drawing/2014/main" id="{DFE87D24-82CF-4924-8E98-A0332AE58322}"/>
                  </a:ext>
                </a:extLst>
              </p14:cNvPr>
              <p14:cNvContentPartPr/>
              <p14:nvPr/>
            </p14:nvContentPartPr>
            <p14:xfrm>
              <a:off x="11495040" y="6104156"/>
              <a:ext cx="331920" cy="30600"/>
            </p14:xfrm>
          </p:contentPart>
        </mc:Choice>
        <mc:Fallback xmlns="">
          <p:pic>
            <p:nvPicPr>
              <p:cNvPr id="341" name="Input penna 340">
                <a:extLst>
                  <a:ext uri="{FF2B5EF4-FFF2-40B4-BE49-F238E27FC236}">
                    <a16:creationId xmlns:a16="http://schemas.microsoft.com/office/drawing/2014/main" id="{DFE87D24-82CF-4924-8E98-A0332AE58322}"/>
                  </a:ext>
                </a:extLst>
              </p:cNvPr>
              <p:cNvPicPr/>
              <p:nvPr/>
            </p:nvPicPr>
            <p:blipFill>
              <a:blip r:embed="rId589"/>
              <a:stretch>
                <a:fillRect/>
              </a:stretch>
            </p:blipFill>
            <p:spPr>
              <a:xfrm>
                <a:off x="11490720" y="6099836"/>
                <a:ext cx="34056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0">
            <p14:nvContentPartPr>
              <p14:cNvPr id="342" name="Input penna 341">
                <a:extLst>
                  <a:ext uri="{FF2B5EF4-FFF2-40B4-BE49-F238E27FC236}">
                    <a16:creationId xmlns:a16="http://schemas.microsoft.com/office/drawing/2014/main" id="{319AEEC4-9474-4AEC-98D9-143DB0C052BE}"/>
                  </a:ext>
                </a:extLst>
              </p14:cNvPr>
              <p14:cNvContentPartPr/>
              <p14:nvPr/>
            </p14:nvContentPartPr>
            <p14:xfrm>
              <a:off x="11801040" y="6286676"/>
              <a:ext cx="187560" cy="235080"/>
            </p14:xfrm>
          </p:contentPart>
        </mc:Choice>
        <mc:Fallback xmlns="">
          <p:pic>
            <p:nvPicPr>
              <p:cNvPr id="342" name="Input penna 341">
                <a:extLst>
                  <a:ext uri="{FF2B5EF4-FFF2-40B4-BE49-F238E27FC236}">
                    <a16:creationId xmlns:a16="http://schemas.microsoft.com/office/drawing/2014/main" id="{319AEEC4-9474-4AEC-98D9-143DB0C052BE}"/>
                  </a:ext>
                </a:extLst>
              </p:cNvPr>
              <p:cNvPicPr/>
              <p:nvPr/>
            </p:nvPicPr>
            <p:blipFill>
              <a:blip r:embed="rId591"/>
              <a:stretch>
                <a:fillRect/>
              </a:stretch>
            </p:blipFill>
            <p:spPr>
              <a:xfrm>
                <a:off x="11796720" y="6282356"/>
                <a:ext cx="196200" cy="243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16943965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ruppo 69">
            <a:extLst>
              <a:ext uri="{FF2B5EF4-FFF2-40B4-BE49-F238E27FC236}">
                <a16:creationId xmlns:a16="http://schemas.microsoft.com/office/drawing/2014/main" id="{D371839E-54FE-423D-B8B4-804554E8DED0}"/>
              </a:ext>
            </a:extLst>
          </p:cNvPr>
          <p:cNvGrpSpPr/>
          <p:nvPr/>
        </p:nvGrpSpPr>
        <p:grpSpPr>
          <a:xfrm>
            <a:off x="102840" y="50756"/>
            <a:ext cx="11901600" cy="1150200"/>
            <a:chOff x="102840" y="50756"/>
            <a:chExt cx="11901600" cy="115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93CBD31B-2938-4064-83DC-8E6CDEB2DB77}"/>
                    </a:ext>
                  </a:extLst>
                </p14:cNvPr>
                <p14:cNvContentPartPr/>
                <p14:nvPr/>
              </p14:nvContentPartPr>
              <p14:xfrm>
                <a:off x="112200" y="263516"/>
                <a:ext cx="506520" cy="2433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93CBD31B-2938-4064-83DC-8E6CDEB2DB7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07880" y="259196"/>
                  <a:ext cx="5151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F16BC499-B0DB-4AB6-887B-5374E35E2F3B}"/>
                    </a:ext>
                  </a:extLst>
                </p14:cNvPr>
                <p14:cNvContentPartPr/>
                <p14:nvPr/>
              </p14:nvContentPartPr>
              <p14:xfrm>
                <a:off x="692520" y="258836"/>
                <a:ext cx="237960" cy="2019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F16BC499-B0DB-4AB6-887B-5374E35E2F3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88200" y="254516"/>
                  <a:ext cx="246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A854DF3-B64F-448B-AAF8-88628AD94365}"/>
                    </a:ext>
                  </a:extLst>
                </p14:cNvPr>
                <p14:cNvContentPartPr/>
                <p14:nvPr/>
              </p14:nvContentPartPr>
              <p14:xfrm>
                <a:off x="966840" y="264236"/>
                <a:ext cx="308160" cy="2163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A854DF3-B64F-448B-AAF8-88628AD9436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62520" y="259916"/>
                  <a:ext cx="31680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11A2DD8-C038-41AD-942A-3AD733C9440C}"/>
                    </a:ext>
                  </a:extLst>
                </p14:cNvPr>
                <p14:cNvContentPartPr/>
                <p14:nvPr/>
              </p14:nvContentPartPr>
              <p14:xfrm>
                <a:off x="1366440" y="329396"/>
                <a:ext cx="63000" cy="882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11A2DD8-C038-41AD-942A-3AD733C9440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362120" y="325076"/>
                  <a:ext cx="7164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4494F11D-EF6B-4B90-97DC-B2B2B45B805A}"/>
                    </a:ext>
                  </a:extLst>
                </p14:cNvPr>
                <p14:cNvContentPartPr/>
                <p14:nvPr/>
              </p14:nvContentPartPr>
              <p14:xfrm>
                <a:off x="1342680" y="181796"/>
                <a:ext cx="17640" cy="158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4494F11D-EF6B-4B90-97DC-B2B2B45B805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38360" y="177476"/>
                  <a:ext cx="26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41B5680-AA27-4D90-A5CE-0655642DAC80}"/>
                    </a:ext>
                  </a:extLst>
                </p14:cNvPr>
                <p14:cNvContentPartPr/>
                <p14:nvPr/>
              </p14:nvContentPartPr>
              <p14:xfrm>
                <a:off x="1517280" y="285476"/>
                <a:ext cx="255240" cy="2030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41B5680-AA27-4D90-A5CE-0655642DAC8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12960" y="281156"/>
                  <a:ext cx="2638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661D640-00AA-4AE2-82FA-FAAEF334895F}"/>
                    </a:ext>
                  </a:extLst>
                </p14:cNvPr>
                <p14:cNvContentPartPr/>
                <p14:nvPr/>
              </p14:nvContentPartPr>
              <p14:xfrm>
                <a:off x="1885560" y="268556"/>
                <a:ext cx="111960" cy="5623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661D640-00AA-4AE2-82FA-FAAEF334895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81240" y="264236"/>
                  <a:ext cx="12060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B5DCECA-2215-4558-8BDC-8462386BF18B}"/>
                    </a:ext>
                  </a:extLst>
                </p14:cNvPr>
                <p14:cNvContentPartPr/>
                <p14:nvPr/>
              </p14:nvContentPartPr>
              <p14:xfrm>
                <a:off x="1884480" y="287636"/>
                <a:ext cx="221400" cy="1684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B5DCECA-2215-4558-8BDC-8462386BF18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880160" y="283316"/>
                  <a:ext cx="2300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90BE5588-A1C1-4D30-8E2D-ACCAE68DCD28}"/>
                    </a:ext>
                  </a:extLst>
                </p14:cNvPr>
                <p14:cNvContentPartPr/>
                <p14:nvPr/>
              </p14:nvContentPartPr>
              <p14:xfrm>
                <a:off x="2167440" y="248396"/>
                <a:ext cx="258840" cy="1789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90BE5588-A1C1-4D30-8E2D-ACCAE68DCD2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63120" y="244076"/>
                  <a:ext cx="2674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329AF23D-3620-4A4E-B7BD-014BDE388075}"/>
                    </a:ext>
                  </a:extLst>
                </p14:cNvPr>
                <p14:cNvContentPartPr/>
                <p14:nvPr/>
              </p14:nvContentPartPr>
              <p14:xfrm>
                <a:off x="2502240" y="280076"/>
                <a:ext cx="191520" cy="1645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329AF23D-3620-4A4E-B7BD-014BDE38807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97920" y="275756"/>
                  <a:ext cx="2001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2DEF14C-B890-466B-ACD1-ABA12D7B88FC}"/>
                    </a:ext>
                  </a:extLst>
                </p14:cNvPr>
                <p14:cNvContentPartPr/>
                <p14:nvPr/>
              </p14:nvContentPartPr>
              <p14:xfrm>
                <a:off x="2760720" y="256316"/>
                <a:ext cx="292680" cy="196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2DEF14C-B890-466B-ACD1-ABA12D7B88F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756400" y="251996"/>
                  <a:ext cx="3013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9E6A6C8-87A3-42C5-B55E-2829946FA6AA}"/>
                    </a:ext>
                  </a:extLst>
                </p14:cNvPr>
                <p14:cNvContentPartPr/>
                <p14:nvPr/>
              </p14:nvContentPartPr>
              <p14:xfrm>
                <a:off x="3005520" y="63716"/>
                <a:ext cx="78120" cy="4255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9E6A6C8-87A3-42C5-B55E-2829946FA6A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001200" y="59396"/>
                  <a:ext cx="86760" cy="43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E982A37-3F9D-418E-A1D8-64004EB0DE13}"/>
                    </a:ext>
                  </a:extLst>
                </p14:cNvPr>
                <p14:cNvContentPartPr/>
                <p14:nvPr/>
              </p14:nvContentPartPr>
              <p14:xfrm>
                <a:off x="3114240" y="272876"/>
                <a:ext cx="256320" cy="1908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E982A37-3F9D-418E-A1D8-64004EB0DE1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109920" y="268556"/>
                  <a:ext cx="2649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38B25224-3BD0-4044-BBFE-CB7C1D82E8F9}"/>
                    </a:ext>
                  </a:extLst>
                </p14:cNvPr>
                <p14:cNvContentPartPr/>
                <p14:nvPr/>
              </p14:nvContentPartPr>
              <p14:xfrm>
                <a:off x="3474240" y="250556"/>
                <a:ext cx="173160" cy="214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38B25224-3BD0-4044-BBFE-CB7C1D82E8F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469920" y="246236"/>
                  <a:ext cx="1818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7B382C7E-4BCF-4B8F-A100-8380772D210B}"/>
                    </a:ext>
                  </a:extLst>
                </p14:cNvPr>
                <p14:cNvContentPartPr/>
                <p14:nvPr/>
              </p14:nvContentPartPr>
              <p14:xfrm>
                <a:off x="3702840" y="285836"/>
                <a:ext cx="296280" cy="1602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7B382C7E-4BCF-4B8F-A100-8380772D210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698520" y="281516"/>
                  <a:ext cx="30492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146263F-215F-42DF-BD50-945AE6AED403}"/>
                    </a:ext>
                  </a:extLst>
                </p14:cNvPr>
                <p14:cNvContentPartPr/>
                <p14:nvPr/>
              </p14:nvContentPartPr>
              <p14:xfrm>
                <a:off x="4507080" y="259556"/>
                <a:ext cx="329760" cy="184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146263F-215F-42DF-BD50-945AE6AED40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502760" y="255236"/>
                  <a:ext cx="3384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C21F6B20-804E-4E1D-A9C3-D697C0099B82}"/>
                    </a:ext>
                  </a:extLst>
                </p14:cNvPr>
                <p14:cNvContentPartPr/>
                <p14:nvPr/>
              </p14:nvContentPartPr>
              <p14:xfrm>
                <a:off x="4900200" y="277916"/>
                <a:ext cx="254520" cy="1458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C21F6B20-804E-4E1D-A9C3-D697C0099B8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895880" y="273596"/>
                  <a:ext cx="2631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D3B675F-EEEE-48B9-A33D-59E9B615E165}"/>
                    </a:ext>
                  </a:extLst>
                </p14:cNvPr>
                <p14:cNvContentPartPr/>
                <p14:nvPr/>
              </p14:nvContentPartPr>
              <p14:xfrm>
                <a:off x="5249040" y="50756"/>
                <a:ext cx="665280" cy="3740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D3B675F-EEEE-48B9-A33D-59E9B615E16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44720" y="46436"/>
                  <a:ext cx="67392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870EE0A-221F-4C8D-8B93-BBBB014A01E8}"/>
                    </a:ext>
                  </a:extLst>
                </p14:cNvPr>
                <p14:cNvContentPartPr/>
                <p14:nvPr/>
              </p14:nvContentPartPr>
              <p14:xfrm>
                <a:off x="6322560" y="236516"/>
                <a:ext cx="625320" cy="1724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870EE0A-221F-4C8D-8B93-BBBB014A01E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18240" y="232196"/>
                  <a:ext cx="6339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CA385F6-B0D2-4D49-86B5-7D7F84D5F166}"/>
                    </a:ext>
                  </a:extLst>
                </p14:cNvPr>
                <p14:cNvContentPartPr/>
                <p14:nvPr/>
              </p14:nvContentPartPr>
              <p14:xfrm>
                <a:off x="7018440" y="199796"/>
                <a:ext cx="66240" cy="5068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CA385F6-B0D2-4D49-86B5-7D7F84D5F16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14120" y="195476"/>
                  <a:ext cx="7488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0DF00EC-DE37-4B5A-8BA8-1409B75B4463}"/>
                    </a:ext>
                  </a:extLst>
                </p14:cNvPr>
                <p14:cNvContentPartPr/>
                <p14:nvPr/>
              </p14:nvContentPartPr>
              <p14:xfrm>
                <a:off x="7022040" y="187196"/>
                <a:ext cx="225000" cy="1638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0DF00EC-DE37-4B5A-8BA8-1409B75B446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017720" y="182876"/>
                  <a:ext cx="2336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C4D4171-0991-4BA0-99D8-C69F42E15F27}"/>
                    </a:ext>
                  </a:extLst>
                </p14:cNvPr>
                <p14:cNvContentPartPr/>
                <p14:nvPr/>
              </p14:nvContentPartPr>
              <p14:xfrm>
                <a:off x="7299600" y="184316"/>
                <a:ext cx="84600" cy="5565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C4D4171-0991-4BA0-99D8-C69F42E15F2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95280" y="179996"/>
                  <a:ext cx="93240" cy="56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B1414A10-4834-421F-BCD4-56C0D01831EF}"/>
                    </a:ext>
                  </a:extLst>
                </p14:cNvPr>
                <p14:cNvContentPartPr/>
                <p14:nvPr/>
              </p14:nvContentPartPr>
              <p14:xfrm>
                <a:off x="7319400" y="245156"/>
                <a:ext cx="229680" cy="1288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B1414A10-4834-421F-BCD4-56C0D01831E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315080" y="240836"/>
                  <a:ext cx="23832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28361A3-DB49-437F-B113-99B5257351E6}"/>
                    </a:ext>
                  </a:extLst>
                </p14:cNvPr>
                <p14:cNvContentPartPr/>
                <p14:nvPr/>
              </p14:nvContentPartPr>
              <p14:xfrm>
                <a:off x="7625760" y="291596"/>
                <a:ext cx="46440" cy="990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28361A3-DB49-437F-B113-99B5257351E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21440" y="287276"/>
                  <a:ext cx="5508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59A466EC-F8E2-4158-AABF-28676AB10A77}"/>
                    </a:ext>
                  </a:extLst>
                </p14:cNvPr>
                <p14:cNvContentPartPr/>
                <p14:nvPr/>
              </p14:nvContentPartPr>
              <p14:xfrm>
                <a:off x="7573560" y="155876"/>
                <a:ext cx="36360" cy="21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59A466EC-F8E2-4158-AABF-28676AB10A7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569240" y="151556"/>
                  <a:ext cx="45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38D48134-4545-436E-8F29-EB3BA1DD6B33}"/>
                    </a:ext>
                  </a:extLst>
                </p14:cNvPr>
                <p14:cNvContentPartPr/>
                <p14:nvPr/>
              </p14:nvContentPartPr>
              <p14:xfrm>
                <a:off x="7778760" y="216356"/>
                <a:ext cx="148680" cy="2588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38D48134-4545-436E-8F29-EB3BA1DD6B3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774440" y="212036"/>
                  <a:ext cx="1573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394DB9E-4E33-429E-8BFB-526D06CB765F}"/>
                    </a:ext>
                  </a:extLst>
                </p14:cNvPr>
                <p14:cNvContentPartPr/>
                <p14:nvPr/>
              </p14:nvContentPartPr>
              <p14:xfrm>
                <a:off x="8301840" y="250556"/>
                <a:ext cx="266760" cy="1825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394DB9E-4E33-429E-8BFB-526D06CB765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297520" y="246236"/>
                  <a:ext cx="2754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3563028-EBA3-4BA5-B086-347970CEA5C9}"/>
                    </a:ext>
                  </a:extLst>
                </p14:cNvPr>
                <p14:cNvContentPartPr/>
                <p14:nvPr/>
              </p14:nvContentPartPr>
              <p14:xfrm>
                <a:off x="8531880" y="56156"/>
                <a:ext cx="81720" cy="3708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3563028-EBA3-4BA5-B086-347970CEA5C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527560" y="51836"/>
                  <a:ext cx="9036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962073FE-AE7B-471D-AE0A-A1A84E07840A}"/>
                    </a:ext>
                  </a:extLst>
                </p14:cNvPr>
                <p14:cNvContentPartPr/>
                <p14:nvPr/>
              </p14:nvContentPartPr>
              <p14:xfrm>
                <a:off x="8671200" y="274316"/>
                <a:ext cx="144000" cy="1699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962073FE-AE7B-471D-AE0A-A1A84E07840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666880" y="269996"/>
                  <a:ext cx="152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EFD3C567-3218-4C21-9F1C-3340D31703E4}"/>
                    </a:ext>
                  </a:extLst>
                </p14:cNvPr>
                <p14:cNvContentPartPr/>
                <p14:nvPr/>
              </p14:nvContentPartPr>
              <p14:xfrm>
                <a:off x="8922840" y="109796"/>
                <a:ext cx="207360" cy="328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EFD3C567-3218-4C21-9F1C-3340D31703E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918520" y="105476"/>
                  <a:ext cx="21600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E082E1D-B41B-4F87-88B3-42A38B2664A0}"/>
                    </a:ext>
                  </a:extLst>
                </p14:cNvPr>
                <p14:cNvContentPartPr/>
                <p14:nvPr/>
              </p14:nvContentPartPr>
              <p14:xfrm>
                <a:off x="9505320" y="70916"/>
                <a:ext cx="128880" cy="342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E082E1D-B41B-4F87-88B3-42A38B2664A0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501000" y="66596"/>
                  <a:ext cx="13752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29D0969-D2C9-41C2-AA22-663999632221}"/>
                    </a:ext>
                  </a:extLst>
                </p14:cNvPr>
                <p14:cNvContentPartPr/>
                <p14:nvPr/>
              </p14:nvContentPartPr>
              <p14:xfrm>
                <a:off x="9383280" y="228236"/>
                <a:ext cx="234720" cy="16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29D0969-D2C9-41C2-AA22-663999632221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378960" y="223916"/>
                  <a:ext cx="2433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C8306D3-7D1D-4959-9478-2B033237AC2C}"/>
                    </a:ext>
                  </a:extLst>
                </p14:cNvPr>
                <p14:cNvContentPartPr/>
                <p14:nvPr/>
              </p14:nvContentPartPr>
              <p14:xfrm>
                <a:off x="9700080" y="192596"/>
                <a:ext cx="68040" cy="2008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C8306D3-7D1D-4959-9478-2B033237AC2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695760" y="188276"/>
                  <a:ext cx="766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CBF3F55E-C752-4042-AB08-319677B6F3A5}"/>
                    </a:ext>
                  </a:extLst>
                </p14:cNvPr>
                <p14:cNvContentPartPr/>
                <p14:nvPr/>
              </p14:nvContentPartPr>
              <p14:xfrm>
                <a:off x="10027680" y="264236"/>
                <a:ext cx="38520" cy="4298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CBF3F55E-C752-4042-AB08-319677B6F3A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023360" y="259916"/>
                  <a:ext cx="47160" cy="43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1E5D0BB-DEB3-43BF-A81D-B59D05936700}"/>
                    </a:ext>
                  </a:extLst>
                </p14:cNvPr>
                <p14:cNvContentPartPr/>
                <p14:nvPr/>
              </p14:nvContentPartPr>
              <p14:xfrm>
                <a:off x="9982680" y="264596"/>
                <a:ext cx="289080" cy="1486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1E5D0BB-DEB3-43BF-A81D-B59D0593670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978360" y="260276"/>
                  <a:ext cx="2977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29749B61-7DE0-44E0-AF75-5D5401981C79}"/>
                    </a:ext>
                  </a:extLst>
                </p14:cNvPr>
                <p14:cNvContentPartPr/>
                <p14:nvPr/>
              </p14:nvContentPartPr>
              <p14:xfrm>
                <a:off x="10376160" y="235796"/>
                <a:ext cx="231120" cy="2278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29749B61-7DE0-44E0-AF75-5D5401981C7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371840" y="231476"/>
                  <a:ext cx="23976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6C42BB35-8E86-4C83-8363-FBFBF66F7AEA}"/>
                    </a:ext>
                  </a:extLst>
                </p14:cNvPr>
                <p14:cNvContentPartPr/>
                <p14:nvPr/>
              </p14:nvContentPartPr>
              <p14:xfrm>
                <a:off x="11031000" y="192596"/>
                <a:ext cx="349560" cy="2469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6C42BB35-8E86-4C83-8363-FBFBF66F7AE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026680" y="188276"/>
                  <a:ext cx="35820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155333C-8B31-4668-8C9C-421B26E06B43}"/>
                    </a:ext>
                  </a:extLst>
                </p14:cNvPr>
                <p14:cNvContentPartPr/>
                <p14:nvPr/>
              </p14:nvContentPartPr>
              <p14:xfrm>
                <a:off x="11367960" y="548276"/>
                <a:ext cx="78480" cy="651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155333C-8B31-4668-8C9C-421B26E06B4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363640" y="543956"/>
                  <a:ext cx="8712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E052442-B435-4C22-8E20-3C5ADDAB9682}"/>
                    </a:ext>
                  </a:extLst>
                </p14:cNvPr>
                <p14:cNvContentPartPr/>
                <p14:nvPr/>
              </p14:nvContentPartPr>
              <p14:xfrm>
                <a:off x="11557320" y="229316"/>
                <a:ext cx="255240" cy="2023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E052442-B435-4C22-8E20-3C5ADDAB968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553000" y="224996"/>
                  <a:ext cx="2638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3DC8CA81-E26F-4D03-90FC-3CB017C68372}"/>
                    </a:ext>
                  </a:extLst>
                </p14:cNvPr>
                <p14:cNvContentPartPr/>
                <p14:nvPr/>
              </p14:nvContentPartPr>
              <p14:xfrm>
                <a:off x="10908960" y="92516"/>
                <a:ext cx="178200" cy="990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3DC8CA81-E26F-4D03-90FC-3CB017C6837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904640" y="88196"/>
                  <a:ext cx="1868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5639A7A0-D093-4AF8-8CED-8EA95A5D46AF}"/>
                    </a:ext>
                  </a:extLst>
                </p14:cNvPr>
                <p14:cNvContentPartPr/>
                <p14:nvPr/>
              </p14:nvContentPartPr>
              <p14:xfrm>
                <a:off x="10849920" y="161636"/>
                <a:ext cx="135360" cy="3448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5639A7A0-D093-4AF8-8CED-8EA95A5D46A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845600" y="157316"/>
                  <a:ext cx="14400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33B6AA34-C52B-43D2-AFF8-A697A77CC0CA}"/>
                    </a:ext>
                  </a:extLst>
                </p14:cNvPr>
                <p14:cNvContentPartPr/>
                <p14:nvPr/>
              </p14:nvContentPartPr>
              <p14:xfrm>
                <a:off x="11867640" y="96836"/>
                <a:ext cx="136800" cy="4082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33B6AA34-C52B-43D2-AFF8-A697A77CC0C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863320" y="92516"/>
                  <a:ext cx="14544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059D16AD-E0B7-43D0-8DA8-F6F0056FD8DE}"/>
                    </a:ext>
                  </a:extLst>
                </p14:cNvPr>
                <p14:cNvContentPartPr/>
                <p14:nvPr/>
              </p14:nvContentPartPr>
              <p14:xfrm>
                <a:off x="102840" y="937076"/>
                <a:ext cx="302400" cy="2638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059D16AD-E0B7-43D0-8DA8-F6F0056FD8D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8520" y="932756"/>
                  <a:ext cx="31104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D6825ACB-6BCA-4051-BC2F-5A4DE1C36024}"/>
                    </a:ext>
                  </a:extLst>
                </p14:cNvPr>
                <p14:cNvContentPartPr/>
                <p14:nvPr/>
              </p14:nvContentPartPr>
              <p14:xfrm>
                <a:off x="916440" y="935276"/>
                <a:ext cx="259560" cy="2469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D6825ACB-6BCA-4051-BC2F-5A4DE1C3602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12120" y="930956"/>
                  <a:ext cx="26820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29CA86AC-3A32-475B-AFE2-F7CFCC162865}"/>
                    </a:ext>
                  </a:extLst>
                </p14:cNvPr>
                <p14:cNvContentPartPr/>
                <p14:nvPr/>
              </p14:nvContentPartPr>
              <p14:xfrm>
                <a:off x="1262760" y="995396"/>
                <a:ext cx="329040" cy="1713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29CA86AC-3A32-475B-AFE2-F7CFCC16286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258440" y="991076"/>
                  <a:ext cx="3376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1444D0B-A568-4CD3-9E7A-AC026646FEEC}"/>
                    </a:ext>
                  </a:extLst>
                </p14:cNvPr>
                <p14:cNvContentPartPr/>
                <p14:nvPr/>
              </p14:nvContentPartPr>
              <p14:xfrm>
                <a:off x="1686120" y="1023836"/>
                <a:ext cx="51480" cy="1173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1444D0B-A568-4CD3-9E7A-AC026646FEE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681800" y="1019516"/>
                  <a:ext cx="6012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E970A033-F5B3-412E-B5F4-E4CB4CAF1AC1}"/>
                    </a:ext>
                  </a:extLst>
                </p14:cNvPr>
                <p14:cNvContentPartPr/>
                <p14:nvPr/>
              </p14:nvContentPartPr>
              <p14:xfrm>
                <a:off x="1635720" y="840236"/>
                <a:ext cx="29160" cy="216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E970A033-F5B3-412E-B5F4-E4CB4CAF1AC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631400" y="835916"/>
                  <a:ext cx="37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3943DB5F-F08E-44D7-B2C9-D14C903DCA52}"/>
                    </a:ext>
                  </a:extLst>
                </p14:cNvPr>
                <p14:cNvContentPartPr/>
                <p14:nvPr/>
              </p14:nvContentPartPr>
              <p14:xfrm>
                <a:off x="2454720" y="911516"/>
                <a:ext cx="333360" cy="2026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3943DB5F-F08E-44D7-B2C9-D14C903DCA5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450400" y="907196"/>
                  <a:ext cx="3420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C19DE6D-2959-48B3-89CD-95C90BF06B8D}"/>
                    </a:ext>
                  </a:extLst>
                </p14:cNvPr>
                <p14:cNvContentPartPr/>
                <p14:nvPr/>
              </p14:nvContentPartPr>
              <p14:xfrm>
                <a:off x="2883480" y="912596"/>
                <a:ext cx="52920" cy="149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C19DE6D-2959-48B3-89CD-95C90BF06B8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879160" y="908276"/>
                  <a:ext cx="615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ACABE0E-108E-4ED5-9C6B-2E49726DA7AB}"/>
                    </a:ext>
                  </a:extLst>
                </p14:cNvPr>
                <p14:cNvContentPartPr/>
                <p14:nvPr/>
              </p14:nvContentPartPr>
              <p14:xfrm>
                <a:off x="2936040" y="802436"/>
                <a:ext cx="15840" cy="11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ACABE0E-108E-4ED5-9C6B-2E49726DA7A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31720" y="798116"/>
                  <a:ext cx="244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77CB6B2-8B11-495B-838C-BDD258E294D4}"/>
                    </a:ext>
                  </a:extLst>
                </p14:cNvPr>
                <p14:cNvContentPartPr/>
                <p14:nvPr/>
              </p14:nvContentPartPr>
              <p14:xfrm>
                <a:off x="3105240" y="938876"/>
                <a:ext cx="430920" cy="173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77CB6B2-8B11-495B-838C-BDD258E294D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100920" y="934556"/>
                  <a:ext cx="4395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4742B6CE-0839-4F75-B8D9-3F4F9007165E}"/>
                    </a:ext>
                  </a:extLst>
                </p14:cNvPr>
                <p14:cNvContentPartPr/>
                <p14:nvPr/>
              </p14:nvContentPartPr>
              <p14:xfrm>
                <a:off x="3712200" y="664196"/>
                <a:ext cx="297360" cy="4546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4742B6CE-0839-4F75-B8D9-3F4F9007165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707880" y="659876"/>
                  <a:ext cx="30600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16057AE4-DC1C-42CA-8D04-54C9564CA221}"/>
                    </a:ext>
                  </a:extLst>
                </p14:cNvPr>
                <p14:cNvContentPartPr/>
                <p14:nvPr/>
              </p14:nvContentPartPr>
              <p14:xfrm>
                <a:off x="4044840" y="914756"/>
                <a:ext cx="287280" cy="1792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16057AE4-DC1C-42CA-8D04-54C9564CA22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040520" y="910436"/>
                  <a:ext cx="2959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17474591-F352-43C5-8AB4-220A1A0C10CE}"/>
                    </a:ext>
                  </a:extLst>
                </p14:cNvPr>
                <p14:cNvContentPartPr/>
                <p14:nvPr/>
              </p14:nvContentPartPr>
              <p14:xfrm>
                <a:off x="4405200" y="602276"/>
                <a:ext cx="281880" cy="583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17474591-F352-43C5-8AB4-220A1A0C10C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400880" y="597956"/>
                  <a:ext cx="290520" cy="59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0AB9773E-D4F6-4086-935C-EDB754D3E927}"/>
                    </a:ext>
                  </a:extLst>
                </p14:cNvPr>
                <p14:cNvContentPartPr/>
                <p14:nvPr/>
              </p14:nvContentPartPr>
              <p14:xfrm>
                <a:off x="4705080" y="808196"/>
                <a:ext cx="131040" cy="2818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0AB9773E-D4F6-4086-935C-EDB754D3E92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700760" y="803876"/>
                  <a:ext cx="139680" cy="29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60" name="Gruppo 459">
            <a:extLst>
              <a:ext uri="{FF2B5EF4-FFF2-40B4-BE49-F238E27FC236}">
                <a16:creationId xmlns:a16="http://schemas.microsoft.com/office/drawing/2014/main" id="{94B8E198-E8C8-44F7-AF63-D62BB69F2457}"/>
              </a:ext>
            </a:extLst>
          </p:cNvPr>
          <p:cNvGrpSpPr/>
          <p:nvPr/>
        </p:nvGrpSpPr>
        <p:grpSpPr>
          <a:xfrm>
            <a:off x="129480" y="419756"/>
            <a:ext cx="12066480" cy="6359760"/>
            <a:chOff x="129480" y="419756"/>
            <a:chExt cx="12066480" cy="635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4C194206-ACCA-4587-8A15-6659184B9C5B}"/>
                    </a:ext>
                  </a:extLst>
                </p14:cNvPr>
                <p14:cNvContentPartPr/>
                <p14:nvPr/>
              </p14:nvContentPartPr>
              <p14:xfrm>
                <a:off x="5357040" y="860756"/>
                <a:ext cx="361440" cy="3074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4C194206-ACCA-4587-8A15-6659184B9C5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352720" y="856436"/>
                  <a:ext cx="37008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F5023EC-961A-4F88-8707-590CB3437FA2}"/>
                    </a:ext>
                  </a:extLst>
                </p14:cNvPr>
                <p14:cNvContentPartPr/>
                <p14:nvPr/>
              </p14:nvContentPartPr>
              <p14:xfrm>
                <a:off x="5863200" y="1013396"/>
                <a:ext cx="165960" cy="226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F5023EC-961A-4F88-8707-590CB3437FA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858880" y="1009076"/>
                  <a:ext cx="1746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4E9B3EAC-CEB3-4001-B37C-7BDC1D78E488}"/>
                    </a:ext>
                  </a:extLst>
                </p14:cNvPr>
                <p14:cNvContentPartPr/>
                <p14:nvPr/>
              </p14:nvContentPartPr>
              <p14:xfrm>
                <a:off x="5965080" y="958676"/>
                <a:ext cx="14400" cy="1864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4E9B3EAC-CEB3-4001-B37C-7BDC1D78E48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960760" y="954356"/>
                  <a:ext cx="230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0B81B4B-3AC5-4725-A2C3-E543B3519C7C}"/>
                    </a:ext>
                  </a:extLst>
                </p14:cNvPr>
                <p14:cNvContentPartPr/>
                <p14:nvPr/>
              </p14:nvContentPartPr>
              <p14:xfrm>
                <a:off x="6216360" y="868676"/>
                <a:ext cx="256680" cy="2739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0B81B4B-3AC5-4725-A2C3-E543B3519C7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212040" y="864356"/>
                  <a:ext cx="26532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B1DFCB3B-5793-4AE0-A0F6-EDF844A6E982}"/>
                    </a:ext>
                  </a:extLst>
                </p14:cNvPr>
                <p14:cNvContentPartPr/>
                <p14:nvPr/>
              </p14:nvContentPartPr>
              <p14:xfrm>
                <a:off x="6138240" y="854276"/>
                <a:ext cx="412920" cy="3589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B1DFCB3B-5793-4AE0-A0F6-EDF844A6E98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133920" y="849956"/>
                  <a:ext cx="42156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27EA179A-2B99-4866-9CB8-27BAF57612A5}"/>
                    </a:ext>
                  </a:extLst>
                </p14:cNvPr>
                <p14:cNvContentPartPr/>
                <p14:nvPr/>
              </p14:nvContentPartPr>
              <p14:xfrm>
                <a:off x="6698040" y="952556"/>
                <a:ext cx="73440" cy="1591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27EA179A-2B99-4866-9CB8-27BAF57612A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693720" y="948236"/>
                  <a:ext cx="820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B3B7E1F-77F9-4D16-9D9E-3AD08D90B48F}"/>
                    </a:ext>
                  </a:extLst>
                </p14:cNvPr>
                <p14:cNvContentPartPr/>
                <p14:nvPr/>
              </p14:nvContentPartPr>
              <p14:xfrm>
                <a:off x="6750240" y="809636"/>
                <a:ext cx="7560" cy="18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B3B7E1F-77F9-4D16-9D9E-3AD08D90B48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745920" y="805316"/>
                  <a:ext cx="1620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B2C83B4C-06FE-49F0-A5F1-900E83B93AB0}"/>
                    </a:ext>
                  </a:extLst>
                </p14:cNvPr>
                <p14:cNvContentPartPr/>
                <p14:nvPr/>
              </p14:nvContentPartPr>
              <p14:xfrm>
                <a:off x="7014840" y="1016996"/>
                <a:ext cx="102240" cy="158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B2C83B4C-06FE-49F0-A5F1-900E83B93AB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010520" y="1012676"/>
                  <a:ext cx="1108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F078908-1938-4774-B8BD-BB244E31648B}"/>
                    </a:ext>
                  </a:extLst>
                </p14:cNvPr>
                <p14:cNvContentPartPr/>
                <p14:nvPr/>
              </p14:nvContentPartPr>
              <p14:xfrm>
                <a:off x="7013400" y="1102676"/>
                <a:ext cx="84960" cy="216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F078908-1938-4774-B8BD-BB244E31648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009080" y="1098356"/>
                  <a:ext cx="936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450DAF1-9003-44DB-B5C3-5CD199C6B928}"/>
                    </a:ext>
                  </a:extLst>
                </p14:cNvPr>
                <p14:cNvContentPartPr/>
                <p14:nvPr/>
              </p14:nvContentPartPr>
              <p14:xfrm>
                <a:off x="7322280" y="845276"/>
                <a:ext cx="364680" cy="2944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450DAF1-9003-44DB-B5C3-5CD199C6B92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317960" y="840956"/>
                  <a:ext cx="37332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9E57AED-6608-44C4-A882-B8804E226551}"/>
                    </a:ext>
                  </a:extLst>
                </p14:cNvPr>
                <p14:cNvContentPartPr/>
                <p14:nvPr/>
              </p14:nvContentPartPr>
              <p14:xfrm>
                <a:off x="7884960" y="880556"/>
                <a:ext cx="193680" cy="2376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9E57AED-6608-44C4-A882-B8804E22655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880640" y="876236"/>
                  <a:ext cx="2023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D645D2B-0896-479A-B126-B3CB1C4E3C44}"/>
                    </a:ext>
                  </a:extLst>
                </p14:cNvPr>
                <p14:cNvContentPartPr/>
                <p14:nvPr/>
              </p14:nvContentPartPr>
              <p14:xfrm>
                <a:off x="7863360" y="997196"/>
                <a:ext cx="169200" cy="241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D645D2B-0896-479A-B126-B3CB1C4E3C4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859040" y="992876"/>
                  <a:ext cx="177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8472C51A-ECC2-48B0-9231-5A690D875939}"/>
                    </a:ext>
                  </a:extLst>
                </p14:cNvPr>
                <p14:cNvContentPartPr/>
                <p14:nvPr/>
              </p14:nvContentPartPr>
              <p14:xfrm>
                <a:off x="8281320" y="692276"/>
                <a:ext cx="54720" cy="3798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8472C51A-ECC2-48B0-9231-5A690D87593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277000" y="687956"/>
                  <a:ext cx="6336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95136243-DA4C-4C86-9F9F-DEAA01CF31C8}"/>
                    </a:ext>
                  </a:extLst>
                </p14:cNvPr>
                <p14:cNvContentPartPr/>
                <p14:nvPr/>
              </p14:nvContentPartPr>
              <p14:xfrm>
                <a:off x="8342160" y="680756"/>
                <a:ext cx="24840" cy="3754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95136243-DA4C-4C86-9F9F-DEAA01CF31C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337840" y="676436"/>
                  <a:ext cx="3348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A8CEC12C-90F4-4856-9CC3-0E2CC39720CF}"/>
                    </a:ext>
                  </a:extLst>
                </p14:cNvPr>
                <p14:cNvContentPartPr/>
                <p14:nvPr/>
              </p14:nvContentPartPr>
              <p14:xfrm>
                <a:off x="8199960" y="588956"/>
                <a:ext cx="500040" cy="4640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A8CEC12C-90F4-4856-9CC3-0E2CC39720C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195640" y="584636"/>
                  <a:ext cx="50868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FCA71F0-C2B6-4C6F-9FB2-23E750E6B46A}"/>
                    </a:ext>
                  </a:extLst>
                </p14:cNvPr>
                <p14:cNvContentPartPr/>
                <p14:nvPr/>
              </p14:nvContentPartPr>
              <p14:xfrm>
                <a:off x="4116120" y="419756"/>
                <a:ext cx="76680" cy="1429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FCA71F0-C2B6-4C6F-9FB2-23E750E6B46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111800" y="415436"/>
                  <a:ext cx="853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7C6A1781-0AC3-498A-B958-B63256113BB6}"/>
                    </a:ext>
                  </a:extLst>
                </p14:cNvPr>
                <p14:cNvContentPartPr/>
                <p14:nvPr/>
              </p14:nvContentPartPr>
              <p14:xfrm>
                <a:off x="8667240" y="1077836"/>
                <a:ext cx="151560" cy="2242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7C6A1781-0AC3-498A-B958-B63256113BB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662920" y="1073516"/>
                  <a:ext cx="1602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A6325787-5650-44D3-ADB1-4504688DA786}"/>
                    </a:ext>
                  </a:extLst>
                </p14:cNvPr>
                <p14:cNvContentPartPr/>
                <p14:nvPr/>
              </p14:nvContentPartPr>
              <p14:xfrm>
                <a:off x="9155040" y="908996"/>
                <a:ext cx="352800" cy="2282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A6325787-5650-44D3-ADB1-4504688DA78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150720" y="904676"/>
                  <a:ext cx="3614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5E15445-CE33-4B85-976B-9DDE8E20BB0D}"/>
                    </a:ext>
                  </a:extLst>
                </p14:cNvPr>
                <p14:cNvContentPartPr/>
                <p14:nvPr/>
              </p14:nvContentPartPr>
              <p14:xfrm>
                <a:off x="9556080" y="708476"/>
                <a:ext cx="515520" cy="4341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5E15445-CE33-4B85-976B-9DDE8E20BB0D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551760" y="704156"/>
                  <a:ext cx="52416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56167449-165D-4BC3-B0D2-1053E4C29FCD}"/>
                    </a:ext>
                  </a:extLst>
                </p14:cNvPr>
                <p14:cNvContentPartPr/>
                <p14:nvPr/>
              </p14:nvContentPartPr>
              <p14:xfrm>
                <a:off x="10354920" y="885236"/>
                <a:ext cx="232920" cy="2365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56167449-165D-4BC3-B0D2-1053E4C29FC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350600" y="880916"/>
                  <a:ext cx="24156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08FF581-92E3-4B2E-A85C-6E632F4ECC40}"/>
                    </a:ext>
                  </a:extLst>
                </p14:cNvPr>
                <p14:cNvContentPartPr/>
                <p14:nvPr/>
              </p14:nvContentPartPr>
              <p14:xfrm>
                <a:off x="10654080" y="955436"/>
                <a:ext cx="171000" cy="2037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08FF581-92E3-4B2E-A85C-6E632F4ECC4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649760" y="951116"/>
                  <a:ext cx="1796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9571793-FBAA-42CF-89EA-38F2979DA31A}"/>
                    </a:ext>
                  </a:extLst>
                </p14:cNvPr>
                <p14:cNvContentPartPr/>
                <p14:nvPr/>
              </p14:nvContentPartPr>
              <p14:xfrm>
                <a:off x="10887720" y="990716"/>
                <a:ext cx="197640" cy="1645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9571793-FBAA-42CF-89EA-38F2979DA31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883400" y="986396"/>
                  <a:ext cx="206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CE833A3-EE74-4B7F-BFF9-F1B8BF1F9FB3}"/>
                    </a:ext>
                  </a:extLst>
                </p14:cNvPr>
                <p14:cNvContentPartPr/>
                <p14:nvPr/>
              </p14:nvContentPartPr>
              <p14:xfrm>
                <a:off x="11147640" y="1050116"/>
                <a:ext cx="181800" cy="1234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CE833A3-EE74-4B7F-BFF9-F1B8BF1F9FB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143320" y="1045796"/>
                  <a:ext cx="1904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74B64220-CBF4-4C1B-8D9A-710CCEEB9DF1}"/>
                    </a:ext>
                  </a:extLst>
                </p14:cNvPr>
                <p14:cNvContentPartPr/>
                <p14:nvPr/>
              </p14:nvContentPartPr>
              <p14:xfrm>
                <a:off x="11335200" y="817916"/>
                <a:ext cx="209160" cy="3398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74B64220-CBF4-4C1B-8D9A-710CCEEB9DF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330880" y="813596"/>
                  <a:ext cx="21780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02A11444-402A-4BF1-A7ED-369C106167E0}"/>
                    </a:ext>
                  </a:extLst>
                </p14:cNvPr>
                <p14:cNvContentPartPr/>
                <p14:nvPr/>
              </p14:nvContentPartPr>
              <p14:xfrm>
                <a:off x="11650560" y="1034996"/>
                <a:ext cx="37440" cy="1065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02A11444-402A-4BF1-A7ED-369C106167E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646240" y="1030676"/>
                  <a:ext cx="460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746AAB4-308B-4DF0-8825-CB4457D6FC30}"/>
                    </a:ext>
                  </a:extLst>
                </p14:cNvPr>
                <p14:cNvContentPartPr/>
                <p14:nvPr/>
              </p14:nvContentPartPr>
              <p14:xfrm>
                <a:off x="11676120" y="903596"/>
                <a:ext cx="16920" cy="14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746AAB4-308B-4DF0-8825-CB4457D6FC3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671800" y="899276"/>
                  <a:ext cx="25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8908396-D70E-47DE-B893-74E15EB76C32}"/>
                    </a:ext>
                  </a:extLst>
                </p14:cNvPr>
                <p14:cNvContentPartPr/>
                <p14:nvPr/>
              </p14:nvContentPartPr>
              <p14:xfrm>
                <a:off x="11792760" y="1038236"/>
                <a:ext cx="151560" cy="2073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8908396-D70E-47DE-B893-74E15EB76C3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1788440" y="1033916"/>
                  <a:ext cx="16020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790B5C42-2859-407E-B293-9F42C9C6DA6D}"/>
                    </a:ext>
                  </a:extLst>
                </p14:cNvPr>
                <p14:cNvContentPartPr/>
                <p14:nvPr/>
              </p14:nvContentPartPr>
              <p14:xfrm>
                <a:off x="153960" y="1561316"/>
                <a:ext cx="222480" cy="2314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790B5C42-2859-407E-B293-9F42C9C6DA6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49640" y="1556996"/>
                  <a:ext cx="2311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1F20A4A-2EF2-466F-A8F5-25295621EE69}"/>
                    </a:ext>
                  </a:extLst>
                </p14:cNvPr>
                <p14:cNvContentPartPr/>
                <p14:nvPr/>
              </p14:nvContentPartPr>
              <p14:xfrm>
                <a:off x="495960" y="1548356"/>
                <a:ext cx="75600" cy="6314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1F20A4A-2EF2-466F-A8F5-25295621EE6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91640" y="1544036"/>
                  <a:ext cx="84240" cy="64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4E1CD76-E5C3-4BAD-A4C7-70440BF63939}"/>
                    </a:ext>
                  </a:extLst>
                </p14:cNvPr>
                <p14:cNvContentPartPr/>
                <p14:nvPr/>
              </p14:nvContentPartPr>
              <p14:xfrm>
                <a:off x="524760" y="1568876"/>
                <a:ext cx="271800" cy="182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4E1CD76-E5C3-4BAD-A4C7-70440BF6393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20440" y="1564556"/>
                  <a:ext cx="2804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023AA46A-64BB-4E76-A621-BCBEE12FC999}"/>
                    </a:ext>
                  </a:extLst>
                </p14:cNvPr>
                <p14:cNvContentPartPr/>
                <p14:nvPr/>
              </p14:nvContentPartPr>
              <p14:xfrm>
                <a:off x="849480" y="1534676"/>
                <a:ext cx="894600" cy="242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023AA46A-64BB-4E76-A621-BCBEE12FC99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45160" y="1530356"/>
                  <a:ext cx="90324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1796FED-9870-43F9-957E-5F7DD1C6E9A3}"/>
                    </a:ext>
                  </a:extLst>
                </p14:cNvPr>
                <p14:cNvContentPartPr/>
                <p14:nvPr/>
              </p14:nvContentPartPr>
              <p14:xfrm>
                <a:off x="1853880" y="1500116"/>
                <a:ext cx="240840" cy="2556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1796FED-9870-43F9-957E-5F7DD1C6E9A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849560" y="1495796"/>
                  <a:ext cx="2494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971FEA5-CCA2-46DD-B231-382A56D0E962}"/>
                    </a:ext>
                  </a:extLst>
                </p14:cNvPr>
                <p14:cNvContentPartPr/>
                <p14:nvPr/>
              </p14:nvContentPartPr>
              <p14:xfrm>
                <a:off x="1898160" y="1621796"/>
                <a:ext cx="132120" cy="133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971FEA5-CCA2-46DD-B231-382A56D0E96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893840" y="1617476"/>
                  <a:ext cx="1407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DDF2FB08-850F-43AE-9F1B-E24CE10AE28C}"/>
                    </a:ext>
                  </a:extLst>
                </p14:cNvPr>
                <p14:cNvContentPartPr/>
                <p14:nvPr/>
              </p14:nvContentPartPr>
              <p14:xfrm>
                <a:off x="2173920" y="1471316"/>
                <a:ext cx="61200" cy="2372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DDF2FB08-850F-43AE-9F1B-E24CE10AE28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169600" y="1466996"/>
                  <a:ext cx="698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D1B40877-7CD9-4FD8-92E9-FAEB2D56CBFC}"/>
                    </a:ext>
                  </a:extLst>
                </p14:cNvPr>
                <p14:cNvContentPartPr/>
                <p14:nvPr/>
              </p14:nvContentPartPr>
              <p14:xfrm>
                <a:off x="2363280" y="1553036"/>
                <a:ext cx="288720" cy="1940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D1B40877-7CD9-4FD8-92E9-FAEB2D56CBF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358960" y="1548716"/>
                  <a:ext cx="2973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8531E77-F655-4E51-8C27-B60E28206715}"/>
                    </a:ext>
                  </a:extLst>
                </p14:cNvPr>
                <p14:cNvContentPartPr/>
                <p14:nvPr/>
              </p14:nvContentPartPr>
              <p14:xfrm>
                <a:off x="2753880" y="1612076"/>
                <a:ext cx="178560" cy="1465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8531E77-F655-4E51-8C27-B60E2820671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749560" y="1607756"/>
                  <a:ext cx="1872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D9C3F815-021C-45CF-BF0D-7B800D713FBE}"/>
                    </a:ext>
                  </a:extLst>
                </p14:cNvPr>
                <p14:cNvContentPartPr/>
                <p14:nvPr/>
              </p14:nvContentPartPr>
              <p14:xfrm>
                <a:off x="3047640" y="1600556"/>
                <a:ext cx="39240" cy="1288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D9C3F815-021C-45CF-BF0D-7B800D713FBE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043320" y="1596236"/>
                  <a:ext cx="478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5A6ECB7-327D-4A2A-A207-3145B8F77931}"/>
                    </a:ext>
                  </a:extLst>
                </p14:cNvPr>
                <p14:cNvContentPartPr/>
                <p14:nvPr/>
              </p14:nvContentPartPr>
              <p14:xfrm>
                <a:off x="3075000" y="1490756"/>
                <a:ext cx="19080" cy="118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5A6ECB7-327D-4A2A-A207-3145B8F7793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070680" y="1486436"/>
                  <a:ext cx="277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199C6560-B068-4205-B15F-7CA33C28A55B}"/>
                    </a:ext>
                  </a:extLst>
                </p14:cNvPr>
                <p14:cNvContentPartPr/>
                <p14:nvPr/>
              </p14:nvContentPartPr>
              <p14:xfrm>
                <a:off x="3552360" y="1574636"/>
                <a:ext cx="232200" cy="1771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199C6560-B068-4205-B15F-7CA33C28A55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548040" y="1570316"/>
                  <a:ext cx="2408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60C7A26D-DC09-4739-B07F-06A11E13DE33}"/>
                    </a:ext>
                  </a:extLst>
                </p14:cNvPr>
                <p14:cNvContentPartPr/>
                <p14:nvPr/>
              </p14:nvContentPartPr>
              <p14:xfrm>
                <a:off x="3788880" y="1377716"/>
                <a:ext cx="77040" cy="3726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60C7A26D-DC09-4739-B07F-06A11E13DE3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784560" y="1373396"/>
                  <a:ext cx="85680" cy="38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B164735-F938-4E99-BA5B-28135AEE3082}"/>
                    </a:ext>
                  </a:extLst>
                </p14:cNvPr>
                <p14:cNvContentPartPr/>
                <p14:nvPr/>
              </p14:nvContentPartPr>
              <p14:xfrm>
                <a:off x="3931440" y="1548716"/>
                <a:ext cx="66960" cy="1749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B164735-F938-4E99-BA5B-28135AEE308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927120" y="1544396"/>
                  <a:ext cx="756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82CA5592-9D27-4781-B240-2504C1AFBF98}"/>
                    </a:ext>
                  </a:extLst>
                </p14:cNvPr>
                <p14:cNvContentPartPr/>
                <p14:nvPr/>
              </p14:nvContentPartPr>
              <p14:xfrm>
                <a:off x="4349760" y="1557716"/>
                <a:ext cx="270000" cy="1620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82CA5592-9D27-4781-B240-2504C1AFBF9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345440" y="1553396"/>
                  <a:ext cx="2786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B251205-BD96-4FA6-A5E1-9DC4FD30B984}"/>
                    </a:ext>
                  </a:extLst>
                </p14:cNvPr>
                <p14:cNvContentPartPr/>
                <p14:nvPr/>
              </p14:nvContentPartPr>
              <p14:xfrm>
                <a:off x="4697160" y="1529996"/>
                <a:ext cx="232920" cy="1645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B251205-BD96-4FA6-A5E1-9DC4FD30B98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692840" y="1525676"/>
                  <a:ext cx="2415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C05920BA-4E96-415A-8521-F836B9F78775}"/>
                    </a:ext>
                  </a:extLst>
                </p14:cNvPr>
                <p14:cNvContentPartPr/>
                <p14:nvPr/>
              </p14:nvContentPartPr>
              <p14:xfrm>
                <a:off x="4995600" y="1564196"/>
                <a:ext cx="440280" cy="1778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C05920BA-4E96-415A-8521-F836B9F78775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991280" y="1559876"/>
                  <a:ext cx="4489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FFD8EA1-AFAC-4B5D-A804-4192B52CA71B}"/>
                    </a:ext>
                  </a:extLst>
                </p14:cNvPr>
                <p14:cNvContentPartPr/>
                <p14:nvPr/>
              </p14:nvContentPartPr>
              <p14:xfrm>
                <a:off x="5540280" y="1617836"/>
                <a:ext cx="422280" cy="1627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FFD8EA1-AFAC-4B5D-A804-4192B52CA71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535960" y="1613516"/>
                  <a:ext cx="4309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D1CF1CB5-F513-4768-B12D-A8DF137975B4}"/>
                    </a:ext>
                  </a:extLst>
                </p14:cNvPr>
                <p14:cNvContentPartPr/>
                <p14:nvPr/>
              </p14:nvContentPartPr>
              <p14:xfrm>
                <a:off x="6061920" y="1579676"/>
                <a:ext cx="353880" cy="1789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D1CF1CB5-F513-4768-B12D-A8DF137975B4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057600" y="1575356"/>
                  <a:ext cx="3625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5E17FF9B-B958-4568-A6F0-8D847FDC3153}"/>
                    </a:ext>
                  </a:extLst>
                </p14:cNvPr>
                <p14:cNvContentPartPr/>
                <p14:nvPr/>
              </p14:nvContentPartPr>
              <p14:xfrm>
                <a:off x="6795960" y="1539716"/>
                <a:ext cx="302040" cy="1800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5E17FF9B-B958-4568-A6F0-8D847FDC315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791640" y="1535396"/>
                  <a:ext cx="3106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D222A71-2F1C-49A5-8BC0-F5C5DED83B89}"/>
                    </a:ext>
                  </a:extLst>
                </p14:cNvPr>
                <p14:cNvContentPartPr/>
                <p14:nvPr/>
              </p14:nvContentPartPr>
              <p14:xfrm>
                <a:off x="7452960" y="1535396"/>
                <a:ext cx="7200" cy="5868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D222A71-2F1C-49A5-8BC0-F5C5DED83B8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448640" y="1531076"/>
                  <a:ext cx="15840" cy="59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86AF7D8E-31DE-46E7-ACBD-C9B972A45B17}"/>
                    </a:ext>
                  </a:extLst>
                </p14:cNvPr>
                <p14:cNvContentPartPr/>
                <p14:nvPr/>
              </p14:nvContentPartPr>
              <p14:xfrm>
                <a:off x="7378440" y="1537916"/>
                <a:ext cx="258480" cy="1767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86AF7D8E-31DE-46E7-ACBD-C9B972A45B1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374120" y="1533596"/>
                  <a:ext cx="2671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46EFBB8-A38B-4546-ABE7-551375367220}"/>
                    </a:ext>
                  </a:extLst>
                </p14:cNvPr>
                <p14:cNvContentPartPr/>
                <p14:nvPr/>
              </p14:nvContentPartPr>
              <p14:xfrm>
                <a:off x="7715400" y="1483556"/>
                <a:ext cx="195480" cy="2008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46EFBB8-A38B-4546-ABE7-55137536722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711080" y="1479236"/>
                  <a:ext cx="2041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EACA9F7D-B848-4BA5-A20A-F7EE979A3EFE}"/>
                    </a:ext>
                  </a:extLst>
                </p14:cNvPr>
                <p14:cNvContentPartPr/>
                <p14:nvPr/>
              </p14:nvContentPartPr>
              <p14:xfrm>
                <a:off x="7942920" y="1560596"/>
                <a:ext cx="244800" cy="1479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EACA9F7D-B848-4BA5-A20A-F7EE979A3EF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938600" y="1556276"/>
                  <a:ext cx="2534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AA9C25F6-9BBB-4D09-B09B-FC19947A58D4}"/>
                    </a:ext>
                  </a:extLst>
                </p14:cNvPr>
                <p14:cNvContentPartPr/>
                <p14:nvPr/>
              </p14:nvContentPartPr>
              <p14:xfrm>
                <a:off x="8271960" y="1590116"/>
                <a:ext cx="268200" cy="1454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AA9C25F6-9BBB-4D09-B09B-FC19947A58D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267640" y="1585796"/>
                  <a:ext cx="2768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4113067E-96F5-4DE2-A951-D67D75DC3DCE}"/>
                    </a:ext>
                  </a:extLst>
                </p14:cNvPr>
                <p14:cNvContentPartPr/>
                <p14:nvPr/>
              </p14:nvContentPartPr>
              <p14:xfrm>
                <a:off x="8408400" y="1328036"/>
                <a:ext cx="103320" cy="3772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4113067E-96F5-4DE2-A951-D67D75DC3DC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404080" y="1323716"/>
                  <a:ext cx="11196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A8E967C6-14BE-4424-B0C7-C3D9DDAADC3B}"/>
                    </a:ext>
                  </a:extLst>
                </p14:cNvPr>
                <p14:cNvContentPartPr/>
                <p14:nvPr/>
              </p14:nvContentPartPr>
              <p14:xfrm>
                <a:off x="8619360" y="1561676"/>
                <a:ext cx="220320" cy="1429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A8E967C6-14BE-4424-B0C7-C3D9DDAADC3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615040" y="1557356"/>
                  <a:ext cx="2289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E28F80E3-8190-4D6E-A1DF-EA8E6C987ECA}"/>
                    </a:ext>
                  </a:extLst>
                </p14:cNvPr>
                <p14:cNvContentPartPr/>
                <p14:nvPr/>
              </p14:nvContentPartPr>
              <p14:xfrm>
                <a:off x="8976840" y="1296356"/>
                <a:ext cx="104040" cy="4294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E28F80E3-8190-4D6E-A1DF-EA8E6C987EC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972520" y="1292036"/>
                  <a:ext cx="112680" cy="43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33368019-1097-4884-B6E4-EFD8E38836D3}"/>
                    </a:ext>
                  </a:extLst>
                </p14:cNvPr>
                <p14:cNvContentPartPr/>
                <p14:nvPr/>
              </p14:nvContentPartPr>
              <p14:xfrm>
                <a:off x="8867400" y="1500836"/>
                <a:ext cx="219960" cy="86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33368019-1097-4884-B6E4-EFD8E38836D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863080" y="1496516"/>
                  <a:ext cx="228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E20431A8-F024-46A7-8677-2AE866DE04B5}"/>
                    </a:ext>
                  </a:extLst>
                </p14:cNvPr>
                <p14:cNvContentPartPr/>
                <p14:nvPr/>
              </p14:nvContentPartPr>
              <p14:xfrm>
                <a:off x="9263400" y="1373396"/>
                <a:ext cx="181440" cy="3628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E20431A8-F024-46A7-8677-2AE866DE04B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259080" y="1369076"/>
                  <a:ext cx="190080" cy="37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CB1D3506-807D-4835-8472-494CFB19C820}"/>
                    </a:ext>
                  </a:extLst>
                </p14:cNvPr>
                <p14:cNvContentPartPr/>
                <p14:nvPr/>
              </p14:nvContentPartPr>
              <p14:xfrm>
                <a:off x="9139560" y="1497596"/>
                <a:ext cx="227520" cy="104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CB1D3506-807D-4835-8472-494CFB19C82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135240" y="1493276"/>
                  <a:ext cx="2361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FEE706D-B19C-43B8-84F5-8277827574EE}"/>
                    </a:ext>
                  </a:extLst>
                </p14:cNvPr>
                <p14:cNvContentPartPr/>
                <p14:nvPr/>
              </p14:nvContentPartPr>
              <p14:xfrm>
                <a:off x="9495960" y="1578956"/>
                <a:ext cx="286920" cy="157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FEE706D-B19C-43B8-84F5-8277827574E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491640" y="1574636"/>
                  <a:ext cx="2955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2303FE28-ED21-461C-AF1D-6415CFC03C62}"/>
                    </a:ext>
                  </a:extLst>
                </p14:cNvPr>
                <p14:cNvContentPartPr/>
                <p14:nvPr/>
              </p14:nvContentPartPr>
              <p14:xfrm>
                <a:off x="10024080" y="1517756"/>
                <a:ext cx="305640" cy="2091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2303FE28-ED21-461C-AF1D-6415CFC03C62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019760" y="1513436"/>
                  <a:ext cx="3142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2DD39FCE-A4F5-4671-AB6D-471BB740E617}"/>
                    </a:ext>
                  </a:extLst>
                </p14:cNvPr>
                <p14:cNvContentPartPr/>
                <p14:nvPr/>
              </p14:nvContentPartPr>
              <p14:xfrm>
                <a:off x="10377600" y="1574276"/>
                <a:ext cx="279720" cy="1371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2DD39FCE-A4F5-4671-AB6D-471BB740E61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373280" y="1569956"/>
                  <a:ext cx="288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F6669D0B-699C-404E-90A6-6B54FD8C83C8}"/>
                    </a:ext>
                  </a:extLst>
                </p14:cNvPr>
                <p14:cNvContentPartPr/>
                <p14:nvPr/>
              </p14:nvContentPartPr>
              <p14:xfrm>
                <a:off x="10712400" y="1441436"/>
                <a:ext cx="127800" cy="2390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F6669D0B-699C-404E-90A6-6B54FD8C83C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708080" y="1437116"/>
                  <a:ext cx="13644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6AE79BF-B281-4B74-886F-40EF5F5095AF}"/>
                    </a:ext>
                  </a:extLst>
                </p14:cNvPr>
                <p14:cNvContentPartPr/>
                <p14:nvPr/>
              </p14:nvContentPartPr>
              <p14:xfrm>
                <a:off x="173040" y="2248556"/>
                <a:ext cx="1036080" cy="2293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6AE79BF-B281-4B74-886F-40EF5F5095A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68720" y="2244236"/>
                  <a:ext cx="10447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E322299-5660-4323-BEF2-4430D7BA0131}"/>
                    </a:ext>
                  </a:extLst>
                </p14:cNvPr>
                <p14:cNvContentPartPr/>
                <p14:nvPr/>
              </p14:nvContentPartPr>
              <p14:xfrm>
                <a:off x="1292280" y="1937156"/>
                <a:ext cx="365760" cy="5187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E322299-5660-4323-BEF2-4430D7BA013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287960" y="1932836"/>
                  <a:ext cx="37440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04CEAF3F-9487-41A9-BB2A-4137120610C2}"/>
                    </a:ext>
                  </a:extLst>
                </p14:cNvPr>
                <p14:cNvContentPartPr/>
                <p14:nvPr/>
              </p14:nvContentPartPr>
              <p14:xfrm>
                <a:off x="1685040" y="2136956"/>
                <a:ext cx="20160" cy="356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04CEAF3F-9487-41A9-BB2A-4137120610C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680720" y="2132636"/>
                  <a:ext cx="28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B992BEA5-E38F-49A7-9B04-6B6AB64B88A7}"/>
                    </a:ext>
                  </a:extLst>
                </p14:cNvPr>
                <p14:cNvContentPartPr/>
                <p14:nvPr/>
              </p14:nvContentPartPr>
              <p14:xfrm>
                <a:off x="2013360" y="2405156"/>
                <a:ext cx="10440" cy="61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B992BEA5-E38F-49A7-9B04-6B6AB64B88A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009040" y="2400836"/>
                  <a:ext cx="190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F9479FD0-3289-4F6C-A45D-03A99D9ACA60}"/>
                    </a:ext>
                  </a:extLst>
                </p14:cNvPr>
                <p14:cNvContentPartPr/>
                <p14:nvPr/>
              </p14:nvContentPartPr>
              <p14:xfrm>
                <a:off x="2028480" y="2405156"/>
                <a:ext cx="25200" cy="320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F9479FD0-3289-4F6C-A45D-03A99D9ACA6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024160" y="2400836"/>
                  <a:ext cx="3384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CE11CB75-BFE7-4049-BA59-E1C17A1B91B6}"/>
                    </a:ext>
                  </a:extLst>
                </p14:cNvPr>
                <p14:cNvContentPartPr/>
                <p14:nvPr/>
              </p14:nvContentPartPr>
              <p14:xfrm>
                <a:off x="2631840" y="1894316"/>
                <a:ext cx="401400" cy="5025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CE11CB75-BFE7-4049-BA59-E1C17A1B91B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627520" y="1889996"/>
                  <a:ext cx="41004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262F3FD6-BB05-40C1-B1AD-520FE2FE9367}"/>
                    </a:ext>
                  </a:extLst>
                </p14:cNvPr>
                <p14:cNvContentPartPr/>
                <p14:nvPr/>
              </p14:nvContentPartPr>
              <p14:xfrm>
                <a:off x="2923800" y="2227316"/>
                <a:ext cx="109080" cy="2030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262F3FD6-BB05-40C1-B1AD-520FE2FE936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919480" y="2222996"/>
                  <a:ext cx="117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E9C145AF-5DE2-4042-8FCC-FAE4F3378451}"/>
                    </a:ext>
                  </a:extLst>
                </p14:cNvPr>
                <p14:cNvContentPartPr/>
                <p14:nvPr/>
              </p14:nvContentPartPr>
              <p14:xfrm>
                <a:off x="3157440" y="2241356"/>
                <a:ext cx="278280" cy="1537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E9C145AF-5DE2-4042-8FCC-FAE4F337845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153120" y="2237036"/>
                  <a:ext cx="2869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6CF1F09C-D424-484C-9245-95B60A90D536}"/>
                    </a:ext>
                  </a:extLst>
                </p14:cNvPr>
                <p14:cNvContentPartPr/>
                <p14:nvPr/>
              </p14:nvContentPartPr>
              <p14:xfrm>
                <a:off x="3550560" y="2279876"/>
                <a:ext cx="61200" cy="1033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6CF1F09C-D424-484C-9245-95B60A90D53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546240" y="2275556"/>
                  <a:ext cx="6984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12321D22-0C2A-47C1-AE4A-E8E8AAFE021C}"/>
                    </a:ext>
                  </a:extLst>
                </p14:cNvPr>
                <p14:cNvContentPartPr/>
                <p14:nvPr/>
              </p14:nvContentPartPr>
              <p14:xfrm>
                <a:off x="3547320" y="2159636"/>
                <a:ext cx="20880" cy="133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12321D22-0C2A-47C1-AE4A-E8E8AAFE021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543000" y="2155316"/>
                  <a:ext cx="29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F7E5B523-623D-4B1F-9574-0320F4E5CA13}"/>
                    </a:ext>
                  </a:extLst>
                </p14:cNvPr>
                <p14:cNvContentPartPr/>
                <p14:nvPr/>
              </p14:nvContentPartPr>
              <p14:xfrm>
                <a:off x="3777720" y="2244236"/>
                <a:ext cx="239760" cy="1641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F7E5B523-623D-4B1F-9574-0320F4E5CA1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773400" y="2239916"/>
                  <a:ext cx="2484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CA8BBDEB-53B3-4F5B-B298-419AAC9354F9}"/>
                    </a:ext>
                  </a:extLst>
                </p14:cNvPr>
                <p14:cNvContentPartPr/>
                <p14:nvPr/>
              </p14:nvContentPartPr>
              <p14:xfrm>
                <a:off x="4110360" y="2214716"/>
                <a:ext cx="213480" cy="1702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CA8BBDEB-53B3-4F5B-B298-419AAC9354F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106040" y="2210396"/>
                  <a:ext cx="2221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89AD7EB-CCFB-4AD3-9B15-BAC709343F6B}"/>
                    </a:ext>
                  </a:extLst>
                </p14:cNvPr>
                <p14:cNvContentPartPr/>
                <p14:nvPr/>
              </p14:nvContentPartPr>
              <p14:xfrm>
                <a:off x="4322760" y="1873076"/>
                <a:ext cx="56160" cy="519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89AD7EB-CCFB-4AD3-9B15-BAC709343F6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318440" y="1868756"/>
                  <a:ext cx="6480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B4AB19D-886F-4F0F-AF0B-99B5DDDE1B56}"/>
                    </a:ext>
                  </a:extLst>
                </p14:cNvPr>
                <p14:cNvContentPartPr/>
                <p14:nvPr/>
              </p14:nvContentPartPr>
              <p14:xfrm>
                <a:off x="4439400" y="2282396"/>
                <a:ext cx="36360" cy="554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B4AB19D-886F-4F0F-AF0B-99B5DDDE1B5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435080" y="2278076"/>
                  <a:ext cx="450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654B99E6-DDBB-4C76-8D69-5A16EE96E81E}"/>
                    </a:ext>
                  </a:extLst>
                </p14:cNvPr>
                <p14:cNvContentPartPr/>
                <p14:nvPr/>
              </p14:nvContentPartPr>
              <p14:xfrm>
                <a:off x="4520760" y="2081876"/>
                <a:ext cx="10440" cy="226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654B99E6-DDBB-4C76-8D69-5A16EE96E81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516440" y="2077556"/>
                  <a:ext cx="190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CC540DB3-1878-40AE-AF35-D03DCC2F9F0C}"/>
                    </a:ext>
                  </a:extLst>
                </p14:cNvPr>
                <p14:cNvContentPartPr/>
                <p14:nvPr/>
              </p14:nvContentPartPr>
              <p14:xfrm>
                <a:off x="5000640" y="1996196"/>
                <a:ext cx="441360" cy="378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CC540DB3-1878-40AE-AF35-D03DCC2F9F0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996320" y="1991876"/>
                  <a:ext cx="45000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8D42064E-110C-4081-B288-1BB293BE1AE7}"/>
                    </a:ext>
                  </a:extLst>
                </p14:cNvPr>
                <p14:cNvContentPartPr/>
                <p14:nvPr/>
              </p14:nvContentPartPr>
              <p14:xfrm>
                <a:off x="5140320" y="1958756"/>
                <a:ext cx="43200" cy="5191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8D42064E-110C-4081-B288-1BB293BE1AE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136000" y="1954436"/>
                  <a:ext cx="51840" cy="52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9663795A-6307-4F73-B919-B83D88C0A065}"/>
                    </a:ext>
                  </a:extLst>
                </p14:cNvPr>
                <p14:cNvContentPartPr/>
                <p14:nvPr/>
              </p14:nvContentPartPr>
              <p14:xfrm>
                <a:off x="5904600" y="2104196"/>
                <a:ext cx="487080" cy="2178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9663795A-6307-4F73-B919-B83D88C0A06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900280" y="2099876"/>
                  <a:ext cx="4957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59251B7-FF4D-4395-A87A-8FB838D84B17}"/>
                    </a:ext>
                  </a:extLst>
                </p14:cNvPr>
                <p14:cNvContentPartPr/>
                <p14:nvPr/>
              </p14:nvContentPartPr>
              <p14:xfrm>
                <a:off x="6457920" y="2218316"/>
                <a:ext cx="215640" cy="914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59251B7-FF4D-4395-A87A-8FB838D84B17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453600" y="2213996"/>
                  <a:ext cx="22428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17FFBED-2138-4D00-8A69-B796F39C4EEB}"/>
                    </a:ext>
                  </a:extLst>
                </p14:cNvPr>
                <p14:cNvContentPartPr/>
                <p14:nvPr/>
              </p14:nvContentPartPr>
              <p14:xfrm>
                <a:off x="6918360" y="1934276"/>
                <a:ext cx="101880" cy="4248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17FFBED-2138-4D00-8A69-B796F39C4EE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914040" y="1929956"/>
                  <a:ext cx="110520" cy="43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E20AC418-2747-4730-9F42-7D68A8DD8017}"/>
                    </a:ext>
                  </a:extLst>
                </p14:cNvPr>
                <p14:cNvContentPartPr/>
                <p14:nvPr/>
              </p14:nvContentPartPr>
              <p14:xfrm>
                <a:off x="6772920" y="2107796"/>
                <a:ext cx="239040" cy="86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E20AC418-2747-4730-9F42-7D68A8DD801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768600" y="2103476"/>
                  <a:ext cx="2476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33F02B0-B909-492A-B162-0DF7F5380CE7}"/>
                    </a:ext>
                  </a:extLst>
                </p14:cNvPr>
                <p14:cNvContentPartPr/>
                <p14:nvPr/>
              </p14:nvContentPartPr>
              <p14:xfrm>
                <a:off x="7138320" y="2192036"/>
                <a:ext cx="56520" cy="1033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33F02B0-B909-492A-B162-0DF7F5380CE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134000" y="2187716"/>
                  <a:ext cx="651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63AE1D5-5E0F-46D7-A327-F44527A13303}"/>
                    </a:ext>
                  </a:extLst>
                </p14:cNvPr>
                <p14:cNvContentPartPr/>
                <p14:nvPr/>
              </p14:nvContentPartPr>
              <p14:xfrm>
                <a:off x="7145160" y="2072516"/>
                <a:ext cx="19080" cy="14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63AE1D5-5E0F-46D7-A327-F44527A1330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140840" y="2068196"/>
                  <a:ext cx="27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A2CC0549-7CB6-43F6-9096-6042710902E2}"/>
                    </a:ext>
                  </a:extLst>
                </p14:cNvPr>
                <p14:cNvContentPartPr/>
                <p14:nvPr/>
              </p14:nvContentPartPr>
              <p14:xfrm>
                <a:off x="7329120" y="2188436"/>
                <a:ext cx="183960" cy="1584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A2CC0549-7CB6-43F6-9096-6042710902E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324800" y="2184116"/>
                  <a:ext cx="1926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C80D903-EDB8-46AD-9EB9-891CF07CEFA2}"/>
                    </a:ext>
                  </a:extLst>
                </p14:cNvPr>
                <p14:cNvContentPartPr/>
                <p14:nvPr/>
              </p14:nvContentPartPr>
              <p14:xfrm>
                <a:off x="7618920" y="2201396"/>
                <a:ext cx="193680" cy="1414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C80D903-EDB8-46AD-9EB9-891CF07CEFA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614600" y="2197076"/>
                  <a:ext cx="2023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F77C3D4-CB83-4479-9F53-40882817AC1F}"/>
                    </a:ext>
                  </a:extLst>
                </p14:cNvPr>
                <p14:cNvContentPartPr/>
                <p14:nvPr/>
              </p14:nvContentPartPr>
              <p14:xfrm>
                <a:off x="7873080" y="2201036"/>
                <a:ext cx="181080" cy="1990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F77C3D4-CB83-4479-9F53-40882817AC1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868760" y="2196716"/>
                  <a:ext cx="1897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62032FDE-7939-47CB-9912-05B30A895F8D}"/>
                    </a:ext>
                  </a:extLst>
                </p14:cNvPr>
                <p14:cNvContentPartPr/>
                <p14:nvPr/>
              </p14:nvContentPartPr>
              <p14:xfrm>
                <a:off x="8363040" y="2166116"/>
                <a:ext cx="250560" cy="1432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62032FDE-7939-47CB-9912-05B30A895F8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358720" y="2161796"/>
                  <a:ext cx="2592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EE92AF3-086E-4C00-AC12-1882E0399B48}"/>
                    </a:ext>
                  </a:extLst>
                </p14:cNvPr>
                <p14:cNvContentPartPr/>
                <p14:nvPr/>
              </p14:nvContentPartPr>
              <p14:xfrm>
                <a:off x="8691720" y="2208596"/>
                <a:ext cx="258480" cy="1105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EE92AF3-086E-4C00-AC12-1882E0399B48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687400" y="2204276"/>
                  <a:ext cx="26712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2FA14887-E0D6-4451-AD6F-C7F8617E5C16}"/>
                    </a:ext>
                  </a:extLst>
                </p14:cNvPr>
                <p14:cNvContentPartPr/>
                <p14:nvPr/>
              </p14:nvContentPartPr>
              <p14:xfrm>
                <a:off x="9265200" y="2125076"/>
                <a:ext cx="271080" cy="1980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2FA14887-E0D6-4451-AD6F-C7F8617E5C1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260880" y="2120756"/>
                  <a:ext cx="2797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9FFD905C-85C9-4C94-831E-A83CDA94F882}"/>
                    </a:ext>
                  </a:extLst>
                </p14:cNvPr>
                <p14:cNvContentPartPr/>
                <p14:nvPr/>
              </p14:nvContentPartPr>
              <p14:xfrm>
                <a:off x="9647520" y="2157476"/>
                <a:ext cx="243000" cy="1749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9FFD905C-85C9-4C94-831E-A83CDA94F88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643200" y="2153156"/>
                  <a:ext cx="2516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0DC38598-A646-48D3-8218-7A84B12FA087}"/>
                    </a:ext>
                  </a:extLst>
                </p14:cNvPr>
                <p14:cNvContentPartPr/>
                <p14:nvPr/>
              </p14:nvContentPartPr>
              <p14:xfrm>
                <a:off x="9969360" y="1967396"/>
                <a:ext cx="123840" cy="379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0DC38598-A646-48D3-8218-7A84B12FA087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965040" y="1963076"/>
                  <a:ext cx="132480" cy="38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99B8A13-93D0-48CE-80AA-75B650844E5D}"/>
                    </a:ext>
                  </a:extLst>
                </p14:cNvPr>
                <p14:cNvContentPartPr/>
                <p14:nvPr/>
              </p14:nvContentPartPr>
              <p14:xfrm>
                <a:off x="9852360" y="2135876"/>
                <a:ext cx="193680" cy="158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99B8A13-93D0-48CE-80AA-75B650844E5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848040" y="2131556"/>
                  <a:ext cx="202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07294D4-26CA-487B-A20C-24D84F384FA4}"/>
                    </a:ext>
                  </a:extLst>
                </p14:cNvPr>
                <p14:cNvContentPartPr/>
                <p14:nvPr/>
              </p14:nvContentPartPr>
              <p14:xfrm>
                <a:off x="10189680" y="1961276"/>
                <a:ext cx="145800" cy="3394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07294D4-26CA-487B-A20C-24D84F384FA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185360" y="1956956"/>
                  <a:ext cx="15444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0B780A0C-F9ED-4633-9FFB-C8656B48C356}"/>
                    </a:ext>
                  </a:extLst>
                </p14:cNvPr>
                <p14:cNvContentPartPr/>
                <p14:nvPr/>
              </p14:nvContentPartPr>
              <p14:xfrm>
                <a:off x="10067280" y="2098796"/>
                <a:ext cx="210240" cy="104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0B780A0C-F9ED-4633-9FFB-C8656B48C35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062960" y="2094476"/>
                  <a:ext cx="2188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53092FF-E30C-4297-AA6F-82EF47D37291}"/>
                    </a:ext>
                  </a:extLst>
                </p14:cNvPr>
                <p14:cNvContentPartPr/>
                <p14:nvPr/>
              </p14:nvContentPartPr>
              <p14:xfrm>
                <a:off x="10365720" y="2157476"/>
                <a:ext cx="227880" cy="1522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53092FF-E30C-4297-AA6F-82EF47D3729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361400" y="2153156"/>
                  <a:ext cx="2365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F4E1F6D2-D3DA-4679-92F2-85EB4F68ED05}"/>
                    </a:ext>
                  </a:extLst>
                </p14:cNvPr>
                <p14:cNvContentPartPr/>
                <p14:nvPr/>
              </p14:nvContentPartPr>
              <p14:xfrm>
                <a:off x="10729680" y="2153876"/>
                <a:ext cx="66240" cy="1386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F4E1F6D2-D3DA-4679-92F2-85EB4F68ED0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725360" y="2149556"/>
                  <a:ext cx="748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55CCA17-6574-4C20-9FDA-92E76A658A99}"/>
                    </a:ext>
                  </a:extLst>
                </p14:cNvPr>
                <p14:cNvContentPartPr/>
                <p14:nvPr/>
              </p14:nvContentPartPr>
              <p14:xfrm>
                <a:off x="10719600" y="2045516"/>
                <a:ext cx="16920" cy="14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55CCA17-6574-4C20-9FDA-92E76A658A9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715280" y="2041196"/>
                  <a:ext cx="25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CF5609D2-880D-44D8-BE20-B253D7E85F4E}"/>
                    </a:ext>
                  </a:extLst>
                </p14:cNvPr>
                <p14:cNvContentPartPr/>
                <p14:nvPr/>
              </p14:nvContentPartPr>
              <p14:xfrm>
                <a:off x="10870080" y="2180156"/>
                <a:ext cx="129240" cy="1440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CF5609D2-880D-44D8-BE20-B253D7E85F4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865760" y="2175836"/>
                  <a:ext cx="1378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FF8B3779-FB85-43B7-883D-0581ABABAEE0}"/>
                    </a:ext>
                  </a:extLst>
                </p14:cNvPr>
                <p14:cNvContentPartPr/>
                <p14:nvPr/>
              </p14:nvContentPartPr>
              <p14:xfrm>
                <a:off x="11066280" y="2154236"/>
                <a:ext cx="247680" cy="1695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FF8B3779-FB85-43B7-883D-0581ABABAEE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061960" y="2149916"/>
                  <a:ext cx="2563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04B5A02-3AC9-47C0-9F50-4FB524AE5D5E}"/>
                    </a:ext>
                  </a:extLst>
                </p14:cNvPr>
                <p14:cNvContentPartPr/>
                <p14:nvPr/>
              </p14:nvContentPartPr>
              <p14:xfrm>
                <a:off x="11330520" y="2160716"/>
                <a:ext cx="42480" cy="950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04B5A02-3AC9-47C0-9F50-4FB524AE5D5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326200" y="2156396"/>
                  <a:ext cx="5112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38AE4B08-40BF-4271-9DF0-9CF0BEA0A8E7}"/>
                    </a:ext>
                  </a:extLst>
                </p14:cNvPr>
                <p14:cNvContentPartPr/>
                <p14:nvPr/>
              </p14:nvContentPartPr>
              <p14:xfrm>
                <a:off x="11403600" y="2049476"/>
                <a:ext cx="24120" cy="11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38AE4B08-40BF-4271-9DF0-9CF0BEA0A8E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399280" y="2045156"/>
                  <a:ext cx="327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10773E50-89FC-4C27-89E0-630AA787AEEE}"/>
                    </a:ext>
                  </a:extLst>
                </p14:cNvPr>
                <p14:cNvContentPartPr/>
                <p14:nvPr/>
              </p14:nvContentPartPr>
              <p14:xfrm>
                <a:off x="11470920" y="2158556"/>
                <a:ext cx="127800" cy="164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10773E50-89FC-4C27-89E0-630AA787AEE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466600" y="2154236"/>
                  <a:ext cx="1364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F47195D-D613-49FD-B180-833C4C668276}"/>
                    </a:ext>
                  </a:extLst>
                </p14:cNvPr>
                <p14:cNvContentPartPr/>
                <p14:nvPr/>
              </p14:nvContentPartPr>
              <p14:xfrm>
                <a:off x="11680800" y="2166836"/>
                <a:ext cx="243720" cy="1569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F47195D-D613-49FD-B180-833C4C66827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676480" y="2162516"/>
                  <a:ext cx="2523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19B7EC8-4B73-460E-8683-1F6D846F7920}"/>
                    </a:ext>
                  </a:extLst>
                </p14:cNvPr>
                <p14:cNvContentPartPr/>
                <p14:nvPr/>
              </p14:nvContentPartPr>
              <p14:xfrm>
                <a:off x="11977800" y="2208236"/>
                <a:ext cx="160920" cy="2034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19B7EC8-4B73-460E-8683-1F6D846F792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973480" y="2203916"/>
                  <a:ext cx="16956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829E6C9E-80CE-4344-AC76-FA241783ED40}"/>
                    </a:ext>
                  </a:extLst>
                </p14:cNvPr>
                <p14:cNvContentPartPr/>
                <p14:nvPr/>
              </p14:nvContentPartPr>
              <p14:xfrm>
                <a:off x="189960" y="2851196"/>
                <a:ext cx="50760" cy="492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829E6C9E-80CE-4344-AC76-FA241783ED4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85640" y="2846876"/>
                  <a:ext cx="59400" cy="50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A73CC87-FF28-42C4-B70E-DD6E926307E8}"/>
                    </a:ext>
                  </a:extLst>
                </p14:cNvPr>
                <p14:cNvContentPartPr/>
                <p14:nvPr/>
              </p14:nvContentPartPr>
              <p14:xfrm>
                <a:off x="160800" y="2859476"/>
                <a:ext cx="293760" cy="1533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A73CC87-FF28-42C4-B70E-DD6E926307E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56480" y="2855156"/>
                  <a:ext cx="30240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26919D37-7655-459C-9223-EABC6C8EF7EF}"/>
                    </a:ext>
                  </a:extLst>
                </p14:cNvPr>
                <p14:cNvContentPartPr/>
                <p14:nvPr/>
              </p14:nvContentPartPr>
              <p14:xfrm>
                <a:off x="536280" y="2793956"/>
                <a:ext cx="132840" cy="2278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26919D37-7655-459C-9223-EABC6C8EF7E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31960" y="2789636"/>
                  <a:ext cx="1414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85F152F2-578F-4245-B268-1512DF157A0F}"/>
                    </a:ext>
                  </a:extLst>
                </p14:cNvPr>
                <p14:cNvContentPartPr/>
                <p14:nvPr/>
              </p14:nvContentPartPr>
              <p14:xfrm>
                <a:off x="733200" y="2829956"/>
                <a:ext cx="221400" cy="1861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85F152F2-578F-4245-B268-1512DF157A0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28880" y="2825636"/>
                  <a:ext cx="2300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A04AAF16-2B1F-4AF6-AFC7-E9BDAEF84934}"/>
                    </a:ext>
                  </a:extLst>
                </p14:cNvPr>
                <p14:cNvContentPartPr/>
                <p14:nvPr/>
              </p14:nvContentPartPr>
              <p14:xfrm>
                <a:off x="1149000" y="2861276"/>
                <a:ext cx="24120" cy="5414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A04AAF16-2B1F-4AF6-AFC7-E9BDAEF8493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44680" y="2856956"/>
                  <a:ext cx="32760" cy="55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F86A4385-75C6-4D33-AE64-85FA98F122E7}"/>
                    </a:ext>
                  </a:extLst>
                </p14:cNvPr>
                <p14:cNvContentPartPr/>
                <p14:nvPr/>
              </p14:nvContentPartPr>
              <p14:xfrm>
                <a:off x="1105800" y="2847596"/>
                <a:ext cx="266400" cy="1540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F86A4385-75C6-4D33-AE64-85FA98F122E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01480" y="2843276"/>
                  <a:ext cx="27504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85BB6CC8-7AA8-4F3D-8700-5EA0C9E0782E}"/>
                    </a:ext>
                  </a:extLst>
                </p14:cNvPr>
                <p14:cNvContentPartPr/>
                <p14:nvPr/>
              </p14:nvContentPartPr>
              <p14:xfrm>
                <a:off x="1444200" y="2825996"/>
                <a:ext cx="178200" cy="2232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85BB6CC8-7AA8-4F3D-8700-5EA0C9E0782E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439880" y="2821676"/>
                  <a:ext cx="1868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DBC75E15-2181-4F36-87A0-F7D12270D7D0}"/>
                    </a:ext>
                  </a:extLst>
                </p14:cNvPr>
                <p14:cNvContentPartPr/>
                <p14:nvPr/>
              </p14:nvContentPartPr>
              <p14:xfrm>
                <a:off x="1696560" y="2911676"/>
                <a:ext cx="61200" cy="990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DBC75E15-2181-4F36-87A0-F7D12270D7D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692240" y="2907356"/>
                  <a:ext cx="698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6AB283B-8FD7-4B2A-8D04-C4766BB7AA87}"/>
                    </a:ext>
                  </a:extLst>
                </p14:cNvPr>
                <p14:cNvContentPartPr/>
                <p14:nvPr/>
              </p14:nvContentPartPr>
              <p14:xfrm>
                <a:off x="1733640" y="2811596"/>
                <a:ext cx="9360" cy="18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6AB283B-8FD7-4B2A-8D04-C4766BB7AA8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729320" y="2807276"/>
                  <a:ext cx="1800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EE0FD85-13EB-4A20-BF9B-B8E1A4029DED}"/>
                    </a:ext>
                  </a:extLst>
                </p14:cNvPr>
                <p14:cNvContentPartPr/>
                <p14:nvPr/>
              </p14:nvContentPartPr>
              <p14:xfrm>
                <a:off x="1890960" y="2869916"/>
                <a:ext cx="244080" cy="1962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EE0FD85-13EB-4A20-BF9B-B8E1A4029DE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886640" y="2865596"/>
                  <a:ext cx="2527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2D8437E-36C8-42E8-9806-0A1BBAB1BF6F}"/>
                    </a:ext>
                  </a:extLst>
                </p14:cNvPr>
                <p14:cNvContentPartPr/>
                <p14:nvPr/>
              </p14:nvContentPartPr>
              <p14:xfrm>
                <a:off x="2532480" y="2639516"/>
                <a:ext cx="213840" cy="5068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2D8437E-36C8-42E8-9806-0A1BBAB1BF6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528160" y="2635196"/>
                  <a:ext cx="22248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A345D76-4A7F-4F99-9DDF-EF135D4E408E}"/>
                    </a:ext>
                  </a:extLst>
                </p14:cNvPr>
                <p14:cNvContentPartPr/>
                <p14:nvPr/>
              </p14:nvContentPartPr>
              <p14:xfrm>
                <a:off x="2884920" y="2859836"/>
                <a:ext cx="75240" cy="1576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A345D76-4A7F-4F99-9DDF-EF135D4E408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880600" y="2855516"/>
                  <a:ext cx="83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7F5B56DE-F00B-46AD-AF47-787CA805E369}"/>
                    </a:ext>
                  </a:extLst>
                </p14:cNvPr>
                <p14:cNvContentPartPr/>
                <p14:nvPr/>
              </p14:nvContentPartPr>
              <p14:xfrm>
                <a:off x="2892120" y="2780276"/>
                <a:ext cx="25920" cy="190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7F5B56DE-F00B-46AD-AF47-787CA805E36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887800" y="2775956"/>
                  <a:ext cx="345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B4FA5C32-EF1A-47CF-AA26-79BAA4F3597B}"/>
                    </a:ext>
                  </a:extLst>
                </p14:cNvPr>
                <p14:cNvContentPartPr/>
                <p14:nvPr/>
              </p14:nvContentPartPr>
              <p14:xfrm>
                <a:off x="3264360" y="2852636"/>
                <a:ext cx="199080" cy="1706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B4FA5C32-EF1A-47CF-AA26-79BAA4F3597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260040" y="2848316"/>
                  <a:ext cx="2077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E5E6977-BD68-4564-A56B-6676880F1A5F}"/>
                    </a:ext>
                  </a:extLst>
                </p14:cNvPr>
                <p14:cNvContentPartPr/>
                <p14:nvPr/>
              </p14:nvContentPartPr>
              <p14:xfrm>
                <a:off x="3539040" y="2854796"/>
                <a:ext cx="331920" cy="1458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E5E6977-BD68-4564-A56B-6676880F1A5F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534720" y="2850476"/>
                  <a:ext cx="3405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53FE79CE-4DD9-4E54-AAD7-C4C5CEBE7416}"/>
                    </a:ext>
                  </a:extLst>
                </p14:cNvPr>
                <p14:cNvContentPartPr/>
                <p14:nvPr/>
              </p14:nvContentPartPr>
              <p14:xfrm>
                <a:off x="3992280" y="2815916"/>
                <a:ext cx="384120" cy="1540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53FE79CE-4DD9-4E54-AAD7-C4C5CEBE741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987960" y="2811596"/>
                  <a:ext cx="3927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04895C76-E65A-4111-8EA8-A1ECB5B5C707}"/>
                    </a:ext>
                  </a:extLst>
                </p14:cNvPr>
                <p14:cNvContentPartPr/>
                <p14:nvPr/>
              </p14:nvContentPartPr>
              <p14:xfrm>
                <a:off x="4468560" y="2783516"/>
                <a:ext cx="137520" cy="2077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04895C76-E65A-4111-8EA8-A1ECB5B5C707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464240" y="2779196"/>
                  <a:ext cx="14616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B218F92A-C196-4E76-B814-4627D0C78141}"/>
                    </a:ext>
                  </a:extLst>
                </p14:cNvPr>
                <p14:cNvContentPartPr/>
                <p14:nvPr/>
              </p14:nvContentPartPr>
              <p14:xfrm>
                <a:off x="4706880" y="2800436"/>
                <a:ext cx="390240" cy="1591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B218F92A-C196-4E76-B814-4627D0C7814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702560" y="2796116"/>
                  <a:ext cx="3988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28B6AE75-FB37-46F9-AB2A-73BBBD14E185}"/>
                    </a:ext>
                  </a:extLst>
                </p14:cNvPr>
                <p14:cNvContentPartPr/>
                <p14:nvPr/>
              </p14:nvContentPartPr>
              <p14:xfrm>
                <a:off x="4991640" y="2719436"/>
                <a:ext cx="25200" cy="46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28B6AE75-FB37-46F9-AB2A-73BBBD14E18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987320" y="2715116"/>
                  <a:ext cx="338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7860FF86-C0B1-4F4E-AE16-45C384016476}"/>
                    </a:ext>
                  </a:extLst>
                </p14:cNvPr>
                <p14:cNvContentPartPr/>
                <p14:nvPr/>
              </p14:nvContentPartPr>
              <p14:xfrm>
                <a:off x="5370720" y="2766596"/>
                <a:ext cx="538920" cy="1602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7860FF86-C0B1-4F4E-AE16-45C38401647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366400" y="2762276"/>
                  <a:ext cx="5475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B2291A27-36C3-45C5-8614-8E647FCB58AD}"/>
                    </a:ext>
                  </a:extLst>
                </p14:cNvPr>
                <p14:cNvContentPartPr/>
                <p14:nvPr/>
              </p14:nvContentPartPr>
              <p14:xfrm>
                <a:off x="5980920" y="2781356"/>
                <a:ext cx="377640" cy="1285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B2291A27-36C3-45C5-8614-8E647FCB58AD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976600" y="2777036"/>
                  <a:ext cx="3862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DBDA18F8-FDEC-4835-8098-601FC19C578B}"/>
                    </a:ext>
                  </a:extLst>
                </p14:cNvPr>
                <p14:cNvContentPartPr/>
                <p14:nvPr/>
              </p14:nvContentPartPr>
              <p14:xfrm>
                <a:off x="6505080" y="2783516"/>
                <a:ext cx="73080" cy="4543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DBDA18F8-FDEC-4835-8098-601FC19C578B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500760" y="2779196"/>
                  <a:ext cx="8172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6CB03F98-03F4-4BAC-961C-3A1743448F27}"/>
                    </a:ext>
                  </a:extLst>
                </p14:cNvPr>
                <p14:cNvContentPartPr/>
                <p14:nvPr/>
              </p14:nvContentPartPr>
              <p14:xfrm>
                <a:off x="6492840" y="2764076"/>
                <a:ext cx="263520" cy="1335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6CB03F98-03F4-4BAC-961C-3A1743448F2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488520" y="2759756"/>
                  <a:ext cx="27216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8EDB2020-A82D-42BD-BBE8-FF1E77D5EAF6}"/>
                    </a:ext>
                  </a:extLst>
                </p14:cNvPr>
                <p14:cNvContentPartPr/>
                <p14:nvPr/>
              </p14:nvContentPartPr>
              <p14:xfrm>
                <a:off x="6816480" y="2534396"/>
                <a:ext cx="235440" cy="3279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8EDB2020-A82D-42BD-BBE8-FF1E77D5EAF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812160" y="2530076"/>
                  <a:ext cx="24408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154B747-3B6E-433D-B597-7FAF600D1950}"/>
                    </a:ext>
                  </a:extLst>
                </p14:cNvPr>
                <p14:cNvContentPartPr/>
                <p14:nvPr/>
              </p14:nvContentPartPr>
              <p14:xfrm>
                <a:off x="7018080" y="2749316"/>
                <a:ext cx="154440" cy="1656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154B747-3B6E-433D-B597-7FAF600D195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013760" y="2744996"/>
                  <a:ext cx="1630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AA2914CC-D801-49D1-8A6A-3996BFE8D774}"/>
                    </a:ext>
                  </a:extLst>
                </p14:cNvPr>
                <p14:cNvContentPartPr/>
                <p14:nvPr/>
              </p14:nvContentPartPr>
              <p14:xfrm>
                <a:off x="7243440" y="2724116"/>
                <a:ext cx="260280" cy="1713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AA2914CC-D801-49D1-8A6A-3996BFE8D774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239120" y="2719796"/>
                  <a:ext cx="26892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79B923F-9E06-461A-9BE5-4448F9070E29}"/>
                    </a:ext>
                  </a:extLst>
                </p14:cNvPr>
                <p14:cNvContentPartPr/>
                <p14:nvPr/>
              </p14:nvContentPartPr>
              <p14:xfrm>
                <a:off x="7523520" y="2720156"/>
                <a:ext cx="259560" cy="178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79B923F-9E06-461A-9BE5-4448F9070E2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519200" y="2715836"/>
                  <a:ext cx="2682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BF63B161-931D-4B5A-960E-40567AC84FAB}"/>
                    </a:ext>
                  </a:extLst>
                </p14:cNvPr>
                <p14:cNvContentPartPr/>
                <p14:nvPr/>
              </p14:nvContentPartPr>
              <p14:xfrm>
                <a:off x="7881720" y="2774516"/>
                <a:ext cx="50760" cy="853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BF63B161-931D-4B5A-960E-40567AC84FA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877400" y="2770196"/>
                  <a:ext cx="5940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1DA932F4-79CC-4291-8F45-9F855BEBC435}"/>
                    </a:ext>
                  </a:extLst>
                </p14:cNvPr>
                <p14:cNvContentPartPr/>
                <p14:nvPr/>
              </p14:nvContentPartPr>
              <p14:xfrm>
                <a:off x="7888200" y="2671556"/>
                <a:ext cx="27720" cy="46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1DA932F4-79CC-4291-8F45-9F855BEBC43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883880" y="2667236"/>
                  <a:ext cx="363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16487B9-9274-4FA5-A210-D2287B5260F2}"/>
                    </a:ext>
                  </a:extLst>
                </p14:cNvPr>
                <p14:cNvContentPartPr/>
                <p14:nvPr/>
              </p14:nvContentPartPr>
              <p14:xfrm>
                <a:off x="8235600" y="2548076"/>
                <a:ext cx="283680" cy="3686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16487B9-9274-4FA5-A210-D2287B5260F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231280" y="2543756"/>
                  <a:ext cx="29232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10F0AAB-371C-406D-9EEE-2D1BC413B387}"/>
                    </a:ext>
                  </a:extLst>
                </p14:cNvPr>
                <p14:cNvContentPartPr/>
                <p14:nvPr/>
              </p14:nvContentPartPr>
              <p14:xfrm>
                <a:off x="8467440" y="2750756"/>
                <a:ext cx="367560" cy="1515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10F0AAB-371C-406D-9EEE-2D1BC413B387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463120" y="2746436"/>
                  <a:ext cx="3762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3B1C5F6A-91CE-4B72-B1D9-A14B668BE8C6}"/>
                    </a:ext>
                  </a:extLst>
                </p14:cNvPr>
                <p14:cNvContentPartPr/>
                <p14:nvPr/>
              </p14:nvContentPartPr>
              <p14:xfrm>
                <a:off x="9075480" y="2708636"/>
                <a:ext cx="584640" cy="1256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3B1C5F6A-91CE-4B72-B1D9-A14B668BE8C6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071160" y="2704316"/>
                  <a:ext cx="5932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828F146A-BC60-41B0-A4EE-93D7344FCF2D}"/>
                    </a:ext>
                  </a:extLst>
                </p14:cNvPr>
                <p14:cNvContentPartPr/>
                <p14:nvPr/>
              </p14:nvContentPartPr>
              <p14:xfrm>
                <a:off x="9774960" y="2738156"/>
                <a:ext cx="64440" cy="680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828F146A-BC60-41B0-A4EE-93D7344FCF2D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770640" y="2733836"/>
                  <a:ext cx="7308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00843BD-7421-4819-8D80-9F455BBC7EE8}"/>
                    </a:ext>
                  </a:extLst>
                </p14:cNvPr>
                <p14:cNvContentPartPr/>
                <p14:nvPr/>
              </p14:nvContentPartPr>
              <p14:xfrm>
                <a:off x="9679560" y="2583356"/>
                <a:ext cx="38160" cy="226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00843BD-7421-4819-8D80-9F455BBC7EE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675240" y="2579036"/>
                  <a:ext cx="468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B0833E3C-714F-44DF-A98A-BD335FB040AC}"/>
                    </a:ext>
                  </a:extLst>
                </p14:cNvPr>
                <p14:cNvContentPartPr/>
                <p14:nvPr/>
              </p14:nvContentPartPr>
              <p14:xfrm>
                <a:off x="10221720" y="2715116"/>
                <a:ext cx="74160" cy="3200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B0833E3C-714F-44DF-A98A-BD335FB040AC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0217400" y="2710796"/>
                  <a:ext cx="8280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DA7B4D8F-AE80-4D7F-9C37-8E0580BC1F62}"/>
                    </a:ext>
                  </a:extLst>
                </p14:cNvPr>
                <p14:cNvContentPartPr/>
                <p14:nvPr/>
              </p14:nvContentPartPr>
              <p14:xfrm>
                <a:off x="10153680" y="2703956"/>
                <a:ext cx="258120" cy="1317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DA7B4D8F-AE80-4D7F-9C37-8E0580BC1F62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149360" y="2699636"/>
                  <a:ext cx="26676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1FD31B9F-6F5E-46D4-80CF-CECA47F0A79A}"/>
                    </a:ext>
                  </a:extLst>
                </p14:cNvPr>
                <p14:cNvContentPartPr/>
                <p14:nvPr/>
              </p14:nvContentPartPr>
              <p14:xfrm>
                <a:off x="10488480" y="2681276"/>
                <a:ext cx="331200" cy="1497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1FD31B9F-6F5E-46D4-80CF-CECA47F0A79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484160" y="2676956"/>
                  <a:ext cx="33984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D30D08B6-82C3-49B9-8C5C-ED749036EB4E}"/>
                    </a:ext>
                  </a:extLst>
                </p14:cNvPr>
                <p14:cNvContentPartPr/>
                <p14:nvPr/>
              </p14:nvContentPartPr>
              <p14:xfrm>
                <a:off x="10895640" y="2704316"/>
                <a:ext cx="249480" cy="1328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D30D08B6-82C3-49B9-8C5C-ED749036EB4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891320" y="2699996"/>
                  <a:ext cx="2581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5AB97AF1-90CB-4DD7-A7D0-26CB301A4C6E}"/>
                    </a:ext>
                  </a:extLst>
                </p14:cNvPr>
                <p14:cNvContentPartPr/>
                <p14:nvPr/>
              </p14:nvContentPartPr>
              <p14:xfrm>
                <a:off x="11284440" y="2488316"/>
                <a:ext cx="178560" cy="2988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5AB97AF1-90CB-4DD7-A7D0-26CB301A4C6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1280120" y="2483996"/>
                  <a:ext cx="18720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DC46608D-4D44-43A3-83E3-805046B10839}"/>
                    </a:ext>
                  </a:extLst>
                </p14:cNvPr>
                <p14:cNvContentPartPr/>
                <p14:nvPr/>
              </p14:nvContentPartPr>
              <p14:xfrm>
                <a:off x="11088600" y="2585876"/>
                <a:ext cx="289800" cy="273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DC46608D-4D44-43A3-83E3-805046B10839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1084280" y="2581556"/>
                  <a:ext cx="2984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448048CF-2407-4099-9940-7B860621F556}"/>
                    </a:ext>
                  </a:extLst>
                </p14:cNvPr>
                <p14:cNvContentPartPr/>
                <p14:nvPr/>
              </p14:nvContentPartPr>
              <p14:xfrm>
                <a:off x="11529240" y="2676236"/>
                <a:ext cx="162360" cy="1641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448048CF-2407-4099-9940-7B860621F55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1524920" y="2671916"/>
                  <a:ext cx="1710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11E4E33A-A763-4457-96D0-178231A3D698}"/>
                    </a:ext>
                  </a:extLst>
                </p14:cNvPr>
                <p14:cNvContentPartPr/>
                <p14:nvPr/>
              </p14:nvContentPartPr>
              <p14:xfrm>
                <a:off x="152160" y="3636716"/>
                <a:ext cx="117360" cy="1861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11E4E33A-A763-4457-96D0-178231A3D69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47840" y="3632396"/>
                  <a:ext cx="1260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020B47D4-28DE-4E6D-B864-CEC2BE975A03}"/>
                    </a:ext>
                  </a:extLst>
                </p14:cNvPr>
                <p14:cNvContentPartPr/>
                <p14:nvPr/>
              </p14:nvContentPartPr>
              <p14:xfrm>
                <a:off x="259080" y="3563276"/>
                <a:ext cx="10440" cy="162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020B47D4-28DE-4E6D-B864-CEC2BE975A03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254760" y="3558956"/>
                  <a:ext cx="190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7CCCF86-1F05-4E9C-8F98-0A65F9C72F4B}"/>
                    </a:ext>
                  </a:extLst>
                </p14:cNvPr>
                <p14:cNvContentPartPr/>
                <p14:nvPr/>
              </p14:nvContentPartPr>
              <p14:xfrm>
                <a:off x="414600" y="3650756"/>
                <a:ext cx="378000" cy="1641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7CCCF86-1F05-4E9C-8F98-0A65F9C72F4B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10280" y="3646436"/>
                  <a:ext cx="3866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D440E65-1BC9-4852-B5FA-F6772D145054}"/>
                    </a:ext>
                  </a:extLst>
                </p14:cNvPr>
                <p14:cNvContentPartPr/>
                <p14:nvPr/>
              </p14:nvContentPartPr>
              <p14:xfrm>
                <a:off x="938760" y="3602876"/>
                <a:ext cx="403200" cy="2062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D440E65-1BC9-4852-B5FA-F6772D145054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34440" y="3598556"/>
                  <a:ext cx="4118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272B7E2A-0279-4180-9E95-83EC87685BE3}"/>
                    </a:ext>
                  </a:extLst>
                </p14:cNvPr>
                <p14:cNvContentPartPr/>
                <p14:nvPr/>
              </p14:nvContentPartPr>
              <p14:xfrm>
                <a:off x="1434120" y="3598556"/>
                <a:ext cx="352440" cy="1836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272B7E2A-0279-4180-9E95-83EC87685BE3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429800" y="3594236"/>
                  <a:ext cx="3610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6BA470CD-0A67-48D8-B618-25F23F844D07}"/>
                    </a:ext>
                  </a:extLst>
                </p14:cNvPr>
                <p14:cNvContentPartPr/>
                <p14:nvPr/>
              </p14:nvContentPartPr>
              <p14:xfrm>
                <a:off x="1871160" y="3561476"/>
                <a:ext cx="282960" cy="1998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6BA470CD-0A67-48D8-B618-25F23F844D07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866840" y="3557156"/>
                  <a:ext cx="2916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22652997-74A4-4329-8F9A-010B4C8052EB}"/>
                    </a:ext>
                  </a:extLst>
                </p14:cNvPr>
                <p14:cNvContentPartPr/>
                <p14:nvPr/>
              </p14:nvContentPartPr>
              <p14:xfrm>
                <a:off x="1834080" y="3666236"/>
                <a:ext cx="450360" cy="4946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22652997-74A4-4329-8F9A-010B4C8052E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829760" y="3661916"/>
                  <a:ext cx="45900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FD374B68-DEC9-4639-8C41-7A234FE27855}"/>
                    </a:ext>
                  </a:extLst>
                </p14:cNvPr>
                <p14:cNvContentPartPr/>
                <p14:nvPr/>
              </p14:nvContentPartPr>
              <p14:xfrm>
                <a:off x="2349960" y="3596756"/>
                <a:ext cx="75240" cy="1256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FD374B68-DEC9-4639-8C41-7A234FE27855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2345640" y="3592436"/>
                  <a:ext cx="838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83D64C9E-CF0A-4CC2-A5F6-AF9474849955}"/>
                    </a:ext>
                  </a:extLst>
                </p14:cNvPr>
                <p14:cNvContentPartPr/>
                <p14:nvPr/>
              </p14:nvContentPartPr>
              <p14:xfrm>
                <a:off x="2383800" y="3517196"/>
                <a:ext cx="20880" cy="28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83D64C9E-CF0A-4CC2-A5F6-AF9474849955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2379480" y="3512876"/>
                  <a:ext cx="295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249BCA59-1A14-4E68-BD6B-A9C817BB77CB}"/>
                    </a:ext>
                  </a:extLst>
                </p14:cNvPr>
                <p14:cNvContentPartPr/>
                <p14:nvPr/>
              </p14:nvContentPartPr>
              <p14:xfrm>
                <a:off x="2570280" y="3601436"/>
                <a:ext cx="219960" cy="153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249BCA59-1A14-4E68-BD6B-A9C817BB77CB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565960" y="3597116"/>
                  <a:ext cx="22860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21C87366-CA74-424B-BE6A-F99956D9C6F1}"/>
                    </a:ext>
                  </a:extLst>
                </p14:cNvPr>
                <p14:cNvContentPartPr/>
                <p14:nvPr/>
              </p14:nvContentPartPr>
              <p14:xfrm>
                <a:off x="2814000" y="3563996"/>
                <a:ext cx="361440" cy="1893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21C87366-CA74-424B-BE6A-F99956D9C6F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809680" y="3559676"/>
                  <a:ext cx="3700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5F4A2BB6-A190-4BC7-8D68-016952BBD827}"/>
                    </a:ext>
                  </a:extLst>
                </p14:cNvPr>
                <p14:cNvContentPartPr/>
                <p14:nvPr/>
              </p14:nvContentPartPr>
              <p14:xfrm>
                <a:off x="3327000" y="3553196"/>
                <a:ext cx="459360" cy="1998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5F4A2BB6-A190-4BC7-8D68-016952BBD827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322680" y="3548876"/>
                  <a:ext cx="4680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3BEF6F5-803C-4B65-BF10-40C9376F3A2E}"/>
                    </a:ext>
                  </a:extLst>
                </p14:cNvPr>
                <p14:cNvContentPartPr/>
                <p14:nvPr/>
              </p14:nvContentPartPr>
              <p14:xfrm>
                <a:off x="3709680" y="3482996"/>
                <a:ext cx="21960" cy="43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3BEF6F5-803C-4B65-BF10-40C9376F3A2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705360" y="3478676"/>
                  <a:ext cx="306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CC7DD31-4038-40A8-8EFD-D1A98F03A5E1}"/>
                    </a:ext>
                  </a:extLst>
                </p14:cNvPr>
                <p14:cNvContentPartPr/>
                <p14:nvPr/>
              </p14:nvContentPartPr>
              <p14:xfrm>
                <a:off x="3933240" y="3512876"/>
                <a:ext cx="388080" cy="2052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CC7DD31-4038-40A8-8EFD-D1A98F03A5E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928920" y="3508556"/>
                  <a:ext cx="3967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9E24D3F-B833-4D9A-98D2-32B3318F33F3}"/>
                    </a:ext>
                  </a:extLst>
                </p14:cNvPr>
                <p14:cNvContentPartPr/>
                <p14:nvPr/>
              </p14:nvContentPartPr>
              <p14:xfrm>
                <a:off x="4747920" y="3474356"/>
                <a:ext cx="306360" cy="2008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9E24D3F-B833-4D9A-98D2-32B3318F33F3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743600" y="3470036"/>
                  <a:ext cx="3150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CBB614FB-E460-429F-BCBF-5F83316FBB24}"/>
                    </a:ext>
                  </a:extLst>
                </p14:cNvPr>
                <p14:cNvContentPartPr/>
                <p14:nvPr/>
              </p14:nvContentPartPr>
              <p14:xfrm>
                <a:off x="4915680" y="3277076"/>
                <a:ext cx="169200" cy="835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CBB614FB-E460-429F-BCBF-5F83316FBB2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911360" y="3272756"/>
                  <a:ext cx="1778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1184DEA7-5474-4C60-AC60-A35F193B680E}"/>
                    </a:ext>
                  </a:extLst>
                </p14:cNvPr>
                <p14:cNvContentPartPr/>
                <p14:nvPr/>
              </p14:nvContentPartPr>
              <p14:xfrm>
                <a:off x="5441640" y="3494156"/>
                <a:ext cx="244800" cy="1638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1184DEA7-5474-4C60-AC60-A35F193B680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5437320" y="3489836"/>
                  <a:ext cx="25344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7F970DFB-DD6F-47DE-82FF-35EC0273D22D}"/>
                    </a:ext>
                  </a:extLst>
                </p14:cNvPr>
                <p14:cNvContentPartPr/>
                <p14:nvPr/>
              </p14:nvContentPartPr>
              <p14:xfrm>
                <a:off x="5776800" y="3492356"/>
                <a:ext cx="283320" cy="1400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7F970DFB-DD6F-47DE-82FF-35EC0273D22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772480" y="3488036"/>
                  <a:ext cx="2919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88540734-674B-45A3-8FF1-21E4F3B6A6C2}"/>
                    </a:ext>
                  </a:extLst>
                </p14:cNvPr>
                <p14:cNvContentPartPr/>
                <p14:nvPr/>
              </p14:nvContentPartPr>
              <p14:xfrm>
                <a:off x="6153720" y="3237116"/>
                <a:ext cx="798480" cy="3801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88540734-674B-45A3-8FF1-21E4F3B6A6C2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6149400" y="3232796"/>
                  <a:ext cx="80712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4D8A09DB-5AB7-4B59-A6F8-517E73F8C4F5}"/>
                    </a:ext>
                  </a:extLst>
                </p14:cNvPr>
                <p14:cNvContentPartPr/>
                <p14:nvPr/>
              </p14:nvContentPartPr>
              <p14:xfrm>
                <a:off x="7080720" y="3108236"/>
                <a:ext cx="185760" cy="6753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4D8A09DB-5AB7-4B59-A6F8-517E73F8C4F5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076400" y="3103916"/>
                  <a:ext cx="194400" cy="68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E7168559-CEAA-4115-91F3-B85D059CE8AA}"/>
                    </a:ext>
                  </a:extLst>
                </p14:cNvPr>
                <p14:cNvContentPartPr/>
                <p14:nvPr/>
              </p14:nvContentPartPr>
              <p14:xfrm>
                <a:off x="7639440" y="3458876"/>
                <a:ext cx="66960" cy="939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E7168559-CEAA-4115-91F3-B85D059CE8AA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635120" y="3454556"/>
                  <a:ext cx="7560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C916DE7C-974C-4CD9-9575-82BE37F25FAC}"/>
                    </a:ext>
                  </a:extLst>
                </p14:cNvPr>
                <p14:cNvContentPartPr/>
                <p14:nvPr/>
              </p14:nvContentPartPr>
              <p14:xfrm>
                <a:off x="7677240" y="3323876"/>
                <a:ext cx="42480" cy="273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C916DE7C-974C-4CD9-9575-82BE37F25FAC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7672920" y="3319556"/>
                  <a:ext cx="51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1C1257BA-E0C6-4F2C-9521-42B7E919E9DF}"/>
                    </a:ext>
                  </a:extLst>
                </p14:cNvPr>
                <p14:cNvContentPartPr/>
                <p14:nvPr/>
              </p14:nvContentPartPr>
              <p14:xfrm>
                <a:off x="7863720" y="3440516"/>
                <a:ext cx="304560" cy="1501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1C1257BA-E0C6-4F2C-9521-42B7E919E9DF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7859400" y="3436196"/>
                  <a:ext cx="3132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D4120385-A8D9-473C-9E88-90EC7FA9F4BB}"/>
                    </a:ext>
                  </a:extLst>
                </p14:cNvPr>
                <p14:cNvContentPartPr/>
                <p14:nvPr/>
              </p14:nvContentPartPr>
              <p14:xfrm>
                <a:off x="8183040" y="3096716"/>
                <a:ext cx="76680" cy="4989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D4120385-A8D9-473C-9E88-90EC7FA9F4B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8178720" y="3092396"/>
                  <a:ext cx="85320" cy="50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EBE3CE94-704D-42A3-BD24-873F28521519}"/>
                    </a:ext>
                  </a:extLst>
                </p14:cNvPr>
                <p14:cNvContentPartPr/>
                <p14:nvPr/>
              </p14:nvContentPartPr>
              <p14:xfrm>
                <a:off x="8349000" y="3440876"/>
                <a:ext cx="141120" cy="1976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EBE3CE94-704D-42A3-BD24-873F28521519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344680" y="3436556"/>
                  <a:ext cx="1497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E2D41A1D-D53D-4B92-BB1D-E1C2BC027519}"/>
                    </a:ext>
                  </a:extLst>
                </p14:cNvPr>
                <p14:cNvContentPartPr/>
                <p14:nvPr/>
              </p14:nvContentPartPr>
              <p14:xfrm>
                <a:off x="8603520" y="3456356"/>
                <a:ext cx="264240" cy="1663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E2D41A1D-D53D-4B92-BB1D-E1C2BC027519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599200" y="3452036"/>
                  <a:ext cx="2728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DA1BA46F-5BB1-4EF3-9B3C-77588933B0BC}"/>
                    </a:ext>
                  </a:extLst>
                </p14:cNvPr>
                <p14:cNvContentPartPr/>
                <p14:nvPr/>
              </p14:nvContentPartPr>
              <p14:xfrm>
                <a:off x="9043440" y="3086996"/>
                <a:ext cx="120600" cy="4921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DA1BA46F-5BB1-4EF3-9B3C-77588933B0BC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9039120" y="3082676"/>
                  <a:ext cx="12924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7AF9B1E-38A8-4E94-B43B-035928D83188}"/>
                    </a:ext>
                  </a:extLst>
                </p14:cNvPr>
                <p14:cNvContentPartPr/>
                <p14:nvPr/>
              </p14:nvContentPartPr>
              <p14:xfrm>
                <a:off x="8850120" y="3300836"/>
                <a:ext cx="322200" cy="151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7AF9B1E-38A8-4E94-B43B-035928D8318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845800" y="3296516"/>
                  <a:ext cx="3308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8E49889A-0C92-41B8-AB6F-4AB763A00788}"/>
                    </a:ext>
                  </a:extLst>
                </p14:cNvPr>
                <p14:cNvContentPartPr/>
                <p14:nvPr/>
              </p14:nvContentPartPr>
              <p14:xfrm>
                <a:off x="9298680" y="3330716"/>
                <a:ext cx="42480" cy="2613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8E49889A-0C92-41B8-AB6F-4AB763A00788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9294360" y="3326396"/>
                  <a:ext cx="511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E435A727-F81C-443C-8E1A-F7257CA979A8}"/>
                    </a:ext>
                  </a:extLst>
                </p14:cNvPr>
                <p14:cNvContentPartPr/>
                <p14:nvPr/>
              </p14:nvContentPartPr>
              <p14:xfrm>
                <a:off x="9424320" y="3178796"/>
                <a:ext cx="407160" cy="69444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E435A727-F81C-443C-8E1A-F7257CA979A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420000" y="3174476"/>
                  <a:ext cx="415800" cy="70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64103327-A80F-4248-A0A2-379E16F4C3B2}"/>
                    </a:ext>
                  </a:extLst>
                </p14:cNvPr>
                <p14:cNvContentPartPr/>
                <p14:nvPr/>
              </p14:nvContentPartPr>
              <p14:xfrm>
                <a:off x="9437640" y="3532316"/>
                <a:ext cx="230760" cy="273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64103327-A80F-4248-A0A2-379E16F4C3B2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433320" y="3527996"/>
                  <a:ext cx="2394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164176D7-69C7-4990-90BC-97037573A5F5}"/>
                    </a:ext>
                  </a:extLst>
                </p14:cNvPr>
                <p14:cNvContentPartPr/>
                <p14:nvPr/>
              </p14:nvContentPartPr>
              <p14:xfrm>
                <a:off x="9812040" y="3382556"/>
                <a:ext cx="78480" cy="1936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164176D7-69C7-4990-90BC-97037573A5F5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9807720" y="3378236"/>
                  <a:ext cx="871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C1985517-14DA-408E-94F2-94F44615A75F}"/>
                    </a:ext>
                  </a:extLst>
                </p14:cNvPr>
                <p14:cNvContentPartPr/>
                <p14:nvPr/>
              </p14:nvContentPartPr>
              <p14:xfrm>
                <a:off x="10035240" y="3441596"/>
                <a:ext cx="648720" cy="1656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C1985517-14DA-408E-94F2-94F44615A75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0030920" y="3437276"/>
                  <a:ext cx="65736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DCBB9813-AB36-498C-BA55-A22D673CC6D0}"/>
                    </a:ext>
                  </a:extLst>
                </p14:cNvPr>
                <p14:cNvContentPartPr/>
                <p14:nvPr/>
              </p14:nvContentPartPr>
              <p14:xfrm>
                <a:off x="10720680" y="3099236"/>
                <a:ext cx="271080" cy="4795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DCBB9813-AB36-498C-BA55-A22D673CC6D0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0716360" y="3094916"/>
                  <a:ext cx="279720" cy="48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A29088E3-5BF9-4F12-BEC3-87489D622A98}"/>
                    </a:ext>
                  </a:extLst>
                </p14:cNvPr>
                <p14:cNvContentPartPr/>
                <p14:nvPr/>
              </p14:nvContentPartPr>
              <p14:xfrm>
                <a:off x="11107320" y="3492716"/>
                <a:ext cx="37440" cy="597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A29088E3-5BF9-4F12-BEC3-87489D622A9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1103000" y="3488396"/>
                  <a:ext cx="4608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C8B2B5E8-9E5E-4213-9E77-0806499F89D6}"/>
                    </a:ext>
                  </a:extLst>
                </p14:cNvPr>
                <p14:cNvContentPartPr/>
                <p14:nvPr/>
              </p14:nvContentPartPr>
              <p14:xfrm>
                <a:off x="11097240" y="3308396"/>
                <a:ext cx="16920" cy="75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C8B2B5E8-9E5E-4213-9E77-0806499F89D6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1092920" y="3304076"/>
                  <a:ext cx="25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C150363A-4D3E-461B-ABF7-6F56FFA5C000}"/>
                    </a:ext>
                  </a:extLst>
                </p14:cNvPr>
                <p14:cNvContentPartPr/>
                <p14:nvPr/>
              </p14:nvContentPartPr>
              <p14:xfrm>
                <a:off x="11240880" y="3086276"/>
                <a:ext cx="269640" cy="4701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C150363A-4D3E-461B-ABF7-6F56FFA5C000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1236560" y="3081956"/>
                  <a:ext cx="278280" cy="47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556070D2-8AFE-4B54-9DAD-7CEA41C7CF34}"/>
                    </a:ext>
                  </a:extLst>
                </p14:cNvPr>
                <p14:cNvContentPartPr/>
                <p14:nvPr/>
              </p14:nvContentPartPr>
              <p14:xfrm>
                <a:off x="11459400" y="3442316"/>
                <a:ext cx="227520" cy="1998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556070D2-8AFE-4B54-9DAD-7CEA41C7CF34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455080" y="3437996"/>
                  <a:ext cx="2361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9A0B4D70-BB0F-4D19-BED4-F3C805AC2537}"/>
                    </a:ext>
                  </a:extLst>
                </p14:cNvPr>
                <p14:cNvContentPartPr/>
                <p14:nvPr/>
              </p14:nvContentPartPr>
              <p14:xfrm>
                <a:off x="129480" y="4249436"/>
                <a:ext cx="527400" cy="2322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9A0B4D70-BB0F-4D19-BED4-F3C805AC2537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25160" y="4245116"/>
                  <a:ext cx="5360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39B1B775-0D3E-4192-BB6A-FA10B8928A97}"/>
                    </a:ext>
                  </a:extLst>
                </p14:cNvPr>
                <p14:cNvContentPartPr/>
                <p14:nvPr/>
              </p14:nvContentPartPr>
              <p14:xfrm>
                <a:off x="754800" y="4330436"/>
                <a:ext cx="214560" cy="1540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39B1B775-0D3E-4192-BB6A-FA10B8928A97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750480" y="4326116"/>
                  <a:ext cx="2232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66AE70A7-027E-46BF-A00B-D5328E3A441E}"/>
                    </a:ext>
                  </a:extLst>
                </p14:cNvPr>
                <p14:cNvContentPartPr/>
                <p14:nvPr/>
              </p14:nvContentPartPr>
              <p14:xfrm>
                <a:off x="1454640" y="4349156"/>
                <a:ext cx="64440" cy="1090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66AE70A7-027E-46BF-A00B-D5328E3A441E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450320" y="4344836"/>
                  <a:ext cx="730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AED39EF3-5179-4CC7-B8DB-597CC0A1A568}"/>
                    </a:ext>
                  </a:extLst>
                </p14:cNvPr>
                <p14:cNvContentPartPr/>
                <p14:nvPr/>
              </p14:nvContentPartPr>
              <p14:xfrm>
                <a:off x="1452840" y="4188596"/>
                <a:ext cx="30960" cy="3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AED39EF3-5179-4CC7-B8DB-597CC0A1A568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448520" y="4184276"/>
                  <a:ext cx="396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EBFE35D4-B549-44C6-99D0-35F5F49B1CAD}"/>
                    </a:ext>
                  </a:extLst>
                </p14:cNvPr>
                <p14:cNvContentPartPr/>
                <p14:nvPr/>
              </p14:nvContentPartPr>
              <p14:xfrm>
                <a:off x="1903200" y="4207676"/>
                <a:ext cx="882360" cy="2498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EBFE35D4-B549-44C6-99D0-35F5F49B1CAD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898880" y="4203356"/>
                  <a:ext cx="89100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02697B2B-19B3-457E-8D3D-BBA17735632E}"/>
                    </a:ext>
                  </a:extLst>
                </p14:cNvPr>
                <p14:cNvContentPartPr/>
                <p14:nvPr/>
              </p14:nvContentPartPr>
              <p14:xfrm>
                <a:off x="2821200" y="3976916"/>
                <a:ext cx="267480" cy="48060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02697B2B-19B3-457E-8D3D-BBA17735632E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2816880" y="3972596"/>
                  <a:ext cx="27612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78AFDCF4-4DE9-4F38-8442-52BA96DB1658}"/>
                    </a:ext>
                  </a:extLst>
                </p14:cNvPr>
                <p14:cNvContentPartPr/>
                <p14:nvPr/>
              </p14:nvContentPartPr>
              <p14:xfrm>
                <a:off x="3081480" y="4360676"/>
                <a:ext cx="93960" cy="662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78AFDCF4-4DE9-4F38-8442-52BA96DB1658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3077160" y="4356356"/>
                  <a:ext cx="102600" cy="7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AB9FCE7E-C82F-4BB5-A930-81F4BDE4D514}"/>
                    </a:ext>
                  </a:extLst>
                </p14:cNvPr>
                <p14:cNvContentPartPr/>
                <p14:nvPr/>
              </p14:nvContentPartPr>
              <p14:xfrm>
                <a:off x="3139080" y="4188596"/>
                <a:ext cx="37440" cy="86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AB9FCE7E-C82F-4BB5-A930-81F4BDE4D514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3134760" y="4184276"/>
                  <a:ext cx="460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9865EFE4-2D54-4359-8F5D-77F2389DBE68}"/>
                    </a:ext>
                  </a:extLst>
                </p14:cNvPr>
                <p14:cNvContentPartPr/>
                <p14:nvPr/>
              </p14:nvContentPartPr>
              <p14:xfrm>
                <a:off x="3562080" y="3962876"/>
                <a:ext cx="190440" cy="5601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9865EFE4-2D54-4359-8F5D-77F2389DBE68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3557760" y="3958556"/>
                  <a:ext cx="199080" cy="56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CB0074F4-F2CB-46A0-B39F-35C9EA5C39CE}"/>
                    </a:ext>
                  </a:extLst>
                </p14:cNvPr>
                <p14:cNvContentPartPr/>
                <p14:nvPr/>
              </p14:nvContentPartPr>
              <p14:xfrm>
                <a:off x="3860520" y="4155116"/>
                <a:ext cx="277200" cy="2383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CB0074F4-F2CB-46A0-B39F-35C9EA5C39CE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856200" y="4150796"/>
                  <a:ext cx="2858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67B268F6-A9E2-45EA-9F44-FE697BD19DA5}"/>
                    </a:ext>
                  </a:extLst>
                </p14:cNvPr>
                <p14:cNvContentPartPr/>
                <p14:nvPr/>
              </p14:nvContentPartPr>
              <p14:xfrm>
                <a:off x="4241400" y="4210556"/>
                <a:ext cx="254160" cy="1422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67B268F6-A9E2-45EA-9F44-FE697BD19DA5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4237080" y="4206236"/>
                  <a:ext cx="2628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504C2E3C-F78E-4B44-B5C0-4B79A9271292}"/>
                    </a:ext>
                  </a:extLst>
                </p14:cNvPr>
                <p14:cNvContentPartPr/>
                <p14:nvPr/>
              </p14:nvContentPartPr>
              <p14:xfrm>
                <a:off x="4842240" y="4181036"/>
                <a:ext cx="588240" cy="16632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504C2E3C-F78E-4B44-B5C0-4B79A9271292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4837920" y="4176716"/>
                  <a:ext cx="5968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466F1AD0-707C-437E-84A2-046F87C483E5}"/>
                    </a:ext>
                  </a:extLst>
                </p14:cNvPr>
                <p14:cNvContentPartPr/>
                <p14:nvPr/>
              </p14:nvContentPartPr>
              <p14:xfrm>
                <a:off x="5526600" y="4237916"/>
                <a:ext cx="71280" cy="1058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466F1AD0-707C-437E-84A2-046F87C483E5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5522280" y="4233596"/>
                  <a:ext cx="7992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1BBF78C0-D3C4-4EB7-AE71-F287A34291B5}"/>
                    </a:ext>
                  </a:extLst>
                </p14:cNvPr>
                <p14:cNvContentPartPr/>
                <p14:nvPr/>
              </p14:nvContentPartPr>
              <p14:xfrm>
                <a:off x="5487720" y="4050356"/>
                <a:ext cx="16920" cy="468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1BBF78C0-D3C4-4EB7-AE71-F287A34291B5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5483400" y="4046036"/>
                  <a:ext cx="25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D761986C-2BB1-4EA1-A917-35B2D5171BB8}"/>
                    </a:ext>
                  </a:extLst>
                </p14:cNvPr>
                <p14:cNvContentPartPr/>
                <p14:nvPr/>
              </p14:nvContentPartPr>
              <p14:xfrm>
                <a:off x="5903520" y="3882236"/>
                <a:ext cx="316800" cy="38988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D761986C-2BB1-4EA1-A917-35B2D5171BB8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5898840" y="3877916"/>
                  <a:ext cx="32544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3C2BCDC7-DA16-49FD-91C9-45A7207326FA}"/>
                    </a:ext>
                  </a:extLst>
                </p14:cNvPr>
                <p14:cNvContentPartPr/>
                <p14:nvPr/>
              </p14:nvContentPartPr>
              <p14:xfrm>
                <a:off x="6183240" y="4159796"/>
                <a:ext cx="161280" cy="17532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3C2BCDC7-DA16-49FD-91C9-45A7207326FA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6178920" y="4155476"/>
                  <a:ext cx="1699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96544E88-82E4-4D86-973D-32A63D5FC9BD}"/>
                    </a:ext>
                  </a:extLst>
                </p14:cNvPr>
                <p14:cNvContentPartPr/>
                <p14:nvPr/>
              </p14:nvContentPartPr>
              <p14:xfrm>
                <a:off x="6686880" y="4102916"/>
                <a:ext cx="272160" cy="1915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96544E88-82E4-4D86-973D-32A63D5FC9BD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6682560" y="4098596"/>
                  <a:ext cx="2808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F3677C26-5D5E-43DC-88E4-65C8863CE38A}"/>
                    </a:ext>
                  </a:extLst>
                </p14:cNvPr>
                <p14:cNvContentPartPr/>
                <p14:nvPr/>
              </p14:nvContentPartPr>
              <p14:xfrm>
                <a:off x="7045080" y="4102916"/>
                <a:ext cx="38160" cy="5054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F3677C26-5D5E-43DC-88E4-65C8863CE38A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7040760" y="4098596"/>
                  <a:ext cx="4680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25E29311-5967-439A-A1F8-BB329A905088}"/>
                    </a:ext>
                  </a:extLst>
                </p14:cNvPr>
                <p14:cNvContentPartPr/>
                <p14:nvPr/>
              </p14:nvContentPartPr>
              <p14:xfrm>
                <a:off x="7048680" y="4131356"/>
                <a:ext cx="239040" cy="1548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25E29311-5967-439A-A1F8-BB329A905088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7044360" y="4127036"/>
                  <a:ext cx="2476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7C48E2A7-9E99-4670-954B-05F7236CED37}"/>
                    </a:ext>
                  </a:extLst>
                </p14:cNvPr>
                <p14:cNvContentPartPr/>
                <p14:nvPr/>
              </p14:nvContentPartPr>
              <p14:xfrm>
                <a:off x="7341720" y="4100756"/>
                <a:ext cx="874080" cy="17712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7C48E2A7-9E99-4670-954B-05F7236CED37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7337400" y="4096436"/>
                  <a:ext cx="88272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86648F01-7206-4144-94A6-7BB99FCF5688}"/>
                    </a:ext>
                  </a:extLst>
                </p14:cNvPr>
                <p14:cNvContentPartPr/>
                <p14:nvPr/>
              </p14:nvContentPartPr>
              <p14:xfrm>
                <a:off x="8292120" y="4082756"/>
                <a:ext cx="216360" cy="22248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86648F01-7206-4144-94A6-7BB99FCF5688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8287800" y="4078436"/>
                  <a:ext cx="2250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687C1D77-936F-42EE-969E-6A7D8FB38125}"/>
                    </a:ext>
                  </a:extLst>
                </p14:cNvPr>
                <p14:cNvContentPartPr/>
                <p14:nvPr/>
              </p14:nvContentPartPr>
              <p14:xfrm>
                <a:off x="8322000" y="4186076"/>
                <a:ext cx="172440" cy="2520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687C1D77-936F-42EE-969E-6A7D8FB38125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8317680" y="4181756"/>
                  <a:ext cx="1810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8E8FD623-BFEE-4C70-B996-2A1AA56D7A55}"/>
                    </a:ext>
                  </a:extLst>
                </p14:cNvPr>
                <p14:cNvContentPartPr/>
                <p14:nvPr/>
              </p14:nvContentPartPr>
              <p14:xfrm>
                <a:off x="8638440" y="4040636"/>
                <a:ext cx="39240" cy="21276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8E8FD623-BFEE-4C70-B996-2A1AA56D7A55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8634120" y="4036316"/>
                  <a:ext cx="478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1363A04E-DF7C-4016-A0E7-4CEA9201ED52}"/>
                    </a:ext>
                  </a:extLst>
                </p14:cNvPr>
                <p14:cNvContentPartPr/>
                <p14:nvPr/>
              </p14:nvContentPartPr>
              <p14:xfrm>
                <a:off x="8783880" y="4133876"/>
                <a:ext cx="300600" cy="18720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1363A04E-DF7C-4016-A0E7-4CEA9201ED52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8779560" y="4129556"/>
                  <a:ext cx="3092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85165BEC-68A9-4D78-807C-EDC6C7B2CAC1}"/>
                    </a:ext>
                  </a:extLst>
                </p14:cNvPr>
                <p14:cNvContentPartPr/>
                <p14:nvPr/>
              </p14:nvContentPartPr>
              <p14:xfrm>
                <a:off x="9127680" y="4170236"/>
                <a:ext cx="186840" cy="16704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85165BEC-68A9-4D78-807C-EDC6C7B2CAC1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9123360" y="4165916"/>
                  <a:ext cx="1954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1732AC27-2947-44F3-AC92-C81C590840D1}"/>
                    </a:ext>
                  </a:extLst>
                </p14:cNvPr>
                <p14:cNvContentPartPr/>
                <p14:nvPr/>
              </p14:nvContentPartPr>
              <p14:xfrm>
                <a:off x="9393360" y="4228196"/>
                <a:ext cx="65160" cy="752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1732AC27-2947-44F3-AC92-C81C590840D1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9389040" y="4223876"/>
                  <a:ext cx="738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7CDD689F-2B4E-4FF6-AB89-3452FA50D49A}"/>
                    </a:ext>
                  </a:extLst>
                </p14:cNvPr>
                <p14:cNvContentPartPr/>
                <p14:nvPr/>
              </p14:nvContentPartPr>
              <p14:xfrm>
                <a:off x="9464640" y="4079876"/>
                <a:ext cx="24120" cy="104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7CDD689F-2B4E-4FF6-AB89-3452FA50D49A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9460320" y="4075556"/>
                  <a:ext cx="327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CAF93A53-348B-40C5-A24A-AAF13DB55823}"/>
                    </a:ext>
                  </a:extLst>
                </p14:cNvPr>
                <p14:cNvContentPartPr/>
                <p14:nvPr/>
              </p14:nvContentPartPr>
              <p14:xfrm>
                <a:off x="9780000" y="4175276"/>
                <a:ext cx="179280" cy="11088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CAF93A53-348B-40C5-A24A-AAF13DB55823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9775680" y="4170956"/>
                  <a:ext cx="187920" cy="11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7B0F06A9-16B9-4EDD-BC80-6C76832FA937}"/>
                    </a:ext>
                  </a:extLst>
                </p14:cNvPr>
                <p14:cNvContentPartPr/>
                <p14:nvPr/>
              </p14:nvContentPartPr>
              <p14:xfrm>
                <a:off x="9942720" y="3856676"/>
                <a:ext cx="272520" cy="41472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7B0F06A9-16B9-4EDD-BC80-6C76832FA937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9938040" y="3852356"/>
                  <a:ext cx="281160" cy="42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34D266E8-9429-41C9-B7FF-BF54BF208AE0}"/>
                    </a:ext>
                  </a:extLst>
                </p14:cNvPr>
                <p14:cNvContentPartPr/>
                <p14:nvPr/>
              </p14:nvContentPartPr>
              <p14:xfrm>
                <a:off x="10336920" y="4122356"/>
                <a:ext cx="266040" cy="1569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34D266E8-9429-41C9-B7FF-BF54BF208AE0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10332600" y="4118036"/>
                  <a:ext cx="27468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DC4BBB91-C3AE-4964-AA38-63C1948F6FC5}"/>
                    </a:ext>
                  </a:extLst>
                </p14:cNvPr>
                <p14:cNvContentPartPr/>
                <p14:nvPr/>
              </p14:nvContentPartPr>
              <p14:xfrm>
                <a:off x="158640" y="4910756"/>
                <a:ext cx="385200" cy="21312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DC4BBB91-C3AE-4964-AA38-63C1948F6FC5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54320" y="4906436"/>
                  <a:ext cx="3938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AC0F02F6-EA8D-4F56-8C59-6F317176AF5B}"/>
                    </a:ext>
                  </a:extLst>
                </p14:cNvPr>
                <p14:cNvContentPartPr/>
                <p14:nvPr/>
              </p14:nvContentPartPr>
              <p14:xfrm>
                <a:off x="585960" y="4683956"/>
                <a:ext cx="315000" cy="44964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AC0F02F6-EA8D-4F56-8C59-6F317176AF5B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81640" y="4679636"/>
                  <a:ext cx="32364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9428B1B1-15E3-45C0-B47D-19F07A9EF5DC}"/>
                    </a:ext>
                  </a:extLst>
                </p14:cNvPr>
                <p14:cNvContentPartPr/>
                <p14:nvPr/>
              </p14:nvContentPartPr>
              <p14:xfrm>
                <a:off x="888720" y="4674956"/>
                <a:ext cx="357840" cy="44748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9428B1B1-15E3-45C0-B47D-19F07A9EF5DC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884400" y="4670636"/>
                  <a:ext cx="366480" cy="45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46691D9B-2B13-4E54-AAEC-03A07BB5342A}"/>
                    </a:ext>
                  </a:extLst>
                </p14:cNvPr>
                <p14:cNvContentPartPr/>
                <p14:nvPr/>
              </p14:nvContentPartPr>
              <p14:xfrm>
                <a:off x="1397040" y="4947836"/>
                <a:ext cx="39240" cy="12312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46691D9B-2B13-4E54-AAEC-03A07BB5342A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392720" y="4943516"/>
                  <a:ext cx="478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1225542A-9F2D-432E-B670-92F8F93EEFF3}"/>
                    </a:ext>
                  </a:extLst>
                </p14:cNvPr>
                <p14:cNvContentPartPr/>
                <p14:nvPr/>
              </p14:nvContentPartPr>
              <p14:xfrm>
                <a:off x="1426920" y="4802396"/>
                <a:ext cx="19440" cy="1692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1225542A-9F2D-432E-B670-92F8F93EEFF3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422600" y="4798076"/>
                  <a:ext cx="28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907662FD-5713-4AE8-927A-8A37CF9444E5}"/>
                    </a:ext>
                  </a:extLst>
                </p14:cNvPr>
                <p14:cNvContentPartPr/>
                <p14:nvPr/>
              </p14:nvContentPartPr>
              <p14:xfrm>
                <a:off x="1572720" y="4856036"/>
                <a:ext cx="412200" cy="21060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907662FD-5713-4AE8-927A-8A37CF9444E5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568400" y="4851716"/>
                  <a:ext cx="4208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D2B54BB3-B2F7-42C6-9D57-BA9D30B7882C}"/>
                    </a:ext>
                  </a:extLst>
                </p14:cNvPr>
                <p14:cNvContentPartPr/>
                <p14:nvPr/>
              </p14:nvContentPartPr>
              <p14:xfrm>
                <a:off x="2041800" y="4891316"/>
                <a:ext cx="441360" cy="18180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D2B54BB3-B2F7-42C6-9D57-BA9D30B7882C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2037480" y="4886996"/>
                  <a:ext cx="4500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8F5F8AA2-C227-4199-82AB-89FAD085C72B}"/>
                    </a:ext>
                  </a:extLst>
                </p14:cNvPr>
                <p14:cNvContentPartPr/>
                <p14:nvPr/>
              </p14:nvContentPartPr>
              <p14:xfrm>
                <a:off x="2473800" y="4853156"/>
                <a:ext cx="293040" cy="20988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8F5F8AA2-C227-4199-82AB-89FAD085C72B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2469480" y="4848836"/>
                  <a:ext cx="3016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93C1DF4B-1713-4312-BB43-3E6714D8627F}"/>
                    </a:ext>
                  </a:extLst>
                </p14:cNvPr>
                <p14:cNvContentPartPr/>
                <p14:nvPr/>
              </p14:nvContentPartPr>
              <p14:xfrm>
                <a:off x="3113520" y="4841636"/>
                <a:ext cx="261720" cy="21204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93C1DF4B-1713-4312-BB43-3E6714D8627F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3109200" y="4837316"/>
                  <a:ext cx="2703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F1905857-E120-4E38-86C8-B8CEBF3FABBF}"/>
                    </a:ext>
                  </a:extLst>
                </p14:cNvPr>
                <p14:cNvContentPartPr/>
                <p14:nvPr/>
              </p14:nvContentPartPr>
              <p14:xfrm>
                <a:off x="3347520" y="4629596"/>
                <a:ext cx="76680" cy="4482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F1905857-E120-4E38-86C8-B8CEBF3FABBF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3343200" y="4625276"/>
                  <a:ext cx="8532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6987414D-9206-42AF-816A-CB0A1FDF866F}"/>
                    </a:ext>
                  </a:extLst>
                </p14:cNvPr>
                <p14:cNvContentPartPr/>
                <p14:nvPr/>
              </p14:nvContentPartPr>
              <p14:xfrm>
                <a:off x="3508440" y="4881236"/>
                <a:ext cx="161280" cy="19620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6987414D-9206-42AF-816A-CB0A1FDF866F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3504120" y="4876916"/>
                  <a:ext cx="1699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8140E793-90CC-4FE5-9B7D-0B48E454304A}"/>
                    </a:ext>
                  </a:extLst>
                </p14:cNvPr>
                <p14:cNvContentPartPr/>
                <p14:nvPr/>
              </p14:nvContentPartPr>
              <p14:xfrm>
                <a:off x="3804000" y="4663076"/>
                <a:ext cx="272160" cy="66276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8140E793-90CC-4FE5-9B7D-0B48E454304A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3799680" y="4658756"/>
                  <a:ext cx="280800" cy="67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7AC7AD98-CFB0-473E-BED0-C8C324D98801}"/>
                    </a:ext>
                  </a:extLst>
                </p14:cNvPr>
                <p14:cNvContentPartPr/>
                <p14:nvPr/>
              </p14:nvContentPartPr>
              <p14:xfrm>
                <a:off x="3743880" y="5001476"/>
                <a:ext cx="232200" cy="864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7AC7AD98-CFB0-473E-BED0-C8C324D98801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3739560" y="4997156"/>
                  <a:ext cx="2408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1F1CCC64-E015-4815-A800-67E6B1B60B96}"/>
                    </a:ext>
                  </a:extLst>
                </p14:cNvPr>
                <p14:cNvContentPartPr/>
                <p14:nvPr/>
              </p14:nvContentPartPr>
              <p14:xfrm>
                <a:off x="4126560" y="4906796"/>
                <a:ext cx="50760" cy="7776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1F1CCC64-E015-4815-A800-67E6B1B60B96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4122240" y="4902476"/>
                  <a:ext cx="5940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F85634DB-7100-4E78-804C-8ED336F7DEAB}"/>
                    </a:ext>
                  </a:extLst>
                </p14:cNvPr>
                <p14:cNvContentPartPr/>
                <p14:nvPr/>
              </p14:nvContentPartPr>
              <p14:xfrm>
                <a:off x="4170120" y="4791956"/>
                <a:ext cx="15840" cy="36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F85634DB-7100-4E78-804C-8ED336F7DEAB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4165800" y="4787636"/>
                  <a:ext cx="244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623F90FD-63DD-41EB-B181-836CEE4C03D1}"/>
                    </a:ext>
                  </a:extLst>
                </p14:cNvPr>
                <p14:cNvContentPartPr/>
                <p14:nvPr/>
              </p14:nvContentPartPr>
              <p14:xfrm>
                <a:off x="4378560" y="4867556"/>
                <a:ext cx="226440" cy="17028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623F90FD-63DD-41EB-B181-836CEE4C03D1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4374240" y="4863236"/>
                  <a:ext cx="2350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36ECA943-F7DA-4CC4-B6EA-A5E92775BAC7}"/>
                    </a:ext>
                  </a:extLst>
                </p14:cNvPr>
                <p14:cNvContentPartPr/>
                <p14:nvPr/>
              </p14:nvContentPartPr>
              <p14:xfrm>
                <a:off x="4677000" y="4923356"/>
                <a:ext cx="30600" cy="7956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36ECA943-F7DA-4CC4-B6EA-A5E92775BAC7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4672680" y="4919036"/>
                  <a:ext cx="3924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A9CB1BC5-8BD2-4F92-BB50-3ACAD82CCE81}"/>
                    </a:ext>
                  </a:extLst>
                </p14:cNvPr>
                <p14:cNvContentPartPr/>
                <p14:nvPr/>
              </p14:nvContentPartPr>
              <p14:xfrm>
                <a:off x="4717320" y="4810676"/>
                <a:ext cx="29160" cy="756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A9CB1BC5-8BD2-4F92-BB50-3ACAD82CCE81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4713000" y="4806356"/>
                  <a:ext cx="37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E3E5C7C9-ECC4-4DA8-893A-B1D0AE1DCA0D}"/>
                    </a:ext>
                  </a:extLst>
                </p14:cNvPr>
                <p14:cNvContentPartPr/>
                <p14:nvPr/>
              </p14:nvContentPartPr>
              <p14:xfrm>
                <a:off x="4946280" y="4613396"/>
                <a:ext cx="37440" cy="38232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E3E5C7C9-ECC4-4DA8-893A-B1D0AE1DCA0D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4941960" y="4609076"/>
                  <a:ext cx="4608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F3C93345-7455-4C1B-B89E-E873568F6A65}"/>
                    </a:ext>
                  </a:extLst>
                </p14:cNvPr>
                <p14:cNvContentPartPr/>
                <p14:nvPr/>
              </p14:nvContentPartPr>
              <p14:xfrm>
                <a:off x="4785000" y="4717796"/>
                <a:ext cx="264600" cy="1872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F3C93345-7455-4C1B-B89E-E873568F6A65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4780680" y="4713476"/>
                  <a:ext cx="2732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18E6E0ED-5CA6-4206-A28B-209F89B006AF}"/>
                    </a:ext>
                  </a:extLst>
                </p14:cNvPr>
                <p14:cNvContentPartPr/>
                <p14:nvPr/>
              </p14:nvContentPartPr>
              <p14:xfrm>
                <a:off x="5071560" y="4779356"/>
                <a:ext cx="228960" cy="21780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18E6E0ED-5CA6-4206-A28B-209F89B006AF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5067240" y="4775036"/>
                  <a:ext cx="23760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5A0A3652-50FB-4101-8182-713FBC48A189}"/>
                    </a:ext>
                  </a:extLst>
                </p14:cNvPr>
                <p14:cNvContentPartPr/>
                <p14:nvPr/>
              </p14:nvContentPartPr>
              <p14:xfrm>
                <a:off x="5602920" y="4722476"/>
                <a:ext cx="360720" cy="2095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5A0A3652-50FB-4101-8182-713FBC48A189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5598600" y="4718156"/>
                  <a:ext cx="3693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B65D74F5-B5C1-42CD-B27E-7B0BBF32393D}"/>
                    </a:ext>
                  </a:extLst>
                </p14:cNvPr>
                <p14:cNvContentPartPr/>
                <p14:nvPr/>
              </p14:nvContentPartPr>
              <p14:xfrm>
                <a:off x="6051840" y="4707716"/>
                <a:ext cx="239040" cy="18432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B65D74F5-B5C1-42CD-B27E-7B0BBF32393D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6047520" y="4703396"/>
                  <a:ext cx="2476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2B84894C-FBFE-41A7-8A56-2A1455FA46AA}"/>
                    </a:ext>
                  </a:extLst>
                </p14:cNvPr>
                <p14:cNvContentPartPr/>
                <p14:nvPr/>
              </p14:nvContentPartPr>
              <p14:xfrm>
                <a:off x="6027360" y="4861076"/>
                <a:ext cx="307440" cy="40860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2B84894C-FBFE-41A7-8A56-2A1455FA46AA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6023040" y="4856756"/>
                  <a:ext cx="31608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6683A81A-6BCF-44BA-8581-091835983CDB}"/>
                    </a:ext>
                  </a:extLst>
                </p14:cNvPr>
                <p14:cNvContentPartPr/>
                <p14:nvPr/>
              </p14:nvContentPartPr>
              <p14:xfrm>
                <a:off x="6410400" y="4739036"/>
                <a:ext cx="56160" cy="14364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6683A81A-6BCF-44BA-8581-091835983CDB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6406080" y="4734716"/>
                  <a:ext cx="6480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B0113B8F-9F6B-44D6-89CF-C48D9E66729D}"/>
                    </a:ext>
                  </a:extLst>
                </p14:cNvPr>
                <p14:cNvContentPartPr/>
                <p14:nvPr/>
              </p14:nvContentPartPr>
              <p14:xfrm>
                <a:off x="6447840" y="4637156"/>
                <a:ext cx="8640" cy="756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B0113B8F-9F6B-44D6-89CF-C48D9E66729D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6443520" y="4632836"/>
                  <a:ext cx="172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B79C8440-B698-46DF-A5C1-9F9EB3D9DABE}"/>
                    </a:ext>
                  </a:extLst>
                </p14:cNvPr>
                <p14:cNvContentPartPr/>
                <p14:nvPr/>
              </p14:nvContentPartPr>
              <p14:xfrm>
                <a:off x="6627480" y="4728236"/>
                <a:ext cx="267840" cy="24264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B79C8440-B698-46DF-A5C1-9F9EB3D9DABE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6623160" y="4723916"/>
                  <a:ext cx="27648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31089667-E64F-49AE-AB5F-BABB1B9C806D}"/>
                    </a:ext>
                  </a:extLst>
                </p14:cNvPr>
                <p14:cNvContentPartPr/>
                <p14:nvPr/>
              </p14:nvContentPartPr>
              <p14:xfrm>
                <a:off x="6926640" y="4737956"/>
                <a:ext cx="509760" cy="1980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31089667-E64F-49AE-AB5F-BABB1B9C806D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6922320" y="4733636"/>
                  <a:ext cx="51840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C00EB2B9-F281-458F-B3A9-2566346C920D}"/>
                    </a:ext>
                  </a:extLst>
                </p14:cNvPr>
                <p14:cNvContentPartPr/>
                <p14:nvPr/>
              </p14:nvContentPartPr>
              <p14:xfrm>
                <a:off x="7479600" y="4753076"/>
                <a:ext cx="307080" cy="13536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C00EB2B9-F281-458F-B3A9-2566346C920D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7475280" y="4748756"/>
                  <a:ext cx="3157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BB44DD23-F6B7-461C-AA80-9EA72CFFF60F}"/>
                    </a:ext>
                  </a:extLst>
                </p14:cNvPr>
                <p14:cNvContentPartPr/>
                <p14:nvPr/>
              </p14:nvContentPartPr>
              <p14:xfrm>
                <a:off x="7823040" y="4750916"/>
                <a:ext cx="233640" cy="16272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BB44DD23-F6B7-461C-AA80-9EA72CFFF60F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7818720" y="4746596"/>
                  <a:ext cx="2422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CA016761-A93A-47E8-B045-8C441D6EFAA1}"/>
                    </a:ext>
                  </a:extLst>
                </p14:cNvPr>
                <p14:cNvContentPartPr/>
                <p14:nvPr/>
              </p14:nvContentPartPr>
              <p14:xfrm>
                <a:off x="8365560" y="4739036"/>
                <a:ext cx="128880" cy="12708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CA016761-A93A-47E8-B045-8C441D6EFAA1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8361240" y="4734716"/>
                  <a:ext cx="1375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07F2CCD5-CD65-4550-95E9-B3E6C3CF5E77}"/>
                    </a:ext>
                  </a:extLst>
                </p14:cNvPr>
                <p14:cNvContentPartPr/>
                <p14:nvPr/>
              </p14:nvContentPartPr>
              <p14:xfrm>
                <a:off x="8418120" y="4627796"/>
                <a:ext cx="30960" cy="540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07F2CCD5-CD65-4550-95E9-B3E6C3CF5E77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8413800" y="4623476"/>
                  <a:ext cx="3960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D77E9866-7D16-49DD-A420-2FE8520D0724}"/>
                    </a:ext>
                  </a:extLst>
                </p14:cNvPr>
                <p14:cNvContentPartPr/>
                <p14:nvPr/>
              </p14:nvContentPartPr>
              <p14:xfrm>
                <a:off x="8590920" y="4727156"/>
                <a:ext cx="269640" cy="14724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D77E9866-7D16-49DD-A420-2FE8520D0724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8586600" y="4722836"/>
                  <a:ext cx="2782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F1D49215-40BA-4B58-BCFE-B08280FC44CA}"/>
                    </a:ext>
                  </a:extLst>
                </p14:cNvPr>
                <p14:cNvContentPartPr/>
                <p14:nvPr/>
              </p14:nvContentPartPr>
              <p14:xfrm>
                <a:off x="9148200" y="4698716"/>
                <a:ext cx="628200" cy="20376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F1D49215-40BA-4B58-BCFE-B08280FC44CA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9143880" y="4694396"/>
                  <a:ext cx="6368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5FA76141-CA80-4415-9513-6712542DC552}"/>
                    </a:ext>
                  </a:extLst>
                </p14:cNvPr>
                <p14:cNvContentPartPr/>
                <p14:nvPr/>
              </p14:nvContentPartPr>
              <p14:xfrm>
                <a:off x="9850560" y="4700516"/>
                <a:ext cx="269640" cy="20556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5FA76141-CA80-4415-9513-6712542DC552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9846240" y="4696196"/>
                  <a:ext cx="2782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D5907940-4173-4452-85D0-F5DA77CE3CE0}"/>
                    </a:ext>
                  </a:extLst>
                </p14:cNvPr>
                <p14:cNvContentPartPr/>
                <p14:nvPr/>
              </p14:nvContentPartPr>
              <p14:xfrm>
                <a:off x="10200480" y="4690076"/>
                <a:ext cx="228240" cy="18000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D5907940-4173-4452-85D0-F5DA77CE3CE0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10196160" y="4685756"/>
                  <a:ext cx="2368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6D43560B-ADB1-4AA0-B097-D804DEC5D7B8}"/>
                    </a:ext>
                  </a:extLst>
                </p14:cNvPr>
                <p14:cNvContentPartPr/>
                <p14:nvPr/>
              </p14:nvContentPartPr>
              <p14:xfrm>
                <a:off x="10383360" y="4513316"/>
                <a:ext cx="56880" cy="33732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6D43560B-ADB1-4AA0-B097-D804DEC5D7B8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0379040" y="4508996"/>
                  <a:ext cx="65520" cy="34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E642C1D8-D986-4848-8212-71D3CE85E78A}"/>
                    </a:ext>
                  </a:extLst>
                </p14:cNvPr>
                <p14:cNvContentPartPr/>
                <p14:nvPr/>
              </p14:nvContentPartPr>
              <p14:xfrm>
                <a:off x="10480920" y="4715276"/>
                <a:ext cx="208800" cy="15732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E642C1D8-D986-4848-8212-71D3CE85E78A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10476600" y="4710956"/>
                  <a:ext cx="2174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64958E41-8150-4F2D-B9BB-C2B9CA0F0B58}"/>
                    </a:ext>
                  </a:extLst>
                </p14:cNvPr>
                <p14:cNvContentPartPr/>
                <p14:nvPr/>
              </p14:nvContentPartPr>
              <p14:xfrm>
                <a:off x="10923000" y="4684676"/>
                <a:ext cx="214920" cy="15804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64958E41-8150-4F2D-B9BB-C2B9CA0F0B58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10918680" y="4680356"/>
                  <a:ext cx="2235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95E43A3B-436C-4811-82DC-C53A5466DB1D}"/>
                    </a:ext>
                  </a:extLst>
                </p14:cNvPr>
                <p14:cNvContentPartPr/>
                <p14:nvPr/>
              </p14:nvContentPartPr>
              <p14:xfrm>
                <a:off x="11184720" y="4667396"/>
                <a:ext cx="213120" cy="23436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95E43A3B-436C-4811-82DC-C53A5466DB1D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11180400" y="4663076"/>
                  <a:ext cx="2217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E73933D0-42ED-4A05-9EB2-7086FBFF30C7}"/>
                    </a:ext>
                  </a:extLst>
                </p14:cNvPr>
                <p14:cNvContentPartPr/>
                <p14:nvPr/>
              </p14:nvContentPartPr>
              <p14:xfrm>
                <a:off x="11405040" y="4677836"/>
                <a:ext cx="385200" cy="17316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E73933D0-42ED-4A05-9EB2-7086FBFF30C7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11400720" y="4673516"/>
                  <a:ext cx="3938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42A3F0EF-123B-444D-A0EF-4F618CE6831D}"/>
                    </a:ext>
                  </a:extLst>
                </p14:cNvPr>
                <p14:cNvContentPartPr/>
                <p14:nvPr/>
              </p14:nvContentPartPr>
              <p14:xfrm>
                <a:off x="11771160" y="4794476"/>
                <a:ext cx="82440" cy="8676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42A3F0EF-123B-444D-A0EF-4F618CE6831D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11766840" y="4790156"/>
                  <a:ext cx="9108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220C1E4C-A1E5-4BE6-88AE-D9AA6C7CC314}"/>
                    </a:ext>
                  </a:extLst>
                </p14:cNvPr>
                <p14:cNvContentPartPr/>
                <p14:nvPr/>
              </p14:nvContentPartPr>
              <p14:xfrm>
                <a:off x="11815800" y="4323236"/>
                <a:ext cx="208440" cy="59436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220C1E4C-A1E5-4BE6-88AE-D9AA6C7CC314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11811480" y="4318916"/>
                  <a:ext cx="217080" cy="60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2D6B7A72-A0E1-4E96-B145-58F6EF62D76A}"/>
                    </a:ext>
                  </a:extLst>
                </p14:cNvPr>
                <p14:cNvContentPartPr/>
                <p14:nvPr/>
              </p14:nvContentPartPr>
              <p14:xfrm>
                <a:off x="11949000" y="4795916"/>
                <a:ext cx="98640" cy="20124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2D6B7A72-A0E1-4E96-B145-58F6EF62D76A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11944680" y="4791596"/>
                  <a:ext cx="1072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60" name="Input penna 359">
                  <a:extLst>
                    <a:ext uri="{FF2B5EF4-FFF2-40B4-BE49-F238E27FC236}">
                      <a16:creationId xmlns:a16="http://schemas.microsoft.com/office/drawing/2014/main" id="{66873E1E-752C-467A-8804-027E00553CC4}"/>
                    </a:ext>
                  </a:extLst>
                </p14:cNvPr>
                <p14:cNvContentPartPr/>
                <p14:nvPr/>
              </p14:nvContentPartPr>
              <p14:xfrm>
                <a:off x="11983200" y="4445276"/>
                <a:ext cx="212760" cy="799200"/>
              </p14:xfrm>
            </p:contentPart>
          </mc:Choice>
          <mc:Fallback xmlns="">
            <p:pic>
              <p:nvPicPr>
                <p:cNvPr id="360" name="Input penna 359">
                  <a:extLst>
                    <a:ext uri="{FF2B5EF4-FFF2-40B4-BE49-F238E27FC236}">
                      <a16:creationId xmlns:a16="http://schemas.microsoft.com/office/drawing/2014/main" id="{66873E1E-752C-467A-8804-027E00553CC4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11978880" y="4440956"/>
                  <a:ext cx="221400" cy="80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61" name="Input penna 360">
                  <a:extLst>
                    <a:ext uri="{FF2B5EF4-FFF2-40B4-BE49-F238E27FC236}">
                      <a16:creationId xmlns:a16="http://schemas.microsoft.com/office/drawing/2014/main" id="{49461373-93D2-4CAD-86CC-2A8F31DFE6E5}"/>
                    </a:ext>
                  </a:extLst>
                </p14:cNvPr>
                <p14:cNvContentPartPr/>
                <p14:nvPr/>
              </p14:nvContentPartPr>
              <p14:xfrm>
                <a:off x="12084000" y="5163476"/>
                <a:ext cx="36360" cy="6120"/>
              </p14:xfrm>
            </p:contentPart>
          </mc:Choice>
          <mc:Fallback xmlns="">
            <p:pic>
              <p:nvPicPr>
                <p:cNvPr id="361" name="Input penna 360">
                  <a:extLst>
                    <a:ext uri="{FF2B5EF4-FFF2-40B4-BE49-F238E27FC236}">
                      <a16:creationId xmlns:a16="http://schemas.microsoft.com/office/drawing/2014/main" id="{49461373-93D2-4CAD-86CC-2A8F31DFE6E5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12079680" y="5159156"/>
                  <a:ext cx="450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63" name="Input penna 362">
                  <a:extLst>
                    <a:ext uri="{FF2B5EF4-FFF2-40B4-BE49-F238E27FC236}">
                      <a16:creationId xmlns:a16="http://schemas.microsoft.com/office/drawing/2014/main" id="{35F8FDD2-C109-4A6A-A746-3D28E0BC528F}"/>
                    </a:ext>
                  </a:extLst>
                </p14:cNvPr>
                <p14:cNvContentPartPr/>
                <p14:nvPr/>
              </p14:nvContentPartPr>
              <p14:xfrm>
                <a:off x="230280" y="5354276"/>
                <a:ext cx="171360" cy="433440"/>
              </p14:xfrm>
            </p:contentPart>
          </mc:Choice>
          <mc:Fallback xmlns="">
            <p:pic>
              <p:nvPicPr>
                <p:cNvPr id="363" name="Input penna 362">
                  <a:extLst>
                    <a:ext uri="{FF2B5EF4-FFF2-40B4-BE49-F238E27FC236}">
                      <a16:creationId xmlns:a16="http://schemas.microsoft.com/office/drawing/2014/main" id="{35F8FDD2-C109-4A6A-A746-3D28E0BC528F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225960" y="5349956"/>
                  <a:ext cx="18000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364" name="Input penna 363">
                  <a:extLst>
                    <a:ext uri="{FF2B5EF4-FFF2-40B4-BE49-F238E27FC236}">
                      <a16:creationId xmlns:a16="http://schemas.microsoft.com/office/drawing/2014/main" id="{60C25046-2DB3-4242-B09F-5B44B69C8AD6}"/>
                    </a:ext>
                  </a:extLst>
                </p14:cNvPr>
                <p14:cNvContentPartPr/>
                <p14:nvPr/>
              </p14:nvContentPartPr>
              <p14:xfrm>
                <a:off x="524760" y="5652716"/>
                <a:ext cx="205200" cy="196560"/>
              </p14:xfrm>
            </p:contentPart>
          </mc:Choice>
          <mc:Fallback xmlns="">
            <p:pic>
              <p:nvPicPr>
                <p:cNvPr id="364" name="Input penna 363">
                  <a:extLst>
                    <a:ext uri="{FF2B5EF4-FFF2-40B4-BE49-F238E27FC236}">
                      <a16:creationId xmlns:a16="http://schemas.microsoft.com/office/drawing/2014/main" id="{60C25046-2DB3-4242-B09F-5B44B69C8AD6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520440" y="5648396"/>
                  <a:ext cx="2138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35493B6C-E14A-4A9E-B469-227ED978F501}"/>
                    </a:ext>
                  </a:extLst>
                </p14:cNvPr>
                <p14:cNvContentPartPr/>
                <p14:nvPr/>
              </p14:nvContentPartPr>
              <p14:xfrm>
                <a:off x="6668160" y="5572436"/>
                <a:ext cx="305280" cy="19836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35493B6C-E14A-4A9E-B469-227ED978F501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6663840" y="5568116"/>
                  <a:ext cx="3139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90" name="Input penna 389">
                  <a:extLst>
                    <a:ext uri="{FF2B5EF4-FFF2-40B4-BE49-F238E27FC236}">
                      <a16:creationId xmlns:a16="http://schemas.microsoft.com/office/drawing/2014/main" id="{45C5DFD2-0317-40F6-A76C-678C029C2BF3}"/>
                    </a:ext>
                  </a:extLst>
                </p14:cNvPr>
                <p14:cNvContentPartPr/>
                <p14:nvPr/>
              </p14:nvContentPartPr>
              <p14:xfrm>
                <a:off x="6969480" y="5225396"/>
                <a:ext cx="28800" cy="547200"/>
              </p14:xfrm>
            </p:contentPart>
          </mc:Choice>
          <mc:Fallback xmlns="">
            <p:pic>
              <p:nvPicPr>
                <p:cNvPr id="390" name="Input penna 389">
                  <a:extLst>
                    <a:ext uri="{FF2B5EF4-FFF2-40B4-BE49-F238E27FC236}">
                      <a16:creationId xmlns:a16="http://schemas.microsoft.com/office/drawing/2014/main" id="{45C5DFD2-0317-40F6-A76C-678C029C2BF3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6965160" y="5221076"/>
                  <a:ext cx="37440" cy="55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391" name="Input penna 390">
                  <a:extLst>
                    <a:ext uri="{FF2B5EF4-FFF2-40B4-BE49-F238E27FC236}">
                      <a16:creationId xmlns:a16="http://schemas.microsoft.com/office/drawing/2014/main" id="{2D4535B4-676B-4790-A25F-3D63B670BF19}"/>
                    </a:ext>
                  </a:extLst>
                </p14:cNvPr>
                <p14:cNvContentPartPr/>
                <p14:nvPr/>
              </p14:nvContentPartPr>
              <p14:xfrm>
                <a:off x="7046520" y="5608076"/>
                <a:ext cx="210240" cy="174240"/>
              </p14:xfrm>
            </p:contentPart>
          </mc:Choice>
          <mc:Fallback xmlns="">
            <p:pic>
              <p:nvPicPr>
                <p:cNvPr id="391" name="Input penna 390">
                  <a:extLst>
                    <a:ext uri="{FF2B5EF4-FFF2-40B4-BE49-F238E27FC236}">
                      <a16:creationId xmlns:a16="http://schemas.microsoft.com/office/drawing/2014/main" id="{2D4535B4-676B-4790-A25F-3D63B670BF19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7042200" y="5603756"/>
                  <a:ext cx="218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392" name="Input penna 391">
                  <a:extLst>
                    <a:ext uri="{FF2B5EF4-FFF2-40B4-BE49-F238E27FC236}">
                      <a16:creationId xmlns:a16="http://schemas.microsoft.com/office/drawing/2014/main" id="{06393B3D-DC8E-4816-B94B-01EB7BABB44A}"/>
                    </a:ext>
                  </a:extLst>
                </p14:cNvPr>
                <p14:cNvContentPartPr/>
                <p14:nvPr/>
              </p14:nvContentPartPr>
              <p14:xfrm>
                <a:off x="7362960" y="5274356"/>
                <a:ext cx="310320" cy="736920"/>
              </p14:xfrm>
            </p:contentPart>
          </mc:Choice>
          <mc:Fallback xmlns="">
            <p:pic>
              <p:nvPicPr>
                <p:cNvPr id="392" name="Input penna 391">
                  <a:extLst>
                    <a:ext uri="{FF2B5EF4-FFF2-40B4-BE49-F238E27FC236}">
                      <a16:creationId xmlns:a16="http://schemas.microsoft.com/office/drawing/2014/main" id="{06393B3D-DC8E-4816-B94B-01EB7BABB44A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7358640" y="5270036"/>
                  <a:ext cx="318960" cy="74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393" name="Input penna 392">
                  <a:extLst>
                    <a:ext uri="{FF2B5EF4-FFF2-40B4-BE49-F238E27FC236}">
                      <a16:creationId xmlns:a16="http://schemas.microsoft.com/office/drawing/2014/main" id="{94884753-63F7-450A-8A3C-6DD43268023D}"/>
                    </a:ext>
                  </a:extLst>
                </p14:cNvPr>
                <p14:cNvContentPartPr/>
                <p14:nvPr/>
              </p14:nvContentPartPr>
              <p14:xfrm>
                <a:off x="7429560" y="5672876"/>
                <a:ext cx="196920" cy="34200"/>
              </p14:xfrm>
            </p:contentPart>
          </mc:Choice>
          <mc:Fallback xmlns="">
            <p:pic>
              <p:nvPicPr>
                <p:cNvPr id="393" name="Input penna 392">
                  <a:extLst>
                    <a:ext uri="{FF2B5EF4-FFF2-40B4-BE49-F238E27FC236}">
                      <a16:creationId xmlns:a16="http://schemas.microsoft.com/office/drawing/2014/main" id="{94884753-63F7-450A-8A3C-6DD43268023D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7425240" y="5668556"/>
                  <a:ext cx="2055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394" name="Input penna 393">
                  <a:extLst>
                    <a:ext uri="{FF2B5EF4-FFF2-40B4-BE49-F238E27FC236}">
                      <a16:creationId xmlns:a16="http://schemas.microsoft.com/office/drawing/2014/main" id="{F1944C88-A00F-41CA-927C-95B650DA411E}"/>
                    </a:ext>
                  </a:extLst>
                </p14:cNvPr>
                <p14:cNvContentPartPr/>
                <p14:nvPr/>
              </p14:nvContentPartPr>
              <p14:xfrm>
                <a:off x="7703880" y="5434196"/>
                <a:ext cx="74520" cy="235800"/>
              </p14:xfrm>
            </p:contentPart>
          </mc:Choice>
          <mc:Fallback xmlns="">
            <p:pic>
              <p:nvPicPr>
                <p:cNvPr id="394" name="Input penna 393">
                  <a:extLst>
                    <a:ext uri="{FF2B5EF4-FFF2-40B4-BE49-F238E27FC236}">
                      <a16:creationId xmlns:a16="http://schemas.microsoft.com/office/drawing/2014/main" id="{F1944C88-A00F-41CA-927C-95B650DA411E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7699560" y="5429876"/>
                  <a:ext cx="831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395" name="Input penna 394">
                  <a:extLst>
                    <a:ext uri="{FF2B5EF4-FFF2-40B4-BE49-F238E27FC236}">
                      <a16:creationId xmlns:a16="http://schemas.microsoft.com/office/drawing/2014/main" id="{40E99B56-0017-440B-AD7C-258D0F723F47}"/>
                    </a:ext>
                  </a:extLst>
                </p14:cNvPr>
                <p14:cNvContentPartPr/>
                <p14:nvPr/>
              </p14:nvContentPartPr>
              <p14:xfrm>
                <a:off x="7917000" y="5537156"/>
                <a:ext cx="187560" cy="158400"/>
              </p14:xfrm>
            </p:contentPart>
          </mc:Choice>
          <mc:Fallback xmlns="">
            <p:pic>
              <p:nvPicPr>
                <p:cNvPr id="395" name="Input penna 394">
                  <a:extLst>
                    <a:ext uri="{FF2B5EF4-FFF2-40B4-BE49-F238E27FC236}">
                      <a16:creationId xmlns:a16="http://schemas.microsoft.com/office/drawing/2014/main" id="{40E99B56-0017-440B-AD7C-258D0F723F47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7912680" y="5532836"/>
                  <a:ext cx="1962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396" name="Input penna 395">
                  <a:extLst>
                    <a:ext uri="{FF2B5EF4-FFF2-40B4-BE49-F238E27FC236}">
                      <a16:creationId xmlns:a16="http://schemas.microsoft.com/office/drawing/2014/main" id="{B59B97FD-534F-4262-905D-E010ECFBD224}"/>
                    </a:ext>
                  </a:extLst>
                </p14:cNvPr>
                <p14:cNvContentPartPr/>
                <p14:nvPr/>
              </p14:nvContentPartPr>
              <p14:xfrm>
                <a:off x="8233800" y="5605196"/>
                <a:ext cx="19080" cy="76680"/>
              </p14:xfrm>
            </p:contentPart>
          </mc:Choice>
          <mc:Fallback xmlns="">
            <p:pic>
              <p:nvPicPr>
                <p:cNvPr id="396" name="Input penna 395">
                  <a:extLst>
                    <a:ext uri="{FF2B5EF4-FFF2-40B4-BE49-F238E27FC236}">
                      <a16:creationId xmlns:a16="http://schemas.microsoft.com/office/drawing/2014/main" id="{B59B97FD-534F-4262-905D-E010ECFBD224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8229480" y="5600876"/>
                  <a:ext cx="277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4">
              <p14:nvContentPartPr>
                <p14:cNvPr id="397" name="Input penna 396">
                  <a:extLst>
                    <a:ext uri="{FF2B5EF4-FFF2-40B4-BE49-F238E27FC236}">
                      <a16:creationId xmlns:a16="http://schemas.microsoft.com/office/drawing/2014/main" id="{DEBD2AAB-53C6-48D0-BF46-75E0456508CC}"/>
                    </a:ext>
                  </a:extLst>
                </p14:cNvPr>
                <p14:cNvContentPartPr/>
                <p14:nvPr/>
              </p14:nvContentPartPr>
              <p14:xfrm>
                <a:off x="8254320" y="5457236"/>
                <a:ext cx="30600" cy="8640"/>
              </p14:xfrm>
            </p:contentPart>
          </mc:Choice>
          <mc:Fallback xmlns="">
            <p:pic>
              <p:nvPicPr>
                <p:cNvPr id="397" name="Input penna 396">
                  <a:extLst>
                    <a:ext uri="{FF2B5EF4-FFF2-40B4-BE49-F238E27FC236}">
                      <a16:creationId xmlns:a16="http://schemas.microsoft.com/office/drawing/2014/main" id="{DEBD2AAB-53C6-48D0-BF46-75E0456508CC}"/>
                    </a:ext>
                  </a:extLst>
                </p:cNvPr>
                <p:cNvPicPr/>
                <p:nvPr/>
              </p:nvPicPr>
              <p:blipFill>
                <a:blip r:embed="rId655"/>
                <a:stretch>
                  <a:fillRect/>
                </a:stretch>
              </p:blipFill>
              <p:spPr>
                <a:xfrm>
                  <a:off x="8250000" y="5452916"/>
                  <a:ext cx="392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6">
              <p14:nvContentPartPr>
                <p14:cNvPr id="398" name="Input penna 397">
                  <a:extLst>
                    <a:ext uri="{FF2B5EF4-FFF2-40B4-BE49-F238E27FC236}">
                      <a16:creationId xmlns:a16="http://schemas.microsoft.com/office/drawing/2014/main" id="{9968DB40-7A71-48D7-93F2-278378B58B40}"/>
                    </a:ext>
                  </a:extLst>
                </p14:cNvPr>
                <p14:cNvContentPartPr/>
                <p14:nvPr/>
              </p14:nvContentPartPr>
              <p14:xfrm>
                <a:off x="8509560" y="5428076"/>
                <a:ext cx="186480" cy="257760"/>
              </p14:xfrm>
            </p:contentPart>
          </mc:Choice>
          <mc:Fallback xmlns="">
            <p:pic>
              <p:nvPicPr>
                <p:cNvPr id="398" name="Input penna 397">
                  <a:extLst>
                    <a:ext uri="{FF2B5EF4-FFF2-40B4-BE49-F238E27FC236}">
                      <a16:creationId xmlns:a16="http://schemas.microsoft.com/office/drawing/2014/main" id="{9968DB40-7A71-48D7-93F2-278378B58B40}"/>
                    </a:ext>
                  </a:extLst>
                </p:cNvPr>
                <p:cNvPicPr/>
                <p:nvPr/>
              </p:nvPicPr>
              <p:blipFill>
                <a:blip r:embed="rId657"/>
                <a:stretch>
                  <a:fillRect/>
                </a:stretch>
              </p:blipFill>
              <p:spPr>
                <a:xfrm>
                  <a:off x="8505240" y="5423756"/>
                  <a:ext cx="19512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8">
              <p14:nvContentPartPr>
                <p14:cNvPr id="399" name="Input penna 398">
                  <a:extLst>
                    <a:ext uri="{FF2B5EF4-FFF2-40B4-BE49-F238E27FC236}">
                      <a16:creationId xmlns:a16="http://schemas.microsoft.com/office/drawing/2014/main" id="{A8F0A7CF-218C-42AD-96AE-FC3643AB6FE7}"/>
                    </a:ext>
                  </a:extLst>
                </p14:cNvPr>
                <p14:cNvContentPartPr/>
                <p14:nvPr/>
              </p14:nvContentPartPr>
              <p14:xfrm>
                <a:off x="8520000" y="5593676"/>
                <a:ext cx="173160" cy="9360"/>
              </p14:xfrm>
            </p:contentPart>
          </mc:Choice>
          <mc:Fallback xmlns="">
            <p:pic>
              <p:nvPicPr>
                <p:cNvPr id="399" name="Input penna 398">
                  <a:extLst>
                    <a:ext uri="{FF2B5EF4-FFF2-40B4-BE49-F238E27FC236}">
                      <a16:creationId xmlns:a16="http://schemas.microsoft.com/office/drawing/2014/main" id="{A8F0A7CF-218C-42AD-96AE-FC3643AB6FE7}"/>
                    </a:ext>
                  </a:extLst>
                </p:cNvPr>
                <p:cNvPicPr/>
                <p:nvPr/>
              </p:nvPicPr>
              <p:blipFill>
                <a:blip r:embed="rId659"/>
                <a:stretch>
                  <a:fillRect/>
                </a:stretch>
              </p:blipFill>
              <p:spPr>
                <a:xfrm>
                  <a:off x="8515680" y="5589356"/>
                  <a:ext cx="181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0">
              <p14:nvContentPartPr>
                <p14:cNvPr id="400" name="Input penna 399">
                  <a:extLst>
                    <a:ext uri="{FF2B5EF4-FFF2-40B4-BE49-F238E27FC236}">
                      <a16:creationId xmlns:a16="http://schemas.microsoft.com/office/drawing/2014/main" id="{FF9C0B98-A805-4A25-88BC-A7DFD02D3691}"/>
                    </a:ext>
                  </a:extLst>
                </p14:cNvPr>
                <p14:cNvContentPartPr/>
                <p14:nvPr/>
              </p14:nvContentPartPr>
              <p14:xfrm>
                <a:off x="8781000" y="5431676"/>
                <a:ext cx="37440" cy="227520"/>
              </p14:xfrm>
            </p:contentPart>
          </mc:Choice>
          <mc:Fallback xmlns="">
            <p:pic>
              <p:nvPicPr>
                <p:cNvPr id="400" name="Input penna 399">
                  <a:extLst>
                    <a:ext uri="{FF2B5EF4-FFF2-40B4-BE49-F238E27FC236}">
                      <a16:creationId xmlns:a16="http://schemas.microsoft.com/office/drawing/2014/main" id="{FF9C0B98-A805-4A25-88BC-A7DFD02D3691}"/>
                    </a:ext>
                  </a:extLst>
                </p:cNvPr>
                <p:cNvPicPr/>
                <p:nvPr/>
              </p:nvPicPr>
              <p:blipFill>
                <a:blip r:embed="rId661"/>
                <a:stretch>
                  <a:fillRect/>
                </a:stretch>
              </p:blipFill>
              <p:spPr>
                <a:xfrm>
                  <a:off x="8776680" y="5427356"/>
                  <a:ext cx="46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2">
              <p14:nvContentPartPr>
                <p14:cNvPr id="401" name="Input penna 400">
                  <a:extLst>
                    <a:ext uri="{FF2B5EF4-FFF2-40B4-BE49-F238E27FC236}">
                      <a16:creationId xmlns:a16="http://schemas.microsoft.com/office/drawing/2014/main" id="{9C030A26-5C8B-4B1B-A850-62F30413F6FA}"/>
                    </a:ext>
                  </a:extLst>
                </p14:cNvPr>
                <p14:cNvContentPartPr/>
                <p14:nvPr/>
              </p14:nvContentPartPr>
              <p14:xfrm>
                <a:off x="8928240" y="5472716"/>
                <a:ext cx="223920" cy="204120"/>
              </p14:xfrm>
            </p:contentPart>
          </mc:Choice>
          <mc:Fallback xmlns="">
            <p:pic>
              <p:nvPicPr>
                <p:cNvPr id="401" name="Input penna 400">
                  <a:extLst>
                    <a:ext uri="{FF2B5EF4-FFF2-40B4-BE49-F238E27FC236}">
                      <a16:creationId xmlns:a16="http://schemas.microsoft.com/office/drawing/2014/main" id="{9C030A26-5C8B-4B1B-A850-62F30413F6FA}"/>
                    </a:ext>
                  </a:extLst>
                </p:cNvPr>
                <p:cNvPicPr/>
                <p:nvPr/>
              </p:nvPicPr>
              <p:blipFill>
                <a:blip r:embed="rId663"/>
                <a:stretch>
                  <a:fillRect/>
                </a:stretch>
              </p:blipFill>
              <p:spPr>
                <a:xfrm>
                  <a:off x="8923920" y="5468396"/>
                  <a:ext cx="2325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4">
              <p14:nvContentPartPr>
                <p14:cNvPr id="402" name="Input penna 401">
                  <a:extLst>
                    <a:ext uri="{FF2B5EF4-FFF2-40B4-BE49-F238E27FC236}">
                      <a16:creationId xmlns:a16="http://schemas.microsoft.com/office/drawing/2014/main" id="{EE9EE8C9-7E93-40E1-9514-F43029E36C90}"/>
                    </a:ext>
                  </a:extLst>
                </p14:cNvPr>
                <p14:cNvContentPartPr/>
                <p14:nvPr/>
              </p14:nvContentPartPr>
              <p14:xfrm>
                <a:off x="9180240" y="5519516"/>
                <a:ext cx="227520" cy="210600"/>
              </p14:xfrm>
            </p:contentPart>
          </mc:Choice>
          <mc:Fallback xmlns="">
            <p:pic>
              <p:nvPicPr>
                <p:cNvPr id="402" name="Input penna 401">
                  <a:extLst>
                    <a:ext uri="{FF2B5EF4-FFF2-40B4-BE49-F238E27FC236}">
                      <a16:creationId xmlns:a16="http://schemas.microsoft.com/office/drawing/2014/main" id="{EE9EE8C9-7E93-40E1-9514-F43029E36C90}"/>
                    </a:ext>
                  </a:extLst>
                </p:cNvPr>
                <p:cNvPicPr/>
                <p:nvPr/>
              </p:nvPicPr>
              <p:blipFill>
                <a:blip r:embed="rId665"/>
                <a:stretch>
                  <a:fillRect/>
                </a:stretch>
              </p:blipFill>
              <p:spPr>
                <a:xfrm>
                  <a:off x="9175920" y="5515196"/>
                  <a:ext cx="2361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6">
              <p14:nvContentPartPr>
                <p14:cNvPr id="403" name="Input penna 402">
                  <a:extLst>
                    <a:ext uri="{FF2B5EF4-FFF2-40B4-BE49-F238E27FC236}">
                      <a16:creationId xmlns:a16="http://schemas.microsoft.com/office/drawing/2014/main" id="{6E3F42DE-29A7-4595-BD6A-A9FD5733AF4F}"/>
                    </a:ext>
                  </a:extLst>
                </p14:cNvPr>
                <p14:cNvContentPartPr/>
                <p14:nvPr/>
              </p14:nvContentPartPr>
              <p14:xfrm>
                <a:off x="9539520" y="5609516"/>
                <a:ext cx="29160" cy="91800"/>
              </p14:xfrm>
            </p:contentPart>
          </mc:Choice>
          <mc:Fallback xmlns="">
            <p:pic>
              <p:nvPicPr>
                <p:cNvPr id="403" name="Input penna 402">
                  <a:extLst>
                    <a:ext uri="{FF2B5EF4-FFF2-40B4-BE49-F238E27FC236}">
                      <a16:creationId xmlns:a16="http://schemas.microsoft.com/office/drawing/2014/main" id="{6E3F42DE-29A7-4595-BD6A-A9FD5733AF4F}"/>
                    </a:ext>
                  </a:extLst>
                </p:cNvPr>
                <p:cNvPicPr/>
                <p:nvPr/>
              </p:nvPicPr>
              <p:blipFill>
                <a:blip r:embed="rId667"/>
                <a:stretch>
                  <a:fillRect/>
                </a:stretch>
              </p:blipFill>
              <p:spPr>
                <a:xfrm>
                  <a:off x="9535200" y="5605196"/>
                  <a:ext cx="378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8">
              <p14:nvContentPartPr>
                <p14:cNvPr id="404" name="Input penna 403">
                  <a:extLst>
                    <a:ext uri="{FF2B5EF4-FFF2-40B4-BE49-F238E27FC236}">
                      <a16:creationId xmlns:a16="http://schemas.microsoft.com/office/drawing/2014/main" id="{DD5C39D9-6F60-4B7C-B83D-E4C8C950F281}"/>
                    </a:ext>
                  </a:extLst>
                </p14:cNvPr>
                <p14:cNvContentPartPr/>
                <p14:nvPr/>
              </p14:nvContentPartPr>
              <p14:xfrm>
                <a:off x="9544560" y="5437436"/>
                <a:ext cx="34200" cy="21600"/>
              </p14:xfrm>
            </p:contentPart>
          </mc:Choice>
          <mc:Fallback xmlns="">
            <p:pic>
              <p:nvPicPr>
                <p:cNvPr id="404" name="Input penna 403">
                  <a:extLst>
                    <a:ext uri="{FF2B5EF4-FFF2-40B4-BE49-F238E27FC236}">
                      <a16:creationId xmlns:a16="http://schemas.microsoft.com/office/drawing/2014/main" id="{DD5C39D9-6F60-4B7C-B83D-E4C8C950F281}"/>
                    </a:ext>
                  </a:extLst>
                </p:cNvPr>
                <p:cNvPicPr/>
                <p:nvPr/>
              </p:nvPicPr>
              <p:blipFill>
                <a:blip r:embed="rId669"/>
                <a:stretch>
                  <a:fillRect/>
                </a:stretch>
              </p:blipFill>
              <p:spPr>
                <a:xfrm>
                  <a:off x="9540240" y="5433116"/>
                  <a:ext cx="428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0">
              <p14:nvContentPartPr>
                <p14:cNvPr id="405" name="Input penna 404">
                  <a:extLst>
                    <a:ext uri="{FF2B5EF4-FFF2-40B4-BE49-F238E27FC236}">
                      <a16:creationId xmlns:a16="http://schemas.microsoft.com/office/drawing/2014/main" id="{480E92B4-C4DC-4F09-A771-BB8F30F8CCC2}"/>
                    </a:ext>
                  </a:extLst>
                </p14:cNvPr>
                <p14:cNvContentPartPr/>
                <p14:nvPr/>
              </p14:nvContentPartPr>
              <p14:xfrm>
                <a:off x="9913920" y="5477756"/>
                <a:ext cx="480960" cy="222480"/>
              </p14:xfrm>
            </p:contentPart>
          </mc:Choice>
          <mc:Fallback xmlns="">
            <p:pic>
              <p:nvPicPr>
                <p:cNvPr id="405" name="Input penna 404">
                  <a:extLst>
                    <a:ext uri="{FF2B5EF4-FFF2-40B4-BE49-F238E27FC236}">
                      <a16:creationId xmlns:a16="http://schemas.microsoft.com/office/drawing/2014/main" id="{480E92B4-C4DC-4F09-A771-BB8F30F8CCC2}"/>
                    </a:ext>
                  </a:extLst>
                </p:cNvPr>
                <p:cNvPicPr/>
                <p:nvPr/>
              </p:nvPicPr>
              <p:blipFill>
                <a:blip r:embed="rId671"/>
                <a:stretch>
                  <a:fillRect/>
                </a:stretch>
              </p:blipFill>
              <p:spPr>
                <a:xfrm>
                  <a:off x="9909600" y="5473436"/>
                  <a:ext cx="4896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2">
              <p14:nvContentPartPr>
                <p14:cNvPr id="406" name="Input penna 405">
                  <a:extLst>
                    <a:ext uri="{FF2B5EF4-FFF2-40B4-BE49-F238E27FC236}">
                      <a16:creationId xmlns:a16="http://schemas.microsoft.com/office/drawing/2014/main" id="{CA28BBC0-2D7F-48CE-BC51-C6A7CE1B2476}"/>
                    </a:ext>
                  </a:extLst>
                </p14:cNvPr>
                <p14:cNvContentPartPr/>
                <p14:nvPr/>
              </p14:nvContentPartPr>
              <p14:xfrm>
                <a:off x="10462200" y="5523116"/>
                <a:ext cx="224280" cy="186120"/>
              </p14:xfrm>
            </p:contentPart>
          </mc:Choice>
          <mc:Fallback xmlns="">
            <p:pic>
              <p:nvPicPr>
                <p:cNvPr id="406" name="Input penna 405">
                  <a:extLst>
                    <a:ext uri="{FF2B5EF4-FFF2-40B4-BE49-F238E27FC236}">
                      <a16:creationId xmlns:a16="http://schemas.microsoft.com/office/drawing/2014/main" id="{CA28BBC0-2D7F-48CE-BC51-C6A7CE1B2476}"/>
                    </a:ext>
                  </a:extLst>
                </p:cNvPr>
                <p:cNvPicPr/>
                <p:nvPr/>
              </p:nvPicPr>
              <p:blipFill>
                <a:blip r:embed="rId673"/>
                <a:stretch>
                  <a:fillRect/>
                </a:stretch>
              </p:blipFill>
              <p:spPr>
                <a:xfrm>
                  <a:off x="10457880" y="5518796"/>
                  <a:ext cx="2329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4">
              <p14:nvContentPartPr>
                <p14:cNvPr id="407" name="Input penna 406">
                  <a:extLst>
                    <a:ext uri="{FF2B5EF4-FFF2-40B4-BE49-F238E27FC236}">
                      <a16:creationId xmlns:a16="http://schemas.microsoft.com/office/drawing/2014/main" id="{E4DCD21F-3238-4B57-97CA-D582DC6B82B2}"/>
                    </a:ext>
                  </a:extLst>
                </p14:cNvPr>
                <p14:cNvContentPartPr/>
                <p14:nvPr/>
              </p14:nvContentPartPr>
              <p14:xfrm>
                <a:off x="10777920" y="5540756"/>
                <a:ext cx="284760" cy="229680"/>
              </p14:xfrm>
            </p:contentPart>
          </mc:Choice>
          <mc:Fallback xmlns="">
            <p:pic>
              <p:nvPicPr>
                <p:cNvPr id="407" name="Input penna 406">
                  <a:extLst>
                    <a:ext uri="{FF2B5EF4-FFF2-40B4-BE49-F238E27FC236}">
                      <a16:creationId xmlns:a16="http://schemas.microsoft.com/office/drawing/2014/main" id="{E4DCD21F-3238-4B57-97CA-D582DC6B82B2}"/>
                    </a:ext>
                  </a:extLst>
                </p:cNvPr>
                <p:cNvPicPr/>
                <p:nvPr/>
              </p:nvPicPr>
              <p:blipFill>
                <a:blip r:embed="rId675"/>
                <a:stretch>
                  <a:fillRect/>
                </a:stretch>
              </p:blipFill>
              <p:spPr>
                <a:xfrm>
                  <a:off x="10773600" y="5536436"/>
                  <a:ext cx="2934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6">
              <p14:nvContentPartPr>
                <p14:cNvPr id="408" name="Input penna 407">
                  <a:extLst>
                    <a:ext uri="{FF2B5EF4-FFF2-40B4-BE49-F238E27FC236}">
                      <a16:creationId xmlns:a16="http://schemas.microsoft.com/office/drawing/2014/main" id="{0E1ED7A0-319F-478F-B989-221D6BDD6A4A}"/>
                    </a:ext>
                  </a:extLst>
                </p14:cNvPr>
                <p14:cNvContentPartPr/>
                <p14:nvPr/>
              </p14:nvContentPartPr>
              <p14:xfrm>
                <a:off x="11210640" y="5211356"/>
                <a:ext cx="110160" cy="550080"/>
              </p14:xfrm>
            </p:contentPart>
          </mc:Choice>
          <mc:Fallback xmlns="">
            <p:pic>
              <p:nvPicPr>
                <p:cNvPr id="408" name="Input penna 407">
                  <a:extLst>
                    <a:ext uri="{FF2B5EF4-FFF2-40B4-BE49-F238E27FC236}">
                      <a16:creationId xmlns:a16="http://schemas.microsoft.com/office/drawing/2014/main" id="{0E1ED7A0-319F-478F-B989-221D6BDD6A4A}"/>
                    </a:ext>
                  </a:extLst>
                </p:cNvPr>
                <p:cNvPicPr/>
                <p:nvPr/>
              </p:nvPicPr>
              <p:blipFill>
                <a:blip r:embed="rId677"/>
                <a:stretch>
                  <a:fillRect/>
                </a:stretch>
              </p:blipFill>
              <p:spPr>
                <a:xfrm>
                  <a:off x="11206320" y="5207036"/>
                  <a:ext cx="11880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8">
              <p14:nvContentPartPr>
                <p14:cNvPr id="409" name="Input penna 408">
                  <a:extLst>
                    <a:ext uri="{FF2B5EF4-FFF2-40B4-BE49-F238E27FC236}">
                      <a16:creationId xmlns:a16="http://schemas.microsoft.com/office/drawing/2014/main" id="{473DF45F-7912-4548-9DD3-9B33E6674560}"/>
                    </a:ext>
                  </a:extLst>
                </p14:cNvPr>
                <p14:cNvContentPartPr/>
                <p14:nvPr/>
              </p14:nvContentPartPr>
              <p14:xfrm>
                <a:off x="10993560" y="5426996"/>
                <a:ext cx="269640" cy="10440"/>
              </p14:xfrm>
            </p:contentPart>
          </mc:Choice>
          <mc:Fallback xmlns="">
            <p:pic>
              <p:nvPicPr>
                <p:cNvPr id="409" name="Input penna 408">
                  <a:extLst>
                    <a:ext uri="{FF2B5EF4-FFF2-40B4-BE49-F238E27FC236}">
                      <a16:creationId xmlns:a16="http://schemas.microsoft.com/office/drawing/2014/main" id="{473DF45F-7912-4548-9DD3-9B33E6674560}"/>
                    </a:ext>
                  </a:extLst>
                </p:cNvPr>
                <p:cNvPicPr/>
                <p:nvPr/>
              </p:nvPicPr>
              <p:blipFill>
                <a:blip r:embed="rId679"/>
                <a:stretch>
                  <a:fillRect/>
                </a:stretch>
              </p:blipFill>
              <p:spPr>
                <a:xfrm>
                  <a:off x="10989240" y="5422676"/>
                  <a:ext cx="2782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0">
              <p14:nvContentPartPr>
                <p14:cNvPr id="410" name="Input penna 409">
                  <a:extLst>
                    <a:ext uri="{FF2B5EF4-FFF2-40B4-BE49-F238E27FC236}">
                      <a16:creationId xmlns:a16="http://schemas.microsoft.com/office/drawing/2014/main" id="{1D3B95FE-F7D9-44F0-A4F4-55877CC533B5}"/>
                    </a:ext>
                  </a:extLst>
                </p14:cNvPr>
                <p14:cNvContentPartPr/>
                <p14:nvPr/>
              </p14:nvContentPartPr>
              <p14:xfrm>
                <a:off x="11324040" y="5507996"/>
                <a:ext cx="206640" cy="299880"/>
              </p14:xfrm>
            </p:contentPart>
          </mc:Choice>
          <mc:Fallback xmlns="">
            <p:pic>
              <p:nvPicPr>
                <p:cNvPr id="410" name="Input penna 409">
                  <a:extLst>
                    <a:ext uri="{FF2B5EF4-FFF2-40B4-BE49-F238E27FC236}">
                      <a16:creationId xmlns:a16="http://schemas.microsoft.com/office/drawing/2014/main" id="{1D3B95FE-F7D9-44F0-A4F4-55877CC533B5}"/>
                    </a:ext>
                  </a:extLst>
                </p:cNvPr>
                <p:cNvPicPr/>
                <p:nvPr/>
              </p:nvPicPr>
              <p:blipFill>
                <a:blip r:embed="rId681"/>
                <a:stretch>
                  <a:fillRect/>
                </a:stretch>
              </p:blipFill>
              <p:spPr>
                <a:xfrm>
                  <a:off x="11319720" y="5503676"/>
                  <a:ext cx="21528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2">
              <p14:nvContentPartPr>
                <p14:cNvPr id="411" name="Input penna 410">
                  <a:extLst>
                    <a:ext uri="{FF2B5EF4-FFF2-40B4-BE49-F238E27FC236}">
                      <a16:creationId xmlns:a16="http://schemas.microsoft.com/office/drawing/2014/main" id="{BA92BAE5-7FB2-4E41-BB7F-4543EB627AC7}"/>
                    </a:ext>
                  </a:extLst>
                </p14:cNvPr>
                <p14:cNvContentPartPr/>
                <p14:nvPr/>
              </p14:nvContentPartPr>
              <p14:xfrm>
                <a:off x="11597280" y="5602316"/>
                <a:ext cx="346680" cy="201240"/>
              </p14:xfrm>
            </p:contentPart>
          </mc:Choice>
          <mc:Fallback xmlns="">
            <p:pic>
              <p:nvPicPr>
                <p:cNvPr id="411" name="Input penna 410">
                  <a:extLst>
                    <a:ext uri="{FF2B5EF4-FFF2-40B4-BE49-F238E27FC236}">
                      <a16:creationId xmlns:a16="http://schemas.microsoft.com/office/drawing/2014/main" id="{BA92BAE5-7FB2-4E41-BB7F-4543EB627AC7}"/>
                    </a:ext>
                  </a:extLst>
                </p:cNvPr>
                <p:cNvPicPr/>
                <p:nvPr/>
              </p:nvPicPr>
              <p:blipFill>
                <a:blip r:embed="rId683"/>
                <a:stretch>
                  <a:fillRect/>
                </a:stretch>
              </p:blipFill>
              <p:spPr>
                <a:xfrm>
                  <a:off x="11592960" y="5597996"/>
                  <a:ext cx="3553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4">
              <p14:nvContentPartPr>
                <p14:cNvPr id="414" name="Input penna 413">
                  <a:extLst>
                    <a:ext uri="{FF2B5EF4-FFF2-40B4-BE49-F238E27FC236}">
                      <a16:creationId xmlns:a16="http://schemas.microsoft.com/office/drawing/2014/main" id="{6E7490C9-113E-45E9-9F6B-EEC3BCFF8D18}"/>
                    </a:ext>
                  </a:extLst>
                </p14:cNvPr>
                <p14:cNvContentPartPr/>
                <p14:nvPr/>
              </p14:nvContentPartPr>
              <p14:xfrm>
                <a:off x="272760" y="5974916"/>
                <a:ext cx="160920" cy="520920"/>
              </p14:xfrm>
            </p:contentPart>
          </mc:Choice>
          <mc:Fallback xmlns="">
            <p:pic>
              <p:nvPicPr>
                <p:cNvPr id="414" name="Input penna 413">
                  <a:extLst>
                    <a:ext uri="{FF2B5EF4-FFF2-40B4-BE49-F238E27FC236}">
                      <a16:creationId xmlns:a16="http://schemas.microsoft.com/office/drawing/2014/main" id="{6E7490C9-113E-45E9-9F6B-EEC3BCFF8D18}"/>
                    </a:ext>
                  </a:extLst>
                </p:cNvPr>
                <p:cNvPicPr/>
                <p:nvPr/>
              </p:nvPicPr>
              <p:blipFill>
                <a:blip r:embed="rId685"/>
                <a:stretch>
                  <a:fillRect/>
                </a:stretch>
              </p:blipFill>
              <p:spPr>
                <a:xfrm>
                  <a:off x="268440" y="5970596"/>
                  <a:ext cx="16956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6">
              <p14:nvContentPartPr>
                <p14:cNvPr id="415" name="Input penna 414">
                  <a:extLst>
                    <a:ext uri="{FF2B5EF4-FFF2-40B4-BE49-F238E27FC236}">
                      <a16:creationId xmlns:a16="http://schemas.microsoft.com/office/drawing/2014/main" id="{7A93E19B-E09B-4A7C-934C-458510F70911}"/>
                    </a:ext>
                  </a:extLst>
                </p14:cNvPr>
                <p14:cNvContentPartPr/>
                <p14:nvPr/>
              </p14:nvContentPartPr>
              <p14:xfrm>
                <a:off x="199680" y="6190556"/>
                <a:ext cx="201960" cy="11160"/>
              </p14:xfrm>
            </p:contentPart>
          </mc:Choice>
          <mc:Fallback xmlns="">
            <p:pic>
              <p:nvPicPr>
                <p:cNvPr id="415" name="Input penna 414">
                  <a:extLst>
                    <a:ext uri="{FF2B5EF4-FFF2-40B4-BE49-F238E27FC236}">
                      <a16:creationId xmlns:a16="http://schemas.microsoft.com/office/drawing/2014/main" id="{7A93E19B-E09B-4A7C-934C-458510F70911}"/>
                    </a:ext>
                  </a:extLst>
                </p:cNvPr>
                <p:cNvPicPr/>
                <p:nvPr/>
              </p:nvPicPr>
              <p:blipFill>
                <a:blip r:embed="rId687"/>
                <a:stretch>
                  <a:fillRect/>
                </a:stretch>
              </p:blipFill>
              <p:spPr>
                <a:xfrm>
                  <a:off x="195360" y="6186236"/>
                  <a:ext cx="2106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8">
              <p14:nvContentPartPr>
                <p14:cNvPr id="416" name="Input penna 415">
                  <a:extLst>
                    <a:ext uri="{FF2B5EF4-FFF2-40B4-BE49-F238E27FC236}">
                      <a16:creationId xmlns:a16="http://schemas.microsoft.com/office/drawing/2014/main" id="{90AE79EF-DD9B-4998-A144-350E6D292635}"/>
                    </a:ext>
                  </a:extLst>
                </p14:cNvPr>
                <p14:cNvContentPartPr/>
                <p14:nvPr/>
              </p14:nvContentPartPr>
              <p14:xfrm>
                <a:off x="552480" y="6303596"/>
                <a:ext cx="132480" cy="171000"/>
              </p14:xfrm>
            </p:contentPart>
          </mc:Choice>
          <mc:Fallback xmlns="">
            <p:pic>
              <p:nvPicPr>
                <p:cNvPr id="416" name="Input penna 415">
                  <a:extLst>
                    <a:ext uri="{FF2B5EF4-FFF2-40B4-BE49-F238E27FC236}">
                      <a16:creationId xmlns:a16="http://schemas.microsoft.com/office/drawing/2014/main" id="{90AE79EF-DD9B-4998-A144-350E6D292635}"/>
                    </a:ext>
                  </a:extLst>
                </p:cNvPr>
                <p:cNvPicPr/>
                <p:nvPr/>
              </p:nvPicPr>
              <p:blipFill>
                <a:blip r:embed="rId689"/>
                <a:stretch>
                  <a:fillRect/>
                </a:stretch>
              </p:blipFill>
              <p:spPr>
                <a:xfrm>
                  <a:off x="548160" y="6299276"/>
                  <a:ext cx="1411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0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8867CE88-689C-4210-894A-CA6B6DB475A4}"/>
                    </a:ext>
                  </a:extLst>
                </p14:cNvPr>
                <p14:cNvContentPartPr/>
                <p14:nvPr/>
              </p14:nvContentPartPr>
              <p14:xfrm>
                <a:off x="1049640" y="5589356"/>
                <a:ext cx="359280" cy="22428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8867CE88-689C-4210-894A-CA6B6DB475A4}"/>
                    </a:ext>
                  </a:extLst>
                </p:cNvPr>
                <p:cNvPicPr/>
                <p:nvPr/>
              </p:nvPicPr>
              <p:blipFill>
                <a:blip r:embed="rId691"/>
                <a:stretch>
                  <a:fillRect/>
                </a:stretch>
              </p:blipFill>
              <p:spPr>
                <a:xfrm>
                  <a:off x="1045320" y="5585036"/>
                  <a:ext cx="3679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2">
              <p14:nvContentPartPr>
                <p14:cNvPr id="366" name="Input penna 365">
                  <a:extLst>
                    <a:ext uri="{FF2B5EF4-FFF2-40B4-BE49-F238E27FC236}">
                      <a16:creationId xmlns:a16="http://schemas.microsoft.com/office/drawing/2014/main" id="{8699C4AD-F5AF-48A4-BFA3-C6A301502FD9}"/>
                    </a:ext>
                  </a:extLst>
                </p14:cNvPr>
                <p14:cNvContentPartPr/>
                <p14:nvPr/>
              </p14:nvContentPartPr>
              <p14:xfrm>
                <a:off x="1532760" y="5347796"/>
                <a:ext cx="221760" cy="461880"/>
              </p14:xfrm>
            </p:contentPart>
          </mc:Choice>
          <mc:Fallback xmlns="">
            <p:pic>
              <p:nvPicPr>
                <p:cNvPr id="366" name="Input penna 365">
                  <a:extLst>
                    <a:ext uri="{FF2B5EF4-FFF2-40B4-BE49-F238E27FC236}">
                      <a16:creationId xmlns:a16="http://schemas.microsoft.com/office/drawing/2014/main" id="{8699C4AD-F5AF-48A4-BFA3-C6A301502FD9}"/>
                    </a:ext>
                  </a:extLst>
                </p:cNvPr>
                <p:cNvPicPr/>
                <p:nvPr/>
              </p:nvPicPr>
              <p:blipFill>
                <a:blip r:embed="rId693"/>
                <a:stretch>
                  <a:fillRect/>
                </a:stretch>
              </p:blipFill>
              <p:spPr>
                <a:xfrm>
                  <a:off x="1528440" y="5343476"/>
                  <a:ext cx="230400" cy="47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4">
              <p14:nvContentPartPr>
                <p14:cNvPr id="367" name="Input penna 366">
                  <a:extLst>
                    <a:ext uri="{FF2B5EF4-FFF2-40B4-BE49-F238E27FC236}">
                      <a16:creationId xmlns:a16="http://schemas.microsoft.com/office/drawing/2014/main" id="{4DA5D24A-6E93-4791-B85A-1DB8685988FD}"/>
                    </a:ext>
                  </a:extLst>
                </p14:cNvPr>
                <p14:cNvContentPartPr/>
                <p14:nvPr/>
              </p14:nvContentPartPr>
              <p14:xfrm>
                <a:off x="1924440" y="5300996"/>
                <a:ext cx="102600" cy="447840"/>
              </p14:xfrm>
            </p:contentPart>
          </mc:Choice>
          <mc:Fallback xmlns="">
            <p:pic>
              <p:nvPicPr>
                <p:cNvPr id="367" name="Input penna 366">
                  <a:extLst>
                    <a:ext uri="{FF2B5EF4-FFF2-40B4-BE49-F238E27FC236}">
                      <a16:creationId xmlns:a16="http://schemas.microsoft.com/office/drawing/2014/main" id="{4DA5D24A-6E93-4791-B85A-1DB8685988FD}"/>
                    </a:ext>
                  </a:extLst>
                </p:cNvPr>
                <p:cNvPicPr/>
                <p:nvPr/>
              </p:nvPicPr>
              <p:blipFill>
                <a:blip r:embed="rId695"/>
                <a:stretch>
                  <a:fillRect/>
                </a:stretch>
              </p:blipFill>
              <p:spPr>
                <a:xfrm>
                  <a:off x="1920120" y="5296676"/>
                  <a:ext cx="11124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6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A170D209-74BC-4B99-81D3-9816BE065322}"/>
                    </a:ext>
                  </a:extLst>
                </p14:cNvPr>
                <p14:cNvContentPartPr/>
                <p14:nvPr/>
              </p14:nvContentPartPr>
              <p14:xfrm>
                <a:off x="1825080" y="5475236"/>
                <a:ext cx="210240" cy="612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A170D209-74BC-4B99-81D3-9816BE065322}"/>
                    </a:ext>
                  </a:extLst>
                </p:cNvPr>
                <p:cNvPicPr/>
                <p:nvPr/>
              </p:nvPicPr>
              <p:blipFill>
                <a:blip r:embed="rId697"/>
                <a:stretch>
                  <a:fillRect/>
                </a:stretch>
              </p:blipFill>
              <p:spPr>
                <a:xfrm>
                  <a:off x="1820760" y="5470916"/>
                  <a:ext cx="2188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8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5ED71838-3F50-4AA6-8C9E-E28294EB7DEC}"/>
                    </a:ext>
                  </a:extLst>
                </p14:cNvPr>
                <p14:cNvContentPartPr/>
                <p14:nvPr/>
              </p14:nvContentPartPr>
              <p14:xfrm>
                <a:off x="2112000" y="5546516"/>
                <a:ext cx="150480" cy="22104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5ED71838-3F50-4AA6-8C9E-E28294EB7DEC}"/>
                    </a:ext>
                  </a:extLst>
                </p:cNvPr>
                <p:cNvPicPr/>
                <p:nvPr/>
              </p:nvPicPr>
              <p:blipFill>
                <a:blip r:embed="rId699"/>
                <a:stretch>
                  <a:fillRect/>
                </a:stretch>
              </p:blipFill>
              <p:spPr>
                <a:xfrm>
                  <a:off x="2107680" y="5542196"/>
                  <a:ext cx="1591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0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92958D0D-1761-4E14-9819-B99C821DAB05}"/>
                    </a:ext>
                  </a:extLst>
                </p14:cNvPr>
                <p14:cNvContentPartPr/>
                <p14:nvPr/>
              </p14:nvContentPartPr>
              <p14:xfrm>
                <a:off x="2360040" y="5576756"/>
                <a:ext cx="150120" cy="19692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92958D0D-1761-4E14-9819-B99C821DAB05}"/>
                    </a:ext>
                  </a:extLst>
                </p:cNvPr>
                <p:cNvPicPr/>
                <p:nvPr/>
              </p:nvPicPr>
              <p:blipFill>
                <a:blip r:embed="rId701"/>
                <a:stretch>
                  <a:fillRect/>
                </a:stretch>
              </p:blipFill>
              <p:spPr>
                <a:xfrm>
                  <a:off x="2355720" y="5572436"/>
                  <a:ext cx="1587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2">
              <p14:nvContentPartPr>
                <p14:cNvPr id="373" name="Input penna 372">
                  <a:extLst>
                    <a:ext uri="{FF2B5EF4-FFF2-40B4-BE49-F238E27FC236}">
                      <a16:creationId xmlns:a16="http://schemas.microsoft.com/office/drawing/2014/main" id="{F41DCB79-E6A1-4CFC-AB0D-1B34D83EE670}"/>
                    </a:ext>
                  </a:extLst>
                </p14:cNvPr>
                <p14:cNvContentPartPr/>
                <p14:nvPr/>
              </p14:nvContentPartPr>
              <p14:xfrm>
                <a:off x="2963040" y="5634716"/>
                <a:ext cx="101160" cy="453600"/>
              </p14:xfrm>
            </p:contentPart>
          </mc:Choice>
          <mc:Fallback xmlns="">
            <p:pic>
              <p:nvPicPr>
                <p:cNvPr id="373" name="Input penna 372">
                  <a:extLst>
                    <a:ext uri="{FF2B5EF4-FFF2-40B4-BE49-F238E27FC236}">
                      <a16:creationId xmlns:a16="http://schemas.microsoft.com/office/drawing/2014/main" id="{F41DCB79-E6A1-4CFC-AB0D-1B34D83EE670}"/>
                    </a:ext>
                  </a:extLst>
                </p:cNvPr>
                <p:cNvPicPr/>
                <p:nvPr/>
              </p:nvPicPr>
              <p:blipFill>
                <a:blip r:embed="rId703"/>
                <a:stretch>
                  <a:fillRect/>
                </a:stretch>
              </p:blipFill>
              <p:spPr>
                <a:xfrm>
                  <a:off x="2958720" y="5630396"/>
                  <a:ext cx="10980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4">
              <p14:nvContentPartPr>
                <p14:cNvPr id="374" name="Input penna 373">
                  <a:extLst>
                    <a:ext uri="{FF2B5EF4-FFF2-40B4-BE49-F238E27FC236}">
                      <a16:creationId xmlns:a16="http://schemas.microsoft.com/office/drawing/2014/main" id="{F486FF06-735E-48A1-AD79-D4554C326466}"/>
                    </a:ext>
                  </a:extLst>
                </p14:cNvPr>
                <p14:cNvContentPartPr/>
                <p14:nvPr/>
              </p14:nvContentPartPr>
              <p14:xfrm>
                <a:off x="2931000" y="5650556"/>
                <a:ext cx="304200" cy="182160"/>
              </p14:xfrm>
            </p:contentPart>
          </mc:Choice>
          <mc:Fallback xmlns="">
            <p:pic>
              <p:nvPicPr>
                <p:cNvPr id="374" name="Input penna 373">
                  <a:extLst>
                    <a:ext uri="{FF2B5EF4-FFF2-40B4-BE49-F238E27FC236}">
                      <a16:creationId xmlns:a16="http://schemas.microsoft.com/office/drawing/2014/main" id="{F486FF06-735E-48A1-AD79-D4554C326466}"/>
                    </a:ext>
                  </a:extLst>
                </p:cNvPr>
                <p:cNvPicPr/>
                <p:nvPr/>
              </p:nvPicPr>
              <p:blipFill>
                <a:blip r:embed="rId705"/>
                <a:stretch>
                  <a:fillRect/>
                </a:stretch>
              </p:blipFill>
              <p:spPr>
                <a:xfrm>
                  <a:off x="2926680" y="5646236"/>
                  <a:ext cx="3128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6">
              <p14:nvContentPartPr>
                <p14:cNvPr id="375" name="Input penna 374">
                  <a:extLst>
                    <a:ext uri="{FF2B5EF4-FFF2-40B4-BE49-F238E27FC236}">
                      <a16:creationId xmlns:a16="http://schemas.microsoft.com/office/drawing/2014/main" id="{FAC8CEC9-14C1-4EC8-B894-42D742B4A3C1}"/>
                    </a:ext>
                  </a:extLst>
                </p14:cNvPr>
                <p14:cNvContentPartPr/>
                <p14:nvPr/>
              </p14:nvContentPartPr>
              <p14:xfrm>
                <a:off x="3333120" y="5590076"/>
                <a:ext cx="158760" cy="238320"/>
              </p14:xfrm>
            </p:contentPart>
          </mc:Choice>
          <mc:Fallback xmlns="">
            <p:pic>
              <p:nvPicPr>
                <p:cNvPr id="375" name="Input penna 374">
                  <a:extLst>
                    <a:ext uri="{FF2B5EF4-FFF2-40B4-BE49-F238E27FC236}">
                      <a16:creationId xmlns:a16="http://schemas.microsoft.com/office/drawing/2014/main" id="{FAC8CEC9-14C1-4EC8-B894-42D742B4A3C1}"/>
                    </a:ext>
                  </a:extLst>
                </p:cNvPr>
                <p:cNvPicPr/>
                <p:nvPr/>
              </p:nvPicPr>
              <p:blipFill>
                <a:blip r:embed="rId707"/>
                <a:stretch>
                  <a:fillRect/>
                </a:stretch>
              </p:blipFill>
              <p:spPr>
                <a:xfrm>
                  <a:off x="3328800" y="5585756"/>
                  <a:ext cx="1674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8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44FE8676-7A7F-4543-9EE5-50D72480A7B0}"/>
                    </a:ext>
                  </a:extLst>
                </p14:cNvPr>
                <p14:cNvContentPartPr/>
                <p14:nvPr/>
              </p14:nvContentPartPr>
              <p14:xfrm>
                <a:off x="3568200" y="5677556"/>
                <a:ext cx="223200" cy="16632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44FE8676-7A7F-4543-9EE5-50D72480A7B0}"/>
                    </a:ext>
                  </a:extLst>
                </p:cNvPr>
                <p:cNvPicPr/>
                <p:nvPr/>
              </p:nvPicPr>
              <p:blipFill>
                <a:blip r:embed="rId709"/>
                <a:stretch>
                  <a:fillRect/>
                </a:stretch>
              </p:blipFill>
              <p:spPr>
                <a:xfrm>
                  <a:off x="3563880" y="5673236"/>
                  <a:ext cx="2318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0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98330450-20DD-49F5-8A93-0A5B60D6548D}"/>
                    </a:ext>
                  </a:extLst>
                </p14:cNvPr>
                <p14:cNvContentPartPr/>
                <p14:nvPr/>
              </p14:nvContentPartPr>
              <p14:xfrm>
                <a:off x="3985800" y="5637956"/>
                <a:ext cx="37800" cy="51192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98330450-20DD-49F5-8A93-0A5B60D6548D}"/>
                    </a:ext>
                  </a:extLst>
                </p:cNvPr>
                <p:cNvPicPr/>
                <p:nvPr/>
              </p:nvPicPr>
              <p:blipFill>
                <a:blip r:embed="rId711"/>
                <a:stretch>
                  <a:fillRect/>
                </a:stretch>
              </p:blipFill>
              <p:spPr>
                <a:xfrm>
                  <a:off x="3981480" y="5633636"/>
                  <a:ext cx="4644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2">
              <p14:nvContentPartPr>
                <p14:cNvPr id="378" name="Input penna 377">
                  <a:extLst>
                    <a:ext uri="{FF2B5EF4-FFF2-40B4-BE49-F238E27FC236}">
                      <a16:creationId xmlns:a16="http://schemas.microsoft.com/office/drawing/2014/main" id="{8E66EF28-5B53-4625-9202-CA692C6FD601}"/>
                    </a:ext>
                  </a:extLst>
                </p14:cNvPr>
                <p14:cNvContentPartPr/>
                <p14:nvPr/>
              </p14:nvContentPartPr>
              <p14:xfrm>
                <a:off x="3974640" y="5625716"/>
                <a:ext cx="257400" cy="152280"/>
              </p14:xfrm>
            </p:contentPart>
          </mc:Choice>
          <mc:Fallback xmlns="">
            <p:pic>
              <p:nvPicPr>
                <p:cNvPr id="378" name="Input penna 377">
                  <a:extLst>
                    <a:ext uri="{FF2B5EF4-FFF2-40B4-BE49-F238E27FC236}">
                      <a16:creationId xmlns:a16="http://schemas.microsoft.com/office/drawing/2014/main" id="{8E66EF28-5B53-4625-9202-CA692C6FD601}"/>
                    </a:ext>
                  </a:extLst>
                </p:cNvPr>
                <p:cNvPicPr/>
                <p:nvPr/>
              </p:nvPicPr>
              <p:blipFill>
                <a:blip r:embed="rId713"/>
                <a:stretch>
                  <a:fillRect/>
                </a:stretch>
              </p:blipFill>
              <p:spPr>
                <a:xfrm>
                  <a:off x="3970320" y="5621396"/>
                  <a:ext cx="2660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4">
              <p14:nvContentPartPr>
                <p14:cNvPr id="379" name="Input penna 378">
                  <a:extLst>
                    <a:ext uri="{FF2B5EF4-FFF2-40B4-BE49-F238E27FC236}">
                      <a16:creationId xmlns:a16="http://schemas.microsoft.com/office/drawing/2014/main" id="{E70161E8-0BE1-4968-B08C-D15F24495E79}"/>
                    </a:ext>
                  </a:extLst>
                </p14:cNvPr>
                <p14:cNvContentPartPr/>
                <p14:nvPr/>
              </p14:nvContentPartPr>
              <p14:xfrm>
                <a:off x="4296840" y="5525276"/>
                <a:ext cx="141120" cy="251640"/>
              </p14:xfrm>
            </p:contentPart>
          </mc:Choice>
          <mc:Fallback xmlns="">
            <p:pic>
              <p:nvPicPr>
                <p:cNvPr id="379" name="Input penna 378">
                  <a:extLst>
                    <a:ext uri="{FF2B5EF4-FFF2-40B4-BE49-F238E27FC236}">
                      <a16:creationId xmlns:a16="http://schemas.microsoft.com/office/drawing/2014/main" id="{E70161E8-0BE1-4968-B08C-D15F24495E79}"/>
                    </a:ext>
                  </a:extLst>
                </p:cNvPr>
                <p:cNvPicPr/>
                <p:nvPr/>
              </p:nvPicPr>
              <p:blipFill>
                <a:blip r:embed="rId715"/>
                <a:stretch>
                  <a:fillRect/>
                </a:stretch>
              </p:blipFill>
              <p:spPr>
                <a:xfrm>
                  <a:off x="4292520" y="5520956"/>
                  <a:ext cx="14976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6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024F1AE5-D70B-484C-B8C0-721606185F15}"/>
                    </a:ext>
                  </a:extLst>
                </p14:cNvPr>
                <p14:cNvContentPartPr/>
                <p14:nvPr/>
              </p14:nvContentPartPr>
              <p14:xfrm>
                <a:off x="4567920" y="5654156"/>
                <a:ext cx="71280" cy="12888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024F1AE5-D70B-484C-B8C0-721606185F15}"/>
                    </a:ext>
                  </a:extLst>
                </p:cNvPr>
                <p:cNvPicPr/>
                <p:nvPr/>
              </p:nvPicPr>
              <p:blipFill>
                <a:blip r:embed="rId717"/>
                <a:stretch>
                  <a:fillRect/>
                </a:stretch>
              </p:blipFill>
              <p:spPr>
                <a:xfrm>
                  <a:off x="4563600" y="5649836"/>
                  <a:ext cx="7992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18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094262BF-D022-4392-897E-320D755B7B59}"/>
                    </a:ext>
                  </a:extLst>
                </p14:cNvPr>
                <p14:cNvContentPartPr/>
                <p14:nvPr/>
              </p14:nvContentPartPr>
              <p14:xfrm>
                <a:off x="4605360" y="5585036"/>
                <a:ext cx="19080" cy="1188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094262BF-D022-4392-897E-320D755B7B59}"/>
                    </a:ext>
                  </a:extLst>
                </p:cNvPr>
                <p:cNvPicPr/>
                <p:nvPr/>
              </p:nvPicPr>
              <p:blipFill>
                <a:blip r:embed="rId719"/>
                <a:stretch>
                  <a:fillRect/>
                </a:stretch>
              </p:blipFill>
              <p:spPr>
                <a:xfrm>
                  <a:off x="4601040" y="5580716"/>
                  <a:ext cx="277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0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7CC3465F-AC49-4BB5-8E31-997B3340FF42}"/>
                    </a:ext>
                  </a:extLst>
                </p14:cNvPr>
                <p14:cNvContentPartPr/>
                <p14:nvPr/>
              </p14:nvContentPartPr>
              <p14:xfrm>
                <a:off x="4767000" y="5644796"/>
                <a:ext cx="175680" cy="18504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7CC3465F-AC49-4BB5-8E31-997B3340FF42}"/>
                    </a:ext>
                  </a:extLst>
                </p:cNvPr>
                <p:cNvPicPr/>
                <p:nvPr/>
              </p:nvPicPr>
              <p:blipFill>
                <a:blip r:embed="rId721"/>
                <a:stretch>
                  <a:fillRect/>
                </a:stretch>
              </p:blipFill>
              <p:spPr>
                <a:xfrm>
                  <a:off x="4762680" y="5640476"/>
                  <a:ext cx="1843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2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A0CA20A7-82B2-45E7-99CA-1063984AAD75}"/>
                    </a:ext>
                  </a:extLst>
                </p14:cNvPr>
                <p14:cNvContentPartPr/>
                <p14:nvPr/>
              </p14:nvContentPartPr>
              <p14:xfrm>
                <a:off x="5166600" y="5312876"/>
                <a:ext cx="170640" cy="46800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A0CA20A7-82B2-45E7-99CA-1063984AAD75}"/>
                    </a:ext>
                  </a:extLst>
                </p:cNvPr>
                <p:cNvPicPr/>
                <p:nvPr/>
              </p:nvPicPr>
              <p:blipFill>
                <a:blip r:embed="rId723"/>
                <a:stretch>
                  <a:fillRect/>
                </a:stretch>
              </p:blipFill>
              <p:spPr>
                <a:xfrm>
                  <a:off x="5162280" y="5308556"/>
                  <a:ext cx="179280" cy="47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4">
              <p14:nvContentPartPr>
                <p14:cNvPr id="384" name="Input penna 383">
                  <a:extLst>
                    <a:ext uri="{FF2B5EF4-FFF2-40B4-BE49-F238E27FC236}">
                      <a16:creationId xmlns:a16="http://schemas.microsoft.com/office/drawing/2014/main" id="{59212EE8-E76E-4374-B792-ED43AA850538}"/>
                    </a:ext>
                  </a:extLst>
                </p14:cNvPr>
                <p14:cNvContentPartPr/>
                <p14:nvPr/>
              </p14:nvContentPartPr>
              <p14:xfrm>
                <a:off x="4986600" y="5491076"/>
                <a:ext cx="349200" cy="33480"/>
              </p14:xfrm>
            </p:contentPart>
          </mc:Choice>
          <mc:Fallback xmlns="">
            <p:pic>
              <p:nvPicPr>
                <p:cNvPr id="384" name="Input penna 383">
                  <a:extLst>
                    <a:ext uri="{FF2B5EF4-FFF2-40B4-BE49-F238E27FC236}">
                      <a16:creationId xmlns:a16="http://schemas.microsoft.com/office/drawing/2014/main" id="{59212EE8-E76E-4374-B792-ED43AA850538}"/>
                    </a:ext>
                  </a:extLst>
                </p:cNvPr>
                <p:cNvPicPr/>
                <p:nvPr/>
              </p:nvPicPr>
              <p:blipFill>
                <a:blip r:embed="rId725"/>
                <a:stretch>
                  <a:fillRect/>
                </a:stretch>
              </p:blipFill>
              <p:spPr>
                <a:xfrm>
                  <a:off x="4982280" y="5486756"/>
                  <a:ext cx="3578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6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4093FCDB-2001-4741-85C6-C7E52EB7C047}"/>
                    </a:ext>
                  </a:extLst>
                </p14:cNvPr>
                <p14:cNvContentPartPr/>
                <p14:nvPr/>
              </p14:nvContentPartPr>
              <p14:xfrm>
                <a:off x="5432280" y="5610236"/>
                <a:ext cx="367560" cy="18756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4093FCDB-2001-4741-85C6-C7E52EB7C047}"/>
                    </a:ext>
                  </a:extLst>
                </p:cNvPr>
                <p:cNvPicPr/>
                <p:nvPr/>
              </p:nvPicPr>
              <p:blipFill>
                <a:blip r:embed="rId727"/>
                <a:stretch>
                  <a:fillRect/>
                </a:stretch>
              </p:blipFill>
              <p:spPr>
                <a:xfrm>
                  <a:off x="5427960" y="5605916"/>
                  <a:ext cx="3762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8">
              <p14:nvContentPartPr>
                <p14:cNvPr id="386" name="Input penna 385">
                  <a:extLst>
                    <a:ext uri="{FF2B5EF4-FFF2-40B4-BE49-F238E27FC236}">
                      <a16:creationId xmlns:a16="http://schemas.microsoft.com/office/drawing/2014/main" id="{718DA38E-D991-4701-8AA8-1D9A99B3212C}"/>
                    </a:ext>
                  </a:extLst>
                </p14:cNvPr>
                <p14:cNvContentPartPr/>
                <p14:nvPr/>
              </p14:nvContentPartPr>
              <p14:xfrm>
                <a:off x="5617680" y="5394956"/>
                <a:ext cx="177120" cy="41400"/>
              </p14:xfrm>
            </p:contentPart>
          </mc:Choice>
          <mc:Fallback xmlns="">
            <p:pic>
              <p:nvPicPr>
                <p:cNvPr id="386" name="Input penna 385">
                  <a:extLst>
                    <a:ext uri="{FF2B5EF4-FFF2-40B4-BE49-F238E27FC236}">
                      <a16:creationId xmlns:a16="http://schemas.microsoft.com/office/drawing/2014/main" id="{718DA38E-D991-4701-8AA8-1D9A99B3212C}"/>
                    </a:ext>
                  </a:extLst>
                </p:cNvPr>
                <p:cNvPicPr/>
                <p:nvPr/>
              </p:nvPicPr>
              <p:blipFill>
                <a:blip r:embed="rId729"/>
                <a:stretch>
                  <a:fillRect/>
                </a:stretch>
              </p:blipFill>
              <p:spPr>
                <a:xfrm>
                  <a:off x="5613360" y="5390636"/>
                  <a:ext cx="1857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0">
              <p14:nvContentPartPr>
                <p14:cNvPr id="387" name="Input penna 386">
                  <a:extLst>
                    <a:ext uri="{FF2B5EF4-FFF2-40B4-BE49-F238E27FC236}">
                      <a16:creationId xmlns:a16="http://schemas.microsoft.com/office/drawing/2014/main" id="{F5E2D7EB-6AE8-4DBB-89BD-6F1347708214}"/>
                    </a:ext>
                  </a:extLst>
                </p14:cNvPr>
                <p14:cNvContentPartPr/>
                <p14:nvPr/>
              </p14:nvContentPartPr>
              <p14:xfrm>
                <a:off x="6154440" y="5587556"/>
                <a:ext cx="266760" cy="190800"/>
              </p14:xfrm>
            </p:contentPart>
          </mc:Choice>
          <mc:Fallback xmlns="">
            <p:pic>
              <p:nvPicPr>
                <p:cNvPr id="387" name="Input penna 386">
                  <a:extLst>
                    <a:ext uri="{FF2B5EF4-FFF2-40B4-BE49-F238E27FC236}">
                      <a16:creationId xmlns:a16="http://schemas.microsoft.com/office/drawing/2014/main" id="{F5E2D7EB-6AE8-4DBB-89BD-6F1347708214}"/>
                    </a:ext>
                  </a:extLst>
                </p:cNvPr>
                <p:cNvPicPr/>
                <p:nvPr/>
              </p:nvPicPr>
              <p:blipFill>
                <a:blip r:embed="rId731"/>
                <a:stretch>
                  <a:fillRect/>
                </a:stretch>
              </p:blipFill>
              <p:spPr>
                <a:xfrm>
                  <a:off x="6150120" y="5583236"/>
                  <a:ext cx="2754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2">
              <p14:nvContentPartPr>
                <p14:cNvPr id="417" name="Input penna 416">
                  <a:extLst>
                    <a:ext uri="{FF2B5EF4-FFF2-40B4-BE49-F238E27FC236}">
                      <a16:creationId xmlns:a16="http://schemas.microsoft.com/office/drawing/2014/main" id="{6642135B-6458-441B-A897-FD060DBB7F16}"/>
                    </a:ext>
                  </a:extLst>
                </p14:cNvPr>
                <p14:cNvContentPartPr/>
                <p14:nvPr/>
              </p14:nvContentPartPr>
              <p14:xfrm>
                <a:off x="1147200" y="6241316"/>
                <a:ext cx="55440" cy="496800"/>
              </p14:xfrm>
            </p:contentPart>
          </mc:Choice>
          <mc:Fallback xmlns="">
            <p:pic>
              <p:nvPicPr>
                <p:cNvPr id="417" name="Input penna 416">
                  <a:extLst>
                    <a:ext uri="{FF2B5EF4-FFF2-40B4-BE49-F238E27FC236}">
                      <a16:creationId xmlns:a16="http://schemas.microsoft.com/office/drawing/2014/main" id="{6642135B-6458-441B-A897-FD060DBB7F16}"/>
                    </a:ext>
                  </a:extLst>
                </p:cNvPr>
                <p:cNvPicPr/>
                <p:nvPr/>
              </p:nvPicPr>
              <p:blipFill>
                <a:blip r:embed="rId733"/>
                <a:stretch>
                  <a:fillRect/>
                </a:stretch>
              </p:blipFill>
              <p:spPr>
                <a:xfrm>
                  <a:off x="1142880" y="6236996"/>
                  <a:ext cx="6408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4">
              <p14:nvContentPartPr>
                <p14:cNvPr id="418" name="Input penna 417">
                  <a:extLst>
                    <a:ext uri="{FF2B5EF4-FFF2-40B4-BE49-F238E27FC236}">
                      <a16:creationId xmlns:a16="http://schemas.microsoft.com/office/drawing/2014/main" id="{FC52B388-FCA5-4953-948B-D0055C2314B8}"/>
                    </a:ext>
                  </a:extLst>
                </p14:cNvPr>
                <p14:cNvContentPartPr/>
                <p14:nvPr/>
              </p14:nvContentPartPr>
              <p14:xfrm>
                <a:off x="1093560" y="6240956"/>
                <a:ext cx="317520" cy="208080"/>
              </p14:xfrm>
            </p:contentPart>
          </mc:Choice>
          <mc:Fallback xmlns="">
            <p:pic>
              <p:nvPicPr>
                <p:cNvPr id="418" name="Input penna 417">
                  <a:extLst>
                    <a:ext uri="{FF2B5EF4-FFF2-40B4-BE49-F238E27FC236}">
                      <a16:creationId xmlns:a16="http://schemas.microsoft.com/office/drawing/2014/main" id="{FC52B388-FCA5-4953-948B-D0055C2314B8}"/>
                    </a:ext>
                  </a:extLst>
                </p:cNvPr>
                <p:cNvPicPr/>
                <p:nvPr/>
              </p:nvPicPr>
              <p:blipFill>
                <a:blip r:embed="rId735"/>
                <a:stretch>
                  <a:fillRect/>
                </a:stretch>
              </p:blipFill>
              <p:spPr>
                <a:xfrm>
                  <a:off x="1089240" y="6236636"/>
                  <a:ext cx="3261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6">
              <p14:nvContentPartPr>
                <p14:cNvPr id="419" name="Input penna 418">
                  <a:extLst>
                    <a:ext uri="{FF2B5EF4-FFF2-40B4-BE49-F238E27FC236}">
                      <a16:creationId xmlns:a16="http://schemas.microsoft.com/office/drawing/2014/main" id="{42D1FA31-4B55-4732-B24C-FEB2310C9305}"/>
                    </a:ext>
                  </a:extLst>
                </p14:cNvPr>
                <p14:cNvContentPartPr/>
                <p14:nvPr/>
              </p14:nvContentPartPr>
              <p14:xfrm>
                <a:off x="1397760" y="6196316"/>
                <a:ext cx="169920" cy="290160"/>
              </p14:xfrm>
            </p:contentPart>
          </mc:Choice>
          <mc:Fallback xmlns="">
            <p:pic>
              <p:nvPicPr>
                <p:cNvPr id="419" name="Input penna 418">
                  <a:extLst>
                    <a:ext uri="{FF2B5EF4-FFF2-40B4-BE49-F238E27FC236}">
                      <a16:creationId xmlns:a16="http://schemas.microsoft.com/office/drawing/2014/main" id="{42D1FA31-4B55-4732-B24C-FEB2310C9305}"/>
                    </a:ext>
                  </a:extLst>
                </p:cNvPr>
                <p:cNvPicPr/>
                <p:nvPr/>
              </p:nvPicPr>
              <p:blipFill>
                <a:blip r:embed="rId737"/>
                <a:stretch>
                  <a:fillRect/>
                </a:stretch>
              </p:blipFill>
              <p:spPr>
                <a:xfrm>
                  <a:off x="1393440" y="6191996"/>
                  <a:ext cx="17856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38">
              <p14:nvContentPartPr>
                <p14:cNvPr id="420" name="Input penna 419">
                  <a:extLst>
                    <a:ext uri="{FF2B5EF4-FFF2-40B4-BE49-F238E27FC236}">
                      <a16:creationId xmlns:a16="http://schemas.microsoft.com/office/drawing/2014/main" id="{FF480863-7717-4C69-82CD-78A0A6EB4A35}"/>
                    </a:ext>
                  </a:extLst>
                </p14:cNvPr>
                <p14:cNvContentPartPr/>
                <p14:nvPr/>
              </p14:nvContentPartPr>
              <p14:xfrm>
                <a:off x="1686120" y="6269036"/>
                <a:ext cx="188640" cy="202320"/>
              </p14:xfrm>
            </p:contentPart>
          </mc:Choice>
          <mc:Fallback xmlns="">
            <p:pic>
              <p:nvPicPr>
                <p:cNvPr id="420" name="Input penna 419">
                  <a:extLst>
                    <a:ext uri="{FF2B5EF4-FFF2-40B4-BE49-F238E27FC236}">
                      <a16:creationId xmlns:a16="http://schemas.microsoft.com/office/drawing/2014/main" id="{FF480863-7717-4C69-82CD-78A0A6EB4A35}"/>
                    </a:ext>
                  </a:extLst>
                </p:cNvPr>
                <p:cNvPicPr/>
                <p:nvPr/>
              </p:nvPicPr>
              <p:blipFill>
                <a:blip r:embed="rId739"/>
                <a:stretch>
                  <a:fillRect/>
                </a:stretch>
              </p:blipFill>
              <p:spPr>
                <a:xfrm>
                  <a:off x="1681800" y="6264716"/>
                  <a:ext cx="1972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0">
              <p14:nvContentPartPr>
                <p14:cNvPr id="421" name="Input penna 420">
                  <a:extLst>
                    <a:ext uri="{FF2B5EF4-FFF2-40B4-BE49-F238E27FC236}">
                      <a16:creationId xmlns:a16="http://schemas.microsoft.com/office/drawing/2014/main" id="{55976C42-4F40-422F-9D85-5AF6943C74EF}"/>
                    </a:ext>
                  </a:extLst>
                </p14:cNvPr>
                <p14:cNvContentPartPr/>
                <p14:nvPr/>
              </p14:nvContentPartPr>
              <p14:xfrm>
                <a:off x="2032080" y="6246716"/>
                <a:ext cx="191520" cy="194400"/>
              </p14:xfrm>
            </p:contentPart>
          </mc:Choice>
          <mc:Fallback xmlns="">
            <p:pic>
              <p:nvPicPr>
                <p:cNvPr id="421" name="Input penna 420">
                  <a:extLst>
                    <a:ext uri="{FF2B5EF4-FFF2-40B4-BE49-F238E27FC236}">
                      <a16:creationId xmlns:a16="http://schemas.microsoft.com/office/drawing/2014/main" id="{55976C42-4F40-422F-9D85-5AF6943C74EF}"/>
                    </a:ext>
                  </a:extLst>
                </p:cNvPr>
                <p:cNvPicPr/>
                <p:nvPr/>
              </p:nvPicPr>
              <p:blipFill>
                <a:blip r:embed="rId741"/>
                <a:stretch>
                  <a:fillRect/>
                </a:stretch>
              </p:blipFill>
              <p:spPr>
                <a:xfrm>
                  <a:off x="2027760" y="6242396"/>
                  <a:ext cx="2001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2">
              <p14:nvContentPartPr>
                <p14:cNvPr id="422" name="Input penna 421">
                  <a:extLst>
                    <a:ext uri="{FF2B5EF4-FFF2-40B4-BE49-F238E27FC236}">
                      <a16:creationId xmlns:a16="http://schemas.microsoft.com/office/drawing/2014/main" id="{4385641D-1117-42B5-A74D-72DB8E5068B0}"/>
                    </a:ext>
                  </a:extLst>
                </p14:cNvPr>
                <p14:cNvContentPartPr/>
                <p14:nvPr/>
              </p14:nvContentPartPr>
              <p14:xfrm>
                <a:off x="2346000" y="6311516"/>
                <a:ext cx="202680" cy="174600"/>
              </p14:xfrm>
            </p:contentPart>
          </mc:Choice>
          <mc:Fallback xmlns="">
            <p:pic>
              <p:nvPicPr>
                <p:cNvPr id="422" name="Input penna 421">
                  <a:extLst>
                    <a:ext uri="{FF2B5EF4-FFF2-40B4-BE49-F238E27FC236}">
                      <a16:creationId xmlns:a16="http://schemas.microsoft.com/office/drawing/2014/main" id="{4385641D-1117-42B5-A74D-72DB8E5068B0}"/>
                    </a:ext>
                  </a:extLst>
                </p:cNvPr>
                <p:cNvPicPr/>
                <p:nvPr/>
              </p:nvPicPr>
              <p:blipFill>
                <a:blip r:embed="rId743"/>
                <a:stretch>
                  <a:fillRect/>
                </a:stretch>
              </p:blipFill>
              <p:spPr>
                <a:xfrm>
                  <a:off x="2341680" y="6307196"/>
                  <a:ext cx="2113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4">
              <p14:nvContentPartPr>
                <p14:cNvPr id="423" name="Input penna 422">
                  <a:extLst>
                    <a:ext uri="{FF2B5EF4-FFF2-40B4-BE49-F238E27FC236}">
                      <a16:creationId xmlns:a16="http://schemas.microsoft.com/office/drawing/2014/main" id="{2BB364E5-A7CA-4FA8-9C85-990E9EA48777}"/>
                    </a:ext>
                  </a:extLst>
                </p14:cNvPr>
                <p14:cNvContentPartPr/>
                <p14:nvPr/>
              </p14:nvContentPartPr>
              <p14:xfrm>
                <a:off x="2677200" y="6262196"/>
                <a:ext cx="302040" cy="235800"/>
              </p14:xfrm>
            </p:contentPart>
          </mc:Choice>
          <mc:Fallback xmlns="">
            <p:pic>
              <p:nvPicPr>
                <p:cNvPr id="423" name="Input penna 422">
                  <a:extLst>
                    <a:ext uri="{FF2B5EF4-FFF2-40B4-BE49-F238E27FC236}">
                      <a16:creationId xmlns:a16="http://schemas.microsoft.com/office/drawing/2014/main" id="{2BB364E5-A7CA-4FA8-9C85-990E9EA48777}"/>
                    </a:ext>
                  </a:extLst>
                </p:cNvPr>
                <p:cNvPicPr/>
                <p:nvPr/>
              </p:nvPicPr>
              <p:blipFill>
                <a:blip r:embed="rId745"/>
                <a:stretch>
                  <a:fillRect/>
                </a:stretch>
              </p:blipFill>
              <p:spPr>
                <a:xfrm>
                  <a:off x="2672880" y="6257876"/>
                  <a:ext cx="310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6">
              <p14:nvContentPartPr>
                <p14:cNvPr id="424" name="Input penna 423">
                  <a:extLst>
                    <a:ext uri="{FF2B5EF4-FFF2-40B4-BE49-F238E27FC236}">
                      <a16:creationId xmlns:a16="http://schemas.microsoft.com/office/drawing/2014/main" id="{51AA68CC-6D6D-43BF-8585-319269CCCE0C}"/>
                    </a:ext>
                  </a:extLst>
                </p14:cNvPr>
                <p14:cNvContentPartPr/>
                <p14:nvPr/>
              </p14:nvContentPartPr>
              <p14:xfrm>
                <a:off x="2926680" y="5970596"/>
                <a:ext cx="68400" cy="525240"/>
              </p14:xfrm>
            </p:contentPart>
          </mc:Choice>
          <mc:Fallback xmlns="">
            <p:pic>
              <p:nvPicPr>
                <p:cNvPr id="424" name="Input penna 423">
                  <a:extLst>
                    <a:ext uri="{FF2B5EF4-FFF2-40B4-BE49-F238E27FC236}">
                      <a16:creationId xmlns:a16="http://schemas.microsoft.com/office/drawing/2014/main" id="{51AA68CC-6D6D-43BF-8585-319269CCCE0C}"/>
                    </a:ext>
                  </a:extLst>
                </p:cNvPr>
                <p:cNvPicPr/>
                <p:nvPr/>
              </p:nvPicPr>
              <p:blipFill>
                <a:blip r:embed="rId747"/>
                <a:stretch>
                  <a:fillRect/>
                </a:stretch>
              </p:blipFill>
              <p:spPr>
                <a:xfrm>
                  <a:off x="2922360" y="5966276"/>
                  <a:ext cx="7704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8">
              <p14:nvContentPartPr>
                <p14:cNvPr id="425" name="Input penna 424">
                  <a:extLst>
                    <a:ext uri="{FF2B5EF4-FFF2-40B4-BE49-F238E27FC236}">
                      <a16:creationId xmlns:a16="http://schemas.microsoft.com/office/drawing/2014/main" id="{12D544F9-60EE-4229-B3BA-504AC2E15990}"/>
                    </a:ext>
                  </a:extLst>
                </p14:cNvPr>
                <p14:cNvContentPartPr/>
                <p14:nvPr/>
              </p14:nvContentPartPr>
              <p14:xfrm>
                <a:off x="3080040" y="6325196"/>
                <a:ext cx="213480" cy="231480"/>
              </p14:xfrm>
            </p:contentPart>
          </mc:Choice>
          <mc:Fallback xmlns="">
            <p:pic>
              <p:nvPicPr>
                <p:cNvPr id="425" name="Input penna 424">
                  <a:extLst>
                    <a:ext uri="{FF2B5EF4-FFF2-40B4-BE49-F238E27FC236}">
                      <a16:creationId xmlns:a16="http://schemas.microsoft.com/office/drawing/2014/main" id="{12D544F9-60EE-4229-B3BA-504AC2E15990}"/>
                    </a:ext>
                  </a:extLst>
                </p:cNvPr>
                <p:cNvPicPr/>
                <p:nvPr/>
              </p:nvPicPr>
              <p:blipFill>
                <a:blip r:embed="rId749"/>
                <a:stretch>
                  <a:fillRect/>
                </a:stretch>
              </p:blipFill>
              <p:spPr>
                <a:xfrm>
                  <a:off x="3075720" y="6320876"/>
                  <a:ext cx="2221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0">
              <p14:nvContentPartPr>
                <p14:cNvPr id="426" name="Input penna 425">
                  <a:extLst>
                    <a:ext uri="{FF2B5EF4-FFF2-40B4-BE49-F238E27FC236}">
                      <a16:creationId xmlns:a16="http://schemas.microsoft.com/office/drawing/2014/main" id="{896FE738-AB56-4B96-A59F-198540929D1B}"/>
                    </a:ext>
                  </a:extLst>
                </p14:cNvPr>
                <p14:cNvContentPartPr/>
                <p14:nvPr/>
              </p14:nvContentPartPr>
              <p14:xfrm>
                <a:off x="3477480" y="6392156"/>
                <a:ext cx="222120" cy="183600"/>
              </p14:xfrm>
            </p:contentPart>
          </mc:Choice>
          <mc:Fallback xmlns="">
            <p:pic>
              <p:nvPicPr>
                <p:cNvPr id="426" name="Input penna 425">
                  <a:extLst>
                    <a:ext uri="{FF2B5EF4-FFF2-40B4-BE49-F238E27FC236}">
                      <a16:creationId xmlns:a16="http://schemas.microsoft.com/office/drawing/2014/main" id="{896FE738-AB56-4B96-A59F-198540929D1B}"/>
                    </a:ext>
                  </a:extLst>
                </p:cNvPr>
                <p:cNvPicPr/>
                <p:nvPr/>
              </p:nvPicPr>
              <p:blipFill>
                <a:blip r:embed="rId751"/>
                <a:stretch>
                  <a:fillRect/>
                </a:stretch>
              </p:blipFill>
              <p:spPr>
                <a:xfrm>
                  <a:off x="3473160" y="6387836"/>
                  <a:ext cx="2307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2">
              <p14:nvContentPartPr>
                <p14:cNvPr id="427" name="Input penna 426">
                  <a:extLst>
                    <a:ext uri="{FF2B5EF4-FFF2-40B4-BE49-F238E27FC236}">
                      <a16:creationId xmlns:a16="http://schemas.microsoft.com/office/drawing/2014/main" id="{0DDA9050-2A07-4964-9D6B-570F16C96B30}"/>
                    </a:ext>
                  </a:extLst>
                </p14:cNvPr>
                <p14:cNvContentPartPr/>
                <p14:nvPr/>
              </p14:nvContentPartPr>
              <p14:xfrm>
                <a:off x="3772680" y="6030716"/>
                <a:ext cx="100080" cy="507600"/>
              </p14:xfrm>
            </p:contentPart>
          </mc:Choice>
          <mc:Fallback xmlns="">
            <p:pic>
              <p:nvPicPr>
                <p:cNvPr id="427" name="Input penna 426">
                  <a:extLst>
                    <a:ext uri="{FF2B5EF4-FFF2-40B4-BE49-F238E27FC236}">
                      <a16:creationId xmlns:a16="http://schemas.microsoft.com/office/drawing/2014/main" id="{0DDA9050-2A07-4964-9D6B-570F16C96B30}"/>
                    </a:ext>
                  </a:extLst>
                </p:cNvPr>
                <p:cNvPicPr/>
                <p:nvPr/>
              </p:nvPicPr>
              <p:blipFill>
                <a:blip r:embed="rId753"/>
                <a:stretch>
                  <a:fillRect/>
                </a:stretch>
              </p:blipFill>
              <p:spPr>
                <a:xfrm>
                  <a:off x="3768360" y="6026396"/>
                  <a:ext cx="10872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4">
              <p14:nvContentPartPr>
                <p14:cNvPr id="428" name="Input penna 427">
                  <a:extLst>
                    <a:ext uri="{FF2B5EF4-FFF2-40B4-BE49-F238E27FC236}">
                      <a16:creationId xmlns:a16="http://schemas.microsoft.com/office/drawing/2014/main" id="{BB87ECEC-4112-47CF-A383-E5629B987489}"/>
                    </a:ext>
                  </a:extLst>
                </p14:cNvPr>
                <p14:cNvContentPartPr/>
                <p14:nvPr/>
              </p14:nvContentPartPr>
              <p14:xfrm>
                <a:off x="3603480" y="6186236"/>
                <a:ext cx="388800" cy="38880"/>
              </p14:xfrm>
            </p:contentPart>
          </mc:Choice>
          <mc:Fallback xmlns="">
            <p:pic>
              <p:nvPicPr>
                <p:cNvPr id="428" name="Input penna 427">
                  <a:extLst>
                    <a:ext uri="{FF2B5EF4-FFF2-40B4-BE49-F238E27FC236}">
                      <a16:creationId xmlns:a16="http://schemas.microsoft.com/office/drawing/2014/main" id="{BB87ECEC-4112-47CF-A383-E5629B987489}"/>
                    </a:ext>
                  </a:extLst>
                </p:cNvPr>
                <p:cNvPicPr/>
                <p:nvPr/>
              </p:nvPicPr>
              <p:blipFill>
                <a:blip r:embed="rId755"/>
                <a:stretch>
                  <a:fillRect/>
                </a:stretch>
              </p:blipFill>
              <p:spPr>
                <a:xfrm>
                  <a:off x="3599160" y="6181916"/>
                  <a:ext cx="39744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6">
              <p14:nvContentPartPr>
                <p14:cNvPr id="429" name="Input penna 428">
                  <a:extLst>
                    <a:ext uri="{FF2B5EF4-FFF2-40B4-BE49-F238E27FC236}">
                      <a16:creationId xmlns:a16="http://schemas.microsoft.com/office/drawing/2014/main" id="{DAE35055-B7B1-4965-A18A-32E923DC712B}"/>
                    </a:ext>
                  </a:extLst>
                </p14:cNvPr>
                <p14:cNvContentPartPr/>
                <p14:nvPr/>
              </p14:nvContentPartPr>
              <p14:xfrm>
                <a:off x="4011360" y="6395396"/>
                <a:ext cx="255600" cy="178920"/>
              </p14:xfrm>
            </p:contentPart>
          </mc:Choice>
          <mc:Fallback xmlns="">
            <p:pic>
              <p:nvPicPr>
                <p:cNvPr id="429" name="Input penna 428">
                  <a:extLst>
                    <a:ext uri="{FF2B5EF4-FFF2-40B4-BE49-F238E27FC236}">
                      <a16:creationId xmlns:a16="http://schemas.microsoft.com/office/drawing/2014/main" id="{DAE35055-B7B1-4965-A18A-32E923DC712B}"/>
                    </a:ext>
                  </a:extLst>
                </p:cNvPr>
                <p:cNvPicPr/>
                <p:nvPr/>
              </p:nvPicPr>
              <p:blipFill>
                <a:blip r:embed="rId757"/>
                <a:stretch>
                  <a:fillRect/>
                </a:stretch>
              </p:blipFill>
              <p:spPr>
                <a:xfrm>
                  <a:off x="4007040" y="6391076"/>
                  <a:ext cx="2642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58">
              <p14:nvContentPartPr>
                <p14:cNvPr id="430" name="Input penna 429">
                  <a:extLst>
                    <a:ext uri="{FF2B5EF4-FFF2-40B4-BE49-F238E27FC236}">
                      <a16:creationId xmlns:a16="http://schemas.microsoft.com/office/drawing/2014/main" id="{2FEC16A7-C81B-49A7-A474-820BCB6C47DB}"/>
                    </a:ext>
                  </a:extLst>
                </p14:cNvPr>
                <p14:cNvContentPartPr/>
                <p14:nvPr/>
              </p14:nvContentPartPr>
              <p14:xfrm>
                <a:off x="4439400" y="6381716"/>
                <a:ext cx="462240" cy="225000"/>
              </p14:xfrm>
            </p:contentPart>
          </mc:Choice>
          <mc:Fallback xmlns="">
            <p:pic>
              <p:nvPicPr>
                <p:cNvPr id="430" name="Input penna 429">
                  <a:extLst>
                    <a:ext uri="{FF2B5EF4-FFF2-40B4-BE49-F238E27FC236}">
                      <a16:creationId xmlns:a16="http://schemas.microsoft.com/office/drawing/2014/main" id="{2FEC16A7-C81B-49A7-A474-820BCB6C47DB}"/>
                    </a:ext>
                  </a:extLst>
                </p:cNvPr>
                <p:cNvPicPr/>
                <p:nvPr/>
              </p:nvPicPr>
              <p:blipFill>
                <a:blip r:embed="rId759"/>
                <a:stretch>
                  <a:fillRect/>
                </a:stretch>
              </p:blipFill>
              <p:spPr>
                <a:xfrm>
                  <a:off x="4435080" y="6377396"/>
                  <a:ext cx="4708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0">
              <p14:nvContentPartPr>
                <p14:cNvPr id="431" name="Input penna 430">
                  <a:extLst>
                    <a:ext uri="{FF2B5EF4-FFF2-40B4-BE49-F238E27FC236}">
                      <a16:creationId xmlns:a16="http://schemas.microsoft.com/office/drawing/2014/main" id="{00ADC099-CFC9-4501-91EC-3A3DD93903B7}"/>
                    </a:ext>
                  </a:extLst>
                </p14:cNvPr>
                <p14:cNvContentPartPr/>
                <p14:nvPr/>
              </p14:nvContentPartPr>
              <p14:xfrm>
                <a:off x="4977240" y="6412316"/>
                <a:ext cx="208440" cy="186480"/>
              </p14:xfrm>
            </p:contentPart>
          </mc:Choice>
          <mc:Fallback xmlns="">
            <p:pic>
              <p:nvPicPr>
                <p:cNvPr id="431" name="Input penna 430">
                  <a:extLst>
                    <a:ext uri="{FF2B5EF4-FFF2-40B4-BE49-F238E27FC236}">
                      <a16:creationId xmlns:a16="http://schemas.microsoft.com/office/drawing/2014/main" id="{00ADC099-CFC9-4501-91EC-3A3DD93903B7}"/>
                    </a:ext>
                  </a:extLst>
                </p:cNvPr>
                <p:cNvPicPr/>
                <p:nvPr/>
              </p:nvPicPr>
              <p:blipFill>
                <a:blip r:embed="rId761"/>
                <a:stretch>
                  <a:fillRect/>
                </a:stretch>
              </p:blipFill>
              <p:spPr>
                <a:xfrm>
                  <a:off x="4972920" y="6407996"/>
                  <a:ext cx="2170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2">
              <p14:nvContentPartPr>
                <p14:cNvPr id="432" name="Input penna 431">
                  <a:extLst>
                    <a:ext uri="{FF2B5EF4-FFF2-40B4-BE49-F238E27FC236}">
                      <a16:creationId xmlns:a16="http://schemas.microsoft.com/office/drawing/2014/main" id="{84661930-B8B9-4EBD-8306-767A8607D58B}"/>
                    </a:ext>
                  </a:extLst>
                </p14:cNvPr>
                <p14:cNvContentPartPr/>
                <p14:nvPr/>
              </p14:nvContentPartPr>
              <p14:xfrm>
                <a:off x="5292240" y="6429236"/>
                <a:ext cx="198360" cy="170640"/>
              </p14:xfrm>
            </p:contentPart>
          </mc:Choice>
          <mc:Fallback xmlns="">
            <p:pic>
              <p:nvPicPr>
                <p:cNvPr id="432" name="Input penna 431">
                  <a:extLst>
                    <a:ext uri="{FF2B5EF4-FFF2-40B4-BE49-F238E27FC236}">
                      <a16:creationId xmlns:a16="http://schemas.microsoft.com/office/drawing/2014/main" id="{84661930-B8B9-4EBD-8306-767A8607D58B}"/>
                    </a:ext>
                  </a:extLst>
                </p:cNvPr>
                <p:cNvPicPr/>
                <p:nvPr/>
              </p:nvPicPr>
              <p:blipFill>
                <a:blip r:embed="rId763"/>
                <a:stretch>
                  <a:fillRect/>
                </a:stretch>
              </p:blipFill>
              <p:spPr>
                <a:xfrm>
                  <a:off x="5287920" y="6424916"/>
                  <a:ext cx="2070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4">
              <p14:nvContentPartPr>
                <p14:cNvPr id="433" name="Input penna 432">
                  <a:extLst>
                    <a:ext uri="{FF2B5EF4-FFF2-40B4-BE49-F238E27FC236}">
                      <a16:creationId xmlns:a16="http://schemas.microsoft.com/office/drawing/2014/main" id="{D9368B16-7F8A-4E49-9173-25FD6BA12BD2}"/>
                    </a:ext>
                  </a:extLst>
                </p14:cNvPr>
                <p14:cNvContentPartPr/>
                <p14:nvPr/>
              </p14:nvContentPartPr>
              <p14:xfrm>
                <a:off x="5670240" y="6024596"/>
                <a:ext cx="108720" cy="518760"/>
              </p14:xfrm>
            </p:contentPart>
          </mc:Choice>
          <mc:Fallback xmlns="">
            <p:pic>
              <p:nvPicPr>
                <p:cNvPr id="433" name="Input penna 432">
                  <a:extLst>
                    <a:ext uri="{FF2B5EF4-FFF2-40B4-BE49-F238E27FC236}">
                      <a16:creationId xmlns:a16="http://schemas.microsoft.com/office/drawing/2014/main" id="{D9368B16-7F8A-4E49-9173-25FD6BA12BD2}"/>
                    </a:ext>
                  </a:extLst>
                </p:cNvPr>
                <p:cNvPicPr/>
                <p:nvPr/>
              </p:nvPicPr>
              <p:blipFill>
                <a:blip r:embed="rId765"/>
                <a:stretch>
                  <a:fillRect/>
                </a:stretch>
              </p:blipFill>
              <p:spPr>
                <a:xfrm>
                  <a:off x="5665920" y="6020276"/>
                  <a:ext cx="11736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6">
              <p14:nvContentPartPr>
                <p14:cNvPr id="434" name="Input penna 433">
                  <a:extLst>
                    <a:ext uri="{FF2B5EF4-FFF2-40B4-BE49-F238E27FC236}">
                      <a16:creationId xmlns:a16="http://schemas.microsoft.com/office/drawing/2014/main" id="{99FB5E3C-7015-4085-8999-BB3C7411B5FC}"/>
                    </a:ext>
                  </a:extLst>
                </p14:cNvPr>
                <p14:cNvContentPartPr/>
                <p14:nvPr/>
              </p14:nvContentPartPr>
              <p14:xfrm>
                <a:off x="5479440" y="6191996"/>
                <a:ext cx="362520" cy="27360"/>
              </p14:xfrm>
            </p:contentPart>
          </mc:Choice>
          <mc:Fallback xmlns="">
            <p:pic>
              <p:nvPicPr>
                <p:cNvPr id="434" name="Input penna 433">
                  <a:extLst>
                    <a:ext uri="{FF2B5EF4-FFF2-40B4-BE49-F238E27FC236}">
                      <a16:creationId xmlns:a16="http://schemas.microsoft.com/office/drawing/2014/main" id="{99FB5E3C-7015-4085-8999-BB3C7411B5FC}"/>
                    </a:ext>
                  </a:extLst>
                </p:cNvPr>
                <p:cNvPicPr/>
                <p:nvPr/>
              </p:nvPicPr>
              <p:blipFill>
                <a:blip r:embed="rId767"/>
                <a:stretch>
                  <a:fillRect/>
                </a:stretch>
              </p:blipFill>
              <p:spPr>
                <a:xfrm>
                  <a:off x="5475120" y="6187676"/>
                  <a:ext cx="3711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8">
              <p14:nvContentPartPr>
                <p14:cNvPr id="435" name="Input penna 434">
                  <a:extLst>
                    <a:ext uri="{FF2B5EF4-FFF2-40B4-BE49-F238E27FC236}">
                      <a16:creationId xmlns:a16="http://schemas.microsoft.com/office/drawing/2014/main" id="{6F4774BC-FA8F-4A8B-B3B9-643ADB093050}"/>
                    </a:ext>
                  </a:extLst>
                </p14:cNvPr>
                <p14:cNvContentPartPr/>
                <p14:nvPr/>
              </p14:nvContentPartPr>
              <p14:xfrm>
                <a:off x="5871840" y="6371276"/>
                <a:ext cx="225720" cy="193680"/>
              </p14:xfrm>
            </p:contentPart>
          </mc:Choice>
          <mc:Fallback xmlns="">
            <p:pic>
              <p:nvPicPr>
                <p:cNvPr id="435" name="Input penna 434">
                  <a:extLst>
                    <a:ext uri="{FF2B5EF4-FFF2-40B4-BE49-F238E27FC236}">
                      <a16:creationId xmlns:a16="http://schemas.microsoft.com/office/drawing/2014/main" id="{6F4774BC-FA8F-4A8B-B3B9-643ADB093050}"/>
                    </a:ext>
                  </a:extLst>
                </p:cNvPr>
                <p:cNvPicPr/>
                <p:nvPr/>
              </p:nvPicPr>
              <p:blipFill>
                <a:blip r:embed="rId769"/>
                <a:stretch>
                  <a:fillRect/>
                </a:stretch>
              </p:blipFill>
              <p:spPr>
                <a:xfrm>
                  <a:off x="5867520" y="6366956"/>
                  <a:ext cx="2343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0">
              <p14:nvContentPartPr>
                <p14:cNvPr id="440" name="Input penna 439">
                  <a:extLst>
                    <a:ext uri="{FF2B5EF4-FFF2-40B4-BE49-F238E27FC236}">
                      <a16:creationId xmlns:a16="http://schemas.microsoft.com/office/drawing/2014/main" id="{6A8E9717-5517-4C3E-B333-B1FE6F9BB004}"/>
                    </a:ext>
                  </a:extLst>
                </p14:cNvPr>
                <p14:cNvContentPartPr/>
                <p14:nvPr/>
              </p14:nvContentPartPr>
              <p14:xfrm>
                <a:off x="6261360" y="6612476"/>
                <a:ext cx="40680" cy="72000"/>
              </p14:xfrm>
            </p:contentPart>
          </mc:Choice>
          <mc:Fallback xmlns="">
            <p:pic>
              <p:nvPicPr>
                <p:cNvPr id="440" name="Input penna 439">
                  <a:extLst>
                    <a:ext uri="{FF2B5EF4-FFF2-40B4-BE49-F238E27FC236}">
                      <a16:creationId xmlns:a16="http://schemas.microsoft.com/office/drawing/2014/main" id="{6A8E9717-5517-4C3E-B333-B1FE6F9BB004}"/>
                    </a:ext>
                  </a:extLst>
                </p:cNvPr>
                <p:cNvPicPr/>
                <p:nvPr/>
              </p:nvPicPr>
              <p:blipFill>
                <a:blip r:embed="rId771"/>
                <a:stretch>
                  <a:fillRect/>
                </a:stretch>
              </p:blipFill>
              <p:spPr>
                <a:xfrm>
                  <a:off x="6257040" y="6608156"/>
                  <a:ext cx="493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2">
              <p14:nvContentPartPr>
                <p14:cNvPr id="442" name="Input penna 441">
                  <a:extLst>
                    <a:ext uri="{FF2B5EF4-FFF2-40B4-BE49-F238E27FC236}">
                      <a16:creationId xmlns:a16="http://schemas.microsoft.com/office/drawing/2014/main" id="{99EAC461-93BC-4EA3-83F8-8317F12B1E53}"/>
                    </a:ext>
                  </a:extLst>
                </p14:cNvPr>
                <p14:cNvContentPartPr/>
                <p14:nvPr/>
              </p14:nvContentPartPr>
              <p14:xfrm>
                <a:off x="6153360" y="6639476"/>
                <a:ext cx="152640" cy="140040"/>
              </p14:xfrm>
            </p:contentPart>
          </mc:Choice>
          <mc:Fallback xmlns="">
            <p:pic>
              <p:nvPicPr>
                <p:cNvPr id="442" name="Input penna 441">
                  <a:extLst>
                    <a:ext uri="{FF2B5EF4-FFF2-40B4-BE49-F238E27FC236}">
                      <a16:creationId xmlns:a16="http://schemas.microsoft.com/office/drawing/2014/main" id="{99EAC461-93BC-4EA3-83F8-8317F12B1E53}"/>
                    </a:ext>
                  </a:extLst>
                </p:cNvPr>
                <p:cNvPicPr/>
                <p:nvPr/>
              </p:nvPicPr>
              <p:blipFill>
                <a:blip r:embed="rId773"/>
                <a:stretch>
                  <a:fillRect/>
                </a:stretch>
              </p:blipFill>
              <p:spPr>
                <a:xfrm>
                  <a:off x="6149040" y="6635156"/>
                  <a:ext cx="1612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4">
              <p14:nvContentPartPr>
                <p14:cNvPr id="441" name="Input penna 440">
                  <a:extLst>
                    <a:ext uri="{FF2B5EF4-FFF2-40B4-BE49-F238E27FC236}">
                      <a16:creationId xmlns:a16="http://schemas.microsoft.com/office/drawing/2014/main" id="{149B01BC-869F-4ADE-A03B-CB625E7FD953}"/>
                    </a:ext>
                  </a:extLst>
                </p14:cNvPr>
                <p14:cNvContentPartPr/>
                <p14:nvPr/>
              </p14:nvContentPartPr>
              <p14:xfrm>
                <a:off x="6652680" y="6260756"/>
                <a:ext cx="320760" cy="268560"/>
              </p14:xfrm>
            </p:contentPart>
          </mc:Choice>
          <mc:Fallback xmlns="">
            <p:pic>
              <p:nvPicPr>
                <p:cNvPr id="441" name="Input penna 440">
                  <a:extLst>
                    <a:ext uri="{FF2B5EF4-FFF2-40B4-BE49-F238E27FC236}">
                      <a16:creationId xmlns:a16="http://schemas.microsoft.com/office/drawing/2014/main" id="{149B01BC-869F-4ADE-A03B-CB625E7FD953}"/>
                    </a:ext>
                  </a:extLst>
                </p:cNvPr>
                <p:cNvPicPr/>
                <p:nvPr/>
              </p:nvPicPr>
              <p:blipFill>
                <a:blip r:embed="rId775"/>
                <a:stretch>
                  <a:fillRect/>
                </a:stretch>
              </p:blipFill>
              <p:spPr>
                <a:xfrm>
                  <a:off x="6648360" y="6256436"/>
                  <a:ext cx="32940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6">
              <p14:nvContentPartPr>
                <p14:cNvPr id="443" name="Input penna 442">
                  <a:extLst>
                    <a:ext uri="{FF2B5EF4-FFF2-40B4-BE49-F238E27FC236}">
                      <a16:creationId xmlns:a16="http://schemas.microsoft.com/office/drawing/2014/main" id="{B52BDEDB-77A9-499F-91CC-AF2B6075639B}"/>
                    </a:ext>
                  </a:extLst>
                </p14:cNvPr>
                <p14:cNvContentPartPr/>
                <p14:nvPr/>
              </p14:nvContentPartPr>
              <p14:xfrm>
                <a:off x="6970560" y="6405476"/>
                <a:ext cx="45000" cy="361080"/>
              </p14:xfrm>
            </p:contentPart>
          </mc:Choice>
          <mc:Fallback xmlns="">
            <p:pic>
              <p:nvPicPr>
                <p:cNvPr id="443" name="Input penna 442">
                  <a:extLst>
                    <a:ext uri="{FF2B5EF4-FFF2-40B4-BE49-F238E27FC236}">
                      <a16:creationId xmlns:a16="http://schemas.microsoft.com/office/drawing/2014/main" id="{B52BDEDB-77A9-499F-91CC-AF2B6075639B}"/>
                    </a:ext>
                  </a:extLst>
                </p:cNvPr>
                <p:cNvPicPr/>
                <p:nvPr/>
              </p:nvPicPr>
              <p:blipFill>
                <a:blip r:embed="rId777"/>
                <a:stretch>
                  <a:fillRect/>
                </a:stretch>
              </p:blipFill>
              <p:spPr>
                <a:xfrm>
                  <a:off x="6966240" y="6401156"/>
                  <a:ext cx="5364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78">
              <p14:nvContentPartPr>
                <p14:cNvPr id="444" name="Input penna 443">
                  <a:extLst>
                    <a:ext uri="{FF2B5EF4-FFF2-40B4-BE49-F238E27FC236}">
                      <a16:creationId xmlns:a16="http://schemas.microsoft.com/office/drawing/2014/main" id="{03475BF3-4BE9-4A1A-A798-930F92F5CB1C}"/>
                    </a:ext>
                  </a:extLst>
                </p14:cNvPr>
                <p14:cNvContentPartPr/>
                <p14:nvPr/>
              </p14:nvContentPartPr>
              <p14:xfrm>
                <a:off x="7014840" y="6364076"/>
                <a:ext cx="474480" cy="180360"/>
              </p14:xfrm>
            </p:contentPart>
          </mc:Choice>
          <mc:Fallback xmlns="">
            <p:pic>
              <p:nvPicPr>
                <p:cNvPr id="444" name="Input penna 443">
                  <a:extLst>
                    <a:ext uri="{FF2B5EF4-FFF2-40B4-BE49-F238E27FC236}">
                      <a16:creationId xmlns:a16="http://schemas.microsoft.com/office/drawing/2014/main" id="{03475BF3-4BE9-4A1A-A798-930F92F5CB1C}"/>
                    </a:ext>
                  </a:extLst>
                </p:cNvPr>
                <p:cNvPicPr/>
                <p:nvPr/>
              </p:nvPicPr>
              <p:blipFill>
                <a:blip r:embed="rId779"/>
                <a:stretch>
                  <a:fillRect/>
                </a:stretch>
              </p:blipFill>
              <p:spPr>
                <a:xfrm>
                  <a:off x="7010520" y="6359756"/>
                  <a:ext cx="4831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0">
              <p14:nvContentPartPr>
                <p14:cNvPr id="445" name="Input penna 444">
                  <a:extLst>
                    <a:ext uri="{FF2B5EF4-FFF2-40B4-BE49-F238E27FC236}">
                      <a16:creationId xmlns:a16="http://schemas.microsoft.com/office/drawing/2014/main" id="{DCCF5C9A-DC71-4969-AA9D-7160DFACFE50}"/>
                    </a:ext>
                  </a:extLst>
                </p14:cNvPr>
                <p14:cNvContentPartPr/>
                <p14:nvPr/>
              </p14:nvContentPartPr>
              <p14:xfrm>
                <a:off x="7622520" y="6337796"/>
                <a:ext cx="422280" cy="250920"/>
              </p14:xfrm>
            </p:contentPart>
          </mc:Choice>
          <mc:Fallback xmlns="">
            <p:pic>
              <p:nvPicPr>
                <p:cNvPr id="445" name="Input penna 444">
                  <a:extLst>
                    <a:ext uri="{FF2B5EF4-FFF2-40B4-BE49-F238E27FC236}">
                      <a16:creationId xmlns:a16="http://schemas.microsoft.com/office/drawing/2014/main" id="{DCCF5C9A-DC71-4969-AA9D-7160DFACFE50}"/>
                    </a:ext>
                  </a:extLst>
                </p:cNvPr>
                <p:cNvPicPr/>
                <p:nvPr/>
              </p:nvPicPr>
              <p:blipFill>
                <a:blip r:embed="rId781"/>
                <a:stretch>
                  <a:fillRect/>
                </a:stretch>
              </p:blipFill>
              <p:spPr>
                <a:xfrm>
                  <a:off x="7618200" y="6333476"/>
                  <a:ext cx="43092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2">
              <p14:nvContentPartPr>
                <p14:cNvPr id="446" name="Input penna 445">
                  <a:extLst>
                    <a:ext uri="{FF2B5EF4-FFF2-40B4-BE49-F238E27FC236}">
                      <a16:creationId xmlns:a16="http://schemas.microsoft.com/office/drawing/2014/main" id="{7468F943-F216-43C8-BCA0-23D00FBDA1C3}"/>
                    </a:ext>
                  </a:extLst>
                </p14:cNvPr>
                <p14:cNvContentPartPr/>
                <p14:nvPr/>
              </p14:nvContentPartPr>
              <p14:xfrm>
                <a:off x="8115360" y="6418796"/>
                <a:ext cx="261000" cy="167040"/>
              </p14:xfrm>
            </p:contentPart>
          </mc:Choice>
          <mc:Fallback xmlns="">
            <p:pic>
              <p:nvPicPr>
                <p:cNvPr id="446" name="Input penna 445">
                  <a:extLst>
                    <a:ext uri="{FF2B5EF4-FFF2-40B4-BE49-F238E27FC236}">
                      <a16:creationId xmlns:a16="http://schemas.microsoft.com/office/drawing/2014/main" id="{7468F943-F216-43C8-BCA0-23D00FBDA1C3}"/>
                    </a:ext>
                  </a:extLst>
                </p:cNvPr>
                <p:cNvPicPr/>
                <p:nvPr/>
              </p:nvPicPr>
              <p:blipFill>
                <a:blip r:embed="rId783"/>
                <a:stretch>
                  <a:fillRect/>
                </a:stretch>
              </p:blipFill>
              <p:spPr>
                <a:xfrm>
                  <a:off x="8111040" y="6414476"/>
                  <a:ext cx="2696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4">
              <p14:nvContentPartPr>
                <p14:cNvPr id="447" name="Input penna 446">
                  <a:extLst>
                    <a:ext uri="{FF2B5EF4-FFF2-40B4-BE49-F238E27FC236}">
                      <a16:creationId xmlns:a16="http://schemas.microsoft.com/office/drawing/2014/main" id="{A0F798A7-0560-405B-AA7E-4230E192A28D}"/>
                    </a:ext>
                  </a:extLst>
                </p14:cNvPr>
                <p14:cNvContentPartPr/>
                <p14:nvPr/>
              </p14:nvContentPartPr>
              <p14:xfrm>
                <a:off x="8568240" y="6363356"/>
                <a:ext cx="297360" cy="253080"/>
              </p14:xfrm>
            </p:contentPart>
          </mc:Choice>
          <mc:Fallback xmlns="">
            <p:pic>
              <p:nvPicPr>
                <p:cNvPr id="447" name="Input penna 446">
                  <a:extLst>
                    <a:ext uri="{FF2B5EF4-FFF2-40B4-BE49-F238E27FC236}">
                      <a16:creationId xmlns:a16="http://schemas.microsoft.com/office/drawing/2014/main" id="{A0F798A7-0560-405B-AA7E-4230E192A28D}"/>
                    </a:ext>
                  </a:extLst>
                </p:cNvPr>
                <p:cNvPicPr/>
                <p:nvPr/>
              </p:nvPicPr>
              <p:blipFill>
                <a:blip r:embed="rId785"/>
                <a:stretch>
                  <a:fillRect/>
                </a:stretch>
              </p:blipFill>
              <p:spPr>
                <a:xfrm>
                  <a:off x="8563920" y="6359036"/>
                  <a:ext cx="3060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6">
              <p14:nvContentPartPr>
                <p14:cNvPr id="448" name="Input penna 447">
                  <a:extLst>
                    <a:ext uri="{FF2B5EF4-FFF2-40B4-BE49-F238E27FC236}">
                      <a16:creationId xmlns:a16="http://schemas.microsoft.com/office/drawing/2014/main" id="{0ABB5B9D-CF25-477C-A235-71C6C296E05C}"/>
                    </a:ext>
                  </a:extLst>
                </p14:cNvPr>
                <p14:cNvContentPartPr/>
                <p14:nvPr/>
              </p14:nvContentPartPr>
              <p14:xfrm>
                <a:off x="8902680" y="6099116"/>
                <a:ext cx="65160" cy="555480"/>
              </p14:xfrm>
            </p:contentPart>
          </mc:Choice>
          <mc:Fallback xmlns="">
            <p:pic>
              <p:nvPicPr>
                <p:cNvPr id="448" name="Input penna 447">
                  <a:extLst>
                    <a:ext uri="{FF2B5EF4-FFF2-40B4-BE49-F238E27FC236}">
                      <a16:creationId xmlns:a16="http://schemas.microsoft.com/office/drawing/2014/main" id="{0ABB5B9D-CF25-477C-A235-71C6C296E05C}"/>
                    </a:ext>
                  </a:extLst>
                </p:cNvPr>
                <p:cNvPicPr/>
                <p:nvPr/>
              </p:nvPicPr>
              <p:blipFill>
                <a:blip r:embed="rId787"/>
                <a:stretch>
                  <a:fillRect/>
                </a:stretch>
              </p:blipFill>
              <p:spPr>
                <a:xfrm>
                  <a:off x="8898360" y="6094796"/>
                  <a:ext cx="73800" cy="56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8">
              <p14:nvContentPartPr>
                <p14:cNvPr id="449" name="Input penna 448">
                  <a:extLst>
                    <a:ext uri="{FF2B5EF4-FFF2-40B4-BE49-F238E27FC236}">
                      <a16:creationId xmlns:a16="http://schemas.microsoft.com/office/drawing/2014/main" id="{2606FFFD-DDBC-4594-8923-5DC7CA1B35C5}"/>
                    </a:ext>
                  </a:extLst>
                </p14:cNvPr>
                <p14:cNvContentPartPr/>
                <p14:nvPr/>
              </p14:nvContentPartPr>
              <p14:xfrm>
                <a:off x="9009960" y="6427436"/>
                <a:ext cx="252000" cy="185760"/>
              </p14:xfrm>
            </p:contentPart>
          </mc:Choice>
          <mc:Fallback xmlns="">
            <p:pic>
              <p:nvPicPr>
                <p:cNvPr id="449" name="Input penna 448">
                  <a:extLst>
                    <a:ext uri="{FF2B5EF4-FFF2-40B4-BE49-F238E27FC236}">
                      <a16:creationId xmlns:a16="http://schemas.microsoft.com/office/drawing/2014/main" id="{2606FFFD-DDBC-4594-8923-5DC7CA1B35C5}"/>
                    </a:ext>
                  </a:extLst>
                </p:cNvPr>
                <p:cNvPicPr/>
                <p:nvPr/>
              </p:nvPicPr>
              <p:blipFill>
                <a:blip r:embed="rId789"/>
                <a:stretch>
                  <a:fillRect/>
                </a:stretch>
              </p:blipFill>
              <p:spPr>
                <a:xfrm>
                  <a:off x="9005640" y="6423116"/>
                  <a:ext cx="26064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0">
              <p14:nvContentPartPr>
                <p14:cNvPr id="412" name="Input penna 411">
                  <a:extLst>
                    <a:ext uri="{FF2B5EF4-FFF2-40B4-BE49-F238E27FC236}">
                      <a16:creationId xmlns:a16="http://schemas.microsoft.com/office/drawing/2014/main" id="{48E71F50-CFC1-4636-AB19-6A4E151202F9}"/>
                    </a:ext>
                  </a:extLst>
                </p14:cNvPr>
                <p14:cNvContentPartPr/>
                <p14:nvPr/>
              </p14:nvContentPartPr>
              <p14:xfrm>
                <a:off x="11799600" y="5955116"/>
                <a:ext cx="111600" cy="10080"/>
              </p14:xfrm>
            </p:contentPart>
          </mc:Choice>
          <mc:Fallback xmlns="">
            <p:pic>
              <p:nvPicPr>
                <p:cNvPr id="412" name="Input penna 411">
                  <a:extLst>
                    <a:ext uri="{FF2B5EF4-FFF2-40B4-BE49-F238E27FC236}">
                      <a16:creationId xmlns:a16="http://schemas.microsoft.com/office/drawing/2014/main" id="{48E71F50-CFC1-4636-AB19-6A4E151202F9}"/>
                    </a:ext>
                  </a:extLst>
                </p:cNvPr>
                <p:cNvPicPr/>
                <p:nvPr/>
              </p:nvPicPr>
              <p:blipFill>
                <a:blip r:embed="rId791"/>
                <a:stretch>
                  <a:fillRect/>
                </a:stretch>
              </p:blipFill>
              <p:spPr>
                <a:xfrm>
                  <a:off x="11795280" y="5950796"/>
                  <a:ext cx="1202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2">
              <p14:nvContentPartPr>
                <p14:cNvPr id="413" name="Input penna 412">
                  <a:extLst>
                    <a:ext uri="{FF2B5EF4-FFF2-40B4-BE49-F238E27FC236}">
                      <a16:creationId xmlns:a16="http://schemas.microsoft.com/office/drawing/2014/main" id="{15AB242C-3794-4149-97E0-78B72B868BC1}"/>
                    </a:ext>
                  </a:extLst>
                </p14:cNvPr>
                <p14:cNvContentPartPr/>
                <p14:nvPr/>
              </p14:nvContentPartPr>
              <p14:xfrm>
                <a:off x="11730120" y="5992916"/>
                <a:ext cx="85320" cy="6120"/>
              </p14:xfrm>
            </p:contentPart>
          </mc:Choice>
          <mc:Fallback xmlns="">
            <p:pic>
              <p:nvPicPr>
                <p:cNvPr id="413" name="Input penna 412">
                  <a:extLst>
                    <a:ext uri="{FF2B5EF4-FFF2-40B4-BE49-F238E27FC236}">
                      <a16:creationId xmlns:a16="http://schemas.microsoft.com/office/drawing/2014/main" id="{15AB242C-3794-4149-97E0-78B72B868BC1}"/>
                    </a:ext>
                  </a:extLst>
                </p:cNvPr>
                <p:cNvPicPr/>
                <p:nvPr/>
              </p:nvPicPr>
              <p:blipFill>
                <a:blip r:embed="rId793"/>
                <a:stretch>
                  <a:fillRect/>
                </a:stretch>
              </p:blipFill>
              <p:spPr>
                <a:xfrm>
                  <a:off x="11725800" y="5988596"/>
                  <a:ext cx="939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4">
              <p14:nvContentPartPr>
                <p14:cNvPr id="450" name="Input penna 449">
                  <a:extLst>
                    <a:ext uri="{FF2B5EF4-FFF2-40B4-BE49-F238E27FC236}">
                      <a16:creationId xmlns:a16="http://schemas.microsoft.com/office/drawing/2014/main" id="{E6805F6D-044F-4239-8A63-A6B9DDF0FBBA}"/>
                    </a:ext>
                  </a:extLst>
                </p14:cNvPr>
                <p14:cNvContentPartPr/>
                <p14:nvPr/>
              </p14:nvContentPartPr>
              <p14:xfrm>
                <a:off x="9736800" y="6379916"/>
                <a:ext cx="348120" cy="218880"/>
              </p14:xfrm>
            </p:contentPart>
          </mc:Choice>
          <mc:Fallback xmlns="">
            <p:pic>
              <p:nvPicPr>
                <p:cNvPr id="450" name="Input penna 449">
                  <a:extLst>
                    <a:ext uri="{FF2B5EF4-FFF2-40B4-BE49-F238E27FC236}">
                      <a16:creationId xmlns:a16="http://schemas.microsoft.com/office/drawing/2014/main" id="{E6805F6D-044F-4239-8A63-A6B9DDF0FBBA}"/>
                    </a:ext>
                  </a:extLst>
                </p:cNvPr>
                <p:cNvPicPr/>
                <p:nvPr/>
              </p:nvPicPr>
              <p:blipFill>
                <a:blip r:embed="rId795"/>
                <a:stretch>
                  <a:fillRect/>
                </a:stretch>
              </p:blipFill>
              <p:spPr>
                <a:xfrm>
                  <a:off x="9732480" y="6375596"/>
                  <a:ext cx="3567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6">
              <p14:nvContentPartPr>
                <p14:cNvPr id="451" name="Input penna 450">
                  <a:extLst>
                    <a:ext uri="{FF2B5EF4-FFF2-40B4-BE49-F238E27FC236}">
                      <a16:creationId xmlns:a16="http://schemas.microsoft.com/office/drawing/2014/main" id="{84B96B10-21B7-48F7-88A6-A6171B54A4B0}"/>
                    </a:ext>
                  </a:extLst>
                </p14:cNvPr>
                <p14:cNvContentPartPr/>
                <p14:nvPr/>
              </p14:nvContentPartPr>
              <p14:xfrm>
                <a:off x="10128840" y="6002996"/>
                <a:ext cx="245520" cy="555840"/>
              </p14:xfrm>
            </p:contentPart>
          </mc:Choice>
          <mc:Fallback xmlns="">
            <p:pic>
              <p:nvPicPr>
                <p:cNvPr id="451" name="Input penna 450">
                  <a:extLst>
                    <a:ext uri="{FF2B5EF4-FFF2-40B4-BE49-F238E27FC236}">
                      <a16:creationId xmlns:a16="http://schemas.microsoft.com/office/drawing/2014/main" id="{84B96B10-21B7-48F7-88A6-A6171B54A4B0}"/>
                    </a:ext>
                  </a:extLst>
                </p:cNvPr>
                <p:cNvPicPr/>
                <p:nvPr/>
              </p:nvPicPr>
              <p:blipFill>
                <a:blip r:embed="rId797"/>
                <a:stretch>
                  <a:fillRect/>
                </a:stretch>
              </p:blipFill>
              <p:spPr>
                <a:xfrm>
                  <a:off x="10124520" y="5998676"/>
                  <a:ext cx="254160" cy="56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98">
              <p14:nvContentPartPr>
                <p14:cNvPr id="452" name="Input penna 451">
                  <a:extLst>
                    <a:ext uri="{FF2B5EF4-FFF2-40B4-BE49-F238E27FC236}">
                      <a16:creationId xmlns:a16="http://schemas.microsoft.com/office/drawing/2014/main" id="{A7A2E504-4200-4550-A471-20A8122202A5}"/>
                    </a:ext>
                  </a:extLst>
                </p14:cNvPr>
                <p14:cNvContentPartPr/>
                <p14:nvPr/>
              </p14:nvContentPartPr>
              <p14:xfrm>
                <a:off x="10455360" y="5954036"/>
                <a:ext cx="280800" cy="582120"/>
              </p14:xfrm>
            </p:contentPart>
          </mc:Choice>
          <mc:Fallback xmlns="">
            <p:pic>
              <p:nvPicPr>
                <p:cNvPr id="452" name="Input penna 451">
                  <a:extLst>
                    <a:ext uri="{FF2B5EF4-FFF2-40B4-BE49-F238E27FC236}">
                      <a16:creationId xmlns:a16="http://schemas.microsoft.com/office/drawing/2014/main" id="{A7A2E504-4200-4550-A471-20A8122202A5}"/>
                    </a:ext>
                  </a:extLst>
                </p:cNvPr>
                <p:cNvPicPr/>
                <p:nvPr/>
              </p:nvPicPr>
              <p:blipFill>
                <a:blip r:embed="rId799"/>
                <a:stretch>
                  <a:fillRect/>
                </a:stretch>
              </p:blipFill>
              <p:spPr>
                <a:xfrm>
                  <a:off x="10451040" y="5949716"/>
                  <a:ext cx="289440" cy="59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0">
              <p14:nvContentPartPr>
                <p14:cNvPr id="453" name="Input penna 452">
                  <a:extLst>
                    <a:ext uri="{FF2B5EF4-FFF2-40B4-BE49-F238E27FC236}">
                      <a16:creationId xmlns:a16="http://schemas.microsoft.com/office/drawing/2014/main" id="{7812739F-6F2A-4081-9BB8-807CF952AEF9}"/>
                    </a:ext>
                  </a:extLst>
                </p14:cNvPr>
                <p14:cNvContentPartPr/>
                <p14:nvPr/>
              </p14:nvContentPartPr>
              <p14:xfrm>
                <a:off x="10790520" y="6409436"/>
                <a:ext cx="56160" cy="127080"/>
              </p14:xfrm>
            </p:contentPart>
          </mc:Choice>
          <mc:Fallback xmlns="">
            <p:pic>
              <p:nvPicPr>
                <p:cNvPr id="453" name="Input penna 452">
                  <a:extLst>
                    <a:ext uri="{FF2B5EF4-FFF2-40B4-BE49-F238E27FC236}">
                      <a16:creationId xmlns:a16="http://schemas.microsoft.com/office/drawing/2014/main" id="{7812739F-6F2A-4081-9BB8-807CF952AEF9}"/>
                    </a:ext>
                  </a:extLst>
                </p:cNvPr>
                <p:cNvPicPr/>
                <p:nvPr/>
              </p:nvPicPr>
              <p:blipFill>
                <a:blip r:embed="rId801"/>
                <a:stretch>
                  <a:fillRect/>
                </a:stretch>
              </p:blipFill>
              <p:spPr>
                <a:xfrm>
                  <a:off x="10786200" y="6405116"/>
                  <a:ext cx="648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2">
              <p14:nvContentPartPr>
                <p14:cNvPr id="454" name="Input penna 453">
                  <a:extLst>
                    <a:ext uri="{FF2B5EF4-FFF2-40B4-BE49-F238E27FC236}">
                      <a16:creationId xmlns:a16="http://schemas.microsoft.com/office/drawing/2014/main" id="{B0B0B4AF-959B-4E0E-A6F0-F6FD884C33F8}"/>
                    </a:ext>
                  </a:extLst>
                </p14:cNvPr>
                <p14:cNvContentPartPr/>
                <p14:nvPr/>
              </p14:nvContentPartPr>
              <p14:xfrm>
                <a:off x="10843080" y="6220076"/>
                <a:ext cx="32400" cy="17640"/>
              </p14:xfrm>
            </p:contentPart>
          </mc:Choice>
          <mc:Fallback xmlns="">
            <p:pic>
              <p:nvPicPr>
                <p:cNvPr id="454" name="Input penna 453">
                  <a:extLst>
                    <a:ext uri="{FF2B5EF4-FFF2-40B4-BE49-F238E27FC236}">
                      <a16:creationId xmlns:a16="http://schemas.microsoft.com/office/drawing/2014/main" id="{B0B0B4AF-959B-4E0E-A6F0-F6FD884C33F8}"/>
                    </a:ext>
                  </a:extLst>
                </p:cNvPr>
                <p:cNvPicPr/>
                <p:nvPr/>
              </p:nvPicPr>
              <p:blipFill>
                <a:blip r:embed="rId803"/>
                <a:stretch>
                  <a:fillRect/>
                </a:stretch>
              </p:blipFill>
              <p:spPr>
                <a:xfrm>
                  <a:off x="10838760" y="6215756"/>
                  <a:ext cx="410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4">
              <p14:nvContentPartPr>
                <p14:cNvPr id="455" name="Input penna 454">
                  <a:extLst>
                    <a:ext uri="{FF2B5EF4-FFF2-40B4-BE49-F238E27FC236}">
                      <a16:creationId xmlns:a16="http://schemas.microsoft.com/office/drawing/2014/main" id="{B25F55E9-1201-4808-8376-E4EF624D9027}"/>
                    </a:ext>
                  </a:extLst>
                </p14:cNvPr>
                <p14:cNvContentPartPr/>
                <p14:nvPr/>
              </p14:nvContentPartPr>
              <p14:xfrm>
                <a:off x="10927320" y="6366596"/>
                <a:ext cx="338760" cy="215280"/>
              </p14:xfrm>
            </p:contentPart>
          </mc:Choice>
          <mc:Fallback xmlns="">
            <p:pic>
              <p:nvPicPr>
                <p:cNvPr id="455" name="Input penna 454">
                  <a:extLst>
                    <a:ext uri="{FF2B5EF4-FFF2-40B4-BE49-F238E27FC236}">
                      <a16:creationId xmlns:a16="http://schemas.microsoft.com/office/drawing/2014/main" id="{B25F55E9-1201-4808-8376-E4EF624D9027}"/>
                    </a:ext>
                  </a:extLst>
                </p:cNvPr>
                <p:cNvPicPr/>
                <p:nvPr/>
              </p:nvPicPr>
              <p:blipFill>
                <a:blip r:embed="rId805"/>
                <a:stretch>
                  <a:fillRect/>
                </a:stretch>
              </p:blipFill>
              <p:spPr>
                <a:xfrm>
                  <a:off x="10923000" y="6362276"/>
                  <a:ext cx="3474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6">
              <p14:nvContentPartPr>
                <p14:cNvPr id="456" name="Input penna 455">
                  <a:extLst>
                    <a:ext uri="{FF2B5EF4-FFF2-40B4-BE49-F238E27FC236}">
                      <a16:creationId xmlns:a16="http://schemas.microsoft.com/office/drawing/2014/main" id="{8DEA541F-2FDC-471E-847E-9A26CC85F1FD}"/>
                    </a:ext>
                  </a:extLst>
                </p14:cNvPr>
                <p14:cNvContentPartPr/>
                <p14:nvPr/>
              </p14:nvContentPartPr>
              <p14:xfrm>
                <a:off x="11305320" y="6364796"/>
                <a:ext cx="294480" cy="214200"/>
              </p14:xfrm>
            </p:contentPart>
          </mc:Choice>
          <mc:Fallback xmlns="">
            <p:pic>
              <p:nvPicPr>
                <p:cNvPr id="456" name="Input penna 455">
                  <a:extLst>
                    <a:ext uri="{FF2B5EF4-FFF2-40B4-BE49-F238E27FC236}">
                      <a16:creationId xmlns:a16="http://schemas.microsoft.com/office/drawing/2014/main" id="{8DEA541F-2FDC-471E-847E-9A26CC85F1FD}"/>
                    </a:ext>
                  </a:extLst>
                </p:cNvPr>
                <p:cNvPicPr/>
                <p:nvPr/>
              </p:nvPicPr>
              <p:blipFill>
                <a:blip r:embed="rId807"/>
                <a:stretch>
                  <a:fillRect/>
                </a:stretch>
              </p:blipFill>
              <p:spPr>
                <a:xfrm>
                  <a:off x="11301000" y="6360476"/>
                  <a:ext cx="3031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8">
              <p14:nvContentPartPr>
                <p14:cNvPr id="457" name="Input penna 456">
                  <a:extLst>
                    <a:ext uri="{FF2B5EF4-FFF2-40B4-BE49-F238E27FC236}">
                      <a16:creationId xmlns:a16="http://schemas.microsoft.com/office/drawing/2014/main" id="{6A4229AD-2D8F-49CA-84AE-4DBD9EFC8CEC}"/>
                    </a:ext>
                  </a:extLst>
                </p14:cNvPr>
                <p14:cNvContentPartPr/>
                <p14:nvPr/>
              </p14:nvContentPartPr>
              <p14:xfrm>
                <a:off x="11696640" y="6352556"/>
                <a:ext cx="181800" cy="240120"/>
              </p14:xfrm>
            </p:contentPart>
          </mc:Choice>
          <mc:Fallback xmlns="">
            <p:pic>
              <p:nvPicPr>
                <p:cNvPr id="457" name="Input penna 456">
                  <a:extLst>
                    <a:ext uri="{FF2B5EF4-FFF2-40B4-BE49-F238E27FC236}">
                      <a16:creationId xmlns:a16="http://schemas.microsoft.com/office/drawing/2014/main" id="{6A4229AD-2D8F-49CA-84AE-4DBD9EFC8CEC}"/>
                    </a:ext>
                  </a:extLst>
                </p:cNvPr>
                <p:cNvPicPr/>
                <p:nvPr/>
              </p:nvPicPr>
              <p:blipFill>
                <a:blip r:embed="rId809"/>
                <a:stretch>
                  <a:fillRect/>
                </a:stretch>
              </p:blipFill>
              <p:spPr>
                <a:xfrm>
                  <a:off x="11692320" y="6348236"/>
                  <a:ext cx="190440" cy="248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35823993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uppo 42">
            <a:extLst>
              <a:ext uri="{FF2B5EF4-FFF2-40B4-BE49-F238E27FC236}">
                <a16:creationId xmlns:a16="http://schemas.microsoft.com/office/drawing/2014/main" id="{A3E79384-D66B-4BD0-B069-12D9101B6107}"/>
              </a:ext>
            </a:extLst>
          </p:cNvPr>
          <p:cNvGrpSpPr/>
          <p:nvPr/>
        </p:nvGrpSpPr>
        <p:grpSpPr>
          <a:xfrm>
            <a:off x="5440200" y="43556"/>
            <a:ext cx="2074680" cy="360000"/>
            <a:chOff x="5440200" y="43556"/>
            <a:chExt cx="2074680" cy="36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27A5361D-0A90-4338-852B-006AEFCABC61}"/>
                    </a:ext>
                  </a:extLst>
                </p14:cNvPr>
                <p14:cNvContentPartPr/>
                <p14:nvPr/>
              </p14:nvContentPartPr>
              <p14:xfrm>
                <a:off x="5440200" y="85316"/>
                <a:ext cx="241920" cy="3182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27A5361D-0A90-4338-852B-006AEFCABC6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435880" y="80996"/>
                  <a:ext cx="25056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425EF14-2801-4444-8815-9B11F054B66E}"/>
                    </a:ext>
                  </a:extLst>
                </p14:cNvPr>
                <p14:cNvContentPartPr/>
                <p14:nvPr/>
              </p14:nvContentPartPr>
              <p14:xfrm>
                <a:off x="5808840" y="113756"/>
                <a:ext cx="70200" cy="1303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425EF14-2801-4444-8815-9B11F054B66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804520" y="109436"/>
                  <a:ext cx="788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B111076-F5E7-4078-B646-89D1322C6E00}"/>
                    </a:ext>
                  </a:extLst>
                </p14:cNvPr>
                <p14:cNvContentPartPr/>
                <p14:nvPr/>
              </p14:nvContentPartPr>
              <p14:xfrm>
                <a:off x="6084960" y="198716"/>
                <a:ext cx="373320" cy="1544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B111076-F5E7-4078-B646-89D1322C6E0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080640" y="194396"/>
                  <a:ext cx="38196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7781D5F9-0112-4581-AEC9-314828BB190A}"/>
                    </a:ext>
                  </a:extLst>
                </p14:cNvPr>
                <p14:cNvContentPartPr/>
                <p14:nvPr/>
              </p14:nvContentPartPr>
              <p14:xfrm>
                <a:off x="6561960" y="43556"/>
                <a:ext cx="238320" cy="3092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7781D5F9-0112-4581-AEC9-314828BB190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557640" y="39236"/>
                  <a:ext cx="24696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76A8AF0D-4FB3-4139-9622-BC7AC0594965}"/>
                    </a:ext>
                  </a:extLst>
                </p14:cNvPr>
                <p14:cNvContentPartPr/>
                <p14:nvPr/>
              </p14:nvContentPartPr>
              <p14:xfrm>
                <a:off x="6948600" y="58676"/>
                <a:ext cx="84960" cy="2617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76A8AF0D-4FB3-4139-9622-BC7AC059496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6944280" y="54356"/>
                  <a:ext cx="9360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35B7107-636F-4B2F-A43B-8935A793D56E}"/>
                    </a:ext>
                  </a:extLst>
                </p14:cNvPr>
                <p14:cNvContentPartPr/>
                <p14:nvPr/>
              </p14:nvContentPartPr>
              <p14:xfrm>
                <a:off x="6860400" y="155876"/>
                <a:ext cx="148320" cy="20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35B7107-636F-4B2F-A43B-8935A793D56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6856080" y="151556"/>
                  <a:ext cx="156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1E914ECD-3D82-41D1-8051-A82825EB1038}"/>
                    </a:ext>
                  </a:extLst>
                </p14:cNvPr>
                <p14:cNvContentPartPr/>
                <p14:nvPr/>
              </p14:nvContentPartPr>
              <p14:xfrm>
                <a:off x="7099080" y="147236"/>
                <a:ext cx="141120" cy="1886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1E914ECD-3D82-41D1-8051-A82825EB103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7094760" y="142916"/>
                  <a:ext cx="1497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277FC4C8-95B2-460E-A24E-9386759AC814}"/>
                    </a:ext>
                  </a:extLst>
                </p14:cNvPr>
                <p14:cNvContentPartPr/>
                <p14:nvPr/>
              </p14:nvContentPartPr>
              <p14:xfrm>
                <a:off x="7279080" y="200156"/>
                <a:ext cx="235800" cy="1454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277FC4C8-95B2-460E-A24E-9386759AC81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7274760" y="195836"/>
                  <a:ext cx="244440" cy="15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39602472-A93C-4C75-B7D5-E0CC001CF18E}"/>
              </a:ext>
            </a:extLst>
          </p:cNvPr>
          <p:cNvGrpSpPr/>
          <p:nvPr/>
        </p:nvGrpSpPr>
        <p:grpSpPr>
          <a:xfrm>
            <a:off x="7793520" y="83876"/>
            <a:ext cx="3038760" cy="577800"/>
            <a:chOff x="7793520" y="83876"/>
            <a:chExt cx="3038760" cy="57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58A6390-E659-4DED-B7B1-EC812448CBBD}"/>
                    </a:ext>
                  </a:extLst>
                </p14:cNvPr>
                <p14:cNvContentPartPr/>
                <p14:nvPr/>
              </p14:nvContentPartPr>
              <p14:xfrm>
                <a:off x="7793520" y="169556"/>
                <a:ext cx="455760" cy="1638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58A6390-E659-4DED-B7B1-EC812448CBB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7789200" y="165236"/>
                  <a:ext cx="4644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FB26448-286D-4443-9740-02D271F0C101}"/>
                    </a:ext>
                  </a:extLst>
                </p14:cNvPr>
                <p14:cNvContentPartPr/>
                <p14:nvPr/>
              </p14:nvContentPartPr>
              <p14:xfrm>
                <a:off x="8327400" y="173516"/>
                <a:ext cx="21960" cy="4489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FB26448-286D-4443-9740-02D271F0C10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8323080" y="169196"/>
                  <a:ext cx="3060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0492EB5-1FBE-4094-981E-DC3452CBA426}"/>
                    </a:ext>
                  </a:extLst>
                </p14:cNvPr>
                <p14:cNvContentPartPr/>
                <p14:nvPr/>
              </p14:nvContentPartPr>
              <p14:xfrm>
                <a:off x="8251080" y="132476"/>
                <a:ext cx="298800" cy="1530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0492EB5-1FBE-4094-981E-DC3452CBA426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8246760" y="128156"/>
                  <a:ext cx="3074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5D0E461-F9CE-4283-BA21-01B4B6B857D9}"/>
                    </a:ext>
                  </a:extLst>
                </p14:cNvPr>
                <p14:cNvContentPartPr/>
                <p14:nvPr/>
              </p14:nvContentPartPr>
              <p14:xfrm>
                <a:off x="8603160" y="184316"/>
                <a:ext cx="77400" cy="477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5D0E461-F9CE-4283-BA21-01B4B6B857D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8598840" y="179996"/>
                  <a:ext cx="86040" cy="4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2C18834D-F69F-4168-8B7A-3864E1C84A4A}"/>
                    </a:ext>
                  </a:extLst>
                </p14:cNvPr>
                <p14:cNvContentPartPr/>
                <p14:nvPr/>
              </p14:nvContentPartPr>
              <p14:xfrm>
                <a:off x="8613240" y="158756"/>
                <a:ext cx="254160" cy="1605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2C18834D-F69F-4168-8B7A-3864E1C84A4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8608920" y="154436"/>
                  <a:ext cx="2628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E90B3FD-640C-47BB-AD79-40ECA0CA1C50}"/>
                    </a:ext>
                  </a:extLst>
                </p14:cNvPr>
                <p14:cNvContentPartPr/>
                <p14:nvPr/>
              </p14:nvContentPartPr>
              <p14:xfrm>
                <a:off x="8926800" y="83876"/>
                <a:ext cx="186120" cy="2019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E90B3FD-640C-47BB-AD79-40ECA0CA1C5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8922480" y="79556"/>
                  <a:ext cx="194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C446EABE-A388-4C75-89C5-F69F43EB3EE9}"/>
                    </a:ext>
                  </a:extLst>
                </p14:cNvPr>
                <p14:cNvContentPartPr/>
                <p14:nvPr/>
              </p14:nvContentPartPr>
              <p14:xfrm>
                <a:off x="9178440" y="150116"/>
                <a:ext cx="257760" cy="1605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C446EABE-A388-4C75-89C5-F69F43EB3EE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9174120" y="145796"/>
                  <a:ext cx="2664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8D53CEC1-5B89-4A92-A20C-245830BF0BE0}"/>
                    </a:ext>
                  </a:extLst>
                </p14:cNvPr>
                <p14:cNvContentPartPr/>
                <p14:nvPr/>
              </p14:nvContentPartPr>
              <p14:xfrm>
                <a:off x="9533400" y="169916"/>
                <a:ext cx="198720" cy="1353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8D53CEC1-5B89-4A92-A20C-245830BF0BE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9529080" y="165596"/>
                  <a:ext cx="2073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AB57E81E-BD73-44B8-A655-8D31ABF44CCF}"/>
                    </a:ext>
                  </a:extLst>
                </p14:cNvPr>
                <p14:cNvContentPartPr/>
                <p14:nvPr/>
              </p14:nvContentPartPr>
              <p14:xfrm>
                <a:off x="9855240" y="135356"/>
                <a:ext cx="246240" cy="159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AB57E81E-BD73-44B8-A655-8D31ABF44CC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9850920" y="131036"/>
                  <a:ext cx="2548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01CC7534-C0BB-4DF4-8601-AFBF7CC5A92C}"/>
                    </a:ext>
                  </a:extLst>
                </p14:cNvPr>
                <p14:cNvContentPartPr/>
                <p14:nvPr/>
              </p14:nvContentPartPr>
              <p14:xfrm>
                <a:off x="10284360" y="176036"/>
                <a:ext cx="123840" cy="990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01CC7534-C0BB-4DF4-8601-AFBF7CC5A92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0280040" y="171716"/>
                  <a:ext cx="13248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859E501F-9CFD-4B27-BE9C-0E554FF0A312}"/>
                    </a:ext>
                  </a:extLst>
                </p14:cNvPr>
                <p14:cNvContentPartPr/>
                <p14:nvPr/>
              </p14:nvContentPartPr>
              <p14:xfrm>
                <a:off x="10248360" y="93956"/>
                <a:ext cx="54720" cy="46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859E501F-9CFD-4B27-BE9C-0E554FF0A31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244040" y="89636"/>
                  <a:ext cx="633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7434F2E-E1C5-41C2-9D8B-6CA33A8B1179}"/>
                    </a:ext>
                  </a:extLst>
                </p14:cNvPr>
                <p14:cNvContentPartPr/>
                <p14:nvPr/>
              </p14:nvContentPartPr>
              <p14:xfrm>
                <a:off x="10506480" y="142196"/>
                <a:ext cx="325800" cy="1940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7434F2E-E1C5-41C2-9D8B-6CA33A8B117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0502160" y="137876"/>
                  <a:ext cx="334440" cy="20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0E174F8C-A087-4824-9C13-C0AA6B246D16}"/>
              </a:ext>
            </a:extLst>
          </p:cNvPr>
          <p:cNvGrpSpPr/>
          <p:nvPr/>
        </p:nvGrpSpPr>
        <p:grpSpPr>
          <a:xfrm>
            <a:off x="168360" y="29156"/>
            <a:ext cx="4928400" cy="956880"/>
            <a:chOff x="168360" y="29156"/>
            <a:chExt cx="4928400" cy="95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DD7931F-B809-4370-9E92-DDA796F5B6E0}"/>
                    </a:ext>
                  </a:extLst>
                </p14:cNvPr>
                <p14:cNvContentPartPr/>
                <p14:nvPr/>
              </p14:nvContentPartPr>
              <p14:xfrm>
                <a:off x="193200" y="240476"/>
                <a:ext cx="61200" cy="1630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DD7931F-B809-4370-9E92-DDA796F5B6E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88880" y="236156"/>
                  <a:ext cx="698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5B73DF8-DCC3-47AF-82DC-D62094789D68}"/>
                    </a:ext>
                  </a:extLst>
                </p14:cNvPr>
                <p14:cNvContentPartPr/>
                <p14:nvPr/>
              </p14:nvContentPartPr>
              <p14:xfrm>
                <a:off x="213720" y="93956"/>
                <a:ext cx="11880" cy="104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5B73DF8-DCC3-47AF-82DC-D62094789D68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09400" y="89636"/>
                  <a:ext cx="205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C91209A5-8CDC-4FE2-8441-34A7993A7E1B}"/>
                    </a:ext>
                  </a:extLst>
                </p14:cNvPr>
                <p14:cNvContentPartPr/>
                <p14:nvPr/>
              </p14:nvContentPartPr>
              <p14:xfrm>
                <a:off x="380760" y="220676"/>
                <a:ext cx="240840" cy="1522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C91209A5-8CDC-4FE2-8441-34A7993A7E1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76440" y="216356"/>
                  <a:ext cx="2494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C32F5C96-D974-4D78-BF47-E0BBFC5B6D04}"/>
                    </a:ext>
                  </a:extLst>
                </p14:cNvPr>
                <p14:cNvContentPartPr/>
                <p14:nvPr/>
              </p14:nvContentPartPr>
              <p14:xfrm>
                <a:off x="825000" y="76316"/>
                <a:ext cx="128880" cy="362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C32F5C96-D974-4D78-BF47-E0BBFC5B6D0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20680" y="71996"/>
                  <a:ext cx="13752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C5D6551-6798-49FB-A180-53D23D7038A8}"/>
                    </a:ext>
                  </a:extLst>
                </p14:cNvPr>
                <p14:cNvContentPartPr/>
                <p14:nvPr/>
              </p14:nvContentPartPr>
              <p14:xfrm>
                <a:off x="696120" y="173156"/>
                <a:ext cx="219960" cy="183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C5D6551-6798-49FB-A180-53D23D7038A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91800" y="168836"/>
                  <a:ext cx="2286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C08B3E4-686D-402B-921A-3E020D54D548}"/>
                    </a:ext>
                  </a:extLst>
                </p14:cNvPr>
                <p14:cNvContentPartPr/>
                <p14:nvPr/>
              </p14:nvContentPartPr>
              <p14:xfrm>
                <a:off x="1009320" y="215276"/>
                <a:ext cx="171000" cy="2196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C08B3E4-686D-402B-921A-3E020D54D54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005000" y="210956"/>
                  <a:ext cx="1796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95F1248-68A5-4234-B0A9-329FA3468828}"/>
                    </a:ext>
                  </a:extLst>
                </p14:cNvPr>
                <p14:cNvContentPartPr/>
                <p14:nvPr/>
              </p14:nvContentPartPr>
              <p14:xfrm>
                <a:off x="1331880" y="259556"/>
                <a:ext cx="282240" cy="1522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95F1248-68A5-4234-B0A9-329FA346882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327560" y="255236"/>
                  <a:ext cx="2908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4FB92CD-1B7C-41A8-8762-7B2DFE659A17}"/>
                    </a:ext>
                  </a:extLst>
                </p14:cNvPr>
                <p14:cNvContentPartPr/>
                <p14:nvPr/>
              </p14:nvContentPartPr>
              <p14:xfrm>
                <a:off x="1771440" y="239036"/>
                <a:ext cx="238680" cy="1180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4FB92CD-1B7C-41A8-8762-7B2DFE659A1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767120" y="234716"/>
                  <a:ext cx="2473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7E13810-597D-4E8A-9399-985000BC98AD}"/>
                    </a:ext>
                  </a:extLst>
                </p14:cNvPr>
                <p14:cNvContentPartPr/>
                <p14:nvPr/>
              </p14:nvContentPartPr>
              <p14:xfrm>
                <a:off x="2009760" y="57596"/>
                <a:ext cx="59400" cy="3589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7E13810-597D-4E8A-9399-985000BC98A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005440" y="53276"/>
                  <a:ext cx="6804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BD2637A-5012-4E65-B8A5-BF56E47E61C5}"/>
                    </a:ext>
                  </a:extLst>
                </p14:cNvPr>
                <p14:cNvContentPartPr/>
                <p14:nvPr/>
              </p14:nvContentPartPr>
              <p14:xfrm>
                <a:off x="2163120" y="264236"/>
                <a:ext cx="230040" cy="1357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BD2637A-5012-4E65-B8A5-BF56E47E61C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158800" y="259916"/>
                  <a:ext cx="23868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39698513-9D57-451B-8FE5-57510AE54819}"/>
                    </a:ext>
                  </a:extLst>
                </p14:cNvPr>
                <p14:cNvContentPartPr/>
                <p14:nvPr/>
              </p14:nvContentPartPr>
              <p14:xfrm>
                <a:off x="2479560" y="31676"/>
                <a:ext cx="92520" cy="3474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39698513-9D57-451B-8FE5-57510AE5481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475240" y="27356"/>
                  <a:ext cx="10116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4F20FA9F-2487-4646-B2C8-AD0BDD5E9135}"/>
                    </a:ext>
                  </a:extLst>
                </p14:cNvPr>
                <p14:cNvContentPartPr/>
                <p14:nvPr/>
              </p14:nvContentPartPr>
              <p14:xfrm>
                <a:off x="2346720" y="185396"/>
                <a:ext cx="228960" cy="219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4F20FA9F-2487-4646-B2C8-AD0BDD5E913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342400" y="181076"/>
                  <a:ext cx="2376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EC0B80F3-A520-4F1D-A110-C2C3142B78E5}"/>
                    </a:ext>
                  </a:extLst>
                </p14:cNvPr>
                <p14:cNvContentPartPr/>
                <p14:nvPr/>
              </p14:nvContentPartPr>
              <p14:xfrm>
                <a:off x="2758200" y="45356"/>
                <a:ext cx="157680" cy="3326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EC0B80F3-A520-4F1D-A110-C2C3142B78E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753880" y="41036"/>
                  <a:ext cx="16632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EF617A6-90C9-4855-8623-03D6A6BA0BC8}"/>
                    </a:ext>
                  </a:extLst>
                </p14:cNvPr>
                <p14:cNvContentPartPr/>
                <p14:nvPr/>
              </p14:nvContentPartPr>
              <p14:xfrm>
                <a:off x="2671800" y="150116"/>
                <a:ext cx="230760" cy="28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EF617A6-90C9-4855-8623-03D6A6BA0BC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667480" y="145796"/>
                  <a:ext cx="2394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3CC2B216-8194-42CB-A977-5F573F8F4B25}"/>
                    </a:ext>
                  </a:extLst>
                </p14:cNvPr>
                <p14:cNvContentPartPr/>
                <p14:nvPr/>
              </p14:nvContentPartPr>
              <p14:xfrm>
                <a:off x="3042240" y="237956"/>
                <a:ext cx="207360" cy="1555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3CC2B216-8194-42CB-A977-5F573F8F4B2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037920" y="233636"/>
                  <a:ext cx="2160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EB5F4F0E-B521-4403-83A8-586475D22C8C}"/>
                    </a:ext>
                  </a:extLst>
                </p14:cNvPr>
                <p14:cNvContentPartPr/>
                <p14:nvPr/>
              </p14:nvContentPartPr>
              <p14:xfrm>
                <a:off x="3628320" y="35276"/>
                <a:ext cx="309600" cy="3106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EB5F4F0E-B521-4403-83A8-586475D22C8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624000" y="30956"/>
                  <a:ext cx="31824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72C0C978-B128-49A0-A59B-349FC6005566}"/>
                    </a:ext>
                  </a:extLst>
                </p14:cNvPr>
                <p14:cNvContentPartPr/>
                <p14:nvPr/>
              </p14:nvContentPartPr>
              <p14:xfrm>
                <a:off x="3738480" y="29156"/>
                <a:ext cx="50760" cy="3391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72C0C978-B128-49A0-A59B-349FC600556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734160" y="24836"/>
                  <a:ext cx="5940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5750B91-3496-4E73-853C-42AEEA7C9885}"/>
                    </a:ext>
                  </a:extLst>
                </p14:cNvPr>
                <p14:cNvContentPartPr/>
                <p14:nvPr/>
              </p14:nvContentPartPr>
              <p14:xfrm>
                <a:off x="4261200" y="179636"/>
                <a:ext cx="615240" cy="1839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5750B91-3496-4E73-853C-42AEEA7C988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256880" y="175316"/>
                  <a:ext cx="6238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766278A8-E739-4B44-81C1-098992EE022C}"/>
                    </a:ext>
                  </a:extLst>
                </p14:cNvPr>
                <p14:cNvContentPartPr/>
                <p14:nvPr/>
              </p14:nvContentPartPr>
              <p14:xfrm>
                <a:off x="4898400" y="217076"/>
                <a:ext cx="198360" cy="1490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766278A8-E739-4B44-81C1-098992EE022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894080" y="212756"/>
                  <a:ext cx="2070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D5E7F6D-9F3C-4091-AEFB-1E87450CAE11}"/>
                    </a:ext>
                  </a:extLst>
                </p14:cNvPr>
                <p14:cNvContentPartPr/>
                <p14:nvPr/>
              </p14:nvContentPartPr>
              <p14:xfrm>
                <a:off x="168360" y="714956"/>
                <a:ext cx="546840" cy="222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D5E7F6D-9F3C-4091-AEFB-1E87450CAE1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64040" y="710636"/>
                  <a:ext cx="55548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8F2F5734-436C-4B21-A4AD-B64F9D943E64}"/>
                    </a:ext>
                  </a:extLst>
                </p14:cNvPr>
                <p14:cNvContentPartPr/>
                <p14:nvPr/>
              </p14:nvContentPartPr>
              <p14:xfrm>
                <a:off x="807360" y="761396"/>
                <a:ext cx="257040" cy="1922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8F2F5734-436C-4B21-A4AD-B64F9D943E6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03040" y="757076"/>
                  <a:ext cx="2656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62A8F24-9B4F-416C-84C0-6068CE3888CA}"/>
                    </a:ext>
                  </a:extLst>
                </p14:cNvPr>
                <p14:cNvContentPartPr/>
                <p14:nvPr/>
              </p14:nvContentPartPr>
              <p14:xfrm>
                <a:off x="1195440" y="595796"/>
                <a:ext cx="194760" cy="3592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62A8F24-9B4F-416C-84C0-6068CE3888C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91120" y="591476"/>
                  <a:ext cx="20340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CC67997-F662-433E-B2E7-DFFA7AC4304D}"/>
                    </a:ext>
                  </a:extLst>
                </p14:cNvPr>
                <p14:cNvContentPartPr/>
                <p14:nvPr/>
              </p14:nvContentPartPr>
              <p14:xfrm>
                <a:off x="1219200" y="716036"/>
                <a:ext cx="159840" cy="176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CC67997-F662-433E-B2E7-DFFA7AC4304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214880" y="711716"/>
                  <a:ext cx="1684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7F81618-E91B-4F41-87F2-7E42C5FE4BE4}"/>
                    </a:ext>
                  </a:extLst>
                </p14:cNvPr>
                <p14:cNvContentPartPr/>
                <p14:nvPr/>
              </p14:nvContentPartPr>
              <p14:xfrm>
                <a:off x="1467240" y="781916"/>
                <a:ext cx="383760" cy="157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7F81618-E91B-4F41-87F2-7E42C5FE4BE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462920" y="777596"/>
                  <a:ext cx="3924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67DB5B6C-C812-42B6-9AD7-A3CCB71B8143}"/>
                    </a:ext>
                  </a:extLst>
                </p14:cNvPr>
                <p14:cNvContentPartPr/>
                <p14:nvPr/>
              </p14:nvContentPartPr>
              <p14:xfrm>
                <a:off x="1994640" y="766436"/>
                <a:ext cx="237240" cy="1490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67DB5B6C-C812-42B6-9AD7-A3CCB71B814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990320" y="762116"/>
                  <a:ext cx="2458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01D7C04F-C3E2-4F6A-9FE7-EA417562A773}"/>
                    </a:ext>
                  </a:extLst>
                </p14:cNvPr>
                <p14:cNvContentPartPr/>
                <p14:nvPr/>
              </p14:nvContentPartPr>
              <p14:xfrm>
                <a:off x="2270400" y="794876"/>
                <a:ext cx="271800" cy="1238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01D7C04F-C3E2-4F6A-9FE7-EA417562A77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266080" y="790556"/>
                  <a:ext cx="28044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55F602F8-8AE5-4F6A-BDAE-5A2628FBFA30}"/>
                    </a:ext>
                  </a:extLst>
                </p14:cNvPr>
                <p14:cNvContentPartPr/>
                <p14:nvPr/>
              </p14:nvContentPartPr>
              <p14:xfrm>
                <a:off x="2931000" y="670676"/>
                <a:ext cx="244080" cy="2300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55F602F8-8AE5-4F6A-BDAE-5A2628FBFA3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926680" y="666356"/>
                  <a:ext cx="2527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275DF055-E96A-4DAE-AE49-C2D013AD3D0C}"/>
                    </a:ext>
                  </a:extLst>
                </p14:cNvPr>
                <p14:cNvContentPartPr/>
                <p14:nvPr/>
              </p14:nvContentPartPr>
              <p14:xfrm>
                <a:off x="3266160" y="741236"/>
                <a:ext cx="225000" cy="1508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275DF055-E96A-4DAE-AE49-C2D013AD3D0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261840" y="736916"/>
                  <a:ext cx="2336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0068DB0C-648C-418C-830E-DAB6545A4134}"/>
                    </a:ext>
                  </a:extLst>
                </p14:cNvPr>
                <p14:cNvContentPartPr/>
                <p14:nvPr/>
              </p14:nvContentPartPr>
              <p14:xfrm>
                <a:off x="3489720" y="789476"/>
                <a:ext cx="122040" cy="1004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0068DB0C-648C-418C-830E-DAB6545A413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485400" y="785156"/>
                  <a:ext cx="13068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F92B1F7D-9A18-4DFC-AB3E-7E7E6101FE08}"/>
                    </a:ext>
                  </a:extLst>
                </p14:cNvPr>
                <p14:cNvContentPartPr/>
                <p14:nvPr/>
              </p14:nvContentPartPr>
              <p14:xfrm>
                <a:off x="3757200" y="566636"/>
                <a:ext cx="315720" cy="3445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F92B1F7D-9A18-4DFC-AB3E-7E7E6101FE0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752880" y="562316"/>
                  <a:ext cx="32436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CAF7B134-8118-40CC-8141-A389E1A653A7}"/>
                    </a:ext>
                  </a:extLst>
                </p14:cNvPr>
                <p14:cNvContentPartPr/>
                <p14:nvPr/>
              </p14:nvContentPartPr>
              <p14:xfrm>
                <a:off x="4079040" y="741596"/>
                <a:ext cx="42480" cy="1749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CAF7B134-8118-40CC-8141-A389E1A653A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074720" y="737276"/>
                  <a:ext cx="511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7109DFA3-F5EB-4C44-B7E6-0D18EE4CB443}"/>
                    </a:ext>
                  </a:extLst>
                </p14:cNvPr>
                <p14:cNvContentPartPr/>
                <p14:nvPr/>
              </p14:nvContentPartPr>
              <p14:xfrm>
                <a:off x="4316280" y="739796"/>
                <a:ext cx="266760" cy="146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7109DFA3-F5EB-4C44-B7E6-0D18EE4CB44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311960" y="735476"/>
                  <a:ext cx="2754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07E03C7-3B8F-4EC6-B60C-189DD53A488C}"/>
                    </a:ext>
                  </a:extLst>
                </p14:cNvPr>
                <p14:cNvContentPartPr/>
                <p14:nvPr/>
              </p14:nvContentPartPr>
              <p14:xfrm>
                <a:off x="4577280" y="469796"/>
                <a:ext cx="67320" cy="4226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07E03C7-3B8F-4EC6-B60C-189DD53A488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572960" y="465476"/>
                  <a:ext cx="7596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8537E327-8B2F-4B65-A0C5-F0E37B755963}"/>
                    </a:ext>
                  </a:extLst>
                </p14:cNvPr>
                <p14:cNvContentPartPr/>
                <p14:nvPr/>
              </p14:nvContentPartPr>
              <p14:xfrm>
                <a:off x="4693920" y="781196"/>
                <a:ext cx="189000" cy="172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8537E327-8B2F-4B65-A0C5-F0E37B75596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689600" y="776876"/>
                  <a:ext cx="1976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C68A967-AFD9-445E-BF61-E0F2AD5FFF8A}"/>
                    </a:ext>
                  </a:extLst>
                </p14:cNvPr>
                <p14:cNvContentPartPr/>
                <p14:nvPr/>
              </p14:nvContentPartPr>
              <p14:xfrm>
                <a:off x="5023680" y="965876"/>
                <a:ext cx="21960" cy="201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C68A967-AFD9-445E-BF61-E0F2AD5FFF8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019360" y="961556"/>
                  <a:ext cx="30600" cy="28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3BB421C4-911A-432B-B870-54EFFAAC296D}"/>
                  </a:ext>
                </a:extLst>
              </p14:cNvPr>
              <p14:cNvContentPartPr/>
              <p14:nvPr/>
            </p14:nvContentPartPr>
            <p14:xfrm>
              <a:off x="9678120" y="1455476"/>
              <a:ext cx="19080" cy="1044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3BB421C4-911A-432B-B870-54EFFAAC296D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9673800" y="1451156"/>
                <a:ext cx="27720" cy="1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4F3D6FA4-500A-4EC7-972E-D905808934E1}"/>
              </a:ext>
            </a:extLst>
          </p:cNvPr>
          <p:cNvGrpSpPr/>
          <p:nvPr/>
        </p:nvGrpSpPr>
        <p:grpSpPr>
          <a:xfrm>
            <a:off x="9649320" y="1654196"/>
            <a:ext cx="535320" cy="137520"/>
            <a:chOff x="9649320" y="1654196"/>
            <a:chExt cx="535320" cy="13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28B7439-1FB3-4B4E-835E-10ECF575B256}"/>
                    </a:ext>
                  </a:extLst>
                </p14:cNvPr>
                <p14:cNvContentPartPr/>
                <p14:nvPr/>
              </p14:nvContentPartPr>
              <p14:xfrm>
                <a:off x="9649320" y="1680116"/>
                <a:ext cx="142560" cy="752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28B7439-1FB3-4B4E-835E-10ECF575B25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645000" y="1675796"/>
                  <a:ext cx="1512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9A087B0A-8559-47EF-B399-E07C71A915D2}"/>
                    </a:ext>
                  </a:extLst>
                </p14:cNvPr>
                <p14:cNvContentPartPr/>
                <p14:nvPr/>
              </p14:nvContentPartPr>
              <p14:xfrm>
                <a:off x="9899520" y="1654196"/>
                <a:ext cx="285120" cy="1375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9A087B0A-8559-47EF-B399-E07C71A915D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895200" y="1649876"/>
                  <a:ext cx="293760" cy="14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B7A11A81-3E6A-421F-AAEC-0B4B3F7DCE2F}"/>
              </a:ext>
            </a:extLst>
          </p:cNvPr>
          <p:cNvGrpSpPr/>
          <p:nvPr/>
        </p:nvGrpSpPr>
        <p:grpSpPr>
          <a:xfrm>
            <a:off x="10545720" y="1351076"/>
            <a:ext cx="1625040" cy="744120"/>
            <a:chOff x="10545720" y="1351076"/>
            <a:chExt cx="1625040" cy="74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79F23E5-F569-40D7-93D6-8207C9B1C696}"/>
                    </a:ext>
                  </a:extLst>
                </p14:cNvPr>
                <p14:cNvContentPartPr/>
                <p14:nvPr/>
              </p14:nvContentPartPr>
              <p14:xfrm>
                <a:off x="10545720" y="1569236"/>
                <a:ext cx="291960" cy="1814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79F23E5-F569-40D7-93D6-8207C9B1C69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541400" y="1564916"/>
                  <a:ext cx="3006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D5895997-3B06-4A41-9E43-0B340B3C55AE}"/>
                    </a:ext>
                  </a:extLst>
                </p14:cNvPr>
                <p14:cNvContentPartPr/>
                <p14:nvPr/>
              </p14:nvContentPartPr>
              <p14:xfrm>
                <a:off x="10792320" y="1663196"/>
                <a:ext cx="68040" cy="4320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D5895997-3B06-4A41-9E43-0B340B3C55A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788000" y="1658876"/>
                  <a:ext cx="7668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B3D0A7C-51C8-4EF6-94DB-8E68F4822DE6}"/>
                    </a:ext>
                  </a:extLst>
                </p14:cNvPr>
                <p14:cNvContentPartPr/>
                <p14:nvPr/>
              </p14:nvContentPartPr>
              <p14:xfrm>
                <a:off x="10951440" y="1618196"/>
                <a:ext cx="462600" cy="1666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B3D0A7C-51C8-4EF6-94DB-8E68F4822DE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947120" y="1613876"/>
                  <a:ext cx="4712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1D5A348C-0FBF-4374-BD9D-91BD59B5F705}"/>
                    </a:ext>
                  </a:extLst>
                </p14:cNvPr>
                <p14:cNvContentPartPr/>
                <p14:nvPr/>
              </p14:nvContentPartPr>
              <p14:xfrm>
                <a:off x="11438160" y="1612076"/>
                <a:ext cx="190080" cy="168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1D5A348C-0FBF-4374-BD9D-91BD59B5F70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433840" y="1607756"/>
                  <a:ext cx="1987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8971C450-0E60-46E1-BC33-C4A661EBA9F8}"/>
                    </a:ext>
                  </a:extLst>
                </p14:cNvPr>
                <p14:cNvContentPartPr/>
                <p14:nvPr/>
              </p14:nvContentPartPr>
              <p14:xfrm>
                <a:off x="11715360" y="1351076"/>
                <a:ext cx="103320" cy="3506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8971C450-0E60-46E1-BC33-C4A661EBA9F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711040" y="1346756"/>
                  <a:ext cx="11196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10AC643A-ED37-46A4-A012-AAEB8CB86AE4}"/>
                    </a:ext>
                  </a:extLst>
                </p14:cNvPr>
                <p14:cNvContentPartPr/>
                <p14:nvPr/>
              </p14:nvContentPartPr>
              <p14:xfrm>
                <a:off x="11572440" y="1478516"/>
                <a:ext cx="307080" cy="284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10AC643A-ED37-46A4-A012-AAEB8CB86AE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568120" y="1474196"/>
                  <a:ext cx="3157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1D44273-5654-4D67-B2A9-FE5687C323FF}"/>
                    </a:ext>
                  </a:extLst>
                </p14:cNvPr>
                <p14:cNvContentPartPr/>
                <p14:nvPr/>
              </p14:nvContentPartPr>
              <p14:xfrm>
                <a:off x="11858280" y="1606316"/>
                <a:ext cx="312480" cy="1778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1D44273-5654-4D67-B2A9-FE5687C323F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853960" y="1601996"/>
                  <a:ext cx="321120" cy="18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46E6F415-CFFF-4B7D-9A3F-91B98035E8F2}"/>
              </a:ext>
            </a:extLst>
          </p:cNvPr>
          <p:cNvGrpSpPr/>
          <p:nvPr/>
        </p:nvGrpSpPr>
        <p:grpSpPr>
          <a:xfrm>
            <a:off x="9301920" y="2081876"/>
            <a:ext cx="2775240" cy="644760"/>
            <a:chOff x="9301920" y="2081876"/>
            <a:chExt cx="2775240" cy="64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EA2F36A-8E8B-4237-B8BD-85468843B0A8}"/>
                    </a:ext>
                  </a:extLst>
                </p14:cNvPr>
                <p14:cNvContentPartPr/>
                <p14:nvPr/>
              </p14:nvContentPartPr>
              <p14:xfrm>
                <a:off x="9301920" y="2118956"/>
                <a:ext cx="317520" cy="3106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EA2F36A-8E8B-4237-B8BD-85468843B0A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97600" y="2114636"/>
                  <a:ext cx="32616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6B61817-B892-4D48-BC95-F565DC876F80}"/>
                    </a:ext>
                  </a:extLst>
                </p14:cNvPr>
                <p14:cNvContentPartPr/>
                <p14:nvPr/>
              </p14:nvContentPartPr>
              <p14:xfrm>
                <a:off x="9723840" y="2081876"/>
                <a:ext cx="19080" cy="975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6B61817-B892-4D48-BC95-F565DC876F8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719520" y="2077556"/>
                  <a:ext cx="277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B77132A-0288-4325-99B8-978339ADA14F}"/>
                    </a:ext>
                  </a:extLst>
                </p14:cNvPr>
                <p14:cNvContentPartPr/>
                <p14:nvPr/>
              </p14:nvContentPartPr>
              <p14:xfrm>
                <a:off x="9833640" y="2261516"/>
                <a:ext cx="544320" cy="1861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B77132A-0288-4325-99B8-978339ADA14F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829320" y="2257196"/>
                  <a:ext cx="5529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04947928-4366-4A22-8419-BE04DAF912CB}"/>
                    </a:ext>
                  </a:extLst>
                </p14:cNvPr>
                <p14:cNvContentPartPr/>
                <p14:nvPr/>
              </p14:nvContentPartPr>
              <p14:xfrm>
                <a:off x="10308120" y="2344316"/>
                <a:ext cx="29880" cy="382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04947928-4366-4A22-8419-BE04DAF912C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303800" y="2339996"/>
                  <a:ext cx="3852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EE8BEEB-C047-4E31-8609-CC04E1A48E0E}"/>
                    </a:ext>
                  </a:extLst>
                </p14:cNvPr>
                <p14:cNvContentPartPr/>
                <p14:nvPr/>
              </p14:nvContentPartPr>
              <p14:xfrm>
                <a:off x="10429080" y="2309756"/>
                <a:ext cx="346320" cy="142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EE8BEEB-C047-4E31-8609-CC04E1A48E0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424760" y="2305436"/>
                  <a:ext cx="3549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AA56CB5D-398A-4A14-A0A3-E7CC48E8D3DF}"/>
                    </a:ext>
                  </a:extLst>
                </p14:cNvPr>
                <p14:cNvContentPartPr/>
                <p14:nvPr/>
              </p14:nvContentPartPr>
              <p14:xfrm>
                <a:off x="10854960" y="2304716"/>
                <a:ext cx="263160" cy="1782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AA56CB5D-398A-4A14-A0A3-E7CC48E8D3D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850640" y="2300396"/>
                  <a:ext cx="2718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86041589-9925-450D-AA58-D93F6134AC0D}"/>
                    </a:ext>
                  </a:extLst>
                </p14:cNvPr>
                <p14:cNvContentPartPr/>
                <p14:nvPr/>
              </p14:nvContentPartPr>
              <p14:xfrm>
                <a:off x="11159880" y="2243156"/>
                <a:ext cx="191880" cy="2167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86041589-9925-450D-AA58-D93F6134AC0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155560" y="2238836"/>
                  <a:ext cx="2005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BCA4D7E9-F4FD-4E35-A679-3F5FE0400005}"/>
                    </a:ext>
                  </a:extLst>
                </p14:cNvPr>
                <p14:cNvContentPartPr/>
                <p14:nvPr/>
              </p14:nvContentPartPr>
              <p14:xfrm>
                <a:off x="11207040" y="2384276"/>
                <a:ext cx="159840" cy="144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BCA4D7E9-F4FD-4E35-A679-3F5FE040000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202720" y="2379956"/>
                  <a:ext cx="1684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7662E896-F1EA-495A-BC8D-9FF4127EEB82}"/>
                    </a:ext>
                  </a:extLst>
                </p14:cNvPr>
                <p14:cNvContentPartPr/>
                <p14:nvPr/>
              </p14:nvContentPartPr>
              <p14:xfrm>
                <a:off x="11422320" y="2254316"/>
                <a:ext cx="78480" cy="1980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7662E896-F1EA-495A-BC8D-9FF4127EEB8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418000" y="2249996"/>
                  <a:ext cx="871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FD1B430-F7D0-4A8A-81B2-654979CA66AA}"/>
                    </a:ext>
                  </a:extLst>
                </p14:cNvPr>
                <p14:cNvContentPartPr/>
                <p14:nvPr/>
              </p14:nvContentPartPr>
              <p14:xfrm>
                <a:off x="11565960" y="2307596"/>
                <a:ext cx="190440" cy="1602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FD1B430-F7D0-4A8A-81B2-654979CA66A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561640" y="2303276"/>
                  <a:ext cx="1990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FBA70EF-B65D-4539-9306-A3FD44732196}"/>
                    </a:ext>
                  </a:extLst>
                </p14:cNvPr>
                <p14:cNvContentPartPr/>
                <p14:nvPr/>
              </p14:nvContentPartPr>
              <p14:xfrm>
                <a:off x="11811120" y="2286356"/>
                <a:ext cx="131040" cy="182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FBA70EF-B65D-4539-9306-A3FD4473219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806800" y="2282036"/>
                  <a:ext cx="1396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651F3352-3577-4B8E-9EBF-8FEC55863D9A}"/>
                    </a:ext>
                  </a:extLst>
                </p14:cNvPr>
                <p14:cNvContentPartPr/>
                <p14:nvPr/>
              </p14:nvContentPartPr>
              <p14:xfrm>
                <a:off x="11934240" y="2338556"/>
                <a:ext cx="142920" cy="2376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651F3352-3577-4B8E-9EBF-8FEC55863D9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929920" y="2334236"/>
                  <a:ext cx="151560" cy="24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A101518E-1EC6-4CBD-9CB5-A90B4558DC84}"/>
              </a:ext>
            </a:extLst>
          </p:cNvPr>
          <p:cNvGrpSpPr/>
          <p:nvPr/>
        </p:nvGrpSpPr>
        <p:grpSpPr>
          <a:xfrm>
            <a:off x="116880" y="1221476"/>
            <a:ext cx="8821800" cy="2025360"/>
            <a:chOff x="116880" y="1221476"/>
            <a:chExt cx="8821800" cy="20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53AF8C9-D771-4797-AFF3-B8BA803774BC}"/>
                    </a:ext>
                  </a:extLst>
                </p14:cNvPr>
                <p14:cNvContentPartPr/>
                <p14:nvPr/>
              </p14:nvContentPartPr>
              <p14:xfrm>
                <a:off x="141720" y="1221476"/>
                <a:ext cx="432360" cy="5695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53AF8C9-D771-4797-AFF3-B8BA803774B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37400" y="1217156"/>
                  <a:ext cx="44100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6EFFDA3-D5C5-4ECA-812B-22DDABFA3C2E}"/>
                    </a:ext>
                  </a:extLst>
                </p14:cNvPr>
                <p14:cNvContentPartPr/>
                <p14:nvPr/>
              </p14:nvContentPartPr>
              <p14:xfrm>
                <a:off x="692160" y="1499036"/>
                <a:ext cx="231120" cy="2725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6EFFDA3-D5C5-4ECA-812B-22DDABFA3C2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87840" y="1494716"/>
                  <a:ext cx="23976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A7E5B04-07F2-4925-932A-3F9FF7357CD7}"/>
                    </a:ext>
                  </a:extLst>
                </p14:cNvPr>
                <p14:cNvContentPartPr/>
                <p14:nvPr/>
              </p14:nvContentPartPr>
              <p14:xfrm>
                <a:off x="1050720" y="1448276"/>
                <a:ext cx="305640" cy="3340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A7E5B04-07F2-4925-932A-3F9FF7357CD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46400" y="1443956"/>
                  <a:ext cx="31428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EB0CE40-5E36-47E3-A40D-9AF347958226}"/>
                    </a:ext>
                  </a:extLst>
                </p14:cNvPr>
                <p14:cNvContentPartPr/>
                <p14:nvPr/>
              </p14:nvContentPartPr>
              <p14:xfrm>
                <a:off x="1464720" y="1648796"/>
                <a:ext cx="54000" cy="1065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EB0CE40-5E36-47E3-A40D-9AF34795822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460400" y="1644476"/>
                  <a:ext cx="626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427AAE74-8D87-4888-87E5-63EB7AA28907}"/>
                    </a:ext>
                  </a:extLst>
                </p14:cNvPr>
                <p14:cNvContentPartPr/>
                <p14:nvPr/>
              </p14:nvContentPartPr>
              <p14:xfrm>
                <a:off x="1486680" y="1459796"/>
                <a:ext cx="19080" cy="342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427AAE74-8D87-4888-87E5-63EB7AA2890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482360" y="1455476"/>
                  <a:ext cx="277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A335C591-2445-4348-BEC6-13D5267B6BCF}"/>
                    </a:ext>
                  </a:extLst>
                </p14:cNvPr>
                <p14:cNvContentPartPr/>
                <p14:nvPr/>
              </p14:nvContentPartPr>
              <p14:xfrm>
                <a:off x="1680360" y="1570316"/>
                <a:ext cx="409320" cy="1832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A335C591-2445-4348-BEC6-13D5267B6BC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676040" y="1565996"/>
                  <a:ext cx="4179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86774E85-DEAC-48F2-949C-0063EA04145F}"/>
                    </a:ext>
                  </a:extLst>
                </p14:cNvPr>
                <p14:cNvContentPartPr/>
                <p14:nvPr/>
              </p14:nvContentPartPr>
              <p14:xfrm>
                <a:off x="2230080" y="1612436"/>
                <a:ext cx="493200" cy="199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86774E85-DEAC-48F2-949C-0063EA04145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25760" y="1608116"/>
                  <a:ext cx="5018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8538C530-B3CA-4F89-B312-09EB0E7EA0BE}"/>
                    </a:ext>
                  </a:extLst>
                </p14:cNvPr>
                <p14:cNvContentPartPr/>
                <p14:nvPr/>
              </p14:nvContentPartPr>
              <p14:xfrm>
                <a:off x="2817600" y="1633316"/>
                <a:ext cx="171360" cy="2012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8538C530-B3CA-4F89-B312-09EB0E7EA0B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813280" y="1628996"/>
                  <a:ext cx="1800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81D4F97-2A69-4463-994E-60F17AC19DED}"/>
                    </a:ext>
                  </a:extLst>
                </p14:cNvPr>
                <p14:cNvContentPartPr/>
                <p14:nvPr/>
              </p14:nvContentPartPr>
              <p14:xfrm>
                <a:off x="3080040" y="1693796"/>
                <a:ext cx="240480" cy="1198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81D4F97-2A69-4463-994E-60F17AC19DE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075720" y="1689476"/>
                  <a:ext cx="2491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928CA8F5-791E-4F3A-9974-28AEAA9A2849}"/>
                    </a:ext>
                  </a:extLst>
                </p14:cNvPr>
                <p14:cNvContentPartPr/>
                <p14:nvPr/>
              </p14:nvContentPartPr>
              <p14:xfrm>
                <a:off x="3454440" y="1313276"/>
                <a:ext cx="106920" cy="488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928CA8F5-791E-4F3A-9974-28AEAA9A284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450120" y="1308956"/>
                  <a:ext cx="11556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21FF8A4B-A7C7-464B-B1FB-92F17A7E9A9B}"/>
                    </a:ext>
                  </a:extLst>
                </p14:cNvPr>
                <p14:cNvContentPartPr/>
                <p14:nvPr/>
              </p14:nvContentPartPr>
              <p14:xfrm>
                <a:off x="3354000" y="1510556"/>
                <a:ext cx="207000" cy="61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21FF8A4B-A7C7-464B-B1FB-92F17A7E9A9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349680" y="1506236"/>
                  <a:ext cx="2156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CDE8A2D6-EB1F-4C4C-B111-861541CA44ED}"/>
                    </a:ext>
                  </a:extLst>
                </p14:cNvPr>
                <p14:cNvContentPartPr/>
                <p14:nvPr/>
              </p14:nvContentPartPr>
              <p14:xfrm>
                <a:off x="3655320" y="1619276"/>
                <a:ext cx="193680" cy="187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CDE8A2D6-EB1F-4C4C-B111-861541CA44E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651000" y="1614956"/>
                  <a:ext cx="2023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64B02613-A6F7-4AFB-94DA-B670FE98A450}"/>
                    </a:ext>
                  </a:extLst>
                </p14:cNvPr>
                <p14:cNvContentPartPr/>
                <p14:nvPr/>
              </p14:nvContentPartPr>
              <p14:xfrm>
                <a:off x="3965280" y="1860476"/>
                <a:ext cx="115560" cy="2192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64B02613-A6F7-4AFB-94DA-B670FE98A45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960960" y="1856156"/>
                  <a:ext cx="1242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6E72F2D-C2A7-4EC2-B650-6C5593E7AD10}"/>
                    </a:ext>
                  </a:extLst>
                </p14:cNvPr>
                <p14:cNvContentPartPr/>
                <p14:nvPr/>
              </p14:nvContentPartPr>
              <p14:xfrm>
                <a:off x="4595640" y="1648796"/>
                <a:ext cx="35640" cy="3715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6E72F2D-C2A7-4EC2-B650-6C5593E7AD1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591320" y="1644476"/>
                  <a:ext cx="4428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1A073531-6D3C-46C7-91DB-2AB22766F0EB}"/>
                    </a:ext>
                  </a:extLst>
                </p14:cNvPr>
                <p14:cNvContentPartPr/>
                <p14:nvPr/>
              </p14:nvContentPartPr>
              <p14:xfrm>
                <a:off x="4482240" y="1603796"/>
                <a:ext cx="360360" cy="1501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1A073531-6D3C-46C7-91DB-2AB22766F0E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477920" y="1599476"/>
                  <a:ext cx="36900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F39C201C-1DE6-4F8F-B93C-6A4322356AC7}"/>
                    </a:ext>
                  </a:extLst>
                </p14:cNvPr>
                <p14:cNvContentPartPr/>
                <p14:nvPr/>
              </p14:nvContentPartPr>
              <p14:xfrm>
                <a:off x="4948800" y="1591556"/>
                <a:ext cx="216720" cy="1292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F39C201C-1DE6-4F8F-B93C-6A4322356AC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944480" y="1587236"/>
                  <a:ext cx="22536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E99DEE8C-7B42-49EF-AB3C-7DE4A6ECAC1D}"/>
                    </a:ext>
                  </a:extLst>
                </p14:cNvPr>
                <p14:cNvContentPartPr/>
                <p14:nvPr/>
              </p14:nvContentPartPr>
              <p14:xfrm>
                <a:off x="5301600" y="1609556"/>
                <a:ext cx="71280" cy="1058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E99DEE8C-7B42-49EF-AB3C-7DE4A6ECAC1D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297280" y="1605236"/>
                  <a:ext cx="7992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537C766F-EDD5-46EC-BD06-33A15182DB23}"/>
                    </a:ext>
                  </a:extLst>
                </p14:cNvPr>
                <p14:cNvContentPartPr/>
                <p14:nvPr/>
              </p14:nvContentPartPr>
              <p14:xfrm>
                <a:off x="5309880" y="1475276"/>
                <a:ext cx="12600" cy="61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537C766F-EDD5-46EC-BD06-33A15182DB2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305560" y="1470956"/>
                  <a:ext cx="21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4ED0299-AE02-4831-816B-0A33FF5ED617}"/>
                    </a:ext>
                  </a:extLst>
                </p14:cNvPr>
                <p14:cNvContentPartPr/>
                <p14:nvPr/>
              </p14:nvContentPartPr>
              <p14:xfrm>
                <a:off x="5544600" y="1596236"/>
                <a:ext cx="231480" cy="148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4ED0299-AE02-4831-816B-0A33FF5ED61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540280" y="1591916"/>
                  <a:ext cx="2401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9444886-8B50-4239-BD1A-06D691E33C90}"/>
                    </a:ext>
                  </a:extLst>
                </p14:cNvPr>
                <p14:cNvContentPartPr/>
                <p14:nvPr/>
              </p14:nvContentPartPr>
              <p14:xfrm>
                <a:off x="5732880" y="1258196"/>
                <a:ext cx="313920" cy="5004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9444886-8B50-4239-BD1A-06D691E33C90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728560" y="1253876"/>
                  <a:ext cx="32256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1FFA8CF1-5A3A-45AE-9DDF-B531EA59A9CF}"/>
                    </a:ext>
                  </a:extLst>
                </p14:cNvPr>
                <p14:cNvContentPartPr/>
                <p14:nvPr/>
              </p14:nvContentPartPr>
              <p14:xfrm>
                <a:off x="6153360" y="1591556"/>
                <a:ext cx="177480" cy="2005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1FFA8CF1-5A3A-45AE-9DDF-B531EA59A9C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149040" y="1587236"/>
                  <a:ext cx="1861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1A1BA02B-6B56-432A-837D-7915BBB6A023}"/>
                    </a:ext>
                  </a:extLst>
                </p14:cNvPr>
                <p14:cNvContentPartPr/>
                <p14:nvPr/>
              </p14:nvContentPartPr>
              <p14:xfrm>
                <a:off x="6364320" y="1368356"/>
                <a:ext cx="191880" cy="1566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1A1BA02B-6B56-432A-837D-7915BBB6A02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360000" y="1364036"/>
                  <a:ext cx="2005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2CE506D-3739-4653-9AA8-98D86E7AA05A}"/>
                    </a:ext>
                  </a:extLst>
                </p14:cNvPr>
                <p14:cNvContentPartPr/>
                <p14:nvPr/>
              </p14:nvContentPartPr>
              <p14:xfrm>
                <a:off x="7071000" y="1594796"/>
                <a:ext cx="138600" cy="1497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2CE506D-3739-4653-9AA8-98D86E7AA05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066680" y="1590476"/>
                  <a:ext cx="14724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4E943D2F-656E-4883-B837-B5001DB8CEEA}"/>
                    </a:ext>
                  </a:extLst>
                </p14:cNvPr>
                <p14:cNvContentPartPr/>
                <p14:nvPr/>
              </p14:nvContentPartPr>
              <p14:xfrm>
                <a:off x="7067040" y="1428476"/>
                <a:ext cx="42480" cy="21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4E943D2F-656E-4883-B837-B5001DB8CEE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062720" y="1424156"/>
                  <a:ext cx="5112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6937E78-1846-46EE-9898-C0611281052F}"/>
                    </a:ext>
                  </a:extLst>
                </p14:cNvPr>
                <p14:cNvContentPartPr/>
                <p14:nvPr/>
              </p14:nvContentPartPr>
              <p14:xfrm>
                <a:off x="6792360" y="1476356"/>
                <a:ext cx="243360" cy="3549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6937E78-1846-46EE-9898-C0611281052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788040" y="1472036"/>
                  <a:ext cx="25200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3BF174F-5A83-469D-B358-F262120F9750}"/>
                    </a:ext>
                  </a:extLst>
                </p14:cNvPr>
                <p14:cNvContentPartPr/>
                <p14:nvPr/>
              </p14:nvContentPartPr>
              <p14:xfrm>
                <a:off x="7377000" y="1504076"/>
                <a:ext cx="156600" cy="2548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3BF174F-5A83-469D-B358-F262120F975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372680" y="1499756"/>
                  <a:ext cx="16524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0F4761B-0DC5-44DD-9E11-764855B44F0F}"/>
                    </a:ext>
                  </a:extLst>
                </p14:cNvPr>
                <p14:cNvContentPartPr/>
                <p14:nvPr/>
              </p14:nvContentPartPr>
              <p14:xfrm>
                <a:off x="7571400" y="1337036"/>
                <a:ext cx="185400" cy="1897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0F4761B-0DC5-44DD-9E11-764855B44F0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567080" y="1332716"/>
                  <a:ext cx="1940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E615C72A-54B0-407D-B8CB-0A672ADBFD31}"/>
                    </a:ext>
                  </a:extLst>
                </p14:cNvPr>
                <p14:cNvContentPartPr/>
                <p14:nvPr/>
              </p14:nvContentPartPr>
              <p14:xfrm>
                <a:off x="7871640" y="1690916"/>
                <a:ext cx="192960" cy="61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E615C72A-54B0-407D-B8CB-0A672ADBFD3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867320" y="1686596"/>
                  <a:ext cx="201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4194D9BC-42D7-4936-9D7A-DA192F0444C0}"/>
                    </a:ext>
                  </a:extLst>
                </p14:cNvPr>
                <p14:cNvContentPartPr/>
                <p14:nvPr/>
              </p14:nvContentPartPr>
              <p14:xfrm>
                <a:off x="7934280" y="1777316"/>
                <a:ext cx="120600" cy="133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4194D9BC-42D7-4936-9D7A-DA192F0444C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929960" y="1772996"/>
                  <a:ext cx="129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E4C20F45-F9C2-4EFD-9559-5EB88698C872}"/>
                    </a:ext>
                  </a:extLst>
                </p14:cNvPr>
                <p14:cNvContentPartPr/>
                <p14:nvPr/>
              </p14:nvContentPartPr>
              <p14:xfrm>
                <a:off x="8327400" y="1749236"/>
                <a:ext cx="95040" cy="100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E4C20F45-F9C2-4EFD-9559-5EB88698C87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323080" y="1744916"/>
                  <a:ext cx="1036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FA0BD809-1CA1-4E45-BD61-E5F122947B68}"/>
                    </a:ext>
                  </a:extLst>
                </p14:cNvPr>
                <p14:cNvContentPartPr/>
                <p14:nvPr/>
              </p14:nvContentPartPr>
              <p14:xfrm>
                <a:off x="8653560" y="1480676"/>
                <a:ext cx="285120" cy="3412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FA0BD809-1CA1-4E45-BD61-E5F122947B68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649240" y="1476356"/>
                  <a:ext cx="29376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C287132-8F25-44B2-AF39-58C0CA683E4F}"/>
                    </a:ext>
                  </a:extLst>
                </p14:cNvPr>
                <p14:cNvContentPartPr/>
                <p14:nvPr/>
              </p14:nvContentPartPr>
              <p14:xfrm>
                <a:off x="8333520" y="1765796"/>
                <a:ext cx="146160" cy="147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C287132-8F25-44B2-AF39-58C0CA683E4F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329200" y="1761476"/>
                  <a:ext cx="1548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80ABF772-E97D-413C-AEDF-C14A39922E9A}"/>
                    </a:ext>
                  </a:extLst>
                </p14:cNvPr>
                <p14:cNvContentPartPr/>
                <p14:nvPr/>
              </p14:nvContentPartPr>
              <p14:xfrm>
                <a:off x="116880" y="2264396"/>
                <a:ext cx="226800" cy="1821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80ABF772-E97D-413C-AEDF-C14A39922E9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12560" y="2260076"/>
                  <a:ext cx="2354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0DCC7EE0-23DA-4308-8B2A-882934F22B07}"/>
                    </a:ext>
                  </a:extLst>
                </p14:cNvPr>
                <p14:cNvContentPartPr/>
                <p14:nvPr/>
              </p14:nvContentPartPr>
              <p14:xfrm>
                <a:off x="469680" y="2253236"/>
                <a:ext cx="272160" cy="2394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0DCC7EE0-23DA-4308-8B2A-882934F22B0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65360" y="2248916"/>
                  <a:ext cx="2808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D809B73-0749-4DB3-95E2-B98E3A6A8C20}"/>
                    </a:ext>
                  </a:extLst>
                </p14:cNvPr>
                <p14:cNvContentPartPr/>
                <p14:nvPr/>
              </p14:nvContentPartPr>
              <p14:xfrm>
                <a:off x="825000" y="1989356"/>
                <a:ext cx="184680" cy="4615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D809B73-0749-4DB3-95E2-B98E3A6A8C2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20680" y="1985036"/>
                  <a:ext cx="19332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5901C050-8E46-4CED-8999-C72D68443328}"/>
                    </a:ext>
                  </a:extLst>
                </p14:cNvPr>
                <p14:cNvContentPartPr/>
                <p14:nvPr/>
              </p14:nvContentPartPr>
              <p14:xfrm>
                <a:off x="767400" y="2229836"/>
                <a:ext cx="206280" cy="27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5901C050-8E46-4CED-8999-C72D6844332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63080" y="2225516"/>
                  <a:ext cx="2149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E6BDB43-D244-4342-82A2-A7C9735A78FD}"/>
                    </a:ext>
                  </a:extLst>
                </p14:cNvPr>
                <p14:cNvContentPartPr/>
                <p14:nvPr/>
              </p14:nvContentPartPr>
              <p14:xfrm>
                <a:off x="1115880" y="2297156"/>
                <a:ext cx="163080" cy="1774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E6BDB43-D244-4342-82A2-A7C9735A78F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11560" y="2292836"/>
                  <a:ext cx="1717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3FEC25D4-42A4-491B-95ED-44226D8690B1}"/>
                    </a:ext>
                  </a:extLst>
                </p14:cNvPr>
                <p14:cNvContentPartPr/>
                <p14:nvPr/>
              </p14:nvContentPartPr>
              <p14:xfrm>
                <a:off x="1405320" y="2323076"/>
                <a:ext cx="234720" cy="1490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3FEC25D4-42A4-491B-95ED-44226D8690B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401000" y="2318756"/>
                  <a:ext cx="2433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9C94E3B1-F4DC-488E-985B-4F2716913EC9}"/>
                    </a:ext>
                  </a:extLst>
                </p14:cNvPr>
                <p14:cNvContentPartPr/>
                <p14:nvPr/>
              </p14:nvContentPartPr>
              <p14:xfrm>
                <a:off x="1790520" y="2245676"/>
                <a:ext cx="241560" cy="181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9C94E3B1-F4DC-488E-985B-4F2716913EC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786200" y="2241356"/>
                  <a:ext cx="2502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16C3840-5DD2-4B75-9F1A-54FE3AA33F2F}"/>
                    </a:ext>
                  </a:extLst>
                </p14:cNvPr>
                <p14:cNvContentPartPr/>
                <p14:nvPr/>
              </p14:nvContentPartPr>
              <p14:xfrm>
                <a:off x="2129640" y="2312996"/>
                <a:ext cx="65160" cy="655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16C3840-5DD2-4B75-9F1A-54FE3AA33F2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125320" y="2308676"/>
                  <a:ext cx="7380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9875B24-E094-4731-BD31-07B377EBF6EB}"/>
                    </a:ext>
                  </a:extLst>
                </p14:cNvPr>
                <p14:cNvContentPartPr/>
                <p14:nvPr/>
              </p14:nvContentPartPr>
              <p14:xfrm>
                <a:off x="2140080" y="2153876"/>
                <a:ext cx="22680" cy="46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9875B24-E094-4731-BD31-07B377EBF6E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135760" y="2149556"/>
                  <a:ext cx="313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824657A-3E51-4398-A21F-E605079C4DA0}"/>
                    </a:ext>
                  </a:extLst>
                </p14:cNvPr>
                <p14:cNvContentPartPr/>
                <p14:nvPr/>
              </p14:nvContentPartPr>
              <p14:xfrm>
                <a:off x="2349960" y="2237036"/>
                <a:ext cx="266400" cy="1519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824657A-3E51-4398-A21F-E605079C4DA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345640" y="2232716"/>
                  <a:ext cx="2750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AF8564F8-9E65-4EF4-A9D3-1527CEF16AFF}"/>
                    </a:ext>
                  </a:extLst>
                </p14:cNvPr>
                <p14:cNvContentPartPr/>
                <p14:nvPr/>
              </p14:nvContentPartPr>
              <p14:xfrm>
                <a:off x="2695200" y="2252876"/>
                <a:ext cx="204120" cy="1749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AF8564F8-9E65-4EF4-A9D3-1527CEF16AF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690880" y="2248556"/>
                  <a:ext cx="2127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C269437C-6E4D-4D8A-A846-B74DB769DB9A}"/>
                    </a:ext>
                  </a:extLst>
                </p14:cNvPr>
                <p14:cNvContentPartPr/>
                <p14:nvPr/>
              </p14:nvContentPartPr>
              <p14:xfrm>
                <a:off x="3004080" y="2262236"/>
                <a:ext cx="147600" cy="1893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C269437C-6E4D-4D8A-A846-B74DB769DB9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999760" y="2257916"/>
                  <a:ext cx="1562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D61CFED-64B1-45DC-B5ED-439A7F7FFA25}"/>
                    </a:ext>
                  </a:extLst>
                </p14:cNvPr>
                <p14:cNvContentPartPr/>
                <p14:nvPr/>
              </p14:nvContentPartPr>
              <p14:xfrm>
                <a:off x="3575760" y="2286716"/>
                <a:ext cx="256680" cy="1656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D61CFED-64B1-45DC-B5ED-439A7F7FFA2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571440" y="2282396"/>
                  <a:ext cx="2653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B87064A-2F15-43DE-8263-D35BEF3DCD0F}"/>
                    </a:ext>
                  </a:extLst>
                </p14:cNvPr>
                <p14:cNvContentPartPr/>
                <p14:nvPr/>
              </p14:nvContentPartPr>
              <p14:xfrm>
                <a:off x="3750000" y="2046956"/>
                <a:ext cx="131040" cy="4075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B87064A-2F15-43DE-8263-D35BEF3DCD0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745680" y="2042636"/>
                  <a:ext cx="13968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D2AAC011-D8FA-4F11-BA8F-6A8671D06C90}"/>
                    </a:ext>
                  </a:extLst>
                </p14:cNvPr>
                <p14:cNvContentPartPr/>
                <p14:nvPr/>
              </p14:nvContentPartPr>
              <p14:xfrm>
                <a:off x="3993720" y="2319476"/>
                <a:ext cx="170280" cy="1486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D2AAC011-D8FA-4F11-BA8F-6A8671D06C9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989400" y="2315156"/>
                  <a:ext cx="17892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DACBE6A7-7B1A-40A0-8839-BE4193B5E67C}"/>
                    </a:ext>
                  </a:extLst>
                </p14:cNvPr>
                <p14:cNvContentPartPr/>
                <p14:nvPr/>
              </p14:nvContentPartPr>
              <p14:xfrm>
                <a:off x="4230600" y="1965236"/>
                <a:ext cx="207360" cy="5011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DACBE6A7-7B1A-40A0-8839-BE4193B5E67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226280" y="1960916"/>
                  <a:ext cx="21600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4EC5E50-25BB-4B16-83B0-C228951619C2}"/>
                    </a:ext>
                  </a:extLst>
                </p14:cNvPr>
                <p14:cNvContentPartPr/>
                <p14:nvPr/>
              </p14:nvContentPartPr>
              <p14:xfrm>
                <a:off x="4785360" y="2209676"/>
                <a:ext cx="766800" cy="1954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4EC5E50-25BB-4B16-83B0-C228951619C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781040" y="2205356"/>
                  <a:ext cx="7754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A4FE3574-B263-4076-BBDC-2588BA0E95A4}"/>
                    </a:ext>
                  </a:extLst>
                </p14:cNvPr>
                <p14:cNvContentPartPr/>
                <p14:nvPr/>
              </p14:nvContentPartPr>
              <p14:xfrm>
                <a:off x="5611200" y="2201756"/>
                <a:ext cx="460440" cy="1346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A4FE3574-B263-4076-BBDC-2588BA0E95A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606880" y="2197436"/>
                  <a:ext cx="4690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2A10CE89-5F82-48B1-9ED3-89C612952F14}"/>
                    </a:ext>
                  </a:extLst>
                </p14:cNvPr>
                <p14:cNvContentPartPr/>
                <p14:nvPr/>
              </p14:nvContentPartPr>
              <p14:xfrm>
                <a:off x="6248040" y="2185196"/>
                <a:ext cx="46800" cy="4586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2A10CE89-5F82-48B1-9ED3-89C612952F14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243720" y="2180876"/>
                  <a:ext cx="5544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3BD461B0-9C03-4363-88CB-5CE1BA30E3C7}"/>
                    </a:ext>
                  </a:extLst>
                </p14:cNvPr>
                <p14:cNvContentPartPr/>
                <p14:nvPr/>
              </p14:nvContentPartPr>
              <p14:xfrm>
                <a:off x="6288360" y="2179436"/>
                <a:ext cx="216000" cy="1378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3BD461B0-9C03-4363-88CB-5CE1BA30E3C7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284040" y="2175116"/>
                  <a:ext cx="2246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917B113-6265-4203-BECC-740D1AB5E13E}"/>
                    </a:ext>
                  </a:extLst>
                </p14:cNvPr>
                <p14:cNvContentPartPr/>
                <p14:nvPr/>
              </p14:nvContentPartPr>
              <p14:xfrm>
                <a:off x="6560880" y="2174396"/>
                <a:ext cx="263160" cy="1432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917B113-6265-4203-BECC-740D1AB5E13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6556560" y="2170076"/>
                  <a:ext cx="2718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DF62482-2ECF-41EC-91DB-D7968F47C4B1}"/>
                    </a:ext>
                  </a:extLst>
                </p14:cNvPr>
                <p14:cNvContentPartPr/>
                <p14:nvPr/>
              </p14:nvContentPartPr>
              <p14:xfrm>
                <a:off x="7213920" y="2132996"/>
                <a:ext cx="1050840" cy="2170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DF62482-2ECF-41EC-91DB-D7968F47C4B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209600" y="2128676"/>
                  <a:ext cx="10594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4FBA525-7275-4818-862C-F11404F4E7EB}"/>
                    </a:ext>
                  </a:extLst>
                </p14:cNvPr>
                <p14:cNvContentPartPr/>
                <p14:nvPr/>
              </p14:nvContentPartPr>
              <p14:xfrm>
                <a:off x="8249280" y="1982156"/>
                <a:ext cx="335160" cy="3614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4FBA525-7275-4818-862C-F11404F4E7E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244960" y="1977836"/>
                  <a:ext cx="34380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E7DF3BD-DF07-4CCA-9E03-58548C3F65DD}"/>
                    </a:ext>
                  </a:extLst>
                </p14:cNvPr>
                <p14:cNvContentPartPr/>
                <p14:nvPr/>
              </p14:nvContentPartPr>
              <p14:xfrm>
                <a:off x="8578680" y="2236316"/>
                <a:ext cx="253440" cy="1771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E7DF3BD-DF07-4CCA-9E03-58548C3F65D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574360" y="2231996"/>
                  <a:ext cx="2620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D00A1200-6FA6-4681-A702-52C87AFA39F9}"/>
                    </a:ext>
                  </a:extLst>
                </p14:cNvPr>
                <p14:cNvContentPartPr/>
                <p14:nvPr/>
              </p14:nvContentPartPr>
              <p14:xfrm>
                <a:off x="276000" y="2917076"/>
                <a:ext cx="277920" cy="3117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D00A1200-6FA6-4681-A702-52C87AFA39F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71680" y="2912756"/>
                  <a:ext cx="28656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43720E3-5125-411B-BD66-DEED5E64E2AA}"/>
                    </a:ext>
                  </a:extLst>
                </p14:cNvPr>
                <p14:cNvContentPartPr/>
                <p14:nvPr/>
              </p14:nvContentPartPr>
              <p14:xfrm>
                <a:off x="323880" y="3108236"/>
                <a:ext cx="181440" cy="126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43720E3-5125-411B-BD66-DEED5E64E2A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19560" y="3103916"/>
                  <a:ext cx="1900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BC0E2DD3-48D5-4718-900C-C7932E054719}"/>
                    </a:ext>
                  </a:extLst>
                </p14:cNvPr>
                <p14:cNvContentPartPr/>
                <p14:nvPr/>
              </p14:nvContentPartPr>
              <p14:xfrm>
                <a:off x="528720" y="2771636"/>
                <a:ext cx="198000" cy="1713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BC0E2DD3-48D5-4718-900C-C7932E05471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24400" y="2767316"/>
                  <a:ext cx="2066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42395CA9-52B5-479A-9EC5-2A396CA6CCFA}"/>
                    </a:ext>
                  </a:extLst>
                </p14:cNvPr>
                <p14:cNvContentPartPr/>
                <p14:nvPr/>
              </p14:nvContentPartPr>
              <p14:xfrm>
                <a:off x="835080" y="3085196"/>
                <a:ext cx="282600" cy="356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42395CA9-52B5-479A-9EC5-2A396CA6CCF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30760" y="3080876"/>
                  <a:ext cx="2912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E2128A3-3BF3-4F0C-8C43-EFB7CB3DE21A}"/>
                    </a:ext>
                  </a:extLst>
                </p14:cNvPr>
                <p14:cNvContentPartPr/>
                <p14:nvPr/>
              </p14:nvContentPartPr>
              <p14:xfrm>
                <a:off x="960000" y="3021836"/>
                <a:ext cx="27720" cy="2250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E2128A3-3BF3-4F0C-8C43-EFB7CB3DE21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55680" y="3017516"/>
                  <a:ext cx="363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13F17BA8-3308-46FD-8415-9612D5F03094}"/>
                    </a:ext>
                  </a:extLst>
                </p14:cNvPr>
                <p14:cNvContentPartPr/>
                <p14:nvPr/>
              </p14:nvContentPartPr>
              <p14:xfrm>
                <a:off x="1268520" y="2898356"/>
                <a:ext cx="196200" cy="2739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13F17BA8-3308-46FD-8415-9612D5F0309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264200" y="2894036"/>
                  <a:ext cx="2048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BFC4EF54-3BF5-447F-AF02-3E7F623CDF47}"/>
                    </a:ext>
                  </a:extLst>
                </p14:cNvPr>
                <p14:cNvContentPartPr/>
                <p14:nvPr/>
              </p14:nvContentPartPr>
              <p14:xfrm>
                <a:off x="1628520" y="3020396"/>
                <a:ext cx="183240" cy="75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BFC4EF54-3BF5-447F-AF02-3E7F623CDF4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624200" y="3016076"/>
                  <a:ext cx="1918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2E7B946-E1B2-4355-ADDA-ABEC737BF50F}"/>
                    </a:ext>
                  </a:extLst>
                </p14:cNvPr>
                <p14:cNvContentPartPr/>
                <p14:nvPr/>
              </p14:nvContentPartPr>
              <p14:xfrm>
                <a:off x="1703400" y="3110756"/>
                <a:ext cx="122040" cy="241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2E7B946-E1B2-4355-ADDA-ABEC737BF50F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699080" y="3106436"/>
                  <a:ext cx="1306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909152FA-E6AE-4A61-B873-AA87D26DB40B}"/>
                    </a:ext>
                  </a:extLst>
                </p14:cNvPr>
                <p14:cNvContentPartPr/>
                <p14:nvPr/>
              </p14:nvContentPartPr>
              <p14:xfrm>
                <a:off x="2171760" y="3012836"/>
                <a:ext cx="281160" cy="1684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909152FA-E6AE-4A61-B873-AA87D26DB40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167440" y="3008516"/>
                  <a:ext cx="2898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30429C50-3ED6-4617-827B-63AA7787DBFD}"/>
                    </a:ext>
                  </a:extLst>
                </p14:cNvPr>
                <p14:cNvContentPartPr/>
                <p14:nvPr/>
              </p14:nvContentPartPr>
              <p14:xfrm>
                <a:off x="3123600" y="2715836"/>
                <a:ext cx="259920" cy="4309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30429C50-3ED6-4617-827B-63AA7787DBF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119280" y="2711516"/>
                  <a:ext cx="26856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19960E78-320D-4577-B874-F6A0D36683E3}"/>
                    </a:ext>
                  </a:extLst>
                </p14:cNvPr>
                <p14:cNvContentPartPr/>
                <p14:nvPr/>
              </p14:nvContentPartPr>
              <p14:xfrm>
                <a:off x="3521760" y="2935436"/>
                <a:ext cx="361440" cy="1756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19960E78-320D-4577-B874-F6A0D36683E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517440" y="2931116"/>
                  <a:ext cx="3700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FC2D1C99-BF6E-4689-AAAA-4708D4167B83}"/>
                    </a:ext>
                  </a:extLst>
                </p14:cNvPr>
                <p14:cNvContentPartPr/>
                <p14:nvPr/>
              </p14:nvContentPartPr>
              <p14:xfrm>
                <a:off x="4271640" y="2856596"/>
                <a:ext cx="676080" cy="2170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FC2D1C99-BF6E-4689-AAAA-4708D4167B8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267320" y="2852276"/>
                  <a:ext cx="6847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EC8E492-85B1-4B29-821A-B8F08EC80C3D}"/>
                    </a:ext>
                  </a:extLst>
                </p14:cNvPr>
                <p14:cNvContentPartPr/>
                <p14:nvPr/>
              </p14:nvContentPartPr>
              <p14:xfrm>
                <a:off x="4935480" y="3001676"/>
                <a:ext cx="122760" cy="529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EC8E492-85B1-4B29-821A-B8F08EC80C3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931160" y="2997356"/>
                  <a:ext cx="1314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EF521D77-D4F1-46FA-8F24-C03B028FC855}"/>
                    </a:ext>
                  </a:extLst>
                </p14:cNvPr>
                <p14:cNvContentPartPr/>
                <p14:nvPr/>
              </p14:nvContentPartPr>
              <p14:xfrm>
                <a:off x="5179200" y="2916716"/>
                <a:ext cx="244440" cy="1436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EF521D77-D4F1-46FA-8F24-C03B028FC855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174880" y="2912396"/>
                  <a:ext cx="2530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A78C852C-BF9D-4344-A174-0FEB847CE86C}"/>
                    </a:ext>
                  </a:extLst>
                </p14:cNvPr>
                <p14:cNvContentPartPr/>
                <p14:nvPr/>
              </p14:nvContentPartPr>
              <p14:xfrm>
                <a:off x="5445600" y="2595236"/>
                <a:ext cx="82800" cy="4345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A78C852C-BF9D-4344-A174-0FEB847CE86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441280" y="2590916"/>
                  <a:ext cx="9144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A58DE0C4-9D18-43F0-BA68-DB1B0F10CB7E}"/>
                    </a:ext>
                  </a:extLst>
                </p14:cNvPr>
                <p14:cNvContentPartPr/>
                <p14:nvPr/>
              </p14:nvContentPartPr>
              <p14:xfrm>
                <a:off x="5590680" y="2813036"/>
                <a:ext cx="68040" cy="2174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A58DE0C4-9D18-43F0-BA68-DB1B0F10CB7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586360" y="2808716"/>
                  <a:ext cx="766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C91B3C56-079F-4DE9-857F-5B834DCF588F}"/>
                    </a:ext>
                  </a:extLst>
                </p14:cNvPr>
                <p14:cNvContentPartPr/>
                <p14:nvPr/>
              </p14:nvContentPartPr>
              <p14:xfrm>
                <a:off x="5771040" y="2931116"/>
                <a:ext cx="470160" cy="1414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C91B3C56-079F-4DE9-857F-5B834DCF588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766720" y="2926796"/>
                  <a:ext cx="4788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F9CC699-C92D-4C28-81C8-98640A11A362}"/>
                    </a:ext>
                  </a:extLst>
                </p14:cNvPr>
                <p14:cNvContentPartPr/>
                <p14:nvPr/>
              </p14:nvContentPartPr>
              <p14:xfrm>
                <a:off x="6112320" y="2863436"/>
                <a:ext cx="27360" cy="190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F9CC699-C92D-4C28-81C8-98640A11A362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108000" y="2859116"/>
                  <a:ext cx="360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4E203B29-7087-4E4A-BB33-65F72EDD7406}"/>
                    </a:ext>
                  </a:extLst>
                </p14:cNvPr>
                <p14:cNvContentPartPr/>
                <p14:nvPr/>
              </p14:nvContentPartPr>
              <p14:xfrm>
                <a:off x="6495000" y="3127316"/>
                <a:ext cx="360" cy="21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4E203B29-7087-4E4A-BB33-65F72EDD740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490680" y="3122996"/>
                  <a:ext cx="9000" cy="10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35BE81DF-2596-4567-B243-539A47682C98}"/>
                  </a:ext>
                </a:extLst>
              </p14:cNvPr>
              <p14:cNvContentPartPr/>
              <p14:nvPr/>
            </p14:nvContentPartPr>
            <p14:xfrm>
              <a:off x="6583200" y="2513516"/>
              <a:ext cx="21960" cy="38628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35BE81DF-2596-4567-B243-539A47682C98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6578880" y="2509196"/>
                <a:ext cx="30600" cy="39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77" name="Input penna 176">
                <a:extLst>
                  <a:ext uri="{FF2B5EF4-FFF2-40B4-BE49-F238E27FC236}">
                    <a16:creationId xmlns:a16="http://schemas.microsoft.com/office/drawing/2014/main" id="{71990B7D-4D9E-4BE5-86C7-2EFCA9DDC27C}"/>
                  </a:ext>
                </a:extLst>
              </p14:cNvPr>
              <p14:cNvContentPartPr/>
              <p14:nvPr/>
            </p14:nvContentPartPr>
            <p14:xfrm>
              <a:off x="6537120" y="3079796"/>
              <a:ext cx="53640" cy="34560"/>
            </p14:xfrm>
          </p:contentPart>
        </mc:Choice>
        <mc:Fallback xmlns="">
          <p:pic>
            <p:nvPicPr>
              <p:cNvPr id="177" name="Input penna 176">
                <a:extLst>
                  <a:ext uri="{FF2B5EF4-FFF2-40B4-BE49-F238E27FC236}">
                    <a16:creationId xmlns:a16="http://schemas.microsoft.com/office/drawing/2014/main" id="{71990B7D-4D9E-4BE5-86C7-2EFCA9DDC27C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6532800" y="3075476"/>
                <a:ext cx="62280" cy="4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123047A4-3B8D-45E7-9E90-1C2622BBD252}"/>
                  </a:ext>
                </a:extLst>
              </p14:cNvPr>
              <p14:cNvContentPartPr/>
              <p14:nvPr/>
            </p14:nvContentPartPr>
            <p14:xfrm>
              <a:off x="10673916" y="358577"/>
              <a:ext cx="213840" cy="30528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123047A4-3B8D-45E7-9E90-1C2622BBD252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10669596" y="354257"/>
                <a:ext cx="222480" cy="313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1472898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" name="Gruppo 70">
            <a:extLst>
              <a:ext uri="{FF2B5EF4-FFF2-40B4-BE49-F238E27FC236}">
                <a16:creationId xmlns:a16="http://schemas.microsoft.com/office/drawing/2014/main" id="{066D02CA-8F08-4418-B147-E1E0628C56E7}"/>
              </a:ext>
            </a:extLst>
          </p:cNvPr>
          <p:cNvGrpSpPr/>
          <p:nvPr/>
        </p:nvGrpSpPr>
        <p:grpSpPr>
          <a:xfrm>
            <a:off x="1970880" y="49676"/>
            <a:ext cx="8371080" cy="668160"/>
            <a:chOff x="1970880" y="49676"/>
            <a:chExt cx="8371080" cy="66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BBCF91B-6956-446F-8523-F4B8D829352A}"/>
                    </a:ext>
                  </a:extLst>
                </p14:cNvPr>
                <p14:cNvContentPartPr/>
                <p14:nvPr/>
              </p14:nvContentPartPr>
              <p14:xfrm>
                <a:off x="1970880" y="99716"/>
                <a:ext cx="181440" cy="3326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BBCF91B-6956-446F-8523-F4B8D829352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962240" y="90716"/>
                  <a:ext cx="19908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B7507B89-5082-48CB-ADBD-818241B8A2B1}"/>
                    </a:ext>
                  </a:extLst>
                </p14:cNvPr>
                <p14:cNvContentPartPr/>
                <p14:nvPr/>
              </p14:nvContentPartPr>
              <p14:xfrm>
                <a:off x="2016600" y="49676"/>
                <a:ext cx="203760" cy="468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B7507B89-5082-48CB-ADBD-818241B8A2B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007600" y="40676"/>
                  <a:ext cx="22140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0B1724E6-2A90-419A-A4EF-90FEDE336506}"/>
                    </a:ext>
                  </a:extLst>
                </p14:cNvPr>
                <p14:cNvContentPartPr/>
                <p14:nvPr/>
              </p14:nvContentPartPr>
              <p14:xfrm>
                <a:off x="2019840" y="236516"/>
                <a:ext cx="110520" cy="298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0B1724E6-2A90-419A-A4EF-90FEDE33650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010840" y="227876"/>
                  <a:ext cx="12816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C5F95219-807C-488D-BB61-3FC3A3FDAFA1}"/>
                    </a:ext>
                  </a:extLst>
                </p14:cNvPr>
                <p14:cNvContentPartPr/>
                <p14:nvPr/>
              </p14:nvContentPartPr>
              <p14:xfrm>
                <a:off x="2338440" y="280436"/>
                <a:ext cx="274320" cy="2156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C5F95219-807C-488D-BB61-3FC3A3FDAFA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329440" y="271796"/>
                  <a:ext cx="2919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C6A9692F-CC5E-4838-B7C1-16620963E0F4}"/>
                    </a:ext>
                  </a:extLst>
                </p14:cNvPr>
                <p14:cNvContentPartPr/>
                <p14:nvPr/>
              </p14:nvContentPartPr>
              <p14:xfrm>
                <a:off x="2770800" y="285116"/>
                <a:ext cx="478440" cy="2127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C6A9692F-CC5E-4838-B7C1-16620963E0F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62160" y="276116"/>
                  <a:ext cx="4960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A3848E6-3FBC-43F2-AA29-CAE29623B594}"/>
                    </a:ext>
                  </a:extLst>
                </p14:cNvPr>
                <p14:cNvContentPartPr/>
                <p14:nvPr/>
              </p14:nvContentPartPr>
              <p14:xfrm>
                <a:off x="3377400" y="327956"/>
                <a:ext cx="393480" cy="1447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A3848E6-3FBC-43F2-AA29-CAE29623B59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368760" y="319316"/>
                  <a:ext cx="4111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5EC04FA-3E92-4DE4-9A83-1954AC3DD823}"/>
                    </a:ext>
                  </a:extLst>
                </p14:cNvPr>
                <p14:cNvContentPartPr/>
                <p14:nvPr/>
              </p14:nvContentPartPr>
              <p14:xfrm>
                <a:off x="3647040" y="249476"/>
                <a:ext cx="27360" cy="54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5EC04FA-3E92-4DE4-9A83-1954AC3DD823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638400" y="240476"/>
                  <a:ext cx="45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E96A79D-0231-49C3-B11B-1C91F3F37E86}"/>
                    </a:ext>
                  </a:extLst>
                </p14:cNvPr>
                <p14:cNvContentPartPr/>
                <p14:nvPr/>
              </p14:nvContentPartPr>
              <p14:xfrm>
                <a:off x="3897960" y="282596"/>
                <a:ext cx="192960" cy="1857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E96A79D-0231-49C3-B11B-1C91F3F37E8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888960" y="273596"/>
                  <a:ext cx="2106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2B4327A-FDD8-49BE-8598-4E1749BC06F3}"/>
                    </a:ext>
                  </a:extLst>
                </p14:cNvPr>
                <p14:cNvContentPartPr/>
                <p14:nvPr/>
              </p14:nvContentPartPr>
              <p14:xfrm>
                <a:off x="3948720" y="373676"/>
                <a:ext cx="147600" cy="14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2B4327A-FDD8-49BE-8598-4E1749BC06F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939720" y="364676"/>
                  <a:ext cx="16524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67737C7B-B6E2-4F20-863C-FAB33D3FEC9C}"/>
                    </a:ext>
                  </a:extLst>
                </p14:cNvPr>
                <p14:cNvContentPartPr/>
                <p14:nvPr/>
              </p14:nvContentPartPr>
              <p14:xfrm>
                <a:off x="4176960" y="276476"/>
                <a:ext cx="56160" cy="1789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67737C7B-B6E2-4F20-863C-FAB33D3FEC9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168320" y="267476"/>
                  <a:ext cx="738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09458329-9C8C-41BB-857F-6A65B6F2B60B}"/>
                    </a:ext>
                  </a:extLst>
                </p14:cNvPr>
                <p14:cNvContentPartPr/>
                <p14:nvPr/>
              </p14:nvContentPartPr>
              <p14:xfrm>
                <a:off x="4551360" y="317156"/>
                <a:ext cx="257400" cy="1530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09458329-9C8C-41BB-857F-6A65B6F2B60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542720" y="308156"/>
                  <a:ext cx="2750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7DA4C5F-CBB0-4F2D-9017-0A877E1DD188}"/>
                    </a:ext>
                  </a:extLst>
                </p14:cNvPr>
                <p14:cNvContentPartPr/>
                <p14:nvPr/>
              </p14:nvContentPartPr>
              <p14:xfrm>
                <a:off x="4883640" y="323996"/>
                <a:ext cx="214920" cy="1119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7DA4C5F-CBB0-4F2D-9017-0A877E1DD18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874640" y="315356"/>
                  <a:ext cx="23256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7B17780-6B7D-4A4E-BA60-33F3A72FEADB}"/>
                    </a:ext>
                  </a:extLst>
                </p14:cNvPr>
                <p14:cNvContentPartPr/>
                <p14:nvPr/>
              </p14:nvContentPartPr>
              <p14:xfrm>
                <a:off x="5194680" y="352436"/>
                <a:ext cx="42480" cy="745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7B17780-6B7D-4A4E-BA60-33F3A72FEAD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185680" y="343796"/>
                  <a:ext cx="601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31063CB2-9A22-4D91-8F22-05AA084345DC}"/>
                    </a:ext>
                  </a:extLst>
                </p14:cNvPr>
                <p14:cNvContentPartPr/>
                <p14:nvPr/>
              </p14:nvContentPartPr>
              <p14:xfrm>
                <a:off x="5181000" y="177116"/>
                <a:ext cx="24120" cy="133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31063CB2-9A22-4D91-8F22-05AA084345D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172360" y="168476"/>
                  <a:ext cx="417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F64913CE-7B91-4083-B667-6301E12B1D7E}"/>
                    </a:ext>
                  </a:extLst>
                </p14:cNvPr>
                <p14:cNvContentPartPr/>
                <p14:nvPr/>
              </p14:nvContentPartPr>
              <p14:xfrm>
                <a:off x="5551800" y="286196"/>
                <a:ext cx="178560" cy="1821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F64913CE-7B91-4083-B667-6301E12B1D7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542800" y="277196"/>
                  <a:ext cx="1962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9B0B8D6-D7B3-4A55-A162-4C82445DA53D}"/>
                    </a:ext>
                  </a:extLst>
                </p14:cNvPr>
                <p14:cNvContentPartPr/>
                <p14:nvPr/>
              </p14:nvContentPartPr>
              <p14:xfrm>
                <a:off x="5795520" y="302756"/>
                <a:ext cx="347760" cy="1447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9B0B8D6-D7B3-4A55-A162-4C82445DA53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786880" y="293756"/>
                  <a:ext cx="3654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86BFAE2A-665B-4606-8566-77404A729F37}"/>
                    </a:ext>
                  </a:extLst>
                </p14:cNvPr>
                <p14:cNvContentPartPr/>
                <p14:nvPr/>
              </p14:nvContentPartPr>
              <p14:xfrm>
                <a:off x="6232560" y="283316"/>
                <a:ext cx="409680" cy="1483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86BFAE2A-665B-4606-8566-77404A729F3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223920" y="274316"/>
                  <a:ext cx="4273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8387C59-8614-42D0-BA4F-6248716933BE}"/>
                    </a:ext>
                  </a:extLst>
                </p14:cNvPr>
                <p14:cNvContentPartPr/>
                <p14:nvPr/>
              </p14:nvContentPartPr>
              <p14:xfrm>
                <a:off x="6770760" y="295556"/>
                <a:ext cx="156600" cy="1828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8387C59-8614-42D0-BA4F-6248716933B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762120" y="286916"/>
                  <a:ext cx="1742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F6B6EE54-73A2-414A-B8E5-F5A6B36E4E5E}"/>
                    </a:ext>
                  </a:extLst>
                </p14:cNvPr>
                <p14:cNvContentPartPr/>
                <p14:nvPr/>
              </p14:nvContentPartPr>
              <p14:xfrm>
                <a:off x="7072080" y="312116"/>
                <a:ext cx="435960" cy="151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F6B6EE54-73A2-414A-B8E5-F5A6B36E4E5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063080" y="303476"/>
                  <a:ext cx="4536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F3C1F1AA-B4E7-43DF-863E-2783A9D0999E}"/>
                    </a:ext>
                  </a:extLst>
                </p14:cNvPr>
                <p14:cNvContentPartPr/>
                <p14:nvPr/>
              </p14:nvContentPartPr>
              <p14:xfrm>
                <a:off x="7395360" y="240476"/>
                <a:ext cx="56520" cy="46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F3C1F1AA-B4E7-43DF-863E-2783A9D0999E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386720" y="231836"/>
                  <a:ext cx="741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AC44F181-47DE-4427-9E8E-2A37F3D08A41}"/>
                    </a:ext>
                  </a:extLst>
                </p14:cNvPr>
                <p14:cNvContentPartPr/>
                <p14:nvPr/>
              </p14:nvContentPartPr>
              <p14:xfrm>
                <a:off x="7830600" y="246956"/>
                <a:ext cx="471600" cy="1681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AC44F181-47DE-4427-9E8E-2A37F3D08A4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821960" y="238316"/>
                  <a:ext cx="4892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8FC04066-35AB-40FF-A0AA-13AEEBD07F30}"/>
                    </a:ext>
                  </a:extLst>
                </p14:cNvPr>
                <p14:cNvContentPartPr/>
                <p14:nvPr/>
              </p14:nvContentPartPr>
              <p14:xfrm>
                <a:off x="8340720" y="257036"/>
                <a:ext cx="329760" cy="1648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8FC04066-35AB-40FF-A0AA-13AEEBD07F3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331720" y="248396"/>
                  <a:ext cx="3474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E0EF795-D8FC-4D9A-8025-B158E136CC00}"/>
                    </a:ext>
                  </a:extLst>
                </p14:cNvPr>
                <p14:cNvContentPartPr/>
                <p14:nvPr/>
              </p14:nvContentPartPr>
              <p14:xfrm>
                <a:off x="8821320" y="294836"/>
                <a:ext cx="32040" cy="4230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E0EF795-D8FC-4D9A-8025-B158E136CC0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812680" y="285836"/>
                  <a:ext cx="4968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86576A42-5A9D-450B-A851-EFC08FC88B22}"/>
                    </a:ext>
                  </a:extLst>
                </p14:cNvPr>
                <p14:cNvContentPartPr/>
                <p14:nvPr/>
              </p14:nvContentPartPr>
              <p14:xfrm>
                <a:off x="8773080" y="296636"/>
                <a:ext cx="274680" cy="1184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86576A42-5A9D-450B-A851-EFC08FC88B2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764080" y="287636"/>
                  <a:ext cx="2923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36AADA3-B509-4958-A277-307C09F5FC79}"/>
                    </a:ext>
                  </a:extLst>
                </p14:cNvPr>
                <p14:cNvContentPartPr/>
                <p14:nvPr/>
              </p14:nvContentPartPr>
              <p14:xfrm>
                <a:off x="9056760" y="114836"/>
                <a:ext cx="224280" cy="3517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36AADA3-B509-4958-A277-307C09F5FC7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48120" y="106196"/>
                  <a:ext cx="24192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7291EF9-2FF0-4F4B-A2DA-97EB7476E162}"/>
                    </a:ext>
                  </a:extLst>
                </p14:cNvPr>
                <p14:cNvContentPartPr/>
                <p14:nvPr/>
              </p14:nvContentPartPr>
              <p14:xfrm>
                <a:off x="9248280" y="339116"/>
                <a:ext cx="165240" cy="1220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7291EF9-2FF0-4F4B-A2DA-97EB7476E16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239280" y="330116"/>
                  <a:ext cx="18288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53EB32E5-DA49-4C87-9A40-52E1BAA22CB6}"/>
                    </a:ext>
                  </a:extLst>
                </p14:cNvPr>
                <p14:cNvContentPartPr/>
                <p14:nvPr/>
              </p14:nvContentPartPr>
              <p14:xfrm>
                <a:off x="9542400" y="312476"/>
                <a:ext cx="259920" cy="1447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53EB32E5-DA49-4C87-9A40-52E1BAA22CB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533400" y="303476"/>
                  <a:ext cx="2775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89F5B3B1-B17C-4548-A098-D0BC40193F10}"/>
                    </a:ext>
                  </a:extLst>
                </p14:cNvPr>
                <p14:cNvContentPartPr/>
                <p14:nvPr/>
              </p14:nvContentPartPr>
              <p14:xfrm>
                <a:off x="9827160" y="299156"/>
                <a:ext cx="307080" cy="164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89F5B3B1-B17C-4548-A098-D0BC40193F1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818160" y="290156"/>
                  <a:ext cx="3247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736EF2F-3935-4D68-83B2-C21D7ED268C0}"/>
                    </a:ext>
                  </a:extLst>
                </p14:cNvPr>
                <p14:cNvContentPartPr/>
                <p14:nvPr/>
              </p14:nvContentPartPr>
              <p14:xfrm>
                <a:off x="10199760" y="371876"/>
                <a:ext cx="54000" cy="810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736EF2F-3935-4D68-83B2-C21D7ED268C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191120" y="362876"/>
                  <a:ext cx="71640" cy="9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8E4D89B-762D-4506-A028-6658628B128E}"/>
                    </a:ext>
                  </a:extLst>
                </p14:cNvPr>
                <p14:cNvContentPartPr/>
                <p14:nvPr/>
              </p14:nvContentPartPr>
              <p14:xfrm>
                <a:off x="10287600" y="174596"/>
                <a:ext cx="52920" cy="28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8E4D89B-762D-4506-A028-6658628B128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278600" y="165596"/>
                  <a:ext cx="705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443B6F4-73AC-45B4-841D-9EE71EFD77A2}"/>
                    </a:ext>
                  </a:extLst>
                </p14:cNvPr>
                <p14:cNvContentPartPr/>
                <p14:nvPr/>
              </p14:nvContentPartPr>
              <p14:xfrm>
                <a:off x="1984560" y="534956"/>
                <a:ext cx="8357400" cy="100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443B6F4-73AC-45B4-841D-9EE71EFD77A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975560" y="525956"/>
                  <a:ext cx="8375040" cy="11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uppo 76">
            <a:extLst>
              <a:ext uri="{FF2B5EF4-FFF2-40B4-BE49-F238E27FC236}">
                <a16:creationId xmlns:a16="http://schemas.microsoft.com/office/drawing/2014/main" id="{04805A13-0C26-47F8-8EA6-083DE4D1174D}"/>
              </a:ext>
            </a:extLst>
          </p:cNvPr>
          <p:cNvGrpSpPr/>
          <p:nvPr/>
        </p:nvGrpSpPr>
        <p:grpSpPr>
          <a:xfrm>
            <a:off x="154320" y="921596"/>
            <a:ext cx="623160" cy="779400"/>
            <a:chOff x="154320" y="921596"/>
            <a:chExt cx="623160" cy="77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1D269894-D64F-4D80-B965-7927FE2764AC}"/>
                    </a:ext>
                  </a:extLst>
                </p14:cNvPr>
                <p14:cNvContentPartPr/>
                <p14:nvPr/>
              </p14:nvContentPartPr>
              <p14:xfrm>
                <a:off x="154320" y="921596"/>
                <a:ext cx="271080" cy="7794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1D269894-D64F-4D80-B965-7927FE2764A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50000" y="917276"/>
                  <a:ext cx="279720" cy="78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ACDD4D40-0ADA-4892-83F0-A569734A24C6}"/>
                    </a:ext>
                  </a:extLst>
                </p14:cNvPr>
                <p14:cNvContentPartPr/>
                <p14:nvPr/>
              </p14:nvContentPartPr>
              <p14:xfrm>
                <a:off x="513600" y="1423076"/>
                <a:ext cx="263880" cy="1980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ACDD4D40-0ADA-4892-83F0-A569734A24C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09280" y="1418756"/>
                  <a:ext cx="27252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2CE4DEAA-CF5F-4E78-994F-725255C9BDCC}"/>
              </a:ext>
            </a:extLst>
          </p:cNvPr>
          <p:cNvGrpSpPr/>
          <p:nvPr/>
        </p:nvGrpSpPr>
        <p:grpSpPr>
          <a:xfrm>
            <a:off x="1169880" y="1402196"/>
            <a:ext cx="1504440" cy="227160"/>
            <a:chOff x="1169880" y="1402196"/>
            <a:chExt cx="1504440" cy="22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F06529F0-C1F3-4F02-BE28-3FA0ECE0476F}"/>
                    </a:ext>
                  </a:extLst>
                </p14:cNvPr>
                <p14:cNvContentPartPr/>
                <p14:nvPr/>
              </p14:nvContentPartPr>
              <p14:xfrm>
                <a:off x="1169880" y="1426676"/>
                <a:ext cx="603360" cy="2026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F06529F0-C1F3-4F02-BE28-3FA0ECE0476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65560" y="1422356"/>
                  <a:ext cx="6120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3503F52-B781-4402-8977-F8C96982635F}"/>
                    </a:ext>
                  </a:extLst>
                </p14:cNvPr>
                <p14:cNvContentPartPr/>
                <p14:nvPr/>
              </p14:nvContentPartPr>
              <p14:xfrm>
                <a:off x="1883040" y="1402196"/>
                <a:ext cx="326160" cy="215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3503F52-B781-4402-8977-F8C96982635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878720" y="1397876"/>
                  <a:ext cx="3348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131D58D-6BBE-47BC-B9E6-1464D4E40336}"/>
                    </a:ext>
                  </a:extLst>
                </p14:cNvPr>
                <p14:cNvContentPartPr/>
                <p14:nvPr/>
              </p14:nvContentPartPr>
              <p14:xfrm>
                <a:off x="2280840" y="1417316"/>
                <a:ext cx="393480" cy="1771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131D58D-6BBE-47BC-B9E6-1464D4E40336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276520" y="1412996"/>
                  <a:ext cx="402120" cy="18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DC75E7FC-D1AD-4733-BCF1-FB43CC6338A2}"/>
              </a:ext>
            </a:extLst>
          </p:cNvPr>
          <p:cNvGrpSpPr/>
          <p:nvPr/>
        </p:nvGrpSpPr>
        <p:grpSpPr>
          <a:xfrm>
            <a:off x="3104520" y="1132916"/>
            <a:ext cx="2460960" cy="534960"/>
            <a:chOff x="3104520" y="1132916"/>
            <a:chExt cx="2460960" cy="53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0FEC8059-BDD0-4038-B8BB-F717EEDAF2D3}"/>
                    </a:ext>
                  </a:extLst>
                </p14:cNvPr>
                <p14:cNvContentPartPr/>
                <p14:nvPr/>
              </p14:nvContentPartPr>
              <p14:xfrm>
                <a:off x="3104520" y="1414796"/>
                <a:ext cx="586440" cy="2070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0FEC8059-BDD0-4038-B8BB-F717EEDAF2D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100200" y="1410476"/>
                  <a:ext cx="5950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4D862248-CC52-4EC6-B325-D62BF73FFF63}"/>
                    </a:ext>
                  </a:extLst>
                </p14:cNvPr>
                <p14:cNvContentPartPr/>
                <p14:nvPr/>
              </p14:nvContentPartPr>
              <p14:xfrm>
                <a:off x="3746400" y="1465556"/>
                <a:ext cx="235800" cy="1551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4D862248-CC52-4EC6-B325-D62BF73FFF6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742080" y="1461236"/>
                  <a:ext cx="2444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B1B74BB-DEB6-4D7F-AB93-9B4B86B7729E}"/>
                    </a:ext>
                  </a:extLst>
                </p14:cNvPr>
                <p14:cNvContentPartPr/>
                <p14:nvPr/>
              </p14:nvContentPartPr>
              <p14:xfrm>
                <a:off x="4104960" y="1429916"/>
                <a:ext cx="299880" cy="2379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B1B74BB-DEB6-4D7F-AB93-9B4B86B7729E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100640" y="1425596"/>
                  <a:ext cx="30852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8CA2B8EC-90E3-43E5-9B7D-33409AE1A1DA}"/>
                    </a:ext>
                  </a:extLst>
                </p14:cNvPr>
                <p14:cNvContentPartPr/>
                <p14:nvPr/>
              </p14:nvContentPartPr>
              <p14:xfrm>
                <a:off x="4510320" y="1506596"/>
                <a:ext cx="49680" cy="932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8CA2B8EC-90E3-43E5-9B7D-33409AE1A1D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506000" y="1502276"/>
                  <a:ext cx="5832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28065D0-1177-4EB4-91BF-8D532A9DD3DA}"/>
                    </a:ext>
                  </a:extLst>
                </p14:cNvPr>
                <p14:cNvContentPartPr/>
                <p14:nvPr/>
              </p14:nvContentPartPr>
              <p14:xfrm>
                <a:off x="4456680" y="1357916"/>
                <a:ext cx="40680" cy="46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28065D0-1177-4EB4-91BF-8D532A9DD3D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452360" y="1353596"/>
                  <a:ext cx="493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FB6616A2-8A4A-4E17-88D6-72285F5ADE73}"/>
                    </a:ext>
                  </a:extLst>
                </p14:cNvPr>
                <p14:cNvContentPartPr/>
                <p14:nvPr/>
              </p14:nvContentPartPr>
              <p14:xfrm>
                <a:off x="4691400" y="1456196"/>
                <a:ext cx="302040" cy="186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FB6616A2-8A4A-4E17-88D6-72285F5ADE7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687080" y="1451876"/>
                  <a:ext cx="3106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04CCCEC3-C12A-4567-B0F5-47D474121A43}"/>
                    </a:ext>
                  </a:extLst>
                </p14:cNvPr>
                <p14:cNvContentPartPr/>
                <p14:nvPr/>
              </p14:nvContentPartPr>
              <p14:xfrm>
                <a:off x="5117640" y="1132916"/>
                <a:ext cx="108000" cy="469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04CCCEC3-C12A-4567-B0F5-47D474121A4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113320" y="1128596"/>
                  <a:ext cx="116640" cy="47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DE7FF7C7-ECB4-41EA-9278-1E9C0BE94EAF}"/>
                    </a:ext>
                  </a:extLst>
                </p14:cNvPr>
                <p14:cNvContentPartPr/>
                <p14:nvPr/>
              </p14:nvContentPartPr>
              <p14:xfrm>
                <a:off x="5034120" y="1314716"/>
                <a:ext cx="213480" cy="309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DE7FF7C7-ECB4-41EA-9278-1E9C0BE94EA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029800" y="1310396"/>
                  <a:ext cx="2221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9E30446-481A-4B63-B2A0-E230AC706A55}"/>
                    </a:ext>
                  </a:extLst>
                </p14:cNvPr>
                <p14:cNvContentPartPr/>
                <p14:nvPr/>
              </p14:nvContentPartPr>
              <p14:xfrm>
                <a:off x="5399520" y="1445756"/>
                <a:ext cx="165960" cy="1998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9E30446-481A-4B63-B2A0-E230AC706A5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395200" y="1441436"/>
                  <a:ext cx="17460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95515BF8-499E-4F19-ABE8-9A335E97A2F2}"/>
              </a:ext>
            </a:extLst>
          </p:cNvPr>
          <p:cNvGrpSpPr/>
          <p:nvPr/>
        </p:nvGrpSpPr>
        <p:grpSpPr>
          <a:xfrm>
            <a:off x="5919000" y="1076036"/>
            <a:ext cx="2543760" cy="654840"/>
            <a:chOff x="5919000" y="1076036"/>
            <a:chExt cx="2543760" cy="65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BB8B0EF-4690-4F5D-82E1-653C0AF49080}"/>
                    </a:ext>
                  </a:extLst>
                </p14:cNvPr>
                <p14:cNvContentPartPr/>
                <p14:nvPr/>
              </p14:nvContentPartPr>
              <p14:xfrm>
                <a:off x="5919000" y="1468076"/>
                <a:ext cx="569160" cy="2077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BB8B0EF-4690-4F5D-82E1-653C0AF4908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914680" y="1463756"/>
                  <a:ext cx="5778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ECCACFD3-0B60-47EB-AD15-1D498EC394ED}"/>
                    </a:ext>
                  </a:extLst>
                </p14:cNvPr>
                <p14:cNvContentPartPr/>
                <p14:nvPr/>
              </p14:nvContentPartPr>
              <p14:xfrm>
                <a:off x="6372960" y="1412996"/>
                <a:ext cx="25920" cy="133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ECCACFD3-0B60-47EB-AD15-1D498EC394E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368640" y="1408676"/>
                  <a:ext cx="34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AE922F1-BBE7-48B9-852E-76E1D8019242}"/>
                    </a:ext>
                  </a:extLst>
                </p14:cNvPr>
                <p14:cNvContentPartPr/>
                <p14:nvPr/>
              </p14:nvContentPartPr>
              <p14:xfrm>
                <a:off x="6619920" y="1464116"/>
                <a:ext cx="279360" cy="1922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AE922F1-BBE7-48B9-852E-76E1D801924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615600" y="1459796"/>
                  <a:ext cx="2880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34133078-3111-4713-83A3-3B6678C1E886}"/>
                    </a:ext>
                  </a:extLst>
                </p14:cNvPr>
                <p14:cNvContentPartPr/>
                <p14:nvPr/>
              </p14:nvContentPartPr>
              <p14:xfrm>
                <a:off x="6957240" y="1490756"/>
                <a:ext cx="276840" cy="1731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34133078-3111-4713-83A3-3B6678C1E88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952920" y="1486436"/>
                  <a:ext cx="2854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8BCEFF1B-72BB-469C-B83E-28F5CBCA9FDF}"/>
                    </a:ext>
                  </a:extLst>
                </p14:cNvPr>
                <p14:cNvContentPartPr/>
                <p14:nvPr/>
              </p14:nvContentPartPr>
              <p14:xfrm>
                <a:off x="7252080" y="1076036"/>
                <a:ext cx="316800" cy="5929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8BCEFF1B-72BB-469C-B83E-28F5CBCA9FD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247760" y="1071716"/>
                  <a:ext cx="325440" cy="60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F79B83A-A6A4-4B63-8A0C-D3D8EFBB793E}"/>
                    </a:ext>
                  </a:extLst>
                </p14:cNvPr>
                <p14:cNvContentPartPr/>
                <p14:nvPr/>
              </p14:nvContentPartPr>
              <p14:xfrm>
                <a:off x="7461600" y="1447916"/>
                <a:ext cx="249840" cy="232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F79B83A-A6A4-4B63-8A0C-D3D8EFBB793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457280" y="1443596"/>
                  <a:ext cx="2584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8E3F880-BA22-43BB-86F0-FA8131E3A5C1}"/>
                    </a:ext>
                  </a:extLst>
                </p14:cNvPr>
                <p14:cNvContentPartPr/>
                <p14:nvPr/>
              </p14:nvContentPartPr>
              <p14:xfrm>
                <a:off x="7767960" y="1501556"/>
                <a:ext cx="173520" cy="197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8E3F880-BA22-43BB-86F0-FA8131E3A5C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763640" y="1497236"/>
                  <a:ext cx="1821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0CD0C64E-3C93-4CA7-9342-02ACA26D77F6}"/>
                    </a:ext>
                  </a:extLst>
                </p14:cNvPr>
                <p14:cNvContentPartPr/>
                <p14:nvPr/>
              </p14:nvContentPartPr>
              <p14:xfrm>
                <a:off x="8078280" y="1407596"/>
                <a:ext cx="163080" cy="2718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0CD0C64E-3C93-4CA7-9342-02ACA26D77F6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073960" y="1403276"/>
                  <a:ext cx="17172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F9E3A0BA-88AA-4EE0-9E37-AA3604F7C2A8}"/>
                    </a:ext>
                  </a:extLst>
                </p14:cNvPr>
                <p14:cNvContentPartPr/>
                <p14:nvPr/>
              </p14:nvContentPartPr>
              <p14:xfrm>
                <a:off x="8230200" y="1496876"/>
                <a:ext cx="232560" cy="234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F9E3A0BA-88AA-4EE0-9E37-AA3604F7C2A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225880" y="1492556"/>
                  <a:ext cx="241200" cy="24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6BA84413-45DF-4D0A-A181-1BBD6E7C823B}"/>
              </a:ext>
            </a:extLst>
          </p:cNvPr>
          <p:cNvGrpSpPr/>
          <p:nvPr/>
        </p:nvGrpSpPr>
        <p:grpSpPr>
          <a:xfrm>
            <a:off x="8813760" y="1472396"/>
            <a:ext cx="3228480" cy="617400"/>
            <a:chOff x="8813760" y="1472396"/>
            <a:chExt cx="3228480" cy="61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17376D3-BF98-4232-9BB6-EA346E6F0BEB}"/>
                    </a:ext>
                  </a:extLst>
                </p14:cNvPr>
                <p14:cNvContentPartPr/>
                <p14:nvPr/>
              </p14:nvContentPartPr>
              <p14:xfrm>
                <a:off x="8813760" y="1506596"/>
                <a:ext cx="383400" cy="1940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17376D3-BF98-4232-9BB6-EA346E6F0BE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809440" y="1502276"/>
                  <a:ext cx="3920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3009731-C7C8-469E-881C-CEF8F143AFA8}"/>
                    </a:ext>
                  </a:extLst>
                </p14:cNvPr>
                <p14:cNvContentPartPr/>
                <p14:nvPr/>
              </p14:nvContentPartPr>
              <p14:xfrm>
                <a:off x="9293640" y="1538636"/>
                <a:ext cx="234000" cy="1796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3009731-C7C8-469E-881C-CEF8F143AFA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289320" y="1534316"/>
                  <a:ext cx="2426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E8D3E17-482D-45CE-9E67-4B3962BEF9AF}"/>
                    </a:ext>
                  </a:extLst>
                </p14:cNvPr>
                <p14:cNvContentPartPr/>
                <p14:nvPr/>
              </p14:nvContentPartPr>
              <p14:xfrm>
                <a:off x="9591000" y="1506956"/>
                <a:ext cx="318240" cy="2451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E8D3E17-482D-45CE-9E67-4B3962BEF9A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586680" y="1502636"/>
                  <a:ext cx="32688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E50736CC-3785-448A-8351-679A7D49095A}"/>
                    </a:ext>
                  </a:extLst>
                </p14:cNvPr>
                <p14:cNvContentPartPr/>
                <p14:nvPr/>
              </p14:nvContentPartPr>
              <p14:xfrm>
                <a:off x="10164120" y="1472396"/>
                <a:ext cx="612720" cy="2145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E50736CC-3785-448A-8351-679A7D49095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159800" y="1468076"/>
                  <a:ext cx="62136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A5CCFCF-9C48-4B0A-983A-50BF7A57CC20}"/>
                    </a:ext>
                  </a:extLst>
                </p14:cNvPr>
                <p14:cNvContentPartPr/>
                <p14:nvPr/>
              </p14:nvContentPartPr>
              <p14:xfrm>
                <a:off x="10695840" y="1618556"/>
                <a:ext cx="50760" cy="4712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A5CCFCF-9C48-4B0A-983A-50BF7A57CC2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691520" y="1614236"/>
                  <a:ext cx="5940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43B58D5-9C03-4AFD-823D-B7490FE5B2BB}"/>
                    </a:ext>
                  </a:extLst>
                </p14:cNvPr>
                <p14:cNvContentPartPr/>
                <p14:nvPr/>
              </p14:nvContentPartPr>
              <p14:xfrm>
                <a:off x="10725720" y="1554116"/>
                <a:ext cx="642240" cy="16200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43B58D5-9C03-4AFD-823D-B7490FE5B2B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721400" y="1549796"/>
                  <a:ext cx="6508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B57B887-C7ED-4AF6-B8A8-B3E8B0477D0C}"/>
                    </a:ext>
                  </a:extLst>
                </p14:cNvPr>
                <p14:cNvContentPartPr/>
                <p14:nvPr/>
              </p14:nvContentPartPr>
              <p14:xfrm>
                <a:off x="11390280" y="1484276"/>
                <a:ext cx="206280" cy="2678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B57B887-C7ED-4AF6-B8A8-B3E8B0477D0C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385960" y="1479956"/>
                  <a:ext cx="2149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5562ED7-42AF-4BAF-A82C-7DE5E062602C}"/>
                    </a:ext>
                  </a:extLst>
                </p14:cNvPr>
                <p14:cNvContentPartPr/>
                <p14:nvPr/>
              </p14:nvContentPartPr>
              <p14:xfrm>
                <a:off x="11457240" y="1657796"/>
                <a:ext cx="149400" cy="111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5562ED7-42AF-4BAF-A82C-7DE5E062602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452920" y="1653476"/>
                  <a:ext cx="1580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B37C768-4CCC-4D53-8682-BF1F6C534074}"/>
                    </a:ext>
                  </a:extLst>
                </p14:cNvPr>
                <p14:cNvContentPartPr/>
                <p14:nvPr/>
              </p14:nvContentPartPr>
              <p14:xfrm>
                <a:off x="11677560" y="1485356"/>
                <a:ext cx="29160" cy="230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B37C768-4CCC-4D53-8682-BF1F6C53407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673240" y="1481036"/>
                  <a:ext cx="3780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D518C1E-01A3-45AF-B006-8B51968C90B4}"/>
                    </a:ext>
                  </a:extLst>
                </p14:cNvPr>
                <p14:cNvContentPartPr/>
                <p14:nvPr/>
              </p14:nvContentPartPr>
              <p14:xfrm>
                <a:off x="11789520" y="1548716"/>
                <a:ext cx="186120" cy="2080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D518C1E-01A3-45AF-B006-8B51968C90B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785200" y="1544396"/>
                  <a:ext cx="1947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32578343-015B-4B91-B181-CEDA1CE69C4C}"/>
                    </a:ext>
                  </a:extLst>
                </p14:cNvPr>
                <p14:cNvContentPartPr/>
                <p14:nvPr/>
              </p14:nvContentPartPr>
              <p14:xfrm>
                <a:off x="11921280" y="1921316"/>
                <a:ext cx="88560" cy="133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32578343-015B-4B91-B181-CEDA1CE69C4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916960" y="1916996"/>
                  <a:ext cx="97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09E7AB6-2B87-4EC5-B1A7-143BF8C9B4E0}"/>
                    </a:ext>
                  </a:extLst>
                </p14:cNvPr>
                <p14:cNvContentPartPr/>
                <p14:nvPr/>
              </p14:nvContentPartPr>
              <p14:xfrm>
                <a:off x="11989320" y="2003396"/>
                <a:ext cx="52920" cy="86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09E7AB6-2B87-4EC5-B1A7-143BF8C9B4E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1985000" y="1999076"/>
                  <a:ext cx="6156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D8C31CB2-7190-4721-9030-4AEB9A00D2E1}"/>
              </a:ext>
            </a:extLst>
          </p:cNvPr>
          <p:cNvGrpSpPr/>
          <p:nvPr/>
        </p:nvGrpSpPr>
        <p:grpSpPr>
          <a:xfrm>
            <a:off x="184200" y="1977836"/>
            <a:ext cx="578520" cy="300600"/>
            <a:chOff x="184200" y="1977836"/>
            <a:chExt cx="578520" cy="30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6379081B-1A5E-4756-A703-85A9E1F4FA4B}"/>
                    </a:ext>
                  </a:extLst>
                </p14:cNvPr>
                <p14:cNvContentPartPr/>
                <p14:nvPr/>
              </p14:nvContentPartPr>
              <p14:xfrm>
                <a:off x="184200" y="1977836"/>
                <a:ext cx="243000" cy="2653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6379081B-1A5E-4756-A703-85A9E1F4FA4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79880" y="1973516"/>
                  <a:ext cx="25164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D893F6E-D66C-47E1-A628-4FAFEAE47168}"/>
                    </a:ext>
                  </a:extLst>
                </p14:cNvPr>
                <p14:cNvContentPartPr/>
                <p14:nvPr/>
              </p14:nvContentPartPr>
              <p14:xfrm>
                <a:off x="511440" y="2059556"/>
                <a:ext cx="251280" cy="2188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D893F6E-D66C-47E1-A628-4FAFEAE4716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07120" y="2055236"/>
                  <a:ext cx="259920" cy="22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D42D3ECC-93F0-4380-B067-38EECBE0A04B}"/>
              </a:ext>
            </a:extLst>
          </p:cNvPr>
          <p:cNvGrpSpPr/>
          <p:nvPr/>
        </p:nvGrpSpPr>
        <p:grpSpPr>
          <a:xfrm>
            <a:off x="1386960" y="1998716"/>
            <a:ext cx="786240" cy="306000"/>
            <a:chOff x="1386960" y="1998716"/>
            <a:chExt cx="78624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4E39284-2C36-42B5-98DA-4B53EDC3F503}"/>
                    </a:ext>
                  </a:extLst>
                </p14:cNvPr>
                <p14:cNvContentPartPr/>
                <p14:nvPr/>
              </p14:nvContentPartPr>
              <p14:xfrm>
                <a:off x="1386960" y="2075396"/>
                <a:ext cx="259920" cy="1908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4E39284-2C36-42B5-98DA-4B53EDC3F50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382640" y="2071076"/>
                  <a:ext cx="2685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AF7EFCF-F2EC-44E6-B292-4E734D88B1FF}"/>
                    </a:ext>
                  </a:extLst>
                </p14:cNvPr>
                <p14:cNvContentPartPr/>
                <p14:nvPr/>
              </p14:nvContentPartPr>
              <p14:xfrm>
                <a:off x="1692600" y="2077916"/>
                <a:ext cx="213120" cy="2268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AF7EFCF-F2EC-44E6-B292-4E734D88B1FF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688280" y="2073596"/>
                  <a:ext cx="22176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737FFEBC-99D1-46D0-956D-E9A903358D0F}"/>
                    </a:ext>
                  </a:extLst>
                </p14:cNvPr>
                <p14:cNvContentPartPr/>
                <p14:nvPr/>
              </p14:nvContentPartPr>
              <p14:xfrm>
                <a:off x="2100840" y="2155676"/>
                <a:ext cx="61920" cy="114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737FFEBC-99D1-46D0-956D-E9A903358D0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096520" y="2151356"/>
                  <a:ext cx="7056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666EAD7-E529-4E61-80E1-044D944C653B}"/>
                    </a:ext>
                  </a:extLst>
                </p14:cNvPr>
                <p14:cNvContentPartPr/>
                <p14:nvPr/>
              </p14:nvContentPartPr>
              <p14:xfrm>
                <a:off x="2160600" y="1998716"/>
                <a:ext cx="12600" cy="133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666EAD7-E529-4E61-80E1-044D944C653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156280" y="1994396"/>
                  <a:ext cx="2124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C3F09C04-316D-4E30-811C-84BA1F46D1B3}"/>
              </a:ext>
            </a:extLst>
          </p:cNvPr>
          <p:cNvGrpSpPr/>
          <p:nvPr/>
        </p:nvGrpSpPr>
        <p:grpSpPr>
          <a:xfrm>
            <a:off x="2629320" y="1846436"/>
            <a:ext cx="2924640" cy="742320"/>
            <a:chOff x="2629320" y="1846436"/>
            <a:chExt cx="2924640" cy="74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FC7F5FE2-DDD3-4EFF-9399-3C1109513EE1}"/>
                    </a:ext>
                  </a:extLst>
                </p14:cNvPr>
                <p14:cNvContentPartPr/>
                <p14:nvPr/>
              </p14:nvContentPartPr>
              <p14:xfrm>
                <a:off x="2629320" y="2069636"/>
                <a:ext cx="594000" cy="2016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FC7F5FE2-DDD3-4EFF-9399-3C1109513EE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625000" y="2065316"/>
                  <a:ext cx="6026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F49EA78-CA38-4890-8C92-FFBD5F67D032}"/>
                    </a:ext>
                  </a:extLst>
                </p14:cNvPr>
                <p14:cNvContentPartPr/>
                <p14:nvPr/>
              </p14:nvContentPartPr>
              <p14:xfrm>
                <a:off x="3298200" y="2064956"/>
                <a:ext cx="467640" cy="1684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F49EA78-CA38-4890-8C92-FFBD5F67D03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293880" y="2060636"/>
                  <a:ext cx="4762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58D22AC1-38C1-4066-9DF8-F2B7EA893CDB}"/>
                    </a:ext>
                  </a:extLst>
                </p14:cNvPr>
                <p14:cNvContentPartPr/>
                <p14:nvPr/>
              </p14:nvContentPartPr>
              <p14:xfrm>
                <a:off x="3923520" y="2111036"/>
                <a:ext cx="35280" cy="4777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58D22AC1-38C1-4066-9DF8-F2B7EA893CD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919200" y="2106716"/>
                  <a:ext cx="43920" cy="48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9243DD0D-DE0A-481F-8A14-2D1A40288204}"/>
                    </a:ext>
                  </a:extLst>
                </p14:cNvPr>
                <p14:cNvContentPartPr/>
                <p14:nvPr/>
              </p14:nvContentPartPr>
              <p14:xfrm>
                <a:off x="3872400" y="2065676"/>
                <a:ext cx="340560" cy="1598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9243DD0D-DE0A-481F-8A14-2D1A4028820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868080" y="2061356"/>
                  <a:ext cx="3492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0608784A-14BB-4859-A3AF-BF7B69174CC8}"/>
                    </a:ext>
                  </a:extLst>
                </p14:cNvPr>
                <p14:cNvContentPartPr/>
                <p14:nvPr/>
              </p14:nvContentPartPr>
              <p14:xfrm>
                <a:off x="4258680" y="1846436"/>
                <a:ext cx="270000" cy="3754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0608784A-14BB-4859-A3AF-BF7B69174CC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254360" y="1842116"/>
                  <a:ext cx="27864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45555E3-919D-47B3-9D30-19EC758127E9}"/>
                    </a:ext>
                  </a:extLst>
                </p14:cNvPr>
                <p14:cNvContentPartPr/>
                <p14:nvPr/>
              </p14:nvContentPartPr>
              <p14:xfrm>
                <a:off x="4515360" y="2088356"/>
                <a:ext cx="160200" cy="1846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45555E3-919D-47B3-9D30-19EC758127E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511040" y="2084036"/>
                  <a:ext cx="1688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E566709-586E-42D6-BCFF-6FF50F615D37}"/>
                    </a:ext>
                  </a:extLst>
                </p14:cNvPr>
                <p14:cNvContentPartPr/>
                <p14:nvPr/>
              </p14:nvContentPartPr>
              <p14:xfrm>
                <a:off x="4774920" y="2070356"/>
                <a:ext cx="297360" cy="2152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E566709-586E-42D6-BCFF-6FF50F615D3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770600" y="2066036"/>
                  <a:ext cx="306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231308F7-4C55-4CC3-978D-022D19C81F36}"/>
                    </a:ext>
                  </a:extLst>
                </p14:cNvPr>
                <p14:cNvContentPartPr/>
                <p14:nvPr/>
              </p14:nvContentPartPr>
              <p14:xfrm>
                <a:off x="5066880" y="2063156"/>
                <a:ext cx="299520" cy="2041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231308F7-4C55-4CC3-978D-022D19C81F3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062560" y="2058836"/>
                  <a:ext cx="3081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87134E8-7B8C-4FEB-90B2-3A1A869B7FDB}"/>
                    </a:ext>
                  </a:extLst>
                </p14:cNvPr>
                <p14:cNvContentPartPr/>
                <p14:nvPr/>
              </p14:nvContentPartPr>
              <p14:xfrm>
                <a:off x="5457120" y="2118596"/>
                <a:ext cx="51480" cy="997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87134E8-7B8C-4FEB-90B2-3A1A869B7FD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452800" y="2114276"/>
                  <a:ext cx="601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AFAB9368-50F0-4342-92A5-CFA9B68488D5}"/>
                    </a:ext>
                  </a:extLst>
                </p14:cNvPr>
                <p14:cNvContentPartPr/>
                <p14:nvPr/>
              </p14:nvContentPartPr>
              <p14:xfrm>
                <a:off x="5519760" y="1929596"/>
                <a:ext cx="34200" cy="169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AFAB9368-50F0-4342-92A5-CFA9B68488D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515440" y="1925276"/>
                  <a:ext cx="42840" cy="2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C778A5CE-C5C6-498C-8ED1-8F999C7B4B4E}"/>
                  </a:ext>
                </a:extLst>
              </p14:cNvPr>
              <p14:cNvContentPartPr/>
              <p14:nvPr/>
            </p14:nvContentPartPr>
            <p14:xfrm>
              <a:off x="5857080" y="2297876"/>
              <a:ext cx="19080" cy="1332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C778A5CE-C5C6-498C-8ED1-8F999C7B4B4E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5852760" y="2293556"/>
                <a:ext cx="2772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37" name="Input penna 136">
                <a:extLst>
                  <a:ext uri="{FF2B5EF4-FFF2-40B4-BE49-F238E27FC236}">
                    <a16:creationId xmlns:a16="http://schemas.microsoft.com/office/drawing/2014/main" id="{8A749B53-ADBB-49DF-952E-D30EFD575330}"/>
                  </a:ext>
                </a:extLst>
              </p14:cNvPr>
              <p14:cNvContentPartPr/>
              <p14:nvPr/>
            </p14:nvContentPartPr>
            <p14:xfrm>
              <a:off x="5821080" y="1783796"/>
              <a:ext cx="190440" cy="345240"/>
            </p14:xfrm>
          </p:contentPart>
        </mc:Choice>
        <mc:Fallback xmlns="">
          <p:pic>
            <p:nvPicPr>
              <p:cNvPr id="137" name="Input penna 136">
                <a:extLst>
                  <a:ext uri="{FF2B5EF4-FFF2-40B4-BE49-F238E27FC236}">
                    <a16:creationId xmlns:a16="http://schemas.microsoft.com/office/drawing/2014/main" id="{8A749B53-ADBB-49DF-952E-D30EFD575330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5816760" y="1779476"/>
                <a:ext cx="199080" cy="353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F305D625-602F-46E9-BF20-1E0212C788E5}"/>
              </a:ext>
            </a:extLst>
          </p:cNvPr>
          <p:cNvGrpSpPr/>
          <p:nvPr/>
        </p:nvGrpSpPr>
        <p:grpSpPr>
          <a:xfrm>
            <a:off x="165840" y="2606036"/>
            <a:ext cx="571320" cy="523800"/>
            <a:chOff x="165840" y="2606036"/>
            <a:chExt cx="571320" cy="52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EB486B3-C3C4-4E70-A536-D215D570C2D4}"/>
                    </a:ext>
                  </a:extLst>
                </p14:cNvPr>
                <p14:cNvContentPartPr/>
                <p14:nvPr/>
              </p14:nvContentPartPr>
              <p14:xfrm>
                <a:off x="165840" y="2606036"/>
                <a:ext cx="354240" cy="5238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EB486B3-C3C4-4E70-A536-D215D570C2D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61520" y="2601716"/>
                  <a:ext cx="362880" cy="53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CCC92E56-92BA-4292-8D00-CF6DADF697F4}"/>
                    </a:ext>
                  </a:extLst>
                </p14:cNvPr>
                <p14:cNvContentPartPr/>
                <p14:nvPr/>
              </p14:nvContentPartPr>
              <p14:xfrm>
                <a:off x="689280" y="2955236"/>
                <a:ext cx="40680" cy="1231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CCC92E56-92BA-4292-8D00-CF6DADF697F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84960" y="2950916"/>
                  <a:ext cx="493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14EECF3-CFA5-42AF-AB0F-F5CAD74FADF7}"/>
                    </a:ext>
                  </a:extLst>
                </p14:cNvPr>
                <p14:cNvContentPartPr/>
                <p14:nvPr/>
              </p14:nvContentPartPr>
              <p14:xfrm>
                <a:off x="721320" y="2855156"/>
                <a:ext cx="15840" cy="75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14EECF3-CFA5-42AF-AB0F-F5CAD74FADF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17000" y="2850836"/>
                  <a:ext cx="244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BB601CAD-C513-4258-A01A-90EBDF99C606}"/>
              </a:ext>
            </a:extLst>
          </p:cNvPr>
          <p:cNvGrpSpPr/>
          <p:nvPr/>
        </p:nvGrpSpPr>
        <p:grpSpPr>
          <a:xfrm>
            <a:off x="1159440" y="2545916"/>
            <a:ext cx="2081520" cy="620280"/>
            <a:chOff x="1159440" y="2545916"/>
            <a:chExt cx="2081520" cy="62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2AE234D1-EC0C-47E1-ABEF-0B05FF86BC9F}"/>
                    </a:ext>
                  </a:extLst>
                </p14:cNvPr>
                <p14:cNvContentPartPr/>
                <p14:nvPr/>
              </p14:nvContentPartPr>
              <p14:xfrm>
                <a:off x="1299480" y="2545916"/>
                <a:ext cx="148320" cy="5662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2AE234D1-EC0C-47E1-ABEF-0B05FF86BC9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295160" y="2541596"/>
                  <a:ext cx="156960" cy="57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9E7910E4-6ED2-4838-892A-A5452ACDDFE8}"/>
                    </a:ext>
                  </a:extLst>
                </p14:cNvPr>
                <p14:cNvContentPartPr/>
                <p14:nvPr/>
              </p14:nvContentPartPr>
              <p14:xfrm>
                <a:off x="1159440" y="2771996"/>
                <a:ext cx="203760" cy="144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9E7910E4-6ED2-4838-892A-A5452ACDDFE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55120" y="2767676"/>
                  <a:ext cx="212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E50741E-1C1C-4B0C-9401-A5E5390AE1A2}"/>
                    </a:ext>
                  </a:extLst>
                </p14:cNvPr>
                <p14:cNvContentPartPr/>
                <p14:nvPr/>
              </p14:nvContentPartPr>
              <p14:xfrm>
                <a:off x="1539960" y="2850476"/>
                <a:ext cx="191160" cy="3070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E50741E-1C1C-4B0C-9401-A5E5390AE1A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535640" y="2846156"/>
                  <a:ext cx="199800" cy="31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04CD7B6-59F5-442D-97D9-B717FBB3186C}"/>
                    </a:ext>
                  </a:extLst>
                </p14:cNvPr>
                <p14:cNvContentPartPr/>
                <p14:nvPr/>
              </p14:nvContentPartPr>
              <p14:xfrm>
                <a:off x="1843800" y="2959916"/>
                <a:ext cx="291600" cy="2062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04CD7B6-59F5-442D-97D9-B717FBB3186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839480" y="2955596"/>
                  <a:ext cx="3002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15F0F5F1-F6AA-426E-A5F1-10B5B063E3C4}"/>
                    </a:ext>
                  </a:extLst>
                </p14:cNvPr>
                <p14:cNvContentPartPr/>
                <p14:nvPr/>
              </p14:nvContentPartPr>
              <p14:xfrm>
                <a:off x="2296320" y="2618276"/>
                <a:ext cx="115200" cy="4572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15F0F5F1-F6AA-426E-A5F1-10B5B063E3C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292000" y="2613956"/>
                  <a:ext cx="12384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CF294514-9CF8-4878-AB02-CE036CEE30D9}"/>
                    </a:ext>
                  </a:extLst>
                </p14:cNvPr>
                <p14:cNvContentPartPr/>
                <p14:nvPr/>
              </p14:nvContentPartPr>
              <p14:xfrm>
                <a:off x="2136840" y="2773436"/>
                <a:ext cx="288360" cy="144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CF294514-9CF8-4878-AB02-CE036CEE30D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132520" y="2769116"/>
                  <a:ext cx="297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53021499-8CCC-4F28-8F82-8705E0FAC314}"/>
                    </a:ext>
                  </a:extLst>
                </p14:cNvPr>
                <p14:cNvContentPartPr/>
                <p14:nvPr/>
              </p14:nvContentPartPr>
              <p14:xfrm>
                <a:off x="2610960" y="2636276"/>
                <a:ext cx="145800" cy="4176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53021499-8CCC-4F28-8F82-8705E0FAC31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606640" y="2631956"/>
                  <a:ext cx="154440" cy="42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F886DA5-9B1A-4CB5-B3A8-3900289754C9}"/>
                    </a:ext>
                  </a:extLst>
                </p14:cNvPr>
                <p14:cNvContentPartPr/>
                <p14:nvPr/>
              </p14:nvContentPartPr>
              <p14:xfrm>
                <a:off x="2431320" y="2750756"/>
                <a:ext cx="310680" cy="226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F886DA5-9B1A-4CB5-B3A8-3900289754C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427000" y="2746436"/>
                  <a:ext cx="319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D3A351ED-D8B1-48A8-8FD4-E5830433CB2D}"/>
                    </a:ext>
                  </a:extLst>
                </p14:cNvPr>
                <p14:cNvContentPartPr/>
                <p14:nvPr/>
              </p14:nvContentPartPr>
              <p14:xfrm>
                <a:off x="2906160" y="2864876"/>
                <a:ext cx="334800" cy="2178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D3A351ED-D8B1-48A8-8FD4-E5830433CB2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901840" y="2860556"/>
                  <a:ext cx="343440" cy="22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FC1D0731-2CF8-4295-8D8C-C3E2AD1179B6}"/>
              </a:ext>
            </a:extLst>
          </p:cNvPr>
          <p:cNvGrpSpPr/>
          <p:nvPr/>
        </p:nvGrpSpPr>
        <p:grpSpPr>
          <a:xfrm>
            <a:off x="3752160" y="2582996"/>
            <a:ext cx="524880" cy="474120"/>
            <a:chOff x="3752160" y="2582996"/>
            <a:chExt cx="524880" cy="47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604C0108-5C13-42E9-8957-17E86FEA5B4A}"/>
                    </a:ext>
                  </a:extLst>
                </p14:cNvPr>
                <p14:cNvContentPartPr/>
                <p14:nvPr/>
              </p14:nvContentPartPr>
              <p14:xfrm>
                <a:off x="3752160" y="2877836"/>
                <a:ext cx="330120" cy="1792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604C0108-5C13-42E9-8957-17E86FEA5B4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747840" y="2873516"/>
                  <a:ext cx="3387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ABB5CFD-222B-44E2-9666-848F5BA9E149}"/>
                    </a:ext>
                  </a:extLst>
                </p14:cNvPr>
                <p14:cNvContentPartPr/>
                <p14:nvPr/>
              </p14:nvContentPartPr>
              <p14:xfrm>
                <a:off x="4091280" y="2582996"/>
                <a:ext cx="45360" cy="4687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ABB5CFD-222B-44E2-9666-848F5BA9E14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086960" y="2578676"/>
                  <a:ext cx="5400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7F686EDD-116F-41B6-B18E-CFD8B4A2000F}"/>
                    </a:ext>
                  </a:extLst>
                </p14:cNvPr>
                <p14:cNvContentPartPr/>
                <p14:nvPr/>
              </p14:nvContentPartPr>
              <p14:xfrm>
                <a:off x="4226280" y="2852636"/>
                <a:ext cx="50760" cy="1904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7F686EDD-116F-41B6-B18E-CFD8B4A2000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221960" y="2848316"/>
                  <a:ext cx="59400" cy="19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27592613-5684-44E2-BD0A-C884E749FBF2}"/>
              </a:ext>
            </a:extLst>
          </p:cNvPr>
          <p:cNvGrpSpPr/>
          <p:nvPr/>
        </p:nvGrpSpPr>
        <p:grpSpPr>
          <a:xfrm>
            <a:off x="4673040" y="2572916"/>
            <a:ext cx="2919960" cy="890640"/>
            <a:chOff x="4673040" y="2572916"/>
            <a:chExt cx="2919960" cy="89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C48E3ED-FD45-43FD-A844-F924499875A2}"/>
                    </a:ext>
                  </a:extLst>
                </p14:cNvPr>
                <p14:cNvContentPartPr/>
                <p14:nvPr/>
              </p14:nvContentPartPr>
              <p14:xfrm>
                <a:off x="4673040" y="2906996"/>
                <a:ext cx="68040" cy="1314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C48E3ED-FD45-43FD-A844-F924499875A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68720" y="2902676"/>
                  <a:ext cx="766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4F72121-DFED-46EC-AD9F-5C1B12474430}"/>
                    </a:ext>
                  </a:extLst>
                </p14:cNvPr>
                <p14:cNvContentPartPr/>
                <p14:nvPr/>
              </p14:nvContentPartPr>
              <p14:xfrm>
                <a:off x="4683120" y="2743916"/>
                <a:ext cx="46440" cy="100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4F72121-DFED-46EC-AD9F-5C1B1247443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678800" y="2739596"/>
                  <a:ext cx="550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0232F3DB-5235-4701-84DD-DCD8135A0D21}"/>
                    </a:ext>
                  </a:extLst>
                </p14:cNvPr>
                <p14:cNvContentPartPr/>
                <p14:nvPr/>
              </p14:nvContentPartPr>
              <p14:xfrm>
                <a:off x="4918920" y="3028676"/>
                <a:ext cx="360" cy="61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0232F3DB-5235-4701-84DD-DCD8135A0D2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914600" y="3024356"/>
                  <a:ext cx="90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BFA732DF-35DD-41DB-83FD-20D44042E78F}"/>
                    </a:ext>
                  </a:extLst>
                </p14:cNvPr>
                <p14:cNvContentPartPr/>
                <p14:nvPr/>
              </p14:nvContentPartPr>
              <p14:xfrm>
                <a:off x="4868160" y="2883236"/>
                <a:ext cx="432360" cy="196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BFA732DF-35DD-41DB-83FD-20D44042E78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863840" y="2878916"/>
                  <a:ext cx="4410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6245C7DB-E72C-4F95-A29D-091B44294F6C}"/>
                    </a:ext>
                  </a:extLst>
                </p14:cNvPr>
                <p14:cNvContentPartPr/>
                <p14:nvPr/>
              </p14:nvContentPartPr>
              <p14:xfrm>
                <a:off x="5435160" y="2948036"/>
                <a:ext cx="25200" cy="5155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6245C7DB-E72C-4F95-A29D-091B44294F6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430840" y="2943716"/>
                  <a:ext cx="3384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3E803B9-2D61-4C7B-8E77-8DB90082D5FE}"/>
                    </a:ext>
                  </a:extLst>
                </p14:cNvPr>
                <p14:cNvContentPartPr/>
                <p14:nvPr/>
              </p14:nvContentPartPr>
              <p14:xfrm>
                <a:off x="5416800" y="2899436"/>
                <a:ext cx="241920" cy="1573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3E803B9-2D61-4C7B-8E77-8DB90082D5F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412480" y="2895116"/>
                  <a:ext cx="2505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D16FCCC-44EE-459A-8D51-A38E535F392B}"/>
                    </a:ext>
                  </a:extLst>
                </p14:cNvPr>
                <p14:cNvContentPartPr/>
                <p14:nvPr/>
              </p14:nvContentPartPr>
              <p14:xfrm>
                <a:off x="5691120" y="2886116"/>
                <a:ext cx="268560" cy="1951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D16FCCC-44EE-459A-8D51-A38E535F392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686800" y="2881796"/>
                  <a:ext cx="2772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8EA20BA3-75B5-4FF7-920F-DF68E19AF17A}"/>
                    </a:ext>
                  </a:extLst>
                </p14:cNvPr>
                <p14:cNvContentPartPr/>
                <p14:nvPr/>
              </p14:nvContentPartPr>
              <p14:xfrm>
                <a:off x="6056520" y="2902316"/>
                <a:ext cx="281880" cy="1998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8EA20BA3-75B5-4FF7-920F-DF68E19AF17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052200" y="2897996"/>
                  <a:ext cx="2905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D1CD9EC3-3453-4734-A3AF-93E181A53421}"/>
                    </a:ext>
                  </a:extLst>
                </p14:cNvPr>
                <p14:cNvContentPartPr/>
                <p14:nvPr/>
              </p14:nvContentPartPr>
              <p14:xfrm>
                <a:off x="6437760" y="2572916"/>
                <a:ext cx="102960" cy="4478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D1CD9EC3-3453-4734-A3AF-93E181A5342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433440" y="2568596"/>
                  <a:ext cx="111600" cy="45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93B0671-9639-47C4-98B4-EA99C6E8DD6B}"/>
                    </a:ext>
                  </a:extLst>
                </p14:cNvPr>
                <p14:cNvContentPartPr/>
                <p14:nvPr/>
              </p14:nvContentPartPr>
              <p14:xfrm>
                <a:off x="6169920" y="2757956"/>
                <a:ext cx="406800" cy="100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93B0671-9639-47C4-98B4-EA99C6E8DD6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165600" y="2753636"/>
                  <a:ext cx="4154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2309EB82-1E49-49FE-B522-73B9652814E8}"/>
                    </a:ext>
                  </a:extLst>
                </p14:cNvPr>
                <p14:cNvContentPartPr/>
                <p14:nvPr/>
              </p14:nvContentPartPr>
              <p14:xfrm>
                <a:off x="6645480" y="2823116"/>
                <a:ext cx="307080" cy="2358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2309EB82-1E49-49FE-B522-73B9652814E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641160" y="2818796"/>
                  <a:ext cx="31572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B699C495-AC70-4448-B0A1-4B4E71689313}"/>
                    </a:ext>
                  </a:extLst>
                </p14:cNvPr>
                <p14:cNvContentPartPr/>
                <p14:nvPr/>
              </p14:nvContentPartPr>
              <p14:xfrm>
                <a:off x="7023120" y="2805476"/>
                <a:ext cx="296640" cy="2253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B699C495-AC70-4448-B0A1-4B4E7168931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018800" y="2801156"/>
                  <a:ext cx="30528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B7E04A4-F240-4FB7-8AEE-111E85A978BF}"/>
                    </a:ext>
                  </a:extLst>
                </p14:cNvPr>
                <p14:cNvContentPartPr/>
                <p14:nvPr/>
              </p14:nvContentPartPr>
              <p14:xfrm>
                <a:off x="7353960" y="2803676"/>
                <a:ext cx="239040" cy="2523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B7E04A4-F240-4FB7-8AEE-111E85A978B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349640" y="2799356"/>
                  <a:ext cx="247680" cy="26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78552371-225B-41F0-A467-A359859929B2}"/>
              </a:ext>
            </a:extLst>
          </p:cNvPr>
          <p:cNvGrpSpPr/>
          <p:nvPr/>
        </p:nvGrpSpPr>
        <p:grpSpPr>
          <a:xfrm>
            <a:off x="8001960" y="2797196"/>
            <a:ext cx="785520" cy="220320"/>
            <a:chOff x="8001960" y="2797196"/>
            <a:chExt cx="78552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94DFEE0C-FDC0-49E0-BE6E-9D0029813EC5}"/>
                    </a:ext>
                  </a:extLst>
                </p14:cNvPr>
                <p14:cNvContentPartPr/>
                <p14:nvPr/>
              </p14:nvContentPartPr>
              <p14:xfrm>
                <a:off x="8001960" y="2797196"/>
                <a:ext cx="381600" cy="2188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94DFEE0C-FDC0-49E0-BE6E-9D0029813EC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997640" y="2792876"/>
                  <a:ext cx="3902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631C512B-4EB4-4A28-AC0A-5C8ABCCD5F82}"/>
                    </a:ext>
                  </a:extLst>
                </p14:cNvPr>
                <p14:cNvContentPartPr/>
                <p14:nvPr/>
              </p14:nvContentPartPr>
              <p14:xfrm>
                <a:off x="8482920" y="2822396"/>
                <a:ext cx="304560" cy="1951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631C512B-4EB4-4A28-AC0A-5C8ABCCD5F8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478600" y="2818076"/>
                  <a:ext cx="31320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14DDF468-6137-4850-B7A2-143610C49649}"/>
              </a:ext>
            </a:extLst>
          </p:cNvPr>
          <p:cNvGrpSpPr/>
          <p:nvPr/>
        </p:nvGrpSpPr>
        <p:grpSpPr>
          <a:xfrm>
            <a:off x="9136320" y="2496956"/>
            <a:ext cx="2364480" cy="538200"/>
            <a:chOff x="9136320" y="2496956"/>
            <a:chExt cx="2364480" cy="53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2A5BCF8-317D-4FF7-B438-60843D7A99EF}"/>
                    </a:ext>
                  </a:extLst>
                </p14:cNvPr>
                <p14:cNvContentPartPr/>
                <p14:nvPr/>
              </p14:nvContentPartPr>
              <p14:xfrm>
                <a:off x="9136320" y="2816276"/>
                <a:ext cx="271800" cy="2188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2A5BCF8-317D-4FF7-B438-60843D7A99E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132000" y="2811956"/>
                  <a:ext cx="2804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318E4B0-FFBE-4C30-8C71-A2B786983A38}"/>
                    </a:ext>
                  </a:extLst>
                </p14:cNvPr>
                <p14:cNvContentPartPr/>
                <p14:nvPr/>
              </p14:nvContentPartPr>
              <p14:xfrm>
                <a:off x="9527280" y="2746436"/>
                <a:ext cx="65160" cy="237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318E4B0-FFBE-4C30-8C71-A2B786983A3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522960" y="2742116"/>
                  <a:ext cx="738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FD7263C1-7010-4F3A-9FE0-5E6A09C8908C}"/>
                    </a:ext>
                  </a:extLst>
                </p14:cNvPr>
                <p14:cNvContentPartPr/>
                <p14:nvPr/>
              </p14:nvContentPartPr>
              <p14:xfrm>
                <a:off x="9683880" y="2800796"/>
                <a:ext cx="253440" cy="2113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FD7263C1-7010-4F3A-9FE0-5E6A09C8908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679560" y="2796476"/>
                  <a:ext cx="2620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39EDD92C-8870-4385-BA6B-9DD6D34F8D7D}"/>
                    </a:ext>
                  </a:extLst>
                </p14:cNvPr>
                <p14:cNvContentPartPr/>
                <p14:nvPr/>
              </p14:nvContentPartPr>
              <p14:xfrm>
                <a:off x="10044600" y="2496956"/>
                <a:ext cx="66960" cy="4744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39EDD92C-8870-4385-BA6B-9DD6D34F8D7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040280" y="2492636"/>
                  <a:ext cx="75600" cy="48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B921F5B2-E5EE-4C37-9189-BAEC8E30248C}"/>
                    </a:ext>
                  </a:extLst>
                </p14:cNvPr>
                <p14:cNvContentPartPr/>
                <p14:nvPr/>
              </p14:nvContentPartPr>
              <p14:xfrm>
                <a:off x="9872880" y="2674796"/>
                <a:ext cx="330480" cy="158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B921F5B2-E5EE-4C37-9189-BAEC8E30248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868560" y="2670476"/>
                  <a:ext cx="339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BC8FEBA-10D3-4B75-8009-9692228BAAD7}"/>
                    </a:ext>
                  </a:extLst>
                </p14:cNvPr>
                <p14:cNvContentPartPr/>
                <p14:nvPr/>
              </p14:nvContentPartPr>
              <p14:xfrm>
                <a:off x="10207680" y="2805476"/>
                <a:ext cx="176760" cy="2048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BC8FEBA-10D3-4B75-8009-9692228BAAD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203360" y="2801156"/>
                  <a:ext cx="1854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21D7BD4B-9E0A-45F6-AFF5-C7AAE7AC3F1A}"/>
                    </a:ext>
                  </a:extLst>
                </p14:cNvPr>
                <p14:cNvContentPartPr/>
                <p14:nvPr/>
              </p14:nvContentPartPr>
              <p14:xfrm>
                <a:off x="10467240" y="2740316"/>
                <a:ext cx="472680" cy="2120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21D7BD4B-9E0A-45F6-AFF5-C7AAE7AC3F1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462920" y="2735996"/>
                  <a:ext cx="4813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84F0D1F-95A7-48C8-B8F6-BDC3B5A66D98}"/>
                    </a:ext>
                  </a:extLst>
                </p14:cNvPr>
                <p14:cNvContentPartPr/>
                <p14:nvPr/>
              </p14:nvContentPartPr>
              <p14:xfrm>
                <a:off x="11136840" y="2743196"/>
                <a:ext cx="363960" cy="2397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84F0D1F-95A7-48C8-B8F6-BDC3B5A66D9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132520" y="2738876"/>
                  <a:ext cx="372600" cy="24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BAA1B210-5073-447D-A4FB-CA077A86FFED}"/>
              </a:ext>
            </a:extLst>
          </p:cNvPr>
          <p:cNvGrpSpPr/>
          <p:nvPr/>
        </p:nvGrpSpPr>
        <p:grpSpPr>
          <a:xfrm>
            <a:off x="230280" y="3543836"/>
            <a:ext cx="885960" cy="584280"/>
            <a:chOff x="230280" y="3543836"/>
            <a:chExt cx="885960" cy="58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F72A210A-AF96-4A72-BE79-745C85558681}"/>
                    </a:ext>
                  </a:extLst>
                </p14:cNvPr>
                <p14:cNvContentPartPr/>
                <p14:nvPr/>
              </p14:nvContentPartPr>
              <p14:xfrm>
                <a:off x="230280" y="3563636"/>
                <a:ext cx="48960" cy="5644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F72A210A-AF96-4A72-BE79-745C8555868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25960" y="3559316"/>
                  <a:ext cx="57600" cy="57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6B688456-894A-474E-BDFB-22F86ED4CB1A}"/>
                    </a:ext>
                  </a:extLst>
                </p14:cNvPr>
                <p14:cNvContentPartPr/>
                <p14:nvPr/>
              </p14:nvContentPartPr>
              <p14:xfrm>
                <a:off x="238560" y="3574796"/>
                <a:ext cx="282960" cy="1800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6B688456-894A-474E-BDFB-22F86ED4CB1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34240" y="3570476"/>
                  <a:ext cx="2916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755B6F3-57CB-48BB-A050-DFD56288E9F3}"/>
                    </a:ext>
                  </a:extLst>
                </p14:cNvPr>
                <p14:cNvContentPartPr/>
                <p14:nvPr/>
              </p14:nvContentPartPr>
              <p14:xfrm>
                <a:off x="626280" y="3543836"/>
                <a:ext cx="489960" cy="2224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755B6F3-57CB-48BB-A050-DFD56288E9F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21960" y="3539516"/>
                  <a:ext cx="498600" cy="23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6077008B-F39C-407B-A0BD-C55D1936098A}"/>
              </a:ext>
            </a:extLst>
          </p:cNvPr>
          <p:cNvGrpSpPr/>
          <p:nvPr/>
        </p:nvGrpSpPr>
        <p:grpSpPr>
          <a:xfrm>
            <a:off x="1724640" y="3351956"/>
            <a:ext cx="556560" cy="471600"/>
            <a:chOff x="1724640" y="3351956"/>
            <a:chExt cx="556560" cy="47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A8C45D08-38CA-4633-8125-89F81D0A6248}"/>
                    </a:ext>
                  </a:extLst>
                </p14:cNvPr>
                <p14:cNvContentPartPr/>
                <p14:nvPr/>
              </p14:nvContentPartPr>
              <p14:xfrm>
                <a:off x="1724640" y="3351956"/>
                <a:ext cx="389880" cy="4561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A8C45D08-38CA-4633-8125-89F81D0A624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720320" y="3347636"/>
                  <a:ext cx="398520" cy="46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DE3CF2F-E6B1-45E9-B922-419C3358623A}"/>
                    </a:ext>
                  </a:extLst>
                </p14:cNvPr>
                <p14:cNvContentPartPr/>
                <p14:nvPr/>
              </p14:nvContentPartPr>
              <p14:xfrm>
                <a:off x="2131800" y="3639596"/>
                <a:ext cx="149400" cy="1839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DE3CF2F-E6B1-45E9-B922-419C3358623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127480" y="3635276"/>
                  <a:ext cx="158040" cy="192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A9EDB80B-9B86-4846-8984-A515C57EB8C4}"/>
                  </a:ext>
                </a:extLst>
              </p14:cNvPr>
              <p14:cNvContentPartPr/>
              <p14:nvPr/>
            </p14:nvContentPartPr>
            <p14:xfrm>
              <a:off x="3091560" y="3405596"/>
              <a:ext cx="34200" cy="1584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A9EDB80B-9B86-4846-8984-A515C57EB8C4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3087240" y="3401276"/>
                <a:ext cx="4284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F00108A1-3B1E-48B6-9E80-C5CD55940294}"/>
              </a:ext>
            </a:extLst>
          </p:cNvPr>
          <p:cNvGrpSpPr/>
          <p:nvPr/>
        </p:nvGrpSpPr>
        <p:grpSpPr>
          <a:xfrm>
            <a:off x="3059520" y="3563276"/>
            <a:ext cx="513360" cy="236520"/>
            <a:chOff x="3059520" y="3563276"/>
            <a:chExt cx="513360" cy="23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D8FC431-6A6F-40FD-8705-078E848AFE72}"/>
                    </a:ext>
                  </a:extLst>
                </p14:cNvPr>
                <p14:cNvContentPartPr/>
                <p14:nvPr/>
              </p14:nvContentPartPr>
              <p14:xfrm>
                <a:off x="3059520" y="3563276"/>
                <a:ext cx="79560" cy="1994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D8FC431-6A6F-40FD-8705-078E848AFE7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055200" y="3558956"/>
                  <a:ext cx="882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18CF069B-A5F8-449C-B9B2-289B3E80B246}"/>
                    </a:ext>
                  </a:extLst>
                </p14:cNvPr>
                <p14:cNvContentPartPr/>
                <p14:nvPr/>
              </p14:nvContentPartPr>
              <p14:xfrm>
                <a:off x="3292080" y="3578396"/>
                <a:ext cx="280800" cy="2214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18CF069B-A5F8-449C-B9B2-289B3E80B24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287760" y="3574076"/>
                  <a:ext cx="289440" cy="23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ECE19192-4C08-4B1C-85EF-CC2F4EAE0D7D}"/>
              </a:ext>
            </a:extLst>
          </p:cNvPr>
          <p:cNvGrpSpPr/>
          <p:nvPr/>
        </p:nvGrpSpPr>
        <p:grpSpPr>
          <a:xfrm>
            <a:off x="3822000" y="3315596"/>
            <a:ext cx="2287800" cy="846360"/>
            <a:chOff x="3822000" y="3315596"/>
            <a:chExt cx="2287800" cy="84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B78784E7-FAA5-4692-A6AE-9A4F079A782F}"/>
                    </a:ext>
                  </a:extLst>
                </p14:cNvPr>
                <p14:cNvContentPartPr/>
                <p14:nvPr/>
              </p14:nvContentPartPr>
              <p14:xfrm>
                <a:off x="3822000" y="3592436"/>
                <a:ext cx="529920" cy="2034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B78784E7-FAA5-4692-A6AE-9A4F079A782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817680" y="3588116"/>
                  <a:ext cx="53856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18FC8E9-DA16-48C5-8464-950FA31D7755}"/>
                    </a:ext>
                  </a:extLst>
                </p14:cNvPr>
                <p14:cNvContentPartPr/>
                <p14:nvPr/>
              </p14:nvContentPartPr>
              <p14:xfrm>
                <a:off x="4483680" y="3581636"/>
                <a:ext cx="261000" cy="1807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18FC8E9-DA16-48C5-8464-950FA31D7755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479360" y="3577316"/>
                  <a:ext cx="2696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E92DA7A8-0171-4C4D-A0FC-5BC7EFE39840}"/>
                    </a:ext>
                  </a:extLst>
                </p14:cNvPr>
                <p14:cNvContentPartPr/>
                <p14:nvPr/>
              </p14:nvContentPartPr>
              <p14:xfrm>
                <a:off x="4399080" y="3706916"/>
                <a:ext cx="360000" cy="4550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E92DA7A8-0171-4C4D-A0FC-5BC7EFE3984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394760" y="3702596"/>
                  <a:ext cx="368640" cy="46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083850E-C63E-4B76-9D16-1F2C0DE25566}"/>
                    </a:ext>
                  </a:extLst>
                </p14:cNvPr>
                <p14:cNvContentPartPr/>
                <p14:nvPr/>
              </p14:nvContentPartPr>
              <p14:xfrm>
                <a:off x="4931160" y="3609356"/>
                <a:ext cx="218880" cy="178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083850E-C63E-4B76-9D16-1F2C0DE25566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926840" y="3605036"/>
                  <a:ext cx="2275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BA24F13-F54D-401E-9F2A-7D0F9B18AA0B}"/>
                    </a:ext>
                  </a:extLst>
                </p14:cNvPr>
                <p14:cNvContentPartPr/>
                <p14:nvPr/>
              </p14:nvContentPartPr>
              <p14:xfrm>
                <a:off x="5273880" y="3666236"/>
                <a:ext cx="41400" cy="939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BA24F13-F54D-401E-9F2A-7D0F9B18AA0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269560" y="3661916"/>
                  <a:ext cx="5004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45D2433E-EF68-4998-A001-A362AB7CA77A}"/>
                    </a:ext>
                  </a:extLst>
                </p14:cNvPr>
                <p14:cNvContentPartPr/>
                <p14:nvPr/>
              </p14:nvContentPartPr>
              <p14:xfrm>
                <a:off x="5183160" y="3482996"/>
                <a:ext cx="47880" cy="144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45D2433E-EF68-4998-A001-A362AB7CA77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178840" y="3478676"/>
                  <a:ext cx="56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4B81FA6-A54B-4AE3-9F31-9D8A6AFC4EEB}"/>
                    </a:ext>
                  </a:extLst>
                </p14:cNvPr>
                <p14:cNvContentPartPr/>
                <p14:nvPr/>
              </p14:nvContentPartPr>
              <p14:xfrm>
                <a:off x="5658000" y="3315596"/>
                <a:ext cx="104040" cy="4770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4B81FA6-A54B-4AE3-9F31-9D8A6AFC4EE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653680" y="3311276"/>
                  <a:ext cx="112680" cy="48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9275F1AD-E6EC-436B-B0E7-156930E44158}"/>
                    </a:ext>
                  </a:extLst>
                </p14:cNvPr>
                <p14:cNvContentPartPr/>
                <p14:nvPr/>
              </p14:nvContentPartPr>
              <p14:xfrm>
                <a:off x="5551800" y="3536996"/>
                <a:ext cx="267840" cy="194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9275F1AD-E6EC-436B-B0E7-156930E4415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547480" y="3532676"/>
                  <a:ext cx="276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DAFC6B19-32A7-47ED-B7A9-70B051DA782D}"/>
                    </a:ext>
                  </a:extLst>
                </p14:cNvPr>
                <p14:cNvContentPartPr/>
                <p14:nvPr/>
              </p14:nvContentPartPr>
              <p14:xfrm>
                <a:off x="5899560" y="3617996"/>
                <a:ext cx="210240" cy="2368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DAFC6B19-32A7-47ED-B7A9-70B051DA782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895240" y="3613676"/>
                  <a:ext cx="21888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3" name="Gruppo 222">
            <a:extLst>
              <a:ext uri="{FF2B5EF4-FFF2-40B4-BE49-F238E27FC236}">
                <a16:creationId xmlns:a16="http://schemas.microsoft.com/office/drawing/2014/main" id="{6199148B-585B-4F7C-9CE6-6D40E8E717F7}"/>
              </a:ext>
            </a:extLst>
          </p:cNvPr>
          <p:cNvGrpSpPr/>
          <p:nvPr/>
        </p:nvGrpSpPr>
        <p:grpSpPr>
          <a:xfrm>
            <a:off x="6682560" y="3374276"/>
            <a:ext cx="791280" cy="660960"/>
            <a:chOff x="6682560" y="3374276"/>
            <a:chExt cx="791280" cy="66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A50C2D2-F4BF-4BA4-9B28-6A5F07CD108E}"/>
                    </a:ext>
                  </a:extLst>
                </p14:cNvPr>
                <p14:cNvContentPartPr/>
                <p14:nvPr/>
              </p14:nvContentPartPr>
              <p14:xfrm>
                <a:off x="6927000" y="3555716"/>
                <a:ext cx="294840" cy="2120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A50C2D2-F4BF-4BA4-9B28-6A5F07CD108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922680" y="3551396"/>
                  <a:ext cx="3034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60E5023-2D6B-4791-85A4-EC9061A4ABC7}"/>
                    </a:ext>
                  </a:extLst>
                </p14:cNvPr>
                <p14:cNvContentPartPr/>
                <p14:nvPr/>
              </p14:nvContentPartPr>
              <p14:xfrm>
                <a:off x="6802800" y="3525116"/>
                <a:ext cx="445680" cy="341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60E5023-2D6B-4791-85A4-EC9061A4ABC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798480" y="3520796"/>
                  <a:ext cx="45432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CFB09025-D143-4BC5-94D5-0CAC74875E7A}"/>
                    </a:ext>
                  </a:extLst>
                </p14:cNvPr>
                <p14:cNvContentPartPr/>
                <p14:nvPr/>
              </p14:nvContentPartPr>
              <p14:xfrm>
                <a:off x="6682560" y="3374276"/>
                <a:ext cx="261360" cy="5425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CFB09025-D143-4BC5-94D5-0CAC74875E7A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678240" y="3369956"/>
                  <a:ext cx="27000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F4384D1-3C95-430B-B93E-C840F04D70F5}"/>
                    </a:ext>
                  </a:extLst>
                </p14:cNvPr>
                <p14:cNvContentPartPr/>
                <p14:nvPr/>
              </p14:nvContentPartPr>
              <p14:xfrm>
                <a:off x="7436400" y="3926156"/>
                <a:ext cx="37440" cy="1090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F4384D1-3C95-430B-B93E-C840F04D70F5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432080" y="3921836"/>
                  <a:ext cx="46080" cy="11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01DCE0D8-CEDD-4CE7-ABF9-B173721BB247}"/>
              </a:ext>
            </a:extLst>
          </p:cNvPr>
          <p:cNvGrpSpPr/>
          <p:nvPr/>
        </p:nvGrpSpPr>
        <p:grpSpPr>
          <a:xfrm>
            <a:off x="9657600" y="3410996"/>
            <a:ext cx="261000" cy="352080"/>
            <a:chOff x="9657600" y="3410996"/>
            <a:chExt cx="261000" cy="35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B26AE24B-EF00-4C1F-9957-B656C52FB891}"/>
                    </a:ext>
                  </a:extLst>
                </p14:cNvPr>
                <p14:cNvContentPartPr/>
                <p14:nvPr/>
              </p14:nvContentPartPr>
              <p14:xfrm>
                <a:off x="9657600" y="3410996"/>
                <a:ext cx="261000" cy="3520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B26AE24B-EF00-4C1F-9957-B656C52FB89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653280" y="3406676"/>
                  <a:ext cx="26964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217F923D-EA88-4CC0-AD9E-E166A9320BAC}"/>
                    </a:ext>
                  </a:extLst>
                </p14:cNvPr>
                <p14:cNvContentPartPr/>
                <p14:nvPr/>
              </p14:nvContentPartPr>
              <p14:xfrm>
                <a:off x="9730680" y="3593156"/>
                <a:ext cx="169200" cy="43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217F923D-EA88-4CC0-AD9E-E166A9320BA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726360" y="3588836"/>
                  <a:ext cx="177840" cy="12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D4F14CB1-F323-44DF-ACEF-276644D89393}"/>
                  </a:ext>
                </a:extLst>
              </p14:cNvPr>
              <p14:cNvContentPartPr/>
              <p14:nvPr/>
            </p14:nvContentPartPr>
            <p14:xfrm>
              <a:off x="10282560" y="3396596"/>
              <a:ext cx="15840" cy="1440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D4F14CB1-F323-44DF-ACEF-276644D89393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10278240" y="3392276"/>
                <a:ext cx="24480" cy="2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0" name="Gruppo 219">
            <a:extLst>
              <a:ext uri="{FF2B5EF4-FFF2-40B4-BE49-F238E27FC236}">
                <a16:creationId xmlns:a16="http://schemas.microsoft.com/office/drawing/2014/main" id="{29D9132E-1B8B-4467-A5F0-2373D1868206}"/>
              </a:ext>
            </a:extLst>
          </p:cNvPr>
          <p:cNvGrpSpPr/>
          <p:nvPr/>
        </p:nvGrpSpPr>
        <p:grpSpPr>
          <a:xfrm>
            <a:off x="10219560" y="3534116"/>
            <a:ext cx="1024560" cy="225360"/>
            <a:chOff x="10219560" y="3534116"/>
            <a:chExt cx="1024560" cy="22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CC1E2D0A-2325-4F19-A27B-EBD5C9C99274}"/>
                    </a:ext>
                  </a:extLst>
                </p14:cNvPr>
                <p14:cNvContentPartPr/>
                <p14:nvPr/>
              </p14:nvContentPartPr>
              <p14:xfrm>
                <a:off x="10219560" y="3583076"/>
                <a:ext cx="56520" cy="1278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CC1E2D0A-2325-4F19-A27B-EBD5C9C9927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215240" y="3578756"/>
                  <a:ext cx="651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4CFE87B-130D-486A-A253-5623E5A18F9B}"/>
                    </a:ext>
                  </a:extLst>
                </p14:cNvPr>
                <p14:cNvContentPartPr/>
                <p14:nvPr/>
              </p14:nvContentPartPr>
              <p14:xfrm>
                <a:off x="10449960" y="3534116"/>
                <a:ext cx="220320" cy="2127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4CFE87B-130D-486A-A253-5623E5A18F9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445640" y="3529796"/>
                  <a:ext cx="2289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226E597F-329D-4ABC-B867-C73A231B5793}"/>
                    </a:ext>
                  </a:extLst>
                </p14:cNvPr>
                <p14:cNvContentPartPr/>
                <p14:nvPr/>
              </p14:nvContentPartPr>
              <p14:xfrm>
                <a:off x="10772880" y="3563276"/>
                <a:ext cx="471240" cy="1962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226E597F-329D-4ABC-B867-C73A231B579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768560" y="3558956"/>
                  <a:ext cx="47988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01531704-D084-4E06-A592-69B7EA1AD61A}"/>
              </a:ext>
            </a:extLst>
          </p:cNvPr>
          <p:cNvGrpSpPr/>
          <p:nvPr/>
        </p:nvGrpSpPr>
        <p:grpSpPr>
          <a:xfrm>
            <a:off x="11078520" y="3886556"/>
            <a:ext cx="174240" cy="96480"/>
            <a:chOff x="11078520" y="3886556"/>
            <a:chExt cx="174240" cy="9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F9CD0308-7856-41FF-B01A-26EBA632B781}"/>
                    </a:ext>
                  </a:extLst>
                </p14:cNvPr>
                <p14:cNvContentPartPr/>
                <p14:nvPr/>
              </p14:nvContentPartPr>
              <p14:xfrm>
                <a:off x="11078520" y="3886556"/>
                <a:ext cx="139320" cy="86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F9CD0308-7856-41FF-B01A-26EBA632B78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074200" y="3882236"/>
                  <a:ext cx="1479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2E0F59F-02CC-4CCB-84F2-41B27CF3FBD0}"/>
                    </a:ext>
                  </a:extLst>
                </p14:cNvPr>
                <p14:cNvContentPartPr/>
                <p14:nvPr/>
              </p14:nvContentPartPr>
              <p14:xfrm>
                <a:off x="11128920" y="3975476"/>
                <a:ext cx="123840" cy="75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2E0F59F-02CC-4CCB-84F2-41B27CF3FBD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1124600" y="3971156"/>
                  <a:ext cx="1324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C648B91B-D6FA-4E61-8A9D-6817B86121A5}"/>
              </a:ext>
            </a:extLst>
          </p:cNvPr>
          <p:cNvGrpSpPr/>
          <p:nvPr/>
        </p:nvGrpSpPr>
        <p:grpSpPr>
          <a:xfrm>
            <a:off x="178800" y="4054316"/>
            <a:ext cx="1770120" cy="820440"/>
            <a:chOff x="178800" y="4054316"/>
            <a:chExt cx="1770120" cy="82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BDF33A67-6D43-433C-8396-7E65C2D52EB9}"/>
                    </a:ext>
                  </a:extLst>
                </p14:cNvPr>
                <p14:cNvContentPartPr/>
                <p14:nvPr/>
              </p14:nvContentPartPr>
              <p14:xfrm>
                <a:off x="178800" y="4290476"/>
                <a:ext cx="267120" cy="2829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BDF33A67-6D43-433C-8396-7E65C2D52EB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74480" y="4286156"/>
                  <a:ext cx="2757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06A11718-BB3F-47CD-8A8D-5B5802CBCF8C}"/>
                    </a:ext>
                  </a:extLst>
                </p14:cNvPr>
                <p14:cNvContentPartPr/>
                <p14:nvPr/>
              </p14:nvContentPartPr>
              <p14:xfrm>
                <a:off x="200760" y="4443836"/>
                <a:ext cx="270720" cy="4309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06A11718-BB3F-47CD-8A8D-5B5802CBCF8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96440" y="4439516"/>
                  <a:ext cx="27936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78E07CB-424E-4022-BE78-CFC5C7AAA67D}"/>
                    </a:ext>
                  </a:extLst>
                </p14:cNvPr>
                <p14:cNvContentPartPr/>
                <p14:nvPr/>
              </p14:nvContentPartPr>
              <p14:xfrm>
                <a:off x="615480" y="4403876"/>
                <a:ext cx="255240" cy="1620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78E07CB-424E-4022-BE78-CFC5C7AAA67D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11160" y="4399556"/>
                  <a:ext cx="2638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4826182-2152-4C3F-8839-DBEDD65E0946}"/>
                    </a:ext>
                  </a:extLst>
                </p14:cNvPr>
                <p14:cNvContentPartPr/>
                <p14:nvPr/>
              </p14:nvContentPartPr>
              <p14:xfrm>
                <a:off x="960000" y="4336556"/>
                <a:ext cx="78480" cy="2149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4826182-2152-4C3F-8839-DBEDD65E094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55680" y="4332236"/>
                  <a:ext cx="871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B0A9BC7-99F5-4B5F-89F1-FF46F26EC87B}"/>
                    </a:ext>
                  </a:extLst>
                </p14:cNvPr>
                <p14:cNvContentPartPr/>
                <p14:nvPr/>
              </p14:nvContentPartPr>
              <p14:xfrm>
                <a:off x="1322160" y="4054316"/>
                <a:ext cx="126000" cy="5101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B0A9BC7-99F5-4B5F-89F1-FF46F26EC87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317840" y="4049996"/>
                  <a:ext cx="13464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952797B-4358-4974-9D20-ABDD8A966FCA}"/>
                    </a:ext>
                  </a:extLst>
                </p14:cNvPr>
                <p14:cNvContentPartPr/>
                <p14:nvPr/>
              </p14:nvContentPartPr>
              <p14:xfrm>
                <a:off x="1193640" y="4243676"/>
                <a:ext cx="291600" cy="298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952797B-4358-4974-9D20-ABDD8A966FC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89320" y="4239356"/>
                  <a:ext cx="300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07A7045-0FD2-4604-A425-AA286FE171F2}"/>
                    </a:ext>
                  </a:extLst>
                </p14:cNvPr>
                <p14:cNvContentPartPr/>
                <p14:nvPr/>
              </p14:nvContentPartPr>
              <p14:xfrm>
                <a:off x="1606920" y="4342316"/>
                <a:ext cx="342000" cy="2214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07A7045-0FD2-4604-A425-AA286FE171F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602600" y="4337996"/>
                  <a:ext cx="350640" cy="23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C5223798-0DE5-4A2D-BAA4-D9495714C2FA}"/>
                  </a:ext>
                </a:extLst>
              </p14:cNvPr>
              <p14:cNvContentPartPr/>
              <p14:nvPr/>
            </p14:nvContentPartPr>
            <p14:xfrm>
              <a:off x="2595840" y="4314236"/>
              <a:ext cx="322200" cy="21240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C5223798-0DE5-4A2D-BAA4-D9495714C2FA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2591520" y="4309916"/>
                <a:ext cx="33084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8A1618D9-5015-4AF5-8887-5547A4E5C0EE}"/>
                  </a:ext>
                </a:extLst>
              </p14:cNvPr>
              <p14:cNvContentPartPr/>
              <p14:nvPr/>
            </p14:nvContentPartPr>
            <p14:xfrm>
              <a:off x="2748120" y="4127756"/>
              <a:ext cx="234000" cy="5148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8A1618D9-5015-4AF5-8887-5547A4E5C0EE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2743800" y="4123436"/>
                <a:ext cx="242640" cy="60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04CDCEEA-C4BD-4548-BAAF-C1299B0B88C2}"/>
              </a:ext>
            </a:extLst>
          </p:cNvPr>
          <p:cNvGrpSpPr/>
          <p:nvPr/>
        </p:nvGrpSpPr>
        <p:grpSpPr>
          <a:xfrm>
            <a:off x="3487920" y="4013636"/>
            <a:ext cx="471240" cy="513720"/>
            <a:chOff x="3487920" y="4013636"/>
            <a:chExt cx="471240" cy="51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CE2BCBFC-A234-4FB4-B104-3E1056869AF7}"/>
                    </a:ext>
                  </a:extLst>
                </p14:cNvPr>
                <p14:cNvContentPartPr/>
                <p14:nvPr/>
              </p14:nvContentPartPr>
              <p14:xfrm>
                <a:off x="3575400" y="4013636"/>
                <a:ext cx="102600" cy="5137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CE2BCBFC-A234-4FB4-B104-3E1056869AF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571080" y="4009316"/>
                  <a:ext cx="11124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7A3A2099-DCAB-4E06-84FB-CDD2C0302307}"/>
                    </a:ext>
                  </a:extLst>
                </p14:cNvPr>
                <p14:cNvContentPartPr/>
                <p14:nvPr/>
              </p14:nvContentPartPr>
              <p14:xfrm>
                <a:off x="3487920" y="4283276"/>
                <a:ext cx="176400" cy="133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7A3A2099-DCAB-4E06-84FB-CDD2C030230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483600" y="4278956"/>
                  <a:ext cx="185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B8E8F914-785B-495A-9FFA-46E490243222}"/>
                    </a:ext>
                  </a:extLst>
                </p14:cNvPr>
                <p14:cNvContentPartPr/>
                <p14:nvPr/>
              </p14:nvContentPartPr>
              <p14:xfrm>
                <a:off x="3914520" y="4501436"/>
                <a:ext cx="44640" cy="248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B8E8F914-785B-495A-9FFA-46E49024322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910200" y="4497116"/>
                  <a:ext cx="5328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D092F04A-6EA8-4EF6-9A22-BB92A2D152C9}"/>
              </a:ext>
            </a:extLst>
          </p:cNvPr>
          <p:cNvGrpSpPr/>
          <p:nvPr/>
        </p:nvGrpSpPr>
        <p:grpSpPr>
          <a:xfrm>
            <a:off x="4234560" y="4339796"/>
            <a:ext cx="342000" cy="230040"/>
            <a:chOff x="4234560" y="4339796"/>
            <a:chExt cx="342000" cy="23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81CE639F-5DB5-46D9-A3B5-2674FD2ACB2E}"/>
                    </a:ext>
                  </a:extLst>
                </p14:cNvPr>
                <p14:cNvContentPartPr/>
                <p14:nvPr/>
              </p14:nvContentPartPr>
              <p14:xfrm>
                <a:off x="4234560" y="4339796"/>
                <a:ext cx="152640" cy="1782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81CE639F-5DB5-46D9-A3B5-2674FD2ACB2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230240" y="4335476"/>
                  <a:ext cx="1612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A0E5E41-85D7-4710-943E-4C5B3E8B0073}"/>
                    </a:ext>
                  </a:extLst>
                </p14:cNvPr>
                <p14:cNvContentPartPr/>
                <p14:nvPr/>
              </p14:nvContentPartPr>
              <p14:xfrm>
                <a:off x="4567920" y="4549676"/>
                <a:ext cx="8640" cy="201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A0E5E41-85D7-4710-943E-4C5B3E8B0073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563600" y="4545356"/>
                  <a:ext cx="1728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50EEA189-AF9F-4E3F-BF28-C339E5A0D415}"/>
              </a:ext>
            </a:extLst>
          </p:cNvPr>
          <p:cNvGrpSpPr/>
          <p:nvPr/>
        </p:nvGrpSpPr>
        <p:grpSpPr>
          <a:xfrm>
            <a:off x="5276040" y="4211636"/>
            <a:ext cx="629640" cy="376920"/>
            <a:chOff x="5276040" y="4211636"/>
            <a:chExt cx="629640" cy="37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E76F7A6-F3E4-49D3-87FC-F86BFD6E8A79}"/>
                    </a:ext>
                  </a:extLst>
                </p14:cNvPr>
                <p14:cNvContentPartPr/>
                <p14:nvPr/>
              </p14:nvContentPartPr>
              <p14:xfrm>
                <a:off x="5276040" y="4211636"/>
                <a:ext cx="298440" cy="3769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E76F7A6-F3E4-49D3-87FC-F86BFD6E8A79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271720" y="4207316"/>
                  <a:ext cx="307080" cy="38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990A54B5-0E6C-4FBE-887C-6C0C5CBE971F}"/>
                    </a:ext>
                  </a:extLst>
                </p14:cNvPr>
                <p14:cNvContentPartPr/>
                <p14:nvPr/>
              </p14:nvContentPartPr>
              <p14:xfrm>
                <a:off x="5425080" y="4363196"/>
                <a:ext cx="154440" cy="75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990A54B5-0E6C-4FBE-887C-6C0C5CBE971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420760" y="4358876"/>
                  <a:ext cx="163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38367839-B9CE-4791-997F-6D13138E6B7A}"/>
                    </a:ext>
                  </a:extLst>
                </p14:cNvPr>
                <p14:cNvContentPartPr/>
                <p14:nvPr/>
              </p14:nvContentPartPr>
              <p14:xfrm>
                <a:off x="5805600" y="4434476"/>
                <a:ext cx="100080" cy="5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38367839-B9CE-4791-997F-6D13138E6B7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801280" y="4430156"/>
                  <a:ext cx="10872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7B6D83D-9942-462E-AF55-4B34AC1BB34E}"/>
                    </a:ext>
                  </a:extLst>
                </p14:cNvPr>
                <p14:cNvContentPartPr/>
                <p14:nvPr/>
              </p14:nvContentPartPr>
              <p14:xfrm>
                <a:off x="5736480" y="4522676"/>
                <a:ext cx="115560" cy="104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7B6D83D-9942-462E-AF55-4B34AC1BB34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732160" y="4518356"/>
                  <a:ext cx="124200" cy="1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EF0212BF-3ACA-427B-8968-63A51D4C260C}"/>
                  </a:ext>
                </a:extLst>
              </p14:cNvPr>
              <p14:cNvContentPartPr/>
              <p14:nvPr/>
            </p14:nvContentPartPr>
            <p14:xfrm>
              <a:off x="7033200" y="4175636"/>
              <a:ext cx="30960" cy="1908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EF0212BF-3ACA-427B-8968-63A51D4C260C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7028880" y="4171316"/>
                <a:ext cx="39600" cy="27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B6BC2EC0-59AC-4114-B91E-CC16E94AA82F}"/>
              </a:ext>
            </a:extLst>
          </p:cNvPr>
          <p:cNvGrpSpPr/>
          <p:nvPr/>
        </p:nvGrpSpPr>
        <p:grpSpPr>
          <a:xfrm>
            <a:off x="6195480" y="4333316"/>
            <a:ext cx="1364760" cy="476280"/>
            <a:chOff x="6195480" y="4333316"/>
            <a:chExt cx="1364760" cy="47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A8BD0650-CAC7-4C7E-A5CD-0CCC8E381BDB}"/>
                    </a:ext>
                  </a:extLst>
                </p14:cNvPr>
                <p14:cNvContentPartPr/>
                <p14:nvPr/>
              </p14:nvContentPartPr>
              <p14:xfrm>
                <a:off x="6254520" y="4333316"/>
                <a:ext cx="283320" cy="2480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A8BD0650-CAC7-4C7E-A5CD-0CCC8E381BD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250200" y="4328996"/>
                  <a:ext cx="2919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B23584E3-0C53-4D9F-B8E4-691631CDFFD3}"/>
                    </a:ext>
                  </a:extLst>
                </p14:cNvPr>
                <p14:cNvContentPartPr/>
                <p14:nvPr/>
              </p14:nvContentPartPr>
              <p14:xfrm>
                <a:off x="6195480" y="4339436"/>
                <a:ext cx="309960" cy="1893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B23584E3-0C53-4D9F-B8E4-691631CDFFD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191160" y="4335116"/>
                  <a:ext cx="3186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E21DD351-7220-4A1A-9B21-FFE45FEE6A4F}"/>
                    </a:ext>
                  </a:extLst>
                </p14:cNvPr>
                <p14:cNvContentPartPr/>
                <p14:nvPr/>
              </p14:nvContentPartPr>
              <p14:xfrm>
                <a:off x="6672840" y="4465076"/>
                <a:ext cx="230760" cy="316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E21DD351-7220-4A1A-9B21-FFE45FEE6A4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668520" y="4460756"/>
                  <a:ext cx="2394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73392F13-47D0-4EE0-A335-8F2BA4583338}"/>
                    </a:ext>
                  </a:extLst>
                </p14:cNvPr>
                <p14:cNvContentPartPr/>
                <p14:nvPr/>
              </p14:nvContentPartPr>
              <p14:xfrm>
                <a:off x="6760680" y="4401716"/>
                <a:ext cx="68040" cy="1994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73392F13-47D0-4EE0-A335-8F2BA458333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756360" y="4397396"/>
                  <a:ext cx="766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4D2BF21-CB94-47E3-BEAF-169D6AD46D86}"/>
                    </a:ext>
                  </a:extLst>
                </p14:cNvPr>
                <p14:cNvContentPartPr/>
                <p14:nvPr/>
              </p14:nvContentPartPr>
              <p14:xfrm>
                <a:off x="7080720" y="4400276"/>
                <a:ext cx="56520" cy="1368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4D2BF21-CB94-47E3-BEAF-169D6AD46D8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076400" y="4395956"/>
                  <a:ext cx="6516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C8128818-FF1D-4AE6-A154-6ABB797E19DE}"/>
                    </a:ext>
                  </a:extLst>
                </p14:cNvPr>
                <p14:cNvContentPartPr/>
                <p14:nvPr/>
              </p14:nvContentPartPr>
              <p14:xfrm>
                <a:off x="7182240" y="4353836"/>
                <a:ext cx="378000" cy="4557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C8128818-FF1D-4AE6-A154-6ABB797E19D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177920" y="4349516"/>
                  <a:ext cx="386640" cy="46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uppo 267">
            <a:extLst>
              <a:ext uri="{FF2B5EF4-FFF2-40B4-BE49-F238E27FC236}">
                <a16:creationId xmlns:a16="http://schemas.microsoft.com/office/drawing/2014/main" id="{94D6D90C-2035-4620-B6C5-F1E46A5F07D9}"/>
              </a:ext>
            </a:extLst>
          </p:cNvPr>
          <p:cNvGrpSpPr/>
          <p:nvPr/>
        </p:nvGrpSpPr>
        <p:grpSpPr>
          <a:xfrm>
            <a:off x="7713960" y="3179156"/>
            <a:ext cx="1595160" cy="1615320"/>
            <a:chOff x="7713960" y="3179156"/>
            <a:chExt cx="1595160" cy="161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2A5CD3AB-75EA-4DD8-A950-088EAECD70A2}"/>
                    </a:ext>
                  </a:extLst>
                </p14:cNvPr>
                <p14:cNvContentPartPr/>
                <p14:nvPr/>
              </p14:nvContentPartPr>
              <p14:xfrm>
                <a:off x="7726200" y="3582356"/>
                <a:ext cx="247680" cy="4766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2A5CD3AB-75EA-4DD8-A950-088EAECD70A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721880" y="3578036"/>
                  <a:ext cx="256320" cy="48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1EF94D7-9E20-4115-AE12-DB77AAC78C0A}"/>
                    </a:ext>
                  </a:extLst>
                </p14:cNvPr>
                <p14:cNvContentPartPr/>
                <p14:nvPr/>
              </p14:nvContentPartPr>
              <p14:xfrm>
                <a:off x="8115360" y="3436556"/>
                <a:ext cx="194400" cy="4150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1EF94D7-9E20-4115-AE12-DB77AAC78C0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111040" y="3432236"/>
                  <a:ext cx="20304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356E17A-E580-4209-91AF-324A5666FFC0}"/>
                    </a:ext>
                  </a:extLst>
                </p14:cNvPr>
                <p14:cNvContentPartPr/>
                <p14:nvPr/>
              </p14:nvContentPartPr>
              <p14:xfrm>
                <a:off x="8745000" y="3456356"/>
                <a:ext cx="564120" cy="2966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356E17A-E580-4209-91AF-324A5666FFC0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740680" y="3452036"/>
                  <a:ext cx="5727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29F3A93F-BCC1-411B-8428-A1E6238007EF}"/>
                    </a:ext>
                  </a:extLst>
                </p14:cNvPr>
                <p14:cNvContentPartPr/>
                <p14:nvPr/>
              </p14:nvContentPartPr>
              <p14:xfrm>
                <a:off x="8469240" y="3179156"/>
                <a:ext cx="159120" cy="6429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29F3A93F-BCC1-411B-8428-A1E6238007EF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464920" y="3174836"/>
                  <a:ext cx="167760" cy="65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E7726D32-7E88-4A2B-965A-157C4395F976}"/>
                    </a:ext>
                  </a:extLst>
                </p14:cNvPr>
                <p14:cNvContentPartPr/>
                <p14:nvPr/>
              </p14:nvContentPartPr>
              <p14:xfrm>
                <a:off x="7713960" y="4130996"/>
                <a:ext cx="145080" cy="6634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E7726D32-7E88-4A2B-965A-157C4395F97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709640" y="4126676"/>
                  <a:ext cx="153720" cy="67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2971456C-0F85-4CD9-A26E-F7B73EAB2E7E}"/>
                  </a:ext>
                </a:extLst>
              </p14:cNvPr>
              <p14:cNvContentPartPr/>
              <p14:nvPr/>
            </p14:nvContentPartPr>
            <p14:xfrm>
              <a:off x="8278080" y="4214156"/>
              <a:ext cx="24120" cy="1260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2971456C-0F85-4CD9-A26E-F7B73EAB2E7E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8273760" y="4209836"/>
                <a:ext cx="32760" cy="2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D1375E4C-BD2D-487D-97C8-6BA2788E3C79}"/>
                  </a:ext>
                </a:extLst>
              </p14:cNvPr>
              <p14:cNvContentPartPr/>
              <p14:nvPr/>
            </p14:nvContentPartPr>
            <p14:xfrm>
              <a:off x="8001960" y="4638596"/>
              <a:ext cx="46440" cy="4896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D1375E4C-BD2D-487D-97C8-6BA2788E3C79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7997640" y="4634276"/>
                <a:ext cx="55080" cy="5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9A59664E-45D4-4CE7-BB84-391B82A0998D}"/>
                  </a:ext>
                </a:extLst>
              </p14:cNvPr>
              <p14:cNvContentPartPr/>
              <p14:nvPr/>
            </p14:nvContentPartPr>
            <p14:xfrm>
              <a:off x="557880" y="4989956"/>
              <a:ext cx="277560" cy="60912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9A59664E-45D4-4CE7-BB84-391B82A0998D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553560" y="4985636"/>
                <a:ext cx="286200" cy="61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3FD89EC8-7E8E-4D4B-8D24-5B68CF382687}"/>
                  </a:ext>
                </a:extLst>
              </p14:cNvPr>
              <p14:cNvContentPartPr/>
              <p14:nvPr/>
            </p14:nvContentPartPr>
            <p14:xfrm>
              <a:off x="585960" y="4974476"/>
              <a:ext cx="148680" cy="2016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3FD89EC8-7E8E-4D4B-8D24-5B68CF382687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581640" y="4970156"/>
                <a:ext cx="1573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FD0F55B2-86E5-45C4-AB92-349F9B6BD76D}"/>
                  </a:ext>
                </a:extLst>
              </p14:cNvPr>
              <p14:cNvContentPartPr/>
              <p14:nvPr/>
            </p14:nvContentPartPr>
            <p14:xfrm>
              <a:off x="577320" y="5197316"/>
              <a:ext cx="122760" cy="1188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FD0F55B2-86E5-45C4-AB92-349F9B6BD76D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573000" y="5192996"/>
                <a:ext cx="13140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9BDA8B1D-2461-4964-BACE-871427BEA5E7}"/>
                  </a:ext>
                </a:extLst>
              </p14:cNvPr>
              <p14:cNvContentPartPr/>
              <p14:nvPr/>
            </p14:nvContentPartPr>
            <p14:xfrm>
              <a:off x="850200" y="5314316"/>
              <a:ext cx="257400" cy="20304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9BDA8B1D-2461-4964-BACE-871427BEA5E7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845880" y="5309996"/>
                <a:ext cx="26604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227ED68E-9826-41B9-BD13-526EBDAD14B0}"/>
                  </a:ext>
                </a:extLst>
              </p14:cNvPr>
              <p14:cNvContentPartPr/>
              <p14:nvPr/>
            </p14:nvContentPartPr>
            <p14:xfrm>
              <a:off x="1208400" y="5291636"/>
              <a:ext cx="141480" cy="21168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227ED68E-9826-41B9-BD13-526EBDAD14B0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1204080" y="5287316"/>
                <a:ext cx="15012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610A842B-E831-4CE9-9EC0-9263512221AB}"/>
                  </a:ext>
                </a:extLst>
              </p14:cNvPr>
              <p14:cNvContentPartPr/>
              <p14:nvPr/>
            </p14:nvContentPartPr>
            <p14:xfrm>
              <a:off x="1408920" y="5338436"/>
              <a:ext cx="494640" cy="19224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610A842B-E831-4CE9-9EC0-9263512221AB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1404600" y="5334116"/>
                <a:ext cx="50328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D7700768-8BD2-4C7D-AA75-D16F2A58CF26}"/>
                  </a:ext>
                </a:extLst>
              </p14:cNvPr>
              <p14:cNvContentPartPr/>
              <p14:nvPr/>
            </p14:nvContentPartPr>
            <p14:xfrm>
              <a:off x="2067720" y="5388116"/>
              <a:ext cx="59400" cy="65196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D7700768-8BD2-4C7D-AA75-D16F2A58CF26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2063400" y="5383796"/>
                <a:ext cx="68040" cy="66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C17367B7-876D-48DA-B6B6-6ABF4D38D2DE}"/>
                  </a:ext>
                </a:extLst>
              </p14:cNvPr>
              <p14:cNvContentPartPr/>
              <p14:nvPr/>
            </p14:nvContentPartPr>
            <p14:xfrm>
              <a:off x="2023440" y="5359316"/>
              <a:ext cx="281160" cy="19584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C17367B7-876D-48DA-B6B6-6ABF4D38D2DE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2019120" y="5354996"/>
                <a:ext cx="289800" cy="20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C45817F7-3A63-469C-B8E8-DF05A2206A92}"/>
                  </a:ext>
                </a:extLst>
              </p14:cNvPr>
              <p14:cNvContentPartPr/>
              <p14:nvPr/>
            </p14:nvContentPartPr>
            <p14:xfrm>
              <a:off x="2429880" y="5385956"/>
              <a:ext cx="52920" cy="13464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C45817F7-3A63-469C-B8E8-DF05A2206A92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2425560" y="5381636"/>
                <a:ext cx="61560" cy="14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EB5AF566-DA3D-4BB5-BEC1-849326D43427}"/>
                  </a:ext>
                </a:extLst>
              </p14:cNvPr>
              <p14:cNvContentPartPr/>
              <p14:nvPr/>
            </p14:nvContentPartPr>
            <p14:xfrm>
              <a:off x="2454720" y="5207036"/>
              <a:ext cx="39240" cy="3744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EB5AF566-DA3D-4BB5-BEC1-849326D43427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2450400" y="5202716"/>
                <a:ext cx="4788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D9711265-AF53-497E-8EC0-FE2F1B8ECA7B}"/>
                  </a:ext>
                </a:extLst>
              </p14:cNvPr>
              <p14:cNvContentPartPr/>
              <p14:nvPr/>
            </p14:nvContentPartPr>
            <p14:xfrm>
              <a:off x="2637960" y="5295596"/>
              <a:ext cx="267480" cy="24192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D9711265-AF53-497E-8EC0-FE2F1B8ECA7B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2633640" y="5291276"/>
                <a:ext cx="27612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607150E2-F1B0-4441-99EB-667F6BA4A238}"/>
                  </a:ext>
                </a:extLst>
              </p14:cNvPr>
              <p14:cNvContentPartPr/>
              <p14:nvPr/>
            </p14:nvContentPartPr>
            <p14:xfrm>
              <a:off x="9967236" y="3745457"/>
              <a:ext cx="81000" cy="24768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607150E2-F1B0-4441-99EB-667F6BA4A238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9962916" y="3741137"/>
                <a:ext cx="89640" cy="25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CA6D8F09-9C96-4BB3-8401-7C117623D523}"/>
                  </a:ext>
                </a:extLst>
              </p14:cNvPr>
              <p14:cNvContentPartPr/>
              <p14:nvPr/>
            </p14:nvContentPartPr>
            <p14:xfrm>
              <a:off x="2135436" y="4557617"/>
              <a:ext cx="38160" cy="22752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CA6D8F09-9C96-4BB3-8401-7C117623D523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2131116" y="4553297"/>
                <a:ext cx="46800" cy="2361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46989629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o 5">
            <a:extLst>
              <a:ext uri="{FF2B5EF4-FFF2-40B4-BE49-F238E27FC236}">
                <a16:creationId xmlns:a16="http://schemas.microsoft.com/office/drawing/2014/main" id="{5A218A46-2F2A-4384-A8CB-8DC53422819E}"/>
              </a:ext>
            </a:extLst>
          </p:cNvPr>
          <p:cNvGrpSpPr/>
          <p:nvPr/>
        </p:nvGrpSpPr>
        <p:grpSpPr>
          <a:xfrm>
            <a:off x="327120" y="107276"/>
            <a:ext cx="506520" cy="501480"/>
            <a:chOff x="327120" y="107276"/>
            <a:chExt cx="50652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5DF0E7A-FA3C-4C31-B795-5C695E111177}"/>
                    </a:ext>
                  </a:extLst>
                </p14:cNvPr>
                <p14:cNvContentPartPr/>
                <p14:nvPr/>
              </p14:nvContentPartPr>
              <p14:xfrm>
                <a:off x="327120" y="296996"/>
                <a:ext cx="288360" cy="3117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5DF0E7A-FA3C-4C31-B795-5C695E11117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2800" y="292676"/>
                  <a:ext cx="297000" cy="32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A194D1B4-8B8E-489A-9BFF-EB1CFAC7FF0F}"/>
                    </a:ext>
                  </a:extLst>
                </p14:cNvPr>
                <p14:cNvContentPartPr/>
                <p14:nvPr/>
              </p14:nvContentPartPr>
              <p14:xfrm>
                <a:off x="425040" y="426596"/>
                <a:ext cx="154440" cy="190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A194D1B4-8B8E-489A-9BFF-EB1CFAC7FF0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20720" y="422276"/>
                  <a:ext cx="1630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F500CACA-6F17-45F8-86C3-F655D77FC100}"/>
                    </a:ext>
                  </a:extLst>
                </p14:cNvPr>
                <p14:cNvContentPartPr/>
                <p14:nvPr/>
              </p14:nvContentPartPr>
              <p14:xfrm>
                <a:off x="637440" y="107276"/>
                <a:ext cx="196200" cy="2142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F500CACA-6F17-45F8-86C3-F655D77FC10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33120" y="102956"/>
                  <a:ext cx="204840" cy="22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uppo 14">
            <a:extLst>
              <a:ext uri="{FF2B5EF4-FFF2-40B4-BE49-F238E27FC236}">
                <a16:creationId xmlns:a16="http://schemas.microsoft.com/office/drawing/2014/main" id="{891498D9-2427-4138-886A-872538095513}"/>
              </a:ext>
            </a:extLst>
          </p:cNvPr>
          <p:cNvGrpSpPr/>
          <p:nvPr/>
        </p:nvGrpSpPr>
        <p:grpSpPr>
          <a:xfrm>
            <a:off x="956760" y="334076"/>
            <a:ext cx="543600" cy="241920"/>
            <a:chOff x="956760" y="334076"/>
            <a:chExt cx="543600" cy="24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0C5D2F07-D3B5-4481-95D7-6538B6251393}"/>
                    </a:ext>
                  </a:extLst>
                </p14:cNvPr>
                <p14:cNvContentPartPr/>
                <p14:nvPr/>
              </p14:nvContentPartPr>
              <p14:xfrm>
                <a:off x="956760" y="438116"/>
                <a:ext cx="255600" cy="507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0C5D2F07-D3B5-4481-95D7-6538B625139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52440" y="433796"/>
                  <a:ext cx="26424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B16338F6-087B-4B19-B7C6-7686E6F33A1B}"/>
                    </a:ext>
                  </a:extLst>
                </p14:cNvPr>
                <p14:cNvContentPartPr/>
                <p14:nvPr/>
              </p14:nvContentPartPr>
              <p14:xfrm>
                <a:off x="1111560" y="334076"/>
                <a:ext cx="28440" cy="2419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B16338F6-087B-4B19-B7C6-7686E6F33A1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07240" y="329756"/>
                  <a:ext cx="370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4CD4999-A416-4737-9A39-88AD6B2E942A}"/>
                    </a:ext>
                  </a:extLst>
                </p14:cNvPr>
                <p14:cNvContentPartPr/>
                <p14:nvPr/>
              </p14:nvContentPartPr>
              <p14:xfrm>
                <a:off x="1399560" y="343436"/>
                <a:ext cx="100800" cy="1641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4CD4999-A416-4737-9A39-88AD6B2E942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95240" y="339116"/>
                  <a:ext cx="109440" cy="172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FD2A4F0C-F6FC-4DE2-ADCE-185C23512058}"/>
                  </a:ext>
                </a:extLst>
              </p14:cNvPr>
              <p14:cNvContentPartPr/>
              <p14:nvPr/>
            </p14:nvContentPartPr>
            <p14:xfrm>
              <a:off x="1424040" y="181796"/>
              <a:ext cx="42480" cy="864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FD2A4F0C-F6FC-4DE2-ADCE-185C23512058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419720" y="177476"/>
                <a:ext cx="51120" cy="1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" name="Gruppo 13">
            <a:extLst>
              <a:ext uri="{FF2B5EF4-FFF2-40B4-BE49-F238E27FC236}">
                <a16:creationId xmlns:a16="http://schemas.microsoft.com/office/drawing/2014/main" id="{447A75FA-FEAA-43C0-842D-81A4752F078C}"/>
              </a:ext>
            </a:extLst>
          </p:cNvPr>
          <p:cNvGrpSpPr/>
          <p:nvPr/>
        </p:nvGrpSpPr>
        <p:grpSpPr>
          <a:xfrm>
            <a:off x="1812480" y="150116"/>
            <a:ext cx="343080" cy="372240"/>
            <a:chOff x="1812480" y="150116"/>
            <a:chExt cx="343080" cy="37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D275DC30-0685-4E3C-8868-731F8BB21FED}"/>
                    </a:ext>
                  </a:extLst>
                </p14:cNvPr>
                <p14:cNvContentPartPr/>
                <p14:nvPr/>
              </p14:nvContentPartPr>
              <p14:xfrm>
                <a:off x="1829040" y="248756"/>
                <a:ext cx="274320" cy="273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D275DC30-0685-4E3C-8868-731F8BB21FE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824720" y="244436"/>
                  <a:ext cx="28296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108C3320-C609-4C88-8C73-EEF3507607BF}"/>
                    </a:ext>
                  </a:extLst>
                </p14:cNvPr>
                <p14:cNvContentPartPr/>
                <p14:nvPr/>
              </p14:nvContentPartPr>
              <p14:xfrm>
                <a:off x="1905000" y="381956"/>
                <a:ext cx="165960" cy="183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108C3320-C609-4C88-8C73-EEF3507607B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900680" y="377636"/>
                  <a:ext cx="1746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34B94BC-0F7D-42F3-A42E-C33D3EA17EAE}"/>
                    </a:ext>
                  </a:extLst>
                </p14:cNvPr>
                <p14:cNvContentPartPr/>
                <p14:nvPr/>
              </p14:nvContentPartPr>
              <p14:xfrm>
                <a:off x="1812480" y="150116"/>
                <a:ext cx="343080" cy="201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34B94BC-0F7D-42F3-A42E-C33D3EA17EA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808160" y="145796"/>
                  <a:ext cx="351720" cy="28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2A7F2F0D-A4D4-4709-AF89-BDEB13B40974}"/>
                  </a:ext>
                </a:extLst>
              </p14:cNvPr>
              <p14:cNvContentPartPr/>
              <p14:nvPr/>
            </p14:nvContentPartPr>
            <p14:xfrm>
              <a:off x="2509800" y="374756"/>
              <a:ext cx="191160" cy="1836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2A7F2F0D-A4D4-4709-AF89-BDEB13B40974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2505480" y="370436"/>
                <a:ext cx="19980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D94ABE65-43B5-464F-BC75-47A8D75EFA95}"/>
                  </a:ext>
                </a:extLst>
              </p14:cNvPr>
              <p14:cNvContentPartPr/>
              <p14:nvPr/>
            </p14:nvContentPartPr>
            <p14:xfrm>
              <a:off x="2546520" y="501836"/>
              <a:ext cx="142920" cy="2844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D94ABE65-43B5-464F-BC75-47A8D75EFA95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542200" y="497516"/>
                <a:ext cx="15156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A6C016E3-7DEB-4191-A705-AB8BAA29ADAE}"/>
                  </a:ext>
                </a:extLst>
              </p14:cNvPr>
              <p14:cNvContentPartPr/>
              <p14:nvPr/>
            </p14:nvContentPartPr>
            <p14:xfrm>
              <a:off x="2936040" y="251276"/>
              <a:ext cx="250560" cy="32796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A6C016E3-7DEB-4191-A705-AB8BAA29ADAE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2931720" y="246956"/>
                <a:ext cx="259200" cy="33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38" name="Gruppo 37">
            <a:extLst>
              <a:ext uri="{FF2B5EF4-FFF2-40B4-BE49-F238E27FC236}">
                <a16:creationId xmlns:a16="http://schemas.microsoft.com/office/drawing/2014/main" id="{F418F5A0-FF30-4BA5-8BC5-F811E0E6A99C}"/>
              </a:ext>
            </a:extLst>
          </p:cNvPr>
          <p:cNvGrpSpPr/>
          <p:nvPr/>
        </p:nvGrpSpPr>
        <p:grpSpPr>
          <a:xfrm>
            <a:off x="5437680" y="229316"/>
            <a:ext cx="659520" cy="320760"/>
            <a:chOff x="5437680" y="229316"/>
            <a:chExt cx="659520" cy="32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C62082C7-0785-4A6C-858A-6719A1C7C22A}"/>
                    </a:ext>
                  </a:extLst>
                </p14:cNvPr>
                <p14:cNvContentPartPr/>
                <p14:nvPr/>
              </p14:nvContentPartPr>
              <p14:xfrm>
                <a:off x="5437680" y="229316"/>
                <a:ext cx="265320" cy="3207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C62082C7-0785-4A6C-858A-6719A1C7C22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33360" y="224996"/>
                  <a:ext cx="27396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B0CFDC1B-9E48-4A33-9E73-A886CD994F18}"/>
                    </a:ext>
                  </a:extLst>
                </p14:cNvPr>
                <p14:cNvContentPartPr/>
                <p14:nvPr/>
              </p14:nvContentPartPr>
              <p14:xfrm>
                <a:off x="5542800" y="366476"/>
                <a:ext cx="180720" cy="226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B0CFDC1B-9E48-4A33-9E73-A886CD994F1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538480" y="362156"/>
                  <a:ext cx="1893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274A520C-8BF7-4B7B-A148-0F28C3F25216}"/>
                    </a:ext>
                  </a:extLst>
                </p14:cNvPr>
                <p14:cNvContentPartPr/>
                <p14:nvPr/>
              </p14:nvContentPartPr>
              <p14:xfrm>
                <a:off x="5909280" y="387716"/>
                <a:ext cx="155880" cy="27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274A520C-8BF7-4B7B-A148-0F28C3F2521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904960" y="383396"/>
                  <a:ext cx="1645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BEB81AF-9EF4-40C6-A8DA-F48300E2F02E}"/>
                    </a:ext>
                  </a:extLst>
                </p14:cNvPr>
                <p14:cNvContentPartPr/>
                <p14:nvPr/>
              </p14:nvContentPartPr>
              <p14:xfrm>
                <a:off x="5899200" y="452516"/>
                <a:ext cx="198000" cy="457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BEB81AF-9EF4-40C6-A8DA-F48300E2F02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894880" y="448196"/>
                  <a:ext cx="206640" cy="5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8" name="Input penna 27">
                <a:extLst>
                  <a:ext uri="{FF2B5EF4-FFF2-40B4-BE49-F238E27FC236}">
                    <a16:creationId xmlns:a16="http://schemas.microsoft.com/office/drawing/2014/main" id="{E7DAEC2C-54B4-4405-AF29-18217FC75839}"/>
                  </a:ext>
                </a:extLst>
              </p14:cNvPr>
              <p14:cNvContentPartPr/>
              <p14:nvPr/>
            </p14:nvContentPartPr>
            <p14:xfrm>
              <a:off x="7017720" y="143276"/>
              <a:ext cx="22680" cy="4680"/>
            </p14:xfrm>
          </p:contentPart>
        </mc:Choice>
        <mc:Fallback xmlns="">
          <p:pic>
            <p:nvPicPr>
              <p:cNvPr id="28" name="Input penna 27">
                <a:extLst>
                  <a:ext uri="{FF2B5EF4-FFF2-40B4-BE49-F238E27FC236}">
                    <a16:creationId xmlns:a16="http://schemas.microsoft.com/office/drawing/2014/main" id="{E7DAEC2C-54B4-4405-AF29-18217FC7583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7013400" y="138956"/>
                <a:ext cx="31320" cy="1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37" name="Gruppo 36">
            <a:extLst>
              <a:ext uri="{FF2B5EF4-FFF2-40B4-BE49-F238E27FC236}">
                <a16:creationId xmlns:a16="http://schemas.microsoft.com/office/drawing/2014/main" id="{2204759E-04E4-4770-8165-C0104A70119C}"/>
              </a:ext>
            </a:extLst>
          </p:cNvPr>
          <p:cNvGrpSpPr/>
          <p:nvPr/>
        </p:nvGrpSpPr>
        <p:grpSpPr>
          <a:xfrm>
            <a:off x="6325440" y="256676"/>
            <a:ext cx="1020240" cy="541800"/>
            <a:chOff x="6325440" y="256676"/>
            <a:chExt cx="1020240" cy="54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1E956422-7383-420F-8836-E0CBB767B15B}"/>
                    </a:ext>
                  </a:extLst>
                </p14:cNvPr>
                <p14:cNvContentPartPr/>
                <p14:nvPr/>
              </p14:nvContentPartPr>
              <p14:xfrm>
                <a:off x="6398520" y="268556"/>
                <a:ext cx="225000" cy="2124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1E956422-7383-420F-8836-E0CBB767B15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394200" y="264236"/>
                  <a:ext cx="2336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E042E399-1B33-4424-A8EB-0F920A947749}"/>
                    </a:ext>
                  </a:extLst>
                </p14:cNvPr>
                <p14:cNvContentPartPr/>
                <p14:nvPr/>
              </p14:nvContentPartPr>
              <p14:xfrm>
                <a:off x="6325440" y="256676"/>
                <a:ext cx="298440" cy="1879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E042E399-1B33-4424-A8EB-0F920A94774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321120" y="252356"/>
                  <a:ext cx="3070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33C04C1-82F7-4FA5-A669-BEC5777C4BD8}"/>
                    </a:ext>
                  </a:extLst>
                </p14:cNvPr>
                <p14:cNvContentPartPr/>
                <p14:nvPr/>
              </p14:nvContentPartPr>
              <p14:xfrm>
                <a:off x="6688320" y="359636"/>
                <a:ext cx="213480" cy="252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33C04C1-82F7-4FA5-A669-BEC5777C4BD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684000" y="355316"/>
                  <a:ext cx="2221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EE9B2752-9D72-41DB-BE1B-2C04FB53E0AF}"/>
                    </a:ext>
                  </a:extLst>
                </p14:cNvPr>
                <p14:cNvContentPartPr/>
                <p14:nvPr/>
              </p14:nvContentPartPr>
              <p14:xfrm>
                <a:off x="6804600" y="305636"/>
                <a:ext cx="19080" cy="1566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EE9B2752-9D72-41DB-BE1B-2C04FB53E0A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800280" y="301316"/>
                  <a:ext cx="277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C7146C62-058E-40D9-8527-EEAA453C7244}"/>
                    </a:ext>
                  </a:extLst>
                </p14:cNvPr>
                <p14:cNvContentPartPr/>
                <p14:nvPr/>
              </p14:nvContentPartPr>
              <p14:xfrm>
                <a:off x="6997920" y="309596"/>
                <a:ext cx="30600" cy="130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C7146C62-058E-40D9-8527-EEAA453C724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993600" y="305276"/>
                  <a:ext cx="392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213E0384-FB79-4F44-8B49-9C19CA76546A}"/>
                    </a:ext>
                  </a:extLst>
                </p14:cNvPr>
                <p14:cNvContentPartPr/>
                <p14:nvPr/>
              </p14:nvContentPartPr>
              <p14:xfrm>
                <a:off x="7098360" y="277556"/>
                <a:ext cx="247320" cy="5209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213E0384-FB79-4F44-8B49-9C19CA76546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094040" y="273236"/>
                  <a:ext cx="255960" cy="52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uppo 55">
            <a:extLst>
              <a:ext uri="{FF2B5EF4-FFF2-40B4-BE49-F238E27FC236}">
                <a16:creationId xmlns:a16="http://schemas.microsoft.com/office/drawing/2014/main" id="{A3F6D19E-E748-457E-8BF8-06F9C59F6051}"/>
              </a:ext>
            </a:extLst>
          </p:cNvPr>
          <p:cNvGrpSpPr/>
          <p:nvPr/>
        </p:nvGrpSpPr>
        <p:grpSpPr>
          <a:xfrm>
            <a:off x="7578600" y="78116"/>
            <a:ext cx="4235400" cy="618480"/>
            <a:chOff x="7578600" y="78116"/>
            <a:chExt cx="4235400" cy="61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BEFA978F-3150-4626-8A10-26CAD9DDE2E5}"/>
                    </a:ext>
                  </a:extLst>
                </p14:cNvPr>
                <p14:cNvContentPartPr/>
                <p14:nvPr/>
              </p14:nvContentPartPr>
              <p14:xfrm>
                <a:off x="7646280" y="363236"/>
                <a:ext cx="432360" cy="140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BEFA978F-3150-4626-8A10-26CAD9DDE2E5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641960" y="358916"/>
                  <a:ext cx="44100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230F6DA5-AC5E-400A-8198-B8502938CFBC}"/>
                    </a:ext>
                  </a:extLst>
                </p14:cNvPr>
                <p14:cNvContentPartPr/>
                <p14:nvPr/>
              </p14:nvContentPartPr>
              <p14:xfrm>
                <a:off x="7578600" y="439556"/>
                <a:ext cx="427320" cy="129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230F6DA5-AC5E-400A-8198-B8502938CFB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574280" y="435236"/>
                  <a:ext cx="43596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09FB09A-43C8-4D5C-9F68-2343CFBE34B1}"/>
                    </a:ext>
                  </a:extLst>
                </p14:cNvPr>
                <p14:cNvContentPartPr/>
                <p14:nvPr/>
              </p14:nvContentPartPr>
              <p14:xfrm>
                <a:off x="8036160" y="261356"/>
                <a:ext cx="231480" cy="3157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09FB09A-43C8-4D5C-9F68-2343CFBE34B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031840" y="257036"/>
                  <a:ext cx="24012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4EEFC36-8721-4B70-9383-53028A4E43A2}"/>
                    </a:ext>
                  </a:extLst>
                </p14:cNvPr>
                <p14:cNvContentPartPr/>
                <p14:nvPr/>
              </p14:nvContentPartPr>
              <p14:xfrm>
                <a:off x="8429280" y="174236"/>
                <a:ext cx="246960" cy="297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4EEFC36-8721-4B70-9383-53028A4E43A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424960" y="169916"/>
                  <a:ext cx="25560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AEDA7D9-5D8B-41CA-8617-B8163D33F9B9}"/>
                    </a:ext>
                  </a:extLst>
                </p14:cNvPr>
                <p14:cNvContentPartPr/>
                <p14:nvPr/>
              </p14:nvContentPartPr>
              <p14:xfrm>
                <a:off x="8494440" y="328316"/>
                <a:ext cx="148320" cy="25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AEDA7D9-5D8B-41CA-8617-B8163D33F9B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490120" y="323996"/>
                  <a:ext cx="156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0F37E2A4-8113-4C89-A79B-7237C0CBDECD}"/>
                    </a:ext>
                  </a:extLst>
                </p14:cNvPr>
                <p14:cNvContentPartPr/>
                <p14:nvPr/>
              </p14:nvContentPartPr>
              <p14:xfrm>
                <a:off x="8695320" y="78116"/>
                <a:ext cx="231120" cy="1659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0F37E2A4-8113-4C89-A79B-7237C0CBDEC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691000" y="73796"/>
                  <a:ext cx="2397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8D4A7D82-5316-4813-8E56-A80277A4F5B5}"/>
                    </a:ext>
                  </a:extLst>
                </p14:cNvPr>
                <p14:cNvContentPartPr/>
                <p14:nvPr/>
              </p14:nvContentPartPr>
              <p14:xfrm>
                <a:off x="8900160" y="353156"/>
                <a:ext cx="133560" cy="208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8D4A7D82-5316-4813-8E56-A80277A4F5B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895840" y="348836"/>
                  <a:ext cx="14220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B9576D5F-2154-47D3-961E-83D15D6FB346}"/>
                    </a:ext>
                  </a:extLst>
                </p14:cNvPr>
                <p14:cNvContentPartPr/>
                <p14:nvPr/>
              </p14:nvContentPartPr>
              <p14:xfrm>
                <a:off x="8905920" y="432356"/>
                <a:ext cx="131040" cy="144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B9576D5F-2154-47D3-961E-83D15D6FB34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901600" y="428036"/>
                  <a:ext cx="1396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F051C9B-4461-4EE5-B47E-0174DEE99A81}"/>
                    </a:ext>
                  </a:extLst>
                </p14:cNvPr>
                <p14:cNvContentPartPr/>
                <p14:nvPr/>
              </p14:nvContentPartPr>
              <p14:xfrm>
                <a:off x="9297600" y="267476"/>
                <a:ext cx="225720" cy="163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F051C9B-4461-4EE5-B47E-0174DEE99A8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293280" y="263156"/>
                  <a:ext cx="2343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99909EE5-4C66-4727-9E1E-9137E61F6010}"/>
                    </a:ext>
                  </a:extLst>
                </p14:cNvPr>
                <p14:cNvContentPartPr/>
                <p14:nvPr/>
              </p14:nvContentPartPr>
              <p14:xfrm>
                <a:off x="9219480" y="261716"/>
                <a:ext cx="269280" cy="1573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99909EE5-4C66-4727-9E1E-9137E61F601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215160" y="257396"/>
                  <a:ext cx="2779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B62A3B93-0920-4F19-9EDE-7081F1F6B253}"/>
                    </a:ext>
                  </a:extLst>
                </p14:cNvPr>
                <p14:cNvContentPartPr/>
                <p14:nvPr/>
              </p14:nvContentPartPr>
              <p14:xfrm>
                <a:off x="9557880" y="97556"/>
                <a:ext cx="181440" cy="1472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B62A3B93-0920-4F19-9EDE-7081F1F6B25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553560" y="93236"/>
                  <a:ext cx="1900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D260F13-CA86-436C-87C4-61FAFA6292CF}"/>
                    </a:ext>
                  </a:extLst>
                </p14:cNvPr>
                <p14:cNvContentPartPr/>
                <p14:nvPr/>
              </p14:nvContentPartPr>
              <p14:xfrm>
                <a:off x="9695040" y="359276"/>
                <a:ext cx="163080" cy="50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D260F13-CA86-436C-87C4-61FAFA6292C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690720" y="354956"/>
                  <a:ext cx="17172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C4B60F59-8622-4AB9-BD65-EC55814D5FBF}"/>
                    </a:ext>
                  </a:extLst>
                </p14:cNvPr>
                <p14:cNvContentPartPr/>
                <p14:nvPr/>
              </p14:nvContentPartPr>
              <p14:xfrm>
                <a:off x="9914280" y="233636"/>
                <a:ext cx="262080" cy="4629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C4B60F59-8622-4AB9-BD65-EC55814D5FB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909960" y="229316"/>
                  <a:ext cx="270720" cy="47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973C656-6FB1-43C5-A925-9CB2E121E071}"/>
                    </a:ext>
                  </a:extLst>
                </p14:cNvPr>
                <p14:cNvContentPartPr/>
                <p14:nvPr/>
              </p14:nvContentPartPr>
              <p14:xfrm>
                <a:off x="10218480" y="92516"/>
                <a:ext cx="160920" cy="155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973C656-6FB1-43C5-A925-9CB2E121E07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214160" y="88196"/>
                  <a:ext cx="1695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CD5589A-2172-45A1-9590-F59BCAD5DBAD}"/>
                    </a:ext>
                  </a:extLst>
                </p14:cNvPr>
                <p14:cNvContentPartPr/>
                <p14:nvPr/>
              </p14:nvContentPartPr>
              <p14:xfrm>
                <a:off x="10368960" y="351356"/>
                <a:ext cx="235800" cy="169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CD5589A-2172-45A1-9590-F59BCAD5DBA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364640" y="347036"/>
                  <a:ext cx="2444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351FC93-4927-4A37-9C4C-FDA67006A71F}"/>
                    </a:ext>
                  </a:extLst>
                </p14:cNvPr>
                <p14:cNvContentPartPr/>
                <p14:nvPr/>
              </p14:nvContentPartPr>
              <p14:xfrm>
                <a:off x="10456440" y="288716"/>
                <a:ext cx="12600" cy="1468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351FC93-4927-4A37-9C4C-FDA67006A71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452120" y="284396"/>
                  <a:ext cx="212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263EAAE-6222-4CF1-8849-0CABBB013338}"/>
                    </a:ext>
                  </a:extLst>
                </p14:cNvPr>
                <p14:cNvContentPartPr/>
                <p14:nvPr/>
              </p14:nvContentPartPr>
              <p14:xfrm>
                <a:off x="10684320" y="177836"/>
                <a:ext cx="245520" cy="2588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263EAAE-6222-4CF1-8849-0CABBB01333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680000" y="173516"/>
                  <a:ext cx="2541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AE15B25-5766-431E-9A3D-A02C0125CCA2}"/>
                    </a:ext>
                  </a:extLst>
                </p14:cNvPr>
                <p14:cNvContentPartPr/>
                <p14:nvPr/>
              </p14:nvContentPartPr>
              <p14:xfrm>
                <a:off x="11076000" y="288356"/>
                <a:ext cx="87480" cy="1324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AE15B25-5766-431E-9A3D-A02C0125CCA2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071680" y="284036"/>
                  <a:ext cx="9612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72D9F20-7C9A-42C1-80FE-B482FB2D079C}"/>
                    </a:ext>
                  </a:extLst>
                </p14:cNvPr>
                <p14:cNvContentPartPr/>
                <p14:nvPr/>
              </p14:nvContentPartPr>
              <p14:xfrm>
                <a:off x="11139360" y="133196"/>
                <a:ext cx="47880" cy="428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72D9F20-7C9A-42C1-80FE-B482FB2D079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135040" y="128876"/>
                  <a:ext cx="565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5F3ABA4-8542-48F2-8EA1-1174E4E882E4}"/>
                    </a:ext>
                  </a:extLst>
                </p14:cNvPr>
                <p14:cNvContentPartPr/>
                <p14:nvPr/>
              </p14:nvContentPartPr>
              <p14:xfrm>
                <a:off x="11367960" y="236516"/>
                <a:ext cx="162000" cy="1342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5F3ABA4-8542-48F2-8EA1-1174E4E882E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363640" y="232196"/>
                  <a:ext cx="1706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621BBE4-20AA-481E-B454-3C0D4957CAD5}"/>
                    </a:ext>
                  </a:extLst>
                </p14:cNvPr>
                <p14:cNvContentPartPr/>
                <p14:nvPr/>
              </p14:nvContentPartPr>
              <p14:xfrm>
                <a:off x="11262840" y="235436"/>
                <a:ext cx="263520" cy="171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621BBE4-20AA-481E-B454-3C0D4957CAD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258520" y="231116"/>
                  <a:ext cx="2721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F5671F1-CA97-48D0-ADFD-E867E7AD2A5E}"/>
                    </a:ext>
                  </a:extLst>
                </p14:cNvPr>
                <p14:cNvContentPartPr/>
                <p14:nvPr/>
              </p14:nvContentPartPr>
              <p14:xfrm>
                <a:off x="11549400" y="257756"/>
                <a:ext cx="264600" cy="4305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F5671F1-CA97-48D0-ADFD-E867E7AD2A5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545080" y="253436"/>
                  <a:ext cx="273240" cy="43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2D4D96AE-DE6F-464A-BE3A-D1E219F6A508}"/>
              </a:ext>
            </a:extLst>
          </p:cNvPr>
          <p:cNvGrpSpPr/>
          <p:nvPr/>
        </p:nvGrpSpPr>
        <p:grpSpPr>
          <a:xfrm>
            <a:off x="161160" y="1335596"/>
            <a:ext cx="609480" cy="375480"/>
            <a:chOff x="161160" y="1335596"/>
            <a:chExt cx="609480" cy="37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0777CF8A-C578-45B4-8BB6-AF66B82BB290}"/>
                    </a:ext>
                  </a:extLst>
                </p14:cNvPr>
                <p14:cNvContentPartPr/>
                <p14:nvPr/>
              </p14:nvContentPartPr>
              <p14:xfrm>
                <a:off x="161160" y="1453316"/>
                <a:ext cx="286560" cy="154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0777CF8A-C578-45B4-8BB6-AF66B82BB29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56840" y="1448996"/>
                  <a:ext cx="2952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43CBD2E4-078D-4241-89CC-E0A95F3A6368}"/>
                    </a:ext>
                  </a:extLst>
                </p14:cNvPr>
                <p14:cNvContentPartPr/>
                <p14:nvPr/>
              </p14:nvContentPartPr>
              <p14:xfrm>
                <a:off x="186000" y="1603796"/>
                <a:ext cx="201960" cy="86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43CBD2E4-078D-4241-89CC-E0A95F3A636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1680" y="1599476"/>
                  <a:ext cx="210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E11B82C6-E5F1-4A13-B1F4-4D62DFBCE850}"/>
                    </a:ext>
                  </a:extLst>
                </p14:cNvPr>
                <p14:cNvContentPartPr/>
                <p14:nvPr/>
              </p14:nvContentPartPr>
              <p14:xfrm>
                <a:off x="471120" y="1335596"/>
                <a:ext cx="299520" cy="3754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E11B82C6-E5F1-4A13-B1F4-4D62DFBCE85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66800" y="1331276"/>
                  <a:ext cx="308160" cy="38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F8E50510-F60E-4885-BF51-DE51A07FC423}"/>
              </a:ext>
            </a:extLst>
          </p:cNvPr>
          <p:cNvGrpSpPr/>
          <p:nvPr/>
        </p:nvGrpSpPr>
        <p:grpSpPr>
          <a:xfrm>
            <a:off x="1117320" y="1194116"/>
            <a:ext cx="529200" cy="414000"/>
            <a:chOff x="1117320" y="1194116"/>
            <a:chExt cx="529200" cy="41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9D8B3BB-0808-4E9F-BDC3-B28CC1BF80BD}"/>
                    </a:ext>
                  </a:extLst>
                </p14:cNvPr>
                <p14:cNvContentPartPr/>
                <p14:nvPr/>
              </p14:nvContentPartPr>
              <p14:xfrm>
                <a:off x="1182840" y="1338476"/>
                <a:ext cx="194400" cy="2696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9D8B3BB-0808-4E9F-BDC3-B28CC1BF80B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78520" y="1334156"/>
                  <a:ext cx="2030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033A566-0087-47B5-A1CB-2175BB5C64CF}"/>
                    </a:ext>
                  </a:extLst>
                </p14:cNvPr>
                <p14:cNvContentPartPr/>
                <p14:nvPr/>
              </p14:nvContentPartPr>
              <p14:xfrm>
                <a:off x="1117320" y="1373036"/>
                <a:ext cx="295560" cy="2185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033A566-0087-47B5-A1CB-2175BB5C64C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13000" y="1368716"/>
                  <a:ext cx="3042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11466711-20E3-4969-8902-4BE7771FF36D}"/>
                    </a:ext>
                  </a:extLst>
                </p14:cNvPr>
                <p14:cNvContentPartPr/>
                <p14:nvPr/>
              </p14:nvContentPartPr>
              <p14:xfrm>
                <a:off x="1475160" y="1194116"/>
                <a:ext cx="171360" cy="1749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11466711-20E3-4969-8902-4BE7771FF36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470840" y="1189796"/>
                  <a:ext cx="180000" cy="18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536851AE-8C69-4FE2-9715-ED642EE03A55}"/>
              </a:ext>
            </a:extLst>
          </p:cNvPr>
          <p:cNvGrpSpPr/>
          <p:nvPr/>
        </p:nvGrpSpPr>
        <p:grpSpPr>
          <a:xfrm>
            <a:off x="1682160" y="1157396"/>
            <a:ext cx="2501640" cy="748080"/>
            <a:chOff x="1682160" y="1157396"/>
            <a:chExt cx="2501640" cy="74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DDB8B30B-6774-4252-9DA1-E46A1D93841A}"/>
                    </a:ext>
                  </a:extLst>
                </p14:cNvPr>
                <p14:cNvContentPartPr/>
                <p14:nvPr/>
              </p14:nvContentPartPr>
              <p14:xfrm>
                <a:off x="1682160" y="1483196"/>
                <a:ext cx="185400" cy="111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DDB8B30B-6774-4252-9DA1-E46A1D93841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677840" y="1478876"/>
                  <a:ext cx="1940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758120E0-B47B-4ACA-AC74-2DF5424D243B}"/>
                    </a:ext>
                  </a:extLst>
                </p14:cNvPr>
                <p14:cNvContentPartPr/>
                <p14:nvPr/>
              </p14:nvContentPartPr>
              <p14:xfrm>
                <a:off x="2051520" y="1350356"/>
                <a:ext cx="276120" cy="5230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758120E0-B47B-4ACA-AC74-2DF5424D243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047200" y="1346036"/>
                  <a:ext cx="28476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DE76AAC4-ECC2-4C0E-A950-67754D0A432E}"/>
                    </a:ext>
                  </a:extLst>
                </p14:cNvPr>
                <p14:cNvContentPartPr/>
                <p14:nvPr/>
              </p14:nvContentPartPr>
              <p14:xfrm>
                <a:off x="2358240" y="1157396"/>
                <a:ext cx="183240" cy="1785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DE76AAC4-ECC2-4C0E-A950-67754D0A432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53920" y="1153076"/>
                  <a:ext cx="1918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7E52C7B-7903-44D9-8232-69FE17D59FCB}"/>
                    </a:ext>
                  </a:extLst>
                </p14:cNvPr>
                <p14:cNvContentPartPr/>
                <p14:nvPr/>
              </p14:nvContentPartPr>
              <p14:xfrm>
                <a:off x="2564880" y="1562036"/>
                <a:ext cx="251280" cy="93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7E52C7B-7903-44D9-8232-69FE17D59FC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560560" y="1557716"/>
                  <a:ext cx="2599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279E88A4-3744-4824-B2CF-5C0C13923AD6}"/>
                    </a:ext>
                  </a:extLst>
                </p14:cNvPr>
                <p14:cNvContentPartPr/>
                <p14:nvPr/>
              </p14:nvContentPartPr>
              <p14:xfrm>
                <a:off x="2700600" y="1481036"/>
                <a:ext cx="8640" cy="1911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279E88A4-3744-4824-B2CF-5C0C13923AD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696280" y="1476716"/>
                  <a:ext cx="172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D20D38C-2AA4-4649-8701-D7E134CE1A3F}"/>
                    </a:ext>
                  </a:extLst>
                </p14:cNvPr>
                <p14:cNvContentPartPr/>
                <p14:nvPr/>
              </p14:nvContentPartPr>
              <p14:xfrm>
                <a:off x="2978880" y="1319756"/>
                <a:ext cx="206640" cy="2606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D20D38C-2AA4-4649-8701-D7E134CE1A3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974560" y="1315436"/>
                  <a:ext cx="2152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622C2ED-8276-45D1-88D1-11F445F36762}"/>
                    </a:ext>
                  </a:extLst>
                </p14:cNvPr>
                <p14:cNvContentPartPr/>
                <p14:nvPr/>
              </p14:nvContentPartPr>
              <p14:xfrm>
                <a:off x="3303600" y="1431716"/>
                <a:ext cx="50760" cy="1162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622C2ED-8276-45D1-88D1-11F445F3676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299280" y="1427396"/>
                  <a:ext cx="5940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737F292B-AD76-4962-B378-C2470370A2CD}"/>
                    </a:ext>
                  </a:extLst>
                </p14:cNvPr>
                <p14:cNvContentPartPr/>
                <p14:nvPr/>
              </p14:nvContentPartPr>
              <p14:xfrm>
                <a:off x="3345720" y="1303196"/>
                <a:ext cx="34200" cy="20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737F292B-AD76-4962-B378-C2470370A2C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341400" y="1298876"/>
                  <a:ext cx="42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1449E2D-9700-489D-9B8F-D1672136CD49}"/>
                    </a:ext>
                  </a:extLst>
                </p14:cNvPr>
                <p14:cNvContentPartPr/>
                <p14:nvPr/>
              </p14:nvContentPartPr>
              <p14:xfrm>
                <a:off x="3626520" y="1400396"/>
                <a:ext cx="165960" cy="1558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1449E2D-9700-489D-9B8F-D1672136CD4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622200" y="1396076"/>
                  <a:ext cx="1746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52F9558A-C0DA-4D8A-9005-288A64C6058D}"/>
                    </a:ext>
                  </a:extLst>
                </p14:cNvPr>
                <p14:cNvContentPartPr/>
                <p14:nvPr/>
              </p14:nvContentPartPr>
              <p14:xfrm>
                <a:off x="3521760" y="1384916"/>
                <a:ext cx="288360" cy="1994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52F9558A-C0DA-4D8A-9005-288A64C6058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517440" y="1380596"/>
                  <a:ext cx="2970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BA0FC085-9B2C-4C39-850F-54692974D737}"/>
                    </a:ext>
                  </a:extLst>
                </p14:cNvPr>
                <p14:cNvContentPartPr/>
                <p14:nvPr/>
              </p14:nvContentPartPr>
              <p14:xfrm>
                <a:off x="3809760" y="1424516"/>
                <a:ext cx="374040" cy="4809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BA0FC085-9B2C-4C39-850F-54692974D73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805440" y="1420196"/>
                  <a:ext cx="382680" cy="48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636AAC37-A3D9-4977-B54E-42F8F03DDE7C}"/>
              </a:ext>
            </a:extLst>
          </p:cNvPr>
          <p:cNvGrpSpPr/>
          <p:nvPr/>
        </p:nvGrpSpPr>
        <p:grpSpPr>
          <a:xfrm>
            <a:off x="4428960" y="1327316"/>
            <a:ext cx="464760" cy="312480"/>
            <a:chOff x="4428960" y="1327316"/>
            <a:chExt cx="464760" cy="31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C8CE479D-352D-476D-A756-2480E1B966F6}"/>
                    </a:ext>
                  </a:extLst>
                </p14:cNvPr>
                <p14:cNvContentPartPr/>
                <p14:nvPr/>
              </p14:nvContentPartPr>
              <p14:xfrm>
                <a:off x="4428960" y="1497956"/>
                <a:ext cx="225360" cy="212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C8CE479D-352D-476D-A756-2480E1B966F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424640" y="1493636"/>
                  <a:ext cx="2340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C75040D1-8E5F-4A62-A7F4-25D70052D96B}"/>
                    </a:ext>
                  </a:extLst>
                </p14:cNvPr>
                <p14:cNvContentPartPr/>
                <p14:nvPr/>
              </p14:nvContentPartPr>
              <p14:xfrm>
                <a:off x="4538760" y="1432796"/>
                <a:ext cx="14040" cy="2070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C75040D1-8E5F-4A62-A7F4-25D70052D96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534440" y="1428476"/>
                  <a:ext cx="226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83E0192B-937A-4472-9132-7D7EEC074597}"/>
                    </a:ext>
                  </a:extLst>
                </p14:cNvPr>
                <p14:cNvContentPartPr/>
                <p14:nvPr/>
              </p14:nvContentPartPr>
              <p14:xfrm>
                <a:off x="4808760" y="1430276"/>
                <a:ext cx="84960" cy="1540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83E0192B-937A-4472-9132-7D7EEC07459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804440" y="1425956"/>
                  <a:ext cx="936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EF48E090-D00F-4B7E-96D9-8DDD8B666231}"/>
                    </a:ext>
                  </a:extLst>
                </p14:cNvPr>
                <p14:cNvContentPartPr/>
                <p14:nvPr/>
              </p14:nvContentPartPr>
              <p14:xfrm>
                <a:off x="4840800" y="1327316"/>
                <a:ext cx="34200" cy="226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EF48E090-D00F-4B7E-96D9-8DDD8B66623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836480" y="1322996"/>
                  <a:ext cx="428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EAD0ADE6-6D74-482D-8371-AB8662D8C7D6}"/>
              </a:ext>
            </a:extLst>
          </p:cNvPr>
          <p:cNvGrpSpPr/>
          <p:nvPr/>
        </p:nvGrpSpPr>
        <p:grpSpPr>
          <a:xfrm>
            <a:off x="5104320" y="1156316"/>
            <a:ext cx="1986840" cy="715320"/>
            <a:chOff x="5104320" y="1156316"/>
            <a:chExt cx="1986840" cy="71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204C47E-3807-4799-8E56-0F6585B9B358}"/>
                    </a:ext>
                  </a:extLst>
                </p14:cNvPr>
                <p14:cNvContentPartPr/>
                <p14:nvPr/>
              </p14:nvContentPartPr>
              <p14:xfrm>
                <a:off x="5104320" y="1157036"/>
                <a:ext cx="209160" cy="5389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204C47E-3807-4799-8E56-0F6585B9B35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100000" y="1152716"/>
                  <a:ext cx="21780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0F818A07-1677-4750-ADD2-DA68E560D5D4}"/>
                    </a:ext>
                  </a:extLst>
                </p14:cNvPr>
                <p14:cNvContentPartPr/>
                <p14:nvPr/>
              </p14:nvContentPartPr>
              <p14:xfrm>
                <a:off x="5374320" y="1423436"/>
                <a:ext cx="189000" cy="1047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0F818A07-1677-4750-ADD2-DA68E560D5D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370000" y="1419116"/>
                  <a:ext cx="1976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60FA4107-66BF-4AA3-9671-ABF94A35BE4B}"/>
                    </a:ext>
                  </a:extLst>
                </p14:cNvPr>
                <p14:cNvContentPartPr/>
                <p14:nvPr/>
              </p14:nvContentPartPr>
              <p14:xfrm>
                <a:off x="5276040" y="1375196"/>
                <a:ext cx="266040" cy="2091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60FA4107-66BF-4AA3-9671-ABF94A35BE4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271720" y="1370876"/>
                  <a:ext cx="27468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523B0B2-F278-4083-AC4A-EDB6556D070F}"/>
                    </a:ext>
                  </a:extLst>
                </p14:cNvPr>
                <p14:cNvContentPartPr/>
                <p14:nvPr/>
              </p14:nvContentPartPr>
              <p14:xfrm>
                <a:off x="5672040" y="1473836"/>
                <a:ext cx="164880" cy="10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523B0B2-F278-4083-AC4A-EDB6556D070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667720" y="1469516"/>
                  <a:ext cx="1735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AB26360-E6C9-46AC-85EA-1A812F79851B}"/>
                    </a:ext>
                  </a:extLst>
                </p14:cNvPr>
                <p14:cNvContentPartPr/>
                <p14:nvPr/>
              </p14:nvContentPartPr>
              <p14:xfrm>
                <a:off x="6036360" y="1357916"/>
                <a:ext cx="110160" cy="1558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AB26360-E6C9-46AC-85EA-1A812F79851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032040" y="1353596"/>
                  <a:ext cx="1188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0CC2A17D-E0E8-4C4A-85B7-C2CF6936B78F}"/>
                    </a:ext>
                  </a:extLst>
                </p14:cNvPr>
                <p14:cNvContentPartPr/>
                <p14:nvPr/>
              </p14:nvContentPartPr>
              <p14:xfrm>
                <a:off x="6120600" y="1251356"/>
                <a:ext cx="19080" cy="15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0CC2A17D-E0E8-4C4A-85B7-C2CF6936B78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116280" y="1247036"/>
                  <a:ext cx="277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6B6BFB88-6253-4EC8-82B9-DEE62131F3E3}"/>
                    </a:ext>
                  </a:extLst>
                </p14:cNvPr>
                <p14:cNvContentPartPr/>
                <p14:nvPr/>
              </p14:nvContentPartPr>
              <p14:xfrm>
                <a:off x="6195480" y="1386356"/>
                <a:ext cx="302040" cy="4852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6B6BFB88-6253-4EC8-82B9-DEE62131F3E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191160" y="1382036"/>
                  <a:ext cx="31068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EEB26EF-DDDD-4601-9582-1FB26D61EE4C}"/>
                    </a:ext>
                  </a:extLst>
                </p14:cNvPr>
                <p14:cNvContentPartPr/>
                <p14:nvPr/>
              </p14:nvContentPartPr>
              <p14:xfrm>
                <a:off x="6592920" y="1156316"/>
                <a:ext cx="176040" cy="4600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EEB26EF-DDDD-4601-9582-1FB26D61EE4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588600" y="1151996"/>
                  <a:ext cx="184680" cy="46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68466B7E-B26E-4846-B232-31D9E67DA128}"/>
                    </a:ext>
                  </a:extLst>
                </p14:cNvPr>
                <p14:cNvContentPartPr/>
                <p14:nvPr/>
              </p14:nvContentPartPr>
              <p14:xfrm>
                <a:off x="6903240" y="1373396"/>
                <a:ext cx="187920" cy="27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68466B7E-B26E-4846-B232-31D9E67DA12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898920" y="1369076"/>
                  <a:ext cx="196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38CD6E9-13DB-42C2-9EFD-15BB017108CC}"/>
                    </a:ext>
                  </a:extLst>
                </p14:cNvPr>
                <p14:cNvContentPartPr/>
                <p14:nvPr/>
              </p14:nvContentPartPr>
              <p14:xfrm>
                <a:off x="6925200" y="1464476"/>
                <a:ext cx="154440" cy="324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38CD6E9-13DB-42C2-9EFD-15BB017108C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920880" y="1460156"/>
                  <a:ext cx="163080" cy="41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5ECE8650-9373-4A1E-838C-2563911DA472}"/>
                  </a:ext>
                </a:extLst>
              </p14:cNvPr>
              <p14:cNvContentPartPr/>
              <p14:nvPr/>
            </p14:nvContentPartPr>
            <p14:xfrm>
              <a:off x="7299600" y="1255676"/>
              <a:ext cx="216720" cy="28836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5ECE8650-9373-4A1E-838C-2563911DA47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295280" y="1251356"/>
                <a:ext cx="225360" cy="29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4712B403-AB62-44DF-8C1A-81046FD78218}"/>
              </a:ext>
            </a:extLst>
          </p:cNvPr>
          <p:cNvGrpSpPr/>
          <p:nvPr/>
        </p:nvGrpSpPr>
        <p:grpSpPr>
          <a:xfrm>
            <a:off x="228480" y="2122556"/>
            <a:ext cx="743760" cy="394560"/>
            <a:chOff x="228480" y="2122556"/>
            <a:chExt cx="743760" cy="39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F7829FF-1C0F-44A7-BC47-82CB0129031E}"/>
                    </a:ext>
                  </a:extLst>
                </p14:cNvPr>
                <p14:cNvContentPartPr/>
                <p14:nvPr/>
              </p14:nvContentPartPr>
              <p14:xfrm>
                <a:off x="259080" y="2252156"/>
                <a:ext cx="225720" cy="2649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F7829FF-1C0F-44A7-BC47-82CB0129031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54760" y="2247836"/>
                  <a:ext cx="23436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FF61F2E-678E-4AF1-8E65-E4F11C2788D9}"/>
                    </a:ext>
                  </a:extLst>
                </p14:cNvPr>
                <p14:cNvContentPartPr/>
                <p14:nvPr/>
              </p14:nvContentPartPr>
              <p14:xfrm>
                <a:off x="228480" y="2293916"/>
                <a:ext cx="257760" cy="2199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FF61F2E-678E-4AF1-8E65-E4F11C2788D9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24160" y="2289596"/>
                  <a:ext cx="2664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857DF154-BE0A-458A-9F79-567F5909FCCA}"/>
                    </a:ext>
                  </a:extLst>
                </p14:cNvPr>
                <p14:cNvContentPartPr/>
                <p14:nvPr/>
              </p14:nvContentPartPr>
              <p14:xfrm>
                <a:off x="601440" y="2122556"/>
                <a:ext cx="182880" cy="1893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857DF154-BE0A-458A-9F79-567F5909FCC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97120" y="2118236"/>
                  <a:ext cx="1915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1D270A8-EE3E-49A0-B18E-E6D92C1623C0}"/>
                    </a:ext>
                  </a:extLst>
                </p14:cNvPr>
                <p14:cNvContentPartPr/>
                <p14:nvPr/>
              </p14:nvContentPartPr>
              <p14:xfrm>
                <a:off x="826080" y="2424956"/>
                <a:ext cx="146160" cy="18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1D270A8-EE3E-49A0-B18E-E6D92C1623C0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21760" y="2420636"/>
                  <a:ext cx="15480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F90550D6-23D5-420A-8E9C-83046895421D}"/>
              </a:ext>
            </a:extLst>
          </p:cNvPr>
          <p:cNvGrpSpPr/>
          <p:nvPr/>
        </p:nvGrpSpPr>
        <p:grpSpPr>
          <a:xfrm>
            <a:off x="1209840" y="2075756"/>
            <a:ext cx="517680" cy="734040"/>
            <a:chOff x="1209840" y="2075756"/>
            <a:chExt cx="517680" cy="73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F57E352-47B4-447F-9DBE-113F680B2EF1}"/>
                    </a:ext>
                  </a:extLst>
                </p14:cNvPr>
                <p14:cNvContentPartPr/>
                <p14:nvPr/>
              </p14:nvContentPartPr>
              <p14:xfrm>
                <a:off x="1209840" y="2268716"/>
                <a:ext cx="284760" cy="5410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F57E352-47B4-447F-9DBE-113F680B2EF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205520" y="2264396"/>
                  <a:ext cx="29340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F5FD806D-D2B7-49E5-9429-AF534B7E2354}"/>
                    </a:ext>
                  </a:extLst>
                </p14:cNvPr>
                <p14:cNvContentPartPr/>
                <p14:nvPr/>
              </p14:nvContentPartPr>
              <p14:xfrm>
                <a:off x="1533840" y="2075756"/>
                <a:ext cx="193680" cy="1940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F5FD806D-D2B7-49E5-9429-AF534B7E235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529520" y="2071436"/>
                  <a:ext cx="202320" cy="20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773B5510-B0E0-4628-AF69-7EC302C702D3}"/>
              </a:ext>
            </a:extLst>
          </p:cNvPr>
          <p:cNvGrpSpPr/>
          <p:nvPr/>
        </p:nvGrpSpPr>
        <p:grpSpPr>
          <a:xfrm>
            <a:off x="1782960" y="2230916"/>
            <a:ext cx="575280" cy="588240"/>
            <a:chOff x="1782960" y="2230916"/>
            <a:chExt cx="575280" cy="58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4853C082-949F-4453-B233-2B7CC6EECAF4}"/>
                    </a:ext>
                  </a:extLst>
                </p14:cNvPr>
                <p14:cNvContentPartPr/>
                <p14:nvPr/>
              </p14:nvContentPartPr>
              <p14:xfrm>
                <a:off x="1782960" y="2385356"/>
                <a:ext cx="218520" cy="190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4853C082-949F-4453-B233-2B7CC6EECAF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778640" y="2381036"/>
                  <a:ext cx="2271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E8E5520-4D7D-4938-A803-FB2616C4775D}"/>
                    </a:ext>
                  </a:extLst>
                </p14:cNvPr>
                <p14:cNvContentPartPr/>
                <p14:nvPr/>
              </p14:nvContentPartPr>
              <p14:xfrm>
                <a:off x="1903200" y="2296436"/>
                <a:ext cx="27720" cy="1807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E8E5520-4D7D-4938-A803-FB2616C4775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898880" y="2292116"/>
                  <a:ext cx="363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BA00525-A3A6-4B26-BF58-8A91B69202AA}"/>
                    </a:ext>
                  </a:extLst>
                </p14:cNvPr>
                <p14:cNvContentPartPr/>
                <p14:nvPr/>
              </p14:nvContentPartPr>
              <p14:xfrm>
                <a:off x="2117400" y="2230916"/>
                <a:ext cx="240840" cy="588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BA00525-A3A6-4B26-BF58-8A91B69202A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113080" y="2226596"/>
                  <a:ext cx="249480" cy="59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CE5BBFB7-AF9C-4AD8-B583-18B660648DFD}"/>
              </a:ext>
            </a:extLst>
          </p:cNvPr>
          <p:cNvGrpSpPr/>
          <p:nvPr/>
        </p:nvGrpSpPr>
        <p:grpSpPr>
          <a:xfrm>
            <a:off x="2684040" y="2303636"/>
            <a:ext cx="244080" cy="205200"/>
            <a:chOff x="2684040" y="2303636"/>
            <a:chExt cx="244080" cy="20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ED04FEA-53DE-438E-B3EC-8A667CF8AABE}"/>
                    </a:ext>
                  </a:extLst>
                </p14:cNvPr>
                <p14:cNvContentPartPr/>
                <p14:nvPr/>
              </p14:nvContentPartPr>
              <p14:xfrm>
                <a:off x="2684040" y="2361236"/>
                <a:ext cx="244080" cy="273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ED04FEA-53DE-438E-B3EC-8A667CF8AABE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679720" y="2356916"/>
                  <a:ext cx="252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921AC27B-7A9C-4D13-B247-D39D83ABD508}"/>
                    </a:ext>
                  </a:extLst>
                </p14:cNvPr>
                <p14:cNvContentPartPr/>
                <p14:nvPr/>
              </p14:nvContentPartPr>
              <p14:xfrm>
                <a:off x="2807520" y="2303636"/>
                <a:ext cx="21960" cy="205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921AC27B-7A9C-4D13-B247-D39D83ABD50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803200" y="2299316"/>
                  <a:ext cx="30600" cy="21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72D25CE6-6D1C-49F7-8B7D-4EE72C47ABBB}"/>
              </a:ext>
            </a:extLst>
          </p:cNvPr>
          <p:cNvGrpSpPr/>
          <p:nvPr/>
        </p:nvGrpSpPr>
        <p:grpSpPr>
          <a:xfrm>
            <a:off x="3177600" y="2173676"/>
            <a:ext cx="95400" cy="304560"/>
            <a:chOff x="3177600" y="2173676"/>
            <a:chExt cx="95400" cy="30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D706F53-8E81-4799-BDCE-781FF4689FCA}"/>
                    </a:ext>
                  </a:extLst>
                </p14:cNvPr>
                <p14:cNvContentPartPr/>
                <p14:nvPr/>
              </p14:nvContentPartPr>
              <p14:xfrm>
                <a:off x="3177600" y="2323436"/>
                <a:ext cx="90360" cy="1548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D706F53-8E81-4799-BDCE-781FF4689FC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173280" y="2319116"/>
                  <a:ext cx="990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050E3B8-E8F6-4FD4-84EC-DE0ACC8FC318}"/>
                    </a:ext>
                  </a:extLst>
                </p14:cNvPr>
                <p14:cNvContentPartPr/>
                <p14:nvPr/>
              </p14:nvContentPartPr>
              <p14:xfrm>
                <a:off x="3256080" y="2173676"/>
                <a:ext cx="16920" cy="482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050E3B8-E8F6-4FD4-84EC-DE0ACC8FC31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251760" y="2169356"/>
                  <a:ext cx="25560" cy="5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FECEEF07-721C-4600-BF39-D9134E664A08}"/>
              </a:ext>
            </a:extLst>
          </p:cNvPr>
          <p:cNvGrpSpPr/>
          <p:nvPr/>
        </p:nvGrpSpPr>
        <p:grpSpPr>
          <a:xfrm>
            <a:off x="3493320" y="2114276"/>
            <a:ext cx="3023640" cy="650160"/>
            <a:chOff x="3493320" y="2114276"/>
            <a:chExt cx="3023640" cy="65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66CC04E3-663D-4E1D-8DBC-E1AAF5B983E2}"/>
                    </a:ext>
                  </a:extLst>
                </p14:cNvPr>
                <p14:cNvContentPartPr/>
                <p14:nvPr/>
              </p14:nvContentPartPr>
              <p14:xfrm>
                <a:off x="3493320" y="2126516"/>
                <a:ext cx="185040" cy="569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66CC04E3-663D-4E1D-8DBC-E1AAF5B983E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489000" y="2122196"/>
                  <a:ext cx="19368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E4F9F417-A80E-4FEB-A91F-61DA8ABB13DF}"/>
                    </a:ext>
                  </a:extLst>
                </p14:cNvPr>
                <p14:cNvContentPartPr/>
                <p14:nvPr/>
              </p14:nvContentPartPr>
              <p14:xfrm>
                <a:off x="3746040" y="2269076"/>
                <a:ext cx="260280" cy="2556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E4F9F417-A80E-4FEB-A91F-61DA8ABB13DF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741720" y="2264756"/>
                  <a:ext cx="26892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92F716DC-5F00-41CD-ACA8-139F46779B39}"/>
                    </a:ext>
                  </a:extLst>
                </p14:cNvPr>
                <p14:cNvContentPartPr/>
                <p14:nvPr/>
              </p14:nvContentPartPr>
              <p14:xfrm>
                <a:off x="4236720" y="2315156"/>
                <a:ext cx="193680" cy="1972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92F716DC-5F00-41CD-ACA8-139F46779B3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32400" y="2310836"/>
                  <a:ext cx="2023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738D1754-A481-4419-B584-E3324F9F858F}"/>
                    </a:ext>
                  </a:extLst>
                </p14:cNvPr>
                <p14:cNvContentPartPr/>
                <p14:nvPr/>
              </p14:nvContentPartPr>
              <p14:xfrm>
                <a:off x="4165440" y="2341436"/>
                <a:ext cx="282600" cy="1990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738D1754-A481-4419-B584-E3324F9F858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161120" y="2337116"/>
                  <a:ext cx="2912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D242BCC-B018-4067-A8F7-A68979BFBDBD}"/>
                    </a:ext>
                  </a:extLst>
                </p14:cNvPr>
                <p14:cNvContentPartPr/>
                <p14:nvPr/>
              </p14:nvContentPartPr>
              <p14:xfrm>
                <a:off x="4547760" y="2307956"/>
                <a:ext cx="318600" cy="4564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D242BCC-B018-4067-A8F7-A68979BFBDB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543440" y="2303636"/>
                  <a:ext cx="32724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297729D5-F16C-4B45-9296-BD6912BD79E8}"/>
                    </a:ext>
                  </a:extLst>
                </p14:cNvPr>
                <p14:cNvContentPartPr/>
                <p14:nvPr/>
              </p14:nvContentPartPr>
              <p14:xfrm>
                <a:off x="5057520" y="2392556"/>
                <a:ext cx="236520" cy="115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297729D5-F16C-4B45-9296-BD6912BD79E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053200" y="2388236"/>
                  <a:ext cx="24516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83A6F36F-1BD7-471D-8BB3-62F74AF376A5}"/>
                    </a:ext>
                  </a:extLst>
                </p14:cNvPr>
                <p14:cNvContentPartPr/>
                <p14:nvPr/>
              </p14:nvContentPartPr>
              <p14:xfrm>
                <a:off x="5136360" y="2302196"/>
                <a:ext cx="36720" cy="2156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83A6F36F-1BD7-471D-8BB3-62F74AF376A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132040" y="2297876"/>
                  <a:ext cx="453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B3DD65A4-9C1A-47B2-844C-07146AD7169A}"/>
                    </a:ext>
                  </a:extLst>
                </p14:cNvPr>
                <p14:cNvContentPartPr/>
                <p14:nvPr/>
              </p14:nvContentPartPr>
              <p14:xfrm>
                <a:off x="5572320" y="2288156"/>
                <a:ext cx="183600" cy="1710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B3DD65A4-9C1A-47B2-844C-07146AD7169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568000" y="2283836"/>
                  <a:ext cx="1922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E0902B35-A9D0-4386-874E-D0E235C6F739}"/>
                    </a:ext>
                  </a:extLst>
                </p14:cNvPr>
                <p14:cNvContentPartPr/>
                <p14:nvPr/>
              </p14:nvContentPartPr>
              <p14:xfrm>
                <a:off x="5438400" y="2324516"/>
                <a:ext cx="299880" cy="1656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E0902B35-A9D0-4386-874E-D0E235C6F73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434080" y="2320196"/>
                  <a:ext cx="3085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F59FF66-5D56-4302-9757-DD6E2CE507C0}"/>
                    </a:ext>
                  </a:extLst>
                </p14:cNvPr>
                <p14:cNvContentPartPr/>
                <p14:nvPr/>
              </p14:nvContentPartPr>
              <p14:xfrm>
                <a:off x="5915760" y="2114276"/>
                <a:ext cx="231480" cy="4975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F59FF66-5D56-4302-9757-DD6E2CE507C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911440" y="2109956"/>
                  <a:ext cx="24012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E6DFB9C-3EE4-4FF4-B7A9-1EA33AEF73B0}"/>
                    </a:ext>
                  </a:extLst>
                </p14:cNvPr>
                <p14:cNvContentPartPr/>
                <p14:nvPr/>
              </p14:nvContentPartPr>
              <p14:xfrm>
                <a:off x="6347760" y="2315156"/>
                <a:ext cx="147600" cy="273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E6DFB9C-3EE4-4FF4-B7A9-1EA33AEF73B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343440" y="2310836"/>
                  <a:ext cx="1562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259F7A2F-6AED-4B3F-9352-E5C73AC96A60}"/>
                    </a:ext>
                  </a:extLst>
                </p14:cNvPr>
                <p14:cNvContentPartPr/>
                <p14:nvPr/>
              </p14:nvContentPartPr>
              <p14:xfrm>
                <a:off x="6351000" y="2412356"/>
                <a:ext cx="165960" cy="298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259F7A2F-6AED-4B3F-9352-E5C73AC96A6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346680" y="2408036"/>
                  <a:ext cx="174600" cy="3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2" name="Input penna 121">
                <a:extLst>
                  <a:ext uri="{FF2B5EF4-FFF2-40B4-BE49-F238E27FC236}">
                    <a16:creationId xmlns:a16="http://schemas.microsoft.com/office/drawing/2014/main" id="{69EE6B09-0F10-442E-AA2B-284DDB74E459}"/>
                  </a:ext>
                </a:extLst>
              </p14:cNvPr>
              <p14:cNvContentPartPr/>
              <p14:nvPr/>
            </p14:nvContentPartPr>
            <p14:xfrm>
              <a:off x="6821880" y="2165036"/>
              <a:ext cx="245520" cy="312480"/>
            </p14:xfrm>
          </p:contentPart>
        </mc:Choice>
        <mc:Fallback xmlns="">
          <p:pic>
            <p:nvPicPr>
              <p:cNvPr id="122" name="Input penna 121">
                <a:extLst>
                  <a:ext uri="{FF2B5EF4-FFF2-40B4-BE49-F238E27FC236}">
                    <a16:creationId xmlns:a16="http://schemas.microsoft.com/office/drawing/2014/main" id="{69EE6B09-0F10-442E-AA2B-284DDB74E459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6817560" y="2160716"/>
                <a:ext cx="25416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7" name="Input penna 126">
                <a:extLst>
                  <a:ext uri="{FF2B5EF4-FFF2-40B4-BE49-F238E27FC236}">
                    <a16:creationId xmlns:a16="http://schemas.microsoft.com/office/drawing/2014/main" id="{297F8406-9A21-46F8-8987-EFB4EFD23254}"/>
                  </a:ext>
                </a:extLst>
              </p14:cNvPr>
              <p14:cNvContentPartPr/>
              <p14:nvPr/>
            </p14:nvContentPartPr>
            <p14:xfrm>
              <a:off x="8011680" y="2352956"/>
              <a:ext cx="190440" cy="15840"/>
            </p14:xfrm>
          </p:contentPart>
        </mc:Choice>
        <mc:Fallback xmlns="">
          <p:pic>
            <p:nvPicPr>
              <p:cNvPr id="127" name="Input penna 126">
                <a:extLst>
                  <a:ext uri="{FF2B5EF4-FFF2-40B4-BE49-F238E27FC236}">
                    <a16:creationId xmlns:a16="http://schemas.microsoft.com/office/drawing/2014/main" id="{297F8406-9A21-46F8-8987-EFB4EFD23254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8007360" y="2348636"/>
                <a:ext cx="19908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8" name="Input penna 127">
                <a:extLst>
                  <a:ext uri="{FF2B5EF4-FFF2-40B4-BE49-F238E27FC236}">
                    <a16:creationId xmlns:a16="http://schemas.microsoft.com/office/drawing/2014/main" id="{66458D69-1662-47CF-81DB-5C0FC9CBB85F}"/>
                  </a:ext>
                </a:extLst>
              </p14:cNvPr>
              <p14:cNvContentPartPr/>
              <p14:nvPr/>
            </p14:nvContentPartPr>
            <p14:xfrm>
              <a:off x="8002320" y="2494076"/>
              <a:ext cx="245520" cy="8640"/>
            </p14:xfrm>
          </p:contentPart>
        </mc:Choice>
        <mc:Fallback xmlns="">
          <p:pic>
            <p:nvPicPr>
              <p:cNvPr id="128" name="Input penna 127">
                <a:extLst>
                  <a:ext uri="{FF2B5EF4-FFF2-40B4-BE49-F238E27FC236}">
                    <a16:creationId xmlns:a16="http://schemas.microsoft.com/office/drawing/2014/main" id="{66458D69-1662-47CF-81DB-5C0FC9CBB85F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7998000" y="2489756"/>
                <a:ext cx="25416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8E0BA322-780A-4B0C-A080-1DD4294F61B6}"/>
                  </a:ext>
                </a:extLst>
              </p14:cNvPr>
              <p14:cNvContentPartPr/>
              <p14:nvPr/>
            </p14:nvContentPartPr>
            <p14:xfrm>
              <a:off x="8464200" y="2240276"/>
              <a:ext cx="304560" cy="31320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8E0BA322-780A-4B0C-A080-1DD4294F61B6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8459880" y="2235956"/>
                <a:ext cx="313200" cy="32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67E84156-DB8D-4285-84E2-D2FC73B4FCC0}"/>
                  </a:ext>
                </a:extLst>
              </p14:cNvPr>
              <p14:cNvContentPartPr/>
              <p14:nvPr/>
            </p14:nvContentPartPr>
            <p14:xfrm>
              <a:off x="638880" y="3107516"/>
              <a:ext cx="301320" cy="196920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67E84156-DB8D-4285-84E2-D2FC73B4FCC0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634560" y="3103196"/>
                <a:ext cx="309960" cy="1977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D1D52254-981C-4118-9BE5-2904F7043341}"/>
              </a:ext>
            </a:extLst>
          </p:cNvPr>
          <p:cNvGrpSpPr/>
          <p:nvPr/>
        </p:nvGrpSpPr>
        <p:grpSpPr>
          <a:xfrm>
            <a:off x="1229280" y="2968556"/>
            <a:ext cx="794520" cy="375480"/>
            <a:chOff x="1229280" y="2968556"/>
            <a:chExt cx="794520" cy="37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41E0811C-8706-4407-823A-A778297533A1}"/>
                    </a:ext>
                  </a:extLst>
                </p14:cNvPr>
                <p14:cNvContentPartPr/>
                <p14:nvPr/>
              </p14:nvContentPartPr>
              <p14:xfrm>
                <a:off x="1229280" y="3160796"/>
                <a:ext cx="235440" cy="1832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41E0811C-8706-4407-823A-A778297533A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224960" y="3156476"/>
                  <a:ext cx="2440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507F227B-2304-459E-8C91-2FE272D68BA6}"/>
                    </a:ext>
                  </a:extLst>
                </p14:cNvPr>
                <p14:cNvContentPartPr/>
                <p14:nvPr/>
              </p14:nvContentPartPr>
              <p14:xfrm>
                <a:off x="1234320" y="3136316"/>
                <a:ext cx="235800" cy="2077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507F227B-2304-459E-8C91-2FE272D68BA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230000" y="3131996"/>
                  <a:ext cx="2444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9F60F659-9BD8-4C58-91FC-A4485B4F0713}"/>
                    </a:ext>
                  </a:extLst>
                </p14:cNvPr>
                <p14:cNvContentPartPr/>
                <p14:nvPr/>
              </p14:nvContentPartPr>
              <p14:xfrm>
                <a:off x="1588200" y="2968556"/>
                <a:ext cx="183240" cy="1738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9F60F659-9BD8-4C58-91FC-A4485B4F0713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583880" y="2964236"/>
                  <a:ext cx="1918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C4AF8864-9490-4803-9B12-A1F416092AEF}"/>
                    </a:ext>
                  </a:extLst>
                </p14:cNvPr>
                <p14:cNvContentPartPr/>
                <p14:nvPr/>
              </p14:nvContentPartPr>
              <p14:xfrm>
                <a:off x="1833360" y="3240716"/>
                <a:ext cx="190440" cy="158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C4AF8864-9490-4803-9B12-A1F416092AE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829040" y="3236396"/>
                  <a:ext cx="19908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410DCCF1-D480-40B8-845C-971250C717E7}"/>
              </a:ext>
            </a:extLst>
          </p:cNvPr>
          <p:cNvGrpSpPr/>
          <p:nvPr/>
        </p:nvGrpSpPr>
        <p:grpSpPr>
          <a:xfrm>
            <a:off x="2270400" y="2965316"/>
            <a:ext cx="1529280" cy="677880"/>
            <a:chOff x="2270400" y="2965316"/>
            <a:chExt cx="1529280" cy="67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EF64FE9-FC2C-428C-8831-4FC519640705}"/>
                    </a:ext>
                  </a:extLst>
                </p14:cNvPr>
                <p14:cNvContentPartPr/>
                <p14:nvPr/>
              </p14:nvContentPartPr>
              <p14:xfrm>
                <a:off x="2270400" y="3119036"/>
                <a:ext cx="240840" cy="4845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EF64FE9-FC2C-428C-8831-4FC51964070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266080" y="3114716"/>
                  <a:ext cx="24948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49C99A2D-FA5F-4BF7-B8C7-249BBF64045D}"/>
                    </a:ext>
                  </a:extLst>
                </p14:cNvPr>
                <p14:cNvContentPartPr/>
                <p14:nvPr/>
              </p14:nvContentPartPr>
              <p14:xfrm>
                <a:off x="2536080" y="2965316"/>
                <a:ext cx="205920" cy="180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49C99A2D-FA5F-4BF7-B8C7-249BBF64045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531760" y="2960996"/>
                  <a:ext cx="2145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B1A05502-0492-40F9-B48E-1239A4271087}"/>
                    </a:ext>
                  </a:extLst>
                </p14:cNvPr>
                <p14:cNvContentPartPr/>
                <p14:nvPr/>
              </p14:nvContentPartPr>
              <p14:xfrm>
                <a:off x="2905440" y="3203276"/>
                <a:ext cx="200160" cy="176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B1A05502-0492-40F9-B48E-1239A427108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901120" y="3198956"/>
                  <a:ext cx="2088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0947E306-DD78-467C-BA58-8092512544D4}"/>
                    </a:ext>
                  </a:extLst>
                </p14:cNvPr>
                <p14:cNvContentPartPr/>
                <p14:nvPr/>
              </p14:nvContentPartPr>
              <p14:xfrm>
                <a:off x="2976360" y="3129116"/>
                <a:ext cx="25920" cy="1695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0947E306-DD78-467C-BA58-8092512544D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972040" y="3124796"/>
                  <a:ext cx="345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0957D57-55E8-49D2-AB8F-839C65A9FEED}"/>
                    </a:ext>
                  </a:extLst>
                </p14:cNvPr>
                <p14:cNvContentPartPr/>
                <p14:nvPr/>
              </p14:nvContentPartPr>
              <p14:xfrm>
                <a:off x="3230160" y="3059996"/>
                <a:ext cx="209520" cy="5832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0957D57-55E8-49D2-AB8F-839C65A9FEE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225840" y="3055676"/>
                  <a:ext cx="218160" cy="59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63CED35A-BD5E-401F-B874-8DB9890FB9DA}"/>
                    </a:ext>
                  </a:extLst>
                </p14:cNvPr>
                <p14:cNvContentPartPr/>
                <p14:nvPr/>
              </p14:nvContentPartPr>
              <p14:xfrm>
                <a:off x="3603840" y="3190316"/>
                <a:ext cx="195840" cy="144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63CED35A-BD5E-401F-B874-8DB9890FB9D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599520" y="3185996"/>
                  <a:ext cx="2044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53B07D6-2595-4307-8DEB-737DCE587FA3}"/>
                    </a:ext>
                  </a:extLst>
                </p14:cNvPr>
                <p14:cNvContentPartPr/>
                <p14:nvPr/>
              </p14:nvContentPartPr>
              <p14:xfrm>
                <a:off x="3609960" y="3272396"/>
                <a:ext cx="160920" cy="280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53B07D6-2595-4307-8DEB-737DCE587FA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605640" y="3268076"/>
                  <a:ext cx="169560" cy="36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D74E0B51-7104-49EA-9D3A-D00D767AF6DE}"/>
                  </a:ext>
                </a:extLst>
              </p14:cNvPr>
              <p14:cNvContentPartPr/>
              <p14:nvPr/>
            </p14:nvContentPartPr>
            <p14:xfrm>
              <a:off x="4043400" y="3066116"/>
              <a:ext cx="275040" cy="30276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D74E0B51-7104-49EA-9D3A-D00D767AF6DE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4039080" y="3061796"/>
                <a:ext cx="283680" cy="311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B1CBCB02-9D72-4192-A8AA-94655251CFEB}"/>
              </a:ext>
            </a:extLst>
          </p:cNvPr>
          <p:cNvGrpSpPr/>
          <p:nvPr/>
        </p:nvGrpSpPr>
        <p:grpSpPr>
          <a:xfrm>
            <a:off x="1051440" y="4473356"/>
            <a:ext cx="1105920" cy="633600"/>
            <a:chOff x="1051440" y="4473356"/>
            <a:chExt cx="1105920" cy="63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7CF5AB7-5B0E-4E54-A1CB-FE77ADC071EA}"/>
                    </a:ext>
                  </a:extLst>
                </p14:cNvPr>
                <p14:cNvContentPartPr/>
                <p14:nvPr/>
              </p14:nvContentPartPr>
              <p14:xfrm>
                <a:off x="1051440" y="4473356"/>
                <a:ext cx="307080" cy="3240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7CF5AB7-5B0E-4E54-A1CB-FE77ADC071E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47120" y="4469036"/>
                  <a:ext cx="31572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4851ECCA-65F2-488C-8160-0909D912B965}"/>
                    </a:ext>
                  </a:extLst>
                </p14:cNvPr>
                <p14:cNvContentPartPr/>
                <p14:nvPr/>
              </p14:nvContentPartPr>
              <p14:xfrm>
                <a:off x="1557600" y="4593596"/>
                <a:ext cx="181800" cy="1821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4851ECCA-65F2-488C-8160-0909D912B96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553280" y="4589276"/>
                  <a:ext cx="19044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497D248B-2217-431E-9533-E1EB04AB6E93}"/>
                    </a:ext>
                  </a:extLst>
                </p14:cNvPr>
                <p14:cNvContentPartPr/>
                <p14:nvPr/>
              </p14:nvContentPartPr>
              <p14:xfrm>
                <a:off x="1476240" y="4569476"/>
                <a:ext cx="290160" cy="2332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497D248B-2217-431E-9533-E1EB04AB6E9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471920" y="4565156"/>
                  <a:ext cx="2988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EBC708D4-692B-495A-BAE3-397E6A933BFD}"/>
                    </a:ext>
                  </a:extLst>
                </p14:cNvPr>
                <p14:cNvContentPartPr/>
                <p14:nvPr/>
              </p14:nvContentPartPr>
              <p14:xfrm>
                <a:off x="1901400" y="4571636"/>
                <a:ext cx="255960" cy="5353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EBC708D4-692B-495A-BAE3-397E6A933BF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897080" y="4567316"/>
                  <a:ext cx="264600" cy="54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FC532B69-DF7A-491A-B355-2DD299A93769}"/>
              </a:ext>
            </a:extLst>
          </p:cNvPr>
          <p:cNvGrpSpPr/>
          <p:nvPr/>
        </p:nvGrpSpPr>
        <p:grpSpPr>
          <a:xfrm>
            <a:off x="2373720" y="4548236"/>
            <a:ext cx="767520" cy="312120"/>
            <a:chOff x="2373720" y="4548236"/>
            <a:chExt cx="767520" cy="31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227C9B67-5650-4F07-BDBD-139058534B00}"/>
                    </a:ext>
                  </a:extLst>
                </p14:cNvPr>
                <p14:cNvContentPartPr/>
                <p14:nvPr/>
              </p14:nvContentPartPr>
              <p14:xfrm>
                <a:off x="2373720" y="4686476"/>
                <a:ext cx="258120" cy="284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227C9B67-5650-4F07-BDBD-139058534B0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369400" y="4682156"/>
                  <a:ext cx="2667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0E2EAC78-9AE5-4A5D-B1EA-F59B1AFD75A7}"/>
                    </a:ext>
                  </a:extLst>
                </p14:cNvPr>
                <p14:cNvContentPartPr/>
                <p14:nvPr/>
              </p14:nvContentPartPr>
              <p14:xfrm>
                <a:off x="2490720" y="4597196"/>
                <a:ext cx="19080" cy="2080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0E2EAC78-9AE5-4A5D-B1EA-F59B1AFD75A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486400" y="4592876"/>
                  <a:ext cx="277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7C236DB9-2DE1-4BAB-9F6B-543F5E090063}"/>
                    </a:ext>
                  </a:extLst>
                </p14:cNvPr>
                <p14:cNvContentPartPr/>
                <p14:nvPr/>
              </p14:nvContentPartPr>
              <p14:xfrm>
                <a:off x="2888880" y="4548236"/>
                <a:ext cx="211680" cy="2570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7C236DB9-2DE1-4BAB-9F6B-543F5E09006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884560" y="4543916"/>
                  <a:ext cx="22032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862917C0-8469-48FA-BEB5-0631F508E136}"/>
                    </a:ext>
                  </a:extLst>
                </p14:cNvPr>
                <p14:cNvContentPartPr/>
                <p14:nvPr/>
              </p14:nvContentPartPr>
              <p14:xfrm>
                <a:off x="2827320" y="4586756"/>
                <a:ext cx="313920" cy="273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862917C0-8469-48FA-BEB5-0631F508E13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823000" y="4582436"/>
                  <a:ext cx="322560" cy="28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0F205DCE-B8F3-459C-BD1C-D50894B72B4D}"/>
              </a:ext>
            </a:extLst>
          </p:cNvPr>
          <p:cNvGrpSpPr/>
          <p:nvPr/>
        </p:nvGrpSpPr>
        <p:grpSpPr>
          <a:xfrm>
            <a:off x="3393240" y="4582436"/>
            <a:ext cx="705960" cy="279720"/>
            <a:chOff x="3393240" y="4582436"/>
            <a:chExt cx="705960" cy="27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7907E2EC-9C00-46D0-976C-9B99FFCDF532}"/>
                    </a:ext>
                  </a:extLst>
                </p14:cNvPr>
                <p14:cNvContentPartPr/>
                <p14:nvPr/>
              </p14:nvContentPartPr>
              <p14:xfrm>
                <a:off x="3401520" y="4688996"/>
                <a:ext cx="174960" cy="176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7907E2EC-9C00-46D0-976C-9B99FFCDF53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397200" y="4684676"/>
                  <a:ext cx="1836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DDD710D-7089-4741-871D-DEAB448A8B74}"/>
                    </a:ext>
                  </a:extLst>
                </p14:cNvPr>
                <p14:cNvContentPartPr/>
                <p14:nvPr/>
              </p14:nvContentPartPr>
              <p14:xfrm>
                <a:off x="3393240" y="4794116"/>
                <a:ext cx="223560" cy="126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DDD710D-7089-4741-871D-DEAB448A8B7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388920" y="4789796"/>
                  <a:ext cx="2322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D380D576-EB1B-4ADA-9994-1325D2710331}"/>
                    </a:ext>
                  </a:extLst>
                </p14:cNvPr>
                <p14:cNvContentPartPr/>
                <p14:nvPr/>
              </p14:nvContentPartPr>
              <p14:xfrm>
                <a:off x="3802560" y="4582436"/>
                <a:ext cx="296640" cy="2797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D380D576-EB1B-4ADA-9994-1325D271033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798240" y="4578116"/>
                  <a:ext cx="305280" cy="28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6F272933-94E0-42E1-BAC0-95D84A676C19}"/>
              </a:ext>
            </a:extLst>
          </p:cNvPr>
          <p:cNvGrpSpPr/>
          <p:nvPr/>
        </p:nvGrpSpPr>
        <p:grpSpPr>
          <a:xfrm>
            <a:off x="4801560" y="4599356"/>
            <a:ext cx="820800" cy="279360"/>
            <a:chOff x="4801560" y="4599356"/>
            <a:chExt cx="820800" cy="27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6FDB7E38-F42F-458C-BD0D-B4437026EDDB}"/>
                    </a:ext>
                  </a:extLst>
                </p14:cNvPr>
                <p14:cNvContentPartPr/>
                <p14:nvPr/>
              </p14:nvContentPartPr>
              <p14:xfrm>
                <a:off x="4801560" y="4685396"/>
                <a:ext cx="434160" cy="579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6FDB7E38-F42F-458C-BD0D-B4437026EDD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797240" y="4681076"/>
                  <a:ext cx="4428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CFBC1824-015D-43C0-B712-70A20A4D58C9}"/>
                    </a:ext>
                  </a:extLst>
                </p14:cNvPr>
                <p14:cNvContentPartPr/>
                <p14:nvPr/>
              </p14:nvContentPartPr>
              <p14:xfrm>
                <a:off x="4821000" y="4753076"/>
                <a:ext cx="380880" cy="63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CFBC1824-015D-43C0-B712-70A20A4D58C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816680" y="4748756"/>
                  <a:ext cx="38952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ABF3435A-B2E6-4279-9FD7-43EBC416B7E2}"/>
                    </a:ext>
                  </a:extLst>
                </p14:cNvPr>
                <p14:cNvContentPartPr/>
                <p14:nvPr/>
              </p14:nvContentPartPr>
              <p14:xfrm>
                <a:off x="5304840" y="4599356"/>
                <a:ext cx="317520" cy="2793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ABF3435A-B2E6-4279-9FD7-43EBC416B7E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300520" y="4595036"/>
                  <a:ext cx="326160" cy="28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C8DCCD53-2BF4-4847-9EB3-5955CBF3EEEA}"/>
              </a:ext>
            </a:extLst>
          </p:cNvPr>
          <p:cNvGrpSpPr/>
          <p:nvPr/>
        </p:nvGrpSpPr>
        <p:grpSpPr>
          <a:xfrm>
            <a:off x="5965080" y="4630316"/>
            <a:ext cx="1184760" cy="233640"/>
            <a:chOff x="5965080" y="4630316"/>
            <a:chExt cx="1184760" cy="23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7C595B1-6100-46CC-9B0A-DA47BC7E8E8D}"/>
                    </a:ext>
                  </a:extLst>
                </p14:cNvPr>
                <p14:cNvContentPartPr/>
                <p14:nvPr/>
              </p14:nvContentPartPr>
              <p14:xfrm>
                <a:off x="6052920" y="4631396"/>
                <a:ext cx="300600" cy="1969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7C595B1-6100-46CC-9B0A-DA47BC7E8E8D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048600" y="4627076"/>
                  <a:ext cx="3092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B93298F-0DAD-45F6-BF75-0BA5D1BDE358}"/>
                    </a:ext>
                  </a:extLst>
                </p14:cNvPr>
                <p14:cNvContentPartPr/>
                <p14:nvPr/>
              </p14:nvContentPartPr>
              <p14:xfrm>
                <a:off x="5965080" y="4630316"/>
                <a:ext cx="359280" cy="2124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B93298F-0DAD-45F6-BF75-0BA5D1BDE35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960760" y="4625996"/>
                  <a:ext cx="3679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D55EB97-325C-4379-BBED-56BE31FF9F58}"/>
                    </a:ext>
                  </a:extLst>
                </p14:cNvPr>
                <p14:cNvContentPartPr/>
                <p14:nvPr/>
              </p14:nvContentPartPr>
              <p14:xfrm>
                <a:off x="6525600" y="4726076"/>
                <a:ext cx="169200" cy="342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D55EB97-325C-4379-BBED-56BE31FF9F5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521280" y="4721756"/>
                  <a:ext cx="1778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442CEB2-BEF8-41CD-A89F-20761DE54B84}"/>
                    </a:ext>
                  </a:extLst>
                </p14:cNvPr>
                <p14:cNvContentPartPr/>
                <p14:nvPr/>
              </p14:nvContentPartPr>
              <p14:xfrm>
                <a:off x="6525600" y="4818956"/>
                <a:ext cx="142560" cy="216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442CEB2-BEF8-41CD-A89F-20761DE54B8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521280" y="4814636"/>
                  <a:ext cx="151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C80A8F56-2FA7-4B80-B84A-7652131D139A}"/>
                    </a:ext>
                  </a:extLst>
                </p14:cNvPr>
                <p14:cNvContentPartPr/>
                <p14:nvPr/>
              </p14:nvContentPartPr>
              <p14:xfrm>
                <a:off x="6820080" y="4655156"/>
                <a:ext cx="329760" cy="2088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C80A8F56-2FA7-4B80-B84A-7652131D139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815760" y="4650836"/>
                  <a:ext cx="338400" cy="21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67" name="Input penna 166">
                <a:extLst>
                  <a:ext uri="{FF2B5EF4-FFF2-40B4-BE49-F238E27FC236}">
                    <a16:creationId xmlns:a16="http://schemas.microsoft.com/office/drawing/2014/main" id="{27D31C19-54C1-41B6-B0EE-607817FBD747}"/>
                  </a:ext>
                </a:extLst>
              </p14:cNvPr>
              <p14:cNvContentPartPr/>
              <p14:nvPr/>
            </p14:nvContentPartPr>
            <p14:xfrm>
              <a:off x="7688400" y="4629236"/>
              <a:ext cx="498600" cy="202320"/>
            </p14:xfrm>
          </p:contentPart>
        </mc:Choice>
        <mc:Fallback xmlns="">
          <p:pic>
            <p:nvPicPr>
              <p:cNvPr id="167" name="Input penna 166">
                <a:extLst>
                  <a:ext uri="{FF2B5EF4-FFF2-40B4-BE49-F238E27FC236}">
                    <a16:creationId xmlns:a16="http://schemas.microsoft.com/office/drawing/2014/main" id="{27D31C19-54C1-41B6-B0EE-607817FBD747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7684080" y="4624916"/>
                <a:ext cx="507240" cy="21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4C94ED2D-C502-44E4-B06B-12394576D16E}"/>
              </a:ext>
            </a:extLst>
          </p:cNvPr>
          <p:cNvGrpSpPr/>
          <p:nvPr/>
        </p:nvGrpSpPr>
        <p:grpSpPr>
          <a:xfrm>
            <a:off x="8636640" y="4511876"/>
            <a:ext cx="1417680" cy="783360"/>
            <a:chOff x="8636640" y="4511876"/>
            <a:chExt cx="1417680" cy="78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C8C8301-BF44-4469-9B03-90F62DD0D1FD}"/>
                    </a:ext>
                  </a:extLst>
                </p14:cNvPr>
                <p14:cNvContentPartPr/>
                <p14:nvPr/>
              </p14:nvContentPartPr>
              <p14:xfrm>
                <a:off x="8758680" y="4631396"/>
                <a:ext cx="5400" cy="669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C8C8301-BF44-4469-9B03-90F62DD0D1F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754360" y="4627076"/>
                  <a:ext cx="140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822B73B-3163-4735-BBE7-8BF59A9B2624}"/>
                    </a:ext>
                  </a:extLst>
                </p14:cNvPr>
                <p14:cNvContentPartPr/>
                <p14:nvPr/>
              </p14:nvContentPartPr>
              <p14:xfrm>
                <a:off x="8636640" y="4567676"/>
                <a:ext cx="259560" cy="7275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822B73B-3163-4735-BBE7-8BF59A9B2624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632320" y="4563356"/>
                  <a:ext cx="268200" cy="73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2C03F474-6335-4F8F-A23E-6741AFF2111C}"/>
                    </a:ext>
                  </a:extLst>
                </p14:cNvPr>
                <p14:cNvContentPartPr/>
                <p14:nvPr/>
              </p14:nvContentPartPr>
              <p14:xfrm>
                <a:off x="8757960" y="4644356"/>
                <a:ext cx="101160" cy="1054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2C03F474-6335-4F8F-A23E-6741AFF2111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753640" y="4640036"/>
                  <a:ext cx="10980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3C71F0A1-5754-402E-B378-0F12836E2042}"/>
                    </a:ext>
                  </a:extLst>
                </p14:cNvPr>
                <p14:cNvContentPartPr/>
                <p14:nvPr/>
              </p14:nvContentPartPr>
              <p14:xfrm>
                <a:off x="9044520" y="4726076"/>
                <a:ext cx="114120" cy="252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3C71F0A1-5754-402E-B378-0F12836E204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040200" y="4721756"/>
                  <a:ext cx="1227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91E1F4AF-34F4-40C7-B52D-F1893DB28893}"/>
                    </a:ext>
                  </a:extLst>
                </p14:cNvPr>
                <p14:cNvContentPartPr/>
                <p14:nvPr/>
              </p14:nvContentPartPr>
              <p14:xfrm>
                <a:off x="8992320" y="4816436"/>
                <a:ext cx="144360" cy="133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91E1F4AF-34F4-40C7-B52D-F1893DB2889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988000" y="4812116"/>
                  <a:ext cx="153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8D8CE1BF-4349-4791-9DB8-C93DAB6C758C}"/>
                    </a:ext>
                  </a:extLst>
                </p14:cNvPr>
                <p14:cNvContentPartPr/>
                <p14:nvPr/>
              </p14:nvContentPartPr>
              <p14:xfrm>
                <a:off x="9353040" y="4728596"/>
                <a:ext cx="142560" cy="176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8D8CE1BF-4349-4791-9DB8-C93DAB6C758C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348720" y="4724276"/>
                  <a:ext cx="151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D3292576-9109-4DEF-95DC-49798762C8CF}"/>
                    </a:ext>
                  </a:extLst>
                </p14:cNvPr>
                <p14:cNvContentPartPr/>
                <p14:nvPr/>
              </p14:nvContentPartPr>
              <p14:xfrm>
                <a:off x="9689640" y="4511876"/>
                <a:ext cx="169200" cy="2358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D3292576-9109-4DEF-95DC-49798762C8C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685320" y="4507556"/>
                  <a:ext cx="1778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762FDE7C-C422-43FD-8B67-8C067AD73EFC}"/>
                    </a:ext>
                  </a:extLst>
                </p14:cNvPr>
                <p14:cNvContentPartPr/>
                <p14:nvPr/>
              </p14:nvContentPartPr>
              <p14:xfrm>
                <a:off x="9657240" y="4769636"/>
                <a:ext cx="397080" cy="637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762FDE7C-C422-43FD-8B67-8C067AD73EF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652920" y="4765316"/>
                  <a:ext cx="40572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A69116E8-7A83-4E79-BF51-48A9B61D06BD}"/>
                    </a:ext>
                  </a:extLst>
                </p14:cNvPr>
                <p14:cNvContentPartPr/>
                <p14:nvPr/>
              </p14:nvContentPartPr>
              <p14:xfrm>
                <a:off x="9701880" y="4925516"/>
                <a:ext cx="279360" cy="2811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A69116E8-7A83-4E79-BF51-48A9B61D06B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697560" y="4921196"/>
                  <a:ext cx="288000" cy="28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50504183-69D8-47F9-BF54-A76BE34EECDB}"/>
              </a:ext>
            </a:extLst>
          </p:cNvPr>
          <p:cNvGrpSpPr/>
          <p:nvPr/>
        </p:nvGrpSpPr>
        <p:grpSpPr>
          <a:xfrm>
            <a:off x="218040" y="5471636"/>
            <a:ext cx="851040" cy="274680"/>
            <a:chOff x="218040" y="5471636"/>
            <a:chExt cx="851040" cy="27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47DA6F1D-B456-4B90-81D9-3E71C3C181B5}"/>
                    </a:ext>
                  </a:extLst>
                </p14:cNvPr>
                <p14:cNvContentPartPr/>
                <p14:nvPr/>
              </p14:nvContentPartPr>
              <p14:xfrm>
                <a:off x="353400" y="5523116"/>
                <a:ext cx="226080" cy="1998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47DA6F1D-B456-4B90-81D9-3E71C3C181B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49080" y="5518796"/>
                  <a:ext cx="2347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229ECD98-6495-4816-A0DE-7192E9D0BA97}"/>
                    </a:ext>
                  </a:extLst>
                </p14:cNvPr>
                <p14:cNvContentPartPr/>
                <p14:nvPr/>
              </p14:nvContentPartPr>
              <p14:xfrm>
                <a:off x="218040" y="5471636"/>
                <a:ext cx="413640" cy="2746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229ECD98-6495-4816-A0DE-7192E9D0BA9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13720" y="5467316"/>
                  <a:ext cx="42228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F1E2BD33-3F57-4B61-9A79-B748DB595174}"/>
                    </a:ext>
                  </a:extLst>
                </p14:cNvPr>
                <p14:cNvContentPartPr/>
                <p14:nvPr/>
              </p14:nvContentPartPr>
              <p14:xfrm>
                <a:off x="854880" y="5600516"/>
                <a:ext cx="146160" cy="61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F1E2BD33-3F57-4B61-9A79-B748DB59517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50560" y="5596196"/>
                  <a:ext cx="154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C9C75756-ADFA-4BF4-9F8A-892FA19CED35}"/>
                    </a:ext>
                  </a:extLst>
                </p14:cNvPr>
                <p14:cNvContentPartPr/>
                <p14:nvPr/>
              </p14:nvContentPartPr>
              <p14:xfrm>
                <a:off x="851640" y="5692676"/>
                <a:ext cx="217440" cy="111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C9C75756-ADFA-4BF4-9F8A-892FA19CED3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47320" y="5688356"/>
                  <a:ext cx="226080" cy="19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85" name="Input penna 184">
                <a:extLst>
                  <a:ext uri="{FF2B5EF4-FFF2-40B4-BE49-F238E27FC236}">
                    <a16:creationId xmlns:a16="http://schemas.microsoft.com/office/drawing/2014/main" id="{DA2F42FC-D99A-4780-954A-14FF57D41185}"/>
                  </a:ext>
                </a:extLst>
              </p14:cNvPr>
              <p14:cNvContentPartPr/>
              <p14:nvPr/>
            </p14:nvContentPartPr>
            <p14:xfrm>
              <a:off x="1326120" y="5473076"/>
              <a:ext cx="277920" cy="276840"/>
            </p14:xfrm>
          </p:contentPart>
        </mc:Choice>
        <mc:Fallback xmlns="">
          <p:pic>
            <p:nvPicPr>
              <p:cNvPr id="185" name="Input penna 184">
                <a:extLst>
                  <a:ext uri="{FF2B5EF4-FFF2-40B4-BE49-F238E27FC236}">
                    <a16:creationId xmlns:a16="http://schemas.microsoft.com/office/drawing/2014/main" id="{DA2F42FC-D99A-4780-954A-14FF57D41185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1321800" y="5468756"/>
                <a:ext cx="286560" cy="285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DAE7E071-577B-40FD-B128-BA6274E863B7}"/>
              </a:ext>
            </a:extLst>
          </p:cNvPr>
          <p:cNvGrpSpPr/>
          <p:nvPr/>
        </p:nvGrpSpPr>
        <p:grpSpPr>
          <a:xfrm>
            <a:off x="2155200" y="5485316"/>
            <a:ext cx="913680" cy="375480"/>
            <a:chOff x="2155200" y="5485316"/>
            <a:chExt cx="913680" cy="37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83D79BCC-B7F6-4221-ABBF-8FA9EF2DA6E0}"/>
                    </a:ext>
                  </a:extLst>
                </p14:cNvPr>
                <p14:cNvContentPartPr/>
                <p14:nvPr/>
              </p14:nvContentPartPr>
              <p14:xfrm>
                <a:off x="2165640" y="5633276"/>
                <a:ext cx="410040" cy="637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83D79BCC-B7F6-4221-ABBF-8FA9EF2DA6E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161320" y="5628956"/>
                  <a:ext cx="4186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39B0BD7-5594-47CB-AB01-2D3D395D61B2}"/>
                    </a:ext>
                  </a:extLst>
                </p14:cNvPr>
                <p14:cNvContentPartPr/>
                <p14:nvPr/>
              </p14:nvContentPartPr>
              <p14:xfrm>
                <a:off x="2155200" y="5736236"/>
                <a:ext cx="596160" cy="554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39B0BD7-5594-47CB-AB01-2D3D395D61B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150880" y="5731916"/>
                  <a:ext cx="6048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5BB04AA8-6D33-4563-9F0F-5BCCB3EBC690}"/>
                    </a:ext>
                  </a:extLst>
                </p14:cNvPr>
                <p14:cNvContentPartPr/>
                <p14:nvPr/>
              </p14:nvContentPartPr>
              <p14:xfrm>
                <a:off x="2815800" y="5485316"/>
                <a:ext cx="253080" cy="3754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5BB04AA8-6D33-4563-9F0F-5BCCB3EBC69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811480" y="5480996"/>
                  <a:ext cx="261720" cy="38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16D99952-229C-401E-919C-7A0433FD057D}"/>
              </a:ext>
            </a:extLst>
          </p:cNvPr>
          <p:cNvGrpSpPr/>
          <p:nvPr/>
        </p:nvGrpSpPr>
        <p:grpSpPr>
          <a:xfrm>
            <a:off x="3770520" y="5168516"/>
            <a:ext cx="1451520" cy="844560"/>
            <a:chOff x="3770520" y="5168516"/>
            <a:chExt cx="1451520" cy="84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A9A19E24-CFB4-4D59-AAF2-B0CA8BDFE679}"/>
                    </a:ext>
                  </a:extLst>
                </p14:cNvPr>
                <p14:cNvContentPartPr/>
                <p14:nvPr/>
              </p14:nvContentPartPr>
              <p14:xfrm>
                <a:off x="3770520" y="5600516"/>
                <a:ext cx="266040" cy="568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A9A19E24-CFB4-4D59-AAF2-B0CA8BDFE67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766200" y="5596196"/>
                  <a:ext cx="27468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D5F3934-BC5B-4FF1-98A8-5FEF8B6A1B52}"/>
                    </a:ext>
                  </a:extLst>
                </p14:cNvPr>
                <p14:cNvContentPartPr/>
                <p14:nvPr/>
              </p14:nvContentPartPr>
              <p14:xfrm>
                <a:off x="4242840" y="5421956"/>
                <a:ext cx="202320" cy="5911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D5F3934-BC5B-4FF1-98A8-5FEF8B6A1B5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238520" y="5417636"/>
                  <a:ext cx="210960" cy="59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5BF189B9-34D9-4953-B87B-679033BA509F}"/>
                    </a:ext>
                  </a:extLst>
                </p14:cNvPr>
                <p14:cNvContentPartPr/>
                <p14:nvPr/>
              </p14:nvContentPartPr>
              <p14:xfrm>
                <a:off x="4590240" y="5168516"/>
                <a:ext cx="132480" cy="253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5BF189B9-34D9-4953-B87B-679033BA509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585920" y="5164196"/>
                  <a:ext cx="14112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4C8E52F-E8BF-4B64-A44E-DF4AA44F9268}"/>
                    </a:ext>
                  </a:extLst>
                </p14:cNvPr>
                <p14:cNvContentPartPr/>
                <p14:nvPr/>
              </p14:nvContentPartPr>
              <p14:xfrm>
                <a:off x="4877880" y="5547596"/>
                <a:ext cx="344160" cy="604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4C8E52F-E8BF-4B64-A44E-DF4AA44F926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873560" y="5543276"/>
                  <a:ext cx="35280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79D40F31-1C15-4AFC-B2E1-9AB69B673762}"/>
                    </a:ext>
                  </a:extLst>
                </p14:cNvPr>
                <p14:cNvContentPartPr/>
                <p14:nvPr/>
              </p14:nvContentPartPr>
              <p14:xfrm>
                <a:off x="5045640" y="5482076"/>
                <a:ext cx="33480" cy="217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79D40F31-1C15-4AFC-B2E1-9AB69B67376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041320" y="5477756"/>
                  <a:ext cx="42120" cy="22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945E8C8E-2291-4C03-A8A7-8A61C994FABF}"/>
                  </a:ext>
                </a:extLst>
              </p14:cNvPr>
              <p14:cNvContentPartPr/>
              <p14:nvPr/>
            </p14:nvContentPartPr>
            <p14:xfrm>
              <a:off x="5475840" y="5437436"/>
              <a:ext cx="232560" cy="69876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945E8C8E-2291-4C03-A8A7-8A61C994FABF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5471520" y="5433116"/>
                <a:ext cx="241200" cy="707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200642E8-725C-4287-A589-ED9A5443A98F}"/>
              </a:ext>
            </a:extLst>
          </p:cNvPr>
          <p:cNvGrpSpPr/>
          <p:nvPr/>
        </p:nvGrpSpPr>
        <p:grpSpPr>
          <a:xfrm>
            <a:off x="5963280" y="5382716"/>
            <a:ext cx="1031040" cy="359640"/>
            <a:chOff x="5963280" y="5382716"/>
            <a:chExt cx="1031040" cy="35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C49CA5D0-4DD3-4F08-891D-76B87F17655C}"/>
                    </a:ext>
                  </a:extLst>
                </p14:cNvPr>
                <p14:cNvContentPartPr/>
                <p14:nvPr/>
              </p14:nvContentPartPr>
              <p14:xfrm>
                <a:off x="5963280" y="5634356"/>
                <a:ext cx="243000" cy="414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C49CA5D0-4DD3-4F08-891D-76B87F17655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958960" y="5630036"/>
                  <a:ext cx="2516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C9DEAF9B-572B-48C2-BCA3-3967EBE2B411}"/>
                    </a:ext>
                  </a:extLst>
                </p14:cNvPr>
                <p14:cNvContentPartPr/>
                <p14:nvPr/>
              </p14:nvContentPartPr>
              <p14:xfrm>
                <a:off x="6420840" y="5382716"/>
                <a:ext cx="204480" cy="3463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C9DEAF9B-572B-48C2-BCA3-3967EBE2B41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416520" y="5378396"/>
                  <a:ext cx="21312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F14D22D5-A7C0-4B17-B862-7D04A683C491}"/>
                    </a:ext>
                  </a:extLst>
                </p14:cNvPr>
                <p14:cNvContentPartPr/>
                <p14:nvPr/>
              </p14:nvContentPartPr>
              <p14:xfrm>
                <a:off x="6804600" y="5624996"/>
                <a:ext cx="189720" cy="118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F14D22D5-A7C0-4B17-B862-7D04A683C49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800280" y="5620676"/>
                  <a:ext cx="1983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9DF4C42-177A-4BD1-A36C-ABEEE361959B}"/>
                    </a:ext>
                  </a:extLst>
                </p14:cNvPr>
                <p14:cNvContentPartPr/>
                <p14:nvPr/>
              </p14:nvContentPartPr>
              <p14:xfrm>
                <a:off x="6781200" y="5714996"/>
                <a:ext cx="207000" cy="273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9DF4C42-177A-4BD1-A36C-ABEEE361959B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776880" y="5710676"/>
                  <a:ext cx="215640" cy="36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13350DAF-1D8D-43AE-AE11-FB3C92381CDB}"/>
                  </a:ext>
                </a:extLst>
              </p14:cNvPr>
              <p14:cNvContentPartPr/>
              <p14:nvPr/>
            </p14:nvContentPartPr>
            <p14:xfrm>
              <a:off x="7267560" y="5571716"/>
              <a:ext cx="329040" cy="28656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13350DAF-1D8D-43AE-AE11-FB3C92381CDB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7263240" y="5567396"/>
                <a:ext cx="337680" cy="295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6B66FEEE-E288-41AD-8B00-DE6A79ACCF3E}"/>
              </a:ext>
            </a:extLst>
          </p:cNvPr>
          <p:cNvGrpSpPr/>
          <p:nvPr/>
        </p:nvGrpSpPr>
        <p:grpSpPr>
          <a:xfrm>
            <a:off x="8643480" y="5444996"/>
            <a:ext cx="889200" cy="519120"/>
            <a:chOff x="8643480" y="5444996"/>
            <a:chExt cx="889200" cy="51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B377B761-1807-4271-A7FB-45087B7B7093}"/>
                    </a:ext>
                  </a:extLst>
                </p14:cNvPr>
                <p14:cNvContentPartPr/>
                <p14:nvPr/>
              </p14:nvContentPartPr>
              <p14:xfrm>
                <a:off x="8643480" y="5698076"/>
                <a:ext cx="310320" cy="2224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B377B761-1807-4271-A7FB-45087B7B709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639160" y="5693756"/>
                  <a:ext cx="3189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605A5264-AD52-443D-AEC4-BAA71BC79068}"/>
                    </a:ext>
                  </a:extLst>
                </p14:cNvPr>
                <p14:cNvContentPartPr/>
                <p14:nvPr/>
              </p14:nvContentPartPr>
              <p14:xfrm>
                <a:off x="8920320" y="5444996"/>
                <a:ext cx="219960" cy="5050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605A5264-AD52-443D-AEC4-BAA71BC79068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916000" y="5440676"/>
                  <a:ext cx="22860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B8422064-062C-4717-B340-A083A3779EF0}"/>
                    </a:ext>
                  </a:extLst>
                </p14:cNvPr>
                <p14:cNvContentPartPr/>
                <p14:nvPr/>
              </p14:nvContentPartPr>
              <p14:xfrm>
                <a:off x="9251520" y="5754956"/>
                <a:ext cx="281160" cy="2091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B8422064-062C-4717-B340-A083A3779EF0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247200" y="5750636"/>
                  <a:ext cx="28980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A75B552E-DF9A-4ECF-9F09-35EACBB0CCAE}"/>
              </a:ext>
            </a:extLst>
          </p:cNvPr>
          <p:cNvGrpSpPr/>
          <p:nvPr/>
        </p:nvGrpSpPr>
        <p:grpSpPr>
          <a:xfrm>
            <a:off x="9841200" y="5744876"/>
            <a:ext cx="1004760" cy="296280"/>
            <a:chOff x="9841200" y="5744876"/>
            <a:chExt cx="100476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CF9BC9EF-1248-4306-9F9F-307D07C47C58}"/>
                    </a:ext>
                  </a:extLst>
                </p14:cNvPr>
                <p14:cNvContentPartPr/>
                <p14:nvPr/>
              </p14:nvContentPartPr>
              <p14:xfrm>
                <a:off x="9841200" y="5744876"/>
                <a:ext cx="272160" cy="1972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CF9BC9EF-1248-4306-9F9F-307D07C47C5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836880" y="5740556"/>
                  <a:ext cx="2808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64B1B6B9-B382-467B-B6EC-3C42C33B5E2D}"/>
                    </a:ext>
                  </a:extLst>
                </p14:cNvPr>
                <p14:cNvContentPartPr/>
                <p14:nvPr/>
              </p14:nvContentPartPr>
              <p14:xfrm>
                <a:off x="10218480" y="5750996"/>
                <a:ext cx="231480" cy="2023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64B1B6B9-B382-467B-B6EC-3C42C33B5E2D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214160" y="5746676"/>
                  <a:ext cx="2401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669F895-EC7D-4CC4-BDEC-02A28F5EE2EF}"/>
                    </a:ext>
                  </a:extLst>
                </p14:cNvPr>
                <p14:cNvContentPartPr/>
                <p14:nvPr/>
              </p14:nvContentPartPr>
              <p14:xfrm>
                <a:off x="10544280" y="5781956"/>
                <a:ext cx="301680" cy="2592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669F895-EC7D-4CC4-BDEC-02A28F5EE2E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539960" y="5777636"/>
                  <a:ext cx="310320" cy="26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224B0A60-92C2-4FB1-AAD0-13BE78E6CA50}"/>
                  </a:ext>
                </a:extLst>
              </p14:cNvPr>
              <p14:cNvContentPartPr/>
              <p14:nvPr/>
            </p14:nvContentPartPr>
            <p14:xfrm>
              <a:off x="225600" y="6021716"/>
              <a:ext cx="280440" cy="54756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224B0A60-92C2-4FB1-AAD0-13BE78E6CA50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221280" y="6017396"/>
                <a:ext cx="289080" cy="55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651434C6-027A-4666-911E-08D57C97E568}"/>
                  </a:ext>
                </a:extLst>
              </p14:cNvPr>
              <p14:cNvContentPartPr/>
              <p14:nvPr/>
            </p14:nvContentPartPr>
            <p14:xfrm>
              <a:off x="640680" y="6348236"/>
              <a:ext cx="444960" cy="21636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651434C6-027A-4666-911E-08D57C97E568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636360" y="6343916"/>
                <a:ext cx="45360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B09A375D-82E2-4952-B18F-F09AA6974FDF}"/>
                  </a:ext>
                </a:extLst>
              </p14:cNvPr>
              <p14:cNvContentPartPr/>
              <p14:nvPr/>
            </p14:nvContentPartPr>
            <p14:xfrm>
              <a:off x="1482720" y="6304676"/>
              <a:ext cx="856080" cy="24012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B09A375D-82E2-4952-B18F-F09AA6974FDF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1478400" y="6300356"/>
                <a:ext cx="864720" cy="24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15" name="Input penna 214">
                <a:extLst>
                  <a:ext uri="{FF2B5EF4-FFF2-40B4-BE49-F238E27FC236}">
                    <a16:creationId xmlns:a16="http://schemas.microsoft.com/office/drawing/2014/main" id="{D82DBC1D-31AD-4A1F-A997-E3241ED0246E}"/>
                  </a:ext>
                </a:extLst>
              </p14:cNvPr>
              <p14:cNvContentPartPr/>
              <p14:nvPr/>
            </p14:nvContentPartPr>
            <p14:xfrm>
              <a:off x="2532840" y="6317276"/>
              <a:ext cx="243360" cy="191160"/>
            </p14:xfrm>
          </p:contentPart>
        </mc:Choice>
        <mc:Fallback xmlns="">
          <p:pic>
            <p:nvPicPr>
              <p:cNvPr id="215" name="Input penna 214">
                <a:extLst>
                  <a:ext uri="{FF2B5EF4-FFF2-40B4-BE49-F238E27FC236}">
                    <a16:creationId xmlns:a16="http://schemas.microsoft.com/office/drawing/2014/main" id="{D82DBC1D-31AD-4A1F-A997-E3241ED0246E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2528520" y="6312956"/>
                <a:ext cx="25200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5BF25970-3FCA-40D6-974E-C66B4D14EB02}"/>
                  </a:ext>
                </a:extLst>
              </p14:cNvPr>
              <p14:cNvContentPartPr/>
              <p14:nvPr/>
            </p14:nvContentPartPr>
            <p14:xfrm>
              <a:off x="2833800" y="6069236"/>
              <a:ext cx="226440" cy="48924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5BF25970-3FCA-40D6-974E-C66B4D14EB02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2829480" y="6064916"/>
                <a:ext cx="235080" cy="497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A9464BF6-CE2C-4ECA-AC5F-410BFBD04B03}"/>
                  </a:ext>
                </a:extLst>
              </p14:cNvPr>
              <p14:cNvContentPartPr/>
              <p14:nvPr/>
            </p14:nvContentPartPr>
            <p14:xfrm>
              <a:off x="3037920" y="6293876"/>
              <a:ext cx="37440" cy="1836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A9464BF6-CE2C-4ECA-AC5F-410BFBD04B03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3033600" y="6289556"/>
                <a:ext cx="4608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C905EF6E-9C14-4E37-8D14-55A637F26C1B}"/>
                  </a:ext>
                </a:extLst>
              </p14:cNvPr>
              <p14:cNvContentPartPr/>
              <p14:nvPr/>
            </p14:nvContentPartPr>
            <p14:xfrm>
              <a:off x="3208200" y="6416996"/>
              <a:ext cx="413640" cy="19656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C905EF6E-9C14-4E37-8D14-55A637F26C1B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3203880" y="6412676"/>
                <a:ext cx="42228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70D96DA6-F7D5-4482-8F42-C4126915A34F}"/>
                  </a:ext>
                </a:extLst>
              </p14:cNvPr>
              <p14:cNvContentPartPr/>
              <p14:nvPr/>
            </p14:nvContentPartPr>
            <p14:xfrm>
              <a:off x="3508440" y="6331676"/>
              <a:ext cx="49680" cy="360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70D96DA6-F7D5-4482-8F42-C4126915A34F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3504120" y="6327356"/>
                <a:ext cx="58320" cy="12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86586182-AE6A-4FBA-BE6D-F65F9D2705FB}"/>
                  </a:ext>
                </a:extLst>
              </p14:cNvPr>
              <p14:cNvContentPartPr/>
              <p14:nvPr/>
            </p14:nvContentPartPr>
            <p14:xfrm>
              <a:off x="4009200" y="6341396"/>
              <a:ext cx="921240" cy="25092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86586182-AE6A-4FBA-BE6D-F65F9D2705FB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4004880" y="6337076"/>
                <a:ext cx="9298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BEA4C9B1-BD51-44B2-A155-5CAE04959D98}"/>
                  </a:ext>
                </a:extLst>
              </p14:cNvPr>
              <p14:cNvContentPartPr/>
              <p14:nvPr/>
            </p14:nvContentPartPr>
            <p14:xfrm>
              <a:off x="5078040" y="6089396"/>
              <a:ext cx="330120" cy="52272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BEA4C9B1-BD51-44B2-A155-5CAE04959D98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5073720" y="6085076"/>
                <a:ext cx="338760" cy="53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25A45F0D-5F97-46B4-8020-904A83E06217}"/>
                  </a:ext>
                </a:extLst>
              </p14:cNvPr>
              <p14:cNvContentPartPr/>
              <p14:nvPr/>
            </p14:nvContentPartPr>
            <p14:xfrm>
              <a:off x="5365320" y="6395036"/>
              <a:ext cx="34200" cy="2016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25A45F0D-5F97-46B4-8020-904A83E06217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5361000" y="6390716"/>
                <a:ext cx="4284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23" name="Input penna 222">
                <a:extLst>
                  <a:ext uri="{FF2B5EF4-FFF2-40B4-BE49-F238E27FC236}">
                    <a16:creationId xmlns:a16="http://schemas.microsoft.com/office/drawing/2014/main" id="{8CFFAE1A-774D-4A7F-8B63-53E1C8045227}"/>
                  </a:ext>
                </a:extLst>
              </p14:cNvPr>
              <p14:cNvContentPartPr/>
              <p14:nvPr/>
            </p14:nvContentPartPr>
            <p14:xfrm>
              <a:off x="5584200" y="6640556"/>
              <a:ext cx="6840" cy="6120"/>
            </p14:xfrm>
          </p:contentPart>
        </mc:Choice>
        <mc:Fallback xmlns="">
          <p:pic>
            <p:nvPicPr>
              <p:cNvPr id="223" name="Input penna 222">
                <a:extLst>
                  <a:ext uri="{FF2B5EF4-FFF2-40B4-BE49-F238E27FC236}">
                    <a16:creationId xmlns:a16="http://schemas.microsoft.com/office/drawing/2014/main" id="{8CFFAE1A-774D-4A7F-8B63-53E1C8045227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5579880" y="6636236"/>
                <a:ext cx="1548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3" name="Gruppo 312">
            <a:extLst>
              <a:ext uri="{FF2B5EF4-FFF2-40B4-BE49-F238E27FC236}">
                <a16:creationId xmlns:a16="http://schemas.microsoft.com/office/drawing/2014/main" id="{0A53707B-F968-4D5F-AEFB-53A55EB95803}"/>
              </a:ext>
            </a:extLst>
          </p:cNvPr>
          <p:cNvGrpSpPr/>
          <p:nvPr/>
        </p:nvGrpSpPr>
        <p:grpSpPr>
          <a:xfrm>
            <a:off x="7202040" y="1708196"/>
            <a:ext cx="4989240" cy="2720160"/>
            <a:chOff x="7202040" y="1708196"/>
            <a:chExt cx="4989240" cy="272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91D72AAE-DA20-450D-8FDA-2C510F841F1E}"/>
                    </a:ext>
                  </a:extLst>
                </p14:cNvPr>
                <p14:cNvContentPartPr/>
                <p14:nvPr/>
              </p14:nvContentPartPr>
              <p14:xfrm>
                <a:off x="9050280" y="1708196"/>
                <a:ext cx="251280" cy="6739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91D72AAE-DA20-450D-8FDA-2C510F841F1E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045960" y="1703876"/>
                  <a:ext cx="259920" cy="68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521EE25C-3213-4BB7-9573-4B9FEBBB6A4D}"/>
                    </a:ext>
                  </a:extLst>
                </p14:cNvPr>
                <p14:cNvContentPartPr/>
                <p14:nvPr/>
              </p14:nvContentPartPr>
              <p14:xfrm>
                <a:off x="9395520" y="2202116"/>
                <a:ext cx="369720" cy="2386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521EE25C-3213-4BB7-9573-4B9FEBBB6A4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391200" y="2197796"/>
                  <a:ext cx="378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98F681BA-D3E9-44C5-A9A6-86E6FD0CA939}"/>
                    </a:ext>
                  </a:extLst>
                </p14:cNvPr>
                <p14:cNvContentPartPr/>
                <p14:nvPr/>
              </p14:nvContentPartPr>
              <p14:xfrm>
                <a:off x="9904920" y="2309396"/>
                <a:ext cx="41400" cy="515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98F681BA-D3E9-44C5-A9A6-86E6FD0CA93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900600" y="2305076"/>
                  <a:ext cx="50040" cy="52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90EFFBA-DC88-4DF7-A111-C5C30683F9E7}"/>
                    </a:ext>
                  </a:extLst>
                </p14:cNvPr>
                <p14:cNvContentPartPr/>
                <p14:nvPr/>
              </p14:nvContentPartPr>
              <p14:xfrm>
                <a:off x="9820320" y="2322356"/>
                <a:ext cx="306720" cy="1576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90EFFBA-DC88-4DF7-A111-C5C30683F9E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816000" y="2318036"/>
                  <a:ext cx="3153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F43A4AD8-32A6-44AF-A641-26FC7D2BB5A7}"/>
                    </a:ext>
                  </a:extLst>
                </p14:cNvPr>
                <p14:cNvContentPartPr/>
                <p14:nvPr/>
              </p14:nvContentPartPr>
              <p14:xfrm>
                <a:off x="10206240" y="2280596"/>
                <a:ext cx="236160" cy="1674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F43A4AD8-32A6-44AF-A641-26FC7D2BB5A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201920" y="2276276"/>
                  <a:ext cx="2448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5E65DDB5-F016-43C5-92CB-C82497AA8B04}"/>
                    </a:ext>
                  </a:extLst>
                </p14:cNvPr>
                <p14:cNvContentPartPr/>
                <p14:nvPr/>
              </p14:nvContentPartPr>
              <p14:xfrm>
                <a:off x="10563000" y="2237036"/>
                <a:ext cx="212760" cy="2044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5E65DDB5-F016-43C5-92CB-C82497AA8B0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558680" y="2232716"/>
                  <a:ext cx="2214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B553221-3145-47DE-8000-77CD0EC3D0CE}"/>
                    </a:ext>
                  </a:extLst>
                </p14:cNvPr>
                <p14:cNvContentPartPr/>
                <p14:nvPr/>
              </p14:nvContentPartPr>
              <p14:xfrm>
                <a:off x="10861440" y="2296436"/>
                <a:ext cx="20880" cy="1130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B553221-3145-47DE-8000-77CD0EC3D0CE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857120" y="2292116"/>
                  <a:ext cx="2952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F169B719-AA60-4C60-BA9B-CB70B4BB17F1}"/>
                    </a:ext>
                  </a:extLst>
                </p14:cNvPr>
                <p14:cNvContentPartPr/>
                <p14:nvPr/>
              </p14:nvContentPartPr>
              <p14:xfrm>
                <a:off x="10880160" y="2201756"/>
                <a:ext cx="8640" cy="190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F169B719-AA60-4C60-BA9B-CB70B4BB17F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875840" y="2197436"/>
                  <a:ext cx="172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43636B56-FB1F-4CB8-9340-BE49281E29B4}"/>
                    </a:ext>
                  </a:extLst>
                </p14:cNvPr>
                <p14:cNvContentPartPr/>
                <p14:nvPr/>
              </p14:nvContentPartPr>
              <p14:xfrm>
                <a:off x="11009760" y="2220476"/>
                <a:ext cx="337680" cy="1976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43636B56-FB1F-4CB8-9340-BE49281E29B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005440" y="2216156"/>
                  <a:ext cx="3463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732C397E-81E3-41B7-845C-90BC726322A3}"/>
                    </a:ext>
                  </a:extLst>
                </p14:cNvPr>
                <p14:cNvContentPartPr/>
                <p14:nvPr/>
              </p14:nvContentPartPr>
              <p14:xfrm>
                <a:off x="11412240" y="2255756"/>
                <a:ext cx="298800" cy="1904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732C397E-81E3-41B7-845C-90BC726322A3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407920" y="2251436"/>
                  <a:ext cx="3074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75EBBD0-0533-4FD0-B39E-F13A4909D753}"/>
                    </a:ext>
                  </a:extLst>
                </p14:cNvPr>
                <p14:cNvContentPartPr/>
                <p14:nvPr/>
              </p14:nvContentPartPr>
              <p14:xfrm>
                <a:off x="11774040" y="2329556"/>
                <a:ext cx="249120" cy="1677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75EBBD0-0533-4FD0-B39E-F13A4909D753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769720" y="2325236"/>
                  <a:ext cx="2577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4BA0A64E-80DA-40C4-9137-9F9C7A301CFC}"/>
                    </a:ext>
                  </a:extLst>
                </p14:cNvPr>
                <p14:cNvContentPartPr/>
                <p14:nvPr/>
              </p14:nvContentPartPr>
              <p14:xfrm>
                <a:off x="7209240" y="2692796"/>
                <a:ext cx="503640" cy="5310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4BA0A64E-80DA-40C4-9137-9F9C7A301CFC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204920" y="2688476"/>
                  <a:ext cx="51228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C28ACD45-22BB-4BF1-888F-5582B8EE37E8}"/>
                    </a:ext>
                  </a:extLst>
                </p14:cNvPr>
                <p14:cNvContentPartPr/>
                <p14:nvPr/>
              </p14:nvContentPartPr>
              <p14:xfrm>
                <a:off x="7814040" y="2725196"/>
                <a:ext cx="57960" cy="1864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C28ACD45-22BB-4BF1-888F-5582B8EE37E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809720" y="2720876"/>
                  <a:ext cx="666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C0E478DF-5D1B-408A-B890-E3DA281126BE}"/>
                    </a:ext>
                  </a:extLst>
                </p14:cNvPr>
                <p14:cNvContentPartPr/>
                <p14:nvPr/>
              </p14:nvContentPartPr>
              <p14:xfrm>
                <a:off x="8064240" y="3056036"/>
                <a:ext cx="251280" cy="1407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C0E478DF-5D1B-408A-B890-E3DA281126B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059920" y="3051716"/>
                  <a:ext cx="2599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C9B3E706-0461-40D6-99AE-2FA3AD65F0B1}"/>
                    </a:ext>
                  </a:extLst>
                </p14:cNvPr>
                <p14:cNvContentPartPr/>
                <p14:nvPr/>
              </p14:nvContentPartPr>
              <p14:xfrm>
                <a:off x="8512080" y="2984756"/>
                <a:ext cx="209160" cy="1605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C9B3E706-0461-40D6-99AE-2FA3AD65F0B1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507760" y="2980436"/>
                  <a:ext cx="2178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9D7C211F-F05A-4E1F-B44B-404F86D6967D}"/>
                    </a:ext>
                  </a:extLst>
                </p14:cNvPr>
                <p14:cNvContentPartPr/>
                <p14:nvPr/>
              </p14:nvContentPartPr>
              <p14:xfrm>
                <a:off x="8460240" y="3072236"/>
                <a:ext cx="383760" cy="4399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9D7C211F-F05A-4E1F-B44B-404F86D6967D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455920" y="3067916"/>
                  <a:ext cx="392400" cy="44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CC268669-A446-4CC2-BA0B-241C5087A103}"/>
                    </a:ext>
                  </a:extLst>
                </p14:cNvPr>
                <p14:cNvContentPartPr/>
                <p14:nvPr/>
              </p14:nvContentPartPr>
              <p14:xfrm>
                <a:off x="8882520" y="3041636"/>
                <a:ext cx="272880" cy="1245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CC268669-A446-4CC2-BA0B-241C5087A10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878200" y="3037316"/>
                  <a:ext cx="2815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20EDCA12-7CB2-47FF-B4D3-F97F6961E45F}"/>
                    </a:ext>
                  </a:extLst>
                </p14:cNvPr>
                <p14:cNvContentPartPr/>
                <p14:nvPr/>
              </p14:nvContentPartPr>
              <p14:xfrm>
                <a:off x="9299400" y="2965316"/>
                <a:ext cx="362160" cy="2034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20EDCA12-7CB2-47FF-B4D3-F97F6961E45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295080" y="2960996"/>
                  <a:ext cx="3708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FCAC4FEB-356E-4DDC-81B7-BB05714AE4B7}"/>
                    </a:ext>
                  </a:extLst>
                </p14:cNvPr>
                <p14:cNvContentPartPr/>
                <p14:nvPr/>
              </p14:nvContentPartPr>
              <p14:xfrm>
                <a:off x="9817080" y="2988716"/>
                <a:ext cx="216000" cy="1681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FCAC4FEB-356E-4DDC-81B7-BB05714AE4B7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812760" y="2984396"/>
                  <a:ext cx="2246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371263A1-0935-41A9-9764-40568CAB2BC6}"/>
                    </a:ext>
                  </a:extLst>
                </p14:cNvPr>
                <p14:cNvContentPartPr/>
                <p14:nvPr/>
              </p14:nvContentPartPr>
              <p14:xfrm>
                <a:off x="9749040" y="3097796"/>
                <a:ext cx="386280" cy="3916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371263A1-0935-41A9-9764-40568CAB2BC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744720" y="3093476"/>
                  <a:ext cx="394920" cy="40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84257A62-8EB5-43CA-AE72-6A10B071327A}"/>
                    </a:ext>
                  </a:extLst>
                </p14:cNvPr>
                <p14:cNvContentPartPr/>
                <p14:nvPr/>
              </p14:nvContentPartPr>
              <p14:xfrm>
                <a:off x="10187520" y="2765156"/>
                <a:ext cx="120600" cy="3531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84257A62-8EB5-43CA-AE72-6A10B071327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183200" y="2760836"/>
                  <a:ext cx="12924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6A96B041-F1F3-470A-B61F-8430E8451ACE}"/>
                    </a:ext>
                  </a:extLst>
                </p14:cNvPr>
                <p14:cNvContentPartPr/>
                <p14:nvPr/>
              </p14:nvContentPartPr>
              <p14:xfrm>
                <a:off x="10347000" y="2925716"/>
                <a:ext cx="98280" cy="1980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6A96B041-F1F3-470A-B61F-8430E8451AC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342680" y="2921396"/>
                  <a:ext cx="1069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CB381962-D63B-4CE4-8BC2-1009F77351A4}"/>
                    </a:ext>
                  </a:extLst>
                </p14:cNvPr>
                <p14:cNvContentPartPr/>
                <p14:nvPr/>
              </p14:nvContentPartPr>
              <p14:xfrm>
                <a:off x="10575600" y="2964596"/>
                <a:ext cx="207720" cy="1828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CB381962-D63B-4CE4-8BC2-1009F77351A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571280" y="2960276"/>
                  <a:ext cx="2163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32F69AB0-1B11-4478-A251-A6588308F132}"/>
                    </a:ext>
                  </a:extLst>
                </p14:cNvPr>
                <p14:cNvContentPartPr/>
                <p14:nvPr/>
              </p14:nvContentPartPr>
              <p14:xfrm>
                <a:off x="10757760" y="3018956"/>
                <a:ext cx="124920" cy="1213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32F69AB0-1B11-4478-A251-A6588308F13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753440" y="3014636"/>
                  <a:ext cx="13356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D3BD2D41-9098-49DE-8CA0-DF5E412B87B1}"/>
                    </a:ext>
                  </a:extLst>
                </p14:cNvPr>
                <p14:cNvContentPartPr/>
                <p14:nvPr/>
              </p14:nvContentPartPr>
              <p14:xfrm>
                <a:off x="10934520" y="2960276"/>
                <a:ext cx="139680" cy="1821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D3BD2D41-9098-49DE-8CA0-DF5E412B87B1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930200" y="2955956"/>
                  <a:ext cx="1483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04326A44-4D8D-4A4F-B0D5-1A4F18C45495}"/>
                    </a:ext>
                  </a:extLst>
                </p14:cNvPr>
                <p14:cNvContentPartPr/>
                <p14:nvPr/>
              </p14:nvContentPartPr>
              <p14:xfrm>
                <a:off x="11118840" y="2932916"/>
                <a:ext cx="151560" cy="2444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04326A44-4D8D-4A4F-B0D5-1A4F18C45495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114520" y="2928596"/>
                  <a:ext cx="16020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BB4576D9-32F1-4184-ADCF-6F6C64AA797F}"/>
                    </a:ext>
                  </a:extLst>
                </p14:cNvPr>
                <p14:cNvContentPartPr/>
                <p14:nvPr/>
              </p14:nvContentPartPr>
              <p14:xfrm>
                <a:off x="11154840" y="3040196"/>
                <a:ext cx="88200" cy="75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BB4576D9-32F1-4184-ADCF-6F6C64AA797F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1150520" y="3035876"/>
                  <a:ext cx="968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F08FABF2-3A8A-426C-8E31-DF46FB9ACA19}"/>
                    </a:ext>
                  </a:extLst>
                </p14:cNvPr>
                <p14:cNvContentPartPr/>
                <p14:nvPr/>
              </p14:nvContentPartPr>
              <p14:xfrm>
                <a:off x="11288400" y="3004556"/>
                <a:ext cx="179640" cy="1656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F08FABF2-3A8A-426C-8E31-DF46FB9ACA19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284080" y="3000236"/>
                  <a:ext cx="1882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CCBF695A-085D-46F5-9B58-A9C4EC3E262E}"/>
                    </a:ext>
                  </a:extLst>
                </p14:cNvPr>
                <p14:cNvContentPartPr/>
                <p14:nvPr/>
              </p14:nvContentPartPr>
              <p14:xfrm>
                <a:off x="11454360" y="3081236"/>
                <a:ext cx="79560" cy="918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CCBF695A-085D-46F5-9B58-A9C4EC3E262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450040" y="3076916"/>
                  <a:ext cx="882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AC78533A-F5AC-4548-89C0-8C39864F2C42}"/>
                    </a:ext>
                  </a:extLst>
                </p14:cNvPr>
                <p14:cNvContentPartPr/>
                <p14:nvPr/>
              </p14:nvContentPartPr>
              <p14:xfrm>
                <a:off x="11689800" y="2975396"/>
                <a:ext cx="226080" cy="2084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AC78533A-F5AC-4548-89C0-8C39864F2C42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685480" y="2971076"/>
                  <a:ext cx="2347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51D6C185-B7F6-4C8E-8814-A51FFFD11975}"/>
                    </a:ext>
                  </a:extLst>
                </p14:cNvPr>
                <p14:cNvContentPartPr/>
                <p14:nvPr/>
              </p14:nvContentPartPr>
              <p14:xfrm>
                <a:off x="11916240" y="2718356"/>
                <a:ext cx="39600" cy="44064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51D6C185-B7F6-4C8E-8814-A51FFFD1197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911920" y="2714036"/>
                  <a:ext cx="4824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56A85431-CBCF-41F8-971B-93BCC658BE74}"/>
                    </a:ext>
                  </a:extLst>
                </p14:cNvPr>
                <p14:cNvContentPartPr/>
                <p14:nvPr/>
              </p14:nvContentPartPr>
              <p14:xfrm>
                <a:off x="12026400" y="2925716"/>
                <a:ext cx="51480" cy="2660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56A85431-CBCF-41F8-971B-93BCC658BE7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2022080" y="2921396"/>
                  <a:ext cx="6012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40B83333-3106-48C7-9ADB-C597705D0A6D}"/>
                    </a:ext>
                  </a:extLst>
                </p14:cNvPr>
                <p14:cNvContentPartPr/>
                <p14:nvPr/>
              </p14:nvContentPartPr>
              <p14:xfrm>
                <a:off x="7287360" y="3428276"/>
                <a:ext cx="43560" cy="4514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40B83333-3106-48C7-9ADB-C597705D0A6D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7283040" y="3423956"/>
                  <a:ext cx="5220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F631B0D2-9DF7-4D93-9A35-2B75522989EC}"/>
                    </a:ext>
                  </a:extLst>
                </p14:cNvPr>
                <p14:cNvContentPartPr/>
                <p14:nvPr/>
              </p14:nvContentPartPr>
              <p14:xfrm>
                <a:off x="7202040" y="3482276"/>
                <a:ext cx="345600" cy="20880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F631B0D2-9DF7-4D93-9A35-2B75522989E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197720" y="3477956"/>
                  <a:ext cx="3542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3BF13B72-2331-4FD4-8BA3-978B1CF1E4EF}"/>
                    </a:ext>
                  </a:extLst>
                </p14:cNvPr>
                <p14:cNvContentPartPr/>
                <p14:nvPr/>
              </p14:nvContentPartPr>
              <p14:xfrm>
                <a:off x="7633320" y="3469316"/>
                <a:ext cx="214560" cy="19908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3BF13B72-2331-4FD4-8BA3-978B1CF1E4EF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629000" y="3464996"/>
                  <a:ext cx="2232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68DE02ED-69E2-4EC8-9F6A-62591BF70345}"/>
                    </a:ext>
                  </a:extLst>
                </p14:cNvPr>
                <p14:cNvContentPartPr/>
                <p14:nvPr/>
              </p14:nvContentPartPr>
              <p14:xfrm>
                <a:off x="7872720" y="3551036"/>
                <a:ext cx="97200" cy="94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68DE02ED-69E2-4EC8-9F6A-62591BF70345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868400" y="3546716"/>
                  <a:ext cx="10584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E6A315B9-065C-4BC7-9F64-3D49A63ED35C}"/>
                    </a:ext>
                  </a:extLst>
                </p14:cNvPr>
                <p14:cNvContentPartPr/>
                <p14:nvPr/>
              </p14:nvContentPartPr>
              <p14:xfrm>
                <a:off x="8039400" y="3488036"/>
                <a:ext cx="189720" cy="1573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E6A315B9-065C-4BC7-9F64-3D49A63ED35C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8035080" y="3483716"/>
                  <a:ext cx="1983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1E308B8A-D725-4305-9759-DEBB9FCB556E}"/>
                    </a:ext>
                  </a:extLst>
                </p14:cNvPr>
                <p14:cNvContentPartPr/>
                <p14:nvPr/>
              </p14:nvContentPartPr>
              <p14:xfrm>
                <a:off x="8329200" y="3302636"/>
                <a:ext cx="59040" cy="3499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1E308B8A-D725-4305-9759-DEBB9FCB556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324880" y="3298316"/>
                  <a:ext cx="6768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0BDA5325-6AE7-4C13-9E18-A89D9A1ACFB0}"/>
                    </a:ext>
                  </a:extLst>
                </p14:cNvPr>
                <p14:cNvContentPartPr/>
                <p14:nvPr/>
              </p14:nvContentPartPr>
              <p14:xfrm>
                <a:off x="8215440" y="3449156"/>
                <a:ext cx="200160" cy="133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0BDA5325-6AE7-4C13-9E18-A89D9A1ACFB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211120" y="3444836"/>
                  <a:ext cx="208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6762DD11-8029-4050-9614-309A6D65CCC9}"/>
                    </a:ext>
                  </a:extLst>
                </p14:cNvPr>
                <p14:cNvContentPartPr/>
                <p14:nvPr/>
              </p14:nvContentPartPr>
              <p14:xfrm>
                <a:off x="8443680" y="3548876"/>
                <a:ext cx="128880" cy="1209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6762DD11-8029-4050-9614-309A6D65CCC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8439360" y="3544556"/>
                  <a:ext cx="1375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CB455E3B-F090-44AA-826E-E8FBE2E7D37C}"/>
                    </a:ext>
                  </a:extLst>
                </p14:cNvPr>
                <p14:cNvContentPartPr/>
                <p14:nvPr/>
              </p14:nvContentPartPr>
              <p14:xfrm>
                <a:off x="8855160" y="3498476"/>
                <a:ext cx="826920" cy="2185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CB455E3B-F090-44AA-826E-E8FBE2E7D37C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850840" y="3494156"/>
                  <a:ext cx="8355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73F07706-3577-41ED-BAD3-F6C83E70326C}"/>
                    </a:ext>
                  </a:extLst>
                </p14:cNvPr>
                <p14:cNvContentPartPr/>
                <p14:nvPr/>
              </p14:nvContentPartPr>
              <p14:xfrm>
                <a:off x="9696840" y="3607196"/>
                <a:ext cx="132120" cy="835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73F07706-3577-41ED-BAD3-F6C83E70326C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692520" y="3602876"/>
                  <a:ext cx="1407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518355E6-54D3-4CCD-B3F5-AEE019548693}"/>
                    </a:ext>
                  </a:extLst>
                </p14:cNvPr>
                <p14:cNvContentPartPr/>
                <p14:nvPr/>
              </p14:nvContentPartPr>
              <p14:xfrm>
                <a:off x="10013640" y="3365996"/>
                <a:ext cx="263520" cy="35424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518355E6-54D3-4CCD-B3F5-AEE019548693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009320" y="3361676"/>
                  <a:ext cx="27216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53CCAFE0-9139-442E-B2F4-3D670FAE762D}"/>
                    </a:ext>
                  </a:extLst>
                </p14:cNvPr>
                <p14:cNvContentPartPr/>
                <p14:nvPr/>
              </p14:nvContentPartPr>
              <p14:xfrm>
                <a:off x="10265640" y="3612956"/>
                <a:ext cx="156240" cy="1425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53CCAFE0-9139-442E-B2F4-3D670FAE762D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261320" y="3608636"/>
                  <a:ext cx="1648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7890CAF4-C6AF-48B3-92EB-EB1296DB53E4}"/>
                    </a:ext>
                  </a:extLst>
                </p14:cNvPr>
                <p14:cNvContentPartPr/>
                <p14:nvPr/>
              </p14:nvContentPartPr>
              <p14:xfrm>
                <a:off x="10893480" y="3525476"/>
                <a:ext cx="384840" cy="17676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7890CAF4-C6AF-48B3-92EB-EB1296DB53E4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0889160" y="3521156"/>
                  <a:ext cx="39348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9AF37930-F820-4C4C-9DE3-A1E15A0BED21}"/>
                    </a:ext>
                  </a:extLst>
                </p14:cNvPr>
                <p14:cNvContentPartPr/>
                <p14:nvPr/>
              </p14:nvContentPartPr>
              <p14:xfrm>
                <a:off x="7495800" y="3877916"/>
                <a:ext cx="29160" cy="42660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9AF37930-F820-4C4C-9DE3-A1E15A0BED21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491480" y="3873596"/>
                  <a:ext cx="3780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E1554633-41F3-4206-A36E-2B8498FC488C}"/>
                    </a:ext>
                  </a:extLst>
                </p14:cNvPr>
                <p14:cNvContentPartPr/>
                <p14:nvPr/>
              </p14:nvContentPartPr>
              <p14:xfrm>
                <a:off x="7423080" y="3899876"/>
                <a:ext cx="273240" cy="17712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E1554633-41F3-4206-A36E-2B8498FC488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7418760" y="3895556"/>
                  <a:ext cx="2818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AF436D6A-D745-4CF5-8D11-0724B2DC000E}"/>
                    </a:ext>
                  </a:extLst>
                </p14:cNvPr>
                <p14:cNvContentPartPr/>
                <p14:nvPr/>
              </p14:nvContentPartPr>
              <p14:xfrm>
                <a:off x="7776240" y="3890516"/>
                <a:ext cx="326160" cy="1890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AF436D6A-D745-4CF5-8D11-0724B2DC000E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771920" y="3886196"/>
                  <a:ext cx="3348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238473C9-3F6A-41EB-8EEB-D30D0AE3FF4F}"/>
                    </a:ext>
                  </a:extLst>
                </p14:cNvPr>
                <p14:cNvContentPartPr/>
                <p14:nvPr/>
              </p14:nvContentPartPr>
              <p14:xfrm>
                <a:off x="8150640" y="3924716"/>
                <a:ext cx="200520" cy="1587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238473C9-3F6A-41EB-8EEB-D30D0AE3FF4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146320" y="3920396"/>
                  <a:ext cx="2091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748B2B63-D367-47A7-9A6C-5DF6D69E148A}"/>
                    </a:ext>
                  </a:extLst>
                </p14:cNvPr>
                <p14:cNvContentPartPr/>
                <p14:nvPr/>
              </p14:nvContentPartPr>
              <p14:xfrm>
                <a:off x="8615400" y="3758396"/>
                <a:ext cx="133200" cy="34884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748B2B63-D367-47A7-9A6C-5DF6D69E148A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611080" y="3754076"/>
                  <a:ext cx="14184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A59319D2-2BCC-489B-A90E-5C897AFFFE87}"/>
                    </a:ext>
                  </a:extLst>
                </p14:cNvPr>
                <p14:cNvContentPartPr/>
                <p14:nvPr/>
              </p14:nvContentPartPr>
              <p14:xfrm>
                <a:off x="8496240" y="3866396"/>
                <a:ext cx="169920" cy="201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A59319D2-2BCC-489B-A90E-5C897AFFFE87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491920" y="3862076"/>
                  <a:ext cx="1785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34EAE76D-4D0D-45EF-84FE-491C70084302}"/>
                    </a:ext>
                  </a:extLst>
                </p14:cNvPr>
                <p14:cNvContentPartPr/>
                <p14:nvPr/>
              </p14:nvContentPartPr>
              <p14:xfrm>
                <a:off x="8802600" y="3946316"/>
                <a:ext cx="209160" cy="18864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34EAE76D-4D0D-45EF-84FE-491C70084302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798280" y="3941996"/>
                  <a:ext cx="2178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BC2AE739-5022-47B0-829C-D3CDAEBEA5E7}"/>
                    </a:ext>
                  </a:extLst>
                </p14:cNvPr>
                <p14:cNvContentPartPr/>
                <p14:nvPr/>
              </p14:nvContentPartPr>
              <p14:xfrm>
                <a:off x="9354480" y="3985556"/>
                <a:ext cx="73440" cy="11304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BC2AE739-5022-47B0-829C-D3CDAEBEA5E7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9350160" y="3981236"/>
                  <a:ext cx="820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8D74B486-1A5D-4B70-A0FF-E6C3BF804D27}"/>
                    </a:ext>
                  </a:extLst>
                </p14:cNvPr>
                <p14:cNvContentPartPr/>
                <p14:nvPr/>
              </p14:nvContentPartPr>
              <p14:xfrm>
                <a:off x="9312360" y="3845516"/>
                <a:ext cx="46440" cy="756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8D74B486-1A5D-4B70-A0FF-E6C3BF804D27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9308040" y="3841196"/>
                  <a:ext cx="55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465EC1FB-8BED-49BA-BC38-04E921F30315}"/>
                    </a:ext>
                  </a:extLst>
                </p14:cNvPr>
                <p14:cNvContentPartPr/>
                <p14:nvPr/>
              </p14:nvContentPartPr>
              <p14:xfrm>
                <a:off x="9542760" y="3944876"/>
                <a:ext cx="378000" cy="18180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465EC1FB-8BED-49BA-BC38-04E921F30315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9538440" y="3940556"/>
                  <a:ext cx="3866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A71CA0DA-BC90-45A7-8074-ECDAB32D93F8}"/>
                    </a:ext>
                  </a:extLst>
                </p14:cNvPr>
                <p14:cNvContentPartPr/>
                <p14:nvPr/>
              </p14:nvContentPartPr>
              <p14:xfrm>
                <a:off x="10030560" y="3965396"/>
                <a:ext cx="301320" cy="17028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A71CA0DA-BC90-45A7-8074-ECDAB32D93F8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0026240" y="3961076"/>
                  <a:ext cx="3099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73DABC63-DA7C-4B9D-A357-5CF3B5331A9F}"/>
                    </a:ext>
                  </a:extLst>
                </p14:cNvPr>
                <p14:cNvContentPartPr/>
                <p14:nvPr/>
              </p14:nvContentPartPr>
              <p14:xfrm>
                <a:off x="10403160" y="3938756"/>
                <a:ext cx="197280" cy="18720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73DABC63-DA7C-4B9D-A357-5CF3B5331A9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0398840" y="3934436"/>
                  <a:ext cx="2059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859FBFC5-352D-4EB5-9728-705D7AA0113E}"/>
                    </a:ext>
                  </a:extLst>
                </p14:cNvPr>
                <p14:cNvContentPartPr/>
                <p14:nvPr/>
              </p14:nvContentPartPr>
              <p14:xfrm>
                <a:off x="10575600" y="4002116"/>
                <a:ext cx="108360" cy="10332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859FBFC5-352D-4EB5-9728-705D7AA0113E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571280" y="3997796"/>
                  <a:ext cx="1170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67B224B0-440D-4F1E-8C40-0C70AC4C3660}"/>
                    </a:ext>
                  </a:extLst>
                </p14:cNvPr>
                <p14:cNvContentPartPr/>
                <p14:nvPr/>
              </p14:nvContentPartPr>
              <p14:xfrm>
                <a:off x="10710960" y="3911036"/>
                <a:ext cx="207000" cy="1728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67B224B0-440D-4F1E-8C40-0C70AC4C3660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0706640" y="3906716"/>
                  <a:ext cx="2156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76A5FA10-E452-44F0-9E44-492C76C869A1}"/>
                    </a:ext>
                  </a:extLst>
                </p14:cNvPr>
                <p14:cNvContentPartPr/>
                <p14:nvPr/>
              </p14:nvContentPartPr>
              <p14:xfrm>
                <a:off x="10762800" y="4034876"/>
                <a:ext cx="213120" cy="39348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76A5FA10-E452-44F0-9E44-492C76C869A1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0758480" y="4030556"/>
                  <a:ext cx="22176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A2799F4B-F9A7-4EF6-9697-7549DF7BB8D4}"/>
                    </a:ext>
                  </a:extLst>
                </p14:cNvPr>
                <p14:cNvContentPartPr/>
                <p14:nvPr/>
              </p14:nvContentPartPr>
              <p14:xfrm>
                <a:off x="10976640" y="3981236"/>
                <a:ext cx="27360" cy="7380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A2799F4B-F9A7-4EF6-9697-7549DF7BB8D4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0972320" y="3976916"/>
                  <a:ext cx="360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9630D7C7-A36D-465E-93C6-AE279621980F}"/>
                    </a:ext>
                  </a:extLst>
                </p14:cNvPr>
                <p14:cNvContentPartPr/>
                <p14:nvPr/>
              </p14:nvContentPartPr>
              <p14:xfrm>
                <a:off x="10961520" y="3873596"/>
                <a:ext cx="22680" cy="1332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9630D7C7-A36D-465E-93C6-AE279621980F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0957200" y="3869276"/>
                  <a:ext cx="31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316360F0-721F-410E-9CC6-7AF52835C5B5}"/>
                    </a:ext>
                  </a:extLst>
                </p14:cNvPr>
                <p14:cNvContentPartPr/>
                <p14:nvPr/>
              </p14:nvContentPartPr>
              <p14:xfrm>
                <a:off x="11070240" y="3985916"/>
                <a:ext cx="171360" cy="1728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316360F0-721F-410E-9CC6-7AF52835C5B5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1065920" y="3981596"/>
                  <a:ext cx="1800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C94A5D91-1909-4125-B612-BEC02141C3A1}"/>
                    </a:ext>
                  </a:extLst>
                </p14:cNvPr>
                <p14:cNvContentPartPr/>
                <p14:nvPr/>
              </p14:nvContentPartPr>
              <p14:xfrm>
                <a:off x="11272560" y="3906716"/>
                <a:ext cx="249840" cy="20340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C94A5D91-1909-4125-B612-BEC02141C3A1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1268240" y="3902396"/>
                  <a:ext cx="2584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C8E28442-2AAB-47B4-AAC1-F464C482A3A0}"/>
                    </a:ext>
                  </a:extLst>
                </p14:cNvPr>
                <p14:cNvContentPartPr/>
                <p14:nvPr/>
              </p14:nvContentPartPr>
              <p14:xfrm>
                <a:off x="11559120" y="3885476"/>
                <a:ext cx="144360" cy="19296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C8E28442-2AAB-47B4-AAC1-F464C482A3A0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1554800" y="3881156"/>
                  <a:ext cx="1530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00297F0B-4CAB-4FE7-8607-312552E391AF}"/>
                    </a:ext>
                  </a:extLst>
                </p14:cNvPr>
                <p14:cNvContentPartPr/>
                <p14:nvPr/>
              </p14:nvContentPartPr>
              <p14:xfrm>
                <a:off x="11801040" y="3941636"/>
                <a:ext cx="27720" cy="12204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00297F0B-4CAB-4FE7-8607-312552E391AF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1796720" y="3937316"/>
                  <a:ext cx="363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54AAA0C4-5ADD-46A0-8FD3-960972B5606A}"/>
                    </a:ext>
                  </a:extLst>
                </p14:cNvPr>
                <p14:cNvContentPartPr/>
                <p14:nvPr/>
              </p14:nvContentPartPr>
              <p14:xfrm>
                <a:off x="11801040" y="3803036"/>
                <a:ext cx="22680" cy="612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54AAA0C4-5ADD-46A0-8FD3-960972B5606A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1796720" y="3798716"/>
                  <a:ext cx="313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DD05D240-9EAA-46AE-AD34-309F4E3DE27E}"/>
                    </a:ext>
                  </a:extLst>
                </p14:cNvPr>
                <p14:cNvContentPartPr/>
                <p14:nvPr/>
              </p14:nvContentPartPr>
              <p14:xfrm>
                <a:off x="11895720" y="3890156"/>
                <a:ext cx="295560" cy="29268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DD05D240-9EAA-46AE-AD34-309F4E3DE27E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1891400" y="3885836"/>
                  <a:ext cx="304200" cy="3013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27503805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uppo 37">
            <a:extLst>
              <a:ext uri="{FF2B5EF4-FFF2-40B4-BE49-F238E27FC236}">
                <a16:creationId xmlns:a16="http://schemas.microsoft.com/office/drawing/2014/main" id="{617C4689-BE39-4AC3-9AB5-DCECD35521B8}"/>
              </a:ext>
            </a:extLst>
          </p:cNvPr>
          <p:cNvGrpSpPr/>
          <p:nvPr/>
        </p:nvGrpSpPr>
        <p:grpSpPr>
          <a:xfrm>
            <a:off x="2483520" y="75956"/>
            <a:ext cx="2129040" cy="445320"/>
            <a:chOff x="2483520" y="75956"/>
            <a:chExt cx="212904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9C5CA8E-1B0B-4E13-A704-21304BABF843}"/>
                    </a:ext>
                  </a:extLst>
                </p14:cNvPr>
                <p14:cNvContentPartPr/>
                <p14:nvPr/>
              </p14:nvContentPartPr>
              <p14:xfrm>
                <a:off x="2483520" y="337676"/>
                <a:ext cx="544320" cy="1836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9C5CA8E-1B0B-4E13-A704-21304BABF84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479200" y="333356"/>
                  <a:ext cx="5529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904E8E42-6BB1-47A3-86C7-8B7FE37C6B4E}"/>
                    </a:ext>
                  </a:extLst>
                </p14:cNvPr>
                <p14:cNvContentPartPr/>
                <p14:nvPr/>
              </p14:nvContentPartPr>
              <p14:xfrm>
                <a:off x="2954760" y="268556"/>
                <a:ext cx="29160" cy="93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904E8E42-6BB1-47A3-86C7-8B7FE37C6B4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50440" y="264236"/>
                  <a:ext cx="37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B2AEBBAC-E17B-4BF5-B3C8-62E03A1DCDD7}"/>
                    </a:ext>
                  </a:extLst>
                </p14:cNvPr>
                <p14:cNvContentPartPr/>
                <p14:nvPr/>
              </p14:nvContentPartPr>
              <p14:xfrm>
                <a:off x="3135840" y="334796"/>
                <a:ext cx="548640" cy="1584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B2AEBBAC-E17B-4BF5-B3C8-62E03A1DCDD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131520" y="330476"/>
                  <a:ext cx="5572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C63CF50-8B70-4122-BFA4-98233CD40C2E}"/>
                    </a:ext>
                  </a:extLst>
                </p14:cNvPr>
                <p14:cNvContentPartPr/>
                <p14:nvPr/>
              </p14:nvContentPartPr>
              <p14:xfrm>
                <a:off x="3830280" y="311756"/>
                <a:ext cx="580320" cy="1580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C63CF50-8B70-4122-BFA4-98233CD40C2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825960" y="307436"/>
                  <a:ext cx="58896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580F1C7-B8CD-412F-8358-FC445EA99BCB}"/>
                    </a:ext>
                  </a:extLst>
                </p14:cNvPr>
                <p14:cNvContentPartPr/>
                <p14:nvPr/>
              </p14:nvContentPartPr>
              <p14:xfrm>
                <a:off x="4417800" y="75956"/>
                <a:ext cx="84960" cy="4075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580F1C7-B8CD-412F-8358-FC445EA99BC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4413480" y="71636"/>
                  <a:ext cx="9360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AA8FB95-57E0-43C3-BDE8-D66E43CA4196}"/>
                    </a:ext>
                  </a:extLst>
                </p14:cNvPr>
                <p14:cNvContentPartPr/>
                <p14:nvPr/>
              </p14:nvContentPartPr>
              <p14:xfrm>
                <a:off x="4544520" y="204116"/>
                <a:ext cx="68040" cy="2628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AA8FB95-57E0-43C3-BDE8-D66E43CA419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540200" y="199796"/>
                  <a:ext cx="76680" cy="27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D6EE69A3-95D9-48AE-9D4E-D940C26D4F94}"/>
              </a:ext>
            </a:extLst>
          </p:cNvPr>
          <p:cNvGrpSpPr/>
          <p:nvPr/>
        </p:nvGrpSpPr>
        <p:grpSpPr>
          <a:xfrm>
            <a:off x="114360" y="248756"/>
            <a:ext cx="1922760" cy="926640"/>
            <a:chOff x="114360" y="248756"/>
            <a:chExt cx="1922760" cy="92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443EA1E-7374-422F-82A2-3DBF52F3F475}"/>
                    </a:ext>
                  </a:extLst>
                </p14:cNvPr>
                <p14:cNvContentPartPr/>
                <p14:nvPr/>
              </p14:nvContentPartPr>
              <p14:xfrm>
                <a:off x="143880" y="248756"/>
                <a:ext cx="600120" cy="3304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443EA1E-7374-422F-82A2-3DBF52F3F47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39560" y="244436"/>
                  <a:ext cx="60876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81D2CAF-4BFC-409A-8759-620591B6C4F3}"/>
                    </a:ext>
                  </a:extLst>
                </p14:cNvPr>
                <p14:cNvContentPartPr/>
                <p14:nvPr/>
              </p14:nvContentPartPr>
              <p14:xfrm>
                <a:off x="841200" y="401036"/>
                <a:ext cx="454320" cy="2026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81D2CAF-4BFC-409A-8759-620591B6C4F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836880" y="396716"/>
                  <a:ext cx="4629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E0A9625-9BC6-4E37-A1CE-0CF818CDDFF3}"/>
                    </a:ext>
                  </a:extLst>
                </p14:cNvPr>
                <p14:cNvContentPartPr/>
                <p14:nvPr/>
              </p14:nvContentPartPr>
              <p14:xfrm>
                <a:off x="1611600" y="340556"/>
                <a:ext cx="249840" cy="181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E0A9625-9BC6-4E37-A1CE-0CF818CDDFF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607280" y="336236"/>
                  <a:ext cx="2584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FBE8500-C777-4F24-AD0C-B4AB02051638}"/>
                    </a:ext>
                  </a:extLst>
                </p14:cNvPr>
                <p14:cNvContentPartPr/>
                <p14:nvPr/>
              </p14:nvContentPartPr>
              <p14:xfrm>
                <a:off x="1986360" y="259196"/>
                <a:ext cx="50760" cy="2264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FBE8500-C777-4F24-AD0C-B4AB0205163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982040" y="254876"/>
                  <a:ext cx="594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286FF57-88B9-426C-8392-280C116FBFBE}"/>
                    </a:ext>
                  </a:extLst>
                </p14:cNvPr>
                <p14:cNvContentPartPr/>
                <p14:nvPr/>
              </p14:nvContentPartPr>
              <p14:xfrm>
                <a:off x="114360" y="908996"/>
                <a:ext cx="629640" cy="2606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286FF57-88B9-426C-8392-280C116FBFB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10040" y="904676"/>
                  <a:ext cx="63828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3DD9E5C0-4A10-4E30-BE0B-B268439E6391}"/>
                    </a:ext>
                  </a:extLst>
                </p14:cNvPr>
                <p14:cNvContentPartPr/>
                <p14:nvPr/>
              </p14:nvContentPartPr>
              <p14:xfrm>
                <a:off x="925440" y="937796"/>
                <a:ext cx="375120" cy="2048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3DD9E5C0-4A10-4E30-BE0B-B268439E639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21120" y="933476"/>
                  <a:ext cx="38376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12B9313F-FDEA-4659-9541-2689D4FE01C0}"/>
                    </a:ext>
                  </a:extLst>
                </p14:cNvPr>
                <p14:cNvContentPartPr/>
                <p14:nvPr/>
              </p14:nvContentPartPr>
              <p14:xfrm>
                <a:off x="1405320" y="691196"/>
                <a:ext cx="281880" cy="4842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12B9313F-FDEA-4659-9541-2689D4FE01C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401000" y="686876"/>
                  <a:ext cx="29052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E3892317-0DF3-450A-B7C8-C8FDE81E07AC}"/>
                    </a:ext>
                  </a:extLst>
                </p14:cNvPr>
                <p14:cNvContentPartPr/>
                <p14:nvPr/>
              </p14:nvContentPartPr>
              <p14:xfrm>
                <a:off x="1720320" y="891356"/>
                <a:ext cx="141120" cy="243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E3892317-0DF3-450A-B7C8-C8FDE81E07A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716000" y="887036"/>
                  <a:ext cx="149760" cy="251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8D9179F6-E674-42FA-A619-68614E21E0A4}"/>
                  </a:ext>
                </a:extLst>
              </p14:cNvPr>
              <p14:cNvContentPartPr/>
              <p14:nvPr/>
            </p14:nvContentPartPr>
            <p14:xfrm>
              <a:off x="2524560" y="726476"/>
              <a:ext cx="6840" cy="864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8D9179F6-E674-42FA-A619-68614E21E0A4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2520240" y="722156"/>
                <a:ext cx="15480" cy="1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70" name="Gruppo 69">
            <a:extLst>
              <a:ext uri="{FF2B5EF4-FFF2-40B4-BE49-F238E27FC236}">
                <a16:creationId xmlns:a16="http://schemas.microsoft.com/office/drawing/2014/main" id="{46FA1247-81AD-4AF6-BCF9-357D3F8AC65A}"/>
              </a:ext>
            </a:extLst>
          </p:cNvPr>
          <p:cNvGrpSpPr/>
          <p:nvPr/>
        </p:nvGrpSpPr>
        <p:grpSpPr>
          <a:xfrm>
            <a:off x="2262480" y="665636"/>
            <a:ext cx="1706760" cy="612000"/>
            <a:chOff x="2262480" y="665636"/>
            <a:chExt cx="1706760" cy="61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7E084CB-8A43-40F7-B357-7D0D941523CE}"/>
                    </a:ext>
                  </a:extLst>
                </p14:cNvPr>
                <p14:cNvContentPartPr/>
                <p14:nvPr/>
              </p14:nvContentPartPr>
              <p14:xfrm>
                <a:off x="2262480" y="666716"/>
                <a:ext cx="210240" cy="6109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7E084CB-8A43-40F7-B357-7D0D941523C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258160" y="662396"/>
                  <a:ext cx="218880" cy="61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8A5CBEA8-1721-4F9B-8401-108344B064DE}"/>
                    </a:ext>
                  </a:extLst>
                </p14:cNvPr>
                <p14:cNvContentPartPr/>
                <p14:nvPr/>
              </p14:nvContentPartPr>
              <p14:xfrm>
                <a:off x="2713920" y="899996"/>
                <a:ext cx="344160" cy="2142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8A5CBEA8-1721-4F9B-8401-108344B064D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709600" y="895676"/>
                  <a:ext cx="3528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5074B641-400E-4E57-AF46-B728B5068D0C}"/>
                    </a:ext>
                  </a:extLst>
                </p14:cNvPr>
                <p14:cNvContentPartPr/>
                <p14:nvPr/>
              </p14:nvContentPartPr>
              <p14:xfrm>
                <a:off x="3151320" y="892436"/>
                <a:ext cx="296640" cy="2073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5074B641-400E-4E57-AF46-B728B5068D0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147000" y="888116"/>
                  <a:ext cx="3052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980915DC-ECC2-44F5-BCD5-37AC5EA0A018}"/>
                    </a:ext>
                  </a:extLst>
                </p14:cNvPr>
                <p14:cNvContentPartPr/>
                <p14:nvPr/>
              </p14:nvContentPartPr>
              <p14:xfrm>
                <a:off x="3471000" y="665636"/>
                <a:ext cx="280800" cy="4568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980915DC-ECC2-44F5-BCD5-37AC5EA0A01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466680" y="661316"/>
                  <a:ext cx="28944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5DD9029-179C-42D0-B232-7A0C6964B131}"/>
                    </a:ext>
                  </a:extLst>
                </p14:cNvPr>
                <p14:cNvContentPartPr/>
                <p14:nvPr/>
              </p14:nvContentPartPr>
              <p14:xfrm>
                <a:off x="3699600" y="969476"/>
                <a:ext cx="269640" cy="168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5DD9029-179C-42D0-B232-7A0C6964B13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3695280" y="965156"/>
                  <a:ext cx="278280" cy="176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91C56091-2877-4E57-AEA5-30406E9339EB}"/>
                  </a:ext>
                </a:extLst>
              </p14:cNvPr>
              <p14:cNvContentPartPr/>
              <p14:nvPr/>
            </p14:nvContentPartPr>
            <p14:xfrm>
              <a:off x="4413840" y="930596"/>
              <a:ext cx="105480" cy="15588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91C56091-2877-4E57-AEA5-30406E9339EB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409520" y="926276"/>
                <a:ext cx="11412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B8666E22-7F99-4BE0-B457-24013EB68044}"/>
                  </a:ext>
                </a:extLst>
              </p14:cNvPr>
              <p14:cNvContentPartPr/>
              <p14:nvPr/>
            </p14:nvContentPartPr>
            <p14:xfrm>
              <a:off x="4464960" y="772556"/>
              <a:ext cx="45720" cy="612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B8666E22-7F99-4BE0-B457-24013EB6804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4460640" y="768236"/>
                <a:ext cx="5436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uppo 68">
            <a:extLst>
              <a:ext uri="{FF2B5EF4-FFF2-40B4-BE49-F238E27FC236}">
                <a16:creationId xmlns:a16="http://schemas.microsoft.com/office/drawing/2014/main" id="{8272F91D-44B3-410B-8A0C-1D4ED8AE3726}"/>
              </a:ext>
            </a:extLst>
          </p:cNvPr>
          <p:cNvGrpSpPr/>
          <p:nvPr/>
        </p:nvGrpSpPr>
        <p:grpSpPr>
          <a:xfrm>
            <a:off x="5038440" y="71996"/>
            <a:ext cx="6893640" cy="1400760"/>
            <a:chOff x="5038440" y="71996"/>
            <a:chExt cx="6893640" cy="140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BC41873-3648-4F4B-AAED-47758DA29CFA}"/>
                    </a:ext>
                  </a:extLst>
                </p14:cNvPr>
                <p14:cNvContentPartPr/>
                <p14:nvPr/>
              </p14:nvContentPartPr>
              <p14:xfrm>
                <a:off x="5038440" y="353876"/>
                <a:ext cx="222480" cy="1033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BC41873-3648-4F4B-AAED-47758DA29CF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034120" y="349556"/>
                  <a:ext cx="23112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59F38ECA-EEB2-4CB5-8280-4A818BFD32A2}"/>
                    </a:ext>
                  </a:extLst>
                </p14:cNvPr>
                <p14:cNvContentPartPr/>
                <p14:nvPr/>
              </p14:nvContentPartPr>
              <p14:xfrm>
                <a:off x="5181360" y="71996"/>
                <a:ext cx="315000" cy="393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59F38ECA-EEB2-4CB5-8280-4A818BFD32A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177040" y="67676"/>
                  <a:ext cx="32364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002C760C-E761-48F4-B36D-743AB8A3F3D4}"/>
                    </a:ext>
                  </a:extLst>
                </p14:cNvPr>
                <p14:cNvContentPartPr/>
                <p14:nvPr/>
              </p14:nvContentPartPr>
              <p14:xfrm>
                <a:off x="5598960" y="271796"/>
                <a:ext cx="200880" cy="2512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002C760C-E761-48F4-B36D-743AB8A3F3D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594640" y="267476"/>
                  <a:ext cx="2095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665F3DF-AD87-4445-9B7D-C6187E1BD66D}"/>
                    </a:ext>
                  </a:extLst>
                </p14:cNvPr>
                <p14:cNvContentPartPr/>
                <p14:nvPr/>
              </p14:nvContentPartPr>
              <p14:xfrm>
                <a:off x="6254520" y="280076"/>
                <a:ext cx="275760" cy="181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665F3DF-AD87-4445-9B7D-C6187E1BD66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250200" y="275756"/>
                  <a:ext cx="2844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E6787F6-9E23-4F44-AAB3-364C790DA9E2}"/>
                    </a:ext>
                  </a:extLst>
                </p14:cNvPr>
                <p14:cNvContentPartPr/>
                <p14:nvPr/>
              </p14:nvContentPartPr>
              <p14:xfrm>
                <a:off x="6154440" y="263516"/>
                <a:ext cx="351000" cy="217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E6787F6-9E23-4F44-AAB3-364C790DA9E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150120" y="259196"/>
                  <a:ext cx="35964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9487F4E5-242C-44D4-87FB-E0B9EE4AF7D6}"/>
                    </a:ext>
                  </a:extLst>
                </p14:cNvPr>
                <p14:cNvContentPartPr/>
                <p14:nvPr/>
              </p14:nvContentPartPr>
              <p14:xfrm>
                <a:off x="6891000" y="263156"/>
                <a:ext cx="264600" cy="1702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9487F4E5-242C-44D4-87FB-E0B9EE4AF7D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886680" y="258836"/>
                  <a:ext cx="2732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2B45E42-C73B-4249-9F38-B1C2FF19B10B}"/>
                    </a:ext>
                  </a:extLst>
                </p14:cNvPr>
                <p14:cNvContentPartPr/>
                <p14:nvPr/>
              </p14:nvContentPartPr>
              <p14:xfrm>
                <a:off x="7407600" y="222476"/>
                <a:ext cx="280800" cy="472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2B45E42-C73B-4249-9F38-B1C2FF19B10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403280" y="218156"/>
                  <a:ext cx="28944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77109C8-7E9D-4A95-9BC3-F100A5C1B743}"/>
                    </a:ext>
                  </a:extLst>
                </p14:cNvPr>
                <p14:cNvContentPartPr/>
                <p14:nvPr/>
              </p14:nvContentPartPr>
              <p14:xfrm>
                <a:off x="8055960" y="262076"/>
                <a:ext cx="259920" cy="1342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77109C8-7E9D-4A95-9BC3-F100A5C1B74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051640" y="257756"/>
                  <a:ext cx="26856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A10B8C01-0172-4FC2-A6D7-296FFE27A1DD}"/>
                    </a:ext>
                  </a:extLst>
                </p14:cNvPr>
                <p14:cNvContentPartPr/>
                <p14:nvPr/>
              </p14:nvContentPartPr>
              <p14:xfrm>
                <a:off x="8300040" y="93596"/>
                <a:ext cx="34920" cy="3240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A10B8C01-0172-4FC2-A6D7-296FFE27A1D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295720" y="89276"/>
                  <a:ext cx="4356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D19707F0-FBAF-4F30-99D6-20152BD8EC8C}"/>
                    </a:ext>
                  </a:extLst>
                </p14:cNvPr>
                <p14:cNvContentPartPr/>
                <p14:nvPr/>
              </p14:nvContentPartPr>
              <p14:xfrm>
                <a:off x="8417040" y="253436"/>
                <a:ext cx="184320" cy="1843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D19707F0-FBAF-4F30-99D6-20152BD8EC8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412720" y="249116"/>
                  <a:ext cx="1929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544526D0-E9D5-4444-B35F-565E3A7A5F81}"/>
                    </a:ext>
                  </a:extLst>
                </p14:cNvPr>
                <p14:cNvContentPartPr/>
                <p14:nvPr/>
              </p14:nvContentPartPr>
              <p14:xfrm>
                <a:off x="8719080" y="152636"/>
                <a:ext cx="272160" cy="2505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544526D0-E9D5-4444-B35F-565E3A7A5F8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714760" y="148316"/>
                  <a:ext cx="28080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CD49D16-460F-487A-A3C6-A208BD4CE60C}"/>
                    </a:ext>
                  </a:extLst>
                </p14:cNvPr>
                <p14:cNvContentPartPr/>
                <p14:nvPr/>
              </p14:nvContentPartPr>
              <p14:xfrm>
                <a:off x="9050640" y="246596"/>
                <a:ext cx="214200" cy="1522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CD49D16-460F-487A-A3C6-A208BD4CE60C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046320" y="242276"/>
                  <a:ext cx="2228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FF7E5EA-A9F3-4FC8-9529-B59DC55A919D}"/>
                    </a:ext>
                  </a:extLst>
                </p14:cNvPr>
                <p14:cNvContentPartPr/>
                <p14:nvPr/>
              </p14:nvContentPartPr>
              <p14:xfrm>
                <a:off x="9305160" y="256316"/>
                <a:ext cx="268200" cy="164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FF7E5EA-A9F3-4FC8-9529-B59DC55A919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300840" y="251996"/>
                  <a:ext cx="27684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188950C2-C433-4D1A-9A92-ECA9D1B7007D}"/>
                    </a:ext>
                  </a:extLst>
                </p14:cNvPr>
                <p14:cNvContentPartPr/>
                <p14:nvPr/>
              </p14:nvContentPartPr>
              <p14:xfrm>
                <a:off x="9610800" y="269276"/>
                <a:ext cx="236880" cy="1404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188950C2-C433-4D1A-9A92-ECA9D1B7007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606480" y="264956"/>
                  <a:ext cx="24552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7DC12456-0D90-45FF-A6CA-58B128C3097F}"/>
                    </a:ext>
                  </a:extLst>
                </p14:cNvPr>
                <p14:cNvContentPartPr/>
                <p14:nvPr/>
              </p14:nvContentPartPr>
              <p14:xfrm>
                <a:off x="10137120" y="241196"/>
                <a:ext cx="250560" cy="1839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7DC12456-0D90-45FF-A6CA-58B128C3097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132800" y="236876"/>
                  <a:ext cx="2592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A7021BE8-E144-49A5-9443-3327DEE9F34E}"/>
                    </a:ext>
                  </a:extLst>
                </p14:cNvPr>
                <p14:cNvContentPartPr/>
                <p14:nvPr/>
              </p14:nvContentPartPr>
              <p14:xfrm>
                <a:off x="10471560" y="254516"/>
                <a:ext cx="297360" cy="1774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A7021BE8-E144-49A5-9443-3327DEE9F34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467240" y="250196"/>
                  <a:ext cx="3060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1467148B-AA96-44E3-9CF3-2FEB48E42B7C}"/>
                    </a:ext>
                  </a:extLst>
                </p14:cNvPr>
                <p14:cNvContentPartPr/>
                <p14:nvPr/>
              </p14:nvContentPartPr>
              <p14:xfrm>
                <a:off x="10789080" y="251276"/>
                <a:ext cx="300240" cy="1843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1467148B-AA96-44E3-9CF3-2FEB48E42B7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784760" y="246956"/>
                  <a:ext cx="3088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341E093-8BF8-46FD-B6C2-1163D5E42DAD}"/>
                    </a:ext>
                  </a:extLst>
                </p14:cNvPr>
                <p14:cNvContentPartPr/>
                <p14:nvPr/>
              </p14:nvContentPartPr>
              <p14:xfrm>
                <a:off x="11162040" y="239396"/>
                <a:ext cx="770040" cy="2494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341E093-8BF8-46FD-B6C2-1163D5E42DA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157720" y="235076"/>
                  <a:ext cx="77868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B19FA22C-6F09-448A-87D3-141C82BE0640}"/>
                    </a:ext>
                  </a:extLst>
                </p14:cNvPr>
                <p14:cNvContentPartPr/>
                <p14:nvPr/>
              </p14:nvContentPartPr>
              <p14:xfrm>
                <a:off x="5064000" y="923756"/>
                <a:ext cx="264600" cy="1818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B19FA22C-6F09-448A-87D3-141C82BE064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059680" y="919436"/>
                  <a:ext cx="2732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4677D7C4-0582-488A-BBA1-8E9FB0FD8713}"/>
                    </a:ext>
                  </a:extLst>
                </p14:cNvPr>
                <p14:cNvContentPartPr/>
                <p14:nvPr/>
              </p14:nvContentPartPr>
              <p14:xfrm>
                <a:off x="5115120" y="782636"/>
                <a:ext cx="228960" cy="259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4677D7C4-0582-488A-BBA1-8E9FB0FD8713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110800" y="778316"/>
                  <a:ext cx="2376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2994E45-E368-448A-9E5D-FE1CB762073F}"/>
                    </a:ext>
                  </a:extLst>
                </p14:cNvPr>
                <p14:cNvContentPartPr/>
                <p14:nvPr/>
              </p14:nvContentPartPr>
              <p14:xfrm>
                <a:off x="5699040" y="967676"/>
                <a:ext cx="72000" cy="1105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2994E45-E368-448A-9E5D-FE1CB762073F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694720" y="963356"/>
                  <a:ext cx="806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1EE7038B-342A-4E2E-B7F5-46862A3ECD17}"/>
                    </a:ext>
                  </a:extLst>
                </p14:cNvPr>
                <p14:cNvContentPartPr/>
                <p14:nvPr/>
              </p14:nvContentPartPr>
              <p14:xfrm>
                <a:off x="5702640" y="792356"/>
                <a:ext cx="21960" cy="75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1EE7038B-342A-4E2E-B7F5-46862A3ECD1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698320" y="788036"/>
                  <a:ext cx="306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53124E35-7921-405F-8F10-AF87FA21377F}"/>
                    </a:ext>
                  </a:extLst>
                </p14:cNvPr>
                <p14:cNvContentPartPr/>
                <p14:nvPr/>
              </p14:nvContentPartPr>
              <p14:xfrm>
                <a:off x="5978400" y="917276"/>
                <a:ext cx="461160" cy="190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53124E35-7921-405F-8F10-AF87FA21377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974080" y="912956"/>
                  <a:ext cx="4698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3EAB5E6A-FCFB-459D-B504-9507BE69A53F}"/>
                    </a:ext>
                  </a:extLst>
                </p14:cNvPr>
                <p14:cNvContentPartPr/>
                <p14:nvPr/>
              </p14:nvContentPartPr>
              <p14:xfrm>
                <a:off x="6583200" y="925916"/>
                <a:ext cx="428400" cy="1998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3EAB5E6A-FCFB-459D-B504-9507BE69A53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578880" y="921596"/>
                  <a:ext cx="4370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20607FD-8695-4B3C-9A81-E106D4C8D833}"/>
                    </a:ext>
                  </a:extLst>
                </p14:cNvPr>
                <p14:cNvContentPartPr/>
                <p14:nvPr/>
              </p14:nvContentPartPr>
              <p14:xfrm>
                <a:off x="7121760" y="918716"/>
                <a:ext cx="423360" cy="2102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20607FD-8695-4B3C-9A81-E106D4C8D83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117440" y="914396"/>
                  <a:ext cx="4320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8A8335B-A197-4D7E-854B-0A7F5C987AE5}"/>
                    </a:ext>
                  </a:extLst>
                </p14:cNvPr>
                <p14:cNvContentPartPr/>
                <p14:nvPr/>
              </p14:nvContentPartPr>
              <p14:xfrm>
                <a:off x="7677240" y="883796"/>
                <a:ext cx="282600" cy="149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8A8335B-A197-4D7E-854B-0A7F5C987AE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672920" y="879476"/>
                  <a:ext cx="29124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2E2A1A7-50BA-4D68-A4F8-863300456297}"/>
                    </a:ext>
                  </a:extLst>
                </p14:cNvPr>
                <p14:cNvContentPartPr/>
                <p14:nvPr/>
              </p14:nvContentPartPr>
              <p14:xfrm>
                <a:off x="7683720" y="1008716"/>
                <a:ext cx="381960" cy="4640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2E2A1A7-50BA-4D68-A4F8-86330045629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679400" y="1004396"/>
                  <a:ext cx="3906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F66FA0C4-9D36-46DB-ADAB-C40980AF2CDF}"/>
                    </a:ext>
                  </a:extLst>
                </p14:cNvPr>
                <p14:cNvContentPartPr/>
                <p14:nvPr/>
              </p14:nvContentPartPr>
              <p14:xfrm>
                <a:off x="8213280" y="896756"/>
                <a:ext cx="81720" cy="137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F66FA0C4-9D36-46DB-ADAB-C40980AF2CD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208960" y="892436"/>
                  <a:ext cx="90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DF328140-B125-4473-A1DF-839ED63B5BAE}"/>
                    </a:ext>
                  </a:extLst>
                </p14:cNvPr>
                <p14:cNvContentPartPr/>
                <p14:nvPr/>
              </p14:nvContentPartPr>
              <p14:xfrm>
                <a:off x="8223720" y="803876"/>
                <a:ext cx="25920" cy="75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DF328140-B125-4473-A1DF-839ED63B5BA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219400" y="799556"/>
                  <a:ext cx="34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1EA9FD1B-6C55-4B0D-82CB-134B90ABB64A}"/>
                    </a:ext>
                  </a:extLst>
                </p14:cNvPr>
                <p14:cNvContentPartPr/>
                <p14:nvPr/>
              </p14:nvContentPartPr>
              <p14:xfrm>
                <a:off x="8408400" y="847076"/>
                <a:ext cx="217080" cy="2127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1EA9FD1B-6C55-4B0D-82CB-134B90ABB64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404080" y="842756"/>
                  <a:ext cx="2257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48BA164C-082D-436C-BCEA-F4F7DF856281}"/>
                    </a:ext>
                  </a:extLst>
                </p14:cNvPr>
                <p14:cNvContentPartPr/>
                <p14:nvPr/>
              </p14:nvContentPartPr>
              <p14:xfrm>
                <a:off x="8733480" y="856436"/>
                <a:ext cx="340560" cy="1749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48BA164C-082D-436C-BCEA-F4F7DF85628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729160" y="852116"/>
                  <a:ext cx="3492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A289655C-31E1-4AD3-9DB8-CC1D533065AB}"/>
                    </a:ext>
                  </a:extLst>
                </p14:cNvPr>
                <p14:cNvContentPartPr/>
                <p14:nvPr/>
              </p14:nvContentPartPr>
              <p14:xfrm>
                <a:off x="9134880" y="858596"/>
                <a:ext cx="480960" cy="1648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A289655C-31E1-4AD3-9DB8-CC1D533065A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130560" y="854276"/>
                  <a:ext cx="4896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492A949-4663-4FCD-954D-A31D692344A8}"/>
                    </a:ext>
                  </a:extLst>
                </p14:cNvPr>
                <p14:cNvContentPartPr/>
                <p14:nvPr/>
              </p14:nvContentPartPr>
              <p14:xfrm>
                <a:off x="9566160" y="788396"/>
                <a:ext cx="24120" cy="54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492A949-4663-4FCD-954D-A31D692344A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561840" y="784076"/>
                  <a:ext cx="3276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1961ADF-A45B-41CA-AE9A-688E46177CF8}"/>
                    </a:ext>
                  </a:extLst>
                </p14:cNvPr>
                <p14:cNvContentPartPr/>
                <p14:nvPr/>
              </p14:nvContentPartPr>
              <p14:xfrm>
                <a:off x="9736440" y="822236"/>
                <a:ext cx="235800" cy="1713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1961ADF-A45B-41CA-AE9A-688E46177CF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732120" y="817916"/>
                  <a:ext cx="2444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B0042C76-D1E0-4118-90FE-BC05EBF0B5AF}"/>
                    </a:ext>
                  </a:extLst>
                </p14:cNvPr>
                <p14:cNvContentPartPr/>
                <p14:nvPr/>
              </p14:nvContentPartPr>
              <p14:xfrm>
                <a:off x="10037400" y="569156"/>
                <a:ext cx="234360" cy="5155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B0042C76-D1E0-4118-90FE-BC05EBF0B5A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033080" y="564836"/>
                  <a:ext cx="24300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F40854F2-9671-4C58-95C4-478F75A419E6}"/>
                    </a:ext>
                  </a:extLst>
                </p14:cNvPr>
                <p14:cNvContentPartPr/>
                <p14:nvPr/>
              </p14:nvContentPartPr>
              <p14:xfrm>
                <a:off x="10480920" y="874076"/>
                <a:ext cx="340920" cy="21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F40854F2-9671-4C58-95C4-478F75A419E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476600" y="869756"/>
                  <a:ext cx="3495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8859630-56F1-467D-9C46-1F7EEB78AEBD}"/>
                    </a:ext>
                  </a:extLst>
                </p14:cNvPr>
                <p14:cNvContentPartPr/>
                <p14:nvPr/>
              </p14:nvContentPartPr>
              <p14:xfrm>
                <a:off x="10507560" y="958676"/>
                <a:ext cx="309960" cy="162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8859630-56F1-467D-9C46-1F7EEB78AEB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503240" y="954356"/>
                  <a:ext cx="31860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1B85268-9E62-4B19-8DA1-3D78FBA6C921}"/>
                    </a:ext>
                  </a:extLst>
                </p14:cNvPr>
                <p14:cNvContentPartPr/>
                <p14:nvPr/>
              </p14:nvContentPartPr>
              <p14:xfrm>
                <a:off x="11015880" y="650156"/>
                <a:ext cx="202680" cy="2908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1B85268-9E62-4B19-8DA1-3D78FBA6C921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011560" y="645836"/>
                  <a:ext cx="211320" cy="29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7C3E6A16-BBFE-49BB-BEF9-3DC9A6F33BF8}"/>
              </a:ext>
            </a:extLst>
          </p:cNvPr>
          <p:cNvGrpSpPr/>
          <p:nvPr/>
        </p:nvGrpSpPr>
        <p:grpSpPr>
          <a:xfrm>
            <a:off x="174480" y="1590476"/>
            <a:ext cx="1253880" cy="296280"/>
            <a:chOff x="174480" y="1590476"/>
            <a:chExt cx="125388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4398F80-E06E-40EF-8D01-C456C9D9C2B3}"/>
                    </a:ext>
                  </a:extLst>
                </p14:cNvPr>
                <p14:cNvContentPartPr/>
                <p14:nvPr/>
              </p14:nvContentPartPr>
              <p14:xfrm>
                <a:off x="204000" y="1610996"/>
                <a:ext cx="213120" cy="2710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4398F80-E06E-40EF-8D01-C456C9D9C2B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99680" y="1606676"/>
                  <a:ext cx="22176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C279B93-28A4-4A1A-A778-49AF334FAFFA}"/>
                    </a:ext>
                  </a:extLst>
                </p14:cNvPr>
                <p14:cNvContentPartPr/>
                <p14:nvPr/>
              </p14:nvContentPartPr>
              <p14:xfrm>
                <a:off x="174480" y="1640516"/>
                <a:ext cx="279360" cy="2462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C279B93-28A4-4A1A-A778-49AF334FAFF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70160" y="1636196"/>
                  <a:ext cx="28800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81DC9CA-13D9-4831-AF0A-303B18495A68}"/>
                    </a:ext>
                  </a:extLst>
                </p14:cNvPr>
                <p14:cNvContentPartPr/>
                <p14:nvPr/>
              </p14:nvContentPartPr>
              <p14:xfrm>
                <a:off x="616200" y="1724756"/>
                <a:ext cx="209160" cy="93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81DC9CA-13D9-4831-AF0A-303B18495A6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11880" y="1720436"/>
                  <a:ext cx="217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9517B72A-8F53-4BF7-8F20-1776D7E39E10}"/>
                    </a:ext>
                  </a:extLst>
                </p14:cNvPr>
                <p14:cNvContentPartPr/>
                <p14:nvPr/>
              </p14:nvContentPartPr>
              <p14:xfrm>
                <a:off x="645000" y="1834916"/>
                <a:ext cx="149400" cy="342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9517B72A-8F53-4BF7-8F20-1776D7E39E1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40680" y="1830596"/>
                  <a:ext cx="1580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0405E1FC-327E-469E-8831-2E0B5C392557}"/>
                    </a:ext>
                  </a:extLst>
                </p14:cNvPr>
                <p14:cNvContentPartPr/>
                <p14:nvPr/>
              </p14:nvContentPartPr>
              <p14:xfrm>
                <a:off x="1086360" y="1590476"/>
                <a:ext cx="342000" cy="2696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0405E1FC-327E-469E-8831-2E0B5C39255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82040" y="1586156"/>
                  <a:ext cx="350640" cy="27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80311192-3090-43F3-A438-4974D9DFE7BB}"/>
              </a:ext>
            </a:extLst>
          </p:cNvPr>
          <p:cNvGrpSpPr/>
          <p:nvPr/>
        </p:nvGrpSpPr>
        <p:grpSpPr>
          <a:xfrm>
            <a:off x="1974120" y="1578956"/>
            <a:ext cx="983520" cy="232560"/>
            <a:chOff x="1974120" y="1578956"/>
            <a:chExt cx="98352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62CF770C-BAFA-4253-BDFB-2CBAC3FCC631}"/>
                    </a:ext>
                  </a:extLst>
                </p14:cNvPr>
                <p14:cNvContentPartPr/>
                <p14:nvPr/>
              </p14:nvContentPartPr>
              <p14:xfrm>
                <a:off x="1974120" y="1597676"/>
                <a:ext cx="251280" cy="2138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62CF770C-BAFA-4253-BDFB-2CBAC3FCC63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969800" y="1593356"/>
                  <a:ext cx="2599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F6E7A54-DD7F-4FA6-87FE-03B78B694A22}"/>
                    </a:ext>
                  </a:extLst>
                </p14:cNvPr>
                <p14:cNvContentPartPr/>
                <p14:nvPr/>
              </p14:nvContentPartPr>
              <p14:xfrm>
                <a:off x="2251680" y="1578956"/>
                <a:ext cx="262440" cy="1951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F6E7A54-DD7F-4FA6-87FE-03B78B694A2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247360" y="1574636"/>
                  <a:ext cx="2710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68195BD4-98B4-4A53-AA5C-6445FA18D973}"/>
                    </a:ext>
                  </a:extLst>
                </p14:cNvPr>
                <p14:cNvContentPartPr/>
                <p14:nvPr/>
              </p14:nvContentPartPr>
              <p14:xfrm>
                <a:off x="2634720" y="1584716"/>
                <a:ext cx="322920" cy="2084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68195BD4-98B4-4A53-AA5C-6445FA18D97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630400" y="1580396"/>
                  <a:ext cx="331560" cy="21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6" name="Input penna 85">
                <a:extLst>
                  <a:ext uri="{FF2B5EF4-FFF2-40B4-BE49-F238E27FC236}">
                    <a16:creationId xmlns:a16="http://schemas.microsoft.com/office/drawing/2014/main" id="{A5A058E7-7496-4000-90F4-72F3E6B1EDC5}"/>
                  </a:ext>
                </a:extLst>
              </p14:cNvPr>
              <p14:cNvContentPartPr/>
              <p14:nvPr/>
            </p14:nvContentPartPr>
            <p14:xfrm>
              <a:off x="4935480" y="1318316"/>
              <a:ext cx="27720" cy="15120"/>
            </p14:xfrm>
          </p:contentPart>
        </mc:Choice>
        <mc:Fallback xmlns="">
          <p:pic>
            <p:nvPicPr>
              <p:cNvPr id="86" name="Input penna 85">
                <a:extLst>
                  <a:ext uri="{FF2B5EF4-FFF2-40B4-BE49-F238E27FC236}">
                    <a16:creationId xmlns:a16="http://schemas.microsoft.com/office/drawing/2014/main" id="{A5A058E7-7496-4000-90F4-72F3E6B1EDC5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931160" y="1313996"/>
                <a:ext cx="36360" cy="23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318694E2-6EB4-422A-BF66-7B08EF972327}"/>
              </a:ext>
            </a:extLst>
          </p:cNvPr>
          <p:cNvGrpSpPr/>
          <p:nvPr/>
        </p:nvGrpSpPr>
        <p:grpSpPr>
          <a:xfrm>
            <a:off x="3496560" y="1455476"/>
            <a:ext cx="2280600" cy="512280"/>
            <a:chOff x="3496560" y="1455476"/>
            <a:chExt cx="2280600" cy="51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2A79D8DB-97B7-472F-86EF-6B064FAD93F1}"/>
                    </a:ext>
                  </a:extLst>
                </p14:cNvPr>
                <p14:cNvContentPartPr/>
                <p14:nvPr/>
              </p14:nvContentPartPr>
              <p14:xfrm>
                <a:off x="3496560" y="1536116"/>
                <a:ext cx="300600" cy="1872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2A79D8DB-97B7-472F-86EF-6B064FAD93F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492240" y="1531796"/>
                  <a:ext cx="3092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56C74D15-30AC-4AEA-95D1-77143088EBA8}"/>
                    </a:ext>
                  </a:extLst>
                </p14:cNvPr>
                <p14:cNvContentPartPr/>
                <p14:nvPr/>
              </p14:nvContentPartPr>
              <p14:xfrm>
                <a:off x="3921720" y="1571396"/>
                <a:ext cx="66240" cy="1245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56C74D15-30AC-4AEA-95D1-77143088EBA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917400" y="1567076"/>
                  <a:ext cx="7488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4C4EBDD-A918-46D8-A729-870D71F96635}"/>
                    </a:ext>
                  </a:extLst>
                </p14:cNvPr>
                <p14:cNvContentPartPr/>
                <p14:nvPr/>
              </p14:nvContentPartPr>
              <p14:xfrm>
                <a:off x="3922800" y="1455476"/>
                <a:ext cx="171360" cy="784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4C4EBDD-A918-46D8-A729-870D71F9663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918480" y="1451156"/>
                  <a:ext cx="18000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AE51EC00-69CA-44D2-8FE2-6574244C7B9A}"/>
                    </a:ext>
                  </a:extLst>
                </p14:cNvPr>
                <p14:cNvContentPartPr/>
                <p14:nvPr/>
              </p14:nvContentPartPr>
              <p14:xfrm>
                <a:off x="4210800" y="1496516"/>
                <a:ext cx="42480" cy="1911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AE51EC00-69CA-44D2-8FE2-6574244C7B9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206480" y="1492196"/>
                  <a:ext cx="511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824E3BD7-9E79-4EDA-9DD2-616A722A306E}"/>
                    </a:ext>
                  </a:extLst>
                </p14:cNvPr>
                <p14:cNvContentPartPr/>
                <p14:nvPr/>
              </p14:nvContentPartPr>
              <p14:xfrm>
                <a:off x="4480080" y="1494716"/>
                <a:ext cx="235440" cy="1796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824E3BD7-9E79-4EDA-9DD2-616A722A306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475760" y="1490396"/>
                  <a:ext cx="2440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6C18305-D273-4631-BF61-28F961030334}"/>
                    </a:ext>
                  </a:extLst>
                </p14:cNvPr>
                <p14:cNvContentPartPr/>
                <p14:nvPr/>
              </p14:nvContentPartPr>
              <p14:xfrm>
                <a:off x="4551360" y="1603796"/>
                <a:ext cx="296640" cy="3639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6C18305-D273-4631-BF61-28F96103033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547040" y="1599476"/>
                  <a:ext cx="30528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08EF490B-1A48-444F-AC43-8F7F2F961EED}"/>
                    </a:ext>
                  </a:extLst>
                </p14:cNvPr>
                <p14:cNvContentPartPr/>
                <p14:nvPr/>
              </p14:nvContentPartPr>
              <p14:xfrm>
                <a:off x="4942320" y="1503356"/>
                <a:ext cx="95040" cy="1501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08EF490B-1A48-444F-AC43-8F7F2F961EE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938000" y="1499036"/>
                  <a:ext cx="1036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6FF2B03C-7D6D-479E-9B17-C07D141DDB88}"/>
                    </a:ext>
                  </a:extLst>
                </p14:cNvPr>
                <p14:cNvContentPartPr/>
                <p14:nvPr/>
              </p14:nvContentPartPr>
              <p14:xfrm>
                <a:off x="5145000" y="1498316"/>
                <a:ext cx="253080" cy="1789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6FF2B03C-7D6D-479E-9B17-C07D141DDB8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140680" y="1493996"/>
                  <a:ext cx="2617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251B5C7-BCF8-4638-9C20-F1BD40FDFA3B}"/>
                    </a:ext>
                  </a:extLst>
                </p14:cNvPr>
                <p14:cNvContentPartPr/>
                <p14:nvPr/>
              </p14:nvContentPartPr>
              <p14:xfrm>
                <a:off x="5449920" y="1489316"/>
                <a:ext cx="227520" cy="1641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251B5C7-BCF8-4638-9C20-F1BD40FDFA3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445600" y="1484996"/>
                  <a:ext cx="2361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E55CFEC-AA8A-4225-84EC-C1D0AEF36171}"/>
                    </a:ext>
                  </a:extLst>
                </p14:cNvPr>
                <p14:cNvContentPartPr/>
                <p14:nvPr/>
              </p14:nvContentPartPr>
              <p14:xfrm>
                <a:off x="5673840" y="1544396"/>
                <a:ext cx="103320" cy="1137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E55CFEC-AA8A-4225-84EC-C1D0AEF3617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669520" y="1540076"/>
                  <a:ext cx="111960" cy="12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F8F94203-B5A8-4D2F-8028-B625204B3F77}"/>
              </a:ext>
            </a:extLst>
          </p:cNvPr>
          <p:cNvGrpSpPr/>
          <p:nvPr/>
        </p:nvGrpSpPr>
        <p:grpSpPr>
          <a:xfrm>
            <a:off x="6249120" y="1277276"/>
            <a:ext cx="2889360" cy="492120"/>
            <a:chOff x="6249120" y="1277276"/>
            <a:chExt cx="2889360" cy="49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E38CC19-A8F8-4A09-BB96-5D7C59F4A774}"/>
                    </a:ext>
                  </a:extLst>
                </p14:cNvPr>
                <p14:cNvContentPartPr/>
                <p14:nvPr/>
              </p14:nvContentPartPr>
              <p14:xfrm>
                <a:off x="6249120" y="1509116"/>
                <a:ext cx="369360" cy="1450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E38CC19-A8F8-4A09-BB96-5D7C59F4A77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244800" y="1504796"/>
                  <a:ext cx="37800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B439124-5805-41BC-AAA9-846E2F6066CA}"/>
                    </a:ext>
                  </a:extLst>
                </p14:cNvPr>
                <p14:cNvContentPartPr/>
                <p14:nvPr/>
              </p14:nvContentPartPr>
              <p14:xfrm>
                <a:off x="6667800" y="1497236"/>
                <a:ext cx="268200" cy="133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B439124-5805-41BC-AAA9-846E2F6066C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663480" y="1492916"/>
                  <a:ext cx="2768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E192880-941B-48CB-9668-7190011DC255}"/>
                    </a:ext>
                  </a:extLst>
                </p14:cNvPr>
                <p14:cNvContentPartPr/>
                <p14:nvPr/>
              </p14:nvContentPartPr>
              <p14:xfrm>
                <a:off x="7031760" y="1277276"/>
                <a:ext cx="643680" cy="4251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E192880-941B-48CB-9668-7190011DC25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027440" y="1272956"/>
                  <a:ext cx="65232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48CAABD9-E149-4957-B710-D0BD252D2824}"/>
                    </a:ext>
                  </a:extLst>
                </p14:cNvPr>
                <p14:cNvContentPartPr/>
                <p14:nvPr/>
              </p14:nvContentPartPr>
              <p14:xfrm>
                <a:off x="7763280" y="1540436"/>
                <a:ext cx="315360" cy="1846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48CAABD9-E149-4957-B710-D0BD252D282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758960" y="1536116"/>
                  <a:ext cx="3240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764C88A-0601-4B37-AD7F-66EB5382825F}"/>
                    </a:ext>
                  </a:extLst>
                </p14:cNvPr>
                <p14:cNvContentPartPr/>
                <p14:nvPr/>
              </p14:nvContentPartPr>
              <p14:xfrm>
                <a:off x="7819080" y="1614596"/>
                <a:ext cx="213480" cy="133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764C88A-0601-4B37-AD7F-66EB5382825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814760" y="1610276"/>
                  <a:ext cx="222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F9780F08-F351-4FBB-B32E-817290BED117}"/>
                    </a:ext>
                  </a:extLst>
                </p14:cNvPr>
                <p14:cNvContentPartPr/>
                <p14:nvPr/>
              </p14:nvContentPartPr>
              <p14:xfrm>
                <a:off x="8100240" y="1603796"/>
                <a:ext cx="57960" cy="777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F9780F08-F351-4FBB-B32E-817290BED11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095920" y="1599476"/>
                  <a:ext cx="6660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BC464C1A-A2EA-4518-9C64-67CE98474AAC}"/>
                    </a:ext>
                  </a:extLst>
                </p14:cNvPr>
                <p14:cNvContentPartPr/>
                <p14:nvPr/>
              </p14:nvContentPartPr>
              <p14:xfrm>
                <a:off x="8125800" y="1425956"/>
                <a:ext cx="39240" cy="2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BC464C1A-A2EA-4518-9C64-67CE98474AA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121480" y="1421636"/>
                  <a:ext cx="478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1D80E23-1697-445E-B131-A540EF1DC0C7}"/>
                    </a:ext>
                  </a:extLst>
                </p14:cNvPr>
                <p14:cNvContentPartPr/>
                <p14:nvPr/>
              </p14:nvContentPartPr>
              <p14:xfrm>
                <a:off x="8281680" y="1512716"/>
                <a:ext cx="310320" cy="223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1D80E23-1697-445E-B131-A540EF1DC0C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277360" y="1508396"/>
                  <a:ext cx="3189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D273DC2E-C44C-47A4-B6D1-CE0A7EF2927D}"/>
                    </a:ext>
                  </a:extLst>
                </p14:cNvPr>
                <p14:cNvContentPartPr/>
                <p14:nvPr/>
              </p14:nvContentPartPr>
              <p14:xfrm>
                <a:off x="8606400" y="1540436"/>
                <a:ext cx="179280" cy="2102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D273DC2E-C44C-47A4-B6D1-CE0A7EF2927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602080" y="1536116"/>
                  <a:ext cx="18792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3746E63-110F-4AAD-9DF8-481EEC22A084}"/>
                    </a:ext>
                  </a:extLst>
                </p14:cNvPr>
                <p14:cNvContentPartPr/>
                <p14:nvPr/>
              </p14:nvContentPartPr>
              <p14:xfrm>
                <a:off x="8880720" y="1586516"/>
                <a:ext cx="61200" cy="1148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3746E63-110F-4AAD-9DF8-481EEC22A08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876400" y="1582196"/>
                  <a:ext cx="698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825CFF8B-B4DE-48D9-993E-CBBC73E54169}"/>
                    </a:ext>
                  </a:extLst>
                </p14:cNvPr>
                <p14:cNvContentPartPr/>
                <p14:nvPr/>
              </p14:nvContentPartPr>
              <p14:xfrm>
                <a:off x="8929320" y="1473836"/>
                <a:ext cx="209160" cy="2955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825CFF8B-B4DE-48D9-993E-CBBC73E5416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925000" y="1469516"/>
                  <a:ext cx="217800" cy="30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uppo 117">
            <a:extLst>
              <a:ext uri="{FF2B5EF4-FFF2-40B4-BE49-F238E27FC236}">
                <a16:creationId xmlns:a16="http://schemas.microsoft.com/office/drawing/2014/main" id="{62AE2280-D9F7-4C9B-828B-64BF6A541BF9}"/>
              </a:ext>
            </a:extLst>
          </p:cNvPr>
          <p:cNvGrpSpPr/>
          <p:nvPr/>
        </p:nvGrpSpPr>
        <p:grpSpPr>
          <a:xfrm>
            <a:off x="109320" y="2530796"/>
            <a:ext cx="1006920" cy="607680"/>
            <a:chOff x="109320" y="2530796"/>
            <a:chExt cx="1006920" cy="60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0EE38B9-BA65-42AC-8511-C158CF28AA13}"/>
                    </a:ext>
                  </a:extLst>
                </p14:cNvPr>
                <p14:cNvContentPartPr/>
                <p14:nvPr/>
              </p14:nvContentPartPr>
              <p14:xfrm>
                <a:off x="109320" y="2530796"/>
                <a:ext cx="333000" cy="6076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0EE38B9-BA65-42AC-8511-C158CF28AA1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05000" y="2526476"/>
                  <a:ext cx="341640" cy="61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8EBECC0-6A0C-4FF7-BCE6-AE278AE2412E}"/>
                    </a:ext>
                  </a:extLst>
                </p14:cNvPr>
                <p14:cNvContentPartPr/>
                <p14:nvPr/>
              </p14:nvContentPartPr>
              <p14:xfrm>
                <a:off x="607920" y="2661836"/>
                <a:ext cx="132120" cy="133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8EBECC0-6A0C-4FF7-BCE6-AE278AE2412E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03600" y="2657516"/>
                  <a:ext cx="1407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078ADBA5-3227-49C1-BEAE-187ECB92E160}"/>
                    </a:ext>
                  </a:extLst>
                </p14:cNvPr>
                <p14:cNvContentPartPr/>
                <p14:nvPr/>
              </p14:nvContentPartPr>
              <p14:xfrm>
                <a:off x="634920" y="2752196"/>
                <a:ext cx="91800" cy="118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078ADBA5-3227-49C1-BEAE-187ECB92E16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30600" y="2747876"/>
                  <a:ext cx="1004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86EEBDB7-157F-447C-BFB3-AB531FE91374}"/>
                    </a:ext>
                  </a:extLst>
                </p14:cNvPr>
                <p14:cNvContentPartPr/>
                <p14:nvPr/>
              </p14:nvContentPartPr>
              <p14:xfrm>
                <a:off x="978360" y="2696036"/>
                <a:ext cx="137880" cy="158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86EEBDB7-157F-447C-BFB3-AB531FE9137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74040" y="2691716"/>
                  <a:ext cx="1465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2B516BF7-DD72-4A9B-8CB2-752087D093A8}"/>
              </a:ext>
            </a:extLst>
          </p:cNvPr>
          <p:cNvGrpSpPr/>
          <p:nvPr/>
        </p:nvGrpSpPr>
        <p:grpSpPr>
          <a:xfrm>
            <a:off x="1479480" y="2419916"/>
            <a:ext cx="307080" cy="346680"/>
            <a:chOff x="1479480" y="2419916"/>
            <a:chExt cx="307080" cy="34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E89F6030-25CE-4A01-8138-1F04F9274268}"/>
                    </a:ext>
                  </a:extLst>
                </p14:cNvPr>
                <p14:cNvContentPartPr/>
                <p14:nvPr/>
              </p14:nvContentPartPr>
              <p14:xfrm>
                <a:off x="1496760" y="2419916"/>
                <a:ext cx="176040" cy="2808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E89F6030-25CE-4A01-8138-1F04F927426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492440" y="2415596"/>
                  <a:ext cx="18468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45427DEF-4C83-4FAF-9172-3CE4CB837B21}"/>
                    </a:ext>
                  </a:extLst>
                </p14:cNvPr>
                <p14:cNvContentPartPr/>
                <p14:nvPr/>
              </p14:nvContentPartPr>
              <p14:xfrm>
                <a:off x="1479480" y="2750756"/>
                <a:ext cx="307080" cy="158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45427DEF-4C83-4FAF-9172-3CE4CB837B2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475160" y="2746436"/>
                  <a:ext cx="31572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D4B563E0-D118-405A-894C-478886718EC5}"/>
                  </a:ext>
                </a:extLst>
              </p14:cNvPr>
              <p14:cNvContentPartPr/>
              <p14:nvPr/>
            </p14:nvContentPartPr>
            <p14:xfrm>
              <a:off x="1407480" y="2915636"/>
              <a:ext cx="330840" cy="30672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D4B563E0-D118-405A-894C-478886718EC5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1403160" y="2911316"/>
                <a:ext cx="339480" cy="315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1BB82B69-66C7-4F96-A26E-F88E03C06B50}"/>
              </a:ext>
            </a:extLst>
          </p:cNvPr>
          <p:cNvGrpSpPr/>
          <p:nvPr/>
        </p:nvGrpSpPr>
        <p:grpSpPr>
          <a:xfrm>
            <a:off x="2460120" y="2544836"/>
            <a:ext cx="750600" cy="334440"/>
            <a:chOff x="2460120" y="2544836"/>
            <a:chExt cx="75060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2E0B1878-F42E-432B-A968-24E4AA7D0025}"/>
                    </a:ext>
                  </a:extLst>
                </p14:cNvPr>
                <p14:cNvContentPartPr/>
                <p14:nvPr/>
              </p14:nvContentPartPr>
              <p14:xfrm>
                <a:off x="2460120" y="2663276"/>
                <a:ext cx="342720" cy="226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2E0B1878-F42E-432B-A968-24E4AA7D002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455800" y="2658956"/>
                  <a:ext cx="3513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8B1E5B06-7A3A-44C7-8DBC-5807D4965C2C}"/>
                    </a:ext>
                  </a:extLst>
                </p14:cNvPr>
                <p14:cNvContentPartPr/>
                <p14:nvPr/>
              </p14:nvContentPartPr>
              <p14:xfrm>
                <a:off x="2516280" y="2765156"/>
                <a:ext cx="208440" cy="158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8B1E5B06-7A3A-44C7-8DBC-5807D4965C2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511960" y="2760836"/>
                  <a:ext cx="2170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D741D4A-C62E-4CC1-9542-856D0C360C7A}"/>
                    </a:ext>
                  </a:extLst>
                </p14:cNvPr>
                <p14:cNvContentPartPr/>
                <p14:nvPr/>
              </p14:nvContentPartPr>
              <p14:xfrm>
                <a:off x="2883480" y="2544836"/>
                <a:ext cx="327240" cy="3344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D741D4A-C62E-4CC1-9542-856D0C360C7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879160" y="2540516"/>
                  <a:ext cx="335880" cy="34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1720091D-59CC-45FF-86ED-528CB91368C1}"/>
              </a:ext>
            </a:extLst>
          </p:cNvPr>
          <p:cNvGrpSpPr/>
          <p:nvPr/>
        </p:nvGrpSpPr>
        <p:grpSpPr>
          <a:xfrm>
            <a:off x="3521760" y="2301116"/>
            <a:ext cx="1004400" cy="512280"/>
            <a:chOff x="3521760" y="2301116"/>
            <a:chExt cx="1004400" cy="51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B7ACFC9A-234F-4136-AF67-A687AEA5F56A}"/>
                    </a:ext>
                  </a:extLst>
                </p14:cNvPr>
                <p14:cNvContentPartPr/>
                <p14:nvPr/>
              </p14:nvContentPartPr>
              <p14:xfrm>
                <a:off x="3627960" y="2469596"/>
                <a:ext cx="229320" cy="2815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B7ACFC9A-234F-4136-AF67-A687AEA5F56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623640" y="2465276"/>
                  <a:ext cx="23796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FF89C49D-0214-491F-95F4-E8142A9F4A1F}"/>
                    </a:ext>
                  </a:extLst>
                </p14:cNvPr>
                <p14:cNvContentPartPr/>
                <p14:nvPr/>
              </p14:nvContentPartPr>
              <p14:xfrm>
                <a:off x="3521760" y="2503796"/>
                <a:ext cx="335880" cy="3096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FF89C49D-0214-491F-95F4-E8142A9F4A1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517440" y="2499476"/>
                  <a:ext cx="3445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7BD442B-C1E0-40C4-A0AC-E9E9018E4ECC}"/>
                    </a:ext>
                  </a:extLst>
                </p14:cNvPr>
                <p14:cNvContentPartPr/>
                <p14:nvPr/>
              </p14:nvContentPartPr>
              <p14:xfrm>
                <a:off x="3983280" y="2301116"/>
                <a:ext cx="230040" cy="2174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7BD442B-C1E0-40C4-A0AC-E9E9018E4ECC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978960" y="2296796"/>
                  <a:ext cx="2386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B3E679A-5964-441E-AC23-658BBB668970}"/>
                    </a:ext>
                  </a:extLst>
                </p14:cNvPr>
                <p14:cNvContentPartPr/>
                <p14:nvPr/>
              </p14:nvContentPartPr>
              <p14:xfrm>
                <a:off x="4329240" y="2613956"/>
                <a:ext cx="196920" cy="86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B3E679A-5964-441E-AC23-658BBB668970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324920" y="2609636"/>
                  <a:ext cx="20556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92D3BCB7-47C4-4868-9A0C-89869DBEA252}"/>
              </a:ext>
            </a:extLst>
          </p:cNvPr>
          <p:cNvGrpSpPr/>
          <p:nvPr/>
        </p:nvGrpSpPr>
        <p:grpSpPr>
          <a:xfrm>
            <a:off x="4906680" y="2358356"/>
            <a:ext cx="403560" cy="845640"/>
            <a:chOff x="4906680" y="2358356"/>
            <a:chExt cx="403560" cy="84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CF39078-CA48-4C94-8976-548F685E068F}"/>
                    </a:ext>
                  </a:extLst>
                </p14:cNvPr>
                <p14:cNvContentPartPr/>
                <p14:nvPr/>
              </p14:nvContentPartPr>
              <p14:xfrm>
                <a:off x="4906680" y="2358356"/>
                <a:ext cx="164880" cy="2656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CF39078-CA48-4C94-8976-548F685E068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902360" y="2354036"/>
                  <a:ext cx="1735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E29C065D-9B93-45D9-8E25-6D6007910B15}"/>
                    </a:ext>
                  </a:extLst>
                </p14:cNvPr>
                <p14:cNvContentPartPr/>
                <p14:nvPr/>
              </p14:nvContentPartPr>
              <p14:xfrm>
                <a:off x="4912440" y="2670836"/>
                <a:ext cx="397800" cy="42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E29C065D-9B93-45D9-8E25-6D6007910B1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908120" y="2666516"/>
                  <a:ext cx="40644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77995BC0-3C19-464C-86FD-523FAF8D7F42}"/>
                    </a:ext>
                  </a:extLst>
                </p14:cNvPr>
                <p14:cNvContentPartPr/>
                <p14:nvPr/>
              </p14:nvContentPartPr>
              <p14:xfrm>
                <a:off x="4951680" y="2781716"/>
                <a:ext cx="322560" cy="247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77995BC0-3C19-464C-86FD-523FAF8D7F4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947360" y="2777396"/>
                  <a:ext cx="3312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B7E9326C-19B5-41FF-9190-1DF8872193CA}"/>
                    </a:ext>
                  </a:extLst>
                </p14:cNvPr>
                <p14:cNvContentPartPr/>
                <p14:nvPr/>
              </p14:nvContentPartPr>
              <p14:xfrm>
                <a:off x="5123400" y="2945516"/>
                <a:ext cx="42480" cy="2584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B7E9326C-19B5-41FF-9190-1DF8872193C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119080" y="2941196"/>
                  <a:ext cx="51120" cy="267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6999A64D-9D31-4298-BCA5-5B19ADFE0016}"/>
                  </a:ext>
                </a:extLst>
              </p14:cNvPr>
              <p14:cNvContentPartPr/>
              <p14:nvPr/>
            </p14:nvContentPartPr>
            <p14:xfrm>
              <a:off x="5565120" y="2541596"/>
              <a:ext cx="159840" cy="1764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6999A64D-9D31-4298-BCA5-5B19ADFE0016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5560800" y="2537276"/>
                <a:ext cx="16848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BE8EE346-4DD1-4C9E-AC29-CA570431FE26}"/>
              </a:ext>
            </a:extLst>
          </p:cNvPr>
          <p:cNvGrpSpPr/>
          <p:nvPr/>
        </p:nvGrpSpPr>
        <p:grpSpPr>
          <a:xfrm>
            <a:off x="6017640" y="2244236"/>
            <a:ext cx="250560" cy="338040"/>
            <a:chOff x="6017640" y="2244236"/>
            <a:chExt cx="250560" cy="33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E750274-9CE0-4CB4-979E-FC6BEF1B6F13}"/>
                    </a:ext>
                  </a:extLst>
                </p14:cNvPr>
                <p14:cNvContentPartPr/>
                <p14:nvPr/>
              </p14:nvContentPartPr>
              <p14:xfrm>
                <a:off x="6017640" y="2244236"/>
                <a:ext cx="191160" cy="2667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E750274-9CE0-4CB4-979E-FC6BEF1B6F1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013320" y="2239916"/>
                  <a:ext cx="19980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7E3101E-9EE8-4E40-BB57-5F4240B018FE}"/>
                    </a:ext>
                  </a:extLst>
                </p14:cNvPr>
                <p14:cNvContentPartPr/>
                <p14:nvPr/>
              </p14:nvContentPartPr>
              <p14:xfrm>
                <a:off x="6068040" y="2560316"/>
                <a:ext cx="200160" cy="219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7E3101E-9EE8-4E40-BB57-5F4240B018F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063720" y="2555996"/>
                  <a:ext cx="208800" cy="3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E1A80BA9-62C7-4FD2-B22F-B37F2523BAF1}"/>
                  </a:ext>
                </a:extLst>
              </p14:cNvPr>
              <p14:cNvContentPartPr/>
              <p14:nvPr/>
            </p14:nvContentPartPr>
            <p14:xfrm>
              <a:off x="5972640" y="2746796"/>
              <a:ext cx="333360" cy="32940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E1A80BA9-62C7-4FD2-B22F-B37F2523BAF1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5968320" y="2742476"/>
                <a:ext cx="342000" cy="33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5F50F2A7-9890-46FF-916C-9B10816F6F88}"/>
                  </a:ext>
                </a:extLst>
              </p14:cNvPr>
              <p14:cNvContentPartPr/>
              <p14:nvPr/>
            </p14:nvContentPartPr>
            <p14:xfrm>
              <a:off x="6664560" y="2509556"/>
              <a:ext cx="125280" cy="1908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5F50F2A7-9890-46FF-916C-9B10816F6F88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6660240" y="2505236"/>
                <a:ext cx="13392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6" name="Input penna 135">
                <a:extLst>
                  <a:ext uri="{FF2B5EF4-FFF2-40B4-BE49-F238E27FC236}">
                    <a16:creationId xmlns:a16="http://schemas.microsoft.com/office/drawing/2014/main" id="{E47C6DBA-8348-4830-8E74-7B4D7D5A8989}"/>
                  </a:ext>
                </a:extLst>
              </p14:cNvPr>
              <p14:cNvContentPartPr/>
              <p14:nvPr/>
            </p14:nvContentPartPr>
            <p14:xfrm>
              <a:off x="6662760" y="2654996"/>
              <a:ext cx="108360" cy="20160"/>
            </p14:xfrm>
          </p:contentPart>
        </mc:Choice>
        <mc:Fallback xmlns="">
          <p:pic>
            <p:nvPicPr>
              <p:cNvPr id="136" name="Input penna 135">
                <a:extLst>
                  <a:ext uri="{FF2B5EF4-FFF2-40B4-BE49-F238E27FC236}">
                    <a16:creationId xmlns:a16="http://schemas.microsoft.com/office/drawing/2014/main" id="{E47C6DBA-8348-4830-8E74-7B4D7D5A8989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6658440" y="2650676"/>
                <a:ext cx="11700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85612D76-AFA8-4473-A1A4-062929B32CFD}"/>
                  </a:ext>
                </a:extLst>
              </p14:cNvPr>
              <p14:cNvContentPartPr/>
              <p14:nvPr/>
            </p14:nvContentPartPr>
            <p14:xfrm>
              <a:off x="7069200" y="2274476"/>
              <a:ext cx="383400" cy="37080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85612D76-AFA8-4473-A1A4-062929B32CFD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7064880" y="2270156"/>
                <a:ext cx="392040" cy="379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E0995479-7538-4D84-9E58-48B4047C635E}"/>
              </a:ext>
            </a:extLst>
          </p:cNvPr>
          <p:cNvGrpSpPr/>
          <p:nvPr/>
        </p:nvGrpSpPr>
        <p:grpSpPr>
          <a:xfrm>
            <a:off x="7847880" y="2195996"/>
            <a:ext cx="1578600" cy="499320"/>
            <a:chOff x="7847880" y="2195996"/>
            <a:chExt cx="1578600" cy="49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FC83B838-A983-46AE-A085-623D9845A4FD}"/>
                    </a:ext>
                  </a:extLst>
                </p14:cNvPr>
                <p14:cNvContentPartPr/>
                <p14:nvPr/>
              </p14:nvContentPartPr>
              <p14:xfrm>
                <a:off x="7847880" y="2496956"/>
                <a:ext cx="266040" cy="118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FC83B838-A983-46AE-A085-623D9845A4F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843560" y="2492636"/>
                  <a:ext cx="2746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08980E12-F2C2-446C-9B05-1FA9501618C2}"/>
                    </a:ext>
                  </a:extLst>
                </p14:cNvPr>
                <p14:cNvContentPartPr/>
                <p14:nvPr/>
              </p14:nvContentPartPr>
              <p14:xfrm>
                <a:off x="7881720" y="2600996"/>
                <a:ext cx="230760" cy="176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08980E12-F2C2-446C-9B05-1FA9501618C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877400" y="2596676"/>
                  <a:ext cx="2394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4302C926-59AF-4B8B-AEE3-1F8E80D8EE76}"/>
                    </a:ext>
                  </a:extLst>
                </p14:cNvPr>
                <p14:cNvContentPartPr/>
                <p14:nvPr/>
              </p14:nvContentPartPr>
              <p14:xfrm>
                <a:off x="8181240" y="2412716"/>
                <a:ext cx="274680" cy="2826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4302C926-59AF-4B8B-AEE3-1F8E80D8EE76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176920" y="2408396"/>
                  <a:ext cx="28332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214E8513-78D6-4171-8B3F-D6D75B4E5686}"/>
                    </a:ext>
                  </a:extLst>
                </p14:cNvPr>
                <p14:cNvContentPartPr/>
                <p14:nvPr/>
              </p14:nvContentPartPr>
              <p14:xfrm>
                <a:off x="8814840" y="2411996"/>
                <a:ext cx="174960" cy="2376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214E8513-78D6-4171-8B3F-D6D75B4E5686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810520" y="2407676"/>
                  <a:ext cx="18360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F7B863B-3595-4E50-B47D-0C5BF4487047}"/>
                    </a:ext>
                  </a:extLst>
                </p14:cNvPr>
                <p14:cNvContentPartPr/>
                <p14:nvPr/>
              </p14:nvContentPartPr>
              <p14:xfrm>
                <a:off x="8706120" y="2455916"/>
                <a:ext cx="293400" cy="1839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F7B863B-3595-4E50-B47D-0C5BF448704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701800" y="2451596"/>
                  <a:ext cx="3020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397EEDB-5504-4DA1-B1EE-F4EA9CAC0252}"/>
                    </a:ext>
                  </a:extLst>
                </p14:cNvPr>
                <p14:cNvContentPartPr/>
                <p14:nvPr/>
              </p14:nvContentPartPr>
              <p14:xfrm>
                <a:off x="9051360" y="2195996"/>
                <a:ext cx="180000" cy="1789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397EEDB-5504-4DA1-B1EE-F4EA9CAC025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047040" y="2191676"/>
                  <a:ext cx="1886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CFEE476A-B7C5-4E73-9CA6-E9AEE9C25B95}"/>
                    </a:ext>
                  </a:extLst>
                </p14:cNvPr>
                <p14:cNvContentPartPr/>
                <p14:nvPr/>
              </p14:nvContentPartPr>
              <p14:xfrm>
                <a:off x="9306960" y="2474276"/>
                <a:ext cx="119520" cy="21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CFEE476A-B7C5-4E73-9CA6-E9AEE9C25B95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302640" y="2469956"/>
                  <a:ext cx="1281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01D5E131-5FC0-4CBA-8760-8B0C056FF0C9}"/>
                    </a:ext>
                  </a:extLst>
                </p14:cNvPr>
                <p14:cNvContentPartPr/>
                <p14:nvPr/>
              </p14:nvContentPartPr>
              <p14:xfrm>
                <a:off x="9241080" y="2583356"/>
                <a:ext cx="144360" cy="334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01D5E131-5FC0-4CBA-8760-8B0C056FF0C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236760" y="2579036"/>
                  <a:ext cx="15300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B46A28BE-9A50-4276-9FF5-464A2EDC08B9}"/>
              </a:ext>
            </a:extLst>
          </p:cNvPr>
          <p:cNvGrpSpPr/>
          <p:nvPr/>
        </p:nvGrpSpPr>
        <p:grpSpPr>
          <a:xfrm>
            <a:off x="9727440" y="2259356"/>
            <a:ext cx="636480" cy="763920"/>
            <a:chOff x="9727440" y="2259356"/>
            <a:chExt cx="636480" cy="76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BC3E440-7F4F-463F-9885-5F9A7663E102}"/>
                    </a:ext>
                  </a:extLst>
                </p14:cNvPr>
                <p14:cNvContentPartPr/>
                <p14:nvPr/>
              </p14:nvContentPartPr>
              <p14:xfrm>
                <a:off x="9890160" y="2259356"/>
                <a:ext cx="292680" cy="2422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BC3E440-7F4F-463F-9885-5F9A7663E10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885840" y="2255036"/>
                  <a:ext cx="3013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1D979B9-174A-41AB-BBC0-660CB0279D75}"/>
                    </a:ext>
                  </a:extLst>
                </p14:cNvPr>
                <p14:cNvContentPartPr/>
                <p14:nvPr/>
              </p14:nvContentPartPr>
              <p14:xfrm>
                <a:off x="9891240" y="2386796"/>
                <a:ext cx="301680" cy="226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1D979B9-174A-41AB-BBC0-660CB0279D75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886920" y="2382476"/>
                  <a:ext cx="310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63EEC075-24F3-4AED-A99D-3B8A48DC1B58}"/>
                    </a:ext>
                  </a:extLst>
                </p14:cNvPr>
                <p14:cNvContentPartPr/>
                <p14:nvPr/>
              </p14:nvContentPartPr>
              <p14:xfrm>
                <a:off x="9727440" y="2543756"/>
                <a:ext cx="636480" cy="78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63EEC075-24F3-4AED-A99D-3B8A48DC1B5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723120" y="2539436"/>
                  <a:ext cx="645120" cy="8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0848DD2-7B00-4BEC-A744-85B1A7B68FE8}"/>
                    </a:ext>
                  </a:extLst>
                </p14:cNvPr>
                <p14:cNvContentPartPr/>
                <p14:nvPr/>
              </p14:nvContentPartPr>
              <p14:xfrm>
                <a:off x="9828600" y="2679116"/>
                <a:ext cx="359280" cy="2246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0848DD2-7B00-4BEC-A744-85B1A7B68FE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824280" y="2674796"/>
                  <a:ext cx="3679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B8474E7-C33E-4E93-B979-A5BFA1399D6A}"/>
                    </a:ext>
                  </a:extLst>
                </p14:cNvPr>
                <p14:cNvContentPartPr/>
                <p14:nvPr/>
              </p14:nvContentPartPr>
              <p14:xfrm>
                <a:off x="9984840" y="2813756"/>
                <a:ext cx="28080" cy="2095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B8474E7-C33E-4E93-B979-A5BFA1399D6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80520" y="2809436"/>
                  <a:ext cx="36720" cy="21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460F7A2A-0385-412D-B62B-87D3BEE93E18}"/>
              </a:ext>
            </a:extLst>
          </p:cNvPr>
          <p:cNvGrpSpPr/>
          <p:nvPr/>
        </p:nvGrpSpPr>
        <p:grpSpPr>
          <a:xfrm>
            <a:off x="84480" y="3794756"/>
            <a:ext cx="621720" cy="289800"/>
            <a:chOff x="84480" y="3794756"/>
            <a:chExt cx="621720" cy="28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AD7147CC-84E3-444F-897D-3DC64662A60F}"/>
                    </a:ext>
                  </a:extLst>
                </p14:cNvPr>
                <p14:cNvContentPartPr/>
                <p14:nvPr/>
              </p14:nvContentPartPr>
              <p14:xfrm>
                <a:off x="161160" y="3821756"/>
                <a:ext cx="247320" cy="2628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AD7147CC-84E3-444F-897D-3DC64662A60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56840" y="3817436"/>
                  <a:ext cx="25596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5A704B9-630B-480B-BAA7-19C2BC74A2F1}"/>
                    </a:ext>
                  </a:extLst>
                </p14:cNvPr>
                <p14:cNvContentPartPr/>
                <p14:nvPr/>
              </p14:nvContentPartPr>
              <p14:xfrm>
                <a:off x="84480" y="3794756"/>
                <a:ext cx="339480" cy="2725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5A704B9-630B-480B-BAA7-19C2BC74A2F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0160" y="3790436"/>
                  <a:ext cx="34812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F660E18-A14F-45B2-A2B2-2E7454E1B124}"/>
                    </a:ext>
                  </a:extLst>
                </p14:cNvPr>
                <p14:cNvContentPartPr/>
                <p14:nvPr/>
              </p14:nvContentPartPr>
              <p14:xfrm>
                <a:off x="569040" y="3923636"/>
                <a:ext cx="117360" cy="86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F660E18-A14F-45B2-A2B2-2E7454E1B12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64720" y="3919316"/>
                  <a:ext cx="1260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69FF5952-A4B0-41BE-96F9-1F155616467C}"/>
                    </a:ext>
                  </a:extLst>
                </p14:cNvPr>
                <p14:cNvContentPartPr/>
                <p14:nvPr/>
              </p14:nvContentPartPr>
              <p14:xfrm>
                <a:off x="565800" y="4024796"/>
                <a:ext cx="140400" cy="75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69FF5952-A4B0-41BE-96F9-1F155616467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61480" y="4020476"/>
                  <a:ext cx="14904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D82E4A11-661D-4549-B4B7-7DA8D426BB12}"/>
              </a:ext>
            </a:extLst>
          </p:cNvPr>
          <p:cNvGrpSpPr/>
          <p:nvPr/>
        </p:nvGrpSpPr>
        <p:grpSpPr>
          <a:xfrm>
            <a:off x="1066920" y="3807716"/>
            <a:ext cx="272880" cy="231480"/>
            <a:chOff x="1066920" y="3807716"/>
            <a:chExt cx="272880" cy="23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7C4C709-39D0-42FE-9684-5D07EF6AF8BF}"/>
                    </a:ext>
                  </a:extLst>
                </p14:cNvPr>
                <p14:cNvContentPartPr/>
                <p14:nvPr/>
              </p14:nvContentPartPr>
              <p14:xfrm>
                <a:off x="1066920" y="3863876"/>
                <a:ext cx="255600" cy="309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7C4C709-39D0-42FE-9684-5D07EF6AF8B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62600" y="3859556"/>
                  <a:ext cx="2642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4AFF93F-0B0E-4C34-A5E6-6C2437C97961}"/>
                    </a:ext>
                  </a:extLst>
                </p14:cNvPr>
                <p14:cNvContentPartPr/>
                <p14:nvPr/>
              </p14:nvContentPartPr>
              <p14:xfrm>
                <a:off x="1231080" y="3807716"/>
                <a:ext cx="3600" cy="1141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4AFF93F-0B0E-4C34-A5E6-6C2437C9796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226760" y="3803396"/>
                  <a:ext cx="122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75875D7-904C-4573-A111-A11A80A9734C}"/>
                    </a:ext>
                  </a:extLst>
                </p14:cNvPr>
                <p14:cNvContentPartPr/>
                <p14:nvPr/>
              </p14:nvContentPartPr>
              <p14:xfrm>
                <a:off x="1178880" y="4025876"/>
                <a:ext cx="160920" cy="133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75875D7-904C-4573-A111-A11A80A9734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174560" y="4021556"/>
                  <a:ext cx="1695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369345AB-B66B-4F2D-B3F2-717A61D86BC7}"/>
              </a:ext>
            </a:extLst>
          </p:cNvPr>
          <p:cNvGrpSpPr/>
          <p:nvPr/>
        </p:nvGrpSpPr>
        <p:grpSpPr>
          <a:xfrm>
            <a:off x="1620240" y="3463196"/>
            <a:ext cx="679320" cy="595800"/>
            <a:chOff x="1620240" y="3463196"/>
            <a:chExt cx="679320" cy="59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431E144D-72AF-4493-9B1F-B013FFE81E4D}"/>
                    </a:ext>
                  </a:extLst>
                </p14:cNvPr>
                <p14:cNvContentPartPr/>
                <p14:nvPr/>
              </p14:nvContentPartPr>
              <p14:xfrm>
                <a:off x="1695480" y="3463196"/>
                <a:ext cx="573480" cy="5644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431E144D-72AF-4493-9B1F-B013FFE81E4D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691160" y="3458876"/>
                  <a:ext cx="582120" cy="57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34A8E56F-B271-45F6-9177-0A5E2F11F298}"/>
                    </a:ext>
                  </a:extLst>
                </p14:cNvPr>
                <p14:cNvContentPartPr/>
                <p14:nvPr/>
              </p14:nvContentPartPr>
              <p14:xfrm>
                <a:off x="1918680" y="3600356"/>
                <a:ext cx="253800" cy="2757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34A8E56F-B271-45F6-9177-0A5E2F11F29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914360" y="3596036"/>
                  <a:ext cx="2624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50233B3-40F7-484C-8352-38FB444B0EDA}"/>
                    </a:ext>
                  </a:extLst>
                </p14:cNvPr>
                <p14:cNvContentPartPr/>
                <p14:nvPr/>
              </p14:nvContentPartPr>
              <p14:xfrm>
                <a:off x="1943520" y="3916436"/>
                <a:ext cx="360" cy="100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50233B3-40F7-484C-8352-38FB444B0ED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939200" y="3912116"/>
                  <a:ext cx="9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8990F3EF-5ECA-49B8-9225-B21E35415FC7}"/>
                    </a:ext>
                  </a:extLst>
                </p14:cNvPr>
                <p14:cNvContentPartPr/>
                <p14:nvPr/>
              </p14:nvContentPartPr>
              <p14:xfrm>
                <a:off x="1999680" y="3787916"/>
                <a:ext cx="168120" cy="8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8990F3EF-5ECA-49B8-9225-B21E35415FC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995360" y="3783596"/>
                  <a:ext cx="1767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C9565DE7-1571-4284-8253-DBB33C2DF011}"/>
                    </a:ext>
                  </a:extLst>
                </p14:cNvPr>
                <p14:cNvContentPartPr/>
                <p14:nvPr/>
              </p14:nvContentPartPr>
              <p14:xfrm>
                <a:off x="1620240" y="4021556"/>
                <a:ext cx="679320" cy="37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C9565DE7-1571-4284-8253-DBB33C2DF01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615920" y="4017236"/>
                  <a:ext cx="687960" cy="4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556189F8-EA83-4462-A3E5-A739B762E659}"/>
                  </a:ext>
                </a:extLst>
              </p14:cNvPr>
              <p14:cNvContentPartPr/>
              <p14:nvPr/>
            </p14:nvContentPartPr>
            <p14:xfrm>
              <a:off x="1800960" y="4170956"/>
              <a:ext cx="376920" cy="37548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556189F8-EA83-4462-A3E5-A739B762E659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1796640" y="4166636"/>
                <a:ext cx="385560" cy="384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568FA272-3281-42A8-B4BD-DEA4B64E8FE0}"/>
              </a:ext>
            </a:extLst>
          </p:cNvPr>
          <p:cNvGrpSpPr/>
          <p:nvPr/>
        </p:nvGrpSpPr>
        <p:grpSpPr>
          <a:xfrm>
            <a:off x="3391080" y="3773156"/>
            <a:ext cx="775080" cy="330120"/>
            <a:chOff x="3391080" y="3773156"/>
            <a:chExt cx="775080" cy="33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BBF852C-AD49-4366-BEBB-1C706B5AB85C}"/>
                    </a:ext>
                  </a:extLst>
                </p14:cNvPr>
                <p14:cNvContentPartPr/>
                <p14:nvPr/>
              </p14:nvContentPartPr>
              <p14:xfrm>
                <a:off x="3391080" y="3869636"/>
                <a:ext cx="325440" cy="288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BBF852C-AD49-4366-BEBB-1C706B5AB85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3386760" y="3865316"/>
                  <a:ext cx="3340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093CD84-A6D6-4756-A2DE-ED1FC8C9FB1A}"/>
                    </a:ext>
                  </a:extLst>
                </p14:cNvPr>
                <p14:cNvContentPartPr/>
                <p14:nvPr/>
              </p14:nvContentPartPr>
              <p14:xfrm>
                <a:off x="3432120" y="4022276"/>
                <a:ext cx="318600" cy="27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093CD84-A6D6-4756-A2DE-ED1FC8C9FB1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427800" y="4017956"/>
                  <a:ext cx="3272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B175CE8C-2D81-4BF4-9987-6D53BDA8A92C}"/>
                    </a:ext>
                  </a:extLst>
                </p14:cNvPr>
                <p14:cNvContentPartPr/>
                <p14:nvPr/>
              </p14:nvContentPartPr>
              <p14:xfrm>
                <a:off x="3851880" y="3773156"/>
                <a:ext cx="314280" cy="3301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B175CE8C-2D81-4BF4-9987-6D53BDA8A92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847560" y="3768836"/>
                  <a:ext cx="322920" cy="33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CDDF577D-BDAE-4895-B640-9E2F7FCFE16C}"/>
              </a:ext>
            </a:extLst>
          </p:cNvPr>
          <p:cNvGrpSpPr/>
          <p:nvPr/>
        </p:nvGrpSpPr>
        <p:grpSpPr>
          <a:xfrm>
            <a:off x="4447680" y="3356636"/>
            <a:ext cx="495000" cy="691920"/>
            <a:chOff x="4447680" y="3356636"/>
            <a:chExt cx="495000" cy="69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F562125-A0D8-4B4A-B65E-5A3E0D1E1765}"/>
                    </a:ext>
                  </a:extLst>
                </p14:cNvPr>
                <p14:cNvContentPartPr/>
                <p14:nvPr/>
              </p14:nvContentPartPr>
              <p14:xfrm>
                <a:off x="4447680" y="3356636"/>
                <a:ext cx="345600" cy="6602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F562125-A0D8-4B4A-B65E-5A3E0D1E1765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4443360" y="3352316"/>
                  <a:ext cx="354240" cy="66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8DD02F3-9CA1-441B-9FB6-227179B01ED1}"/>
                    </a:ext>
                  </a:extLst>
                </p14:cNvPr>
                <p14:cNvContentPartPr/>
                <p14:nvPr/>
              </p14:nvContentPartPr>
              <p14:xfrm>
                <a:off x="4766280" y="3859196"/>
                <a:ext cx="176400" cy="1893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8DD02F3-9CA1-441B-9FB6-227179B01ED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761960" y="3854876"/>
                  <a:ext cx="185040" cy="19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9" name="Gruppo 198">
            <a:extLst>
              <a:ext uri="{FF2B5EF4-FFF2-40B4-BE49-F238E27FC236}">
                <a16:creationId xmlns:a16="http://schemas.microsoft.com/office/drawing/2014/main" id="{447BD75F-E4A1-48FA-9C5F-6AEB22210051}"/>
              </a:ext>
            </a:extLst>
          </p:cNvPr>
          <p:cNvGrpSpPr/>
          <p:nvPr/>
        </p:nvGrpSpPr>
        <p:grpSpPr>
          <a:xfrm>
            <a:off x="5252280" y="3395516"/>
            <a:ext cx="2113560" cy="626040"/>
            <a:chOff x="5252280" y="3395516"/>
            <a:chExt cx="2113560" cy="62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992643C2-937E-47D7-A91E-AA09B97047A6}"/>
                    </a:ext>
                  </a:extLst>
                </p14:cNvPr>
                <p14:cNvContentPartPr/>
                <p14:nvPr/>
              </p14:nvContentPartPr>
              <p14:xfrm>
                <a:off x="5252280" y="3829676"/>
                <a:ext cx="899640" cy="1800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992643C2-937E-47D7-A91E-AA09B97047A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247960" y="3825356"/>
                  <a:ext cx="9082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F95388EF-03A5-4648-960E-554D3CF11074}"/>
                    </a:ext>
                  </a:extLst>
                </p14:cNvPr>
                <p14:cNvContentPartPr/>
                <p14:nvPr/>
              </p14:nvContentPartPr>
              <p14:xfrm>
                <a:off x="6242280" y="3814556"/>
                <a:ext cx="312840" cy="2012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F95388EF-03A5-4648-960E-554D3CF1107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237960" y="3810236"/>
                  <a:ext cx="3214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252C47AA-56A5-45F0-9469-B5B5D13C3ECF}"/>
                    </a:ext>
                  </a:extLst>
                </p14:cNvPr>
                <p14:cNvContentPartPr/>
                <p14:nvPr/>
              </p14:nvContentPartPr>
              <p14:xfrm>
                <a:off x="6586440" y="3395516"/>
                <a:ext cx="44640" cy="6260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252C47AA-56A5-45F0-9469-B5B5D13C3EC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582120" y="3391196"/>
                  <a:ext cx="53280" cy="63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168418E-52CE-4CC2-B338-857F073F94A6}"/>
                    </a:ext>
                  </a:extLst>
                </p14:cNvPr>
                <p14:cNvContentPartPr/>
                <p14:nvPr/>
              </p14:nvContentPartPr>
              <p14:xfrm>
                <a:off x="6757440" y="3731396"/>
                <a:ext cx="137160" cy="232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168418E-52CE-4CC2-B338-857F073F94A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753120" y="3727076"/>
                  <a:ext cx="1458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4AAFB0B-7D8E-48D9-8BA1-014AAF1D9677}"/>
                    </a:ext>
                  </a:extLst>
                </p14:cNvPr>
                <p14:cNvContentPartPr/>
                <p14:nvPr/>
              </p14:nvContentPartPr>
              <p14:xfrm>
                <a:off x="6955080" y="3824276"/>
                <a:ext cx="216000" cy="176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4AAFB0B-7D8E-48D9-8BA1-014AAF1D967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950760" y="3819956"/>
                  <a:ext cx="2246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26B47D5-D8A1-48BE-B43C-AE656284CAB8}"/>
                    </a:ext>
                  </a:extLst>
                </p14:cNvPr>
                <p14:cNvContentPartPr/>
                <p14:nvPr/>
              </p14:nvContentPartPr>
              <p14:xfrm>
                <a:off x="7290600" y="3840476"/>
                <a:ext cx="75240" cy="1227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26B47D5-D8A1-48BE-B43C-AE656284CAB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286280" y="3836156"/>
                  <a:ext cx="8388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8F901985-5B09-4D38-B24B-B4BB88FA5886}"/>
                    </a:ext>
                  </a:extLst>
                </p14:cNvPr>
                <p14:cNvContentPartPr/>
                <p14:nvPr/>
              </p14:nvContentPartPr>
              <p14:xfrm>
                <a:off x="7323000" y="3754076"/>
                <a:ext cx="30600" cy="28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8F901985-5B09-4D38-B24B-B4BB88FA588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318680" y="3749756"/>
                  <a:ext cx="39240" cy="1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E3194B22-4D90-44CE-AAAD-78D91420F95C}"/>
              </a:ext>
            </a:extLst>
          </p:cNvPr>
          <p:cNvGrpSpPr/>
          <p:nvPr/>
        </p:nvGrpSpPr>
        <p:grpSpPr>
          <a:xfrm>
            <a:off x="7740960" y="3784676"/>
            <a:ext cx="1227240" cy="236520"/>
            <a:chOff x="7740960" y="3784676"/>
            <a:chExt cx="1227240" cy="23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7763E853-7630-4742-A267-CCC411A9BEB7}"/>
                    </a:ext>
                  </a:extLst>
                </p14:cNvPr>
                <p14:cNvContentPartPr/>
                <p14:nvPr/>
              </p14:nvContentPartPr>
              <p14:xfrm>
                <a:off x="7740960" y="3784676"/>
                <a:ext cx="302760" cy="2138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7763E853-7630-4742-A267-CCC411A9BEB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736640" y="3780356"/>
                  <a:ext cx="3114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B9C5099C-1982-4E40-BD3C-C5936A96D872}"/>
                    </a:ext>
                  </a:extLst>
                </p14:cNvPr>
                <p14:cNvContentPartPr/>
                <p14:nvPr/>
              </p14:nvContentPartPr>
              <p14:xfrm>
                <a:off x="8104920" y="3824996"/>
                <a:ext cx="213840" cy="1720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B9C5099C-1982-4E40-BD3C-C5936A96D87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100600" y="3820676"/>
                  <a:ext cx="22248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1178BB9-BE2C-4FC9-BC46-A8A7CF92AE5A}"/>
                    </a:ext>
                  </a:extLst>
                </p14:cNvPr>
                <p14:cNvContentPartPr/>
                <p14:nvPr/>
              </p14:nvContentPartPr>
              <p14:xfrm>
                <a:off x="8396520" y="3811316"/>
                <a:ext cx="230760" cy="2098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1178BB9-BE2C-4FC9-BC46-A8A7CF92AE5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392200" y="3806996"/>
                  <a:ext cx="2394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4BB30EB-BA5E-4393-BA90-EE0F62AB96F2}"/>
                    </a:ext>
                  </a:extLst>
                </p14:cNvPr>
                <p14:cNvContentPartPr/>
                <p14:nvPr/>
              </p14:nvContentPartPr>
              <p14:xfrm>
                <a:off x="8714400" y="3824636"/>
                <a:ext cx="253800" cy="192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4BB30EB-BA5E-4393-BA90-EE0F62AB96F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710080" y="3820316"/>
                  <a:ext cx="262440" cy="20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F2FE1FC6-C060-435A-A754-2752FFA5C4AF}"/>
                  </a:ext>
                </a:extLst>
              </p14:cNvPr>
              <p14:cNvContentPartPr/>
              <p14:nvPr/>
            </p14:nvContentPartPr>
            <p14:xfrm>
              <a:off x="9751560" y="4256636"/>
              <a:ext cx="368640" cy="33480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F2FE1FC6-C060-435A-A754-2752FFA5C4AF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9747240" y="4252316"/>
                <a:ext cx="377280" cy="34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3AC495EE-E2E5-49E2-B923-A91A5740520D}"/>
                  </a:ext>
                </a:extLst>
              </p14:cNvPr>
              <p14:cNvContentPartPr/>
              <p14:nvPr/>
            </p14:nvContentPartPr>
            <p14:xfrm>
              <a:off x="10865760" y="4264196"/>
              <a:ext cx="370800" cy="25848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3AC495EE-E2E5-49E2-B923-A91A5740520D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10861440" y="4259876"/>
                <a:ext cx="379440" cy="267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4EF883BD-7A88-44DB-B291-74812A7EEADE}"/>
              </a:ext>
            </a:extLst>
          </p:cNvPr>
          <p:cNvGrpSpPr/>
          <p:nvPr/>
        </p:nvGrpSpPr>
        <p:grpSpPr>
          <a:xfrm>
            <a:off x="9387240" y="3462116"/>
            <a:ext cx="2251440" cy="671760"/>
            <a:chOff x="9387240" y="3462116"/>
            <a:chExt cx="2251440" cy="67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C5AD39CE-1D85-4B1A-884C-150E6EF1401A}"/>
                    </a:ext>
                  </a:extLst>
                </p14:cNvPr>
                <p14:cNvContentPartPr/>
                <p14:nvPr/>
              </p14:nvContentPartPr>
              <p14:xfrm>
                <a:off x="9395520" y="3828956"/>
                <a:ext cx="251280" cy="28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C5AD39CE-1D85-4B1A-884C-150E6EF1401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391200" y="3824636"/>
                  <a:ext cx="2599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3FAD9EF5-3DB7-4670-AA15-AFE631B97702}"/>
                    </a:ext>
                  </a:extLst>
                </p14:cNvPr>
                <p14:cNvContentPartPr/>
                <p14:nvPr/>
              </p14:nvContentPartPr>
              <p14:xfrm>
                <a:off x="9551400" y="3735356"/>
                <a:ext cx="5760" cy="168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3FAD9EF5-3DB7-4670-AA15-AFE631B9770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547080" y="3731036"/>
                  <a:ext cx="1440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5A37424A-2A68-4F1F-B3AB-43F1088B1CD2}"/>
                    </a:ext>
                  </a:extLst>
                </p14:cNvPr>
                <p14:cNvContentPartPr/>
                <p14:nvPr/>
              </p14:nvContentPartPr>
              <p14:xfrm>
                <a:off x="9387240" y="4059716"/>
                <a:ext cx="245520" cy="144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5A37424A-2A68-4F1F-B3AB-43F1088B1CD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382920" y="4055396"/>
                  <a:ext cx="2541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C6053ABC-9973-4298-8382-B89E9850C257}"/>
                    </a:ext>
                  </a:extLst>
                </p14:cNvPr>
                <p14:cNvContentPartPr/>
                <p14:nvPr/>
              </p14:nvContentPartPr>
              <p14:xfrm>
                <a:off x="9828600" y="3462116"/>
                <a:ext cx="452880" cy="5972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C6053ABC-9973-4298-8382-B89E9850C25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824280" y="3457796"/>
                  <a:ext cx="461520" cy="60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2E62EDA4-9280-484E-A47F-40ED0F2E34BC}"/>
                    </a:ext>
                  </a:extLst>
                </p14:cNvPr>
                <p14:cNvContentPartPr/>
                <p14:nvPr/>
              </p14:nvContentPartPr>
              <p14:xfrm>
                <a:off x="10077720" y="3697556"/>
                <a:ext cx="144720" cy="2952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2E62EDA4-9280-484E-A47F-40ED0F2E34B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073400" y="3693236"/>
                  <a:ext cx="15336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464657CD-F06B-4C4D-B868-142FFDBB2898}"/>
                    </a:ext>
                  </a:extLst>
                </p14:cNvPr>
                <p14:cNvContentPartPr/>
                <p14:nvPr/>
              </p14:nvContentPartPr>
              <p14:xfrm>
                <a:off x="10020120" y="3876836"/>
                <a:ext cx="201960" cy="61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464657CD-F06B-4C4D-B868-142FFDBB289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015800" y="3872516"/>
                  <a:ext cx="210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C8014C4-1887-4E84-AF2F-703FB5B11F75}"/>
                    </a:ext>
                  </a:extLst>
                </p14:cNvPr>
                <p14:cNvContentPartPr/>
                <p14:nvPr/>
              </p14:nvContentPartPr>
              <p14:xfrm>
                <a:off x="9801600" y="4089956"/>
                <a:ext cx="469440" cy="439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C8014C4-1887-4E84-AF2F-703FB5B11F75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797280" y="4085636"/>
                  <a:ext cx="4780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F4DEE2D-E547-4A4F-BD53-8F39109B126D}"/>
                    </a:ext>
                  </a:extLst>
                </p14:cNvPr>
                <p14:cNvContentPartPr/>
                <p14:nvPr/>
              </p14:nvContentPartPr>
              <p14:xfrm>
                <a:off x="10507560" y="4076996"/>
                <a:ext cx="180360" cy="75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F4DEE2D-E547-4A4F-BD53-8F39109B126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503240" y="4072676"/>
                  <a:ext cx="1890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E6D31A8-D2A1-45D2-9CB8-74D372E7FDEF}"/>
                    </a:ext>
                  </a:extLst>
                </p14:cNvPr>
                <p14:cNvContentPartPr/>
                <p14:nvPr/>
              </p14:nvContentPartPr>
              <p14:xfrm>
                <a:off x="10900680" y="3706196"/>
                <a:ext cx="190800" cy="3171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E6D31A8-D2A1-45D2-9CB8-74D372E7FDE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896360" y="3701876"/>
                  <a:ext cx="19944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60B17566-E142-4ECA-B8F0-C8EAF4F30A81}"/>
                    </a:ext>
                  </a:extLst>
                </p14:cNvPr>
                <p14:cNvContentPartPr/>
                <p14:nvPr/>
              </p14:nvContentPartPr>
              <p14:xfrm>
                <a:off x="10893480" y="4092476"/>
                <a:ext cx="372960" cy="342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60B17566-E142-4ECA-B8F0-C8EAF4F30A8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889160" y="4088156"/>
                  <a:ext cx="3816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273E6D7F-1A43-451A-8670-01F8F054E057}"/>
                    </a:ext>
                  </a:extLst>
                </p14:cNvPr>
                <p14:cNvContentPartPr/>
                <p14:nvPr/>
              </p14:nvContentPartPr>
              <p14:xfrm>
                <a:off x="11507280" y="3858116"/>
                <a:ext cx="131400" cy="2174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273E6D7F-1A43-451A-8670-01F8F054E05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502960" y="3853796"/>
                  <a:ext cx="14004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8DF8CDC7-4292-4625-8334-16266395B257}"/>
                    </a:ext>
                  </a:extLst>
                </p14:cNvPr>
                <p14:cNvContentPartPr/>
                <p14:nvPr/>
              </p14:nvContentPartPr>
              <p14:xfrm>
                <a:off x="11531760" y="3670556"/>
                <a:ext cx="83160" cy="586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8DF8CDC7-4292-4625-8334-16266395B25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1527440" y="3666236"/>
                  <a:ext cx="91800" cy="6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uppo 231">
            <a:extLst>
              <a:ext uri="{FF2B5EF4-FFF2-40B4-BE49-F238E27FC236}">
                <a16:creationId xmlns:a16="http://schemas.microsoft.com/office/drawing/2014/main" id="{5492464B-7006-464C-81B6-596AEC0005EF}"/>
              </a:ext>
            </a:extLst>
          </p:cNvPr>
          <p:cNvGrpSpPr/>
          <p:nvPr/>
        </p:nvGrpSpPr>
        <p:grpSpPr>
          <a:xfrm>
            <a:off x="179880" y="4796276"/>
            <a:ext cx="1715400" cy="576000"/>
            <a:chOff x="179880" y="4796276"/>
            <a:chExt cx="1715400" cy="57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E24F141-C493-4DF7-B8E2-F11DE5A40757}"/>
                    </a:ext>
                  </a:extLst>
                </p14:cNvPr>
                <p14:cNvContentPartPr/>
                <p14:nvPr/>
              </p14:nvContentPartPr>
              <p14:xfrm>
                <a:off x="179880" y="4796276"/>
                <a:ext cx="518040" cy="5760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E24F141-C493-4DF7-B8E2-F11DE5A4075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75560" y="4791956"/>
                  <a:ext cx="526680" cy="58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B6C6D00-87A2-4F49-9E77-50CB07EFAA91}"/>
                    </a:ext>
                  </a:extLst>
                </p14:cNvPr>
                <p14:cNvContentPartPr/>
                <p14:nvPr/>
              </p14:nvContentPartPr>
              <p14:xfrm>
                <a:off x="841560" y="5276156"/>
                <a:ext cx="27360" cy="24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B6C6D00-87A2-4F49-9E77-50CB07EFAA9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37240" y="5271836"/>
                  <a:ext cx="36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3A954D60-C8FF-4967-BE2E-1FB9B9B10179}"/>
                    </a:ext>
                  </a:extLst>
                </p14:cNvPr>
                <p14:cNvContentPartPr/>
                <p14:nvPr/>
              </p14:nvContentPartPr>
              <p14:xfrm>
                <a:off x="1174920" y="4966196"/>
                <a:ext cx="73440" cy="3358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3A954D60-C8FF-4967-BE2E-1FB9B9B1017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70600" y="4961876"/>
                  <a:ext cx="820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38B36EA-48B5-4284-96CD-288D36359E46}"/>
                    </a:ext>
                  </a:extLst>
                </p14:cNvPr>
                <p14:cNvContentPartPr/>
                <p14:nvPr/>
              </p14:nvContentPartPr>
              <p14:xfrm>
                <a:off x="1082040" y="4837316"/>
                <a:ext cx="521640" cy="4640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38B36EA-48B5-4284-96CD-288D36359E4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77720" y="4832996"/>
                  <a:ext cx="53028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A2445D8-515D-4870-A108-8F7129262858}"/>
                    </a:ext>
                  </a:extLst>
                </p14:cNvPr>
                <p14:cNvContentPartPr/>
                <p14:nvPr/>
              </p14:nvContentPartPr>
              <p14:xfrm>
                <a:off x="1874400" y="5285156"/>
                <a:ext cx="20880" cy="241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A2445D8-515D-4870-A108-8F712926285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870080" y="5280836"/>
                  <a:ext cx="2952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uppo 230">
            <a:extLst>
              <a:ext uri="{FF2B5EF4-FFF2-40B4-BE49-F238E27FC236}">
                <a16:creationId xmlns:a16="http://schemas.microsoft.com/office/drawing/2014/main" id="{9CEE302E-BFA7-4B3E-9AEA-7203BEBC35A4}"/>
              </a:ext>
            </a:extLst>
          </p:cNvPr>
          <p:cNvGrpSpPr/>
          <p:nvPr/>
        </p:nvGrpSpPr>
        <p:grpSpPr>
          <a:xfrm>
            <a:off x="2474160" y="5077076"/>
            <a:ext cx="1558080" cy="241920"/>
            <a:chOff x="2474160" y="5077076"/>
            <a:chExt cx="1558080" cy="24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A4C7F10D-A59D-4A42-8302-F329978DA517}"/>
                    </a:ext>
                  </a:extLst>
                </p14:cNvPr>
                <p14:cNvContentPartPr/>
                <p14:nvPr/>
              </p14:nvContentPartPr>
              <p14:xfrm>
                <a:off x="2474160" y="5121716"/>
                <a:ext cx="338760" cy="1875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A4C7F10D-A59D-4A42-8302-F329978DA51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469840" y="5117396"/>
                  <a:ext cx="3474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C5778341-A4B9-465A-8034-C5BF73546F23}"/>
                    </a:ext>
                  </a:extLst>
                </p14:cNvPr>
                <p14:cNvContentPartPr/>
                <p14:nvPr/>
              </p14:nvContentPartPr>
              <p14:xfrm>
                <a:off x="2961240" y="5113436"/>
                <a:ext cx="254520" cy="2055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C5778341-A4B9-465A-8034-C5BF73546F2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956920" y="5109116"/>
                  <a:ext cx="2631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F207D125-E578-443B-80F4-166BBCCC89CB}"/>
                    </a:ext>
                  </a:extLst>
                </p14:cNvPr>
                <p14:cNvContentPartPr/>
                <p14:nvPr/>
              </p14:nvContentPartPr>
              <p14:xfrm>
                <a:off x="3361560" y="5093996"/>
                <a:ext cx="304560" cy="1558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F207D125-E578-443B-80F4-166BBCCC89C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357240" y="5089676"/>
                  <a:ext cx="3132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9BEEAF89-2B0D-45BC-818C-B30E66960154}"/>
                    </a:ext>
                  </a:extLst>
                </p14:cNvPr>
                <p14:cNvContentPartPr/>
                <p14:nvPr/>
              </p14:nvContentPartPr>
              <p14:xfrm>
                <a:off x="3768720" y="5077076"/>
                <a:ext cx="263520" cy="1958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9BEEAF89-2B0D-45BC-818C-B30E6696015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764400" y="5072756"/>
                  <a:ext cx="272160" cy="20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27611C23-A3F4-45DF-B40C-5183D7E100F1}"/>
                  </a:ext>
                </a:extLst>
              </p14:cNvPr>
              <p14:cNvContentPartPr/>
              <p14:nvPr/>
            </p14:nvContentPartPr>
            <p14:xfrm>
              <a:off x="4395120" y="5020916"/>
              <a:ext cx="296640" cy="31716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27611C23-A3F4-45DF-B40C-5183D7E100F1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4390800" y="5016596"/>
                <a:ext cx="305280" cy="325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30" name="Gruppo 229">
            <a:extLst>
              <a:ext uri="{FF2B5EF4-FFF2-40B4-BE49-F238E27FC236}">
                <a16:creationId xmlns:a16="http://schemas.microsoft.com/office/drawing/2014/main" id="{B9B6F50F-D3E0-41B9-AE28-4F7056CF4BDB}"/>
              </a:ext>
            </a:extLst>
          </p:cNvPr>
          <p:cNvGrpSpPr/>
          <p:nvPr/>
        </p:nvGrpSpPr>
        <p:grpSpPr>
          <a:xfrm>
            <a:off x="5096760" y="4700876"/>
            <a:ext cx="1198800" cy="609840"/>
            <a:chOff x="5096760" y="4700876"/>
            <a:chExt cx="1198800" cy="60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1BD87D1F-4E1A-4313-82FC-236571E6247D}"/>
                    </a:ext>
                  </a:extLst>
                </p14:cNvPr>
                <p14:cNvContentPartPr/>
                <p14:nvPr/>
              </p14:nvContentPartPr>
              <p14:xfrm>
                <a:off x="5096760" y="5104796"/>
                <a:ext cx="345960" cy="2059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1BD87D1F-4E1A-4313-82FC-236571E6247D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092440" y="5100476"/>
                  <a:ext cx="3546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54286EA6-3922-47CA-849E-496BF7ECAC6D}"/>
                    </a:ext>
                  </a:extLst>
                </p14:cNvPr>
                <p14:cNvContentPartPr/>
                <p14:nvPr/>
              </p14:nvContentPartPr>
              <p14:xfrm>
                <a:off x="5515440" y="5127116"/>
                <a:ext cx="266400" cy="1659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54286EA6-3922-47CA-849E-496BF7ECAC6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511120" y="5122796"/>
                  <a:ext cx="2750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D8DEB8C1-33A9-44EB-AE5D-FE688B4A7666}"/>
                    </a:ext>
                  </a:extLst>
                </p14:cNvPr>
                <p14:cNvContentPartPr/>
                <p14:nvPr/>
              </p14:nvContentPartPr>
              <p14:xfrm>
                <a:off x="5847000" y="4700876"/>
                <a:ext cx="299880" cy="5616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D8DEB8C1-33A9-44EB-AE5D-FE688B4A766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842680" y="4696556"/>
                  <a:ext cx="308520" cy="57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4E684D3E-9D2E-44D7-A35B-7F051F2EFDCA}"/>
                    </a:ext>
                  </a:extLst>
                </p14:cNvPr>
                <p14:cNvContentPartPr/>
                <p14:nvPr/>
              </p14:nvContentPartPr>
              <p14:xfrm>
                <a:off x="6068040" y="5119916"/>
                <a:ext cx="227520" cy="1497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4E684D3E-9D2E-44D7-A35B-7F051F2EFDCA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063720" y="5115596"/>
                  <a:ext cx="236160" cy="158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74C856E0-4D47-41C7-A971-307B4F35D8B9}"/>
              </a:ext>
            </a:extLst>
          </p:cNvPr>
          <p:cNvGrpSpPr/>
          <p:nvPr/>
        </p:nvGrpSpPr>
        <p:grpSpPr>
          <a:xfrm>
            <a:off x="6607320" y="5082836"/>
            <a:ext cx="1010520" cy="495720"/>
            <a:chOff x="6607320" y="5082836"/>
            <a:chExt cx="1010520" cy="49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69FBA836-38E1-4463-B87D-2C548DC78B2B}"/>
                    </a:ext>
                  </a:extLst>
                </p14:cNvPr>
                <p14:cNvContentPartPr/>
                <p14:nvPr/>
              </p14:nvContentPartPr>
              <p14:xfrm>
                <a:off x="6696600" y="5082836"/>
                <a:ext cx="66240" cy="4957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69FBA836-38E1-4463-B87D-2C548DC78B2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692280" y="5078516"/>
                  <a:ext cx="7488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C2BA1F68-7DEC-473D-9655-1D5FF4635198}"/>
                    </a:ext>
                  </a:extLst>
                </p14:cNvPr>
                <p14:cNvContentPartPr/>
                <p14:nvPr/>
              </p14:nvContentPartPr>
              <p14:xfrm>
                <a:off x="6607320" y="5089316"/>
                <a:ext cx="347400" cy="1796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C2BA1F68-7DEC-473D-9655-1D5FF463519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603000" y="5084996"/>
                  <a:ext cx="3560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AFA074A-9FC5-4CAC-9B80-ED6E9287D3DE}"/>
                    </a:ext>
                  </a:extLst>
                </p14:cNvPr>
                <p14:cNvContentPartPr/>
                <p14:nvPr/>
              </p14:nvContentPartPr>
              <p14:xfrm>
                <a:off x="7021680" y="5084636"/>
                <a:ext cx="596160" cy="2041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AFA074A-9FC5-4CAC-9B80-ED6E9287D3D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017360" y="5080316"/>
                  <a:ext cx="60480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6BB99C28-E270-42B6-AE8C-8CCD9B2C1A30}"/>
              </a:ext>
            </a:extLst>
          </p:cNvPr>
          <p:cNvGrpSpPr/>
          <p:nvPr/>
        </p:nvGrpSpPr>
        <p:grpSpPr>
          <a:xfrm>
            <a:off x="7950480" y="5070236"/>
            <a:ext cx="1353960" cy="261720"/>
            <a:chOff x="7950480" y="5070236"/>
            <a:chExt cx="1353960" cy="26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F88C2545-4841-498F-B825-2F3BC7B76206}"/>
                    </a:ext>
                  </a:extLst>
                </p14:cNvPr>
                <p14:cNvContentPartPr/>
                <p14:nvPr/>
              </p14:nvContentPartPr>
              <p14:xfrm>
                <a:off x="7950480" y="5070236"/>
                <a:ext cx="627480" cy="1947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F88C2545-4841-498F-B825-2F3BC7B76206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7946160" y="5065916"/>
                  <a:ext cx="6361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D5AA6462-8C8E-4A8B-BF6F-C5775C8FAD40}"/>
                    </a:ext>
                  </a:extLst>
                </p14:cNvPr>
                <p14:cNvContentPartPr/>
                <p14:nvPr/>
              </p14:nvContentPartPr>
              <p14:xfrm>
                <a:off x="8653560" y="5085716"/>
                <a:ext cx="338760" cy="2462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D5AA6462-8C8E-4A8B-BF6F-C5775C8FAD4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649240" y="5081396"/>
                  <a:ext cx="34740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50507172-CE97-4A92-950C-4A91A0E106E9}"/>
                    </a:ext>
                  </a:extLst>
                </p14:cNvPr>
                <p14:cNvContentPartPr/>
                <p14:nvPr/>
              </p14:nvContentPartPr>
              <p14:xfrm>
                <a:off x="9019680" y="5084276"/>
                <a:ext cx="284760" cy="2196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50507172-CE97-4A92-950C-4A91A0E106E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015360" y="5079956"/>
                  <a:ext cx="29340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DEE5A247-62D3-4405-A18A-1DF990195990}"/>
              </a:ext>
            </a:extLst>
          </p:cNvPr>
          <p:cNvGrpSpPr/>
          <p:nvPr/>
        </p:nvGrpSpPr>
        <p:grpSpPr>
          <a:xfrm>
            <a:off x="9822120" y="4782596"/>
            <a:ext cx="961920" cy="558000"/>
            <a:chOff x="9822120" y="4782596"/>
            <a:chExt cx="961920" cy="55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1D78255D-7361-417A-AC45-E4BA4F1FF2AF}"/>
                    </a:ext>
                  </a:extLst>
                </p14:cNvPr>
                <p14:cNvContentPartPr/>
                <p14:nvPr/>
              </p14:nvContentPartPr>
              <p14:xfrm>
                <a:off x="9822120" y="4782596"/>
                <a:ext cx="490680" cy="5184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1D78255D-7361-417A-AC45-E4BA4F1FF2A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817800" y="4778276"/>
                  <a:ext cx="49932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679394BD-1056-4CBA-9B8C-4C0CA7FB0B3A}"/>
                    </a:ext>
                  </a:extLst>
                </p14:cNvPr>
                <p14:cNvContentPartPr/>
                <p14:nvPr/>
              </p14:nvContentPartPr>
              <p14:xfrm>
                <a:off x="10251240" y="5115956"/>
                <a:ext cx="532800" cy="2246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679394BD-1056-4CBA-9B8C-4C0CA7FB0B3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246920" y="5111636"/>
                  <a:ext cx="54144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1A7F0D77-E690-436A-9178-CFD14F58BAFF}"/>
              </a:ext>
            </a:extLst>
          </p:cNvPr>
          <p:cNvGrpSpPr/>
          <p:nvPr/>
        </p:nvGrpSpPr>
        <p:grpSpPr>
          <a:xfrm>
            <a:off x="282840" y="5506916"/>
            <a:ext cx="2355480" cy="505440"/>
            <a:chOff x="282840" y="5506916"/>
            <a:chExt cx="2355480" cy="50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2DBDF79-EA34-43F5-8797-07B57CC59925}"/>
                    </a:ext>
                  </a:extLst>
                </p14:cNvPr>
                <p14:cNvContentPartPr/>
                <p14:nvPr/>
              </p14:nvContentPartPr>
              <p14:xfrm>
                <a:off x="282840" y="5779796"/>
                <a:ext cx="294840" cy="2325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2DBDF79-EA34-43F5-8797-07B57CC5992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78520" y="5775476"/>
                  <a:ext cx="3034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8A50FD41-8EBE-48DE-9CB2-E4778C07CAA2}"/>
                    </a:ext>
                  </a:extLst>
                </p14:cNvPr>
                <p14:cNvContentPartPr/>
                <p14:nvPr/>
              </p14:nvContentPartPr>
              <p14:xfrm>
                <a:off x="628080" y="5769716"/>
                <a:ext cx="318960" cy="2084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8A50FD41-8EBE-48DE-9CB2-E4778C07CAA2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623760" y="5765396"/>
                  <a:ext cx="3276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DC3E0C3-8CE1-48A3-84CC-2167D82319CE}"/>
                    </a:ext>
                  </a:extLst>
                </p14:cNvPr>
                <p14:cNvContentPartPr/>
                <p14:nvPr/>
              </p14:nvContentPartPr>
              <p14:xfrm>
                <a:off x="1124520" y="5777276"/>
                <a:ext cx="324720" cy="2350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DC3E0C3-8CE1-48A3-84CC-2167D82319C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20200" y="5772956"/>
                  <a:ext cx="33336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33A58131-4396-4ECB-9AC0-4DF6366D8CD6}"/>
                    </a:ext>
                  </a:extLst>
                </p14:cNvPr>
                <p14:cNvContentPartPr/>
                <p14:nvPr/>
              </p14:nvContentPartPr>
              <p14:xfrm>
                <a:off x="1574880" y="5506916"/>
                <a:ext cx="221760" cy="4748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33A58131-4396-4ECB-9AC0-4DF6366D8CD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570560" y="5502596"/>
                  <a:ext cx="23040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2A97671E-0372-4088-8B2C-3F878F3DAA48}"/>
                    </a:ext>
                  </a:extLst>
                </p14:cNvPr>
                <p14:cNvContentPartPr/>
                <p14:nvPr/>
              </p14:nvContentPartPr>
              <p14:xfrm>
                <a:off x="1426920" y="5674316"/>
                <a:ext cx="303840" cy="259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2A97671E-0372-4088-8B2C-3F878F3DAA4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422600" y="5669996"/>
                  <a:ext cx="3124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88057E6-A460-4344-A322-B51292BB286E}"/>
                    </a:ext>
                  </a:extLst>
                </p14:cNvPr>
                <p14:cNvContentPartPr/>
                <p14:nvPr/>
              </p14:nvContentPartPr>
              <p14:xfrm>
                <a:off x="1866840" y="5690516"/>
                <a:ext cx="272160" cy="3092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88057E6-A460-4344-A322-B51292BB286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862520" y="5686196"/>
                  <a:ext cx="28080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46F5D0DD-9A0A-4B4D-A77E-A59CCCA63D1C}"/>
                    </a:ext>
                  </a:extLst>
                </p14:cNvPr>
                <p14:cNvContentPartPr/>
                <p14:nvPr/>
              </p14:nvContentPartPr>
              <p14:xfrm>
                <a:off x="2101920" y="5796716"/>
                <a:ext cx="536400" cy="2080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46F5D0DD-9A0A-4B4D-A77E-A59CCCA63D1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097600" y="5792396"/>
                  <a:ext cx="545040" cy="21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A7F410C7-7812-4198-AB7D-225D8EC57A36}"/>
              </a:ext>
            </a:extLst>
          </p:cNvPr>
          <p:cNvGrpSpPr/>
          <p:nvPr/>
        </p:nvGrpSpPr>
        <p:grpSpPr>
          <a:xfrm>
            <a:off x="9541320" y="5109116"/>
            <a:ext cx="38160" cy="25200"/>
            <a:chOff x="9541320" y="5109116"/>
            <a:chExt cx="38160" cy="2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E7899125-7563-4F1E-94AA-DFCA260CD465}"/>
                    </a:ext>
                  </a:extLst>
                </p14:cNvPr>
                <p14:cNvContentPartPr/>
                <p14:nvPr/>
              </p14:nvContentPartPr>
              <p14:xfrm>
                <a:off x="9542760" y="5122436"/>
                <a:ext cx="3600" cy="61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E7899125-7563-4F1E-94AA-DFCA260CD465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538440" y="5118116"/>
                  <a:ext cx="12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69681E0-6727-4101-B74D-A198E9074228}"/>
                    </a:ext>
                  </a:extLst>
                </p14:cNvPr>
                <p14:cNvContentPartPr/>
                <p14:nvPr/>
              </p14:nvContentPartPr>
              <p14:xfrm>
                <a:off x="9541320" y="5109116"/>
                <a:ext cx="38160" cy="252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69681E0-6727-4101-B74D-A198E9074228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537000" y="5104796"/>
                  <a:ext cx="4680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uppo 258">
            <a:extLst>
              <a:ext uri="{FF2B5EF4-FFF2-40B4-BE49-F238E27FC236}">
                <a16:creationId xmlns:a16="http://schemas.microsoft.com/office/drawing/2014/main" id="{DCB02AAA-54F6-4A13-92EE-829D132AAC49}"/>
              </a:ext>
            </a:extLst>
          </p:cNvPr>
          <p:cNvGrpSpPr/>
          <p:nvPr/>
        </p:nvGrpSpPr>
        <p:grpSpPr>
          <a:xfrm>
            <a:off x="9531960" y="5324396"/>
            <a:ext cx="71640" cy="56520"/>
            <a:chOff x="9531960" y="5324396"/>
            <a:chExt cx="71640" cy="5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8C658D07-E15B-42A9-869C-8CEC624B1B61}"/>
                    </a:ext>
                  </a:extLst>
                </p14:cNvPr>
                <p14:cNvContentPartPr/>
                <p14:nvPr/>
              </p14:nvContentPartPr>
              <p14:xfrm>
                <a:off x="9542400" y="5324396"/>
                <a:ext cx="61200" cy="565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8C658D07-E15B-42A9-869C-8CEC624B1B61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538080" y="5320076"/>
                  <a:ext cx="6984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9ACC7E6B-AEF0-406D-8335-76335F9AE1AD}"/>
                    </a:ext>
                  </a:extLst>
                </p14:cNvPr>
                <p14:cNvContentPartPr/>
                <p14:nvPr/>
              </p14:nvContentPartPr>
              <p14:xfrm>
                <a:off x="9531960" y="5356796"/>
                <a:ext cx="51840" cy="241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9ACC7E6B-AEF0-406D-8335-76335F9AE1AD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527640" y="5352476"/>
                  <a:ext cx="6048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uppo 310">
            <a:extLst>
              <a:ext uri="{FF2B5EF4-FFF2-40B4-BE49-F238E27FC236}">
                <a16:creationId xmlns:a16="http://schemas.microsoft.com/office/drawing/2014/main" id="{4D83E2B9-18A1-4404-867D-21F6114152E6}"/>
              </a:ext>
            </a:extLst>
          </p:cNvPr>
          <p:cNvGrpSpPr/>
          <p:nvPr/>
        </p:nvGrpSpPr>
        <p:grpSpPr>
          <a:xfrm>
            <a:off x="6835200" y="5785196"/>
            <a:ext cx="963720" cy="217440"/>
            <a:chOff x="6835200" y="5785196"/>
            <a:chExt cx="963720" cy="21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034E556D-0491-42E5-A308-E4F9DA9BBC19}"/>
                    </a:ext>
                  </a:extLst>
                </p14:cNvPr>
                <p14:cNvContentPartPr/>
                <p14:nvPr/>
              </p14:nvContentPartPr>
              <p14:xfrm>
                <a:off x="6835200" y="5799236"/>
                <a:ext cx="264600" cy="19980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034E556D-0491-42E5-A308-E4F9DA9BBC1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830880" y="5794916"/>
                  <a:ext cx="2732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9FBB4AF-FA7B-471C-9635-6883E34371F9}"/>
                    </a:ext>
                  </a:extLst>
                </p14:cNvPr>
                <p14:cNvContentPartPr/>
                <p14:nvPr/>
              </p14:nvContentPartPr>
              <p14:xfrm>
                <a:off x="7226160" y="5785196"/>
                <a:ext cx="222120" cy="1825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9FBB4AF-FA7B-471C-9635-6883E34371F9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221840" y="5780876"/>
                  <a:ext cx="2307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07FB8FE3-C2FB-435C-A25F-F0F81BB185F9}"/>
                    </a:ext>
                  </a:extLst>
                </p14:cNvPr>
                <p14:cNvContentPartPr/>
                <p14:nvPr/>
              </p14:nvContentPartPr>
              <p14:xfrm>
                <a:off x="7536120" y="5822276"/>
                <a:ext cx="262800" cy="1803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07FB8FE3-C2FB-435C-A25F-F0F81BB185F9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7531800" y="5817956"/>
                  <a:ext cx="271440" cy="18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uppo 309">
            <a:extLst>
              <a:ext uri="{FF2B5EF4-FFF2-40B4-BE49-F238E27FC236}">
                <a16:creationId xmlns:a16="http://schemas.microsoft.com/office/drawing/2014/main" id="{7AE67DAE-90F4-472B-904C-063797E570D6}"/>
              </a:ext>
            </a:extLst>
          </p:cNvPr>
          <p:cNvGrpSpPr/>
          <p:nvPr/>
        </p:nvGrpSpPr>
        <p:grpSpPr>
          <a:xfrm>
            <a:off x="8147400" y="5600516"/>
            <a:ext cx="419040" cy="393120"/>
            <a:chOff x="8147400" y="5600516"/>
            <a:chExt cx="419040" cy="39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A4D51130-F4BD-4DBF-924F-F74F53CBD4A9}"/>
                    </a:ext>
                  </a:extLst>
                </p14:cNvPr>
                <p14:cNvContentPartPr/>
                <p14:nvPr/>
              </p14:nvContentPartPr>
              <p14:xfrm>
                <a:off x="8147400" y="5761076"/>
                <a:ext cx="278280" cy="2325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A4D51130-F4BD-4DBF-924F-F74F53CBD4A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143080" y="5756756"/>
                  <a:ext cx="2869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54C8F875-38FA-4837-872D-64DBCA54ACE8}"/>
                    </a:ext>
                  </a:extLst>
                </p14:cNvPr>
                <p14:cNvContentPartPr/>
                <p14:nvPr/>
              </p14:nvContentPartPr>
              <p14:xfrm>
                <a:off x="8270880" y="5600516"/>
                <a:ext cx="295560" cy="612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54C8F875-38FA-4837-872D-64DBCA54ACE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266560" y="5596196"/>
                  <a:ext cx="304200" cy="6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uppo 308">
            <a:extLst>
              <a:ext uri="{FF2B5EF4-FFF2-40B4-BE49-F238E27FC236}">
                <a16:creationId xmlns:a16="http://schemas.microsoft.com/office/drawing/2014/main" id="{0434A756-2A39-4BD6-8F45-A7A5CBE522EE}"/>
              </a:ext>
            </a:extLst>
          </p:cNvPr>
          <p:cNvGrpSpPr/>
          <p:nvPr/>
        </p:nvGrpSpPr>
        <p:grpSpPr>
          <a:xfrm>
            <a:off x="8909520" y="5519156"/>
            <a:ext cx="2956320" cy="467280"/>
            <a:chOff x="8909520" y="5519156"/>
            <a:chExt cx="2956320" cy="46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1F39A294-F460-4D4E-9804-E6F7797F5835}"/>
                    </a:ext>
                  </a:extLst>
                </p14:cNvPr>
                <p14:cNvContentPartPr/>
                <p14:nvPr/>
              </p14:nvContentPartPr>
              <p14:xfrm>
                <a:off x="8909520" y="5755676"/>
                <a:ext cx="420120" cy="2016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1F39A294-F460-4D4E-9804-E6F7797F5835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905200" y="5751356"/>
                  <a:ext cx="4287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6131B5C4-9877-415C-9311-4A9C1534C0C6}"/>
                    </a:ext>
                  </a:extLst>
                </p14:cNvPr>
                <p14:cNvContentPartPr/>
                <p14:nvPr/>
              </p14:nvContentPartPr>
              <p14:xfrm>
                <a:off x="9422520" y="5743436"/>
                <a:ext cx="257760" cy="2152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6131B5C4-9877-415C-9311-4A9C1534C0C6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418200" y="5739116"/>
                  <a:ext cx="2664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ABA4917A-8448-4B6A-877F-222137B1A990}"/>
                    </a:ext>
                  </a:extLst>
                </p14:cNvPr>
                <p14:cNvContentPartPr/>
                <p14:nvPr/>
              </p14:nvContentPartPr>
              <p14:xfrm>
                <a:off x="9715200" y="5743796"/>
                <a:ext cx="300240" cy="2055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ABA4917A-8448-4B6A-877F-222137B1A990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710880" y="5739476"/>
                  <a:ext cx="3088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5BE09F29-B43D-4F6E-A528-F7E6EF205234}"/>
                    </a:ext>
                  </a:extLst>
                </p14:cNvPr>
                <p14:cNvContentPartPr/>
                <p14:nvPr/>
              </p14:nvContentPartPr>
              <p14:xfrm>
                <a:off x="10084920" y="5729396"/>
                <a:ext cx="225000" cy="2142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5BE09F29-B43D-4F6E-A528-F7E6EF205234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080600" y="5725076"/>
                  <a:ext cx="2336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AF23C15C-5A89-448B-A059-B38825CAC722}"/>
                    </a:ext>
                  </a:extLst>
                </p14:cNvPr>
                <p14:cNvContentPartPr/>
                <p14:nvPr/>
              </p14:nvContentPartPr>
              <p14:xfrm>
                <a:off x="10439160" y="5759276"/>
                <a:ext cx="458640" cy="17640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AF23C15C-5A89-448B-A059-B38825CAC722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434840" y="5754956"/>
                  <a:ext cx="4672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1ABB0DFD-5314-4EB3-852A-A5EA31360226}"/>
                    </a:ext>
                  </a:extLst>
                </p14:cNvPr>
                <p14:cNvContentPartPr/>
                <p14:nvPr/>
              </p14:nvContentPartPr>
              <p14:xfrm>
                <a:off x="10719600" y="5600516"/>
                <a:ext cx="74520" cy="93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1ABB0DFD-5314-4EB3-852A-A5EA31360226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715280" y="5596196"/>
                  <a:ext cx="831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75F5A8E1-83EB-4290-AC36-13C5E83D69B1}"/>
                    </a:ext>
                  </a:extLst>
                </p14:cNvPr>
                <p14:cNvContentPartPr/>
                <p14:nvPr/>
              </p14:nvContentPartPr>
              <p14:xfrm>
                <a:off x="11006160" y="5750996"/>
                <a:ext cx="317880" cy="2152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75F5A8E1-83EB-4290-AC36-13C5E83D69B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001840" y="5746676"/>
                  <a:ext cx="3265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780E3693-7A2A-4EE5-8075-CBF4DA6723D8}"/>
                    </a:ext>
                  </a:extLst>
                </p14:cNvPr>
                <p14:cNvContentPartPr/>
                <p14:nvPr/>
              </p14:nvContentPartPr>
              <p14:xfrm>
                <a:off x="11398560" y="5519156"/>
                <a:ext cx="90000" cy="41868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780E3693-7A2A-4EE5-8075-CBF4DA6723D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1394240" y="5514836"/>
                  <a:ext cx="98640" cy="42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8D3048AD-E494-44C9-9F48-341327499C83}"/>
                    </a:ext>
                  </a:extLst>
                </p14:cNvPr>
                <p14:cNvContentPartPr/>
                <p14:nvPr/>
              </p14:nvContentPartPr>
              <p14:xfrm>
                <a:off x="11213520" y="5702396"/>
                <a:ext cx="335880" cy="46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8D3048AD-E494-44C9-9F48-341327499C83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11209200" y="5698076"/>
                  <a:ext cx="3445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B7CC5575-0C24-41DF-B7C0-1A9A1C0D8C7C}"/>
                    </a:ext>
                  </a:extLst>
                </p14:cNvPr>
                <p14:cNvContentPartPr/>
                <p14:nvPr/>
              </p14:nvContentPartPr>
              <p14:xfrm>
                <a:off x="11603040" y="5811476"/>
                <a:ext cx="262800" cy="1749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B7CC5575-0C24-41DF-B7C0-1A9A1C0D8C7C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1598720" y="5807156"/>
                  <a:ext cx="271440" cy="18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uppo 307">
            <a:extLst>
              <a:ext uri="{FF2B5EF4-FFF2-40B4-BE49-F238E27FC236}">
                <a16:creationId xmlns:a16="http://schemas.microsoft.com/office/drawing/2014/main" id="{6A3C498F-FBA8-4286-9394-C77C45B5D234}"/>
              </a:ext>
            </a:extLst>
          </p:cNvPr>
          <p:cNvGrpSpPr/>
          <p:nvPr/>
        </p:nvGrpSpPr>
        <p:grpSpPr>
          <a:xfrm>
            <a:off x="462840" y="6192356"/>
            <a:ext cx="932760" cy="463680"/>
            <a:chOff x="462840" y="6192356"/>
            <a:chExt cx="932760" cy="46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DAB3937B-E7D6-4A70-B3B4-00FC96249CD7}"/>
                    </a:ext>
                  </a:extLst>
                </p14:cNvPr>
                <p14:cNvContentPartPr/>
                <p14:nvPr/>
              </p14:nvContentPartPr>
              <p14:xfrm>
                <a:off x="462840" y="6423116"/>
                <a:ext cx="475560" cy="2278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DAB3937B-E7D6-4A70-B3B4-00FC96249CD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58520" y="6418796"/>
                  <a:ext cx="48420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C16ADC23-D4A8-4E80-9BC1-33E011EB62D4}"/>
                    </a:ext>
                  </a:extLst>
                </p14:cNvPr>
                <p14:cNvContentPartPr/>
                <p14:nvPr/>
              </p14:nvContentPartPr>
              <p14:xfrm>
                <a:off x="968280" y="6439676"/>
                <a:ext cx="292680" cy="2163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C16ADC23-D4A8-4E80-9BC1-33E011EB62D4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63960" y="6435356"/>
                  <a:ext cx="3013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3939E9CE-2DFF-4920-962C-98C706F23989}"/>
                    </a:ext>
                  </a:extLst>
                </p14:cNvPr>
                <p14:cNvContentPartPr/>
                <p14:nvPr/>
              </p14:nvContentPartPr>
              <p14:xfrm>
                <a:off x="1266000" y="6192356"/>
                <a:ext cx="129600" cy="46080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3939E9CE-2DFF-4920-962C-98C706F2398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261680" y="6188036"/>
                  <a:ext cx="138240" cy="46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uppo 306">
            <a:extLst>
              <a:ext uri="{FF2B5EF4-FFF2-40B4-BE49-F238E27FC236}">
                <a16:creationId xmlns:a16="http://schemas.microsoft.com/office/drawing/2014/main" id="{4E219DAD-7348-44CD-A753-D5967A0FA92B}"/>
              </a:ext>
            </a:extLst>
          </p:cNvPr>
          <p:cNvGrpSpPr/>
          <p:nvPr/>
        </p:nvGrpSpPr>
        <p:grpSpPr>
          <a:xfrm>
            <a:off x="1833000" y="6455876"/>
            <a:ext cx="810360" cy="210960"/>
            <a:chOff x="1833000" y="6455876"/>
            <a:chExt cx="810360" cy="21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7DA9E6EC-4E82-4FCA-97E3-F0122B80C930}"/>
                    </a:ext>
                  </a:extLst>
                </p14:cNvPr>
                <p14:cNvContentPartPr/>
                <p14:nvPr/>
              </p14:nvContentPartPr>
              <p14:xfrm>
                <a:off x="1833000" y="6482876"/>
                <a:ext cx="517320" cy="1796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7DA9E6EC-4E82-4FCA-97E3-F0122B80C930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828680" y="6478556"/>
                  <a:ext cx="5259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39240D74-0A0E-41D6-BF06-B7E14097A608}"/>
                    </a:ext>
                  </a:extLst>
                </p14:cNvPr>
                <p14:cNvContentPartPr/>
                <p14:nvPr/>
              </p14:nvContentPartPr>
              <p14:xfrm>
                <a:off x="2405400" y="6455876"/>
                <a:ext cx="237960" cy="21096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39240D74-0A0E-41D6-BF06-B7E14097A608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2401080" y="6451556"/>
                  <a:ext cx="24660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6" name="Gruppo 305">
            <a:extLst>
              <a:ext uri="{FF2B5EF4-FFF2-40B4-BE49-F238E27FC236}">
                <a16:creationId xmlns:a16="http://schemas.microsoft.com/office/drawing/2014/main" id="{39FBB01C-6CDA-49FE-AA78-D568C8BF0492}"/>
              </a:ext>
            </a:extLst>
          </p:cNvPr>
          <p:cNvGrpSpPr/>
          <p:nvPr/>
        </p:nvGrpSpPr>
        <p:grpSpPr>
          <a:xfrm>
            <a:off x="3154200" y="5730476"/>
            <a:ext cx="3367080" cy="1114200"/>
            <a:chOff x="3154200" y="5730476"/>
            <a:chExt cx="3367080" cy="111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0A62A507-C25F-4F87-B4DC-59683BFDBE6D}"/>
                    </a:ext>
                  </a:extLst>
                </p14:cNvPr>
                <p14:cNvContentPartPr/>
                <p14:nvPr/>
              </p14:nvContentPartPr>
              <p14:xfrm>
                <a:off x="3170760" y="5764316"/>
                <a:ext cx="801000" cy="5068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0A62A507-C25F-4F87-B4DC-59683BFDBE6D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166440" y="5759996"/>
                  <a:ext cx="80964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DBDE52CE-017D-4659-A1C3-9EC56905F2F3}"/>
                    </a:ext>
                  </a:extLst>
                </p14:cNvPr>
                <p14:cNvContentPartPr/>
                <p14:nvPr/>
              </p14:nvContentPartPr>
              <p14:xfrm>
                <a:off x="3979320" y="5829836"/>
                <a:ext cx="509760" cy="1368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DBDE52CE-017D-4659-A1C3-9EC56905F2F3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3975000" y="5825516"/>
                  <a:ext cx="5184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6E94D3C-BDDD-4ACD-95F2-0BDFEF1539D7}"/>
                    </a:ext>
                  </a:extLst>
                </p14:cNvPr>
                <p14:cNvContentPartPr/>
                <p14:nvPr/>
              </p14:nvContentPartPr>
              <p14:xfrm>
                <a:off x="4570080" y="5797076"/>
                <a:ext cx="335880" cy="236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6E94D3C-BDDD-4ACD-95F2-0BDFEF1539D7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4565760" y="5792756"/>
                  <a:ext cx="34452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6F773CFB-13EF-428B-A4F7-AF06A972F7C1}"/>
                    </a:ext>
                  </a:extLst>
                </p14:cNvPr>
                <p14:cNvContentPartPr/>
                <p14:nvPr/>
              </p14:nvContentPartPr>
              <p14:xfrm>
                <a:off x="5016840" y="5789156"/>
                <a:ext cx="286560" cy="2584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6F773CFB-13EF-428B-A4F7-AF06A972F7C1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012520" y="5784836"/>
                  <a:ext cx="2952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EDAE9587-30A2-4B60-92B8-1DABA30AB9BD}"/>
                    </a:ext>
                  </a:extLst>
                </p14:cNvPr>
                <p14:cNvContentPartPr/>
                <p14:nvPr/>
              </p14:nvContentPartPr>
              <p14:xfrm>
                <a:off x="5103240" y="5955116"/>
                <a:ext cx="193680" cy="144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EDAE9587-30A2-4B60-92B8-1DABA30AB9BD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098920" y="5950796"/>
                  <a:ext cx="2023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EF1C8986-C8C5-4441-812F-C139F59F3DCD}"/>
                    </a:ext>
                  </a:extLst>
                </p14:cNvPr>
                <p14:cNvContentPartPr/>
                <p14:nvPr/>
              </p14:nvContentPartPr>
              <p14:xfrm>
                <a:off x="5382600" y="5730476"/>
                <a:ext cx="68040" cy="3189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EF1C8986-C8C5-4441-812F-C139F59F3DCD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378280" y="5726156"/>
                  <a:ext cx="7668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7C00083E-B7DE-4F72-A0D9-0DF3AFD8E82B}"/>
                    </a:ext>
                  </a:extLst>
                </p14:cNvPr>
                <p14:cNvContentPartPr/>
                <p14:nvPr/>
              </p14:nvContentPartPr>
              <p14:xfrm>
                <a:off x="5665920" y="5827676"/>
                <a:ext cx="269280" cy="2052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7C00083E-B7DE-4F72-A0D9-0DF3AFD8E82B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661600" y="5823356"/>
                  <a:ext cx="2779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FF5D446-D0F8-4973-B449-5E007DE95189}"/>
                    </a:ext>
                  </a:extLst>
                </p14:cNvPr>
                <p14:cNvContentPartPr/>
                <p14:nvPr/>
              </p14:nvContentPartPr>
              <p14:xfrm>
                <a:off x="5988120" y="5861876"/>
                <a:ext cx="187200" cy="2307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FF5D446-D0F8-4973-B449-5E007DE95189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5983800" y="5857556"/>
                  <a:ext cx="19584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2ACFFE22-4A34-4B55-AA33-1197322D4AB0}"/>
                    </a:ext>
                  </a:extLst>
                </p14:cNvPr>
                <p14:cNvContentPartPr/>
                <p14:nvPr/>
              </p14:nvContentPartPr>
              <p14:xfrm>
                <a:off x="6253080" y="5861876"/>
                <a:ext cx="240480" cy="2458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2ACFFE22-4A34-4B55-AA33-1197322D4AB0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248760" y="5857556"/>
                  <a:ext cx="2491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046243F7-8C85-4135-A6D8-F3BD27E3D2E1}"/>
                    </a:ext>
                  </a:extLst>
                </p14:cNvPr>
                <p14:cNvContentPartPr/>
                <p14:nvPr/>
              </p14:nvContentPartPr>
              <p14:xfrm>
                <a:off x="3197760" y="6433556"/>
                <a:ext cx="32760" cy="4111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046243F7-8C85-4135-A6D8-F3BD27E3D2E1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3193440" y="6429236"/>
                  <a:ext cx="4140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7E00296E-2FF3-48E8-8688-A4C7909A8CC7}"/>
                    </a:ext>
                  </a:extLst>
                </p14:cNvPr>
                <p14:cNvContentPartPr/>
                <p14:nvPr/>
              </p14:nvContentPartPr>
              <p14:xfrm>
                <a:off x="3154200" y="6409796"/>
                <a:ext cx="360720" cy="1908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7E00296E-2FF3-48E8-8688-A4C7909A8CC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3149880" y="6405476"/>
                  <a:ext cx="36936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8A153672-E614-4686-B6F6-91F536814817}"/>
                    </a:ext>
                  </a:extLst>
                </p14:cNvPr>
                <p14:cNvContentPartPr/>
                <p14:nvPr/>
              </p14:nvContentPartPr>
              <p14:xfrm>
                <a:off x="3589080" y="6510236"/>
                <a:ext cx="262440" cy="1587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8A153672-E614-4686-B6F6-91F536814817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3584760" y="6505916"/>
                  <a:ext cx="2710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016F5470-E9D6-4992-9AD4-889BD310CE98}"/>
                    </a:ext>
                  </a:extLst>
                </p14:cNvPr>
                <p14:cNvContentPartPr/>
                <p14:nvPr/>
              </p14:nvContentPartPr>
              <p14:xfrm>
                <a:off x="4074000" y="6156716"/>
                <a:ext cx="362520" cy="51624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016F5470-E9D6-4992-9AD4-889BD310CE9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4069680" y="6152396"/>
                  <a:ext cx="37116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D781C0DA-096E-41D7-AE9F-A8C5247DD600}"/>
                    </a:ext>
                  </a:extLst>
                </p14:cNvPr>
                <p14:cNvContentPartPr/>
                <p14:nvPr/>
              </p14:nvContentPartPr>
              <p14:xfrm>
                <a:off x="4370280" y="6427436"/>
                <a:ext cx="34200" cy="1440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D781C0DA-096E-41D7-AE9F-A8C5247DD600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4365960" y="6423116"/>
                  <a:ext cx="428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F74E01E7-5CFA-4A0E-B1CA-9F3237A8C93C}"/>
                    </a:ext>
                  </a:extLst>
                </p14:cNvPr>
                <p14:cNvContentPartPr/>
                <p14:nvPr/>
              </p14:nvContentPartPr>
              <p14:xfrm>
                <a:off x="4598880" y="6496556"/>
                <a:ext cx="289080" cy="1422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F74E01E7-5CFA-4A0E-B1CA-9F3237A8C93C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4594560" y="6492236"/>
                  <a:ext cx="2977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A0BF4F94-7E4A-4203-9BF3-F07F9DCAAFD3}"/>
                    </a:ext>
                  </a:extLst>
                </p14:cNvPr>
                <p14:cNvContentPartPr/>
                <p14:nvPr/>
              </p14:nvContentPartPr>
              <p14:xfrm>
                <a:off x="4969680" y="6456596"/>
                <a:ext cx="267120" cy="1620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A0BF4F94-7E4A-4203-9BF3-F07F9DCAAFD3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965360" y="6452276"/>
                  <a:ext cx="2757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0E5CE5F3-E500-4DAC-B84D-C9B84F70940A}"/>
                    </a:ext>
                  </a:extLst>
                </p14:cNvPr>
                <p14:cNvContentPartPr/>
                <p14:nvPr/>
              </p14:nvContentPartPr>
              <p14:xfrm>
                <a:off x="5343720" y="6489716"/>
                <a:ext cx="549360" cy="1821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0E5CE5F3-E500-4DAC-B84D-C9B84F70940A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5339400" y="6485396"/>
                  <a:ext cx="5580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30CFCF81-C65F-4EC2-BF30-BBAE390F51F0}"/>
                    </a:ext>
                  </a:extLst>
                </p14:cNvPr>
                <p14:cNvContentPartPr/>
                <p14:nvPr/>
              </p14:nvContentPartPr>
              <p14:xfrm>
                <a:off x="6007200" y="6526076"/>
                <a:ext cx="91800" cy="1231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30CFCF81-C65F-4EC2-BF30-BBAE390F51F0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002880" y="6521756"/>
                  <a:ext cx="10044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B91B8E99-2FF2-4229-B9F8-FA3A0F944E3B}"/>
                    </a:ext>
                  </a:extLst>
                </p14:cNvPr>
                <p14:cNvContentPartPr/>
                <p14:nvPr/>
              </p14:nvContentPartPr>
              <p14:xfrm>
                <a:off x="6070200" y="6358316"/>
                <a:ext cx="54720" cy="1188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B91B8E99-2FF2-4229-B9F8-FA3A0F944E3B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6065880" y="6353996"/>
                  <a:ext cx="633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CF2DFC5E-490A-47CE-AAA5-0B5155007ABB}"/>
                    </a:ext>
                  </a:extLst>
                </p14:cNvPr>
                <p14:cNvContentPartPr/>
                <p14:nvPr/>
              </p14:nvContentPartPr>
              <p14:xfrm>
                <a:off x="6250200" y="6427796"/>
                <a:ext cx="271080" cy="22752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CF2DFC5E-490A-47CE-AAA5-0B5155007ABB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6245880" y="6423476"/>
                  <a:ext cx="279720" cy="23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uppo 304">
            <a:extLst>
              <a:ext uri="{FF2B5EF4-FFF2-40B4-BE49-F238E27FC236}">
                <a16:creationId xmlns:a16="http://schemas.microsoft.com/office/drawing/2014/main" id="{4BB9ED0C-CAB3-4DFE-802C-BEE6FCCFAE89}"/>
              </a:ext>
            </a:extLst>
          </p:cNvPr>
          <p:cNvGrpSpPr/>
          <p:nvPr/>
        </p:nvGrpSpPr>
        <p:grpSpPr>
          <a:xfrm>
            <a:off x="7069920" y="6207476"/>
            <a:ext cx="3514320" cy="606960"/>
            <a:chOff x="7069920" y="6207476"/>
            <a:chExt cx="3514320" cy="60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F67A65B1-7C7A-44AF-9CED-17A1EAF517CD}"/>
                    </a:ext>
                  </a:extLst>
                </p14:cNvPr>
                <p14:cNvContentPartPr/>
                <p14:nvPr/>
              </p14:nvContentPartPr>
              <p14:xfrm>
                <a:off x="7069920" y="6207476"/>
                <a:ext cx="387360" cy="4957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F67A65B1-7C7A-44AF-9CED-17A1EAF517CD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7065600" y="6203156"/>
                  <a:ext cx="39600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0DB85F3F-0872-4DE7-A285-144B1296D982}"/>
                    </a:ext>
                  </a:extLst>
                </p14:cNvPr>
                <p14:cNvContentPartPr/>
                <p14:nvPr/>
              </p14:nvContentPartPr>
              <p14:xfrm>
                <a:off x="7448640" y="6459116"/>
                <a:ext cx="330480" cy="20952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0DB85F3F-0872-4DE7-A285-144B1296D982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7444320" y="6454796"/>
                  <a:ext cx="3391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8A85C556-4A33-4759-B09F-09BACA1C4C27}"/>
                    </a:ext>
                  </a:extLst>
                </p14:cNvPr>
                <p14:cNvContentPartPr/>
                <p14:nvPr/>
              </p14:nvContentPartPr>
              <p14:xfrm>
                <a:off x="7871640" y="6495476"/>
                <a:ext cx="37440" cy="31896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8A85C556-4A33-4759-B09F-09BACA1C4C27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7867320" y="6491156"/>
                  <a:ext cx="46080" cy="3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AD533E45-EE60-46F6-9B67-BF2A3C4C1C90}"/>
                    </a:ext>
                  </a:extLst>
                </p14:cNvPr>
                <p14:cNvContentPartPr/>
                <p14:nvPr/>
              </p14:nvContentPartPr>
              <p14:xfrm>
                <a:off x="7830600" y="6383516"/>
                <a:ext cx="344880" cy="14688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AD533E45-EE60-46F6-9B67-BF2A3C4C1C90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7826280" y="6379196"/>
                  <a:ext cx="3535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2F2D28F5-3E9D-4AF7-8454-AFD12DDC6E77}"/>
                    </a:ext>
                  </a:extLst>
                </p14:cNvPr>
                <p14:cNvContentPartPr/>
                <p14:nvPr/>
              </p14:nvContentPartPr>
              <p14:xfrm>
                <a:off x="8331720" y="6427436"/>
                <a:ext cx="53640" cy="13608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2F2D28F5-3E9D-4AF7-8454-AFD12DDC6E77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327400" y="6423116"/>
                  <a:ext cx="622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7E147446-8144-4530-8CDF-771E87EFC7F0}"/>
                    </a:ext>
                  </a:extLst>
                </p14:cNvPr>
                <p14:cNvContentPartPr/>
                <p14:nvPr/>
              </p14:nvContentPartPr>
              <p14:xfrm>
                <a:off x="8328480" y="6225836"/>
                <a:ext cx="54720" cy="226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7E147446-8144-4530-8CDF-771E87EFC7F0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324160" y="6221516"/>
                  <a:ext cx="633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329A41D4-63FB-4791-A386-412CA4EE41FE}"/>
                    </a:ext>
                  </a:extLst>
                </p14:cNvPr>
                <p14:cNvContentPartPr/>
                <p14:nvPr/>
              </p14:nvContentPartPr>
              <p14:xfrm>
                <a:off x="8594880" y="6414836"/>
                <a:ext cx="181440" cy="18216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329A41D4-63FB-4791-A386-412CA4EE41FE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8590560" y="6410516"/>
                  <a:ext cx="1900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047AB075-007F-4CFC-BFB3-006460ECDDB4}"/>
                    </a:ext>
                  </a:extLst>
                </p14:cNvPr>
                <p14:cNvContentPartPr/>
                <p14:nvPr/>
              </p14:nvContentPartPr>
              <p14:xfrm>
                <a:off x="8959920" y="6391796"/>
                <a:ext cx="213480" cy="16092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047AB075-007F-4CFC-BFB3-006460ECDDB4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8955600" y="6387476"/>
                  <a:ext cx="2221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004880CF-E316-42D9-9809-33A72632173A}"/>
                    </a:ext>
                  </a:extLst>
                </p14:cNvPr>
                <p14:cNvContentPartPr/>
                <p14:nvPr/>
              </p14:nvContentPartPr>
              <p14:xfrm>
                <a:off x="8981880" y="6487196"/>
                <a:ext cx="282960" cy="2754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004880CF-E316-42D9-9809-33A72632173A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8977560" y="6482876"/>
                  <a:ext cx="2916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9C0DFBFA-1637-440B-A3FA-0CA12E2367BF}"/>
                    </a:ext>
                  </a:extLst>
                </p14:cNvPr>
                <p14:cNvContentPartPr/>
                <p14:nvPr/>
              </p14:nvContentPartPr>
              <p14:xfrm>
                <a:off x="9387600" y="6404036"/>
                <a:ext cx="262080" cy="22680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9C0DFBFA-1637-440B-A3FA-0CA12E2367BF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9383280" y="6399716"/>
                  <a:ext cx="2707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BFB26033-2DC6-49F7-9CBC-B12C55F43D8D}"/>
                    </a:ext>
                  </a:extLst>
                </p14:cNvPr>
                <p14:cNvContentPartPr/>
                <p14:nvPr/>
              </p14:nvContentPartPr>
              <p14:xfrm>
                <a:off x="9684600" y="6445076"/>
                <a:ext cx="227520" cy="1710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BFB26033-2DC6-49F7-9CBC-B12C55F43D8D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680280" y="6440756"/>
                  <a:ext cx="23616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535CB829-F106-48E0-A70D-F939D29B4DE1}"/>
                    </a:ext>
                  </a:extLst>
                </p14:cNvPr>
                <p14:cNvContentPartPr/>
                <p14:nvPr/>
              </p14:nvContentPartPr>
              <p14:xfrm>
                <a:off x="9964320" y="6471716"/>
                <a:ext cx="201960" cy="1782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535CB829-F106-48E0-A70D-F939D29B4DE1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9960000" y="6467396"/>
                  <a:ext cx="2106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1175E4D2-6541-4212-BE9B-24BC63AF73D5}"/>
                    </a:ext>
                  </a:extLst>
                </p14:cNvPr>
                <p14:cNvContentPartPr/>
                <p14:nvPr/>
              </p14:nvContentPartPr>
              <p14:xfrm>
                <a:off x="10152600" y="6228356"/>
                <a:ext cx="318600" cy="41256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1175E4D2-6541-4212-BE9B-24BC63AF73D5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0148280" y="6224036"/>
                  <a:ext cx="32724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191AEE39-DAEC-44BF-83A9-05FD50630087}"/>
                    </a:ext>
                  </a:extLst>
                </p14:cNvPr>
                <p14:cNvContentPartPr/>
                <p14:nvPr/>
              </p14:nvContentPartPr>
              <p14:xfrm>
                <a:off x="10570560" y="6594116"/>
                <a:ext cx="13680" cy="864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191AEE39-DAEC-44BF-83A9-05FD50630087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566240" y="6589796"/>
                  <a:ext cx="22320" cy="172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9596667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uppo 12">
            <a:extLst>
              <a:ext uri="{FF2B5EF4-FFF2-40B4-BE49-F238E27FC236}">
                <a16:creationId xmlns:a16="http://schemas.microsoft.com/office/drawing/2014/main" id="{7E2C08C3-C58B-4074-9065-6ECA6E67C5D4}"/>
              </a:ext>
            </a:extLst>
          </p:cNvPr>
          <p:cNvGrpSpPr/>
          <p:nvPr/>
        </p:nvGrpSpPr>
        <p:grpSpPr>
          <a:xfrm>
            <a:off x="96000" y="147596"/>
            <a:ext cx="514080" cy="358560"/>
            <a:chOff x="96000" y="147596"/>
            <a:chExt cx="514080" cy="35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E9EE0A6-6EE8-4F44-BEB6-4F524CCEF585}"/>
                    </a:ext>
                  </a:extLst>
                </p14:cNvPr>
                <p14:cNvContentPartPr/>
                <p14:nvPr/>
              </p14:nvContentPartPr>
              <p14:xfrm>
                <a:off x="96000" y="147596"/>
                <a:ext cx="380160" cy="3585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E9EE0A6-6EE8-4F44-BEB6-4F524CCEF58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1680" y="143276"/>
                  <a:ext cx="38880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667F7C6-DBF2-43AC-944B-50A7BFA572B0}"/>
                    </a:ext>
                  </a:extLst>
                </p14:cNvPr>
                <p14:cNvContentPartPr/>
                <p14:nvPr/>
              </p14:nvContentPartPr>
              <p14:xfrm>
                <a:off x="533760" y="363236"/>
                <a:ext cx="69480" cy="123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667F7C6-DBF2-43AC-944B-50A7BFA572B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29440" y="358916"/>
                  <a:ext cx="781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33C167F-4D1B-4EB5-BF11-18FF59B9280E}"/>
                    </a:ext>
                  </a:extLst>
                </p14:cNvPr>
                <p14:cNvContentPartPr/>
                <p14:nvPr/>
              </p14:nvContentPartPr>
              <p14:xfrm>
                <a:off x="579120" y="214196"/>
                <a:ext cx="30960" cy="100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33C167F-4D1B-4EB5-BF11-18FF59B9280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74800" y="209876"/>
                  <a:ext cx="39600" cy="1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" name="Gruppo 11">
            <a:extLst>
              <a:ext uri="{FF2B5EF4-FFF2-40B4-BE49-F238E27FC236}">
                <a16:creationId xmlns:a16="http://schemas.microsoft.com/office/drawing/2014/main" id="{C4070D7D-6B72-4286-9461-B08F1732B6DE}"/>
              </a:ext>
            </a:extLst>
          </p:cNvPr>
          <p:cNvGrpSpPr/>
          <p:nvPr/>
        </p:nvGrpSpPr>
        <p:grpSpPr>
          <a:xfrm>
            <a:off x="872520" y="141836"/>
            <a:ext cx="1996200" cy="372240"/>
            <a:chOff x="872520" y="141836"/>
            <a:chExt cx="1996200" cy="37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F2104083-3310-43E1-ACCC-7D5C95D29A92}"/>
                    </a:ext>
                  </a:extLst>
                </p14:cNvPr>
                <p14:cNvContentPartPr/>
                <p14:nvPr/>
              </p14:nvContentPartPr>
              <p14:xfrm>
                <a:off x="872520" y="330476"/>
                <a:ext cx="270720" cy="1836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F2104083-3310-43E1-ACCC-7D5C95D29A9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68200" y="326156"/>
                  <a:ext cx="2793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512B9A8-C107-4C6E-8F5A-D3A2DD8AF0A3}"/>
                    </a:ext>
                  </a:extLst>
                </p14:cNvPr>
                <p14:cNvContentPartPr/>
                <p14:nvPr/>
              </p14:nvContentPartPr>
              <p14:xfrm>
                <a:off x="1220280" y="302036"/>
                <a:ext cx="241920" cy="1681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512B9A8-C107-4C6E-8F5A-D3A2DD8AF0A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15960" y="297716"/>
                  <a:ext cx="2505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E3DEEB2-9EB9-41BD-9EDC-41102583FC19}"/>
                    </a:ext>
                  </a:extLst>
                </p14:cNvPr>
                <p14:cNvContentPartPr/>
                <p14:nvPr/>
              </p14:nvContentPartPr>
              <p14:xfrm>
                <a:off x="1504320" y="262796"/>
                <a:ext cx="226800" cy="1756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E3DEEB2-9EB9-41BD-9EDC-41102583FC1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00000" y="258476"/>
                  <a:ext cx="2354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C1BCA6D-8D67-4F6D-B928-D2EFA14FD159}"/>
                    </a:ext>
                  </a:extLst>
                </p14:cNvPr>
                <p14:cNvContentPartPr/>
                <p14:nvPr/>
              </p14:nvContentPartPr>
              <p14:xfrm>
                <a:off x="1794480" y="247316"/>
                <a:ext cx="584640" cy="2437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C1BCA6D-8D67-4F6D-B928-D2EFA14FD15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90160" y="242996"/>
                  <a:ext cx="59328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6C60930-B978-445D-ADC2-0ECC9203F2BF}"/>
                    </a:ext>
                  </a:extLst>
                </p14:cNvPr>
                <p14:cNvContentPartPr/>
                <p14:nvPr/>
              </p14:nvContentPartPr>
              <p14:xfrm>
                <a:off x="2465160" y="165236"/>
                <a:ext cx="209880" cy="2959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6C60930-B978-445D-ADC2-0ECC9203F2B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60840" y="160916"/>
                  <a:ext cx="2185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6FBC3F8F-6936-43F4-8231-6A4B98EF9040}"/>
                    </a:ext>
                  </a:extLst>
                </p14:cNvPr>
                <p14:cNvContentPartPr/>
                <p14:nvPr/>
              </p14:nvContentPartPr>
              <p14:xfrm>
                <a:off x="2802480" y="301316"/>
                <a:ext cx="40680" cy="1220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6FBC3F8F-6936-43F4-8231-6A4B98EF904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98160" y="296996"/>
                  <a:ext cx="4932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87A1AC7-1F0B-44C6-8490-4735AD72DB05}"/>
                    </a:ext>
                  </a:extLst>
                </p14:cNvPr>
                <p14:cNvContentPartPr/>
                <p14:nvPr/>
              </p14:nvContentPartPr>
              <p14:xfrm>
                <a:off x="2839560" y="141836"/>
                <a:ext cx="29160" cy="399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87A1AC7-1F0B-44C6-8490-4735AD72DB0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835240" y="137516"/>
                  <a:ext cx="37800" cy="4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uppo 16">
            <a:extLst>
              <a:ext uri="{FF2B5EF4-FFF2-40B4-BE49-F238E27FC236}">
                <a16:creationId xmlns:a16="http://schemas.microsoft.com/office/drawing/2014/main" id="{B9053169-D5FE-4050-A9E9-A4E523E05AAA}"/>
              </a:ext>
            </a:extLst>
          </p:cNvPr>
          <p:cNvGrpSpPr/>
          <p:nvPr/>
        </p:nvGrpSpPr>
        <p:grpSpPr>
          <a:xfrm>
            <a:off x="115080" y="626036"/>
            <a:ext cx="2692080" cy="210240"/>
            <a:chOff x="115080" y="626036"/>
            <a:chExt cx="2692080" cy="21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ACFFF48-037B-418E-BB4D-20F7336B8937}"/>
                    </a:ext>
                  </a:extLst>
                </p14:cNvPr>
                <p14:cNvContentPartPr/>
                <p14:nvPr/>
              </p14:nvContentPartPr>
              <p14:xfrm>
                <a:off x="115080" y="626036"/>
                <a:ext cx="2676960" cy="781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ACFFF48-037B-418E-BB4D-20F7336B893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06440" y="617396"/>
                  <a:ext cx="2694600" cy="9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97ECC42D-1BF1-4F46-8E0F-EDA0F83DC7B8}"/>
                    </a:ext>
                  </a:extLst>
                </p14:cNvPr>
                <p14:cNvContentPartPr/>
                <p14:nvPr/>
              </p14:nvContentPartPr>
              <p14:xfrm>
                <a:off x="323880" y="770756"/>
                <a:ext cx="2483280" cy="655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97ECC42D-1BF1-4F46-8E0F-EDA0F83DC7B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14880" y="762116"/>
                  <a:ext cx="2500920" cy="83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DDE69BF0-869F-4DEB-B593-CC3F3BDFF087}"/>
                  </a:ext>
                </a:extLst>
              </p14:cNvPr>
              <p14:cNvContentPartPr/>
              <p14:nvPr/>
            </p14:nvContentPartPr>
            <p14:xfrm>
              <a:off x="170880" y="919796"/>
              <a:ext cx="2706120" cy="4644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DDE69BF0-869F-4DEB-B593-CC3F3BDFF08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161880" y="910796"/>
                <a:ext cx="2723760" cy="6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" name="Gruppo 20">
            <a:extLst>
              <a:ext uri="{FF2B5EF4-FFF2-40B4-BE49-F238E27FC236}">
                <a16:creationId xmlns:a16="http://schemas.microsoft.com/office/drawing/2014/main" id="{BC98C38C-BFFF-493D-9657-967850E823CA}"/>
              </a:ext>
            </a:extLst>
          </p:cNvPr>
          <p:cNvGrpSpPr/>
          <p:nvPr/>
        </p:nvGrpSpPr>
        <p:grpSpPr>
          <a:xfrm>
            <a:off x="3389280" y="108716"/>
            <a:ext cx="939240" cy="480240"/>
            <a:chOff x="3389280" y="108716"/>
            <a:chExt cx="939240" cy="48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8574B1A-4FEF-4B0D-B87C-E5E0706E4A92}"/>
                    </a:ext>
                  </a:extLst>
                </p14:cNvPr>
                <p14:cNvContentPartPr/>
                <p14:nvPr/>
              </p14:nvContentPartPr>
              <p14:xfrm>
                <a:off x="3389280" y="330116"/>
                <a:ext cx="317880" cy="1940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8574B1A-4FEF-4B0D-B87C-E5E0706E4A9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84960" y="325796"/>
                  <a:ext cx="3265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F273C72-8BC2-4491-A25E-9AA5587602A1}"/>
                    </a:ext>
                  </a:extLst>
                </p14:cNvPr>
                <p14:cNvContentPartPr/>
                <p14:nvPr/>
              </p14:nvContentPartPr>
              <p14:xfrm>
                <a:off x="3689160" y="108716"/>
                <a:ext cx="273240" cy="3927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F273C72-8BC2-4491-A25E-9AA5587602A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684840" y="104396"/>
                  <a:ext cx="28188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D00E473-0832-4D70-96A1-F3BB2A9109D5}"/>
                    </a:ext>
                  </a:extLst>
                </p14:cNvPr>
                <p14:cNvContentPartPr/>
                <p14:nvPr/>
              </p14:nvContentPartPr>
              <p14:xfrm>
                <a:off x="4072200" y="357116"/>
                <a:ext cx="256320" cy="231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D00E473-0832-4D70-96A1-F3BB2A9109D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067880" y="352796"/>
                  <a:ext cx="264960" cy="24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05873D0A-BDE4-4923-904B-0907BFB28F70}"/>
              </a:ext>
            </a:extLst>
          </p:cNvPr>
          <p:cNvGrpSpPr/>
          <p:nvPr/>
        </p:nvGrpSpPr>
        <p:grpSpPr>
          <a:xfrm>
            <a:off x="4729200" y="257756"/>
            <a:ext cx="91440" cy="248760"/>
            <a:chOff x="4729200" y="257756"/>
            <a:chExt cx="91440" cy="24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CC60D3E0-B678-49A3-8642-4F160B0C949C}"/>
                    </a:ext>
                  </a:extLst>
                </p14:cNvPr>
                <p14:cNvContentPartPr/>
                <p14:nvPr/>
              </p14:nvContentPartPr>
              <p14:xfrm>
                <a:off x="4729200" y="366476"/>
                <a:ext cx="69480" cy="1400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CC60D3E0-B678-49A3-8642-4F160B0C949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724880" y="362156"/>
                  <a:ext cx="781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77D7B5DD-B1A7-40D3-B372-635CF28270AA}"/>
                    </a:ext>
                  </a:extLst>
                </p14:cNvPr>
                <p14:cNvContentPartPr/>
                <p14:nvPr/>
              </p14:nvContentPartPr>
              <p14:xfrm>
                <a:off x="4790040" y="257756"/>
                <a:ext cx="30600" cy="22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77D7B5DD-B1A7-40D3-B372-635CF28270A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785720" y="253436"/>
                  <a:ext cx="392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3365832B-D7CD-4EEE-8A14-C521A0A8B999}"/>
              </a:ext>
            </a:extLst>
          </p:cNvPr>
          <p:cNvGrpSpPr/>
          <p:nvPr/>
        </p:nvGrpSpPr>
        <p:grpSpPr>
          <a:xfrm>
            <a:off x="5140320" y="102956"/>
            <a:ext cx="777600" cy="700200"/>
            <a:chOff x="5140320" y="102956"/>
            <a:chExt cx="777600" cy="70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4291EFAB-6716-46D8-9AD1-36CB843095E8}"/>
                    </a:ext>
                  </a:extLst>
                </p14:cNvPr>
                <p14:cNvContentPartPr/>
                <p14:nvPr/>
              </p14:nvContentPartPr>
              <p14:xfrm>
                <a:off x="5169120" y="414716"/>
                <a:ext cx="63000" cy="3884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4291EFAB-6716-46D8-9AD1-36CB843095E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164800" y="410396"/>
                  <a:ext cx="71640" cy="39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3284EF0-8DDA-4EC1-AC4B-3B44F32FAEE1}"/>
                    </a:ext>
                  </a:extLst>
                </p14:cNvPr>
                <p14:cNvContentPartPr/>
                <p14:nvPr/>
              </p14:nvContentPartPr>
              <p14:xfrm>
                <a:off x="5140320" y="385196"/>
                <a:ext cx="264960" cy="1684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3284EF0-8DDA-4EC1-AC4B-3B44F32FAEE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36000" y="380876"/>
                  <a:ext cx="273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F35B699E-830D-47DB-8AE3-BCEB3E1075F3}"/>
                    </a:ext>
                  </a:extLst>
                </p14:cNvPr>
                <p14:cNvContentPartPr/>
                <p14:nvPr/>
              </p14:nvContentPartPr>
              <p14:xfrm>
                <a:off x="5609400" y="102956"/>
                <a:ext cx="147600" cy="3801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F35B699E-830D-47DB-8AE3-BCEB3E1075F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605080" y="98636"/>
                  <a:ext cx="15624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95FDF507-31D0-4002-8701-369420C68E8B}"/>
                    </a:ext>
                  </a:extLst>
                </p14:cNvPr>
                <p14:cNvContentPartPr/>
                <p14:nvPr/>
              </p14:nvContentPartPr>
              <p14:xfrm>
                <a:off x="5470440" y="226436"/>
                <a:ext cx="219240" cy="388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95FDF507-31D0-4002-8701-369420C68E8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466120" y="222116"/>
                  <a:ext cx="2278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362E578-3419-4CFA-BACD-CB5F6D84780B}"/>
                    </a:ext>
                  </a:extLst>
                </p14:cNvPr>
                <p14:cNvContentPartPr/>
                <p14:nvPr/>
              </p14:nvContentPartPr>
              <p14:xfrm>
                <a:off x="5865360" y="385916"/>
                <a:ext cx="50760" cy="784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362E578-3419-4CFA-BACD-CB5F6D84780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861040" y="381596"/>
                  <a:ext cx="5940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BC32A0F-707B-41CA-9236-038DD6990A1F}"/>
                    </a:ext>
                  </a:extLst>
                </p14:cNvPr>
                <p14:cNvContentPartPr/>
                <p14:nvPr/>
              </p14:nvContentPartPr>
              <p14:xfrm>
                <a:off x="5892000" y="274316"/>
                <a:ext cx="25920" cy="374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BC32A0F-707B-41CA-9236-038DD6990A1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887680" y="269996"/>
                  <a:ext cx="34560" cy="4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1A975894-9996-4CE6-ABB9-AB90D7EBAB47}"/>
              </a:ext>
            </a:extLst>
          </p:cNvPr>
          <p:cNvGrpSpPr/>
          <p:nvPr/>
        </p:nvGrpSpPr>
        <p:grpSpPr>
          <a:xfrm>
            <a:off x="6199440" y="23396"/>
            <a:ext cx="2825640" cy="538200"/>
            <a:chOff x="6199440" y="23396"/>
            <a:chExt cx="2825640" cy="53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D1A3EC20-11EF-408B-AC9F-7DB595C8BA6E}"/>
                    </a:ext>
                  </a:extLst>
                </p14:cNvPr>
                <p14:cNvContentPartPr/>
                <p14:nvPr/>
              </p14:nvContentPartPr>
              <p14:xfrm>
                <a:off x="6199440" y="322556"/>
                <a:ext cx="300960" cy="1886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D1A3EC20-11EF-408B-AC9F-7DB595C8BA6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195120" y="318236"/>
                  <a:ext cx="3096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BA90F1B3-B211-4BE0-B771-A6BB7A45546D}"/>
                    </a:ext>
                  </a:extLst>
                </p14:cNvPr>
                <p14:cNvContentPartPr/>
                <p14:nvPr/>
              </p14:nvContentPartPr>
              <p14:xfrm>
                <a:off x="6497160" y="23396"/>
                <a:ext cx="38520" cy="5061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BA90F1B3-B211-4BE0-B771-A6BB7A45546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492840" y="19076"/>
                  <a:ext cx="4716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6C841B8-513F-4690-9F48-DFCE82313210}"/>
                    </a:ext>
                  </a:extLst>
                </p14:cNvPr>
                <p14:cNvContentPartPr/>
                <p14:nvPr/>
              </p14:nvContentPartPr>
              <p14:xfrm>
                <a:off x="6659520" y="363956"/>
                <a:ext cx="202320" cy="1620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6C841B8-513F-4690-9F48-DFCE82313210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655200" y="359636"/>
                  <a:ext cx="2109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E6A5B7B2-3FC5-4FE4-8467-9769B2FF9047}"/>
                    </a:ext>
                  </a:extLst>
                </p14:cNvPr>
                <p14:cNvContentPartPr/>
                <p14:nvPr/>
              </p14:nvContentPartPr>
              <p14:xfrm>
                <a:off x="6970560" y="127796"/>
                <a:ext cx="456840" cy="4017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E6A5B7B2-3FC5-4FE4-8467-9769B2FF904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966240" y="123476"/>
                  <a:ext cx="465480" cy="41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EC37240-40C6-473E-AD40-B64067723C0D}"/>
                    </a:ext>
                  </a:extLst>
                </p14:cNvPr>
                <p14:cNvContentPartPr/>
                <p14:nvPr/>
              </p14:nvContentPartPr>
              <p14:xfrm>
                <a:off x="7524600" y="99716"/>
                <a:ext cx="67680" cy="2149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EC37240-40C6-473E-AD40-B64067723C0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520280" y="95396"/>
                  <a:ext cx="763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9527F60-C406-4D4B-AB41-4D6979A9E433}"/>
                    </a:ext>
                  </a:extLst>
                </p14:cNvPr>
                <p14:cNvContentPartPr/>
                <p14:nvPr/>
              </p14:nvContentPartPr>
              <p14:xfrm>
                <a:off x="7722960" y="323636"/>
                <a:ext cx="404640" cy="213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9527F60-C406-4D4B-AB41-4D6979A9E43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718640" y="319316"/>
                  <a:ext cx="4132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EE31A66-F54F-47D2-934C-3B6E8811C309}"/>
                    </a:ext>
                  </a:extLst>
                </p14:cNvPr>
                <p14:cNvContentPartPr/>
                <p14:nvPr/>
              </p14:nvContentPartPr>
              <p14:xfrm>
                <a:off x="8113200" y="315356"/>
                <a:ext cx="310680" cy="217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EE31A66-F54F-47D2-934C-3B6E8811C30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108880" y="311036"/>
                  <a:ext cx="3193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72844ABE-5943-45E3-84AC-0841E8913066}"/>
                    </a:ext>
                  </a:extLst>
                </p14:cNvPr>
                <p14:cNvContentPartPr/>
                <p14:nvPr/>
              </p14:nvContentPartPr>
              <p14:xfrm>
                <a:off x="8429280" y="299156"/>
                <a:ext cx="307080" cy="2293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72844ABE-5943-45E3-84AC-0841E891306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424960" y="294836"/>
                  <a:ext cx="3157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5D5ED6B8-0A6D-4AFD-A7C5-B8CE9F24E345}"/>
                    </a:ext>
                  </a:extLst>
                </p14:cNvPr>
                <p14:cNvContentPartPr/>
                <p14:nvPr/>
              </p14:nvContentPartPr>
              <p14:xfrm>
                <a:off x="8820240" y="353876"/>
                <a:ext cx="204840" cy="2077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5D5ED6B8-0A6D-4AFD-A7C5-B8CE9F24E34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815920" y="349556"/>
                  <a:ext cx="21348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uppo 50">
            <a:extLst>
              <a:ext uri="{FF2B5EF4-FFF2-40B4-BE49-F238E27FC236}">
                <a16:creationId xmlns:a16="http://schemas.microsoft.com/office/drawing/2014/main" id="{541CE376-419E-4015-98F5-184F8301103C}"/>
              </a:ext>
            </a:extLst>
          </p:cNvPr>
          <p:cNvGrpSpPr/>
          <p:nvPr/>
        </p:nvGrpSpPr>
        <p:grpSpPr>
          <a:xfrm>
            <a:off x="9341520" y="75956"/>
            <a:ext cx="2077200" cy="575280"/>
            <a:chOff x="9341520" y="75956"/>
            <a:chExt cx="2077200" cy="57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0E91F7A-1B33-47B6-89B3-D217EAB9832E}"/>
                    </a:ext>
                  </a:extLst>
                </p14:cNvPr>
                <p14:cNvContentPartPr/>
                <p14:nvPr/>
              </p14:nvContentPartPr>
              <p14:xfrm>
                <a:off x="9341520" y="383756"/>
                <a:ext cx="290520" cy="1569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0E91F7A-1B33-47B6-89B3-D217EAB9832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337200" y="379436"/>
                  <a:ext cx="2991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E1EEE34C-0D89-4B11-9AF3-DC5AE7758C26}"/>
                    </a:ext>
                  </a:extLst>
                </p14:cNvPr>
                <p14:cNvContentPartPr/>
                <p14:nvPr/>
              </p14:nvContentPartPr>
              <p14:xfrm>
                <a:off x="9652560" y="75956"/>
                <a:ext cx="3600" cy="100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E1EEE34C-0D89-4B11-9AF3-DC5AE7758C2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648240" y="71636"/>
                  <a:ext cx="122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7895F99A-F00E-48F0-80E3-07350596124C}"/>
                    </a:ext>
                  </a:extLst>
                </p14:cNvPr>
                <p14:cNvContentPartPr/>
                <p14:nvPr/>
              </p14:nvContentPartPr>
              <p14:xfrm>
                <a:off x="9616560" y="83156"/>
                <a:ext cx="54000" cy="4672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7895F99A-F00E-48F0-80E3-07350596124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612240" y="78836"/>
                  <a:ext cx="6264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922E54E5-321B-40DC-A785-941A1E93BA62}"/>
                    </a:ext>
                  </a:extLst>
                </p14:cNvPr>
                <p14:cNvContentPartPr/>
                <p14:nvPr/>
              </p14:nvContentPartPr>
              <p14:xfrm>
                <a:off x="9830760" y="394556"/>
                <a:ext cx="215280" cy="1627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922E54E5-321B-40DC-A785-941A1E93BA6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826440" y="390236"/>
                  <a:ext cx="2239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F64BBCD-C253-4AB8-95A7-31DDAA7A213B}"/>
                    </a:ext>
                  </a:extLst>
                </p14:cNvPr>
                <p14:cNvContentPartPr/>
                <p14:nvPr/>
              </p14:nvContentPartPr>
              <p14:xfrm>
                <a:off x="10102200" y="118796"/>
                <a:ext cx="707040" cy="4579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F64BBCD-C253-4AB8-95A7-31DDAA7A213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097880" y="114476"/>
                  <a:ext cx="715680" cy="46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53FE87C4-29FF-4468-AB65-B6C681193B54}"/>
                    </a:ext>
                  </a:extLst>
                </p14:cNvPr>
                <p14:cNvContentPartPr/>
                <p14:nvPr/>
              </p14:nvContentPartPr>
              <p14:xfrm>
                <a:off x="11108760" y="371876"/>
                <a:ext cx="309960" cy="2271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53FE87C4-29FF-4468-AB65-B6C681193B5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104440" y="367556"/>
                  <a:ext cx="3186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3FC9E66-5E02-4993-A0BB-B8F059C9C318}"/>
                    </a:ext>
                  </a:extLst>
                </p14:cNvPr>
                <p14:cNvContentPartPr/>
                <p14:nvPr/>
              </p14:nvContentPartPr>
              <p14:xfrm>
                <a:off x="11028840" y="392036"/>
                <a:ext cx="376560" cy="2592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3FC9E66-5E02-4993-A0BB-B8F059C9C31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024520" y="387716"/>
                  <a:ext cx="385200" cy="26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E62B8058-8CDC-4F13-97BA-1F492AFA8B41}"/>
                  </a:ext>
                </a:extLst>
              </p14:cNvPr>
              <p14:cNvContentPartPr/>
              <p14:nvPr/>
            </p14:nvContentPartPr>
            <p14:xfrm>
              <a:off x="289320" y="1980356"/>
              <a:ext cx="159480" cy="39204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E62B8058-8CDC-4F13-97BA-1F492AFA8B41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285000" y="1976036"/>
                <a:ext cx="168120" cy="40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C9BF85AE-EB59-4BCA-B898-525D43B14F46}"/>
                  </a:ext>
                </a:extLst>
              </p14:cNvPr>
              <p14:cNvContentPartPr/>
              <p14:nvPr/>
            </p14:nvContentPartPr>
            <p14:xfrm>
              <a:off x="232080" y="2141636"/>
              <a:ext cx="152640" cy="1692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C9BF85AE-EB59-4BCA-B898-525D43B14F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227760" y="2137316"/>
                <a:ext cx="16128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102" name="Input penna 101">
                <a:extLst>
                  <a:ext uri="{FF2B5EF4-FFF2-40B4-BE49-F238E27FC236}">
                    <a16:creationId xmlns:a16="http://schemas.microsoft.com/office/drawing/2014/main" id="{F8AA2B95-8B10-426B-8AD1-02C3E9AF3DDA}"/>
                  </a:ext>
                </a:extLst>
              </p14:cNvPr>
              <p14:cNvContentPartPr/>
              <p14:nvPr/>
            </p14:nvContentPartPr>
            <p14:xfrm>
              <a:off x="518280" y="2231636"/>
              <a:ext cx="182880" cy="135000"/>
            </p14:xfrm>
          </p:contentPart>
        </mc:Choice>
        <mc:Fallback xmlns="">
          <p:pic>
            <p:nvPicPr>
              <p:cNvPr id="102" name="Input penna 101">
                <a:extLst>
                  <a:ext uri="{FF2B5EF4-FFF2-40B4-BE49-F238E27FC236}">
                    <a16:creationId xmlns:a16="http://schemas.microsoft.com/office/drawing/2014/main" id="{F8AA2B95-8B10-426B-8AD1-02C3E9AF3DDA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13960" y="2227316"/>
                <a:ext cx="191520" cy="14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104" name="Input penna 103">
                <a:extLst>
                  <a:ext uri="{FF2B5EF4-FFF2-40B4-BE49-F238E27FC236}">
                    <a16:creationId xmlns:a16="http://schemas.microsoft.com/office/drawing/2014/main" id="{470C9A1A-1EFE-4146-99D6-B089134FF102}"/>
                  </a:ext>
                </a:extLst>
              </p14:cNvPr>
              <p14:cNvContentPartPr/>
              <p14:nvPr/>
            </p14:nvContentPartPr>
            <p14:xfrm>
              <a:off x="1427280" y="2198156"/>
              <a:ext cx="421920" cy="163080"/>
            </p14:xfrm>
          </p:contentPart>
        </mc:Choice>
        <mc:Fallback xmlns="">
          <p:pic>
            <p:nvPicPr>
              <p:cNvPr id="104" name="Input penna 103">
                <a:extLst>
                  <a:ext uri="{FF2B5EF4-FFF2-40B4-BE49-F238E27FC236}">
                    <a16:creationId xmlns:a16="http://schemas.microsoft.com/office/drawing/2014/main" id="{470C9A1A-1EFE-4146-99D6-B089134FF102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422960" y="2193836"/>
                <a:ext cx="43056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7DC0FF3B-72AF-4A9C-9339-3DFC80DA5489}"/>
                  </a:ext>
                </a:extLst>
              </p14:cNvPr>
              <p14:cNvContentPartPr/>
              <p14:nvPr/>
            </p14:nvContentPartPr>
            <p14:xfrm>
              <a:off x="1973760" y="1986476"/>
              <a:ext cx="818640" cy="35604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7DC0FF3B-72AF-4A9C-9339-3DFC80DA5489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969440" y="1982156"/>
                <a:ext cx="827280" cy="3646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CBB03C75-5F9A-47C5-AE26-B16C5E42769C}"/>
              </a:ext>
            </a:extLst>
          </p:cNvPr>
          <p:cNvGrpSpPr/>
          <p:nvPr/>
        </p:nvGrpSpPr>
        <p:grpSpPr>
          <a:xfrm>
            <a:off x="3149160" y="2110676"/>
            <a:ext cx="1742400" cy="195120"/>
            <a:chOff x="3149160" y="2110676"/>
            <a:chExt cx="1742400" cy="19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2E143E4E-04C5-424A-954D-2412DADC3A9C}"/>
                    </a:ext>
                  </a:extLst>
                </p14:cNvPr>
                <p14:cNvContentPartPr/>
                <p14:nvPr/>
              </p14:nvContentPartPr>
              <p14:xfrm>
                <a:off x="3149160" y="2119676"/>
                <a:ext cx="286560" cy="186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2E143E4E-04C5-424A-954D-2412DADC3A9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144840" y="2115356"/>
                  <a:ext cx="2952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B4E65899-EEFF-447C-AF20-97AF29B069BF}"/>
                    </a:ext>
                  </a:extLst>
                </p14:cNvPr>
                <p14:cNvContentPartPr/>
                <p14:nvPr/>
              </p14:nvContentPartPr>
              <p14:xfrm>
                <a:off x="3487560" y="2157476"/>
                <a:ext cx="234360" cy="1360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B4E65899-EEFF-447C-AF20-97AF29B069B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483240" y="2153156"/>
                  <a:ext cx="2430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2E648D4-AEB9-48D2-A44E-CE59A04ACAE9}"/>
                    </a:ext>
                  </a:extLst>
                </p14:cNvPr>
                <p14:cNvContentPartPr/>
                <p14:nvPr/>
              </p14:nvContentPartPr>
              <p14:xfrm>
                <a:off x="3799320" y="2110676"/>
                <a:ext cx="504360" cy="1512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2E648D4-AEB9-48D2-A44E-CE59A04ACAE9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795000" y="2106356"/>
                  <a:ext cx="51300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4BC4D1C2-8DF1-4189-AB60-8547E9627A3A}"/>
                    </a:ext>
                  </a:extLst>
                </p14:cNvPr>
                <p14:cNvContentPartPr/>
                <p14:nvPr/>
              </p14:nvContentPartPr>
              <p14:xfrm>
                <a:off x="4399080" y="2115716"/>
                <a:ext cx="492480" cy="1404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4BC4D1C2-8DF1-4189-AB60-8547E9627A3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394760" y="2111396"/>
                  <a:ext cx="501120" cy="14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FC414501-7C14-4C0F-ADC7-DDC6FF71DB86}"/>
              </a:ext>
            </a:extLst>
          </p:cNvPr>
          <p:cNvGrpSpPr/>
          <p:nvPr/>
        </p:nvGrpSpPr>
        <p:grpSpPr>
          <a:xfrm>
            <a:off x="4962480" y="1776956"/>
            <a:ext cx="748440" cy="632520"/>
            <a:chOff x="4962480" y="1776956"/>
            <a:chExt cx="748440" cy="63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82BA1AC-D9B6-4925-964F-000C49613169}"/>
                    </a:ext>
                  </a:extLst>
                </p14:cNvPr>
                <p14:cNvContentPartPr/>
                <p14:nvPr/>
              </p14:nvContentPartPr>
              <p14:xfrm>
                <a:off x="4962480" y="2077196"/>
                <a:ext cx="416520" cy="212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82BA1AC-D9B6-4925-964F-000C4961316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958160" y="2072876"/>
                  <a:ext cx="4251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FD380C4-A453-45FC-B111-577174C95058}"/>
                    </a:ext>
                  </a:extLst>
                </p14:cNvPr>
                <p14:cNvContentPartPr/>
                <p14:nvPr/>
              </p14:nvContentPartPr>
              <p14:xfrm>
                <a:off x="5458920" y="1776956"/>
                <a:ext cx="252000" cy="6325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FD380C4-A453-45FC-B111-577174C9505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454600" y="1772636"/>
                  <a:ext cx="260640" cy="64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00E7771C-B08D-4C6C-8904-A79A94AE52AF}"/>
              </a:ext>
            </a:extLst>
          </p:cNvPr>
          <p:cNvGrpSpPr/>
          <p:nvPr/>
        </p:nvGrpSpPr>
        <p:grpSpPr>
          <a:xfrm>
            <a:off x="164040" y="1266836"/>
            <a:ext cx="3532680" cy="549000"/>
            <a:chOff x="164040" y="1266836"/>
            <a:chExt cx="3532680" cy="54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50B8588-449E-4C4A-A97F-FA49A6EDBD9E}"/>
                    </a:ext>
                  </a:extLst>
                </p14:cNvPr>
                <p14:cNvContentPartPr/>
                <p14:nvPr/>
              </p14:nvContentPartPr>
              <p14:xfrm>
                <a:off x="227040" y="1336676"/>
                <a:ext cx="21960" cy="4791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50B8588-449E-4C4A-A97F-FA49A6EDBD9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22720" y="1332356"/>
                  <a:ext cx="30600" cy="48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AC8101D-63B4-4838-BD75-C743FC7A0B8F}"/>
                    </a:ext>
                  </a:extLst>
                </p14:cNvPr>
                <p14:cNvContentPartPr/>
                <p14:nvPr/>
              </p14:nvContentPartPr>
              <p14:xfrm>
                <a:off x="164040" y="1368716"/>
                <a:ext cx="265680" cy="1508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AC8101D-63B4-4838-BD75-C743FC7A0B8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59720" y="1364396"/>
                  <a:ext cx="2743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D6D5279D-5A79-4854-AECA-A5798E9372B6}"/>
                    </a:ext>
                  </a:extLst>
                </p14:cNvPr>
                <p14:cNvContentPartPr/>
                <p14:nvPr/>
              </p14:nvContentPartPr>
              <p14:xfrm>
                <a:off x="2152680" y="1269716"/>
                <a:ext cx="302040" cy="2343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D6D5279D-5A79-4854-AECA-A5798E9372B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148360" y="1265396"/>
                  <a:ext cx="31068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9D0D81D0-AD20-47D7-B5F6-7C91949F0DDE}"/>
                    </a:ext>
                  </a:extLst>
                </p14:cNvPr>
                <p14:cNvContentPartPr/>
                <p14:nvPr/>
              </p14:nvContentPartPr>
              <p14:xfrm>
                <a:off x="2514840" y="1279436"/>
                <a:ext cx="242280" cy="2084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9D0D81D0-AD20-47D7-B5F6-7C91949F0DD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510520" y="1275116"/>
                  <a:ext cx="2509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46D0CA0-D2E6-4698-8AAA-EAF031723AF9}"/>
                    </a:ext>
                  </a:extLst>
                </p14:cNvPr>
                <p14:cNvContentPartPr/>
                <p14:nvPr/>
              </p14:nvContentPartPr>
              <p14:xfrm>
                <a:off x="2841000" y="1321916"/>
                <a:ext cx="570960" cy="1760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46D0CA0-D2E6-4698-8AAA-EAF031723AF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836680" y="1317596"/>
                  <a:ext cx="5796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092178C-71AE-435D-9217-D4128D0729C0}"/>
                    </a:ext>
                  </a:extLst>
                </p14:cNvPr>
                <p14:cNvContentPartPr/>
                <p14:nvPr/>
              </p14:nvContentPartPr>
              <p14:xfrm>
                <a:off x="3517440" y="1351076"/>
                <a:ext cx="179280" cy="1958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092178C-71AE-435D-9217-D4128D0729C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513120" y="1346756"/>
                  <a:ext cx="1879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9895EB7E-4752-4A1B-A8D5-1A3A690D1A53}"/>
                    </a:ext>
                  </a:extLst>
                </p14:cNvPr>
                <p14:cNvContentPartPr/>
                <p14:nvPr/>
              </p14:nvContentPartPr>
              <p14:xfrm>
                <a:off x="457080" y="1329476"/>
                <a:ext cx="174240" cy="1717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9895EB7E-4752-4A1B-A8D5-1A3A690D1A5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52760" y="1325156"/>
                  <a:ext cx="1828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706BDC8E-32AB-404A-83C8-B9E6ED4F952F}"/>
                    </a:ext>
                  </a:extLst>
                </p14:cNvPr>
                <p14:cNvContentPartPr/>
                <p14:nvPr/>
              </p14:nvContentPartPr>
              <p14:xfrm>
                <a:off x="689280" y="1294916"/>
                <a:ext cx="202320" cy="2264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706BDC8E-32AB-404A-83C8-B9E6ED4F952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84960" y="1290596"/>
                  <a:ext cx="2109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C486F34-9725-44D4-B96B-9354602C730E}"/>
                    </a:ext>
                  </a:extLst>
                </p14:cNvPr>
                <p14:cNvContentPartPr/>
                <p14:nvPr/>
              </p14:nvContentPartPr>
              <p14:xfrm>
                <a:off x="867840" y="1287356"/>
                <a:ext cx="215280" cy="2840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C486F34-9725-44D4-B96B-9354602C730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63520" y="1283036"/>
                  <a:ext cx="22392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C796C0A-83A3-4606-8AAE-3B5C8951937A}"/>
                    </a:ext>
                  </a:extLst>
                </p14:cNvPr>
                <p14:cNvContentPartPr/>
                <p14:nvPr/>
              </p14:nvContentPartPr>
              <p14:xfrm>
                <a:off x="1005360" y="1307876"/>
                <a:ext cx="238680" cy="2178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C796C0A-83A3-4606-8AAE-3B5C8951937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01040" y="1303556"/>
                  <a:ext cx="2473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5CD4EC2-7D6D-4CDF-8377-93DF8909A300}"/>
                    </a:ext>
                  </a:extLst>
                </p14:cNvPr>
                <p14:cNvContentPartPr/>
                <p14:nvPr/>
              </p14:nvContentPartPr>
              <p14:xfrm>
                <a:off x="1224960" y="1344236"/>
                <a:ext cx="152280" cy="2462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5CD4EC2-7D6D-4CDF-8377-93DF8909A30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220640" y="1339916"/>
                  <a:ext cx="1609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3999735E-E261-418F-88EF-0855EED36C27}"/>
                    </a:ext>
                  </a:extLst>
                </p14:cNvPr>
                <p14:cNvContentPartPr/>
                <p14:nvPr/>
              </p14:nvContentPartPr>
              <p14:xfrm>
                <a:off x="1398120" y="1266836"/>
                <a:ext cx="226800" cy="2833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3999735E-E261-418F-88EF-0855EED36C2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393800" y="1262516"/>
                  <a:ext cx="235440" cy="29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FA8285B8-DFAA-41BF-B17D-F58271E20E57}"/>
              </a:ext>
            </a:extLst>
          </p:cNvPr>
          <p:cNvGrpSpPr/>
          <p:nvPr/>
        </p:nvGrpSpPr>
        <p:grpSpPr>
          <a:xfrm>
            <a:off x="4135560" y="932036"/>
            <a:ext cx="3466800" cy="855720"/>
            <a:chOff x="4135560" y="932036"/>
            <a:chExt cx="3466800" cy="85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19009662-8380-4351-987C-B28AB9039B22}"/>
                    </a:ext>
                  </a:extLst>
                </p14:cNvPr>
                <p14:cNvContentPartPr/>
                <p14:nvPr/>
              </p14:nvContentPartPr>
              <p14:xfrm>
                <a:off x="4135560" y="1356836"/>
                <a:ext cx="57240" cy="1173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19009662-8380-4351-987C-B28AB9039B2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131240" y="1352516"/>
                  <a:ext cx="6588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C409338C-7344-4AF0-987D-2C9A3D55005B}"/>
                    </a:ext>
                  </a:extLst>
                </p14:cNvPr>
                <p14:cNvContentPartPr/>
                <p14:nvPr/>
              </p14:nvContentPartPr>
              <p14:xfrm>
                <a:off x="4173720" y="1211396"/>
                <a:ext cx="25200" cy="381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C409338C-7344-4AF0-987D-2C9A3D55005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169400" y="1207076"/>
                  <a:ext cx="338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9D09A7BB-15B4-4904-9E21-E8D4F057F85D}"/>
                    </a:ext>
                  </a:extLst>
                </p14:cNvPr>
                <p14:cNvContentPartPr/>
                <p14:nvPr/>
              </p14:nvContentPartPr>
              <p14:xfrm>
                <a:off x="4311960" y="1319036"/>
                <a:ext cx="351000" cy="1843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9D09A7BB-15B4-4904-9E21-E8D4F057F85D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307640" y="1314716"/>
                  <a:ext cx="3596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1FAE4BB1-6960-429C-B5F6-F5FDCF32210B}"/>
                    </a:ext>
                  </a:extLst>
                </p14:cNvPr>
                <p14:cNvContentPartPr/>
                <p14:nvPr/>
              </p14:nvContentPartPr>
              <p14:xfrm>
                <a:off x="4637760" y="1045076"/>
                <a:ext cx="64440" cy="5112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1FAE4BB1-6960-429C-B5F6-F5FDCF32210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633440" y="1040756"/>
                  <a:ext cx="73080" cy="51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D4E11BB-7682-4BF0-A7D1-160502ECDD4B}"/>
                    </a:ext>
                  </a:extLst>
                </p14:cNvPr>
                <p14:cNvContentPartPr/>
                <p14:nvPr/>
              </p14:nvContentPartPr>
              <p14:xfrm>
                <a:off x="4797600" y="1367996"/>
                <a:ext cx="153720" cy="1990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D4E11BB-7682-4BF0-A7D1-160502ECDD4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793280" y="1363676"/>
                  <a:ext cx="16236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56C64EE5-2B60-4D55-B67C-F0B78DC1801D}"/>
                    </a:ext>
                  </a:extLst>
                </p14:cNvPr>
                <p14:cNvContentPartPr/>
                <p14:nvPr/>
              </p14:nvContentPartPr>
              <p14:xfrm>
                <a:off x="5083080" y="1379876"/>
                <a:ext cx="261360" cy="1353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56C64EE5-2B60-4D55-B67C-F0B78DC1801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078760" y="1375556"/>
                  <a:ext cx="27000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B1AEC031-754E-4B64-8679-7D941DEA7537}"/>
                    </a:ext>
                  </a:extLst>
                </p14:cNvPr>
                <p14:cNvContentPartPr/>
                <p14:nvPr/>
              </p14:nvContentPartPr>
              <p14:xfrm>
                <a:off x="5472240" y="932036"/>
                <a:ext cx="147600" cy="5018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B1AEC031-754E-4B64-8679-7D941DEA753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467920" y="927716"/>
                  <a:ext cx="15624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811E8BD-C4B9-40D2-84A6-C716A932D058}"/>
                    </a:ext>
                  </a:extLst>
                </p14:cNvPr>
                <p14:cNvContentPartPr/>
                <p14:nvPr/>
              </p14:nvContentPartPr>
              <p14:xfrm>
                <a:off x="5314920" y="1167836"/>
                <a:ext cx="294840" cy="126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811E8BD-C4B9-40D2-84A6-C716A932D05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310600" y="1163516"/>
                  <a:ext cx="3034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12A103DD-02AB-4A39-898C-66028A021F5A}"/>
                    </a:ext>
                  </a:extLst>
                </p14:cNvPr>
                <p14:cNvContentPartPr/>
                <p14:nvPr/>
              </p14:nvContentPartPr>
              <p14:xfrm>
                <a:off x="5756640" y="1351076"/>
                <a:ext cx="59760" cy="738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12A103DD-02AB-4A39-898C-66028A021F5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752320" y="1346756"/>
                  <a:ext cx="684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59F0C356-C93F-41D9-BB48-B941F9F3BC9B}"/>
                    </a:ext>
                  </a:extLst>
                </p14:cNvPr>
                <p14:cNvContentPartPr/>
                <p14:nvPr/>
              </p14:nvContentPartPr>
              <p14:xfrm>
                <a:off x="5817840" y="1169276"/>
                <a:ext cx="15120" cy="424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59F0C356-C93F-41D9-BB48-B941F9F3BC9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813520" y="1164956"/>
                  <a:ext cx="237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FAAA065-9713-4E43-BF40-BF106F1F7EAF}"/>
                    </a:ext>
                  </a:extLst>
                </p14:cNvPr>
                <p14:cNvContentPartPr/>
                <p14:nvPr/>
              </p14:nvContentPartPr>
              <p14:xfrm>
                <a:off x="5931240" y="1004036"/>
                <a:ext cx="387000" cy="7837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FAAA065-9713-4E43-BF40-BF106F1F7EA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926920" y="999716"/>
                  <a:ext cx="395640" cy="79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11A7B75-02EC-4653-A828-E708947EFBC5}"/>
                    </a:ext>
                  </a:extLst>
                </p14:cNvPr>
                <p14:cNvContentPartPr/>
                <p14:nvPr/>
              </p14:nvContentPartPr>
              <p14:xfrm>
                <a:off x="5975520" y="1425956"/>
                <a:ext cx="184680" cy="13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11A7B75-02EC-4653-A828-E708947EFBC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971200" y="1421636"/>
                  <a:ext cx="193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131E54C-1308-4518-B08E-459EF9E74A55}"/>
                    </a:ext>
                  </a:extLst>
                </p14:cNvPr>
                <p14:cNvContentPartPr/>
                <p14:nvPr/>
              </p14:nvContentPartPr>
              <p14:xfrm>
                <a:off x="6303840" y="1252436"/>
                <a:ext cx="84960" cy="1681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131E54C-1308-4518-B08E-459EF9E74A55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299520" y="1248116"/>
                  <a:ext cx="936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CA7CB335-28FE-4D58-BCAA-D66451A283E0}"/>
                    </a:ext>
                  </a:extLst>
                </p14:cNvPr>
                <p14:cNvContentPartPr/>
                <p14:nvPr/>
              </p14:nvContentPartPr>
              <p14:xfrm>
                <a:off x="6516960" y="1302116"/>
                <a:ext cx="659520" cy="1548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CA7CB335-28FE-4D58-BCAA-D66451A283E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512640" y="1297796"/>
                  <a:ext cx="6681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773577B-7D23-4DD7-BD4C-3A9582B87255}"/>
                    </a:ext>
                  </a:extLst>
                </p14:cNvPr>
                <p14:cNvContentPartPr/>
                <p14:nvPr/>
              </p14:nvContentPartPr>
              <p14:xfrm>
                <a:off x="7278720" y="950756"/>
                <a:ext cx="122400" cy="5061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773577B-7D23-4DD7-BD4C-3A9582B8725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274400" y="946436"/>
                  <a:ext cx="13104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3D2E765A-9696-47A8-BAC6-9879DD0452E8}"/>
                    </a:ext>
                  </a:extLst>
                </p14:cNvPr>
                <p14:cNvContentPartPr/>
                <p14:nvPr/>
              </p14:nvContentPartPr>
              <p14:xfrm>
                <a:off x="7104120" y="1157756"/>
                <a:ext cx="295560" cy="201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3D2E765A-9696-47A8-BAC6-9879DD0452E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099800" y="1153436"/>
                  <a:ext cx="304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C8E2A3D7-8D96-453C-BF5E-924B98C11CEE}"/>
                    </a:ext>
                  </a:extLst>
                </p14:cNvPr>
                <p14:cNvContentPartPr/>
                <p14:nvPr/>
              </p14:nvContentPartPr>
              <p14:xfrm>
                <a:off x="7476720" y="1253876"/>
                <a:ext cx="83520" cy="2473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C8E2A3D7-8D96-453C-BF5E-924B98C11CE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472400" y="1249556"/>
                  <a:ext cx="921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9AFF52F2-91F7-439C-BAA1-3D7E8204D9DE}"/>
                    </a:ext>
                  </a:extLst>
                </p14:cNvPr>
                <p14:cNvContentPartPr/>
                <p14:nvPr/>
              </p14:nvContentPartPr>
              <p14:xfrm>
                <a:off x="7577160" y="1096916"/>
                <a:ext cx="25200" cy="432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9AFF52F2-91F7-439C-BAA1-3D7E8204D9D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572840" y="1092596"/>
                  <a:ext cx="33840" cy="51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4910922A-4E8C-483F-B5DE-AE995C40B7E0}"/>
                  </a:ext>
                </a:extLst>
              </p14:cNvPr>
              <p14:cNvContentPartPr/>
              <p14:nvPr/>
            </p14:nvContentPartPr>
            <p14:xfrm>
              <a:off x="1899960" y="1268996"/>
              <a:ext cx="206280" cy="27288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4910922A-4E8C-483F-B5DE-AE995C40B7E0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1895640" y="1264676"/>
                <a:ext cx="214920" cy="28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CF8E2B2F-7347-47A1-80C9-6F09821DCAEC}"/>
              </a:ext>
            </a:extLst>
          </p:cNvPr>
          <p:cNvGrpSpPr/>
          <p:nvPr/>
        </p:nvGrpSpPr>
        <p:grpSpPr>
          <a:xfrm>
            <a:off x="6066960" y="2044796"/>
            <a:ext cx="948240" cy="186480"/>
            <a:chOff x="6066960" y="2044796"/>
            <a:chExt cx="948240" cy="18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4E0362C5-DA3B-4CDF-BD8C-FAD17E8B1A7A}"/>
                    </a:ext>
                  </a:extLst>
                </p14:cNvPr>
                <p14:cNvContentPartPr/>
                <p14:nvPr/>
              </p14:nvContentPartPr>
              <p14:xfrm>
                <a:off x="6066960" y="2045156"/>
                <a:ext cx="179640" cy="1861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4E0362C5-DA3B-4CDF-BD8C-FAD17E8B1A7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062640" y="2040836"/>
                  <a:ext cx="1882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F104DC0-549E-45D8-B58B-E951F089FF31}"/>
                    </a:ext>
                  </a:extLst>
                </p14:cNvPr>
                <p14:cNvContentPartPr/>
                <p14:nvPr/>
              </p14:nvContentPartPr>
              <p14:xfrm>
                <a:off x="6397800" y="2044796"/>
                <a:ext cx="201600" cy="1843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F104DC0-549E-45D8-B58B-E951F089FF3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393480" y="2040476"/>
                  <a:ext cx="2102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30100C65-FE71-4B7D-B4BC-CFF2698F0A80}"/>
                    </a:ext>
                  </a:extLst>
                </p14:cNvPr>
                <p14:cNvContentPartPr/>
                <p14:nvPr/>
              </p14:nvContentPartPr>
              <p14:xfrm>
                <a:off x="6765720" y="2058476"/>
                <a:ext cx="249480" cy="1702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30100C65-FE71-4B7D-B4BC-CFF2698F0A8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761400" y="2054156"/>
                  <a:ext cx="258120" cy="178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6536EB29-D365-4BD2-ACAA-D2E103F4FD2E}"/>
                  </a:ext>
                </a:extLst>
              </p14:cNvPr>
              <p14:cNvContentPartPr/>
              <p14:nvPr/>
            </p14:nvContentPartPr>
            <p14:xfrm>
              <a:off x="7451880" y="2127596"/>
              <a:ext cx="71280" cy="13536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6536EB29-D365-4BD2-ACAA-D2E103F4FD2E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447560" y="2123276"/>
                <a:ext cx="7992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FB942AEA-58F8-422B-AE63-F5CAD9B488BC}"/>
                  </a:ext>
                </a:extLst>
              </p14:cNvPr>
              <p14:cNvContentPartPr/>
              <p14:nvPr/>
            </p14:nvContentPartPr>
            <p14:xfrm>
              <a:off x="7492200" y="1943636"/>
              <a:ext cx="61200" cy="1692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FB942AEA-58F8-422B-AE63-F5CAD9B488B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7487880" y="1939316"/>
                <a:ext cx="6984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94A48EF0-9FA2-4B2D-BABD-D6146A823779}"/>
              </a:ext>
            </a:extLst>
          </p:cNvPr>
          <p:cNvGrpSpPr/>
          <p:nvPr/>
        </p:nvGrpSpPr>
        <p:grpSpPr>
          <a:xfrm>
            <a:off x="7854360" y="1032476"/>
            <a:ext cx="4278960" cy="1593360"/>
            <a:chOff x="7854360" y="1032476"/>
            <a:chExt cx="4278960" cy="159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C6807B6-33F4-403F-940E-65BF49A638D8}"/>
                    </a:ext>
                  </a:extLst>
                </p14:cNvPr>
                <p14:cNvContentPartPr/>
                <p14:nvPr/>
              </p14:nvContentPartPr>
              <p14:xfrm>
                <a:off x="8163600" y="1032476"/>
                <a:ext cx="274320" cy="5943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C6807B6-33F4-403F-940E-65BF49A638D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159280" y="1028156"/>
                  <a:ext cx="282960" cy="60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CAB7F720-28C8-4727-A068-BD39978625C1}"/>
                    </a:ext>
                  </a:extLst>
                </p14:cNvPr>
                <p14:cNvContentPartPr/>
                <p14:nvPr/>
              </p14:nvContentPartPr>
              <p14:xfrm>
                <a:off x="8503800" y="1306796"/>
                <a:ext cx="397440" cy="1976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CAB7F720-28C8-4727-A068-BD39978625C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499480" y="1302476"/>
                  <a:ext cx="4060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82DD366-FDC1-414B-BF18-6CEAFE6B0F7A}"/>
                    </a:ext>
                  </a:extLst>
                </p14:cNvPr>
                <p14:cNvContentPartPr/>
                <p14:nvPr/>
              </p14:nvContentPartPr>
              <p14:xfrm>
                <a:off x="8924280" y="1092956"/>
                <a:ext cx="298800" cy="4287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82DD366-FDC1-414B-BF18-6CEAFE6B0F7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919960" y="1088636"/>
                  <a:ext cx="30744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D05A1C7-D910-46AF-8544-9C0EFDD848DD}"/>
                    </a:ext>
                  </a:extLst>
                </p14:cNvPr>
                <p14:cNvContentPartPr/>
                <p14:nvPr/>
              </p14:nvContentPartPr>
              <p14:xfrm>
                <a:off x="9267360" y="1389236"/>
                <a:ext cx="419040" cy="1922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D05A1C7-D910-46AF-8544-9C0EFDD848D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263040" y="1384916"/>
                  <a:ext cx="4276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C12C1497-0B44-4EB5-864D-553FFA20FB39}"/>
                    </a:ext>
                  </a:extLst>
                </p14:cNvPr>
                <p14:cNvContentPartPr/>
                <p14:nvPr/>
              </p14:nvContentPartPr>
              <p14:xfrm>
                <a:off x="9747240" y="1410836"/>
                <a:ext cx="205200" cy="1897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C12C1497-0B44-4EB5-864D-553FFA20FB3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742920" y="1406516"/>
                  <a:ext cx="2138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7EA1322-3C23-4483-818C-9A2EF28E9CF9}"/>
                    </a:ext>
                  </a:extLst>
                </p14:cNvPr>
                <p14:cNvContentPartPr/>
                <p14:nvPr/>
              </p14:nvContentPartPr>
              <p14:xfrm>
                <a:off x="10023720" y="1434236"/>
                <a:ext cx="187920" cy="1562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7EA1322-3C23-4483-818C-9A2EF28E9CF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019400" y="1429916"/>
                  <a:ext cx="19656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1CF23C2-F788-49FF-BF43-FC3FC63AD027}"/>
                    </a:ext>
                  </a:extLst>
                </p14:cNvPr>
                <p14:cNvContentPartPr/>
                <p14:nvPr/>
              </p14:nvContentPartPr>
              <p14:xfrm>
                <a:off x="10290840" y="1432076"/>
                <a:ext cx="264960" cy="1443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1CF23C2-F788-49FF-BF43-FC3FC63AD02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286520" y="1427756"/>
                  <a:ext cx="27360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D4B00CA8-5506-41DA-A677-90B5568A713D}"/>
                    </a:ext>
                  </a:extLst>
                </p14:cNvPr>
                <p14:cNvContentPartPr/>
                <p14:nvPr/>
              </p14:nvContentPartPr>
              <p14:xfrm>
                <a:off x="10712400" y="1355036"/>
                <a:ext cx="432000" cy="1738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D4B00CA8-5506-41DA-A677-90B5568A713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708080" y="1350716"/>
                  <a:ext cx="4406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564CF06-7123-48FE-9F8F-8018F68DBAA1}"/>
                    </a:ext>
                  </a:extLst>
                </p14:cNvPr>
                <p14:cNvContentPartPr/>
                <p14:nvPr/>
              </p14:nvContentPartPr>
              <p14:xfrm>
                <a:off x="11097240" y="1347116"/>
                <a:ext cx="27360" cy="241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564CF06-7123-48FE-9F8F-8018F68DBAA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1092920" y="1342796"/>
                  <a:ext cx="36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335D0483-C6CB-414B-B46C-59743F76A5D2}"/>
                    </a:ext>
                  </a:extLst>
                </p14:cNvPr>
                <p14:cNvContentPartPr/>
                <p14:nvPr/>
              </p14:nvContentPartPr>
              <p14:xfrm>
                <a:off x="11190480" y="1391036"/>
                <a:ext cx="283320" cy="2199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335D0483-C6CB-414B-B46C-59743F76A5D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1186160" y="1386716"/>
                  <a:ext cx="2919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AFCA5272-4063-4160-ADFE-E68D1D090375}"/>
                    </a:ext>
                  </a:extLst>
                </p14:cNvPr>
                <p14:cNvContentPartPr/>
                <p14:nvPr/>
              </p14:nvContentPartPr>
              <p14:xfrm>
                <a:off x="11408640" y="1431716"/>
                <a:ext cx="90720" cy="2934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AFCA5272-4063-4160-ADFE-E68D1D09037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1404320" y="1427396"/>
                  <a:ext cx="9936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02205097-8D9E-47E6-834D-F43B80F77172}"/>
                    </a:ext>
                  </a:extLst>
                </p14:cNvPr>
                <p14:cNvContentPartPr/>
                <p14:nvPr/>
              </p14:nvContentPartPr>
              <p14:xfrm>
                <a:off x="11433840" y="1266476"/>
                <a:ext cx="5400" cy="14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02205097-8D9E-47E6-834D-F43B80F77172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429520" y="1262156"/>
                  <a:ext cx="140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C4C7FE7-4D3C-4EBD-90B3-4C8257D432D4}"/>
                    </a:ext>
                  </a:extLst>
                </p14:cNvPr>
                <p14:cNvContentPartPr/>
                <p14:nvPr/>
              </p14:nvContentPartPr>
              <p14:xfrm>
                <a:off x="11437440" y="1432076"/>
                <a:ext cx="235080" cy="1641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C4C7FE7-4D3C-4EBD-90B3-4C8257D432D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1433120" y="1427756"/>
                  <a:ext cx="2437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06D0796-6114-4A66-9FD8-77FC92934236}"/>
                    </a:ext>
                  </a:extLst>
                </p14:cNvPr>
                <p14:cNvContentPartPr/>
                <p14:nvPr/>
              </p14:nvContentPartPr>
              <p14:xfrm>
                <a:off x="11728680" y="1432076"/>
                <a:ext cx="138960" cy="1836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06D0796-6114-4A66-9FD8-77FC9293423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1724360" y="1427756"/>
                  <a:ext cx="1476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862A50F-8591-4B68-A209-768BA2C7C98D}"/>
                    </a:ext>
                  </a:extLst>
                </p14:cNvPr>
                <p14:cNvContentPartPr/>
                <p14:nvPr/>
              </p14:nvContentPartPr>
              <p14:xfrm>
                <a:off x="11978160" y="1164956"/>
                <a:ext cx="81360" cy="4694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862A50F-8591-4B68-A209-768BA2C7C98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973840" y="1160636"/>
                  <a:ext cx="90000" cy="47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A04AC231-7F93-43BE-A39A-530E2348EB26}"/>
                    </a:ext>
                  </a:extLst>
                </p14:cNvPr>
                <p14:cNvContentPartPr/>
                <p14:nvPr/>
              </p14:nvContentPartPr>
              <p14:xfrm>
                <a:off x="11852160" y="1366556"/>
                <a:ext cx="223560" cy="17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A04AC231-7F93-43BE-A39A-530E2348EB2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847840" y="1362236"/>
                  <a:ext cx="232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41FE14A5-C37E-4DFE-B726-8A2F12E4D2E9}"/>
                    </a:ext>
                  </a:extLst>
                </p14:cNvPr>
                <p14:cNvContentPartPr/>
                <p14:nvPr/>
              </p14:nvContentPartPr>
              <p14:xfrm>
                <a:off x="12001200" y="1774076"/>
                <a:ext cx="132120" cy="1278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41FE14A5-C37E-4DFE-B726-8A2F12E4D2E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996880" y="1769756"/>
                  <a:ext cx="1407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48BD6B56-5629-444F-A42B-7466888F41DD}"/>
                    </a:ext>
                  </a:extLst>
                </p14:cNvPr>
                <p14:cNvContentPartPr/>
                <p14:nvPr/>
              </p14:nvContentPartPr>
              <p14:xfrm>
                <a:off x="7854360" y="1996196"/>
                <a:ext cx="1046880" cy="2628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48BD6B56-5629-444F-A42B-7466888F41D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850040" y="1991876"/>
                  <a:ext cx="105552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04CD04B9-B8D0-4E14-965D-CF8DA51AD9D2}"/>
                    </a:ext>
                  </a:extLst>
                </p14:cNvPr>
                <p14:cNvContentPartPr/>
                <p14:nvPr/>
              </p14:nvContentPartPr>
              <p14:xfrm>
                <a:off x="8795760" y="1767596"/>
                <a:ext cx="337680" cy="5245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04CD04B9-B8D0-4E14-965D-CF8DA51AD9D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791440" y="1763276"/>
                  <a:ext cx="34632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F5F53758-4A6A-4DB6-941A-A5705DD2E81B}"/>
                    </a:ext>
                  </a:extLst>
                </p14:cNvPr>
                <p14:cNvContentPartPr/>
                <p14:nvPr/>
              </p14:nvContentPartPr>
              <p14:xfrm>
                <a:off x="9122640" y="2228756"/>
                <a:ext cx="24120" cy="540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F5F53758-4A6A-4DB6-941A-A5705DD2E81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118320" y="2224436"/>
                  <a:ext cx="327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86C6A419-B10E-4740-9F06-34D48B435A8A}"/>
                    </a:ext>
                  </a:extLst>
                </p14:cNvPr>
                <p14:cNvContentPartPr/>
                <p14:nvPr/>
              </p14:nvContentPartPr>
              <p14:xfrm>
                <a:off x="9191760" y="2090516"/>
                <a:ext cx="27720" cy="118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86C6A419-B10E-4740-9F06-34D48B435A8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187440" y="2086196"/>
                  <a:ext cx="363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5B5354A-C6C6-4F47-928A-5D11CE528161}"/>
                    </a:ext>
                  </a:extLst>
                </p14:cNvPr>
                <p14:cNvContentPartPr/>
                <p14:nvPr/>
              </p14:nvContentPartPr>
              <p14:xfrm>
                <a:off x="9165120" y="2359796"/>
                <a:ext cx="230760" cy="2660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5B5354A-C6C6-4F47-928A-5D11CE52816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160800" y="2355476"/>
                  <a:ext cx="23940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DF4C4AE5-EBDC-4349-95AE-C9527241628D}"/>
                    </a:ext>
                  </a:extLst>
                </p14:cNvPr>
                <p14:cNvContentPartPr/>
                <p14:nvPr/>
              </p14:nvContentPartPr>
              <p14:xfrm>
                <a:off x="9752640" y="2120396"/>
                <a:ext cx="78480" cy="720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DF4C4AE5-EBDC-4349-95AE-C9527241628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748320" y="2116076"/>
                  <a:ext cx="871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B4ED4B7D-0851-47C0-9D8D-8803919A9601}"/>
                    </a:ext>
                  </a:extLst>
                </p14:cNvPr>
                <p14:cNvContentPartPr/>
                <p14:nvPr/>
              </p14:nvContentPartPr>
              <p14:xfrm>
                <a:off x="9798720" y="1957676"/>
                <a:ext cx="16920" cy="342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B4ED4B7D-0851-47C0-9D8D-8803919A960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794400" y="1953356"/>
                  <a:ext cx="255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8E20AF2-E07C-4F42-85CA-6535A3E64DA3}"/>
                    </a:ext>
                  </a:extLst>
                </p14:cNvPr>
                <p14:cNvContentPartPr/>
                <p14:nvPr/>
              </p14:nvContentPartPr>
              <p14:xfrm>
                <a:off x="9944520" y="2072876"/>
                <a:ext cx="221040" cy="1461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8E20AF2-E07C-4F42-85CA-6535A3E64DA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940200" y="2068556"/>
                  <a:ext cx="2296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6E7C4CFA-4A0E-4CB5-A51E-7FDAEBD5919F}"/>
                    </a:ext>
                  </a:extLst>
                </p14:cNvPr>
                <p14:cNvContentPartPr/>
                <p14:nvPr/>
              </p14:nvContentPartPr>
              <p14:xfrm>
                <a:off x="10136040" y="1828796"/>
                <a:ext cx="457920" cy="7063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6E7C4CFA-4A0E-4CB5-A51E-7FDAEBD5919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131720" y="1824476"/>
                  <a:ext cx="466560" cy="71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B9A4C41C-E751-4143-876B-F371DACAAAE2}"/>
                    </a:ext>
                  </a:extLst>
                </p14:cNvPr>
                <p14:cNvContentPartPr/>
                <p14:nvPr/>
              </p14:nvContentPartPr>
              <p14:xfrm>
                <a:off x="10211280" y="2132636"/>
                <a:ext cx="262800" cy="61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B9A4C41C-E751-4143-876B-F371DACAAAE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206960" y="2128316"/>
                  <a:ext cx="2714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ABE37C57-96F9-420C-B7BB-2CB607FD5C99}"/>
                    </a:ext>
                  </a:extLst>
                </p14:cNvPr>
                <p14:cNvContentPartPr/>
                <p14:nvPr/>
              </p14:nvContentPartPr>
              <p14:xfrm>
                <a:off x="10572000" y="2054876"/>
                <a:ext cx="288000" cy="1414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ABE37C57-96F9-420C-B7BB-2CB607FD5C99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567680" y="2050556"/>
                  <a:ext cx="2966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0F01E96-9893-4045-9C93-DE2A7B35BE15}"/>
                    </a:ext>
                  </a:extLst>
                </p14:cNvPr>
                <p14:cNvContentPartPr/>
                <p14:nvPr/>
              </p14:nvContentPartPr>
              <p14:xfrm>
                <a:off x="10932000" y="1754996"/>
                <a:ext cx="143280" cy="4492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0F01E96-9893-4045-9C93-DE2A7B35BE1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927680" y="1750676"/>
                  <a:ext cx="15192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A598973F-7B63-49E7-8BDF-1FECA0301A51}"/>
                    </a:ext>
                  </a:extLst>
                </p14:cNvPr>
                <p14:cNvContentPartPr/>
                <p14:nvPr/>
              </p14:nvContentPartPr>
              <p14:xfrm>
                <a:off x="10816080" y="1962356"/>
                <a:ext cx="232200" cy="54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A598973F-7B63-49E7-8BDF-1FECA0301A5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811760" y="1958036"/>
                  <a:ext cx="24084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A921A5E-7D5B-4C5F-BE03-3B750858A58A}"/>
                    </a:ext>
                  </a:extLst>
                </p14:cNvPr>
                <p14:cNvContentPartPr/>
                <p14:nvPr/>
              </p14:nvContentPartPr>
              <p14:xfrm>
                <a:off x="11152680" y="1772996"/>
                <a:ext cx="99000" cy="4334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A921A5E-7D5B-4C5F-BE03-3B750858A58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148360" y="1768676"/>
                  <a:ext cx="10764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0BA043D-BA6C-4104-9184-1B9EB7BC9E54}"/>
                    </a:ext>
                  </a:extLst>
                </p14:cNvPr>
                <p14:cNvContentPartPr/>
                <p14:nvPr/>
              </p14:nvContentPartPr>
              <p14:xfrm>
                <a:off x="11054760" y="1921316"/>
                <a:ext cx="252360" cy="16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0BA043D-BA6C-4104-9184-1B9EB7BC9E5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050440" y="1916996"/>
                  <a:ext cx="2610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D278BEB6-15AF-4D6C-AD10-C5B39F219B8D}"/>
                    </a:ext>
                  </a:extLst>
                </p14:cNvPr>
                <p14:cNvContentPartPr/>
                <p14:nvPr/>
              </p14:nvContentPartPr>
              <p14:xfrm>
                <a:off x="11327640" y="2067836"/>
                <a:ext cx="74520" cy="1162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D278BEB6-15AF-4D6C-AD10-C5B39F219B8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323320" y="2063516"/>
                  <a:ext cx="831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C2D0A70-0315-4EAF-85EF-99438F9A679C}"/>
                    </a:ext>
                  </a:extLst>
                </p14:cNvPr>
                <p14:cNvContentPartPr/>
                <p14:nvPr/>
              </p14:nvContentPartPr>
              <p14:xfrm>
                <a:off x="11425560" y="1943636"/>
                <a:ext cx="37440" cy="169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C2D0A70-0315-4EAF-85EF-99438F9A679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421240" y="1939316"/>
                  <a:ext cx="46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14DDA311-97DC-4584-AAFE-83CFCDB5E5F2}"/>
                    </a:ext>
                  </a:extLst>
                </p14:cNvPr>
                <p14:cNvContentPartPr/>
                <p14:nvPr/>
              </p14:nvContentPartPr>
              <p14:xfrm>
                <a:off x="11689800" y="2144156"/>
                <a:ext cx="63000" cy="1501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14DDA311-97DC-4584-AAFE-83CFCDB5E5F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685480" y="2139836"/>
                  <a:ext cx="7164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568AEE83-B278-4854-A8B1-B516441AC1D1}"/>
              </a:ext>
            </a:extLst>
          </p:cNvPr>
          <p:cNvGrpSpPr/>
          <p:nvPr/>
        </p:nvGrpSpPr>
        <p:grpSpPr>
          <a:xfrm>
            <a:off x="242520" y="2798996"/>
            <a:ext cx="1024200" cy="725400"/>
            <a:chOff x="242520" y="2798996"/>
            <a:chExt cx="1024200" cy="72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FDDE8B6E-6779-4375-96ED-29756C15ABAD}"/>
                    </a:ext>
                  </a:extLst>
                </p14:cNvPr>
                <p14:cNvContentPartPr/>
                <p14:nvPr/>
              </p14:nvContentPartPr>
              <p14:xfrm>
                <a:off x="242520" y="2798996"/>
                <a:ext cx="322560" cy="7254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FDDE8B6E-6779-4375-96ED-29756C15ABA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38200" y="2794676"/>
                  <a:ext cx="331200" cy="73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7F43DDE8-07E3-4388-AF1F-38F75670FDA2}"/>
                    </a:ext>
                  </a:extLst>
                </p14:cNvPr>
                <p14:cNvContentPartPr/>
                <p14:nvPr/>
              </p14:nvContentPartPr>
              <p14:xfrm>
                <a:off x="714840" y="2986196"/>
                <a:ext cx="438480" cy="2995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7F43DDE8-07E3-4388-AF1F-38F75670FDA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10520" y="2981876"/>
                  <a:ext cx="44712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AD9F7C3-9C45-4411-B519-A0E05F5558EC}"/>
                    </a:ext>
                  </a:extLst>
                </p14:cNvPr>
                <p14:cNvContentPartPr/>
                <p14:nvPr/>
              </p14:nvContentPartPr>
              <p14:xfrm>
                <a:off x="1151160" y="3326396"/>
                <a:ext cx="115560" cy="165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AD9F7C3-9C45-4411-B519-A0E05F5558E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46840" y="3322076"/>
                  <a:ext cx="124200" cy="17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27E619A2-EC96-4EDC-99E9-E223DDEB8329}"/>
              </a:ext>
            </a:extLst>
          </p:cNvPr>
          <p:cNvGrpSpPr/>
          <p:nvPr/>
        </p:nvGrpSpPr>
        <p:grpSpPr>
          <a:xfrm>
            <a:off x="1668120" y="2733476"/>
            <a:ext cx="565920" cy="604440"/>
            <a:chOff x="1668120" y="2733476"/>
            <a:chExt cx="565920" cy="60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DA0DA7E5-B6B2-4BFA-9720-965B4734DCD3}"/>
                    </a:ext>
                  </a:extLst>
                </p14:cNvPr>
                <p14:cNvContentPartPr/>
                <p14:nvPr/>
              </p14:nvContentPartPr>
              <p14:xfrm>
                <a:off x="1668120" y="3008516"/>
                <a:ext cx="235800" cy="2307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DA0DA7E5-B6B2-4BFA-9720-965B4734DCD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663800" y="3004196"/>
                  <a:ext cx="24444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1F8D792-AFDD-4FAD-A4E3-34A9E882A552}"/>
                    </a:ext>
                  </a:extLst>
                </p14:cNvPr>
                <p14:cNvContentPartPr/>
                <p14:nvPr/>
              </p14:nvContentPartPr>
              <p14:xfrm>
                <a:off x="1999680" y="2733476"/>
                <a:ext cx="234360" cy="6044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1F8D792-AFDD-4FAD-A4E3-34A9E882A552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995360" y="2729156"/>
                  <a:ext cx="243000" cy="61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D6658D8C-6F16-4026-907A-6F9BC15A5A59}"/>
              </a:ext>
            </a:extLst>
          </p:cNvPr>
          <p:cNvGrpSpPr/>
          <p:nvPr/>
        </p:nvGrpSpPr>
        <p:grpSpPr>
          <a:xfrm>
            <a:off x="2637960" y="2533676"/>
            <a:ext cx="1505520" cy="833400"/>
            <a:chOff x="2637960" y="2533676"/>
            <a:chExt cx="1505520" cy="83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9E25E39-1CF1-407A-B517-95804A8B204E}"/>
                    </a:ext>
                  </a:extLst>
                </p14:cNvPr>
                <p14:cNvContentPartPr/>
                <p14:nvPr/>
              </p14:nvContentPartPr>
              <p14:xfrm>
                <a:off x="2637960" y="3057836"/>
                <a:ext cx="294840" cy="334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9E25E39-1CF1-407A-B517-95804A8B204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633640" y="3053516"/>
                  <a:ext cx="30348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2E5E41E-EB7F-4337-B699-92BBB6B35C30}"/>
                    </a:ext>
                  </a:extLst>
                </p14:cNvPr>
                <p14:cNvContentPartPr/>
                <p14:nvPr/>
              </p14:nvContentPartPr>
              <p14:xfrm>
                <a:off x="2797080" y="2959556"/>
                <a:ext cx="40680" cy="246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2E5E41E-EB7F-4337-B699-92BBB6B35C3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792760" y="2955236"/>
                  <a:ext cx="493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92DEA53E-B744-4A0C-950A-046A7F9F459E}"/>
                    </a:ext>
                  </a:extLst>
                </p14:cNvPr>
                <p14:cNvContentPartPr/>
                <p14:nvPr/>
              </p14:nvContentPartPr>
              <p14:xfrm>
                <a:off x="3222960" y="2533676"/>
                <a:ext cx="262080" cy="8334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92DEA53E-B744-4A0C-950A-046A7F9F459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218640" y="2529356"/>
                  <a:ext cx="270720" cy="84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9E6E876-D8AA-44F4-BE9D-B0517CFB33E5}"/>
                    </a:ext>
                  </a:extLst>
                </p14:cNvPr>
                <p14:cNvContentPartPr/>
                <p14:nvPr/>
              </p14:nvContentPartPr>
              <p14:xfrm>
                <a:off x="3591240" y="2711156"/>
                <a:ext cx="306360" cy="4813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9E6E876-D8AA-44F4-BE9D-B0517CFB33E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586920" y="2706836"/>
                  <a:ext cx="31500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90241A96-665B-49AD-9E04-80322892318D}"/>
                    </a:ext>
                  </a:extLst>
                </p14:cNvPr>
                <p14:cNvContentPartPr/>
                <p14:nvPr/>
              </p14:nvContentPartPr>
              <p14:xfrm>
                <a:off x="3992640" y="3175196"/>
                <a:ext cx="150840" cy="1458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90241A96-665B-49AD-9E04-80322892318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988320" y="3170876"/>
                  <a:ext cx="159480" cy="15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E7EA2C0B-C49E-4AA7-960E-249F1D97DB0C}"/>
              </a:ext>
            </a:extLst>
          </p:cNvPr>
          <p:cNvGrpSpPr/>
          <p:nvPr/>
        </p:nvGrpSpPr>
        <p:grpSpPr>
          <a:xfrm>
            <a:off x="4402320" y="2616476"/>
            <a:ext cx="907560" cy="675720"/>
            <a:chOff x="4402320" y="2616476"/>
            <a:chExt cx="907560" cy="67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D0387943-B3FF-42C4-BC7B-DD02DDD48626}"/>
                    </a:ext>
                  </a:extLst>
                </p14:cNvPr>
                <p14:cNvContentPartPr/>
                <p14:nvPr/>
              </p14:nvContentPartPr>
              <p14:xfrm>
                <a:off x="4402320" y="2950916"/>
                <a:ext cx="254880" cy="185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D0387943-B3FF-42C4-BC7B-DD02DDD48626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398000" y="2946596"/>
                  <a:ext cx="2635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C03BD96-05D4-45AA-9E22-FA479A1414F9}"/>
                    </a:ext>
                  </a:extLst>
                </p14:cNvPr>
                <p14:cNvContentPartPr/>
                <p14:nvPr/>
              </p14:nvContentPartPr>
              <p14:xfrm>
                <a:off x="4666560" y="2616476"/>
                <a:ext cx="302040" cy="6757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C03BD96-05D4-45AA-9E22-FA479A1414F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662240" y="2612156"/>
                  <a:ext cx="310680" cy="68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55509750-A628-40AD-A268-C321ABDC68D4}"/>
                    </a:ext>
                  </a:extLst>
                </p14:cNvPr>
                <p14:cNvContentPartPr/>
                <p14:nvPr/>
              </p14:nvContentPartPr>
              <p14:xfrm>
                <a:off x="5192520" y="3024356"/>
                <a:ext cx="117360" cy="46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55509750-A628-40AD-A268-C321ABDC68D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188200" y="3020036"/>
                  <a:ext cx="126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E0855A69-F69B-43E2-AA1F-2435DD31EC65}"/>
                    </a:ext>
                  </a:extLst>
                </p14:cNvPr>
                <p14:cNvContentPartPr/>
                <p14:nvPr/>
              </p14:nvContentPartPr>
              <p14:xfrm>
                <a:off x="5150400" y="3154316"/>
                <a:ext cx="147600" cy="133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E0855A69-F69B-43E2-AA1F-2435DD31EC6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146080" y="3149996"/>
                  <a:ext cx="15624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A1CBB61A-DD55-47EE-99AB-6B5B1C8570A5}"/>
              </a:ext>
            </a:extLst>
          </p:cNvPr>
          <p:cNvGrpSpPr/>
          <p:nvPr/>
        </p:nvGrpSpPr>
        <p:grpSpPr>
          <a:xfrm>
            <a:off x="5696160" y="2671556"/>
            <a:ext cx="2571480" cy="776520"/>
            <a:chOff x="5696160" y="2671556"/>
            <a:chExt cx="2571480" cy="77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EA3BE04-80B6-4676-AA09-2A506EB5E79E}"/>
                    </a:ext>
                  </a:extLst>
                </p14:cNvPr>
                <p14:cNvContentPartPr/>
                <p14:nvPr/>
              </p14:nvContentPartPr>
              <p14:xfrm>
                <a:off x="5696160" y="2699996"/>
                <a:ext cx="275400" cy="7023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EA3BE04-80B6-4676-AA09-2A506EB5E79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691840" y="2695676"/>
                  <a:ext cx="284040" cy="71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C324A670-1305-4B66-BD00-2C87A1ECF4E1}"/>
                    </a:ext>
                  </a:extLst>
                </p14:cNvPr>
                <p14:cNvContentPartPr/>
                <p14:nvPr/>
              </p14:nvContentPartPr>
              <p14:xfrm>
                <a:off x="6102240" y="2977916"/>
                <a:ext cx="372960" cy="2628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C324A670-1305-4B66-BD00-2C87A1ECF4E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097920" y="2973596"/>
                  <a:ext cx="38160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C30BF45C-BCBF-47C1-A270-EED41D771F86}"/>
                    </a:ext>
                  </a:extLst>
                </p14:cNvPr>
                <p14:cNvContentPartPr/>
                <p14:nvPr/>
              </p14:nvContentPartPr>
              <p14:xfrm>
                <a:off x="6667800" y="3137396"/>
                <a:ext cx="259560" cy="219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C30BF45C-BCBF-47C1-A270-EED41D771F8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663480" y="3133076"/>
                  <a:ext cx="2682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06D4DA27-A857-4243-BBDA-459FDCE8F9F6}"/>
                    </a:ext>
                  </a:extLst>
                </p14:cNvPr>
                <p14:cNvContentPartPr/>
                <p14:nvPr/>
              </p14:nvContentPartPr>
              <p14:xfrm>
                <a:off x="6767520" y="3055676"/>
                <a:ext cx="34560" cy="2268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06D4DA27-A857-4243-BBDA-459FDCE8F9F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763200" y="3051356"/>
                  <a:ext cx="4320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2F3FCB5-37F5-47E4-9314-D89531BC577C}"/>
                    </a:ext>
                  </a:extLst>
                </p14:cNvPr>
                <p14:cNvContentPartPr/>
                <p14:nvPr/>
              </p14:nvContentPartPr>
              <p14:xfrm>
                <a:off x="6934920" y="2671556"/>
                <a:ext cx="367200" cy="5623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2F3FCB5-37F5-47E4-9314-D89531BC577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930600" y="2667236"/>
                  <a:ext cx="37584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83C710B1-0643-457F-A7CC-8C3FEB7611A7}"/>
                    </a:ext>
                  </a:extLst>
                </p14:cNvPr>
                <p14:cNvContentPartPr/>
                <p14:nvPr/>
              </p14:nvContentPartPr>
              <p14:xfrm>
                <a:off x="7348200" y="3293636"/>
                <a:ext cx="161640" cy="1544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83C710B1-0643-457F-A7CC-8C3FEB7611A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343880" y="3289316"/>
                  <a:ext cx="1702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E1104DEF-3D74-4B67-AB9E-C96422698FCA}"/>
                    </a:ext>
                  </a:extLst>
                </p14:cNvPr>
                <p14:cNvContentPartPr/>
                <p14:nvPr/>
              </p14:nvContentPartPr>
              <p14:xfrm>
                <a:off x="7714320" y="3049916"/>
                <a:ext cx="204480" cy="1508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E1104DEF-3D74-4B67-AB9E-C96422698FC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710000" y="3045596"/>
                  <a:ext cx="2131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C3E34857-5AF1-4966-A54E-479BD6B61BE4}"/>
                    </a:ext>
                  </a:extLst>
                </p14:cNvPr>
                <p14:cNvContentPartPr/>
                <p14:nvPr/>
              </p14:nvContentPartPr>
              <p14:xfrm>
                <a:off x="7959120" y="2727716"/>
                <a:ext cx="308520" cy="7102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C3E34857-5AF1-4966-A54E-479BD6B61BE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954800" y="2723396"/>
                  <a:ext cx="317160" cy="71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uppo 290">
            <a:extLst>
              <a:ext uri="{FF2B5EF4-FFF2-40B4-BE49-F238E27FC236}">
                <a16:creationId xmlns:a16="http://schemas.microsoft.com/office/drawing/2014/main" id="{3D02C5CB-D309-48F9-AA2F-38EBD0970959}"/>
              </a:ext>
            </a:extLst>
          </p:cNvPr>
          <p:cNvGrpSpPr/>
          <p:nvPr/>
        </p:nvGrpSpPr>
        <p:grpSpPr>
          <a:xfrm>
            <a:off x="147120" y="3696116"/>
            <a:ext cx="11534760" cy="2410920"/>
            <a:chOff x="147120" y="3696116"/>
            <a:chExt cx="11534760" cy="241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D87F650D-BCDC-4364-9208-39150D7518A3}"/>
                    </a:ext>
                  </a:extLst>
                </p14:cNvPr>
                <p14:cNvContentPartPr/>
                <p14:nvPr/>
              </p14:nvContentPartPr>
              <p14:xfrm>
                <a:off x="387600" y="3907436"/>
                <a:ext cx="3600" cy="61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D87F650D-BCDC-4364-9208-39150D7518A3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83280" y="3903116"/>
                  <a:ext cx="12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B2DC4DD-F923-44C7-85D0-62BA8D4062C1}"/>
                    </a:ext>
                  </a:extLst>
                </p14:cNvPr>
                <p14:cNvContentPartPr/>
                <p14:nvPr/>
              </p14:nvContentPartPr>
              <p14:xfrm>
                <a:off x="200400" y="3863876"/>
                <a:ext cx="408960" cy="4813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B2DC4DD-F923-44C7-85D0-62BA8D4062C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96080" y="3859556"/>
                  <a:ext cx="41760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0BBAC496-F799-4F6E-AC0A-659CCAB73E20}"/>
                    </a:ext>
                  </a:extLst>
                </p14:cNvPr>
                <p14:cNvContentPartPr/>
                <p14:nvPr/>
              </p14:nvContentPartPr>
              <p14:xfrm>
                <a:off x="718080" y="4147556"/>
                <a:ext cx="73440" cy="1090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0BBAC496-F799-4F6E-AC0A-659CCAB73E2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13760" y="4143236"/>
                  <a:ext cx="820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E95316BB-D3D0-420E-9053-9A72EE6AAD38}"/>
                    </a:ext>
                  </a:extLst>
                </p14:cNvPr>
                <p14:cNvContentPartPr/>
                <p14:nvPr/>
              </p14:nvContentPartPr>
              <p14:xfrm>
                <a:off x="770280" y="4048916"/>
                <a:ext cx="19080" cy="298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E95316BB-D3D0-420E-9053-9A72EE6AAD38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65960" y="4044596"/>
                  <a:ext cx="277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14EBA996-18DA-4A43-A550-3438CA60122C}"/>
                    </a:ext>
                  </a:extLst>
                </p14:cNvPr>
                <p14:cNvContentPartPr/>
                <p14:nvPr/>
              </p14:nvContentPartPr>
              <p14:xfrm>
                <a:off x="147120" y="4523756"/>
                <a:ext cx="635040" cy="3974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14EBA996-18DA-4A43-A550-3438CA60122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42800" y="4519436"/>
                  <a:ext cx="643680" cy="40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930942FA-FE3B-42A1-924F-562080726538}"/>
                    </a:ext>
                  </a:extLst>
                </p14:cNvPr>
                <p14:cNvContentPartPr/>
                <p14:nvPr/>
              </p14:nvContentPartPr>
              <p14:xfrm>
                <a:off x="1161960" y="4123796"/>
                <a:ext cx="226440" cy="1616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930942FA-FE3B-42A1-924F-562080726538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57640" y="4119476"/>
                  <a:ext cx="2350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1F2F699-7D3D-471B-9E06-E3C280EFD966}"/>
                    </a:ext>
                  </a:extLst>
                </p14:cNvPr>
                <p14:cNvContentPartPr/>
                <p14:nvPr/>
              </p14:nvContentPartPr>
              <p14:xfrm>
                <a:off x="1497840" y="4094276"/>
                <a:ext cx="223920" cy="2527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1F2F699-7D3D-471B-9E06-E3C280EFD96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493520" y="4089956"/>
                  <a:ext cx="2325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97315E55-1A8A-4344-B86A-3CB712D4D6E3}"/>
                    </a:ext>
                  </a:extLst>
                </p14:cNvPr>
                <p14:cNvContentPartPr/>
                <p14:nvPr/>
              </p14:nvContentPartPr>
              <p14:xfrm>
                <a:off x="1757760" y="4097516"/>
                <a:ext cx="233640" cy="2340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97315E55-1A8A-4344-B86A-3CB712D4D6E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753440" y="4093196"/>
                  <a:ext cx="24228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E71B36A4-04E9-4A1B-BDC2-617AAD5C78BD}"/>
                    </a:ext>
                  </a:extLst>
                </p14:cNvPr>
                <p14:cNvContentPartPr/>
                <p14:nvPr/>
              </p14:nvContentPartPr>
              <p14:xfrm>
                <a:off x="2095800" y="4078436"/>
                <a:ext cx="512280" cy="1983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E71B36A4-04E9-4A1B-BDC2-617AAD5C78B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091480" y="4074116"/>
                  <a:ext cx="52092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77F9EBA3-1C1B-4F59-93B5-2208AD4E8540}"/>
                    </a:ext>
                  </a:extLst>
                </p14:cNvPr>
                <p14:cNvContentPartPr/>
                <p14:nvPr/>
              </p14:nvContentPartPr>
              <p14:xfrm>
                <a:off x="2709960" y="4003916"/>
                <a:ext cx="260640" cy="2790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77F9EBA3-1C1B-4F59-93B5-2208AD4E8540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705640" y="3999596"/>
                  <a:ext cx="26928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10D467C0-EDD8-47D4-9DFA-6A2FFFC20DE3}"/>
                    </a:ext>
                  </a:extLst>
                </p14:cNvPr>
                <p14:cNvContentPartPr/>
                <p14:nvPr/>
              </p14:nvContentPartPr>
              <p14:xfrm>
                <a:off x="3086520" y="4147556"/>
                <a:ext cx="52920" cy="1231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10D467C0-EDD8-47D4-9DFA-6A2FFFC20DE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082200" y="4143236"/>
                  <a:ext cx="6156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27294D27-E254-4B0B-A9E2-6E27032D3566}"/>
                    </a:ext>
                  </a:extLst>
                </p14:cNvPr>
                <p14:cNvContentPartPr/>
                <p14:nvPr/>
              </p14:nvContentPartPr>
              <p14:xfrm>
                <a:off x="3108840" y="3990596"/>
                <a:ext cx="25200" cy="248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27294D27-E254-4B0B-A9E2-6E27032D356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104520" y="3986276"/>
                  <a:ext cx="33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0BAEE5D7-A53F-4460-B932-05874A264FA5}"/>
                    </a:ext>
                  </a:extLst>
                </p14:cNvPr>
                <p14:cNvContentPartPr/>
                <p14:nvPr/>
              </p14:nvContentPartPr>
              <p14:xfrm>
                <a:off x="3585840" y="4091036"/>
                <a:ext cx="253080" cy="1936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0BAEE5D7-A53F-4460-B932-05874A264FA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581520" y="4086716"/>
                  <a:ext cx="2617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9DFA231D-96A8-47A6-8787-2A35D320A380}"/>
                    </a:ext>
                  </a:extLst>
                </p14:cNvPr>
                <p14:cNvContentPartPr/>
                <p14:nvPr/>
              </p14:nvContentPartPr>
              <p14:xfrm>
                <a:off x="3792120" y="3805916"/>
                <a:ext cx="244080" cy="4892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9DFA231D-96A8-47A6-8787-2A35D320A38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787800" y="3801596"/>
                  <a:ext cx="25272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7C305B80-1131-4371-A7DC-BC3820517579}"/>
                    </a:ext>
                  </a:extLst>
                </p14:cNvPr>
                <p14:cNvContentPartPr/>
                <p14:nvPr/>
              </p14:nvContentPartPr>
              <p14:xfrm>
                <a:off x="4156440" y="4105436"/>
                <a:ext cx="203760" cy="1742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7C305B80-1131-4371-A7DC-BC382051757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152120" y="4101116"/>
                  <a:ext cx="212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B7E76AFD-9D69-440E-A77C-6D45B612F370}"/>
                    </a:ext>
                  </a:extLst>
                </p14:cNvPr>
                <p14:cNvContentPartPr/>
                <p14:nvPr/>
              </p14:nvContentPartPr>
              <p14:xfrm>
                <a:off x="4810560" y="4186076"/>
                <a:ext cx="69480" cy="5202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B7E76AFD-9D69-440E-A77C-6D45B612F37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806240" y="4181756"/>
                  <a:ext cx="7812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65BD6770-70CA-41F0-8A7A-7DF6CFD2BFFC}"/>
                    </a:ext>
                  </a:extLst>
                </p14:cNvPr>
                <p14:cNvContentPartPr/>
                <p14:nvPr/>
              </p14:nvContentPartPr>
              <p14:xfrm>
                <a:off x="4729200" y="4138916"/>
                <a:ext cx="306720" cy="1940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65BD6770-70CA-41F0-8A7A-7DF6CFD2BFF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724880" y="4134596"/>
                  <a:ext cx="3153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CFD7A3DF-DBF8-48E9-959B-6E4E6D7B4E4B}"/>
                    </a:ext>
                  </a:extLst>
                </p14:cNvPr>
                <p14:cNvContentPartPr/>
                <p14:nvPr/>
              </p14:nvContentPartPr>
              <p14:xfrm>
                <a:off x="5092800" y="4098236"/>
                <a:ext cx="459360" cy="1774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CFD7A3DF-DBF8-48E9-959B-6E4E6D7B4E4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088480" y="4093916"/>
                  <a:ext cx="4680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CF855A07-111B-4EDB-B8B8-1A1789C5CA5D}"/>
                    </a:ext>
                  </a:extLst>
                </p14:cNvPr>
                <p14:cNvContentPartPr/>
                <p14:nvPr/>
              </p14:nvContentPartPr>
              <p14:xfrm>
                <a:off x="5960040" y="4098236"/>
                <a:ext cx="47880" cy="5068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CF855A07-111B-4EDB-B8B8-1A1789C5CA5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955720" y="4093916"/>
                  <a:ext cx="5652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FF4A6E1-FD9E-4E9A-82F6-4AF0870145A4}"/>
                    </a:ext>
                  </a:extLst>
                </p14:cNvPr>
                <p14:cNvContentPartPr/>
                <p14:nvPr/>
              </p14:nvContentPartPr>
              <p14:xfrm>
                <a:off x="5873640" y="4104716"/>
                <a:ext cx="321840" cy="1735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FF4A6E1-FD9E-4E9A-82F6-4AF0870145A4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869320" y="4100396"/>
                  <a:ext cx="33048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3F96B3F2-4030-44B5-B629-70CC72247FAA}"/>
                    </a:ext>
                  </a:extLst>
                </p14:cNvPr>
                <p14:cNvContentPartPr/>
                <p14:nvPr/>
              </p14:nvContentPartPr>
              <p14:xfrm>
                <a:off x="6278640" y="3751556"/>
                <a:ext cx="150840" cy="5508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3F96B3F2-4030-44B5-B629-70CC72247FA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274320" y="3747236"/>
                  <a:ext cx="15948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595A330E-CAFB-4749-950C-9D1C885A3AEB}"/>
                    </a:ext>
                  </a:extLst>
                </p14:cNvPr>
                <p14:cNvContentPartPr/>
                <p14:nvPr/>
              </p14:nvContentPartPr>
              <p14:xfrm>
                <a:off x="6159840" y="4002116"/>
                <a:ext cx="212040" cy="158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595A330E-CAFB-4749-950C-9D1C885A3AEB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155520" y="3997796"/>
                  <a:ext cx="220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05665D81-0E77-41C7-952B-21895AB43141}"/>
                    </a:ext>
                  </a:extLst>
                </p14:cNvPr>
                <p14:cNvContentPartPr/>
                <p14:nvPr/>
              </p14:nvContentPartPr>
              <p14:xfrm>
                <a:off x="6503280" y="4045676"/>
                <a:ext cx="54720" cy="1911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05665D81-0E77-41C7-952B-21895AB4314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498960" y="4041356"/>
                  <a:ext cx="633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6D1ED900-C66F-459A-835A-8E0E3B36781A}"/>
                    </a:ext>
                  </a:extLst>
                </p14:cNvPr>
                <p14:cNvContentPartPr/>
                <p14:nvPr/>
              </p14:nvContentPartPr>
              <p14:xfrm>
                <a:off x="6912960" y="4046396"/>
                <a:ext cx="258480" cy="2278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6D1ED900-C66F-459A-835A-8E0E3B36781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908640" y="4042076"/>
                  <a:ext cx="2671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5B308034-A912-4F4B-AD86-37E7D02696D5}"/>
                    </a:ext>
                  </a:extLst>
                </p14:cNvPr>
                <p14:cNvContentPartPr/>
                <p14:nvPr/>
              </p14:nvContentPartPr>
              <p14:xfrm>
                <a:off x="7103760" y="3743636"/>
                <a:ext cx="91080" cy="5281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5B308034-A912-4F4B-AD86-37E7D02696D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099440" y="3739316"/>
                  <a:ext cx="9972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F78177D-DC89-4C00-83A1-E69149737E42}"/>
                    </a:ext>
                  </a:extLst>
                </p14:cNvPr>
                <p14:cNvContentPartPr/>
                <p14:nvPr/>
              </p14:nvContentPartPr>
              <p14:xfrm>
                <a:off x="7245240" y="4110116"/>
                <a:ext cx="196920" cy="1594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F78177D-DC89-4C00-83A1-E69149737E4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240920" y="4105796"/>
                  <a:ext cx="2055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CE0B7C0-D6B4-46E8-BE2D-1F758470F0D4}"/>
                    </a:ext>
                  </a:extLst>
                </p14:cNvPr>
                <p14:cNvContentPartPr/>
                <p14:nvPr/>
              </p14:nvContentPartPr>
              <p14:xfrm>
                <a:off x="7494720" y="3860276"/>
                <a:ext cx="477000" cy="4111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CE0B7C0-D6B4-46E8-BE2D-1F758470F0D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490400" y="3855956"/>
                  <a:ext cx="48564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ABE56AB4-CAD7-46FC-8B3D-EC7EBF6233C1}"/>
                    </a:ext>
                  </a:extLst>
                </p14:cNvPr>
                <p14:cNvContentPartPr/>
                <p14:nvPr/>
              </p14:nvContentPartPr>
              <p14:xfrm>
                <a:off x="8097000" y="3857036"/>
                <a:ext cx="59400" cy="1749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ABE56AB4-CAD7-46FC-8B3D-EC7EBF6233C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092680" y="3852716"/>
                  <a:ext cx="680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948FC388-C672-4274-967A-7861D2BD5160}"/>
                    </a:ext>
                  </a:extLst>
                </p14:cNvPr>
                <p14:cNvContentPartPr/>
                <p14:nvPr/>
              </p14:nvContentPartPr>
              <p14:xfrm>
                <a:off x="8396880" y="4065116"/>
                <a:ext cx="322920" cy="1929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948FC388-C672-4274-967A-7861D2BD5160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392560" y="4060796"/>
                  <a:ext cx="3315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48BD55B-43F6-4261-9654-903DF8D90307}"/>
                    </a:ext>
                  </a:extLst>
                </p14:cNvPr>
                <p14:cNvContentPartPr/>
                <p14:nvPr/>
              </p14:nvContentPartPr>
              <p14:xfrm>
                <a:off x="8782440" y="4070156"/>
                <a:ext cx="228600" cy="2127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48BD55B-43F6-4261-9654-903DF8D9030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778120" y="4065836"/>
                  <a:ext cx="237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7128997-DE83-4E30-BD92-2E6B10A10C20}"/>
                    </a:ext>
                  </a:extLst>
                </p14:cNvPr>
                <p14:cNvContentPartPr/>
                <p14:nvPr/>
              </p14:nvContentPartPr>
              <p14:xfrm>
                <a:off x="9044520" y="4036676"/>
                <a:ext cx="290520" cy="2300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7128997-DE83-4E30-BD92-2E6B10A10C20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040200" y="4032356"/>
                  <a:ext cx="29916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83E4CA1-5C35-4EA0-9507-7CA01AC2307C}"/>
                    </a:ext>
                  </a:extLst>
                </p14:cNvPr>
                <p14:cNvContentPartPr/>
                <p14:nvPr/>
              </p14:nvContentPartPr>
              <p14:xfrm>
                <a:off x="9408840" y="4089596"/>
                <a:ext cx="183240" cy="2102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83E4CA1-5C35-4EA0-9507-7CA01AC2307C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404520" y="4085276"/>
                  <a:ext cx="1918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58144A08-378F-4334-BABD-D75F0E5D79A4}"/>
                    </a:ext>
                  </a:extLst>
                </p14:cNvPr>
                <p14:cNvContentPartPr/>
                <p14:nvPr/>
              </p14:nvContentPartPr>
              <p14:xfrm>
                <a:off x="9930480" y="4066556"/>
                <a:ext cx="267120" cy="1785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58144A08-378F-4334-BABD-D75F0E5D79A4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926160" y="4062236"/>
                  <a:ext cx="2757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84D24BCD-8C35-4730-B62C-97A0CE039FD6}"/>
                    </a:ext>
                  </a:extLst>
                </p14:cNvPr>
                <p14:cNvContentPartPr/>
                <p14:nvPr/>
              </p14:nvContentPartPr>
              <p14:xfrm>
                <a:off x="10187520" y="3696116"/>
                <a:ext cx="52920" cy="5461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84D24BCD-8C35-4730-B62C-97A0CE039FD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183200" y="3691796"/>
                  <a:ext cx="61560" cy="55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B60C85EE-F7D1-4E50-BDAC-9F3D6AAE6175}"/>
                    </a:ext>
                  </a:extLst>
                </p14:cNvPr>
                <p14:cNvContentPartPr/>
                <p14:nvPr/>
              </p14:nvContentPartPr>
              <p14:xfrm>
                <a:off x="10286520" y="4103636"/>
                <a:ext cx="153720" cy="1645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B60C85EE-F7D1-4E50-BDAC-9F3D6AAE617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282200" y="4099316"/>
                  <a:ext cx="1623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81A0CEC-4F13-4513-8A83-C18851B33B01}"/>
                    </a:ext>
                  </a:extLst>
                </p14:cNvPr>
                <p14:cNvContentPartPr/>
                <p14:nvPr/>
              </p14:nvContentPartPr>
              <p14:xfrm>
                <a:off x="10457160" y="3760196"/>
                <a:ext cx="548640" cy="4726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81A0CEC-4F13-4513-8A83-C18851B33B0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452840" y="3755876"/>
                  <a:ext cx="55728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F0D2991-8941-4758-B84E-E94EA93BCC78}"/>
                    </a:ext>
                  </a:extLst>
                </p14:cNvPr>
                <p14:cNvContentPartPr/>
                <p14:nvPr/>
              </p14:nvContentPartPr>
              <p14:xfrm>
                <a:off x="11247360" y="4094276"/>
                <a:ext cx="227520" cy="2109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F0D2991-8941-4758-B84E-E94EA93BCC7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1243040" y="4089956"/>
                  <a:ext cx="2361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60BDF8EF-890B-4B27-AF0A-548C8801E296}"/>
                    </a:ext>
                  </a:extLst>
                </p14:cNvPr>
                <p14:cNvContentPartPr/>
                <p14:nvPr/>
              </p14:nvContentPartPr>
              <p14:xfrm>
                <a:off x="11249520" y="4125236"/>
                <a:ext cx="191880" cy="1494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60BDF8EF-890B-4B27-AF0A-548C8801E29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245200" y="4120916"/>
                  <a:ext cx="2005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BA4B45F-BD28-42AA-BEC3-87D2E7028531}"/>
                    </a:ext>
                  </a:extLst>
                </p14:cNvPr>
                <p14:cNvContentPartPr/>
                <p14:nvPr/>
              </p14:nvContentPartPr>
              <p14:xfrm>
                <a:off x="1300200" y="4739756"/>
                <a:ext cx="258480" cy="1774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BA4B45F-BD28-42AA-BEC3-87D2E7028531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295880" y="4735436"/>
                  <a:ext cx="2671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F6B7139F-3744-42DF-8190-BC6590F49B2E}"/>
                    </a:ext>
                  </a:extLst>
                </p14:cNvPr>
                <p14:cNvContentPartPr/>
                <p14:nvPr/>
              </p14:nvContentPartPr>
              <p14:xfrm>
                <a:off x="1667400" y="4704836"/>
                <a:ext cx="241200" cy="1893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F6B7139F-3744-42DF-8190-BC6590F49B2E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663080" y="4700516"/>
                  <a:ext cx="2498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03B0937-50D6-4246-A715-9775237F7AED}"/>
                    </a:ext>
                  </a:extLst>
                </p14:cNvPr>
                <p14:cNvContentPartPr/>
                <p14:nvPr/>
              </p14:nvContentPartPr>
              <p14:xfrm>
                <a:off x="2043960" y="4725356"/>
                <a:ext cx="439920" cy="1530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03B0937-50D6-4246-A715-9775237F7AED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039640" y="4721036"/>
                  <a:ext cx="4485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C9C467A9-E834-4964-A40D-4DEB6B536020}"/>
                    </a:ext>
                  </a:extLst>
                </p14:cNvPr>
                <p14:cNvContentPartPr/>
                <p14:nvPr/>
              </p14:nvContentPartPr>
              <p14:xfrm>
                <a:off x="2640840" y="4686476"/>
                <a:ext cx="459720" cy="1861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C9C467A9-E834-4964-A40D-4DEB6B53602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636520" y="4682156"/>
                  <a:ext cx="4683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F054682A-A0ED-4CDB-869D-E8A284D49E43}"/>
                    </a:ext>
                  </a:extLst>
                </p14:cNvPr>
                <p14:cNvContentPartPr/>
                <p14:nvPr/>
              </p14:nvContentPartPr>
              <p14:xfrm>
                <a:off x="3204600" y="4686116"/>
                <a:ext cx="346320" cy="184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F054682A-A0ED-4CDB-869D-E8A284D49E4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200280" y="4681796"/>
                  <a:ext cx="3549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1AE129C-BA89-4F83-9FBB-CD120A421042}"/>
                    </a:ext>
                  </a:extLst>
                </p14:cNvPr>
                <p14:cNvContentPartPr/>
                <p14:nvPr/>
              </p14:nvContentPartPr>
              <p14:xfrm>
                <a:off x="3883200" y="4678556"/>
                <a:ext cx="389160" cy="1875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1AE129C-BA89-4F83-9FBB-CD120A421042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878880" y="4674236"/>
                  <a:ext cx="3978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F98AC0C7-5A6D-4EAB-80C7-0195A404CB63}"/>
                    </a:ext>
                  </a:extLst>
                </p14:cNvPr>
                <p14:cNvContentPartPr/>
                <p14:nvPr/>
              </p14:nvContentPartPr>
              <p14:xfrm>
                <a:off x="4363440" y="4720676"/>
                <a:ext cx="30960" cy="5803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F98AC0C7-5A6D-4EAB-80C7-0195A404CB63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4359120" y="4716356"/>
                  <a:ext cx="39600" cy="58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B6AF9216-47E8-4F40-BA36-25163A7D2A99}"/>
                    </a:ext>
                  </a:extLst>
                </p14:cNvPr>
                <p14:cNvContentPartPr/>
                <p14:nvPr/>
              </p14:nvContentPartPr>
              <p14:xfrm>
                <a:off x="4344720" y="4743356"/>
                <a:ext cx="219960" cy="1393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B6AF9216-47E8-4F40-BA36-25163A7D2A9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340400" y="4739036"/>
                  <a:ext cx="2286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7CD161B2-C675-42E9-9F36-2FA29E88803F}"/>
                    </a:ext>
                  </a:extLst>
                </p14:cNvPr>
                <p14:cNvContentPartPr/>
                <p14:nvPr/>
              </p14:nvContentPartPr>
              <p14:xfrm>
                <a:off x="4668000" y="4735076"/>
                <a:ext cx="75600" cy="5810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7CD161B2-C675-42E9-9F36-2FA29E88803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663680" y="4730756"/>
                  <a:ext cx="84240" cy="58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1B359227-60B7-463F-B806-CB7FFD34981F}"/>
                    </a:ext>
                  </a:extLst>
                </p14:cNvPr>
                <p14:cNvContentPartPr/>
                <p14:nvPr/>
              </p14:nvContentPartPr>
              <p14:xfrm>
                <a:off x="4715160" y="4730036"/>
                <a:ext cx="214200" cy="1645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1B359227-60B7-463F-B806-CB7FFD34981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710840" y="4725716"/>
                  <a:ext cx="2228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508BB585-56C5-427C-8655-B4E84B986A41}"/>
                    </a:ext>
                  </a:extLst>
                </p14:cNvPr>
                <p14:cNvContentPartPr/>
                <p14:nvPr/>
              </p14:nvContentPartPr>
              <p14:xfrm>
                <a:off x="5012520" y="4754516"/>
                <a:ext cx="190800" cy="1976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508BB585-56C5-427C-8655-B4E84B986A41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5008200" y="4750196"/>
                  <a:ext cx="1994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398CDCD7-A59B-4C37-9006-439540236377}"/>
                    </a:ext>
                  </a:extLst>
                </p14:cNvPr>
                <p14:cNvContentPartPr/>
                <p14:nvPr/>
              </p14:nvContentPartPr>
              <p14:xfrm>
                <a:off x="5292960" y="4757036"/>
                <a:ext cx="311400" cy="2044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398CDCD7-A59B-4C37-9006-43954023637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288640" y="4752716"/>
                  <a:ext cx="3200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95F7A66E-63E3-4E79-9A54-63D2E19424F6}"/>
                    </a:ext>
                  </a:extLst>
                </p14:cNvPr>
                <p14:cNvContentPartPr/>
                <p14:nvPr/>
              </p14:nvContentPartPr>
              <p14:xfrm>
                <a:off x="5595000" y="4766036"/>
                <a:ext cx="375840" cy="1886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95F7A66E-63E3-4E79-9A54-63D2E19424F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590680" y="4761716"/>
                  <a:ext cx="3844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82A252C8-54E0-43D0-B2AC-5891474A82D8}"/>
                    </a:ext>
                  </a:extLst>
                </p14:cNvPr>
                <p14:cNvContentPartPr/>
                <p14:nvPr/>
              </p14:nvContentPartPr>
              <p14:xfrm>
                <a:off x="6249120" y="4782236"/>
                <a:ext cx="228240" cy="1796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82A252C8-54E0-43D0-B2AC-5891474A82D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244800" y="4777916"/>
                  <a:ext cx="2368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55E0AC8A-54BE-4EFB-8CF7-D095506154B2}"/>
                    </a:ext>
                  </a:extLst>
                </p14:cNvPr>
                <p14:cNvContentPartPr/>
                <p14:nvPr/>
              </p14:nvContentPartPr>
              <p14:xfrm>
                <a:off x="6442440" y="4453556"/>
                <a:ext cx="93240" cy="5277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55E0AC8A-54BE-4EFB-8CF7-D095506154B2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438120" y="4449236"/>
                  <a:ext cx="101880" cy="53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B652A812-C897-464B-BFFD-D2612D6E1016}"/>
                    </a:ext>
                  </a:extLst>
                </p14:cNvPr>
                <p14:cNvContentPartPr/>
                <p14:nvPr/>
              </p14:nvContentPartPr>
              <p14:xfrm>
                <a:off x="6627480" y="4781516"/>
                <a:ext cx="127080" cy="1666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B652A812-C897-464B-BFFD-D2612D6E1016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6623160" y="4777196"/>
                  <a:ext cx="1357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5B110D56-CC47-4A2A-8B86-431314751222}"/>
                    </a:ext>
                  </a:extLst>
                </p14:cNvPr>
                <p14:cNvContentPartPr/>
                <p14:nvPr/>
              </p14:nvContentPartPr>
              <p14:xfrm>
                <a:off x="6813960" y="4510796"/>
                <a:ext cx="323640" cy="7844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5B110D56-CC47-4A2A-8B86-43131475122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809640" y="4506476"/>
                  <a:ext cx="332280" cy="79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16AE7A01-BEBD-4F34-B55A-1A221AD5727B}"/>
                    </a:ext>
                  </a:extLst>
                </p14:cNvPr>
                <p14:cNvContentPartPr/>
                <p14:nvPr/>
              </p14:nvContentPartPr>
              <p14:xfrm>
                <a:off x="6804600" y="4905356"/>
                <a:ext cx="213480" cy="100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16AE7A01-BEBD-4F34-B55A-1A221AD5727B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800280" y="4901036"/>
                  <a:ext cx="2221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8219D391-5B5F-44F4-B811-4ACA7F59D76E}"/>
                    </a:ext>
                  </a:extLst>
                </p14:cNvPr>
                <p14:cNvContentPartPr/>
                <p14:nvPr/>
              </p14:nvContentPartPr>
              <p14:xfrm>
                <a:off x="7121400" y="4766036"/>
                <a:ext cx="76680" cy="1836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8219D391-5B5F-44F4-B811-4ACA7F59D76E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117080" y="4761716"/>
                  <a:ext cx="853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4604C943-5265-41F9-A45B-02BE822537C6}"/>
                    </a:ext>
                  </a:extLst>
                </p14:cNvPr>
                <p14:cNvContentPartPr/>
                <p14:nvPr/>
              </p14:nvContentPartPr>
              <p14:xfrm>
                <a:off x="7290600" y="4904636"/>
                <a:ext cx="214200" cy="1346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4604C943-5265-41F9-A45B-02BE822537C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286280" y="4900316"/>
                  <a:ext cx="2228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0779AC86-E953-4092-8844-27EBD799F527}"/>
                    </a:ext>
                  </a:extLst>
                </p14:cNvPr>
                <p14:cNvContentPartPr/>
                <p14:nvPr/>
              </p14:nvContentPartPr>
              <p14:xfrm>
                <a:off x="7558080" y="4976996"/>
                <a:ext cx="43200" cy="907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0779AC86-E953-4092-8844-27EBD799F527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553760" y="4972676"/>
                  <a:ext cx="5184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2881D336-5F75-4D9A-825E-F2B2C31D679F}"/>
                    </a:ext>
                  </a:extLst>
                </p14:cNvPr>
                <p14:cNvContentPartPr/>
                <p14:nvPr/>
              </p14:nvContentPartPr>
              <p14:xfrm>
                <a:off x="7654560" y="4864316"/>
                <a:ext cx="34200" cy="158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2881D336-5F75-4D9A-825E-F2B2C31D679F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650240" y="4859996"/>
                  <a:ext cx="428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374283E7-EDFE-4023-B69C-03DC9EBAE850}"/>
                    </a:ext>
                  </a:extLst>
                </p14:cNvPr>
                <p14:cNvContentPartPr/>
                <p14:nvPr/>
              </p14:nvContentPartPr>
              <p14:xfrm>
                <a:off x="7890000" y="4603316"/>
                <a:ext cx="96840" cy="5310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374283E7-EDFE-4023-B69C-03DC9EBAE850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885680" y="4598996"/>
                  <a:ext cx="105480" cy="53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D89A0FA9-02EA-405F-9347-F4261D78B3C6}"/>
                    </a:ext>
                  </a:extLst>
                </p14:cNvPr>
                <p14:cNvContentPartPr/>
                <p14:nvPr/>
              </p14:nvContentPartPr>
              <p14:xfrm>
                <a:off x="7708920" y="4812116"/>
                <a:ext cx="296640" cy="133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D89A0FA9-02EA-405F-9347-F4261D78B3C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7704600" y="4807796"/>
                  <a:ext cx="3052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0DCA8EC-4F7D-4C88-A409-A2C9428834C4}"/>
                    </a:ext>
                  </a:extLst>
                </p14:cNvPr>
                <p14:cNvContentPartPr/>
                <p14:nvPr/>
              </p14:nvContentPartPr>
              <p14:xfrm>
                <a:off x="8045520" y="4891316"/>
                <a:ext cx="308880" cy="2156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0DCA8EC-4F7D-4C88-A409-A2C9428834C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041200" y="4886996"/>
                  <a:ext cx="3175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327E47B1-23FD-4CDC-9789-1579332904E3}"/>
                    </a:ext>
                  </a:extLst>
                </p14:cNvPr>
                <p14:cNvContentPartPr/>
                <p14:nvPr/>
              </p14:nvContentPartPr>
              <p14:xfrm>
                <a:off x="8790720" y="4965476"/>
                <a:ext cx="252360" cy="1371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327E47B1-23FD-4CDC-9789-1579332904E3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786400" y="4961156"/>
                  <a:ext cx="2610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DA4DE83-F860-48C9-968A-0ED458EFAA73}"/>
                    </a:ext>
                  </a:extLst>
                </p14:cNvPr>
                <p14:cNvContentPartPr/>
                <p14:nvPr/>
              </p14:nvContentPartPr>
              <p14:xfrm>
                <a:off x="9102120" y="4988516"/>
                <a:ext cx="42480" cy="1116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DA4DE83-F860-48C9-968A-0ED458EFAA73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097800" y="4984196"/>
                  <a:ext cx="511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7802B627-5FDC-48ED-ACDF-AD92AFA9AE79}"/>
                    </a:ext>
                  </a:extLst>
                </p14:cNvPr>
                <p14:cNvContentPartPr/>
                <p14:nvPr/>
              </p14:nvContentPartPr>
              <p14:xfrm>
                <a:off x="9128040" y="4885556"/>
                <a:ext cx="360" cy="158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7802B627-5FDC-48ED-ACDF-AD92AFA9AE79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123720" y="4881236"/>
                  <a:ext cx="90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31BAAEAB-036D-4399-947D-1F19F3465E9D}"/>
                    </a:ext>
                  </a:extLst>
                </p14:cNvPr>
                <p14:cNvContentPartPr/>
                <p14:nvPr/>
              </p14:nvContentPartPr>
              <p14:xfrm>
                <a:off x="9580200" y="4932356"/>
                <a:ext cx="531720" cy="2149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31BAAEAB-036D-4399-947D-1F19F3465E9D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575880" y="4928036"/>
                  <a:ext cx="5403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4EDFAA39-5193-41BC-B70B-533AFF0513A1}"/>
                    </a:ext>
                  </a:extLst>
                </p14:cNvPr>
                <p14:cNvContentPartPr/>
                <p14:nvPr/>
              </p14:nvContentPartPr>
              <p14:xfrm>
                <a:off x="9989880" y="4726076"/>
                <a:ext cx="24120" cy="100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4EDFAA39-5193-41BC-B70B-533AFF0513A1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985560" y="4721756"/>
                  <a:ext cx="327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CFD76A1-585A-4B84-8323-943C08D24AE6}"/>
                    </a:ext>
                  </a:extLst>
                </p14:cNvPr>
                <p14:cNvContentPartPr/>
                <p14:nvPr/>
              </p14:nvContentPartPr>
              <p14:xfrm>
                <a:off x="10306320" y="4962236"/>
                <a:ext cx="257400" cy="1785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CFD76A1-585A-4B84-8323-943C08D24AE6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302000" y="4957916"/>
                  <a:ext cx="26604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698DE4F7-C497-4013-856E-B1FFEE149BA5}"/>
                    </a:ext>
                  </a:extLst>
                </p14:cNvPr>
                <p14:cNvContentPartPr/>
                <p14:nvPr/>
              </p14:nvContentPartPr>
              <p14:xfrm>
                <a:off x="10582800" y="4627796"/>
                <a:ext cx="430200" cy="5212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698DE4F7-C497-4013-856E-B1FFEE149BA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578480" y="4623476"/>
                  <a:ext cx="438840" cy="52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88FAEC35-C53D-4FFD-8F08-0307B345F145}"/>
                    </a:ext>
                  </a:extLst>
                </p14:cNvPr>
                <p14:cNvContentPartPr/>
                <p14:nvPr/>
              </p14:nvContentPartPr>
              <p14:xfrm>
                <a:off x="11109120" y="4981676"/>
                <a:ext cx="209880" cy="1702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88FAEC35-C53D-4FFD-8F08-0307B345F145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104800" y="4977356"/>
                  <a:ext cx="2185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65663A86-A350-4CEA-8BF3-8C407B44AD69}"/>
                    </a:ext>
                  </a:extLst>
                </p14:cNvPr>
                <p14:cNvContentPartPr/>
                <p14:nvPr/>
              </p14:nvContentPartPr>
              <p14:xfrm>
                <a:off x="11493600" y="5063036"/>
                <a:ext cx="188280" cy="2113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65663A86-A350-4CEA-8BF3-8C407B44AD6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489280" y="5058716"/>
                  <a:ext cx="1969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B9B45DE-6834-44D0-820E-94B49E55E3CD}"/>
                    </a:ext>
                  </a:extLst>
                </p14:cNvPr>
                <p14:cNvContentPartPr/>
                <p14:nvPr/>
              </p14:nvContentPartPr>
              <p14:xfrm>
                <a:off x="224520" y="5327636"/>
                <a:ext cx="387000" cy="2163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B9B45DE-6834-44D0-820E-94B49E55E3CD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20200" y="5323316"/>
                  <a:ext cx="3956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5FDA5783-CC08-4B50-B4DF-85D6FD51F06A}"/>
                    </a:ext>
                  </a:extLst>
                </p14:cNvPr>
                <p14:cNvContentPartPr/>
                <p14:nvPr/>
              </p14:nvContentPartPr>
              <p14:xfrm>
                <a:off x="763440" y="5086076"/>
                <a:ext cx="810000" cy="4276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5FDA5783-CC08-4B50-B4DF-85D6FD51F06A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759120" y="5081756"/>
                  <a:ext cx="81864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1AB37800-A990-4F4B-9DAB-994E0A6FD0B3}"/>
                    </a:ext>
                  </a:extLst>
                </p14:cNvPr>
                <p14:cNvContentPartPr/>
                <p14:nvPr/>
              </p14:nvContentPartPr>
              <p14:xfrm>
                <a:off x="1962960" y="5320076"/>
                <a:ext cx="270360" cy="2152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1AB37800-A990-4F4B-9DAB-994E0A6FD0B3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958640" y="5315756"/>
                  <a:ext cx="279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ED54B14D-A4A0-48EF-838A-E03BFFD290ED}"/>
                    </a:ext>
                  </a:extLst>
                </p14:cNvPr>
                <p14:cNvContentPartPr/>
                <p14:nvPr/>
              </p14:nvContentPartPr>
              <p14:xfrm>
                <a:off x="2300640" y="5324756"/>
                <a:ext cx="229320" cy="20160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ED54B14D-A4A0-48EF-838A-E03BFFD290ED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2296320" y="5320436"/>
                  <a:ext cx="2379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92D51B6B-FFA6-4505-BA0C-90EE506CC685}"/>
                    </a:ext>
                  </a:extLst>
                </p14:cNvPr>
                <p14:cNvContentPartPr/>
                <p14:nvPr/>
              </p14:nvContentPartPr>
              <p14:xfrm>
                <a:off x="2590440" y="5335196"/>
                <a:ext cx="542520" cy="2037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92D51B6B-FFA6-4505-BA0C-90EE506CC685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586120" y="5330876"/>
                  <a:ext cx="5511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96A05EAD-0F18-4A0D-89DD-5EDF28371A17}"/>
                    </a:ext>
                  </a:extLst>
                </p14:cNvPr>
                <p14:cNvContentPartPr/>
                <p14:nvPr/>
              </p14:nvContentPartPr>
              <p14:xfrm>
                <a:off x="3251760" y="5388476"/>
                <a:ext cx="506880" cy="1620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96A05EAD-0F18-4A0D-89DD-5EDF28371A17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3247440" y="5384156"/>
                  <a:ext cx="5155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F9CD2228-F4EC-462E-9CD3-BF34DACC42FE}"/>
                    </a:ext>
                  </a:extLst>
                </p14:cNvPr>
                <p14:cNvContentPartPr/>
                <p14:nvPr/>
              </p14:nvContentPartPr>
              <p14:xfrm>
                <a:off x="3872040" y="5353556"/>
                <a:ext cx="315360" cy="2016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F9CD2228-F4EC-462E-9CD3-BF34DACC42FE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3867720" y="5349236"/>
                  <a:ext cx="3240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F685B8E7-C6BF-4EE8-B1EF-8239B7E813FD}"/>
                    </a:ext>
                  </a:extLst>
                </p14:cNvPr>
                <p14:cNvContentPartPr/>
                <p14:nvPr/>
              </p14:nvContentPartPr>
              <p14:xfrm>
                <a:off x="4591680" y="5402156"/>
                <a:ext cx="307080" cy="1785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F685B8E7-C6BF-4EE8-B1EF-8239B7E813FD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4587360" y="5397836"/>
                  <a:ext cx="3157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BF0A80DE-BF3D-4098-8BAC-C23ECB872A32}"/>
                    </a:ext>
                  </a:extLst>
                </p14:cNvPr>
                <p14:cNvContentPartPr/>
                <p14:nvPr/>
              </p14:nvContentPartPr>
              <p14:xfrm>
                <a:off x="4980840" y="5369396"/>
                <a:ext cx="245160" cy="2991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BF0A80DE-BF3D-4098-8BAC-C23ECB872A32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976520" y="5365076"/>
                  <a:ext cx="25380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91F5535F-6973-451D-B679-A6E5424EC6DB}"/>
                    </a:ext>
                  </a:extLst>
                </p14:cNvPr>
                <p14:cNvContentPartPr/>
                <p14:nvPr/>
              </p14:nvContentPartPr>
              <p14:xfrm>
                <a:off x="5304840" y="5430236"/>
                <a:ext cx="323640" cy="2077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91F5535F-6973-451D-B679-A6E5424EC6D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300520" y="5425916"/>
                  <a:ext cx="3322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DB4EE853-1957-4238-AC90-85B67A1BD989}"/>
                    </a:ext>
                  </a:extLst>
                </p14:cNvPr>
                <p14:cNvContentPartPr/>
                <p14:nvPr/>
              </p14:nvContentPartPr>
              <p14:xfrm>
                <a:off x="5709120" y="5464436"/>
                <a:ext cx="393480" cy="1969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DB4EE853-1957-4238-AC90-85B67A1BD989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704800" y="5460116"/>
                  <a:ext cx="4021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4C5FFC89-B138-4A49-AB0E-AB414F2C4FF9}"/>
                    </a:ext>
                  </a:extLst>
                </p14:cNvPr>
                <p14:cNvContentPartPr/>
                <p14:nvPr/>
              </p14:nvContentPartPr>
              <p14:xfrm>
                <a:off x="6149040" y="5161316"/>
                <a:ext cx="237600" cy="4719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4C5FFC89-B138-4A49-AB0E-AB414F2C4FF9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144720" y="5156996"/>
                  <a:ext cx="246240" cy="48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88D7FFF1-2BA7-4CBB-8D91-5791895E2F7E}"/>
                    </a:ext>
                  </a:extLst>
                </p14:cNvPr>
                <p14:cNvContentPartPr/>
                <p14:nvPr/>
              </p14:nvContentPartPr>
              <p14:xfrm>
                <a:off x="6368640" y="5453276"/>
                <a:ext cx="226440" cy="2048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88D7FFF1-2BA7-4CBB-8D91-5791895E2F7E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364320" y="5448956"/>
                  <a:ext cx="2350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9F4E32F2-059C-4076-B64C-E2D770C77710}"/>
                    </a:ext>
                  </a:extLst>
                </p14:cNvPr>
                <p14:cNvContentPartPr/>
                <p14:nvPr/>
              </p14:nvContentPartPr>
              <p14:xfrm>
                <a:off x="7059120" y="5519516"/>
                <a:ext cx="309600" cy="18000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9F4E32F2-059C-4076-B64C-E2D770C77710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054800" y="5515196"/>
                  <a:ext cx="3182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9403A080-F355-4CAB-BCF1-E66448818374}"/>
                    </a:ext>
                  </a:extLst>
                </p14:cNvPr>
                <p14:cNvContentPartPr/>
                <p14:nvPr/>
              </p14:nvContentPartPr>
              <p14:xfrm>
                <a:off x="7427400" y="5556956"/>
                <a:ext cx="284040" cy="14688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9403A080-F355-4CAB-BCF1-E66448818374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423080" y="5552636"/>
                  <a:ext cx="29268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B5A9E147-31CD-40FB-825E-24B061BE67FE}"/>
                    </a:ext>
                  </a:extLst>
                </p14:cNvPr>
                <p14:cNvContentPartPr/>
                <p14:nvPr/>
              </p14:nvContentPartPr>
              <p14:xfrm>
                <a:off x="7855440" y="5387756"/>
                <a:ext cx="827280" cy="33948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B5A9E147-31CD-40FB-825E-24B061BE67FE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851120" y="5383436"/>
                  <a:ext cx="83592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FE7B3089-E389-4C1A-B4AD-61866FC7DE28}"/>
                    </a:ext>
                  </a:extLst>
                </p14:cNvPr>
                <p14:cNvContentPartPr/>
                <p14:nvPr/>
              </p14:nvContentPartPr>
              <p14:xfrm>
                <a:off x="9046320" y="5541836"/>
                <a:ext cx="32760" cy="5652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FE7B3089-E389-4C1A-B4AD-61866FC7DE28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042000" y="5537516"/>
                  <a:ext cx="41400" cy="57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E2CA7C09-7FDE-4933-9FFB-20ECBD7F08E5}"/>
                    </a:ext>
                  </a:extLst>
                </p14:cNvPr>
                <p14:cNvContentPartPr/>
                <p14:nvPr/>
              </p14:nvContentPartPr>
              <p14:xfrm>
                <a:off x="8994120" y="5597996"/>
                <a:ext cx="308160" cy="1548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E2CA7C09-7FDE-4933-9FFB-20ECBD7F08E5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989800" y="5593676"/>
                  <a:ext cx="3168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651B6656-F34C-49B7-B2A6-46B9BB9AD551}"/>
                    </a:ext>
                  </a:extLst>
                </p14:cNvPr>
                <p14:cNvContentPartPr/>
                <p14:nvPr/>
              </p14:nvContentPartPr>
              <p14:xfrm>
                <a:off x="9324600" y="5534276"/>
                <a:ext cx="204840" cy="2275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651B6656-F34C-49B7-B2A6-46B9BB9AD551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320280" y="5529956"/>
                  <a:ext cx="2134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69EF0BB7-A402-4E54-9B00-D82C1348B6FD}"/>
                    </a:ext>
                  </a:extLst>
                </p14:cNvPr>
                <p14:cNvContentPartPr/>
                <p14:nvPr/>
              </p14:nvContentPartPr>
              <p14:xfrm>
                <a:off x="9618720" y="5661356"/>
                <a:ext cx="20880" cy="907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69EF0BB7-A402-4E54-9B00-D82C1348B6FD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614400" y="5657036"/>
                  <a:ext cx="2952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C18D5D5C-9343-4C6D-AC27-3555D690F3C6}"/>
                    </a:ext>
                  </a:extLst>
                </p14:cNvPr>
                <p14:cNvContentPartPr/>
                <p14:nvPr/>
              </p14:nvContentPartPr>
              <p14:xfrm>
                <a:off x="9654720" y="5495036"/>
                <a:ext cx="11880" cy="1908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C18D5D5C-9343-4C6D-AC27-3555D690F3C6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650400" y="5490716"/>
                  <a:ext cx="205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F8627230-8493-47CD-B84D-E58CEFAA8F04}"/>
                    </a:ext>
                  </a:extLst>
                </p14:cNvPr>
                <p14:cNvContentPartPr/>
                <p14:nvPr/>
              </p14:nvContentPartPr>
              <p14:xfrm>
                <a:off x="9838680" y="5565956"/>
                <a:ext cx="550800" cy="24948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F8627230-8493-47CD-B84D-E58CEFAA8F04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9834360" y="5561636"/>
                  <a:ext cx="55944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B3589F46-AEB1-42E5-9760-EBB4C5158655}"/>
                    </a:ext>
                  </a:extLst>
                </p14:cNvPr>
                <p14:cNvContentPartPr/>
                <p14:nvPr/>
              </p14:nvContentPartPr>
              <p14:xfrm>
                <a:off x="10572000" y="5569556"/>
                <a:ext cx="447120" cy="35100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B3589F46-AEB1-42E5-9760-EBB4C5158655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567680" y="5565236"/>
                  <a:ext cx="455760" cy="359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7B7741BA-DDD9-4EC9-867F-C1CE51412DD0}"/>
                  </a:ext>
                </a:extLst>
              </p14:cNvPr>
              <p14:cNvContentPartPr/>
              <p14:nvPr/>
            </p14:nvContentPartPr>
            <p14:xfrm>
              <a:off x="193560" y="5900756"/>
              <a:ext cx="243720" cy="18684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7B7741BA-DDD9-4EC9-867F-C1CE51412DD0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189240" y="5896436"/>
                <a:ext cx="25236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53BD2D12-91E4-4779-BCBA-5425648CF611}"/>
                  </a:ext>
                </a:extLst>
              </p14:cNvPr>
              <p14:cNvContentPartPr/>
              <p14:nvPr/>
            </p14:nvContentPartPr>
            <p14:xfrm>
              <a:off x="543840" y="5910116"/>
              <a:ext cx="265320" cy="14040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53BD2D12-91E4-4779-BCBA-5425648CF611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539520" y="5905796"/>
                <a:ext cx="273960" cy="14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F2DA8DE3-ECB1-4432-A1B7-AC1C0D739E35}"/>
                  </a:ext>
                </a:extLst>
              </p14:cNvPr>
              <p14:cNvContentPartPr/>
              <p14:nvPr/>
            </p14:nvContentPartPr>
            <p14:xfrm>
              <a:off x="982320" y="5886716"/>
              <a:ext cx="492840" cy="16848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F2DA8DE3-ECB1-4432-A1B7-AC1C0D739E35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978000" y="5882396"/>
                <a:ext cx="50148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7C55F3A9-D288-4AAE-A139-B4C2F96EB3CF}"/>
                  </a:ext>
                </a:extLst>
              </p14:cNvPr>
              <p14:cNvContentPartPr/>
              <p14:nvPr/>
            </p14:nvContentPartPr>
            <p14:xfrm>
              <a:off x="1678560" y="5927036"/>
              <a:ext cx="70200" cy="56016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7C55F3A9-D288-4AAE-A139-B4C2F96EB3CF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1674240" y="5922716"/>
                <a:ext cx="78840" cy="56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8D18203F-65BF-4172-B55E-6944B1E5C8EC}"/>
                  </a:ext>
                </a:extLst>
              </p14:cNvPr>
              <p14:cNvContentPartPr/>
              <p14:nvPr/>
            </p14:nvContentPartPr>
            <p14:xfrm>
              <a:off x="1635720" y="5893916"/>
              <a:ext cx="304560" cy="19044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8D18203F-65BF-4172-B55E-6944B1E5C8EC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1631400" y="5889596"/>
                <a:ext cx="31320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F15D764B-29E6-48CE-9115-A5306DD57496}"/>
                  </a:ext>
                </a:extLst>
              </p14:cNvPr>
              <p14:cNvContentPartPr/>
              <p14:nvPr/>
            </p14:nvContentPartPr>
            <p14:xfrm>
              <a:off x="1967640" y="5904716"/>
              <a:ext cx="245520" cy="14364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F15D764B-29E6-48CE-9115-A5306DD57496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1963320" y="5900396"/>
                <a:ext cx="254160" cy="1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2618DDB8-1E37-4738-97B4-F8931DB69954}"/>
                  </a:ext>
                </a:extLst>
              </p14:cNvPr>
              <p14:cNvContentPartPr/>
              <p14:nvPr/>
            </p14:nvContentPartPr>
            <p14:xfrm>
              <a:off x="2340600" y="5912276"/>
              <a:ext cx="303840" cy="23796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2618DDB8-1E37-4738-97B4-F8931DB69954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2336280" y="5907956"/>
                <a:ext cx="312480" cy="24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89E7B70D-71F9-4C62-A941-17482C3FD37C}"/>
                  </a:ext>
                </a:extLst>
              </p14:cNvPr>
              <p14:cNvContentPartPr/>
              <p14:nvPr/>
            </p14:nvContentPartPr>
            <p14:xfrm>
              <a:off x="2798520" y="5937476"/>
              <a:ext cx="249480" cy="24588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89E7B70D-71F9-4C62-A941-17482C3FD37C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2794200" y="5933156"/>
                <a:ext cx="258120" cy="25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063C6B5C-2175-45F3-A2ED-8E6AC7C66B04}"/>
                  </a:ext>
                </a:extLst>
              </p14:cNvPr>
              <p14:cNvContentPartPr/>
              <p14:nvPr/>
            </p14:nvContentPartPr>
            <p14:xfrm>
              <a:off x="3068520" y="5969156"/>
              <a:ext cx="282960" cy="22824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063C6B5C-2175-45F3-A2ED-8E6AC7C66B04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3064200" y="5964836"/>
                <a:ext cx="291600" cy="23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8D4F1127-28E6-4126-BC9C-6CEAA2960095}"/>
                  </a:ext>
                </a:extLst>
              </p14:cNvPr>
              <p14:cNvContentPartPr/>
              <p14:nvPr/>
            </p14:nvContentPartPr>
            <p14:xfrm>
              <a:off x="3499800" y="5592956"/>
              <a:ext cx="292680" cy="59400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8D4F1127-28E6-4126-BC9C-6CEAA2960095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3495480" y="5588636"/>
                <a:ext cx="301320" cy="602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13A4030A-0AF6-40F0-9909-F0498BE1C764}"/>
                  </a:ext>
                </a:extLst>
              </p14:cNvPr>
              <p14:cNvContentPartPr/>
              <p14:nvPr/>
            </p14:nvContentPartPr>
            <p14:xfrm>
              <a:off x="3390000" y="5829836"/>
              <a:ext cx="401400" cy="4500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13A4030A-0AF6-40F0-9909-F0498BE1C764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3385680" y="5825516"/>
                <a:ext cx="41004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F7757F1F-5399-47A4-BFB9-F7B1DCE550B2}"/>
                  </a:ext>
                </a:extLst>
              </p14:cNvPr>
              <p14:cNvContentPartPr/>
              <p14:nvPr/>
            </p14:nvContentPartPr>
            <p14:xfrm>
              <a:off x="3811200" y="5942876"/>
              <a:ext cx="235800" cy="24084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F7757F1F-5399-47A4-BFB9-F7B1DCE550B2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3806880" y="5938556"/>
                <a:ext cx="24444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FB5EC9C2-1B27-433B-A104-0866D7272123}"/>
                  </a:ext>
                </a:extLst>
              </p14:cNvPr>
              <p14:cNvContentPartPr/>
              <p14:nvPr/>
            </p14:nvContentPartPr>
            <p14:xfrm>
              <a:off x="4265520" y="6111356"/>
              <a:ext cx="25200" cy="4320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FB5EC9C2-1B27-433B-A104-0866D7272123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4261200" y="6107036"/>
                <a:ext cx="33840" cy="51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0193757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:a16="http://schemas.microsoft.com/office/drawing/2014/main" id="{A720C0A9-E235-47D9-A5BE-58CC0D3002AE}"/>
              </a:ext>
            </a:extLst>
          </p:cNvPr>
          <p:cNvGrpSpPr/>
          <p:nvPr/>
        </p:nvGrpSpPr>
        <p:grpSpPr>
          <a:xfrm>
            <a:off x="460680" y="150836"/>
            <a:ext cx="541800" cy="524520"/>
            <a:chOff x="460680" y="150836"/>
            <a:chExt cx="541800" cy="52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99D772B-C331-408C-B741-FC45CC5550E6}"/>
                    </a:ext>
                  </a:extLst>
                </p14:cNvPr>
                <p14:cNvContentPartPr/>
                <p14:nvPr/>
              </p14:nvContentPartPr>
              <p14:xfrm>
                <a:off x="460680" y="327236"/>
                <a:ext cx="296640" cy="348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99D772B-C331-408C-B741-FC45CC5550E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56360" y="322916"/>
                  <a:ext cx="30528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26002618-1229-4B23-B925-945D80F03367}"/>
                    </a:ext>
                  </a:extLst>
                </p14:cNvPr>
                <p14:cNvContentPartPr/>
                <p14:nvPr/>
              </p14:nvContentPartPr>
              <p14:xfrm>
                <a:off x="592440" y="467636"/>
                <a:ext cx="159840" cy="306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26002618-1229-4B23-B925-945D80F0336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88120" y="463316"/>
                  <a:ext cx="1684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3425C3A5-0DD9-421E-9827-50977DCEA403}"/>
                    </a:ext>
                  </a:extLst>
                </p14:cNvPr>
                <p14:cNvContentPartPr/>
                <p14:nvPr/>
              </p14:nvContentPartPr>
              <p14:xfrm>
                <a:off x="836520" y="150836"/>
                <a:ext cx="165960" cy="2116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3425C3A5-0DD9-421E-9827-50977DCEA40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32200" y="146516"/>
                  <a:ext cx="174600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o 13">
            <a:extLst>
              <a:ext uri="{FF2B5EF4-FFF2-40B4-BE49-F238E27FC236}">
                <a16:creationId xmlns:a16="http://schemas.microsoft.com/office/drawing/2014/main" id="{10963DE8-F640-493A-9DC9-C240E82E4901}"/>
              </a:ext>
            </a:extLst>
          </p:cNvPr>
          <p:cNvGrpSpPr/>
          <p:nvPr/>
        </p:nvGrpSpPr>
        <p:grpSpPr>
          <a:xfrm>
            <a:off x="1219560" y="329396"/>
            <a:ext cx="523080" cy="314640"/>
            <a:chOff x="1219560" y="329396"/>
            <a:chExt cx="523080" cy="31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B29CE07-AD45-402F-AAEA-F524C3FFBEBF}"/>
                    </a:ext>
                  </a:extLst>
                </p14:cNvPr>
                <p14:cNvContentPartPr/>
                <p14:nvPr/>
              </p14:nvContentPartPr>
              <p14:xfrm>
                <a:off x="1219560" y="510476"/>
                <a:ext cx="257040" cy="252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B29CE07-AD45-402F-AAEA-F524C3FFBEB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15240" y="506156"/>
                  <a:ext cx="2656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7DB20001-896F-4869-B0D3-DFD7E0613B64}"/>
                    </a:ext>
                  </a:extLst>
                </p14:cNvPr>
                <p14:cNvContentPartPr/>
                <p14:nvPr/>
              </p14:nvContentPartPr>
              <p14:xfrm>
                <a:off x="1371480" y="403916"/>
                <a:ext cx="46440" cy="2401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7DB20001-896F-4869-B0D3-DFD7E0613B6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67160" y="399596"/>
                  <a:ext cx="550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A33950A-F545-42F8-8A3C-9313A85EBA8A}"/>
                    </a:ext>
                  </a:extLst>
                </p14:cNvPr>
                <p14:cNvContentPartPr/>
                <p14:nvPr/>
              </p14:nvContentPartPr>
              <p14:xfrm>
                <a:off x="1674600" y="439556"/>
                <a:ext cx="68040" cy="163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A33950A-F545-42F8-8A3C-9313A85EBA8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70280" y="435236"/>
                  <a:ext cx="766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7B25C5D-D3FC-4516-AA76-DB07845EF050}"/>
                    </a:ext>
                  </a:extLst>
                </p14:cNvPr>
                <p14:cNvContentPartPr/>
                <p14:nvPr/>
              </p14:nvContentPartPr>
              <p14:xfrm>
                <a:off x="1718880" y="329396"/>
                <a:ext cx="20160" cy="61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7B25C5D-D3FC-4516-AA76-DB07845EF05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14560" y="325076"/>
                  <a:ext cx="2880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uppo 12">
            <a:extLst>
              <a:ext uri="{FF2B5EF4-FFF2-40B4-BE49-F238E27FC236}">
                <a16:creationId xmlns:a16="http://schemas.microsoft.com/office/drawing/2014/main" id="{683A8BD8-7431-422B-8502-E31C755E1066}"/>
              </a:ext>
            </a:extLst>
          </p:cNvPr>
          <p:cNvGrpSpPr/>
          <p:nvPr/>
        </p:nvGrpSpPr>
        <p:grpSpPr>
          <a:xfrm>
            <a:off x="2047200" y="122036"/>
            <a:ext cx="569160" cy="484560"/>
            <a:chOff x="2047200" y="122036"/>
            <a:chExt cx="569160" cy="48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64D497CE-5E24-4986-9875-B4C62E5C3634}"/>
                    </a:ext>
                  </a:extLst>
                </p14:cNvPr>
                <p14:cNvContentPartPr/>
                <p14:nvPr/>
              </p14:nvContentPartPr>
              <p14:xfrm>
                <a:off x="2047200" y="122036"/>
                <a:ext cx="569160" cy="4845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64D497CE-5E24-4986-9875-B4C62E5C363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42880" y="117716"/>
                  <a:ext cx="57780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2CC63EE-8ECA-4BE1-B843-0EED6C853CB1}"/>
                    </a:ext>
                  </a:extLst>
                </p14:cNvPr>
                <p14:cNvContentPartPr/>
                <p14:nvPr/>
              </p14:nvContentPartPr>
              <p14:xfrm>
                <a:off x="2311440" y="322916"/>
                <a:ext cx="187560" cy="2703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2CC63EE-8ECA-4BE1-B843-0EED6C853CB1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07120" y="318596"/>
                  <a:ext cx="19620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CEC2FCC-B1DC-47E2-8F4D-BA93945B03F5}"/>
                    </a:ext>
                  </a:extLst>
                </p14:cNvPr>
                <p14:cNvContentPartPr/>
                <p14:nvPr/>
              </p14:nvContentPartPr>
              <p14:xfrm>
                <a:off x="2317920" y="295556"/>
                <a:ext cx="152640" cy="356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CEC2FCC-B1DC-47E2-8F4D-BA93945B03F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313600" y="291236"/>
                  <a:ext cx="16128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DDF16DCA-31D8-4C73-834B-7BE1671E12B5}"/>
              </a:ext>
            </a:extLst>
          </p:cNvPr>
          <p:cNvGrpSpPr/>
          <p:nvPr/>
        </p:nvGrpSpPr>
        <p:grpSpPr>
          <a:xfrm>
            <a:off x="2863320" y="140036"/>
            <a:ext cx="2700360" cy="575280"/>
            <a:chOff x="2863320" y="140036"/>
            <a:chExt cx="2700360" cy="57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AAE809C-38EB-4962-A248-27D3D4EC86F8}"/>
                    </a:ext>
                  </a:extLst>
                </p14:cNvPr>
                <p14:cNvContentPartPr/>
                <p14:nvPr/>
              </p14:nvContentPartPr>
              <p14:xfrm>
                <a:off x="2863320" y="140036"/>
                <a:ext cx="85320" cy="5439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AAE809C-38EB-4962-A248-27D3D4EC86F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859000" y="135716"/>
                  <a:ext cx="93960" cy="55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BF7CBBE-5FD1-4BB2-98D4-992D1A32580B}"/>
                    </a:ext>
                  </a:extLst>
                </p14:cNvPr>
                <p14:cNvContentPartPr/>
                <p14:nvPr/>
              </p14:nvContentPartPr>
              <p14:xfrm>
                <a:off x="3090120" y="297716"/>
                <a:ext cx="230040" cy="313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BF7CBBE-5FD1-4BB2-98D4-992D1A32580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085800" y="293396"/>
                  <a:ext cx="23868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629BC45-D4E9-4865-943B-04048A0700F4}"/>
                    </a:ext>
                  </a:extLst>
                </p14:cNvPr>
                <p14:cNvContentPartPr/>
                <p14:nvPr/>
              </p14:nvContentPartPr>
              <p14:xfrm>
                <a:off x="3120360" y="435596"/>
                <a:ext cx="285120" cy="14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629BC45-D4E9-4865-943B-04048A0700F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116040" y="431276"/>
                  <a:ext cx="2937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48420166-C152-47AA-A19F-FA94124B2C22}"/>
                    </a:ext>
                  </a:extLst>
                </p14:cNvPr>
                <p14:cNvContentPartPr/>
                <p14:nvPr/>
              </p14:nvContentPartPr>
              <p14:xfrm>
                <a:off x="3539040" y="160556"/>
                <a:ext cx="45720" cy="5547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48420166-C152-47AA-A19F-FA94124B2C2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34720" y="156236"/>
                  <a:ext cx="54360" cy="56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FCD79CB-A75C-4CAE-BF1C-D437D70CFA88}"/>
                    </a:ext>
                  </a:extLst>
                </p14:cNvPr>
                <p14:cNvContentPartPr/>
                <p14:nvPr/>
              </p14:nvContentPartPr>
              <p14:xfrm>
                <a:off x="3845040" y="493196"/>
                <a:ext cx="295560" cy="133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FCD79CB-A75C-4CAE-BF1C-D437D70CFA8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40720" y="488876"/>
                  <a:ext cx="304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1E359783-1055-4F5A-8B1F-790058A26F15}"/>
                    </a:ext>
                  </a:extLst>
                </p14:cNvPr>
                <p14:cNvContentPartPr/>
                <p14:nvPr/>
              </p14:nvContentPartPr>
              <p14:xfrm>
                <a:off x="3987960" y="388796"/>
                <a:ext cx="29160" cy="261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1E359783-1055-4F5A-8B1F-790058A26F1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983640" y="384476"/>
                  <a:ext cx="3780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55A0571A-989E-40B0-BE15-2E6FD5D7453C}"/>
                    </a:ext>
                  </a:extLst>
                </p14:cNvPr>
                <p14:cNvContentPartPr/>
                <p14:nvPr/>
              </p14:nvContentPartPr>
              <p14:xfrm>
                <a:off x="4330680" y="218876"/>
                <a:ext cx="334440" cy="4143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55A0571A-989E-40B0-BE15-2E6FD5D7453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326360" y="214556"/>
                  <a:ext cx="34308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8D703861-23E9-492B-A3BD-F540EBE6855F}"/>
                    </a:ext>
                  </a:extLst>
                </p14:cNvPr>
                <p14:cNvContentPartPr/>
                <p14:nvPr/>
              </p14:nvContentPartPr>
              <p14:xfrm>
                <a:off x="4818120" y="438116"/>
                <a:ext cx="234720" cy="424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8D703861-23E9-492B-A3BD-F540EBE6855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813800" y="433796"/>
                  <a:ext cx="2433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76C5D0F-6FD5-4B0B-AD7D-C2D0B3BADF6F}"/>
                    </a:ext>
                  </a:extLst>
                </p14:cNvPr>
                <p14:cNvContentPartPr/>
                <p14:nvPr/>
              </p14:nvContentPartPr>
              <p14:xfrm>
                <a:off x="4845840" y="550796"/>
                <a:ext cx="168120" cy="17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76C5D0F-6FD5-4B0B-AD7D-C2D0B3BADF6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841520" y="546476"/>
                  <a:ext cx="1767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6F961F5-6564-4BD2-9605-CF1D449B23F8}"/>
                    </a:ext>
                  </a:extLst>
                </p14:cNvPr>
                <p14:cNvContentPartPr/>
                <p14:nvPr/>
              </p14:nvContentPartPr>
              <p14:xfrm>
                <a:off x="5251560" y="385916"/>
                <a:ext cx="312120" cy="2318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6F961F5-6564-4BD2-9605-CF1D449B23F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247240" y="381596"/>
                  <a:ext cx="320760" cy="24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4C39FA44-18D6-473A-AB3F-CDB2566E71A9}"/>
              </a:ext>
            </a:extLst>
          </p:cNvPr>
          <p:cNvGrpSpPr/>
          <p:nvPr/>
        </p:nvGrpSpPr>
        <p:grpSpPr>
          <a:xfrm>
            <a:off x="6740880" y="109076"/>
            <a:ext cx="1307880" cy="581400"/>
            <a:chOff x="6740880" y="109076"/>
            <a:chExt cx="1307880" cy="58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48F15CD6-06A4-4BCD-A425-3F368335C441}"/>
                    </a:ext>
                  </a:extLst>
                </p14:cNvPr>
                <p14:cNvContentPartPr/>
                <p14:nvPr/>
              </p14:nvContentPartPr>
              <p14:xfrm>
                <a:off x="6740880" y="109076"/>
                <a:ext cx="304560" cy="5814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48F15CD6-06A4-4BCD-A425-3F368335C44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736560" y="104756"/>
                  <a:ext cx="313200" cy="59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7969876A-AF06-4939-92C8-9F664C0B9CCC}"/>
                    </a:ext>
                  </a:extLst>
                </p14:cNvPr>
                <p14:cNvContentPartPr/>
                <p14:nvPr/>
              </p14:nvContentPartPr>
              <p14:xfrm>
                <a:off x="7033560" y="180716"/>
                <a:ext cx="494640" cy="3934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7969876A-AF06-4939-92C8-9F664C0B9CC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029240" y="176396"/>
                  <a:ext cx="50328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F6532A1F-7587-49A1-A2F6-84EBE85DB252}"/>
                    </a:ext>
                  </a:extLst>
                </p14:cNvPr>
                <p14:cNvContentPartPr/>
                <p14:nvPr/>
              </p14:nvContentPartPr>
              <p14:xfrm>
                <a:off x="7581840" y="371156"/>
                <a:ext cx="198360" cy="2030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F6532A1F-7587-49A1-A2F6-84EBE85DB25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577520" y="366836"/>
                  <a:ext cx="2070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1FEC676-BBCA-4A09-B5CC-7072AE1FFEF4}"/>
                    </a:ext>
                  </a:extLst>
                </p14:cNvPr>
                <p14:cNvContentPartPr/>
                <p14:nvPr/>
              </p14:nvContentPartPr>
              <p14:xfrm>
                <a:off x="7842120" y="383756"/>
                <a:ext cx="206640" cy="2088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1FEC676-BBCA-4A09-B5CC-7072AE1FFEF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837800" y="379436"/>
                  <a:ext cx="215280" cy="217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66F45D8B-85FE-478C-969E-4088D3E1F04D}"/>
                  </a:ext>
                </a:extLst>
              </p14:cNvPr>
              <p14:cNvContentPartPr/>
              <p14:nvPr/>
            </p14:nvContentPartPr>
            <p14:xfrm>
              <a:off x="8330280" y="347396"/>
              <a:ext cx="258120" cy="18756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66F45D8B-85FE-478C-969E-4088D3E1F04D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8325960" y="343076"/>
                <a:ext cx="26676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A0D2B2DB-3BB7-4584-B150-3E48BABAEF4D}"/>
                  </a:ext>
                </a:extLst>
              </p14:cNvPr>
              <p14:cNvContentPartPr/>
              <p14:nvPr/>
            </p14:nvContentPartPr>
            <p14:xfrm>
              <a:off x="8342160" y="185396"/>
              <a:ext cx="224280" cy="5148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A0D2B2DB-3BB7-4584-B150-3E48BABAEF4D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8337840" y="181076"/>
                <a:ext cx="232920" cy="60120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uppo 48">
            <a:extLst>
              <a:ext uri="{FF2B5EF4-FFF2-40B4-BE49-F238E27FC236}">
                <a16:creationId xmlns:a16="http://schemas.microsoft.com/office/drawing/2014/main" id="{1D8AAAFC-BE57-43EC-8055-FFDE6DCA352F}"/>
              </a:ext>
            </a:extLst>
          </p:cNvPr>
          <p:cNvGrpSpPr/>
          <p:nvPr/>
        </p:nvGrpSpPr>
        <p:grpSpPr>
          <a:xfrm>
            <a:off x="8823120" y="107636"/>
            <a:ext cx="3231000" cy="813600"/>
            <a:chOff x="8823120" y="107636"/>
            <a:chExt cx="3231000" cy="81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24CA7F4-00BA-4C27-9061-769C75F64CE5}"/>
                    </a:ext>
                  </a:extLst>
                </p14:cNvPr>
                <p14:cNvContentPartPr/>
                <p14:nvPr/>
              </p14:nvContentPartPr>
              <p14:xfrm>
                <a:off x="8823120" y="353516"/>
                <a:ext cx="240480" cy="1407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24CA7F4-00BA-4C27-9061-769C75F64CE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818800" y="349196"/>
                  <a:ext cx="2491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54F6EB6-9E38-4E71-A50D-E8B4D3AC0265}"/>
                    </a:ext>
                  </a:extLst>
                </p14:cNvPr>
                <p14:cNvContentPartPr/>
                <p14:nvPr/>
              </p14:nvContentPartPr>
              <p14:xfrm>
                <a:off x="9131280" y="357116"/>
                <a:ext cx="246240" cy="1591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54F6EB6-9E38-4E71-A50D-E8B4D3AC026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126960" y="352796"/>
                  <a:ext cx="2548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81B2298B-AA2F-4F14-BD3D-7A6C80006E52}"/>
                    </a:ext>
                  </a:extLst>
                </p14:cNvPr>
                <p14:cNvContentPartPr/>
                <p14:nvPr/>
              </p14:nvContentPartPr>
              <p14:xfrm>
                <a:off x="9664080" y="422996"/>
                <a:ext cx="41760" cy="4982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81B2298B-AA2F-4F14-BD3D-7A6C80006E5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659760" y="418676"/>
                  <a:ext cx="5040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F7F1EFBE-2119-4E19-A972-67AD657BB429}"/>
                    </a:ext>
                  </a:extLst>
                </p14:cNvPr>
                <p14:cNvContentPartPr/>
                <p14:nvPr/>
              </p14:nvContentPartPr>
              <p14:xfrm>
                <a:off x="9571560" y="390596"/>
                <a:ext cx="351360" cy="1486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F7F1EFBE-2119-4E19-A972-67AD657BB42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567240" y="386276"/>
                  <a:ext cx="3600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180FCBF7-6EBF-4078-B4BF-C33EE34299D3}"/>
                    </a:ext>
                  </a:extLst>
                </p14:cNvPr>
                <p14:cNvContentPartPr/>
                <p14:nvPr/>
              </p14:nvContentPartPr>
              <p14:xfrm>
                <a:off x="9995280" y="379076"/>
                <a:ext cx="234000" cy="177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180FCBF7-6EBF-4078-B4BF-C33EE34299D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990960" y="374756"/>
                  <a:ext cx="2426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EF17ACA-4032-43E6-9F39-81ABF93CE753}"/>
                    </a:ext>
                  </a:extLst>
                </p14:cNvPr>
                <p14:cNvContentPartPr/>
                <p14:nvPr/>
              </p14:nvContentPartPr>
              <p14:xfrm>
                <a:off x="10282920" y="107636"/>
                <a:ext cx="278280" cy="4507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EF17ACA-4032-43E6-9F39-81ABF93CE75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278600" y="103316"/>
                  <a:ext cx="28692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7E8656D-11DD-41D1-BCAF-4976960BB093}"/>
                    </a:ext>
                  </a:extLst>
                </p14:cNvPr>
                <p14:cNvContentPartPr/>
                <p14:nvPr/>
              </p14:nvContentPartPr>
              <p14:xfrm>
                <a:off x="10496040" y="359636"/>
                <a:ext cx="86760" cy="1576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7E8656D-11DD-41D1-BCAF-4976960BB093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491720" y="355316"/>
                  <a:ext cx="954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7907E5B-A9E7-49EE-9BCD-93698966B4CA}"/>
                    </a:ext>
                  </a:extLst>
                </p14:cNvPr>
                <p14:cNvContentPartPr/>
                <p14:nvPr/>
              </p14:nvContentPartPr>
              <p14:xfrm>
                <a:off x="10644000" y="371516"/>
                <a:ext cx="212760" cy="1623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7907E5B-A9E7-49EE-9BCD-93698966B4C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639680" y="367196"/>
                  <a:ext cx="2214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88584AA1-E09D-4838-BDC6-0D38F0449705}"/>
                    </a:ext>
                  </a:extLst>
                </p14:cNvPr>
                <p14:cNvContentPartPr/>
                <p14:nvPr/>
              </p14:nvContentPartPr>
              <p14:xfrm>
                <a:off x="10939560" y="380156"/>
                <a:ext cx="194040" cy="1465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88584AA1-E09D-4838-BDC6-0D38F044970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935240" y="375836"/>
                  <a:ext cx="2026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FC5807F8-8CF4-4E76-91C3-8675EA2A8037}"/>
                    </a:ext>
                  </a:extLst>
                </p14:cNvPr>
                <p14:cNvContentPartPr/>
                <p14:nvPr/>
              </p14:nvContentPartPr>
              <p14:xfrm>
                <a:off x="11139360" y="324716"/>
                <a:ext cx="327240" cy="1681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FC5807F8-8CF4-4E76-91C3-8675EA2A803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135040" y="320396"/>
                  <a:ext cx="3358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5BCC18D-712A-417A-9215-57F8DFF35BDF}"/>
                    </a:ext>
                  </a:extLst>
                </p14:cNvPr>
                <p14:cNvContentPartPr/>
                <p14:nvPr/>
              </p14:nvContentPartPr>
              <p14:xfrm>
                <a:off x="11555880" y="274316"/>
                <a:ext cx="64440" cy="185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5BCC18D-712A-417A-9215-57F8DFF35BD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551560" y="269996"/>
                  <a:ext cx="730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235DEDA-C821-4449-A8F3-5D5646826218}"/>
                    </a:ext>
                  </a:extLst>
                </p14:cNvPr>
                <p14:cNvContentPartPr/>
                <p14:nvPr/>
              </p14:nvContentPartPr>
              <p14:xfrm>
                <a:off x="11686560" y="371516"/>
                <a:ext cx="200520" cy="1350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235DEDA-C821-4449-A8F3-5D564682621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682240" y="367196"/>
                  <a:ext cx="2091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70E9A70-B999-4068-9BCA-BCA7BDE95666}"/>
                    </a:ext>
                  </a:extLst>
                </p14:cNvPr>
                <p14:cNvContentPartPr/>
                <p14:nvPr/>
              </p14:nvContentPartPr>
              <p14:xfrm>
                <a:off x="11918040" y="175316"/>
                <a:ext cx="111240" cy="4003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70E9A70-B999-4068-9BCA-BCA7BDE9566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913720" y="170996"/>
                  <a:ext cx="119880" cy="40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FA43D5B-78AE-46E9-AB0B-913C5CD445A0}"/>
                    </a:ext>
                  </a:extLst>
                </p14:cNvPr>
                <p14:cNvContentPartPr/>
                <p14:nvPr/>
              </p14:nvContentPartPr>
              <p14:xfrm>
                <a:off x="12043680" y="625676"/>
                <a:ext cx="10440" cy="4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FA43D5B-78AE-46E9-AB0B-913C5CD445A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2039360" y="621356"/>
                  <a:ext cx="1908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763AF565-358D-4A3C-9332-3627CBF301CD}"/>
              </a:ext>
            </a:extLst>
          </p:cNvPr>
          <p:cNvGrpSpPr/>
          <p:nvPr/>
        </p:nvGrpSpPr>
        <p:grpSpPr>
          <a:xfrm>
            <a:off x="217320" y="1245236"/>
            <a:ext cx="671760" cy="398880"/>
            <a:chOff x="217320" y="1245236"/>
            <a:chExt cx="671760" cy="39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55C384F-9A83-46B8-871B-3D7F4532E914}"/>
                    </a:ext>
                  </a:extLst>
                </p14:cNvPr>
                <p14:cNvContentPartPr/>
                <p14:nvPr/>
              </p14:nvContentPartPr>
              <p14:xfrm>
                <a:off x="217320" y="1245236"/>
                <a:ext cx="271080" cy="3988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55C384F-9A83-46B8-871B-3D7F4532E91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13000" y="1240916"/>
                  <a:ext cx="27972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6F8ECDB-5B65-4F15-B36D-D446556FBEA6}"/>
                    </a:ext>
                  </a:extLst>
                </p14:cNvPr>
                <p14:cNvContentPartPr/>
                <p14:nvPr/>
              </p14:nvContentPartPr>
              <p14:xfrm>
                <a:off x="384720" y="1430276"/>
                <a:ext cx="157680" cy="169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6F8ECDB-5B65-4F15-B36D-D446556FBEA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80400" y="1425956"/>
                  <a:ext cx="1663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41C33DE-58BB-4D1C-A3FF-636A2805C54C}"/>
                    </a:ext>
                  </a:extLst>
                </p14:cNvPr>
                <p14:cNvContentPartPr/>
                <p14:nvPr/>
              </p14:nvContentPartPr>
              <p14:xfrm>
                <a:off x="719880" y="1428476"/>
                <a:ext cx="132120" cy="61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41C33DE-58BB-4D1C-A3FF-636A2805C54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15560" y="1424156"/>
                  <a:ext cx="1407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1CBC529-F15A-46AD-BCC8-E7DEB05052BB}"/>
                    </a:ext>
                  </a:extLst>
                </p14:cNvPr>
                <p14:cNvContentPartPr/>
                <p14:nvPr/>
              </p14:nvContentPartPr>
              <p14:xfrm>
                <a:off x="723120" y="1513796"/>
                <a:ext cx="165960" cy="43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1CBC529-F15A-46AD-BCC8-E7DEB05052B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18800" y="1509476"/>
                  <a:ext cx="17460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2C0264C8-DB6C-410D-B77A-6592F725C88E}"/>
              </a:ext>
            </a:extLst>
          </p:cNvPr>
          <p:cNvGrpSpPr/>
          <p:nvPr/>
        </p:nvGrpSpPr>
        <p:grpSpPr>
          <a:xfrm>
            <a:off x="1232520" y="1288796"/>
            <a:ext cx="686160" cy="298080"/>
            <a:chOff x="1232520" y="1288796"/>
            <a:chExt cx="686160" cy="29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5B0637B-F6B2-45B9-8461-EBF914320876}"/>
                    </a:ext>
                  </a:extLst>
                </p14:cNvPr>
                <p14:cNvContentPartPr/>
                <p14:nvPr/>
              </p14:nvContentPartPr>
              <p14:xfrm>
                <a:off x="1337640" y="1300316"/>
                <a:ext cx="169920" cy="1962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5B0637B-F6B2-45B9-8461-EBF91432087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333320" y="1295996"/>
                  <a:ext cx="1785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F90C29E-85E1-4E10-AE83-ADDB5EA38B35}"/>
                    </a:ext>
                  </a:extLst>
                </p14:cNvPr>
                <p14:cNvContentPartPr/>
                <p14:nvPr/>
              </p14:nvContentPartPr>
              <p14:xfrm>
                <a:off x="1232520" y="1288796"/>
                <a:ext cx="366480" cy="2980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F90C29E-85E1-4E10-AE83-ADDB5EA38B3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228200" y="1284476"/>
                  <a:ext cx="37512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C265A6A7-2B45-41FC-8BC1-D6903D601458}"/>
                    </a:ext>
                  </a:extLst>
                </p14:cNvPr>
                <p14:cNvContentPartPr/>
                <p14:nvPr/>
              </p14:nvContentPartPr>
              <p14:xfrm>
                <a:off x="1711680" y="1423436"/>
                <a:ext cx="207000" cy="309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C265A6A7-2B45-41FC-8BC1-D6903D60145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707360" y="1419116"/>
                  <a:ext cx="2156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FA1A240-EEDB-482A-887B-A5A5F6CC17C6}"/>
                    </a:ext>
                  </a:extLst>
                </p14:cNvPr>
                <p14:cNvContentPartPr/>
                <p14:nvPr/>
              </p14:nvContentPartPr>
              <p14:xfrm>
                <a:off x="1838400" y="1327316"/>
                <a:ext cx="19080" cy="1879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FA1A240-EEDB-482A-887B-A5A5F6CC17C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34080" y="1322996"/>
                  <a:ext cx="27720" cy="196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AD24F635-D2E5-4FD8-87F5-BF803E56FE0F}"/>
                  </a:ext>
                </a:extLst>
              </p14:cNvPr>
              <p14:cNvContentPartPr/>
              <p14:nvPr/>
            </p14:nvContentPartPr>
            <p14:xfrm>
              <a:off x="2165640" y="1198796"/>
              <a:ext cx="19080" cy="864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AD24F635-D2E5-4FD8-87F5-BF803E56FE0F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2161320" y="1194476"/>
                <a:ext cx="27720" cy="1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uppo 87">
            <a:extLst>
              <a:ext uri="{FF2B5EF4-FFF2-40B4-BE49-F238E27FC236}">
                <a16:creationId xmlns:a16="http://schemas.microsoft.com/office/drawing/2014/main" id="{E38BD4CB-71D2-4A8A-B16C-E8A8FFEF8812}"/>
              </a:ext>
            </a:extLst>
          </p:cNvPr>
          <p:cNvGrpSpPr/>
          <p:nvPr/>
        </p:nvGrpSpPr>
        <p:grpSpPr>
          <a:xfrm>
            <a:off x="2146920" y="1328036"/>
            <a:ext cx="473760" cy="497880"/>
            <a:chOff x="2146920" y="1328036"/>
            <a:chExt cx="47376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B373541D-E212-4307-A348-7626B04ED54B}"/>
                    </a:ext>
                  </a:extLst>
                </p14:cNvPr>
                <p14:cNvContentPartPr/>
                <p14:nvPr/>
              </p14:nvContentPartPr>
              <p14:xfrm>
                <a:off x="2146920" y="1345316"/>
                <a:ext cx="29160" cy="1303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B373541D-E212-4307-A348-7626B04ED54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142600" y="1340996"/>
                  <a:ext cx="378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65CCE1A-43F2-41ED-8E4F-DF0529D01A6C}"/>
                    </a:ext>
                  </a:extLst>
                </p14:cNvPr>
                <p14:cNvContentPartPr/>
                <p14:nvPr/>
              </p14:nvContentPartPr>
              <p14:xfrm>
                <a:off x="2352480" y="1328036"/>
                <a:ext cx="268200" cy="4978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65CCE1A-43F2-41ED-8E4F-DF0529D01A6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348160" y="1323716"/>
                  <a:ext cx="276840" cy="50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A6F43441-28EE-49D6-8CA8-0BB906C0CFB2}"/>
                  </a:ext>
                </a:extLst>
              </p14:cNvPr>
              <p14:cNvContentPartPr/>
              <p14:nvPr/>
            </p14:nvContentPartPr>
            <p14:xfrm>
              <a:off x="3067800" y="1357916"/>
              <a:ext cx="8640" cy="864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A6F43441-28EE-49D6-8CA8-0BB906C0CFB2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063480" y="1353596"/>
                <a:ext cx="1728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0AE08452-45B5-4D88-B1DE-040894CB46A6}"/>
                  </a:ext>
                </a:extLst>
              </p14:cNvPr>
              <p14:cNvContentPartPr/>
              <p14:nvPr/>
            </p14:nvContentPartPr>
            <p14:xfrm>
              <a:off x="2959800" y="1771556"/>
              <a:ext cx="79560" cy="10584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0AE08452-45B5-4D88-B1DE-040894CB46A6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2955480" y="1767236"/>
                <a:ext cx="88200" cy="11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87" name="Gruppo 86">
            <a:extLst>
              <a:ext uri="{FF2B5EF4-FFF2-40B4-BE49-F238E27FC236}">
                <a16:creationId xmlns:a16="http://schemas.microsoft.com/office/drawing/2014/main" id="{38476C51-E0CD-4D61-8354-CFA2A3032A14}"/>
              </a:ext>
            </a:extLst>
          </p:cNvPr>
          <p:cNvGrpSpPr/>
          <p:nvPr/>
        </p:nvGrpSpPr>
        <p:grpSpPr>
          <a:xfrm>
            <a:off x="3456240" y="1057316"/>
            <a:ext cx="673560" cy="483480"/>
            <a:chOff x="3456240" y="1057316"/>
            <a:chExt cx="673560" cy="48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4EAF6CD7-8DEB-4CE8-B11E-FB9DAA0A0ACF}"/>
                    </a:ext>
                  </a:extLst>
                </p14:cNvPr>
                <p14:cNvContentPartPr/>
                <p14:nvPr/>
              </p14:nvContentPartPr>
              <p14:xfrm>
                <a:off x="3456240" y="1217516"/>
                <a:ext cx="275760" cy="3232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4EAF6CD7-8DEB-4CE8-B11E-FB9DAA0A0AC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451920" y="1213196"/>
                  <a:ext cx="2844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61B25A6F-0770-4DC4-BE04-06B740344543}"/>
                    </a:ext>
                  </a:extLst>
                </p14:cNvPr>
                <p14:cNvContentPartPr/>
                <p14:nvPr/>
              </p14:nvContentPartPr>
              <p14:xfrm>
                <a:off x="3530040" y="1412996"/>
                <a:ext cx="224280" cy="176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61B25A6F-0770-4DC4-BE04-06B74034454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525720" y="1408676"/>
                  <a:ext cx="2329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72D52169-E210-476C-909B-140F5E87F93C}"/>
                    </a:ext>
                  </a:extLst>
                </p14:cNvPr>
                <p14:cNvContentPartPr/>
                <p14:nvPr/>
              </p14:nvContentPartPr>
              <p14:xfrm>
                <a:off x="3809760" y="1057316"/>
                <a:ext cx="246240" cy="1630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72D52169-E210-476C-909B-140F5E87F93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805440" y="1052996"/>
                  <a:ext cx="2548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2006AEEC-D287-4D58-B779-0C5ED1A3D7D3}"/>
                    </a:ext>
                  </a:extLst>
                </p14:cNvPr>
                <p14:cNvContentPartPr/>
                <p14:nvPr/>
              </p14:nvContentPartPr>
              <p14:xfrm>
                <a:off x="3985800" y="1390676"/>
                <a:ext cx="132120" cy="158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2006AEEC-D287-4D58-B779-0C5ED1A3D7D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981480" y="1386356"/>
                  <a:ext cx="1407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3824125F-9350-43E4-8747-87E7C2F13DB1}"/>
                    </a:ext>
                  </a:extLst>
                </p14:cNvPr>
                <p14:cNvContentPartPr/>
                <p14:nvPr/>
              </p14:nvContentPartPr>
              <p14:xfrm>
                <a:off x="4026480" y="1471316"/>
                <a:ext cx="103320" cy="252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3824125F-9350-43E4-8747-87E7C2F13DB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022160" y="1466996"/>
                  <a:ext cx="11196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EFBB3E2B-4F76-4D5B-BFBC-82F88B4E2D80}"/>
              </a:ext>
            </a:extLst>
          </p:cNvPr>
          <p:cNvGrpSpPr/>
          <p:nvPr/>
        </p:nvGrpSpPr>
        <p:grpSpPr>
          <a:xfrm>
            <a:off x="4590600" y="1045436"/>
            <a:ext cx="817200" cy="396000"/>
            <a:chOff x="4590600" y="1045436"/>
            <a:chExt cx="817200" cy="39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D8BFBA9C-6C3E-4151-B053-A5ACE784F0EB}"/>
                    </a:ext>
                  </a:extLst>
                </p14:cNvPr>
                <p14:cNvContentPartPr/>
                <p14:nvPr/>
              </p14:nvContentPartPr>
              <p14:xfrm>
                <a:off x="4625520" y="1236956"/>
                <a:ext cx="244080" cy="1821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D8BFBA9C-6C3E-4151-B053-A5ACE784F0E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621200" y="1232636"/>
                  <a:ext cx="2527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8045E16-00C9-4FE5-907D-E61A5BBC0729}"/>
                    </a:ext>
                  </a:extLst>
                </p14:cNvPr>
                <p14:cNvContentPartPr/>
                <p14:nvPr/>
              </p14:nvContentPartPr>
              <p14:xfrm>
                <a:off x="4590600" y="1274756"/>
                <a:ext cx="232200" cy="1666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8045E16-00C9-4FE5-907D-E61A5BBC072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586280" y="1270436"/>
                  <a:ext cx="2408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7354D8F7-5924-484B-B52C-CCD3FDEB0CFB}"/>
                    </a:ext>
                  </a:extLst>
                </p14:cNvPr>
                <p14:cNvContentPartPr/>
                <p14:nvPr/>
              </p14:nvContentPartPr>
              <p14:xfrm>
                <a:off x="4942680" y="1045436"/>
                <a:ext cx="196920" cy="1868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7354D8F7-5924-484B-B52C-CCD3FDEB0CF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938360" y="1041116"/>
                  <a:ext cx="2055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548E6E4D-52C9-4B4E-B9E0-AD647AA1FD0A}"/>
                    </a:ext>
                  </a:extLst>
                </p14:cNvPr>
                <p14:cNvContentPartPr/>
                <p14:nvPr/>
              </p14:nvContentPartPr>
              <p14:xfrm>
                <a:off x="5250120" y="1335596"/>
                <a:ext cx="157680" cy="226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548E6E4D-52C9-4B4E-B9E0-AD647AA1FD0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245800" y="1331276"/>
                  <a:ext cx="16632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uppo 83">
            <a:extLst>
              <a:ext uri="{FF2B5EF4-FFF2-40B4-BE49-F238E27FC236}">
                <a16:creationId xmlns:a16="http://schemas.microsoft.com/office/drawing/2014/main" id="{31CF7A95-9543-42CC-8F1C-EDBE7639548A}"/>
              </a:ext>
            </a:extLst>
          </p:cNvPr>
          <p:cNvGrpSpPr/>
          <p:nvPr/>
        </p:nvGrpSpPr>
        <p:grpSpPr>
          <a:xfrm>
            <a:off x="5663400" y="1029596"/>
            <a:ext cx="2384280" cy="690120"/>
            <a:chOff x="5663400" y="1029596"/>
            <a:chExt cx="2384280" cy="69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F559A64-3ABB-4DD1-89CB-29DF6AEF2255}"/>
                    </a:ext>
                  </a:extLst>
                </p14:cNvPr>
                <p14:cNvContentPartPr/>
                <p14:nvPr/>
              </p14:nvContentPartPr>
              <p14:xfrm>
                <a:off x="5663400" y="1224356"/>
                <a:ext cx="232560" cy="4953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F559A64-3ABB-4DD1-89CB-29DF6AEF225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659080" y="1220036"/>
                  <a:ext cx="24120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3AD2883-4C23-40E1-A956-AA61967B4412}"/>
                    </a:ext>
                  </a:extLst>
                </p14:cNvPr>
                <p14:cNvContentPartPr/>
                <p14:nvPr/>
              </p14:nvContentPartPr>
              <p14:xfrm>
                <a:off x="5973360" y="1029596"/>
                <a:ext cx="217440" cy="184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3AD2883-4C23-40E1-A956-AA61967B441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969040" y="1025276"/>
                  <a:ext cx="2260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7B82803-7FFF-428E-9F7C-DF6CF061BECA}"/>
                    </a:ext>
                  </a:extLst>
                </p14:cNvPr>
                <p14:cNvContentPartPr/>
                <p14:nvPr/>
              </p14:nvContentPartPr>
              <p14:xfrm>
                <a:off x="6249120" y="1366556"/>
                <a:ext cx="271800" cy="363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7B82803-7FFF-428E-9F7C-DF6CF061BEC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244800" y="1362236"/>
                  <a:ext cx="2804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50CF183F-8DEC-4163-9A55-435855787330}"/>
                    </a:ext>
                  </a:extLst>
                </p14:cNvPr>
                <p14:cNvContentPartPr/>
                <p14:nvPr/>
              </p14:nvContentPartPr>
              <p14:xfrm>
                <a:off x="6398520" y="1300316"/>
                <a:ext cx="26640" cy="1778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50CF183F-8DEC-4163-9A55-43585578733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394200" y="1295996"/>
                  <a:ext cx="352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CCB5DDFC-58D6-4BFF-BDD4-7C1769DDADCB}"/>
                    </a:ext>
                  </a:extLst>
                </p14:cNvPr>
                <p14:cNvContentPartPr/>
                <p14:nvPr/>
              </p14:nvContentPartPr>
              <p14:xfrm>
                <a:off x="6654480" y="1184036"/>
                <a:ext cx="225000" cy="2898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CCB5DDFC-58D6-4BFF-BDD4-7C1769DDADC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650160" y="1179716"/>
                  <a:ext cx="23364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3C63AFB8-CDE1-4C72-983F-15A4D0CCBE07}"/>
                    </a:ext>
                  </a:extLst>
                </p14:cNvPr>
                <p14:cNvContentPartPr/>
                <p14:nvPr/>
              </p14:nvContentPartPr>
              <p14:xfrm>
                <a:off x="7116000" y="1322276"/>
                <a:ext cx="73800" cy="1404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3C63AFB8-CDE1-4C72-983F-15A4D0CCBE07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111680" y="1317956"/>
                  <a:ext cx="824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478C6F3-A619-407B-85B2-D05FFED31989}"/>
                    </a:ext>
                  </a:extLst>
                </p14:cNvPr>
                <p14:cNvContentPartPr/>
                <p14:nvPr/>
              </p14:nvContentPartPr>
              <p14:xfrm>
                <a:off x="7185480" y="1144796"/>
                <a:ext cx="34200" cy="176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478C6F3-A619-407B-85B2-D05FFED3198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181160" y="1140476"/>
                  <a:ext cx="428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0DBD8404-F2B6-43A7-8197-E1B24A7E8470}"/>
                    </a:ext>
                  </a:extLst>
                </p14:cNvPr>
                <p14:cNvContentPartPr/>
                <p14:nvPr/>
              </p14:nvContentPartPr>
              <p14:xfrm>
                <a:off x="7461960" y="1272236"/>
                <a:ext cx="147600" cy="1962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0DBD8404-F2B6-43A7-8197-E1B24A7E847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457640" y="1267916"/>
                  <a:ext cx="1562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ADB8090A-AF94-4FAB-BA3F-CFEB00718F97}"/>
                    </a:ext>
                  </a:extLst>
                </p14:cNvPr>
                <p14:cNvContentPartPr/>
                <p14:nvPr/>
              </p14:nvContentPartPr>
              <p14:xfrm>
                <a:off x="7400760" y="1267916"/>
                <a:ext cx="201960" cy="1656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ADB8090A-AF94-4FAB-BA3F-CFEB00718F97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396440" y="1263596"/>
                  <a:ext cx="2106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CE34480-598C-48A5-BC59-1EE10D2A8666}"/>
                    </a:ext>
                  </a:extLst>
                </p14:cNvPr>
                <p14:cNvContentPartPr/>
                <p14:nvPr/>
              </p14:nvContentPartPr>
              <p14:xfrm>
                <a:off x="7782000" y="1278356"/>
                <a:ext cx="265680" cy="420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CE34480-598C-48A5-BC59-1EE10D2A866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777680" y="1274036"/>
                  <a:ext cx="274320" cy="428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95" name="Input penna 94">
                <a:extLst>
                  <a:ext uri="{FF2B5EF4-FFF2-40B4-BE49-F238E27FC236}">
                    <a16:creationId xmlns:a16="http://schemas.microsoft.com/office/drawing/2014/main" id="{EB97115A-2365-4BF0-A1F9-7B5AE24F0E56}"/>
                  </a:ext>
                </a:extLst>
              </p14:cNvPr>
              <p14:cNvContentPartPr/>
              <p14:nvPr/>
            </p14:nvContentPartPr>
            <p14:xfrm>
              <a:off x="8475720" y="1271156"/>
              <a:ext cx="25920" cy="22680"/>
            </p14:xfrm>
          </p:contentPart>
        </mc:Choice>
        <mc:Fallback xmlns="">
          <p:pic>
            <p:nvPicPr>
              <p:cNvPr id="95" name="Input penna 94">
                <a:extLst>
                  <a:ext uri="{FF2B5EF4-FFF2-40B4-BE49-F238E27FC236}">
                    <a16:creationId xmlns:a16="http://schemas.microsoft.com/office/drawing/2014/main" id="{EB97115A-2365-4BF0-A1F9-7B5AE24F0E56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71400" y="1266836"/>
                <a:ext cx="3456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BD514942-3DBE-4F9C-BF78-6C664FB98859}"/>
                  </a:ext>
                </a:extLst>
              </p14:cNvPr>
              <p14:cNvContentPartPr/>
              <p14:nvPr/>
            </p14:nvContentPartPr>
            <p14:xfrm>
              <a:off x="8374560" y="1633316"/>
              <a:ext cx="118800" cy="15264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BD514942-3DBE-4F9C-BF78-6C664FB98859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8370240" y="1628996"/>
                <a:ext cx="127440" cy="161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210693FD-A21E-4305-8339-BFEFCB895EC4}"/>
              </a:ext>
            </a:extLst>
          </p:cNvPr>
          <p:cNvGrpSpPr/>
          <p:nvPr/>
        </p:nvGrpSpPr>
        <p:grpSpPr>
          <a:xfrm>
            <a:off x="8910960" y="1034996"/>
            <a:ext cx="2299680" cy="645480"/>
            <a:chOff x="8910960" y="1034996"/>
            <a:chExt cx="2299680" cy="64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0FE4F2A9-2C5E-4B14-8C7D-142F109E7713}"/>
                    </a:ext>
                  </a:extLst>
                </p14:cNvPr>
                <p14:cNvContentPartPr/>
                <p14:nvPr/>
              </p14:nvContentPartPr>
              <p14:xfrm>
                <a:off x="8910960" y="1122116"/>
                <a:ext cx="25560" cy="3747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0FE4F2A9-2C5E-4B14-8C7D-142F109E7713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906640" y="1117796"/>
                  <a:ext cx="3420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294CB45C-0DC6-4D0E-BF94-E416F350CC0A}"/>
                    </a:ext>
                  </a:extLst>
                </p14:cNvPr>
                <p14:cNvContentPartPr/>
                <p14:nvPr/>
              </p14:nvContentPartPr>
              <p14:xfrm>
                <a:off x="9044520" y="1219316"/>
                <a:ext cx="264960" cy="2556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294CB45C-0DC6-4D0E-BF94-E416F350CC0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040200" y="1214996"/>
                  <a:ext cx="27360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CA5318FD-250E-4103-87FE-8918318AD05E}"/>
                    </a:ext>
                  </a:extLst>
                </p14:cNvPr>
                <p14:cNvContentPartPr/>
                <p14:nvPr/>
              </p14:nvContentPartPr>
              <p14:xfrm>
                <a:off x="9053520" y="1351076"/>
                <a:ext cx="253800" cy="144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CA5318FD-250E-4103-87FE-8918318AD05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049200" y="1346756"/>
                  <a:ext cx="2624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8CA96CA-FD8B-4D6F-9D3B-4184114DBF5E}"/>
                    </a:ext>
                  </a:extLst>
                </p14:cNvPr>
                <p14:cNvContentPartPr/>
                <p14:nvPr/>
              </p14:nvContentPartPr>
              <p14:xfrm>
                <a:off x="9466440" y="1183316"/>
                <a:ext cx="12600" cy="2934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8CA96CA-FD8B-4D6F-9D3B-4184114DBF5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462120" y="1178996"/>
                  <a:ext cx="212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FC4716B-8539-437A-8B91-19C854FB34D7}"/>
                    </a:ext>
                  </a:extLst>
                </p14:cNvPr>
                <p14:cNvContentPartPr/>
                <p14:nvPr/>
              </p14:nvContentPartPr>
              <p14:xfrm>
                <a:off x="9615480" y="1345316"/>
                <a:ext cx="93240" cy="16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FC4716B-8539-437A-8B91-19C854FB34D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611160" y="1340996"/>
                  <a:ext cx="1018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08186794-9D62-442D-B15B-E1CC09ED3D3E}"/>
                    </a:ext>
                  </a:extLst>
                </p14:cNvPr>
                <p14:cNvContentPartPr/>
                <p14:nvPr/>
              </p14:nvContentPartPr>
              <p14:xfrm>
                <a:off x="9652560" y="1428476"/>
                <a:ext cx="96840" cy="36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08186794-9D62-442D-B15B-E1CC09ED3D3E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648240" y="1424156"/>
                  <a:ext cx="10548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24118E2-5A2F-4779-BBC4-82984DF3A946}"/>
                    </a:ext>
                  </a:extLst>
                </p14:cNvPr>
                <p14:cNvContentPartPr/>
                <p14:nvPr/>
              </p14:nvContentPartPr>
              <p14:xfrm>
                <a:off x="9950640" y="1034996"/>
                <a:ext cx="1234440" cy="4651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24118E2-5A2F-4779-BBC4-82984DF3A94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946320" y="1030676"/>
                  <a:ext cx="124308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88D9EBE1-7A6C-4994-B9CC-A321F8B5862A}"/>
                    </a:ext>
                  </a:extLst>
                </p14:cNvPr>
                <p14:cNvContentPartPr/>
                <p14:nvPr/>
              </p14:nvContentPartPr>
              <p14:xfrm>
                <a:off x="10216320" y="1295636"/>
                <a:ext cx="149400" cy="1400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88D9EBE1-7A6C-4994-B9CC-A321F8B5862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212000" y="1291316"/>
                  <a:ext cx="15804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7242C30-D593-45F5-8ECF-0632BDD36BE8}"/>
                    </a:ext>
                  </a:extLst>
                </p14:cNvPr>
                <p14:cNvContentPartPr/>
                <p14:nvPr/>
              </p14:nvContentPartPr>
              <p14:xfrm>
                <a:off x="10160880" y="1293476"/>
                <a:ext cx="240480" cy="166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7242C30-D593-45F5-8ECF-0632BDD36BE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156560" y="1289156"/>
                  <a:ext cx="2491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DB7520E6-0955-41E5-BB98-24AADEE3F266}"/>
                    </a:ext>
                  </a:extLst>
                </p14:cNvPr>
                <p14:cNvContentPartPr/>
                <p14:nvPr/>
              </p14:nvContentPartPr>
              <p14:xfrm>
                <a:off x="10455360" y="1148756"/>
                <a:ext cx="169920" cy="1522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DB7520E6-0955-41E5-BB98-24AADEE3F26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451040" y="1144436"/>
                  <a:ext cx="1785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9F931A01-CB64-4027-AC9E-9ABC4CB9F5AE}"/>
                    </a:ext>
                  </a:extLst>
                </p14:cNvPr>
                <p14:cNvContentPartPr/>
                <p14:nvPr/>
              </p14:nvContentPartPr>
              <p14:xfrm>
                <a:off x="10629960" y="1396436"/>
                <a:ext cx="173160" cy="133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9F931A01-CB64-4027-AC9E-9ABC4CB9F5A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625640" y="1392116"/>
                  <a:ext cx="181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0CB94CE-0B7F-4C0C-93B1-9C4528DE73AD}"/>
                    </a:ext>
                  </a:extLst>
                </p14:cNvPr>
                <p14:cNvContentPartPr/>
                <p14:nvPr/>
              </p14:nvContentPartPr>
              <p14:xfrm>
                <a:off x="10699080" y="1359356"/>
                <a:ext cx="24120" cy="1105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0CB94CE-0B7F-4C0C-93B1-9C4528DE73A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94760" y="1355036"/>
                  <a:ext cx="327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F71BAA58-39FB-4108-8538-E758C078C097}"/>
                    </a:ext>
                  </a:extLst>
                </p14:cNvPr>
                <p14:cNvContentPartPr/>
                <p14:nvPr/>
              </p14:nvContentPartPr>
              <p14:xfrm>
                <a:off x="10755960" y="1289516"/>
                <a:ext cx="231120" cy="390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F71BAA58-39FB-4108-8538-E758C078C09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751640" y="1285196"/>
                  <a:ext cx="23976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068B07CE-EC0A-4F1D-BED1-12ECEA07BBF6}"/>
                    </a:ext>
                  </a:extLst>
                </p14:cNvPr>
                <p14:cNvContentPartPr/>
                <p14:nvPr/>
              </p14:nvContentPartPr>
              <p14:xfrm>
                <a:off x="11042520" y="1164596"/>
                <a:ext cx="168120" cy="1713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068B07CE-EC0A-4F1D-BED1-12ECEA07BBF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038200" y="1160276"/>
                  <a:ext cx="176760" cy="18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9073869B-A4FA-4B67-9871-4C6C839565B4}"/>
              </a:ext>
            </a:extLst>
          </p:cNvPr>
          <p:cNvGrpSpPr/>
          <p:nvPr/>
        </p:nvGrpSpPr>
        <p:grpSpPr>
          <a:xfrm>
            <a:off x="11496480" y="1318316"/>
            <a:ext cx="540720" cy="285840"/>
            <a:chOff x="11496480" y="1318316"/>
            <a:chExt cx="540720" cy="28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86D95E4-BB39-4252-B71D-7988819D2E6F}"/>
                    </a:ext>
                  </a:extLst>
                </p14:cNvPr>
                <p14:cNvContentPartPr/>
                <p14:nvPr/>
              </p14:nvContentPartPr>
              <p14:xfrm>
                <a:off x="11496480" y="1416236"/>
                <a:ext cx="259560" cy="169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86D95E4-BB39-4252-B71D-7988819D2E6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492160" y="1411916"/>
                  <a:ext cx="2682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AF30CFF-3825-40B4-A14F-3C83858AA742}"/>
                    </a:ext>
                  </a:extLst>
                </p14:cNvPr>
                <p14:cNvContentPartPr/>
                <p14:nvPr/>
              </p14:nvContentPartPr>
              <p14:xfrm>
                <a:off x="11496480" y="1510556"/>
                <a:ext cx="283320" cy="259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AF30CFF-3825-40B4-A14F-3C83858AA74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492160" y="1506236"/>
                  <a:ext cx="291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B3E3498-4C69-4805-8458-F3BB77008043}"/>
                    </a:ext>
                  </a:extLst>
                </p14:cNvPr>
                <p14:cNvContentPartPr/>
                <p14:nvPr/>
              </p14:nvContentPartPr>
              <p14:xfrm>
                <a:off x="11906160" y="1318316"/>
                <a:ext cx="131040" cy="2858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B3E3498-4C69-4805-8458-F3BB7700804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901840" y="1313996"/>
                  <a:ext cx="139680" cy="29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uppo 118">
            <a:extLst>
              <a:ext uri="{FF2B5EF4-FFF2-40B4-BE49-F238E27FC236}">
                <a16:creationId xmlns:a16="http://schemas.microsoft.com/office/drawing/2014/main" id="{FE49E346-D168-47B2-BE5D-093E3E1DA236}"/>
              </a:ext>
            </a:extLst>
          </p:cNvPr>
          <p:cNvGrpSpPr/>
          <p:nvPr/>
        </p:nvGrpSpPr>
        <p:grpSpPr>
          <a:xfrm>
            <a:off x="218040" y="2159276"/>
            <a:ext cx="744120" cy="428040"/>
            <a:chOff x="218040" y="2159276"/>
            <a:chExt cx="744120" cy="428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FAD8D18B-3316-47A1-B56B-9AF01DD44BF8}"/>
                    </a:ext>
                  </a:extLst>
                </p14:cNvPr>
                <p14:cNvContentPartPr/>
                <p14:nvPr/>
              </p14:nvContentPartPr>
              <p14:xfrm>
                <a:off x="276000" y="2306156"/>
                <a:ext cx="201600" cy="2811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FAD8D18B-3316-47A1-B56B-9AF01DD44BF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71680" y="2301836"/>
                  <a:ext cx="21024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8912D781-6648-4415-91D6-B9B7820CFC18}"/>
                    </a:ext>
                  </a:extLst>
                </p14:cNvPr>
                <p14:cNvContentPartPr/>
                <p14:nvPr/>
              </p14:nvContentPartPr>
              <p14:xfrm>
                <a:off x="218040" y="2352956"/>
                <a:ext cx="235800" cy="2124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8912D781-6648-4415-91D6-B9B7820CFC1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13720" y="2348636"/>
                  <a:ext cx="24444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718CE4B-D8EB-41C9-89A0-9960B8CAE5EC}"/>
                    </a:ext>
                  </a:extLst>
                </p14:cNvPr>
                <p14:cNvContentPartPr/>
                <p14:nvPr/>
              </p14:nvContentPartPr>
              <p14:xfrm>
                <a:off x="558600" y="2159276"/>
                <a:ext cx="203760" cy="1954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718CE4B-D8EB-41C9-89A0-9960B8CAE5E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54280" y="2154956"/>
                  <a:ext cx="2124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CFD25297-2BB4-4444-B18A-273BF33CC4DB}"/>
                    </a:ext>
                  </a:extLst>
                </p14:cNvPr>
                <p14:cNvContentPartPr/>
                <p14:nvPr/>
              </p14:nvContentPartPr>
              <p14:xfrm>
                <a:off x="806280" y="2441876"/>
                <a:ext cx="155880" cy="158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CFD25297-2BB4-4444-B18A-273BF33CC4D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01960" y="2437556"/>
                  <a:ext cx="1645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uppo 117">
            <a:extLst>
              <a:ext uri="{FF2B5EF4-FFF2-40B4-BE49-F238E27FC236}">
                <a16:creationId xmlns:a16="http://schemas.microsoft.com/office/drawing/2014/main" id="{BF369E3D-7564-4C86-9CA9-5F91CFD2C9A4}"/>
              </a:ext>
            </a:extLst>
          </p:cNvPr>
          <p:cNvGrpSpPr/>
          <p:nvPr/>
        </p:nvGrpSpPr>
        <p:grpSpPr>
          <a:xfrm>
            <a:off x="1269600" y="2120036"/>
            <a:ext cx="607320" cy="708480"/>
            <a:chOff x="1269600" y="2120036"/>
            <a:chExt cx="607320" cy="70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6F57AD5-4D6C-49E7-BB1A-49A6DA512EA8}"/>
                    </a:ext>
                  </a:extLst>
                </p14:cNvPr>
                <p14:cNvContentPartPr/>
                <p14:nvPr/>
              </p14:nvContentPartPr>
              <p14:xfrm>
                <a:off x="1269600" y="2338556"/>
                <a:ext cx="246600" cy="4899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6F57AD5-4D6C-49E7-BB1A-49A6DA512EA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265280" y="2334236"/>
                  <a:ext cx="25524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B4EC3EEA-358E-4423-8CB9-E608CEA50EA2}"/>
                    </a:ext>
                  </a:extLst>
                </p14:cNvPr>
                <p14:cNvContentPartPr/>
                <p14:nvPr/>
              </p14:nvContentPartPr>
              <p14:xfrm>
                <a:off x="1656240" y="2120036"/>
                <a:ext cx="220680" cy="1774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B4EC3EEA-358E-4423-8CB9-E608CEA50EA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651920" y="2115716"/>
                  <a:ext cx="229320" cy="18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E79FDB40-FE5E-4311-AB3C-423589BF1EE8}"/>
              </a:ext>
            </a:extLst>
          </p:cNvPr>
          <p:cNvGrpSpPr/>
          <p:nvPr/>
        </p:nvGrpSpPr>
        <p:grpSpPr>
          <a:xfrm>
            <a:off x="1876200" y="2404076"/>
            <a:ext cx="215280" cy="191880"/>
            <a:chOff x="1876200" y="2404076"/>
            <a:chExt cx="215280" cy="19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B2A999A-C257-419E-B21A-4522B9A64809}"/>
                    </a:ext>
                  </a:extLst>
                </p14:cNvPr>
                <p14:cNvContentPartPr/>
                <p14:nvPr/>
              </p14:nvContentPartPr>
              <p14:xfrm>
                <a:off x="1876200" y="2495516"/>
                <a:ext cx="215280" cy="86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B2A999A-C257-419E-B21A-4522B9A6480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871880" y="2491196"/>
                  <a:ext cx="2239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3223C08A-4FB7-4647-BC41-4111B8DADACD}"/>
                    </a:ext>
                  </a:extLst>
                </p14:cNvPr>
                <p14:cNvContentPartPr/>
                <p14:nvPr/>
              </p14:nvContentPartPr>
              <p14:xfrm>
                <a:off x="2014800" y="2404076"/>
                <a:ext cx="3960" cy="1918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3223C08A-4FB7-4647-BC41-4111B8DADAC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010480" y="2399756"/>
                  <a:ext cx="12600" cy="20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22" name="Input penna 121">
                <a:extLst>
                  <a:ext uri="{FF2B5EF4-FFF2-40B4-BE49-F238E27FC236}">
                    <a16:creationId xmlns:a16="http://schemas.microsoft.com/office/drawing/2014/main" id="{C31CBA2D-3EBB-485F-91F9-4FE65FE29965}"/>
                  </a:ext>
                </a:extLst>
              </p14:cNvPr>
              <p14:cNvContentPartPr/>
              <p14:nvPr/>
            </p14:nvContentPartPr>
            <p14:xfrm>
              <a:off x="2323680" y="2296796"/>
              <a:ext cx="226800" cy="289800"/>
            </p14:xfrm>
          </p:contentPart>
        </mc:Choice>
        <mc:Fallback xmlns="">
          <p:pic>
            <p:nvPicPr>
              <p:cNvPr id="122" name="Input penna 121">
                <a:extLst>
                  <a:ext uri="{FF2B5EF4-FFF2-40B4-BE49-F238E27FC236}">
                    <a16:creationId xmlns:a16="http://schemas.microsoft.com/office/drawing/2014/main" id="{C31CBA2D-3EBB-485F-91F9-4FE65FE29965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2319360" y="2292476"/>
                <a:ext cx="235440" cy="29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15F17887-D515-44B2-A9D5-4E930AF28034}"/>
                  </a:ext>
                </a:extLst>
              </p14:cNvPr>
              <p14:cNvContentPartPr/>
              <p14:nvPr/>
            </p14:nvContentPartPr>
            <p14:xfrm>
              <a:off x="2819040" y="2243876"/>
              <a:ext cx="29160" cy="612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15F17887-D515-44B2-A9D5-4E930AF28034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2814720" y="2239556"/>
                <a:ext cx="3780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8" name="Gruppo 127">
            <a:extLst>
              <a:ext uri="{FF2B5EF4-FFF2-40B4-BE49-F238E27FC236}">
                <a16:creationId xmlns:a16="http://schemas.microsoft.com/office/drawing/2014/main" id="{49DB5E32-195A-4B08-A8CA-83589C1165D2}"/>
              </a:ext>
            </a:extLst>
          </p:cNvPr>
          <p:cNvGrpSpPr/>
          <p:nvPr/>
        </p:nvGrpSpPr>
        <p:grpSpPr>
          <a:xfrm>
            <a:off x="2788800" y="2375276"/>
            <a:ext cx="892080" cy="547560"/>
            <a:chOff x="2788800" y="2375276"/>
            <a:chExt cx="892080" cy="54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236EF82-1F4A-45FC-819D-39AD8D05122E}"/>
                    </a:ext>
                  </a:extLst>
                </p14:cNvPr>
                <p14:cNvContentPartPr/>
                <p14:nvPr/>
              </p14:nvContentPartPr>
              <p14:xfrm>
                <a:off x="2788800" y="2390036"/>
                <a:ext cx="34200" cy="1609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236EF82-1F4A-45FC-819D-39AD8D05122E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784480" y="2385716"/>
                  <a:ext cx="4284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1B19A0DD-F721-4329-832F-5445D28B84BC}"/>
                    </a:ext>
                  </a:extLst>
                </p14:cNvPr>
                <p14:cNvContentPartPr/>
                <p14:nvPr/>
              </p14:nvContentPartPr>
              <p14:xfrm>
                <a:off x="3066720" y="2377076"/>
                <a:ext cx="196200" cy="1962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1B19A0DD-F721-4329-832F-5445D28B84BC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062400" y="2372756"/>
                  <a:ext cx="2048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B8806982-81E3-41D1-AFB0-621C606F177E}"/>
                    </a:ext>
                  </a:extLst>
                </p14:cNvPr>
                <p14:cNvContentPartPr/>
                <p14:nvPr/>
              </p14:nvContentPartPr>
              <p14:xfrm>
                <a:off x="2995080" y="2375276"/>
                <a:ext cx="300600" cy="1936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B8806982-81E3-41D1-AFB0-621C606F177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990760" y="2370956"/>
                  <a:ext cx="3092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A7558444-0415-4CA4-888C-62933D4CE052}"/>
                    </a:ext>
                  </a:extLst>
                </p14:cNvPr>
                <p14:cNvContentPartPr/>
                <p14:nvPr/>
              </p14:nvContentPartPr>
              <p14:xfrm>
                <a:off x="3372720" y="2396156"/>
                <a:ext cx="308160" cy="5266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A7558444-0415-4CA4-888C-62933D4CE052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368400" y="2391836"/>
                  <a:ext cx="316800" cy="53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4C8FD79B-3F21-4E78-BB7D-760A78713CF3}"/>
              </a:ext>
            </a:extLst>
          </p:cNvPr>
          <p:cNvGrpSpPr/>
          <p:nvPr/>
        </p:nvGrpSpPr>
        <p:grpSpPr>
          <a:xfrm>
            <a:off x="8324520" y="2342156"/>
            <a:ext cx="567000" cy="336960"/>
            <a:chOff x="8324520" y="2342156"/>
            <a:chExt cx="567000" cy="33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22CED85-0C14-4203-BF7A-95C57669B3C1}"/>
                    </a:ext>
                  </a:extLst>
                </p14:cNvPr>
                <p14:cNvContentPartPr/>
                <p14:nvPr/>
              </p14:nvContentPartPr>
              <p14:xfrm>
                <a:off x="8324520" y="2342156"/>
                <a:ext cx="292320" cy="3369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22CED85-0C14-4203-BF7A-95C57669B3C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320200" y="2337836"/>
                  <a:ext cx="30096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9FEC850-DA9D-4985-9D09-F765F7FDED04}"/>
                    </a:ext>
                  </a:extLst>
                </p14:cNvPr>
                <p14:cNvContentPartPr/>
                <p14:nvPr/>
              </p14:nvContentPartPr>
              <p14:xfrm>
                <a:off x="8714400" y="2535116"/>
                <a:ext cx="177120" cy="15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9FEC850-DA9D-4985-9D09-F765F7FDED0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710080" y="2530796"/>
                  <a:ext cx="1857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45966974-A663-4B89-8554-47598F424135}"/>
                    </a:ext>
                  </a:extLst>
                </p14:cNvPr>
                <p14:cNvContentPartPr/>
                <p14:nvPr/>
              </p14:nvContentPartPr>
              <p14:xfrm>
                <a:off x="8711160" y="2661836"/>
                <a:ext cx="132120" cy="118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45966974-A663-4B89-8554-47598F42413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706840" y="2657516"/>
                  <a:ext cx="14076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FA11CC28-6244-4158-9676-9B5219C5436B}"/>
                  </a:ext>
                </a:extLst>
              </p14:cNvPr>
              <p14:cNvContentPartPr/>
              <p14:nvPr/>
            </p14:nvContentPartPr>
            <p14:xfrm>
              <a:off x="9185640" y="2408756"/>
              <a:ext cx="389880" cy="30996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FA11CC28-6244-4158-9676-9B5219C5436B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9181320" y="2404436"/>
                <a:ext cx="398520" cy="318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077FC817-9948-43C6-A92E-04907206F568}"/>
              </a:ext>
            </a:extLst>
          </p:cNvPr>
          <p:cNvGrpSpPr/>
          <p:nvPr/>
        </p:nvGrpSpPr>
        <p:grpSpPr>
          <a:xfrm>
            <a:off x="10035240" y="2557436"/>
            <a:ext cx="351360" cy="142920"/>
            <a:chOff x="10035240" y="2557436"/>
            <a:chExt cx="351360" cy="14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159B52D1-BEC6-4AAF-BD63-46E325B837F6}"/>
                    </a:ext>
                  </a:extLst>
                </p14:cNvPr>
                <p14:cNvContentPartPr/>
                <p14:nvPr/>
              </p14:nvContentPartPr>
              <p14:xfrm>
                <a:off x="10053960" y="2557436"/>
                <a:ext cx="332640" cy="201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159B52D1-BEC6-4AAF-BD63-46E325B837F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049640" y="2553116"/>
                  <a:ext cx="3412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5EB0E6A3-CED1-4AC5-9926-51C10F5B4E10}"/>
                    </a:ext>
                  </a:extLst>
                </p14:cNvPr>
                <p14:cNvContentPartPr/>
                <p14:nvPr/>
              </p14:nvContentPartPr>
              <p14:xfrm>
                <a:off x="10035240" y="2684516"/>
                <a:ext cx="304920" cy="158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5EB0E6A3-CED1-4AC5-9926-51C10F5B4E10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030920" y="2680196"/>
                  <a:ext cx="313560" cy="24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79831E16-7239-4CEA-A24A-DA877E873AA4}"/>
                  </a:ext>
                </a:extLst>
              </p14:cNvPr>
              <p14:cNvContentPartPr/>
              <p14:nvPr/>
            </p14:nvContentPartPr>
            <p14:xfrm>
              <a:off x="10670280" y="2356196"/>
              <a:ext cx="205560" cy="30024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79831E16-7239-4CEA-A24A-DA877E873AA4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10665960" y="2351876"/>
                <a:ext cx="214200" cy="30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CA359691-E5FC-4E77-A2FC-45B1B21914A8}"/>
              </a:ext>
            </a:extLst>
          </p:cNvPr>
          <p:cNvGrpSpPr/>
          <p:nvPr/>
        </p:nvGrpSpPr>
        <p:grpSpPr>
          <a:xfrm>
            <a:off x="4022160" y="1908716"/>
            <a:ext cx="4044240" cy="1053720"/>
            <a:chOff x="4022160" y="1908716"/>
            <a:chExt cx="4044240" cy="105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6471F7B8-C0CE-4C7F-8515-E48DBA873813}"/>
                    </a:ext>
                  </a:extLst>
                </p14:cNvPr>
                <p14:cNvContentPartPr/>
                <p14:nvPr/>
              </p14:nvContentPartPr>
              <p14:xfrm>
                <a:off x="4022160" y="2498756"/>
                <a:ext cx="306360" cy="295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6471F7B8-C0CE-4C7F-8515-E48DBA87381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017840" y="2494436"/>
                  <a:ext cx="3150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88251FF1-9F35-4B02-8236-D8EA7DA36BA8}"/>
                    </a:ext>
                  </a:extLst>
                </p14:cNvPr>
                <p14:cNvContentPartPr/>
                <p14:nvPr/>
              </p14:nvContentPartPr>
              <p14:xfrm>
                <a:off x="4150320" y="2423156"/>
                <a:ext cx="25200" cy="2253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88251FF1-9F35-4B02-8236-D8EA7DA36BA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146000" y="2418836"/>
                  <a:ext cx="338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125C9599-F201-4BEB-AE61-5730642A4733}"/>
                    </a:ext>
                  </a:extLst>
                </p14:cNvPr>
                <p14:cNvContentPartPr/>
                <p14:nvPr/>
              </p14:nvContentPartPr>
              <p14:xfrm>
                <a:off x="4497000" y="2428916"/>
                <a:ext cx="68040" cy="187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125C9599-F201-4BEB-AE61-5730642A473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492680" y="2424596"/>
                  <a:ext cx="766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F025C3C-F87D-4442-B59D-FDF3BA394334}"/>
                    </a:ext>
                  </a:extLst>
                </p14:cNvPr>
                <p14:cNvContentPartPr/>
                <p14:nvPr/>
              </p14:nvContentPartPr>
              <p14:xfrm>
                <a:off x="4549560" y="2309396"/>
                <a:ext cx="19080" cy="201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F025C3C-F87D-4442-B59D-FDF3BA39433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545240" y="2305076"/>
                  <a:ext cx="277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F7E92E90-7F88-4BC1-A58F-C4B79B6B029F}"/>
                    </a:ext>
                  </a:extLst>
                </p14:cNvPr>
                <p14:cNvContentPartPr/>
                <p14:nvPr/>
              </p14:nvContentPartPr>
              <p14:xfrm>
                <a:off x="4814880" y="2085476"/>
                <a:ext cx="628920" cy="5547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F7E92E90-7F88-4BC1-A58F-C4B79B6B029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810560" y="2081156"/>
                  <a:ext cx="637560" cy="56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1E72344-525B-4B3B-8011-2261C78E75FC}"/>
                    </a:ext>
                  </a:extLst>
                </p14:cNvPr>
                <p14:cNvContentPartPr/>
                <p14:nvPr/>
              </p14:nvContentPartPr>
              <p14:xfrm>
                <a:off x="5082720" y="2319476"/>
                <a:ext cx="219960" cy="3074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1E72344-525B-4B3B-8011-2261C78E75F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078400" y="2315156"/>
                  <a:ext cx="22860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7398C88-83AF-423E-8E0A-BF5D4D8DE485}"/>
                    </a:ext>
                  </a:extLst>
                </p14:cNvPr>
                <p14:cNvContentPartPr/>
                <p14:nvPr/>
              </p14:nvContentPartPr>
              <p14:xfrm>
                <a:off x="5094600" y="2306156"/>
                <a:ext cx="171360" cy="176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7398C88-83AF-423E-8E0A-BF5D4D8DE48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090280" y="2301836"/>
                  <a:ext cx="1800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6627D285-C08B-4A8C-9527-267E88F60F1B}"/>
                    </a:ext>
                  </a:extLst>
                </p14:cNvPr>
                <p14:cNvContentPartPr/>
                <p14:nvPr/>
              </p14:nvContentPartPr>
              <p14:xfrm>
                <a:off x="5647920" y="2147396"/>
                <a:ext cx="280440" cy="5788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6627D285-C08B-4A8C-9527-267E88F60F1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643600" y="2143076"/>
                  <a:ext cx="289080" cy="58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4E0E50EB-3E94-46E3-B197-2DFF296BB8FA}"/>
                    </a:ext>
                  </a:extLst>
                </p14:cNvPr>
                <p14:cNvContentPartPr/>
                <p14:nvPr/>
              </p14:nvContentPartPr>
              <p14:xfrm>
                <a:off x="5971560" y="2370236"/>
                <a:ext cx="172800" cy="1818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4E0E50EB-3E94-46E3-B197-2DFF296BB8F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967240" y="2365916"/>
                  <a:ext cx="1814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6E698D6-ADDD-41CA-B336-835CCD7CA9C3}"/>
                    </a:ext>
                  </a:extLst>
                </p14:cNvPr>
                <p14:cNvContentPartPr/>
                <p14:nvPr/>
              </p14:nvContentPartPr>
              <p14:xfrm>
                <a:off x="5854920" y="2372756"/>
                <a:ext cx="320400" cy="1879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6E698D6-ADDD-41CA-B336-835CCD7CA9C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850600" y="2368436"/>
                  <a:ext cx="3290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ED0CF492-0AF3-43A9-82FF-7D837F6D290E}"/>
                    </a:ext>
                  </a:extLst>
                </p14:cNvPr>
                <p14:cNvContentPartPr/>
                <p14:nvPr/>
              </p14:nvContentPartPr>
              <p14:xfrm>
                <a:off x="6275040" y="2201036"/>
                <a:ext cx="196920" cy="1810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ED0CF492-0AF3-43A9-82FF-7D837F6D290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270720" y="2196716"/>
                  <a:ext cx="2055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1554797-7966-43FB-9377-164C32A39DE7}"/>
                    </a:ext>
                  </a:extLst>
                </p14:cNvPr>
                <p14:cNvContentPartPr/>
                <p14:nvPr/>
              </p14:nvContentPartPr>
              <p14:xfrm>
                <a:off x="6540360" y="2505236"/>
                <a:ext cx="285120" cy="234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1554797-7966-43FB-9377-164C32A39DE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536040" y="2500916"/>
                  <a:ext cx="2937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F1BD15B3-6E71-433E-89A7-8B8013FF838C}"/>
                    </a:ext>
                  </a:extLst>
                </p14:cNvPr>
                <p14:cNvContentPartPr/>
                <p14:nvPr/>
              </p14:nvContentPartPr>
              <p14:xfrm>
                <a:off x="6685800" y="2418116"/>
                <a:ext cx="12600" cy="1969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F1BD15B3-6E71-433E-89A7-8B8013FF838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681480" y="2413796"/>
                  <a:ext cx="212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7303A4EB-F89D-498C-883B-2E440C0F5883}"/>
                    </a:ext>
                  </a:extLst>
                </p14:cNvPr>
                <p14:cNvContentPartPr/>
                <p14:nvPr/>
              </p14:nvContentPartPr>
              <p14:xfrm>
                <a:off x="6872280" y="2399396"/>
                <a:ext cx="228960" cy="5274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7303A4EB-F89D-498C-883B-2E440C0F588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867960" y="2395076"/>
                  <a:ext cx="237600" cy="53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6EBFB1D6-454B-4721-BA92-211A6B41051E}"/>
                    </a:ext>
                  </a:extLst>
                </p14:cNvPr>
                <p14:cNvContentPartPr/>
                <p14:nvPr/>
              </p14:nvContentPartPr>
              <p14:xfrm>
                <a:off x="7134720" y="2244236"/>
                <a:ext cx="215640" cy="1645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6EBFB1D6-454B-4721-BA92-211A6B41051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130400" y="2239916"/>
                  <a:ext cx="224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04B0EEEF-FD12-4B24-8868-1DDE5728A501}"/>
                    </a:ext>
                  </a:extLst>
                </p14:cNvPr>
                <p14:cNvContentPartPr/>
                <p14:nvPr/>
              </p14:nvContentPartPr>
              <p14:xfrm>
                <a:off x="7426320" y="2224076"/>
                <a:ext cx="214200" cy="738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04B0EEEF-FD12-4B24-8868-1DDE5728A50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422000" y="2219756"/>
                  <a:ext cx="222840" cy="74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6FC4906B-DD80-4380-A1B5-76AD18B81008}"/>
                    </a:ext>
                  </a:extLst>
                </p14:cNvPr>
                <p14:cNvContentPartPr/>
                <p14:nvPr/>
              </p14:nvContentPartPr>
              <p14:xfrm>
                <a:off x="7785240" y="2599916"/>
                <a:ext cx="281160" cy="565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6FC4906B-DD80-4380-A1B5-76AD18B8100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780920" y="2595596"/>
                  <a:ext cx="28980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CA53B4E8-9FF3-47F9-AB7E-D4BD7F2C0AE3}"/>
                    </a:ext>
                  </a:extLst>
                </p14:cNvPr>
                <p14:cNvContentPartPr/>
                <p14:nvPr/>
              </p14:nvContentPartPr>
              <p14:xfrm>
                <a:off x="7930320" y="2496956"/>
                <a:ext cx="37800" cy="2552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CA53B4E8-9FF3-47F9-AB7E-D4BD7F2C0AE3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926000" y="2492636"/>
                  <a:ext cx="4644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5BC7B44-4796-4009-83AB-AD992AB481B4}"/>
                    </a:ext>
                  </a:extLst>
                </p14:cNvPr>
                <p14:cNvContentPartPr/>
                <p14:nvPr/>
              </p14:nvContentPartPr>
              <p14:xfrm>
                <a:off x="5465400" y="1908716"/>
                <a:ext cx="2102040" cy="7923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5BC7B44-4796-4009-83AB-AD992AB481B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461080" y="1904396"/>
                  <a:ext cx="2110680" cy="80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7FE39D8D-4780-416D-A392-6E3BA28FE7C3}"/>
              </a:ext>
            </a:extLst>
          </p:cNvPr>
          <p:cNvGrpSpPr/>
          <p:nvPr/>
        </p:nvGrpSpPr>
        <p:grpSpPr>
          <a:xfrm>
            <a:off x="106800" y="3373556"/>
            <a:ext cx="5091840" cy="2195280"/>
            <a:chOff x="106800" y="3373556"/>
            <a:chExt cx="5091840" cy="219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EDBBAC47-A60B-4BFE-9819-DF152FC84BE2}"/>
                    </a:ext>
                  </a:extLst>
                </p14:cNvPr>
                <p14:cNvContentPartPr/>
                <p14:nvPr/>
              </p14:nvContentPartPr>
              <p14:xfrm>
                <a:off x="2500800" y="3655436"/>
                <a:ext cx="255600" cy="241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EDBBAC47-A60B-4BFE-9819-DF152FC84BE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496480" y="3651116"/>
                  <a:ext cx="2642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74E1656-BC34-4AC5-B204-BEC827EDCE24}"/>
                    </a:ext>
                  </a:extLst>
                </p14:cNvPr>
                <p14:cNvContentPartPr/>
                <p14:nvPr/>
              </p14:nvContentPartPr>
              <p14:xfrm>
                <a:off x="2639760" y="3559316"/>
                <a:ext cx="27360" cy="2077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74E1656-BC34-4AC5-B204-BEC827EDCE2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635440" y="3554996"/>
                  <a:ext cx="360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B38E4F0F-5BD9-41EA-ABB8-1260A997B4FF}"/>
                    </a:ext>
                  </a:extLst>
                </p14:cNvPr>
                <p14:cNvContentPartPr/>
                <p14:nvPr/>
              </p14:nvContentPartPr>
              <p14:xfrm>
                <a:off x="3022080" y="3462116"/>
                <a:ext cx="244800" cy="2836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B38E4F0F-5BD9-41EA-ABB8-1260A997B4F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017760" y="3457796"/>
                  <a:ext cx="25344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DD1849F-E395-40B3-B57C-22B6DD1A3774}"/>
                    </a:ext>
                  </a:extLst>
                </p14:cNvPr>
                <p14:cNvContentPartPr/>
                <p14:nvPr/>
              </p14:nvContentPartPr>
              <p14:xfrm>
                <a:off x="3447600" y="3643916"/>
                <a:ext cx="110520" cy="86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DD1849F-E395-40B3-B57C-22B6DD1A377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443280" y="3639596"/>
                  <a:ext cx="1191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D71008F-EE3D-4E60-9670-56C4D48E0DC3}"/>
                    </a:ext>
                  </a:extLst>
                </p14:cNvPr>
                <p14:cNvContentPartPr/>
                <p14:nvPr/>
              </p14:nvContentPartPr>
              <p14:xfrm>
                <a:off x="3390000" y="3746876"/>
                <a:ext cx="127080" cy="298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D71008F-EE3D-4E60-9670-56C4D48E0DC3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385680" y="3742556"/>
                  <a:ext cx="1357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7443CB2A-B3F6-4F8E-B8F4-C0AD6727A929}"/>
                    </a:ext>
                  </a:extLst>
                </p14:cNvPr>
                <p14:cNvContentPartPr/>
                <p14:nvPr/>
              </p14:nvContentPartPr>
              <p14:xfrm>
                <a:off x="3853680" y="3529436"/>
                <a:ext cx="275040" cy="2386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7443CB2A-B3F6-4F8E-B8F4-C0AD6727A92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849360" y="3525116"/>
                  <a:ext cx="2836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735F90CF-CAFC-4CEC-9828-727063F26EB4}"/>
                    </a:ext>
                  </a:extLst>
                </p14:cNvPr>
                <p14:cNvContentPartPr/>
                <p14:nvPr/>
              </p14:nvContentPartPr>
              <p14:xfrm>
                <a:off x="1652640" y="3565436"/>
                <a:ext cx="294120" cy="5518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735F90CF-CAFC-4CEC-9828-727063F26EB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648320" y="3561116"/>
                  <a:ext cx="302760" cy="56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012850E-29F5-4EE9-AD42-0FBE1396670E}"/>
                    </a:ext>
                  </a:extLst>
                </p14:cNvPr>
                <p14:cNvContentPartPr/>
                <p14:nvPr/>
              </p14:nvContentPartPr>
              <p14:xfrm>
                <a:off x="2015160" y="3401276"/>
                <a:ext cx="237240" cy="2084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012850E-29F5-4EE9-AD42-0FBE1396670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010840" y="3396956"/>
                  <a:ext cx="2458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B085D576-5B5A-4A5D-9373-7E48F231DE21}"/>
                    </a:ext>
                  </a:extLst>
                </p14:cNvPr>
                <p14:cNvContentPartPr/>
                <p14:nvPr/>
              </p14:nvContentPartPr>
              <p14:xfrm>
                <a:off x="428640" y="3569036"/>
                <a:ext cx="272520" cy="2613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B085D576-5B5A-4A5D-9373-7E48F231DE2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24320" y="3564716"/>
                  <a:ext cx="28116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ECBA146B-F4CA-403F-80C7-ADCEE29B4C90}"/>
                    </a:ext>
                  </a:extLst>
                </p14:cNvPr>
                <p14:cNvContentPartPr/>
                <p14:nvPr/>
              </p14:nvContentPartPr>
              <p14:xfrm>
                <a:off x="367080" y="3580556"/>
                <a:ext cx="334080" cy="2498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ECBA146B-F4CA-403F-80C7-ADCEE29B4C9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62760" y="3576236"/>
                  <a:ext cx="3427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D0EE04E9-CFBA-43B6-8CEA-95A39C18AC6E}"/>
                    </a:ext>
                  </a:extLst>
                </p14:cNvPr>
                <p14:cNvContentPartPr/>
                <p14:nvPr/>
              </p14:nvContentPartPr>
              <p14:xfrm>
                <a:off x="838320" y="3373556"/>
                <a:ext cx="127440" cy="1933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D0EE04E9-CFBA-43B6-8CEA-95A39C18AC6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34000" y="3369236"/>
                  <a:ext cx="13608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81471786-3CB3-456E-A9EE-B49E6849D858}"/>
                    </a:ext>
                  </a:extLst>
                </p14:cNvPr>
                <p14:cNvContentPartPr/>
                <p14:nvPr/>
              </p14:nvContentPartPr>
              <p14:xfrm>
                <a:off x="1126320" y="3509996"/>
                <a:ext cx="360" cy="3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81471786-3CB3-456E-A9EE-B49E6849D858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22000" y="350567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CA756015-08A2-4327-ACC5-5137A6AB1AE5}"/>
                    </a:ext>
                  </a:extLst>
                </p14:cNvPr>
                <p14:cNvContentPartPr/>
                <p14:nvPr/>
              </p14:nvContentPartPr>
              <p14:xfrm>
                <a:off x="1182120" y="3697556"/>
                <a:ext cx="232200" cy="298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CA756015-08A2-4327-ACC5-5137A6AB1AE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77800" y="3693236"/>
                  <a:ext cx="2408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ED47C50-9DBD-4404-8FA2-4BD06348C750}"/>
                    </a:ext>
                  </a:extLst>
                </p14:cNvPr>
                <p14:cNvContentPartPr/>
                <p14:nvPr/>
              </p14:nvContentPartPr>
              <p14:xfrm>
                <a:off x="177720" y="3540596"/>
                <a:ext cx="136440" cy="13903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ED47C50-9DBD-4404-8FA2-4BD06348C750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73400" y="3536276"/>
                  <a:ext cx="145080" cy="13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055475A-B7DC-4DF8-9B4E-0633A0B30540}"/>
                    </a:ext>
                  </a:extLst>
                </p14:cNvPr>
                <p14:cNvContentPartPr/>
                <p14:nvPr/>
              </p14:nvContentPartPr>
              <p14:xfrm>
                <a:off x="106800" y="4994276"/>
                <a:ext cx="156960" cy="4590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055475A-B7DC-4DF8-9B4E-0633A0B3054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2480" y="4989956"/>
                  <a:ext cx="165600" cy="4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FEEEF4E-19AA-4EB5-BCEB-9337DAF4B363}"/>
                    </a:ext>
                  </a:extLst>
                </p14:cNvPr>
                <p14:cNvContentPartPr/>
                <p14:nvPr/>
              </p14:nvContentPartPr>
              <p14:xfrm>
                <a:off x="180960" y="4884116"/>
                <a:ext cx="7560" cy="10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FEEEF4E-19AA-4EB5-BCEB-9337DAF4B36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76640" y="4879796"/>
                  <a:ext cx="162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AC79FAC-156C-4D67-8271-032238166986}"/>
                    </a:ext>
                  </a:extLst>
                </p14:cNvPr>
                <p14:cNvContentPartPr/>
                <p14:nvPr/>
              </p14:nvContentPartPr>
              <p14:xfrm>
                <a:off x="167640" y="4948916"/>
                <a:ext cx="360" cy="849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AC79FAC-156C-4D67-8271-03223816698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63320" y="4944596"/>
                  <a:ext cx="900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91DAF40-2B57-444E-A60C-720A38F91478}"/>
                    </a:ext>
                  </a:extLst>
                </p14:cNvPr>
                <p14:cNvContentPartPr/>
                <p14:nvPr/>
              </p14:nvContentPartPr>
              <p14:xfrm>
                <a:off x="374640" y="4890236"/>
                <a:ext cx="255600" cy="3434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91DAF40-2B57-444E-A60C-720A38F9147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70320" y="4885916"/>
                  <a:ext cx="26424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ED2F881-EDFE-4D02-B90F-A539525F3C35}"/>
                    </a:ext>
                  </a:extLst>
                </p14:cNvPr>
                <p14:cNvContentPartPr/>
                <p14:nvPr/>
              </p14:nvContentPartPr>
              <p14:xfrm>
                <a:off x="839400" y="4991396"/>
                <a:ext cx="198720" cy="231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ED2F881-EDFE-4D02-B90F-A539525F3C3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35080" y="4987076"/>
                  <a:ext cx="2073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2597BD28-F5DE-455C-9DD0-06BEF42A094F}"/>
                    </a:ext>
                  </a:extLst>
                </p14:cNvPr>
                <p14:cNvContentPartPr/>
                <p14:nvPr/>
              </p14:nvContentPartPr>
              <p14:xfrm>
                <a:off x="783960" y="4984196"/>
                <a:ext cx="276120" cy="2660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2597BD28-F5DE-455C-9DD0-06BEF42A094F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79640" y="4979876"/>
                  <a:ext cx="28476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62EAA905-F6C9-4E98-9000-4D08E17F8467}"/>
                    </a:ext>
                  </a:extLst>
                </p14:cNvPr>
                <p14:cNvContentPartPr/>
                <p14:nvPr/>
              </p14:nvContentPartPr>
              <p14:xfrm>
                <a:off x="1145400" y="5039276"/>
                <a:ext cx="307440" cy="5270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62EAA905-F6C9-4E98-9000-4D08E17F846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41080" y="5034956"/>
                  <a:ext cx="31608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8CCEB7B6-A7AA-4495-B26C-A4E5F0430EEA}"/>
                    </a:ext>
                  </a:extLst>
                </p14:cNvPr>
                <p14:cNvContentPartPr/>
                <p14:nvPr/>
              </p14:nvContentPartPr>
              <p14:xfrm>
                <a:off x="1625280" y="5109476"/>
                <a:ext cx="217800" cy="33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8CCEB7B6-A7AA-4495-B26C-A4E5F0430EE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620960" y="5105156"/>
                  <a:ext cx="22644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24B38231-324B-4D70-8DA2-A2E09F463765}"/>
                    </a:ext>
                  </a:extLst>
                </p14:cNvPr>
                <p14:cNvContentPartPr/>
                <p14:nvPr/>
              </p14:nvContentPartPr>
              <p14:xfrm>
                <a:off x="1749120" y="5023796"/>
                <a:ext cx="4680" cy="2275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24B38231-324B-4D70-8DA2-A2E09F46376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744800" y="5019476"/>
                  <a:ext cx="133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354583C-C755-4563-A646-4B8BACD626FF}"/>
                    </a:ext>
                  </a:extLst>
                </p14:cNvPr>
                <p14:cNvContentPartPr/>
                <p14:nvPr/>
              </p14:nvContentPartPr>
              <p14:xfrm>
                <a:off x="2009760" y="4687196"/>
                <a:ext cx="416520" cy="5842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354583C-C755-4563-A646-4B8BACD626F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005440" y="4682876"/>
                  <a:ext cx="425160" cy="59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16821313-1DE5-4C6A-85D9-C4BB36AC401C}"/>
                    </a:ext>
                  </a:extLst>
                </p14:cNvPr>
                <p14:cNvContentPartPr/>
                <p14:nvPr/>
              </p14:nvContentPartPr>
              <p14:xfrm>
                <a:off x="2268600" y="4898516"/>
                <a:ext cx="161640" cy="2944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16821313-1DE5-4C6A-85D9-C4BB36AC401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264280" y="4894196"/>
                  <a:ext cx="170280" cy="30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C319B005-EFD3-453D-BB77-9F286A2847A6}"/>
                    </a:ext>
                  </a:extLst>
                </p14:cNvPr>
                <p14:cNvContentPartPr/>
                <p14:nvPr/>
              </p14:nvContentPartPr>
              <p14:xfrm>
                <a:off x="2290200" y="4854596"/>
                <a:ext cx="135720" cy="338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C319B005-EFD3-453D-BB77-9F286A2847A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285880" y="4850276"/>
                  <a:ext cx="14436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2186D86-093F-45E2-BA58-A8BF3D683824}"/>
                    </a:ext>
                  </a:extLst>
                </p14:cNvPr>
                <p14:cNvContentPartPr/>
                <p14:nvPr/>
              </p14:nvContentPartPr>
              <p14:xfrm>
                <a:off x="2575680" y="4661636"/>
                <a:ext cx="243360" cy="7740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2186D86-093F-45E2-BA58-A8BF3D68382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571360" y="4657316"/>
                  <a:ext cx="252000" cy="78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D22A9604-458D-4B36-A232-7C6B459C05CF}"/>
                    </a:ext>
                  </a:extLst>
                </p14:cNvPr>
                <p14:cNvContentPartPr/>
                <p14:nvPr/>
              </p14:nvContentPartPr>
              <p14:xfrm>
                <a:off x="2865120" y="4907876"/>
                <a:ext cx="125640" cy="2332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D22A9604-458D-4B36-A232-7C6B459C05C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860800" y="4903556"/>
                  <a:ext cx="1342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B22EEC2-7DD6-4DC6-BA57-93C8FD80DE7F}"/>
                    </a:ext>
                  </a:extLst>
                </p14:cNvPr>
                <p14:cNvContentPartPr/>
                <p14:nvPr/>
              </p14:nvContentPartPr>
              <p14:xfrm>
                <a:off x="2817600" y="4946396"/>
                <a:ext cx="221760" cy="2102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B22EEC2-7DD6-4DC6-BA57-93C8FD80DE7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813280" y="4942076"/>
                  <a:ext cx="2304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4353149-AFD8-497A-B9C3-168687F3CA89}"/>
                    </a:ext>
                  </a:extLst>
                </p14:cNvPr>
                <p14:cNvContentPartPr/>
                <p14:nvPr/>
              </p14:nvContentPartPr>
              <p14:xfrm>
                <a:off x="3096600" y="4770716"/>
                <a:ext cx="198720" cy="1976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4353149-AFD8-497A-B9C3-168687F3CA8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092280" y="4766396"/>
                  <a:ext cx="2073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01A4A24-925C-4071-9894-B5AA7B232DFE}"/>
                    </a:ext>
                  </a:extLst>
                </p14:cNvPr>
                <p14:cNvContentPartPr/>
                <p14:nvPr/>
              </p14:nvContentPartPr>
              <p14:xfrm>
                <a:off x="3257520" y="5160956"/>
                <a:ext cx="203760" cy="367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01A4A24-925C-4071-9894-B5AA7B232DF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253200" y="5156636"/>
                  <a:ext cx="2124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C7F7616E-F569-4377-B07D-6DC1DFFBFF3C}"/>
                    </a:ext>
                  </a:extLst>
                </p14:cNvPr>
                <p14:cNvContentPartPr/>
                <p14:nvPr/>
              </p14:nvContentPartPr>
              <p14:xfrm>
                <a:off x="3382800" y="5067716"/>
                <a:ext cx="13680" cy="2088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C7F7616E-F569-4377-B07D-6DC1DFFBFF3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378480" y="5063396"/>
                  <a:ext cx="2232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B6D38CC6-2AC6-492B-BAD8-16D12F01CB8A}"/>
                    </a:ext>
                  </a:extLst>
                </p14:cNvPr>
                <p14:cNvContentPartPr/>
                <p14:nvPr/>
              </p14:nvContentPartPr>
              <p14:xfrm>
                <a:off x="3609240" y="4988156"/>
                <a:ext cx="217440" cy="5806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B6D38CC6-2AC6-492B-BAD8-16D12F01CB8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604920" y="4983836"/>
                  <a:ext cx="226080" cy="58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0B68CA1-4A4A-4ED2-8ABE-3A347A66BE0D}"/>
                    </a:ext>
                  </a:extLst>
                </p14:cNvPr>
                <p14:cNvContentPartPr/>
                <p14:nvPr/>
              </p14:nvContentPartPr>
              <p14:xfrm>
                <a:off x="3882480" y="4775396"/>
                <a:ext cx="169560" cy="1936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0B68CA1-4A4A-4ED2-8ABE-3A347A66BE0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878160" y="4771076"/>
                  <a:ext cx="1782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639E614-EDCA-4C5A-9722-730D47B30B0C}"/>
                    </a:ext>
                  </a:extLst>
                </p14:cNvPr>
                <p14:cNvContentPartPr/>
                <p14:nvPr/>
              </p14:nvContentPartPr>
              <p14:xfrm>
                <a:off x="4133040" y="4667756"/>
                <a:ext cx="198720" cy="7689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639E614-EDCA-4C5A-9722-730D47B30B0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128720" y="4663436"/>
                  <a:ext cx="207360" cy="77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0BF23ED6-FCB2-4BC8-9E94-D4AE3D325676}"/>
                    </a:ext>
                  </a:extLst>
                </p14:cNvPr>
                <p14:cNvContentPartPr/>
                <p14:nvPr/>
              </p14:nvContentPartPr>
              <p14:xfrm>
                <a:off x="4514280" y="5045036"/>
                <a:ext cx="137160" cy="273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0BF23ED6-FCB2-4BC8-9E94-D4AE3D32567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509960" y="5040716"/>
                  <a:ext cx="1458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59CE74CB-4A36-48A7-92BE-CE538BF89BA0}"/>
                    </a:ext>
                  </a:extLst>
                </p14:cNvPr>
                <p14:cNvContentPartPr/>
                <p14:nvPr/>
              </p14:nvContentPartPr>
              <p14:xfrm>
                <a:off x="4507440" y="5160956"/>
                <a:ext cx="142560" cy="46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59CE74CB-4A36-48A7-92BE-CE538BF89BA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503120" y="5156636"/>
                  <a:ext cx="1512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57AA56A-95D3-4D55-867D-DFD25F5DCBDE}"/>
                    </a:ext>
                  </a:extLst>
                </p14:cNvPr>
                <p14:cNvContentPartPr/>
                <p14:nvPr/>
              </p14:nvContentPartPr>
              <p14:xfrm>
                <a:off x="4871400" y="4790516"/>
                <a:ext cx="327240" cy="4384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57AA56A-95D3-4D55-867D-DFD25F5DCBD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867080" y="4786196"/>
                  <a:ext cx="33588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A357C2A0-3306-4D66-B273-D04F7ABB4124}"/>
                    </a:ext>
                  </a:extLst>
                </p14:cNvPr>
                <p14:cNvContentPartPr/>
                <p14:nvPr/>
              </p14:nvContentPartPr>
              <p14:xfrm>
                <a:off x="2468400" y="4453556"/>
                <a:ext cx="1816560" cy="1023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A357C2A0-3306-4D66-B273-D04F7ABB412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464080" y="4449236"/>
                  <a:ext cx="1825200" cy="103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9" name="Gruppo 218">
            <a:extLst>
              <a:ext uri="{FF2B5EF4-FFF2-40B4-BE49-F238E27FC236}">
                <a16:creationId xmlns:a16="http://schemas.microsoft.com/office/drawing/2014/main" id="{7D229E14-E446-40F1-91D7-3FC3A4D472CD}"/>
              </a:ext>
            </a:extLst>
          </p:cNvPr>
          <p:cNvGrpSpPr/>
          <p:nvPr/>
        </p:nvGrpSpPr>
        <p:grpSpPr>
          <a:xfrm>
            <a:off x="6400320" y="3141356"/>
            <a:ext cx="2023200" cy="2457720"/>
            <a:chOff x="6400320" y="3141356"/>
            <a:chExt cx="2023200" cy="245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2586BF1-2761-4EF3-B109-CCA6CE396509}"/>
                    </a:ext>
                  </a:extLst>
                </p14:cNvPr>
                <p14:cNvContentPartPr/>
                <p14:nvPr/>
              </p14:nvContentPartPr>
              <p14:xfrm>
                <a:off x="6400320" y="3337916"/>
                <a:ext cx="359640" cy="22611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2586BF1-2761-4EF3-B109-CCA6CE39650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396000" y="3333596"/>
                  <a:ext cx="368280" cy="22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2CCA5E98-6D23-4AB4-9A90-E7D0A68473BF}"/>
                    </a:ext>
                  </a:extLst>
                </p14:cNvPr>
                <p14:cNvContentPartPr/>
                <p14:nvPr/>
              </p14:nvContentPartPr>
              <p14:xfrm>
                <a:off x="7018800" y="3389756"/>
                <a:ext cx="176760" cy="2037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2CCA5E98-6D23-4AB4-9A90-E7D0A68473B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014480" y="3385436"/>
                  <a:ext cx="1854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0B4CD2D4-5AF9-4CCC-8DE9-43E18AFC761F}"/>
                    </a:ext>
                  </a:extLst>
                </p14:cNvPr>
                <p14:cNvContentPartPr/>
                <p14:nvPr/>
              </p14:nvContentPartPr>
              <p14:xfrm>
                <a:off x="6932040" y="3408116"/>
                <a:ext cx="242280" cy="21744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0B4CD2D4-5AF9-4CCC-8DE9-43E18AFC761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927720" y="3403796"/>
                  <a:ext cx="25092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018F17B8-684D-4192-A95B-7CDCFFD1418F}"/>
                    </a:ext>
                  </a:extLst>
                </p14:cNvPr>
                <p14:cNvContentPartPr/>
                <p14:nvPr/>
              </p14:nvContentPartPr>
              <p14:xfrm>
                <a:off x="7239840" y="3248636"/>
                <a:ext cx="193680" cy="1663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018F17B8-684D-4192-A95B-7CDCFFD1418F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235520" y="3244316"/>
                  <a:ext cx="2023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B171A6D-3389-4809-83A6-26C2F2DF3DFE}"/>
                    </a:ext>
                  </a:extLst>
                </p14:cNvPr>
                <p14:cNvContentPartPr/>
                <p14:nvPr/>
              </p14:nvContentPartPr>
              <p14:xfrm>
                <a:off x="7596960" y="3486956"/>
                <a:ext cx="149400" cy="306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B171A6D-3389-4809-83A6-26C2F2DF3DF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592640" y="3482636"/>
                  <a:ext cx="1580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64CE0B86-48F3-464B-824A-E0E1D8953454}"/>
                    </a:ext>
                  </a:extLst>
                </p14:cNvPr>
                <p14:cNvContentPartPr/>
                <p14:nvPr/>
              </p14:nvContentPartPr>
              <p14:xfrm>
                <a:off x="7935720" y="3344396"/>
                <a:ext cx="277920" cy="4510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64CE0B86-48F3-464B-824A-E0E1D895345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931400" y="3340076"/>
                  <a:ext cx="28656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B563328-FCF6-43E9-A531-2F550D5C442A}"/>
                    </a:ext>
                  </a:extLst>
                </p14:cNvPr>
                <p14:cNvContentPartPr/>
                <p14:nvPr/>
              </p14:nvContentPartPr>
              <p14:xfrm>
                <a:off x="8251080" y="3141356"/>
                <a:ext cx="172440" cy="1994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B563328-FCF6-43E9-A531-2F550D5C442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246760" y="3137036"/>
                  <a:ext cx="18108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5" name="Gruppo 224">
            <a:extLst>
              <a:ext uri="{FF2B5EF4-FFF2-40B4-BE49-F238E27FC236}">
                <a16:creationId xmlns:a16="http://schemas.microsoft.com/office/drawing/2014/main" id="{6F059592-C8B7-45C7-A8A2-F33DDA0C2498}"/>
              </a:ext>
            </a:extLst>
          </p:cNvPr>
          <p:cNvGrpSpPr/>
          <p:nvPr/>
        </p:nvGrpSpPr>
        <p:grpSpPr>
          <a:xfrm>
            <a:off x="8652480" y="3476156"/>
            <a:ext cx="182880" cy="106200"/>
            <a:chOff x="8652480" y="3476156"/>
            <a:chExt cx="182880" cy="10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22FDE5AD-74D3-41E6-9588-5A065C55704D}"/>
                    </a:ext>
                  </a:extLst>
                </p14:cNvPr>
                <p14:cNvContentPartPr/>
                <p14:nvPr/>
              </p14:nvContentPartPr>
              <p14:xfrm>
                <a:off x="8652480" y="3476156"/>
                <a:ext cx="182880" cy="183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22FDE5AD-74D3-41E6-9588-5A065C55704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648160" y="3471836"/>
                  <a:ext cx="1915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276482BF-8E8A-4019-8FDC-37AD45587AF4}"/>
                    </a:ext>
                  </a:extLst>
                </p14:cNvPr>
                <p14:cNvContentPartPr/>
                <p14:nvPr/>
              </p14:nvContentPartPr>
              <p14:xfrm>
                <a:off x="8660760" y="3571196"/>
                <a:ext cx="160920" cy="111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276482BF-8E8A-4019-8FDC-37AD45587AF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656440" y="3566876"/>
                  <a:ext cx="1695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DF9C99C3-A03E-42C8-B149-C3EE136F5A20}"/>
              </a:ext>
            </a:extLst>
          </p:cNvPr>
          <p:cNvGrpSpPr/>
          <p:nvPr/>
        </p:nvGrpSpPr>
        <p:grpSpPr>
          <a:xfrm>
            <a:off x="9161880" y="3247916"/>
            <a:ext cx="569520" cy="306720"/>
            <a:chOff x="9161880" y="3247916"/>
            <a:chExt cx="569520" cy="30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614024A2-C101-42BE-89C0-E3987DC7D796}"/>
                    </a:ext>
                  </a:extLst>
                </p14:cNvPr>
                <p14:cNvContentPartPr/>
                <p14:nvPr/>
              </p14:nvContentPartPr>
              <p14:xfrm>
                <a:off x="9161880" y="3462116"/>
                <a:ext cx="152640" cy="111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614024A2-C101-42BE-89C0-E3987DC7D796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157560" y="3457796"/>
                  <a:ext cx="161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EACCB97C-5DCA-4EF1-859A-D2065ADB5BC5}"/>
                    </a:ext>
                  </a:extLst>
                </p14:cNvPr>
                <p14:cNvContentPartPr/>
                <p14:nvPr/>
              </p14:nvContentPartPr>
              <p14:xfrm>
                <a:off x="9521160" y="3247916"/>
                <a:ext cx="210240" cy="3067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EACCB97C-5DCA-4EF1-859A-D2065ADB5BC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516840" y="3243596"/>
                  <a:ext cx="218880" cy="31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24EF1B08-8663-4836-984F-B9D2F9223918}"/>
              </a:ext>
            </a:extLst>
          </p:cNvPr>
          <p:cNvGrpSpPr/>
          <p:nvPr/>
        </p:nvGrpSpPr>
        <p:grpSpPr>
          <a:xfrm>
            <a:off x="6673200" y="4763516"/>
            <a:ext cx="1772640" cy="801360"/>
            <a:chOff x="6673200" y="4763516"/>
            <a:chExt cx="1772640" cy="80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B7B9D63E-C071-49FD-9CA4-41781DCD08C5}"/>
                    </a:ext>
                  </a:extLst>
                </p14:cNvPr>
                <p14:cNvContentPartPr/>
                <p14:nvPr/>
              </p14:nvContentPartPr>
              <p14:xfrm>
                <a:off x="6673200" y="4907516"/>
                <a:ext cx="292680" cy="3171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B7B9D63E-C071-49FD-9CA4-41781DCD08C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668880" y="4903196"/>
                  <a:ext cx="30132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98CE2499-46BA-4200-A6AB-55CE4347CAB4}"/>
                    </a:ext>
                  </a:extLst>
                </p14:cNvPr>
                <p14:cNvContentPartPr/>
                <p14:nvPr/>
              </p14:nvContentPartPr>
              <p14:xfrm>
                <a:off x="6826560" y="5111636"/>
                <a:ext cx="15840" cy="1666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98CE2499-46BA-4200-A6AB-55CE4347CAB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822240" y="5107316"/>
                  <a:ext cx="244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DDE9F02-D734-4E3B-924F-8F707C898503}"/>
                    </a:ext>
                  </a:extLst>
                </p14:cNvPr>
                <p14:cNvContentPartPr/>
                <p14:nvPr/>
              </p14:nvContentPartPr>
              <p14:xfrm>
                <a:off x="7114560" y="4991036"/>
                <a:ext cx="187560" cy="2275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DDE9F02-D734-4E3B-924F-8F707C898503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110240" y="4986716"/>
                  <a:ext cx="19620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4F38841F-95D2-4BD3-8FD9-97A9A3747A3F}"/>
                    </a:ext>
                  </a:extLst>
                </p14:cNvPr>
                <p14:cNvContentPartPr/>
                <p14:nvPr/>
              </p14:nvContentPartPr>
              <p14:xfrm>
                <a:off x="7065960" y="5030996"/>
                <a:ext cx="240480" cy="2192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4F38841F-95D2-4BD3-8FD9-97A9A3747A3F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061640" y="5026676"/>
                  <a:ext cx="24912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E9A45186-68D0-426C-A05F-3E5C6A4CE2A6}"/>
                    </a:ext>
                  </a:extLst>
                </p14:cNvPr>
                <p14:cNvContentPartPr/>
                <p14:nvPr/>
              </p14:nvContentPartPr>
              <p14:xfrm>
                <a:off x="7375560" y="4851716"/>
                <a:ext cx="159120" cy="1947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E9A45186-68D0-426C-A05F-3E5C6A4CE2A6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371240" y="4847396"/>
                  <a:ext cx="1677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EF869D6B-23D1-47F6-811C-D8B1A5E79DA1}"/>
                    </a:ext>
                  </a:extLst>
                </p14:cNvPr>
                <p14:cNvContentPartPr/>
                <p14:nvPr/>
              </p14:nvContentPartPr>
              <p14:xfrm>
                <a:off x="7665000" y="5003276"/>
                <a:ext cx="203040" cy="5616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EF869D6B-23D1-47F6-811C-D8B1A5E79DA1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660680" y="4998956"/>
                  <a:ext cx="211680" cy="57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CF5FAB22-68F4-490D-9CA0-30F26BC907A1}"/>
                    </a:ext>
                  </a:extLst>
                </p14:cNvPr>
                <p14:cNvContentPartPr/>
                <p14:nvPr/>
              </p14:nvContentPartPr>
              <p14:xfrm>
                <a:off x="8000160" y="4763516"/>
                <a:ext cx="178200" cy="1915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CF5FAB22-68F4-490D-9CA0-30F26BC907A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995840" y="4759196"/>
                  <a:ext cx="1868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1D669184-2F80-4186-A449-CC4B5CC18B11}"/>
                    </a:ext>
                  </a:extLst>
                </p14:cNvPr>
                <p14:cNvContentPartPr/>
                <p14:nvPr/>
              </p14:nvContentPartPr>
              <p14:xfrm>
                <a:off x="8320200" y="5116676"/>
                <a:ext cx="125640" cy="201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1D669184-2F80-4186-A449-CC4B5CC18B11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315880" y="5112356"/>
                  <a:ext cx="1342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CDA0B2F0-F33E-407E-90F7-70B39B165547}"/>
                    </a:ext>
                  </a:extLst>
                </p14:cNvPr>
                <p14:cNvContentPartPr/>
                <p14:nvPr/>
              </p14:nvContentPartPr>
              <p14:xfrm>
                <a:off x="8289600" y="5240876"/>
                <a:ext cx="134280" cy="75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CDA0B2F0-F33E-407E-90F7-70B39B16554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285280" y="5236556"/>
                  <a:ext cx="14292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0287E722-3121-4C4E-9560-9B3950BA01FC}"/>
              </a:ext>
            </a:extLst>
          </p:cNvPr>
          <p:cNvGrpSpPr/>
          <p:nvPr/>
        </p:nvGrpSpPr>
        <p:grpSpPr>
          <a:xfrm>
            <a:off x="8838600" y="4818956"/>
            <a:ext cx="2014200" cy="762840"/>
            <a:chOff x="8838600" y="4818956"/>
            <a:chExt cx="2014200" cy="76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2711BE6A-04BB-40FD-9CB5-EE368FB56BFC}"/>
                    </a:ext>
                  </a:extLst>
                </p14:cNvPr>
                <p14:cNvContentPartPr/>
                <p14:nvPr/>
              </p14:nvContentPartPr>
              <p14:xfrm>
                <a:off x="8838600" y="4991036"/>
                <a:ext cx="180720" cy="2628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2711BE6A-04BB-40FD-9CB5-EE368FB56BF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834280" y="4986716"/>
                  <a:ext cx="18936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7C697098-840E-48A5-A15E-2BF69D656446}"/>
                    </a:ext>
                  </a:extLst>
                </p14:cNvPr>
                <p14:cNvContentPartPr/>
                <p14:nvPr/>
              </p14:nvContentPartPr>
              <p14:xfrm>
                <a:off x="8873880" y="4964396"/>
                <a:ext cx="178200" cy="248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7C697098-840E-48A5-A15E-2BF69D65644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869560" y="4960076"/>
                  <a:ext cx="186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A4E0A946-2D21-4F4B-825B-122995C6A2C9}"/>
                    </a:ext>
                  </a:extLst>
                </p14:cNvPr>
                <p14:cNvContentPartPr/>
                <p14:nvPr/>
              </p14:nvContentPartPr>
              <p14:xfrm>
                <a:off x="9348000" y="5051876"/>
                <a:ext cx="160560" cy="1879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A4E0A946-2D21-4F4B-825B-122995C6A2C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343680" y="5047556"/>
                  <a:ext cx="1692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30EAA585-5880-4655-B285-C25CBE609A5C}"/>
                    </a:ext>
                  </a:extLst>
                </p14:cNvPr>
                <p14:cNvContentPartPr/>
                <p14:nvPr/>
              </p14:nvContentPartPr>
              <p14:xfrm>
                <a:off x="9293640" y="5047556"/>
                <a:ext cx="252360" cy="1861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30EAA585-5880-4655-B285-C25CBE609A5C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289320" y="5043236"/>
                  <a:ext cx="2610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C1C67363-F287-4DDD-AF39-37E904E08E24}"/>
                    </a:ext>
                  </a:extLst>
                </p14:cNvPr>
                <p14:cNvContentPartPr/>
                <p14:nvPr/>
              </p14:nvContentPartPr>
              <p14:xfrm>
                <a:off x="9152880" y="4818956"/>
                <a:ext cx="183600" cy="5886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C1C67363-F287-4DDD-AF39-37E904E08E2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148560" y="4814636"/>
                  <a:ext cx="192240" cy="59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2BDDAEB-A336-4F18-ACE0-8A6D44DD7A2A}"/>
                    </a:ext>
                  </a:extLst>
                </p14:cNvPr>
                <p14:cNvContentPartPr/>
                <p14:nvPr/>
              </p14:nvContentPartPr>
              <p14:xfrm>
                <a:off x="9660840" y="4903196"/>
                <a:ext cx="139320" cy="1620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2BDDAEB-A336-4F18-ACE0-8A6D44DD7A2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656520" y="4898876"/>
                  <a:ext cx="1479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F8E16191-418A-4DE1-97C0-6B746B825F2C}"/>
                    </a:ext>
                  </a:extLst>
                </p14:cNvPr>
                <p14:cNvContentPartPr/>
                <p14:nvPr/>
              </p14:nvContentPartPr>
              <p14:xfrm>
                <a:off x="9835800" y="5183276"/>
                <a:ext cx="189720" cy="226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F8E16191-418A-4DE1-97C0-6B746B825F2C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831480" y="5178956"/>
                  <a:ext cx="1983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755B537E-A2FB-406D-85E9-503F779BD9FE}"/>
                    </a:ext>
                  </a:extLst>
                </p14:cNvPr>
                <p14:cNvContentPartPr/>
                <p14:nvPr/>
              </p14:nvContentPartPr>
              <p14:xfrm>
                <a:off x="9935520" y="5120996"/>
                <a:ext cx="7560" cy="1598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755B537E-A2FB-406D-85E9-503F779BD9FE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931200" y="5116676"/>
                  <a:ext cx="162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FA0F2D9-ACED-407C-8CC4-E725A8F8C4AA}"/>
                    </a:ext>
                  </a:extLst>
                </p14:cNvPr>
                <p14:cNvContentPartPr/>
                <p14:nvPr/>
              </p14:nvContentPartPr>
              <p14:xfrm>
                <a:off x="10197960" y="5104436"/>
                <a:ext cx="154800" cy="4773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FA0F2D9-ACED-407C-8CC4-E725A8F8C4AA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193640" y="5100116"/>
                  <a:ext cx="163440" cy="4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22AE411B-E735-44C0-853C-12325EFEF72C}"/>
                    </a:ext>
                  </a:extLst>
                </p14:cNvPr>
                <p14:cNvContentPartPr/>
                <p14:nvPr/>
              </p14:nvContentPartPr>
              <p14:xfrm>
                <a:off x="10443840" y="4935956"/>
                <a:ext cx="167760" cy="1429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22AE411B-E735-44C0-853C-12325EFEF72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439520" y="4931636"/>
                  <a:ext cx="1764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649C834A-820B-4582-A05C-A895F8C49AD3}"/>
                    </a:ext>
                  </a:extLst>
                </p14:cNvPr>
                <p14:cNvContentPartPr/>
                <p14:nvPr/>
              </p14:nvContentPartPr>
              <p14:xfrm>
                <a:off x="10633200" y="4861076"/>
                <a:ext cx="219600" cy="6163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649C834A-820B-4582-A05C-A895F8C49AD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628880" y="4856756"/>
                  <a:ext cx="228240" cy="62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uppo 265">
            <a:extLst>
              <a:ext uri="{FF2B5EF4-FFF2-40B4-BE49-F238E27FC236}">
                <a16:creationId xmlns:a16="http://schemas.microsoft.com/office/drawing/2014/main" id="{8E19B403-213E-453D-AAE6-CFB0BF268587}"/>
              </a:ext>
            </a:extLst>
          </p:cNvPr>
          <p:cNvGrpSpPr/>
          <p:nvPr/>
        </p:nvGrpSpPr>
        <p:grpSpPr>
          <a:xfrm>
            <a:off x="6093960" y="5890316"/>
            <a:ext cx="624240" cy="669240"/>
            <a:chOff x="6093960" y="5890316"/>
            <a:chExt cx="624240" cy="66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6D53CAA4-9952-483E-B760-4B1DAE935197}"/>
                    </a:ext>
                  </a:extLst>
                </p14:cNvPr>
                <p14:cNvContentPartPr/>
                <p14:nvPr/>
              </p14:nvContentPartPr>
              <p14:xfrm>
                <a:off x="6093960" y="5890316"/>
                <a:ext cx="254160" cy="6692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6D53CAA4-9952-483E-B760-4B1DAE935197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089640" y="5885996"/>
                  <a:ext cx="262800" cy="67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14E4525-6EC4-48BE-88BD-511D996521C3}"/>
                    </a:ext>
                  </a:extLst>
                </p14:cNvPr>
                <p14:cNvContentPartPr/>
                <p14:nvPr/>
              </p14:nvContentPartPr>
              <p14:xfrm>
                <a:off x="6473400" y="6179396"/>
                <a:ext cx="184680" cy="1915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14E4525-6EC4-48BE-88BD-511D996521C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6469080" y="6175076"/>
                  <a:ext cx="1933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37B34CEA-FB3B-46BD-AE11-ABC601DD6561}"/>
                    </a:ext>
                  </a:extLst>
                </p14:cNvPr>
                <p14:cNvContentPartPr/>
                <p14:nvPr/>
              </p14:nvContentPartPr>
              <p14:xfrm>
                <a:off x="6374760" y="6131876"/>
                <a:ext cx="343440" cy="2318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37B34CEA-FB3B-46BD-AE11-ABC601DD6561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370440" y="6127556"/>
                  <a:ext cx="352080" cy="240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2370C56C-9A15-47AB-BF89-3CC6D27132BA}"/>
                  </a:ext>
                </a:extLst>
              </p14:cNvPr>
              <p14:cNvContentPartPr/>
              <p14:nvPr/>
            </p14:nvContentPartPr>
            <p14:xfrm>
              <a:off x="7031400" y="6178676"/>
              <a:ext cx="188280" cy="17460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2370C56C-9A15-47AB-BF89-3CC6D27132BA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7027080" y="6174356"/>
                <a:ext cx="19692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4070DF4B-2155-4B26-9567-940C08E18278}"/>
                  </a:ext>
                </a:extLst>
              </p14:cNvPr>
              <p14:cNvContentPartPr/>
              <p14:nvPr/>
            </p14:nvContentPartPr>
            <p14:xfrm>
              <a:off x="7428840" y="6168956"/>
              <a:ext cx="224280" cy="37116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4070DF4B-2155-4B26-9567-940C08E18278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7424520" y="6164636"/>
                <a:ext cx="232920" cy="379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5" name="Gruppo 264">
            <a:extLst>
              <a:ext uri="{FF2B5EF4-FFF2-40B4-BE49-F238E27FC236}">
                <a16:creationId xmlns:a16="http://schemas.microsoft.com/office/drawing/2014/main" id="{FFE120CC-07DF-4FD2-805A-25DEDD215364}"/>
              </a:ext>
            </a:extLst>
          </p:cNvPr>
          <p:cNvGrpSpPr/>
          <p:nvPr/>
        </p:nvGrpSpPr>
        <p:grpSpPr>
          <a:xfrm>
            <a:off x="8155680" y="5965916"/>
            <a:ext cx="2840040" cy="543960"/>
            <a:chOff x="8155680" y="5965916"/>
            <a:chExt cx="284004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37A1870E-5E2C-4659-82E6-C70A5F051CC0}"/>
                    </a:ext>
                  </a:extLst>
                </p14:cNvPr>
                <p14:cNvContentPartPr/>
                <p14:nvPr/>
              </p14:nvContentPartPr>
              <p14:xfrm>
                <a:off x="8155680" y="6194876"/>
                <a:ext cx="245160" cy="1530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37A1870E-5E2C-4659-82E6-C70A5F051CC0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151360" y="6190556"/>
                  <a:ext cx="2538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87570A7E-CA2E-43C2-B72B-C385788DA848}"/>
                    </a:ext>
                  </a:extLst>
                </p14:cNvPr>
                <p14:cNvContentPartPr/>
                <p14:nvPr/>
              </p14:nvContentPartPr>
              <p14:xfrm>
                <a:off x="8427480" y="5969156"/>
                <a:ext cx="72360" cy="4532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87570A7E-CA2E-43C2-B72B-C385788DA848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423160" y="5964836"/>
                  <a:ext cx="8100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47ADA79E-6740-44A3-915C-0D34E58C2232}"/>
                    </a:ext>
                  </a:extLst>
                </p14:cNvPr>
                <p14:cNvContentPartPr/>
                <p14:nvPr/>
              </p14:nvContentPartPr>
              <p14:xfrm>
                <a:off x="8563920" y="6138356"/>
                <a:ext cx="96840" cy="24300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47ADA79E-6740-44A3-915C-0D34E58C2232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559600" y="6134036"/>
                  <a:ext cx="10548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C9337B26-A483-4B24-AE2D-C63AFC2AF7BD}"/>
                    </a:ext>
                  </a:extLst>
                </p14:cNvPr>
                <p14:cNvContentPartPr/>
                <p14:nvPr/>
              </p14:nvContentPartPr>
              <p14:xfrm>
                <a:off x="8774520" y="6207116"/>
                <a:ext cx="249480" cy="2142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C9337B26-A483-4B24-AE2D-C63AFC2AF7BD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770200" y="6202796"/>
                  <a:ext cx="2581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73F04D58-A52B-46CD-987B-EBE7989AD08C}"/>
                    </a:ext>
                  </a:extLst>
                </p14:cNvPr>
                <p14:cNvContentPartPr/>
                <p14:nvPr/>
              </p14:nvContentPartPr>
              <p14:xfrm>
                <a:off x="9121200" y="6229796"/>
                <a:ext cx="513000" cy="1623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73F04D58-A52B-46CD-987B-EBE7989AD08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9116880" y="6225476"/>
                  <a:ext cx="5216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9D588FED-F134-4C0D-B693-ED52AC9BB2B5}"/>
                    </a:ext>
                  </a:extLst>
                </p14:cNvPr>
                <p14:cNvContentPartPr/>
                <p14:nvPr/>
              </p14:nvContentPartPr>
              <p14:xfrm>
                <a:off x="9717360" y="6237356"/>
                <a:ext cx="286200" cy="1846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9D588FED-F134-4C0D-B693-ED52AC9BB2B5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9713040" y="6233036"/>
                  <a:ext cx="2948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5F764BB-3A86-4CAB-B721-78CDDDC89EB3}"/>
                    </a:ext>
                  </a:extLst>
                </p14:cNvPr>
                <p14:cNvContentPartPr/>
                <p14:nvPr/>
              </p14:nvContentPartPr>
              <p14:xfrm>
                <a:off x="10176000" y="6257876"/>
                <a:ext cx="211320" cy="1666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5F764BB-3A86-4CAB-B721-78CDDDC89EB3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171680" y="6253556"/>
                  <a:ext cx="2199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B5512304-5C11-4E91-B615-4D174EFF90CE}"/>
                    </a:ext>
                  </a:extLst>
                </p14:cNvPr>
                <p14:cNvContentPartPr/>
                <p14:nvPr/>
              </p14:nvContentPartPr>
              <p14:xfrm>
                <a:off x="10393800" y="5965916"/>
                <a:ext cx="84240" cy="4554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B5512304-5C11-4E91-B615-4D174EFF90CE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389480" y="5961596"/>
                  <a:ext cx="9288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5BCFAE14-0A72-48C5-8E44-23A846DD6757}"/>
                    </a:ext>
                  </a:extLst>
                </p14:cNvPr>
                <p14:cNvContentPartPr/>
                <p14:nvPr/>
              </p14:nvContentPartPr>
              <p14:xfrm>
                <a:off x="10523040" y="6176516"/>
                <a:ext cx="95040" cy="2289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5BCFAE14-0A72-48C5-8E44-23A846DD6757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0518720" y="6172196"/>
                  <a:ext cx="1036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8287D9EB-0A0A-4DF4-A414-BCB04AE0B15D}"/>
                    </a:ext>
                  </a:extLst>
                </p14:cNvPr>
                <p14:cNvContentPartPr/>
                <p14:nvPr/>
              </p14:nvContentPartPr>
              <p14:xfrm>
                <a:off x="10793760" y="6000116"/>
                <a:ext cx="201960" cy="5097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8287D9EB-0A0A-4DF4-A414-BCB04AE0B15D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789440" y="5995796"/>
                  <a:ext cx="210600" cy="5184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048528793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uppo 31">
            <a:extLst>
              <a:ext uri="{FF2B5EF4-FFF2-40B4-BE49-F238E27FC236}">
                <a16:creationId xmlns:a16="http://schemas.microsoft.com/office/drawing/2014/main" id="{B79C44AA-6388-44FA-9DD4-3F2AF298B62A}"/>
              </a:ext>
            </a:extLst>
          </p:cNvPr>
          <p:cNvGrpSpPr/>
          <p:nvPr/>
        </p:nvGrpSpPr>
        <p:grpSpPr>
          <a:xfrm>
            <a:off x="70440" y="87476"/>
            <a:ext cx="3285720" cy="2118960"/>
            <a:chOff x="70440" y="87476"/>
            <a:chExt cx="3285720" cy="211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C73FEB5-1A06-4223-903A-6A4A5985F446}"/>
                    </a:ext>
                  </a:extLst>
                </p14:cNvPr>
                <p14:cNvContentPartPr/>
                <p14:nvPr/>
              </p14:nvContentPartPr>
              <p14:xfrm>
                <a:off x="419640" y="242276"/>
                <a:ext cx="236160" cy="6728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C73FEB5-1A06-4223-903A-6A4A5985F44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15320" y="237956"/>
                  <a:ext cx="244800" cy="68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0A328E4-C438-4DDA-ABBE-08F76C1D00AE}"/>
                    </a:ext>
                  </a:extLst>
                </p14:cNvPr>
                <p14:cNvContentPartPr/>
                <p14:nvPr/>
              </p14:nvContentPartPr>
              <p14:xfrm>
                <a:off x="687120" y="87476"/>
                <a:ext cx="176400" cy="2444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0A328E4-C438-4DDA-ABBE-08F76C1D00A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82800" y="83156"/>
                  <a:ext cx="1850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C9A35423-A151-4B6D-90BD-71E67870AD78}"/>
                    </a:ext>
                  </a:extLst>
                </p14:cNvPr>
                <p14:cNvContentPartPr/>
                <p14:nvPr/>
              </p14:nvContentPartPr>
              <p14:xfrm>
                <a:off x="956760" y="363236"/>
                <a:ext cx="139320" cy="399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C9A35423-A151-4B6D-90BD-71E67870AD7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52440" y="358916"/>
                  <a:ext cx="14796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66766EB-48C3-4B81-8A66-C979C723D792}"/>
                    </a:ext>
                  </a:extLst>
                </p14:cNvPr>
                <p14:cNvContentPartPr/>
                <p14:nvPr/>
              </p14:nvContentPartPr>
              <p14:xfrm>
                <a:off x="971880" y="481676"/>
                <a:ext cx="137160" cy="49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66766EB-48C3-4B81-8A66-C979C723D79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67560" y="477356"/>
                  <a:ext cx="1458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297FA227-5A9E-484F-B09E-1756E4EBD6B4}"/>
                    </a:ext>
                  </a:extLst>
                </p14:cNvPr>
                <p14:cNvContentPartPr/>
                <p14:nvPr/>
              </p14:nvContentPartPr>
              <p14:xfrm>
                <a:off x="1426920" y="297356"/>
                <a:ext cx="249480" cy="2242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297FA227-5A9E-484F-B09E-1756E4EBD6B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22600" y="293036"/>
                  <a:ext cx="2581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E71A12E-8B39-4C40-8AE1-E7522E893C2D}"/>
                    </a:ext>
                  </a:extLst>
                </p14:cNvPr>
                <p14:cNvContentPartPr/>
                <p14:nvPr/>
              </p14:nvContentPartPr>
              <p14:xfrm>
                <a:off x="1381560" y="350636"/>
                <a:ext cx="291600" cy="1598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E71A12E-8B39-4C40-8AE1-E7522E893C2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77240" y="346316"/>
                  <a:ext cx="3002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86FE5DB-1E13-4FD7-90F7-A7F068285B41}"/>
                    </a:ext>
                  </a:extLst>
                </p14:cNvPr>
                <p14:cNvContentPartPr/>
                <p14:nvPr/>
              </p14:nvContentPartPr>
              <p14:xfrm>
                <a:off x="1747680" y="150116"/>
                <a:ext cx="191160" cy="1983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86FE5DB-1E13-4FD7-90F7-A7F068285B4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43360" y="145796"/>
                  <a:ext cx="1998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BBE48B30-BF54-4D37-AF47-C651C7CFEE2A}"/>
                    </a:ext>
                  </a:extLst>
                </p14:cNvPr>
                <p14:cNvContentPartPr/>
                <p14:nvPr/>
              </p14:nvContentPartPr>
              <p14:xfrm>
                <a:off x="2037120" y="374036"/>
                <a:ext cx="243000" cy="450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BBE48B30-BF54-4D37-AF47-C651C7CFEE2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32800" y="369716"/>
                  <a:ext cx="2516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F1D61CF-CCAA-4D02-9320-DB859C995964}"/>
                    </a:ext>
                  </a:extLst>
                </p14:cNvPr>
                <p14:cNvContentPartPr/>
                <p14:nvPr/>
              </p14:nvContentPartPr>
              <p14:xfrm>
                <a:off x="2145120" y="337316"/>
                <a:ext cx="10080" cy="1915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F1D61CF-CCAA-4D02-9320-DB859C99596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40800" y="332996"/>
                  <a:ext cx="187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EF488DB-7DE4-4C98-A2D4-8965009A2C72}"/>
                    </a:ext>
                  </a:extLst>
                </p14:cNvPr>
                <p14:cNvContentPartPr/>
                <p14:nvPr/>
              </p14:nvContentPartPr>
              <p14:xfrm>
                <a:off x="2522040" y="209876"/>
                <a:ext cx="234360" cy="3049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EF488DB-7DE4-4C98-A2D4-8965009A2C7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517720" y="205556"/>
                  <a:ext cx="24300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C5EA2236-C2F6-4536-A428-C4412CC7A837}"/>
                    </a:ext>
                  </a:extLst>
                </p14:cNvPr>
                <p14:cNvContentPartPr/>
                <p14:nvPr/>
              </p14:nvContentPartPr>
              <p14:xfrm>
                <a:off x="70440" y="161996"/>
                <a:ext cx="273600" cy="20444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C5EA2236-C2F6-4536-A428-C4412CC7A83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6120" y="157676"/>
                  <a:ext cx="282240" cy="20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4B35FC7-0EEB-4CB7-9393-CC0B2C232FC2}"/>
                    </a:ext>
                  </a:extLst>
                </p14:cNvPr>
                <p14:cNvContentPartPr/>
                <p14:nvPr/>
              </p14:nvContentPartPr>
              <p14:xfrm>
                <a:off x="341520" y="1500836"/>
                <a:ext cx="295560" cy="3589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4B35FC7-0EEB-4CB7-9393-CC0B2C232FC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7200" y="1496516"/>
                  <a:ext cx="30420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B084920-BE37-49A0-BC42-82384A61369B}"/>
                    </a:ext>
                  </a:extLst>
                </p14:cNvPr>
                <p14:cNvContentPartPr/>
                <p14:nvPr/>
              </p14:nvContentPartPr>
              <p14:xfrm>
                <a:off x="463560" y="1735196"/>
                <a:ext cx="6840" cy="2458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B084920-BE37-49A0-BC42-82384A61369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59240" y="1730876"/>
                  <a:ext cx="154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2EFD8044-5647-4B35-9938-E99260D586A0}"/>
                    </a:ext>
                  </a:extLst>
                </p14:cNvPr>
                <p14:cNvContentPartPr/>
                <p14:nvPr/>
              </p14:nvContentPartPr>
              <p14:xfrm>
                <a:off x="726360" y="1661396"/>
                <a:ext cx="176400" cy="2473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2EFD8044-5647-4B35-9938-E99260D586A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22040" y="1657076"/>
                  <a:ext cx="1850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D15A0275-7689-49AF-AE3A-742941D0D55E}"/>
                    </a:ext>
                  </a:extLst>
                </p14:cNvPr>
                <p14:cNvContentPartPr/>
                <p14:nvPr/>
              </p14:nvContentPartPr>
              <p14:xfrm>
                <a:off x="709800" y="1689476"/>
                <a:ext cx="245520" cy="2660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D15A0275-7689-49AF-AE3A-742941D0D55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05480" y="1685156"/>
                  <a:ext cx="25416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088D47E-E2C0-4AA2-B8B7-B7EEC6B46375}"/>
                    </a:ext>
                  </a:extLst>
                </p14:cNvPr>
                <p14:cNvContentPartPr/>
                <p14:nvPr/>
              </p14:nvContentPartPr>
              <p14:xfrm>
                <a:off x="976920" y="1520636"/>
                <a:ext cx="223920" cy="1972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088D47E-E2C0-4AA2-B8B7-B7EEC6B4637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972600" y="1516316"/>
                  <a:ext cx="2325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448D59F-EEFC-421F-A6BA-D90AEFC3D9E6}"/>
                    </a:ext>
                  </a:extLst>
                </p14:cNvPr>
                <p14:cNvContentPartPr/>
                <p14:nvPr/>
              </p14:nvContentPartPr>
              <p14:xfrm>
                <a:off x="1227480" y="1843196"/>
                <a:ext cx="39240" cy="24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448D59F-EEFC-421F-A6BA-D90AEFC3D9E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223160" y="1838876"/>
                  <a:ext cx="478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9D1E40A8-DE61-4002-B2FD-3612E5AB44FF}"/>
                    </a:ext>
                  </a:extLst>
                </p14:cNvPr>
                <p14:cNvContentPartPr/>
                <p14:nvPr/>
              </p14:nvContentPartPr>
              <p14:xfrm>
                <a:off x="1415760" y="1320836"/>
                <a:ext cx="249120" cy="7178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9D1E40A8-DE61-4002-B2FD-3612E5AB44F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411440" y="1316516"/>
                  <a:ext cx="257760" cy="72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70CCC87C-704F-4537-AAC7-F9B130B7B47B}"/>
                    </a:ext>
                  </a:extLst>
                </p14:cNvPr>
                <p14:cNvContentPartPr/>
                <p14:nvPr/>
              </p14:nvContentPartPr>
              <p14:xfrm>
                <a:off x="1733640" y="1619636"/>
                <a:ext cx="171720" cy="1850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70CCC87C-704F-4537-AAC7-F9B130B7B47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729320" y="1615316"/>
                  <a:ext cx="1803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311557A-10CE-45C6-BA40-5839B84998A9}"/>
                    </a:ext>
                  </a:extLst>
                </p14:cNvPr>
                <p14:cNvContentPartPr/>
                <p14:nvPr/>
              </p14:nvContentPartPr>
              <p14:xfrm>
                <a:off x="1635720" y="1600556"/>
                <a:ext cx="294840" cy="2487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311557A-10CE-45C6-BA40-5839B84998A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631400" y="1596236"/>
                  <a:ext cx="30348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3A470AF-2A94-4A7E-B88F-B9ED4E99F2AB}"/>
                    </a:ext>
                  </a:extLst>
                </p14:cNvPr>
                <p14:cNvContentPartPr/>
                <p14:nvPr/>
              </p14:nvContentPartPr>
              <p14:xfrm>
                <a:off x="1977360" y="1430276"/>
                <a:ext cx="181440" cy="1749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3A470AF-2A94-4A7E-B88F-B9ED4E99F2A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973040" y="1425956"/>
                  <a:ext cx="1900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9944864-75C3-4700-ADE0-24AE98FC1C2F}"/>
                    </a:ext>
                  </a:extLst>
                </p14:cNvPr>
                <p14:cNvContentPartPr/>
                <p14:nvPr/>
              </p14:nvContentPartPr>
              <p14:xfrm>
                <a:off x="2189400" y="1716116"/>
                <a:ext cx="213840" cy="295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9944864-75C3-4700-ADE0-24AE98FC1C2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185080" y="1711796"/>
                  <a:ext cx="2224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E222E5C-0D0A-4EE0-AFA4-3AEFEBDBF02B}"/>
                    </a:ext>
                  </a:extLst>
                </p14:cNvPr>
                <p14:cNvContentPartPr/>
                <p14:nvPr/>
              </p14:nvContentPartPr>
              <p14:xfrm>
                <a:off x="2280480" y="1641596"/>
                <a:ext cx="7200" cy="2181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E222E5C-0D0A-4EE0-AFA4-3AEFEBDBF02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276160" y="1637276"/>
                  <a:ext cx="1584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8C1F4AB-95B3-4FE6-9481-AD61110C21AF}"/>
                    </a:ext>
                  </a:extLst>
                </p14:cNvPr>
                <p14:cNvContentPartPr/>
                <p14:nvPr/>
              </p14:nvContentPartPr>
              <p14:xfrm>
                <a:off x="2499000" y="1481036"/>
                <a:ext cx="211680" cy="3434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8C1F4AB-95B3-4FE6-9481-AD61110C21A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494680" y="1476716"/>
                  <a:ext cx="22032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92ED107-5A4C-4258-AEC4-002691CEDC24}"/>
                    </a:ext>
                  </a:extLst>
                </p14:cNvPr>
                <p14:cNvContentPartPr/>
                <p14:nvPr/>
              </p14:nvContentPartPr>
              <p14:xfrm>
                <a:off x="2815800" y="1302836"/>
                <a:ext cx="251640" cy="5968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92ED107-5A4C-4258-AEC4-002691CEDC2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811480" y="1298516"/>
                  <a:ext cx="260280" cy="60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21EBED23-FA51-43E8-803C-9650F48D88CF}"/>
                    </a:ext>
                  </a:extLst>
                </p14:cNvPr>
                <p14:cNvContentPartPr/>
                <p14:nvPr/>
              </p14:nvContentPartPr>
              <p14:xfrm>
                <a:off x="3219000" y="1598036"/>
                <a:ext cx="137160" cy="86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21EBED23-FA51-43E8-803C-9650F48D88C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214680" y="1593716"/>
                  <a:ext cx="145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86D309B-5C1E-478C-A05F-238D8BB2A5FA}"/>
                    </a:ext>
                  </a:extLst>
                </p14:cNvPr>
                <p14:cNvContentPartPr/>
                <p14:nvPr/>
              </p14:nvContentPartPr>
              <p14:xfrm>
                <a:off x="3174720" y="1713956"/>
                <a:ext cx="123840" cy="298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86D309B-5C1E-478C-A05F-238D8BB2A5FA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170400" y="1709636"/>
                  <a:ext cx="13248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01A65033-41CF-4E99-A71A-93650429F1D7}"/>
              </a:ext>
            </a:extLst>
          </p:cNvPr>
          <p:cNvGrpSpPr/>
          <p:nvPr/>
        </p:nvGrpSpPr>
        <p:grpSpPr>
          <a:xfrm>
            <a:off x="3634800" y="1228676"/>
            <a:ext cx="1534320" cy="666360"/>
            <a:chOff x="3634800" y="1228676"/>
            <a:chExt cx="1534320" cy="66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6F6AB145-E511-4E01-A457-8AD229554D4B}"/>
                    </a:ext>
                  </a:extLst>
                </p14:cNvPr>
                <p14:cNvContentPartPr/>
                <p14:nvPr/>
              </p14:nvContentPartPr>
              <p14:xfrm>
                <a:off x="3634800" y="1437476"/>
                <a:ext cx="262800" cy="396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6F6AB145-E511-4E01-A457-8AD229554D4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630480" y="1433156"/>
                  <a:ext cx="271440" cy="40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65CC629-B555-47D2-ADC4-2AE2D1E7DEC0}"/>
                    </a:ext>
                  </a:extLst>
                </p14:cNvPr>
                <p14:cNvContentPartPr/>
                <p14:nvPr/>
              </p14:nvContentPartPr>
              <p14:xfrm>
                <a:off x="3716160" y="1437476"/>
                <a:ext cx="151560" cy="252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65CC629-B555-47D2-ADC4-2AE2D1E7DEC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711840" y="1433156"/>
                  <a:ext cx="16020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D311F241-C070-45DB-9C63-BFD46247BB10}"/>
                    </a:ext>
                  </a:extLst>
                </p14:cNvPr>
                <p14:cNvContentPartPr/>
                <p14:nvPr/>
              </p14:nvContentPartPr>
              <p14:xfrm>
                <a:off x="4080480" y="1228676"/>
                <a:ext cx="191880" cy="6663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D311F241-C070-45DB-9C63-BFD46247BB1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076160" y="1224356"/>
                  <a:ext cx="200520" cy="67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AFCC89F4-11CC-4F6F-A6F9-C604808111C3}"/>
                    </a:ext>
                  </a:extLst>
                </p14:cNvPr>
                <p14:cNvContentPartPr/>
                <p14:nvPr/>
              </p14:nvContentPartPr>
              <p14:xfrm>
                <a:off x="4336440" y="1489316"/>
                <a:ext cx="182880" cy="2127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AFCC89F4-11CC-4F6F-A6F9-C604808111C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332120" y="1484996"/>
                  <a:ext cx="1915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A5B486F4-3CF4-4E55-BF4D-2CBC8F7F6E1D}"/>
                    </a:ext>
                  </a:extLst>
                </p14:cNvPr>
                <p14:cNvContentPartPr/>
                <p14:nvPr/>
              </p14:nvContentPartPr>
              <p14:xfrm>
                <a:off x="4255080" y="1509116"/>
                <a:ext cx="276120" cy="226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A5B486F4-3CF4-4E55-BF4D-2CBC8F7F6E1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250760" y="1504796"/>
                  <a:ext cx="2847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C58F9367-5974-4084-A3F0-6D6BB44AAD62}"/>
                    </a:ext>
                  </a:extLst>
                </p14:cNvPr>
                <p14:cNvContentPartPr/>
                <p14:nvPr/>
              </p14:nvContentPartPr>
              <p14:xfrm>
                <a:off x="4634520" y="1297076"/>
                <a:ext cx="282960" cy="1746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C58F9367-5974-4084-A3F0-6D6BB44AAD62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630200" y="1292756"/>
                  <a:ext cx="2916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3CADC25C-4396-4DE5-87D0-A7379757B505}"/>
                    </a:ext>
                  </a:extLst>
                </p14:cNvPr>
                <p14:cNvContentPartPr/>
                <p14:nvPr/>
              </p14:nvContentPartPr>
              <p14:xfrm>
                <a:off x="4925040" y="1649876"/>
                <a:ext cx="244080" cy="230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3CADC25C-4396-4DE5-87D0-A7379757B50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920720" y="1645556"/>
                  <a:ext cx="2527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5CDE0475-D67A-4765-9C01-30D75B0CE4AB}"/>
                    </a:ext>
                  </a:extLst>
                </p14:cNvPr>
                <p14:cNvContentPartPr/>
                <p14:nvPr/>
              </p14:nvContentPartPr>
              <p14:xfrm>
                <a:off x="5058960" y="1569956"/>
                <a:ext cx="11160" cy="2008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5CDE0475-D67A-4765-9C01-30D75B0CE4AB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054640" y="1565636"/>
                  <a:ext cx="1980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2347D33C-ADAB-4678-9619-635AE0F29F6B}"/>
              </a:ext>
            </a:extLst>
          </p:cNvPr>
          <p:cNvGrpSpPr/>
          <p:nvPr/>
        </p:nvGrpSpPr>
        <p:grpSpPr>
          <a:xfrm>
            <a:off x="5314920" y="1182236"/>
            <a:ext cx="1768320" cy="690480"/>
            <a:chOff x="5314920" y="1182236"/>
            <a:chExt cx="1768320" cy="69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8F955357-2911-4E67-A758-1F5B8BCDCB3A}"/>
                    </a:ext>
                  </a:extLst>
                </p14:cNvPr>
                <p14:cNvContentPartPr/>
                <p14:nvPr/>
              </p14:nvContentPartPr>
              <p14:xfrm>
                <a:off x="5445600" y="1438916"/>
                <a:ext cx="168840" cy="2595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8F955357-2911-4E67-A758-1F5B8BCDCB3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441280" y="1434596"/>
                  <a:ext cx="1774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0E924406-DFEE-4F06-8552-C49AF1C928AB}"/>
                    </a:ext>
                  </a:extLst>
                </p14:cNvPr>
                <p14:cNvContentPartPr/>
                <p14:nvPr/>
              </p14:nvContentPartPr>
              <p14:xfrm>
                <a:off x="5314920" y="1502276"/>
                <a:ext cx="307080" cy="2685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0E924406-DFEE-4F06-8552-C49AF1C928A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310600" y="1497956"/>
                  <a:ext cx="31572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13B208C8-5EC4-4E5C-A88B-8DD7FDB0CC44}"/>
                    </a:ext>
                  </a:extLst>
                </p14:cNvPr>
                <p14:cNvContentPartPr/>
                <p14:nvPr/>
              </p14:nvContentPartPr>
              <p14:xfrm>
                <a:off x="5726400" y="1240916"/>
                <a:ext cx="237240" cy="2134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13B208C8-5EC4-4E5C-A88B-8DD7FDB0CC4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722080" y="1236596"/>
                  <a:ext cx="2458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A59E9F3E-0C92-4144-A592-A9DEE765FE85}"/>
                    </a:ext>
                  </a:extLst>
                </p14:cNvPr>
                <p14:cNvContentPartPr/>
                <p14:nvPr/>
              </p14:nvContentPartPr>
              <p14:xfrm>
                <a:off x="5958240" y="1591196"/>
                <a:ext cx="280080" cy="23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A59E9F3E-0C92-4144-A592-A9DEE765FE8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953920" y="1586876"/>
                  <a:ext cx="28872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BFCBD306-93FE-4875-AE63-DE83AA3754B2}"/>
                    </a:ext>
                  </a:extLst>
                </p14:cNvPr>
                <p14:cNvContentPartPr/>
                <p14:nvPr/>
              </p14:nvContentPartPr>
              <p14:xfrm>
                <a:off x="6123840" y="1528916"/>
                <a:ext cx="21960" cy="1886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BFCBD306-93FE-4875-AE63-DE83AA3754B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119520" y="1524596"/>
                  <a:ext cx="306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A9E9275-A760-4319-A15B-6C19687DB0F5}"/>
                    </a:ext>
                  </a:extLst>
                </p14:cNvPr>
                <p14:cNvContentPartPr/>
                <p14:nvPr/>
              </p14:nvContentPartPr>
              <p14:xfrm>
                <a:off x="6429840" y="1361516"/>
                <a:ext cx="214560" cy="3344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A9E9275-A760-4319-A15B-6C19687DB0F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425520" y="1357196"/>
                  <a:ext cx="22320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F96C91BE-28EF-40AD-BA53-7669E15C1F4D}"/>
                    </a:ext>
                  </a:extLst>
                </p14:cNvPr>
                <p14:cNvContentPartPr/>
                <p14:nvPr/>
              </p14:nvContentPartPr>
              <p14:xfrm>
                <a:off x="6799560" y="1182236"/>
                <a:ext cx="283680" cy="6904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F96C91BE-28EF-40AD-BA53-7669E15C1F4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795240" y="1177916"/>
                  <a:ext cx="292320" cy="699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3BD10A10-0130-4960-92A8-B30A1E207214}"/>
              </a:ext>
            </a:extLst>
          </p:cNvPr>
          <p:cNvGrpSpPr/>
          <p:nvPr/>
        </p:nvGrpSpPr>
        <p:grpSpPr>
          <a:xfrm>
            <a:off x="7485720" y="1402196"/>
            <a:ext cx="706320" cy="289080"/>
            <a:chOff x="7485720" y="1402196"/>
            <a:chExt cx="70632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1FC65B6-C1E3-4768-A271-E96A169665A7}"/>
                    </a:ext>
                  </a:extLst>
                </p14:cNvPr>
                <p14:cNvContentPartPr/>
                <p14:nvPr/>
              </p14:nvContentPartPr>
              <p14:xfrm>
                <a:off x="7485720" y="1561676"/>
                <a:ext cx="277920" cy="230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1FC65B6-C1E3-4768-A271-E96A169665A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481400" y="1557356"/>
                  <a:ext cx="2865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4ABBC3A9-1C04-4ED5-982B-BBD714CFEDE8}"/>
                    </a:ext>
                  </a:extLst>
                </p14:cNvPr>
                <p14:cNvContentPartPr/>
                <p14:nvPr/>
              </p14:nvContentPartPr>
              <p14:xfrm>
                <a:off x="7494000" y="1662836"/>
                <a:ext cx="271080" cy="284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4ABBC3A9-1C04-4ED5-982B-BBD714CFEDE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489680" y="1658516"/>
                  <a:ext cx="2797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696E9939-0714-43B1-B727-B7D49C223936}"/>
                    </a:ext>
                  </a:extLst>
                </p14:cNvPr>
                <p14:cNvContentPartPr/>
                <p14:nvPr/>
              </p14:nvContentPartPr>
              <p14:xfrm>
                <a:off x="7934280" y="1402196"/>
                <a:ext cx="257760" cy="2840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696E9939-0714-43B1-B727-B7D49C22393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929960" y="1397876"/>
                  <a:ext cx="266400" cy="29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4178288E-103F-48A7-B1AB-463525441EE7}"/>
              </a:ext>
            </a:extLst>
          </p:cNvPr>
          <p:cNvGrpSpPr/>
          <p:nvPr/>
        </p:nvGrpSpPr>
        <p:grpSpPr>
          <a:xfrm>
            <a:off x="277440" y="2770556"/>
            <a:ext cx="357840" cy="419040"/>
            <a:chOff x="277440" y="2770556"/>
            <a:chExt cx="357840" cy="41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0BB6F781-84BF-492E-B507-C473732850A9}"/>
                    </a:ext>
                  </a:extLst>
                </p14:cNvPr>
                <p14:cNvContentPartPr/>
                <p14:nvPr/>
              </p14:nvContentPartPr>
              <p14:xfrm>
                <a:off x="277440" y="2770556"/>
                <a:ext cx="357840" cy="3283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0BB6F781-84BF-492E-B507-C473732850A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73120" y="2766236"/>
                  <a:ext cx="36648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803B2D0-D916-4ECD-96E9-85558F1DC319}"/>
                    </a:ext>
                  </a:extLst>
                </p14:cNvPr>
                <p14:cNvContentPartPr/>
                <p14:nvPr/>
              </p14:nvContentPartPr>
              <p14:xfrm>
                <a:off x="470760" y="2965316"/>
                <a:ext cx="34560" cy="2242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803B2D0-D916-4ECD-96E9-85558F1DC31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66440" y="2960996"/>
                  <a:ext cx="43200" cy="23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08E5A919-96AC-4E43-AB3C-FB1EFE792B9A}"/>
              </a:ext>
            </a:extLst>
          </p:cNvPr>
          <p:cNvGrpSpPr/>
          <p:nvPr/>
        </p:nvGrpSpPr>
        <p:grpSpPr>
          <a:xfrm>
            <a:off x="934800" y="2542316"/>
            <a:ext cx="2004840" cy="561600"/>
            <a:chOff x="934800" y="2542316"/>
            <a:chExt cx="2004840" cy="56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3AE47AFA-D631-4149-BBFC-BBA19F9FD64B}"/>
                    </a:ext>
                  </a:extLst>
                </p14:cNvPr>
                <p14:cNvContentPartPr/>
                <p14:nvPr/>
              </p14:nvContentPartPr>
              <p14:xfrm>
                <a:off x="971880" y="2801876"/>
                <a:ext cx="244440" cy="2779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3AE47AFA-D631-4149-BBFC-BBA19F9FD64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67560" y="2797556"/>
                  <a:ext cx="25308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D464041-8DFC-4E10-B802-79E4C51A29B4}"/>
                    </a:ext>
                  </a:extLst>
                </p14:cNvPr>
                <p14:cNvContentPartPr/>
                <p14:nvPr/>
              </p14:nvContentPartPr>
              <p14:xfrm>
                <a:off x="934800" y="2779196"/>
                <a:ext cx="313200" cy="2628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D464041-8DFC-4E10-B802-79E4C51A29B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30480" y="2774876"/>
                  <a:ext cx="3218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0A576F99-8E1F-4C27-8DF6-E1AB70407736}"/>
                    </a:ext>
                  </a:extLst>
                </p14:cNvPr>
                <p14:cNvContentPartPr/>
                <p14:nvPr/>
              </p14:nvContentPartPr>
              <p14:xfrm>
                <a:off x="1366440" y="2542316"/>
                <a:ext cx="174960" cy="1720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0A576F99-8E1F-4C27-8DF6-E1AB7040773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362120" y="2537996"/>
                  <a:ext cx="18360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F760C9A-A3FA-428E-B57C-A8171CBA40C3}"/>
                    </a:ext>
                  </a:extLst>
                </p14:cNvPr>
                <p14:cNvContentPartPr/>
                <p14:nvPr/>
              </p14:nvContentPartPr>
              <p14:xfrm>
                <a:off x="1478760" y="2636636"/>
                <a:ext cx="6120" cy="1760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F760C9A-A3FA-428E-B57C-A8171CBA40C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474440" y="2632316"/>
                  <a:ext cx="147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81E7D95-C618-44B6-86E2-6E98E80B78DD}"/>
                    </a:ext>
                  </a:extLst>
                </p14:cNvPr>
                <p14:cNvContentPartPr/>
                <p14:nvPr/>
              </p14:nvContentPartPr>
              <p14:xfrm>
                <a:off x="1736880" y="2946596"/>
                <a:ext cx="245880" cy="190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81E7D95-C618-44B6-86E2-6E98E80B78D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732560" y="2942276"/>
                  <a:ext cx="2545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022779A0-55F0-4091-A7F8-A41266B5200B}"/>
                    </a:ext>
                  </a:extLst>
                </p14:cNvPr>
                <p14:cNvContentPartPr/>
                <p14:nvPr/>
              </p14:nvContentPartPr>
              <p14:xfrm>
                <a:off x="1876200" y="2850836"/>
                <a:ext cx="13680" cy="2185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022779A0-55F0-4091-A7F8-A41266B5200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871880" y="2846516"/>
                  <a:ext cx="223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235A3DD-9BF7-4977-A74D-D135B81E3100}"/>
                    </a:ext>
                  </a:extLst>
                </p14:cNvPr>
                <p14:cNvContentPartPr/>
                <p14:nvPr/>
              </p14:nvContentPartPr>
              <p14:xfrm>
                <a:off x="2195160" y="2705396"/>
                <a:ext cx="295920" cy="3808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235A3DD-9BF7-4977-A74D-D135B81E3100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190840" y="2701076"/>
                  <a:ext cx="3045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D63C6DA6-2229-42B9-A8D8-CDF6E725A8A3}"/>
                    </a:ext>
                  </a:extLst>
                </p14:cNvPr>
                <p14:cNvContentPartPr/>
                <p14:nvPr/>
              </p14:nvContentPartPr>
              <p14:xfrm>
                <a:off x="2692680" y="2713316"/>
                <a:ext cx="246960" cy="296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D63C6DA6-2229-42B9-A8D8-CDF6E725A8A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688360" y="2708996"/>
                  <a:ext cx="25560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37A1DD4B-990E-4AF9-BC64-A2A6C436A266}"/>
                    </a:ext>
                  </a:extLst>
                </p14:cNvPr>
                <p14:cNvContentPartPr/>
                <p14:nvPr/>
              </p14:nvContentPartPr>
              <p14:xfrm>
                <a:off x="2803560" y="2924276"/>
                <a:ext cx="17640" cy="1796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37A1DD4B-990E-4AF9-BC64-A2A6C436A26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799240" y="2919956"/>
                  <a:ext cx="26280" cy="18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7" name="Gruppo 76">
            <a:extLst>
              <a:ext uri="{FF2B5EF4-FFF2-40B4-BE49-F238E27FC236}">
                <a16:creationId xmlns:a16="http://schemas.microsoft.com/office/drawing/2014/main" id="{D67A45E8-2DEE-4E93-9F4B-23663B55F616}"/>
              </a:ext>
            </a:extLst>
          </p:cNvPr>
          <p:cNvGrpSpPr/>
          <p:nvPr/>
        </p:nvGrpSpPr>
        <p:grpSpPr>
          <a:xfrm>
            <a:off x="3217200" y="2572196"/>
            <a:ext cx="1841040" cy="434520"/>
            <a:chOff x="3217200" y="2572196"/>
            <a:chExt cx="1841040" cy="43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23F3F48D-72DC-40AE-BD0F-32ED0FBF76BE}"/>
                    </a:ext>
                  </a:extLst>
                </p14:cNvPr>
                <p14:cNvContentPartPr/>
                <p14:nvPr/>
              </p14:nvContentPartPr>
              <p14:xfrm>
                <a:off x="3271200" y="2740676"/>
                <a:ext cx="174960" cy="2516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23F3F48D-72DC-40AE-BD0F-32ED0FBF76B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266880" y="2736356"/>
                  <a:ext cx="18360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B7223D34-F88F-4FBD-BE18-D34DD024EC32}"/>
                    </a:ext>
                  </a:extLst>
                </p14:cNvPr>
                <p14:cNvContentPartPr/>
                <p14:nvPr/>
              </p14:nvContentPartPr>
              <p14:xfrm>
                <a:off x="3217200" y="2793236"/>
                <a:ext cx="246240" cy="2134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B7223D34-F88F-4FBD-BE18-D34DD024EC3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212880" y="2788916"/>
                  <a:ext cx="25488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F7439159-BFC4-480A-BE22-379010FF58BD}"/>
                    </a:ext>
                  </a:extLst>
                </p14:cNvPr>
                <p14:cNvContentPartPr/>
                <p14:nvPr/>
              </p14:nvContentPartPr>
              <p14:xfrm>
                <a:off x="3542280" y="2572196"/>
                <a:ext cx="266040" cy="1882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F7439159-BFC4-480A-BE22-379010FF58B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537960" y="2567876"/>
                  <a:ext cx="2746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627F4D8A-9736-4D47-957B-06A8EB74FAD6}"/>
                    </a:ext>
                  </a:extLst>
                </p14:cNvPr>
                <p14:cNvContentPartPr/>
                <p14:nvPr/>
              </p14:nvContentPartPr>
              <p14:xfrm>
                <a:off x="3957000" y="2846876"/>
                <a:ext cx="141120" cy="169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627F4D8A-9736-4D47-957B-06A8EB74FAD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952680" y="2842556"/>
                  <a:ext cx="1497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E44D3C41-576B-4273-A85C-C291090668E4}"/>
                    </a:ext>
                  </a:extLst>
                </p14:cNvPr>
                <p14:cNvContentPartPr/>
                <p14:nvPr/>
              </p14:nvContentPartPr>
              <p14:xfrm>
                <a:off x="3995880" y="2932556"/>
                <a:ext cx="139320" cy="144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E44D3C41-576B-4273-A85C-C291090668E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991560" y="2928236"/>
                  <a:ext cx="1479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A82E98F-CDF0-41E2-B6A2-2FF14A9EE947}"/>
                    </a:ext>
                  </a:extLst>
                </p14:cNvPr>
                <p14:cNvContentPartPr/>
                <p14:nvPr/>
              </p14:nvContentPartPr>
              <p14:xfrm>
                <a:off x="4346520" y="2613236"/>
                <a:ext cx="299880" cy="3106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A82E98F-CDF0-41E2-B6A2-2FF14A9EE94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342200" y="2608916"/>
                  <a:ext cx="30852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68CE232-A2DB-4FDB-BCC3-949EAEE970CA}"/>
                    </a:ext>
                  </a:extLst>
                </p14:cNvPr>
                <p14:cNvContentPartPr/>
                <p14:nvPr/>
              </p14:nvContentPartPr>
              <p14:xfrm>
                <a:off x="4772760" y="2612516"/>
                <a:ext cx="285480" cy="2793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68CE232-A2DB-4FDB-BCC3-949EAEE970C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768440" y="2608196"/>
                  <a:ext cx="294120" cy="28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BEAE6A46-EF29-49F6-A709-260C80BD4F1B}"/>
              </a:ext>
            </a:extLst>
          </p:cNvPr>
          <p:cNvGrpSpPr/>
          <p:nvPr/>
        </p:nvGrpSpPr>
        <p:grpSpPr>
          <a:xfrm>
            <a:off x="5445600" y="2585876"/>
            <a:ext cx="963720" cy="313200"/>
            <a:chOff x="5445600" y="2585876"/>
            <a:chExt cx="963720" cy="3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2267F78-15EF-4BD8-9CA0-98E1320CB2D6}"/>
                    </a:ext>
                  </a:extLst>
                </p14:cNvPr>
                <p14:cNvContentPartPr/>
                <p14:nvPr/>
              </p14:nvContentPartPr>
              <p14:xfrm>
                <a:off x="5445600" y="2766236"/>
                <a:ext cx="271080" cy="273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2267F78-15EF-4BD8-9CA0-98E1320CB2D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441280" y="2761916"/>
                  <a:ext cx="279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4B223EFC-AA40-48C1-819D-D853D33117B3}"/>
                    </a:ext>
                  </a:extLst>
                </p14:cNvPr>
                <p14:cNvContentPartPr/>
                <p14:nvPr/>
              </p14:nvContentPartPr>
              <p14:xfrm>
                <a:off x="5578800" y="2706836"/>
                <a:ext cx="10800" cy="1922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4B223EFC-AA40-48C1-819D-D853D33117B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574480" y="2702516"/>
                  <a:ext cx="194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BEA3A673-4FCC-41DD-A258-E0567D8240E8}"/>
                    </a:ext>
                  </a:extLst>
                </p14:cNvPr>
                <p14:cNvContentPartPr/>
                <p14:nvPr/>
              </p14:nvContentPartPr>
              <p14:xfrm>
                <a:off x="5816760" y="2585876"/>
                <a:ext cx="218160" cy="2750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BEA3A673-4FCC-41DD-A258-E0567D8240E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812440" y="2581556"/>
                  <a:ext cx="2268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E2FE020-EE3A-4DE9-9932-435AA14DAB66}"/>
                    </a:ext>
                  </a:extLst>
                </p14:cNvPr>
                <p14:cNvContentPartPr/>
                <p14:nvPr/>
              </p14:nvContentPartPr>
              <p14:xfrm>
                <a:off x="6150840" y="2620436"/>
                <a:ext cx="258480" cy="2390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E2FE020-EE3A-4DE9-9932-435AA14DAB6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146520" y="2616116"/>
                  <a:ext cx="267120" cy="247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A946AD90-8161-4EE5-8210-29F3EDC2242F}"/>
              </a:ext>
            </a:extLst>
          </p:cNvPr>
          <p:cNvGrpSpPr/>
          <p:nvPr/>
        </p:nvGrpSpPr>
        <p:grpSpPr>
          <a:xfrm>
            <a:off x="6748800" y="2543396"/>
            <a:ext cx="593280" cy="363960"/>
            <a:chOff x="6748800" y="2543396"/>
            <a:chExt cx="59328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63FAB6FE-62DA-4887-ADAD-D28F4B31F256}"/>
                    </a:ext>
                  </a:extLst>
                </p14:cNvPr>
                <p14:cNvContentPartPr/>
                <p14:nvPr/>
              </p14:nvContentPartPr>
              <p14:xfrm>
                <a:off x="6794520" y="2698556"/>
                <a:ext cx="217440" cy="2088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63FAB6FE-62DA-4887-ADAD-D28F4B31F25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790200" y="2694236"/>
                  <a:ext cx="2260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6D363A8B-CE71-496F-A48E-81F95A6DE369}"/>
                    </a:ext>
                  </a:extLst>
                </p14:cNvPr>
                <p14:cNvContentPartPr/>
                <p14:nvPr/>
              </p14:nvContentPartPr>
              <p14:xfrm>
                <a:off x="6748800" y="2718356"/>
                <a:ext cx="283320" cy="1821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6D363A8B-CE71-496F-A48E-81F95A6DE36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744480" y="2714036"/>
                  <a:ext cx="2919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1C10A7FE-0ADE-4F3F-97A8-CC45D47CBF62}"/>
                    </a:ext>
                  </a:extLst>
                </p14:cNvPr>
                <p14:cNvContentPartPr/>
                <p14:nvPr/>
              </p14:nvContentPartPr>
              <p14:xfrm>
                <a:off x="7132920" y="2543396"/>
                <a:ext cx="209160" cy="217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1C10A7FE-0ADE-4F3F-97A8-CC45D47CBF6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128600" y="2539076"/>
                  <a:ext cx="217800" cy="22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677B6B69-FA93-4094-9EBC-595BB80C04F0}"/>
              </a:ext>
            </a:extLst>
          </p:cNvPr>
          <p:cNvGrpSpPr/>
          <p:nvPr/>
        </p:nvGrpSpPr>
        <p:grpSpPr>
          <a:xfrm>
            <a:off x="7871640" y="2818796"/>
            <a:ext cx="257760" cy="97920"/>
            <a:chOff x="7871640" y="2818796"/>
            <a:chExt cx="257760" cy="9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FF3765BF-503D-4D50-A794-E5814257057E}"/>
                    </a:ext>
                  </a:extLst>
                </p14:cNvPr>
                <p14:cNvContentPartPr/>
                <p14:nvPr/>
              </p14:nvContentPartPr>
              <p14:xfrm>
                <a:off x="7871640" y="2818796"/>
                <a:ext cx="257760" cy="8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FF3765BF-503D-4D50-A794-E5814257057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867320" y="2814476"/>
                  <a:ext cx="2664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9F60EDF6-945A-483E-B00B-347B3AB61A73}"/>
                    </a:ext>
                  </a:extLst>
                </p14:cNvPr>
                <p14:cNvContentPartPr/>
                <p14:nvPr/>
              </p14:nvContentPartPr>
              <p14:xfrm>
                <a:off x="7892160" y="2897636"/>
                <a:ext cx="189720" cy="190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9F60EDF6-945A-483E-B00B-347B3AB61A73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887840" y="2893316"/>
                  <a:ext cx="198360" cy="2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87017FD0-5BBC-473F-B7CA-8A598F1CD941}"/>
                  </a:ext>
                </a:extLst>
              </p14:cNvPr>
              <p14:cNvContentPartPr/>
              <p14:nvPr/>
            </p14:nvContentPartPr>
            <p14:xfrm>
              <a:off x="8418120" y="2627996"/>
              <a:ext cx="180360" cy="22068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87017FD0-5BBC-473F-B7CA-8A598F1CD941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8413800" y="2623676"/>
                <a:ext cx="189000" cy="229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BB3A8937-02D5-4C82-9303-DB05D96B3903}"/>
              </a:ext>
            </a:extLst>
          </p:cNvPr>
          <p:cNvGrpSpPr/>
          <p:nvPr/>
        </p:nvGrpSpPr>
        <p:grpSpPr>
          <a:xfrm>
            <a:off x="296880" y="3583076"/>
            <a:ext cx="1581120" cy="556920"/>
            <a:chOff x="296880" y="3583076"/>
            <a:chExt cx="1581120" cy="55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350ACCA6-2B85-4334-B422-DF40DA198FEB}"/>
                    </a:ext>
                  </a:extLst>
                </p14:cNvPr>
                <p14:cNvContentPartPr/>
                <p14:nvPr/>
              </p14:nvContentPartPr>
              <p14:xfrm>
                <a:off x="296880" y="3760196"/>
                <a:ext cx="319680" cy="3034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350ACCA6-2B85-4334-B422-DF40DA198FE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92560" y="3755876"/>
                  <a:ext cx="32832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5DD43CC-37F4-4AEC-8324-8BC427EEE06F}"/>
                    </a:ext>
                  </a:extLst>
                </p14:cNvPr>
                <p14:cNvContentPartPr/>
                <p14:nvPr/>
              </p14:nvContentPartPr>
              <p14:xfrm>
                <a:off x="494880" y="3920396"/>
                <a:ext cx="8640" cy="2196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5DD43CC-37F4-4AEC-8324-8BC427EEE06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90560" y="3916076"/>
                  <a:ext cx="172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88675F27-57FC-47E9-8325-FE2BD6CE4D19}"/>
                    </a:ext>
                  </a:extLst>
                </p14:cNvPr>
                <p14:cNvContentPartPr/>
                <p14:nvPr/>
              </p14:nvContentPartPr>
              <p14:xfrm>
                <a:off x="897000" y="3840476"/>
                <a:ext cx="192600" cy="2149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88675F27-57FC-47E9-8325-FE2BD6CE4D1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92680" y="3836156"/>
                  <a:ext cx="2012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4F9EB0F2-CD90-450A-9D5E-3E0C1DDDC609}"/>
                    </a:ext>
                  </a:extLst>
                </p14:cNvPr>
                <p14:cNvContentPartPr/>
                <p14:nvPr/>
              </p14:nvContentPartPr>
              <p14:xfrm>
                <a:off x="773520" y="3811676"/>
                <a:ext cx="344160" cy="2786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4F9EB0F2-CD90-450A-9D5E-3E0C1DDDC60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69200" y="3807356"/>
                  <a:ext cx="3528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ED407B5-BC0D-433B-A9EE-174EEFEF212D}"/>
                    </a:ext>
                  </a:extLst>
                </p14:cNvPr>
                <p14:cNvContentPartPr/>
                <p14:nvPr/>
              </p14:nvContentPartPr>
              <p14:xfrm>
                <a:off x="1224240" y="3583076"/>
                <a:ext cx="230760" cy="1972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ED407B5-BC0D-433B-A9EE-174EEFEF212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219920" y="3578756"/>
                  <a:ext cx="2394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97E1D01-9AF4-4C8A-97AA-70D5E2E90D9E}"/>
                    </a:ext>
                  </a:extLst>
                </p14:cNvPr>
                <p14:cNvContentPartPr/>
                <p14:nvPr/>
              </p14:nvContentPartPr>
              <p14:xfrm>
                <a:off x="1339440" y="3686036"/>
                <a:ext cx="25920" cy="1645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97E1D01-9AF4-4C8A-97AA-70D5E2E90D9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335120" y="3681716"/>
                  <a:ext cx="345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474BCBE-7090-4077-84DE-4330D6EC8166}"/>
                    </a:ext>
                  </a:extLst>
                </p14:cNvPr>
                <p14:cNvContentPartPr/>
                <p14:nvPr/>
              </p14:nvContentPartPr>
              <p14:xfrm>
                <a:off x="1638960" y="3886556"/>
                <a:ext cx="239040" cy="36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474BCBE-7090-4077-84DE-4330D6EC816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634640" y="3882236"/>
                  <a:ext cx="24768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F7F36242-139B-4A05-900F-CC1F85842858}"/>
                    </a:ext>
                  </a:extLst>
                </p14:cNvPr>
                <p14:cNvContentPartPr/>
                <p14:nvPr/>
              </p14:nvContentPartPr>
              <p14:xfrm>
                <a:off x="1748040" y="3827516"/>
                <a:ext cx="9360" cy="2138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F7F36242-139B-4A05-900F-CC1F85842858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743720" y="3823196"/>
                  <a:ext cx="18000" cy="22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8E12402B-76F9-42F0-B999-41B8808F49DD}"/>
              </a:ext>
            </a:extLst>
          </p:cNvPr>
          <p:cNvGrpSpPr/>
          <p:nvPr/>
        </p:nvGrpSpPr>
        <p:grpSpPr>
          <a:xfrm>
            <a:off x="2133600" y="3645716"/>
            <a:ext cx="551880" cy="430560"/>
            <a:chOff x="2133600" y="3645716"/>
            <a:chExt cx="551880" cy="43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FCBEAA2F-42B8-4983-81F8-577D4D679074}"/>
                    </a:ext>
                  </a:extLst>
                </p14:cNvPr>
                <p14:cNvContentPartPr/>
                <p14:nvPr/>
              </p14:nvContentPartPr>
              <p14:xfrm>
                <a:off x="2133600" y="3683876"/>
                <a:ext cx="167400" cy="3175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FCBEAA2F-42B8-4983-81F8-577D4D67907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129280" y="3679556"/>
                  <a:ext cx="17604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CF146F3-8980-4FE9-BCFD-47227DF34094}"/>
                    </a:ext>
                  </a:extLst>
                </p14:cNvPr>
                <p14:cNvContentPartPr/>
                <p14:nvPr/>
              </p14:nvContentPartPr>
              <p14:xfrm>
                <a:off x="2435280" y="3645716"/>
                <a:ext cx="250200" cy="3546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CF146F3-8980-4FE9-BCFD-47227DF3409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430960" y="3641396"/>
                  <a:ext cx="25884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3DA46B22-44E3-4355-B704-BCD72112D78F}"/>
                    </a:ext>
                  </a:extLst>
                </p14:cNvPr>
                <p14:cNvContentPartPr/>
                <p14:nvPr/>
              </p14:nvContentPartPr>
              <p14:xfrm>
                <a:off x="2546520" y="3917876"/>
                <a:ext cx="11160" cy="1584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3DA46B22-44E3-4355-B704-BCD72112D78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542200" y="3913556"/>
                  <a:ext cx="19800" cy="16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39C35C7A-7709-4111-BC32-0C5E2A9D265F}"/>
              </a:ext>
            </a:extLst>
          </p:cNvPr>
          <p:cNvGrpSpPr/>
          <p:nvPr/>
        </p:nvGrpSpPr>
        <p:grpSpPr>
          <a:xfrm>
            <a:off x="2905440" y="3573356"/>
            <a:ext cx="643320" cy="470520"/>
            <a:chOff x="2905440" y="3573356"/>
            <a:chExt cx="643320" cy="47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0C915A8-8328-4D4E-BEA3-9CF83DC400C3}"/>
                    </a:ext>
                  </a:extLst>
                </p14:cNvPr>
                <p14:cNvContentPartPr/>
                <p14:nvPr/>
              </p14:nvContentPartPr>
              <p14:xfrm>
                <a:off x="2961240" y="3756956"/>
                <a:ext cx="196200" cy="2869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0C915A8-8328-4D4E-BEA3-9CF83DC400C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956920" y="3752636"/>
                  <a:ext cx="20484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8841C504-0700-49A3-B667-18ED2C2620F4}"/>
                    </a:ext>
                  </a:extLst>
                </p14:cNvPr>
                <p14:cNvContentPartPr/>
                <p14:nvPr/>
              </p14:nvContentPartPr>
              <p14:xfrm>
                <a:off x="2905440" y="3764156"/>
                <a:ext cx="317160" cy="2541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8841C504-0700-49A3-B667-18ED2C2620F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901120" y="3759836"/>
                  <a:ext cx="3258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EE651818-D1E2-4ABC-B679-6C63B3225788}"/>
                    </a:ext>
                  </a:extLst>
                </p14:cNvPr>
                <p14:cNvContentPartPr/>
                <p14:nvPr/>
              </p14:nvContentPartPr>
              <p14:xfrm>
                <a:off x="3280920" y="3573356"/>
                <a:ext cx="267840" cy="1645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EE651818-D1E2-4ABC-B679-6C63B322578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276600" y="3569036"/>
                  <a:ext cx="276480" cy="17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0407828D-46E2-4322-A4A6-963B71251518}"/>
              </a:ext>
            </a:extLst>
          </p:cNvPr>
          <p:cNvGrpSpPr/>
          <p:nvPr/>
        </p:nvGrpSpPr>
        <p:grpSpPr>
          <a:xfrm>
            <a:off x="3645240" y="3728876"/>
            <a:ext cx="1134720" cy="310320"/>
            <a:chOff x="3645240" y="3728876"/>
            <a:chExt cx="1134720" cy="31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1AB335E3-C113-441A-B3A1-2C718FFD9862}"/>
                    </a:ext>
                  </a:extLst>
                </p14:cNvPr>
                <p14:cNvContentPartPr/>
                <p14:nvPr/>
              </p14:nvContentPartPr>
              <p14:xfrm>
                <a:off x="3645240" y="3894836"/>
                <a:ext cx="207000" cy="273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1AB335E3-C113-441A-B3A1-2C718FFD986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640920" y="3890516"/>
                  <a:ext cx="2156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56F3913F-4DF7-496C-A0BB-79C5D0DE05B1}"/>
                    </a:ext>
                  </a:extLst>
                </p14:cNvPr>
                <p14:cNvContentPartPr/>
                <p14:nvPr/>
              </p14:nvContentPartPr>
              <p14:xfrm>
                <a:off x="4026480" y="3733556"/>
                <a:ext cx="291240" cy="3056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56F3913F-4DF7-496C-A0BB-79C5D0DE05B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022160" y="3729236"/>
                  <a:ext cx="29988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970142A3-69B3-43EE-9220-E41097C075F0}"/>
                    </a:ext>
                  </a:extLst>
                </p14:cNvPr>
                <p14:cNvContentPartPr/>
                <p14:nvPr/>
              </p14:nvContentPartPr>
              <p14:xfrm>
                <a:off x="4471080" y="3728876"/>
                <a:ext cx="308880" cy="2635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970142A3-69B3-43EE-9220-E41097C075F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466760" y="3724556"/>
                  <a:ext cx="317520" cy="27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1CBEC4B8-48A2-4FB0-A1E9-93ECB3ECCF60}"/>
              </a:ext>
            </a:extLst>
          </p:cNvPr>
          <p:cNvGrpSpPr/>
          <p:nvPr/>
        </p:nvGrpSpPr>
        <p:grpSpPr>
          <a:xfrm>
            <a:off x="5165880" y="3806276"/>
            <a:ext cx="200160" cy="120240"/>
            <a:chOff x="5165880" y="3806276"/>
            <a:chExt cx="200160" cy="12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2D4A8A0A-A6F3-4AEF-BB2E-95675DA1F9E4}"/>
                    </a:ext>
                  </a:extLst>
                </p14:cNvPr>
                <p14:cNvContentPartPr/>
                <p14:nvPr/>
              </p14:nvContentPartPr>
              <p14:xfrm>
                <a:off x="5168040" y="3806276"/>
                <a:ext cx="179280" cy="27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2D4A8A0A-A6F3-4AEF-BB2E-95675DA1F9E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163720" y="3801956"/>
                  <a:ext cx="1879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98DD099-8ADB-4439-838A-0310FE8F16FA}"/>
                    </a:ext>
                  </a:extLst>
                </p14:cNvPr>
                <p14:cNvContentPartPr/>
                <p14:nvPr/>
              </p14:nvContentPartPr>
              <p14:xfrm>
                <a:off x="5165880" y="3917876"/>
                <a:ext cx="200160" cy="86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98DD099-8ADB-4439-838A-0310FE8F16F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161560" y="3913556"/>
                  <a:ext cx="208800" cy="1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17" name="Input penna 116">
                <a:extLst>
                  <a:ext uri="{FF2B5EF4-FFF2-40B4-BE49-F238E27FC236}">
                    <a16:creationId xmlns:a16="http://schemas.microsoft.com/office/drawing/2014/main" id="{74EA4027-949A-4630-A4E5-72C30EB7EDA7}"/>
                  </a:ext>
                </a:extLst>
              </p14:cNvPr>
              <p14:cNvContentPartPr/>
              <p14:nvPr/>
            </p14:nvContentPartPr>
            <p14:xfrm>
              <a:off x="5611560" y="3694316"/>
              <a:ext cx="321840" cy="231840"/>
            </p14:xfrm>
          </p:contentPart>
        </mc:Choice>
        <mc:Fallback xmlns="">
          <p:pic>
            <p:nvPicPr>
              <p:cNvPr id="117" name="Input penna 116">
                <a:extLst>
                  <a:ext uri="{FF2B5EF4-FFF2-40B4-BE49-F238E27FC236}">
                    <a16:creationId xmlns:a16="http://schemas.microsoft.com/office/drawing/2014/main" id="{74EA4027-949A-4630-A4E5-72C30EB7EDA7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5607240" y="3689996"/>
                <a:ext cx="330480" cy="24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C83C12DD-3EA3-455D-99D7-E3E9B17C3D8C}"/>
              </a:ext>
            </a:extLst>
          </p:cNvPr>
          <p:cNvGrpSpPr/>
          <p:nvPr/>
        </p:nvGrpSpPr>
        <p:grpSpPr>
          <a:xfrm>
            <a:off x="6584640" y="3359516"/>
            <a:ext cx="1508760" cy="548280"/>
            <a:chOff x="6584640" y="3359516"/>
            <a:chExt cx="1508760" cy="54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2D3FD17-0F48-46BD-9D8A-04BB3A8A3207}"/>
                    </a:ext>
                  </a:extLst>
                </p14:cNvPr>
                <p14:cNvContentPartPr/>
                <p14:nvPr/>
              </p14:nvContentPartPr>
              <p14:xfrm>
                <a:off x="6660960" y="3705836"/>
                <a:ext cx="222120" cy="2019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2D3FD17-0F48-46BD-9D8A-04BB3A8A320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656640" y="3701516"/>
                  <a:ext cx="230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1368C2A-BB26-42E8-A5CF-1B73349729C9}"/>
                    </a:ext>
                  </a:extLst>
                </p14:cNvPr>
                <p14:cNvContentPartPr/>
                <p14:nvPr/>
              </p14:nvContentPartPr>
              <p14:xfrm>
                <a:off x="6584640" y="3730316"/>
                <a:ext cx="301680" cy="1666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1368C2A-BB26-42E8-A5CF-1B73349729C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580320" y="3725996"/>
                  <a:ext cx="3103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9B25809-6D35-4CA8-85E1-19589F447283}"/>
                    </a:ext>
                  </a:extLst>
                </p14:cNvPr>
                <p14:cNvContentPartPr/>
                <p14:nvPr/>
              </p14:nvContentPartPr>
              <p14:xfrm>
                <a:off x="7001160" y="3554636"/>
                <a:ext cx="239040" cy="185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9B25809-6D35-4CA8-85E1-19589F44728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996840" y="3550316"/>
                  <a:ext cx="2476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B895FB76-044A-4575-849F-D43F1AFBF7D6}"/>
                    </a:ext>
                  </a:extLst>
                </p14:cNvPr>
                <p14:cNvContentPartPr/>
                <p14:nvPr/>
              </p14:nvContentPartPr>
              <p14:xfrm>
                <a:off x="7394280" y="3785396"/>
                <a:ext cx="164160" cy="54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B895FB76-044A-4575-849F-D43F1AFBF7D6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389960" y="3781076"/>
                  <a:ext cx="17280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F1026E3-EBFF-4DAB-9989-2EB7A6C8DFA2}"/>
                    </a:ext>
                  </a:extLst>
                </p14:cNvPr>
                <p14:cNvContentPartPr/>
                <p14:nvPr/>
              </p14:nvContentPartPr>
              <p14:xfrm>
                <a:off x="7382040" y="3848756"/>
                <a:ext cx="147600" cy="252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F1026E3-EBFF-4DAB-9989-2EB7A6C8DFA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377720" y="3844436"/>
                  <a:ext cx="1562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776C65C0-5348-45D0-A39E-364DAFCB5BFC}"/>
                    </a:ext>
                  </a:extLst>
                </p14:cNvPr>
                <p14:cNvContentPartPr/>
                <p14:nvPr/>
              </p14:nvContentPartPr>
              <p14:xfrm>
                <a:off x="7900080" y="3359516"/>
                <a:ext cx="120960" cy="4489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776C65C0-5348-45D0-A39E-364DAFCB5BF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895760" y="3355196"/>
                  <a:ext cx="12960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7189599-4DF6-4C42-8960-7545A2A089A3}"/>
                    </a:ext>
                  </a:extLst>
                </p14:cNvPr>
                <p14:cNvContentPartPr/>
                <p14:nvPr/>
              </p14:nvContentPartPr>
              <p14:xfrm>
                <a:off x="7729440" y="3509996"/>
                <a:ext cx="363960" cy="536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7189599-4DF6-4C42-8960-7545A2A089A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725120" y="3505676"/>
                  <a:ext cx="37260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06FF8177-620B-453C-8340-D4401E1FE6B3}"/>
              </a:ext>
            </a:extLst>
          </p:cNvPr>
          <p:cNvGrpSpPr/>
          <p:nvPr/>
        </p:nvGrpSpPr>
        <p:grpSpPr>
          <a:xfrm>
            <a:off x="397680" y="4682876"/>
            <a:ext cx="286560" cy="353880"/>
            <a:chOff x="397680" y="4682876"/>
            <a:chExt cx="286560" cy="35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1748834-1E37-44CD-A994-C453377CE27B}"/>
                    </a:ext>
                  </a:extLst>
                </p14:cNvPr>
                <p14:cNvContentPartPr/>
                <p14:nvPr/>
              </p14:nvContentPartPr>
              <p14:xfrm>
                <a:off x="397680" y="4682876"/>
                <a:ext cx="286560" cy="2991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1748834-1E37-44CD-A994-C453377CE27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93360" y="4678556"/>
                  <a:ext cx="29520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DDE9FE7-2839-4F42-B7CC-CC4AB4FCE4D1}"/>
                    </a:ext>
                  </a:extLst>
                </p14:cNvPr>
                <p14:cNvContentPartPr/>
                <p14:nvPr/>
              </p14:nvContentPartPr>
              <p14:xfrm>
                <a:off x="568680" y="4861076"/>
                <a:ext cx="23040" cy="1756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DDE9FE7-2839-4F42-B7CC-CC4AB4FCE4D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64360" y="4856756"/>
                  <a:ext cx="31680" cy="18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6462A31C-BCAE-4688-ACC9-D3733DEF47F1}"/>
              </a:ext>
            </a:extLst>
          </p:cNvPr>
          <p:cNvGrpSpPr/>
          <p:nvPr/>
        </p:nvGrpSpPr>
        <p:grpSpPr>
          <a:xfrm>
            <a:off x="982320" y="4361756"/>
            <a:ext cx="502560" cy="640080"/>
            <a:chOff x="982320" y="4361756"/>
            <a:chExt cx="502560" cy="64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0580B101-35D1-4AA8-9E41-F80578520CD8}"/>
                    </a:ext>
                  </a:extLst>
                </p14:cNvPr>
                <p14:cNvContentPartPr/>
                <p14:nvPr/>
              </p14:nvContentPartPr>
              <p14:xfrm>
                <a:off x="1027680" y="4452116"/>
                <a:ext cx="223920" cy="5497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0580B101-35D1-4AA8-9E41-F80578520CD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23360" y="4447796"/>
                  <a:ext cx="232560" cy="55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D70A8128-CC48-4B10-B42D-663E47A75801}"/>
                    </a:ext>
                  </a:extLst>
                </p14:cNvPr>
                <p14:cNvContentPartPr/>
                <p14:nvPr/>
              </p14:nvContentPartPr>
              <p14:xfrm>
                <a:off x="982320" y="4706276"/>
                <a:ext cx="181440" cy="144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D70A8128-CC48-4B10-B42D-663E47A7580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78000" y="4701956"/>
                  <a:ext cx="190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C51C7CD-89DE-4091-A389-63FAF90CEE4C}"/>
                    </a:ext>
                  </a:extLst>
                </p14:cNvPr>
                <p14:cNvContentPartPr/>
                <p14:nvPr/>
              </p14:nvContentPartPr>
              <p14:xfrm>
                <a:off x="1271400" y="4361756"/>
                <a:ext cx="213480" cy="2030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C51C7CD-89DE-4091-A389-63FAF90CEE4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267080" y="4357436"/>
                  <a:ext cx="22212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2810BEE9-B5D5-4A35-86E4-5452D150C9DD}"/>
              </a:ext>
            </a:extLst>
          </p:cNvPr>
          <p:cNvGrpSpPr/>
          <p:nvPr/>
        </p:nvGrpSpPr>
        <p:grpSpPr>
          <a:xfrm>
            <a:off x="1806360" y="4625636"/>
            <a:ext cx="557280" cy="310680"/>
            <a:chOff x="1806360" y="4625636"/>
            <a:chExt cx="557280" cy="31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ABB6DE87-2D58-4C73-A2E3-82EAE775E6AC}"/>
                    </a:ext>
                  </a:extLst>
                </p14:cNvPr>
                <p14:cNvContentPartPr/>
                <p14:nvPr/>
              </p14:nvContentPartPr>
              <p14:xfrm>
                <a:off x="1806360" y="4791956"/>
                <a:ext cx="294840" cy="42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ABB6DE87-2D58-4C73-A2E3-82EAE775E6A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802040" y="4787636"/>
                  <a:ext cx="30348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27A981DC-6BF9-40A5-84CD-77D7E369627D}"/>
                    </a:ext>
                  </a:extLst>
                </p14:cNvPr>
                <p14:cNvContentPartPr/>
                <p14:nvPr/>
              </p14:nvContentPartPr>
              <p14:xfrm>
                <a:off x="1896360" y="4720316"/>
                <a:ext cx="44280" cy="2160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27A981DC-6BF9-40A5-84CD-77D7E369627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892040" y="4715996"/>
                  <a:ext cx="529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20BF4FE9-F8AA-40D0-A4BD-7B8F74A2D0D7}"/>
                    </a:ext>
                  </a:extLst>
                </p14:cNvPr>
                <p14:cNvContentPartPr/>
                <p14:nvPr/>
              </p14:nvContentPartPr>
              <p14:xfrm>
                <a:off x="2207760" y="4625636"/>
                <a:ext cx="155880" cy="2613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20BF4FE9-F8AA-40D0-A4BD-7B8F74A2D0D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203440" y="4621316"/>
                  <a:ext cx="164520" cy="27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5B342AB2-A26C-4E04-9C6C-56512C350E7E}"/>
              </a:ext>
            </a:extLst>
          </p:cNvPr>
          <p:cNvGrpSpPr/>
          <p:nvPr/>
        </p:nvGrpSpPr>
        <p:grpSpPr>
          <a:xfrm>
            <a:off x="2598360" y="4367876"/>
            <a:ext cx="626040" cy="578880"/>
            <a:chOff x="2598360" y="4367876"/>
            <a:chExt cx="626040" cy="57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5ABCF49-C367-4759-B5F7-D43278E1F818}"/>
                    </a:ext>
                  </a:extLst>
                </p14:cNvPr>
                <p14:cNvContentPartPr/>
                <p14:nvPr/>
              </p14:nvContentPartPr>
              <p14:xfrm>
                <a:off x="3064920" y="4367876"/>
                <a:ext cx="157680" cy="5353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5ABCF49-C367-4759-B5F7-D43278E1F81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060600" y="4363556"/>
                  <a:ext cx="166320" cy="54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C49B8F7-FD11-414F-91B9-6A8E7606E6AA}"/>
                    </a:ext>
                  </a:extLst>
                </p14:cNvPr>
                <p14:cNvContentPartPr/>
                <p14:nvPr/>
              </p14:nvContentPartPr>
              <p14:xfrm>
                <a:off x="2598360" y="4598636"/>
                <a:ext cx="117000" cy="2826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C49B8F7-FD11-414F-91B9-6A8E7606E6A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594040" y="4594316"/>
                  <a:ext cx="1256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A1A45B60-16AA-4AF1-BBA0-8DCB48BF3A27}"/>
                    </a:ext>
                  </a:extLst>
                </p14:cNvPr>
                <p14:cNvContentPartPr/>
                <p14:nvPr/>
              </p14:nvContentPartPr>
              <p14:xfrm>
                <a:off x="2734800" y="4761356"/>
                <a:ext cx="23760" cy="185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A1A45B60-16AA-4AF1-BBA0-8DCB48BF3A2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730480" y="4757036"/>
                  <a:ext cx="324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0A5D1AFD-8075-4B44-B9EB-529D7F34D596}"/>
                    </a:ext>
                  </a:extLst>
                </p14:cNvPr>
                <p14:cNvContentPartPr/>
                <p14:nvPr/>
              </p14:nvContentPartPr>
              <p14:xfrm>
                <a:off x="2618520" y="4849196"/>
                <a:ext cx="203040" cy="439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0A5D1AFD-8075-4B44-B9EB-529D7F34D59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614200" y="4844876"/>
                  <a:ext cx="2116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DB95147-C999-4640-A3C2-758D42649F35}"/>
                    </a:ext>
                  </a:extLst>
                </p14:cNvPr>
                <p14:cNvContentPartPr/>
                <p14:nvPr/>
              </p14:nvContentPartPr>
              <p14:xfrm>
                <a:off x="2951520" y="4512956"/>
                <a:ext cx="272880" cy="33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DB95147-C999-4640-A3C2-758D42649F3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947200" y="4508636"/>
                  <a:ext cx="28152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A3A85DFB-9D44-44BF-BF74-414A6124FBBE}"/>
              </a:ext>
            </a:extLst>
          </p:cNvPr>
          <p:cNvGrpSpPr/>
          <p:nvPr/>
        </p:nvGrpSpPr>
        <p:grpSpPr>
          <a:xfrm>
            <a:off x="3572880" y="4578836"/>
            <a:ext cx="617040" cy="303120"/>
            <a:chOff x="3572880" y="4578836"/>
            <a:chExt cx="617040" cy="30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2C99FEEF-B63D-419C-9CFC-0066F79CBCA0}"/>
                    </a:ext>
                  </a:extLst>
                </p14:cNvPr>
                <p14:cNvContentPartPr/>
                <p14:nvPr/>
              </p14:nvContentPartPr>
              <p14:xfrm>
                <a:off x="3572880" y="4734356"/>
                <a:ext cx="137160" cy="356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2C99FEEF-B63D-419C-9CFC-0066F79CBCA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568560" y="4730036"/>
                  <a:ext cx="145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A1DF0B0F-53C5-48D6-B5BA-B8593948294B}"/>
                    </a:ext>
                  </a:extLst>
                </p14:cNvPr>
                <p14:cNvContentPartPr/>
                <p14:nvPr/>
              </p14:nvContentPartPr>
              <p14:xfrm>
                <a:off x="3882480" y="4593596"/>
                <a:ext cx="13680" cy="21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A1DF0B0F-53C5-48D6-B5BA-B8593948294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878160" y="4589276"/>
                  <a:ext cx="22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9FAC97B9-8DB6-4EBB-8838-FE75C6A3AD02}"/>
                    </a:ext>
                  </a:extLst>
                </p14:cNvPr>
                <p14:cNvContentPartPr/>
                <p14:nvPr/>
              </p14:nvContentPartPr>
              <p14:xfrm>
                <a:off x="3944040" y="4648676"/>
                <a:ext cx="245880" cy="2332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9FAC97B9-8DB6-4EBB-8838-FE75C6A3AD0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939720" y="4644356"/>
                  <a:ext cx="2545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BE21673-76E4-4723-AE5D-44B2D3207A53}"/>
                    </a:ext>
                  </a:extLst>
                </p14:cNvPr>
                <p14:cNvContentPartPr/>
                <p14:nvPr/>
              </p14:nvContentPartPr>
              <p14:xfrm>
                <a:off x="3870600" y="4578836"/>
                <a:ext cx="208440" cy="1155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BE21673-76E4-4723-AE5D-44B2D3207A5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866280" y="4574516"/>
                  <a:ext cx="217080" cy="124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48" name="Input penna 147">
                <a:extLst>
                  <a:ext uri="{FF2B5EF4-FFF2-40B4-BE49-F238E27FC236}">
                    <a16:creationId xmlns:a16="http://schemas.microsoft.com/office/drawing/2014/main" id="{6DA12BF8-074C-4B07-8AE0-E0D0BFC0435E}"/>
                  </a:ext>
                </a:extLst>
              </p14:cNvPr>
              <p14:cNvContentPartPr/>
              <p14:nvPr/>
            </p14:nvContentPartPr>
            <p14:xfrm>
              <a:off x="4488360" y="4579916"/>
              <a:ext cx="332280" cy="228960"/>
            </p14:xfrm>
          </p:contentPart>
        </mc:Choice>
        <mc:Fallback xmlns="">
          <p:pic>
            <p:nvPicPr>
              <p:cNvPr id="148" name="Input penna 147">
                <a:extLst>
                  <a:ext uri="{FF2B5EF4-FFF2-40B4-BE49-F238E27FC236}">
                    <a16:creationId xmlns:a16="http://schemas.microsoft.com/office/drawing/2014/main" id="{6DA12BF8-074C-4B07-8AE0-E0D0BFC0435E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4484040" y="4575596"/>
                <a:ext cx="340920" cy="237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5351C003-D69B-438D-B9A8-1036337B1D8E}"/>
              </a:ext>
            </a:extLst>
          </p:cNvPr>
          <p:cNvGrpSpPr/>
          <p:nvPr/>
        </p:nvGrpSpPr>
        <p:grpSpPr>
          <a:xfrm>
            <a:off x="4943040" y="4622396"/>
            <a:ext cx="547920" cy="176400"/>
            <a:chOff x="4943040" y="4622396"/>
            <a:chExt cx="547920" cy="17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116AD03-E0E6-4CF4-8120-ECDD18A6E541}"/>
                    </a:ext>
                  </a:extLst>
                </p14:cNvPr>
                <p14:cNvContentPartPr/>
                <p14:nvPr/>
              </p14:nvContentPartPr>
              <p14:xfrm>
                <a:off x="4943040" y="4637156"/>
                <a:ext cx="130320" cy="118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116AD03-E0E6-4CF4-8120-ECDD18A6E54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938720" y="4632836"/>
                  <a:ext cx="1389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98EE0325-BEE1-4EE1-999E-DFE8D3D7F132}"/>
                    </a:ext>
                  </a:extLst>
                </p14:cNvPr>
                <p14:cNvContentPartPr/>
                <p14:nvPr/>
              </p14:nvContentPartPr>
              <p14:xfrm>
                <a:off x="4986600" y="4731836"/>
                <a:ext cx="93240" cy="169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98EE0325-BEE1-4EE1-999E-DFE8D3D7F13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982280" y="4727516"/>
                  <a:ext cx="1018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FAA965D-2E9F-43FF-82CC-554072D95EF5}"/>
                    </a:ext>
                  </a:extLst>
                </p14:cNvPr>
                <p14:cNvContentPartPr/>
                <p14:nvPr/>
              </p14:nvContentPartPr>
              <p14:xfrm>
                <a:off x="5201520" y="4622396"/>
                <a:ext cx="289440" cy="176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FAA965D-2E9F-43FF-82CC-554072D95EF5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197200" y="4618076"/>
                  <a:ext cx="298080" cy="18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054FBE8A-A741-4041-8D71-3A35D5F4E7C3}"/>
              </a:ext>
            </a:extLst>
          </p:cNvPr>
          <p:cNvGrpSpPr/>
          <p:nvPr/>
        </p:nvGrpSpPr>
        <p:grpSpPr>
          <a:xfrm>
            <a:off x="641760" y="5159876"/>
            <a:ext cx="882360" cy="582480"/>
            <a:chOff x="641760" y="5159876"/>
            <a:chExt cx="882360" cy="58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7D724784-A8EF-45F1-9A3A-E30CEA9C7924}"/>
                    </a:ext>
                  </a:extLst>
                </p14:cNvPr>
                <p14:cNvContentPartPr/>
                <p14:nvPr/>
              </p14:nvContentPartPr>
              <p14:xfrm>
                <a:off x="641760" y="5413676"/>
                <a:ext cx="249480" cy="3157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7D724784-A8EF-45F1-9A3A-E30CEA9C792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37440" y="5409356"/>
                  <a:ext cx="258120" cy="32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9D2137DB-E984-4BD9-BB54-45FC122056F8}"/>
                    </a:ext>
                  </a:extLst>
                </p14:cNvPr>
                <p14:cNvContentPartPr/>
                <p14:nvPr/>
              </p14:nvContentPartPr>
              <p14:xfrm>
                <a:off x="1161240" y="5253116"/>
                <a:ext cx="195120" cy="4892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9D2137DB-E984-4BD9-BB54-45FC122056F8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56920" y="5248796"/>
                  <a:ext cx="20376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FE5149A0-67DF-4137-9752-FB17ECFC268B}"/>
                    </a:ext>
                  </a:extLst>
                </p14:cNvPr>
                <p14:cNvContentPartPr/>
                <p14:nvPr/>
              </p14:nvContentPartPr>
              <p14:xfrm>
                <a:off x="1058280" y="5417636"/>
                <a:ext cx="187920" cy="8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FE5149A0-67DF-4137-9752-FB17ECFC268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53960" y="5413316"/>
                  <a:ext cx="1965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3E796D81-0CBF-4C81-A9E6-77AD288EAE63}"/>
                    </a:ext>
                  </a:extLst>
                </p14:cNvPr>
                <p14:cNvContentPartPr/>
                <p14:nvPr/>
              </p14:nvContentPartPr>
              <p14:xfrm>
                <a:off x="1349520" y="5159876"/>
                <a:ext cx="174600" cy="1882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3E796D81-0CBF-4C81-A9E6-77AD288EAE6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345200" y="5155556"/>
                  <a:ext cx="18324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915D833F-1F09-4E32-987B-85E64E69F1F8}"/>
              </a:ext>
            </a:extLst>
          </p:cNvPr>
          <p:cNvGrpSpPr/>
          <p:nvPr/>
        </p:nvGrpSpPr>
        <p:grpSpPr>
          <a:xfrm>
            <a:off x="1740480" y="5407196"/>
            <a:ext cx="632520" cy="271800"/>
            <a:chOff x="1740480" y="5407196"/>
            <a:chExt cx="632520" cy="27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1F6C5D62-6BC7-4FC5-9AC7-952063C86FD3}"/>
                    </a:ext>
                  </a:extLst>
                </p14:cNvPr>
                <p14:cNvContentPartPr/>
                <p14:nvPr/>
              </p14:nvContentPartPr>
              <p14:xfrm>
                <a:off x="1740480" y="5520596"/>
                <a:ext cx="257760" cy="216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1F6C5D62-6BC7-4FC5-9AC7-952063C86FD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736160" y="5516276"/>
                  <a:ext cx="266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F63B5EA-CAA8-41C9-B9C6-9221D3D5AADE}"/>
                    </a:ext>
                  </a:extLst>
                </p14:cNvPr>
                <p14:cNvContentPartPr/>
                <p14:nvPr/>
              </p14:nvContentPartPr>
              <p14:xfrm>
                <a:off x="1870800" y="5444276"/>
                <a:ext cx="15480" cy="2160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F63B5EA-CAA8-41C9-B9C6-9221D3D5AAD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866480" y="5439956"/>
                  <a:ext cx="241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2F624A4-15DC-44B6-94F6-64FD7D2BD878}"/>
                    </a:ext>
                  </a:extLst>
                </p14:cNvPr>
                <p14:cNvContentPartPr/>
                <p14:nvPr/>
              </p14:nvContentPartPr>
              <p14:xfrm>
                <a:off x="2189400" y="5407196"/>
                <a:ext cx="183600" cy="2718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2F624A4-15DC-44B6-94F6-64FD7D2BD87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185080" y="5402876"/>
                  <a:ext cx="1922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AE80D16F-2A68-4D80-9572-FB968A481F12}"/>
                    </a:ext>
                  </a:extLst>
                </p14:cNvPr>
                <p14:cNvContentPartPr/>
                <p14:nvPr/>
              </p14:nvContentPartPr>
              <p14:xfrm>
                <a:off x="2196240" y="5559836"/>
                <a:ext cx="169200" cy="270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AE80D16F-2A68-4D80-9572-FB968A481F1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191920" y="5555516"/>
                  <a:ext cx="177840" cy="3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CB2B4256-EAB6-424A-A82D-ACC8DF9A0D6C}"/>
              </a:ext>
            </a:extLst>
          </p:cNvPr>
          <p:cNvGrpSpPr/>
          <p:nvPr/>
        </p:nvGrpSpPr>
        <p:grpSpPr>
          <a:xfrm>
            <a:off x="2742720" y="5162036"/>
            <a:ext cx="178200" cy="498600"/>
            <a:chOff x="2742720" y="5162036"/>
            <a:chExt cx="178200" cy="49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7D480F0-0BD1-4F38-AF57-B3245C089B1D}"/>
                    </a:ext>
                  </a:extLst>
                </p14:cNvPr>
                <p14:cNvContentPartPr/>
                <p14:nvPr/>
              </p14:nvContentPartPr>
              <p14:xfrm>
                <a:off x="2742720" y="5162036"/>
                <a:ext cx="178200" cy="4986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7D480F0-0BD1-4F38-AF57-B3245C089B1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738400" y="5157716"/>
                  <a:ext cx="186840" cy="50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0A6C40A1-172A-4B96-9D42-1FC664E82AC8}"/>
                    </a:ext>
                  </a:extLst>
                </p14:cNvPr>
                <p14:cNvContentPartPr/>
                <p14:nvPr/>
              </p14:nvContentPartPr>
              <p14:xfrm>
                <a:off x="2745960" y="5369396"/>
                <a:ext cx="171720" cy="331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0A6C40A1-172A-4B96-9D42-1FC664E82AC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741640" y="5365076"/>
                  <a:ext cx="18036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uppo 187">
            <a:extLst>
              <a:ext uri="{FF2B5EF4-FFF2-40B4-BE49-F238E27FC236}">
                <a16:creationId xmlns:a16="http://schemas.microsoft.com/office/drawing/2014/main" id="{5884B605-8D1F-4040-8BEA-3B01C18BD0C6}"/>
              </a:ext>
            </a:extLst>
          </p:cNvPr>
          <p:cNvGrpSpPr/>
          <p:nvPr/>
        </p:nvGrpSpPr>
        <p:grpSpPr>
          <a:xfrm>
            <a:off x="3359040" y="5348876"/>
            <a:ext cx="834840" cy="332640"/>
            <a:chOff x="3359040" y="5348876"/>
            <a:chExt cx="834840" cy="33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3072FAD1-1EEB-410F-9F7B-0FAD24AA383E}"/>
                    </a:ext>
                  </a:extLst>
                </p14:cNvPr>
                <p14:cNvContentPartPr/>
                <p14:nvPr/>
              </p14:nvContentPartPr>
              <p14:xfrm>
                <a:off x="3359040" y="5503316"/>
                <a:ext cx="151560" cy="75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3072FAD1-1EEB-410F-9F7B-0FAD24AA383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354720" y="5498996"/>
                  <a:ext cx="160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B618800-2586-40B2-B8EA-86F75D767D29}"/>
                    </a:ext>
                  </a:extLst>
                </p14:cNvPr>
                <p14:cNvContentPartPr/>
                <p14:nvPr/>
              </p14:nvContentPartPr>
              <p14:xfrm>
                <a:off x="3720120" y="5348876"/>
                <a:ext cx="137160" cy="2890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B618800-2586-40B2-B8EA-86F75D767D2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715800" y="5344556"/>
                  <a:ext cx="14580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B09DF79F-3878-41A4-8C7E-F7A6EF4D71E4}"/>
                    </a:ext>
                  </a:extLst>
                </p14:cNvPr>
                <p14:cNvContentPartPr/>
                <p14:nvPr/>
              </p14:nvContentPartPr>
              <p14:xfrm>
                <a:off x="4013520" y="5398916"/>
                <a:ext cx="170640" cy="2826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B09DF79F-3878-41A4-8C7E-F7A6EF4D71E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009200" y="5394596"/>
                  <a:ext cx="17928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7FEA350-C96E-4F34-9D97-F64AAA924CF0}"/>
                    </a:ext>
                  </a:extLst>
                </p14:cNvPr>
                <p14:cNvContentPartPr/>
                <p14:nvPr/>
              </p14:nvContentPartPr>
              <p14:xfrm>
                <a:off x="4029720" y="5385236"/>
                <a:ext cx="164160" cy="252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7FEA350-C96E-4F34-9D97-F64AAA924CF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025400" y="5380916"/>
                  <a:ext cx="17280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6AB9864A-3BD9-424C-A552-1F83BBB25264}"/>
              </a:ext>
            </a:extLst>
          </p:cNvPr>
          <p:cNvGrpSpPr/>
          <p:nvPr/>
        </p:nvGrpSpPr>
        <p:grpSpPr>
          <a:xfrm>
            <a:off x="4408800" y="5547596"/>
            <a:ext cx="271440" cy="145440"/>
            <a:chOff x="4408800" y="5547596"/>
            <a:chExt cx="271440" cy="14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24C3CF9-6F4A-4A29-BE92-76A0876A3AC8}"/>
                    </a:ext>
                  </a:extLst>
                </p14:cNvPr>
                <p14:cNvContentPartPr/>
                <p14:nvPr/>
              </p14:nvContentPartPr>
              <p14:xfrm>
                <a:off x="4408800" y="5547596"/>
                <a:ext cx="215280" cy="381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24C3CF9-6F4A-4A29-BE92-76A0876A3AC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404480" y="5543276"/>
                  <a:ext cx="2239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36A5E26-7C36-49FF-8474-295A224674FB}"/>
                    </a:ext>
                  </a:extLst>
                </p14:cNvPr>
                <p14:cNvContentPartPr/>
                <p14:nvPr/>
              </p14:nvContentPartPr>
              <p14:xfrm>
                <a:off x="4439400" y="5658836"/>
                <a:ext cx="240840" cy="342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36A5E26-7C36-49FF-8474-295A224674F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435080" y="5654516"/>
                  <a:ext cx="249480" cy="42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94" name="Input penna 193">
                <a:extLst>
                  <a:ext uri="{FF2B5EF4-FFF2-40B4-BE49-F238E27FC236}">
                    <a16:creationId xmlns:a16="http://schemas.microsoft.com/office/drawing/2014/main" id="{585B8A48-46D3-4B22-AF3C-65E229E4BAE6}"/>
                  </a:ext>
                </a:extLst>
              </p14:cNvPr>
              <p14:cNvContentPartPr/>
              <p14:nvPr/>
            </p14:nvContentPartPr>
            <p14:xfrm>
              <a:off x="4935840" y="5483516"/>
              <a:ext cx="287640" cy="197640"/>
            </p14:xfrm>
          </p:contentPart>
        </mc:Choice>
        <mc:Fallback xmlns="">
          <p:pic>
            <p:nvPicPr>
              <p:cNvPr id="194" name="Input penna 193">
                <a:extLst>
                  <a:ext uri="{FF2B5EF4-FFF2-40B4-BE49-F238E27FC236}">
                    <a16:creationId xmlns:a16="http://schemas.microsoft.com/office/drawing/2014/main" id="{585B8A48-46D3-4B22-AF3C-65E229E4BAE6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4931520" y="5479196"/>
                <a:ext cx="296280" cy="20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6" name="Gruppo 225">
            <a:extLst>
              <a:ext uri="{FF2B5EF4-FFF2-40B4-BE49-F238E27FC236}">
                <a16:creationId xmlns:a16="http://schemas.microsoft.com/office/drawing/2014/main" id="{77189E8E-49A9-424E-83DB-41F93193B030}"/>
              </a:ext>
            </a:extLst>
          </p:cNvPr>
          <p:cNvGrpSpPr/>
          <p:nvPr/>
        </p:nvGrpSpPr>
        <p:grpSpPr>
          <a:xfrm>
            <a:off x="443040" y="6071396"/>
            <a:ext cx="597240" cy="433800"/>
            <a:chOff x="443040" y="6071396"/>
            <a:chExt cx="597240" cy="43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94A0DD6-9AC7-4A9C-A68C-5545BC7C221C}"/>
                    </a:ext>
                  </a:extLst>
                </p14:cNvPr>
                <p14:cNvContentPartPr/>
                <p14:nvPr/>
              </p14:nvContentPartPr>
              <p14:xfrm>
                <a:off x="508200" y="6220436"/>
                <a:ext cx="260640" cy="249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94A0DD6-9AC7-4A9C-A68C-5545BC7C221C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03880" y="6216116"/>
                  <a:ext cx="26928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46A5FAF6-83A4-47C1-A560-364C46AF025A}"/>
                    </a:ext>
                  </a:extLst>
                </p14:cNvPr>
                <p14:cNvContentPartPr/>
                <p14:nvPr/>
              </p14:nvContentPartPr>
              <p14:xfrm>
                <a:off x="443040" y="6229436"/>
                <a:ext cx="314640" cy="2757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46A5FAF6-83A4-47C1-A560-364C46AF025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38720" y="6225116"/>
                  <a:ext cx="32328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E373DFB-2BD0-4910-B054-DB74E0D9C7B3}"/>
                    </a:ext>
                  </a:extLst>
                </p14:cNvPr>
                <p14:cNvContentPartPr/>
                <p14:nvPr/>
              </p14:nvContentPartPr>
              <p14:xfrm>
                <a:off x="804480" y="6071396"/>
                <a:ext cx="235800" cy="1760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E373DFB-2BD0-4910-B054-DB74E0D9C7B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00160" y="6067076"/>
                  <a:ext cx="24444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A3273F78-6CE3-4ACE-A1ED-21F93B1DC678}"/>
              </a:ext>
            </a:extLst>
          </p:cNvPr>
          <p:cNvGrpSpPr/>
          <p:nvPr/>
        </p:nvGrpSpPr>
        <p:grpSpPr>
          <a:xfrm>
            <a:off x="1082040" y="6397916"/>
            <a:ext cx="190080" cy="99000"/>
            <a:chOff x="1082040" y="6397916"/>
            <a:chExt cx="190080" cy="9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531C2C0C-E0B1-4048-9107-7FACC74364E7}"/>
                    </a:ext>
                  </a:extLst>
                </p14:cNvPr>
                <p14:cNvContentPartPr/>
                <p14:nvPr/>
              </p14:nvContentPartPr>
              <p14:xfrm>
                <a:off x="1124520" y="6397916"/>
                <a:ext cx="147600" cy="158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531C2C0C-E0B1-4048-9107-7FACC74364E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20200" y="6393596"/>
                  <a:ext cx="1562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001FB6BE-BD99-40AA-B05A-80F905529FB0}"/>
                    </a:ext>
                  </a:extLst>
                </p14:cNvPr>
                <p14:cNvContentPartPr/>
                <p14:nvPr/>
              </p14:nvContentPartPr>
              <p14:xfrm>
                <a:off x="1082040" y="6485756"/>
                <a:ext cx="159120" cy="111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001FB6BE-BD99-40AA-B05A-80F905529FB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77720" y="6481436"/>
                  <a:ext cx="1677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7B8D172E-8D9E-4B1A-8576-C7F4E3A8D311}"/>
              </a:ext>
            </a:extLst>
          </p:cNvPr>
          <p:cNvGrpSpPr/>
          <p:nvPr/>
        </p:nvGrpSpPr>
        <p:grpSpPr>
          <a:xfrm>
            <a:off x="1650840" y="6024236"/>
            <a:ext cx="3770280" cy="574560"/>
            <a:chOff x="1650840" y="6024236"/>
            <a:chExt cx="3770280" cy="57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A2EA42E1-29E7-4C33-8411-6DB015C7BC40}"/>
                    </a:ext>
                  </a:extLst>
                </p14:cNvPr>
                <p14:cNvContentPartPr/>
                <p14:nvPr/>
              </p14:nvContentPartPr>
              <p14:xfrm>
                <a:off x="1650840" y="6335276"/>
                <a:ext cx="235440" cy="252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A2EA42E1-29E7-4C33-8411-6DB015C7BC4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646520" y="6330956"/>
                  <a:ext cx="2440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47FE5E80-C0BF-4642-94A2-117BC356EABC}"/>
                    </a:ext>
                  </a:extLst>
                </p14:cNvPr>
                <p14:cNvContentPartPr/>
                <p14:nvPr/>
              </p14:nvContentPartPr>
              <p14:xfrm>
                <a:off x="2162400" y="6174356"/>
                <a:ext cx="284760" cy="3978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47FE5E80-C0BF-4642-94A2-117BC356EAB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158080" y="6170036"/>
                  <a:ext cx="293400" cy="40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07011615-D516-4676-A178-43EE1C12AA21}"/>
                    </a:ext>
                  </a:extLst>
                </p14:cNvPr>
                <p14:cNvContentPartPr/>
                <p14:nvPr/>
              </p14:nvContentPartPr>
              <p14:xfrm>
                <a:off x="2160600" y="6327716"/>
                <a:ext cx="309960" cy="496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07011615-D516-4676-A178-43EE1C12AA2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156280" y="6323396"/>
                  <a:ext cx="3186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7573F126-C5CD-405F-BB0A-A8057883CEB8}"/>
                    </a:ext>
                  </a:extLst>
                </p14:cNvPr>
                <p14:cNvContentPartPr/>
                <p14:nvPr/>
              </p14:nvContentPartPr>
              <p14:xfrm>
                <a:off x="2805360" y="6279836"/>
                <a:ext cx="251640" cy="273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7573F126-C5CD-405F-BB0A-A8057883CEB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801040" y="6275516"/>
                  <a:ext cx="2602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160BE2B7-17BB-4D85-86B4-9AC6F9F1119C}"/>
                    </a:ext>
                  </a:extLst>
                </p14:cNvPr>
                <p14:cNvContentPartPr/>
                <p14:nvPr/>
              </p14:nvContentPartPr>
              <p14:xfrm>
                <a:off x="2975280" y="6159956"/>
                <a:ext cx="48960" cy="2534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160BE2B7-17BB-4D85-86B4-9AC6F9F1119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970960" y="6155636"/>
                  <a:ext cx="5760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52DBB858-92F8-4E95-B5F9-C88353BAB81E}"/>
                    </a:ext>
                  </a:extLst>
                </p14:cNvPr>
                <p14:cNvContentPartPr/>
                <p14:nvPr/>
              </p14:nvContentPartPr>
              <p14:xfrm>
                <a:off x="3386040" y="6024236"/>
                <a:ext cx="1812240" cy="5580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52DBB858-92F8-4E95-B5F9-C88353BAB81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381720" y="6019916"/>
                  <a:ext cx="1820880" cy="56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354DADA7-BFC6-41FC-8621-626ECE76017D}"/>
                    </a:ext>
                  </a:extLst>
                </p14:cNvPr>
                <p14:cNvContentPartPr/>
                <p14:nvPr/>
              </p14:nvContentPartPr>
              <p14:xfrm>
                <a:off x="3797520" y="6184076"/>
                <a:ext cx="203400" cy="2955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354DADA7-BFC6-41FC-8621-626ECE76017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793200" y="6179756"/>
                  <a:ext cx="21204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1B1803C8-BB7D-40B7-A99F-DD61411EF1FA}"/>
                    </a:ext>
                  </a:extLst>
                </p14:cNvPr>
                <p14:cNvContentPartPr/>
                <p14:nvPr/>
              </p14:nvContentPartPr>
              <p14:xfrm>
                <a:off x="4216200" y="6166436"/>
                <a:ext cx="216360" cy="3085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1B1803C8-BB7D-40B7-A99F-DD61411EF1F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211880" y="6162116"/>
                  <a:ext cx="22500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4893613-EE32-45A8-A8CA-6E706625CFC4}"/>
                    </a:ext>
                  </a:extLst>
                </p14:cNvPr>
                <p14:cNvContentPartPr/>
                <p14:nvPr/>
              </p14:nvContentPartPr>
              <p14:xfrm>
                <a:off x="4622640" y="6206036"/>
                <a:ext cx="146520" cy="1058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4893613-EE32-45A8-A8CA-6E706625CFC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618320" y="6201716"/>
                  <a:ext cx="15516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86918D19-55E8-4D34-B346-B38ADCC1ADC4}"/>
                    </a:ext>
                  </a:extLst>
                </p14:cNvPr>
                <p14:cNvContentPartPr/>
                <p14:nvPr/>
              </p14:nvContentPartPr>
              <p14:xfrm>
                <a:off x="4671600" y="6258596"/>
                <a:ext cx="194400" cy="245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86918D19-55E8-4D34-B346-B38ADCC1ADC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667280" y="6254276"/>
                  <a:ext cx="20304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9090D06-4997-4F2B-8CB2-4B8BA2674EAA}"/>
                    </a:ext>
                  </a:extLst>
                </p14:cNvPr>
                <p14:cNvContentPartPr/>
                <p14:nvPr/>
              </p14:nvContentPartPr>
              <p14:xfrm>
                <a:off x="1941720" y="6478916"/>
                <a:ext cx="3479400" cy="1198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9090D06-4997-4F2B-8CB2-4B8BA2674EA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937400" y="6474236"/>
                  <a:ext cx="3488040" cy="12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6DD52BE1-DD32-42E3-A23C-D2C54F2E0E83}"/>
                  </a:ext>
                </a:extLst>
              </p14:cNvPr>
              <p14:cNvContentPartPr/>
              <p14:nvPr/>
            </p14:nvContentPartPr>
            <p14:xfrm>
              <a:off x="7714320" y="6576991"/>
              <a:ext cx="2991960" cy="5544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6DD52BE1-DD32-42E3-A23C-D2C54F2E0E83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7710000" y="6572671"/>
                <a:ext cx="3000600" cy="6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5" name="Gruppo 274">
            <a:extLst>
              <a:ext uri="{FF2B5EF4-FFF2-40B4-BE49-F238E27FC236}">
                <a16:creationId xmlns:a16="http://schemas.microsoft.com/office/drawing/2014/main" id="{B80F0DE9-E356-4F3C-9EAC-3879F4E9E6C6}"/>
              </a:ext>
            </a:extLst>
          </p:cNvPr>
          <p:cNvGrpSpPr/>
          <p:nvPr/>
        </p:nvGrpSpPr>
        <p:grpSpPr>
          <a:xfrm>
            <a:off x="3873480" y="6613916"/>
            <a:ext cx="260640" cy="281160"/>
            <a:chOff x="3873480" y="6613916"/>
            <a:chExt cx="260640" cy="28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9FC25332-E6A8-49C1-ADD5-B7A9B74A8637}"/>
                    </a:ext>
                  </a:extLst>
                </p14:cNvPr>
                <p14:cNvContentPartPr/>
                <p14:nvPr/>
              </p14:nvContentPartPr>
              <p14:xfrm>
                <a:off x="3873480" y="6613916"/>
                <a:ext cx="260640" cy="1922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9FC25332-E6A8-49C1-ADD5-B7A9B74A8637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869160" y="6609596"/>
                  <a:ext cx="2692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74F95C60-7290-448E-8416-4216D393AACC}"/>
                    </a:ext>
                  </a:extLst>
                </p14:cNvPr>
                <p14:cNvContentPartPr/>
                <p14:nvPr/>
              </p14:nvContentPartPr>
              <p14:xfrm>
                <a:off x="3997680" y="6733436"/>
                <a:ext cx="43920" cy="16164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74F95C60-7290-448E-8416-4216D393AAC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993360" y="6729116"/>
                  <a:ext cx="52560" cy="17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8CFD2085-63F7-498E-8D6C-0FF79739D7BC}"/>
              </a:ext>
            </a:extLst>
          </p:cNvPr>
          <p:cNvGrpSpPr/>
          <p:nvPr/>
        </p:nvGrpSpPr>
        <p:grpSpPr>
          <a:xfrm>
            <a:off x="6552600" y="4911116"/>
            <a:ext cx="4467960" cy="1962746"/>
            <a:chOff x="6552600" y="4911116"/>
            <a:chExt cx="4467960" cy="1962746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2A3F19FE-2614-488F-94B7-FC764C76C911}"/>
                    </a:ext>
                  </a:extLst>
                </p14:cNvPr>
                <p14:cNvContentPartPr/>
                <p14:nvPr/>
              </p14:nvContentPartPr>
              <p14:xfrm>
                <a:off x="7974600" y="5585756"/>
                <a:ext cx="3039480" cy="424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2A3F19FE-2614-488F-94B7-FC764C76C91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970280" y="5581436"/>
                  <a:ext cx="30481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D4DF8C7E-0E9E-4845-8CA3-7FE3364DB38D}"/>
                    </a:ext>
                  </a:extLst>
                </p14:cNvPr>
                <p14:cNvContentPartPr/>
                <p14:nvPr/>
              </p14:nvContentPartPr>
              <p14:xfrm>
                <a:off x="9500280" y="5693036"/>
                <a:ext cx="308880" cy="2768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D4DF8C7E-0E9E-4845-8CA3-7FE3364DB38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495960" y="5688716"/>
                  <a:ext cx="31752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AD2057DD-A4DE-4BF6-AB67-C6D80155DAC7}"/>
                    </a:ext>
                  </a:extLst>
                </p14:cNvPr>
                <p14:cNvContentPartPr/>
                <p14:nvPr/>
              </p14:nvContentPartPr>
              <p14:xfrm>
                <a:off x="9659400" y="5844956"/>
                <a:ext cx="22320" cy="2966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AD2057DD-A4DE-4BF6-AB67-C6D80155DAC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655080" y="5840636"/>
                  <a:ext cx="3096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848580BA-6AAB-422C-93BD-DCD2CA42A9D2}"/>
                    </a:ext>
                  </a:extLst>
                </p14:cNvPr>
                <p14:cNvContentPartPr/>
                <p14:nvPr/>
              </p14:nvContentPartPr>
              <p14:xfrm>
                <a:off x="6722160" y="5031356"/>
                <a:ext cx="286560" cy="5277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848580BA-6AAB-422C-93BD-DCD2CA42A9D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717840" y="5027036"/>
                  <a:ext cx="295200" cy="53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D3696D21-F8DC-4DBC-B95F-CD7F7D02523B}"/>
                    </a:ext>
                  </a:extLst>
                </p14:cNvPr>
                <p14:cNvContentPartPr/>
                <p14:nvPr/>
              </p14:nvContentPartPr>
              <p14:xfrm>
                <a:off x="6667800" y="5210276"/>
                <a:ext cx="261000" cy="13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D3696D21-F8DC-4DBC-B95F-CD7F7D02523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663480" y="5205596"/>
                  <a:ext cx="269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A0287351-6561-436C-93D4-FBB3E9A50083}"/>
                    </a:ext>
                  </a:extLst>
                </p14:cNvPr>
                <p14:cNvContentPartPr/>
                <p14:nvPr/>
              </p14:nvContentPartPr>
              <p14:xfrm>
                <a:off x="7261800" y="5404676"/>
                <a:ext cx="154440" cy="273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A0287351-6561-436C-93D4-FBB3E9A5008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257480" y="5400356"/>
                  <a:ext cx="163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6467E869-B35E-4A87-AC4D-EA863096383B}"/>
                    </a:ext>
                  </a:extLst>
                </p14:cNvPr>
                <p14:cNvContentPartPr/>
                <p14:nvPr/>
              </p14:nvContentPartPr>
              <p14:xfrm>
                <a:off x="7280880" y="5476316"/>
                <a:ext cx="159120" cy="248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6467E869-B35E-4A87-AC4D-EA863096383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276560" y="5471996"/>
                  <a:ext cx="1677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B313D709-7006-4CEA-875A-F8FDC8BA4835}"/>
                    </a:ext>
                  </a:extLst>
                </p14:cNvPr>
                <p14:cNvContentPartPr/>
                <p14:nvPr/>
              </p14:nvContentPartPr>
              <p14:xfrm>
                <a:off x="7688760" y="5338076"/>
                <a:ext cx="225720" cy="316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B313D709-7006-4CEA-875A-F8FDC8BA483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684080" y="5333756"/>
                  <a:ext cx="23436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9B4132E-2EF0-4F61-A9DB-DF98E080037A}"/>
                    </a:ext>
                  </a:extLst>
                </p14:cNvPr>
                <p14:cNvContentPartPr/>
                <p14:nvPr/>
              </p14:nvContentPartPr>
              <p14:xfrm>
                <a:off x="8129040" y="5139716"/>
                <a:ext cx="255600" cy="3348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9B4132E-2EF0-4F61-A9DB-DF98E080037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124720" y="5135396"/>
                  <a:ext cx="26424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395071E-F431-4B1A-80AC-C1E958C3F5CA}"/>
                    </a:ext>
                  </a:extLst>
                </p14:cNvPr>
                <p14:cNvContentPartPr/>
                <p14:nvPr/>
              </p14:nvContentPartPr>
              <p14:xfrm>
                <a:off x="8137320" y="5338076"/>
                <a:ext cx="181440" cy="151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395071E-F431-4B1A-80AC-C1E958C3F5C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133000" y="5333756"/>
                  <a:ext cx="1900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11A4D43-F341-45FD-B609-5C4230C30947}"/>
                    </a:ext>
                  </a:extLst>
                </p14:cNvPr>
                <p14:cNvContentPartPr/>
                <p14:nvPr/>
              </p14:nvContentPartPr>
              <p14:xfrm>
                <a:off x="8563920" y="5207036"/>
                <a:ext cx="259560" cy="554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11A4D43-F341-45FD-B609-5C4230C3094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559600" y="5202716"/>
                  <a:ext cx="26820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EE24819D-6BF8-483B-A3AA-76A0B7DBBB20}"/>
                    </a:ext>
                  </a:extLst>
                </p14:cNvPr>
                <p14:cNvContentPartPr/>
                <p14:nvPr/>
              </p14:nvContentPartPr>
              <p14:xfrm>
                <a:off x="8687400" y="5161316"/>
                <a:ext cx="28440" cy="1958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EE24819D-6BF8-483B-A3AA-76A0B7DBBB2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683080" y="5156996"/>
                  <a:ext cx="370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5EA072F3-425C-4215-8DFC-C2C02BE2216F}"/>
                    </a:ext>
                  </a:extLst>
                </p14:cNvPr>
                <p14:cNvContentPartPr/>
                <p14:nvPr/>
              </p14:nvContentPartPr>
              <p14:xfrm>
                <a:off x="8603160" y="5460836"/>
                <a:ext cx="194760" cy="158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5EA072F3-425C-4215-8DFC-C2C02BE2216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598840" y="5456516"/>
                  <a:ext cx="2034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F39C6D8-D796-4303-948D-76C7F6498DDA}"/>
                    </a:ext>
                  </a:extLst>
                </p14:cNvPr>
                <p14:cNvContentPartPr/>
                <p14:nvPr/>
              </p14:nvContentPartPr>
              <p14:xfrm>
                <a:off x="9133080" y="4911116"/>
                <a:ext cx="1647360" cy="6433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F39C6D8-D796-4303-948D-76C7F6498DD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128760" y="4906796"/>
                  <a:ext cx="1656000" cy="65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C5C665C1-90B1-4502-8B0A-AA4BD750AEDC}"/>
                    </a:ext>
                  </a:extLst>
                </p14:cNvPr>
                <p14:cNvContentPartPr/>
                <p14:nvPr/>
              </p14:nvContentPartPr>
              <p14:xfrm>
                <a:off x="9361680" y="5118836"/>
                <a:ext cx="285120" cy="2869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C5C665C1-90B1-4502-8B0A-AA4BD750AED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357360" y="5114516"/>
                  <a:ext cx="29376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E1D5FC2-D4BF-471B-BB0E-BD65F9C0A6D8}"/>
                    </a:ext>
                  </a:extLst>
                </p14:cNvPr>
                <p14:cNvContentPartPr/>
                <p14:nvPr/>
              </p14:nvContentPartPr>
              <p14:xfrm>
                <a:off x="9484800" y="5345276"/>
                <a:ext cx="19080" cy="1573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E1D5FC2-D4BF-471B-BB0E-BD65F9C0A6D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480480" y="5340956"/>
                  <a:ext cx="277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F15C2C2F-2F17-4159-919E-7E3623C540CC}"/>
                    </a:ext>
                  </a:extLst>
                </p14:cNvPr>
                <p14:cNvContentPartPr/>
                <p14:nvPr/>
              </p14:nvContentPartPr>
              <p14:xfrm>
                <a:off x="9686760" y="5146196"/>
                <a:ext cx="189360" cy="1468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F15C2C2F-2F17-4159-919E-7E3623C540C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682440" y="5141876"/>
                  <a:ext cx="1980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C00A1808-1FEC-4D75-BD10-E6D97F240285}"/>
                    </a:ext>
                  </a:extLst>
                </p14:cNvPr>
                <p14:cNvContentPartPr/>
                <p14:nvPr/>
              </p14:nvContentPartPr>
              <p14:xfrm>
                <a:off x="9746880" y="5224676"/>
                <a:ext cx="182160" cy="358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C00A1808-1FEC-4D75-BD10-E6D97F240285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742560" y="5220356"/>
                  <a:ext cx="190800" cy="36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E18991F-EBBF-4586-A080-B0DC4A78446D}"/>
                    </a:ext>
                  </a:extLst>
                </p14:cNvPr>
                <p14:cNvContentPartPr/>
                <p14:nvPr/>
              </p14:nvContentPartPr>
              <p14:xfrm>
                <a:off x="10047480" y="5366876"/>
                <a:ext cx="176400" cy="126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E18991F-EBBF-4586-A080-B0DC4A78446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043160" y="5362556"/>
                  <a:ext cx="18504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4AEBC039-7C62-4820-BBCC-F222BA56D0C0}"/>
                    </a:ext>
                  </a:extLst>
                </p14:cNvPr>
                <p14:cNvContentPartPr/>
                <p14:nvPr/>
              </p14:nvContentPartPr>
              <p14:xfrm>
                <a:off x="10123800" y="5311436"/>
                <a:ext cx="48960" cy="1728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4AEBC039-7C62-4820-BBCC-F222BA56D0C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119480" y="5307116"/>
                  <a:ext cx="576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47020B1C-BB8D-4485-8136-AD32CF5C74B3}"/>
                    </a:ext>
                  </a:extLst>
                </p14:cNvPr>
                <p14:cNvContentPartPr/>
                <p14:nvPr/>
              </p14:nvContentPartPr>
              <p14:xfrm>
                <a:off x="10360320" y="5204516"/>
                <a:ext cx="30600" cy="2444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47020B1C-BB8D-4485-8136-AD32CF5C74B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356000" y="5200196"/>
                  <a:ext cx="392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8F7F206-641E-4A3F-9752-8C2DFC9183AB}"/>
                    </a:ext>
                  </a:extLst>
                </p14:cNvPr>
                <p14:cNvContentPartPr/>
                <p14:nvPr/>
              </p14:nvContentPartPr>
              <p14:xfrm>
                <a:off x="10499280" y="5202356"/>
                <a:ext cx="188640" cy="2271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8F7F206-641E-4A3F-9752-8C2DFC9183AB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494960" y="5198036"/>
                  <a:ext cx="1972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F1AC7CDF-A3DE-4AAF-BD21-BE6428489E3E}"/>
                    </a:ext>
                  </a:extLst>
                </p14:cNvPr>
                <p14:cNvContentPartPr/>
                <p14:nvPr/>
              </p14:nvContentPartPr>
              <p14:xfrm>
                <a:off x="10801680" y="5228276"/>
                <a:ext cx="218880" cy="1922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F1AC7CDF-A3DE-4AAF-BD21-BE6428489E3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797360" y="5223956"/>
                  <a:ext cx="2275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4BEEE47C-F7B9-4A51-8A8B-4F8CDE14266E}"/>
                    </a:ext>
                  </a:extLst>
                </p14:cNvPr>
                <p14:cNvContentPartPr/>
                <p14:nvPr/>
              </p14:nvContentPartPr>
              <p14:xfrm>
                <a:off x="6552600" y="6228511"/>
                <a:ext cx="227160" cy="5612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4BEEE47C-F7B9-4A51-8A8B-4F8CDE14266E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6548280" y="6224191"/>
                  <a:ext cx="23580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02717056-FA83-46DC-AEE0-786EAFF38A66}"/>
                    </a:ext>
                  </a:extLst>
                </p14:cNvPr>
                <p14:cNvContentPartPr/>
                <p14:nvPr/>
              </p14:nvContentPartPr>
              <p14:xfrm>
                <a:off x="6885960" y="6070111"/>
                <a:ext cx="215280" cy="1944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02717056-FA83-46DC-AEE0-786EAFF38A6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6881640" y="6065791"/>
                  <a:ext cx="2239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27E91187-35A3-4FEA-B4C4-8FBD1185AC9F}"/>
                    </a:ext>
                  </a:extLst>
                </p14:cNvPr>
                <p14:cNvContentPartPr/>
                <p14:nvPr/>
              </p14:nvContentPartPr>
              <p14:xfrm>
                <a:off x="7143360" y="6438751"/>
                <a:ext cx="185400" cy="226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27E91187-35A3-4FEA-B4C4-8FBD1185AC9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139040" y="6434431"/>
                  <a:ext cx="1940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007B3045-89A5-4C57-A718-927363CAFEBA}"/>
                    </a:ext>
                  </a:extLst>
                </p14:cNvPr>
                <p14:cNvContentPartPr/>
                <p14:nvPr/>
              </p14:nvContentPartPr>
              <p14:xfrm>
                <a:off x="7124640" y="6539191"/>
                <a:ext cx="207000" cy="61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007B3045-89A5-4C57-A718-927363CAFEBA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7120320" y="6534871"/>
                  <a:ext cx="2156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F5B880FE-0705-403C-AAA4-BD67006A6CD3}"/>
                    </a:ext>
                  </a:extLst>
                </p14:cNvPr>
                <p14:cNvContentPartPr/>
                <p14:nvPr/>
              </p14:nvContentPartPr>
              <p14:xfrm>
                <a:off x="7649520" y="6206551"/>
                <a:ext cx="213120" cy="2660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F5B880FE-0705-403C-AAA4-BD67006A6CD3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7645200" y="6202231"/>
                  <a:ext cx="22176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F2B5A463-73DA-4DEA-8502-CCA3F2D736FB}"/>
                    </a:ext>
                  </a:extLst>
                </p14:cNvPr>
                <p14:cNvContentPartPr/>
                <p14:nvPr/>
              </p14:nvContentPartPr>
              <p14:xfrm>
                <a:off x="8013840" y="6220231"/>
                <a:ext cx="239400" cy="3178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F2B5A463-73DA-4DEA-8502-CCA3F2D736F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009520" y="6215911"/>
                  <a:ext cx="24804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CB7D26D1-9183-4FE8-8913-C756DF7C92FA}"/>
                    </a:ext>
                  </a:extLst>
                </p14:cNvPr>
                <p14:cNvContentPartPr/>
                <p14:nvPr/>
              </p14:nvContentPartPr>
              <p14:xfrm>
                <a:off x="8075760" y="6406711"/>
                <a:ext cx="175680" cy="79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CB7D26D1-9183-4FE8-8913-C756DF7C92F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071440" y="6402391"/>
                  <a:ext cx="18432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C6961CDB-1441-43D1-B27F-BC91DDFD73E7}"/>
                    </a:ext>
                  </a:extLst>
                </p14:cNvPr>
                <p14:cNvContentPartPr/>
                <p14:nvPr/>
              </p14:nvContentPartPr>
              <p14:xfrm>
                <a:off x="8463120" y="6430111"/>
                <a:ext cx="295920" cy="288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C6961CDB-1441-43D1-B27F-BC91DDFD73E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458800" y="6425791"/>
                  <a:ext cx="3045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619A5E4D-15EF-4DE5-A1A1-D70E179C7E75}"/>
                    </a:ext>
                  </a:extLst>
                </p14:cNvPr>
                <p14:cNvContentPartPr/>
                <p14:nvPr/>
              </p14:nvContentPartPr>
              <p14:xfrm>
                <a:off x="8604240" y="6362431"/>
                <a:ext cx="20880" cy="2224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619A5E4D-15EF-4DE5-A1A1-D70E179C7E7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599920" y="6358111"/>
                  <a:ext cx="295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FE57E983-0855-4506-BFC7-134EEBC14172}"/>
                    </a:ext>
                  </a:extLst>
                </p14:cNvPr>
                <p14:cNvContentPartPr/>
                <p14:nvPr/>
              </p14:nvContentPartPr>
              <p14:xfrm>
                <a:off x="9043440" y="6216991"/>
                <a:ext cx="1412280" cy="3783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FE57E983-0855-4506-BFC7-134EEBC14172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039120" y="6212671"/>
                  <a:ext cx="142092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5FA26CCF-051C-4544-A3CC-12A0DA6D189A}"/>
                    </a:ext>
                  </a:extLst>
                </p14:cNvPr>
                <p14:cNvContentPartPr/>
                <p14:nvPr/>
              </p14:nvContentPartPr>
              <p14:xfrm>
                <a:off x="9268800" y="6355951"/>
                <a:ext cx="152280" cy="1976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5FA26CCF-051C-4544-A3CC-12A0DA6D189A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264480" y="6351631"/>
                  <a:ext cx="1609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C07FF684-F4EF-44CD-A822-41831D2769E5}"/>
                    </a:ext>
                  </a:extLst>
                </p14:cNvPr>
                <p14:cNvContentPartPr/>
                <p14:nvPr/>
              </p14:nvContentPartPr>
              <p14:xfrm>
                <a:off x="9579120" y="6337591"/>
                <a:ext cx="134280" cy="2044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C07FF684-F4EF-44CD-A822-41831D2769E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574800" y="6333271"/>
                  <a:ext cx="1429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6E9C0D5F-C237-4006-AA13-2DDC7F3A61DC}"/>
                    </a:ext>
                  </a:extLst>
                </p14:cNvPr>
                <p14:cNvContentPartPr/>
                <p14:nvPr/>
              </p14:nvContentPartPr>
              <p14:xfrm>
                <a:off x="9850920" y="6354511"/>
                <a:ext cx="158400" cy="2088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6E9C0D5F-C237-4006-AA13-2DDC7F3A61D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846600" y="6350191"/>
                  <a:ext cx="1670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3317A9B2-9200-4084-9A43-F5897FF25986}"/>
                    </a:ext>
                  </a:extLst>
                </p14:cNvPr>
                <p14:cNvContentPartPr/>
                <p14:nvPr/>
              </p14:nvContentPartPr>
              <p14:xfrm>
                <a:off x="9138120" y="6630862"/>
                <a:ext cx="262800" cy="1659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3317A9B2-9200-4084-9A43-F5897FF25986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133800" y="6626542"/>
                  <a:ext cx="2714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29742C7C-2DFE-465D-9E89-A42F54626835}"/>
                    </a:ext>
                  </a:extLst>
                </p14:cNvPr>
                <p14:cNvContentPartPr/>
                <p14:nvPr/>
              </p14:nvContentPartPr>
              <p14:xfrm>
                <a:off x="9259800" y="6744982"/>
                <a:ext cx="39240" cy="12888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29742C7C-2DFE-465D-9E89-A42F5462683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255480" y="6740662"/>
                  <a:ext cx="47880" cy="137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62679963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uppo 10">
            <a:extLst>
              <a:ext uri="{FF2B5EF4-FFF2-40B4-BE49-F238E27FC236}">
                <a16:creationId xmlns:a16="http://schemas.microsoft.com/office/drawing/2014/main" id="{4612803E-A23B-4C14-A491-BDCC5197AC0F}"/>
              </a:ext>
            </a:extLst>
          </p:cNvPr>
          <p:cNvGrpSpPr/>
          <p:nvPr/>
        </p:nvGrpSpPr>
        <p:grpSpPr>
          <a:xfrm>
            <a:off x="270600" y="338756"/>
            <a:ext cx="669960" cy="367920"/>
            <a:chOff x="270600" y="338756"/>
            <a:chExt cx="669960" cy="36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7BC842D-1437-4E33-B011-6A6E4217BA1D}"/>
                    </a:ext>
                  </a:extLst>
                </p14:cNvPr>
                <p14:cNvContentPartPr/>
                <p14:nvPr/>
              </p14:nvContentPartPr>
              <p14:xfrm>
                <a:off x="382200" y="338756"/>
                <a:ext cx="184320" cy="283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7BC842D-1437-4E33-B011-6A6E4217BA1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77880" y="334436"/>
                  <a:ext cx="19296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D78BD54-11B9-4938-A3BD-44E6C1296519}"/>
                    </a:ext>
                  </a:extLst>
                </p14:cNvPr>
                <p14:cNvContentPartPr/>
                <p14:nvPr/>
              </p14:nvContentPartPr>
              <p14:xfrm>
                <a:off x="270600" y="374756"/>
                <a:ext cx="313920" cy="3319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D78BD54-11B9-4938-A3BD-44E6C129651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66280" y="370436"/>
                  <a:ext cx="32256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0CFD0A4-9570-40C2-A1F6-9565BB166807}"/>
                    </a:ext>
                  </a:extLst>
                </p14:cNvPr>
                <p14:cNvContentPartPr/>
                <p14:nvPr/>
              </p14:nvContentPartPr>
              <p14:xfrm>
                <a:off x="729600" y="456836"/>
                <a:ext cx="182160" cy="356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0CFD0A4-9570-40C2-A1F6-9565BB16680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25280" y="452516"/>
                  <a:ext cx="190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A0408AC-7A02-4AC8-91BC-6AEAEA52EBBD}"/>
                    </a:ext>
                  </a:extLst>
                </p14:cNvPr>
                <p14:cNvContentPartPr/>
                <p14:nvPr/>
              </p14:nvContentPartPr>
              <p14:xfrm>
                <a:off x="816000" y="593276"/>
                <a:ext cx="124560" cy="273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A0408AC-7A02-4AC8-91BC-6AEAEA52EBB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11680" y="588956"/>
                  <a:ext cx="1332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" name="Gruppo 9">
            <a:extLst>
              <a:ext uri="{FF2B5EF4-FFF2-40B4-BE49-F238E27FC236}">
                <a16:creationId xmlns:a16="http://schemas.microsoft.com/office/drawing/2014/main" id="{4C8A8888-3093-48E4-993F-7FACB49851BF}"/>
              </a:ext>
            </a:extLst>
          </p:cNvPr>
          <p:cNvGrpSpPr/>
          <p:nvPr/>
        </p:nvGrpSpPr>
        <p:grpSpPr>
          <a:xfrm>
            <a:off x="1315680" y="350276"/>
            <a:ext cx="269640" cy="286200"/>
            <a:chOff x="1315680" y="350276"/>
            <a:chExt cx="269640" cy="28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7D0BFEC-533C-4ED0-B8AA-140933F8C8CB}"/>
                    </a:ext>
                  </a:extLst>
                </p14:cNvPr>
                <p14:cNvContentPartPr/>
                <p14:nvPr/>
              </p14:nvContentPartPr>
              <p14:xfrm>
                <a:off x="1315680" y="389156"/>
                <a:ext cx="269640" cy="381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7D0BFEC-533C-4ED0-B8AA-140933F8C8C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11360" y="384836"/>
                  <a:ext cx="2782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0FE430B0-0530-4088-8FBA-1A10CA48E6E8}"/>
                    </a:ext>
                  </a:extLst>
                </p14:cNvPr>
                <p14:cNvContentPartPr/>
                <p14:nvPr/>
              </p14:nvContentPartPr>
              <p14:xfrm>
                <a:off x="1461120" y="350276"/>
                <a:ext cx="28440" cy="1868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0FE430B0-0530-4088-8FBA-1A10CA48E6E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56800" y="345956"/>
                  <a:ext cx="370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7E1453A-0749-45F2-924B-8A878EC0C7AA}"/>
                    </a:ext>
                  </a:extLst>
                </p14:cNvPr>
                <p14:cNvContentPartPr/>
                <p14:nvPr/>
              </p14:nvContentPartPr>
              <p14:xfrm>
                <a:off x="1417560" y="628916"/>
                <a:ext cx="93240" cy="75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7E1453A-0749-45F2-924B-8A878EC0C7A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13240" y="624596"/>
                  <a:ext cx="101880" cy="1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put penna 8">
                <a:extLst>
                  <a:ext uri="{FF2B5EF4-FFF2-40B4-BE49-F238E27FC236}">
                    <a16:creationId xmlns:a16="http://schemas.microsoft.com/office/drawing/2014/main" id="{C0BF3827-7199-4302-82DA-07E124F61D75}"/>
                  </a:ext>
                </a:extLst>
              </p14:cNvPr>
              <p14:cNvContentPartPr/>
              <p14:nvPr/>
            </p14:nvContentPartPr>
            <p14:xfrm>
              <a:off x="1952520" y="168836"/>
              <a:ext cx="157320" cy="892800"/>
            </p14:xfrm>
          </p:contentPart>
        </mc:Choice>
        <mc:Fallback xmlns="">
          <p:pic>
            <p:nvPicPr>
              <p:cNvPr id="9" name="Input penna 8">
                <a:extLst>
                  <a:ext uri="{FF2B5EF4-FFF2-40B4-BE49-F238E27FC236}">
                    <a16:creationId xmlns:a16="http://schemas.microsoft.com/office/drawing/2014/main" id="{C0BF3827-7199-4302-82DA-07E124F61D75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1948200" y="164516"/>
                <a:ext cx="165960" cy="901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4" name="Gruppo 23">
            <a:extLst>
              <a:ext uri="{FF2B5EF4-FFF2-40B4-BE49-F238E27FC236}">
                <a16:creationId xmlns:a16="http://schemas.microsoft.com/office/drawing/2014/main" id="{87D97B7D-F1FC-44E8-B354-120645217073}"/>
              </a:ext>
            </a:extLst>
          </p:cNvPr>
          <p:cNvGrpSpPr/>
          <p:nvPr/>
        </p:nvGrpSpPr>
        <p:grpSpPr>
          <a:xfrm>
            <a:off x="2207040" y="296996"/>
            <a:ext cx="1642320" cy="848520"/>
            <a:chOff x="2207040" y="296996"/>
            <a:chExt cx="1642320" cy="84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8B91FF3-4B04-4CE2-9C6B-12A543229A9D}"/>
                    </a:ext>
                  </a:extLst>
                </p14:cNvPr>
                <p14:cNvContentPartPr/>
                <p14:nvPr/>
              </p14:nvContentPartPr>
              <p14:xfrm>
                <a:off x="2207040" y="460076"/>
                <a:ext cx="212760" cy="309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8B91FF3-4B04-4CE2-9C6B-12A543229A9D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202720" y="455756"/>
                  <a:ext cx="2214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71488388-FCA7-4D07-AAAE-EE872D8B608A}"/>
                    </a:ext>
                  </a:extLst>
                </p14:cNvPr>
                <p14:cNvContentPartPr/>
                <p14:nvPr/>
              </p14:nvContentPartPr>
              <p14:xfrm>
                <a:off x="2545080" y="296996"/>
                <a:ext cx="249120" cy="3085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71488388-FCA7-4D07-AAAE-EE872D8B608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540760" y="292676"/>
                  <a:ext cx="25776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E5BFE5C-47DD-4402-B500-621E57187A69}"/>
                    </a:ext>
                  </a:extLst>
                </p14:cNvPr>
                <p14:cNvContentPartPr/>
                <p14:nvPr/>
              </p14:nvContentPartPr>
              <p14:xfrm>
                <a:off x="2569920" y="494996"/>
                <a:ext cx="185400" cy="57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E5BFE5C-47DD-4402-B500-621E57187A6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565600" y="490676"/>
                  <a:ext cx="19404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0857908-9760-4E61-A146-ED18257A47AF}"/>
                    </a:ext>
                  </a:extLst>
                </p14:cNvPr>
                <p14:cNvContentPartPr/>
                <p14:nvPr/>
              </p14:nvContentPartPr>
              <p14:xfrm>
                <a:off x="2961240" y="459356"/>
                <a:ext cx="217440" cy="284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0857908-9760-4E61-A146-ED18257A47A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956920" y="455036"/>
                  <a:ext cx="2260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D6442667-FC1B-4B5C-A349-4569284BE351}"/>
                    </a:ext>
                  </a:extLst>
                </p14:cNvPr>
                <p14:cNvContentPartPr/>
                <p14:nvPr/>
              </p14:nvContentPartPr>
              <p14:xfrm>
                <a:off x="3063840" y="422996"/>
                <a:ext cx="12600" cy="1566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D6442667-FC1B-4B5C-A349-4569284BE35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59520" y="418676"/>
                  <a:ext cx="212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87795C9-859E-4126-9083-E1A420674DD2}"/>
                    </a:ext>
                  </a:extLst>
                </p14:cNvPr>
                <p14:cNvContentPartPr/>
                <p14:nvPr/>
              </p14:nvContentPartPr>
              <p14:xfrm>
                <a:off x="3247800" y="304196"/>
                <a:ext cx="132480" cy="2361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87795C9-859E-4126-9083-E1A420674DD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243480" y="299876"/>
                  <a:ext cx="14112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6936A4C6-1BEF-4F90-A426-2E108538A7A3}"/>
                    </a:ext>
                  </a:extLst>
                </p14:cNvPr>
                <p14:cNvContentPartPr/>
                <p14:nvPr/>
              </p14:nvContentPartPr>
              <p14:xfrm>
                <a:off x="3506280" y="301316"/>
                <a:ext cx="296640" cy="2818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6936A4C6-1BEF-4F90-A426-2E108538A7A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501960" y="296996"/>
                  <a:ext cx="30528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4490E99-CD28-4142-982F-5FB3C42FF834}"/>
                    </a:ext>
                  </a:extLst>
                </p14:cNvPr>
                <p14:cNvContentPartPr/>
                <p14:nvPr/>
              </p14:nvContentPartPr>
              <p14:xfrm>
                <a:off x="2460120" y="665636"/>
                <a:ext cx="1389240" cy="302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4490E99-CD28-4142-982F-5FB3C42FF83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455800" y="661316"/>
                  <a:ext cx="139788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5559956-6F0F-45E8-BE1A-399748B77F36}"/>
                    </a:ext>
                  </a:extLst>
                </p14:cNvPr>
                <p14:cNvContentPartPr/>
                <p14:nvPr/>
              </p14:nvContentPartPr>
              <p14:xfrm>
                <a:off x="2817600" y="793436"/>
                <a:ext cx="272880" cy="2433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5559956-6F0F-45E8-BE1A-399748B77F3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2813280" y="789116"/>
                  <a:ext cx="2815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9FE9F75-44EE-4345-A4F8-682DA3DDAF24}"/>
                    </a:ext>
                  </a:extLst>
                </p14:cNvPr>
                <p14:cNvContentPartPr/>
                <p14:nvPr/>
              </p14:nvContentPartPr>
              <p14:xfrm>
                <a:off x="2961240" y="967676"/>
                <a:ext cx="11160" cy="1778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9FE9F75-44EE-4345-A4F8-682DA3DDAF2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956920" y="963356"/>
                  <a:ext cx="19800" cy="186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8C4D37B0-8C45-4EE9-8281-957C1C74648F}"/>
              </a:ext>
            </a:extLst>
          </p:cNvPr>
          <p:cNvGrpSpPr/>
          <p:nvPr/>
        </p:nvGrpSpPr>
        <p:grpSpPr>
          <a:xfrm>
            <a:off x="5066160" y="373676"/>
            <a:ext cx="724680" cy="590760"/>
            <a:chOff x="5066160" y="373676"/>
            <a:chExt cx="724680" cy="59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AEC02451-5A25-4021-B359-ABC52C49FA4B}"/>
                    </a:ext>
                  </a:extLst>
                </p14:cNvPr>
                <p14:cNvContentPartPr/>
                <p14:nvPr/>
              </p14:nvContentPartPr>
              <p14:xfrm>
                <a:off x="5149320" y="384476"/>
                <a:ext cx="21960" cy="752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AEC02451-5A25-4021-B359-ABC52C49FA4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145000" y="380156"/>
                  <a:ext cx="306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8BF9AD4-45EF-4ECA-88C9-25F0AF5EB0FD}"/>
                    </a:ext>
                  </a:extLst>
                </p14:cNvPr>
                <p14:cNvContentPartPr/>
                <p14:nvPr/>
              </p14:nvContentPartPr>
              <p14:xfrm>
                <a:off x="5066160" y="373676"/>
                <a:ext cx="336240" cy="5907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8BF9AD4-45EF-4ECA-88C9-25F0AF5EB0F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061840" y="369356"/>
                  <a:ext cx="344880" cy="59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E2797F3-1BB0-4E51-9ADD-0AB64087661F}"/>
                    </a:ext>
                  </a:extLst>
                </p14:cNvPr>
                <p14:cNvContentPartPr/>
                <p14:nvPr/>
              </p14:nvContentPartPr>
              <p14:xfrm>
                <a:off x="5617680" y="482396"/>
                <a:ext cx="173160" cy="154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E2797F3-1BB0-4E51-9ADD-0AB64087661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613360" y="478076"/>
                  <a:ext cx="1818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E97A8C5C-A66B-4B35-A72A-AB04358F8B16}"/>
                    </a:ext>
                  </a:extLst>
                </p14:cNvPr>
                <p14:cNvContentPartPr/>
                <p14:nvPr/>
              </p14:nvContentPartPr>
              <p14:xfrm>
                <a:off x="5609400" y="573836"/>
                <a:ext cx="118800" cy="158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E97A8C5C-A66B-4B35-A72A-AB04358F8B16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605080" y="569516"/>
                  <a:ext cx="1274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E5A1D51-728A-411F-9580-90A265A88B0E}"/>
                    </a:ext>
                  </a:extLst>
                </p14:cNvPr>
                <p14:cNvContentPartPr/>
                <p14:nvPr/>
              </p14:nvContentPartPr>
              <p14:xfrm>
                <a:off x="5154000" y="443876"/>
                <a:ext cx="115200" cy="856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E5A1D51-728A-411F-9580-90A265A88B0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149680" y="439556"/>
                  <a:ext cx="123840" cy="9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9F1DD1A8-2309-45C7-9083-9417AB2EB3C1}"/>
                  </a:ext>
                </a:extLst>
              </p14:cNvPr>
              <p14:cNvContentPartPr/>
              <p14:nvPr/>
            </p14:nvContentPartPr>
            <p14:xfrm>
              <a:off x="6089640" y="346676"/>
              <a:ext cx="190800" cy="1584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9F1DD1A8-2309-45C7-9083-9417AB2EB3C1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6085320" y="342356"/>
                <a:ext cx="19944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" name="Gruppo 34">
            <a:extLst>
              <a:ext uri="{FF2B5EF4-FFF2-40B4-BE49-F238E27FC236}">
                <a16:creationId xmlns:a16="http://schemas.microsoft.com/office/drawing/2014/main" id="{96ACEFC8-C358-4D50-BDE3-73E6F7AB1ABB}"/>
              </a:ext>
            </a:extLst>
          </p:cNvPr>
          <p:cNvGrpSpPr/>
          <p:nvPr/>
        </p:nvGrpSpPr>
        <p:grpSpPr>
          <a:xfrm>
            <a:off x="6055440" y="462596"/>
            <a:ext cx="209160" cy="212400"/>
            <a:chOff x="6055440" y="462596"/>
            <a:chExt cx="209160" cy="21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CC0C83AF-4DEB-4C38-B388-931E4B9841DD}"/>
                    </a:ext>
                  </a:extLst>
                </p14:cNvPr>
                <p14:cNvContentPartPr/>
                <p14:nvPr/>
              </p14:nvContentPartPr>
              <p14:xfrm>
                <a:off x="6146160" y="462596"/>
                <a:ext cx="37080" cy="2124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CC0C83AF-4DEB-4C38-B388-931E4B9841D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141840" y="458276"/>
                  <a:ext cx="457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F06262A-5D01-4008-94A8-D0C9A5EDC21D}"/>
                    </a:ext>
                  </a:extLst>
                </p14:cNvPr>
                <p14:cNvContentPartPr/>
                <p14:nvPr/>
              </p14:nvContentPartPr>
              <p14:xfrm>
                <a:off x="6055440" y="555836"/>
                <a:ext cx="209160" cy="255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F06262A-5D01-4008-94A8-D0C9A5EDC21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051120" y="551516"/>
                  <a:ext cx="217800" cy="34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BAEB0A82-11BF-47CC-8522-72F494E934FD}"/>
                  </a:ext>
                </a:extLst>
              </p14:cNvPr>
              <p14:cNvContentPartPr/>
              <p14:nvPr/>
            </p14:nvContentPartPr>
            <p14:xfrm>
              <a:off x="6672480" y="98276"/>
              <a:ext cx="1787040" cy="87480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BAEB0A82-11BF-47CC-8522-72F494E934FD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6668160" y="93956"/>
                <a:ext cx="1795680" cy="88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56" name="Gruppo 55">
            <a:extLst>
              <a:ext uri="{FF2B5EF4-FFF2-40B4-BE49-F238E27FC236}">
                <a16:creationId xmlns:a16="http://schemas.microsoft.com/office/drawing/2014/main" id="{B3722FCA-0AB0-4B6B-8D2D-4AF989B3A3E1}"/>
              </a:ext>
            </a:extLst>
          </p:cNvPr>
          <p:cNvGrpSpPr/>
          <p:nvPr/>
        </p:nvGrpSpPr>
        <p:grpSpPr>
          <a:xfrm>
            <a:off x="6899640" y="224996"/>
            <a:ext cx="1422720" cy="829080"/>
            <a:chOff x="6899640" y="224996"/>
            <a:chExt cx="1422720" cy="82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51ECCB2-A50D-4C32-9241-258152E5CC1B}"/>
                    </a:ext>
                  </a:extLst>
                </p14:cNvPr>
                <p14:cNvContentPartPr/>
                <p14:nvPr/>
              </p14:nvContentPartPr>
              <p14:xfrm>
                <a:off x="6899640" y="224996"/>
                <a:ext cx="219240" cy="2448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51ECCB2-A50D-4C32-9241-258152E5CC1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895320" y="220676"/>
                  <a:ext cx="2278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A50B0CE8-9BE9-4FFB-A5D4-95097A5E621B}"/>
                    </a:ext>
                  </a:extLst>
                </p14:cNvPr>
                <p14:cNvContentPartPr/>
                <p14:nvPr/>
              </p14:nvContentPartPr>
              <p14:xfrm>
                <a:off x="7221480" y="263156"/>
                <a:ext cx="202320" cy="258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A50B0CE8-9BE9-4FFB-A5D4-95097A5E621B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217160" y="258836"/>
                  <a:ext cx="2109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0D6D7BB-DDC2-4E32-BBF4-57E7BB7A0ACC}"/>
                    </a:ext>
                  </a:extLst>
                </p14:cNvPr>
                <p14:cNvContentPartPr/>
                <p14:nvPr/>
              </p14:nvContentPartPr>
              <p14:xfrm>
                <a:off x="7214280" y="415796"/>
                <a:ext cx="181440" cy="10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0D6D7BB-DDC2-4E32-BBF4-57E7BB7A0AC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209960" y="411476"/>
                  <a:ext cx="1900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F020914-490D-4A8B-AB9E-D836869E3F38}"/>
                    </a:ext>
                  </a:extLst>
                </p14:cNvPr>
                <p14:cNvContentPartPr/>
                <p14:nvPr/>
              </p14:nvContentPartPr>
              <p14:xfrm>
                <a:off x="7509840" y="387716"/>
                <a:ext cx="240120" cy="309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F020914-490D-4A8B-AB9E-D836869E3F3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505520" y="383396"/>
                  <a:ext cx="2487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4D2CD63-CBBC-4EC6-9315-2A7C0CA37A85}"/>
                    </a:ext>
                  </a:extLst>
                </p14:cNvPr>
                <p14:cNvContentPartPr/>
                <p14:nvPr/>
              </p14:nvContentPartPr>
              <p14:xfrm>
                <a:off x="7642680" y="340916"/>
                <a:ext cx="25920" cy="154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4D2CD63-CBBC-4EC6-9315-2A7C0CA37A8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638360" y="336596"/>
                  <a:ext cx="345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512FF752-5295-4DBA-811C-BD757AF46CF5}"/>
                    </a:ext>
                  </a:extLst>
                </p14:cNvPr>
                <p14:cNvContentPartPr/>
                <p14:nvPr/>
              </p14:nvContentPartPr>
              <p14:xfrm>
                <a:off x="7884960" y="286916"/>
                <a:ext cx="10800" cy="1728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512FF752-5295-4DBA-811C-BD757AF46CF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880640" y="282596"/>
                  <a:ext cx="194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E469D730-6B7C-4894-A0B9-D1821816B446}"/>
                    </a:ext>
                  </a:extLst>
                </p14:cNvPr>
                <p14:cNvContentPartPr/>
                <p14:nvPr/>
              </p14:nvContentPartPr>
              <p14:xfrm>
                <a:off x="7981800" y="272516"/>
                <a:ext cx="312480" cy="2412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E469D730-6B7C-4894-A0B9-D1821816B44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977480" y="268196"/>
                  <a:ext cx="32112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CFC17745-56D6-4FC6-87F5-DC10A67E23B8}"/>
                    </a:ext>
                  </a:extLst>
                </p14:cNvPr>
                <p14:cNvContentPartPr/>
                <p14:nvPr/>
              </p14:nvContentPartPr>
              <p14:xfrm>
                <a:off x="6933480" y="625676"/>
                <a:ext cx="1388880" cy="111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CFC17745-56D6-4FC6-87F5-DC10A67E23B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929160" y="621356"/>
                  <a:ext cx="13975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9EB6385-1A31-42A8-8FD3-8DDBBE690238}"/>
                    </a:ext>
                  </a:extLst>
                </p14:cNvPr>
                <p14:cNvContentPartPr/>
                <p14:nvPr/>
              </p14:nvContentPartPr>
              <p14:xfrm>
                <a:off x="7624680" y="736556"/>
                <a:ext cx="360720" cy="2199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9EB6385-1A31-42A8-8FD3-8DDBBE690238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620360" y="732236"/>
                  <a:ext cx="3693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BE3C95F-31F7-42DF-BD27-DD42C6B3AE4A}"/>
                    </a:ext>
                  </a:extLst>
                </p14:cNvPr>
                <p14:cNvContentPartPr/>
                <p14:nvPr/>
              </p14:nvContentPartPr>
              <p14:xfrm>
                <a:off x="7806840" y="877316"/>
                <a:ext cx="20880" cy="176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BE3C95F-31F7-42DF-BD27-DD42C6B3AE4A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802520" y="872996"/>
                  <a:ext cx="29520" cy="18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C0012501-0624-4730-8C30-673977C0B957}"/>
              </a:ext>
            </a:extLst>
          </p:cNvPr>
          <p:cNvGrpSpPr/>
          <p:nvPr/>
        </p:nvGrpSpPr>
        <p:grpSpPr>
          <a:xfrm>
            <a:off x="245760" y="1783076"/>
            <a:ext cx="1359720" cy="348840"/>
            <a:chOff x="245760" y="1783076"/>
            <a:chExt cx="1359720" cy="34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79800098-A5B7-4FD7-B29E-09734EF14796}"/>
                    </a:ext>
                  </a:extLst>
                </p14:cNvPr>
                <p14:cNvContentPartPr/>
                <p14:nvPr/>
              </p14:nvContentPartPr>
              <p14:xfrm>
                <a:off x="318480" y="1838156"/>
                <a:ext cx="252360" cy="2772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79800098-A5B7-4FD7-B29E-09734EF1479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14160" y="1833836"/>
                  <a:ext cx="2610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F211BBA-B735-4E8F-8B07-BD5EAC3FB65A}"/>
                    </a:ext>
                  </a:extLst>
                </p14:cNvPr>
                <p14:cNvContentPartPr/>
                <p14:nvPr/>
              </p14:nvContentPartPr>
              <p14:xfrm>
                <a:off x="245760" y="1783076"/>
                <a:ext cx="340920" cy="3319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F211BBA-B735-4E8F-8B07-BD5EAC3FB65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41440" y="1778756"/>
                  <a:ext cx="34956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4E017DF-723C-4D7B-9112-A83CB240C19B}"/>
                    </a:ext>
                  </a:extLst>
                </p14:cNvPr>
                <p14:cNvContentPartPr/>
                <p14:nvPr/>
              </p14:nvContentPartPr>
              <p14:xfrm>
                <a:off x="838320" y="1939316"/>
                <a:ext cx="179640" cy="284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4E017DF-723C-4D7B-9112-A83CB240C19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34000" y="1934996"/>
                  <a:ext cx="1882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741FA74-DF60-4EDA-BC68-88A2EFF5BE14}"/>
                    </a:ext>
                  </a:extLst>
                </p14:cNvPr>
                <p14:cNvContentPartPr/>
                <p14:nvPr/>
              </p14:nvContentPartPr>
              <p14:xfrm>
                <a:off x="867120" y="2052716"/>
                <a:ext cx="186480" cy="22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741FA74-DF60-4EDA-BC68-88A2EFF5BE14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62800" y="2048396"/>
                  <a:ext cx="1951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14293CF-BEE2-4BD6-B00B-F96CB3C17DAF}"/>
                    </a:ext>
                  </a:extLst>
                </p14:cNvPr>
                <p14:cNvContentPartPr/>
                <p14:nvPr/>
              </p14:nvContentPartPr>
              <p14:xfrm>
                <a:off x="1347360" y="1871996"/>
                <a:ext cx="258120" cy="187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14293CF-BEE2-4BD6-B00B-F96CB3C17DA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343040" y="1867676"/>
                  <a:ext cx="2667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1BD54F7-1E33-4374-BB1B-F52AA2C41787}"/>
                    </a:ext>
                  </a:extLst>
                </p14:cNvPr>
                <p14:cNvContentPartPr/>
                <p14:nvPr/>
              </p14:nvContentPartPr>
              <p14:xfrm>
                <a:off x="1498560" y="1790276"/>
                <a:ext cx="10440" cy="2008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1BD54F7-1E33-4374-BB1B-F52AA2C4178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494240" y="1785956"/>
                  <a:ext cx="190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513D276-E9BA-4A1F-93C9-2ADFCABB8BE0}"/>
                    </a:ext>
                  </a:extLst>
                </p14:cNvPr>
                <p14:cNvContentPartPr/>
                <p14:nvPr/>
              </p14:nvContentPartPr>
              <p14:xfrm>
                <a:off x="1446360" y="2118596"/>
                <a:ext cx="143640" cy="133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513D276-E9BA-4A1F-93C9-2ADFCABB8BE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442040" y="2114276"/>
                  <a:ext cx="15228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D1636A9A-9FF8-421E-9C82-8F2A419FD6E6}"/>
                  </a:ext>
                </a:extLst>
              </p14:cNvPr>
              <p14:cNvContentPartPr/>
              <p14:nvPr/>
            </p14:nvContentPartPr>
            <p14:xfrm>
              <a:off x="1964040" y="1442156"/>
              <a:ext cx="1007640" cy="91908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D1636A9A-9FF8-421E-9C82-8F2A419FD6E6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959720" y="1437836"/>
                <a:ext cx="1016280" cy="927720"/>
              </a:xfrm>
              <a:prstGeom prst="rect">
                <a:avLst/>
              </a:prstGeom>
            </p:spPr>
          </p:pic>
        </mc:Fallback>
      </mc:AlternateContent>
      <p:grpSp>
        <p:nvGrpSpPr>
          <p:cNvPr id="60" name="Gruppo 59">
            <a:extLst>
              <a:ext uri="{FF2B5EF4-FFF2-40B4-BE49-F238E27FC236}">
                <a16:creationId xmlns:a16="http://schemas.microsoft.com/office/drawing/2014/main" id="{768F8E26-C321-4B40-8F45-9202952089AD}"/>
              </a:ext>
            </a:extLst>
          </p:cNvPr>
          <p:cNvGrpSpPr/>
          <p:nvPr/>
        </p:nvGrpSpPr>
        <p:grpSpPr>
          <a:xfrm>
            <a:off x="2118120" y="116636"/>
            <a:ext cx="1825560" cy="59040"/>
            <a:chOff x="2118120" y="116636"/>
            <a:chExt cx="1825560" cy="5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E8F9100D-4480-4544-A629-792551DBCF7B}"/>
                    </a:ext>
                  </a:extLst>
                </p14:cNvPr>
                <p14:cNvContentPartPr/>
                <p14:nvPr/>
              </p14:nvContentPartPr>
              <p14:xfrm>
                <a:off x="2118120" y="125276"/>
                <a:ext cx="443880" cy="496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E8F9100D-4480-4544-A629-792551DBCF7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113800" y="120956"/>
                  <a:ext cx="4525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D94FA72E-3BFC-4353-8BDC-ED19EF0EF719}"/>
                    </a:ext>
                  </a:extLst>
                </p14:cNvPr>
                <p14:cNvContentPartPr/>
                <p14:nvPr/>
              </p14:nvContentPartPr>
              <p14:xfrm>
                <a:off x="2693400" y="116636"/>
                <a:ext cx="1250280" cy="590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D94FA72E-3BFC-4353-8BDC-ED19EF0EF71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689080" y="112316"/>
                  <a:ext cx="12589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F4B6D5C-6A4C-41F9-B636-0613F19D6B00}"/>
                    </a:ext>
                  </a:extLst>
                </p14:cNvPr>
                <p14:cNvContentPartPr/>
                <p14:nvPr/>
              </p14:nvContentPartPr>
              <p14:xfrm>
                <a:off x="2540040" y="150116"/>
                <a:ext cx="115560" cy="176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F4B6D5C-6A4C-41F9-B636-0613F19D6B0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535720" y="145796"/>
                  <a:ext cx="124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B4E15CA2-15F4-47F8-8906-7BF5B70AA83F}"/>
                    </a:ext>
                  </a:extLst>
                </p14:cNvPr>
                <p14:cNvContentPartPr/>
                <p14:nvPr/>
              </p14:nvContentPartPr>
              <p14:xfrm>
                <a:off x="2509440" y="118076"/>
                <a:ext cx="288360" cy="273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B4E15CA2-15F4-47F8-8906-7BF5B70AA83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505120" y="113756"/>
                  <a:ext cx="2970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3CDB8396-1A52-4ED2-8D1C-547C30C7BD5E}"/>
              </a:ext>
            </a:extLst>
          </p:cNvPr>
          <p:cNvGrpSpPr/>
          <p:nvPr/>
        </p:nvGrpSpPr>
        <p:grpSpPr>
          <a:xfrm>
            <a:off x="2326200" y="1582556"/>
            <a:ext cx="506520" cy="349920"/>
            <a:chOff x="2326200" y="1582556"/>
            <a:chExt cx="506520" cy="34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C2ADF6AF-8E10-474E-8E41-73355407A2E7}"/>
                    </a:ext>
                  </a:extLst>
                </p14:cNvPr>
                <p14:cNvContentPartPr/>
                <p14:nvPr/>
              </p14:nvContentPartPr>
              <p14:xfrm>
                <a:off x="2399280" y="1582556"/>
                <a:ext cx="298800" cy="2419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C2ADF6AF-8E10-474E-8E41-73355407A2E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394960" y="1578236"/>
                  <a:ext cx="30744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4B85D89-E975-412D-A650-E8441F60BC93}"/>
                    </a:ext>
                  </a:extLst>
                </p14:cNvPr>
                <p14:cNvContentPartPr/>
                <p14:nvPr/>
              </p14:nvContentPartPr>
              <p14:xfrm>
                <a:off x="2326200" y="1904036"/>
                <a:ext cx="506520" cy="284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4B85D89-E975-412D-A650-E8441F60BC9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321880" y="1899716"/>
                  <a:ext cx="51516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95BE31CA-D11B-45E7-BA92-FD668556EF55}"/>
                  </a:ext>
                </a:extLst>
              </p14:cNvPr>
              <p14:cNvContentPartPr/>
              <p14:nvPr/>
            </p14:nvContentPartPr>
            <p14:xfrm>
              <a:off x="2378760" y="2045516"/>
              <a:ext cx="329040" cy="26064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95BE31CA-D11B-45E7-BA92-FD668556EF55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2374440" y="2041196"/>
                <a:ext cx="337680" cy="269280"/>
              </a:xfrm>
              <a:prstGeom prst="rect">
                <a:avLst/>
              </a:prstGeom>
            </p:spPr>
          </p:pic>
        </mc:Fallback>
      </mc:AlternateContent>
      <p:grpSp>
        <p:nvGrpSpPr>
          <p:cNvPr id="71" name="Gruppo 70">
            <a:extLst>
              <a:ext uri="{FF2B5EF4-FFF2-40B4-BE49-F238E27FC236}">
                <a16:creationId xmlns:a16="http://schemas.microsoft.com/office/drawing/2014/main" id="{490958B5-B416-4A07-9BC5-02C034C775C8}"/>
              </a:ext>
            </a:extLst>
          </p:cNvPr>
          <p:cNvGrpSpPr/>
          <p:nvPr/>
        </p:nvGrpSpPr>
        <p:grpSpPr>
          <a:xfrm>
            <a:off x="4581600" y="1565276"/>
            <a:ext cx="1355040" cy="696240"/>
            <a:chOff x="4581600" y="1565276"/>
            <a:chExt cx="1355040" cy="69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B04612E-32FE-4382-AB67-A281F4692BFF}"/>
                    </a:ext>
                  </a:extLst>
                </p14:cNvPr>
                <p14:cNvContentPartPr/>
                <p14:nvPr/>
              </p14:nvContentPartPr>
              <p14:xfrm>
                <a:off x="4581600" y="1565276"/>
                <a:ext cx="354240" cy="6962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B04612E-32FE-4382-AB67-A281F4692BF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577280" y="1560956"/>
                  <a:ext cx="362880" cy="70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1390FED1-1BD4-4C00-9199-31B9662AD686}"/>
                    </a:ext>
                  </a:extLst>
                </p14:cNvPr>
                <p14:cNvContentPartPr/>
                <p14:nvPr/>
              </p14:nvContentPartPr>
              <p14:xfrm>
                <a:off x="5162640" y="1712156"/>
                <a:ext cx="144360" cy="234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1390FED1-1BD4-4C00-9199-31B9662AD68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158320" y="1707836"/>
                  <a:ext cx="1530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6FF95E51-56A6-45F6-A8DE-60DA074D653B}"/>
                    </a:ext>
                  </a:extLst>
                </p14:cNvPr>
                <p14:cNvContentPartPr/>
                <p14:nvPr/>
              </p14:nvContentPartPr>
              <p14:xfrm>
                <a:off x="5201520" y="1822316"/>
                <a:ext cx="148680" cy="190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6FF95E51-56A6-45F6-A8DE-60DA074D653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197200" y="1817996"/>
                  <a:ext cx="1573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A1DB669-7439-4FD7-A5FB-D01F12660ADC}"/>
                    </a:ext>
                  </a:extLst>
                </p14:cNvPr>
                <p14:cNvContentPartPr/>
                <p14:nvPr/>
              </p14:nvContentPartPr>
              <p14:xfrm>
                <a:off x="5704080" y="1586516"/>
                <a:ext cx="232560" cy="75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A1DB669-7439-4FD7-A5FB-D01F12660AD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699760" y="1582196"/>
                  <a:ext cx="241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564AF24-4175-4528-9D93-BD7CA43DCB0D}"/>
                    </a:ext>
                  </a:extLst>
                </p14:cNvPr>
                <p14:cNvContentPartPr/>
                <p14:nvPr/>
              </p14:nvContentPartPr>
              <p14:xfrm>
                <a:off x="5814240" y="1715036"/>
                <a:ext cx="11880" cy="2433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564AF24-4175-4528-9D93-BD7CA43DCB0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809920" y="1710716"/>
                  <a:ext cx="205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3FE69A56-950D-42AA-9448-F37A709DBD9A}"/>
                    </a:ext>
                  </a:extLst>
                </p14:cNvPr>
                <p14:cNvContentPartPr/>
                <p14:nvPr/>
              </p14:nvContentPartPr>
              <p14:xfrm>
                <a:off x="5684280" y="1862996"/>
                <a:ext cx="239040" cy="28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3FE69A56-950D-42AA-9448-F37A709DBD9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679960" y="1858676"/>
                  <a:ext cx="24768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72" name="Input penna 71">
                <a:extLst>
                  <a:ext uri="{FF2B5EF4-FFF2-40B4-BE49-F238E27FC236}">
                    <a16:creationId xmlns:a16="http://schemas.microsoft.com/office/drawing/2014/main" id="{5CDC7156-878A-442A-97B9-ED8FBAAFB748}"/>
                  </a:ext>
                </a:extLst>
              </p14:cNvPr>
              <p14:cNvContentPartPr/>
              <p14:nvPr/>
            </p14:nvContentPartPr>
            <p14:xfrm>
              <a:off x="6366840" y="1325156"/>
              <a:ext cx="1319760" cy="996480"/>
            </p14:xfrm>
          </p:contentPart>
        </mc:Choice>
        <mc:Fallback xmlns="">
          <p:pic>
            <p:nvPicPr>
              <p:cNvPr id="72" name="Input penna 71">
                <a:extLst>
                  <a:ext uri="{FF2B5EF4-FFF2-40B4-BE49-F238E27FC236}">
                    <a16:creationId xmlns:a16="http://schemas.microsoft.com/office/drawing/2014/main" id="{5CDC7156-878A-442A-97B9-ED8FBAAFB748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6362520" y="1320836"/>
                <a:ext cx="1328400" cy="1005120"/>
              </a:xfrm>
              <a:prstGeom prst="rect">
                <a:avLst/>
              </a:prstGeom>
            </p:spPr>
          </p:pic>
        </mc:Fallback>
      </mc:AlternateContent>
      <p:grpSp>
        <p:nvGrpSpPr>
          <p:cNvPr id="78" name="Gruppo 77">
            <a:extLst>
              <a:ext uri="{FF2B5EF4-FFF2-40B4-BE49-F238E27FC236}">
                <a16:creationId xmlns:a16="http://schemas.microsoft.com/office/drawing/2014/main" id="{6C99F7B9-6DEC-4197-A36E-ECEE1D638668}"/>
              </a:ext>
            </a:extLst>
          </p:cNvPr>
          <p:cNvGrpSpPr/>
          <p:nvPr/>
        </p:nvGrpSpPr>
        <p:grpSpPr>
          <a:xfrm>
            <a:off x="6736920" y="1482116"/>
            <a:ext cx="535320" cy="750960"/>
            <a:chOff x="6736920" y="1482116"/>
            <a:chExt cx="535320" cy="75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D646ABD-8D29-4E3C-ACB5-A3C7E44AFC33}"/>
                    </a:ext>
                  </a:extLst>
                </p14:cNvPr>
                <p14:cNvContentPartPr/>
                <p14:nvPr/>
              </p14:nvContentPartPr>
              <p14:xfrm>
                <a:off x="6736920" y="1482116"/>
                <a:ext cx="161640" cy="2325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D646ABD-8D29-4E3C-ACB5-A3C7E44AFC3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732600" y="1477796"/>
                  <a:ext cx="1702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D3055E5-7759-49D4-B335-A3CE0B61B529}"/>
                    </a:ext>
                  </a:extLst>
                </p14:cNvPr>
                <p14:cNvContentPartPr/>
                <p14:nvPr/>
              </p14:nvContentPartPr>
              <p14:xfrm>
                <a:off x="6994320" y="1513796"/>
                <a:ext cx="203760" cy="232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D3055E5-7759-49D4-B335-A3CE0B61B52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990000" y="1509476"/>
                  <a:ext cx="21240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5B0DC88-1E96-41D5-90E7-9AE0DDD09F6A}"/>
                    </a:ext>
                  </a:extLst>
                </p14:cNvPr>
                <p14:cNvContentPartPr/>
                <p14:nvPr/>
              </p14:nvContentPartPr>
              <p14:xfrm>
                <a:off x="7024920" y="1493636"/>
                <a:ext cx="165960" cy="241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5B0DC88-1E96-41D5-90E7-9AE0DDD09F6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020600" y="1489316"/>
                  <a:ext cx="1746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B1B90BC2-7707-4FCF-B597-44C8C63F4CCE}"/>
                    </a:ext>
                  </a:extLst>
                </p14:cNvPr>
                <p14:cNvContentPartPr/>
                <p14:nvPr/>
              </p14:nvContentPartPr>
              <p14:xfrm>
                <a:off x="6749160" y="1840676"/>
                <a:ext cx="523080" cy="424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B1B90BC2-7707-4FCF-B597-44C8C63F4CC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744840" y="1836356"/>
                  <a:ext cx="5317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32E6919-13CC-46B5-9941-928078158320}"/>
                    </a:ext>
                  </a:extLst>
                </p14:cNvPr>
                <p14:cNvContentPartPr/>
                <p14:nvPr/>
              </p14:nvContentPartPr>
              <p14:xfrm>
                <a:off x="6815400" y="1963076"/>
                <a:ext cx="377640" cy="2700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32E6919-13CC-46B5-9941-92807815832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811080" y="1958756"/>
                  <a:ext cx="386280" cy="278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6759C8FA-2E89-4F7F-B489-A9DBA2D3EA0B}"/>
                  </a:ext>
                </a:extLst>
              </p14:cNvPr>
              <p14:cNvContentPartPr/>
              <p14:nvPr/>
            </p14:nvContentPartPr>
            <p14:xfrm>
              <a:off x="338640" y="2794316"/>
              <a:ext cx="245880" cy="92016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6759C8FA-2E89-4F7F-B489-A9DBA2D3EA0B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334320" y="2789996"/>
                <a:ext cx="254520" cy="9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BE4C0881-0CA4-4B25-926F-35C13E3BAA82}"/>
                  </a:ext>
                </a:extLst>
              </p14:cNvPr>
              <p14:cNvContentPartPr/>
              <p14:nvPr/>
            </p14:nvContentPartPr>
            <p14:xfrm>
              <a:off x="692520" y="2827796"/>
              <a:ext cx="625680" cy="61920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BE4C0881-0CA4-4B25-926F-35C13E3BAA82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688200" y="2823476"/>
                <a:ext cx="634320" cy="62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FEC857CE-8887-42A8-8B91-B4C0C74862AF}"/>
                  </a:ext>
                </a:extLst>
              </p14:cNvPr>
              <p14:cNvContentPartPr/>
              <p14:nvPr/>
            </p14:nvContentPartPr>
            <p14:xfrm>
              <a:off x="990600" y="2916356"/>
              <a:ext cx="209880" cy="20736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FEC857CE-8887-42A8-8B91-B4C0C74862AF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986280" y="2912036"/>
                <a:ext cx="218520" cy="21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E838C1F4-C1BC-4D18-A4F9-C17059AAC45B}"/>
                  </a:ext>
                </a:extLst>
              </p14:cNvPr>
              <p14:cNvContentPartPr/>
              <p14:nvPr/>
            </p14:nvContentPartPr>
            <p14:xfrm>
              <a:off x="925800" y="3196436"/>
              <a:ext cx="318960" cy="1224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E838C1F4-C1BC-4D18-A4F9-C17059AAC45B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921480" y="3192116"/>
                <a:ext cx="327600" cy="2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E89D288B-FC96-4D58-94CF-39CE80D0B4D1}"/>
                  </a:ext>
                </a:extLst>
              </p14:cNvPr>
              <p14:cNvContentPartPr/>
              <p14:nvPr/>
            </p14:nvContentPartPr>
            <p14:xfrm>
              <a:off x="962880" y="3318116"/>
              <a:ext cx="322560" cy="22212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E89D288B-FC96-4D58-94CF-39CE80D0B4D1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958560" y="3313796"/>
                <a:ext cx="331200" cy="230760"/>
              </a:xfrm>
              <a:prstGeom prst="rect">
                <a:avLst/>
              </a:prstGeom>
            </p:spPr>
          </p:pic>
        </mc:Fallback>
      </mc:AlternateContent>
      <p:grpSp>
        <p:nvGrpSpPr>
          <p:cNvPr id="99" name="Gruppo 98">
            <a:extLst>
              <a:ext uri="{FF2B5EF4-FFF2-40B4-BE49-F238E27FC236}">
                <a16:creationId xmlns:a16="http://schemas.microsoft.com/office/drawing/2014/main" id="{5A09120B-6BF7-470A-8195-7C0CE2931D08}"/>
              </a:ext>
            </a:extLst>
          </p:cNvPr>
          <p:cNvGrpSpPr/>
          <p:nvPr/>
        </p:nvGrpSpPr>
        <p:grpSpPr>
          <a:xfrm>
            <a:off x="1591440" y="2702876"/>
            <a:ext cx="2132640" cy="883080"/>
            <a:chOff x="1591440" y="2702876"/>
            <a:chExt cx="2132640" cy="88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091CAE1-D9DA-4DD2-801B-9CAAD6F809C2}"/>
                    </a:ext>
                  </a:extLst>
                </p14:cNvPr>
                <p14:cNvContentPartPr/>
                <p14:nvPr/>
              </p14:nvContentPartPr>
              <p14:xfrm>
                <a:off x="1591440" y="3129116"/>
                <a:ext cx="169920" cy="183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091CAE1-D9DA-4DD2-801B-9CAAD6F809C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587120" y="3124796"/>
                  <a:ext cx="1785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D299484-B985-4719-9C3B-509D07FC8CDA}"/>
                    </a:ext>
                  </a:extLst>
                </p14:cNvPr>
                <p14:cNvContentPartPr/>
                <p14:nvPr/>
              </p14:nvContentPartPr>
              <p14:xfrm>
                <a:off x="2021640" y="3030116"/>
                <a:ext cx="112320" cy="1666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D299484-B985-4719-9C3B-509D07FC8CDA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017320" y="3025796"/>
                  <a:ext cx="1209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1E888A8E-0DC1-4720-81B5-BF3853B3041E}"/>
                    </a:ext>
                  </a:extLst>
                </p14:cNvPr>
                <p14:cNvContentPartPr/>
                <p14:nvPr/>
              </p14:nvContentPartPr>
              <p14:xfrm>
                <a:off x="2111280" y="2887916"/>
                <a:ext cx="30960" cy="169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1E888A8E-0DC1-4720-81B5-BF3853B3041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106960" y="2883596"/>
                  <a:ext cx="396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0405AA6-6863-4719-9DB1-B19A67C18440}"/>
                    </a:ext>
                  </a:extLst>
                </p14:cNvPr>
                <p14:cNvContentPartPr/>
                <p14:nvPr/>
              </p14:nvContentPartPr>
              <p14:xfrm>
                <a:off x="2382720" y="2702876"/>
                <a:ext cx="829800" cy="813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0405AA6-6863-4719-9DB1-B19A67C18440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378400" y="2698556"/>
                  <a:ext cx="838440" cy="82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6685DA5B-C379-4BDF-B616-970BFD47C795}"/>
                    </a:ext>
                  </a:extLst>
                </p14:cNvPr>
                <p14:cNvContentPartPr/>
                <p14:nvPr/>
              </p14:nvContentPartPr>
              <p14:xfrm>
                <a:off x="2668920" y="2850836"/>
                <a:ext cx="6480" cy="1922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6685DA5B-C379-4BDF-B616-970BFD47C79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664600" y="2846516"/>
                  <a:ext cx="151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FD35F8D-3375-40D4-B120-1F313960A93D}"/>
                    </a:ext>
                  </a:extLst>
                </p14:cNvPr>
                <p14:cNvContentPartPr/>
                <p14:nvPr/>
              </p14:nvContentPartPr>
              <p14:xfrm>
                <a:off x="2807520" y="2871356"/>
                <a:ext cx="166680" cy="196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FD35F8D-3375-40D4-B120-1F313960A93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803200" y="2867036"/>
                  <a:ext cx="1753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92353F4-9EA2-402B-9A87-F8E4DF919765}"/>
                    </a:ext>
                  </a:extLst>
                </p14:cNvPr>
                <p14:cNvContentPartPr/>
                <p14:nvPr/>
              </p14:nvContentPartPr>
              <p14:xfrm>
                <a:off x="2837400" y="2854076"/>
                <a:ext cx="151560" cy="100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92353F4-9EA2-402B-9A87-F8E4DF919765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833080" y="2849756"/>
                  <a:ext cx="1602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F08C2EB1-8824-4ADD-BA70-E0CD4BDE8F86}"/>
                    </a:ext>
                  </a:extLst>
                </p14:cNvPr>
                <p14:cNvContentPartPr/>
                <p14:nvPr/>
              </p14:nvContentPartPr>
              <p14:xfrm>
                <a:off x="2596920" y="3154316"/>
                <a:ext cx="356040" cy="176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F08C2EB1-8824-4ADD-BA70-E0CD4BDE8F8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592600" y="3149996"/>
                  <a:ext cx="3646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35A5F46-FE09-4BE1-A04A-9C1DD4A68CDD}"/>
                    </a:ext>
                  </a:extLst>
                </p14:cNvPr>
                <p14:cNvContentPartPr/>
                <p14:nvPr/>
              </p14:nvContentPartPr>
              <p14:xfrm>
                <a:off x="2707080" y="3308396"/>
                <a:ext cx="303480" cy="1832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35A5F46-FE09-4BE1-A04A-9C1DD4A68CD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702760" y="3304076"/>
                  <a:ext cx="3121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295CD298-57D4-471E-B134-F39FC7AD4CFF}"/>
                    </a:ext>
                  </a:extLst>
                </p14:cNvPr>
                <p14:cNvContentPartPr/>
                <p14:nvPr/>
              </p14:nvContentPartPr>
              <p14:xfrm>
                <a:off x="3484680" y="2733476"/>
                <a:ext cx="239400" cy="8524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295CD298-57D4-471E-B134-F39FC7AD4CFF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480360" y="2729156"/>
                  <a:ext cx="248040" cy="861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E2D600D7-28DE-4CCA-82E6-420E13E4704E}"/>
                  </a:ext>
                </a:extLst>
              </p14:cNvPr>
              <p14:cNvContentPartPr/>
              <p14:nvPr/>
            </p14:nvContentPartPr>
            <p14:xfrm>
              <a:off x="4475400" y="3120116"/>
              <a:ext cx="19080" cy="1764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E2D600D7-28DE-4CCA-82E6-420E13E4704E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471080" y="3115796"/>
                <a:ext cx="2772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99BECDD8-F0C7-4252-B367-804BD48117C9}"/>
                  </a:ext>
                </a:extLst>
              </p14:cNvPr>
              <p14:cNvContentPartPr/>
              <p14:nvPr/>
            </p14:nvContentPartPr>
            <p14:xfrm>
              <a:off x="4305840" y="3289676"/>
              <a:ext cx="163080" cy="28980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99BECDD8-F0C7-4252-B367-804BD48117C9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4301520" y="3285356"/>
                <a:ext cx="171720" cy="298440"/>
              </a:xfrm>
              <a:prstGeom prst="rect">
                <a:avLst/>
              </a:prstGeom>
            </p:spPr>
          </p:pic>
        </mc:Fallback>
      </mc:AlternateContent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EB15114F-4AFA-40F2-8762-CA92CB692EE3}"/>
              </a:ext>
            </a:extLst>
          </p:cNvPr>
          <p:cNvGrpSpPr/>
          <p:nvPr/>
        </p:nvGrpSpPr>
        <p:grpSpPr>
          <a:xfrm>
            <a:off x="5057160" y="2649236"/>
            <a:ext cx="1338480" cy="1079640"/>
            <a:chOff x="5057160" y="2649236"/>
            <a:chExt cx="1338480" cy="107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F262773B-C6A5-4E97-A664-0D843C63A3B2}"/>
                    </a:ext>
                  </a:extLst>
                </p14:cNvPr>
                <p14:cNvContentPartPr/>
                <p14:nvPr/>
              </p14:nvContentPartPr>
              <p14:xfrm>
                <a:off x="5057160" y="2649236"/>
                <a:ext cx="271440" cy="1079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F262773B-C6A5-4E97-A664-0D843C63A3B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052840" y="2644916"/>
                  <a:ext cx="280080" cy="10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F1184F8C-FA40-421D-96DA-EB9543FB1868}"/>
                    </a:ext>
                  </a:extLst>
                </p14:cNvPr>
                <p14:cNvContentPartPr/>
                <p14:nvPr/>
              </p14:nvContentPartPr>
              <p14:xfrm>
                <a:off x="5235720" y="3150356"/>
                <a:ext cx="176400" cy="183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F1184F8C-FA40-421D-96DA-EB9543FB186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231400" y="3146036"/>
                  <a:ext cx="1850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17CDE557-32BB-452B-9D32-3355D765AFCC}"/>
                    </a:ext>
                  </a:extLst>
                </p14:cNvPr>
                <p14:cNvContentPartPr/>
                <p14:nvPr/>
              </p14:nvContentPartPr>
              <p14:xfrm>
                <a:off x="5687520" y="2742476"/>
                <a:ext cx="708120" cy="8100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17CDE557-32BB-452B-9D32-3355D765AFC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683200" y="2738156"/>
                  <a:ext cx="716760" cy="81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C5442D6-5936-4DC2-A12B-A8A378D5CC84}"/>
                    </a:ext>
                  </a:extLst>
                </p14:cNvPr>
                <p14:cNvContentPartPr/>
                <p14:nvPr/>
              </p14:nvContentPartPr>
              <p14:xfrm>
                <a:off x="6059760" y="2879276"/>
                <a:ext cx="169560" cy="2293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C5442D6-5936-4DC2-A12B-A8A378D5CC8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055440" y="2874956"/>
                  <a:ext cx="17820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9612729-DCD7-40D7-94AE-B2356C29BB5A}"/>
                    </a:ext>
                  </a:extLst>
                </p14:cNvPr>
                <p14:cNvContentPartPr/>
                <p14:nvPr/>
              </p14:nvContentPartPr>
              <p14:xfrm>
                <a:off x="5961840" y="3227756"/>
                <a:ext cx="367560" cy="144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9612729-DCD7-40D7-94AE-B2356C29BB5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957520" y="3223436"/>
                  <a:ext cx="3762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98509E9-8E39-4F88-9687-126E4F50E5D3}"/>
                    </a:ext>
                  </a:extLst>
                </p14:cNvPr>
                <p14:cNvContentPartPr/>
                <p14:nvPr/>
              </p14:nvContentPartPr>
              <p14:xfrm>
                <a:off x="6005760" y="3379316"/>
                <a:ext cx="348840" cy="2440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98509E9-8E39-4F88-9687-126E4F50E5D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001440" y="3374996"/>
                  <a:ext cx="357480" cy="252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5FEC6FC3-1A34-416A-839A-5C39AEA3AC3B}"/>
              </a:ext>
            </a:extLst>
          </p:cNvPr>
          <p:cNvGrpSpPr/>
          <p:nvPr/>
        </p:nvGrpSpPr>
        <p:grpSpPr>
          <a:xfrm>
            <a:off x="6779040" y="2990876"/>
            <a:ext cx="516960" cy="320400"/>
            <a:chOff x="6779040" y="2990876"/>
            <a:chExt cx="516960" cy="32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0888DC1-D002-4C92-BBA5-2A1A064DC972}"/>
                    </a:ext>
                  </a:extLst>
                </p14:cNvPr>
                <p14:cNvContentPartPr/>
                <p14:nvPr/>
              </p14:nvContentPartPr>
              <p14:xfrm>
                <a:off x="6779040" y="3196436"/>
                <a:ext cx="243000" cy="356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0888DC1-D002-4C92-BBA5-2A1A064DC97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774720" y="3192116"/>
                  <a:ext cx="2516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75B4DFA-D9A0-4B04-A6BD-1F9E80F18647}"/>
                    </a:ext>
                  </a:extLst>
                </p14:cNvPr>
                <p14:cNvContentPartPr/>
                <p14:nvPr/>
              </p14:nvContentPartPr>
              <p14:xfrm>
                <a:off x="6903240" y="3106076"/>
                <a:ext cx="32760" cy="2052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75B4DFA-D9A0-4B04-A6BD-1F9E80F1864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898920" y="3101756"/>
                  <a:ext cx="414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50A0B8F0-D943-488C-BC38-EBFFA954C078}"/>
                    </a:ext>
                  </a:extLst>
                </p14:cNvPr>
                <p14:cNvContentPartPr/>
                <p14:nvPr/>
              </p14:nvContentPartPr>
              <p14:xfrm>
                <a:off x="7243080" y="3075476"/>
                <a:ext cx="52920" cy="1584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50A0B8F0-D943-488C-BC38-EBFFA954C078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238760" y="3071156"/>
                  <a:ext cx="615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569EE83-3ACA-4B01-96BB-63979BF4ACBF}"/>
                    </a:ext>
                  </a:extLst>
                </p14:cNvPr>
                <p14:cNvContentPartPr/>
                <p14:nvPr/>
              </p14:nvContentPartPr>
              <p14:xfrm>
                <a:off x="7265400" y="2990876"/>
                <a:ext cx="20160" cy="5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569EE83-3ACA-4B01-96BB-63979BF4ACB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261080" y="2986556"/>
                  <a:ext cx="28800" cy="1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8" name="Gruppo 117">
            <a:extLst>
              <a:ext uri="{FF2B5EF4-FFF2-40B4-BE49-F238E27FC236}">
                <a16:creationId xmlns:a16="http://schemas.microsoft.com/office/drawing/2014/main" id="{68B218F4-4DAE-4F30-AC4B-ED47C3536343}"/>
              </a:ext>
            </a:extLst>
          </p:cNvPr>
          <p:cNvGrpSpPr/>
          <p:nvPr/>
        </p:nvGrpSpPr>
        <p:grpSpPr>
          <a:xfrm>
            <a:off x="7686240" y="2654996"/>
            <a:ext cx="1183320" cy="1055880"/>
            <a:chOff x="7686240" y="2654996"/>
            <a:chExt cx="1183320" cy="105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7925CAB-8758-4E54-94EF-2EBFFC696BFF}"/>
                    </a:ext>
                  </a:extLst>
                </p14:cNvPr>
                <p14:cNvContentPartPr/>
                <p14:nvPr/>
              </p14:nvContentPartPr>
              <p14:xfrm>
                <a:off x="7686240" y="2656076"/>
                <a:ext cx="812160" cy="9756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7925CAB-8758-4E54-94EF-2EBFFC696BF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681920" y="2651756"/>
                  <a:ext cx="820800" cy="98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C92BC0C-F46E-46C9-A295-DB84269BCEF7}"/>
                    </a:ext>
                  </a:extLst>
                </p14:cNvPr>
                <p14:cNvContentPartPr/>
                <p14:nvPr/>
              </p14:nvContentPartPr>
              <p14:xfrm>
                <a:off x="7984680" y="2846876"/>
                <a:ext cx="8640" cy="1836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C92BC0C-F46E-46C9-A295-DB84269BCEF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980360" y="2842556"/>
                  <a:ext cx="172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669EEBB-9922-4E29-BAFC-57D147650D5B}"/>
                    </a:ext>
                  </a:extLst>
                </p14:cNvPr>
                <p14:cNvContentPartPr/>
                <p14:nvPr/>
              </p14:nvContentPartPr>
              <p14:xfrm>
                <a:off x="8105280" y="2853356"/>
                <a:ext cx="150840" cy="2008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669EEBB-9922-4E29-BAFC-57D147650D5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100960" y="2849036"/>
                  <a:ext cx="1594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22350A74-C1EB-4EF9-AFF1-08FE819DF420}"/>
                    </a:ext>
                  </a:extLst>
                </p14:cNvPr>
                <p14:cNvContentPartPr/>
                <p14:nvPr/>
              </p14:nvContentPartPr>
              <p14:xfrm>
                <a:off x="8113200" y="2839676"/>
                <a:ext cx="142560" cy="244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22350A74-C1EB-4EF9-AFF1-08FE819DF42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108880" y="2835356"/>
                  <a:ext cx="15120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24EE025-9031-45E7-952B-DD8DB50BFF64}"/>
                    </a:ext>
                  </a:extLst>
                </p14:cNvPr>
                <p14:cNvContentPartPr/>
                <p14:nvPr/>
              </p14:nvContentPartPr>
              <p14:xfrm>
                <a:off x="7926720" y="3199676"/>
                <a:ext cx="289080" cy="277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24EE025-9031-45E7-952B-DD8DB50BFF6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922400" y="3195356"/>
                  <a:ext cx="2977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2AF37F52-C115-4E22-892F-DBB05E83DB99}"/>
                    </a:ext>
                  </a:extLst>
                </p14:cNvPr>
                <p14:cNvContentPartPr/>
                <p14:nvPr/>
              </p14:nvContentPartPr>
              <p14:xfrm>
                <a:off x="7937160" y="3398036"/>
                <a:ext cx="366840" cy="2214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2AF37F52-C115-4E22-892F-DBB05E83DB9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932840" y="3393716"/>
                  <a:ext cx="37548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A1BB7B2C-6C56-49B5-8DEC-D52599A84A6E}"/>
                    </a:ext>
                  </a:extLst>
                </p14:cNvPr>
                <p14:cNvContentPartPr/>
                <p14:nvPr/>
              </p14:nvContentPartPr>
              <p14:xfrm>
                <a:off x="8561040" y="2654996"/>
                <a:ext cx="308520" cy="10558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A1BB7B2C-6C56-49B5-8DEC-D52599A84A6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556720" y="2650676"/>
                  <a:ext cx="317160" cy="106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uppo 127">
            <a:extLst>
              <a:ext uri="{FF2B5EF4-FFF2-40B4-BE49-F238E27FC236}">
                <a16:creationId xmlns:a16="http://schemas.microsoft.com/office/drawing/2014/main" id="{B6B80868-9AE2-4936-979D-E8EA554EE198}"/>
              </a:ext>
            </a:extLst>
          </p:cNvPr>
          <p:cNvGrpSpPr/>
          <p:nvPr/>
        </p:nvGrpSpPr>
        <p:grpSpPr>
          <a:xfrm>
            <a:off x="9489120" y="2892596"/>
            <a:ext cx="2063880" cy="476280"/>
            <a:chOff x="9489120" y="2892596"/>
            <a:chExt cx="2063880" cy="47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6B4B2B4-E85F-458B-8408-0D8D95564B06}"/>
                    </a:ext>
                  </a:extLst>
                </p14:cNvPr>
                <p14:cNvContentPartPr/>
                <p14:nvPr/>
              </p14:nvContentPartPr>
              <p14:xfrm>
                <a:off x="9489120" y="3126236"/>
                <a:ext cx="251280" cy="2167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6B4B2B4-E85F-458B-8408-0D8D95564B0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484800" y="3121916"/>
                  <a:ext cx="2599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B158572-FE5C-4BA7-929E-39FE4568E208}"/>
                    </a:ext>
                  </a:extLst>
                </p14:cNvPr>
                <p14:cNvContentPartPr/>
                <p14:nvPr/>
              </p14:nvContentPartPr>
              <p14:xfrm>
                <a:off x="9791880" y="3212996"/>
                <a:ext cx="204840" cy="1378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B158572-FE5C-4BA7-929E-39FE4568E20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787560" y="3208676"/>
                  <a:ext cx="2134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C49F11E-DFD8-41FD-A21E-14C55A5BBA36}"/>
                    </a:ext>
                  </a:extLst>
                </p14:cNvPr>
                <p14:cNvContentPartPr/>
                <p14:nvPr/>
              </p14:nvContentPartPr>
              <p14:xfrm>
                <a:off x="10021920" y="2892596"/>
                <a:ext cx="423360" cy="4762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C49F11E-DFD8-41FD-A21E-14C55A5BBA3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017600" y="2888276"/>
                  <a:ext cx="432000" cy="48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7E98E93-267C-4FBA-B916-1F0EF7DDEA6D}"/>
                    </a:ext>
                  </a:extLst>
                </p14:cNvPr>
                <p14:cNvContentPartPr/>
                <p14:nvPr/>
              </p14:nvContentPartPr>
              <p14:xfrm>
                <a:off x="10499280" y="3089516"/>
                <a:ext cx="208440" cy="2430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7E98E93-267C-4FBA-B916-1F0EF7DDEA6D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494960" y="3085196"/>
                  <a:ext cx="21708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1D1F003C-EE59-4FB4-A05F-E83FAE406635}"/>
                    </a:ext>
                  </a:extLst>
                </p14:cNvPr>
                <p14:cNvContentPartPr/>
                <p14:nvPr/>
              </p14:nvContentPartPr>
              <p14:xfrm>
                <a:off x="10536360" y="3233516"/>
                <a:ext cx="180360" cy="86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1D1F003C-EE59-4FB4-A05F-E83FAE40663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532040" y="3229196"/>
                  <a:ext cx="1890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DB314FCE-2CFE-4474-B955-54410B172067}"/>
                    </a:ext>
                  </a:extLst>
                </p14:cNvPr>
                <p14:cNvContentPartPr/>
                <p14:nvPr/>
              </p14:nvContentPartPr>
              <p14:xfrm>
                <a:off x="10763520" y="3065036"/>
                <a:ext cx="56160" cy="2332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DB314FCE-2CFE-4474-B955-54410B17206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759200" y="3060716"/>
                  <a:ext cx="648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B019B01-23AE-48F7-AE42-6E25C1722EAF}"/>
                    </a:ext>
                  </a:extLst>
                </p14:cNvPr>
                <p14:cNvContentPartPr/>
                <p14:nvPr/>
              </p14:nvContentPartPr>
              <p14:xfrm>
                <a:off x="10936680" y="3151796"/>
                <a:ext cx="237600" cy="1692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B019B01-23AE-48F7-AE42-6E25C1722EA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932360" y="3147476"/>
                  <a:ext cx="2462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8BAAE6AE-3EE5-4855-ABD8-53E6FE3C828B}"/>
                    </a:ext>
                  </a:extLst>
                </p14:cNvPr>
                <p14:cNvContentPartPr/>
                <p14:nvPr/>
              </p14:nvContentPartPr>
              <p14:xfrm>
                <a:off x="11239080" y="3119756"/>
                <a:ext cx="186480" cy="1663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8BAAE6AE-3EE5-4855-ABD8-53E6FE3C828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234760" y="3115436"/>
                  <a:ext cx="1951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0395A344-E770-473D-B868-E6E73039186A}"/>
                    </a:ext>
                  </a:extLst>
                </p14:cNvPr>
                <p14:cNvContentPartPr/>
                <p14:nvPr/>
              </p14:nvContentPartPr>
              <p14:xfrm>
                <a:off x="11503320" y="3021836"/>
                <a:ext cx="49680" cy="2840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0395A344-E770-473D-B868-E6E73039186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499000" y="3017516"/>
                  <a:ext cx="58320" cy="2926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83804155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uppo 15">
            <a:extLst>
              <a:ext uri="{FF2B5EF4-FFF2-40B4-BE49-F238E27FC236}">
                <a16:creationId xmlns:a16="http://schemas.microsoft.com/office/drawing/2014/main" id="{8CBE3B47-6702-4887-BACD-5E4FEF79F195}"/>
              </a:ext>
            </a:extLst>
          </p:cNvPr>
          <p:cNvGrpSpPr/>
          <p:nvPr/>
        </p:nvGrpSpPr>
        <p:grpSpPr>
          <a:xfrm>
            <a:off x="329280" y="105476"/>
            <a:ext cx="1330560" cy="487440"/>
            <a:chOff x="329280" y="105476"/>
            <a:chExt cx="133056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F908389-56A1-4C39-96FE-334213DB234D}"/>
                    </a:ext>
                  </a:extLst>
                </p14:cNvPr>
                <p14:cNvContentPartPr/>
                <p14:nvPr/>
              </p14:nvContentPartPr>
              <p14:xfrm>
                <a:off x="329280" y="168836"/>
                <a:ext cx="30960" cy="4240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F908389-56A1-4C39-96FE-334213DB234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4960" y="164516"/>
                  <a:ext cx="3960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8E99682-E770-4804-9D7A-CA2E9DC7FE0B}"/>
                    </a:ext>
                  </a:extLst>
                </p14:cNvPr>
                <p14:cNvContentPartPr/>
                <p14:nvPr/>
              </p14:nvContentPartPr>
              <p14:xfrm>
                <a:off x="526560" y="203756"/>
                <a:ext cx="267840" cy="3254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8E99682-E770-4804-9D7A-CA2E9DC7FE0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22240" y="199436"/>
                  <a:ext cx="27648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A4F1D9C3-C53E-4B15-9CC9-57344EA63A95}"/>
                    </a:ext>
                  </a:extLst>
                </p14:cNvPr>
                <p14:cNvContentPartPr/>
                <p14:nvPr/>
              </p14:nvContentPartPr>
              <p14:xfrm>
                <a:off x="594600" y="389156"/>
                <a:ext cx="164160" cy="111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A4F1D9C3-C53E-4B15-9CC9-57344EA63A9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90280" y="384836"/>
                  <a:ext cx="1728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F6B947F-A387-4B63-B7A4-0A69B709FAB8}"/>
                    </a:ext>
                  </a:extLst>
                </p14:cNvPr>
                <p14:cNvContentPartPr/>
                <p14:nvPr/>
              </p14:nvContentPartPr>
              <p14:xfrm>
                <a:off x="930120" y="226796"/>
                <a:ext cx="34920" cy="3513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F6B947F-A387-4B63-B7A4-0A69B709FAB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25800" y="222476"/>
                  <a:ext cx="4356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9008B5F5-FEB0-4BC9-9924-571741EA57E3}"/>
                    </a:ext>
                  </a:extLst>
                </p14:cNvPr>
                <p14:cNvContentPartPr/>
                <p14:nvPr/>
              </p14:nvContentPartPr>
              <p14:xfrm>
                <a:off x="1061520" y="105476"/>
                <a:ext cx="212040" cy="1980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9008B5F5-FEB0-4BC9-9924-571741EA57E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57200" y="101156"/>
                  <a:ext cx="2206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E17E6183-76A7-4053-BBD6-DD01C578A606}"/>
                    </a:ext>
                  </a:extLst>
                </p14:cNvPr>
                <p14:cNvContentPartPr/>
                <p14:nvPr/>
              </p14:nvContentPartPr>
              <p14:xfrm>
                <a:off x="1425840" y="440996"/>
                <a:ext cx="234000" cy="4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E17E6183-76A7-4053-BBD6-DD01C578A60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21520" y="436676"/>
                  <a:ext cx="2426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0A28AA1-DA41-4C67-B147-1835E3DFE796}"/>
                    </a:ext>
                  </a:extLst>
                </p14:cNvPr>
                <p14:cNvContentPartPr/>
                <p14:nvPr/>
              </p14:nvContentPartPr>
              <p14:xfrm>
                <a:off x="1581360" y="349556"/>
                <a:ext cx="25920" cy="2120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0A28AA1-DA41-4C67-B147-1835E3DFE79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577040" y="345236"/>
                  <a:ext cx="34560" cy="22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uppo 14">
            <a:extLst>
              <a:ext uri="{FF2B5EF4-FFF2-40B4-BE49-F238E27FC236}">
                <a16:creationId xmlns:a16="http://schemas.microsoft.com/office/drawing/2014/main" id="{6CF81B0E-C77A-47E8-AB63-5934980311CB}"/>
              </a:ext>
            </a:extLst>
          </p:cNvPr>
          <p:cNvGrpSpPr/>
          <p:nvPr/>
        </p:nvGrpSpPr>
        <p:grpSpPr>
          <a:xfrm>
            <a:off x="1924800" y="263516"/>
            <a:ext cx="211320" cy="299880"/>
            <a:chOff x="1924800" y="263516"/>
            <a:chExt cx="211320" cy="29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F2909851-5B16-4C21-B3B2-5A779C9DB5FE}"/>
                    </a:ext>
                  </a:extLst>
                </p14:cNvPr>
                <p14:cNvContentPartPr/>
                <p14:nvPr/>
              </p14:nvContentPartPr>
              <p14:xfrm>
                <a:off x="1924800" y="277556"/>
                <a:ext cx="211320" cy="2858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F2909851-5B16-4C21-B3B2-5A779C9DB5F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20480" y="273236"/>
                  <a:ext cx="21996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F461AF4-80DB-4D3F-81D3-9AE1AF895EE0}"/>
                    </a:ext>
                  </a:extLst>
                </p14:cNvPr>
                <p14:cNvContentPartPr/>
                <p14:nvPr/>
              </p14:nvContentPartPr>
              <p14:xfrm>
                <a:off x="1967280" y="263516"/>
                <a:ext cx="129600" cy="424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F461AF4-80DB-4D3F-81D3-9AE1AF895EE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962960" y="259196"/>
                  <a:ext cx="138240" cy="5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o 13">
            <a:extLst>
              <a:ext uri="{FF2B5EF4-FFF2-40B4-BE49-F238E27FC236}">
                <a16:creationId xmlns:a16="http://schemas.microsoft.com/office/drawing/2014/main" id="{6A2A31E9-0DA0-4EE5-92CE-835120A85765}"/>
              </a:ext>
            </a:extLst>
          </p:cNvPr>
          <p:cNvGrpSpPr/>
          <p:nvPr/>
        </p:nvGrpSpPr>
        <p:grpSpPr>
          <a:xfrm>
            <a:off x="2335920" y="270356"/>
            <a:ext cx="256680" cy="283680"/>
            <a:chOff x="2335920" y="270356"/>
            <a:chExt cx="25668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10414067-B7BE-47A8-AF91-2133EB70B1F3}"/>
                    </a:ext>
                  </a:extLst>
                </p14:cNvPr>
                <p14:cNvContentPartPr/>
                <p14:nvPr/>
              </p14:nvContentPartPr>
              <p14:xfrm>
                <a:off x="2335920" y="270356"/>
                <a:ext cx="240480" cy="2836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10414067-B7BE-47A8-AF91-2133EB70B1F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331600" y="266036"/>
                  <a:ext cx="24912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50EE4E6-93B0-4335-A3A5-9E34E386EB59}"/>
                    </a:ext>
                  </a:extLst>
                </p14:cNvPr>
                <p14:cNvContentPartPr/>
                <p14:nvPr/>
              </p14:nvContentPartPr>
              <p14:xfrm>
                <a:off x="2438160" y="395996"/>
                <a:ext cx="154440" cy="169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50EE4E6-93B0-4335-A3A5-9E34E386EB5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433840" y="391676"/>
                  <a:ext cx="16308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798EFD8A-47A4-4655-9F0F-BF8E5F4EE4CE}"/>
              </a:ext>
            </a:extLst>
          </p:cNvPr>
          <p:cNvGrpSpPr/>
          <p:nvPr/>
        </p:nvGrpSpPr>
        <p:grpSpPr>
          <a:xfrm>
            <a:off x="2908680" y="364676"/>
            <a:ext cx="234720" cy="226800"/>
            <a:chOff x="2908680" y="364676"/>
            <a:chExt cx="234720" cy="22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E5ECF75-4F71-42F7-B0A2-4E576B280A3F}"/>
                    </a:ext>
                  </a:extLst>
                </p14:cNvPr>
                <p14:cNvContentPartPr/>
                <p14:nvPr/>
              </p14:nvContentPartPr>
              <p14:xfrm>
                <a:off x="2908680" y="442796"/>
                <a:ext cx="234720" cy="100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E5ECF75-4F71-42F7-B0A2-4E576B280A3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904360" y="438476"/>
                  <a:ext cx="2433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1EB29AA-1FF2-4084-8A54-38ACFDF45182}"/>
                    </a:ext>
                  </a:extLst>
                </p14:cNvPr>
                <p14:cNvContentPartPr/>
                <p14:nvPr/>
              </p14:nvContentPartPr>
              <p14:xfrm>
                <a:off x="3040800" y="364676"/>
                <a:ext cx="23400" cy="2268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1EB29AA-1FF2-4084-8A54-38ACFDF4518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36480" y="360356"/>
                  <a:ext cx="32040" cy="23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593A4576-2E04-4E47-9542-2D634719E45E}"/>
              </a:ext>
            </a:extLst>
          </p:cNvPr>
          <p:cNvGrpSpPr/>
          <p:nvPr/>
        </p:nvGrpSpPr>
        <p:grpSpPr>
          <a:xfrm>
            <a:off x="3370200" y="273956"/>
            <a:ext cx="631080" cy="293400"/>
            <a:chOff x="3370200" y="273956"/>
            <a:chExt cx="63108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8C98085-0BFE-4275-88CF-A4FBFDE8B3FA}"/>
                    </a:ext>
                  </a:extLst>
                </p14:cNvPr>
                <p14:cNvContentPartPr/>
                <p14:nvPr/>
              </p14:nvContentPartPr>
              <p14:xfrm>
                <a:off x="3370200" y="273956"/>
                <a:ext cx="228240" cy="2934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8C98085-0BFE-4275-88CF-A4FBFDE8B3F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65880" y="269636"/>
                  <a:ext cx="23688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20768579-E737-48F9-9BBD-5483E1DD7F5A}"/>
                    </a:ext>
                  </a:extLst>
                </p14:cNvPr>
                <p14:cNvContentPartPr/>
                <p14:nvPr/>
              </p14:nvContentPartPr>
              <p14:xfrm>
                <a:off x="3772320" y="275756"/>
                <a:ext cx="228960" cy="2581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20768579-E737-48F9-9BBD-5483E1DD7F5A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768000" y="271436"/>
                  <a:ext cx="237600" cy="266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1E70E8B6-B063-4E7C-8D7C-717C130FA4AF}"/>
                  </a:ext>
                </a:extLst>
              </p14:cNvPr>
              <p14:cNvContentPartPr/>
              <p14:nvPr/>
            </p14:nvContentPartPr>
            <p14:xfrm>
              <a:off x="4298280" y="359636"/>
              <a:ext cx="110880" cy="17604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1E70E8B6-B063-4E7C-8D7C-717C130FA4A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293960" y="355316"/>
                <a:ext cx="11952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9E145970-3C89-4CE6-8C30-D60D607F8FC2}"/>
                  </a:ext>
                </a:extLst>
              </p14:cNvPr>
              <p14:cNvContentPartPr/>
              <p14:nvPr/>
            </p14:nvContentPartPr>
            <p14:xfrm>
              <a:off x="4389000" y="210956"/>
              <a:ext cx="5400" cy="3312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9E145970-3C89-4CE6-8C30-D60D607F8FC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384680" y="206636"/>
                <a:ext cx="1404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C6E9CEF2-DDCB-487D-8973-1598535B3FD2}"/>
                  </a:ext>
                </a:extLst>
              </p14:cNvPr>
              <p14:cNvContentPartPr/>
              <p14:nvPr/>
            </p14:nvContentPartPr>
            <p14:xfrm>
              <a:off x="4695360" y="381956"/>
              <a:ext cx="160920" cy="1332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C6E9CEF2-DDCB-487D-8973-1598535B3FD2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4691040" y="377636"/>
                <a:ext cx="16956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F38A0E46-628C-4F5F-9588-BC855F458C9E}"/>
                  </a:ext>
                </a:extLst>
              </p14:cNvPr>
              <p14:cNvContentPartPr/>
              <p14:nvPr/>
            </p14:nvContentPartPr>
            <p14:xfrm>
              <a:off x="4700400" y="484916"/>
              <a:ext cx="137160" cy="1836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F38A0E46-628C-4F5F-9588-BC855F458C9E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4696080" y="480596"/>
                <a:ext cx="14580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447B0B0F-6F67-4834-85AA-BBB266764EE8}"/>
                  </a:ext>
                </a:extLst>
              </p14:cNvPr>
              <p14:cNvContentPartPr/>
              <p14:nvPr/>
            </p14:nvContentPartPr>
            <p14:xfrm>
              <a:off x="5071560" y="305276"/>
              <a:ext cx="321120" cy="22788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447B0B0F-6F67-4834-85AA-BBB266764EE8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067240" y="300956"/>
                <a:ext cx="329760" cy="23652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uppo 51">
            <a:extLst>
              <a:ext uri="{FF2B5EF4-FFF2-40B4-BE49-F238E27FC236}">
                <a16:creationId xmlns:a16="http://schemas.microsoft.com/office/drawing/2014/main" id="{58D78430-3856-4A1E-9AFE-38720FDA5CF5}"/>
              </a:ext>
            </a:extLst>
          </p:cNvPr>
          <p:cNvGrpSpPr/>
          <p:nvPr/>
        </p:nvGrpSpPr>
        <p:grpSpPr>
          <a:xfrm>
            <a:off x="5886240" y="98636"/>
            <a:ext cx="1086840" cy="441720"/>
            <a:chOff x="5886240" y="98636"/>
            <a:chExt cx="108684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4CE64255-4AA9-4F41-9858-ABAA05090516}"/>
                    </a:ext>
                  </a:extLst>
                </p14:cNvPr>
                <p14:cNvContentPartPr/>
                <p14:nvPr/>
              </p14:nvContentPartPr>
              <p14:xfrm>
                <a:off x="5886240" y="98636"/>
                <a:ext cx="179640" cy="4417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4CE64255-4AA9-4F41-9858-ABAA0509051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881920" y="94316"/>
                  <a:ext cx="188280" cy="45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E0E57730-F50E-448D-8EAC-8BA68EA1D37F}"/>
                    </a:ext>
                  </a:extLst>
                </p14:cNvPr>
                <p14:cNvContentPartPr/>
                <p14:nvPr/>
              </p14:nvContentPartPr>
              <p14:xfrm>
                <a:off x="6157320" y="300956"/>
                <a:ext cx="161280" cy="1522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E0E57730-F50E-448D-8EAC-8BA68EA1D37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153000" y="296636"/>
                  <a:ext cx="1699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BBE59DCA-B6B0-4CAF-8402-BC598AB98E37}"/>
                    </a:ext>
                  </a:extLst>
                </p14:cNvPr>
                <p14:cNvContentPartPr/>
                <p14:nvPr/>
              </p14:nvContentPartPr>
              <p14:xfrm>
                <a:off x="6435600" y="237596"/>
                <a:ext cx="222840" cy="1962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BBE59DCA-B6B0-4CAF-8402-BC598AB98E3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431280" y="233276"/>
                  <a:ext cx="2314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C48B3EAF-3BC5-4BDC-8ED7-BD72D5689CB2}"/>
                    </a:ext>
                  </a:extLst>
                </p14:cNvPr>
                <p14:cNvContentPartPr/>
                <p14:nvPr/>
              </p14:nvContentPartPr>
              <p14:xfrm>
                <a:off x="6744120" y="313556"/>
                <a:ext cx="228960" cy="1252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C48B3EAF-3BC5-4BDC-8ED7-BD72D5689CB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739800" y="309236"/>
                  <a:ext cx="237600" cy="13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uppo 50">
            <a:extLst>
              <a:ext uri="{FF2B5EF4-FFF2-40B4-BE49-F238E27FC236}">
                <a16:creationId xmlns:a16="http://schemas.microsoft.com/office/drawing/2014/main" id="{A2255D3D-016F-4045-BEC8-4948C0843EEC}"/>
              </a:ext>
            </a:extLst>
          </p:cNvPr>
          <p:cNvGrpSpPr/>
          <p:nvPr/>
        </p:nvGrpSpPr>
        <p:grpSpPr>
          <a:xfrm>
            <a:off x="7248120" y="155876"/>
            <a:ext cx="281520" cy="276120"/>
            <a:chOff x="7248120" y="155876"/>
            <a:chExt cx="281520" cy="27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D9A652E-2915-4AEF-911E-26B0FBCD8283}"/>
                    </a:ext>
                  </a:extLst>
                </p14:cNvPr>
                <p14:cNvContentPartPr/>
                <p14:nvPr/>
              </p14:nvContentPartPr>
              <p14:xfrm>
                <a:off x="7248120" y="248756"/>
                <a:ext cx="203760" cy="1832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D9A652E-2915-4AEF-911E-26B0FBCD828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243800" y="244436"/>
                  <a:ext cx="2124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661BE406-B00B-49E3-A5E8-9E11FB728094}"/>
                    </a:ext>
                  </a:extLst>
                </p14:cNvPr>
                <p14:cNvContentPartPr/>
                <p14:nvPr/>
              </p14:nvContentPartPr>
              <p14:xfrm>
                <a:off x="7419120" y="155876"/>
                <a:ext cx="110520" cy="158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661BE406-B00B-49E3-A5E8-9E11FB72809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414800" y="151556"/>
                  <a:ext cx="11916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4B5CD4BB-5460-4767-9B37-941B3D277CEC}"/>
              </a:ext>
            </a:extLst>
          </p:cNvPr>
          <p:cNvGrpSpPr/>
          <p:nvPr/>
        </p:nvGrpSpPr>
        <p:grpSpPr>
          <a:xfrm>
            <a:off x="7801800" y="275756"/>
            <a:ext cx="579600" cy="145800"/>
            <a:chOff x="7801800" y="275756"/>
            <a:chExt cx="579600" cy="14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1498915E-5BE5-47F4-BC85-99162AB65826}"/>
                    </a:ext>
                  </a:extLst>
                </p14:cNvPr>
                <p14:cNvContentPartPr/>
                <p14:nvPr/>
              </p14:nvContentPartPr>
              <p14:xfrm>
                <a:off x="7801800" y="275756"/>
                <a:ext cx="254520" cy="1458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1498915E-5BE5-47F4-BC85-99162AB6582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797480" y="271436"/>
                  <a:ext cx="2631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A6EF4239-A51C-43D0-A460-FCF9D43EED71}"/>
                    </a:ext>
                  </a:extLst>
                </p14:cNvPr>
                <p14:cNvContentPartPr/>
                <p14:nvPr/>
              </p14:nvContentPartPr>
              <p14:xfrm>
                <a:off x="8141280" y="281516"/>
                <a:ext cx="240120" cy="1303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A6EF4239-A51C-43D0-A460-FCF9D43EED7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136960" y="277196"/>
                  <a:ext cx="248760" cy="13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E8D00878-A99F-40E0-AB59-2B78478CD261}"/>
              </a:ext>
            </a:extLst>
          </p:cNvPr>
          <p:cNvGrpSpPr/>
          <p:nvPr/>
        </p:nvGrpSpPr>
        <p:grpSpPr>
          <a:xfrm>
            <a:off x="8718360" y="100436"/>
            <a:ext cx="2869920" cy="669600"/>
            <a:chOff x="8718360" y="100436"/>
            <a:chExt cx="2869920" cy="66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8C97A411-DD73-4EB4-AE2B-9415605F17B8}"/>
                    </a:ext>
                  </a:extLst>
                </p14:cNvPr>
                <p14:cNvContentPartPr/>
                <p14:nvPr/>
              </p14:nvContentPartPr>
              <p14:xfrm>
                <a:off x="8775960" y="297356"/>
                <a:ext cx="66240" cy="4726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8C97A411-DD73-4EB4-AE2B-9415605F17B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71640" y="293036"/>
                  <a:ext cx="7488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23BFB9D-921F-4BBA-8F89-A746229D143F}"/>
                    </a:ext>
                  </a:extLst>
                </p14:cNvPr>
                <p14:cNvContentPartPr/>
                <p14:nvPr/>
              </p14:nvContentPartPr>
              <p14:xfrm>
                <a:off x="8718360" y="287636"/>
                <a:ext cx="269640" cy="132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23BFB9D-921F-4BBA-8F89-A746229D143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714040" y="283316"/>
                  <a:ext cx="2782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EC2E9267-890D-41E9-B1FC-DEA514954C47}"/>
                    </a:ext>
                  </a:extLst>
                </p14:cNvPr>
                <p14:cNvContentPartPr/>
                <p14:nvPr/>
              </p14:nvContentPartPr>
              <p14:xfrm>
                <a:off x="9039480" y="247676"/>
                <a:ext cx="243000" cy="1504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EC2E9267-890D-41E9-B1FC-DEA514954C4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035160" y="243356"/>
                  <a:ext cx="2516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A354257E-234E-40ED-A9D5-9C37F1E1E5F9}"/>
                    </a:ext>
                  </a:extLst>
                </p14:cNvPr>
                <p14:cNvContentPartPr/>
                <p14:nvPr/>
              </p14:nvContentPartPr>
              <p14:xfrm>
                <a:off x="9339720" y="100436"/>
                <a:ext cx="261000" cy="3326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A354257E-234E-40ED-A9D5-9C37F1E1E5F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335400" y="96116"/>
                  <a:ext cx="26964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D20FA31B-B8AB-4183-B6E6-A4C05D70ACAD}"/>
                    </a:ext>
                  </a:extLst>
                </p14:cNvPr>
                <p14:cNvContentPartPr/>
                <p14:nvPr/>
              </p14:nvContentPartPr>
              <p14:xfrm>
                <a:off x="9608640" y="205196"/>
                <a:ext cx="88560" cy="1854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D20FA31B-B8AB-4183-B6E6-A4C05D70ACA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604320" y="200876"/>
                  <a:ext cx="972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6D0E962-656F-4519-B8C0-661555FA4A38}"/>
                    </a:ext>
                  </a:extLst>
                </p14:cNvPr>
                <p14:cNvContentPartPr/>
                <p14:nvPr/>
              </p14:nvContentPartPr>
              <p14:xfrm>
                <a:off x="9846240" y="255956"/>
                <a:ext cx="209880" cy="1533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6D0E962-656F-4519-B8C0-661555FA4A3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841920" y="251636"/>
                  <a:ext cx="2185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F2780F2D-2F12-4527-A286-D0DC498930AD}"/>
                    </a:ext>
                  </a:extLst>
                </p14:cNvPr>
                <p14:cNvContentPartPr/>
                <p14:nvPr/>
              </p14:nvContentPartPr>
              <p14:xfrm>
                <a:off x="10077720" y="219236"/>
                <a:ext cx="253440" cy="1641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F2780F2D-2F12-4527-A286-D0DC498930AD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073400" y="214916"/>
                  <a:ext cx="2620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323C217-BE05-46DE-B7C9-0E2EC697899E}"/>
                    </a:ext>
                  </a:extLst>
                </p14:cNvPr>
                <p14:cNvContentPartPr/>
                <p14:nvPr/>
              </p14:nvContentPartPr>
              <p14:xfrm>
                <a:off x="10478400" y="253436"/>
                <a:ext cx="408960" cy="1573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323C217-BE05-46DE-B7C9-0E2EC697899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474080" y="249116"/>
                  <a:ext cx="41760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40DA50FB-547D-4540-8A6D-815DBD375645}"/>
                    </a:ext>
                  </a:extLst>
                </p14:cNvPr>
                <p14:cNvContentPartPr/>
                <p14:nvPr/>
              </p14:nvContentPartPr>
              <p14:xfrm>
                <a:off x="11002200" y="278996"/>
                <a:ext cx="34200" cy="1072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40DA50FB-547D-4540-8A6D-815DBD37564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997880" y="274676"/>
                  <a:ext cx="4284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3868482-A691-4C5D-9B78-25028526F2A4}"/>
                    </a:ext>
                  </a:extLst>
                </p14:cNvPr>
                <p14:cNvContentPartPr/>
                <p14:nvPr/>
              </p14:nvContentPartPr>
              <p14:xfrm>
                <a:off x="11032440" y="173156"/>
                <a:ext cx="29160" cy="2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3868482-A691-4C5D-9B78-25028526F2A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028120" y="168836"/>
                  <a:ext cx="3780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26C7087-7529-470B-BBB0-5FE5B0752E41}"/>
                    </a:ext>
                  </a:extLst>
                </p14:cNvPr>
                <p14:cNvContentPartPr/>
                <p14:nvPr/>
              </p14:nvContentPartPr>
              <p14:xfrm>
                <a:off x="11139360" y="277556"/>
                <a:ext cx="232200" cy="1389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26C7087-7529-470B-BBB0-5FE5B0752E4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135040" y="273236"/>
                  <a:ext cx="24084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C52BEEA-70EA-4443-9C93-AD8413F4D203}"/>
                    </a:ext>
                  </a:extLst>
                </p14:cNvPr>
                <p14:cNvContentPartPr/>
                <p14:nvPr/>
              </p14:nvContentPartPr>
              <p14:xfrm>
                <a:off x="11452200" y="132476"/>
                <a:ext cx="136080" cy="4561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C52BEEA-70EA-4443-9C93-AD8413F4D20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447880" y="128156"/>
                  <a:ext cx="144720" cy="46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4EE4A0D2-B4EA-43BF-A46B-FD5EB4554A53}"/>
              </a:ext>
            </a:extLst>
          </p:cNvPr>
          <p:cNvGrpSpPr/>
          <p:nvPr/>
        </p:nvGrpSpPr>
        <p:grpSpPr>
          <a:xfrm>
            <a:off x="182040" y="1003316"/>
            <a:ext cx="586800" cy="362160"/>
            <a:chOff x="182040" y="1003316"/>
            <a:chExt cx="586800" cy="36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97FA10A-6FA0-420A-9752-8316F0DB7940}"/>
                    </a:ext>
                  </a:extLst>
                </p14:cNvPr>
                <p14:cNvContentPartPr/>
                <p14:nvPr/>
              </p14:nvContentPartPr>
              <p14:xfrm>
                <a:off x="182040" y="1003316"/>
                <a:ext cx="241920" cy="3621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97FA10A-6FA0-420A-9752-8316F0DB794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77720" y="998996"/>
                  <a:ext cx="25056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3C612F02-216C-486A-8F7D-037BA0A009BE}"/>
                    </a:ext>
                  </a:extLst>
                </p14:cNvPr>
                <p14:cNvContentPartPr/>
                <p14:nvPr/>
              </p14:nvContentPartPr>
              <p14:xfrm>
                <a:off x="296160" y="1151996"/>
                <a:ext cx="174960" cy="144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3C612F02-216C-486A-8F7D-037BA0A009B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91840" y="1147676"/>
                  <a:ext cx="183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F9D5CC1-CA92-4BB4-8F82-DBE6506CDE83}"/>
                    </a:ext>
                  </a:extLst>
                </p14:cNvPr>
                <p14:cNvContentPartPr/>
                <p14:nvPr/>
              </p14:nvContentPartPr>
              <p14:xfrm>
                <a:off x="668760" y="1189076"/>
                <a:ext cx="95040" cy="144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F9D5CC1-CA92-4BB4-8F82-DBE6506CDE8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664440" y="1184756"/>
                  <a:ext cx="1036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9334F660-F3CE-4816-9585-68846B4FC39D}"/>
                    </a:ext>
                  </a:extLst>
                </p14:cNvPr>
                <p14:cNvContentPartPr/>
                <p14:nvPr/>
              </p14:nvContentPartPr>
              <p14:xfrm>
                <a:off x="650040" y="1317236"/>
                <a:ext cx="118800" cy="216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9334F660-F3CE-4816-9585-68846B4FC39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45720" y="1312916"/>
                  <a:ext cx="12744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73AB12A1-57A2-4943-B4D5-E4919B02E28A}"/>
              </a:ext>
            </a:extLst>
          </p:cNvPr>
          <p:cNvGrpSpPr/>
          <p:nvPr/>
        </p:nvGrpSpPr>
        <p:grpSpPr>
          <a:xfrm>
            <a:off x="1043160" y="1101596"/>
            <a:ext cx="719640" cy="262800"/>
            <a:chOff x="1043160" y="1101596"/>
            <a:chExt cx="719640" cy="26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49C0DEF7-F0A0-4A9C-BEB8-8E282874FABB}"/>
                    </a:ext>
                  </a:extLst>
                </p14:cNvPr>
                <p14:cNvContentPartPr/>
                <p14:nvPr/>
              </p14:nvContentPartPr>
              <p14:xfrm>
                <a:off x="1130640" y="1104116"/>
                <a:ext cx="246240" cy="2520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49C0DEF7-F0A0-4A9C-BEB8-8E282874FAB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26320" y="1099796"/>
                  <a:ext cx="2548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8C15026C-F6A1-4571-AC0D-67438108CC7F}"/>
                    </a:ext>
                  </a:extLst>
                </p14:cNvPr>
                <p14:cNvContentPartPr/>
                <p14:nvPr/>
              </p14:nvContentPartPr>
              <p14:xfrm>
                <a:off x="1043160" y="1101596"/>
                <a:ext cx="336960" cy="2628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8C15026C-F6A1-4571-AC0D-67438108CC7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38840" y="1097276"/>
                  <a:ext cx="34560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5147CF9-1DD3-45D2-995E-9658237128B8}"/>
                    </a:ext>
                  </a:extLst>
                </p14:cNvPr>
                <p14:cNvContentPartPr/>
                <p14:nvPr/>
              </p14:nvContentPartPr>
              <p14:xfrm>
                <a:off x="1537080" y="1238396"/>
                <a:ext cx="225720" cy="144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5147CF9-1DD3-45D2-995E-9658237128B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532760" y="1234076"/>
                  <a:ext cx="2343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1277665-C6B6-4094-AEF6-A04626032863}"/>
                    </a:ext>
                  </a:extLst>
                </p14:cNvPr>
                <p14:cNvContentPartPr/>
                <p14:nvPr/>
              </p14:nvContentPartPr>
              <p14:xfrm>
                <a:off x="1657320" y="1160996"/>
                <a:ext cx="30960" cy="197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1277665-C6B6-4094-AEF6-A0462603286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653000" y="1156676"/>
                  <a:ext cx="3960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0EFB9947-6C9C-44D2-BE49-53DA90D35BBD}"/>
              </a:ext>
            </a:extLst>
          </p:cNvPr>
          <p:cNvGrpSpPr/>
          <p:nvPr/>
        </p:nvGrpSpPr>
        <p:grpSpPr>
          <a:xfrm>
            <a:off x="2003640" y="1023836"/>
            <a:ext cx="597600" cy="651600"/>
            <a:chOff x="2003640" y="1023836"/>
            <a:chExt cx="597600" cy="65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39A481A-BCEB-4923-B316-AC858229EE3F}"/>
                    </a:ext>
                  </a:extLst>
                </p14:cNvPr>
                <p14:cNvContentPartPr/>
                <p14:nvPr/>
              </p14:nvContentPartPr>
              <p14:xfrm>
                <a:off x="2003640" y="1135436"/>
                <a:ext cx="97560" cy="162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39A481A-BCEB-4923-B316-AC858229EE3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999320" y="1131116"/>
                  <a:ext cx="1062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9E5C826-EB7F-47D5-9851-0D7BCC06F120}"/>
                    </a:ext>
                  </a:extLst>
                </p14:cNvPr>
                <p14:cNvContentPartPr/>
                <p14:nvPr/>
              </p14:nvContentPartPr>
              <p14:xfrm>
                <a:off x="2043960" y="1023836"/>
                <a:ext cx="30600" cy="86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9E5C826-EB7F-47D5-9851-0D7BCC06F12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039640" y="1019516"/>
                  <a:ext cx="392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68A3BBA-07BE-4121-96D2-26B417338423}"/>
                    </a:ext>
                  </a:extLst>
                </p14:cNvPr>
                <p14:cNvContentPartPr/>
                <p14:nvPr/>
              </p14:nvContentPartPr>
              <p14:xfrm>
                <a:off x="2275800" y="1126076"/>
                <a:ext cx="325440" cy="5493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68A3BBA-07BE-4121-96D2-26B41733842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271480" y="1121756"/>
                  <a:ext cx="334080" cy="55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95" name="Input penna 94">
                <a:extLst>
                  <a:ext uri="{FF2B5EF4-FFF2-40B4-BE49-F238E27FC236}">
                    <a16:creationId xmlns:a16="http://schemas.microsoft.com/office/drawing/2014/main" id="{49E5643E-2EA9-4A10-B840-683AC1D7E4FC}"/>
                  </a:ext>
                </a:extLst>
              </p14:cNvPr>
              <p14:cNvContentPartPr/>
              <p14:nvPr/>
            </p14:nvContentPartPr>
            <p14:xfrm>
              <a:off x="3198480" y="1100156"/>
              <a:ext cx="16920" cy="14400"/>
            </p14:xfrm>
          </p:contentPart>
        </mc:Choice>
        <mc:Fallback xmlns="">
          <p:pic>
            <p:nvPicPr>
              <p:cNvPr id="95" name="Input penna 94">
                <a:extLst>
                  <a:ext uri="{FF2B5EF4-FFF2-40B4-BE49-F238E27FC236}">
                    <a16:creationId xmlns:a16="http://schemas.microsoft.com/office/drawing/2014/main" id="{49E5643E-2EA9-4A10-B840-683AC1D7E4FC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194160" y="1095836"/>
                <a:ext cx="2556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85EFA217-C422-4B48-9DC1-82A1EA3C9ED6}"/>
                  </a:ext>
                </a:extLst>
              </p14:cNvPr>
              <p14:cNvContentPartPr/>
              <p14:nvPr/>
            </p14:nvContentPartPr>
            <p14:xfrm>
              <a:off x="3105240" y="1545476"/>
              <a:ext cx="42480" cy="9072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85EFA217-C422-4B48-9DC1-82A1EA3C9ED6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3100920" y="1541156"/>
                <a:ext cx="51120" cy="9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A37FC2B0-80E6-4C21-AAFF-46A469B3BBCD}"/>
              </a:ext>
            </a:extLst>
          </p:cNvPr>
          <p:cNvGrpSpPr/>
          <p:nvPr/>
        </p:nvGrpSpPr>
        <p:grpSpPr>
          <a:xfrm>
            <a:off x="3692400" y="851396"/>
            <a:ext cx="1373760" cy="507240"/>
            <a:chOff x="3692400" y="851396"/>
            <a:chExt cx="1373760" cy="50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C08DDA3F-9739-416E-99AB-D1B95D148D6C}"/>
                    </a:ext>
                  </a:extLst>
                </p14:cNvPr>
                <p14:cNvContentPartPr/>
                <p14:nvPr/>
              </p14:nvContentPartPr>
              <p14:xfrm>
                <a:off x="3692400" y="975236"/>
                <a:ext cx="33120" cy="3679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C08DDA3F-9739-416E-99AB-D1B95D148D6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688080" y="970916"/>
                  <a:ext cx="4176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44719774-9F4C-4D14-9627-1BC92920FF3E}"/>
                    </a:ext>
                  </a:extLst>
                </p14:cNvPr>
                <p14:cNvContentPartPr/>
                <p14:nvPr/>
              </p14:nvContentPartPr>
              <p14:xfrm>
                <a:off x="3905160" y="1045076"/>
                <a:ext cx="246600" cy="2818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44719774-9F4C-4D14-9627-1BC92920FF3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900840" y="1040756"/>
                  <a:ext cx="25524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94B741E-9AED-4B47-AA13-A71F5D5817F2}"/>
                    </a:ext>
                  </a:extLst>
                </p14:cNvPr>
                <p14:cNvContentPartPr/>
                <p14:nvPr/>
              </p14:nvContentPartPr>
              <p14:xfrm>
                <a:off x="3985800" y="1212836"/>
                <a:ext cx="168120" cy="201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94B741E-9AED-4B47-AA13-A71F5D5817F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981480" y="1208516"/>
                  <a:ext cx="1767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23218B8C-A7FF-4176-AA89-C9A5900ED6AC}"/>
                    </a:ext>
                  </a:extLst>
                </p14:cNvPr>
                <p14:cNvContentPartPr/>
                <p14:nvPr/>
              </p14:nvContentPartPr>
              <p14:xfrm>
                <a:off x="4321320" y="1033916"/>
                <a:ext cx="41040" cy="3247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23218B8C-A7FF-4176-AA89-C9A5900ED6A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317000" y="1029596"/>
                  <a:ext cx="4968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A308A3F2-075E-4A3A-91D7-E688EC052074}"/>
                    </a:ext>
                  </a:extLst>
                </p14:cNvPr>
                <p14:cNvContentPartPr/>
                <p14:nvPr/>
              </p14:nvContentPartPr>
              <p14:xfrm>
                <a:off x="4512480" y="851396"/>
                <a:ext cx="226800" cy="2221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A308A3F2-075E-4A3A-91D7-E688EC05207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508160" y="847076"/>
                  <a:ext cx="2354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0551DA4F-D7C5-44D7-8CC7-9AB17706A9E0}"/>
                    </a:ext>
                  </a:extLst>
                </p14:cNvPr>
                <p14:cNvContentPartPr/>
                <p14:nvPr/>
              </p14:nvContentPartPr>
              <p14:xfrm>
                <a:off x="4940520" y="1171796"/>
                <a:ext cx="125640" cy="284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0551DA4F-D7C5-44D7-8CC7-9AB17706A9E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936200" y="1167476"/>
                  <a:ext cx="1342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9855879-AD69-4185-9097-FC9D8DDE43CF}"/>
                    </a:ext>
                  </a:extLst>
                </p14:cNvPr>
                <p14:cNvContentPartPr/>
                <p14:nvPr/>
              </p14:nvContentPartPr>
              <p14:xfrm>
                <a:off x="4930440" y="1265396"/>
                <a:ext cx="123840" cy="75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9855879-AD69-4185-9097-FC9D8DDE43C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4926120" y="1261076"/>
                  <a:ext cx="1324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C91694C3-659E-4368-B522-5821EFE98B4E}"/>
              </a:ext>
            </a:extLst>
          </p:cNvPr>
          <p:cNvGrpSpPr/>
          <p:nvPr/>
        </p:nvGrpSpPr>
        <p:grpSpPr>
          <a:xfrm>
            <a:off x="5548560" y="843476"/>
            <a:ext cx="1439640" cy="601560"/>
            <a:chOff x="5548560" y="843476"/>
            <a:chExt cx="1439640" cy="60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FCE79188-1796-4073-BF60-76D720726B6F}"/>
                    </a:ext>
                  </a:extLst>
                </p14:cNvPr>
                <p14:cNvContentPartPr/>
                <p14:nvPr/>
              </p14:nvContentPartPr>
              <p14:xfrm>
                <a:off x="5616240" y="1041836"/>
                <a:ext cx="254520" cy="1911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FCE79188-1796-4073-BF60-76D720726B6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611920" y="1037516"/>
                  <a:ext cx="2631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1691C0A6-5276-4DCF-8384-A53CFDCB7026}"/>
                    </a:ext>
                  </a:extLst>
                </p14:cNvPr>
                <p14:cNvContentPartPr/>
                <p14:nvPr/>
              </p14:nvContentPartPr>
              <p14:xfrm>
                <a:off x="5548560" y="1025276"/>
                <a:ext cx="283320" cy="2066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1691C0A6-5276-4DCF-8384-A53CFDCB702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544240" y="1020956"/>
                  <a:ext cx="2919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C488C47-7826-46EA-A822-8E1984A7D99A}"/>
                    </a:ext>
                  </a:extLst>
                </p14:cNvPr>
                <p14:cNvContentPartPr/>
                <p14:nvPr/>
              </p14:nvContentPartPr>
              <p14:xfrm>
                <a:off x="5886960" y="901076"/>
                <a:ext cx="198720" cy="1573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C488C47-7826-46EA-A822-8E1984A7D99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882640" y="896756"/>
                  <a:ext cx="2073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D8019AB-3C7B-4FA8-B0B9-8C54EBCA9B4B}"/>
                    </a:ext>
                  </a:extLst>
                </p14:cNvPr>
                <p14:cNvContentPartPr/>
                <p14:nvPr/>
              </p14:nvContentPartPr>
              <p14:xfrm>
                <a:off x="6166680" y="1139756"/>
                <a:ext cx="281160" cy="35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D8019AB-3C7B-4FA8-B0B9-8C54EBCA9B4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162360" y="1135436"/>
                  <a:ext cx="289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D7386987-601F-4C9D-B414-A84FD15FF22B}"/>
                    </a:ext>
                  </a:extLst>
                </p14:cNvPr>
                <p14:cNvContentPartPr/>
                <p14:nvPr/>
              </p14:nvContentPartPr>
              <p14:xfrm>
                <a:off x="6277920" y="1087196"/>
                <a:ext cx="33120" cy="144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D7386987-601F-4C9D-B414-A84FD15FF22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273600" y="1082876"/>
                  <a:ext cx="417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36845288-A77C-4735-8417-BE246AF95818}"/>
                    </a:ext>
                  </a:extLst>
                </p14:cNvPr>
                <p14:cNvContentPartPr/>
                <p14:nvPr/>
              </p14:nvContentPartPr>
              <p14:xfrm>
                <a:off x="6559080" y="1013036"/>
                <a:ext cx="192960" cy="43200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36845288-A77C-4735-8417-BE246AF9581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554760" y="1008716"/>
                  <a:ext cx="20160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0103BBC6-6570-4CE8-A7E3-D1B0A6D2E711}"/>
                    </a:ext>
                  </a:extLst>
                </p14:cNvPr>
                <p14:cNvContentPartPr/>
                <p14:nvPr/>
              </p14:nvContentPartPr>
              <p14:xfrm>
                <a:off x="6826560" y="843476"/>
                <a:ext cx="161640" cy="1706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0103BBC6-6570-4CE8-A7E3-D1B0A6D2E71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822240" y="839156"/>
                  <a:ext cx="170280" cy="17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5396A31D-E0C3-4DEE-9F72-DB1594BCDF4A}"/>
              </a:ext>
            </a:extLst>
          </p:cNvPr>
          <p:cNvGrpSpPr/>
          <p:nvPr/>
        </p:nvGrpSpPr>
        <p:grpSpPr>
          <a:xfrm>
            <a:off x="301200" y="1901516"/>
            <a:ext cx="1604160" cy="789480"/>
            <a:chOff x="301200" y="1901516"/>
            <a:chExt cx="1604160" cy="78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44302AEC-349C-467F-A0B1-EFC45ED67ED6}"/>
                    </a:ext>
                  </a:extLst>
                </p14:cNvPr>
                <p14:cNvContentPartPr/>
                <p14:nvPr/>
              </p14:nvContentPartPr>
              <p14:xfrm>
                <a:off x="345120" y="2138036"/>
                <a:ext cx="232560" cy="2854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44302AEC-349C-467F-A0B1-EFC45ED67ED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40800" y="2133716"/>
                  <a:ext cx="24120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284CB86-29F5-480E-BE9F-2FCC7937AB20}"/>
                    </a:ext>
                  </a:extLst>
                </p14:cNvPr>
                <p14:cNvContentPartPr/>
                <p14:nvPr/>
              </p14:nvContentPartPr>
              <p14:xfrm>
                <a:off x="301200" y="2183756"/>
                <a:ext cx="271080" cy="2149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284CB86-29F5-480E-BE9F-2FCC7937AB2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96880" y="2179436"/>
                  <a:ext cx="2797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14BCB12C-203D-47AC-81EF-E6946B050DB3}"/>
                    </a:ext>
                  </a:extLst>
                </p14:cNvPr>
                <p14:cNvContentPartPr/>
                <p14:nvPr/>
              </p14:nvContentPartPr>
              <p14:xfrm>
                <a:off x="658320" y="1974956"/>
                <a:ext cx="201960" cy="2332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14BCB12C-203D-47AC-81EF-E6946B050DB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54000" y="1970636"/>
                  <a:ext cx="2106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B8E7EA78-DB23-4411-BB80-287057CC6314}"/>
                    </a:ext>
                  </a:extLst>
                </p14:cNvPr>
                <p14:cNvContentPartPr/>
                <p14:nvPr/>
              </p14:nvContentPartPr>
              <p14:xfrm>
                <a:off x="934800" y="2278796"/>
                <a:ext cx="262800" cy="277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B8E7EA78-DB23-4411-BB80-287057CC631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30480" y="2274476"/>
                  <a:ext cx="2714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6419721-1D54-4D98-B529-09570BE625F8}"/>
                    </a:ext>
                  </a:extLst>
                </p14:cNvPr>
                <p14:cNvContentPartPr/>
                <p14:nvPr/>
              </p14:nvContentPartPr>
              <p14:xfrm>
                <a:off x="1059720" y="2208596"/>
                <a:ext cx="15480" cy="195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6419721-1D54-4D98-B529-09570BE625F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55400" y="2204276"/>
                  <a:ext cx="241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1F754369-64C2-46F6-AE1A-8053E464AD8E}"/>
                    </a:ext>
                  </a:extLst>
                </p14:cNvPr>
                <p14:cNvContentPartPr/>
                <p14:nvPr/>
              </p14:nvContentPartPr>
              <p14:xfrm>
                <a:off x="1375080" y="2101676"/>
                <a:ext cx="331920" cy="5893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1F754369-64C2-46F6-AE1A-8053E464AD8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370760" y="2097356"/>
                  <a:ext cx="340560" cy="59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BB4AD128-0107-4069-A4D3-565E4F9857E1}"/>
                    </a:ext>
                  </a:extLst>
                </p14:cNvPr>
                <p14:cNvContentPartPr/>
                <p14:nvPr/>
              </p14:nvContentPartPr>
              <p14:xfrm>
                <a:off x="1723200" y="1901516"/>
                <a:ext cx="182160" cy="2113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BB4AD128-0107-4069-A4D3-565E4F9857E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718880" y="1897196"/>
                  <a:ext cx="19080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uppo 143">
            <a:extLst>
              <a:ext uri="{FF2B5EF4-FFF2-40B4-BE49-F238E27FC236}">
                <a16:creationId xmlns:a16="http://schemas.microsoft.com/office/drawing/2014/main" id="{2716CC9C-5B2A-48F2-90A0-761B67E06DBE}"/>
              </a:ext>
            </a:extLst>
          </p:cNvPr>
          <p:cNvGrpSpPr/>
          <p:nvPr/>
        </p:nvGrpSpPr>
        <p:grpSpPr>
          <a:xfrm>
            <a:off x="2173920" y="2193476"/>
            <a:ext cx="240840" cy="192240"/>
            <a:chOff x="2173920" y="2193476"/>
            <a:chExt cx="240840" cy="19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F666E622-E6F1-4253-9198-E33484B1F6F4}"/>
                    </a:ext>
                  </a:extLst>
                </p14:cNvPr>
                <p14:cNvContentPartPr/>
                <p14:nvPr/>
              </p14:nvContentPartPr>
              <p14:xfrm>
                <a:off x="2173920" y="2260076"/>
                <a:ext cx="240840" cy="270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F666E622-E6F1-4253-9198-E33484B1F6F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169600" y="2255756"/>
                  <a:ext cx="24948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9580B1A-9C7B-44E1-AC1A-BD90F6B0F95D}"/>
                    </a:ext>
                  </a:extLst>
                </p14:cNvPr>
                <p14:cNvContentPartPr/>
                <p14:nvPr/>
              </p14:nvContentPartPr>
              <p14:xfrm>
                <a:off x="2287320" y="2193476"/>
                <a:ext cx="12600" cy="1922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9580B1A-9C7B-44E1-AC1A-BD90F6B0F95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283000" y="2189156"/>
                  <a:ext cx="2124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uppo 142">
            <a:extLst>
              <a:ext uri="{FF2B5EF4-FFF2-40B4-BE49-F238E27FC236}">
                <a16:creationId xmlns:a16="http://schemas.microsoft.com/office/drawing/2014/main" id="{5556C571-0A7D-47B0-92A2-610DDA3074C3}"/>
              </a:ext>
            </a:extLst>
          </p:cNvPr>
          <p:cNvGrpSpPr/>
          <p:nvPr/>
        </p:nvGrpSpPr>
        <p:grpSpPr>
          <a:xfrm>
            <a:off x="2703840" y="2046596"/>
            <a:ext cx="718920" cy="344880"/>
            <a:chOff x="2703840" y="2046596"/>
            <a:chExt cx="718920" cy="3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414AD05-755C-48D5-9D3A-2E3CA8BB6644}"/>
                    </a:ext>
                  </a:extLst>
                </p14:cNvPr>
                <p14:cNvContentPartPr/>
                <p14:nvPr/>
              </p14:nvContentPartPr>
              <p14:xfrm>
                <a:off x="2703840" y="2086556"/>
                <a:ext cx="197280" cy="2494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414AD05-755C-48D5-9D3A-2E3CA8BB664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699520" y="2082236"/>
                  <a:ext cx="2059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E2BFB2B7-4BD6-42EE-B2F0-4BB35C0A2939}"/>
                    </a:ext>
                  </a:extLst>
                </p14:cNvPr>
                <p14:cNvContentPartPr/>
                <p14:nvPr/>
              </p14:nvContentPartPr>
              <p14:xfrm>
                <a:off x="2779440" y="2046596"/>
                <a:ext cx="175320" cy="331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E2BFB2B7-4BD6-42EE-B2F0-4BB35C0A293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775120" y="2042276"/>
                  <a:ext cx="1839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9D280E72-EA22-4322-A6AA-C49DC57E6DE6}"/>
                    </a:ext>
                  </a:extLst>
                </p14:cNvPr>
                <p14:cNvContentPartPr/>
                <p14:nvPr/>
              </p14:nvContentPartPr>
              <p14:xfrm>
                <a:off x="3186240" y="2137316"/>
                <a:ext cx="236520" cy="2541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9D280E72-EA22-4322-A6AA-C49DC57E6DE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181920" y="2132996"/>
                  <a:ext cx="24516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070DB7CD-2B88-42F0-BEAA-38D6807B2338}"/>
                    </a:ext>
                  </a:extLst>
                </p14:cNvPr>
                <p14:cNvContentPartPr/>
                <p14:nvPr/>
              </p14:nvContentPartPr>
              <p14:xfrm>
                <a:off x="3078240" y="2120396"/>
                <a:ext cx="327240" cy="2430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070DB7CD-2B88-42F0-BEAA-38D6807B233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073920" y="2116076"/>
                  <a:ext cx="335880" cy="251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13286958-3599-4566-8ED0-86012004389E}"/>
              </a:ext>
            </a:extLst>
          </p:cNvPr>
          <p:cNvGrpSpPr/>
          <p:nvPr/>
        </p:nvGrpSpPr>
        <p:grpSpPr>
          <a:xfrm>
            <a:off x="3667560" y="2163956"/>
            <a:ext cx="249480" cy="211680"/>
            <a:chOff x="3667560" y="2163956"/>
            <a:chExt cx="249480" cy="21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EAC03AE0-8066-4F9B-8F8B-B947C9BECD0E}"/>
                    </a:ext>
                  </a:extLst>
                </p14:cNvPr>
                <p14:cNvContentPartPr/>
                <p14:nvPr/>
              </p14:nvContentPartPr>
              <p14:xfrm>
                <a:off x="3667560" y="2254316"/>
                <a:ext cx="249480" cy="158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EAC03AE0-8066-4F9B-8F8B-B947C9BECD0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663240" y="2249996"/>
                  <a:ext cx="258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78557671-2F9C-43AF-8741-8F0AE3C6A279}"/>
                    </a:ext>
                  </a:extLst>
                </p14:cNvPr>
                <p14:cNvContentPartPr/>
                <p14:nvPr/>
              </p14:nvContentPartPr>
              <p14:xfrm>
                <a:off x="3809400" y="2163956"/>
                <a:ext cx="6840" cy="2116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78557671-2F9C-43AF-8741-8F0AE3C6A279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805080" y="2159636"/>
                  <a:ext cx="15480" cy="22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B453D956-9719-4C8E-8EA2-CCB980D57AC3}"/>
              </a:ext>
            </a:extLst>
          </p:cNvPr>
          <p:cNvGrpSpPr/>
          <p:nvPr/>
        </p:nvGrpSpPr>
        <p:grpSpPr>
          <a:xfrm>
            <a:off x="4161840" y="2017436"/>
            <a:ext cx="280800" cy="289080"/>
            <a:chOff x="4161840" y="2017436"/>
            <a:chExt cx="280800" cy="28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9E14260-3BD0-462C-8019-B33E8B049369}"/>
                    </a:ext>
                  </a:extLst>
                </p14:cNvPr>
                <p14:cNvContentPartPr/>
                <p14:nvPr/>
              </p14:nvContentPartPr>
              <p14:xfrm>
                <a:off x="4161840" y="2046956"/>
                <a:ext cx="280800" cy="2595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9E14260-3BD0-462C-8019-B33E8B04936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157520" y="2042636"/>
                  <a:ext cx="2894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F9CF45B-EB78-4C69-ACF4-F2CEAA738071}"/>
                    </a:ext>
                  </a:extLst>
                </p14:cNvPr>
                <p14:cNvContentPartPr/>
                <p14:nvPr/>
              </p14:nvContentPartPr>
              <p14:xfrm>
                <a:off x="4161840" y="2017436"/>
                <a:ext cx="210240" cy="194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F9CF45B-EB78-4C69-ACF4-F2CEAA73807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157520" y="2013116"/>
                  <a:ext cx="218880" cy="2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7AAF1A9C-AC8D-44FD-90FF-4F89A763AF63}"/>
                  </a:ext>
                </a:extLst>
              </p14:cNvPr>
              <p14:cNvContentPartPr/>
              <p14:nvPr/>
            </p14:nvContentPartPr>
            <p14:xfrm>
              <a:off x="4735680" y="1960556"/>
              <a:ext cx="29160" cy="612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7AAF1A9C-AC8D-44FD-90FF-4F89A763AF63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4731360" y="1956236"/>
                <a:ext cx="3780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BF777132-9358-4B48-A21E-4EFA82C2137B}"/>
              </a:ext>
            </a:extLst>
          </p:cNvPr>
          <p:cNvGrpSpPr/>
          <p:nvPr/>
        </p:nvGrpSpPr>
        <p:grpSpPr>
          <a:xfrm>
            <a:off x="4670520" y="2095196"/>
            <a:ext cx="535680" cy="652320"/>
            <a:chOff x="4670520" y="2095196"/>
            <a:chExt cx="535680" cy="65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28EEE713-81A8-483C-A9D6-99F27A3C17E7}"/>
                    </a:ext>
                  </a:extLst>
                </p14:cNvPr>
                <p14:cNvContentPartPr/>
                <p14:nvPr/>
              </p14:nvContentPartPr>
              <p14:xfrm>
                <a:off x="4670520" y="2174756"/>
                <a:ext cx="89280" cy="1371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28EEE713-81A8-483C-A9D6-99F27A3C17E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666200" y="2170436"/>
                  <a:ext cx="979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9857B39-FD25-41D7-AF3E-59050BC844B6}"/>
                    </a:ext>
                  </a:extLst>
                </p14:cNvPr>
                <p14:cNvContentPartPr/>
                <p14:nvPr/>
              </p14:nvContentPartPr>
              <p14:xfrm>
                <a:off x="4862400" y="2095196"/>
                <a:ext cx="343800" cy="6523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9857B39-FD25-41D7-AF3E-59050BC844B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858080" y="2090876"/>
                  <a:ext cx="352440" cy="66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015CD613-63FD-4257-A333-B1017B831F00}"/>
              </a:ext>
            </a:extLst>
          </p:cNvPr>
          <p:cNvGrpSpPr/>
          <p:nvPr/>
        </p:nvGrpSpPr>
        <p:grpSpPr>
          <a:xfrm>
            <a:off x="5475480" y="1955516"/>
            <a:ext cx="1173960" cy="405360"/>
            <a:chOff x="5475480" y="1955516"/>
            <a:chExt cx="1173960" cy="40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382BF47-DAD1-413E-86DF-3C21F64B6555}"/>
                    </a:ext>
                  </a:extLst>
                </p14:cNvPr>
                <p14:cNvContentPartPr/>
                <p14:nvPr/>
              </p14:nvContentPartPr>
              <p14:xfrm>
                <a:off x="5475480" y="2233076"/>
                <a:ext cx="332640" cy="172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382BF47-DAD1-413E-86DF-3C21F64B655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471160" y="2228756"/>
                  <a:ext cx="34128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7011A7BD-70B0-432C-904E-2EEE0AA4879C}"/>
                    </a:ext>
                  </a:extLst>
                </p14:cNvPr>
                <p14:cNvContentPartPr/>
                <p14:nvPr/>
              </p14:nvContentPartPr>
              <p14:xfrm>
                <a:off x="5647200" y="2144156"/>
                <a:ext cx="8640" cy="2167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7011A7BD-70B0-432C-904E-2EEE0AA4879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642880" y="2139836"/>
                  <a:ext cx="172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6C85E30-18A2-48D1-B97D-FB898BCFBDD0}"/>
                    </a:ext>
                  </a:extLst>
                </p14:cNvPr>
                <p14:cNvContentPartPr/>
                <p14:nvPr/>
              </p14:nvContentPartPr>
              <p14:xfrm>
                <a:off x="5983800" y="1983956"/>
                <a:ext cx="209520" cy="3142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6C85E30-18A2-48D1-B97D-FB898BCFBDD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979480" y="1979636"/>
                  <a:ext cx="21816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87D80505-7A66-48EF-B084-761FADE50D7A}"/>
                    </a:ext>
                  </a:extLst>
                </p14:cNvPr>
                <p14:cNvContentPartPr/>
                <p14:nvPr/>
              </p14:nvContentPartPr>
              <p14:xfrm>
                <a:off x="6286200" y="1955516"/>
                <a:ext cx="363240" cy="3434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87D80505-7A66-48EF-B084-761FADE50D7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281880" y="1951196"/>
                  <a:ext cx="371880" cy="352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37" name="Input penna 136">
                <a:extLst>
                  <a:ext uri="{FF2B5EF4-FFF2-40B4-BE49-F238E27FC236}">
                    <a16:creationId xmlns:a16="http://schemas.microsoft.com/office/drawing/2014/main" id="{CC3F71E2-D3A4-4B8D-BE3E-D4CDA43D667C}"/>
                  </a:ext>
                </a:extLst>
              </p14:cNvPr>
              <p14:cNvContentPartPr/>
              <p14:nvPr/>
            </p14:nvContentPartPr>
            <p14:xfrm>
              <a:off x="6916920" y="2144156"/>
              <a:ext cx="144360" cy="141840"/>
            </p14:xfrm>
          </p:contentPart>
        </mc:Choice>
        <mc:Fallback xmlns="">
          <p:pic>
            <p:nvPicPr>
              <p:cNvPr id="137" name="Input penna 136">
                <a:extLst>
                  <a:ext uri="{FF2B5EF4-FFF2-40B4-BE49-F238E27FC236}">
                    <a16:creationId xmlns:a16="http://schemas.microsoft.com/office/drawing/2014/main" id="{CC3F71E2-D3A4-4B8D-BE3E-D4CDA43D667C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6912600" y="2139836"/>
                <a:ext cx="153000" cy="15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3C33075D-B7E0-4913-9DF3-E286544D8AA2}"/>
                  </a:ext>
                </a:extLst>
              </p14:cNvPr>
              <p14:cNvContentPartPr/>
              <p14:nvPr/>
            </p14:nvContentPartPr>
            <p14:xfrm>
              <a:off x="6951840" y="1933196"/>
              <a:ext cx="65520" cy="4716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3C33075D-B7E0-4913-9DF3-E286544D8AA2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947520" y="1928876"/>
                <a:ext cx="74160" cy="55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9CC656AF-7934-45BD-A9CA-F4F19FDF740A}"/>
              </a:ext>
            </a:extLst>
          </p:cNvPr>
          <p:cNvGrpSpPr/>
          <p:nvPr/>
        </p:nvGrpSpPr>
        <p:grpSpPr>
          <a:xfrm>
            <a:off x="7355040" y="2165396"/>
            <a:ext cx="160920" cy="110160"/>
            <a:chOff x="7355040" y="2165396"/>
            <a:chExt cx="160920" cy="11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FCB7A7C-60D0-43AC-B06F-2A4010AE8659}"/>
                    </a:ext>
                  </a:extLst>
                </p14:cNvPr>
                <p14:cNvContentPartPr/>
                <p14:nvPr/>
              </p14:nvContentPartPr>
              <p14:xfrm>
                <a:off x="7355040" y="2165396"/>
                <a:ext cx="160920" cy="111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FCB7A7C-60D0-43AC-B06F-2A4010AE865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350720" y="2161076"/>
                  <a:ext cx="1695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72321AF-B3C8-469E-A2D5-4A919D5E1AF4}"/>
                    </a:ext>
                  </a:extLst>
                </p14:cNvPr>
                <p14:cNvContentPartPr/>
                <p14:nvPr/>
              </p14:nvContentPartPr>
              <p14:xfrm>
                <a:off x="7375560" y="2261156"/>
                <a:ext cx="123840" cy="144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72321AF-B3C8-469E-A2D5-4A919D5E1AF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371240" y="2256836"/>
                  <a:ext cx="13248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48" name="Input penna 147">
                <a:extLst>
                  <a:ext uri="{FF2B5EF4-FFF2-40B4-BE49-F238E27FC236}">
                    <a16:creationId xmlns:a16="http://schemas.microsoft.com/office/drawing/2014/main" id="{9712A79F-1A1E-40FE-A58C-81AC7DD82D3A}"/>
                  </a:ext>
                </a:extLst>
              </p14:cNvPr>
              <p14:cNvContentPartPr/>
              <p14:nvPr/>
            </p14:nvContentPartPr>
            <p14:xfrm>
              <a:off x="7724400" y="2116796"/>
              <a:ext cx="339840" cy="243000"/>
            </p14:xfrm>
          </p:contentPart>
        </mc:Choice>
        <mc:Fallback xmlns="">
          <p:pic>
            <p:nvPicPr>
              <p:cNvPr id="148" name="Input penna 147">
                <a:extLst>
                  <a:ext uri="{FF2B5EF4-FFF2-40B4-BE49-F238E27FC236}">
                    <a16:creationId xmlns:a16="http://schemas.microsoft.com/office/drawing/2014/main" id="{9712A79F-1A1E-40FE-A58C-81AC7DD82D3A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720080" y="2112476"/>
                <a:ext cx="348480" cy="25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E43AC43E-AC8F-4825-B2C9-4F063F694CA3}"/>
              </a:ext>
            </a:extLst>
          </p:cNvPr>
          <p:cNvGrpSpPr/>
          <p:nvPr/>
        </p:nvGrpSpPr>
        <p:grpSpPr>
          <a:xfrm>
            <a:off x="1736880" y="3018596"/>
            <a:ext cx="1347840" cy="810360"/>
            <a:chOff x="1736880" y="3018596"/>
            <a:chExt cx="1347840" cy="81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3DEA1F6F-E8FB-497C-8860-F93E7E06106D}"/>
                    </a:ext>
                  </a:extLst>
                </p14:cNvPr>
                <p14:cNvContentPartPr/>
                <p14:nvPr/>
              </p14:nvContentPartPr>
              <p14:xfrm>
                <a:off x="1736880" y="3258716"/>
                <a:ext cx="270360" cy="5702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3DEA1F6F-E8FB-497C-8860-F93E7E06106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732560" y="3254396"/>
                  <a:ext cx="279000" cy="57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CE369F5-5C2C-4334-A015-9B16648206DB}"/>
                    </a:ext>
                  </a:extLst>
                </p14:cNvPr>
                <p14:cNvContentPartPr/>
                <p14:nvPr/>
              </p14:nvContentPartPr>
              <p14:xfrm>
                <a:off x="2077440" y="3018596"/>
                <a:ext cx="203760" cy="1818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CE369F5-5C2C-4334-A015-9B16648206D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073120" y="3014276"/>
                  <a:ext cx="2124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51484475-8A73-4DBC-8B96-F8B42271B43A}"/>
                    </a:ext>
                  </a:extLst>
                </p14:cNvPr>
                <p14:cNvContentPartPr/>
                <p14:nvPr/>
              </p14:nvContentPartPr>
              <p14:xfrm>
                <a:off x="2440320" y="3313436"/>
                <a:ext cx="250560" cy="169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51484475-8A73-4DBC-8B96-F8B42271B43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436000" y="3309116"/>
                  <a:ext cx="2592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0533DD8E-36A2-4ECC-96D2-A3FB3651331A}"/>
                    </a:ext>
                  </a:extLst>
                </p14:cNvPr>
                <p14:cNvContentPartPr/>
                <p14:nvPr/>
              </p14:nvContentPartPr>
              <p14:xfrm>
                <a:off x="2540400" y="3231716"/>
                <a:ext cx="11520" cy="1994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0533DD8E-36A2-4ECC-96D2-A3FB3651331A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536080" y="3227396"/>
                  <a:ext cx="201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5B82D0B-45F3-4B41-8455-61224F940330}"/>
                    </a:ext>
                  </a:extLst>
                </p14:cNvPr>
                <p14:cNvContentPartPr/>
                <p14:nvPr/>
              </p14:nvContentPartPr>
              <p14:xfrm>
                <a:off x="2848560" y="3186716"/>
                <a:ext cx="236160" cy="2793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5B82D0B-45F3-4B41-8455-61224F94033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844240" y="3182396"/>
                  <a:ext cx="24480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D99A004-2B29-448A-90A0-BA0EDBA91CA3}"/>
                    </a:ext>
                  </a:extLst>
                </p14:cNvPr>
                <p14:cNvContentPartPr/>
                <p14:nvPr/>
              </p14:nvContentPartPr>
              <p14:xfrm>
                <a:off x="2912280" y="3174116"/>
                <a:ext cx="145800" cy="259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D99A004-2B29-448A-90A0-BA0EDBA91CA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907960" y="3169796"/>
                  <a:ext cx="1544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0BE8CDE8-445D-4E88-AB1F-BE1E046BE778}"/>
              </a:ext>
            </a:extLst>
          </p:cNvPr>
          <p:cNvGrpSpPr/>
          <p:nvPr/>
        </p:nvGrpSpPr>
        <p:grpSpPr>
          <a:xfrm>
            <a:off x="3293160" y="3217676"/>
            <a:ext cx="772200" cy="225000"/>
            <a:chOff x="3293160" y="3217676"/>
            <a:chExt cx="772200" cy="22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7EA54D5-AD0D-4EC6-9DE7-DECC4724E416}"/>
                    </a:ext>
                  </a:extLst>
                </p14:cNvPr>
                <p14:cNvContentPartPr/>
                <p14:nvPr/>
              </p14:nvContentPartPr>
              <p14:xfrm>
                <a:off x="3374520" y="3254756"/>
                <a:ext cx="227520" cy="1864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7EA54D5-AD0D-4EC6-9DE7-DECC4724E41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370200" y="3250436"/>
                  <a:ext cx="2361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2AF2F4F-4099-4891-9332-F4FE26A0BBD3}"/>
                    </a:ext>
                  </a:extLst>
                </p14:cNvPr>
                <p14:cNvContentPartPr/>
                <p14:nvPr/>
              </p14:nvContentPartPr>
              <p14:xfrm>
                <a:off x="3293160" y="3217676"/>
                <a:ext cx="340920" cy="2250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2AF2F4F-4099-4891-9332-F4FE26A0BBD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288840" y="3213356"/>
                  <a:ext cx="3495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8179AFA6-46A4-46B2-A394-F3775255E0D8}"/>
                    </a:ext>
                  </a:extLst>
                </p14:cNvPr>
                <p14:cNvContentPartPr/>
                <p14:nvPr/>
              </p14:nvContentPartPr>
              <p14:xfrm>
                <a:off x="3824880" y="3310196"/>
                <a:ext cx="234000" cy="280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8179AFA6-46A4-46B2-A394-F3775255E0D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820560" y="3305876"/>
                  <a:ext cx="24264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99BDACB-8E65-493E-A96E-03FDB740C64B}"/>
                    </a:ext>
                  </a:extLst>
                </p14:cNvPr>
                <p14:cNvContentPartPr/>
                <p14:nvPr/>
              </p14:nvContentPartPr>
              <p14:xfrm>
                <a:off x="3888960" y="3421076"/>
                <a:ext cx="176400" cy="201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99BDACB-8E65-493E-A96E-03FDB740C64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3884640" y="3416756"/>
                  <a:ext cx="185040" cy="28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30C04773-DF86-4ED2-8CEB-AA27A1253FEA}"/>
                  </a:ext>
                </a:extLst>
              </p14:cNvPr>
              <p14:cNvContentPartPr/>
              <p14:nvPr/>
            </p14:nvContentPartPr>
            <p14:xfrm>
              <a:off x="4401240" y="3188156"/>
              <a:ext cx="264960" cy="25992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30C04773-DF86-4ED2-8CEB-AA27A1253FEA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4396920" y="3183836"/>
                <a:ext cx="273600" cy="268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85E6B6CD-411B-4AD4-BE39-F5F5D88DAF87}"/>
              </a:ext>
            </a:extLst>
          </p:cNvPr>
          <p:cNvGrpSpPr/>
          <p:nvPr/>
        </p:nvGrpSpPr>
        <p:grpSpPr>
          <a:xfrm>
            <a:off x="134880" y="3067556"/>
            <a:ext cx="1382760" cy="2100240"/>
            <a:chOff x="134880" y="3067556"/>
            <a:chExt cx="1382760" cy="210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A21FAEE4-34AA-47A3-9A69-398443BAD53D}"/>
                    </a:ext>
                  </a:extLst>
                </p14:cNvPr>
                <p14:cNvContentPartPr/>
                <p14:nvPr/>
              </p14:nvContentPartPr>
              <p14:xfrm>
                <a:off x="476880" y="3249716"/>
                <a:ext cx="257760" cy="2606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A21FAEE4-34AA-47A3-9A69-398443BAD53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72560" y="3245396"/>
                  <a:ext cx="26640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D6D93D6D-A2AF-425A-B615-B99CE86397EC}"/>
                    </a:ext>
                  </a:extLst>
                </p14:cNvPr>
                <p14:cNvContentPartPr/>
                <p14:nvPr/>
              </p14:nvContentPartPr>
              <p14:xfrm>
                <a:off x="396240" y="3294356"/>
                <a:ext cx="340920" cy="2768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D6D93D6D-A2AF-425A-B615-B99CE86397E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91920" y="3290036"/>
                  <a:ext cx="34956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24CCF499-E993-4DE5-8309-CC81A5E5C419}"/>
                    </a:ext>
                  </a:extLst>
                </p14:cNvPr>
                <p14:cNvContentPartPr/>
                <p14:nvPr/>
              </p14:nvContentPartPr>
              <p14:xfrm>
                <a:off x="894120" y="3067556"/>
                <a:ext cx="222480" cy="2185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24CCF499-E993-4DE5-8309-CC81A5E5C41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89800" y="3063236"/>
                  <a:ext cx="2311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3F3C0E30-C518-4A26-A494-73E2D0321295}"/>
                    </a:ext>
                  </a:extLst>
                </p14:cNvPr>
                <p14:cNvContentPartPr/>
                <p14:nvPr/>
              </p14:nvContentPartPr>
              <p14:xfrm>
                <a:off x="1253040" y="3385796"/>
                <a:ext cx="264600" cy="284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3F3C0E30-C518-4A26-A494-73E2D032129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248720" y="3381476"/>
                  <a:ext cx="2732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F60C6BBD-233F-41BE-97A3-D076F42DF21C}"/>
                    </a:ext>
                  </a:extLst>
                </p14:cNvPr>
                <p14:cNvContentPartPr/>
                <p14:nvPr/>
              </p14:nvContentPartPr>
              <p14:xfrm>
                <a:off x="1407840" y="3292556"/>
                <a:ext cx="19080" cy="2239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F60C6BBD-233F-41BE-97A3-D076F42DF21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403520" y="3288236"/>
                  <a:ext cx="277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F3BDEA5-C416-45BB-8925-1A8E68927F7E}"/>
                    </a:ext>
                  </a:extLst>
                </p14:cNvPr>
                <p14:cNvContentPartPr/>
                <p14:nvPr/>
              </p14:nvContentPartPr>
              <p14:xfrm>
                <a:off x="134880" y="3193556"/>
                <a:ext cx="243000" cy="19742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F3BDEA5-C416-45BB-8925-1A8E68927F7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30560" y="3189236"/>
                  <a:ext cx="251640" cy="198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2FCE61EA-783A-43B1-8D77-B397CD6E9368}"/>
              </a:ext>
            </a:extLst>
          </p:cNvPr>
          <p:cNvGrpSpPr/>
          <p:nvPr/>
        </p:nvGrpSpPr>
        <p:grpSpPr>
          <a:xfrm>
            <a:off x="537000" y="4514036"/>
            <a:ext cx="2525400" cy="726480"/>
            <a:chOff x="537000" y="4514036"/>
            <a:chExt cx="2525400" cy="72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0F80683-3DB6-4E44-A6FA-51E021A48C38}"/>
                    </a:ext>
                  </a:extLst>
                </p14:cNvPr>
                <p14:cNvContentPartPr/>
                <p14:nvPr/>
              </p14:nvContentPartPr>
              <p14:xfrm>
                <a:off x="537000" y="4549676"/>
                <a:ext cx="231840" cy="3574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0F80683-3DB6-4E44-A6FA-51E021A48C3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32680" y="4545356"/>
                  <a:ext cx="24048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7D37661-7DBF-4A33-9F0E-AC40359BE840}"/>
                    </a:ext>
                  </a:extLst>
                </p14:cNvPr>
                <p14:cNvContentPartPr/>
                <p14:nvPr/>
              </p14:nvContentPartPr>
              <p14:xfrm>
                <a:off x="597480" y="4548236"/>
                <a:ext cx="160920" cy="230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7D37661-7DBF-4A33-9F0E-AC40359BE84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93160" y="4543916"/>
                  <a:ext cx="1695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52F9502B-02FE-48F8-9807-29F96E763D01}"/>
                    </a:ext>
                  </a:extLst>
                </p14:cNvPr>
                <p14:cNvContentPartPr/>
                <p14:nvPr/>
              </p14:nvContentPartPr>
              <p14:xfrm>
                <a:off x="856680" y="4633556"/>
                <a:ext cx="312840" cy="6069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52F9502B-02FE-48F8-9807-29F96E763D01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52360" y="4629236"/>
                  <a:ext cx="321480" cy="61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E0D4379E-8BB8-4ABE-A97C-5628436975DC}"/>
                    </a:ext>
                  </a:extLst>
                </p14:cNvPr>
                <p14:cNvContentPartPr/>
                <p14:nvPr/>
              </p14:nvContentPartPr>
              <p14:xfrm>
                <a:off x="1334400" y="4796636"/>
                <a:ext cx="237240" cy="187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E0D4379E-8BB8-4ABE-A97C-5628436975D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330080" y="4792316"/>
                  <a:ext cx="2458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EC967E0-7866-4BFC-9DD0-179AD73DF61E}"/>
                    </a:ext>
                  </a:extLst>
                </p14:cNvPr>
                <p14:cNvContentPartPr/>
                <p14:nvPr/>
              </p14:nvContentPartPr>
              <p14:xfrm>
                <a:off x="1440960" y="4721756"/>
                <a:ext cx="22320" cy="2635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EC967E0-7866-4BFC-9DD0-179AD73DF61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436640" y="4717436"/>
                  <a:ext cx="309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0A9AE1BF-51A0-48A1-9A78-E4D4E571504E}"/>
                    </a:ext>
                  </a:extLst>
                </p14:cNvPr>
                <p14:cNvContentPartPr/>
                <p14:nvPr/>
              </p14:nvContentPartPr>
              <p14:xfrm>
                <a:off x="1716720" y="4651916"/>
                <a:ext cx="29880" cy="2854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0A9AE1BF-51A0-48A1-9A78-E4D4E571504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712400" y="4647596"/>
                  <a:ext cx="3852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B60FCE2-78AD-4A39-9651-154478C4F914}"/>
                    </a:ext>
                  </a:extLst>
                </p14:cNvPr>
                <p14:cNvContentPartPr/>
                <p14:nvPr/>
              </p14:nvContentPartPr>
              <p14:xfrm>
                <a:off x="1874040" y="4601516"/>
                <a:ext cx="313560" cy="2901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B60FCE2-78AD-4A39-9651-154478C4F914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869720" y="4597196"/>
                  <a:ext cx="32220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F14B9C5-E06E-4D67-9C49-2E540D50A0BF}"/>
                    </a:ext>
                  </a:extLst>
                </p14:cNvPr>
                <p14:cNvContentPartPr/>
                <p14:nvPr/>
              </p14:nvContentPartPr>
              <p14:xfrm>
                <a:off x="2409360" y="4722836"/>
                <a:ext cx="153000" cy="61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F14B9C5-E06E-4D67-9C49-2E540D50A0B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405040" y="4718516"/>
                  <a:ext cx="1616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1FCB958-0286-42E8-9EF6-3E105FA1C5FE}"/>
                    </a:ext>
                  </a:extLst>
                </p14:cNvPr>
                <p14:cNvContentPartPr/>
                <p14:nvPr/>
              </p14:nvContentPartPr>
              <p14:xfrm>
                <a:off x="2397120" y="4819676"/>
                <a:ext cx="141120" cy="158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1FCB958-0286-42E8-9EF6-3E105FA1C5F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392800" y="4815356"/>
                  <a:ext cx="1497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A4BA217F-E20A-4A6F-9521-4C0E43A0D689}"/>
                    </a:ext>
                  </a:extLst>
                </p14:cNvPr>
                <p14:cNvContentPartPr/>
                <p14:nvPr/>
              </p14:nvContentPartPr>
              <p14:xfrm>
                <a:off x="2763240" y="4514036"/>
                <a:ext cx="299160" cy="3697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A4BA217F-E20A-4A6F-9521-4C0E43A0D68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758920" y="4509716"/>
                  <a:ext cx="307800" cy="37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CBA7A331-F4B7-48F0-88B2-B05B61344598}"/>
              </a:ext>
            </a:extLst>
          </p:cNvPr>
          <p:cNvGrpSpPr/>
          <p:nvPr/>
        </p:nvGrpSpPr>
        <p:grpSpPr>
          <a:xfrm>
            <a:off x="5162640" y="3942716"/>
            <a:ext cx="909720" cy="384480"/>
            <a:chOff x="5162640" y="3942716"/>
            <a:chExt cx="909720" cy="38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23D20F6C-2D2A-48B5-BE2A-C45DD2A4B15F}"/>
                    </a:ext>
                  </a:extLst>
                </p14:cNvPr>
                <p14:cNvContentPartPr/>
                <p14:nvPr/>
              </p14:nvContentPartPr>
              <p14:xfrm>
                <a:off x="5165880" y="4128836"/>
                <a:ext cx="259560" cy="201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23D20F6C-2D2A-48B5-BE2A-C45DD2A4B15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161560" y="4124516"/>
                  <a:ext cx="268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BE4EFFF6-17CF-4B96-B113-3A00ECBA9289}"/>
                    </a:ext>
                  </a:extLst>
                </p14:cNvPr>
                <p14:cNvContentPartPr/>
                <p14:nvPr/>
              </p14:nvContentPartPr>
              <p14:xfrm>
                <a:off x="5162640" y="4285796"/>
                <a:ext cx="313200" cy="259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BE4EFFF6-17CF-4B96-B113-3A00ECBA928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158320" y="4281476"/>
                  <a:ext cx="3218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FB7A436-1F8D-48E7-8F87-324948C7F495}"/>
                    </a:ext>
                  </a:extLst>
                </p14:cNvPr>
                <p14:cNvContentPartPr/>
                <p14:nvPr/>
              </p14:nvContentPartPr>
              <p14:xfrm>
                <a:off x="5678880" y="3942716"/>
                <a:ext cx="393480" cy="3844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FB7A436-1F8D-48E7-8F87-324948C7F49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674560" y="3938396"/>
                  <a:ext cx="402120" cy="39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E7142FDA-68B3-4A66-9255-F24FC5F75A2F}"/>
              </a:ext>
            </a:extLst>
          </p:cNvPr>
          <p:cNvGrpSpPr/>
          <p:nvPr/>
        </p:nvGrpSpPr>
        <p:grpSpPr>
          <a:xfrm>
            <a:off x="6725400" y="3122276"/>
            <a:ext cx="1886400" cy="2144880"/>
            <a:chOff x="6725400" y="3122276"/>
            <a:chExt cx="1886400" cy="214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CC497B35-7A0D-4873-B4FB-A2FC490C4B04}"/>
                    </a:ext>
                  </a:extLst>
                </p14:cNvPr>
                <p14:cNvContentPartPr/>
                <p14:nvPr/>
              </p14:nvContentPartPr>
              <p14:xfrm>
                <a:off x="6725400" y="3122276"/>
                <a:ext cx="354240" cy="21448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CC497B35-7A0D-4873-B4FB-A2FC490C4B0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721080" y="3117956"/>
                  <a:ext cx="362880" cy="21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3084915-16F6-4B03-8465-7FBA7B76B64C}"/>
                    </a:ext>
                  </a:extLst>
                </p14:cNvPr>
                <p14:cNvContentPartPr/>
                <p14:nvPr/>
              </p14:nvContentPartPr>
              <p14:xfrm>
                <a:off x="7233720" y="3145316"/>
                <a:ext cx="258120" cy="4957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3084915-16F6-4B03-8465-7FBA7B76B64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229400" y="3140996"/>
                  <a:ext cx="26676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E437559D-918A-45B5-9C87-49C2163EFBBA}"/>
                    </a:ext>
                  </a:extLst>
                </p14:cNvPr>
                <p14:cNvContentPartPr/>
                <p14:nvPr/>
              </p14:nvContentPartPr>
              <p14:xfrm>
                <a:off x="7624680" y="3281396"/>
                <a:ext cx="169200" cy="100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E437559D-918A-45B5-9C87-49C2163EFBB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620360" y="3277076"/>
                  <a:ext cx="1778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256339F2-4B0D-47F0-95FB-5199BC7AB70F}"/>
                    </a:ext>
                  </a:extLst>
                </p14:cNvPr>
                <p14:cNvContentPartPr/>
                <p14:nvPr/>
              </p14:nvContentPartPr>
              <p14:xfrm>
                <a:off x="7653480" y="3369956"/>
                <a:ext cx="164160" cy="6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256339F2-4B0D-47F0-95FB-5199BC7AB70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649160" y="3365636"/>
                  <a:ext cx="172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D16B1AD1-28A4-45C2-B083-5049E8F33643}"/>
                    </a:ext>
                  </a:extLst>
                </p14:cNvPr>
                <p14:cNvContentPartPr/>
                <p14:nvPr/>
              </p14:nvContentPartPr>
              <p14:xfrm>
                <a:off x="7979640" y="3300836"/>
                <a:ext cx="181440" cy="133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D16B1AD1-28A4-45C2-B083-5049E8F33643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975320" y="3296516"/>
                  <a:ext cx="1900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394D87AD-5224-4620-A449-AE9C6182B399}"/>
                    </a:ext>
                  </a:extLst>
                </p14:cNvPr>
                <p14:cNvContentPartPr/>
                <p14:nvPr/>
              </p14:nvContentPartPr>
              <p14:xfrm>
                <a:off x="8273400" y="3124436"/>
                <a:ext cx="338400" cy="3308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394D87AD-5224-4620-A449-AE9C6182B39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269080" y="3120116"/>
                  <a:ext cx="347040" cy="33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014BB8EC-6145-4428-ABC3-88D2AC2B5EEC}"/>
              </a:ext>
            </a:extLst>
          </p:cNvPr>
          <p:cNvGrpSpPr/>
          <p:nvPr/>
        </p:nvGrpSpPr>
        <p:grpSpPr>
          <a:xfrm>
            <a:off x="7158840" y="4453196"/>
            <a:ext cx="3169440" cy="487080"/>
            <a:chOff x="7158840" y="4453196"/>
            <a:chExt cx="3169440" cy="48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0B1CE6B1-9E7D-463C-9F3B-0A13CED815AB}"/>
                    </a:ext>
                  </a:extLst>
                </p14:cNvPr>
                <p14:cNvContentPartPr/>
                <p14:nvPr/>
              </p14:nvContentPartPr>
              <p14:xfrm>
                <a:off x="7190520" y="4659836"/>
                <a:ext cx="254520" cy="2332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0B1CE6B1-9E7D-463C-9F3B-0A13CED815A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186200" y="4655516"/>
                  <a:ext cx="2631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79A29955-272D-4A90-853D-3C7B56D0E7AC}"/>
                    </a:ext>
                  </a:extLst>
                </p14:cNvPr>
                <p14:cNvContentPartPr/>
                <p14:nvPr/>
              </p14:nvContentPartPr>
              <p14:xfrm>
                <a:off x="7158840" y="4715996"/>
                <a:ext cx="276120" cy="1828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79A29955-272D-4A90-853D-3C7B56D0E7AC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154520" y="4711676"/>
                  <a:ext cx="2847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0157E264-3AD7-4636-9445-87850EAC1EA0}"/>
                    </a:ext>
                  </a:extLst>
                </p14:cNvPr>
                <p14:cNvContentPartPr/>
                <p14:nvPr/>
              </p14:nvContentPartPr>
              <p14:xfrm>
                <a:off x="7521000" y="4453196"/>
                <a:ext cx="190440" cy="199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0157E264-3AD7-4636-9445-87850EAC1EA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516680" y="4448876"/>
                  <a:ext cx="1990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EAA383AD-76D5-4001-AF83-AE1985F891FE}"/>
                    </a:ext>
                  </a:extLst>
                </p14:cNvPr>
                <p14:cNvContentPartPr/>
                <p14:nvPr/>
              </p14:nvContentPartPr>
              <p14:xfrm>
                <a:off x="7725480" y="4722836"/>
                <a:ext cx="224280" cy="471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EAA383AD-76D5-4001-AF83-AE1985F891F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721160" y="4718516"/>
                  <a:ext cx="2329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2CA4FEB-1F69-40EF-8E36-10F24A0F13EA}"/>
                    </a:ext>
                  </a:extLst>
                </p14:cNvPr>
                <p14:cNvContentPartPr/>
                <p14:nvPr/>
              </p14:nvContentPartPr>
              <p14:xfrm>
                <a:off x="7815840" y="4640036"/>
                <a:ext cx="5400" cy="1627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2CA4FEB-1F69-40EF-8E36-10F24A0F13E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811520" y="4635716"/>
                  <a:ext cx="140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22AB01DE-8D7D-45C3-A2CF-4F52018C9479}"/>
                    </a:ext>
                  </a:extLst>
                </p14:cNvPr>
                <p14:cNvContentPartPr/>
                <p14:nvPr/>
              </p14:nvContentPartPr>
              <p14:xfrm>
                <a:off x="8079720" y="4595036"/>
                <a:ext cx="250920" cy="2887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22AB01DE-8D7D-45C3-A2CF-4F52018C947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075400" y="4590716"/>
                  <a:ext cx="25956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9815B46-EAB6-4480-91A1-EAE7C4D00B3A}"/>
                    </a:ext>
                  </a:extLst>
                </p14:cNvPr>
                <p14:cNvContentPartPr/>
                <p14:nvPr/>
              </p14:nvContentPartPr>
              <p14:xfrm>
                <a:off x="8148840" y="4568036"/>
                <a:ext cx="198720" cy="122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9815B46-EAB6-4480-91A1-EAE7C4D00B3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144520" y="4563716"/>
                  <a:ext cx="2073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5422CA19-4787-4516-AC18-BCEB5B6E02ED}"/>
                    </a:ext>
                  </a:extLst>
                </p14:cNvPr>
                <p14:cNvContentPartPr/>
                <p14:nvPr/>
              </p14:nvContentPartPr>
              <p14:xfrm>
                <a:off x="8562120" y="4666676"/>
                <a:ext cx="194400" cy="1508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5422CA19-4787-4516-AC18-BCEB5B6E02E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557800" y="4662356"/>
                  <a:ext cx="2030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C2009FA-4F94-4950-869A-3741973BE415}"/>
                    </a:ext>
                  </a:extLst>
                </p14:cNvPr>
                <p14:cNvContentPartPr/>
                <p14:nvPr/>
              </p14:nvContentPartPr>
              <p14:xfrm>
                <a:off x="8496240" y="4687916"/>
                <a:ext cx="249480" cy="1922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C2009FA-4F94-4950-869A-3741973BE41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491920" y="4683596"/>
                  <a:ext cx="2581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24B9453-11DD-498D-8B7D-CE633569E0B5}"/>
                    </a:ext>
                  </a:extLst>
                </p14:cNvPr>
                <p14:cNvContentPartPr/>
                <p14:nvPr/>
              </p14:nvContentPartPr>
              <p14:xfrm>
                <a:off x="8928240" y="4730036"/>
                <a:ext cx="255600" cy="205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24B9453-11DD-498D-8B7D-CE633569E0B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923920" y="4725716"/>
                  <a:ext cx="26424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438B1E8-D6DC-47BA-811C-A81964C514C2}"/>
                    </a:ext>
                  </a:extLst>
                </p14:cNvPr>
                <p14:cNvContentPartPr/>
                <p14:nvPr/>
              </p14:nvContentPartPr>
              <p14:xfrm>
                <a:off x="9036240" y="4635356"/>
                <a:ext cx="22680" cy="2350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438B1E8-D6DC-47BA-811C-A81964C514C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031920" y="4631036"/>
                  <a:ext cx="313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02B77387-6EBB-408B-A981-10341331B554}"/>
                    </a:ext>
                  </a:extLst>
                </p14:cNvPr>
                <p14:cNvContentPartPr/>
                <p14:nvPr/>
              </p14:nvContentPartPr>
              <p14:xfrm>
                <a:off x="9324600" y="4550756"/>
                <a:ext cx="276120" cy="2476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02B77387-6EBB-408B-A981-10341331B55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320280" y="4546436"/>
                  <a:ext cx="28476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2B31EA0D-96BF-4D37-AEC9-DB83C7C765C1}"/>
                    </a:ext>
                  </a:extLst>
                </p14:cNvPr>
                <p14:cNvContentPartPr/>
                <p14:nvPr/>
              </p14:nvContentPartPr>
              <p14:xfrm>
                <a:off x="9449880" y="4728596"/>
                <a:ext cx="19800" cy="2116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2B31EA0D-96BF-4D37-AEC9-DB83C7C765C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445560" y="4724276"/>
                  <a:ext cx="284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2A5C6304-2D2C-4541-BEBE-AB55A6D07F80}"/>
                    </a:ext>
                  </a:extLst>
                </p14:cNvPr>
                <p14:cNvContentPartPr/>
                <p14:nvPr/>
              </p14:nvContentPartPr>
              <p14:xfrm>
                <a:off x="9669840" y="4710956"/>
                <a:ext cx="206280" cy="158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2A5C6304-2D2C-4541-BEBE-AB55A6D07F8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665520" y="4706636"/>
                  <a:ext cx="214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0C940139-122F-4EA7-8B28-6DF9AAF87B28}"/>
                    </a:ext>
                  </a:extLst>
                </p14:cNvPr>
                <p14:cNvContentPartPr/>
                <p14:nvPr/>
              </p14:nvContentPartPr>
              <p14:xfrm>
                <a:off x="9706560" y="4816436"/>
                <a:ext cx="176760" cy="75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0C940139-122F-4EA7-8B28-6DF9AAF87B2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702240" y="4812116"/>
                  <a:ext cx="1854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C735D46-2D86-473D-8009-A089B8E29D76}"/>
                    </a:ext>
                  </a:extLst>
                </p14:cNvPr>
                <p14:cNvContentPartPr/>
                <p14:nvPr/>
              </p14:nvContentPartPr>
              <p14:xfrm>
                <a:off x="10035960" y="4647596"/>
                <a:ext cx="292320" cy="2660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C735D46-2D86-473D-8009-A089B8E29D76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031640" y="4643276"/>
                  <a:ext cx="300960" cy="274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8">
            <p14:nvContentPartPr>
              <p14:cNvPr id="210" name="Input penna 209">
                <a:extLst>
                  <a:ext uri="{FF2B5EF4-FFF2-40B4-BE49-F238E27FC236}">
                    <a16:creationId xmlns:a16="http://schemas.microsoft.com/office/drawing/2014/main" id="{18C7A9C9-18DE-4D83-81F0-2318902D0101}"/>
                  </a:ext>
                </a:extLst>
              </p14:cNvPr>
              <p14:cNvContentPartPr/>
              <p14:nvPr/>
            </p14:nvContentPartPr>
            <p14:xfrm>
              <a:off x="638520" y="5941796"/>
              <a:ext cx="135360" cy="202680"/>
            </p14:xfrm>
          </p:contentPart>
        </mc:Choice>
        <mc:Fallback xmlns="">
          <p:pic>
            <p:nvPicPr>
              <p:cNvPr id="210" name="Input penna 209">
                <a:extLst>
                  <a:ext uri="{FF2B5EF4-FFF2-40B4-BE49-F238E27FC236}">
                    <a16:creationId xmlns:a16="http://schemas.microsoft.com/office/drawing/2014/main" id="{18C7A9C9-18DE-4D83-81F0-2318902D0101}"/>
                  </a:ext>
                </a:extLst>
              </p:cNvPr>
              <p:cNvPicPr/>
              <p:nvPr/>
            </p:nvPicPr>
            <p:blipFill>
              <a:blip r:embed="rId299"/>
              <a:stretch>
                <a:fillRect/>
              </a:stretch>
            </p:blipFill>
            <p:spPr>
              <a:xfrm>
                <a:off x="634200" y="5937476"/>
                <a:ext cx="144000" cy="211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C29B4576-D5C6-48CB-989B-653C3C95C55C}"/>
              </a:ext>
            </a:extLst>
          </p:cNvPr>
          <p:cNvGrpSpPr/>
          <p:nvPr/>
        </p:nvGrpSpPr>
        <p:grpSpPr>
          <a:xfrm>
            <a:off x="533040" y="5850716"/>
            <a:ext cx="698760" cy="466920"/>
            <a:chOff x="533040" y="5850716"/>
            <a:chExt cx="698760" cy="46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D02F0DB9-372A-48A2-AE58-1888D141B6E5}"/>
                    </a:ext>
                  </a:extLst>
                </p14:cNvPr>
                <p14:cNvContentPartPr/>
                <p14:nvPr/>
              </p14:nvContentPartPr>
              <p14:xfrm>
                <a:off x="610080" y="5950796"/>
                <a:ext cx="228600" cy="3200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D02F0DB9-372A-48A2-AE58-1888D141B6E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05760" y="5946476"/>
                  <a:ext cx="23724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275CD69F-3B6A-4969-A877-3B0B64FFF50C}"/>
                    </a:ext>
                  </a:extLst>
                </p14:cNvPr>
                <p14:cNvContentPartPr/>
                <p14:nvPr/>
              </p14:nvContentPartPr>
              <p14:xfrm>
                <a:off x="533040" y="5850716"/>
                <a:ext cx="442440" cy="4669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275CD69F-3B6A-4969-A877-3B0B64FFF50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28720" y="5846396"/>
                  <a:ext cx="4510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E84E2D9D-6148-479D-94BB-C4ED82EB465E}"/>
                    </a:ext>
                  </a:extLst>
                </p14:cNvPr>
                <p14:cNvContentPartPr/>
                <p14:nvPr/>
              </p14:nvContentPartPr>
              <p14:xfrm>
                <a:off x="1075200" y="6067796"/>
                <a:ext cx="113760" cy="144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E84E2D9D-6148-479D-94BB-C4ED82EB465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70880" y="6063476"/>
                  <a:ext cx="122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2250164-3F41-43CB-9143-E0977BC89930}"/>
                    </a:ext>
                  </a:extLst>
                </p14:cNvPr>
                <p14:cNvContentPartPr/>
                <p14:nvPr/>
              </p14:nvContentPartPr>
              <p14:xfrm>
                <a:off x="1104000" y="6206036"/>
                <a:ext cx="127800" cy="118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2250164-3F41-43CB-9143-E0977BC8993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99680" y="6201716"/>
                  <a:ext cx="13644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7DE6F66B-14C3-4694-AD61-9FAFC66FB962}"/>
                  </a:ext>
                </a:extLst>
              </p14:cNvPr>
              <p14:cNvContentPartPr/>
              <p14:nvPr/>
            </p14:nvContentPartPr>
            <p14:xfrm>
              <a:off x="2577480" y="6541556"/>
              <a:ext cx="414720" cy="25380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7DE6F66B-14C3-4694-AD61-9FAFC66FB962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2573160" y="6537236"/>
                <a:ext cx="423360" cy="26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4" name="Gruppo 233">
            <a:extLst>
              <a:ext uri="{FF2B5EF4-FFF2-40B4-BE49-F238E27FC236}">
                <a16:creationId xmlns:a16="http://schemas.microsoft.com/office/drawing/2014/main" id="{970369EA-CE95-4C76-841C-F23FC0CEDC00}"/>
              </a:ext>
            </a:extLst>
          </p:cNvPr>
          <p:cNvGrpSpPr/>
          <p:nvPr/>
        </p:nvGrpSpPr>
        <p:grpSpPr>
          <a:xfrm>
            <a:off x="1749120" y="5247716"/>
            <a:ext cx="3682440" cy="1115640"/>
            <a:chOff x="1749120" y="5247716"/>
            <a:chExt cx="3682440" cy="111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EBA0882D-A159-4FE6-AAD7-9913B1D80EC6}"/>
                    </a:ext>
                  </a:extLst>
                </p14:cNvPr>
                <p14:cNvContentPartPr/>
                <p14:nvPr/>
              </p14:nvContentPartPr>
              <p14:xfrm>
                <a:off x="1749120" y="6085076"/>
                <a:ext cx="159840" cy="194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EBA0882D-A159-4FE6-AAD7-9913B1D80EC6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744800" y="6080756"/>
                  <a:ext cx="1684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8C2229D2-17AC-4828-A7BC-5291F5B0EE50}"/>
                    </a:ext>
                  </a:extLst>
                </p14:cNvPr>
                <p14:cNvContentPartPr/>
                <p14:nvPr/>
              </p14:nvContentPartPr>
              <p14:xfrm>
                <a:off x="2241600" y="5868356"/>
                <a:ext cx="248760" cy="3236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8C2229D2-17AC-4828-A7BC-5291F5B0EE5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237280" y="5864036"/>
                  <a:ext cx="25740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7ACFB3B2-7AD8-4979-9347-FA34FC38A077}"/>
                    </a:ext>
                  </a:extLst>
                </p14:cNvPr>
                <p14:cNvContentPartPr/>
                <p14:nvPr/>
              </p14:nvContentPartPr>
              <p14:xfrm>
                <a:off x="2279040" y="5829836"/>
                <a:ext cx="185400" cy="367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7ACFB3B2-7AD8-4979-9347-FA34FC38A07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274720" y="5825516"/>
                  <a:ext cx="1940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A8F6EAE-FE7A-4EA8-B47C-45EF98287BB0}"/>
                    </a:ext>
                  </a:extLst>
                </p14:cNvPr>
                <p14:cNvContentPartPr/>
                <p14:nvPr/>
              </p14:nvContentPartPr>
              <p14:xfrm>
                <a:off x="2802840" y="5887796"/>
                <a:ext cx="236880" cy="180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A8F6EAE-FE7A-4EA8-B47C-45EF98287BB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798520" y="5883476"/>
                  <a:ext cx="245520" cy="2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CFD46567-B68C-4890-A48B-721F55B9364E}"/>
                    </a:ext>
                  </a:extLst>
                </p14:cNvPr>
                <p14:cNvContentPartPr/>
                <p14:nvPr/>
              </p14:nvContentPartPr>
              <p14:xfrm>
                <a:off x="2943600" y="5805716"/>
                <a:ext cx="16200" cy="2343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CFD46567-B68C-4890-A48B-721F55B9364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939280" y="5801396"/>
                  <a:ext cx="2484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8C4594CA-4693-4B80-B6FF-7E1795CC8526}"/>
                    </a:ext>
                  </a:extLst>
                </p14:cNvPr>
                <p14:cNvContentPartPr/>
                <p14:nvPr/>
              </p14:nvContentPartPr>
              <p14:xfrm>
                <a:off x="2865120" y="6148436"/>
                <a:ext cx="230040" cy="100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8C4594CA-4693-4B80-B6FF-7E1795CC852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860800" y="6144116"/>
                  <a:ext cx="2386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486C81B6-445A-4D54-8CFA-8B3DC882F2BB}"/>
                    </a:ext>
                  </a:extLst>
                </p14:cNvPr>
                <p14:cNvContentPartPr/>
                <p14:nvPr/>
              </p14:nvContentPartPr>
              <p14:xfrm>
                <a:off x="3203520" y="5798156"/>
                <a:ext cx="390960" cy="3956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486C81B6-445A-4D54-8CFA-8B3DC882F2B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199200" y="5793836"/>
                  <a:ext cx="399600" cy="40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EECE65F-2460-4D69-9559-270D3F2C3644}"/>
                    </a:ext>
                  </a:extLst>
                </p14:cNvPr>
                <p14:cNvContentPartPr/>
                <p14:nvPr/>
              </p14:nvContentPartPr>
              <p14:xfrm>
                <a:off x="2153400" y="6290636"/>
                <a:ext cx="1478880" cy="727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EECE65F-2460-4D69-9559-270D3F2C3644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149080" y="6286316"/>
                  <a:ext cx="148752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455C3341-8A4E-4150-841D-BECB2DA07F29}"/>
                    </a:ext>
                  </a:extLst>
                </p14:cNvPr>
                <p14:cNvContentPartPr/>
                <p14:nvPr/>
              </p14:nvContentPartPr>
              <p14:xfrm>
                <a:off x="3759000" y="5623556"/>
                <a:ext cx="768960" cy="6073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455C3341-8A4E-4150-841D-BECB2DA07F2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754680" y="5619236"/>
                  <a:ext cx="777600" cy="61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E8ACECC9-7573-42A3-B696-58336F05EFE6}"/>
                    </a:ext>
                  </a:extLst>
                </p14:cNvPr>
                <p14:cNvContentPartPr/>
                <p14:nvPr/>
              </p14:nvContentPartPr>
              <p14:xfrm>
                <a:off x="4319160" y="5496836"/>
                <a:ext cx="343080" cy="2721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E8ACECC9-7573-42A3-B696-58336F05EFE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314840" y="5492516"/>
                  <a:ext cx="35172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FC8523B3-9D4D-46BA-95F5-C371C3DAD63D}"/>
                    </a:ext>
                  </a:extLst>
                </p14:cNvPr>
                <p14:cNvContentPartPr/>
                <p14:nvPr/>
              </p14:nvContentPartPr>
              <p14:xfrm>
                <a:off x="4786440" y="5460116"/>
                <a:ext cx="201600" cy="608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FC8523B3-9D4D-46BA-95F5-C371C3DAD63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782120" y="5455796"/>
                  <a:ext cx="210240" cy="6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AA324308-1A3D-40FE-A345-C02FDFE66241}"/>
                    </a:ext>
                  </a:extLst>
                </p14:cNvPr>
                <p14:cNvContentPartPr/>
                <p14:nvPr/>
              </p14:nvContentPartPr>
              <p14:xfrm>
                <a:off x="5188560" y="5247716"/>
                <a:ext cx="243000" cy="2577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AA324308-1A3D-40FE-A345-C02FDFE6624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184240" y="5243396"/>
                  <a:ext cx="2516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9584FD0-7C5A-4502-AC9A-EBFB139F8588}"/>
                    </a:ext>
                  </a:extLst>
                </p14:cNvPr>
                <p14:cNvContentPartPr/>
                <p14:nvPr/>
              </p14:nvContentPartPr>
              <p14:xfrm>
                <a:off x="5316360" y="5381636"/>
                <a:ext cx="23760" cy="26496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9584FD0-7C5A-4502-AC9A-EBFB139F858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312040" y="5377316"/>
                  <a:ext cx="32400" cy="27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853CDEDF-18C4-40F5-AD02-FF49ED02F841}"/>
              </a:ext>
            </a:extLst>
          </p:cNvPr>
          <p:cNvGrpSpPr/>
          <p:nvPr/>
        </p:nvGrpSpPr>
        <p:grpSpPr>
          <a:xfrm>
            <a:off x="3973200" y="6323756"/>
            <a:ext cx="1582920" cy="348840"/>
            <a:chOff x="3973200" y="6323756"/>
            <a:chExt cx="1582920" cy="34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1FC7E99E-E146-4E87-9829-ADD5FEF89956}"/>
                    </a:ext>
                  </a:extLst>
                </p14:cNvPr>
                <p14:cNvContentPartPr/>
                <p14:nvPr/>
              </p14:nvContentPartPr>
              <p14:xfrm>
                <a:off x="3973200" y="6323756"/>
                <a:ext cx="622080" cy="1677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1FC7E99E-E146-4E87-9829-ADD5FEF8995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968880" y="6319436"/>
                  <a:ext cx="6307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97383D9-A102-4FA1-9D77-06F03DD69408}"/>
                    </a:ext>
                  </a:extLst>
                </p14:cNvPr>
                <p14:cNvContentPartPr/>
                <p14:nvPr/>
              </p14:nvContentPartPr>
              <p14:xfrm>
                <a:off x="4556400" y="6330236"/>
                <a:ext cx="249120" cy="2754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97383D9-A102-4FA1-9D77-06F03DD6940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552080" y="6325916"/>
                  <a:ext cx="25776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92E28968-D037-4611-BE1E-B38CE8C74A4C}"/>
                    </a:ext>
                  </a:extLst>
                </p14:cNvPr>
                <p14:cNvContentPartPr/>
                <p14:nvPr/>
              </p14:nvContentPartPr>
              <p14:xfrm>
                <a:off x="4959240" y="6531836"/>
                <a:ext cx="186480" cy="234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92E28968-D037-4611-BE1E-B38CE8C74A4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954920" y="6527516"/>
                  <a:ext cx="1951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86B59E68-778D-42D0-80A2-C5D61C34ACB2}"/>
                    </a:ext>
                  </a:extLst>
                </p14:cNvPr>
                <p14:cNvContentPartPr/>
                <p14:nvPr/>
              </p14:nvContentPartPr>
              <p14:xfrm>
                <a:off x="5260560" y="6341036"/>
                <a:ext cx="295560" cy="3315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86B59E68-778D-42D0-80A2-C5D61C34ACB2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256240" y="6336716"/>
                  <a:ext cx="304200" cy="340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5AEABA7B-6FCB-4B88-AE7B-434AF983AA05}"/>
                  </a:ext>
                </a:extLst>
              </p14:cNvPr>
              <p14:cNvContentPartPr/>
              <p14:nvPr/>
            </p14:nvContentPartPr>
            <p14:xfrm>
              <a:off x="10600800" y="6092276"/>
              <a:ext cx="77040" cy="4896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5AEABA7B-6FCB-4B88-AE7B-434AF983AA05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10596480" y="6087956"/>
                <a:ext cx="85680" cy="57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62" name="Gruppo 261">
            <a:extLst>
              <a:ext uri="{FF2B5EF4-FFF2-40B4-BE49-F238E27FC236}">
                <a16:creationId xmlns:a16="http://schemas.microsoft.com/office/drawing/2014/main" id="{FCE78C87-F809-40D5-9815-21DE0CC3B823}"/>
              </a:ext>
            </a:extLst>
          </p:cNvPr>
          <p:cNvGrpSpPr/>
          <p:nvPr/>
        </p:nvGrpSpPr>
        <p:grpSpPr>
          <a:xfrm>
            <a:off x="6415440" y="5684036"/>
            <a:ext cx="3908160" cy="685080"/>
            <a:chOff x="6415440" y="5684036"/>
            <a:chExt cx="3908160" cy="68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A7888CE1-0A03-4EB7-A814-B8091A70AE95}"/>
                    </a:ext>
                  </a:extLst>
                </p14:cNvPr>
                <p14:cNvContentPartPr/>
                <p14:nvPr/>
              </p14:nvContentPartPr>
              <p14:xfrm>
                <a:off x="6415440" y="5963396"/>
                <a:ext cx="354240" cy="2422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A7888CE1-0A03-4EB7-A814-B8091A70AE95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411120" y="5959076"/>
                  <a:ext cx="36288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8432DAF2-32D6-4837-B004-EA110E7B8B8E}"/>
                    </a:ext>
                  </a:extLst>
                </p14:cNvPr>
                <p14:cNvContentPartPr/>
                <p14:nvPr/>
              </p14:nvContentPartPr>
              <p14:xfrm>
                <a:off x="6820440" y="5997956"/>
                <a:ext cx="287280" cy="2127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8432DAF2-32D6-4837-B004-EA110E7B8B8E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816120" y="5993636"/>
                  <a:ext cx="2959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E269762-5E40-41F9-8D06-523BF2FF11C8}"/>
                    </a:ext>
                  </a:extLst>
                </p14:cNvPr>
                <p14:cNvContentPartPr/>
                <p14:nvPr/>
              </p14:nvContentPartPr>
              <p14:xfrm>
                <a:off x="7152000" y="5684036"/>
                <a:ext cx="379440" cy="5652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E269762-5E40-41F9-8D06-523BF2FF11C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147680" y="5679716"/>
                  <a:ext cx="388080" cy="57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84432795-CB15-4B96-8B83-740F8D03674B}"/>
                    </a:ext>
                  </a:extLst>
                </p14:cNvPr>
                <p14:cNvContentPartPr/>
                <p14:nvPr/>
              </p14:nvContentPartPr>
              <p14:xfrm>
                <a:off x="7572120" y="6010916"/>
                <a:ext cx="226800" cy="2358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84432795-CB15-4B96-8B83-740F8D03674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567800" y="6006596"/>
                  <a:ext cx="2354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3B536BE2-22D0-4472-936E-266462E40688}"/>
                    </a:ext>
                  </a:extLst>
                </p14:cNvPr>
                <p14:cNvContentPartPr/>
                <p14:nvPr/>
              </p14:nvContentPartPr>
              <p14:xfrm>
                <a:off x="7573560" y="6135476"/>
                <a:ext cx="201960" cy="216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3B536BE2-22D0-4472-936E-266462E4068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569240" y="6131156"/>
                  <a:ext cx="2106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3A10C85-8A74-4A87-BA29-EABD0F0BAE44}"/>
                    </a:ext>
                  </a:extLst>
                </p14:cNvPr>
                <p14:cNvContentPartPr/>
                <p14:nvPr/>
              </p14:nvContentPartPr>
              <p14:xfrm>
                <a:off x="7868400" y="6114596"/>
                <a:ext cx="35640" cy="123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3A10C85-8A74-4A87-BA29-EABD0F0BAE4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864080" y="6110276"/>
                  <a:ext cx="442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69C6FA85-612C-4A5C-BFAF-DC011C911E86}"/>
                    </a:ext>
                  </a:extLst>
                </p14:cNvPr>
                <p14:cNvContentPartPr/>
                <p14:nvPr/>
              </p14:nvContentPartPr>
              <p14:xfrm>
                <a:off x="7879920" y="5969156"/>
                <a:ext cx="34200" cy="61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69C6FA85-612C-4A5C-BFAF-DC011C911E86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875600" y="5964836"/>
                  <a:ext cx="42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C8D693CB-D112-471B-820E-8C5FA2354E55}"/>
                    </a:ext>
                  </a:extLst>
                </p14:cNvPr>
                <p14:cNvContentPartPr/>
                <p14:nvPr/>
              </p14:nvContentPartPr>
              <p14:xfrm>
                <a:off x="8015280" y="6040076"/>
                <a:ext cx="219240" cy="1850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C8D693CB-D112-471B-820E-8C5FA2354E5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010960" y="6035756"/>
                  <a:ext cx="2278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3B65283-3C66-4D78-930F-86E4914A540F}"/>
                    </a:ext>
                  </a:extLst>
                </p14:cNvPr>
                <p14:cNvContentPartPr/>
                <p14:nvPr/>
              </p14:nvContentPartPr>
              <p14:xfrm>
                <a:off x="8284560" y="6080756"/>
                <a:ext cx="179280" cy="18504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3B65283-3C66-4D78-930F-86E4914A540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280240" y="6076436"/>
                  <a:ext cx="18792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FF438555-A514-44F8-AA94-5DB4A07E0770}"/>
                    </a:ext>
                  </a:extLst>
                </p14:cNvPr>
                <p14:cNvContentPartPr/>
                <p14:nvPr/>
              </p14:nvContentPartPr>
              <p14:xfrm>
                <a:off x="8592720" y="6156716"/>
                <a:ext cx="11880" cy="1000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FF438555-A514-44F8-AA94-5DB4A07E0770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588400" y="6152396"/>
                  <a:ext cx="20520" cy="10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6535659-A5EB-481E-83CB-8186FB08BE64}"/>
                    </a:ext>
                  </a:extLst>
                </p14:cNvPr>
                <p14:cNvContentPartPr/>
                <p14:nvPr/>
              </p14:nvContentPartPr>
              <p14:xfrm>
                <a:off x="8577600" y="5964836"/>
                <a:ext cx="25920" cy="104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6535659-A5EB-481E-83CB-8186FB08BE6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573280" y="5960516"/>
                  <a:ext cx="34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BC4F7E61-DA08-47DB-9560-CD8093E5584B}"/>
                    </a:ext>
                  </a:extLst>
                </p14:cNvPr>
                <p14:cNvContentPartPr/>
                <p14:nvPr/>
              </p14:nvContentPartPr>
              <p14:xfrm>
                <a:off x="8954520" y="6177956"/>
                <a:ext cx="276840" cy="198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BC4F7E61-DA08-47DB-9560-CD8093E5584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950200" y="6173636"/>
                  <a:ext cx="2854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2324500B-EDE0-4113-9E01-C0E62033938D}"/>
                    </a:ext>
                  </a:extLst>
                </p14:cNvPr>
                <p14:cNvContentPartPr/>
                <p14:nvPr/>
              </p14:nvContentPartPr>
              <p14:xfrm>
                <a:off x="9409560" y="5981036"/>
                <a:ext cx="253800" cy="2538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2324500B-EDE0-4113-9E01-C0E62033938D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405240" y="5976716"/>
                  <a:ext cx="26244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3B079049-4E63-4EE4-945C-491D60267A59}"/>
                    </a:ext>
                  </a:extLst>
                </p14:cNvPr>
                <p14:cNvContentPartPr/>
                <p14:nvPr/>
              </p14:nvContentPartPr>
              <p14:xfrm>
                <a:off x="9508560" y="6145196"/>
                <a:ext cx="39240" cy="2239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3B079049-4E63-4EE4-945C-491D60267A5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504240" y="6140876"/>
                  <a:ext cx="4788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6E6AE4F0-DCD6-48F4-B6EE-827659A3FDFD}"/>
                    </a:ext>
                  </a:extLst>
                </p14:cNvPr>
                <p14:cNvContentPartPr/>
                <p14:nvPr/>
              </p14:nvContentPartPr>
              <p14:xfrm>
                <a:off x="9723840" y="6187676"/>
                <a:ext cx="112320" cy="144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6E6AE4F0-DCD6-48F4-B6EE-827659A3FDFD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719520" y="6183356"/>
                  <a:ext cx="1209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0E5A7981-975D-4C63-95D6-0F04180061EE}"/>
                    </a:ext>
                  </a:extLst>
                </p14:cNvPr>
                <p14:cNvContentPartPr/>
                <p14:nvPr/>
              </p14:nvContentPartPr>
              <p14:xfrm>
                <a:off x="9972600" y="6005516"/>
                <a:ext cx="177120" cy="2527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0E5A7981-975D-4C63-95D6-0F04180061E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968280" y="6001196"/>
                  <a:ext cx="1857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07F9ED22-7096-4485-B138-7F5CF54699A9}"/>
                    </a:ext>
                  </a:extLst>
                </p14:cNvPr>
                <p14:cNvContentPartPr/>
                <p14:nvPr/>
              </p14:nvContentPartPr>
              <p14:xfrm>
                <a:off x="10262400" y="6134396"/>
                <a:ext cx="61200" cy="1191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07F9ED22-7096-4485-B138-7F5CF54699A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258080" y="6130076"/>
                  <a:ext cx="69840" cy="12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69C3BBD-A721-4B92-A598-BD20C7C0F904}"/>
                    </a:ext>
                  </a:extLst>
                </p14:cNvPr>
                <p14:cNvContentPartPr/>
                <p14:nvPr/>
              </p14:nvContentPartPr>
              <p14:xfrm>
                <a:off x="10235040" y="5946836"/>
                <a:ext cx="46440" cy="111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69C3BBD-A721-4B92-A598-BD20C7C0F90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230720" y="5942516"/>
                  <a:ext cx="550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1E14F0AD-5601-4693-8D56-0B8C7044D9E8}"/>
                    </a:ext>
                  </a:extLst>
                </p14:cNvPr>
                <p14:cNvContentPartPr/>
                <p14:nvPr/>
              </p14:nvContentPartPr>
              <p14:xfrm>
                <a:off x="8739960" y="6110636"/>
                <a:ext cx="25920" cy="439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1E14F0AD-5601-4693-8D56-0B8C7044D9E8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735640" y="6106316"/>
                  <a:ext cx="345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161B8BB7-CAE1-4ECA-A6E9-7F66849B0BAE}"/>
                    </a:ext>
                  </a:extLst>
                </p14:cNvPr>
                <p14:cNvContentPartPr/>
                <p14:nvPr/>
              </p14:nvContentPartPr>
              <p14:xfrm>
                <a:off x="8719440" y="6316556"/>
                <a:ext cx="52560" cy="334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161B8BB7-CAE1-4ECA-A6E9-7F66849B0BA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715120" y="6312236"/>
                  <a:ext cx="61200" cy="4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BC80AD37-426D-453E-81EA-B65B6D8F7295}"/>
                  </a:ext>
                </a:extLst>
              </p14:cNvPr>
              <p14:cNvContentPartPr/>
              <p14:nvPr/>
            </p14:nvContentPartPr>
            <p14:xfrm>
              <a:off x="10482000" y="6294956"/>
              <a:ext cx="145080" cy="19944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BC80AD37-426D-453E-81EA-B65B6D8F7295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10477680" y="6290636"/>
                <a:ext cx="153720" cy="20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1" name="Gruppo 270">
            <a:extLst>
              <a:ext uri="{FF2B5EF4-FFF2-40B4-BE49-F238E27FC236}">
                <a16:creationId xmlns:a16="http://schemas.microsoft.com/office/drawing/2014/main" id="{A0DABAB6-18EC-4FBC-8CA8-48B86C6717A3}"/>
              </a:ext>
            </a:extLst>
          </p:cNvPr>
          <p:cNvGrpSpPr/>
          <p:nvPr/>
        </p:nvGrpSpPr>
        <p:grpSpPr>
          <a:xfrm>
            <a:off x="10895640" y="5979596"/>
            <a:ext cx="1101240" cy="333720"/>
            <a:chOff x="10895640" y="5979596"/>
            <a:chExt cx="1101240" cy="33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0660FC09-A96F-4286-B5B7-94BA0716FDC4}"/>
                    </a:ext>
                  </a:extLst>
                </p14:cNvPr>
                <p14:cNvContentPartPr/>
                <p14:nvPr/>
              </p14:nvContentPartPr>
              <p14:xfrm>
                <a:off x="10895640" y="6190556"/>
                <a:ext cx="212040" cy="241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0660FC09-A96F-4286-B5B7-94BA0716FDC4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0891320" y="6186236"/>
                  <a:ext cx="2206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F343B9CF-6901-4DCC-9940-996689B93FDC}"/>
                    </a:ext>
                  </a:extLst>
                </p14:cNvPr>
                <p14:cNvContentPartPr/>
                <p14:nvPr/>
              </p14:nvContentPartPr>
              <p14:xfrm>
                <a:off x="11246280" y="5979596"/>
                <a:ext cx="155160" cy="2786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F343B9CF-6901-4DCC-9940-996689B93FDC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1241960" y="5975276"/>
                  <a:ext cx="1638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ED792C74-B076-44CB-8A63-B310FCBD5F8B}"/>
                    </a:ext>
                  </a:extLst>
                </p14:cNvPr>
                <p14:cNvContentPartPr/>
                <p14:nvPr/>
              </p14:nvContentPartPr>
              <p14:xfrm>
                <a:off x="11442840" y="6196316"/>
                <a:ext cx="123840" cy="158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ED792C74-B076-44CB-8A63-B310FCBD5F8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1438520" y="6191996"/>
                  <a:ext cx="1324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8B9F8263-56A2-4080-8799-5EB079E95E82}"/>
                    </a:ext>
                  </a:extLst>
                </p14:cNvPr>
                <p14:cNvContentPartPr/>
                <p14:nvPr/>
              </p14:nvContentPartPr>
              <p14:xfrm>
                <a:off x="11652360" y="6046556"/>
                <a:ext cx="174600" cy="2667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8B9F8263-56A2-4080-8799-5EB079E95E82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1648040" y="6042236"/>
                  <a:ext cx="18324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404DA092-EF19-4D91-A018-678F0F23590F}"/>
                    </a:ext>
                  </a:extLst>
                </p14:cNvPr>
                <p14:cNvContentPartPr/>
                <p14:nvPr/>
              </p14:nvContentPartPr>
              <p14:xfrm>
                <a:off x="11923440" y="6139436"/>
                <a:ext cx="73440" cy="1436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404DA092-EF19-4D91-A018-678F0F23590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1919120" y="6135116"/>
                  <a:ext cx="820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3124F8EE-0983-436C-9D89-1C5C7F607782}"/>
                    </a:ext>
                  </a:extLst>
                </p14:cNvPr>
                <p14:cNvContentPartPr/>
                <p14:nvPr/>
              </p14:nvContentPartPr>
              <p14:xfrm>
                <a:off x="11940000" y="5982116"/>
                <a:ext cx="12600" cy="75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3124F8EE-0983-436C-9D89-1C5C7F607782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935680" y="5977796"/>
                  <a:ext cx="21240" cy="162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92094579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uppo 19">
            <a:extLst>
              <a:ext uri="{FF2B5EF4-FFF2-40B4-BE49-F238E27FC236}">
                <a16:creationId xmlns:a16="http://schemas.microsoft.com/office/drawing/2014/main" id="{3A68099C-105C-4D36-B37A-D5F254A556F3}"/>
              </a:ext>
            </a:extLst>
          </p:cNvPr>
          <p:cNvGrpSpPr/>
          <p:nvPr/>
        </p:nvGrpSpPr>
        <p:grpSpPr>
          <a:xfrm>
            <a:off x="2387400" y="122036"/>
            <a:ext cx="1495440" cy="554400"/>
            <a:chOff x="2387400" y="122036"/>
            <a:chExt cx="1495440" cy="55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FE6E158-B838-4787-9763-41470CD735A8}"/>
                    </a:ext>
                  </a:extLst>
                </p14:cNvPr>
                <p14:cNvContentPartPr/>
                <p14:nvPr/>
              </p14:nvContentPartPr>
              <p14:xfrm>
                <a:off x="2387400" y="143276"/>
                <a:ext cx="288000" cy="5248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FE6E158-B838-4787-9763-41470CD735A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83080" y="138956"/>
                  <a:ext cx="29664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5FA74C15-1FD6-4FB7-868D-AF0FC8CB3393}"/>
                    </a:ext>
                  </a:extLst>
                </p14:cNvPr>
                <p14:cNvContentPartPr/>
                <p14:nvPr/>
              </p14:nvContentPartPr>
              <p14:xfrm>
                <a:off x="2451840" y="439556"/>
                <a:ext cx="160920" cy="50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5FA74C15-1FD6-4FB7-868D-AF0FC8CB339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447520" y="435236"/>
                  <a:ext cx="169560" cy="1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8A409FC-67E5-409D-90CD-8893E310A73A}"/>
                    </a:ext>
                  </a:extLst>
                </p14:cNvPr>
                <p14:cNvContentPartPr/>
                <p14:nvPr/>
              </p14:nvContentPartPr>
              <p14:xfrm>
                <a:off x="2802480" y="122036"/>
                <a:ext cx="208440" cy="5544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8A409FC-67E5-409D-90CD-8893E310A73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98160" y="117716"/>
                  <a:ext cx="217080" cy="56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40197EF-A9D9-4E0F-B0AC-E795F526D54C}"/>
                    </a:ext>
                  </a:extLst>
                </p14:cNvPr>
                <p14:cNvContentPartPr/>
                <p14:nvPr/>
              </p14:nvContentPartPr>
              <p14:xfrm>
                <a:off x="3198840" y="128156"/>
                <a:ext cx="218160" cy="475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40197EF-A9D9-4E0F-B0AC-E795F526D54C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194520" y="123836"/>
                  <a:ext cx="22680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934FDDCA-2208-409D-B623-511F813DAAFD}"/>
                    </a:ext>
                  </a:extLst>
                </p14:cNvPr>
                <p14:cNvContentPartPr/>
                <p14:nvPr/>
              </p14:nvContentPartPr>
              <p14:xfrm>
                <a:off x="3112080" y="322556"/>
                <a:ext cx="244080" cy="424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934FDDCA-2208-409D-B623-511F813DAAF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107760" y="318236"/>
                  <a:ext cx="2527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CCE8D2F7-DCA8-415C-94D5-4E52720FEE3E}"/>
                    </a:ext>
                  </a:extLst>
                </p14:cNvPr>
                <p14:cNvContentPartPr/>
                <p14:nvPr/>
              </p14:nvContentPartPr>
              <p14:xfrm>
                <a:off x="3506280" y="369716"/>
                <a:ext cx="133920" cy="2217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CCE8D2F7-DCA8-415C-94D5-4E52720FEE3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501960" y="365396"/>
                  <a:ext cx="1425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0D62AD0-173A-4276-9532-543B5F276004}"/>
                    </a:ext>
                  </a:extLst>
                </p14:cNvPr>
                <p14:cNvContentPartPr/>
                <p14:nvPr/>
              </p14:nvContentPartPr>
              <p14:xfrm>
                <a:off x="3824880" y="465116"/>
                <a:ext cx="57960" cy="1198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0D62AD0-173A-4276-9532-543B5F27600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820560" y="460796"/>
                  <a:ext cx="666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AEC59BE-4451-47E8-8BB2-C25A6100C6AC}"/>
                    </a:ext>
                  </a:extLst>
                </p14:cNvPr>
                <p14:cNvContentPartPr/>
                <p14:nvPr/>
              </p14:nvContentPartPr>
              <p14:xfrm>
                <a:off x="3841800" y="374756"/>
                <a:ext cx="13680" cy="4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AEC59BE-4451-47E8-8BB2-C25A6100C6A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837480" y="370436"/>
                  <a:ext cx="2232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uppo 18">
            <a:extLst>
              <a:ext uri="{FF2B5EF4-FFF2-40B4-BE49-F238E27FC236}">
                <a16:creationId xmlns:a16="http://schemas.microsoft.com/office/drawing/2014/main" id="{C59C2496-DAE7-4EED-A376-E4E4831F86B1}"/>
              </a:ext>
            </a:extLst>
          </p:cNvPr>
          <p:cNvGrpSpPr/>
          <p:nvPr/>
        </p:nvGrpSpPr>
        <p:grpSpPr>
          <a:xfrm>
            <a:off x="4317720" y="278996"/>
            <a:ext cx="2324880" cy="300600"/>
            <a:chOff x="4317720" y="278996"/>
            <a:chExt cx="2324880" cy="30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83DA2341-BFBC-4AC2-8943-9AA2D3009226}"/>
                    </a:ext>
                  </a:extLst>
                </p14:cNvPr>
                <p14:cNvContentPartPr/>
                <p14:nvPr/>
              </p14:nvContentPartPr>
              <p14:xfrm>
                <a:off x="4317720" y="349196"/>
                <a:ext cx="281160" cy="2206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83DA2341-BFBC-4AC2-8943-9AA2D300922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313400" y="344876"/>
                  <a:ext cx="2898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4995D213-E25F-4BF8-9FE4-3F3E13229455}"/>
                    </a:ext>
                  </a:extLst>
                </p14:cNvPr>
                <p14:cNvContentPartPr/>
                <p14:nvPr/>
              </p14:nvContentPartPr>
              <p14:xfrm>
                <a:off x="4707960" y="362156"/>
                <a:ext cx="281160" cy="2174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4995D213-E25F-4BF8-9FE4-3F3E1322945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703640" y="357836"/>
                  <a:ext cx="2898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35028D3D-33E0-4C62-AB3B-EA3D05C0CF53}"/>
                    </a:ext>
                  </a:extLst>
                </p14:cNvPr>
                <p14:cNvContentPartPr/>
                <p14:nvPr/>
              </p14:nvContentPartPr>
              <p14:xfrm>
                <a:off x="5084880" y="346676"/>
                <a:ext cx="581040" cy="2257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35028D3D-33E0-4C62-AB3B-EA3D05C0CF5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080560" y="342356"/>
                  <a:ext cx="5896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D629CE2-1328-4CB0-9118-2689DAECA181}"/>
                    </a:ext>
                  </a:extLst>
                </p14:cNvPr>
                <p14:cNvContentPartPr/>
                <p14:nvPr/>
              </p14:nvContentPartPr>
              <p14:xfrm>
                <a:off x="5736840" y="347036"/>
                <a:ext cx="391320" cy="192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D629CE2-1328-4CB0-9118-2689DAECA18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732520" y="342716"/>
                  <a:ext cx="3999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DCD979FE-7F30-4116-B524-58E50B9CC9D5}"/>
                    </a:ext>
                  </a:extLst>
                </p14:cNvPr>
                <p14:cNvContentPartPr/>
                <p14:nvPr/>
              </p14:nvContentPartPr>
              <p14:xfrm>
                <a:off x="6024120" y="281516"/>
                <a:ext cx="24120" cy="61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DCD979FE-7F30-4116-B524-58E50B9CC9D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019800" y="277196"/>
                  <a:ext cx="327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DC03704-04D3-41AE-A350-904C13B2E426}"/>
                    </a:ext>
                  </a:extLst>
                </p14:cNvPr>
                <p14:cNvContentPartPr/>
                <p14:nvPr/>
              </p14:nvContentPartPr>
              <p14:xfrm>
                <a:off x="6250200" y="306716"/>
                <a:ext cx="216360" cy="2008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DC03704-04D3-41AE-A350-904C13B2E42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245880" y="302396"/>
                  <a:ext cx="2250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6DC683B-3C26-4650-AE6B-38E5F9DD9694}"/>
                    </a:ext>
                  </a:extLst>
                </p14:cNvPr>
                <p14:cNvContentPartPr/>
                <p14:nvPr/>
              </p14:nvContentPartPr>
              <p14:xfrm>
                <a:off x="6296640" y="408956"/>
                <a:ext cx="186480" cy="16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6DC683B-3C26-4650-AE6B-38E5F9DD969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292320" y="404636"/>
                  <a:ext cx="1951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2978156-7917-4418-AF17-D29BE9350457}"/>
                    </a:ext>
                  </a:extLst>
                </p14:cNvPr>
                <p14:cNvContentPartPr/>
                <p14:nvPr/>
              </p14:nvContentPartPr>
              <p14:xfrm>
                <a:off x="6581400" y="371876"/>
                <a:ext cx="61200" cy="1123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2978156-7917-4418-AF17-D29BE935045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577080" y="367556"/>
                  <a:ext cx="6984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E890F89A-390D-404C-81ED-DFA0BD273C45}"/>
                    </a:ext>
                  </a:extLst>
                </p14:cNvPr>
                <p14:cNvContentPartPr/>
                <p14:nvPr/>
              </p14:nvContentPartPr>
              <p14:xfrm>
                <a:off x="6523800" y="278996"/>
                <a:ext cx="19080" cy="61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E890F89A-390D-404C-81ED-DFA0BD273C4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519480" y="274676"/>
                  <a:ext cx="2772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uppo 51">
            <a:extLst>
              <a:ext uri="{FF2B5EF4-FFF2-40B4-BE49-F238E27FC236}">
                <a16:creationId xmlns:a16="http://schemas.microsoft.com/office/drawing/2014/main" id="{02FE5450-03F3-4F5D-9D36-9568594702FA}"/>
              </a:ext>
            </a:extLst>
          </p:cNvPr>
          <p:cNvGrpSpPr/>
          <p:nvPr/>
        </p:nvGrpSpPr>
        <p:grpSpPr>
          <a:xfrm>
            <a:off x="221640" y="1057676"/>
            <a:ext cx="2322000" cy="503640"/>
            <a:chOff x="221640" y="1057676"/>
            <a:chExt cx="2322000" cy="50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6C606C5-026E-4680-A71B-E43AAFB216DE}"/>
                    </a:ext>
                  </a:extLst>
                </p14:cNvPr>
                <p14:cNvContentPartPr/>
                <p14:nvPr/>
              </p14:nvContentPartPr>
              <p14:xfrm>
                <a:off x="221640" y="1057676"/>
                <a:ext cx="443160" cy="5036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6C606C5-026E-4680-A71B-E43AAFB216D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17320" y="1053356"/>
                  <a:ext cx="45180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43469F2-3661-4D01-B2BC-01889515C8B5}"/>
                    </a:ext>
                  </a:extLst>
                </p14:cNvPr>
                <p14:cNvContentPartPr/>
                <p14:nvPr/>
              </p14:nvContentPartPr>
              <p14:xfrm>
                <a:off x="733200" y="1306436"/>
                <a:ext cx="200160" cy="1785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43469F2-3661-4D01-B2BC-01889515C8B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28880" y="1302116"/>
                  <a:ext cx="2088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08B126D0-FF6A-401B-AD29-3497623888CD}"/>
                    </a:ext>
                  </a:extLst>
                </p14:cNvPr>
                <p14:cNvContentPartPr/>
                <p14:nvPr/>
              </p14:nvContentPartPr>
              <p14:xfrm>
                <a:off x="1045320" y="1272236"/>
                <a:ext cx="165600" cy="2185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08B126D0-FF6A-401B-AD29-3497623888C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041000" y="1267916"/>
                  <a:ext cx="1742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C0450CE7-57C9-4068-807B-1E6320977901}"/>
                    </a:ext>
                  </a:extLst>
                </p14:cNvPr>
                <p14:cNvContentPartPr/>
                <p14:nvPr/>
              </p14:nvContentPartPr>
              <p14:xfrm>
                <a:off x="1336200" y="1361156"/>
                <a:ext cx="42480" cy="907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C0450CE7-57C9-4068-807B-1E632097790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331880" y="1356836"/>
                  <a:ext cx="5112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43227C7C-79C2-494B-91C9-1060B1076A6F}"/>
                    </a:ext>
                  </a:extLst>
                </p14:cNvPr>
                <p14:cNvContentPartPr/>
                <p14:nvPr/>
              </p14:nvContentPartPr>
              <p14:xfrm>
                <a:off x="1366440" y="1239836"/>
                <a:ext cx="4320" cy="75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43227C7C-79C2-494B-91C9-1060B1076A6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362120" y="1235516"/>
                  <a:ext cx="129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A2B59E04-CF32-4A40-88A7-44356A2DF598}"/>
                    </a:ext>
                  </a:extLst>
                </p14:cNvPr>
                <p14:cNvContentPartPr/>
                <p14:nvPr/>
              </p14:nvContentPartPr>
              <p14:xfrm>
                <a:off x="1574520" y="1211396"/>
                <a:ext cx="211680" cy="2768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A2B59E04-CF32-4A40-88A7-44356A2DF59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570200" y="1207076"/>
                  <a:ext cx="22032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5BC1FE10-5D09-4C39-B07E-138B8022F1E8}"/>
                    </a:ext>
                  </a:extLst>
                </p14:cNvPr>
                <p14:cNvContentPartPr/>
                <p14:nvPr/>
              </p14:nvContentPartPr>
              <p14:xfrm>
                <a:off x="2131800" y="1241636"/>
                <a:ext cx="173160" cy="2491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5BC1FE10-5D09-4C39-B07E-138B8022F1E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127480" y="1237316"/>
                  <a:ext cx="18180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73D56543-E919-4B25-96D0-9202FF781D41}"/>
                    </a:ext>
                  </a:extLst>
                </p14:cNvPr>
                <p14:cNvContentPartPr/>
                <p14:nvPr/>
              </p14:nvContentPartPr>
              <p14:xfrm>
                <a:off x="2346720" y="1314356"/>
                <a:ext cx="196920" cy="1962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73D56543-E919-4B25-96D0-9202FF781D4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342400" y="1310036"/>
                  <a:ext cx="20556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uppo 50">
            <a:extLst>
              <a:ext uri="{FF2B5EF4-FFF2-40B4-BE49-F238E27FC236}">
                <a16:creationId xmlns:a16="http://schemas.microsoft.com/office/drawing/2014/main" id="{23272902-00F3-4980-A093-B945BF48AF89}"/>
              </a:ext>
            </a:extLst>
          </p:cNvPr>
          <p:cNvGrpSpPr/>
          <p:nvPr/>
        </p:nvGrpSpPr>
        <p:grpSpPr>
          <a:xfrm>
            <a:off x="2879880" y="1205636"/>
            <a:ext cx="579600" cy="266040"/>
            <a:chOff x="2879880" y="1205636"/>
            <a:chExt cx="579600" cy="26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C9065D05-F9A2-4DA8-A473-088E40319C6D}"/>
                    </a:ext>
                  </a:extLst>
                </p14:cNvPr>
                <p14:cNvContentPartPr/>
                <p14:nvPr/>
              </p14:nvContentPartPr>
              <p14:xfrm>
                <a:off x="2920920" y="1334516"/>
                <a:ext cx="102240" cy="1371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C9065D05-F9A2-4DA8-A473-088E40319C6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916600" y="1330196"/>
                  <a:ext cx="11088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F905754-0072-4918-98B1-3DF1A6BDE5E8}"/>
                    </a:ext>
                  </a:extLst>
                </p14:cNvPr>
                <p14:cNvContentPartPr/>
                <p14:nvPr/>
              </p14:nvContentPartPr>
              <p14:xfrm>
                <a:off x="2879880" y="1205636"/>
                <a:ext cx="54720" cy="104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F905754-0072-4918-98B1-3DF1A6BDE5E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875560" y="1201316"/>
                  <a:ext cx="633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F3F23A4C-1EB6-41C8-AAC4-07968A28665F}"/>
                    </a:ext>
                  </a:extLst>
                </p14:cNvPr>
                <p14:cNvContentPartPr/>
                <p14:nvPr/>
              </p14:nvContentPartPr>
              <p14:xfrm>
                <a:off x="3155280" y="1313636"/>
                <a:ext cx="304200" cy="1580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F3F23A4C-1EB6-41C8-AAC4-07968A28665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150960" y="1309316"/>
                  <a:ext cx="312840" cy="16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FB2B211D-4042-4683-9E16-F0C3E4EF837B}"/>
              </a:ext>
            </a:extLst>
          </p:cNvPr>
          <p:cNvGrpSpPr/>
          <p:nvPr/>
        </p:nvGrpSpPr>
        <p:grpSpPr>
          <a:xfrm>
            <a:off x="3738480" y="965876"/>
            <a:ext cx="1930680" cy="899280"/>
            <a:chOff x="3738480" y="965876"/>
            <a:chExt cx="1930680" cy="89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FD78742A-3599-493D-A295-E44727CD323F}"/>
                    </a:ext>
                  </a:extLst>
                </p14:cNvPr>
                <p14:cNvContentPartPr/>
                <p14:nvPr/>
              </p14:nvContentPartPr>
              <p14:xfrm>
                <a:off x="3738480" y="965876"/>
                <a:ext cx="425880" cy="8992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FD78742A-3599-493D-A295-E44727CD323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734160" y="961556"/>
                  <a:ext cx="434520" cy="90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15470F68-CF0D-4493-B360-A79BF5F9557E}"/>
                    </a:ext>
                  </a:extLst>
                </p14:cNvPr>
                <p14:cNvContentPartPr/>
                <p14:nvPr/>
              </p14:nvContentPartPr>
              <p14:xfrm>
                <a:off x="3930000" y="1427396"/>
                <a:ext cx="178200" cy="61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15470F68-CF0D-4493-B360-A79BF5F9557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925680" y="1423076"/>
                  <a:ext cx="186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2C6F1507-12AE-4249-BB58-CB6D47303316}"/>
                    </a:ext>
                  </a:extLst>
                </p14:cNvPr>
                <p14:cNvContentPartPr/>
                <p14:nvPr/>
              </p14:nvContentPartPr>
              <p14:xfrm>
                <a:off x="4205760" y="1281236"/>
                <a:ext cx="268920" cy="204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2C6F1507-12AE-4249-BB58-CB6D4730331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201440" y="1276916"/>
                  <a:ext cx="27756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FBEB5A72-22FC-4254-ABE5-19D909ADD41D}"/>
                    </a:ext>
                  </a:extLst>
                </p14:cNvPr>
                <p14:cNvContentPartPr/>
                <p14:nvPr/>
              </p14:nvContentPartPr>
              <p14:xfrm>
                <a:off x="4590960" y="1223636"/>
                <a:ext cx="200520" cy="253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FBEB5A72-22FC-4254-ABE5-19D909ADD41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586640" y="1219316"/>
                  <a:ext cx="20916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44E6D8C5-B206-41EF-8611-3E35FFADB1D0}"/>
                    </a:ext>
                  </a:extLst>
                </p14:cNvPr>
                <p14:cNvContentPartPr/>
                <p14:nvPr/>
              </p14:nvContentPartPr>
              <p14:xfrm>
                <a:off x="4887960" y="1292036"/>
                <a:ext cx="346320" cy="1918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44E6D8C5-B206-41EF-8611-3E35FFADB1D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883640" y="1287716"/>
                  <a:ext cx="35496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D017F35D-AA52-44B2-B55C-9AAC932E06AD}"/>
                    </a:ext>
                  </a:extLst>
                </p14:cNvPr>
                <p14:cNvContentPartPr/>
                <p14:nvPr/>
              </p14:nvContentPartPr>
              <p14:xfrm>
                <a:off x="5349480" y="1241276"/>
                <a:ext cx="319680" cy="2415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D017F35D-AA52-44B2-B55C-9AAC932E06A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345160" y="1236956"/>
                  <a:ext cx="328320" cy="25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CBB25F91-CA8F-40EC-ABA7-95B22642E873}"/>
              </a:ext>
            </a:extLst>
          </p:cNvPr>
          <p:cNvGrpSpPr/>
          <p:nvPr/>
        </p:nvGrpSpPr>
        <p:grpSpPr>
          <a:xfrm>
            <a:off x="5990640" y="972356"/>
            <a:ext cx="2066040" cy="662400"/>
            <a:chOff x="5990640" y="972356"/>
            <a:chExt cx="2066040" cy="66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0C9A4229-42F3-4654-BC49-4587D28C1DC5}"/>
                    </a:ext>
                  </a:extLst>
                </p14:cNvPr>
                <p14:cNvContentPartPr/>
                <p14:nvPr/>
              </p14:nvContentPartPr>
              <p14:xfrm>
                <a:off x="5990640" y="1280876"/>
                <a:ext cx="249120" cy="1969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0C9A4229-42F3-4654-BC49-4587D28C1DC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986320" y="1276556"/>
                  <a:ext cx="2577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17439A3-F6B7-4F84-8915-99500AE0EA5D}"/>
                    </a:ext>
                  </a:extLst>
                </p14:cNvPr>
                <p14:cNvContentPartPr/>
                <p14:nvPr/>
              </p14:nvContentPartPr>
              <p14:xfrm>
                <a:off x="6321480" y="1292036"/>
                <a:ext cx="216360" cy="1951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17439A3-F6B7-4F84-8915-99500AE0EA5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317160" y="1287716"/>
                  <a:ext cx="2250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C341E9F-1682-46FB-8600-4F038577E0FD}"/>
                    </a:ext>
                  </a:extLst>
                </p14:cNvPr>
                <p14:cNvContentPartPr/>
                <p14:nvPr/>
              </p14:nvContentPartPr>
              <p14:xfrm>
                <a:off x="6625320" y="1222556"/>
                <a:ext cx="181800" cy="2599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C341E9F-1682-46FB-8600-4F038577E0F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621000" y="1218236"/>
                  <a:ext cx="19044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8547435A-F61A-4289-B7B6-BF7813D5F9A1}"/>
                    </a:ext>
                  </a:extLst>
                </p14:cNvPr>
                <p14:cNvContentPartPr/>
                <p14:nvPr/>
              </p14:nvContentPartPr>
              <p14:xfrm>
                <a:off x="6885960" y="1307876"/>
                <a:ext cx="341280" cy="1792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8547435A-F61A-4289-B7B6-BF7813D5F9A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881640" y="1303556"/>
                  <a:ext cx="3499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A15219E9-FBD9-4EEB-8CE7-593694C2F97E}"/>
                    </a:ext>
                  </a:extLst>
                </p14:cNvPr>
                <p14:cNvContentPartPr/>
                <p14:nvPr/>
              </p14:nvContentPartPr>
              <p14:xfrm>
                <a:off x="7314360" y="1328036"/>
                <a:ext cx="290160" cy="2055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A15219E9-FBD9-4EEB-8CE7-593694C2F97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310040" y="1323716"/>
                  <a:ext cx="2988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3435ECCD-DAF6-480F-800C-DE2F04FD2D6B}"/>
                    </a:ext>
                  </a:extLst>
                </p14:cNvPr>
                <p14:cNvContentPartPr/>
                <p14:nvPr/>
              </p14:nvContentPartPr>
              <p14:xfrm>
                <a:off x="7677960" y="972356"/>
                <a:ext cx="253080" cy="5846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3435ECCD-DAF6-480F-800C-DE2F04FD2D6B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673640" y="968036"/>
                  <a:ext cx="261720" cy="59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2FE1DE9-EE6F-4303-A45F-0B66AEAF61C0}"/>
                    </a:ext>
                  </a:extLst>
                </p14:cNvPr>
                <p14:cNvContentPartPr/>
                <p14:nvPr/>
              </p14:nvContentPartPr>
              <p14:xfrm>
                <a:off x="7824120" y="1438916"/>
                <a:ext cx="232560" cy="1958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2FE1DE9-EE6F-4303-A45F-0B66AEAF61C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819800" y="1434596"/>
                  <a:ext cx="241200" cy="20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5F4CAE26-5709-4444-BED5-0E91D95F458E}"/>
              </a:ext>
            </a:extLst>
          </p:cNvPr>
          <p:cNvGrpSpPr/>
          <p:nvPr/>
        </p:nvGrpSpPr>
        <p:grpSpPr>
          <a:xfrm>
            <a:off x="8545920" y="1077476"/>
            <a:ext cx="1043280" cy="538560"/>
            <a:chOff x="8545920" y="1077476"/>
            <a:chExt cx="1043280" cy="53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77F261A8-5B25-4FAD-948C-CE7A9168D20E}"/>
                    </a:ext>
                  </a:extLst>
                </p14:cNvPr>
                <p14:cNvContentPartPr/>
                <p14:nvPr/>
              </p14:nvContentPartPr>
              <p14:xfrm>
                <a:off x="8545920" y="1077476"/>
                <a:ext cx="214920" cy="5385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77F261A8-5B25-4FAD-948C-CE7A9168D20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8541600" y="1073156"/>
                  <a:ext cx="223560" cy="54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143488B3-4522-4717-8613-DF587B682363}"/>
                    </a:ext>
                  </a:extLst>
                </p14:cNvPr>
                <p14:cNvContentPartPr/>
                <p14:nvPr/>
              </p14:nvContentPartPr>
              <p14:xfrm>
                <a:off x="8946600" y="1324076"/>
                <a:ext cx="86760" cy="1418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143488B3-4522-4717-8613-DF587B68236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942280" y="1319756"/>
                  <a:ext cx="9540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83F7B2CD-6437-49AF-97CA-3BD9897C1A43}"/>
                    </a:ext>
                  </a:extLst>
                </p14:cNvPr>
                <p14:cNvContentPartPr/>
                <p14:nvPr/>
              </p14:nvContentPartPr>
              <p14:xfrm>
                <a:off x="8976840" y="1256396"/>
                <a:ext cx="48240" cy="61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83F7B2CD-6437-49AF-97CA-3BD9897C1A43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972520" y="1252076"/>
                  <a:ext cx="568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3CA6090-9E18-4B4D-8AD7-5D3ED0EA28FA}"/>
                    </a:ext>
                  </a:extLst>
                </p14:cNvPr>
                <p14:cNvContentPartPr/>
                <p14:nvPr/>
              </p14:nvContentPartPr>
              <p14:xfrm>
                <a:off x="9141360" y="1464476"/>
                <a:ext cx="13680" cy="14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3CA6090-9E18-4B4D-8AD7-5D3ED0EA28F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137040" y="1460156"/>
                  <a:ext cx="223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7D8B8147-7BB1-4D13-8964-96118105DB39}"/>
                    </a:ext>
                  </a:extLst>
                </p14:cNvPr>
                <p14:cNvContentPartPr/>
                <p14:nvPr/>
              </p14:nvContentPartPr>
              <p14:xfrm>
                <a:off x="9346200" y="1296716"/>
                <a:ext cx="131400" cy="1976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7D8B8147-7BB1-4D13-8964-96118105DB39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341880" y="1292396"/>
                  <a:ext cx="1400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846897ED-E25C-4538-BC88-4F4D69A84ABC}"/>
                    </a:ext>
                  </a:extLst>
                </p14:cNvPr>
                <p14:cNvContentPartPr/>
                <p14:nvPr/>
              </p14:nvContentPartPr>
              <p14:xfrm>
                <a:off x="9571560" y="1509116"/>
                <a:ext cx="17640" cy="100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846897ED-E25C-4538-BC88-4F4D69A84AB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567240" y="1504796"/>
                  <a:ext cx="26280" cy="1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4BCC05B1-11BB-489F-B01F-53E906E75AA8}"/>
              </a:ext>
            </a:extLst>
          </p:cNvPr>
          <p:cNvGrpSpPr/>
          <p:nvPr/>
        </p:nvGrpSpPr>
        <p:grpSpPr>
          <a:xfrm>
            <a:off x="10111200" y="1191956"/>
            <a:ext cx="614880" cy="363960"/>
            <a:chOff x="10111200" y="1191956"/>
            <a:chExt cx="614880" cy="3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DFBCDE2-2DE7-4622-9462-1C3790A23F36}"/>
                    </a:ext>
                  </a:extLst>
                </p14:cNvPr>
                <p14:cNvContentPartPr/>
                <p14:nvPr/>
              </p14:nvContentPartPr>
              <p14:xfrm>
                <a:off x="10111200" y="1191956"/>
                <a:ext cx="256680" cy="3639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DFBCDE2-2DE7-4622-9462-1C3790A23F3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106880" y="1187636"/>
                  <a:ext cx="265320" cy="37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5C03C19-31C1-43BA-9733-09D5065AEBBC}"/>
                    </a:ext>
                  </a:extLst>
                </p14:cNvPr>
                <p14:cNvContentPartPr/>
                <p14:nvPr/>
              </p14:nvContentPartPr>
              <p14:xfrm>
                <a:off x="10496040" y="1409396"/>
                <a:ext cx="230040" cy="194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5C03C19-31C1-43BA-9733-09D5065AEBB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491720" y="1405076"/>
                  <a:ext cx="2386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58F63BA-C960-4B5E-A8E6-B9C9806E6EC3}"/>
                    </a:ext>
                  </a:extLst>
                </p14:cNvPr>
                <p14:cNvContentPartPr/>
                <p14:nvPr/>
              </p14:nvContentPartPr>
              <p14:xfrm>
                <a:off x="10629600" y="1335596"/>
                <a:ext cx="20520" cy="1782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58F63BA-C960-4B5E-A8E6-B9C9806E6EC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0625280" y="1331276"/>
                  <a:ext cx="29160" cy="186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A148855B-96DF-4623-B7CC-1FF2304C1842}"/>
                  </a:ext>
                </a:extLst>
              </p14:cNvPr>
              <p14:cNvContentPartPr/>
              <p14:nvPr/>
            </p14:nvContentPartPr>
            <p14:xfrm>
              <a:off x="10924440" y="1373396"/>
              <a:ext cx="49680" cy="10800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A148855B-96DF-4623-B7CC-1FF2304C1842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10920120" y="1369076"/>
                <a:ext cx="5832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430FB129-C563-44B4-808B-62EEBC5924FD}"/>
                  </a:ext>
                </a:extLst>
              </p14:cNvPr>
              <p14:cNvContentPartPr/>
              <p14:nvPr/>
            </p14:nvContentPartPr>
            <p14:xfrm>
              <a:off x="10976640" y="1160996"/>
              <a:ext cx="13680" cy="1944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430FB129-C563-44B4-808B-62EEBC5924FD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10972320" y="1156676"/>
                <a:ext cx="22320" cy="2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66" name="Gruppo 65">
            <a:extLst>
              <a:ext uri="{FF2B5EF4-FFF2-40B4-BE49-F238E27FC236}">
                <a16:creationId xmlns:a16="http://schemas.microsoft.com/office/drawing/2014/main" id="{B2914171-3E80-42DE-A1F9-DB307FBD5B87}"/>
              </a:ext>
            </a:extLst>
          </p:cNvPr>
          <p:cNvGrpSpPr/>
          <p:nvPr/>
        </p:nvGrpSpPr>
        <p:grpSpPr>
          <a:xfrm>
            <a:off x="11173200" y="972356"/>
            <a:ext cx="563040" cy="572400"/>
            <a:chOff x="11173200" y="972356"/>
            <a:chExt cx="563040" cy="57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1883F033-233D-44B8-A3F4-7240773F7F85}"/>
                    </a:ext>
                  </a:extLst>
                </p14:cNvPr>
                <p14:cNvContentPartPr/>
                <p14:nvPr/>
              </p14:nvContentPartPr>
              <p14:xfrm>
                <a:off x="11173200" y="972356"/>
                <a:ext cx="239040" cy="5270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1883F033-233D-44B8-A3F4-7240773F7F8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168880" y="968036"/>
                  <a:ext cx="24768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17232EFD-4BDA-4853-8296-92E6B8497359}"/>
                    </a:ext>
                  </a:extLst>
                </p14:cNvPr>
                <p14:cNvContentPartPr/>
                <p14:nvPr/>
              </p14:nvContentPartPr>
              <p14:xfrm>
                <a:off x="11503320" y="1077836"/>
                <a:ext cx="232920" cy="466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17232EFD-4BDA-4853-8296-92E6B849735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499000" y="1073516"/>
                  <a:ext cx="241560" cy="47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AB384BB5-C4FD-45EA-9E5A-CBCF350B6450}"/>
              </a:ext>
            </a:extLst>
          </p:cNvPr>
          <p:cNvGrpSpPr/>
          <p:nvPr/>
        </p:nvGrpSpPr>
        <p:grpSpPr>
          <a:xfrm>
            <a:off x="255840" y="1689116"/>
            <a:ext cx="465840" cy="572400"/>
            <a:chOff x="255840" y="1689116"/>
            <a:chExt cx="465840" cy="57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86CE50F-0202-49EA-85A4-AE8E3F3D698A}"/>
                    </a:ext>
                  </a:extLst>
                </p14:cNvPr>
                <p14:cNvContentPartPr/>
                <p14:nvPr/>
              </p14:nvContentPartPr>
              <p14:xfrm>
                <a:off x="255840" y="2059556"/>
                <a:ext cx="54000" cy="1854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86CE50F-0202-49EA-85A4-AE8E3F3D698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51520" y="2055236"/>
                  <a:ext cx="626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47E0DA2-0B54-4F8E-A97B-2FAB22C0F977}"/>
                    </a:ext>
                  </a:extLst>
                </p14:cNvPr>
                <p14:cNvContentPartPr/>
                <p14:nvPr/>
              </p14:nvContentPartPr>
              <p14:xfrm>
                <a:off x="259080" y="1912316"/>
                <a:ext cx="21960" cy="61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47E0DA2-0B54-4F8E-A97B-2FAB22C0F97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54760" y="1907996"/>
                  <a:ext cx="30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E7021EC-9DFC-4815-9E37-35786BA1142A}"/>
                    </a:ext>
                  </a:extLst>
                </p14:cNvPr>
                <p14:cNvContentPartPr/>
                <p14:nvPr/>
              </p14:nvContentPartPr>
              <p14:xfrm>
                <a:off x="453840" y="1689116"/>
                <a:ext cx="267840" cy="5724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E7021EC-9DFC-4815-9E37-35786BA1142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49520" y="1684796"/>
                  <a:ext cx="276480" cy="58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CC0F7BF2-758B-44F5-BCCB-2BAFAB897A59}"/>
              </a:ext>
            </a:extLst>
          </p:cNvPr>
          <p:cNvGrpSpPr/>
          <p:nvPr/>
        </p:nvGrpSpPr>
        <p:grpSpPr>
          <a:xfrm>
            <a:off x="1034520" y="2019956"/>
            <a:ext cx="2220840" cy="272880"/>
            <a:chOff x="1034520" y="2019956"/>
            <a:chExt cx="222084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E8C04A24-5FFA-4746-936A-953015B60147}"/>
                    </a:ext>
                  </a:extLst>
                </p14:cNvPr>
                <p14:cNvContentPartPr/>
                <p14:nvPr/>
              </p14:nvContentPartPr>
              <p14:xfrm>
                <a:off x="1034520" y="2019956"/>
                <a:ext cx="261720" cy="2210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E8C04A24-5FFA-4746-936A-953015B6014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30200" y="2015636"/>
                  <a:ext cx="2703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FF6970BC-6EFC-4DA8-8A93-C2AF173E101A}"/>
                    </a:ext>
                  </a:extLst>
                </p14:cNvPr>
                <p14:cNvContentPartPr/>
                <p14:nvPr/>
              </p14:nvContentPartPr>
              <p14:xfrm>
                <a:off x="1366440" y="2032196"/>
                <a:ext cx="376560" cy="200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FF6970BC-6EFC-4DA8-8A93-C2AF173E101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362120" y="2027876"/>
                  <a:ext cx="3852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E594344D-6955-4DA3-AD50-3874B6C6B84B}"/>
                    </a:ext>
                  </a:extLst>
                </p14:cNvPr>
                <p14:cNvContentPartPr/>
                <p14:nvPr/>
              </p14:nvContentPartPr>
              <p14:xfrm>
                <a:off x="1779720" y="2042636"/>
                <a:ext cx="440640" cy="2350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E594344D-6955-4DA3-AD50-3874B6C6B84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775400" y="2038316"/>
                  <a:ext cx="44928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20314421-3259-4B74-A085-F796565D7CFE}"/>
                    </a:ext>
                  </a:extLst>
                </p14:cNvPr>
                <p14:cNvContentPartPr/>
                <p14:nvPr/>
              </p14:nvContentPartPr>
              <p14:xfrm>
                <a:off x="2306400" y="2058476"/>
                <a:ext cx="200160" cy="2343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20314421-3259-4B74-A085-F796565D7CF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302080" y="2054156"/>
                  <a:ext cx="2088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C4FA6B35-41DD-48E8-A89F-B244E6AA6C57}"/>
                    </a:ext>
                  </a:extLst>
                </p14:cNvPr>
                <p14:cNvContentPartPr/>
                <p14:nvPr/>
              </p14:nvContentPartPr>
              <p14:xfrm>
                <a:off x="2622480" y="2050556"/>
                <a:ext cx="632880" cy="2134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C4FA6B35-41DD-48E8-A89F-B244E6AA6C5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618160" y="2046236"/>
                  <a:ext cx="64152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A1734529-8DF6-47F0-BB4E-DFC5AA19B91D}"/>
              </a:ext>
            </a:extLst>
          </p:cNvPr>
          <p:cNvGrpSpPr/>
          <p:nvPr/>
        </p:nvGrpSpPr>
        <p:grpSpPr>
          <a:xfrm>
            <a:off x="3628320" y="1736996"/>
            <a:ext cx="3141360" cy="893880"/>
            <a:chOff x="3628320" y="1736996"/>
            <a:chExt cx="3141360" cy="89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79082E54-9F96-445F-BC20-06F62F714395}"/>
                    </a:ext>
                  </a:extLst>
                </p14:cNvPr>
                <p14:cNvContentPartPr/>
                <p14:nvPr/>
              </p14:nvContentPartPr>
              <p14:xfrm>
                <a:off x="3628320" y="2080436"/>
                <a:ext cx="648360" cy="1976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79082E54-9F96-445F-BC20-06F62F71439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624000" y="2076116"/>
                  <a:ext cx="6570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E4B66B8-AA24-4598-8E4B-67DCD5A7B1E1}"/>
                    </a:ext>
                  </a:extLst>
                </p14:cNvPr>
                <p14:cNvContentPartPr/>
                <p14:nvPr/>
              </p14:nvContentPartPr>
              <p14:xfrm>
                <a:off x="4336440" y="2069996"/>
                <a:ext cx="498600" cy="1767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E4B66B8-AA24-4598-8E4B-67DCD5A7B1E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332120" y="2065676"/>
                  <a:ext cx="5072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182F37B6-275C-46FC-AA1C-D1D5AC774CB6}"/>
                    </a:ext>
                  </a:extLst>
                </p14:cNvPr>
                <p14:cNvContentPartPr/>
                <p14:nvPr/>
              </p14:nvContentPartPr>
              <p14:xfrm>
                <a:off x="5042400" y="2105636"/>
                <a:ext cx="47880" cy="5252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182F37B6-275C-46FC-AA1C-D1D5AC774CB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038080" y="2101316"/>
                  <a:ext cx="5652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B70CCD10-6917-453A-A8D5-45595279CEE0}"/>
                    </a:ext>
                  </a:extLst>
                </p14:cNvPr>
                <p14:cNvContentPartPr/>
                <p14:nvPr/>
              </p14:nvContentPartPr>
              <p14:xfrm>
                <a:off x="5021880" y="2071796"/>
                <a:ext cx="236520" cy="1767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B70CCD10-6917-453A-A8D5-45595279CEE0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017560" y="2067476"/>
                  <a:ext cx="2451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D43A854-3143-4C5A-942E-947C76452A74}"/>
                    </a:ext>
                  </a:extLst>
                </p14:cNvPr>
                <p14:cNvContentPartPr/>
                <p14:nvPr/>
              </p14:nvContentPartPr>
              <p14:xfrm>
                <a:off x="5308080" y="1736996"/>
                <a:ext cx="289080" cy="5072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D43A854-3143-4C5A-942E-947C76452A7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303760" y="1732676"/>
                  <a:ext cx="29772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226E4948-BEEF-4A75-86EA-F361F30DC2EC}"/>
                    </a:ext>
                  </a:extLst>
                </p14:cNvPr>
                <p14:cNvContentPartPr/>
                <p14:nvPr/>
              </p14:nvContentPartPr>
              <p14:xfrm>
                <a:off x="5549640" y="2069996"/>
                <a:ext cx="207000" cy="1839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226E4948-BEEF-4A75-86EA-F361F30DC2E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545320" y="2065676"/>
                  <a:ext cx="2156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EF0B684-7C23-4431-A285-BDA246F9319C}"/>
                    </a:ext>
                  </a:extLst>
                </p14:cNvPr>
                <p14:cNvContentPartPr/>
                <p14:nvPr/>
              </p14:nvContentPartPr>
              <p14:xfrm>
                <a:off x="5832960" y="2010236"/>
                <a:ext cx="273240" cy="2570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EF0B684-7C23-4431-A285-BDA246F9319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828640" y="2005916"/>
                  <a:ext cx="28188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4B52AA0-851D-4069-BF00-9F9A7A463930}"/>
                    </a:ext>
                  </a:extLst>
                </p14:cNvPr>
                <p14:cNvContentPartPr/>
                <p14:nvPr/>
              </p14:nvContentPartPr>
              <p14:xfrm>
                <a:off x="6119880" y="2013836"/>
                <a:ext cx="294840" cy="2422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4B52AA0-851D-4069-BF00-9F9A7A46393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115560" y="2009516"/>
                  <a:ext cx="30348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61486DE9-7A93-436A-A3FB-091A89090851}"/>
                    </a:ext>
                  </a:extLst>
                </p14:cNvPr>
                <p14:cNvContentPartPr/>
                <p14:nvPr/>
              </p14:nvContentPartPr>
              <p14:xfrm>
                <a:off x="6426240" y="2031116"/>
                <a:ext cx="343440" cy="2217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61486DE9-7A93-436A-A3FB-091A8909085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421920" y="2026796"/>
                  <a:ext cx="352080" cy="230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89606D73-5259-4798-8BE4-59B2D86C981E}"/>
                  </a:ext>
                </a:extLst>
              </p14:cNvPr>
              <p14:cNvContentPartPr/>
              <p14:nvPr/>
            </p14:nvContentPartPr>
            <p14:xfrm>
              <a:off x="7056960" y="2274116"/>
              <a:ext cx="9360" cy="1836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89606D73-5259-4798-8BE4-59B2D86C981E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7052640" y="2269796"/>
                <a:ext cx="18000" cy="2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3E6B1518-E5AA-40D7-B832-0E3D68F6D472}"/>
              </a:ext>
            </a:extLst>
          </p:cNvPr>
          <p:cNvGrpSpPr/>
          <p:nvPr/>
        </p:nvGrpSpPr>
        <p:grpSpPr>
          <a:xfrm>
            <a:off x="560760" y="2802596"/>
            <a:ext cx="309600" cy="435240"/>
            <a:chOff x="560760" y="2802596"/>
            <a:chExt cx="309600" cy="43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D77A2BEC-A280-41B6-908F-FB672182229F}"/>
                    </a:ext>
                  </a:extLst>
                </p14:cNvPr>
                <p14:cNvContentPartPr/>
                <p14:nvPr/>
              </p14:nvContentPartPr>
              <p14:xfrm>
                <a:off x="560760" y="2802596"/>
                <a:ext cx="309600" cy="4352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D77A2BEC-A280-41B6-908F-FB672182229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56440" y="2798276"/>
                  <a:ext cx="31824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C3C7C14-968F-48E1-AF69-59879563BCC5}"/>
                    </a:ext>
                  </a:extLst>
                </p14:cNvPr>
                <p14:cNvContentPartPr/>
                <p14:nvPr/>
              </p14:nvContentPartPr>
              <p14:xfrm>
                <a:off x="702600" y="2973596"/>
                <a:ext cx="165960" cy="342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C3C7C14-968F-48E1-AF69-59879563BCC5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698280" y="2969276"/>
                  <a:ext cx="17460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58247036-060F-4887-8BD9-61A1FA44BC41}"/>
              </a:ext>
            </a:extLst>
          </p:cNvPr>
          <p:cNvGrpSpPr/>
          <p:nvPr/>
        </p:nvGrpSpPr>
        <p:grpSpPr>
          <a:xfrm>
            <a:off x="1097520" y="3022916"/>
            <a:ext cx="132120" cy="110520"/>
            <a:chOff x="1097520" y="3022916"/>
            <a:chExt cx="132120" cy="11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FA689F84-FA1C-4219-AD2E-4B9049521114}"/>
                    </a:ext>
                  </a:extLst>
                </p14:cNvPr>
                <p14:cNvContentPartPr/>
                <p14:nvPr/>
              </p14:nvContentPartPr>
              <p14:xfrm>
                <a:off x="1097520" y="3022916"/>
                <a:ext cx="117000" cy="158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FA689F84-FA1C-4219-AD2E-4B904952111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93200" y="3018596"/>
                  <a:ext cx="1256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CFB8415B-72CD-41C3-B7B3-90187B136273}"/>
                    </a:ext>
                  </a:extLst>
                </p14:cNvPr>
                <p14:cNvContentPartPr/>
                <p14:nvPr/>
              </p14:nvContentPartPr>
              <p14:xfrm>
                <a:off x="1126320" y="3122276"/>
                <a:ext cx="103320" cy="11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CFB8415B-72CD-41C3-B7B3-90187B13627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22000" y="3117956"/>
                  <a:ext cx="1119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907C8CF9-F1D1-49FA-BC7E-C0171254C37A}"/>
              </a:ext>
            </a:extLst>
          </p:cNvPr>
          <p:cNvGrpSpPr/>
          <p:nvPr/>
        </p:nvGrpSpPr>
        <p:grpSpPr>
          <a:xfrm>
            <a:off x="1630680" y="2627996"/>
            <a:ext cx="2415600" cy="1149480"/>
            <a:chOff x="1630680" y="2627996"/>
            <a:chExt cx="2415600" cy="114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5A3CF9FF-194B-4C27-BB18-3CB6F08EFE8A}"/>
                    </a:ext>
                  </a:extLst>
                </p14:cNvPr>
                <p14:cNvContentPartPr/>
                <p14:nvPr/>
              </p14:nvContentPartPr>
              <p14:xfrm>
                <a:off x="1755960" y="2878916"/>
                <a:ext cx="118800" cy="2451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5A3CF9FF-194B-4C27-BB18-3CB6F08EFE8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751640" y="2874596"/>
                  <a:ext cx="12744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837CFFD-84BA-49E3-AFAA-2DF0273D1CF2}"/>
                    </a:ext>
                  </a:extLst>
                </p14:cNvPr>
                <p14:cNvContentPartPr/>
                <p14:nvPr/>
              </p14:nvContentPartPr>
              <p14:xfrm>
                <a:off x="1818600" y="2761916"/>
                <a:ext cx="38880" cy="61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837CFFD-84BA-49E3-AFAA-2DF0273D1CF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814280" y="2757596"/>
                  <a:ext cx="47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717D557-6EC6-496F-8894-929E471A6CC3}"/>
                    </a:ext>
                  </a:extLst>
                </p14:cNvPr>
                <p14:cNvContentPartPr/>
                <p14:nvPr/>
              </p14:nvContentPartPr>
              <p14:xfrm>
                <a:off x="2163840" y="2998076"/>
                <a:ext cx="34200" cy="216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717D557-6EC6-496F-8894-929E471A6CC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159520" y="2993756"/>
                  <a:ext cx="428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0477543-6949-40E1-B5D6-ED873A7493DA}"/>
                    </a:ext>
                  </a:extLst>
                </p14:cNvPr>
                <p14:cNvContentPartPr/>
                <p14:nvPr/>
              </p14:nvContentPartPr>
              <p14:xfrm>
                <a:off x="2383800" y="2627996"/>
                <a:ext cx="237960" cy="648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0477543-6949-40E1-B5D6-ED873A7493D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379480" y="2623676"/>
                  <a:ext cx="246600" cy="65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706048B-9457-409C-9B0D-347289F6FD53}"/>
                    </a:ext>
                  </a:extLst>
                </p14:cNvPr>
                <p14:cNvContentPartPr/>
                <p14:nvPr/>
              </p14:nvContentPartPr>
              <p14:xfrm>
                <a:off x="2709960" y="2859836"/>
                <a:ext cx="88920" cy="208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706048B-9457-409C-9B0D-347289F6FD5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705640" y="2855516"/>
                  <a:ext cx="975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F960451-B3C5-476A-B30C-AA56E7075649}"/>
                    </a:ext>
                  </a:extLst>
                </p14:cNvPr>
                <p14:cNvContentPartPr/>
                <p14:nvPr/>
              </p14:nvContentPartPr>
              <p14:xfrm>
                <a:off x="2795280" y="2740676"/>
                <a:ext cx="10440" cy="21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F960451-B3C5-476A-B30C-AA56E707564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790960" y="2736356"/>
                  <a:ext cx="1908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462AFF7-4378-4C50-9811-1599F17FCAD2}"/>
                    </a:ext>
                  </a:extLst>
                </p14:cNvPr>
                <p14:cNvContentPartPr/>
                <p14:nvPr/>
              </p14:nvContentPartPr>
              <p14:xfrm>
                <a:off x="3052680" y="2957036"/>
                <a:ext cx="212040" cy="22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462AFF7-4378-4C50-9811-1599F17FCAD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048360" y="2952716"/>
                  <a:ext cx="2206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9FCE1C3-0CCF-4521-AD09-47556F26B226}"/>
                    </a:ext>
                  </a:extLst>
                </p14:cNvPr>
                <p14:cNvContentPartPr/>
                <p14:nvPr/>
              </p14:nvContentPartPr>
              <p14:xfrm>
                <a:off x="3457680" y="2824196"/>
                <a:ext cx="174960" cy="2484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9FCE1C3-0CCF-4521-AD09-47556F26B22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453360" y="2819876"/>
                  <a:ext cx="1836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025EFCF9-83A0-4B68-B653-890A2689B988}"/>
                    </a:ext>
                  </a:extLst>
                </p14:cNvPr>
                <p14:cNvContentPartPr/>
                <p14:nvPr/>
              </p14:nvContentPartPr>
              <p14:xfrm>
                <a:off x="3540120" y="3053156"/>
                <a:ext cx="157680" cy="309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025EFCF9-83A0-4B68-B653-890A2689B98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535800" y="3048836"/>
                  <a:ext cx="1663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C03D1F5-E933-428F-8D6B-926F6AF40EE1}"/>
                    </a:ext>
                  </a:extLst>
                </p14:cNvPr>
                <p14:cNvContentPartPr/>
                <p14:nvPr/>
              </p14:nvContentPartPr>
              <p14:xfrm>
                <a:off x="3786000" y="2660756"/>
                <a:ext cx="260280" cy="552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C03D1F5-E933-428F-8D6B-926F6AF40EE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781680" y="2656436"/>
                  <a:ext cx="268920" cy="56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6C39E1A4-E238-4E01-B03C-09119092EDC1}"/>
                    </a:ext>
                  </a:extLst>
                </p14:cNvPr>
                <p14:cNvContentPartPr/>
                <p14:nvPr/>
              </p14:nvContentPartPr>
              <p14:xfrm>
                <a:off x="1630680" y="3194996"/>
                <a:ext cx="2365560" cy="496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6C39E1A4-E238-4E01-B03C-09119092EDC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626360" y="3190676"/>
                  <a:ext cx="237420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669C841-BB0B-46B2-928F-28855CE2AB93}"/>
                    </a:ext>
                  </a:extLst>
                </p14:cNvPr>
                <p14:cNvContentPartPr/>
                <p14:nvPr/>
              </p14:nvContentPartPr>
              <p14:xfrm>
                <a:off x="2109840" y="3481916"/>
                <a:ext cx="79560" cy="1681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669C841-BB0B-46B2-928F-28855CE2AB9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105520" y="3477596"/>
                  <a:ext cx="882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DAECE52A-546F-486E-A67D-FC2C6FE6E430}"/>
                    </a:ext>
                  </a:extLst>
                </p14:cNvPr>
                <p14:cNvContentPartPr/>
                <p14:nvPr/>
              </p14:nvContentPartPr>
              <p14:xfrm>
                <a:off x="2167440" y="3374276"/>
                <a:ext cx="35640" cy="86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DAECE52A-546F-486E-A67D-FC2C6FE6E430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163120" y="3369956"/>
                  <a:ext cx="442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0C46A57-44AF-42E8-AB35-956783787AC7}"/>
                    </a:ext>
                  </a:extLst>
                </p14:cNvPr>
                <p14:cNvContentPartPr/>
                <p14:nvPr/>
              </p14:nvContentPartPr>
              <p14:xfrm>
                <a:off x="2470200" y="3566516"/>
                <a:ext cx="264600" cy="190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0C46A57-44AF-42E8-AB35-956783787AC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465880" y="3562196"/>
                  <a:ext cx="2732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319236E1-B5EA-4A8E-A088-30392F91A7C6}"/>
                    </a:ext>
                  </a:extLst>
                </p14:cNvPr>
                <p14:cNvContentPartPr/>
                <p14:nvPr/>
              </p14:nvContentPartPr>
              <p14:xfrm>
                <a:off x="2572080" y="3481916"/>
                <a:ext cx="24120" cy="1706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319236E1-B5EA-4A8E-A088-30392F91A7C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567760" y="3477596"/>
                  <a:ext cx="327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3BEB9F3-8A61-4C01-B98E-3EF51496B24B}"/>
                    </a:ext>
                  </a:extLst>
                </p14:cNvPr>
                <p14:cNvContentPartPr/>
                <p14:nvPr/>
              </p14:nvContentPartPr>
              <p14:xfrm>
                <a:off x="2866200" y="3411356"/>
                <a:ext cx="310320" cy="295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3BEB9F3-8A61-4C01-B98E-3EF51496B24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861880" y="3407036"/>
                  <a:ext cx="31896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88A1220-A7B4-4BC3-9BE1-40F7BA58DF9A}"/>
                    </a:ext>
                  </a:extLst>
                </p14:cNvPr>
                <p14:cNvContentPartPr/>
                <p14:nvPr/>
              </p14:nvContentPartPr>
              <p14:xfrm>
                <a:off x="1775040" y="3306956"/>
                <a:ext cx="249120" cy="465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88A1220-A7B4-4BC3-9BE1-40F7BA58DF9A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770720" y="3302636"/>
                  <a:ext cx="25776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464DC8A-71F7-4B15-B59F-32E164C3A197}"/>
                    </a:ext>
                  </a:extLst>
                </p14:cNvPr>
                <p14:cNvContentPartPr/>
                <p14:nvPr/>
              </p14:nvContentPartPr>
              <p14:xfrm>
                <a:off x="3300360" y="3347276"/>
                <a:ext cx="201960" cy="4302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464DC8A-71F7-4B15-B59F-32E164C3A19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296040" y="3342956"/>
                  <a:ext cx="21060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80C4E3F-243B-486A-9370-1239DD30D3D8}"/>
                    </a:ext>
                  </a:extLst>
                </p14:cNvPr>
                <p14:cNvContentPartPr/>
                <p14:nvPr/>
              </p14:nvContentPartPr>
              <p14:xfrm>
                <a:off x="3552360" y="3283916"/>
                <a:ext cx="244080" cy="1836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80C4E3F-243B-486A-9370-1239DD30D3D8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548040" y="3279596"/>
                  <a:ext cx="252720" cy="19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99DEE1B5-1098-41DB-B2CF-3CDF4CD67A73}"/>
              </a:ext>
            </a:extLst>
          </p:cNvPr>
          <p:cNvGrpSpPr/>
          <p:nvPr/>
        </p:nvGrpSpPr>
        <p:grpSpPr>
          <a:xfrm>
            <a:off x="185280" y="4303076"/>
            <a:ext cx="654480" cy="398880"/>
            <a:chOff x="185280" y="4303076"/>
            <a:chExt cx="654480" cy="39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73C9B3B5-7BC0-473E-95A5-4C22B9F4668E}"/>
                    </a:ext>
                  </a:extLst>
                </p14:cNvPr>
                <p14:cNvContentPartPr/>
                <p14:nvPr/>
              </p14:nvContentPartPr>
              <p14:xfrm>
                <a:off x="185280" y="4303076"/>
                <a:ext cx="241920" cy="3988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73C9B3B5-7BC0-473E-95A5-4C22B9F4668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80960" y="4298756"/>
                  <a:ext cx="25056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E1EA90C5-8C0E-4D09-BBF8-AF245ABED4D0}"/>
                    </a:ext>
                  </a:extLst>
                </p14:cNvPr>
                <p14:cNvContentPartPr/>
                <p14:nvPr/>
              </p14:nvContentPartPr>
              <p14:xfrm>
                <a:off x="303360" y="4512956"/>
                <a:ext cx="157680" cy="226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E1EA90C5-8C0E-4D09-BBF8-AF245ABED4D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99040" y="4508636"/>
                  <a:ext cx="166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9B99F66-0BD6-49D3-8F6D-80271F23157B}"/>
                    </a:ext>
                  </a:extLst>
                </p14:cNvPr>
                <p14:cNvContentPartPr/>
                <p14:nvPr/>
              </p14:nvContentPartPr>
              <p14:xfrm>
                <a:off x="686040" y="4534196"/>
                <a:ext cx="137160" cy="75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9B99F66-0BD6-49D3-8F6D-80271F23157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81720" y="4529876"/>
                  <a:ext cx="145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0FC28647-5655-4CAB-B2AC-9A948B05DF73}"/>
                    </a:ext>
                  </a:extLst>
                </p14:cNvPr>
                <p14:cNvContentPartPr/>
                <p14:nvPr/>
              </p14:nvContentPartPr>
              <p14:xfrm>
                <a:off x="707640" y="4623116"/>
                <a:ext cx="132120" cy="133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0FC28647-5655-4CAB-B2AC-9A948B05DF7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03320" y="4618796"/>
                  <a:ext cx="1407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3FB428F3-BAEF-4A03-8826-6CBCB8C32143}"/>
              </a:ext>
            </a:extLst>
          </p:cNvPr>
          <p:cNvGrpSpPr/>
          <p:nvPr/>
        </p:nvGrpSpPr>
        <p:grpSpPr>
          <a:xfrm>
            <a:off x="1438800" y="4242236"/>
            <a:ext cx="107640" cy="339480"/>
            <a:chOff x="1438800" y="4242236"/>
            <a:chExt cx="10764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E55D791E-095B-4604-B70A-E41EAED46572}"/>
                    </a:ext>
                  </a:extLst>
                </p14:cNvPr>
                <p14:cNvContentPartPr/>
                <p14:nvPr/>
              </p14:nvContentPartPr>
              <p14:xfrm>
                <a:off x="1438800" y="4336556"/>
                <a:ext cx="83880" cy="2451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E55D791E-095B-4604-B70A-E41EAED4657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434480" y="4332236"/>
                  <a:ext cx="9252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6EE30E9D-74C9-4425-B102-8177FDBE6C36}"/>
                    </a:ext>
                  </a:extLst>
                </p14:cNvPr>
                <p14:cNvContentPartPr/>
                <p14:nvPr/>
              </p14:nvContentPartPr>
              <p14:xfrm>
                <a:off x="1508280" y="4242236"/>
                <a:ext cx="38160" cy="201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6EE30E9D-74C9-4425-B102-8177FDBE6C3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503960" y="4237916"/>
                  <a:ext cx="4680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D22F2C8F-37D8-4C6D-8CFF-931AB9C71151}"/>
              </a:ext>
            </a:extLst>
          </p:cNvPr>
          <p:cNvGrpSpPr/>
          <p:nvPr/>
        </p:nvGrpSpPr>
        <p:grpSpPr>
          <a:xfrm>
            <a:off x="1909680" y="4092476"/>
            <a:ext cx="684360" cy="533520"/>
            <a:chOff x="1909680" y="4092476"/>
            <a:chExt cx="684360" cy="53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63C1D63-BD60-400B-9DC9-EB0ABE27ED9E}"/>
                    </a:ext>
                  </a:extLst>
                </p14:cNvPr>
                <p14:cNvContentPartPr/>
                <p14:nvPr/>
              </p14:nvContentPartPr>
              <p14:xfrm>
                <a:off x="1909680" y="4432316"/>
                <a:ext cx="12600" cy="331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63C1D63-BD60-400B-9DC9-EB0ABE27ED9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905360" y="4427996"/>
                  <a:ext cx="212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04A472B-138B-45E5-841A-43C733EDF941}"/>
                    </a:ext>
                  </a:extLst>
                </p14:cNvPr>
                <p14:cNvContentPartPr/>
                <p14:nvPr/>
              </p14:nvContentPartPr>
              <p14:xfrm>
                <a:off x="2159160" y="4092476"/>
                <a:ext cx="141480" cy="5335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04A472B-138B-45E5-841A-43C733EDF94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154840" y="4088156"/>
                  <a:ext cx="150120" cy="54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88F2A26-8C82-4D03-BFAE-CEB1E78C483B}"/>
                    </a:ext>
                  </a:extLst>
                </p14:cNvPr>
                <p14:cNvContentPartPr/>
                <p14:nvPr/>
              </p14:nvContentPartPr>
              <p14:xfrm>
                <a:off x="2487120" y="4299476"/>
                <a:ext cx="106920" cy="1800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88F2A26-8C82-4D03-BFAE-CEB1E78C483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482800" y="4295156"/>
                  <a:ext cx="1155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9265079F-0721-439E-8BEC-61A9A2C930A3}"/>
                    </a:ext>
                  </a:extLst>
                </p14:cNvPr>
                <p14:cNvContentPartPr/>
                <p14:nvPr/>
              </p14:nvContentPartPr>
              <p14:xfrm>
                <a:off x="2564880" y="4186076"/>
                <a:ext cx="25920" cy="18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9265079F-0721-439E-8BEC-61A9A2C930A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560560" y="4181756"/>
                  <a:ext cx="3456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1864746D-C73E-4F56-ABC4-663C063BC33E}"/>
              </a:ext>
            </a:extLst>
          </p:cNvPr>
          <p:cNvGrpSpPr/>
          <p:nvPr/>
        </p:nvGrpSpPr>
        <p:grpSpPr>
          <a:xfrm>
            <a:off x="2929200" y="4099676"/>
            <a:ext cx="1041840" cy="485640"/>
            <a:chOff x="2929200" y="4099676"/>
            <a:chExt cx="1041840" cy="48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4C6E1F6F-72DF-42D5-B460-CD6CE80473E3}"/>
                    </a:ext>
                  </a:extLst>
                </p14:cNvPr>
                <p14:cNvContentPartPr/>
                <p14:nvPr/>
              </p14:nvContentPartPr>
              <p14:xfrm>
                <a:off x="2929200" y="4390196"/>
                <a:ext cx="161640" cy="248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4C6E1F6F-72DF-42D5-B460-CD6CE80473E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924880" y="4385876"/>
                  <a:ext cx="1702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91148273-CC80-47D1-9471-B7E479814D3F}"/>
                    </a:ext>
                  </a:extLst>
                </p14:cNvPr>
                <p14:cNvContentPartPr/>
                <p14:nvPr/>
              </p14:nvContentPartPr>
              <p14:xfrm>
                <a:off x="3295320" y="4280396"/>
                <a:ext cx="213480" cy="2444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91148273-CC80-47D1-9471-B7E479814D3F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291000" y="4276076"/>
                  <a:ext cx="22212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20B1ABC-4E93-4650-9DA0-857F6062271C}"/>
                    </a:ext>
                  </a:extLst>
                </p14:cNvPr>
                <p14:cNvContentPartPr/>
                <p14:nvPr/>
              </p14:nvContentPartPr>
              <p14:xfrm>
                <a:off x="3735600" y="4099676"/>
                <a:ext cx="235440" cy="4856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20B1ABC-4E93-4650-9DA0-857F6062271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731280" y="4095356"/>
                  <a:ext cx="244080" cy="49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624FDFCF-F4EE-4A08-B45E-D1272EEE8B93}"/>
              </a:ext>
            </a:extLst>
          </p:cNvPr>
          <p:cNvGrpSpPr/>
          <p:nvPr/>
        </p:nvGrpSpPr>
        <p:grpSpPr>
          <a:xfrm>
            <a:off x="4386840" y="3934436"/>
            <a:ext cx="289440" cy="585720"/>
            <a:chOff x="4386840" y="3934436"/>
            <a:chExt cx="289440" cy="58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19A8A21A-383D-4194-8A34-63C9EDE306F4}"/>
                    </a:ext>
                  </a:extLst>
                </p14:cNvPr>
                <p14:cNvContentPartPr/>
                <p14:nvPr/>
              </p14:nvContentPartPr>
              <p14:xfrm>
                <a:off x="4386840" y="4343396"/>
                <a:ext cx="24120" cy="16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19A8A21A-383D-4194-8A34-63C9EDE306F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382520" y="4339076"/>
                  <a:ext cx="327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284D6A0A-EECF-4A6D-8EF4-765531E8C0D5}"/>
                    </a:ext>
                  </a:extLst>
                </p14:cNvPr>
                <p14:cNvContentPartPr/>
                <p14:nvPr/>
              </p14:nvContentPartPr>
              <p14:xfrm>
                <a:off x="4538400" y="3934436"/>
                <a:ext cx="137880" cy="5857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284D6A0A-EECF-4A6D-8EF4-765531E8C0D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534080" y="3930116"/>
                  <a:ext cx="146520" cy="59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86F885A6-CB72-48BF-9559-972390C21794}"/>
              </a:ext>
            </a:extLst>
          </p:cNvPr>
          <p:cNvGrpSpPr/>
          <p:nvPr/>
        </p:nvGrpSpPr>
        <p:grpSpPr>
          <a:xfrm>
            <a:off x="4738920" y="3863876"/>
            <a:ext cx="1461960" cy="640080"/>
            <a:chOff x="4738920" y="3863876"/>
            <a:chExt cx="1461960" cy="64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1626E06-63F1-41B6-8E7B-FF4E9A0AA3A7}"/>
                    </a:ext>
                  </a:extLst>
                </p14:cNvPr>
                <p14:cNvContentPartPr/>
                <p14:nvPr/>
              </p14:nvContentPartPr>
              <p14:xfrm>
                <a:off x="4738920" y="4055756"/>
                <a:ext cx="252720" cy="3110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1626E06-63F1-41B6-8E7B-FF4E9A0AA3A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734600" y="4051436"/>
                  <a:ext cx="26136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3DF13E6-582A-40B3-9033-121154CDFA5E}"/>
                    </a:ext>
                  </a:extLst>
                </p14:cNvPr>
                <p14:cNvContentPartPr/>
                <p14:nvPr/>
              </p14:nvContentPartPr>
              <p14:xfrm>
                <a:off x="5183160" y="4271756"/>
                <a:ext cx="154080" cy="28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3DF13E6-582A-40B3-9033-121154CDFA5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178840" y="4267436"/>
                  <a:ext cx="1627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2566161-2DE6-4562-B36A-AFFA631288A8}"/>
                    </a:ext>
                  </a:extLst>
                </p14:cNvPr>
                <p14:cNvContentPartPr/>
                <p14:nvPr/>
              </p14:nvContentPartPr>
              <p14:xfrm>
                <a:off x="5542440" y="4184636"/>
                <a:ext cx="101160" cy="1692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2566161-2DE6-4562-B36A-AFFA631288A8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538120" y="4180316"/>
                  <a:ext cx="1098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D4765B5-33CD-469C-BC19-1C1CCB1687CA}"/>
                    </a:ext>
                  </a:extLst>
                </p14:cNvPr>
                <p14:cNvContentPartPr/>
                <p14:nvPr/>
              </p14:nvContentPartPr>
              <p14:xfrm>
                <a:off x="5572320" y="4010756"/>
                <a:ext cx="19080" cy="144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D4765B5-33CD-469C-BC19-1C1CCB1687C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568000" y="4006436"/>
                  <a:ext cx="27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D89BBDA-9435-4AE9-BEEF-53B496A27F8A}"/>
                    </a:ext>
                  </a:extLst>
                </p14:cNvPr>
                <p14:cNvContentPartPr/>
                <p14:nvPr/>
              </p14:nvContentPartPr>
              <p14:xfrm>
                <a:off x="5817840" y="4003556"/>
                <a:ext cx="155160" cy="500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D89BBDA-9435-4AE9-BEEF-53B496A27F8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813520" y="3999236"/>
                  <a:ext cx="16380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D15C7777-F07A-413F-B64A-2FF7593BD322}"/>
                    </a:ext>
                  </a:extLst>
                </p14:cNvPr>
                <p14:cNvContentPartPr/>
                <p14:nvPr/>
              </p14:nvContentPartPr>
              <p14:xfrm>
                <a:off x="5984880" y="3863876"/>
                <a:ext cx="216000" cy="2498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D15C7777-F07A-413F-B64A-2FF7593BD32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980560" y="3859556"/>
                  <a:ext cx="224640" cy="25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FB5254DF-ACEC-4D18-ACD4-2DE97524A39C}"/>
              </a:ext>
            </a:extLst>
          </p:cNvPr>
          <p:cNvGrpSpPr/>
          <p:nvPr/>
        </p:nvGrpSpPr>
        <p:grpSpPr>
          <a:xfrm>
            <a:off x="1405320" y="4707716"/>
            <a:ext cx="4922280" cy="662040"/>
            <a:chOff x="1405320" y="4707716"/>
            <a:chExt cx="4922280" cy="66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A5300EE9-55DC-4C3C-B125-6E40C3B1A99E}"/>
                    </a:ext>
                  </a:extLst>
                </p14:cNvPr>
                <p14:cNvContentPartPr/>
                <p14:nvPr/>
              </p14:nvContentPartPr>
              <p14:xfrm>
                <a:off x="1405320" y="4707716"/>
                <a:ext cx="4922280" cy="619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A5300EE9-55DC-4C3C-B125-6E40C3B1A99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401000" y="4703396"/>
                  <a:ext cx="4930920" cy="7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F5483BBA-5EE8-4D2D-8212-00F3D746CA47}"/>
                    </a:ext>
                  </a:extLst>
                </p14:cNvPr>
                <p14:cNvContentPartPr/>
                <p14:nvPr/>
              </p14:nvContentPartPr>
              <p14:xfrm>
                <a:off x="1903200" y="4892036"/>
                <a:ext cx="262440" cy="2959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F5483BBA-5EE8-4D2D-8212-00F3D746CA4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898880" y="4887716"/>
                  <a:ext cx="27108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06F49AB-E3DC-41EA-ABEB-DFF7485B3EED}"/>
                    </a:ext>
                  </a:extLst>
                </p14:cNvPr>
                <p14:cNvContentPartPr/>
                <p14:nvPr/>
              </p14:nvContentPartPr>
              <p14:xfrm>
                <a:off x="2307840" y="5090396"/>
                <a:ext cx="188640" cy="226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06F49AB-E3DC-41EA-ABEB-DFF7485B3EED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303520" y="5086076"/>
                  <a:ext cx="197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30727858-A2D7-46A9-B5E8-76353C3019AE}"/>
                    </a:ext>
                  </a:extLst>
                </p14:cNvPr>
                <p14:cNvContentPartPr/>
                <p14:nvPr/>
              </p14:nvContentPartPr>
              <p14:xfrm>
                <a:off x="2377320" y="5020916"/>
                <a:ext cx="50760" cy="2372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30727858-A2D7-46A9-B5E8-76353C3019AE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373000" y="5016596"/>
                  <a:ext cx="5940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A803DB7-5302-402E-AA13-402C684BDE24}"/>
                    </a:ext>
                  </a:extLst>
                </p14:cNvPr>
                <p14:cNvContentPartPr/>
                <p14:nvPr/>
              </p14:nvContentPartPr>
              <p14:xfrm>
                <a:off x="2693400" y="5084636"/>
                <a:ext cx="86760" cy="1425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A803DB7-5302-402E-AA13-402C684BDE24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689080" y="5080316"/>
                  <a:ext cx="954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D42C8DBB-AD2C-4AC9-A5F9-A1F2D1E0E9D0}"/>
                    </a:ext>
                  </a:extLst>
                </p14:cNvPr>
                <p14:cNvContentPartPr/>
                <p14:nvPr/>
              </p14:nvContentPartPr>
              <p14:xfrm>
                <a:off x="2745960" y="4936316"/>
                <a:ext cx="34200" cy="104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D42C8DBB-AD2C-4AC9-A5F9-A1F2D1E0E9D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741640" y="4931996"/>
                  <a:ext cx="428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58DE3FE0-D945-43AC-9827-428DB3B91215}"/>
                    </a:ext>
                  </a:extLst>
                </p14:cNvPr>
                <p14:cNvContentPartPr/>
                <p14:nvPr/>
              </p14:nvContentPartPr>
              <p14:xfrm>
                <a:off x="1760640" y="4784756"/>
                <a:ext cx="258120" cy="5850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58DE3FE0-D945-43AC-9827-428DB3B91215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756320" y="4780436"/>
                  <a:ext cx="266760" cy="59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3021F64-EEA5-4216-ABFB-A05A1D8E4C67}"/>
                    </a:ext>
                  </a:extLst>
                </p14:cNvPr>
                <p14:cNvContentPartPr/>
                <p14:nvPr/>
              </p14:nvContentPartPr>
              <p14:xfrm>
                <a:off x="3022440" y="4866476"/>
                <a:ext cx="110160" cy="4467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3021F64-EEA5-4216-ABFB-A05A1D8E4C67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3018120" y="4862156"/>
                  <a:ext cx="118800" cy="4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27D64BB-E8B1-4C84-87B8-E1C1B899D251}"/>
                    </a:ext>
                  </a:extLst>
                </p14:cNvPr>
                <p14:cNvContentPartPr/>
                <p14:nvPr/>
              </p14:nvContentPartPr>
              <p14:xfrm>
                <a:off x="3172200" y="4750196"/>
                <a:ext cx="172080" cy="1792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27D64BB-E8B1-4C84-87B8-E1C1B899D251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3167880" y="4745876"/>
                  <a:ext cx="18072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DDA1E71B-E83E-428A-A19C-D16FF4570422}"/>
                    </a:ext>
                  </a:extLst>
                </p14:cNvPr>
                <p14:cNvContentPartPr/>
                <p14:nvPr/>
              </p14:nvContentPartPr>
              <p14:xfrm>
                <a:off x="3520320" y="5118476"/>
                <a:ext cx="27360" cy="194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DDA1E71B-E83E-428A-A19C-D16FF4570422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3516000" y="5114156"/>
                  <a:ext cx="360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B749DE82-0238-43DA-8732-81A518D65D4C}"/>
                    </a:ext>
                  </a:extLst>
                </p14:cNvPr>
                <p14:cNvContentPartPr/>
                <p14:nvPr/>
              </p14:nvContentPartPr>
              <p14:xfrm>
                <a:off x="3774480" y="4806716"/>
                <a:ext cx="221760" cy="5536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B749DE82-0238-43DA-8732-81A518D65D4C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3770160" y="4802396"/>
                  <a:ext cx="230400" cy="56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147F87E6-6C9D-4541-BBF7-98C79D3D9071}"/>
                    </a:ext>
                  </a:extLst>
                </p14:cNvPr>
                <p14:cNvContentPartPr/>
                <p14:nvPr/>
              </p14:nvContentPartPr>
              <p14:xfrm>
                <a:off x="4027920" y="4898156"/>
                <a:ext cx="201960" cy="348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147F87E6-6C9D-4541-BBF7-98C79D3D9071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4023600" y="4893836"/>
                  <a:ext cx="210600" cy="35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956E4C79-FDF4-44AE-A50E-4FC6039FE9C7}"/>
                    </a:ext>
                  </a:extLst>
                </p14:cNvPr>
                <p14:cNvContentPartPr/>
                <p14:nvPr/>
              </p14:nvContentPartPr>
              <p14:xfrm>
                <a:off x="4450560" y="5116676"/>
                <a:ext cx="168840" cy="234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956E4C79-FDF4-44AE-A50E-4FC6039FE9C7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4446240" y="5112356"/>
                  <a:ext cx="1774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6298837D-A02A-4027-8FA4-080B14E86F2B}"/>
                    </a:ext>
                  </a:extLst>
                </p14:cNvPr>
                <p14:cNvContentPartPr/>
                <p14:nvPr/>
              </p14:nvContentPartPr>
              <p14:xfrm>
                <a:off x="4795800" y="5023076"/>
                <a:ext cx="89640" cy="1915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6298837D-A02A-4027-8FA4-080B14E86F2B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4791480" y="5018756"/>
                  <a:ext cx="982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DBE33BA2-E654-498C-B44B-56271B0E047B}"/>
                    </a:ext>
                  </a:extLst>
                </p14:cNvPr>
                <p14:cNvContentPartPr/>
                <p14:nvPr/>
              </p14:nvContentPartPr>
              <p14:xfrm>
                <a:off x="4817040" y="4905356"/>
                <a:ext cx="29160" cy="14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DBE33BA2-E654-498C-B44B-56271B0E047B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4812720" y="4901036"/>
                  <a:ext cx="378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22486D2D-A6ED-4A97-8DD1-326EDBCAED51}"/>
                    </a:ext>
                  </a:extLst>
                </p14:cNvPr>
                <p14:cNvContentPartPr/>
                <p14:nvPr/>
              </p14:nvContentPartPr>
              <p14:xfrm>
                <a:off x="4984800" y="4836596"/>
                <a:ext cx="173160" cy="5036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22486D2D-A6ED-4A97-8DD1-326EDBCAED51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4980480" y="4832276"/>
                  <a:ext cx="18180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66D80527-7643-4625-84A4-12937F00031E}"/>
                    </a:ext>
                  </a:extLst>
                </p14:cNvPr>
                <p14:cNvContentPartPr/>
                <p14:nvPr/>
              </p14:nvContentPartPr>
              <p14:xfrm>
                <a:off x="5196480" y="4749476"/>
                <a:ext cx="242280" cy="2095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66D80527-7643-4625-84A4-12937F00031E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5192160" y="4745156"/>
                  <a:ext cx="250920" cy="21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CC03FB74-F905-42DB-882C-018FBC99555D}"/>
              </a:ext>
            </a:extLst>
          </p:cNvPr>
          <p:cNvGrpSpPr/>
          <p:nvPr/>
        </p:nvGrpSpPr>
        <p:grpSpPr>
          <a:xfrm>
            <a:off x="6625680" y="3917156"/>
            <a:ext cx="3395880" cy="934920"/>
            <a:chOff x="6625680" y="3917156"/>
            <a:chExt cx="3395880" cy="93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58DBB034-AD02-45C9-B376-47A2BDE29E18}"/>
                    </a:ext>
                  </a:extLst>
                </p14:cNvPr>
                <p14:cNvContentPartPr/>
                <p14:nvPr/>
              </p14:nvContentPartPr>
              <p14:xfrm>
                <a:off x="6625680" y="4636076"/>
                <a:ext cx="108360" cy="86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58DBB034-AD02-45C9-B376-47A2BDE29E18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6621360" y="4631756"/>
                  <a:ext cx="1170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077C2FFC-867F-42F6-B3D5-04B04AA8D28E}"/>
                    </a:ext>
                  </a:extLst>
                </p14:cNvPr>
                <p14:cNvContentPartPr/>
                <p14:nvPr/>
              </p14:nvContentPartPr>
              <p14:xfrm>
                <a:off x="6645480" y="4737236"/>
                <a:ext cx="72000" cy="342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077C2FFC-867F-42F6-B3D5-04B04AA8D28E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6641160" y="4732916"/>
                  <a:ext cx="806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36B67007-6EC4-404E-8111-E7CB08063789}"/>
                    </a:ext>
                  </a:extLst>
                </p14:cNvPr>
                <p14:cNvContentPartPr/>
                <p14:nvPr/>
              </p14:nvContentPartPr>
              <p14:xfrm>
                <a:off x="7126800" y="4444916"/>
                <a:ext cx="59400" cy="2059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36B67007-6EC4-404E-8111-E7CB08063789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7122480" y="4440596"/>
                  <a:ext cx="6804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A8B5E26C-D6DD-46DF-BC70-D6028DFABD84}"/>
                    </a:ext>
                  </a:extLst>
                </p14:cNvPr>
                <p14:cNvContentPartPr/>
                <p14:nvPr/>
              </p14:nvContentPartPr>
              <p14:xfrm>
                <a:off x="7168920" y="4301276"/>
                <a:ext cx="34200" cy="446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A8B5E26C-D6DD-46DF-BC70-D6028DFABD84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7164600" y="4296956"/>
                  <a:ext cx="4284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945C728-F6CA-46EB-9A9A-7D91CE043C2A}"/>
                    </a:ext>
                  </a:extLst>
                </p14:cNvPr>
                <p14:cNvContentPartPr/>
                <p14:nvPr/>
              </p14:nvContentPartPr>
              <p14:xfrm>
                <a:off x="7543320" y="4051436"/>
                <a:ext cx="289440" cy="7207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945C728-F6CA-46EB-9A9A-7D91CE043C2A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7539000" y="4047116"/>
                  <a:ext cx="298080" cy="72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D768D91E-027D-48D1-8C27-DD817428A3B0}"/>
                    </a:ext>
                  </a:extLst>
                </p14:cNvPr>
                <p14:cNvContentPartPr/>
                <p14:nvPr/>
              </p14:nvContentPartPr>
              <p14:xfrm>
                <a:off x="7908000" y="4298036"/>
                <a:ext cx="34920" cy="2055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D768D91E-027D-48D1-8C27-DD817428A3B0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7903680" y="4293716"/>
                  <a:ext cx="435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E8C9AD53-36A4-416C-AC5B-51B04869407A}"/>
                    </a:ext>
                  </a:extLst>
                </p14:cNvPr>
                <p14:cNvContentPartPr/>
                <p14:nvPr/>
              </p14:nvContentPartPr>
              <p14:xfrm>
                <a:off x="8011680" y="4175636"/>
                <a:ext cx="7560" cy="104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E8C9AD53-36A4-416C-AC5B-51B04869407A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8007360" y="4171316"/>
                  <a:ext cx="16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ABCA4FB9-E60C-43ED-9D67-4A417438B65E}"/>
                    </a:ext>
                  </a:extLst>
                </p14:cNvPr>
                <p14:cNvContentPartPr/>
                <p14:nvPr/>
              </p14:nvContentPartPr>
              <p14:xfrm>
                <a:off x="8150640" y="4426556"/>
                <a:ext cx="142920" cy="104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ABCA4FB9-E60C-43ED-9D67-4A417438B65E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8146320" y="4422236"/>
                  <a:ext cx="151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3F72AE98-5D96-4211-B528-6A4C1F3BBF11}"/>
                    </a:ext>
                  </a:extLst>
                </p14:cNvPr>
                <p14:cNvContentPartPr/>
                <p14:nvPr/>
              </p14:nvContentPartPr>
              <p14:xfrm>
                <a:off x="8523240" y="4300196"/>
                <a:ext cx="225720" cy="2566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3F72AE98-5D96-4211-B528-6A4C1F3BBF11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8518920" y="4295876"/>
                  <a:ext cx="23436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AD08EF1-E86C-4D9B-B68C-C81989B64C7E}"/>
                    </a:ext>
                  </a:extLst>
                </p14:cNvPr>
                <p14:cNvContentPartPr/>
                <p14:nvPr/>
              </p14:nvContentPartPr>
              <p14:xfrm>
                <a:off x="8818080" y="4102916"/>
                <a:ext cx="187200" cy="6152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AD08EF1-E86C-4D9B-B68C-C81989B64C7E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8813760" y="4098596"/>
                  <a:ext cx="195840" cy="62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6F83F6D-37F6-453D-A26D-BB52A57CEB93}"/>
                    </a:ext>
                  </a:extLst>
                </p14:cNvPr>
                <p14:cNvContentPartPr/>
                <p14:nvPr/>
              </p14:nvContentPartPr>
              <p14:xfrm>
                <a:off x="8980800" y="3917156"/>
                <a:ext cx="176400" cy="224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6F83F6D-37F6-453D-A26D-BB52A57CEB93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8976480" y="3912836"/>
                  <a:ext cx="1850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3FB5A7F1-5FAE-4FE4-B9A3-A70CBFE46EFE}"/>
                    </a:ext>
                  </a:extLst>
                </p14:cNvPr>
                <p14:cNvContentPartPr/>
                <p14:nvPr/>
              </p14:nvContentPartPr>
              <p14:xfrm>
                <a:off x="6927000" y="4721396"/>
                <a:ext cx="3094560" cy="130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3FB5A7F1-5FAE-4FE4-B9A3-A70CBFE46EFE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6922680" y="4717076"/>
                  <a:ext cx="3103200" cy="13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1757A380-B09E-4ACC-8703-AB1E32294353}"/>
              </a:ext>
            </a:extLst>
          </p:cNvPr>
          <p:cNvGrpSpPr/>
          <p:nvPr/>
        </p:nvGrpSpPr>
        <p:grpSpPr>
          <a:xfrm>
            <a:off x="6744480" y="4801316"/>
            <a:ext cx="3074040" cy="700920"/>
            <a:chOff x="6744480" y="4801316"/>
            <a:chExt cx="3074040" cy="70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CEEDB66-AE8C-454D-BECA-8F2E55010C65}"/>
                    </a:ext>
                  </a:extLst>
                </p14:cNvPr>
                <p14:cNvContentPartPr/>
                <p14:nvPr/>
              </p14:nvContentPartPr>
              <p14:xfrm>
                <a:off x="7073880" y="5010476"/>
                <a:ext cx="228600" cy="2930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CEEDB66-AE8C-454D-BECA-8F2E55010C65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7069560" y="5006156"/>
                  <a:ext cx="23724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AA3E357-ED77-41A6-85AF-DB2D24D26ADF}"/>
                    </a:ext>
                  </a:extLst>
                </p14:cNvPr>
                <p14:cNvContentPartPr/>
                <p14:nvPr/>
              </p14:nvContentPartPr>
              <p14:xfrm>
                <a:off x="7399320" y="5178236"/>
                <a:ext cx="225720" cy="169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AA3E357-ED77-41A6-85AF-DB2D24D26ADF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7395000" y="5173916"/>
                  <a:ext cx="2343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AA36254-4F0E-4C66-A765-0A8168CB2F71}"/>
                    </a:ext>
                  </a:extLst>
                </p14:cNvPr>
                <p14:cNvContentPartPr/>
                <p14:nvPr/>
              </p14:nvContentPartPr>
              <p14:xfrm>
                <a:off x="7546560" y="5126756"/>
                <a:ext cx="7560" cy="1854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AA36254-4F0E-4C66-A765-0A8168CB2F71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7542240" y="5122436"/>
                  <a:ext cx="162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8ABD6D5A-4115-4F6A-92A1-24F60FBAEA84}"/>
                    </a:ext>
                  </a:extLst>
                </p14:cNvPr>
                <p14:cNvContentPartPr/>
                <p14:nvPr/>
              </p14:nvContentPartPr>
              <p14:xfrm>
                <a:off x="7740960" y="5130716"/>
                <a:ext cx="47880" cy="1335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8ABD6D5A-4115-4F6A-92A1-24F60FBAEA84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7736640" y="5126396"/>
                  <a:ext cx="565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F525E7C-0C2D-4E8D-9AE5-9E98A1DEA8DE}"/>
                    </a:ext>
                  </a:extLst>
                </p14:cNvPr>
                <p14:cNvContentPartPr/>
                <p14:nvPr/>
              </p14:nvContentPartPr>
              <p14:xfrm>
                <a:off x="7722600" y="4987436"/>
                <a:ext cx="10440" cy="18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F525E7C-0C2D-4E8D-9AE5-9E98A1DEA8DE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718280" y="4983116"/>
                  <a:ext cx="190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03606C1B-144C-4099-BAE2-BEE7185DC032}"/>
                    </a:ext>
                  </a:extLst>
                </p14:cNvPr>
                <p14:cNvContentPartPr/>
                <p14:nvPr/>
              </p14:nvContentPartPr>
              <p14:xfrm>
                <a:off x="6961920" y="4935236"/>
                <a:ext cx="170280" cy="4204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03606C1B-144C-4099-BAE2-BEE7185DC032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6957600" y="4930916"/>
                  <a:ext cx="178920" cy="42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DAD18D1-A7EA-4089-ABAA-EB9C6B5328CE}"/>
                    </a:ext>
                  </a:extLst>
                </p14:cNvPr>
                <p14:cNvContentPartPr/>
                <p14:nvPr/>
              </p14:nvContentPartPr>
              <p14:xfrm>
                <a:off x="7979640" y="4999676"/>
                <a:ext cx="139680" cy="3816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DAD18D1-A7EA-4089-ABAA-EB9C6B5328CE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975320" y="4995356"/>
                  <a:ext cx="14832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3686E59C-1554-4358-98C1-2B02EB03E6BF}"/>
                    </a:ext>
                  </a:extLst>
                </p14:cNvPr>
                <p14:cNvContentPartPr/>
                <p14:nvPr/>
              </p14:nvContentPartPr>
              <p14:xfrm>
                <a:off x="8296800" y="4944236"/>
                <a:ext cx="199800" cy="4287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3686E59C-1554-4358-98C1-2B02EB03E6BF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8292480" y="4939916"/>
                  <a:ext cx="20844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DA7E1185-CB4C-4A29-AFA4-6C145FBC952C}"/>
                    </a:ext>
                  </a:extLst>
                </p14:cNvPr>
                <p14:cNvContentPartPr/>
                <p14:nvPr/>
              </p14:nvContentPartPr>
              <p14:xfrm>
                <a:off x="8489760" y="5047556"/>
                <a:ext cx="169200" cy="2221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DA7E1185-CB4C-4A29-AFA4-6C145FBC952C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485440" y="5043236"/>
                  <a:ext cx="1778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15EE844-6E53-42A3-8399-8551CFB7483D}"/>
                    </a:ext>
                  </a:extLst>
                </p14:cNvPr>
                <p14:cNvContentPartPr/>
                <p14:nvPr/>
              </p14:nvContentPartPr>
              <p14:xfrm>
                <a:off x="8786040" y="5176076"/>
                <a:ext cx="98280" cy="100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15EE844-6E53-42A3-8399-8551CFB7483D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781720" y="5171756"/>
                  <a:ext cx="1069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120D72D-E61B-422F-8311-FFFB5876279E}"/>
                    </a:ext>
                  </a:extLst>
                </p14:cNvPr>
                <p14:cNvContentPartPr/>
                <p14:nvPr/>
              </p14:nvContentPartPr>
              <p14:xfrm>
                <a:off x="9072240" y="5104436"/>
                <a:ext cx="52920" cy="1623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120D72D-E61B-422F-8311-FFFB5876279E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9067920" y="5100116"/>
                  <a:ext cx="615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C9583E72-7250-4497-83F2-B90BDA452A35}"/>
                    </a:ext>
                  </a:extLst>
                </p14:cNvPr>
                <p14:cNvContentPartPr/>
                <p14:nvPr/>
              </p14:nvContentPartPr>
              <p14:xfrm>
                <a:off x="9151440" y="4991036"/>
                <a:ext cx="16920" cy="75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C9583E72-7250-4497-83F2-B90BDA452A35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9147120" y="4986716"/>
                  <a:ext cx="25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CB55FD99-5454-468D-AFEB-AD9E2BC97F86}"/>
                    </a:ext>
                  </a:extLst>
                </p14:cNvPr>
                <p14:cNvContentPartPr/>
                <p14:nvPr/>
              </p14:nvContentPartPr>
              <p14:xfrm>
                <a:off x="9282120" y="4992476"/>
                <a:ext cx="111600" cy="2998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CB55FD99-5454-468D-AFEB-AD9E2BC97F86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9277800" y="4988156"/>
                  <a:ext cx="12024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76E66BA7-566F-43EB-A94E-D6A4BA9E08A7}"/>
                    </a:ext>
                  </a:extLst>
                </p14:cNvPr>
                <p14:cNvContentPartPr/>
                <p14:nvPr/>
              </p14:nvContentPartPr>
              <p14:xfrm>
                <a:off x="6744480" y="4897076"/>
                <a:ext cx="206640" cy="5659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76E66BA7-566F-43EB-A94E-D6A4BA9E08A7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6740160" y="4892756"/>
                  <a:ext cx="215280" cy="57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DB6F860-76CE-433F-B495-BF5A25721CCD}"/>
                    </a:ext>
                  </a:extLst>
                </p14:cNvPr>
                <p14:cNvContentPartPr/>
                <p14:nvPr/>
              </p14:nvContentPartPr>
              <p14:xfrm>
                <a:off x="9471480" y="4907156"/>
                <a:ext cx="183960" cy="5950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DB6F860-76CE-433F-B495-BF5A25721CCD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9467160" y="4902836"/>
                  <a:ext cx="192600" cy="60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64625DD8-17A4-4FA7-9302-3BA5F73A6577}"/>
                    </a:ext>
                  </a:extLst>
                </p14:cNvPr>
                <p14:cNvContentPartPr/>
                <p14:nvPr/>
              </p14:nvContentPartPr>
              <p14:xfrm>
                <a:off x="9660480" y="4801316"/>
                <a:ext cx="158040" cy="1908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64625DD8-17A4-4FA7-9302-3BA5F73A6577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9656160" y="4796996"/>
                  <a:ext cx="16668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A2BBADE8-C63E-425F-BBAA-58F13BFB7A31}"/>
              </a:ext>
            </a:extLst>
          </p:cNvPr>
          <p:cNvGrpSpPr/>
          <p:nvPr/>
        </p:nvGrpSpPr>
        <p:grpSpPr>
          <a:xfrm>
            <a:off x="10257360" y="4622036"/>
            <a:ext cx="134280" cy="107280"/>
            <a:chOff x="10257360" y="4622036"/>
            <a:chExt cx="134280" cy="10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8FF375A9-EE58-47FB-AC8F-6AF894E54485}"/>
                    </a:ext>
                  </a:extLst>
                </p14:cNvPr>
                <p14:cNvContentPartPr/>
                <p14:nvPr/>
              </p14:nvContentPartPr>
              <p14:xfrm>
                <a:off x="10257360" y="4622036"/>
                <a:ext cx="134280" cy="43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8FF375A9-EE58-47FB-AC8F-6AF894E54485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0253040" y="4617716"/>
                  <a:ext cx="1429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7D9CE0A-8652-4D86-854F-74C6CE0937FB}"/>
                    </a:ext>
                  </a:extLst>
                </p14:cNvPr>
                <p14:cNvContentPartPr/>
                <p14:nvPr/>
              </p14:nvContentPartPr>
              <p14:xfrm>
                <a:off x="10271040" y="4724996"/>
                <a:ext cx="105480" cy="43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7D9CE0A-8652-4D86-854F-74C6CE0937FB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0266720" y="4720676"/>
                  <a:ext cx="11412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182530A6-4B64-4164-B13E-CAA3AB7A5460}"/>
              </a:ext>
            </a:extLst>
          </p:cNvPr>
          <p:cNvGrpSpPr/>
          <p:nvPr/>
        </p:nvGrpSpPr>
        <p:grpSpPr>
          <a:xfrm>
            <a:off x="396240" y="6169676"/>
            <a:ext cx="161280" cy="114120"/>
            <a:chOff x="396240" y="6169676"/>
            <a:chExt cx="161280" cy="11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7E5B8B2A-6575-4D81-9533-ED3B5D4CC837}"/>
                    </a:ext>
                  </a:extLst>
                </p14:cNvPr>
                <p14:cNvContentPartPr/>
                <p14:nvPr/>
              </p14:nvContentPartPr>
              <p14:xfrm>
                <a:off x="396240" y="6169676"/>
                <a:ext cx="102240" cy="28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7E5B8B2A-6575-4D81-9533-ED3B5D4CC837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391920" y="6165356"/>
                  <a:ext cx="1108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1B74E95-6954-4173-AE86-654C42E88AC0}"/>
                    </a:ext>
                  </a:extLst>
                </p14:cNvPr>
                <p14:cNvContentPartPr/>
                <p14:nvPr/>
              </p14:nvContentPartPr>
              <p14:xfrm>
                <a:off x="445200" y="6263636"/>
                <a:ext cx="112320" cy="201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1B74E95-6954-4173-AE86-654C42E88AC0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440880" y="6259316"/>
                  <a:ext cx="12096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E99AF142-262D-4ACB-83BF-4391E1B57644}"/>
              </a:ext>
            </a:extLst>
          </p:cNvPr>
          <p:cNvGrpSpPr/>
          <p:nvPr/>
        </p:nvGrpSpPr>
        <p:grpSpPr>
          <a:xfrm>
            <a:off x="944520" y="5603036"/>
            <a:ext cx="5432040" cy="794880"/>
            <a:chOff x="944520" y="5603036"/>
            <a:chExt cx="5432040" cy="79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6BBA8906-6E63-4733-9D31-D94934314DFF}"/>
                    </a:ext>
                  </a:extLst>
                </p14:cNvPr>
                <p14:cNvContentPartPr/>
                <p14:nvPr/>
              </p14:nvContentPartPr>
              <p14:xfrm>
                <a:off x="993840" y="6002996"/>
                <a:ext cx="90000" cy="1954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6BBA8906-6E63-4733-9D31-D94934314DFF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989520" y="5998676"/>
                  <a:ext cx="986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F9F223D5-E517-4D2E-8AA5-77B39A9ECDFA}"/>
                    </a:ext>
                  </a:extLst>
                </p14:cNvPr>
                <p14:cNvContentPartPr/>
                <p14:nvPr/>
              </p14:nvContentPartPr>
              <p14:xfrm>
                <a:off x="1054680" y="5942516"/>
                <a:ext cx="29160" cy="216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F9F223D5-E517-4D2E-8AA5-77B39A9ECDFA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050360" y="5938196"/>
                  <a:ext cx="37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23C8DC01-88DE-43C1-973E-B9FF9864EEB3}"/>
                    </a:ext>
                  </a:extLst>
                </p14:cNvPr>
                <p14:cNvContentPartPr/>
                <p14:nvPr/>
              </p14:nvContentPartPr>
              <p14:xfrm>
                <a:off x="1405320" y="5630756"/>
                <a:ext cx="332640" cy="7671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23C8DC01-88DE-43C1-973E-B9FF9864EEB3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1401000" y="5626436"/>
                  <a:ext cx="341280" cy="77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30346F69-E94F-4E02-827D-3DF787922CF1}"/>
                    </a:ext>
                  </a:extLst>
                </p14:cNvPr>
                <p14:cNvContentPartPr/>
                <p14:nvPr/>
              </p14:nvContentPartPr>
              <p14:xfrm>
                <a:off x="1777200" y="5869076"/>
                <a:ext cx="97560" cy="2091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30346F69-E94F-4E02-827D-3DF787922CF1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1772880" y="5864756"/>
                  <a:ext cx="1062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04E038EA-03D5-46F3-A416-8642122E20A7}"/>
                    </a:ext>
                  </a:extLst>
                </p14:cNvPr>
                <p14:cNvContentPartPr/>
                <p14:nvPr/>
              </p14:nvContentPartPr>
              <p14:xfrm>
                <a:off x="1845600" y="5754956"/>
                <a:ext cx="10440" cy="201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04E038EA-03D5-46F3-A416-8642122E20A7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1841280" y="5750636"/>
                  <a:ext cx="19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64CF0A41-FB9D-4F6B-B368-2EBBD480A33B}"/>
                    </a:ext>
                  </a:extLst>
                </p14:cNvPr>
                <p14:cNvContentPartPr/>
                <p14:nvPr/>
              </p14:nvContentPartPr>
              <p14:xfrm>
                <a:off x="1547160" y="5793836"/>
                <a:ext cx="168480" cy="39600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64CF0A41-FB9D-4F6B-B368-2EBBD480A33B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1542840" y="5789516"/>
                  <a:ext cx="177120" cy="40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3F7EA0D-6910-4581-9E1A-2A0917E5325D}"/>
                    </a:ext>
                  </a:extLst>
                </p14:cNvPr>
                <p14:cNvContentPartPr/>
                <p14:nvPr/>
              </p14:nvContentPartPr>
              <p14:xfrm>
                <a:off x="2013360" y="5803196"/>
                <a:ext cx="211680" cy="2833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3F7EA0D-6910-4581-9E1A-2A0917E5325D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2009040" y="5798876"/>
                  <a:ext cx="22032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E82574C7-C032-455B-87F8-4D3906744BEA}"/>
                    </a:ext>
                  </a:extLst>
                </p14:cNvPr>
                <p14:cNvContentPartPr/>
                <p14:nvPr/>
              </p14:nvContentPartPr>
              <p14:xfrm>
                <a:off x="2140800" y="5658836"/>
                <a:ext cx="227520" cy="2170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E82574C7-C032-455B-87F8-4D3906744BEA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2136480" y="5654516"/>
                  <a:ext cx="23616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0DFC47EA-22F5-414C-A331-78A62FDA0681}"/>
                    </a:ext>
                  </a:extLst>
                </p14:cNvPr>
                <p14:cNvContentPartPr/>
                <p14:nvPr/>
              </p14:nvContentPartPr>
              <p14:xfrm>
                <a:off x="2419440" y="5988956"/>
                <a:ext cx="245520" cy="381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0DFC47EA-22F5-414C-A331-78A62FDA0681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2415120" y="5984636"/>
                  <a:ext cx="2541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3D81432A-24B2-4DA6-8A8F-D91AD792CA88}"/>
                    </a:ext>
                  </a:extLst>
                </p14:cNvPr>
                <p14:cNvContentPartPr/>
                <p14:nvPr/>
              </p14:nvContentPartPr>
              <p14:xfrm>
                <a:off x="2898960" y="5819036"/>
                <a:ext cx="235080" cy="3031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3D81432A-24B2-4DA6-8A8F-D91AD792CA88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2894640" y="5814716"/>
                  <a:ext cx="24372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0D5C2873-3A66-4614-8203-D06F0FD5E793}"/>
                    </a:ext>
                  </a:extLst>
                </p14:cNvPr>
                <p14:cNvContentPartPr/>
                <p14:nvPr/>
              </p14:nvContentPartPr>
              <p14:xfrm>
                <a:off x="3401160" y="5979956"/>
                <a:ext cx="160200" cy="29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0D5C2873-3A66-4614-8203-D06F0FD5E793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3396840" y="5975636"/>
                  <a:ext cx="1688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C125F708-80A9-4D2A-A013-6F025F93E54C}"/>
                    </a:ext>
                  </a:extLst>
                </p14:cNvPr>
                <p14:cNvContentPartPr/>
                <p14:nvPr/>
              </p14:nvContentPartPr>
              <p14:xfrm>
                <a:off x="3736680" y="5803196"/>
                <a:ext cx="264600" cy="2628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C125F708-80A9-4D2A-A013-6F025F93E54C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3732360" y="5798876"/>
                  <a:ext cx="2732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1A7AEDE6-2E41-48BD-AA88-4E7A0E7B4665}"/>
                    </a:ext>
                  </a:extLst>
                </p14:cNvPr>
                <p14:cNvContentPartPr/>
                <p14:nvPr/>
              </p14:nvContentPartPr>
              <p14:xfrm>
                <a:off x="4256880" y="5891396"/>
                <a:ext cx="83160" cy="1720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1A7AEDE6-2E41-48BD-AA88-4E7A0E7B4665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4252560" y="5887076"/>
                  <a:ext cx="9180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0AC72BF0-27C6-4F12-914E-DA23846F0663}"/>
                    </a:ext>
                  </a:extLst>
                </p14:cNvPr>
                <p14:cNvContentPartPr/>
                <p14:nvPr/>
              </p14:nvContentPartPr>
              <p14:xfrm>
                <a:off x="4278840" y="5738756"/>
                <a:ext cx="5400" cy="75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0AC72BF0-27C6-4F12-914E-DA23846F0663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4274520" y="5734436"/>
                  <a:ext cx="140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E502CC83-A993-4B2C-8DED-37442DBD64AD}"/>
                    </a:ext>
                  </a:extLst>
                </p14:cNvPr>
                <p14:cNvContentPartPr/>
                <p14:nvPr/>
              </p14:nvContentPartPr>
              <p14:xfrm>
                <a:off x="4109280" y="5777276"/>
                <a:ext cx="128880" cy="3402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E502CC83-A993-4B2C-8DED-37442DBD64AD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4104960" y="5772956"/>
                  <a:ext cx="13752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F8607A0E-7282-439A-9278-F1FE87E1B663}"/>
                    </a:ext>
                  </a:extLst>
                </p14:cNvPr>
                <p14:cNvContentPartPr/>
                <p14:nvPr/>
              </p14:nvContentPartPr>
              <p14:xfrm>
                <a:off x="4466400" y="5754956"/>
                <a:ext cx="93960" cy="3211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F8607A0E-7282-439A-9278-F1FE87E1B663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4462080" y="5750636"/>
                  <a:ext cx="10260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A55C66AD-763E-4C73-8118-57504B5D9BCD}"/>
                    </a:ext>
                  </a:extLst>
                </p14:cNvPr>
                <p14:cNvContentPartPr/>
                <p14:nvPr/>
              </p14:nvContentPartPr>
              <p14:xfrm>
                <a:off x="4589880" y="5635796"/>
                <a:ext cx="195840" cy="1472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A55C66AD-763E-4C73-8118-57504B5D9BCD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4585560" y="5631476"/>
                  <a:ext cx="20448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66498F83-C036-4C83-BB34-DCF84739BF1A}"/>
                    </a:ext>
                  </a:extLst>
                </p14:cNvPr>
                <p14:cNvContentPartPr/>
                <p14:nvPr/>
              </p14:nvContentPartPr>
              <p14:xfrm>
                <a:off x="4785000" y="5963396"/>
                <a:ext cx="272880" cy="28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66498F83-C036-4C83-BB34-DCF84739BF1A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4780680" y="5959076"/>
                  <a:ext cx="2815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883EF6D3-791C-4DB3-BC63-651847782F62}"/>
                    </a:ext>
                  </a:extLst>
                </p14:cNvPr>
                <p14:cNvContentPartPr/>
                <p14:nvPr/>
              </p14:nvContentPartPr>
              <p14:xfrm>
                <a:off x="4925040" y="5873396"/>
                <a:ext cx="2880" cy="1692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883EF6D3-791C-4DB3-BC63-651847782F62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4920720" y="5869076"/>
                  <a:ext cx="115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4F952087-B34E-40DB-A9A7-9FDC9C2AA6F8}"/>
                    </a:ext>
                  </a:extLst>
                </p14:cNvPr>
                <p14:cNvContentPartPr/>
                <p14:nvPr/>
              </p14:nvContentPartPr>
              <p14:xfrm>
                <a:off x="5191440" y="5792396"/>
                <a:ext cx="351720" cy="26136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4F952087-B34E-40DB-A9A7-9FDC9C2AA6F8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5187120" y="5788076"/>
                  <a:ext cx="36036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F5E22656-F742-4165-B3AC-EA2CAF9CB2A8}"/>
                    </a:ext>
                  </a:extLst>
                </p14:cNvPr>
                <p14:cNvContentPartPr/>
                <p14:nvPr/>
              </p14:nvContentPartPr>
              <p14:xfrm>
                <a:off x="5707680" y="5800316"/>
                <a:ext cx="117000" cy="2008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F5E22656-F742-4165-B3AC-EA2CAF9CB2A8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5703360" y="5795996"/>
                  <a:ext cx="1256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C743ADAF-AE9D-4685-8F89-B0B6CE5E2FEF}"/>
                    </a:ext>
                  </a:extLst>
                </p14:cNvPr>
                <p14:cNvContentPartPr/>
                <p14:nvPr/>
              </p14:nvContentPartPr>
              <p14:xfrm>
                <a:off x="5760240" y="5672876"/>
                <a:ext cx="63000" cy="201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C743ADAF-AE9D-4685-8F89-B0B6CE5E2FEF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5755920" y="5668556"/>
                  <a:ext cx="716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00BA71A2-3F62-4073-AD31-AE5150FA3D97}"/>
                    </a:ext>
                  </a:extLst>
                </p14:cNvPr>
                <p14:cNvContentPartPr/>
                <p14:nvPr/>
              </p14:nvContentPartPr>
              <p14:xfrm>
                <a:off x="6032760" y="5603036"/>
                <a:ext cx="224280" cy="5353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00BA71A2-3F62-4073-AD31-AE5150FA3D97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6028440" y="5598716"/>
                  <a:ext cx="232920" cy="54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49D24F2-422D-4707-A8B2-B3DA43C392B2}"/>
                    </a:ext>
                  </a:extLst>
                </p14:cNvPr>
                <p14:cNvContentPartPr/>
                <p14:nvPr/>
              </p14:nvContentPartPr>
              <p14:xfrm>
                <a:off x="944520" y="6192356"/>
                <a:ext cx="4417920" cy="1512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49D24F2-422D-4707-A8B2-B3DA43C392B2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940200" y="6188036"/>
                  <a:ext cx="44265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054E958E-1B2F-4862-A620-8E61E824ADC4}"/>
                    </a:ext>
                  </a:extLst>
                </p14:cNvPr>
                <p14:cNvContentPartPr/>
                <p14:nvPr/>
              </p14:nvContentPartPr>
              <p14:xfrm>
                <a:off x="5170920" y="6201716"/>
                <a:ext cx="1205640" cy="482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054E958E-1B2F-4862-A620-8E61E824ADC4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5166600" y="6197396"/>
                  <a:ext cx="1214280" cy="5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uppo 243">
            <a:extLst>
              <a:ext uri="{FF2B5EF4-FFF2-40B4-BE49-F238E27FC236}">
                <a16:creationId xmlns:a16="http://schemas.microsoft.com/office/drawing/2014/main" id="{E3538563-3ADE-4E3B-86EF-787C3C4D897D}"/>
              </a:ext>
            </a:extLst>
          </p:cNvPr>
          <p:cNvGrpSpPr/>
          <p:nvPr/>
        </p:nvGrpSpPr>
        <p:grpSpPr>
          <a:xfrm>
            <a:off x="3272640" y="6333836"/>
            <a:ext cx="283320" cy="408240"/>
            <a:chOff x="3272640" y="6333836"/>
            <a:chExt cx="283320" cy="40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05AC5438-FD91-4078-8265-F49C813259CF}"/>
                    </a:ext>
                  </a:extLst>
                </p14:cNvPr>
                <p14:cNvContentPartPr/>
                <p14:nvPr/>
              </p14:nvContentPartPr>
              <p14:xfrm>
                <a:off x="3272640" y="6333836"/>
                <a:ext cx="283320" cy="2995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05AC5438-FD91-4078-8265-F49C813259CF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3268320" y="6329516"/>
                  <a:ext cx="29196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F9CDF6A2-1500-49B2-BB36-F69DE45579B9}"/>
                    </a:ext>
                  </a:extLst>
                </p14:cNvPr>
                <p14:cNvContentPartPr/>
                <p14:nvPr/>
              </p14:nvContentPartPr>
              <p14:xfrm>
                <a:off x="3440400" y="6512396"/>
                <a:ext cx="13320" cy="2296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F9CDF6A2-1500-49B2-BB36-F69DE45579B9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3436080" y="6508076"/>
                  <a:ext cx="2196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F9658E29-C0B3-4111-95DF-33E3BDC31819}"/>
              </a:ext>
            </a:extLst>
          </p:cNvPr>
          <p:cNvGrpSpPr/>
          <p:nvPr/>
        </p:nvGrpSpPr>
        <p:grpSpPr>
          <a:xfrm>
            <a:off x="6633960" y="5929196"/>
            <a:ext cx="757440" cy="775080"/>
            <a:chOff x="6633960" y="5929196"/>
            <a:chExt cx="757440" cy="77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0826B238-69BE-411F-890C-FE717BE69CCE}"/>
                    </a:ext>
                  </a:extLst>
                </p14:cNvPr>
                <p14:cNvContentPartPr/>
                <p14:nvPr/>
              </p14:nvContentPartPr>
              <p14:xfrm>
                <a:off x="6633960" y="6206036"/>
                <a:ext cx="108360" cy="133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0826B238-69BE-411F-890C-FE717BE69CCE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6629640" y="6201716"/>
                  <a:ext cx="117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96754101-EBB7-412B-9A06-DE8865FBDCE9}"/>
                    </a:ext>
                  </a:extLst>
                </p14:cNvPr>
                <p14:cNvContentPartPr/>
                <p14:nvPr/>
              </p14:nvContentPartPr>
              <p14:xfrm>
                <a:off x="6662760" y="6268316"/>
                <a:ext cx="88200" cy="133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96754101-EBB7-412B-9A06-DE8865FBDCE9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6658440" y="6263996"/>
                  <a:ext cx="968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AC003133-1662-4A3F-BF35-C9B75DE540C2}"/>
                    </a:ext>
                  </a:extLst>
                </p14:cNvPr>
                <p14:cNvContentPartPr/>
                <p14:nvPr/>
              </p14:nvContentPartPr>
              <p14:xfrm>
                <a:off x="6999360" y="5929196"/>
                <a:ext cx="180360" cy="3434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AC003133-1662-4A3F-BF35-C9B75DE540C2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6995040" y="5924876"/>
                  <a:ext cx="18900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B859D59B-ADF0-484A-923B-33DECC61FA9A}"/>
                    </a:ext>
                  </a:extLst>
                </p14:cNvPr>
                <p14:cNvContentPartPr/>
                <p14:nvPr/>
              </p14:nvContentPartPr>
              <p14:xfrm>
                <a:off x="6893160" y="6308996"/>
                <a:ext cx="498240" cy="201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B859D59B-ADF0-484A-923B-33DECC61FA9A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6888840" y="6304676"/>
                  <a:ext cx="506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CB42BBF-1371-4E0D-A754-A5DE3317A698}"/>
                    </a:ext>
                  </a:extLst>
                </p14:cNvPr>
                <p14:cNvContentPartPr/>
                <p14:nvPr/>
              </p14:nvContentPartPr>
              <p14:xfrm>
                <a:off x="7026720" y="6365516"/>
                <a:ext cx="252720" cy="2854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CB42BBF-1371-4E0D-A754-A5DE3317A698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7022400" y="6361196"/>
                  <a:ext cx="26136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3D7755E8-9F2A-4616-85F6-CC9DB27283CD}"/>
                    </a:ext>
                  </a:extLst>
                </p14:cNvPr>
                <p14:cNvContentPartPr/>
                <p14:nvPr/>
              </p14:nvContentPartPr>
              <p14:xfrm>
                <a:off x="7170720" y="6502676"/>
                <a:ext cx="21240" cy="2016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3D7755E8-9F2A-4616-85F6-CC9DB27283CD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7166400" y="6498356"/>
                  <a:ext cx="29880" cy="21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2" name="Gruppo 261">
            <a:extLst>
              <a:ext uri="{FF2B5EF4-FFF2-40B4-BE49-F238E27FC236}">
                <a16:creationId xmlns:a16="http://schemas.microsoft.com/office/drawing/2014/main" id="{D79445F7-CCDC-49E3-A6A9-B042C72E7324}"/>
              </a:ext>
            </a:extLst>
          </p:cNvPr>
          <p:cNvGrpSpPr/>
          <p:nvPr/>
        </p:nvGrpSpPr>
        <p:grpSpPr>
          <a:xfrm>
            <a:off x="7671840" y="5729036"/>
            <a:ext cx="1705320" cy="668160"/>
            <a:chOff x="7671840" y="5729036"/>
            <a:chExt cx="1705320" cy="66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210DDC8B-87C5-48A1-AA12-CD260DD5985D}"/>
                    </a:ext>
                  </a:extLst>
                </p14:cNvPr>
                <p14:cNvContentPartPr/>
                <p14:nvPr/>
              </p14:nvContentPartPr>
              <p14:xfrm>
                <a:off x="7671840" y="6099116"/>
                <a:ext cx="59400" cy="190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210DDC8B-87C5-48A1-AA12-CD260DD5985D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7667520" y="6094796"/>
                  <a:ext cx="680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95CBEC70-8E38-4D01-9F40-644268784CB6}"/>
                    </a:ext>
                  </a:extLst>
                </p14:cNvPr>
                <p14:cNvContentPartPr/>
                <p14:nvPr/>
              </p14:nvContentPartPr>
              <p14:xfrm>
                <a:off x="7727640" y="5928116"/>
                <a:ext cx="39240" cy="201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95CBEC70-8E38-4D01-9F40-644268784CB6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7723320" y="5923796"/>
                  <a:ext cx="478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BED333E6-D510-4545-84F0-6B0E7515C095}"/>
                    </a:ext>
                  </a:extLst>
                </p14:cNvPr>
                <p14:cNvContentPartPr/>
                <p14:nvPr/>
              </p14:nvContentPartPr>
              <p14:xfrm>
                <a:off x="7988280" y="5729036"/>
                <a:ext cx="261360" cy="6681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BED333E6-D510-4545-84F0-6B0E7515C095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7983960" y="5724716"/>
                  <a:ext cx="270000" cy="67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73E54DB7-25DE-4F3E-A7B6-965923518585}"/>
                    </a:ext>
                  </a:extLst>
                </p14:cNvPr>
                <p14:cNvContentPartPr/>
                <p14:nvPr/>
              </p14:nvContentPartPr>
              <p14:xfrm>
                <a:off x="8081160" y="6033596"/>
                <a:ext cx="213840" cy="104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73E54DB7-25DE-4F3E-A7B6-965923518585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8076840" y="6029276"/>
                  <a:ext cx="2224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574A9D5E-A325-480D-AB0E-5179AE7405E3}"/>
                    </a:ext>
                  </a:extLst>
                </p14:cNvPr>
                <p14:cNvContentPartPr/>
                <p14:nvPr/>
              </p14:nvContentPartPr>
              <p14:xfrm>
                <a:off x="8463120" y="5954756"/>
                <a:ext cx="114840" cy="1843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574A9D5E-A325-480D-AB0E-5179AE7405E3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8458800" y="5950436"/>
                  <a:ext cx="1234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88B97E54-575E-4F39-B402-DFD33958994E}"/>
                    </a:ext>
                  </a:extLst>
                </p14:cNvPr>
                <p14:cNvContentPartPr/>
                <p14:nvPr/>
              </p14:nvContentPartPr>
              <p14:xfrm>
                <a:off x="8511000" y="5744156"/>
                <a:ext cx="99360" cy="655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88B97E54-575E-4F39-B402-DFD33958994E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8506680" y="5739836"/>
                  <a:ext cx="10800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D744A25D-83E1-4AF1-A358-F3693D164DB0}"/>
                    </a:ext>
                  </a:extLst>
                </p14:cNvPr>
                <p14:cNvContentPartPr/>
                <p14:nvPr/>
              </p14:nvContentPartPr>
              <p14:xfrm>
                <a:off x="8753640" y="6029996"/>
                <a:ext cx="222480" cy="2844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D744A25D-83E1-4AF1-A358-F3693D164DB0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8749320" y="6025676"/>
                  <a:ext cx="231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05874E78-3B24-46AD-8EC7-F1332E70A4B3}"/>
                    </a:ext>
                  </a:extLst>
                </p14:cNvPr>
                <p14:cNvContentPartPr/>
                <p14:nvPr/>
              </p14:nvContentPartPr>
              <p14:xfrm>
                <a:off x="9117600" y="5867996"/>
                <a:ext cx="259560" cy="2566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05874E78-3B24-46AD-8EC7-F1332E70A4B3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9113280" y="5863676"/>
                  <a:ext cx="268200" cy="26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uppo 272">
            <a:extLst>
              <a:ext uri="{FF2B5EF4-FFF2-40B4-BE49-F238E27FC236}">
                <a16:creationId xmlns:a16="http://schemas.microsoft.com/office/drawing/2014/main" id="{784FEA44-6AC2-4A5F-9E5B-E7FD40F6F144}"/>
              </a:ext>
            </a:extLst>
          </p:cNvPr>
          <p:cNvGrpSpPr/>
          <p:nvPr/>
        </p:nvGrpSpPr>
        <p:grpSpPr>
          <a:xfrm>
            <a:off x="9488760" y="5767556"/>
            <a:ext cx="2075760" cy="543960"/>
            <a:chOff x="9488760" y="5767556"/>
            <a:chExt cx="207576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F16E44D5-84CB-4886-A9B5-6F14ACA7F0CF}"/>
                    </a:ext>
                  </a:extLst>
                </p14:cNvPr>
                <p14:cNvContentPartPr/>
                <p14:nvPr/>
              </p14:nvContentPartPr>
              <p14:xfrm>
                <a:off x="9488760" y="6025676"/>
                <a:ext cx="326880" cy="241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F16E44D5-84CB-4886-A9B5-6F14ACA7F0CF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9484440" y="6021356"/>
                  <a:ext cx="3355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BAFA2872-48E6-4675-A6DE-C006A103FAD6}"/>
                    </a:ext>
                  </a:extLst>
                </p14:cNvPr>
                <p14:cNvContentPartPr/>
                <p14:nvPr/>
              </p14:nvContentPartPr>
              <p14:xfrm>
                <a:off x="9661200" y="5960156"/>
                <a:ext cx="23400" cy="2116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BAFA2872-48E6-4675-A6DE-C006A103FAD6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9656880" y="5955836"/>
                  <a:ext cx="320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B812F666-143B-40C7-BF00-BECA4727946A}"/>
                    </a:ext>
                  </a:extLst>
                </p14:cNvPr>
                <p14:cNvContentPartPr/>
                <p14:nvPr/>
              </p14:nvContentPartPr>
              <p14:xfrm>
                <a:off x="9832200" y="5867996"/>
                <a:ext cx="344160" cy="3146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B812F666-143B-40C7-BF00-BECA4727946A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9827880" y="5863676"/>
                  <a:ext cx="35280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85900B2-7F3A-4B72-9819-8B6C666BC2A5}"/>
                    </a:ext>
                  </a:extLst>
                </p14:cNvPr>
                <p14:cNvContentPartPr/>
                <p14:nvPr/>
              </p14:nvContentPartPr>
              <p14:xfrm>
                <a:off x="10277160" y="5988956"/>
                <a:ext cx="324360" cy="464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85900B2-7F3A-4B72-9819-8B6C666BC2A5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10272840" y="5984636"/>
                  <a:ext cx="33300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CB910FDF-0F23-4917-98D0-BDF311215684}"/>
                    </a:ext>
                  </a:extLst>
                </p14:cNvPr>
                <p14:cNvContentPartPr/>
                <p14:nvPr/>
              </p14:nvContentPartPr>
              <p14:xfrm>
                <a:off x="10449960" y="5922356"/>
                <a:ext cx="5400" cy="2602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CB910FDF-0F23-4917-98D0-BDF311215684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10445640" y="5918036"/>
                  <a:ext cx="1404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14FDC2E6-9B04-4B92-A4EB-8B70572418AB}"/>
                    </a:ext>
                  </a:extLst>
                </p14:cNvPr>
                <p14:cNvContentPartPr/>
                <p14:nvPr/>
              </p14:nvContentPartPr>
              <p14:xfrm>
                <a:off x="10668840" y="5871956"/>
                <a:ext cx="343800" cy="3034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14FDC2E6-9B04-4B92-A4EB-8B70572418AB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10664520" y="5867636"/>
                  <a:ext cx="352440" cy="31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3548A072-2701-4D30-B8DC-DA9F541EE930}"/>
                    </a:ext>
                  </a:extLst>
                </p14:cNvPr>
                <p14:cNvContentPartPr/>
                <p14:nvPr/>
              </p14:nvContentPartPr>
              <p14:xfrm>
                <a:off x="11120640" y="5975276"/>
                <a:ext cx="97200" cy="1828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3548A072-2701-4D30-B8DC-DA9F541EE930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11116320" y="5970956"/>
                  <a:ext cx="1058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4B391BDE-2A19-4547-8D49-CD5BDB1C004E}"/>
                    </a:ext>
                  </a:extLst>
                </p14:cNvPr>
                <p14:cNvContentPartPr/>
                <p14:nvPr/>
              </p14:nvContentPartPr>
              <p14:xfrm>
                <a:off x="11128920" y="5832356"/>
                <a:ext cx="37440" cy="75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4B391BDE-2A19-4547-8D49-CD5BDB1C004E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11124600" y="5828036"/>
                  <a:ext cx="46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E2D87AB6-E453-49BC-92F2-84818417B0D5}"/>
                    </a:ext>
                  </a:extLst>
                </p14:cNvPr>
                <p14:cNvContentPartPr/>
                <p14:nvPr/>
              </p14:nvContentPartPr>
              <p14:xfrm>
                <a:off x="11337720" y="5767556"/>
                <a:ext cx="226800" cy="5439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E2D87AB6-E453-49BC-92F2-84818417B0D5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11333400" y="5763236"/>
                  <a:ext cx="235440" cy="552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5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280A13D5-B23D-47DD-949E-290A48924BBD}"/>
                  </a:ext>
                </a:extLst>
              </p14:cNvPr>
              <p14:cNvContentPartPr/>
              <p14:nvPr/>
            </p14:nvContentPartPr>
            <p14:xfrm>
              <a:off x="11657760" y="6056276"/>
              <a:ext cx="176400" cy="936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280A13D5-B23D-47DD-949E-290A48924BBD}"/>
                  </a:ext>
                </a:extLst>
              </p:cNvPr>
              <p:cNvPicPr/>
              <p:nvPr/>
            </p:nvPicPr>
            <p:blipFill>
              <a:blip r:embed="rId436"/>
              <a:stretch>
                <a:fillRect/>
              </a:stretch>
            </p:blipFill>
            <p:spPr>
              <a:xfrm>
                <a:off x="11653440" y="6051956"/>
                <a:ext cx="18504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7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820A4F00-B1AE-416E-95DE-FF7EC340E564}"/>
                  </a:ext>
                </a:extLst>
              </p14:cNvPr>
              <p14:cNvContentPartPr/>
              <p14:nvPr/>
            </p14:nvContentPartPr>
            <p14:xfrm>
              <a:off x="11630040" y="6191996"/>
              <a:ext cx="191880" cy="864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820A4F00-B1AE-416E-95DE-FF7EC340E564}"/>
                  </a:ext>
                </a:extLst>
              </p:cNvPr>
              <p:cNvPicPr/>
              <p:nvPr/>
            </p:nvPicPr>
            <p:blipFill>
              <a:blip r:embed="rId438"/>
              <a:stretch>
                <a:fillRect/>
              </a:stretch>
            </p:blipFill>
            <p:spPr>
              <a:xfrm>
                <a:off x="11625720" y="6187676"/>
                <a:ext cx="20052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39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02D4C8CB-0B84-44DD-88FA-C24D29D56405}"/>
                  </a:ext>
                </a:extLst>
              </p14:cNvPr>
              <p14:cNvContentPartPr/>
              <p14:nvPr/>
            </p14:nvContentPartPr>
            <p14:xfrm>
              <a:off x="1814316" y="1237697"/>
              <a:ext cx="221040" cy="249120"/>
            </p14:xfrm>
          </p:contentPart>
        </mc:Choice>
        <mc:Fallback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02D4C8CB-0B84-44DD-88FA-C24D29D56405}"/>
                  </a:ext>
                </a:extLst>
              </p:cNvPr>
              <p:cNvPicPr/>
              <p:nvPr/>
            </p:nvPicPr>
            <p:blipFill>
              <a:blip r:embed="rId440"/>
              <a:stretch>
                <a:fillRect/>
              </a:stretch>
            </p:blipFill>
            <p:spPr>
              <a:xfrm>
                <a:off x="1809996" y="1233377"/>
                <a:ext cx="229680" cy="257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33764252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11F93CB7-ADED-4DDA-87A3-AFF3D4B287ED}"/>
                  </a:ext>
                </a:extLst>
              </p14:cNvPr>
              <p14:cNvContentPartPr/>
              <p14:nvPr/>
            </p14:nvContentPartPr>
            <p14:xfrm>
              <a:off x="88080" y="352436"/>
              <a:ext cx="152640" cy="756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11F93CB7-ADED-4DDA-87A3-AFF3D4B287ED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3760" y="348116"/>
                <a:ext cx="16128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68DC5EE4-C184-4BB9-9ABB-C02452E2E004}"/>
                  </a:ext>
                </a:extLst>
              </p14:cNvPr>
              <p14:cNvContentPartPr/>
              <p14:nvPr/>
            </p14:nvContentPartPr>
            <p14:xfrm>
              <a:off x="123360" y="494636"/>
              <a:ext cx="114120" cy="2016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68DC5EE4-C184-4BB9-9ABB-C02452E2E004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9040" y="490316"/>
                <a:ext cx="12276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41F9305C-3AF8-4651-957D-E161D326C66F}"/>
                  </a:ext>
                </a:extLst>
              </p14:cNvPr>
              <p14:cNvContentPartPr/>
              <p14:nvPr/>
            </p14:nvContentPartPr>
            <p14:xfrm>
              <a:off x="552120" y="141116"/>
              <a:ext cx="447120" cy="32220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41F9305C-3AF8-4651-957D-E161D326C66F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47800" y="136796"/>
                <a:ext cx="455760" cy="330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" name="Gruppo 20">
            <a:extLst>
              <a:ext uri="{FF2B5EF4-FFF2-40B4-BE49-F238E27FC236}">
                <a16:creationId xmlns:a16="http://schemas.microsoft.com/office/drawing/2014/main" id="{717AA674-1E90-49AE-A5AF-5A1FB4339364}"/>
              </a:ext>
            </a:extLst>
          </p:cNvPr>
          <p:cNvGrpSpPr/>
          <p:nvPr/>
        </p:nvGrpSpPr>
        <p:grpSpPr>
          <a:xfrm>
            <a:off x="682800" y="569516"/>
            <a:ext cx="233280" cy="363240"/>
            <a:chOff x="682800" y="569516"/>
            <a:chExt cx="233280" cy="36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19B464A-7CE4-4660-9D5B-D497180CA509}"/>
                    </a:ext>
                  </a:extLst>
                </p14:cNvPr>
                <p14:cNvContentPartPr/>
                <p14:nvPr/>
              </p14:nvContentPartPr>
              <p14:xfrm>
                <a:off x="682800" y="569516"/>
                <a:ext cx="233280" cy="256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19B464A-7CE4-4660-9D5B-D497180CA50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78480" y="565196"/>
                  <a:ext cx="2419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CE4E3326-8B0A-454C-8FA7-91E78CA77C12}"/>
                    </a:ext>
                  </a:extLst>
                </p14:cNvPr>
                <p14:cNvContentPartPr/>
                <p14:nvPr/>
              </p14:nvContentPartPr>
              <p14:xfrm>
                <a:off x="814560" y="765356"/>
                <a:ext cx="21960" cy="1674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CE4E3326-8B0A-454C-8FA7-91E78CA77C1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10240" y="761036"/>
                  <a:ext cx="30600" cy="176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9DB67E58-E808-4611-86A6-5BD0C6A27E8F}"/>
                  </a:ext>
                </a:extLst>
              </p14:cNvPr>
              <p14:cNvContentPartPr/>
              <p14:nvPr/>
            </p14:nvContentPartPr>
            <p14:xfrm>
              <a:off x="1222440" y="345596"/>
              <a:ext cx="24120" cy="12960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9DB67E58-E808-4611-86A6-5BD0C6A27E8F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1218120" y="341276"/>
                <a:ext cx="32760" cy="13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9B7F5842-39F0-4864-BDC4-FDCC4CF88DB0}"/>
                  </a:ext>
                </a:extLst>
              </p14:cNvPr>
              <p14:cNvContentPartPr/>
              <p14:nvPr/>
            </p14:nvContentPartPr>
            <p14:xfrm>
              <a:off x="1227480" y="187556"/>
              <a:ext cx="15840" cy="2844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9B7F5842-39F0-4864-BDC4-FDCC4CF88DB0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1223160" y="183236"/>
                <a:ext cx="24480" cy="37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0" name="Gruppo 19">
            <a:extLst>
              <a:ext uri="{FF2B5EF4-FFF2-40B4-BE49-F238E27FC236}">
                <a16:creationId xmlns:a16="http://schemas.microsoft.com/office/drawing/2014/main" id="{A6239C27-15F1-4C02-B21E-81C7B41C8324}"/>
              </a:ext>
            </a:extLst>
          </p:cNvPr>
          <p:cNvGrpSpPr/>
          <p:nvPr/>
        </p:nvGrpSpPr>
        <p:grpSpPr>
          <a:xfrm>
            <a:off x="1544640" y="82796"/>
            <a:ext cx="600840" cy="525600"/>
            <a:chOff x="1544640" y="82796"/>
            <a:chExt cx="600840" cy="52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EF3653DE-807A-4EC0-A0E7-F7B46E93ADCA}"/>
                    </a:ext>
                  </a:extLst>
                </p14:cNvPr>
                <p14:cNvContentPartPr/>
                <p14:nvPr/>
              </p14:nvContentPartPr>
              <p14:xfrm>
                <a:off x="1544640" y="82796"/>
                <a:ext cx="186120" cy="5256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EF3653DE-807A-4EC0-A0E7-F7B46E93ADC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40320" y="78476"/>
                  <a:ext cx="19476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6D0E0B29-A671-4280-B08C-05017B44D59B}"/>
                    </a:ext>
                  </a:extLst>
                </p14:cNvPr>
                <p14:cNvContentPartPr/>
                <p14:nvPr/>
              </p14:nvContentPartPr>
              <p14:xfrm>
                <a:off x="1708800" y="194396"/>
                <a:ext cx="204840" cy="2170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6D0E0B29-A671-4280-B08C-05017B44D59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704480" y="190076"/>
                  <a:ext cx="2134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747D3A7-3DC9-4C62-B31E-FE54EB510E71}"/>
                    </a:ext>
                  </a:extLst>
                </p14:cNvPr>
                <p14:cNvContentPartPr/>
                <p14:nvPr/>
              </p14:nvContentPartPr>
              <p14:xfrm>
                <a:off x="2070960" y="283316"/>
                <a:ext cx="74520" cy="896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747D3A7-3DC9-4C62-B31E-FE54EB510E7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66640" y="278996"/>
                  <a:ext cx="83160" cy="9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827DC68-C9CC-4B51-ABD3-1C400D61C0B7}"/>
                    </a:ext>
                  </a:extLst>
                </p14:cNvPr>
                <p14:cNvContentPartPr/>
                <p14:nvPr/>
              </p14:nvContentPartPr>
              <p14:xfrm>
                <a:off x="2116320" y="133556"/>
                <a:ext cx="15840" cy="16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827DC68-C9CC-4B51-ABD3-1C400D61C0B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112000" y="129236"/>
                  <a:ext cx="2448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uppo 18">
            <a:extLst>
              <a:ext uri="{FF2B5EF4-FFF2-40B4-BE49-F238E27FC236}">
                <a16:creationId xmlns:a16="http://schemas.microsoft.com/office/drawing/2014/main" id="{AD589FE3-1D3B-4F41-8EA0-B0B87892EA3C}"/>
              </a:ext>
            </a:extLst>
          </p:cNvPr>
          <p:cNvGrpSpPr/>
          <p:nvPr/>
        </p:nvGrpSpPr>
        <p:grpSpPr>
          <a:xfrm>
            <a:off x="2356800" y="104036"/>
            <a:ext cx="1101240" cy="322920"/>
            <a:chOff x="2356800" y="104036"/>
            <a:chExt cx="1101240" cy="32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EEDE1DF-9BB9-4BE7-B866-490678CB15A6}"/>
                    </a:ext>
                  </a:extLst>
                </p14:cNvPr>
                <p14:cNvContentPartPr/>
                <p14:nvPr/>
              </p14:nvContentPartPr>
              <p14:xfrm>
                <a:off x="2356800" y="316796"/>
                <a:ext cx="208440" cy="133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EEDE1DF-9BB9-4BE7-B866-490678CB15A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352480" y="312476"/>
                  <a:ext cx="2170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4A012E4B-6F7B-45CA-95CD-F0F377235B70}"/>
                    </a:ext>
                  </a:extLst>
                </p14:cNvPr>
                <p14:cNvContentPartPr/>
                <p14:nvPr/>
              </p14:nvContentPartPr>
              <p14:xfrm>
                <a:off x="2434920" y="269636"/>
                <a:ext cx="25560" cy="1465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4A012E4B-6F7B-45CA-95CD-F0F377235B7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430600" y="265316"/>
                  <a:ext cx="342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0A0C2789-61D2-46AB-9632-AA1A70A80488}"/>
                    </a:ext>
                  </a:extLst>
                </p14:cNvPr>
                <p14:cNvContentPartPr/>
                <p14:nvPr/>
              </p14:nvContentPartPr>
              <p14:xfrm>
                <a:off x="2671800" y="209156"/>
                <a:ext cx="247680" cy="2095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0A0C2789-61D2-46AB-9632-AA1A70A8048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667480" y="204836"/>
                  <a:ext cx="2563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4E62239-4EA2-4E98-99C6-BEF251026A6E}"/>
                    </a:ext>
                  </a:extLst>
                </p14:cNvPr>
                <p14:cNvContentPartPr/>
                <p14:nvPr/>
              </p14:nvContentPartPr>
              <p14:xfrm>
                <a:off x="3057720" y="104036"/>
                <a:ext cx="150480" cy="322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4E62239-4EA2-4E98-99C6-BEF251026A6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053400" y="99716"/>
                  <a:ext cx="15912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B5B4554-00C8-4F5F-A853-13FCEE8E7562}"/>
                    </a:ext>
                  </a:extLst>
                </p14:cNvPr>
                <p14:cNvContentPartPr/>
                <p14:nvPr/>
              </p14:nvContentPartPr>
              <p14:xfrm>
                <a:off x="3333480" y="221396"/>
                <a:ext cx="124560" cy="216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B5B4554-00C8-4F5F-A853-13FCEE8E756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329160" y="217076"/>
                  <a:ext cx="133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04EBD65-C141-4B75-9650-234011F29857}"/>
                    </a:ext>
                  </a:extLst>
                </p14:cNvPr>
                <p14:cNvContentPartPr/>
                <p14:nvPr/>
              </p14:nvContentPartPr>
              <p14:xfrm>
                <a:off x="3340680" y="304556"/>
                <a:ext cx="76680" cy="183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04EBD65-C141-4B75-9650-234011F2985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336360" y="300236"/>
                  <a:ext cx="85320" cy="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3547364A-B6BD-4A84-A1B7-C40789E46B76}"/>
              </a:ext>
            </a:extLst>
          </p:cNvPr>
          <p:cNvGrpSpPr/>
          <p:nvPr/>
        </p:nvGrpSpPr>
        <p:grpSpPr>
          <a:xfrm>
            <a:off x="3689520" y="97556"/>
            <a:ext cx="338760" cy="266400"/>
            <a:chOff x="3689520" y="97556"/>
            <a:chExt cx="338760" cy="26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F2EE545-BF10-4413-AFA9-722DA37AA785}"/>
                    </a:ext>
                  </a:extLst>
                </p14:cNvPr>
                <p14:cNvContentPartPr/>
                <p14:nvPr/>
              </p14:nvContentPartPr>
              <p14:xfrm>
                <a:off x="3689520" y="97556"/>
                <a:ext cx="176400" cy="210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F2EE545-BF10-4413-AFA9-722DA37AA78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685200" y="93236"/>
                  <a:ext cx="1850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CC58E1A-3E15-4DB1-AF48-8796D9468D3E}"/>
                    </a:ext>
                  </a:extLst>
                </p14:cNvPr>
                <p14:cNvContentPartPr/>
                <p14:nvPr/>
              </p14:nvContentPartPr>
              <p14:xfrm>
                <a:off x="3689520" y="314276"/>
                <a:ext cx="338760" cy="49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CC58E1A-3E15-4DB1-AF48-8796D9468D3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685200" y="309956"/>
                  <a:ext cx="347400" cy="58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F7C2DC34-DFD2-43E6-B1F1-0A5970CF6596}"/>
                  </a:ext>
                </a:extLst>
              </p14:cNvPr>
              <p14:cNvContentPartPr/>
              <p14:nvPr/>
            </p14:nvContentPartPr>
            <p14:xfrm>
              <a:off x="3634440" y="465116"/>
              <a:ext cx="385560" cy="29016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F7C2DC34-DFD2-43E6-B1F1-0A5970CF6596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3630120" y="460796"/>
                <a:ext cx="394200" cy="29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36" name="Gruppo 35">
            <a:extLst>
              <a:ext uri="{FF2B5EF4-FFF2-40B4-BE49-F238E27FC236}">
                <a16:creationId xmlns:a16="http://schemas.microsoft.com/office/drawing/2014/main" id="{EE6F8CF1-442C-42D9-BBFC-DBEDF611CCAD}"/>
              </a:ext>
            </a:extLst>
          </p:cNvPr>
          <p:cNvGrpSpPr/>
          <p:nvPr/>
        </p:nvGrpSpPr>
        <p:grpSpPr>
          <a:xfrm>
            <a:off x="4239600" y="95036"/>
            <a:ext cx="584640" cy="342000"/>
            <a:chOff x="4239600" y="95036"/>
            <a:chExt cx="584640" cy="34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A100902-2738-48C5-92C3-F4A950FB044D}"/>
                    </a:ext>
                  </a:extLst>
                </p14:cNvPr>
                <p14:cNvContentPartPr/>
                <p14:nvPr/>
              </p14:nvContentPartPr>
              <p14:xfrm>
                <a:off x="4239600" y="95036"/>
                <a:ext cx="147600" cy="3420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A100902-2738-48C5-92C3-F4A950FB044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4235280" y="90716"/>
                  <a:ext cx="15624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7D7C96EE-38F3-423E-9C38-46EBAD36D7D7}"/>
                    </a:ext>
                  </a:extLst>
                </p14:cNvPr>
                <p14:cNvContentPartPr/>
                <p14:nvPr/>
              </p14:nvContentPartPr>
              <p14:xfrm>
                <a:off x="4402320" y="268556"/>
                <a:ext cx="169200" cy="162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7D7C96EE-38F3-423E-9C38-46EBAD36D7D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4398000" y="264236"/>
                  <a:ext cx="1778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A934426-4503-415B-9E7E-5019E3DB08BF}"/>
                    </a:ext>
                  </a:extLst>
                </p14:cNvPr>
                <p14:cNvContentPartPr/>
                <p14:nvPr/>
              </p14:nvContentPartPr>
              <p14:xfrm>
                <a:off x="4679880" y="116996"/>
                <a:ext cx="144360" cy="2296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A934426-4503-415B-9E7E-5019E3DB08B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675560" y="112676"/>
                  <a:ext cx="15300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1CBB1FD5-7522-4396-BC50-3A14724E14B5}"/>
              </a:ext>
            </a:extLst>
          </p:cNvPr>
          <p:cNvGrpSpPr/>
          <p:nvPr/>
        </p:nvGrpSpPr>
        <p:grpSpPr>
          <a:xfrm>
            <a:off x="5020440" y="53636"/>
            <a:ext cx="726480" cy="359280"/>
            <a:chOff x="5020440" y="53636"/>
            <a:chExt cx="726480" cy="35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B7F24DA-9F8F-4573-941D-6B6C1187C42D}"/>
                    </a:ext>
                  </a:extLst>
                </p14:cNvPr>
                <p14:cNvContentPartPr/>
                <p14:nvPr/>
              </p14:nvContentPartPr>
              <p14:xfrm>
                <a:off x="5020440" y="271796"/>
                <a:ext cx="211680" cy="108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B7F24DA-9F8F-4573-941D-6B6C1187C42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016120" y="267476"/>
                  <a:ext cx="22032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D013B9C-4E9A-4338-9B2F-A4C128C48D73}"/>
                    </a:ext>
                  </a:extLst>
                </p14:cNvPr>
                <p14:cNvContentPartPr/>
                <p14:nvPr/>
              </p14:nvContentPartPr>
              <p14:xfrm>
                <a:off x="5127360" y="205196"/>
                <a:ext cx="32040" cy="1630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D013B9C-4E9A-4338-9B2F-A4C128C48D7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123040" y="200876"/>
                  <a:ext cx="406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76A7E652-4B03-44D7-8852-63EED0E67FAE}"/>
                    </a:ext>
                  </a:extLst>
                </p14:cNvPr>
                <p14:cNvContentPartPr/>
                <p14:nvPr/>
              </p14:nvContentPartPr>
              <p14:xfrm>
                <a:off x="5398080" y="201596"/>
                <a:ext cx="61200" cy="1328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76A7E652-4B03-44D7-8852-63EED0E67FAE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393760" y="197276"/>
                  <a:ext cx="698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C0FD52BC-F22A-4E0B-BF99-DAE647B6DB35}"/>
                    </a:ext>
                  </a:extLst>
                </p14:cNvPr>
                <p14:cNvContentPartPr/>
                <p14:nvPr/>
              </p14:nvContentPartPr>
              <p14:xfrm>
                <a:off x="5425080" y="133556"/>
                <a:ext cx="11880" cy="144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C0FD52BC-F22A-4E0B-BF99-DAE647B6DB3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420760" y="129236"/>
                  <a:ext cx="20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C04E9E6-8F80-44B4-B041-ECB3E96F8A4C}"/>
                    </a:ext>
                  </a:extLst>
                </p14:cNvPr>
                <p14:cNvContentPartPr/>
                <p14:nvPr/>
              </p14:nvContentPartPr>
              <p14:xfrm>
                <a:off x="5590680" y="53636"/>
                <a:ext cx="156240" cy="3592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C04E9E6-8F80-44B4-B041-ECB3E96F8A4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586360" y="49316"/>
                  <a:ext cx="164880" cy="36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5CD9BF06-CF40-4E7E-B0F4-449A7CDD0484}"/>
              </a:ext>
            </a:extLst>
          </p:cNvPr>
          <p:cNvGrpSpPr/>
          <p:nvPr/>
        </p:nvGrpSpPr>
        <p:grpSpPr>
          <a:xfrm>
            <a:off x="5975520" y="260276"/>
            <a:ext cx="88200" cy="85680"/>
            <a:chOff x="5975520" y="260276"/>
            <a:chExt cx="88200" cy="8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C95587D-11E2-43CF-82CA-60CFDE82966D}"/>
                    </a:ext>
                  </a:extLst>
                </p14:cNvPr>
                <p14:cNvContentPartPr/>
                <p14:nvPr/>
              </p14:nvContentPartPr>
              <p14:xfrm>
                <a:off x="5975520" y="260276"/>
                <a:ext cx="88200" cy="190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C95587D-11E2-43CF-82CA-60CFDE82966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971200" y="255956"/>
                  <a:ext cx="968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383209D-C0E3-4D85-98E7-9CC76CD4A5CE}"/>
                    </a:ext>
                  </a:extLst>
                </p14:cNvPr>
                <p14:cNvContentPartPr/>
                <p14:nvPr/>
              </p14:nvContentPartPr>
              <p14:xfrm>
                <a:off x="5983800" y="332636"/>
                <a:ext cx="76680" cy="133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383209D-C0E3-4D85-98E7-9CC76CD4A5C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979480" y="328316"/>
                  <a:ext cx="8532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A0A92D1A-2BA7-47F5-81A2-B06A89B94FF7}"/>
                  </a:ext>
                </a:extLst>
              </p14:cNvPr>
              <p14:cNvContentPartPr/>
              <p14:nvPr/>
            </p14:nvContentPartPr>
            <p14:xfrm>
              <a:off x="6280080" y="294116"/>
              <a:ext cx="141120" cy="1044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A0A92D1A-2BA7-47F5-81A2-B06A89B94FF7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6275760" y="289796"/>
                <a:ext cx="149760" cy="1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uppo 67">
            <a:extLst>
              <a:ext uri="{FF2B5EF4-FFF2-40B4-BE49-F238E27FC236}">
                <a16:creationId xmlns:a16="http://schemas.microsoft.com/office/drawing/2014/main" id="{C58F5264-2197-4B10-8383-1C65CC2A514E}"/>
              </a:ext>
            </a:extLst>
          </p:cNvPr>
          <p:cNvGrpSpPr/>
          <p:nvPr/>
        </p:nvGrpSpPr>
        <p:grpSpPr>
          <a:xfrm>
            <a:off x="6714600" y="100796"/>
            <a:ext cx="420840" cy="554760"/>
            <a:chOff x="6714600" y="100796"/>
            <a:chExt cx="420840" cy="55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0FC38AD6-BB98-4E39-817E-302E4D7FD6AA}"/>
                    </a:ext>
                  </a:extLst>
                </p14:cNvPr>
                <p14:cNvContentPartPr/>
                <p14:nvPr/>
              </p14:nvContentPartPr>
              <p14:xfrm>
                <a:off x="6714600" y="100796"/>
                <a:ext cx="191520" cy="1800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0FC38AD6-BB98-4E39-817E-302E4D7FD6A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6710280" y="96476"/>
                  <a:ext cx="2001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66CE5B5-2794-4432-880C-4F888587493C}"/>
                    </a:ext>
                  </a:extLst>
                </p14:cNvPr>
                <p14:cNvContentPartPr/>
                <p14:nvPr/>
              </p14:nvContentPartPr>
              <p14:xfrm>
                <a:off x="6813240" y="177116"/>
                <a:ext cx="271800" cy="1879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66CE5B5-2794-4432-880C-4F888587493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808920" y="172796"/>
                  <a:ext cx="2804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2D508B7-F0A4-4885-965D-EB3E63ADF8CF}"/>
                    </a:ext>
                  </a:extLst>
                </p14:cNvPr>
                <p14:cNvContentPartPr/>
                <p14:nvPr/>
              </p14:nvContentPartPr>
              <p14:xfrm>
                <a:off x="6796680" y="404996"/>
                <a:ext cx="338760" cy="2505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2D508B7-F0A4-4885-965D-EB3E63ADF8C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792360" y="400676"/>
                  <a:ext cx="347400" cy="25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0450A155-A025-4526-9C59-09CBC33B630B}"/>
              </a:ext>
            </a:extLst>
          </p:cNvPr>
          <p:cNvGrpSpPr/>
          <p:nvPr/>
        </p:nvGrpSpPr>
        <p:grpSpPr>
          <a:xfrm>
            <a:off x="7328400" y="163076"/>
            <a:ext cx="215280" cy="182880"/>
            <a:chOff x="7328400" y="163076"/>
            <a:chExt cx="215280" cy="18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ECD077D3-94E5-4A5D-8798-DA86BF4AC5F1}"/>
                    </a:ext>
                  </a:extLst>
                </p14:cNvPr>
                <p14:cNvContentPartPr/>
                <p14:nvPr/>
              </p14:nvContentPartPr>
              <p14:xfrm>
                <a:off x="7328400" y="240476"/>
                <a:ext cx="215280" cy="201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ECD077D3-94E5-4A5D-8798-DA86BF4AC5F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324080" y="236156"/>
                  <a:ext cx="2239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38230B02-62F6-4C92-B18D-A11851F7AC9E}"/>
                    </a:ext>
                  </a:extLst>
                </p14:cNvPr>
                <p14:cNvContentPartPr/>
                <p14:nvPr/>
              </p14:nvContentPartPr>
              <p14:xfrm>
                <a:off x="7439640" y="163076"/>
                <a:ext cx="15120" cy="1828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38230B02-62F6-4C92-B18D-A11851F7AC9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435320" y="158756"/>
                  <a:ext cx="23760" cy="19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96226E37-7332-4F0E-8D61-21556AA27150}"/>
              </a:ext>
            </a:extLst>
          </p:cNvPr>
          <p:cNvGrpSpPr/>
          <p:nvPr/>
        </p:nvGrpSpPr>
        <p:grpSpPr>
          <a:xfrm>
            <a:off x="7734840" y="62636"/>
            <a:ext cx="294480" cy="270360"/>
            <a:chOff x="7734840" y="62636"/>
            <a:chExt cx="294480" cy="27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B3EAC03-79C2-4643-BBFE-387713571D45}"/>
                    </a:ext>
                  </a:extLst>
                </p14:cNvPr>
                <p14:cNvContentPartPr/>
                <p14:nvPr/>
              </p14:nvContentPartPr>
              <p14:xfrm>
                <a:off x="7734840" y="62636"/>
                <a:ext cx="205560" cy="2242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B3EAC03-79C2-4643-BBFE-387713571D4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730520" y="58316"/>
                  <a:ext cx="2142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3182EE25-BE98-4E9D-A1E0-CB31D24E37A0}"/>
                    </a:ext>
                  </a:extLst>
                </p14:cNvPr>
                <p14:cNvContentPartPr/>
                <p14:nvPr/>
              </p14:nvContentPartPr>
              <p14:xfrm>
                <a:off x="7801800" y="294116"/>
                <a:ext cx="227520" cy="38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3182EE25-BE98-4E9D-A1E0-CB31D24E37A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797480" y="289796"/>
                  <a:ext cx="236160" cy="47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5050098D-50A3-43DE-9C0F-49CAE9FCB863}"/>
                  </a:ext>
                </a:extLst>
              </p14:cNvPr>
              <p14:cNvContentPartPr/>
              <p14:nvPr/>
            </p14:nvContentPartPr>
            <p14:xfrm>
              <a:off x="7708920" y="442796"/>
              <a:ext cx="217440" cy="21420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5050098D-50A3-43DE-9C0F-49CAE9FCB863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704600" y="438476"/>
                <a:ext cx="22608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4B5F0E0E-F929-43DB-BDA7-86BDD5CC862D}"/>
                  </a:ext>
                </a:extLst>
              </p14:cNvPr>
              <p14:cNvContentPartPr/>
              <p14:nvPr/>
            </p14:nvContentPartPr>
            <p14:xfrm>
              <a:off x="8274840" y="226436"/>
              <a:ext cx="61200" cy="12204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4B5F0E0E-F929-43DB-BDA7-86BDD5CC862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8270520" y="222116"/>
                <a:ext cx="69840" cy="13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A2B50ED3-E819-42E7-9A84-1FD27AAAC10E}"/>
                  </a:ext>
                </a:extLst>
              </p14:cNvPr>
              <p14:cNvContentPartPr/>
              <p14:nvPr/>
            </p14:nvContentPartPr>
            <p14:xfrm>
              <a:off x="8338920" y="133556"/>
              <a:ext cx="17640" cy="756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A2B50ED3-E819-42E7-9A84-1FD27AAAC10E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8334600" y="129236"/>
                <a:ext cx="26280" cy="1620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uppo 64">
            <a:extLst>
              <a:ext uri="{FF2B5EF4-FFF2-40B4-BE49-F238E27FC236}">
                <a16:creationId xmlns:a16="http://schemas.microsoft.com/office/drawing/2014/main" id="{653483D7-907B-4DE5-B251-2899B4AD917A}"/>
              </a:ext>
            </a:extLst>
          </p:cNvPr>
          <p:cNvGrpSpPr/>
          <p:nvPr/>
        </p:nvGrpSpPr>
        <p:grpSpPr>
          <a:xfrm>
            <a:off x="9026880" y="-66604"/>
            <a:ext cx="2846160" cy="822933"/>
            <a:chOff x="9026880" y="-66604"/>
            <a:chExt cx="2846160" cy="822933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C383F90C-4069-415B-AF93-BC4D172E44B6}"/>
                    </a:ext>
                  </a:extLst>
                </p14:cNvPr>
                <p14:cNvContentPartPr/>
                <p14:nvPr/>
              </p14:nvContentPartPr>
              <p14:xfrm>
                <a:off x="9026880" y="118076"/>
                <a:ext cx="256680" cy="2289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C383F90C-4069-415B-AF93-BC4D172E44B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022560" y="113756"/>
                  <a:ext cx="2653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2DE402D-7985-4F47-983A-1DB21675F1B8}"/>
                    </a:ext>
                  </a:extLst>
                </p14:cNvPr>
                <p14:cNvContentPartPr/>
                <p14:nvPr/>
              </p14:nvContentPartPr>
              <p14:xfrm>
                <a:off x="9502440" y="226436"/>
                <a:ext cx="101520" cy="6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2DE402D-7985-4F47-983A-1DB21675F1B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498120" y="222116"/>
                  <a:ext cx="1101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92467932-08B0-4AFA-AE23-030C64CD6C9C}"/>
                    </a:ext>
                  </a:extLst>
                </p14:cNvPr>
                <p14:cNvContentPartPr/>
                <p14:nvPr/>
              </p14:nvContentPartPr>
              <p14:xfrm>
                <a:off x="9461400" y="302756"/>
                <a:ext cx="134280" cy="104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92467932-08B0-4AFA-AE23-030C64CD6C9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457080" y="298436"/>
                  <a:ext cx="1429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B254205-4A92-42F3-992A-735C33879443}"/>
                    </a:ext>
                  </a:extLst>
                </p14:cNvPr>
                <p14:cNvContentPartPr/>
                <p14:nvPr/>
              </p14:nvContentPartPr>
              <p14:xfrm>
                <a:off x="9765960" y="271796"/>
                <a:ext cx="141120" cy="46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B254205-4A92-42F3-992A-735C3387944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761640" y="267476"/>
                  <a:ext cx="1497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1AAB6DF-A34D-47FC-8717-B712AD421B27}"/>
                    </a:ext>
                  </a:extLst>
                </p14:cNvPr>
                <p14:cNvContentPartPr/>
                <p14:nvPr/>
              </p14:nvContentPartPr>
              <p14:xfrm>
                <a:off x="10082760" y="105476"/>
                <a:ext cx="178560" cy="2001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1AAB6DF-A34D-47FC-8717-B712AD421B2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078440" y="101156"/>
                  <a:ext cx="1872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2B22770-059B-43AC-A404-E1C632EF2639}"/>
                    </a:ext>
                  </a:extLst>
                </p14:cNvPr>
                <p14:cNvContentPartPr/>
                <p14:nvPr/>
              </p14:nvContentPartPr>
              <p14:xfrm>
                <a:off x="10079520" y="340916"/>
                <a:ext cx="274320" cy="190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2B22770-059B-43AC-A404-E1C632EF263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075200" y="336596"/>
                  <a:ext cx="2829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A4E97D9-FC81-46EF-A303-2DBDD3BA3E33}"/>
                    </a:ext>
                  </a:extLst>
                </p14:cNvPr>
                <p14:cNvContentPartPr/>
                <p14:nvPr/>
              </p14:nvContentPartPr>
              <p14:xfrm>
                <a:off x="10009320" y="503276"/>
                <a:ext cx="315720" cy="1983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A4E97D9-FC81-46EF-A303-2DBDD3BA3E3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005000" y="498956"/>
                  <a:ext cx="3243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ADCF78EF-6883-44EE-BEDA-8ADE1911440E}"/>
                    </a:ext>
                  </a:extLst>
                </p14:cNvPr>
                <p14:cNvContentPartPr/>
                <p14:nvPr/>
              </p14:nvContentPartPr>
              <p14:xfrm>
                <a:off x="10785840" y="-66604"/>
                <a:ext cx="255240" cy="4158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ADCF78EF-6883-44EE-BEDA-8ADE1911440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0781520" y="-70924"/>
                  <a:ext cx="26388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7A166FF0-CED6-482B-80AC-0CD841589186}"/>
                    </a:ext>
                  </a:extLst>
                </p14:cNvPr>
                <p14:cNvContentPartPr/>
                <p14:nvPr/>
              </p14:nvContentPartPr>
              <p14:xfrm>
                <a:off x="10619520" y="225329"/>
                <a:ext cx="13680" cy="93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7A166FF0-CED6-482B-80AC-0CD84158918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615200" y="221009"/>
                  <a:ext cx="223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D05B094-BDA6-405C-8D80-674F061E961B}"/>
                    </a:ext>
                  </a:extLst>
                </p14:cNvPr>
                <p14:cNvContentPartPr/>
                <p14:nvPr/>
              </p14:nvContentPartPr>
              <p14:xfrm>
                <a:off x="10496040" y="493529"/>
                <a:ext cx="16920" cy="709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D05B094-BDA6-405C-8D80-674F061E961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491720" y="489209"/>
                  <a:ext cx="255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20DE5C1-4653-46F6-B101-069177CC3E2E}"/>
                    </a:ext>
                  </a:extLst>
                </p14:cNvPr>
                <p14:cNvContentPartPr/>
                <p14:nvPr/>
              </p14:nvContentPartPr>
              <p14:xfrm>
                <a:off x="11202000" y="284729"/>
                <a:ext cx="86760" cy="54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20DE5C1-4653-46F6-B101-069177CC3E2E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1197680" y="280409"/>
                  <a:ext cx="9540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36419ED-758E-44F4-9C79-45F285EFF985}"/>
                    </a:ext>
                  </a:extLst>
                </p14:cNvPr>
                <p14:cNvContentPartPr/>
                <p14:nvPr/>
              </p14:nvContentPartPr>
              <p14:xfrm>
                <a:off x="11186520" y="346649"/>
                <a:ext cx="100080" cy="309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36419ED-758E-44F4-9C79-45F285EFF985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1182200" y="342329"/>
                  <a:ext cx="1087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44575F38-10CE-4806-956C-825973FC4EC6}"/>
                    </a:ext>
                  </a:extLst>
                </p14:cNvPr>
                <p14:cNvContentPartPr/>
                <p14:nvPr/>
              </p14:nvContentPartPr>
              <p14:xfrm>
                <a:off x="11469480" y="167009"/>
                <a:ext cx="186120" cy="1731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44575F38-10CE-4806-956C-825973FC4EC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465160" y="162689"/>
                  <a:ext cx="1947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2D564C2A-025E-4BEA-8ABA-2ED573554DD1}"/>
                    </a:ext>
                  </a:extLst>
                </p14:cNvPr>
                <p14:cNvContentPartPr/>
                <p14:nvPr/>
              </p14:nvContentPartPr>
              <p14:xfrm>
                <a:off x="11484960" y="266009"/>
                <a:ext cx="384480" cy="1951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2D564C2A-025E-4BEA-8ABA-2ED573554DD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1480640" y="261689"/>
                  <a:ext cx="3931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66983BE-3FCF-49A0-AA3E-83BF15EB8E97}"/>
                    </a:ext>
                  </a:extLst>
                </p14:cNvPr>
                <p14:cNvContentPartPr/>
                <p14:nvPr/>
              </p14:nvContentPartPr>
              <p14:xfrm>
                <a:off x="11477760" y="501089"/>
                <a:ext cx="395280" cy="2552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66983BE-3FCF-49A0-AA3E-83BF15EB8E9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1473440" y="496769"/>
                  <a:ext cx="403920" cy="26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uppo 95">
            <a:extLst>
              <a:ext uri="{FF2B5EF4-FFF2-40B4-BE49-F238E27FC236}">
                <a16:creationId xmlns:a16="http://schemas.microsoft.com/office/drawing/2014/main" id="{BD84F257-30C1-4DCF-B9CC-07BF7F04724C}"/>
              </a:ext>
            </a:extLst>
          </p:cNvPr>
          <p:cNvGrpSpPr/>
          <p:nvPr/>
        </p:nvGrpSpPr>
        <p:grpSpPr>
          <a:xfrm>
            <a:off x="102120" y="1272929"/>
            <a:ext cx="2781720" cy="633600"/>
            <a:chOff x="102120" y="1272929"/>
            <a:chExt cx="2781720" cy="63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0982BEDD-A258-479C-84CF-74C3FC0646FC}"/>
                    </a:ext>
                  </a:extLst>
                </p14:cNvPr>
                <p14:cNvContentPartPr/>
                <p14:nvPr/>
              </p14:nvContentPartPr>
              <p14:xfrm>
                <a:off x="102120" y="1354289"/>
                <a:ext cx="590400" cy="4975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0982BEDD-A258-479C-84CF-74C3FC0646F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7800" y="1349969"/>
                  <a:ext cx="59904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0B6BA9FA-FF4E-421F-870B-1E2276899AEC}"/>
                    </a:ext>
                  </a:extLst>
                </p14:cNvPr>
                <p14:cNvContentPartPr/>
                <p14:nvPr/>
              </p14:nvContentPartPr>
              <p14:xfrm>
                <a:off x="688200" y="1744889"/>
                <a:ext cx="132120" cy="1130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0B6BA9FA-FF4E-421F-870B-1E2276899AE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83880" y="1740569"/>
                  <a:ext cx="1407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615B6C60-C153-457A-BED3-5DB5D63EA24F}"/>
                    </a:ext>
                  </a:extLst>
                </p14:cNvPr>
                <p14:cNvContentPartPr/>
                <p14:nvPr/>
              </p14:nvContentPartPr>
              <p14:xfrm>
                <a:off x="817800" y="1272929"/>
                <a:ext cx="289440" cy="5882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615B6C60-C153-457A-BED3-5DB5D63EA24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13480" y="1268609"/>
                  <a:ext cx="298080" cy="59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06D085D2-EC72-481E-8BC7-C785FC08A91E}"/>
                    </a:ext>
                  </a:extLst>
                </p14:cNvPr>
                <p14:cNvContentPartPr/>
                <p14:nvPr/>
              </p14:nvContentPartPr>
              <p14:xfrm>
                <a:off x="1129200" y="1667849"/>
                <a:ext cx="477000" cy="1738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06D085D2-EC72-481E-8BC7-C785FC08A91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24880" y="1663529"/>
                  <a:ext cx="48564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F2CBD0BD-FE55-4ECC-AC0B-AFA8EBD58446}"/>
                    </a:ext>
                  </a:extLst>
                </p14:cNvPr>
                <p14:cNvContentPartPr/>
                <p14:nvPr/>
              </p14:nvContentPartPr>
              <p14:xfrm>
                <a:off x="1680720" y="1301009"/>
                <a:ext cx="279720" cy="5317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F2CBD0BD-FE55-4ECC-AC0B-AFA8EBD5844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676400" y="1296689"/>
                  <a:ext cx="288360" cy="54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AF5FDB6-701D-4CFF-AA43-C4EC145AC15A}"/>
                    </a:ext>
                  </a:extLst>
                </p14:cNvPr>
                <p14:cNvContentPartPr/>
                <p14:nvPr/>
              </p14:nvContentPartPr>
              <p14:xfrm>
                <a:off x="1878000" y="1644809"/>
                <a:ext cx="328320" cy="1965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AF5FDB6-701D-4CFF-AA43-C4EC145AC15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873680" y="1640489"/>
                  <a:ext cx="3369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C311D8D-9D2C-48BD-8555-F92E7BE6F266}"/>
                    </a:ext>
                  </a:extLst>
                </p14:cNvPr>
                <p14:cNvContentPartPr/>
                <p14:nvPr/>
              </p14:nvContentPartPr>
              <p14:xfrm>
                <a:off x="2370480" y="1610969"/>
                <a:ext cx="239040" cy="2055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C311D8D-9D2C-48BD-8555-F92E7BE6F26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366160" y="1606649"/>
                  <a:ext cx="2476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996AAB6-498C-44B8-AED5-25729A21D379}"/>
                    </a:ext>
                  </a:extLst>
                </p14:cNvPr>
                <p14:cNvContentPartPr/>
                <p14:nvPr/>
              </p14:nvContentPartPr>
              <p14:xfrm>
                <a:off x="2707440" y="1685849"/>
                <a:ext cx="176400" cy="2206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996AAB6-498C-44B8-AED5-25729A21D37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703120" y="1681529"/>
                  <a:ext cx="18504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580F8F3B-90A6-40A1-9789-E2073A406F1C}"/>
              </a:ext>
            </a:extLst>
          </p:cNvPr>
          <p:cNvGrpSpPr/>
          <p:nvPr/>
        </p:nvGrpSpPr>
        <p:grpSpPr>
          <a:xfrm>
            <a:off x="3166440" y="1409009"/>
            <a:ext cx="562320" cy="477360"/>
            <a:chOff x="3166440" y="1409009"/>
            <a:chExt cx="562320" cy="47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CB56E921-62CC-4975-9A1E-9851413AFA44}"/>
                    </a:ext>
                  </a:extLst>
                </p14:cNvPr>
                <p14:cNvContentPartPr/>
                <p14:nvPr/>
              </p14:nvContentPartPr>
              <p14:xfrm>
                <a:off x="3206760" y="1723649"/>
                <a:ext cx="50760" cy="1540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CB56E921-62CC-4975-9A1E-9851413AFA4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202440" y="1719329"/>
                  <a:ext cx="594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C869AC2-17FA-4C86-91F9-05F59FFF76BC}"/>
                    </a:ext>
                  </a:extLst>
                </p14:cNvPr>
                <p14:cNvContentPartPr/>
                <p14:nvPr/>
              </p14:nvContentPartPr>
              <p14:xfrm>
                <a:off x="3166440" y="1541849"/>
                <a:ext cx="32400" cy="284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C869AC2-17FA-4C86-91F9-05F59FFF76B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162120" y="1537529"/>
                  <a:ext cx="410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2992800-6F3C-4724-8051-9A33AC5CAD7A}"/>
                    </a:ext>
                  </a:extLst>
                </p14:cNvPr>
                <p14:cNvContentPartPr/>
                <p14:nvPr/>
              </p14:nvContentPartPr>
              <p14:xfrm>
                <a:off x="3438240" y="1409009"/>
                <a:ext cx="290520" cy="4773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2992800-6F3C-4724-8051-9A33AC5CAD7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433920" y="1404689"/>
                  <a:ext cx="299160" cy="48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AAE3F55E-80E9-434C-A3D4-AB4260803CEE}"/>
              </a:ext>
            </a:extLst>
          </p:cNvPr>
          <p:cNvGrpSpPr/>
          <p:nvPr/>
        </p:nvGrpSpPr>
        <p:grpSpPr>
          <a:xfrm>
            <a:off x="4023240" y="1301729"/>
            <a:ext cx="2343240" cy="587160"/>
            <a:chOff x="4023240" y="1301729"/>
            <a:chExt cx="2343240" cy="58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B891048-D660-4805-AA5F-414504260898}"/>
                    </a:ext>
                  </a:extLst>
                </p14:cNvPr>
                <p14:cNvContentPartPr/>
                <p14:nvPr/>
              </p14:nvContentPartPr>
              <p14:xfrm>
                <a:off x="4023240" y="1657769"/>
                <a:ext cx="488160" cy="231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B891048-D660-4805-AA5F-41450426089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018920" y="1653449"/>
                  <a:ext cx="49680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3A07EEF3-88D6-4221-8DF2-1E03163A8E95}"/>
                    </a:ext>
                  </a:extLst>
                </p14:cNvPr>
                <p14:cNvContentPartPr/>
                <p14:nvPr/>
              </p14:nvContentPartPr>
              <p14:xfrm>
                <a:off x="4623720" y="1653089"/>
                <a:ext cx="306000" cy="2268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3A07EEF3-88D6-4221-8DF2-1E03163A8E9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619400" y="1648769"/>
                  <a:ext cx="3146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0B6E348-83FD-43B9-808D-C1A66F8B0917}"/>
                    </a:ext>
                  </a:extLst>
                </p14:cNvPr>
                <p14:cNvContentPartPr/>
                <p14:nvPr/>
              </p14:nvContentPartPr>
              <p14:xfrm>
                <a:off x="5081280" y="1623569"/>
                <a:ext cx="252360" cy="2264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0B6E348-83FD-43B9-808D-C1A66F8B091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076960" y="1619249"/>
                  <a:ext cx="2610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4BE27D6A-B813-4989-8C3C-F6D25DF2BBF0}"/>
                    </a:ext>
                  </a:extLst>
                </p14:cNvPr>
                <p14:cNvContentPartPr/>
                <p14:nvPr/>
              </p14:nvContentPartPr>
              <p14:xfrm>
                <a:off x="5313480" y="1301729"/>
                <a:ext cx="442080" cy="5410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4BE27D6A-B813-4989-8C3C-F6D25DF2BBF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309160" y="1297409"/>
                  <a:ext cx="45072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B7DBA7D-F194-46B0-B878-177AD3EC93AD}"/>
                    </a:ext>
                  </a:extLst>
                </p14:cNvPr>
                <p14:cNvContentPartPr/>
                <p14:nvPr/>
              </p14:nvContentPartPr>
              <p14:xfrm>
                <a:off x="5865720" y="1302449"/>
                <a:ext cx="275760" cy="5515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B7DBA7D-F194-46B0-B878-177AD3EC93A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861400" y="1298129"/>
                  <a:ext cx="284400" cy="56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1C650E11-EB4B-43E0-9B1D-E3DD0B40352A}"/>
                    </a:ext>
                  </a:extLst>
                </p14:cNvPr>
                <p14:cNvContentPartPr/>
                <p14:nvPr/>
              </p14:nvContentPartPr>
              <p14:xfrm>
                <a:off x="6068040" y="1645889"/>
                <a:ext cx="298440" cy="2250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1C650E11-EB4B-43E0-9B1D-E3DD0B40352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063720" y="1641569"/>
                  <a:ext cx="307080" cy="23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7A0616A5-B320-4872-8C11-DD8A2F8000A7}"/>
              </a:ext>
            </a:extLst>
          </p:cNvPr>
          <p:cNvGrpSpPr/>
          <p:nvPr/>
        </p:nvGrpSpPr>
        <p:grpSpPr>
          <a:xfrm>
            <a:off x="6723240" y="1145129"/>
            <a:ext cx="618840" cy="675360"/>
            <a:chOff x="6723240" y="1145129"/>
            <a:chExt cx="618840" cy="67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C70AFD71-309C-4EAF-8910-C657EEE7AF8D}"/>
                    </a:ext>
                  </a:extLst>
                </p14:cNvPr>
                <p14:cNvContentPartPr/>
                <p14:nvPr/>
              </p14:nvContentPartPr>
              <p14:xfrm>
                <a:off x="6723240" y="1551569"/>
                <a:ext cx="394200" cy="2689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C70AFD71-309C-4EAF-8910-C657EEE7AF8D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718920" y="1547249"/>
                  <a:ext cx="4028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4C54ECC8-AFDB-43F5-959A-07081091B709}"/>
                    </a:ext>
                  </a:extLst>
                </p14:cNvPr>
                <p14:cNvContentPartPr/>
                <p14:nvPr/>
              </p14:nvContentPartPr>
              <p14:xfrm>
                <a:off x="7062000" y="1145129"/>
                <a:ext cx="280080" cy="6562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4C54ECC8-AFDB-43F5-959A-07081091B70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057680" y="1140809"/>
                  <a:ext cx="288720" cy="66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99C7826B-5A15-4D75-933A-7D1DD59AE92E}"/>
                    </a:ext>
                  </a:extLst>
                </p14:cNvPr>
                <p14:cNvContentPartPr/>
                <p14:nvPr/>
              </p14:nvContentPartPr>
              <p14:xfrm>
                <a:off x="7199520" y="1490729"/>
                <a:ext cx="50760" cy="118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99C7826B-5A15-4D75-933A-7D1DD59AE92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195200" y="1486409"/>
                  <a:ext cx="5940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51F28A37-567D-4335-B5C5-2FD0B0F2A83C}"/>
                  </a:ext>
                </a:extLst>
              </p14:cNvPr>
              <p14:cNvContentPartPr/>
              <p14:nvPr/>
            </p14:nvContentPartPr>
            <p14:xfrm>
              <a:off x="7578600" y="1585409"/>
              <a:ext cx="13680" cy="1908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51F28A37-567D-4335-B5C5-2FD0B0F2A83C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7574280" y="1581089"/>
                <a:ext cx="2232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92" name="Input penna 91">
                <a:extLst>
                  <a:ext uri="{FF2B5EF4-FFF2-40B4-BE49-F238E27FC236}">
                    <a16:creationId xmlns:a16="http://schemas.microsoft.com/office/drawing/2014/main" id="{98D15386-CC58-450D-BFAD-FD8CE9EAB3F2}"/>
                  </a:ext>
                </a:extLst>
              </p14:cNvPr>
              <p14:cNvContentPartPr/>
              <p14:nvPr/>
            </p14:nvContentPartPr>
            <p14:xfrm>
              <a:off x="7556640" y="1785569"/>
              <a:ext cx="10440" cy="34200"/>
            </p14:xfrm>
          </p:contentPart>
        </mc:Choice>
        <mc:Fallback xmlns="">
          <p:pic>
            <p:nvPicPr>
              <p:cNvPr id="92" name="Input penna 91">
                <a:extLst>
                  <a:ext uri="{FF2B5EF4-FFF2-40B4-BE49-F238E27FC236}">
                    <a16:creationId xmlns:a16="http://schemas.microsoft.com/office/drawing/2014/main" id="{98D15386-CC58-450D-BFAD-FD8CE9EAB3F2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7552320" y="1781249"/>
                <a:ext cx="19080" cy="42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1EBFA0A7-D6D9-44F6-888B-6A8256FD5A05}"/>
              </a:ext>
            </a:extLst>
          </p:cNvPr>
          <p:cNvGrpSpPr/>
          <p:nvPr/>
        </p:nvGrpSpPr>
        <p:grpSpPr>
          <a:xfrm>
            <a:off x="426480" y="2365529"/>
            <a:ext cx="1212120" cy="936360"/>
            <a:chOff x="426480" y="2365529"/>
            <a:chExt cx="1212120" cy="93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1B9768BB-8166-4A70-AF0E-0AF6785523BC}"/>
                    </a:ext>
                  </a:extLst>
                </p14:cNvPr>
                <p14:cNvContentPartPr/>
                <p14:nvPr/>
              </p14:nvContentPartPr>
              <p14:xfrm>
                <a:off x="787200" y="2365529"/>
                <a:ext cx="291960" cy="4068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1B9768BB-8166-4A70-AF0E-0AF6785523BC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82880" y="2361209"/>
                  <a:ext cx="30060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CDAE9FB-5714-4451-A327-2960258B30CB}"/>
                    </a:ext>
                  </a:extLst>
                </p14:cNvPr>
                <p14:cNvContentPartPr/>
                <p14:nvPr/>
              </p14:nvContentPartPr>
              <p14:xfrm>
                <a:off x="426480" y="2768729"/>
                <a:ext cx="1212120" cy="1706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CDAE9FB-5714-4451-A327-2960258B30C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22160" y="2764409"/>
                  <a:ext cx="12207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11186D7-FB46-473F-9C1D-447FA35B1AF3}"/>
                    </a:ext>
                  </a:extLst>
                </p14:cNvPr>
                <p14:cNvContentPartPr/>
                <p14:nvPr/>
              </p14:nvContentPartPr>
              <p14:xfrm>
                <a:off x="463920" y="3052409"/>
                <a:ext cx="232560" cy="2494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11186D7-FB46-473F-9C1D-447FA35B1AF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59600" y="3048089"/>
                  <a:ext cx="24120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72366D25-DDB9-4E5A-8E95-5F26408B981B}"/>
                    </a:ext>
                  </a:extLst>
                </p14:cNvPr>
                <p14:cNvContentPartPr/>
                <p14:nvPr/>
              </p14:nvContentPartPr>
              <p14:xfrm>
                <a:off x="904200" y="3185609"/>
                <a:ext cx="176400" cy="37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72366D25-DDB9-4E5A-8E95-5F26408B981B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99880" y="3181289"/>
                  <a:ext cx="185040" cy="4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53514A7F-503C-4415-8B1B-0F383D055F29}"/>
                    </a:ext>
                  </a:extLst>
                </p14:cNvPr>
                <p14:cNvContentPartPr/>
                <p14:nvPr/>
              </p14:nvContentPartPr>
              <p14:xfrm>
                <a:off x="1236480" y="3075449"/>
                <a:ext cx="61200" cy="1724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53514A7F-503C-4415-8B1B-0F383D055F2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232160" y="3071129"/>
                  <a:ext cx="698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4B40B001-7354-44B3-9109-1DAB597321E9}"/>
                    </a:ext>
                  </a:extLst>
                </p14:cNvPr>
                <p14:cNvContentPartPr/>
                <p14:nvPr/>
              </p14:nvContentPartPr>
              <p14:xfrm>
                <a:off x="1259880" y="2953769"/>
                <a:ext cx="16920" cy="86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4B40B001-7354-44B3-9109-1DAB597321E9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255560" y="2949449"/>
                  <a:ext cx="2556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5DA3EE17-D207-45CC-99E9-1712EB387449}"/>
              </a:ext>
            </a:extLst>
          </p:cNvPr>
          <p:cNvGrpSpPr/>
          <p:nvPr/>
        </p:nvGrpSpPr>
        <p:grpSpPr>
          <a:xfrm>
            <a:off x="1984560" y="2579729"/>
            <a:ext cx="286560" cy="228240"/>
            <a:chOff x="1984560" y="2579729"/>
            <a:chExt cx="286560" cy="22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AD695FC-E2D2-49BD-9373-08ABC10C78F1}"/>
                    </a:ext>
                  </a:extLst>
                </p14:cNvPr>
                <p14:cNvContentPartPr/>
                <p14:nvPr/>
              </p14:nvContentPartPr>
              <p14:xfrm>
                <a:off x="1984560" y="2687729"/>
                <a:ext cx="286560" cy="435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AD695FC-E2D2-49BD-9373-08ABC10C78F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80240" y="2683409"/>
                  <a:ext cx="29520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B8FBB6B-20E2-4548-9D95-D4A87EF78CE5}"/>
                    </a:ext>
                  </a:extLst>
                </p14:cNvPr>
                <p14:cNvContentPartPr/>
                <p14:nvPr/>
              </p14:nvContentPartPr>
              <p14:xfrm>
                <a:off x="2154480" y="2579729"/>
                <a:ext cx="18360" cy="228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B8FBB6B-20E2-4548-9D95-D4A87EF78CE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150160" y="2575409"/>
                  <a:ext cx="27000" cy="23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F79D409E-8DC5-45DD-B9B0-D9A28186B651}"/>
              </a:ext>
            </a:extLst>
          </p:cNvPr>
          <p:cNvGrpSpPr/>
          <p:nvPr/>
        </p:nvGrpSpPr>
        <p:grpSpPr>
          <a:xfrm>
            <a:off x="2538240" y="2406569"/>
            <a:ext cx="1222560" cy="429120"/>
            <a:chOff x="2538240" y="2406569"/>
            <a:chExt cx="1222560" cy="42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63A2CF7-C40A-4D6A-A4E7-FBD473C00161}"/>
                    </a:ext>
                  </a:extLst>
                </p14:cNvPr>
                <p14:cNvContentPartPr/>
                <p14:nvPr/>
              </p14:nvContentPartPr>
              <p14:xfrm>
                <a:off x="2740200" y="2415209"/>
                <a:ext cx="219960" cy="3142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63A2CF7-C40A-4D6A-A4E7-FBD473C0016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735880" y="2410889"/>
                  <a:ext cx="22860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8CCE7D4B-E84B-4944-B6AB-8D883BA46FC1}"/>
                    </a:ext>
                  </a:extLst>
                </p14:cNvPr>
                <p14:cNvContentPartPr/>
                <p14:nvPr/>
              </p14:nvContentPartPr>
              <p14:xfrm>
                <a:off x="3186240" y="2567129"/>
                <a:ext cx="52920" cy="1314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8CCE7D4B-E84B-4944-B6AB-8D883BA46FC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181920" y="2562809"/>
                  <a:ext cx="615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F87E28B-19C6-4268-BACD-1961CF3E36E1}"/>
                    </a:ext>
                  </a:extLst>
                </p14:cNvPr>
                <p14:cNvContentPartPr/>
                <p14:nvPr/>
              </p14:nvContentPartPr>
              <p14:xfrm>
                <a:off x="3220440" y="2406569"/>
                <a:ext cx="15840" cy="158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F87E28B-19C6-4268-BACD-1961CF3E36E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216120" y="2402249"/>
                  <a:ext cx="244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181F201-82D2-4A02-BF68-706F39087E79}"/>
                    </a:ext>
                  </a:extLst>
                </p14:cNvPr>
                <p14:cNvContentPartPr/>
                <p14:nvPr/>
              </p14:nvContentPartPr>
              <p14:xfrm>
                <a:off x="2538240" y="2767289"/>
                <a:ext cx="1222560" cy="68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181F201-82D2-4A02-BF68-706F39087E7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533920" y="2762969"/>
                  <a:ext cx="1231200" cy="7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2268FCD3-6897-4639-8317-89BA61FB1B1A}"/>
              </a:ext>
            </a:extLst>
          </p:cNvPr>
          <p:cNvGrpSpPr/>
          <p:nvPr/>
        </p:nvGrpSpPr>
        <p:grpSpPr>
          <a:xfrm>
            <a:off x="2649840" y="2896169"/>
            <a:ext cx="990360" cy="390960"/>
            <a:chOff x="2649840" y="2896169"/>
            <a:chExt cx="990360" cy="39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D391C322-8CAA-49DB-BB56-9E05FBAC3781}"/>
                    </a:ext>
                  </a:extLst>
                </p14:cNvPr>
                <p14:cNvContentPartPr/>
                <p14:nvPr/>
              </p14:nvContentPartPr>
              <p14:xfrm>
                <a:off x="2649840" y="3027929"/>
                <a:ext cx="46080" cy="2520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D391C322-8CAA-49DB-BB56-9E05FBAC378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645520" y="3023609"/>
                  <a:ext cx="547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EC4761AB-BA83-4CB5-8C73-E81AE97EAD68}"/>
                    </a:ext>
                  </a:extLst>
                </p14:cNvPr>
                <p14:cNvContentPartPr/>
                <p14:nvPr/>
              </p14:nvContentPartPr>
              <p14:xfrm>
                <a:off x="2729400" y="2896169"/>
                <a:ext cx="21960" cy="694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EC4761AB-BA83-4CB5-8C73-E81AE97EAD6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725080" y="2891849"/>
                  <a:ext cx="3060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FA4B728-3A00-44EB-A925-5B6FFD9A9909}"/>
                    </a:ext>
                  </a:extLst>
                </p14:cNvPr>
                <p14:cNvContentPartPr/>
                <p14:nvPr/>
              </p14:nvContentPartPr>
              <p14:xfrm>
                <a:off x="2737680" y="2915969"/>
                <a:ext cx="55440" cy="428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FA4B728-3A00-44EB-A925-5B6FFD9A990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733360" y="2911649"/>
                  <a:ext cx="6408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5FFAAF6B-DCC1-4FDD-A6E4-AB983EFD9556}"/>
                    </a:ext>
                  </a:extLst>
                </p14:cNvPr>
                <p14:cNvContentPartPr/>
                <p14:nvPr/>
              </p14:nvContentPartPr>
              <p14:xfrm>
                <a:off x="2981400" y="3177329"/>
                <a:ext cx="218880" cy="86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5FFAAF6B-DCC1-4FDD-A6E4-AB983EFD955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977080" y="3173009"/>
                  <a:ext cx="2275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C4024D84-17DA-4F7E-A5C9-EE02242381E1}"/>
                    </a:ext>
                  </a:extLst>
                </p14:cNvPr>
                <p14:cNvContentPartPr/>
                <p14:nvPr/>
              </p14:nvContentPartPr>
              <p14:xfrm>
                <a:off x="3416640" y="3019649"/>
                <a:ext cx="223560" cy="2674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C4024D84-17DA-4F7E-A5C9-EE02242381E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412320" y="3015329"/>
                  <a:ext cx="232200" cy="276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B50ED6E1-D336-4821-8771-38251890C555}"/>
              </a:ext>
            </a:extLst>
          </p:cNvPr>
          <p:cNvGrpSpPr/>
          <p:nvPr/>
        </p:nvGrpSpPr>
        <p:grpSpPr>
          <a:xfrm>
            <a:off x="4097760" y="2745329"/>
            <a:ext cx="173160" cy="116280"/>
            <a:chOff x="4097760" y="2745329"/>
            <a:chExt cx="173160" cy="11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9A696818-6C81-444B-BC03-A6342C735B3F}"/>
                    </a:ext>
                  </a:extLst>
                </p14:cNvPr>
                <p14:cNvContentPartPr/>
                <p14:nvPr/>
              </p14:nvContentPartPr>
              <p14:xfrm>
                <a:off x="4097760" y="2745329"/>
                <a:ext cx="152640" cy="226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9A696818-6C81-444B-BC03-A6342C735B3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093440" y="2741009"/>
                  <a:ext cx="161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893027A3-AAB2-4446-8620-C65A48CFB66C}"/>
                    </a:ext>
                  </a:extLst>
                </p14:cNvPr>
                <p14:cNvContentPartPr/>
                <p14:nvPr/>
              </p14:nvContentPartPr>
              <p14:xfrm>
                <a:off x="4131600" y="2848289"/>
                <a:ext cx="139320" cy="133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893027A3-AAB2-4446-8620-C65A48CFB66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127280" y="2843969"/>
                  <a:ext cx="1479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F89DB57F-47C3-4865-B4BE-2BFA2842BF81}"/>
              </a:ext>
            </a:extLst>
          </p:cNvPr>
          <p:cNvGrpSpPr/>
          <p:nvPr/>
        </p:nvGrpSpPr>
        <p:grpSpPr>
          <a:xfrm>
            <a:off x="4617240" y="2490809"/>
            <a:ext cx="279360" cy="345240"/>
            <a:chOff x="4617240" y="2490809"/>
            <a:chExt cx="279360" cy="34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C6D4984-4D65-44AE-AA34-C459095C27EB}"/>
                    </a:ext>
                  </a:extLst>
                </p14:cNvPr>
                <p14:cNvContentPartPr/>
                <p14:nvPr/>
              </p14:nvContentPartPr>
              <p14:xfrm>
                <a:off x="4617240" y="2490809"/>
                <a:ext cx="264600" cy="3452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C6D4984-4D65-44AE-AA34-C459095C27E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612920" y="2486489"/>
                  <a:ext cx="27324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B4C3B31-372D-4059-AFB5-5E78DE34600A}"/>
                    </a:ext>
                  </a:extLst>
                </p14:cNvPr>
                <p14:cNvContentPartPr/>
                <p14:nvPr/>
              </p14:nvContentPartPr>
              <p14:xfrm>
                <a:off x="4706880" y="2674769"/>
                <a:ext cx="189720" cy="111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B4C3B31-372D-4059-AFB5-5E78DE34600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702560" y="2670449"/>
                  <a:ext cx="1983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A41E62B6-700E-4A8F-B793-28F061EFD909}"/>
              </a:ext>
            </a:extLst>
          </p:cNvPr>
          <p:cNvGrpSpPr/>
          <p:nvPr/>
        </p:nvGrpSpPr>
        <p:grpSpPr>
          <a:xfrm>
            <a:off x="205800" y="3959249"/>
            <a:ext cx="265680" cy="322200"/>
            <a:chOff x="205800" y="3959249"/>
            <a:chExt cx="265680" cy="32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FA16E7A-32DC-4188-912F-05F4EDBC5208}"/>
                    </a:ext>
                  </a:extLst>
                </p14:cNvPr>
                <p14:cNvContentPartPr/>
                <p14:nvPr/>
              </p14:nvContentPartPr>
              <p14:xfrm>
                <a:off x="205800" y="3959249"/>
                <a:ext cx="245160" cy="3222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FA16E7A-32DC-4188-912F-05F4EDBC520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01480" y="3954929"/>
                  <a:ext cx="25380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BBB24789-0CB2-4C12-A4D7-CE9EA463944D}"/>
                    </a:ext>
                  </a:extLst>
                </p14:cNvPr>
                <p14:cNvContentPartPr/>
                <p14:nvPr/>
              </p14:nvContentPartPr>
              <p14:xfrm>
                <a:off x="303360" y="4105409"/>
                <a:ext cx="168120" cy="144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BBB24789-0CB2-4C12-A4D7-CE9EA463944D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99040" y="4101089"/>
                  <a:ext cx="17676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8DF8B4A5-6A34-4B15-961D-0E0BA7B30C13}"/>
                  </a:ext>
                </a:extLst>
              </p14:cNvPr>
              <p14:cNvContentPartPr/>
              <p14:nvPr/>
            </p14:nvContentPartPr>
            <p14:xfrm>
              <a:off x="765240" y="4100729"/>
              <a:ext cx="122760" cy="14292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8DF8B4A5-6A34-4B15-961D-0E0BA7B30C13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760920" y="4096409"/>
                <a:ext cx="131400" cy="151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193370C4-359D-4D44-B6A2-5C3609670A9C}"/>
              </a:ext>
            </a:extLst>
          </p:cNvPr>
          <p:cNvGrpSpPr/>
          <p:nvPr/>
        </p:nvGrpSpPr>
        <p:grpSpPr>
          <a:xfrm>
            <a:off x="1249800" y="4290449"/>
            <a:ext cx="2505960" cy="478080"/>
            <a:chOff x="1249800" y="4290449"/>
            <a:chExt cx="2505960" cy="47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6E04DFE2-B311-446D-A4DF-0C931CB6EC48}"/>
                    </a:ext>
                  </a:extLst>
                </p14:cNvPr>
                <p14:cNvContentPartPr/>
                <p14:nvPr/>
              </p14:nvContentPartPr>
              <p14:xfrm>
                <a:off x="1249800" y="4290449"/>
                <a:ext cx="2505960" cy="1213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6E04DFE2-B311-446D-A4DF-0C931CB6EC4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245480" y="4286129"/>
                  <a:ext cx="251460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AA9950D-EE97-4D59-A7A9-309D12F25F67}"/>
                    </a:ext>
                  </a:extLst>
                </p14:cNvPr>
                <p14:cNvContentPartPr/>
                <p14:nvPr/>
              </p14:nvContentPartPr>
              <p14:xfrm>
                <a:off x="1486680" y="4501409"/>
                <a:ext cx="239760" cy="2671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AA9950D-EE97-4D59-A7A9-309D12F25F67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482360" y="4497089"/>
                  <a:ext cx="24840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2179710D-FEF7-4A8B-9040-DFB4471966C0}"/>
                    </a:ext>
                  </a:extLst>
                </p14:cNvPr>
                <p14:cNvContentPartPr/>
                <p14:nvPr/>
              </p14:nvContentPartPr>
              <p14:xfrm>
                <a:off x="1960800" y="4619849"/>
                <a:ext cx="208440" cy="388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2179710D-FEF7-4A8B-9040-DFB4471966C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956480" y="4615529"/>
                  <a:ext cx="2170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D3734E3B-F66F-4CC2-9E83-9BCA99B5C03E}"/>
                    </a:ext>
                  </a:extLst>
                </p14:cNvPr>
                <p14:cNvContentPartPr/>
                <p14:nvPr/>
              </p14:nvContentPartPr>
              <p14:xfrm>
                <a:off x="2475240" y="4543889"/>
                <a:ext cx="86760" cy="2098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D3734E3B-F66F-4CC2-9E83-9BCA99B5C03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470920" y="4539569"/>
                  <a:ext cx="954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2B162F2E-31BD-4C05-B0D2-2B0CC586B880}"/>
                    </a:ext>
                  </a:extLst>
                </p14:cNvPr>
                <p14:cNvContentPartPr/>
                <p14:nvPr/>
              </p14:nvContentPartPr>
              <p14:xfrm>
                <a:off x="2553360" y="4469729"/>
                <a:ext cx="10440" cy="75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2B162F2E-31BD-4C05-B0D2-2B0CC586B88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549040" y="4465409"/>
                  <a:ext cx="190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A11967E0-9EFC-4CB3-9E9D-5D5643BDA884}"/>
              </a:ext>
            </a:extLst>
          </p:cNvPr>
          <p:cNvGrpSpPr/>
          <p:nvPr/>
        </p:nvGrpSpPr>
        <p:grpSpPr>
          <a:xfrm>
            <a:off x="1397400" y="3806609"/>
            <a:ext cx="1679400" cy="425520"/>
            <a:chOff x="1397400" y="3806609"/>
            <a:chExt cx="1679400" cy="42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440D7E8B-BAC3-48A8-B3E6-7F8381DA4DDD}"/>
                    </a:ext>
                  </a:extLst>
                </p14:cNvPr>
                <p14:cNvContentPartPr/>
                <p14:nvPr/>
              </p14:nvContentPartPr>
              <p14:xfrm>
                <a:off x="1397400" y="3839369"/>
                <a:ext cx="336600" cy="3927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440D7E8B-BAC3-48A8-B3E6-7F8381DA4DD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393080" y="3835049"/>
                  <a:ext cx="3452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CDB07ED-3C5D-42BC-9AAB-604B24301BC4}"/>
                    </a:ext>
                  </a:extLst>
                </p14:cNvPr>
                <p14:cNvContentPartPr/>
                <p14:nvPr/>
              </p14:nvContentPartPr>
              <p14:xfrm>
                <a:off x="1970880" y="4079489"/>
                <a:ext cx="269280" cy="230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CDB07ED-3C5D-42BC-9AAB-604B24301BC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966560" y="4075169"/>
                  <a:ext cx="2779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3114298D-4853-43D5-862D-AC097CFCCF22}"/>
                    </a:ext>
                  </a:extLst>
                </p14:cNvPr>
                <p14:cNvContentPartPr/>
                <p14:nvPr/>
              </p14:nvContentPartPr>
              <p14:xfrm>
                <a:off x="2496480" y="3817049"/>
                <a:ext cx="288720" cy="3243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3114298D-4853-43D5-862D-AC097CFCCF22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492160" y="3812729"/>
                  <a:ext cx="297360" cy="33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79BE475F-719E-4BA3-BFD4-4F466797FE4D}"/>
                    </a:ext>
                  </a:extLst>
                </p14:cNvPr>
                <p14:cNvContentPartPr/>
                <p14:nvPr/>
              </p14:nvContentPartPr>
              <p14:xfrm>
                <a:off x="2995080" y="3942689"/>
                <a:ext cx="81720" cy="148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79BE475F-719E-4BA3-BFD4-4F466797FE4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990760" y="3938369"/>
                  <a:ext cx="903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4AC8AD7-442B-4B62-A6CF-2FD5AFEFCFF0}"/>
                    </a:ext>
                  </a:extLst>
                </p14:cNvPr>
                <p14:cNvContentPartPr/>
                <p14:nvPr/>
              </p14:nvContentPartPr>
              <p14:xfrm>
                <a:off x="2991840" y="3806609"/>
                <a:ext cx="20880" cy="392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4AC8AD7-442B-4B62-A6CF-2FD5AFEFCFF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987520" y="3802289"/>
                  <a:ext cx="2952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AE210396-F700-45FA-89C2-0CB95E1530F5}"/>
              </a:ext>
            </a:extLst>
          </p:cNvPr>
          <p:cNvGrpSpPr/>
          <p:nvPr/>
        </p:nvGrpSpPr>
        <p:grpSpPr>
          <a:xfrm>
            <a:off x="4059960" y="4191089"/>
            <a:ext cx="173160" cy="141840"/>
            <a:chOff x="4059960" y="4191089"/>
            <a:chExt cx="173160" cy="14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626DA92-EF31-4240-846C-A280AFD324A7}"/>
                    </a:ext>
                  </a:extLst>
                </p14:cNvPr>
                <p14:cNvContentPartPr/>
                <p14:nvPr/>
              </p14:nvContentPartPr>
              <p14:xfrm>
                <a:off x="4059960" y="4191089"/>
                <a:ext cx="173160" cy="514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626DA92-EF31-4240-846C-A280AFD324A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055640" y="4186769"/>
                  <a:ext cx="1818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9745DFCC-2BBB-48B8-93A7-5464B9F09966}"/>
                    </a:ext>
                  </a:extLst>
                </p14:cNvPr>
                <p14:cNvContentPartPr/>
                <p14:nvPr/>
              </p14:nvContentPartPr>
              <p14:xfrm>
                <a:off x="4079040" y="4321049"/>
                <a:ext cx="137160" cy="118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9745DFCC-2BBB-48B8-93A7-5464B9F0996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074720" y="4316729"/>
                  <a:ext cx="14580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6" name="Input penna 145">
                <a:extLst>
                  <a:ext uri="{FF2B5EF4-FFF2-40B4-BE49-F238E27FC236}">
                    <a16:creationId xmlns:a16="http://schemas.microsoft.com/office/drawing/2014/main" id="{13237D4D-D537-4464-A342-6080FA675F09}"/>
                  </a:ext>
                </a:extLst>
              </p14:cNvPr>
              <p14:cNvContentPartPr/>
              <p14:nvPr/>
            </p14:nvContentPartPr>
            <p14:xfrm>
              <a:off x="4864200" y="3831089"/>
              <a:ext cx="226440" cy="387000"/>
            </p14:xfrm>
          </p:contentPart>
        </mc:Choice>
        <mc:Fallback xmlns="">
          <p:pic>
            <p:nvPicPr>
              <p:cNvPr id="146" name="Input penna 145">
                <a:extLst>
                  <a:ext uri="{FF2B5EF4-FFF2-40B4-BE49-F238E27FC236}">
                    <a16:creationId xmlns:a16="http://schemas.microsoft.com/office/drawing/2014/main" id="{13237D4D-D537-4464-A342-6080FA675F09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4859880" y="3826769"/>
                <a:ext cx="235080" cy="395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F83EC301-271D-4411-AD13-21E7891323E0}"/>
              </a:ext>
            </a:extLst>
          </p:cNvPr>
          <p:cNvGrpSpPr/>
          <p:nvPr/>
        </p:nvGrpSpPr>
        <p:grpSpPr>
          <a:xfrm>
            <a:off x="4769160" y="3685289"/>
            <a:ext cx="3593520" cy="705240"/>
            <a:chOff x="4769160" y="3685289"/>
            <a:chExt cx="3593520" cy="70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7DECD7A6-C35B-485E-8E11-14221CB08694}"/>
                    </a:ext>
                  </a:extLst>
                </p14:cNvPr>
                <p14:cNvContentPartPr/>
                <p14:nvPr/>
              </p14:nvContentPartPr>
              <p14:xfrm>
                <a:off x="5318160" y="4037369"/>
                <a:ext cx="219240" cy="367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7DECD7A6-C35B-485E-8E11-14221CB0869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5313840" y="4033049"/>
                  <a:ext cx="22788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15BF7A1-E021-4E4C-BC3A-2290F174ABCF}"/>
                    </a:ext>
                  </a:extLst>
                </p14:cNvPr>
                <p14:cNvContentPartPr/>
                <p14:nvPr/>
              </p14:nvContentPartPr>
              <p14:xfrm>
                <a:off x="5653320" y="3849809"/>
                <a:ext cx="234000" cy="2908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15BF7A1-E021-4E4C-BC3A-2290F174ABCF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649000" y="3845489"/>
                  <a:ext cx="24264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4AB6B33B-4595-4E09-B354-1A5911A348AF}"/>
                    </a:ext>
                  </a:extLst>
                </p14:cNvPr>
                <p14:cNvContentPartPr/>
                <p14:nvPr/>
              </p14:nvContentPartPr>
              <p14:xfrm>
                <a:off x="4769160" y="3685289"/>
                <a:ext cx="294120" cy="6084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4AB6B33B-4595-4E09-B354-1A5911A348A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764840" y="3680969"/>
                  <a:ext cx="302760" cy="61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B3476D6-2DF7-42CF-B9CC-84013571A145}"/>
                    </a:ext>
                  </a:extLst>
                </p14:cNvPr>
                <p14:cNvContentPartPr/>
                <p14:nvPr/>
              </p14:nvContentPartPr>
              <p14:xfrm>
                <a:off x="6090720" y="3972569"/>
                <a:ext cx="76320" cy="1465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B3476D6-2DF7-42CF-B9CC-84013571A14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086400" y="3968249"/>
                  <a:ext cx="8496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593CB6A7-19EA-4D81-85AC-903FF1226BFC}"/>
                    </a:ext>
                  </a:extLst>
                </p14:cNvPr>
                <p14:cNvContentPartPr/>
                <p14:nvPr/>
              </p14:nvContentPartPr>
              <p14:xfrm>
                <a:off x="6125640" y="3787889"/>
                <a:ext cx="42480" cy="201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593CB6A7-19EA-4D81-85AC-903FF1226BF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121320" y="3783569"/>
                  <a:ext cx="511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1A5C3688-384C-4B38-B518-BBCFE99DFB71}"/>
                    </a:ext>
                  </a:extLst>
                </p14:cNvPr>
                <p14:cNvContentPartPr/>
                <p14:nvPr/>
              </p14:nvContentPartPr>
              <p14:xfrm>
                <a:off x="6334440" y="3749369"/>
                <a:ext cx="225000" cy="4744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1A5C3688-384C-4B38-B518-BBCFE99DFB7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330120" y="3745049"/>
                  <a:ext cx="233640" cy="48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F8695015-0CA0-4007-943A-5E951A0A51AD}"/>
                    </a:ext>
                  </a:extLst>
                </p14:cNvPr>
                <p14:cNvContentPartPr/>
                <p14:nvPr/>
              </p14:nvContentPartPr>
              <p14:xfrm>
                <a:off x="6772920" y="4083089"/>
                <a:ext cx="13680" cy="522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F8695015-0CA0-4007-943A-5E951A0A51A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768600" y="4078769"/>
                  <a:ext cx="2232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4AF22014-F9B8-415F-B417-6B2F7CCF6A67}"/>
                    </a:ext>
                  </a:extLst>
                </p14:cNvPr>
                <p14:cNvContentPartPr/>
                <p14:nvPr/>
              </p14:nvContentPartPr>
              <p14:xfrm>
                <a:off x="7050840" y="3715529"/>
                <a:ext cx="284040" cy="591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4AF22014-F9B8-415F-B417-6B2F7CCF6A67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046520" y="3711209"/>
                  <a:ext cx="292680" cy="60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6950B97-8166-4FC9-A7CB-0295A687D559}"/>
                    </a:ext>
                  </a:extLst>
                </p14:cNvPr>
                <p14:cNvContentPartPr/>
                <p14:nvPr/>
              </p14:nvContentPartPr>
              <p14:xfrm>
                <a:off x="7328400" y="3901289"/>
                <a:ext cx="219600" cy="2408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6950B97-8166-4FC9-A7CB-0295A687D55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324080" y="3896969"/>
                  <a:ext cx="2282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4788875A-CF9C-443D-BE2F-AF17B77EDB0D}"/>
                    </a:ext>
                  </a:extLst>
                </p14:cNvPr>
                <p14:cNvContentPartPr/>
                <p14:nvPr/>
              </p14:nvContentPartPr>
              <p14:xfrm>
                <a:off x="7649520" y="4047089"/>
                <a:ext cx="240480" cy="223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4788875A-CF9C-443D-BE2F-AF17B77EDB0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645200" y="4042769"/>
                  <a:ext cx="2491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DFD5BAAD-B101-4A35-A856-F166B050A5E5}"/>
                    </a:ext>
                  </a:extLst>
                </p14:cNvPr>
                <p14:cNvContentPartPr/>
                <p14:nvPr/>
              </p14:nvContentPartPr>
              <p14:xfrm>
                <a:off x="7807560" y="3965729"/>
                <a:ext cx="12240" cy="1832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DFD5BAAD-B101-4A35-A856-F166B050A5E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803240" y="3961409"/>
                  <a:ext cx="208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5989E269-0247-4F42-B89A-9E8FDA0C8276}"/>
                    </a:ext>
                  </a:extLst>
                </p14:cNvPr>
                <p14:cNvContentPartPr/>
                <p14:nvPr/>
              </p14:nvContentPartPr>
              <p14:xfrm>
                <a:off x="8048400" y="3986969"/>
                <a:ext cx="91080" cy="1692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5989E269-0247-4F42-B89A-9E8FDA0C827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044080" y="3982649"/>
                  <a:ext cx="997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219CA1E9-1EAE-4A4C-BBBF-63D634975E08}"/>
                    </a:ext>
                  </a:extLst>
                </p14:cNvPr>
                <p14:cNvContentPartPr/>
                <p14:nvPr/>
              </p14:nvContentPartPr>
              <p14:xfrm>
                <a:off x="8088720" y="3832529"/>
                <a:ext cx="8640" cy="342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219CA1E9-1EAE-4A4C-BBBF-63D634975E0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084400" y="3828209"/>
                  <a:ext cx="172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F968BB81-3043-4D04-8DFF-1204C7BB51D9}"/>
                    </a:ext>
                  </a:extLst>
                </p14:cNvPr>
                <p14:cNvContentPartPr/>
                <p14:nvPr/>
              </p14:nvContentPartPr>
              <p14:xfrm>
                <a:off x="7976141" y="4028192"/>
                <a:ext cx="74880" cy="428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F968BB81-3043-4D04-8DFF-1204C7BB51D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971821" y="4023872"/>
                  <a:ext cx="835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B14F938C-2E00-4F60-A9DF-8A3092B4B4A9}"/>
                    </a:ext>
                  </a:extLst>
                </p14:cNvPr>
                <p14:cNvContentPartPr/>
                <p14:nvPr/>
              </p14:nvContentPartPr>
              <p14:xfrm>
                <a:off x="8235600" y="3746129"/>
                <a:ext cx="127080" cy="503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B14F938C-2E00-4F60-A9DF-8A3092B4B4A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231280" y="3741809"/>
                  <a:ext cx="1357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A7761914-5EAA-4387-A2B2-16C10B11A401}"/>
                    </a:ext>
                  </a:extLst>
                </p14:cNvPr>
                <p14:cNvContentPartPr/>
                <p14:nvPr/>
              </p14:nvContentPartPr>
              <p14:xfrm>
                <a:off x="4847640" y="4322129"/>
                <a:ext cx="3407760" cy="68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A7761914-5EAA-4387-A2B2-16C10B11A40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843320" y="4317809"/>
                  <a:ext cx="3416400" cy="77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E508C3B3-FCEF-43DB-8EC5-6CC7406B1A47}"/>
              </a:ext>
            </a:extLst>
          </p:cNvPr>
          <p:cNvGrpSpPr/>
          <p:nvPr/>
        </p:nvGrpSpPr>
        <p:grpSpPr>
          <a:xfrm>
            <a:off x="4866720" y="4431209"/>
            <a:ext cx="956520" cy="414000"/>
            <a:chOff x="4866720" y="4431209"/>
            <a:chExt cx="956520" cy="41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1786B50-5232-4382-8131-7D43EA2C53C8}"/>
                    </a:ext>
                  </a:extLst>
                </p14:cNvPr>
                <p14:cNvContentPartPr/>
                <p14:nvPr/>
              </p14:nvContentPartPr>
              <p14:xfrm>
                <a:off x="5086320" y="4532009"/>
                <a:ext cx="203400" cy="2674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1786B50-5232-4382-8131-7D43EA2C53C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082000" y="4527689"/>
                  <a:ext cx="2120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3B29156-262B-447E-AA93-EF62047054B6}"/>
                    </a:ext>
                  </a:extLst>
                </p14:cNvPr>
                <p14:cNvContentPartPr/>
                <p14:nvPr/>
              </p14:nvContentPartPr>
              <p14:xfrm>
                <a:off x="5440200" y="4686449"/>
                <a:ext cx="176400" cy="190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3B29156-262B-447E-AA93-EF62047054B6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435880" y="4682129"/>
                  <a:ext cx="1850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FF343395-2ED5-4ED7-B929-EDE46569D5B3}"/>
                    </a:ext>
                  </a:extLst>
                </p14:cNvPr>
                <p14:cNvContentPartPr/>
                <p14:nvPr/>
              </p14:nvContentPartPr>
              <p14:xfrm>
                <a:off x="5771760" y="4605809"/>
                <a:ext cx="51480" cy="1598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FF343395-2ED5-4ED7-B929-EDE46569D5B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767440" y="4601489"/>
                  <a:ext cx="601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9BCB2F6A-0021-4C84-9913-494F9585A70F}"/>
                    </a:ext>
                  </a:extLst>
                </p14:cNvPr>
                <p14:cNvContentPartPr/>
                <p14:nvPr/>
              </p14:nvContentPartPr>
              <p14:xfrm>
                <a:off x="5782200" y="4479089"/>
                <a:ext cx="13680" cy="100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9BCB2F6A-0021-4C84-9913-494F9585A70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777880" y="4474769"/>
                  <a:ext cx="223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2BB15ABB-4FB4-49BD-92AC-12D5753A0394}"/>
                    </a:ext>
                  </a:extLst>
                </p14:cNvPr>
                <p14:cNvContentPartPr/>
                <p14:nvPr/>
              </p14:nvContentPartPr>
              <p14:xfrm>
                <a:off x="4866720" y="4431209"/>
                <a:ext cx="206640" cy="4140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2BB15ABB-4FB4-49BD-92AC-12D5753A039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862400" y="4426889"/>
                  <a:ext cx="215280" cy="42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4E2E8D78-9E22-4D70-87E4-8264FA7BA32F}"/>
              </a:ext>
            </a:extLst>
          </p:cNvPr>
          <p:cNvGrpSpPr/>
          <p:nvPr/>
        </p:nvGrpSpPr>
        <p:grpSpPr>
          <a:xfrm>
            <a:off x="6115560" y="4453529"/>
            <a:ext cx="1591560" cy="436320"/>
            <a:chOff x="6115560" y="4453529"/>
            <a:chExt cx="1591560" cy="43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B5337645-7117-44FE-A007-953C14058A79}"/>
                    </a:ext>
                  </a:extLst>
                </p14:cNvPr>
                <p14:cNvContentPartPr/>
                <p14:nvPr/>
              </p14:nvContentPartPr>
              <p14:xfrm>
                <a:off x="6115560" y="4453529"/>
                <a:ext cx="119520" cy="4028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B5337645-7117-44FE-A007-953C14058A7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111240" y="4449209"/>
                  <a:ext cx="12816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EECD159F-FF38-4A3D-9C42-6F055CF4A904}"/>
                    </a:ext>
                  </a:extLst>
                </p14:cNvPr>
                <p14:cNvContentPartPr/>
                <p14:nvPr/>
              </p14:nvContentPartPr>
              <p14:xfrm>
                <a:off x="6385920" y="4497809"/>
                <a:ext cx="173520" cy="3801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EECD159F-FF38-4A3D-9C42-6F055CF4A90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381600" y="4493489"/>
                  <a:ext cx="18216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2387F0A6-685E-44AC-AEA4-ADBCDF2355C2}"/>
                    </a:ext>
                  </a:extLst>
                </p14:cNvPr>
                <p14:cNvContentPartPr/>
                <p14:nvPr/>
              </p14:nvContentPartPr>
              <p14:xfrm>
                <a:off x="6616320" y="4605449"/>
                <a:ext cx="220680" cy="2365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2387F0A6-685E-44AC-AEA4-ADBCDF2355C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612000" y="4601129"/>
                  <a:ext cx="22932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8076C45-443F-40AE-8D38-D321B937A2D4}"/>
                    </a:ext>
                  </a:extLst>
                </p14:cNvPr>
                <p14:cNvContentPartPr/>
                <p14:nvPr/>
              </p14:nvContentPartPr>
              <p14:xfrm>
                <a:off x="7037160" y="4750889"/>
                <a:ext cx="177480" cy="147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8076C45-443F-40AE-8D38-D321B937A2D4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032840" y="4746569"/>
                  <a:ext cx="1861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431F0E9A-3D83-4D84-BD42-CE39C38B5F55}"/>
                    </a:ext>
                  </a:extLst>
                </p14:cNvPr>
                <p14:cNvContentPartPr/>
                <p14:nvPr/>
              </p14:nvContentPartPr>
              <p14:xfrm>
                <a:off x="7353240" y="4652249"/>
                <a:ext cx="54720" cy="1400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431F0E9A-3D83-4D84-BD42-CE39C38B5F5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348920" y="4647929"/>
                  <a:ext cx="633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B8F9D03F-F98E-4B3A-9032-144F47485C4E}"/>
                    </a:ext>
                  </a:extLst>
                </p14:cNvPr>
                <p14:cNvContentPartPr/>
                <p14:nvPr/>
              </p14:nvContentPartPr>
              <p14:xfrm>
                <a:off x="7135080" y="4648289"/>
                <a:ext cx="18000" cy="2224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B8F9D03F-F98E-4B3A-9032-144F47485C4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130760" y="4643969"/>
                  <a:ext cx="266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FA47343-DF4F-45D7-9117-CC632F3F58C1}"/>
                    </a:ext>
                  </a:extLst>
                </p14:cNvPr>
                <p14:cNvContentPartPr/>
                <p14:nvPr/>
              </p14:nvContentPartPr>
              <p14:xfrm>
                <a:off x="7358280" y="4506089"/>
                <a:ext cx="24120" cy="381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FA47343-DF4F-45D7-9117-CC632F3F58C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353960" y="4501769"/>
                  <a:ext cx="327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36C56B05-C095-4E69-977B-92A8D343C2BD}"/>
                    </a:ext>
                  </a:extLst>
                </p14:cNvPr>
                <p14:cNvContentPartPr/>
                <p14:nvPr/>
              </p14:nvContentPartPr>
              <p14:xfrm>
                <a:off x="7581840" y="4487369"/>
                <a:ext cx="125280" cy="4024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36C56B05-C095-4E69-977B-92A8D343C2B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577520" y="4483049"/>
                  <a:ext cx="133920" cy="41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B9572BCD-24F2-43A3-AF22-BE0754EF781D}"/>
              </a:ext>
            </a:extLst>
          </p:cNvPr>
          <p:cNvGrpSpPr/>
          <p:nvPr/>
        </p:nvGrpSpPr>
        <p:grpSpPr>
          <a:xfrm>
            <a:off x="8630160" y="4290449"/>
            <a:ext cx="142560" cy="81360"/>
            <a:chOff x="8630160" y="4290449"/>
            <a:chExt cx="142560" cy="8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C18A5A0A-CB94-4C09-AA9F-D938EE59F7DD}"/>
                    </a:ext>
                  </a:extLst>
                </p14:cNvPr>
                <p14:cNvContentPartPr/>
                <p14:nvPr/>
              </p14:nvContentPartPr>
              <p14:xfrm>
                <a:off x="8630160" y="4290449"/>
                <a:ext cx="142560" cy="226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C18A5A0A-CB94-4C09-AA9F-D938EE59F7D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625840" y="4286129"/>
                  <a:ext cx="1512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74B3478D-7F8A-488F-A909-77160590F982}"/>
                    </a:ext>
                  </a:extLst>
                </p14:cNvPr>
                <p14:cNvContentPartPr/>
                <p14:nvPr/>
              </p14:nvContentPartPr>
              <p14:xfrm>
                <a:off x="8652480" y="4357409"/>
                <a:ext cx="95040" cy="144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74B3478D-7F8A-488F-A909-77160590F98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648160" y="4353089"/>
                  <a:ext cx="10368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uppo 187">
            <a:extLst>
              <a:ext uri="{FF2B5EF4-FFF2-40B4-BE49-F238E27FC236}">
                <a16:creationId xmlns:a16="http://schemas.microsoft.com/office/drawing/2014/main" id="{5F9B11C5-9AEA-4C26-981B-32E7A74BC264}"/>
              </a:ext>
            </a:extLst>
          </p:cNvPr>
          <p:cNvGrpSpPr/>
          <p:nvPr/>
        </p:nvGrpSpPr>
        <p:grpSpPr>
          <a:xfrm>
            <a:off x="137040" y="5788769"/>
            <a:ext cx="158400" cy="128520"/>
            <a:chOff x="137040" y="5788769"/>
            <a:chExt cx="158400" cy="12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5AAA7C8C-038D-4431-93FD-E49C977E0BF1}"/>
                    </a:ext>
                  </a:extLst>
                </p14:cNvPr>
                <p14:cNvContentPartPr/>
                <p14:nvPr/>
              </p14:nvContentPartPr>
              <p14:xfrm>
                <a:off x="159360" y="5788769"/>
                <a:ext cx="136080" cy="496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5AAA7C8C-038D-4431-93FD-E49C977E0BF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55040" y="5784449"/>
                  <a:ext cx="14472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175C5F2B-35AF-4E79-94D8-8E64EE0E2373}"/>
                    </a:ext>
                  </a:extLst>
                </p14:cNvPr>
                <p14:cNvContentPartPr/>
                <p14:nvPr/>
              </p14:nvContentPartPr>
              <p14:xfrm>
                <a:off x="137040" y="5889929"/>
                <a:ext cx="125640" cy="273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175C5F2B-35AF-4E79-94D8-8E64EE0E237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32720" y="5885609"/>
                  <a:ext cx="13428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99CDAFE6-6575-4C6F-9F79-94681ECF6626}"/>
              </a:ext>
            </a:extLst>
          </p:cNvPr>
          <p:cNvGrpSpPr/>
          <p:nvPr/>
        </p:nvGrpSpPr>
        <p:grpSpPr>
          <a:xfrm>
            <a:off x="783960" y="5848889"/>
            <a:ext cx="3169800" cy="501480"/>
            <a:chOff x="783960" y="5848889"/>
            <a:chExt cx="3169800" cy="50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D41D2D10-5792-4775-A686-0B970D67DDBE}"/>
                    </a:ext>
                  </a:extLst>
                </p14:cNvPr>
                <p14:cNvContentPartPr/>
                <p14:nvPr/>
              </p14:nvContentPartPr>
              <p14:xfrm>
                <a:off x="783960" y="5848889"/>
                <a:ext cx="3169800" cy="1630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D41D2D10-5792-4775-A686-0B970D67DDB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79640" y="5844569"/>
                  <a:ext cx="31784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73C9526-4A64-4DAA-88B4-725E39BE5184}"/>
                    </a:ext>
                  </a:extLst>
                </p14:cNvPr>
                <p14:cNvContentPartPr/>
                <p14:nvPr/>
              </p14:nvContentPartPr>
              <p14:xfrm>
                <a:off x="2149080" y="6009089"/>
                <a:ext cx="381240" cy="3412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73C9526-4A64-4DAA-88B4-725E39BE518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144760" y="6004769"/>
                  <a:ext cx="389880" cy="34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2A9415C2-2EB0-44E0-A425-3BCDDB3E08DB}"/>
              </a:ext>
            </a:extLst>
          </p:cNvPr>
          <p:cNvGrpSpPr/>
          <p:nvPr/>
        </p:nvGrpSpPr>
        <p:grpSpPr>
          <a:xfrm>
            <a:off x="957480" y="5393129"/>
            <a:ext cx="2915280" cy="440640"/>
            <a:chOff x="957480" y="5393129"/>
            <a:chExt cx="2915280" cy="44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3B402C23-1A67-46EC-9C23-B03653D06EF0}"/>
                    </a:ext>
                  </a:extLst>
                </p14:cNvPr>
                <p14:cNvContentPartPr/>
                <p14:nvPr/>
              </p14:nvContentPartPr>
              <p14:xfrm>
                <a:off x="957480" y="5483849"/>
                <a:ext cx="264960" cy="349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3B402C23-1A67-46EC-9C23-B03653D06EF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53160" y="5479529"/>
                  <a:ext cx="27360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9D7226E-9A55-47ED-B7EA-25590F0B4D59}"/>
                    </a:ext>
                  </a:extLst>
                </p14:cNvPr>
                <p14:cNvContentPartPr/>
                <p14:nvPr/>
              </p14:nvContentPartPr>
              <p14:xfrm>
                <a:off x="1426560" y="5672849"/>
                <a:ext cx="262080" cy="255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9D7226E-9A55-47ED-B7EA-25590F0B4D5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422240" y="5668529"/>
                  <a:ext cx="27072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C34FFE9-7DBC-4813-A220-688F201B725D}"/>
                    </a:ext>
                  </a:extLst>
                </p14:cNvPr>
                <p14:cNvContentPartPr/>
                <p14:nvPr/>
              </p14:nvContentPartPr>
              <p14:xfrm>
                <a:off x="1591440" y="5608769"/>
                <a:ext cx="29160" cy="1872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C34FFE9-7DBC-4813-A220-688F201B725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587120" y="5604449"/>
                  <a:ext cx="378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CDD7DDC1-E2C3-4544-8C17-E2E9EC3AA343}"/>
                    </a:ext>
                  </a:extLst>
                </p14:cNvPr>
                <p14:cNvContentPartPr/>
                <p14:nvPr/>
              </p14:nvContentPartPr>
              <p14:xfrm>
                <a:off x="1899960" y="5573849"/>
                <a:ext cx="110520" cy="1792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CDD7DDC1-E2C3-4544-8C17-E2E9EC3AA34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895640" y="5569529"/>
                  <a:ext cx="1191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BB25FA4-01EA-4053-B40C-383F0AA27095}"/>
                    </a:ext>
                  </a:extLst>
                </p14:cNvPr>
                <p14:cNvContentPartPr/>
                <p14:nvPr/>
              </p14:nvContentPartPr>
              <p14:xfrm>
                <a:off x="1939920" y="5393129"/>
                <a:ext cx="54000" cy="320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BB25FA4-01EA-4053-B40C-383F0AA2709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935600" y="5388809"/>
                  <a:ext cx="6264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8300B717-32F2-4984-BAB0-79BB7F071B7B}"/>
                    </a:ext>
                  </a:extLst>
                </p14:cNvPr>
                <p14:cNvContentPartPr/>
                <p14:nvPr/>
              </p14:nvContentPartPr>
              <p14:xfrm>
                <a:off x="2197680" y="5619209"/>
                <a:ext cx="196920" cy="298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8300B717-32F2-4984-BAB0-79BB7F071B7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193360" y="5614889"/>
                  <a:ext cx="2055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FFCF7B37-1783-4A63-863E-94DD9ABC8B25}"/>
                    </a:ext>
                  </a:extLst>
                </p14:cNvPr>
                <p14:cNvContentPartPr/>
                <p14:nvPr/>
              </p14:nvContentPartPr>
              <p14:xfrm>
                <a:off x="2549760" y="5434169"/>
                <a:ext cx="188280" cy="2952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FFCF7B37-1783-4A63-863E-94DD9ABC8B2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545440" y="5429849"/>
                  <a:ext cx="19692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8164389-D696-4002-B370-F844B3240508}"/>
                    </a:ext>
                  </a:extLst>
                </p14:cNvPr>
                <p14:cNvContentPartPr/>
                <p14:nvPr/>
              </p14:nvContentPartPr>
              <p14:xfrm>
                <a:off x="2970600" y="5559809"/>
                <a:ext cx="84240" cy="2142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8164389-D696-4002-B370-F844B324050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966280" y="5555489"/>
                  <a:ext cx="928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FAB410EF-9D60-4B37-973A-F75EEB04B4B4}"/>
                    </a:ext>
                  </a:extLst>
                </p14:cNvPr>
                <p14:cNvContentPartPr/>
                <p14:nvPr/>
              </p14:nvContentPartPr>
              <p14:xfrm>
                <a:off x="3067800" y="5411849"/>
                <a:ext cx="24120" cy="133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FAB410EF-9D60-4B37-973A-F75EEB04B4B4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063480" y="5407529"/>
                  <a:ext cx="327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B65FE816-B40C-413F-A825-237EEC17371E}"/>
                    </a:ext>
                  </a:extLst>
                </p14:cNvPr>
                <p14:cNvContentPartPr/>
                <p14:nvPr/>
              </p14:nvContentPartPr>
              <p14:xfrm>
                <a:off x="3266520" y="5650529"/>
                <a:ext cx="262800" cy="298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B65FE816-B40C-413F-A825-237EEC17371E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262200" y="5646209"/>
                  <a:ext cx="2714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7402F814-4C55-4E2B-95EA-E139B8B6783C}"/>
                    </a:ext>
                  </a:extLst>
                </p14:cNvPr>
                <p14:cNvContentPartPr/>
                <p14:nvPr/>
              </p14:nvContentPartPr>
              <p14:xfrm>
                <a:off x="3443280" y="5585369"/>
                <a:ext cx="15120" cy="1713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7402F814-4C55-4E2B-95EA-E139B8B6783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438960" y="5581049"/>
                  <a:ext cx="23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2D5B1EED-3FE8-4035-80E6-C5BD6257DC78}"/>
                    </a:ext>
                  </a:extLst>
                </p14:cNvPr>
                <p14:cNvContentPartPr/>
                <p14:nvPr/>
              </p14:nvContentPartPr>
              <p14:xfrm>
                <a:off x="3617520" y="5448209"/>
                <a:ext cx="255240" cy="3016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2D5B1EED-3FE8-4035-80E6-C5BD6257DC7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613200" y="5443889"/>
                  <a:ext cx="263880" cy="31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3CBD8BF2-F443-490A-8060-98A67281D521}"/>
              </a:ext>
            </a:extLst>
          </p:cNvPr>
          <p:cNvGrpSpPr/>
          <p:nvPr/>
        </p:nvGrpSpPr>
        <p:grpSpPr>
          <a:xfrm>
            <a:off x="4310880" y="5842049"/>
            <a:ext cx="189720" cy="123120"/>
            <a:chOff x="4310880" y="5842049"/>
            <a:chExt cx="189720" cy="12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61B16BC5-9942-40CE-92B0-49A103797396}"/>
                    </a:ext>
                  </a:extLst>
                </p14:cNvPr>
                <p14:cNvContentPartPr/>
                <p14:nvPr/>
              </p14:nvContentPartPr>
              <p14:xfrm>
                <a:off x="4339680" y="5842049"/>
                <a:ext cx="120600" cy="20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61B16BC5-9942-40CE-92B0-49A10379739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335360" y="5837729"/>
                  <a:ext cx="129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DD818CD-1328-4F0E-BF30-3C75DC02B1FF}"/>
                    </a:ext>
                  </a:extLst>
                </p14:cNvPr>
                <p14:cNvContentPartPr/>
                <p14:nvPr/>
              </p14:nvContentPartPr>
              <p14:xfrm>
                <a:off x="4310880" y="5932049"/>
                <a:ext cx="189720" cy="331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DD818CD-1328-4F0E-BF30-3C75DC02B1F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306560" y="5927729"/>
                  <a:ext cx="19836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D8D35A63-D243-41D2-8A47-638B206C341C}"/>
              </a:ext>
            </a:extLst>
          </p:cNvPr>
          <p:cNvGrpSpPr/>
          <p:nvPr/>
        </p:nvGrpSpPr>
        <p:grpSpPr>
          <a:xfrm>
            <a:off x="4900200" y="5557649"/>
            <a:ext cx="546840" cy="356760"/>
            <a:chOff x="4900200" y="5557649"/>
            <a:chExt cx="546840" cy="35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572E2C8-68E2-4334-A000-213FFE653CAF}"/>
                    </a:ext>
                  </a:extLst>
                </p14:cNvPr>
                <p14:cNvContentPartPr/>
                <p14:nvPr/>
              </p14:nvContentPartPr>
              <p14:xfrm>
                <a:off x="4956000" y="5557649"/>
                <a:ext cx="246600" cy="2682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572E2C8-68E2-4334-A000-213FFE653CA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951680" y="5553329"/>
                  <a:ext cx="2552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441B9BF-9B9C-491D-A7F3-5B12313DF3F4}"/>
                    </a:ext>
                  </a:extLst>
                </p14:cNvPr>
                <p14:cNvContentPartPr/>
                <p14:nvPr/>
              </p14:nvContentPartPr>
              <p14:xfrm>
                <a:off x="4900200" y="5871929"/>
                <a:ext cx="546840" cy="424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441B9BF-9B9C-491D-A7F3-5B12313DF3F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895880" y="5867609"/>
                  <a:ext cx="555480" cy="51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4BE45C6F-96FA-444E-BAF2-EDAE0878C80C}"/>
                  </a:ext>
                </a:extLst>
              </p14:cNvPr>
              <p14:cNvContentPartPr/>
              <p14:nvPr/>
            </p14:nvContentPartPr>
            <p14:xfrm>
              <a:off x="4979040" y="6027089"/>
              <a:ext cx="278640" cy="25092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4BE45C6F-96FA-444E-BAF2-EDAE0878C80C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4974720" y="6022769"/>
                <a:ext cx="28728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620F0F43-34A0-46CF-85AA-9B887768C522}"/>
                  </a:ext>
                </a:extLst>
              </p14:cNvPr>
              <p14:cNvContentPartPr/>
              <p14:nvPr/>
            </p14:nvContentPartPr>
            <p14:xfrm>
              <a:off x="5889120" y="5797049"/>
              <a:ext cx="163080" cy="2268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620F0F43-34A0-46CF-85AA-9B887768C522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5884800" y="5792729"/>
                <a:ext cx="17172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9A78794A-747D-4631-AA08-7763DDDCE849}"/>
                  </a:ext>
                </a:extLst>
              </p14:cNvPr>
              <p14:cNvContentPartPr/>
              <p14:nvPr/>
            </p14:nvContentPartPr>
            <p14:xfrm>
              <a:off x="6479520" y="5479529"/>
              <a:ext cx="22680" cy="612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9A78794A-747D-4631-AA08-7763DDDCE849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6475200" y="5475209"/>
                <a:ext cx="3132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CC1A8DD0-0A22-448C-B30E-96337C9D85D8}"/>
              </a:ext>
            </a:extLst>
          </p:cNvPr>
          <p:cNvGrpSpPr/>
          <p:nvPr/>
        </p:nvGrpSpPr>
        <p:grpSpPr>
          <a:xfrm>
            <a:off x="6293400" y="5633969"/>
            <a:ext cx="734040" cy="663480"/>
            <a:chOff x="6293400" y="5633969"/>
            <a:chExt cx="734040" cy="66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FB41DB46-CDBF-4953-AC87-DA23F1279DC6}"/>
                    </a:ext>
                  </a:extLst>
                </p14:cNvPr>
                <p14:cNvContentPartPr/>
                <p14:nvPr/>
              </p14:nvContentPartPr>
              <p14:xfrm>
                <a:off x="6418320" y="5633969"/>
                <a:ext cx="100440" cy="1584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FB41DB46-CDBF-4953-AC87-DA23F1279DC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414000" y="5629649"/>
                  <a:ext cx="1090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CF264114-F33B-47A7-9ED3-E825CD2D37A3}"/>
                    </a:ext>
                  </a:extLst>
                </p14:cNvPr>
                <p14:cNvContentPartPr/>
                <p14:nvPr/>
              </p14:nvContentPartPr>
              <p14:xfrm>
                <a:off x="6293400" y="5873369"/>
                <a:ext cx="433800" cy="216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CF264114-F33B-47A7-9ED3-E825CD2D37A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289080" y="5869049"/>
                  <a:ext cx="4424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FE7EF31-17E7-4280-A148-4E450C7C1054}"/>
                    </a:ext>
                  </a:extLst>
                </p14:cNvPr>
                <p14:cNvContentPartPr/>
                <p14:nvPr/>
              </p14:nvContentPartPr>
              <p14:xfrm>
                <a:off x="6337680" y="6040769"/>
                <a:ext cx="318240" cy="2566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FE7EF31-17E7-4280-A148-4E450C7C105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333360" y="6036449"/>
                  <a:ext cx="3268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4FD7B343-AEA2-4F1B-9B7D-851FC7FA7B5B}"/>
                    </a:ext>
                  </a:extLst>
                </p14:cNvPr>
                <p14:cNvContentPartPr/>
                <p14:nvPr/>
              </p14:nvContentPartPr>
              <p14:xfrm>
                <a:off x="6996120" y="5758529"/>
                <a:ext cx="24120" cy="446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4FD7B343-AEA2-4F1B-9B7D-851FC7FA7B5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991800" y="5754209"/>
                  <a:ext cx="3276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324F5BEE-1B51-43C6-9B20-7FA13B00F08D}"/>
                    </a:ext>
                  </a:extLst>
                </p14:cNvPr>
                <p14:cNvContentPartPr/>
                <p14:nvPr/>
              </p14:nvContentPartPr>
              <p14:xfrm>
                <a:off x="6870840" y="5992889"/>
                <a:ext cx="156600" cy="2217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324F5BEE-1B51-43C6-9B20-7FA13B00F08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866520" y="5988569"/>
                  <a:ext cx="165240" cy="23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FC4471D0-96FF-4B72-8E16-DC8028F4C318}"/>
              </a:ext>
            </a:extLst>
          </p:cNvPr>
          <p:cNvGrpSpPr/>
          <p:nvPr/>
        </p:nvGrpSpPr>
        <p:grpSpPr>
          <a:xfrm>
            <a:off x="7346760" y="5371169"/>
            <a:ext cx="2346840" cy="956160"/>
            <a:chOff x="7346760" y="5371169"/>
            <a:chExt cx="2346840" cy="95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BD3DBFFC-EC84-470E-B5DC-67870DB05154}"/>
                    </a:ext>
                  </a:extLst>
                </p14:cNvPr>
                <p14:cNvContentPartPr/>
                <p14:nvPr/>
              </p14:nvContentPartPr>
              <p14:xfrm>
                <a:off x="7346760" y="5606249"/>
                <a:ext cx="40680" cy="3952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BD3DBFFC-EC84-470E-B5DC-67870DB0515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342440" y="5601929"/>
                  <a:ext cx="4932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2509C624-D7B3-4942-B53B-50084A159606}"/>
                    </a:ext>
                  </a:extLst>
                </p14:cNvPr>
                <p14:cNvContentPartPr/>
                <p14:nvPr/>
              </p14:nvContentPartPr>
              <p14:xfrm>
                <a:off x="7456560" y="5669609"/>
                <a:ext cx="232200" cy="2872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2509C624-D7B3-4942-B53B-50084A159606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452240" y="5665289"/>
                  <a:ext cx="24084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0653C3BB-91AF-40A2-9893-85F26AD82D0C}"/>
                    </a:ext>
                  </a:extLst>
                </p14:cNvPr>
                <p14:cNvContentPartPr/>
                <p14:nvPr/>
              </p14:nvContentPartPr>
              <p14:xfrm>
                <a:off x="7529280" y="5820809"/>
                <a:ext cx="193680" cy="259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0653C3BB-91AF-40A2-9893-85F26AD82D0C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524960" y="5816489"/>
                  <a:ext cx="2023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BCC141B9-9653-4FC4-A0F3-BCA44F6FB7AC}"/>
                    </a:ext>
                  </a:extLst>
                </p14:cNvPr>
                <p14:cNvContentPartPr/>
                <p14:nvPr/>
              </p14:nvContentPartPr>
              <p14:xfrm>
                <a:off x="7822320" y="5612009"/>
                <a:ext cx="17640" cy="38916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BCC141B9-9653-4FC4-A0F3-BCA44F6FB7A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818000" y="5607689"/>
                  <a:ext cx="2628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C14422AD-29CB-466C-BC3F-AA323E4A40E7}"/>
                    </a:ext>
                  </a:extLst>
                </p14:cNvPr>
                <p14:cNvContentPartPr/>
                <p14:nvPr/>
              </p14:nvContentPartPr>
              <p14:xfrm>
                <a:off x="7986840" y="5758529"/>
                <a:ext cx="135360" cy="259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C14422AD-29CB-466C-BC3F-AA323E4A40E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7982520" y="5754209"/>
                  <a:ext cx="1440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5F171452-6C20-42ED-945E-CFC427310514}"/>
                    </a:ext>
                  </a:extLst>
                </p14:cNvPr>
                <p14:cNvContentPartPr/>
                <p14:nvPr/>
              </p14:nvContentPartPr>
              <p14:xfrm>
                <a:off x="7947600" y="5907209"/>
                <a:ext cx="122040" cy="216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5F171452-6C20-42ED-945E-CFC42731051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943280" y="5902889"/>
                  <a:ext cx="1306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E4DED42B-938A-431A-8A0B-492448244902}"/>
                    </a:ext>
                  </a:extLst>
                </p14:cNvPr>
                <p14:cNvContentPartPr/>
                <p14:nvPr/>
              </p14:nvContentPartPr>
              <p14:xfrm>
                <a:off x="8206800" y="5371169"/>
                <a:ext cx="1486800" cy="9244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E4DED42B-938A-431A-8A0B-49244824490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8202480" y="5366849"/>
                  <a:ext cx="1495440" cy="9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39619340-CDEB-4E33-AF5C-83494F048B54}"/>
                    </a:ext>
                  </a:extLst>
                </p14:cNvPr>
                <p14:cNvContentPartPr/>
                <p14:nvPr/>
              </p14:nvContentPartPr>
              <p14:xfrm>
                <a:off x="8456280" y="5519129"/>
                <a:ext cx="175680" cy="1645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39619340-CDEB-4E33-AF5C-83494F048B5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8451960" y="5514809"/>
                  <a:ext cx="1843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7964198D-B5DD-4205-A537-3382CF17AA89}"/>
                    </a:ext>
                  </a:extLst>
                </p14:cNvPr>
                <p14:cNvContentPartPr/>
                <p14:nvPr/>
              </p14:nvContentPartPr>
              <p14:xfrm>
                <a:off x="8546640" y="5650529"/>
                <a:ext cx="108720" cy="1965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7964198D-B5DD-4205-A537-3382CF17AA8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542320" y="5646209"/>
                  <a:ext cx="1173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FC8241D8-576B-4A42-B2D1-EBEE500FA648}"/>
                    </a:ext>
                  </a:extLst>
                </p14:cNvPr>
                <p14:cNvContentPartPr/>
                <p14:nvPr/>
              </p14:nvContentPartPr>
              <p14:xfrm>
                <a:off x="8377800" y="5895689"/>
                <a:ext cx="494280" cy="284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FC8241D8-576B-4A42-B2D1-EBEE500FA64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373480" y="5891369"/>
                  <a:ext cx="5029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D27AA428-6ACA-4925-B430-810AE3D5D0D7}"/>
                    </a:ext>
                  </a:extLst>
                </p14:cNvPr>
                <p14:cNvContentPartPr/>
                <p14:nvPr/>
              </p14:nvContentPartPr>
              <p14:xfrm>
                <a:off x="8505960" y="5972009"/>
                <a:ext cx="223920" cy="2682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D27AA428-6ACA-4925-B430-810AE3D5D0D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501640" y="5967689"/>
                  <a:ext cx="23256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9C5BC919-D9A5-4219-BD1D-74EDFC8679EF}"/>
                    </a:ext>
                  </a:extLst>
                </p14:cNvPr>
                <p14:cNvContentPartPr/>
                <p14:nvPr/>
              </p14:nvContentPartPr>
              <p14:xfrm>
                <a:off x="8656080" y="6149849"/>
                <a:ext cx="6120" cy="1666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9C5BC919-D9A5-4219-BD1D-74EDFC8679EF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651760" y="6145529"/>
                  <a:ext cx="147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F987A7B5-7E2F-4EE9-9EC2-387FDC7F917B}"/>
                    </a:ext>
                  </a:extLst>
                </p14:cNvPr>
                <p14:cNvContentPartPr/>
                <p14:nvPr/>
              </p14:nvContentPartPr>
              <p14:xfrm>
                <a:off x="8928240" y="5843129"/>
                <a:ext cx="225720" cy="20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F987A7B5-7E2F-4EE9-9EC2-387FDC7F917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8923920" y="5838809"/>
                  <a:ext cx="234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09F44E7B-25E0-4186-9556-226D7D8E5933}"/>
                    </a:ext>
                  </a:extLst>
                </p14:cNvPr>
                <p14:cNvContentPartPr/>
                <p14:nvPr/>
              </p14:nvContentPartPr>
              <p14:xfrm>
                <a:off x="9031200" y="5778689"/>
                <a:ext cx="19440" cy="1573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09F44E7B-25E0-4186-9556-226D7D8E593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026880" y="5774369"/>
                  <a:ext cx="280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0A02E83F-B6BB-4E46-A25A-E757A1447A0C}"/>
                    </a:ext>
                  </a:extLst>
                </p14:cNvPr>
                <p14:cNvContentPartPr/>
                <p14:nvPr/>
              </p14:nvContentPartPr>
              <p14:xfrm>
                <a:off x="9263400" y="5590049"/>
                <a:ext cx="164160" cy="250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0A02E83F-B6BB-4E46-A25A-E757A1447A0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259080" y="5585729"/>
                  <a:ext cx="1728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5423FE58-19B5-49BD-95FC-8A5FE33DFDE2}"/>
                    </a:ext>
                  </a:extLst>
                </p14:cNvPr>
                <p14:cNvContentPartPr/>
                <p14:nvPr/>
              </p14:nvContentPartPr>
              <p14:xfrm>
                <a:off x="9220560" y="5876249"/>
                <a:ext cx="374760" cy="324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5423FE58-19B5-49BD-95FC-8A5FE33DFDE2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216240" y="5871929"/>
                  <a:ext cx="3834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654AEC14-12EC-4BCF-9C5F-D42E25D2CF1D}"/>
                    </a:ext>
                  </a:extLst>
                </p14:cNvPr>
                <p14:cNvContentPartPr/>
                <p14:nvPr/>
              </p14:nvContentPartPr>
              <p14:xfrm>
                <a:off x="9237840" y="5996129"/>
                <a:ext cx="200160" cy="2314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654AEC14-12EC-4BCF-9C5F-D42E25D2CF1D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233520" y="5991809"/>
                  <a:ext cx="2088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31646ED8-282B-4425-82AE-D9BF272A53C6}"/>
                    </a:ext>
                  </a:extLst>
                </p14:cNvPr>
                <p14:cNvContentPartPr/>
                <p14:nvPr/>
              </p14:nvContentPartPr>
              <p14:xfrm>
                <a:off x="9318480" y="6150929"/>
                <a:ext cx="24840" cy="1764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31646ED8-282B-4425-82AE-D9BF272A53C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9314160" y="6146609"/>
                  <a:ext cx="33480" cy="18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2A8C3B19-8AE4-4BBF-8AD1-5E7B5E826523}"/>
                  </a:ext>
                </a:extLst>
              </p14:cNvPr>
              <p14:cNvContentPartPr/>
              <p14:nvPr/>
            </p14:nvContentPartPr>
            <p14:xfrm>
              <a:off x="9877920" y="5870129"/>
              <a:ext cx="168120" cy="2340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2A8C3B19-8AE4-4BBF-8AD1-5E7B5E826523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9873600" y="5865809"/>
                <a:ext cx="17676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2BC5CBB4-6BB6-4EE4-AF8B-BE026A677ECE}"/>
                  </a:ext>
                </a:extLst>
              </p14:cNvPr>
              <p14:cNvContentPartPr/>
              <p14:nvPr/>
            </p14:nvContentPartPr>
            <p14:xfrm>
              <a:off x="9894480" y="5937809"/>
              <a:ext cx="122760" cy="2736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2BC5CBB4-6BB6-4EE4-AF8B-BE026A677ECE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9890160" y="5933489"/>
                <a:ext cx="13140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7914A4B8-D6F9-48B2-8AC9-9872CE5C5DC7}"/>
                  </a:ext>
                </a:extLst>
              </p14:cNvPr>
              <p14:cNvContentPartPr/>
              <p14:nvPr/>
            </p14:nvContentPartPr>
            <p14:xfrm>
              <a:off x="10361400" y="5465849"/>
              <a:ext cx="610560" cy="50760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7914A4B8-D6F9-48B2-8AC9-9872CE5C5DC7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10357080" y="5461529"/>
                <a:ext cx="619200" cy="51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16A4BB9F-8E8A-4FB5-9403-47E7103673C7}"/>
                  </a:ext>
                </a:extLst>
              </p14:cNvPr>
              <p14:cNvContentPartPr/>
              <p14:nvPr/>
            </p14:nvContentPartPr>
            <p14:xfrm>
              <a:off x="10655160" y="5644409"/>
              <a:ext cx="26280" cy="24048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16A4BB9F-8E8A-4FB5-9403-47E7103673C7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10650840" y="5640089"/>
                <a:ext cx="3492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CF7E69F9-1F7F-4675-9492-F94899FD120E}"/>
                  </a:ext>
                </a:extLst>
              </p14:cNvPr>
              <p14:cNvContentPartPr/>
              <p14:nvPr/>
            </p14:nvContentPartPr>
            <p14:xfrm>
              <a:off x="10763520" y="5672129"/>
              <a:ext cx="243720" cy="2217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CF7E69F9-1F7F-4675-9492-F94899FD120E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10759200" y="5667809"/>
                <a:ext cx="25236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D4806F5C-E21D-4D93-B6DD-2127A704796C}"/>
                  </a:ext>
                </a:extLst>
              </p14:cNvPr>
              <p14:cNvContentPartPr/>
              <p14:nvPr/>
            </p14:nvContentPartPr>
            <p14:xfrm>
              <a:off x="10350240" y="6031409"/>
              <a:ext cx="706320" cy="2808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D4806F5C-E21D-4D93-B6DD-2127A704796C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10345920" y="6027089"/>
                <a:ext cx="714960" cy="3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BF48A7AD-B800-49D3-9A46-E6F33E99A210}"/>
                  </a:ext>
                </a:extLst>
              </p14:cNvPr>
              <p14:cNvContentPartPr/>
              <p14:nvPr/>
            </p14:nvContentPartPr>
            <p14:xfrm>
              <a:off x="10464360" y="6205649"/>
              <a:ext cx="289440" cy="29520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BF48A7AD-B800-49D3-9A46-E6F33E99A210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10460040" y="6201329"/>
                <a:ext cx="298080" cy="303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44829015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uppo 3">
            <a:extLst>
              <a:ext uri="{FF2B5EF4-FFF2-40B4-BE49-F238E27FC236}">
                <a16:creationId xmlns:a16="http://schemas.microsoft.com/office/drawing/2014/main" id="{3863CB9D-74FC-4482-832A-19DBC23DE3E1}"/>
              </a:ext>
            </a:extLst>
          </p:cNvPr>
          <p:cNvGrpSpPr/>
          <p:nvPr/>
        </p:nvGrpSpPr>
        <p:grpSpPr>
          <a:xfrm>
            <a:off x="188520" y="124916"/>
            <a:ext cx="703800" cy="473040"/>
            <a:chOff x="188520" y="124916"/>
            <a:chExt cx="703800" cy="47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F79C146-D947-43C3-BD3D-5EA229037ADA}"/>
                    </a:ext>
                  </a:extLst>
                </p14:cNvPr>
                <p14:cNvContentPartPr/>
                <p14:nvPr/>
              </p14:nvContentPartPr>
              <p14:xfrm>
                <a:off x="188520" y="124916"/>
                <a:ext cx="365760" cy="4125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F79C146-D947-43C3-BD3D-5EA229037AD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4200" y="120596"/>
                  <a:ext cx="37440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E2FCC86-8CCA-4F65-86C0-4BA431B6000A}"/>
                    </a:ext>
                  </a:extLst>
                </p14:cNvPr>
                <p14:cNvContentPartPr/>
                <p14:nvPr/>
              </p14:nvContentPartPr>
              <p14:xfrm>
                <a:off x="687840" y="372596"/>
                <a:ext cx="204480" cy="2253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E2FCC86-8CCA-4F65-86C0-4BA431B6000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83520" y="368276"/>
                  <a:ext cx="213120" cy="23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uppo 23">
            <a:extLst>
              <a:ext uri="{FF2B5EF4-FFF2-40B4-BE49-F238E27FC236}">
                <a16:creationId xmlns:a16="http://schemas.microsoft.com/office/drawing/2014/main" id="{67BF6281-229A-4763-9236-4BFB74CEF536}"/>
              </a:ext>
            </a:extLst>
          </p:cNvPr>
          <p:cNvGrpSpPr/>
          <p:nvPr/>
        </p:nvGrpSpPr>
        <p:grpSpPr>
          <a:xfrm>
            <a:off x="1173480" y="69476"/>
            <a:ext cx="2993760" cy="460440"/>
            <a:chOff x="1173480" y="69476"/>
            <a:chExt cx="299376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7FF8DAB-DBC7-4569-99C7-83DE3F6C1894}"/>
                    </a:ext>
                  </a:extLst>
                </p14:cNvPr>
                <p14:cNvContentPartPr/>
                <p14:nvPr/>
              </p14:nvContentPartPr>
              <p14:xfrm>
                <a:off x="1173480" y="326876"/>
                <a:ext cx="302400" cy="2030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7FF8DAB-DBC7-4569-99C7-83DE3F6C189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169160" y="322556"/>
                  <a:ext cx="3110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8E2266EA-1B03-4AD9-A8AC-318C407B3C17}"/>
                    </a:ext>
                  </a:extLst>
                </p14:cNvPr>
                <p14:cNvContentPartPr/>
                <p14:nvPr/>
              </p14:nvContentPartPr>
              <p14:xfrm>
                <a:off x="1471200" y="88196"/>
                <a:ext cx="71280" cy="4140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8E2266EA-1B03-4AD9-A8AC-318C407B3C1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66880" y="83876"/>
                  <a:ext cx="79920" cy="42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69EE79FD-A295-4F85-8E22-1023CC8DF7EE}"/>
                    </a:ext>
                  </a:extLst>
                </p14:cNvPr>
                <p14:cNvContentPartPr/>
                <p14:nvPr/>
              </p14:nvContentPartPr>
              <p14:xfrm>
                <a:off x="1618080" y="365036"/>
                <a:ext cx="257400" cy="1551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69EE79FD-A295-4F85-8E22-1023CC8DF7E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13760" y="360716"/>
                  <a:ext cx="266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A1CC9FF2-CC40-49C9-9CED-BE093692BC5B}"/>
                    </a:ext>
                  </a:extLst>
                </p14:cNvPr>
                <p14:cNvContentPartPr/>
                <p14:nvPr/>
              </p14:nvContentPartPr>
              <p14:xfrm>
                <a:off x="1931280" y="78476"/>
                <a:ext cx="273960" cy="4435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A1CC9FF2-CC40-49C9-9CED-BE093692BC5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926960" y="74156"/>
                  <a:ext cx="28260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31D2475-F7EE-4821-8266-728E977C0AA0}"/>
                    </a:ext>
                  </a:extLst>
                </p14:cNvPr>
                <p14:cNvContentPartPr/>
                <p14:nvPr/>
              </p14:nvContentPartPr>
              <p14:xfrm>
                <a:off x="2260320" y="69476"/>
                <a:ext cx="301680" cy="4546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31D2475-F7EE-4821-8266-728E977C0AA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56000" y="65156"/>
                  <a:ext cx="31032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B34FD6C-20B8-4E2E-AB28-F880BDEB965A}"/>
                    </a:ext>
                  </a:extLst>
                </p14:cNvPr>
                <p14:cNvContentPartPr/>
                <p14:nvPr/>
              </p14:nvContentPartPr>
              <p14:xfrm>
                <a:off x="2692320" y="385916"/>
                <a:ext cx="82800" cy="1137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B34FD6C-20B8-4E2E-AB28-F880BDEB965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88000" y="381596"/>
                  <a:ext cx="9144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DE754643-28CF-4838-A1D8-5D8E121E7C29}"/>
                    </a:ext>
                  </a:extLst>
                </p14:cNvPr>
                <p14:cNvContentPartPr/>
                <p14:nvPr/>
              </p14:nvContentPartPr>
              <p14:xfrm>
                <a:off x="2661720" y="259196"/>
                <a:ext cx="12600" cy="86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DE754643-28CF-4838-A1D8-5D8E121E7C2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57400" y="254876"/>
                  <a:ext cx="212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E21044B3-6165-4CC9-A641-E5CFE5EF72F9}"/>
                    </a:ext>
                  </a:extLst>
                </p14:cNvPr>
                <p14:cNvContentPartPr/>
                <p14:nvPr/>
              </p14:nvContentPartPr>
              <p14:xfrm>
                <a:off x="2915520" y="312116"/>
                <a:ext cx="281880" cy="1695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E21044B3-6165-4CC9-A641-E5CFE5EF72F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11200" y="307796"/>
                  <a:ext cx="2905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CB64F2A-41FB-4B45-A3F4-2DBFED2696DA}"/>
                    </a:ext>
                  </a:extLst>
                </p14:cNvPr>
                <p14:cNvContentPartPr/>
                <p14:nvPr/>
              </p14:nvContentPartPr>
              <p14:xfrm>
                <a:off x="3152400" y="425516"/>
                <a:ext cx="132840" cy="62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CB64F2A-41FB-4B45-A3F4-2DBFED2696D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48080" y="421196"/>
                  <a:ext cx="141480" cy="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051AA06-3C2D-4A47-AA2C-6D72D51C58A8}"/>
                    </a:ext>
                  </a:extLst>
                </p14:cNvPr>
                <p14:cNvContentPartPr/>
                <p14:nvPr/>
              </p14:nvContentPartPr>
              <p14:xfrm>
                <a:off x="3379560" y="315716"/>
                <a:ext cx="438840" cy="1796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051AA06-3C2D-4A47-AA2C-6D72D51C58A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75240" y="311396"/>
                  <a:ext cx="4474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491F4A0-7468-4F6D-A8AC-5F66C0401CFE}"/>
                    </a:ext>
                  </a:extLst>
                </p14:cNvPr>
                <p14:cNvContentPartPr/>
                <p14:nvPr/>
              </p14:nvContentPartPr>
              <p14:xfrm>
                <a:off x="3904440" y="310676"/>
                <a:ext cx="262800" cy="208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491F4A0-7468-4F6D-A8AC-5F66C0401CF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900120" y="306356"/>
                  <a:ext cx="271440" cy="21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056F9B09-0BA4-4B4F-923D-1EB958F92CAE}"/>
              </a:ext>
            </a:extLst>
          </p:cNvPr>
          <p:cNvGrpSpPr/>
          <p:nvPr/>
        </p:nvGrpSpPr>
        <p:grpSpPr>
          <a:xfrm>
            <a:off x="4562880" y="102236"/>
            <a:ext cx="2734920" cy="438480"/>
            <a:chOff x="4562880" y="102236"/>
            <a:chExt cx="2734920" cy="43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A864181-1698-4CED-B92F-3F5D04A2C977}"/>
                    </a:ext>
                  </a:extLst>
                </p14:cNvPr>
                <p14:cNvContentPartPr/>
                <p14:nvPr/>
              </p14:nvContentPartPr>
              <p14:xfrm>
                <a:off x="4562880" y="202316"/>
                <a:ext cx="486720" cy="259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A864181-1698-4CED-B92F-3F5D04A2C97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58560" y="197996"/>
                  <a:ext cx="4953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FD9E8C07-A729-48A1-A3C6-7FC3B0397256}"/>
                    </a:ext>
                  </a:extLst>
                </p14:cNvPr>
                <p14:cNvContentPartPr/>
                <p14:nvPr/>
              </p14:nvContentPartPr>
              <p14:xfrm>
                <a:off x="4923960" y="190076"/>
                <a:ext cx="30600" cy="75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FD9E8C07-A729-48A1-A3C6-7FC3B039725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919640" y="185756"/>
                  <a:ext cx="392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DFD5F5E3-4A33-4CA6-B68A-D2B1ABB25A37}"/>
                    </a:ext>
                  </a:extLst>
                </p14:cNvPr>
                <p14:cNvContentPartPr/>
                <p14:nvPr/>
              </p14:nvContentPartPr>
              <p14:xfrm>
                <a:off x="5175960" y="264236"/>
                <a:ext cx="272880" cy="1717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DFD5F5E3-4A33-4CA6-B68A-D2B1ABB25A3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171640" y="259916"/>
                  <a:ext cx="28152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13ED41E0-2E2B-476F-B936-D2170DFEEF2A}"/>
                    </a:ext>
                  </a:extLst>
                </p14:cNvPr>
                <p14:cNvContentPartPr/>
                <p14:nvPr/>
              </p14:nvContentPartPr>
              <p14:xfrm>
                <a:off x="5535240" y="286916"/>
                <a:ext cx="281520" cy="1814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13ED41E0-2E2B-476F-B936-D2170DFEEF2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530920" y="282596"/>
                  <a:ext cx="2901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A20AAFF-21FC-453B-90AD-C9E0C1F186CF}"/>
                    </a:ext>
                  </a:extLst>
                </p14:cNvPr>
                <p14:cNvContentPartPr/>
                <p14:nvPr/>
              </p14:nvContentPartPr>
              <p14:xfrm>
                <a:off x="5924040" y="102236"/>
                <a:ext cx="336600" cy="3970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A20AAFF-21FC-453B-90AD-C9E0C1F186C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919720" y="97916"/>
                  <a:ext cx="34524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BA1CDFF3-FCB6-4E41-8BA1-69A1C57E1B60}"/>
                    </a:ext>
                  </a:extLst>
                </p14:cNvPr>
                <p14:cNvContentPartPr/>
                <p14:nvPr/>
              </p14:nvContentPartPr>
              <p14:xfrm>
                <a:off x="6262800" y="265316"/>
                <a:ext cx="259560" cy="2484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BA1CDFF3-FCB6-4E41-8BA1-69A1C57E1B6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258480" y="260996"/>
                  <a:ext cx="26820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07D6F3B-13A6-4B2D-9E59-B1D08068E5A8}"/>
                    </a:ext>
                  </a:extLst>
                </p14:cNvPr>
                <p14:cNvContentPartPr/>
                <p14:nvPr/>
              </p14:nvContentPartPr>
              <p14:xfrm>
                <a:off x="6587160" y="316796"/>
                <a:ext cx="160200" cy="210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07D6F3B-13A6-4B2D-9E59-B1D08068E5A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82840" y="312476"/>
                  <a:ext cx="1688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C8299D9-CFF1-4E24-86B9-9B2523B5EAE5}"/>
                    </a:ext>
                  </a:extLst>
                </p14:cNvPr>
                <p14:cNvContentPartPr/>
                <p14:nvPr/>
              </p14:nvContentPartPr>
              <p14:xfrm>
                <a:off x="6892440" y="235076"/>
                <a:ext cx="200880" cy="278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C8299D9-CFF1-4E24-86B9-9B2523B5EAE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888120" y="230756"/>
                  <a:ext cx="20952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83E57FBC-7A82-477C-B8D3-FB4B4BB5C0DD}"/>
                    </a:ext>
                  </a:extLst>
                </p14:cNvPr>
                <p14:cNvContentPartPr/>
                <p14:nvPr/>
              </p14:nvContentPartPr>
              <p14:xfrm>
                <a:off x="7149840" y="332636"/>
                <a:ext cx="147960" cy="2080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83E57FBC-7A82-477C-B8D3-FB4B4BB5C0D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145520" y="328316"/>
                  <a:ext cx="156600" cy="21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BA1EF2CF-533D-4208-963E-8F08D14B61EB}"/>
              </a:ext>
            </a:extLst>
          </p:cNvPr>
          <p:cNvGrpSpPr/>
          <p:nvPr/>
        </p:nvGrpSpPr>
        <p:grpSpPr>
          <a:xfrm>
            <a:off x="7670040" y="239396"/>
            <a:ext cx="1140120" cy="232560"/>
            <a:chOff x="7670040" y="239396"/>
            <a:chExt cx="1140120" cy="23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44FF2232-D8D0-42FB-9D2A-8DF309FC702E}"/>
                    </a:ext>
                  </a:extLst>
                </p14:cNvPr>
                <p14:cNvContentPartPr/>
                <p14:nvPr/>
              </p14:nvContentPartPr>
              <p14:xfrm>
                <a:off x="7670040" y="283316"/>
                <a:ext cx="374760" cy="1742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44FF2232-D8D0-42FB-9D2A-8DF309FC702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665720" y="278996"/>
                  <a:ext cx="383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D4D1A67D-4F9C-4C28-823A-3D4F1A1A8B44}"/>
                    </a:ext>
                  </a:extLst>
                </p14:cNvPr>
                <p14:cNvContentPartPr/>
                <p14:nvPr/>
              </p14:nvContentPartPr>
              <p14:xfrm>
                <a:off x="8113560" y="267836"/>
                <a:ext cx="240480" cy="2041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D4D1A67D-4F9C-4C28-823A-3D4F1A1A8B4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109240" y="263516"/>
                  <a:ext cx="2491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FCB4549-A61B-4E26-AC0A-7599BC9AE2B7}"/>
                    </a:ext>
                  </a:extLst>
                </p14:cNvPr>
                <p14:cNvContentPartPr/>
                <p14:nvPr/>
              </p14:nvContentPartPr>
              <p14:xfrm>
                <a:off x="8445480" y="239396"/>
                <a:ext cx="364680" cy="2138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FCB4549-A61B-4E26-AC0A-7599BC9AE2B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441160" y="235076"/>
                  <a:ext cx="373320" cy="22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o 36">
            <a:extLst>
              <a:ext uri="{FF2B5EF4-FFF2-40B4-BE49-F238E27FC236}">
                <a16:creationId xmlns:a16="http://schemas.microsoft.com/office/drawing/2014/main" id="{A0C5FD44-4F47-4A7C-A68E-7602DF0F7F5F}"/>
              </a:ext>
            </a:extLst>
          </p:cNvPr>
          <p:cNvGrpSpPr/>
          <p:nvPr/>
        </p:nvGrpSpPr>
        <p:grpSpPr>
          <a:xfrm>
            <a:off x="9120840" y="220676"/>
            <a:ext cx="818280" cy="467640"/>
            <a:chOff x="9120840" y="220676"/>
            <a:chExt cx="818280" cy="46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42A65C6-36B1-4F05-B2F5-BDE4A4C3A45C}"/>
                    </a:ext>
                  </a:extLst>
                </p14:cNvPr>
                <p14:cNvContentPartPr/>
                <p14:nvPr/>
              </p14:nvContentPartPr>
              <p14:xfrm>
                <a:off x="9120840" y="220676"/>
                <a:ext cx="690840" cy="4676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42A65C6-36B1-4F05-B2F5-BDE4A4C3A45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116520" y="216356"/>
                  <a:ext cx="69948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5C0EDAA8-089C-4342-99AF-30F77C0AD4FB}"/>
                    </a:ext>
                  </a:extLst>
                </p14:cNvPr>
                <p14:cNvContentPartPr/>
                <p14:nvPr/>
              </p14:nvContentPartPr>
              <p14:xfrm>
                <a:off x="9925440" y="442796"/>
                <a:ext cx="13680" cy="75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5C0EDAA8-089C-4342-99AF-30F77C0AD4FB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921120" y="438476"/>
                  <a:ext cx="2232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uppo 35">
            <a:extLst>
              <a:ext uri="{FF2B5EF4-FFF2-40B4-BE49-F238E27FC236}">
                <a16:creationId xmlns:a16="http://schemas.microsoft.com/office/drawing/2014/main" id="{7CC5B15C-8587-45AD-B048-BA3B1E7E1194}"/>
              </a:ext>
            </a:extLst>
          </p:cNvPr>
          <p:cNvGrpSpPr/>
          <p:nvPr/>
        </p:nvGrpSpPr>
        <p:grpSpPr>
          <a:xfrm>
            <a:off x="10314600" y="98276"/>
            <a:ext cx="1062000" cy="414000"/>
            <a:chOff x="10314600" y="98276"/>
            <a:chExt cx="1062000" cy="41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D23C16CC-5FC3-417A-9490-15495239FDA6}"/>
                    </a:ext>
                  </a:extLst>
                </p14:cNvPr>
                <p14:cNvContentPartPr/>
                <p14:nvPr/>
              </p14:nvContentPartPr>
              <p14:xfrm>
                <a:off x="10314600" y="222476"/>
                <a:ext cx="349920" cy="2246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D23C16CC-5FC3-417A-9490-15495239FDA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310280" y="218156"/>
                  <a:ext cx="3585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675CCD3-4CBF-425D-B077-FAEE3431F21A}"/>
                    </a:ext>
                  </a:extLst>
                </p14:cNvPr>
                <p14:cNvContentPartPr/>
                <p14:nvPr/>
              </p14:nvContentPartPr>
              <p14:xfrm>
                <a:off x="10693680" y="98276"/>
                <a:ext cx="23040" cy="3344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675CCD3-4CBF-425D-B077-FAEE3431F21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689360" y="93956"/>
                  <a:ext cx="3168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520B8CE-1079-4EBA-8EAF-3D5DDD053E16}"/>
                    </a:ext>
                  </a:extLst>
                </p14:cNvPr>
                <p14:cNvContentPartPr/>
                <p14:nvPr/>
              </p14:nvContentPartPr>
              <p14:xfrm>
                <a:off x="10803120" y="327596"/>
                <a:ext cx="156960" cy="1828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520B8CE-1079-4EBA-8EAF-3D5DDD053E1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798800" y="323276"/>
                  <a:ext cx="1656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DC67EF0F-F968-4499-A6BD-BA6CBC61BCC9}"/>
                    </a:ext>
                  </a:extLst>
                </p14:cNvPr>
                <p14:cNvContentPartPr/>
                <p14:nvPr/>
              </p14:nvContentPartPr>
              <p14:xfrm>
                <a:off x="11137560" y="116276"/>
                <a:ext cx="239040" cy="396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DC67EF0F-F968-4499-A6BD-BA6CBC61BCC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133240" y="111956"/>
                  <a:ext cx="247680" cy="40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D1522167-4F63-49C9-A58E-967A80142FE1}"/>
              </a:ext>
            </a:extLst>
          </p:cNvPr>
          <p:cNvGrpSpPr/>
          <p:nvPr/>
        </p:nvGrpSpPr>
        <p:grpSpPr>
          <a:xfrm>
            <a:off x="194640" y="739076"/>
            <a:ext cx="516600" cy="524880"/>
            <a:chOff x="194640" y="739076"/>
            <a:chExt cx="516600" cy="52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5A3F118-0344-4CB5-B981-7E0E8A980F99}"/>
                    </a:ext>
                  </a:extLst>
                </p14:cNvPr>
                <p14:cNvContentPartPr/>
                <p14:nvPr/>
              </p14:nvContentPartPr>
              <p14:xfrm>
                <a:off x="256560" y="739076"/>
                <a:ext cx="253800" cy="5248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5A3F118-0344-4CB5-B981-7E0E8A980F9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52240" y="734756"/>
                  <a:ext cx="26244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0EB293AF-0D90-463B-831C-DF5739EEB37A}"/>
                    </a:ext>
                  </a:extLst>
                </p14:cNvPr>
                <p14:cNvContentPartPr/>
                <p14:nvPr/>
              </p14:nvContentPartPr>
              <p14:xfrm>
                <a:off x="194640" y="985676"/>
                <a:ext cx="198720" cy="482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0EB293AF-0D90-463B-831C-DF5739EEB37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90320" y="981356"/>
                  <a:ext cx="2073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3F03FD0-57D6-424D-B73A-0E85C86AB2DF}"/>
                    </a:ext>
                  </a:extLst>
                </p14:cNvPr>
                <p14:cNvContentPartPr/>
                <p14:nvPr/>
              </p14:nvContentPartPr>
              <p14:xfrm>
                <a:off x="650040" y="1135436"/>
                <a:ext cx="61200" cy="810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3F03FD0-57D6-424D-B73A-0E85C86AB2D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45720" y="1131116"/>
                  <a:ext cx="6984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E2A7FD97-B6FE-4C94-A23E-042698389423}"/>
                    </a:ext>
                  </a:extLst>
                </p14:cNvPr>
                <p14:cNvContentPartPr/>
                <p14:nvPr/>
              </p14:nvContentPartPr>
              <p14:xfrm>
                <a:off x="662280" y="964436"/>
                <a:ext cx="30600" cy="75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E2A7FD97-B6FE-4C94-A23E-04269838942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57960" y="960116"/>
                  <a:ext cx="3924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BEB69298-1F4F-44A7-9832-91917D30DCB4}"/>
              </a:ext>
            </a:extLst>
          </p:cNvPr>
          <p:cNvGrpSpPr/>
          <p:nvPr/>
        </p:nvGrpSpPr>
        <p:grpSpPr>
          <a:xfrm>
            <a:off x="961800" y="1033916"/>
            <a:ext cx="667800" cy="530640"/>
            <a:chOff x="961800" y="1033916"/>
            <a:chExt cx="667800" cy="53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06625307-AF8E-4F33-8CA8-5A0B7C7068B7}"/>
                    </a:ext>
                  </a:extLst>
                </p14:cNvPr>
                <p14:cNvContentPartPr/>
                <p14:nvPr/>
              </p14:nvContentPartPr>
              <p14:xfrm>
                <a:off x="965040" y="1108436"/>
                <a:ext cx="81720" cy="4561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06625307-AF8E-4F33-8CA8-5A0B7C7068B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60720" y="1104116"/>
                  <a:ext cx="90360" cy="46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5E2BF4AF-8168-4A32-A489-C9E293BAF984}"/>
                    </a:ext>
                  </a:extLst>
                </p14:cNvPr>
                <p14:cNvContentPartPr/>
                <p14:nvPr/>
              </p14:nvContentPartPr>
              <p14:xfrm>
                <a:off x="961800" y="1033916"/>
                <a:ext cx="312480" cy="2048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5E2BF4AF-8168-4A32-A489-C9E293BAF984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57480" y="1029596"/>
                  <a:ext cx="3211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9CDD157-90C8-447A-86F6-2970C635048D}"/>
                    </a:ext>
                  </a:extLst>
                </p14:cNvPr>
                <p14:cNvContentPartPr/>
                <p14:nvPr/>
              </p14:nvContentPartPr>
              <p14:xfrm>
                <a:off x="1377240" y="1061276"/>
                <a:ext cx="252360" cy="182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9CDD157-90C8-447A-86F6-2970C635048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372920" y="1056956"/>
                  <a:ext cx="261000" cy="19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C244B841-2E9F-467E-A2A6-396B5B8D8B97}"/>
                  </a:ext>
                </a:extLst>
              </p14:cNvPr>
              <p14:cNvContentPartPr/>
              <p14:nvPr/>
            </p14:nvContentPartPr>
            <p14:xfrm>
              <a:off x="1969080" y="1124996"/>
              <a:ext cx="36360" cy="1512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C244B841-2E9F-467E-A2A6-396B5B8D8B97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1964760" y="1120676"/>
                <a:ext cx="45000" cy="2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FBD20ECE-E640-471D-8EE4-E30CCB73358C}"/>
                  </a:ext>
                </a:extLst>
              </p14:cNvPr>
              <p14:cNvContentPartPr/>
              <p14:nvPr/>
            </p14:nvContentPartPr>
            <p14:xfrm>
              <a:off x="1899960" y="1356836"/>
              <a:ext cx="13680" cy="1008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FBD20ECE-E640-471D-8EE4-E30CCB73358C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895640" y="1352516"/>
                <a:ext cx="22320" cy="18720"/>
              </a:xfrm>
              <a:prstGeom prst="rect">
                <a:avLst/>
              </a:prstGeom>
            </p:spPr>
          </p:pic>
        </mc:Fallback>
      </mc:AlternateContent>
      <p:grpSp>
        <p:nvGrpSpPr>
          <p:cNvPr id="56" name="Gruppo 55">
            <a:extLst>
              <a:ext uri="{FF2B5EF4-FFF2-40B4-BE49-F238E27FC236}">
                <a16:creationId xmlns:a16="http://schemas.microsoft.com/office/drawing/2014/main" id="{4FE4B9D3-1083-4987-B069-33B0E1B1D81B}"/>
              </a:ext>
            </a:extLst>
          </p:cNvPr>
          <p:cNvGrpSpPr/>
          <p:nvPr/>
        </p:nvGrpSpPr>
        <p:grpSpPr>
          <a:xfrm>
            <a:off x="531600" y="1699916"/>
            <a:ext cx="1080720" cy="509400"/>
            <a:chOff x="531600" y="1699916"/>
            <a:chExt cx="1080720" cy="50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59DB978-DA79-41FA-ACEC-FC4392E775EC}"/>
                    </a:ext>
                  </a:extLst>
                </p14:cNvPr>
                <p14:cNvContentPartPr/>
                <p14:nvPr/>
              </p14:nvContentPartPr>
              <p14:xfrm>
                <a:off x="531600" y="1789916"/>
                <a:ext cx="312120" cy="4136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59DB978-DA79-41FA-ACEC-FC4392E775E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27280" y="1785596"/>
                  <a:ext cx="32076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34FEC0E-4FE7-40AC-8F6B-C125CADFA669}"/>
                    </a:ext>
                  </a:extLst>
                </p14:cNvPr>
                <p14:cNvContentPartPr/>
                <p14:nvPr/>
              </p14:nvContentPartPr>
              <p14:xfrm>
                <a:off x="653280" y="1973156"/>
                <a:ext cx="173160" cy="104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34FEC0E-4FE7-40AC-8F6B-C125CADFA66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48960" y="1968836"/>
                  <a:ext cx="1818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DFF8AA3-9B50-4E02-8E13-924CCEBE9BA0}"/>
                    </a:ext>
                  </a:extLst>
                </p14:cNvPr>
                <p14:cNvContentPartPr/>
                <p14:nvPr/>
              </p14:nvContentPartPr>
              <p14:xfrm>
                <a:off x="972600" y="1699916"/>
                <a:ext cx="204480" cy="190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DFF8AA3-9B50-4E02-8E13-924CCEBE9BA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68280" y="1695596"/>
                  <a:ext cx="2131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FCD16271-AE27-46B3-9554-D2778EF3AFBF}"/>
                    </a:ext>
                  </a:extLst>
                </p14:cNvPr>
                <p14:cNvContentPartPr/>
                <p14:nvPr/>
              </p14:nvContentPartPr>
              <p14:xfrm>
                <a:off x="1331160" y="2050556"/>
                <a:ext cx="281160" cy="169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FCD16271-AE27-46B3-9554-D2778EF3AFB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326840" y="2046236"/>
                  <a:ext cx="2898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78CF08E2-D19D-41ED-9021-083DA4E404D5}"/>
                    </a:ext>
                  </a:extLst>
                </p14:cNvPr>
                <p14:cNvContentPartPr/>
                <p14:nvPr/>
              </p14:nvContentPartPr>
              <p14:xfrm>
                <a:off x="1488480" y="1936796"/>
                <a:ext cx="10440" cy="2725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78CF08E2-D19D-41ED-9021-083DA4E404D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484160" y="1932476"/>
                  <a:ext cx="19080" cy="28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uppo 64">
            <a:extLst>
              <a:ext uri="{FF2B5EF4-FFF2-40B4-BE49-F238E27FC236}">
                <a16:creationId xmlns:a16="http://schemas.microsoft.com/office/drawing/2014/main" id="{592B36FC-CE3B-45B2-953C-A981B0101886}"/>
              </a:ext>
            </a:extLst>
          </p:cNvPr>
          <p:cNvGrpSpPr/>
          <p:nvPr/>
        </p:nvGrpSpPr>
        <p:grpSpPr>
          <a:xfrm>
            <a:off x="1888440" y="1592276"/>
            <a:ext cx="786960" cy="532080"/>
            <a:chOff x="1888440" y="1592276"/>
            <a:chExt cx="786960" cy="53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874D0688-C758-40D2-B2A8-5C934404B340}"/>
                    </a:ext>
                  </a:extLst>
                </p14:cNvPr>
                <p14:cNvContentPartPr/>
                <p14:nvPr/>
              </p14:nvContentPartPr>
              <p14:xfrm>
                <a:off x="1888440" y="1948676"/>
                <a:ext cx="86040" cy="1756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874D0688-C758-40D2-B2A8-5C934404B34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884120" y="1944356"/>
                  <a:ext cx="9468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E1F5F046-3562-43F2-9A53-8A3933C590A7}"/>
                    </a:ext>
                  </a:extLst>
                </p14:cNvPr>
                <p14:cNvContentPartPr/>
                <p14:nvPr/>
              </p14:nvContentPartPr>
              <p14:xfrm>
                <a:off x="1955760" y="1774076"/>
                <a:ext cx="30960" cy="162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E1F5F046-3562-43F2-9A53-8A3933C590A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951440" y="1769756"/>
                  <a:ext cx="3960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E74640F-6181-431C-B68E-24116D4D78B0}"/>
                    </a:ext>
                  </a:extLst>
                </p14:cNvPr>
                <p14:cNvContentPartPr/>
                <p14:nvPr/>
              </p14:nvContentPartPr>
              <p14:xfrm>
                <a:off x="2210280" y="1592276"/>
                <a:ext cx="458640" cy="5223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E74640F-6181-431C-B68E-24116D4D78B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205960" y="1587956"/>
                  <a:ext cx="467280" cy="53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1FD3D097-9BEB-4A94-905F-358221364394}"/>
                    </a:ext>
                  </a:extLst>
                </p14:cNvPr>
                <p14:cNvContentPartPr/>
                <p14:nvPr/>
              </p14:nvContentPartPr>
              <p14:xfrm>
                <a:off x="2423040" y="1845716"/>
                <a:ext cx="252360" cy="2509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1FD3D097-9BEB-4A94-905F-35822136439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418720" y="1841396"/>
                  <a:ext cx="261000" cy="25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9D297F0F-E87D-44DE-8721-92AD6E35EB85}"/>
              </a:ext>
            </a:extLst>
          </p:cNvPr>
          <p:cNvGrpSpPr/>
          <p:nvPr/>
        </p:nvGrpSpPr>
        <p:grpSpPr>
          <a:xfrm>
            <a:off x="2973840" y="1760396"/>
            <a:ext cx="2184120" cy="417600"/>
            <a:chOff x="2973840" y="1760396"/>
            <a:chExt cx="2184120" cy="41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E58C3A0-3DA4-4D09-AADB-9152F92FC18A}"/>
                    </a:ext>
                  </a:extLst>
                </p14:cNvPr>
                <p14:cNvContentPartPr/>
                <p14:nvPr/>
              </p14:nvContentPartPr>
              <p14:xfrm>
                <a:off x="2973840" y="1820156"/>
                <a:ext cx="200880" cy="3186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E58C3A0-3DA4-4D09-AADB-9152F92FC18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969520" y="1815836"/>
                  <a:ext cx="20952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3D79280-3302-419D-BE6A-EA375C8FFBBC}"/>
                    </a:ext>
                  </a:extLst>
                </p14:cNvPr>
                <p14:cNvContentPartPr/>
                <p14:nvPr/>
              </p14:nvContentPartPr>
              <p14:xfrm>
                <a:off x="3073200" y="2120396"/>
                <a:ext cx="139320" cy="576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3D79280-3302-419D-BE6A-EA375C8FFBB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068880" y="2116076"/>
                  <a:ext cx="147960" cy="6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FBD50BA4-2C40-4D50-B6F3-95940113A74D}"/>
                    </a:ext>
                  </a:extLst>
                </p14:cNvPr>
                <p14:cNvContentPartPr/>
                <p14:nvPr/>
              </p14:nvContentPartPr>
              <p14:xfrm>
                <a:off x="3032880" y="1949396"/>
                <a:ext cx="255600" cy="324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FBD50BA4-2C40-4D50-B6F3-95940113A74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028560" y="1945076"/>
                  <a:ext cx="2642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C1ABD60-B016-4632-82E5-DE04924B79FD}"/>
                    </a:ext>
                  </a:extLst>
                </p14:cNvPr>
                <p14:cNvContentPartPr/>
                <p14:nvPr/>
              </p14:nvContentPartPr>
              <p14:xfrm>
                <a:off x="3427080" y="2008436"/>
                <a:ext cx="264600" cy="342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C1ABD60-B016-4632-82E5-DE04924B79F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422760" y="2004116"/>
                  <a:ext cx="2732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AF1802E-8C22-49A3-9CEE-9C102673346C}"/>
                    </a:ext>
                  </a:extLst>
                </p14:cNvPr>
                <p14:cNvContentPartPr/>
                <p14:nvPr/>
              </p14:nvContentPartPr>
              <p14:xfrm>
                <a:off x="3535080" y="1909796"/>
                <a:ext cx="39600" cy="2127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AF1802E-8C22-49A3-9CEE-9C102673346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530760" y="1905476"/>
                  <a:ext cx="48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433B070E-0E3F-459A-AFBD-CA72F98D5371}"/>
                    </a:ext>
                  </a:extLst>
                </p14:cNvPr>
                <p14:cNvContentPartPr/>
                <p14:nvPr/>
              </p14:nvContentPartPr>
              <p14:xfrm>
                <a:off x="3884640" y="1760396"/>
                <a:ext cx="303480" cy="364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433B070E-0E3F-459A-AFBD-CA72F98D537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880320" y="1756076"/>
                  <a:ext cx="312120" cy="37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52F22269-381C-4AA3-A0C1-2AC2C5B9D888}"/>
                    </a:ext>
                  </a:extLst>
                </p14:cNvPr>
                <p14:cNvContentPartPr/>
                <p14:nvPr/>
              </p14:nvContentPartPr>
              <p14:xfrm>
                <a:off x="4415640" y="1967396"/>
                <a:ext cx="186480" cy="176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52F22269-381C-4AA3-A0C1-2AC2C5B9D88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411320" y="1963076"/>
                  <a:ext cx="1951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35C6A1C8-976C-4E5D-8264-F13D88741DAC}"/>
                    </a:ext>
                  </a:extLst>
                </p14:cNvPr>
                <p14:cNvContentPartPr/>
                <p14:nvPr/>
              </p14:nvContentPartPr>
              <p14:xfrm>
                <a:off x="4397280" y="2045516"/>
                <a:ext cx="169920" cy="11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35C6A1C8-976C-4E5D-8264-F13D88741DA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392960" y="2041196"/>
                  <a:ext cx="1785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9D374152-9350-4D87-A51F-F56BA4640375}"/>
                    </a:ext>
                  </a:extLst>
                </p14:cNvPr>
                <p14:cNvContentPartPr/>
                <p14:nvPr/>
              </p14:nvContentPartPr>
              <p14:xfrm>
                <a:off x="4777800" y="1890356"/>
                <a:ext cx="380160" cy="2084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9D374152-9350-4D87-A51F-F56BA464037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773480" y="1886036"/>
                  <a:ext cx="388800" cy="21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5CA2B0DC-2490-4C5B-845D-46D1D51FF610}"/>
              </a:ext>
            </a:extLst>
          </p:cNvPr>
          <p:cNvGrpSpPr/>
          <p:nvPr/>
        </p:nvGrpSpPr>
        <p:grpSpPr>
          <a:xfrm>
            <a:off x="175920" y="2503796"/>
            <a:ext cx="3861000" cy="669240"/>
            <a:chOff x="175920" y="2503796"/>
            <a:chExt cx="3861000" cy="66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6D8182F4-9EED-4CB9-BE8A-2346A1B0DDF0}"/>
                    </a:ext>
                  </a:extLst>
                </p14:cNvPr>
                <p14:cNvContentPartPr/>
                <p14:nvPr/>
              </p14:nvContentPartPr>
              <p14:xfrm>
                <a:off x="380760" y="2669036"/>
                <a:ext cx="22680" cy="5040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6D8182F4-9EED-4CB9-BE8A-2346A1B0DDF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76440" y="2664716"/>
                  <a:ext cx="3132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5DB56F9-F457-4ACB-A34E-3423CDB6B8D8}"/>
                    </a:ext>
                  </a:extLst>
                </p14:cNvPr>
                <p14:cNvContentPartPr/>
                <p14:nvPr/>
              </p14:nvContentPartPr>
              <p14:xfrm>
                <a:off x="175920" y="2540156"/>
                <a:ext cx="475560" cy="5860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5DB56F9-F457-4ACB-A34E-3423CDB6B8D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71600" y="2535836"/>
                  <a:ext cx="484200" cy="59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88C308A-8278-4B0F-BED2-32004E0087B6}"/>
                    </a:ext>
                  </a:extLst>
                </p14:cNvPr>
                <p14:cNvContentPartPr/>
                <p14:nvPr/>
              </p14:nvContentPartPr>
              <p14:xfrm>
                <a:off x="663720" y="2896196"/>
                <a:ext cx="85320" cy="2091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88C308A-8278-4B0F-BED2-32004E0087B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59400" y="2891876"/>
                  <a:ext cx="939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76B5EC65-531E-4809-91CE-6BC5A2C42A98}"/>
                    </a:ext>
                  </a:extLst>
                </p14:cNvPr>
                <p14:cNvContentPartPr/>
                <p14:nvPr/>
              </p14:nvContentPartPr>
              <p14:xfrm>
                <a:off x="955680" y="2921396"/>
                <a:ext cx="549000" cy="2203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76B5EC65-531E-4809-91CE-6BC5A2C42A9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51360" y="2917076"/>
                  <a:ext cx="55764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00CF3F4-E851-4D8C-AA37-D4E7A00398BE}"/>
                    </a:ext>
                  </a:extLst>
                </p14:cNvPr>
                <p14:cNvContentPartPr/>
                <p14:nvPr/>
              </p14:nvContentPartPr>
              <p14:xfrm>
                <a:off x="1554720" y="2940116"/>
                <a:ext cx="235440" cy="1713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00CF3F4-E851-4D8C-AA37-D4E7A00398B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550400" y="2935796"/>
                  <a:ext cx="2440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A190960F-1DA1-4044-A932-4DA2D1E19839}"/>
                    </a:ext>
                  </a:extLst>
                </p14:cNvPr>
                <p14:cNvContentPartPr/>
                <p14:nvPr/>
              </p14:nvContentPartPr>
              <p14:xfrm>
                <a:off x="1838400" y="3095276"/>
                <a:ext cx="5400" cy="201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A190960F-1DA1-4044-A932-4DA2D1E1983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834080" y="3090956"/>
                  <a:ext cx="14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DEC65BF-4893-411B-8875-9492EFB0C2E2}"/>
                    </a:ext>
                  </a:extLst>
                </p14:cNvPr>
                <p14:cNvContentPartPr/>
                <p14:nvPr/>
              </p14:nvContentPartPr>
              <p14:xfrm>
                <a:off x="1916520" y="2915636"/>
                <a:ext cx="288000" cy="1836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DEC65BF-4893-411B-8875-9492EFB0C2E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912200" y="2911316"/>
                  <a:ext cx="2966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89C011A9-3B5A-4E6C-B3BE-E02839195CBA}"/>
                    </a:ext>
                  </a:extLst>
                </p14:cNvPr>
                <p14:cNvContentPartPr/>
                <p14:nvPr/>
              </p14:nvContentPartPr>
              <p14:xfrm>
                <a:off x="1806720" y="2983676"/>
                <a:ext cx="81360" cy="1569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89C011A9-3B5A-4E6C-B3BE-E02839195CB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802400" y="2979356"/>
                  <a:ext cx="900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CBE1CE3D-2B59-4DFC-8384-CE66AD63ED79}"/>
                    </a:ext>
                  </a:extLst>
                </p14:cNvPr>
                <p14:cNvContentPartPr/>
                <p14:nvPr/>
              </p14:nvContentPartPr>
              <p14:xfrm>
                <a:off x="2308920" y="2900156"/>
                <a:ext cx="244440" cy="2109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CBE1CE3D-2B59-4DFC-8384-CE66AD63ED7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304600" y="2895836"/>
                  <a:ext cx="25308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E3AEA441-FA59-40AB-BDF1-9A8EAFB9338B}"/>
                    </a:ext>
                  </a:extLst>
                </p14:cNvPr>
                <p14:cNvContentPartPr/>
                <p14:nvPr/>
              </p14:nvContentPartPr>
              <p14:xfrm>
                <a:off x="2622120" y="2896196"/>
                <a:ext cx="275400" cy="1411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E3AEA441-FA59-40AB-BDF1-9A8EAFB9338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617800" y="2891876"/>
                  <a:ext cx="2840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541B4D71-25F5-48F7-A3C8-F828548CDC44}"/>
                    </a:ext>
                  </a:extLst>
                </p14:cNvPr>
                <p14:cNvContentPartPr/>
                <p14:nvPr/>
              </p14:nvContentPartPr>
              <p14:xfrm>
                <a:off x="2936040" y="2759396"/>
                <a:ext cx="118800" cy="2642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541B4D71-25F5-48F7-A3C8-F828548CDC4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931720" y="2755076"/>
                  <a:ext cx="1274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1AD84902-8201-45C4-90B6-5F17850BCAD9}"/>
                    </a:ext>
                  </a:extLst>
                </p14:cNvPr>
                <p14:cNvContentPartPr/>
                <p14:nvPr/>
              </p14:nvContentPartPr>
              <p14:xfrm>
                <a:off x="3099480" y="2899076"/>
                <a:ext cx="409320" cy="1252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1AD84902-8201-45C4-90B6-5F17850BCAD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095160" y="2894756"/>
                  <a:ext cx="4179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78AB9BB-D480-4A10-B8DF-D570877B1F70}"/>
                    </a:ext>
                  </a:extLst>
                </p14:cNvPr>
                <p14:cNvContentPartPr/>
                <p14:nvPr/>
              </p14:nvContentPartPr>
              <p14:xfrm>
                <a:off x="3604920" y="2503796"/>
                <a:ext cx="108360" cy="4899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78AB9BB-D480-4A10-B8DF-D570877B1F7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600600" y="2499476"/>
                  <a:ext cx="11700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555277B7-D989-42DE-ADB0-391074ABAA22}"/>
                    </a:ext>
                  </a:extLst>
                </p14:cNvPr>
                <p14:cNvContentPartPr/>
                <p14:nvPr/>
              </p14:nvContentPartPr>
              <p14:xfrm>
                <a:off x="3469200" y="2739236"/>
                <a:ext cx="259560" cy="216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555277B7-D989-42DE-ADB0-391074ABAA2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464880" y="2734916"/>
                  <a:ext cx="268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15EFBBDD-FA0D-42DE-A01B-F73CCDB1707F}"/>
                    </a:ext>
                  </a:extLst>
                </p14:cNvPr>
                <p14:cNvContentPartPr/>
                <p14:nvPr/>
              </p14:nvContentPartPr>
              <p14:xfrm>
                <a:off x="3824160" y="2814836"/>
                <a:ext cx="212760" cy="2037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15EFBBDD-FA0D-42DE-A01B-F73CCDB1707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819840" y="2810516"/>
                  <a:ext cx="221400" cy="21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2DC90E1B-03F3-4E58-AC49-CBC08D6ED522}"/>
              </a:ext>
            </a:extLst>
          </p:cNvPr>
          <p:cNvGrpSpPr/>
          <p:nvPr/>
        </p:nvGrpSpPr>
        <p:grpSpPr>
          <a:xfrm>
            <a:off x="4304400" y="2437196"/>
            <a:ext cx="730440" cy="644760"/>
            <a:chOff x="4304400" y="2437196"/>
            <a:chExt cx="730440" cy="64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228E6335-4E7D-41AD-BA74-B4B182063DC0}"/>
                    </a:ext>
                  </a:extLst>
                </p14:cNvPr>
                <p14:cNvContentPartPr/>
                <p14:nvPr/>
              </p14:nvContentPartPr>
              <p14:xfrm>
                <a:off x="4304400" y="2884676"/>
                <a:ext cx="279360" cy="1443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228E6335-4E7D-41AD-BA74-B4B182063DC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300080" y="2880356"/>
                  <a:ext cx="28800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B4B83BAB-3E70-4930-8D25-49E0A9BAFC1C}"/>
                    </a:ext>
                  </a:extLst>
                </p14:cNvPr>
                <p14:cNvContentPartPr/>
                <p14:nvPr/>
              </p14:nvContentPartPr>
              <p14:xfrm>
                <a:off x="4539120" y="2437196"/>
                <a:ext cx="252720" cy="6030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B4B83BAB-3E70-4930-8D25-49E0A9BAFC1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534800" y="2432876"/>
                  <a:ext cx="261360" cy="61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4F1876DD-4946-422A-82B5-99990BE16582}"/>
                    </a:ext>
                  </a:extLst>
                </p14:cNvPr>
                <p14:cNvContentPartPr/>
                <p14:nvPr/>
              </p14:nvContentPartPr>
              <p14:xfrm>
                <a:off x="4872120" y="2894756"/>
                <a:ext cx="162720" cy="1872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4F1876DD-4946-422A-82B5-99990BE1658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867800" y="2890436"/>
                  <a:ext cx="171360" cy="195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97010A92-F59B-4F98-AF57-5F08DD0257DB}"/>
                  </a:ext>
                </a:extLst>
              </p14:cNvPr>
              <p14:cNvContentPartPr/>
              <p14:nvPr/>
            </p14:nvContentPartPr>
            <p14:xfrm>
              <a:off x="5427240" y="2804396"/>
              <a:ext cx="523080" cy="22716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97010A92-F59B-4F98-AF57-5F08DD0257DB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5422920" y="2800076"/>
                <a:ext cx="531720" cy="235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7438E783-DD36-44D7-AB82-8E5A38FA5B88}"/>
              </a:ext>
            </a:extLst>
          </p:cNvPr>
          <p:cNvGrpSpPr/>
          <p:nvPr/>
        </p:nvGrpSpPr>
        <p:grpSpPr>
          <a:xfrm>
            <a:off x="6275040" y="2429636"/>
            <a:ext cx="3447000" cy="627840"/>
            <a:chOff x="6275040" y="2429636"/>
            <a:chExt cx="3447000" cy="627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6C279899-CBB8-4710-8ED2-7BC4F414CEE4}"/>
                    </a:ext>
                  </a:extLst>
                </p14:cNvPr>
                <p14:cNvContentPartPr/>
                <p14:nvPr/>
              </p14:nvContentPartPr>
              <p14:xfrm>
                <a:off x="6350640" y="2690996"/>
                <a:ext cx="283680" cy="3664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6C279899-CBB8-4710-8ED2-7BC4F414CEE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346320" y="2686676"/>
                  <a:ext cx="29232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719015E-DC2F-4B04-9489-9D0045DEC8F0}"/>
                    </a:ext>
                  </a:extLst>
                </p14:cNvPr>
                <p14:cNvContentPartPr/>
                <p14:nvPr/>
              </p14:nvContentPartPr>
              <p14:xfrm>
                <a:off x="6275040" y="2671556"/>
                <a:ext cx="294840" cy="399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719015E-DC2F-4B04-9489-9D0045DEC8F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270720" y="2667236"/>
                  <a:ext cx="3034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E835441-79F4-4B14-8D61-FD926336FC16}"/>
                    </a:ext>
                  </a:extLst>
                </p14:cNvPr>
                <p14:cNvContentPartPr/>
                <p14:nvPr/>
              </p14:nvContentPartPr>
              <p14:xfrm>
                <a:off x="6801720" y="2614316"/>
                <a:ext cx="242280" cy="1357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E835441-79F4-4B14-8D61-FD926336FC1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797400" y="2609996"/>
                  <a:ext cx="25092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3339634A-8C4F-4F45-BB6E-3C79F4899ED0}"/>
                    </a:ext>
                  </a:extLst>
                </p14:cNvPr>
                <p14:cNvContentPartPr/>
                <p14:nvPr/>
              </p14:nvContentPartPr>
              <p14:xfrm>
                <a:off x="7272240" y="2792876"/>
                <a:ext cx="647280" cy="237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3339634A-8C4F-4F45-BB6E-3C79F4899ED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267920" y="2788556"/>
                  <a:ext cx="65592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732D47A-6C68-49DD-9C2F-099C78DFF78E}"/>
                    </a:ext>
                  </a:extLst>
                </p14:cNvPr>
                <p14:cNvContentPartPr/>
                <p14:nvPr/>
              </p14:nvContentPartPr>
              <p14:xfrm>
                <a:off x="8018880" y="2792156"/>
                <a:ext cx="179280" cy="221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732D47A-6C68-49DD-9C2F-099C78DFF78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014560" y="2787836"/>
                  <a:ext cx="1879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DC40120D-5956-49A6-9682-11F3FF925E8E}"/>
                    </a:ext>
                  </a:extLst>
                </p14:cNvPr>
                <p14:cNvContentPartPr/>
                <p14:nvPr/>
              </p14:nvContentPartPr>
              <p14:xfrm>
                <a:off x="8306880" y="2836076"/>
                <a:ext cx="491400" cy="1850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DC40120D-5956-49A6-9682-11F3FF925E8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302560" y="2831756"/>
                  <a:ext cx="5000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0F83DCB9-5672-4096-BBA9-F6B9AA9DAA1C}"/>
                    </a:ext>
                  </a:extLst>
                </p14:cNvPr>
                <p14:cNvContentPartPr/>
                <p14:nvPr/>
              </p14:nvContentPartPr>
              <p14:xfrm>
                <a:off x="8894040" y="2429636"/>
                <a:ext cx="272880" cy="586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0F83DCB9-5672-4096-BBA9-F6B9AA9DAA1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889720" y="2425316"/>
                  <a:ext cx="281520" cy="59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FF5B55E5-060A-41B8-AFB7-F5C8C4FCFFD0}"/>
                    </a:ext>
                  </a:extLst>
                </p14:cNvPr>
                <p14:cNvContentPartPr/>
                <p14:nvPr/>
              </p14:nvContentPartPr>
              <p14:xfrm>
                <a:off x="9241080" y="2688476"/>
                <a:ext cx="181440" cy="3103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FF5B55E5-060A-41B8-AFB7-F5C8C4FCFFD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236760" y="2684156"/>
                  <a:ext cx="19008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20CE86D4-1B48-4076-973D-B45963DE6FEA}"/>
                    </a:ext>
                  </a:extLst>
                </p14:cNvPr>
                <p14:cNvContentPartPr/>
                <p14:nvPr/>
              </p14:nvContentPartPr>
              <p14:xfrm>
                <a:off x="9431160" y="2833916"/>
                <a:ext cx="290880" cy="2109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20CE86D4-1B48-4076-973D-B45963DE6FE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426840" y="2829596"/>
                  <a:ext cx="299520" cy="21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90F161E2-AC03-4132-8536-D91AD59B57C8}"/>
              </a:ext>
            </a:extLst>
          </p:cNvPr>
          <p:cNvGrpSpPr/>
          <p:nvPr/>
        </p:nvGrpSpPr>
        <p:grpSpPr>
          <a:xfrm>
            <a:off x="10053960" y="2399396"/>
            <a:ext cx="1613880" cy="615600"/>
            <a:chOff x="10053960" y="2399396"/>
            <a:chExt cx="1613880" cy="61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602AD64A-0669-4D44-B431-10E2AC444DFD}"/>
                    </a:ext>
                  </a:extLst>
                </p14:cNvPr>
                <p14:cNvContentPartPr/>
                <p14:nvPr/>
              </p14:nvContentPartPr>
              <p14:xfrm>
                <a:off x="10053960" y="2762636"/>
                <a:ext cx="471240" cy="2523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602AD64A-0669-4D44-B431-10E2AC444DF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049640" y="2758316"/>
                  <a:ext cx="47988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19016D3-CA37-4350-B4F8-8B22917B676F}"/>
                    </a:ext>
                  </a:extLst>
                </p14:cNvPr>
                <p14:cNvContentPartPr/>
                <p14:nvPr/>
              </p14:nvContentPartPr>
              <p14:xfrm>
                <a:off x="10510800" y="2399396"/>
                <a:ext cx="258840" cy="5770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19016D3-CA37-4350-B4F8-8B22917B676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506480" y="2395076"/>
                  <a:ext cx="267480" cy="58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B9CC582A-DE6A-403F-B396-41F1F630AD6A}"/>
                    </a:ext>
                  </a:extLst>
                </p14:cNvPr>
                <p14:cNvContentPartPr/>
                <p14:nvPr/>
              </p14:nvContentPartPr>
              <p14:xfrm>
                <a:off x="10753080" y="2418116"/>
                <a:ext cx="319680" cy="5068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B9CC582A-DE6A-403F-B396-41F1F630AD6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748760" y="2413796"/>
                  <a:ext cx="32832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342D378-7B15-4BAC-B3E9-880CD91650C6}"/>
                    </a:ext>
                  </a:extLst>
                </p14:cNvPr>
                <p14:cNvContentPartPr/>
                <p14:nvPr/>
              </p14:nvContentPartPr>
              <p14:xfrm>
                <a:off x="11164920" y="2781716"/>
                <a:ext cx="34200" cy="125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342D378-7B15-4BAC-B3E9-880CD91650C6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160600" y="2777396"/>
                  <a:ext cx="4284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E0CD980-59F6-4EE5-BB28-12F6EE2B5121}"/>
                    </a:ext>
                  </a:extLst>
                </p14:cNvPr>
                <p14:cNvContentPartPr/>
                <p14:nvPr/>
              </p14:nvContentPartPr>
              <p14:xfrm>
                <a:off x="11239080" y="2585876"/>
                <a:ext cx="7560" cy="20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E0CD980-59F6-4EE5-BB28-12F6EE2B512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1234760" y="2581556"/>
                  <a:ext cx="162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4677FE8-33FD-48D2-B27F-4DF43DCDE8FF}"/>
                    </a:ext>
                  </a:extLst>
                </p14:cNvPr>
                <p14:cNvContentPartPr/>
                <p14:nvPr/>
              </p14:nvContentPartPr>
              <p14:xfrm>
                <a:off x="11335200" y="2723396"/>
                <a:ext cx="332640" cy="2750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4677FE8-33FD-48D2-B27F-4DF43DCDE8F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1330880" y="2719076"/>
                  <a:ext cx="341280" cy="28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98392CAE-1628-4DA7-BDAE-B3955F8D1BE9}"/>
              </a:ext>
            </a:extLst>
          </p:cNvPr>
          <p:cNvGrpSpPr/>
          <p:nvPr/>
        </p:nvGrpSpPr>
        <p:grpSpPr>
          <a:xfrm>
            <a:off x="11540760" y="3175196"/>
            <a:ext cx="126720" cy="131760"/>
            <a:chOff x="11540760" y="3175196"/>
            <a:chExt cx="126720" cy="13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75CA3685-A553-49F8-9C17-45BDA3078FD0}"/>
                    </a:ext>
                  </a:extLst>
                </p14:cNvPr>
                <p14:cNvContentPartPr/>
                <p14:nvPr/>
              </p14:nvContentPartPr>
              <p14:xfrm>
                <a:off x="11540760" y="3175196"/>
                <a:ext cx="122760" cy="75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75CA3685-A553-49F8-9C17-45BDA3078FD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1536440" y="3170876"/>
                  <a:ext cx="1314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2999A709-3653-46D1-BC6B-F1F293DD8649}"/>
                    </a:ext>
                  </a:extLst>
                </p14:cNvPr>
                <p14:cNvContentPartPr/>
                <p14:nvPr/>
              </p14:nvContentPartPr>
              <p14:xfrm>
                <a:off x="11552640" y="3247556"/>
                <a:ext cx="114840" cy="594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2999A709-3653-46D1-BC6B-F1F293DD864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548320" y="3243236"/>
                  <a:ext cx="123480" cy="6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2550B867-6129-422E-A8BC-7B5B484B216F}"/>
              </a:ext>
            </a:extLst>
          </p:cNvPr>
          <p:cNvGrpSpPr/>
          <p:nvPr/>
        </p:nvGrpSpPr>
        <p:grpSpPr>
          <a:xfrm>
            <a:off x="146400" y="3460316"/>
            <a:ext cx="969840" cy="326160"/>
            <a:chOff x="146400" y="3460316"/>
            <a:chExt cx="969840" cy="32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07E5BF6-020F-410B-86D6-D19A8921077C}"/>
                    </a:ext>
                  </a:extLst>
                </p14:cNvPr>
                <p14:cNvContentPartPr/>
                <p14:nvPr/>
              </p14:nvContentPartPr>
              <p14:xfrm>
                <a:off x="146400" y="3489476"/>
                <a:ext cx="553320" cy="2970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07E5BF6-020F-410B-86D6-D19A8921077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42080" y="3485156"/>
                  <a:ext cx="5619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06D9F02-5FAD-47AE-BF8E-4EEB514A7512}"/>
                    </a:ext>
                  </a:extLst>
                </p14:cNvPr>
                <p14:cNvContentPartPr/>
                <p14:nvPr/>
              </p14:nvContentPartPr>
              <p14:xfrm>
                <a:off x="800160" y="3460316"/>
                <a:ext cx="316080" cy="303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06D9F02-5FAD-47AE-BF8E-4EEB514A751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95840" y="3455996"/>
                  <a:ext cx="324720" cy="31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5E5B0171-D75F-4164-A4D1-1981624373D1}"/>
              </a:ext>
            </a:extLst>
          </p:cNvPr>
          <p:cNvGrpSpPr/>
          <p:nvPr/>
        </p:nvGrpSpPr>
        <p:grpSpPr>
          <a:xfrm>
            <a:off x="1383720" y="3513956"/>
            <a:ext cx="815040" cy="221760"/>
            <a:chOff x="1383720" y="3513956"/>
            <a:chExt cx="815040" cy="22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81D430A-F1EF-4236-ADD5-73AD405DB29C}"/>
                    </a:ext>
                  </a:extLst>
                </p14:cNvPr>
                <p14:cNvContentPartPr/>
                <p14:nvPr/>
              </p14:nvContentPartPr>
              <p14:xfrm>
                <a:off x="1383720" y="3513956"/>
                <a:ext cx="528480" cy="2088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81D430A-F1EF-4236-ADD5-73AD405DB29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379400" y="3509636"/>
                  <a:ext cx="53712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862298C2-7776-4CEF-9EC5-A50426BCC9E6}"/>
                    </a:ext>
                  </a:extLst>
                </p14:cNvPr>
                <p14:cNvContentPartPr/>
                <p14:nvPr/>
              </p14:nvContentPartPr>
              <p14:xfrm>
                <a:off x="1960800" y="3542756"/>
                <a:ext cx="237960" cy="1929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862298C2-7776-4CEF-9EC5-A50426BCC9E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956480" y="3538436"/>
                  <a:ext cx="246600" cy="20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D3BA9822-6E69-4933-941B-788669C07D99}"/>
              </a:ext>
            </a:extLst>
          </p:cNvPr>
          <p:cNvGrpSpPr/>
          <p:nvPr/>
        </p:nvGrpSpPr>
        <p:grpSpPr>
          <a:xfrm>
            <a:off x="2661720" y="3273476"/>
            <a:ext cx="3319200" cy="932040"/>
            <a:chOff x="2661720" y="3273476"/>
            <a:chExt cx="3319200" cy="93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E701F774-2AD2-4497-8002-0D3555277C80}"/>
                    </a:ext>
                  </a:extLst>
                </p14:cNvPr>
                <p14:cNvContentPartPr/>
                <p14:nvPr/>
              </p14:nvContentPartPr>
              <p14:xfrm>
                <a:off x="2733360" y="3574796"/>
                <a:ext cx="58680" cy="6307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E701F774-2AD2-4497-8002-0D3555277C8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729040" y="3570476"/>
                  <a:ext cx="67320" cy="63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92C45E1-7B77-4D33-891C-F20D61823EDC}"/>
                    </a:ext>
                  </a:extLst>
                </p14:cNvPr>
                <p14:cNvContentPartPr/>
                <p14:nvPr/>
              </p14:nvContentPartPr>
              <p14:xfrm>
                <a:off x="2661720" y="3571556"/>
                <a:ext cx="391320" cy="2430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92C45E1-7B77-4D33-891C-F20D61823ED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657400" y="3567236"/>
                  <a:ext cx="39996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A6E60099-B49A-4FB1-9DA3-6D61277328A5}"/>
                    </a:ext>
                  </a:extLst>
                </p14:cNvPr>
                <p14:cNvContentPartPr/>
                <p14:nvPr/>
              </p14:nvContentPartPr>
              <p14:xfrm>
                <a:off x="3175080" y="3516476"/>
                <a:ext cx="347400" cy="2520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A6E60099-B49A-4FB1-9DA3-6D61277328A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170760" y="3512156"/>
                  <a:ext cx="35604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664B4DE-2689-4E10-B8CD-6B1CD59F9DE6}"/>
                    </a:ext>
                  </a:extLst>
                </p14:cNvPr>
                <p14:cNvContentPartPr/>
                <p14:nvPr/>
              </p14:nvContentPartPr>
              <p14:xfrm>
                <a:off x="3589440" y="3273476"/>
                <a:ext cx="299880" cy="5025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664B4DE-2689-4E10-B8CD-6B1CD59F9DE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585120" y="3269156"/>
                  <a:ext cx="30852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1002958-A46A-4BF4-92BB-E0A0C48611C6}"/>
                    </a:ext>
                  </a:extLst>
                </p14:cNvPr>
                <p14:cNvContentPartPr/>
                <p14:nvPr/>
              </p14:nvContentPartPr>
              <p14:xfrm>
                <a:off x="3870600" y="3478676"/>
                <a:ext cx="147600" cy="2358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1002958-A46A-4BF4-92BB-E0A0C48611C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866280" y="3474356"/>
                  <a:ext cx="1562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E67EA40F-2191-4FD0-BB8D-75C9988C4711}"/>
                    </a:ext>
                  </a:extLst>
                </p14:cNvPr>
                <p14:cNvContentPartPr/>
                <p14:nvPr/>
              </p14:nvContentPartPr>
              <p14:xfrm>
                <a:off x="4147800" y="3577676"/>
                <a:ext cx="312480" cy="1868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E67EA40F-2191-4FD0-BB8D-75C9988C471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143480" y="3573356"/>
                  <a:ext cx="32112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8D98E06D-C703-4417-A1D6-D04DF9179F39}"/>
                    </a:ext>
                  </a:extLst>
                </p14:cNvPr>
                <p14:cNvContentPartPr/>
                <p14:nvPr/>
              </p14:nvContentPartPr>
              <p14:xfrm>
                <a:off x="4529040" y="3582716"/>
                <a:ext cx="284400" cy="2235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8D98E06D-C703-4417-A1D6-D04DF9179F3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524720" y="3578396"/>
                  <a:ext cx="2930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FD8F1770-F3E1-49DB-9814-2AC3331C39EE}"/>
                    </a:ext>
                  </a:extLst>
                </p14:cNvPr>
                <p14:cNvContentPartPr/>
                <p14:nvPr/>
              </p14:nvContentPartPr>
              <p14:xfrm>
                <a:off x="4915680" y="3567236"/>
                <a:ext cx="491760" cy="2235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FD8F1770-F3E1-49DB-9814-2AC3331C39E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911360" y="3562916"/>
                  <a:ext cx="5004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8720BB8-5334-4CEB-9600-F28F6D88F9D7}"/>
                    </a:ext>
                  </a:extLst>
                </p14:cNvPr>
                <p14:cNvContentPartPr/>
                <p14:nvPr/>
              </p14:nvContentPartPr>
              <p14:xfrm>
                <a:off x="5503200" y="3586316"/>
                <a:ext cx="77760" cy="1458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8720BB8-5334-4CEB-9600-F28F6D88F9D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498880" y="3581996"/>
                  <a:ext cx="864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C55718E-71C7-412B-8D3F-A7E974F324A0}"/>
                    </a:ext>
                  </a:extLst>
                </p14:cNvPr>
                <p14:cNvContentPartPr/>
                <p14:nvPr/>
              </p14:nvContentPartPr>
              <p14:xfrm>
                <a:off x="5501040" y="3398756"/>
                <a:ext cx="42480" cy="54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C55718E-71C7-412B-8D3F-A7E974F324A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496720" y="3394436"/>
                  <a:ext cx="5112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772C13F9-C09B-4217-A409-9C7527D7EA44}"/>
                    </a:ext>
                  </a:extLst>
                </p14:cNvPr>
                <p14:cNvContentPartPr/>
                <p14:nvPr/>
              </p14:nvContentPartPr>
              <p14:xfrm>
                <a:off x="5729640" y="3568316"/>
                <a:ext cx="251280" cy="2296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772C13F9-C09B-4217-A409-9C7527D7EA4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725320" y="3563996"/>
                  <a:ext cx="25992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27046A77-3AA1-4480-9F1C-0E05E1250713}"/>
              </a:ext>
            </a:extLst>
          </p:cNvPr>
          <p:cNvGrpSpPr/>
          <p:nvPr/>
        </p:nvGrpSpPr>
        <p:grpSpPr>
          <a:xfrm>
            <a:off x="6287640" y="3244676"/>
            <a:ext cx="759240" cy="745200"/>
            <a:chOff x="6287640" y="3244676"/>
            <a:chExt cx="759240" cy="74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D2888B7D-6CEC-4661-80AC-FF8AD9CCC807}"/>
                    </a:ext>
                  </a:extLst>
                </p14:cNvPr>
                <p14:cNvContentPartPr/>
                <p14:nvPr/>
              </p14:nvContentPartPr>
              <p14:xfrm>
                <a:off x="6287640" y="3244676"/>
                <a:ext cx="429840" cy="7452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D2888B7D-6CEC-4661-80AC-FF8AD9CCC80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282960" y="3240356"/>
                  <a:ext cx="438480" cy="75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4346112-6754-4015-BB51-29B8C99A0D6D}"/>
                    </a:ext>
                  </a:extLst>
                </p14:cNvPr>
                <p14:cNvContentPartPr/>
                <p14:nvPr/>
              </p14:nvContentPartPr>
              <p14:xfrm>
                <a:off x="6701640" y="3590276"/>
                <a:ext cx="345240" cy="2332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4346112-6754-4015-BB51-29B8C99A0D6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697320" y="3585956"/>
                  <a:ext cx="353880" cy="24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138F458D-2CF0-4C2C-8FC8-2F3ADFEA39DD}"/>
              </a:ext>
            </a:extLst>
          </p:cNvPr>
          <p:cNvGrpSpPr/>
          <p:nvPr/>
        </p:nvGrpSpPr>
        <p:grpSpPr>
          <a:xfrm>
            <a:off x="7284480" y="3305156"/>
            <a:ext cx="1083600" cy="495720"/>
            <a:chOff x="7284480" y="3305156"/>
            <a:chExt cx="1083600" cy="49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223E154-ACF8-4894-9BCA-C738E32F5C24}"/>
                    </a:ext>
                  </a:extLst>
                </p14:cNvPr>
                <p14:cNvContentPartPr/>
                <p14:nvPr/>
              </p14:nvContentPartPr>
              <p14:xfrm>
                <a:off x="7284480" y="3553916"/>
                <a:ext cx="303120" cy="2458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223E154-ACF8-4894-9BCA-C738E32F5C2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280160" y="3549596"/>
                  <a:ext cx="31176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129979B9-5687-4232-AD40-19B666696745}"/>
                    </a:ext>
                  </a:extLst>
                </p14:cNvPr>
                <p14:cNvContentPartPr/>
                <p14:nvPr/>
              </p14:nvContentPartPr>
              <p14:xfrm>
                <a:off x="7641240" y="3611516"/>
                <a:ext cx="238320" cy="1728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129979B9-5687-4232-AD40-19B66669674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636920" y="3607196"/>
                  <a:ext cx="2469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5AA6FAF2-62DD-4237-B2D2-D262BCBBB270}"/>
                    </a:ext>
                  </a:extLst>
                </p14:cNvPr>
                <p14:cNvContentPartPr/>
                <p14:nvPr/>
              </p14:nvContentPartPr>
              <p14:xfrm>
                <a:off x="7971000" y="3305156"/>
                <a:ext cx="244440" cy="4784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5AA6FAF2-62DD-4237-B2D2-D262BCBBB27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966680" y="3300836"/>
                  <a:ext cx="25308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8C51764C-9B35-44B2-9E62-23B357C5CF8D}"/>
                    </a:ext>
                  </a:extLst>
                </p14:cNvPr>
                <p14:cNvContentPartPr/>
                <p14:nvPr/>
              </p14:nvContentPartPr>
              <p14:xfrm>
                <a:off x="8138400" y="3598196"/>
                <a:ext cx="229680" cy="2026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8C51764C-9B35-44B2-9E62-23B357C5CF8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134080" y="3593876"/>
                  <a:ext cx="23832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6D112C8A-44BF-4D0D-8543-DA65D68C6E2E}"/>
              </a:ext>
            </a:extLst>
          </p:cNvPr>
          <p:cNvGrpSpPr/>
          <p:nvPr/>
        </p:nvGrpSpPr>
        <p:grpSpPr>
          <a:xfrm>
            <a:off x="8669040" y="3247556"/>
            <a:ext cx="1615320" cy="950760"/>
            <a:chOff x="8669040" y="3247556"/>
            <a:chExt cx="1615320" cy="95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FDBBDB1-9D7A-4279-9D3D-DFBB0C598728}"/>
                    </a:ext>
                  </a:extLst>
                </p14:cNvPr>
                <p14:cNvContentPartPr/>
                <p14:nvPr/>
              </p14:nvContentPartPr>
              <p14:xfrm>
                <a:off x="8682360" y="3579116"/>
                <a:ext cx="39240" cy="6192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FDBBDB1-9D7A-4279-9D3D-DFBB0C59872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678040" y="3574796"/>
                  <a:ext cx="47880" cy="62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B4D1BF23-A2CE-499B-9E49-D819BB5338E0}"/>
                    </a:ext>
                  </a:extLst>
                </p14:cNvPr>
                <p14:cNvContentPartPr/>
                <p14:nvPr/>
              </p14:nvContentPartPr>
              <p14:xfrm>
                <a:off x="8669040" y="3590276"/>
                <a:ext cx="210960" cy="1897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B4D1BF23-A2CE-499B-9E49-D819BB5338E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664720" y="3585956"/>
                  <a:ext cx="21960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1B70865-9F43-45C6-B3B7-AD277568B0A2}"/>
                    </a:ext>
                  </a:extLst>
                </p14:cNvPr>
                <p14:cNvContentPartPr/>
                <p14:nvPr/>
              </p14:nvContentPartPr>
              <p14:xfrm>
                <a:off x="9031200" y="3579476"/>
                <a:ext cx="476640" cy="2379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1B70865-9F43-45C6-B3B7-AD277568B0A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026880" y="3575156"/>
                  <a:ext cx="48528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1ACE5D6-FA9E-48B9-8A6B-E02E4C98860B}"/>
                    </a:ext>
                  </a:extLst>
                </p14:cNvPr>
                <p14:cNvContentPartPr/>
                <p14:nvPr/>
              </p14:nvContentPartPr>
              <p14:xfrm>
                <a:off x="9571200" y="3630956"/>
                <a:ext cx="183600" cy="1580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1ACE5D6-FA9E-48B9-8A6B-E02E4C98860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566880" y="3626636"/>
                  <a:ext cx="1922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BDAF0AA-F80B-44BD-AD33-FDF3B6D7E1A0}"/>
                    </a:ext>
                  </a:extLst>
                </p14:cNvPr>
                <p14:cNvContentPartPr/>
                <p14:nvPr/>
              </p14:nvContentPartPr>
              <p14:xfrm>
                <a:off x="9750480" y="3247556"/>
                <a:ext cx="183240" cy="5086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BDAF0AA-F80B-44BD-AD33-FDF3B6D7E1A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746160" y="3243236"/>
                  <a:ext cx="191880" cy="51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7B7DD62C-53FD-49A3-958F-4BA5342B82F1}"/>
                    </a:ext>
                  </a:extLst>
                </p14:cNvPr>
                <p14:cNvContentPartPr/>
                <p14:nvPr/>
              </p14:nvContentPartPr>
              <p14:xfrm>
                <a:off x="10018680" y="3593156"/>
                <a:ext cx="257760" cy="1926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7B7DD62C-53FD-49A3-958F-4BA5342B82F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014360" y="3588836"/>
                  <a:ext cx="2664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24C6D5E0-EDEF-4E61-98A5-6FC47C414293}"/>
                    </a:ext>
                  </a:extLst>
                </p14:cNvPr>
                <p14:cNvContentPartPr/>
                <p14:nvPr/>
              </p14:nvContentPartPr>
              <p14:xfrm>
                <a:off x="10089600" y="3374276"/>
                <a:ext cx="194760" cy="975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24C6D5E0-EDEF-4E61-98A5-6FC47C41429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085280" y="3369956"/>
                  <a:ext cx="20340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FE18ADAF-79D1-487D-B7EF-B2379E3EADF6}"/>
              </a:ext>
            </a:extLst>
          </p:cNvPr>
          <p:cNvGrpSpPr/>
          <p:nvPr/>
        </p:nvGrpSpPr>
        <p:grpSpPr>
          <a:xfrm>
            <a:off x="174480" y="3997796"/>
            <a:ext cx="3364560" cy="590400"/>
            <a:chOff x="174480" y="3997796"/>
            <a:chExt cx="3364560" cy="59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453A275F-C768-4A68-8814-54BE403BC5F6}"/>
                    </a:ext>
                  </a:extLst>
                </p14:cNvPr>
                <p14:cNvContentPartPr/>
                <p14:nvPr/>
              </p14:nvContentPartPr>
              <p14:xfrm>
                <a:off x="174480" y="4340876"/>
                <a:ext cx="352440" cy="243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453A275F-C768-4A68-8814-54BE403BC5F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70160" y="4336556"/>
                  <a:ext cx="3610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62DE2C81-C135-426C-91C9-C16180F4FA7B}"/>
                    </a:ext>
                  </a:extLst>
                </p14:cNvPr>
                <p14:cNvContentPartPr/>
                <p14:nvPr/>
              </p14:nvContentPartPr>
              <p14:xfrm>
                <a:off x="517560" y="4035236"/>
                <a:ext cx="268560" cy="5173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62DE2C81-C135-426C-91C9-C16180F4FA7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13240" y="4030916"/>
                  <a:ext cx="27720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E1B3EB5D-99DB-41BC-AFC8-E1FA91B8872A}"/>
                    </a:ext>
                  </a:extLst>
                </p14:cNvPr>
                <p14:cNvContentPartPr/>
                <p14:nvPr/>
              </p14:nvContentPartPr>
              <p14:xfrm>
                <a:off x="794040" y="3997796"/>
                <a:ext cx="300960" cy="5461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E1B3EB5D-99DB-41BC-AFC8-E1FA91B8872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89720" y="3993476"/>
                  <a:ext cx="309600" cy="55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2A19421-46D3-446F-8D6D-8075E8C0E527}"/>
                    </a:ext>
                  </a:extLst>
                </p14:cNvPr>
                <p14:cNvContentPartPr/>
                <p14:nvPr/>
              </p14:nvContentPartPr>
              <p14:xfrm>
                <a:off x="1221000" y="4391276"/>
                <a:ext cx="50760" cy="1033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2A19421-46D3-446F-8D6D-8075E8C0E52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216680" y="4386956"/>
                  <a:ext cx="594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AE67DDD-822C-4800-95F0-964ECB9BB446}"/>
                    </a:ext>
                  </a:extLst>
                </p14:cNvPr>
                <p14:cNvContentPartPr/>
                <p14:nvPr/>
              </p14:nvContentPartPr>
              <p14:xfrm>
                <a:off x="1227480" y="4229636"/>
                <a:ext cx="30960" cy="226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AE67DDD-822C-4800-95F0-964ECB9BB446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223160" y="4225316"/>
                  <a:ext cx="396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A98B84A-C4AA-4F54-A15D-24973CEC8DE1}"/>
                    </a:ext>
                  </a:extLst>
                </p14:cNvPr>
                <p14:cNvContentPartPr/>
                <p14:nvPr/>
              </p14:nvContentPartPr>
              <p14:xfrm>
                <a:off x="1402080" y="4333676"/>
                <a:ext cx="367560" cy="2160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A98B84A-C4AA-4F54-A15D-24973CEC8DE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397760" y="4329356"/>
                  <a:ext cx="3762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C4873D42-2B43-4D5C-9910-A1124893869F}"/>
                    </a:ext>
                  </a:extLst>
                </p14:cNvPr>
                <p14:cNvContentPartPr/>
                <p14:nvPr/>
              </p14:nvContentPartPr>
              <p14:xfrm>
                <a:off x="1789800" y="4371116"/>
                <a:ext cx="395280" cy="2156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C4873D42-2B43-4D5C-9910-A1124893869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785480" y="4366796"/>
                  <a:ext cx="4039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16A9C51-3203-4352-9E33-54FE1E175BA0}"/>
                    </a:ext>
                  </a:extLst>
                </p14:cNvPr>
                <p14:cNvContentPartPr/>
                <p14:nvPr/>
              </p14:nvContentPartPr>
              <p14:xfrm>
                <a:off x="2273640" y="4349516"/>
                <a:ext cx="243000" cy="2300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16A9C51-3203-4352-9E33-54FE1E175BA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269320" y="4345196"/>
                  <a:ext cx="25164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32610BD-5BD3-4379-92CA-724982CCF03F}"/>
                    </a:ext>
                  </a:extLst>
                </p14:cNvPr>
                <p14:cNvContentPartPr/>
                <p14:nvPr/>
              </p14:nvContentPartPr>
              <p14:xfrm>
                <a:off x="2766480" y="4377596"/>
                <a:ext cx="491400" cy="1663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32610BD-5BD3-4379-92CA-724982CCF03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762160" y="4373276"/>
                  <a:ext cx="5000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E048A2B4-0334-44AB-92BD-C7F5D8ABF892}"/>
                    </a:ext>
                  </a:extLst>
                </p14:cNvPr>
                <p14:cNvContentPartPr/>
                <p14:nvPr/>
              </p14:nvContentPartPr>
              <p14:xfrm>
                <a:off x="3305400" y="4387676"/>
                <a:ext cx="233640" cy="2005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E048A2B4-0334-44AB-92BD-C7F5D8ABF89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301080" y="4383356"/>
                  <a:ext cx="242280" cy="20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01D7A5D9-AEB1-4BB0-BCD2-AEA278C1A0B8}"/>
              </a:ext>
            </a:extLst>
          </p:cNvPr>
          <p:cNvGrpSpPr/>
          <p:nvPr/>
        </p:nvGrpSpPr>
        <p:grpSpPr>
          <a:xfrm>
            <a:off x="3860160" y="4080956"/>
            <a:ext cx="3036240" cy="853200"/>
            <a:chOff x="3860160" y="4080956"/>
            <a:chExt cx="3036240" cy="85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75F3456-353B-4743-ACCD-A540943AAA92}"/>
                    </a:ext>
                  </a:extLst>
                </p14:cNvPr>
                <p14:cNvContentPartPr/>
                <p14:nvPr/>
              </p14:nvContentPartPr>
              <p14:xfrm>
                <a:off x="3883920" y="4376156"/>
                <a:ext cx="76680" cy="5580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75F3456-353B-4743-ACCD-A540943AAA9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879600" y="4371836"/>
                  <a:ext cx="85320" cy="56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DEB1C838-3133-4686-B187-58BCFAD715DE}"/>
                    </a:ext>
                  </a:extLst>
                </p14:cNvPr>
                <p14:cNvContentPartPr/>
                <p14:nvPr/>
              </p14:nvContentPartPr>
              <p14:xfrm>
                <a:off x="3860160" y="4422236"/>
                <a:ext cx="276480" cy="1281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DEB1C838-3133-4686-B187-58BCFAD715D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855840" y="4417916"/>
                  <a:ext cx="28512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0FCFD43F-1289-43D1-80B1-F94753BA7067}"/>
                    </a:ext>
                  </a:extLst>
                </p14:cNvPr>
                <p14:cNvContentPartPr/>
                <p14:nvPr/>
              </p14:nvContentPartPr>
              <p14:xfrm>
                <a:off x="4221600" y="4372556"/>
                <a:ext cx="255600" cy="2066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0FCFD43F-1289-43D1-80B1-F94753BA706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217280" y="4368236"/>
                  <a:ext cx="2642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A8D0CA6C-4F3C-4717-A790-EE94FDABAFA8}"/>
                    </a:ext>
                  </a:extLst>
                </p14:cNvPr>
                <p14:cNvContentPartPr/>
                <p14:nvPr/>
              </p14:nvContentPartPr>
              <p14:xfrm>
                <a:off x="4514640" y="4080956"/>
                <a:ext cx="354960" cy="472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A8D0CA6C-4F3C-4717-A790-EE94FDABAFA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510320" y="4076636"/>
                  <a:ext cx="36360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B90FE6D7-654F-4810-93D5-58D5FC486A38}"/>
                    </a:ext>
                  </a:extLst>
                </p14:cNvPr>
                <p14:cNvContentPartPr/>
                <p14:nvPr/>
              </p14:nvContentPartPr>
              <p14:xfrm>
                <a:off x="4877880" y="4338356"/>
                <a:ext cx="7560" cy="273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B90FE6D7-654F-4810-93D5-58D5FC486A3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873560" y="4334036"/>
                  <a:ext cx="162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AC89BA32-A931-470C-9EA9-5747882CFFC1}"/>
                    </a:ext>
                  </a:extLst>
                </p14:cNvPr>
                <p14:cNvContentPartPr/>
                <p14:nvPr/>
              </p14:nvContentPartPr>
              <p14:xfrm>
                <a:off x="4981560" y="4387676"/>
                <a:ext cx="240120" cy="1519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AC89BA32-A931-470C-9EA9-5747882CFFC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977240" y="4383356"/>
                  <a:ext cx="2487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081CCD9-C0EF-4548-8F80-05306E01E88A}"/>
                    </a:ext>
                  </a:extLst>
                </p14:cNvPr>
                <p14:cNvContentPartPr/>
                <p14:nvPr/>
              </p14:nvContentPartPr>
              <p14:xfrm>
                <a:off x="5330400" y="4319996"/>
                <a:ext cx="260640" cy="2214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081CCD9-C0EF-4548-8F80-05306E01E88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326080" y="4315676"/>
                  <a:ext cx="26928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2297C041-CBDD-4F63-AF57-0E120377B43E}"/>
                    </a:ext>
                  </a:extLst>
                </p14:cNvPr>
                <p14:cNvContentPartPr/>
                <p14:nvPr/>
              </p14:nvContentPartPr>
              <p14:xfrm>
                <a:off x="5651520" y="4363556"/>
                <a:ext cx="412200" cy="1998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2297C041-CBDD-4F63-AF57-0E120377B43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647200" y="4359236"/>
                  <a:ext cx="4208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E8CF1D5A-B9C4-41CA-8773-0F856418F8C8}"/>
                    </a:ext>
                  </a:extLst>
                </p14:cNvPr>
                <p14:cNvContentPartPr/>
                <p14:nvPr/>
              </p14:nvContentPartPr>
              <p14:xfrm>
                <a:off x="6186480" y="4428716"/>
                <a:ext cx="56520" cy="604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E8CF1D5A-B9C4-41CA-8773-0F856418F8C8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182160" y="4424396"/>
                  <a:ext cx="6516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6FCA3A3-4C43-4967-93F9-FE2D461312BE}"/>
                    </a:ext>
                  </a:extLst>
                </p14:cNvPr>
                <p14:cNvContentPartPr/>
                <p14:nvPr/>
              </p14:nvContentPartPr>
              <p14:xfrm>
                <a:off x="6243000" y="4278956"/>
                <a:ext cx="15840" cy="61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6FCA3A3-4C43-4967-93F9-FE2D461312B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238680" y="4274636"/>
                  <a:ext cx="244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A0D412F3-1CD7-4BFE-9A29-A2E61124D984}"/>
                    </a:ext>
                  </a:extLst>
                </p14:cNvPr>
                <p14:cNvContentPartPr/>
                <p14:nvPr/>
              </p14:nvContentPartPr>
              <p14:xfrm>
                <a:off x="6389520" y="4373996"/>
                <a:ext cx="249120" cy="1609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A0D412F3-1CD7-4BFE-9A29-A2E61124D98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385200" y="4369676"/>
                  <a:ext cx="2577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110F2DD3-3AEF-4E81-9BB4-1E2ABAA1B870}"/>
                    </a:ext>
                  </a:extLst>
                </p14:cNvPr>
                <p14:cNvContentPartPr/>
                <p14:nvPr/>
              </p14:nvContentPartPr>
              <p14:xfrm>
                <a:off x="6681120" y="4152236"/>
                <a:ext cx="215280" cy="540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110F2DD3-3AEF-4E81-9BB4-1E2ABAA1B870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676800" y="4147916"/>
                  <a:ext cx="223920" cy="54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44F0F7EA-A88F-47B6-9B9B-AA1DEBF0EF05}"/>
              </a:ext>
            </a:extLst>
          </p:cNvPr>
          <p:cNvGrpSpPr/>
          <p:nvPr/>
        </p:nvGrpSpPr>
        <p:grpSpPr>
          <a:xfrm>
            <a:off x="7284840" y="4257716"/>
            <a:ext cx="3007440" cy="626760"/>
            <a:chOff x="7284840" y="4257716"/>
            <a:chExt cx="3007440" cy="62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AEC6960-6DEF-4051-A294-5EBBCFEDF8BA}"/>
                    </a:ext>
                  </a:extLst>
                </p14:cNvPr>
                <p14:cNvContentPartPr/>
                <p14:nvPr/>
              </p14:nvContentPartPr>
              <p14:xfrm>
                <a:off x="7323000" y="4322156"/>
                <a:ext cx="55080" cy="5623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AEC6960-6DEF-4051-A294-5EBBCFEDF8B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318680" y="4317836"/>
                  <a:ext cx="6372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EB2B229-03A3-412C-B915-BE05BB727376}"/>
                    </a:ext>
                  </a:extLst>
                </p14:cNvPr>
                <p14:cNvContentPartPr/>
                <p14:nvPr/>
              </p14:nvContentPartPr>
              <p14:xfrm>
                <a:off x="7284840" y="4355636"/>
                <a:ext cx="304920" cy="147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EB2B229-03A3-412C-B915-BE05BB72737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280520" y="4351316"/>
                  <a:ext cx="3135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3854894-4E82-4607-BB22-B5C3A0A738AC}"/>
                    </a:ext>
                  </a:extLst>
                </p14:cNvPr>
                <p14:cNvContentPartPr/>
                <p14:nvPr/>
              </p14:nvContentPartPr>
              <p14:xfrm>
                <a:off x="7768680" y="4303076"/>
                <a:ext cx="218520" cy="1641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3854894-4E82-4607-BB22-B5C3A0A738A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764360" y="4298756"/>
                  <a:ext cx="2271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EBBD5EA-0746-4039-9B3E-4E8C08D5CBD0}"/>
                    </a:ext>
                  </a:extLst>
                </p14:cNvPr>
                <p14:cNvContentPartPr/>
                <p14:nvPr/>
              </p14:nvContentPartPr>
              <p14:xfrm>
                <a:off x="8107800" y="4289036"/>
                <a:ext cx="274320" cy="1983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EBBD5EA-0746-4039-9B3E-4E8C08D5CBD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103480" y="4284716"/>
                  <a:ext cx="2829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3564E08F-E1F4-45DC-B472-40998231FA31}"/>
                    </a:ext>
                  </a:extLst>
                </p14:cNvPr>
                <p14:cNvContentPartPr/>
                <p14:nvPr/>
              </p14:nvContentPartPr>
              <p14:xfrm>
                <a:off x="8417040" y="4321436"/>
                <a:ext cx="311760" cy="2055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3564E08F-E1F4-45DC-B472-40998231FA3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412720" y="4317116"/>
                  <a:ext cx="3204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C8BF27B-7126-4B14-9B77-C9CF5A5C8AF4}"/>
                    </a:ext>
                  </a:extLst>
                </p14:cNvPr>
                <p14:cNvContentPartPr/>
                <p14:nvPr/>
              </p14:nvContentPartPr>
              <p14:xfrm>
                <a:off x="8794320" y="4381916"/>
                <a:ext cx="30600" cy="1105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C8BF27B-7126-4B14-9B77-C9CF5A5C8AF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790000" y="4377596"/>
                  <a:ext cx="392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3C4833EF-73D0-4035-97E2-EA0805D6E764}"/>
                    </a:ext>
                  </a:extLst>
                </p14:cNvPr>
                <p14:cNvContentPartPr/>
                <p14:nvPr/>
              </p14:nvContentPartPr>
              <p14:xfrm>
                <a:off x="8829600" y="4257716"/>
                <a:ext cx="20880" cy="190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3C4833EF-73D0-4035-97E2-EA0805D6E76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825280" y="4253396"/>
                  <a:ext cx="295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93F57616-816F-47DE-BCF6-B6BD3CA15661}"/>
                    </a:ext>
                  </a:extLst>
                </p14:cNvPr>
                <p14:cNvContentPartPr/>
                <p14:nvPr/>
              </p14:nvContentPartPr>
              <p14:xfrm>
                <a:off x="8967120" y="4318916"/>
                <a:ext cx="416520" cy="2037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93F57616-816F-47DE-BCF6-B6BD3CA1566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962800" y="4314596"/>
                  <a:ext cx="4251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80B45F8-E9E7-4F46-B2B2-420CEBFBFB79}"/>
                    </a:ext>
                  </a:extLst>
                </p14:cNvPr>
                <p14:cNvContentPartPr/>
                <p14:nvPr/>
              </p14:nvContentPartPr>
              <p14:xfrm>
                <a:off x="9410280" y="4360676"/>
                <a:ext cx="426960" cy="1969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80B45F8-E9E7-4F46-B2B2-420CEBFBFB7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405960" y="4356356"/>
                  <a:ext cx="4356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53D3D1D-3F13-49C1-BCC7-C41A4BB9A682}"/>
                    </a:ext>
                  </a:extLst>
                </p14:cNvPr>
                <p14:cNvContentPartPr/>
                <p14:nvPr/>
              </p14:nvContentPartPr>
              <p14:xfrm>
                <a:off x="9963240" y="4353836"/>
                <a:ext cx="329040" cy="2448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53D3D1D-3F13-49C1-BCC7-C41A4BB9A68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958920" y="4349516"/>
                  <a:ext cx="337680" cy="25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uppo 195">
            <a:extLst>
              <a:ext uri="{FF2B5EF4-FFF2-40B4-BE49-F238E27FC236}">
                <a16:creationId xmlns:a16="http://schemas.microsoft.com/office/drawing/2014/main" id="{89DF0935-2E52-4695-96EF-34EE0F6A81FB}"/>
              </a:ext>
            </a:extLst>
          </p:cNvPr>
          <p:cNvGrpSpPr/>
          <p:nvPr/>
        </p:nvGrpSpPr>
        <p:grpSpPr>
          <a:xfrm>
            <a:off x="2305680" y="4773956"/>
            <a:ext cx="786240" cy="563400"/>
            <a:chOff x="2305680" y="4773956"/>
            <a:chExt cx="786240" cy="56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5A393220-71E0-4DED-912F-90404FE70D5B}"/>
                    </a:ext>
                  </a:extLst>
                </p14:cNvPr>
                <p14:cNvContentPartPr/>
                <p14:nvPr/>
              </p14:nvContentPartPr>
              <p14:xfrm>
                <a:off x="2305680" y="5123516"/>
                <a:ext cx="224640" cy="1688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5A393220-71E0-4DED-912F-90404FE70D5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301360" y="5119196"/>
                  <a:ext cx="2332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C7D2956A-B120-4768-99F2-E711D92F3F82}"/>
                    </a:ext>
                  </a:extLst>
                </p14:cNvPr>
                <p14:cNvContentPartPr/>
                <p14:nvPr/>
              </p14:nvContentPartPr>
              <p14:xfrm>
                <a:off x="2423760" y="4773956"/>
                <a:ext cx="366840" cy="5256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C7D2956A-B120-4768-99F2-E711D92F3F8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419440" y="4769636"/>
                  <a:ext cx="37548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154D98D7-8F8B-4F8B-BB3A-942614195535}"/>
                    </a:ext>
                  </a:extLst>
                </p14:cNvPr>
                <p14:cNvContentPartPr/>
                <p14:nvPr/>
              </p14:nvContentPartPr>
              <p14:xfrm>
                <a:off x="2875200" y="5105516"/>
                <a:ext cx="216720" cy="2318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154D98D7-8F8B-4F8B-BB3A-942614195535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870880" y="5101196"/>
                  <a:ext cx="225360" cy="240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39529BCE-FB45-4B23-8CE1-DE59079945C4}"/>
                  </a:ext>
                </a:extLst>
              </p14:cNvPr>
              <p14:cNvContentPartPr/>
              <p14:nvPr/>
            </p14:nvContentPartPr>
            <p14:xfrm>
              <a:off x="3452640" y="5132516"/>
              <a:ext cx="359280" cy="11736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39529BCE-FB45-4B23-8CE1-DE59079945C4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3448320" y="5128196"/>
                <a:ext cx="367920" cy="12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C81ED186-CF47-4FEE-942A-E5A0ADD3B2B5}"/>
              </a:ext>
            </a:extLst>
          </p:cNvPr>
          <p:cNvGrpSpPr/>
          <p:nvPr/>
        </p:nvGrpSpPr>
        <p:grpSpPr>
          <a:xfrm>
            <a:off x="3606360" y="5019836"/>
            <a:ext cx="2034360" cy="317160"/>
            <a:chOff x="3606360" y="5019836"/>
            <a:chExt cx="2034360" cy="31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773674D6-DB85-42A7-86DF-B15560069D97}"/>
                    </a:ext>
                  </a:extLst>
                </p14:cNvPr>
                <p14:cNvContentPartPr/>
                <p14:nvPr/>
              </p14:nvContentPartPr>
              <p14:xfrm>
                <a:off x="3606360" y="5177876"/>
                <a:ext cx="207360" cy="1591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773674D6-DB85-42A7-86DF-B15560069D97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602040" y="5173556"/>
                  <a:ext cx="2160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2234FF0-6011-4AE8-9AD5-F5AB91D7EA61}"/>
                    </a:ext>
                  </a:extLst>
                </p14:cNvPr>
                <p14:cNvContentPartPr/>
                <p14:nvPr/>
              </p14:nvContentPartPr>
              <p14:xfrm>
                <a:off x="3918480" y="5124596"/>
                <a:ext cx="169560" cy="1771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2234FF0-6011-4AE8-9AD5-F5AB91D7EA6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914160" y="5120276"/>
                  <a:ext cx="1782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744E486-77C2-4638-B92F-AE673A422929}"/>
                    </a:ext>
                  </a:extLst>
                </p14:cNvPr>
                <p14:cNvContentPartPr/>
                <p14:nvPr/>
              </p14:nvContentPartPr>
              <p14:xfrm>
                <a:off x="4220880" y="5106236"/>
                <a:ext cx="124200" cy="1976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744E486-77C2-4638-B92F-AE673A42292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216560" y="5101916"/>
                  <a:ext cx="1328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DA7C7890-CB2E-4B25-82A1-33A12295EE88}"/>
                    </a:ext>
                  </a:extLst>
                </p14:cNvPr>
                <p14:cNvContentPartPr/>
                <p14:nvPr/>
              </p14:nvContentPartPr>
              <p14:xfrm>
                <a:off x="4486920" y="5169236"/>
                <a:ext cx="56520" cy="882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DA7C7890-CB2E-4B25-82A1-33A12295EE8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482600" y="5164916"/>
                  <a:ext cx="6516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498A82D-768B-4601-8346-6B62289C9CFE}"/>
                    </a:ext>
                  </a:extLst>
                </p14:cNvPr>
                <p14:cNvContentPartPr/>
                <p14:nvPr/>
              </p14:nvContentPartPr>
              <p14:xfrm>
                <a:off x="4536240" y="5087156"/>
                <a:ext cx="16920" cy="144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498A82D-768B-4601-8346-6B62289C9CF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531920" y="5082836"/>
                  <a:ext cx="25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F6D0100E-8C87-47CD-8937-6BA9A8FD7002}"/>
                    </a:ext>
                  </a:extLst>
                </p14:cNvPr>
                <p14:cNvContentPartPr/>
                <p14:nvPr/>
              </p14:nvContentPartPr>
              <p14:xfrm>
                <a:off x="4692120" y="5019836"/>
                <a:ext cx="214920" cy="2307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F6D0100E-8C87-47CD-8937-6BA9A8FD700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687800" y="5015516"/>
                  <a:ext cx="22356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6E1DF16-3587-4242-B76B-ADC474E8650C}"/>
                    </a:ext>
                  </a:extLst>
                </p14:cNvPr>
                <p14:cNvContentPartPr/>
                <p14:nvPr/>
              </p14:nvContentPartPr>
              <p14:xfrm>
                <a:off x="4972560" y="5042156"/>
                <a:ext cx="146880" cy="1976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6E1DF16-3587-4242-B76B-ADC474E8650C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968240" y="5037836"/>
                  <a:ext cx="1555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3441063-8621-4D61-AD38-34F9A9C9EA32}"/>
                    </a:ext>
                  </a:extLst>
                </p14:cNvPr>
                <p14:cNvContentPartPr/>
                <p14:nvPr/>
              </p14:nvContentPartPr>
              <p14:xfrm>
                <a:off x="5201160" y="5025956"/>
                <a:ext cx="208800" cy="2329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3441063-8621-4D61-AD38-34F9A9C9EA3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196840" y="5021636"/>
                  <a:ext cx="21744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9FF09C2B-B29A-4F3C-8B78-F68DBFD2001F}"/>
                    </a:ext>
                  </a:extLst>
                </p14:cNvPr>
                <p14:cNvContentPartPr/>
                <p14:nvPr/>
              </p14:nvContentPartPr>
              <p14:xfrm>
                <a:off x="5470440" y="5060516"/>
                <a:ext cx="170280" cy="2120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9FF09C2B-B29A-4F3C-8B78-F68DBFD2001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466120" y="5056196"/>
                  <a:ext cx="178920" cy="22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DE960A40-155C-4796-9F85-5B6FF7529D07}"/>
              </a:ext>
            </a:extLst>
          </p:cNvPr>
          <p:cNvGrpSpPr/>
          <p:nvPr/>
        </p:nvGrpSpPr>
        <p:grpSpPr>
          <a:xfrm>
            <a:off x="6166320" y="5024516"/>
            <a:ext cx="637200" cy="275760"/>
            <a:chOff x="6166320" y="5024516"/>
            <a:chExt cx="637200" cy="27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D1B1D55-491A-41A2-A6DB-F319F364E8A6}"/>
                    </a:ext>
                  </a:extLst>
                </p14:cNvPr>
                <p14:cNvContentPartPr/>
                <p14:nvPr/>
              </p14:nvContentPartPr>
              <p14:xfrm>
                <a:off x="6166320" y="5024516"/>
                <a:ext cx="232560" cy="2757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D1B1D55-491A-41A2-A6DB-F319F364E8A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162000" y="5020196"/>
                  <a:ext cx="24120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7857277D-F224-4AF2-A135-6AA6C14EF0DA}"/>
                    </a:ext>
                  </a:extLst>
                </p14:cNvPr>
                <p14:cNvContentPartPr/>
                <p14:nvPr/>
              </p14:nvContentPartPr>
              <p14:xfrm>
                <a:off x="6272880" y="5137916"/>
                <a:ext cx="193680" cy="129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7857277D-F224-4AF2-A135-6AA6C14EF0D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268560" y="5133596"/>
                  <a:ext cx="20232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0436408-F3E3-4E9F-A3EE-92065D967C6A}"/>
                    </a:ext>
                  </a:extLst>
                </p14:cNvPr>
                <p14:cNvContentPartPr/>
                <p14:nvPr/>
              </p14:nvContentPartPr>
              <p14:xfrm>
                <a:off x="6654480" y="5163476"/>
                <a:ext cx="110520" cy="133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0436408-F3E3-4E9F-A3EE-92065D967C6A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650160" y="5159156"/>
                  <a:ext cx="119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C8F43CB-CC28-42B4-AD78-D31421061CA7}"/>
                    </a:ext>
                  </a:extLst>
                </p14:cNvPr>
                <p14:cNvContentPartPr/>
                <p14:nvPr/>
              </p14:nvContentPartPr>
              <p14:xfrm>
                <a:off x="6640440" y="5244116"/>
                <a:ext cx="163080" cy="111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C8F43CB-CC28-42B4-AD78-D31421061CA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636120" y="5239796"/>
                  <a:ext cx="171720" cy="19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B4C3D6EB-06D0-4270-A335-355D25AAD561}"/>
                  </a:ext>
                </a:extLst>
              </p14:cNvPr>
              <p14:cNvContentPartPr/>
              <p14:nvPr/>
            </p14:nvContentPartPr>
            <p14:xfrm>
              <a:off x="7947600" y="4920836"/>
              <a:ext cx="24120" cy="1440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B4C3D6EB-06D0-4270-A335-355D25AAD561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7943280" y="4916516"/>
                <a:ext cx="32760" cy="2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7497D1DC-315A-4ACB-BC57-EFEF1400493A}"/>
              </a:ext>
            </a:extLst>
          </p:cNvPr>
          <p:cNvGrpSpPr/>
          <p:nvPr/>
        </p:nvGrpSpPr>
        <p:grpSpPr>
          <a:xfrm>
            <a:off x="7070280" y="5061596"/>
            <a:ext cx="1308960" cy="582120"/>
            <a:chOff x="7070280" y="5061596"/>
            <a:chExt cx="1308960" cy="58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23728DC1-5EFA-4596-B0BA-76B31AC859DF}"/>
                    </a:ext>
                  </a:extLst>
                </p14:cNvPr>
                <p14:cNvContentPartPr/>
                <p14:nvPr/>
              </p14:nvContentPartPr>
              <p14:xfrm>
                <a:off x="7151640" y="5076716"/>
                <a:ext cx="261360" cy="1911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23728DC1-5EFA-4596-B0BA-76B31AC859D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7147320" y="5072396"/>
                  <a:ext cx="2700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6F5CAF4E-6326-4567-A456-B7A6043889CD}"/>
                    </a:ext>
                  </a:extLst>
                </p14:cNvPr>
                <p14:cNvContentPartPr/>
                <p14:nvPr/>
              </p14:nvContentPartPr>
              <p14:xfrm>
                <a:off x="7070280" y="5061596"/>
                <a:ext cx="318960" cy="2134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6F5CAF4E-6326-4567-A456-B7A6043889C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065960" y="5057276"/>
                  <a:ext cx="3276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09275D3-1D97-4006-828D-7BFDA8D2FB85}"/>
                    </a:ext>
                  </a:extLst>
                </p14:cNvPr>
                <p14:cNvContentPartPr/>
                <p14:nvPr/>
              </p14:nvContentPartPr>
              <p14:xfrm>
                <a:off x="7543320" y="5171756"/>
                <a:ext cx="223560" cy="176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09275D3-1D97-4006-828D-7BFDA8D2FB85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539000" y="5167436"/>
                  <a:ext cx="2322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0C7670AD-9121-49D6-8161-673CA4CF3857}"/>
                    </a:ext>
                  </a:extLst>
                </p14:cNvPr>
                <p14:cNvContentPartPr/>
                <p14:nvPr/>
              </p14:nvContentPartPr>
              <p14:xfrm>
                <a:off x="7677240" y="5106956"/>
                <a:ext cx="21960" cy="1864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0C7670AD-9121-49D6-8161-673CA4CF385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672920" y="5102636"/>
                  <a:ext cx="306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C1903FC0-300F-4F9C-B5BA-DC85813FEC05}"/>
                    </a:ext>
                  </a:extLst>
                </p14:cNvPr>
                <p14:cNvContentPartPr/>
                <p14:nvPr/>
              </p14:nvContentPartPr>
              <p14:xfrm>
                <a:off x="7905480" y="5112716"/>
                <a:ext cx="47880" cy="1314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C1903FC0-300F-4F9C-B5BA-DC85813FEC0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901160" y="5108396"/>
                  <a:ext cx="5652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EB01059-5B21-48FE-8F83-797CB78A9140}"/>
                    </a:ext>
                  </a:extLst>
                </p14:cNvPr>
                <p14:cNvContentPartPr/>
                <p14:nvPr/>
              </p14:nvContentPartPr>
              <p14:xfrm>
                <a:off x="8078640" y="5111276"/>
                <a:ext cx="300600" cy="5324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EB01059-5B21-48FE-8F83-797CB78A914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8074320" y="5106956"/>
                  <a:ext cx="309240" cy="54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6" name="Gruppo 225">
            <a:extLst>
              <a:ext uri="{FF2B5EF4-FFF2-40B4-BE49-F238E27FC236}">
                <a16:creationId xmlns:a16="http://schemas.microsoft.com/office/drawing/2014/main" id="{622A41FF-AEDF-4394-9A62-A868CF90F62D}"/>
              </a:ext>
            </a:extLst>
          </p:cNvPr>
          <p:cNvGrpSpPr/>
          <p:nvPr/>
        </p:nvGrpSpPr>
        <p:grpSpPr>
          <a:xfrm>
            <a:off x="8794320" y="4871156"/>
            <a:ext cx="1893600" cy="709200"/>
            <a:chOff x="8794320" y="4871156"/>
            <a:chExt cx="1893600" cy="70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999E4B95-9E60-4509-B9D2-ABA0A072D711}"/>
                    </a:ext>
                  </a:extLst>
                </p14:cNvPr>
                <p14:cNvContentPartPr/>
                <p14:nvPr/>
              </p14:nvContentPartPr>
              <p14:xfrm>
                <a:off x="8794320" y="5114516"/>
                <a:ext cx="207000" cy="1479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999E4B95-9E60-4509-B9D2-ABA0A072D71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790000" y="5110196"/>
                  <a:ext cx="2156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CBCF56C1-2BEE-4892-96AC-8CBD08FC441D}"/>
                    </a:ext>
                  </a:extLst>
                </p14:cNvPr>
                <p14:cNvContentPartPr/>
                <p14:nvPr/>
              </p14:nvContentPartPr>
              <p14:xfrm>
                <a:off x="9247560" y="4871156"/>
                <a:ext cx="410760" cy="7092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CBCF56C1-2BEE-4892-96AC-8CBD08FC441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243240" y="4866836"/>
                  <a:ext cx="419400" cy="71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B87983D7-2965-47EA-9D54-5D58E765DDBF}"/>
                    </a:ext>
                  </a:extLst>
                </p14:cNvPr>
                <p14:cNvContentPartPr/>
                <p14:nvPr/>
              </p14:nvContentPartPr>
              <p14:xfrm>
                <a:off x="9388320" y="5190116"/>
                <a:ext cx="169920" cy="75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B87983D7-2965-47EA-9D54-5D58E765DDBF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384000" y="5185796"/>
                  <a:ext cx="178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F0F5B254-D050-4DCB-84AC-18906ECB20FC}"/>
                    </a:ext>
                  </a:extLst>
                </p14:cNvPr>
                <p14:cNvContentPartPr/>
                <p14:nvPr/>
              </p14:nvContentPartPr>
              <p14:xfrm>
                <a:off x="9667680" y="5052236"/>
                <a:ext cx="320760" cy="185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F0F5B254-D050-4DCB-84AC-18906ECB20F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663360" y="5047916"/>
                  <a:ext cx="3294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7878CED5-A238-499B-9CDA-1B5AF2FBC4D3}"/>
                    </a:ext>
                  </a:extLst>
                </p14:cNvPr>
                <p14:cNvContentPartPr/>
                <p14:nvPr/>
              </p14:nvContentPartPr>
              <p14:xfrm>
                <a:off x="10155840" y="5084636"/>
                <a:ext cx="228960" cy="1569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7878CED5-A238-499B-9CDA-1B5AF2FBC4D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0151520" y="5080316"/>
                  <a:ext cx="2376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039FE067-C78B-48D5-ACFB-F1A309DD1230}"/>
                    </a:ext>
                  </a:extLst>
                </p14:cNvPr>
                <p14:cNvContentPartPr/>
                <p14:nvPr/>
              </p14:nvContentPartPr>
              <p14:xfrm>
                <a:off x="10475160" y="5125676"/>
                <a:ext cx="212760" cy="1893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039FE067-C78B-48D5-ACFB-F1A309DD1230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0470840" y="5121356"/>
                  <a:ext cx="221400" cy="19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uppo 245">
            <a:extLst>
              <a:ext uri="{FF2B5EF4-FFF2-40B4-BE49-F238E27FC236}">
                <a16:creationId xmlns:a16="http://schemas.microsoft.com/office/drawing/2014/main" id="{275DC48C-3E00-4B65-AC17-2096007C6EAD}"/>
              </a:ext>
            </a:extLst>
          </p:cNvPr>
          <p:cNvGrpSpPr/>
          <p:nvPr/>
        </p:nvGrpSpPr>
        <p:grpSpPr>
          <a:xfrm>
            <a:off x="2265360" y="5645876"/>
            <a:ext cx="66240" cy="246240"/>
            <a:chOff x="2265360" y="5645876"/>
            <a:chExt cx="66240" cy="24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3EC685D9-534C-4259-81EE-71808C8D2E15}"/>
                    </a:ext>
                  </a:extLst>
                </p14:cNvPr>
                <p14:cNvContentPartPr/>
                <p14:nvPr/>
              </p14:nvContentPartPr>
              <p14:xfrm>
                <a:off x="2265360" y="5788796"/>
                <a:ext cx="66240" cy="1033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3EC685D9-534C-4259-81EE-71808C8D2E1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261040" y="5784476"/>
                  <a:ext cx="748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3172AEA2-B18B-4264-A9E6-22120960922B}"/>
                    </a:ext>
                  </a:extLst>
                </p14:cNvPr>
                <p14:cNvContentPartPr/>
                <p14:nvPr/>
              </p14:nvContentPartPr>
              <p14:xfrm>
                <a:off x="2280840" y="5645876"/>
                <a:ext cx="16920" cy="298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3172AEA2-B18B-4264-A9E6-22120960922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276520" y="5641556"/>
                  <a:ext cx="2556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uppo 244">
            <a:extLst>
              <a:ext uri="{FF2B5EF4-FFF2-40B4-BE49-F238E27FC236}">
                <a16:creationId xmlns:a16="http://schemas.microsoft.com/office/drawing/2014/main" id="{E8F9EBAB-6583-44B1-8539-4C29B423FF6E}"/>
              </a:ext>
            </a:extLst>
          </p:cNvPr>
          <p:cNvGrpSpPr/>
          <p:nvPr/>
        </p:nvGrpSpPr>
        <p:grpSpPr>
          <a:xfrm>
            <a:off x="2682960" y="5504396"/>
            <a:ext cx="1411560" cy="441720"/>
            <a:chOff x="2682960" y="5504396"/>
            <a:chExt cx="1411560" cy="44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B50C8CF9-B5FE-4B51-BB23-261BF8470B00}"/>
                    </a:ext>
                  </a:extLst>
                </p14:cNvPr>
                <p14:cNvContentPartPr/>
                <p14:nvPr/>
              </p14:nvContentPartPr>
              <p14:xfrm>
                <a:off x="2682960" y="5713196"/>
                <a:ext cx="522720" cy="2199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B50C8CF9-B5FE-4B51-BB23-261BF8470B00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678640" y="5708876"/>
                  <a:ext cx="5313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C85E6B0A-FC65-40FE-BFAE-10C968AF3FAA}"/>
                    </a:ext>
                  </a:extLst>
                </p14:cNvPr>
                <p14:cNvContentPartPr/>
                <p14:nvPr/>
              </p14:nvContentPartPr>
              <p14:xfrm>
                <a:off x="3310800" y="5760716"/>
                <a:ext cx="259200" cy="1854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C85E6B0A-FC65-40FE-BFAE-10C968AF3FA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306480" y="5756396"/>
                  <a:ext cx="2678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5E04D85E-7D64-4E1D-BB01-07C0CBEC0C1E}"/>
                    </a:ext>
                  </a:extLst>
                </p14:cNvPr>
                <p14:cNvContentPartPr/>
                <p14:nvPr/>
              </p14:nvContentPartPr>
              <p14:xfrm>
                <a:off x="3763680" y="5504396"/>
                <a:ext cx="163080" cy="4219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5E04D85E-7D64-4E1D-BB01-07C0CBEC0C1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759360" y="5500076"/>
                  <a:ext cx="17172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5536D10-BFDB-47FC-832E-97BCD1FDC3C0}"/>
                    </a:ext>
                  </a:extLst>
                </p14:cNvPr>
                <p14:cNvContentPartPr/>
                <p14:nvPr/>
              </p14:nvContentPartPr>
              <p14:xfrm>
                <a:off x="3592680" y="5681156"/>
                <a:ext cx="338760" cy="216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5536D10-BFDB-47FC-832E-97BCD1FDC3C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588360" y="5676836"/>
                  <a:ext cx="3474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4122B26-1154-42EE-9A39-594CA66C0F31}"/>
                    </a:ext>
                  </a:extLst>
                </p14:cNvPr>
                <p14:cNvContentPartPr/>
                <p14:nvPr/>
              </p14:nvContentPartPr>
              <p14:xfrm>
                <a:off x="4006320" y="5657396"/>
                <a:ext cx="88200" cy="2736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4122B26-1154-42EE-9A39-594CA66C0F31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002000" y="5653076"/>
                  <a:ext cx="96840" cy="28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ECA548BC-EF99-4972-AFD7-53A5A06E4B65}"/>
              </a:ext>
            </a:extLst>
          </p:cNvPr>
          <p:cNvGrpSpPr/>
          <p:nvPr/>
        </p:nvGrpSpPr>
        <p:grpSpPr>
          <a:xfrm>
            <a:off x="4410240" y="5510156"/>
            <a:ext cx="2364120" cy="687960"/>
            <a:chOff x="4410240" y="5510156"/>
            <a:chExt cx="2364120" cy="68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662EAD09-9C96-4ED3-A587-906288113294}"/>
                    </a:ext>
                  </a:extLst>
                </p14:cNvPr>
                <p14:cNvContentPartPr/>
                <p14:nvPr/>
              </p14:nvContentPartPr>
              <p14:xfrm>
                <a:off x="4507440" y="5806796"/>
                <a:ext cx="21960" cy="3913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662EAD09-9C96-4ED3-A587-90628811329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503120" y="5802476"/>
                  <a:ext cx="3060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EE54B40-C113-4953-A880-59F8A2CDDE62}"/>
                    </a:ext>
                  </a:extLst>
                </p14:cNvPr>
                <p14:cNvContentPartPr/>
                <p14:nvPr/>
              </p14:nvContentPartPr>
              <p14:xfrm>
                <a:off x="4410240" y="5794916"/>
                <a:ext cx="346320" cy="2026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EE54B40-C113-4953-A880-59F8A2CDDE6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405920" y="5790596"/>
                  <a:ext cx="35496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B2E8C101-B8B7-4BBC-894B-BA27E8CD97C4}"/>
                    </a:ext>
                  </a:extLst>
                </p14:cNvPr>
                <p14:cNvContentPartPr/>
                <p14:nvPr/>
              </p14:nvContentPartPr>
              <p14:xfrm>
                <a:off x="4836840" y="5761796"/>
                <a:ext cx="241920" cy="2102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B2E8C101-B8B7-4BBC-894B-BA27E8CD97C4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832520" y="5757476"/>
                  <a:ext cx="2505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7901B92F-1CB9-47F9-A310-738407C0F795}"/>
                    </a:ext>
                  </a:extLst>
                </p14:cNvPr>
                <p14:cNvContentPartPr/>
                <p14:nvPr/>
              </p14:nvContentPartPr>
              <p14:xfrm>
                <a:off x="5150400" y="5769356"/>
                <a:ext cx="225720" cy="2192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7901B92F-1CB9-47F9-A310-738407C0F79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146080" y="5765036"/>
                  <a:ext cx="2343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86F97115-7866-4BF1-BFE9-0BD11A4A9378}"/>
                    </a:ext>
                  </a:extLst>
                </p14:cNvPr>
                <p14:cNvContentPartPr/>
                <p14:nvPr/>
              </p14:nvContentPartPr>
              <p14:xfrm>
                <a:off x="5467200" y="5774756"/>
                <a:ext cx="210240" cy="1836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86F97115-7866-4BF1-BFE9-0BD11A4A937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462880" y="5770436"/>
                  <a:ext cx="2188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B9808C8B-671C-45CA-8193-62594007D630}"/>
                    </a:ext>
                  </a:extLst>
                </p14:cNvPr>
                <p14:cNvContentPartPr/>
                <p14:nvPr/>
              </p14:nvContentPartPr>
              <p14:xfrm>
                <a:off x="5778960" y="5777996"/>
                <a:ext cx="227880" cy="1857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B9808C8B-671C-45CA-8193-62594007D63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774640" y="5773676"/>
                  <a:ext cx="23652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91BAE039-B789-4F07-94C5-D29377E85A98}"/>
                    </a:ext>
                  </a:extLst>
                </p14:cNvPr>
                <p14:cNvContentPartPr/>
                <p14:nvPr/>
              </p14:nvContentPartPr>
              <p14:xfrm>
                <a:off x="6102960" y="5744516"/>
                <a:ext cx="312120" cy="2264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91BAE039-B789-4F07-94C5-D29377E85A9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6098640" y="5740196"/>
                  <a:ext cx="3207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F93435B4-E7DC-4102-81F7-775FFED38E16}"/>
                    </a:ext>
                  </a:extLst>
                </p14:cNvPr>
                <p14:cNvContentPartPr/>
                <p14:nvPr/>
              </p14:nvContentPartPr>
              <p14:xfrm>
                <a:off x="6441720" y="5510156"/>
                <a:ext cx="18000" cy="4248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F93435B4-E7DC-4102-81F7-775FFED38E1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437400" y="5505836"/>
                  <a:ext cx="26640" cy="43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1E4935E2-03BF-467F-98AA-2E7E0628D0D1}"/>
                    </a:ext>
                  </a:extLst>
                </p14:cNvPr>
                <p14:cNvContentPartPr/>
                <p14:nvPr/>
              </p14:nvContentPartPr>
              <p14:xfrm>
                <a:off x="6520560" y="5779796"/>
                <a:ext cx="253800" cy="2019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1E4935E2-03BF-467F-98AA-2E7E0628D0D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516240" y="5775476"/>
                  <a:ext cx="262440" cy="21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uppo 300">
            <a:extLst>
              <a:ext uri="{FF2B5EF4-FFF2-40B4-BE49-F238E27FC236}">
                <a16:creationId xmlns:a16="http://schemas.microsoft.com/office/drawing/2014/main" id="{90CEB584-1CD5-4DFB-A9B9-B5AC4DE2F13F}"/>
              </a:ext>
            </a:extLst>
          </p:cNvPr>
          <p:cNvGrpSpPr/>
          <p:nvPr/>
        </p:nvGrpSpPr>
        <p:grpSpPr>
          <a:xfrm>
            <a:off x="7102680" y="5697356"/>
            <a:ext cx="1668600" cy="554400"/>
            <a:chOff x="7102680" y="5697356"/>
            <a:chExt cx="1668600" cy="55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5F4F5FE2-72E8-46BC-AFA6-3ABF92AD7084}"/>
                    </a:ext>
                  </a:extLst>
                </p14:cNvPr>
                <p14:cNvContentPartPr/>
                <p14:nvPr/>
              </p14:nvContentPartPr>
              <p14:xfrm>
                <a:off x="7141920" y="5858996"/>
                <a:ext cx="54000" cy="3927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5F4F5FE2-72E8-46BC-AFA6-3ABF92AD708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137600" y="5854676"/>
                  <a:ext cx="626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AD70B945-24D7-42A7-B28C-F4FC548F5C58}"/>
                    </a:ext>
                  </a:extLst>
                </p14:cNvPr>
                <p14:cNvContentPartPr/>
                <p14:nvPr/>
              </p14:nvContentPartPr>
              <p14:xfrm>
                <a:off x="7102680" y="5854316"/>
                <a:ext cx="354240" cy="1461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AD70B945-24D7-42A7-B28C-F4FC548F5C58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098360" y="5849996"/>
                  <a:ext cx="3628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61AA14D4-3245-4A0D-8C40-4D3A8ED5543F}"/>
                    </a:ext>
                  </a:extLst>
                </p14:cNvPr>
                <p14:cNvContentPartPr/>
                <p14:nvPr/>
              </p14:nvContentPartPr>
              <p14:xfrm>
                <a:off x="7527120" y="5806796"/>
                <a:ext cx="373680" cy="1882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61AA14D4-3245-4A0D-8C40-4D3A8ED5543F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522800" y="5802476"/>
                  <a:ext cx="3823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4C2D2268-3836-4A4B-9318-07C0AC869B77}"/>
                    </a:ext>
                  </a:extLst>
                </p14:cNvPr>
                <p14:cNvContentPartPr/>
                <p14:nvPr/>
              </p14:nvContentPartPr>
              <p14:xfrm>
                <a:off x="7978560" y="5785556"/>
                <a:ext cx="175680" cy="2188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4C2D2268-3836-4A4B-9318-07C0AC869B77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974240" y="5781236"/>
                  <a:ext cx="18432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C4C11760-05EF-4C48-9928-C020146B3DE6}"/>
                    </a:ext>
                  </a:extLst>
                </p14:cNvPr>
                <p14:cNvContentPartPr/>
                <p14:nvPr/>
              </p14:nvContentPartPr>
              <p14:xfrm>
                <a:off x="8358000" y="5697356"/>
                <a:ext cx="162360" cy="3042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C4C11760-05EF-4C48-9928-C020146B3DE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353680" y="5693036"/>
                  <a:ext cx="171000" cy="31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EAF08EDD-EF92-4386-843D-182910D861C3}"/>
                    </a:ext>
                  </a:extLst>
                </p14:cNvPr>
                <p14:cNvContentPartPr/>
                <p14:nvPr/>
              </p14:nvContentPartPr>
              <p14:xfrm>
                <a:off x="8252520" y="5811116"/>
                <a:ext cx="249480" cy="201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EAF08EDD-EF92-4386-843D-182910D861C3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248200" y="5806796"/>
                  <a:ext cx="2581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FE821FB1-BBCA-4B99-8344-0C53D6540970}"/>
                    </a:ext>
                  </a:extLst>
                </p14:cNvPr>
                <p14:cNvContentPartPr/>
                <p14:nvPr/>
              </p14:nvContentPartPr>
              <p14:xfrm>
                <a:off x="8599920" y="5891396"/>
                <a:ext cx="171360" cy="1339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FE821FB1-BBCA-4B99-8344-0C53D6540970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595600" y="5887076"/>
                  <a:ext cx="180000" cy="14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uppo 299">
            <a:extLst>
              <a:ext uri="{FF2B5EF4-FFF2-40B4-BE49-F238E27FC236}">
                <a16:creationId xmlns:a16="http://schemas.microsoft.com/office/drawing/2014/main" id="{32AA9140-923D-44E1-8EC2-8FB2F8945342}"/>
              </a:ext>
            </a:extLst>
          </p:cNvPr>
          <p:cNvGrpSpPr/>
          <p:nvPr/>
        </p:nvGrpSpPr>
        <p:grpSpPr>
          <a:xfrm>
            <a:off x="9075480" y="5546516"/>
            <a:ext cx="1458360" cy="574200"/>
            <a:chOff x="9075480" y="5546516"/>
            <a:chExt cx="1458360" cy="57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55FFB4D4-682C-47DF-AE66-E26535B070EE}"/>
                    </a:ext>
                  </a:extLst>
                </p14:cNvPr>
                <p14:cNvContentPartPr/>
                <p14:nvPr/>
              </p14:nvContentPartPr>
              <p14:xfrm>
                <a:off x="9075480" y="5807876"/>
                <a:ext cx="997560" cy="2574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55FFB4D4-682C-47DF-AE66-E26535B070EE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071160" y="5803556"/>
                  <a:ext cx="10062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88AF1636-F831-42C7-AC5B-C1077B3352B4}"/>
                    </a:ext>
                  </a:extLst>
                </p14:cNvPr>
                <p14:cNvContentPartPr/>
                <p14:nvPr/>
              </p14:nvContentPartPr>
              <p14:xfrm>
                <a:off x="10138560" y="5546516"/>
                <a:ext cx="257040" cy="5630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88AF1636-F831-42C7-AC5B-C1077B3352B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134240" y="5542196"/>
                  <a:ext cx="265680" cy="57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816C10DD-1EC5-425D-93AF-58126439BC54}"/>
                    </a:ext>
                  </a:extLst>
                </p14:cNvPr>
                <p14:cNvContentPartPr/>
                <p14:nvPr/>
              </p14:nvContentPartPr>
              <p14:xfrm>
                <a:off x="10402800" y="5984996"/>
                <a:ext cx="131040" cy="1357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816C10DD-1EC5-425D-93AF-58126439BC54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398480" y="5980676"/>
                  <a:ext cx="139680" cy="14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uppo 298">
            <a:extLst>
              <a:ext uri="{FF2B5EF4-FFF2-40B4-BE49-F238E27FC236}">
                <a16:creationId xmlns:a16="http://schemas.microsoft.com/office/drawing/2014/main" id="{7D16BA8F-3F58-4ACE-B892-6F32324DFAD6}"/>
              </a:ext>
            </a:extLst>
          </p:cNvPr>
          <p:cNvGrpSpPr/>
          <p:nvPr/>
        </p:nvGrpSpPr>
        <p:grpSpPr>
          <a:xfrm>
            <a:off x="10817520" y="5694116"/>
            <a:ext cx="668880" cy="462240"/>
            <a:chOff x="10817520" y="5694116"/>
            <a:chExt cx="66888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17805B8-8FA2-4C69-B6B2-30DB1889233C}"/>
                    </a:ext>
                  </a:extLst>
                </p14:cNvPr>
                <p14:cNvContentPartPr/>
                <p14:nvPr/>
              </p14:nvContentPartPr>
              <p14:xfrm>
                <a:off x="10817520" y="5927036"/>
                <a:ext cx="558000" cy="1767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17805B8-8FA2-4C69-B6B2-30DB1889233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813200" y="5922716"/>
                  <a:ext cx="5666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7D3EEE51-2740-44F5-A7F6-7EF9FD03CB83}"/>
                    </a:ext>
                  </a:extLst>
                </p14:cNvPr>
                <p14:cNvContentPartPr/>
                <p14:nvPr/>
              </p14:nvContentPartPr>
              <p14:xfrm>
                <a:off x="11351400" y="5694116"/>
                <a:ext cx="135000" cy="4622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7D3EEE51-2740-44F5-A7F6-7EF9FD03CB83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347080" y="5689796"/>
                  <a:ext cx="143640" cy="47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8" name="Gruppo 297">
            <a:extLst>
              <a:ext uri="{FF2B5EF4-FFF2-40B4-BE49-F238E27FC236}">
                <a16:creationId xmlns:a16="http://schemas.microsoft.com/office/drawing/2014/main" id="{966BD600-1861-495B-A6B9-BB65144D5B09}"/>
              </a:ext>
            </a:extLst>
          </p:cNvPr>
          <p:cNvGrpSpPr/>
          <p:nvPr/>
        </p:nvGrpSpPr>
        <p:grpSpPr>
          <a:xfrm>
            <a:off x="411360" y="6218996"/>
            <a:ext cx="4370760" cy="613440"/>
            <a:chOff x="411360" y="6218996"/>
            <a:chExt cx="4370760" cy="61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F3E24987-F426-48BC-8683-31E3CD285B91}"/>
                    </a:ext>
                  </a:extLst>
                </p14:cNvPr>
                <p14:cNvContentPartPr/>
                <p14:nvPr/>
              </p14:nvContentPartPr>
              <p14:xfrm>
                <a:off x="411360" y="6380996"/>
                <a:ext cx="105480" cy="1677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F3E24987-F426-48BC-8683-31E3CD285B9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07040" y="6376676"/>
                  <a:ext cx="1141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BD489A6E-D227-4701-AC9C-9D6AC118627D}"/>
                    </a:ext>
                  </a:extLst>
                </p14:cNvPr>
                <p14:cNvContentPartPr/>
                <p14:nvPr/>
              </p14:nvContentPartPr>
              <p14:xfrm>
                <a:off x="484440" y="6218996"/>
                <a:ext cx="20880" cy="86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BD489A6E-D227-4701-AC9C-9D6AC118627D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80120" y="6214676"/>
                  <a:ext cx="295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37ED6C33-E939-40A9-9041-0BBD21FE3A0E}"/>
                    </a:ext>
                  </a:extLst>
                </p14:cNvPr>
                <p14:cNvContentPartPr/>
                <p14:nvPr/>
              </p14:nvContentPartPr>
              <p14:xfrm>
                <a:off x="614760" y="6447236"/>
                <a:ext cx="384480" cy="1573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37ED6C33-E939-40A9-9041-0BBD21FE3A0E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610440" y="6442916"/>
                  <a:ext cx="39312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25CA217C-DC6B-4EA9-95B2-AF8FB5433EE8}"/>
                    </a:ext>
                  </a:extLst>
                </p14:cNvPr>
                <p14:cNvContentPartPr/>
                <p14:nvPr/>
              </p14:nvContentPartPr>
              <p14:xfrm>
                <a:off x="1102560" y="6424556"/>
                <a:ext cx="502560" cy="1674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25CA217C-DC6B-4EA9-95B2-AF8FB5433EE8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98240" y="6420236"/>
                  <a:ext cx="5112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DF2FAF46-6980-45EC-9EEF-9D5FF2F90D85}"/>
                    </a:ext>
                  </a:extLst>
                </p14:cNvPr>
                <p14:cNvContentPartPr/>
                <p14:nvPr/>
              </p14:nvContentPartPr>
              <p14:xfrm>
                <a:off x="1755960" y="6391436"/>
                <a:ext cx="383040" cy="1886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DF2FAF46-6980-45EC-9EEF-9D5FF2F90D8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751640" y="6387116"/>
                  <a:ext cx="3916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2AF30025-4282-4868-A924-D337D0982D93}"/>
                    </a:ext>
                  </a:extLst>
                </p14:cNvPr>
                <p14:cNvContentPartPr/>
                <p14:nvPr/>
              </p14:nvContentPartPr>
              <p14:xfrm>
                <a:off x="2264280" y="6339596"/>
                <a:ext cx="282600" cy="1659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2AF30025-4282-4868-A924-D337D0982D93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259960" y="6335276"/>
                  <a:ext cx="2912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AB96AA85-CC13-4D6A-9B6C-409697E35A49}"/>
                    </a:ext>
                  </a:extLst>
                </p14:cNvPr>
                <p14:cNvContentPartPr/>
                <p14:nvPr/>
              </p14:nvContentPartPr>
              <p14:xfrm>
                <a:off x="2310360" y="6448676"/>
                <a:ext cx="303120" cy="3837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AB96AA85-CC13-4D6A-9B6C-409697E35A4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2306040" y="6444356"/>
                  <a:ext cx="31176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292264A3-3174-456A-8FA4-26635E382F85}"/>
                    </a:ext>
                  </a:extLst>
                </p14:cNvPr>
                <p14:cNvContentPartPr/>
                <p14:nvPr/>
              </p14:nvContentPartPr>
              <p14:xfrm>
                <a:off x="2722200" y="6407636"/>
                <a:ext cx="114120" cy="12060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292264A3-3174-456A-8FA4-26635E382F85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2717880" y="6403316"/>
                  <a:ext cx="1227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8AD729D1-6207-4D02-8CD9-F79BE4817EF9}"/>
                    </a:ext>
                  </a:extLst>
                </p14:cNvPr>
                <p14:cNvContentPartPr/>
                <p14:nvPr/>
              </p14:nvContentPartPr>
              <p14:xfrm>
                <a:off x="2690520" y="6223316"/>
                <a:ext cx="34200" cy="2268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8AD729D1-6207-4D02-8CD9-F79BE4817EF9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686200" y="6218996"/>
                  <a:ext cx="428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3BD25E8B-BA41-46DB-884B-ACC49D13D494}"/>
                    </a:ext>
                  </a:extLst>
                </p14:cNvPr>
                <p14:cNvContentPartPr/>
                <p14:nvPr/>
              </p14:nvContentPartPr>
              <p14:xfrm>
                <a:off x="2963040" y="6396836"/>
                <a:ext cx="255960" cy="1346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3BD25E8B-BA41-46DB-884B-ACC49D13D494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958720" y="6392516"/>
                  <a:ext cx="2646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400979C5-D939-4DEA-8609-C7216101E7D4}"/>
                    </a:ext>
                  </a:extLst>
                </p14:cNvPr>
                <p14:cNvContentPartPr/>
                <p14:nvPr/>
              </p14:nvContentPartPr>
              <p14:xfrm>
                <a:off x="3301800" y="6371276"/>
                <a:ext cx="364320" cy="2192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400979C5-D939-4DEA-8609-C7216101E7D4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3297480" y="6366956"/>
                  <a:ext cx="3729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F6604D45-5200-4D1C-B766-23982E9289D6}"/>
                    </a:ext>
                  </a:extLst>
                </p14:cNvPr>
                <p14:cNvContentPartPr/>
                <p14:nvPr/>
              </p14:nvContentPartPr>
              <p14:xfrm>
                <a:off x="3788880" y="6401876"/>
                <a:ext cx="530280" cy="17460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F6604D45-5200-4D1C-B766-23982E9289D6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3784560" y="6397556"/>
                  <a:ext cx="5389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1ADE3716-EADE-408C-8AB8-B5A9696C109E}"/>
                    </a:ext>
                  </a:extLst>
                </p14:cNvPr>
                <p14:cNvContentPartPr/>
                <p14:nvPr/>
              </p14:nvContentPartPr>
              <p14:xfrm>
                <a:off x="4121520" y="6320516"/>
                <a:ext cx="69480" cy="75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1ADE3716-EADE-408C-8AB8-B5A9696C109E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4117200" y="6316196"/>
                  <a:ext cx="78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588504C-C399-443B-96C7-58C3D467B12B}"/>
                    </a:ext>
                  </a:extLst>
                </p14:cNvPr>
                <p14:cNvContentPartPr/>
                <p14:nvPr/>
              </p14:nvContentPartPr>
              <p14:xfrm>
                <a:off x="4399080" y="6412316"/>
                <a:ext cx="383040" cy="1843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588504C-C399-443B-96C7-58C3D467B12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4394760" y="6407996"/>
                  <a:ext cx="391680" cy="19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uppo 296">
            <a:extLst>
              <a:ext uri="{FF2B5EF4-FFF2-40B4-BE49-F238E27FC236}">
                <a16:creationId xmlns:a16="http://schemas.microsoft.com/office/drawing/2014/main" id="{C8E79C5C-66AB-4F96-903A-EB12A02D7127}"/>
              </a:ext>
            </a:extLst>
          </p:cNvPr>
          <p:cNvGrpSpPr/>
          <p:nvPr/>
        </p:nvGrpSpPr>
        <p:grpSpPr>
          <a:xfrm>
            <a:off x="5044560" y="6374156"/>
            <a:ext cx="1424160" cy="348480"/>
            <a:chOff x="5044560" y="6374156"/>
            <a:chExt cx="1424160" cy="34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5518FD52-F3B5-40FE-8A5F-58FBCEC00127}"/>
                    </a:ext>
                  </a:extLst>
                </p14:cNvPr>
                <p14:cNvContentPartPr/>
                <p14:nvPr/>
              </p14:nvContentPartPr>
              <p14:xfrm>
                <a:off x="5167680" y="6418076"/>
                <a:ext cx="48960" cy="3045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5518FD52-F3B5-40FE-8A5F-58FBCEC00127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163360" y="6413756"/>
                  <a:ext cx="5760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3328E483-9E74-4104-A313-5E8CEEC6F3C3}"/>
                    </a:ext>
                  </a:extLst>
                </p14:cNvPr>
                <p14:cNvContentPartPr/>
                <p14:nvPr/>
              </p14:nvContentPartPr>
              <p14:xfrm>
                <a:off x="5044560" y="6375596"/>
                <a:ext cx="392400" cy="1749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3328E483-9E74-4104-A313-5E8CEEC6F3C3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040240" y="6371276"/>
                  <a:ext cx="4010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C9524218-A0B1-4598-BD26-CDAE6D7C8FF3}"/>
                    </a:ext>
                  </a:extLst>
                </p14:cNvPr>
                <p14:cNvContentPartPr/>
                <p14:nvPr/>
              </p14:nvContentPartPr>
              <p14:xfrm>
                <a:off x="5446320" y="6374156"/>
                <a:ext cx="400680" cy="2149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C9524218-A0B1-4598-BD26-CDAE6D7C8FF3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442000" y="6369836"/>
                  <a:ext cx="4093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BB33A8BB-BA6C-406F-885E-E230EABD0AB4}"/>
                    </a:ext>
                  </a:extLst>
                </p14:cNvPr>
                <p14:cNvContentPartPr/>
                <p14:nvPr/>
              </p14:nvContentPartPr>
              <p14:xfrm>
                <a:off x="5975520" y="6428876"/>
                <a:ext cx="316440" cy="18936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BB33A8BB-BA6C-406F-885E-E230EABD0AB4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971200" y="6424556"/>
                  <a:ext cx="3250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5D3796A1-2040-44BE-85A7-C4018A49E6E3}"/>
                    </a:ext>
                  </a:extLst>
                </p14:cNvPr>
                <p14:cNvContentPartPr/>
                <p14:nvPr/>
              </p14:nvContentPartPr>
              <p14:xfrm>
                <a:off x="6384120" y="6496196"/>
                <a:ext cx="84600" cy="1040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5D3796A1-2040-44BE-85A7-C4018A49E6E3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379800" y="6491876"/>
                  <a:ext cx="93240" cy="112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D1BF35DE-1605-4F25-994D-017BD6CB88B3}"/>
                  </a:ext>
                </a:extLst>
              </p14:cNvPr>
              <p14:cNvContentPartPr/>
              <p14:nvPr/>
            </p14:nvContentPartPr>
            <p14:xfrm>
              <a:off x="6403560" y="6228356"/>
              <a:ext cx="24120" cy="2160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D1BF35DE-1605-4F25-994D-017BD6CB88B3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6399240" y="6224036"/>
                <a:ext cx="3276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68584D4B-9B08-41F4-88EA-0EDD9E07AD9B}"/>
              </a:ext>
            </a:extLst>
          </p:cNvPr>
          <p:cNvGrpSpPr/>
          <p:nvPr/>
        </p:nvGrpSpPr>
        <p:grpSpPr>
          <a:xfrm>
            <a:off x="6789480" y="6424916"/>
            <a:ext cx="1488600" cy="290520"/>
            <a:chOff x="6789480" y="6424916"/>
            <a:chExt cx="1488600" cy="29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6402221F-610E-48E1-AB11-67EC16973877}"/>
                    </a:ext>
                  </a:extLst>
                </p14:cNvPr>
                <p14:cNvContentPartPr/>
                <p14:nvPr/>
              </p14:nvContentPartPr>
              <p14:xfrm>
                <a:off x="6789480" y="6441836"/>
                <a:ext cx="309960" cy="20304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6402221F-610E-48E1-AB11-67EC16973877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785160" y="6437516"/>
                  <a:ext cx="3186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7AB180AD-7B21-4235-AE06-88CA5B3A9D99}"/>
                    </a:ext>
                  </a:extLst>
                </p14:cNvPr>
                <p14:cNvContentPartPr/>
                <p14:nvPr/>
              </p14:nvContentPartPr>
              <p14:xfrm>
                <a:off x="7303920" y="6424916"/>
                <a:ext cx="229680" cy="25668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7AB180AD-7B21-4235-AE06-88CA5B3A9D99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299600" y="6420596"/>
                  <a:ext cx="2383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5C789756-59BC-4E4E-AAA4-929F6578D53B}"/>
                    </a:ext>
                  </a:extLst>
                </p14:cNvPr>
                <p14:cNvContentPartPr/>
                <p14:nvPr/>
              </p14:nvContentPartPr>
              <p14:xfrm>
                <a:off x="7329480" y="6543356"/>
                <a:ext cx="203760" cy="342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5C789756-59BC-4E4E-AAA4-929F6578D53B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325160" y="6539036"/>
                  <a:ext cx="2124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9545B731-8D37-4661-A66F-C8CFF4119201}"/>
                    </a:ext>
                  </a:extLst>
                </p14:cNvPr>
                <p14:cNvContentPartPr/>
                <p14:nvPr/>
              </p14:nvContentPartPr>
              <p14:xfrm>
                <a:off x="7590840" y="6489356"/>
                <a:ext cx="168840" cy="2260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9545B731-8D37-4661-A66F-C8CFF411920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7586520" y="6485036"/>
                  <a:ext cx="17748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27AF165A-11DF-4054-A9B9-653848BEBF06}"/>
                    </a:ext>
                  </a:extLst>
                </p14:cNvPr>
                <p14:cNvContentPartPr/>
                <p14:nvPr/>
              </p14:nvContentPartPr>
              <p14:xfrm>
                <a:off x="7814040" y="6425636"/>
                <a:ext cx="184680" cy="2484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27AF165A-11DF-4054-A9B9-653848BEBF06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809720" y="6421316"/>
                  <a:ext cx="1933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8A4A69E5-6675-436B-8D72-D9832155AE0D}"/>
                    </a:ext>
                  </a:extLst>
                </p14:cNvPr>
                <p14:cNvContentPartPr/>
                <p14:nvPr/>
              </p14:nvContentPartPr>
              <p14:xfrm>
                <a:off x="8034000" y="6487916"/>
                <a:ext cx="244080" cy="20664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8A4A69E5-6675-436B-8D72-D9832155AE0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029680" y="6483596"/>
                  <a:ext cx="252720" cy="21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uppo 306">
            <a:extLst>
              <a:ext uri="{FF2B5EF4-FFF2-40B4-BE49-F238E27FC236}">
                <a16:creationId xmlns:a16="http://schemas.microsoft.com/office/drawing/2014/main" id="{FED3CC6D-CF05-4180-89E6-50468A5549F2}"/>
              </a:ext>
            </a:extLst>
          </p:cNvPr>
          <p:cNvGrpSpPr/>
          <p:nvPr/>
        </p:nvGrpSpPr>
        <p:grpSpPr>
          <a:xfrm>
            <a:off x="59640" y="4771076"/>
            <a:ext cx="1914840" cy="1230120"/>
            <a:chOff x="59640" y="4771076"/>
            <a:chExt cx="1914840" cy="123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9652A09-6677-4460-9919-A33CCC67F575}"/>
                    </a:ext>
                  </a:extLst>
                </p14:cNvPr>
                <p14:cNvContentPartPr/>
                <p14:nvPr/>
              </p14:nvContentPartPr>
              <p14:xfrm>
                <a:off x="260880" y="5086076"/>
                <a:ext cx="106560" cy="1458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9652A09-6677-4460-9919-A33CCC67F575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256560" y="5081756"/>
                  <a:ext cx="1152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4093F39-BA25-4922-B999-4A81757DBE9E}"/>
                    </a:ext>
                  </a:extLst>
                </p14:cNvPr>
                <p14:cNvContentPartPr/>
                <p14:nvPr/>
              </p14:nvContentPartPr>
              <p14:xfrm>
                <a:off x="318480" y="4968716"/>
                <a:ext cx="33480" cy="28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4093F39-BA25-4922-B999-4A81757DBE9E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14160" y="4964396"/>
                  <a:ext cx="421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10F8089D-A0C9-4410-A3D3-49BF40A86931}"/>
                    </a:ext>
                  </a:extLst>
                </p14:cNvPr>
                <p14:cNvContentPartPr/>
                <p14:nvPr/>
              </p14:nvContentPartPr>
              <p14:xfrm>
                <a:off x="476160" y="5124236"/>
                <a:ext cx="228960" cy="1634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10F8089D-A0C9-4410-A3D3-49BF40A86931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471840" y="5119916"/>
                  <a:ext cx="2376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80B9AC16-7604-47A8-B23E-77F1330F18A4}"/>
                    </a:ext>
                  </a:extLst>
                </p14:cNvPr>
                <p14:cNvContentPartPr/>
                <p14:nvPr/>
              </p14:nvContentPartPr>
              <p14:xfrm>
                <a:off x="798720" y="5009396"/>
                <a:ext cx="219240" cy="2656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80B9AC16-7604-47A8-B23E-77F1330F18A4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794400" y="5005076"/>
                  <a:ext cx="2278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613A1B34-C3D4-40BE-BC40-F9618CE02F90}"/>
                    </a:ext>
                  </a:extLst>
                </p14:cNvPr>
                <p14:cNvContentPartPr/>
                <p14:nvPr/>
              </p14:nvContentPartPr>
              <p14:xfrm>
                <a:off x="1136040" y="5100836"/>
                <a:ext cx="139320" cy="177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613A1B34-C3D4-40BE-BC40-F9618CE02F90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131720" y="5096516"/>
                  <a:ext cx="1479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7B13D94-6C9A-4E5B-9A1A-8C5D71FB8E16}"/>
                    </a:ext>
                  </a:extLst>
                </p14:cNvPr>
                <p14:cNvContentPartPr/>
                <p14:nvPr/>
              </p14:nvContentPartPr>
              <p14:xfrm>
                <a:off x="1413600" y="5085356"/>
                <a:ext cx="201960" cy="1832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7B13D94-6C9A-4E5B-9A1A-8C5D71FB8E16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409280" y="5081036"/>
                  <a:ext cx="21060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3BA89454-CAB8-437B-80D1-8ABEF657ADE0}"/>
                    </a:ext>
                  </a:extLst>
                </p14:cNvPr>
                <p14:cNvContentPartPr/>
                <p14:nvPr/>
              </p14:nvContentPartPr>
              <p14:xfrm>
                <a:off x="1764240" y="5122436"/>
                <a:ext cx="210240" cy="2019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3BA89454-CAB8-437B-80D1-8ABEF657ADE0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759920" y="5118116"/>
                  <a:ext cx="2188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17D1BD7-031F-4EF5-99C8-A3D12D4BD012}"/>
                    </a:ext>
                  </a:extLst>
                </p14:cNvPr>
                <p14:cNvContentPartPr/>
                <p14:nvPr/>
              </p14:nvContentPartPr>
              <p14:xfrm>
                <a:off x="308760" y="5537156"/>
                <a:ext cx="252000" cy="4633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17D1BD7-031F-4EF5-99C8-A3D12D4BD012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304440" y="5532836"/>
                  <a:ext cx="26064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B93C635B-CE6F-439B-83F0-4E623A784213}"/>
                    </a:ext>
                  </a:extLst>
                </p14:cNvPr>
                <p14:cNvContentPartPr/>
                <p14:nvPr/>
              </p14:nvContentPartPr>
              <p14:xfrm>
                <a:off x="232080" y="5764316"/>
                <a:ext cx="184680" cy="201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B93C635B-CE6F-439B-83F0-4E623A784213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227760" y="5759996"/>
                  <a:ext cx="193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2678E228-865A-45E5-BCE4-B71F98BA9C91}"/>
                    </a:ext>
                  </a:extLst>
                </p14:cNvPr>
                <p14:cNvContentPartPr/>
                <p14:nvPr/>
              </p14:nvContentPartPr>
              <p14:xfrm>
                <a:off x="692160" y="5831276"/>
                <a:ext cx="248400" cy="1699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2678E228-865A-45E5-BCE4-B71F98BA9C91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87840" y="5826956"/>
                  <a:ext cx="2570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EEB6CDA4-481E-49A9-BED2-2280CAAACCFB}"/>
                    </a:ext>
                  </a:extLst>
                </p14:cNvPr>
                <p14:cNvContentPartPr/>
                <p14:nvPr/>
              </p14:nvContentPartPr>
              <p14:xfrm>
                <a:off x="1157280" y="5522756"/>
                <a:ext cx="140040" cy="4215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EEB6CDA4-481E-49A9-BED2-2280CAAACCFB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152960" y="5518436"/>
                  <a:ext cx="148680" cy="43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627C9770-4FE7-4CAF-8A4E-47D5FB2D3AA0}"/>
                    </a:ext>
                  </a:extLst>
                </p14:cNvPr>
                <p14:cNvContentPartPr/>
                <p14:nvPr/>
              </p14:nvContentPartPr>
              <p14:xfrm>
                <a:off x="978360" y="5688356"/>
                <a:ext cx="335880" cy="331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627C9770-4FE7-4CAF-8A4E-47D5FB2D3AA0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974040" y="5684036"/>
                  <a:ext cx="3445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6F445B6E-268A-4FA9-8773-550301B28D8B}"/>
                    </a:ext>
                  </a:extLst>
                </p14:cNvPr>
                <p14:cNvContentPartPr/>
                <p14:nvPr/>
              </p14:nvContentPartPr>
              <p14:xfrm>
                <a:off x="1488840" y="5545076"/>
                <a:ext cx="182520" cy="4078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6F445B6E-268A-4FA9-8773-550301B28D8B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484520" y="5540756"/>
                  <a:ext cx="19116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1D8132DF-746A-4D4D-8A4E-00561782E3A3}"/>
                    </a:ext>
                  </a:extLst>
                </p14:cNvPr>
                <p14:cNvContentPartPr/>
                <p14:nvPr/>
              </p14:nvContentPartPr>
              <p14:xfrm>
                <a:off x="1357800" y="5691596"/>
                <a:ext cx="272880" cy="169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1D8132DF-746A-4D4D-8A4E-00561782E3A3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353480" y="5687276"/>
                  <a:ext cx="281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A146B47-17B4-4C95-927F-67182CF284D6}"/>
                    </a:ext>
                  </a:extLst>
                </p14:cNvPr>
                <p14:cNvContentPartPr/>
                <p14:nvPr/>
              </p14:nvContentPartPr>
              <p14:xfrm>
                <a:off x="1745880" y="5696636"/>
                <a:ext cx="57960" cy="3013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A146B47-17B4-4C95-927F-67182CF284D6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741560" y="5692316"/>
                  <a:ext cx="6660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73957A53-6EF9-43B2-A488-4DE9D786C206}"/>
                    </a:ext>
                  </a:extLst>
                </p14:cNvPr>
                <p14:cNvContentPartPr/>
                <p14:nvPr/>
              </p14:nvContentPartPr>
              <p14:xfrm>
                <a:off x="59640" y="4771076"/>
                <a:ext cx="183600" cy="68904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73957A53-6EF9-43B2-A488-4DE9D786C206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55320" y="4766756"/>
                  <a:ext cx="192240" cy="697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F4E451A4-F2E0-48C9-8A73-B28019639B25}"/>
                  </a:ext>
                </a:extLst>
              </p14:cNvPr>
              <p14:cNvContentPartPr/>
              <p14:nvPr/>
            </p14:nvContentPartPr>
            <p14:xfrm>
              <a:off x="8353320" y="6197756"/>
              <a:ext cx="167760" cy="59580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F4E451A4-F2E0-48C9-8A73-B28019639B25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8349000" y="6193436"/>
                <a:ext cx="176400" cy="60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AF945930-79ED-4E98-A845-A33BADAF90D0}"/>
                  </a:ext>
                </a:extLst>
              </p14:cNvPr>
              <p14:cNvContentPartPr/>
              <p14:nvPr/>
            </p14:nvContentPartPr>
            <p14:xfrm>
              <a:off x="8874240" y="6416996"/>
              <a:ext cx="274320" cy="20520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AF945930-79ED-4E98-A845-A33BADAF90D0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8869920" y="6412676"/>
                <a:ext cx="28296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0444BAB1-47A4-4FD1-9585-3E8103FE5108}"/>
                  </a:ext>
                </a:extLst>
              </p14:cNvPr>
              <p14:cNvContentPartPr/>
              <p14:nvPr/>
            </p14:nvContentPartPr>
            <p14:xfrm>
              <a:off x="9291120" y="6429596"/>
              <a:ext cx="249840" cy="18072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0444BAB1-47A4-4FD1-9585-3E8103FE5108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9286800" y="6425276"/>
                <a:ext cx="25848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309" name="Input penna 308">
                <a:extLst>
                  <a:ext uri="{FF2B5EF4-FFF2-40B4-BE49-F238E27FC236}">
                    <a16:creationId xmlns:a16="http://schemas.microsoft.com/office/drawing/2014/main" id="{8E62357D-63EF-4770-9CAE-EAC030911658}"/>
                  </a:ext>
                </a:extLst>
              </p14:cNvPr>
              <p14:cNvContentPartPr/>
              <p14:nvPr/>
            </p14:nvContentPartPr>
            <p14:xfrm>
              <a:off x="9629160" y="6426716"/>
              <a:ext cx="354240" cy="203400"/>
            </p14:xfrm>
          </p:contentPart>
        </mc:Choice>
        <mc:Fallback xmlns="">
          <p:pic>
            <p:nvPicPr>
              <p:cNvPr id="309" name="Input penna 308">
                <a:extLst>
                  <a:ext uri="{FF2B5EF4-FFF2-40B4-BE49-F238E27FC236}">
                    <a16:creationId xmlns:a16="http://schemas.microsoft.com/office/drawing/2014/main" id="{8E62357D-63EF-4770-9CAE-EAC030911658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9624840" y="6422396"/>
                <a:ext cx="36288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749DEA65-BC51-4A5E-8E3B-D4448CEF4F29}"/>
                  </a:ext>
                </a:extLst>
              </p14:cNvPr>
              <p14:cNvContentPartPr/>
              <p14:nvPr/>
            </p14:nvContentPartPr>
            <p14:xfrm>
              <a:off x="10133880" y="6444716"/>
              <a:ext cx="279360" cy="18072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749DEA65-BC51-4A5E-8E3B-D4448CEF4F29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10129560" y="6440396"/>
                <a:ext cx="288000" cy="18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311" name="Input penna 310">
                <a:extLst>
                  <a:ext uri="{FF2B5EF4-FFF2-40B4-BE49-F238E27FC236}">
                    <a16:creationId xmlns:a16="http://schemas.microsoft.com/office/drawing/2014/main" id="{B62E45F8-1483-42E0-807E-3A2B84727139}"/>
                  </a:ext>
                </a:extLst>
              </p14:cNvPr>
              <p14:cNvContentPartPr/>
              <p14:nvPr/>
            </p14:nvContentPartPr>
            <p14:xfrm>
              <a:off x="10484160" y="6495836"/>
              <a:ext cx="213480" cy="161640"/>
            </p14:xfrm>
          </p:contentPart>
        </mc:Choice>
        <mc:Fallback xmlns="">
          <p:pic>
            <p:nvPicPr>
              <p:cNvPr id="311" name="Input penna 310">
                <a:extLst>
                  <a:ext uri="{FF2B5EF4-FFF2-40B4-BE49-F238E27FC236}">
                    <a16:creationId xmlns:a16="http://schemas.microsoft.com/office/drawing/2014/main" id="{B62E45F8-1483-42E0-807E-3A2B84727139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10479840" y="6491516"/>
                <a:ext cx="222120" cy="17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2">
            <p14:nvContentPartPr>
              <p14:cNvPr id="312" name="Input penna 311">
                <a:extLst>
                  <a:ext uri="{FF2B5EF4-FFF2-40B4-BE49-F238E27FC236}">
                    <a16:creationId xmlns:a16="http://schemas.microsoft.com/office/drawing/2014/main" id="{F51BA1AD-74C0-47B3-9284-1EFFE1DB2E8D}"/>
                  </a:ext>
                </a:extLst>
              </p14:cNvPr>
              <p14:cNvContentPartPr/>
              <p14:nvPr/>
            </p14:nvContentPartPr>
            <p14:xfrm>
              <a:off x="11087880" y="6239516"/>
              <a:ext cx="531000" cy="461160"/>
            </p14:xfrm>
          </p:contentPart>
        </mc:Choice>
        <mc:Fallback xmlns="">
          <p:pic>
            <p:nvPicPr>
              <p:cNvPr id="312" name="Input penna 311">
                <a:extLst>
                  <a:ext uri="{FF2B5EF4-FFF2-40B4-BE49-F238E27FC236}">
                    <a16:creationId xmlns:a16="http://schemas.microsoft.com/office/drawing/2014/main" id="{F51BA1AD-74C0-47B3-9284-1EFFE1DB2E8D}"/>
                  </a:ext>
                </a:extLst>
              </p:cNvPr>
              <p:cNvPicPr/>
              <p:nvPr/>
            </p:nvPicPr>
            <p:blipFill>
              <a:blip r:embed="rId523"/>
              <a:stretch>
                <a:fillRect/>
              </a:stretch>
            </p:blipFill>
            <p:spPr>
              <a:xfrm>
                <a:off x="11083560" y="6235196"/>
                <a:ext cx="539640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24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B666A32F-C563-4261-9EB5-084DFAE23300}"/>
                  </a:ext>
                </a:extLst>
              </p14:cNvPr>
              <p14:cNvContentPartPr/>
              <p14:nvPr/>
            </p14:nvContentPartPr>
            <p14:xfrm>
              <a:off x="4157196" y="5916977"/>
              <a:ext cx="105840" cy="246240"/>
            </p14:xfrm>
          </p:contentPart>
        </mc:Choice>
        <mc:Fallback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B666A32F-C563-4261-9EB5-084DFAE23300}"/>
                  </a:ext>
                </a:extLst>
              </p:cNvPr>
              <p:cNvPicPr/>
              <p:nvPr/>
            </p:nvPicPr>
            <p:blipFill>
              <a:blip r:embed="rId525"/>
              <a:stretch>
                <a:fillRect/>
              </a:stretch>
            </p:blipFill>
            <p:spPr>
              <a:xfrm>
                <a:off x="4152876" y="5912657"/>
                <a:ext cx="114480" cy="2548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189585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uppo 28">
            <a:extLst>
              <a:ext uri="{FF2B5EF4-FFF2-40B4-BE49-F238E27FC236}">
                <a16:creationId xmlns:a16="http://schemas.microsoft.com/office/drawing/2014/main" id="{7E874494-A4CE-40B6-9808-F19CE0507A06}"/>
              </a:ext>
            </a:extLst>
          </p:cNvPr>
          <p:cNvGrpSpPr/>
          <p:nvPr/>
        </p:nvGrpSpPr>
        <p:grpSpPr>
          <a:xfrm>
            <a:off x="153960" y="57956"/>
            <a:ext cx="2362680" cy="761760"/>
            <a:chOff x="153960" y="57956"/>
            <a:chExt cx="2362680" cy="76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800FD26-332F-47C9-A783-48F35DA9530E}"/>
                    </a:ext>
                  </a:extLst>
                </p14:cNvPr>
                <p14:cNvContentPartPr/>
                <p14:nvPr/>
              </p14:nvContentPartPr>
              <p14:xfrm>
                <a:off x="153960" y="106556"/>
                <a:ext cx="353520" cy="7131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800FD26-332F-47C9-A783-48F35DA9530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49640" y="102236"/>
                  <a:ext cx="362160" cy="72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2104DD4A-2ED4-47A8-9528-A5E050BF41EE}"/>
                    </a:ext>
                  </a:extLst>
                </p14:cNvPr>
                <p14:cNvContentPartPr/>
                <p14:nvPr/>
              </p14:nvContentPartPr>
              <p14:xfrm>
                <a:off x="299400" y="431276"/>
                <a:ext cx="109080" cy="169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2104DD4A-2ED4-47A8-9528-A5E050BF41E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95080" y="426956"/>
                  <a:ext cx="1177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445628A-F785-4A8D-96B0-AF4CADCBE996}"/>
                    </a:ext>
                  </a:extLst>
                </p14:cNvPr>
                <p14:cNvContentPartPr/>
                <p14:nvPr/>
              </p14:nvContentPartPr>
              <p14:xfrm>
                <a:off x="528720" y="323636"/>
                <a:ext cx="256680" cy="1702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445628A-F785-4A8D-96B0-AF4CADCBE99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24400" y="319316"/>
                  <a:ext cx="26532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AF8B86BC-20A9-49B6-8D1D-21B45F4F371E}"/>
                    </a:ext>
                  </a:extLst>
                </p14:cNvPr>
                <p14:cNvContentPartPr/>
                <p14:nvPr/>
              </p14:nvContentPartPr>
              <p14:xfrm>
                <a:off x="891960" y="236516"/>
                <a:ext cx="174240" cy="2160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AF8B86BC-20A9-49B6-8D1D-21B45F4F371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87640" y="232196"/>
                  <a:ext cx="1828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0FB19671-E0E8-4493-8F9F-5E4D98AB60B8}"/>
                    </a:ext>
                  </a:extLst>
                </p14:cNvPr>
                <p14:cNvContentPartPr/>
                <p14:nvPr/>
              </p14:nvContentPartPr>
              <p14:xfrm>
                <a:off x="1178520" y="284756"/>
                <a:ext cx="317160" cy="1749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0FB19671-E0E8-4493-8F9F-5E4D98AB60B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74200" y="280436"/>
                  <a:ext cx="3258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624BD88-955D-4049-9407-ABD8582C036D}"/>
                    </a:ext>
                  </a:extLst>
                </p14:cNvPr>
                <p14:cNvContentPartPr/>
                <p14:nvPr/>
              </p14:nvContentPartPr>
              <p14:xfrm>
                <a:off x="1617000" y="295556"/>
                <a:ext cx="228960" cy="1281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624BD88-955D-4049-9407-ABD8582C036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12680" y="291236"/>
                  <a:ext cx="23760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D129E4F-26D3-4D5D-ABB7-D7C81104966C}"/>
                    </a:ext>
                  </a:extLst>
                </p14:cNvPr>
                <p14:cNvContentPartPr/>
                <p14:nvPr/>
              </p14:nvContentPartPr>
              <p14:xfrm>
                <a:off x="1959360" y="57956"/>
                <a:ext cx="557280" cy="3754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D129E4F-26D3-4D5D-ABB7-D7C81104966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955040" y="53636"/>
                  <a:ext cx="565920" cy="38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B7F5ECD2-1119-4C5B-8879-C0E66483208A}"/>
              </a:ext>
            </a:extLst>
          </p:cNvPr>
          <p:cNvGrpSpPr/>
          <p:nvPr/>
        </p:nvGrpSpPr>
        <p:grpSpPr>
          <a:xfrm>
            <a:off x="2827320" y="32756"/>
            <a:ext cx="3400560" cy="366120"/>
            <a:chOff x="2827320" y="32756"/>
            <a:chExt cx="3400560" cy="36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F6FCC970-F1B5-425F-A724-C115FEA5D934}"/>
                    </a:ext>
                  </a:extLst>
                </p14:cNvPr>
                <p14:cNvContentPartPr/>
                <p14:nvPr/>
              </p14:nvContentPartPr>
              <p14:xfrm>
                <a:off x="2827320" y="173156"/>
                <a:ext cx="601920" cy="191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F6FCC970-F1B5-425F-A724-C115FEA5D93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23000" y="168836"/>
                  <a:ext cx="6105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7710F9E1-03C6-47DB-9ECF-C7E64FA753AB}"/>
                    </a:ext>
                  </a:extLst>
                </p14:cNvPr>
                <p14:cNvContentPartPr/>
                <p14:nvPr/>
              </p14:nvContentPartPr>
              <p14:xfrm>
                <a:off x="3371280" y="163076"/>
                <a:ext cx="25200" cy="75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7710F9E1-03C6-47DB-9ECF-C7E64FA753A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66960" y="158756"/>
                  <a:ext cx="338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0F17635-FB39-4FB5-B05B-2FE3F6B42E3D}"/>
                    </a:ext>
                  </a:extLst>
                </p14:cNvPr>
                <p14:cNvContentPartPr/>
                <p14:nvPr/>
              </p14:nvContentPartPr>
              <p14:xfrm>
                <a:off x="3561360" y="201236"/>
                <a:ext cx="276120" cy="1796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0F17635-FB39-4FB5-B05B-2FE3F6B42E3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557040" y="196916"/>
                  <a:ext cx="2847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F478D47-7FB5-4DCB-998A-1D26E93DA82C}"/>
                    </a:ext>
                  </a:extLst>
                </p14:cNvPr>
                <p14:cNvContentPartPr/>
                <p14:nvPr/>
              </p14:nvContentPartPr>
              <p14:xfrm>
                <a:off x="3934320" y="234356"/>
                <a:ext cx="245520" cy="1450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F478D47-7FB5-4DCB-998A-1D26E93DA82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930000" y="230036"/>
                  <a:ext cx="2541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00C62CE9-23B4-418A-A0F2-053851A90BF0}"/>
                    </a:ext>
                  </a:extLst>
                </p14:cNvPr>
                <p14:cNvContentPartPr/>
                <p14:nvPr/>
              </p14:nvContentPartPr>
              <p14:xfrm>
                <a:off x="4277040" y="93596"/>
                <a:ext cx="660960" cy="2883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00C62CE9-23B4-418A-A0F2-053851A90BF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72720" y="89276"/>
                  <a:ext cx="66960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69524EB-38A9-4AB8-B394-EEE24B75A84D}"/>
                    </a:ext>
                  </a:extLst>
                </p14:cNvPr>
                <p14:cNvContentPartPr/>
                <p14:nvPr/>
              </p14:nvContentPartPr>
              <p14:xfrm>
                <a:off x="5050680" y="32756"/>
                <a:ext cx="135720" cy="295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69524EB-38A9-4AB8-B394-EEE24B75A84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046360" y="28436"/>
                  <a:ext cx="14436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489A9EA-29C8-4CC3-B3DF-16AD760BDF72}"/>
                    </a:ext>
                  </a:extLst>
                </p14:cNvPr>
                <p14:cNvContentPartPr/>
                <p14:nvPr/>
              </p14:nvContentPartPr>
              <p14:xfrm>
                <a:off x="4913520" y="173156"/>
                <a:ext cx="235800" cy="28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489A9EA-29C8-4CC3-B3DF-16AD760BDF7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909200" y="168836"/>
                  <a:ext cx="2444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0B0219DD-977F-439E-9034-E40A173C138E}"/>
                    </a:ext>
                  </a:extLst>
                </p14:cNvPr>
                <p14:cNvContentPartPr/>
                <p14:nvPr/>
              </p14:nvContentPartPr>
              <p14:xfrm>
                <a:off x="5244000" y="118076"/>
                <a:ext cx="115560" cy="2019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0B0219DD-977F-439E-9034-E40A173C138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239680" y="113756"/>
                  <a:ext cx="1242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28D5B52-E1B3-4F60-A666-E9C130D2AC3C}"/>
                    </a:ext>
                  </a:extLst>
                </p14:cNvPr>
                <p14:cNvContentPartPr/>
                <p14:nvPr/>
              </p14:nvContentPartPr>
              <p14:xfrm>
                <a:off x="5475480" y="142196"/>
                <a:ext cx="217440" cy="1814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28D5B52-E1B3-4F60-A666-E9C130D2AC3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471160" y="137876"/>
                  <a:ext cx="2260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1EACEF01-CEC5-4BCB-A2CD-63303909884F}"/>
                    </a:ext>
                  </a:extLst>
                </p14:cNvPr>
                <p14:cNvContentPartPr/>
                <p14:nvPr/>
              </p14:nvContentPartPr>
              <p14:xfrm>
                <a:off x="5777880" y="168836"/>
                <a:ext cx="280440" cy="1573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1EACEF01-CEC5-4BCB-A2CD-63303909884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773560" y="164516"/>
                  <a:ext cx="2890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D1F49FD-32C3-4A7A-8CBF-39C0AA87AF11}"/>
                    </a:ext>
                  </a:extLst>
                </p14:cNvPr>
                <p14:cNvContentPartPr/>
                <p14:nvPr/>
              </p14:nvContentPartPr>
              <p14:xfrm>
                <a:off x="6182160" y="321116"/>
                <a:ext cx="45720" cy="777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D1F49FD-32C3-4A7A-8CBF-39C0AA87AF11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177840" y="316796"/>
                  <a:ext cx="54360" cy="8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B19D370B-2F08-4056-ACDF-282D077302D7}"/>
              </a:ext>
            </a:extLst>
          </p:cNvPr>
          <p:cNvGrpSpPr/>
          <p:nvPr/>
        </p:nvGrpSpPr>
        <p:grpSpPr>
          <a:xfrm>
            <a:off x="6506160" y="80996"/>
            <a:ext cx="1337040" cy="308520"/>
            <a:chOff x="6506160" y="80996"/>
            <a:chExt cx="1337040" cy="30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76E67F5-B94B-412D-8D80-112C944E342F}"/>
                    </a:ext>
                  </a:extLst>
                </p14:cNvPr>
                <p14:cNvContentPartPr/>
                <p14:nvPr/>
              </p14:nvContentPartPr>
              <p14:xfrm>
                <a:off x="6506160" y="173156"/>
                <a:ext cx="573120" cy="1800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76E67F5-B94B-412D-8D80-112C944E342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501840" y="168836"/>
                  <a:ext cx="5817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9F199681-EDBF-4F02-A79A-36F63E16D217}"/>
                    </a:ext>
                  </a:extLst>
                </p14:cNvPr>
                <p14:cNvContentPartPr/>
                <p14:nvPr/>
              </p14:nvContentPartPr>
              <p14:xfrm>
                <a:off x="7117080" y="249116"/>
                <a:ext cx="305640" cy="122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9F199681-EDBF-4F02-A79A-36F63E16D21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112760" y="244796"/>
                  <a:ext cx="3142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2A3453B7-5FA1-4677-A778-4F40CACAF92F}"/>
                    </a:ext>
                  </a:extLst>
                </p14:cNvPr>
                <p14:cNvContentPartPr/>
                <p14:nvPr/>
              </p14:nvContentPartPr>
              <p14:xfrm>
                <a:off x="7483920" y="254516"/>
                <a:ext cx="91800" cy="925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2A3453B7-5FA1-4677-A778-4F40CACAF92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479600" y="250196"/>
                  <a:ext cx="1004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3354104C-A8DA-4209-88F5-A0A3904FC81B}"/>
                    </a:ext>
                  </a:extLst>
                </p14:cNvPr>
                <p14:cNvContentPartPr/>
                <p14:nvPr/>
              </p14:nvContentPartPr>
              <p14:xfrm>
                <a:off x="7490760" y="80996"/>
                <a:ext cx="125280" cy="694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3354104C-A8DA-4209-88F5-A0A3904FC81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486440" y="76676"/>
                  <a:ext cx="1339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CD1D7D49-078B-4DE3-9285-EE934488F6CE}"/>
                    </a:ext>
                  </a:extLst>
                </p14:cNvPr>
                <p14:cNvContentPartPr/>
                <p14:nvPr/>
              </p14:nvContentPartPr>
              <p14:xfrm>
                <a:off x="7830600" y="209876"/>
                <a:ext cx="9360" cy="46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CD1D7D49-078B-4DE3-9285-EE934488F6C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826280" y="205556"/>
                  <a:ext cx="18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BEFC9A0-8EB8-4E60-8A54-F4C95A5FE8CE}"/>
                    </a:ext>
                  </a:extLst>
                </p14:cNvPr>
                <p14:cNvContentPartPr/>
                <p14:nvPr/>
              </p14:nvContentPartPr>
              <p14:xfrm>
                <a:off x="7825560" y="364676"/>
                <a:ext cx="17640" cy="248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BEFC9A0-8EB8-4E60-8A54-F4C95A5FE8C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821240" y="360356"/>
                  <a:ext cx="2628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uppo 33">
            <a:extLst>
              <a:ext uri="{FF2B5EF4-FFF2-40B4-BE49-F238E27FC236}">
                <a16:creationId xmlns:a16="http://schemas.microsoft.com/office/drawing/2014/main" id="{B0F309BC-6D5E-4BFB-B1CD-2F983E432561}"/>
              </a:ext>
            </a:extLst>
          </p:cNvPr>
          <p:cNvGrpSpPr/>
          <p:nvPr/>
        </p:nvGrpSpPr>
        <p:grpSpPr>
          <a:xfrm>
            <a:off x="408120" y="1231556"/>
            <a:ext cx="562320" cy="315000"/>
            <a:chOff x="408120" y="1231556"/>
            <a:chExt cx="562320" cy="315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6B4E7CD-C549-48F2-82F8-E47CFF2DDC4F}"/>
                    </a:ext>
                  </a:extLst>
                </p14:cNvPr>
                <p14:cNvContentPartPr/>
                <p14:nvPr/>
              </p14:nvContentPartPr>
              <p14:xfrm>
                <a:off x="408120" y="1231556"/>
                <a:ext cx="279720" cy="3150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6B4E7CD-C549-48F2-82F8-E47CFF2DDC4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03800" y="1227236"/>
                  <a:ext cx="288360" cy="32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B8354D0-56BA-4F97-A1FD-B03563EBEF1D}"/>
                    </a:ext>
                  </a:extLst>
                </p14:cNvPr>
                <p14:cNvContentPartPr/>
                <p14:nvPr/>
              </p14:nvContentPartPr>
              <p14:xfrm>
                <a:off x="557520" y="1385276"/>
                <a:ext cx="139320" cy="129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B8354D0-56BA-4F97-A1FD-B03563EBEF1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53200" y="1380956"/>
                  <a:ext cx="14796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72B7B0B6-3826-467B-A2F8-69C55F03CEF3}"/>
                    </a:ext>
                  </a:extLst>
                </p14:cNvPr>
                <p14:cNvContentPartPr/>
                <p14:nvPr/>
              </p14:nvContentPartPr>
              <p14:xfrm>
                <a:off x="870360" y="1407236"/>
                <a:ext cx="79560" cy="4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72B7B0B6-3826-467B-A2F8-69C55F03CEF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66040" y="1402916"/>
                  <a:ext cx="882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A6DA9C35-8895-4499-A960-C1438E789522}"/>
                    </a:ext>
                  </a:extLst>
                </p14:cNvPr>
                <p14:cNvContentPartPr/>
                <p14:nvPr/>
              </p14:nvContentPartPr>
              <p14:xfrm>
                <a:off x="890880" y="1469516"/>
                <a:ext cx="79560" cy="75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A6DA9C35-8895-4499-A960-C1438E78952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86560" y="1465196"/>
                  <a:ext cx="88200" cy="1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5" name="Input penna 34">
                <a:extLst>
                  <a:ext uri="{FF2B5EF4-FFF2-40B4-BE49-F238E27FC236}">
                    <a16:creationId xmlns:a16="http://schemas.microsoft.com/office/drawing/2014/main" id="{9B75CD69-6071-4CFE-86AB-AC4D298311D8}"/>
                  </a:ext>
                </a:extLst>
              </p14:cNvPr>
              <p14:cNvContentPartPr/>
              <p14:nvPr/>
            </p14:nvContentPartPr>
            <p14:xfrm>
              <a:off x="1467960" y="1367636"/>
              <a:ext cx="196920" cy="28440"/>
            </p14:xfrm>
          </p:contentPart>
        </mc:Choice>
        <mc:Fallback xmlns="">
          <p:pic>
            <p:nvPicPr>
              <p:cNvPr id="35" name="Input penna 34">
                <a:extLst>
                  <a:ext uri="{FF2B5EF4-FFF2-40B4-BE49-F238E27FC236}">
                    <a16:creationId xmlns:a16="http://schemas.microsoft.com/office/drawing/2014/main" id="{9B75CD69-6071-4CFE-86AB-AC4D298311D8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463640" y="1363316"/>
                <a:ext cx="20556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A4B538BE-2B8F-4C58-A011-ED80CBC5DD79}"/>
                  </a:ext>
                </a:extLst>
              </p14:cNvPr>
              <p14:cNvContentPartPr/>
              <p14:nvPr/>
            </p14:nvContentPartPr>
            <p14:xfrm>
              <a:off x="1866120" y="1221116"/>
              <a:ext cx="100080" cy="16812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A4B538BE-2B8F-4C58-A011-ED80CBC5DD79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861800" y="1216796"/>
                <a:ext cx="10872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37" name="Input penna 36">
                <a:extLst>
                  <a:ext uri="{FF2B5EF4-FFF2-40B4-BE49-F238E27FC236}">
                    <a16:creationId xmlns:a16="http://schemas.microsoft.com/office/drawing/2014/main" id="{8420A496-5BF0-4C06-B314-DB4EABAF7882}"/>
                  </a:ext>
                </a:extLst>
              </p14:cNvPr>
              <p14:cNvContentPartPr/>
              <p14:nvPr/>
            </p14:nvContentPartPr>
            <p14:xfrm>
              <a:off x="1872600" y="1061636"/>
              <a:ext cx="12600" cy="14400"/>
            </p14:xfrm>
          </p:contentPart>
        </mc:Choice>
        <mc:Fallback xmlns="">
          <p:pic>
            <p:nvPicPr>
              <p:cNvPr id="37" name="Input penna 36">
                <a:extLst>
                  <a:ext uri="{FF2B5EF4-FFF2-40B4-BE49-F238E27FC236}">
                    <a16:creationId xmlns:a16="http://schemas.microsoft.com/office/drawing/2014/main" id="{8420A496-5BF0-4C06-B314-DB4EABAF7882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868280" y="1057316"/>
                <a:ext cx="2124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8" name="Input penna 37">
                <a:extLst>
                  <a:ext uri="{FF2B5EF4-FFF2-40B4-BE49-F238E27FC236}">
                    <a16:creationId xmlns:a16="http://schemas.microsoft.com/office/drawing/2014/main" id="{D8CE63B2-06ED-437F-BB06-463DB53C5410}"/>
                  </a:ext>
                </a:extLst>
              </p14:cNvPr>
              <p14:cNvContentPartPr/>
              <p14:nvPr/>
            </p14:nvContentPartPr>
            <p14:xfrm>
              <a:off x="2197680" y="865796"/>
              <a:ext cx="519840" cy="551520"/>
            </p14:xfrm>
          </p:contentPart>
        </mc:Choice>
        <mc:Fallback xmlns="">
          <p:pic>
            <p:nvPicPr>
              <p:cNvPr id="38" name="Input penna 37">
                <a:extLst>
                  <a:ext uri="{FF2B5EF4-FFF2-40B4-BE49-F238E27FC236}">
                    <a16:creationId xmlns:a16="http://schemas.microsoft.com/office/drawing/2014/main" id="{D8CE63B2-06ED-437F-BB06-463DB53C5410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2193360" y="861476"/>
                <a:ext cx="528480" cy="56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A785D73A-B3F5-476E-B324-19E7718DE2C1}"/>
                  </a:ext>
                </a:extLst>
              </p14:cNvPr>
              <p14:cNvContentPartPr/>
              <p14:nvPr/>
            </p14:nvContentPartPr>
            <p14:xfrm>
              <a:off x="2499000" y="1124276"/>
              <a:ext cx="224640" cy="27360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A785D73A-B3F5-476E-B324-19E7718DE2C1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2494680" y="1119956"/>
                <a:ext cx="233280" cy="282240"/>
              </a:xfrm>
              <a:prstGeom prst="rect">
                <a:avLst/>
              </a:prstGeom>
            </p:spPr>
          </p:pic>
        </mc:Fallback>
      </mc:AlternateContent>
      <p:grpSp>
        <p:nvGrpSpPr>
          <p:cNvPr id="57" name="Gruppo 56">
            <a:extLst>
              <a:ext uri="{FF2B5EF4-FFF2-40B4-BE49-F238E27FC236}">
                <a16:creationId xmlns:a16="http://schemas.microsoft.com/office/drawing/2014/main" id="{865D763B-6161-4E38-BB38-000875A5C334}"/>
              </a:ext>
            </a:extLst>
          </p:cNvPr>
          <p:cNvGrpSpPr/>
          <p:nvPr/>
        </p:nvGrpSpPr>
        <p:grpSpPr>
          <a:xfrm>
            <a:off x="3007320" y="749876"/>
            <a:ext cx="2455200" cy="777960"/>
            <a:chOff x="3007320" y="749876"/>
            <a:chExt cx="2455200" cy="77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7FF72ED0-0F96-4B8D-9A7C-77C3A9599F88}"/>
                    </a:ext>
                  </a:extLst>
                </p14:cNvPr>
                <p14:cNvContentPartPr/>
                <p14:nvPr/>
              </p14:nvContentPartPr>
              <p14:xfrm>
                <a:off x="3010200" y="1168916"/>
                <a:ext cx="223560" cy="216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7FF72ED0-0F96-4B8D-9A7C-77C3A9599F8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005880" y="1164596"/>
                  <a:ext cx="232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AC206D36-27D7-41D1-AE84-D84A6D561B29}"/>
                    </a:ext>
                  </a:extLst>
                </p14:cNvPr>
                <p14:cNvContentPartPr/>
                <p14:nvPr/>
              </p14:nvContentPartPr>
              <p14:xfrm>
                <a:off x="3117120" y="1122476"/>
                <a:ext cx="15480" cy="172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AC206D36-27D7-41D1-AE84-D84A6D561B2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112800" y="1118156"/>
                  <a:ext cx="2412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AEA746B-F588-42E0-A671-61ABE757B3E4}"/>
                    </a:ext>
                  </a:extLst>
                </p14:cNvPr>
                <p14:cNvContentPartPr/>
                <p14:nvPr/>
              </p14:nvContentPartPr>
              <p14:xfrm>
                <a:off x="3007320" y="1427036"/>
                <a:ext cx="159840" cy="75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AEA746B-F588-42E0-A671-61ABE757B3E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003000" y="1422716"/>
                  <a:ext cx="1684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CF71D1B5-2FD9-4447-8253-09EF0054B875}"/>
                    </a:ext>
                  </a:extLst>
                </p14:cNvPr>
                <p14:cNvContentPartPr/>
                <p14:nvPr/>
              </p14:nvContentPartPr>
              <p14:xfrm>
                <a:off x="3396120" y="749876"/>
                <a:ext cx="1893240" cy="7779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CF71D1B5-2FD9-4447-8253-09EF0054B87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391800" y="745556"/>
                  <a:ext cx="1901880" cy="78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2745B075-945B-481F-8BAA-249817D60676}"/>
                    </a:ext>
                  </a:extLst>
                </p14:cNvPr>
                <p14:cNvContentPartPr/>
                <p14:nvPr/>
              </p14:nvContentPartPr>
              <p14:xfrm>
                <a:off x="3766920" y="1136516"/>
                <a:ext cx="83520" cy="1807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2745B075-945B-481F-8BAA-249817D6067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762600" y="1132196"/>
                  <a:ext cx="921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96CCA6C0-AB64-4C1F-9AE6-5B5518C99F12}"/>
                    </a:ext>
                  </a:extLst>
                </p14:cNvPr>
                <p14:cNvContentPartPr/>
                <p14:nvPr/>
              </p14:nvContentPartPr>
              <p14:xfrm>
                <a:off x="3841800" y="967676"/>
                <a:ext cx="17640" cy="266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96CCA6C0-AB64-4C1F-9AE6-5B5518C99F1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837480" y="963356"/>
                  <a:ext cx="262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B6E7DD5-9ABD-4A63-882B-6F48527C7B6C}"/>
                    </a:ext>
                  </a:extLst>
                </p14:cNvPr>
                <p14:cNvContentPartPr/>
                <p14:nvPr/>
              </p14:nvContentPartPr>
              <p14:xfrm>
                <a:off x="3996960" y="938876"/>
                <a:ext cx="290520" cy="3855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B6E7DD5-9ABD-4A63-882B-6F48527C7B6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992640" y="934556"/>
                  <a:ext cx="299160" cy="39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443FD90-1236-4066-B194-EF7D810D6769}"/>
                    </a:ext>
                  </a:extLst>
                </p14:cNvPr>
                <p14:cNvContentPartPr/>
                <p14:nvPr/>
              </p14:nvContentPartPr>
              <p14:xfrm>
                <a:off x="4176960" y="1159556"/>
                <a:ext cx="254520" cy="265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443FD90-1236-4066-B194-EF7D810D676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172640" y="1155236"/>
                  <a:ext cx="26316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1EAEE01-0394-4893-A4F1-E992B1561729}"/>
                    </a:ext>
                  </a:extLst>
                </p14:cNvPr>
                <p14:cNvContentPartPr/>
                <p14:nvPr/>
              </p14:nvContentPartPr>
              <p14:xfrm>
                <a:off x="3618600" y="937076"/>
                <a:ext cx="181080" cy="5212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1EAEE01-0394-4893-A4F1-E992B156172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614280" y="932756"/>
                  <a:ext cx="189720" cy="52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5706942E-C077-42D5-B0FC-11F71C1D6B65}"/>
                    </a:ext>
                  </a:extLst>
                </p14:cNvPr>
                <p14:cNvContentPartPr/>
                <p14:nvPr/>
              </p14:nvContentPartPr>
              <p14:xfrm>
                <a:off x="4458120" y="932396"/>
                <a:ext cx="200520" cy="5364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5706942E-C077-42D5-B0FC-11F71C1D6B6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453800" y="928076"/>
                  <a:ext cx="20916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D1AD5FF-95B1-4F2B-9058-6E7784FD2C21}"/>
                    </a:ext>
                  </a:extLst>
                </p14:cNvPr>
                <p14:cNvContentPartPr/>
                <p14:nvPr/>
              </p14:nvContentPartPr>
              <p14:xfrm>
                <a:off x="4597800" y="865076"/>
                <a:ext cx="248400" cy="1818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D1AD5FF-95B1-4F2B-9058-6E7784FD2C2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593480" y="860756"/>
                  <a:ext cx="25704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3F25A8B3-4541-4127-8ED4-589C4582F42F}"/>
                    </a:ext>
                  </a:extLst>
                </p14:cNvPr>
                <p14:cNvContentPartPr/>
                <p14:nvPr/>
              </p14:nvContentPartPr>
              <p14:xfrm>
                <a:off x="4778880" y="1239836"/>
                <a:ext cx="162000" cy="133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3F25A8B3-4541-4127-8ED4-589C4582F42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774560" y="1235516"/>
                  <a:ext cx="1706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1DB72FA-0BC9-4D0E-A5C5-437906FD4129}"/>
                    </a:ext>
                  </a:extLst>
                </p14:cNvPr>
                <p14:cNvContentPartPr/>
                <p14:nvPr/>
              </p14:nvContentPartPr>
              <p14:xfrm>
                <a:off x="5010720" y="1020596"/>
                <a:ext cx="204840" cy="2955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1DB72FA-0BC9-4D0E-A5C5-437906FD412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006400" y="1016276"/>
                  <a:ext cx="2134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EDB37DE8-3DD2-4A2B-9ED4-2090173750D0}"/>
                    </a:ext>
                  </a:extLst>
                </p14:cNvPr>
                <p14:cNvContentPartPr/>
                <p14:nvPr/>
              </p14:nvContentPartPr>
              <p14:xfrm>
                <a:off x="5289360" y="1062716"/>
                <a:ext cx="173160" cy="2628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EDB37DE8-3DD2-4A2B-9ED4-2090173750D0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285040" y="1058396"/>
                  <a:ext cx="18180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C931340-9E01-4A94-ADC3-ACD4622702BD}"/>
                    </a:ext>
                  </a:extLst>
                </p14:cNvPr>
                <p14:cNvContentPartPr/>
                <p14:nvPr/>
              </p14:nvContentPartPr>
              <p14:xfrm>
                <a:off x="5404560" y="1225076"/>
                <a:ext cx="7560" cy="1674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C931340-9E01-4A94-ADC3-ACD4622702B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400240" y="1220756"/>
                  <a:ext cx="16200" cy="176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C7A5C320-B42D-4660-9627-3DAAB0E29B65}"/>
                  </a:ext>
                </a:extLst>
              </p14:cNvPr>
              <p14:cNvContentPartPr/>
              <p14:nvPr/>
            </p14:nvContentPartPr>
            <p14:xfrm>
              <a:off x="1649040" y="1581836"/>
              <a:ext cx="4004640" cy="5616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C7A5C320-B42D-4660-9627-3DAAB0E29B65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1644720" y="1577516"/>
                <a:ext cx="4013280" cy="6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EB58A011-C15A-4741-9CA0-E3F5287AE256}"/>
                  </a:ext>
                </a:extLst>
              </p14:cNvPr>
              <p14:cNvContentPartPr/>
              <p14:nvPr/>
            </p14:nvContentPartPr>
            <p14:xfrm>
              <a:off x="3539760" y="1852916"/>
              <a:ext cx="328320" cy="36324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EB58A011-C15A-4741-9CA0-E3F5287AE256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3535440" y="1848596"/>
                <a:ext cx="336960" cy="37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45C7424A-2E5A-466C-9E5A-8909B8D784F0}"/>
                  </a:ext>
                </a:extLst>
              </p14:cNvPr>
              <p14:cNvContentPartPr/>
              <p14:nvPr/>
            </p14:nvContentPartPr>
            <p14:xfrm>
              <a:off x="8182680" y="1959116"/>
              <a:ext cx="340920" cy="22968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45C7424A-2E5A-466C-9E5A-8909B8D784F0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8178360" y="1954796"/>
                <a:ext cx="349560" cy="23832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uppo 85">
            <a:extLst>
              <a:ext uri="{FF2B5EF4-FFF2-40B4-BE49-F238E27FC236}">
                <a16:creationId xmlns:a16="http://schemas.microsoft.com/office/drawing/2014/main" id="{92044001-74D1-4F5A-AED9-53EA6FAB9E9F}"/>
              </a:ext>
            </a:extLst>
          </p:cNvPr>
          <p:cNvGrpSpPr/>
          <p:nvPr/>
        </p:nvGrpSpPr>
        <p:grpSpPr>
          <a:xfrm>
            <a:off x="5952840" y="891356"/>
            <a:ext cx="4323600" cy="815760"/>
            <a:chOff x="5952840" y="891356"/>
            <a:chExt cx="4323600" cy="81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EC4E6D93-AFD7-4A96-93E1-29E404064A17}"/>
                    </a:ext>
                  </a:extLst>
                </p14:cNvPr>
                <p14:cNvContentPartPr/>
                <p14:nvPr/>
              </p14:nvContentPartPr>
              <p14:xfrm>
                <a:off x="5954280" y="1524596"/>
                <a:ext cx="153360" cy="248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EC4E6D93-AFD7-4A96-93E1-29E404064A1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949960" y="1520276"/>
                  <a:ext cx="162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659B0054-1B17-43E7-AD2E-788392EDCB20}"/>
                    </a:ext>
                  </a:extLst>
                </p14:cNvPr>
                <p14:cNvContentPartPr/>
                <p14:nvPr/>
              </p14:nvContentPartPr>
              <p14:xfrm>
                <a:off x="5952840" y="1630796"/>
                <a:ext cx="132840" cy="144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659B0054-1B17-43E7-AD2E-788392EDCB2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948520" y="1626476"/>
                  <a:ext cx="1414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990ED5E-4F53-4120-B55D-0BB9F2C58B17}"/>
                    </a:ext>
                  </a:extLst>
                </p14:cNvPr>
                <p14:cNvContentPartPr/>
                <p14:nvPr/>
              </p14:nvContentPartPr>
              <p14:xfrm>
                <a:off x="6405360" y="1400396"/>
                <a:ext cx="194760" cy="248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990ED5E-4F53-4120-B55D-0BB9F2C58B17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401040" y="1396076"/>
                  <a:ext cx="2034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19E0F8B4-2829-4E23-B5B3-A222A15CC8F7}"/>
                    </a:ext>
                  </a:extLst>
                </p14:cNvPr>
                <p14:cNvContentPartPr/>
                <p14:nvPr/>
              </p14:nvContentPartPr>
              <p14:xfrm>
                <a:off x="6747000" y="1292036"/>
                <a:ext cx="90000" cy="1666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19E0F8B4-2829-4E23-B5B3-A222A15CC8F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742680" y="1287716"/>
                  <a:ext cx="986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20EB7D6F-D472-4530-8E50-0934726D1A97}"/>
                    </a:ext>
                  </a:extLst>
                </p14:cNvPr>
                <p14:cNvContentPartPr/>
                <p14:nvPr/>
              </p14:nvContentPartPr>
              <p14:xfrm>
                <a:off x="6826560" y="1133996"/>
                <a:ext cx="14400" cy="22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20EB7D6F-D472-4530-8E50-0934726D1A9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822240" y="1129676"/>
                  <a:ext cx="230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85E2F75-B430-450A-B552-51ADE4994C77}"/>
                    </a:ext>
                  </a:extLst>
                </p14:cNvPr>
                <p14:cNvContentPartPr/>
                <p14:nvPr/>
              </p14:nvContentPartPr>
              <p14:xfrm>
                <a:off x="7011600" y="952556"/>
                <a:ext cx="433800" cy="5050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85E2F75-B430-450A-B552-51ADE4994C7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007280" y="948236"/>
                  <a:ext cx="442440" cy="51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C90F8FA-C047-498F-BD44-ADC5ACFF329C}"/>
                    </a:ext>
                  </a:extLst>
                </p14:cNvPr>
                <p14:cNvContentPartPr/>
                <p14:nvPr/>
              </p14:nvContentPartPr>
              <p14:xfrm>
                <a:off x="7198440" y="1211756"/>
                <a:ext cx="228240" cy="2700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C90F8FA-C047-498F-BD44-ADC5ACFF329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194120" y="1207436"/>
                  <a:ext cx="23688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D624E251-7D51-460B-80A2-528C5009325F}"/>
                    </a:ext>
                  </a:extLst>
                </p14:cNvPr>
                <p14:cNvContentPartPr/>
                <p14:nvPr/>
              </p14:nvContentPartPr>
              <p14:xfrm>
                <a:off x="7703880" y="1207076"/>
                <a:ext cx="201960" cy="201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D624E251-7D51-460B-80A2-528C5009325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699560" y="1202756"/>
                  <a:ext cx="210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F1E68A10-362C-4024-8ACF-CB8FD97A6E1B}"/>
                    </a:ext>
                  </a:extLst>
                </p14:cNvPr>
                <p14:cNvContentPartPr/>
                <p14:nvPr/>
              </p14:nvContentPartPr>
              <p14:xfrm>
                <a:off x="7808640" y="1162436"/>
                <a:ext cx="11160" cy="1562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F1E68A10-362C-4024-8ACF-CB8FD97A6E1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804320" y="1158116"/>
                  <a:ext cx="198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0F63C6F-3BE2-44CA-B1E9-DB15DB558532}"/>
                    </a:ext>
                  </a:extLst>
                </p14:cNvPr>
                <p14:cNvContentPartPr/>
                <p14:nvPr/>
              </p14:nvContentPartPr>
              <p14:xfrm>
                <a:off x="7712160" y="1468076"/>
                <a:ext cx="146160" cy="36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0F63C6F-3BE2-44CA-B1E9-DB15DB55853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707840" y="1463756"/>
                  <a:ext cx="15480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6398F93-A5F9-4E93-85EA-77B1AA8B0D9A}"/>
                    </a:ext>
                  </a:extLst>
                </p14:cNvPr>
                <p14:cNvContentPartPr/>
                <p14:nvPr/>
              </p14:nvContentPartPr>
              <p14:xfrm>
                <a:off x="8171520" y="891356"/>
                <a:ext cx="1620720" cy="6537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6398F93-A5F9-4E93-85EA-77B1AA8B0D9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167200" y="887036"/>
                  <a:ext cx="1629360" cy="66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1B486EA-58C3-42F1-8D69-1664E17C5736}"/>
                    </a:ext>
                  </a:extLst>
                </p14:cNvPr>
                <p14:cNvContentPartPr/>
                <p14:nvPr/>
              </p14:nvContentPartPr>
              <p14:xfrm>
                <a:off x="8399760" y="1268996"/>
                <a:ext cx="191520" cy="338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1B486EA-58C3-42F1-8D69-1664E17C573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95440" y="1264676"/>
                  <a:ext cx="20016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BB8F0704-B416-44B9-803C-262657BE2FB6}"/>
                    </a:ext>
                  </a:extLst>
                </p14:cNvPr>
                <p14:cNvContentPartPr/>
                <p14:nvPr/>
              </p14:nvContentPartPr>
              <p14:xfrm>
                <a:off x="8685600" y="1116716"/>
                <a:ext cx="279720" cy="3038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BB8F0704-B416-44B9-803C-262657BE2FB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681280" y="1112396"/>
                  <a:ext cx="28836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358FD20-865B-4A6F-821C-1BA6A70460AF}"/>
                    </a:ext>
                  </a:extLst>
                </p14:cNvPr>
                <p14:cNvContentPartPr/>
                <p14:nvPr/>
              </p14:nvContentPartPr>
              <p14:xfrm>
                <a:off x="9067200" y="1268996"/>
                <a:ext cx="137160" cy="234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358FD20-865B-4A6F-821C-1BA6A70460A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062880" y="1264676"/>
                  <a:ext cx="1458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4F9A74A4-AFDB-4554-8DD0-72FFB60D619F}"/>
                    </a:ext>
                  </a:extLst>
                </p14:cNvPr>
                <p14:cNvContentPartPr/>
                <p14:nvPr/>
              </p14:nvContentPartPr>
              <p14:xfrm>
                <a:off x="9236760" y="1090796"/>
                <a:ext cx="211320" cy="2970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4F9A74A4-AFDB-4554-8DD0-72FFB60D619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232440" y="1086476"/>
                  <a:ext cx="219960" cy="30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C5FA66BF-3237-48B4-B774-029BF62A401D}"/>
                    </a:ext>
                  </a:extLst>
                </p14:cNvPr>
                <p14:cNvContentPartPr/>
                <p14:nvPr/>
              </p14:nvContentPartPr>
              <p14:xfrm>
                <a:off x="9491280" y="1109876"/>
                <a:ext cx="219240" cy="2624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C5FA66BF-3237-48B4-B774-029BF62A401D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486960" y="1105556"/>
                  <a:ext cx="2278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62B000C9-F0C5-4F20-BBC6-1D2B38202446}"/>
                    </a:ext>
                  </a:extLst>
                </p14:cNvPr>
                <p14:cNvContentPartPr/>
                <p14:nvPr/>
              </p14:nvContentPartPr>
              <p14:xfrm>
                <a:off x="9602160" y="1307876"/>
                <a:ext cx="22680" cy="1501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62B000C9-F0C5-4F20-BBC6-1D2B3820244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597840" y="1303556"/>
                  <a:ext cx="313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7B5436F4-4E90-4599-9D98-27693308C738}"/>
                    </a:ext>
                  </a:extLst>
                </p14:cNvPr>
                <p14:cNvContentPartPr/>
                <p14:nvPr/>
              </p14:nvContentPartPr>
              <p14:xfrm>
                <a:off x="6639000" y="1617836"/>
                <a:ext cx="3163320" cy="892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7B5436F4-4E90-4599-9D98-27693308C73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634680" y="1613516"/>
                  <a:ext cx="317196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51DAD01-788B-495E-AB41-E7DB911B658B}"/>
                    </a:ext>
                  </a:extLst>
                </p14:cNvPr>
                <p14:cNvContentPartPr/>
                <p14:nvPr/>
              </p14:nvContentPartPr>
              <p14:xfrm>
                <a:off x="10114800" y="1514876"/>
                <a:ext cx="161640" cy="241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51DAD01-788B-495E-AB41-E7DB911B658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110480" y="1510556"/>
                  <a:ext cx="1702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703494E9-05FB-4E10-94DD-06F71CD5F6D0}"/>
                    </a:ext>
                  </a:extLst>
                </p14:cNvPr>
                <p14:cNvContentPartPr/>
                <p14:nvPr/>
              </p14:nvContentPartPr>
              <p14:xfrm>
                <a:off x="10142160" y="1655636"/>
                <a:ext cx="117000" cy="7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703494E9-05FB-4E10-94DD-06F71CD5F6D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137840" y="1651316"/>
                  <a:ext cx="125640" cy="1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106" name="Input penna 105">
                <a:extLst>
                  <a:ext uri="{FF2B5EF4-FFF2-40B4-BE49-F238E27FC236}">
                    <a16:creationId xmlns:a16="http://schemas.microsoft.com/office/drawing/2014/main" id="{100B0D6C-A854-4939-860F-68661F3D7986}"/>
                  </a:ext>
                </a:extLst>
              </p14:cNvPr>
              <p14:cNvContentPartPr/>
              <p14:nvPr/>
            </p14:nvContentPartPr>
            <p14:xfrm>
              <a:off x="2414400" y="3373916"/>
              <a:ext cx="379800" cy="252720"/>
            </p14:xfrm>
          </p:contentPart>
        </mc:Choice>
        <mc:Fallback xmlns="">
          <p:pic>
            <p:nvPicPr>
              <p:cNvPr id="106" name="Input penna 105">
                <a:extLst>
                  <a:ext uri="{FF2B5EF4-FFF2-40B4-BE49-F238E27FC236}">
                    <a16:creationId xmlns:a16="http://schemas.microsoft.com/office/drawing/2014/main" id="{100B0D6C-A854-4939-860F-68661F3D7986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410080" y="3369596"/>
                <a:ext cx="388440" cy="261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47C4AFAC-B3F3-4D9B-885C-AE496733FF26}"/>
              </a:ext>
            </a:extLst>
          </p:cNvPr>
          <p:cNvGrpSpPr/>
          <p:nvPr/>
        </p:nvGrpSpPr>
        <p:grpSpPr>
          <a:xfrm>
            <a:off x="364200" y="2459156"/>
            <a:ext cx="3996360" cy="722160"/>
            <a:chOff x="364200" y="2459156"/>
            <a:chExt cx="3996360" cy="72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69CE591-A2FD-49C2-9E25-96C125FFBC0B}"/>
                    </a:ext>
                  </a:extLst>
                </p14:cNvPr>
                <p14:cNvContentPartPr/>
                <p14:nvPr/>
              </p14:nvContentPartPr>
              <p14:xfrm>
                <a:off x="364200" y="2962076"/>
                <a:ext cx="146160" cy="61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69CE591-A2FD-49C2-9E25-96C125FFBC0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59880" y="2957756"/>
                  <a:ext cx="154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24A010E9-7584-45C2-A219-4D24170869E0}"/>
                    </a:ext>
                  </a:extLst>
                </p14:cNvPr>
                <p14:cNvContentPartPr/>
                <p14:nvPr/>
              </p14:nvContentPartPr>
              <p14:xfrm>
                <a:off x="425040" y="3047396"/>
                <a:ext cx="134280" cy="21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24A010E9-7584-45C2-A219-4D24170869E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20720" y="3043076"/>
                  <a:ext cx="1429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EC57208-8617-496D-B6E2-CE389C8E3189}"/>
                    </a:ext>
                  </a:extLst>
                </p14:cNvPr>
                <p14:cNvContentPartPr/>
                <p14:nvPr/>
              </p14:nvContentPartPr>
              <p14:xfrm>
                <a:off x="827880" y="3004916"/>
                <a:ext cx="191880" cy="22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EC57208-8617-496D-B6E2-CE389C8E3189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23560" y="3000596"/>
                  <a:ext cx="2005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8D88242-452C-4ED5-ABCA-891FCA32AA2E}"/>
                    </a:ext>
                  </a:extLst>
                </p14:cNvPr>
                <p14:cNvContentPartPr/>
                <p14:nvPr/>
              </p14:nvContentPartPr>
              <p14:xfrm>
                <a:off x="1340880" y="2873876"/>
                <a:ext cx="110880" cy="1875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8D88242-452C-4ED5-ABCA-891FCA32AA2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336560" y="2869556"/>
                  <a:ext cx="1195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4CD5113-7476-47F8-AF89-AC442C7FFB2C}"/>
                    </a:ext>
                  </a:extLst>
                </p14:cNvPr>
                <p14:cNvContentPartPr/>
                <p14:nvPr/>
              </p14:nvContentPartPr>
              <p14:xfrm>
                <a:off x="1430880" y="2711156"/>
                <a:ext cx="45720" cy="158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4CD5113-7476-47F8-AF89-AC442C7FFB2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426560" y="2706836"/>
                  <a:ext cx="543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ED78A7A-C637-480E-89B9-AA71DCD96C72}"/>
                    </a:ext>
                  </a:extLst>
                </p14:cNvPr>
                <p14:cNvContentPartPr/>
                <p14:nvPr/>
              </p14:nvContentPartPr>
              <p14:xfrm>
                <a:off x="1743720" y="2516396"/>
                <a:ext cx="364680" cy="5209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ED78A7A-C637-480E-89B9-AA71DCD96C7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739400" y="2512076"/>
                  <a:ext cx="37332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1D104FBD-4EAF-4873-8962-93BC36F4B476}"/>
                    </a:ext>
                  </a:extLst>
                </p14:cNvPr>
                <p14:cNvContentPartPr/>
                <p14:nvPr/>
              </p14:nvContentPartPr>
              <p14:xfrm>
                <a:off x="1970880" y="2773436"/>
                <a:ext cx="15840" cy="18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1D104FBD-4EAF-4873-8962-93BC36F4B47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966560" y="2769116"/>
                  <a:ext cx="244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7FF577F-7727-4845-9961-D65ECDF6731F}"/>
                    </a:ext>
                  </a:extLst>
                </p14:cNvPr>
                <p14:cNvContentPartPr/>
                <p14:nvPr/>
              </p14:nvContentPartPr>
              <p14:xfrm>
                <a:off x="1999680" y="2726276"/>
                <a:ext cx="260280" cy="3135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7FF577F-7727-4845-9961-D65ECDF6731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995360" y="2721956"/>
                  <a:ext cx="26892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960CDFA-26FF-45B0-94F5-57C6E90FD4F9}"/>
                    </a:ext>
                  </a:extLst>
                </p14:cNvPr>
                <p14:cNvContentPartPr/>
                <p14:nvPr/>
              </p14:nvContentPartPr>
              <p14:xfrm>
                <a:off x="2600880" y="2780276"/>
                <a:ext cx="222480" cy="316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960CDFA-26FF-45B0-94F5-57C6E90FD4F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596560" y="2775956"/>
                  <a:ext cx="2311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13636C70-83DF-4934-9AA5-4DE6E045521D}"/>
                    </a:ext>
                  </a:extLst>
                </p14:cNvPr>
                <p14:cNvContentPartPr/>
                <p14:nvPr/>
              </p14:nvContentPartPr>
              <p14:xfrm>
                <a:off x="2738760" y="2681996"/>
                <a:ext cx="16560" cy="2170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13636C70-83DF-4934-9AA5-4DE6E045521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734440" y="2677676"/>
                  <a:ext cx="252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CF2D8AAB-6720-419D-97F2-A2B423B8B9A8}"/>
                    </a:ext>
                  </a:extLst>
                </p14:cNvPr>
                <p14:cNvContentPartPr/>
                <p14:nvPr/>
              </p14:nvContentPartPr>
              <p14:xfrm>
                <a:off x="2585400" y="3034436"/>
                <a:ext cx="184680" cy="226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CF2D8AAB-6720-419D-97F2-A2B423B8B9A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581080" y="3030116"/>
                  <a:ext cx="193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92F8139-B012-4144-A0AE-07097CADCD7B}"/>
                    </a:ext>
                  </a:extLst>
                </p14:cNvPr>
                <p14:cNvContentPartPr/>
                <p14:nvPr/>
              </p14:nvContentPartPr>
              <p14:xfrm>
                <a:off x="3127560" y="2459156"/>
                <a:ext cx="809280" cy="633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92F8139-B012-4144-A0AE-07097CADCD7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123240" y="2454836"/>
                  <a:ext cx="817920" cy="64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21E4CEA-39BE-4B31-BDD1-E4BECD06CC01}"/>
                    </a:ext>
                  </a:extLst>
                </p14:cNvPr>
                <p14:cNvContentPartPr/>
                <p14:nvPr/>
              </p14:nvContentPartPr>
              <p14:xfrm>
                <a:off x="3340680" y="2801516"/>
                <a:ext cx="122760" cy="331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21E4CEA-39BE-4B31-BDD1-E4BECD06CC0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336360" y="2797196"/>
                  <a:ext cx="1314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09B4115-3257-4272-8773-BEBF7A081A63}"/>
                    </a:ext>
                  </a:extLst>
                </p14:cNvPr>
                <p14:cNvContentPartPr/>
                <p14:nvPr/>
              </p14:nvContentPartPr>
              <p14:xfrm>
                <a:off x="3482520" y="2645276"/>
                <a:ext cx="182160" cy="2887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09B4115-3257-4272-8773-BEBF7A081A6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478200" y="2640956"/>
                  <a:ext cx="190800" cy="29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DC79905-C733-4B54-B1C8-FE51E2D67255}"/>
                    </a:ext>
                  </a:extLst>
                </p14:cNvPr>
                <p14:cNvContentPartPr/>
                <p14:nvPr/>
              </p14:nvContentPartPr>
              <p14:xfrm>
                <a:off x="3791040" y="2637716"/>
                <a:ext cx="147960" cy="3279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DC79905-C733-4B54-B1C8-FE51E2D67255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786720" y="2633396"/>
                  <a:ext cx="15660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D66BC4AB-9B52-41EC-8802-3316B3A1B53D}"/>
                    </a:ext>
                  </a:extLst>
                </p14:cNvPr>
                <p14:cNvContentPartPr/>
                <p14:nvPr/>
              </p14:nvContentPartPr>
              <p14:xfrm>
                <a:off x="3780960" y="2821316"/>
                <a:ext cx="150840" cy="169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D66BC4AB-9B52-41EC-8802-3316B3A1B53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776640" y="2816996"/>
                  <a:ext cx="1594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34476C8F-2828-4174-8E91-89DCC5AA7C9F}"/>
                    </a:ext>
                  </a:extLst>
                </p14:cNvPr>
                <p14:cNvContentPartPr/>
                <p14:nvPr/>
              </p14:nvContentPartPr>
              <p14:xfrm>
                <a:off x="1320000" y="3123356"/>
                <a:ext cx="2497320" cy="57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34476C8F-2828-4174-8E91-89DCC5AA7C9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315680" y="3119036"/>
                  <a:ext cx="25059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54081C2A-33A1-492E-8189-68FA6F3DCF49}"/>
                    </a:ext>
                  </a:extLst>
                </p14:cNvPr>
                <p14:cNvContentPartPr/>
                <p14:nvPr/>
              </p14:nvContentPartPr>
              <p14:xfrm>
                <a:off x="4222320" y="3063956"/>
                <a:ext cx="115560" cy="144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54081C2A-33A1-492E-8189-68FA6F3DCF4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218000" y="3059636"/>
                  <a:ext cx="1242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B9F405FB-D09E-4E36-A536-04CBDB7BEBE8}"/>
                    </a:ext>
                  </a:extLst>
                </p14:cNvPr>
                <p14:cNvContentPartPr/>
                <p14:nvPr/>
              </p14:nvContentPartPr>
              <p14:xfrm>
                <a:off x="4253280" y="3137396"/>
                <a:ext cx="107280" cy="133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B9F405FB-D09E-4E36-A536-04CBDB7BEBE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248960" y="3133076"/>
                  <a:ext cx="1159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88FE45F0-5435-48EC-AC03-F428D8BD1BFD}"/>
              </a:ext>
            </a:extLst>
          </p:cNvPr>
          <p:cNvGrpSpPr/>
          <p:nvPr/>
        </p:nvGrpSpPr>
        <p:grpSpPr>
          <a:xfrm>
            <a:off x="4740720" y="2128676"/>
            <a:ext cx="6008040" cy="1572480"/>
            <a:chOff x="4740720" y="2128676"/>
            <a:chExt cx="6008040" cy="157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0CE94D56-AF1A-4729-9307-AACB9DE29C08}"/>
                    </a:ext>
                  </a:extLst>
                </p14:cNvPr>
                <p14:cNvContentPartPr/>
                <p14:nvPr/>
              </p14:nvContentPartPr>
              <p14:xfrm>
                <a:off x="6508680" y="3417476"/>
                <a:ext cx="447480" cy="2836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0CE94D56-AF1A-4729-9307-AACB9DE29C0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504360" y="3413156"/>
                  <a:ext cx="45612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D33689EE-7655-4F6C-B3A5-E92AAE7A904B}"/>
                    </a:ext>
                  </a:extLst>
                </p14:cNvPr>
                <p14:cNvContentPartPr/>
                <p14:nvPr/>
              </p14:nvContentPartPr>
              <p14:xfrm>
                <a:off x="4740720" y="2940116"/>
                <a:ext cx="256320" cy="342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D33689EE-7655-4F6C-B3A5-E92AAE7A904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736400" y="2935796"/>
                  <a:ext cx="2649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788CE991-57BF-4B54-B163-D3452B8FFE46}"/>
                    </a:ext>
                  </a:extLst>
                </p14:cNvPr>
                <p14:cNvContentPartPr/>
                <p14:nvPr/>
              </p14:nvContentPartPr>
              <p14:xfrm>
                <a:off x="5204400" y="2821316"/>
                <a:ext cx="82080" cy="1684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788CE991-57BF-4B54-B163-D3452B8FFE4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200080" y="2816996"/>
                  <a:ext cx="907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F984ECC-E196-4A1B-9A54-8F6B342E75C4}"/>
                    </a:ext>
                  </a:extLst>
                </p14:cNvPr>
                <p14:cNvContentPartPr/>
                <p14:nvPr/>
              </p14:nvContentPartPr>
              <p14:xfrm>
                <a:off x="5297640" y="2681636"/>
                <a:ext cx="15840" cy="273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F984ECC-E196-4A1B-9A54-8F6B342E75C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293320" y="2677316"/>
                  <a:ext cx="244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D07F9B01-B723-4BCC-934D-1A579499EC8F}"/>
                    </a:ext>
                  </a:extLst>
                </p14:cNvPr>
                <p14:cNvContentPartPr/>
                <p14:nvPr/>
              </p14:nvContentPartPr>
              <p14:xfrm>
                <a:off x="5550360" y="2441156"/>
                <a:ext cx="440640" cy="5274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D07F9B01-B723-4BCC-934D-1A579499EC8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546040" y="2436836"/>
                  <a:ext cx="449280" cy="53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48FE439-C1FE-4DAB-AFDC-7785D82D2195}"/>
                    </a:ext>
                  </a:extLst>
                </p14:cNvPr>
                <p14:cNvContentPartPr/>
                <p14:nvPr/>
              </p14:nvContentPartPr>
              <p14:xfrm>
                <a:off x="5819280" y="2693516"/>
                <a:ext cx="224640" cy="3096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48FE439-C1FE-4DAB-AFDC-7785D82D219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814960" y="2689196"/>
                  <a:ext cx="23328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E9020D93-22D4-401A-BEC4-73DA51FE2620}"/>
                    </a:ext>
                  </a:extLst>
                </p14:cNvPr>
                <p14:cNvContentPartPr/>
                <p14:nvPr/>
              </p14:nvContentPartPr>
              <p14:xfrm>
                <a:off x="6342720" y="2706836"/>
                <a:ext cx="249480" cy="414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E9020D93-22D4-401A-BEC4-73DA51FE262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338400" y="2702516"/>
                  <a:ext cx="2581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41E1C20E-DF45-4880-B7DA-06C486A1FD1E}"/>
                    </a:ext>
                  </a:extLst>
                </p14:cNvPr>
                <p14:cNvContentPartPr/>
                <p14:nvPr/>
              </p14:nvContentPartPr>
              <p14:xfrm>
                <a:off x="6483120" y="2634116"/>
                <a:ext cx="15480" cy="1350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41E1C20E-DF45-4880-B7DA-06C486A1FD1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478800" y="2629796"/>
                  <a:ext cx="2412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B2C6C279-E9D6-4015-8ECD-3DD849CE47A9}"/>
                    </a:ext>
                  </a:extLst>
                </p14:cNvPr>
                <p14:cNvContentPartPr/>
                <p14:nvPr/>
              </p14:nvContentPartPr>
              <p14:xfrm>
                <a:off x="6368280" y="2914916"/>
                <a:ext cx="147600" cy="15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B2C6C279-E9D6-4015-8ECD-3DD849CE47A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363960" y="2910596"/>
                  <a:ext cx="1562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3C9AE2F6-9462-41F3-9C0C-594E9AFAA93F}"/>
                    </a:ext>
                  </a:extLst>
                </p14:cNvPr>
                <p14:cNvContentPartPr/>
                <p14:nvPr/>
              </p14:nvContentPartPr>
              <p14:xfrm>
                <a:off x="6708840" y="2661116"/>
                <a:ext cx="294480" cy="3340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3C9AE2F6-9462-41F3-9C0C-594E9AFAA93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704520" y="2656796"/>
                  <a:ext cx="30312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9906299-8B6A-4F87-BD26-AE3D6E97CA92}"/>
                    </a:ext>
                  </a:extLst>
                </p14:cNvPr>
                <p14:cNvContentPartPr/>
                <p14:nvPr/>
              </p14:nvContentPartPr>
              <p14:xfrm>
                <a:off x="7116360" y="2441876"/>
                <a:ext cx="443880" cy="5266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9906299-8B6A-4F87-BD26-AE3D6E97CA9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112040" y="2437556"/>
                  <a:ext cx="452520" cy="53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C15D195A-15FE-4104-9062-DED8047D457F}"/>
                    </a:ext>
                  </a:extLst>
                </p14:cNvPr>
                <p14:cNvContentPartPr/>
                <p14:nvPr/>
              </p14:nvContentPartPr>
              <p14:xfrm>
                <a:off x="7333440" y="2670476"/>
                <a:ext cx="286920" cy="3078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C15D195A-15FE-4104-9062-DED8047D457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329120" y="2666156"/>
                  <a:ext cx="29556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D01A501-74E6-49F6-BEF5-459DFB9A65CA}"/>
                    </a:ext>
                  </a:extLst>
                </p14:cNvPr>
                <p14:cNvContentPartPr/>
                <p14:nvPr/>
              </p14:nvContentPartPr>
              <p14:xfrm>
                <a:off x="7818360" y="2763356"/>
                <a:ext cx="101160" cy="1612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D01A501-74E6-49F6-BEF5-459DFB9A65C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814040" y="2759036"/>
                  <a:ext cx="1098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EBA219C7-8FB2-46BA-B7D7-C33188FECAA9}"/>
                    </a:ext>
                  </a:extLst>
                </p14:cNvPr>
                <p14:cNvContentPartPr/>
                <p14:nvPr/>
              </p14:nvContentPartPr>
              <p14:xfrm>
                <a:off x="7851120" y="2583716"/>
                <a:ext cx="66600" cy="471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EBA219C7-8FB2-46BA-B7D7-C33188FECAA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846800" y="2579396"/>
                  <a:ext cx="752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ABAB32D-725A-43A0-8F41-8DDD17ED2890}"/>
                    </a:ext>
                  </a:extLst>
                </p14:cNvPr>
                <p14:cNvContentPartPr/>
                <p14:nvPr/>
              </p14:nvContentPartPr>
              <p14:xfrm>
                <a:off x="5088480" y="3082316"/>
                <a:ext cx="2768040" cy="781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ABAB32D-725A-43A0-8F41-8DDD17ED289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084160" y="3077996"/>
                  <a:ext cx="277668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D7C886C1-BA7D-433E-913A-0A68C1408CDC}"/>
                    </a:ext>
                  </a:extLst>
                </p14:cNvPr>
                <p14:cNvContentPartPr/>
                <p14:nvPr/>
              </p14:nvContentPartPr>
              <p14:xfrm>
                <a:off x="8038680" y="2540156"/>
                <a:ext cx="1096560" cy="5637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D7C886C1-BA7D-433E-913A-0A68C1408CD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034360" y="2535836"/>
                  <a:ext cx="110520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AF77F01F-E00C-4C94-A4E4-6D77AB5CC7AA}"/>
                    </a:ext>
                  </a:extLst>
                </p14:cNvPr>
                <p14:cNvContentPartPr/>
                <p14:nvPr/>
              </p14:nvContentPartPr>
              <p14:xfrm>
                <a:off x="8921040" y="2501276"/>
                <a:ext cx="259200" cy="232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AF77F01F-E00C-4C94-A4E4-6D77AB5CC7A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916720" y="2496956"/>
                  <a:ext cx="26784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D7ECC306-C0A1-4E4C-8BDA-17B438EFFE02}"/>
                    </a:ext>
                  </a:extLst>
                </p14:cNvPr>
                <p14:cNvContentPartPr/>
                <p14:nvPr/>
              </p14:nvContentPartPr>
              <p14:xfrm>
                <a:off x="9300840" y="2441876"/>
                <a:ext cx="210240" cy="482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D7ECC306-C0A1-4E4C-8BDA-17B438EFFE0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296520" y="2437556"/>
                  <a:ext cx="21888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D2E5E50-184E-4694-9BF7-B1B1E3BC9A47}"/>
                    </a:ext>
                  </a:extLst>
                </p14:cNvPr>
                <p14:cNvContentPartPr/>
                <p14:nvPr/>
              </p14:nvContentPartPr>
              <p14:xfrm>
                <a:off x="9565080" y="2307236"/>
                <a:ext cx="244080" cy="2314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D2E5E50-184E-4694-9BF7-B1B1E3BC9A4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560760" y="2302916"/>
                  <a:ext cx="2527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7C524692-4F14-423D-8409-A1EC00BE338E}"/>
                    </a:ext>
                  </a:extLst>
                </p14:cNvPr>
                <p14:cNvContentPartPr/>
                <p14:nvPr/>
              </p14:nvContentPartPr>
              <p14:xfrm>
                <a:off x="9996000" y="2128676"/>
                <a:ext cx="383400" cy="3934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7C524692-4F14-423D-8409-A1EC00BE338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991680" y="2124356"/>
                  <a:ext cx="39204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C912B8DB-E4E2-48B4-9A2F-D4A78FF190BD}"/>
                    </a:ext>
                  </a:extLst>
                </p14:cNvPr>
                <p14:cNvContentPartPr/>
                <p14:nvPr/>
              </p14:nvContentPartPr>
              <p14:xfrm>
                <a:off x="10191120" y="2278076"/>
                <a:ext cx="221400" cy="2397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C912B8DB-E4E2-48B4-9A2F-D4A78FF190B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186800" y="2273756"/>
                  <a:ext cx="2300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D253CB8F-E7AE-4C4D-81D6-E61106815002}"/>
                    </a:ext>
                  </a:extLst>
                </p14:cNvPr>
                <p14:cNvContentPartPr/>
                <p14:nvPr/>
              </p14:nvContentPartPr>
              <p14:xfrm>
                <a:off x="10611240" y="2386796"/>
                <a:ext cx="111960" cy="131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D253CB8F-E7AE-4C4D-81D6-E6110681500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606920" y="2382476"/>
                  <a:ext cx="1206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4770E476-BEBD-455B-AF01-2E3033332E12}"/>
                    </a:ext>
                  </a:extLst>
                </p14:cNvPr>
                <p14:cNvContentPartPr/>
                <p14:nvPr/>
              </p14:nvContentPartPr>
              <p14:xfrm>
                <a:off x="10694040" y="2227316"/>
                <a:ext cx="54720" cy="604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4770E476-BEBD-455B-AF01-2E3033332E1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689720" y="2222996"/>
                  <a:ext cx="63360" cy="6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B383F84B-57B7-4A79-91CC-2B9D016A05F6}"/>
                    </a:ext>
                  </a:extLst>
                </p14:cNvPr>
                <p14:cNvContentPartPr/>
                <p14:nvPr/>
              </p14:nvContentPartPr>
              <p14:xfrm>
                <a:off x="8149560" y="3184196"/>
                <a:ext cx="1094760" cy="3193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B383F84B-57B7-4A79-91CC-2B9D016A05F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145240" y="3179876"/>
                  <a:ext cx="1103400" cy="32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CAD3FB0D-2F95-4BF7-AACC-B9D04D615B35}"/>
              </a:ext>
            </a:extLst>
          </p:cNvPr>
          <p:cNvGrpSpPr/>
          <p:nvPr/>
        </p:nvGrpSpPr>
        <p:grpSpPr>
          <a:xfrm>
            <a:off x="9520800" y="3076556"/>
            <a:ext cx="839880" cy="465120"/>
            <a:chOff x="9520800" y="3076556"/>
            <a:chExt cx="839880" cy="46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53CB365E-A034-4962-9911-A0CBD8591542}"/>
                    </a:ext>
                  </a:extLst>
                </p14:cNvPr>
                <p14:cNvContentPartPr/>
                <p14:nvPr/>
              </p14:nvContentPartPr>
              <p14:xfrm>
                <a:off x="9520800" y="3076556"/>
                <a:ext cx="467640" cy="4651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53CB365E-A034-4962-9911-A0CBD8591542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516480" y="3072236"/>
                  <a:ext cx="47628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E931AE7-DD3E-422B-8E19-99A0031778AD}"/>
                    </a:ext>
                  </a:extLst>
                </p14:cNvPr>
                <p14:cNvContentPartPr/>
                <p14:nvPr/>
              </p14:nvContentPartPr>
              <p14:xfrm>
                <a:off x="9822120" y="3264116"/>
                <a:ext cx="231840" cy="2566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E931AE7-DD3E-422B-8E19-99A0031778A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817800" y="3259796"/>
                  <a:ext cx="2404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82452578-7AA2-4D06-B353-700AE9153AE2}"/>
                    </a:ext>
                  </a:extLst>
                </p14:cNvPr>
                <p14:cNvContentPartPr/>
                <p14:nvPr/>
              </p14:nvContentPartPr>
              <p14:xfrm>
                <a:off x="10284360" y="3329636"/>
                <a:ext cx="76320" cy="1627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82452578-7AA2-4D06-B353-700AE9153AE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280040" y="3325316"/>
                  <a:ext cx="8496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045CB00-C279-4F43-BEA1-E6BA53FFB7ED}"/>
                    </a:ext>
                  </a:extLst>
                </p14:cNvPr>
                <p14:cNvContentPartPr/>
                <p14:nvPr/>
              </p14:nvContentPartPr>
              <p14:xfrm>
                <a:off x="10304880" y="3117596"/>
                <a:ext cx="24120" cy="144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045CB00-C279-4F43-BEA1-E6BA53FFB7E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300560" y="3113276"/>
                  <a:ext cx="32760" cy="23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45473809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po 14">
            <a:extLst>
              <a:ext uri="{FF2B5EF4-FFF2-40B4-BE49-F238E27FC236}">
                <a16:creationId xmlns:a16="http://schemas.microsoft.com/office/drawing/2014/main" id="{A3D20E4E-2A93-4693-A703-169F1E6AC45E}"/>
              </a:ext>
            </a:extLst>
          </p:cNvPr>
          <p:cNvGrpSpPr/>
          <p:nvPr/>
        </p:nvGrpSpPr>
        <p:grpSpPr>
          <a:xfrm>
            <a:off x="2542200" y="33836"/>
            <a:ext cx="3311280" cy="654120"/>
            <a:chOff x="2542200" y="33836"/>
            <a:chExt cx="3311280" cy="65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DB0D3C3D-7087-4089-B8D9-C63CF432F47C}"/>
                    </a:ext>
                  </a:extLst>
                </p14:cNvPr>
                <p14:cNvContentPartPr/>
                <p14:nvPr/>
              </p14:nvContentPartPr>
              <p14:xfrm>
                <a:off x="2915520" y="126716"/>
                <a:ext cx="14040" cy="406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DB0D3C3D-7087-4089-B8D9-C63CF432F47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11200" y="122396"/>
                  <a:ext cx="2268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3D4BF30B-106A-41D4-82C6-DE3EB074F38C}"/>
                    </a:ext>
                  </a:extLst>
                </p14:cNvPr>
                <p14:cNvContentPartPr/>
                <p14:nvPr/>
              </p14:nvContentPartPr>
              <p14:xfrm>
                <a:off x="2542200" y="33836"/>
                <a:ext cx="758520" cy="1072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3D4BF30B-106A-41D4-82C6-DE3EB074F38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537880" y="29516"/>
                  <a:ext cx="7671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B798D67-6376-44F1-8407-CEDC1A90E975}"/>
                    </a:ext>
                  </a:extLst>
                </p14:cNvPr>
                <p14:cNvContentPartPr/>
                <p14:nvPr/>
              </p14:nvContentPartPr>
              <p14:xfrm>
                <a:off x="3091560" y="339116"/>
                <a:ext cx="266760" cy="1515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B798D67-6376-44F1-8407-CEDC1A90E97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087240" y="334796"/>
                  <a:ext cx="2754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CDE6788-F14B-471A-BB51-ED578D4D7A72}"/>
                    </a:ext>
                  </a:extLst>
                </p14:cNvPr>
                <p14:cNvContentPartPr/>
                <p14:nvPr/>
              </p14:nvContentPartPr>
              <p14:xfrm>
                <a:off x="3607800" y="43196"/>
                <a:ext cx="178560" cy="436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CDE6788-F14B-471A-BB51-ED578D4D7A7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603480" y="38876"/>
                  <a:ext cx="18720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B5358B02-F925-4E4A-948D-8B3430AF492C}"/>
                    </a:ext>
                  </a:extLst>
                </p14:cNvPr>
                <p14:cNvContentPartPr/>
                <p14:nvPr/>
              </p14:nvContentPartPr>
              <p14:xfrm>
                <a:off x="3482520" y="249476"/>
                <a:ext cx="217440" cy="194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B5358B02-F925-4E4A-948D-8B3430AF492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478200" y="245156"/>
                  <a:ext cx="2260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EFDA630-CB54-4FAF-828B-F71224B9A7D6}"/>
                    </a:ext>
                  </a:extLst>
                </p14:cNvPr>
                <p14:cNvContentPartPr/>
                <p14:nvPr/>
              </p14:nvContentPartPr>
              <p14:xfrm>
                <a:off x="3933600" y="78836"/>
                <a:ext cx="149040" cy="3762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EFDA630-CB54-4FAF-828B-F71224B9A7D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929280" y="74516"/>
                  <a:ext cx="15768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A89E208C-DD46-46B7-AE1D-53B3C573F0F0}"/>
                    </a:ext>
                  </a:extLst>
                </p14:cNvPr>
                <p14:cNvContentPartPr/>
                <p14:nvPr/>
              </p14:nvContentPartPr>
              <p14:xfrm>
                <a:off x="3855120" y="192596"/>
                <a:ext cx="229320" cy="259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A89E208C-DD46-46B7-AE1D-53B3C573F0F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850800" y="188276"/>
                  <a:ext cx="237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101DB1A-43C9-459F-B8CC-182C3E870179}"/>
                    </a:ext>
                  </a:extLst>
                </p14:cNvPr>
                <p14:cNvContentPartPr/>
                <p14:nvPr/>
              </p14:nvContentPartPr>
              <p14:xfrm>
                <a:off x="4163640" y="263156"/>
                <a:ext cx="472680" cy="2034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101DB1A-43C9-459F-B8CC-182C3E87017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159320" y="258836"/>
                  <a:ext cx="4813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74F6029-15AC-4C14-A441-B6E5659E406E}"/>
                    </a:ext>
                  </a:extLst>
                </p14:cNvPr>
                <p14:cNvContentPartPr/>
                <p14:nvPr/>
              </p14:nvContentPartPr>
              <p14:xfrm>
                <a:off x="4689960" y="170276"/>
                <a:ext cx="318960" cy="2779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74F6029-15AC-4C14-A441-B6E5659E406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685640" y="165956"/>
                  <a:ext cx="32760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3D4CFFB-0638-4C73-8598-4D4C226BBEF1}"/>
                    </a:ext>
                  </a:extLst>
                </p14:cNvPr>
                <p14:cNvContentPartPr/>
                <p14:nvPr/>
              </p14:nvContentPartPr>
              <p14:xfrm>
                <a:off x="5150400" y="295556"/>
                <a:ext cx="76680" cy="997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3D4CFFB-0638-4C73-8598-4D4C226BBEF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146080" y="291236"/>
                  <a:ext cx="8532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BB76852-3FA4-4202-96FB-2067AF76CD98}"/>
                    </a:ext>
                  </a:extLst>
                </p14:cNvPr>
                <p14:cNvContentPartPr/>
                <p14:nvPr/>
              </p14:nvContentPartPr>
              <p14:xfrm>
                <a:off x="5202960" y="136076"/>
                <a:ext cx="25920" cy="118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BB76852-3FA4-4202-96FB-2067AF76CD9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198640" y="131756"/>
                  <a:ext cx="345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749B67EB-7A98-4377-99CC-9B9DB776B188}"/>
                    </a:ext>
                  </a:extLst>
                </p14:cNvPr>
                <p14:cNvContentPartPr/>
                <p14:nvPr/>
              </p14:nvContentPartPr>
              <p14:xfrm>
                <a:off x="5369640" y="241556"/>
                <a:ext cx="483840" cy="2106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749B67EB-7A98-4377-99CC-9B9DB776B188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365320" y="237236"/>
                  <a:ext cx="4924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0722CEB-E494-412B-BCEE-71523ECBB7B2}"/>
                    </a:ext>
                  </a:extLst>
                </p14:cNvPr>
                <p14:cNvContentPartPr/>
                <p14:nvPr/>
              </p14:nvContentPartPr>
              <p14:xfrm>
                <a:off x="2853960" y="573836"/>
                <a:ext cx="2981880" cy="1141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0722CEB-E494-412B-BCEE-71523ECBB7B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849640" y="569516"/>
                  <a:ext cx="2990520" cy="12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7C5B1888-4398-40AE-8A8B-61D02B35DEA8}"/>
              </a:ext>
            </a:extLst>
          </p:cNvPr>
          <p:cNvGrpSpPr/>
          <p:nvPr/>
        </p:nvGrpSpPr>
        <p:grpSpPr>
          <a:xfrm>
            <a:off x="232800" y="2174756"/>
            <a:ext cx="1010520" cy="559080"/>
            <a:chOff x="232800" y="2174756"/>
            <a:chExt cx="1010520" cy="55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2C0A11B-9662-48C4-9FB0-FB9BE5F1E777}"/>
                    </a:ext>
                  </a:extLst>
                </p14:cNvPr>
                <p14:cNvContentPartPr/>
                <p14:nvPr/>
              </p14:nvContentPartPr>
              <p14:xfrm>
                <a:off x="232800" y="2174756"/>
                <a:ext cx="687240" cy="5439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2C0A11B-9662-48C4-9FB0-FB9BE5F1E77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28480" y="2170436"/>
                  <a:ext cx="695880" cy="55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D9D6D1D-3856-40CD-839E-05DDDA737335}"/>
                    </a:ext>
                  </a:extLst>
                </p14:cNvPr>
                <p14:cNvContentPartPr/>
                <p14:nvPr/>
              </p14:nvContentPartPr>
              <p14:xfrm>
                <a:off x="1010760" y="2513876"/>
                <a:ext cx="232560" cy="2199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D9D6D1D-3856-40CD-839E-05DDDA73733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006440" y="2509556"/>
                  <a:ext cx="241200" cy="22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uppo 57">
            <a:extLst>
              <a:ext uri="{FF2B5EF4-FFF2-40B4-BE49-F238E27FC236}">
                <a16:creationId xmlns:a16="http://schemas.microsoft.com/office/drawing/2014/main" id="{AD08C659-8200-43F6-8A1E-7BD4FC486DFE}"/>
              </a:ext>
            </a:extLst>
          </p:cNvPr>
          <p:cNvGrpSpPr/>
          <p:nvPr/>
        </p:nvGrpSpPr>
        <p:grpSpPr>
          <a:xfrm>
            <a:off x="1757400" y="2057396"/>
            <a:ext cx="603000" cy="618840"/>
            <a:chOff x="1757400" y="2057396"/>
            <a:chExt cx="603000" cy="61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44EB84C-8FE4-48BC-8B98-8870EE5631C5}"/>
                    </a:ext>
                  </a:extLst>
                </p14:cNvPr>
                <p14:cNvContentPartPr/>
                <p14:nvPr/>
              </p14:nvContentPartPr>
              <p14:xfrm>
                <a:off x="1757400" y="2057396"/>
                <a:ext cx="352800" cy="5785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44EB84C-8FE4-48BC-8B98-8870EE5631C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753080" y="2053076"/>
                  <a:ext cx="361440" cy="58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523BCDA-B147-4CCC-AC56-9F8AE13F188D}"/>
                    </a:ext>
                  </a:extLst>
                </p14:cNvPr>
                <p14:cNvContentPartPr/>
                <p14:nvPr/>
              </p14:nvContentPartPr>
              <p14:xfrm>
                <a:off x="1959000" y="2497676"/>
                <a:ext cx="279360" cy="1785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523BCDA-B147-4CCC-AC56-9F8AE13F188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954680" y="2493356"/>
                  <a:ext cx="2880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6BE5CE72-12CA-4352-B222-EA1A324E66CD}"/>
                    </a:ext>
                  </a:extLst>
                </p14:cNvPr>
                <p14:cNvContentPartPr/>
                <p14:nvPr/>
              </p14:nvContentPartPr>
              <p14:xfrm>
                <a:off x="2204520" y="2544836"/>
                <a:ext cx="155880" cy="777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6BE5CE72-12CA-4352-B222-EA1A324E66C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200200" y="2540516"/>
                  <a:ext cx="164520" cy="8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uppo 56">
            <a:extLst>
              <a:ext uri="{FF2B5EF4-FFF2-40B4-BE49-F238E27FC236}">
                <a16:creationId xmlns:a16="http://schemas.microsoft.com/office/drawing/2014/main" id="{9F733748-ABEC-4888-A098-6D7FE6D6B3D3}"/>
              </a:ext>
            </a:extLst>
          </p:cNvPr>
          <p:cNvGrpSpPr/>
          <p:nvPr/>
        </p:nvGrpSpPr>
        <p:grpSpPr>
          <a:xfrm>
            <a:off x="2744520" y="2178716"/>
            <a:ext cx="2516040" cy="906480"/>
            <a:chOff x="2744520" y="2178716"/>
            <a:chExt cx="2516040" cy="90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C737840F-5EC7-4E96-A535-F46AA5138C7D}"/>
                    </a:ext>
                  </a:extLst>
                </p14:cNvPr>
                <p14:cNvContentPartPr/>
                <p14:nvPr/>
              </p14:nvContentPartPr>
              <p14:xfrm>
                <a:off x="2744520" y="2178716"/>
                <a:ext cx="502560" cy="906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C737840F-5EC7-4E96-A535-F46AA5138C7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2740200" y="2174396"/>
                  <a:ext cx="511200" cy="9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56B5FB61-6C19-4CD3-9AF9-4C960F1FB8AF}"/>
                    </a:ext>
                  </a:extLst>
                </p14:cNvPr>
                <p14:cNvContentPartPr/>
                <p14:nvPr/>
              </p14:nvContentPartPr>
              <p14:xfrm>
                <a:off x="2917680" y="2650316"/>
                <a:ext cx="142560" cy="259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56B5FB61-6C19-4CD3-9AF9-4C960F1FB8A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913360" y="2645996"/>
                  <a:ext cx="151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B720A55B-6D9A-47A4-BBFF-EDA0C506545C}"/>
                    </a:ext>
                  </a:extLst>
                </p14:cNvPr>
                <p14:cNvContentPartPr/>
                <p14:nvPr/>
              </p14:nvContentPartPr>
              <p14:xfrm>
                <a:off x="3202800" y="2536196"/>
                <a:ext cx="272520" cy="1699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B720A55B-6D9A-47A4-BBFF-EDA0C506545C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3198480" y="2531876"/>
                  <a:ext cx="2811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1921689-1DF8-4658-A2D0-AF7CE3FBC8EA}"/>
                    </a:ext>
                  </a:extLst>
                </p14:cNvPr>
                <p14:cNvContentPartPr/>
                <p14:nvPr/>
              </p14:nvContentPartPr>
              <p14:xfrm>
                <a:off x="3582960" y="2495156"/>
                <a:ext cx="201240" cy="2336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1921689-1DF8-4658-A2D0-AF7CE3FBC8E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578640" y="2490836"/>
                  <a:ext cx="20988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C767A23-40AB-4612-8EF5-CC09B7386D39}"/>
                    </a:ext>
                  </a:extLst>
                </p14:cNvPr>
                <p14:cNvContentPartPr/>
                <p14:nvPr/>
              </p14:nvContentPartPr>
              <p14:xfrm>
                <a:off x="3875640" y="2584796"/>
                <a:ext cx="370080" cy="2030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C767A23-40AB-4612-8EF5-CC09B7386D3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871320" y="2580476"/>
                  <a:ext cx="3787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7FC3EA08-6246-477F-AAF1-9594B1B93831}"/>
                    </a:ext>
                  </a:extLst>
                </p14:cNvPr>
                <p14:cNvContentPartPr/>
                <p14:nvPr/>
              </p14:nvContentPartPr>
              <p14:xfrm>
                <a:off x="4351200" y="2660396"/>
                <a:ext cx="256320" cy="1332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7FC3EA08-6246-477F-AAF1-9594B1B9383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346880" y="2656076"/>
                  <a:ext cx="26496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B70BEB2F-3ED5-45AA-964E-A9F022CEF4F8}"/>
                    </a:ext>
                  </a:extLst>
                </p14:cNvPr>
                <p14:cNvContentPartPr/>
                <p14:nvPr/>
              </p14:nvContentPartPr>
              <p14:xfrm>
                <a:off x="4674480" y="2275196"/>
                <a:ext cx="337680" cy="5720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B70BEB2F-3ED5-45AA-964E-A9F022CEF4F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670160" y="2270876"/>
                  <a:ext cx="346320" cy="58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3773DAB-18C0-45BA-8AA1-EC782CB608A2}"/>
                    </a:ext>
                  </a:extLst>
                </p14:cNvPr>
                <p14:cNvContentPartPr/>
                <p14:nvPr/>
              </p14:nvContentPartPr>
              <p14:xfrm>
                <a:off x="4852680" y="2674436"/>
                <a:ext cx="407880" cy="1580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3773DAB-18C0-45BA-8AA1-EC782CB608A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848360" y="2670116"/>
                  <a:ext cx="416520" cy="16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uppo 55">
            <a:extLst>
              <a:ext uri="{FF2B5EF4-FFF2-40B4-BE49-F238E27FC236}">
                <a16:creationId xmlns:a16="http://schemas.microsoft.com/office/drawing/2014/main" id="{41CFA75D-06D6-40A2-A3F2-940188ECAE21}"/>
              </a:ext>
            </a:extLst>
          </p:cNvPr>
          <p:cNvGrpSpPr/>
          <p:nvPr/>
        </p:nvGrpSpPr>
        <p:grpSpPr>
          <a:xfrm>
            <a:off x="5613000" y="2286716"/>
            <a:ext cx="3096720" cy="519120"/>
            <a:chOff x="5613000" y="2286716"/>
            <a:chExt cx="3096720" cy="51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EA5D5A5-62E5-4567-A0A6-354BE70100D9}"/>
                    </a:ext>
                  </a:extLst>
                </p14:cNvPr>
                <p14:cNvContentPartPr/>
                <p14:nvPr/>
              </p14:nvContentPartPr>
              <p14:xfrm>
                <a:off x="5613000" y="2518916"/>
                <a:ext cx="599400" cy="2746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EA5D5A5-62E5-4567-A0A6-354BE70100D9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5608680" y="2514596"/>
                  <a:ext cx="60804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8C0B1FF-18DC-43B0-91C7-DDACAA94541B}"/>
                    </a:ext>
                  </a:extLst>
                </p14:cNvPr>
                <p14:cNvContentPartPr/>
                <p14:nvPr/>
              </p14:nvContentPartPr>
              <p14:xfrm>
                <a:off x="6099000" y="2482556"/>
                <a:ext cx="49680" cy="118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8C0B1FF-18DC-43B0-91C7-DDACAA94541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094680" y="2478236"/>
                  <a:ext cx="583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F21B5812-BC23-40F1-9E67-E7FD5D63A1BA}"/>
                    </a:ext>
                  </a:extLst>
                </p14:cNvPr>
                <p14:cNvContentPartPr/>
                <p14:nvPr/>
              </p14:nvContentPartPr>
              <p14:xfrm>
                <a:off x="6338760" y="2520716"/>
                <a:ext cx="294480" cy="2534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F21B5812-BC23-40F1-9E67-E7FD5D63A1B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334440" y="2516396"/>
                  <a:ext cx="30312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914FCDD-44FF-49F9-AD71-27480B7FC2F9}"/>
                    </a:ext>
                  </a:extLst>
                </p14:cNvPr>
                <p14:cNvContentPartPr/>
                <p14:nvPr/>
              </p14:nvContentPartPr>
              <p14:xfrm>
                <a:off x="6691560" y="2611796"/>
                <a:ext cx="263880" cy="1519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914FCDD-44FF-49F9-AD71-27480B7FC2F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687240" y="2607476"/>
                  <a:ext cx="2725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BBA8E0E-2545-4758-94E6-F15A66842E3F}"/>
                    </a:ext>
                  </a:extLst>
                </p14:cNvPr>
                <p14:cNvContentPartPr/>
                <p14:nvPr/>
              </p14:nvContentPartPr>
              <p14:xfrm>
                <a:off x="7036800" y="2286716"/>
                <a:ext cx="475920" cy="519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BBA8E0E-2545-4758-94E6-F15A66842E3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032480" y="2282396"/>
                  <a:ext cx="484560" cy="52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5BE98A4-90F2-4F49-922E-E663E197D722}"/>
                    </a:ext>
                  </a:extLst>
                </p14:cNvPr>
                <p14:cNvContentPartPr/>
                <p14:nvPr/>
              </p14:nvContentPartPr>
              <p14:xfrm>
                <a:off x="7619280" y="2316236"/>
                <a:ext cx="198000" cy="4251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5BE98A4-90F2-4F49-922E-E663E197D72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614960" y="2311916"/>
                  <a:ext cx="20664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1132DF76-1FC9-4D42-B5AC-33447867C7BC}"/>
                    </a:ext>
                  </a:extLst>
                </p14:cNvPr>
                <p14:cNvContentPartPr/>
                <p14:nvPr/>
              </p14:nvContentPartPr>
              <p14:xfrm>
                <a:off x="7521000" y="2512076"/>
                <a:ext cx="278280" cy="248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1132DF76-1FC9-4D42-B5AC-33447867C7B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516680" y="2507756"/>
                  <a:ext cx="28692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3C5F3FB5-4BDC-40D0-858A-41F849E04DC5}"/>
                    </a:ext>
                  </a:extLst>
                </p14:cNvPr>
                <p14:cNvContentPartPr/>
                <p14:nvPr/>
              </p14:nvContentPartPr>
              <p14:xfrm>
                <a:off x="7873440" y="2450156"/>
                <a:ext cx="123840" cy="2588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3C5F3FB5-4BDC-40D0-858A-41F849E04DC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869120" y="2445836"/>
                  <a:ext cx="13248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045F4651-2579-449B-824C-B2E35D13C090}"/>
                    </a:ext>
                  </a:extLst>
                </p14:cNvPr>
                <p14:cNvContentPartPr/>
                <p14:nvPr/>
              </p14:nvContentPartPr>
              <p14:xfrm>
                <a:off x="8072160" y="2471036"/>
                <a:ext cx="319680" cy="2595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045F4651-2579-449B-824C-B2E35D13C09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067840" y="2466716"/>
                  <a:ext cx="3283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9B95BD4-5B26-4478-8EB5-8EC6558DF235}"/>
                    </a:ext>
                  </a:extLst>
                </p14:cNvPr>
                <p14:cNvContentPartPr/>
                <p14:nvPr/>
              </p14:nvContentPartPr>
              <p14:xfrm>
                <a:off x="8373120" y="2562476"/>
                <a:ext cx="336600" cy="2246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9B95BD4-5B26-4478-8EB5-8EC6558DF23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368800" y="2558156"/>
                  <a:ext cx="345240" cy="23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36FAFA4B-E1B5-4BE7-9924-5ABC25818468}"/>
              </a:ext>
            </a:extLst>
          </p:cNvPr>
          <p:cNvGrpSpPr/>
          <p:nvPr/>
        </p:nvGrpSpPr>
        <p:grpSpPr>
          <a:xfrm>
            <a:off x="1056840" y="3443756"/>
            <a:ext cx="763560" cy="423360"/>
            <a:chOff x="1056840" y="3443756"/>
            <a:chExt cx="763560" cy="42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1C180318-B106-4570-88BF-FF1BEB1ECA2D}"/>
                    </a:ext>
                  </a:extLst>
                </p14:cNvPr>
                <p14:cNvContentPartPr/>
                <p14:nvPr/>
              </p14:nvContentPartPr>
              <p14:xfrm>
                <a:off x="1056840" y="3443756"/>
                <a:ext cx="317160" cy="4233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1C180318-B106-4570-88BF-FF1BEB1ECA2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52520" y="3439436"/>
                  <a:ext cx="32580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94934FD2-222C-4DCE-8D9E-85EB01A305D9}"/>
                    </a:ext>
                  </a:extLst>
                </p14:cNvPr>
                <p14:cNvContentPartPr/>
                <p14:nvPr/>
              </p14:nvContentPartPr>
              <p14:xfrm>
                <a:off x="1227480" y="3636716"/>
                <a:ext cx="185400" cy="273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94934FD2-222C-4DCE-8D9E-85EB01A305D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223160" y="3632396"/>
                  <a:ext cx="1940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47732C0A-C3A8-4B6A-801E-435FD7292E11}"/>
                    </a:ext>
                  </a:extLst>
                </p14:cNvPr>
                <p14:cNvContentPartPr/>
                <p14:nvPr/>
              </p14:nvContentPartPr>
              <p14:xfrm>
                <a:off x="1671000" y="3716276"/>
                <a:ext cx="83520" cy="158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47732C0A-C3A8-4B6A-801E-435FD7292E1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666680" y="3711956"/>
                  <a:ext cx="92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CBB55C3-740B-4C86-A1CC-926B63BA72AD}"/>
                    </a:ext>
                  </a:extLst>
                </p14:cNvPr>
                <p14:cNvContentPartPr/>
                <p14:nvPr/>
              </p14:nvContentPartPr>
              <p14:xfrm>
                <a:off x="1659480" y="3825716"/>
                <a:ext cx="160920" cy="118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CBB55C3-740B-4C86-A1CC-926B63BA72A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655160" y="3821396"/>
                  <a:ext cx="16956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2388781C-32BA-4153-8B09-6726E9FE0F18}"/>
              </a:ext>
            </a:extLst>
          </p:cNvPr>
          <p:cNvGrpSpPr/>
          <p:nvPr/>
        </p:nvGrpSpPr>
        <p:grpSpPr>
          <a:xfrm>
            <a:off x="2343480" y="3445196"/>
            <a:ext cx="738720" cy="292680"/>
            <a:chOff x="2343480" y="3445196"/>
            <a:chExt cx="738720" cy="29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EDD247C-7AE7-4E4C-9CD9-87A5EA73AF60}"/>
                    </a:ext>
                  </a:extLst>
                </p14:cNvPr>
                <p14:cNvContentPartPr/>
                <p14:nvPr/>
              </p14:nvContentPartPr>
              <p14:xfrm>
                <a:off x="2343480" y="3683516"/>
                <a:ext cx="149400" cy="298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EDD247C-7AE7-4E4C-9CD9-87A5EA73AF6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339160" y="3679196"/>
                  <a:ext cx="1580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4D5AB68C-3D78-4811-ABC4-690B99CC19C0}"/>
                    </a:ext>
                  </a:extLst>
                </p14:cNvPr>
                <p14:cNvContentPartPr/>
                <p14:nvPr/>
              </p14:nvContentPartPr>
              <p14:xfrm>
                <a:off x="2807520" y="3445196"/>
                <a:ext cx="274680" cy="292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4D5AB68C-3D78-4811-ABC4-690B99CC19C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2803200" y="3440876"/>
                  <a:ext cx="283320" cy="30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E35D2D99-F473-4999-8C4E-BC1E66BF0970}"/>
              </a:ext>
            </a:extLst>
          </p:cNvPr>
          <p:cNvGrpSpPr/>
          <p:nvPr/>
        </p:nvGrpSpPr>
        <p:grpSpPr>
          <a:xfrm>
            <a:off x="3494760" y="3460676"/>
            <a:ext cx="215280" cy="189360"/>
            <a:chOff x="3494760" y="3460676"/>
            <a:chExt cx="215280" cy="18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589AFDF6-1381-4793-B3C6-E238EF025C6B}"/>
                    </a:ext>
                  </a:extLst>
                </p14:cNvPr>
                <p14:cNvContentPartPr/>
                <p14:nvPr/>
              </p14:nvContentPartPr>
              <p14:xfrm>
                <a:off x="3494760" y="3540596"/>
                <a:ext cx="215280" cy="226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589AFDF6-1381-4793-B3C6-E238EF025C6B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490440" y="3536276"/>
                  <a:ext cx="2239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86CE862-5D19-41B1-A119-B6C389A2A74C}"/>
                    </a:ext>
                  </a:extLst>
                </p14:cNvPr>
                <p14:cNvContentPartPr/>
                <p14:nvPr/>
              </p14:nvContentPartPr>
              <p14:xfrm>
                <a:off x="3611400" y="3460676"/>
                <a:ext cx="7560" cy="1893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86CE862-5D19-41B1-A119-B6C389A2A74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607080" y="3456356"/>
                  <a:ext cx="16200" cy="19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8" name="Input penna 67">
                <a:extLst>
                  <a:ext uri="{FF2B5EF4-FFF2-40B4-BE49-F238E27FC236}">
                    <a16:creationId xmlns:a16="http://schemas.microsoft.com/office/drawing/2014/main" id="{6B9B5D24-CC14-4FC4-854A-6AC12EC2E15C}"/>
                  </a:ext>
                </a:extLst>
              </p14:cNvPr>
              <p14:cNvContentPartPr/>
              <p14:nvPr/>
            </p14:nvContentPartPr>
            <p14:xfrm>
              <a:off x="3523560" y="3765596"/>
              <a:ext cx="181440" cy="4320"/>
            </p14:xfrm>
          </p:contentPart>
        </mc:Choice>
        <mc:Fallback xmlns="">
          <p:pic>
            <p:nvPicPr>
              <p:cNvPr id="68" name="Input penna 67">
                <a:extLst>
                  <a:ext uri="{FF2B5EF4-FFF2-40B4-BE49-F238E27FC236}">
                    <a16:creationId xmlns:a16="http://schemas.microsoft.com/office/drawing/2014/main" id="{6B9B5D24-CC14-4FC4-854A-6AC12EC2E15C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3519240" y="3761276"/>
                <a:ext cx="190080" cy="1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83" name="Gruppo 82">
            <a:extLst>
              <a:ext uri="{FF2B5EF4-FFF2-40B4-BE49-F238E27FC236}">
                <a16:creationId xmlns:a16="http://schemas.microsoft.com/office/drawing/2014/main" id="{2C0C73EC-3F09-4217-BEFC-D74E912C1A24}"/>
              </a:ext>
            </a:extLst>
          </p:cNvPr>
          <p:cNvGrpSpPr/>
          <p:nvPr/>
        </p:nvGrpSpPr>
        <p:grpSpPr>
          <a:xfrm>
            <a:off x="304800" y="1167836"/>
            <a:ext cx="3373920" cy="894600"/>
            <a:chOff x="304800" y="1167836"/>
            <a:chExt cx="3373920" cy="89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F696665-57AF-42D7-8B48-B197517237BE}"/>
                    </a:ext>
                  </a:extLst>
                </p14:cNvPr>
                <p14:cNvContentPartPr/>
                <p14:nvPr/>
              </p14:nvContentPartPr>
              <p14:xfrm>
                <a:off x="304800" y="1348196"/>
                <a:ext cx="282960" cy="3265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F696665-57AF-42D7-8B48-B197517237B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00480" y="1343876"/>
                  <a:ext cx="291600" cy="33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23862A0E-7BE7-4540-BBC3-B01B501E0C84}"/>
                    </a:ext>
                  </a:extLst>
                </p14:cNvPr>
                <p14:cNvContentPartPr/>
                <p14:nvPr/>
              </p14:nvContentPartPr>
              <p14:xfrm>
                <a:off x="430080" y="1487876"/>
                <a:ext cx="144360" cy="118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23862A0E-7BE7-4540-BBC3-B01B501E0C8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25760" y="1483556"/>
                  <a:ext cx="153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27D6F77C-DFBF-40B8-9A00-F0802E18F101}"/>
                    </a:ext>
                  </a:extLst>
                </p14:cNvPr>
                <p14:cNvContentPartPr/>
                <p14:nvPr/>
              </p14:nvContentPartPr>
              <p14:xfrm>
                <a:off x="670560" y="1167836"/>
                <a:ext cx="184680" cy="1800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27D6F77C-DFBF-40B8-9A00-F0802E18F10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66240" y="1163516"/>
                  <a:ext cx="1933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D771EE49-ACAA-4B51-B7ED-C072A345C338}"/>
                    </a:ext>
                  </a:extLst>
                </p14:cNvPr>
                <p14:cNvContentPartPr/>
                <p14:nvPr/>
              </p14:nvContentPartPr>
              <p14:xfrm>
                <a:off x="997440" y="1522076"/>
                <a:ext cx="263160" cy="295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D771EE49-ACAA-4B51-B7ED-C072A345C33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93120" y="1517756"/>
                  <a:ext cx="2718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54C7D63C-8A1C-4BE4-AF88-9096760D5E13}"/>
                    </a:ext>
                  </a:extLst>
                </p14:cNvPr>
                <p14:cNvContentPartPr/>
                <p14:nvPr/>
              </p14:nvContentPartPr>
              <p14:xfrm>
                <a:off x="1114080" y="1434236"/>
                <a:ext cx="18360" cy="2347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54C7D63C-8A1C-4BE4-AF88-9096760D5E1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09760" y="1429916"/>
                  <a:ext cx="270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47780E4B-BBC6-4389-A955-E94A0651FFF9}"/>
                    </a:ext>
                  </a:extLst>
                </p14:cNvPr>
                <p14:cNvContentPartPr/>
                <p14:nvPr/>
              </p14:nvContentPartPr>
              <p14:xfrm>
                <a:off x="1476960" y="1343156"/>
                <a:ext cx="243720" cy="2923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47780E4B-BBC6-4389-A955-E94A0651FFF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472640" y="1338836"/>
                  <a:ext cx="252360" cy="30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5A63C1D-DE55-4181-A098-48E10B97E27B}"/>
                    </a:ext>
                  </a:extLst>
                </p14:cNvPr>
                <p14:cNvContentPartPr/>
                <p14:nvPr/>
              </p14:nvContentPartPr>
              <p14:xfrm>
                <a:off x="1539240" y="1490756"/>
                <a:ext cx="194760" cy="104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5A63C1D-DE55-4181-A098-48E10B97E27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534920" y="1486436"/>
                  <a:ext cx="2034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FDEEE64-B204-4B51-BC3F-B3C4CB03625F}"/>
                    </a:ext>
                  </a:extLst>
                </p14:cNvPr>
                <p14:cNvContentPartPr/>
                <p14:nvPr/>
              </p14:nvContentPartPr>
              <p14:xfrm>
                <a:off x="2529600" y="1393196"/>
                <a:ext cx="150840" cy="1965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FDEEE64-B204-4B51-BC3F-B3C4CB03625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525280" y="1388876"/>
                  <a:ext cx="15948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6D12CE0A-3A2B-4759-895E-2DE4C39E7D5A}"/>
                    </a:ext>
                  </a:extLst>
                </p14:cNvPr>
                <p14:cNvContentPartPr/>
                <p14:nvPr/>
              </p14:nvContentPartPr>
              <p14:xfrm>
                <a:off x="2602680" y="1254956"/>
                <a:ext cx="19080" cy="27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6D12CE0A-3A2B-4759-895E-2DE4C39E7D5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598360" y="1250636"/>
                  <a:ext cx="27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32FBE33E-2BBF-47F5-9334-D8EFBB0C784E}"/>
                    </a:ext>
                  </a:extLst>
                </p14:cNvPr>
                <p14:cNvContentPartPr/>
                <p14:nvPr/>
              </p14:nvContentPartPr>
              <p14:xfrm>
                <a:off x="2922720" y="1452956"/>
                <a:ext cx="168120" cy="216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32FBE33E-2BBF-47F5-9334-D8EFBB0C784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918400" y="1448636"/>
                  <a:ext cx="1767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447B0291-CF4B-4D37-B473-AA3EFEDA52B0}"/>
                    </a:ext>
                  </a:extLst>
                </p14:cNvPr>
                <p14:cNvContentPartPr/>
                <p14:nvPr/>
              </p14:nvContentPartPr>
              <p14:xfrm>
                <a:off x="2964840" y="1564196"/>
                <a:ext cx="115560" cy="190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447B0291-CF4B-4D37-B473-AA3EFEDA52B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960520" y="1559876"/>
                  <a:ext cx="1242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6BC48AB3-F80B-4CD6-9762-022E4311AA55}"/>
                    </a:ext>
                  </a:extLst>
                </p14:cNvPr>
                <p14:cNvContentPartPr/>
                <p14:nvPr/>
              </p14:nvContentPartPr>
              <p14:xfrm>
                <a:off x="3319800" y="1381676"/>
                <a:ext cx="358920" cy="2167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6BC48AB3-F80B-4CD6-9762-022E4311AA5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315480" y="1377356"/>
                  <a:ext cx="36756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F23AD18F-918F-4D66-944A-B7078806F394}"/>
                    </a:ext>
                  </a:extLst>
                </p14:cNvPr>
                <p14:cNvContentPartPr/>
                <p14:nvPr/>
              </p14:nvContentPartPr>
              <p14:xfrm>
                <a:off x="2448600" y="1673996"/>
                <a:ext cx="374760" cy="255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F23AD18F-918F-4D66-944A-B7078806F39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444280" y="1669676"/>
                  <a:ext cx="38340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673CC1D8-A911-4FD7-865D-4843B6ADB8DF}"/>
                    </a:ext>
                  </a:extLst>
                </p14:cNvPr>
                <p14:cNvContentPartPr/>
                <p14:nvPr/>
              </p14:nvContentPartPr>
              <p14:xfrm>
                <a:off x="2495760" y="1776236"/>
                <a:ext cx="231840" cy="1929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673CC1D8-A911-4FD7-865D-4843B6ADB8D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491440" y="1771916"/>
                  <a:ext cx="2404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7A77926-C069-4514-B99E-337BAD4558C6}"/>
                    </a:ext>
                  </a:extLst>
                </p14:cNvPr>
                <p14:cNvContentPartPr/>
                <p14:nvPr/>
              </p14:nvContentPartPr>
              <p14:xfrm>
                <a:off x="2629680" y="1901156"/>
                <a:ext cx="6840" cy="1612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7A77926-C069-4514-B99E-337BAD4558C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625360" y="1896836"/>
                  <a:ext cx="15480" cy="169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C6268362-665D-4465-8D85-9A148BAAEC9F}"/>
                  </a:ext>
                </a:extLst>
              </p14:cNvPr>
              <p14:cNvContentPartPr/>
              <p14:nvPr/>
            </p14:nvContentPartPr>
            <p14:xfrm>
              <a:off x="2020920" y="1613516"/>
              <a:ext cx="185400" cy="1548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C6268362-665D-4465-8D85-9A148BAAEC9F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2016600" y="1609196"/>
                <a:ext cx="194040" cy="24120"/>
              </a:xfrm>
              <a:prstGeom prst="rect">
                <a:avLst/>
              </a:prstGeom>
            </p:spPr>
          </p:pic>
        </mc:Fallback>
      </mc:AlternateContent>
      <p:grpSp>
        <p:nvGrpSpPr>
          <p:cNvPr id="92" name="Gruppo 91">
            <a:extLst>
              <a:ext uri="{FF2B5EF4-FFF2-40B4-BE49-F238E27FC236}">
                <a16:creationId xmlns:a16="http://schemas.microsoft.com/office/drawing/2014/main" id="{AD8DDFA2-FD74-4D1D-8EE3-92772FA135DA}"/>
              </a:ext>
            </a:extLst>
          </p:cNvPr>
          <p:cNvGrpSpPr/>
          <p:nvPr/>
        </p:nvGrpSpPr>
        <p:grpSpPr>
          <a:xfrm>
            <a:off x="4110360" y="3216236"/>
            <a:ext cx="1249200" cy="583200"/>
            <a:chOff x="4110360" y="3216236"/>
            <a:chExt cx="1249200" cy="58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4686B59-94A9-42AE-8DE3-650764044A05}"/>
                    </a:ext>
                  </a:extLst>
                </p14:cNvPr>
                <p14:cNvContentPartPr/>
                <p14:nvPr/>
              </p14:nvContentPartPr>
              <p14:xfrm>
                <a:off x="4110360" y="3216236"/>
                <a:ext cx="1249200" cy="5832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4686B59-94A9-42AE-8DE3-650764044A0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106040" y="3211916"/>
                  <a:ext cx="1257840" cy="59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2AB98B13-2A38-4173-A4BD-D3414B799993}"/>
                    </a:ext>
                  </a:extLst>
                </p14:cNvPr>
                <p14:cNvContentPartPr/>
                <p14:nvPr/>
              </p14:nvContentPartPr>
              <p14:xfrm>
                <a:off x="4358040" y="3377876"/>
                <a:ext cx="248400" cy="3168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2AB98B13-2A38-4173-A4BD-D3414B79999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353720" y="3373556"/>
                  <a:ext cx="257040" cy="32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5D3746D-2C3D-42C5-AA32-6E43EE096621}"/>
                    </a:ext>
                  </a:extLst>
                </p14:cNvPr>
                <p14:cNvContentPartPr/>
                <p14:nvPr/>
              </p14:nvContentPartPr>
              <p14:xfrm>
                <a:off x="4734960" y="3524396"/>
                <a:ext cx="244800" cy="352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5D3746D-2C3D-42C5-AA32-6E43EE09662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730640" y="3520076"/>
                  <a:ext cx="253440" cy="4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F360D3B-8D42-40C5-9BF6-62EFDDDA9C1D}"/>
                    </a:ext>
                  </a:extLst>
                </p14:cNvPr>
                <p14:cNvContentPartPr/>
                <p14:nvPr/>
              </p14:nvContentPartPr>
              <p14:xfrm>
                <a:off x="4873200" y="3456356"/>
                <a:ext cx="19800" cy="2214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F360D3B-8D42-40C5-9BF6-62EFDDDA9C1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868880" y="3452036"/>
                  <a:ext cx="284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5593FE66-440D-4EF9-8ACC-71DC175574E2}"/>
                    </a:ext>
                  </a:extLst>
                </p14:cNvPr>
                <p14:cNvContentPartPr/>
                <p14:nvPr/>
              </p14:nvContentPartPr>
              <p14:xfrm>
                <a:off x="5164440" y="3446636"/>
                <a:ext cx="62640" cy="1825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5593FE66-440D-4EF9-8ACC-71DC175574E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160120" y="3442316"/>
                  <a:ext cx="712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5492E40-8864-4CDD-ACBD-468C8DC5B780}"/>
                    </a:ext>
                  </a:extLst>
                </p14:cNvPr>
                <p14:cNvContentPartPr/>
                <p14:nvPr/>
              </p14:nvContentPartPr>
              <p14:xfrm>
                <a:off x="5206920" y="3315596"/>
                <a:ext cx="11880" cy="126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5492E40-8864-4CDD-ACBD-468C8DC5B78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202600" y="3311276"/>
                  <a:ext cx="20520" cy="2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3" name="Input penna 92">
                <a:extLst>
                  <a:ext uri="{FF2B5EF4-FFF2-40B4-BE49-F238E27FC236}">
                    <a16:creationId xmlns:a16="http://schemas.microsoft.com/office/drawing/2014/main" id="{B751F273-E535-4A68-AF90-D3F2DB836D18}"/>
                  </a:ext>
                </a:extLst>
              </p14:cNvPr>
              <p14:cNvContentPartPr/>
              <p14:nvPr/>
            </p14:nvContentPartPr>
            <p14:xfrm>
              <a:off x="2343480" y="3886556"/>
              <a:ext cx="2993400" cy="52560"/>
            </p14:xfrm>
          </p:contentPart>
        </mc:Choice>
        <mc:Fallback xmlns="">
          <p:pic>
            <p:nvPicPr>
              <p:cNvPr id="93" name="Input penna 92">
                <a:extLst>
                  <a:ext uri="{FF2B5EF4-FFF2-40B4-BE49-F238E27FC236}">
                    <a16:creationId xmlns:a16="http://schemas.microsoft.com/office/drawing/2014/main" id="{B751F273-E535-4A68-AF90-D3F2DB836D18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339160" y="3882236"/>
                <a:ext cx="300204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4" name="Input penna 93">
                <a:extLst>
                  <a:ext uri="{FF2B5EF4-FFF2-40B4-BE49-F238E27FC236}">
                    <a16:creationId xmlns:a16="http://schemas.microsoft.com/office/drawing/2014/main" id="{94FE3453-BE84-4539-BD85-6B6982BC67D6}"/>
                  </a:ext>
                </a:extLst>
              </p14:cNvPr>
              <p14:cNvContentPartPr/>
              <p14:nvPr/>
            </p14:nvContentPartPr>
            <p14:xfrm>
              <a:off x="3687720" y="4089956"/>
              <a:ext cx="455760" cy="278280"/>
            </p14:xfrm>
          </p:contentPart>
        </mc:Choice>
        <mc:Fallback xmlns="">
          <p:pic>
            <p:nvPicPr>
              <p:cNvPr id="94" name="Input penna 93">
                <a:extLst>
                  <a:ext uri="{FF2B5EF4-FFF2-40B4-BE49-F238E27FC236}">
                    <a16:creationId xmlns:a16="http://schemas.microsoft.com/office/drawing/2014/main" id="{94FE3453-BE84-4539-BD85-6B6982BC67D6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3683400" y="4085636"/>
                <a:ext cx="464400" cy="286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8" name="Gruppo 117">
            <a:extLst>
              <a:ext uri="{FF2B5EF4-FFF2-40B4-BE49-F238E27FC236}">
                <a16:creationId xmlns:a16="http://schemas.microsoft.com/office/drawing/2014/main" id="{8513012E-639F-434C-A646-AEED8BBA6445}"/>
              </a:ext>
            </a:extLst>
          </p:cNvPr>
          <p:cNvGrpSpPr/>
          <p:nvPr/>
        </p:nvGrpSpPr>
        <p:grpSpPr>
          <a:xfrm>
            <a:off x="245040" y="4873676"/>
            <a:ext cx="250920" cy="338400"/>
            <a:chOff x="245040" y="4873676"/>
            <a:chExt cx="250920" cy="33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9EC5F50D-79D1-4C89-857E-14AC0BDBDB4D}"/>
                    </a:ext>
                  </a:extLst>
                </p14:cNvPr>
                <p14:cNvContentPartPr/>
                <p14:nvPr/>
              </p14:nvContentPartPr>
              <p14:xfrm>
                <a:off x="245040" y="4873676"/>
                <a:ext cx="250920" cy="338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9EC5F50D-79D1-4C89-857E-14AC0BDBDB4D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40720" y="4869356"/>
                  <a:ext cx="25956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400C496-44BE-4EB1-8B15-11BE9293C64D}"/>
                    </a:ext>
                  </a:extLst>
                </p14:cNvPr>
                <p14:cNvContentPartPr/>
                <p14:nvPr/>
              </p14:nvContentPartPr>
              <p14:xfrm>
                <a:off x="393000" y="5039276"/>
                <a:ext cx="90000" cy="158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400C496-44BE-4EB1-8B15-11BE9293C64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88680" y="5034956"/>
                  <a:ext cx="9864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1692802D-3F79-4153-9473-A67C3EC73825}"/>
              </a:ext>
            </a:extLst>
          </p:cNvPr>
          <p:cNvGrpSpPr/>
          <p:nvPr/>
        </p:nvGrpSpPr>
        <p:grpSpPr>
          <a:xfrm>
            <a:off x="906000" y="5010116"/>
            <a:ext cx="893880" cy="208440"/>
            <a:chOff x="906000" y="5010116"/>
            <a:chExt cx="893880" cy="20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E400C50-7376-4523-A31C-02117E4C21AA}"/>
                    </a:ext>
                  </a:extLst>
                </p14:cNvPr>
                <p14:cNvContentPartPr/>
                <p14:nvPr/>
              </p14:nvContentPartPr>
              <p14:xfrm>
                <a:off x="906000" y="5010116"/>
                <a:ext cx="201600" cy="208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E400C50-7376-4523-A31C-02117E4C21A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01680" y="5005796"/>
                  <a:ext cx="2102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6742238-2E37-4669-BC1A-BD20AA80C688}"/>
                    </a:ext>
                  </a:extLst>
                </p14:cNvPr>
                <p14:cNvContentPartPr/>
                <p14:nvPr/>
              </p14:nvContentPartPr>
              <p14:xfrm>
                <a:off x="1206960" y="5019476"/>
                <a:ext cx="260280" cy="1551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6742238-2E37-4669-BC1A-BD20AA80C68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202640" y="5015156"/>
                  <a:ext cx="2689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44689C2C-76EF-423C-8423-9698D8877951}"/>
                    </a:ext>
                  </a:extLst>
                </p14:cNvPr>
                <p14:cNvContentPartPr/>
                <p14:nvPr/>
              </p14:nvContentPartPr>
              <p14:xfrm>
                <a:off x="1579920" y="5015156"/>
                <a:ext cx="219960" cy="1695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44689C2C-76EF-423C-8423-9698D887795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575600" y="5010836"/>
                  <a:ext cx="228600" cy="17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69F7EA08-CF70-4704-A618-8FD06240797E}"/>
              </a:ext>
            </a:extLst>
          </p:cNvPr>
          <p:cNvGrpSpPr/>
          <p:nvPr/>
        </p:nvGrpSpPr>
        <p:grpSpPr>
          <a:xfrm>
            <a:off x="2273640" y="4837676"/>
            <a:ext cx="256680" cy="338400"/>
            <a:chOff x="2273640" y="4837676"/>
            <a:chExt cx="256680" cy="33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71E8B41-3EBC-47C2-B06D-A0940DB5C6F5}"/>
                    </a:ext>
                  </a:extLst>
                </p14:cNvPr>
                <p14:cNvContentPartPr/>
                <p14:nvPr/>
              </p14:nvContentPartPr>
              <p14:xfrm>
                <a:off x="2273640" y="4993196"/>
                <a:ext cx="195480" cy="1828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71E8B41-3EBC-47C2-B06D-A0940DB5C6F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269320" y="4988876"/>
                  <a:ext cx="2041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FC4BB708-0C3E-47A0-8DB0-AF23DDEA0D46}"/>
                    </a:ext>
                  </a:extLst>
                </p14:cNvPr>
                <p14:cNvContentPartPr/>
                <p14:nvPr/>
              </p14:nvContentPartPr>
              <p14:xfrm>
                <a:off x="2365440" y="4837676"/>
                <a:ext cx="164880" cy="507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FC4BB708-0C3E-47A0-8DB0-AF23DDEA0D4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361120" y="4833356"/>
                  <a:ext cx="173520" cy="5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C9B90537-CD1B-4B37-8C1E-3DA7151B9450}"/>
              </a:ext>
            </a:extLst>
          </p:cNvPr>
          <p:cNvGrpSpPr/>
          <p:nvPr/>
        </p:nvGrpSpPr>
        <p:grpSpPr>
          <a:xfrm>
            <a:off x="2936040" y="4959356"/>
            <a:ext cx="2513520" cy="565560"/>
            <a:chOff x="2936040" y="4959356"/>
            <a:chExt cx="2513520" cy="56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B6C6643-06DC-4EB5-A42C-9F9820BEEDAA}"/>
                    </a:ext>
                  </a:extLst>
                </p14:cNvPr>
                <p14:cNvContentPartPr/>
                <p14:nvPr/>
              </p14:nvContentPartPr>
              <p14:xfrm>
                <a:off x="2936040" y="4979156"/>
                <a:ext cx="276120" cy="1998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B6C6643-06DC-4EB5-A42C-9F9820BEEDA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931720" y="4974836"/>
                  <a:ext cx="2847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494C613D-53FB-4C20-824D-108707416A6C}"/>
                    </a:ext>
                  </a:extLst>
                </p14:cNvPr>
                <p14:cNvContentPartPr/>
                <p14:nvPr/>
              </p14:nvContentPartPr>
              <p14:xfrm>
                <a:off x="3309720" y="4991756"/>
                <a:ext cx="234000" cy="1918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494C613D-53FB-4C20-824D-108707416A6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305400" y="4987436"/>
                  <a:ext cx="2426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693188AF-0F84-4B5D-A742-366C97AA745B}"/>
                    </a:ext>
                  </a:extLst>
                </p14:cNvPr>
                <p14:cNvContentPartPr/>
                <p14:nvPr/>
              </p14:nvContentPartPr>
              <p14:xfrm>
                <a:off x="3702840" y="5021276"/>
                <a:ext cx="24480" cy="5036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693188AF-0F84-4B5D-A742-366C97AA745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698520" y="5016956"/>
                  <a:ext cx="331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848D117-DED5-4E48-81A0-F8EFCCA0D9CB}"/>
                    </a:ext>
                  </a:extLst>
                </p14:cNvPr>
                <p14:cNvContentPartPr/>
                <p14:nvPr/>
              </p14:nvContentPartPr>
              <p14:xfrm>
                <a:off x="3643800" y="5004356"/>
                <a:ext cx="270360" cy="1760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848D117-DED5-4E48-81A0-F8EFCCA0D9C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639480" y="5000036"/>
                  <a:ext cx="2790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5704C8E-5949-45DA-9568-A7E749AD30A6}"/>
                    </a:ext>
                  </a:extLst>
                </p14:cNvPr>
                <p14:cNvContentPartPr/>
                <p14:nvPr/>
              </p14:nvContentPartPr>
              <p14:xfrm>
                <a:off x="3994800" y="4967636"/>
                <a:ext cx="111600" cy="1872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5704C8E-5949-45DA-9568-A7E749AD30A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990480" y="4963316"/>
                  <a:ext cx="1202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7041F675-783B-4716-91BB-CF52458C0D83}"/>
                    </a:ext>
                  </a:extLst>
                </p14:cNvPr>
                <p14:cNvContentPartPr/>
                <p14:nvPr/>
              </p14:nvContentPartPr>
              <p14:xfrm>
                <a:off x="4173720" y="5009756"/>
                <a:ext cx="192600" cy="1947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7041F675-783B-4716-91BB-CF52458C0D8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169040" y="5005436"/>
                  <a:ext cx="2012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97779A19-6F68-48B7-A9CF-87D8E34E4FB2}"/>
                    </a:ext>
                  </a:extLst>
                </p14:cNvPr>
                <p14:cNvContentPartPr/>
                <p14:nvPr/>
              </p14:nvContentPartPr>
              <p14:xfrm>
                <a:off x="4502040" y="4999316"/>
                <a:ext cx="249120" cy="2109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97779A19-6F68-48B7-A9CF-87D8E34E4FB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497720" y="4994996"/>
                  <a:ext cx="2577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264BDA27-8015-41EA-82F3-831F4EBF91AD}"/>
                    </a:ext>
                  </a:extLst>
                </p14:cNvPr>
                <p14:cNvContentPartPr/>
                <p14:nvPr/>
              </p14:nvContentPartPr>
              <p14:xfrm>
                <a:off x="4818840" y="4984916"/>
                <a:ext cx="247680" cy="1810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264BDA27-8015-41EA-82F3-831F4EBF91A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814520" y="4980596"/>
                  <a:ext cx="2563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310ED2A1-EDA6-48C1-800A-FAFC6A16A0C3}"/>
                    </a:ext>
                  </a:extLst>
                </p14:cNvPr>
                <p14:cNvContentPartPr/>
                <p14:nvPr/>
              </p14:nvContentPartPr>
              <p14:xfrm>
                <a:off x="5142120" y="4959356"/>
                <a:ext cx="307440" cy="2059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310ED2A1-EDA6-48C1-800A-FAFC6A16A0C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137800" y="4955036"/>
                  <a:ext cx="316080" cy="21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DF321716-F5A9-474E-BC70-F157C357A1CE}"/>
              </a:ext>
            </a:extLst>
          </p:cNvPr>
          <p:cNvGrpSpPr/>
          <p:nvPr/>
        </p:nvGrpSpPr>
        <p:grpSpPr>
          <a:xfrm>
            <a:off x="5839800" y="4685396"/>
            <a:ext cx="2643120" cy="887400"/>
            <a:chOff x="5839800" y="4685396"/>
            <a:chExt cx="2643120" cy="88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A0240FA4-52C0-41BC-93D6-1D0DC095AB1E}"/>
                    </a:ext>
                  </a:extLst>
                </p14:cNvPr>
                <p14:cNvContentPartPr/>
                <p14:nvPr/>
              </p14:nvContentPartPr>
              <p14:xfrm>
                <a:off x="5839800" y="4840196"/>
                <a:ext cx="12600" cy="11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A0240FA4-52C0-41BC-93D6-1D0DC095AB1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835480" y="4835876"/>
                  <a:ext cx="212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8B97F54-0ADB-49C6-9565-AD01064B12EC}"/>
                    </a:ext>
                  </a:extLst>
                </p14:cNvPr>
                <p14:cNvContentPartPr/>
                <p14:nvPr/>
              </p14:nvContentPartPr>
              <p14:xfrm>
                <a:off x="5863920" y="5039276"/>
                <a:ext cx="86040" cy="1216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8B97F54-0ADB-49C6-9565-AD01064B12E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859600" y="5034956"/>
                  <a:ext cx="9468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115B5625-C1FF-4EC8-9735-922135591CB2}"/>
                    </a:ext>
                  </a:extLst>
                </p14:cNvPr>
                <p14:cNvContentPartPr/>
                <p14:nvPr/>
              </p14:nvContentPartPr>
              <p14:xfrm>
                <a:off x="6039600" y="5007596"/>
                <a:ext cx="254160" cy="1692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115B5625-C1FF-4EC8-9735-922135591CB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035280" y="5003276"/>
                  <a:ext cx="2628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F8E91A9-8475-4731-A846-ED66FD3185E5}"/>
                    </a:ext>
                  </a:extLst>
                </p14:cNvPr>
                <p14:cNvContentPartPr/>
                <p14:nvPr/>
              </p14:nvContentPartPr>
              <p14:xfrm>
                <a:off x="6552600" y="4685396"/>
                <a:ext cx="457200" cy="8874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F8E91A9-8475-4731-A846-ED66FD3185E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548280" y="4681076"/>
                  <a:ext cx="465840" cy="89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338F37B3-16E2-4737-80DD-056E9A4AF8D3}"/>
                    </a:ext>
                  </a:extLst>
                </p14:cNvPr>
                <p14:cNvContentPartPr/>
                <p14:nvPr/>
              </p14:nvContentPartPr>
              <p14:xfrm>
                <a:off x="6681120" y="5142236"/>
                <a:ext cx="174600" cy="133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338F37B3-16E2-4737-80DD-056E9A4AF8D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676800" y="5137916"/>
                  <a:ext cx="183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B53DE6E2-3C96-4A3C-9376-A44C521581EA}"/>
                    </a:ext>
                  </a:extLst>
                </p14:cNvPr>
                <p14:cNvContentPartPr/>
                <p14:nvPr/>
              </p14:nvContentPartPr>
              <p14:xfrm>
                <a:off x="6988200" y="5023436"/>
                <a:ext cx="251280" cy="2070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B53DE6E2-3C96-4A3C-9376-A44C521581E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983880" y="5019116"/>
                  <a:ext cx="2599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8284AC0-629D-4C3A-AA4D-48443D95F927}"/>
                    </a:ext>
                  </a:extLst>
                </p14:cNvPr>
                <p14:cNvContentPartPr/>
                <p14:nvPr/>
              </p14:nvContentPartPr>
              <p14:xfrm>
                <a:off x="7388160" y="5053676"/>
                <a:ext cx="165240" cy="1674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8284AC0-629D-4C3A-AA4D-48443D95F92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383840" y="5049356"/>
                  <a:ext cx="1738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7FA700C4-8FB9-487F-A5C2-398474300D03}"/>
                    </a:ext>
                  </a:extLst>
                </p14:cNvPr>
                <p14:cNvContentPartPr/>
                <p14:nvPr/>
              </p14:nvContentPartPr>
              <p14:xfrm>
                <a:off x="7706400" y="5093996"/>
                <a:ext cx="330840" cy="1684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7FA700C4-8FB9-487F-A5C2-398474300D0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702080" y="5089676"/>
                  <a:ext cx="3394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2FAB748E-3F0B-4090-9DF1-51BC768DE863}"/>
                    </a:ext>
                  </a:extLst>
                </p14:cNvPr>
                <p14:cNvContentPartPr/>
                <p14:nvPr/>
              </p14:nvContentPartPr>
              <p14:xfrm>
                <a:off x="8091960" y="5090756"/>
                <a:ext cx="390960" cy="1803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2FAB748E-3F0B-4090-9DF1-51BC768DE86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087640" y="5086436"/>
                  <a:ext cx="399600" cy="18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DA15E9C5-F3B5-429D-82CE-1F388DE12A98}"/>
              </a:ext>
            </a:extLst>
          </p:cNvPr>
          <p:cNvGrpSpPr/>
          <p:nvPr/>
        </p:nvGrpSpPr>
        <p:grpSpPr>
          <a:xfrm>
            <a:off x="8770920" y="4767836"/>
            <a:ext cx="2410920" cy="864720"/>
            <a:chOff x="8770920" y="4767836"/>
            <a:chExt cx="2410920" cy="86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996705B2-5661-4FB6-A407-EFF3CB26FCEF}"/>
                    </a:ext>
                  </a:extLst>
                </p14:cNvPr>
                <p14:cNvContentPartPr/>
                <p14:nvPr/>
              </p14:nvContentPartPr>
              <p14:xfrm>
                <a:off x="8770920" y="5114156"/>
                <a:ext cx="216720" cy="1753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996705B2-5661-4FB6-A407-EFF3CB26FCE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766600" y="5109836"/>
                  <a:ext cx="2253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F29905BD-C59B-4A26-9978-FE510BE5814B}"/>
                    </a:ext>
                  </a:extLst>
                </p14:cNvPr>
                <p14:cNvContentPartPr/>
                <p14:nvPr/>
              </p14:nvContentPartPr>
              <p14:xfrm>
                <a:off x="9040560" y="5128556"/>
                <a:ext cx="244800" cy="1681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F29905BD-C59B-4A26-9978-FE510BE5814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036240" y="5124236"/>
                  <a:ext cx="2534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ACCFD944-1B84-4F20-A8CC-77327FA1352F}"/>
                    </a:ext>
                  </a:extLst>
                </p14:cNvPr>
                <p14:cNvContentPartPr/>
                <p14:nvPr/>
              </p14:nvContentPartPr>
              <p14:xfrm>
                <a:off x="9364560" y="5072756"/>
                <a:ext cx="159840" cy="2534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ACCFD944-1B84-4F20-A8CC-77327FA1352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360240" y="5068436"/>
                  <a:ext cx="16848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D7C9F386-4AC7-4F70-A655-0078D7B62C87}"/>
                    </a:ext>
                  </a:extLst>
                </p14:cNvPr>
                <p14:cNvContentPartPr/>
                <p14:nvPr/>
              </p14:nvContentPartPr>
              <p14:xfrm>
                <a:off x="9636720" y="5108396"/>
                <a:ext cx="329040" cy="1983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D7C9F386-4AC7-4F70-A655-0078D7B62C8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632400" y="5104076"/>
                  <a:ext cx="3376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05B24B85-846C-4471-8569-6E6AE441621B}"/>
                    </a:ext>
                  </a:extLst>
                </p14:cNvPr>
                <p14:cNvContentPartPr/>
                <p14:nvPr/>
              </p14:nvContentPartPr>
              <p14:xfrm>
                <a:off x="10038840" y="5109476"/>
                <a:ext cx="379440" cy="2152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05B24B85-846C-4471-8569-6E6AE441621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034520" y="5105156"/>
                  <a:ext cx="38808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6CCC7E4-0222-4781-9AF5-C81A3DEABA72}"/>
                    </a:ext>
                  </a:extLst>
                </p14:cNvPr>
                <p14:cNvContentPartPr/>
                <p14:nvPr/>
              </p14:nvContentPartPr>
              <p14:xfrm>
                <a:off x="10478400" y="4767836"/>
                <a:ext cx="256680" cy="5450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6CCC7E4-0222-4781-9AF5-C81A3DEABA7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474080" y="4763516"/>
                  <a:ext cx="265320" cy="55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C3E16788-255A-4EAC-9D7A-6DC3ABAB33E6}"/>
                    </a:ext>
                  </a:extLst>
                </p14:cNvPr>
                <p14:cNvContentPartPr/>
                <p14:nvPr/>
              </p14:nvContentPartPr>
              <p14:xfrm>
                <a:off x="10635000" y="5175356"/>
                <a:ext cx="178200" cy="1893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C3E16788-255A-4EAC-9D7A-6DC3ABAB33E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630680" y="5171036"/>
                  <a:ext cx="1868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9651D538-1BF7-47D6-8E67-429D4DA1599A}"/>
                    </a:ext>
                  </a:extLst>
                </p14:cNvPr>
                <p14:cNvContentPartPr/>
                <p14:nvPr/>
              </p14:nvContentPartPr>
              <p14:xfrm>
                <a:off x="10910760" y="5411876"/>
                <a:ext cx="271080" cy="2206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9651D538-1BF7-47D6-8E67-429D4DA1599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906440" y="5407556"/>
                  <a:ext cx="279720" cy="229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179A2E9F-DBCE-4D16-B029-7CB55669D4BC}"/>
                  </a:ext>
                </a:extLst>
              </p14:cNvPr>
              <p14:cNvContentPartPr/>
              <p14:nvPr/>
            </p14:nvContentPartPr>
            <p14:xfrm>
              <a:off x="216960" y="5759276"/>
              <a:ext cx="604440" cy="23760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179A2E9F-DBCE-4D16-B029-7CB55669D4BC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212640" y="5754956"/>
                <a:ext cx="613080" cy="24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36" name="Input penna 135">
                <a:extLst>
                  <a:ext uri="{FF2B5EF4-FFF2-40B4-BE49-F238E27FC236}">
                    <a16:creationId xmlns:a16="http://schemas.microsoft.com/office/drawing/2014/main" id="{41AA5B0A-0DC2-49ED-99F4-C6A83A08E999}"/>
                  </a:ext>
                </a:extLst>
              </p14:cNvPr>
              <p14:cNvContentPartPr/>
              <p14:nvPr/>
            </p14:nvContentPartPr>
            <p14:xfrm>
              <a:off x="809520" y="5445716"/>
              <a:ext cx="134280" cy="518040"/>
            </p14:xfrm>
          </p:contentPart>
        </mc:Choice>
        <mc:Fallback xmlns="">
          <p:pic>
            <p:nvPicPr>
              <p:cNvPr id="136" name="Input penna 135">
                <a:extLst>
                  <a:ext uri="{FF2B5EF4-FFF2-40B4-BE49-F238E27FC236}">
                    <a16:creationId xmlns:a16="http://schemas.microsoft.com/office/drawing/2014/main" id="{41AA5B0A-0DC2-49ED-99F4-C6A83A08E999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805200" y="5441396"/>
                <a:ext cx="142920" cy="52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37" name="Input penna 136">
                <a:extLst>
                  <a:ext uri="{FF2B5EF4-FFF2-40B4-BE49-F238E27FC236}">
                    <a16:creationId xmlns:a16="http://schemas.microsoft.com/office/drawing/2014/main" id="{6F8516D5-191E-496B-84B1-6BFAA851CDED}"/>
                  </a:ext>
                </a:extLst>
              </p14:cNvPr>
              <p14:cNvContentPartPr/>
              <p14:nvPr/>
            </p14:nvContentPartPr>
            <p14:xfrm>
              <a:off x="1334400" y="5829476"/>
              <a:ext cx="74520" cy="149760"/>
            </p14:xfrm>
          </p:contentPart>
        </mc:Choice>
        <mc:Fallback xmlns="">
          <p:pic>
            <p:nvPicPr>
              <p:cNvPr id="137" name="Input penna 136">
                <a:extLst>
                  <a:ext uri="{FF2B5EF4-FFF2-40B4-BE49-F238E27FC236}">
                    <a16:creationId xmlns:a16="http://schemas.microsoft.com/office/drawing/2014/main" id="{6F8516D5-191E-496B-84B1-6BFAA851CDED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1330080" y="5825156"/>
                <a:ext cx="8316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06792E7C-CAC6-4B60-81FD-E1C30134F00D}"/>
                  </a:ext>
                </a:extLst>
              </p14:cNvPr>
              <p14:cNvContentPartPr/>
              <p14:nvPr/>
            </p14:nvContentPartPr>
            <p14:xfrm>
              <a:off x="1329000" y="5665676"/>
              <a:ext cx="65160" cy="2160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06792E7C-CAC6-4B60-81FD-E1C30134F00D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1324680" y="5661356"/>
                <a:ext cx="7380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39" name="Input penna 138">
                <a:extLst>
                  <a:ext uri="{FF2B5EF4-FFF2-40B4-BE49-F238E27FC236}">
                    <a16:creationId xmlns:a16="http://schemas.microsoft.com/office/drawing/2014/main" id="{F0EED5A0-67A7-406C-A401-F6D4D5286A70}"/>
                  </a:ext>
                </a:extLst>
              </p14:cNvPr>
              <p14:cNvContentPartPr/>
              <p14:nvPr/>
            </p14:nvContentPartPr>
            <p14:xfrm>
              <a:off x="1584960" y="5848196"/>
              <a:ext cx="227160" cy="187200"/>
            </p14:xfrm>
          </p:contentPart>
        </mc:Choice>
        <mc:Fallback xmlns="">
          <p:pic>
            <p:nvPicPr>
              <p:cNvPr id="139" name="Input penna 138">
                <a:extLst>
                  <a:ext uri="{FF2B5EF4-FFF2-40B4-BE49-F238E27FC236}">
                    <a16:creationId xmlns:a16="http://schemas.microsoft.com/office/drawing/2014/main" id="{F0EED5A0-67A7-406C-A401-F6D4D5286A70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1580640" y="5843876"/>
                <a:ext cx="235800" cy="19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40" name="Input penna 139">
                <a:extLst>
                  <a:ext uri="{FF2B5EF4-FFF2-40B4-BE49-F238E27FC236}">
                    <a16:creationId xmlns:a16="http://schemas.microsoft.com/office/drawing/2014/main" id="{5FE29FD5-049B-4A3A-A790-580579882D0A}"/>
                  </a:ext>
                </a:extLst>
              </p14:cNvPr>
              <p14:cNvContentPartPr/>
              <p14:nvPr/>
            </p14:nvContentPartPr>
            <p14:xfrm>
              <a:off x="1991040" y="5484596"/>
              <a:ext cx="284040" cy="945000"/>
            </p14:xfrm>
          </p:contentPart>
        </mc:Choice>
        <mc:Fallback xmlns="">
          <p:pic>
            <p:nvPicPr>
              <p:cNvPr id="140" name="Input penna 139">
                <a:extLst>
                  <a:ext uri="{FF2B5EF4-FFF2-40B4-BE49-F238E27FC236}">
                    <a16:creationId xmlns:a16="http://schemas.microsoft.com/office/drawing/2014/main" id="{5FE29FD5-049B-4A3A-A790-580579882D0A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1986720" y="5480276"/>
                <a:ext cx="292680" cy="9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41" name="Input penna 140">
                <a:extLst>
                  <a:ext uri="{FF2B5EF4-FFF2-40B4-BE49-F238E27FC236}">
                    <a16:creationId xmlns:a16="http://schemas.microsoft.com/office/drawing/2014/main" id="{7947823C-FCD9-44D8-9266-F73B95F8B763}"/>
                  </a:ext>
                </a:extLst>
              </p14:cNvPr>
              <p14:cNvContentPartPr/>
              <p14:nvPr/>
            </p14:nvContentPartPr>
            <p14:xfrm>
              <a:off x="2006160" y="5959076"/>
              <a:ext cx="142920" cy="16200"/>
            </p14:xfrm>
          </p:contentPart>
        </mc:Choice>
        <mc:Fallback xmlns="">
          <p:pic>
            <p:nvPicPr>
              <p:cNvPr id="141" name="Input penna 140">
                <a:extLst>
                  <a:ext uri="{FF2B5EF4-FFF2-40B4-BE49-F238E27FC236}">
                    <a16:creationId xmlns:a16="http://schemas.microsoft.com/office/drawing/2014/main" id="{7947823C-FCD9-44D8-9266-F73B95F8B763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2001840" y="5954756"/>
                <a:ext cx="15156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42" name="Input penna 141">
                <a:extLst>
                  <a:ext uri="{FF2B5EF4-FFF2-40B4-BE49-F238E27FC236}">
                    <a16:creationId xmlns:a16="http://schemas.microsoft.com/office/drawing/2014/main" id="{880F2C05-C8CA-4E12-98B1-E324FC4B71F4}"/>
                  </a:ext>
                </a:extLst>
              </p14:cNvPr>
              <p14:cNvContentPartPr/>
              <p14:nvPr/>
            </p14:nvContentPartPr>
            <p14:xfrm>
              <a:off x="2301360" y="5851796"/>
              <a:ext cx="405000" cy="168120"/>
            </p14:xfrm>
          </p:contentPart>
        </mc:Choice>
        <mc:Fallback xmlns="">
          <p:pic>
            <p:nvPicPr>
              <p:cNvPr id="142" name="Input penna 141">
                <a:extLst>
                  <a:ext uri="{FF2B5EF4-FFF2-40B4-BE49-F238E27FC236}">
                    <a16:creationId xmlns:a16="http://schemas.microsoft.com/office/drawing/2014/main" id="{880F2C05-C8CA-4E12-98B1-E324FC4B71F4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2297040" y="5847476"/>
                <a:ext cx="413640" cy="176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43" name="Input penna 142">
                <a:extLst>
                  <a:ext uri="{FF2B5EF4-FFF2-40B4-BE49-F238E27FC236}">
                    <a16:creationId xmlns:a16="http://schemas.microsoft.com/office/drawing/2014/main" id="{E287F3E8-2468-4E46-9357-927E5F592C29}"/>
                  </a:ext>
                </a:extLst>
              </p14:cNvPr>
              <p14:cNvContentPartPr/>
              <p14:nvPr/>
            </p14:nvContentPartPr>
            <p14:xfrm>
              <a:off x="2839200" y="5546516"/>
              <a:ext cx="217440" cy="462240"/>
            </p14:xfrm>
          </p:contentPart>
        </mc:Choice>
        <mc:Fallback xmlns="">
          <p:pic>
            <p:nvPicPr>
              <p:cNvPr id="143" name="Input penna 142">
                <a:extLst>
                  <a:ext uri="{FF2B5EF4-FFF2-40B4-BE49-F238E27FC236}">
                    <a16:creationId xmlns:a16="http://schemas.microsoft.com/office/drawing/2014/main" id="{E287F3E8-2468-4E46-9357-927E5F592C29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2834880" y="5542196"/>
                <a:ext cx="226080" cy="47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A1CC1E0D-2F94-43B8-AC25-C2FFABD82451}"/>
                  </a:ext>
                </a:extLst>
              </p14:cNvPr>
              <p14:cNvContentPartPr/>
              <p14:nvPr/>
            </p14:nvContentPartPr>
            <p14:xfrm>
              <a:off x="2693400" y="5791316"/>
              <a:ext cx="256320" cy="1008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A1CC1E0D-2F94-43B8-AC25-C2FFABD82451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2689080" y="5786996"/>
                <a:ext cx="26496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45" name="Input penna 144">
                <a:extLst>
                  <a:ext uri="{FF2B5EF4-FFF2-40B4-BE49-F238E27FC236}">
                    <a16:creationId xmlns:a16="http://schemas.microsoft.com/office/drawing/2014/main" id="{9C600B1A-B4E7-4F49-B44B-183F67C6865F}"/>
                  </a:ext>
                </a:extLst>
              </p14:cNvPr>
              <p14:cNvContentPartPr/>
              <p14:nvPr/>
            </p14:nvContentPartPr>
            <p14:xfrm>
              <a:off x="3187320" y="5607716"/>
              <a:ext cx="143640" cy="370440"/>
            </p14:xfrm>
          </p:contentPart>
        </mc:Choice>
        <mc:Fallback xmlns="">
          <p:pic>
            <p:nvPicPr>
              <p:cNvPr id="145" name="Input penna 144">
                <a:extLst>
                  <a:ext uri="{FF2B5EF4-FFF2-40B4-BE49-F238E27FC236}">
                    <a16:creationId xmlns:a16="http://schemas.microsoft.com/office/drawing/2014/main" id="{9C600B1A-B4E7-4F49-B44B-183F67C6865F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3183000" y="5603396"/>
                <a:ext cx="152280" cy="37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46" name="Input penna 145">
                <a:extLst>
                  <a:ext uri="{FF2B5EF4-FFF2-40B4-BE49-F238E27FC236}">
                    <a16:creationId xmlns:a16="http://schemas.microsoft.com/office/drawing/2014/main" id="{39A777D3-E0F7-40DB-BDF5-9279DA04E735}"/>
                  </a:ext>
                </a:extLst>
              </p14:cNvPr>
              <p14:cNvContentPartPr/>
              <p14:nvPr/>
            </p14:nvContentPartPr>
            <p14:xfrm>
              <a:off x="3052680" y="5760716"/>
              <a:ext cx="320400" cy="35640"/>
            </p14:xfrm>
          </p:contentPart>
        </mc:Choice>
        <mc:Fallback xmlns="">
          <p:pic>
            <p:nvPicPr>
              <p:cNvPr id="146" name="Input penna 145">
                <a:extLst>
                  <a:ext uri="{FF2B5EF4-FFF2-40B4-BE49-F238E27FC236}">
                    <a16:creationId xmlns:a16="http://schemas.microsoft.com/office/drawing/2014/main" id="{39A777D3-E0F7-40DB-BDF5-9279DA04E735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3048360" y="5756396"/>
                <a:ext cx="32904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7" name="Input penna 146">
                <a:extLst>
                  <a:ext uri="{FF2B5EF4-FFF2-40B4-BE49-F238E27FC236}">
                    <a16:creationId xmlns:a16="http://schemas.microsoft.com/office/drawing/2014/main" id="{F7E08A22-AA5F-4F88-B51C-120ADD568D63}"/>
                  </a:ext>
                </a:extLst>
              </p14:cNvPr>
              <p14:cNvContentPartPr/>
              <p14:nvPr/>
            </p14:nvContentPartPr>
            <p14:xfrm>
              <a:off x="3492960" y="5662796"/>
              <a:ext cx="90000" cy="344880"/>
            </p14:xfrm>
          </p:contentPart>
        </mc:Choice>
        <mc:Fallback xmlns="">
          <p:pic>
            <p:nvPicPr>
              <p:cNvPr id="147" name="Input penna 146">
                <a:extLst>
                  <a:ext uri="{FF2B5EF4-FFF2-40B4-BE49-F238E27FC236}">
                    <a16:creationId xmlns:a16="http://schemas.microsoft.com/office/drawing/2014/main" id="{F7E08A22-AA5F-4F88-B51C-120ADD568D63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3488640" y="5658476"/>
                <a:ext cx="98640" cy="353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8" name="Input penna 147">
                <a:extLst>
                  <a:ext uri="{FF2B5EF4-FFF2-40B4-BE49-F238E27FC236}">
                    <a16:creationId xmlns:a16="http://schemas.microsoft.com/office/drawing/2014/main" id="{CE6771FB-3D2B-4D8D-AE5F-D2249013CC15}"/>
                  </a:ext>
                </a:extLst>
              </p14:cNvPr>
              <p14:cNvContentPartPr/>
              <p14:nvPr/>
            </p14:nvContentPartPr>
            <p14:xfrm>
              <a:off x="3608160" y="6101636"/>
              <a:ext cx="189720" cy="150120"/>
            </p14:xfrm>
          </p:contentPart>
        </mc:Choice>
        <mc:Fallback xmlns="">
          <p:pic>
            <p:nvPicPr>
              <p:cNvPr id="148" name="Input penna 147">
                <a:extLst>
                  <a:ext uri="{FF2B5EF4-FFF2-40B4-BE49-F238E27FC236}">
                    <a16:creationId xmlns:a16="http://schemas.microsoft.com/office/drawing/2014/main" id="{CE6771FB-3D2B-4D8D-AE5F-D2249013CC15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3603840" y="6097316"/>
                <a:ext cx="19836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49" name="Input penna 148">
                <a:extLst>
                  <a:ext uri="{FF2B5EF4-FFF2-40B4-BE49-F238E27FC236}">
                    <a16:creationId xmlns:a16="http://schemas.microsoft.com/office/drawing/2014/main" id="{0D0C6F48-6D37-44E9-AB37-574BFB48F46E}"/>
                  </a:ext>
                </a:extLst>
              </p14:cNvPr>
              <p14:cNvContentPartPr/>
              <p14:nvPr/>
            </p14:nvContentPartPr>
            <p14:xfrm>
              <a:off x="4222680" y="5781956"/>
              <a:ext cx="276840" cy="204120"/>
            </p14:xfrm>
          </p:contentPart>
        </mc:Choice>
        <mc:Fallback xmlns="">
          <p:pic>
            <p:nvPicPr>
              <p:cNvPr id="149" name="Input penna 148">
                <a:extLst>
                  <a:ext uri="{FF2B5EF4-FFF2-40B4-BE49-F238E27FC236}">
                    <a16:creationId xmlns:a16="http://schemas.microsoft.com/office/drawing/2014/main" id="{0D0C6F48-6D37-44E9-AB37-574BFB48F46E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4218360" y="5777636"/>
                <a:ext cx="28548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50" name="Input penna 149">
                <a:extLst>
                  <a:ext uri="{FF2B5EF4-FFF2-40B4-BE49-F238E27FC236}">
                    <a16:creationId xmlns:a16="http://schemas.microsoft.com/office/drawing/2014/main" id="{BAC53002-6049-4144-808A-134BEE9C329C}"/>
                  </a:ext>
                </a:extLst>
              </p14:cNvPr>
              <p14:cNvContentPartPr/>
              <p14:nvPr/>
            </p14:nvContentPartPr>
            <p14:xfrm>
              <a:off x="4470360" y="5912996"/>
              <a:ext cx="60840" cy="466920"/>
            </p14:xfrm>
          </p:contentPart>
        </mc:Choice>
        <mc:Fallback xmlns="">
          <p:pic>
            <p:nvPicPr>
              <p:cNvPr id="150" name="Input penna 149">
                <a:extLst>
                  <a:ext uri="{FF2B5EF4-FFF2-40B4-BE49-F238E27FC236}">
                    <a16:creationId xmlns:a16="http://schemas.microsoft.com/office/drawing/2014/main" id="{BAC53002-6049-4144-808A-134BEE9C329C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4466040" y="5908676"/>
                <a:ext cx="69480" cy="47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51" name="Input penna 150">
                <a:extLst>
                  <a:ext uri="{FF2B5EF4-FFF2-40B4-BE49-F238E27FC236}">
                    <a16:creationId xmlns:a16="http://schemas.microsoft.com/office/drawing/2014/main" id="{234C6CDD-327E-4551-AA91-04057B557C8B}"/>
                  </a:ext>
                </a:extLst>
              </p14:cNvPr>
              <p14:cNvContentPartPr/>
              <p14:nvPr/>
            </p14:nvContentPartPr>
            <p14:xfrm>
              <a:off x="4541280" y="5865476"/>
              <a:ext cx="870840" cy="196200"/>
            </p14:xfrm>
          </p:contentPart>
        </mc:Choice>
        <mc:Fallback xmlns="">
          <p:pic>
            <p:nvPicPr>
              <p:cNvPr id="151" name="Input penna 150">
                <a:extLst>
                  <a:ext uri="{FF2B5EF4-FFF2-40B4-BE49-F238E27FC236}">
                    <a16:creationId xmlns:a16="http://schemas.microsoft.com/office/drawing/2014/main" id="{234C6CDD-327E-4551-AA91-04057B557C8B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4536960" y="5861156"/>
                <a:ext cx="879480" cy="20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52" name="Input penna 151">
                <a:extLst>
                  <a:ext uri="{FF2B5EF4-FFF2-40B4-BE49-F238E27FC236}">
                    <a16:creationId xmlns:a16="http://schemas.microsoft.com/office/drawing/2014/main" id="{248178E6-FA54-4256-AAF1-156401199630}"/>
                  </a:ext>
                </a:extLst>
              </p14:cNvPr>
              <p14:cNvContentPartPr/>
              <p14:nvPr/>
            </p14:nvContentPartPr>
            <p14:xfrm>
              <a:off x="5401320" y="5979956"/>
              <a:ext cx="131040" cy="99000"/>
            </p14:xfrm>
          </p:contentPart>
        </mc:Choice>
        <mc:Fallback xmlns="">
          <p:pic>
            <p:nvPicPr>
              <p:cNvPr id="152" name="Input penna 151">
                <a:extLst>
                  <a:ext uri="{FF2B5EF4-FFF2-40B4-BE49-F238E27FC236}">
                    <a16:creationId xmlns:a16="http://schemas.microsoft.com/office/drawing/2014/main" id="{248178E6-FA54-4256-AAF1-156401199630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5397000" y="5975636"/>
                <a:ext cx="139680" cy="10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53" name="Input penna 152">
                <a:extLst>
                  <a:ext uri="{FF2B5EF4-FFF2-40B4-BE49-F238E27FC236}">
                    <a16:creationId xmlns:a16="http://schemas.microsoft.com/office/drawing/2014/main" id="{F3E760B1-9427-447D-BAB7-6B394F1754C7}"/>
                  </a:ext>
                </a:extLst>
              </p14:cNvPr>
              <p14:cNvContentPartPr/>
              <p14:nvPr/>
            </p14:nvContentPartPr>
            <p14:xfrm>
              <a:off x="5608320" y="5414396"/>
              <a:ext cx="320040" cy="590760"/>
            </p14:xfrm>
          </p:contentPart>
        </mc:Choice>
        <mc:Fallback xmlns="">
          <p:pic>
            <p:nvPicPr>
              <p:cNvPr id="153" name="Input penna 152">
                <a:extLst>
                  <a:ext uri="{FF2B5EF4-FFF2-40B4-BE49-F238E27FC236}">
                    <a16:creationId xmlns:a16="http://schemas.microsoft.com/office/drawing/2014/main" id="{F3E760B1-9427-447D-BAB7-6B394F1754C7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5604000" y="5410076"/>
                <a:ext cx="328680" cy="59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4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9F22E496-62D5-4969-A4C3-379B7A0B6F1D}"/>
                  </a:ext>
                </a:extLst>
              </p14:cNvPr>
              <p14:cNvContentPartPr/>
              <p14:nvPr/>
            </p14:nvContentPartPr>
            <p14:xfrm>
              <a:off x="5883720" y="5905796"/>
              <a:ext cx="117720" cy="16236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9F22E496-62D5-4969-A4C3-379B7A0B6F1D}"/>
                  </a:ext>
                </a:extLst>
              </p:cNvPr>
              <p:cNvPicPr/>
              <p:nvPr/>
            </p:nvPicPr>
            <p:blipFill>
              <a:blip r:embed="rId245"/>
              <a:stretch>
                <a:fillRect/>
              </a:stretch>
            </p:blipFill>
            <p:spPr>
              <a:xfrm>
                <a:off x="5879400" y="5901476"/>
                <a:ext cx="12636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155" name="Input penna 154">
                <a:extLst>
                  <a:ext uri="{FF2B5EF4-FFF2-40B4-BE49-F238E27FC236}">
                    <a16:creationId xmlns:a16="http://schemas.microsoft.com/office/drawing/2014/main" id="{FEC9A1D2-F1AD-4B85-8FB1-3F9F8ED1B624}"/>
                  </a:ext>
                </a:extLst>
              </p14:cNvPr>
              <p14:cNvContentPartPr/>
              <p14:nvPr/>
            </p14:nvContentPartPr>
            <p14:xfrm>
              <a:off x="6378000" y="5852156"/>
              <a:ext cx="357840" cy="235800"/>
            </p14:xfrm>
          </p:contentPart>
        </mc:Choice>
        <mc:Fallback xmlns="">
          <p:pic>
            <p:nvPicPr>
              <p:cNvPr id="155" name="Input penna 154">
                <a:extLst>
                  <a:ext uri="{FF2B5EF4-FFF2-40B4-BE49-F238E27FC236}">
                    <a16:creationId xmlns:a16="http://schemas.microsoft.com/office/drawing/2014/main" id="{FEC9A1D2-F1AD-4B85-8FB1-3F9F8ED1B624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373680" y="5847836"/>
                <a:ext cx="366480" cy="24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8">
            <p14:nvContentPartPr>
              <p14:cNvPr id="156" name="Input penna 155">
                <a:extLst>
                  <a:ext uri="{FF2B5EF4-FFF2-40B4-BE49-F238E27FC236}">
                    <a16:creationId xmlns:a16="http://schemas.microsoft.com/office/drawing/2014/main" id="{3C514A2A-2237-41E0-85EA-C6DB68D4A6F0}"/>
                  </a:ext>
                </a:extLst>
              </p14:cNvPr>
              <p14:cNvContentPartPr/>
              <p14:nvPr/>
            </p14:nvContentPartPr>
            <p14:xfrm>
              <a:off x="6859320" y="5905796"/>
              <a:ext cx="63000" cy="114120"/>
            </p14:xfrm>
          </p:contentPart>
        </mc:Choice>
        <mc:Fallback xmlns="">
          <p:pic>
            <p:nvPicPr>
              <p:cNvPr id="156" name="Input penna 155">
                <a:extLst>
                  <a:ext uri="{FF2B5EF4-FFF2-40B4-BE49-F238E27FC236}">
                    <a16:creationId xmlns:a16="http://schemas.microsoft.com/office/drawing/2014/main" id="{3C514A2A-2237-41E0-85EA-C6DB68D4A6F0}"/>
                  </a:ext>
                </a:extLst>
              </p:cNvPr>
              <p:cNvPicPr/>
              <p:nvPr/>
            </p:nvPicPr>
            <p:blipFill>
              <a:blip r:embed="rId249"/>
              <a:stretch>
                <a:fillRect/>
              </a:stretch>
            </p:blipFill>
            <p:spPr>
              <a:xfrm>
                <a:off x="6855000" y="5901476"/>
                <a:ext cx="7164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7E1FF96A-F063-4926-AC3B-6FBCA20DD28C}"/>
                  </a:ext>
                </a:extLst>
              </p14:cNvPr>
              <p14:cNvContentPartPr/>
              <p14:nvPr/>
            </p14:nvContentPartPr>
            <p14:xfrm>
              <a:off x="6875880" y="5788796"/>
              <a:ext cx="29160" cy="864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7E1FF96A-F063-4926-AC3B-6FBCA20DD28C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6871560" y="5784476"/>
                <a:ext cx="3780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DE525C60-FB97-40BD-AF71-42E0D8C163EC}"/>
                  </a:ext>
                </a:extLst>
              </p14:cNvPr>
              <p14:cNvContentPartPr/>
              <p14:nvPr/>
            </p14:nvContentPartPr>
            <p14:xfrm>
              <a:off x="7112760" y="5830196"/>
              <a:ext cx="237240" cy="19260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DE525C60-FB97-40BD-AF71-42E0D8C163EC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7108440" y="5825876"/>
                <a:ext cx="24588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62F78D1F-5B29-4398-A1C4-DD0F85556D4E}"/>
                  </a:ext>
                </a:extLst>
              </p14:cNvPr>
              <p14:cNvContentPartPr/>
              <p14:nvPr/>
            </p14:nvContentPartPr>
            <p14:xfrm>
              <a:off x="7027800" y="5965916"/>
              <a:ext cx="357840" cy="41436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62F78D1F-5B29-4398-A1C4-DD0F85556D4E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7023480" y="5961596"/>
                <a:ext cx="366480" cy="42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EAF665E7-89E4-4468-AF63-E829DC0E2318}"/>
                  </a:ext>
                </a:extLst>
              </p14:cNvPr>
              <p14:cNvContentPartPr/>
              <p14:nvPr/>
            </p14:nvContentPartPr>
            <p14:xfrm>
              <a:off x="7551600" y="5895356"/>
              <a:ext cx="262800" cy="16308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EAF665E7-89E4-4468-AF63-E829DC0E2318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7547280" y="5891036"/>
                <a:ext cx="271440" cy="17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57D88BE0-2071-4455-BDFC-B024A0A34491}"/>
                  </a:ext>
                </a:extLst>
              </p14:cNvPr>
              <p14:cNvContentPartPr/>
              <p14:nvPr/>
            </p14:nvContentPartPr>
            <p14:xfrm>
              <a:off x="7953000" y="5970596"/>
              <a:ext cx="16920" cy="11880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57D88BE0-2071-4455-BDFC-B024A0A34491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7948680" y="5966276"/>
                <a:ext cx="2556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362106C4-B2BF-4D48-8D2D-202CF90ACE33}"/>
                  </a:ext>
                </a:extLst>
              </p14:cNvPr>
              <p14:cNvContentPartPr/>
              <p14:nvPr/>
            </p14:nvContentPartPr>
            <p14:xfrm>
              <a:off x="7973520" y="5894276"/>
              <a:ext cx="54000" cy="756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362106C4-B2BF-4D48-8D2D-202CF90ACE33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7969200" y="5889956"/>
                <a:ext cx="6264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2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B60C5590-71DC-44F8-974A-AEA3ED780610}"/>
                  </a:ext>
                </a:extLst>
              </p14:cNvPr>
              <p14:cNvContentPartPr/>
              <p14:nvPr/>
            </p14:nvContentPartPr>
            <p14:xfrm>
              <a:off x="8097720" y="5677556"/>
              <a:ext cx="379080" cy="74952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B60C5590-71DC-44F8-974A-AEA3ED780610}"/>
                  </a:ext>
                </a:extLst>
              </p:cNvPr>
              <p:cNvPicPr/>
              <p:nvPr/>
            </p:nvPicPr>
            <p:blipFill>
              <a:blip r:embed="rId263"/>
              <a:stretch>
                <a:fillRect/>
              </a:stretch>
            </p:blipFill>
            <p:spPr>
              <a:xfrm>
                <a:off x="8093400" y="5673236"/>
                <a:ext cx="387720" cy="75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89ADED8A-E84D-4D24-8316-322B6CF87A2A}"/>
                  </a:ext>
                </a:extLst>
              </p14:cNvPr>
              <p14:cNvContentPartPr/>
              <p14:nvPr/>
            </p14:nvContentPartPr>
            <p14:xfrm>
              <a:off x="8286360" y="6056276"/>
              <a:ext cx="141120" cy="1188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89ADED8A-E84D-4D24-8316-322B6CF87A2A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8282040" y="6051956"/>
                <a:ext cx="14976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DDD7B29A-33D2-4AC9-8E52-62DD2639BADB}"/>
                  </a:ext>
                </a:extLst>
              </p14:cNvPr>
              <p14:cNvContentPartPr/>
              <p14:nvPr/>
            </p14:nvContentPartPr>
            <p14:xfrm>
              <a:off x="8603160" y="6024236"/>
              <a:ext cx="79560" cy="9756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DDD7B29A-33D2-4AC9-8E52-62DD2639BADB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8598840" y="6019916"/>
                <a:ext cx="8820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E7BF5724-8DCD-4966-B540-549DBC2BFF8F}"/>
                  </a:ext>
                </a:extLst>
              </p14:cNvPr>
              <p14:cNvContentPartPr/>
              <p14:nvPr/>
            </p14:nvContentPartPr>
            <p14:xfrm>
              <a:off x="8606400" y="5850716"/>
              <a:ext cx="65160" cy="1116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E7BF5724-8DCD-4966-B540-549DBC2BFF8F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8602080" y="5846396"/>
                <a:ext cx="7380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67" name="Input penna 166">
                <a:extLst>
                  <a:ext uri="{FF2B5EF4-FFF2-40B4-BE49-F238E27FC236}">
                    <a16:creationId xmlns:a16="http://schemas.microsoft.com/office/drawing/2014/main" id="{0E82471B-E1EF-42BD-AC2D-86EE1D65DF4E}"/>
                  </a:ext>
                </a:extLst>
              </p14:cNvPr>
              <p14:cNvContentPartPr/>
              <p14:nvPr/>
            </p14:nvContentPartPr>
            <p14:xfrm>
              <a:off x="8897280" y="5964116"/>
              <a:ext cx="731880" cy="243720"/>
            </p14:xfrm>
          </p:contentPart>
        </mc:Choice>
        <mc:Fallback xmlns="">
          <p:pic>
            <p:nvPicPr>
              <p:cNvPr id="167" name="Input penna 166">
                <a:extLst>
                  <a:ext uri="{FF2B5EF4-FFF2-40B4-BE49-F238E27FC236}">
                    <a16:creationId xmlns:a16="http://schemas.microsoft.com/office/drawing/2014/main" id="{0E82471B-E1EF-42BD-AC2D-86EE1D65DF4E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8892960" y="5959796"/>
                <a:ext cx="740520" cy="25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68" name="Input penna 167">
                <a:extLst>
                  <a:ext uri="{FF2B5EF4-FFF2-40B4-BE49-F238E27FC236}">
                    <a16:creationId xmlns:a16="http://schemas.microsoft.com/office/drawing/2014/main" id="{12F16A2E-F93E-4DF8-AB27-48EA72B260CF}"/>
                  </a:ext>
                </a:extLst>
              </p14:cNvPr>
              <p14:cNvContentPartPr/>
              <p14:nvPr/>
            </p14:nvContentPartPr>
            <p14:xfrm>
              <a:off x="9815280" y="5693756"/>
              <a:ext cx="110520" cy="497160"/>
            </p14:xfrm>
          </p:contentPart>
        </mc:Choice>
        <mc:Fallback xmlns="">
          <p:pic>
            <p:nvPicPr>
              <p:cNvPr id="168" name="Input penna 167">
                <a:extLst>
                  <a:ext uri="{FF2B5EF4-FFF2-40B4-BE49-F238E27FC236}">
                    <a16:creationId xmlns:a16="http://schemas.microsoft.com/office/drawing/2014/main" id="{12F16A2E-F93E-4DF8-AB27-48EA72B260CF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9810960" y="5689436"/>
                <a:ext cx="119160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69" name="Input penna 168">
                <a:extLst>
                  <a:ext uri="{FF2B5EF4-FFF2-40B4-BE49-F238E27FC236}">
                    <a16:creationId xmlns:a16="http://schemas.microsoft.com/office/drawing/2014/main" id="{1C54A4DC-251E-4FCB-AAF4-EB52803D4FF0}"/>
                  </a:ext>
                </a:extLst>
              </p14:cNvPr>
              <p14:cNvContentPartPr/>
              <p14:nvPr/>
            </p14:nvContentPartPr>
            <p14:xfrm>
              <a:off x="9588840" y="5922356"/>
              <a:ext cx="344160" cy="19080"/>
            </p14:xfrm>
          </p:contentPart>
        </mc:Choice>
        <mc:Fallback xmlns="">
          <p:pic>
            <p:nvPicPr>
              <p:cNvPr id="169" name="Input penna 168">
                <a:extLst>
                  <a:ext uri="{FF2B5EF4-FFF2-40B4-BE49-F238E27FC236}">
                    <a16:creationId xmlns:a16="http://schemas.microsoft.com/office/drawing/2014/main" id="{1C54A4DC-251E-4FCB-AAF4-EB52803D4FF0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9584520" y="5918036"/>
                <a:ext cx="35280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70" name="Input penna 169">
                <a:extLst>
                  <a:ext uri="{FF2B5EF4-FFF2-40B4-BE49-F238E27FC236}">
                    <a16:creationId xmlns:a16="http://schemas.microsoft.com/office/drawing/2014/main" id="{A5B78DF0-996F-45AD-8F25-C6A22314F053}"/>
                  </a:ext>
                </a:extLst>
              </p14:cNvPr>
              <p14:cNvContentPartPr/>
              <p14:nvPr/>
            </p14:nvContentPartPr>
            <p14:xfrm>
              <a:off x="10014000" y="6010916"/>
              <a:ext cx="236880" cy="166320"/>
            </p14:xfrm>
          </p:contentPart>
        </mc:Choice>
        <mc:Fallback xmlns="">
          <p:pic>
            <p:nvPicPr>
              <p:cNvPr id="170" name="Input penna 169">
                <a:extLst>
                  <a:ext uri="{FF2B5EF4-FFF2-40B4-BE49-F238E27FC236}">
                    <a16:creationId xmlns:a16="http://schemas.microsoft.com/office/drawing/2014/main" id="{A5B78DF0-996F-45AD-8F25-C6A22314F053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10009680" y="6006596"/>
                <a:ext cx="245520" cy="174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71" name="Input penna 170">
                <a:extLst>
                  <a:ext uri="{FF2B5EF4-FFF2-40B4-BE49-F238E27FC236}">
                    <a16:creationId xmlns:a16="http://schemas.microsoft.com/office/drawing/2014/main" id="{BE933389-79BE-425D-B292-5FCD7EFF5256}"/>
                  </a:ext>
                </a:extLst>
              </p14:cNvPr>
              <p14:cNvContentPartPr/>
              <p14:nvPr/>
            </p14:nvContentPartPr>
            <p14:xfrm>
              <a:off x="10597920" y="6029636"/>
              <a:ext cx="288000" cy="174960"/>
            </p14:xfrm>
          </p:contentPart>
        </mc:Choice>
        <mc:Fallback xmlns="">
          <p:pic>
            <p:nvPicPr>
              <p:cNvPr id="171" name="Input penna 170">
                <a:extLst>
                  <a:ext uri="{FF2B5EF4-FFF2-40B4-BE49-F238E27FC236}">
                    <a16:creationId xmlns:a16="http://schemas.microsoft.com/office/drawing/2014/main" id="{BE933389-79BE-425D-B292-5FCD7EFF5256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10593600" y="6025316"/>
                <a:ext cx="29664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72" name="Input penna 171">
                <a:extLst>
                  <a:ext uri="{FF2B5EF4-FFF2-40B4-BE49-F238E27FC236}">
                    <a16:creationId xmlns:a16="http://schemas.microsoft.com/office/drawing/2014/main" id="{650A2C59-A93C-44A0-917B-DB331CE598E5}"/>
                  </a:ext>
                </a:extLst>
              </p14:cNvPr>
              <p14:cNvContentPartPr/>
              <p14:nvPr/>
            </p14:nvContentPartPr>
            <p14:xfrm>
              <a:off x="10905720" y="5788796"/>
              <a:ext cx="73080" cy="433080"/>
            </p14:xfrm>
          </p:contentPart>
        </mc:Choice>
        <mc:Fallback xmlns="">
          <p:pic>
            <p:nvPicPr>
              <p:cNvPr id="172" name="Input penna 171">
                <a:extLst>
                  <a:ext uri="{FF2B5EF4-FFF2-40B4-BE49-F238E27FC236}">
                    <a16:creationId xmlns:a16="http://schemas.microsoft.com/office/drawing/2014/main" id="{650A2C59-A93C-44A0-917B-DB331CE598E5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10901400" y="5784476"/>
                <a:ext cx="81720" cy="44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73" name="Input penna 172">
                <a:extLst>
                  <a:ext uri="{FF2B5EF4-FFF2-40B4-BE49-F238E27FC236}">
                    <a16:creationId xmlns:a16="http://schemas.microsoft.com/office/drawing/2014/main" id="{F03E5F2C-97E7-420D-A3A2-5FD8DF24FC6E}"/>
                  </a:ext>
                </a:extLst>
              </p14:cNvPr>
              <p14:cNvContentPartPr/>
              <p14:nvPr/>
            </p14:nvContentPartPr>
            <p14:xfrm>
              <a:off x="11000400" y="6095876"/>
              <a:ext cx="252360" cy="205920"/>
            </p14:xfrm>
          </p:contentPart>
        </mc:Choice>
        <mc:Fallback xmlns="">
          <p:pic>
            <p:nvPicPr>
              <p:cNvPr id="173" name="Input penna 172">
                <a:extLst>
                  <a:ext uri="{FF2B5EF4-FFF2-40B4-BE49-F238E27FC236}">
                    <a16:creationId xmlns:a16="http://schemas.microsoft.com/office/drawing/2014/main" id="{F03E5F2C-97E7-420D-A3A2-5FD8DF24FC6E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10996080" y="6091556"/>
                <a:ext cx="261000" cy="21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4">
            <p14:nvContentPartPr>
              <p14:cNvPr id="174" name="Input penna 173">
                <a:extLst>
                  <a:ext uri="{FF2B5EF4-FFF2-40B4-BE49-F238E27FC236}">
                    <a16:creationId xmlns:a16="http://schemas.microsoft.com/office/drawing/2014/main" id="{0DD2934A-D2FE-41A9-899B-AAC7779EAAFF}"/>
                  </a:ext>
                </a:extLst>
              </p14:cNvPr>
              <p14:cNvContentPartPr/>
              <p14:nvPr/>
            </p14:nvContentPartPr>
            <p14:xfrm>
              <a:off x="11281920" y="6087236"/>
              <a:ext cx="255960" cy="200160"/>
            </p14:xfrm>
          </p:contentPart>
        </mc:Choice>
        <mc:Fallback xmlns="">
          <p:pic>
            <p:nvPicPr>
              <p:cNvPr id="174" name="Input penna 173">
                <a:extLst>
                  <a:ext uri="{FF2B5EF4-FFF2-40B4-BE49-F238E27FC236}">
                    <a16:creationId xmlns:a16="http://schemas.microsoft.com/office/drawing/2014/main" id="{0DD2934A-D2FE-41A9-899B-AAC7779EAAFF}"/>
                  </a:ext>
                </a:extLst>
              </p:cNvPr>
              <p:cNvPicPr/>
              <p:nvPr/>
            </p:nvPicPr>
            <p:blipFill>
              <a:blip r:embed="rId285"/>
              <a:stretch>
                <a:fillRect/>
              </a:stretch>
            </p:blipFill>
            <p:spPr>
              <a:xfrm>
                <a:off x="11277600" y="6082916"/>
                <a:ext cx="2646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175" name="Input penna 174">
                <a:extLst>
                  <a:ext uri="{FF2B5EF4-FFF2-40B4-BE49-F238E27FC236}">
                    <a16:creationId xmlns:a16="http://schemas.microsoft.com/office/drawing/2014/main" id="{F0C38635-0FE8-4984-813B-D6DD2CC3B19A}"/>
                  </a:ext>
                </a:extLst>
              </p14:cNvPr>
              <p14:cNvContentPartPr/>
              <p14:nvPr/>
            </p14:nvContentPartPr>
            <p14:xfrm>
              <a:off x="11573880" y="6086876"/>
              <a:ext cx="226440" cy="225000"/>
            </p14:xfrm>
          </p:contentPart>
        </mc:Choice>
        <mc:Fallback xmlns="">
          <p:pic>
            <p:nvPicPr>
              <p:cNvPr id="175" name="Input penna 174">
                <a:extLst>
                  <a:ext uri="{FF2B5EF4-FFF2-40B4-BE49-F238E27FC236}">
                    <a16:creationId xmlns:a16="http://schemas.microsoft.com/office/drawing/2014/main" id="{F0C38635-0FE8-4984-813B-D6DD2CC3B19A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11569560" y="6082556"/>
                <a:ext cx="235080" cy="233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876134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uppo 14">
            <a:extLst>
              <a:ext uri="{FF2B5EF4-FFF2-40B4-BE49-F238E27FC236}">
                <a16:creationId xmlns:a16="http://schemas.microsoft.com/office/drawing/2014/main" id="{1D91B3E0-52D4-4250-BA99-861E0F5D9639}"/>
              </a:ext>
            </a:extLst>
          </p:cNvPr>
          <p:cNvGrpSpPr/>
          <p:nvPr/>
        </p:nvGrpSpPr>
        <p:grpSpPr>
          <a:xfrm>
            <a:off x="169080" y="105476"/>
            <a:ext cx="578160" cy="389520"/>
            <a:chOff x="169080" y="105476"/>
            <a:chExt cx="578160" cy="38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39F0077-08C2-4C2E-865A-A5DB900EBAAC}"/>
                    </a:ext>
                  </a:extLst>
                </p14:cNvPr>
                <p14:cNvContentPartPr/>
                <p14:nvPr/>
              </p14:nvContentPartPr>
              <p14:xfrm>
                <a:off x="169080" y="264956"/>
                <a:ext cx="254880" cy="2300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39F0077-08C2-4C2E-865A-A5DB900EBAA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4760" y="260636"/>
                  <a:ext cx="2635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4DBC26F9-5599-4F26-B038-E0C7EF64E03D}"/>
                    </a:ext>
                  </a:extLst>
                </p14:cNvPr>
                <p14:cNvContentPartPr/>
                <p14:nvPr/>
              </p14:nvContentPartPr>
              <p14:xfrm>
                <a:off x="419640" y="363236"/>
                <a:ext cx="128880" cy="1062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4DBC26F9-5599-4F26-B038-E0C7EF64E03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15320" y="358916"/>
                  <a:ext cx="137520" cy="11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300D55D-13BB-4C1D-8415-D6EAB53D51EB}"/>
                    </a:ext>
                  </a:extLst>
                </p14:cNvPr>
                <p14:cNvContentPartPr/>
                <p14:nvPr/>
              </p14:nvContentPartPr>
              <p14:xfrm>
                <a:off x="554280" y="105476"/>
                <a:ext cx="192960" cy="3830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300D55D-13BB-4C1D-8415-D6EAB53D51E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49960" y="101156"/>
                  <a:ext cx="201600" cy="39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o 13">
            <a:extLst>
              <a:ext uri="{FF2B5EF4-FFF2-40B4-BE49-F238E27FC236}">
                <a16:creationId xmlns:a16="http://schemas.microsoft.com/office/drawing/2014/main" id="{AE1352C6-1B7C-41DF-958F-1E7A6207F889}"/>
              </a:ext>
            </a:extLst>
          </p:cNvPr>
          <p:cNvGrpSpPr/>
          <p:nvPr/>
        </p:nvGrpSpPr>
        <p:grpSpPr>
          <a:xfrm>
            <a:off x="1173480" y="68396"/>
            <a:ext cx="2390760" cy="461880"/>
            <a:chOff x="1173480" y="68396"/>
            <a:chExt cx="2390760" cy="46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E474310F-9910-422D-A8D4-3B88012ECB8B}"/>
                    </a:ext>
                  </a:extLst>
                </p14:cNvPr>
                <p14:cNvContentPartPr/>
                <p14:nvPr/>
              </p14:nvContentPartPr>
              <p14:xfrm>
                <a:off x="1173480" y="328676"/>
                <a:ext cx="297360" cy="2016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E474310F-9910-422D-A8D4-3B88012ECB8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69160" y="324356"/>
                  <a:ext cx="3060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B87271B-D15F-4B2B-BB73-42027FDCF0FC}"/>
                    </a:ext>
                  </a:extLst>
                </p14:cNvPr>
                <p14:cNvContentPartPr/>
                <p14:nvPr/>
              </p14:nvContentPartPr>
              <p14:xfrm>
                <a:off x="1570920" y="353876"/>
                <a:ext cx="85320" cy="907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B87271B-D15F-4B2B-BB73-42027FDCF0F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66600" y="349556"/>
                  <a:ext cx="9396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BD8F17D-C10A-439A-B0CB-AACC7580C847}"/>
                    </a:ext>
                  </a:extLst>
                </p14:cNvPr>
                <p14:cNvContentPartPr/>
                <p14:nvPr/>
              </p14:nvContentPartPr>
              <p14:xfrm>
                <a:off x="1562640" y="149036"/>
                <a:ext cx="15840" cy="158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BD8F17D-C10A-439A-B0CB-AACC7580C84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58320" y="144716"/>
                  <a:ext cx="244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B4D83BAD-4A04-4325-98A9-6E5FECC32E6C}"/>
                    </a:ext>
                  </a:extLst>
                </p14:cNvPr>
                <p14:cNvContentPartPr/>
                <p14:nvPr/>
              </p14:nvContentPartPr>
              <p14:xfrm>
                <a:off x="1749120" y="345596"/>
                <a:ext cx="468000" cy="1490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B4D83BAD-4A04-4325-98A9-6E5FECC32E6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44800" y="341276"/>
                  <a:ext cx="47664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46DA1A2-B73D-4D3D-81C9-3267E15508A6}"/>
                    </a:ext>
                  </a:extLst>
                </p14:cNvPr>
                <p14:cNvContentPartPr/>
                <p14:nvPr/>
              </p14:nvContentPartPr>
              <p14:xfrm>
                <a:off x="2362200" y="140756"/>
                <a:ext cx="309960" cy="3474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46DA1A2-B73D-4D3D-81C9-3267E15508A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57880" y="136436"/>
                  <a:ext cx="318600" cy="35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27175F1-2FA3-4E32-A23F-F5F7E198FE04}"/>
                    </a:ext>
                  </a:extLst>
                </p14:cNvPr>
                <p14:cNvContentPartPr/>
                <p14:nvPr/>
              </p14:nvContentPartPr>
              <p14:xfrm>
                <a:off x="2778720" y="317876"/>
                <a:ext cx="223200" cy="156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27175F1-2FA3-4E32-A23F-F5F7E198FE0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74400" y="313556"/>
                  <a:ext cx="2318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8563B1C-E339-4BA6-9ADC-ECA9B960C845}"/>
                    </a:ext>
                  </a:extLst>
                </p14:cNvPr>
                <p14:cNvContentPartPr/>
                <p14:nvPr/>
              </p14:nvContentPartPr>
              <p14:xfrm>
                <a:off x="3080760" y="68396"/>
                <a:ext cx="294120" cy="4392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8563B1C-E339-4BA6-9ADC-ECA9B960C84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76440" y="64076"/>
                  <a:ext cx="30276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A10FFDC-4211-4DFB-BA56-9F85D5829E5F}"/>
                    </a:ext>
                  </a:extLst>
                </p14:cNvPr>
                <p14:cNvContentPartPr/>
                <p14:nvPr/>
              </p14:nvContentPartPr>
              <p14:xfrm>
                <a:off x="3262560" y="379436"/>
                <a:ext cx="301680" cy="1368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A10FFDC-4211-4DFB-BA56-9F85D5829E5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258240" y="375116"/>
                  <a:ext cx="310320" cy="14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3" name="Input penna 12">
                <a:extLst>
                  <a:ext uri="{FF2B5EF4-FFF2-40B4-BE49-F238E27FC236}">
                    <a16:creationId xmlns:a16="http://schemas.microsoft.com/office/drawing/2014/main" id="{40BB6C97-97BE-4274-9DC5-7F175E829DB8}"/>
                  </a:ext>
                </a:extLst>
              </p14:cNvPr>
              <p14:cNvContentPartPr/>
              <p14:nvPr/>
            </p14:nvContentPartPr>
            <p14:xfrm>
              <a:off x="4368840" y="73436"/>
              <a:ext cx="1230120" cy="439560"/>
            </p14:xfrm>
          </p:contentPart>
        </mc:Choice>
        <mc:Fallback xmlns="">
          <p:pic>
            <p:nvPicPr>
              <p:cNvPr id="13" name="Input penna 12">
                <a:extLst>
                  <a:ext uri="{FF2B5EF4-FFF2-40B4-BE49-F238E27FC236}">
                    <a16:creationId xmlns:a16="http://schemas.microsoft.com/office/drawing/2014/main" id="{40BB6C97-97BE-4274-9DC5-7F175E829DB8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4364520" y="69116"/>
                <a:ext cx="1238760" cy="448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3" name="Gruppo 22">
            <a:extLst>
              <a:ext uri="{FF2B5EF4-FFF2-40B4-BE49-F238E27FC236}">
                <a16:creationId xmlns:a16="http://schemas.microsoft.com/office/drawing/2014/main" id="{1F3FBA45-516B-46C3-8791-ED4128536F2F}"/>
              </a:ext>
            </a:extLst>
          </p:cNvPr>
          <p:cNvGrpSpPr/>
          <p:nvPr/>
        </p:nvGrpSpPr>
        <p:grpSpPr>
          <a:xfrm>
            <a:off x="4623720" y="214196"/>
            <a:ext cx="715320" cy="231120"/>
            <a:chOff x="4623720" y="214196"/>
            <a:chExt cx="715320" cy="2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E975ED14-4CA6-4FDA-AE0C-F1356CA980AD}"/>
                    </a:ext>
                  </a:extLst>
                </p14:cNvPr>
                <p14:cNvContentPartPr/>
                <p14:nvPr/>
              </p14:nvContentPartPr>
              <p14:xfrm>
                <a:off x="4623720" y="214196"/>
                <a:ext cx="142920" cy="2257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E975ED14-4CA6-4FDA-AE0C-F1356CA980A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619400" y="209876"/>
                  <a:ext cx="15156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20F43822-5305-4152-B503-9CECD7A1230E}"/>
                    </a:ext>
                  </a:extLst>
                </p14:cNvPr>
                <p14:cNvContentPartPr/>
                <p14:nvPr/>
              </p14:nvContentPartPr>
              <p14:xfrm>
                <a:off x="4911720" y="342716"/>
                <a:ext cx="221400" cy="241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20F43822-5305-4152-B503-9CECD7A1230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907400" y="338396"/>
                  <a:ext cx="2300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35F0D40B-9C4A-4CFB-911A-C0626F81CB4D}"/>
                    </a:ext>
                  </a:extLst>
                </p14:cNvPr>
                <p14:cNvContentPartPr/>
                <p14:nvPr/>
              </p14:nvContentPartPr>
              <p14:xfrm>
                <a:off x="5001360" y="288356"/>
                <a:ext cx="29160" cy="1569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35F0D40B-9C4A-4CFB-911A-C0626F81CB4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997040" y="284036"/>
                  <a:ext cx="378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C0FF27E3-9371-406B-BDEC-843765FCFCE4}"/>
                    </a:ext>
                  </a:extLst>
                </p14:cNvPr>
                <p14:cNvContentPartPr/>
                <p14:nvPr/>
              </p14:nvContentPartPr>
              <p14:xfrm>
                <a:off x="5259120" y="311756"/>
                <a:ext cx="72720" cy="1206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C0FF27E3-9371-406B-BDEC-843765FCFCE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254800" y="307436"/>
                  <a:ext cx="8136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2028C504-D599-4D41-A599-4C2598AF7052}"/>
                    </a:ext>
                  </a:extLst>
                </p14:cNvPr>
                <p14:cNvContentPartPr/>
                <p14:nvPr/>
              </p14:nvContentPartPr>
              <p14:xfrm>
                <a:off x="5322120" y="235436"/>
                <a:ext cx="16920" cy="183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2028C504-D599-4D41-A599-4C2598AF705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317800" y="231116"/>
                  <a:ext cx="25560" cy="27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8D722023-B0D9-42CD-8DB3-D925299FED48}"/>
                  </a:ext>
                </a:extLst>
              </p14:cNvPr>
              <p14:cNvContentPartPr/>
              <p14:nvPr/>
            </p14:nvContentPartPr>
            <p14:xfrm>
              <a:off x="5878680" y="86396"/>
              <a:ext cx="198360" cy="34380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8D722023-B0D9-42CD-8DB3-D925299FED4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874360" y="82076"/>
                <a:ext cx="20700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B6F8EBDF-1FE6-4045-8AF1-53D1CC8EEE38}"/>
                  </a:ext>
                </a:extLst>
              </p14:cNvPr>
              <p14:cNvContentPartPr/>
              <p14:nvPr/>
            </p14:nvContentPartPr>
            <p14:xfrm>
              <a:off x="5865360" y="602276"/>
              <a:ext cx="13680" cy="2520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B6F8EBDF-1FE6-4045-8AF1-53D1CC8EEE38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861040" y="597956"/>
                <a:ext cx="22320" cy="33840"/>
              </a:xfrm>
              <a:prstGeom prst="rect">
                <a:avLst/>
              </a:prstGeom>
            </p:spPr>
          </p:pic>
        </mc:Fallback>
      </mc:AlternateContent>
      <p:grpSp>
        <p:nvGrpSpPr>
          <p:cNvPr id="41" name="Gruppo 40">
            <a:extLst>
              <a:ext uri="{FF2B5EF4-FFF2-40B4-BE49-F238E27FC236}">
                <a16:creationId xmlns:a16="http://schemas.microsoft.com/office/drawing/2014/main" id="{19F1A336-552B-4CEA-BC3D-C43A23DF9BF3}"/>
              </a:ext>
            </a:extLst>
          </p:cNvPr>
          <p:cNvGrpSpPr/>
          <p:nvPr/>
        </p:nvGrpSpPr>
        <p:grpSpPr>
          <a:xfrm>
            <a:off x="194640" y="953636"/>
            <a:ext cx="1248480" cy="559800"/>
            <a:chOff x="194640" y="953636"/>
            <a:chExt cx="1248480" cy="55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BB5424A-7DC0-43DC-B8E0-DEB11E68216D}"/>
                    </a:ext>
                  </a:extLst>
                </p14:cNvPr>
                <p14:cNvContentPartPr/>
                <p14:nvPr/>
              </p14:nvContentPartPr>
              <p14:xfrm>
                <a:off x="194640" y="978836"/>
                <a:ext cx="489960" cy="5346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BB5424A-7DC0-43DC-B8E0-DEB11E68216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90320" y="974516"/>
                  <a:ext cx="498600" cy="54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4C913C1-BF27-423A-A2D4-C6C1585D9D01}"/>
                    </a:ext>
                  </a:extLst>
                </p14:cNvPr>
                <p14:cNvContentPartPr/>
                <p14:nvPr/>
              </p14:nvContentPartPr>
              <p14:xfrm>
                <a:off x="960000" y="970916"/>
                <a:ext cx="316800" cy="26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4C913C1-BF27-423A-A2D4-C6C1585D9D0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955680" y="966596"/>
                  <a:ext cx="3254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3BF9A3B-640F-4AEC-8546-89CE2B140C30}"/>
                    </a:ext>
                  </a:extLst>
                </p14:cNvPr>
                <p14:cNvContentPartPr/>
                <p14:nvPr/>
              </p14:nvContentPartPr>
              <p14:xfrm>
                <a:off x="652560" y="953636"/>
                <a:ext cx="790560" cy="637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3BF9A3B-640F-4AEC-8546-89CE2B140C3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48240" y="949316"/>
                  <a:ext cx="79920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5881D4D6-6920-4F2D-AA7B-2E5A92E6948A}"/>
                    </a:ext>
                  </a:extLst>
                </p14:cNvPr>
                <p14:cNvContentPartPr/>
                <p14:nvPr/>
              </p14:nvContentPartPr>
              <p14:xfrm>
                <a:off x="462120" y="1210316"/>
                <a:ext cx="132840" cy="175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5881D4D6-6920-4F2D-AA7B-2E5A92E6948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57800" y="1205996"/>
                  <a:ext cx="1414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E25FFD2A-3E4F-40CC-9137-CC8B1BD234FF}"/>
                    </a:ext>
                  </a:extLst>
                </p14:cNvPr>
                <p14:cNvContentPartPr/>
                <p14:nvPr/>
              </p14:nvContentPartPr>
              <p14:xfrm>
                <a:off x="623400" y="1155236"/>
                <a:ext cx="20880" cy="111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E25FFD2A-3E4F-40CC-9137-CC8B1BD234F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19080" y="1150916"/>
                  <a:ext cx="295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19426008-441B-4255-9D11-D0717312D2E2}"/>
                    </a:ext>
                  </a:extLst>
                </p14:cNvPr>
                <p14:cNvContentPartPr/>
                <p14:nvPr/>
              </p14:nvContentPartPr>
              <p14:xfrm>
                <a:off x="794040" y="1307156"/>
                <a:ext cx="199440" cy="208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19426008-441B-4255-9D11-D0717312D2E2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89720" y="1302836"/>
                  <a:ext cx="2080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D0CF143-7F20-4E79-B349-518E347A6489}"/>
                    </a:ext>
                  </a:extLst>
                </p14:cNvPr>
                <p14:cNvContentPartPr/>
                <p14:nvPr/>
              </p14:nvContentPartPr>
              <p14:xfrm>
                <a:off x="883680" y="1234796"/>
                <a:ext cx="34200" cy="1998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D0CF143-7F20-4E79-B349-518E347A648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79360" y="1230476"/>
                  <a:ext cx="428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D187B779-B5B5-4BFA-82CF-BC07572B395D}"/>
                    </a:ext>
                  </a:extLst>
                </p14:cNvPr>
                <p14:cNvContentPartPr/>
                <p14:nvPr/>
              </p14:nvContentPartPr>
              <p14:xfrm>
                <a:off x="1117320" y="1159196"/>
                <a:ext cx="185400" cy="2462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D187B779-B5B5-4BFA-82CF-BC07572B395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113000" y="1154876"/>
                  <a:ext cx="194040" cy="254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ACE9EEF9-665E-499C-BD80-1CC10E0C5451}"/>
                  </a:ext>
                </a:extLst>
              </p14:cNvPr>
              <p14:cNvContentPartPr/>
              <p14:nvPr/>
            </p14:nvContentPartPr>
            <p14:xfrm>
              <a:off x="2273640" y="1140836"/>
              <a:ext cx="269640" cy="17784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ACE9EEF9-665E-499C-BD80-1CC10E0C5451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269320" y="1136516"/>
                <a:ext cx="27828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6997A4A0-7164-4F20-9D93-EEE62B9422EB}"/>
                  </a:ext>
                </a:extLst>
              </p14:cNvPr>
              <p14:cNvContentPartPr/>
              <p14:nvPr/>
            </p14:nvContentPartPr>
            <p14:xfrm>
              <a:off x="2360040" y="933836"/>
              <a:ext cx="285120" cy="6372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6997A4A0-7164-4F20-9D93-EEE62B9422EB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355720" y="929516"/>
                <a:ext cx="293760" cy="72360"/>
              </a:xfrm>
              <a:prstGeom prst="rect">
                <a:avLst/>
              </a:prstGeom>
            </p:spPr>
          </p:pic>
        </mc:Fallback>
      </mc:AlternateContent>
      <p:grpSp>
        <p:nvGrpSpPr>
          <p:cNvPr id="44" name="Gruppo 43">
            <a:extLst>
              <a:ext uri="{FF2B5EF4-FFF2-40B4-BE49-F238E27FC236}">
                <a16:creationId xmlns:a16="http://schemas.microsoft.com/office/drawing/2014/main" id="{C4F5CE63-CA20-4821-A369-418A8E2BA74B}"/>
              </a:ext>
            </a:extLst>
          </p:cNvPr>
          <p:cNvGrpSpPr/>
          <p:nvPr/>
        </p:nvGrpSpPr>
        <p:grpSpPr>
          <a:xfrm>
            <a:off x="3181200" y="1099076"/>
            <a:ext cx="1307880" cy="469800"/>
            <a:chOff x="3181200" y="1099076"/>
            <a:chExt cx="1307880" cy="46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911628F-100C-49D6-96FE-3A9C63297742}"/>
                    </a:ext>
                  </a:extLst>
                </p14:cNvPr>
                <p14:cNvContentPartPr/>
                <p14:nvPr/>
              </p14:nvContentPartPr>
              <p14:xfrm>
                <a:off x="3181200" y="1160996"/>
                <a:ext cx="4320" cy="309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911628F-100C-49D6-96FE-3A9C6329774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176880" y="1156676"/>
                  <a:ext cx="129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521315A2-D9BD-4E2D-B6DE-753F37867911}"/>
                    </a:ext>
                  </a:extLst>
                </p14:cNvPr>
                <p14:cNvContentPartPr/>
                <p14:nvPr/>
              </p14:nvContentPartPr>
              <p14:xfrm>
                <a:off x="3345000" y="1101956"/>
                <a:ext cx="114120" cy="1537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521315A2-D9BD-4E2D-B6DE-753F3786791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340680" y="1097636"/>
                  <a:ext cx="1227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A0565D40-AA1C-44E5-BA08-3851FCDE0D77}"/>
                    </a:ext>
                  </a:extLst>
                </p14:cNvPr>
                <p14:cNvContentPartPr/>
                <p14:nvPr/>
              </p14:nvContentPartPr>
              <p14:xfrm>
                <a:off x="3201720" y="1170716"/>
                <a:ext cx="145800" cy="1260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A0565D40-AA1C-44E5-BA08-3851FCDE0D7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197400" y="1166396"/>
                  <a:ext cx="154440" cy="13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7E7CA078-5AB9-4785-A2FB-995D6B2775EB}"/>
                    </a:ext>
                  </a:extLst>
                </p14:cNvPr>
                <p14:cNvContentPartPr/>
                <p14:nvPr/>
              </p14:nvContentPartPr>
              <p14:xfrm>
                <a:off x="3506280" y="1160996"/>
                <a:ext cx="217440" cy="1540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7E7CA078-5AB9-4785-A2FB-995D6B2775E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501960" y="1156676"/>
                  <a:ext cx="2260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845994A1-D117-4F33-99E5-1EB2919E23D8}"/>
                    </a:ext>
                  </a:extLst>
                </p14:cNvPr>
                <p14:cNvContentPartPr/>
                <p14:nvPr/>
              </p14:nvContentPartPr>
              <p14:xfrm>
                <a:off x="3853680" y="1099076"/>
                <a:ext cx="389520" cy="2210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845994A1-D117-4F33-99E5-1EB2919E23D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849360" y="1094756"/>
                  <a:ext cx="3981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98974F3C-704D-4016-9225-276854C61815}"/>
                    </a:ext>
                  </a:extLst>
                </p14:cNvPr>
                <p14:cNvContentPartPr/>
                <p14:nvPr/>
              </p14:nvContentPartPr>
              <p14:xfrm>
                <a:off x="4331400" y="1390676"/>
                <a:ext cx="157680" cy="1782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98974F3C-704D-4016-9225-276854C6181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327080" y="1386356"/>
                  <a:ext cx="166320" cy="186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435BD646-184C-4725-8BF2-AE3F04ADA347}"/>
                  </a:ext>
                </a:extLst>
              </p14:cNvPr>
              <p14:cNvContentPartPr/>
              <p14:nvPr/>
            </p14:nvContentPartPr>
            <p14:xfrm>
              <a:off x="4905240" y="1080356"/>
              <a:ext cx="388080" cy="23904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435BD646-184C-4725-8BF2-AE3F04ADA347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900920" y="1076036"/>
                <a:ext cx="396720" cy="247680"/>
              </a:xfrm>
              <a:prstGeom prst="rect">
                <a:avLst/>
              </a:prstGeom>
            </p:spPr>
          </p:pic>
        </mc:Fallback>
      </mc:AlternateContent>
      <p:grpSp>
        <p:nvGrpSpPr>
          <p:cNvPr id="58" name="Gruppo 57">
            <a:extLst>
              <a:ext uri="{FF2B5EF4-FFF2-40B4-BE49-F238E27FC236}">
                <a16:creationId xmlns:a16="http://schemas.microsoft.com/office/drawing/2014/main" id="{6A53984C-1887-40CF-8E61-E1586A3531C0}"/>
              </a:ext>
            </a:extLst>
          </p:cNvPr>
          <p:cNvGrpSpPr/>
          <p:nvPr/>
        </p:nvGrpSpPr>
        <p:grpSpPr>
          <a:xfrm>
            <a:off x="5613000" y="807476"/>
            <a:ext cx="2046960" cy="533520"/>
            <a:chOff x="5613000" y="807476"/>
            <a:chExt cx="2046960" cy="53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E3AE14B-9133-4213-9D0B-7BE64F90864B}"/>
                    </a:ext>
                  </a:extLst>
                </p14:cNvPr>
                <p14:cNvContentPartPr/>
                <p14:nvPr/>
              </p14:nvContentPartPr>
              <p14:xfrm>
                <a:off x="5613000" y="1112396"/>
                <a:ext cx="336960" cy="1958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E3AE14B-9133-4213-9D0B-7BE64F90864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608680" y="1108076"/>
                  <a:ext cx="3456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6B4E709D-C970-4C75-BA57-D4A207B46E8A}"/>
                    </a:ext>
                  </a:extLst>
                </p14:cNvPr>
                <p14:cNvContentPartPr/>
                <p14:nvPr/>
              </p14:nvContentPartPr>
              <p14:xfrm>
                <a:off x="5999280" y="1126796"/>
                <a:ext cx="187560" cy="1875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6B4E709D-C970-4C75-BA57-D4A207B46E8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994960" y="1122476"/>
                  <a:ext cx="1962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DAF9312B-17A9-4A52-85AA-36178989883A}"/>
                    </a:ext>
                  </a:extLst>
                </p14:cNvPr>
                <p14:cNvContentPartPr/>
                <p14:nvPr/>
              </p14:nvContentPartPr>
              <p14:xfrm>
                <a:off x="6243000" y="1137236"/>
                <a:ext cx="210240" cy="2037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DAF9312B-17A9-4A52-85AA-36178989883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238680" y="1132916"/>
                  <a:ext cx="2188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07DFFEA-8728-4AF7-8765-9491863D87C7}"/>
                    </a:ext>
                  </a:extLst>
                </p14:cNvPr>
                <p14:cNvContentPartPr/>
                <p14:nvPr/>
              </p14:nvContentPartPr>
              <p14:xfrm>
                <a:off x="6613440" y="807476"/>
                <a:ext cx="242280" cy="5119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07DFFEA-8728-4AF7-8765-9491863D87C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609120" y="803156"/>
                  <a:ext cx="25092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041A921-5B82-4280-91A7-A55B9726FF00}"/>
                    </a:ext>
                  </a:extLst>
                </p14:cNvPr>
                <p14:cNvContentPartPr/>
                <p14:nvPr/>
              </p14:nvContentPartPr>
              <p14:xfrm>
                <a:off x="7016280" y="898556"/>
                <a:ext cx="102240" cy="4136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041A921-5B82-4280-91A7-A55B9726FF0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011960" y="894236"/>
                  <a:ext cx="11088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C3C21A7D-CCE6-421F-8CEC-F0CCDA390CBD}"/>
                    </a:ext>
                  </a:extLst>
                </p14:cNvPr>
                <p14:cNvContentPartPr/>
                <p14:nvPr/>
              </p14:nvContentPartPr>
              <p14:xfrm>
                <a:off x="6884160" y="1061636"/>
                <a:ext cx="253080" cy="234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C3C21A7D-CCE6-421F-8CEC-F0CCDA390CB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879840" y="1057316"/>
                  <a:ext cx="2617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52672F9-1BB3-4938-B7DD-801E092B89C7}"/>
                    </a:ext>
                  </a:extLst>
                </p14:cNvPr>
                <p14:cNvContentPartPr/>
                <p14:nvPr/>
              </p14:nvContentPartPr>
              <p14:xfrm>
                <a:off x="7256400" y="1108796"/>
                <a:ext cx="403560" cy="1854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52672F9-1BB3-4938-B7DD-801E092B89C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252080" y="1104476"/>
                  <a:ext cx="412200" cy="194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61490C15-3937-467E-9A15-0452480DCA1B}"/>
                  </a:ext>
                </a:extLst>
              </p14:cNvPr>
              <p14:cNvContentPartPr/>
              <p14:nvPr/>
            </p14:nvContentPartPr>
            <p14:xfrm>
              <a:off x="8084760" y="1049036"/>
              <a:ext cx="277920" cy="20052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61490C15-3937-467E-9A15-0452480DCA1B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8080440" y="1044716"/>
                <a:ext cx="286560" cy="20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687B0458-8ED0-4582-947E-003E94FC11A0}"/>
                  </a:ext>
                </a:extLst>
              </p14:cNvPr>
              <p14:cNvContentPartPr/>
              <p14:nvPr/>
            </p14:nvContentPartPr>
            <p14:xfrm>
              <a:off x="8368080" y="713516"/>
              <a:ext cx="52200" cy="48852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687B0458-8ED0-4582-947E-003E94FC11A0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8363760" y="709196"/>
                <a:ext cx="60840" cy="49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5AF800B2-14DC-463B-BC06-DAC13DC4ABD9}"/>
                  </a:ext>
                </a:extLst>
              </p14:cNvPr>
              <p14:cNvContentPartPr/>
              <p14:nvPr/>
            </p14:nvContentPartPr>
            <p14:xfrm>
              <a:off x="8531160" y="1114556"/>
              <a:ext cx="159840" cy="13572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5AF800B2-14DC-463B-BC06-DAC13DC4ABD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8526840" y="1110236"/>
                <a:ext cx="168480" cy="14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2B87EF03-0FAC-4A5E-B926-EA7EB6BAFB4E}"/>
                  </a:ext>
                </a:extLst>
              </p14:cNvPr>
              <p14:cNvContentPartPr/>
              <p14:nvPr/>
            </p14:nvContentPartPr>
            <p14:xfrm>
              <a:off x="8826360" y="755996"/>
              <a:ext cx="684360" cy="50616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2B87EF03-0FAC-4A5E-B926-EA7EB6BAFB4E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8822040" y="751676"/>
                <a:ext cx="693000" cy="51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B91E9715-04B4-4BE8-8E28-25D8C47B0233}"/>
                  </a:ext>
                </a:extLst>
              </p14:cNvPr>
              <p14:cNvContentPartPr/>
              <p14:nvPr/>
            </p14:nvContentPartPr>
            <p14:xfrm>
              <a:off x="7682280" y="1384916"/>
              <a:ext cx="119880" cy="23904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B91E9715-04B4-4BE8-8E28-25D8C47B0233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7677960" y="1380596"/>
                <a:ext cx="128520" cy="247680"/>
              </a:xfrm>
              <a:prstGeom prst="rect">
                <a:avLst/>
              </a:prstGeom>
            </p:spPr>
          </p:pic>
        </mc:Fallback>
      </mc:AlternateContent>
      <p:grpSp>
        <p:nvGrpSpPr>
          <p:cNvPr id="80" name="Gruppo 79">
            <a:extLst>
              <a:ext uri="{FF2B5EF4-FFF2-40B4-BE49-F238E27FC236}">
                <a16:creationId xmlns:a16="http://schemas.microsoft.com/office/drawing/2014/main" id="{AFF4B6E1-0CDB-4E3E-9010-E0130A3EEB26}"/>
              </a:ext>
            </a:extLst>
          </p:cNvPr>
          <p:cNvGrpSpPr/>
          <p:nvPr/>
        </p:nvGrpSpPr>
        <p:grpSpPr>
          <a:xfrm>
            <a:off x="9827520" y="825476"/>
            <a:ext cx="1902960" cy="475200"/>
            <a:chOff x="9827520" y="825476"/>
            <a:chExt cx="1902960" cy="47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1997591-0AE3-4B0F-9492-087D9AB5EAB8}"/>
                    </a:ext>
                  </a:extLst>
                </p14:cNvPr>
                <p14:cNvContentPartPr/>
                <p14:nvPr/>
              </p14:nvContentPartPr>
              <p14:xfrm>
                <a:off x="9827520" y="1067036"/>
                <a:ext cx="836640" cy="1980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1997591-0AE3-4B0F-9492-087D9AB5EAB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823200" y="1062716"/>
                  <a:ext cx="8452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7D15EB4-47F9-4E91-A609-29F4D46534DA}"/>
                    </a:ext>
                  </a:extLst>
                </p14:cNvPr>
                <p14:cNvContentPartPr/>
                <p14:nvPr/>
              </p14:nvContentPartPr>
              <p14:xfrm>
                <a:off x="10757400" y="1069916"/>
                <a:ext cx="273960" cy="2149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7D15EB4-47F9-4E91-A609-29F4D46534D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0753080" y="1065596"/>
                  <a:ext cx="2826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3331B9F-A714-4E1F-83AF-EE6512D3ACFD}"/>
                    </a:ext>
                  </a:extLst>
                </p14:cNvPr>
                <p14:cNvContentPartPr/>
                <p14:nvPr/>
              </p14:nvContentPartPr>
              <p14:xfrm>
                <a:off x="11025600" y="825476"/>
                <a:ext cx="46440" cy="4456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3331B9F-A714-4E1F-83AF-EE6512D3ACF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1021280" y="821156"/>
                  <a:ext cx="55080" cy="45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F8FAE4A-CF0D-4659-8A1D-7F545FF41249}"/>
                    </a:ext>
                  </a:extLst>
                </p14:cNvPr>
                <p14:cNvContentPartPr/>
                <p14:nvPr/>
              </p14:nvContentPartPr>
              <p14:xfrm>
                <a:off x="11152680" y="1052276"/>
                <a:ext cx="93960" cy="1904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F8FAE4A-CF0D-4659-8A1D-7F545FF41249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1148360" y="1047956"/>
                  <a:ext cx="1026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5563492B-88CA-4D3C-91AF-0CDAA5C2038B}"/>
                    </a:ext>
                  </a:extLst>
                </p14:cNvPr>
                <p14:cNvContentPartPr/>
                <p14:nvPr/>
              </p14:nvContentPartPr>
              <p14:xfrm>
                <a:off x="11315760" y="1149476"/>
                <a:ext cx="411480" cy="1512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5563492B-88CA-4D3C-91AF-0CDAA5C2038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1311440" y="1145156"/>
                  <a:ext cx="4201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2AE97AD7-8EB0-4B62-A012-2E9DF779F95D}"/>
                    </a:ext>
                  </a:extLst>
                </p14:cNvPr>
                <p14:cNvContentPartPr/>
                <p14:nvPr/>
              </p14:nvContentPartPr>
              <p14:xfrm>
                <a:off x="11686560" y="1039316"/>
                <a:ext cx="43920" cy="35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2AE97AD7-8EB0-4B62-A012-2E9DF779F95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1682240" y="1034996"/>
                  <a:ext cx="5256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63DB682E-0B5E-42BD-9C0F-E6D1A7C8DF61}"/>
              </a:ext>
            </a:extLst>
          </p:cNvPr>
          <p:cNvGrpSpPr/>
          <p:nvPr/>
        </p:nvGrpSpPr>
        <p:grpSpPr>
          <a:xfrm>
            <a:off x="290040" y="1826636"/>
            <a:ext cx="1542600" cy="552960"/>
            <a:chOff x="290040" y="1826636"/>
            <a:chExt cx="1542600" cy="55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FEC91757-3963-4CCE-AFAA-5C0849DFC42B}"/>
                    </a:ext>
                  </a:extLst>
                </p14:cNvPr>
                <p14:cNvContentPartPr/>
                <p14:nvPr/>
              </p14:nvContentPartPr>
              <p14:xfrm>
                <a:off x="290040" y="2117516"/>
                <a:ext cx="320760" cy="2620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FEC91757-3963-4CCE-AFAA-5C0849DFC42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85720" y="2113196"/>
                  <a:ext cx="32940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3453137F-3012-41E5-BA85-28FD166A6892}"/>
                    </a:ext>
                  </a:extLst>
                </p14:cNvPr>
                <p14:cNvContentPartPr/>
                <p14:nvPr/>
              </p14:nvContentPartPr>
              <p14:xfrm>
                <a:off x="589200" y="1871996"/>
                <a:ext cx="83520" cy="4914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3453137F-3012-41E5-BA85-28FD166A689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84880" y="1867676"/>
                  <a:ext cx="9216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2E8E8415-80B4-4572-94C5-179113294D68}"/>
                    </a:ext>
                  </a:extLst>
                </p14:cNvPr>
                <p14:cNvContentPartPr/>
                <p14:nvPr/>
              </p14:nvContentPartPr>
              <p14:xfrm>
                <a:off x="757320" y="2176916"/>
                <a:ext cx="194760" cy="1933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2E8E8415-80B4-4572-94C5-179113294D6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53000" y="2172596"/>
                  <a:ext cx="2034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0CB4EB94-9412-4E60-90B1-267CC44CF61D}"/>
                    </a:ext>
                  </a:extLst>
                </p14:cNvPr>
                <p14:cNvContentPartPr/>
                <p14:nvPr/>
              </p14:nvContentPartPr>
              <p14:xfrm>
                <a:off x="1068720" y="1950836"/>
                <a:ext cx="569160" cy="4078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0CB4EB94-9412-4E60-90B1-267CC44CF61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64400" y="1946516"/>
                  <a:ext cx="57780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219543A-CB8C-4611-AEF3-A532E07CCE76}"/>
                    </a:ext>
                  </a:extLst>
                </p14:cNvPr>
                <p14:cNvContentPartPr/>
                <p14:nvPr/>
              </p14:nvContentPartPr>
              <p14:xfrm>
                <a:off x="1796280" y="1826636"/>
                <a:ext cx="36360" cy="1551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219543A-CB8C-4611-AEF3-A532E07CCE7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791960" y="1822316"/>
                  <a:ext cx="4500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F9B782EE-2C71-4BEB-914F-A102554B6FF4}"/>
              </a:ext>
            </a:extLst>
          </p:cNvPr>
          <p:cNvGrpSpPr/>
          <p:nvPr/>
        </p:nvGrpSpPr>
        <p:grpSpPr>
          <a:xfrm>
            <a:off x="2141880" y="1921316"/>
            <a:ext cx="3152880" cy="686880"/>
            <a:chOff x="2141880" y="1921316"/>
            <a:chExt cx="3152880" cy="68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7B15628D-AB67-4A09-AA55-005FD081E14C}"/>
                    </a:ext>
                  </a:extLst>
                </p14:cNvPr>
                <p14:cNvContentPartPr/>
                <p14:nvPr/>
              </p14:nvContentPartPr>
              <p14:xfrm>
                <a:off x="2141880" y="2039756"/>
                <a:ext cx="657000" cy="568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7B15628D-AB67-4A09-AA55-005FD081E14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137560" y="2035436"/>
                  <a:ext cx="66564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CDC9B21-91E7-4FA5-B3E4-4EB76BC2942A}"/>
                    </a:ext>
                  </a:extLst>
                </p14:cNvPr>
                <p14:cNvContentPartPr/>
                <p14:nvPr/>
              </p14:nvContentPartPr>
              <p14:xfrm>
                <a:off x="2807520" y="1996916"/>
                <a:ext cx="978840" cy="1713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CDC9B21-91E7-4FA5-B3E4-4EB76BC2942A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803200" y="1992596"/>
                  <a:ext cx="9874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246D4C5-D887-4A4E-BFB3-3F01C52C88B5}"/>
                    </a:ext>
                  </a:extLst>
                </p14:cNvPr>
                <p14:cNvContentPartPr/>
                <p14:nvPr/>
              </p14:nvContentPartPr>
              <p14:xfrm>
                <a:off x="3880680" y="1954796"/>
                <a:ext cx="230760" cy="269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246D4C5-D887-4A4E-BFB3-3F01C52C88B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876360" y="1950476"/>
                  <a:ext cx="23940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043AA4C4-DF10-442E-9FF9-69618FAFF2F2}"/>
                    </a:ext>
                  </a:extLst>
                </p14:cNvPr>
                <p14:cNvContentPartPr/>
                <p14:nvPr/>
              </p14:nvContentPartPr>
              <p14:xfrm>
                <a:off x="3936480" y="2084756"/>
                <a:ext cx="169920" cy="176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043AA4C4-DF10-442E-9FF9-69618FAFF2F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932160" y="2080436"/>
                  <a:ext cx="1785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F7EE3AD-4D6A-425F-A75A-EA0C2CF2EB94}"/>
                    </a:ext>
                  </a:extLst>
                </p14:cNvPr>
                <p14:cNvContentPartPr/>
                <p14:nvPr/>
              </p14:nvContentPartPr>
              <p14:xfrm>
                <a:off x="4207920" y="1921316"/>
                <a:ext cx="91800" cy="2257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F7EE3AD-4D6A-425F-A75A-EA0C2CF2EB9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203600" y="1916996"/>
                  <a:ext cx="1004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579F53BF-0EDC-4DC9-9974-E3AD0364CBCF}"/>
                    </a:ext>
                  </a:extLst>
                </p14:cNvPr>
                <p14:cNvContentPartPr/>
                <p14:nvPr/>
              </p14:nvContentPartPr>
              <p14:xfrm>
                <a:off x="4392240" y="1973156"/>
                <a:ext cx="313560" cy="1936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579F53BF-0EDC-4DC9-9974-E3AD0364CBC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387920" y="1968836"/>
                  <a:ext cx="3222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56947A4A-065C-4EB4-9A90-E6BD2D01A943}"/>
                    </a:ext>
                  </a:extLst>
                </p14:cNvPr>
                <p14:cNvContentPartPr/>
                <p14:nvPr/>
              </p14:nvContentPartPr>
              <p14:xfrm>
                <a:off x="4792560" y="1961276"/>
                <a:ext cx="148320" cy="2008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56947A4A-065C-4EB4-9A90-E6BD2D01A94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788240" y="1956956"/>
                  <a:ext cx="1569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A61BB4C-54C1-4D19-9C70-480CF6CD8933}"/>
                    </a:ext>
                  </a:extLst>
                </p14:cNvPr>
                <p14:cNvContentPartPr/>
                <p14:nvPr/>
              </p14:nvContentPartPr>
              <p14:xfrm>
                <a:off x="5067960" y="1976396"/>
                <a:ext cx="226800" cy="2286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A61BB4C-54C1-4D19-9C70-480CF6CD893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063640" y="1972076"/>
                  <a:ext cx="235440" cy="23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uppo 85">
            <a:extLst>
              <a:ext uri="{FF2B5EF4-FFF2-40B4-BE49-F238E27FC236}">
                <a16:creationId xmlns:a16="http://schemas.microsoft.com/office/drawing/2014/main" id="{D1DD9A97-A4A5-4E73-AFC7-7E0177B31475}"/>
              </a:ext>
            </a:extLst>
          </p:cNvPr>
          <p:cNvGrpSpPr/>
          <p:nvPr/>
        </p:nvGrpSpPr>
        <p:grpSpPr>
          <a:xfrm>
            <a:off x="345120" y="2732396"/>
            <a:ext cx="1155240" cy="552600"/>
            <a:chOff x="345120" y="2732396"/>
            <a:chExt cx="1155240" cy="55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32E17AB2-6F32-4424-966B-F7FD2D32D3C9}"/>
                    </a:ext>
                  </a:extLst>
                </p14:cNvPr>
                <p14:cNvContentPartPr/>
                <p14:nvPr/>
              </p14:nvContentPartPr>
              <p14:xfrm>
                <a:off x="345120" y="2950556"/>
                <a:ext cx="565200" cy="3344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32E17AB2-6F32-4424-966B-F7FD2D32D3C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40800" y="2946236"/>
                  <a:ext cx="57384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6547F1D-221C-465D-A7FF-1FDFC6BD17C6}"/>
                    </a:ext>
                  </a:extLst>
                </p14:cNvPr>
                <p14:cNvContentPartPr/>
                <p14:nvPr/>
              </p14:nvContentPartPr>
              <p14:xfrm>
                <a:off x="920040" y="2732396"/>
                <a:ext cx="213120" cy="2523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6547F1D-221C-465D-A7FF-1FDFC6BD17C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15720" y="2728076"/>
                  <a:ext cx="22176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6B21EAF5-E81A-47D0-B251-8232B65C0679}"/>
                    </a:ext>
                  </a:extLst>
                </p14:cNvPr>
                <p14:cNvContentPartPr/>
                <p14:nvPr/>
              </p14:nvContentPartPr>
              <p14:xfrm>
                <a:off x="1329000" y="3115076"/>
                <a:ext cx="171360" cy="216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6B21EAF5-E81A-47D0-B251-8232B65C067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324680" y="3110756"/>
                  <a:ext cx="180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2C7367C-4BE9-4815-9F99-8B9A8FEC4FBE}"/>
                    </a:ext>
                  </a:extLst>
                </p14:cNvPr>
                <p14:cNvContentPartPr/>
                <p14:nvPr/>
              </p14:nvContentPartPr>
              <p14:xfrm>
                <a:off x="1332240" y="3220556"/>
                <a:ext cx="59760" cy="111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2C7367C-4BE9-4815-9F99-8B9A8FEC4FB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327920" y="3216236"/>
                  <a:ext cx="6840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C812DC22-8906-47B7-8292-9A2FDA138135}"/>
              </a:ext>
            </a:extLst>
          </p:cNvPr>
          <p:cNvGrpSpPr/>
          <p:nvPr/>
        </p:nvGrpSpPr>
        <p:grpSpPr>
          <a:xfrm>
            <a:off x="1866120" y="2898356"/>
            <a:ext cx="652680" cy="352800"/>
            <a:chOff x="1866120" y="2898356"/>
            <a:chExt cx="652680" cy="35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1877C6CA-B5C3-49E1-BF8B-F64DACE79A97}"/>
                    </a:ext>
                  </a:extLst>
                </p14:cNvPr>
                <p14:cNvContentPartPr/>
                <p14:nvPr/>
              </p14:nvContentPartPr>
              <p14:xfrm>
                <a:off x="1866120" y="2898356"/>
                <a:ext cx="169200" cy="352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1877C6CA-B5C3-49E1-BF8B-F64DACE79A9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861800" y="2894036"/>
                  <a:ext cx="17784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3089536-D9BE-403C-A825-E7A7C2DA79A6}"/>
                    </a:ext>
                  </a:extLst>
                </p14:cNvPr>
                <p14:cNvContentPartPr/>
                <p14:nvPr/>
              </p14:nvContentPartPr>
              <p14:xfrm>
                <a:off x="2189400" y="3057476"/>
                <a:ext cx="329400" cy="468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3089536-D9BE-403C-A825-E7A7C2DA79A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185080" y="3053156"/>
                  <a:ext cx="33804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F00E732-AC8E-4DF2-9068-853D5C6D6675}"/>
                    </a:ext>
                  </a:extLst>
                </p14:cNvPr>
                <p14:cNvContentPartPr/>
                <p14:nvPr/>
              </p14:nvContentPartPr>
              <p14:xfrm>
                <a:off x="2338440" y="2986556"/>
                <a:ext cx="33120" cy="2217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F00E732-AC8E-4DF2-9068-853D5C6D667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334120" y="2982236"/>
                  <a:ext cx="41760" cy="230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629AFADF-7C68-4A76-8A52-333B556C3486}"/>
                  </a:ext>
                </a:extLst>
              </p14:cNvPr>
              <p14:cNvContentPartPr/>
              <p14:nvPr/>
            </p14:nvContentPartPr>
            <p14:xfrm>
              <a:off x="2806800" y="2937236"/>
              <a:ext cx="164880" cy="18540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629AFADF-7C68-4A76-8A52-333B556C3486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02480" y="2932916"/>
                <a:ext cx="173520" cy="194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DD53C0AD-6392-4B54-B827-AE89B9F8F3BE}"/>
                  </a:ext>
                </a:extLst>
              </p14:cNvPr>
              <p14:cNvContentPartPr/>
              <p14:nvPr/>
            </p14:nvContentPartPr>
            <p14:xfrm>
              <a:off x="2907240" y="2786036"/>
              <a:ext cx="27360" cy="3096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DD53C0AD-6392-4B54-B827-AE89B9F8F3BE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902920" y="2781716"/>
                <a:ext cx="36000" cy="3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17AA7AAC-FB94-4CB1-BCFF-B29FF1DDAA25}"/>
              </a:ext>
            </a:extLst>
          </p:cNvPr>
          <p:cNvGrpSpPr/>
          <p:nvPr/>
        </p:nvGrpSpPr>
        <p:grpSpPr>
          <a:xfrm>
            <a:off x="201480" y="3337916"/>
            <a:ext cx="4651920" cy="1015920"/>
            <a:chOff x="201480" y="3337916"/>
            <a:chExt cx="4651920" cy="101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7604561-068B-4127-BB32-90FE9D83E437}"/>
                    </a:ext>
                  </a:extLst>
                </p14:cNvPr>
                <p14:cNvContentPartPr/>
                <p14:nvPr/>
              </p14:nvContentPartPr>
              <p14:xfrm>
                <a:off x="360960" y="3783236"/>
                <a:ext cx="74880" cy="5706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7604561-068B-4127-BB32-90FE9D83E43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56640" y="3778916"/>
                  <a:ext cx="83520" cy="57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90F77998-E9DC-4979-A529-BD6905541C21}"/>
                    </a:ext>
                  </a:extLst>
                </p14:cNvPr>
                <p14:cNvContentPartPr/>
                <p14:nvPr/>
              </p14:nvContentPartPr>
              <p14:xfrm>
                <a:off x="201480" y="3719156"/>
                <a:ext cx="434880" cy="2250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90F77998-E9DC-4979-A529-BD6905541C2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97160" y="3714836"/>
                  <a:ext cx="44352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54D78427-3C08-499C-9D5F-963303B3C191}"/>
                    </a:ext>
                  </a:extLst>
                </p14:cNvPr>
                <p14:cNvContentPartPr/>
                <p14:nvPr/>
              </p14:nvContentPartPr>
              <p14:xfrm>
                <a:off x="712320" y="3710516"/>
                <a:ext cx="573120" cy="2066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54D78427-3C08-499C-9D5F-963303B3C19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08000" y="3706196"/>
                  <a:ext cx="5817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96EA471-0637-4AC0-B0FA-0C864293A8AA}"/>
                    </a:ext>
                  </a:extLst>
                </p14:cNvPr>
                <p14:cNvContentPartPr/>
                <p14:nvPr/>
              </p14:nvContentPartPr>
              <p14:xfrm>
                <a:off x="1535280" y="3710156"/>
                <a:ext cx="674640" cy="245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96EA471-0637-4AC0-B0FA-0C864293A8A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530960" y="3705836"/>
                  <a:ext cx="68328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C4398B8-94E8-4115-9DA7-F6314D381DED}"/>
                    </a:ext>
                  </a:extLst>
                </p14:cNvPr>
                <p14:cNvContentPartPr/>
                <p14:nvPr/>
              </p14:nvContentPartPr>
              <p14:xfrm>
                <a:off x="2072040" y="3653996"/>
                <a:ext cx="30960" cy="75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C4398B8-94E8-4115-9DA7-F6314D381DE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067720" y="3649676"/>
                  <a:ext cx="396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73817D2-021E-4D56-A6A3-0EA1AD5A7A92}"/>
                    </a:ext>
                  </a:extLst>
                </p14:cNvPr>
                <p14:cNvContentPartPr/>
                <p14:nvPr/>
              </p14:nvContentPartPr>
              <p14:xfrm>
                <a:off x="2321160" y="3661196"/>
                <a:ext cx="291960" cy="2322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73817D2-021E-4D56-A6A3-0EA1AD5A7A9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316840" y="3656876"/>
                  <a:ext cx="3006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CF2EE130-D54C-476F-9980-B780574CBE1A}"/>
                    </a:ext>
                  </a:extLst>
                </p14:cNvPr>
                <p14:cNvContentPartPr/>
                <p14:nvPr/>
              </p14:nvContentPartPr>
              <p14:xfrm>
                <a:off x="2668200" y="3746156"/>
                <a:ext cx="276480" cy="1368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CF2EE130-D54C-476F-9980-B780574CBE1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663880" y="3741836"/>
                  <a:ext cx="2851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A68D647-B014-47B8-A144-A1141E00195F}"/>
                    </a:ext>
                  </a:extLst>
                </p14:cNvPr>
                <p14:cNvContentPartPr/>
                <p14:nvPr/>
              </p14:nvContentPartPr>
              <p14:xfrm>
                <a:off x="3013080" y="3439076"/>
                <a:ext cx="257760" cy="478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A68D647-B014-47B8-A144-A1141E00195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008760" y="3434756"/>
                  <a:ext cx="26640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C010DC0-8897-4F51-8526-4AAFD492DBCC}"/>
                    </a:ext>
                  </a:extLst>
                </p14:cNvPr>
                <p14:cNvContentPartPr/>
                <p14:nvPr/>
              </p14:nvContentPartPr>
              <p14:xfrm>
                <a:off x="3289920" y="3621956"/>
                <a:ext cx="291600" cy="2595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C010DC0-8897-4F51-8526-4AAFD492DBC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285600" y="3617636"/>
                  <a:ext cx="3002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A987E146-FEE3-4540-A17C-002D83BE6909}"/>
                    </a:ext>
                  </a:extLst>
                </p14:cNvPr>
                <p14:cNvContentPartPr/>
                <p14:nvPr/>
              </p14:nvContentPartPr>
              <p14:xfrm>
                <a:off x="3654240" y="3646796"/>
                <a:ext cx="255600" cy="1760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A987E146-FEE3-4540-A17C-002D83BE690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649920" y="3642476"/>
                  <a:ext cx="2642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360E8A2-8164-48BA-87D4-EED341D473AF}"/>
                    </a:ext>
                  </a:extLst>
                </p14:cNvPr>
                <p14:cNvContentPartPr/>
                <p14:nvPr/>
              </p14:nvContentPartPr>
              <p14:xfrm>
                <a:off x="3978600" y="3593156"/>
                <a:ext cx="128880" cy="2304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360E8A2-8164-48BA-87D4-EED341D473A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974280" y="3588836"/>
                  <a:ext cx="1375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0D5CAE47-297A-4C6C-AF82-E28803E078CB}"/>
                    </a:ext>
                  </a:extLst>
                </p14:cNvPr>
                <p14:cNvContentPartPr/>
                <p14:nvPr/>
              </p14:nvContentPartPr>
              <p14:xfrm>
                <a:off x="4234560" y="3337916"/>
                <a:ext cx="290520" cy="488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0D5CAE47-297A-4C6C-AF82-E28803E078C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230240" y="3333596"/>
                  <a:ext cx="29916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CADF71F-C21A-4633-BB25-E59352192F2F}"/>
                    </a:ext>
                  </a:extLst>
                </p14:cNvPr>
                <p14:cNvContentPartPr/>
                <p14:nvPr/>
              </p14:nvContentPartPr>
              <p14:xfrm>
                <a:off x="4480440" y="3633836"/>
                <a:ext cx="372960" cy="1933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CADF71F-C21A-4633-BB25-E59352192F2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476120" y="3629516"/>
                  <a:ext cx="381600" cy="20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93F31F7A-328B-4EF5-9EA6-7E7D03E7FE44}"/>
              </a:ext>
            </a:extLst>
          </p:cNvPr>
          <p:cNvGrpSpPr/>
          <p:nvPr/>
        </p:nvGrpSpPr>
        <p:grpSpPr>
          <a:xfrm>
            <a:off x="5189640" y="3552116"/>
            <a:ext cx="2847240" cy="599040"/>
            <a:chOff x="5189640" y="3552116"/>
            <a:chExt cx="2847240" cy="59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EA99500D-EDE1-4367-813C-5904E1FD818A}"/>
                    </a:ext>
                  </a:extLst>
                </p14:cNvPr>
                <p14:cNvContentPartPr/>
                <p14:nvPr/>
              </p14:nvContentPartPr>
              <p14:xfrm>
                <a:off x="5249040" y="3632396"/>
                <a:ext cx="59400" cy="5187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EA99500D-EDE1-4367-813C-5904E1FD818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244720" y="3628076"/>
                  <a:ext cx="6804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45BB31F-6BCA-49C6-A5C8-8506965EE955}"/>
                    </a:ext>
                  </a:extLst>
                </p14:cNvPr>
                <p14:cNvContentPartPr/>
                <p14:nvPr/>
              </p14:nvContentPartPr>
              <p14:xfrm>
                <a:off x="5189640" y="3588836"/>
                <a:ext cx="342720" cy="2095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45BB31F-6BCA-49C6-A5C8-8506965EE95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185320" y="3584516"/>
                  <a:ext cx="3513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CB3A4BD7-5B8D-4A92-9418-EFE3C720F6DA}"/>
                    </a:ext>
                  </a:extLst>
                </p14:cNvPr>
                <p14:cNvContentPartPr/>
                <p14:nvPr/>
              </p14:nvContentPartPr>
              <p14:xfrm>
                <a:off x="5623800" y="3613676"/>
                <a:ext cx="305640" cy="2095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CB3A4BD7-5B8D-4A92-9418-EFE3C720F6D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619480" y="3609356"/>
                  <a:ext cx="3142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4173E8C-AA9F-4055-98D6-9B4B00B17EC0}"/>
                    </a:ext>
                  </a:extLst>
                </p14:cNvPr>
                <p14:cNvContentPartPr/>
                <p14:nvPr/>
              </p14:nvContentPartPr>
              <p14:xfrm>
                <a:off x="6046440" y="3597476"/>
                <a:ext cx="273960" cy="212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4173E8C-AA9F-4055-98D6-9B4B00B17EC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042120" y="3593156"/>
                  <a:ext cx="2826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073147E-E28F-4BA5-B152-8D8CAE2E64B1}"/>
                    </a:ext>
                  </a:extLst>
                </p14:cNvPr>
                <p14:cNvContentPartPr/>
                <p14:nvPr/>
              </p14:nvContentPartPr>
              <p14:xfrm>
                <a:off x="6405360" y="3552116"/>
                <a:ext cx="95040" cy="2430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073147E-E28F-4BA5-B152-8D8CAE2E64B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401040" y="3547796"/>
                  <a:ext cx="10368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DEBB3E3-8909-4D30-B261-1F4780CF5944}"/>
                    </a:ext>
                  </a:extLst>
                </p14:cNvPr>
                <p14:cNvContentPartPr/>
                <p14:nvPr/>
              </p14:nvContentPartPr>
              <p14:xfrm>
                <a:off x="6662760" y="3592076"/>
                <a:ext cx="430560" cy="2116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DEBB3E3-8909-4D30-B261-1F4780CF5944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658440" y="3587756"/>
                  <a:ext cx="4392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DAE9ED1D-CCAC-49B5-9BC1-0A21501EB701}"/>
                    </a:ext>
                  </a:extLst>
                </p14:cNvPr>
                <p14:cNvContentPartPr/>
                <p14:nvPr/>
              </p14:nvContentPartPr>
              <p14:xfrm>
                <a:off x="7172160" y="3600356"/>
                <a:ext cx="442440" cy="2055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DAE9ED1D-CCAC-49B5-9BC1-0A21501EB701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167840" y="3596036"/>
                  <a:ext cx="4510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8DB9CB8-6880-46E3-8940-14BD137550CD}"/>
                    </a:ext>
                  </a:extLst>
                </p14:cNvPr>
                <p14:cNvContentPartPr/>
                <p14:nvPr/>
              </p14:nvContentPartPr>
              <p14:xfrm>
                <a:off x="7686600" y="3590636"/>
                <a:ext cx="350280" cy="2127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8DB9CB8-6880-46E3-8940-14BD137550C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682280" y="3586316"/>
                  <a:ext cx="358920" cy="22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778CF876-4CFD-4981-A0C8-56356F975AE0}"/>
              </a:ext>
            </a:extLst>
          </p:cNvPr>
          <p:cNvGrpSpPr/>
          <p:nvPr/>
        </p:nvGrpSpPr>
        <p:grpSpPr>
          <a:xfrm>
            <a:off x="8607840" y="3364196"/>
            <a:ext cx="2650320" cy="693000"/>
            <a:chOff x="8607840" y="3364196"/>
            <a:chExt cx="2650320" cy="69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3B4D870-80A9-49B7-B47A-87F59F746EB8}"/>
                    </a:ext>
                  </a:extLst>
                </p14:cNvPr>
                <p14:cNvContentPartPr/>
                <p14:nvPr/>
              </p14:nvContentPartPr>
              <p14:xfrm>
                <a:off x="8607840" y="3364196"/>
                <a:ext cx="561960" cy="3967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3B4D870-80A9-49B7-B47A-87F59F746EB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603520" y="3359876"/>
                  <a:ext cx="57060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942E1B5B-A975-4D78-B6FD-089359535649}"/>
                    </a:ext>
                  </a:extLst>
                </p14:cNvPr>
                <p14:cNvContentPartPr/>
                <p14:nvPr/>
              </p14:nvContentPartPr>
              <p14:xfrm>
                <a:off x="9365280" y="3600356"/>
                <a:ext cx="164160" cy="367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942E1B5B-A975-4D78-B6FD-08935953564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360960" y="3596036"/>
                  <a:ext cx="1728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C6097AE-FAAC-4881-9A8C-F79846372E93}"/>
                    </a:ext>
                  </a:extLst>
                </p14:cNvPr>
                <p14:cNvContentPartPr/>
                <p14:nvPr/>
              </p14:nvContentPartPr>
              <p14:xfrm>
                <a:off x="9383280" y="3691796"/>
                <a:ext cx="185400" cy="86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C6097AE-FAAC-4881-9A8C-F79846372E9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378960" y="3687476"/>
                  <a:ext cx="1940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C7915E5-AF4A-4F72-9557-9FDD4A5FCF57}"/>
                    </a:ext>
                  </a:extLst>
                </p14:cNvPr>
                <p14:cNvContentPartPr/>
                <p14:nvPr/>
              </p14:nvContentPartPr>
              <p14:xfrm>
                <a:off x="9841920" y="3495956"/>
                <a:ext cx="301680" cy="1692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C7915E5-AF4A-4F72-9557-9FDD4A5FCF5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837600" y="3491636"/>
                  <a:ext cx="3103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45248356-33D8-42E5-A5BE-5A531C7FA0D7}"/>
                    </a:ext>
                  </a:extLst>
                </p14:cNvPr>
                <p14:cNvContentPartPr/>
                <p14:nvPr/>
              </p14:nvContentPartPr>
              <p14:xfrm>
                <a:off x="9813120" y="3470036"/>
                <a:ext cx="286920" cy="222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45248356-33D8-42E5-A5BE-5A531C7FA0D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808800" y="3465716"/>
                  <a:ext cx="29556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F38728F-B01D-4026-9C56-0B2F35AB6178}"/>
                    </a:ext>
                  </a:extLst>
                </p14:cNvPr>
                <p14:cNvContentPartPr/>
                <p14:nvPr/>
              </p14:nvContentPartPr>
              <p14:xfrm>
                <a:off x="10291200" y="3574796"/>
                <a:ext cx="304920" cy="42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F38728F-B01D-4026-9C56-0B2F35AB617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286880" y="3570476"/>
                  <a:ext cx="3135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247AAF0-349C-47EF-8410-2E18C5FD2AF9}"/>
                    </a:ext>
                  </a:extLst>
                </p14:cNvPr>
                <p14:cNvContentPartPr/>
                <p14:nvPr/>
              </p14:nvContentPartPr>
              <p14:xfrm>
                <a:off x="10455000" y="3518276"/>
                <a:ext cx="20880" cy="2073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247AAF0-349C-47EF-8410-2E18C5FD2AF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450680" y="3513956"/>
                  <a:ext cx="295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BDE9323C-2377-4589-AAFD-9E93DB99F7CC}"/>
                    </a:ext>
                  </a:extLst>
                </p14:cNvPr>
                <p14:cNvContentPartPr/>
                <p14:nvPr/>
              </p14:nvContentPartPr>
              <p14:xfrm>
                <a:off x="10749480" y="3554996"/>
                <a:ext cx="93960" cy="1148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BDE9323C-2377-4589-AAFD-9E93DB99F7C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0745160" y="3550676"/>
                  <a:ext cx="1026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DD12BC0-391E-4DD4-8EF3-2F66D0BF7969}"/>
                    </a:ext>
                  </a:extLst>
                </p14:cNvPr>
                <p14:cNvContentPartPr/>
                <p14:nvPr/>
              </p14:nvContentPartPr>
              <p14:xfrm>
                <a:off x="10758480" y="3380036"/>
                <a:ext cx="63000" cy="86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DD12BC0-391E-4DD4-8EF3-2F66D0BF796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754160" y="3375716"/>
                  <a:ext cx="716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2892412-7CC3-4909-971B-5F7CA348B5DC}"/>
                    </a:ext>
                  </a:extLst>
                </p14:cNvPr>
                <p14:cNvContentPartPr/>
                <p14:nvPr/>
              </p14:nvContentPartPr>
              <p14:xfrm>
                <a:off x="10945680" y="3505676"/>
                <a:ext cx="312480" cy="5515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2892412-7CC3-4909-971B-5F7CA348B5D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941360" y="3501356"/>
                  <a:ext cx="321120" cy="56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BE234055-7F27-42AE-BD4F-CE70C52E9F38}"/>
              </a:ext>
            </a:extLst>
          </p:cNvPr>
          <p:cNvGrpSpPr/>
          <p:nvPr/>
        </p:nvGrpSpPr>
        <p:grpSpPr>
          <a:xfrm>
            <a:off x="242160" y="4224956"/>
            <a:ext cx="2964960" cy="573840"/>
            <a:chOff x="242160" y="4224956"/>
            <a:chExt cx="2964960" cy="57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096E3539-FA7F-4BE2-8DDF-EC2A5B1C1512}"/>
                    </a:ext>
                  </a:extLst>
                </p14:cNvPr>
                <p14:cNvContentPartPr/>
                <p14:nvPr/>
              </p14:nvContentPartPr>
              <p14:xfrm>
                <a:off x="242160" y="4613396"/>
                <a:ext cx="459000" cy="1854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096E3539-FA7F-4BE2-8DDF-EC2A5B1C151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37840" y="4609076"/>
                  <a:ext cx="4676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45895A95-D55B-4436-B473-EFBB67B0CC19}"/>
                    </a:ext>
                  </a:extLst>
                </p14:cNvPr>
                <p14:cNvContentPartPr/>
                <p14:nvPr/>
              </p14:nvContentPartPr>
              <p14:xfrm>
                <a:off x="687120" y="4257716"/>
                <a:ext cx="359280" cy="5292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45895A95-D55B-4436-B473-EFBB67B0CC1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82800" y="4253396"/>
                  <a:ext cx="367920" cy="53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82A4EE0-BA1B-445E-8B0A-D332F22C4D1D}"/>
                    </a:ext>
                  </a:extLst>
                </p14:cNvPr>
                <p14:cNvContentPartPr/>
                <p14:nvPr/>
              </p14:nvContentPartPr>
              <p14:xfrm>
                <a:off x="1071600" y="4224956"/>
                <a:ext cx="403560" cy="4892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82A4EE0-BA1B-445E-8B0A-D332F22C4D1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67280" y="4220636"/>
                  <a:ext cx="412200" cy="49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329E039-11C5-4135-AE6E-8D8C55BD1DA5}"/>
                    </a:ext>
                  </a:extLst>
                </p14:cNvPr>
                <p14:cNvContentPartPr/>
                <p14:nvPr/>
              </p14:nvContentPartPr>
              <p14:xfrm>
                <a:off x="1605120" y="4459316"/>
                <a:ext cx="73440" cy="2275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329E039-11C5-4135-AE6E-8D8C55BD1DA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600800" y="4454996"/>
                  <a:ext cx="82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C28AD81D-7AAB-4765-AA47-BAF5607DEC39}"/>
                    </a:ext>
                  </a:extLst>
                </p14:cNvPr>
                <p14:cNvContentPartPr/>
                <p14:nvPr/>
              </p14:nvContentPartPr>
              <p14:xfrm>
                <a:off x="1794120" y="4546076"/>
                <a:ext cx="417240" cy="1706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C28AD81D-7AAB-4765-AA47-BAF5607DEC3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789800" y="4541756"/>
                  <a:ext cx="4258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0652770-0680-4F26-BF79-5EEAC608A34B}"/>
                    </a:ext>
                  </a:extLst>
                </p14:cNvPr>
                <p14:cNvContentPartPr/>
                <p14:nvPr/>
              </p14:nvContentPartPr>
              <p14:xfrm>
                <a:off x="2296320" y="4550756"/>
                <a:ext cx="223560" cy="1630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0652770-0680-4F26-BF79-5EEAC608A34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292000" y="4546436"/>
                  <a:ext cx="2322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77B70C77-D186-4B3C-BBA3-C7186A9F5FB2}"/>
                    </a:ext>
                  </a:extLst>
                </p14:cNvPr>
                <p14:cNvContentPartPr/>
                <p14:nvPr/>
              </p14:nvContentPartPr>
              <p14:xfrm>
                <a:off x="2689080" y="4761356"/>
                <a:ext cx="3600" cy="133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77B70C77-D186-4B3C-BBA3-C7186A9F5FB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684760" y="4757036"/>
                  <a:ext cx="12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22B7DC4E-83A2-453E-AAA4-D79ECBCCC681}"/>
                    </a:ext>
                  </a:extLst>
                </p14:cNvPr>
                <p14:cNvContentPartPr/>
                <p14:nvPr/>
              </p14:nvContentPartPr>
              <p14:xfrm>
                <a:off x="2851080" y="4615196"/>
                <a:ext cx="243360" cy="1382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22B7DC4E-83A2-453E-AAA4-D79ECBCCC68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846760" y="4610876"/>
                  <a:ext cx="25200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718CA6D2-FE6F-4E55-8253-3E263EF213DA}"/>
                    </a:ext>
                  </a:extLst>
                </p14:cNvPr>
                <p14:cNvContentPartPr/>
                <p14:nvPr/>
              </p14:nvContentPartPr>
              <p14:xfrm>
                <a:off x="2527800" y="4569476"/>
                <a:ext cx="177120" cy="2188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718CA6D2-FE6F-4E55-8253-3E263EF213D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523480" y="4565156"/>
                  <a:ext cx="1857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5F448250-1923-4101-A9EA-0B0187844E8D}"/>
                    </a:ext>
                  </a:extLst>
                </p14:cNvPr>
                <p14:cNvContentPartPr/>
                <p14:nvPr/>
              </p14:nvContentPartPr>
              <p14:xfrm>
                <a:off x="2870880" y="4566236"/>
                <a:ext cx="244440" cy="2026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5F448250-1923-4101-A9EA-0B0187844E8D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866560" y="4561916"/>
                  <a:ext cx="25308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BE7C4E6-9306-4680-9246-4A42B806B2EF}"/>
                    </a:ext>
                  </a:extLst>
                </p14:cNvPr>
                <p14:cNvContentPartPr/>
                <p14:nvPr/>
              </p14:nvContentPartPr>
              <p14:xfrm>
                <a:off x="3099840" y="4552556"/>
                <a:ext cx="107280" cy="835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BE7C4E6-9306-4680-9246-4A42B806B2E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095520" y="4548236"/>
                  <a:ext cx="115920" cy="9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3C747330-E759-40EC-9D98-3E47D9FF38AC}"/>
              </a:ext>
            </a:extLst>
          </p:cNvPr>
          <p:cNvGrpSpPr/>
          <p:nvPr/>
        </p:nvGrpSpPr>
        <p:grpSpPr>
          <a:xfrm>
            <a:off x="281040" y="5136116"/>
            <a:ext cx="2189880" cy="760320"/>
            <a:chOff x="281040" y="5136116"/>
            <a:chExt cx="2189880" cy="76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CB229350-9AB2-4F2A-88DC-4B7574CD4A24}"/>
                    </a:ext>
                  </a:extLst>
                </p14:cNvPr>
                <p14:cNvContentPartPr/>
                <p14:nvPr/>
              </p14:nvContentPartPr>
              <p14:xfrm>
                <a:off x="390840" y="5390636"/>
                <a:ext cx="234360" cy="2458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CB229350-9AB2-4F2A-88DC-4B7574CD4A2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86520" y="5386316"/>
                  <a:ext cx="24300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849EA96-0AA6-4E71-8885-E68129BD7A33}"/>
                    </a:ext>
                  </a:extLst>
                </p14:cNvPr>
                <p14:cNvContentPartPr/>
                <p14:nvPr/>
              </p14:nvContentPartPr>
              <p14:xfrm>
                <a:off x="281040" y="5351396"/>
                <a:ext cx="395280" cy="2667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849EA96-0AA6-4E71-8885-E68129BD7A3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76720" y="5347076"/>
                  <a:ext cx="4039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A972539-5B19-4DA6-AFDF-3E81F5622323}"/>
                    </a:ext>
                  </a:extLst>
                </p14:cNvPr>
                <p14:cNvContentPartPr/>
                <p14:nvPr/>
              </p14:nvContentPartPr>
              <p14:xfrm>
                <a:off x="582360" y="5187236"/>
                <a:ext cx="214200" cy="2401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A972539-5B19-4DA6-AFDF-3E81F562232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78040" y="5182916"/>
                  <a:ext cx="22284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3A86F369-E160-4FFC-B7C7-BEAD7D8A2E21}"/>
                    </a:ext>
                  </a:extLst>
                </p14:cNvPr>
                <p14:cNvContentPartPr/>
                <p14:nvPr/>
              </p14:nvContentPartPr>
              <p14:xfrm>
                <a:off x="882600" y="5530316"/>
                <a:ext cx="174600" cy="201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3A86F369-E160-4FFC-B7C7-BEAD7D8A2E21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78280" y="5525996"/>
                  <a:ext cx="183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3CA6F7BA-D232-4A31-94E3-FA5AAFAF8F89}"/>
                    </a:ext>
                  </a:extLst>
                </p14:cNvPr>
                <p14:cNvContentPartPr/>
                <p14:nvPr/>
              </p14:nvContentPartPr>
              <p14:xfrm>
                <a:off x="1257720" y="5366876"/>
                <a:ext cx="244440" cy="5295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3CA6F7BA-D232-4A31-94E3-FA5AAFAF8F8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253400" y="5362556"/>
                  <a:ext cx="25308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C99F77CF-AB32-4C80-90EA-58BB41D8983F}"/>
                    </a:ext>
                  </a:extLst>
                </p14:cNvPr>
                <p14:cNvContentPartPr/>
                <p14:nvPr/>
              </p14:nvContentPartPr>
              <p14:xfrm>
                <a:off x="1518000" y="5136116"/>
                <a:ext cx="183960" cy="2232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C99F77CF-AB32-4C80-90EA-58BB41D8983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513680" y="5131796"/>
                  <a:ext cx="1926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6F223524-48EB-4B84-8E1A-1048C23263D6}"/>
                    </a:ext>
                  </a:extLst>
                </p14:cNvPr>
                <p14:cNvContentPartPr/>
                <p14:nvPr/>
              </p14:nvContentPartPr>
              <p14:xfrm>
                <a:off x="1906440" y="5432756"/>
                <a:ext cx="261360" cy="331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6F223524-48EB-4B84-8E1A-1048C23263D6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902120" y="5428436"/>
                  <a:ext cx="2700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E2CC3466-4D0A-496D-A430-7ACBBF21EAD1}"/>
                    </a:ext>
                  </a:extLst>
                </p14:cNvPr>
                <p14:cNvContentPartPr/>
                <p14:nvPr/>
              </p14:nvContentPartPr>
              <p14:xfrm>
                <a:off x="2019480" y="5344916"/>
                <a:ext cx="18000" cy="2170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E2CC3466-4D0A-496D-A430-7ACBBF21EAD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015160" y="5340596"/>
                  <a:ext cx="266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F77596E0-430F-41EE-8D4F-D3F626B86E93}"/>
                    </a:ext>
                  </a:extLst>
                </p14:cNvPr>
                <p14:cNvContentPartPr/>
                <p14:nvPr/>
              </p14:nvContentPartPr>
              <p14:xfrm>
                <a:off x="2304960" y="5263196"/>
                <a:ext cx="165960" cy="297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F77596E0-430F-41EE-8D4F-D3F626B86E9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300640" y="5258876"/>
                  <a:ext cx="174600" cy="30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899ABB6E-225D-4737-B870-7D10A8473BF7}"/>
              </a:ext>
            </a:extLst>
          </p:cNvPr>
          <p:cNvGrpSpPr/>
          <p:nvPr/>
        </p:nvGrpSpPr>
        <p:grpSpPr>
          <a:xfrm>
            <a:off x="2753520" y="5217116"/>
            <a:ext cx="1219320" cy="702000"/>
            <a:chOff x="2753520" y="5217116"/>
            <a:chExt cx="1219320" cy="70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E454E2A6-1447-4911-81AC-318A28BAB83F}"/>
                    </a:ext>
                  </a:extLst>
                </p14:cNvPr>
                <p14:cNvContentPartPr/>
                <p14:nvPr/>
              </p14:nvContentPartPr>
              <p14:xfrm>
                <a:off x="2753520" y="5355356"/>
                <a:ext cx="72720" cy="2077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E454E2A6-1447-4911-81AC-318A28BAB83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749200" y="5351036"/>
                  <a:ext cx="8136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14E4FB0-C336-47DB-8CF4-2292454C2C32}"/>
                    </a:ext>
                  </a:extLst>
                </p14:cNvPr>
                <p14:cNvContentPartPr/>
                <p14:nvPr/>
              </p14:nvContentPartPr>
              <p14:xfrm>
                <a:off x="2763240" y="5217116"/>
                <a:ext cx="52920" cy="118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14E4FB0-C336-47DB-8CF4-2292454C2C3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758920" y="5212796"/>
                  <a:ext cx="615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859D29E8-61D9-4430-B65D-825F14A932F9}"/>
                    </a:ext>
                  </a:extLst>
                </p14:cNvPr>
                <p14:cNvContentPartPr/>
                <p14:nvPr/>
              </p14:nvContentPartPr>
              <p14:xfrm>
                <a:off x="2980320" y="5361116"/>
                <a:ext cx="222120" cy="2102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859D29E8-61D9-4430-B65D-825F14A932F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976000" y="5356796"/>
                  <a:ext cx="2307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EDBCCFC5-6BB1-4DA0-ADCE-1C5BB8B65F99}"/>
                    </a:ext>
                  </a:extLst>
                </p14:cNvPr>
                <p14:cNvContentPartPr/>
                <p14:nvPr/>
              </p14:nvContentPartPr>
              <p14:xfrm>
                <a:off x="2973120" y="5313236"/>
                <a:ext cx="213480" cy="2512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EDBCCFC5-6BB1-4DA0-ADCE-1C5BB8B65F99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968800" y="5308916"/>
                  <a:ext cx="2221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9743B3C8-C42B-4C9D-B041-FFBB66C73BE7}"/>
                    </a:ext>
                  </a:extLst>
                </p14:cNvPr>
                <p14:cNvContentPartPr/>
                <p14:nvPr/>
              </p14:nvContentPartPr>
              <p14:xfrm>
                <a:off x="3191640" y="5389196"/>
                <a:ext cx="366480" cy="5299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9743B3C8-C42B-4C9D-B041-FFBB66C73BE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187320" y="5384876"/>
                  <a:ext cx="37512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3C8B71E-D7CD-4171-93AB-B9240DD0032B}"/>
                    </a:ext>
                  </a:extLst>
                </p14:cNvPr>
                <p14:cNvContentPartPr/>
                <p14:nvPr/>
              </p14:nvContentPartPr>
              <p14:xfrm>
                <a:off x="3784200" y="5430236"/>
                <a:ext cx="188640" cy="43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3C8B71E-D7CD-4171-93AB-B9240DD0032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779880" y="5425916"/>
                  <a:ext cx="19728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920170DC-5498-49E2-BFEE-1FA759A32C33}"/>
                    </a:ext>
                  </a:extLst>
                </p14:cNvPr>
                <p14:cNvContentPartPr/>
                <p14:nvPr/>
              </p14:nvContentPartPr>
              <p14:xfrm>
                <a:off x="3796080" y="5530316"/>
                <a:ext cx="171360" cy="284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920170DC-5498-49E2-BFEE-1FA759A32C3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791760" y="5525996"/>
                  <a:ext cx="18000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A2285FC8-8376-4DF2-B029-5D9FCFE439D8}"/>
              </a:ext>
            </a:extLst>
          </p:cNvPr>
          <p:cNvGrpSpPr/>
          <p:nvPr/>
        </p:nvGrpSpPr>
        <p:grpSpPr>
          <a:xfrm>
            <a:off x="4404120" y="5252756"/>
            <a:ext cx="946440" cy="348120"/>
            <a:chOff x="4404120" y="5252756"/>
            <a:chExt cx="946440" cy="34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779E5B5-7D6D-48AD-9CAB-B46B7D902CF9}"/>
                    </a:ext>
                  </a:extLst>
                </p14:cNvPr>
                <p14:cNvContentPartPr/>
                <p14:nvPr/>
              </p14:nvContentPartPr>
              <p14:xfrm>
                <a:off x="4404120" y="5252756"/>
                <a:ext cx="231120" cy="338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779E5B5-7D6D-48AD-9CAB-B46B7D902CF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399800" y="5248436"/>
                  <a:ext cx="23976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A275DBE-2C41-4528-B1CA-1D88F162482F}"/>
                    </a:ext>
                  </a:extLst>
                </p14:cNvPr>
                <p14:cNvContentPartPr/>
                <p14:nvPr/>
              </p14:nvContentPartPr>
              <p14:xfrm>
                <a:off x="4752960" y="5435996"/>
                <a:ext cx="262800" cy="464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A275DBE-2C41-4528-B1CA-1D88F162482F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748640" y="5431676"/>
                  <a:ext cx="27144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AFE1D9C0-E11A-4B2E-804A-7E4A5CA5736C}"/>
                    </a:ext>
                  </a:extLst>
                </p14:cNvPr>
                <p14:cNvContentPartPr/>
                <p14:nvPr/>
              </p14:nvContentPartPr>
              <p14:xfrm>
                <a:off x="4914960" y="5354276"/>
                <a:ext cx="9720" cy="2466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AFE1D9C0-E11A-4B2E-804A-7E4A5CA5736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910640" y="5349956"/>
                  <a:ext cx="183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45278AE2-11DF-4E51-86C3-C39F6BD5764A}"/>
                    </a:ext>
                  </a:extLst>
                </p14:cNvPr>
                <p14:cNvContentPartPr/>
                <p14:nvPr/>
              </p14:nvContentPartPr>
              <p14:xfrm>
                <a:off x="5183160" y="5367956"/>
                <a:ext cx="167400" cy="2185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45278AE2-11DF-4E51-86C3-C39F6BD5764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178840" y="5363636"/>
                  <a:ext cx="176040" cy="22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B6781983-FAA3-4775-9D8B-1F08F890386D}"/>
                  </a:ext>
                </a:extLst>
              </p14:cNvPr>
              <p14:cNvContentPartPr/>
              <p14:nvPr/>
            </p14:nvContentPartPr>
            <p14:xfrm>
              <a:off x="5208000" y="5081396"/>
              <a:ext cx="63000" cy="4248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B6781983-FAA3-4775-9D8B-1F08F890386D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5203680" y="5077076"/>
                <a:ext cx="71640" cy="51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49CE18D8-AEBD-4DD7-9AAC-A83E7DEAC165}"/>
              </a:ext>
            </a:extLst>
          </p:cNvPr>
          <p:cNvGrpSpPr/>
          <p:nvPr/>
        </p:nvGrpSpPr>
        <p:grpSpPr>
          <a:xfrm>
            <a:off x="6229320" y="5334116"/>
            <a:ext cx="680040" cy="340560"/>
            <a:chOff x="6229320" y="5334116"/>
            <a:chExt cx="680040" cy="34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621756D-35E6-4B86-B6C8-773E890E4E99}"/>
                    </a:ext>
                  </a:extLst>
                </p14:cNvPr>
                <p14:cNvContentPartPr/>
                <p14:nvPr/>
              </p14:nvContentPartPr>
              <p14:xfrm>
                <a:off x="6229320" y="5530316"/>
                <a:ext cx="360" cy="190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621756D-35E6-4B86-B6C8-773E890E4E9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225000" y="5525996"/>
                  <a:ext cx="90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35D9D05E-6CFC-4CA9-8471-3BA145641E49}"/>
                    </a:ext>
                  </a:extLst>
                </p14:cNvPr>
                <p14:cNvContentPartPr/>
                <p14:nvPr/>
              </p14:nvContentPartPr>
              <p14:xfrm>
                <a:off x="6231120" y="5450036"/>
                <a:ext cx="367200" cy="651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35D9D05E-6CFC-4CA9-8471-3BA145641E4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226800" y="5445716"/>
                  <a:ext cx="3758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7B9C834E-8BB0-429E-845D-095F373F6CF2}"/>
                    </a:ext>
                  </a:extLst>
                </p14:cNvPr>
                <p14:cNvContentPartPr/>
                <p14:nvPr/>
              </p14:nvContentPartPr>
              <p14:xfrm>
                <a:off x="6234360" y="5579276"/>
                <a:ext cx="331920" cy="48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7B9C834E-8BB0-429E-845D-095F373F6CF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230040" y="5574956"/>
                  <a:ext cx="3405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73F1446F-1218-43BD-B50E-4E9CFF74F50D}"/>
                    </a:ext>
                  </a:extLst>
                </p14:cNvPr>
                <p14:cNvContentPartPr/>
                <p14:nvPr/>
              </p14:nvContentPartPr>
              <p14:xfrm>
                <a:off x="6640440" y="5334116"/>
                <a:ext cx="268920" cy="3405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73F1446F-1218-43BD-B50E-4E9CFF74F50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636120" y="5329796"/>
                  <a:ext cx="277560" cy="34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uppo 196">
            <a:extLst>
              <a:ext uri="{FF2B5EF4-FFF2-40B4-BE49-F238E27FC236}">
                <a16:creationId xmlns:a16="http://schemas.microsoft.com/office/drawing/2014/main" id="{DCDFB920-4486-41EC-B7E8-9ADEF1E7AB8B}"/>
              </a:ext>
            </a:extLst>
          </p:cNvPr>
          <p:cNvGrpSpPr/>
          <p:nvPr/>
        </p:nvGrpSpPr>
        <p:grpSpPr>
          <a:xfrm>
            <a:off x="6669240" y="5036756"/>
            <a:ext cx="5396400" cy="1408320"/>
            <a:chOff x="6669240" y="5036756"/>
            <a:chExt cx="5396400" cy="140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CF60892-6730-4412-8BD7-A4ED1C013129}"/>
                    </a:ext>
                  </a:extLst>
                </p14:cNvPr>
                <p14:cNvContentPartPr/>
                <p14:nvPr/>
              </p14:nvContentPartPr>
              <p14:xfrm>
                <a:off x="7416600" y="5274716"/>
                <a:ext cx="529920" cy="2592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CF60892-6730-4412-8BD7-A4ED1C01312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412280" y="5270396"/>
                  <a:ext cx="53856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91B6C44-A2C4-418E-96B4-E9803E2C29F6}"/>
                    </a:ext>
                  </a:extLst>
                </p14:cNvPr>
                <p14:cNvContentPartPr/>
                <p14:nvPr/>
              </p14:nvContentPartPr>
              <p14:xfrm>
                <a:off x="7685160" y="5429156"/>
                <a:ext cx="379440" cy="4914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91B6C44-A2C4-418E-96B4-E9803E2C29F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680840" y="5424836"/>
                  <a:ext cx="38808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AAB6407-9DF1-4EA8-9615-1B0D27CA5DB2}"/>
                    </a:ext>
                  </a:extLst>
                </p14:cNvPr>
                <p14:cNvContentPartPr/>
                <p14:nvPr/>
              </p14:nvContentPartPr>
              <p14:xfrm>
                <a:off x="8158200" y="5288756"/>
                <a:ext cx="488880" cy="2314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AAB6407-9DF1-4EA8-9615-1B0D27CA5DB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153880" y="5284436"/>
                  <a:ext cx="4975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BB160AE2-A5F4-41D6-9E2B-FD1E4113A563}"/>
                    </a:ext>
                  </a:extLst>
                </p14:cNvPr>
                <p14:cNvContentPartPr/>
                <p14:nvPr/>
              </p14:nvContentPartPr>
              <p14:xfrm>
                <a:off x="8650320" y="5408996"/>
                <a:ext cx="86760" cy="918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BB160AE2-A5F4-41D6-9E2B-FD1E4113A56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646000" y="5404676"/>
                  <a:ext cx="954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A2E9CC21-9223-4454-A5A7-F3B4F50BC259}"/>
                    </a:ext>
                  </a:extLst>
                </p14:cNvPr>
                <p14:cNvContentPartPr/>
                <p14:nvPr/>
              </p14:nvContentPartPr>
              <p14:xfrm>
                <a:off x="8834280" y="5323676"/>
                <a:ext cx="187920" cy="1692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A2E9CC21-9223-4454-A5A7-F3B4F50BC25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829960" y="5319356"/>
                  <a:ext cx="1965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2372E6D1-9330-4CA5-95E0-CF52D1AEB63A}"/>
                    </a:ext>
                  </a:extLst>
                </p14:cNvPr>
                <p14:cNvContentPartPr/>
                <p14:nvPr/>
              </p14:nvContentPartPr>
              <p14:xfrm>
                <a:off x="8714760" y="5480996"/>
                <a:ext cx="415440" cy="408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2372E6D1-9330-4CA5-95E0-CF52D1AEB63A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710440" y="5476676"/>
                  <a:ext cx="42408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25DC0E1-C427-473F-962F-BB55F4FDA9B9}"/>
                    </a:ext>
                  </a:extLst>
                </p14:cNvPr>
                <p14:cNvContentPartPr/>
                <p14:nvPr/>
              </p14:nvContentPartPr>
              <p14:xfrm>
                <a:off x="9188520" y="5040716"/>
                <a:ext cx="228960" cy="3909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25DC0E1-C427-473F-962F-BB55F4FDA9B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184200" y="5036396"/>
                  <a:ext cx="23760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26FD4D5D-A04A-442F-ACA9-257E75288B6E}"/>
                    </a:ext>
                  </a:extLst>
                </p14:cNvPr>
                <p14:cNvContentPartPr/>
                <p14:nvPr/>
              </p14:nvContentPartPr>
              <p14:xfrm>
                <a:off x="9395520" y="5190116"/>
                <a:ext cx="19080" cy="201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26FD4D5D-A04A-442F-ACA9-257E75288B6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391200" y="5185796"/>
                  <a:ext cx="277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14CF322-87DC-4F59-99E0-B6BAF40A0DF5}"/>
                    </a:ext>
                  </a:extLst>
                </p14:cNvPr>
                <p14:cNvContentPartPr/>
                <p14:nvPr/>
              </p14:nvContentPartPr>
              <p14:xfrm>
                <a:off x="9557520" y="5319356"/>
                <a:ext cx="297000" cy="1537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14CF322-87DC-4F59-99E0-B6BAF40A0DF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9553200" y="5315036"/>
                  <a:ext cx="30564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7970A67C-B91F-4D6D-B6AD-D87D9844198A}"/>
                    </a:ext>
                  </a:extLst>
                </p14:cNvPr>
                <p14:cNvContentPartPr/>
                <p14:nvPr/>
              </p14:nvContentPartPr>
              <p14:xfrm>
                <a:off x="9854160" y="5369756"/>
                <a:ext cx="212040" cy="142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7970A67C-B91F-4D6D-B6AD-D87D9844198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849840" y="5365436"/>
                  <a:ext cx="22068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BA28F98B-14C2-4A04-85B8-0A6AB8F7149D}"/>
                    </a:ext>
                  </a:extLst>
                </p14:cNvPr>
                <p14:cNvContentPartPr/>
                <p14:nvPr/>
              </p14:nvContentPartPr>
              <p14:xfrm>
                <a:off x="10189680" y="5387756"/>
                <a:ext cx="184680" cy="1274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BA28F98B-14C2-4A04-85B8-0A6AB8F7149D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185360" y="5383436"/>
                  <a:ext cx="1933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2A2A7F58-50D7-467D-875E-9A711C6F8A62}"/>
                    </a:ext>
                  </a:extLst>
                </p14:cNvPr>
                <p14:cNvContentPartPr/>
                <p14:nvPr/>
              </p14:nvContentPartPr>
              <p14:xfrm>
                <a:off x="10377960" y="5036756"/>
                <a:ext cx="80640" cy="4568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2A2A7F58-50D7-467D-875E-9A711C6F8A6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373640" y="5032436"/>
                  <a:ext cx="8928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A2569433-4B05-4365-89EA-AD8409C08A30}"/>
                    </a:ext>
                  </a:extLst>
                </p14:cNvPr>
                <p14:cNvContentPartPr/>
                <p14:nvPr/>
              </p14:nvContentPartPr>
              <p14:xfrm>
                <a:off x="10469040" y="5387756"/>
                <a:ext cx="191880" cy="1666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A2569433-4B05-4365-89EA-AD8409C08A3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464720" y="5383436"/>
                  <a:ext cx="2005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DA514A03-5724-43E7-871B-9779B5B53A4E}"/>
                    </a:ext>
                  </a:extLst>
                </p14:cNvPr>
                <p14:cNvContentPartPr/>
                <p14:nvPr/>
              </p14:nvContentPartPr>
              <p14:xfrm>
                <a:off x="10863600" y="5397476"/>
                <a:ext cx="54000" cy="5014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DA514A03-5724-43E7-871B-9779B5B53A4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859280" y="5393156"/>
                  <a:ext cx="62640" cy="51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538C0FD6-A0C6-4117-A7DE-2858647B8DE1}"/>
                    </a:ext>
                  </a:extLst>
                </p14:cNvPr>
                <p14:cNvContentPartPr/>
                <p14:nvPr/>
              </p14:nvContentPartPr>
              <p14:xfrm>
                <a:off x="10797720" y="5405756"/>
                <a:ext cx="296280" cy="1483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538C0FD6-A0C6-4117-A7DE-2858647B8DE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793400" y="5401436"/>
                  <a:ext cx="3049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87307D6-92BE-436C-8CB7-7CDD23B5E952}"/>
                    </a:ext>
                  </a:extLst>
                </p14:cNvPr>
                <p14:cNvContentPartPr/>
                <p14:nvPr/>
              </p14:nvContentPartPr>
              <p14:xfrm>
                <a:off x="11144040" y="5383436"/>
                <a:ext cx="270000" cy="1756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87307D6-92BE-436C-8CB7-7CDD23B5E95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139720" y="5379116"/>
                  <a:ext cx="2786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8526E9F-3CA0-470C-B2B7-88A4A9240FD6}"/>
                    </a:ext>
                  </a:extLst>
                </p14:cNvPr>
                <p14:cNvContentPartPr/>
                <p14:nvPr/>
              </p14:nvContentPartPr>
              <p14:xfrm>
                <a:off x="11410080" y="5378756"/>
                <a:ext cx="222480" cy="1407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8526E9F-3CA0-470C-B2B7-88A4A9240FD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1405760" y="5374436"/>
                  <a:ext cx="2311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FB160735-4073-45E1-AB35-234AB2353E4F}"/>
                    </a:ext>
                  </a:extLst>
                </p14:cNvPr>
                <p14:cNvContentPartPr/>
                <p14:nvPr/>
              </p14:nvContentPartPr>
              <p14:xfrm>
                <a:off x="11757120" y="5061956"/>
                <a:ext cx="90360" cy="4449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FB160735-4073-45E1-AB35-234AB2353E4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752800" y="5057636"/>
                  <a:ext cx="9900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FD3980E2-1618-4F13-B22A-01A470529ED8}"/>
                    </a:ext>
                  </a:extLst>
                </p14:cNvPr>
                <p14:cNvContentPartPr/>
                <p14:nvPr/>
              </p14:nvContentPartPr>
              <p14:xfrm>
                <a:off x="11566320" y="5288756"/>
                <a:ext cx="274320" cy="306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FD3980E2-1618-4F13-B22A-01A470529ED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562000" y="5284436"/>
                  <a:ext cx="2829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0ACF2BD-4C19-4F52-9A9A-BF81AEAFE5FC}"/>
                    </a:ext>
                  </a:extLst>
                </p14:cNvPr>
                <p14:cNvContentPartPr/>
                <p14:nvPr/>
              </p14:nvContentPartPr>
              <p14:xfrm>
                <a:off x="11899680" y="5430596"/>
                <a:ext cx="165960" cy="1641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0ACF2BD-4C19-4F52-9A9A-BF81AEAFE5F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895360" y="5426276"/>
                  <a:ext cx="17460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F5D7900F-26D3-4C3B-8A05-18E0DAB8F215}"/>
                    </a:ext>
                  </a:extLst>
                </p14:cNvPr>
                <p14:cNvContentPartPr/>
                <p14:nvPr/>
              </p14:nvContentPartPr>
              <p14:xfrm>
                <a:off x="6669240" y="6126476"/>
                <a:ext cx="901440" cy="2023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F5D7900F-26D3-4C3B-8A05-18E0DAB8F215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6664920" y="6122156"/>
                  <a:ext cx="9100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89FA8A89-664C-42FB-A300-5396C5C4DF90}"/>
                    </a:ext>
                  </a:extLst>
                </p14:cNvPr>
                <p14:cNvContentPartPr/>
                <p14:nvPr/>
              </p14:nvContentPartPr>
              <p14:xfrm>
                <a:off x="7591920" y="5870516"/>
                <a:ext cx="194040" cy="353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89FA8A89-664C-42FB-A300-5396C5C4DF90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587600" y="5866196"/>
                  <a:ext cx="20268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9670DD0-295B-4F17-8E42-E31692994512}"/>
                    </a:ext>
                  </a:extLst>
                </p14:cNvPr>
                <p14:cNvContentPartPr/>
                <p14:nvPr/>
              </p14:nvContentPartPr>
              <p14:xfrm>
                <a:off x="7617480" y="6296396"/>
                <a:ext cx="42480" cy="316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9670DD0-295B-4F17-8E42-E3169299451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613160" y="6292076"/>
                  <a:ext cx="511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6CB65656-AB11-4C4D-B2ED-44E1123FC33B}"/>
                    </a:ext>
                  </a:extLst>
                </p14:cNvPr>
                <p14:cNvContentPartPr/>
                <p14:nvPr/>
              </p14:nvContentPartPr>
              <p14:xfrm>
                <a:off x="7772280" y="6228356"/>
                <a:ext cx="255240" cy="2106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6CB65656-AB11-4C4D-B2ED-44E1123FC33B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767960" y="6224036"/>
                  <a:ext cx="2638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7FAC1200-A213-4779-A8E0-022FD5191B5A}"/>
                    </a:ext>
                  </a:extLst>
                </p14:cNvPr>
                <p14:cNvContentPartPr/>
                <p14:nvPr/>
              </p14:nvContentPartPr>
              <p14:xfrm>
                <a:off x="7567080" y="5945036"/>
                <a:ext cx="119880" cy="3412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7FAC1200-A213-4779-A8E0-022FD5191B5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562760" y="5940716"/>
                  <a:ext cx="12852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B0CCF304-76A8-4E7A-BD3D-2081C9FB9847}"/>
                    </a:ext>
                  </a:extLst>
                </p14:cNvPr>
                <p14:cNvContentPartPr/>
                <p14:nvPr/>
              </p14:nvContentPartPr>
              <p14:xfrm>
                <a:off x="8293200" y="6212876"/>
                <a:ext cx="493920" cy="2322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B0CCF304-76A8-4E7A-BD3D-2081C9FB9847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288880" y="6208556"/>
                  <a:ext cx="5025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7E654D7-6C47-45F6-9E83-797A6033CCE7}"/>
                    </a:ext>
                  </a:extLst>
                </p14:cNvPr>
                <p14:cNvContentPartPr/>
                <p14:nvPr/>
              </p14:nvContentPartPr>
              <p14:xfrm>
                <a:off x="8808000" y="5951876"/>
                <a:ext cx="29160" cy="4698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7E654D7-6C47-45F6-9E83-797A6033CCE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803680" y="5947556"/>
                  <a:ext cx="37800" cy="47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1BBD81AB-9432-4757-AD65-F0975CF337F2}"/>
              </a:ext>
            </a:extLst>
          </p:cNvPr>
          <p:cNvGrpSpPr/>
          <p:nvPr/>
        </p:nvGrpSpPr>
        <p:grpSpPr>
          <a:xfrm>
            <a:off x="9175200" y="6063476"/>
            <a:ext cx="2898000" cy="577440"/>
            <a:chOff x="9175200" y="6063476"/>
            <a:chExt cx="2898000" cy="57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1872ABA5-7A06-4B4C-A1CD-B7ABAAC3BB79}"/>
                    </a:ext>
                  </a:extLst>
                </p14:cNvPr>
                <p14:cNvContentPartPr/>
                <p14:nvPr/>
              </p14:nvContentPartPr>
              <p14:xfrm>
                <a:off x="9175200" y="6242396"/>
                <a:ext cx="78480" cy="1544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1872ABA5-7A06-4B4C-A1CD-B7ABAAC3BB7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170880" y="6238076"/>
                  <a:ext cx="8712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58B2F688-3D0F-405F-B255-060A3E46ACD8}"/>
                    </a:ext>
                  </a:extLst>
                </p14:cNvPr>
                <p14:cNvContentPartPr/>
                <p14:nvPr/>
              </p14:nvContentPartPr>
              <p14:xfrm>
                <a:off x="9191760" y="6063476"/>
                <a:ext cx="22680" cy="504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58B2F688-3D0F-405F-B255-060A3E46ACD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187440" y="6059156"/>
                  <a:ext cx="313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F0E5DD08-F22A-49FA-AB5C-D1B527636A8C}"/>
                    </a:ext>
                  </a:extLst>
                </p14:cNvPr>
                <p14:cNvContentPartPr/>
                <p14:nvPr/>
              </p14:nvContentPartPr>
              <p14:xfrm>
                <a:off x="9350880" y="6211796"/>
                <a:ext cx="312480" cy="1576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F0E5DD08-F22A-49FA-AB5C-D1B527636A8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9346560" y="6207476"/>
                  <a:ext cx="3211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7142F6AD-E176-45C3-97AC-D188F598C723}"/>
                    </a:ext>
                  </a:extLst>
                </p14:cNvPr>
                <p14:cNvContentPartPr/>
                <p14:nvPr/>
              </p14:nvContentPartPr>
              <p14:xfrm>
                <a:off x="9717360" y="6198116"/>
                <a:ext cx="336960" cy="1717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7142F6AD-E176-45C3-97AC-D188F598C72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713040" y="6193796"/>
                  <a:ext cx="3456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6D0C65CA-40FC-4EB3-9059-F5F54F82D213}"/>
                    </a:ext>
                  </a:extLst>
                </p14:cNvPr>
                <p14:cNvContentPartPr/>
                <p14:nvPr/>
              </p14:nvContentPartPr>
              <p14:xfrm>
                <a:off x="10178160" y="6192356"/>
                <a:ext cx="276120" cy="211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6D0C65CA-40FC-4EB3-9059-F5F54F82D21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173840" y="6188036"/>
                  <a:ext cx="28476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F0FE063-DD1D-45E2-B5FB-2430AC2413BE}"/>
                    </a:ext>
                  </a:extLst>
                </p14:cNvPr>
                <p14:cNvContentPartPr/>
                <p14:nvPr/>
              </p14:nvContentPartPr>
              <p14:xfrm>
                <a:off x="10509720" y="6180836"/>
                <a:ext cx="168840" cy="1821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F0FE063-DD1D-45E2-B5FB-2430AC2413B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505400" y="6176516"/>
                  <a:ext cx="1774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263B63A7-8A70-4918-9337-3812E4041A6D}"/>
                    </a:ext>
                  </a:extLst>
                </p14:cNvPr>
                <p14:cNvContentPartPr/>
                <p14:nvPr/>
              </p14:nvContentPartPr>
              <p14:xfrm>
                <a:off x="10450680" y="6308636"/>
                <a:ext cx="259200" cy="3322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263B63A7-8A70-4918-9337-3812E4041A6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446360" y="6304316"/>
                  <a:ext cx="26784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BA452A8F-26DF-490B-B2BE-F177056E72D1}"/>
                    </a:ext>
                  </a:extLst>
                </p14:cNvPr>
                <p14:cNvContentPartPr/>
                <p14:nvPr/>
              </p14:nvContentPartPr>
              <p14:xfrm>
                <a:off x="10782240" y="6269396"/>
                <a:ext cx="79560" cy="1065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BA452A8F-26DF-490B-B2BE-F177056E72D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777920" y="6265076"/>
                  <a:ext cx="8820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C8BE88A0-3996-4344-9D78-DC43A0A9D9B4}"/>
                    </a:ext>
                  </a:extLst>
                </p14:cNvPr>
                <p14:cNvContentPartPr/>
                <p14:nvPr/>
              </p14:nvContentPartPr>
              <p14:xfrm>
                <a:off x="10782240" y="6076076"/>
                <a:ext cx="21960" cy="471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C8BE88A0-3996-4344-9D78-DC43A0A9D9B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777920" y="6071756"/>
                  <a:ext cx="306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F10BFD3A-0BC1-40C2-B7DB-603647813829}"/>
                    </a:ext>
                  </a:extLst>
                </p14:cNvPr>
                <p14:cNvContentPartPr/>
                <p14:nvPr/>
              </p14:nvContentPartPr>
              <p14:xfrm>
                <a:off x="10939920" y="6229436"/>
                <a:ext cx="212040" cy="18288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F10BFD3A-0BC1-40C2-B7DB-60364781382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935600" y="6225116"/>
                  <a:ext cx="2206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2AFD2AFD-BC9E-44BE-916B-CD2CC2920AF4}"/>
                    </a:ext>
                  </a:extLst>
                </p14:cNvPr>
                <p14:cNvContentPartPr/>
                <p14:nvPr/>
              </p14:nvContentPartPr>
              <p14:xfrm>
                <a:off x="11225760" y="6229796"/>
                <a:ext cx="234000" cy="2304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2AFD2AFD-BC9E-44BE-916B-CD2CC2920AF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1221440" y="6225476"/>
                  <a:ext cx="2426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1906B0E9-A7D8-4CF2-8623-8490FC70CA86}"/>
                    </a:ext>
                  </a:extLst>
                </p14:cNvPr>
                <p14:cNvContentPartPr/>
                <p14:nvPr/>
              </p14:nvContentPartPr>
              <p14:xfrm>
                <a:off x="11461200" y="6228716"/>
                <a:ext cx="205200" cy="2106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1906B0E9-A7D8-4CF2-8623-8490FC70CA86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456880" y="6224396"/>
                  <a:ext cx="2138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3AEE1088-4333-40A9-82EB-A7AB3118151F}"/>
                    </a:ext>
                  </a:extLst>
                </p14:cNvPr>
                <p14:cNvContentPartPr/>
                <p14:nvPr/>
              </p14:nvContentPartPr>
              <p14:xfrm>
                <a:off x="11769000" y="6313676"/>
                <a:ext cx="70200" cy="1188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3AEE1088-4333-40A9-82EB-A7AB3118151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764680" y="6309356"/>
                  <a:ext cx="7884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AAF11B0-C598-4A55-91F0-6349A323D437}"/>
                    </a:ext>
                  </a:extLst>
                </p14:cNvPr>
                <p14:cNvContentPartPr/>
                <p14:nvPr/>
              </p14:nvContentPartPr>
              <p14:xfrm>
                <a:off x="11811120" y="6139436"/>
                <a:ext cx="24120" cy="190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AAF11B0-C598-4A55-91F0-6349A323D43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806800" y="6135116"/>
                  <a:ext cx="327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214FB82-3B8D-402B-8C3D-4A86A63AA8AC}"/>
                    </a:ext>
                  </a:extLst>
                </p14:cNvPr>
                <p14:cNvContentPartPr/>
                <p14:nvPr/>
              </p14:nvContentPartPr>
              <p14:xfrm>
                <a:off x="11888880" y="6266876"/>
                <a:ext cx="184320" cy="2473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214FB82-3B8D-402B-8C3D-4A86A63AA8A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1884560" y="6262556"/>
                  <a:ext cx="192960" cy="2559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614923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E7587152-490E-4EDC-B32E-231BA648F6D7}"/>
              </a:ext>
            </a:extLst>
          </p:cNvPr>
          <p:cNvGrpSpPr/>
          <p:nvPr/>
        </p:nvGrpSpPr>
        <p:grpSpPr>
          <a:xfrm>
            <a:off x="91320" y="86396"/>
            <a:ext cx="11862000" cy="3480120"/>
            <a:chOff x="91320" y="86396"/>
            <a:chExt cx="11862000" cy="348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8BC6DB2-27FE-4CA8-8A3F-3762E9186C52}"/>
                    </a:ext>
                  </a:extLst>
                </p14:cNvPr>
                <p14:cNvContentPartPr/>
                <p14:nvPr/>
              </p14:nvContentPartPr>
              <p14:xfrm>
                <a:off x="179520" y="196556"/>
                <a:ext cx="255960" cy="5137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8BC6DB2-27FE-4CA8-8A3F-3762E9186C5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5200" y="192236"/>
                  <a:ext cx="26460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824C88A1-8FA4-40E7-88E0-866DB36BC57C}"/>
                    </a:ext>
                  </a:extLst>
                </p14:cNvPr>
                <p14:cNvContentPartPr/>
                <p14:nvPr/>
              </p14:nvContentPartPr>
              <p14:xfrm>
                <a:off x="218040" y="500396"/>
                <a:ext cx="188640" cy="388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824C88A1-8FA4-40E7-88E0-866DB36BC57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13720" y="496076"/>
                  <a:ext cx="1972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DC6CDC89-8677-4ED4-91FA-39FA139765E0}"/>
                    </a:ext>
                  </a:extLst>
                </p14:cNvPr>
                <p14:cNvContentPartPr/>
                <p14:nvPr/>
              </p14:nvContentPartPr>
              <p14:xfrm>
                <a:off x="599640" y="348116"/>
                <a:ext cx="788760" cy="394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DC6CDC89-8677-4ED4-91FA-39FA139765E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95320" y="343796"/>
                  <a:ext cx="79740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0AE33805-775B-4ED8-AB9C-93451FC0BFF3}"/>
                    </a:ext>
                  </a:extLst>
                </p14:cNvPr>
                <p14:cNvContentPartPr/>
                <p14:nvPr/>
              </p14:nvContentPartPr>
              <p14:xfrm>
                <a:off x="1379760" y="665636"/>
                <a:ext cx="178200" cy="1195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0AE33805-775B-4ED8-AB9C-93451FC0BFF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375440" y="661316"/>
                  <a:ext cx="18684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AAAEF43-A6BD-4303-A675-5A55372A544E}"/>
                    </a:ext>
                  </a:extLst>
                </p14:cNvPr>
                <p14:cNvContentPartPr/>
                <p14:nvPr/>
              </p14:nvContentPartPr>
              <p14:xfrm>
                <a:off x="1889880" y="264956"/>
                <a:ext cx="763920" cy="5126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AAAEF43-A6BD-4303-A675-5A55372A544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885560" y="260636"/>
                  <a:ext cx="772560" cy="52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1A94354-14AA-41A4-A676-22B93A48B8D1}"/>
                    </a:ext>
                  </a:extLst>
                </p14:cNvPr>
                <p14:cNvContentPartPr/>
                <p14:nvPr/>
              </p14:nvContentPartPr>
              <p14:xfrm>
                <a:off x="2663520" y="574196"/>
                <a:ext cx="225720" cy="156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1A94354-14AA-41A4-A676-22B93A48B8D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659200" y="569876"/>
                  <a:ext cx="2343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18224748-AC2D-4BC6-8499-7CF344D5CEF9}"/>
                    </a:ext>
                  </a:extLst>
                </p14:cNvPr>
                <p14:cNvContentPartPr/>
                <p14:nvPr/>
              </p14:nvContentPartPr>
              <p14:xfrm>
                <a:off x="3018840" y="574916"/>
                <a:ext cx="200520" cy="188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18224748-AC2D-4BC6-8499-7CF344D5CEF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014520" y="570596"/>
                  <a:ext cx="2091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7167EF4D-4B3A-42DE-9EFD-0E6439E9523D}"/>
                    </a:ext>
                  </a:extLst>
                </p14:cNvPr>
                <p14:cNvContentPartPr/>
                <p14:nvPr/>
              </p14:nvContentPartPr>
              <p14:xfrm>
                <a:off x="3449040" y="538916"/>
                <a:ext cx="270720" cy="1735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7167EF4D-4B3A-42DE-9EFD-0E6439E9523D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444720" y="534596"/>
                  <a:ext cx="27936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FFFC32D-7718-4A31-A96B-F6D856C167C4}"/>
                    </a:ext>
                  </a:extLst>
                </p14:cNvPr>
                <p14:cNvContentPartPr/>
                <p14:nvPr/>
              </p14:nvContentPartPr>
              <p14:xfrm>
                <a:off x="3735600" y="220316"/>
                <a:ext cx="262440" cy="5446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FFFC32D-7718-4A31-A96B-F6D856C167C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731280" y="215996"/>
                  <a:ext cx="271080" cy="5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75EDE6FF-DF74-4D56-A584-A2A34C5B4DB5}"/>
                    </a:ext>
                  </a:extLst>
                </p14:cNvPr>
                <p14:cNvContentPartPr/>
                <p14:nvPr/>
              </p14:nvContentPartPr>
              <p14:xfrm>
                <a:off x="3946560" y="442796"/>
                <a:ext cx="15840" cy="34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75EDE6FF-DF74-4D56-A584-A2A34C5B4DB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42240" y="438476"/>
                  <a:ext cx="244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B45F4C4-845E-4F89-A73D-F61769FE9A10}"/>
                    </a:ext>
                  </a:extLst>
                </p14:cNvPr>
                <p14:cNvContentPartPr/>
                <p14:nvPr/>
              </p14:nvContentPartPr>
              <p14:xfrm>
                <a:off x="4465320" y="480956"/>
                <a:ext cx="310320" cy="1846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B45F4C4-845E-4F89-A73D-F61769FE9A1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461000" y="476636"/>
                  <a:ext cx="3189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16CD89F8-43A2-4188-9168-7849B10C300E}"/>
                    </a:ext>
                  </a:extLst>
                </p14:cNvPr>
                <p14:cNvContentPartPr/>
                <p14:nvPr/>
              </p14:nvContentPartPr>
              <p14:xfrm>
                <a:off x="4765920" y="583196"/>
                <a:ext cx="29880" cy="5076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16CD89F8-43A2-4188-9168-7849B10C300E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761600" y="578876"/>
                  <a:ext cx="3852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3BEC765-10BA-4A34-878F-F009A651D4B2}"/>
                    </a:ext>
                  </a:extLst>
                </p14:cNvPr>
                <p14:cNvContentPartPr/>
                <p14:nvPr/>
              </p14:nvContentPartPr>
              <p14:xfrm>
                <a:off x="4918920" y="514076"/>
                <a:ext cx="360720" cy="1803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3BEC765-10BA-4A34-878F-F009A651D4B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914600" y="509756"/>
                  <a:ext cx="3693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3108CC67-5935-441E-8F34-8950315FF203}"/>
                    </a:ext>
                  </a:extLst>
                </p14:cNvPr>
                <p14:cNvContentPartPr/>
                <p14:nvPr/>
              </p14:nvContentPartPr>
              <p14:xfrm>
                <a:off x="5420040" y="611636"/>
                <a:ext cx="3600" cy="7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3108CC67-5935-441E-8F34-8950315FF20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415720" y="607316"/>
                  <a:ext cx="122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A3DBC14D-35BE-42E5-B906-177A689A0D22}"/>
                    </a:ext>
                  </a:extLst>
                </p14:cNvPr>
                <p14:cNvContentPartPr/>
                <p14:nvPr/>
              </p14:nvContentPartPr>
              <p14:xfrm>
                <a:off x="5354880" y="487796"/>
                <a:ext cx="441000" cy="2037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A3DBC14D-35BE-42E5-B906-177A689A0D2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350560" y="483476"/>
                  <a:ext cx="4496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F6B2C31-E015-439C-9D99-55BB46E5F7B4}"/>
                    </a:ext>
                  </a:extLst>
                </p14:cNvPr>
                <p14:cNvContentPartPr/>
                <p14:nvPr/>
              </p14:nvContentPartPr>
              <p14:xfrm>
                <a:off x="5866440" y="513716"/>
                <a:ext cx="325080" cy="1760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F6B2C31-E015-439C-9D99-55BB46E5F7B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862120" y="509396"/>
                  <a:ext cx="33372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5A87913-6601-4BA5-80F1-19BC2660FE71}"/>
                    </a:ext>
                  </a:extLst>
                </p14:cNvPr>
                <p14:cNvContentPartPr/>
                <p14:nvPr/>
              </p14:nvContentPartPr>
              <p14:xfrm>
                <a:off x="6334440" y="86396"/>
                <a:ext cx="150840" cy="5619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5A87913-6601-4BA5-80F1-19BC2660FE7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330120" y="82076"/>
                  <a:ext cx="159480" cy="57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323B7723-9DC9-4D90-A430-E526A4F0E29B}"/>
                    </a:ext>
                  </a:extLst>
                </p14:cNvPr>
                <p14:cNvContentPartPr/>
                <p14:nvPr/>
              </p14:nvContentPartPr>
              <p14:xfrm>
                <a:off x="6214560" y="312836"/>
                <a:ext cx="261720" cy="237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323B7723-9DC9-4D90-A430-E526A4F0E29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210240" y="308516"/>
                  <a:ext cx="270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76EA28C-5F3A-4AE6-87EA-16F56575869D}"/>
                    </a:ext>
                  </a:extLst>
                </p14:cNvPr>
                <p14:cNvContentPartPr/>
                <p14:nvPr/>
              </p14:nvContentPartPr>
              <p14:xfrm>
                <a:off x="6562320" y="430556"/>
                <a:ext cx="239400" cy="2152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76EA28C-5F3A-4AE6-87EA-16F56575869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558000" y="426236"/>
                  <a:ext cx="2480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9E2D28AC-4A50-4762-95AC-832E7567C716}"/>
                    </a:ext>
                  </a:extLst>
                </p14:cNvPr>
                <p14:cNvContentPartPr/>
                <p14:nvPr/>
              </p14:nvContentPartPr>
              <p14:xfrm>
                <a:off x="7239120" y="436316"/>
                <a:ext cx="217440" cy="1717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9E2D28AC-4A50-4762-95AC-832E7567C71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234800" y="431996"/>
                  <a:ext cx="22608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25A4035C-0080-4F26-BA97-40E37DC25788}"/>
                    </a:ext>
                  </a:extLst>
                </p14:cNvPr>
                <p14:cNvContentPartPr/>
                <p14:nvPr/>
              </p14:nvContentPartPr>
              <p14:xfrm>
                <a:off x="7443600" y="144356"/>
                <a:ext cx="23760" cy="5025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25A4035C-0080-4F26-BA97-40E37DC2578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439280" y="140036"/>
                  <a:ext cx="3240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55BCEA7-2251-4127-9F18-CD3450BB6EF1}"/>
                    </a:ext>
                  </a:extLst>
                </p14:cNvPr>
                <p14:cNvContentPartPr/>
                <p14:nvPr/>
              </p14:nvContentPartPr>
              <p14:xfrm>
                <a:off x="7602000" y="471596"/>
                <a:ext cx="193680" cy="2095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55BCEA7-2251-4127-9F18-CD3450BB6EF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597680" y="467276"/>
                  <a:ext cx="20232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D9551170-EDE0-429B-B138-5317F292E692}"/>
                    </a:ext>
                  </a:extLst>
                </p14:cNvPr>
                <p14:cNvContentPartPr/>
                <p14:nvPr/>
              </p14:nvContentPartPr>
              <p14:xfrm>
                <a:off x="7983600" y="129236"/>
                <a:ext cx="133200" cy="4942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D9551170-EDE0-429B-B138-5317F292E692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979280" y="124916"/>
                  <a:ext cx="141840" cy="50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E4D1136-A8C6-4F1E-80C2-D312F938E8A5}"/>
                    </a:ext>
                  </a:extLst>
                </p14:cNvPr>
                <p14:cNvContentPartPr/>
                <p14:nvPr/>
              </p14:nvContentPartPr>
              <p14:xfrm>
                <a:off x="7790280" y="357476"/>
                <a:ext cx="281160" cy="104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E4D1136-A8C6-4F1E-80C2-D312F938E8A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785960" y="353156"/>
                  <a:ext cx="2898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06C162B-DFDD-454D-A7A0-BDE848AD57A7}"/>
                    </a:ext>
                  </a:extLst>
                </p14:cNvPr>
                <p14:cNvContentPartPr/>
                <p14:nvPr/>
              </p14:nvContentPartPr>
              <p14:xfrm>
                <a:off x="8251440" y="171356"/>
                <a:ext cx="97920" cy="427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06C162B-DFDD-454D-A7A0-BDE848AD57A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47120" y="167036"/>
                  <a:ext cx="10656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D56E003-B540-4187-8CCB-1AACA9AC69BC}"/>
                    </a:ext>
                  </a:extLst>
                </p14:cNvPr>
                <p14:cNvContentPartPr/>
                <p14:nvPr/>
              </p14:nvContentPartPr>
              <p14:xfrm>
                <a:off x="8097000" y="308516"/>
                <a:ext cx="221760" cy="144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D56E003-B540-4187-8CCB-1AACA9AC69B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092680" y="304196"/>
                  <a:ext cx="230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670A16A-22AE-4311-BF8E-9F99041D8238}"/>
                    </a:ext>
                  </a:extLst>
                </p14:cNvPr>
                <p14:cNvContentPartPr/>
                <p14:nvPr/>
              </p14:nvContentPartPr>
              <p14:xfrm>
                <a:off x="8414880" y="407516"/>
                <a:ext cx="297720" cy="2041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670A16A-22AE-4311-BF8E-9F99041D823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410560" y="403196"/>
                  <a:ext cx="3063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60C2493-AFD0-4EC5-885C-F3F5223C813E}"/>
                    </a:ext>
                  </a:extLst>
                </p14:cNvPr>
                <p14:cNvContentPartPr/>
                <p14:nvPr/>
              </p14:nvContentPartPr>
              <p14:xfrm>
                <a:off x="9164400" y="365396"/>
                <a:ext cx="224280" cy="1962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60C2493-AFD0-4EC5-885C-F3F5223C813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160080" y="361076"/>
                  <a:ext cx="2329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3F081FAD-B9B9-41AB-8314-3F556FE3B90C}"/>
                    </a:ext>
                  </a:extLst>
                </p14:cNvPr>
                <p14:cNvContentPartPr/>
                <p14:nvPr/>
              </p14:nvContentPartPr>
              <p14:xfrm>
                <a:off x="9373560" y="114836"/>
                <a:ext cx="54360" cy="450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3F081FAD-B9B9-41AB-8314-3F556FE3B90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369240" y="110516"/>
                  <a:ext cx="6300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09EF0C8D-F8C0-413F-AF81-0BB9DC9119F2}"/>
                    </a:ext>
                  </a:extLst>
                </p14:cNvPr>
                <p14:cNvContentPartPr/>
                <p14:nvPr/>
              </p14:nvContentPartPr>
              <p14:xfrm>
                <a:off x="9511080" y="375836"/>
                <a:ext cx="159120" cy="2347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09EF0C8D-F8C0-413F-AF81-0BB9DC9119F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506760" y="371516"/>
                  <a:ext cx="1677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A00E9AEE-A8E0-412D-944D-84A41B534E5C}"/>
                    </a:ext>
                  </a:extLst>
                </p14:cNvPr>
                <p14:cNvContentPartPr/>
                <p14:nvPr/>
              </p14:nvContentPartPr>
              <p14:xfrm>
                <a:off x="9777840" y="411116"/>
                <a:ext cx="195120" cy="1609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A00E9AEE-A8E0-412D-944D-84A41B534E5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773520" y="406796"/>
                  <a:ext cx="2037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3B24E9B5-94F7-40FD-B270-0EE218A28383}"/>
                    </a:ext>
                  </a:extLst>
                </p14:cNvPr>
                <p14:cNvContentPartPr/>
                <p14:nvPr/>
              </p14:nvContentPartPr>
              <p14:xfrm>
                <a:off x="10023720" y="445316"/>
                <a:ext cx="43920" cy="1033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3B24E9B5-94F7-40FD-B270-0EE218A2838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019400" y="440996"/>
                  <a:ext cx="525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D7BD13B3-1659-4D08-BA66-D281D308269B}"/>
                    </a:ext>
                  </a:extLst>
                </p14:cNvPr>
                <p14:cNvContentPartPr/>
                <p14:nvPr/>
              </p14:nvContentPartPr>
              <p14:xfrm>
                <a:off x="10064040" y="339836"/>
                <a:ext cx="20880" cy="61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D7BD13B3-1659-4D08-BA66-D281D308269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059720" y="335516"/>
                  <a:ext cx="29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1731D13-2F89-4A61-9721-2E161B3CAA7D}"/>
                    </a:ext>
                  </a:extLst>
                </p14:cNvPr>
                <p14:cNvContentPartPr/>
                <p14:nvPr/>
              </p14:nvContentPartPr>
              <p14:xfrm>
                <a:off x="10219200" y="378356"/>
                <a:ext cx="249120" cy="1573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1731D13-2F89-4A61-9721-2E161B3CAA7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214880" y="374036"/>
                  <a:ext cx="2577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44D8365F-EAD6-40DB-B943-9C771A864D7F}"/>
                    </a:ext>
                  </a:extLst>
                </p14:cNvPr>
                <p14:cNvContentPartPr/>
                <p14:nvPr/>
              </p14:nvContentPartPr>
              <p14:xfrm>
                <a:off x="10485240" y="92516"/>
                <a:ext cx="92880" cy="4816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44D8365F-EAD6-40DB-B943-9C771A864D7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480920" y="88196"/>
                  <a:ext cx="10152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41452F8-825D-446F-9806-3EDEBDB8E4A1}"/>
                    </a:ext>
                  </a:extLst>
                </p14:cNvPr>
                <p14:cNvContentPartPr/>
                <p14:nvPr/>
              </p14:nvContentPartPr>
              <p14:xfrm>
                <a:off x="10633200" y="354956"/>
                <a:ext cx="100080" cy="1951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41452F8-825D-446F-9806-3EDEBDB8E4A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628880" y="350636"/>
                  <a:ext cx="1087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944E063E-D85D-481F-A9B3-E2C8651E4558}"/>
                    </a:ext>
                  </a:extLst>
                </p14:cNvPr>
                <p14:cNvContentPartPr/>
                <p14:nvPr/>
              </p14:nvContentPartPr>
              <p14:xfrm>
                <a:off x="10870800" y="392396"/>
                <a:ext cx="392400" cy="1746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944E063E-D85D-481F-A9B3-E2C8651E455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866480" y="388076"/>
                  <a:ext cx="4010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15D0E039-E189-424C-B2C0-3D5D8B6C5B12}"/>
                    </a:ext>
                  </a:extLst>
                </p14:cNvPr>
                <p14:cNvContentPartPr/>
                <p14:nvPr/>
              </p14:nvContentPartPr>
              <p14:xfrm>
                <a:off x="11274360" y="442796"/>
                <a:ext cx="330120" cy="1713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15D0E039-E189-424C-B2C0-3D5D8B6C5B12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270040" y="438476"/>
                  <a:ext cx="338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90D81E02-5AF3-4AD6-B553-7836131FFBC5}"/>
                    </a:ext>
                  </a:extLst>
                </p14:cNvPr>
                <p14:cNvContentPartPr/>
                <p14:nvPr/>
              </p14:nvContentPartPr>
              <p14:xfrm>
                <a:off x="11694840" y="484556"/>
                <a:ext cx="258480" cy="1681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90D81E02-5AF3-4AD6-B553-7836131FFBC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690520" y="480236"/>
                  <a:ext cx="2671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D24AFD48-6109-4843-A007-A50F7230373F}"/>
                    </a:ext>
                  </a:extLst>
                </p14:cNvPr>
                <p14:cNvContentPartPr/>
                <p14:nvPr/>
              </p14:nvContentPartPr>
              <p14:xfrm>
                <a:off x="105000" y="1280156"/>
                <a:ext cx="293760" cy="1785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D24AFD48-6109-4843-A007-A50F7230373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0680" y="1275836"/>
                  <a:ext cx="3024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5CB14065-3059-4C43-AE7F-D71440D4C3E3}"/>
                    </a:ext>
                  </a:extLst>
                </p14:cNvPr>
                <p14:cNvContentPartPr/>
                <p14:nvPr/>
              </p14:nvContentPartPr>
              <p14:xfrm>
                <a:off x="368880" y="987836"/>
                <a:ext cx="120960" cy="4845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5CB14065-3059-4C43-AE7F-D71440D4C3E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64560" y="983516"/>
                  <a:ext cx="12960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425F339B-2C83-4E2B-92D2-D23A5A4738D6}"/>
                    </a:ext>
                  </a:extLst>
                </p14:cNvPr>
                <p14:cNvContentPartPr/>
                <p14:nvPr/>
              </p14:nvContentPartPr>
              <p14:xfrm>
                <a:off x="547080" y="1136516"/>
                <a:ext cx="63000" cy="2826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425F339B-2C83-4E2B-92D2-D23A5A4738D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42760" y="1132196"/>
                  <a:ext cx="7164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B0F40D55-8CFD-415F-8F92-B2B06E8593A6}"/>
                    </a:ext>
                  </a:extLst>
                </p14:cNvPr>
                <p14:cNvContentPartPr/>
                <p14:nvPr/>
              </p14:nvContentPartPr>
              <p14:xfrm>
                <a:off x="982320" y="1187996"/>
                <a:ext cx="727920" cy="2358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B0F40D55-8CFD-415F-8F92-B2B06E8593A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78000" y="1183676"/>
                  <a:ext cx="7365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02D7DCD2-461C-4F23-AB3F-ED630E3F3636}"/>
                    </a:ext>
                  </a:extLst>
                </p14:cNvPr>
                <p14:cNvContentPartPr/>
                <p14:nvPr/>
              </p14:nvContentPartPr>
              <p14:xfrm>
                <a:off x="1789080" y="1212836"/>
                <a:ext cx="90360" cy="4856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02D7DCD2-461C-4F23-AB3F-ED630E3F363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784760" y="1208516"/>
                  <a:ext cx="99000" cy="49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99CDBD6A-6DBA-4388-A250-2B0118273009}"/>
                    </a:ext>
                  </a:extLst>
                </p14:cNvPr>
                <p14:cNvContentPartPr/>
                <p14:nvPr/>
              </p14:nvContentPartPr>
              <p14:xfrm>
                <a:off x="1795200" y="1196636"/>
                <a:ext cx="218520" cy="1569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99CDBD6A-6DBA-4388-A250-2B011827300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790880" y="1192316"/>
                  <a:ext cx="2271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FDE1186-A925-4E54-9BFB-AB19C50F0EA8}"/>
                    </a:ext>
                  </a:extLst>
                </p14:cNvPr>
                <p14:cNvContentPartPr/>
                <p14:nvPr/>
              </p14:nvContentPartPr>
              <p14:xfrm>
                <a:off x="2080680" y="1213916"/>
                <a:ext cx="73080" cy="5007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FDE1186-A925-4E54-9BFB-AB19C50F0EA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076360" y="1209596"/>
                  <a:ext cx="81720" cy="50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41AFB6E-16E5-4753-8E9D-DC02AB8D53F4}"/>
                    </a:ext>
                  </a:extLst>
                </p14:cNvPr>
                <p14:cNvContentPartPr/>
                <p14:nvPr/>
              </p14:nvContentPartPr>
              <p14:xfrm>
                <a:off x="2076000" y="1200596"/>
                <a:ext cx="213120" cy="1620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41AFB6E-16E5-4753-8E9D-DC02AB8D53F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071680" y="1196276"/>
                  <a:ext cx="2217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E54A30DD-D265-4C08-911F-75E63FA16D0C}"/>
                    </a:ext>
                  </a:extLst>
                </p14:cNvPr>
                <p14:cNvContentPartPr/>
                <p14:nvPr/>
              </p14:nvContentPartPr>
              <p14:xfrm>
                <a:off x="2320800" y="1151996"/>
                <a:ext cx="139320" cy="2361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E54A30DD-D265-4C08-911F-75E63FA16D0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316480" y="1147676"/>
                  <a:ext cx="14796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A6841AB-5EFB-4AC7-BB49-3A1B854C2887}"/>
                    </a:ext>
                  </a:extLst>
                </p14:cNvPr>
                <p14:cNvContentPartPr/>
                <p14:nvPr/>
              </p14:nvContentPartPr>
              <p14:xfrm>
                <a:off x="2547240" y="1171436"/>
                <a:ext cx="194760" cy="2005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A6841AB-5EFB-4AC7-BB49-3A1B854C288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542920" y="1167116"/>
                  <a:ext cx="2034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D4A51E8D-C63B-4E7A-A347-9D0EB27AE1FF}"/>
                    </a:ext>
                  </a:extLst>
                </p14:cNvPr>
                <p14:cNvContentPartPr/>
                <p14:nvPr/>
              </p14:nvContentPartPr>
              <p14:xfrm>
                <a:off x="2848560" y="1157756"/>
                <a:ext cx="262440" cy="2314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D4A51E8D-C63B-4E7A-A347-9D0EB27AE1FF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844240" y="1153436"/>
                  <a:ext cx="2710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D6907B01-32CD-4E93-B7DF-D748BD9A371C}"/>
                    </a:ext>
                  </a:extLst>
                </p14:cNvPr>
                <p14:cNvContentPartPr/>
                <p14:nvPr/>
              </p14:nvContentPartPr>
              <p14:xfrm>
                <a:off x="3147360" y="1176116"/>
                <a:ext cx="201960" cy="1940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D6907B01-32CD-4E93-B7DF-D748BD9A371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143040" y="1171796"/>
                  <a:ext cx="2106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0EDD0E8-5B26-4278-9B5C-E6FF2B4BAC97}"/>
                    </a:ext>
                  </a:extLst>
                </p14:cNvPr>
                <p14:cNvContentPartPr/>
                <p14:nvPr/>
              </p14:nvContentPartPr>
              <p14:xfrm>
                <a:off x="3411600" y="1223276"/>
                <a:ext cx="318600" cy="1602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0EDD0E8-5B26-4278-9B5C-E6FF2B4BAC9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407280" y="1218956"/>
                  <a:ext cx="3272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AE613E0C-192D-43B5-A491-ABF9A48B4EC3}"/>
                    </a:ext>
                  </a:extLst>
                </p14:cNvPr>
                <p14:cNvContentPartPr/>
                <p14:nvPr/>
              </p14:nvContentPartPr>
              <p14:xfrm>
                <a:off x="3889320" y="986036"/>
                <a:ext cx="154440" cy="4410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AE613E0C-192D-43B5-A491-ABF9A48B4EC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885000" y="981716"/>
                  <a:ext cx="163080" cy="44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D816BF0-357E-47F2-8FA7-D7DA16EDBBF1}"/>
                    </a:ext>
                  </a:extLst>
                </p14:cNvPr>
                <p14:cNvContentPartPr/>
                <p14:nvPr/>
              </p14:nvContentPartPr>
              <p14:xfrm>
                <a:off x="3778800" y="1170716"/>
                <a:ext cx="195480" cy="46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D816BF0-357E-47F2-8FA7-D7DA16EDBBF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774480" y="1166396"/>
                  <a:ext cx="2041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E7AA14D-A8C5-4652-A11C-F57A477E6705}"/>
                    </a:ext>
                  </a:extLst>
                </p14:cNvPr>
                <p14:cNvContentPartPr/>
                <p14:nvPr/>
              </p14:nvContentPartPr>
              <p14:xfrm>
                <a:off x="4082280" y="1205636"/>
                <a:ext cx="388080" cy="2037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E7AA14D-A8C5-4652-A11C-F57A477E6705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077960" y="1201316"/>
                  <a:ext cx="3967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20B58E4-1624-4A1D-A06C-CDAE3366FFF4}"/>
                    </a:ext>
                  </a:extLst>
                </p14:cNvPr>
                <p14:cNvContentPartPr/>
                <p14:nvPr/>
              </p14:nvContentPartPr>
              <p14:xfrm>
                <a:off x="4652520" y="1226156"/>
                <a:ext cx="531000" cy="2156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20B58E4-1624-4A1D-A06C-CDAE3366FFF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648200" y="1221836"/>
                  <a:ext cx="5396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8F60342E-8ED4-41E6-8739-D6F67CD31808}"/>
                    </a:ext>
                  </a:extLst>
                </p14:cNvPr>
                <p14:cNvContentPartPr/>
                <p14:nvPr/>
              </p14:nvContentPartPr>
              <p14:xfrm>
                <a:off x="5607960" y="1174316"/>
                <a:ext cx="460440" cy="225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8F60342E-8ED4-41E6-8739-D6F67CD3180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603640" y="1169996"/>
                  <a:ext cx="4690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5C35681C-3FA6-4D76-A8D3-BAA39744D195}"/>
                    </a:ext>
                  </a:extLst>
                </p14:cNvPr>
                <p14:cNvContentPartPr/>
                <p14:nvPr/>
              </p14:nvContentPartPr>
              <p14:xfrm>
                <a:off x="6141120" y="1183316"/>
                <a:ext cx="254880" cy="2264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5C35681C-3FA6-4D76-A8D3-BAA39744D195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136800" y="1178996"/>
                  <a:ext cx="2635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A19F170-DCCC-405E-9D92-65E6CF9ADC59}"/>
                    </a:ext>
                  </a:extLst>
                </p14:cNvPr>
                <p14:cNvContentPartPr/>
                <p14:nvPr/>
              </p14:nvContentPartPr>
              <p14:xfrm>
                <a:off x="6466200" y="1162796"/>
                <a:ext cx="456120" cy="2556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A19F170-DCCC-405E-9D92-65E6CF9ADC5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461880" y="1158476"/>
                  <a:ext cx="4647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826D506-AD42-4B16-8E5F-7BCDB9452ECA}"/>
                    </a:ext>
                  </a:extLst>
                </p14:cNvPr>
                <p14:cNvContentPartPr/>
                <p14:nvPr/>
              </p14:nvContentPartPr>
              <p14:xfrm>
                <a:off x="7307880" y="1157756"/>
                <a:ext cx="623880" cy="2415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826D506-AD42-4B16-8E5F-7BCDB9452EC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303560" y="1153436"/>
                  <a:ext cx="6325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ABABCFF-5E72-477F-8807-AEDB91EB7EE9}"/>
                    </a:ext>
                  </a:extLst>
                </p14:cNvPr>
                <p14:cNvContentPartPr/>
                <p14:nvPr/>
              </p14:nvContentPartPr>
              <p14:xfrm>
                <a:off x="8052720" y="1202036"/>
                <a:ext cx="27360" cy="4809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ABABCFF-5E72-477F-8807-AEDB91EB7EE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048400" y="1197716"/>
                  <a:ext cx="36000" cy="48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4ABAADD-4A36-46D5-98E1-625AB4EC0CD3}"/>
                    </a:ext>
                  </a:extLst>
                </p14:cNvPr>
                <p14:cNvContentPartPr/>
                <p14:nvPr/>
              </p14:nvContentPartPr>
              <p14:xfrm>
                <a:off x="8000160" y="1209596"/>
                <a:ext cx="292680" cy="1159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4ABAADD-4A36-46D5-98E1-625AB4EC0CD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995840" y="1205276"/>
                  <a:ext cx="30132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7EB5C19-7638-4188-AD85-11CFF6B9EAC8}"/>
                    </a:ext>
                  </a:extLst>
                </p14:cNvPr>
                <p14:cNvContentPartPr/>
                <p14:nvPr/>
              </p14:nvContentPartPr>
              <p14:xfrm>
                <a:off x="8352240" y="1199876"/>
                <a:ext cx="47160" cy="4957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7EB5C19-7638-4188-AD85-11CFF6B9EAC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47920" y="1195556"/>
                  <a:ext cx="5580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66177EC-30B5-4744-93A3-F57278834B46}"/>
                    </a:ext>
                  </a:extLst>
                </p14:cNvPr>
                <p14:cNvContentPartPr/>
                <p14:nvPr/>
              </p14:nvContentPartPr>
              <p14:xfrm>
                <a:off x="8283120" y="1222196"/>
                <a:ext cx="309240" cy="1587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66177EC-30B5-4744-93A3-F57278834B46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278800" y="1217876"/>
                  <a:ext cx="31788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CF1C79C-F2E2-48B2-B645-E8E11A017F2D}"/>
                    </a:ext>
                  </a:extLst>
                </p14:cNvPr>
                <p14:cNvContentPartPr/>
                <p14:nvPr/>
              </p14:nvContentPartPr>
              <p14:xfrm>
                <a:off x="8702880" y="1246676"/>
                <a:ext cx="59400" cy="1022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CF1C79C-F2E2-48B2-B645-E8E11A017F2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698560" y="1242356"/>
                  <a:ext cx="6804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47A1D75-884F-4A5D-A875-C6FC92C222E1}"/>
                    </a:ext>
                  </a:extLst>
                </p14:cNvPr>
                <p14:cNvContentPartPr/>
                <p14:nvPr/>
              </p14:nvContentPartPr>
              <p14:xfrm>
                <a:off x="8739960" y="1061636"/>
                <a:ext cx="21960" cy="259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47A1D75-884F-4A5D-A875-C6FC92C222E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735640" y="1057316"/>
                  <a:ext cx="306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C79D903-4F08-45AB-B73D-EE86E58772DB}"/>
                    </a:ext>
                  </a:extLst>
                </p14:cNvPr>
                <p14:cNvContentPartPr/>
                <p14:nvPr/>
              </p14:nvContentPartPr>
              <p14:xfrm>
                <a:off x="8887200" y="1194476"/>
                <a:ext cx="395280" cy="1422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C79D903-4F08-45AB-B73D-EE86E58772D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882880" y="1190156"/>
                  <a:ext cx="4039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717138A-63DB-4C83-856F-66E9B2957034}"/>
                    </a:ext>
                  </a:extLst>
                </p14:cNvPr>
                <p14:cNvContentPartPr/>
                <p14:nvPr/>
              </p14:nvContentPartPr>
              <p14:xfrm>
                <a:off x="9685680" y="896756"/>
                <a:ext cx="379800" cy="5500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717138A-63DB-4C83-856F-66E9B295703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681360" y="892436"/>
                  <a:ext cx="38844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9FF51069-EA29-49DD-BECE-86753F98D049}"/>
                    </a:ext>
                  </a:extLst>
                </p14:cNvPr>
                <p14:cNvContentPartPr/>
                <p14:nvPr/>
              </p14:nvContentPartPr>
              <p14:xfrm>
                <a:off x="10095000" y="1116356"/>
                <a:ext cx="357120" cy="2235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9FF51069-EA29-49DD-BECE-86753F98D04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090680" y="1112036"/>
                  <a:ext cx="3657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21A35B6-9E5C-45C4-9D4E-8BFB5E886817}"/>
                    </a:ext>
                  </a:extLst>
                </p14:cNvPr>
                <p14:cNvContentPartPr/>
                <p14:nvPr/>
              </p14:nvContentPartPr>
              <p14:xfrm>
                <a:off x="10548600" y="1373396"/>
                <a:ext cx="122040" cy="1314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21A35B6-9E5C-45C4-9D4E-8BFB5E88681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544280" y="1369076"/>
                  <a:ext cx="1306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2BFE3F1-5C6B-4AB0-A657-B3B0550E6711}"/>
                    </a:ext>
                  </a:extLst>
                </p14:cNvPr>
                <p14:cNvContentPartPr/>
                <p14:nvPr/>
              </p14:nvContentPartPr>
              <p14:xfrm>
                <a:off x="10864680" y="751316"/>
                <a:ext cx="299880" cy="6123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2BFE3F1-5C6B-4AB0-A657-B3B0550E671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860360" y="746996"/>
                  <a:ext cx="308520" cy="62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634C762-FF5E-4832-8430-D2613D7EF9E2}"/>
                    </a:ext>
                  </a:extLst>
                </p14:cNvPr>
                <p14:cNvContentPartPr/>
                <p14:nvPr/>
              </p14:nvContentPartPr>
              <p14:xfrm>
                <a:off x="11241240" y="887036"/>
                <a:ext cx="198720" cy="5918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634C762-FF5E-4832-8430-D2613D7EF9E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236920" y="882716"/>
                  <a:ext cx="207360" cy="60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76200FB3-5D78-43BF-98FE-E38D4F2BFB04}"/>
                    </a:ext>
                  </a:extLst>
                </p14:cNvPr>
                <p14:cNvContentPartPr/>
                <p14:nvPr/>
              </p14:nvContentPartPr>
              <p14:xfrm>
                <a:off x="91320" y="1946516"/>
                <a:ext cx="221760" cy="2084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76200FB3-5D78-43BF-98FE-E38D4F2BFB0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7000" y="1942196"/>
                  <a:ext cx="2304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4C32987-23DC-421A-A9C4-67F133886A12}"/>
                    </a:ext>
                  </a:extLst>
                </p14:cNvPr>
                <p14:cNvContentPartPr/>
                <p14:nvPr/>
              </p14:nvContentPartPr>
              <p14:xfrm>
                <a:off x="443040" y="1967396"/>
                <a:ext cx="165240" cy="2185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4C32987-23DC-421A-A9C4-67F133886A1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38720" y="1963076"/>
                  <a:ext cx="1738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619E8E2-9483-44D3-B436-670258AE1310}"/>
                    </a:ext>
                  </a:extLst>
                </p14:cNvPr>
                <p14:cNvContentPartPr/>
                <p14:nvPr/>
              </p14:nvContentPartPr>
              <p14:xfrm>
                <a:off x="713400" y="1694516"/>
                <a:ext cx="263520" cy="5000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619E8E2-9483-44D3-B436-670258AE131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09080" y="1690196"/>
                  <a:ext cx="27216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A19B984-9E71-441C-ACC3-1DEA7CA800B7}"/>
                    </a:ext>
                  </a:extLst>
                </p14:cNvPr>
                <p14:cNvContentPartPr/>
                <p14:nvPr/>
              </p14:nvContentPartPr>
              <p14:xfrm>
                <a:off x="1489560" y="1976756"/>
                <a:ext cx="306000" cy="223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A19B984-9E71-441C-ACC3-1DEA7CA800B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485240" y="1972436"/>
                  <a:ext cx="3146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5D7A321-945D-437B-94CC-58A4ED5B301D}"/>
                    </a:ext>
                  </a:extLst>
                </p14:cNvPr>
                <p14:cNvContentPartPr/>
                <p14:nvPr/>
              </p14:nvContentPartPr>
              <p14:xfrm>
                <a:off x="1909680" y="1992596"/>
                <a:ext cx="195480" cy="2120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5D7A321-945D-437B-94CC-58A4ED5B301D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905360" y="1988276"/>
                  <a:ext cx="2041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975A5FB6-00BF-496A-B99E-0FAE7BDAA45F}"/>
                    </a:ext>
                  </a:extLst>
                </p14:cNvPr>
                <p14:cNvContentPartPr/>
                <p14:nvPr/>
              </p14:nvContentPartPr>
              <p14:xfrm>
                <a:off x="2188680" y="1970996"/>
                <a:ext cx="231840" cy="144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975A5FB6-00BF-496A-B99E-0FAE7BDAA45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184360" y="1966676"/>
                  <a:ext cx="2404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310537A0-091F-4622-B477-F8592EBA5B70}"/>
                    </a:ext>
                  </a:extLst>
                </p14:cNvPr>
                <p14:cNvContentPartPr/>
                <p14:nvPr/>
              </p14:nvContentPartPr>
              <p14:xfrm>
                <a:off x="2186880" y="2066756"/>
                <a:ext cx="357840" cy="4075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310537A0-091F-4622-B477-F8592EBA5B7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182560" y="2062436"/>
                  <a:ext cx="366480" cy="41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98DD70A4-E91A-43A0-9444-324E99452878}"/>
                    </a:ext>
                  </a:extLst>
                </p14:cNvPr>
                <p14:cNvContentPartPr/>
                <p14:nvPr/>
              </p14:nvContentPartPr>
              <p14:xfrm>
                <a:off x="2584320" y="1971356"/>
                <a:ext cx="457200" cy="1684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98DD70A4-E91A-43A0-9444-324E9945287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580000" y="1967036"/>
                  <a:ext cx="4658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0692867F-6E7D-4A25-B7AB-E27DDE350B35}"/>
                    </a:ext>
                  </a:extLst>
                </p14:cNvPr>
                <p14:cNvContentPartPr/>
                <p14:nvPr/>
              </p14:nvContentPartPr>
              <p14:xfrm>
                <a:off x="3135120" y="1925636"/>
                <a:ext cx="234720" cy="2282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0692867F-6E7D-4A25-B7AB-E27DDE350B3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130800" y="1921316"/>
                  <a:ext cx="2433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3C490FC-3490-4AE6-BF9A-C3899132D6B3}"/>
                    </a:ext>
                  </a:extLst>
                </p14:cNvPr>
                <p14:cNvContentPartPr/>
                <p14:nvPr/>
              </p14:nvContentPartPr>
              <p14:xfrm>
                <a:off x="3457680" y="1999796"/>
                <a:ext cx="254160" cy="1598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3C490FC-3490-4AE6-BF9A-C3899132D6B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453360" y="1995476"/>
                  <a:ext cx="2628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DBFDC93-0620-49CB-88CA-ED267CC989FB}"/>
                    </a:ext>
                  </a:extLst>
                </p14:cNvPr>
                <p14:cNvContentPartPr/>
                <p14:nvPr/>
              </p14:nvContentPartPr>
              <p14:xfrm>
                <a:off x="3821280" y="1614596"/>
                <a:ext cx="136080" cy="5162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DBFDC93-0620-49CB-88CA-ED267CC989FB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816960" y="1610276"/>
                  <a:ext cx="14472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01E2113-4F81-4EED-A7B8-D4D76F7B600D}"/>
                    </a:ext>
                  </a:extLst>
                </p14:cNvPr>
                <p14:cNvContentPartPr/>
                <p14:nvPr/>
              </p14:nvContentPartPr>
              <p14:xfrm>
                <a:off x="3669000" y="1865156"/>
                <a:ext cx="254520" cy="86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01E2113-4F81-4EED-A7B8-D4D76F7B600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664680" y="1860836"/>
                  <a:ext cx="2631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D847ACB2-F8F2-4212-8264-C0CA6DE07529}"/>
                    </a:ext>
                  </a:extLst>
                </p14:cNvPr>
                <p14:cNvContentPartPr/>
                <p14:nvPr/>
              </p14:nvContentPartPr>
              <p14:xfrm>
                <a:off x="4047720" y="1937516"/>
                <a:ext cx="178920" cy="2480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D847ACB2-F8F2-4212-8264-C0CA6DE0752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043400" y="1933196"/>
                  <a:ext cx="1875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1A1A79F-7A7F-4D4D-958F-0C89D42DD995}"/>
                    </a:ext>
                  </a:extLst>
                </p14:cNvPr>
                <p14:cNvContentPartPr/>
                <p14:nvPr/>
              </p14:nvContentPartPr>
              <p14:xfrm>
                <a:off x="4571160" y="1961276"/>
                <a:ext cx="628920" cy="2199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1A1A79F-7A7F-4D4D-958F-0C89D42DD99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566840" y="1956956"/>
                  <a:ext cx="63756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E79BF23-5248-42DC-B2E7-A88A679A84C8}"/>
                    </a:ext>
                  </a:extLst>
                </p14:cNvPr>
                <p14:cNvContentPartPr/>
                <p14:nvPr/>
              </p14:nvContentPartPr>
              <p14:xfrm>
                <a:off x="5274240" y="2005196"/>
                <a:ext cx="231120" cy="1738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E79BF23-5248-42DC-B2E7-A88A679A84C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269920" y="2000876"/>
                  <a:ext cx="2397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EAFB8C11-CAAF-4834-AC7C-9204D2953806}"/>
                    </a:ext>
                  </a:extLst>
                </p14:cNvPr>
                <p14:cNvContentPartPr/>
                <p14:nvPr/>
              </p14:nvContentPartPr>
              <p14:xfrm>
                <a:off x="5632440" y="1952636"/>
                <a:ext cx="290160" cy="2228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EAFB8C11-CAAF-4834-AC7C-9204D295380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628120" y="1948316"/>
                  <a:ext cx="2988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F509847-B90E-416F-B43B-F7E278B1A086}"/>
                    </a:ext>
                  </a:extLst>
                </p14:cNvPr>
                <p14:cNvContentPartPr/>
                <p14:nvPr/>
              </p14:nvContentPartPr>
              <p14:xfrm>
                <a:off x="5868240" y="1575716"/>
                <a:ext cx="50040" cy="5979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F509847-B90E-416F-B43B-F7E278B1A08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863920" y="1571396"/>
                  <a:ext cx="58680" cy="60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D7D848FE-417C-470B-8D0D-0868A2BA1292}"/>
                    </a:ext>
                  </a:extLst>
                </p14:cNvPr>
                <p14:cNvContentPartPr/>
                <p14:nvPr/>
              </p14:nvContentPartPr>
              <p14:xfrm>
                <a:off x="6006480" y="1995116"/>
                <a:ext cx="198720" cy="1774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D7D848FE-417C-470B-8D0D-0868A2BA129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002160" y="1990796"/>
                  <a:ext cx="2073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3E8A6FE8-5371-4E39-8003-29E08595A367}"/>
                    </a:ext>
                  </a:extLst>
                </p14:cNvPr>
                <p14:cNvContentPartPr/>
                <p14:nvPr/>
              </p14:nvContentPartPr>
              <p14:xfrm>
                <a:off x="6525600" y="2097356"/>
                <a:ext cx="19080" cy="14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3E8A6FE8-5371-4E39-8003-29E08595A36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521280" y="2093036"/>
                  <a:ext cx="27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05246B6-8F35-437E-A407-442B20049335}"/>
                    </a:ext>
                  </a:extLst>
                </p14:cNvPr>
                <p14:cNvContentPartPr/>
                <p14:nvPr/>
              </p14:nvContentPartPr>
              <p14:xfrm>
                <a:off x="6486720" y="2234516"/>
                <a:ext cx="8640" cy="7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05246B6-8F35-437E-A407-442B2004933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482400" y="2230196"/>
                  <a:ext cx="172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3E5E1B1-B62C-45CB-97FF-DCE51D06BD2C}"/>
                    </a:ext>
                  </a:extLst>
                </p14:cNvPr>
                <p14:cNvContentPartPr/>
                <p14:nvPr/>
              </p14:nvContentPartPr>
              <p14:xfrm>
                <a:off x="152520" y="2818436"/>
                <a:ext cx="266400" cy="6721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3E5E1B1-B62C-45CB-97FF-DCE51D06BD2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48200" y="2814116"/>
                  <a:ext cx="275040" cy="68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892A547C-8C50-4C8B-8A83-AAF23CBD4D59}"/>
                    </a:ext>
                  </a:extLst>
                </p14:cNvPr>
                <p14:cNvContentPartPr/>
                <p14:nvPr/>
              </p14:nvContentPartPr>
              <p14:xfrm>
                <a:off x="432240" y="3010676"/>
                <a:ext cx="440280" cy="2678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892A547C-8C50-4C8B-8A83-AAF23CBD4D5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7920" y="3006356"/>
                  <a:ext cx="4489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55757166-5CA1-43B2-8D1F-6F07C02DBD48}"/>
                    </a:ext>
                  </a:extLst>
                </p14:cNvPr>
                <p14:cNvContentPartPr/>
                <p14:nvPr/>
              </p14:nvContentPartPr>
              <p14:xfrm>
                <a:off x="966840" y="3408116"/>
                <a:ext cx="102240" cy="1584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55757166-5CA1-43B2-8D1F-6F07C02DBD4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62520" y="3403796"/>
                  <a:ext cx="110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B3FAC85A-6E2F-4F1E-9C90-62B0CCF30DA6}"/>
                    </a:ext>
                  </a:extLst>
                </p14:cNvPr>
                <p14:cNvContentPartPr/>
                <p14:nvPr/>
              </p14:nvContentPartPr>
              <p14:xfrm>
                <a:off x="1294800" y="2680916"/>
                <a:ext cx="342720" cy="6130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B3FAC85A-6E2F-4F1E-9C90-62B0CCF30DA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290480" y="2676596"/>
                  <a:ext cx="351360" cy="62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C94C4C7B-677B-4ACF-9E75-1769EB8B9747}"/>
                    </a:ext>
                  </a:extLst>
                </p14:cNvPr>
                <p14:cNvContentPartPr/>
                <p14:nvPr/>
              </p14:nvContentPartPr>
              <p14:xfrm>
                <a:off x="1866120" y="2765156"/>
                <a:ext cx="190080" cy="590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C94C4C7B-677B-4ACF-9E75-1769EB8B974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861800" y="2760836"/>
                  <a:ext cx="198720" cy="59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3737AECA-BC6F-4318-B8FF-F440D61E4290}"/>
                    </a:ext>
                  </a:extLst>
                </p14:cNvPr>
                <p14:cNvContentPartPr/>
                <p14:nvPr/>
              </p14:nvContentPartPr>
              <p14:xfrm>
                <a:off x="2287320" y="3119036"/>
                <a:ext cx="99000" cy="61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3737AECA-BC6F-4318-B8FF-F440D61E429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283000" y="3114716"/>
                  <a:ext cx="1076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FAFA2039-062C-4CA9-AEF3-05B936196FF0}"/>
                    </a:ext>
                  </a:extLst>
                </p14:cNvPr>
                <p14:cNvContentPartPr/>
                <p14:nvPr/>
              </p14:nvContentPartPr>
              <p14:xfrm>
                <a:off x="2277600" y="3231716"/>
                <a:ext cx="137160" cy="162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FAFA2039-062C-4CA9-AEF3-05B936196FF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273280" y="3227396"/>
                  <a:ext cx="14580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364142A-F174-43BE-A358-61286236E6D0}"/>
                    </a:ext>
                  </a:extLst>
                </p14:cNvPr>
                <p14:cNvContentPartPr/>
                <p14:nvPr/>
              </p14:nvContentPartPr>
              <p14:xfrm>
                <a:off x="2888880" y="2982596"/>
                <a:ext cx="388080" cy="2322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364142A-F174-43BE-A358-61286236E6D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884560" y="2978276"/>
                  <a:ext cx="3967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C937540-A680-40AB-8673-86B43B15D571}"/>
                    </a:ext>
                  </a:extLst>
                </p14:cNvPr>
                <p14:cNvContentPartPr/>
                <p14:nvPr/>
              </p14:nvContentPartPr>
              <p14:xfrm>
                <a:off x="3597360" y="2669036"/>
                <a:ext cx="241560" cy="7045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C937540-A680-40AB-8673-86B43B15D57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593040" y="2664716"/>
                  <a:ext cx="250200" cy="71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B7D6B5D9-7D14-4F64-A24E-5643B3C55DCF}"/>
                    </a:ext>
                  </a:extLst>
                </p14:cNvPr>
                <p14:cNvContentPartPr/>
                <p14:nvPr/>
              </p14:nvContentPartPr>
              <p14:xfrm>
                <a:off x="3910920" y="2850836"/>
                <a:ext cx="19440" cy="330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B7D6B5D9-7D14-4F64-A24E-5643B3C55DC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906600" y="2846516"/>
                  <a:ext cx="2808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1231274-02AF-4AC3-91B1-6D887545984E}"/>
                    </a:ext>
                  </a:extLst>
                </p14:cNvPr>
                <p14:cNvContentPartPr/>
                <p14:nvPr/>
              </p14:nvContentPartPr>
              <p14:xfrm>
                <a:off x="4027920" y="3224516"/>
                <a:ext cx="32400" cy="1008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1231274-02AF-4AC3-91B1-6D887545984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023600" y="3220196"/>
                  <a:ext cx="410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9A75108-E169-42F8-9452-A841F84FB971}"/>
                    </a:ext>
                  </a:extLst>
                </p14:cNvPr>
                <p14:cNvContentPartPr/>
                <p14:nvPr/>
              </p14:nvContentPartPr>
              <p14:xfrm>
                <a:off x="4406280" y="2838236"/>
                <a:ext cx="284400" cy="2700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9A75108-E169-42F8-9452-A841F84FB97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401960" y="2833916"/>
                  <a:ext cx="29304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950A575-96EE-499A-9CAB-00BB8C93B8DE}"/>
                    </a:ext>
                  </a:extLst>
                </p14:cNvPr>
                <p14:cNvContentPartPr/>
                <p14:nvPr/>
              </p14:nvContentPartPr>
              <p14:xfrm>
                <a:off x="4688520" y="2608196"/>
                <a:ext cx="275040" cy="680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950A575-96EE-499A-9CAB-00BB8C93B8D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684200" y="2603876"/>
                  <a:ext cx="283680" cy="68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67D19317-68E1-4D6A-A34C-F670F6C2BECE}"/>
                    </a:ext>
                  </a:extLst>
                </p14:cNvPr>
                <p14:cNvContentPartPr/>
                <p14:nvPr/>
              </p14:nvContentPartPr>
              <p14:xfrm>
                <a:off x="5187480" y="2973596"/>
                <a:ext cx="278280" cy="414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67D19317-68E1-4D6A-A34C-F670F6C2BEC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183160" y="2969276"/>
                  <a:ext cx="28692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3C4C72E-6131-4700-BE1B-E146AEE38C1C}"/>
                    </a:ext>
                  </a:extLst>
                </p14:cNvPr>
                <p14:cNvContentPartPr/>
                <p14:nvPr/>
              </p14:nvContentPartPr>
              <p14:xfrm>
                <a:off x="5289360" y="2856596"/>
                <a:ext cx="44640" cy="2757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3C4C72E-6131-4700-BE1B-E146AEE38C1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285040" y="2852276"/>
                  <a:ext cx="5328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31F17AD3-27CF-4A58-B59E-299E2EACD734}"/>
                    </a:ext>
                  </a:extLst>
                </p14:cNvPr>
                <p14:cNvContentPartPr/>
                <p14:nvPr/>
              </p14:nvContentPartPr>
              <p14:xfrm>
                <a:off x="5632800" y="2517476"/>
                <a:ext cx="329760" cy="5907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31F17AD3-27CF-4A58-B59E-299E2EACD73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628480" y="2513156"/>
                  <a:ext cx="338400" cy="59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17ADF64D-338B-42E9-8F0D-9F55CEF14D16}"/>
                    </a:ext>
                  </a:extLst>
                </p14:cNvPr>
                <p14:cNvContentPartPr/>
                <p14:nvPr/>
              </p14:nvContentPartPr>
              <p14:xfrm>
                <a:off x="6203040" y="2599916"/>
                <a:ext cx="190800" cy="6890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17ADF64D-338B-42E9-8F0D-9F55CEF14D1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198720" y="2595596"/>
                  <a:ext cx="199440" cy="69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119157A-30FC-4F66-9CB9-F9608753DA95}"/>
                    </a:ext>
                  </a:extLst>
                </p14:cNvPr>
                <p14:cNvContentPartPr/>
                <p14:nvPr/>
              </p14:nvContentPartPr>
              <p14:xfrm>
                <a:off x="6448920" y="2844356"/>
                <a:ext cx="264960" cy="2415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119157A-30FC-4F66-9CB9-F9608753DA9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444600" y="2840036"/>
                  <a:ext cx="2736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75AE80D-7C9F-41F9-86B3-7199CC8A32CE}"/>
                    </a:ext>
                  </a:extLst>
                </p14:cNvPr>
                <p14:cNvContentPartPr/>
                <p14:nvPr/>
              </p14:nvContentPartPr>
              <p14:xfrm>
                <a:off x="6683280" y="3224516"/>
                <a:ext cx="134280" cy="2152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75AE80D-7C9F-41F9-86B3-7199CC8A32C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678960" y="3220196"/>
                  <a:ext cx="14292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4C84A951-71D7-461B-B569-D99FE72AF43C}"/>
                    </a:ext>
                  </a:extLst>
                </p14:cNvPr>
                <p14:cNvContentPartPr/>
                <p14:nvPr/>
              </p14:nvContentPartPr>
              <p14:xfrm>
                <a:off x="7184400" y="2847236"/>
                <a:ext cx="349200" cy="3060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4C84A951-71D7-461B-B569-D99FE72AF43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180080" y="2842916"/>
                  <a:ext cx="35784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5FA09F9-87A0-4DF4-9741-8BA385DB1C29}"/>
                    </a:ext>
                  </a:extLst>
                </p14:cNvPr>
                <p14:cNvContentPartPr/>
                <p14:nvPr/>
              </p14:nvContentPartPr>
              <p14:xfrm>
                <a:off x="7690560" y="2614676"/>
                <a:ext cx="215280" cy="561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5FA09F9-87A0-4DF4-9741-8BA385DB1C29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686240" y="2610356"/>
                  <a:ext cx="22392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DFBE0AB-B8D1-4D46-A1B2-40308435CFC0}"/>
                    </a:ext>
                  </a:extLst>
                </p14:cNvPr>
                <p14:cNvContentPartPr/>
                <p14:nvPr/>
              </p14:nvContentPartPr>
              <p14:xfrm>
                <a:off x="8130840" y="2960996"/>
                <a:ext cx="108360" cy="248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DFBE0AB-B8D1-4D46-A1B2-40308435CFC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126520" y="2956676"/>
                  <a:ext cx="117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9D287023-35E2-4886-94DD-97E7C7D2A2F5}"/>
                    </a:ext>
                  </a:extLst>
                </p14:cNvPr>
                <p14:cNvContentPartPr/>
                <p14:nvPr/>
              </p14:nvContentPartPr>
              <p14:xfrm>
                <a:off x="8129040" y="3089516"/>
                <a:ext cx="136080" cy="86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9D287023-35E2-4886-94DD-97E7C7D2A2F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124720" y="3085196"/>
                  <a:ext cx="144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88E94ED9-4370-498F-AAF9-948E0E2C4804}"/>
                    </a:ext>
                  </a:extLst>
                </p14:cNvPr>
                <p14:cNvContentPartPr/>
                <p14:nvPr/>
              </p14:nvContentPartPr>
              <p14:xfrm>
                <a:off x="8667600" y="2764796"/>
                <a:ext cx="458640" cy="3207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88E94ED9-4370-498F-AAF9-948E0E2C480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663280" y="2760476"/>
                  <a:ext cx="46728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81B1BF24-2FD6-43B1-B610-E48909987106}"/>
                    </a:ext>
                  </a:extLst>
                </p14:cNvPr>
                <p14:cNvContentPartPr/>
                <p14:nvPr/>
              </p14:nvContentPartPr>
              <p14:xfrm>
                <a:off x="9261600" y="2938676"/>
                <a:ext cx="54720" cy="547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81B1BF24-2FD6-43B1-B610-E4890998710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257280" y="2934356"/>
                  <a:ext cx="63360" cy="6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7A296304-569F-485D-B560-9E195DDEE6BD}"/>
                    </a:ext>
                  </a:extLst>
                </p14:cNvPr>
                <p14:cNvContentPartPr/>
                <p14:nvPr/>
              </p14:nvContentPartPr>
              <p14:xfrm>
                <a:off x="9525840" y="2694956"/>
                <a:ext cx="299880" cy="3754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7A296304-569F-485D-B560-9E195DDEE6B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521520" y="2690636"/>
                  <a:ext cx="30852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10D4023D-3704-40EF-B133-3EE7CC84BAA4}"/>
                    </a:ext>
                  </a:extLst>
                </p14:cNvPr>
                <p14:cNvContentPartPr/>
                <p14:nvPr/>
              </p14:nvContentPartPr>
              <p14:xfrm>
                <a:off x="10160880" y="2906996"/>
                <a:ext cx="289800" cy="201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10D4023D-3704-40EF-B133-3EE7CC84BAA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156560" y="2902676"/>
                  <a:ext cx="2984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62DD90CA-5D93-4405-964C-CDC863CCE8FD}"/>
                    </a:ext>
                  </a:extLst>
                </p14:cNvPr>
                <p14:cNvContentPartPr/>
                <p14:nvPr/>
              </p14:nvContentPartPr>
              <p14:xfrm>
                <a:off x="10282560" y="2794316"/>
                <a:ext cx="30960" cy="2743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62DD90CA-5D93-4405-964C-CDC863CCE8F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278240" y="2789996"/>
                  <a:ext cx="3960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BC1EF92F-2711-4257-A8A6-DE36AD066AC8}"/>
                    </a:ext>
                  </a:extLst>
                </p14:cNvPr>
                <p14:cNvContentPartPr/>
                <p14:nvPr/>
              </p14:nvContentPartPr>
              <p14:xfrm>
                <a:off x="10641480" y="2487236"/>
                <a:ext cx="305640" cy="5176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BC1EF92F-2711-4257-A8A6-DE36AD066AC8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637160" y="2482916"/>
                  <a:ext cx="31428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DAEEB581-38B5-4FDC-94E3-ED4A541F4CFB}"/>
                    </a:ext>
                  </a:extLst>
                </p14:cNvPr>
                <p14:cNvContentPartPr/>
                <p14:nvPr/>
              </p14:nvContentPartPr>
              <p14:xfrm>
                <a:off x="11246280" y="2766236"/>
                <a:ext cx="220680" cy="273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DAEEB581-38B5-4FDC-94E3-ED4A541F4CF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241960" y="2761916"/>
                  <a:ext cx="2293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ABC5A9D3-1394-431B-A8A1-8BA6DC033131}"/>
                    </a:ext>
                  </a:extLst>
                </p14:cNvPr>
                <p14:cNvContentPartPr/>
                <p14:nvPr/>
              </p14:nvContentPartPr>
              <p14:xfrm>
                <a:off x="11232960" y="2784956"/>
                <a:ext cx="195120" cy="4111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ABC5A9D3-1394-431B-A8A1-8BA6DC03313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228640" y="2780636"/>
                  <a:ext cx="20376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F168E57-6352-45F1-A5AF-1C8EBB0244F9}"/>
                    </a:ext>
                  </a:extLst>
                </p14:cNvPr>
                <p14:cNvContentPartPr/>
                <p14:nvPr/>
              </p14:nvContentPartPr>
              <p14:xfrm>
                <a:off x="11168160" y="3275636"/>
                <a:ext cx="283320" cy="252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F168E57-6352-45F1-A5AF-1C8EBB0244F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163840" y="3271316"/>
                  <a:ext cx="2919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0FAC059-0E49-451F-A59B-BA5E7F71D9CF}"/>
                    </a:ext>
                  </a:extLst>
                </p14:cNvPr>
                <p14:cNvContentPartPr/>
                <p14:nvPr/>
              </p14:nvContentPartPr>
              <p14:xfrm>
                <a:off x="11693040" y="2957036"/>
                <a:ext cx="104040" cy="4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0FAC059-0E49-451F-A59B-BA5E7F71D9CF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688720" y="2952716"/>
                  <a:ext cx="11268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1BD22A17-190A-4502-B8E7-C9F960D14185}"/>
                    </a:ext>
                  </a:extLst>
                </p14:cNvPr>
                <p14:cNvContentPartPr/>
                <p14:nvPr/>
              </p14:nvContentPartPr>
              <p14:xfrm>
                <a:off x="11718600" y="3059996"/>
                <a:ext cx="122040" cy="100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1BD22A17-190A-4502-B8E7-C9F960D1418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714280" y="3055676"/>
                  <a:ext cx="130680" cy="1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0D8A3322-BD4A-4D1B-963D-CB0DF3ABF67C}"/>
              </a:ext>
            </a:extLst>
          </p:cNvPr>
          <p:cNvGrpSpPr/>
          <p:nvPr/>
        </p:nvGrpSpPr>
        <p:grpSpPr>
          <a:xfrm>
            <a:off x="223440" y="4203716"/>
            <a:ext cx="186480" cy="138960"/>
            <a:chOff x="223440" y="4203716"/>
            <a:chExt cx="186480" cy="13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113D881F-DDF3-45EC-87DF-AB5489E70FA7}"/>
                    </a:ext>
                  </a:extLst>
                </p14:cNvPr>
                <p14:cNvContentPartPr/>
                <p14:nvPr/>
              </p14:nvContentPartPr>
              <p14:xfrm>
                <a:off x="223440" y="4203716"/>
                <a:ext cx="163080" cy="226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113D881F-DDF3-45EC-87DF-AB5489E70FA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19120" y="4199396"/>
                  <a:ext cx="1717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9EE8E113-F0DD-4358-8EB8-B1D21CF08218}"/>
                    </a:ext>
                  </a:extLst>
                </p14:cNvPr>
                <p14:cNvContentPartPr/>
                <p14:nvPr/>
              </p14:nvContentPartPr>
              <p14:xfrm>
                <a:off x="275640" y="4304516"/>
                <a:ext cx="134280" cy="381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9EE8E113-F0DD-4358-8EB8-B1D21CF0821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71320" y="4300196"/>
                  <a:ext cx="142920" cy="4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uppo 151">
            <a:extLst>
              <a:ext uri="{FF2B5EF4-FFF2-40B4-BE49-F238E27FC236}">
                <a16:creationId xmlns:a16="http://schemas.microsoft.com/office/drawing/2014/main" id="{EC775332-D73C-4B14-8DAD-11E46B5EECE9}"/>
              </a:ext>
            </a:extLst>
          </p:cNvPr>
          <p:cNvGrpSpPr/>
          <p:nvPr/>
        </p:nvGrpSpPr>
        <p:grpSpPr>
          <a:xfrm>
            <a:off x="830040" y="4016516"/>
            <a:ext cx="970560" cy="412560"/>
            <a:chOff x="830040" y="4016516"/>
            <a:chExt cx="970560" cy="41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1D9ED4B-512C-4238-BEC8-AD30F835B20E}"/>
                    </a:ext>
                  </a:extLst>
                </p14:cNvPr>
                <p14:cNvContentPartPr/>
                <p14:nvPr/>
              </p14:nvContentPartPr>
              <p14:xfrm>
                <a:off x="830040" y="4016516"/>
                <a:ext cx="453960" cy="3272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1D9ED4B-512C-4238-BEC8-AD30F835B20E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25720" y="4012196"/>
                  <a:ext cx="46260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0DA59D5-7D15-4D63-951E-225AD54B5ED4}"/>
                    </a:ext>
                  </a:extLst>
                </p14:cNvPr>
                <p14:cNvContentPartPr/>
                <p14:nvPr/>
              </p14:nvContentPartPr>
              <p14:xfrm>
                <a:off x="1541040" y="4220996"/>
                <a:ext cx="259560" cy="324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0DA59D5-7D15-4D63-951E-225AD54B5ED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536720" y="4216676"/>
                  <a:ext cx="2682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0F2996A0-7655-498E-B21C-702B441B1BB3}"/>
                    </a:ext>
                  </a:extLst>
                </p14:cNvPr>
                <p14:cNvContentPartPr/>
                <p14:nvPr/>
              </p14:nvContentPartPr>
              <p14:xfrm>
                <a:off x="1638960" y="4141796"/>
                <a:ext cx="75240" cy="2872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0F2996A0-7655-498E-B21C-702B441B1BB3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634640" y="4137476"/>
                  <a:ext cx="83880" cy="29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47" name="Input penna 146">
                <a:extLst>
                  <a:ext uri="{FF2B5EF4-FFF2-40B4-BE49-F238E27FC236}">
                    <a16:creationId xmlns:a16="http://schemas.microsoft.com/office/drawing/2014/main" id="{02CEB08C-DE59-4325-9766-9F67BB746E1F}"/>
                  </a:ext>
                </a:extLst>
              </p14:cNvPr>
              <p14:cNvContentPartPr/>
              <p14:nvPr/>
            </p14:nvContentPartPr>
            <p14:xfrm>
              <a:off x="2067000" y="3750836"/>
              <a:ext cx="399600" cy="527760"/>
            </p14:xfrm>
          </p:contentPart>
        </mc:Choice>
        <mc:Fallback xmlns="">
          <p:pic>
            <p:nvPicPr>
              <p:cNvPr id="147" name="Input penna 146">
                <a:extLst>
                  <a:ext uri="{FF2B5EF4-FFF2-40B4-BE49-F238E27FC236}">
                    <a16:creationId xmlns:a16="http://schemas.microsoft.com/office/drawing/2014/main" id="{02CEB08C-DE59-4325-9766-9F67BB746E1F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2062680" y="3746516"/>
                <a:ext cx="408240" cy="536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555C0672-3578-4F06-98C0-AE9036010E1B}"/>
              </a:ext>
            </a:extLst>
          </p:cNvPr>
          <p:cNvGrpSpPr/>
          <p:nvPr/>
        </p:nvGrpSpPr>
        <p:grpSpPr>
          <a:xfrm>
            <a:off x="2897160" y="4004996"/>
            <a:ext cx="250560" cy="426600"/>
            <a:chOff x="2897160" y="4004996"/>
            <a:chExt cx="250560" cy="42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1736E13-EC4C-407F-A7D6-CF37874AFDE2}"/>
                    </a:ext>
                  </a:extLst>
                </p14:cNvPr>
                <p14:cNvContentPartPr/>
                <p14:nvPr/>
              </p14:nvContentPartPr>
              <p14:xfrm>
                <a:off x="2897160" y="4004996"/>
                <a:ext cx="244080" cy="50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1736E13-EC4C-407F-A7D6-CF37874AFDE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892840" y="4000676"/>
                  <a:ext cx="25272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4BD0B021-8933-475E-A6F9-7E90A405599E}"/>
                    </a:ext>
                  </a:extLst>
                </p14:cNvPr>
                <p14:cNvContentPartPr/>
                <p14:nvPr/>
              </p14:nvContentPartPr>
              <p14:xfrm>
                <a:off x="2973120" y="4016516"/>
                <a:ext cx="145080" cy="2674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4BD0B021-8933-475E-A6F9-7E90A405599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968800" y="4012196"/>
                  <a:ext cx="1537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C43848BD-8927-42F4-95F7-5FE1EF4491DC}"/>
                    </a:ext>
                  </a:extLst>
                </p14:cNvPr>
                <p14:cNvContentPartPr/>
                <p14:nvPr/>
              </p14:nvContentPartPr>
              <p14:xfrm>
                <a:off x="2932440" y="4424036"/>
                <a:ext cx="215280" cy="7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C43848BD-8927-42F4-95F7-5FE1EF4491D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928120" y="4419716"/>
                  <a:ext cx="22392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CFBA989C-9067-4F3D-A9D2-B4075F80D014}"/>
              </a:ext>
            </a:extLst>
          </p:cNvPr>
          <p:cNvGrpSpPr/>
          <p:nvPr/>
        </p:nvGrpSpPr>
        <p:grpSpPr>
          <a:xfrm>
            <a:off x="-27120" y="4539956"/>
            <a:ext cx="11723760" cy="1799280"/>
            <a:chOff x="-27120" y="4539956"/>
            <a:chExt cx="11723760" cy="179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51FED732-BCF2-4EB0-A206-35C4FE78CAFA}"/>
                    </a:ext>
                  </a:extLst>
                </p14:cNvPr>
                <p14:cNvContentPartPr/>
                <p14:nvPr/>
              </p14:nvContentPartPr>
              <p14:xfrm>
                <a:off x="123360" y="4744076"/>
                <a:ext cx="644760" cy="5284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51FED732-BCF2-4EB0-A206-35C4FE78CAF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19040" y="4739756"/>
                  <a:ext cx="65340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8401629B-7BEB-4B49-B0AF-59AE1877C67F}"/>
                    </a:ext>
                  </a:extLst>
                </p14:cNvPr>
                <p14:cNvContentPartPr/>
                <p14:nvPr/>
              </p14:nvContentPartPr>
              <p14:xfrm>
                <a:off x="877200" y="5181836"/>
                <a:ext cx="24120" cy="471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8401629B-7BEB-4B49-B0AF-59AE1877C67F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72880" y="5177516"/>
                  <a:ext cx="3276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6D80801-9E1C-4813-9A07-7B2B82E2E441}"/>
                    </a:ext>
                  </a:extLst>
                </p14:cNvPr>
                <p14:cNvContentPartPr/>
                <p14:nvPr/>
              </p14:nvContentPartPr>
              <p14:xfrm>
                <a:off x="1189680" y="4875476"/>
                <a:ext cx="31680" cy="3279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6D80801-9E1C-4813-9A07-7B2B82E2E44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85360" y="4871156"/>
                  <a:ext cx="403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8967B33-90A8-4A2C-88EE-12C1C13B446E}"/>
                    </a:ext>
                  </a:extLst>
                </p14:cNvPr>
                <p14:cNvContentPartPr/>
                <p14:nvPr/>
              </p14:nvContentPartPr>
              <p14:xfrm>
                <a:off x="1080240" y="4709516"/>
                <a:ext cx="456840" cy="4986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8967B33-90A8-4A2C-88EE-12C1C13B446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75920" y="4705196"/>
                  <a:ext cx="465480" cy="50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97DFDBC-9BDF-4D16-A5B1-F3EC96319093}"/>
                    </a:ext>
                  </a:extLst>
                </p14:cNvPr>
                <p14:cNvContentPartPr/>
                <p14:nvPr/>
              </p14:nvContentPartPr>
              <p14:xfrm>
                <a:off x="1793040" y="5264996"/>
                <a:ext cx="30960" cy="75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97DFDBC-9BDF-4D16-A5B1-F3EC9631909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788720" y="5260676"/>
                  <a:ext cx="396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D1AC147A-E4DB-4C0C-85D2-6D99DF5088C7}"/>
                    </a:ext>
                  </a:extLst>
                </p14:cNvPr>
                <p14:cNvContentPartPr/>
                <p14:nvPr/>
              </p14:nvContentPartPr>
              <p14:xfrm>
                <a:off x="2392800" y="4992476"/>
                <a:ext cx="48960" cy="7293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D1AC147A-E4DB-4C0C-85D2-6D99DF5088C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388480" y="4988156"/>
                  <a:ext cx="57600" cy="73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C796B7F-E984-4C3F-AF27-0FEE954EAFB7}"/>
                    </a:ext>
                  </a:extLst>
                </p14:cNvPr>
                <p14:cNvContentPartPr/>
                <p14:nvPr/>
              </p14:nvContentPartPr>
              <p14:xfrm>
                <a:off x="2312880" y="4965836"/>
                <a:ext cx="288000" cy="1911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C796B7F-E984-4C3F-AF27-0FEE954EAFB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308560" y="4961516"/>
                  <a:ext cx="2966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919B9A2F-6CC5-45A3-BF36-86D81FD2CA11}"/>
                    </a:ext>
                  </a:extLst>
                </p14:cNvPr>
                <p14:cNvContentPartPr/>
                <p14:nvPr/>
              </p14:nvContentPartPr>
              <p14:xfrm>
                <a:off x="2773680" y="4970156"/>
                <a:ext cx="115560" cy="1756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919B9A2F-6CC5-45A3-BF36-86D81FD2CA1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769360" y="4965836"/>
                  <a:ext cx="1242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A8A96C5-9CCD-4721-8AAE-3DAC3F3CA30B}"/>
                    </a:ext>
                  </a:extLst>
                </p14:cNvPr>
                <p14:cNvContentPartPr/>
                <p14:nvPr/>
              </p14:nvContentPartPr>
              <p14:xfrm>
                <a:off x="2778720" y="4760276"/>
                <a:ext cx="25200" cy="183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A8A96C5-9CCD-4721-8AAE-3DAC3F3CA30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774400" y="4755956"/>
                  <a:ext cx="338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39057E6-F43F-4FDC-88C9-C5A76BEDC087}"/>
                    </a:ext>
                  </a:extLst>
                </p14:cNvPr>
                <p14:cNvContentPartPr/>
                <p14:nvPr/>
              </p14:nvContentPartPr>
              <p14:xfrm>
                <a:off x="2975280" y="4926236"/>
                <a:ext cx="374040" cy="190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39057E6-F43F-4FDC-88C9-C5A76BEDC08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970960" y="4921916"/>
                  <a:ext cx="3826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1F833C18-A26C-4461-9BA6-B79009465E73}"/>
                    </a:ext>
                  </a:extLst>
                </p14:cNvPr>
                <p14:cNvContentPartPr/>
                <p14:nvPr/>
              </p14:nvContentPartPr>
              <p14:xfrm>
                <a:off x="3094800" y="4717796"/>
                <a:ext cx="239040" cy="745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1F833C18-A26C-4461-9BA6-B79009465E73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090480" y="4713476"/>
                  <a:ext cx="2476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4E271D42-62E6-41D1-99B5-FBFA77259153}"/>
                    </a:ext>
                  </a:extLst>
                </p14:cNvPr>
                <p14:cNvContentPartPr/>
                <p14:nvPr/>
              </p14:nvContentPartPr>
              <p14:xfrm>
                <a:off x="3711840" y="4843076"/>
                <a:ext cx="392400" cy="2851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4E271D42-62E6-41D1-99B5-FBFA7725915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707520" y="4838756"/>
                  <a:ext cx="4010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0AC6B069-5C12-42FB-B356-CB954369658A}"/>
                    </a:ext>
                  </a:extLst>
                </p14:cNvPr>
                <p14:cNvContentPartPr/>
                <p14:nvPr/>
              </p14:nvContentPartPr>
              <p14:xfrm>
                <a:off x="4103520" y="4705556"/>
                <a:ext cx="283680" cy="3632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0AC6B069-5C12-42FB-B356-CB954369658A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099200" y="4701236"/>
                  <a:ext cx="29232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37942A5-B64E-4483-8D37-93C583643061}"/>
                    </a:ext>
                  </a:extLst>
                </p14:cNvPr>
                <p14:cNvContentPartPr/>
                <p14:nvPr/>
              </p14:nvContentPartPr>
              <p14:xfrm>
                <a:off x="4459560" y="4856756"/>
                <a:ext cx="407160" cy="208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37942A5-B64E-4483-8D37-93C58364306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455240" y="4852436"/>
                  <a:ext cx="4158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2895109-41C6-4A23-8DFD-3468DCCF7CA0}"/>
                    </a:ext>
                  </a:extLst>
                </p14:cNvPr>
                <p14:cNvContentPartPr/>
                <p14:nvPr/>
              </p14:nvContentPartPr>
              <p14:xfrm>
                <a:off x="4909920" y="4920476"/>
                <a:ext cx="232200" cy="2221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2895109-41C6-4A23-8DFD-3468DCCF7CA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905600" y="4916156"/>
                  <a:ext cx="2408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CB7B2842-474E-4CCE-8B1A-5D55EE13034B}"/>
                    </a:ext>
                  </a:extLst>
                </p14:cNvPr>
                <p14:cNvContentPartPr/>
                <p14:nvPr/>
              </p14:nvContentPartPr>
              <p14:xfrm>
                <a:off x="5257320" y="4539956"/>
                <a:ext cx="163080" cy="6051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CB7B2842-474E-4CCE-8B1A-5D55EE13034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253000" y="4535636"/>
                  <a:ext cx="171720" cy="61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4FD1B9EB-8512-42D8-9B03-3916F672CAF3}"/>
                    </a:ext>
                  </a:extLst>
                </p14:cNvPr>
                <p14:cNvContentPartPr/>
                <p14:nvPr/>
              </p14:nvContentPartPr>
              <p14:xfrm>
                <a:off x="5150400" y="4794116"/>
                <a:ext cx="312120" cy="10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4FD1B9EB-8512-42D8-9B03-3916F672CAF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146080" y="4789796"/>
                  <a:ext cx="3207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427E156-34EC-4370-BB1A-32E8FCC1C204}"/>
                    </a:ext>
                  </a:extLst>
                </p14:cNvPr>
                <p14:cNvContentPartPr/>
                <p14:nvPr/>
              </p14:nvContentPartPr>
              <p14:xfrm>
                <a:off x="5604360" y="5032076"/>
                <a:ext cx="34200" cy="867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427E156-34EC-4370-BB1A-32E8FCC1C20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600040" y="5027756"/>
                  <a:ext cx="4284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73B834A-0970-4CA2-9230-FC3FAB0C9AE2}"/>
                    </a:ext>
                  </a:extLst>
                </p14:cNvPr>
                <p14:cNvContentPartPr/>
                <p14:nvPr/>
              </p14:nvContentPartPr>
              <p14:xfrm>
                <a:off x="5658720" y="4843436"/>
                <a:ext cx="10440" cy="14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73B834A-0970-4CA2-9230-FC3FAB0C9AE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654400" y="4839116"/>
                  <a:ext cx="19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13A8D702-2FA8-43B2-BF5D-269B36D6B338}"/>
                    </a:ext>
                  </a:extLst>
                </p14:cNvPr>
                <p14:cNvContentPartPr/>
                <p14:nvPr/>
              </p14:nvContentPartPr>
              <p14:xfrm>
                <a:off x="5988840" y="4969796"/>
                <a:ext cx="406800" cy="1918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13A8D702-2FA8-43B2-BF5D-269B36D6B33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984520" y="4965476"/>
                  <a:ext cx="4154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9ED81F4-66A9-40B3-8AC0-34A5182B60D9}"/>
                    </a:ext>
                  </a:extLst>
                </p14:cNvPr>
                <p14:cNvContentPartPr/>
                <p14:nvPr/>
              </p14:nvContentPartPr>
              <p14:xfrm>
                <a:off x="6497520" y="4653716"/>
                <a:ext cx="273240" cy="5061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9ED81F4-66A9-40B3-8AC0-34A5182B60D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493200" y="4649396"/>
                  <a:ext cx="28188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12ACA5BF-770B-4BB6-964C-CCC50A5254CC}"/>
                    </a:ext>
                  </a:extLst>
                </p14:cNvPr>
                <p14:cNvContentPartPr/>
                <p14:nvPr/>
              </p14:nvContentPartPr>
              <p14:xfrm>
                <a:off x="7082520" y="5029556"/>
                <a:ext cx="25920" cy="5479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12ACA5BF-770B-4BB6-964C-CCC50A5254C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078200" y="5025236"/>
                  <a:ext cx="3456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17860DE4-7FB9-420A-9F35-F315B462827F}"/>
                    </a:ext>
                  </a:extLst>
                </p14:cNvPr>
                <p14:cNvContentPartPr/>
                <p14:nvPr/>
              </p14:nvContentPartPr>
              <p14:xfrm>
                <a:off x="7035000" y="5023436"/>
                <a:ext cx="275400" cy="1789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17860DE4-7FB9-420A-9F35-F315B462827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030680" y="5019116"/>
                  <a:ext cx="2840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DE8D9E91-D164-46A9-8FCE-E9F7AA2AAEA2}"/>
                    </a:ext>
                  </a:extLst>
                </p14:cNvPr>
                <p14:cNvContentPartPr/>
                <p14:nvPr/>
              </p14:nvContentPartPr>
              <p14:xfrm>
                <a:off x="7362240" y="5008316"/>
                <a:ext cx="300600" cy="2134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DE8D9E91-D164-46A9-8FCE-E9F7AA2AAEA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357920" y="5003996"/>
                  <a:ext cx="30924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356FFA62-FF04-43FE-ACDF-14DBDBD5AB61}"/>
                    </a:ext>
                  </a:extLst>
                </p14:cNvPr>
                <p14:cNvContentPartPr/>
                <p14:nvPr/>
              </p14:nvContentPartPr>
              <p14:xfrm>
                <a:off x="7783440" y="4991036"/>
                <a:ext cx="261360" cy="2559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356FFA62-FF04-43FE-ACDF-14DBDBD5AB6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779120" y="4986716"/>
                  <a:ext cx="27000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8AF5B66-D447-4D1B-B470-7EC358DEDEE8}"/>
                    </a:ext>
                  </a:extLst>
                </p14:cNvPr>
                <p14:cNvContentPartPr/>
                <p14:nvPr/>
              </p14:nvContentPartPr>
              <p14:xfrm>
                <a:off x="8137320" y="4640396"/>
                <a:ext cx="141120" cy="5709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8AF5B66-D447-4D1B-B470-7EC358DEDEE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133000" y="4636076"/>
                  <a:ext cx="14976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F818CB71-F9E5-441D-AD06-D0FF83224AA0}"/>
                    </a:ext>
                  </a:extLst>
                </p14:cNvPr>
                <p14:cNvContentPartPr/>
                <p14:nvPr/>
              </p14:nvContentPartPr>
              <p14:xfrm>
                <a:off x="7950840" y="4897076"/>
                <a:ext cx="345960" cy="334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F818CB71-F9E5-441D-AD06-D0FF83224AA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946520" y="4892756"/>
                  <a:ext cx="35460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E5405F6-0A6A-4715-9EEE-E866783DC3F2}"/>
                    </a:ext>
                  </a:extLst>
                </p14:cNvPr>
                <p14:cNvContentPartPr/>
                <p14:nvPr/>
              </p14:nvContentPartPr>
              <p14:xfrm>
                <a:off x="8445120" y="5018036"/>
                <a:ext cx="253800" cy="2041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E5405F6-0A6A-4715-9EEE-E866783DC3F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440800" y="5013716"/>
                  <a:ext cx="2624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82F0428B-9A64-4F91-A31F-178FE08B3356}"/>
                    </a:ext>
                  </a:extLst>
                </p14:cNvPr>
                <p14:cNvContentPartPr/>
                <p14:nvPr/>
              </p14:nvContentPartPr>
              <p14:xfrm>
                <a:off x="8986920" y="5050436"/>
                <a:ext cx="290880" cy="187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82F0428B-9A64-4F91-A31F-178FE08B335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982600" y="5046116"/>
                  <a:ext cx="2995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53EAE0A3-4126-44D5-A7F8-917B4C03462F}"/>
                    </a:ext>
                  </a:extLst>
                </p14:cNvPr>
                <p14:cNvContentPartPr/>
                <p14:nvPr/>
              </p14:nvContentPartPr>
              <p14:xfrm>
                <a:off x="9307680" y="4692236"/>
                <a:ext cx="187920" cy="6159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53EAE0A3-4126-44D5-A7F8-917B4C03462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303360" y="4687916"/>
                  <a:ext cx="196560" cy="62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D4D3512B-AD94-4FC8-88EB-A1681E7697AA}"/>
                    </a:ext>
                  </a:extLst>
                </p14:cNvPr>
                <p14:cNvContentPartPr/>
                <p14:nvPr/>
              </p14:nvContentPartPr>
              <p14:xfrm>
                <a:off x="9516840" y="5056556"/>
                <a:ext cx="7560" cy="381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D4D3512B-AD94-4FC8-88EB-A1681E7697A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512520" y="5052236"/>
                  <a:ext cx="1620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83EE4812-D12E-4B49-80A0-5D5B01D30189}"/>
                    </a:ext>
                  </a:extLst>
                </p14:cNvPr>
                <p14:cNvContentPartPr/>
                <p14:nvPr/>
              </p14:nvContentPartPr>
              <p14:xfrm>
                <a:off x="9923280" y="5046476"/>
                <a:ext cx="165240" cy="29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83EE4812-D12E-4B49-80A0-5D5B01D30189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918960" y="5042156"/>
                  <a:ext cx="173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10636EF0-62AB-4DE4-9C0D-7321D69779F4}"/>
                    </a:ext>
                  </a:extLst>
                </p14:cNvPr>
                <p14:cNvContentPartPr/>
                <p14:nvPr/>
              </p14:nvContentPartPr>
              <p14:xfrm>
                <a:off x="9827520" y="5094356"/>
                <a:ext cx="272160" cy="4125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10636EF0-62AB-4DE4-9C0D-7321D69779F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823200" y="5090036"/>
                  <a:ext cx="28080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EB8D041-4260-4883-8135-DC6BB61CDF99}"/>
                    </a:ext>
                  </a:extLst>
                </p14:cNvPr>
                <p14:cNvContentPartPr/>
                <p14:nvPr/>
              </p14:nvContentPartPr>
              <p14:xfrm>
                <a:off x="9784320" y="5521676"/>
                <a:ext cx="264600" cy="259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EB8D041-4260-4883-8135-DC6BB61CDF9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780000" y="5517356"/>
                  <a:ext cx="2732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83406AD-4646-433A-B7A0-0F1072074317}"/>
                    </a:ext>
                  </a:extLst>
                </p14:cNvPr>
                <p14:cNvContentPartPr/>
                <p14:nvPr/>
              </p14:nvContentPartPr>
              <p14:xfrm>
                <a:off x="10539600" y="5093276"/>
                <a:ext cx="199080" cy="2246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83406AD-4646-433A-B7A0-0F107207431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535280" y="5088956"/>
                  <a:ext cx="2077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B0B7D063-AD2E-41CD-87E8-4037353C2190}"/>
                    </a:ext>
                  </a:extLst>
                </p14:cNvPr>
                <p14:cNvContentPartPr/>
                <p14:nvPr/>
              </p14:nvContentPartPr>
              <p14:xfrm>
                <a:off x="10832640" y="5126756"/>
                <a:ext cx="217080" cy="2613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B0B7D063-AD2E-41CD-87E8-4037353C2190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828320" y="5122436"/>
                  <a:ext cx="2257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C19792EE-EA78-44F2-AEF0-99BFC3E365F7}"/>
                    </a:ext>
                  </a:extLst>
                </p14:cNvPr>
                <p14:cNvContentPartPr/>
                <p14:nvPr/>
              </p14:nvContentPartPr>
              <p14:xfrm>
                <a:off x="11075280" y="5180756"/>
                <a:ext cx="138600" cy="2127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C19792EE-EA78-44F2-AEF0-99BFC3E365F7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070960" y="5176436"/>
                  <a:ext cx="147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30A911F-57C9-4A1E-8971-26E1E4D9D7CB}"/>
                    </a:ext>
                  </a:extLst>
                </p14:cNvPr>
                <p14:cNvContentPartPr/>
                <p14:nvPr/>
              </p14:nvContentPartPr>
              <p14:xfrm>
                <a:off x="11242320" y="5160596"/>
                <a:ext cx="445680" cy="2764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30A911F-57C9-4A1E-8971-26E1E4D9D7C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238000" y="5156276"/>
                  <a:ext cx="45432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38A132A-A864-4D96-A207-BC5CC3BEFF83}"/>
                    </a:ext>
                  </a:extLst>
                </p14:cNvPr>
                <p14:cNvContentPartPr/>
                <p14:nvPr/>
              </p14:nvContentPartPr>
              <p14:xfrm>
                <a:off x="11554080" y="5636516"/>
                <a:ext cx="142560" cy="144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38A132A-A864-4D96-A207-BC5CC3BEFF8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549760" y="5632196"/>
                  <a:ext cx="1512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5129EED-45AB-4C4B-9199-DAF40097CAF9}"/>
                    </a:ext>
                  </a:extLst>
                </p14:cNvPr>
                <p14:cNvContentPartPr/>
                <p14:nvPr/>
              </p14:nvContentPartPr>
              <p14:xfrm>
                <a:off x="11567400" y="5720756"/>
                <a:ext cx="122760" cy="342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5129EED-45AB-4C4B-9199-DAF40097CAF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1563080" y="5716436"/>
                  <a:ext cx="1314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40E806E-6DBC-49C1-BBAE-6907B54682B6}"/>
                    </a:ext>
                  </a:extLst>
                </p14:cNvPr>
                <p14:cNvContentPartPr/>
                <p14:nvPr/>
              </p14:nvContentPartPr>
              <p14:xfrm>
                <a:off x="-27120" y="5890676"/>
                <a:ext cx="636840" cy="2041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40E806E-6DBC-49C1-BBAE-6907B54682B6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-31440" y="5886356"/>
                  <a:ext cx="64548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01319FE-D157-4300-B17D-128CA27D87F5}"/>
                    </a:ext>
                  </a:extLst>
                </p14:cNvPr>
                <p14:cNvContentPartPr/>
                <p14:nvPr/>
              </p14:nvContentPartPr>
              <p14:xfrm>
                <a:off x="721320" y="5939996"/>
                <a:ext cx="272880" cy="1972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01319FE-D157-4300-B17D-128CA27D87F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17000" y="5935676"/>
                  <a:ext cx="2815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BFCA4CBC-BD38-40A2-A6EB-0DBE70F5F43D}"/>
                    </a:ext>
                  </a:extLst>
                </p14:cNvPr>
                <p14:cNvContentPartPr/>
                <p14:nvPr/>
              </p14:nvContentPartPr>
              <p14:xfrm>
                <a:off x="1591440" y="5923796"/>
                <a:ext cx="122760" cy="114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BFCA4CBC-BD38-40A2-A6EB-0DBE70F5F43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587120" y="5919476"/>
                  <a:ext cx="1314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8ADABDD-CF80-4938-9F4E-540374FE65D3}"/>
                    </a:ext>
                  </a:extLst>
                </p14:cNvPr>
                <p14:cNvContentPartPr/>
                <p14:nvPr/>
              </p14:nvContentPartPr>
              <p14:xfrm>
                <a:off x="1625280" y="5694116"/>
                <a:ext cx="19080" cy="356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8ADABDD-CF80-4938-9F4E-540374FE65D3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620960" y="5689796"/>
                  <a:ext cx="277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CE3368B8-C546-4FFB-84D6-F2F3D182A803}"/>
                    </a:ext>
                  </a:extLst>
                </p14:cNvPr>
                <p14:cNvContentPartPr/>
                <p14:nvPr/>
              </p14:nvContentPartPr>
              <p14:xfrm>
                <a:off x="1803840" y="5577476"/>
                <a:ext cx="266760" cy="5493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CE3368B8-C546-4FFB-84D6-F2F3D182A80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799520" y="5573156"/>
                  <a:ext cx="27540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1C022371-BF3F-4AB0-91A3-DF8FC9E83E8A}"/>
                    </a:ext>
                  </a:extLst>
                </p14:cNvPr>
                <p14:cNvContentPartPr/>
                <p14:nvPr/>
              </p14:nvContentPartPr>
              <p14:xfrm>
                <a:off x="2547960" y="5906876"/>
                <a:ext cx="298800" cy="2077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1C022371-BF3F-4AB0-91A3-DF8FC9E83E8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543640" y="5902556"/>
                  <a:ext cx="3074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44D4919B-8556-4A34-903E-420A93C8F561}"/>
                    </a:ext>
                  </a:extLst>
                </p14:cNvPr>
                <p14:cNvContentPartPr/>
                <p14:nvPr/>
              </p14:nvContentPartPr>
              <p14:xfrm>
                <a:off x="2931000" y="5919836"/>
                <a:ext cx="63000" cy="932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44D4919B-8556-4A34-903E-420A93C8F56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926680" y="5915516"/>
                  <a:ext cx="7164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F96F1C36-9B80-42D9-8C56-50AD50AC3164}"/>
                    </a:ext>
                  </a:extLst>
                </p14:cNvPr>
                <p14:cNvContentPartPr/>
                <p14:nvPr/>
              </p14:nvContentPartPr>
              <p14:xfrm>
                <a:off x="2961240" y="5723276"/>
                <a:ext cx="27720" cy="374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F96F1C36-9B80-42D9-8C56-50AD50AC316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956920" y="5718956"/>
                  <a:ext cx="363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B1A906B1-E999-4938-B48B-14665C763B4A}"/>
                    </a:ext>
                  </a:extLst>
                </p14:cNvPr>
                <p14:cNvContentPartPr/>
                <p14:nvPr/>
              </p14:nvContentPartPr>
              <p14:xfrm>
                <a:off x="3110280" y="5885636"/>
                <a:ext cx="516960" cy="1414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B1A906B1-E999-4938-B48B-14665C763B4A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105960" y="5881316"/>
                  <a:ext cx="52560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B9D51DC1-785A-48BC-A40F-109A88DD8864}"/>
                    </a:ext>
                  </a:extLst>
                </p14:cNvPr>
                <p14:cNvContentPartPr/>
                <p14:nvPr/>
              </p14:nvContentPartPr>
              <p14:xfrm>
                <a:off x="3634800" y="5496116"/>
                <a:ext cx="531000" cy="5486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B9D51DC1-785A-48BC-A40F-109A88DD886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630480" y="5491796"/>
                  <a:ext cx="539640" cy="55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16E8765B-3102-4467-9A44-2618C52B8C90}"/>
                    </a:ext>
                  </a:extLst>
                </p14:cNvPr>
                <p14:cNvContentPartPr/>
                <p14:nvPr/>
              </p14:nvContentPartPr>
              <p14:xfrm>
                <a:off x="4274520" y="5848556"/>
                <a:ext cx="281880" cy="2109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16E8765B-3102-4467-9A44-2618C52B8C9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270200" y="5844236"/>
                  <a:ext cx="29052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7D7FC015-5249-43F6-9E6E-5701ABB4CF25}"/>
                    </a:ext>
                  </a:extLst>
                </p14:cNvPr>
                <p14:cNvContentPartPr/>
                <p14:nvPr/>
              </p14:nvContentPartPr>
              <p14:xfrm>
                <a:off x="4572960" y="5547956"/>
                <a:ext cx="265320" cy="5061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7D7FC015-5249-43F6-9E6E-5701ABB4CF2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568640" y="5543636"/>
                  <a:ext cx="27396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27DBA46C-EF8E-4411-9F33-D8FC957991E0}"/>
                    </a:ext>
                  </a:extLst>
                </p14:cNvPr>
                <p14:cNvContentPartPr/>
                <p14:nvPr/>
              </p14:nvContentPartPr>
              <p14:xfrm>
                <a:off x="4843320" y="5835596"/>
                <a:ext cx="252360" cy="197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27DBA46C-EF8E-4411-9F33-D8FC957991E0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4839000" y="5831276"/>
                  <a:ext cx="2610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FE8B9719-9CEA-42B0-BB8F-30FE98BF8814}"/>
                    </a:ext>
                  </a:extLst>
                </p14:cNvPr>
                <p14:cNvContentPartPr/>
                <p14:nvPr/>
              </p14:nvContentPartPr>
              <p14:xfrm>
                <a:off x="5734680" y="5607716"/>
                <a:ext cx="32400" cy="104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FE8B9719-9CEA-42B0-BB8F-30FE98BF881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730360" y="5603396"/>
                  <a:ext cx="410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7CE98D1-36C4-4FB7-945A-DB2F1F8BE3C2}"/>
                    </a:ext>
                  </a:extLst>
                </p14:cNvPr>
                <p14:cNvContentPartPr/>
                <p14:nvPr/>
              </p14:nvContentPartPr>
              <p14:xfrm>
                <a:off x="5669160" y="5777276"/>
                <a:ext cx="87840" cy="2073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7CE98D1-36C4-4FB7-945A-DB2F1F8BE3C2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664840" y="5772956"/>
                  <a:ext cx="964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0F4D2A23-B010-443D-B83B-EAA7D051EA47}"/>
                    </a:ext>
                  </a:extLst>
                </p14:cNvPr>
                <p14:cNvContentPartPr/>
                <p14:nvPr/>
              </p14:nvContentPartPr>
              <p14:xfrm>
                <a:off x="5551800" y="6032516"/>
                <a:ext cx="288360" cy="356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0F4D2A23-B010-443D-B83B-EAA7D051EA4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547480" y="6028196"/>
                  <a:ext cx="2970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7080739B-E8C5-4C3E-9D7B-6C243334856E}"/>
                    </a:ext>
                  </a:extLst>
                </p14:cNvPr>
                <p14:cNvContentPartPr/>
                <p14:nvPr/>
              </p14:nvContentPartPr>
              <p14:xfrm>
                <a:off x="60720" y="4603316"/>
                <a:ext cx="248040" cy="2120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7080739B-E8C5-4C3E-9D7B-6C243334856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56400" y="4598996"/>
                  <a:ext cx="2566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66C567C4-2419-4CB4-91CF-48C0E5C791D7}"/>
                    </a:ext>
                  </a:extLst>
                </p14:cNvPr>
                <p14:cNvContentPartPr/>
                <p14:nvPr/>
              </p14:nvContentPartPr>
              <p14:xfrm>
                <a:off x="128400" y="4705196"/>
                <a:ext cx="193680" cy="148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66C567C4-2419-4CB4-91CF-48C0E5C791D7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24080" y="4700876"/>
                  <a:ext cx="2023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3A0D57D-654B-46A8-926B-83F8D24C075A}"/>
                    </a:ext>
                  </a:extLst>
                </p14:cNvPr>
                <p14:cNvContentPartPr/>
                <p14:nvPr/>
              </p14:nvContentPartPr>
              <p14:xfrm>
                <a:off x="6061920" y="5428436"/>
                <a:ext cx="117000" cy="1558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3A0D57D-654B-46A8-926B-83F8D24C075A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057600" y="5424116"/>
                  <a:ext cx="1256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7D22E97C-C2F7-43F4-8C20-EDD038BBEEF9}"/>
                    </a:ext>
                  </a:extLst>
                </p14:cNvPr>
                <p14:cNvContentPartPr/>
                <p14:nvPr/>
              </p14:nvContentPartPr>
              <p14:xfrm>
                <a:off x="6139320" y="5369396"/>
                <a:ext cx="137880" cy="2091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7D22E97C-C2F7-43F4-8C20-EDD038BBEEF9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6135000" y="5365076"/>
                  <a:ext cx="1465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171BDD4-A5F3-4BBD-9A92-CCEBD42175E8}"/>
                    </a:ext>
                  </a:extLst>
                </p14:cNvPr>
                <p14:cNvContentPartPr/>
                <p14:nvPr/>
              </p14:nvContentPartPr>
              <p14:xfrm>
                <a:off x="213720" y="5392796"/>
                <a:ext cx="11281680" cy="2185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171BDD4-A5F3-4BBD-9A92-CCEBD42175E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09400" y="5388476"/>
                  <a:ext cx="1129032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A4D1F866-9986-4854-A2D5-797294EAB21D}"/>
                    </a:ext>
                  </a:extLst>
                </p14:cNvPr>
                <p14:cNvContentPartPr/>
                <p14:nvPr/>
              </p14:nvContentPartPr>
              <p14:xfrm>
                <a:off x="39840" y="6257156"/>
                <a:ext cx="6123240" cy="820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A4D1F866-9986-4854-A2D5-797294EAB21D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35520" y="6252836"/>
                  <a:ext cx="6131880" cy="9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uppo 247">
            <a:extLst>
              <a:ext uri="{FF2B5EF4-FFF2-40B4-BE49-F238E27FC236}">
                <a16:creationId xmlns:a16="http://schemas.microsoft.com/office/drawing/2014/main" id="{9627C599-9F0D-46AA-B3FF-1CD638D497D2}"/>
              </a:ext>
            </a:extLst>
          </p:cNvPr>
          <p:cNvGrpSpPr/>
          <p:nvPr/>
        </p:nvGrpSpPr>
        <p:grpSpPr>
          <a:xfrm>
            <a:off x="3503040" y="4011476"/>
            <a:ext cx="718200" cy="306000"/>
            <a:chOff x="3503040" y="4011476"/>
            <a:chExt cx="71820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3A564701-0F0C-4A09-8648-3DBFBC4526C9}"/>
                    </a:ext>
                  </a:extLst>
                </p14:cNvPr>
                <p14:cNvContentPartPr/>
                <p14:nvPr/>
              </p14:nvContentPartPr>
              <p14:xfrm>
                <a:off x="3503040" y="4146476"/>
                <a:ext cx="99000" cy="57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3A564701-0F0C-4A09-8648-3DBFBC4526C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3498720" y="4142156"/>
                  <a:ext cx="10764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6924D7B2-44C0-4A2E-A8AB-1C54670784E8}"/>
                    </a:ext>
                  </a:extLst>
                </p14:cNvPr>
                <p14:cNvContentPartPr/>
                <p14:nvPr/>
              </p14:nvContentPartPr>
              <p14:xfrm>
                <a:off x="3531840" y="4241156"/>
                <a:ext cx="84960" cy="226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6924D7B2-44C0-4A2E-A8AB-1C54670784E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3527520" y="4236836"/>
                  <a:ext cx="936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246549E-0D7F-4A68-A85B-DE6A66E89E54}"/>
                    </a:ext>
                  </a:extLst>
                </p14:cNvPr>
                <p14:cNvContentPartPr/>
                <p14:nvPr/>
              </p14:nvContentPartPr>
              <p14:xfrm>
                <a:off x="3868440" y="4011476"/>
                <a:ext cx="352800" cy="3060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246549E-0D7F-4A68-A85B-DE6A66E89E5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864120" y="4007156"/>
                  <a:ext cx="36144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684374D2-E53E-48B3-8AE4-CC3CF745BE92}"/>
                    </a:ext>
                  </a:extLst>
                </p14:cNvPr>
                <p14:cNvContentPartPr/>
                <p14:nvPr/>
              </p14:nvContentPartPr>
              <p14:xfrm>
                <a:off x="4017840" y="4140356"/>
                <a:ext cx="161640" cy="25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684374D2-E53E-48B3-8AE4-CC3CF745BE9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4013520" y="4136036"/>
                  <a:ext cx="17028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uppo 265">
            <a:extLst>
              <a:ext uri="{FF2B5EF4-FFF2-40B4-BE49-F238E27FC236}">
                <a16:creationId xmlns:a16="http://schemas.microsoft.com/office/drawing/2014/main" id="{81E390A3-99F8-47B5-AEF9-FC7F7D214823}"/>
              </a:ext>
            </a:extLst>
          </p:cNvPr>
          <p:cNvGrpSpPr/>
          <p:nvPr/>
        </p:nvGrpSpPr>
        <p:grpSpPr>
          <a:xfrm>
            <a:off x="4657200" y="3637796"/>
            <a:ext cx="3026160" cy="723240"/>
            <a:chOff x="4657200" y="3637796"/>
            <a:chExt cx="3026160" cy="72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16379D75-EEDC-4DE8-85C7-682275ED8244}"/>
                    </a:ext>
                  </a:extLst>
                </p14:cNvPr>
                <p14:cNvContentPartPr/>
                <p14:nvPr/>
              </p14:nvContentPartPr>
              <p14:xfrm>
                <a:off x="4657200" y="3637796"/>
                <a:ext cx="256680" cy="7232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16379D75-EEDC-4DE8-85C7-682275ED8244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648560" y="3628796"/>
                  <a:ext cx="274320" cy="74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CB0C8DA7-6324-476D-A20C-79654826C825}"/>
                    </a:ext>
                  </a:extLst>
                </p14:cNvPr>
                <p14:cNvContentPartPr/>
                <p14:nvPr/>
              </p14:nvContentPartPr>
              <p14:xfrm>
                <a:off x="4973640" y="3782156"/>
                <a:ext cx="48600" cy="1357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CB0C8DA7-6324-476D-A20C-79654826C825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4965000" y="3773156"/>
                  <a:ext cx="662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6BB0F14-E1DD-4848-8871-9F3C461D19E3}"/>
                    </a:ext>
                  </a:extLst>
                </p14:cNvPr>
                <p14:cNvContentPartPr/>
                <p14:nvPr/>
              </p14:nvContentPartPr>
              <p14:xfrm>
                <a:off x="5020440" y="3659036"/>
                <a:ext cx="10080" cy="11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6BB0F14-E1DD-4848-8871-9F3C461D19E3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5011800" y="3650396"/>
                  <a:ext cx="2772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F42BD6EC-4223-42EE-8D49-83C2E8AE1B29}"/>
                    </a:ext>
                  </a:extLst>
                </p14:cNvPr>
                <p14:cNvContentPartPr/>
                <p14:nvPr/>
              </p14:nvContentPartPr>
              <p14:xfrm>
                <a:off x="5102880" y="3806636"/>
                <a:ext cx="194400" cy="172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F42BD6EC-4223-42EE-8D49-83C2E8AE1B2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5093880" y="3797636"/>
                  <a:ext cx="2120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C6368BCF-23A4-40CF-A82B-0C7DA33DBB41}"/>
                    </a:ext>
                  </a:extLst>
                </p14:cNvPr>
                <p14:cNvContentPartPr/>
                <p14:nvPr/>
              </p14:nvContentPartPr>
              <p14:xfrm>
                <a:off x="5391240" y="3814196"/>
                <a:ext cx="218160" cy="1339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C6368BCF-23A4-40CF-A82B-0C7DA33DBB41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5382600" y="3805556"/>
                  <a:ext cx="23580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C9AB4EE8-63DD-4A6A-BEA6-90DF364E5AF4}"/>
                    </a:ext>
                  </a:extLst>
                </p14:cNvPr>
                <p14:cNvContentPartPr/>
                <p14:nvPr/>
              </p14:nvContentPartPr>
              <p14:xfrm>
                <a:off x="5616240" y="3650756"/>
                <a:ext cx="74520" cy="3571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C9AB4EE8-63DD-4A6A-BEA6-90DF364E5AF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5607600" y="3642116"/>
                  <a:ext cx="9216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96BEB879-3113-4A9A-A6BF-4DFDD47462AC}"/>
                    </a:ext>
                  </a:extLst>
                </p14:cNvPr>
                <p14:cNvContentPartPr/>
                <p14:nvPr/>
              </p14:nvContentPartPr>
              <p14:xfrm>
                <a:off x="5729640" y="3780716"/>
                <a:ext cx="132120" cy="1641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96BEB879-3113-4A9A-A6BF-4DFDD47462A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720640" y="3772076"/>
                  <a:ext cx="1497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647A97D3-4102-41B6-BCA8-3253340A895B}"/>
                    </a:ext>
                  </a:extLst>
                </p14:cNvPr>
                <p14:cNvContentPartPr/>
                <p14:nvPr/>
              </p14:nvContentPartPr>
              <p14:xfrm>
                <a:off x="5987040" y="3830396"/>
                <a:ext cx="142200" cy="1558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647A97D3-4102-41B6-BCA8-3253340A895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978040" y="3821396"/>
                  <a:ext cx="1598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B27986A9-4001-493D-9F86-A0E4AA790D6E}"/>
                    </a:ext>
                  </a:extLst>
                </p14:cNvPr>
                <p14:cNvContentPartPr/>
                <p14:nvPr/>
              </p14:nvContentPartPr>
              <p14:xfrm>
                <a:off x="6151560" y="3650756"/>
                <a:ext cx="189360" cy="3672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B27986A9-4001-493D-9F86-A0E4AA790D6E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142920" y="3642116"/>
                  <a:ext cx="20700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2D465FF4-64BC-4A26-9316-C50E721437E0}"/>
                    </a:ext>
                  </a:extLst>
                </p14:cNvPr>
                <p14:cNvContentPartPr/>
                <p14:nvPr/>
              </p14:nvContentPartPr>
              <p14:xfrm>
                <a:off x="6406440" y="3850916"/>
                <a:ext cx="117720" cy="1789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2D465FF4-64BC-4A26-9316-C50E721437E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397800" y="3842276"/>
                  <a:ext cx="1353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FE6BD6FA-5317-4481-B8FF-F0CFB759AC10}"/>
                    </a:ext>
                  </a:extLst>
                </p14:cNvPr>
                <p14:cNvContentPartPr/>
                <p14:nvPr/>
              </p14:nvContentPartPr>
              <p14:xfrm>
                <a:off x="6615240" y="3861356"/>
                <a:ext cx="389520" cy="2037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FE6BD6FA-5317-4481-B8FF-F0CFB759AC10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606600" y="3852716"/>
                  <a:ext cx="4071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5FAB1F7A-F7E3-4825-B3DF-B0E2665402D8}"/>
                    </a:ext>
                  </a:extLst>
                </p14:cNvPr>
                <p14:cNvContentPartPr/>
                <p14:nvPr/>
              </p14:nvContentPartPr>
              <p14:xfrm>
                <a:off x="7095840" y="3877916"/>
                <a:ext cx="340560" cy="1249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5FAB1F7A-F7E3-4825-B3DF-B0E2665402D8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087200" y="3869276"/>
                  <a:ext cx="35820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84AE1434-821A-4A53-AFB6-FC940C0FCE2F}"/>
                    </a:ext>
                  </a:extLst>
                </p14:cNvPr>
                <p14:cNvContentPartPr/>
                <p14:nvPr/>
              </p14:nvContentPartPr>
              <p14:xfrm>
                <a:off x="7492200" y="3909236"/>
                <a:ext cx="191160" cy="1134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84AE1434-821A-4A53-AFB6-FC940C0FCE2F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483200" y="3900596"/>
                  <a:ext cx="208800" cy="13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6901BDB5-4F0C-4CCC-8567-28092C9F3D75}"/>
              </a:ext>
            </a:extLst>
          </p:cNvPr>
          <p:cNvGrpSpPr/>
          <p:nvPr/>
        </p:nvGrpSpPr>
        <p:grpSpPr>
          <a:xfrm>
            <a:off x="8020680" y="3674516"/>
            <a:ext cx="2504880" cy="487440"/>
            <a:chOff x="8020680" y="3674516"/>
            <a:chExt cx="2504880" cy="48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097D619F-A157-4331-BC36-8D90864B719F}"/>
                    </a:ext>
                  </a:extLst>
                </p14:cNvPr>
                <p14:cNvContentPartPr/>
                <p14:nvPr/>
              </p14:nvContentPartPr>
              <p14:xfrm>
                <a:off x="8020680" y="3924356"/>
                <a:ext cx="220680" cy="1908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097D619F-A157-4331-BC36-8D90864B719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012040" y="3915716"/>
                  <a:ext cx="2383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F9232AD4-8488-47C8-A92F-4CF62BD93962}"/>
                    </a:ext>
                  </a:extLst>
                </p14:cNvPr>
                <p14:cNvContentPartPr/>
                <p14:nvPr/>
              </p14:nvContentPartPr>
              <p14:xfrm>
                <a:off x="8315160" y="3899156"/>
                <a:ext cx="209880" cy="2372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F9232AD4-8488-47C8-A92F-4CF62BD93962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306160" y="3890516"/>
                  <a:ext cx="22752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9AF22F11-30B3-4AAB-B540-D938E3E562EE}"/>
                    </a:ext>
                  </a:extLst>
                </p14:cNvPr>
                <p14:cNvContentPartPr/>
                <p14:nvPr/>
              </p14:nvContentPartPr>
              <p14:xfrm>
                <a:off x="8599920" y="3917516"/>
                <a:ext cx="525960" cy="1749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9AF22F11-30B3-4AAB-B540-D938E3E562E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590920" y="3908516"/>
                  <a:ext cx="5436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33E455A2-F84E-4B31-B1BC-B7AC28D941AD}"/>
                    </a:ext>
                  </a:extLst>
                </p14:cNvPr>
                <p14:cNvContentPartPr/>
                <p14:nvPr/>
              </p14:nvContentPartPr>
              <p14:xfrm>
                <a:off x="9137040" y="4034876"/>
                <a:ext cx="96120" cy="792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33E455A2-F84E-4B31-B1BC-B7AC28D941AD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128400" y="4026236"/>
                  <a:ext cx="11376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9E14926D-9111-4798-8371-25A7A7C60701}"/>
                    </a:ext>
                  </a:extLst>
                </p14:cNvPr>
                <p14:cNvContentPartPr/>
                <p14:nvPr/>
              </p14:nvContentPartPr>
              <p14:xfrm>
                <a:off x="9201120" y="3674516"/>
                <a:ext cx="220680" cy="4755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9E14926D-9111-4798-8371-25A7A7C60701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9192480" y="3665876"/>
                  <a:ext cx="23832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037C188A-A9DB-4460-B93E-090167A0565B}"/>
                    </a:ext>
                  </a:extLst>
                </p14:cNvPr>
                <p14:cNvContentPartPr/>
                <p14:nvPr/>
              </p14:nvContentPartPr>
              <p14:xfrm>
                <a:off x="9430800" y="3933356"/>
                <a:ext cx="326520" cy="1666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037C188A-A9DB-4460-B93E-090167A0565B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421800" y="3924716"/>
                  <a:ext cx="3441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2CD51626-0FF2-4FC7-9390-2DBFCE295B2B}"/>
                    </a:ext>
                  </a:extLst>
                </p14:cNvPr>
                <p14:cNvContentPartPr/>
                <p14:nvPr/>
              </p14:nvContentPartPr>
              <p14:xfrm>
                <a:off x="9822840" y="3968276"/>
                <a:ext cx="111960" cy="1526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2CD51626-0FF2-4FC7-9390-2DBFCE295B2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814200" y="3959636"/>
                  <a:ext cx="1296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8D4D5BB7-B1E5-421C-8FCE-87800ADFEE8F}"/>
                    </a:ext>
                  </a:extLst>
                </p14:cNvPr>
                <p14:cNvContentPartPr/>
                <p14:nvPr/>
              </p14:nvContentPartPr>
              <p14:xfrm>
                <a:off x="9989880" y="4004996"/>
                <a:ext cx="232200" cy="11304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8D4D5BB7-B1E5-421C-8FCE-87800ADFEE8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980880" y="3995996"/>
                  <a:ext cx="2498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635C8AEA-F35E-4637-BDD0-52EADC6F3123}"/>
                    </a:ext>
                  </a:extLst>
                </p14:cNvPr>
                <p14:cNvContentPartPr/>
                <p14:nvPr/>
              </p14:nvContentPartPr>
              <p14:xfrm>
                <a:off x="10196160" y="3739676"/>
                <a:ext cx="136080" cy="3452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635C8AEA-F35E-4637-BDD0-52EADC6F3123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10187160" y="3731036"/>
                  <a:ext cx="15372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EEE03CE0-1070-4281-A020-E285A9D65337}"/>
                    </a:ext>
                  </a:extLst>
                </p14:cNvPr>
                <p14:cNvContentPartPr/>
                <p14:nvPr/>
              </p14:nvContentPartPr>
              <p14:xfrm>
                <a:off x="10105080" y="3882596"/>
                <a:ext cx="214920" cy="273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EEE03CE0-1070-4281-A020-E285A9D65337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096440" y="3873596"/>
                  <a:ext cx="23256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7F615561-58C9-4A4C-AD8E-AA8B39260CDB}"/>
                    </a:ext>
                  </a:extLst>
                </p14:cNvPr>
                <p14:cNvContentPartPr/>
                <p14:nvPr/>
              </p14:nvContentPartPr>
              <p14:xfrm>
                <a:off x="10404600" y="4003556"/>
                <a:ext cx="120960" cy="15840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7F615561-58C9-4A4C-AD8E-AA8B39260CD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395600" y="3994556"/>
                  <a:ext cx="13860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uppo 294">
            <a:extLst>
              <a:ext uri="{FF2B5EF4-FFF2-40B4-BE49-F238E27FC236}">
                <a16:creationId xmlns:a16="http://schemas.microsoft.com/office/drawing/2014/main" id="{0EF6DBA5-F6B7-4690-A957-C7C2FE7A97BF}"/>
              </a:ext>
            </a:extLst>
          </p:cNvPr>
          <p:cNvGrpSpPr/>
          <p:nvPr/>
        </p:nvGrpSpPr>
        <p:grpSpPr>
          <a:xfrm>
            <a:off x="5079480" y="4166996"/>
            <a:ext cx="1569960" cy="364320"/>
            <a:chOff x="5079480" y="4166996"/>
            <a:chExt cx="1569960" cy="36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A3750B2A-01BF-4738-BDB7-FDE1C929D1BD}"/>
                    </a:ext>
                  </a:extLst>
                </p14:cNvPr>
                <p14:cNvContentPartPr/>
                <p14:nvPr/>
              </p14:nvContentPartPr>
              <p14:xfrm>
                <a:off x="5079480" y="4166996"/>
                <a:ext cx="165960" cy="1555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A3750B2A-01BF-4738-BDB7-FDE1C929D1BD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070840" y="4158356"/>
                  <a:ext cx="1836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65F10998-B18B-4FA9-8808-9E2A81C10A58}"/>
                    </a:ext>
                  </a:extLst>
                </p14:cNvPr>
                <p14:cNvContentPartPr/>
                <p14:nvPr/>
              </p14:nvContentPartPr>
              <p14:xfrm>
                <a:off x="5238600" y="4256636"/>
                <a:ext cx="41040" cy="2746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65F10998-B18B-4FA9-8808-9E2A81C10A58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229960" y="4247636"/>
                  <a:ext cx="5868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839571CA-F4E7-4AC7-8183-F226D495CC47}"/>
                    </a:ext>
                  </a:extLst>
                </p14:cNvPr>
                <p14:cNvContentPartPr/>
                <p14:nvPr/>
              </p14:nvContentPartPr>
              <p14:xfrm>
                <a:off x="5297640" y="4232876"/>
                <a:ext cx="549360" cy="1645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839571CA-F4E7-4AC7-8183-F226D495CC47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5288640" y="4224236"/>
                  <a:ext cx="5670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8D3C3238-697E-4035-A7A7-5D211A592879}"/>
                    </a:ext>
                  </a:extLst>
                </p14:cNvPr>
                <p14:cNvContentPartPr/>
                <p14:nvPr/>
              </p14:nvContentPartPr>
              <p14:xfrm>
                <a:off x="6036720" y="4249796"/>
                <a:ext cx="230040" cy="2030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8D3C3238-697E-4035-A7A7-5D211A592879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028080" y="4240796"/>
                  <a:ext cx="2476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E664D68F-2C19-4D46-BD48-D9B21DA3763A}"/>
                    </a:ext>
                  </a:extLst>
                </p14:cNvPr>
                <p14:cNvContentPartPr/>
                <p14:nvPr/>
              </p14:nvContentPartPr>
              <p14:xfrm>
                <a:off x="6375120" y="4191116"/>
                <a:ext cx="138960" cy="24552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E664D68F-2C19-4D46-BD48-D9B21DA3763A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6366120" y="4182116"/>
                  <a:ext cx="1566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D1D9F05C-2DD0-42DF-9463-29A460EBE3A9}"/>
                    </a:ext>
                  </a:extLst>
                </p14:cNvPr>
                <p14:cNvContentPartPr/>
                <p14:nvPr/>
              </p14:nvContentPartPr>
              <p14:xfrm>
                <a:off x="6259560" y="4301276"/>
                <a:ext cx="212040" cy="162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D1D9F05C-2DD0-42DF-9463-29A460EBE3A9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6250560" y="4292276"/>
                  <a:ext cx="2296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1C8A0ACA-0D70-4909-99FB-91BE743C73D4}"/>
                    </a:ext>
                  </a:extLst>
                </p14:cNvPr>
                <p14:cNvContentPartPr/>
                <p14:nvPr/>
              </p14:nvContentPartPr>
              <p14:xfrm>
                <a:off x="6612000" y="4187156"/>
                <a:ext cx="37440" cy="2455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1C8A0ACA-0D70-4909-99FB-91BE743C73D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603360" y="4178516"/>
                  <a:ext cx="55080" cy="26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4" name="Gruppo 293">
            <a:extLst>
              <a:ext uri="{FF2B5EF4-FFF2-40B4-BE49-F238E27FC236}">
                <a16:creationId xmlns:a16="http://schemas.microsoft.com/office/drawing/2014/main" id="{72D59FA3-C081-4747-9465-DEDC31E796D8}"/>
              </a:ext>
            </a:extLst>
          </p:cNvPr>
          <p:cNvGrpSpPr/>
          <p:nvPr/>
        </p:nvGrpSpPr>
        <p:grpSpPr>
          <a:xfrm>
            <a:off x="6997920" y="4323596"/>
            <a:ext cx="1902960" cy="225720"/>
            <a:chOff x="6997920" y="4323596"/>
            <a:chExt cx="1902960" cy="22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02247E8B-7B39-4B18-9E08-C18BE15E2C07}"/>
                    </a:ext>
                  </a:extLst>
                </p14:cNvPr>
                <p14:cNvContentPartPr/>
                <p14:nvPr/>
              </p14:nvContentPartPr>
              <p14:xfrm>
                <a:off x="6997920" y="4335476"/>
                <a:ext cx="252720" cy="11844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02247E8B-7B39-4B18-9E08-C18BE15E2C07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988920" y="4326476"/>
                  <a:ext cx="27036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6A103FCC-87C5-4906-9C7D-865DDDBB7EEF}"/>
                    </a:ext>
                  </a:extLst>
                </p14:cNvPr>
                <p14:cNvContentPartPr/>
                <p14:nvPr/>
              </p14:nvContentPartPr>
              <p14:xfrm>
                <a:off x="7297440" y="4323596"/>
                <a:ext cx="396360" cy="15876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6A103FCC-87C5-4906-9C7D-865DDDBB7EE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288800" y="4314596"/>
                  <a:ext cx="4140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2B073496-D6BC-45E2-85AF-6A6CA30C38F9}"/>
                    </a:ext>
                  </a:extLst>
                </p14:cNvPr>
                <p14:cNvContentPartPr/>
                <p14:nvPr/>
              </p14:nvContentPartPr>
              <p14:xfrm>
                <a:off x="7766880" y="4366436"/>
                <a:ext cx="435240" cy="1695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2B073496-D6BC-45E2-85AF-6A6CA30C38F9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758240" y="4357436"/>
                  <a:ext cx="45288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8D5CF594-67D8-4CB3-B266-1894C6CC44AD}"/>
                    </a:ext>
                  </a:extLst>
                </p14:cNvPr>
                <p14:cNvContentPartPr/>
                <p14:nvPr/>
              </p14:nvContentPartPr>
              <p14:xfrm>
                <a:off x="8367000" y="4369676"/>
                <a:ext cx="533880" cy="1796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8D5CF594-67D8-4CB3-B266-1894C6CC44AD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358360" y="4360676"/>
                  <a:ext cx="5515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DD96AE8D-3FC9-4198-9C26-5D720BCBB019}"/>
                    </a:ext>
                  </a:extLst>
                </p14:cNvPr>
                <p14:cNvContentPartPr/>
                <p14:nvPr/>
              </p14:nvContentPartPr>
              <p14:xfrm>
                <a:off x="8878920" y="4352396"/>
                <a:ext cx="13680" cy="432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DD96AE8D-3FC9-4198-9C26-5D720BCBB019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870280" y="4343396"/>
                  <a:ext cx="313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7" name="Gruppo 296">
            <a:extLst>
              <a:ext uri="{FF2B5EF4-FFF2-40B4-BE49-F238E27FC236}">
                <a16:creationId xmlns:a16="http://schemas.microsoft.com/office/drawing/2014/main" id="{4B55A62D-4009-45E5-AB4D-B85CAC6BBAB3}"/>
              </a:ext>
            </a:extLst>
          </p:cNvPr>
          <p:cNvGrpSpPr/>
          <p:nvPr/>
        </p:nvGrpSpPr>
        <p:grpSpPr>
          <a:xfrm>
            <a:off x="10864680" y="3769556"/>
            <a:ext cx="1332720" cy="948600"/>
            <a:chOff x="10864680" y="3769556"/>
            <a:chExt cx="1332720" cy="94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39AEE59A-2DD6-4A31-A7E9-3E871B4EB132}"/>
                    </a:ext>
                  </a:extLst>
                </p14:cNvPr>
                <p14:cNvContentPartPr/>
                <p14:nvPr/>
              </p14:nvContentPartPr>
              <p14:xfrm>
                <a:off x="10864680" y="3965396"/>
                <a:ext cx="368640" cy="1508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39AEE59A-2DD6-4A31-A7E9-3E871B4EB132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856040" y="3956396"/>
                  <a:ext cx="3862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E4192B05-A34A-483D-848E-2FE5074046E4}"/>
                    </a:ext>
                  </a:extLst>
                </p14:cNvPr>
                <p14:cNvContentPartPr/>
                <p14:nvPr/>
              </p14:nvContentPartPr>
              <p14:xfrm>
                <a:off x="11333760" y="3992396"/>
                <a:ext cx="186480" cy="1245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E4192B05-A34A-483D-848E-2FE5074046E4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1325120" y="3983756"/>
                  <a:ext cx="2041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E789E971-8077-438D-A3ED-7FB28DE84596}"/>
                    </a:ext>
                  </a:extLst>
                </p14:cNvPr>
                <p14:cNvContentPartPr/>
                <p14:nvPr/>
              </p14:nvContentPartPr>
              <p14:xfrm>
                <a:off x="11723640" y="3901676"/>
                <a:ext cx="207360" cy="23220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E789E971-8077-438D-A3ED-7FB28DE84596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714640" y="3893036"/>
                  <a:ext cx="2250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288734C4-69C4-42BE-A637-00427AEF996A}"/>
                    </a:ext>
                  </a:extLst>
                </p14:cNvPr>
                <p14:cNvContentPartPr/>
                <p14:nvPr/>
              </p14:nvContentPartPr>
              <p14:xfrm>
                <a:off x="11786280" y="4037396"/>
                <a:ext cx="164160" cy="2160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288734C4-69C4-42BE-A637-00427AEF996A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1777640" y="4028756"/>
                  <a:ext cx="1818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A6FC482C-7BBA-4734-8B7C-DEC0E550EFDE}"/>
                    </a:ext>
                  </a:extLst>
                </p14:cNvPr>
                <p14:cNvContentPartPr/>
                <p14:nvPr/>
              </p14:nvContentPartPr>
              <p14:xfrm>
                <a:off x="11904720" y="3769556"/>
                <a:ext cx="292680" cy="94860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A6FC482C-7BBA-4734-8B7C-DEC0E550EFDE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1896080" y="3760556"/>
                  <a:ext cx="310320" cy="9662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3436524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B4AE01D0-8CE3-48B5-A9F3-D8F0DFD8EC96}"/>
                  </a:ext>
                </a:extLst>
              </p14:cNvPr>
              <p14:cNvContentPartPr/>
              <p14:nvPr/>
            </p14:nvContentPartPr>
            <p14:xfrm>
              <a:off x="2491800" y="231476"/>
              <a:ext cx="343440" cy="34416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B4AE01D0-8CE3-48B5-A9F3-D8F0DFD8EC96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2487480" y="227156"/>
                <a:ext cx="352080" cy="352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4" name="Gruppo 13">
            <a:extLst>
              <a:ext uri="{FF2B5EF4-FFF2-40B4-BE49-F238E27FC236}">
                <a16:creationId xmlns:a16="http://schemas.microsoft.com/office/drawing/2014/main" id="{B097A250-EC17-4F1C-9CD9-C7A80153F17D}"/>
              </a:ext>
            </a:extLst>
          </p:cNvPr>
          <p:cNvGrpSpPr/>
          <p:nvPr/>
        </p:nvGrpSpPr>
        <p:grpSpPr>
          <a:xfrm>
            <a:off x="111840" y="79196"/>
            <a:ext cx="2109960" cy="1914120"/>
            <a:chOff x="111840" y="79196"/>
            <a:chExt cx="2109960" cy="191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0D48A47-A4BC-4731-AB98-0D314457D784}"/>
                    </a:ext>
                  </a:extLst>
                </p14:cNvPr>
                <p14:cNvContentPartPr/>
                <p14:nvPr/>
              </p14:nvContentPartPr>
              <p14:xfrm>
                <a:off x="373560" y="256316"/>
                <a:ext cx="208080" cy="2926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0D48A47-A4BC-4731-AB98-0D314457D78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69240" y="251996"/>
                  <a:ext cx="21672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2EF8862-AEFA-48F1-A764-22584DF1721B}"/>
                    </a:ext>
                  </a:extLst>
                </p14:cNvPr>
                <p14:cNvContentPartPr/>
                <p14:nvPr/>
              </p14:nvContentPartPr>
              <p14:xfrm>
                <a:off x="314880" y="304196"/>
                <a:ext cx="262800" cy="213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2EF8862-AEFA-48F1-A764-22584DF1721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10560" y="299876"/>
                  <a:ext cx="27144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35595C03-553C-42CE-A898-18E8855B553B}"/>
                    </a:ext>
                  </a:extLst>
                </p14:cNvPr>
                <p14:cNvContentPartPr/>
                <p14:nvPr/>
              </p14:nvContentPartPr>
              <p14:xfrm>
                <a:off x="653280" y="107636"/>
                <a:ext cx="173160" cy="2408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35595C03-553C-42CE-A898-18E8855B553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48960" y="103316"/>
                  <a:ext cx="18180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19AD0C63-5175-47F2-A003-678ED48064BB}"/>
                    </a:ext>
                  </a:extLst>
                </p14:cNvPr>
                <p14:cNvContentPartPr/>
                <p14:nvPr/>
              </p14:nvContentPartPr>
              <p14:xfrm>
                <a:off x="932280" y="454676"/>
                <a:ext cx="205920" cy="205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19AD0C63-5175-47F2-A003-678ED48064B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27960" y="450356"/>
                  <a:ext cx="214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1CD54FE8-5667-4944-AC87-995F7B70F07C}"/>
                    </a:ext>
                  </a:extLst>
                </p14:cNvPr>
                <p14:cNvContentPartPr/>
                <p14:nvPr/>
              </p14:nvContentPartPr>
              <p14:xfrm>
                <a:off x="1370040" y="272876"/>
                <a:ext cx="257760" cy="6156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1CD54FE8-5667-4944-AC87-995F7B70F07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65720" y="268556"/>
                  <a:ext cx="266400" cy="62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2B78E211-AF12-4A71-9D01-B44E83C77181}"/>
                    </a:ext>
                  </a:extLst>
                </p14:cNvPr>
                <p14:cNvContentPartPr/>
                <p14:nvPr/>
              </p14:nvContentPartPr>
              <p14:xfrm>
                <a:off x="1640760" y="79196"/>
                <a:ext cx="259560" cy="1796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2B78E211-AF12-4A71-9D01-B44E83C7718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36440" y="74876"/>
                  <a:ext cx="2682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760A5A7-4336-43E2-B707-CAE7AB3CCD84}"/>
                    </a:ext>
                  </a:extLst>
                </p14:cNvPr>
                <p14:cNvContentPartPr/>
                <p14:nvPr/>
              </p14:nvContentPartPr>
              <p14:xfrm>
                <a:off x="2038920" y="440996"/>
                <a:ext cx="182880" cy="8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760A5A7-4336-43E2-B707-CAE7AB3CCD8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34600" y="436676"/>
                  <a:ext cx="1915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D7DC3FE0-0CDA-47F9-90FB-1BE5EC973312}"/>
                    </a:ext>
                  </a:extLst>
                </p14:cNvPr>
                <p14:cNvContentPartPr/>
                <p14:nvPr/>
              </p14:nvContentPartPr>
              <p14:xfrm>
                <a:off x="2081040" y="556556"/>
                <a:ext cx="137160" cy="190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D7DC3FE0-0CDA-47F9-90FB-1BE5EC97331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076720" y="552236"/>
                  <a:ext cx="1458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F70A09C5-6921-41F2-B4E9-6DED78A0E18D}"/>
                    </a:ext>
                  </a:extLst>
                </p14:cNvPr>
                <p14:cNvContentPartPr/>
                <p14:nvPr/>
              </p14:nvContentPartPr>
              <p14:xfrm>
                <a:off x="111840" y="182516"/>
                <a:ext cx="242640" cy="18108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F70A09C5-6921-41F2-B4E9-6DED78A0E18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07520" y="178196"/>
                  <a:ext cx="251280" cy="181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uppo 22">
            <a:extLst>
              <a:ext uri="{FF2B5EF4-FFF2-40B4-BE49-F238E27FC236}">
                <a16:creationId xmlns:a16="http://schemas.microsoft.com/office/drawing/2014/main" id="{902FCADD-0E63-45B7-AAA6-2BA2C9264062}"/>
              </a:ext>
            </a:extLst>
          </p:cNvPr>
          <p:cNvGrpSpPr/>
          <p:nvPr/>
        </p:nvGrpSpPr>
        <p:grpSpPr>
          <a:xfrm>
            <a:off x="364200" y="1442156"/>
            <a:ext cx="1117080" cy="610560"/>
            <a:chOff x="364200" y="1442156"/>
            <a:chExt cx="1117080" cy="61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F0DC7491-A8FA-453F-98FE-94B69D6ADE83}"/>
                    </a:ext>
                  </a:extLst>
                </p14:cNvPr>
                <p14:cNvContentPartPr/>
                <p14:nvPr/>
              </p14:nvContentPartPr>
              <p14:xfrm>
                <a:off x="364200" y="1442156"/>
                <a:ext cx="249480" cy="3477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F0DC7491-A8FA-453F-98FE-94B69D6ADE83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9880" y="1437836"/>
                  <a:ext cx="2581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38B406D6-457C-4A42-BD7C-C4513AD60876}"/>
                    </a:ext>
                  </a:extLst>
                </p14:cNvPr>
                <p14:cNvContentPartPr/>
                <p14:nvPr/>
              </p14:nvContentPartPr>
              <p14:xfrm>
                <a:off x="846600" y="1517396"/>
                <a:ext cx="212760" cy="2358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38B406D6-457C-4A42-BD7C-C4513AD6087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842280" y="1513076"/>
                  <a:ext cx="22140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F1FAA6B-5B4E-482F-9975-19624B422580}"/>
                    </a:ext>
                  </a:extLst>
                </p14:cNvPr>
                <p14:cNvContentPartPr/>
                <p14:nvPr/>
              </p14:nvContentPartPr>
              <p14:xfrm>
                <a:off x="843360" y="1516316"/>
                <a:ext cx="228960" cy="2206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F1FAA6B-5B4E-482F-9975-19624B42258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839040" y="1511996"/>
                  <a:ext cx="2376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8BD199A6-7A54-44EC-983E-A4A37C006FD1}"/>
                    </a:ext>
                  </a:extLst>
                </p14:cNvPr>
                <p14:cNvContentPartPr/>
                <p14:nvPr/>
              </p14:nvContentPartPr>
              <p14:xfrm>
                <a:off x="1159800" y="1479596"/>
                <a:ext cx="321480" cy="5731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8BD199A6-7A54-44EC-983E-A4A37C006FD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155480" y="1475276"/>
                  <a:ext cx="330120" cy="58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uppo 21">
            <a:extLst>
              <a:ext uri="{FF2B5EF4-FFF2-40B4-BE49-F238E27FC236}">
                <a16:creationId xmlns:a16="http://schemas.microsoft.com/office/drawing/2014/main" id="{18C7E42F-D33B-441E-879B-3B70D540CAA6}"/>
              </a:ext>
            </a:extLst>
          </p:cNvPr>
          <p:cNvGrpSpPr/>
          <p:nvPr/>
        </p:nvGrpSpPr>
        <p:grpSpPr>
          <a:xfrm>
            <a:off x="1722120" y="1591196"/>
            <a:ext cx="164160" cy="109080"/>
            <a:chOff x="1722120" y="1591196"/>
            <a:chExt cx="164160" cy="10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0423282-C774-4F30-A6B8-83BB43B449EB}"/>
                    </a:ext>
                  </a:extLst>
                </p14:cNvPr>
                <p14:cNvContentPartPr/>
                <p14:nvPr/>
              </p14:nvContentPartPr>
              <p14:xfrm>
                <a:off x="1722120" y="1591196"/>
                <a:ext cx="164160" cy="79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0423282-C774-4F30-A6B8-83BB43B449E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717800" y="1586876"/>
                  <a:ext cx="172800" cy="1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6805737-8369-4553-968F-157ECCE68CC7}"/>
                    </a:ext>
                  </a:extLst>
                </p14:cNvPr>
                <p14:cNvContentPartPr/>
                <p14:nvPr/>
              </p14:nvContentPartPr>
              <p14:xfrm>
                <a:off x="1737600" y="1688396"/>
                <a:ext cx="145800" cy="118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6805737-8369-4553-968F-157ECCE68CC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733280" y="1684076"/>
                  <a:ext cx="15444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B5743EEF-8976-478E-A152-FD1C2D1B3FD4}"/>
                  </a:ext>
                </a:extLst>
              </p14:cNvPr>
              <p14:cNvContentPartPr/>
              <p14:nvPr/>
            </p14:nvContentPartPr>
            <p14:xfrm>
              <a:off x="2167440" y="1364036"/>
              <a:ext cx="256320" cy="36000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B5743EEF-8976-478E-A152-FD1C2D1B3FD4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2163120" y="1359716"/>
                <a:ext cx="264960" cy="368640"/>
              </a:xfrm>
              <a:prstGeom prst="rect">
                <a:avLst/>
              </a:prstGeom>
            </p:spPr>
          </p:pic>
        </mc:Fallback>
      </mc:AlternateContent>
      <p:grpSp>
        <p:nvGrpSpPr>
          <p:cNvPr id="32" name="Gruppo 31">
            <a:extLst>
              <a:ext uri="{FF2B5EF4-FFF2-40B4-BE49-F238E27FC236}">
                <a16:creationId xmlns:a16="http://schemas.microsoft.com/office/drawing/2014/main" id="{ACA1ED81-8816-42FE-88C4-630A3E59927D}"/>
              </a:ext>
            </a:extLst>
          </p:cNvPr>
          <p:cNvGrpSpPr/>
          <p:nvPr/>
        </p:nvGrpSpPr>
        <p:grpSpPr>
          <a:xfrm>
            <a:off x="95280" y="2322356"/>
            <a:ext cx="694080" cy="531720"/>
            <a:chOff x="95280" y="2322356"/>
            <a:chExt cx="694080" cy="53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2E2B3E4-8AD1-4A43-BB1C-88C484B504A2}"/>
                    </a:ext>
                  </a:extLst>
                </p14:cNvPr>
                <p14:cNvContentPartPr/>
                <p14:nvPr/>
              </p14:nvContentPartPr>
              <p14:xfrm>
                <a:off x="95280" y="2322356"/>
                <a:ext cx="469080" cy="5317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2E2B3E4-8AD1-4A43-BB1C-88C484B504A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90960" y="2318036"/>
                  <a:ext cx="477720" cy="54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3DAD5E98-A562-4A14-A7D7-540869B237EC}"/>
                    </a:ext>
                  </a:extLst>
                </p14:cNvPr>
                <p14:cNvContentPartPr/>
                <p14:nvPr/>
              </p14:nvContentPartPr>
              <p14:xfrm>
                <a:off x="705840" y="2643476"/>
                <a:ext cx="83520" cy="1080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3DAD5E98-A562-4A14-A7D7-540869B237E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01520" y="2639156"/>
                  <a:ext cx="9216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DE188DB-EEEC-4932-A6C5-69DBA1DB777D}"/>
                    </a:ext>
                  </a:extLst>
                </p14:cNvPr>
                <p14:cNvContentPartPr/>
                <p14:nvPr/>
              </p14:nvContentPartPr>
              <p14:xfrm>
                <a:off x="721320" y="2530796"/>
                <a:ext cx="17640" cy="118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DE188DB-EEEC-4932-A6C5-69DBA1DB777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17000" y="2526476"/>
                  <a:ext cx="2628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807A62E2-DD7E-44F6-B41B-DCF06608B7CB}"/>
              </a:ext>
            </a:extLst>
          </p:cNvPr>
          <p:cNvGrpSpPr/>
          <p:nvPr/>
        </p:nvGrpSpPr>
        <p:grpSpPr>
          <a:xfrm>
            <a:off x="1116240" y="2549516"/>
            <a:ext cx="1590120" cy="229680"/>
            <a:chOff x="1116240" y="2549516"/>
            <a:chExt cx="1590120" cy="22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1A7BAC1-93E5-4D00-9A4B-68CC66F45F9D}"/>
                    </a:ext>
                  </a:extLst>
                </p14:cNvPr>
                <p14:cNvContentPartPr/>
                <p14:nvPr/>
              </p14:nvContentPartPr>
              <p14:xfrm>
                <a:off x="1116240" y="2554196"/>
                <a:ext cx="288720" cy="2030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1A7BAC1-93E5-4D00-9A4B-68CC66F45F9D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111920" y="2549876"/>
                  <a:ext cx="2973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3BE4B3E-3F7F-4E9A-8928-5A148F5774C5}"/>
                    </a:ext>
                  </a:extLst>
                </p14:cNvPr>
                <p14:cNvContentPartPr/>
                <p14:nvPr/>
              </p14:nvContentPartPr>
              <p14:xfrm>
                <a:off x="1526640" y="2564636"/>
                <a:ext cx="256320" cy="1864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3BE4B3E-3F7F-4E9A-8928-5A148F5774C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522320" y="2560316"/>
                  <a:ext cx="2649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2FAA5CD3-E98F-48CA-9D2B-7435579AD6C7}"/>
                    </a:ext>
                  </a:extLst>
                </p14:cNvPr>
                <p14:cNvContentPartPr/>
                <p14:nvPr/>
              </p14:nvContentPartPr>
              <p14:xfrm>
                <a:off x="1823640" y="2549516"/>
                <a:ext cx="264600" cy="2138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2FAA5CD3-E98F-48CA-9D2B-7435579AD6C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819320" y="2545196"/>
                  <a:ext cx="27324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B8BE219-3C33-484A-A357-226F12D604AB}"/>
                    </a:ext>
                  </a:extLst>
                </p14:cNvPr>
                <p14:cNvContentPartPr/>
                <p14:nvPr/>
              </p14:nvContentPartPr>
              <p14:xfrm>
                <a:off x="2163480" y="2549876"/>
                <a:ext cx="542880" cy="229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B8BE219-3C33-484A-A357-226F12D604AB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159160" y="2545556"/>
                  <a:ext cx="55152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64E96AAE-BCCA-418D-BD42-7502557E904E}"/>
              </a:ext>
            </a:extLst>
          </p:cNvPr>
          <p:cNvGrpSpPr/>
          <p:nvPr/>
        </p:nvGrpSpPr>
        <p:grpSpPr>
          <a:xfrm>
            <a:off x="2849640" y="2234516"/>
            <a:ext cx="1608120" cy="527040"/>
            <a:chOff x="2849640" y="2234516"/>
            <a:chExt cx="1608120" cy="52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A83D055-AD45-4FA0-AB6A-6194450D13E0}"/>
                    </a:ext>
                  </a:extLst>
                </p14:cNvPr>
                <p14:cNvContentPartPr/>
                <p14:nvPr/>
              </p14:nvContentPartPr>
              <p14:xfrm>
                <a:off x="2849640" y="2524676"/>
                <a:ext cx="216720" cy="2368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A83D055-AD45-4FA0-AB6A-6194450D13E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845320" y="2520356"/>
                  <a:ext cx="2253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BA4210C2-3391-48EE-81C8-6636A6076D6B}"/>
                    </a:ext>
                  </a:extLst>
                </p14:cNvPr>
                <p14:cNvContentPartPr/>
                <p14:nvPr/>
              </p14:nvContentPartPr>
              <p14:xfrm>
                <a:off x="3174720" y="2604236"/>
                <a:ext cx="56160" cy="932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BA4210C2-3391-48EE-81C8-6636A6076D6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170400" y="2599916"/>
                  <a:ext cx="6480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B0B9573-3063-43E6-922D-E148E5DA6E7D}"/>
                    </a:ext>
                  </a:extLst>
                </p14:cNvPr>
                <p14:cNvContentPartPr/>
                <p14:nvPr/>
              </p14:nvContentPartPr>
              <p14:xfrm>
                <a:off x="3195240" y="2494076"/>
                <a:ext cx="526320" cy="2008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B0B9573-3063-43E6-922D-E148E5DA6E7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190920" y="2489756"/>
                  <a:ext cx="5349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6866D05-59BF-4A4A-9BF2-85FE5DFE708F}"/>
                    </a:ext>
                  </a:extLst>
                </p14:cNvPr>
                <p14:cNvContentPartPr/>
                <p14:nvPr/>
              </p14:nvContentPartPr>
              <p14:xfrm>
                <a:off x="3667920" y="2534036"/>
                <a:ext cx="153720" cy="148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6866D05-59BF-4A4A-9BF2-85FE5DFE708F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663600" y="2529716"/>
                  <a:ext cx="16236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E883427E-7304-43BE-A80B-EC47225FBD40}"/>
                    </a:ext>
                  </a:extLst>
                </p14:cNvPr>
                <p14:cNvContentPartPr/>
                <p14:nvPr/>
              </p14:nvContentPartPr>
              <p14:xfrm>
                <a:off x="3850080" y="2234516"/>
                <a:ext cx="232560" cy="4921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E883427E-7304-43BE-A80B-EC47225FBD4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845760" y="2230196"/>
                  <a:ext cx="24120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E5159A5C-DA72-4558-B9A6-6E34A7AFD6B0}"/>
                    </a:ext>
                  </a:extLst>
                </p14:cNvPr>
                <p14:cNvContentPartPr/>
                <p14:nvPr/>
              </p14:nvContentPartPr>
              <p14:xfrm>
                <a:off x="4209000" y="2554556"/>
                <a:ext cx="248760" cy="195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E5159A5C-DA72-4558-B9A6-6E34A7AFD6B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204680" y="2550236"/>
                  <a:ext cx="257400" cy="20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60BD73FD-32E7-4396-8829-FF96DED8AE28}"/>
                  </a:ext>
                </a:extLst>
              </p14:cNvPr>
              <p14:cNvContentPartPr/>
              <p14:nvPr/>
            </p14:nvContentPartPr>
            <p14:xfrm>
              <a:off x="303000" y="3320276"/>
              <a:ext cx="309960" cy="68004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60BD73FD-32E7-4396-8829-FF96DED8AE28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298680" y="3315956"/>
                <a:ext cx="318600" cy="68868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uppo 42">
            <a:extLst>
              <a:ext uri="{FF2B5EF4-FFF2-40B4-BE49-F238E27FC236}">
                <a16:creationId xmlns:a16="http://schemas.microsoft.com/office/drawing/2014/main" id="{D167150B-893F-4275-9B7A-C2EE4CACF518}"/>
              </a:ext>
            </a:extLst>
          </p:cNvPr>
          <p:cNvGrpSpPr/>
          <p:nvPr/>
        </p:nvGrpSpPr>
        <p:grpSpPr>
          <a:xfrm>
            <a:off x="919680" y="3456356"/>
            <a:ext cx="142560" cy="109080"/>
            <a:chOff x="919680" y="3456356"/>
            <a:chExt cx="142560" cy="10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C6AB0E9-22BD-4BF5-93C7-BE7CE9B7DA32}"/>
                    </a:ext>
                  </a:extLst>
                </p14:cNvPr>
                <p14:cNvContentPartPr/>
                <p14:nvPr/>
              </p14:nvContentPartPr>
              <p14:xfrm>
                <a:off x="919680" y="3456356"/>
                <a:ext cx="108360" cy="10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C6AB0E9-22BD-4BF5-93C7-BE7CE9B7DA3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15360" y="3452036"/>
                  <a:ext cx="117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A0AC3D8-BB4F-4401-B7E3-74369E47F398}"/>
                    </a:ext>
                  </a:extLst>
                </p14:cNvPr>
                <p14:cNvContentPartPr/>
                <p14:nvPr/>
              </p14:nvContentPartPr>
              <p14:xfrm>
                <a:off x="919680" y="3549236"/>
                <a:ext cx="142560" cy="162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A0AC3D8-BB4F-4401-B7E3-74369E47F39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15360" y="3544916"/>
                  <a:ext cx="15120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uppo 56">
            <a:extLst>
              <a:ext uri="{FF2B5EF4-FFF2-40B4-BE49-F238E27FC236}">
                <a16:creationId xmlns:a16="http://schemas.microsoft.com/office/drawing/2014/main" id="{FEDC983A-2CFD-45B7-87DB-78C7871FF4C2}"/>
              </a:ext>
            </a:extLst>
          </p:cNvPr>
          <p:cNvGrpSpPr/>
          <p:nvPr/>
        </p:nvGrpSpPr>
        <p:grpSpPr>
          <a:xfrm>
            <a:off x="1493520" y="3182756"/>
            <a:ext cx="535320" cy="380880"/>
            <a:chOff x="1493520" y="3182756"/>
            <a:chExt cx="535320" cy="38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2030462B-13DD-48F1-A60E-DC294E846A1A}"/>
                    </a:ext>
                  </a:extLst>
                </p14:cNvPr>
                <p14:cNvContentPartPr/>
                <p14:nvPr/>
              </p14:nvContentPartPr>
              <p14:xfrm>
                <a:off x="1581360" y="3182756"/>
                <a:ext cx="205200" cy="2599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2030462B-13DD-48F1-A60E-DC294E846A1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577040" y="3178436"/>
                  <a:ext cx="21384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F7FFEA3-4D8A-4E36-92DF-A80DBA03B155}"/>
                    </a:ext>
                  </a:extLst>
                </p14:cNvPr>
                <p14:cNvContentPartPr/>
                <p14:nvPr/>
              </p14:nvContentPartPr>
              <p14:xfrm>
                <a:off x="1493520" y="3542396"/>
                <a:ext cx="535320" cy="212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F7FFEA3-4D8A-4E36-92DF-A80DBA03B15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489200" y="3538076"/>
                  <a:ext cx="543960" cy="2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uppo 55">
            <a:extLst>
              <a:ext uri="{FF2B5EF4-FFF2-40B4-BE49-F238E27FC236}">
                <a16:creationId xmlns:a16="http://schemas.microsoft.com/office/drawing/2014/main" id="{59E35161-1468-4EB9-AE8A-E13DD5EFAD13}"/>
              </a:ext>
            </a:extLst>
          </p:cNvPr>
          <p:cNvGrpSpPr/>
          <p:nvPr/>
        </p:nvGrpSpPr>
        <p:grpSpPr>
          <a:xfrm>
            <a:off x="1471920" y="3711596"/>
            <a:ext cx="704160" cy="272520"/>
            <a:chOff x="1471920" y="3711596"/>
            <a:chExt cx="704160" cy="27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9E3F2D8B-2961-4FAA-AE17-6A8ED0E56459}"/>
                    </a:ext>
                  </a:extLst>
                </p14:cNvPr>
                <p14:cNvContentPartPr/>
                <p14:nvPr/>
              </p14:nvContentPartPr>
              <p14:xfrm>
                <a:off x="1471920" y="3711596"/>
                <a:ext cx="269280" cy="2725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9E3F2D8B-2961-4FAA-AE17-6A8ED0E5645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467600" y="3707276"/>
                  <a:ext cx="27792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65DABA6-FFD6-4D49-A0FA-FB8DD4B9F955}"/>
                    </a:ext>
                  </a:extLst>
                </p14:cNvPr>
                <p14:cNvContentPartPr/>
                <p14:nvPr/>
              </p14:nvContentPartPr>
              <p14:xfrm>
                <a:off x="1994640" y="3758396"/>
                <a:ext cx="165960" cy="1285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65DABA6-FFD6-4D49-A0FA-FB8DD4B9F95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990320" y="3754076"/>
                  <a:ext cx="17460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5CF5394-980D-48DB-A391-E8A449B20A2B}"/>
                    </a:ext>
                  </a:extLst>
                </p14:cNvPr>
                <p14:cNvContentPartPr/>
                <p14:nvPr/>
              </p14:nvContentPartPr>
              <p14:xfrm>
                <a:off x="1935240" y="3733916"/>
                <a:ext cx="240840" cy="1854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5CF5394-980D-48DB-A391-E8A449B20A2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930920" y="3729596"/>
                  <a:ext cx="249480" cy="194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9E2E13C9-D2A7-4AB8-A828-B594D1763982}"/>
                  </a:ext>
                </a:extLst>
              </p14:cNvPr>
              <p14:cNvContentPartPr/>
              <p14:nvPr/>
            </p14:nvContentPartPr>
            <p14:xfrm>
              <a:off x="3469200" y="3319196"/>
              <a:ext cx="323640" cy="23436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9E2E13C9-D2A7-4AB8-A828-B594D1763982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464880" y="3314876"/>
                <a:ext cx="332280" cy="243000"/>
              </a:xfrm>
              <a:prstGeom prst="rect">
                <a:avLst/>
              </a:prstGeom>
            </p:spPr>
          </p:pic>
        </mc:Fallback>
      </mc:AlternateContent>
      <p:grpSp>
        <p:nvGrpSpPr>
          <p:cNvPr id="55" name="Gruppo 54">
            <a:extLst>
              <a:ext uri="{FF2B5EF4-FFF2-40B4-BE49-F238E27FC236}">
                <a16:creationId xmlns:a16="http://schemas.microsoft.com/office/drawing/2014/main" id="{D2DFCF05-F6CA-41EA-8B3B-1808671240FC}"/>
              </a:ext>
            </a:extLst>
          </p:cNvPr>
          <p:cNvGrpSpPr/>
          <p:nvPr/>
        </p:nvGrpSpPr>
        <p:grpSpPr>
          <a:xfrm>
            <a:off x="4549560" y="3135596"/>
            <a:ext cx="1004400" cy="415800"/>
            <a:chOff x="4549560" y="3135596"/>
            <a:chExt cx="1004400" cy="41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FEF730AA-CD96-4D0A-9F98-448EBF452757}"/>
                    </a:ext>
                  </a:extLst>
                </p14:cNvPr>
                <p14:cNvContentPartPr/>
                <p14:nvPr/>
              </p14:nvContentPartPr>
              <p14:xfrm>
                <a:off x="4610400" y="3308396"/>
                <a:ext cx="207360" cy="222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FEF730AA-CD96-4D0A-9F98-448EBF45275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606080" y="3304076"/>
                  <a:ext cx="21600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E890FD7-9A0E-4202-B82C-5F8DDC663320}"/>
                    </a:ext>
                  </a:extLst>
                </p14:cNvPr>
                <p14:cNvContentPartPr/>
                <p14:nvPr/>
              </p14:nvContentPartPr>
              <p14:xfrm>
                <a:off x="4549560" y="3374276"/>
                <a:ext cx="291600" cy="177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E890FD7-9A0E-4202-B82C-5F8DDC66332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545240" y="3369956"/>
                  <a:ext cx="3002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7405B1B0-66BA-4892-9107-D0EC7EEDF31D}"/>
                    </a:ext>
                  </a:extLst>
                </p14:cNvPr>
                <p14:cNvContentPartPr/>
                <p14:nvPr/>
              </p14:nvContentPartPr>
              <p14:xfrm>
                <a:off x="4957800" y="3135596"/>
                <a:ext cx="205200" cy="2091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7405B1B0-66BA-4892-9107-D0EC7EEDF31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953480" y="3131276"/>
                  <a:ext cx="21384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2284BEE7-3594-4863-935A-8FE702232426}"/>
                    </a:ext>
                  </a:extLst>
                </p14:cNvPr>
                <p14:cNvContentPartPr/>
                <p14:nvPr/>
              </p14:nvContentPartPr>
              <p14:xfrm>
                <a:off x="5284680" y="3446636"/>
                <a:ext cx="269280" cy="298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2284BEE7-3594-4863-935A-8FE70223242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280360" y="3442316"/>
                  <a:ext cx="27792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F4049A9F-D05F-491A-9159-BA0B4882D167}"/>
              </a:ext>
            </a:extLst>
          </p:cNvPr>
          <p:cNvGrpSpPr/>
          <p:nvPr/>
        </p:nvGrpSpPr>
        <p:grpSpPr>
          <a:xfrm>
            <a:off x="5832600" y="3167276"/>
            <a:ext cx="1637640" cy="736920"/>
            <a:chOff x="5832600" y="3167276"/>
            <a:chExt cx="1637640" cy="73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50134FDD-62C5-4999-BFC5-DE3D32D9391F}"/>
                    </a:ext>
                  </a:extLst>
                </p14:cNvPr>
                <p14:cNvContentPartPr/>
                <p14:nvPr/>
              </p14:nvContentPartPr>
              <p14:xfrm>
                <a:off x="5968320" y="3167276"/>
                <a:ext cx="173520" cy="2876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50134FDD-62C5-4999-BFC5-DE3D32D9391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964000" y="3162956"/>
                  <a:ext cx="18216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53D8991B-8B42-469A-B50B-66B028E38303}"/>
                    </a:ext>
                  </a:extLst>
                </p14:cNvPr>
                <p14:cNvContentPartPr/>
                <p14:nvPr/>
              </p14:nvContentPartPr>
              <p14:xfrm>
                <a:off x="5832600" y="3488756"/>
                <a:ext cx="823320" cy="439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53D8991B-8B42-469A-B50B-66B028E3830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828280" y="3484436"/>
                  <a:ext cx="83196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180A2291-0D73-44A2-9236-A0A957686B27}"/>
                    </a:ext>
                  </a:extLst>
                </p14:cNvPr>
                <p14:cNvContentPartPr/>
                <p14:nvPr/>
              </p14:nvContentPartPr>
              <p14:xfrm>
                <a:off x="5860320" y="3599996"/>
                <a:ext cx="277920" cy="2566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180A2291-0D73-44A2-9236-A0A957686B2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856000" y="3595676"/>
                  <a:ext cx="28656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D29F22A-C293-4356-AD1E-8A11DDF72E7D}"/>
                    </a:ext>
                  </a:extLst>
                </p14:cNvPr>
                <p14:cNvContentPartPr/>
                <p14:nvPr/>
              </p14:nvContentPartPr>
              <p14:xfrm>
                <a:off x="5985600" y="3754076"/>
                <a:ext cx="32400" cy="150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D29F22A-C293-4356-AD1E-8A11DDF72E7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981280" y="3749756"/>
                  <a:ext cx="410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81F621D-5339-464A-AFA2-59C9EAE7871A}"/>
                    </a:ext>
                  </a:extLst>
                </p14:cNvPr>
                <p14:cNvContentPartPr/>
                <p14:nvPr/>
              </p14:nvContentPartPr>
              <p14:xfrm>
                <a:off x="6281880" y="3710516"/>
                <a:ext cx="164160" cy="1425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81F621D-5339-464A-AFA2-59C9EAE7871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277560" y="3706196"/>
                  <a:ext cx="1728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CCF60EB7-A9D2-4C70-8435-BEE7F19AB1A4}"/>
                    </a:ext>
                  </a:extLst>
                </p14:cNvPr>
                <p14:cNvContentPartPr/>
                <p14:nvPr/>
              </p14:nvContentPartPr>
              <p14:xfrm>
                <a:off x="6232560" y="3690716"/>
                <a:ext cx="235800" cy="1764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CCF60EB7-A9D2-4C70-8435-BEE7F19AB1A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28240" y="3686396"/>
                  <a:ext cx="2444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560F2F4-4ADF-4349-A537-8BB46DFCE95D}"/>
                    </a:ext>
                  </a:extLst>
                </p14:cNvPr>
                <p14:cNvContentPartPr/>
                <p14:nvPr/>
              </p14:nvContentPartPr>
              <p14:xfrm>
                <a:off x="6516960" y="3570836"/>
                <a:ext cx="201960" cy="1566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560F2F4-4ADF-4349-A537-8BB46DFCE95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512640" y="3566516"/>
                  <a:ext cx="2106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0B16A763-CCD8-476B-92B9-AEA2B5BC3559}"/>
                    </a:ext>
                  </a:extLst>
                </p14:cNvPr>
                <p14:cNvContentPartPr/>
                <p14:nvPr/>
              </p14:nvContentPartPr>
              <p14:xfrm>
                <a:off x="6950760" y="3439796"/>
                <a:ext cx="145800" cy="8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0B16A763-CCD8-476B-92B9-AEA2B5BC355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946440" y="3435476"/>
                  <a:ext cx="1544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FD20F46C-58A0-408D-AB35-D2AF1A0D7DA7}"/>
                    </a:ext>
                  </a:extLst>
                </p14:cNvPr>
                <p14:cNvContentPartPr/>
                <p14:nvPr/>
              </p14:nvContentPartPr>
              <p14:xfrm>
                <a:off x="6967320" y="3511436"/>
                <a:ext cx="122760" cy="331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FD20F46C-58A0-408D-AB35-D2AF1A0D7DA7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963000" y="3507116"/>
                  <a:ext cx="1314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053AECEB-04CC-464A-A629-F241FFC1BFE9}"/>
                    </a:ext>
                  </a:extLst>
                </p14:cNvPr>
                <p14:cNvContentPartPr/>
                <p14:nvPr/>
              </p14:nvContentPartPr>
              <p14:xfrm>
                <a:off x="7307880" y="3271676"/>
                <a:ext cx="162360" cy="2800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053AECEB-04CC-464A-A629-F241FFC1BFE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303560" y="3267356"/>
                  <a:ext cx="171000" cy="28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EE0EF75B-F13C-4461-A852-220AD28476BD}"/>
              </a:ext>
            </a:extLst>
          </p:cNvPr>
          <p:cNvGrpSpPr/>
          <p:nvPr/>
        </p:nvGrpSpPr>
        <p:grpSpPr>
          <a:xfrm>
            <a:off x="8044440" y="3290036"/>
            <a:ext cx="880560" cy="258120"/>
            <a:chOff x="8044440" y="3290036"/>
            <a:chExt cx="88056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23A5665B-6078-4C94-A108-55E5D62BEF1D}"/>
                    </a:ext>
                  </a:extLst>
                </p14:cNvPr>
                <p14:cNvContentPartPr/>
                <p14:nvPr/>
              </p14:nvContentPartPr>
              <p14:xfrm>
                <a:off x="8044440" y="3444476"/>
                <a:ext cx="379080" cy="36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23A5665B-6078-4C94-A108-55E5D62BEF1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040120" y="3440156"/>
                  <a:ext cx="38772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22070542-361D-47DD-B8CC-5309D37B7C48}"/>
                    </a:ext>
                  </a:extLst>
                </p14:cNvPr>
                <p14:cNvContentPartPr/>
                <p14:nvPr/>
              </p14:nvContentPartPr>
              <p14:xfrm>
                <a:off x="8088720" y="3494156"/>
                <a:ext cx="349200" cy="540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22070542-361D-47DD-B8CC-5309D37B7C4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084400" y="3489836"/>
                  <a:ext cx="35784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716F015-2170-42D6-A3A0-D00655B7F2B1}"/>
                    </a:ext>
                  </a:extLst>
                </p14:cNvPr>
                <p14:cNvContentPartPr/>
                <p14:nvPr/>
              </p14:nvContentPartPr>
              <p14:xfrm>
                <a:off x="8648520" y="3290036"/>
                <a:ext cx="276480" cy="2228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716F015-2170-42D6-A3A0-D00655B7F2B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644200" y="3285716"/>
                  <a:ext cx="285120" cy="23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E3F15A04-EC0A-4484-9312-4B18FC0D0CA8}"/>
              </a:ext>
            </a:extLst>
          </p:cNvPr>
          <p:cNvGrpSpPr/>
          <p:nvPr/>
        </p:nvGrpSpPr>
        <p:grpSpPr>
          <a:xfrm>
            <a:off x="443400" y="4645436"/>
            <a:ext cx="732600" cy="337680"/>
            <a:chOff x="443400" y="4645436"/>
            <a:chExt cx="732600" cy="33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6461312-F1C4-4E3A-B64C-252D69A11067}"/>
                    </a:ext>
                  </a:extLst>
                </p14:cNvPr>
                <p14:cNvContentPartPr/>
                <p14:nvPr/>
              </p14:nvContentPartPr>
              <p14:xfrm>
                <a:off x="499920" y="4793396"/>
                <a:ext cx="271080" cy="338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6461312-F1C4-4E3A-B64C-252D69A1106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95600" y="4789076"/>
                  <a:ext cx="27972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6B20DBB0-0838-464A-A481-240AE1A1FB89}"/>
                    </a:ext>
                  </a:extLst>
                </p14:cNvPr>
                <p14:cNvContentPartPr/>
                <p14:nvPr/>
              </p14:nvContentPartPr>
              <p14:xfrm>
                <a:off x="443400" y="4947836"/>
                <a:ext cx="253080" cy="259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6B20DBB0-0838-464A-A481-240AE1A1FB8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39080" y="4943516"/>
                  <a:ext cx="2617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6914B8E-7960-4A2E-A38A-D5F4B629A44D}"/>
                    </a:ext>
                  </a:extLst>
                </p14:cNvPr>
                <p14:cNvContentPartPr/>
                <p14:nvPr/>
              </p14:nvContentPartPr>
              <p14:xfrm>
                <a:off x="836520" y="4645436"/>
                <a:ext cx="339480" cy="3376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6914B8E-7960-4A2E-A38A-D5F4B629A44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32200" y="4641116"/>
                  <a:ext cx="348120" cy="34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uppo 80">
            <a:extLst>
              <a:ext uri="{FF2B5EF4-FFF2-40B4-BE49-F238E27FC236}">
                <a16:creationId xmlns:a16="http://schemas.microsoft.com/office/drawing/2014/main" id="{F2DFD5E3-C521-4DF0-9BB5-55BF34F25B3C}"/>
              </a:ext>
            </a:extLst>
          </p:cNvPr>
          <p:cNvGrpSpPr/>
          <p:nvPr/>
        </p:nvGrpSpPr>
        <p:grpSpPr>
          <a:xfrm>
            <a:off x="1723200" y="4604396"/>
            <a:ext cx="235800" cy="348480"/>
            <a:chOff x="1723200" y="4604396"/>
            <a:chExt cx="235800" cy="34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9B0440EB-CDD4-4BF8-8773-B85F696F3F05}"/>
                    </a:ext>
                  </a:extLst>
                </p14:cNvPr>
                <p14:cNvContentPartPr/>
                <p14:nvPr/>
              </p14:nvContentPartPr>
              <p14:xfrm>
                <a:off x="1723200" y="4604396"/>
                <a:ext cx="235800" cy="2905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9B0440EB-CDD4-4BF8-8773-B85F696F3F0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718880" y="4600076"/>
                  <a:ext cx="24444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4FC85F42-BA52-4CB6-9AAE-F1D7F3340AAD}"/>
                    </a:ext>
                  </a:extLst>
                </p14:cNvPr>
                <p14:cNvContentPartPr/>
                <p14:nvPr/>
              </p14:nvContentPartPr>
              <p14:xfrm>
                <a:off x="1792680" y="4782596"/>
                <a:ext cx="22320" cy="1702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4FC85F42-BA52-4CB6-9AAE-F1D7F3340AAD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788360" y="4778276"/>
                  <a:ext cx="30960" cy="17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EDA2F45D-E801-4448-8F34-FF5205AF20A0}"/>
              </a:ext>
            </a:extLst>
          </p:cNvPr>
          <p:cNvGrpSpPr/>
          <p:nvPr/>
        </p:nvGrpSpPr>
        <p:grpSpPr>
          <a:xfrm>
            <a:off x="2207760" y="4430156"/>
            <a:ext cx="606600" cy="456840"/>
            <a:chOff x="2207760" y="4430156"/>
            <a:chExt cx="606600" cy="45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6F02B9D-52A9-470C-9B41-0CE7499DAFCD}"/>
                    </a:ext>
                  </a:extLst>
                </p14:cNvPr>
                <p14:cNvContentPartPr/>
                <p14:nvPr/>
              </p14:nvContentPartPr>
              <p14:xfrm>
                <a:off x="2234760" y="4667396"/>
                <a:ext cx="218880" cy="2196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6F02B9D-52A9-470C-9B41-0CE7499DAFC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230440" y="4663076"/>
                  <a:ext cx="22752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0661303-0A8B-4803-ADA1-C29F54384647}"/>
                    </a:ext>
                  </a:extLst>
                </p14:cNvPr>
                <p14:cNvContentPartPr/>
                <p14:nvPr/>
              </p14:nvContentPartPr>
              <p14:xfrm>
                <a:off x="2207760" y="4666676"/>
                <a:ext cx="276120" cy="2008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0661303-0A8B-4803-ADA1-C29F5438464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203440" y="4662356"/>
                  <a:ext cx="2847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24730E2-9E0A-41C5-AD95-95647AEEAB77}"/>
                    </a:ext>
                  </a:extLst>
                </p14:cNvPr>
                <p14:cNvContentPartPr/>
                <p14:nvPr/>
              </p14:nvContentPartPr>
              <p14:xfrm>
                <a:off x="2598360" y="4430156"/>
                <a:ext cx="216000" cy="1803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24730E2-9E0A-41C5-AD95-95647AEEAB7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594040" y="4425836"/>
                  <a:ext cx="2246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EC3D8D91-1381-43D0-BC4A-9120925DB89D}"/>
                    </a:ext>
                  </a:extLst>
                </p14:cNvPr>
                <p14:cNvContentPartPr/>
                <p14:nvPr/>
              </p14:nvContentPartPr>
              <p14:xfrm>
                <a:off x="2739120" y="4518716"/>
                <a:ext cx="16200" cy="1623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EC3D8D91-1381-43D0-BC4A-9120925DB89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734800" y="4514396"/>
                  <a:ext cx="24840" cy="171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4CEF0F29-2346-4C17-981E-B26B8689B748}"/>
                  </a:ext>
                </a:extLst>
              </p14:cNvPr>
              <p14:cNvContentPartPr/>
              <p14:nvPr/>
            </p14:nvContentPartPr>
            <p14:xfrm>
              <a:off x="2829120" y="4782596"/>
              <a:ext cx="217440" cy="2016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4CEF0F29-2346-4C17-981E-B26B8689B748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2824800" y="4778276"/>
                <a:ext cx="226080" cy="2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uppo 92">
            <a:extLst>
              <a:ext uri="{FF2B5EF4-FFF2-40B4-BE49-F238E27FC236}">
                <a16:creationId xmlns:a16="http://schemas.microsoft.com/office/drawing/2014/main" id="{4B5698F3-4309-43F1-B7B3-4F66E9C3D36B}"/>
              </a:ext>
            </a:extLst>
          </p:cNvPr>
          <p:cNvGrpSpPr/>
          <p:nvPr/>
        </p:nvGrpSpPr>
        <p:grpSpPr>
          <a:xfrm>
            <a:off x="3300360" y="4579556"/>
            <a:ext cx="194760" cy="344160"/>
            <a:chOff x="3300360" y="4579556"/>
            <a:chExt cx="194760" cy="34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002696E-E9B7-4C90-A89C-EE1927BE1F54}"/>
                    </a:ext>
                  </a:extLst>
                </p14:cNvPr>
                <p14:cNvContentPartPr/>
                <p14:nvPr/>
              </p14:nvContentPartPr>
              <p14:xfrm>
                <a:off x="3300360" y="4579556"/>
                <a:ext cx="194760" cy="267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002696E-E9B7-4C90-A89C-EE1927BE1F5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296040" y="4575236"/>
                  <a:ext cx="20340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B940D21-39BD-469D-BC31-4F64DE277B89}"/>
                    </a:ext>
                  </a:extLst>
                </p14:cNvPr>
                <p14:cNvContentPartPr/>
                <p14:nvPr/>
              </p14:nvContentPartPr>
              <p14:xfrm>
                <a:off x="3372000" y="4753076"/>
                <a:ext cx="26640" cy="1706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B940D21-39BD-469D-BC31-4F64DE277B8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367680" y="4748756"/>
                  <a:ext cx="35280" cy="17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C09299C8-4FB2-4E89-9B9C-FDC028E3C788}"/>
              </a:ext>
            </a:extLst>
          </p:cNvPr>
          <p:cNvGrpSpPr/>
          <p:nvPr/>
        </p:nvGrpSpPr>
        <p:grpSpPr>
          <a:xfrm>
            <a:off x="3831360" y="4465076"/>
            <a:ext cx="1244160" cy="370440"/>
            <a:chOff x="3831360" y="4465076"/>
            <a:chExt cx="1244160" cy="37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6DC031F-044E-437B-B15B-48429503846A}"/>
                    </a:ext>
                  </a:extLst>
                </p14:cNvPr>
                <p14:cNvContentPartPr/>
                <p14:nvPr/>
              </p14:nvContentPartPr>
              <p14:xfrm>
                <a:off x="3904080" y="4627796"/>
                <a:ext cx="176040" cy="197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6DC031F-044E-437B-B15B-48429503846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899760" y="4623476"/>
                  <a:ext cx="18468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CBB60FCE-FB7A-464B-A1B6-9B5909E22AE0}"/>
                    </a:ext>
                  </a:extLst>
                </p14:cNvPr>
                <p14:cNvContentPartPr/>
                <p14:nvPr/>
              </p14:nvContentPartPr>
              <p14:xfrm>
                <a:off x="3831360" y="4624556"/>
                <a:ext cx="254520" cy="2109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CBB60FCE-FB7A-464B-A1B6-9B5909E22AE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827040" y="4620236"/>
                  <a:ext cx="2631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7B037C0-3F72-45F4-8B3D-1F4FB29F02A3}"/>
                    </a:ext>
                  </a:extLst>
                </p14:cNvPr>
                <p14:cNvContentPartPr/>
                <p14:nvPr/>
              </p14:nvContentPartPr>
              <p14:xfrm>
                <a:off x="4161840" y="4465076"/>
                <a:ext cx="181440" cy="165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7B037C0-3F72-45F4-8B3D-1F4FB29F02A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157520" y="4460756"/>
                  <a:ext cx="1900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E5D38EFA-5C50-4CA6-8B39-6886E8BEEF8E}"/>
                    </a:ext>
                  </a:extLst>
                </p14:cNvPr>
                <p14:cNvContentPartPr/>
                <p14:nvPr/>
              </p14:nvContentPartPr>
              <p14:xfrm>
                <a:off x="4539120" y="4747316"/>
                <a:ext cx="154440" cy="241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E5D38EFA-5C50-4CA6-8B39-6886E8BEEF8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534800" y="4742996"/>
                  <a:ext cx="1630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C0CC62A4-F54C-4F6B-969F-F2440EA7BDBD}"/>
                    </a:ext>
                  </a:extLst>
                </p14:cNvPr>
                <p14:cNvContentPartPr/>
                <p14:nvPr/>
              </p14:nvContentPartPr>
              <p14:xfrm>
                <a:off x="4915680" y="4570916"/>
                <a:ext cx="159840" cy="2343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C0CC62A4-F54C-4F6B-969F-F2440EA7BDB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911360" y="4566596"/>
                  <a:ext cx="168480" cy="243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62D9201E-08E0-4FD3-AAE0-AFEFE8D41C94}"/>
              </a:ext>
            </a:extLst>
          </p:cNvPr>
          <p:cNvGrpSpPr/>
          <p:nvPr/>
        </p:nvGrpSpPr>
        <p:grpSpPr>
          <a:xfrm>
            <a:off x="5316360" y="4668116"/>
            <a:ext cx="163440" cy="99360"/>
            <a:chOff x="5316360" y="4668116"/>
            <a:chExt cx="163440" cy="9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6A8D75D0-A681-44B9-8EEC-C042EC218090}"/>
                    </a:ext>
                  </a:extLst>
                </p14:cNvPr>
                <p14:cNvContentPartPr/>
                <p14:nvPr/>
              </p14:nvContentPartPr>
              <p14:xfrm>
                <a:off x="5316360" y="4668116"/>
                <a:ext cx="163440" cy="295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6A8D75D0-A681-44B9-8EEC-C042EC21809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312040" y="4663796"/>
                  <a:ext cx="1720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AE7493D4-C9D0-4B09-B900-7591D9770C91}"/>
                    </a:ext>
                  </a:extLst>
                </p14:cNvPr>
                <p14:cNvContentPartPr/>
                <p14:nvPr/>
              </p14:nvContentPartPr>
              <p14:xfrm>
                <a:off x="5340480" y="4726076"/>
                <a:ext cx="128880" cy="41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AE7493D4-C9D0-4B09-B900-7591D9770C9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336160" y="4721756"/>
                  <a:ext cx="137520" cy="5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C440FF30-BE7F-496F-9CC3-3074338883AB}"/>
                  </a:ext>
                </a:extLst>
              </p14:cNvPr>
              <p14:cNvContentPartPr/>
              <p14:nvPr/>
            </p14:nvContentPartPr>
            <p14:xfrm>
              <a:off x="5707680" y="4544276"/>
              <a:ext cx="288720" cy="23400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C440FF30-BE7F-496F-9CC3-3074338883AB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5703360" y="4539956"/>
                <a:ext cx="297360" cy="242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12A4A439-0298-46F9-94C4-549ECE6DBCD1}"/>
              </a:ext>
            </a:extLst>
          </p:cNvPr>
          <p:cNvGrpSpPr/>
          <p:nvPr/>
        </p:nvGrpSpPr>
        <p:grpSpPr>
          <a:xfrm>
            <a:off x="7363320" y="4241156"/>
            <a:ext cx="1404000" cy="519120"/>
            <a:chOff x="7363320" y="4241156"/>
            <a:chExt cx="1404000" cy="51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B053C59E-2508-4DCF-8571-728F1F9E498C}"/>
                    </a:ext>
                  </a:extLst>
                </p14:cNvPr>
                <p14:cNvContentPartPr/>
                <p14:nvPr/>
              </p14:nvContentPartPr>
              <p14:xfrm>
                <a:off x="7452960" y="4542476"/>
                <a:ext cx="291600" cy="2149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B053C59E-2508-4DCF-8571-728F1F9E498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448640" y="4538156"/>
                  <a:ext cx="3002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4919ED4-0FEC-479A-9907-BF4FF1608D5B}"/>
                    </a:ext>
                  </a:extLst>
                </p14:cNvPr>
                <p14:cNvContentPartPr/>
                <p14:nvPr/>
              </p14:nvContentPartPr>
              <p14:xfrm>
                <a:off x="7363320" y="4556516"/>
                <a:ext cx="335880" cy="2037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4919ED4-0FEC-479A-9907-BF4FF1608D5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359000" y="4552196"/>
                  <a:ext cx="3445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6DB9BB54-6CF5-4EAF-BFFC-190A8B82BE26}"/>
                    </a:ext>
                  </a:extLst>
                </p14:cNvPr>
                <p14:cNvContentPartPr/>
                <p14:nvPr/>
              </p14:nvContentPartPr>
              <p14:xfrm>
                <a:off x="7744560" y="4370036"/>
                <a:ext cx="198720" cy="140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6DB9BB54-6CF5-4EAF-BFFC-190A8B82BE2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740240" y="4365716"/>
                  <a:ext cx="20736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98A9B03E-C395-439F-9F67-54226CBF5791}"/>
                    </a:ext>
                  </a:extLst>
                </p14:cNvPr>
                <p14:cNvContentPartPr/>
                <p14:nvPr/>
              </p14:nvContentPartPr>
              <p14:xfrm>
                <a:off x="8061000" y="4638596"/>
                <a:ext cx="136080" cy="15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98A9B03E-C395-439F-9F67-54226CBF579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056680" y="4634276"/>
                  <a:ext cx="1447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6F0859D-5CC9-46F1-ACBB-1851FDD9A77A}"/>
                    </a:ext>
                  </a:extLst>
                </p14:cNvPr>
                <p14:cNvContentPartPr/>
                <p14:nvPr/>
              </p14:nvContentPartPr>
              <p14:xfrm>
                <a:off x="8018880" y="4734356"/>
                <a:ext cx="201960" cy="133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6F0859D-5CC9-46F1-ACBB-1851FDD9A77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014560" y="4730036"/>
                  <a:ext cx="210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6B18F01-F298-46A6-81DE-30F58B6DF83A}"/>
                    </a:ext>
                  </a:extLst>
                </p14:cNvPr>
                <p14:cNvContentPartPr/>
                <p14:nvPr/>
              </p14:nvContentPartPr>
              <p14:xfrm>
                <a:off x="8601000" y="4241156"/>
                <a:ext cx="100080" cy="4446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6B18F01-F298-46A6-81DE-30F58B6DF83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596680" y="4236836"/>
                  <a:ext cx="10872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41CE16DB-C034-4979-A7CF-E037323DBF13}"/>
                    </a:ext>
                  </a:extLst>
                </p14:cNvPr>
                <p14:cNvContentPartPr/>
                <p14:nvPr/>
              </p14:nvContentPartPr>
              <p14:xfrm>
                <a:off x="8437200" y="4387676"/>
                <a:ext cx="330120" cy="734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41CE16DB-C034-4979-A7CF-E037323DBF1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432880" y="4383356"/>
                  <a:ext cx="338760" cy="8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3201514E-9691-4E46-81B9-9634CB0E6B7E}"/>
              </a:ext>
            </a:extLst>
          </p:cNvPr>
          <p:cNvGrpSpPr/>
          <p:nvPr/>
        </p:nvGrpSpPr>
        <p:grpSpPr>
          <a:xfrm>
            <a:off x="1632840" y="5237996"/>
            <a:ext cx="1298520" cy="639000"/>
            <a:chOff x="1632840" y="5237996"/>
            <a:chExt cx="1298520" cy="63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E9445DD-83C6-436C-8158-3EDB6D6CD277}"/>
                    </a:ext>
                  </a:extLst>
                </p14:cNvPr>
                <p14:cNvContentPartPr/>
                <p14:nvPr/>
              </p14:nvContentPartPr>
              <p14:xfrm>
                <a:off x="1632840" y="5453996"/>
                <a:ext cx="233640" cy="3211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E9445DD-83C6-436C-8158-3EDB6D6CD27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628520" y="5449676"/>
                  <a:ext cx="242280" cy="32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6FBAA5EF-B58E-4947-B26E-FD2276CE551C}"/>
                    </a:ext>
                  </a:extLst>
                </p14:cNvPr>
                <p14:cNvContentPartPr/>
                <p14:nvPr/>
              </p14:nvContentPartPr>
              <p14:xfrm>
                <a:off x="1777920" y="5693396"/>
                <a:ext cx="44640" cy="1836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6FBAA5EF-B58E-4947-B26E-FD2276CE551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773600" y="5689076"/>
                  <a:ext cx="532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13B1B895-FA9C-4695-98D1-9BAF53C126C2}"/>
                    </a:ext>
                  </a:extLst>
                </p14:cNvPr>
                <p14:cNvContentPartPr/>
                <p14:nvPr/>
              </p14:nvContentPartPr>
              <p14:xfrm>
                <a:off x="2120640" y="5299196"/>
                <a:ext cx="162360" cy="5076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13B1B895-FA9C-4695-98D1-9BAF53C126C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116320" y="5294876"/>
                  <a:ext cx="17100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B51A90D6-42EA-428F-99D3-C649BE4AB6DB}"/>
                    </a:ext>
                  </a:extLst>
                </p14:cNvPr>
                <p14:cNvContentPartPr/>
                <p14:nvPr/>
              </p14:nvContentPartPr>
              <p14:xfrm>
                <a:off x="2034960" y="5520596"/>
                <a:ext cx="212400" cy="378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B51A90D6-42EA-428F-99D3-C649BE4AB6D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030640" y="5516276"/>
                  <a:ext cx="22104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FEFB483-4082-432B-B1FF-3E1C76239906}"/>
                    </a:ext>
                  </a:extLst>
                </p14:cNvPr>
                <p14:cNvContentPartPr/>
                <p14:nvPr/>
              </p14:nvContentPartPr>
              <p14:xfrm>
                <a:off x="2335200" y="5237996"/>
                <a:ext cx="176400" cy="1854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FEFB483-4082-432B-B1FF-3E1C7623990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330880" y="5233676"/>
                  <a:ext cx="1850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A2BC8DD-1EE7-4F77-8E42-21EBE803C361}"/>
                    </a:ext>
                  </a:extLst>
                </p14:cNvPr>
                <p14:cNvContentPartPr/>
                <p14:nvPr/>
              </p14:nvContentPartPr>
              <p14:xfrm>
                <a:off x="2693400" y="5676836"/>
                <a:ext cx="237960" cy="201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A2BC8DD-1EE7-4F77-8E42-21EBE803C36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689080" y="5672516"/>
                  <a:ext cx="24660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5EAABE37-8D95-4095-BB1C-7C2BE63E1000}"/>
              </a:ext>
            </a:extLst>
          </p:cNvPr>
          <p:cNvGrpSpPr/>
          <p:nvPr/>
        </p:nvGrpSpPr>
        <p:grpSpPr>
          <a:xfrm>
            <a:off x="3155640" y="5223596"/>
            <a:ext cx="649440" cy="543960"/>
            <a:chOff x="3155640" y="5223596"/>
            <a:chExt cx="649440" cy="54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70DBAD4-4302-4360-937D-B2760F955B87}"/>
                    </a:ext>
                  </a:extLst>
                </p14:cNvPr>
                <p14:cNvContentPartPr/>
                <p14:nvPr/>
              </p14:nvContentPartPr>
              <p14:xfrm>
                <a:off x="3155640" y="5435636"/>
                <a:ext cx="225720" cy="2757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70DBAD4-4302-4360-937D-B2760F955B8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151320" y="5431316"/>
                  <a:ext cx="23436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DF3BC43F-243C-4418-8849-393FE3B320B9}"/>
                    </a:ext>
                  </a:extLst>
                </p14:cNvPr>
                <p14:cNvContentPartPr/>
                <p14:nvPr/>
              </p14:nvContentPartPr>
              <p14:xfrm>
                <a:off x="3293160" y="5630756"/>
                <a:ext cx="39240" cy="1368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DF3BC43F-243C-4418-8849-393FE3B320B9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288840" y="5626436"/>
                  <a:ext cx="478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0FD2D5C-98FF-4748-A49B-C074B801C14A}"/>
                    </a:ext>
                  </a:extLst>
                </p14:cNvPr>
                <p14:cNvContentPartPr/>
                <p14:nvPr/>
              </p14:nvContentPartPr>
              <p14:xfrm>
                <a:off x="3651360" y="5223596"/>
                <a:ext cx="140040" cy="4852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0FD2D5C-98FF-4748-A49B-C074B801C14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647040" y="5219276"/>
                  <a:ext cx="14868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FA8F149E-0EE9-42B8-8B95-4562084CE38B}"/>
                    </a:ext>
                  </a:extLst>
                </p14:cNvPr>
                <p14:cNvContentPartPr/>
                <p14:nvPr/>
              </p14:nvContentPartPr>
              <p14:xfrm>
                <a:off x="3555600" y="5426996"/>
                <a:ext cx="249480" cy="162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FA8F149E-0EE9-42B8-8B95-4562084CE38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551280" y="5422676"/>
                  <a:ext cx="25812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BED90BBE-B77D-4E6E-B921-511B394AF3DE}"/>
              </a:ext>
            </a:extLst>
          </p:cNvPr>
          <p:cNvGrpSpPr/>
          <p:nvPr/>
        </p:nvGrpSpPr>
        <p:grpSpPr>
          <a:xfrm>
            <a:off x="4050240" y="5383796"/>
            <a:ext cx="1370880" cy="263880"/>
            <a:chOff x="4050240" y="5383796"/>
            <a:chExt cx="1370880" cy="26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2A3294B-1642-49E8-B9AD-2833757E566F}"/>
                    </a:ext>
                  </a:extLst>
                </p14:cNvPr>
                <p14:cNvContentPartPr/>
                <p14:nvPr/>
              </p14:nvContentPartPr>
              <p14:xfrm>
                <a:off x="4050240" y="5597996"/>
                <a:ext cx="130320" cy="259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2A3294B-1642-49E8-B9AD-2833757E566F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045920" y="5593676"/>
                  <a:ext cx="138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CF2EF3B9-3DF3-495E-9085-F7E489D659F1}"/>
                    </a:ext>
                  </a:extLst>
                </p14:cNvPr>
                <p14:cNvContentPartPr/>
                <p14:nvPr/>
              </p14:nvContentPartPr>
              <p14:xfrm>
                <a:off x="4389000" y="5383796"/>
                <a:ext cx="208800" cy="2638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CF2EF3B9-3DF3-495E-9085-F7E489D659F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384680" y="5379476"/>
                  <a:ext cx="21744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47DB5C3-C4CC-4F19-A8AB-01717083C926}"/>
                    </a:ext>
                  </a:extLst>
                </p14:cNvPr>
                <p14:cNvContentPartPr/>
                <p14:nvPr/>
              </p14:nvContentPartPr>
              <p14:xfrm>
                <a:off x="4832520" y="5512316"/>
                <a:ext cx="127080" cy="24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47DB5C3-C4CC-4F19-A8AB-01717083C92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828200" y="5507996"/>
                  <a:ext cx="1357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89FF22B-6AAC-4740-BB34-03953F3569B1}"/>
                    </a:ext>
                  </a:extLst>
                </p14:cNvPr>
                <p14:cNvContentPartPr/>
                <p14:nvPr/>
              </p14:nvContentPartPr>
              <p14:xfrm>
                <a:off x="4800480" y="5617796"/>
                <a:ext cx="160920" cy="226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89FF22B-6AAC-4740-BB34-03953F3569B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796160" y="5613476"/>
                  <a:ext cx="16956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F679724-8FA7-4201-90CD-D1857C2AFF33}"/>
                    </a:ext>
                  </a:extLst>
                </p14:cNvPr>
                <p14:cNvContentPartPr/>
                <p14:nvPr/>
              </p14:nvContentPartPr>
              <p14:xfrm>
                <a:off x="5157600" y="5423756"/>
                <a:ext cx="263520" cy="2142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F679724-8FA7-4201-90CD-D1857C2AFF3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153280" y="5419436"/>
                  <a:ext cx="272160" cy="22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67D8F352-2C25-46F7-A53E-EC75974B0961}"/>
              </a:ext>
            </a:extLst>
          </p:cNvPr>
          <p:cNvGrpSpPr/>
          <p:nvPr/>
        </p:nvGrpSpPr>
        <p:grpSpPr>
          <a:xfrm>
            <a:off x="6926280" y="5252396"/>
            <a:ext cx="762480" cy="562680"/>
            <a:chOff x="6926280" y="5252396"/>
            <a:chExt cx="762480" cy="56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CE6C873-FDF4-4F22-A3D0-CB346BEC30FB}"/>
                    </a:ext>
                  </a:extLst>
                </p14:cNvPr>
                <p14:cNvContentPartPr/>
                <p14:nvPr/>
              </p14:nvContentPartPr>
              <p14:xfrm>
                <a:off x="7065960" y="5252396"/>
                <a:ext cx="248760" cy="5626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CE6C873-FDF4-4F22-A3D0-CB346BEC30F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061640" y="5248076"/>
                  <a:ext cx="257400" cy="57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A44066FE-51EF-4FCF-A43B-56B541A5FA61}"/>
                    </a:ext>
                  </a:extLst>
                </p14:cNvPr>
                <p14:cNvContentPartPr/>
                <p14:nvPr/>
              </p14:nvContentPartPr>
              <p14:xfrm>
                <a:off x="6926280" y="5451476"/>
                <a:ext cx="405720" cy="273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A44066FE-51EF-4FCF-A43B-56B541A5FA6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921960" y="5447156"/>
                  <a:ext cx="4143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24487071-A472-405E-9883-C4E86CDA5EA5}"/>
                    </a:ext>
                  </a:extLst>
                </p14:cNvPr>
                <p14:cNvContentPartPr/>
                <p14:nvPr/>
              </p14:nvContentPartPr>
              <p14:xfrm>
                <a:off x="7523160" y="5647316"/>
                <a:ext cx="165600" cy="399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24487071-A472-405E-9883-C4E86CDA5EA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518840" y="5642996"/>
                  <a:ext cx="1742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7176048-8676-42F6-AA30-32B7173A8CD6}"/>
                    </a:ext>
                  </a:extLst>
                </p14:cNvPr>
                <p14:cNvContentPartPr/>
                <p14:nvPr/>
              </p14:nvContentPartPr>
              <p14:xfrm>
                <a:off x="7470240" y="5765756"/>
                <a:ext cx="178200" cy="248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7176048-8676-42F6-AA30-32B7173A8CD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465920" y="5761436"/>
                  <a:ext cx="18684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CCBFEF93-B7D2-41DB-8B6C-D23DC6FD1D40}"/>
              </a:ext>
            </a:extLst>
          </p:cNvPr>
          <p:cNvGrpSpPr/>
          <p:nvPr/>
        </p:nvGrpSpPr>
        <p:grpSpPr>
          <a:xfrm>
            <a:off x="7974600" y="5204156"/>
            <a:ext cx="2235960" cy="593280"/>
            <a:chOff x="7974600" y="5204156"/>
            <a:chExt cx="2235960" cy="59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678A6162-F43B-4E34-B889-921623D41C2D}"/>
                    </a:ext>
                  </a:extLst>
                </p14:cNvPr>
                <p14:cNvContentPartPr/>
                <p14:nvPr/>
              </p14:nvContentPartPr>
              <p14:xfrm>
                <a:off x="7974600" y="5439236"/>
                <a:ext cx="255240" cy="3326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678A6162-F43B-4E34-B889-921623D41C2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970280" y="5434916"/>
                  <a:ext cx="263880" cy="34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D9C0817A-7980-45A4-8007-2323BBFF16A2}"/>
                    </a:ext>
                  </a:extLst>
                </p14:cNvPr>
                <p14:cNvContentPartPr/>
                <p14:nvPr/>
              </p14:nvContentPartPr>
              <p14:xfrm>
                <a:off x="8491200" y="5519156"/>
                <a:ext cx="177120" cy="291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D9C0817A-7980-45A4-8007-2323BBFF16A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486880" y="5514836"/>
                  <a:ext cx="18576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CE6BD6F-CC17-437D-B3A8-D387EB1CBFE0}"/>
                    </a:ext>
                  </a:extLst>
                </p14:cNvPr>
                <p14:cNvContentPartPr/>
                <p14:nvPr/>
              </p14:nvContentPartPr>
              <p14:xfrm>
                <a:off x="8571840" y="5448956"/>
                <a:ext cx="28080" cy="2016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CE6BD6F-CC17-437D-B3A8-D387EB1CBFE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567520" y="5444636"/>
                  <a:ext cx="367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1210BC72-C937-40D8-AEA4-BA497F393CED}"/>
                    </a:ext>
                  </a:extLst>
                </p14:cNvPr>
                <p14:cNvContentPartPr/>
                <p14:nvPr/>
              </p14:nvContentPartPr>
              <p14:xfrm>
                <a:off x="8464200" y="5754956"/>
                <a:ext cx="144360" cy="201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1210BC72-C937-40D8-AEA4-BA497F393CED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459880" y="5750636"/>
                  <a:ext cx="1530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5F87A378-9F9B-41B2-842E-3C584325DAE0}"/>
                    </a:ext>
                  </a:extLst>
                </p14:cNvPr>
                <p14:cNvContentPartPr/>
                <p14:nvPr/>
              </p14:nvContentPartPr>
              <p14:xfrm>
                <a:off x="8873880" y="5204156"/>
                <a:ext cx="1336680" cy="5932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5F87A378-9F9B-41B2-842E-3C584325DAE0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869560" y="5199836"/>
                  <a:ext cx="1345320" cy="60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3A279DE-1D1D-4384-9412-3F1C355300A2}"/>
                    </a:ext>
                  </a:extLst>
                </p14:cNvPr>
                <p14:cNvContentPartPr/>
                <p14:nvPr/>
              </p14:nvContentPartPr>
              <p14:xfrm>
                <a:off x="9128040" y="5356436"/>
                <a:ext cx="265680" cy="2840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3A279DE-1D1D-4384-9412-3F1C355300A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123720" y="5352116"/>
                  <a:ext cx="27432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B65382D-5FEA-493D-BCE8-81BC41A1B304}"/>
                    </a:ext>
                  </a:extLst>
                </p14:cNvPr>
                <p14:cNvContentPartPr/>
                <p14:nvPr/>
              </p14:nvContentPartPr>
              <p14:xfrm>
                <a:off x="9272400" y="5540396"/>
                <a:ext cx="16920" cy="1807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B65382D-5FEA-493D-BCE8-81BC41A1B30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268080" y="5536076"/>
                  <a:ext cx="255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2BEE50DB-9315-4701-9E98-4F9D2421D1BC}"/>
                    </a:ext>
                  </a:extLst>
                </p14:cNvPr>
                <p14:cNvContentPartPr/>
                <p14:nvPr/>
              </p14:nvContentPartPr>
              <p14:xfrm>
                <a:off x="9485160" y="5524196"/>
                <a:ext cx="231120" cy="342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2BEE50DB-9315-4701-9E98-4F9D2421D1BC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480840" y="5519876"/>
                  <a:ext cx="2397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FEDAB14-50A2-42A1-9405-B97C94DCD9ED}"/>
                    </a:ext>
                  </a:extLst>
                </p14:cNvPr>
                <p14:cNvContentPartPr/>
                <p14:nvPr/>
              </p14:nvContentPartPr>
              <p14:xfrm>
                <a:off x="9600360" y="5436356"/>
                <a:ext cx="28080" cy="2077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FEDAB14-50A2-42A1-9405-B97C94DCD9ED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596040" y="5432036"/>
                  <a:ext cx="367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D037EA89-3BD8-4CC4-A491-531898887ABF}"/>
                    </a:ext>
                  </a:extLst>
                </p14:cNvPr>
                <p14:cNvContentPartPr/>
                <p14:nvPr/>
              </p14:nvContentPartPr>
              <p14:xfrm>
                <a:off x="9870000" y="5356796"/>
                <a:ext cx="243720" cy="263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D037EA89-3BD8-4CC4-A491-531898887AB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865680" y="5352476"/>
                  <a:ext cx="25236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8F66EC5-2B00-4687-8102-1E72005CA3EC}"/>
                    </a:ext>
                  </a:extLst>
                </p14:cNvPr>
                <p14:cNvContentPartPr/>
                <p14:nvPr/>
              </p14:nvContentPartPr>
              <p14:xfrm>
                <a:off x="10002840" y="5515916"/>
                <a:ext cx="32760" cy="1868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8F66EC5-2B00-4687-8102-1E72005CA3E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998520" y="5511596"/>
                  <a:ext cx="41400" cy="195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42" name="Input penna 141">
                <a:extLst>
                  <a:ext uri="{FF2B5EF4-FFF2-40B4-BE49-F238E27FC236}">
                    <a16:creationId xmlns:a16="http://schemas.microsoft.com/office/drawing/2014/main" id="{CD96BD0E-C3A5-4330-97D2-EC74145D7C28}"/>
                  </a:ext>
                </a:extLst>
              </p14:cNvPr>
              <p14:cNvContentPartPr/>
              <p14:nvPr/>
            </p14:nvContentPartPr>
            <p14:xfrm>
              <a:off x="7917000" y="5770796"/>
              <a:ext cx="2375640" cy="113400"/>
            </p14:xfrm>
          </p:contentPart>
        </mc:Choice>
        <mc:Fallback xmlns="">
          <p:pic>
            <p:nvPicPr>
              <p:cNvPr id="142" name="Input penna 141">
                <a:extLst>
                  <a:ext uri="{FF2B5EF4-FFF2-40B4-BE49-F238E27FC236}">
                    <a16:creationId xmlns:a16="http://schemas.microsoft.com/office/drawing/2014/main" id="{CD96BD0E-C3A5-4330-97D2-EC74145D7C28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912680" y="5766476"/>
                <a:ext cx="2384280" cy="12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3" name="Input penna 142">
                <a:extLst>
                  <a:ext uri="{FF2B5EF4-FFF2-40B4-BE49-F238E27FC236}">
                    <a16:creationId xmlns:a16="http://schemas.microsoft.com/office/drawing/2014/main" id="{C536904B-41EB-4404-A7AE-92D44032F795}"/>
                  </a:ext>
                </a:extLst>
              </p14:cNvPr>
              <p14:cNvContentPartPr/>
              <p14:nvPr/>
            </p14:nvContentPartPr>
            <p14:xfrm>
              <a:off x="9132360" y="5906156"/>
              <a:ext cx="256320" cy="269640"/>
            </p14:xfrm>
          </p:contentPart>
        </mc:Choice>
        <mc:Fallback xmlns="">
          <p:pic>
            <p:nvPicPr>
              <p:cNvPr id="143" name="Input penna 142">
                <a:extLst>
                  <a:ext uri="{FF2B5EF4-FFF2-40B4-BE49-F238E27FC236}">
                    <a16:creationId xmlns:a16="http://schemas.microsoft.com/office/drawing/2014/main" id="{C536904B-41EB-4404-A7AE-92D44032F795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9128040" y="5901836"/>
                <a:ext cx="264960" cy="27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44" name="Input penna 143">
                <a:extLst>
                  <a:ext uri="{FF2B5EF4-FFF2-40B4-BE49-F238E27FC236}">
                    <a16:creationId xmlns:a16="http://schemas.microsoft.com/office/drawing/2014/main" id="{6D92F984-730B-4886-BB1F-3BE09D5AD68F}"/>
                  </a:ext>
                </a:extLst>
              </p14:cNvPr>
              <p14:cNvContentPartPr/>
              <p14:nvPr/>
            </p14:nvContentPartPr>
            <p14:xfrm>
              <a:off x="9197160" y="6037196"/>
              <a:ext cx="86760" cy="212760"/>
            </p14:xfrm>
          </p:contentPart>
        </mc:Choice>
        <mc:Fallback xmlns="">
          <p:pic>
            <p:nvPicPr>
              <p:cNvPr id="144" name="Input penna 143">
                <a:extLst>
                  <a:ext uri="{FF2B5EF4-FFF2-40B4-BE49-F238E27FC236}">
                    <a16:creationId xmlns:a16="http://schemas.microsoft.com/office/drawing/2014/main" id="{6D92F984-730B-4886-BB1F-3BE09D5AD68F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9192840" y="6032876"/>
                <a:ext cx="95400" cy="2214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4558581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uppo 19">
            <a:extLst>
              <a:ext uri="{FF2B5EF4-FFF2-40B4-BE49-F238E27FC236}">
                <a16:creationId xmlns:a16="http://schemas.microsoft.com/office/drawing/2014/main" id="{A517BA45-A65A-4FA9-859D-5F6C2C64A355}"/>
              </a:ext>
            </a:extLst>
          </p:cNvPr>
          <p:cNvGrpSpPr/>
          <p:nvPr/>
        </p:nvGrpSpPr>
        <p:grpSpPr>
          <a:xfrm>
            <a:off x="266280" y="124916"/>
            <a:ext cx="2852280" cy="1086840"/>
            <a:chOff x="266280" y="124916"/>
            <a:chExt cx="2852280" cy="108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3A4AAE60-6C3E-4092-AAD6-A3EE0B6B76D6}"/>
                    </a:ext>
                  </a:extLst>
                </p14:cNvPr>
                <p14:cNvContentPartPr/>
                <p14:nvPr/>
              </p14:nvContentPartPr>
              <p14:xfrm>
                <a:off x="266280" y="124916"/>
                <a:ext cx="299880" cy="616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3A4AAE60-6C3E-4092-AAD6-A3EE0B6B76D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61960" y="120596"/>
                  <a:ext cx="308520" cy="62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7C322C5A-023D-4554-B09E-8B2C2AA77A01}"/>
                    </a:ext>
                  </a:extLst>
                </p14:cNvPr>
                <p14:cNvContentPartPr/>
                <p14:nvPr/>
              </p14:nvContentPartPr>
              <p14:xfrm>
                <a:off x="266640" y="387716"/>
                <a:ext cx="175680" cy="226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7C322C5A-023D-4554-B09E-8B2C2AA77A0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62320" y="383396"/>
                  <a:ext cx="184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62C0DFD-18F5-4D80-9709-630D8B9CB33A}"/>
                    </a:ext>
                  </a:extLst>
                </p14:cNvPr>
                <p14:cNvContentPartPr/>
                <p14:nvPr/>
              </p14:nvContentPartPr>
              <p14:xfrm>
                <a:off x="812760" y="539996"/>
                <a:ext cx="117360" cy="169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62C0DFD-18F5-4D80-9709-630D8B9CB33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08440" y="535676"/>
                  <a:ext cx="1260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60D46A5-413F-4451-9C37-7AAD5723C19D}"/>
                    </a:ext>
                  </a:extLst>
                </p14:cNvPr>
                <p14:cNvContentPartPr/>
                <p14:nvPr/>
              </p14:nvContentPartPr>
              <p14:xfrm>
                <a:off x="835080" y="622076"/>
                <a:ext cx="130320" cy="126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60D46A5-413F-4451-9C37-7AAD5723C19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30760" y="617756"/>
                  <a:ext cx="1389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9E417FF-8F30-47EE-86FC-9E5203B06B0F}"/>
                    </a:ext>
                  </a:extLst>
                </p14:cNvPr>
                <p14:cNvContentPartPr/>
                <p14:nvPr/>
              </p14:nvContentPartPr>
              <p14:xfrm>
                <a:off x="1276080" y="354956"/>
                <a:ext cx="210960" cy="2912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9E417FF-8F30-47EE-86FC-9E5203B06B0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71760" y="350636"/>
                  <a:ext cx="2196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3C3779A8-4FB3-4F63-8CA9-6830E54C8B9B}"/>
                    </a:ext>
                  </a:extLst>
                </p14:cNvPr>
                <p14:cNvContentPartPr/>
                <p14:nvPr/>
              </p14:nvContentPartPr>
              <p14:xfrm>
                <a:off x="1727160" y="398876"/>
                <a:ext cx="179640" cy="162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3C3779A8-4FB3-4F63-8CA9-6830E54C8B9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22840" y="394556"/>
                  <a:ext cx="1882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7C15776B-4569-4B43-BFF6-C339995F0B9B}"/>
                    </a:ext>
                  </a:extLst>
                </p14:cNvPr>
                <p14:cNvContentPartPr/>
                <p14:nvPr/>
              </p14:nvContentPartPr>
              <p14:xfrm>
                <a:off x="1796280" y="314276"/>
                <a:ext cx="19080" cy="189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7C15776B-4569-4B43-BFF6-C339995F0B9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91960" y="309956"/>
                  <a:ext cx="277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251A723-18C1-44BC-8F38-F8AB752FE9F2}"/>
                    </a:ext>
                  </a:extLst>
                </p14:cNvPr>
                <p14:cNvContentPartPr/>
                <p14:nvPr/>
              </p14:nvContentPartPr>
              <p14:xfrm>
                <a:off x="1755960" y="624596"/>
                <a:ext cx="120600" cy="61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251A723-18C1-44BC-8F38-F8AB752FE9F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751640" y="620276"/>
                  <a:ext cx="1292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FD1157F-8A50-4B5C-9493-88F90EF40500}"/>
                    </a:ext>
                  </a:extLst>
                </p14:cNvPr>
                <p14:cNvContentPartPr/>
                <p14:nvPr/>
              </p14:nvContentPartPr>
              <p14:xfrm>
                <a:off x="2143680" y="363596"/>
                <a:ext cx="215640" cy="269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FD1157F-8A50-4B5C-9493-88F90EF4050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39360" y="359276"/>
                  <a:ext cx="22428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E6C3F56-9703-47F3-9384-6A50E4BC0835}"/>
                    </a:ext>
                  </a:extLst>
                </p14:cNvPr>
                <p14:cNvContentPartPr/>
                <p14:nvPr/>
              </p14:nvContentPartPr>
              <p14:xfrm>
                <a:off x="2617440" y="126716"/>
                <a:ext cx="398520" cy="5180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E6C3F56-9703-47F3-9384-6A50E4BC083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613120" y="122396"/>
                  <a:ext cx="407160" cy="52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5BCAB2BF-730B-4EA1-BAF3-7D76C17B7812}"/>
                    </a:ext>
                  </a:extLst>
                </p14:cNvPr>
                <p14:cNvContentPartPr/>
                <p14:nvPr/>
              </p14:nvContentPartPr>
              <p14:xfrm>
                <a:off x="2883840" y="348836"/>
                <a:ext cx="218520" cy="2559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5BCAB2BF-730B-4EA1-BAF3-7D76C17B781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879520" y="344516"/>
                  <a:ext cx="2271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99293BEC-85AC-4EB9-81FB-E181077174AA}"/>
                    </a:ext>
                  </a:extLst>
                </p14:cNvPr>
                <p14:cNvContentPartPr/>
                <p14:nvPr/>
              </p14:nvContentPartPr>
              <p14:xfrm>
                <a:off x="1240800" y="693716"/>
                <a:ext cx="1877760" cy="892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99293BEC-85AC-4EB9-81FB-E181077174A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236480" y="689396"/>
                  <a:ext cx="188640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8EE1437F-16E2-4796-87CF-267EDAFA4DBB}"/>
                    </a:ext>
                  </a:extLst>
                </p14:cNvPr>
                <p14:cNvContentPartPr/>
                <p14:nvPr/>
              </p14:nvContentPartPr>
              <p14:xfrm>
                <a:off x="2033880" y="892436"/>
                <a:ext cx="253800" cy="2433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8EE1437F-16E2-4796-87CF-267EDAFA4DB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029560" y="888116"/>
                  <a:ext cx="26244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2EC4900E-1033-47CB-95D0-4F66015535B7}"/>
                    </a:ext>
                  </a:extLst>
                </p14:cNvPr>
                <p14:cNvContentPartPr/>
                <p14:nvPr/>
              </p14:nvContentPartPr>
              <p14:xfrm>
                <a:off x="2150160" y="1012316"/>
                <a:ext cx="19080" cy="1994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2EC4900E-1033-47CB-95D0-4F66015535B7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145840" y="1007996"/>
                  <a:ext cx="2772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uppo 32">
            <a:extLst>
              <a:ext uri="{FF2B5EF4-FFF2-40B4-BE49-F238E27FC236}">
                <a16:creationId xmlns:a16="http://schemas.microsoft.com/office/drawing/2014/main" id="{8F856137-F29C-44D1-8980-A0EC21CCBAB9}"/>
              </a:ext>
            </a:extLst>
          </p:cNvPr>
          <p:cNvGrpSpPr/>
          <p:nvPr/>
        </p:nvGrpSpPr>
        <p:grpSpPr>
          <a:xfrm>
            <a:off x="4279920" y="187916"/>
            <a:ext cx="620640" cy="414360"/>
            <a:chOff x="4279920" y="187916"/>
            <a:chExt cx="620640" cy="41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767C1A3-E37F-4B26-9015-F40E1359211F}"/>
                    </a:ext>
                  </a:extLst>
                </p14:cNvPr>
                <p14:cNvContentPartPr/>
                <p14:nvPr/>
              </p14:nvContentPartPr>
              <p14:xfrm>
                <a:off x="4350840" y="187916"/>
                <a:ext cx="165240" cy="414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767C1A3-E37F-4B26-9015-F40E1359211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346520" y="183596"/>
                  <a:ext cx="17388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67BBDDBA-EA58-4B7E-80E8-83038F898A18}"/>
                    </a:ext>
                  </a:extLst>
                </p14:cNvPr>
                <p14:cNvContentPartPr/>
                <p14:nvPr/>
              </p14:nvContentPartPr>
              <p14:xfrm>
                <a:off x="4279920" y="340916"/>
                <a:ext cx="132840" cy="118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67BBDDBA-EA58-4B7E-80E8-83038F898A1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275600" y="336596"/>
                  <a:ext cx="1414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9244684-3B11-4F31-A085-3966D73E39CD}"/>
                    </a:ext>
                  </a:extLst>
                </p14:cNvPr>
                <p14:cNvContentPartPr/>
                <p14:nvPr/>
              </p14:nvContentPartPr>
              <p14:xfrm>
                <a:off x="4711920" y="437036"/>
                <a:ext cx="146160" cy="61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9244684-3B11-4F31-A085-3966D73E39C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707600" y="432716"/>
                  <a:ext cx="154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582DF10-05CB-4310-8EBC-5EE25A6454BD}"/>
                    </a:ext>
                  </a:extLst>
                </p14:cNvPr>
                <p14:cNvContentPartPr/>
                <p14:nvPr/>
              </p14:nvContentPartPr>
              <p14:xfrm>
                <a:off x="4783200" y="510116"/>
                <a:ext cx="117360" cy="216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582DF10-05CB-4310-8EBC-5EE25A6454B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778880" y="505796"/>
                  <a:ext cx="1260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o 36">
            <a:extLst>
              <a:ext uri="{FF2B5EF4-FFF2-40B4-BE49-F238E27FC236}">
                <a16:creationId xmlns:a16="http://schemas.microsoft.com/office/drawing/2014/main" id="{12A091F4-4A2C-4F39-BF6A-DCD7D2F8F2C6}"/>
              </a:ext>
            </a:extLst>
          </p:cNvPr>
          <p:cNvGrpSpPr/>
          <p:nvPr/>
        </p:nvGrpSpPr>
        <p:grpSpPr>
          <a:xfrm>
            <a:off x="5283600" y="70196"/>
            <a:ext cx="1636920" cy="914400"/>
            <a:chOff x="5283600" y="70196"/>
            <a:chExt cx="1636920" cy="91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4411243-C172-4D70-9C37-ED30F57BF96D}"/>
                    </a:ext>
                  </a:extLst>
                </p14:cNvPr>
                <p14:cNvContentPartPr/>
                <p14:nvPr/>
              </p14:nvContentPartPr>
              <p14:xfrm>
                <a:off x="5327160" y="273956"/>
                <a:ext cx="214560" cy="2494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4411243-C172-4D70-9C37-ED30F57BF96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322840" y="269636"/>
                  <a:ext cx="22320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ABF2CFD1-6A39-4FE1-950C-64C5230FA580}"/>
                    </a:ext>
                  </a:extLst>
                </p14:cNvPr>
                <p14:cNvContentPartPr/>
                <p14:nvPr/>
              </p14:nvContentPartPr>
              <p14:xfrm>
                <a:off x="5726400" y="399956"/>
                <a:ext cx="203400" cy="190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ABF2CFD1-6A39-4FE1-950C-64C5230FA58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722080" y="395636"/>
                  <a:ext cx="2120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894E174B-FFB1-4B65-A77F-3418042E058E}"/>
                    </a:ext>
                  </a:extLst>
                </p14:cNvPr>
                <p14:cNvContentPartPr/>
                <p14:nvPr/>
              </p14:nvContentPartPr>
              <p14:xfrm>
                <a:off x="5786880" y="325796"/>
                <a:ext cx="37800" cy="156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894E174B-FFB1-4B65-A77F-3418042E058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782560" y="321476"/>
                  <a:ext cx="464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DBCCB07D-9AFC-477D-89DB-64711F82756E}"/>
                    </a:ext>
                  </a:extLst>
                </p14:cNvPr>
                <p14:cNvContentPartPr/>
                <p14:nvPr/>
              </p14:nvContentPartPr>
              <p14:xfrm>
                <a:off x="6027360" y="281516"/>
                <a:ext cx="205560" cy="2487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DBCCB07D-9AFC-477D-89DB-64711F82756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023040" y="277196"/>
                  <a:ext cx="21420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2150071-3014-484B-A76C-243ACF84F6CB}"/>
                    </a:ext>
                  </a:extLst>
                </p14:cNvPr>
                <p14:cNvContentPartPr/>
                <p14:nvPr/>
              </p14:nvContentPartPr>
              <p14:xfrm>
                <a:off x="6399960" y="70196"/>
                <a:ext cx="520560" cy="4564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2150071-3014-484B-A76C-243ACF84F6C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395640" y="65876"/>
                  <a:ext cx="52920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CE27CA46-5471-4361-BABF-453D75F35C37}"/>
                    </a:ext>
                  </a:extLst>
                </p14:cNvPr>
                <p14:cNvContentPartPr/>
                <p14:nvPr/>
              </p14:nvContentPartPr>
              <p14:xfrm>
                <a:off x="6626760" y="224996"/>
                <a:ext cx="137880" cy="2008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CE27CA46-5471-4361-BABF-453D75F35C3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622440" y="220676"/>
                  <a:ext cx="14652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C0CBBDCF-3B87-4540-8DE1-5A2C803DDCA1}"/>
                    </a:ext>
                  </a:extLst>
                </p14:cNvPr>
                <p14:cNvContentPartPr/>
                <p14:nvPr/>
              </p14:nvContentPartPr>
              <p14:xfrm>
                <a:off x="6678240" y="392756"/>
                <a:ext cx="130320" cy="540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C0CBBDCF-3B87-4540-8DE1-5A2C803DDCA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673560" y="388436"/>
                  <a:ext cx="1389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D1271242-E558-43DB-8DD3-30973D017445}"/>
                    </a:ext>
                  </a:extLst>
                </p14:cNvPr>
                <p14:cNvContentPartPr/>
                <p14:nvPr/>
              </p14:nvContentPartPr>
              <p14:xfrm>
                <a:off x="5283600" y="548276"/>
                <a:ext cx="1620360" cy="716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D1271242-E558-43DB-8DD3-30973D01744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279280" y="543956"/>
                  <a:ext cx="1629000" cy="8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E3B9833-C4D0-4488-821A-53F017E1B8E8}"/>
                    </a:ext>
                  </a:extLst>
                </p14:cNvPr>
                <p14:cNvContentPartPr/>
                <p14:nvPr/>
              </p14:nvContentPartPr>
              <p14:xfrm>
                <a:off x="6083520" y="655196"/>
                <a:ext cx="267840" cy="2329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E3B9833-C4D0-4488-821A-53F017E1B8E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079200" y="650876"/>
                  <a:ext cx="2764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1283BA50-1569-4856-92A9-4DBB71F2579E}"/>
                    </a:ext>
                  </a:extLst>
                </p14:cNvPr>
                <p14:cNvContentPartPr/>
                <p14:nvPr/>
              </p14:nvContentPartPr>
              <p14:xfrm>
                <a:off x="6196920" y="790916"/>
                <a:ext cx="22680" cy="193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1283BA50-1569-4856-92A9-4DBB71F2579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192600" y="786596"/>
                  <a:ext cx="3132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C489C594-94E3-40DE-9041-89BDA4AFD5C6}"/>
              </a:ext>
            </a:extLst>
          </p:cNvPr>
          <p:cNvGrpSpPr/>
          <p:nvPr/>
        </p:nvGrpSpPr>
        <p:grpSpPr>
          <a:xfrm>
            <a:off x="7482840" y="398516"/>
            <a:ext cx="631440" cy="227880"/>
            <a:chOff x="7482840" y="398516"/>
            <a:chExt cx="631440" cy="22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D018EA74-537C-4DE9-AA49-8F26CE6842E0}"/>
                    </a:ext>
                  </a:extLst>
                </p14:cNvPr>
                <p14:cNvContentPartPr/>
                <p14:nvPr/>
              </p14:nvContentPartPr>
              <p14:xfrm>
                <a:off x="7482840" y="507956"/>
                <a:ext cx="324360" cy="234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D018EA74-537C-4DE9-AA49-8F26CE6842E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478520" y="503636"/>
                  <a:ext cx="3330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D9A0B75E-D547-4A7C-A54D-AA569863079F}"/>
                    </a:ext>
                  </a:extLst>
                </p14:cNvPr>
                <p14:cNvContentPartPr/>
                <p14:nvPr/>
              </p14:nvContentPartPr>
              <p14:xfrm>
                <a:off x="7546560" y="555476"/>
                <a:ext cx="293400" cy="331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D9A0B75E-D547-4A7C-A54D-AA569863079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542240" y="551156"/>
                  <a:ext cx="3020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7A106EEB-366B-400B-A06A-E91BE18A9012}"/>
                    </a:ext>
                  </a:extLst>
                </p14:cNvPr>
                <p14:cNvContentPartPr/>
                <p14:nvPr/>
              </p14:nvContentPartPr>
              <p14:xfrm>
                <a:off x="7820880" y="398516"/>
                <a:ext cx="293400" cy="2278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7A106EEB-366B-400B-A06A-E91BE18A901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816560" y="394196"/>
                  <a:ext cx="302040" cy="23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2FC46DA9-A1D3-46E0-A43A-4DC5D6A775C3}"/>
              </a:ext>
            </a:extLst>
          </p:cNvPr>
          <p:cNvGrpSpPr/>
          <p:nvPr/>
        </p:nvGrpSpPr>
        <p:grpSpPr>
          <a:xfrm>
            <a:off x="8474640" y="59396"/>
            <a:ext cx="2095920" cy="847800"/>
            <a:chOff x="8474640" y="59396"/>
            <a:chExt cx="2095920" cy="84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2E887A8-11BA-4FDC-AB57-13842A96596D}"/>
                    </a:ext>
                  </a:extLst>
                </p14:cNvPr>
                <p14:cNvContentPartPr/>
                <p14:nvPr/>
              </p14:nvContentPartPr>
              <p14:xfrm>
                <a:off x="8474640" y="354596"/>
                <a:ext cx="212040" cy="1846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2E887A8-11BA-4FDC-AB57-13842A96596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470320" y="350276"/>
                  <a:ext cx="2206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690CAE0-3B0B-42FA-81ED-F90750E454B4}"/>
                    </a:ext>
                  </a:extLst>
                </p14:cNvPr>
                <p14:cNvContentPartPr/>
                <p14:nvPr/>
              </p14:nvContentPartPr>
              <p14:xfrm>
                <a:off x="8501280" y="367916"/>
                <a:ext cx="220680" cy="1494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690CAE0-3B0B-42FA-81ED-F90750E454B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496960" y="363596"/>
                  <a:ext cx="2293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1FDC02BE-0C7D-41E4-9A32-0A91F107BFA4}"/>
                    </a:ext>
                  </a:extLst>
                </p14:cNvPr>
                <p14:cNvContentPartPr/>
                <p14:nvPr/>
              </p14:nvContentPartPr>
              <p14:xfrm>
                <a:off x="8772000" y="143276"/>
                <a:ext cx="154440" cy="2012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1FDC02BE-0C7D-41E4-9A32-0A91F107BFA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767680" y="138956"/>
                  <a:ext cx="1630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B4113D1B-CE69-461B-A146-99B6C1FED3FC}"/>
                    </a:ext>
                  </a:extLst>
                </p14:cNvPr>
                <p14:cNvContentPartPr/>
                <p14:nvPr/>
              </p14:nvContentPartPr>
              <p14:xfrm>
                <a:off x="9049920" y="439556"/>
                <a:ext cx="169920" cy="75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B4113D1B-CE69-461B-A146-99B6C1FED3F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045600" y="435236"/>
                  <a:ext cx="178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EBF45830-FAA9-475F-A6BD-5A959A2031EB}"/>
                    </a:ext>
                  </a:extLst>
                </p14:cNvPr>
                <p14:cNvContentPartPr/>
                <p14:nvPr/>
              </p14:nvContentPartPr>
              <p14:xfrm>
                <a:off x="9039480" y="528476"/>
                <a:ext cx="190440" cy="104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EBF45830-FAA9-475F-A6BD-5A959A2031E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035160" y="524156"/>
                  <a:ext cx="1990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D8B1D48-F0AB-4513-992F-D93F866022BF}"/>
                    </a:ext>
                  </a:extLst>
                </p14:cNvPr>
                <p14:cNvContentPartPr/>
                <p14:nvPr/>
              </p14:nvContentPartPr>
              <p14:xfrm>
                <a:off x="9452760" y="291596"/>
                <a:ext cx="192240" cy="227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D8B1D48-F0AB-4513-992F-D93F866022B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448440" y="287276"/>
                  <a:ext cx="2008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EF09B019-C10C-4644-A22F-A4B4F95C7A61}"/>
                    </a:ext>
                  </a:extLst>
                </p14:cNvPr>
                <p14:cNvContentPartPr/>
                <p14:nvPr/>
              </p14:nvContentPartPr>
              <p14:xfrm>
                <a:off x="9684600" y="429836"/>
                <a:ext cx="253080" cy="172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EF09B019-C10C-4644-A22F-A4B4F95C7A6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9680280" y="425516"/>
                  <a:ext cx="2617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EE29FE7F-C184-43DD-8B55-F4261C28ECF2}"/>
                    </a:ext>
                  </a:extLst>
                </p14:cNvPr>
                <p14:cNvContentPartPr/>
                <p14:nvPr/>
              </p14:nvContentPartPr>
              <p14:xfrm>
                <a:off x="9808800" y="363956"/>
                <a:ext cx="20160" cy="1605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EE29FE7F-C184-43DD-8B55-F4261C28ECF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804480" y="359636"/>
                  <a:ext cx="288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9FD22BE-1CD3-4B15-898F-3D22531EB456}"/>
                    </a:ext>
                  </a:extLst>
                </p14:cNvPr>
                <p14:cNvContentPartPr/>
                <p14:nvPr/>
              </p14:nvContentPartPr>
              <p14:xfrm>
                <a:off x="10190760" y="59396"/>
                <a:ext cx="312120" cy="3859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9FD22BE-1CD3-4B15-898F-3D22531EB45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186440" y="55076"/>
                  <a:ext cx="32076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B7B0BA0C-2678-418E-BE1F-AB03F8780FC3}"/>
                    </a:ext>
                  </a:extLst>
                </p14:cNvPr>
                <p14:cNvContentPartPr/>
                <p14:nvPr/>
              </p14:nvContentPartPr>
              <p14:xfrm>
                <a:off x="10360320" y="207356"/>
                <a:ext cx="210240" cy="2278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B7B0BA0C-2678-418E-BE1F-AB03F8780FC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356000" y="203036"/>
                  <a:ext cx="2188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96E7E91-B7E1-4300-9DEA-82AB6B8F6721}"/>
                    </a:ext>
                  </a:extLst>
                </p14:cNvPr>
                <p14:cNvContentPartPr/>
                <p14:nvPr/>
              </p14:nvContentPartPr>
              <p14:xfrm>
                <a:off x="9500280" y="542516"/>
                <a:ext cx="1031400" cy="486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96E7E91-B7E1-4300-9DEA-82AB6B8F672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495960" y="538196"/>
                  <a:ext cx="104004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79CFA698-A632-4222-9BB6-50B74039594C}"/>
                    </a:ext>
                  </a:extLst>
                </p14:cNvPr>
                <p14:cNvContentPartPr/>
                <p14:nvPr/>
              </p14:nvContentPartPr>
              <p14:xfrm>
                <a:off x="9910320" y="645836"/>
                <a:ext cx="278280" cy="2613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79CFA698-A632-4222-9BB6-50B74039594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906000" y="641516"/>
                  <a:ext cx="286920" cy="27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B23C5362-2C5A-4F1E-8C12-04432A28DF8B}"/>
              </a:ext>
            </a:extLst>
          </p:cNvPr>
          <p:cNvGrpSpPr/>
          <p:nvPr/>
        </p:nvGrpSpPr>
        <p:grpSpPr>
          <a:xfrm>
            <a:off x="1267800" y="1450796"/>
            <a:ext cx="1131120" cy="578880"/>
            <a:chOff x="1267800" y="1450796"/>
            <a:chExt cx="1131120" cy="57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DCCC75AE-CB26-493E-AB99-26B8D6C9D15E}"/>
                    </a:ext>
                  </a:extLst>
                </p14:cNvPr>
                <p14:cNvContentPartPr/>
                <p14:nvPr/>
              </p14:nvContentPartPr>
              <p14:xfrm>
                <a:off x="1286880" y="1450796"/>
                <a:ext cx="1112040" cy="5122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DCCC75AE-CB26-493E-AB99-26B8D6C9D15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282560" y="1446476"/>
                  <a:ext cx="1120680" cy="52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86AF4252-3056-433F-BDAB-89828A55284A}"/>
                    </a:ext>
                  </a:extLst>
                </p14:cNvPr>
                <p14:cNvContentPartPr/>
                <p14:nvPr/>
              </p14:nvContentPartPr>
              <p14:xfrm>
                <a:off x="1462920" y="1654556"/>
                <a:ext cx="122400" cy="1922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86AF4252-3056-433F-BDAB-89828A55284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458600" y="1650236"/>
                  <a:ext cx="1310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D84CB591-8FEE-4A1D-8E40-30AC7268EC49}"/>
                    </a:ext>
                  </a:extLst>
                </p14:cNvPr>
                <p14:cNvContentPartPr/>
                <p14:nvPr/>
              </p14:nvContentPartPr>
              <p14:xfrm>
                <a:off x="1637520" y="1765796"/>
                <a:ext cx="163080" cy="86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D84CB591-8FEE-4A1D-8E40-30AC7268EC4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633200" y="1761476"/>
                  <a:ext cx="171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FFFFE2C-E2A9-45B4-8DA6-61A93ABFDBCD}"/>
                    </a:ext>
                  </a:extLst>
                </p14:cNvPr>
                <p14:cNvContentPartPr/>
                <p14:nvPr/>
              </p14:nvContentPartPr>
              <p14:xfrm>
                <a:off x="1737600" y="1698476"/>
                <a:ext cx="14040" cy="1486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FFFFE2C-E2A9-45B4-8DA6-61A93ABFDBC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733280" y="1694156"/>
                  <a:ext cx="226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08C640FC-5319-4EF8-987F-83EBE476CD55}"/>
                    </a:ext>
                  </a:extLst>
                </p14:cNvPr>
                <p14:cNvContentPartPr/>
                <p14:nvPr/>
              </p14:nvContentPartPr>
              <p14:xfrm>
                <a:off x="1881600" y="1565636"/>
                <a:ext cx="331920" cy="303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08C640FC-5319-4EF8-987F-83EBE476CD5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877280" y="1561316"/>
                  <a:ext cx="34056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BA726553-2585-43C8-B57D-C7D51749934C}"/>
                    </a:ext>
                  </a:extLst>
                </p14:cNvPr>
                <p14:cNvContentPartPr/>
                <p14:nvPr/>
              </p14:nvContentPartPr>
              <p14:xfrm>
                <a:off x="2091480" y="1696676"/>
                <a:ext cx="145800" cy="1944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BA726553-2585-43C8-B57D-C7D51749934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087160" y="1692356"/>
                  <a:ext cx="1544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BDE73369-27EE-4F63-9915-C2F21F635A26}"/>
                    </a:ext>
                  </a:extLst>
                </p14:cNvPr>
                <p14:cNvContentPartPr/>
                <p14:nvPr/>
              </p14:nvContentPartPr>
              <p14:xfrm>
                <a:off x="1267800" y="1990436"/>
                <a:ext cx="1083960" cy="392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BDE73369-27EE-4F63-9915-C2F21F635A2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263480" y="1986116"/>
                  <a:ext cx="109260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uppo 74">
            <a:extLst>
              <a:ext uri="{FF2B5EF4-FFF2-40B4-BE49-F238E27FC236}">
                <a16:creationId xmlns:a16="http://schemas.microsoft.com/office/drawing/2014/main" id="{E903679F-B373-4546-801F-E853BD4122B8}"/>
              </a:ext>
            </a:extLst>
          </p:cNvPr>
          <p:cNvGrpSpPr/>
          <p:nvPr/>
        </p:nvGrpSpPr>
        <p:grpSpPr>
          <a:xfrm>
            <a:off x="147120" y="1817996"/>
            <a:ext cx="864360" cy="339480"/>
            <a:chOff x="147120" y="1817996"/>
            <a:chExt cx="864360" cy="33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F7C7D69F-4F37-443D-8417-8618B4918053}"/>
                    </a:ext>
                  </a:extLst>
                </p14:cNvPr>
                <p14:cNvContentPartPr/>
                <p14:nvPr/>
              </p14:nvContentPartPr>
              <p14:xfrm>
                <a:off x="216960" y="1817996"/>
                <a:ext cx="200520" cy="3067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F7C7D69F-4F37-443D-8417-8618B491805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12640" y="1813676"/>
                  <a:ext cx="20916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325E0E00-54F3-4C11-B425-71EF77AEEC1D}"/>
                    </a:ext>
                  </a:extLst>
                </p14:cNvPr>
                <p14:cNvContentPartPr/>
                <p14:nvPr/>
              </p14:nvContentPartPr>
              <p14:xfrm>
                <a:off x="147120" y="1833836"/>
                <a:ext cx="324360" cy="2966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325E0E00-54F3-4C11-B425-71EF77AEEC1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42800" y="1829516"/>
                  <a:ext cx="33300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DCB69CF3-536E-4228-8F79-470E5349DA27}"/>
                    </a:ext>
                  </a:extLst>
                </p14:cNvPr>
                <p14:cNvContentPartPr/>
                <p14:nvPr/>
              </p14:nvContentPartPr>
              <p14:xfrm>
                <a:off x="446280" y="1973876"/>
                <a:ext cx="211320" cy="208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DCB69CF3-536E-4228-8F79-470E5349DA27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41960" y="1969556"/>
                  <a:ext cx="2199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43D1DF6-CEF1-4A1D-8F6D-D4C51BCFD4F1}"/>
                    </a:ext>
                  </a:extLst>
                </p14:cNvPr>
                <p14:cNvContentPartPr/>
                <p14:nvPr/>
              </p14:nvContentPartPr>
              <p14:xfrm>
                <a:off x="482640" y="2067836"/>
                <a:ext cx="156600" cy="201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43D1DF6-CEF1-4A1D-8F6D-D4C51BCFD4F1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78320" y="2063516"/>
                  <a:ext cx="165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D3816250-49A6-4B0F-9853-00C1BCD78670}"/>
                    </a:ext>
                  </a:extLst>
                </p14:cNvPr>
                <p14:cNvContentPartPr/>
                <p14:nvPr/>
              </p14:nvContentPartPr>
              <p14:xfrm>
                <a:off x="804480" y="1935356"/>
                <a:ext cx="207000" cy="241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D3816250-49A6-4B0F-9853-00C1BCD7867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00160" y="1931036"/>
                  <a:ext cx="2156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A12719B4-2E50-4A16-8EDE-26B05B1028D1}"/>
                    </a:ext>
                  </a:extLst>
                </p14:cNvPr>
                <p14:cNvContentPartPr/>
                <p14:nvPr/>
              </p14:nvContentPartPr>
              <p14:xfrm>
                <a:off x="897000" y="1848596"/>
                <a:ext cx="21600" cy="1882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A12719B4-2E50-4A16-8EDE-26B05B1028D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92680" y="1844276"/>
                  <a:ext cx="302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7EF889F-111F-4260-BC7C-8873F018F84C}"/>
                    </a:ext>
                  </a:extLst>
                </p14:cNvPr>
                <p14:cNvContentPartPr/>
                <p14:nvPr/>
              </p14:nvContentPartPr>
              <p14:xfrm>
                <a:off x="821040" y="2141636"/>
                <a:ext cx="152640" cy="158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7EF889F-111F-4260-BC7C-8873F018F84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16720" y="2137316"/>
                  <a:ext cx="16128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49FB95E9-B695-457A-B2E1-B8427E1082B2}"/>
              </a:ext>
            </a:extLst>
          </p:cNvPr>
          <p:cNvGrpSpPr/>
          <p:nvPr/>
        </p:nvGrpSpPr>
        <p:grpSpPr>
          <a:xfrm>
            <a:off x="1618440" y="2100956"/>
            <a:ext cx="516960" cy="362880"/>
            <a:chOff x="1618440" y="2100956"/>
            <a:chExt cx="516960" cy="36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0CB170C3-E76E-4492-828E-D8E61494644D}"/>
                    </a:ext>
                  </a:extLst>
                </p14:cNvPr>
                <p14:cNvContentPartPr/>
                <p14:nvPr/>
              </p14:nvContentPartPr>
              <p14:xfrm>
                <a:off x="1618440" y="2100956"/>
                <a:ext cx="379800" cy="3247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0CB170C3-E76E-4492-828E-D8E61494644D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614120" y="2096636"/>
                  <a:ext cx="388440" cy="33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D406DCFB-4E35-43E0-83E9-F032CE38960C}"/>
                    </a:ext>
                  </a:extLst>
                </p14:cNvPr>
                <p14:cNvContentPartPr/>
                <p14:nvPr/>
              </p14:nvContentPartPr>
              <p14:xfrm>
                <a:off x="1843800" y="2234876"/>
                <a:ext cx="291600" cy="228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D406DCFB-4E35-43E0-83E9-F032CE38960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839480" y="2230556"/>
                  <a:ext cx="300240" cy="23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uppo 83">
            <a:extLst>
              <a:ext uri="{FF2B5EF4-FFF2-40B4-BE49-F238E27FC236}">
                <a16:creationId xmlns:a16="http://schemas.microsoft.com/office/drawing/2014/main" id="{C0FD960B-95E1-4B2C-BC5C-70E437AF2E09}"/>
              </a:ext>
            </a:extLst>
          </p:cNvPr>
          <p:cNvGrpSpPr/>
          <p:nvPr/>
        </p:nvGrpSpPr>
        <p:grpSpPr>
          <a:xfrm>
            <a:off x="2650200" y="1936796"/>
            <a:ext cx="191880" cy="103320"/>
            <a:chOff x="2650200" y="1936796"/>
            <a:chExt cx="191880" cy="10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9AEF4E3-F814-4FE0-BBFA-B52141FA7134}"/>
                    </a:ext>
                  </a:extLst>
                </p14:cNvPr>
                <p14:cNvContentPartPr/>
                <p14:nvPr/>
              </p14:nvContentPartPr>
              <p14:xfrm>
                <a:off x="2650200" y="1936796"/>
                <a:ext cx="165960" cy="133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9AEF4E3-F814-4FE0-BBFA-B52141FA713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645880" y="1932476"/>
                  <a:ext cx="174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1408CFA-0C7B-4E7D-9135-9A53C7991E7B}"/>
                    </a:ext>
                  </a:extLst>
                </p14:cNvPr>
                <p14:cNvContentPartPr/>
                <p14:nvPr/>
              </p14:nvContentPartPr>
              <p14:xfrm>
                <a:off x="2707800" y="2028236"/>
                <a:ext cx="134280" cy="118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1408CFA-0C7B-4E7D-9135-9A53C7991E7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703480" y="2023916"/>
                  <a:ext cx="14292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97A1C3D7-932E-4613-A932-69D31D2473EB}"/>
              </a:ext>
            </a:extLst>
          </p:cNvPr>
          <p:cNvGrpSpPr/>
          <p:nvPr/>
        </p:nvGrpSpPr>
        <p:grpSpPr>
          <a:xfrm>
            <a:off x="3295320" y="1727996"/>
            <a:ext cx="208440" cy="265680"/>
            <a:chOff x="3295320" y="1727996"/>
            <a:chExt cx="208440" cy="26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886F908-CF3B-434B-9C7F-4E92F4BDDE4D}"/>
                    </a:ext>
                  </a:extLst>
                </p14:cNvPr>
                <p14:cNvContentPartPr/>
                <p14:nvPr/>
              </p14:nvContentPartPr>
              <p14:xfrm>
                <a:off x="3295320" y="1820876"/>
                <a:ext cx="208440" cy="46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886F908-CF3B-434B-9C7F-4E92F4BDDE4D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291000" y="1816556"/>
                  <a:ext cx="21708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9A62112E-B453-4C23-863D-364FCE761E81}"/>
                    </a:ext>
                  </a:extLst>
                </p14:cNvPr>
                <p14:cNvContentPartPr/>
                <p14:nvPr/>
              </p14:nvContentPartPr>
              <p14:xfrm>
                <a:off x="3377760" y="1727996"/>
                <a:ext cx="16920" cy="2044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9A62112E-B453-4C23-863D-364FCE761E8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373440" y="1723676"/>
                  <a:ext cx="2556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463A477-A7C5-461B-985D-A42EC4DE7202}"/>
                    </a:ext>
                  </a:extLst>
                </p14:cNvPr>
                <p14:cNvContentPartPr/>
                <p14:nvPr/>
              </p14:nvContentPartPr>
              <p14:xfrm>
                <a:off x="3325200" y="1977836"/>
                <a:ext cx="137880" cy="158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463A477-A7C5-461B-985D-A42EC4DE720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320880" y="1973516"/>
                  <a:ext cx="1465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D49E0057-DFAC-4833-A312-D86BB4209083}"/>
              </a:ext>
            </a:extLst>
          </p:cNvPr>
          <p:cNvGrpSpPr/>
          <p:nvPr/>
        </p:nvGrpSpPr>
        <p:grpSpPr>
          <a:xfrm>
            <a:off x="3848640" y="1384556"/>
            <a:ext cx="1640160" cy="1117080"/>
            <a:chOff x="3848640" y="1384556"/>
            <a:chExt cx="1640160" cy="111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E09EA82-3A47-4BB9-9852-682E8D127A11}"/>
                    </a:ext>
                  </a:extLst>
                </p14:cNvPr>
                <p14:cNvContentPartPr/>
                <p14:nvPr/>
              </p14:nvContentPartPr>
              <p14:xfrm>
                <a:off x="3928200" y="1384556"/>
                <a:ext cx="1243080" cy="6022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E09EA82-3A47-4BB9-9852-682E8D127A1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923880" y="1380236"/>
                  <a:ext cx="1251720" cy="61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4226AB51-69BA-457C-818D-B007577DA6C2}"/>
                    </a:ext>
                  </a:extLst>
                </p14:cNvPr>
                <p14:cNvContentPartPr/>
                <p14:nvPr/>
              </p14:nvContentPartPr>
              <p14:xfrm>
                <a:off x="4208640" y="1635476"/>
                <a:ext cx="214560" cy="2811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4226AB51-69BA-457C-818D-B007577DA6C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204320" y="1631156"/>
                  <a:ext cx="22320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DE7C54C-9567-4FA3-9DE9-EFBB3FCB2B2E}"/>
                    </a:ext>
                  </a:extLst>
                </p14:cNvPr>
                <p14:cNvContentPartPr/>
                <p14:nvPr/>
              </p14:nvContentPartPr>
              <p14:xfrm>
                <a:off x="4590960" y="1797116"/>
                <a:ext cx="191520" cy="331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DE7C54C-9567-4FA3-9DE9-EFBB3FCB2B2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586640" y="1792796"/>
                  <a:ext cx="2001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9378638-51AC-4650-8BDC-0C7D73132473}"/>
                    </a:ext>
                  </a:extLst>
                </p14:cNvPr>
                <p14:cNvContentPartPr/>
                <p14:nvPr/>
              </p14:nvContentPartPr>
              <p14:xfrm>
                <a:off x="4670160" y="1741676"/>
                <a:ext cx="31680" cy="1944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9378638-51AC-4650-8BDC-0C7D7313247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665840" y="1737356"/>
                  <a:ext cx="403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0A3A4A00-48F0-4B66-94EA-352064EB0083}"/>
                    </a:ext>
                  </a:extLst>
                </p14:cNvPr>
                <p14:cNvContentPartPr/>
                <p14:nvPr/>
              </p14:nvContentPartPr>
              <p14:xfrm>
                <a:off x="4808760" y="1632596"/>
                <a:ext cx="174600" cy="2415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0A3A4A00-48F0-4B66-94EA-352064EB008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804440" y="1628276"/>
                  <a:ext cx="18324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A8EE1F55-EFF1-4853-9778-1E04E1DBEA34}"/>
                    </a:ext>
                  </a:extLst>
                </p14:cNvPr>
                <p14:cNvContentPartPr/>
                <p14:nvPr/>
              </p14:nvContentPartPr>
              <p14:xfrm>
                <a:off x="5023680" y="1506236"/>
                <a:ext cx="227160" cy="3765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A8EE1F55-EFF1-4853-9778-1E04E1DBEA3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019360" y="1501916"/>
                  <a:ext cx="23580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2FB20F54-EEC4-48F1-8BF6-2FBC9DAC9498}"/>
                    </a:ext>
                  </a:extLst>
                </p14:cNvPr>
                <p14:cNvContentPartPr/>
                <p14:nvPr/>
              </p14:nvContentPartPr>
              <p14:xfrm>
                <a:off x="5178480" y="1641596"/>
                <a:ext cx="151920" cy="2448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2FB20F54-EEC4-48F1-8BF6-2FBC9DAC949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174160" y="1637276"/>
                  <a:ext cx="16056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3F637CA-2EBB-4820-A699-CF4A1674E689}"/>
                    </a:ext>
                  </a:extLst>
                </p14:cNvPr>
                <p14:cNvContentPartPr/>
                <p14:nvPr/>
              </p14:nvContentPartPr>
              <p14:xfrm>
                <a:off x="5104320" y="1384916"/>
                <a:ext cx="294120" cy="28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3F637CA-2EBB-4820-A699-CF4A1674E68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100000" y="1380596"/>
                  <a:ext cx="3027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760788E-6A8A-41AF-B7E7-4BA26C79FDB2}"/>
                    </a:ext>
                  </a:extLst>
                </p14:cNvPr>
                <p14:cNvContentPartPr/>
                <p14:nvPr/>
              </p14:nvContentPartPr>
              <p14:xfrm>
                <a:off x="3848640" y="1973156"/>
                <a:ext cx="1640160" cy="1162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760788E-6A8A-41AF-B7E7-4BA26C79FDB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844320" y="1968836"/>
                  <a:ext cx="164880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68106A66-15E4-4E4B-AB03-C12C5B798B45}"/>
                    </a:ext>
                  </a:extLst>
                </p14:cNvPr>
                <p14:cNvContentPartPr/>
                <p14:nvPr/>
              </p14:nvContentPartPr>
              <p14:xfrm>
                <a:off x="4526520" y="2191316"/>
                <a:ext cx="456480" cy="3103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68106A66-15E4-4E4B-AB03-C12C5B798B4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522200" y="2186996"/>
                  <a:ext cx="465120" cy="31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9F0F7545-7715-44EB-BAE0-A3C6C36771DB}"/>
              </a:ext>
            </a:extLst>
          </p:cNvPr>
          <p:cNvGrpSpPr/>
          <p:nvPr/>
        </p:nvGrpSpPr>
        <p:grpSpPr>
          <a:xfrm>
            <a:off x="6887760" y="1629716"/>
            <a:ext cx="1144800" cy="735480"/>
            <a:chOff x="6887760" y="1629716"/>
            <a:chExt cx="1144800" cy="73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BB18F859-6029-4789-8885-2EC1BB5CD6C4}"/>
                    </a:ext>
                  </a:extLst>
                </p14:cNvPr>
                <p14:cNvContentPartPr/>
                <p14:nvPr/>
              </p14:nvContentPartPr>
              <p14:xfrm>
                <a:off x="6887760" y="1629716"/>
                <a:ext cx="262800" cy="7354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BB18F859-6029-4789-8885-2EC1BB5CD6C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83440" y="1625396"/>
                  <a:ext cx="271440" cy="74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88717A2-5820-44A0-9E04-AB652033D404}"/>
                    </a:ext>
                  </a:extLst>
                </p14:cNvPr>
                <p14:cNvContentPartPr/>
                <p14:nvPr/>
              </p14:nvContentPartPr>
              <p14:xfrm>
                <a:off x="7377000" y="1816916"/>
                <a:ext cx="112320" cy="75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88717A2-5820-44A0-9E04-AB652033D40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372680" y="1812596"/>
                  <a:ext cx="1209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7B2A3E44-3C9B-4626-B148-6A3C69548B49}"/>
                    </a:ext>
                  </a:extLst>
                </p14:cNvPr>
                <p14:cNvContentPartPr/>
                <p14:nvPr/>
              </p14:nvContentPartPr>
              <p14:xfrm>
                <a:off x="7418040" y="1905476"/>
                <a:ext cx="100080" cy="3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7B2A3E44-3C9B-4626-B148-6A3C69548B4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413720" y="1901156"/>
                  <a:ext cx="10872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F0BB8F2A-751E-4A78-A3D6-984B124925DD}"/>
                    </a:ext>
                  </a:extLst>
                </p14:cNvPr>
                <p14:cNvContentPartPr/>
                <p14:nvPr/>
              </p14:nvContentPartPr>
              <p14:xfrm>
                <a:off x="7810800" y="1745996"/>
                <a:ext cx="221760" cy="104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F0BB8F2A-751E-4A78-A3D6-984B124925D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806480" y="1741676"/>
                  <a:ext cx="2304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76E63AD-1E92-41D8-BDD9-01318CAB8B71}"/>
                    </a:ext>
                  </a:extLst>
                </p14:cNvPr>
                <p14:cNvContentPartPr/>
                <p14:nvPr/>
              </p14:nvContentPartPr>
              <p14:xfrm>
                <a:off x="7915920" y="1661396"/>
                <a:ext cx="39600" cy="183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76E63AD-1E92-41D8-BDD9-01318CAB8B7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911600" y="1657076"/>
                  <a:ext cx="482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C020B4D-7EC8-4F48-8BE9-4F13FEDC0A2D}"/>
                    </a:ext>
                  </a:extLst>
                </p14:cNvPr>
                <p14:cNvContentPartPr/>
                <p14:nvPr/>
              </p14:nvContentPartPr>
              <p14:xfrm>
                <a:off x="7835640" y="1977836"/>
                <a:ext cx="166680" cy="133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C020B4D-7EC8-4F48-8BE9-4F13FEDC0A2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831320" y="1973516"/>
                  <a:ext cx="1753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24F4CE0D-DEC7-4BBE-A767-3F248F33F179}"/>
              </a:ext>
            </a:extLst>
          </p:cNvPr>
          <p:cNvGrpSpPr/>
          <p:nvPr/>
        </p:nvGrpSpPr>
        <p:grpSpPr>
          <a:xfrm>
            <a:off x="8347200" y="1433156"/>
            <a:ext cx="1575360" cy="499680"/>
            <a:chOff x="8347200" y="1433156"/>
            <a:chExt cx="1575360" cy="49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948ABD7E-1B7E-49F1-9C89-5BB1C2BEC76F}"/>
                    </a:ext>
                  </a:extLst>
                </p14:cNvPr>
                <p14:cNvContentPartPr/>
                <p14:nvPr/>
              </p14:nvContentPartPr>
              <p14:xfrm>
                <a:off x="8734920" y="1433156"/>
                <a:ext cx="174960" cy="2912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948ABD7E-1B7E-49F1-9C89-5BB1C2BEC76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730600" y="1428836"/>
                  <a:ext cx="18360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1F60047-44D0-41B3-8F93-DF6AE7C96565}"/>
                    </a:ext>
                  </a:extLst>
                </p14:cNvPr>
                <p14:cNvContentPartPr/>
                <p14:nvPr/>
              </p14:nvContentPartPr>
              <p14:xfrm>
                <a:off x="8347200" y="1792796"/>
                <a:ext cx="1575360" cy="1400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1F60047-44D0-41B3-8F93-DF6AE7C9656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342880" y="1788476"/>
                  <a:ext cx="1584000" cy="14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70B454A4-5CC4-495E-A050-0AC94B245BEC}"/>
              </a:ext>
            </a:extLst>
          </p:cNvPr>
          <p:cNvGrpSpPr/>
          <p:nvPr/>
        </p:nvGrpSpPr>
        <p:grpSpPr>
          <a:xfrm>
            <a:off x="8441880" y="1993316"/>
            <a:ext cx="1614600" cy="549000"/>
            <a:chOff x="8441880" y="1993316"/>
            <a:chExt cx="1614600" cy="54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EB56F6D8-CD35-4D15-BDFF-660244FDC104}"/>
                    </a:ext>
                  </a:extLst>
                </p14:cNvPr>
                <p14:cNvContentPartPr/>
                <p14:nvPr/>
              </p14:nvContentPartPr>
              <p14:xfrm>
                <a:off x="8441880" y="1993316"/>
                <a:ext cx="1507680" cy="5490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EB56F6D8-CD35-4D15-BDFF-660244FDC10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437560" y="1988996"/>
                  <a:ext cx="1516320" cy="55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B6D0212C-B44C-4277-84E3-96BA2D2EBEB8}"/>
                    </a:ext>
                  </a:extLst>
                </p14:cNvPr>
                <p14:cNvContentPartPr/>
                <p14:nvPr/>
              </p14:nvContentPartPr>
              <p14:xfrm>
                <a:off x="8637720" y="2207516"/>
                <a:ext cx="239760" cy="2707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B6D0212C-B44C-4277-84E3-96BA2D2EBEB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633400" y="2203196"/>
                  <a:ext cx="24840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8A6E74F0-06FF-432E-AE55-C0B570D9D046}"/>
                    </a:ext>
                  </a:extLst>
                </p14:cNvPr>
                <p14:cNvContentPartPr/>
                <p14:nvPr/>
              </p14:nvContentPartPr>
              <p14:xfrm>
                <a:off x="9072240" y="2352956"/>
                <a:ext cx="157680" cy="33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8A6E74F0-06FF-432E-AE55-C0B570D9D04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067920" y="2348636"/>
                  <a:ext cx="1663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696212CD-AC46-4A9D-9E99-BB5D59756DAB}"/>
                    </a:ext>
                  </a:extLst>
                </p14:cNvPr>
                <p14:cNvContentPartPr/>
                <p14:nvPr/>
              </p14:nvContentPartPr>
              <p14:xfrm>
                <a:off x="9120840" y="2312636"/>
                <a:ext cx="17640" cy="1645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696212CD-AC46-4A9D-9E99-BB5D59756DA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116520" y="2308316"/>
                  <a:ext cx="26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C5B608D-C8D6-45B0-A055-D0D134B96628}"/>
                    </a:ext>
                  </a:extLst>
                </p14:cNvPr>
                <p14:cNvContentPartPr/>
                <p14:nvPr/>
              </p14:nvContentPartPr>
              <p14:xfrm>
                <a:off x="9274920" y="2231996"/>
                <a:ext cx="155520" cy="238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C5B608D-C8D6-45B0-A055-D0D134B9662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270600" y="2227676"/>
                  <a:ext cx="16416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94E5B162-1DF7-4516-A9FE-D7F950C9E48F}"/>
                    </a:ext>
                  </a:extLst>
                </p14:cNvPr>
                <p14:cNvContentPartPr/>
                <p14:nvPr/>
              </p14:nvContentPartPr>
              <p14:xfrm>
                <a:off x="9553560" y="2090516"/>
                <a:ext cx="346320" cy="3967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94E5B162-1DF7-4516-A9FE-D7F950C9E48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549240" y="2086196"/>
                  <a:ext cx="354960" cy="40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3747121-9D2B-404B-BD97-4F58A0709D4E}"/>
                    </a:ext>
                  </a:extLst>
                </p14:cNvPr>
                <p14:cNvContentPartPr/>
                <p14:nvPr/>
              </p14:nvContentPartPr>
              <p14:xfrm>
                <a:off x="9732120" y="2240636"/>
                <a:ext cx="324360" cy="2419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3747121-9D2B-404B-BD97-4F58A0709D4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727800" y="2236316"/>
                  <a:ext cx="333000" cy="25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FC1AB4F4-6DC8-49CD-AF9F-735AF36B95A3}"/>
              </a:ext>
            </a:extLst>
          </p:cNvPr>
          <p:cNvGrpSpPr/>
          <p:nvPr/>
        </p:nvGrpSpPr>
        <p:grpSpPr>
          <a:xfrm>
            <a:off x="70800" y="2735636"/>
            <a:ext cx="11903400" cy="2537640"/>
            <a:chOff x="70800" y="2735636"/>
            <a:chExt cx="11903400" cy="253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E1A51BDE-B4BF-4BD8-B221-C8428319EB01}"/>
                    </a:ext>
                  </a:extLst>
                </p14:cNvPr>
                <p14:cNvContentPartPr/>
                <p14:nvPr/>
              </p14:nvContentPartPr>
              <p14:xfrm>
                <a:off x="121560" y="2950196"/>
                <a:ext cx="650160" cy="5684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E1A51BDE-B4BF-4BD8-B221-C8428319EB0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7240" y="2945876"/>
                  <a:ext cx="65880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E8F56CFD-648C-4DAA-9431-531CE9A77D3B}"/>
                    </a:ext>
                  </a:extLst>
                </p14:cNvPr>
                <p14:cNvContentPartPr/>
                <p14:nvPr/>
              </p14:nvContentPartPr>
              <p14:xfrm>
                <a:off x="843360" y="3257996"/>
                <a:ext cx="389520" cy="1980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E8F56CFD-648C-4DAA-9431-531CE9A77D3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39040" y="3253676"/>
                  <a:ext cx="39816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6FB12F20-48D4-4C8B-BFD3-60BBA4974AF3}"/>
                    </a:ext>
                  </a:extLst>
                </p14:cNvPr>
                <p14:cNvContentPartPr/>
                <p14:nvPr/>
              </p14:nvContentPartPr>
              <p14:xfrm>
                <a:off x="1361040" y="3258716"/>
                <a:ext cx="217440" cy="2048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6FB12F20-48D4-4C8B-BFD3-60BBA4974AF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356720" y="3254396"/>
                  <a:ext cx="2260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59304A5-80E3-4EBB-80A9-FA6BC2A6E6C8}"/>
                    </a:ext>
                  </a:extLst>
                </p14:cNvPr>
                <p14:cNvContentPartPr/>
                <p14:nvPr/>
              </p14:nvContentPartPr>
              <p14:xfrm>
                <a:off x="2031720" y="3204716"/>
                <a:ext cx="340560" cy="1843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59304A5-80E3-4EBB-80A9-FA6BC2A6E6C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027400" y="3200396"/>
                  <a:ext cx="3492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8E1BDD0F-1438-49BC-BC69-BD1BBCFB4C04}"/>
                    </a:ext>
                  </a:extLst>
                </p14:cNvPr>
                <p14:cNvContentPartPr/>
                <p14:nvPr/>
              </p14:nvContentPartPr>
              <p14:xfrm>
                <a:off x="2514480" y="3219476"/>
                <a:ext cx="32400" cy="1130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8E1BDD0F-1438-49BC-BC69-BD1BBCFB4C0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510160" y="3215156"/>
                  <a:ext cx="410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E3B57BBA-88F0-4AC2-BE49-DBD5FD7F60C7}"/>
                    </a:ext>
                  </a:extLst>
                </p14:cNvPr>
                <p14:cNvContentPartPr/>
                <p14:nvPr/>
              </p14:nvContentPartPr>
              <p14:xfrm>
                <a:off x="2545080" y="3036956"/>
                <a:ext cx="24120" cy="46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E3B57BBA-88F0-4AC2-BE49-DBD5FD7F60C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540760" y="3032636"/>
                  <a:ext cx="327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6189D2E-B702-461D-B4EF-B21E67993C7B}"/>
                    </a:ext>
                  </a:extLst>
                </p14:cNvPr>
                <p14:cNvContentPartPr/>
                <p14:nvPr/>
              </p14:nvContentPartPr>
              <p14:xfrm>
                <a:off x="2975280" y="3030476"/>
                <a:ext cx="307080" cy="3304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6189D2E-B702-461D-B4EF-B21E67993C7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970960" y="3026156"/>
                  <a:ext cx="3157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2DA6DB7-19CC-4198-839A-8584873FDF5A}"/>
                    </a:ext>
                  </a:extLst>
                </p14:cNvPr>
                <p14:cNvContentPartPr/>
                <p14:nvPr/>
              </p14:nvContentPartPr>
              <p14:xfrm>
                <a:off x="3343560" y="3113276"/>
                <a:ext cx="468000" cy="2257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2DA6DB7-19CC-4198-839A-8584873FDF5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339240" y="3108956"/>
                  <a:ext cx="4766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15A4819-DA2D-4BBA-8C7E-A01D74977099}"/>
                    </a:ext>
                  </a:extLst>
                </p14:cNvPr>
                <p14:cNvContentPartPr/>
                <p14:nvPr/>
              </p14:nvContentPartPr>
              <p14:xfrm>
                <a:off x="3755400" y="2764076"/>
                <a:ext cx="152640" cy="5346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15A4819-DA2D-4BBA-8C7E-A01D7497709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751080" y="2759756"/>
                  <a:ext cx="161280" cy="54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D50A2D65-2120-42F0-98F8-1D06C2BEF399}"/>
                    </a:ext>
                  </a:extLst>
                </p14:cNvPr>
                <p14:cNvContentPartPr/>
                <p14:nvPr/>
              </p14:nvContentPartPr>
              <p14:xfrm>
                <a:off x="3987600" y="3113276"/>
                <a:ext cx="250560" cy="2206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D50A2D65-2120-42F0-98F8-1D06C2BEF39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983280" y="3108956"/>
                  <a:ext cx="2592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597DA8CF-13E5-4FA9-A25A-37E50325B861}"/>
                    </a:ext>
                  </a:extLst>
                </p14:cNvPr>
                <p14:cNvContentPartPr/>
                <p14:nvPr/>
              </p14:nvContentPartPr>
              <p14:xfrm>
                <a:off x="4664760" y="2823116"/>
                <a:ext cx="325800" cy="4280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597DA8CF-13E5-4FA9-A25A-37E50325B86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660440" y="2818796"/>
                  <a:ext cx="33444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EFB34C6F-39B7-4A79-9DCE-CAD7FCD65D65}"/>
                    </a:ext>
                  </a:extLst>
                </p14:cNvPr>
                <p14:cNvContentPartPr/>
                <p14:nvPr/>
              </p14:nvContentPartPr>
              <p14:xfrm>
                <a:off x="4987680" y="3102116"/>
                <a:ext cx="424080" cy="1490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EFB34C6F-39B7-4A79-9DCE-CAD7FCD65D6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983360" y="3097796"/>
                  <a:ext cx="4327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2290BA38-13DB-4CF4-861A-2AD749FBE59A}"/>
                    </a:ext>
                  </a:extLst>
                </p14:cNvPr>
                <p14:cNvContentPartPr/>
                <p14:nvPr/>
              </p14:nvContentPartPr>
              <p14:xfrm>
                <a:off x="5797320" y="3030116"/>
                <a:ext cx="60120" cy="5637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2290BA38-13DB-4CF4-861A-2AD749FBE59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793000" y="3025796"/>
                  <a:ext cx="6876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0E417156-7DF8-4DEB-AD9B-A831771BCE79}"/>
                    </a:ext>
                  </a:extLst>
                </p14:cNvPr>
                <p14:cNvContentPartPr/>
                <p14:nvPr/>
              </p14:nvContentPartPr>
              <p14:xfrm>
                <a:off x="5768520" y="3065756"/>
                <a:ext cx="278280" cy="1954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0E417156-7DF8-4DEB-AD9B-A831771BCE7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764200" y="3061436"/>
                  <a:ext cx="2869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2A6CE0A-B89C-4E6E-90C6-B361AEBD574C}"/>
                    </a:ext>
                  </a:extLst>
                </p14:cNvPr>
                <p14:cNvContentPartPr/>
                <p14:nvPr/>
              </p14:nvContentPartPr>
              <p14:xfrm>
                <a:off x="6102600" y="3007796"/>
                <a:ext cx="182880" cy="2502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2A6CE0A-B89C-4E6E-90C6-B361AEBD574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098280" y="3003476"/>
                  <a:ext cx="1915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667FD09-ED5C-4ABB-8428-83182171BD9C}"/>
                    </a:ext>
                  </a:extLst>
                </p14:cNvPr>
                <p14:cNvContentPartPr/>
                <p14:nvPr/>
              </p14:nvContentPartPr>
              <p14:xfrm>
                <a:off x="6311760" y="3083396"/>
                <a:ext cx="295200" cy="1749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667FD09-ED5C-4ABB-8428-83182171BD9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307440" y="3079076"/>
                  <a:ext cx="3038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134E4BDD-3F46-4292-BA77-3FF6B5A402E8}"/>
                    </a:ext>
                  </a:extLst>
                </p14:cNvPr>
                <p14:cNvContentPartPr/>
                <p14:nvPr/>
              </p14:nvContentPartPr>
              <p14:xfrm>
                <a:off x="6729360" y="3076916"/>
                <a:ext cx="268920" cy="1825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134E4BDD-3F46-4292-BA77-3FF6B5A402E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725040" y="3072596"/>
                  <a:ext cx="2775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45D626F9-FE48-477D-8BA8-BB3AE1C8748B}"/>
                    </a:ext>
                  </a:extLst>
                </p14:cNvPr>
                <p14:cNvContentPartPr/>
                <p14:nvPr/>
              </p14:nvContentPartPr>
              <p14:xfrm>
                <a:off x="7088280" y="3088076"/>
                <a:ext cx="279000" cy="1958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45D626F9-FE48-477D-8BA8-BB3AE1C8748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083960" y="3083756"/>
                  <a:ext cx="28764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5081EE0-027A-4EDE-9820-40EB0BB1BF86}"/>
                    </a:ext>
                  </a:extLst>
                </p14:cNvPr>
                <p14:cNvContentPartPr/>
                <p14:nvPr/>
              </p14:nvContentPartPr>
              <p14:xfrm>
                <a:off x="7429200" y="3047036"/>
                <a:ext cx="338400" cy="2296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5081EE0-027A-4EDE-9820-40EB0BB1BF8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424880" y="3042716"/>
                  <a:ext cx="34704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C209FDA9-4F56-4F89-BAB7-92AAFCE78486}"/>
                    </a:ext>
                  </a:extLst>
                </p14:cNvPr>
                <p14:cNvContentPartPr/>
                <p14:nvPr/>
              </p14:nvContentPartPr>
              <p14:xfrm>
                <a:off x="7727640" y="2791796"/>
                <a:ext cx="422280" cy="4849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C209FDA9-4F56-4F89-BAB7-92AAFCE7848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723320" y="2787476"/>
                  <a:ext cx="43092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4E985945-3F25-4B1D-9298-1798CF662CA8}"/>
                    </a:ext>
                  </a:extLst>
                </p14:cNvPr>
                <p14:cNvContentPartPr/>
                <p14:nvPr/>
              </p14:nvContentPartPr>
              <p14:xfrm>
                <a:off x="8251080" y="3065036"/>
                <a:ext cx="754920" cy="2181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4E985945-3F25-4B1D-9298-1798CF662CA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246760" y="3060716"/>
                  <a:ext cx="7635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A8CDCD4-DBEC-496B-893C-44B1AF5370F5}"/>
                    </a:ext>
                  </a:extLst>
                </p14:cNvPr>
                <p14:cNvContentPartPr/>
                <p14:nvPr/>
              </p14:nvContentPartPr>
              <p14:xfrm>
                <a:off x="9520800" y="3088076"/>
                <a:ext cx="59400" cy="191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A8CDCD4-DBEC-496B-893C-44B1AF5370F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516480" y="3083756"/>
                  <a:ext cx="680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F6BB50A6-3698-4733-8B6F-3DE3B3258B1D}"/>
                    </a:ext>
                  </a:extLst>
                </p14:cNvPr>
                <p14:cNvContentPartPr/>
                <p14:nvPr/>
              </p14:nvContentPartPr>
              <p14:xfrm>
                <a:off x="9561120" y="2946596"/>
                <a:ext cx="19080" cy="75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F6BB50A6-3698-4733-8B6F-3DE3B3258B1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556800" y="2942276"/>
                  <a:ext cx="277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E0C53995-A0D5-4B2B-95A3-1CD0508F8BC1}"/>
                    </a:ext>
                  </a:extLst>
                </p14:cNvPr>
                <p14:cNvContentPartPr/>
                <p14:nvPr/>
              </p14:nvContentPartPr>
              <p14:xfrm>
                <a:off x="9720600" y="2838236"/>
                <a:ext cx="333720" cy="4338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E0C53995-A0D5-4B2B-95A3-1CD0508F8BC1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716280" y="2833556"/>
                  <a:ext cx="34236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96ADDF4-9532-4F95-A844-C93345A154EA}"/>
                    </a:ext>
                  </a:extLst>
                </p14:cNvPr>
                <p14:cNvContentPartPr/>
                <p14:nvPr/>
              </p14:nvContentPartPr>
              <p14:xfrm>
                <a:off x="10023000" y="2878196"/>
                <a:ext cx="196920" cy="384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96ADDF4-9532-4F95-A844-C93345A154E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0018680" y="2873876"/>
                  <a:ext cx="205560" cy="39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D9E425DF-8CF6-4B2D-800C-D58B87FF9981}"/>
                    </a:ext>
                  </a:extLst>
                </p14:cNvPr>
                <p14:cNvContentPartPr/>
                <p14:nvPr/>
              </p14:nvContentPartPr>
              <p14:xfrm>
                <a:off x="10293360" y="3090596"/>
                <a:ext cx="170640" cy="1454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D9E425DF-8CF6-4B2D-800C-D58B87FF998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0289040" y="3086276"/>
                  <a:ext cx="17928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6468C3E4-38DE-4E46-A313-01755954E52F}"/>
                    </a:ext>
                  </a:extLst>
                </p14:cNvPr>
                <p14:cNvContentPartPr/>
                <p14:nvPr/>
              </p14:nvContentPartPr>
              <p14:xfrm>
                <a:off x="10518360" y="3074036"/>
                <a:ext cx="238680" cy="1796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6468C3E4-38DE-4E46-A313-01755954E52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514040" y="3069716"/>
                  <a:ext cx="2473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5A0C94BB-5CE6-472D-A756-34FBEDA85091}"/>
                    </a:ext>
                  </a:extLst>
                </p14:cNvPr>
                <p14:cNvContentPartPr/>
                <p14:nvPr/>
              </p14:nvContentPartPr>
              <p14:xfrm>
                <a:off x="10840920" y="2763716"/>
                <a:ext cx="80280" cy="4334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5A0C94BB-5CE6-472D-A756-34FBEDA8509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836600" y="2759396"/>
                  <a:ext cx="8892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2BF0FFC-F342-43D7-901E-5616592F1435}"/>
                    </a:ext>
                  </a:extLst>
                </p14:cNvPr>
                <p14:cNvContentPartPr/>
                <p14:nvPr/>
              </p14:nvContentPartPr>
              <p14:xfrm>
                <a:off x="10748400" y="2938316"/>
                <a:ext cx="188640" cy="100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2BF0FFC-F342-43D7-901E-5616592F143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744080" y="2933996"/>
                  <a:ext cx="1972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2E2CC850-EC06-4D6C-AF2D-707CF4FE26CD}"/>
                    </a:ext>
                  </a:extLst>
                </p14:cNvPr>
                <p14:cNvContentPartPr/>
                <p14:nvPr/>
              </p14:nvContentPartPr>
              <p14:xfrm>
                <a:off x="10973040" y="2973596"/>
                <a:ext cx="171720" cy="2433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2E2CC850-EC06-4D6C-AF2D-707CF4FE26C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968720" y="2969276"/>
                  <a:ext cx="1803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B2F21B3C-FC46-4A8D-90AA-C330DDA73FCD}"/>
                    </a:ext>
                  </a:extLst>
                </p14:cNvPr>
                <p14:cNvContentPartPr/>
                <p14:nvPr/>
              </p14:nvContentPartPr>
              <p14:xfrm>
                <a:off x="11155920" y="3039476"/>
                <a:ext cx="251280" cy="1796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B2F21B3C-FC46-4A8D-90AA-C330DDA73FC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151600" y="3035156"/>
                  <a:ext cx="2599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2B2E6B70-FC98-4F80-BED4-7F269C640650}"/>
                    </a:ext>
                  </a:extLst>
                </p14:cNvPr>
                <p14:cNvContentPartPr/>
                <p14:nvPr/>
              </p14:nvContentPartPr>
              <p14:xfrm>
                <a:off x="11435640" y="2735636"/>
                <a:ext cx="66240" cy="4676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2B2E6B70-FC98-4F80-BED4-7F269C64065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431320" y="2731316"/>
                  <a:ext cx="7488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B38FE3F-C579-4C1A-9E2C-A6A10313EF1F}"/>
                    </a:ext>
                  </a:extLst>
                </p14:cNvPr>
                <p14:cNvContentPartPr/>
                <p14:nvPr/>
              </p14:nvContentPartPr>
              <p14:xfrm>
                <a:off x="11325480" y="2955236"/>
                <a:ext cx="298440" cy="201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B38FE3F-C579-4C1A-9E2C-A6A10313EF1F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321160" y="2950916"/>
                  <a:ext cx="307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E1C367C-AB6B-4964-9E9C-F116E80C4BF5}"/>
                    </a:ext>
                  </a:extLst>
                </p14:cNvPr>
                <p14:cNvContentPartPr/>
                <p14:nvPr/>
              </p14:nvContentPartPr>
              <p14:xfrm>
                <a:off x="11567400" y="3057836"/>
                <a:ext cx="406800" cy="2350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E1C367C-AB6B-4964-9E9C-F116E80C4BF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563080" y="3053516"/>
                  <a:ext cx="4154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A1F14FF8-5247-4FAF-BEF2-2EB8E3A12B6F}"/>
                    </a:ext>
                  </a:extLst>
                </p14:cNvPr>
                <p14:cNvContentPartPr/>
                <p14:nvPr/>
              </p14:nvContentPartPr>
              <p14:xfrm>
                <a:off x="70800" y="3639956"/>
                <a:ext cx="417240" cy="9111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A1F14FF8-5247-4FAF-BEF2-2EB8E3A12B6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6480" y="3635636"/>
                  <a:ext cx="425880" cy="9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2442A31-A7E0-4877-AAD4-6667BABB5D33}"/>
                    </a:ext>
                  </a:extLst>
                </p14:cNvPr>
                <p14:cNvContentPartPr/>
                <p14:nvPr/>
              </p14:nvContentPartPr>
              <p14:xfrm>
                <a:off x="130560" y="4098236"/>
                <a:ext cx="176400" cy="241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2442A31-A7E0-4877-AAD4-6667BABB5D3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26240" y="4093916"/>
                  <a:ext cx="1850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6782DB8-1A76-42DB-8B7F-FA16A234883B}"/>
                    </a:ext>
                  </a:extLst>
                </p14:cNvPr>
                <p14:cNvContentPartPr/>
                <p14:nvPr/>
              </p14:nvContentPartPr>
              <p14:xfrm>
                <a:off x="436920" y="3904916"/>
                <a:ext cx="66240" cy="1782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6782DB8-1A76-42DB-8B7F-FA16A234883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32600" y="3900596"/>
                  <a:ext cx="7488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EF4940B5-5137-488C-AAC7-811B2FEB0889}"/>
                    </a:ext>
                  </a:extLst>
                </p14:cNvPr>
                <p14:cNvContentPartPr/>
                <p14:nvPr/>
              </p14:nvContentPartPr>
              <p14:xfrm>
                <a:off x="677760" y="3960716"/>
                <a:ext cx="231480" cy="1674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EF4940B5-5137-488C-AAC7-811B2FEB088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73440" y="3956396"/>
                  <a:ext cx="240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941365FA-18AB-472D-920F-6EA0CD7BABCD}"/>
                    </a:ext>
                  </a:extLst>
                </p14:cNvPr>
                <p14:cNvContentPartPr/>
                <p14:nvPr/>
              </p14:nvContentPartPr>
              <p14:xfrm>
                <a:off x="965400" y="3896636"/>
                <a:ext cx="245880" cy="2239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941365FA-18AB-472D-920F-6EA0CD7BABC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61080" y="3892316"/>
                  <a:ext cx="2545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C61081C9-B099-4C76-9249-363064B400ED}"/>
                    </a:ext>
                  </a:extLst>
                </p14:cNvPr>
                <p14:cNvContentPartPr/>
                <p14:nvPr/>
              </p14:nvContentPartPr>
              <p14:xfrm>
                <a:off x="1291920" y="3913196"/>
                <a:ext cx="799560" cy="1713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C61081C9-B099-4C76-9249-363064B400E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287600" y="3908876"/>
                  <a:ext cx="8082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AE6D6E3-7749-4319-BCA7-08A3EC7E7127}"/>
                    </a:ext>
                  </a:extLst>
                </p14:cNvPr>
                <p14:cNvContentPartPr/>
                <p14:nvPr/>
              </p14:nvContentPartPr>
              <p14:xfrm>
                <a:off x="2698800" y="3839756"/>
                <a:ext cx="59760" cy="5436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AE6D6E3-7749-4319-BCA7-08A3EC7E712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694480" y="3835436"/>
                  <a:ext cx="6840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2317564E-FF49-4BB7-9D08-DE09ADADA31B}"/>
                    </a:ext>
                  </a:extLst>
                </p14:cNvPr>
                <p14:cNvContentPartPr/>
                <p14:nvPr/>
              </p14:nvContentPartPr>
              <p14:xfrm>
                <a:off x="2666760" y="3846236"/>
                <a:ext cx="307800" cy="1929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2317564E-FF49-4BB7-9D08-DE09ADADA31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662440" y="3841916"/>
                  <a:ext cx="3164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EAC0F316-FB43-4BB0-83FC-8F350B4F1FA5}"/>
                    </a:ext>
                  </a:extLst>
                </p14:cNvPr>
                <p14:cNvContentPartPr/>
                <p14:nvPr/>
              </p14:nvContentPartPr>
              <p14:xfrm>
                <a:off x="3052320" y="3835796"/>
                <a:ext cx="527400" cy="212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EAC0F316-FB43-4BB0-83FC-8F350B4F1FA5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048000" y="3831476"/>
                  <a:ext cx="5360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7100DF59-AD7E-4F8A-9FC5-3A1DB1FC1732}"/>
                    </a:ext>
                  </a:extLst>
                </p14:cNvPr>
                <p14:cNvContentPartPr/>
                <p14:nvPr/>
              </p14:nvContentPartPr>
              <p14:xfrm>
                <a:off x="4277040" y="3425756"/>
                <a:ext cx="204840" cy="5644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7100DF59-AD7E-4F8A-9FC5-3A1DB1FC173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272720" y="3421436"/>
                  <a:ext cx="213480" cy="57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C60D6CF5-C2D1-4FB1-B516-C57DBC60EC54}"/>
                    </a:ext>
                  </a:extLst>
                </p14:cNvPr>
                <p14:cNvContentPartPr/>
                <p14:nvPr/>
              </p14:nvContentPartPr>
              <p14:xfrm>
                <a:off x="4119360" y="3655436"/>
                <a:ext cx="323640" cy="356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C60D6CF5-C2D1-4FB1-B516-C57DBC60EC5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115040" y="3651116"/>
                  <a:ext cx="3322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5CFBFD7A-C4A8-4FEC-B7BD-470D405976C2}"/>
                    </a:ext>
                  </a:extLst>
                </p14:cNvPr>
                <p14:cNvContentPartPr/>
                <p14:nvPr/>
              </p14:nvContentPartPr>
              <p14:xfrm>
                <a:off x="4572960" y="3760916"/>
                <a:ext cx="185760" cy="2332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5CFBFD7A-C4A8-4FEC-B7BD-470D405976C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568640" y="3756596"/>
                  <a:ext cx="19440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717D6A4-3FCF-4AF3-AD01-7E96D4E6DA4A}"/>
                    </a:ext>
                  </a:extLst>
                </p14:cNvPr>
                <p14:cNvContentPartPr/>
                <p14:nvPr/>
              </p14:nvContentPartPr>
              <p14:xfrm>
                <a:off x="4869600" y="3799076"/>
                <a:ext cx="279000" cy="1976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717D6A4-3FCF-4AF3-AD01-7E96D4E6DA4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865280" y="3794756"/>
                  <a:ext cx="28764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D2A94F6-4F1D-4D10-99D4-1E68A29E312E}"/>
                    </a:ext>
                  </a:extLst>
                </p14:cNvPr>
                <p14:cNvContentPartPr/>
                <p14:nvPr/>
              </p14:nvContentPartPr>
              <p14:xfrm>
                <a:off x="5335440" y="3759836"/>
                <a:ext cx="255960" cy="2448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D2A94F6-4F1D-4D10-99D4-1E68A29E312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331120" y="3755516"/>
                  <a:ext cx="26460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C8F611D8-C554-4D09-BD96-FF302DBFEC55}"/>
                    </a:ext>
                  </a:extLst>
                </p14:cNvPr>
                <p14:cNvContentPartPr/>
                <p14:nvPr/>
              </p14:nvContentPartPr>
              <p14:xfrm>
                <a:off x="5632800" y="3796196"/>
                <a:ext cx="406800" cy="2282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C8F611D8-C554-4D09-BD96-FF302DBFEC5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628480" y="3791876"/>
                  <a:ext cx="4154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25CEE21-62C7-4473-A970-1E6088821002}"/>
                    </a:ext>
                  </a:extLst>
                </p14:cNvPr>
                <p14:cNvContentPartPr/>
                <p14:nvPr/>
              </p14:nvContentPartPr>
              <p14:xfrm>
                <a:off x="6110160" y="3721676"/>
                <a:ext cx="193680" cy="2869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25CEE21-62C7-4473-A970-1E608882100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105840" y="3717356"/>
                  <a:ext cx="202320" cy="29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A9C26E2D-53D1-49E6-9AB3-E4795588F3C7}"/>
                    </a:ext>
                  </a:extLst>
                </p14:cNvPr>
                <p14:cNvContentPartPr/>
                <p14:nvPr/>
              </p14:nvContentPartPr>
              <p14:xfrm>
                <a:off x="6360720" y="3829316"/>
                <a:ext cx="226080" cy="1832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A9C26E2D-53D1-49E6-9AB3-E4795588F3C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356400" y="3824996"/>
                  <a:ext cx="2347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432E712-3012-4CBC-B22E-19CE8D8BF5DC}"/>
                    </a:ext>
                  </a:extLst>
                </p14:cNvPr>
                <p14:cNvContentPartPr/>
                <p14:nvPr/>
              </p14:nvContentPartPr>
              <p14:xfrm>
                <a:off x="7017720" y="3468956"/>
                <a:ext cx="301680" cy="5032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432E712-3012-4CBC-B22E-19CE8D8BF5D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013400" y="3464636"/>
                  <a:ext cx="31032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283AEA1-5682-4AA9-A3AA-FFE9F1EA1A43}"/>
                    </a:ext>
                  </a:extLst>
                </p14:cNvPr>
                <p14:cNvContentPartPr/>
                <p14:nvPr/>
              </p14:nvContentPartPr>
              <p14:xfrm>
                <a:off x="7200960" y="3817436"/>
                <a:ext cx="176400" cy="1713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283AEA1-5682-4AA9-A3AA-FFE9F1EA1A43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196640" y="3813116"/>
                  <a:ext cx="1850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66DAA797-0A74-4136-BD6F-7A28761674F3}"/>
                    </a:ext>
                  </a:extLst>
                </p14:cNvPr>
                <p14:cNvContentPartPr/>
                <p14:nvPr/>
              </p14:nvContentPartPr>
              <p14:xfrm>
                <a:off x="7720440" y="3796196"/>
                <a:ext cx="811800" cy="2192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66DAA797-0A74-4136-BD6F-7A28761674F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716120" y="3791876"/>
                  <a:ext cx="82044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9A23728-DD72-4DD0-9E0D-4A8842B39FD5}"/>
                    </a:ext>
                  </a:extLst>
                </p14:cNvPr>
                <p14:cNvContentPartPr/>
                <p14:nvPr/>
              </p14:nvContentPartPr>
              <p14:xfrm>
                <a:off x="8642040" y="3769556"/>
                <a:ext cx="308520" cy="2030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9A23728-DD72-4DD0-9E0D-4A8842B39FD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637720" y="3765236"/>
                  <a:ext cx="3171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E7A8CFDA-94B6-4285-8AB6-EE3250642EFB}"/>
                    </a:ext>
                  </a:extLst>
                </p14:cNvPr>
                <p14:cNvContentPartPr/>
                <p14:nvPr/>
              </p14:nvContentPartPr>
              <p14:xfrm>
                <a:off x="8941560" y="3431876"/>
                <a:ext cx="52920" cy="4784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E7A8CFDA-94B6-4285-8AB6-EE3250642EF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937240" y="3427556"/>
                  <a:ext cx="6156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463FBF02-2EBD-452F-9731-0AF5C746CA68}"/>
                    </a:ext>
                  </a:extLst>
                </p14:cNvPr>
                <p14:cNvContentPartPr/>
                <p14:nvPr/>
              </p14:nvContentPartPr>
              <p14:xfrm>
                <a:off x="9068280" y="3707276"/>
                <a:ext cx="71280" cy="2588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463FBF02-2EBD-452F-9731-0AF5C746CA6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063960" y="3702956"/>
                  <a:ext cx="799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49AD3C20-EC3D-4A8A-8D75-6F80EF4B1444}"/>
                    </a:ext>
                  </a:extLst>
                </p14:cNvPr>
                <p14:cNvContentPartPr/>
                <p14:nvPr/>
              </p14:nvContentPartPr>
              <p14:xfrm>
                <a:off x="9245040" y="3840116"/>
                <a:ext cx="392760" cy="1904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49AD3C20-EC3D-4A8A-8D75-6F80EF4B144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240720" y="3835796"/>
                  <a:ext cx="4014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6FFCFCC-B514-40D4-874F-A57C896D75CC}"/>
                    </a:ext>
                  </a:extLst>
                </p14:cNvPr>
                <p14:cNvContentPartPr/>
                <p14:nvPr/>
              </p14:nvContentPartPr>
              <p14:xfrm>
                <a:off x="9573360" y="3776396"/>
                <a:ext cx="30600" cy="316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6FFCFCC-B514-40D4-874F-A57C896D75C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569040" y="3772076"/>
                  <a:ext cx="392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2782434-3E2B-4F3D-AF7B-3FFD96191B43}"/>
                    </a:ext>
                  </a:extLst>
                </p14:cNvPr>
                <p14:cNvContentPartPr/>
                <p14:nvPr/>
              </p14:nvContentPartPr>
              <p14:xfrm>
                <a:off x="9698640" y="4091396"/>
                <a:ext cx="200160" cy="2149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2782434-3E2B-4F3D-AF7B-3FFD96191B4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694320" y="4087076"/>
                  <a:ext cx="2088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C8675F29-9D06-4564-8EB8-CF1DBBAACABE}"/>
                    </a:ext>
                  </a:extLst>
                </p14:cNvPr>
                <p14:cNvContentPartPr/>
                <p14:nvPr/>
              </p14:nvContentPartPr>
              <p14:xfrm>
                <a:off x="10152240" y="3765596"/>
                <a:ext cx="407160" cy="2574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C8675F29-9D06-4564-8EB8-CF1DBBAACAB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147920" y="3761276"/>
                  <a:ext cx="4158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55F688D-9762-4912-8743-26D252C1D124}"/>
                    </a:ext>
                  </a:extLst>
                </p14:cNvPr>
                <p14:cNvContentPartPr/>
                <p14:nvPr/>
              </p14:nvContentPartPr>
              <p14:xfrm>
                <a:off x="10588920" y="3808796"/>
                <a:ext cx="216720" cy="2055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55F688D-9762-4912-8743-26D252C1D12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584600" y="3804476"/>
                  <a:ext cx="2253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3F4FF435-D190-4D75-B52B-056313B41D99}"/>
                    </a:ext>
                  </a:extLst>
                </p14:cNvPr>
                <p14:cNvContentPartPr/>
                <p14:nvPr/>
              </p14:nvContentPartPr>
              <p14:xfrm>
                <a:off x="10898520" y="3876836"/>
                <a:ext cx="205200" cy="1368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3F4FF435-D190-4D75-B52B-056313B41D9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894200" y="3872516"/>
                  <a:ext cx="21384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344F04F5-7699-41C7-A80F-473EADA3D522}"/>
                    </a:ext>
                  </a:extLst>
                </p14:cNvPr>
                <p14:cNvContentPartPr/>
                <p14:nvPr/>
              </p14:nvContentPartPr>
              <p14:xfrm>
                <a:off x="11155920" y="3538076"/>
                <a:ext cx="185400" cy="5144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344F04F5-7699-41C7-A80F-473EADA3D522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151600" y="3533756"/>
                  <a:ext cx="19404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918F1F53-8ADA-4472-A201-B90C01BE4717}"/>
                    </a:ext>
                  </a:extLst>
                </p14:cNvPr>
                <p14:cNvContentPartPr/>
                <p14:nvPr/>
              </p14:nvContentPartPr>
              <p14:xfrm>
                <a:off x="11422320" y="3927596"/>
                <a:ext cx="198000" cy="2426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918F1F53-8ADA-4472-A201-B90C01BE471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418000" y="3923276"/>
                  <a:ext cx="20664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4243FE1-7581-4F3A-9515-91AB5DF5F852}"/>
                    </a:ext>
                  </a:extLst>
                </p14:cNvPr>
                <p14:cNvContentPartPr/>
                <p14:nvPr/>
              </p14:nvContentPartPr>
              <p14:xfrm>
                <a:off x="167640" y="4720676"/>
                <a:ext cx="316440" cy="2271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4243FE1-7581-4F3A-9515-91AB5DF5F85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63320" y="4716356"/>
                  <a:ext cx="3250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33B1DC2C-4168-4C46-85A6-254EDC0081D6}"/>
                    </a:ext>
                  </a:extLst>
                </p14:cNvPr>
                <p14:cNvContentPartPr/>
                <p14:nvPr/>
              </p14:nvContentPartPr>
              <p14:xfrm>
                <a:off x="454920" y="4360316"/>
                <a:ext cx="108000" cy="5288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33B1DC2C-4168-4C46-85A6-254EDC0081D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50600" y="4355996"/>
                  <a:ext cx="11664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A1157A28-CEE8-45FB-AF41-85F84570B599}"/>
                    </a:ext>
                  </a:extLst>
                </p14:cNvPr>
                <p14:cNvContentPartPr/>
                <p14:nvPr/>
              </p14:nvContentPartPr>
              <p14:xfrm>
                <a:off x="636720" y="4623116"/>
                <a:ext cx="61200" cy="2642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A1157A28-CEE8-45FB-AF41-85F84570B59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32400" y="4618796"/>
                  <a:ext cx="698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7E20DB4-F05E-4D48-ACD9-D858A81528B7}"/>
                    </a:ext>
                  </a:extLst>
                </p14:cNvPr>
                <p14:cNvContentPartPr/>
                <p14:nvPr/>
              </p14:nvContentPartPr>
              <p14:xfrm>
                <a:off x="1173480" y="4662716"/>
                <a:ext cx="731880" cy="6105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7E20DB4-F05E-4D48-ACD9-D858A81528B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69160" y="4658396"/>
                  <a:ext cx="740520" cy="61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5589E70-20DA-45B1-93AF-4D7947172409}"/>
                    </a:ext>
                  </a:extLst>
                </p14:cNvPr>
                <p14:cNvContentPartPr/>
                <p14:nvPr/>
              </p14:nvContentPartPr>
              <p14:xfrm>
                <a:off x="2121360" y="4891316"/>
                <a:ext cx="12600" cy="28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5589E70-20DA-45B1-93AF-4D794717240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17040" y="4886996"/>
                  <a:ext cx="212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6000EF55-7F0C-4AE0-81CF-4592FFDF5E96}"/>
                    </a:ext>
                  </a:extLst>
                </p14:cNvPr>
                <p14:cNvContentPartPr/>
                <p14:nvPr/>
              </p14:nvContentPartPr>
              <p14:xfrm>
                <a:off x="2980320" y="4168796"/>
                <a:ext cx="378720" cy="6163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6000EF55-7F0C-4AE0-81CF-4592FFDF5E9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976000" y="4164476"/>
                  <a:ext cx="387360" cy="62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F42B485C-EE8A-4547-B39B-5D4EE6DE9E06}"/>
                    </a:ext>
                  </a:extLst>
                </p14:cNvPr>
                <p14:cNvContentPartPr/>
                <p14:nvPr/>
              </p14:nvContentPartPr>
              <p14:xfrm>
                <a:off x="3442560" y="4569476"/>
                <a:ext cx="398520" cy="2088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F42B485C-EE8A-4547-B39B-5D4EE6DE9E06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438240" y="4565156"/>
                  <a:ext cx="4071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C8C20CF-5130-404B-B3B8-BC7DB26C6585}"/>
                    </a:ext>
                  </a:extLst>
                </p14:cNvPr>
                <p14:cNvContentPartPr/>
                <p14:nvPr/>
              </p14:nvContentPartPr>
              <p14:xfrm>
                <a:off x="4007400" y="4592156"/>
                <a:ext cx="257400" cy="184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C8C20CF-5130-404B-B3B8-BC7DB26C658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003080" y="4587836"/>
                  <a:ext cx="2660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8056E40-D9A3-4C8E-A09B-7722CB4973E9}"/>
                    </a:ext>
                  </a:extLst>
                </p14:cNvPr>
                <p14:cNvContentPartPr/>
                <p14:nvPr/>
              </p14:nvContentPartPr>
              <p14:xfrm>
                <a:off x="4387200" y="4573796"/>
                <a:ext cx="384840" cy="2095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8056E40-D9A3-4C8E-A09B-7722CB4973E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382880" y="4569476"/>
                  <a:ext cx="3934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BD3F261-DB77-4709-A34C-F4308AE12A8F}"/>
                    </a:ext>
                  </a:extLst>
                </p14:cNvPr>
                <p14:cNvContentPartPr/>
                <p14:nvPr/>
              </p14:nvContentPartPr>
              <p14:xfrm>
                <a:off x="4847640" y="4274636"/>
                <a:ext cx="285120" cy="5288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BD3F261-DB77-4709-A34C-F4308AE12A8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843320" y="4270316"/>
                  <a:ext cx="29376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ED453B2E-80EE-4F84-A8CD-04B0CC92FAFE}"/>
                    </a:ext>
                  </a:extLst>
                </p14:cNvPr>
                <p14:cNvContentPartPr/>
                <p14:nvPr/>
              </p14:nvContentPartPr>
              <p14:xfrm>
                <a:off x="5116560" y="4572716"/>
                <a:ext cx="96840" cy="2268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ED453B2E-80EE-4F84-A8CD-04B0CC92FAF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112240" y="4568396"/>
                  <a:ext cx="1054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1EE52CBA-5086-4A9C-A9B7-531345E5E9A6}"/>
                    </a:ext>
                  </a:extLst>
                </p14:cNvPr>
                <p14:cNvContentPartPr/>
                <p14:nvPr/>
              </p14:nvContentPartPr>
              <p14:xfrm>
                <a:off x="5899920" y="4587116"/>
                <a:ext cx="587160" cy="2163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1EE52CBA-5086-4A9C-A9B7-531345E5E9A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895600" y="4582796"/>
                  <a:ext cx="59580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C5A89658-743E-4A0B-B8D7-789E21B80BB7}"/>
                    </a:ext>
                  </a:extLst>
                </p14:cNvPr>
                <p14:cNvContentPartPr/>
                <p14:nvPr/>
              </p14:nvContentPartPr>
              <p14:xfrm>
                <a:off x="6563040" y="4624556"/>
                <a:ext cx="350280" cy="1458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C5A89658-743E-4A0B-B8D7-789E21B80BB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558720" y="4620236"/>
                  <a:ext cx="3589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2624BD8-9FDE-44AA-8E95-229EECC7662D}"/>
                    </a:ext>
                  </a:extLst>
                </p14:cNvPr>
                <p14:cNvContentPartPr/>
                <p14:nvPr/>
              </p14:nvContentPartPr>
              <p14:xfrm>
                <a:off x="6961200" y="4625636"/>
                <a:ext cx="226440" cy="2008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2624BD8-9FDE-44AA-8E95-229EECC7662D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956880" y="4621316"/>
                  <a:ext cx="235080" cy="20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211" name="Input penna 210">
                <a:extLst>
                  <a:ext uri="{FF2B5EF4-FFF2-40B4-BE49-F238E27FC236}">
                    <a16:creationId xmlns:a16="http://schemas.microsoft.com/office/drawing/2014/main" id="{2CECB330-654C-4E42-9913-842F884C62DF}"/>
                  </a:ext>
                </a:extLst>
              </p14:cNvPr>
              <p14:cNvContentPartPr/>
              <p14:nvPr/>
            </p14:nvContentPartPr>
            <p14:xfrm>
              <a:off x="7720440" y="4418636"/>
              <a:ext cx="595080" cy="348480"/>
            </p14:xfrm>
          </p:contentPart>
        </mc:Choice>
        <mc:Fallback xmlns="">
          <p:pic>
            <p:nvPicPr>
              <p:cNvPr id="211" name="Input penna 210">
                <a:extLst>
                  <a:ext uri="{FF2B5EF4-FFF2-40B4-BE49-F238E27FC236}">
                    <a16:creationId xmlns:a16="http://schemas.microsoft.com/office/drawing/2014/main" id="{2CECB330-654C-4E42-9913-842F884C62DF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7716120" y="4414316"/>
                <a:ext cx="603720" cy="35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D8E54A39-755F-4BEC-AF69-C0F21A8E5CB7}"/>
                  </a:ext>
                </a:extLst>
              </p14:cNvPr>
              <p14:cNvContentPartPr/>
              <p14:nvPr/>
            </p14:nvContentPartPr>
            <p14:xfrm>
              <a:off x="7712160" y="4624556"/>
              <a:ext cx="81720" cy="13680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D8E54A39-755F-4BEC-AF69-C0F21A8E5CB7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7707840" y="4620236"/>
                <a:ext cx="90360" cy="145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2E9BD9AF-145B-4CC4-989D-19FFFE437AB6}"/>
                  </a:ext>
                </a:extLst>
              </p14:cNvPr>
              <p14:cNvContentPartPr/>
              <p14:nvPr/>
            </p14:nvContentPartPr>
            <p14:xfrm>
              <a:off x="8308320" y="4277876"/>
              <a:ext cx="186120" cy="19800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2E9BD9AF-145B-4CC4-989D-19FFFE437AB6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8304000" y="4273556"/>
                <a:ext cx="19476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8C1781E5-1540-4B42-A093-DAF902777FEC}"/>
                  </a:ext>
                </a:extLst>
              </p14:cNvPr>
              <p14:cNvContentPartPr/>
              <p14:nvPr/>
            </p14:nvContentPartPr>
            <p14:xfrm>
              <a:off x="8721600" y="4641836"/>
              <a:ext cx="183240" cy="1440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8C1781E5-1540-4B42-A093-DAF902777FEC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8717280" y="4637516"/>
                <a:ext cx="19188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15" name="Input penna 214">
                <a:extLst>
                  <a:ext uri="{FF2B5EF4-FFF2-40B4-BE49-F238E27FC236}">
                    <a16:creationId xmlns:a16="http://schemas.microsoft.com/office/drawing/2014/main" id="{D2453205-E84D-4057-9505-46D81AA17EDE}"/>
                  </a:ext>
                </a:extLst>
              </p14:cNvPr>
              <p14:cNvContentPartPr/>
              <p14:nvPr/>
            </p14:nvContentPartPr>
            <p14:xfrm>
              <a:off x="8718360" y="4769636"/>
              <a:ext cx="177480" cy="4680"/>
            </p14:xfrm>
          </p:contentPart>
        </mc:Choice>
        <mc:Fallback xmlns="">
          <p:pic>
            <p:nvPicPr>
              <p:cNvPr id="215" name="Input penna 214">
                <a:extLst>
                  <a:ext uri="{FF2B5EF4-FFF2-40B4-BE49-F238E27FC236}">
                    <a16:creationId xmlns:a16="http://schemas.microsoft.com/office/drawing/2014/main" id="{D2453205-E84D-4057-9505-46D81AA17EDE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8714040" y="4765316"/>
                <a:ext cx="186120" cy="1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C3B3ECED-D1BA-4276-ADA8-289E7DDE85FF}"/>
              </a:ext>
            </a:extLst>
          </p:cNvPr>
          <p:cNvGrpSpPr/>
          <p:nvPr/>
        </p:nvGrpSpPr>
        <p:grpSpPr>
          <a:xfrm>
            <a:off x="9193920" y="4479116"/>
            <a:ext cx="1275120" cy="596880"/>
            <a:chOff x="9193920" y="4479116"/>
            <a:chExt cx="1275120" cy="59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AD6F9407-63B3-4BF6-86C6-B48577D46FBB}"/>
                    </a:ext>
                  </a:extLst>
                </p14:cNvPr>
                <p14:cNvContentPartPr/>
                <p14:nvPr/>
              </p14:nvContentPartPr>
              <p14:xfrm>
                <a:off x="9193920" y="4516196"/>
                <a:ext cx="271440" cy="3182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AD6F9407-63B3-4BF6-86C6-B48577D46FB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189600" y="4511876"/>
                  <a:ext cx="28008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E2EC2CE1-98AA-462E-9C26-0AD4515056E1}"/>
                    </a:ext>
                  </a:extLst>
                </p14:cNvPr>
                <p14:cNvContentPartPr/>
                <p14:nvPr/>
              </p14:nvContentPartPr>
              <p14:xfrm>
                <a:off x="9557880" y="4720316"/>
                <a:ext cx="246240" cy="194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E2EC2CE1-98AA-462E-9C26-0AD4515056E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553560" y="4715996"/>
                  <a:ext cx="2548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746E685-86A0-4499-9323-12ECD0BE3E2D}"/>
                    </a:ext>
                  </a:extLst>
                </p14:cNvPr>
                <p14:cNvContentPartPr/>
                <p14:nvPr/>
              </p14:nvContentPartPr>
              <p14:xfrm>
                <a:off x="9666240" y="4637156"/>
                <a:ext cx="20880" cy="2091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746E685-86A0-4499-9323-12ECD0BE3E2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661920" y="4632836"/>
                  <a:ext cx="295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95936D00-ECFD-473E-9E70-2D491630F2CE}"/>
                    </a:ext>
                  </a:extLst>
                </p14:cNvPr>
                <p14:cNvContentPartPr/>
                <p14:nvPr/>
              </p14:nvContentPartPr>
              <p14:xfrm>
                <a:off x="10062240" y="4625276"/>
                <a:ext cx="152640" cy="1789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95936D00-ECFD-473E-9E70-2D491630F2C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057920" y="4620956"/>
                  <a:ext cx="1612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C6A855E1-A9D0-454A-82F6-F0A72EA590C8}"/>
                    </a:ext>
                  </a:extLst>
                </p14:cNvPr>
                <p14:cNvContentPartPr/>
                <p14:nvPr/>
              </p14:nvContentPartPr>
              <p14:xfrm>
                <a:off x="10052160" y="4479116"/>
                <a:ext cx="72000" cy="298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C6A855E1-A9D0-454A-82F6-F0A72EA590C8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047840" y="4474796"/>
                  <a:ext cx="806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A003699D-C821-448C-9636-ED56418359CD}"/>
                    </a:ext>
                  </a:extLst>
                </p14:cNvPr>
                <p14:cNvContentPartPr/>
                <p14:nvPr/>
              </p14:nvContentPartPr>
              <p14:xfrm>
                <a:off x="10201200" y="4885556"/>
                <a:ext cx="267840" cy="1904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A003699D-C821-448C-9636-ED56418359C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196880" y="4881236"/>
                  <a:ext cx="276480" cy="19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A58F1AE2-0FDB-4881-A510-A4C493F60CB5}"/>
              </a:ext>
            </a:extLst>
          </p:cNvPr>
          <p:cNvGrpSpPr/>
          <p:nvPr/>
        </p:nvGrpSpPr>
        <p:grpSpPr>
          <a:xfrm>
            <a:off x="10890240" y="4462556"/>
            <a:ext cx="443880" cy="402480"/>
            <a:chOff x="10890240" y="4462556"/>
            <a:chExt cx="443880" cy="40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4AB2160-FD46-410E-9944-4C67BD0F693D}"/>
                    </a:ext>
                  </a:extLst>
                </p14:cNvPr>
                <p14:cNvContentPartPr/>
                <p14:nvPr/>
              </p14:nvContentPartPr>
              <p14:xfrm>
                <a:off x="10890240" y="4676036"/>
                <a:ext cx="330480" cy="1890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4AB2160-FD46-410E-9944-4C67BD0F693D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885920" y="4671716"/>
                  <a:ext cx="3391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2445E6C3-EDC5-4A90-833E-CFADB39D47CC}"/>
                    </a:ext>
                  </a:extLst>
                </p14:cNvPr>
                <p14:cNvContentPartPr/>
                <p14:nvPr/>
              </p14:nvContentPartPr>
              <p14:xfrm>
                <a:off x="11099040" y="4462556"/>
                <a:ext cx="235080" cy="1033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2445E6C3-EDC5-4A90-833E-CFADB39D47CC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1094720" y="4458236"/>
                  <a:ext cx="243720" cy="11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1754290A-5930-4993-915E-8AF1ADC76214}"/>
              </a:ext>
            </a:extLst>
          </p:cNvPr>
          <p:cNvGrpSpPr/>
          <p:nvPr/>
        </p:nvGrpSpPr>
        <p:grpSpPr>
          <a:xfrm>
            <a:off x="159360" y="5236916"/>
            <a:ext cx="3295440" cy="772560"/>
            <a:chOff x="159360" y="5236916"/>
            <a:chExt cx="3295440" cy="77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3B55BAFF-3B6E-483C-BBCC-922FD7A99151}"/>
                    </a:ext>
                  </a:extLst>
                </p14:cNvPr>
                <p14:cNvContentPartPr/>
                <p14:nvPr/>
              </p14:nvContentPartPr>
              <p14:xfrm>
                <a:off x="221640" y="5475236"/>
                <a:ext cx="80280" cy="5342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3B55BAFF-3B6E-483C-BBCC-922FD7A9915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17320" y="5470916"/>
                  <a:ext cx="88920" cy="54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788D5E17-BEFA-459B-B2FF-E7DE1179A619}"/>
                    </a:ext>
                  </a:extLst>
                </p14:cNvPr>
                <p14:cNvContentPartPr/>
                <p14:nvPr/>
              </p14:nvContentPartPr>
              <p14:xfrm>
                <a:off x="159360" y="5513756"/>
                <a:ext cx="385560" cy="1645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788D5E17-BEFA-459B-B2FF-E7DE1179A619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55040" y="5509436"/>
                  <a:ext cx="3942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818240B1-0DA7-464A-BE14-4DA6AE3E7A25}"/>
                    </a:ext>
                  </a:extLst>
                </p14:cNvPr>
                <p14:cNvContentPartPr/>
                <p14:nvPr/>
              </p14:nvContentPartPr>
              <p14:xfrm>
                <a:off x="693960" y="5533916"/>
                <a:ext cx="110880" cy="1346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818240B1-0DA7-464A-BE14-4DA6AE3E7A2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89640" y="5529596"/>
                  <a:ext cx="11952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39481288-7A59-46DF-9632-0E3DE9F8C1E9}"/>
                    </a:ext>
                  </a:extLst>
                </p14:cNvPr>
                <p14:cNvContentPartPr/>
                <p14:nvPr/>
              </p14:nvContentPartPr>
              <p14:xfrm>
                <a:off x="686040" y="5412956"/>
                <a:ext cx="24120" cy="93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39481288-7A59-46DF-9632-0E3DE9F8C1E9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81720" y="5408636"/>
                  <a:ext cx="327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34201B92-EBD8-42C0-8FFA-D286F304453E}"/>
                    </a:ext>
                  </a:extLst>
                </p14:cNvPr>
                <p14:cNvContentPartPr/>
                <p14:nvPr/>
              </p14:nvContentPartPr>
              <p14:xfrm>
                <a:off x="936960" y="5524196"/>
                <a:ext cx="231840" cy="1638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34201B92-EBD8-42C0-8FFA-D286F304453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932640" y="5519876"/>
                  <a:ext cx="2404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AA21D525-73C9-4419-8193-6F075AA8084D}"/>
                    </a:ext>
                  </a:extLst>
                </p14:cNvPr>
                <p14:cNvContentPartPr/>
                <p14:nvPr/>
              </p14:nvContentPartPr>
              <p14:xfrm>
                <a:off x="1323600" y="5264276"/>
                <a:ext cx="92520" cy="4413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AA21D525-73C9-4419-8193-6F075AA8084D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319280" y="5259956"/>
                  <a:ext cx="10116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6C5C8F9E-B238-4F1F-BC5D-50A2594CB277}"/>
                    </a:ext>
                  </a:extLst>
                </p14:cNvPr>
                <p14:cNvContentPartPr/>
                <p14:nvPr/>
              </p14:nvContentPartPr>
              <p14:xfrm>
                <a:off x="1202280" y="5478116"/>
                <a:ext cx="269280" cy="284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6C5C8F9E-B238-4F1F-BC5D-50A2594CB27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97960" y="5473796"/>
                  <a:ext cx="2779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88EE2C36-5FCA-4460-9893-AAD8A807CF4B}"/>
                    </a:ext>
                  </a:extLst>
                </p14:cNvPr>
                <p14:cNvContentPartPr/>
                <p14:nvPr/>
              </p14:nvContentPartPr>
              <p14:xfrm>
                <a:off x="1660920" y="5317556"/>
                <a:ext cx="201600" cy="3704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88EE2C36-5FCA-4460-9893-AAD8A807CF4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656600" y="5313236"/>
                  <a:ext cx="21024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38D3BC16-DF92-4C03-BBBE-7D68A33F054D}"/>
                    </a:ext>
                  </a:extLst>
                </p14:cNvPr>
                <p14:cNvContentPartPr/>
                <p14:nvPr/>
              </p14:nvContentPartPr>
              <p14:xfrm>
                <a:off x="1527720" y="5429156"/>
                <a:ext cx="277560" cy="424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38D3BC16-DF92-4C03-BBBE-7D68A33F054D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523400" y="5424836"/>
                  <a:ext cx="2862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EF688EB4-F8D7-44C7-81D2-11748C5A55B7}"/>
                    </a:ext>
                  </a:extLst>
                </p14:cNvPr>
                <p14:cNvContentPartPr/>
                <p14:nvPr/>
              </p14:nvContentPartPr>
              <p14:xfrm>
                <a:off x="2009040" y="5485316"/>
                <a:ext cx="257400" cy="2278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EF688EB4-F8D7-44C7-81D2-11748C5A55B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2004720" y="5480996"/>
                  <a:ext cx="2660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DE122891-2C83-4B38-ABEB-AF68306F3A70}"/>
                    </a:ext>
                  </a:extLst>
                </p14:cNvPr>
                <p14:cNvContentPartPr/>
                <p14:nvPr/>
              </p14:nvContentPartPr>
              <p14:xfrm>
                <a:off x="2400000" y="5529236"/>
                <a:ext cx="353880" cy="2181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DE122891-2C83-4B38-ABEB-AF68306F3A7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395680" y="5524916"/>
                  <a:ext cx="36252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8C7D0CAA-D874-4A62-A185-4CD9168E694B}"/>
                    </a:ext>
                  </a:extLst>
                </p14:cNvPr>
                <p14:cNvContentPartPr/>
                <p14:nvPr/>
              </p14:nvContentPartPr>
              <p14:xfrm>
                <a:off x="2913720" y="5236916"/>
                <a:ext cx="173160" cy="4500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8C7D0CAA-D874-4A62-A185-4CD9168E694B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909400" y="5232596"/>
                  <a:ext cx="181800" cy="45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4A09AC77-A5FC-4B74-9B87-A155B6199BA4}"/>
                    </a:ext>
                  </a:extLst>
                </p14:cNvPr>
                <p14:cNvContentPartPr/>
                <p14:nvPr/>
              </p14:nvContentPartPr>
              <p14:xfrm>
                <a:off x="2736600" y="5420156"/>
                <a:ext cx="374040" cy="176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4A09AC77-A5FC-4B74-9B87-A155B6199BA4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2732280" y="5415836"/>
                  <a:ext cx="3826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215D848-8197-4153-BEB6-3AC93F6CECAD}"/>
                    </a:ext>
                  </a:extLst>
                </p14:cNvPr>
                <p14:cNvContentPartPr/>
                <p14:nvPr/>
              </p14:nvContentPartPr>
              <p14:xfrm>
                <a:off x="3149880" y="5534276"/>
                <a:ext cx="304920" cy="2030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215D848-8197-4153-BEB6-3AC93F6CECA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3145560" y="5529956"/>
                  <a:ext cx="31356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06D1EC7C-D218-4AAB-BC21-D5473C31EE3F}"/>
              </a:ext>
            </a:extLst>
          </p:cNvPr>
          <p:cNvGrpSpPr/>
          <p:nvPr/>
        </p:nvGrpSpPr>
        <p:grpSpPr>
          <a:xfrm>
            <a:off x="3821280" y="5038916"/>
            <a:ext cx="3536280" cy="867600"/>
            <a:chOff x="3821280" y="5038916"/>
            <a:chExt cx="3536280" cy="86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8244DF09-9A68-481A-A6F1-F51E6F902A5E}"/>
                    </a:ext>
                  </a:extLst>
                </p14:cNvPr>
                <p14:cNvContentPartPr/>
                <p14:nvPr/>
              </p14:nvContentPartPr>
              <p14:xfrm>
                <a:off x="3821280" y="5456876"/>
                <a:ext cx="652680" cy="2034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8244DF09-9A68-481A-A6F1-F51E6F902A5E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3816960" y="5452556"/>
                  <a:ext cx="6613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EB882026-F3F2-4111-A484-7C0437A97E5B}"/>
                    </a:ext>
                  </a:extLst>
                </p14:cNvPr>
                <p14:cNvContentPartPr/>
                <p14:nvPr/>
              </p14:nvContentPartPr>
              <p14:xfrm>
                <a:off x="4575120" y="5530316"/>
                <a:ext cx="13680" cy="104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EB882026-F3F2-4111-A484-7C0437A97E5B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4570800" y="5525996"/>
                  <a:ext cx="223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922639F-7043-40E4-BA00-DF1911DB77DA}"/>
                    </a:ext>
                  </a:extLst>
                </p14:cNvPr>
                <p14:cNvContentPartPr/>
                <p14:nvPr/>
              </p14:nvContentPartPr>
              <p14:xfrm>
                <a:off x="4551360" y="5436356"/>
                <a:ext cx="524160" cy="2034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922639F-7043-40E4-BA00-DF1911DB77D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4547040" y="5432036"/>
                  <a:ext cx="5328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756E9D69-DC79-4808-AE62-968473474EE1}"/>
                    </a:ext>
                  </a:extLst>
                </p14:cNvPr>
                <p14:cNvContentPartPr/>
                <p14:nvPr/>
              </p14:nvContentPartPr>
              <p14:xfrm>
                <a:off x="5189280" y="5496836"/>
                <a:ext cx="55440" cy="4096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756E9D69-DC79-4808-AE62-968473474EE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184960" y="5492516"/>
                  <a:ext cx="64080" cy="41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3027E42-4CB5-4422-B689-DB2A95731F6C}"/>
                    </a:ext>
                  </a:extLst>
                </p14:cNvPr>
                <p14:cNvContentPartPr/>
                <p14:nvPr/>
              </p14:nvContentPartPr>
              <p14:xfrm>
                <a:off x="5194680" y="5429516"/>
                <a:ext cx="318600" cy="1465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3027E42-4CB5-4422-B689-DB2A95731F6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5190360" y="5425196"/>
                  <a:ext cx="3272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CB210275-90C9-4213-85EC-C1DA9140CCAF}"/>
                    </a:ext>
                  </a:extLst>
                </p14:cNvPr>
                <p14:cNvContentPartPr/>
                <p14:nvPr/>
              </p14:nvContentPartPr>
              <p14:xfrm>
                <a:off x="5573760" y="5038916"/>
                <a:ext cx="329400" cy="5652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CB210275-90C9-4213-85EC-C1DA9140CCA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5569440" y="5034596"/>
                  <a:ext cx="338040" cy="57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4FEA916A-004D-4348-A980-D5A079233D34}"/>
                    </a:ext>
                  </a:extLst>
                </p14:cNvPr>
                <p14:cNvContentPartPr/>
                <p14:nvPr/>
              </p14:nvContentPartPr>
              <p14:xfrm>
                <a:off x="5792280" y="5498276"/>
                <a:ext cx="25920" cy="1130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4FEA916A-004D-4348-A980-D5A079233D34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5787960" y="5493956"/>
                  <a:ext cx="345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ECD2A6F2-E924-41D1-B0DE-7DB468FB230E}"/>
                    </a:ext>
                  </a:extLst>
                </p14:cNvPr>
                <p14:cNvContentPartPr/>
                <p14:nvPr/>
              </p14:nvContentPartPr>
              <p14:xfrm>
                <a:off x="5853120" y="5380916"/>
                <a:ext cx="59760" cy="144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ECD2A6F2-E924-41D1-B0DE-7DB468FB230E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5848800" y="5376596"/>
                  <a:ext cx="68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E5855E2-C786-444B-83F7-A1339BDBCC26}"/>
                    </a:ext>
                  </a:extLst>
                </p14:cNvPr>
                <p14:cNvContentPartPr/>
                <p14:nvPr/>
              </p14:nvContentPartPr>
              <p14:xfrm>
                <a:off x="6013680" y="5434916"/>
                <a:ext cx="651240" cy="1814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E5855E2-C786-444B-83F7-A1339BDBCC26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6009360" y="5430596"/>
                  <a:ext cx="6598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D32A1299-01F7-4D6F-8111-2EF20270CA69}"/>
                    </a:ext>
                  </a:extLst>
                </p14:cNvPr>
                <p14:cNvContentPartPr/>
                <p14:nvPr/>
              </p14:nvContentPartPr>
              <p14:xfrm>
                <a:off x="6753120" y="5124596"/>
                <a:ext cx="156960" cy="4384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D32A1299-01F7-4D6F-8111-2EF20270CA6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6748800" y="5120276"/>
                  <a:ext cx="16560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B5D38F0-EA72-4422-A8F9-5EC5CD5DF47D}"/>
                    </a:ext>
                  </a:extLst>
                </p14:cNvPr>
                <p14:cNvContentPartPr/>
                <p14:nvPr/>
              </p14:nvContentPartPr>
              <p14:xfrm>
                <a:off x="6628920" y="5309996"/>
                <a:ext cx="298440" cy="176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B5D38F0-EA72-4422-A8F9-5EC5CD5DF47D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6624600" y="5305676"/>
                  <a:ext cx="3070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7EC1596-1163-4CEE-98C5-FDEFB98AC3B4}"/>
                    </a:ext>
                  </a:extLst>
                </p14:cNvPr>
                <p14:cNvContentPartPr/>
                <p14:nvPr/>
              </p14:nvContentPartPr>
              <p14:xfrm>
                <a:off x="6970560" y="5417276"/>
                <a:ext cx="387000" cy="2246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7EC1596-1163-4CEE-98C5-FDEFB98AC3B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6966240" y="5412956"/>
                  <a:ext cx="395640" cy="233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151A42C4-D10D-4244-8A75-31EF224673A5}"/>
                  </a:ext>
                </a:extLst>
              </p14:cNvPr>
              <p14:cNvContentPartPr/>
              <p14:nvPr/>
            </p14:nvContentPartPr>
            <p14:xfrm>
              <a:off x="7563120" y="5641556"/>
              <a:ext cx="51120" cy="3384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151A42C4-D10D-4244-8A75-31EF224673A5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7558800" y="5637236"/>
                <a:ext cx="59760" cy="4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7B150BE0-66B5-4D3B-9AA0-B063C53FF59A}"/>
              </a:ext>
            </a:extLst>
          </p:cNvPr>
          <p:cNvGrpSpPr/>
          <p:nvPr/>
        </p:nvGrpSpPr>
        <p:grpSpPr>
          <a:xfrm>
            <a:off x="8049480" y="5090396"/>
            <a:ext cx="531720" cy="776160"/>
            <a:chOff x="8049480" y="5090396"/>
            <a:chExt cx="531720" cy="77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EAC7665E-7B37-475A-835C-9D3257E55958}"/>
                    </a:ext>
                  </a:extLst>
                </p14:cNvPr>
                <p14:cNvContentPartPr/>
                <p14:nvPr/>
              </p14:nvContentPartPr>
              <p14:xfrm>
                <a:off x="8059920" y="5125316"/>
                <a:ext cx="270720" cy="5252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EAC7665E-7B37-475A-835C-9D3257E5595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055600" y="5120996"/>
                  <a:ext cx="27936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FC87DEBB-8021-48A7-92FE-F2B65BE1AC0A}"/>
                    </a:ext>
                  </a:extLst>
                </p14:cNvPr>
                <p14:cNvContentPartPr/>
                <p14:nvPr/>
              </p14:nvContentPartPr>
              <p14:xfrm>
                <a:off x="8082240" y="5090396"/>
                <a:ext cx="230040" cy="442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FC87DEBB-8021-48A7-92FE-F2B65BE1AC0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8077920" y="5086076"/>
                  <a:ext cx="2386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33B86552-0746-40AA-96F6-B64AC15A4FC3}"/>
                    </a:ext>
                  </a:extLst>
                </p14:cNvPr>
                <p14:cNvContentPartPr/>
                <p14:nvPr/>
              </p14:nvContentPartPr>
              <p14:xfrm>
                <a:off x="8049480" y="5354276"/>
                <a:ext cx="198000" cy="86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33B86552-0746-40AA-96F6-B64AC15A4FC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8045160" y="5349956"/>
                  <a:ext cx="2066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32A499AD-2441-40AE-AB7A-60B1526D7973}"/>
                    </a:ext>
                  </a:extLst>
                </p14:cNvPr>
                <p14:cNvContentPartPr/>
                <p14:nvPr/>
              </p14:nvContentPartPr>
              <p14:xfrm>
                <a:off x="8413080" y="5724716"/>
                <a:ext cx="168120" cy="1418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32A499AD-2441-40AE-AB7A-60B1526D7973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8408760" y="5720396"/>
                  <a:ext cx="176760" cy="15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1" name="Gruppo 300">
            <a:extLst>
              <a:ext uri="{FF2B5EF4-FFF2-40B4-BE49-F238E27FC236}">
                <a16:creationId xmlns:a16="http://schemas.microsoft.com/office/drawing/2014/main" id="{011D7675-8016-48A6-9AC7-DF525D24E1C4}"/>
              </a:ext>
            </a:extLst>
          </p:cNvPr>
          <p:cNvGrpSpPr/>
          <p:nvPr/>
        </p:nvGrpSpPr>
        <p:grpSpPr>
          <a:xfrm>
            <a:off x="314880" y="6348956"/>
            <a:ext cx="1710000" cy="329400"/>
            <a:chOff x="314880" y="6348956"/>
            <a:chExt cx="1710000" cy="32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C8A7C752-7CC8-41E9-AE4F-07CC7034499C}"/>
                    </a:ext>
                  </a:extLst>
                </p14:cNvPr>
                <p14:cNvContentPartPr/>
                <p14:nvPr/>
              </p14:nvContentPartPr>
              <p14:xfrm>
                <a:off x="314880" y="6348956"/>
                <a:ext cx="320400" cy="25128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C8A7C752-7CC8-41E9-AE4F-07CC7034499C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310560" y="6344636"/>
                  <a:ext cx="32904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F3C32813-9DEE-4813-8B4F-CB42A63EDD04}"/>
                    </a:ext>
                  </a:extLst>
                </p14:cNvPr>
                <p14:cNvContentPartPr/>
                <p14:nvPr/>
              </p14:nvContentPartPr>
              <p14:xfrm>
                <a:off x="735360" y="6388196"/>
                <a:ext cx="298080" cy="2901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F3C32813-9DEE-4813-8B4F-CB42A63EDD04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31040" y="6383876"/>
                  <a:ext cx="30672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9DE328CE-DA9E-47B2-A649-39AC7B0226B6}"/>
                    </a:ext>
                  </a:extLst>
                </p14:cNvPr>
                <p14:cNvContentPartPr/>
                <p14:nvPr/>
              </p14:nvContentPartPr>
              <p14:xfrm>
                <a:off x="1152960" y="6373076"/>
                <a:ext cx="298800" cy="28368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9DE328CE-DA9E-47B2-A649-39AC7B0226B6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48640" y="6368756"/>
                  <a:ext cx="30744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D601303-A38C-4996-AAD9-9B39A713B9D6}"/>
                    </a:ext>
                  </a:extLst>
                </p14:cNvPr>
                <p14:cNvContentPartPr/>
                <p14:nvPr/>
              </p14:nvContentPartPr>
              <p14:xfrm>
                <a:off x="1531320" y="6413396"/>
                <a:ext cx="493560" cy="24480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D601303-A38C-4996-AAD9-9B39A713B9D6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527000" y="6409076"/>
                  <a:ext cx="502200" cy="25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0" name="Gruppo 299">
            <a:extLst>
              <a:ext uri="{FF2B5EF4-FFF2-40B4-BE49-F238E27FC236}">
                <a16:creationId xmlns:a16="http://schemas.microsoft.com/office/drawing/2014/main" id="{FCB1B2AB-FBCB-449D-AD08-73539CE8D4ED}"/>
              </a:ext>
            </a:extLst>
          </p:cNvPr>
          <p:cNvGrpSpPr/>
          <p:nvPr/>
        </p:nvGrpSpPr>
        <p:grpSpPr>
          <a:xfrm>
            <a:off x="2557320" y="6197756"/>
            <a:ext cx="443160" cy="340920"/>
            <a:chOff x="2557320" y="6197756"/>
            <a:chExt cx="443160" cy="34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8D36D44A-B494-44A2-A191-A713D1E77B45}"/>
                    </a:ext>
                  </a:extLst>
                </p14:cNvPr>
                <p14:cNvContentPartPr/>
                <p14:nvPr/>
              </p14:nvContentPartPr>
              <p14:xfrm>
                <a:off x="2557320" y="6373076"/>
                <a:ext cx="421560" cy="1656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8D36D44A-B494-44A2-A191-A713D1E77B4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553000" y="6368756"/>
                  <a:ext cx="4302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D85BAC3F-06B3-4DE4-8D22-277E7F202CB0}"/>
                    </a:ext>
                  </a:extLst>
                </p14:cNvPr>
                <p14:cNvContentPartPr/>
                <p14:nvPr/>
              </p14:nvContentPartPr>
              <p14:xfrm>
                <a:off x="2774760" y="6197756"/>
                <a:ext cx="225720" cy="450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D85BAC3F-06B3-4DE4-8D22-277E7F202CB0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770440" y="6193436"/>
                  <a:ext cx="234360" cy="5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9" name="Gruppo 298">
            <a:extLst>
              <a:ext uri="{FF2B5EF4-FFF2-40B4-BE49-F238E27FC236}">
                <a16:creationId xmlns:a16="http://schemas.microsoft.com/office/drawing/2014/main" id="{9E26156A-685B-4202-A4DF-2E41914E168A}"/>
              </a:ext>
            </a:extLst>
          </p:cNvPr>
          <p:cNvGrpSpPr/>
          <p:nvPr/>
        </p:nvGrpSpPr>
        <p:grpSpPr>
          <a:xfrm>
            <a:off x="3591600" y="5973476"/>
            <a:ext cx="4902120" cy="817200"/>
            <a:chOff x="3591600" y="5973476"/>
            <a:chExt cx="4902120" cy="81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9169AEE3-52A1-45D3-B1B3-A6689A25F048}"/>
                    </a:ext>
                  </a:extLst>
                </p14:cNvPr>
                <p14:cNvContentPartPr/>
                <p14:nvPr/>
              </p14:nvContentPartPr>
              <p14:xfrm>
                <a:off x="3591600" y="5973476"/>
                <a:ext cx="383040" cy="8172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9169AEE3-52A1-45D3-B1B3-A6689A25F048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587280" y="5969156"/>
                  <a:ext cx="391680" cy="82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5AF0F670-0CF9-4C71-A719-6D5538BF59F4}"/>
                    </a:ext>
                  </a:extLst>
                </p14:cNvPr>
                <p14:cNvContentPartPr/>
                <p14:nvPr/>
              </p14:nvContentPartPr>
              <p14:xfrm>
                <a:off x="3638760" y="6495476"/>
                <a:ext cx="187920" cy="309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5AF0F670-0CF9-4C71-A719-6D5538BF59F4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634440" y="6491156"/>
                  <a:ext cx="1965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2582B7C7-7531-464F-9DB6-9C7B8F4B7C52}"/>
                    </a:ext>
                  </a:extLst>
                </p14:cNvPr>
                <p14:cNvContentPartPr/>
                <p14:nvPr/>
              </p14:nvContentPartPr>
              <p14:xfrm>
                <a:off x="4044840" y="6319796"/>
                <a:ext cx="258120" cy="2156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2582B7C7-7531-464F-9DB6-9C7B8F4B7C52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040520" y="6315476"/>
                  <a:ext cx="2667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6BAF2C4D-4EA3-48AA-807F-122B467F57B2}"/>
                    </a:ext>
                  </a:extLst>
                </p14:cNvPr>
                <p14:cNvContentPartPr/>
                <p14:nvPr/>
              </p14:nvContentPartPr>
              <p14:xfrm>
                <a:off x="4407360" y="6355796"/>
                <a:ext cx="291600" cy="2034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6BAF2C4D-4EA3-48AA-807F-122B467F57B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403040" y="6351476"/>
                  <a:ext cx="3002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F1F5D86C-7833-4172-8B72-42266A548248}"/>
                    </a:ext>
                  </a:extLst>
                </p14:cNvPr>
                <p14:cNvContentPartPr/>
                <p14:nvPr/>
              </p14:nvContentPartPr>
              <p14:xfrm>
                <a:off x="4815240" y="6346436"/>
                <a:ext cx="264960" cy="21132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F1F5D86C-7833-4172-8B72-42266A548248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4810920" y="6342116"/>
                  <a:ext cx="2736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1DC75EAF-BA22-45B9-BB84-2382C3436E02}"/>
                    </a:ext>
                  </a:extLst>
                </p14:cNvPr>
                <p14:cNvContentPartPr/>
                <p14:nvPr/>
              </p14:nvContentPartPr>
              <p14:xfrm>
                <a:off x="5109360" y="6055916"/>
                <a:ext cx="41400" cy="43740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1DC75EAF-BA22-45B9-BB84-2382C3436E0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105040" y="6051596"/>
                  <a:ext cx="5004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CEDCEAD2-D8F2-40D7-AB2A-1487DE2F7906}"/>
                    </a:ext>
                  </a:extLst>
                </p14:cNvPr>
                <p14:cNvContentPartPr/>
                <p14:nvPr/>
              </p14:nvContentPartPr>
              <p14:xfrm>
                <a:off x="5243640" y="6329156"/>
                <a:ext cx="253440" cy="20628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CEDCEAD2-D8F2-40D7-AB2A-1487DE2F7906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239320" y="6324836"/>
                  <a:ext cx="2620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244BABF1-D0B1-4A3F-8A12-07C54C844376}"/>
                    </a:ext>
                  </a:extLst>
                </p14:cNvPr>
                <p14:cNvContentPartPr/>
                <p14:nvPr/>
              </p14:nvContentPartPr>
              <p14:xfrm>
                <a:off x="5467200" y="6413396"/>
                <a:ext cx="163080" cy="882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244BABF1-D0B1-4A3F-8A12-07C54C844376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462880" y="6409076"/>
                  <a:ext cx="1717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60F24232-560F-4AAC-904F-7D281AD7CC77}"/>
                    </a:ext>
                  </a:extLst>
                </p14:cNvPr>
                <p14:cNvContentPartPr/>
                <p14:nvPr/>
              </p14:nvContentPartPr>
              <p14:xfrm>
                <a:off x="5792280" y="6362996"/>
                <a:ext cx="423360" cy="21168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60F24232-560F-4AAC-904F-7D281AD7CC77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787960" y="6358676"/>
                  <a:ext cx="4320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14318DBC-6128-4527-B1B9-8085F4375102}"/>
                    </a:ext>
                  </a:extLst>
                </p14:cNvPr>
                <p14:cNvContentPartPr/>
                <p14:nvPr/>
              </p14:nvContentPartPr>
              <p14:xfrm>
                <a:off x="6416880" y="6443276"/>
                <a:ext cx="278280" cy="16992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14318DBC-6128-4527-B1B9-8085F4375102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412560" y="6438956"/>
                  <a:ext cx="2869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A399E71C-715E-4C63-8348-DE2BCB0B6FA2}"/>
                    </a:ext>
                  </a:extLst>
                </p14:cNvPr>
                <p14:cNvContentPartPr/>
                <p14:nvPr/>
              </p14:nvContentPartPr>
              <p14:xfrm>
                <a:off x="6830520" y="6458396"/>
                <a:ext cx="198360" cy="1332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A399E71C-715E-4C63-8348-DE2BCB0B6FA2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826200" y="6454076"/>
                  <a:ext cx="20700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BC67E999-60BC-4C5B-AB9D-15F6F90A5F28}"/>
                    </a:ext>
                  </a:extLst>
                </p14:cNvPr>
                <p14:cNvContentPartPr/>
                <p14:nvPr/>
              </p14:nvContentPartPr>
              <p14:xfrm>
                <a:off x="7285560" y="6042236"/>
                <a:ext cx="102240" cy="54468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BC67E999-60BC-4C5B-AB9D-15F6F90A5F2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281240" y="6037916"/>
                  <a:ext cx="110880" cy="55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7CCDC94E-F5C8-4283-B3F9-7A49BEEC5CB7}"/>
                    </a:ext>
                  </a:extLst>
                </p14:cNvPr>
                <p14:cNvContentPartPr/>
                <p14:nvPr/>
              </p14:nvContentPartPr>
              <p14:xfrm>
                <a:off x="7098000" y="6234116"/>
                <a:ext cx="345960" cy="1188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7CCDC94E-F5C8-4283-B3F9-7A49BEEC5CB7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093680" y="6229796"/>
                  <a:ext cx="3546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04E7498D-BB51-4596-A199-EF001AEBCE93}"/>
                    </a:ext>
                  </a:extLst>
                </p14:cNvPr>
                <p14:cNvContentPartPr/>
                <p14:nvPr/>
              </p14:nvContentPartPr>
              <p14:xfrm>
                <a:off x="7557720" y="6366956"/>
                <a:ext cx="369720" cy="21780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04E7498D-BB51-4596-A199-EF001AEBCE93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553400" y="6362636"/>
                  <a:ext cx="37836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1524D0B2-9D4B-4CB2-B050-5F08D87D9E3F}"/>
                    </a:ext>
                  </a:extLst>
                </p14:cNvPr>
                <p14:cNvContentPartPr/>
                <p14:nvPr/>
              </p14:nvContentPartPr>
              <p14:xfrm>
                <a:off x="8029320" y="6056996"/>
                <a:ext cx="322920" cy="5137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1524D0B2-9D4B-4CB2-B050-5F08D87D9E3F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025000" y="6052676"/>
                  <a:ext cx="33156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1FAAE406-8C11-46AA-8D0B-B8EDA550437E}"/>
                    </a:ext>
                  </a:extLst>
                </p14:cNvPr>
                <p14:cNvContentPartPr/>
                <p14:nvPr/>
              </p14:nvContentPartPr>
              <p14:xfrm>
                <a:off x="8255760" y="6455156"/>
                <a:ext cx="237960" cy="20304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1FAAE406-8C11-46AA-8D0B-B8EDA550437E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251440" y="6450836"/>
                  <a:ext cx="24660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2" name="Gruppo 311">
            <a:extLst>
              <a:ext uri="{FF2B5EF4-FFF2-40B4-BE49-F238E27FC236}">
                <a16:creationId xmlns:a16="http://schemas.microsoft.com/office/drawing/2014/main" id="{E460E806-0800-478A-9582-B448B507B5F1}"/>
              </a:ext>
            </a:extLst>
          </p:cNvPr>
          <p:cNvGrpSpPr/>
          <p:nvPr/>
        </p:nvGrpSpPr>
        <p:grpSpPr>
          <a:xfrm>
            <a:off x="8875680" y="5228636"/>
            <a:ext cx="3254040" cy="1398960"/>
            <a:chOff x="8875680" y="5228636"/>
            <a:chExt cx="3254040" cy="1398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91CA7FDA-2A5F-48B4-8D50-F00096076903}"/>
                    </a:ext>
                  </a:extLst>
                </p14:cNvPr>
                <p14:cNvContentPartPr/>
                <p14:nvPr/>
              </p14:nvContentPartPr>
              <p14:xfrm>
                <a:off x="9015720" y="5462276"/>
                <a:ext cx="36360" cy="6141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91CA7FDA-2A5F-48B4-8D50-F00096076903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9011400" y="5457956"/>
                  <a:ext cx="45000" cy="62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96C22993-93BA-477B-B92F-5E032114E02E}"/>
                    </a:ext>
                  </a:extLst>
                </p14:cNvPr>
                <p14:cNvContentPartPr/>
                <p14:nvPr/>
              </p14:nvContentPartPr>
              <p14:xfrm>
                <a:off x="8875680" y="5474156"/>
                <a:ext cx="352080" cy="1483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96C22993-93BA-477B-B92F-5E032114E02E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871360" y="5469836"/>
                  <a:ext cx="36072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E229C28C-7086-4F47-8F28-7B0A14C5E2A8}"/>
                    </a:ext>
                  </a:extLst>
                </p14:cNvPr>
                <p14:cNvContentPartPr/>
                <p14:nvPr/>
              </p14:nvContentPartPr>
              <p14:xfrm>
                <a:off x="9261600" y="5496836"/>
                <a:ext cx="344160" cy="16848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E229C28C-7086-4F47-8F28-7B0A14C5E2A8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257280" y="5492516"/>
                  <a:ext cx="3528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8BA9E58A-7F25-402E-A77B-C2A0A2C291FE}"/>
                    </a:ext>
                  </a:extLst>
                </p14:cNvPr>
                <p14:cNvContentPartPr/>
                <p14:nvPr/>
              </p14:nvContentPartPr>
              <p14:xfrm>
                <a:off x="9642480" y="5511596"/>
                <a:ext cx="257760" cy="16524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8BA9E58A-7F25-402E-A77B-C2A0A2C291FE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9638160" y="5507276"/>
                  <a:ext cx="2664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2B36974D-3979-41AF-A24A-C1CD71C4B0F6}"/>
                    </a:ext>
                  </a:extLst>
                </p14:cNvPr>
                <p14:cNvContentPartPr/>
                <p14:nvPr/>
              </p14:nvContentPartPr>
              <p14:xfrm>
                <a:off x="10254480" y="5228636"/>
                <a:ext cx="167400" cy="3650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2B36974D-3979-41AF-A24A-C1CD71C4B0F6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250160" y="5224316"/>
                  <a:ext cx="17604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6836607A-B096-4720-BB00-9B9F58DA9436}"/>
                    </a:ext>
                  </a:extLst>
                </p14:cNvPr>
                <p14:cNvContentPartPr/>
                <p14:nvPr/>
              </p14:nvContentPartPr>
              <p14:xfrm>
                <a:off x="10091040" y="5389196"/>
                <a:ext cx="290160" cy="356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6836607A-B096-4720-BB00-9B9F58DA9436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0086720" y="5384876"/>
                  <a:ext cx="298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4C5B6AAE-E88A-4F33-BAFE-E7B4252A8CBB}"/>
                    </a:ext>
                  </a:extLst>
                </p14:cNvPr>
                <p14:cNvContentPartPr/>
                <p14:nvPr/>
              </p14:nvContentPartPr>
              <p14:xfrm>
                <a:off x="10482000" y="5518436"/>
                <a:ext cx="182160" cy="1587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4C5B6AAE-E88A-4F33-BAFE-E7B4252A8CBB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0477680" y="5514116"/>
                  <a:ext cx="1908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C6B3E44-AB68-448B-90F8-659584F8D6DC}"/>
                    </a:ext>
                  </a:extLst>
                </p14:cNvPr>
                <p14:cNvContentPartPr/>
                <p14:nvPr/>
              </p14:nvContentPartPr>
              <p14:xfrm>
                <a:off x="10782600" y="5232236"/>
                <a:ext cx="126720" cy="4554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C6B3E44-AB68-448B-90F8-659584F8D6DC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0778280" y="5227916"/>
                  <a:ext cx="13536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AA5EBDF5-56C0-478B-9BCB-3DED51FD8BFF}"/>
                    </a:ext>
                  </a:extLst>
                </p14:cNvPr>
                <p14:cNvContentPartPr/>
                <p14:nvPr/>
              </p14:nvContentPartPr>
              <p14:xfrm>
                <a:off x="10640040" y="5426996"/>
                <a:ext cx="252360" cy="46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AA5EBDF5-56C0-478B-9BCB-3DED51FD8BFF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0635720" y="5422676"/>
                  <a:ext cx="261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E4EFE11B-2291-4E8E-AA15-0BF7A1D06BCB}"/>
                    </a:ext>
                  </a:extLst>
                </p14:cNvPr>
                <p14:cNvContentPartPr/>
                <p14:nvPr/>
              </p14:nvContentPartPr>
              <p14:xfrm>
                <a:off x="11045760" y="5294876"/>
                <a:ext cx="122760" cy="3668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E4EFE11B-2291-4E8E-AA15-0BF7A1D06BCB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1041440" y="5290556"/>
                  <a:ext cx="13140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CC589B5A-34D8-4F62-BFF9-73B4E884CB37}"/>
                    </a:ext>
                  </a:extLst>
                </p14:cNvPr>
                <p14:cNvContentPartPr/>
                <p14:nvPr/>
              </p14:nvContentPartPr>
              <p14:xfrm>
                <a:off x="10895640" y="5429156"/>
                <a:ext cx="257760" cy="158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CC589B5A-34D8-4F62-BFF9-73B4E884CB37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0891320" y="5424836"/>
                  <a:ext cx="2664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FFAB403A-A3F7-46A6-A66D-7769F9FEBC84}"/>
                    </a:ext>
                  </a:extLst>
                </p14:cNvPr>
                <p14:cNvContentPartPr/>
                <p14:nvPr/>
              </p14:nvContentPartPr>
              <p14:xfrm>
                <a:off x="11185800" y="5492516"/>
                <a:ext cx="252000" cy="2088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FFAB403A-A3F7-46A6-A66D-7769F9FEBC84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1181480" y="5488196"/>
                  <a:ext cx="2606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C78BA69F-2FBA-4250-9590-1DC04F422F0A}"/>
                    </a:ext>
                  </a:extLst>
                </p14:cNvPr>
                <p14:cNvContentPartPr/>
                <p14:nvPr/>
              </p14:nvContentPartPr>
              <p14:xfrm>
                <a:off x="11493240" y="5437436"/>
                <a:ext cx="208440" cy="29412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C78BA69F-2FBA-4250-9590-1DC04F422F0A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1488920" y="5433116"/>
                  <a:ext cx="21708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13AB9DE8-B072-4D1A-A167-4F719B312F66}"/>
                    </a:ext>
                  </a:extLst>
                </p14:cNvPr>
                <p14:cNvContentPartPr/>
                <p14:nvPr/>
              </p14:nvContentPartPr>
              <p14:xfrm>
                <a:off x="11772240" y="5641556"/>
                <a:ext cx="25920" cy="1263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13AB9DE8-B072-4D1A-A167-4F719B312F66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11767920" y="5637236"/>
                  <a:ext cx="3456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48EB3423-E5EF-4D3E-99E2-9DC7B1DB06CF}"/>
                    </a:ext>
                  </a:extLst>
                </p14:cNvPr>
                <p14:cNvContentPartPr/>
                <p14:nvPr/>
              </p14:nvContentPartPr>
              <p14:xfrm>
                <a:off x="11823360" y="5475236"/>
                <a:ext cx="45720" cy="133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48EB3423-E5EF-4D3E-99E2-9DC7B1DB06CF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11819040" y="5470916"/>
                  <a:ext cx="54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E4384FA2-D919-432A-AEC7-9CF0D0346643}"/>
                    </a:ext>
                  </a:extLst>
                </p14:cNvPr>
                <p14:cNvContentPartPr/>
                <p14:nvPr/>
              </p14:nvContentPartPr>
              <p14:xfrm>
                <a:off x="11868000" y="5620316"/>
                <a:ext cx="174960" cy="2098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E4384FA2-D919-432A-AEC7-9CF0D0346643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11863680" y="5615996"/>
                  <a:ext cx="1836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04400926-B4CE-4189-96E0-9ABEDA7C3308}"/>
                    </a:ext>
                  </a:extLst>
                </p14:cNvPr>
                <p14:cNvContentPartPr/>
                <p14:nvPr/>
              </p14:nvContentPartPr>
              <p14:xfrm>
                <a:off x="11941800" y="5753516"/>
                <a:ext cx="139320" cy="1285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04400926-B4CE-4189-96E0-9ABEDA7C3308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11937480" y="5749196"/>
                  <a:ext cx="1479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43A1C902-F15B-4F39-BD6A-A9C2469C6926}"/>
                    </a:ext>
                  </a:extLst>
                </p14:cNvPr>
                <p14:cNvContentPartPr/>
                <p14:nvPr/>
              </p14:nvContentPartPr>
              <p14:xfrm>
                <a:off x="12043680" y="5877716"/>
                <a:ext cx="86040" cy="12240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43A1C902-F15B-4F39-BD6A-A9C2469C6926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2039360" y="5873396"/>
                  <a:ext cx="946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B778FFA1-0985-4278-A2F8-827DCC360A81}"/>
                    </a:ext>
                  </a:extLst>
                </p14:cNvPr>
                <p14:cNvContentPartPr/>
                <p14:nvPr/>
              </p14:nvContentPartPr>
              <p14:xfrm>
                <a:off x="9130200" y="6273356"/>
                <a:ext cx="455040" cy="2934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B778FFA1-0985-4278-A2F8-827DCC360A81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9125880" y="6269036"/>
                  <a:ext cx="46368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88C832C0-B409-4026-9E59-07D5653E4AB2}"/>
                    </a:ext>
                  </a:extLst>
                </p14:cNvPr>
                <p14:cNvContentPartPr/>
                <p14:nvPr/>
              </p14:nvContentPartPr>
              <p14:xfrm>
                <a:off x="9650760" y="6377756"/>
                <a:ext cx="230760" cy="20232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88C832C0-B409-4026-9E59-07D5653E4AB2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9646440" y="6373436"/>
                  <a:ext cx="2394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C938B137-2A50-428E-89BE-B54D239E9CC3}"/>
                    </a:ext>
                  </a:extLst>
                </p14:cNvPr>
                <p14:cNvContentPartPr/>
                <p14:nvPr/>
              </p14:nvContentPartPr>
              <p14:xfrm>
                <a:off x="9875040" y="6465596"/>
                <a:ext cx="267840" cy="11772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C938B137-2A50-428E-89BE-B54D239E9CC3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9870720" y="6461276"/>
                  <a:ext cx="27648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9C7A8C0E-7D96-42BC-A252-32CD4CFDC30B}"/>
                    </a:ext>
                  </a:extLst>
                </p14:cNvPr>
                <p14:cNvContentPartPr/>
                <p14:nvPr/>
              </p14:nvContentPartPr>
              <p14:xfrm>
                <a:off x="10101480" y="6094796"/>
                <a:ext cx="227880" cy="53280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9C7A8C0E-7D96-42BC-A252-32CD4CFDC30B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0097160" y="6090476"/>
                  <a:ext cx="236520" cy="54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4A7A1EBD-1FF6-4A3B-898C-67DD6A22908C}"/>
                    </a:ext>
                  </a:extLst>
                </p14:cNvPr>
                <p14:cNvContentPartPr/>
                <p14:nvPr/>
              </p14:nvContentPartPr>
              <p14:xfrm>
                <a:off x="9659760" y="5534636"/>
                <a:ext cx="8640" cy="8604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4A7A1EBD-1FF6-4A3B-898C-67DD6A22908C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9655440" y="5530316"/>
                  <a:ext cx="17280" cy="94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313" name="Input penna 312">
                <a:extLst>
                  <a:ext uri="{FF2B5EF4-FFF2-40B4-BE49-F238E27FC236}">
                    <a16:creationId xmlns:a16="http://schemas.microsoft.com/office/drawing/2014/main" id="{C92F744B-E16B-4CEC-96F0-30C67CAB44B9}"/>
                  </a:ext>
                </a:extLst>
              </p14:cNvPr>
              <p14:cNvContentPartPr/>
              <p14:nvPr/>
            </p14:nvContentPartPr>
            <p14:xfrm>
              <a:off x="10452120" y="6429956"/>
              <a:ext cx="188640" cy="174600"/>
            </p14:xfrm>
          </p:contentPart>
        </mc:Choice>
        <mc:Fallback xmlns="">
          <p:pic>
            <p:nvPicPr>
              <p:cNvPr id="313" name="Input penna 312">
                <a:extLst>
                  <a:ext uri="{FF2B5EF4-FFF2-40B4-BE49-F238E27FC236}">
                    <a16:creationId xmlns:a16="http://schemas.microsoft.com/office/drawing/2014/main" id="{C92F744B-E16B-4CEC-96F0-30C67CAB44B9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10447800" y="6425636"/>
                <a:ext cx="19728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314" name="Input penna 313">
                <a:extLst>
                  <a:ext uri="{FF2B5EF4-FFF2-40B4-BE49-F238E27FC236}">
                    <a16:creationId xmlns:a16="http://schemas.microsoft.com/office/drawing/2014/main" id="{32AE1BBF-DEA0-404E-B08D-BD1444631865}"/>
                  </a:ext>
                </a:extLst>
              </p14:cNvPr>
              <p14:cNvContentPartPr/>
              <p14:nvPr/>
            </p14:nvContentPartPr>
            <p14:xfrm>
              <a:off x="11166360" y="6393596"/>
              <a:ext cx="51840" cy="331920"/>
            </p14:xfrm>
          </p:contentPart>
        </mc:Choice>
        <mc:Fallback xmlns="">
          <p:pic>
            <p:nvPicPr>
              <p:cNvPr id="314" name="Input penna 313">
                <a:extLst>
                  <a:ext uri="{FF2B5EF4-FFF2-40B4-BE49-F238E27FC236}">
                    <a16:creationId xmlns:a16="http://schemas.microsoft.com/office/drawing/2014/main" id="{32AE1BBF-DEA0-404E-B08D-BD1444631865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11162040" y="6389276"/>
                <a:ext cx="60480" cy="34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315" name="Input penna 314">
                <a:extLst>
                  <a:ext uri="{FF2B5EF4-FFF2-40B4-BE49-F238E27FC236}">
                    <a16:creationId xmlns:a16="http://schemas.microsoft.com/office/drawing/2014/main" id="{1BC719DD-559A-45B8-97DF-8B8D5FA464CC}"/>
                  </a:ext>
                </a:extLst>
              </p14:cNvPr>
              <p14:cNvContentPartPr/>
              <p14:nvPr/>
            </p14:nvContentPartPr>
            <p14:xfrm>
              <a:off x="10988880" y="6319796"/>
              <a:ext cx="429120" cy="212400"/>
            </p14:xfrm>
          </p:contentPart>
        </mc:Choice>
        <mc:Fallback xmlns="">
          <p:pic>
            <p:nvPicPr>
              <p:cNvPr id="315" name="Input penna 314">
                <a:extLst>
                  <a:ext uri="{FF2B5EF4-FFF2-40B4-BE49-F238E27FC236}">
                    <a16:creationId xmlns:a16="http://schemas.microsoft.com/office/drawing/2014/main" id="{1BC719DD-559A-45B8-97DF-8B8D5FA464CC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10984560" y="6315476"/>
                <a:ext cx="43776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2">
            <p14:nvContentPartPr>
              <p14:cNvPr id="316" name="Input penna 315">
                <a:extLst>
                  <a:ext uri="{FF2B5EF4-FFF2-40B4-BE49-F238E27FC236}">
                    <a16:creationId xmlns:a16="http://schemas.microsoft.com/office/drawing/2014/main" id="{A332AE46-F296-481F-B272-FD49DFC138AD}"/>
                  </a:ext>
                </a:extLst>
              </p14:cNvPr>
              <p14:cNvContentPartPr/>
              <p14:nvPr/>
            </p14:nvContentPartPr>
            <p14:xfrm>
              <a:off x="11442840" y="6400076"/>
              <a:ext cx="411120" cy="211320"/>
            </p14:xfrm>
          </p:contentPart>
        </mc:Choice>
        <mc:Fallback xmlns="">
          <p:pic>
            <p:nvPicPr>
              <p:cNvPr id="316" name="Input penna 315">
                <a:extLst>
                  <a:ext uri="{FF2B5EF4-FFF2-40B4-BE49-F238E27FC236}">
                    <a16:creationId xmlns:a16="http://schemas.microsoft.com/office/drawing/2014/main" id="{A332AE46-F296-481F-B272-FD49DFC138AD}"/>
                  </a:ext>
                </a:extLst>
              </p:cNvPr>
              <p:cNvPicPr/>
              <p:nvPr/>
            </p:nvPicPr>
            <p:blipFill>
              <a:blip r:embed="rId523"/>
              <a:stretch>
                <a:fillRect/>
              </a:stretch>
            </p:blipFill>
            <p:spPr>
              <a:xfrm>
                <a:off x="11438520" y="6395756"/>
                <a:ext cx="419760" cy="2199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2934747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uppo 23">
            <a:extLst>
              <a:ext uri="{FF2B5EF4-FFF2-40B4-BE49-F238E27FC236}">
                <a16:creationId xmlns:a16="http://schemas.microsoft.com/office/drawing/2014/main" id="{96CA02BC-318A-424A-886B-991BA62BD676}"/>
              </a:ext>
            </a:extLst>
          </p:cNvPr>
          <p:cNvGrpSpPr/>
          <p:nvPr/>
        </p:nvGrpSpPr>
        <p:grpSpPr>
          <a:xfrm>
            <a:off x="161160" y="100796"/>
            <a:ext cx="2241720" cy="472680"/>
            <a:chOff x="161160" y="100796"/>
            <a:chExt cx="2241720" cy="4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8C2CD03F-FD67-418D-A1D6-57C92CD70590}"/>
                    </a:ext>
                  </a:extLst>
                </p14:cNvPr>
                <p14:cNvContentPartPr/>
                <p14:nvPr/>
              </p14:nvContentPartPr>
              <p14:xfrm>
                <a:off x="239280" y="100796"/>
                <a:ext cx="141840" cy="4507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8C2CD03F-FD67-418D-A1D6-57C92CD7059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34960" y="96476"/>
                  <a:ext cx="15048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27AEC8B-D29C-45FE-9858-D7C3934D6F13}"/>
                    </a:ext>
                  </a:extLst>
                </p14:cNvPr>
                <p14:cNvContentPartPr/>
                <p14:nvPr/>
              </p14:nvContentPartPr>
              <p14:xfrm>
                <a:off x="161160" y="281516"/>
                <a:ext cx="137160" cy="216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27AEC8B-D29C-45FE-9858-D7C3934D6F1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56840" y="277196"/>
                  <a:ext cx="145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DE6E242-0E18-434C-BCD6-DF7E7441B253}"/>
                    </a:ext>
                  </a:extLst>
                </p14:cNvPr>
                <p14:cNvContentPartPr/>
                <p14:nvPr/>
              </p14:nvContentPartPr>
              <p14:xfrm>
                <a:off x="421440" y="316436"/>
                <a:ext cx="198720" cy="2570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DE6E242-0E18-434C-BCD6-DF7E7441B253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17120" y="312116"/>
                  <a:ext cx="2073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A28E5237-FFC0-4B73-99F7-74575C8D2486}"/>
                    </a:ext>
                  </a:extLst>
                </p14:cNvPr>
                <p14:cNvContentPartPr/>
                <p14:nvPr/>
              </p14:nvContentPartPr>
              <p14:xfrm>
                <a:off x="677040" y="352436"/>
                <a:ext cx="266400" cy="200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A28E5237-FFC0-4B73-99F7-74575C8D248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72720" y="348116"/>
                  <a:ext cx="2750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FF9C9A94-D12D-42FE-9031-8410CD10F9E2}"/>
                    </a:ext>
                  </a:extLst>
                </p14:cNvPr>
                <p14:cNvContentPartPr/>
                <p14:nvPr/>
              </p14:nvContentPartPr>
              <p14:xfrm>
                <a:off x="1026600" y="259556"/>
                <a:ext cx="240120" cy="2689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FF9C9A94-D12D-42FE-9031-8410CD10F9E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22280" y="255236"/>
                  <a:ext cx="24876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7ECBCC18-EB5E-45F9-BB5C-BE54DDBD4E7E}"/>
                    </a:ext>
                  </a:extLst>
                </p14:cNvPr>
                <p14:cNvContentPartPr/>
                <p14:nvPr/>
              </p14:nvContentPartPr>
              <p14:xfrm>
                <a:off x="1296600" y="325796"/>
                <a:ext cx="437400" cy="1987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7ECBCC18-EB5E-45F9-BB5C-BE54DDBD4E7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292280" y="321476"/>
                  <a:ext cx="4460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4669EE21-86CE-4153-8581-1A0DF69B8904}"/>
                    </a:ext>
                  </a:extLst>
                </p14:cNvPr>
                <p14:cNvContentPartPr/>
                <p14:nvPr/>
              </p14:nvContentPartPr>
              <p14:xfrm>
                <a:off x="1817520" y="274316"/>
                <a:ext cx="192960" cy="264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4669EE21-86CE-4153-8581-1A0DF69B890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13200" y="269996"/>
                  <a:ext cx="2016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8872F252-741D-4C44-9380-1BC20BDDEB99}"/>
                    </a:ext>
                  </a:extLst>
                </p14:cNvPr>
                <p14:cNvContentPartPr/>
                <p14:nvPr/>
              </p14:nvContentPartPr>
              <p14:xfrm>
                <a:off x="2123520" y="368636"/>
                <a:ext cx="279360" cy="2019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8872F252-741D-4C44-9380-1BC20BDDEB9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119200" y="364316"/>
                  <a:ext cx="288000" cy="210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365C01DB-AF66-41E6-A4D0-466AE54C4C41}"/>
                  </a:ext>
                </a:extLst>
              </p14:cNvPr>
              <p14:cNvContentPartPr/>
              <p14:nvPr/>
            </p14:nvContentPartPr>
            <p14:xfrm>
              <a:off x="2819760" y="92876"/>
              <a:ext cx="541800" cy="39492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365C01DB-AF66-41E6-A4D0-466AE54C4C41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815440" y="88556"/>
                <a:ext cx="550440" cy="403560"/>
              </a:xfrm>
              <a:prstGeom prst="rect">
                <a:avLst/>
              </a:prstGeom>
            </p:spPr>
          </p:pic>
        </mc:Fallback>
      </mc:AlternateContent>
      <p:grpSp>
        <p:nvGrpSpPr>
          <p:cNvPr id="56" name="Gruppo 55">
            <a:extLst>
              <a:ext uri="{FF2B5EF4-FFF2-40B4-BE49-F238E27FC236}">
                <a16:creationId xmlns:a16="http://schemas.microsoft.com/office/drawing/2014/main" id="{5737EBFE-D26C-454A-B0D9-914602C76ED7}"/>
              </a:ext>
            </a:extLst>
          </p:cNvPr>
          <p:cNvGrpSpPr/>
          <p:nvPr/>
        </p:nvGrpSpPr>
        <p:grpSpPr>
          <a:xfrm>
            <a:off x="3679080" y="75236"/>
            <a:ext cx="2034000" cy="365040"/>
            <a:chOff x="3679080" y="75236"/>
            <a:chExt cx="2034000" cy="36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C49B5093-0EF4-4DB0-8290-70BBB126D197}"/>
                    </a:ext>
                  </a:extLst>
                </p14:cNvPr>
                <p14:cNvContentPartPr/>
                <p14:nvPr/>
              </p14:nvContentPartPr>
              <p14:xfrm>
                <a:off x="3679080" y="215636"/>
                <a:ext cx="857160" cy="2152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C49B5093-0EF4-4DB0-8290-70BBB126D19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674760" y="211316"/>
                  <a:ext cx="8658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7FDE9961-D735-4FE5-A119-14ABC4F6711F}"/>
                    </a:ext>
                  </a:extLst>
                </p14:cNvPr>
                <p14:cNvContentPartPr/>
                <p14:nvPr/>
              </p14:nvContentPartPr>
              <p14:xfrm>
                <a:off x="4590240" y="277556"/>
                <a:ext cx="307440" cy="156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7FDE9961-D735-4FE5-A119-14ABC4F6711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585920" y="273236"/>
                  <a:ext cx="3160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2E8FF482-C1A0-4E0D-8D00-F245495D2AAF}"/>
                    </a:ext>
                  </a:extLst>
                </p14:cNvPr>
                <p14:cNvContentPartPr/>
                <p14:nvPr/>
              </p14:nvContentPartPr>
              <p14:xfrm>
                <a:off x="4906680" y="75236"/>
                <a:ext cx="80280" cy="3636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2E8FF482-C1A0-4E0D-8D00-F245495D2AA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902360" y="70916"/>
                  <a:ext cx="8892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B49AF62-E5F3-4223-A5B3-4EA83D2C0B2A}"/>
                    </a:ext>
                  </a:extLst>
                </p14:cNvPr>
                <p14:cNvContentPartPr/>
                <p14:nvPr/>
              </p14:nvContentPartPr>
              <p14:xfrm>
                <a:off x="5079480" y="170276"/>
                <a:ext cx="91800" cy="2487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B49AF62-E5F3-4223-A5B3-4EA83D2C0B2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075160" y="165956"/>
                  <a:ext cx="1004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76A33C82-7D9E-4D10-A04E-844E250D795D}"/>
                    </a:ext>
                  </a:extLst>
                </p14:cNvPr>
                <p14:cNvContentPartPr/>
                <p14:nvPr/>
              </p14:nvContentPartPr>
              <p14:xfrm>
                <a:off x="5302680" y="278276"/>
                <a:ext cx="410400" cy="1620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76A33C82-7D9E-4D10-A04E-844E250D795D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298360" y="273956"/>
                  <a:ext cx="4190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D3857612-3744-41EB-A7D9-527FC1FBBA0F}"/>
                    </a:ext>
                  </a:extLst>
                </p14:cNvPr>
                <p14:cNvContentPartPr/>
                <p14:nvPr/>
              </p14:nvContentPartPr>
              <p14:xfrm>
                <a:off x="5621640" y="173156"/>
                <a:ext cx="16920" cy="43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D3857612-3744-41EB-A7D9-527FC1FBBA0F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617320" y="168836"/>
                  <a:ext cx="2556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uppo 54">
            <a:extLst>
              <a:ext uri="{FF2B5EF4-FFF2-40B4-BE49-F238E27FC236}">
                <a16:creationId xmlns:a16="http://schemas.microsoft.com/office/drawing/2014/main" id="{1D761F1C-D8F6-4B98-8BA3-3AFC41543D5A}"/>
              </a:ext>
            </a:extLst>
          </p:cNvPr>
          <p:cNvGrpSpPr/>
          <p:nvPr/>
        </p:nvGrpSpPr>
        <p:grpSpPr>
          <a:xfrm>
            <a:off x="5974800" y="-14764"/>
            <a:ext cx="743760" cy="435240"/>
            <a:chOff x="5974800" y="-14764"/>
            <a:chExt cx="743760" cy="43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3816681F-7195-4549-B94B-CE9EF6CBB6F2}"/>
                    </a:ext>
                  </a:extLst>
                </p14:cNvPr>
                <p14:cNvContentPartPr/>
                <p14:nvPr/>
              </p14:nvContentPartPr>
              <p14:xfrm>
                <a:off x="5974800" y="239036"/>
                <a:ext cx="260280" cy="1814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3816681F-7195-4549-B94B-CE9EF6CBB6F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970480" y="234716"/>
                  <a:ext cx="2689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88FC1DF-E485-4629-B2C5-00E4BB4978E7}"/>
                    </a:ext>
                  </a:extLst>
                </p14:cNvPr>
                <p14:cNvContentPartPr/>
                <p14:nvPr/>
              </p14:nvContentPartPr>
              <p14:xfrm>
                <a:off x="6210960" y="-14764"/>
                <a:ext cx="38520" cy="3938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88FC1DF-E485-4629-B2C5-00E4BB4978E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206640" y="-19084"/>
                  <a:ext cx="4716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45D06E4-F59C-48DC-BAC3-71A8F117787C}"/>
                    </a:ext>
                  </a:extLst>
                </p14:cNvPr>
                <p14:cNvContentPartPr/>
                <p14:nvPr/>
              </p14:nvContentPartPr>
              <p14:xfrm>
                <a:off x="6411840" y="238676"/>
                <a:ext cx="178200" cy="1735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45D06E4-F59C-48DC-BAC3-71A8F117787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407520" y="234356"/>
                  <a:ext cx="1868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F81416DB-956C-4160-AE82-5ED0F523A86E}"/>
                    </a:ext>
                  </a:extLst>
                </p14:cNvPr>
                <p14:cNvContentPartPr/>
                <p14:nvPr/>
              </p14:nvContentPartPr>
              <p14:xfrm>
                <a:off x="6652320" y="163076"/>
                <a:ext cx="66240" cy="2077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F81416DB-956C-4160-AE82-5ED0F523A86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648000" y="158756"/>
                  <a:ext cx="7488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57FD09AD-BE6E-445D-B8F8-20501C89734B}"/>
              </a:ext>
            </a:extLst>
          </p:cNvPr>
          <p:cNvGrpSpPr/>
          <p:nvPr/>
        </p:nvGrpSpPr>
        <p:grpSpPr>
          <a:xfrm>
            <a:off x="7024920" y="87476"/>
            <a:ext cx="2569320" cy="621720"/>
            <a:chOff x="7024920" y="87476"/>
            <a:chExt cx="2569320" cy="621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0389F27D-4BB9-4762-A6B4-EEBB35DAB557}"/>
                    </a:ext>
                  </a:extLst>
                </p14:cNvPr>
                <p14:cNvContentPartPr/>
                <p14:nvPr/>
              </p14:nvContentPartPr>
              <p14:xfrm>
                <a:off x="7095840" y="294116"/>
                <a:ext cx="49680" cy="4150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0389F27D-4BB9-4762-A6B4-EEBB35DAB55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91520" y="289796"/>
                  <a:ext cx="5832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7506E0D1-53BE-443E-B85A-30A483AF1F70}"/>
                    </a:ext>
                  </a:extLst>
                </p14:cNvPr>
                <p14:cNvContentPartPr/>
                <p14:nvPr/>
              </p14:nvContentPartPr>
              <p14:xfrm>
                <a:off x="7024920" y="293036"/>
                <a:ext cx="311040" cy="1371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7506E0D1-53BE-443E-B85A-30A483AF1F70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020600" y="288716"/>
                  <a:ext cx="31968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CF9D7CE-C3B8-4E16-944D-C989C7A1B542}"/>
                    </a:ext>
                  </a:extLst>
                </p14:cNvPr>
                <p14:cNvContentPartPr/>
                <p14:nvPr/>
              </p14:nvContentPartPr>
              <p14:xfrm>
                <a:off x="7360080" y="276476"/>
                <a:ext cx="275040" cy="150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CF9D7CE-C3B8-4E16-944D-C989C7A1B54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355760" y="272156"/>
                  <a:ext cx="2836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227B2550-444A-417B-B45D-624C279C525A}"/>
                    </a:ext>
                  </a:extLst>
                </p14:cNvPr>
                <p14:cNvContentPartPr/>
                <p14:nvPr/>
              </p14:nvContentPartPr>
              <p14:xfrm>
                <a:off x="7721160" y="87476"/>
                <a:ext cx="309960" cy="3603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227B2550-444A-417B-B45D-624C279C525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716840" y="83156"/>
                  <a:ext cx="318600" cy="36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FF458D1-9562-493B-8217-DDCB25FE0294}"/>
                    </a:ext>
                  </a:extLst>
                </p14:cNvPr>
                <p14:cNvContentPartPr/>
                <p14:nvPr/>
              </p14:nvContentPartPr>
              <p14:xfrm>
                <a:off x="7986840" y="274316"/>
                <a:ext cx="127080" cy="1458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FF458D1-9562-493B-8217-DDCB25FE029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982520" y="269996"/>
                  <a:ext cx="1357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DB4F2A4-9975-47C7-9011-0980FE3FE691}"/>
                    </a:ext>
                  </a:extLst>
                </p14:cNvPr>
                <p14:cNvContentPartPr/>
                <p14:nvPr/>
              </p14:nvContentPartPr>
              <p14:xfrm>
                <a:off x="8202480" y="282956"/>
                <a:ext cx="252000" cy="1501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DB4F2A4-9975-47C7-9011-0980FE3FE69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198160" y="278636"/>
                  <a:ext cx="26064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5511619F-4448-45AC-9D74-61867B2D588B}"/>
                    </a:ext>
                  </a:extLst>
                </p14:cNvPr>
                <p14:cNvContentPartPr/>
                <p14:nvPr/>
              </p14:nvContentPartPr>
              <p14:xfrm>
                <a:off x="8519640" y="258836"/>
                <a:ext cx="263520" cy="1641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5511619F-4448-45AC-9D74-61867B2D588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515320" y="254516"/>
                  <a:ext cx="2721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CB649D18-FD4E-4272-8457-BDD0B7D4D5C3}"/>
                    </a:ext>
                  </a:extLst>
                </p14:cNvPr>
                <p14:cNvContentPartPr/>
                <p14:nvPr/>
              </p14:nvContentPartPr>
              <p14:xfrm>
                <a:off x="8841840" y="300596"/>
                <a:ext cx="520200" cy="1008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CB649D18-FD4E-4272-8457-BDD0B7D4D5C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837520" y="296276"/>
                  <a:ext cx="5288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A5A713F6-B89F-4903-A5DC-6DDC18758A7F}"/>
                    </a:ext>
                  </a:extLst>
                </p14:cNvPr>
                <p14:cNvContentPartPr/>
                <p14:nvPr/>
              </p14:nvContentPartPr>
              <p14:xfrm>
                <a:off x="9551040" y="307076"/>
                <a:ext cx="43200" cy="964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A5A713F6-B89F-4903-A5DC-6DDC18758A7F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546720" y="302756"/>
                  <a:ext cx="518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0A6F38BC-C6D1-414D-84FD-78C486AB76DD}"/>
                    </a:ext>
                  </a:extLst>
                </p14:cNvPr>
                <p14:cNvContentPartPr/>
                <p14:nvPr/>
              </p14:nvContentPartPr>
              <p14:xfrm>
                <a:off x="9566160" y="215636"/>
                <a:ext cx="7560" cy="18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0A6F38BC-C6D1-414D-84FD-78C486AB76D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561840" y="211316"/>
                  <a:ext cx="1620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B3060FEA-2219-445C-B9C5-BAA793FDEBAE}"/>
              </a:ext>
            </a:extLst>
          </p:cNvPr>
          <p:cNvGrpSpPr/>
          <p:nvPr/>
        </p:nvGrpSpPr>
        <p:grpSpPr>
          <a:xfrm>
            <a:off x="9930480" y="96476"/>
            <a:ext cx="470520" cy="363240"/>
            <a:chOff x="9930480" y="96476"/>
            <a:chExt cx="470520" cy="36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ED8E355B-EE4E-4901-A9FE-0C25C0E492E4}"/>
                    </a:ext>
                  </a:extLst>
                </p14:cNvPr>
                <p14:cNvContentPartPr/>
                <p14:nvPr/>
              </p14:nvContentPartPr>
              <p14:xfrm>
                <a:off x="9930480" y="299876"/>
                <a:ext cx="279000" cy="1299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ED8E355B-EE4E-4901-A9FE-0C25C0E492E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926160" y="295556"/>
                  <a:ext cx="2876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CD725F6-86B9-4C5A-BE89-3404E018384F}"/>
                    </a:ext>
                  </a:extLst>
                </p14:cNvPr>
                <p14:cNvContentPartPr/>
                <p14:nvPr/>
              </p14:nvContentPartPr>
              <p14:xfrm>
                <a:off x="10224600" y="96476"/>
                <a:ext cx="31320" cy="3632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CD725F6-86B9-4C5A-BE89-3404E018384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220280" y="92156"/>
                  <a:ext cx="3996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F957A533-F575-486F-91E0-F530E87804A8}"/>
                    </a:ext>
                  </a:extLst>
                </p14:cNvPr>
                <p14:cNvContentPartPr/>
                <p14:nvPr/>
              </p14:nvContentPartPr>
              <p14:xfrm>
                <a:off x="10341960" y="357476"/>
                <a:ext cx="24120" cy="85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F957A533-F575-486F-91E0-F530E87804A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337640" y="353156"/>
                  <a:ext cx="32760" cy="9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F2CFA711-E48F-45E0-8E1C-09C4725BE50C}"/>
                    </a:ext>
                  </a:extLst>
                </p14:cNvPr>
                <p14:cNvContentPartPr/>
                <p14:nvPr/>
              </p14:nvContentPartPr>
              <p14:xfrm>
                <a:off x="10372560" y="281516"/>
                <a:ext cx="28440" cy="144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F2CFA711-E48F-45E0-8E1C-09C4725BE50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368240" y="277196"/>
                  <a:ext cx="3708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uppo 51">
            <a:extLst>
              <a:ext uri="{FF2B5EF4-FFF2-40B4-BE49-F238E27FC236}">
                <a16:creationId xmlns:a16="http://schemas.microsoft.com/office/drawing/2014/main" id="{5D8C8072-19B6-4424-BC8E-8A2E1F0A40EE}"/>
              </a:ext>
            </a:extLst>
          </p:cNvPr>
          <p:cNvGrpSpPr/>
          <p:nvPr/>
        </p:nvGrpSpPr>
        <p:grpSpPr>
          <a:xfrm>
            <a:off x="10777920" y="214556"/>
            <a:ext cx="549720" cy="296280"/>
            <a:chOff x="10777920" y="214556"/>
            <a:chExt cx="549720" cy="29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AB66430-F08C-442E-B4FA-1592F34C6961}"/>
                    </a:ext>
                  </a:extLst>
                </p14:cNvPr>
                <p14:cNvContentPartPr/>
                <p14:nvPr/>
              </p14:nvContentPartPr>
              <p14:xfrm>
                <a:off x="10777920" y="230396"/>
                <a:ext cx="223200" cy="2804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AB66430-F08C-442E-B4FA-1592F34C696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773600" y="226076"/>
                  <a:ext cx="23184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2E7F18C1-068A-409A-B431-E0DA7A6D7CE7}"/>
                    </a:ext>
                  </a:extLst>
                </p14:cNvPr>
                <p14:cNvContentPartPr/>
                <p14:nvPr/>
              </p14:nvContentPartPr>
              <p14:xfrm>
                <a:off x="11187240" y="214556"/>
                <a:ext cx="140400" cy="824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2E7F18C1-068A-409A-B431-E0DA7A6D7CE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182920" y="210236"/>
                  <a:ext cx="149040" cy="9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502B7489-7592-43DF-9824-E835E17F870B}"/>
              </a:ext>
            </a:extLst>
          </p:cNvPr>
          <p:cNvGrpSpPr/>
          <p:nvPr/>
        </p:nvGrpSpPr>
        <p:grpSpPr>
          <a:xfrm>
            <a:off x="187080" y="758156"/>
            <a:ext cx="1954080" cy="860760"/>
            <a:chOff x="187080" y="758156"/>
            <a:chExt cx="1954080" cy="86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C559C78F-376A-4431-A805-830E44A496CD}"/>
                    </a:ext>
                  </a:extLst>
                </p14:cNvPr>
                <p14:cNvContentPartPr/>
                <p14:nvPr/>
              </p14:nvContentPartPr>
              <p14:xfrm>
                <a:off x="187080" y="975956"/>
                <a:ext cx="284760" cy="2109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C559C78F-376A-4431-A805-830E44A496C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82760" y="971636"/>
                  <a:ext cx="2934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287B65B0-0203-4C18-BE85-CC6A9D886CA5}"/>
                    </a:ext>
                  </a:extLst>
                </p14:cNvPr>
                <p14:cNvContentPartPr/>
                <p14:nvPr/>
              </p14:nvContentPartPr>
              <p14:xfrm>
                <a:off x="209400" y="1087196"/>
                <a:ext cx="403200" cy="5317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287B65B0-0203-4C18-BE85-CC6A9D886CA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5080" y="1082876"/>
                  <a:ext cx="411840" cy="54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D1CBF752-E2E8-4B9C-B2D3-715EAE025776}"/>
                    </a:ext>
                  </a:extLst>
                </p14:cNvPr>
                <p14:cNvContentPartPr/>
                <p14:nvPr/>
              </p14:nvContentPartPr>
              <p14:xfrm>
                <a:off x="676320" y="989996"/>
                <a:ext cx="175680" cy="2588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D1CBF752-E2E8-4B9C-B2D3-715EAE02577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72000" y="985676"/>
                  <a:ext cx="18432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21067B6C-7F10-49EF-BE70-14CFEB31B0A5}"/>
                    </a:ext>
                  </a:extLst>
                </p14:cNvPr>
                <p14:cNvContentPartPr/>
                <p14:nvPr/>
              </p14:nvContentPartPr>
              <p14:xfrm>
                <a:off x="943440" y="1029956"/>
                <a:ext cx="241560" cy="186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21067B6C-7F10-49EF-BE70-14CFEB31B0A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39120" y="1025636"/>
                  <a:ext cx="25020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9F8FB0EB-B6F8-432B-8DD1-F4CB03D5F58F}"/>
                    </a:ext>
                  </a:extLst>
                </p14:cNvPr>
                <p14:cNvContentPartPr/>
                <p14:nvPr/>
              </p14:nvContentPartPr>
              <p14:xfrm>
                <a:off x="1171680" y="1104116"/>
                <a:ext cx="159840" cy="1220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9F8FB0EB-B6F8-432B-8DD1-F4CB03D5F58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67360" y="1099796"/>
                  <a:ext cx="1684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B2C1D342-378A-4AB0-B58A-12FD37A3FD4C}"/>
                    </a:ext>
                  </a:extLst>
                </p14:cNvPr>
                <p14:cNvContentPartPr/>
                <p14:nvPr/>
              </p14:nvContentPartPr>
              <p14:xfrm>
                <a:off x="1402080" y="1018796"/>
                <a:ext cx="313200" cy="2080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B2C1D342-378A-4AB0-B58A-12FD37A3FD4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397760" y="1014476"/>
                  <a:ext cx="3218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814FC4A8-0947-43F6-B6FB-4285C6C3ABF1}"/>
                    </a:ext>
                  </a:extLst>
                </p14:cNvPr>
                <p14:cNvContentPartPr/>
                <p14:nvPr/>
              </p14:nvContentPartPr>
              <p14:xfrm>
                <a:off x="1681080" y="758156"/>
                <a:ext cx="146160" cy="5032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814FC4A8-0947-43F6-B6FB-4285C6C3ABF1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676760" y="753836"/>
                  <a:ext cx="15480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DC763BDF-D269-40A6-9630-953A4EE2B70E}"/>
                    </a:ext>
                  </a:extLst>
                </p14:cNvPr>
                <p14:cNvContentPartPr/>
                <p14:nvPr/>
              </p14:nvContentPartPr>
              <p14:xfrm>
                <a:off x="1850640" y="1009796"/>
                <a:ext cx="290520" cy="2185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DC763BDF-D269-40A6-9630-953A4EE2B70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846320" y="1005476"/>
                  <a:ext cx="299160" cy="22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C1C571AF-59EF-4C68-A434-78059A654CF4}"/>
                  </a:ext>
                </a:extLst>
              </p14:cNvPr>
              <p14:cNvContentPartPr/>
              <p14:nvPr/>
            </p14:nvContentPartPr>
            <p14:xfrm>
              <a:off x="2414400" y="1184756"/>
              <a:ext cx="6840" cy="1584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C1C571AF-59EF-4C68-A434-78059A654CF4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410080" y="1180436"/>
                <a:ext cx="1548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75" name="Gruppo 74">
            <a:extLst>
              <a:ext uri="{FF2B5EF4-FFF2-40B4-BE49-F238E27FC236}">
                <a16:creationId xmlns:a16="http://schemas.microsoft.com/office/drawing/2014/main" id="{2B0DD25B-46F4-40D5-B121-959ABC0D52F9}"/>
              </a:ext>
            </a:extLst>
          </p:cNvPr>
          <p:cNvGrpSpPr/>
          <p:nvPr/>
        </p:nvGrpSpPr>
        <p:grpSpPr>
          <a:xfrm>
            <a:off x="282480" y="1652756"/>
            <a:ext cx="2727720" cy="685080"/>
            <a:chOff x="282480" y="1652756"/>
            <a:chExt cx="2727720" cy="68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AEF07B5-E3EB-4610-A202-02FD2DDE5A9D}"/>
                    </a:ext>
                  </a:extLst>
                </p14:cNvPr>
                <p14:cNvContentPartPr/>
                <p14:nvPr/>
              </p14:nvContentPartPr>
              <p14:xfrm>
                <a:off x="282480" y="1700996"/>
                <a:ext cx="528480" cy="6368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AEF07B5-E3EB-4610-A202-02FD2DDE5A9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78160" y="1696676"/>
                  <a:ext cx="537120" cy="64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07B81E1-A160-4A67-935F-ADE6F5804E2D}"/>
                    </a:ext>
                  </a:extLst>
                </p14:cNvPr>
                <p14:cNvContentPartPr/>
                <p14:nvPr/>
              </p14:nvContentPartPr>
              <p14:xfrm>
                <a:off x="721320" y="2047676"/>
                <a:ext cx="307080" cy="220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07B81E1-A160-4A67-935F-ADE6F5804E2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17000" y="2043356"/>
                  <a:ext cx="3157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B05B2C1F-8241-4D15-B7F0-84E55FBB731B}"/>
                    </a:ext>
                  </a:extLst>
                </p14:cNvPr>
                <p14:cNvContentPartPr/>
                <p14:nvPr/>
              </p14:nvContentPartPr>
              <p14:xfrm>
                <a:off x="1125960" y="2027516"/>
                <a:ext cx="284400" cy="2246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B05B2C1F-8241-4D15-B7F0-84E55FBB731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21640" y="2023196"/>
                  <a:ext cx="2930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93525DB2-E2E2-4812-86B3-13857C59CEAC}"/>
                    </a:ext>
                  </a:extLst>
                </p14:cNvPr>
                <p14:cNvContentPartPr/>
                <p14:nvPr/>
              </p14:nvContentPartPr>
              <p14:xfrm>
                <a:off x="1402080" y="1652756"/>
                <a:ext cx="100080" cy="632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93525DB2-E2E2-4812-86B3-13857C59CEAC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397760" y="1648436"/>
                  <a:ext cx="108720" cy="64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DBC8414-E4AB-4C57-A0B9-C73448C98EF7}"/>
                    </a:ext>
                  </a:extLst>
                </p14:cNvPr>
                <p14:cNvContentPartPr/>
                <p14:nvPr/>
              </p14:nvContentPartPr>
              <p14:xfrm>
                <a:off x="1669200" y="1945796"/>
                <a:ext cx="155160" cy="3016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DBC8414-E4AB-4C57-A0B9-C73448C98EF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664880" y="1941476"/>
                  <a:ext cx="16380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CE3D51EB-E3B1-4035-AA86-DBD38FA4F194}"/>
                    </a:ext>
                  </a:extLst>
                </p14:cNvPr>
                <p14:cNvContentPartPr/>
                <p14:nvPr/>
              </p14:nvContentPartPr>
              <p14:xfrm>
                <a:off x="1893840" y="2006996"/>
                <a:ext cx="180720" cy="218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CE3D51EB-E3B1-4035-AA86-DBD38FA4F19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889520" y="2002676"/>
                  <a:ext cx="1893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7D95E424-0A10-466A-8943-3C8036344D35}"/>
                    </a:ext>
                  </a:extLst>
                </p14:cNvPr>
                <p14:cNvContentPartPr/>
                <p14:nvPr/>
              </p14:nvContentPartPr>
              <p14:xfrm>
                <a:off x="2247000" y="2039756"/>
                <a:ext cx="493920" cy="1641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7D95E424-0A10-466A-8943-3C8036344D3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242680" y="2035436"/>
                  <a:ext cx="5025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FFC657FC-3F3C-4752-A309-F35578C5B636}"/>
                    </a:ext>
                  </a:extLst>
                </p14:cNvPr>
                <p14:cNvContentPartPr/>
                <p14:nvPr/>
              </p14:nvContentPartPr>
              <p14:xfrm>
                <a:off x="2744880" y="1951916"/>
                <a:ext cx="265320" cy="2102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FFC657FC-3F3C-4752-A309-F35578C5B63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740560" y="1947596"/>
                  <a:ext cx="273960" cy="218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70E87C6D-316F-4507-9158-575E9F66A93E}"/>
              </a:ext>
            </a:extLst>
          </p:cNvPr>
          <p:cNvGrpSpPr/>
          <p:nvPr/>
        </p:nvGrpSpPr>
        <p:grpSpPr>
          <a:xfrm>
            <a:off x="3369480" y="1588316"/>
            <a:ext cx="1063800" cy="552600"/>
            <a:chOff x="3369480" y="1588316"/>
            <a:chExt cx="1063800" cy="55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4E186500-6528-4531-BC26-B4578F801E22}"/>
                    </a:ext>
                  </a:extLst>
                </p14:cNvPr>
                <p14:cNvContentPartPr/>
                <p14:nvPr/>
              </p14:nvContentPartPr>
              <p14:xfrm>
                <a:off x="3542280" y="1588316"/>
                <a:ext cx="201960" cy="5526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4E186500-6528-4531-BC26-B4578F801E2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537960" y="1583996"/>
                  <a:ext cx="21060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E9D10F0E-8AD9-4550-A21D-358523158CAC}"/>
                    </a:ext>
                  </a:extLst>
                </p14:cNvPr>
                <p14:cNvContentPartPr/>
                <p14:nvPr/>
              </p14:nvContentPartPr>
              <p14:xfrm>
                <a:off x="3369480" y="1776236"/>
                <a:ext cx="266040" cy="144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E9D10F0E-8AD9-4550-A21D-358523158CA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365160" y="1771916"/>
                  <a:ext cx="2746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91198ED0-5C5B-40BE-940E-8860E92B8F90}"/>
                    </a:ext>
                  </a:extLst>
                </p14:cNvPr>
                <p14:cNvContentPartPr/>
                <p14:nvPr/>
              </p14:nvContentPartPr>
              <p14:xfrm>
                <a:off x="3769800" y="1826276"/>
                <a:ext cx="213120" cy="2840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91198ED0-5C5B-40BE-940E-8860E92B8F90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765480" y="1821956"/>
                  <a:ext cx="221760" cy="29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B6924FAC-58C7-4096-8289-1BF2D9EFB449}"/>
                    </a:ext>
                  </a:extLst>
                </p14:cNvPr>
                <p14:cNvContentPartPr/>
                <p14:nvPr/>
              </p14:nvContentPartPr>
              <p14:xfrm>
                <a:off x="4021800" y="1892156"/>
                <a:ext cx="411480" cy="1710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B6924FAC-58C7-4096-8289-1BF2D9EFB44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017480" y="1887836"/>
                  <a:ext cx="420120" cy="17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FC0E75EC-150C-498E-BD05-0D31C2A79E8F}"/>
              </a:ext>
            </a:extLst>
          </p:cNvPr>
          <p:cNvGrpSpPr/>
          <p:nvPr/>
        </p:nvGrpSpPr>
        <p:grpSpPr>
          <a:xfrm>
            <a:off x="4855920" y="1846436"/>
            <a:ext cx="1278360" cy="253080"/>
            <a:chOff x="4855920" y="1846436"/>
            <a:chExt cx="1278360" cy="25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DBC1FE22-0229-46E6-BF9A-AFDB30AA9701}"/>
                    </a:ext>
                  </a:extLst>
                </p14:cNvPr>
                <p14:cNvContentPartPr/>
                <p14:nvPr/>
              </p14:nvContentPartPr>
              <p14:xfrm>
                <a:off x="4855920" y="1852916"/>
                <a:ext cx="473760" cy="2466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DBC1FE22-0229-46E6-BF9A-AFDB30AA970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851600" y="1848596"/>
                  <a:ext cx="48240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5A20D60-4585-4ECB-AC99-393A83CE8521}"/>
                    </a:ext>
                  </a:extLst>
                </p14:cNvPr>
                <p14:cNvContentPartPr/>
                <p14:nvPr/>
              </p14:nvContentPartPr>
              <p14:xfrm>
                <a:off x="5424720" y="1846436"/>
                <a:ext cx="275040" cy="1962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5A20D60-4585-4ECB-AC99-393A83CE8521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420400" y="1842116"/>
                  <a:ext cx="2836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F9B75912-5088-4E4A-84EC-5398A4DBA38E}"/>
                    </a:ext>
                  </a:extLst>
                </p14:cNvPr>
                <p14:cNvContentPartPr/>
                <p14:nvPr/>
              </p14:nvContentPartPr>
              <p14:xfrm>
                <a:off x="5779680" y="1875956"/>
                <a:ext cx="354600" cy="1674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F9B75912-5088-4E4A-84EC-5398A4DBA38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775360" y="1871636"/>
                  <a:ext cx="36324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281F52D7-4F59-42E0-8670-540E925F152C}"/>
              </a:ext>
            </a:extLst>
          </p:cNvPr>
          <p:cNvGrpSpPr/>
          <p:nvPr/>
        </p:nvGrpSpPr>
        <p:grpSpPr>
          <a:xfrm>
            <a:off x="6518760" y="1502276"/>
            <a:ext cx="1923480" cy="573120"/>
            <a:chOff x="6518760" y="1502276"/>
            <a:chExt cx="1923480" cy="57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C28CE0E-FE61-47B5-852B-D884B48A62AF}"/>
                    </a:ext>
                  </a:extLst>
                </p14:cNvPr>
                <p14:cNvContentPartPr/>
                <p14:nvPr/>
              </p14:nvContentPartPr>
              <p14:xfrm>
                <a:off x="6518760" y="1833836"/>
                <a:ext cx="235800" cy="2415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C28CE0E-FE61-47B5-852B-D884B48A62A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514440" y="1829516"/>
                  <a:ext cx="24444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5145298B-CC35-4737-99CA-5DD903AF9FA1}"/>
                    </a:ext>
                  </a:extLst>
                </p14:cNvPr>
                <p14:cNvContentPartPr/>
                <p14:nvPr/>
              </p14:nvContentPartPr>
              <p14:xfrm>
                <a:off x="6717840" y="1874516"/>
                <a:ext cx="370800" cy="1962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5145298B-CC35-4737-99CA-5DD903AF9FA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713520" y="1870196"/>
                  <a:ext cx="3794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F54388C-2C79-4764-B880-7436658DA792}"/>
                    </a:ext>
                  </a:extLst>
                </p14:cNvPr>
                <p14:cNvContentPartPr/>
                <p14:nvPr/>
              </p14:nvContentPartPr>
              <p14:xfrm>
                <a:off x="7158480" y="1869836"/>
                <a:ext cx="308520" cy="1882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F54388C-2C79-4764-B880-7436658DA79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154160" y="1865516"/>
                  <a:ext cx="3171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49342937-7873-4D96-ACCA-458BD0D05EC5}"/>
                    </a:ext>
                  </a:extLst>
                </p14:cNvPr>
                <p14:cNvContentPartPr/>
                <p14:nvPr/>
              </p14:nvContentPartPr>
              <p14:xfrm>
                <a:off x="7518840" y="1502276"/>
                <a:ext cx="275400" cy="541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49342937-7873-4D96-ACCA-458BD0D05EC5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514520" y="1497956"/>
                  <a:ext cx="284040" cy="55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C4CF93C-E615-42E5-863B-B6BD8BB924BD}"/>
                    </a:ext>
                  </a:extLst>
                </p14:cNvPr>
                <p14:cNvContentPartPr/>
                <p14:nvPr/>
              </p14:nvContentPartPr>
              <p14:xfrm>
                <a:off x="7933200" y="1641596"/>
                <a:ext cx="151920" cy="3528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C4CF93C-E615-42E5-863B-B6BD8BB924B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928880" y="1637276"/>
                  <a:ext cx="16056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2E0086D-B06F-4E8D-9472-E1E29B8E9DD4}"/>
                    </a:ext>
                  </a:extLst>
                </p14:cNvPr>
                <p14:cNvContentPartPr/>
                <p14:nvPr/>
              </p14:nvContentPartPr>
              <p14:xfrm>
                <a:off x="7766520" y="1785596"/>
                <a:ext cx="213480" cy="118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2E0086D-B06F-4E8D-9472-E1E29B8E9DD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762200" y="1781276"/>
                  <a:ext cx="2221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7D25540D-2BA7-4D50-84ED-25A32FF905C8}"/>
                    </a:ext>
                  </a:extLst>
                </p14:cNvPr>
                <p14:cNvContentPartPr/>
                <p14:nvPr/>
              </p14:nvContentPartPr>
              <p14:xfrm>
                <a:off x="8103480" y="1829876"/>
                <a:ext cx="338760" cy="2196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7D25540D-2BA7-4D50-84ED-25A32FF905C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099160" y="1825556"/>
                  <a:ext cx="34740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6CD82CFD-4B4B-4C73-A497-0080FEA7E892}"/>
              </a:ext>
            </a:extLst>
          </p:cNvPr>
          <p:cNvGrpSpPr/>
          <p:nvPr/>
        </p:nvGrpSpPr>
        <p:grpSpPr>
          <a:xfrm>
            <a:off x="8765520" y="1811156"/>
            <a:ext cx="1045080" cy="211680"/>
            <a:chOff x="8765520" y="1811156"/>
            <a:chExt cx="1045080" cy="21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751EA77-E26D-4A41-AF87-92B8E778B5AE}"/>
                    </a:ext>
                  </a:extLst>
                </p14:cNvPr>
                <p14:cNvContentPartPr/>
                <p14:nvPr/>
              </p14:nvContentPartPr>
              <p14:xfrm>
                <a:off x="8765520" y="1811156"/>
                <a:ext cx="641520" cy="1526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751EA77-E26D-4A41-AF87-92B8E778B5A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761200" y="1806836"/>
                  <a:ext cx="6501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9F15AF62-1B91-4968-BD1D-A6D37AFA28CE}"/>
                    </a:ext>
                  </a:extLst>
                </p14:cNvPr>
                <p14:cNvContentPartPr/>
                <p14:nvPr/>
              </p14:nvContentPartPr>
              <p14:xfrm>
                <a:off x="9466440" y="1826996"/>
                <a:ext cx="344160" cy="1958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9F15AF62-1B91-4968-BD1D-A6D37AFA28C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462120" y="1822676"/>
                  <a:ext cx="352800" cy="20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9E8E9D2B-9A23-4B4F-8416-6A0679035952}"/>
              </a:ext>
            </a:extLst>
          </p:cNvPr>
          <p:cNvGrpSpPr/>
          <p:nvPr/>
        </p:nvGrpSpPr>
        <p:grpSpPr>
          <a:xfrm>
            <a:off x="10131360" y="1445756"/>
            <a:ext cx="1835640" cy="581400"/>
            <a:chOff x="10131360" y="1445756"/>
            <a:chExt cx="1835640" cy="58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9F784021-F216-448B-8D86-4234E6FFA66C}"/>
                    </a:ext>
                  </a:extLst>
                </p14:cNvPr>
                <p14:cNvContentPartPr/>
                <p14:nvPr/>
              </p14:nvContentPartPr>
              <p14:xfrm>
                <a:off x="10150440" y="2026796"/>
                <a:ext cx="13680" cy="3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9F784021-F216-448B-8D86-4234E6FFA66C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146120" y="2022476"/>
                  <a:ext cx="2232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C3DF5156-9D0D-4BBC-A278-639ACD9387FB}"/>
                    </a:ext>
                  </a:extLst>
                </p14:cNvPr>
                <p14:cNvContentPartPr/>
                <p14:nvPr/>
              </p14:nvContentPartPr>
              <p14:xfrm>
                <a:off x="10131360" y="1772996"/>
                <a:ext cx="496800" cy="2322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C3DF5156-9D0D-4BBC-A278-639ACD9387F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127040" y="1768676"/>
                  <a:ext cx="50544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A358308F-6315-44BA-ADCE-0C390AE54A3C}"/>
                    </a:ext>
                  </a:extLst>
                </p14:cNvPr>
                <p14:cNvContentPartPr/>
                <p14:nvPr/>
              </p14:nvContentPartPr>
              <p14:xfrm>
                <a:off x="10693680" y="1802516"/>
                <a:ext cx="214200" cy="2062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A358308F-6315-44BA-ADCE-0C390AE54A3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689360" y="1798196"/>
                  <a:ext cx="2228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8E808871-D747-43CC-A21D-4BFFBDF42D5C}"/>
                    </a:ext>
                  </a:extLst>
                </p14:cNvPr>
                <p14:cNvContentPartPr/>
                <p14:nvPr/>
              </p14:nvContentPartPr>
              <p14:xfrm>
                <a:off x="11024160" y="1513796"/>
                <a:ext cx="118800" cy="4712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8E808871-D747-43CC-A21D-4BFFBDF42D5C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019840" y="1509476"/>
                  <a:ext cx="12744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13D6A1B7-5AF8-4634-8106-3E526A5845D8}"/>
                    </a:ext>
                  </a:extLst>
                </p14:cNvPr>
                <p14:cNvContentPartPr/>
                <p14:nvPr/>
              </p14:nvContentPartPr>
              <p14:xfrm>
                <a:off x="10859640" y="1710716"/>
                <a:ext cx="315720" cy="8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13D6A1B7-5AF8-4634-8106-3E526A5845D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855320" y="1706396"/>
                  <a:ext cx="3243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53E61DC9-04D4-4DE3-B716-EA4B0980CB9F}"/>
                    </a:ext>
                  </a:extLst>
                </p14:cNvPr>
                <p14:cNvContentPartPr/>
                <p14:nvPr/>
              </p14:nvContentPartPr>
              <p14:xfrm>
                <a:off x="11184000" y="1766516"/>
                <a:ext cx="230400" cy="1897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53E61DC9-04D4-4DE3-B716-EA4B0980CB9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179680" y="1762196"/>
                  <a:ext cx="2390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476ED6F-DDE5-4FB5-9BCF-6C93F762A5DD}"/>
                    </a:ext>
                  </a:extLst>
                </p14:cNvPr>
                <p14:cNvContentPartPr/>
                <p14:nvPr/>
              </p14:nvContentPartPr>
              <p14:xfrm>
                <a:off x="11438520" y="1751756"/>
                <a:ext cx="277200" cy="1767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476ED6F-DDE5-4FB5-9BCF-6C93F762A5D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434200" y="1747436"/>
                  <a:ext cx="2858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04CCC088-F16A-4FC1-B417-AD1209C96967}"/>
                    </a:ext>
                  </a:extLst>
                </p14:cNvPr>
                <p14:cNvContentPartPr/>
                <p14:nvPr/>
              </p14:nvContentPartPr>
              <p14:xfrm>
                <a:off x="11687640" y="1445756"/>
                <a:ext cx="80640" cy="464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04CCC088-F16A-4FC1-B417-AD1209C96967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683320" y="1441436"/>
                  <a:ext cx="8928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F1671400-4D49-43E4-986D-247216F4FB97}"/>
                    </a:ext>
                  </a:extLst>
                </p14:cNvPr>
                <p14:cNvContentPartPr/>
                <p14:nvPr/>
              </p14:nvContentPartPr>
              <p14:xfrm>
                <a:off x="11752440" y="1823756"/>
                <a:ext cx="214560" cy="1339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F1671400-4D49-43E4-986D-247216F4FB9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748120" y="1819436"/>
                  <a:ext cx="223200" cy="14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uppo 151">
            <a:extLst>
              <a:ext uri="{FF2B5EF4-FFF2-40B4-BE49-F238E27FC236}">
                <a16:creationId xmlns:a16="http://schemas.microsoft.com/office/drawing/2014/main" id="{A55127DC-614B-4BA9-86ED-E1C362A854FF}"/>
              </a:ext>
            </a:extLst>
          </p:cNvPr>
          <p:cNvGrpSpPr/>
          <p:nvPr/>
        </p:nvGrpSpPr>
        <p:grpSpPr>
          <a:xfrm>
            <a:off x="233880" y="2408036"/>
            <a:ext cx="4059000" cy="602640"/>
            <a:chOff x="233880" y="2408036"/>
            <a:chExt cx="4059000" cy="60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0A1FF08-7AFA-4587-AC2E-7E5E63455C71}"/>
                    </a:ext>
                  </a:extLst>
                </p14:cNvPr>
                <p14:cNvContentPartPr/>
                <p14:nvPr/>
              </p14:nvContentPartPr>
              <p14:xfrm>
                <a:off x="233880" y="2752916"/>
                <a:ext cx="306720" cy="2160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0A1FF08-7AFA-4587-AC2E-7E5E63455C7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29560" y="2748596"/>
                  <a:ext cx="3153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E5EFD03-4353-4456-AD67-AB1C3EC3CF1D}"/>
                    </a:ext>
                  </a:extLst>
                </p14:cNvPr>
                <p14:cNvContentPartPr/>
                <p14:nvPr/>
              </p14:nvContentPartPr>
              <p14:xfrm>
                <a:off x="474720" y="2446196"/>
                <a:ext cx="111960" cy="5223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E5EFD03-4353-4456-AD67-AB1C3EC3CF1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70400" y="2441876"/>
                  <a:ext cx="120600" cy="53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49F01DB-847B-41C2-A477-85095FDC96F1}"/>
                    </a:ext>
                  </a:extLst>
                </p14:cNvPr>
                <p14:cNvContentPartPr/>
                <p14:nvPr/>
              </p14:nvContentPartPr>
              <p14:xfrm>
                <a:off x="689280" y="2768036"/>
                <a:ext cx="235800" cy="1710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49F01DB-847B-41C2-A477-85095FDC96F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84960" y="2763716"/>
                  <a:ext cx="244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EB1401FE-9416-408A-8BD2-BB6928AA531F}"/>
                    </a:ext>
                  </a:extLst>
                </p14:cNvPr>
                <p14:cNvContentPartPr/>
                <p14:nvPr/>
              </p14:nvContentPartPr>
              <p14:xfrm>
                <a:off x="1017960" y="2750036"/>
                <a:ext cx="272520" cy="1922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EB1401FE-9416-408A-8BD2-BB6928AA531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013640" y="2745716"/>
                  <a:ext cx="2811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CCCA1A9-CD5C-4DC1-8CCF-3EDA18A54CDA}"/>
                    </a:ext>
                  </a:extLst>
                </p14:cNvPr>
                <p14:cNvContentPartPr/>
                <p14:nvPr/>
              </p14:nvContentPartPr>
              <p14:xfrm>
                <a:off x="1376520" y="2818796"/>
                <a:ext cx="83520" cy="802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CCCA1A9-CD5C-4DC1-8CCF-3EDA18A54CD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372200" y="2814476"/>
                  <a:ext cx="921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44622D3-C8E1-47B0-B743-763AAA502F20}"/>
                    </a:ext>
                  </a:extLst>
                </p14:cNvPr>
                <p14:cNvContentPartPr/>
                <p14:nvPr/>
              </p14:nvContentPartPr>
              <p14:xfrm>
                <a:off x="1356000" y="2678756"/>
                <a:ext cx="17640" cy="75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44622D3-C8E1-47B0-B743-763AAA502F2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351680" y="2674436"/>
                  <a:ext cx="262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1765527A-6C6D-4349-BCF5-9D9438E8DCB6}"/>
                    </a:ext>
                  </a:extLst>
                </p14:cNvPr>
                <p14:cNvContentPartPr/>
                <p14:nvPr/>
              </p14:nvContentPartPr>
              <p14:xfrm>
                <a:off x="1604760" y="2691356"/>
                <a:ext cx="401400" cy="3193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1765527A-6C6D-4349-BCF5-9D9438E8DCB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600440" y="2687036"/>
                  <a:ext cx="41004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9C2160E3-4729-40AD-8873-1E6BFB536101}"/>
                    </a:ext>
                  </a:extLst>
                </p14:cNvPr>
                <p14:cNvContentPartPr/>
                <p14:nvPr/>
              </p14:nvContentPartPr>
              <p14:xfrm>
                <a:off x="2076000" y="2762996"/>
                <a:ext cx="450720" cy="2098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9C2160E3-4729-40AD-8873-1E6BFB53610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071680" y="2758676"/>
                  <a:ext cx="4593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0E89FBA4-B088-419E-BB4F-FD26E5678597}"/>
                    </a:ext>
                  </a:extLst>
                </p14:cNvPr>
                <p14:cNvContentPartPr/>
                <p14:nvPr/>
              </p14:nvContentPartPr>
              <p14:xfrm>
                <a:off x="2605560" y="2765156"/>
                <a:ext cx="490320" cy="216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0E89FBA4-B088-419E-BB4F-FD26E567859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601240" y="2760836"/>
                  <a:ext cx="4989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C19D262-5C37-4B5A-BD34-B2BAA2D6159B}"/>
                    </a:ext>
                  </a:extLst>
                </p14:cNvPr>
                <p14:cNvContentPartPr/>
                <p14:nvPr/>
              </p14:nvContentPartPr>
              <p14:xfrm>
                <a:off x="3149520" y="2775956"/>
                <a:ext cx="186480" cy="1875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C19D262-5C37-4B5A-BD34-B2BAA2D6159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145200" y="2771636"/>
                  <a:ext cx="1951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E1B5CAA8-3D37-4550-9587-44750D127C2F}"/>
                    </a:ext>
                  </a:extLst>
                </p14:cNvPr>
                <p14:cNvContentPartPr/>
                <p14:nvPr/>
              </p14:nvContentPartPr>
              <p14:xfrm>
                <a:off x="3457680" y="2793956"/>
                <a:ext cx="272880" cy="1994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E1B5CAA8-3D37-4550-9587-44750D127C2F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453360" y="2789636"/>
                  <a:ext cx="2815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96BE893-2AA0-4F83-BC05-45449AA15C62}"/>
                    </a:ext>
                  </a:extLst>
                </p14:cNvPr>
                <p14:cNvContentPartPr/>
                <p14:nvPr/>
              </p14:nvContentPartPr>
              <p14:xfrm>
                <a:off x="3888960" y="2408036"/>
                <a:ext cx="104040" cy="5090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96BE893-2AA0-4F83-BC05-45449AA15C6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884640" y="2403716"/>
                  <a:ext cx="11268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7929AB4-1630-4E89-8BDA-C3359945D8A4}"/>
                    </a:ext>
                  </a:extLst>
                </p14:cNvPr>
                <p14:cNvContentPartPr/>
                <p14:nvPr/>
              </p14:nvContentPartPr>
              <p14:xfrm>
                <a:off x="3712920" y="2599916"/>
                <a:ext cx="304920" cy="482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7929AB4-1630-4E89-8BDA-C3359945D8A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708600" y="2595596"/>
                  <a:ext cx="3135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34AB1F62-2C28-4C26-A69F-9E6D45DEDC18}"/>
                    </a:ext>
                  </a:extLst>
                </p14:cNvPr>
                <p14:cNvContentPartPr/>
                <p14:nvPr/>
              </p14:nvContentPartPr>
              <p14:xfrm>
                <a:off x="4092720" y="2740676"/>
                <a:ext cx="200160" cy="1818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34AB1F62-2C28-4C26-A69F-9E6D45DEDC1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088400" y="2736356"/>
                  <a:ext cx="208800" cy="19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7E0EDB71-6F0D-4A80-8BA7-EEC4BB1AE96A}"/>
              </a:ext>
            </a:extLst>
          </p:cNvPr>
          <p:cNvGrpSpPr/>
          <p:nvPr/>
        </p:nvGrpSpPr>
        <p:grpSpPr>
          <a:xfrm>
            <a:off x="4717320" y="2423156"/>
            <a:ext cx="3945600" cy="861120"/>
            <a:chOff x="4717320" y="2423156"/>
            <a:chExt cx="3945600" cy="86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756F7D56-9AD5-481C-A5E9-FC4950BF018F}"/>
                    </a:ext>
                  </a:extLst>
                </p14:cNvPr>
                <p14:cNvContentPartPr/>
                <p14:nvPr/>
              </p14:nvContentPartPr>
              <p14:xfrm>
                <a:off x="4827120" y="2723756"/>
                <a:ext cx="65160" cy="5605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756F7D56-9AD5-481C-A5E9-FC4950BF018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822800" y="2719436"/>
                  <a:ext cx="7380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812BF3C-7D5F-4C76-BF92-3992527F26D6}"/>
                    </a:ext>
                  </a:extLst>
                </p14:cNvPr>
                <p14:cNvContentPartPr/>
                <p14:nvPr/>
              </p14:nvContentPartPr>
              <p14:xfrm>
                <a:off x="4717320" y="2745716"/>
                <a:ext cx="372240" cy="1764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812BF3C-7D5F-4C76-BF92-3992527F26D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713000" y="2741396"/>
                  <a:ext cx="3808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7623119-099A-4B46-ACB3-C9BDB8046500}"/>
                    </a:ext>
                  </a:extLst>
                </p14:cNvPr>
                <p14:cNvContentPartPr/>
                <p14:nvPr/>
              </p14:nvContentPartPr>
              <p14:xfrm>
                <a:off x="5143920" y="2725916"/>
                <a:ext cx="200160" cy="1724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7623119-099A-4B46-ACB3-C9BDB804650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139600" y="2721596"/>
                  <a:ext cx="2088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2A339AD-D6DE-49B1-8076-058B2E1C8589}"/>
                    </a:ext>
                  </a:extLst>
                </p14:cNvPr>
                <p14:cNvContentPartPr/>
                <p14:nvPr/>
              </p14:nvContentPartPr>
              <p14:xfrm>
                <a:off x="5204760" y="2575436"/>
                <a:ext cx="8640" cy="36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2A339AD-D6DE-49B1-8076-058B2E1C858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200440" y="2571116"/>
                  <a:ext cx="1728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557174D-7ACB-4431-8CAA-CBC32A82A646}"/>
                    </a:ext>
                  </a:extLst>
                </p14:cNvPr>
                <p14:cNvContentPartPr/>
                <p14:nvPr/>
              </p14:nvContentPartPr>
              <p14:xfrm>
                <a:off x="5406360" y="2705396"/>
                <a:ext cx="338760" cy="1969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557174D-7ACB-4431-8CAA-CBC32A82A64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402040" y="2701076"/>
                  <a:ext cx="3474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4893FC1F-45AF-4B68-A33A-BB6998461815}"/>
                    </a:ext>
                  </a:extLst>
                </p14:cNvPr>
                <p14:cNvContentPartPr/>
                <p14:nvPr/>
              </p14:nvContentPartPr>
              <p14:xfrm>
                <a:off x="5646480" y="2519276"/>
                <a:ext cx="212040" cy="25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4893FC1F-45AF-4B68-A33A-BB699846181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642160" y="2514956"/>
                  <a:ext cx="2206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6B4AC970-C713-4E64-80A2-D8FD2FD03FA9}"/>
                    </a:ext>
                  </a:extLst>
                </p14:cNvPr>
                <p14:cNvContentPartPr/>
                <p14:nvPr/>
              </p14:nvContentPartPr>
              <p14:xfrm>
                <a:off x="6076680" y="2705396"/>
                <a:ext cx="325080" cy="1796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6B4AC970-C713-4E64-80A2-D8FD2FD03FA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072360" y="2701076"/>
                  <a:ext cx="3337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1B184D78-B916-4699-8A70-AF88C33620B0}"/>
                    </a:ext>
                  </a:extLst>
                </p14:cNvPr>
                <p14:cNvContentPartPr/>
                <p14:nvPr/>
              </p14:nvContentPartPr>
              <p14:xfrm>
                <a:off x="6482400" y="2702156"/>
                <a:ext cx="210960" cy="1591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1B184D78-B916-4699-8A70-AF88C33620B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478080" y="2697836"/>
                  <a:ext cx="21960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56FDD1E-B99C-4DB6-856E-EF6993CC6AD1}"/>
                    </a:ext>
                  </a:extLst>
                </p14:cNvPr>
                <p14:cNvContentPartPr/>
                <p14:nvPr/>
              </p14:nvContentPartPr>
              <p14:xfrm>
                <a:off x="6767520" y="2722316"/>
                <a:ext cx="502200" cy="1742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56FDD1E-B99C-4DB6-856E-EF6993CC6AD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763200" y="2717996"/>
                  <a:ext cx="5108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AEB7A8F9-A2B4-42F0-B405-CA43626CF48F}"/>
                    </a:ext>
                  </a:extLst>
                </p14:cNvPr>
                <p14:cNvContentPartPr/>
                <p14:nvPr/>
              </p14:nvContentPartPr>
              <p14:xfrm>
                <a:off x="7418040" y="2736716"/>
                <a:ext cx="41760" cy="4964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AEB7A8F9-A2B4-42F0-B405-CA43626CF48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413720" y="2732396"/>
                  <a:ext cx="5040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98C1AD0-2368-4510-856F-759212DAC1F0}"/>
                    </a:ext>
                  </a:extLst>
                </p14:cNvPr>
                <p14:cNvContentPartPr/>
                <p14:nvPr/>
              </p14:nvContentPartPr>
              <p14:xfrm>
                <a:off x="7402560" y="2735276"/>
                <a:ext cx="258120" cy="1713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98C1AD0-2368-4510-856F-759212DAC1F0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398240" y="2730956"/>
                  <a:ext cx="266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789B22AE-2D19-4A8D-B05C-BDE5060F95CA}"/>
                    </a:ext>
                  </a:extLst>
                </p14:cNvPr>
                <p14:cNvContentPartPr/>
                <p14:nvPr/>
              </p14:nvContentPartPr>
              <p14:xfrm>
                <a:off x="7719000" y="2423156"/>
                <a:ext cx="258480" cy="4568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789B22AE-2D19-4A8D-B05C-BDE5060F95C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714680" y="2418836"/>
                  <a:ext cx="26712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E3BB6D36-6873-426D-AA81-260C84E737A6}"/>
                    </a:ext>
                  </a:extLst>
                </p14:cNvPr>
                <p14:cNvContentPartPr/>
                <p14:nvPr/>
              </p14:nvContentPartPr>
              <p14:xfrm>
                <a:off x="7979640" y="2675876"/>
                <a:ext cx="70200" cy="178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E3BB6D36-6873-426D-AA81-260C84E737A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975320" y="2671556"/>
                  <a:ext cx="788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0AA17CF-B3FD-4D4B-94C7-1A5F8D55DEB3}"/>
                    </a:ext>
                  </a:extLst>
                </p14:cNvPr>
                <p14:cNvContentPartPr/>
                <p14:nvPr/>
              </p14:nvContentPartPr>
              <p14:xfrm>
                <a:off x="8181600" y="2738876"/>
                <a:ext cx="233640" cy="1778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0AA17CF-B3FD-4D4B-94C7-1A5F8D55DEB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177280" y="2734556"/>
                  <a:ext cx="2422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1960E7F2-BB43-4CC8-9F6C-1ADDF18F42BE}"/>
                    </a:ext>
                  </a:extLst>
                </p14:cNvPr>
                <p14:cNvContentPartPr/>
                <p14:nvPr/>
              </p14:nvContentPartPr>
              <p14:xfrm>
                <a:off x="8492640" y="2773796"/>
                <a:ext cx="170280" cy="1861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1960E7F2-BB43-4CC8-9F6C-1ADDF18F42B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488320" y="2769476"/>
                  <a:ext cx="178920" cy="19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ECE97354-6FDE-46F6-BBF2-F3D9DF48CF2D}"/>
              </a:ext>
            </a:extLst>
          </p:cNvPr>
          <p:cNvGrpSpPr/>
          <p:nvPr/>
        </p:nvGrpSpPr>
        <p:grpSpPr>
          <a:xfrm>
            <a:off x="9943080" y="2381396"/>
            <a:ext cx="2129400" cy="604800"/>
            <a:chOff x="9943080" y="2381396"/>
            <a:chExt cx="2129400" cy="60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B13D60F7-A4F7-4E58-BE51-C34ECB57EF89}"/>
                    </a:ext>
                  </a:extLst>
                </p14:cNvPr>
                <p14:cNvContentPartPr/>
                <p14:nvPr/>
              </p14:nvContentPartPr>
              <p14:xfrm>
                <a:off x="9943080" y="2705756"/>
                <a:ext cx="475200" cy="2120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B13D60F7-A4F7-4E58-BE51-C34ECB57EF8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938760" y="2701436"/>
                  <a:ext cx="4838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CFDEE1B6-F605-4E95-8141-3EF92AA3D1A6}"/>
                    </a:ext>
                  </a:extLst>
                </p14:cNvPr>
                <p14:cNvContentPartPr/>
                <p14:nvPr/>
              </p14:nvContentPartPr>
              <p14:xfrm>
                <a:off x="10362480" y="2673356"/>
                <a:ext cx="37440" cy="126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CFDEE1B6-F605-4E95-8141-3EF92AA3D1A6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358160" y="2669036"/>
                  <a:ext cx="460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2CF369C4-E91A-4F5E-86C2-561A34756026}"/>
                    </a:ext>
                  </a:extLst>
                </p14:cNvPr>
                <p14:cNvContentPartPr/>
                <p14:nvPr/>
              </p14:nvContentPartPr>
              <p14:xfrm>
                <a:off x="10567320" y="2748236"/>
                <a:ext cx="260280" cy="1980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2CF369C4-E91A-4F5E-86C2-561A3475602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563000" y="2743916"/>
                  <a:ext cx="2689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94EED90C-F49F-4F10-8DC7-3A7AE4C41F68}"/>
                    </a:ext>
                  </a:extLst>
                </p14:cNvPr>
                <p14:cNvContentPartPr/>
                <p14:nvPr/>
              </p14:nvContentPartPr>
              <p14:xfrm>
                <a:off x="10773960" y="2782076"/>
                <a:ext cx="295920" cy="1623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94EED90C-F49F-4F10-8DC7-3A7AE4C41F6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0769640" y="2777756"/>
                  <a:ext cx="3045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BD0CFF7-E6A7-454C-BA8F-856B5D429EF1}"/>
                    </a:ext>
                  </a:extLst>
                </p14:cNvPr>
                <p14:cNvContentPartPr/>
                <p14:nvPr/>
              </p14:nvContentPartPr>
              <p14:xfrm>
                <a:off x="11148000" y="2381396"/>
                <a:ext cx="238680" cy="5205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BD0CFF7-E6A7-454C-BA8F-856B5D429EF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143680" y="2377076"/>
                  <a:ext cx="247320" cy="52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6AD24C05-E576-4AFC-8AE7-C9B6B3B1EB6F}"/>
                    </a:ext>
                  </a:extLst>
                </p14:cNvPr>
                <p14:cNvContentPartPr/>
                <p14:nvPr/>
              </p14:nvContentPartPr>
              <p14:xfrm>
                <a:off x="11339160" y="2667596"/>
                <a:ext cx="271080" cy="2581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6AD24C05-E576-4AFC-8AE7-C9B6B3B1EB6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334840" y="2663276"/>
                  <a:ext cx="27972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96D35997-254B-447D-BB6C-5FE037DD7DCF}"/>
                    </a:ext>
                  </a:extLst>
                </p14:cNvPr>
                <p14:cNvContentPartPr/>
                <p14:nvPr/>
              </p14:nvContentPartPr>
              <p14:xfrm>
                <a:off x="11557680" y="2777756"/>
                <a:ext cx="167760" cy="1634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96D35997-254B-447D-BB6C-5FE037DD7DC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553360" y="2773436"/>
                  <a:ext cx="1764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01E27879-883D-4E1F-B624-2F256CA1AB66}"/>
                    </a:ext>
                  </a:extLst>
                </p14:cNvPr>
                <p14:cNvContentPartPr/>
                <p14:nvPr/>
              </p14:nvContentPartPr>
              <p14:xfrm>
                <a:off x="11782320" y="2666876"/>
                <a:ext cx="123840" cy="2682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01E27879-883D-4E1F-B624-2F256CA1AB66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778000" y="2662556"/>
                  <a:ext cx="13248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809DBF2-F75A-4712-B1D6-B97D33CA5934}"/>
                    </a:ext>
                  </a:extLst>
                </p14:cNvPr>
                <p14:cNvContentPartPr/>
                <p14:nvPr/>
              </p14:nvContentPartPr>
              <p14:xfrm>
                <a:off x="11928840" y="2792876"/>
                <a:ext cx="143640" cy="1933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809DBF2-F75A-4712-B1D6-B97D33CA593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924520" y="2788556"/>
                  <a:ext cx="152280" cy="20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190E6679-EF98-4BB9-B63C-D43DF5037E45}"/>
              </a:ext>
            </a:extLst>
          </p:cNvPr>
          <p:cNvGrpSpPr/>
          <p:nvPr/>
        </p:nvGrpSpPr>
        <p:grpSpPr>
          <a:xfrm>
            <a:off x="103560" y="3233156"/>
            <a:ext cx="536760" cy="596880"/>
            <a:chOff x="103560" y="3233156"/>
            <a:chExt cx="536760" cy="59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5D1A3C5-33C4-4C3A-B6A3-48FEF504ACFA}"/>
                    </a:ext>
                  </a:extLst>
                </p14:cNvPr>
                <p14:cNvContentPartPr/>
                <p14:nvPr/>
              </p14:nvContentPartPr>
              <p14:xfrm>
                <a:off x="103560" y="3233156"/>
                <a:ext cx="390600" cy="552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5D1A3C5-33C4-4C3A-B6A3-48FEF504ACF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9240" y="3228836"/>
                  <a:ext cx="39924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52A1A478-739B-4AAE-82EC-41659AB7F1E0}"/>
                    </a:ext>
                  </a:extLst>
                </p14:cNvPr>
                <p14:cNvContentPartPr/>
                <p14:nvPr/>
              </p14:nvContentPartPr>
              <p14:xfrm>
                <a:off x="412800" y="3615836"/>
                <a:ext cx="227520" cy="2142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52A1A478-739B-4AAE-82EC-41659AB7F1E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08480" y="3611516"/>
                  <a:ext cx="236160" cy="22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DCFACEAB-C095-4AE7-981B-386229BCA4F1}"/>
              </a:ext>
            </a:extLst>
          </p:cNvPr>
          <p:cNvGrpSpPr/>
          <p:nvPr/>
        </p:nvGrpSpPr>
        <p:grpSpPr>
          <a:xfrm>
            <a:off x="1077000" y="3487316"/>
            <a:ext cx="3141360" cy="579960"/>
            <a:chOff x="1077000" y="3487316"/>
            <a:chExt cx="3141360" cy="57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2C92FF3-880E-46A7-9E9E-453AA4C869DA}"/>
                    </a:ext>
                  </a:extLst>
                </p14:cNvPr>
                <p14:cNvContentPartPr/>
                <p14:nvPr/>
              </p14:nvContentPartPr>
              <p14:xfrm>
                <a:off x="1077000" y="3487316"/>
                <a:ext cx="658080" cy="2757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2C92FF3-880E-46A7-9E9E-453AA4C869D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72680" y="3482996"/>
                  <a:ext cx="66672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1F9D9384-AB70-47CD-ABE5-8F916E411747}"/>
                    </a:ext>
                  </a:extLst>
                </p14:cNvPr>
                <p14:cNvContentPartPr/>
                <p14:nvPr/>
              </p14:nvContentPartPr>
              <p14:xfrm>
                <a:off x="1725360" y="3640316"/>
                <a:ext cx="30960" cy="4269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1F9D9384-AB70-47CD-ABE5-8F916E41174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721040" y="3635996"/>
                  <a:ext cx="3960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DF31C6C-D8F6-4AB1-95B1-59794B08C720}"/>
                    </a:ext>
                  </a:extLst>
                </p14:cNvPr>
                <p14:cNvContentPartPr/>
                <p14:nvPr/>
              </p14:nvContentPartPr>
              <p14:xfrm>
                <a:off x="1973400" y="3616916"/>
                <a:ext cx="346680" cy="185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DF31C6C-D8F6-4AB1-95B1-59794B08C72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969080" y="3612596"/>
                  <a:ext cx="3553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FA1666EE-A668-4271-8320-F68C8BF72381}"/>
                    </a:ext>
                  </a:extLst>
                </p14:cNvPr>
                <p14:cNvContentPartPr/>
                <p14:nvPr/>
              </p14:nvContentPartPr>
              <p14:xfrm>
                <a:off x="2390640" y="3558236"/>
                <a:ext cx="456120" cy="2253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FA1666EE-A668-4271-8320-F68C8BF7238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386320" y="3553916"/>
                  <a:ext cx="4647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C8D6C7B-1755-4389-8383-32CEAA12D4D4}"/>
                    </a:ext>
                  </a:extLst>
                </p14:cNvPr>
                <p14:cNvContentPartPr/>
                <p14:nvPr/>
              </p14:nvContentPartPr>
              <p14:xfrm>
                <a:off x="2963040" y="3529436"/>
                <a:ext cx="234000" cy="2671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C8D6C7B-1755-4389-8383-32CEAA12D4D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958720" y="3525116"/>
                  <a:ext cx="24264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98E19C6-AD8C-4EC5-947D-4640A9C50720}"/>
                    </a:ext>
                  </a:extLst>
                </p14:cNvPr>
                <p14:cNvContentPartPr/>
                <p14:nvPr/>
              </p14:nvContentPartPr>
              <p14:xfrm>
                <a:off x="3013440" y="3664796"/>
                <a:ext cx="163080" cy="342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98E19C6-AD8C-4EC5-947D-4640A9C5072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009120" y="3660476"/>
                  <a:ext cx="1717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1795088-33E0-4A2B-BA03-98F2B0C63FF3}"/>
                    </a:ext>
                  </a:extLst>
                </p14:cNvPr>
                <p14:cNvContentPartPr/>
                <p14:nvPr/>
              </p14:nvContentPartPr>
              <p14:xfrm>
                <a:off x="3306840" y="3630956"/>
                <a:ext cx="59760" cy="1328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1795088-33E0-4A2B-BA03-98F2B0C63FF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302520" y="3626636"/>
                  <a:ext cx="684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1F2F578-F526-49E5-847F-E1FD0C86D1A6}"/>
                    </a:ext>
                  </a:extLst>
                </p14:cNvPr>
                <p14:cNvContentPartPr/>
                <p14:nvPr/>
              </p14:nvContentPartPr>
              <p14:xfrm>
                <a:off x="3305400" y="3504236"/>
                <a:ext cx="37440" cy="7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1F2F578-F526-49E5-847F-E1FD0C86D1A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301080" y="3499916"/>
                  <a:ext cx="46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9D7D24B-F8D2-4937-9D62-757D87AF1E6C}"/>
                    </a:ext>
                  </a:extLst>
                </p14:cNvPr>
                <p14:cNvContentPartPr/>
                <p14:nvPr/>
              </p14:nvContentPartPr>
              <p14:xfrm>
                <a:off x="3464160" y="3581636"/>
                <a:ext cx="276840" cy="2084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9D7D24B-F8D2-4937-9D62-757D87AF1E6C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459840" y="3577316"/>
                  <a:ext cx="2854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0BB58A8-2362-4006-8944-33D91A1B1116}"/>
                    </a:ext>
                  </a:extLst>
                </p14:cNvPr>
                <p14:cNvContentPartPr/>
                <p14:nvPr/>
              </p14:nvContentPartPr>
              <p14:xfrm>
                <a:off x="3798240" y="3590996"/>
                <a:ext cx="208080" cy="1893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0BB58A8-2362-4006-8944-33D91A1B111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3793920" y="3586676"/>
                  <a:ext cx="2167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6E2B3565-0A5B-46BD-ABCD-43CE7AF6C766}"/>
                    </a:ext>
                  </a:extLst>
                </p14:cNvPr>
                <p14:cNvContentPartPr/>
                <p14:nvPr/>
              </p14:nvContentPartPr>
              <p14:xfrm>
                <a:off x="4112880" y="3691796"/>
                <a:ext cx="42480" cy="55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6E2B3565-0A5B-46BD-ABCD-43CE7AF6C76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108560" y="3687476"/>
                  <a:ext cx="511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668033CB-6413-4CFC-90F9-BA4569B8D628}"/>
                    </a:ext>
                  </a:extLst>
                </p14:cNvPr>
                <p14:cNvContentPartPr/>
                <p14:nvPr/>
              </p14:nvContentPartPr>
              <p14:xfrm>
                <a:off x="4189200" y="3497396"/>
                <a:ext cx="29160" cy="43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668033CB-6413-4CFC-90F9-BA4569B8D62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184880" y="3493076"/>
                  <a:ext cx="3780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38D78009-783F-47D3-A992-4916A742CE83}"/>
              </a:ext>
            </a:extLst>
          </p:cNvPr>
          <p:cNvGrpSpPr/>
          <p:nvPr/>
        </p:nvGrpSpPr>
        <p:grpSpPr>
          <a:xfrm>
            <a:off x="4796520" y="3196436"/>
            <a:ext cx="3068280" cy="532440"/>
            <a:chOff x="4796520" y="3196436"/>
            <a:chExt cx="3068280" cy="53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BE474D64-269B-40A0-8263-851A76097568}"/>
                    </a:ext>
                  </a:extLst>
                </p14:cNvPr>
                <p14:cNvContentPartPr/>
                <p14:nvPr/>
              </p14:nvContentPartPr>
              <p14:xfrm>
                <a:off x="4796520" y="3516116"/>
                <a:ext cx="592200" cy="2127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BE474D64-269B-40A0-8263-851A7609756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792200" y="3511796"/>
                  <a:ext cx="6008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6252BE1E-FA44-4AD3-A45D-44A1BF9594A2}"/>
                    </a:ext>
                  </a:extLst>
                </p14:cNvPr>
                <p14:cNvContentPartPr/>
                <p14:nvPr/>
              </p14:nvContentPartPr>
              <p14:xfrm>
                <a:off x="5470080" y="3495956"/>
                <a:ext cx="281880" cy="2023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6252BE1E-FA44-4AD3-A45D-44A1BF9594A2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465760" y="3491636"/>
                  <a:ext cx="2905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EBD39FEA-41C6-4AAD-ABEC-C07874E238E6}"/>
                    </a:ext>
                  </a:extLst>
                </p14:cNvPr>
                <p14:cNvContentPartPr/>
                <p14:nvPr/>
              </p14:nvContentPartPr>
              <p14:xfrm>
                <a:off x="5872200" y="3196436"/>
                <a:ext cx="140400" cy="4881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EBD39FEA-41C6-4AAD-ABEC-C07874E238E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867880" y="3192116"/>
                  <a:ext cx="14904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56F1D082-893E-4C1E-AE2B-1EC94D37F094}"/>
                    </a:ext>
                  </a:extLst>
                </p14:cNvPr>
                <p14:cNvContentPartPr/>
                <p14:nvPr/>
              </p14:nvContentPartPr>
              <p14:xfrm>
                <a:off x="5678880" y="3346196"/>
                <a:ext cx="331920" cy="388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56F1D082-893E-4C1E-AE2B-1EC94D37F094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674560" y="3341876"/>
                  <a:ext cx="34056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C4941F9E-0317-4562-9211-D3DD0686E509}"/>
                    </a:ext>
                  </a:extLst>
                </p14:cNvPr>
                <p14:cNvContentPartPr/>
                <p14:nvPr/>
              </p14:nvContentPartPr>
              <p14:xfrm>
                <a:off x="6124560" y="3648236"/>
                <a:ext cx="77760" cy="579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C4941F9E-0317-4562-9211-D3DD0686E50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120240" y="3643916"/>
                  <a:ext cx="8640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6C23C33B-3C5E-4B8B-9893-BE999F6621C5}"/>
                    </a:ext>
                  </a:extLst>
                </p14:cNvPr>
                <p14:cNvContentPartPr/>
                <p14:nvPr/>
              </p14:nvContentPartPr>
              <p14:xfrm>
                <a:off x="6201960" y="3478676"/>
                <a:ext cx="29160" cy="75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6C23C33B-3C5E-4B8B-9893-BE999F6621C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197640" y="3474356"/>
                  <a:ext cx="37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1FDC7CD-238C-4B07-A563-0053D1CF771B}"/>
                    </a:ext>
                  </a:extLst>
                </p14:cNvPr>
                <p14:cNvContentPartPr/>
                <p14:nvPr/>
              </p14:nvContentPartPr>
              <p14:xfrm>
                <a:off x="6544320" y="3227756"/>
                <a:ext cx="163080" cy="4734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1FDC7CD-238C-4B07-A563-0053D1CF771B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540000" y="3223436"/>
                  <a:ext cx="17172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83AA966F-9C55-438C-8E9D-B5B2C73DA8A5}"/>
                    </a:ext>
                  </a:extLst>
                </p14:cNvPr>
                <p14:cNvContentPartPr/>
                <p14:nvPr/>
              </p14:nvContentPartPr>
              <p14:xfrm>
                <a:off x="6397080" y="3371756"/>
                <a:ext cx="239040" cy="536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83AA966F-9C55-438C-8E9D-B5B2C73DA8A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392760" y="3367436"/>
                  <a:ext cx="247680" cy="6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32D4AA8-B296-45F0-90BF-DBB788905856}"/>
                    </a:ext>
                  </a:extLst>
                </p14:cNvPr>
                <p14:cNvContentPartPr/>
                <p14:nvPr/>
              </p14:nvContentPartPr>
              <p14:xfrm>
                <a:off x="6759240" y="3564716"/>
                <a:ext cx="266040" cy="1368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32D4AA8-B296-45F0-90BF-DBB78890585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754920" y="3560396"/>
                  <a:ext cx="2746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F1F264DA-6F81-402B-994D-1F9BC2580CE1}"/>
                    </a:ext>
                  </a:extLst>
                </p14:cNvPr>
                <p14:cNvContentPartPr/>
                <p14:nvPr/>
              </p14:nvContentPartPr>
              <p14:xfrm>
                <a:off x="7151640" y="3561836"/>
                <a:ext cx="39240" cy="709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F1F264DA-6F81-402B-994D-1F9BC2580CE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147320" y="3557516"/>
                  <a:ext cx="4788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423F4B1-5E06-4113-A23A-1746CA9FB343}"/>
                    </a:ext>
                  </a:extLst>
                </p14:cNvPr>
                <p14:cNvContentPartPr/>
                <p14:nvPr/>
              </p14:nvContentPartPr>
              <p14:xfrm>
                <a:off x="7155600" y="3417836"/>
                <a:ext cx="16920" cy="93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423F4B1-5E06-4113-A23A-1746CA9FB34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151280" y="3413516"/>
                  <a:ext cx="255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DA6C0925-05F6-4C5A-8EBA-1E1BE5F44476}"/>
                    </a:ext>
                  </a:extLst>
                </p14:cNvPr>
                <p14:cNvContentPartPr/>
                <p14:nvPr/>
              </p14:nvContentPartPr>
              <p14:xfrm>
                <a:off x="7480680" y="3284996"/>
                <a:ext cx="153720" cy="3236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DA6C0925-05F6-4C5A-8EBA-1E1BE5F4447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476360" y="3280676"/>
                  <a:ext cx="16236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BEA63CD2-EF82-4244-85B9-35EB884C8516}"/>
                    </a:ext>
                  </a:extLst>
                </p14:cNvPr>
                <p14:cNvContentPartPr/>
                <p14:nvPr/>
              </p14:nvContentPartPr>
              <p14:xfrm>
                <a:off x="7324440" y="3401276"/>
                <a:ext cx="249480" cy="259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BEA63CD2-EF82-4244-85B9-35EB884C851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320120" y="3396956"/>
                  <a:ext cx="2581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A84E9A11-379E-4947-B3B2-2F66ED6D7FA0}"/>
                    </a:ext>
                  </a:extLst>
                </p14:cNvPr>
                <p14:cNvContentPartPr/>
                <p14:nvPr/>
              </p14:nvContentPartPr>
              <p14:xfrm>
                <a:off x="7717200" y="3502076"/>
                <a:ext cx="147600" cy="1508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A84E9A11-379E-4947-B3B2-2F66ED6D7FA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712880" y="3497756"/>
                  <a:ext cx="156240" cy="159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837E17BC-13F4-4DE5-89DD-0F1FDB1CA5C6}"/>
              </a:ext>
            </a:extLst>
          </p:cNvPr>
          <p:cNvGrpSpPr/>
          <p:nvPr/>
        </p:nvGrpSpPr>
        <p:grpSpPr>
          <a:xfrm>
            <a:off x="8169720" y="3122276"/>
            <a:ext cx="2292840" cy="530280"/>
            <a:chOff x="8169720" y="3122276"/>
            <a:chExt cx="229284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71676EA6-5134-42BA-B379-7FC99B8F024B}"/>
                    </a:ext>
                  </a:extLst>
                </p14:cNvPr>
                <p14:cNvContentPartPr/>
                <p14:nvPr/>
              </p14:nvContentPartPr>
              <p14:xfrm>
                <a:off x="8169720" y="3478316"/>
                <a:ext cx="322920" cy="1692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71676EA6-5134-42BA-B379-7FC99B8F024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165400" y="3473996"/>
                  <a:ext cx="3315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DBE0EF87-A25B-4A0C-B128-EA5DC4082D0B}"/>
                    </a:ext>
                  </a:extLst>
                </p14:cNvPr>
                <p14:cNvContentPartPr/>
                <p14:nvPr/>
              </p14:nvContentPartPr>
              <p14:xfrm>
                <a:off x="8448360" y="3122276"/>
                <a:ext cx="50400" cy="5104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DBE0EF87-A25B-4A0C-B128-EA5DC4082D0B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444040" y="3117956"/>
                  <a:ext cx="5904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303A02C-8100-4451-B687-4DAAF0E6EA65}"/>
                    </a:ext>
                  </a:extLst>
                </p14:cNvPr>
                <p14:cNvContentPartPr/>
                <p14:nvPr/>
              </p14:nvContentPartPr>
              <p14:xfrm>
                <a:off x="8569680" y="3498116"/>
                <a:ext cx="348480" cy="1501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303A02C-8100-4451-B687-4DAAF0E6EA6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565360" y="3493796"/>
                  <a:ext cx="3571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AF31601-4953-451E-9399-96316A555D92}"/>
                    </a:ext>
                  </a:extLst>
                </p14:cNvPr>
                <p14:cNvContentPartPr/>
                <p14:nvPr/>
              </p14:nvContentPartPr>
              <p14:xfrm>
                <a:off x="9157200" y="3470036"/>
                <a:ext cx="362520" cy="150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AF31601-4953-451E-9399-96316A555D9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152880" y="3465716"/>
                  <a:ext cx="3711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BF8FAF03-DD89-42D1-B561-9538D424EDE6}"/>
                    </a:ext>
                  </a:extLst>
                </p14:cNvPr>
                <p14:cNvContentPartPr/>
                <p14:nvPr/>
              </p14:nvContentPartPr>
              <p14:xfrm>
                <a:off x="9505320" y="3183836"/>
                <a:ext cx="509760" cy="454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BF8FAF03-DD89-42D1-B561-9538D424EDE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501000" y="3179516"/>
                  <a:ext cx="51840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69043A6-F510-4CE3-8704-D8F1AE025577}"/>
                    </a:ext>
                  </a:extLst>
                </p14:cNvPr>
                <p14:cNvContentPartPr/>
                <p14:nvPr/>
              </p14:nvContentPartPr>
              <p14:xfrm>
                <a:off x="10086000" y="3439076"/>
                <a:ext cx="376560" cy="2134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69043A6-F510-4CE3-8704-D8F1AE025577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081680" y="3434756"/>
                  <a:ext cx="38520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uppo 213">
            <a:extLst>
              <a:ext uri="{FF2B5EF4-FFF2-40B4-BE49-F238E27FC236}">
                <a16:creationId xmlns:a16="http://schemas.microsoft.com/office/drawing/2014/main" id="{EAEE5A8F-4B67-4DA9-842F-C70F64F85EEC}"/>
              </a:ext>
            </a:extLst>
          </p:cNvPr>
          <p:cNvGrpSpPr/>
          <p:nvPr/>
        </p:nvGrpSpPr>
        <p:grpSpPr>
          <a:xfrm>
            <a:off x="10717440" y="3168356"/>
            <a:ext cx="1008000" cy="531000"/>
            <a:chOff x="10717440" y="3168356"/>
            <a:chExt cx="1008000" cy="53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C07D56D-03AA-4F06-B8AB-0266FA441FAB}"/>
                    </a:ext>
                  </a:extLst>
                </p14:cNvPr>
                <p14:cNvContentPartPr/>
                <p14:nvPr/>
              </p14:nvContentPartPr>
              <p14:xfrm>
                <a:off x="10717440" y="3435836"/>
                <a:ext cx="288360" cy="195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C07D56D-03AA-4F06-B8AB-0266FA441FA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713120" y="3431516"/>
                  <a:ext cx="2970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8B972D1-1DEB-44B2-A731-2DA73CD583A2}"/>
                    </a:ext>
                  </a:extLst>
                </p14:cNvPr>
                <p14:cNvContentPartPr/>
                <p14:nvPr/>
              </p14:nvContentPartPr>
              <p14:xfrm>
                <a:off x="11022360" y="3464276"/>
                <a:ext cx="263880" cy="1558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8B972D1-1DEB-44B2-A731-2DA73CD583A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018040" y="3459956"/>
                  <a:ext cx="2725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51300E21-A37D-47F4-BCFB-53F29F4C41B5}"/>
                    </a:ext>
                  </a:extLst>
                </p14:cNvPr>
                <p14:cNvContentPartPr/>
                <p14:nvPr/>
              </p14:nvContentPartPr>
              <p14:xfrm>
                <a:off x="11313240" y="3168356"/>
                <a:ext cx="246240" cy="5252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51300E21-A37D-47F4-BCFB-53F29F4C41B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308920" y="3164036"/>
                  <a:ext cx="25488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B80DD5A-D5EB-4831-8F3C-EAC43433F9EA}"/>
                    </a:ext>
                  </a:extLst>
                </p14:cNvPr>
                <p14:cNvContentPartPr/>
                <p14:nvPr/>
              </p14:nvContentPartPr>
              <p14:xfrm>
                <a:off x="11600160" y="3597116"/>
                <a:ext cx="19080" cy="1022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B80DD5A-D5EB-4831-8F3C-EAC43433F9E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595840" y="3592796"/>
                  <a:ext cx="2772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CBFC9D8-85FC-4FB0-9DC0-7B99429E0083}"/>
                    </a:ext>
                  </a:extLst>
                </p14:cNvPr>
                <p14:cNvContentPartPr/>
                <p14:nvPr/>
              </p14:nvContentPartPr>
              <p14:xfrm>
                <a:off x="11710320" y="3462116"/>
                <a:ext cx="15120" cy="43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CBFC9D8-85FC-4FB0-9DC0-7B99429E0083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706000" y="3457796"/>
                  <a:ext cx="2376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2A298EDB-8079-4A50-83AA-4E311BDCFEC9}"/>
              </a:ext>
            </a:extLst>
          </p:cNvPr>
          <p:cNvGrpSpPr/>
          <p:nvPr/>
        </p:nvGrpSpPr>
        <p:grpSpPr>
          <a:xfrm>
            <a:off x="72960" y="4164836"/>
            <a:ext cx="2443680" cy="528840"/>
            <a:chOff x="72960" y="4164836"/>
            <a:chExt cx="2443680" cy="52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A00ACB36-E07B-4BE7-9594-5A61DF9C4C61}"/>
                    </a:ext>
                  </a:extLst>
                </p14:cNvPr>
                <p14:cNvContentPartPr/>
                <p14:nvPr/>
              </p14:nvContentPartPr>
              <p14:xfrm>
                <a:off x="174120" y="4164836"/>
                <a:ext cx="218880" cy="4993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A00ACB36-E07B-4BE7-9594-5A61DF9C4C6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69800" y="4160516"/>
                  <a:ext cx="227520" cy="50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B7AADDA0-B40E-4D93-8549-AEF1DBF0F0C2}"/>
                    </a:ext>
                  </a:extLst>
                </p14:cNvPr>
                <p14:cNvContentPartPr/>
                <p14:nvPr/>
              </p14:nvContentPartPr>
              <p14:xfrm>
                <a:off x="72960" y="4360676"/>
                <a:ext cx="239040" cy="414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B7AADDA0-B40E-4D93-8549-AEF1DBF0F0C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8640" y="4356356"/>
                  <a:ext cx="2476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E94EE4C2-9C60-46EB-974D-A0E4CDF5DFD8}"/>
                    </a:ext>
                  </a:extLst>
                </p14:cNvPr>
                <p14:cNvContentPartPr/>
                <p14:nvPr/>
              </p14:nvContentPartPr>
              <p14:xfrm>
                <a:off x="439800" y="4437716"/>
                <a:ext cx="261360" cy="2296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E94EE4C2-9C60-46EB-974D-A0E4CDF5DFD8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35480" y="4433396"/>
                  <a:ext cx="2700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7B1F337D-75F3-4FAA-A5BB-231895F867EB}"/>
                    </a:ext>
                  </a:extLst>
                </p14:cNvPr>
                <p14:cNvContentPartPr/>
                <p14:nvPr/>
              </p14:nvContentPartPr>
              <p14:xfrm>
                <a:off x="813120" y="4413596"/>
                <a:ext cx="309600" cy="2800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7B1F337D-75F3-4FAA-A5BB-231895F867E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08800" y="4409276"/>
                  <a:ext cx="31824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195E58E7-9346-463A-B1A7-6EDF4285BB60}"/>
                    </a:ext>
                  </a:extLst>
                </p14:cNvPr>
                <p14:cNvContentPartPr/>
                <p14:nvPr/>
              </p14:nvContentPartPr>
              <p14:xfrm>
                <a:off x="1249800" y="4494956"/>
                <a:ext cx="464400" cy="175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195E58E7-9346-463A-B1A7-6EDF4285BB6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245480" y="4490636"/>
                  <a:ext cx="4730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858C7AFC-7CDE-4759-A28C-67DD8A16EEB7}"/>
                    </a:ext>
                  </a:extLst>
                </p14:cNvPr>
                <p14:cNvContentPartPr/>
                <p14:nvPr/>
              </p14:nvContentPartPr>
              <p14:xfrm>
                <a:off x="1816800" y="4524476"/>
                <a:ext cx="123840" cy="1198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858C7AFC-7CDE-4759-A28C-67DD8A16EEB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812480" y="4520156"/>
                  <a:ext cx="1324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31D9D652-F1C3-4CF3-ADCD-A85F9B389AF9}"/>
                    </a:ext>
                  </a:extLst>
                </p14:cNvPr>
                <p14:cNvContentPartPr/>
                <p14:nvPr/>
              </p14:nvContentPartPr>
              <p14:xfrm>
                <a:off x="1905000" y="4329356"/>
                <a:ext cx="25200" cy="133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31D9D652-F1C3-4CF3-ADCD-A85F9B389AF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900680" y="4325036"/>
                  <a:ext cx="338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7EB0FD69-58A0-41C5-8B88-F526DB3BDB5F}"/>
                    </a:ext>
                  </a:extLst>
                </p14:cNvPr>
                <p14:cNvContentPartPr/>
                <p14:nvPr/>
              </p14:nvContentPartPr>
              <p14:xfrm>
                <a:off x="2022720" y="4463276"/>
                <a:ext cx="255240" cy="2062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7EB0FD69-58A0-41C5-8B88-F526DB3BDB5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018400" y="4458956"/>
                  <a:ext cx="2638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ECC88F28-0285-4D7B-9EE4-159A636E96D1}"/>
                    </a:ext>
                  </a:extLst>
                </p14:cNvPr>
                <p14:cNvContentPartPr/>
                <p14:nvPr/>
              </p14:nvContentPartPr>
              <p14:xfrm>
                <a:off x="2414400" y="4455356"/>
                <a:ext cx="56160" cy="1566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ECC88F28-0285-4D7B-9EE4-159A636E96D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410080" y="4451036"/>
                  <a:ext cx="648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0EAB1F9-A259-424F-838D-49759890508F}"/>
                    </a:ext>
                  </a:extLst>
                </p14:cNvPr>
                <p14:cNvContentPartPr/>
                <p14:nvPr/>
              </p14:nvContentPartPr>
              <p14:xfrm>
                <a:off x="2493960" y="4247996"/>
                <a:ext cx="22680" cy="169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0EAB1F9-A259-424F-838D-49759890508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489640" y="4243676"/>
                  <a:ext cx="31320" cy="2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6562FB91-845E-498F-9674-1E358D7BDECB}"/>
                  </a:ext>
                </a:extLst>
              </p14:cNvPr>
              <p14:cNvContentPartPr/>
              <p14:nvPr/>
            </p14:nvContentPartPr>
            <p14:xfrm>
              <a:off x="2857920" y="4545716"/>
              <a:ext cx="36360" cy="1260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6562FB91-845E-498F-9674-1E358D7BDECB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2853600" y="4541396"/>
                <a:ext cx="45000" cy="2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8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D368DEF7-EC52-46C1-B8B3-644CC56A67C2}"/>
                  </a:ext>
                </a:extLst>
              </p14:cNvPr>
              <p14:cNvContentPartPr/>
              <p14:nvPr/>
            </p14:nvContentPartPr>
            <p14:xfrm>
              <a:off x="3338160" y="3983756"/>
              <a:ext cx="820800" cy="53316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D368DEF7-EC52-46C1-B8B3-644CC56A67C2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3333840" y="3979436"/>
                <a:ext cx="829440" cy="541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204" name="Input penna 203">
                <a:extLst>
                  <a:ext uri="{FF2B5EF4-FFF2-40B4-BE49-F238E27FC236}">
                    <a16:creationId xmlns:a16="http://schemas.microsoft.com/office/drawing/2014/main" id="{2CB2A2B4-CA62-4C3C-B1AE-9D98A05CA7A3}"/>
                  </a:ext>
                </a:extLst>
              </p14:cNvPr>
              <p14:cNvContentPartPr/>
              <p14:nvPr/>
            </p14:nvContentPartPr>
            <p14:xfrm>
              <a:off x="4241400" y="4278236"/>
              <a:ext cx="425520" cy="185760"/>
            </p14:xfrm>
          </p:contentPart>
        </mc:Choice>
        <mc:Fallback xmlns="">
          <p:pic>
            <p:nvPicPr>
              <p:cNvPr id="204" name="Input penna 203">
                <a:extLst>
                  <a:ext uri="{FF2B5EF4-FFF2-40B4-BE49-F238E27FC236}">
                    <a16:creationId xmlns:a16="http://schemas.microsoft.com/office/drawing/2014/main" id="{2CB2A2B4-CA62-4C3C-B1AE-9D98A05CA7A3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4237080" y="4273916"/>
                <a:ext cx="434160" cy="19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05" name="Input penna 204">
                <a:extLst>
                  <a:ext uri="{FF2B5EF4-FFF2-40B4-BE49-F238E27FC236}">
                    <a16:creationId xmlns:a16="http://schemas.microsoft.com/office/drawing/2014/main" id="{C99F631C-7F74-4CA2-A55A-A5A072B8796C}"/>
                  </a:ext>
                </a:extLst>
              </p14:cNvPr>
              <p14:cNvContentPartPr/>
              <p14:nvPr/>
            </p14:nvContentPartPr>
            <p14:xfrm>
              <a:off x="5058960" y="4249436"/>
              <a:ext cx="39240" cy="639000"/>
            </p14:xfrm>
          </p:contentPart>
        </mc:Choice>
        <mc:Fallback xmlns="">
          <p:pic>
            <p:nvPicPr>
              <p:cNvPr id="205" name="Input penna 204">
                <a:extLst>
                  <a:ext uri="{FF2B5EF4-FFF2-40B4-BE49-F238E27FC236}">
                    <a16:creationId xmlns:a16="http://schemas.microsoft.com/office/drawing/2014/main" id="{C99F631C-7F74-4CA2-A55A-A5A072B8796C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5054640" y="4245116"/>
                <a:ext cx="47880" cy="64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06" name="Input penna 205">
                <a:extLst>
                  <a:ext uri="{FF2B5EF4-FFF2-40B4-BE49-F238E27FC236}">
                    <a16:creationId xmlns:a16="http://schemas.microsoft.com/office/drawing/2014/main" id="{2ADF17B5-02A6-44E0-9A92-38FF89B6FD88}"/>
                  </a:ext>
                </a:extLst>
              </p14:cNvPr>
              <p14:cNvContentPartPr/>
              <p14:nvPr/>
            </p14:nvContentPartPr>
            <p14:xfrm>
              <a:off x="4937280" y="4245836"/>
              <a:ext cx="357120" cy="177840"/>
            </p14:xfrm>
          </p:contentPart>
        </mc:Choice>
        <mc:Fallback xmlns="">
          <p:pic>
            <p:nvPicPr>
              <p:cNvPr id="206" name="Input penna 205">
                <a:extLst>
                  <a:ext uri="{FF2B5EF4-FFF2-40B4-BE49-F238E27FC236}">
                    <a16:creationId xmlns:a16="http://schemas.microsoft.com/office/drawing/2014/main" id="{2ADF17B5-02A6-44E0-9A92-38FF89B6FD88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4932960" y="4241516"/>
                <a:ext cx="365760" cy="18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07" name="Input penna 206">
                <a:extLst>
                  <a:ext uri="{FF2B5EF4-FFF2-40B4-BE49-F238E27FC236}">
                    <a16:creationId xmlns:a16="http://schemas.microsoft.com/office/drawing/2014/main" id="{22265261-9A80-410A-AE08-4E957C60F2F5}"/>
                  </a:ext>
                </a:extLst>
              </p14:cNvPr>
              <p14:cNvContentPartPr/>
              <p14:nvPr/>
            </p14:nvContentPartPr>
            <p14:xfrm>
              <a:off x="5353800" y="4254836"/>
              <a:ext cx="587880" cy="188640"/>
            </p14:xfrm>
          </p:contentPart>
        </mc:Choice>
        <mc:Fallback xmlns="">
          <p:pic>
            <p:nvPicPr>
              <p:cNvPr id="207" name="Input penna 206">
                <a:extLst>
                  <a:ext uri="{FF2B5EF4-FFF2-40B4-BE49-F238E27FC236}">
                    <a16:creationId xmlns:a16="http://schemas.microsoft.com/office/drawing/2014/main" id="{22265261-9A80-410A-AE08-4E957C60F2F5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5349480" y="4250516"/>
                <a:ext cx="596520" cy="19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79" name="Gruppo 278">
            <a:extLst>
              <a:ext uri="{FF2B5EF4-FFF2-40B4-BE49-F238E27FC236}">
                <a16:creationId xmlns:a16="http://schemas.microsoft.com/office/drawing/2014/main" id="{98651AFC-6B0C-4AD8-9117-BCC8E0188F2F}"/>
              </a:ext>
            </a:extLst>
          </p:cNvPr>
          <p:cNvGrpSpPr/>
          <p:nvPr/>
        </p:nvGrpSpPr>
        <p:grpSpPr>
          <a:xfrm>
            <a:off x="6221040" y="3916436"/>
            <a:ext cx="4495680" cy="1464840"/>
            <a:chOff x="6221040" y="3916436"/>
            <a:chExt cx="4495680" cy="146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E855C0B-17E1-4409-BAD7-0545AFA96270}"/>
                    </a:ext>
                  </a:extLst>
                </p14:cNvPr>
                <p14:cNvContentPartPr/>
                <p14:nvPr/>
              </p14:nvContentPartPr>
              <p14:xfrm>
                <a:off x="6221040" y="3986636"/>
                <a:ext cx="525600" cy="8175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E855C0B-17E1-4409-BAD7-0545AFA9627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216720" y="3982316"/>
                  <a:ext cx="534240" cy="82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E1CF63B-0588-4893-B102-9046069351CE}"/>
                    </a:ext>
                  </a:extLst>
                </p14:cNvPr>
                <p14:cNvContentPartPr/>
                <p14:nvPr/>
              </p14:nvContentPartPr>
              <p14:xfrm>
                <a:off x="6298080" y="4366436"/>
                <a:ext cx="295200" cy="126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E1CF63B-0588-4893-B102-9046069351C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293760" y="4362116"/>
                  <a:ext cx="30384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9AC34F55-6B1F-42C3-858D-397E1686A6F0}"/>
                    </a:ext>
                  </a:extLst>
                </p14:cNvPr>
                <p14:cNvContentPartPr/>
                <p14:nvPr/>
              </p14:nvContentPartPr>
              <p14:xfrm>
                <a:off x="6646200" y="4217756"/>
                <a:ext cx="381240" cy="2199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9AC34F55-6B1F-42C3-858D-397E1686A6F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641880" y="4213436"/>
                  <a:ext cx="3898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B76B3EFC-3F26-4093-9E8B-A6DDCDC9719B}"/>
                    </a:ext>
                  </a:extLst>
                </p14:cNvPr>
                <p14:cNvContentPartPr/>
                <p14:nvPr/>
              </p14:nvContentPartPr>
              <p14:xfrm>
                <a:off x="7098000" y="4202996"/>
                <a:ext cx="336960" cy="2084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B76B3EFC-3F26-4093-9E8B-A6DDCDC9719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7093680" y="4198676"/>
                  <a:ext cx="3456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4D94104A-9E6D-4579-B841-F1B63A6621BC}"/>
                    </a:ext>
                  </a:extLst>
                </p14:cNvPr>
                <p14:cNvContentPartPr/>
                <p14:nvPr/>
              </p14:nvContentPartPr>
              <p14:xfrm>
                <a:off x="7806840" y="4143956"/>
                <a:ext cx="316440" cy="2088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4D94104A-9E6D-4579-B841-F1B63A6621B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7802520" y="4139636"/>
                  <a:ext cx="32508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2DB7B4C6-47CF-4467-A12A-8FB956CB4958}"/>
                    </a:ext>
                  </a:extLst>
                </p14:cNvPr>
                <p14:cNvContentPartPr/>
                <p14:nvPr/>
              </p14:nvContentPartPr>
              <p14:xfrm>
                <a:off x="8081160" y="4242236"/>
                <a:ext cx="37800" cy="4716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2DB7B4C6-47CF-4467-A12A-8FB956CB495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076840" y="4237916"/>
                  <a:ext cx="4644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9A2A42C2-7AA3-47BA-B6A7-DA9C4343B5B8}"/>
                    </a:ext>
                  </a:extLst>
                </p14:cNvPr>
                <p14:cNvContentPartPr/>
                <p14:nvPr/>
              </p14:nvContentPartPr>
              <p14:xfrm>
                <a:off x="8206440" y="4228196"/>
                <a:ext cx="808560" cy="2152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9A2A42C2-7AA3-47BA-B6A7-DA9C4343B5B8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202120" y="4223876"/>
                  <a:ext cx="8172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7D26415A-22EC-4D26-AB8C-2B307A5AF9E0}"/>
                    </a:ext>
                  </a:extLst>
                </p14:cNvPr>
                <p14:cNvContentPartPr/>
                <p14:nvPr/>
              </p14:nvContentPartPr>
              <p14:xfrm>
                <a:off x="9205800" y="4259516"/>
                <a:ext cx="317880" cy="2131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7D26415A-22EC-4D26-AB8C-2B307A5AF9E0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201480" y="4255196"/>
                  <a:ext cx="3265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E6FAFAD-7545-4DBB-A056-A46F87BFCC3B}"/>
                    </a:ext>
                  </a:extLst>
                </p14:cNvPr>
                <p14:cNvContentPartPr/>
                <p14:nvPr/>
              </p14:nvContentPartPr>
              <p14:xfrm>
                <a:off x="9670560" y="3916436"/>
                <a:ext cx="109800" cy="542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E6FAFAD-7545-4DBB-A056-A46F87BFCC3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666240" y="3912116"/>
                  <a:ext cx="118440" cy="55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C621668-56BD-4A07-ADFA-9C577F6BBE4D}"/>
                    </a:ext>
                  </a:extLst>
                </p14:cNvPr>
                <p14:cNvContentPartPr/>
                <p14:nvPr/>
              </p14:nvContentPartPr>
              <p14:xfrm>
                <a:off x="9439080" y="4160516"/>
                <a:ext cx="417600" cy="226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C621668-56BD-4A07-ADFA-9C577F6BBE4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434760" y="4156196"/>
                  <a:ext cx="4262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ED4D8B7-B315-4561-9198-FC0E7D30D897}"/>
                    </a:ext>
                  </a:extLst>
                </p14:cNvPr>
                <p14:cNvContentPartPr/>
                <p14:nvPr/>
              </p14:nvContentPartPr>
              <p14:xfrm>
                <a:off x="9921840" y="4245476"/>
                <a:ext cx="364680" cy="2332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ED4D8B7-B315-4561-9198-FC0E7D30D897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917520" y="4241156"/>
                  <a:ext cx="3733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E3DCAF3F-B8D5-4A46-8D14-84CB3F5C069B}"/>
                    </a:ext>
                  </a:extLst>
                </p14:cNvPr>
                <p14:cNvContentPartPr/>
                <p14:nvPr/>
              </p14:nvContentPartPr>
              <p14:xfrm>
                <a:off x="6233640" y="5220356"/>
                <a:ext cx="131400" cy="1519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E3DCAF3F-B8D5-4A46-8D14-84CB3F5C069B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229320" y="5216036"/>
                  <a:ext cx="1400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0795FB02-2865-40DF-A451-7E2EE099802D}"/>
                    </a:ext>
                  </a:extLst>
                </p14:cNvPr>
                <p14:cNvContentPartPr/>
                <p14:nvPr/>
              </p14:nvContentPartPr>
              <p14:xfrm>
                <a:off x="6235800" y="4987436"/>
                <a:ext cx="61200" cy="594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0795FB02-2865-40DF-A451-7E2EE099802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231480" y="4983116"/>
                  <a:ext cx="698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B05A9CC1-678D-485B-8DA1-481B1CE916CC}"/>
                    </a:ext>
                  </a:extLst>
                </p14:cNvPr>
                <p14:cNvContentPartPr/>
                <p14:nvPr/>
              </p14:nvContentPartPr>
              <p14:xfrm>
                <a:off x="6488160" y="5166356"/>
                <a:ext cx="275040" cy="214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B05A9CC1-678D-485B-8DA1-481B1CE916C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483840" y="5162036"/>
                  <a:ext cx="2836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48C55106-F728-40FE-949F-3E31A731E6AF}"/>
                    </a:ext>
                  </a:extLst>
                </p14:cNvPr>
                <p14:cNvContentPartPr/>
                <p14:nvPr/>
              </p14:nvContentPartPr>
              <p14:xfrm>
                <a:off x="6984600" y="4758836"/>
                <a:ext cx="134280" cy="5846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48C55106-F728-40FE-949F-3E31A731E6A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980280" y="4754516"/>
                  <a:ext cx="142920" cy="59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B9C58F0B-3E44-4DF9-89E2-5601656C63AC}"/>
                    </a:ext>
                  </a:extLst>
                </p14:cNvPr>
                <p14:cNvContentPartPr/>
                <p14:nvPr/>
              </p14:nvContentPartPr>
              <p14:xfrm>
                <a:off x="6728640" y="4978436"/>
                <a:ext cx="383040" cy="190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B9C58F0B-3E44-4DF9-89E2-5601656C63A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724320" y="4974116"/>
                  <a:ext cx="3916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B12153EC-E7C3-4D19-BA38-EBF5E16BBC84}"/>
                    </a:ext>
                  </a:extLst>
                </p14:cNvPr>
                <p14:cNvContentPartPr/>
                <p14:nvPr/>
              </p14:nvContentPartPr>
              <p14:xfrm>
                <a:off x="7144800" y="5115956"/>
                <a:ext cx="189000" cy="2332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B12153EC-E7C3-4D19-BA38-EBF5E16BBC8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140480" y="5111636"/>
                  <a:ext cx="1976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0AF1E208-FF2E-438F-A68D-C1112DCB17E0}"/>
                    </a:ext>
                  </a:extLst>
                </p14:cNvPr>
                <p14:cNvContentPartPr/>
                <p14:nvPr/>
              </p14:nvContentPartPr>
              <p14:xfrm>
                <a:off x="7475280" y="5194796"/>
                <a:ext cx="263520" cy="1782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0AF1E208-FF2E-438F-A68D-C1112DCB17E0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7470960" y="5190476"/>
                  <a:ext cx="2721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0DC3EF3B-E6AE-4089-AC23-FBE46D20E97A}"/>
                    </a:ext>
                  </a:extLst>
                </p14:cNvPr>
                <p14:cNvContentPartPr/>
                <p14:nvPr/>
              </p14:nvContentPartPr>
              <p14:xfrm>
                <a:off x="7879920" y="5146916"/>
                <a:ext cx="265680" cy="1836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0DC3EF3B-E6AE-4089-AC23-FBE46D20E97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875600" y="5142596"/>
                  <a:ext cx="2743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FF47A44-C5C1-43FE-A8FC-C80CF2ABC45A}"/>
                    </a:ext>
                  </a:extLst>
                </p14:cNvPr>
                <p14:cNvContentPartPr/>
                <p14:nvPr/>
              </p14:nvContentPartPr>
              <p14:xfrm>
                <a:off x="8131200" y="4871516"/>
                <a:ext cx="383760" cy="4791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FF47A44-C5C1-43FE-A8FC-C80CF2ABC45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126880" y="4867196"/>
                  <a:ext cx="392400" cy="48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455DC75C-A3AF-4C00-9939-54A7AA86A43D}"/>
                    </a:ext>
                  </a:extLst>
                </p14:cNvPr>
                <p14:cNvContentPartPr/>
                <p14:nvPr/>
              </p14:nvContentPartPr>
              <p14:xfrm>
                <a:off x="8676240" y="5140796"/>
                <a:ext cx="328680" cy="1756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455DC75C-A3AF-4C00-9939-54A7AA86A43D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671920" y="5136476"/>
                  <a:ext cx="3373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8FA1907-F751-42E3-A424-8293CB653022}"/>
                    </a:ext>
                  </a:extLst>
                </p14:cNvPr>
                <p14:cNvContentPartPr/>
                <p14:nvPr/>
              </p14:nvContentPartPr>
              <p14:xfrm>
                <a:off x="9065040" y="5139716"/>
                <a:ext cx="249480" cy="1656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8FA1907-F751-42E3-A424-8293CB653022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060720" y="5135396"/>
                  <a:ext cx="2581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D7F01B05-C184-4EC9-8CB6-2158AC932F80}"/>
                    </a:ext>
                  </a:extLst>
                </p14:cNvPr>
                <p14:cNvContentPartPr/>
                <p14:nvPr/>
              </p14:nvContentPartPr>
              <p14:xfrm>
                <a:off x="9401640" y="5137196"/>
                <a:ext cx="212760" cy="18720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D7F01B05-C184-4EC9-8CB6-2158AC932F8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397320" y="5132876"/>
                  <a:ext cx="2214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9366888A-E169-4E3E-8D02-8ACD8E455DBE}"/>
                    </a:ext>
                  </a:extLst>
                </p14:cNvPr>
                <p14:cNvContentPartPr/>
                <p14:nvPr/>
              </p14:nvContentPartPr>
              <p14:xfrm>
                <a:off x="9943800" y="5118476"/>
                <a:ext cx="476640" cy="17928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9366888A-E169-4E3E-8D02-8ACD8E455DBE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939480" y="5114156"/>
                  <a:ext cx="4852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6C6A6153-9CB6-4F04-891D-D481B200C03E}"/>
                    </a:ext>
                  </a:extLst>
                </p14:cNvPr>
                <p14:cNvContentPartPr/>
                <p14:nvPr/>
              </p14:nvContentPartPr>
              <p14:xfrm>
                <a:off x="10477680" y="5131436"/>
                <a:ext cx="239040" cy="2473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6C6A6153-9CB6-4F04-891D-D481B200C03E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473360" y="5127116"/>
                  <a:ext cx="247680" cy="255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119CF794-445D-4DFD-AAE1-75BA1AB76403}"/>
                  </a:ext>
                </a:extLst>
              </p14:cNvPr>
              <p14:cNvContentPartPr/>
              <p14:nvPr/>
            </p14:nvContentPartPr>
            <p14:xfrm>
              <a:off x="179520" y="5262836"/>
              <a:ext cx="335160" cy="24696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119CF794-445D-4DFD-AAE1-75BA1AB76403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175200" y="5258516"/>
                <a:ext cx="343800" cy="25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19EA52E7-FFF7-46D6-8F48-791449B1188E}"/>
                  </a:ext>
                </a:extLst>
              </p14:cNvPr>
              <p14:cNvContentPartPr/>
              <p14:nvPr/>
            </p14:nvContentPartPr>
            <p14:xfrm>
              <a:off x="450960" y="4903916"/>
              <a:ext cx="111960" cy="56664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19EA52E7-FFF7-46D6-8F48-791449B1188E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446640" y="4899596"/>
                <a:ext cx="120600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A1083ED2-1B44-4756-AB19-7D7A03F231AC}"/>
                  </a:ext>
                </a:extLst>
              </p14:cNvPr>
              <p14:cNvContentPartPr/>
              <p14:nvPr/>
            </p14:nvContentPartPr>
            <p14:xfrm>
              <a:off x="634200" y="5291996"/>
              <a:ext cx="247320" cy="16524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A1083ED2-1B44-4756-AB19-7D7A03F231AC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629880" y="5287676"/>
                <a:ext cx="255960" cy="1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95FCEB70-7547-4295-B169-17AA3D420D21}"/>
                  </a:ext>
                </a:extLst>
              </p14:cNvPr>
              <p14:cNvContentPartPr/>
              <p14:nvPr/>
            </p14:nvContentPartPr>
            <p14:xfrm>
              <a:off x="891600" y="4926596"/>
              <a:ext cx="429480" cy="53676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95FCEB70-7547-4295-B169-17AA3D420D21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887280" y="4922276"/>
                <a:ext cx="438120" cy="54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94958259-5B78-400A-8102-445D891DC20F}"/>
                  </a:ext>
                </a:extLst>
              </p14:cNvPr>
              <p14:cNvContentPartPr/>
              <p14:nvPr/>
            </p14:nvContentPartPr>
            <p14:xfrm>
              <a:off x="1311360" y="4907516"/>
              <a:ext cx="415080" cy="53784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94958259-5B78-400A-8102-445D891DC20F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307040" y="4903196"/>
                <a:ext cx="423720" cy="54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9468E208-014F-4316-98A0-DECC568774CA}"/>
                  </a:ext>
                </a:extLst>
              </p14:cNvPr>
              <p14:cNvContentPartPr/>
              <p14:nvPr/>
            </p14:nvContentPartPr>
            <p14:xfrm>
              <a:off x="1852800" y="5256716"/>
              <a:ext cx="76680" cy="14364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9468E208-014F-4316-98A0-DECC568774CA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1848480" y="5252396"/>
                <a:ext cx="85320" cy="15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D0FD1888-4E1F-4D51-B234-F5E349B0EFA8}"/>
                  </a:ext>
                </a:extLst>
              </p14:cNvPr>
              <p14:cNvContentPartPr/>
              <p14:nvPr/>
            </p14:nvContentPartPr>
            <p14:xfrm>
              <a:off x="1898160" y="5116676"/>
              <a:ext cx="24120" cy="1332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D0FD1888-4E1F-4D51-B234-F5E349B0EFA8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1893840" y="5112356"/>
                <a:ext cx="3276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C82C639B-9A26-46EC-93CD-6B7CE981F681}"/>
                  </a:ext>
                </a:extLst>
              </p14:cNvPr>
              <p14:cNvContentPartPr/>
              <p14:nvPr/>
            </p14:nvContentPartPr>
            <p14:xfrm>
              <a:off x="2114880" y="5153036"/>
              <a:ext cx="448920" cy="25524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C82C639B-9A26-46EC-93CD-6B7CE981F681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2110560" y="5148716"/>
                <a:ext cx="457560" cy="26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98B0611A-8201-4E63-A62C-8CFBD0B05F0F}"/>
                  </a:ext>
                </a:extLst>
              </p14:cNvPr>
              <p14:cNvContentPartPr/>
              <p14:nvPr/>
            </p14:nvContentPartPr>
            <p14:xfrm>
              <a:off x="2684040" y="5225396"/>
              <a:ext cx="453960" cy="22284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98B0611A-8201-4E63-A62C-8CFBD0B05F0F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2679720" y="5221076"/>
                <a:ext cx="462600" cy="23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0D3BAE48-1FE0-41EA-80B6-5F36BFEF8EA7}"/>
                  </a:ext>
                </a:extLst>
              </p14:cNvPr>
              <p14:cNvContentPartPr/>
              <p14:nvPr/>
            </p14:nvContentPartPr>
            <p14:xfrm>
              <a:off x="3254280" y="5201636"/>
              <a:ext cx="276480" cy="208080"/>
            </p14:xfrm>
          </p:contentPart>
        </mc:Choice>
        <mc:Fallback xmlns=""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0D3BAE48-1FE0-41EA-80B6-5F36BFEF8EA7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3249960" y="5197316"/>
                <a:ext cx="285120" cy="21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94DF4F6D-CBDE-4F0E-A629-623EA10FDF20}"/>
                  </a:ext>
                </a:extLst>
              </p14:cNvPr>
              <p14:cNvContentPartPr/>
              <p14:nvPr/>
            </p14:nvContentPartPr>
            <p14:xfrm>
              <a:off x="3946560" y="5162756"/>
              <a:ext cx="35280" cy="711360"/>
            </p14:xfrm>
          </p:contentPart>
        </mc:Choice>
        <mc:Fallback xmlns=""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94DF4F6D-CBDE-4F0E-A629-623EA10FDF20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3942240" y="5158436"/>
                <a:ext cx="43920" cy="72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B201FB60-9D37-4D08-8204-432F1F883D79}"/>
                  </a:ext>
                </a:extLst>
              </p14:cNvPr>
              <p14:cNvContentPartPr/>
              <p14:nvPr/>
            </p14:nvContentPartPr>
            <p14:xfrm>
              <a:off x="3883920" y="5162036"/>
              <a:ext cx="390240" cy="19512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B201FB60-9D37-4D08-8204-432F1F883D79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3879600" y="5157716"/>
                <a:ext cx="39888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378A4D8F-EC36-4DE3-BC06-0ED21FBBE7DA}"/>
                  </a:ext>
                </a:extLst>
              </p14:cNvPr>
              <p14:cNvContentPartPr/>
              <p14:nvPr/>
            </p14:nvContentPartPr>
            <p14:xfrm>
              <a:off x="4325640" y="5100116"/>
              <a:ext cx="198720" cy="24192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378A4D8F-EC36-4DE3-BC06-0ED21FBBE7DA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4321320" y="5095796"/>
                <a:ext cx="207360" cy="25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6619D957-9F61-4018-B848-620EB530B019}"/>
                  </a:ext>
                </a:extLst>
              </p14:cNvPr>
              <p14:cNvContentPartPr/>
              <p14:nvPr/>
            </p14:nvContentPartPr>
            <p14:xfrm>
              <a:off x="4644240" y="5221796"/>
              <a:ext cx="52920" cy="10476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6619D957-9F61-4018-B848-620EB530B019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4639920" y="5217476"/>
                <a:ext cx="61560" cy="11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5BC8F0C7-C879-4516-BBE8-5B7AF57D1D3A}"/>
                  </a:ext>
                </a:extLst>
              </p14:cNvPr>
              <p14:cNvContentPartPr/>
              <p14:nvPr/>
            </p14:nvContentPartPr>
            <p14:xfrm>
              <a:off x="4671600" y="5081396"/>
              <a:ext cx="19080" cy="612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5BC8F0C7-C879-4516-BBE8-5B7AF57D1D3A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4667280" y="5077076"/>
                <a:ext cx="2772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C2E1102F-2748-488D-8628-CCD55D6437F5}"/>
                  </a:ext>
                </a:extLst>
              </p14:cNvPr>
              <p14:cNvContentPartPr/>
              <p14:nvPr/>
            </p14:nvContentPartPr>
            <p14:xfrm>
              <a:off x="4934040" y="5161676"/>
              <a:ext cx="407880" cy="20556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C2E1102F-2748-488D-8628-CCD55D6437F5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4929720" y="5157356"/>
                <a:ext cx="41652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0B977655-1E38-4E6B-BC86-C60C3E9C04A7}"/>
                  </a:ext>
                </a:extLst>
              </p14:cNvPr>
              <p14:cNvContentPartPr/>
              <p14:nvPr/>
            </p14:nvContentPartPr>
            <p14:xfrm>
              <a:off x="5453880" y="5180036"/>
              <a:ext cx="338760" cy="23796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0B977655-1E38-4E6B-BC86-C60C3E9C04A7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5449560" y="5175716"/>
                <a:ext cx="347400" cy="246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0258E494-C643-48F7-A097-F33960A0FD3F}"/>
                  </a:ext>
                </a:extLst>
              </p14:cNvPr>
              <p14:cNvContentPartPr/>
              <p14:nvPr/>
            </p14:nvContentPartPr>
            <p14:xfrm>
              <a:off x="174840" y="5925596"/>
              <a:ext cx="259200" cy="23328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0258E494-C643-48F7-A097-F33960A0FD3F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170520" y="5921276"/>
                <a:ext cx="267840" cy="24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ADD12CA4-300D-4F32-A16D-E1E4451D35CD}"/>
                  </a:ext>
                </a:extLst>
              </p14:cNvPr>
              <p14:cNvContentPartPr/>
              <p14:nvPr/>
            </p14:nvContentPartPr>
            <p14:xfrm>
              <a:off x="493800" y="5940356"/>
              <a:ext cx="465480" cy="17424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ADD12CA4-300D-4F32-A16D-E1E4451D35CD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489480" y="5936036"/>
                <a:ext cx="474120" cy="18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29779D44-79B4-4086-814B-E069E75126D6}"/>
                  </a:ext>
                </a:extLst>
              </p14:cNvPr>
              <p14:cNvContentPartPr/>
              <p14:nvPr/>
            </p14:nvContentPartPr>
            <p14:xfrm>
              <a:off x="954240" y="5946116"/>
              <a:ext cx="277920" cy="19332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29779D44-79B4-4086-814B-E069E75126D6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949920" y="5941796"/>
                <a:ext cx="286560" cy="20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89DAF8D4-413B-4ACC-A72A-CB21C9B0AEFF}"/>
                  </a:ext>
                </a:extLst>
              </p14:cNvPr>
              <p14:cNvContentPartPr/>
              <p14:nvPr/>
            </p14:nvContentPartPr>
            <p14:xfrm>
              <a:off x="1280040" y="5880236"/>
              <a:ext cx="321480" cy="26604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89DAF8D4-413B-4ACC-A72A-CB21C9B0AEFF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1275720" y="5875916"/>
                <a:ext cx="330120" cy="27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596C7635-264D-41C1-9082-57AC079331BC}"/>
                  </a:ext>
                </a:extLst>
              </p14:cNvPr>
              <p14:cNvContentPartPr/>
              <p14:nvPr/>
            </p14:nvContentPartPr>
            <p14:xfrm>
              <a:off x="1618800" y="5975276"/>
              <a:ext cx="281880" cy="18648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596C7635-264D-41C1-9082-57AC079331BC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1614480" y="5970956"/>
                <a:ext cx="290520" cy="1951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3" name="Gruppo 282">
            <a:extLst>
              <a:ext uri="{FF2B5EF4-FFF2-40B4-BE49-F238E27FC236}">
                <a16:creationId xmlns:a16="http://schemas.microsoft.com/office/drawing/2014/main" id="{12BCA6CD-B67A-4246-9471-A5056A67E608}"/>
              </a:ext>
            </a:extLst>
          </p:cNvPr>
          <p:cNvGrpSpPr/>
          <p:nvPr/>
        </p:nvGrpSpPr>
        <p:grpSpPr>
          <a:xfrm>
            <a:off x="2270040" y="5696276"/>
            <a:ext cx="3708720" cy="789120"/>
            <a:chOff x="2270040" y="5696276"/>
            <a:chExt cx="3708720" cy="78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B743B416-E5E4-4174-AAE4-FC69201FDCA7}"/>
                    </a:ext>
                  </a:extLst>
                </p14:cNvPr>
                <p14:cNvContentPartPr/>
                <p14:nvPr/>
              </p14:nvContentPartPr>
              <p14:xfrm>
                <a:off x="2270040" y="5935676"/>
                <a:ext cx="425520" cy="2192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B743B416-E5E4-4174-AAE4-FC69201FDCA7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2265720" y="5931356"/>
                  <a:ext cx="4341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464D50CB-3968-4ED9-A518-3FDA37C46846}"/>
                    </a:ext>
                  </a:extLst>
                </p14:cNvPr>
                <p14:cNvContentPartPr/>
                <p14:nvPr/>
              </p14:nvContentPartPr>
              <p14:xfrm>
                <a:off x="2803560" y="5955836"/>
                <a:ext cx="363240" cy="1728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464D50CB-3968-4ED9-A518-3FDA37C46846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799240" y="5951516"/>
                  <a:ext cx="3718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86E64A55-E9E3-4F22-9321-7480D7CBF486}"/>
                    </a:ext>
                  </a:extLst>
                </p14:cNvPr>
                <p14:cNvContentPartPr/>
                <p14:nvPr/>
              </p14:nvContentPartPr>
              <p14:xfrm>
                <a:off x="3275160" y="5969516"/>
                <a:ext cx="262080" cy="1584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86E64A55-E9E3-4F22-9321-7480D7CBF486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3270840" y="5965196"/>
                  <a:ext cx="2707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5D348199-1D11-47F1-9D33-FFAC88D145CA}"/>
                    </a:ext>
                  </a:extLst>
                </p14:cNvPr>
                <p14:cNvContentPartPr/>
                <p14:nvPr/>
              </p14:nvContentPartPr>
              <p14:xfrm>
                <a:off x="3266160" y="6070316"/>
                <a:ext cx="344520" cy="4150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5D348199-1D11-47F1-9D33-FFAC88D145CA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3261840" y="6065996"/>
                  <a:ext cx="35316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C7149431-5FF2-47A2-909F-C5A866B47EB5}"/>
                    </a:ext>
                  </a:extLst>
                </p14:cNvPr>
                <p14:cNvContentPartPr/>
                <p14:nvPr/>
              </p14:nvContentPartPr>
              <p14:xfrm>
                <a:off x="3701400" y="6009116"/>
                <a:ext cx="292680" cy="18072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C7149431-5FF2-47A2-909F-C5A866B47EB5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697080" y="6004796"/>
                  <a:ext cx="3013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4EF40FDD-7CBB-415D-BCE8-FCE7706EEEAB}"/>
                    </a:ext>
                  </a:extLst>
                </p14:cNvPr>
                <p14:cNvContentPartPr/>
                <p14:nvPr/>
              </p14:nvContentPartPr>
              <p14:xfrm>
                <a:off x="4032960" y="6005876"/>
                <a:ext cx="483120" cy="1976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4EF40FDD-7CBB-415D-BCE8-FCE7706EEEAB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4028640" y="6001556"/>
                  <a:ext cx="4917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E282B9E1-7CFE-419D-A161-48E72B181926}"/>
                    </a:ext>
                  </a:extLst>
                </p14:cNvPr>
                <p14:cNvContentPartPr/>
                <p14:nvPr/>
              </p14:nvContentPartPr>
              <p14:xfrm>
                <a:off x="4596720" y="6035036"/>
                <a:ext cx="286560" cy="2134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E282B9E1-7CFE-419D-A161-48E72B18192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4592400" y="6030716"/>
                  <a:ext cx="2952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3D1A603D-D5F2-4CA6-A299-EA666B14C241}"/>
                    </a:ext>
                  </a:extLst>
                </p14:cNvPr>
                <p14:cNvContentPartPr/>
                <p14:nvPr/>
              </p14:nvContentPartPr>
              <p14:xfrm>
                <a:off x="4913520" y="6050876"/>
                <a:ext cx="235800" cy="2160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3D1A603D-D5F2-4CA6-A299-EA666B14C241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4909200" y="6046556"/>
                  <a:ext cx="2444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A3AF9C51-A05A-47E5-A0C8-8148CB476F67}"/>
                    </a:ext>
                  </a:extLst>
                </p14:cNvPr>
                <p14:cNvContentPartPr/>
                <p14:nvPr/>
              </p14:nvContentPartPr>
              <p14:xfrm>
                <a:off x="5311680" y="5696276"/>
                <a:ext cx="191880" cy="5090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A3AF9C51-A05A-47E5-A0C8-8148CB476F67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307360" y="5691956"/>
                  <a:ext cx="20052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5D491D08-63AC-4AED-B26C-6D3E1366B0AF}"/>
                    </a:ext>
                  </a:extLst>
                </p14:cNvPr>
                <p14:cNvContentPartPr/>
                <p14:nvPr/>
              </p14:nvContentPartPr>
              <p14:xfrm>
                <a:off x="5183160" y="5907236"/>
                <a:ext cx="325440" cy="367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5D491D08-63AC-4AED-B26C-6D3E1366B0A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178840" y="5902916"/>
                  <a:ext cx="33408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9E476E7A-D343-4955-A00C-B622BFC7AD1E}"/>
                    </a:ext>
                  </a:extLst>
                </p14:cNvPr>
                <p14:cNvContentPartPr/>
                <p14:nvPr/>
              </p14:nvContentPartPr>
              <p14:xfrm>
                <a:off x="5516160" y="6050876"/>
                <a:ext cx="304560" cy="18540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9E476E7A-D343-4955-A00C-B622BFC7AD1E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511840" y="6046556"/>
                  <a:ext cx="3132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3EC484CE-ED23-4E66-BE00-A076031DBDD8}"/>
                    </a:ext>
                  </a:extLst>
                </p14:cNvPr>
                <p14:cNvContentPartPr/>
                <p14:nvPr/>
              </p14:nvContentPartPr>
              <p14:xfrm>
                <a:off x="5792280" y="6128636"/>
                <a:ext cx="71280" cy="367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3EC484CE-ED23-4E66-BE00-A076031DBDD8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5787960" y="6124316"/>
                  <a:ext cx="799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8E1601D5-B70D-4FF0-BA7E-6A2801C3B2EA}"/>
                    </a:ext>
                  </a:extLst>
                </p14:cNvPr>
                <p14:cNvContentPartPr/>
                <p14:nvPr/>
              </p14:nvContentPartPr>
              <p14:xfrm>
                <a:off x="5966880" y="6282356"/>
                <a:ext cx="11880" cy="248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8E1601D5-B70D-4FF0-BA7E-6A2801C3B2EA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5962560" y="6278036"/>
                  <a:ext cx="2052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o 13">
            <a:extLst>
              <a:ext uri="{FF2B5EF4-FFF2-40B4-BE49-F238E27FC236}">
                <a16:creationId xmlns:a16="http://schemas.microsoft.com/office/drawing/2014/main" id="{EB063899-89B9-495C-B68A-050222CEEA0C}"/>
              </a:ext>
            </a:extLst>
          </p:cNvPr>
          <p:cNvGrpSpPr/>
          <p:nvPr/>
        </p:nvGrpSpPr>
        <p:grpSpPr>
          <a:xfrm>
            <a:off x="8953476" y="2694592"/>
            <a:ext cx="753840" cy="499680"/>
            <a:chOff x="8953476" y="2694592"/>
            <a:chExt cx="753840" cy="4996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6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A3C2B841-A91E-430C-854F-4B1F2A9E403F}"/>
                    </a:ext>
                  </a:extLst>
                </p14:cNvPr>
                <p14:cNvContentPartPr/>
                <p14:nvPr/>
              </p14:nvContentPartPr>
              <p14:xfrm>
                <a:off x="8953476" y="2734552"/>
                <a:ext cx="52200" cy="459720"/>
              </p14:xfrm>
            </p:contentPart>
          </mc:Choice>
          <mc:Fallback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A3C2B841-A91E-430C-854F-4B1F2A9E403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949156" y="2730232"/>
                  <a:ext cx="6084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7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731CA929-279A-4D80-A5B1-79E3541583ED}"/>
                    </a:ext>
                  </a:extLst>
                </p14:cNvPr>
                <p14:cNvContentPartPr/>
                <p14:nvPr/>
              </p14:nvContentPartPr>
              <p14:xfrm>
                <a:off x="8954196" y="2764432"/>
                <a:ext cx="233640" cy="122400"/>
              </p14:xfrm>
            </p:contentPart>
          </mc:Choice>
          <mc:Fallback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731CA929-279A-4D80-A5B1-79E3541583ED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949876" y="2760112"/>
                  <a:ext cx="2422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7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F88B6FC5-FF86-4451-BF5C-5DA70A001CFC}"/>
                    </a:ext>
                  </a:extLst>
                </p14:cNvPr>
                <p14:cNvContentPartPr/>
                <p14:nvPr/>
              </p14:nvContentPartPr>
              <p14:xfrm>
                <a:off x="9260556" y="2705752"/>
                <a:ext cx="131040" cy="158040"/>
              </p14:xfrm>
            </p:contentPart>
          </mc:Choice>
          <mc:Fallback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F88B6FC5-FF86-4451-BF5C-5DA70A001CFC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256236" y="2701432"/>
                  <a:ext cx="1396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7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C8A52B4E-41D2-4B2F-8262-E002FE71094C}"/>
                    </a:ext>
                  </a:extLst>
                </p14:cNvPr>
                <p14:cNvContentPartPr/>
                <p14:nvPr/>
              </p14:nvContentPartPr>
              <p14:xfrm>
                <a:off x="9462876" y="2694592"/>
                <a:ext cx="244440" cy="164880"/>
              </p14:xfrm>
            </p:contentPart>
          </mc:Choice>
          <mc:Fallback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C8A52B4E-41D2-4B2F-8262-E002FE71094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458556" y="2690272"/>
                  <a:ext cx="253080" cy="173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351242242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ruppo 61">
            <a:extLst>
              <a:ext uri="{FF2B5EF4-FFF2-40B4-BE49-F238E27FC236}">
                <a16:creationId xmlns:a16="http://schemas.microsoft.com/office/drawing/2014/main" id="{E02666D7-60A6-4A65-829E-11621EFC99FC}"/>
              </a:ext>
            </a:extLst>
          </p:cNvPr>
          <p:cNvGrpSpPr/>
          <p:nvPr/>
        </p:nvGrpSpPr>
        <p:grpSpPr>
          <a:xfrm>
            <a:off x="2766840" y="51836"/>
            <a:ext cx="7814160" cy="1465920"/>
            <a:chOff x="2766840" y="51836"/>
            <a:chExt cx="7814160" cy="146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D797F10-C8AE-482C-869E-A5722CBD41CE}"/>
                    </a:ext>
                  </a:extLst>
                </p14:cNvPr>
                <p14:cNvContentPartPr/>
                <p14:nvPr/>
              </p14:nvContentPartPr>
              <p14:xfrm>
                <a:off x="2844240" y="78476"/>
                <a:ext cx="245520" cy="5490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D797F10-C8AE-482C-869E-A5722CBD41C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839920" y="74156"/>
                  <a:ext cx="254160" cy="55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3F3B5ED9-12DD-40E2-A6E4-86AB52FE6622}"/>
                    </a:ext>
                  </a:extLst>
                </p14:cNvPr>
                <p14:cNvContentPartPr/>
                <p14:nvPr/>
              </p14:nvContentPartPr>
              <p14:xfrm>
                <a:off x="2863320" y="354956"/>
                <a:ext cx="164880" cy="118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3F3B5ED9-12DD-40E2-A6E4-86AB52FE662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859000" y="350636"/>
                  <a:ext cx="173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E2E7928-CE20-48A0-B264-126CCB2B3BB8}"/>
                    </a:ext>
                  </a:extLst>
                </p14:cNvPr>
                <p14:cNvContentPartPr/>
                <p14:nvPr/>
              </p14:nvContentPartPr>
              <p14:xfrm>
                <a:off x="3183000" y="89996"/>
                <a:ext cx="231840" cy="4881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E2E7928-CE20-48A0-B264-126CCB2B3BB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178680" y="85676"/>
                  <a:ext cx="24048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82C7692-1D04-4649-8906-F8EA27A0339D}"/>
                    </a:ext>
                  </a:extLst>
                </p14:cNvPr>
                <p14:cNvContentPartPr/>
                <p14:nvPr/>
              </p14:nvContentPartPr>
              <p14:xfrm>
                <a:off x="3510600" y="345596"/>
                <a:ext cx="189360" cy="1987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82C7692-1D04-4649-8906-F8EA27A0339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506280" y="341276"/>
                  <a:ext cx="1980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8FB046B0-6473-45DA-9EB7-601C7EF99ED0}"/>
                    </a:ext>
                  </a:extLst>
                </p14:cNvPr>
                <p14:cNvContentPartPr/>
                <p14:nvPr/>
              </p14:nvContentPartPr>
              <p14:xfrm>
                <a:off x="3802560" y="365756"/>
                <a:ext cx="288360" cy="1335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8FB046B0-6473-45DA-9EB7-601C7EF99ED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798240" y="361436"/>
                  <a:ext cx="2970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09172B49-CA5C-435D-8A48-34DD0133DAC0}"/>
                    </a:ext>
                  </a:extLst>
                </p14:cNvPr>
                <p14:cNvContentPartPr/>
                <p14:nvPr/>
              </p14:nvContentPartPr>
              <p14:xfrm>
                <a:off x="4127280" y="330836"/>
                <a:ext cx="195480" cy="1562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09172B49-CA5C-435D-8A48-34DD0133DAC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122960" y="326516"/>
                  <a:ext cx="20412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A7C6FBF-64F8-46D8-995F-CE6F34C259B2}"/>
                    </a:ext>
                  </a:extLst>
                </p14:cNvPr>
                <p14:cNvContentPartPr/>
                <p14:nvPr/>
              </p14:nvContentPartPr>
              <p14:xfrm>
                <a:off x="4394040" y="327236"/>
                <a:ext cx="189720" cy="1843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A7C6FBF-64F8-46D8-995F-CE6F34C259B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389720" y="322916"/>
                  <a:ext cx="1983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FA4663A-7EA4-4C08-BC36-9C9834E9D468}"/>
                    </a:ext>
                  </a:extLst>
                </p14:cNvPr>
                <p14:cNvContentPartPr/>
                <p14:nvPr/>
              </p14:nvContentPartPr>
              <p14:xfrm>
                <a:off x="4966080" y="350636"/>
                <a:ext cx="123840" cy="1015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FA4663A-7EA4-4C08-BC36-9C9834E9D46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961760" y="346316"/>
                  <a:ext cx="13248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41882D3-6A1C-483B-8A54-185AACD02174}"/>
                    </a:ext>
                  </a:extLst>
                </p14:cNvPr>
                <p14:cNvContentPartPr/>
                <p14:nvPr/>
              </p14:nvContentPartPr>
              <p14:xfrm>
                <a:off x="5053920" y="226436"/>
                <a:ext cx="12600" cy="118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41882D3-6A1C-483B-8A54-185AACD0217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049600" y="222116"/>
                  <a:ext cx="212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799FF478-0603-4A6E-88DE-625FAC74E1BB}"/>
                    </a:ext>
                  </a:extLst>
                </p14:cNvPr>
                <p14:cNvContentPartPr/>
                <p14:nvPr/>
              </p14:nvContentPartPr>
              <p14:xfrm>
                <a:off x="5197200" y="299516"/>
                <a:ext cx="409320" cy="1612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799FF478-0603-4A6E-88DE-625FAC74E1B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192880" y="295196"/>
                  <a:ext cx="4179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2B26D20-80EC-4EF3-A390-5D32AE2C913D}"/>
                    </a:ext>
                  </a:extLst>
                </p14:cNvPr>
                <p14:cNvContentPartPr/>
                <p14:nvPr/>
              </p14:nvContentPartPr>
              <p14:xfrm>
                <a:off x="5832600" y="353876"/>
                <a:ext cx="66960" cy="5054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2B26D20-80EC-4EF3-A390-5D32AE2C913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828280" y="349556"/>
                  <a:ext cx="7560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5BC89A2-B230-41CA-AA3F-8B67E968B5F3}"/>
                    </a:ext>
                  </a:extLst>
                </p14:cNvPr>
                <p14:cNvContentPartPr/>
                <p14:nvPr/>
              </p14:nvContentPartPr>
              <p14:xfrm>
                <a:off x="5741880" y="348476"/>
                <a:ext cx="311040" cy="1620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5BC89A2-B230-41CA-AA3F-8B67E968B5F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737560" y="344156"/>
                  <a:ext cx="3196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8FF59EC-4746-478C-9059-9EE9416F4F90}"/>
                    </a:ext>
                  </a:extLst>
                </p14:cNvPr>
                <p14:cNvContentPartPr/>
                <p14:nvPr/>
              </p14:nvContentPartPr>
              <p14:xfrm>
                <a:off x="6169200" y="336236"/>
                <a:ext cx="209520" cy="1749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8FF59EC-4746-478C-9059-9EE9416F4F9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164880" y="331916"/>
                  <a:ext cx="2181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B4816B62-8288-4057-80DC-14F55EDB8FD6}"/>
                    </a:ext>
                  </a:extLst>
                </p14:cNvPr>
                <p14:cNvContentPartPr/>
                <p14:nvPr/>
              </p14:nvContentPartPr>
              <p14:xfrm>
                <a:off x="6505440" y="301676"/>
                <a:ext cx="326880" cy="1670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B4816B62-8288-4057-80DC-14F55EDB8FD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501120" y="297356"/>
                  <a:ext cx="3355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5F6A3DC-9F1D-49E5-901F-3173A74393E3}"/>
                    </a:ext>
                  </a:extLst>
                </p14:cNvPr>
                <p14:cNvContentPartPr/>
                <p14:nvPr/>
              </p14:nvContentPartPr>
              <p14:xfrm>
                <a:off x="6957240" y="100436"/>
                <a:ext cx="93600" cy="344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5F6A3DC-9F1D-49E5-901F-3173A74393E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952920" y="96116"/>
                  <a:ext cx="102240" cy="35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CD76A7EF-1716-46B8-94D1-8AD471471BCB}"/>
                    </a:ext>
                  </a:extLst>
                </p14:cNvPr>
                <p14:cNvContentPartPr/>
                <p14:nvPr/>
              </p14:nvContentPartPr>
              <p14:xfrm>
                <a:off x="6880920" y="235436"/>
                <a:ext cx="147600" cy="5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CD76A7EF-1716-46B8-94D1-8AD471471BC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876600" y="231116"/>
                  <a:ext cx="15624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B7DBC62E-F919-45A8-8F9D-1FCA83039934}"/>
                    </a:ext>
                  </a:extLst>
                </p14:cNvPr>
                <p14:cNvContentPartPr/>
                <p14:nvPr/>
              </p14:nvContentPartPr>
              <p14:xfrm>
                <a:off x="7200960" y="317876"/>
                <a:ext cx="327240" cy="1566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B7DBC62E-F919-45A8-8F9D-1FCA8303993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196640" y="313556"/>
                  <a:ext cx="3358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BF1887D-BCC6-4333-93EA-34A24190035B}"/>
                    </a:ext>
                  </a:extLst>
                </p14:cNvPr>
                <p14:cNvContentPartPr/>
                <p14:nvPr/>
              </p14:nvContentPartPr>
              <p14:xfrm>
                <a:off x="7549800" y="322556"/>
                <a:ext cx="246600" cy="1551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BF1887D-BCC6-4333-93EA-34A24190035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545480" y="318236"/>
                  <a:ext cx="2552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BD5C7B6-5172-4813-A2C1-F5766EAC7368}"/>
                    </a:ext>
                  </a:extLst>
                </p14:cNvPr>
                <p14:cNvContentPartPr/>
                <p14:nvPr/>
              </p14:nvContentPartPr>
              <p14:xfrm>
                <a:off x="7929960" y="105476"/>
                <a:ext cx="111240" cy="3546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BD5C7B6-5172-4813-A2C1-F5766EAC736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925640" y="101156"/>
                  <a:ext cx="11988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87078D07-5808-46AC-AC80-7CBF82D7A616}"/>
                    </a:ext>
                  </a:extLst>
                </p14:cNvPr>
                <p14:cNvContentPartPr/>
                <p14:nvPr/>
              </p14:nvContentPartPr>
              <p14:xfrm>
                <a:off x="7792080" y="251996"/>
                <a:ext cx="248760" cy="201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87078D07-5808-46AC-AC80-7CBF82D7A61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87760" y="247676"/>
                  <a:ext cx="257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F324FC00-CB08-44AB-92E9-2DED6398DA89}"/>
                    </a:ext>
                  </a:extLst>
                </p14:cNvPr>
                <p14:cNvContentPartPr/>
                <p14:nvPr/>
              </p14:nvContentPartPr>
              <p14:xfrm>
                <a:off x="8134080" y="390236"/>
                <a:ext cx="63000" cy="66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F324FC00-CB08-44AB-92E9-2DED6398DA8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129760" y="385916"/>
                  <a:ext cx="7164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918D1D6-BD09-47E2-818B-383E737E1F6F}"/>
                    </a:ext>
                  </a:extLst>
                </p14:cNvPr>
                <p14:cNvContentPartPr/>
                <p14:nvPr/>
              </p14:nvContentPartPr>
              <p14:xfrm>
                <a:off x="8166120" y="264956"/>
                <a:ext cx="19080" cy="226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918D1D6-BD09-47E2-818B-383E737E1F6F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161800" y="260636"/>
                  <a:ext cx="277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DEC64797-B42F-4128-9DA3-E07C28A0520F}"/>
                    </a:ext>
                  </a:extLst>
                </p14:cNvPr>
                <p14:cNvContentPartPr/>
                <p14:nvPr/>
              </p14:nvContentPartPr>
              <p14:xfrm>
                <a:off x="8364480" y="51836"/>
                <a:ext cx="487440" cy="8028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DEC64797-B42F-4128-9DA3-E07C28A0520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360160" y="47516"/>
                  <a:ext cx="496080" cy="81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D13BC6B-4B42-4D14-9691-E2617EF2FA1C}"/>
                    </a:ext>
                  </a:extLst>
                </p14:cNvPr>
                <p14:cNvContentPartPr/>
                <p14:nvPr/>
              </p14:nvContentPartPr>
              <p14:xfrm>
                <a:off x="8521800" y="437036"/>
                <a:ext cx="183240" cy="8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D13BC6B-4B42-4D14-9691-E2617EF2FA1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517480" y="432716"/>
                  <a:ext cx="1918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A8048B10-80BD-46ED-BE74-49B39B1A6203}"/>
                    </a:ext>
                  </a:extLst>
                </p14:cNvPr>
                <p14:cNvContentPartPr/>
                <p14:nvPr/>
              </p14:nvContentPartPr>
              <p14:xfrm>
                <a:off x="8852280" y="334076"/>
                <a:ext cx="376200" cy="1173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A8048B10-80BD-46ED-BE74-49B39B1A6203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847960" y="329756"/>
                  <a:ext cx="38484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7AFF1B5-F955-4471-9098-4DA90106A6E1}"/>
                    </a:ext>
                  </a:extLst>
                </p14:cNvPr>
                <p14:cNvContentPartPr/>
                <p14:nvPr/>
              </p14:nvContentPartPr>
              <p14:xfrm>
                <a:off x="9177000" y="322196"/>
                <a:ext cx="221040" cy="1447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7AFF1B5-F955-4471-9098-4DA90106A6E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172680" y="317876"/>
                  <a:ext cx="22968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243387A-0AF8-45DC-BC26-4307A4C56882}"/>
                    </a:ext>
                  </a:extLst>
                </p14:cNvPr>
                <p14:cNvContentPartPr/>
                <p14:nvPr/>
              </p14:nvContentPartPr>
              <p14:xfrm>
                <a:off x="9489840" y="277556"/>
                <a:ext cx="174240" cy="1879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243387A-0AF8-45DC-BC26-4307A4C5688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485520" y="273236"/>
                  <a:ext cx="1828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34C5137-ABDE-4F24-9B5B-5F522CC4011E}"/>
                    </a:ext>
                  </a:extLst>
                </p14:cNvPr>
                <p14:cNvContentPartPr/>
                <p14:nvPr/>
              </p14:nvContentPartPr>
              <p14:xfrm>
                <a:off x="9574440" y="370436"/>
                <a:ext cx="112320" cy="190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34C5137-ABDE-4F24-9B5B-5F522CC4011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570120" y="366116"/>
                  <a:ext cx="1209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05A62143-8406-4910-980A-49EE7AB63EE6}"/>
                    </a:ext>
                  </a:extLst>
                </p14:cNvPr>
                <p14:cNvContentPartPr/>
                <p14:nvPr/>
              </p14:nvContentPartPr>
              <p14:xfrm>
                <a:off x="9812040" y="283316"/>
                <a:ext cx="20880" cy="1425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05A62143-8406-4910-980A-49EE7AB63EE6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807720" y="278996"/>
                  <a:ext cx="2952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3EB8BCC-6593-462A-A3B0-36DB08C52EC2}"/>
                    </a:ext>
                  </a:extLst>
                </p14:cNvPr>
                <p14:cNvContentPartPr/>
                <p14:nvPr/>
              </p14:nvContentPartPr>
              <p14:xfrm>
                <a:off x="9966480" y="282236"/>
                <a:ext cx="208080" cy="1627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3EB8BCC-6593-462A-A3B0-36DB08C52EC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962160" y="277916"/>
                  <a:ext cx="2167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5C0231CE-66A1-4CAD-A5C7-1A6A0686BAD1}"/>
                    </a:ext>
                  </a:extLst>
                </p14:cNvPr>
                <p14:cNvContentPartPr/>
                <p14:nvPr/>
              </p14:nvContentPartPr>
              <p14:xfrm>
                <a:off x="10188600" y="303836"/>
                <a:ext cx="165600" cy="1458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5C0231CE-66A1-4CAD-A5C7-1A6A0686BAD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184280" y="299516"/>
                  <a:ext cx="1742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304A2CC4-1DAE-421A-85C8-508E12BBB481}"/>
                    </a:ext>
                  </a:extLst>
                </p14:cNvPr>
                <p14:cNvContentPartPr/>
                <p14:nvPr/>
              </p14:nvContentPartPr>
              <p14:xfrm>
                <a:off x="10467240" y="391676"/>
                <a:ext cx="13680" cy="939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304A2CC4-1DAE-421A-85C8-508E12BBB481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462920" y="387356"/>
                  <a:ext cx="2232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DCE45BC7-1448-4D51-BFE4-A1CD5CA08A99}"/>
                    </a:ext>
                  </a:extLst>
                </p14:cNvPr>
                <p14:cNvContentPartPr/>
                <p14:nvPr/>
              </p14:nvContentPartPr>
              <p14:xfrm>
                <a:off x="10544640" y="287276"/>
                <a:ext cx="36360" cy="4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DCE45BC7-1448-4D51-BFE4-A1CD5CA08A9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540320" y="282956"/>
                  <a:ext cx="45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8069800E-49D9-40DD-8B84-AC22323A2DBB}"/>
                    </a:ext>
                  </a:extLst>
                </p14:cNvPr>
                <p14:cNvContentPartPr/>
                <p14:nvPr/>
              </p14:nvContentPartPr>
              <p14:xfrm>
                <a:off x="2766840" y="959756"/>
                <a:ext cx="257400" cy="2253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8069800E-49D9-40DD-8B84-AC22323A2DB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762520" y="955436"/>
                  <a:ext cx="26604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297C0BE9-1CE8-4270-987A-834F82112E52}"/>
                    </a:ext>
                  </a:extLst>
                </p14:cNvPr>
                <p14:cNvContentPartPr/>
                <p14:nvPr/>
              </p14:nvContentPartPr>
              <p14:xfrm>
                <a:off x="3013440" y="741596"/>
                <a:ext cx="142920" cy="456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297C0BE9-1CE8-4270-987A-834F82112E52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009120" y="737276"/>
                  <a:ext cx="151560" cy="46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523F3584-8A66-4801-A21D-2FA3B27F726E}"/>
                    </a:ext>
                  </a:extLst>
                </p14:cNvPr>
                <p14:cNvContentPartPr/>
                <p14:nvPr/>
              </p14:nvContentPartPr>
              <p14:xfrm>
                <a:off x="3224040" y="940676"/>
                <a:ext cx="93240" cy="2527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523F3584-8A66-4801-A21D-2FA3B27F726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219720" y="936356"/>
                  <a:ext cx="10188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C98DFB87-F087-49C6-90C2-5672E006D653}"/>
                    </a:ext>
                  </a:extLst>
                </p14:cNvPr>
                <p14:cNvContentPartPr/>
                <p14:nvPr/>
              </p14:nvContentPartPr>
              <p14:xfrm>
                <a:off x="3750000" y="883436"/>
                <a:ext cx="267840" cy="2919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C98DFB87-F087-49C6-90C2-5672E006D653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745680" y="879116"/>
                  <a:ext cx="276480" cy="30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0F297A29-93C7-42B8-8CE5-7C1E1B01F4D5}"/>
                    </a:ext>
                  </a:extLst>
                </p14:cNvPr>
                <p14:cNvContentPartPr/>
                <p14:nvPr/>
              </p14:nvContentPartPr>
              <p14:xfrm>
                <a:off x="4083000" y="988196"/>
                <a:ext cx="336600" cy="2073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0F297A29-93C7-42B8-8CE5-7C1E1B01F4D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078680" y="983876"/>
                  <a:ext cx="34524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C4BBC391-AF34-40AA-9B29-CA352BFBBCD1}"/>
                    </a:ext>
                  </a:extLst>
                </p14:cNvPr>
                <p14:cNvContentPartPr/>
                <p14:nvPr/>
              </p14:nvContentPartPr>
              <p14:xfrm>
                <a:off x="4535520" y="981356"/>
                <a:ext cx="503640" cy="1792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C4BBC391-AF34-40AA-9B29-CA352BFBBCD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531200" y="977036"/>
                  <a:ext cx="5122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8BF15443-837C-4F5B-A0C8-D91A16C76C3F}"/>
                    </a:ext>
                  </a:extLst>
                </p14:cNvPr>
                <p14:cNvContentPartPr/>
                <p14:nvPr/>
              </p14:nvContentPartPr>
              <p14:xfrm>
                <a:off x="4937280" y="916556"/>
                <a:ext cx="24120" cy="61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8BF15443-837C-4F5B-A0C8-D91A16C76C3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932960" y="912236"/>
                  <a:ext cx="327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232D1181-FE79-4927-B956-CDCC7C1F9A9F}"/>
                    </a:ext>
                  </a:extLst>
                </p14:cNvPr>
                <p14:cNvContentPartPr/>
                <p14:nvPr/>
              </p14:nvContentPartPr>
              <p14:xfrm>
                <a:off x="5113320" y="979556"/>
                <a:ext cx="351000" cy="185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232D1181-FE79-4927-B956-CDCC7C1F9A9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109000" y="975236"/>
                  <a:ext cx="3596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CEA0A56A-A8B7-4E50-9430-6F1439F8D75F}"/>
                    </a:ext>
                  </a:extLst>
                </p14:cNvPr>
                <p14:cNvContentPartPr/>
                <p14:nvPr/>
              </p14:nvContentPartPr>
              <p14:xfrm>
                <a:off x="5428320" y="710276"/>
                <a:ext cx="456840" cy="4593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CEA0A56A-A8B7-4E50-9430-6F1439F8D75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424000" y="705956"/>
                  <a:ext cx="46548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1D82DF2-503D-4DE7-A6C7-BC6B04C41FEE}"/>
                    </a:ext>
                  </a:extLst>
                </p14:cNvPr>
                <p14:cNvContentPartPr/>
                <p14:nvPr/>
              </p14:nvContentPartPr>
              <p14:xfrm>
                <a:off x="5970120" y="1046516"/>
                <a:ext cx="37440" cy="792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1D82DF2-503D-4DE7-A6C7-BC6B04C41FE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965800" y="1042196"/>
                  <a:ext cx="4608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71917A8-D375-413C-B603-4A91578CC876}"/>
                    </a:ext>
                  </a:extLst>
                </p14:cNvPr>
                <p14:cNvContentPartPr/>
                <p14:nvPr/>
              </p14:nvContentPartPr>
              <p14:xfrm>
                <a:off x="6002160" y="926636"/>
                <a:ext cx="24120" cy="18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71917A8-D375-413C-B603-4A91578CC87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997840" y="922316"/>
                  <a:ext cx="3276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53A5D392-991F-49E1-B32E-8242A27B7BA2}"/>
                    </a:ext>
                  </a:extLst>
                </p14:cNvPr>
                <p14:cNvContentPartPr/>
                <p14:nvPr/>
              </p14:nvContentPartPr>
              <p14:xfrm>
                <a:off x="6139320" y="712436"/>
                <a:ext cx="265680" cy="4438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53A5D392-991F-49E1-B32E-8242A27B7BA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135000" y="708116"/>
                  <a:ext cx="274320" cy="45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B28D16F0-21EC-44BF-BBFA-DBF07B10810E}"/>
                    </a:ext>
                  </a:extLst>
                </p14:cNvPr>
                <p14:cNvContentPartPr/>
                <p14:nvPr/>
              </p14:nvContentPartPr>
              <p14:xfrm>
                <a:off x="6367560" y="996476"/>
                <a:ext cx="172080" cy="1789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B28D16F0-21EC-44BF-BBFA-DBF07B10810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363240" y="992156"/>
                  <a:ext cx="18072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59401926-B52D-4109-B040-B207A6D2D6FA}"/>
                    </a:ext>
                  </a:extLst>
                </p14:cNvPr>
                <p14:cNvContentPartPr/>
                <p14:nvPr/>
              </p14:nvContentPartPr>
              <p14:xfrm>
                <a:off x="6872280" y="964796"/>
                <a:ext cx="664560" cy="1972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59401926-B52D-4109-B040-B207A6D2D6F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867960" y="960476"/>
                  <a:ext cx="6732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7D329933-380A-4FB8-B5C6-B30EDECDAEB3}"/>
                    </a:ext>
                  </a:extLst>
                </p14:cNvPr>
                <p14:cNvContentPartPr/>
                <p14:nvPr/>
              </p14:nvContentPartPr>
              <p14:xfrm>
                <a:off x="7641600" y="993596"/>
                <a:ext cx="461880" cy="1908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7D329933-380A-4FB8-B5C6-B30EDECDAEB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637280" y="989276"/>
                  <a:ext cx="4705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331A54E-A834-475F-B21D-A8A34F1DB367}"/>
                    </a:ext>
                  </a:extLst>
                </p14:cNvPr>
                <p14:cNvContentPartPr/>
                <p14:nvPr/>
              </p14:nvContentPartPr>
              <p14:xfrm>
                <a:off x="8293200" y="982436"/>
                <a:ext cx="51480" cy="5353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331A54E-A834-475F-B21D-A8A34F1DB36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288880" y="978116"/>
                  <a:ext cx="60120" cy="54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FA130EB-28A8-4B5C-B737-FDA3CD4A3856}"/>
                    </a:ext>
                  </a:extLst>
                </p14:cNvPr>
                <p14:cNvContentPartPr/>
                <p14:nvPr/>
              </p14:nvContentPartPr>
              <p14:xfrm>
                <a:off x="8249280" y="1053356"/>
                <a:ext cx="302040" cy="1299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FA130EB-28A8-4B5C-B737-FDA3CD4A385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244960" y="1049036"/>
                  <a:ext cx="31068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B9F30DA-29DF-4131-BDE3-E5C4D3FDA40D}"/>
                    </a:ext>
                  </a:extLst>
                </p14:cNvPr>
                <p14:cNvContentPartPr/>
                <p14:nvPr/>
              </p14:nvContentPartPr>
              <p14:xfrm>
                <a:off x="8690640" y="693356"/>
                <a:ext cx="283680" cy="4287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B9F30DA-29DF-4131-BDE3-E5C4D3FDA40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686320" y="689036"/>
                  <a:ext cx="29232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98895E81-66A7-4D97-95FF-A99A9D648C2F}"/>
                    </a:ext>
                  </a:extLst>
                </p14:cNvPr>
                <p14:cNvContentPartPr/>
                <p14:nvPr/>
              </p14:nvContentPartPr>
              <p14:xfrm>
                <a:off x="9009600" y="975956"/>
                <a:ext cx="242280" cy="1659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98895E81-66A7-4D97-95FF-A99A9D648C2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005280" y="971636"/>
                  <a:ext cx="2509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0D5FFC28-9AD6-4FC2-BBAA-F8A2A9507200}"/>
                    </a:ext>
                  </a:extLst>
                </p14:cNvPr>
                <p14:cNvContentPartPr/>
                <p14:nvPr/>
              </p14:nvContentPartPr>
              <p14:xfrm>
                <a:off x="9283200" y="960476"/>
                <a:ext cx="280080" cy="1368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0D5FFC28-9AD6-4FC2-BBAA-F8A2A950720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278880" y="956156"/>
                  <a:ext cx="28872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39AE55B-2DE0-4407-B067-55E3C0B9508B}"/>
                    </a:ext>
                  </a:extLst>
                </p14:cNvPr>
                <p14:cNvContentPartPr/>
                <p14:nvPr/>
              </p14:nvContentPartPr>
              <p14:xfrm>
                <a:off x="9610440" y="877676"/>
                <a:ext cx="320400" cy="2185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39AE55B-2DE0-4407-B067-55E3C0B9508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606120" y="873356"/>
                  <a:ext cx="3290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AB20D18-461F-44DA-8572-F62A4C5A4C61}"/>
                    </a:ext>
                  </a:extLst>
                </p14:cNvPr>
                <p14:cNvContentPartPr/>
                <p14:nvPr/>
              </p14:nvContentPartPr>
              <p14:xfrm>
                <a:off x="10013640" y="916916"/>
                <a:ext cx="274320" cy="1944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AB20D18-461F-44DA-8572-F62A4C5A4C6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009320" y="912596"/>
                  <a:ext cx="28296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3C8519F7-FDE2-4888-AD18-2ECB5D0CEAE8}"/>
              </a:ext>
            </a:extLst>
          </p:cNvPr>
          <p:cNvGrpSpPr/>
          <p:nvPr/>
        </p:nvGrpSpPr>
        <p:grpSpPr>
          <a:xfrm>
            <a:off x="128400" y="1835996"/>
            <a:ext cx="1371960" cy="662760"/>
            <a:chOff x="128400" y="1835996"/>
            <a:chExt cx="1371960" cy="66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64A9F385-84F2-4788-8E39-731021049A76}"/>
                    </a:ext>
                  </a:extLst>
                </p14:cNvPr>
                <p14:cNvContentPartPr/>
                <p14:nvPr/>
              </p14:nvContentPartPr>
              <p14:xfrm>
                <a:off x="128400" y="1835996"/>
                <a:ext cx="579600" cy="6087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64A9F385-84F2-4788-8E39-731021049A7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24080" y="1831676"/>
                  <a:ext cx="588240" cy="61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577BD781-FC94-4B4B-96E8-9D6E94B13429}"/>
                    </a:ext>
                  </a:extLst>
                </p14:cNvPr>
                <p14:cNvContentPartPr/>
                <p14:nvPr/>
              </p14:nvContentPartPr>
              <p14:xfrm>
                <a:off x="738600" y="2229836"/>
                <a:ext cx="239400" cy="2689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577BD781-FC94-4B4B-96E8-9D6E94B1342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34280" y="2225516"/>
                  <a:ext cx="2480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2A5FAB6-19D6-414A-97E1-C3069AA391D4}"/>
                    </a:ext>
                  </a:extLst>
                </p14:cNvPr>
                <p14:cNvContentPartPr/>
                <p14:nvPr/>
              </p14:nvContentPartPr>
              <p14:xfrm>
                <a:off x="1051440" y="2260436"/>
                <a:ext cx="448920" cy="2066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2A5FAB6-19D6-414A-97E1-C3069AA391D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47120" y="2256116"/>
                  <a:ext cx="457560" cy="21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1C973554-FB57-4F83-81AD-8D43472AD26C}"/>
              </a:ext>
            </a:extLst>
          </p:cNvPr>
          <p:cNvGrpSpPr/>
          <p:nvPr/>
        </p:nvGrpSpPr>
        <p:grpSpPr>
          <a:xfrm>
            <a:off x="1794840" y="1836356"/>
            <a:ext cx="2520360" cy="1107000"/>
            <a:chOff x="1794840" y="1836356"/>
            <a:chExt cx="2520360" cy="110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63485920-084E-48C7-B687-CA3DA512FD3A}"/>
                    </a:ext>
                  </a:extLst>
                </p14:cNvPr>
                <p14:cNvContentPartPr/>
                <p14:nvPr/>
              </p14:nvContentPartPr>
              <p14:xfrm>
                <a:off x="1794840" y="1836356"/>
                <a:ext cx="468000" cy="11070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63485920-084E-48C7-B687-CA3DA512FD3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790520" y="1832036"/>
                  <a:ext cx="476640" cy="11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BB210F0-BCF8-4FDC-918A-4B9B70149729}"/>
                    </a:ext>
                  </a:extLst>
                </p14:cNvPr>
                <p14:cNvContentPartPr/>
                <p14:nvPr/>
              </p14:nvContentPartPr>
              <p14:xfrm>
                <a:off x="1945320" y="2395076"/>
                <a:ext cx="141120" cy="162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BB210F0-BCF8-4FDC-918A-4B9B7014972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941000" y="2390756"/>
                  <a:ext cx="1497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6B457B45-E249-4E6C-886A-D71136186D11}"/>
                    </a:ext>
                  </a:extLst>
                </p14:cNvPr>
                <p14:cNvContentPartPr/>
                <p14:nvPr/>
              </p14:nvContentPartPr>
              <p14:xfrm>
                <a:off x="2211720" y="2231996"/>
                <a:ext cx="714600" cy="1828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6B457B45-E249-4E6C-886A-D71136186D1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207400" y="2227676"/>
                  <a:ext cx="7232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96625E6B-1B05-4613-9E4A-4A44CAFE1778}"/>
                    </a:ext>
                  </a:extLst>
                </p14:cNvPr>
                <p14:cNvContentPartPr/>
                <p14:nvPr/>
              </p14:nvContentPartPr>
              <p14:xfrm>
                <a:off x="2993640" y="2145596"/>
                <a:ext cx="237240" cy="2854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96625E6B-1B05-4613-9E4A-4A44CAFE177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989320" y="2141276"/>
                  <a:ext cx="24588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16CD312A-F0C0-47D3-B1E5-518E59EFCA09}"/>
                    </a:ext>
                  </a:extLst>
                </p14:cNvPr>
                <p14:cNvContentPartPr/>
                <p14:nvPr/>
              </p14:nvContentPartPr>
              <p14:xfrm>
                <a:off x="3052680" y="2302196"/>
                <a:ext cx="161640" cy="151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16CD312A-F0C0-47D3-B1E5-518E59EFCA0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048360" y="2297876"/>
                  <a:ext cx="1702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DDE5DFC-33D3-4F77-B572-9A7711ED213F}"/>
                    </a:ext>
                  </a:extLst>
                </p14:cNvPr>
                <p14:cNvContentPartPr/>
                <p14:nvPr/>
              </p14:nvContentPartPr>
              <p14:xfrm>
                <a:off x="3325200" y="2288156"/>
                <a:ext cx="46440" cy="907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DDE5DFC-33D3-4F77-B572-9A7711ED213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320880" y="2283836"/>
                  <a:ext cx="550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FD2C562D-EFE2-4C7C-85AD-3C129C768082}"/>
                    </a:ext>
                  </a:extLst>
                </p14:cNvPr>
                <p14:cNvContentPartPr/>
                <p14:nvPr/>
              </p14:nvContentPartPr>
              <p14:xfrm>
                <a:off x="3337440" y="2153876"/>
                <a:ext cx="10440" cy="176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FD2C562D-EFE2-4C7C-85AD-3C129C76808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333120" y="2149556"/>
                  <a:ext cx="190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242C19C-E597-4D02-B1CF-9FC8A27F74A0}"/>
                    </a:ext>
                  </a:extLst>
                </p14:cNvPr>
                <p14:cNvContentPartPr/>
                <p14:nvPr/>
              </p14:nvContentPartPr>
              <p14:xfrm>
                <a:off x="3501600" y="2216876"/>
                <a:ext cx="297720" cy="184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242C19C-E597-4D02-B1CF-9FC8A27F74A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497280" y="2212556"/>
                  <a:ext cx="3063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1480A64-1165-4BB3-A882-6B21F34D068F}"/>
                    </a:ext>
                  </a:extLst>
                </p14:cNvPr>
                <p14:cNvContentPartPr/>
                <p14:nvPr/>
              </p14:nvContentPartPr>
              <p14:xfrm>
                <a:off x="3824880" y="2172956"/>
                <a:ext cx="259560" cy="2214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1480A64-1165-4BB3-A882-6B21F34D068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820560" y="2168636"/>
                  <a:ext cx="26820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3957DA64-07A2-402C-8283-980742065F64}"/>
                    </a:ext>
                  </a:extLst>
                </p14:cNvPr>
                <p14:cNvContentPartPr/>
                <p14:nvPr/>
              </p14:nvContentPartPr>
              <p14:xfrm>
                <a:off x="4168680" y="2189876"/>
                <a:ext cx="146520" cy="1807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3957DA64-07A2-402C-8283-980742065F6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164360" y="2185556"/>
                  <a:ext cx="15516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uppo 85">
            <a:extLst>
              <a:ext uri="{FF2B5EF4-FFF2-40B4-BE49-F238E27FC236}">
                <a16:creationId xmlns:a16="http://schemas.microsoft.com/office/drawing/2014/main" id="{6DAAD461-DA7A-4B10-B3C2-4191821951D0}"/>
              </a:ext>
            </a:extLst>
          </p:cNvPr>
          <p:cNvGrpSpPr/>
          <p:nvPr/>
        </p:nvGrpSpPr>
        <p:grpSpPr>
          <a:xfrm>
            <a:off x="4705080" y="1768676"/>
            <a:ext cx="516960" cy="547200"/>
            <a:chOff x="4705080" y="1768676"/>
            <a:chExt cx="516960" cy="54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DD87BD98-8685-44A7-82B4-A97F4773A019}"/>
                    </a:ext>
                  </a:extLst>
                </p14:cNvPr>
                <p14:cNvContentPartPr/>
                <p14:nvPr/>
              </p14:nvContentPartPr>
              <p14:xfrm>
                <a:off x="4705080" y="2099156"/>
                <a:ext cx="332280" cy="216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DD87BD98-8685-44A7-82B4-A97F4773A01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700760" y="2094836"/>
                  <a:ext cx="3409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1EACF14-7557-47B9-8552-A3E9A1038888}"/>
                    </a:ext>
                  </a:extLst>
                </p14:cNvPr>
                <p14:cNvContentPartPr/>
                <p14:nvPr/>
              </p14:nvContentPartPr>
              <p14:xfrm>
                <a:off x="4926480" y="1768676"/>
                <a:ext cx="132840" cy="5338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1EACF14-7557-47B9-8552-A3E9A103888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922160" y="1764356"/>
                  <a:ext cx="14148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2F34E6AE-54AE-404A-8172-7F3269DB5AC3}"/>
                    </a:ext>
                  </a:extLst>
                </p14:cNvPr>
                <p14:cNvContentPartPr/>
                <p14:nvPr/>
              </p14:nvContentPartPr>
              <p14:xfrm>
                <a:off x="5149320" y="2048036"/>
                <a:ext cx="72720" cy="2322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2F34E6AE-54AE-404A-8172-7F3269DB5AC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145000" y="2043716"/>
                  <a:ext cx="81360" cy="24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38C64C33-C3D8-4431-B697-5CC8D52E5BEA}"/>
              </a:ext>
            </a:extLst>
          </p:cNvPr>
          <p:cNvGrpSpPr/>
          <p:nvPr/>
        </p:nvGrpSpPr>
        <p:grpSpPr>
          <a:xfrm>
            <a:off x="5528040" y="1628636"/>
            <a:ext cx="2882880" cy="689760"/>
            <a:chOff x="5528040" y="1628636"/>
            <a:chExt cx="2882880" cy="68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87C2785-4EB0-4ED7-814F-1477B3E306E5}"/>
                    </a:ext>
                  </a:extLst>
                </p14:cNvPr>
                <p14:cNvContentPartPr/>
                <p14:nvPr/>
              </p14:nvContentPartPr>
              <p14:xfrm>
                <a:off x="5528040" y="1980356"/>
                <a:ext cx="264600" cy="3153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87C2785-4EB0-4ED7-814F-1477B3E306E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523720" y="1976036"/>
                  <a:ext cx="27324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35C4C529-D3E9-442E-8A48-6D6D1F79544D}"/>
                    </a:ext>
                  </a:extLst>
                </p14:cNvPr>
                <p14:cNvContentPartPr/>
                <p14:nvPr/>
              </p14:nvContentPartPr>
              <p14:xfrm>
                <a:off x="5841600" y="2069636"/>
                <a:ext cx="386280" cy="2487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35C4C529-D3E9-442E-8A48-6D6D1F79544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5837280" y="2065316"/>
                  <a:ext cx="39492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284632FE-60C3-425B-9957-84D228FD4CD2}"/>
                    </a:ext>
                  </a:extLst>
                </p14:cNvPr>
                <p14:cNvContentPartPr/>
                <p14:nvPr/>
              </p14:nvContentPartPr>
              <p14:xfrm>
                <a:off x="6361440" y="2052716"/>
                <a:ext cx="538560" cy="1940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284632FE-60C3-425B-9957-84D228FD4CD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357120" y="2048396"/>
                  <a:ext cx="5472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393D9C26-4645-4813-81B9-930B492AF645}"/>
                    </a:ext>
                  </a:extLst>
                </p14:cNvPr>
                <p14:cNvContentPartPr/>
                <p14:nvPr/>
              </p14:nvContentPartPr>
              <p14:xfrm>
                <a:off x="6749160" y="1966316"/>
                <a:ext cx="6840" cy="7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393D9C26-4645-4813-81B9-930B492AF64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744840" y="1961996"/>
                  <a:ext cx="154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0744763-AB6C-438C-BBDB-4CFE68E14315}"/>
                    </a:ext>
                  </a:extLst>
                </p14:cNvPr>
                <p14:cNvContentPartPr/>
                <p14:nvPr/>
              </p14:nvContentPartPr>
              <p14:xfrm>
                <a:off x="7016640" y="2087636"/>
                <a:ext cx="342000" cy="189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0744763-AB6C-438C-BBDB-4CFE68E14315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012320" y="2083316"/>
                  <a:ext cx="3506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33E09D63-44E9-454B-9F5D-BE1F67380F9F}"/>
                    </a:ext>
                  </a:extLst>
                </p14:cNvPr>
                <p14:cNvContentPartPr/>
                <p14:nvPr/>
              </p14:nvContentPartPr>
              <p14:xfrm>
                <a:off x="7375920" y="1747436"/>
                <a:ext cx="343440" cy="4982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33E09D63-44E9-454B-9F5D-BE1F67380F9F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371600" y="1743116"/>
                  <a:ext cx="35208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A8AB15D3-4F69-4EB3-A04B-CA10263F3400}"/>
                    </a:ext>
                  </a:extLst>
                </p14:cNvPr>
                <p14:cNvContentPartPr/>
                <p14:nvPr/>
              </p14:nvContentPartPr>
              <p14:xfrm>
                <a:off x="7829520" y="2141636"/>
                <a:ext cx="39240" cy="907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A8AB15D3-4F69-4EB3-A04B-CA10263F340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825200" y="2137316"/>
                  <a:ext cx="478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88F70D7-421F-4FD5-B86A-7A5964F5CC5E}"/>
                    </a:ext>
                  </a:extLst>
                </p14:cNvPr>
                <p14:cNvContentPartPr/>
                <p14:nvPr/>
              </p14:nvContentPartPr>
              <p14:xfrm>
                <a:off x="7829520" y="1983596"/>
                <a:ext cx="21960" cy="86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88F70D7-421F-4FD5-B86A-7A5964F5CC5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825200" y="1979276"/>
                  <a:ext cx="30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3B3709AC-62EA-44FB-9530-4294BD91FE30}"/>
                    </a:ext>
                  </a:extLst>
                </p14:cNvPr>
                <p14:cNvContentPartPr/>
                <p14:nvPr/>
              </p14:nvContentPartPr>
              <p14:xfrm>
                <a:off x="8031480" y="1628636"/>
                <a:ext cx="239760" cy="5695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3B3709AC-62EA-44FB-9530-4294BD91FE3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027160" y="1624316"/>
                  <a:ext cx="24840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75CCB417-D3F3-4A9F-9CB8-24049C1540E0}"/>
                    </a:ext>
                  </a:extLst>
                </p14:cNvPr>
                <p14:cNvContentPartPr/>
                <p14:nvPr/>
              </p14:nvContentPartPr>
              <p14:xfrm>
                <a:off x="8242080" y="2075756"/>
                <a:ext cx="168840" cy="1519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75CCB417-D3F3-4A9F-9CB8-24049C1540E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237760" y="2071436"/>
                  <a:ext cx="177480" cy="16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2F8FE42A-84E5-44DF-959A-662EAC5E4A3F}"/>
              </a:ext>
            </a:extLst>
          </p:cNvPr>
          <p:cNvGrpSpPr/>
          <p:nvPr/>
        </p:nvGrpSpPr>
        <p:grpSpPr>
          <a:xfrm>
            <a:off x="8855520" y="1723676"/>
            <a:ext cx="2764440" cy="821160"/>
            <a:chOff x="8855520" y="1723676"/>
            <a:chExt cx="2764440" cy="82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4E081EFF-8450-40F8-BB74-B051ED5F0478}"/>
                    </a:ext>
                  </a:extLst>
                </p14:cNvPr>
                <p14:cNvContentPartPr/>
                <p14:nvPr/>
              </p14:nvContentPartPr>
              <p14:xfrm>
                <a:off x="8855520" y="2008076"/>
                <a:ext cx="524160" cy="1983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4E081EFF-8450-40F8-BB74-B051ED5F0478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851200" y="2003756"/>
                  <a:ext cx="5328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3C57097-FCCB-47C9-A544-07A7DE168A9F}"/>
                    </a:ext>
                  </a:extLst>
                </p14:cNvPr>
                <p14:cNvContentPartPr/>
                <p14:nvPr/>
              </p14:nvContentPartPr>
              <p14:xfrm>
                <a:off x="9437640" y="2068196"/>
                <a:ext cx="388440" cy="1407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3C57097-FCCB-47C9-A544-07A7DE168A9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433320" y="2063876"/>
                  <a:ext cx="39708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9BB2C05D-4C09-4EB9-84EA-07985FD44A9C}"/>
                    </a:ext>
                  </a:extLst>
                </p14:cNvPr>
                <p14:cNvContentPartPr/>
                <p14:nvPr/>
              </p14:nvContentPartPr>
              <p14:xfrm>
                <a:off x="9969360" y="2044796"/>
                <a:ext cx="60480" cy="5000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9BB2C05D-4C09-4EB9-84EA-07985FD44A9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965040" y="2040476"/>
                  <a:ext cx="6912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215F18F-206C-4FB9-A612-5BF13B5EB6D1}"/>
                    </a:ext>
                  </a:extLst>
                </p14:cNvPr>
                <p14:cNvContentPartPr/>
                <p14:nvPr/>
              </p14:nvContentPartPr>
              <p14:xfrm>
                <a:off x="9933720" y="2049116"/>
                <a:ext cx="269280" cy="169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215F18F-206C-4FB9-A612-5BF13B5EB6D1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929400" y="2044796"/>
                  <a:ext cx="2779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1515A60-A37B-441F-A4E0-734B57607187}"/>
                    </a:ext>
                  </a:extLst>
                </p14:cNvPr>
                <p14:cNvContentPartPr/>
                <p14:nvPr/>
              </p14:nvContentPartPr>
              <p14:xfrm>
                <a:off x="10243680" y="1723676"/>
                <a:ext cx="297720" cy="5076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1515A60-A37B-441F-A4E0-734B5760718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239360" y="1719356"/>
                  <a:ext cx="30636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4F38EA8-3E46-490A-A724-DC89FE6A428D}"/>
                    </a:ext>
                  </a:extLst>
                </p14:cNvPr>
                <p14:cNvContentPartPr/>
                <p14:nvPr/>
              </p14:nvContentPartPr>
              <p14:xfrm>
                <a:off x="10461840" y="2074316"/>
                <a:ext cx="166320" cy="1540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4F38EA8-3E46-490A-A724-DC89FE6A428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457520" y="2069996"/>
                  <a:ext cx="17496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76A5B8CA-5F92-4C47-8E86-DBE68C2D7250}"/>
                    </a:ext>
                  </a:extLst>
                </p14:cNvPr>
                <p14:cNvContentPartPr/>
                <p14:nvPr/>
              </p14:nvContentPartPr>
              <p14:xfrm>
                <a:off x="10686120" y="2071076"/>
                <a:ext cx="240840" cy="156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76A5B8CA-5F92-4C47-8E86-DBE68C2D7250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681800" y="2066756"/>
                  <a:ext cx="2494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4D18906C-62B3-495B-9591-83F6921E1E02}"/>
                    </a:ext>
                  </a:extLst>
                </p14:cNvPr>
                <p14:cNvContentPartPr/>
                <p14:nvPr/>
              </p14:nvContentPartPr>
              <p14:xfrm>
                <a:off x="10923360" y="2043716"/>
                <a:ext cx="266760" cy="186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4D18906C-62B3-495B-9591-83F6921E1E0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919040" y="2039396"/>
                  <a:ext cx="2754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B0C4FFCE-2CBA-4EBC-AA36-9232209D8E9B}"/>
                    </a:ext>
                  </a:extLst>
                </p14:cNvPr>
                <p14:cNvContentPartPr/>
                <p14:nvPr/>
              </p14:nvContentPartPr>
              <p14:xfrm>
                <a:off x="11231520" y="2068556"/>
                <a:ext cx="388440" cy="1857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B0C4FFCE-2CBA-4EBC-AA36-9232209D8E9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227200" y="2064236"/>
                  <a:ext cx="397080" cy="19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F5D12846-A59C-4016-B0A8-540644BCA7D9}"/>
              </a:ext>
            </a:extLst>
          </p:cNvPr>
          <p:cNvGrpSpPr/>
          <p:nvPr/>
        </p:nvGrpSpPr>
        <p:grpSpPr>
          <a:xfrm>
            <a:off x="171960" y="2948036"/>
            <a:ext cx="234720" cy="313200"/>
            <a:chOff x="171960" y="2948036"/>
            <a:chExt cx="234720" cy="3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EFED47CE-C9FA-428E-AB33-910DDB6878AC}"/>
                    </a:ext>
                  </a:extLst>
                </p14:cNvPr>
                <p14:cNvContentPartPr/>
                <p14:nvPr/>
              </p14:nvContentPartPr>
              <p14:xfrm>
                <a:off x="171960" y="2948036"/>
                <a:ext cx="234360" cy="3132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EFED47CE-C9FA-428E-AB33-910DDB6878A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67640" y="2943716"/>
                  <a:ext cx="24300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806E5A7-5C9A-49E8-910D-E93C175E3DC0}"/>
                    </a:ext>
                  </a:extLst>
                </p14:cNvPr>
                <p14:cNvContentPartPr/>
                <p14:nvPr/>
              </p14:nvContentPartPr>
              <p14:xfrm>
                <a:off x="218040" y="3111836"/>
                <a:ext cx="188640" cy="399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806E5A7-5C9A-49E8-910D-E93C175E3DC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13720" y="3107516"/>
                  <a:ext cx="197280" cy="48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4796562D-455F-42FD-A738-0CAA787FE20C}"/>
              </a:ext>
            </a:extLst>
          </p:cNvPr>
          <p:cNvGrpSpPr/>
          <p:nvPr/>
        </p:nvGrpSpPr>
        <p:grpSpPr>
          <a:xfrm>
            <a:off x="897000" y="2725556"/>
            <a:ext cx="1171080" cy="642240"/>
            <a:chOff x="897000" y="2725556"/>
            <a:chExt cx="1171080" cy="64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BE67DA94-9CC2-41FE-9238-1F115ECB40B4}"/>
                    </a:ext>
                  </a:extLst>
                </p14:cNvPr>
                <p14:cNvContentPartPr/>
                <p14:nvPr/>
              </p14:nvContentPartPr>
              <p14:xfrm>
                <a:off x="897000" y="2725556"/>
                <a:ext cx="297000" cy="642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BE67DA94-9CC2-41FE-9238-1F115ECB40B4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92680" y="2721236"/>
                  <a:ext cx="305640" cy="65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D2BD14A-22EA-4AC7-91EF-4E2F91AD0F15}"/>
                    </a:ext>
                  </a:extLst>
                </p14:cNvPr>
                <p14:cNvContentPartPr/>
                <p14:nvPr/>
              </p14:nvContentPartPr>
              <p14:xfrm>
                <a:off x="1291200" y="3065756"/>
                <a:ext cx="221400" cy="1911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D2BD14A-22EA-4AC7-91EF-4E2F91AD0F1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286880" y="3061436"/>
                  <a:ext cx="2300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9D4A84F-9982-4A7B-889A-6DA9EF783FC0}"/>
                    </a:ext>
                  </a:extLst>
                </p14:cNvPr>
                <p14:cNvContentPartPr/>
                <p14:nvPr/>
              </p14:nvContentPartPr>
              <p14:xfrm>
                <a:off x="1412520" y="2786036"/>
                <a:ext cx="373320" cy="466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9D4A84F-9982-4A7B-889A-6DA9EF783FC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408200" y="2781716"/>
                  <a:ext cx="38196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D84B7B10-034E-478D-A659-7F9FCCD7AAA3}"/>
                    </a:ext>
                  </a:extLst>
                </p14:cNvPr>
                <p14:cNvContentPartPr/>
                <p14:nvPr/>
              </p14:nvContentPartPr>
              <p14:xfrm>
                <a:off x="1876200" y="3073676"/>
                <a:ext cx="191880" cy="2041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D84B7B10-034E-478D-A659-7F9FCCD7AAA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871880" y="3069356"/>
                  <a:ext cx="20052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4732D89D-FE66-4D7B-9C77-F2C88AFB00D6}"/>
              </a:ext>
            </a:extLst>
          </p:cNvPr>
          <p:cNvGrpSpPr/>
          <p:nvPr/>
        </p:nvGrpSpPr>
        <p:grpSpPr>
          <a:xfrm>
            <a:off x="2491080" y="2929676"/>
            <a:ext cx="1545480" cy="277560"/>
            <a:chOff x="2491080" y="2929676"/>
            <a:chExt cx="1545480" cy="27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E522DDE-944D-4ABA-A7A7-06CB05A03C4C}"/>
                    </a:ext>
                  </a:extLst>
                </p14:cNvPr>
                <p14:cNvContentPartPr/>
                <p14:nvPr/>
              </p14:nvContentPartPr>
              <p14:xfrm>
                <a:off x="2491080" y="2929676"/>
                <a:ext cx="299520" cy="2631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E522DDE-944D-4ABA-A7A7-06CB05A03C4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486760" y="2925356"/>
                  <a:ext cx="30816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60414AC-9115-4B92-BC9B-1CE54ADFBDD7}"/>
                    </a:ext>
                  </a:extLst>
                </p14:cNvPr>
                <p14:cNvContentPartPr/>
                <p14:nvPr/>
              </p14:nvContentPartPr>
              <p14:xfrm>
                <a:off x="2817600" y="3011396"/>
                <a:ext cx="215280" cy="1929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60414AC-9115-4B92-BC9B-1CE54ADFBDD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813280" y="3007076"/>
                  <a:ext cx="2239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345FFE6B-420A-462E-9576-D57D0D66C0B4}"/>
                    </a:ext>
                  </a:extLst>
                </p14:cNvPr>
                <p14:cNvContentPartPr/>
                <p14:nvPr/>
              </p14:nvContentPartPr>
              <p14:xfrm>
                <a:off x="3144840" y="2950556"/>
                <a:ext cx="187920" cy="2451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345FFE6B-420A-462E-9576-D57D0D66C0B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140520" y="2946236"/>
                  <a:ext cx="1965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A7AF7A86-B5DE-44FE-8FEC-21822C0B1791}"/>
                    </a:ext>
                  </a:extLst>
                </p14:cNvPr>
                <p14:cNvContentPartPr/>
                <p14:nvPr/>
              </p14:nvContentPartPr>
              <p14:xfrm>
                <a:off x="3434640" y="2971796"/>
                <a:ext cx="145080" cy="2354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A7AF7A86-B5DE-44FE-8FEC-21822C0B179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430320" y="2967476"/>
                  <a:ext cx="15372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93F4A75A-7F10-49F2-AB25-F0A90988A4EC}"/>
                    </a:ext>
                  </a:extLst>
                </p14:cNvPr>
                <p14:cNvContentPartPr/>
                <p14:nvPr/>
              </p14:nvContentPartPr>
              <p14:xfrm>
                <a:off x="3669360" y="3013556"/>
                <a:ext cx="367200" cy="1749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93F4A75A-7F10-49F2-AB25-F0A90988A4EC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665040" y="3009236"/>
                  <a:ext cx="375840" cy="183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04F8EB55-8D9B-4E04-92DC-11FE6636B7E4}"/>
                  </a:ext>
                </a:extLst>
              </p14:cNvPr>
              <p14:cNvContentPartPr/>
              <p14:nvPr/>
            </p14:nvContentPartPr>
            <p14:xfrm>
              <a:off x="3780960" y="2719436"/>
              <a:ext cx="226800" cy="8820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04F8EB55-8D9B-4E04-92DC-11FE6636B7E4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3776640" y="2715116"/>
                <a:ext cx="235440" cy="96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6A28EACF-87C0-4BC2-BD30-390C1D1A28D2}"/>
              </a:ext>
            </a:extLst>
          </p:cNvPr>
          <p:cNvGrpSpPr/>
          <p:nvPr/>
        </p:nvGrpSpPr>
        <p:grpSpPr>
          <a:xfrm>
            <a:off x="4364880" y="2564636"/>
            <a:ext cx="1505880" cy="574200"/>
            <a:chOff x="4364880" y="2564636"/>
            <a:chExt cx="1505880" cy="57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F878E7D-9D97-4E81-832A-2723F3AD7F4F}"/>
                    </a:ext>
                  </a:extLst>
                </p14:cNvPr>
                <p14:cNvContentPartPr/>
                <p14:nvPr/>
              </p14:nvContentPartPr>
              <p14:xfrm>
                <a:off x="4364880" y="2991596"/>
                <a:ext cx="240120" cy="1472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F878E7D-9D97-4E81-832A-2723F3AD7F4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360560" y="2987276"/>
                  <a:ext cx="24876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92975C1-2820-4753-A6FD-108C8215A728}"/>
                    </a:ext>
                  </a:extLst>
                </p14:cNvPr>
                <p14:cNvContentPartPr/>
                <p14:nvPr/>
              </p14:nvContentPartPr>
              <p14:xfrm>
                <a:off x="4524000" y="2652476"/>
                <a:ext cx="89280" cy="4611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92975C1-2820-4753-A6FD-108C8215A72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519680" y="2648156"/>
                  <a:ext cx="97920" cy="4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653CC16-AADF-4838-A74D-86B40B485911}"/>
                    </a:ext>
                  </a:extLst>
                </p14:cNvPr>
                <p14:cNvContentPartPr/>
                <p14:nvPr/>
              </p14:nvContentPartPr>
              <p14:xfrm>
                <a:off x="4668360" y="2975396"/>
                <a:ext cx="238680" cy="1458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653CC16-AADF-4838-A74D-86B40B48591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664040" y="2971076"/>
                  <a:ext cx="24732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BCD0A6A-44EB-4DB3-91DB-6CA45E594F0F}"/>
                    </a:ext>
                  </a:extLst>
                </p14:cNvPr>
                <p14:cNvContentPartPr/>
                <p14:nvPr/>
              </p14:nvContentPartPr>
              <p14:xfrm>
                <a:off x="5037360" y="2564636"/>
                <a:ext cx="159480" cy="5238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BCD0A6A-44EB-4DB3-91DB-6CA45E594F0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033040" y="2560316"/>
                  <a:ext cx="168120" cy="53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23DF02F9-1BC8-4F74-9E8E-462DF83824E2}"/>
                    </a:ext>
                  </a:extLst>
                </p14:cNvPr>
                <p14:cNvContentPartPr/>
                <p14:nvPr/>
              </p14:nvContentPartPr>
              <p14:xfrm>
                <a:off x="4927200" y="2795756"/>
                <a:ext cx="201960" cy="37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23DF02F9-1BC8-4F74-9E8E-462DF83824E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922880" y="2791436"/>
                  <a:ext cx="21060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71F3B746-5D12-40ED-97FF-8B78CE57C824}"/>
                    </a:ext>
                  </a:extLst>
                </p14:cNvPr>
                <p14:cNvContentPartPr/>
                <p14:nvPr/>
              </p14:nvContentPartPr>
              <p14:xfrm>
                <a:off x="5269200" y="2567516"/>
                <a:ext cx="174600" cy="5086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71F3B746-5D12-40ED-97FF-8B78CE57C82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264880" y="2563196"/>
                  <a:ext cx="183240" cy="51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786DD737-52DA-42D8-8DBF-1A95E927F6A2}"/>
                    </a:ext>
                  </a:extLst>
                </p14:cNvPr>
                <p14:cNvContentPartPr/>
                <p14:nvPr/>
              </p14:nvContentPartPr>
              <p14:xfrm>
                <a:off x="5169120" y="2747876"/>
                <a:ext cx="215280" cy="162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786DD737-52DA-42D8-8DBF-1A95E927F6A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164800" y="2743556"/>
                  <a:ext cx="2239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A5FFEA9-C00B-42B3-ACF1-0625A803E16D}"/>
                    </a:ext>
                  </a:extLst>
                </p14:cNvPr>
                <p14:cNvContentPartPr/>
                <p14:nvPr/>
              </p14:nvContentPartPr>
              <p14:xfrm>
                <a:off x="5479080" y="2863436"/>
                <a:ext cx="391680" cy="1663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A5FFEA9-C00B-42B3-ACF1-0625A803E16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474760" y="2859116"/>
                  <a:ext cx="40032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4DB04D0E-4780-4F96-8C35-C156C82C8F32}"/>
              </a:ext>
            </a:extLst>
          </p:cNvPr>
          <p:cNvGrpSpPr/>
          <p:nvPr/>
        </p:nvGrpSpPr>
        <p:grpSpPr>
          <a:xfrm>
            <a:off x="6255600" y="2449796"/>
            <a:ext cx="2900520" cy="808560"/>
            <a:chOff x="6255600" y="2449796"/>
            <a:chExt cx="2900520" cy="80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811FE06F-712E-40E3-9A28-567734FCFBD1}"/>
                    </a:ext>
                  </a:extLst>
                </p14:cNvPr>
                <p14:cNvContentPartPr/>
                <p14:nvPr/>
              </p14:nvContentPartPr>
              <p14:xfrm>
                <a:off x="6255600" y="2798276"/>
                <a:ext cx="276120" cy="2109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811FE06F-712E-40E3-9A28-567734FCFBD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251280" y="2793956"/>
                  <a:ext cx="2847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27E4C9DA-1FFB-452E-B960-AF5886C58AB4}"/>
                    </a:ext>
                  </a:extLst>
                </p14:cNvPr>
                <p14:cNvContentPartPr/>
                <p14:nvPr/>
              </p14:nvContentPartPr>
              <p14:xfrm>
                <a:off x="6535320" y="2483276"/>
                <a:ext cx="263520" cy="4554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27E4C9DA-1FFB-452E-B960-AF5886C58AB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531000" y="2478956"/>
                  <a:ext cx="27216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121155E7-50AD-4DFF-940B-538A16C9BF70}"/>
                    </a:ext>
                  </a:extLst>
                </p14:cNvPr>
                <p14:cNvContentPartPr/>
                <p14:nvPr/>
              </p14:nvContentPartPr>
              <p14:xfrm>
                <a:off x="6702720" y="2785676"/>
                <a:ext cx="311040" cy="1947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121155E7-50AD-4DFF-940B-538A16C9BF7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698400" y="2781356"/>
                  <a:ext cx="3196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D522868-F9E0-4353-A48A-DEDC8F3F908D}"/>
                    </a:ext>
                  </a:extLst>
                </p14:cNvPr>
                <p14:cNvContentPartPr/>
                <p14:nvPr/>
              </p14:nvContentPartPr>
              <p14:xfrm>
                <a:off x="7041480" y="2773076"/>
                <a:ext cx="412920" cy="2037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D522868-F9E0-4353-A48A-DEDC8F3F908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037160" y="2768756"/>
                  <a:ext cx="4215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71AB7576-2579-4FA6-A1DD-D77A32B8E486}"/>
                    </a:ext>
                  </a:extLst>
                </p14:cNvPr>
                <p14:cNvContentPartPr/>
                <p14:nvPr/>
              </p14:nvContentPartPr>
              <p14:xfrm>
                <a:off x="7547280" y="2760116"/>
                <a:ext cx="284040" cy="2124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71AB7576-2579-4FA6-A1DD-D77A32B8E48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542960" y="2755796"/>
                  <a:ext cx="2926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4FC3D62C-4A1F-41AD-8084-97180472384F}"/>
                    </a:ext>
                  </a:extLst>
                </p14:cNvPr>
                <p14:cNvContentPartPr/>
                <p14:nvPr/>
              </p14:nvContentPartPr>
              <p14:xfrm>
                <a:off x="7882440" y="2719076"/>
                <a:ext cx="171000" cy="2232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4FC3D62C-4A1F-41AD-8084-97180472384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878120" y="2714756"/>
                  <a:ext cx="1796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E5F54A7-C312-4DCB-92EB-89C14F26D909}"/>
                    </a:ext>
                  </a:extLst>
                </p14:cNvPr>
                <p14:cNvContentPartPr/>
                <p14:nvPr/>
              </p14:nvContentPartPr>
              <p14:xfrm>
                <a:off x="8117160" y="2449796"/>
                <a:ext cx="422640" cy="8085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E5F54A7-C312-4DCB-92EB-89C14F26D90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112840" y="2445476"/>
                  <a:ext cx="431280" cy="81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9B4CFE61-B475-48D3-8396-4B18C7596618}"/>
                    </a:ext>
                  </a:extLst>
                </p14:cNvPr>
                <p14:cNvContentPartPr/>
                <p14:nvPr/>
              </p14:nvContentPartPr>
              <p14:xfrm>
                <a:off x="8247120" y="2871716"/>
                <a:ext cx="141120" cy="118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9B4CFE61-B475-48D3-8396-4B18C759661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242800" y="2867396"/>
                  <a:ext cx="1497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A5D0804C-4010-40F9-BEEA-89AF4CB0B744}"/>
                    </a:ext>
                  </a:extLst>
                </p14:cNvPr>
                <p14:cNvContentPartPr/>
                <p14:nvPr/>
              </p14:nvContentPartPr>
              <p14:xfrm>
                <a:off x="8524320" y="2783516"/>
                <a:ext cx="354960" cy="1882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A5D0804C-4010-40F9-BEEA-89AF4CB0B74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520000" y="2779196"/>
                  <a:ext cx="3636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417DFC2A-13FA-42C0-87D3-B2683394FAA7}"/>
                    </a:ext>
                  </a:extLst>
                </p14:cNvPr>
                <p14:cNvContentPartPr/>
                <p14:nvPr/>
              </p14:nvContentPartPr>
              <p14:xfrm>
                <a:off x="8912760" y="2494076"/>
                <a:ext cx="243360" cy="5389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417DFC2A-13FA-42C0-87D3-B2683394FAA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908440" y="2489756"/>
                  <a:ext cx="252000" cy="54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0436DC5E-D20D-4DEE-8267-CFDC13147F47}"/>
              </a:ext>
            </a:extLst>
          </p:cNvPr>
          <p:cNvGrpSpPr/>
          <p:nvPr/>
        </p:nvGrpSpPr>
        <p:grpSpPr>
          <a:xfrm>
            <a:off x="9492000" y="2540156"/>
            <a:ext cx="1730880" cy="446040"/>
            <a:chOff x="9492000" y="2540156"/>
            <a:chExt cx="1730880" cy="44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656CCCD1-C986-4AC0-A790-8ABA71D19149}"/>
                    </a:ext>
                  </a:extLst>
                </p14:cNvPr>
                <p14:cNvContentPartPr/>
                <p14:nvPr/>
              </p14:nvContentPartPr>
              <p14:xfrm>
                <a:off x="9508560" y="2755076"/>
                <a:ext cx="194760" cy="1944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656CCCD1-C986-4AC0-A790-8ABA71D1914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504240" y="2750756"/>
                  <a:ext cx="2034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1A40D6C3-ED20-4339-8372-D0CB4557BB2D}"/>
                    </a:ext>
                  </a:extLst>
                </p14:cNvPr>
                <p14:cNvContentPartPr/>
                <p14:nvPr/>
              </p14:nvContentPartPr>
              <p14:xfrm>
                <a:off x="9492000" y="2540156"/>
                <a:ext cx="288360" cy="810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1A40D6C3-ED20-4339-8372-D0CB4557BB2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487680" y="2535836"/>
                  <a:ext cx="29700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6A29A706-3708-4E90-A86E-D13E3DBAECEA}"/>
                    </a:ext>
                  </a:extLst>
                </p14:cNvPr>
                <p14:cNvContentPartPr/>
                <p14:nvPr/>
              </p14:nvContentPartPr>
              <p14:xfrm>
                <a:off x="10016160" y="2733836"/>
                <a:ext cx="380520" cy="1958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6A29A706-3708-4E90-A86E-D13E3DBAECE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011840" y="2729516"/>
                  <a:ext cx="3891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06376F93-5AC9-46C9-8CBF-A92766EE2B7F}"/>
                    </a:ext>
                  </a:extLst>
                </p14:cNvPr>
                <p14:cNvContentPartPr/>
                <p14:nvPr/>
              </p14:nvContentPartPr>
              <p14:xfrm>
                <a:off x="10457160" y="2742476"/>
                <a:ext cx="250560" cy="1980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06376F93-5AC9-46C9-8CBF-A92766EE2B7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452840" y="2738156"/>
                  <a:ext cx="25920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0D07B3A3-A924-41F4-A272-67BB86C3F864}"/>
                    </a:ext>
                  </a:extLst>
                </p14:cNvPr>
                <p14:cNvContentPartPr/>
                <p14:nvPr/>
              </p14:nvContentPartPr>
              <p14:xfrm>
                <a:off x="10826880" y="2766956"/>
                <a:ext cx="396000" cy="2192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0D07B3A3-A924-41F4-A272-67BB86C3F864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822560" y="2762636"/>
                  <a:ext cx="404640" cy="22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D2A5114E-0FEE-4356-96EE-0FDD27284882}"/>
              </a:ext>
            </a:extLst>
          </p:cNvPr>
          <p:cNvGrpSpPr/>
          <p:nvPr/>
        </p:nvGrpSpPr>
        <p:grpSpPr>
          <a:xfrm>
            <a:off x="148920" y="3621596"/>
            <a:ext cx="2761200" cy="867960"/>
            <a:chOff x="148920" y="3621596"/>
            <a:chExt cx="2761200" cy="86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0C68984C-7DE9-45AF-86B6-1195AD3A04D5}"/>
                    </a:ext>
                  </a:extLst>
                </p14:cNvPr>
                <p14:cNvContentPartPr/>
                <p14:nvPr/>
              </p14:nvContentPartPr>
              <p14:xfrm>
                <a:off x="148920" y="3621596"/>
                <a:ext cx="466920" cy="867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0C68984C-7DE9-45AF-86B6-1195AD3A04D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44600" y="3616916"/>
                  <a:ext cx="475560" cy="87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E5B64EF1-9445-4B2B-B311-2D0880134BCC}"/>
                    </a:ext>
                  </a:extLst>
                </p14:cNvPr>
                <p14:cNvContentPartPr/>
                <p14:nvPr/>
              </p14:nvContentPartPr>
              <p14:xfrm>
                <a:off x="246840" y="4034876"/>
                <a:ext cx="139320" cy="565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E5B64EF1-9445-4B2B-B311-2D0880134BC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42520" y="4030556"/>
                  <a:ext cx="1479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423278CA-D628-4CD2-A3B0-515C9AAB8AF3}"/>
                    </a:ext>
                  </a:extLst>
                </p14:cNvPr>
                <p14:cNvContentPartPr/>
                <p14:nvPr/>
              </p14:nvContentPartPr>
              <p14:xfrm>
                <a:off x="558960" y="3933356"/>
                <a:ext cx="663480" cy="1598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423278CA-D628-4CD2-A3B0-515C9AAB8AF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54640" y="3929036"/>
                  <a:ext cx="6721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E6D7F8CD-FB52-4D7D-80AA-0CB7A885DC89}"/>
                    </a:ext>
                  </a:extLst>
                </p14:cNvPr>
                <p14:cNvContentPartPr/>
                <p14:nvPr/>
              </p14:nvContentPartPr>
              <p14:xfrm>
                <a:off x="1447440" y="3831836"/>
                <a:ext cx="272880" cy="2530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E6D7F8CD-FB52-4D7D-80AA-0CB7A885DC8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443120" y="3827516"/>
                  <a:ext cx="2815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08A9DD6C-CCC5-4259-8D86-D1CDCC52FBA4}"/>
                    </a:ext>
                  </a:extLst>
                </p14:cNvPr>
                <p14:cNvContentPartPr/>
                <p14:nvPr/>
              </p14:nvContentPartPr>
              <p14:xfrm>
                <a:off x="1569840" y="3918956"/>
                <a:ext cx="163080" cy="471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08A9DD6C-CCC5-4259-8D86-D1CDCC52FBA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565520" y="3914636"/>
                  <a:ext cx="17172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BFC8785B-598C-4E9B-BAD4-3331752821B8}"/>
                    </a:ext>
                  </a:extLst>
                </p14:cNvPr>
                <p14:cNvContentPartPr/>
                <p14:nvPr/>
              </p14:nvContentPartPr>
              <p14:xfrm>
                <a:off x="1830120" y="3803036"/>
                <a:ext cx="66240" cy="2473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BFC8785B-598C-4E9B-BAD4-3331752821B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825800" y="3798716"/>
                  <a:ext cx="7488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A5B001A7-F7BB-4CB5-BF51-A4872D8E8C16}"/>
                    </a:ext>
                  </a:extLst>
                </p14:cNvPr>
                <p14:cNvContentPartPr/>
                <p14:nvPr/>
              </p14:nvContentPartPr>
              <p14:xfrm>
                <a:off x="2089320" y="3864956"/>
                <a:ext cx="291600" cy="2073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A5B001A7-F7BB-4CB5-BF51-A4872D8E8C1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085000" y="3860636"/>
                  <a:ext cx="30024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791CF23A-DB6C-4E05-8007-2A5DB8B7AE1B}"/>
                    </a:ext>
                  </a:extLst>
                </p14:cNvPr>
                <p14:cNvContentPartPr/>
                <p14:nvPr/>
              </p14:nvContentPartPr>
              <p14:xfrm>
                <a:off x="2445360" y="3863516"/>
                <a:ext cx="210240" cy="1879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791CF23A-DB6C-4E05-8007-2A5DB8B7AE1B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441040" y="3859196"/>
                  <a:ext cx="2188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DB918D08-334B-4089-AC01-34BB0FCE78BB}"/>
                    </a:ext>
                  </a:extLst>
                </p14:cNvPr>
                <p14:cNvContentPartPr/>
                <p14:nvPr/>
              </p14:nvContentPartPr>
              <p14:xfrm>
                <a:off x="2745240" y="3884396"/>
                <a:ext cx="164880" cy="1990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DB918D08-334B-4089-AC01-34BB0FCE78BB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740920" y="3880076"/>
                  <a:ext cx="173520" cy="20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uppo 187">
            <a:extLst>
              <a:ext uri="{FF2B5EF4-FFF2-40B4-BE49-F238E27FC236}">
                <a16:creationId xmlns:a16="http://schemas.microsoft.com/office/drawing/2014/main" id="{1DB3DFEB-B769-45CC-B50B-4CE66187D383}"/>
              </a:ext>
            </a:extLst>
          </p:cNvPr>
          <p:cNvGrpSpPr/>
          <p:nvPr/>
        </p:nvGrpSpPr>
        <p:grpSpPr>
          <a:xfrm>
            <a:off x="3518520" y="3512516"/>
            <a:ext cx="806040" cy="622800"/>
            <a:chOff x="3518520" y="3512516"/>
            <a:chExt cx="806040" cy="62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504EAF01-CC7E-4A93-A761-966A340CA380}"/>
                    </a:ext>
                  </a:extLst>
                </p14:cNvPr>
                <p14:cNvContentPartPr/>
                <p14:nvPr/>
              </p14:nvContentPartPr>
              <p14:xfrm>
                <a:off x="3518520" y="3887276"/>
                <a:ext cx="276480" cy="1800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504EAF01-CC7E-4A93-A761-966A340CA380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514200" y="3882956"/>
                  <a:ext cx="2851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A3A588E0-C5F1-4A9E-BE0A-D12E6DF22B75}"/>
                    </a:ext>
                  </a:extLst>
                </p14:cNvPr>
                <p14:cNvContentPartPr/>
                <p14:nvPr/>
              </p14:nvContentPartPr>
              <p14:xfrm>
                <a:off x="3738480" y="3512516"/>
                <a:ext cx="334080" cy="5731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A3A588E0-C5F1-4A9E-BE0A-D12E6DF22B7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734160" y="3508196"/>
                  <a:ext cx="34272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1475F9B-1271-4D46-9230-D4830524A188}"/>
                    </a:ext>
                  </a:extLst>
                </p14:cNvPr>
                <p14:cNvContentPartPr/>
                <p14:nvPr/>
              </p14:nvContentPartPr>
              <p14:xfrm>
                <a:off x="4129080" y="3902756"/>
                <a:ext cx="195480" cy="2325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1475F9B-1271-4D46-9230-D4830524A18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124760" y="3898436"/>
                  <a:ext cx="204120" cy="24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AE6ABA45-A204-4E80-8A5E-842BBD6E6452}"/>
              </a:ext>
            </a:extLst>
          </p:cNvPr>
          <p:cNvGrpSpPr/>
          <p:nvPr/>
        </p:nvGrpSpPr>
        <p:grpSpPr>
          <a:xfrm>
            <a:off x="4724160" y="3351236"/>
            <a:ext cx="2743560" cy="981360"/>
            <a:chOff x="4724160" y="3351236"/>
            <a:chExt cx="2743560" cy="98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BBDDE8A-70FD-40DA-8BF5-59876D74612C}"/>
                    </a:ext>
                  </a:extLst>
                </p14:cNvPr>
                <p14:cNvContentPartPr/>
                <p14:nvPr/>
              </p14:nvContentPartPr>
              <p14:xfrm>
                <a:off x="4724160" y="3463196"/>
                <a:ext cx="205200" cy="1807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BBDDE8A-70FD-40DA-8BF5-59876D74612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719840" y="3458876"/>
                  <a:ext cx="2138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8376F56-A585-4496-80FF-4DA85580D4FC}"/>
                    </a:ext>
                  </a:extLst>
                </p14:cNvPr>
                <p14:cNvContentPartPr/>
                <p14:nvPr/>
              </p14:nvContentPartPr>
              <p14:xfrm>
                <a:off x="4801560" y="3492716"/>
                <a:ext cx="228960" cy="2019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8376F56-A585-4496-80FF-4DA85580D4FC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797240" y="3488396"/>
                  <a:ext cx="237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3C29F7FD-4E83-40B8-AA13-2E9721D2618B}"/>
                    </a:ext>
                  </a:extLst>
                </p14:cNvPr>
                <p14:cNvContentPartPr/>
                <p14:nvPr/>
              </p14:nvContentPartPr>
              <p14:xfrm>
                <a:off x="5150400" y="3757316"/>
                <a:ext cx="285480" cy="2271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3C29F7FD-4E83-40B8-AA13-2E9721D2618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146080" y="3752996"/>
                  <a:ext cx="2941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65E89ADE-8915-4B7B-AF5C-9F3DE1EF4DF9}"/>
                    </a:ext>
                  </a:extLst>
                </p14:cNvPr>
                <p14:cNvContentPartPr/>
                <p14:nvPr/>
              </p14:nvContentPartPr>
              <p14:xfrm>
                <a:off x="5435880" y="3423596"/>
                <a:ext cx="248760" cy="5472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65E89ADE-8915-4B7B-AF5C-9F3DE1EF4DF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431560" y="3419276"/>
                  <a:ext cx="257400" cy="55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7324EB8F-E29A-47B9-B6E9-D8A1477D86BF}"/>
                    </a:ext>
                  </a:extLst>
                </p14:cNvPr>
                <p14:cNvContentPartPr/>
                <p14:nvPr/>
              </p14:nvContentPartPr>
              <p14:xfrm>
                <a:off x="5638200" y="3719876"/>
                <a:ext cx="25920" cy="158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7324EB8F-E29A-47B9-B6E9-D8A1477D86B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633880" y="3715556"/>
                  <a:ext cx="34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7AC048C-CEFC-4AB0-82EA-D25590D4A472}"/>
                    </a:ext>
                  </a:extLst>
                </p14:cNvPr>
                <p14:cNvContentPartPr/>
                <p14:nvPr/>
              </p14:nvContentPartPr>
              <p14:xfrm>
                <a:off x="5841600" y="3824276"/>
                <a:ext cx="64440" cy="508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7AC048C-CEFC-4AB0-82EA-D25590D4A47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837280" y="3819956"/>
                  <a:ext cx="7308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7DA5B2C-CFE4-4109-9286-4621440534C5}"/>
                    </a:ext>
                  </a:extLst>
                </p14:cNvPr>
                <p14:cNvContentPartPr/>
                <p14:nvPr/>
              </p14:nvContentPartPr>
              <p14:xfrm>
                <a:off x="5928000" y="3804116"/>
                <a:ext cx="239040" cy="1796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7DA5B2C-CFE4-4109-9286-4621440534C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923680" y="3799796"/>
                  <a:ext cx="2476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2633F2BE-670F-4221-9DA5-A55DC9E56CAE}"/>
                    </a:ext>
                  </a:extLst>
                </p14:cNvPr>
                <p14:cNvContentPartPr/>
                <p14:nvPr/>
              </p14:nvContentPartPr>
              <p14:xfrm>
                <a:off x="6212040" y="3787556"/>
                <a:ext cx="545760" cy="1839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2633F2BE-670F-4221-9DA5-A55DC9E56CA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207720" y="3783236"/>
                  <a:ext cx="5544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19B274A5-EA41-45A5-B3C0-921F29FD4A6A}"/>
                    </a:ext>
                  </a:extLst>
                </p14:cNvPr>
                <p14:cNvContentPartPr/>
                <p14:nvPr/>
              </p14:nvContentPartPr>
              <p14:xfrm>
                <a:off x="6877680" y="3764156"/>
                <a:ext cx="293760" cy="201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19B274A5-EA41-45A5-B3C0-921F29FD4A6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873360" y="3759836"/>
                  <a:ext cx="3024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B9AF370-D4FC-4D13-82EA-BCFDF7746A72}"/>
                    </a:ext>
                  </a:extLst>
                </p14:cNvPr>
                <p14:cNvContentPartPr/>
                <p14:nvPr/>
              </p14:nvContentPartPr>
              <p14:xfrm>
                <a:off x="7166040" y="3351236"/>
                <a:ext cx="32040" cy="5965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B9AF370-D4FC-4D13-82EA-BCFDF7746A7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7161720" y="3346916"/>
                  <a:ext cx="40680" cy="60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974E129A-25B4-43CC-ADEC-533787E6BF5E}"/>
                    </a:ext>
                  </a:extLst>
                </p14:cNvPr>
                <p14:cNvContentPartPr/>
                <p14:nvPr/>
              </p14:nvContentPartPr>
              <p14:xfrm>
                <a:off x="7277280" y="3768836"/>
                <a:ext cx="190440" cy="1731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974E129A-25B4-43CC-ADEC-533787E6BF5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272960" y="3764516"/>
                  <a:ext cx="199080" cy="18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B440954F-4F81-4558-B199-8679E2B09D0D}"/>
              </a:ext>
            </a:extLst>
          </p:cNvPr>
          <p:cNvGrpSpPr/>
          <p:nvPr/>
        </p:nvGrpSpPr>
        <p:grpSpPr>
          <a:xfrm>
            <a:off x="7838520" y="3374276"/>
            <a:ext cx="2732400" cy="633960"/>
            <a:chOff x="7838520" y="3374276"/>
            <a:chExt cx="2732400" cy="63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FF7292C4-B33B-4125-B3A1-B5957327D5A9}"/>
                    </a:ext>
                  </a:extLst>
                </p14:cNvPr>
                <p14:cNvContentPartPr/>
                <p14:nvPr/>
              </p14:nvContentPartPr>
              <p14:xfrm>
                <a:off x="7838520" y="3749756"/>
                <a:ext cx="302760" cy="1922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FF7292C4-B33B-4125-B3A1-B5957327D5A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834200" y="3745436"/>
                  <a:ext cx="3114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708B00E-FCCF-438F-93EE-42C163FA46BC}"/>
                    </a:ext>
                  </a:extLst>
                </p14:cNvPr>
                <p14:cNvContentPartPr/>
                <p14:nvPr/>
              </p14:nvContentPartPr>
              <p14:xfrm>
                <a:off x="8115360" y="3453476"/>
                <a:ext cx="22320" cy="4845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708B00E-FCCF-438F-93EE-42C163FA46BC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8111040" y="3449156"/>
                  <a:ext cx="3096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B64F28EB-019E-4709-BB2A-1A674232C071}"/>
                    </a:ext>
                  </a:extLst>
                </p14:cNvPr>
                <p14:cNvContentPartPr/>
                <p14:nvPr/>
              </p14:nvContentPartPr>
              <p14:xfrm>
                <a:off x="8198520" y="3795476"/>
                <a:ext cx="218520" cy="1425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B64F28EB-019E-4709-BB2A-1A674232C07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194200" y="3791156"/>
                  <a:ext cx="2271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946B8F05-B152-402E-AB2E-C4E40377363E}"/>
                    </a:ext>
                  </a:extLst>
                </p14:cNvPr>
                <p14:cNvContentPartPr/>
                <p14:nvPr/>
              </p14:nvContentPartPr>
              <p14:xfrm>
                <a:off x="8410200" y="3903116"/>
                <a:ext cx="89640" cy="723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946B8F05-B152-402E-AB2E-C4E40377363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405880" y="3898796"/>
                  <a:ext cx="98280" cy="8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A333017-681B-45D6-9B52-14AF644A9728}"/>
                    </a:ext>
                  </a:extLst>
                </p14:cNvPr>
                <p14:cNvContentPartPr/>
                <p14:nvPr/>
              </p14:nvContentPartPr>
              <p14:xfrm>
                <a:off x="8508840" y="3451676"/>
                <a:ext cx="274680" cy="4935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A333017-681B-45D6-9B52-14AF644A972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504520" y="3447356"/>
                  <a:ext cx="283320" cy="50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0963A306-FCFF-4345-9AA7-621BD5EC2D74}"/>
                    </a:ext>
                  </a:extLst>
                </p14:cNvPr>
                <p14:cNvContentPartPr/>
                <p14:nvPr/>
              </p14:nvContentPartPr>
              <p14:xfrm>
                <a:off x="9023280" y="3374276"/>
                <a:ext cx="299880" cy="5554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0963A306-FCFF-4345-9AA7-621BD5EC2D7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018960" y="3369956"/>
                  <a:ext cx="308520" cy="56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1437999-654C-4B32-8D92-B614CE41C2F3}"/>
                    </a:ext>
                  </a:extLst>
                </p14:cNvPr>
                <p14:cNvContentPartPr/>
                <p14:nvPr/>
              </p14:nvContentPartPr>
              <p14:xfrm>
                <a:off x="9420000" y="3403436"/>
                <a:ext cx="234000" cy="4964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1437999-654C-4B32-8D92-B614CE41C2F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415680" y="3399116"/>
                  <a:ext cx="24264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D23F354-48C7-4CB8-9550-F73E14E9209E}"/>
                    </a:ext>
                  </a:extLst>
                </p14:cNvPr>
                <p14:cNvContentPartPr/>
                <p14:nvPr/>
              </p14:nvContentPartPr>
              <p14:xfrm>
                <a:off x="9600360" y="3783236"/>
                <a:ext cx="210240" cy="1908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D23F354-48C7-4CB8-9550-F73E14E9209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596040" y="3778916"/>
                  <a:ext cx="2188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A45D86C-EB28-4941-A162-20A4F8E9CC0E}"/>
                    </a:ext>
                  </a:extLst>
                </p14:cNvPr>
                <p14:cNvContentPartPr/>
                <p14:nvPr/>
              </p14:nvContentPartPr>
              <p14:xfrm>
                <a:off x="9862800" y="3778916"/>
                <a:ext cx="176400" cy="1688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A45D86C-EB28-4941-A162-20A4F8E9CC0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858480" y="3774596"/>
                  <a:ext cx="1850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D6F6AECB-F02F-4EF3-B890-F6D998D20783}"/>
                    </a:ext>
                  </a:extLst>
                </p14:cNvPr>
                <p14:cNvContentPartPr/>
                <p14:nvPr/>
              </p14:nvContentPartPr>
              <p14:xfrm>
                <a:off x="10132080" y="3796556"/>
                <a:ext cx="154440" cy="1674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D6F6AECB-F02F-4EF3-B890-F6D998D2078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127760" y="3792236"/>
                  <a:ext cx="16308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F0583000-923D-486D-9ACA-19706F63B82A}"/>
                    </a:ext>
                  </a:extLst>
                </p14:cNvPr>
                <p14:cNvContentPartPr/>
                <p14:nvPr/>
              </p14:nvContentPartPr>
              <p14:xfrm>
                <a:off x="10374000" y="3809876"/>
                <a:ext cx="196920" cy="1983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F0583000-923D-486D-9ACA-19706F63B82A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0369680" y="3805556"/>
                  <a:ext cx="20556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3DDABA4D-2C75-48D2-B825-A25C4B5BD092}"/>
              </a:ext>
            </a:extLst>
          </p:cNvPr>
          <p:cNvGrpSpPr/>
          <p:nvPr/>
        </p:nvGrpSpPr>
        <p:grpSpPr>
          <a:xfrm>
            <a:off x="10907520" y="3641396"/>
            <a:ext cx="948240" cy="664560"/>
            <a:chOff x="10907520" y="3641396"/>
            <a:chExt cx="948240" cy="66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00AD01A5-81B3-4E23-AE40-31909450A0A2}"/>
                    </a:ext>
                  </a:extLst>
                </p14:cNvPr>
                <p14:cNvContentPartPr/>
                <p14:nvPr/>
              </p14:nvContentPartPr>
              <p14:xfrm>
                <a:off x="10907520" y="3770996"/>
                <a:ext cx="300240" cy="1994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00AD01A5-81B3-4E23-AE40-31909450A0A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903200" y="3766676"/>
                  <a:ext cx="3088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D060BDDE-DC63-421E-B040-0C1A6F25AED2}"/>
                    </a:ext>
                  </a:extLst>
                </p14:cNvPr>
                <p14:cNvContentPartPr/>
                <p14:nvPr/>
              </p14:nvContentPartPr>
              <p14:xfrm>
                <a:off x="10926240" y="3765596"/>
                <a:ext cx="263880" cy="2044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D060BDDE-DC63-421E-B040-0C1A6F25AED2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921920" y="3761276"/>
                  <a:ext cx="2725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7C3610A-7755-4B70-BB55-145217361717}"/>
                    </a:ext>
                  </a:extLst>
                </p14:cNvPr>
                <p14:cNvContentPartPr/>
                <p14:nvPr/>
              </p14:nvContentPartPr>
              <p14:xfrm>
                <a:off x="11254560" y="3869636"/>
                <a:ext cx="181440" cy="298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7C3610A-7755-4B70-BB55-14521736171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250240" y="3865316"/>
                  <a:ext cx="1900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08721A2-032D-4CD9-817C-2AF4478D5313}"/>
                    </a:ext>
                  </a:extLst>
                </p14:cNvPr>
                <p14:cNvContentPartPr/>
                <p14:nvPr/>
              </p14:nvContentPartPr>
              <p14:xfrm>
                <a:off x="11373000" y="3827516"/>
                <a:ext cx="24120" cy="158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08721A2-032D-4CD9-817C-2AF4478D531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368680" y="3823196"/>
                  <a:ext cx="327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E32B374-892D-4DA7-AAFD-FA83F53594E6}"/>
                    </a:ext>
                  </a:extLst>
                </p14:cNvPr>
                <p14:cNvContentPartPr/>
                <p14:nvPr/>
              </p14:nvContentPartPr>
              <p14:xfrm>
                <a:off x="11537520" y="3797276"/>
                <a:ext cx="82800" cy="1080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E32B374-892D-4DA7-AAFD-FA83F53594E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533200" y="3792956"/>
                  <a:ext cx="914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4DE20C05-1773-4D8D-9D18-753FDAA343A5}"/>
                    </a:ext>
                  </a:extLst>
                </p14:cNvPr>
                <p14:cNvContentPartPr/>
                <p14:nvPr/>
              </p14:nvContentPartPr>
              <p14:xfrm>
                <a:off x="11591160" y="3641396"/>
                <a:ext cx="25920" cy="133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4DE20C05-1773-4D8D-9D18-753FDAA343A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1586840" y="3637076"/>
                  <a:ext cx="34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F7B7088-AE96-4437-B9F9-B18A486D08C1}"/>
                    </a:ext>
                  </a:extLst>
                </p14:cNvPr>
                <p14:cNvContentPartPr/>
                <p14:nvPr/>
              </p14:nvContentPartPr>
              <p14:xfrm>
                <a:off x="11630760" y="3793316"/>
                <a:ext cx="225000" cy="5126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F7B7088-AE96-4437-B9F9-B18A486D08C1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626440" y="3788996"/>
                  <a:ext cx="233640" cy="52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062D08C4-CCF9-4BAE-BA97-231587F17EF9}"/>
              </a:ext>
            </a:extLst>
          </p:cNvPr>
          <p:cNvGrpSpPr/>
          <p:nvPr/>
        </p:nvGrpSpPr>
        <p:grpSpPr>
          <a:xfrm>
            <a:off x="165120" y="4331156"/>
            <a:ext cx="5649120" cy="638280"/>
            <a:chOff x="165120" y="4331156"/>
            <a:chExt cx="5649120" cy="63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D39FB5E6-062D-4F15-AFFF-BFAB6179DE00}"/>
                    </a:ext>
                  </a:extLst>
                </p14:cNvPr>
                <p14:cNvContentPartPr/>
                <p14:nvPr/>
              </p14:nvContentPartPr>
              <p14:xfrm>
                <a:off x="165120" y="4731836"/>
                <a:ext cx="215640" cy="2304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D39FB5E6-062D-4F15-AFFF-BFAB6179DE0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60800" y="4727516"/>
                  <a:ext cx="22428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660F991C-A37E-49F7-8840-7A74B8228DE7}"/>
                    </a:ext>
                  </a:extLst>
                </p14:cNvPr>
                <p14:cNvContentPartPr/>
                <p14:nvPr/>
              </p14:nvContentPartPr>
              <p14:xfrm>
                <a:off x="399120" y="4751996"/>
                <a:ext cx="221400" cy="1944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660F991C-A37E-49F7-8840-7A74B8228DE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94800" y="4747676"/>
                  <a:ext cx="2300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24A85A87-F31E-42B7-B39D-FCF9672A28A6}"/>
                    </a:ext>
                  </a:extLst>
                </p14:cNvPr>
                <p14:cNvContentPartPr/>
                <p14:nvPr/>
              </p14:nvContentPartPr>
              <p14:xfrm>
                <a:off x="638520" y="4484516"/>
                <a:ext cx="890640" cy="4262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24A85A87-F31E-42B7-B39D-FCF9672A28A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34200" y="4480196"/>
                  <a:ext cx="899280" cy="43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84F38A2-A382-40C2-8D80-BE210B6F1020}"/>
                    </a:ext>
                  </a:extLst>
                </p14:cNvPr>
                <p14:cNvContentPartPr/>
                <p14:nvPr/>
              </p14:nvContentPartPr>
              <p14:xfrm>
                <a:off x="1766040" y="4690076"/>
                <a:ext cx="357840" cy="2232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84F38A2-A382-40C2-8D80-BE210B6F102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761720" y="4685756"/>
                  <a:ext cx="3664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F60FF1BD-45B1-406D-A7A6-4A7CCE5E9FBE}"/>
                    </a:ext>
                  </a:extLst>
                </p14:cNvPr>
                <p14:cNvContentPartPr/>
                <p14:nvPr/>
              </p14:nvContentPartPr>
              <p14:xfrm>
                <a:off x="2168880" y="4760996"/>
                <a:ext cx="285120" cy="1537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F60FF1BD-45B1-406D-A7A6-4A7CCE5E9FBE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164560" y="4756676"/>
                  <a:ext cx="2937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6BC98DB8-03F8-4159-9D6D-4568CD7AFF03}"/>
                    </a:ext>
                  </a:extLst>
                </p14:cNvPr>
                <p14:cNvContentPartPr/>
                <p14:nvPr/>
              </p14:nvContentPartPr>
              <p14:xfrm>
                <a:off x="2523480" y="4714916"/>
                <a:ext cx="313200" cy="2214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6BC98DB8-03F8-4159-9D6D-4568CD7AFF0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519160" y="4710596"/>
                  <a:ext cx="32184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9F1CF204-10F5-44E0-A42D-BE5877E99D98}"/>
                    </a:ext>
                  </a:extLst>
                </p14:cNvPr>
                <p14:cNvContentPartPr/>
                <p14:nvPr/>
              </p14:nvContentPartPr>
              <p14:xfrm>
                <a:off x="3195240" y="4332956"/>
                <a:ext cx="181440" cy="6364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9F1CF204-10F5-44E0-A42D-BE5877E99D9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190920" y="4328636"/>
                  <a:ext cx="190080" cy="64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B006143B-0C25-43E2-B834-49CBA502E6A8}"/>
                    </a:ext>
                  </a:extLst>
                </p14:cNvPr>
                <p14:cNvContentPartPr/>
                <p14:nvPr/>
              </p14:nvContentPartPr>
              <p14:xfrm>
                <a:off x="3075000" y="4576316"/>
                <a:ext cx="257760" cy="144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B006143B-0C25-43E2-B834-49CBA502E6A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070680" y="4571996"/>
                  <a:ext cx="266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59B954E-E91E-4DD8-80C6-80FB1A0D4B19}"/>
                    </a:ext>
                  </a:extLst>
                </p14:cNvPr>
                <p14:cNvContentPartPr/>
                <p14:nvPr/>
              </p14:nvContentPartPr>
              <p14:xfrm>
                <a:off x="3431760" y="4770716"/>
                <a:ext cx="294480" cy="1782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59B954E-E91E-4DD8-80C6-80FB1A0D4B1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427440" y="4766396"/>
                  <a:ext cx="3031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552B7069-CF6C-4025-8401-8FF0B9E0605A}"/>
                    </a:ext>
                  </a:extLst>
                </p14:cNvPr>
                <p14:cNvContentPartPr/>
                <p14:nvPr/>
              </p14:nvContentPartPr>
              <p14:xfrm>
                <a:off x="3842520" y="4405676"/>
                <a:ext cx="175680" cy="5137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552B7069-CF6C-4025-8401-8FF0B9E0605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838200" y="4401356"/>
                  <a:ext cx="18432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A90AE51E-EC90-4568-BB00-EA6314EA5DDC}"/>
                    </a:ext>
                  </a:extLst>
                </p14:cNvPr>
                <p14:cNvContentPartPr/>
                <p14:nvPr/>
              </p14:nvContentPartPr>
              <p14:xfrm>
                <a:off x="3726600" y="4600796"/>
                <a:ext cx="191880" cy="169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A90AE51E-EC90-4568-BB00-EA6314EA5DDC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722280" y="4596476"/>
                  <a:ext cx="200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F1DE6B49-4F43-46AE-8ED1-A6F491C94811}"/>
                    </a:ext>
                  </a:extLst>
                </p14:cNvPr>
                <p14:cNvContentPartPr/>
                <p14:nvPr/>
              </p14:nvContentPartPr>
              <p14:xfrm>
                <a:off x="4112880" y="4713476"/>
                <a:ext cx="386280" cy="2019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F1DE6B49-4F43-46AE-8ED1-A6F491C9481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108560" y="4709156"/>
                  <a:ext cx="3949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0876DE90-9E8D-4C3B-B702-8E8440110DE9}"/>
                    </a:ext>
                  </a:extLst>
                </p14:cNvPr>
                <p14:cNvContentPartPr/>
                <p14:nvPr/>
              </p14:nvContentPartPr>
              <p14:xfrm>
                <a:off x="4556760" y="4394156"/>
                <a:ext cx="365400" cy="5731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0876DE90-9E8D-4C3B-B702-8E8440110DE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552440" y="4389836"/>
                  <a:ext cx="374040" cy="58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AE5C5EF-D11E-465B-8D0E-1FC52151A2E8}"/>
                    </a:ext>
                  </a:extLst>
                </p14:cNvPr>
                <p14:cNvContentPartPr/>
                <p14:nvPr/>
              </p14:nvContentPartPr>
              <p14:xfrm>
                <a:off x="4898400" y="4694756"/>
                <a:ext cx="15840" cy="162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AE5C5EF-D11E-465B-8D0E-1FC52151A2E8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894080" y="4690436"/>
                  <a:ext cx="244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DDBF2E6-0297-4164-9EA3-2932CC2C6015}"/>
                    </a:ext>
                  </a:extLst>
                </p14:cNvPr>
                <p14:cNvContentPartPr/>
                <p14:nvPr/>
              </p14:nvContentPartPr>
              <p14:xfrm>
                <a:off x="5087040" y="4365356"/>
                <a:ext cx="214920" cy="5493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DDBF2E6-0297-4164-9EA3-2932CC2C6015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082720" y="4361036"/>
                  <a:ext cx="22356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AE4E8ED-7BF6-4C0D-BCC4-DBF232B5B021}"/>
                    </a:ext>
                  </a:extLst>
                </p14:cNvPr>
                <p14:cNvContentPartPr/>
                <p14:nvPr/>
              </p14:nvContentPartPr>
              <p14:xfrm>
                <a:off x="4976520" y="4553996"/>
                <a:ext cx="250560" cy="216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AE4E8ED-7BF6-4C0D-BCC4-DBF232B5B021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972200" y="4549676"/>
                  <a:ext cx="2592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E1F99497-C413-434F-BE33-7652923A70AE}"/>
                    </a:ext>
                  </a:extLst>
                </p14:cNvPr>
                <p14:cNvContentPartPr/>
                <p14:nvPr/>
              </p14:nvContentPartPr>
              <p14:xfrm>
                <a:off x="5321040" y="4739036"/>
                <a:ext cx="393480" cy="1767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E1F99497-C413-434F-BE33-7652923A70A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316720" y="4734716"/>
                  <a:ext cx="4021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1F08354-FD0C-4B0C-BD21-8EEF254D5F5A}"/>
                    </a:ext>
                  </a:extLst>
                </p14:cNvPr>
                <p14:cNvContentPartPr/>
                <p14:nvPr/>
              </p14:nvContentPartPr>
              <p14:xfrm>
                <a:off x="5601120" y="4331156"/>
                <a:ext cx="161280" cy="1796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1F08354-FD0C-4B0C-BD21-8EEF254D5F5A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596800" y="4326836"/>
                  <a:ext cx="1699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91FA35A0-8B82-4D3C-A910-257453E922B0}"/>
                    </a:ext>
                  </a:extLst>
                </p14:cNvPr>
                <p14:cNvContentPartPr/>
                <p14:nvPr/>
              </p14:nvContentPartPr>
              <p14:xfrm>
                <a:off x="5627760" y="4331156"/>
                <a:ext cx="186480" cy="1386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91FA35A0-8B82-4D3C-A910-257453E922B0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623440" y="4326836"/>
                  <a:ext cx="19512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5B08CC89-9BB7-42D8-B7EA-7B265B893473}"/>
              </a:ext>
            </a:extLst>
          </p:cNvPr>
          <p:cNvGrpSpPr/>
          <p:nvPr/>
        </p:nvGrpSpPr>
        <p:grpSpPr>
          <a:xfrm>
            <a:off x="460320" y="5526356"/>
            <a:ext cx="1661400" cy="654480"/>
            <a:chOff x="460320" y="5526356"/>
            <a:chExt cx="1661400" cy="65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1A83CFC-E351-4686-8F71-F57F13A86710}"/>
                    </a:ext>
                  </a:extLst>
                </p14:cNvPr>
                <p14:cNvContentPartPr/>
                <p14:nvPr/>
              </p14:nvContentPartPr>
              <p14:xfrm>
                <a:off x="460320" y="5566676"/>
                <a:ext cx="280080" cy="2296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1A83CFC-E351-4686-8F71-F57F13A86710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56000" y="5562356"/>
                  <a:ext cx="28872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88402992-1D3D-450D-87C9-2E54A325EE96}"/>
                    </a:ext>
                  </a:extLst>
                </p14:cNvPr>
                <p14:cNvContentPartPr/>
                <p14:nvPr/>
              </p14:nvContentPartPr>
              <p14:xfrm>
                <a:off x="828600" y="5589716"/>
                <a:ext cx="168840" cy="1886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88402992-1D3D-450D-87C9-2E54A325EE9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24280" y="5585396"/>
                  <a:ext cx="1774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90E620F1-6E81-470D-A916-0676ADC9C326}"/>
                    </a:ext>
                  </a:extLst>
                </p14:cNvPr>
                <p14:cNvContentPartPr/>
                <p14:nvPr/>
              </p14:nvContentPartPr>
              <p14:xfrm>
                <a:off x="1139640" y="5609156"/>
                <a:ext cx="374040" cy="1656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90E620F1-6E81-470D-A916-0676ADC9C32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35320" y="5604836"/>
                  <a:ext cx="3826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C20EFE0F-1930-4698-B0F1-2ED12B289140}"/>
                    </a:ext>
                  </a:extLst>
                </p14:cNvPr>
                <p14:cNvContentPartPr/>
                <p14:nvPr/>
              </p14:nvContentPartPr>
              <p14:xfrm>
                <a:off x="1677840" y="5636876"/>
                <a:ext cx="97920" cy="5439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C20EFE0F-1930-4698-B0F1-2ED12B28914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673520" y="5632556"/>
                  <a:ext cx="106560" cy="55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7FE44010-563E-4271-A264-1DAF5F9225F2}"/>
                    </a:ext>
                  </a:extLst>
                </p14:cNvPr>
                <p14:cNvContentPartPr/>
                <p14:nvPr/>
              </p14:nvContentPartPr>
              <p14:xfrm>
                <a:off x="1686120" y="5626076"/>
                <a:ext cx="248400" cy="1522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7FE44010-563E-4271-A264-1DAF5F9225F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681800" y="5621756"/>
                  <a:ext cx="2570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3C21B4C9-D949-4559-83F8-8DE449AD7581}"/>
                    </a:ext>
                  </a:extLst>
                </p14:cNvPr>
                <p14:cNvContentPartPr/>
                <p14:nvPr/>
              </p14:nvContentPartPr>
              <p14:xfrm>
                <a:off x="2068800" y="5636516"/>
                <a:ext cx="52920" cy="1015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3C21B4C9-D949-4559-83F8-8DE449AD758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064480" y="5632196"/>
                  <a:ext cx="6156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632EC097-419E-4F02-BB53-16ADF3566D0A}"/>
                    </a:ext>
                  </a:extLst>
                </p14:cNvPr>
                <p14:cNvContentPartPr/>
                <p14:nvPr/>
              </p14:nvContentPartPr>
              <p14:xfrm>
                <a:off x="2072040" y="5526356"/>
                <a:ext cx="24840" cy="14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632EC097-419E-4F02-BB53-16ADF3566D0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2067720" y="5522036"/>
                  <a:ext cx="3348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27BD2CF6-1A5A-4D69-97F2-9348267191FB}"/>
              </a:ext>
            </a:extLst>
          </p:cNvPr>
          <p:cNvGrpSpPr/>
          <p:nvPr/>
        </p:nvGrpSpPr>
        <p:grpSpPr>
          <a:xfrm>
            <a:off x="2534280" y="5295956"/>
            <a:ext cx="430920" cy="444600"/>
            <a:chOff x="2534280" y="5295956"/>
            <a:chExt cx="430920" cy="44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020337B6-4BB9-4426-81B7-D41D4D72A38F}"/>
                    </a:ext>
                  </a:extLst>
                </p14:cNvPr>
                <p14:cNvContentPartPr/>
                <p14:nvPr/>
              </p14:nvContentPartPr>
              <p14:xfrm>
                <a:off x="2534280" y="5543636"/>
                <a:ext cx="263160" cy="1857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020337B6-4BB9-4426-81B7-D41D4D72A38F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2529960" y="5539316"/>
                  <a:ext cx="2718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11C3BA0A-515B-47CB-9434-63D59E586759}"/>
                    </a:ext>
                  </a:extLst>
                </p14:cNvPr>
                <p14:cNvContentPartPr/>
                <p14:nvPr/>
              </p14:nvContentPartPr>
              <p14:xfrm>
                <a:off x="2761440" y="5295956"/>
                <a:ext cx="203760" cy="4446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11C3BA0A-515B-47CB-9434-63D59E586759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2757120" y="5291636"/>
                  <a:ext cx="21240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998394AC-A4C9-4EAF-B06F-DC921773D2B6}"/>
                    </a:ext>
                  </a:extLst>
                </p14:cNvPr>
                <p14:cNvContentPartPr/>
                <p14:nvPr/>
              </p14:nvContentPartPr>
              <p14:xfrm>
                <a:off x="2941080" y="5526356"/>
                <a:ext cx="11880" cy="111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998394AC-A4C9-4EAF-B06F-DC921773D2B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936760" y="5522036"/>
                  <a:ext cx="2052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9ED18886-FF06-4ED2-BC2D-406E4D1B21E5}"/>
              </a:ext>
            </a:extLst>
          </p:cNvPr>
          <p:cNvGrpSpPr/>
          <p:nvPr/>
        </p:nvGrpSpPr>
        <p:grpSpPr>
          <a:xfrm>
            <a:off x="3300000" y="5237996"/>
            <a:ext cx="1801080" cy="821880"/>
            <a:chOff x="3300000" y="5237996"/>
            <a:chExt cx="1801080" cy="82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0FA3D26-09B8-4426-BBBC-48C1DA904195}"/>
                    </a:ext>
                  </a:extLst>
                </p14:cNvPr>
                <p14:cNvContentPartPr/>
                <p14:nvPr/>
              </p14:nvContentPartPr>
              <p14:xfrm>
                <a:off x="3300000" y="5538596"/>
                <a:ext cx="276120" cy="1976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0FA3D26-09B8-4426-BBBC-48C1DA904195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295680" y="5534276"/>
                  <a:ext cx="2847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D3289F3-67ED-49CF-B8A1-AECD8CB3AD76}"/>
                    </a:ext>
                  </a:extLst>
                </p14:cNvPr>
                <p14:cNvContentPartPr/>
                <p14:nvPr/>
              </p14:nvContentPartPr>
              <p14:xfrm>
                <a:off x="3566400" y="5645516"/>
                <a:ext cx="31680" cy="4143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D3289F3-67ED-49CF-B8A1-AECD8CB3AD76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562080" y="5641196"/>
                  <a:ext cx="40320" cy="42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2C9A15B-B437-4870-957C-EC249EE5128E}"/>
                    </a:ext>
                  </a:extLst>
                </p14:cNvPr>
                <p14:cNvContentPartPr/>
                <p14:nvPr/>
              </p14:nvContentPartPr>
              <p14:xfrm>
                <a:off x="3699600" y="5582156"/>
                <a:ext cx="484920" cy="1742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2C9A15B-B437-4870-957C-EC249EE5128E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695280" y="5577836"/>
                  <a:ext cx="4935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C393C11E-E7F5-4F17-AC93-839395E8C2C3}"/>
                    </a:ext>
                  </a:extLst>
                </p14:cNvPr>
                <p14:cNvContentPartPr/>
                <p14:nvPr/>
              </p14:nvContentPartPr>
              <p14:xfrm>
                <a:off x="4264800" y="5631836"/>
                <a:ext cx="281160" cy="202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C393C11E-E7F5-4F17-AC93-839395E8C2C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4260480" y="5627516"/>
                  <a:ext cx="2898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70B5CC26-FB8E-437E-92C3-563F53E10882}"/>
                    </a:ext>
                  </a:extLst>
                </p14:cNvPr>
                <p14:cNvContentPartPr/>
                <p14:nvPr/>
              </p14:nvContentPartPr>
              <p14:xfrm>
                <a:off x="4612200" y="5237996"/>
                <a:ext cx="178200" cy="5306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70B5CC26-FB8E-437E-92C3-563F53E1088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607880" y="5233676"/>
                  <a:ext cx="186840" cy="53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1BB2533F-30E7-49EE-BED3-1F6CA02634D5}"/>
                    </a:ext>
                  </a:extLst>
                </p14:cNvPr>
                <p14:cNvContentPartPr/>
                <p14:nvPr/>
              </p14:nvContentPartPr>
              <p14:xfrm>
                <a:off x="4490880" y="5475236"/>
                <a:ext cx="257400" cy="284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1BB2533F-30E7-49EE-BED3-1F6CA02634D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486560" y="5470916"/>
                  <a:ext cx="2660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AF92384B-7E39-481B-8B38-1DE92D320ADC}"/>
                    </a:ext>
                  </a:extLst>
                </p14:cNvPr>
                <p14:cNvContentPartPr/>
                <p14:nvPr/>
              </p14:nvContentPartPr>
              <p14:xfrm>
                <a:off x="4787160" y="5588996"/>
                <a:ext cx="313920" cy="1879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AF92384B-7E39-481B-8B38-1DE92D320ADC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782840" y="5584676"/>
                  <a:ext cx="32256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54D8493D-8CE8-4B19-BB78-BB933B17707F}"/>
              </a:ext>
            </a:extLst>
          </p:cNvPr>
          <p:cNvGrpSpPr/>
          <p:nvPr/>
        </p:nvGrpSpPr>
        <p:grpSpPr>
          <a:xfrm>
            <a:off x="5461080" y="5510156"/>
            <a:ext cx="1438560" cy="266760"/>
            <a:chOff x="5461080" y="5510156"/>
            <a:chExt cx="1438560" cy="26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29D8D32-08F0-48C1-93C8-7C47A19A7E5B}"/>
                    </a:ext>
                  </a:extLst>
                </p14:cNvPr>
                <p14:cNvContentPartPr/>
                <p14:nvPr/>
              </p14:nvContentPartPr>
              <p14:xfrm>
                <a:off x="5461080" y="5510156"/>
                <a:ext cx="273960" cy="2149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29D8D32-08F0-48C1-93C8-7C47A19A7E5B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5456760" y="5505836"/>
                  <a:ext cx="2826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DB2B075D-6DBB-46BF-B03A-1A42D0375FC6}"/>
                    </a:ext>
                  </a:extLst>
                </p14:cNvPr>
                <p14:cNvContentPartPr/>
                <p14:nvPr/>
              </p14:nvContentPartPr>
              <p14:xfrm>
                <a:off x="5798040" y="5521676"/>
                <a:ext cx="325440" cy="1843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DB2B075D-6DBB-46BF-B03A-1A42D0375FC6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793720" y="5517356"/>
                  <a:ext cx="33408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5B4723A-5C51-4901-AE41-43E2A8659831}"/>
                    </a:ext>
                  </a:extLst>
                </p14:cNvPr>
                <p14:cNvContentPartPr/>
                <p14:nvPr/>
              </p14:nvContentPartPr>
              <p14:xfrm>
                <a:off x="6264960" y="5544356"/>
                <a:ext cx="238680" cy="2325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5B4723A-5C51-4901-AE41-43E2A865983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6260640" y="5540036"/>
                  <a:ext cx="24732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CAE606E-2073-422B-B738-686B1DDEDAF6}"/>
                    </a:ext>
                  </a:extLst>
                </p14:cNvPr>
                <p14:cNvContentPartPr/>
                <p14:nvPr/>
              </p14:nvContentPartPr>
              <p14:xfrm>
                <a:off x="6592920" y="5565956"/>
                <a:ext cx="306720" cy="1566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CAE606E-2073-422B-B738-686B1DDEDAF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588600" y="5561636"/>
                  <a:ext cx="315360" cy="16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4C63E8C5-B790-4B76-BEFD-295F24636CE4}"/>
                  </a:ext>
                </a:extLst>
              </p14:cNvPr>
              <p14:cNvContentPartPr/>
              <p14:nvPr/>
            </p14:nvContentPartPr>
            <p14:xfrm>
              <a:off x="7593720" y="5593676"/>
              <a:ext cx="73440" cy="11052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4C63E8C5-B790-4B76-BEFD-295F24636CE4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7589400" y="5589356"/>
                <a:ext cx="82080" cy="119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50B79916-D53D-42AF-817D-BEF19656825C}"/>
                  </a:ext>
                </a:extLst>
              </p14:cNvPr>
              <p14:cNvContentPartPr/>
              <p14:nvPr/>
            </p14:nvContentPartPr>
            <p14:xfrm>
              <a:off x="7614240" y="5424476"/>
              <a:ext cx="19080" cy="468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50B79916-D53D-42AF-817D-BEF19656825C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7609920" y="5420156"/>
                <a:ext cx="2772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7D0D0CAB-A9F2-41E4-94ED-952A0A7F7A4E}"/>
                  </a:ext>
                </a:extLst>
              </p14:cNvPr>
              <p14:cNvContentPartPr/>
              <p14:nvPr/>
            </p14:nvContentPartPr>
            <p14:xfrm>
              <a:off x="8243880" y="5604116"/>
              <a:ext cx="44280" cy="42588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7D0D0CAB-A9F2-41E4-94ED-952A0A7F7A4E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8239560" y="5599796"/>
                <a:ext cx="52920" cy="43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D1B8F1AD-1F45-45D8-B419-994ABE4B0076}"/>
                  </a:ext>
                </a:extLst>
              </p14:cNvPr>
              <p14:cNvContentPartPr/>
              <p14:nvPr/>
            </p14:nvContentPartPr>
            <p14:xfrm>
              <a:off x="8142720" y="5558756"/>
              <a:ext cx="414720" cy="16056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D1B8F1AD-1F45-45D8-B419-994ABE4B0076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8138400" y="5554436"/>
                <a:ext cx="42336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31804582-FEDC-4617-9AE7-309F7ACD7356}"/>
                  </a:ext>
                </a:extLst>
              </p14:cNvPr>
              <p14:cNvContentPartPr/>
              <p14:nvPr/>
            </p14:nvContentPartPr>
            <p14:xfrm>
              <a:off x="8627640" y="5550116"/>
              <a:ext cx="314280" cy="17028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31804582-FEDC-4617-9AE7-309F7ACD7356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8623320" y="5545796"/>
                <a:ext cx="322920" cy="17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D688CDC3-8785-4D87-B52A-55763B19DEC8}"/>
                  </a:ext>
                </a:extLst>
              </p14:cNvPr>
              <p14:cNvContentPartPr/>
              <p14:nvPr/>
            </p14:nvContentPartPr>
            <p14:xfrm>
              <a:off x="9012480" y="5152316"/>
              <a:ext cx="322920" cy="57276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D688CDC3-8785-4D87-B52A-55763B19DEC8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9008160" y="5147996"/>
                <a:ext cx="331560" cy="58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FE606E2F-525E-4849-A586-1C189B875198}"/>
                  </a:ext>
                </a:extLst>
              </p14:cNvPr>
              <p14:cNvContentPartPr/>
              <p14:nvPr/>
            </p14:nvContentPartPr>
            <p14:xfrm>
              <a:off x="9234600" y="5681156"/>
              <a:ext cx="67680" cy="6120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FE606E2F-525E-4849-A586-1C189B875198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9230280" y="5676836"/>
                <a:ext cx="76320" cy="6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5FBE6C67-825A-4532-A82E-55EA9F3485FB}"/>
                  </a:ext>
                </a:extLst>
              </p14:cNvPr>
              <p14:cNvContentPartPr/>
              <p14:nvPr/>
            </p14:nvContentPartPr>
            <p14:xfrm>
              <a:off x="9300840" y="5555876"/>
              <a:ext cx="27360" cy="1440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5FBE6C67-825A-4532-A82E-55EA9F3485FB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9296520" y="5551556"/>
                <a:ext cx="3600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803EAB16-2C93-488A-ADEA-3C2C709C9804}"/>
                  </a:ext>
                </a:extLst>
              </p14:cNvPr>
              <p14:cNvContentPartPr/>
              <p14:nvPr/>
            </p14:nvContentPartPr>
            <p14:xfrm>
              <a:off x="9437640" y="5631836"/>
              <a:ext cx="220680" cy="13860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803EAB16-2C93-488A-ADEA-3C2C709C9804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9433320" y="5627516"/>
                <a:ext cx="22932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51" name="Input penna 250">
                <a:extLst>
                  <a:ext uri="{FF2B5EF4-FFF2-40B4-BE49-F238E27FC236}">
                    <a16:creationId xmlns:a16="http://schemas.microsoft.com/office/drawing/2014/main" id="{D0E7BE4C-4199-4F08-9EA6-E63F90DDDE37}"/>
                  </a:ext>
                </a:extLst>
              </p14:cNvPr>
              <p14:cNvContentPartPr/>
              <p14:nvPr/>
            </p14:nvContentPartPr>
            <p14:xfrm>
              <a:off x="9835440" y="5618156"/>
              <a:ext cx="212040" cy="140760"/>
            </p14:xfrm>
          </p:contentPart>
        </mc:Choice>
        <mc:Fallback xmlns="">
          <p:pic>
            <p:nvPicPr>
              <p:cNvPr id="251" name="Input penna 250">
                <a:extLst>
                  <a:ext uri="{FF2B5EF4-FFF2-40B4-BE49-F238E27FC236}">
                    <a16:creationId xmlns:a16="http://schemas.microsoft.com/office/drawing/2014/main" id="{D0E7BE4C-4199-4F08-9EA6-E63F90DDDE37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9831120" y="5613836"/>
                <a:ext cx="220680" cy="14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6B3EF539-32D0-44D4-8247-9A5E028307D4}"/>
                  </a:ext>
                </a:extLst>
              </p14:cNvPr>
              <p14:cNvContentPartPr/>
              <p14:nvPr/>
            </p14:nvContentPartPr>
            <p14:xfrm>
              <a:off x="10128840" y="5603756"/>
              <a:ext cx="408960" cy="18216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6B3EF539-32D0-44D4-8247-9A5E028307D4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10124520" y="5599436"/>
                <a:ext cx="41760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6DAD2912-290B-49C0-BE16-5D24CC71E156}"/>
                  </a:ext>
                </a:extLst>
              </p14:cNvPr>
              <p14:cNvContentPartPr/>
              <p14:nvPr/>
            </p14:nvContentPartPr>
            <p14:xfrm>
              <a:off x="10672440" y="5681156"/>
              <a:ext cx="68040" cy="13788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6DAD2912-290B-49C0-BE16-5D24CC71E156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10668120" y="5676836"/>
                <a:ext cx="7668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483B169F-1310-4F1C-BD2A-BAEE8FF40A89}"/>
                  </a:ext>
                </a:extLst>
              </p14:cNvPr>
              <p14:cNvContentPartPr/>
              <p14:nvPr/>
            </p14:nvContentPartPr>
            <p14:xfrm>
              <a:off x="10653720" y="5524556"/>
              <a:ext cx="63000" cy="1620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483B169F-1310-4F1C-BD2A-BAEE8FF40A89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10649400" y="5519876"/>
                <a:ext cx="7164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F6C64FA0-3421-4B89-B4B4-38900E6F58BA}"/>
                  </a:ext>
                </a:extLst>
              </p14:cNvPr>
              <p14:cNvContentPartPr/>
              <p14:nvPr/>
            </p14:nvContentPartPr>
            <p14:xfrm>
              <a:off x="11105880" y="5644436"/>
              <a:ext cx="65880" cy="16344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F6C64FA0-3421-4B89-B4B4-38900E6F58BA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11101560" y="5640116"/>
                <a:ext cx="74520" cy="17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1176C46F-B95D-488D-BDFF-9CEF7A2100DD}"/>
                  </a:ext>
                </a:extLst>
              </p14:cNvPr>
              <p14:cNvContentPartPr/>
              <p14:nvPr/>
            </p14:nvContentPartPr>
            <p14:xfrm>
              <a:off x="11132160" y="5483876"/>
              <a:ext cx="22680" cy="1008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1176C46F-B95D-488D-BDFF-9CEF7A2100DD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11127840" y="5479556"/>
                <a:ext cx="3132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16E141C5-7070-4599-83B7-40E4B0E1CEA5}"/>
                  </a:ext>
                </a:extLst>
              </p14:cNvPr>
              <p14:cNvContentPartPr/>
              <p14:nvPr/>
            </p14:nvContentPartPr>
            <p14:xfrm>
              <a:off x="11231160" y="5635436"/>
              <a:ext cx="226080" cy="1821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16E141C5-7070-4599-83B7-40E4B0E1CEA5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11226840" y="5631116"/>
                <a:ext cx="23472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12E9711A-E6DC-46A6-8534-08CF6398C28C}"/>
                  </a:ext>
                </a:extLst>
              </p14:cNvPr>
              <p14:cNvContentPartPr/>
              <p14:nvPr/>
            </p14:nvContentPartPr>
            <p14:xfrm>
              <a:off x="11556600" y="5567396"/>
              <a:ext cx="262080" cy="27792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12E9711A-E6DC-46A6-8534-08CF6398C28C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11552280" y="5563076"/>
                <a:ext cx="27072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BBFB5D64-0E0B-4E3D-8321-D46607026FD7}"/>
                  </a:ext>
                </a:extLst>
              </p14:cNvPr>
              <p14:cNvContentPartPr/>
              <p14:nvPr/>
            </p14:nvContentPartPr>
            <p14:xfrm>
              <a:off x="11642280" y="5692676"/>
              <a:ext cx="128880" cy="612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BBFB5D64-0E0B-4E3D-8321-D46607026FD7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11637960" y="5688356"/>
                <a:ext cx="13752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0C991F79-132F-4E00-8F13-8F43FA67E8E4}"/>
                  </a:ext>
                </a:extLst>
              </p14:cNvPr>
              <p14:cNvContentPartPr/>
              <p14:nvPr/>
            </p14:nvContentPartPr>
            <p14:xfrm>
              <a:off x="11925240" y="5674316"/>
              <a:ext cx="20160" cy="1044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0C991F79-132F-4E00-8F13-8F43FA67E8E4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11920920" y="5669996"/>
                <a:ext cx="28800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EEB89BB7-BBCA-4906-8A6F-9599C50CE622}"/>
                  </a:ext>
                </a:extLst>
              </p14:cNvPr>
              <p14:cNvContentPartPr/>
              <p14:nvPr/>
            </p14:nvContentPartPr>
            <p14:xfrm>
              <a:off x="11920200" y="5867636"/>
              <a:ext cx="19080" cy="1764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EEB89BB7-BBCA-4906-8A6F-9599C50CE622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11915880" y="5863316"/>
                <a:ext cx="2772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62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AA4073DC-BC1A-463F-B4D7-6EF394DBBCF8}"/>
                  </a:ext>
                </a:extLst>
              </p14:cNvPr>
              <p14:cNvContentPartPr/>
              <p14:nvPr/>
            </p14:nvContentPartPr>
            <p14:xfrm>
              <a:off x="5559036" y="4512977"/>
              <a:ext cx="153720" cy="131040"/>
            </p14:xfrm>
          </p:contentPart>
        </mc:Choice>
        <mc:Fallback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AA4073DC-BC1A-463F-B4D7-6EF394DBBCF8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5554716" y="4508657"/>
                <a:ext cx="162360" cy="139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DA977F2D-347C-45F9-9DD0-8FC3B0A6D74A}"/>
              </a:ext>
            </a:extLst>
          </p:cNvPr>
          <p:cNvGrpSpPr/>
          <p:nvPr/>
        </p:nvGrpSpPr>
        <p:grpSpPr>
          <a:xfrm>
            <a:off x="171276" y="5322617"/>
            <a:ext cx="277560" cy="549000"/>
            <a:chOff x="171276" y="5322617"/>
            <a:chExt cx="277560" cy="5490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6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FEF15BC7-BCE7-4AE0-86B9-C1D960317AF6}"/>
                    </a:ext>
                  </a:extLst>
                </p14:cNvPr>
                <p14:cNvContentPartPr/>
                <p14:nvPr/>
              </p14:nvContentPartPr>
              <p14:xfrm>
                <a:off x="171276" y="5330177"/>
                <a:ext cx="197280" cy="541440"/>
              </p14:xfrm>
            </p:contentPart>
          </mc:Choice>
          <mc:Fallback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FEF15BC7-BCE7-4AE0-86B9-C1D960317AF6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66956" y="5325857"/>
                  <a:ext cx="205920" cy="55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0F2429C3-A7F8-48B3-92CF-D5FF52E5068A}"/>
                    </a:ext>
                  </a:extLst>
                </p14:cNvPr>
                <p14:cNvContentPartPr/>
                <p14:nvPr/>
              </p14:nvContentPartPr>
              <p14:xfrm>
                <a:off x="236436" y="5561657"/>
                <a:ext cx="113760" cy="11880"/>
              </p14:xfrm>
            </p:contentPart>
          </mc:Choice>
          <mc:Fallback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0F2429C3-A7F8-48B3-92CF-D5FF52E5068A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232116" y="5557337"/>
                  <a:ext cx="1224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6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DBE80C63-70EF-47DC-8408-4BC1171CF446}"/>
                    </a:ext>
                  </a:extLst>
                </p14:cNvPr>
                <p14:cNvContentPartPr/>
                <p14:nvPr/>
              </p14:nvContentPartPr>
              <p14:xfrm>
                <a:off x="256956" y="5322617"/>
                <a:ext cx="191880" cy="20880"/>
              </p14:xfrm>
            </p:contentPart>
          </mc:Choice>
          <mc:Fallback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DBE80C63-70EF-47DC-8408-4BC1171CF446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252636" y="5318297"/>
                  <a:ext cx="200520" cy="2952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165586147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" name="Gruppo 32">
            <a:extLst>
              <a:ext uri="{FF2B5EF4-FFF2-40B4-BE49-F238E27FC236}">
                <a16:creationId xmlns:a16="http://schemas.microsoft.com/office/drawing/2014/main" id="{217165CB-D46A-453B-8AB4-05BF1D492002}"/>
              </a:ext>
            </a:extLst>
          </p:cNvPr>
          <p:cNvGrpSpPr/>
          <p:nvPr/>
        </p:nvGrpSpPr>
        <p:grpSpPr>
          <a:xfrm>
            <a:off x="1654080" y="510116"/>
            <a:ext cx="158040" cy="114840"/>
            <a:chOff x="1654080" y="510116"/>
            <a:chExt cx="158040" cy="11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BDB8A73-8622-4293-8E0C-F9E6CF6CA3E2}"/>
                    </a:ext>
                  </a:extLst>
                </p14:cNvPr>
                <p14:cNvContentPartPr/>
                <p14:nvPr/>
              </p14:nvContentPartPr>
              <p14:xfrm>
                <a:off x="1654080" y="510116"/>
                <a:ext cx="139320" cy="19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BDB8A73-8622-4293-8E0C-F9E6CF6CA3E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49760" y="505796"/>
                  <a:ext cx="1479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2185C61A-8E28-451D-837E-0F747DE9CE9B}"/>
                    </a:ext>
                  </a:extLst>
                </p14:cNvPr>
                <p14:cNvContentPartPr/>
                <p14:nvPr/>
              </p14:nvContentPartPr>
              <p14:xfrm>
                <a:off x="1693320" y="604796"/>
                <a:ext cx="118800" cy="201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2185C61A-8E28-451D-837E-0F747DE9CE9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689000" y="600476"/>
                  <a:ext cx="12744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uppo 31">
            <a:extLst>
              <a:ext uri="{FF2B5EF4-FFF2-40B4-BE49-F238E27FC236}">
                <a16:creationId xmlns:a16="http://schemas.microsoft.com/office/drawing/2014/main" id="{CC567422-2316-4DC7-86C4-EBF95FC318A8}"/>
              </a:ext>
            </a:extLst>
          </p:cNvPr>
          <p:cNvGrpSpPr/>
          <p:nvPr/>
        </p:nvGrpSpPr>
        <p:grpSpPr>
          <a:xfrm>
            <a:off x="2057280" y="298076"/>
            <a:ext cx="501840" cy="367560"/>
            <a:chOff x="2057280" y="298076"/>
            <a:chExt cx="501840" cy="36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F079E3BC-6440-4793-99C4-A741FE70C991}"/>
                    </a:ext>
                  </a:extLst>
                </p14:cNvPr>
                <p14:cNvContentPartPr/>
                <p14:nvPr/>
              </p14:nvContentPartPr>
              <p14:xfrm>
                <a:off x="2057280" y="298076"/>
                <a:ext cx="308520" cy="2898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F079E3BC-6440-4793-99C4-A741FE70C99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052960" y="293756"/>
                  <a:ext cx="31716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4EBF0B7F-8705-47BC-805E-AECA18E77503}"/>
                    </a:ext>
                  </a:extLst>
                </p14:cNvPr>
                <p14:cNvContentPartPr/>
                <p14:nvPr/>
              </p14:nvContentPartPr>
              <p14:xfrm>
                <a:off x="2383440" y="559436"/>
                <a:ext cx="175680" cy="1062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4EBF0B7F-8705-47BC-805E-AECA18E7750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379120" y="555116"/>
                  <a:ext cx="184320" cy="11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8FD0E007-1EA9-4EA9-B708-CD3E87F1094C}"/>
              </a:ext>
            </a:extLst>
          </p:cNvPr>
          <p:cNvGrpSpPr/>
          <p:nvPr/>
        </p:nvGrpSpPr>
        <p:grpSpPr>
          <a:xfrm>
            <a:off x="2792400" y="215636"/>
            <a:ext cx="1798200" cy="468720"/>
            <a:chOff x="2792400" y="215636"/>
            <a:chExt cx="1798200" cy="46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35E0BA0-C709-445A-98B0-072AEFDF86AE}"/>
                    </a:ext>
                  </a:extLst>
                </p14:cNvPr>
                <p14:cNvContentPartPr/>
                <p14:nvPr/>
              </p14:nvContentPartPr>
              <p14:xfrm>
                <a:off x="2792400" y="329036"/>
                <a:ext cx="221400" cy="2703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35E0BA0-C709-445A-98B0-072AEFDF86A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88080" y="324716"/>
                  <a:ext cx="23004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8848C72E-0D5C-4BAE-A8AB-FB3B40054411}"/>
                    </a:ext>
                  </a:extLst>
                </p14:cNvPr>
                <p14:cNvContentPartPr/>
                <p14:nvPr/>
              </p14:nvContentPartPr>
              <p14:xfrm>
                <a:off x="2834520" y="490676"/>
                <a:ext cx="134280" cy="144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8848C72E-0D5C-4BAE-A8AB-FB3B4005441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830200" y="486356"/>
                  <a:ext cx="1429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AD0EA0A1-B380-4D75-9AEE-910AD7FEB0C8}"/>
                    </a:ext>
                  </a:extLst>
                </p14:cNvPr>
                <p14:cNvContentPartPr/>
                <p14:nvPr/>
              </p14:nvContentPartPr>
              <p14:xfrm>
                <a:off x="3064920" y="215636"/>
                <a:ext cx="169920" cy="1314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AD0EA0A1-B380-4D75-9AEE-910AD7FEB0C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060600" y="211316"/>
                  <a:ext cx="1785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F5A07BB4-963B-45A7-90CC-32B68F4A7B50}"/>
                    </a:ext>
                  </a:extLst>
                </p14:cNvPr>
                <p14:cNvContentPartPr/>
                <p14:nvPr/>
              </p14:nvContentPartPr>
              <p14:xfrm>
                <a:off x="3337440" y="498956"/>
                <a:ext cx="283320" cy="241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F5A07BB4-963B-45A7-90CC-32B68F4A7B5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333120" y="494636"/>
                  <a:ext cx="2919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72A9234D-4AB9-48E3-B7D3-8EEABDFF0485}"/>
                    </a:ext>
                  </a:extLst>
                </p14:cNvPr>
                <p14:cNvContentPartPr/>
                <p14:nvPr/>
              </p14:nvContentPartPr>
              <p14:xfrm>
                <a:off x="3470640" y="444236"/>
                <a:ext cx="48960" cy="1692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72A9234D-4AB9-48E3-B7D3-8EEABDFF048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466320" y="439916"/>
                  <a:ext cx="576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FEE84B2-4BA3-48AA-B61C-B62A1B518481}"/>
                    </a:ext>
                  </a:extLst>
                </p14:cNvPr>
                <p14:cNvContentPartPr/>
                <p14:nvPr/>
              </p14:nvContentPartPr>
              <p14:xfrm>
                <a:off x="3747480" y="300236"/>
                <a:ext cx="304200" cy="2646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FEE84B2-4BA3-48AA-B61C-B62A1B51848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743160" y="295916"/>
                  <a:ext cx="31284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788E36B3-CDB6-40C6-959D-55A50B0AC570}"/>
                    </a:ext>
                  </a:extLst>
                </p14:cNvPr>
                <p14:cNvContentPartPr/>
                <p14:nvPr/>
              </p14:nvContentPartPr>
              <p14:xfrm>
                <a:off x="4086960" y="518036"/>
                <a:ext cx="97920" cy="1407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788E36B3-CDB6-40C6-959D-55A50B0AC57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082640" y="513716"/>
                  <a:ext cx="10656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510BDA3-B159-4DDC-9186-6B1B31C530D4}"/>
                    </a:ext>
                  </a:extLst>
                </p14:cNvPr>
                <p14:cNvContentPartPr/>
                <p14:nvPr/>
              </p14:nvContentPartPr>
              <p14:xfrm>
                <a:off x="4278840" y="610556"/>
                <a:ext cx="90000" cy="75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510BDA3-B159-4DDC-9186-6B1B31C530D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74520" y="606236"/>
                  <a:ext cx="986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8B85BBE-901E-4367-80B2-1C4A7AE82E8C}"/>
                    </a:ext>
                  </a:extLst>
                </p14:cNvPr>
                <p14:cNvContentPartPr/>
                <p14:nvPr/>
              </p14:nvContentPartPr>
              <p14:xfrm>
                <a:off x="4481520" y="519116"/>
                <a:ext cx="109080" cy="1652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8B85BBE-901E-4367-80B2-1C4A7AE82E8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77200" y="514796"/>
                  <a:ext cx="11772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527C5AB6-526A-45B1-9254-7AD90D6ED582}"/>
              </a:ext>
            </a:extLst>
          </p:cNvPr>
          <p:cNvGrpSpPr/>
          <p:nvPr/>
        </p:nvGrpSpPr>
        <p:grpSpPr>
          <a:xfrm>
            <a:off x="4839360" y="154796"/>
            <a:ext cx="943200" cy="485280"/>
            <a:chOff x="4839360" y="154796"/>
            <a:chExt cx="943200" cy="48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59A435B3-A7DB-4A3E-9EDC-C387B24FF870}"/>
                    </a:ext>
                  </a:extLst>
                </p14:cNvPr>
                <p14:cNvContentPartPr/>
                <p14:nvPr/>
              </p14:nvContentPartPr>
              <p14:xfrm>
                <a:off x="4839360" y="321476"/>
                <a:ext cx="240840" cy="2761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59A435B3-A7DB-4A3E-9EDC-C387B24FF87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835040" y="317156"/>
                  <a:ext cx="24948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372FD39-4512-41E1-B0E2-109D453BCC40}"/>
                    </a:ext>
                  </a:extLst>
                </p14:cNvPr>
                <p14:cNvContentPartPr/>
                <p14:nvPr/>
              </p14:nvContentPartPr>
              <p14:xfrm>
                <a:off x="4906680" y="449996"/>
                <a:ext cx="159840" cy="16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372FD39-4512-41E1-B0E2-109D453BCC40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902360" y="445676"/>
                  <a:ext cx="1684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BC0E8425-EA61-4218-B27A-64F1BD7EAB76}"/>
                    </a:ext>
                  </a:extLst>
                </p14:cNvPr>
                <p14:cNvContentPartPr/>
                <p14:nvPr/>
              </p14:nvContentPartPr>
              <p14:xfrm>
                <a:off x="5146440" y="201956"/>
                <a:ext cx="125640" cy="1371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BC0E8425-EA61-4218-B27A-64F1BD7EAB76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142120" y="197636"/>
                  <a:ext cx="13428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B8B94CF-EAB8-46DF-89F5-F27E2ECEAD64}"/>
                    </a:ext>
                  </a:extLst>
                </p14:cNvPr>
                <p14:cNvContentPartPr/>
                <p14:nvPr/>
              </p14:nvContentPartPr>
              <p14:xfrm>
                <a:off x="5313120" y="257756"/>
                <a:ext cx="115560" cy="86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B8B94CF-EAB8-46DF-89F5-F27E2ECEAD6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308800" y="253436"/>
                  <a:ext cx="1242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C4DC351-EB07-4448-A9F7-6C4EF04391F4}"/>
                    </a:ext>
                  </a:extLst>
                </p14:cNvPr>
                <p14:cNvContentPartPr/>
                <p14:nvPr/>
              </p14:nvContentPartPr>
              <p14:xfrm>
                <a:off x="5531280" y="154796"/>
                <a:ext cx="25920" cy="1681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C4DC351-EB07-4448-A9F7-6C4EF04391F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526960" y="150476"/>
                  <a:ext cx="345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89A62AB-1F92-4C8C-AB14-37126F06DBDC}"/>
                    </a:ext>
                  </a:extLst>
                </p14:cNvPr>
                <p14:cNvContentPartPr/>
                <p14:nvPr/>
              </p14:nvContentPartPr>
              <p14:xfrm>
                <a:off x="5561880" y="535676"/>
                <a:ext cx="12600" cy="298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89A62AB-1F92-4C8C-AB14-37126F06DBD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557560" y="531356"/>
                  <a:ext cx="212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77AEC909-0CEF-45D3-BA52-553102A69320}"/>
                    </a:ext>
                  </a:extLst>
                </p14:cNvPr>
                <p14:cNvContentPartPr/>
                <p14:nvPr/>
              </p14:nvContentPartPr>
              <p14:xfrm>
                <a:off x="5540640" y="530996"/>
                <a:ext cx="241920" cy="36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77AEC909-0CEF-45D3-BA52-553102A6932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536320" y="526676"/>
                  <a:ext cx="25056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4140FC64-93B4-4172-9154-74BA7A331711}"/>
                    </a:ext>
                  </a:extLst>
                </p14:cNvPr>
                <p14:cNvContentPartPr/>
                <p14:nvPr/>
              </p14:nvContentPartPr>
              <p14:xfrm>
                <a:off x="5614440" y="461876"/>
                <a:ext cx="20880" cy="1782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4140FC64-93B4-4172-9154-74BA7A33171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610120" y="457556"/>
                  <a:ext cx="29520" cy="18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27861F5F-9247-45A2-B670-662758E4460D}"/>
              </a:ext>
            </a:extLst>
          </p:cNvPr>
          <p:cNvGrpSpPr/>
          <p:nvPr/>
        </p:nvGrpSpPr>
        <p:grpSpPr>
          <a:xfrm>
            <a:off x="7455120" y="293036"/>
            <a:ext cx="1505520" cy="336600"/>
            <a:chOff x="7455120" y="293036"/>
            <a:chExt cx="1505520" cy="33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7601DA1-A816-4198-BA28-50577CE26D65}"/>
                    </a:ext>
                  </a:extLst>
                </p14:cNvPr>
                <p14:cNvContentPartPr/>
                <p14:nvPr/>
              </p14:nvContentPartPr>
              <p14:xfrm>
                <a:off x="7455120" y="445316"/>
                <a:ext cx="262800" cy="216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7601DA1-A816-4198-BA28-50577CE26D6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450800" y="440996"/>
                  <a:ext cx="2714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6E56211-F9B2-42BF-8781-1977A9D8CA8C}"/>
                    </a:ext>
                  </a:extLst>
                </p14:cNvPr>
                <p14:cNvContentPartPr/>
                <p14:nvPr/>
              </p14:nvContentPartPr>
              <p14:xfrm>
                <a:off x="7557360" y="377636"/>
                <a:ext cx="56520" cy="1828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6E56211-F9B2-42BF-8781-1977A9D8CA8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553040" y="373316"/>
                  <a:ext cx="65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F5AEC6DD-9E25-42B7-B0B8-404BD7580EFC}"/>
                    </a:ext>
                  </a:extLst>
                </p14:cNvPr>
                <p14:cNvContentPartPr/>
                <p14:nvPr/>
              </p14:nvContentPartPr>
              <p14:xfrm>
                <a:off x="7814760" y="293036"/>
                <a:ext cx="324720" cy="248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F5AEC6DD-9E25-42B7-B0B8-404BD7580EFC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810440" y="288716"/>
                  <a:ext cx="3333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20D62B62-52B9-43B5-B041-C46CBE4F7A79}"/>
                    </a:ext>
                  </a:extLst>
                </p14:cNvPr>
                <p14:cNvContentPartPr/>
                <p14:nvPr/>
              </p14:nvContentPartPr>
              <p14:xfrm>
                <a:off x="8086560" y="515516"/>
                <a:ext cx="135720" cy="114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20D62B62-52B9-43B5-B041-C46CBE4F7A7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082240" y="511196"/>
                  <a:ext cx="14436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0DC756EF-A024-452D-82EF-DCB1253B0865}"/>
                    </a:ext>
                  </a:extLst>
                </p14:cNvPr>
                <p14:cNvContentPartPr/>
                <p14:nvPr/>
              </p14:nvContentPartPr>
              <p14:xfrm>
                <a:off x="8351880" y="300236"/>
                <a:ext cx="207720" cy="2466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0DC756EF-A024-452D-82EF-DCB1253B086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347560" y="295916"/>
                  <a:ext cx="2163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67C1C252-9DDF-4C18-88C2-C1D550714FE7}"/>
                    </a:ext>
                  </a:extLst>
                </p14:cNvPr>
                <p14:cNvContentPartPr/>
                <p14:nvPr/>
              </p14:nvContentPartPr>
              <p14:xfrm>
                <a:off x="8359440" y="442796"/>
                <a:ext cx="160920" cy="18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67C1C252-9DDF-4C18-88C2-C1D550714FE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355120" y="438476"/>
                  <a:ext cx="16956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4B58595C-4362-4D4E-AEEE-81BBEDF262D1}"/>
                    </a:ext>
                  </a:extLst>
                </p14:cNvPr>
                <p14:cNvContentPartPr/>
                <p14:nvPr/>
              </p14:nvContentPartPr>
              <p14:xfrm>
                <a:off x="8833560" y="437036"/>
                <a:ext cx="8640" cy="579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4B58595C-4362-4D4E-AEEE-81BBEDF262D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829240" y="432716"/>
                  <a:ext cx="1728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CEB726B7-DE11-4579-A06D-93588486EEC8}"/>
                    </a:ext>
                  </a:extLst>
                </p14:cNvPr>
                <p14:cNvContentPartPr/>
                <p14:nvPr/>
              </p14:nvContentPartPr>
              <p14:xfrm>
                <a:off x="8714400" y="479156"/>
                <a:ext cx="246240" cy="226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CEB726B7-DE11-4579-A06D-93588486EEC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710080" y="474836"/>
                  <a:ext cx="2548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1034369C-91C9-4B35-9432-B12159BDB2D4}"/>
                    </a:ext>
                  </a:extLst>
                </p14:cNvPr>
                <p14:cNvContentPartPr/>
                <p14:nvPr/>
              </p14:nvContentPartPr>
              <p14:xfrm>
                <a:off x="8808000" y="432356"/>
                <a:ext cx="56160" cy="1573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1034369C-91C9-4B35-9432-B12159BDB2D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803680" y="428036"/>
                  <a:ext cx="64800" cy="16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uppo 72">
            <a:extLst>
              <a:ext uri="{FF2B5EF4-FFF2-40B4-BE49-F238E27FC236}">
                <a16:creationId xmlns:a16="http://schemas.microsoft.com/office/drawing/2014/main" id="{4AC91C59-C19A-4B3A-B617-862B9436E41D}"/>
              </a:ext>
            </a:extLst>
          </p:cNvPr>
          <p:cNvGrpSpPr/>
          <p:nvPr/>
        </p:nvGrpSpPr>
        <p:grpSpPr>
          <a:xfrm>
            <a:off x="9162240" y="320756"/>
            <a:ext cx="492120" cy="297720"/>
            <a:chOff x="9162240" y="320756"/>
            <a:chExt cx="492120" cy="29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4D0BB12A-14CE-4BB5-BEED-F4D265D17403}"/>
                    </a:ext>
                  </a:extLst>
                </p14:cNvPr>
                <p14:cNvContentPartPr/>
                <p14:nvPr/>
              </p14:nvContentPartPr>
              <p14:xfrm>
                <a:off x="9162240" y="320756"/>
                <a:ext cx="220320" cy="2368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4D0BB12A-14CE-4BB5-BEED-F4D265D1740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157920" y="316436"/>
                  <a:ext cx="2289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BB3C26F-3A6D-4BDF-9B29-C65F70AB047F}"/>
                    </a:ext>
                  </a:extLst>
                </p14:cNvPr>
                <p14:cNvContentPartPr/>
                <p14:nvPr/>
              </p14:nvContentPartPr>
              <p14:xfrm>
                <a:off x="9450960" y="520916"/>
                <a:ext cx="203400" cy="975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BB3C26F-3A6D-4BDF-9B29-C65F70AB047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446640" y="516596"/>
                  <a:ext cx="21204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38EDACEF-320D-4545-986C-A7FFE9BF5403}"/>
              </a:ext>
            </a:extLst>
          </p:cNvPr>
          <p:cNvGrpSpPr/>
          <p:nvPr/>
        </p:nvGrpSpPr>
        <p:grpSpPr>
          <a:xfrm>
            <a:off x="708360" y="1149836"/>
            <a:ext cx="815040" cy="186120"/>
            <a:chOff x="708360" y="1149836"/>
            <a:chExt cx="815040" cy="18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D7F34A0-8095-428E-A518-503447E07061}"/>
                    </a:ext>
                  </a:extLst>
                </p14:cNvPr>
                <p14:cNvContentPartPr/>
                <p14:nvPr/>
              </p14:nvContentPartPr>
              <p14:xfrm>
                <a:off x="708360" y="1149836"/>
                <a:ext cx="525240" cy="1684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D7F34A0-8095-428E-A518-503447E0706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04040" y="1145516"/>
                  <a:ext cx="5338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92B269B0-3A89-4EC8-9797-98B0BB85C9A6}"/>
                    </a:ext>
                  </a:extLst>
                </p14:cNvPr>
                <p14:cNvContentPartPr/>
                <p14:nvPr/>
              </p14:nvContentPartPr>
              <p14:xfrm>
                <a:off x="1274640" y="1169276"/>
                <a:ext cx="248760" cy="166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92B269B0-3A89-4EC8-9797-98B0BB85C9A6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270320" y="1164956"/>
                  <a:ext cx="257400" cy="17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3568DE38-D328-4BB8-82CD-1D2E3721132E}"/>
              </a:ext>
            </a:extLst>
          </p:cNvPr>
          <p:cNvGrpSpPr/>
          <p:nvPr/>
        </p:nvGrpSpPr>
        <p:grpSpPr>
          <a:xfrm>
            <a:off x="2115960" y="1058036"/>
            <a:ext cx="459360" cy="300960"/>
            <a:chOff x="2115960" y="1058036"/>
            <a:chExt cx="45936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4551008-2CFC-434E-82BE-3A9DFB6C36DE}"/>
                    </a:ext>
                  </a:extLst>
                </p14:cNvPr>
                <p14:cNvContentPartPr/>
                <p14:nvPr/>
              </p14:nvContentPartPr>
              <p14:xfrm>
                <a:off x="2115960" y="1058036"/>
                <a:ext cx="302040" cy="2390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4551008-2CFC-434E-82BE-3A9DFB6C36D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111640" y="1053716"/>
                  <a:ext cx="31068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B73EAEF-69A0-4281-BA81-FE1AC9365B1A}"/>
                    </a:ext>
                  </a:extLst>
                </p14:cNvPr>
                <p14:cNvContentPartPr/>
                <p14:nvPr/>
              </p14:nvContentPartPr>
              <p14:xfrm>
                <a:off x="2512320" y="1244156"/>
                <a:ext cx="63000" cy="1148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B73EAEF-69A0-4281-BA81-FE1AC9365B1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508000" y="1239836"/>
                  <a:ext cx="716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4905EFC-0D46-4FF0-BED5-1F37B0DF0B80}"/>
                    </a:ext>
                  </a:extLst>
                </p14:cNvPr>
                <p14:cNvContentPartPr/>
                <p14:nvPr/>
              </p14:nvContentPartPr>
              <p14:xfrm>
                <a:off x="2535000" y="1148036"/>
                <a:ext cx="16920" cy="216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4905EFC-0D46-4FF0-BED5-1F37B0DF0B80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530680" y="1143716"/>
                  <a:ext cx="2556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1A802D5C-BF22-4A4F-95ED-75FA2D8CC17F}"/>
              </a:ext>
            </a:extLst>
          </p:cNvPr>
          <p:cNvGrpSpPr/>
          <p:nvPr/>
        </p:nvGrpSpPr>
        <p:grpSpPr>
          <a:xfrm>
            <a:off x="2914800" y="1058036"/>
            <a:ext cx="226800" cy="239040"/>
            <a:chOff x="2914800" y="1058036"/>
            <a:chExt cx="226800" cy="23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73F83124-59EF-45AF-A854-5F53147C0690}"/>
                    </a:ext>
                  </a:extLst>
                </p14:cNvPr>
                <p14:cNvContentPartPr/>
                <p14:nvPr/>
              </p14:nvContentPartPr>
              <p14:xfrm>
                <a:off x="2914800" y="1058036"/>
                <a:ext cx="226800" cy="2390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73F83124-59EF-45AF-A854-5F53147C069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910480" y="1053716"/>
                  <a:ext cx="23544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30CFEBEB-BEBF-45A7-8C7C-F74148C17170}"/>
                    </a:ext>
                  </a:extLst>
                </p14:cNvPr>
                <p14:cNvContentPartPr/>
                <p14:nvPr/>
              </p14:nvContentPartPr>
              <p14:xfrm>
                <a:off x="2917680" y="1194836"/>
                <a:ext cx="152640" cy="54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30CFEBEB-BEBF-45A7-8C7C-F74148C1717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913360" y="1190516"/>
                  <a:ext cx="161280" cy="1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0B761511-7653-4C7B-9DDF-409B6FD6C350}"/>
              </a:ext>
            </a:extLst>
          </p:cNvPr>
          <p:cNvGrpSpPr/>
          <p:nvPr/>
        </p:nvGrpSpPr>
        <p:grpSpPr>
          <a:xfrm>
            <a:off x="3408000" y="863636"/>
            <a:ext cx="465840" cy="412920"/>
            <a:chOff x="3408000" y="863636"/>
            <a:chExt cx="465840" cy="41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15AB6D48-7083-4D55-93B0-ECB7055EE914}"/>
                    </a:ext>
                  </a:extLst>
                </p14:cNvPr>
                <p14:cNvContentPartPr/>
                <p14:nvPr/>
              </p14:nvContentPartPr>
              <p14:xfrm>
                <a:off x="3408000" y="863636"/>
                <a:ext cx="465840" cy="4125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15AB6D48-7083-4D55-93B0-ECB7055EE91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403680" y="859316"/>
                  <a:ext cx="47448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257CC0C-71E3-4AC0-8AA0-342F03848C5A}"/>
                    </a:ext>
                  </a:extLst>
                </p14:cNvPr>
                <p14:cNvContentPartPr/>
                <p14:nvPr/>
              </p14:nvContentPartPr>
              <p14:xfrm>
                <a:off x="3594120" y="891356"/>
                <a:ext cx="18000" cy="385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257CC0C-71E3-4AC0-8AA0-342F03848C5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589800" y="887036"/>
                  <a:ext cx="26640" cy="39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uppo 67">
            <a:extLst>
              <a:ext uri="{FF2B5EF4-FFF2-40B4-BE49-F238E27FC236}">
                <a16:creationId xmlns:a16="http://schemas.microsoft.com/office/drawing/2014/main" id="{1397708E-0904-42FF-A40B-8F4F9CFFC471}"/>
              </a:ext>
            </a:extLst>
          </p:cNvPr>
          <p:cNvGrpSpPr/>
          <p:nvPr/>
        </p:nvGrpSpPr>
        <p:grpSpPr>
          <a:xfrm>
            <a:off x="4554600" y="819356"/>
            <a:ext cx="601200" cy="426600"/>
            <a:chOff x="4554600" y="819356"/>
            <a:chExt cx="601200" cy="42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347B9A31-8959-4E74-8529-C4B6907136B0}"/>
                    </a:ext>
                  </a:extLst>
                </p14:cNvPr>
                <p14:cNvContentPartPr/>
                <p14:nvPr/>
              </p14:nvContentPartPr>
              <p14:xfrm>
                <a:off x="4647840" y="819356"/>
                <a:ext cx="374400" cy="4266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347B9A31-8959-4E74-8529-C4B6907136B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643520" y="815036"/>
                  <a:ext cx="383040" cy="43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5F472D8-C703-4530-B847-B00520C4EEDE}"/>
                    </a:ext>
                  </a:extLst>
                </p14:cNvPr>
                <p14:cNvContentPartPr/>
                <p14:nvPr/>
              </p14:nvContentPartPr>
              <p14:xfrm>
                <a:off x="4554600" y="1116716"/>
                <a:ext cx="249480" cy="514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5F472D8-C703-4530-B847-B00520C4EED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550280" y="1112396"/>
                  <a:ext cx="2581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8C3EFDA6-A3E1-4CF0-BDA1-877B8F08A568}"/>
                    </a:ext>
                  </a:extLst>
                </p14:cNvPr>
                <p14:cNvContentPartPr/>
                <p14:nvPr/>
              </p14:nvContentPartPr>
              <p14:xfrm>
                <a:off x="5092800" y="1086116"/>
                <a:ext cx="63000" cy="892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8C3EFDA6-A3E1-4CF0-BDA1-877B8F08A56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088480" y="1081796"/>
                  <a:ext cx="716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708472B-BEAA-42EB-AB14-34575D0002BE}"/>
                    </a:ext>
                  </a:extLst>
                </p14:cNvPr>
                <p14:cNvContentPartPr/>
                <p14:nvPr/>
              </p14:nvContentPartPr>
              <p14:xfrm>
                <a:off x="5110080" y="954716"/>
                <a:ext cx="21960" cy="61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708472B-BEAA-42EB-AB14-34575D0002BE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105760" y="950396"/>
                  <a:ext cx="3060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2ADCA65D-4189-4054-A1FD-A25EE3570427}"/>
              </a:ext>
            </a:extLst>
          </p:cNvPr>
          <p:cNvGrpSpPr/>
          <p:nvPr/>
        </p:nvGrpSpPr>
        <p:grpSpPr>
          <a:xfrm>
            <a:off x="5348760" y="1019156"/>
            <a:ext cx="704160" cy="306360"/>
            <a:chOff x="5348760" y="1019156"/>
            <a:chExt cx="704160" cy="30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716D6679-06D9-41AC-B979-ED29A7C151E8}"/>
                    </a:ext>
                  </a:extLst>
                </p14:cNvPr>
                <p14:cNvContentPartPr/>
                <p14:nvPr/>
              </p14:nvContentPartPr>
              <p14:xfrm>
                <a:off x="5348760" y="1122476"/>
                <a:ext cx="164160" cy="835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716D6679-06D9-41AC-B979-ED29A7C151E8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344440" y="1118156"/>
                  <a:ext cx="1728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D7C90D22-7FC1-4885-9BF0-399DF1D0B513}"/>
                    </a:ext>
                  </a:extLst>
                </p14:cNvPr>
                <p14:cNvContentPartPr/>
                <p14:nvPr/>
              </p14:nvContentPartPr>
              <p14:xfrm>
                <a:off x="5680320" y="1019156"/>
                <a:ext cx="273240" cy="1677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D7C90D22-7FC1-4885-9BF0-399DF1D0B51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676000" y="1014836"/>
                  <a:ext cx="2818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95482FE4-48A3-48EB-94D3-ADE06818FC8F}"/>
                    </a:ext>
                  </a:extLst>
                </p14:cNvPr>
                <p14:cNvContentPartPr/>
                <p14:nvPr/>
              </p14:nvContentPartPr>
              <p14:xfrm>
                <a:off x="6007200" y="1231196"/>
                <a:ext cx="45720" cy="943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95482FE4-48A3-48EB-94D3-ADE06818FC8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002880" y="1226876"/>
                  <a:ext cx="54360" cy="10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4AEC17D7-AA14-4271-890A-F4B3783D0B99}"/>
              </a:ext>
            </a:extLst>
          </p:cNvPr>
          <p:cNvGrpSpPr/>
          <p:nvPr/>
        </p:nvGrpSpPr>
        <p:grpSpPr>
          <a:xfrm>
            <a:off x="6258120" y="982796"/>
            <a:ext cx="266040" cy="395280"/>
            <a:chOff x="6258120" y="982796"/>
            <a:chExt cx="266040" cy="39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14223B65-F8C7-4B5C-A857-E7C347266385}"/>
                    </a:ext>
                  </a:extLst>
                </p14:cNvPr>
                <p14:cNvContentPartPr/>
                <p14:nvPr/>
              </p14:nvContentPartPr>
              <p14:xfrm>
                <a:off x="6258120" y="982796"/>
                <a:ext cx="146160" cy="2419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14223B65-F8C7-4B5C-A857-E7C34726638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53800" y="978476"/>
                  <a:ext cx="1548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21166F21-5EF6-41B1-B6FE-3D6FAA4D8E2B}"/>
                    </a:ext>
                  </a:extLst>
                </p14:cNvPr>
                <p14:cNvContentPartPr/>
                <p14:nvPr/>
              </p14:nvContentPartPr>
              <p14:xfrm>
                <a:off x="6503280" y="1304276"/>
                <a:ext cx="20880" cy="738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21166F21-5EF6-41B1-B6FE-3D6FAA4D8E2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498960" y="1299956"/>
                  <a:ext cx="29520" cy="82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58643B89-A149-4294-A2C7-59FB7AC2464E}"/>
                  </a:ext>
                </a:extLst>
              </p14:cNvPr>
              <p14:cNvContentPartPr/>
              <p14:nvPr/>
            </p14:nvContentPartPr>
            <p14:xfrm>
              <a:off x="7490760" y="1197356"/>
              <a:ext cx="62280" cy="14004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58643B89-A149-4294-A2C7-59FB7AC2464E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7486440" y="1193036"/>
                <a:ext cx="7092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BF40DB70-9DDB-4E8A-80B9-1CAB6F7B8009}"/>
                  </a:ext>
                </a:extLst>
              </p14:cNvPr>
              <p14:cNvContentPartPr/>
              <p14:nvPr/>
            </p14:nvContentPartPr>
            <p14:xfrm>
              <a:off x="7798200" y="974516"/>
              <a:ext cx="205920" cy="22896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BF40DB70-9DDB-4E8A-80B9-1CAB6F7B8009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7793880" y="970196"/>
                <a:ext cx="214560" cy="237600"/>
              </a:xfrm>
              <a:prstGeom prst="rect">
                <a:avLst/>
              </a:prstGeom>
            </p:spPr>
          </p:pic>
        </mc:Fallback>
      </mc:AlternateContent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02665956-A2EE-4CB8-8869-50189C1AC74F}"/>
              </a:ext>
            </a:extLst>
          </p:cNvPr>
          <p:cNvGrpSpPr/>
          <p:nvPr/>
        </p:nvGrpSpPr>
        <p:grpSpPr>
          <a:xfrm>
            <a:off x="243240" y="1761836"/>
            <a:ext cx="590040" cy="575640"/>
            <a:chOff x="243240" y="1761836"/>
            <a:chExt cx="590040" cy="57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3683BEF-16FD-4057-8436-0599A3A484E9}"/>
                    </a:ext>
                  </a:extLst>
                </p14:cNvPr>
                <p14:cNvContentPartPr/>
                <p14:nvPr/>
              </p14:nvContentPartPr>
              <p14:xfrm>
                <a:off x="243240" y="1761836"/>
                <a:ext cx="312840" cy="5540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3683BEF-16FD-4057-8436-0599A3A484E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38920" y="1757516"/>
                  <a:ext cx="321480" cy="56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72649E89-CE4B-4F47-938F-1CAF7F5E2814}"/>
                    </a:ext>
                  </a:extLst>
                </p14:cNvPr>
                <p14:cNvContentPartPr/>
                <p14:nvPr/>
              </p14:nvContentPartPr>
              <p14:xfrm>
                <a:off x="632400" y="2151716"/>
                <a:ext cx="200880" cy="1857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72649E89-CE4B-4F47-938F-1CAF7F5E281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28080" y="2147396"/>
                  <a:ext cx="209520" cy="19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A24DCE96-7EE7-4CE2-89C0-A3A89358296C}"/>
              </a:ext>
            </a:extLst>
          </p:cNvPr>
          <p:cNvGrpSpPr/>
          <p:nvPr/>
        </p:nvGrpSpPr>
        <p:grpSpPr>
          <a:xfrm>
            <a:off x="1227480" y="1951916"/>
            <a:ext cx="2916000" cy="689400"/>
            <a:chOff x="1227480" y="1951916"/>
            <a:chExt cx="2916000" cy="68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7D8D4C1-6F3E-4F07-ABDD-78F87E5EEA69}"/>
                    </a:ext>
                  </a:extLst>
                </p14:cNvPr>
                <p14:cNvContentPartPr/>
                <p14:nvPr/>
              </p14:nvContentPartPr>
              <p14:xfrm>
                <a:off x="1227480" y="2086556"/>
                <a:ext cx="525600" cy="2286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7D8D4C1-6F3E-4F07-ABDD-78F87E5EEA6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223160" y="2082236"/>
                  <a:ext cx="53424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41C54F4-2FBC-4CC0-8783-8F42BBBD676F}"/>
                    </a:ext>
                  </a:extLst>
                </p14:cNvPr>
                <p14:cNvContentPartPr/>
                <p14:nvPr/>
              </p14:nvContentPartPr>
              <p14:xfrm>
                <a:off x="1908240" y="2070356"/>
                <a:ext cx="46080" cy="5709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41C54F4-2FBC-4CC0-8783-8F42BBBD676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903920" y="2066036"/>
                  <a:ext cx="5472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A40AAEF4-C5E9-4656-B62F-965DDB1A7195}"/>
                    </a:ext>
                  </a:extLst>
                </p14:cNvPr>
                <p14:cNvContentPartPr/>
                <p14:nvPr/>
              </p14:nvContentPartPr>
              <p14:xfrm>
                <a:off x="1875120" y="2106356"/>
                <a:ext cx="248400" cy="1695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A40AAEF4-C5E9-4656-B62F-965DDB1A719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870800" y="2102036"/>
                  <a:ext cx="2570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D53BD483-4D70-4522-A226-ECC5D45E698A}"/>
                    </a:ext>
                  </a:extLst>
                </p14:cNvPr>
                <p14:cNvContentPartPr/>
                <p14:nvPr/>
              </p14:nvContentPartPr>
              <p14:xfrm>
                <a:off x="2137920" y="2050916"/>
                <a:ext cx="159840" cy="2131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D53BD483-4D70-4522-A226-ECC5D45E698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133600" y="2046596"/>
                  <a:ext cx="16848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7C58252D-1E1E-439B-8197-9AC40B5D0294}"/>
                    </a:ext>
                  </a:extLst>
                </p14:cNvPr>
                <p14:cNvContentPartPr/>
                <p14:nvPr/>
              </p14:nvContentPartPr>
              <p14:xfrm>
                <a:off x="2337000" y="2120756"/>
                <a:ext cx="169560" cy="1638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7C58252D-1E1E-439B-8197-9AC40B5D029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332680" y="2116436"/>
                  <a:ext cx="1782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A9D74301-790F-44CF-914C-1A8229C44EFF}"/>
                    </a:ext>
                  </a:extLst>
                </p14:cNvPr>
                <p14:cNvContentPartPr/>
                <p14:nvPr/>
              </p14:nvContentPartPr>
              <p14:xfrm>
                <a:off x="2608440" y="2063516"/>
                <a:ext cx="262800" cy="2062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A9D74301-790F-44CF-914C-1A8229C44EF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604120" y="2059196"/>
                  <a:ext cx="2714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0024FE04-A229-4CD0-BBD3-D3450FE792A3}"/>
                    </a:ext>
                  </a:extLst>
                </p14:cNvPr>
                <p14:cNvContentPartPr/>
                <p14:nvPr/>
              </p14:nvContentPartPr>
              <p14:xfrm>
                <a:off x="2904000" y="2066396"/>
                <a:ext cx="291240" cy="2163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0024FE04-A229-4CD0-BBD3-D3450FE792A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899680" y="2062076"/>
                  <a:ext cx="2998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DDBE177-4AA1-48B6-BA4E-F5EA005BCD40}"/>
                    </a:ext>
                  </a:extLst>
                </p14:cNvPr>
                <p14:cNvContentPartPr/>
                <p14:nvPr/>
              </p14:nvContentPartPr>
              <p14:xfrm>
                <a:off x="3254280" y="2104556"/>
                <a:ext cx="70200" cy="1008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DDBE177-4AA1-48B6-BA4E-F5EA005BCD4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249960" y="2100236"/>
                  <a:ext cx="788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3D3DD8F-54EF-4FA5-BA9A-BAF48F6D3918}"/>
                    </a:ext>
                  </a:extLst>
                </p14:cNvPr>
                <p14:cNvContentPartPr/>
                <p14:nvPr/>
              </p14:nvContentPartPr>
              <p14:xfrm>
                <a:off x="3313680" y="1962356"/>
                <a:ext cx="8640" cy="100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3D3DD8F-54EF-4FA5-BA9A-BAF48F6D391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309360" y="1958036"/>
                  <a:ext cx="172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E434DDD-D587-4659-91F7-6AD5F150FBAE}"/>
                    </a:ext>
                  </a:extLst>
                </p14:cNvPr>
                <p14:cNvContentPartPr/>
                <p14:nvPr/>
              </p14:nvContentPartPr>
              <p14:xfrm>
                <a:off x="3467760" y="2043716"/>
                <a:ext cx="229320" cy="1393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E434DDD-D587-4659-91F7-6AD5F150FBA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463440" y="2039396"/>
                  <a:ext cx="23796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A352B9F-8A1D-4638-80B3-013E46D2970D}"/>
                    </a:ext>
                  </a:extLst>
                </p14:cNvPr>
                <p14:cNvContentPartPr/>
                <p14:nvPr/>
              </p14:nvContentPartPr>
              <p14:xfrm>
                <a:off x="3782760" y="2043716"/>
                <a:ext cx="190080" cy="1605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A352B9F-8A1D-4638-80B3-013E46D2970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778440" y="2039396"/>
                  <a:ext cx="1987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BC4C0A7A-A7F6-46F4-95D6-73B18CFE4CC1}"/>
                    </a:ext>
                  </a:extLst>
                </p14:cNvPr>
                <p14:cNvContentPartPr/>
                <p14:nvPr/>
              </p14:nvContentPartPr>
              <p14:xfrm>
                <a:off x="4068960" y="2045516"/>
                <a:ext cx="44640" cy="108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BC4C0A7A-A7F6-46F4-95D6-73B18CFE4CC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064640" y="2041196"/>
                  <a:ext cx="5328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C818B50-8B6B-4B9E-91DE-8B836E95D6CE}"/>
                    </a:ext>
                  </a:extLst>
                </p14:cNvPr>
                <p14:cNvContentPartPr/>
                <p14:nvPr/>
              </p14:nvContentPartPr>
              <p14:xfrm>
                <a:off x="4119360" y="1951916"/>
                <a:ext cx="24120" cy="176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C818B50-8B6B-4B9E-91DE-8B836E95D6C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115040" y="1947596"/>
                  <a:ext cx="3276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3E040776-B17B-4C41-9DB0-DD1D5F40F893}"/>
              </a:ext>
            </a:extLst>
          </p:cNvPr>
          <p:cNvGrpSpPr/>
          <p:nvPr/>
        </p:nvGrpSpPr>
        <p:grpSpPr>
          <a:xfrm>
            <a:off x="4389000" y="1667876"/>
            <a:ext cx="2904120" cy="488880"/>
            <a:chOff x="4389000" y="1667876"/>
            <a:chExt cx="2904120" cy="48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CE0A5F8B-4049-4976-8AD2-8B5A74475D5E}"/>
                    </a:ext>
                  </a:extLst>
                </p14:cNvPr>
                <p14:cNvContentPartPr/>
                <p14:nvPr/>
              </p14:nvContentPartPr>
              <p14:xfrm>
                <a:off x="4389000" y="1948676"/>
                <a:ext cx="787680" cy="2005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CE0A5F8B-4049-4976-8AD2-8B5A74475D5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384680" y="1944356"/>
                  <a:ext cx="7963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DEC524F-7233-4C0F-A66C-2D6F8C51035A}"/>
                    </a:ext>
                  </a:extLst>
                </p14:cNvPr>
                <p14:cNvContentPartPr/>
                <p14:nvPr/>
              </p14:nvContentPartPr>
              <p14:xfrm>
                <a:off x="5335440" y="1884956"/>
                <a:ext cx="224280" cy="2718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DEC524F-7233-4C0F-A66C-2D6F8C51035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331120" y="1880636"/>
                  <a:ext cx="23292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349DD04-B182-43AD-A363-00AACB6EACFE}"/>
                    </a:ext>
                  </a:extLst>
                </p14:cNvPr>
                <p14:cNvContentPartPr/>
                <p14:nvPr/>
              </p14:nvContentPartPr>
              <p14:xfrm>
                <a:off x="5367480" y="2043716"/>
                <a:ext cx="186480" cy="104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349DD04-B182-43AD-A363-00AACB6EACF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363160" y="2039396"/>
                  <a:ext cx="1951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81A1D7B-D53F-4116-B4C2-30859B465E74}"/>
                    </a:ext>
                  </a:extLst>
                </p14:cNvPr>
                <p14:cNvContentPartPr/>
                <p14:nvPr/>
              </p14:nvContentPartPr>
              <p14:xfrm>
                <a:off x="5614440" y="1898276"/>
                <a:ext cx="75240" cy="2404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81A1D7B-D53F-4116-B4C2-30859B465E7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610120" y="1893956"/>
                  <a:ext cx="838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4E407268-E627-403A-99F9-9E9B31F4F6ED}"/>
                    </a:ext>
                  </a:extLst>
                </p14:cNvPr>
                <p14:cNvContentPartPr/>
                <p14:nvPr/>
              </p14:nvContentPartPr>
              <p14:xfrm>
                <a:off x="5875080" y="1995476"/>
                <a:ext cx="249840" cy="1540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4E407268-E627-403A-99F9-9E9B31F4F6ED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870760" y="1991156"/>
                  <a:ext cx="2584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B441785-EFE9-4AA6-83D6-78E13F164534}"/>
                    </a:ext>
                  </a:extLst>
                </p14:cNvPr>
                <p14:cNvContentPartPr/>
                <p14:nvPr/>
              </p14:nvContentPartPr>
              <p14:xfrm>
                <a:off x="6230760" y="1967396"/>
                <a:ext cx="190800" cy="1825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B441785-EFE9-4AA6-83D6-78E13F16453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226440" y="1963076"/>
                  <a:ext cx="1994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C6D0959E-4B59-40C9-951A-A431ACD567C7}"/>
                    </a:ext>
                  </a:extLst>
                </p14:cNvPr>
                <p14:cNvContentPartPr/>
                <p14:nvPr/>
              </p14:nvContentPartPr>
              <p14:xfrm>
                <a:off x="6500760" y="1985036"/>
                <a:ext cx="357120" cy="1692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C6D0959E-4B59-40C9-951A-A431ACD567C7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496440" y="1980716"/>
                  <a:ext cx="3657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198F634-20B7-4690-883F-047BC6358405}"/>
                    </a:ext>
                  </a:extLst>
                </p14:cNvPr>
                <p14:cNvContentPartPr/>
                <p14:nvPr/>
              </p14:nvContentPartPr>
              <p14:xfrm>
                <a:off x="6997560" y="1667876"/>
                <a:ext cx="224280" cy="4564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198F634-20B7-4690-883F-047BC635840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993240" y="1663556"/>
                  <a:ext cx="23292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26DEFFD9-89B8-4F4E-826D-311B13C5B161}"/>
                    </a:ext>
                  </a:extLst>
                </p14:cNvPr>
                <p14:cNvContentPartPr/>
                <p14:nvPr/>
              </p14:nvContentPartPr>
              <p14:xfrm>
                <a:off x="7158840" y="1962356"/>
                <a:ext cx="134280" cy="149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26DEFFD9-89B8-4F4E-826D-311B13C5B16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154520" y="1958036"/>
                  <a:ext cx="14292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0" name="Gruppo 109">
            <a:extLst>
              <a:ext uri="{FF2B5EF4-FFF2-40B4-BE49-F238E27FC236}">
                <a16:creationId xmlns:a16="http://schemas.microsoft.com/office/drawing/2014/main" id="{634FC0CD-9C0B-4620-8279-EAE8E4E452EB}"/>
              </a:ext>
            </a:extLst>
          </p:cNvPr>
          <p:cNvGrpSpPr/>
          <p:nvPr/>
        </p:nvGrpSpPr>
        <p:grpSpPr>
          <a:xfrm>
            <a:off x="7585440" y="1689476"/>
            <a:ext cx="1778400" cy="745560"/>
            <a:chOff x="7585440" y="1689476"/>
            <a:chExt cx="1778400" cy="74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DB7104F-B34E-429D-8387-2DF6F80D42D5}"/>
                    </a:ext>
                  </a:extLst>
                </p14:cNvPr>
                <p14:cNvContentPartPr/>
                <p14:nvPr/>
              </p14:nvContentPartPr>
              <p14:xfrm>
                <a:off x="7585440" y="1731236"/>
                <a:ext cx="396000" cy="7038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DB7104F-B34E-429D-8387-2DF6F80D42D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581120" y="1726916"/>
                  <a:ext cx="404640" cy="71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EF644F3-8BB1-47A6-BC3C-E69794962741}"/>
                    </a:ext>
                  </a:extLst>
                </p14:cNvPr>
                <p14:cNvContentPartPr/>
                <p14:nvPr/>
              </p14:nvContentPartPr>
              <p14:xfrm>
                <a:off x="7644480" y="2131196"/>
                <a:ext cx="205200" cy="176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EF644F3-8BB1-47A6-BC3C-E6979496274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640160" y="2126876"/>
                  <a:ext cx="2138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1C15608-C6F0-4289-96D4-9BF5FB2F762E}"/>
                    </a:ext>
                  </a:extLst>
                </p14:cNvPr>
                <p14:cNvContentPartPr/>
                <p14:nvPr/>
              </p14:nvContentPartPr>
              <p14:xfrm>
                <a:off x="7975680" y="1953356"/>
                <a:ext cx="167040" cy="2145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1C15608-C6F0-4289-96D4-9BF5FB2F762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971360" y="1949036"/>
                  <a:ext cx="17568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018FFB4E-235E-4B96-AD0D-0CC4974352DD}"/>
                    </a:ext>
                  </a:extLst>
                </p14:cNvPr>
                <p14:cNvContentPartPr/>
                <p14:nvPr/>
              </p14:nvContentPartPr>
              <p14:xfrm>
                <a:off x="8255760" y="2014556"/>
                <a:ext cx="334440" cy="1386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018FFB4E-235E-4B96-AD0D-0CC4974352D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251440" y="2010236"/>
                  <a:ext cx="3430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DF98832B-B199-4EC2-AAE8-B8721FFF552C}"/>
                    </a:ext>
                  </a:extLst>
                </p14:cNvPr>
                <p14:cNvContentPartPr/>
                <p14:nvPr/>
              </p14:nvContentPartPr>
              <p14:xfrm>
                <a:off x="8759040" y="1689476"/>
                <a:ext cx="106920" cy="440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DF98832B-B199-4EC2-AAE8-B8721FFF552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754720" y="1685156"/>
                  <a:ext cx="11556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838CD0AD-91D7-4AFF-AD0F-5705E2B85FC4}"/>
                    </a:ext>
                  </a:extLst>
                </p14:cNvPr>
                <p14:cNvContentPartPr/>
                <p14:nvPr/>
              </p14:nvContentPartPr>
              <p14:xfrm>
                <a:off x="8633040" y="1925276"/>
                <a:ext cx="222480" cy="75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838CD0AD-91D7-4AFF-AD0F-5705E2B85FC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8628720" y="1920956"/>
                  <a:ext cx="231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F66C45E-83B4-4B32-9398-29EBB01606FB}"/>
                    </a:ext>
                  </a:extLst>
                </p14:cNvPr>
                <p14:cNvContentPartPr/>
                <p14:nvPr/>
              </p14:nvContentPartPr>
              <p14:xfrm>
                <a:off x="9005640" y="1708196"/>
                <a:ext cx="141120" cy="3625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F66C45E-83B4-4B32-9398-29EBB01606FB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001320" y="1703876"/>
                  <a:ext cx="149760" cy="37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904CFA1F-0C26-4A8F-8DE4-0A5E44957A90}"/>
                    </a:ext>
                  </a:extLst>
                </p14:cNvPr>
                <p14:cNvContentPartPr/>
                <p14:nvPr/>
              </p14:nvContentPartPr>
              <p14:xfrm>
                <a:off x="8910960" y="1860476"/>
                <a:ext cx="212040" cy="118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904CFA1F-0C26-4A8F-8DE4-0A5E44957A9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906640" y="1856156"/>
                  <a:ext cx="2206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50AD588-FE84-4608-A218-194F855AE966}"/>
                    </a:ext>
                  </a:extLst>
                </p14:cNvPr>
                <p14:cNvContentPartPr/>
                <p14:nvPr/>
              </p14:nvContentPartPr>
              <p14:xfrm>
                <a:off x="9193560" y="1955156"/>
                <a:ext cx="170280" cy="1623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50AD588-FE84-4608-A218-194F855AE96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189240" y="1950836"/>
                  <a:ext cx="178920" cy="171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9F381A37-DE5B-4FF7-9C4A-987211990DEA}"/>
                  </a:ext>
                </a:extLst>
              </p14:cNvPr>
              <p14:cNvContentPartPr/>
              <p14:nvPr/>
            </p14:nvContentPartPr>
            <p14:xfrm>
              <a:off x="9613680" y="2026796"/>
              <a:ext cx="36360" cy="288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9F381A37-DE5B-4FF7-9C4A-987211990DEA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9609360" y="2022476"/>
                <a:ext cx="45000" cy="1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09" name="Input penna 108">
                <a:extLst>
                  <a:ext uri="{FF2B5EF4-FFF2-40B4-BE49-F238E27FC236}">
                    <a16:creationId xmlns:a16="http://schemas.microsoft.com/office/drawing/2014/main" id="{0F3ED35C-F711-4977-93B8-487E8A82F12C}"/>
                  </a:ext>
                </a:extLst>
              </p14:cNvPr>
              <p14:cNvContentPartPr/>
              <p14:nvPr/>
            </p14:nvContentPartPr>
            <p14:xfrm>
              <a:off x="9617640" y="2156756"/>
              <a:ext cx="16920" cy="16920"/>
            </p14:xfrm>
          </p:contentPart>
        </mc:Choice>
        <mc:Fallback xmlns="">
          <p:pic>
            <p:nvPicPr>
              <p:cNvPr id="109" name="Input penna 108">
                <a:extLst>
                  <a:ext uri="{FF2B5EF4-FFF2-40B4-BE49-F238E27FC236}">
                    <a16:creationId xmlns:a16="http://schemas.microsoft.com/office/drawing/2014/main" id="{0F3ED35C-F711-4977-93B8-487E8A82F12C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9613320" y="2152436"/>
                <a:ext cx="2556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44B935FD-37E8-4484-A691-FAC189636B2B}"/>
              </a:ext>
            </a:extLst>
          </p:cNvPr>
          <p:cNvGrpSpPr/>
          <p:nvPr/>
        </p:nvGrpSpPr>
        <p:grpSpPr>
          <a:xfrm>
            <a:off x="824280" y="2699636"/>
            <a:ext cx="1177200" cy="685080"/>
            <a:chOff x="824280" y="2699636"/>
            <a:chExt cx="1177200" cy="68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64ED20E2-9CB5-4158-BA03-553DC933B961}"/>
                    </a:ext>
                  </a:extLst>
                </p14:cNvPr>
                <p14:cNvContentPartPr/>
                <p14:nvPr/>
              </p14:nvContentPartPr>
              <p14:xfrm>
                <a:off x="1006080" y="2760116"/>
                <a:ext cx="42480" cy="5241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64ED20E2-9CB5-4158-BA03-553DC933B96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01760" y="2755796"/>
                  <a:ext cx="5112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BFD2303-B6C1-4000-AF36-2D7FE33DDC82}"/>
                    </a:ext>
                  </a:extLst>
                </p14:cNvPr>
                <p14:cNvContentPartPr/>
                <p14:nvPr/>
              </p14:nvContentPartPr>
              <p14:xfrm>
                <a:off x="824280" y="2699636"/>
                <a:ext cx="495720" cy="2757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BFD2303-B6C1-4000-AF36-2D7FE33DDC8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19960" y="2695316"/>
                  <a:ext cx="50436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ABB77545-FC56-44D7-B733-CD5BBA222F2D}"/>
                    </a:ext>
                  </a:extLst>
                </p14:cNvPr>
                <p14:cNvContentPartPr/>
                <p14:nvPr/>
              </p14:nvContentPartPr>
              <p14:xfrm>
                <a:off x="1352760" y="2787836"/>
                <a:ext cx="183600" cy="474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ABB77545-FC56-44D7-B733-CD5BBA222F2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348440" y="2783516"/>
                  <a:ext cx="19224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EF20AB3-98E4-4B7F-BFBF-50BDC11837A3}"/>
                    </a:ext>
                  </a:extLst>
                </p14:cNvPr>
                <p14:cNvContentPartPr/>
                <p14:nvPr/>
              </p14:nvContentPartPr>
              <p14:xfrm>
                <a:off x="1532760" y="2908076"/>
                <a:ext cx="216360" cy="2379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EF20AB3-98E4-4B7F-BFBF-50BDC11837A3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528440" y="2903756"/>
                  <a:ext cx="2250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32B1590-EB4D-4003-9504-1D055D69C05B}"/>
                    </a:ext>
                  </a:extLst>
                </p14:cNvPr>
                <p14:cNvContentPartPr/>
                <p14:nvPr/>
              </p14:nvContentPartPr>
              <p14:xfrm>
                <a:off x="1593600" y="3034436"/>
                <a:ext cx="144360" cy="75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32B1590-EB4D-4003-9504-1D055D69C05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589280" y="3030116"/>
                  <a:ext cx="1530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EB2528E0-8157-485E-85DB-EC9500F65062}"/>
                    </a:ext>
                  </a:extLst>
                </p14:cNvPr>
                <p14:cNvContentPartPr/>
                <p14:nvPr/>
              </p14:nvContentPartPr>
              <p14:xfrm>
                <a:off x="1911480" y="2850836"/>
                <a:ext cx="90000" cy="285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EB2528E0-8157-485E-85DB-EC9500F6506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907160" y="2846516"/>
                  <a:ext cx="9864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EFC1232C-0D6A-4DA1-934E-7D6C60035996}"/>
                    </a:ext>
                  </a:extLst>
                </p14:cNvPr>
                <p14:cNvContentPartPr/>
                <p14:nvPr/>
              </p14:nvContentPartPr>
              <p14:xfrm>
                <a:off x="922920" y="3338996"/>
                <a:ext cx="1065240" cy="457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EFC1232C-0D6A-4DA1-934E-7D6C6003599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18600" y="3334676"/>
                  <a:ext cx="107388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uppo 157">
            <a:extLst>
              <a:ext uri="{FF2B5EF4-FFF2-40B4-BE49-F238E27FC236}">
                <a16:creationId xmlns:a16="http://schemas.microsoft.com/office/drawing/2014/main" id="{7BFBA0EE-FF9B-4F1B-AFB4-9ACCA09FB2E6}"/>
              </a:ext>
            </a:extLst>
          </p:cNvPr>
          <p:cNvGrpSpPr/>
          <p:nvPr/>
        </p:nvGrpSpPr>
        <p:grpSpPr>
          <a:xfrm>
            <a:off x="1007160" y="3536996"/>
            <a:ext cx="1176120" cy="439920"/>
            <a:chOff x="1007160" y="3536996"/>
            <a:chExt cx="1176120" cy="43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D6851405-89B6-4721-901E-ED5D62A037BC}"/>
                    </a:ext>
                  </a:extLst>
                </p14:cNvPr>
                <p14:cNvContentPartPr/>
                <p14:nvPr/>
              </p14:nvContentPartPr>
              <p14:xfrm>
                <a:off x="1007160" y="3536996"/>
                <a:ext cx="452520" cy="3592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D6851405-89B6-4721-901E-ED5D62A037B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02840" y="3532676"/>
                  <a:ext cx="46116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2872FD6D-7DE9-47D3-BE86-92F97238E8C4}"/>
                    </a:ext>
                  </a:extLst>
                </p14:cNvPr>
                <p14:cNvContentPartPr/>
                <p14:nvPr/>
              </p14:nvContentPartPr>
              <p14:xfrm>
                <a:off x="1263120" y="3782156"/>
                <a:ext cx="128520" cy="1814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2872FD6D-7DE9-47D3-BE86-92F97238E8C4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258800" y="3777836"/>
                  <a:ext cx="1371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B89E1905-3FC1-4B12-B039-55489480E079}"/>
                    </a:ext>
                  </a:extLst>
                </p14:cNvPr>
                <p14:cNvContentPartPr/>
                <p14:nvPr/>
              </p14:nvContentPartPr>
              <p14:xfrm>
                <a:off x="1546440" y="3559676"/>
                <a:ext cx="179280" cy="3776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B89E1905-3FC1-4B12-B039-55489480E07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542120" y="3555356"/>
                  <a:ext cx="18792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2F3EF16-6D62-4680-A3E9-29019720962C}"/>
                    </a:ext>
                  </a:extLst>
                </p14:cNvPr>
                <p14:cNvContentPartPr/>
                <p14:nvPr/>
              </p14:nvContentPartPr>
              <p14:xfrm>
                <a:off x="1722480" y="3639236"/>
                <a:ext cx="207720" cy="2394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2F3EF16-6D62-4680-A3E9-29019720962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718160" y="3634916"/>
                  <a:ext cx="21636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7043270E-C33D-4DB4-BB6E-87039003822E}"/>
                    </a:ext>
                  </a:extLst>
                </p14:cNvPr>
                <p14:cNvContentPartPr/>
                <p14:nvPr/>
              </p14:nvContentPartPr>
              <p14:xfrm>
                <a:off x="1745880" y="3760916"/>
                <a:ext cx="181440" cy="226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7043270E-C33D-4DB4-BB6E-87039003822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741560" y="3756596"/>
                  <a:ext cx="1900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D272A22-6462-4CF1-B5BA-32B7F2E9EF2B}"/>
                    </a:ext>
                  </a:extLst>
                </p14:cNvPr>
                <p14:cNvContentPartPr/>
                <p14:nvPr/>
              </p14:nvContentPartPr>
              <p14:xfrm>
                <a:off x="2016600" y="3562196"/>
                <a:ext cx="166680" cy="4147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D272A22-6462-4CF1-B5BA-32B7F2E9EF2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012280" y="3557876"/>
                  <a:ext cx="175320" cy="42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uppo 156">
            <a:extLst>
              <a:ext uri="{FF2B5EF4-FFF2-40B4-BE49-F238E27FC236}">
                <a16:creationId xmlns:a16="http://schemas.microsoft.com/office/drawing/2014/main" id="{71386B13-0732-42A0-A7FC-E1E9873833EA}"/>
              </a:ext>
            </a:extLst>
          </p:cNvPr>
          <p:cNvGrpSpPr/>
          <p:nvPr/>
        </p:nvGrpSpPr>
        <p:grpSpPr>
          <a:xfrm>
            <a:off x="3079680" y="3111836"/>
            <a:ext cx="872280" cy="186480"/>
            <a:chOff x="3079680" y="3111836"/>
            <a:chExt cx="872280" cy="18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6453B5BF-8202-4AAD-8C74-BD75BCA98843}"/>
                    </a:ext>
                  </a:extLst>
                </p14:cNvPr>
                <p14:cNvContentPartPr/>
                <p14:nvPr/>
              </p14:nvContentPartPr>
              <p14:xfrm>
                <a:off x="3079680" y="3111836"/>
                <a:ext cx="625320" cy="1796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6453B5BF-8202-4AAD-8C74-BD75BCA9884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075360" y="3107516"/>
                  <a:ext cx="6339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C4D8AF1-65AB-4FFC-87AF-333FEA0CFB27}"/>
                    </a:ext>
                  </a:extLst>
                </p14:cNvPr>
                <p14:cNvContentPartPr/>
                <p14:nvPr/>
              </p14:nvContentPartPr>
              <p14:xfrm>
                <a:off x="3716520" y="3126236"/>
                <a:ext cx="235440" cy="1720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C4D8AF1-65AB-4FFC-87AF-333FEA0CFB2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712200" y="3121916"/>
                  <a:ext cx="244080" cy="180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94A608E8-B74B-4309-AE7A-5C7E415B111C}"/>
              </a:ext>
            </a:extLst>
          </p:cNvPr>
          <p:cNvGrpSpPr/>
          <p:nvPr/>
        </p:nvGrpSpPr>
        <p:grpSpPr>
          <a:xfrm>
            <a:off x="4480440" y="2693516"/>
            <a:ext cx="1406880" cy="506160"/>
            <a:chOff x="4480440" y="2693516"/>
            <a:chExt cx="1406880" cy="50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2F919CD9-2C96-4F7B-8414-E518AEA31D76}"/>
                    </a:ext>
                  </a:extLst>
                </p14:cNvPr>
                <p14:cNvContentPartPr/>
                <p14:nvPr/>
              </p14:nvContentPartPr>
              <p14:xfrm>
                <a:off x="4690320" y="2761916"/>
                <a:ext cx="45360" cy="3913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2F919CD9-2C96-4F7B-8414-E518AEA31D7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686000" y="2757596"/>
                  <a:ext cx="54000" cy="39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763CC6A-E0D3-4151-8DBD-BD4BDE353AC8}"/>
                    </a:ext>
                  </a:extLst>
                </p14:cNvPr>
                <p14:cNvContentPartPr/>
                <p14:nvPr/>
              </p14:nvContentPartPr>
              <p14:xfrm>
                <a:off x="4480440" y="2693516"/>
                <a:ext cx="501840" cy="225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763CC6A-E0D3-4151-8DBD-BD4BDE353AC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476120" y="2689196"/>
                  <a:ext cx="51048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A1AF35C3-7EDF-4CDF-8535-3B6EDEEF8280}"/>
                    </a:ext>
                  </a:extLst>
                </p14:cNvPr>
                <p14:cNvContentPartPr/>
                <p14:nvPr/>
              </p14:nvContentPartPr>
              <p14:xfrm>
                <a:off x="5146800" y="2763356"/>
                <a:ext cx="189000" cy="3430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A1AF35C3-7EDF-4CDF-8535-3B6EDEEF828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142480" y="2759036"/>
                  <a:ext cx="19764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691E4B71-CEC1-447A-8E64-977DD1E8B231}"/>
                    </a:ext>
                  </a:extLst>
                </p14:cNvPr>
                <p14:cNvContentPartPr/>
                <p14:nvPr/>
              </p14:nvContentPartPr>
              <p14:xfrm>
                <a:off x="5349480" y="2871716"/>
                <a:ext cx="225000" cy="2062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691E4B71-CEC1-447A-8E64-977DD1E8B23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5345160" y="2867396"/>
                  <a:ext cx="2336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D1C2C1E0-8280-4038-AEDF-FD31209E6895}"/>
                    </a:ext>
                  </a:extLst>
                </p14:cNvPr>
                <p14:cNvContentPartPr/>
                <p14:nvPr/>
              </p14:nvContentPartPr>
              <p14:xfrm>
                <a:off x="5433360" y="2998076"/>
                <a:ext cx="149400" cy="111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D1C2C1E0-8280-4038-AEDF-FD31209E689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429040" y="2993756"/>
                  <a:ext cx="1580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B8915D34-2A85-4198-9EA8-AADB95D8AC51}"/>
                    </a:ext>
                  </a:extLst>
                </p14:cNvPr>
                <p14:cNvContentPartPr/>
                <p14:nvPr/>
              </p14:nvContentPartPr>
              <p14:xfrm>
                <a:off x="5726400" y="2826716"/>
                <a:ext cx="160920" cy="3729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B8915D34-2A85-4198-9EA8-AADB95D8AC5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722080" y="2822396"/>
                  <a:ext cx="169560" cy="38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E98F4520-3803-4194-B20D-CE73F6CA8CC2}"/>
                  </a:ext>
                </a:extLst>
              </p14:cNvPr>
              <p14:cNvContentPartPr/>
              <p14:nvPr/>
            </p14:nvContentPartPr>
            <p14:xfrm>
              <a:off x="6374760" y="2973956"/>
              <a:ext cx="267840" cy="17100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E98F4520-3803-4194-B20D-CE73F6CA8CC2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370440" y="2969636"/>
                <a:ext cx="276480" cy="179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D1151797-6278-4FB9-88A9-E95D7EA607FA}"/>
              </a:ext>
            </a:extLst>
          </p:cNvPr>
          <p:cNvGrpSpPr/>
          <p:nvPr/>
        </p:nvGrpSpPr>
        <p:grpSpPr>
          <a:xfrm>
            <a:off x="6948600" y="2706116"/>
            <a:ext cx="459360" cy="418320"/>
            <a:chOff x="6948600" y="2706116"/>
            <a:chExt cx="459360" cy="41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0593B1E-C479-49DE-91E5-D323861AC136}"/>
                    </a:ext>
                  </a:extLst>
                </p14:cNvPr>
                <p14:cNvContentPartPr/>
                <p14:nvPr/>
              </p14:nvContentPartPr>
              <p14:xfrm>
                <a:off x="6948600" y="2706116"/>
                <a:ext cx="459360" cy="3783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0593B1E-C479-49DE-91E5-D323861AC13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944280" y="2701796"/>
                  <a:ext cx="468000" cy="38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EAF524A-87D0-4FE1-9EA8-E2EB1C756436}"/>
                    </a:ext>
                  </a:extLst>
                </p14:cNvPr>
                <p14:cNvContentPartPr/>
                <p14:nvPr/>
              </p14:nvContentPartPr>
              <p14:xfrm>
                <a:off x="7214280" y="3007436"/>
                <a:ext cx="152640" cy="1170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EAF524A-87D0-4FE1-9EA8-E2EB1C756436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209960" y="3003116"/>
                  <a:ext cx="161280" cy="12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C4E71AB9-5790-41E5-A802-DF396035F239}"/>
              </a:ext>
            </a:extLst>
          </p:cNvPr>
          <p:cNvGrpSpPr/>
          <p:nvPr/>
        </p:nvGrpSpPr>
        <p:grpSpPr>
          <a:xfrm>
            <a:off x="7632960" y="2768396"/>
            <a:ext cx="699480" cy="382320"/>
            <a:chOff x="7632960" y="2768396"/>
            <a:chExt cx="699480" cy="38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7AEDB776-8C5B-44E7-AD99-588A7693A6B0}"/>
                    </a:ext>
                  </a:extLst>
                </p14:cNvPr>
                <p14:cNvContentPartPr/>
                <p14:nvPr/>
              </p14:nvContentPartPr>
              <p14:xfrm>
                <a:off x="7632960" y="2768396"/>
                <a:ext cx="166320" cy="3592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7AEDB776-8C5B-44E7-AD99-588A7693A6B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628640" y="2764076"/>
                  <a:ext cx="17496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FCC3AF8D-55B5-4D1C-AB20-538D08EE69CF}"/>
                    </a:ext>
                  </a:extLst>
                </p14:cNvPr>
                <p14:cNvContentPartPr/>
                <p14:nvPr/>
              </p14:nvContentPartPr>
              <p14:xfrm>
                <a:off x="7809000" y="2888996"/>
                <a:ext cx="207000" cy="2044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FCC3AF8D-55B5-4D1C-AB20-538D08EE69C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804680" y="2884676"/>
                  <a:ext cx="2156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F8055C57-BFB6-4758-AC28-F02C411CA2BA}"/>
                    </a:ext>
                  </a:extLst>
                </p14:cNvPr>
                <p14:cNvContentPartPr/>
                <p14:nvPr/>
              </p14:nvContentPartPr>
              <p14:xfrm>
                <a:off x="7847880" y="3007436"/>
                <a:ext cx="123840" cy="201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F8055C57-BFB6-4758-AC28-F02C411CA2B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843560" y="3003116"/>
                  <a:ext cx="1324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88FC0736-A641-4FAF-A2E0-8D9DF3D90BD6}"/>
                    </a:ext>
                  </a:extLst>
                </p14:cNvPr>
                <p14:cNvContentPartPr/>
                <p14:nvPr/>
              </p14:nvContentPartPr>
              <p14:xfrm>
                <a:off x="8134080" y="2830316"/>
                <a:ext cx="198360" cy="3204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88FC0736-A641-4FAF-A2E0-8D9DF3D90BD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129760" y="2825996"/>
                  <a:ext cx="207000" cy="329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36A64AF1-7B30-4DCF-9C5E-3C538BF23DDC}"/>
              </a:ext>
            </a:extLst>
          </p:cNvPr>
          <p:cNvGrpSpPr/>
          <p:nvPr/>
        </p:nvGrpSpPr>
        <p:grpSpPr>
          <a:xfrm>
            <a:off x="8739960" y="2583716"/>
            <a:ext cx="2310120" cy="896760"/>
            <a:chOff x="8739960" y="2583716"/>
            <a:chExt cx="2310120" cy="89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499F3DE4-7702-417A-B9B4-6D1C55B84853}"/>
                    </a:ext>
                  </a:extLst>
                </p14:cNvPr>
                <p14:cNvContentPartPr/>
                <p14:nvPr/>
              </p14:nvContentPartPr>
              <p14:xfrm>
                <a:off x="8823120" y="2930036"/>
                <a:ext cx="43920" cy="5504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499F3DE4-7702-417A-B9B4-6D1C55B8485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818800" y="2925716"/>
                  <a:ext cx="52560" cy="55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9CC382A-5A56-4377-92E9-7FAC6551499C}"/>
                    </a:ext>
                  </a:extLst>
                </p14:cNvPr>
                <p14:cNvContentPartPr/>
                <p14:nvPr/>
              </p14:nvContentPartPr>
              <p14:xfrm>
                <a:off x="8739960" y="2952716"/>
                <a:ext cx="328320" cy="1436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9CC382A-5A56-4377-92E9-7FAC6551499C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735640" y="2948396"/>
                  <a:ext cx="33696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745C0745-1FBA-4B00-9E00-510CD2142BFC}"/>
                    </a:ext>
                  </a:extLst>
                </p14:cNvPr>
                <p14:cNvContentPartPr/>
                <p14:nvPr/>
              </p14:nvContentPartPr>
              <p14:xfrm>
                <a:off x="9119760" y="2950916"/>
                <a:ext cx="266400" cy="1407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745C0745-1FBA-4B00-9E00-510CD2142BFC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115440" y="2946596"/>
                  <a:ext cx="27504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7A2F4C8A-FA63-4AAB-A2D9-9297AD8AF4D4}"/>
                    </a:ext>
                  </a:extLst>
                </p14:cNvPr>
                <p14:cNvContentPartPr/>
                <p14:nvPr/>
              </p14:nvContentPartPr>
              <p14:xfrm>
                <a:off x="9421800" y="2583716"/>
                <a:ext cx="266400" cy="5270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7A2F4C8A-FA63-4AAB-A2D9-9297AD8AF4D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417480" y="2579396"/>
                  <a:ext cx="27504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CFB3E4E4-5108-439C-8623-4E36F128C7DB}"/>
                    </a:ext>
                  </a:extLst>
                </p14:cNvPr>
                <p14:cNvContentPartPr/>
                <p14:nvPr/>
              </p14:nvContentPartPr>
              <p14:xfrm>
                <a:off x="9629160" y="3028676"/>
                <a:ext cx="34200" cy="496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CFB3E4E4-5108-439C-8623-4E36F128C7D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624840" y="3024356"/>
                  <a:ext cx="428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1084EBE-CFE5-45DA-9C30-2EED065CFA5C}"/>
                    </a:ext>
                  </a:extLst>
                </p14:cNvPr>
                <p14:cNvContentPartPr/>
                <p14:nvPr/>
              </p14:nvContentPartPr>
              <p14:xfrm>
                <a:off x="9683520" y="2911676"/>
                <a:ext cx="19080" cy="104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1084EBE-CFE5-45DA-9C30-2EED065CFA5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679200" y="2907356"/>
                  <a:ext cx="277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68E3F36F-8187-4306-B3C8-F0E540220477}"/>
                    </a:ext>
                  </a:extLst>
                </p14:cNvPr>
                <p14:cNvContentPartPr/>
                <p14:nvPr/>
              </p14:nvContentPartPr>
              <p14:xfrm>
                <a:off x="9836880" y="2931116"/>
                <a:ext cx="243000" cy="1324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68E3F36F-8187-4306-B3C8-F0E54022047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832560" y="2926796"/>
                  <a:ext cx="25164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1E7E7D3-F5CA-4F2D-BA45-8E6AE34DC9B6}"/>
                    </a:ext>
                  </a:extLst>
                </p14:cNvPr>
                <p14:cNvContentPartPr/>
                <p14:nvPr/>
              </p14:nvContentPartPr>
              <p14:xfrm>
                <a:off x="10175640" y="2899076"/>
                <a:ext cx="214200" cy="1623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1E7E7D3-F5CA-4F2D-BA45-8E6AE34DC9B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171320" y="2894756"/>
                  <a:ext cx="2228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F90B2E0-BAEC-454D-83EF-4B501A4348E2}"/>
                    </a:ext>
                  </a:extLst>
                </p14:cNvPr>
                <p14:cNvContentPartPr/>
                <p14:nvPr/>
              </p14:nvContentPartPr>
              <p14:xfrm>
                <a:off x="10423320" y="2886116"/>
                <a:ext cx="381240" cy="1616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F90B2E0-BAEC-454D-83EF-4B501A4348E2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419000" y="2881796"/>
                  <a:ext cx="3898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415CF7F7-0B44-4E88-9D7C-E5B282A6CA81}"/>
                    </a:ext>
                  </a:extLst>
                </p14:cNvPr>
                <p14:cNvContentPartPr/>
                <p14:nvPr/>
              </p14:nvContentPartPr>
              <p14:xfrm>
                <a:off x="10956120" y="2953796"/>
                <a:ext cx="41400" cy="939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415CF7F7-0B44-4E88-9D7C-E5B282A6CA8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951800" y="2949476"/>
                  <a:ext cx="5004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67B440C7-AF0B-4B08-910C-C99E1722F136}"/>
                    </a:ext>
                  </a:extLst>
                </p14:cNvPr>
                <p14:cNvContentPartPr/>
                <p14:nvPr/>
              </p14:nvContentPartPr>
              <p14:xfrm>
                <a:off x="11019120" y="2775956"/>
                <a:ext cx="30960" cy="306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67B440C7-AF0B-4B08-910C-C99E1722F136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014800" y="2771636"/>
                  <a:ext cx="3960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7" name="Gruppo 196">
            <a:extLst>
              <a:ext uri="{FF2B5EF4-FFF2-40B4-BE49-F238E27FC236}">
                <a16:creationId xmlns:a16="http://schemas.microsoft.com/office/drawing/2014/main" id="{77C20D56-8BC2-49B5-8B12-5299E878E47B}"/>
              </a:ext>
            </a:extLst>
          </p:cNvPr>
          <p:cNvGrpSpPr/>
          <p:nvPr/>
        </p:nvGrpSpPr>
        <p:grpSpPr>
          <a:xfrm>
            <a:off x="200040" y="4365356"/>
            <a:ext cx="701280" cy="278280"/>
            <a:chOff x="200040" y="4365356"/>
            <a:chExt cx="70128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B62CFB39-364C-48BE-84A0-D4AAC2649C4E}"/>
                    </a:ext>
                  </a:extLst>
                </p14:cNvPr>
                <p14:cNvContentPartPr/>
                <p14:nvPr/>
              </p14:nvContentPartPr>
              <p14:xfrm>
                <a:off x="200040" y="4371836"/>
                <a:ext cx="209520" cy="2646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B62CFB39-364C-48BE-84A0-D4AAC2649C4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95720" y="4367516"/>
                  <a:ext cx="21816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B681AB2-075E-4BFE-AC13-5A33303C0F8F}"/>
                    </a:ext>
                  </a:extLst>
                </p14:cNvPr>
                <p14:cNvContentPartPr/>
                <p14:nvPr/>
              </p14:nvContentPartPr>
              <p14:xfrm>
                <a:off x="476160" y="4414316"/>
                <a:ext cx="192960" cy="229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B681AB2-075E-4BFE-AC13-5A33303C0F8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71840" y="4409996"/>
                  <a:ext cx="20160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0226940B-D308-4BFD-81F0-51DDE0D2BE83}"/>
                    </a:ext>
                  </a:extLst>
                </p14:cNvPr>
                <p14:cNvContentPartPr/>
                <p14:nvPr/>
              </p14:nvContentPartPr>
              <p14:xfrm>
                <a:off x="814560" y="4500356"/>
                <a:ext cx="86760" cy="1105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0226940B-D308-4BFD-81F0-51DDE0D2BE8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10240" y="4496036"/>
                  <a:ext cx="9540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9666F8D-23DA-4190-9E33-C04F40A65247}"/>
                    </a:ext>
                  </a:extLst>
                </p14:cNvPr>
                <p14:cNvContentPartPr/>
                <p14:nvPr/>
              </p14:nvContentPartPr>
              <p14:xfrm>
                <a:off x="849840" y="4365356"/>
                <a:ext cx="17640" cy="126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9666F8D-23DA-4190-9E33-C04F40A6524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45520" y="4361036"/>
                  <a:ext cx="26280" cy="2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uppo 195">
            <a:extLst>
              <a:ext uri="{FF2B5EF4-FFF2-40B4-BE49-F238E27FC236}">
                <a16:creationId xmlns:a16="http://schemas.microsoft.com/office/drawing/2014/main" id="{A7B22F11-03F2-4986-860B-D27B0F2D834B}"/>
              </a:ext>
            </a:extLst>
          </p:cNvPr>
          <p:cNvGrpSpPr/>
          <p:nvPr/>
        </p:nvGrpSpPr>
        <p:grpSpPr>
          <a:xfrm>
            <a:off x="1363200" y="4105436"/>
            <a:ext cx="1515600" cy="901440"/>
            <a:chOff x="1363200" y="4105436"/>
            <a:chExt cx="1515600" cy="90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D4DF1DD-A881-4B9B-8BE1-953CAB29BC0A}"/>
                    </a:ext>
                  </a:extLst>
                </p14:cNvPr>
                <p14:cNvContentPartPr/>
                <p14:nvPr/>
              </p14:nvContentPartPr>
              <p14:xfrm>
                <a:off x="1406040" y="4390556"/>
                <a:ext cx="78120" cy="6163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D4DF1DD-A881-4B9B-8BE1-953CAB29BC0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401720" y="4386236"/>
                  <a:ext cx="86760" cy="62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D9A587F-9667-46BA-91F3-A0AC47651A8F}"/>
                    </a:ext>
                  </a:extLst>
                </p14:cNvPr>
                <p14:cNvContentPartPr/>
                <p14:nvPr/>
              </p14:nvContentPartPr>
              <p14:xfrm>
                <a:off x="1363200" y="4398476"/>
                <a:ext cx="264240" cy="1760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D9A587F-9667-46BA-91F3-A0AC47651A8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358880" y="4394156"/>
                  <a:ext cx="2728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AEFB1CF8-D92C-4159-B4FA-B786C5B78DB0}"/>
                    </a:ext>
                  </a:extLst>
                </p14:cNvPr>
                <p14:cNvContentPartPr/>
                <p14:nvPr/>
              </p14:nvContentPartPr>
              <p14:xfrm>
                <a:off x="1672800" y="4394876"/>
                <a:ext cx="430560" cy="1825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AEFB1CF8-D92C-4159-B4FA-B786C5B78DB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668480" y="4390556"/>
                  <a:ext cx="4392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F38F9D4-3406-40B6-9B65-E9FEE8A0334C}"/>
                    </a:ext>
                  </a:extLst>
                </p14:cNvPr>
                <p14:cNvContentPartPr/>
                <p14:nvPr/>
              </p14:nvContentPartPr>
              <p14:xfrm>
                <a:off x="2133600" y="4422956"/>
                <a:ext cx="253080" cy="1846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F38F9D4-3406-40B6-9B65-E9FEE8A0334C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129280" y="4418636"/>
                  <a:ext cx="2617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6DECE654-FA0E-43DA-AF0D-EC40E460B95E}"/>
                    </a:ext>
                  </a:extLst>
                </p14:cNvPr>
                <p14:cNvContentPartPr/>
                <p14:nvPr/>
              </p14:nvContentPartPr>
              <p14:xfrm>
                <a:off x="2551920" y="4105436"/>
                <a:ext cx="111960" cy="4881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6DECE654-FA0E-43DA-AF0D-EC40E460B95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547600" y="4101116"/>
                  <a:ext cx="12060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B8636A3B-C040-4A23-A98D-0A76A1555E5F}"/>
                    </a:ext>
                  </a:extLst>
                </p14:cNvPr>
                <p14:cNvContentPartPr/>
                <p14:nvPr/>
              </p14:nvContentPartPr>
              <p14:xfrm>
                <a:off x="2423040" y="4298756"/>
                <a:ext cx="262800" cy="13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B8636A3B-C040-4A23-A98D-0A76A1555E5F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418720" y="4294436"/>
                  <a:ext cx="2714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8B3C4451-2833-4B4C-BFBE-6B7733437673}"/>
                    </a:ext>
                  </a:extLst>
                </p14:cNvPr>
                <p14:cNvContentPartPr/>
                <p14:nvPr/>
              </p14:nvContentPartPr>
              <p14:xfrm>
                <a:off x="2807520" y="4462556"/>
                <a:ext cx="35640" cy="745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8B3C4451-2833-4B4C-BFBE-6B773343767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803200" y="4458236"/>
                  <a:ext cx="4428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5C6B4FD3-303B-4CAC-81E0-464D4E9CEDB0}"/>
                    </a:ext>
                  </a:extLst>
                </p14:cNvPr>
                <p14:cNvContentPartPr/>
                <p14:nvPr/>
              </p14:nvContentPartPr>
              <p14:xfrm>
                <a:off x="2861160" y="4356356"/>
                <a:ext cx="17640" cy="9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5C6B4FD3-303B-4CAC-81E0-464D4E9CEDB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856840" y="4352036"/>
                  <a:ext cx="2628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C20FFF82-C582-4EE6-8B56-79B66C92132C}"/>
              </a:ext>
            </a:extLst>
          </p:cNvPr>
          <p:cNvGrpSpPr/>
          <p:nvPr/>
        </p:nvGrpSpPr>
        <p:grpSpPr>
          <a:xfrm>
            <a:off x="3601320" y="4246556"/>
            <a:ext cx="237600" cy="320760"/>
            <a:chOff x="3601320" y="4246556"/>
            <a:chExt cx="237600" cy="32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E46784C2-2531-4100-9F75-E0F18B53CD0D}"/>
                    </a:ext>
                  </a:extLst>
                </p14:cNvPr>
                <p14:cNvContentPartPr/>
                <p14:nvPr/>
              </p14:nvContentPartPr>
              <p14:xfrm>
                <a:off x="3601320" y="4246556"/>
                <a:ext cx="230400" cy="3207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E46784C2-2531-4100-9F75-E0F18B53CD0D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3597000" y="4242236"/>
                  <a:ext cx="23904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142909BB-5D62-4265-9C43-A1A1F7FB6B3D}"/>
                    </a:ext>
                  </a:extLst>
                </p14:cNvPr>
                <p14:cNvContentPartPr/>
                <p14:nvPr/>
              </p14:nvContentPartPr>
              <p14:xfrm>
                <a:off x="3694560" y="4412516"/>
                <a:ext cx="144360" cy="219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142909BB-5D62-4265-9C43-A1A1F7FB6B3D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3690240" y="4408196"/>
                  <a:ext cx="153000" cy="3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75CD11C4-A77E-4911-8786-6AD47C7F0AA2}"/>
              </a:ext>
            </a:extLst>
          </p:cNvPr>
          <p:cNvGrpSpPr/>
          <p:nvPr/>
        </p:nvGrpSpPr>
        <p:grpSpPr>
          <a:xfrm>
            <a:off x="4543440" y="3947396"/>
            <a:ext cx="1435680" cy="666720"/>
            <a:chOff x="4543440" y="3947396"/>
            <a:chExt cx="1435680" cy="66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92702514-A6E0-41F2-8BD2-103C27BC62FD}"/>
                    </a:ext>
                  </a:extLst>
                </p14:cNvPr>
                <p14:cNvContentPartPr/>
                <p14:nvPr/>
              </p14:nvContentPartPr>
              <p14:xfrm>
                <a:off x="4543440" y="4328276"/>
                <a:ext cx="338400" cy="2491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92702514-A6E0-41F2-8BD2-103C27BC62FD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539120" y="4323956"/>
                  <a:ext cx="34704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6F59642D-C128-4F90-8013-742E4F78F6D9}"/>
                    </a:ext>
                  </a:extLst>
                </p14:cNvPr>
                <p14:cNvContentPartPr/>
                <p14:nvPr/>
              </p14:nvContentPartPr>
              <p14:xfrm>
                <a:off x="4912440" y="3947396"/>
                <a:ext cx="33480" cy="6012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6F59642D-C128-4F90-8013-742E4F78F6D9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4908120" y="3943076"/>
                  <a:ext cx="42120" cy="60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D3CB93B7-4AF4-4325-88B0-8C0132E1CEEF}"/>
                    </a:ext>
                  </a:extLst>
                </p14:cNvPr>
                <p14:cNvContentPartPr/>
                <p14:nvPr/>
              </p14:nvContentPartPr>
              <p14:xfrm>
                <a:off x="5005320" y="4333316"/>
                <a:ext cx="273600" cy="2311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D3CB93B7-4AF4-4325-88B0-8C0132E1CEEF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5001000" y="4328996"/>
                  <a:ext cx="28224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68486AC-F658-4D3F-996D-475C62EA6E38}"/>
                    </a:ext>
                  </a:extLst>
                </p14:cNvPr>
                <p14:cNvContentPartPr/>
                <p14:nvPr/>
              </p14:nvContentPartPr>
              <p14:xfrm>
                <a:off x="5430480" y="4273916"/>
                <a:ext cx="252000" cy="3049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68486AC-F658-4D3F-996D-475C62EA6E38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426160" y="4269596"/>
                  <a:ext cx="26064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4B8F7898-D38C-4FED-AB1F-8AF8F5F7A9DE}"/>
                    </a:ext>
                  </a:extLst>
                </p14:cNvPr>
                <p14:cNvContentPartPr/>
                <p14:nvPr/>
              </p14:nvContentPartPr>
              <p14:xfrm>
                <a:off x="5802720" y="4410356"/>
                <a:ext cx="176400" cy="2037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4B8F7898-D38C-4FED-AB1F-8AF8F5F7A9DE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798400" y="4406036"/>
                  <a:ext cx="185040" cy="21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5E585502-517B-441C-B27B-9E00C23C7B58}"/>
              </a:ext>
            </a:extLst>
          </p:cNvPr>
          <p:cNvGrpSpPr/>
          <p:nvPr/>
        </p:nvGrpSpPr>
        <p:grpSpPr>
          <a:xfrm>
            <a:off x="6577440" y="3977276"/>
            <a:ext cx="498960" cy="625320"/>
            <a:chOff x="6577440" y="3977276"/>
            <a:chExt cx="498960" cy="62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55A70D2-4984-4F1B-A4F9-493A1A48DE0B}"/>
                    </a:ext>
                  </a:extLst>
                </p14:cNvPr>
                <p14:cNvContentPartPr/>
                <p14:nvPr/>
              </p14:nvContentPartPr>
              <p14:xfrm>
                <a:off x="6577440" y="3977276"/>
                <a:ext cx="498960" cy="5752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55A70D2-4984-4F1B-A4F9-493A1A48DE0B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6573120" y="3972956"/>
                  <a:ext cx="507600" cy="58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B8848392-B3A3-44BE-895D-7741EE11D3CD}"/>
                    </a:ext>
                  </a:extLst>
                </p14:cNvPr>
                <p14:cNvContentPartPr/>
                <p14:nvPr/>
              </p14:nvContentPartPr>
              <p14:xfrm>
                <a:off x="6870840" y="4428716"/>
                <a:ext cx="120600" cy="1738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B8848392-B3A3-44BE-895D-7741EE11D3CD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6866520" y="4424396"/>
                  <a:ext cx="12924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4D4A8BD7-A49D-4F10-8468-E8ABAABFFE3A}"/>
              </a:ext>
            </a:extLst>
          </p:cNvPr>
          <p:cNvGrpSpPr/>
          <p:nvPr/>
        </p:nvGrpSpPr>
        <p:grpSpPr>
          <a:xfrm>
            <a:off x="7294560" y="4202996"/>
            <a:ext cx="1660320" cy="527400"/>
            <a:chOff x="7294560" y="4202996"/>
            <a:chExt cx="1660320" cy="52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C202CFDF-01C8-449C-AFB2-C56B4BC745D2}"/>
                    </a:ext>
                  </a:extLst>
                </p14:cNvPr>
                <p14:cNvContentPartPr/>
                <p14:nvPr/>
              </p14:nvContentPartPr>
              <p14:xfrm>
                <a:off x="7294560" y="4202996"/>
                <a:ext cx="173160" cy="4532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C202CFDF-01C8-449C-AFB2-C56B4BC745D2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7290240" y="4198676"/>
                  <a:ext cx="18180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717AC3A2-A753-4878-9838-0A0FC2769E98}"/>
                    </a:ext>
                  </a:extLst>
                </p14:cNvPr>
                <p14:cNvContentPartPr/>
                <p14:nvPr/>
              </p14:nvContentPartPr>
              <p14:xfrm>
                <a:off x="7491840" y="4325396"/>
                <a:ext cx="207360" cy="257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717AC3A2-A753-4878-9838-0A0FC2769E98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7487520" y="4321076"/>
                  <a:ext cx="21600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2D2DD840-8F76-452D-B3E1-BB474C0E3893}"/>
                    </a:ext>
                  </a:extLst>
                </p14:cNvPr>
                <p14:cNvContentPartPr/>
                <p14:nvPr/>
              </p14:nvContentPartPr>
              <p14:xfrm>
                <a:off x="7570320" y="4456796"/>
                <a:ext cx="125640" cy="226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2D2DD840-8F76-452D-B3E1-BB474C0E3893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7566000" y="4452476"/>
                  <a:ext cx="134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1DFB3CB-CB18-4848-9024-6AEB8D80ECB0}"/>
                    </a:ext>
                  </a:extLst>
                </p14:cNvPr>
                <p14:cNvContentPartPr/>
                <p14:nvPr/>
              </p14:nvContentPartPr>
              <p14:xfrm>
                <a:off x="7864440" y="4264556"/>
                <a:ext cx="146520" cy="420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1DFB3CB-CB18-4848-9024-6AEB8D80ECB0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7860120" y="4260236"/>
                  <a:ext cx="15516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A93FDE2-500E-4675-A4F0-9A395F13284C}"/>
                    </a:ext>
                  </a:extLst>
                </p14:cNvPr>
                <p14:cNvContentPartPr/>
                <p14:nvPr/>
              </p14:nvContentPartPr>
              <p14:xfrm>
                <a:off x="8217240" y="4511876"/>
                <a:ext cx="27360" cy="100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A93FDE2-500E-4675-A4F0-9A395F13284C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8212920" y="4507556"/>
                  <a:ext cx="36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B2A8573-61DF-4F05-A661-9766916815B2}"/>
                    </a:ext>
                  </a:extLst>
                </p14:cNvPr>
                <p14:cNvContentPartPr/>
                <p14:nvPr/>
              </p14:nvContentPartPr>
              <p14:xfrm>
                <a:off x="8508480" y="4512956"/>
                <a:ext cx="360" cy="3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B2A8573-61DF-4F05-A661-9766916815B2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8504160" y="450863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19629646-1B6C-4A09-9FD5-6603E9B8ABBE}"/>
                    </a:ext>
                  </a:extLst>
                </p14:cNvPr>
                <p14:cNvContentPartPr/>
                <p14:nvPr/>
              </p14:nvContentPartPr>
              <p14:xfrm>
                <a:off x="8230560" y="4604756"/>
                <a:ext cx="239040" cy="190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19629646-1B6C-4A09-9FD5-6603E9B8ABBE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8226240" y="4600436"/>
                  <a:ext cx="2476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C6ED253B-F05B-49C8-8E8D-758D32295544}"/>
                    </a:ext>
                  </a:extLst>
                </p14:cNvPr>
                <p14:cNvContentPartPr/>
                <p14:nvPr/>
              </p14:nvContentPartPr>
              <p14:xfrm>
                <a:off x="8223720" y="4494596"/>
                <a:ext cx="225720" cy="30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C6ED253B-F05B-49C8-8E8D-758D32295544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8219400" y="4490276"/>
                  <a:ext cx="2343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F7D9D122-C818-4F34-8D91-6A38BF0AE096}"/>
                    </a:ext>
                  </a:extLst>
                </p14:cNvPr>
                <p14:cNvContentPartPr/>
                <p14:nvPr/>
              </p14:nvContentPartPr>
              <p14:xfrm>
                <a:off x="8298600" y="4356356"/>
                <a:ext cx="91080" cy="37404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F7D9D122-C818-4F34-8D91-6A38BF0AE096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294280" y="4352036"/>
                  <a:ext cx="9972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31D8562B-1402-47F2-B184-1D1654856F14}"/>
                    </a:ext>
                  </a:extLst>
                </p14:cNvPr>
                <p14:cNvContentPartPr/>
                <p14:nvPr/>
              </p14:nvContentPartPr>
              <p14:xfrm>
                <a:off x="8643840" y="4397036"/>
                <a:ext cx="311040" cy="2592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31D8562B-1402-47F2-B184-1D1654856F14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639520" y="4392716"/>
                  <a:ext cx="319680" cy="267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03822CCB-F156-417D-9197-87DB02035A61}"/>
              </a:ext>
            </a:extLst>
          </p:cNvPr>
          <p:cNvGrpSpPr/>
          <p:nvPr/>
        </p:nvGrpSpPr>
        <p:grpSpPr>
          <a:xfrm>
            <a:off x="60720" y="122756"/>
            <a:ext cx="1350000" cy="661680"/>
            <a:chOff x="60720" y="122756"/>
            <a:chExt cx="1350000" cy="66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75123B8-3324-453D-AD1B-1B97F66F91D0}"/>
                    </a:ext>
                  </a:extLst>
                </p14:cNvPr>
                <p14:cNvContentPartPr/>
                <p14:nvPr/>
              </p14:nvContentPartPr>
              <p14:xfrm>
                <a:off x="319200" y="173156"/>
                <a:ext cx="64080" cy="5234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75123B8-3324-453D-AD1B-1B97F66F91D0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314880" y="168836"/>
                  <a:ext cx="72720" cy="53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2F8290B0-5CCC-4008-B03A-4BD51C31C924}"/>
                    </a:ext>
                  </a:extLst>
                </p14:cNvPr>
                <p14:cNvContentPartPr/>
                <p14:nvPr/>
              </p14:nvContentPartPr>
              <p14:xfrm>
                <a:off x="193200" y="122756"/>
                <a:ext cx="444600" cy="2757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2F8290B0-5CCC-4008-B03A-4BD51C31C924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88880" y="118436"/>
                  <a:ext cx="453240" cy="28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E30AA12-7FEA-4E1F-B7E4-E5CEF4B8A850}"/>
                    </a:ext>
                  </a:extLst>
                </p14:cNvPr>
                <p14:cNvContentPartPr/>
                <p14:nvPr/>
              </p14:nvContentPartPr>
              <p14:xfrm>
                <a:off x="695040" y="254876"/>
                <a:ext cx="175680" cy="5230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E30AA12-7FEA-4E1F-B7E4-E5CEF4B8A850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690720" y="250556"/>
                  <a:ext cx="18432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756CADB-E469-4EC2-B73C-2B6B6639EE4B}"/>
                    </a:ext>
                  </a:extLst>
                </p14:cNvPr>
                <p14:cNvContentPartPr/>
                <p14:nvPr/>
              </p14:nvContentPartPr>
              <p14:xfrm>
                <a:off x="905280" y="372596"/>
                <a:ext cx="236160" cy="2559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756CADB-E469-4EC2-B73C-2B6B6639EE4B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900960" y="368276"/>
                  <a:ext cx="24480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76B0773-E859-4F68-BC16-0F1EEA08348A}"/>
                    </a:ext>
                  </a:extLst>
                </p14:cNvPr>
                <p14:cNvContentPartPr/>
                <p14:nvPr/>
              </p14:nvContentPartPr>
              <p14:xfrm>
                <a:off x="951000" y="501476"/>
                <a:ext cx="236160" cy="219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76B0773-E859-4F68-BC16-0F1EEA08348A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946680" y="497156"/>
                  <a:ext cx="2448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8BFCD7A8-7C77-4DBC-ABC5-C227BE8688D5}"/>
                    </a:ext>
                  </a:extLst>
                </p14:cNvPr>
                <p14:cNvContentPartPr/>
                <p14:nvPr/>
              </p14:nvContentPartPr>
              <p14:xfrm>
                <a:off x="1245840" y="320036"/>
                <a:ext cx="164880" cy="3729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8BFCD7A8-7C77-4DBC-ABC5-C227BE8688D5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241520" y="315716"/>
                  <a:ext cx="17352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417C0829-429C-427C-A771-363CB6E971B3}"/>
                    </a:ext>
                  </a:extLst>
                </p14:cNvPr>
                <p14:cNvContentPartPr/>
                <p14:nvPr/>
              </p14:nvContentPartPr>
              <p14:xfrm>
                <a:off x="62520" y="509756"/>
                <a:ext cx="56160" cy="1724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417C0829-429C-427C-A771-363CB6E971B3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58200" y="505436"/>
                  <a:ext cx="648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1C409B15-2219-4144-BEB8-5665A802F2DA}"/>
                    </a:ext>
                  </a:extLst>
                </p14:cNvPr>
                <p14:cNvContentPartPr/>
                <p14:nvPr/>
              </p14:nvContentPartPr>
              <p14:xfrm>
                <a:off x="60720" y="433796"/>
                <a:ext cx="10440" cy="46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1C409B15-2219-4144-BEB8-5665A802F2DA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56400" y="429476"/>
                  <a:ext cx="1908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017FB9F1-BBD0-451E-AAB8-931F9505BE4A}"/>
                    </a:ext>
                  </a:extLst>
                </p14:cNvPr>
                <p14:cNvContentPartPr/>
                <p14:nvPr/>
              </p14:nvContentPartPr>
              <p14:xfrm>
                <a:off x="140640" y="458276"/>
                <a:ext cx="87480" cy="3261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017FB9F1-BBD0-451E-AAB8-931F9505BE4A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36320" y="453956"/>
                  <a:ext cx="96120" cy="33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7CE95EC5-AFBC-4140-ADFF-12B9C3D75C8E}"/>
              </a:ext>
            </a:extLst>
          </p:cNvPr>
          <p:cNvGrpSpPr/>
          <p:nvPr/>
        </p:nvGrpSpPr>
        <p:grpSpPr>
          <a:xfrm>
            <a:off x="164760" y="3144596"/>
            <a:ext cx="370440" cy="367200"/>
            <a:chOff x="164760" y="3144596"/>
            <a:chExt cx="370440" cy="36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D74F3E54-C1A5-485B-B942-B409DB8E6877}"/>
                    </a:ext>
                  </a:extLst>
                </p14:cNvPr>
                <p14:cNvContentPartPr/>
                <p14:nvPr/>
              </p14:nvContentPartPr>
              <p14:xfrm>
                <a:off x="164760" y="3287876"/>
                <a:ext cx="92520" cy="1479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D74F3E54-C1A5-485B-B942-B409DB8E6877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60440" y="3283556"/>
                  <a:ext cx="10116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A391F13-D388-4321-9582-679ED04ECB9F}"/>
                    </a:ext>
                  </a:extLst>
                </p14:cNvPr>
                <p14:cNvContentPartPr/>
                <p14:nvPr/>
              </p14:nvContentPartPr>
              <p14:xfrm>
                <a:off x="213720" y="3144596"/>
                <a:ext cx="10080" cy="61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A391F13-D388-4321-9582-679ED04ECB9F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209400" y="3140276"/>
                  <a:ext cx="187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C0766C7E-FE97-41D1-8EB6-471545AC2F70}"/>
                    </a:ext>
                  </a:extLst>
                </p14:cNvPr>
                <p14:cNvContentPartPr/>
                <p14:nvPr/>
              </p14:nvContentPartPr>
              <p14:xfrm>
                <a:off x="333600" y="3289676"/>
                <a:ext cx="66960" cy="13032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C0766C7E-FE97-41D1-8EB6-471545AC2F7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29280" y="3285356"/>
                  <a:ext cx="756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F32ABD1-39DB-4FBE-BC6D-F56FA6299A3E}"/>
                    </a:ext>
                  </a:extLst>
                </p14:cNvPr>
                <p14:cNvContentPartPr/>
                <p14:nvPr/>
              </p14:nvContentPartPr>
              <p14:xfrm>
                <a:off x="390840" y="3174116"/>
                <a:ext cx="7560" cy="75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F32ABD1-39DB-4FBE-BC6D-F56FA6299A3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86520" y="3169796"/>
                  <a:ext cx="16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990509B6-EB9F-48C4-87D3-562DF0291CD9}"/>
                    </a:ext>
                  </a:extLst>
                </p14:cNvPr>
                <p14:cNvContentPartPr/>
                <p14:nvPr/>
              </p14:nvContentPartPr>
              <p14:xfrm>
                <a:off x="474000" y="3217676"/>
                <a:ext cx="61200" cy="2941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990509B6-EB9F-48C4-87D3-562DF0291CD9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69680" y="3213356"/>
                  <a:ext cx="69840" cy="30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uppo 230">
            <a:extLst>
              <a:ext uri="{FF2B5EF4-FFF2-40B4-BE49-F238E27FC236}">
                <a16:creationId xmlns:a16="http://schemas.microsoft.com/office/drawing/2014/main" id="{00F3D310-1E8D-4F46-85B8-F1E49D587D6D}"/>
              </a:ext>
            </a:extLst>
          </p:cNvPr>
          <p:cNvGrpSpPr/>
          <p:nvPr/>
        </p:nvGrpSpPr>
        <p:grpSpPr>
          <a:xfrm>
            <a:off x="165840" y="5026316"/>
            <a:ext cx="697680" cy="556560"/>
            <a:chOff x="165840" y="5026316"/>
            <a:chExt cx="697680" cy="55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A9E57863-ACC0-458D-9813-5A57D3AF051F}"/>
                    </a:ext>
                  </a:extLst>
                </p14:cNvPr>
                <p14:cNvContentPartPr/>
                <p14:nvPr/>
              </p14:nvContentPartPr>
              <p14:xfrm>
                <a:off x="165840" y="5335196"/>
                <a:ext cx="549720" cy="2476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A9E57863-ACC0-458D-9813-5A57D3AF051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61520" y="5330876"/>
                  <a:ext cx="55836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7E73A7FD-FA85-4545-B295-5BAB29A686FD}"/>
                    </a:ext>
                  </a:extLst>
                </p14:cNvPr>
                <p14:cNvContentPartPr/>
                <p14:nvPr/>
              </p14:nvContentPartPr>
              <p14:xfrm>
                <a:off x="704400" y="5026316"/>
                <a:ext cx="159120" cy="5439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7E73A7FD-FA85-4545-B295-5BAB29A686FD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00080" y="5021996"/>
                  <a:ext cx="167760" cy="55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uppo 229">
            <a:extLst>
              <a:ext uri="{FF2B5EF4-FFF2-40B4-BE49-F238E27FC236}">
                <a16:creationId xmlns:a16="http://schemas.microsoft.com/office/drawing/2014/main" id="{DAA953C4-1F1A-429F-BD2A-BFF7CD3231DA}"/>
              </a:ext>
            </a:extLst>
          </p:cNvPr>
          <p:cNvGrpSpPr/>
          <p:nvPr/>
        </p:nvGrpSpPr>
        <p:grpSpPr>
          <a:xfrm>
            <a:off x="1354920" y="5070236"/>
            <a:ext cx="1755720" cy="657000"/>
            <a:chOff x="1354920" y="5070236"/>
            <a:chExt cx="1755720" cy="65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E93CADF2-9F53-40BE-BAD3-71DD4FC56B46}"/>
                    </a:ext>
                  </a:extLst>
                </p14:cNvPr>
                <p14:cNvContentPartPr/>
                <p14:nvPr/>
              </p14:nvContentPartPr>
              <p14:xfrm>
                <a:off x="1354920" y="5284796"/>
                <a:ext cx="406440" cy="2451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E93CADF2-9F53-40BE-BAD3-71DD4FC56B46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350600" y="5280476"/>
                  <a:ext cx="41508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E3D66B8-CA8D-4BE4-9D95-812EF31F9383}"/>
                    </a:ext>
                  </a:extLst>
                </p14:cNvPr>
                <p14:cNvContentPartPr/>
                <p14:nvPr/>
              </p14:nvContentPartPr>
              <p14:xfrm>
                <a:off x="1835520" y="5380916"/>
                <a:ext cx="257400" cy="1893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E3D66B8-CA8D-4BE4-9D95-812EF31F938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831200" y="5376596"/>
                  <a:ext cx="2660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874250FE-CDCB-4767-94F2-F403AB99A76E}"/>
                    </a:ext>
                  </a:extLst>
                </p14:cNvPr>
                <p14:cNvContentPartPr/>
                <p14:nvPr/>
              </p14:nvContentPartPr>
              <p14:xfrm>
                <a:off x="2239440" y="5421956"/>
                <a:ext cx="304200" cy="1832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874250FE-CDCB-4767-94F2-F403AB99A76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235120" y="5417636"/>
                  <a:ext cx="31284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F53F6E37-F5B4-40A3-9652-2B072BDAC487}"/>
                    </a:ext>
                  </a:extLst>
                </p14:cNvPr>
                <p14:cNvContentPartPr/>
                <p14:nvPr/>
              </p14:nvContentPartPr>
              <p14:xfrm>
                <a:off x="2550480" y="5070236"/>
                <a:ext cx="215280" cy="5896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F53F6E37-F5B4-40A3-9652-2B072BDAC48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546160" y="5065916"/>
                  <a:ext cx="223920" cy="59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CF289C91-3FED-4D56-A024-2E8DA521DA9B}"/>
                    </a:ext>
                  </a:extLst>
                </p14:cNvPr>
                <p14:cNvContentPartPr/>
                <p14:nvPr/>
              </p14:nvContentPartPr>
              <p14:xfrm>
                <a:off x="2844600" y="5479916"/>
                <a:ext cx="266040" cy="2473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CF289C91-3FED-4D56-A024-2E8DA521DA9B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840280" y="5475596"/>
                  <a:ext cx="27468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370CDCB5-F652-4D83-BA3E-1B40022D7A34}"/>
              </a:ext>
            </a:extLst>
          </p:cNvPr>
          <p:cNvGrpSpPr/>
          <p:nvPr/>
        </p:nvGrpSpPr>
        <p:grpSpPr>
          <a:xfrm>
            <a:off x="259800" y="6099116"/>
            <a:ext cx="781560" cy="375840"/>
            <a:chOff x="259800" y="6099116"/>
            <a:chExt cx="781560" cy="37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0ACE4E5C-BB77-40F0-81C4-20DA7959505B}"/>
                    </a:ext>
                  </a:extLst>
                </p14:cNvPr>
                <p14:cNvContentPartPr/>
                <p14:nvPr/>
              </p14:nvContentPartPr>
              <p14:xfrm>
                <a:off x="259800" y="6229436"/>
                <a:ext cx="84240" cy="22500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0ACE4E5C-BB77-40F0-81C4-20DA7959505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55480" y="6225116"/>
                  <a:ext cx="928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50071050-5F9C-4FC7-A63E-358B35FE1E42}"/>
                    </a:ext>
                  </a:extLst>
                </p14:cNvPr>
                <p14:cNvContentPartPr/>
                <p14:nvPr/>
              </p14:nvContentPartPr>
              <p14:xfrm>
                <a:off x="301200" y="6149876"/>
                <a:ext cx="7560" cy="133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50071050-5F9C-4FC7-A63E-358B35FE1E42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96880" y="6145556"/>
                  <a:ext cx="16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64ACFBAF-BFAA-48B3-80D2-228777FA1C4E}"/>
                    </a:ext>
                  </a:extLst>
                </p14:cNvPr>
                <p14:cNvContentPartPr/>
                <p14:nvPr/>
              </p14:nvContentPartPr>
              <p14:xfrm>
                <a:off x="492720" y="6262196"/>
                <a:ext cx="91800" cy="1893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64ACFBAF-BFAA-48B3-80D2-228777FA1C4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88400" y="6257876"/>
                  <a:ext cx="1004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68BF47E7-A395-4240-8149-BB59411208D5}"/>
                    </a:ext>
                  </a:extLst>
                </p14:cNvPr>
                <p14:cNvContentPartPr/>
                <p14:nvPr/>
              </p14:nvContentPartPr>
              <p14:xfrm>
                <a:off x="521520" y="6201716"/>
                <a:ext cx="27360" cy="93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68BF47E7-A395-4240-8149-BB59411208D5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517200" y="6197396"/>
                  <a:ext cx="36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2BDC2046-1765-4704-87C5-720003564F7E}"/>
                    </a:ext>
                  </a:extLst>
                </p14:cNvPr>
                <p14:cNvContentPartPr/>
                <p14:nvPr/>
              </p14:nvContentPartPr>
              <p14:xfrm>
                <a:off x="715920" y="6259316"/>
                <a:ext cx="102240" cy="1980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2BDC2046-1765-4704-87C5-720003564F7E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11600" y="6254996"/>
                  <a:ext cx="11088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0030EEFD-FBFA-47CC-A1CF-3975EFCEF2EC}"/>
                    </a:ext>
                  </a:extLst>
                </p14:cNvPr>
                <p14:cNvContentPartPr/>
                <p14:nvPr/>
              </p14:nvContentPartPr>
              <p14:xfrm>
                <a:off x="734640" y="6099116"/>
                <a:ext cx="19440" cy="75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0030EEFD-FBFA-47CC-A1CF-3975EFCEF2E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30320" y="6094796"/>
                  <a:ext cx="28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9620F5D-D92B-4279-BE3F-84249099DE6A}"/>
                    </a:ext>
                  </a:extLst>
                </p14:cNvPr>
                <p14:cNvContentPartPr/>
                <p14:nvPr/>
              </p14:nvContentPartPr>
              <p14:xfrm>
                <a:off x="915720" y="6124316"/>
                <a:ext cx="125640" cy="3506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9620F5D-D92B-4279-BE3F-84249099DE6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11400" y="6119996"/>
                  <a:ext cx="134280" cy="35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CE4F9FB3-225B-4211-B8BA-CD45BE46D8BA}"/>
              </a:ext>
            </a:extLst>
          </p:cNvPr>
          <p:cNvGrpSpPr/>
          <p:nvPr/>
        </p:nvGrpSpPr>
        <p:grpSpPr>
          <a:xfrm>
            <a:off x="1484520" y="5836316"/>
            <a:ext cx="512640" cy="551880"/>
            <a:chOff x="1484520" y="5836316"/>
            <a:chExt cx="512640" cy="55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BE0BA606-E58B-4141-AB00-1588A1FC21FB}"/>
                    </a:ext>
                  </a:extLst>
                </p14:cNvPr>
                <p14:cNvContentPartPr/>
                <p14:nvPr/>
              </p14:nvContentPartPr>
              <p14:xfrm>
                <a:off x="1484520" y="5836316"/>
                <a:ext cx="350280" cy="5130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BE0BA606-E58B-4141-AB00-1588A1FC21F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480200" y="5831996"/>
                  <a:ext cx="35892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E611B729-51CC-4085-A206-FF2C2E673600}"/>
                    </a:ext>
                  </a:extLst>
                </p14:cNvPr>
                <p14:cNvContentPartPr/>
                <p14:nvPr/>
              </p14:nvContentPartPr>
              <p14:xfrm>
                <a:off x="1870080" y="6220076"/>
                <a:ext cx="127080" cy="168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E611B729-51CC-4085-A206-FF2C2E673600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865760" y="6215756"/>
                  <a:ext cx="135720" cy="17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8B11E55F-64CE-42B6-A3E2-5D3A8CFCD3B6}"/>
              </a:ext>
            </a:extLst>
          </p:cNvPr>
          <p:cNvGrpSpPr/>
          <p:nvPr/>
        </p:nvGrpSpPr>
        <p:grpSpPr>
          <a:xfrm>
            <a:off x="2286960" y="6067796"/>
            <a:ext cx="1368720" cy="309960"/>
            <a:chOff x="2286960" y="6067796"/>
            <a:chExt cx="1368720" cy="30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93421AEC-6862-4682-A87C-4F0A7C5F9859}"/>
                    </a:ext>
                  </a:extLst>
                </p14:cNvPr>
                <p14:cNvContentPartPr/>
                <p14:nvPr/>
              </p14:nvContentPartPr>
              <p14:xfrm>
                <a:off x="2286960" y="6163556"/>
                <a:ext cx="325080" cy="2142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93421AEC-6862-4682-A87C-4F0A7C5F985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282640" y="6159236"/>
                  <a:ext cx="3337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64EAB2B1-6AB4-403C-A74E-2B87C5CC820C}"/>
                    </a:ext>
                  </a:extLst>
                </p14:cNvPr>
                <p14:cNvContentPartPr/>
                <p14:nvPr/>
              </p14:nvContentPartPr>
              <p14:xfrm>
                <a:off x="2689080" y="6170396"/>
                <a:ext cx="602640" cy="1821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64EAB2B1-6AB4-403C-A74E-2B87C5CC820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684760" y="6166076"/>
                  <a:ext cx="61128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076EED58-DE33-438E-828E-71A91EB969FF}"/>
                    </a:ext>
                  </a:extLst>
                </p14:cNvPr>
                <p14:cNvContentPartPr/>
                <p14:nvPr/>
              </p14:nvContentPartPr>
              <p14:xfrm>
                <a:off x="3132600" y="6067796"/>
                <a:ext cx="40680" cy="133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076EED58-DE33-438E-828E-71A91EB969F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128280" y="6063476"/>
                  <a:ext cx="49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3C120AE-463E-4977-9A8F-F77C267C227C}"/>
                    </a:ext>
                  </a:extLst>
                </p14:cNvPr>
                <p14:cNvContentPartPr/>
                <p14:nvPr/>
              </p14:nvContentPartPr>
              <p14:xfrm>
                <a:off x="3374520" y="6173636"/>
                <a:ext cx="281160" cy="2023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3C120AE-463E-4977-9A8F-F77C267C227C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370200" y="6169316"/>
                  <a:ext cx="289800" cy="21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uppo 247">
            <a:extLst>
              <a:ext uri="{FF2B5EF4-FFF2-40B4-BE49-F238E27FC236}">
                <a16:creationId xmlns:a16="http://schemas.microsoft.com/office/drawing/2014/main" id="{1A390621-FC6A-471E-A5E1-6A56EAC460DD}"/>
              </a:ext>
            </a:extLst>
          </p:cNvPr>
          <p:cNvGrpSpPr/>
          <p:nvPr/>
        </p:nvGrpSpPr>
        <p:grpSpPr>
          <a:xfrm>
            <a:off x="4012800" y="5865116"/>
            <a:ext cx="505080" cy="527400"/>
            <a:chOff x="4012800" y="5865116"/>
            <a:chExt cx="505080" cy="52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DEF5726-DB95-451C-94A9-60106DCBA449}"/>
                    </a:ext>
                  </a:extLst>
                </p14:cNvPr>
                <p14:cNvContentPartPr/>
                <p14:nvPr/>
              </p14:nvContentPartPr>
              <p14:xfrm>
                <a:off x="4012800" y="6168956"/>
                <a:ext cx="275040" cy="2235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DEF5726-DB95-451C-94A9-60106DCBA44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008480" y="6164636"/>
                  <a:ext cx="2836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34B18EE0-4F85-43D0-874B-0C2D7F0EDB4F}"/>
                    </a:ext>
                  </a:extLst>
                </p14:cNvPr>
                <p14:cNvContentPartPr/>
                <p14:nvPr/>
              </p14:nvContentPartPr>
              <p14:xfrm>
                <a:off x="4324200" y="5865116"/>
                <a:ext cx="56520" cy="4986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34B18EE0-4F85-43D0-874B-0C2D7F0EDB4F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319880" y="5860796"/>
                  <a:ext cx="65160" cy="50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06E24F4-D687-4023-B060-8356463A3D05}"/>
                    </a:ext>
                  </a:extLst>
                </p14:cNvPr>
                <p14:cNvContentPartPr/>
                <p14:nvPr/>
              </p14:nvContentPartPr>
              <p14:xfrm>
                <a:off x="4427880" y="6113156"/>
                <a:ext cx="90000" cy="2358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06E24F4-D687-4023-B060-8356463A3D0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423560" y="6108836"/>
                  <a:ext cx="98640" cy="24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8B70E027-65AD-4E7B-A6EA-72255D117EE6}"/>
              </a:ext>
            </a:extLst>
          </p:cNvPr>
          <p:cNvGrpSpPr/>
          <p:nvPr/>
        </p:nvGrpSpPr>
        <p:grpSpPr>
          <a:xfrm>
            <a:off x="4806960" y="5856116"/>
            <a:ext cx="2116440" cy="756720"/>
            <a:chOff x="4806960" y="5856116"/>
            <a:chExt cx="2116440" cy="75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7A928EE-0DC2-45EB-802A-8C48ADA5F033}"/>
                    </a:ext>
                  </a:extLst>
                </p14:cNvPr>
                <p14:cNvContentPartPr/>
                <p14:nvPr/>
              </p14:nvContentPartPr>
              <p14:xfrm>
                <a:off x="4877520" y="6198116"/>
                <a:ext cx="33120" cy="41472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7A928EE-0DC2-45EB-802A-8C48ADA5F03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873200" y="6193796"/>
                  <a:ext cx="41760" cy="42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A38C5D40-5D8A-4766-9CE6-65C772BC89D0}"/>
                    </a:ext>
                  </a:extLst>
                </p14:cNvPr>
                <p14:cNvContentPartPr/>
                <p14:nvPr/>
              </p14:nvContentPartPr>
              <p14:xfrm>
                <a:off x="4806960" y="6199556"/>
                <a:ext cx="369000" cy="1908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A38C5D40-5D8A-4766-9CE6-65C772BC89D0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802640" y="6195236"/>
                  <a:ext cx="3776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74EC1529-1BD2-46A1-A6B5-041E3DA59D7E}"/>
                    </a:ext>
                  </a:extLst>
                </p14:cNvPr>
                <p14:cNvContentPartPr/>
                <p14:nvPr/>
              </p14:nvContentPartPr>
              <p14:xfrm>
                <a:off x="5293680" y="6191996"/>
                <a:ext cx="249480" cy="1800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74EC1529-1BD2-46A1-A6B5-041E3DA59D7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289360" y="6187676"/>
                  <a:ext cx="2581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23DD88C2-B666-4EE5-A4CE-1A121E9D1A55}"/>
                    </a:ext>
                  </a:extLst>
                </p14:cNvPr>
                <p14:cNvContentPartPr/>
                <p14:nvPr/>
              </p14:nvContentPartPr>
              <p14:xfrm>
                <a:off x="5616240" y="5856116"/>
                <a:ext cx="165960" cy="4914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23DD88C2-B666-4EE5-A4CE-1A121E9D1A55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611920" y="5851796"/>
                  <a:ext cx="17460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DE185C72-2138-4AE0-B425-A625A0F232C7}"/>
                    </a:ext>
                  </a:extLst>
                </p14:cNvPr>
                <p14:cNvContentPartPr/>
                <p14:nvPr/>
              </p14:nvContentPartPr>
              <p14:xfrm>
                <a:off x="5470440" y="6062036"/>
                <a:ext cx="209160" cy="86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DE185C72-2138-4AE0-B425-A625A0F232C7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466120" y="6057716"/>
                  <a:ext cx="217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377586DD-75D6-408A-86D8-991E9FDDD336}"/>
                    </a:ext>
                  </a:extLst>
                </p14:cNvPr>
                <p14:cNvContentPartPr/>
                <p14:nvPr/>
              </p14:nvContentPartPr>
              <p14:xfrm>
                <a:off x="5859240" y="6188396"/>
                <a:ext cx="153720" cy="1720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377586DD-75D6-408A-86D8-991E9FDDD336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854920" y="6184076"/>
                  <a:ext cx="1623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D937C023-1728-4039-8237-21AA77B5080F}"/>
                    </a:ext>
                  </a:extLst>
                </p14:cNvPr>
                <p14:cNvContentPartPr/>
                <p14:nvPr/>
              </p14:nvContentPartPr>
              <p14:xfrm>
                <a:off x="6090720" y="6194156"/>
                <a:ext cx="199800" cy="1684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D937C023-1728-4039-8237-21AA77B5080F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086400" y="6189836"/>
                  <a:ext cx="2084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8299686B-225D-4462-8191-83E8FF16F302}"/>
                    </a:ext>
                  </a:extLst>
                </p14:cNvPr>
                <p14:cNvContentPartPr/>
                <p14:nvPr/>
              </p14:nvContentPartPr>
              <p14:xfrm>
                <a:off x="6427320" y="6101996"/>
                <a:ext cx="228960" cy="2700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8299686B-225D-4462-8191-83E8FF16F302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423000" y="6097676"/>
                  <a:ext cx="23760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02C0BEF6-3B9D-4F05-A725-FB3D4487A2E2}"/>
                    </a:ext>
                  </a:extLst>
                </p14:cNvPr>
                <p14:cNvContentPartPr/>
                <p14:nvPr/>
              </p14:nvContentPartPr>
              <p14:xfrm>
                <a:off x="6498240" y="6221516"/>
                <a:ext cx="157680" cy="118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02C0BEF6-3B9D-4F05-A725-FB3D4487A2E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493920" y="6217196"/>
                  <a:ext cx="1663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0E9BBC0C-DA2E-4658-966D-952238405D56}"/>
                    </a:ext>
                  </a:extLst>
                </p14:cNvPr>
                <p14:cNvContentPartPr/>
                <p14:nvPr/>
              </p14:nvContentPartPr>
              <p14:xfrm>
                <a:off x="6709920" y="6193796"/>
                <a:ext cx="213480" cy="191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0E9BBC0C-DA2E-4658-966D-952238405D5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705600" y="6189476"/>
                  <a:ext cx="22212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o 256">
            <a:extLst>
              <a:ext uri="{FF2B5EF4-FFF2-40B4-BE49-F238E27FC236}">
                <a16:creationId xmlns:a16="http://schemas.microsoft.com/office/drawing/2014/main" id="{DAC7C757-BD72-4246-800C-61C87030554E}"/>
              </a:ext>
            </a:extLst>
          </p:cNvPr>
          <p:cNvGrpSpPr/>
          <p:nvPr/>
        </p:nvGrpSpPr>
        <p:grpSpPr>
          <a:xfrm>
            <a:off x="7288080" y="5832716"/>
            <a:ext cx="882720" cy="564480"/>
            <a:chOff x="7288080" y="5832716"/>
            <a:chExt cx="882720" cy="56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92E03991-5BB7-477E-B945-ED1E95880D87}"/>
                    </a:ext>
                  </a:extLst>
                </p14:cNvPr>
                <p14:cNvContentPartPr/>
                <p14:nvPr/>
              </p14:nvContentPartPr>
              <p14:xfrm>
                <a:off x="7288080" y="6188756"/>
                <a:ext cx="262080" cy="1929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92E03991-5BB7-477E-B945-ED1E95880D87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283760" y="6184436"/>
                  <a:ext cx="2707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6FF579E-E796-4027-931B-D0CD5C7AE4AB}"/>
                    </a:ext>
                  </a:extLst>
                </p14:cNvPr>
                <p14:cNvContentPartPr/>
                <p14:nvPr/>
              </p14:nvContentPartPr>
              <p14:xfrm>
                <a:off x="7702080" y="6234476"/>
                <a:ext cx="120600" cy="1627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6FF579E-E796-4027-931B-D0CD5C7AE4AB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697760" y="6230156"/>
                  <a:ext cx="1292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B2BE8A7B-EC09-439F-A3FF-FBCA53C4E019}"/>
                    </a:ext>
                  </a:extLst>
                </p14:cNvPr>
                <p14:cNvContentPartPr/>
                <p14:nvPr/>
              </p14:nvContentPartPr>
              <p14:xfrm>
                <a:off x="7896480" y="5832716"/>
                <a:ext cx="274320" cy="5605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B2BE8A7B-EC09-439F-A3FF-FBCA53C4E01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7892160" y="5828396"/>
                  <a:ext cx="282960" cy="56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A35EF079-FE9F-4A59-B46D-6ADBFC800076}"/>
              </a:ext>
            </a:extLst>
          </p:cNvPr>
          <p:cNvGrpSpPr/>
          <p:nvPr/>
        </p:nvGrpSpPr>
        <p:grpSpPr>
          <a:xfrm>
            <a:off x="8454120" y="5903636"/>
            <a:ext cx="1189800" cy="491760"/>
            <a:chOff x="8454120" y="5903636"/>
            <a:chExt cx="1189800" cy="49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3A25C9E1-F646-4145-9FB8-534468CF699B}"/>
                    </a:ext>
                  </a:extLst>
                </p14:cNvPr>
                <p14:cNvContentPartPr/>
                <p14:nvPr/>
              </p14:nvContentPartPr>
              <p14:xfrm>
                <a:off x="8454120" y="5903636"/>
                <a:ext cx="426600" cy="4683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3A25C9E1-F646-4145-9FB8-534468CF699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449800" y="5899316"/>
                  <a:ext cx="435240" cy="47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B9696C10-C93C-401D-AB28-3A82694D750E}"/>
                    </a:ext>
                  </a:extLst>
                </p14:cNvPr>
                <p14:cNvContentPartPr/>
                <p14:nvPr/>
              </p14:nvContentPartPr>
              <p14:xfrm>
                <a:off x="8851560" y="6204956"/>
                <a:ext cx="246960" cy="1904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B9696C10-C93C-401D-AB28-3A82694D750E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847240" y="6200636"/>
                  <a:ext cx="2556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294533E1-7684-4CEA-8FE4-6EF183B8C222}"/>
                    </a:ext>
                  </a:extLst>
                </p14:cNvPr>
                <p14:cNvContentPartPr/>
                <p14:nvPr/>
              </p14:nvContentPartPr>
              <p14:xfrm>
                <a:off x="9151080" y="6131156"/>
                <a:ext cx="190080" cy="2638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294533E1-7684-4CEA-8FE4-6EF183B8C22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146760" y="6126836"/>
                  <a:ext cx="198720" cy="27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22AD4356-7392-4A83-842E-46D686BB9222}"/>
                    </a:ext>
                  </a:extLst>
                </p14:cNvPr>
                <p14:cNvContentPartPr/>
                <p14:nvPr/>
              </p14:nvContentPartPr>
              <p14:xfrm>
                <a:off x="9403800" y="6193796"/>
                <a:ext cx="240120" cy="1962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22AD4356-7392-4A83-842E-46D686BB9222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399480" y="6189476"/>
                  <a:ext cx="24876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F28ED291-8990-4203-9855-D115D5A94E96}"/>
              </a:ext>
            </a:extLst>
          </p:cNvPr>
          <p:cNvGrpSpPr/>
          <p:nvPr/>
        </p:nvGrpSpPr>
        <p:grpSpPr>
          <a:xfrm>
            <a:off x="10033080" y="5927036"/>
            <a:ext cx="605160" cy="530280"/>
            <a:chOff x="10033080" y="5927036"/>
            <a:chExt cx="60516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7360D502-0E48-4C2D-A0A8-6D92CA07D6AF}"/>
                    </a:ext>
                  </a:extLst>
                </p14:cNvPr>
                <p14:cNvContentPartPr/>
                <p14:nvPr/>
              </p14:nvContentPartPr>
              <p14:xfrm>
                <a:off x="10033080" y="6220796"/>
                <a:ext cx="282960" cy="2052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7360D502-0E48-4C2D-A0A8-6D92CA07D6AF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028760" y="6216476"/>
                  <a:ext cx="2916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5E25BAA3-8B3C-4E6F-9F35-6C0A5079BCC9}"/>
                    </a:ext>
                  </a:extLst>
                </p14:cNvPr>
                <p14:cNvContentPartPr/>
                <p14:nvPr/>
              </p14:nvContentPartPr>
              <p14:xfrm>
                <a:off x="10316400" y="5927036"/>
                <a:ext cx="68040" cy="5299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5E25BAA3-8B3C-4E6F-9F35-6C0A5079BCC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312080" y="5922716"/>
                  <a:ext cx="7668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72FE676-AC87-4F58-9CA8-FC9E0B577C78}"/>
                    </a:ext>
                  </a:extLst>
                </p14:cNvPr>
                <p14:cNvContentPartPr/>
                <p14:nvPr/>
              </p14:nvContentPartPr>
              <p14:xfrm>
                <a:off x="10433400" y="6220436"/>
                <a:ext cx="204840" cy="2368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72FE676-AC87-4F58-9CA8-FC9E0B577C7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429080" y="6216116"/>
                  <a:ext cx="21348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0397CD08-DBE7-4852-99C6-B16048BEB1D6}"/>
              </a:ext>
            </a:extLst>
          </p:cNvPr>
          <p:cNvGrpSpPr/>
          <p:nvPr/>
        </p:nvGrpSpPr>
        <p:grpSpPr>
          <a:xfrm>
            <a:off x="10675680" y="6180476"/>
            <a:ext cx="1231560" cy="295920"/>
            <a:chOff x="10675680" y="6180476"/>
            <a:chExt cx="1231560" cy="29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56EEE731-A5B0-4292-AA9C-75180715D6AA}"/>
                    </a:ext>
                  </a:extLst>
                </p14:cNvPr>
                <p14:cNvContentPartPr/>
                <p14:nvPr/>
              </p14:nvContentPartPr>
              <p14:xfrm>
                <a:off x="10675680" y="6215396"/>
                <a:ext cx="369000" cy="1926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56EEE731-A5B0-4292-AA9C-75180715D6AA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671360" y="6211076"/>
                  <a:ext cx="3776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D2D1F9C5-4C29-4FF5-BA24-A0B1797533F9}"/>
                    </a:ext>
                  </a:extLst>
                </p14:cNvPr>
                <p14:cNvContentPartPr/>
                <p14:nvPr/>
              </p14:nvContentPartPr>
              <p14:xfrm>
                <a:off x="11142600" y="6180476"/>
                <a:ext cx="764640" cy="2959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D2D1F9C5-4C29-4FF5-BA24-A0B1797533F9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1138280" y="6176156"/>
                  <a:ext cx="773280" cy="3045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364873959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uppo 63">
            <a:extLst>
              <a:ext uri="{FF2B5EF4-FFF2-40B4-BE49-F238E27FC236}">
                <a16:creationId xmlns:a16="http://schemas.microsoft.com/office/drawing/2014/main" id="{F0D8B451-FF40-47E5-AF25-1A2C96FA024B}"/>
              </a:ext>
            </a:extLst>
          </p:cNvPr>
          <p:cNvGrpSpPr/>
          <p:nvPr/>
        </p:nvGrpSpPr>
        <p:grpSpPr>
          <a:xfrm>
            <a:off x="98880" y="107996"/>
            <a:ext cx="6323760" cy="1925280"/>
            <a:chOff x="98880" y="107996"/>
            <a:chExt cx="6323760" cy="192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1F2243D-E81A-4545-AB4E-9FF67EA5D799}"/>
                    </a:ext>
                  </a:extLst>
                </p14:cNvPr>
                <p14:cNvContentPartPr/>
                <p14:nvPr/>
              </p14:nvContentPartPr>
              <p14:xfrm>
                <a:off x="98880" y="279356"/>
                <a:ext cx="253800" cy="1954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1F2243D-E81A-4545-AB4E-9FF67EA5D799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94560" y="275036"/>
                  <a:ext cx="2624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08574D7-3E53-4696-8B73-887E74310D2A}"/>
                    </a:ext>
                  </a:extLst>
                </p14:cNvPr>
                <p14:cNvContentPartPr/>
                <p14:nvPr/>
              </p14:nvContentPartPr>
              <p14:xfrm>
                <a:off x="333240" y="107996"/>
                <a:ext cx="104400" cy="339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08574D7-3E53-4696-8B73-887E74310D2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8920" y="103676"/>
                  <a:ext cx="11304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DD512CE-25FB-411E-B6F0-9189CED99EC1}"/>
                    </a:ext>
                  </a:extLst>
                </p14:cNvPr>
                <p14:cNvContentPartPr/>
                <p14:nvPr/>
              </p14:nvContentPartPr>
              <p14:xfrm>
                <a:off x="463920" y="207356"/>
                <a:ext cx="107280" cy="2127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DD512CE-25FB-411E-B6F0-9189CED99EC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59600" y="203036"/>
                  <a:ext cx="1159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F359A602-3432-495B-A708-02D4A2152A3E}"/>
                    </a:ext>
                  </a:extLst>
                </p14:cNvPr>
                <p14:cNvContentPartPr/>
                <p14:nvPr/>
              </p14:nvContentPartPr>
              <p14:xfrm>
                <a:off x="921840" y="201956"/>
                <a:ext cx="575640" cy="2156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F359A602-3432-495B-A708-02D4A2152A3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17520" y="197636"/>
                  <a:ext cx="58428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E98144C-24E2-4D26-AC59-425F96A45206}"/>
                    </a:ext>
                  </a:extLst>
                </p14:cNvPr>
                <p14:cNvContentPartPr/>
                <p14:nvPr/>
              </p14:nvContentPartPr>
              <p14:xfrm>
                <a:off x="1560120" y="205196"/>
                <a:ext cx="206280" cy="1580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E98144C-24E2-4D26-AC59-425F96A45206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55800" y="200876"/>
                  <a:ext cx="21492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9B001383-0317-42F9-94BB-0849174E9DA2}"/>
                    </a:ext>
                  </a:extLst>
                </p14:cNvPr>
                <p14:cNvContentPartPr/>
                <p14:nvPr/>
              </p14:nvContentPartPr>
              <p14:xfrm>
                <a:off x="1937040" y="120956"/>
                <a:ext cx="259560" cy="2379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9B001383-0317-42F9-94BB-0849174E9DA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932720" y="116636"/>
                  <a:ext cx="26820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F2E5265A-909E-418E-902A-DF3850647439}"/>
                    </a:ext>
                  </a:extLst>
                </p14:cNvPr>
                <p14:cNvContentPartPr/>
                <p14:nvPr/>
              </p14:nvContentPartPr>
              <p14:xfrm>
                <a:off x="2230440" y="139316"/>
                <a:ext cx="492480" cy="220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F2E5265A-909E-418E-902A-DF385064743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26120" y="134996"/>
                  <a:ext cx="5011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DEEFBA6-E373-4E00-979C-CDC5AFE14B77}"/>
                    </a:ext>
                  </a:extLst>
                </p14:cNvPr>
                <p14:cNvContentPartPr/>
                <p14:nvPr/>
              </p14:nvContentPartPr>
              <p14:xfrm>
                <a:off x="2825880" y="219236"/>
                <a:ext cx="11880" cy="162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DEEFBA6-E373-4E00-979C-CDC5AFE14B7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21560" y="214916"/>
                  <a:ext cx="205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FCEDD74A-4B6B-4873-8C12-1EDA2EC3256C}"/>
                    </a:ext>
                  </a:extLst>
                </p14:cNvPr>
                <p14:cNvContentPartPr/>
                <p14:nvPr/>
              </p14:nvContentPartPr>
              <p14:xfrm>
                <a:off x="2807160" y="149396"/>
                <a:ext cx="250920" cy="1868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FCEDD74A-4B6B-4873-8C12-1EDA2EC3256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802840" y="145076"/>
                  <a:ext cx="2595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8BE79B4-1443-43C5-9EA3-D7F8E0480E3F}"/>
                    </a:ext>
                  </a:extLst>
                </p14:cNvPr>
                <p14:cNvContentPartPr/>
                <p14:nvPr/>
              </p14:nvContentPartPr>
              <p14:xfrm>
                <a:off x="2749560" y="246956"/>
                <a:ext cx="378360" cy="4748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8BE79B4-1443-43C5-9EA3-D7F8E0480E3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745240" y="242636"/>
                  <a:ext cx="38700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295C119-B81E-4CA4-8E1B-5FBBDC772B3C}"/>
                    </a:ext>
                  </a:extLst>
                </p14:cNvPr>
                <p14:cNvContentPartPr/>
                <p14:nvPr/>
              </p14:nvContentPartPr>
              <p14:xfrm>
                <a:off x="3167880" y="178556"/>
                <a:ext cx="183240" cy="201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295C119-B81E-4CA4-8E1B-5FBBDC772B3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63560" y="174236"/>
                  <a:ext cx="1918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471D23D6-2F48-4787-A16B-AF01A44E2DFB}"/>
                    </a:ext>
                  </a:extLst>
                </p14:cNvPr>
                <p14:cNvContentPartPr/>
                <p14:nvPr/>
              </p14:nvContentPartPr>
              <p14:xfrm>
                <a:off x="3444000" y="209876"/>
                <a:ext cx="230760" cy="1926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471D23D6-2F48-4787-A16B-AF01A44E2DF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439680" y="205556"/>
                  <a:ext cx="2394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6550DA6F-B354-441A-BA18-2570B5B2973D}"/>
                    </a:ext>
                  </a:extLst>
                </p14:cNvPr>
                <p14:cNvContentPartPr/>
                <p14:nvPr/>
              </p14:nvContentPartPr>
              <p14:xfrm>
                <a:off x="3822360" y="150116"/>
                <a:ext cx="202680" cy="253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6550DA6F-B354-441A-BA18-2570B5B2973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818040" y="145796"/>
                  <a:ext cx="21132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462CD092-EA59-49A0-B74B-AFC15DDFA6AB}"/>
                    </a:ext>
                  </a:extLst>
                </p14:cNvPr>
                <p14:cNvContentPartPr/>
                <p14:nvPr/>
              </p14:nvContentPartPr>
              <p14:xfrm>
                <a:off x="3853680" y="294116"/>
                <a:ext cx="164160" cy="133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462CD092-EA59-49A0-B74B-AFC15DDFA6A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849360" y="289796"/>
                  <a:ext cx="172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704EE5BC-03F8-487B-BD55-BAA52666F756}"/>
                    </a:ext>
                  </a:extLst>
                </p14:cNvPr>
                <p14:cNvContentPartPr/>
                <p14:nvPr/>
              </p14:nvContentPartPr>
              <p14:xfrm>
                <a:off x="4104960" y="194756"/>
                <a:ext cx="389160" cy="1944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704EE5BC-03F8-487B-BD55-BAA52666F756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100640" y="190436"/>
                  <a:ext cx="3978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D0454F36-C796-4BF2-BA3C-A1ACC3556F15}"/>
                    </a:ext>
                  </a:extLst>
                </p14:cNvPr>
                <p14:cNvContentPartPr/>
                <p14:nvPr/>
              </p14:nvContentPartPr>
              <p14:xfrm>
                <a:off x="213720" y="905756"/>
                <a:ext cx="467280" cy="9601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D0454F36-C796-4BF2-BA3C-A1ACC3556F1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209400" y="901436"/>
                  <a:ext cx="475920" cy="9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318621B-F7F5-477F-9181-469378178440}"/>
                    </a:ext>
                  </a:extLst>
                </p14:cNvPr>
                <p14:cNvContentPartPr/>
                <p14:nvPr/>
              </p14:nvContentPartPr>
              <p14:xfrm>
                <a:off x="304440" y="1341356"/>
                <a:ext cx="174960" cy="100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318621B-F7F5-477F-9181-46937817844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00120" y="1337036"/>
                  <a:ext cx="1836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15A3AAE-CD2D-49BD-9D49-8B0CF17A58AB}"/>
                    </a:ext>
                  </a:extLst>
                </p14:cNvPr>
                <p14:cNvContentPartPr/>
                <p14:nvPr/>
              </p14:nvContentPartPr>
              <p14:xfrm>
                <a:off x="688560" y="1103756"/>
                <a:ext cx="132840" cy="3466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15A3AAE-CD2D-49BD-9D49-8B0CF17A58A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84240" y="1099436"/>
                  <a:ext cx="141480" cy="35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8816DED-1FA6-4A4F-BA1F-155C24A837B5}"/>
                    </a:ext>
                  </a:extLst>
                </p14:cNvPr>
                <p14:cNvContentPartPr/>
                <p14:nvPr/>
              </p14:nvContentPartPr>
              <p14:xfrm>
                <a:off x="825360" y="1175756"/>
                <a:ext cx="218880" cy="248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8816DED-1FA6-4A4F-BA1F-155C24A837B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21040" y="1171436"/>
                  <a:ext cx="2275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0A296BA-B80F-4C26-8FCF-891B1A7AA558}"/>
                    </a:ext>
                  </a:extLst>
                </p14:cNvPr>
                <p14:cNvContentPartPr/>
                <p14:nvPr/>
              </p14:nvContentPartPr>
              <p14:xfrm>
                <a:off x="873600" y="1314716"/>
                <a:ext cx="173160" cy="43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0A296BA-B80F-4C26-8FCF-891B1A7AA55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869280" y="1310396"/>
                  <a:ext cx="1818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8DAFB639-1EF0-407D-BB70-8D1416E936D7}"/>
                    </a:ext>
                  </a:extLst>
                </p14:cNvPr>
                <p14:cNvContentPartPr/>
                <p14:nvPr/>
              </p14:nvContentPartPr>
              <p14:xfrm>
                <a:off x="1161600" y="1097276"/>
                <a:ext cx="150120" cy="3549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8DAFB639-1EF0-407D-BB70-8D1416E936D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157280" y="1092956"/>
                  <a:ext cx="15876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22C5F12-6BAB-447B-9EA0-24A6992F7354}"/>
                    </a:ext>
                  </a:extLst>
                </p14:cNvPr>
                <p14:cNvContentPartPr/>
                <p14:nvPr/>
              </p14:nvContentPartPr>
              <p14:xfrm>
                <a:off x="1481640" y="1245596"/>
                <a:ext cx="125640" cy="75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22C5F12-6BAB-447B-9EA0-24A6992F735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477320" y="1241276"/>
                  <a:ext cx="1342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1A0888BD-0A6D-4B9C-995D-402A4E8DA393}"/>
                    </a:ext>
                  </a:extLst>
                </p14:cNvPr>
                <p14:cNvContentPartPr/>
                <p14:nvPr/>
              </p14:nvContentPartPr>
              <p14:xfrm>
                <a:off x="1523760" y="1325516"/>
                <a:ext cx="104040" cy="234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1A0888BD-0A6D-4B9C-995D-402A4E8DA39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519440" y="1321196"/>
                  <a:ext cx="1126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1CBC2A9-E950-42F0-AFFB-F4312C4F2029}"/>
                    </a:ext>
                  </a:extLst>
                </p14:cNvPr>
                <p14:cNvContentPartPr/>
                <p14:nvPr/>
              </p14:nvContentPartPr>
              <p14:xfrm>
                <a:off x="1853880" y="891356"/>
                <a:ext cx="934560" cy="8049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1CBC2A9-E950-42F0-AFFB-F4312C4F202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849560" y="887036"/>
                  <a:ext cx="943200" cy="81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0500E4E5-92A4-4DA4-9AE5-7F779B0CDAB4}"/>
                    </a:ext>
                  </a:extLst>
                </p14:cNvPr>
                <p14:cNvContentPartPr/>
                <p14:nvPr/>
              </p14:nvContentPartPr>
              <p14:xfrm>
                <a:off x="1965120" y="1819796"/>
                <a:ext cx="222480" cy="2134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0500E4E5-92A4-4DA4-9AE5-7F779B0CDAB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960800" y="1815476"/>
                  <a:ext cx="2311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728AD2A8-F6B8-450D-B082-27004E5C9B4D}"/>
                    </a:ext>
                  </a:extLst>
                </p14:cNvPr>
                <p14:cNvContentPartPr/>
                <p14:nvPr/>
              </p14:nvContentPartPr>
              <p14:xfrm>
                <a:off x="2033880" y="1928516"/>
                <a:ext cx="150840" cy="835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728AD2A8-F6B8-450D-B082-27004E5C9B4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029560" y="1924196"/>
                  <a:ext cx="15948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E9C21D4-FF60-4D72-A450-DF6A24B3100C}"/>
                    </a:ext>
                  </a:extLst>
                </p14:cNvPr>
                <p14:cNvContentPartPr/>
                <p14:nvPr/>
              </p14:nvContentPartPr>
              <p14:xfrm>
                <a:off x="2280840" y="1923836"/>
                <a:ext cx="103320" cy="13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E9C21D4-FF60-4D72-A450-DF6A24B3100C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276520" y="1919516"/>
                  <a:ext cx="1119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9894181-8A89-4CC2-A2F9-842C00CCB7E9}"/>
                    </a:ext>
                  </a:extLst>
                </p14:cNvPr>
                <p14:cNvContentPartPr/>
                <p14:nvPr/>
              </p14:nvContentPartPr>
              <p14:xfrm>
                <a:off x="2277600" y="1974596"/>
                <a:ext cx="105480" cy="259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9894181-8A89-4CC2-A2F9-842C00CCB7E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273280" y="1970276"/>
                  <a:ext cx="1141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9609C888-F212-4F3B-85A7-96D35AFAA12D}"/>
                    </a:ext>
                  </a:extLst>
                </p14:cNvPr>
                <p14:cNvContentPartPr/>
                <p14:nvPr/>
              </p14:nvContentPartPr>
              <p14:xfrm>
                <a:off x="2472000" y="1857596"/>
                <a:ext cx="222120" cy="1522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9609C888-F212-4F3B-85A7-96D35AFAA12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467680" y="1853276"/>
                  <a:ext cx="2307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AA5F44ED-AD4F-4628-9B6D-2ADF28075DC8}"/>
                    </a:ext>
                  </a:extLst>
                </p14:cNvPr>
                <p14:cNvContentPartPr/>
                <p14:nvPr/>
              </p14:nvContentPartPr>
              <p14:xfrm>
                <a:off x="2984640" y="720716"/>
                <a:ext cx="27720" cy="1695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AA5F44ED-AD4F-4628-9B6D-2ADF28075DC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980320" y="716396"/>
                  <a:ext cx="363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81C589D-3BD3-4ABF-B911-D0236A5F623A}"/>
                    </a:ext>
                  </a:extLst>
                </p14:cNvPr>
                <p14:cNvContentPartPr/>
                <p14:nvPr/>
              </p14:nvContentPartPr>
              <p14:xfrm>
                <a:off x="3005160" y="709196"/>
                <a:ext cx="227520" cy="1328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81C589D-3BD3-4ABF-B911-D0236A5F623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000840" y="704876"/>
                  <a:ext cx="23616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98DC3E3-CC48-4BBE-BB8D-63DB41ED1004}"/>
                    </a:ext>
                  </a:extLst>
                </p14:cNvPr>
                <p14:cNvContentPartPr/>
                <p14:nvPr/>
              </p14:nvContentPartPr>
              <p14:xfrm>
                <a:off x="3071040" y="785156"/>
                <a:ext cx="141120" cy="1188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98DC3E3-CC48-4BBE-BB8D-63DB41ED100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066720" y="780836"/>
                  <a:ext cx="1497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BDCF2FAE-8D15-478F-86CF-585A2C0D5488}"/>
                    </a:ext>
                  </a:extLst>
                </p14:cNvPr>
                <p14:cNvContentPartPr/>
                <p14:nvPr/>
              </p14:nvContentPartPr>
              <p14:xfrm>
                <a:off x="3289920" y="802436"/>
                <a:ext cx="165960" cy="22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BDCF2FAE-8D15-478F-86CF-585A2C0D548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285600" y="798116"/>
                  <a:ext cx="1746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87455CF-2196-449A-829E-126F62A74644}"/>
                    </a:ext>
                  </a:extLst>
                </p14:cNvPr>
                <p14:cNvContentPartPr/>
                <p14:nvPr/>
              </p14:nvContentPartPr>
              <p14:xfrm>
                <a:off x="3338520" y="853196"/>
                <a:ext cx="136080" cy="331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87455CF-2196-449A-829E-126F62A74644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334200" y="848876"/>
                  <a:ext cx="1447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15873FCC-40CA-417E-A0DB-8BA19CD71F01}"/>
                    </a:ext>
                  </a:extLst>
                </p14:cNvPr>
                <p14:cNvContentPartPr/>
                <p14:nvPr/>
              </p14:nvContentPartPr>
              <p14:xfrm>
                <a:off x="3638400" y="761036"/>
                <a:ext cx="185040" cy="105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15873FCC-40CA-417E-A0DB-8BA19CD71F0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634080" y="756716"/>
                  <a:ext cx="19368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DAC692B-6644-4CD8-9E49-C7E17D4209DE}"/>
                    </a:ext>
                  </a:extLst>
                </p14:cNvPr>
                <p14:cNvContentPartPr/>
                <p14:nvPr/>
              </p14:nvContentPartPr>
              <p14:xfrm>
                <a:off x="3674040" y="713156"/>
                <a:ext cx="428040" cy="1389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DAC692B-6644-4CD8-9E49-C7E17D4209DE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669720" y="708836"/>
                  <a:ext cx="4366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1FB3F09-EDDB-4096-A2AE-4010284A0C96}"/>
                    </a:ext>
                  </a:extLst>
                </p14:cNvPr>
                <p14:cNvContentPartPr/>
                <p14:nvPr/>
              </p14:nvContentPartPr>
              <p14:xfrm>
                <a:off x="3488640" y="1083236"/>
                <a:ext cx="330120" cy="3405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1FB3F09-EDDB-4096-A2AE-4010284A0C9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484320" y="1078916"/>
                  <a:ext cx="33876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C20DF793-88B0-40DE-8685-FF074B9E4F94}"/>
                    </a:ext>
                  </a:extLst>
                </p14:cNvPr>
                <p14:cNvContentPartPr/>
                <p14:nvPr/>
              </p14:nvContentPartPr>
              <p14:xfrm>
                <a:off x="3946560" y="1348556"/>
                <a:ext cx="210240" cy="1609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C20DF793-88B0-40DE-8685-FF074B9E4F9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3942240" y="1344236"/>
                  <a:ext cx="2188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D5C4C2B2-8DB8-4C33-B35C-D56613BF3B63}"/>
                    </a:ext>
                  </a:extLst>
                </p14:cNvPr>
                <p14:cNvContentPartPr/>
                <p14:nvPr/>
              </p14:nvContentPartPr>
              <p14:xfrm>
                <a:off x="4024680" y="1442516"/>
                <a:ext cx="157680" cy="752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D5C4C2B2-8DB8-4C33-B35C-D56613BF3B6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020360" y="1438196"/>
                  <a:ext cx="1663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0D18471E-C8B0-42FB-8F0D-7C682BC81C09}"/>
                    </a:ext>
                  </a:extLst>
                </p14:cNvPr>
                <p14:cNvContentPartPr/>
                <p14:nvPr/>
              </p14:nvContentPartPr>
              <p14:xfrm>
                <a:off x="4473600" y="985676"/>
                <a:ext cx="186120" cy="4618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0D18471E-C8B0-42FB-8F0D-7C682BC81C0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469280" y="981356"/>
                  <a:ext cx="194760" cy="47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F3D50832-1644-44A8-B87B-919404D393CC}"/>
                    </a:ext>
                  </a:extLst>
                </p14:cNvPr>
                <p14:cNvContentPartPr/>
                <p14:nvPr/>
              </p14:nvContentPartPr>
              <p14:xfrm>
                <a:off x="4673400" y="1109876"/>
                <a:ext cx="227160" cy="2595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F3D50832-1644-44A8-B87B-919404D393C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669080" y="1105556"/>
                  <a:ext cx="2358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1F84CF4A-9EA4-44FC-85CD-1A9BD776177E}"/>
                    </a:ext>
                  </a:extLst>
                </p14:cNvPr>
                <p14:cNvContentPartPr/>
                <p14:nvPr/>
              </p14:nvContentPartPr>
              <p14:xfrm>
                <a:off x="4751160" y="1248116"/>
                <a:ext cx="159840" cy="86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1F84CF4A-9EA4-44FC-85CD-1A9BD776177E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746840" y="1243796"/>
                  <a:ext cx="1684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0B7ACE49-60FC-420C-B1BF-09F24FB0C777}"/>
                    </a:ext>
                  </a:extLst>
                </p14:cNvPr>
                <p14:cNvContentPartPr/>
                <p14:nvPr/>
              </p14:nvContentPartPr>
              <p14:xfrm>
                <a:off x="5079480" y="1258196"/>
                <a:ext cx="147600" cy="133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0B7ACE49-60FC-420C-B1BF-09F24FB0C77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075160" y="1253876"/>
                  <a:ext cx="156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7A17ECF5-515A-44A0-AD10-A9FDF5694332}"/>
                    </a:ext>
                  </a:extLst>
                </p14:cNvPr>
                <p14:cNvContentPartPr/>
                <p14:nvPr/>
              </p14:nvContentPartPr>
              <p14:xfrm>
                <a:off x="5326800" y="1092236"/>
                <a:ext cx="225360" cy="2440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7A17ECF5-515A-44A0-AD10-A9FDF5694332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322480" y="1087916"/>
                  <a:ext cx="23400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E377CE02-D7B7-4379-8D41-4117E38FF8D6}"/>
                    </a:ext>
                  </a:extLst>
                </p14:cNvPr>
                <p14:cNvContentPartPr/>
                <p14:nvPr/>
              </p14:nvContentPartPr>
              <p14:xfrm>
                <a:off x="5343720" y="1236956"/>
                <a:ext cx="176400" cy="28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E377CE02-D7B7-4379-8D41-4117E38FF8D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339400" y="1232636"/>
                  <a:ext cx="1850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3EA7297E-5921-427F-9C2C-1AC692ACF9FE}"/>
                    </a:ext>
                  </a:extLst>
                </p14:cNvPr>
                <p14:cNvContentPartPr/>
                <p14:nvPr/>
              </p14:nvContentPartPr>
              <p14:xfrm>
                <a:off x="5524800" y="1263596"/>
                <a:ext cx="202680" cy="1497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3EA7297E-5921-427F-9C2C-1AC692ACF9F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520480" y="1259276"/>
                  <a:ext cx="2113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28294B87-F8D9-4A71-8AA3-56CADBDBC261}"/>
                    </a:ext>
                  </a:extLst>
                </p14:cNvPr>
                <p14:cNvContentPartPr/>
                <p14:nvPr/>
              </p14:nvContentPartPr>
              <p14:xfrm>
                <a:off x="5848080" y="922316"/>
                <a:ext cx="231840" cy="4615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28294B87-F8D9-4A71-8AA3-56CADBDBC26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843760" y="917996"/>
                  <a:ext cx="24048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7322F783-0CBA-4F4A-A310-2577BE20C1A7}"/>
                    </a:ext>
                  </a:extLst>
                </p14:cNvPr>
                <p14:cNvContentPartPr/>
                <p14:nvPr/>
              </p14:nvContentPartPr>
              <p14:xfrm>
                <a:off x="6137880" y="781556"/>
                <a:ext cx="210240" cy="1710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7322F783-0CBA-4F4A-A310-2577BE20C1A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133560" y="777236"/>
                  <a:ext cx="21888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41B240F7-15A6-4D0B-8AB6-51D28ED82744}"/>
                    </a:ext>
                  </a:extLst>
                </p14:cNvPr>
                <p14:cNvContentPartPr/>
                <p14:nvPr/>
              </p14:nvContentPartPr>
              <p14:xfrm>
                <a:off x="6205920" y="862556"/>
                <a:ext cx="216720" cy="1065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41B240F7-15A6-4D0B-8AB6-51D28ED8274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201600" y="858236"/>
                  <a:ext cx="225360" cy="11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15117E45-BB2F-49B3-B583-2F4AB252DCB7}"/>
              </a:ext>
            </a:extLst>
          </p:cNvPr>
          <p:cNvGrpSpPr/>
          <p:nvPr/>
        </p:nvGrpSpPr>
        <p:grpSpPr>
          <a:xfrm>
            <a:off x="7797480" y="692276"/>
            <a:ext cx="1681560" cy="664200"/>
            <a:chOff x="7797480" y="692276"/>
            <a:chExt cx="1681560" cy="66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1E55C743-AF27-43A5-950F-9565D5834E61}"/>
                    </a:ext>
                  </a:extLst>
                </p14:cNvPr>
                <p14:cNvContentPartPr/>
                <p14:nvPr/>
              </p14:nvContentPartPr>
              <p14:xfrm>
                <a:off x="7797480" y="899996"/>
                <a:ext cx="335520" cy="3319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1E55C743-AF27-43A5-950F-9565D5834E6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793160" y="895676"/>
                  <a:ext cx="344160" cy="34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54EF034D-4E69-456A-B3AE-D8836FC4A2BD}"/>
                    </a:ext>
                  </a:extLst>
                </p14:cNvPr>
                <p14:cNvContentPartPr/>
                <p14:nvPr/>
              </p14:nvContentPartPr>
              <p14:xfrm>
                <a:off x="8251080" y="1166036"/>
                <a:ext cx="179640" cy="1904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54EF034D-4E69-456A-B3AE-D8836FC4A2B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246760" y="1161716"/>
                  <a:ext cx="1882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B3E54A13-623D-471F-B8F4-14E91F89AF12}"/>
                    </a:ext>
                  </a:extLst>
                </p14:cNvPr>
                <p14:cNvContentPartPr/>
                <p14:nvPr/>
              </p14:nvContentPartPr>
              <p14:xfrm>
                <a:off x="8281320" y="1253876"/>
                <a:ext cx="95040" cy="892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B3E54A13-623D-471F-B8F4-14E91F89AF12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277000" y="1249556"/>
                  <a:ext cx="1036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BF8BB0AA-4EA2-4A6D-8950-B3F288E9A6EA}"/>
                    </a:ext>
                  </a:extLst>
                </p14:cNvPr>
                <p14:cNvContentPartPr/>
                <p14:nvPr/>
              </p14:nvContentPartPr>
              <p14:xfrm>
                <a:off x="8644560" y="898916"/>
                <a:ext cx="251280" cy="2782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BF8BB0AA-4EA2-4A6D-8950-B3F288E9A6E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640240" y="894596"/>
                  <a:ext cx="25992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F45A27DC-A8E2-44C2-85E0-5E631DE78809}"/>
                    </a:ext>
                  </a:extLst>
                </p14:cNvPr>
                <p14:cNvContentPartPr/>
                <p14:nvPr/>
              </p14:nvContentPartPr>
              <p14:xfrm>
                <a:off x="8670840" y="1068836"/>
                <a:ext cx="137160" cy="176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F45A27DC-A8E2-44C2-85E0-5E631DE7880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666520" y="1064516"/>
                  <a:ext cx="1458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0879AB90-97F0-4BA0-84EE-7C83E290C37A}"/>
                    </a:ext>
                  </a:extLst>
                </p14:cNvPr>
                <p14:cNvContentPartPr/>
                <p14:nvPr/>
              </p14:nvContentPartPr>
              <p14:xfrm>
                <a:off x="9021120" y="692276"/>
                <a:ext cx="457920" cy="4442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0879AB90-97F0-4BA0-84EE-7C83E290C37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016800" y="687956"/>
                  <a:ext cx="466560" cy="45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519473BB-AD61-4435-9494-5B2D9CD7D613}"/>
                    </a:ext>
                  </a:extLst>
                </p14:cNvPr>
                <p14:cNvContentPartPr/>
                <p14:nvPr/>
              </p14:nvContentPartPr>
              <p14:xfrm>
                <a:off x="9168360" y="692276"/>
                <a:ext cx="45000" cy="4885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519473BB-AD61-4435-9494-5B2D9CD7D61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164040" y="687956"/>
                  <a:ext cx="53640" cy="497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70" name="Input penna 69">
                <a:extLst>
                  <a:ext uri="{FF2B5EF4-FFF2-40B4-BE49-F238E27FC236}">
                    <a16:creationId xmlns:a16="http://schemas.microsoft.com/office/drawing/2014/main" id="{D22E5D1C-C138-404A-82C6-5E5759D28B61}"/>
                  </a:ext>
                </a:extLst>
              </p14:cNvPr>
              <p14:cNvContentPartPr/>
              <p14:nvPr/>
            </p14:nvContentPartPr>
            <p14:xfrm>
              <a:off x="9888000" y="964436"/>
              <a:ext cx="30600" cy="7560"/>
            </p14:xfrm>
          </p:contentPart>
        </mc:Choice>
        <mc:Fallback xmlns="">
          <p:pic>
            <p:nvPicPr>
              <p:cNvPr id="70" name="Input penna 69">
                <a:extLst>
                  <a:ext uri="{FF2B5EF4-FFF2-40B4-BE49-F238E27FC236}">
                    <a16:creationId xmlns:a16="http://schemas.microsoft.com/office/drawing/2014/main" id="{D22E5D1C-C138-404A-82C6-5E5759D28B61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9883680" y="960116"/>
                <a:ext cx="3924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60FA4922-9F1E-4E11-89CA-47FCE9F2353F}"/>
                  </a:ext>
                </a:extLst>
              </p14:cNvPr>
              <p14:cNvContentPartPr/>
              <p14:nvPr/>
            </p14:nvContentPartPr>
            <p14:xfrm>
              <a:off x="9515760" y="1325516"/>
              <a:ext cx="252360" cy="15012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60FA4922-9F1E-4E11-89CA-47FCE9F2353F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9511440" y="1321196"/>
                <a:ext cx="261000" cy="158760"/>
              </a:xfrm>
              <a:prstGeom prst="rect">
                <a:avLst/>
              </a:prstGeom>
            </p:spPr>
          </p:pic>
        </mc:Fallback>
      </mc:AlternateContent>
      <p:grpSp>
        <p:nvGrpSpPr>
          <p:cNvPr id="75" name="Gruppo 74">
            <a:extLst>
              <a:ext uri="{FF2B5EF4-FFF2-40B4-BE49-F238E27FC236}">
                <a16:creationId xmlns:a16="http://schemas.microsoft.com/office/drawing/2014/main" id="{8E3173EB-B707-4213-9F9E-AD7CD97C1482}"/>
              </a:ext>
            </a:extLst>
          </p:cNvPr>
          <p:cNvGrpSpPr/>
          <p:nvPr/>
        </p:nvGrpSpPr>
        <p:grpSpPr>
          <a:xfrm>
            <a:off x="10193640" y="691196"/>
            <a:ext cx="1307520" cy="534600"/>
            <a:chOff x="10193640" y="691196"/>
            <a:chExt cx="1307520" cy="53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1CC41E1-5397-401A-9ED4-F41FFC916F38}"/>
                    </a:ext>
                  </a:extLst>
                </p14:cNvPr>
                <p14:cNvContentPartPr/>
                <p14:nvPr/>
              </p14:nvContentPartPr>
              <p14:xfrm>
                <a:off x="10193640" y="836276"/>
                <a:ext cx="254520" cy="3060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1CC41E1-5397-401A-9ED4-F41FFC916F3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189320" y="831956"/>
                  <a:ext cx="26316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5E8C8B58-8E70-429C-8620-2B48D0EB44F8}"/>
                    </a:ext>
                  </a:extLst>
                </p14:cNvPr>
                <p14:cNvContentPartPr/>
                <p14:nvPr/>
              </p14:nvContentPartPr>
              <p14:xfrm>
                <a:off x="10224960" y="1008716"/>
                <a:ext cx="181440" cy="38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5E8C8B58-8E70-429C-8620-2B48D0EB44F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220640" y="1004396"/>
                  <a:ext cx="1900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02F70A18-5EE8-41BC-9948-4969705EB2DB}"/>
                    </a:ext>
                  </a:extLst>
                </p14:cNvPr>
                <p14:cNvContentPartPr/>
                <p14:nvPr/>
              </p14:nvContentPartPr>
              <p14:xfrm>
                <a:off x="10448520" y="1111676"/>
                <a:ext cx="185400" cy="1141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02F70A18-5EE8-41BC-9948-4969705EB2D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444200" y="1107356"/>
                  <a:ext cx="1940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277BC320-121C-42E3-8741-0C351D9B4F39}"/>
                    </a:ext>
                  </a:extLst>
                </p14:cNvPr>
                <p14:cNvContentPartPr/>
                <p14:nvPr/>
              </p14:nvContentPartPr>
              <p14:xfrm>
                <a:off x="10750200" y="903596"/>
                <a:ext cx="206280" cy="2509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277BC320-121C-42E3-8741-0C351D9B4F3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745880" y="899276"/>
                  <a:ext cx="21492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78FEDA8-158A-4A1F-A1B2-E6224237EFFC}"/>
                    </a:ext>
                  </a:extLst>
                </p14:cNvPr>
                <p14:cNvContentPartPr/>
                <p14:nvPr/>
              </p14:nvContentPartPr>
              <p14:xfrm>
                <a:off x="10734720" y="1059116"/>
                <a:ext cx="177480" cy="86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78FEDA8-158A-4A1F-A1B2-E6224237EFFC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730400" y="1054796"/>
                  <a:ext cx="1861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FFE49BB-9B7B-4943-B57A-0BFBCD0BD101}"/>
                    </a:ext>
                  </a:extLst>
                </p14:cNvPr>
                <p14:cNvContentPartPr/>
                <p14:nvPr/>
              </p14:nvContentPartPr>
              <p14:xfrm>
                <a:off x="11129280" y="750956"/>
                <a:ext cx="371880" cy="3798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FFE49BB-9B7B-4943-B57A-0BFBCD0BD10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124960" y="746636"/>
                  <a:ext cx="380520" cy="38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313FA4C-BB79-4358-A6FF-B24A57DC3C14}"/>
                    </a:ext>
                  </a:extLst>
                </p14:cNvPr>
                <p14:cNvContentPartPr/>
                <p14:nvPr/>
              </p14:nvContentPartPr>
              <p14:xfrm>
                <a:off x="11224320" y="691196"/>
                <a:ext cx="27360" cy="5266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313FA4C-BB79-4358-A6FF-B24A57DC3C1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220000" y="686876"/>
                  <a:ext cx="36000" cy="53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D86A12A9-288E-4827-8117-328216C18B2D}"/>
              </a:ext>
            </a:extLst>
          </p:cNvPr>
          <p:cNvGrpSpPr/>
          <p:nvPr/>
        </p:nvGrpSpPr>
        <p:grpSpPr>
          <a:xfrm>
            <a:off x="267360" y="2272676"/>
            <a:ext cx="4546440" cy="714960"/>
            <a:chOff x="267360" y="2272676"/>
            <a:chExt cx="4546440" cy="71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F1710FC3-7253-4595-8008-FE4A74BC06A1}"/>
                    </a:ext>
                  </a:extLst>
                </p14:cNvPr>
                <p14:cNvContentPartPr/>
                <p14:nvPr/>
              </p14:nvContentPartPr>
              <p14:xfrm>
                <a:off x="267360" y="2348996"/>
                <a:ext cx="539640" cy="5774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F1710FC3-7253-4595-8008-FE4A74BC06A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63040" y="2344676"/>
                  <a:ext cx="548280" cy="58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954CD44E-C2C5-4C7E-8BC6-127BEE2F5BDE}"/>
                    </a:ext>
                  </a:extLst>
                </p14:cNvPr>
                <p14:cNvContentPartPr/>
                <p14:nvPr/>
              </p14:nvContentPartPr>
              <p14:xfrm>
                <a:off x="638520" y="2790716"/>
                <a:ext cx="84960" cy="1969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954CD44E-C2C5-4C7E-8BC6-127BEE2F5BDE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34200" y="2786396"/>
                  <a:ext cx="936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509014B4-0199-4267-9BEC-01FAA179B593}"/>
                    </a:ext>
                  </a:extLst>
                </p14:cNvPr>
                <p14:cNvContentPartPr/>
                <p14:nvPr/>
              </p14:nvContentPartPr>
              <p14:xfrm>
                <a:off x="904560" y="2704316"/>
                <a:ext cx="392760" cy="1814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509014B4-0199-4267-9BEC-01FAA179B593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00240" y="2699996"/>
                  <a:ext cx="4014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EBB21651-1535-4A5C-A065-378D284C8C68}"/>
                    </a:ext>
                  </a:extLst>
                </p14:cNvPr>
                <p14:cNvContentPartPr/>
                <p14:nvPr/>
              </p14:nvContentPartPr>
              <p14:xfrm>
                <a:off x="1411440" y="2696036"/>
                <a:ext cx="198720" cy="1940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EBB21651-1535-4A5C-A065-378D284C8C68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407120" y="2691716"/>
                  <a:ext cx="2073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D0D4B605-2857-456C-8C5D-32D766FDA3DC}"/>
                    </a:ext>
                  </a:extLst>
                </p14:cNvPr>
                <p14:cNvContentPartPr/>
                <p14:nvPr/>
              </p14:nvContentPartPr>
              <p14:xfrm>
                <a:off x="1758840" y="2674796"/>
                <a:ext cx="279720" cy="2257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D0D4B605-2857-456C-8C5D-32D766FDA3D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754520" y="2670476"/>
                  <a:ext cx="28836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3084D699-6859-4A1A-A02E-37C96DF29E6E}"/>
                    </a:ext>
                  </a:extLst>
                </p14:cNvPr>
                <p14:cNvContentPartPr/>
                <p14:nvPr/>
              </p14:nvContentPartPr>
              <p14:xfrm>
                <a:off x="2172480" y="2387876"/>
                <a:ext cx="171360" cy="4834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3084D699-6859-4A1A-A02E-37C96DF29E6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168160" y="2383556"/>
                  <a:ext cx="180000" cy="49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C775A55-8E21-4596-8D3F-7B330913695F}"/>
                    </a:ext>
                  </a:extLst>
                </p14:cNvPr>
                <p14:cNvContentPartPr/>
                <p14:nvPr/>
              </p14:nvContentPartPr>
              <p14:xfrm>
                <a:off x="2048640" y="2549156"/>
                <a:ext cx="200520" cy="28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C775A55-8E21-4596-8D3F-7B330913695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044320" y="2544836"/>
                  <a:ext cx="2091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E2E909AC-7244-4C49-86BD-05CDF2E215A6}"/>
                    </a:ext>
                  </a:extLst>
                </p14:cNvPr>
                <p14:cNvContentPartPr/>
                <p14:nvPr/>
              </p14:nvContentPartPr>
              <p14:xfrm>
                <a:off x="2499000" y="2346836"/>
                <a:ext cx="15840" cy="133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E2E909AC-7244-4C49-86BD-05CDF2E215A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494680" y="2342516"/>
                  <a:ext cx="2448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A2E637F-3A73-4D76-8BCB-811BE820BB26}"/>
                    </a:ext>
                  </a:extLst>
                </p14:cNvPr>
                <p14:cNvContentPartPr/>
                <p14:nvPr/>
              </p14:nvContentPartPr>
              <p14:xfrm>
                <a:off x="2684040" y="2660756"/>
                <a:ext cx="354240" cy="171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A2E637F-3A73-4D76-8BCB-811BE820BB2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679720" y="2656436"/>
                  <a:ext cx="3628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44036826-0F1F-4476-9256-927679C56BD7}"/>
                    </a:ext>
                  </a:extLst>
                </p14:cNvPr>
                <p14:cNvContentPartPr/>
                <p14:nvPr/>
              </p14:nvContentPartPr>
              <p14:xfrm>
                <a:off x="3085440" y="2272676"/>
                <a:ext cx="281520" cy="5562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44036826-0F1F-4476-9256-927679C56BD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081120" y="2268356"/>
                  <a:ext cx="290160" cy="56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DB9B7ED-D3A1-4D66-81DB-E76FCD2F97F2}"/>
                    </a:ext>
                  </a:extLst>
                </p14:cNvPr>
                <p14:cNvContentPartPr/>
                <p14:nvPr/>
              </p14:nvContentPartPr>
              <p14:xfrm>
                <a:off x="3567120" y="2332796"/>
                <a:ext cx="139680" cy="397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DB9B7ED-D3A1-4D66-81DB-E76FCD2F97F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562800" y="2328476"/>
                  <a:ext cx="14832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005D0884-0074-4A36-9544-24DB6E25DB71}"/>
                    </a:ext>
                  </a:extLst>
                </p14:cNvPr>
                <p14:cNvContentPartPr/>
                <p14:nvPr/>
              </p14:nvContentPartPr>
              <p14:xfrm>
                <a:off x="3452640" y="2482556"/>
                <a:ext cx="221760" cy="144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005D0884-0074-4A36-9544-24DB6E25DB7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448320" y="2478236"/>
                  <a:ext cx="230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3E356F0E-A56E-4955-9153-8F4D3C5D3F49}"/>
                    </a:ext>
                  </a:extLst>
                </p14:cNvPr>
                <p14:cNvContentPartPr/>
                <p14:nvPr/>
              </p14:nvContentPartPr>
              <p14:xfrm>
                <a:off x="3792480" y="2630516"/>
                <a:ext cx="73440" cy="586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3E356F0E-A56E-4955-9153-8F4D3C5D3F4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788160" y="2626196"/>
                  <a:ext cx="8208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2FB8982-BB3D-45F7-BCB8-A51C7D89CB8F}"/>
                    </a:ext>
                  </a:extLst>
                </p14:cNvPr>
                <p14:cNvContentPartPr/>
                <p14:nvPr/>
              </p14:nvContentPartPr>
              <p14:xfrm>
                <a:off x="3856920" y="2460236"/>
                <a:ext cx="19080" cy="183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2FB8982-BB3D-45F7-BCB8-A51C7D89CB8F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852600" y="2455916"/>
                  <a:ext cx="277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43614D56-3956-48B0-8B06-9103B10FDB61}"/>
                    </a:ext>
                  </a:extLst>
                </p14:cNvPr>
                <p14:cNvContentPartPr/>
                <p14:nvPr/>
              </p14:nvContentPartPr>
              <p14:xfrm>
                <a:off x="4044840" y="2571836"/>
                <a:ext cx="384120" cy="1602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43614D56-3956-48B0-8B06-9103B10FDB6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040520" y="2567516"/>
                  <a:ext cx="3927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7A8ACE45-A40C-4FC8-92C7-6CAE448133BC}"/>
                    </a:ext>
                  </a:extLst>
                </p14:cNvPr>
                <p14:cNvContentPartPr/>
                <p14:nvPr/>
              </p14:nvContentPartPr>
              <p14:xfrm>
                <a:off x="4554600" y="2549876"/>
                <a:ext cx="259200" cy="1969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7A8ACE45-A40C-4FC8-92C7-6CAE448133B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550280" y="2545556"/>
                  <a:ext cx="267840" cy="20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F408EE7B-1A83-4E77-8DAF-8D4A946AD5E3}"/>
              </a:ext>
            </a:extLst>
          </p:cNvPr>
          <p:cNvGrpSpPr/>
          <p:nvPr/>
        </p:nvGrpSpPr>
        <p:grpSpPr>
          <a:xfrm>
            <a:off x="5074440" y="2152436"/>
            <a:ext cx="3811320" cy="907560"/>
            <a:chOff x="5074440" y="2152436"/>
            <a:chExt cx="3811320" cy="90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8259A56-BC37-48CC-8CAF-8BDC23F0469F}"/>
                    </a:ext>
                  </a:extLst>
                </p14:cNvPr>
                <p14:cNvContentPartPr/>
                <p14:nvPr/>
              </p14:nvContentPartPr>
              <p14:xfrm>
                <a:off x="5074440" y="2557076"/>
                <a:ext cx="325440" cy="1814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8259A56-BC37-48CC-8CAF-8BDC23F0469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070120" y="2552756"/>
                  <a:ext cx="3340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BBBBEE6-CCE6-4B4E-B2B3-E239879182A3}"/>
                    </a:ext>
                  </a:extLst>
                </p14:cNvPr>
                <p14:cNvContentPartPr/>
                <p14:nvPr/>
              </p14:nvContentPartPr>
              <p14:xfrm>
                <a:off x="5467560" y="2536556"/>
                <a:ext cx="303840" cy="2210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BBBBEE6-CCE6-4B4E-B2B3-E239879182A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463240" y="2532236"/>
                  <a:ext cx="31248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69BD88B-3B5E-4F09-806C-B2EAC63CBAC8}"/>
                    </a:ext>
                  </a:extLst>
                </p14:cNvPr>
                <p14:cNvContentPartPr/>
                <p14:nvPr/>
              </p14:nvContentPartPr>
              <p14:xfrm>
                <a:off x="5842320" y="2554556"/>
                <a:ext cx="214560" cy="1771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69BD88B-3B5E-4F09-806C-B2EAC63CBAC8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838000" y="2550236"/>
                  <a:ext cx="2232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8DFACEE3-5735-4503-8DEE-C49A456C7FA8}"/>
                    </a:ext>
                  </a:extLst>
                </p14:cNvPr>
                <p14:cNvContentPartPr/>
                <p14:nvPr/>
              </p14:nvContentPartPr>
              <p14:xfrm>
                <a:off x="6131400" y="2560676"/>
                <a:ext cx="455040" cy="1566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8DFACEE3-5735-4503-8DEE-C49A456C7FA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127080" y="2556356"/>
                  <a:ext cx="4636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B431AC7-8D17-42F7-BE62-5B49565D1B28}"/>
                    </a:ext>
                  </a:extLst>
                </p14:cNvPr>
                <p14:cNvContentPartPr/>
                <p14:nvPr/>
              </p14:nvContentPartPr>
              <p14:xfrm>
                <a:off x="6649440" y="2729876"/>
                <a:ext cx="11880" cy="86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B431AC7-8D17-42F7-BE62-5B49565D1B2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645120" y="2725556"/>
                  <a:ext cx="205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2E7166E-1C8D-4A6A-8848-11FD5643D350}"/>
                    </a:ext>
                  </a:extLst>
                </p14:cNvPr>
                <p14:cNvContentPartPr/>
                <p14:nvPr/>
              </p14:nvContentPartPr>
              <p14:xfrm>
                <a:off x="6730440" y="2572556"/>
                <a:ext cx="271440" cy="4874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2E7166E-1C8D-4A6A-8848-11FD5643D35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726120" y="2568236"/>
                  <a:ext cx="28008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F813DF9-C42E-4558-9B51-3D8E2A042A54}"/>
                    </a:ext>
                  </a:extLst>
                </p14:cNvPr>
                <p14:cNvContentPartPr/>
                <p14:nvPr/>
              </p14:nvContentPartPr>
              <p14:xfrm>
                <a:off x="7145160" y="2583356"/>
                <a:ext cx="39240" cy="734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F813DF9-C42E-4558-9B51-3D8E2A042A5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140840" y="2579036"/>
                  <a:ext cx="4788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D3F26E0-308A-4197-B1E3-0B4660199FDE}"/>
                    </a:ext>
                  </a:extLst>
                </p14:cNvPr>
                <p14:cNvContentPartPr/>
                <p14:nvPr/>
              </p14:nvContentPartPr>
              <p14:xfrm>
                <a:off x="7158840" y="2436116"/>
                <a:ext cx="17640" cy="118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D3F26E0-308A-4197-B1E3-0B4660199FD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154520" y="2431796"/>
                  <a:ext cx="262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E70B971D-F2BC-4804-9CC9-9C44CA150C85}"/>
                    </a:ext>
                  </a:extLst>
                </p14:cNvPr>
                <p14:cNvContentPartPr/>
                <p14:nvPr/>
              </p14:nvContentPartPr>
              <p14:xfrm>
                <a:off x="7375560" y="2544836"/>
                <a:ext cx="246240" cy="1792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E70B971D-F2BC-4804-9CC9-9C44CA150C8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371240" y="2540516"/>
                  <a:ext cx="2548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18D25745-B004-4658-B830-BE92AF8766D5}"/>
                    </a:ext>
                  </a:extLst>
                </p14:cNvPr>
                <p14:cNvContentPartPr/>
                <p14:nvPr/>
              </p14:nvContentPartPr>
              <p14:xfrm>
                <a:off x="7842840" y="2495156"/>
                <a:ext cx="317880" cy="2239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18D25745-B004-4658-B830-BE92AF8766D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838520" y="2490836"/>
                  <a:ext cx="32652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17CA729-C4D1-4A21-99C6-2641AE3B99B6}"/>
                    </a:ext>
                  </a:extLst>
                </p14:cNvPr>
                <p14:cNvContentPartPr/>
                <p14:nvPr/>
              </p14:nvContentPartPr>
              <p14:xfrm>
                <a:off x="8160720" y="2526116"/>
                <a:ext cx="294480" cy="1612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17CA729-C4D1-4A21-99C6-2641AE3B99B6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156400" y="2521796"/>
                  <a:ext cx="3031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988B6C2-E0D6-4D3C-BC4E-125F94B95D52}"/>
                    </a:ext>
                  </a:extLst>
                </p14:cNvPr>
                <p14:cNvContentPartPr/>
                <p14:nvPr/>
              </p14:nvContentPartPr>
              <p14:xfrm>
                <a:off x="8471760" y="2152436"/>
                <a:ext cx="344880" cy="5025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988B6C2-E0D6-4D3C-BC4E-125F94B95D5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467440" y="2148116"/>
                  <a:ext cx="35352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BA0AC8BC-CC81-4752-8F47-BBC5FE5F090A}"/>
                    </a:ext>
                  </a:extLst>
                </p14:cNvPr>
                <p14:cNvContentPartPr/>
                <p14:nvPr/>
              </p14:nvContentPartPr>
              <p14:xfrm>
                <a:off x="8655720" y="2544836"/>
                <a:ext cx="230040" cy="1537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BA0AC8BC-CC81-4752-8F47-BBC5FE5F090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651400" y="2540516"/>
                  <a:ext cx="238680" cy="16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543775E4-CCA8-4952-827E-EA23B55448D2}"/>
              </a:ext>
            </a:extLst>
          </p:cNvPr>
          <p:cNvGrpSpPr/>
          <p:nvPr/>
        </p:nvGrpSpPr>
        <p:grpSpPr>
          <a:xfrm>
            <a:off x="9130920" y="2491196"/>
            <a:ext cx="888480" cy="496800"/>
            <a:chOff x="9130920" y="2491196"/>
            <a:chExt cx="888480" cy="49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B0A7F96-7CF0-4F42-B5DC-B340DC6E0693}"/>
                    </a:ext>
                  </a:extLst>
                </p14:cNvPr>
                <p14:cNvContentPartPr/>
                <p14:nvPr/>
              </p14:nvContentPartPr>
              <p14:xfrm>
                <a:off x="9167640" y="2512076"/>
                <a:ext cx="24480" cy="4759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B0A7F96-7CF0-4F42-B5DC-B340DC6E069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163320" y="2507756"/>
                  <a:ext cx="3312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3C530175-8917-43DD-A736-2B63DF85B50C}"/>
                    </a:ext>
                  </a:extLst>
                </p14:cNvPr>
                <p14:cNvContentPartPr/>
                <p14:nvPr/>
              </p14:nvContentPartPr>
              <p14:xfrm>
                <a:off x="9130920" y="2509556"/>
                <a:ext cx="261000" cy="1742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3C530175-8917-43DD-A736-2B63DF85B50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126600" y="2505236"/>
                  <a:ext cx="2696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4E6C245-2DC2-454B-93C8-C1FFB5F26D13}"/>
                    </a:ext>
                  </a:extLst>
                </p14:cNvPr>
                <p14:cNvContentPartPr/>
                <p14:nvPr/>
              </p14:nvContentPartPr>
              <p14:xfrm>
                <a:off x="9427560" y="2491196"/>
                <a:ext cx="591840" cy="1753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4E6C245-2DC2-454B-93C8-C1FFB5F26D13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423240" y="2486876"/>
                  <a:ext cx="600480" cy="18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A11B35FB-29F1-4761-860D-067396608EDF}"/>
              </a:ext>
            </a:extLst>
          </p:cNvPr>
          <p:cNvGrpSpPr/>
          <p:nvPr/>
        </p:nvGrpSpPr>
        <p:grpSpPr>
          <a:xfrm>
            <a:off x="10363920" y="2132636"/>
            <a:ext cx="754200" cy="496800"/>
            <a:chOff x="10363920" y="2132636"/>
            <a:chExt cx="754200" cy="496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1499E60-CE18-4593-A31C-7245C119549F}"/>
                    </a:ext>
                  </a:extLst>
                </p14:cNvPr>
                <p14:cNvContentPartPr/>
                <p14:nvPr/>
              </p14:nvContentPartPr>
              <p14:xfrm>
                <a:off x="10363920" y="2494076"/>
                <a:ext cx="257400" cy="1213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1499E60-CE18-4593-A31C-7245C119549F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359600" y="2489756"/>
                  <a:ext cx="26604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BAEA90C-97EF-40C7-936B-ED03C08253A4}"/>
                    </a:ext>
                  </a:extLst>
                </p14:cNvPr>
                <p14:cNvContentPartPr/>
                <p14:nvPr/>
              </p14:nvContentPartPr>
              <p14:xfrm>
                <a:off x="10633200" y="2132636"/>
                <a:ext cx="239040" cy="4968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BAEA90C-97EF-40C7-936B-ED03C08253A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628880" y="2128316"/>
                  <a:ext cx="24768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A36F4F7F-09CF-40FB-86B8-CD1205A44D6D}"/>
                    </a:ext>
                  </a:extLst>
                </p14:cNvPr>
                <p14:cNvContentPartPr/>
                <p14:nvPr/>
              </p14:nvContentPartPr>
              <p14:xfrm>
                <a:off x="10982040" y="2412356"/>
                <a:ext cx="136080" cy="1994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A36F4F7F-09CF-40FB-86B8-CD1205A44D6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977720" y="2408036"/>
                  <a:ext cx="144720" cy="208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BF31DF77-2CF3-47F6-BE1F-F45E8C5E8036}"/>
                  </a:ext>
                </a:extLst>
              </p14:cNvPr>
              <p14:cNvContentPartPr/>
              <p14:nvPr/>
            </p14:nvContentPartPr>
            <p14:xfrm>
              <a:off x="170880" y="2237396"/>
              <a:ext cx="210240" cy="86256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BF31DF77-2CF3-47F6-BE1F-F45E8C5E8036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166560" y="2233076"/>
                <a:ext cx="218880" cy="871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7B24C6F7-5668-40AB-9813-DAD7A9923B28}"/>
              </a:ext>
            </a:extLst>
          </p:cNvPr>
          <p:cNvGrpSpPr/>
          <p:nvPr/>
        </p:nvGrpSpPr>
        <p:grpSpPr>
          <a:xfrm>
            <a:off x="305880" y="3420716"/>
            <a:ext cx="2211480" cy="246600"/>
            <a:chOff x="305880" y="3420716"/>
            <a:chExt cx="2211480" cy="24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04ACC138-D971-4422-BF87-B662AB5638CE}"/>
                    </a:ext>
                  </a:extLst>
                </p14:cNvPr>
                <p14:cNvContentPartPr/>
                <p14:nvPr/>
              </p14:nvContentPartPr>
              <p14:xfrm>
                <a:off x="305880" y="3434396"/>
                <a:ext cx="537480" cy="2124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04ACC138-D971-4422-BF87-B662AB5638CE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01560" y="3430076"/>
                  <a:ext cx="54612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08EE735-44C7-476C-80F9-DA1A28EBCFB6}"/>
                    </a:ext>
                  </a:extLst>
                </p14:cNvPr>
                <p14:cNvContentPartPr/>
                <p14:nvPr/>
              </p14:nvContentPartPr>
              <p14:xfrm>
                <a:off x="907080" y="3485156"/>
                <a:ext cx="206280" cy="1681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08EE735-44C7-476C-80F9-DA1A28EBCFB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02760" y="3480836"/>
                  <a:ext cx="2149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9732ABF5-3252-4512-87F9-A0C513D8C520}"/>
                    </a:ext>
                  </a:extLst>
                </p14:cNvPr>
                <p14:cNvContentPartPr/>
                <p14:nvPr/>
              </p14:nvContentPartPr>
              <p14:xfrm>
                <a:off x="1199400" y="3446276"/>
                <a:ext cx="240480" cy="2210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9732ABF5-3252-4512-87F9-A0C513D8C520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95080" y="3441956"/>
                  <a:ext cx="2491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410B9774-F7CE-4DC0-810D-D255E0974534}"/>
                    </a:ext>
                  </a:extLst>
                </p14:cNvPr>
                <p14:cNvContentPartPr/>
                <p14:nvPr/>
              </p14:nvContentPartPr>
              <p14:xfrm>
                <a:off x="1608000" y="3420716"/>
                <a:ext cx="262800" cy="2404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410B9774-F7CE-4DC0-810D-D255E0974534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603680" y="3416396"/>
                  <a:ext cx="2714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797B4B7-D02D-4B42-8538-2AEF5468BA9F}"/>
                    </a:ext>
                  </a:extLst>
                </p14:cNvPr>
                <p14:cNvContentPartPr/>
                <p14:nvPr/>
              </p14:nvContentPartPr>
              <p14:xfrm>
                <a:off x="2026680" y="3427556"/>
                <a:ext cx="183240" cy="194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797B4B7-D02D-4B42-8538-2AEF5468BA9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022360" y="3423236"/>
                  <a:ext cx="1918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40EEEF4-F0D3-489A-AD30-A55C6416B3A7}"/>
                    </a:ext>
                  </a:extLst>
                </p14:cNvPr>
                <p14:cNvContentPartPr/>
                <p14:nvPr/>
              </p14:nvContentPartPr>
              <p14:xfrm>
                <a:off x="2344200" y="3481556"/>
                <a:ext cx="173160" cy="1472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40EEEF4-F0D3-489A-AD30-A55C6416B3A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339880" y="3477236"/>
                  <a:ext cx="181800" cy="15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853BCF00-3B63-4F39-BD29-7196E0E8F6EB}"/>
              </a:ext>
            </a:extLst>
          </p:cNvPr>
          <p:cNvGrpSpPr/>
          <p:nvPr/>
        </p:nvGrpSpPr>
        <p:grpSpPr>
          <a:xfrm>
            <a:off x="2968080" y="3076196"/>
            <a:ext cx="440640" cy="517680"/>
            <a:chOff x="2968080" y="3076196"/>
            <a:chExt cx="440640" cy="51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C0D8CD8-6E91-445D-B13A-D0A9B9E74CF3}"/>
                    </a:ext>
                  </a:extLst>
                </p14:cNvPr>
                <p14:cNvContentPartPr/>
                <p14:nvPr/>
              </p14:nvContentPartPr>
              <p14:xfrm>
                <a:off x="2968080" y="3076196"/>
                <a:ext cx="318600" cy="5047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C0D8CD8-6E91-445D-B13A-D0A9B9E74CF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963760" y="3071876"/>
                  <a:ext cx="327240" cy="51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678AD79C-E339-4F76-9B13-0F2236B4147D}"/>
                    </a:ext>
                  </a:extLst>
                </p14:cNvPr>
                <p14:cNvContentPartPr/>
                <p14:nvPr/>
              </p14:nvContentPartPr>
              <p14:xfrm>
                <a:off x="3203520" y="3447716"/>
                <a:ext cx="205200" cy="1461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678AD79C-E339-4F76-9B13-0F2236B4147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199200" y="3443396"/>
                  <a:ext cx="213840" cy="15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E3EE760C-C533-4DF7-A269-0E6792D24C6D}"/>
              </a:ext>
            </a:extLst>
          </p:cNvPr>
          <p:cNvGrpSpPr/>
          <p:nvPr/>
        </p:nvGrpSpPr>
        <p:grpSpPr>
          <a:xfrm>
            <a:off x="3831360" y="3053156"/>
            <a:ext cx="1585800" cy="492840"/>
            <a:chOff x="3831360" y="3053156"/>
            <a:chExt cx="1585800" cy="49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B094AB22-9CC0-4BC8-BCCC-A4B435E54718}"/>
                    </a:ext>
                  </a:extLst>
                </p14:cNvPr>
                <p14:cNvContentPartPr/>
                <p14:nvPr/>
              </p14:nvContentPartPr>
              <p14:xfrm>
                <a:off x="3831360" y="3388316"/>
                <a:ext cx="310320" cy="1576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B094AB22-9CC0-4BC8-BCCC-A4B435E5471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827040" y="3383996"/>
                  <a:ext cx="3189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8EE7C26-EEFD-43E2-89BE-B08076203404}"/>
                    </a:ext>
                  </a:extLst>
                </p14:cNvPr>
                <p14:cNvContentPartPr/>
                <p14:nvPr/>
              </p14:nvContentPartPr>
              <p14:xfrm>
                <a:off x="4193160" y="3341876"/>
                <a:ext cx="614160" cy="1864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8EE7C26-EEFD-43E2-89BE-B0807620340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188840" y="3337556"/>
                  <a:ext cx="6228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ED100B0-A9A4-4015-B28B-708E80CEBBFB}"/>
                    </a:ext>
                  </a:extLst>
                </p14:cNvPr>
                <p14:cNvContentPartPr/>
                <p14:nvPr/>
              </p14:nvContentPartPr>
              <p14:xfrm>
                <a:off x="4732440" y="3172676"/>
                <a:ext cx="27360" cy="86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ED100B0-A9A4-4015-B28B-708E80CEBBF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728120" y="3168356"/>
                  <a:ext cx="360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379A622A-A521-4CEE-8490-9C5C7C004CDD}"/>
                    </a:ext>
                  </a:extLst>
                </p14:cNvPr>
                <p14:cNvContentPartPr/>
                <p14:nvPr/>
              </p14:nvContentPartPr>
              <p14:xfrm>
                <a:off x="4894800" y="3355196"/>
                <a:ext cx="257760" cy="1494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379A622A-A521-4CEE-8490-9C5C7C004CD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890480" y="3350876"/>
                  <a:ext cx="26640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25CAD1C-207F-4E7A-9C90-849B74D610C8}"/>
                    </a:ext>
                  </a:extLst>
                </p14:cNvPr>
                <p14:cNvContentPartPr/>
                <p14:nvPr/>
              </p14:nvContentPartPr>
              <p14:xfrm>
                <a:off x="5208000" y="3053156"/>
                <a:ext cx="209160" cy="4914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25CAD1C-207F-4E7A-9C90-849B74D610C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203680" y="3048836"/>
                  <a:ext cx="217800" cy="500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C6CE12E0-C5F2-415A-9809-B7E91E88CAA9}"/>
                  </a:ext>
                </a:extLst>
              </p14:cNvPr>
              <p14:cNvContentPartPr/>
              <p14:nvPr/>
            </p14:nvContentPartPr>
            <p14:xfrm>
              <a:off x="5668800" y="3503156"/>
              <a:ext cx="13680" cy="1332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C6CE12E0-C5F2-415A-9809-B7E91E88CAA9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664480" y="3498836"/>
                <a:ext cx="2232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4DB143F4-F631-4FC3-9B1D-D514F7AF22D6}"/>
              </a:ext>
            </a:extLst>
          </p:cNvPr>
          <p:cNvGrpSpPr/>
          <p:nvPr/>
        </p:nvGrpSpPr>
        <p:grpSpPr>
          <a:xfrm>
            <a:off x="137760" y="4118756"/>
            <a:ext cx="4128480" cy="574560"/>
            <a:chOff x="137760" y="4118756"/>
            <a:chExt cx="4128480" cy="57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5BA270DD-3A91-402D-A1B7-6074E92C15CF}"/>
                    </a:ext>
                  </a:extLst>
                </p14:cNvPr>
                <p14:cNvContentPartPr/>
                <p14:nvPr/>
              </p14:nvContentPartPr>
              <p14:xfrm>
                <a:off x="137760" y="4118756"/>
                <a:ext cx="415440" cy="5745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5BA270DD-3A91-402D-A1B7-6074E92C15C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33440" y="4114436"/>
                  <a:ext cx="42408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0BE25D46-95CD-4CB7-837D-2559B9B7D740}"/>
                    </a:ext>
                  </a:extLst>
                </p14:cNvPr>
                <p14:cNvContentPartPr/>
                <p14:nvPr/>
              </p14:nvContentPartPr>
              <p14:xfrm>
                <a:off x="555000" y="4410716"/>
                <a:ext cx="292680" cy="2534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0BE25D46-95CD-4CB7-837D-2559B9B7D740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50680" y="4406396"/>
                  <a:ext cx="30132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6F012CF2-3AF3-4B44-9031-A27D47E4D89E}"/>
                    </a:ext>
                  </a:extLst>
                </p14:cNvPr>
                <p14:cNvContentPartPr/>
                <p14:nvPr/>
              </p14:nvContentPartPr>
              <p14:xfrm>
                <a:off x="948120" y="4436636"/>
                <a:ext cx="316080" cy="2372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6F012CF2-3AF3-4B44-9031-A27D47E4D89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43800" y="4432316"/>
                  <a:ext cx="3247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6605BE6-9621-4F99-A990-15CC05E6F084}"/>
                    </a:ext>
                  </a:extLst>
                </p14:cNvPr>
                <p14:cNvContentPartPr/>
                <p14:nvPr/>
              </p14:nvContentPartPr>
              <p14:xfrm>
                <a:off x="1381560" y="4491356"/>
                <a:ext cx="257040" cy="1706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6605BE6-9621-4F99-A990-15CC05E6F08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377240" y="4487036"/>
                  <a:ext cx="2656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C9ECAEC-88B9-44BD-AEC8-8CBD4DC3E282}"/>
                    </a:ext>
                  </a:extLst>
                </p14:cNvPr>
                <p14:cNvContentPartPr/>
                <p14:nvPr/>
              </p14:nvContentPartPr>
              <p14:xfrm>
                <a:off x="1789800" y="4371116"/>
                <a:ext cx="316080" cy="2559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C9ECAEC-88B9-44BD-AEC8-8CBD4DC3E282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785480" y="4366796"/>
                  <a:ext cx="3247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EC861520-BA69-42E0-BF3C-F1BC83436E3F}"/>
                    </a:ext>
                  </a:extLst>
                </p14:cNvPr>
                <p14:cNvContentPartPr/>
                <p14:nvPr/>
              </p14:nvContentPartPr>
              <p14:xfrm>
                <a:off x="2288400" y="4379756"/>
                <a:ext cx="472320" cy="2224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EC861520-BA69-42E0-BF3C-F1BC83436E3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284080" y="4375436"/>
                  <a:ext cx="4809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3C4A73C-E373-4163-A894-D920ABF9E7B0}"/>
                    </a:ext>
                  </a:extLst>
                </p14:cNvPr>
                <p14:cNvContentPartPr/>
                <p14:nvPr/>
              </p14:nvContentPartPr>
              <p14:xfrm>
                <a:off x="2676840" y="4343396"/>
                <a:ext cx="25920" cy="162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3C4A73C-E373-4163-A894-D920ABF9E7B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672520" y="4339076"/>
                  <a:ext cx="345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659F534F-21C2-4783-85D9-21EB382F6365}"/>
                    </a:ext>
                  </a:extLst>
                </p14:cNvPr>
                <p14:cNvContentPartPr/>
                <p14:nvPr/>
              </p14:nvContentPartPr>
              <p14:xfrm>
                <a:off x="2972760" y="4437356"/>
                <a:ext cx="351360" cy="1972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659F534F-21C2-4783-85D9-21EB382F636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968440" y="4433036"/>
                  <a:ext cx="3600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4A7F1CD7-8FB3-48C5-8150-1C492592F32A}"/>
                    </a:ext>
                  </a:extLst>
                </p14:cNvPr>
                <p14:cNvContentPartPr/>
                <p14:nvPr/>
              </p14:nvContentPartPr>
              <p14:xfrm>
                <a:off x="3501240" y="4438796"/>
                <a:ext cx="405000" cy="2232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4A7F1CD7-8FB3-48C5-8150-1C492592F32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496920" y="4434476"/>
                  <a:ext cx="4136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A97A5FFA-D723-4101-B138-2EAB2092A313}"/>
                    </a:ext>
                  </a:extLst>
                </p14:cNvPr>
                <p14:cNvContentPartPr/>
                <p14:nvPr/>
              </p14:nvContentPartPr>
              <p14:xfrm>
                <a:off x="4012080" y="4436636"/>
                <a:ext cx="254160" cy="2152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A97A5FFA-D723-4101-B138-2EAB2092A31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007760" y="4432316"/>
                  <a:ext cx="262800" cy="22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F14DA27C-208D-43B9-B319-6936C1EA7DF2}"/>
              </a:ext>
            </a:extLst>
          </p:cNvPr>
          <p:cNvGrpSpPr/>
          <p:nvPr/>
        </p:nvGrpSpPr>
        <p:grpSpPr>
          <a:xfrm>
            <a:off x="4766640" y="4076636"/>
            <a:ext cx="1600200" cy="613080"/>
            <a:chOff x="4766640" y="4076636"/>
            <a:chExt cx="1600200" cy="61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31F8BB4-5B4A-47BD-93C1-AF5172BBE5FB}"/>
                    </a:ext>
                  </a:extLst>
                </p14:cNvPr>
                <p14:cNvContentPartPr/>
                <p14:nvPr/>
              </p14:nvContentPartPr>
              <p14:xfrm>
                <a:off x="4766640" y="4420076"/>
                <a:ext cx="364320" cy="2466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31F8BB4-5B4A-47BD-93C1-AF5172BBE5F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762320" y="4415756"/>
                  <a:ext cx="3729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6189C72-12BA-4A44-839D-549A55FF2147}"/>
                    </a:ext>
                  </a:extLst>
                </p14:cNvPr>
                <p14:cNvContentPartPr/>
                <p14:nvPr/>
              </p14:nvContentPartPr>
              <p14:xfrm>
                <a:off x="5265600" y="4076636"/>
                <a:ext cx="264240" cy="5886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6189C72-12BA-4A44-839D-549A55FF214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261280" y="4072316"/>
                  <a:ext cx="272880" cy="59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E58323A6-93E5-4B16-A3C7-6DDF8C348ADC}"/>
                    </a:ext>
                  </a:extLst>
                </p14:cNvPr>
                <p14:cNvContentPartPr/>
                <p14:nvPr/>
              </p14:nvContentPartPr>
              <p14:xfrm>
                <a:off x="5692200" y="4187516"/>
                <a:ext cx="112680" cy="4582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E58323A6-93E5-4B16-A3C7-6DDF8C348AD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687880" y="4183196"/>
                  <a:ext cx="12132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7A7A3501-0343-44F4-9817-7A186545C475}"/>
                    </a:ext>
                  </a:extLst>
                </p14:cNvPr>
                <p14:cNvContentPartPr/>
                <p14:nvPr/>
              </p14:nvContentPartPr>
              <p14:xfrm>
                <a:off x="5523000" y="4365356"/>
                <a:ext cx="318960" cy="111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7A7A3501-0343-44F4-9817-7A186545C47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518680" y="4361036"/>
                  <a:ext cx="3276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AEED3C55-6338-4594-8CF9-4357ADAA3A4B}"/>
                    </a:ext>
                  </a:extLst>
                </p14:cNvPr>
                <p14:cNvContentPartPr/>
                <p14:nvPr/>
              </p14:nvContentPartPr>
              <p14:xfrm>
                <a:off x="5944920" y="4394876"/>
                <a:ext cx="156240" cy="2948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AEED3C55-6338-4594-8CF9-4357ADAA3A4B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940600" y="4390556"/>
                  <a:ext cx="16488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E27A24C-2147-47DB-ACD9-D7C41185D67D}"/>
                    </a:ext>
                  </a:extLst>
                </p14:cNvPr>
                <p14:cNvContentPartPr/>
                <p14:nvPr/>
              </p14:nvContentPartPr>
              <p14:xfrm>
                <a:off x="6173160" y="4507916"/>
                <a:ext cx="193680" cy="1771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E27A24C-2147-47DB-ACD9-D7C41185D67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168840" y="4503596"/>
                  <a:ext cx="202320" cy="18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2D8446C2-DA3E-4810-828A-D72491B72F02}"/>
              </a:ext>
            </a:extLst>
          </p:cNvPr>
          <p:cNvGrpSpPr/>
          <p:nvPr/>
        </p:nvGrpSpPr>
        <p:grpSpPr>
          <a:xfrm>
            <a:off x="6872640" y="4172756"/>
            <a:ext cx="2275920" cy="874440"/>
            <a:chOff x="6872640" y="4172756"/>
            <a:chExt cx="2275920" cy="87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398BA95F-0C5A-44F6-941C-AA76AF2E2A83}"/>
                    </a:ext>
                  </a:extLst>
                </p14:cNvPr>
                <p14:cNvContentPartPr/>
                <p14:nvPr/>
              </p14:nvContentPartPr>
              <p14:xfrm>
                <a:off x="6872640" y="4172756"/>
                <a:ext cx="391320" cy="8744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398BA95F-0C5A-44F6-941C-AA76AF2E2A8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868320" y="4168436"/>
                  <a:ext cx="399960" cy="88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A8825C87-8818-4F7C-937B-287A663DC632}"/>
                    </a:ext>
                  </a:extLst>
                </p14:cNvPr>
                <p14:cNvContentPartPr/>
                <p14:nvPr/>
              </p14:nvContentPartPr>
              <p14:xfrm>
                <a:off x="6954000" y="4613036"/>
                <a:ext cx="200160" cy="118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A8825C87-8818-4F7C-937B-287A663DC632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949680" y="4608716"/>
                  <a:ext cx="2088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F2FC27AF-01E5-4A99-A7A2-2002B67C4BB4}"/>
                    </a:ext>
                  </a:extLst>
                </p14:cNvPr>
                <p14:cNvContentPartPr/>
                <p14:nvPr/>
              </p14:nvContentPartPr>
              <p14:xfrm>
                <a:off x="7300680" y="4529876"/>
                <a:ext cx="720360" cy="1422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F2FC27AF-01E5-4A99-A7A2-2002B67C4BB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296360" y="4525556"/>
                  <a:ext cx="7290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A344DE5D-8993-439C-BCE0-901F0FA798CF}"/>
                    </a:ext>
                  </a:extLst>
                </p14:cNvPr>
                <p14:cNvContentPartPr/>
                <p14:nvPr/>
              </p14:nvContentPartPr>
              <p14:xfrm>
                <a:off x="8082600" y="4421156"/>
                <a:ext cx="261720" cy="2703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A344DE5D-8993-439C-BCE0-901F0FA798C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078280" y="4416836"/>
                  <a:ext cx="27036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8A76112-1CB7-43B6-B381-746C2C60CF3B}"/>
                    </a:ext>
                  </a:extLst>
                </p14:cNvPr>
                <p14:cNvContentPartPr/>
                <p14:nvPr/>
              </p14:nvContentPartPr>
              <p14:xfrm>
                <a:off x="8139120" y="4559756"/>
                <a:ext cx="186480" cy="273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8A76112-1CB7-43B6-B381-746C2C60CF3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134800" y="4555436"/>
                  <a:ext cx="195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38938EE5-6699-411A-BBA1-EAE8F798DA1D}"/>
                    </a:ext>
                  </a:extLst>
                </p14:cNvPr>
                <p14:cNvContentPartPr/>
                <p14:nvPr/>
              </p14:nvContentPartPr>
              <p14:xfrm>
                <a:off x="8455920" y="4535276"/>
                <a:ext cx="84960" cy="1656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38938EE5-6699-411A-BBA1-EAE8F798DA1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451600" y="4530956"/>
                  <a:ext cx="936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6C8E92DF-23C7-4A1D-9CEA-FE51C158D2CF}"/>
                    </a:ext>
                  </a:extLst>
                </p14:cNvPr>
                <p14:cNvContentPartPr/>
                <p14:nvPr/>
              </p14:nvContentPartPr>
              <p14:xfrm>
                <a:off x="8479680" y="4367876"/>
                <a:ext cx="30600" cy="1908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6C8E92DF-23C7-4A1D-9CEA-FE51C158D2C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475360" y="4363556"/>
                  <a:ext cx="392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132F807D-1E10-4817-9E28-1645A038B588}"/>
                    </a:ext>
                  </a:extLst>
                </p14:cNvPr>
                <p14:cNvContentPartPr/>
                <p14:nvPr/>
              </p14:nvContentPartPr>
              <p14:xfrm>
                <a:off x="8620800" y="4487396"/>
                <a:ext cx="220320" cy="2088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132F807D-1E10-4817-9E28-1645A038B588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616480" y="4483076"/>
                  <a:ext cx="2289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BDBC05CB-E885-43BE-B5F0-B1176C19A873}"/>
                    </a:ext>
                  </a:extLst>
                </p14:cNvPr>
                <p14:cNvContentPartPr/>
                <p14:nvPr/>
              </p14:nvContentPartPr>
              <p14:xfrm>
                <a:off x="8865600" y="4501436"/>
                <a:ext cx="168120" cy="1886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BDBC05CB-E885-43BE-B5F0-B1176C19A87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861280" y="4497116"/>
                  <a:ext cx="1767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2397540-A3D2-4D6C-867B-FE7E9BFAFCF0}"/>
                    </a:ext>
                  </a:extLst>
                </p14:cNvPr>
                <p14:cNvContentPartPr/>
                <p14:nvPr/>
              </p14:nvContentPartPr>
              <p14:xfrm>
                <a:off x="9114360" y="4446356"/>
                <a:ext cx="34200" cy="2149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2397540-A3D2-4D6C-867B-FE7E9BFAFCF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110040" y="4442036"/>
                  <a:ext cx="4284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EF866F51-200D-466F-8BFE-2AF8572C8FB0}"/>
              </a:ext>
            </a:extLst>
          </p:cNvPr>
          <p:cNvGrpSpPr/>
          <p:nvPr/>
        </p:nvGrpSpPr>
        <p:grpSpPr>
          <a:xfrm>
            <a:off x="9429360" y="4127396"/>
            <a:ext cx="2627640" cy="819000"/>
            <a:chOff x="9429360" y="4127396"/>
            <a:chExt cx="2627640" cy="81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1459BFAF-D554-4FF5-B73A-7FCC254B5D0F}"/>
                    </a:ext>
                  </a:extLst>
                </p14:cNvPr>
                <p14:cNvContentPartPr/>
                <p14:nvPr/>
              </p14:nvContentPartPr>
              <p14:xfrm>
                <a:off x="9429360" y="4216316"/>
                <a:ext cx="113760" cy="1317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1459BFAF-D554-4FF5-B73A-7FCC254B5D0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425040" y="4211996"/>
                  <a:ext cx="1224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B6E62AA-554B-454D-BBEF-CCC7A228EF72}"/>
                    </a:ext>
                  </a:extLst>
                </p14:cNvPr>
                <p14:cNvContentPartPr/>
                <p14:nvPr/>
              </p14:nvContentPartPr>
              <p14:xfrm>
                <a:off x="9479760" y="4260236"/>
                <a:ext cx="107280" cy="1162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B6E62AA-554B-454D-BBEF-CCC7A228EF7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475440" y="4255916"/>
                  <a:ext cx="11592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75392E4-B6A9-4FF5-B724-E657FAAEA496}"/>
                    </a:ext>
                  </a:extLst>
                </p14:cNvPr>
                <p14:cNvContentPartPr/>
                <p14:nvPr/>
              </p14:nvContentPartPr>
              <p14:xfrm>
                <a:off x="9656520" y="4493876"/>
                <a:ext cx="243720" cy="2095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75392E4-B6A9-4FF5-B724-E657FAAEA49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652200" y="4489556"/>
                  <a:ext cx="2523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A42E7A6-1347-4560-B006-B559D3B2D1DA}"/>
                    </a:ext>
                  </a:extLst>
                </p14:cNvPr>
                <p14:cNvContentPartPr/>
                <p14:nvPr/>
              </p14:nvContentPartPr>
              <p14:xfrm>
                <a:off x="9873960" y="4152956"/>
                <a:ext cx="305280" cy="510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A42E7A6-1347-4560-B006-B559D3B2D1D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869640" y="4148636"/>
                  <a:ext cx="31392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D040DC96-7FD9-42BC-996E-CD57A6F74B8B}"/>
                    </a:ext>
                  </a:extLst>
                </p14:cNvPr>
                <p14:cNvContentPartPr/>
                <p14:nvPr/>
              </p14:nvContentPartPr>
              <p14:xfrm>
                <a:off x="10045680" y="4482716"/>
                <a:ext cx="222480" cy="1936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D040DC96-7FD9-42BC-996E-CD57A6F74B8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041360" y="4478396"/>
                  <a:ext cx="23112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714EDCB4-E845-48BD-A6C5-0CDBC5465FEE}"/>
                    </a:ext>
                  </a:extLst>
                </p14:cNvPr>
                <p14:cNvContentPartPr/>
                <p14:nvPr/>
              </p14:nvContentPartPr>
              <p14:xfrm>
                <a:off x="10347000" y="4481276"/>
                <a:ext cx="278280" cy="1731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714EDCB4-E845-48BD-A6C5-0CDBC5465FEE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342680" y="4476956"/>
                  <a:ext cx="2869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70649B81-31AA-4706-B9DC-81D8A075BA69}"/>
                    </a:ext>
                  </a:extLst>
                </p14:cNvPr>
                <p14:cNvContentPartPr/>
                <p14:nvPr/>
              </p14:nvContentPartPr>
              <p14:xfrm>
                <a:off x="10666680" y="4496036"/>
                <a:ext cx="255240" cy="1407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70649B81-31AA-4706-B9DC-81D8A075BA6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662360" y="4491716"/>
                  <a:ext cx="26388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5505D93D-D555-4B35-9302-9C861BC58136}"/>
                    </a:ext>
                  </a:extLst>
                </p14:cNvPr>
                <p14:cNvContentPartPr/>
                <p14:nvPr/>
              </p14:nvContentPartPr>
              <p14:xfrm>
                <a:off x="10946040" y="4446356"/>
                <a:ext cx="201240" cy="1864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5505D93D-D555-4B35-9302-9C861BC5813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941720" y="4442036"/>
                  <a:ext cx="2098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4271E7D5-23B0-4EC1-9564-CC3DD0250FFF}"/>
                    </a:ext>
                  </a:extLst>
                </p14:cNvPr>
                <p14:cNvContentPartPr/>
                <p14:nvPr/>
              </p14:nvContentPartPr>
              <p14:xfrm>
                <a:off x="11144040" y="4179956"/>
                <a:ext cx="340200" cy="7664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4271E7D5-23B0-4EC1-9564-CC3DD0250FF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139720" y="4175636"/>
                  <a:ext cx="348840" cy="77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054FF2B1-E859-4A62-9F7F-88773F84AE3E}"/>
                    </a:ext>
                  </a:extLst>
                </p14:cNvPr>
                <p14:cNvContentPartPr/>
                <p14:nvPr/>
              </p14:nvContentPartPr>
              <p14:xfrm>
                <a:off x="11262840" y="4556516"/>
                <a:ext cx="174960" cy="201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054FF2B1-E859-4A62-9F7F-88773F84AE3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1258520" y="4552196"/>
                  <a:ext cx="183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713004CE-B418-417B-BDAA-CA970FAD355B}"/>
                    </a:ext>
                  </a:extLst>
                </p14:cNvPr>
                <p14:cNvContentPartPr/>
                <p14:nvPr/>
              </p14:nvContentPartPr>
              <p14:xfrm>
                <a:off x="11467320" y="4530236"/>
                <a:ext cx="176400" cy="1101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713004CE-B418-417B-BDAA-CA970FAD355B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463000" y="4525916"/>
                  <a:ext cx="1850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ADA0F360-3EDD-418B-A15E-FF90A2881068}"/>
                    </a:ext>
                  </a:extLst>
                </p14:cNvPr>
                <p14:cNvContentPartPr/>
                <p14:nvPr/>
              </p14:nvContentPartPr>
              <p14:xfrm>
                <a:off x="11662800" y="4186076"/>
                <a:ext cx="86040" cy="1141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ADA0F360-3EDD-418B-A15E-FF90A288106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658480" y="4181756"/>
                  <a:ext cx="9468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EACF5ACB-6514-4F2E-9D94-73883AF062B1}"/>
                    </a:ext>
                  </a:extLst>
                </p14:cNvPr>
                <p14:cNvContentPartPr/>
                <p14:nvPr/>
              </p14:nvContentPartPr>
              <p14:xfrm>
                <a:off x="11740200" y="4197956"/>
                <a:ext cx="156600" cy="1476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EACF5ACB-6514-4F2E-9D94-73883AF062B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735880" y="4193636"/>
                  <a:ext cx="1652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DBB1971-E89C-4CF9-B944-81FFE293DEE5}"/>
                    </a:ext>
                  </a:extLst>
                </p14:cNvPr>
                <p14:cNvContentPartPr/>
                <p14:nvPr/>
              </p14:nvContentPartPr>
              <p14:xfrm>
                <a:off x="11921280" y="4127396"/>
                <a:ext cx="135720" cy="4482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DBB1971-E89C-4CF9-B944-81FFE293DEE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916960" y="4123076"/>
                  <a:ext cx="14436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B52AFDD-B65D-4B47-B2DF-26A8549AFF30}"/>
                    </a:ext>
                  </a:extLst>
                </p14:cNvPr>
                <p14:cNvContentPartPr/>
                <p14:nvPr/>
              </p14:nvContentPartPr>
              <p14:xfrm>
                <a:off x="11934960" y="4810676"/>
                <a:ext cx="29160" cy="7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B52AFDD-B65D-4B47-B2DF-26A8549AFF3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930640" y="4806356"/>
                  <a:ext cx="37800" cy="1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4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198BD4CB-922C-47B0-B6BD-C97C91A95E3E}"/>
                  </a:ext>
                </a:extLst>
              </p14:cNvPr>
              <p14:cNvContentPartPr/>
              <p14:nvPr/>
            </p14:nvContentPartPr>
            <p14:xfrm>
              <a:off x="164760" y="5183996"/>
              <a:ext cx="335880" cy="67896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198BD4CB-922C-47B0-B6BD-C97C91A95E3E}"/>
                  </a:ext>
                </a:extLst>
              </p:cNvPr>
              <p:cNvPicPr/>
              <p:nvPr/>
            </p:nvPicPr>
            <p:blipFill>
              <a:blip r:embed="rId315"/>
              <a:stretch>
                <a:fillRect/>
              </a:stretch>
            </p:blipFill>
            <p:spPr>
              <a:xfrm>
                <a:off x="160440" y="5179676"/>
                <a:ext cx="344520" cy="68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81" name="Input penna 180">
                <a:extLst>
                  <a:ext uri="{FF2B5EF4-FFF2-40B4-BE49-F238E27FC236}">
                    <a16:creationId xmlns:a16="http://schemas.microsoft.com/office/drawing/2014/main" id="{DAA94C36-E52F-4283-B4E1-EA22E40A4E14}"/>
                  </a:ext>
                </a:extLst>
              </p14:cNvPr>
              <p14:cNvContentPartPr/>
              <p14:nvPr/>
            </p14:nvContentPartPr>
            <p14:xfrm>
              <a:off x="172680" y="5555876"/>
              <a:ext cx="242280" cy="33120"/>
            </p14:xfrm>
          </p:contentPart>
        </mc:Choice>
        <mc:Fallback xmlns="">
          <p:pic>
            <p:nvPicPr>
              <p:cNvPr id="181" name="Input penna 180">
                <a:extLst>
                  <a:ext uri="{FF2B5EF4-FFF2-40B4-BE49-F238E27FC236}">
                    <a16:creationId xmlns:a16="http://schemas.microsoft.com/office/drawing/2014/main" id="{DAA94C36-E52F-4283-B4E1-EA22E40A4E14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168360" y="5551556"/>
                <a:ext cx="25092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8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C5520F00-2889-4088-B026-EF5A5A69B5F1}"/>
                  </a:ext>
                </a:extLst>
              </p14:cNvPr>
              <p14:cNvContentPartPr/>
              <p14:nvPr/>
            </p14:nvContentPartPr>
            <p14:xfrm>
              <a:off x="731400" y="5517716"/>
              <a:ext cx="344160" cy="24156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C5520F00-2889-4088-B026-EF5A5A69B5F1}"/>
                  </a:ext>
                </a:extLst>
              </p:cNvPr>
              <p:cNvPicPr/>
              <p:nvPr/>
            </p:nvPicPr>
            <p:blipFill>
              <a:blip r:embed="rId319"/>
              <a:stretch>
                <a:fillRect/>
              </a:stretch>
            </p:blipFill>
            <p:spPr>
              <a:xfrm>
                <a:off x="727080" y="5513396"/>
                <a:ext cx="352800" cy="25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183" name="Input penna 182">
                <a:extLst>
                  <a:ext uri="{FF2B5EF4-FFF2-40B4-BE49-F238E27FC236}">
                    <a16:creationId xmlns:a16="http://schemas.microsoft.com/office/drawing/2014/main" id="{F52645F2-6333-45D1-AA2A-BABDFF75D776}"/>
                  </a:ext>
                </a:extLst>
              </p14:cNvPr>
              <p14:cNvContentPartPr/>
              <p14:nvPr/>
            </p14:nvContentPartPr>
            <p14:xfrm>
              <a:off x="994920" y="5138996"/>
              <a:ext cx="163080" cy="625680"/>
            </p14:xfrm>
          </p:contentPart>
        </mc:Choice>
        <mc:Fallback xmlns="">
          <p:pic>
            <p:nvPicPr>
              <p:cNvPr id="183" name="Input penna 182">
                <a:extLst>
                  <a:ext uri="{FF2B5EF4-FFF2-40B4-BE49-F238E27FC236}">
                    <a16:creationId xmlns:a16="http://schemas.microsoft.com/office/drawing/2014/main" id="{F52645F2-6333-45D1-AA2A-BABDFF75D776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990600" y="5134676"/>
                <a:ext cx="171720" cy="63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2">
            <p14:nvContentPartPr>
              <p14:cNvPr id="184" name="Input penna 183">
                <a:extLst>
                  <a:ext uri="{FF2B5EF4-FFF2-40B4-BE49-F238E27FC236}">
                    <a16:creationId xmlns:a16="http://schemas.microsoft.com/office/drawing/2014/main" id="{55897B3A-1132-4C3D-A53C-5CC3ACC1086D}"/>
                  </a:ext>
                </a:extLst>
              </p14:cNvPr>
              <p14:cNvContentPartPr/>
              <p14:nvPr/>
            </p14:nvContentPartPr>
            <p14:xfrm>
              <a:off x="1615200" y="5494316"/>
              <a:ext cx="347760" cy="200880"/>
            </p14:xfrm>
          </p:contentPart>
        </mc:Choice>
        <mc:Fallback xmlns="">
          <p:pic>
            <p:nvPicPr>
              <p:cNvPr id="184" name="Input penna 183">
                <a:extLst>
                  <a:ext uri="{FF2B5EF4-FFF2-40B4-BE49-F238E27FC236}">
                    <a16:creationId xmlns:a16="http://schemas.microsoft.com/office/drawing/2014/main" id="{55897B3A-1132-4C3D-A53C-5CC3ACC1086D}"/>
                  </a:ext>
                </a:extLst>
              </p:cNvPr>
              <p:cNvPicPr/>
              <p:nvPr/>
            </p:nvPicPr>
            <p:blipFill>
              <a:blip r:embed="rId323"/>
              <a:stretch>
                <a:fillRect/>
              </a:stretch>
            </p:blipFill>
            <p:spPr>
              <a:xfrm>
                <a:off x="1610880" y="5489996"/>
                <a:ext cx="356400" cy="20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85" name="Input penna 184">
                <a:extLst>
                  <a:ext uri="{FF2B5EF4-FFF2-40B4-BE49-F238E27FC236}">
                    <a16:creationId xmlns:a16="http://schemas.microsoft.com/office/drawing/2014/main" id="{C64E78FC-21C4-4D27-B41D-558199145A6F}"/>
                  </a:ext>
                </a:extLst>
              </p14:cNvPr>
              <p14:cNvContentPartPr/>
              <p14:nvPr/>
            </p14:nvContentPartPr>
            <p14:xfrm>
              <a:off x="2042880" y="5458316"/>
              <a:ext cx="349560" cy="300600"/>
            </p14:xfrm>
          </p:contentPart>
        </mc:Choice>
        <mc:Fallback xmlns="">
          <p:pic>
            <p:nvPicPr>
              <p:cNvPr id="185" name="Input penna 184">
                <a:extLst>
                  <a:ext uri="{FF2B5EF4-FFF2-40B4-BE49-F238E27FC236}">
                    <a16:creationId xmlns:a16="http://schemas.microsoft.com/office/drawing/2014/main" id="{C64E78FC-21C4-4D27-B41D-558199145A6F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2038560" y="5453996"/>
                <a:ext cx="358200" cy="30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772F4D4A-9374-42B0-B307-B312B760CCE7}"/>
                  </a:ext>
                </a:extLst>
              </p14:cNvPr>
              <p14:cNvContentPartPr/>
              <p14:nvPr/>
            </p14:nvContentPartPr>
            <p14:xfrm>
              <a:off x="2458320" y="5485316"/>
              <a:ext cx="266400" cy="19836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772F4D4A-9374-42B0-B307-B312B760CCE7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2454000" y="5480996"/>
                <a:ext cx="27504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187" name="Input penna 186">
                <a:extLst>
                  <a:ext uri="{FF2B5EF4-FFF2-40B4-BE49-F238E27FC236}">
                    <a16:creationId xmlns:a16="http://schemas.microsoft.com/office/drawing/2014/main" id="{E34C3DFE-7ECF-4EFD-B2EE-E1E3A0547289}"/>
                  </a:ext>
                </a:extLst>
              </p14:cNvPr>
              <p14:cNvContentPartPr/>
              <p14:nvPr/>
            </p14:nvContentPartPr>
            <p14:xfrm>
              <a:off x="2770440" y="5514836"/>
              <a:ext cx="398160" cy="224280"/>
            </p14:xfrm>
          </p:contentPart>
        </mc:Choice>
        <mc:Fallback xmlns="">
          <p:pic>
            <p:nvPicPr>
              <p:cNvPr id="187" name="Input penna 186">
                <a:extLst>
                  <a:ext uri="{FF2B5EF4-FFF2-40B4-BE49-F238E27FC236}">
                    <a16:creationId xmlns:a16="http://schemas.microsoft.com/office/drawing/2014/main" id="{E34C3DFE-7ECF-4EFD-B2EE-E1E3A0547289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2766120" y="5510516"/>
                <a:ext cx="40680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0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4494D3AF-2D72-4903-8B4F-15793040DD80}"/>
                  </a:ext>
                </a:extLst>
              </p14:cNvPr>
              <p14:cNvContentPartPr/>
              <p14:nvPr/>
            </p14:nvContentPartPr>
            <p14:xfrm>
              <a:off x="3296400" y="5506556"/>
              <a:ext cx="90720" cy="60696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4494D3AF-2D72-4903-8B4F-15793040DD80}"/>
                  </a:ext>
                </a:extLst>
              </p:cNvPr>
              <p:cNvPicPr/>
              <p:nvPr/>
            </p:nvPicPr>
            <p:blipFill>
              <a:blip r:embed="rId331"/>
              <a:stretch>
                <a:fillRect/>
              </a:stretch>
            </p:blipFill>
            <p:spPr>
              <a:xfrm>
                <a:off x="3292080" y="5502236"/>
                <a:ext cx="99360" cy="61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2">
            <p14:nvContentPartPr>
              <p14:cNvPr id="189" name="Input penna 188">
                <a:extLst>
                  <a:ext uri="{FF2B5EF4-FFF2-40B4-BE49-F238E27FC236}">
                    <a16:creationId xmlns:a16="http://schemas.microsoft.com/office/drawing/2014/main" id="{8FD379BF-C7B5-47FB-8B6B-4AA97D8A0C76}"/>
                  </a:ext>
                </a:extLst>
              </p14:cNvPr>
              <p14:cNvContentPartPr/>
              <p14:nvPr/>
            </p14:nvContentPartPr>
            <p14:xfrm>
              <a:off x="3272640" y="5522756"/>
              <a:ext cx="287640" cy="159120"/>
            </p14:xfrm>
          </p:contentPart>
        </mc:Choice>
        <mc:Fallback xmlns="">
          <p:pic>
            <p:nvPicPr>
              <p:cNvPr id="189" name="Input penna 188">
                <a:extLst>
                  <a:ext uri="{FF2B5EF4-FFF2-40B4-BE49-F238E27FC236}">
                    <a16:creationId xmlns:a16="http://schemas.microsoft.com/office/drawing/2014/main" id="{8FD379BF-C7B5-47FB-8B6B-4AA97D8A0C76}"/>
                  </a:ext>
                </a:extLst>
              </p:cNvPr>
              <p:cNvPicPr/>
              <p:nvPr/>
            </p:nvPicPr>
            <p:blipFill>
              <a:blip r:embed="rId333"/>
              <a:stretch>
                <a:fillRect/>
              </a:stretch>
            </p:blipFill>
            <p:spPr>
              <a:xfrm>
                <a:off x="3268320" y="5518436"/>
                <a:ext cx="29628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190" name="Input penna 189">
                <a:extLst>
                  <a:ext uri="{FF2B5EF4-FFF2-40B4-BE49-F238E27FC236}">
                    <a16:creationId xmlns:a16="http://schemas.microsoft.com/office/drawing/2014/main" id="{F4D5791C-6BFF-44EB-B18E-DA8B9BBC5A9D}"/>
                  </a:ext>
                </a:extLst>
              </p14:cNvPr>
              <p14:cNvContentPartPr/>
              <p14:nvPr/>
            </p14:nvContentPartPr>
            <p14:xfrm>
              <a:off x="3596640" y="5424476"/>
              <a:ext cx="103320" cy="261360"/>
            </p14:xfrm>
          </p:contentPart>
        </mc:Choice>
        <mc:Fallback xmlns="">
          <p:pic>
            <p:nvPicPr>
              <p:cNvPr id="190" name="Input penna 189">
                <a:extLst>
                  <a:ext uri="{FF2B5EF4-FFF2-40B4-BE49-F238E27FC236}">
                    <a16:creationId xmlns:a16="http://schemas.microsoft.com/office/drawing/2014/main" id="{F4D5791C-6BFF-44EB-B18E-DA8B9BBC5A9D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3592320" y="5420156"/>
                <a:ext cx="11196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191" name="Input penna 190">
                <a:extLst>
                  <a:ext uri="{FF2B5EF4-FFF2-40B4-BE49-F238E27FC236}">
                    <a16:creationId xmlns:a16="http://schemas.microsoft.com/office/drawing/2014/main" id="{FCAB1EF6-737E-42DD-822F-87D2E2DF57C5}"/>
                  </a:ext>
                </a:extLst>
              </p14:cNvPr>
              <p14:cNvContentPartPr/>
              <p14:nvPr/>
            </p14:nvContentPartPr>
            <p14:xfrm>
              <a:off x="3752160" y="5575676"/>
              <a:ext cx="316800" cy="172800"/>
            </p14:xfrm>
          </p:contentPart>
        </mc:Choice>
        <mc:Fallback xmlns="">
          <p:pic>
            <p:nvPicPr>
              <p:cNvPr id="191" name="Input penna 190">
                <a:extLst>
                  <a:ext uri="{FF2B5EF4-FFF2-40B4-BE49-F238E27FC236}">
                    <a16:creationId xmlns:a16="http://schemas.microsoft.com/office/drawing/2014/main" id="{FCAB1EF6-737E-42DD-822F-87D2E2DF57C5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3747840" y="5571356"/>
                <a:ext cx="32544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38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A4073F0E-BFD8-4AC1-B363-7E51875A3C12}"/>
                  </a:ext>
                </a:extLst>
              </p14:cNvPr>
              <p14:cNvContentPartPr/>
              <p14:nvPr/>
            </p14:nvContentPartPr>
            <p14:xfrm>
              <a:off x="4252596" y="5491097"/>
              <a:ext cx="43920" cy="50400"/>
            </p14:xfrm>
          </p:contentPart>
        </mc:Choice>
        <mc:Fallback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A4073F0E-BFD8-4AC1-B363-7E51875A3C12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4248276" y="5486777"/>
                <a:ext cx="5256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40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F37CD470-C4F9-4CCF-B1C9-9B215DE01054}"/>
                  </a:ext>
                </a:extLst>
              </p14:cNvPr>
              <p14:cNvContentPartPr/>
              <p14:nvPr/>
            </p14:nvContentPartPr>
            <p14:xfrm>
              <a:off x="4274196" y="5688737"/>
              <a:ext cx="47160" cy="48960"/>
            </p14:xfrm>
          </p:contentPart>
        </mc:Choice>
        <mc:Fallback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F37CD470-C4F9-4CCF-B1C9-9B215DE01054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4269876" y="5684417"/>
                <a:ext cx="55800" cy="57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20343581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uppo 15">
            <a:extLst>
              <a:ext uri="{FF2B5EF4-FFF2-40B4-BE49-F238E27FC236}">
                <a16:creationId xmlns:a16="http://schemas.microsoft.com/office/drawing/2014/main" id="{3024729A-2A5F-4687-8FE5-B8A4067DC471}"/>
              </a:ext>
            </a:extLst>
          </p:cNvPr>
          <p:cNvGrpSpPr/>
          <p:nvPr/>
        </p:nvGrpSpPr>
        <p:grpSpPr>
          <a:xfrm>
            <a:off x="225240" y="204116"/>
            <a:ext cx="357480" cy="374040"/>
            <a:chOff x="225240" y="204116"/>
            <a:chExt cx="357480" cy="37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C4C9D59-97CA-4EF8-BC74-D924F85453CA}"/>
                    </a:ext>
                  </a:extLst>
                </p14:cNvPr>
                <p14:cNvContentPartPr/>
                <p14:nvPr/>
              </p14:nvContentPartPr>
              <p14:xfrm>
                <a:off x="225240" y="330836"/>
                <a:ext cx="272880" cy="247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C4C9D59-97CA-4EF8-BC74-D924F85453C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20920" y="326516"/>
                  <a:ext cx="2815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8B3CBBA-E679-4C66-A1D1-A0165986AA96}"/>
                    </a:ext>
                  </a:extLst>
                </p14:cNvPr>
                <p14:cNvContentPartPr/>
                <p14:nvPr/>
              </p14:nvContentPartPr>
              <p14:xfrm>
                <a:off x="340440" y="204116"/>
                <a:ext cx="242280" cy="482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8B3CBBA-E679-4C66-A1D1-A0165986AA9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36120" y="199796"/>
                  <a:ext cx="250920" cy="5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uppo 14">
            <a:extLst>
              <a:ext uri="{FF2B5EF4-FFF2-40B4-BE49-F238E27FC236}">
                <a16:creationId xmlns:a16="http://schemas.microsoft.com/office/drawing/2014/main" id="{E3BE2D02-2E9E-48C3-94A0-C80736A86E05}"/>
              </a:ext>
            </a:extLst>
          </p:cNvPr>
          <p:cNvGrpSpPr/>
          <p:nvPr/>
        </p:nvGrpSpPr>
        <p:grpSpPr>
          <a:xfrm>
            <a:off x="944520" y="59036"/>
            <a:ext cx="2631960" cy="952560"/>
            <a:chOff x="944520" y="59036"/>
            <a:chExt cx="2631960" cy="952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68FEEEFB-EC6A-46B4-BF7F-77514E17DB9B}"/>
                    </a:ext>
                  </a:extLst>
                </p14:cNvPr>
                <p14:cNvContentPartPr/>
                <p14:nvPr/>
              </p14:nvContentPartPr>
              <p14:xfrm>
                <a:off x="957840" y="367916"/>
                <a:ext cx="101160" cy="6436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68FEEEFB-EC6A-46B4-BF7F-77514E17DB9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53520" y="363596"/>
                  <a:ext cx="109800" cy="65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4FBEC5E0-C11E-41B0-A913-2263D7738A9A}"/>
                    </a:ext>
                  </a:extLst>
                </p14:cNvPr>
                <p14:cNvContentPartPr/>
                <p14:nvPr/>
              </p14:nvContentPartPr>
              <p14:xfrm>
                <a:off x="944520" y="353516"/>
                <a:ext cx="308160" cy="2210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4FBEC5E0-C11E-41B0-A913-2263D7738A9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40200" y="349196"/>
                  <a:ext cx="31680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06AA306-1D11-461F-A10E-216431ED143C}"/>
                    </a:ext>
                  </a:extLst>
                </p14:cNvPr>
                <p14:cNvContentPartPr/>
                <p14:nvPr/>
              </p14:nvContentPartPr>
              <p14:xfrm>
                <a:off x="1304160" y="356756"/>
                <a:ext cx="276120" cy="2124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06AA306-1D11-461F-A10E-216431ED143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99840" y="352436"/>
                  <a:ext cx="2847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558549B-1300-40D6-9106-8B3A632A46B9}"/>
                    </a:ext>
                  </a:extLst>
                </p14:cNvPr>
                <p14:cNvContentPartPr/>
                <p14:nvPr/>
              </p14:nvContentPartPr>
              <p14:xfrm>
                <a:off x="1658040" y="323996"/>
                <a:ext cx="298440" cy="2138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558549B-1300-40D6-9106-8B3A632A46B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53720" y="319676"/>
                  <a:ext cx="3070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2B68FF5-B1A7-4AB0-900E-C4400875575B}"/>
                    </a:ext>
                  </a:extLst>
                </p14:cNvPr>
                <p14:cNvContentPartPr/>
                <p14:nvPr/>
              </p14:nvContentPartPr>
              <p14:xfrm>
                <a:off x="2007600" y="331556"/>
                <a:ext cx="281160" cy="1774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2B68FF5-B1A7-4AB0-900E-C4400875575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003280" y="327236"/>
                  <a:ext cx="2898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5061083-40E4-46D7-B31D-C535F75349A4}"/>
                    </a:ext>
                  </a:extLst>
                </p14:cNvPr>
                <p14:cNvContentPartPr/>
                <p14:nvPr/>
              </p14:nvContentPartPr>
              <p14:xfrm>
                <a:off x="2336640" y="207356"/>
                <a:ext cx="112320" cy="251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5061083-40E4-46D7-B31D-C535F75349A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332320" y="203036"/>
                  <a:ext cx="12096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388F4265-B7D5-40EC-BAB9-E682FC930279}"/>
                    </a:ext>
                  </a:extLst>
                </p14:cNvPr>
                <p14:cNvContentPartPr/>
                <p14:nvPr/>
              </p14:nvContentPartPr>
              <p14:xfrm>
                <a:off x="2593320" y="96476"/>
                <a:ext cx="286200" cy="4089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388F4265-B7D5-40EC-BAB9-E682FC93027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589000" y="92156"/>
                  <a:ext cx="29484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706F08DB-F840-4628-BA2D-2CE6AEB333F4}"/>
                    </a:ext>
                  </a:extLst>
                </p14:cNvPr>
                <p14:cNvContentPartPr/>
                <p14:nvPr/>
              </p14:nvContentPartPr>
              <p14:xfrm>
                <a:off x="2942520" y="373676"/>
                <a:ext cx="47880" cy="964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706F08DB-F840-4628-BA2D-2CE6AEB333F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38200" y="369356"/>
                  <a:ext cx="5652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7CF9D55B-1A3A-4CDD-B07B-F60AF36A39D4}"/>
                    </a:ext>
                  </a:extLst>
                </p14:cNvPr>
                <p14:cNvContentPartPr/>
                <p14:nvPr/>
              </p14:nvContentPartPr>
              <p14:xfrm>
                <a:off x="2910480" y="266036"/>
                <a:ext cx="15840" cy="226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7CF9D55B-1A3A-4CDD-B07B-F60AF36A39D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906160" y="261716"/>
                  <a:ext cx="244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AC9E092F-4896-44F5-BAC2-91D69BB4C2FB}"/>
                    </a:ext>
                  </a:extLst>
                </p14:cNvPr>
                <p14:cNvContentPartPr/>
                <p14:nvPr/>
              </p14:nvContentPartPr>
              <p14:xfrm>
                <a:off x="3099120" y="59036"/>
                <a:ext cx="326520" cy="474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AC9E092F-4896-44F5-BAC2-91D69BB4C2F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094800" y="54716"/>
                  <a:ext cx="33516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5EA9A104-22C5-4835-B7B2-FF0F82B33E45}"/>
                    </a:ext>
                  </a:extLst>
                </p14:cNvPr>
                <p14:cNvContentPartPr/>
                <p14:nvPr/>
              </p14:nvContentPartPr>
              <p14:xfrm>
                <a:off x="3352920" y="381596"/>
                <a:ext cx="223560" cy="1843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5EA9A104-22C5-4835-B7B2-FF0F82B33E4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348600" y="377276"/>
                  <a:ext cx="232200" cy="192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9EA46934-44B7-414D-8818-E275A7FFA6D7}"/>
                  </a:ext>
                </a:extLst>
              </p14:cNvPr>
              <p14:cNvContentPartPr/>
              <p14:nvPr/>
            </p14:nvContentPartPr>
            <p14:xfrm>
              <a:off x="4043040" y="275036"/>
              <a:ext cx="303120" cy="23112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9EA46934-44B7-414D-8818-E275A7FFA6D7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38720" y="270716"/>
                <a:ext cx="311760" cy="23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BE1999DF-8964-463B-9C60-C6D17D136A88}"/>
                  </a:ext>
                </a:extLst>
              </p14:cNvPr>
              <p14:cNvContentPartPr/>
              <p14:nvPr/>
            </p14:nvContentPartPr>
            <p14:xfrm>
              <a:off x="4303320" y="54716"/>
              <a:ext cx="62280" cy="45900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BE1999DF-8964-463B-9C60-C6D17D136A88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299000" y="50396"/>
                <a:ext cx="70920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664B14BC-B682-4152-9028-48C26A89529F}"/>
                  </a:ext>
                </a:extLst>
              </p14:cNvPr>
              <p14:cNvContentPartPr/>
              <p14:nvPr/>
            </p14:nvContentPartPr>
            <p14:xfrm>
              <a:off x="4409160" y="318956"/>
              <a:ext cx="316800" cy="19476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664B14BC-B682-4152-9028-48C26A89529F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4404840" y="314636"/>
                <a:ext cx="32544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049C36B7-E07E-42D0-8412-E176FBA290DC}"/>
                  </a:ext>
                </a:extLst>
              </p14:cNvPr>
              <p14:cNvContentPartPr/>
              <p14:nvPr/>
            </p14:nvContentPartPr>
            <p14:xfrm>
              <a:off x="4806600" y="283316"/>
              <a:ext cx="466200" cy="25452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049C36B7-E07E-42D0-8412-E176FBA290D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4802280" y="278996"/>
                <a:ext cx="474840" cy="26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B2DBFCBF-F4F7-46D0-A17F-1EA3BF4D3B99}"/>
                  </a:ext>
                </a:extLst>
              </p14:cNvPr>
              <p14:cNvContentPartPr/>
              <p14:nvPr/>
            </p14:nvContentPartPr>
            <p14:xfrm>
              <a:off x="5501040" y="309596"/>
              <a:ext cx="411840" cy="17100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B2DBFCBF-F4F7-46D0-A17F-1EA3BF4D3B99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96720" y="305276"/>
                <a:ext cx="420480" cy="17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61091AD2-62EF-482A-81BE-450CE078C63B}"/>
                  </a:ext>
                </a:extLst>
              </p14:cNvPr>
              <p14:cNvContentPartPr/>
              <p14:nvPr/>
            </p14:nvContentPartPr>
            <p14:xfrm>
              <a:off x="5968320" y="345596"/>
              <a:ext cx="230040" cy="15444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61091AD2-62EF-482A-81BE-450CE078C63B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5964000" y="341276"/>
                <a:ext cx="23868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98359CD3-A86A-4F18-8924-2A7DF4D2C0EC}"/>
                  </a:ext>
                </a:extLst>
              </p14:cNvPr>
              <p14:cNvContentPartPr/>
              <p14:nvPr/>
            </p14:nvContentPartPr>
            <p14:xfrm>
              <a:off x="6294840" y="314636"/>
              <a:ext cx="365040" cy="16596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98359CD3-A86A-4F18-8924-2A7DF4D2C0EC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290520" y="310316"/>
                <a:ext cx="373680" cy="17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uppo 63">
            <a:extLst>
              <a:ext uri="{FF2B5EF4-FFF2-40B4-BE49-F238E27FC236}">
                <a16:creationId xmlns:a16="http://schemas.microsoft.com/office/drawing/2014/main" id="{D1BC5853-F9C7-442E-B6EA-042F51012863}"/>
              </a:ext>
            </a:extLst>
          </p:cNvPr>
          <p:cNvGrpSpPr/>
          <p:nvPr/>
        </p:nvGrpSpPr>
        <p:grpSpPr>
          <a:xfrm>
            <a:off x="6936720" y="57236"/>
            <a:ext cx="2472480" cy="433080"/>
            <a:chOff x="6936720" y="57236"/>
            <a:chExt cx="2472480" cy="43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C58F6BF-B961-47B6-9A5A-B0A78747930E}"/>
                    </a:ext>
                  </a:extLst>
                </p14:cNvPr>
                <p14:cNvContentPartPr/>
                <p14:nvPr/>
              </p14:nvContentPartPr>
              <p14:xfrm>
                <a:off x="6936720" y="263156"/>
                <a:ext cx="323280" cy="1756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C58F6BF-B961-47B6-9A5A-B0A78747930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932400" y="258836"/>
                  <a:ext cx="3319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4CF2C5E8-A5B8-4CC6-8790-98E4EA7F0B3B}"/>
                    </a:ext>
                  </a:extLst>
                </p14:cNvPr>
                <p14:cNvContentPartPr/>
                <p14:nvPr/>
              </p14:nvContentPartPr>
              <p14:xfrm>
                <a:off x="7369080" y="278996"/>
                <a:ext cx="159120" cy="1695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4CF2C5E8-A5B8-4CC6-8790-98E4EA7F0B3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364760" y="274676"/>
                  <a:ext cx="1677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E0D84F71-28CD-4B4E-ADE8-5B9B4894518B}"/>
                    </a:ext>
                  </a:extLst>
                </p14:cNvPr>
                <p14:cNvContentPartPr/>
                <p14:nvPr/>
              </p14:nvContentPartPr>
              <p14:xfrm>
                <a:off x="7611000" y="322556"/>
                <a:ext cx="235440" cy="1677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E0D84F71-28CD-4B4E-ADE8-5B9B4894518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606680" y="318236"/>
                  <a:ext cx="2440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0A55103-2DBB-470E-BBC0-A116EE03F959}"/>
                    </a:ext>
                  </a:extLst>
                </p14:cNvPr>
                <p14:cNvContentPartPr/>
                <p14:nvPr/>
              </p14:nvContentPartPr>
              <p14:xfrm>
                <a:off x="7971360" y="226076"/>
                <a:ext cx="283320" cy="211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0A55103-2DBB-470E-BBC0-A116EE03F95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967040" y="221756"/>
                  <a:ext cx="2919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82AC58A-0542-4FF9-B95E-80FF212E427D}"/>
                    </a:ext>
                  </a:extLst>
                </p14:cNvPr>
                <p14:cNvContentPartPr/>
                <p14:nvPr/>
              </p14:nvContentPartPr>
              <p14:xfrm>
                <a:off x="8334240" y="300596"/>
                <a:ext cx="397800" cy="1515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82AC58A-0542-4FF9-B95E-80FF212E427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329920" y="296276"/>
                  <a:ext cx="40644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B29BD7B-3A5D-4B71-9317-161749D7DEFC}"/>
                    </a:ext>
                  </a:extLst>
                </p14:cNvPr>
                <p14:cNvContentPartPr/>
                <p14:nvPr/>
              </p14:nvContentPartPr>
              <p14:xfrm>
                <a:off x="8841120" y="57236"/>
                <a:ext cx="150120" cy="3765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B29BD7B-3A5D-4B71-9317-161749D7DEF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836800" y="52916"/>
                  <a:ext cx="15876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9633E78A-90A4-47D5-91FF-4ECDBBFE7365}"/>
                    </a:ext>
                  </a:extLst>
                </p14:cNvPr>
                <p14:cNvContentPartPr/>
                <p14:nvPr/>
              </p14:nvContentPartPr>
              <p14:xfrm>
                <a:off x="8689560" y="177116"/>
                <a:ext cx="286560" cy="471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9633E78A-90A4-47D5-91FF-4ECDBBFE736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685240" y="172796"/>
                  <a:ext cx="2952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A6DC934C-7BAE-4D10-9E60-991447908489}"/>
                    </a:ext>
                  </a:extLst>
                </p14:cNvPr>
                <p14:cNvContentPartPr/>
                <p14:nvPr/>
              </p14:nvContentPartPr>
              <p14:xfrm>
                <a:off x="9035880" y="275396"/>
                <a:ext cx="373320" cy="2001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A6DC934C-7BAE-4D10-9E60-99144790848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031560" y="271076"/>
                  <a:ext cx="381960" cy="20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217B30A3-56FF-49EE-AD76-A0C22D7E0981}"/>
              </a:ext>
            </a:extLst>
          </p:cNvPr>
          <p:cNvGrpSpPr/>
          <p:nvPr/>
        </p:nvGrpSpPr>
        <p:grpSpPr>
          <a:xfrm>
            <a:off x="9813120" y="69476"/>
            <a:ext cx="2059920" cy="690840"/>
            <a:chOff x="9813120" y="69476"/>
            <a:chExt cx="2059920" cy="69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8394D6F-C3F3-4CCF-8E04-D42A3051F564}"/>
                    </a:ext>
                  </a:extLst>
                </p14:cNvPr>
                <p14:cNvContentPartPr/>
                <p14:nvPr/>
              </p14:nvContentPartPr>
              <p14:xfrm>
                <a:off x="9813120" y="263516"/>
                <a:ext cx="255240" cy="171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8394D6F-C3F3-4CCF-8E04-D42A3051F56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808800" y="259196"/>
                  <a:ext cx="2638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E3D7004-0D07-4B14-B3B3-12C46B0935C9}"/>
                    </a:ext>
                  </a:extLst>
                </p14:cNvPr>
                <p14:cNvContentPartPr/>
                <p14:nvPr/>
              </p14:nvContentPartPr>
              <p14:xfrm>
                <a:off x="10066560" y="69476"/>
                <a:ext cx="21240" cy="3657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E3D7004-0D07-4B14-B3B3-12C46B0935C9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062240" y="65156"/>
                  <a:ext cx="2988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F610D001-947D-4E8E-8C19-F6E9C4DC0AC8}"/>
                    </a:ext>
                  </a:extLst>
                </p14:cNvPr>
                <p14:cNvContentPartPr/>
                <p14:nvPr/>
              </p14:nvContentPartPr>
              <p14:xfrm>
                <a:off x="10143240" y="289796"/>
                <a:ext cx="167400" cy="1350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F610D001-947D-4E8E-8C19-F6E9C4DC0AC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138920" y="285476"/>
                  <a:ext cx="17604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A53A178-9087-473D-8370-C40E4CC470A6}"/>
                    </a:ext>
                  </a:extLst>
                </p14:cNvPr>
                <p14:cNvContentPartPr/>
                <p14:nvPr/>
              </p14:nvContentPartPr>
              <p14:xfrm>
                <a:off x="10334400" y="100436"/>
                <a:ext cx="285120" cy="6598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A53A178-9087-473D-8370-C40E4CC470A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330080" y="96116"/>
                  <a:ext cx="293760" cy="66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366D74A-1868-4536-977E-290EE41D4667}"/>
                    </a:ext>
                  </a:extLst>
                </p14:cNvPr>
                <p14:cNvContentPartPr/>
                <p14:nvPr/>
              </p14:nvContentPartPr>
              <p14:xfrm>
                <a:off x="10415040" y="412556"/>
                <a:ext cx="187920" cy="10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366D74A-1868-4536-977E-290EE41D466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410720" y="408236"/>
                  <a:ext cx="196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3E64BF9C-E367-4D1C-92D7-95F7869D0F31}"/>
                    </a:ext>
                  </a:extLst>
                </p14:cNvPr>
                <p14:cNvContentPartPr/>
                <p14:nvPr/>
              </p14:nvContentPartPr>
              <p14:xfrm>
                <a:off x="10641480" y="356396"/>
                <a:ext cx="49680" cy="1116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3E64BF9C-E367-4D1C-92D7-95F7869D0F3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637160" y="352076"/>
                  <a:ext cx="583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892D9928-9ACC-4E3C-9A95-99F71E3C751C}"/>
                    </a:ext>
                  </a:extLst>
                </p14:cNvPr>
                <p14:cNvContentPartPr/>
                <p14:nvPr/>
              </p14:nvContentPartPr>
              <p14:xfrm>
                <a:off x="10643280" y="199436"/>
                <a:ext cx="63000" cy="331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892D9928-9ACC-4E3C-9A95-99F71E3C751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638960" y="195116"/>
                  <a:ext cx="716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EA5BF23-72DB-4B8E-865A-67B305BDE479}"/>
                    </a:ext>
                  </a:extLst>
                </p14:cNvPr>
                <p14:cNvContentPartPr/>
                <p14:nvPr/>
              </p14:nvContentPartPr>
              <p14:xfrm>
                <a:off x="10845960" y="336956"/>
                <a:ext cx="173520" cy="1400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EA5BF23-72DB-4B8E-865A-67B305BDE47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841640" y="332636"/>
                  <a:ext cx="18216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DD1225D-F617-48A3-BC3A-E4EB9C895CA6}"/>
                    </a:ext>
                  </a:extLst>
                </p14:cNvPr>
                <p14:cNvContentPartPr/>
                <p14:nvPr/>
              </p14:nvContentPartPr>
              <p14:xfrm>
                <a:off x="11095080" y="384476"/>
                <a:ext cx="32400" cy="925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DD1225D-F617-48A3-BC3A-E4EB9C895CA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090760" y="380156"/>
                  <a:ext cx="4104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5D3CA812-8D8A-4610-8AB7-DF2263BC0975}"/>
                    </a:ext>
                  </a:extLst>
                </p14:cNvPr>
                <p14:cNvContentPartPr/>
                <p14:nvPr/>
              </p14:nvContentPartPr>
              <p14:xfrm>
                <a:off x="11134320" y="285836"/>
                <a:ext cx="17640" cy="86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5D3CA812-8D8A-4610-8AB7-DF2263BC097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1130000" y="281516"/>
                  <a:ext cx="262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D2BB3F3D-667B-46E5-85E1-2BA6EC77E871}"/>
                    </a:ext>
                  </a:extLst>
                </p14:cNvPr>
                <p14:cNvContentPartPr/>
                <p14:nvPr/>
              </p14:nvContentPartPr>
              <p14:xfrm>
                <a:off x="11244120" y="275396"/>
                <a:ext cx="179640" cy="2415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D2BB3F3D-667B-46E5-85E1-2BA6EC77E87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239800" y="271076"/>
                  <a:ext cx="18828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3C3F3ABB-CF67-4440-B345-E31D1D2BB84C}"/>
                    </a:ext>
                  </a:extLst>
                </p14:cNvPr>
                <p14:cNvContentPartPr/>
                <p14:nvPr/>
              </p14:nvContentPartPr>
              <p14:xfrm>
                <a:off x="11247360" y="419756"/>
                <a:ext cx="144360" cy="14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3C3F3ABB-CF67-4440-B345-E31D1D2BB84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243040" y="415436"/>
                  <a:ext cx="153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76489D1B-F982-4DD2-AD5C-CB662E564127}"/>
                    </a:ext>
                  </a:extLst>
                </p14:cNvPr>
                <p14:cNvContentPartPr/>
                <p14:nvPr/>
              </p14:nvContentPartPr>
              <p14:xfrm>
                <a:off x="11474520" y="295556"/>
                <a:ext cx="66240" cy="1688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76489D1B-F982-4DD2-AD5C-CB662E56412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470200" y="291236"/>
                  <a:ext cx="748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11AC9817-83F4-4330-B1D3-3D25C54E7E4C}"/>
                    </a:ext>
                  </a:extLst>
                </p14:cNvPr>
                <p14:cNvContentPartPr/>
                <p14:nvPr/>
              </p14:nvContentPartPr>
              <p14:xfrm>
                <a:off x="11646600" y="349916"/>
                <a:ext cx="226440" cy="1508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11AC9817-83F4-4330-B1D3-3D25C54E7E4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642280" y="345596"/>
                  <a:ext cx="23508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B68CE0DC-9287-46BA-A7F7-8AF634BEC178}"/>
                    </a:ext>
                  </a:extLst>
                </p14:cNvPr>
                <p14:cNvContentPartPr/>
                <p14:nvPr/>
              </p14:nvContentPartPr>
              <p14:xfrm>
                <a:off x="11758920" y="651596"/>
                <a:ext cx="100080" cy="22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B68CE0DC-9287-46BA-A7F7-8AF634BEC17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754600" y="647276"/>
                  <a:ext cx="1087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1EF2E9B-5FA8-44F7-91EA-78B3909A2F0F}"/>
                    </a:ext>
                  </a:extLst>
                </p14:cNvPr>
                <p14:cNvContentPartPr/>
                <p14:nvPr/>
              </p14:nvContentPartPr>
              <p14:xfrm>
                <a:off x="11771160" y="748796"/>
                <a:ext cx="93240" cy="75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1EF2E9B-5FA8-44F7-91EA-78B3909A2F0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766480" y="744476"/>
                  <a:ext cx="1018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0C43C474-D54D-4092-9171-FEB88854A88B}"/>
              </a:ext>
            </a:extLst>
          </p:cNvPr>
          <p:cNvGrpSpPr/>
          <p:nvPr/>
        </p:nvGrpSpPr>
        <p:grpSpPr>
          <a:xfrm>
            <a:off x="162600" y="1136516"/>
            <a:ext cx="591480" cy="282240"/>
            <a:chOff x="162600" y="1136516"/>
            <a:chExt cx="591480" cy="28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1AF97FFD-8E18-4D41-ACBB-06D3FC74D076}"/>
                    </a:ext>
                  </a:extLst>
                </p14:cNvPr>
                <p14:cNvContentPartPr/>
                <p14:nvPr/>
              </p14:nvContentPartPr>
              <p14:xfrm>
                <a:off x="162600" y="1136516"/>
                <a:ext cx="262080" cy="2635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1AF97FFD-8E18-4D41-ACBB-06D3FC74D07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58280" y="1132196"/>
                  <a:ext cx="27072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F15CCAA-0C9D-421E-B987-C79AFEBCBF54}"/>
                    </a:ext>
                  </a:extLst>
                </p14:cNvPr>
                <p14:cNvContentPartPr/>
                <p14:nvPr/>
              </p14:nvContentPartPr>
              <p14:xfrm>
                <a:off x="526560" y="1186196"/>
                <a:ext cx="227520" cy="2325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F15CCAA-0C9D-421E-B987-C79AFEBCBF5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22240" y="1181876"/>
                  <a:ext cx="236160" cy="24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4188AB6E-426D-4ED1-AB68-97F6B467D2E4}"/>
              </a:ext>
            </a:extLst>
          </p:cNvPr>
          <p:cNvGrpSpPr/>
          <p:nvPr/>
        </p:nvGrpSpPr>
        <p:grpSpPr>
          <a:xfrm>
            <a:off x="1283640" y="785156"/>
            <a:ext cx="577800" cy="571680"/>
            <a:chOff x="1283640" y="785156"/>
            <a:chExt cx="577800" cy="57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D92ABCD-BF5E-4A99-BCDF-91A2B6C6AE84}"/>
                    </a:ext>
                  </a:extLst>
                </p14:cNvPr>
                <p14:cNvContentPartPr/>
                <p14:nvPr/>
              </p14:nvContentPartPr>
              <p14:xfrm>
                <a:off x="1283640" y="1110956"/>
                <a:ext cx="282600" cy="2458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D92ABCD-BF5E-4A99-BCDF-91A2B6C6AE8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279320" y="1106636"/>
                  <a:ext cx="29124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68891DD1-9BEF-4B92-A0C6-B9EC02F038B2}"/>
                    </a:ext>
                  </a:extLst>
                </p14:cNvPr>
                <p14:cNvContentPartPr/>
                <p14:nvPr/>
              </p14:nvContentPartPr>
              <p14:xfrm>
                <a:off x="1508640" y="785156"/>
                <a:ext cx="117360" cy="5371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68891DD1-9BEF-4B92-A0C6-B9EC02F038B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504320" y="780836"/>
                  <a:ext cx="126000" cy="54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9762738-31FC-498B-9CAC-CF4078D98087}"/>
                    </a:ext>
                  </a:extLst>
                </p14:cNvPr>
                <p14:cNvContentPartPr/>
                <p14:nvPr/>
              </p14:nvContentPartPr>
              <p14:xfrm>
                <a:off x="1771440" y="1149476"/>
                <a:ext cx="81720" cy="1551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9762738-31FC-498B-9CAC-CF4078D9808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767120" y="1145156"/>
                  <a:ext cx="903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1800FA0-955B-44C4-83A9-9C839DF3E051}"/>
                    </a:ext>
                  </a:extLst>
                </p14:cNvPr>
                <p14:cNvContentPartPr/>
                <p14:nvPr/>
              </p14:nvContentPartPr>
              <p14:xfrm>
                <a:off x="1835520" y="998276"/>
                <a:ext cx="25920" cy="104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1800FA0-955B-44C4-83A9-9C839DF3E05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831200" y="993956"/>
                  <a:ext cx="3456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5DDB49AE-DDD5-42F8-A3AF-38A50898B42F}"/>
              </a:ext>
            </a:extLst>
          </p:cNvPr>
          <p:cNvGrpSpPr/>
          <p:nvPr/>
        </p:nvGrpSpPr>
        <p:grpSpPr>
          <a:xfrm>
            <a:off x="2423040" y="720356"/>
            <a:ext cx="548640" cy="609480"/>
            <a:chOff x="2423040" y="720356"/>
            <a:chExt cx="548640" cy="60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7D24499-B7D1-48DF-B88C-C0D99E307F5D}"/>
                    </a:ext>
                  </a:extLst>
                </p14:cNvPr>
                <p14:cNvContentPartPr/>
                <p14:nvPr/>
              </p14:nvContentPartPr>
              <p14:xfrm>
                <a:off x="2423040" y="1028516"/>
                <a:ext cx="267840" cy="3013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7D24499-B7D1-48DF-B88C-C0D99E307F5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418720" y="1024196"/>
                  <a:ext cx="27648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DCAEBB61-E35E-4F21-BD57-23F816CE130B}"/>
                    </a:ext>
                  </a:extLst>
                </p14:cNvPr>
                <p14:cNvContentPartPr/>
                <p14:nvPr/>
              </p14:nvContentPartPr>
              <p14:xfrm>
                <a:off x="2761080" y="720356"/>
                <a:ext cx="210600" cy="2581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DCAEBB61-E35E-4F21-BD57-23F816CE130B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756760" y="716036"/>
                  <a:ext cx="21924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45360A9-6D4E-4044-BB13-015F8F864B5B}"/>
                    </a:ext>
                  </a:extLst>
                </p14:cNvPr>
                <p14:cNvContentPartPr/>
                <p14:nvPr/>
              </p14:nvContentPartPr>
              <p14:xfrm>
                <a:off x="2819040" y="860036"/>
                <a:ext cx="151560" cy="104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45360A9-6D4E-4044-BB13-015F8F864B5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814720" y="855716"/>
                  <a:ext cx="160200" cy="1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F65149F8-9CDD-4AE4-8DC2-B2AE1C963CBF}"/>
                  </a:ext>
                </a:extLst>
              </p14:cNvPr>
              <p14:cNvContentPartPr/>
              <p14:nvPr/>
            </p14:nvContentPartPr>
            <p14:xfrm>
              <a:off x="3243840" y="780836"/>
              <a:ext cx="270000" cy="46476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F65149F8-9CDD-4AE4-8DC2-B2AE1C963CBF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3239520" y="776516"/>
                <a:ext cx="278640" cy="47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63BCD99F-A6FD-4D14-B4EB-913649B72382}"/>
                  </a:ext>
                </a:extLst>
              </p14:cNvPr>
              <p14:cNvContentPartPr/>
              <p14:nvPr/>
            </p14:nvContentPartPr>
            <p14:xfrm>
              <a:off x="3311880" y="1414436"/>
              <a:ext cx="13680" cy="1620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63BCD99F-A6FD-4D14-B4EB-913649B72382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3307560" y="1410116"/>
                <a:ext cx="22320" cy="2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69" name="Gruppo 68">
            <a:extLst>
              <a:ext uri="{FF2B5EF4-FFF2-40B4-BE49-F238E27FC236}">
                <a16:creationId xmlns:a16="http://schemas.microsoft.com/office/drawing/2014/main" id="{28CF7469-48C2-4CF6-872A-463A4DBCDE52}"/>
              </a:ext>
            </a:extLst>
          </p:cNvPr>
          <p:cNvGrpSpPr/>
          <p:nvPr/>
        </p:nvGrpSpPr>
        <p:grpSpPr>
          <a:xfrm>
            <a:off x="141720" y="1783796"/>
            <a:ext cx="745920" cy="569160"/>
            <a:chOff x="141720" y="1783796"/>
            <a:chExt cx="745920" cy="56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0F4A89E-1EFF-4C49-AEA8-BB31CE45A433}"/>
                    </a:ext>
                  </a:extLst>
                </p14:cNvPr>
                <p14:cNvContentPartPr/>
                <p14:nvPr/>
              </p14:nvContentPartPr>
              <p14:xfrm>
                <a:off x="141720" y="1783796"/>
                <a:ext cx="283320" cy="5176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0F4A89E-1EFF-4C49-AEA8-BB31CE45A43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37400" y="1779476"/>
                  <a:ext cx="29196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CB817EB9-A437-4C1C-92D3-3F6FBF6D8B22}"/>
                    </a:ext>
                  </a:extLst>
                </p14:cNvPr>
                <p14:cNvContentPartPr/>
                <p14:nvPr/>
              </p14:nvContentPartPr>
              <p14:xfrm>
                <a:off x="444480" y="2139476"/>
                <a:ext cx="443160" cy="2134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CB817EB9-A437-4C1C-92D3-3F6FBF6D8B2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40160" y="2135156"/>
                  <a:ext cx="45180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57E74032-882B-4AD0-9CCC-DD7D63EAC176}"/>
              </a:ext>
            </a:extLst>
          </p:cNvPr>
          <p:cNvGrpSpPr/>
          <p:nvPr/>
        </p:nvGrpSpPr>
        <p:grpSpPr>
          <a:xfrm>
            <a:off x="1251960" y="1700996"/>
            <a:ext cx="2697120" cy="970560"/>
            <a:chOff x="1251960" y="1700996"/>
            <a:chExt cx="2697120" cy="97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8A5F210E-5A09-4FE8-BAF3-F497131F9EB0}"/>
                    </a:ext>
                  </a:extLst>
                </p14:cNvPr>
                <p14:cNvContentPartPr/>
                <p14:nvPr/>
              </p14:nvContentPartPr>
              <p14:xfrm>
                <a:off x="1251960" y="2042636"/>
                <a:ext cx="517680" cy="189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8A5F210E-5A09-4FE8-BAF3-F497131F9EB0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247640" y="2038316"/>
                  <a:ext cx="5263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F814D64-7D19-40D5-9BBE-76A5D514082B}"/>
                    </a:ext>
                  </a:extLst>
                </p14:cNvPr>
                <p14:cNvContentPartPr/>
                <p14:nvPr/>
              </p14:nvContentPartPr>
              <p14:xfrm>
                <a:off x="1666320" y="1923836"/>
                <a:ext cx="37440" cy="259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F814D64-7D19-40D5-9BBE-76A5D514082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662000" y="1919516"/>
                  <a:ext cx="460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33CD8C5-893E-4E0F-9006-42EFB29FD557}"/>
                    </a:ext>
                  </a:extLst>
                </p14:cNvPr>
                <p14:cNvContentPartPr/>
                <p14:nvPr/>
              </p14:nvContentPartPr>
              <p14:xfrm>
                <a:off x="1916160" y="2041916"/>
                <a:ext cx="241200" cy="2008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33CD8C5-893E-4E0F-9006-42EFB29FD557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911840" y="2037596"/>
                  <a:ext cx="24984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C8C9088-7586-441E-8EE3-81E4A917ED60}"/>
                    </a:ext>
                  </a:extLst>
                </p14:cNvPr>
                <p14:cNvContentPartPr/>
                <p14:nvPr/>
              </p14:nvContentPartPr>
              <p14:xfrm>
                <a:off x="2299560" y="2050196"/>
                <a:ext cx="73440" cy="6213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C8C9088-7586-441E-8EE3-81E4A917ED6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295240" y="2045876"/>
                  <a:ext cx="82080" cy="63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9333C04F-B00A-4EF4-8423-CDD30C639799}"/>
                    </a:ext>
                  </a:extLst>
                </p14:cNvPr>
                <p14:cNvContentPartPr/>
                <p14:nvPr/>
              </p14:nvContentPartPr>
              <p14:xfrm>
                <a:off x="2288400" y="2088716"/>
                <a:ext cx="266400" cy="1609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9333C04F-B00A-4EF4-8423-CDD30C63979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284080" y="2084396"/>
                  <a:ext cx="27504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496D1A14-C703-4B61-9291-F7EF1F75358E}"/>
                    </a:ext>
                  </a:extLst>
                </p14:cNvPr>
                <p14:cNvContentPartPr/>
                <p14:nvPr/>
              </p14:nvContentPartPr>
              <p14:xfrm>
                <a:off x="2617440" y="2083676"/>
                <a:ext cx="264960" cy="1810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496D1A14-C703-4B61-9291-F7EF1F75358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613120" y="2079356"/>
                  <a:ext cx="2736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8568923B-F1C2-4EB8-8A8D-DDBB90F2506B}"/>
                    </a:ext>
                  </a:extLst>
                </p14:cNvPr>
                <p14:cNvContentPartPr/>
                <p14:nvPr/>
              </p14:nvContentPartPr>
              <p14:xfrm>
                <a:off x="3004440" y="2023916"/>
                <a:ext cx="222840" cy="1872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8568923B-F1C2-4EB8-8A8D-DDBB90F2506B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000120" y="2019596"/>
                  <a:ext cx="2314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912F70D-B08E-4293-8C38-5ACC0F2D9A81}"/>
                    </a:ext>
                  </a:extLst>
                </p14:cNvPr>
                <p14:cNvContentPartPr/>
                <p14:nvPr/>
              </p14:nvContentPartPr>
              <p14:xfrm>
                <a:off x="3287760" y="1700996"/>
                <a:ext cx="166680" cy="4842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912F70D-B08E-4293-8C38-5ACC0F2D9A8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283440" y="1696676"/>
                  <a:ext cx="17532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4041D32-2C3C-4170-A3C0-EEB07CDAFC14}"/>
                    </a:ext>
                  </a:extLst>
                </p14:cNvPr>
                <p14:cNvContentPartPr/>
                <p14:nvPr/>
              </p14:nvContentPartPr>
              <p14:xfrm>
                <a:off x="3204960" y="1864796"/>
                <a:ext cx="222480" cy="126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4041D32-2C3C-4170-A3C0-EEB07CDAFC1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200640" y="1860476"/>
                  <a:ext cx="2311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44A2FE5D-3AFF-4915-86FE-8C8F549591FA}"/>
                    </a:ext>
                  </a:extLst>
                </p14:cNvPr>
                <p14:cNvContentPartPr/>
                <p14:nvPr/>
              </p14:nvContentPartPr>
              <p14:xfrm>
                <a:off x="3494040" y="1990796"/>
                <a:ext cx="455040" cy="1803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44A2FE5D-3AFF-4915-86FE-8C8F549591F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489720" y="1986476"/>
                  <a:ext cx="463680" cy="189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29B52585-BDE9-413F-A32E-92584097203E}"/>
                  </a:ext>
                </a:extLst>
              </p14:cNvPr>
              <p14:cNvContentPartPr/>
              <p14:nvPr/>
            </p14:nvContentPartPr>
            <p14:xfrm>
              <a:off x="4277040" y="1976396"/>
              <a:ext cx="303480" cy="17568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29B52585-BDE9-413F-A32E-92584097203E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4272720" y="1972076"/>
                <a:ext cx="312120" cy="18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C0389289-8C49-4E3D-B594-52EB1DE4FB79}"/>
                  </a:ext>
                </a:extLst>
              </p14:cNvPr>
              <p14:cNvContentPartPr/>
              <p14:nvPr/>
            </p14:nvContentPartPr>
            <p14:xfrm>
              <a:off x="4399080" y="1685876"/>
              <a:ext cx="292680" cy="15948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C0389289-8C49-4E3D-B594-52EB1DE4FB79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4394760" y="1681556"/>
                <a:ext cx="301320" cy="168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6E01C22F-0B89-488F-8A4F-FD6C245D3472}"/>
              </a:ext>
            </a:extLst>
          </p:cNvPr>
          <p:cNvGrpSpPr/>
          <p:nvPr/>
        </p:nvGrpSpPr>
        <p:grpSpPr>
          <a:xfrm>
            <a:off x="5026920" y="1965956"/>
            <a:ext cx="440640" cy="192600"/>
            <a:chOff x="5026920" y="1965956"/>
            <a:chExt cx="440640" cy="19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53B2B1F9-02CA-4868-8BE1-BC31CB403108}"/>
                    </a:ext>
                  </a:extLst>
                </p14:cNvPr>
                <p14:cNvContentPartPr/>
                <p14:nvPr/>
              </p14:nvContentPartPr>
              <p14:xfrm>
                <a:off x="5026920" y="1965956"/>
                <a:ext cx="256680" cy="1926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53B2B1F9-02CA-4868-8BE1-BC31CB40310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022600" y="1961636"/>
                  <a:ext cx="26532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C5D9CC2A-6BF9-4841-B1FC-417FA79E7163}"/>
                    </a:ext>
                  </a:extLst>
                </p14:cNvPr>
                <p14:cNvContentPartPr/>
                <p14:nvPr/>
              </p14:nvContentPartPr>
              <p14:xfrm>
                <a:off x="5380800" y="2015276"/>
                <a:ext cx="86760" cy="1198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C5D9CC2A-6BF9-4841-B1FC-417FA79E716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376480" y="2010956"/>
                  <a:ext cx="95400" cy="128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5" name="Input penna 84">
                <a:extLst>
                  <a:ext uri="{FF2B5EF4-FFF2-40B4-BE49-F238E27FC236}">
                    <a16:creationId xmlns:a16="http://schemas.microsoft.com/office/drawing/2014/main" id="{19298480-F889-46DE-9DF8-69579F264712}"/>
                  </a:ext>
                </a:extLst>
              </p14:cNvPr>
              <p14:cNvContentPartPr/>
              <p14:nvPr/>
            </p14:nvContentPartPr>
            <p14:xfrm>
              <a:off x="5396280" y="1830956"/>
              <a:ext cx="20880" cy="8640"/>
            </p14:xfrm>
          </p:contentPart>
        </mc:Choice>
        <mc:Fallback xmlns="">
          <p:pic>
            <p:nvPicPr>
              <p:cNvPr id="85" name="Input penna 84">
                <a:extLst>
                  <a:ext uri="{FF2B5EF4-FFF2-40B4-BE49-F238E27FC236}">
                    <a16:creationId xmlns:a16="http://schemas.microsoft.com/office/drawing/2014/main" id="{19298480-F889-46DE-9DF8-69579F264712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5391960" y="1826636"/>
                <a:ext cx="2952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6" name="Input penna 85">
                <a:extLst>
                  <a:ext uri="{FF2B5EF4-FFF2-40B4-BE49-F238E27FC236}">
                    <a16:creationId xmlns:a16="http://schemas.microsoft.com/office/drawing/2014/main" id="{CB754E03-EE3A-417E-B7F8-9942E62BC3F8}"/>
                  </a:ext>
                </a:extLst>
              </p14:cNvPr>
              <p14:cNvContentPartPr/>
              <p14:nvPr/>
            </p14:nvContentPartPr>
            <p14:xfrm>
              <a:off x="5962560" y="1976756"/>
              <a:ext cx="223200" cy="195120"/>
            </p14:xfrm>
          </p:contentPart>
        </mc:Choice>
        <mc:Fallback xmlns="">
          <p:pic>
            <p:nvPicPr>
              <p:cNvPr id="86" name="Input penna 85">
                <a:extLst>
                  <a:ext uri="{FF2B5EF4-FFF2-40B4-BE49-F238E27FC236}">
                    <a16:creationId xmlns:a16="http://schemas.microsoft.com/office/drawing/2014/main" id="{CB754E03-EE3A-417E-B7F8-9942E62BC3F8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5958240" y="1972436"/>
                <a:ext cx="231840" cy="203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4186C106-B830-49F8-9EE8-51455BF01DBD}"/>
              </a:ext>
            </a:extLst>
          </p:cNvPr>
          <p:cNvGrpSpPr/>
          <p:nvPr/>
        </p:nvGrpSpPr>
        <p:grpSpPr>
          <a:xfrm>
            <a:off x="6560880" y="2016716"/>
            <a:ext cx="398160" cy="163080"/>
            <a:chOff x="6560880" y="2016716"/>
            <a:chExt cx="398160" cy="16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715C7E93-7C96-48E0-912F-5F7865D34E95}"/>
                    </a:ext>
                  </a:extLst>
                </p14:cNvPr>
                <p14:cNvContentPartPr/>
                <p14:nvPr/>
              </p14:nvContentPartPr>
              <p14:xfrm>
                <a:off x="6560880" y="2016716"/>
                <a:ext cx="218520" cy="1630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715C7E93-7C96-48E0-912F-5F7865D34E9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556560" y="2012396"/>
                  <a:ext cx="2271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389B1EBF-6FCF-4ECB-90EC-42735D9BDE5B}"/>
                    </a:ext>
                  </a:extLst>
                </p14:cNvPr>
                <p14:cNvContentPartPr/>
                <p14:nvPr/>
              </p14:nvContentPartPr>
              <p14:xfrm>
                <a:off x="6879480" y="2050556"/>
                <a:ext cx="79560" cy="1065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389B1EBF-6FCF-4ECB-90EC-42735D9BDE5B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75160" y="2046236"/>
                  <a:ext cx="88200" cy="11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2EDEE662-7799-4F3C-8836-CEE24B0BF99C}"/>
                  </a:ext>
                </a:extLst>
              </p14:cNvPr>
              <p14:cNvContentPartPr/>
              <p14:nvPr/>
            </p14:nvContentPartPr>
            <p14:xfrm>
              <a:off x="6862200" y="1888556"/>
              <a:ext cx="50760" cy="1440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2EDEE662-7799-4F3C-8836-CEE24B0BF99C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6857880" y="1884236"/>
                <a:ext cx="59400" cy="2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C180BA8A-31D0-4CBC-A8E8-59BC0F11D843}"/>
              </a:ext>
            </a:extLst>
          </p:cNvPr>
          <p:cNvGrpSpPr/>
          <p:nvPr/>
        </p:nvGrpSpPr>
        <p:grpSpPr>
          <a:xfrm>
            <a:off x="7277280" y="1989356"/>
            <a:ext cx="1189440" cy="221760"/>
            <a:chOff x="7277280" y="1989356"/>
            <a:chExt cx="1189440" cy="22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2413678-969A-4B53-A33B-33EC0457E470}"/>
                    </a:ext>
                  </a:extLst>
                </p14:cNvPr>
                <p14:cNvContentPartPr/>
                <p14:nvPr/>
              </p14:nvContentPartPr>
              <p14:xfrm>
                <a:off x="7277280" y="1989356"/>
                <a:ext cx="256680" cy="2059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2413678-969A-4B53-A33B-33EC0457E47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272960" y="1985036"/>
                  <a:ext cx="2653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0D32AFA-0BAE-4B53-A7D8-09E14EE19167}"/>
                    </a:ext>
                  </a:extLst>
                </p14:cNvPr>
                <p14:cNvContentPartPr/>
                <p14:nvPr/>
              </p14:nvContentPartPr>
              <p14:xfrm>
                <a:off x="7625400" y="2048036"/>
                <a:ext cx="203400" cy="1504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0D32AFA-0BAE-4B53-A7D8-09E14EE1916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621080" y="2043716"/>
                  <a:ext cx="2120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7F1AA67-6C27-4649-882B-68F38EF222E6}"/>
                    </a:ext>
                  </a:extLst>
                </p14:cNvPr>
                <p14:cNvContentPartPr/>
                <p14:nvPr/>
              </p14:nvContentPartPr>
              <p14:xfrm>
                <a:off x="7904760" y="2033276"/>
                <a:ext cx="185400" cy="1720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7F1AA67-6C27-4649-882B-68F38EF222E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900440" y="2028956"/>
                  <a:ext cx="1940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5117B81D-3830-4AE6-A60B-501A0D44C51C}"/>
                    </a:ext>
                  </a:extLst>
                </p14:cNvPr>
                <p14:cNvContentPartPr/>
                <p14:nvPr/>
              </p14:nvContentPartPr>
              <p14:xfrm>
                <a:off x="8222280" y="2022116"/>
                <a:ext cx="244440" cy="189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5117B81D-3830-4AE6-A60B-501A0D44C51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217960" y="2017796"/>
                  <a:ext cx="253080" cy="19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4EA4A62E-9F7E-456D-9BEA-5B9787C9786D}"/>
              </a:ext>
            </a:extLst>
          </p:cNvPr>
          <p:cNvGrpSpPr/>
          <p:nvPr/>
        </p:nvGrpSpPr>
        <p:grpSpPr>
          <a:xfrm>
            <a:off x="8829960" y="1902236"/>
            <a:ext cx="1075320" cy="296640"/>
            <a:chOff x="8829960" y="1902236"/>
            <a:chExt cx="1075320" cy="29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77ACEB99-2A6B-4454-9368-B8C9DD80FCEB}"/>
                    </a:ext>
                  </a:extLst>
                </p14:cNvPr>
                <p14:cNvContentPartPr/>
                <p14:nvPr/>
              </p14:nvContentPartPr>
              <p14:xfrm>
                <a:off x="8829960" y="1902236"/>
                <a:ext cx="269640" cy="2952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77ACEB99-2A6B-4454-9368-B8C9DD80FCE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8825640" y="1897916"/>
                  <a:ext cx="2782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0560483-12A2-4BA6-BAB3-6E6CB52D9114}"/>
                    </a:ext>
                  </a:extLst>
                </p14:cNvPr>
                <p14:cNvContentPartPr/>
                <p14:nvPr/>
              </p14:nvContentPartPr>
              <p14:xfrm>
                <a:off x="9175560" y="2007356"/>
                <a:ext cx="257040" cy="1915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0560483-12A2-4BA6-BAB3-6E6CB52D911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171240" y="2003036"/>
                  <a:ext cx="2656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F5854B4-F372-4BFA-A777-814FF9C575CF}"/>
                    </a:ext>
                  </a:extLst>
                </p14:cNvPr>
                <p14:cNvContentPartPr/>
                <p14:nvPr/>
              </p14:nvContentPartPr>
              <p14:xfrm>
                <a:off x="9532320" y="2004476"/>
                <a:ext cx="267840" cy="1540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F5854B4-F372-4BFA-A777-814FF9C575C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528000" y="2000156"/>
                  <a:ext cx="2764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CCB3C3D-335C-4B6E-8E33-6368AB505E7A}"/>
                    </a:ext>
                  </a:extLst>
                </p14:cNvPr>
                <p14:cNvContentPartPr/>
                <p14:nvPr/>
              </p14:nvContentPartPr>
              <p14:xfrm>
                <a:off x="9852360" y="1918076"/>
                <a:ext cx="52920" cy="2239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CCB3C3D-335C-4B6E-8E33-6368AB505E7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848040" y="1913756"/>
                  <a:ext cx="61560" cy="23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A4EFF94B-9F02-4C20-AF38-9AE7A0F09268}"/>
              </a:ext>
            </a:extLst>
          </p:cNvPr>
          <p:cNvGrpSpPr/>
          <p:nvPr/>
        </p:nvGrpSpPr>
        <p:grpSpPr>
          <a:xfrm>
            <a:off x="10231440" y="1722956"/>
            <a:ext cx="1353600" cy="486360"/>
            <a:chOff x="10231440" y="1722956"/>
            <a:chExt cx="1353600" cy="48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E1DB969-6752-458B-8538-B206A04F4E87}"/>
                    </a:ext>
                  </a:extLst>
                </p14:cNvPr>
                <p14:cNvContentPartPr/>
                <p14:nvPr/>
              </p14:nvContentPartPr>
              <p14:xfrm>
                <a:off x="10231440" y="2004836"/>
                <a:ext cx="426240" cy="1962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E1DB969-6752-458B-8538-B206A04F4E8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227120" y="2000516"/>
                  <a:ext cx="4348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C169B18-5EF6-411B-A03F-81B729BAB596}"/>
                    </a:ext>
                  </a:extLst>
                </p14:cNvPr>
                <p14:cNvContentPartPr/>
                <p14:nvPr/>
              </p14:nvContentPartPr>
              <p14:xfrm>
                <a:off x="10761360" y="2046236"/>
                <a:ext cx="217800" cy="1630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C169B18-5EF6-411B-A03F-81B729BAB59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757040" y="2041916"/>
                  <a:ext cx="2264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31BF0DE9-1CE5-4951-AE2D-F4980E4A42B9}"/>
                    </a:ext>
                  </a:extLst>
                </p14:cNvPr>
                <p14:cNvContentPartPr/>
                <p14:nvPr/>
              </p14:nvContentPartPr>
              <p14:xfrm>
                <a:off x="11087160" y="2036516"/>
                <a:ext cx="269280" cy="1620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31BF0DE9-1CE5-4951-AE2D-F4980E4A42B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082480" y="2032196"/>
                  <a:ext cx="2779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71ED19A-A0CA-4FC7-8AE5-B5630238FE85}"/>
                    </a:ext>
                  </a:extLst>
                </p14:cNvPr>
                <p14:cNvContentPartPr/>
                <p14:nvPr/>
              </p14:nvContentPartPr>
              <p14:xfrm>
                <a:off x="11388840" y="1722956"/>
                <a:ext cx="25920" cy="4834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71ED19A-A0CA-4FC7-8AE5-B5630238FE8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384520" y="1718636"/>
                  <a:ext cx="34560" cy="49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4AAA2BDD-16D0-431C-AD63-B64C6A64138E}"/>
                    </a:ext>
                  </a:extLst>
                </p14:cNvPr>
                <p14:cNvContentPartPr/>
                <p14:nvPr/>
              </p14:nvContentPartPr>
              <p14:xfrm>
                <a:off x="11486040" y="2070356"/>
                <a:ext cx="24120" cy="1137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4AAA2BDD-16D0-431C-AD63-B64C6A64138E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481720" y="2066036"/>
                  <a:ext cx="327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C4E08D54-45CB-4C08-A9AF-7D75D2A73742}"/>
                    </a:ext>
                  </a:extLst>
                </p14:cNvPr>
                <p14:cNvContentPartPr/>
                <p14:nvPr/>
              </p14:nvContentPartPr>
              <p14:xfrm>
                <a:off x="11560920" y="1909796"/>
                <a:ext cx="24120" cy="61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C4E08D54-45CB-4C08-A9AF-7D75D2A7374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556600" y="1905476"/>
                  <a:ext cx="3276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81819622-F037-44AA-81F7-12D7B72952B0}"/>
              </a:ext>
            </a:extLst>
          </p:cNvPr>
          <p:cNvGrpSpPr/>
          <p:nvPr/>
        </p:nvGrpSpPr>
        <p:grpSpPr>
          <a:xfrm>
            <a:off x="252240" y="2552036"/>
            <a:ext cx="1494000" cy="549000"/>
            <a:chOff x="252240" y="2552036"/>
            <a:chExt cx="1494000" cy="54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01CEEC87-B272-4420-80CC-5B0772C70D59}"/>
                    </a:ext>
                  </a:extLst>
                </p14:cNvPr>
                <p14:cNvContentPartPr/>
                <p14:nvPr/>
              </p14:nvContentPartPr>
              <p14:xfrm>
                <a:off x="385800" y="2581196"/>
                <a:ext cx="2160" cy="46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01CEEC87-B272-4420-80CC-5B0772C70D59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81480" y="2576876"/>
                  <a:ext cx="108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28A926B-AA11-4DFD-A58D-93E0946CEFDC}"/>
                    </a:ext>
                  </a:extLst>
                </p14:cNvPr>
                <p14:cNvContentPartPr/>
                <p14:nvPr/>
              </p14:nvContentPartPr>
              <p14:xfrm>
                <a:off x="346560" y="2557436"/>
                <a:ext cx="207360" cy="5436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28A926B-AA11-4DFD-A58D-93E0946CEFD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42240" y="2553116"/>
                  <a:ext cx="21600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E286D92-5F12-400F-8ADB-DB613CCC9422}"/>
                    </a:ext>
                  </a:extLst>
                </p14:cNvPr>
                <p14:cNvContentPartPr/>
                <p14:nvPr/>
              </p14:nvContentPartPr>
              <p14:xfrm>
                <a:off x="252240" y="2702876"/>
                <a:ext cx="200520" cy="241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E286D92-5F12-400F-8ADB-DB613CCC942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47920" y="2698556"/>
                  <a:ext cx="2091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244E8203-27F0-459C-9380-ECDA3B50AEF6}"/>
                    </a:ext>
                  </a:extLst>
                </p14:cNvPr>
                <p14:cNvContentPartPr/>
                <p14:nvPr/>
              </p14:nvContentPartPr>
              <p14:xfrm>
                <a:off x="663360" y="2924276"/>
                <a:ext cx="266760" cy="1566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244E8203-27F0-459C-9380-ECDA3B50AEF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59040" y="2919956"/>
                  <a:ext cx="2754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63094140-7F7B-4F62-92EE-F7E56FCB1090}"/>
                    </a:ext>
                  </a:extLst>
                </p14:cNvPr>
                <p14:cNvContentPartPr/>
                <p14:nvPr/>
              </p14:nvContentPartPr>
              <p14:xfrm>
                <a:off x="1040280" y="2598116"/>
                <a:ext cx="178920" cy="4518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63094140-7F7B-4F62-92EE-F7E56FCB109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35960" y="2593796"/>
                  <a:ext cx="187560" cy="46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5E3FD99-CC28-424E-92F9-13E3885C29DB}"/>
                    </a:ext>
                  </a:extLst>
                </p14:cNvPr>
                <p14:cNvContentPartPr/>
                <p14:nvPr/>
              </p14:nvContentPartPr>
              <p14:xfrm>
                <a:off x="953520" y="2808356"/>
                <a:ext cx="176400" cy="86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5E3FD99-CC28-424E-92F9-13E3885C29DB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49200" y="2804036"/>
                  <a:ext cx="1850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34FB6680-F2A9-49F5-B709-B5367FB38077}"/>
                    </a:ext>
                  </a:extLst>
                </p14:cNvPr>
                <p14:cNvContentPartPr/>
                <p14:nvPr/>
              </p14:nvContentPartPr>
              <p14:xfrm>
                <a:off x="1415400" y="2552036"/>
                <a:ext cx="169920" cy="4496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34FB6680-F2A9-49F5-B709-B5367FB38077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411080" y="2547716"/>
                  <a:ext cx="17856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950436F-145E-4E4B-9FA3-EAE2D49DB757}"/>
                    </a:ext>
                  </a:extLst>
                </p14:cNvPr>
                <p14:cNvContentPartPr/>
                <p14:nvPr/>
              </p14:nvContentPartPr>
              <p14:xfrm>
                <a:off x="1371480" y="2702876"/>
                <a:ext cx="180360" cy="356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950436F-145E-4E4B-9FA3-EAE2D49DB75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367160" y="2698556"/>
                  <a:ext cx="1890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7DC77771-CBA9-4B61-8FAE-1A4A37659D79}"/>
                    </a:ext>
                  </a:extLst>
                </p14:cNvPr>
                <p14:cNvContentPartPr/>
                <p14:nvPr/>
              </p14:nvContentPartPr>
              <p14:xfrm>
                <a:off x="1676040" y="2901956"/>
                <a:ext cx="70200" cy="637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7DC77771-CBA9-4B61-8FAE-1A4A37659D7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671720" y="2897636"/>
                  <a:ext cx="7884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FA9D981F-74E6-4717-9C7A-4881CC3B3282}"/>
                    </a:ext>
                  </a:extLst>
                </p14:cNvPr>
                <p14:cNvContentPartPr/>
                <p14:nvPr/>
              </p14:nvContentPartPr>
              <p14:xfrm>
                <a:off x="1717080" y="2752196"/>
                <a:ext cx="24120" cy="158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FA9D981F-74E6-4717-9C7A-4881CC3B328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712760" y="2747876"/>
                  <a:ext cx="3276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D70657B7-A0C6-43DD-9F1C-419C4EAF3106}"/>
              </a:ext>
            </a:extLst>
          </p:cNvPr>
          <p:cNvGrpSpPr/>
          <p:nvPr/>
        </p:nvGrpSpPr>
        <p:grpSpPr>
          <a:xfrm>
            <a:off x="2333400" y="2498036"/>
            <a:ext cx="3316320" cy="491040"/>
            <a:chOff x="2333400" y="2498036"/>
            <a:chExt cx="3316320" cy="49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819720A-CCBE-40C3-B05E-758441468278}"/>
                    </a:ext>
                  </a:extLst>
                </p14:cNvPr>
                <p14:cNvContentPartPr/>
                <p14:nvPr/>
              </p14:nvContentPartPr>
              <p14:xfrm>
                <a:off x="2333400" y="2834276"/>
                <a:ext cx="564480" cy="1548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819720A-CCBE-40C3-B05E-75844146827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329080" y="2829956"/>
                  <a:ext cx="57312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D6B1AA49-5009-475F-A604-0EAFD41669EC}"/>
                    </a:ext>
                  </a:extLst>
                </p14:cNvPr>
                <p14:cNvContentPartPr/>
                <p14:nvPr/>
              </p14:nvContentPartPr>
              <p14:xfrm>
                <a:off x="3056280" y="2791796"/>
                <a:ext cx="215280" cy="168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D6B1AA49-5009-475F-A604-0EAFD41669E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3051960" y="2787476"/>
                  <a:ext cx="2239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043F7F37-1FCF-4AB5-92F0-513AB199B77E}"/>
                    </a:ext>
                  </a:extLst>
                </p14:cNvPr>
                <p14:cNvContentPartPr/>
                <p14:nvPr/>
              </p14:nvContentPartPr>
              <p14:xfrm>
                <a:off x="3359760" y="2800436"/>
                <a:ext cx="261360" cy="161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043F7F37-1FCF-4AB5-92F0-513AB199B77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355440" y="2796116"/>
                  <a:ext cx="27000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8106E2D-DE56-435C-BE2F-F4EAD437A019}"/>
                    </a:ext>
                  </a:extLst>
                </p14:cNvPr>
                <p14:cNvContentPartPr/>
                <p14:nvPr/>
              </p14:nvContentPartPr>
              <p14:xfrm>
                <a:off x="3636960" y="2498036"/>
                <a:ext cx="565920" cy="4849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8106E2D-DE56-435C-BE2F-F4EAD437A01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632640" y="2493716"/>
                  <a:ext cx="57456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18887ED7-D7E3-4483-9D40-EE9E6F0CC13F}"/>
                    </a:ext>
                  </a:extLst>
                </p14:cNvPr>
                <p14:cNvContentPartPr/>
                <p14:nvPr/>
              </p14:nvContentPartPr>
              <p14:xfrm>
                <a:off x="4361640" y="2766596"/>
                <a:ext cx="545040" cy="1832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18887ED7-D7E3-4483-9D40-EE9E6F0CC13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357320" y="2762276"/>
                  <a:ext cx="553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8F6AC02F-9C5B-42E1-AF88-BDB8CFCA9918}"/>
                    </a:ext>
                  </a:extLst>
                </p14:cNvPr>
                <p14:cNvContentPartPr/>
                <p14:nvPr/>
              </p14:nvContentPartPr>
              <p14:xfrm>
                <a:off x="4980840" y="2773076"/>
                <a:ext cx="237960" cy="1612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8F6AC02F-9C5B-42E1-AF88-BDB8CFCA991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976520" y="2768756"/>
                  <a:ext cx="2466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6ED1295-F539-4743-8159-A396F9206E24}"/>
                    </a:ext>
                  </a:extLst>
                </p14:cNvPr>
                <p14:cNvContentPartPr/>
                <p14:nvPr/>
              </p14:nvContentPartPr>
              <p14:xfrm>
                <a:off x="5343720" y="2787476"/>
                <a:ext cx="306000" cy="1994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6ED1295-F539-4743-8159-A396F9206E2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339400" y="2783156"/>
                  <a:ext cx="31464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550EC373-1035-49DC-B4E1-95A86813E83A}"/>
              </a:ext>
            </a:extLst>
          </p:cNvPr>
          <p:cNvGrpSpPr/>
          <p:nvPr/>
        </p:nvGrpSpPr>
        <p:grpSpPr>
          <a:xfrm>
            <a:off x="6100440" y="2484716"/>
            <a:ext cx="731880" cy="515160"/>
            <a:chOff x="6100440" y="2484716"/>
            <a:chExt cx="731880" cy="51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B9AAF84-9FCB-4A37-A027-4D6E101A2884}"/>
                    </a:ext>
                  </a:extLst>
                </p14:cNvPr>
                <p14:cNvContentPartPr/>
                <p14:nvPr/>
              </p14:nvContentPartPr>
              <p14:xfrm>
                <a:off x="6100440" y="2751476"/>
                <a:ext cx="256680" cy="2401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B9AAF84-9FCB-4A37-A027-4D6E101A288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096120" y="2747156"/>
                  <a:ext cx="26532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9B21F54C-C54D-491C-9D1C-FA3CE0A2F061}"/>
                    </a:ext>
                  </a:extLst>
                </p14:cNvPr>
                <p14:cNvContentPartPr/>
                <p14:nvPr/>
              </p14:nvContentPartPr>
              <p14:xfrm>
                <a:off x="6335520" y="2850836"/>
                <a:ext cx="134280" cy="1490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9B21F54C-C54D-491C-9D1C-FA3CE0A2F06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331200" y="2846516"/>
                  <a:ext cx="1429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BE7E7858-9E7F-445A-A817-62E669F258B6}"/>
                    </a:ext>
                  </a:extLst>
                </p14:cNvPr>
                <p14:cNvContentPartPr/>
                <p14:nvPr/>
              </p14:nvContentPartPr>
              <p14:xfrm>
                <a:off x="6554760" y="2484716"/>
                <a:ext cx="277560" cy="504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BE7E7858-9E7F-445A-A817-62E669F258B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550440" y="2480396"/>
                  <a:ext cx="286200" cy="51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6D9DB2E0-5D0D-43AD-A506-DDD48481194F}"/>
              </a:ext>
            </a:extLst>
          </p:cNvPr>
          <p:cNvGrpSpPr/>
          <p:nvPr/>
        </p:nvGrpSpPr>
        <p:grpSpPr>
          <a:xfrm>
            <a:off x="7148760" y="2496956"/>
            <a:ext cx="2828880" cy="576720"/>
            <a:chOff x="7148760" y="2496956"/>
            <a:chExt cx="2828880" cy="57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6D9AFBCD-CCAE-4ADF-9A19-40C4B5EB4628}"/>
                    </a:ext>
                  </a:extLst>
                </p14:cNvPr>
                <p14:cNvContentPartPr/>
                <p14:nvPr/>
              </p14:nvContentPartPr>
              <p14:xfrm>
                <a:off x="7148760" y="2783876"/>
                <a:ext cx="510120" cy="1929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6D9AFBCD-CCAE-4ADF-9A19-40C4B5EB462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7144440" y="2779556"/>
                  <a:ext cx="5187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77B92525-0424-4A85-BC5D-40C2D7F39D04}"/>
                    </a:ext>
                  </a:extLst>
                </p14:cNvPr>
                <p14:cNvContentPartPr/>
                <p14:nvPr/>
              </p14:nvContentPartPr>
              <p14:xfrm>
                <a:off x="7740600" y="2819876"/>
                <a:ext cx="228240" cy="2030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77B92525-0424-4A85-BC5D-40C2D7F39D0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7736280" y="2815556"/>
                  <a:ext cx="2368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8F61D805-B872-4D65-92BB-6B4CBF51B374}"/>
                    </a:ext>
                  </a:extLst>
                </p14:cNvPr>
                <p14:cNvContentPartPr/>
                <p14:nvPr/>
              </p14:nvContentPartPr>
              <p14:xfrm>
                <a:off x="8088720" y="2827436"/>
                <a:ext cx="233640" cy="1800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8F61D805-B872-4D65-92BB-6B4CBF51B37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084400" y="2823116"/>
                  <a:ext cx="2422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4511DC03-475B-4809-96D1-E393B5EFA481}"/>
                    </a:ext>
                  </a:extLst>
                </p14:cNvPr>
                <p14:cNvContentPartPr/>
                <p14:nvPr/>
              </p14:nvContentPartPr>
              <p14:xfrm>
                <a:off x="8336040" y="2496956"/>
                <a:ext cx="20520" cy="5104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4511DC03-475B-4809-96D1-E393B5EFA48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331720" y="2492636"/>
                  <a:ext cx="2916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A92C3DC-A6ED-4003-9791-5726360AFD9E}"/>
                    </a:ext>
                  </a:extLst>
                </p14:cNvPr>
                <p14:cNvContentPartPr/>
                <p14:nvPr/>
              </p14:nvContentPartPr>
              <p14:xfrm>
                <a:off x="8454120" y="2837516"/>
                <a:ext cx="168480" cy="1519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A92C3DC-A6ED-4003-9791-5726360AFD9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449800" y="2833196"/>
                  <a:ext cx="1771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839B0FD-7D03-45A2-9E32-C1E772B4B4AC}"/>
                    </a:ext>
                  </a:extLst>
                </p14:cNvPr>
                <p14:cNvContentPartPr/>
                <p14:nvPr/>
              </p14:nvContentPartPr>
              <p14:xfrm>
                <a:off x="8781000" y="2861996"/>
                <a:ext cx="206640" cy="1994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839B0FD-7D03-45A2-9E32-C1E772B4B4A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776680" y="2857676"/>
                  <a:ext cx="2152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2A73C71F-1710-41B8-A958-78918B06517B}"/>
                    </a:ext>
                  </a:extLst>
                </p14:cNvPr>
                <p14:cNvContentPartPr/>
                <p14:nvPr/>
              </p14:nvContentPartPr>
              <p14:xfrm>
                <a:off x="9099240" y="2942996"/>
                <a:ext cx="42480" cy="885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2A73C71F-1710-41B8-A958-78918B06517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094920" y="2938676"/>
                  <a:ext cx="5112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76E4ACA0-9098-4EC7-A2B7-AA1E795958A0}"/>
                    </a:ext>
                  </a:extLst>
                </p14:cNvPr>
                <p14:cNvContentPartPr/>
                <p14:nvPr/>
              </p14:nvContentPartPr>
              <p14:xfrm>
                <a:off x="9122640" y="2756516"/>
                <a:ext cx="8640" cy="111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76E4ACA0-9098-4EC7-A2B7-AA1E795958A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118320" y="2752196"/>
                  <a:ext cx="17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D0BAA200-39ED-4083-A1B8-BA864108A947}"/>
                    </a:ext>
                  </a:extLst>
                </p14:cNvPr>
                <p14:cNvContentPartPr/>
                <p14:nvPr/>
              </p14:nvContentPartPr>
              <p14:xfrm>
                <a:off x="9310920" y="2887556"/>
                <a:ext cx="335520" cy="1861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D0BAA200-39ED-4083-A1B8-BA864108A947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306600" y="2883236"/>
                  <a:ext cx="3441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992C7AAF-828D-4E76-9265-EF818B583ABD}"/>
                    </a:ext>
                  </a:extLst>
                </p14:cNvPr>
                <p14:cNvContentPartPr/>
                <p14:nvPr/>
              </p14:nvContentPartPr>
              <p14:xfrm>
                <a:off x="9772080" y="2895836"/>
                <a:ext cx="205560" cy="1645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992C7AAF-828D-4E76-9265-EF818B583AB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767760" y="2891516"/>
                  <a:ext cx="214200" cy="17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760EBA86-A8EC-46DE-80BF-DF6E3C1FEF89}"/>
              </a:ext>
            </a:extLst>
          </p:cNvPr>
          <p:cNvGrpSpPr/>
          <p:nvPr/>
        </p:nvGrpSpPr>
        <p:grpSpPr>
          <a:xfrm>
            <a:off x="10252320" y="2651756"/>
            <a:ext cx="1710000" cy="528120"/>
            <a:chOff x="10252320" y="2651756"/>
            <a:chExt cx="171000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E161E696-CF61-4E0A-82DB-50ADF9AF542B}"/>
                    </a:ext>
                  </a:extLst>
                </p14:cNvPr>
                <p14:cNvContentPartPr/>
                <p14:nvPr/>
              </p14:nvContentPartPr>
              <p14:xfrm>
                <a:off x="10252320" y="2839676"/>
                <a:ext cx="443880" cy="196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E161E696-CF61-4E0A-82DB-50ADF9AF542B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248000" y="2835356"/>
                  <a:ext cx="4525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2FADB1FC-9BBA-4560-A4CD-ED75D6ADB4A7}"/>
                    </a:ext>
                  </a:extLst>
                </p14:cNvPr>
                <p14:cNvContentPartPr/>
                <p14:nvPr/>
              </p14:nvContentPartPr>
              <p14:xfrm>
                <a:off x="10665240" y="2828516"/>
                <a:ext cx="19080" cy="100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2FADB1FC-9BBA-4560-A4CD-ED75D6ADB4A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660920" y="2824196"/>
                  <a:ext cx="277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56EF0C65-84C3-49A2-8B28-C8A9F3EE7491}"/>
                    </a:ext>
                  </a:extLst>
                </p14:cNvPr>
                <p14:cNvContentPartPr/>
                <p14:nvPr/>
              </p14:nvContentPartPr>
              <p14:xfrm>
                <a:off x="10775760" y="2894756"/>
                <a:ext cx="222480" cy="1843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56EF0C65-84C3-49A2-8B28-C8A9F3EE749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771440" y="2890436"/>
                  <a:ext cx="23112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76B5D242-BA65-4A8B-9B30-81427B17C74F}"/>
                    </a:ext>
                  </a:extLst>
                </p14:cNvPr>
                <p14:cNvContentPartPr/>
                <p14:nvPr/>
              </p14:nvContentPartPr>
              <p14:xfrm>
                <a:off x="11049000" y="2957396"/>
                <a:ext cx="195840" cy="1195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76B5D242-BA65-4A8B-9B30-81427B17C74F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044680" y="2953076"/>
                  <a:ext cx="2044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CB4759A-11B8-4094-928C-B422A076064E}"/>
                    </a:ext>
                  </a:extLst>
                </p14:cNvPr>
                <p14:cNvContentPartPr/>
                <p14:nvPr/>
              </p14:nvContentPartPr>
              <p14:xfrm>
                <a:off x="11294880" y="2651756"/>
                <a:ext cx="190800" cy="475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CB4759A-11B8-4094-928C-B422A076064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290560" y="2647436"/>
                  <a:ext cx="19944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269E77D9-3FF4-432C-8E23-D63B7E028CE7}"/>
                    </a:ext>
                  </a:extLst>
                </p14:cNvPr>
                <p14:cNvContentPartPr/>
                <p14:nvPr/>
              </p14:nvContentPartPr>
              <p14:xfrm>
                <a:off x="11569560" y="2684516"/>
                <a:ext cx="20520" cy="3938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269E77D9-3FF4-432C-8E23-D63B7E028CE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565240" y="2680196"/>
                  <a:ext cx="2916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CC6B7099-AEB9-4C5E-99C3-349FE34168D7}"/>
                    </a:ext>
                  </a:extLst>
                </p14:cNvPr>
                <p14:cNvContentPartPr/>
                <p14:nvPr/>
              </p14:nvContentPartPr>
              <p14:xfrm>
                <a:off x="11474520" y="2832836"/>
                <a:ext cx="215280" cy="86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CC6B7099-AEB9-4C5E-99C3-349FE34168D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1470200" y="2828516"/>
                  <a:ext cx="2239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6CF2631F-0AF6-4C04-9924-4C758520DBB2}"/>
                    </a:ext>
                  </a:extLst>
                </p14:cNvPr>
                <p14:cNvContentPartPr/>
                <p14:nvPr/>
              </p14:nvContentPartPr>
              <p14:xfrm>
                <a:off x="11693400" y="2976476"/>
                <a:ext cx="268920" cy="203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6CF2631F-0AF6-4C04-9924-4C758520DBB2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689080" y="2972156"/>
                  <a:ext cx="277560" cy="21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8">
            <p14:nvContentPartPr>
              <p14:cNvPr id="149" name="Input penna 148">
                <a:extLst>
                  <a:ext uri="{FF2B5EF4-FFF2-40B4-BE49-F238E27FC236}">
                    <a16:creationId xmlns:a16="http://schemas.microsoft.com/office/drawing/2014/main" id="{24026C74-7312-4F63-8BCA-8E11F92F4657}"/>
                  </a:ext>
                </a:extLst>
              </p14:cNvPr>
              <p14:cNvContentPartPr/>
              <p14:nvPr/>
            </p14:nvContentPartPr>
            <p14:xfrm>
              <a:off x="11794560" y="3305156"/>
              <a:ext cx="155880" cy="24840"/>
            </p14:xfrm>
          </p:contentPart>
        </mc:Choice>
        <mc:Fallback xmlns="">
          <p:pic>
            <p:nvPicPr>
              <p:cNvPr id="149" name="Input penna 148">
                <a:extLst>
                  <a:ext uri="{FF2B5EF4-FFF2-40B4-BE49-F238E27FC236}">
                    <a16:creationId xmlns:a16="http://schemas.microsoft.com/office/drawing/2014/main" id="{24026C74-7312-4F63-8BCA-8E11F92F4657}"/>
                  </a:ext>
                </a:extLst>
              </p:cNvPr>
              <p:cNvPicPr/>
              <p:nvPr/>
            </p:nvPicPr>
            <p:blipFill>
              <a:blip r:embed="rId259"/>
              <a:stretch>
                <a:fillRect/>
              </a:stretch>
            </p:blipFill>
            <p:spPr>
              <a:xfrm>
                <a:off x="11790240" y="3300836"/>
                <a:ext cx="16452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0">
            <p14:nvContentPartPr>
              <p14:cNvPr id="150" name="Input penna 149">
                <a:extLst>
                  <a:ext uri="{FF2B5EF4-FFF2-40B4-BE49-F238E27FC236}">
                    <a16:creationId xmlns:a16="http://schemas.microsoft.com/office/drawing/2014/main" id="{6171BAA7-31F9-449A-BAB1-B6956BE39C9B}"/>
                  </a:ext>
                </a:extLst>
              </p14:cNvPr>
              <p14:cNvContentPartPr/>
              <p14:nvPr/>
            </p14:nvContentPartPr>
            <p14:xfrm>
              <a:off x="11824800" y="3444836"/>
              <a:ext cx="114120" cy="16200"/>
            </p14:xfrm>
          </p:contentPart>
        </mc:Choice>
        <mc:Fallback xmlns="">
          <p:pic>
            <p:nvPicPr>
              <p:cNvPr id="150" name="Input penna 149">
                <a:extLst>
                  <a:ext uri="{FF2B5EF4-FFF2-40B4-BE49-F238E27FC236}">
                    <a16:creationId xmlns:a16="http://schemas.microsoft.com/office/drawing/2014/main" id="{6171BAA7-31F9-449A-BAB1-B6956BE39C9B}"/>
                  </a:ext>
                </a:extLst>
              </p:cNvPr>
              <p:cNvPicPr/>
              <p:nvPr/>
            </p:nvPicPr>
            <p:blipFill>
              <a:blip r:embed="rId261"/>
              <a:stretch>
                <a:fillRect/>
              </a:stretch>
            </p:blipFill>
            <p:spPr>
              <a:xfrm>
                <a:off x="11820480" y="3440516"/>
                <a:ext cx="122760" cy="2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6799DE8B-C705-4091-958C-C9BEC354BEC9}"/>
              </a:ext>
            </a:extLst>
          </p:cNvPr>
          <p:cNvGrpSpPr/>
          <p:nvPr/>
        </p:nvGrpSpPr>
        <p:grpSpPr>
          <a:xfrm>
            <a:off x="198240" y="3331076"/>
            <a:ext cx="577800" cy="419760"/>
            <a:chOff x="198240" y="3331076"/>
            <a:chExt cx="577800" cy="41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93A8CAD-B61B-4EE8-88B7-6F7776EF51D2}"/>
                    </a:ext>
                  </a:extLst>
                </p14:cNvPr>
                <p14:cNvContentPartPr/>
                <p14:nvPr/>
              </p14:nvContentPartPr>
              <p14:xfrm>
                <a:off x="306600" y="3331076"/>
                <a:ext cx="132120" cy="4197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93A8CAD-B61B-4EE8-88B7-6F7776EF51D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02280" y="3326756"/>
                  <a:ext cx="140760" cy="42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DE9EA4F-333D-460A-B0F5-C7ACCC3CF520}"/>
                    </a:ext>
                  </a:extLst>
                </p14:cNvPr>
                <p14:cNvContentPartPr/>
                <p14:nvPr/>
              </p14:nvContentPartPr>
              <p14:xfrm>
                <a:off x="198240" y="3494156"/>
                <a:ext cx="115560" cy="104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DE9EA4F-333D-460A-B0F5-C7ACCC3CF52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93920" y="3489836"/>
                  <a:ext cx="124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DD5F9779-473D-4418-A921-0D92E821AA80}"/>
                    </a:ext>
                  </a:extLst>
                </p14:cNvPr>
                <p14:cNvContentPartPr/>
                <p14:nvPr/>
              </p14:nvContentPartPr>
              <p14:xfrm>
                <a:off x="514320" y="3548516"/>
                <a:ext cx="261720" cy="1508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DD5F9779-473D-4418-A921-0D92E821AA8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10000" y="3544196"/>
                  <a:ext cx="270360" cy="15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430AF7E2-D4BC-4189-800E-E3B87E0B1B81}"/>
                  </a:ext>
                </a:extLst>
              </p14:cNvPr>
              <p14:cNvContentPartPr/>
              <p14:nvPr/>
            </p14:nvContentPartPr>
            <p14:xfrm>
              <a:off x="1215960" y="3509636"/>
              <a:ext cx="340920" cy="17208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430AF7E2-D4BC-4189-800E-E3B87E0B1B81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1211640" y="3505316"/>
                <a:ext cx="349560" cy="180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7D8CA543-245C-438E-95DA-BE36956492E0}"/>
              </a:ext>
            </a:extLst>
          </p:cNvPr>
          <p:cNvGrpSpPr/>
          <p:nvPr/>
        </p:nvGrpSpPr>
        <p:grpSpPr>
          <a:xfrm>
            <a:off x="1960080" y="3257636"/>
            <a:ext cx="1897200" cy="715680"/>
            <a:chOff x="1960080" y="3257636"/>
            <a:chExt cx="1897200" cy="71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4366362E-037E-4787-85B8-A8612E1F7AA8}"/>
                    </a:ext>
                  </a:extLst>
                </p14:cNvPr>
                <p14:cNvContentPartPr/>
                <p14:nvPr/>
              </p14:nvContentPartPr>
              <p14:xfrm>
                <a:off x="1960080" y="3432236"/>
                <a:ext cx="272880" cy="2289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4366362E-037E-4787-85B8-A8612E1F7AA8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955760" y="3427916"/>
                  <a:ext cx="2815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A2682724-C2B0-46B4-9123-7710FA3CC8DB}"/>
                    </a:ext>
                  </a:extLst>
                </p14:cNvPr>
                <p14:cNvContentPartPr/>
                <p14:nvPr/>
              </p14:nvContentPartPr>
              <p14:xfrm>
                <a:off x="2244840" y="3517196"/>
                <a:ext cx="36360" cy="4561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A2682724-C2B0-46B4-9123-7710FA3CC8D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240520" y="3512876"/>
                  <a:ext cx="45000" cy="46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287E0908-7E16-483A-8F3A-5EE5FCE8F12F}"/>
                    </a:ext>
                  </a:extLst>
                </p14:cNvPr>
                <p14:cNvContentPartPr/>
                <p14:nvPr/>
              </p14:nvContentPartPr>
              <p14:xfrm>
                <a:off x="2428080" y="3480116"/>
                <a:ext cx="525240" cy="1688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287E0908-7E16-483A-8F3A-5EE5FCE8F12F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423760" y="3475796"/>
                  <a:ext cx="5338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C6E24A32-1CA7-4CC3-8451-BF562DC8C605}"/>
                    </a:ext>
                  </a:extLst>
                </p14:cNvPr>
                <p14:cNvContentPartPr/>
                <p14:nvPr/>
              </p14:nvContentPartPr>
              <p14:xfrm>
                <a:off x="3068160" y="3478676"/>
                <a:ext cx="236880" cy="1990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C6E24A32-1CA7-4CC3-8451-BF562DC8C60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063840" y="3474356"/>
                  <a:ext cx="2455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98423D6-0C0D-403F-987B-CB5B045014C3}"/>
                    </a:ext>
                  </a:extLst>
                </p14:cNvPr>
                <p14:cNvContentPartPr/>
                <p14:nvPr/>
              </p14:nvContentPartPr>
              <p14:xfrm>
                <a:off x="3411600" y="3257636"/>
                <a:ext cx="152640" cy="4460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98423D6-0C0D-403F-987B-CB5B045014C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407280" y="3253316"/>
                  <a:ext cx="161280" cy="45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50871A1A-D515-42D2-A32B-28AC48B2D4C7}"/>
                    </a:ext>
                  </a:extLst>
                </p14:cNvPr>
                <p14:cNvContentPartPr/>
                <p14:nvPr/>
              </p14:nvContentPartPr>
              <p14:xfrm>
                <a:off x="3321960" y="3434036"/>
                <a:ext cx="203400" cy="28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50871A1A-D515-42D2-A32B-28AC48B2D4C7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317640" y="3429716"/>
                  <a:ext cx="2120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CE90ACBA-CEB6-4119-AF2B-880C3556D24E}"/>
                    </a:ext>
                  </a:extLst>
                </p14:cNvPr>
                <p14:cNvContentPartPr/>
                <p14:nvPr/>
              </p14:nvContentPartPr>
              <p14:xfrm>
                <a:off x="3643800" y="3534836"/>
                <a:ext cx="213480" cy="1548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CE90ACBA-CEB6-4119-AF2B-880C3556D24E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639480" y="3530516"/>
                  <a:ext cx="222120" cy="16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122EA5CB-170D-49AD-817A-65A235EA5D2E}"/>
              </a:ext>
            </a:extLst>
          </p:cNvPr>
          <p:cNvGrpSpPr/>
          <p:nvPr/>
        </p:nvGrpSpPr>
        <p:grpSpPr>
          <a:xfrm>
            <a:off x="4226280" y="3329636"/>
            <a:ext cx="312120" cy="324360"/>
            <a:chOff x="4226280" y="3329636"/>
            <a:chExt cx="312120" cy="32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40F91B00-2044-455F-A078-27754C17FFAA}"/>
                    </a:ext>
                  </a:extLst>
                </p14:cNvPr>
                <p14:cNvContentPartPr/>
                <p14:nvPr/>
              </p14:nvContentPartPr>
              <p14:xfrm>
                <a:off x="4226280" y="3472916"/>
                <a:ext cx="292680" cy="1810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40F91B00-2044-455F-A078-27754C17FFAA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221960" y="3468596"/>
                  <a:ext cx="30132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46DE35A6-EF85-4D8F-8707-DF53F51B86FB}"/>
                    </a:ext>
                  </a:extLst>
                </p14:cNvPr>
                <p14:cNvContentPartPr/>
                <p14:nvPr/>
              </p14:nvContentPartPr>
              <p14:xfrm>
                <a:off x="4358040" y="3329636"/>
                <a:ext cx="180360" cy="536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46DE35A6-EF85-4D8F-8707-DF53F51B86F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353720" y="3325316"/>
                  <a:ext cx="189000" cy="6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2334C9B8-AD9B-47F8-AF1F-A167769CF24E}"/>
              </a:ext>
            </a:extLst>
          </p:cNvPr>
          <p:cNvGrpSpPr/>
          <p:nvPr/>
        </p:nvGrpSpPr>
        <p:grpSpPr>
          <a:xfrm>
            <a:off x="5021520" y="3129116"/>
            <a:ext cx="3514320" cy="809640"/>
            <a:chOff x="5021520" y="3129116"/>
            <a:chExt cx="3514320" cy="80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EBC231D1-F1AD-43D3-801C-A0C0B1339BA4}"/>
                    </a:ext>
                  </a:extLst>
                </p14:cNvPr>
                <p14:cNvContentPartPr/>
                <p14:nvPr/>
              </p14:nvContentPartPr>
              <p14:xfrm>
                <a:off x="5021520" y="3460676"/>
                <a:ext cx="543600" cy="166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EBC231D1-F1AD-43D3-801C-A0C0B1339BA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017200" y="3456356"/>
                  <a:ext cx="5522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DD3D0806-9F13-459E-8291-2E645DA9D077}"/>
                    </a:ext>
                  </a:extLst>
                </p14:cNvPr>
                <p14:cNvContentPartPr/>
                <p14:nvPr/>
              </p14:nvContentPartPr>
              <p14:xfrm>
                <a:off x="5700840" y="3436556"/>
                <a:ext cx="437400" cy="1612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DD3D0806-9F13-459E-8291-2E645DA9D07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696520" y="3432236"/>
                  <a:ext cx="4460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0B1D77B-AE37-4061-8436-66A0C39F72A1}"/>
                    </a:ext>
                  </a:extLst>
                </p14:cNvPr>
                <p14:cNvContentPartPr/>
                <p14:nvPr/>
              </p14:nvContentPartPr>
              <p14:xfrm>
                <a:off x="6295200" y="3458876"/>
                <a:ext cx="93240" cy="4798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0B1D77B-AE37-4061-8436-66A0C39F72A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290880" y="3454556"/>
                  <a:ext cx="10188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87DC6BC1-8448-4722-B09A-762FA52A939F}"/>
                    </a:ext>
                  </a:extLst>
                </p14:cNvPr>
                <p14:cNvContentPartPr/>
                <p14:nvPr/>
              </p14:nvContentPartPr>
              <p14:xfrm>
                <a:off x="6291600" y="3452396"/>
                <a:ext cx="226080" cy="1238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87DC6BC1-8448-4722-B09A-762FA52A939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287280" y="3448076"/>
                  <a:ext cx="23472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CFAE302-D35C-4870-8BC9-4BB39B0355A4}"/>
                    </a:ext>
                  </a:extLst>
                </p14:cNvPr>
                <p14:cNvContentPartPr/>
                <p14:nvPr/>
              </p14:nvContentPartPr>
              <p14:xfrm>
                <a:off x="6608400" y="3477236"/>
                <a:ext cx="342720" cy="145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CFAE302-D35C-4870-8BC9-4BB39B0355A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604080" y="3472916"/>
                  <a:ext cx="35136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862E4081-77D0-4C50-BAE1-70E07B42FF77}"/>
                    </a:ext>
                  </a:extLst>
                </p14:cNvPr>
                <p14:cNvContentPartPr/>
                <p14:nvPr/>
              </p14:nvContentPartPr>
              <p14:xfrm>
                <a:off x="7019880" y="3129116"/>
                <a:ext cx="168120" cy="4716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862E4081-77D0-4C50-BAE1-70E07B42FF7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015560" y="3124796"/>
                  <a:ext cx="17676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56C54694-5558-4A2A-AFBB-D7851B9E191F}"/>
                    </a:ext>
                  </a:extLst>
                </p14:cNvPr>
                <p14:cNvContentPartPr/>
                <p14:nvPr/>
              </p14:nvContentPartPr>
              <p14:xfrm>
                <a:off x="6918000" y="3299396"/>
                <a:ext cx="240840" cy="234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56C54694-5558-4A2A-AFBB-D7851B9E191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913680" y="3295076"/>
                  <a:ext cx="2494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1A28492F-0F60-40D6-8702-9E4130148016}"/>
                    </a:ext>
                  </a:extLst>
                </p14:cNvPr>
                <p14:cNvContentPartPr/>
                <p14:nvPr/>
              </p14:nvContentPartPr>
              <p14:xfrm>
                <a:off x="7255320" y="3508916"/>
                <a:ext cx="69480" cy="565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1A28492F-0F60-40D6-8702-9E413014801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251000" y="3504596"/>
                  <a:ext cx="7812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B90ABBE6-D5A3-4C12-995F-3C95B3171FFB}"/>
                    </a:ext>
                  </a:extLst>
                </p14:cNvPr>
                <p14:cNvContentPartPr/>
                <p14:nvPr/>
              </p14:nvContentPartPr>
              <p14:xfrm>
                <a:off x="7282320" y="3389756"/>
                <a:ext cx="19080" cy="61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B90ABBE6-D5A3-4C12-995F-3C95B3171FFB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278000" y="3385436"/>
                  <a:ext cx="277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78841D6F-92DC-4750-B206-E02E07F6EE28}"/>
                    </a:ext>
                  </a:extLst>
                </p14:cNvPr>
                <p14:cNvContentPartPr/>
                <p14:nvPr/>
              </p14:nvContentPartPr>
              <p14:xfrm>
                <a:off x="7456920" y="3165836"/>
                <a:ext cx="300240" cy="3970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78841D6F-92DC-4750-B206-E02E07F6EE2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452600" y="3161516"/>
                  <a:ext cx="308880" cy="40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C99E8F74-DB0A-4CDD-82C8-A7A15A8FB5F4}"/>
                    </a:ext>
                  </a:extLst>
                </p14:cNvPr>
                <p14:cNvContentPartPr/>
                <p14:nvPr/>
              </p14:nvContentPartPr>
              <p14:xfrm>
                <a:off x="7842840" y="3465716"/>
                <a:ext cx="25920" cy="612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C99E8F74-DB0A-4CDD-82C8-A7A15A8FB5F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838520" y="3461396"/>
                  <a:ext cx="345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70095433-EDDE-4CCC-9BF8-63F38E1FAEBD}"/>
                    </a:ext>
                  </a:extLst>
                </p14:cNvPr>
                <p14:cNvContentPartPr/>
                <p14:nvPr/>
              </p14:nvContentPartPr>
              <p14:xfrm>
                <a:off x="7893240" y="3309836"/>
                <a:ext cx="13680" cy="133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70095433-EDDE-4CCC-9BF8-63F38E1FAEB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888920" y="3305516"/>
                  <a:ext cx="22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1A7D08B-EA98-4D58-BC9C-0BDA37501734}"/>
                    </a:ext>
                  </a:extLst>
                </p14:cNvPr>
                <p14:cNvContentPartPr/>
                <p14:nvPr/>
              </p14:nvContentPartPr>
              <p14:xfrm>
                <a:off x="8045160" y="3197516"/>
                <a:ext cx="276120" cy="3711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1A7D08B-EA98-4D58-BC9C-0BDA37501734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040840" y="3193196"/>
                  <a:ext cx="28476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3B5A9A44-24A8-48A8-87FC-2FE41A28B242}"/>
                    </a:ext>
                  </a:extLst>
                </p14:cNvPr>
                <p14:cNvContentPartPr/>
                <p14:nvPr/>
              </p14:nvContentPartPr>
              <p14:xfrm>
                <a:off x="8311920" y="3393716"/>
                <a:ext cx="223920" cy="1821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3B5A9A44-24A8-48A8-87FC-2FE41A28B24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307600" y="3389396"/>
                  <a:ext cx="232560" cy="19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0DEB6F55-EDFE-457D-9F83-C9D2DF0A0DC4}"/>
              </a:ext>
            </a:extLst>
          </p:cNvPr>
          <p:cNvGrpSpPr/>
          <p:nvPr/>
        </p:nvGrpSpPr>
        <p:grpSpPr>
          <a:xfrm>
            <a:off x="8964600" y="3403436"/>
            <a:ext cx="825120" cy="197280"/>
            <a:chOff x="8964600" y="3403436"/>
            <a:chExt cx="825120" cy="19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68A15B3-097F-4BC7-BA6E-0FEC039C6EDE}"/>
                    </a:ext>
                  </a:extLst>
                </p14:cNvPr>
                <p14:cNvContentPartPr/>
                <p14:nvPr/>
              </p14:nvContentPartPr>
              <p14:xfrm>
                <a:off x="8964600" y="3403436"/>
                <a:ext cx="585720" cy="1728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68A15B3-097F-4BC7-BA6E-0FEC039C6ED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960280" y="3399116"/>
                  <a:ext cx="5943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100BD88-5FC1-494C-B810-8EEFF226EE9F}"/>
                    </a:ext>
                  </a:extLst>
                </p14:cNvPr>
                <p14:cNvContentPartPr/>
                <p14:nvPr/>
              </p14:nvContentPartPr>
              <p14:xfrm>
                <a:off x="9529080" y="3424316"/>
                <a:ext cx="260640" cy="1764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100BD88-5FC1-494C-B810-8EEFF226EE9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524760" y="3419996"/>
                  <a:ext cx="269280" cy="18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8" name="Gruppo 187">
            <a:extLst>
              <a:ext uri="{FF2B5EF4-FFF2-40B4-BE49-F238E27FC236}">
                <a16:creationId xmlns:a16="http://schemas.microsoft.com/office/drawing/2014/main" id="{DDF911F8-5A25-49F6-950D-5581AEFBB9A2}"/>
              </a:ext>
            </a:extLst>
          </p:cNvPr>
          <p:cNvGrpSpPr/>
          <p:nvPr/>
        </p:nvGrpSpPr>
        <p:grpSpPr>
          <a:xfrm>
            <a:off x="10187520" y="3264116"/>
            <a:ext cx="577800" cy="383760"/>
            <a:chOff x="10187520" y="3264116"/>
            <a:chExt cx="577800" cy="38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64B47E7-19E6-4678-AEC7-FC0457599EBE}"/>
                    </a:ext>
                  </a:extLst>
                </p14:cNvPr>
                <p14:cNvContentPartPr/>
                <p14:nvPr/>
              </p14:nvContentPartPr>
              <p14:xfrm>
                <a:off x="10187520" y="3460676"/>
                <a:ext cx="99000" cy="1411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64B47E7-19E6-4678-AEC7-FC0457599EBE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183200" y="3456356"/>
                  <a:ext cx="1076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44379342-51F1-45A7-8597-23A56572389B}"/>
                    </a:ext>
                  </a:extLst>
                </p14:cNvPr>
                <p14:cNvContentPartPr/>
                <p14:nvPr/>
              </p14:nvContentPartPr>
              <p14:xfrm>
                <a:off x="10260600" y="3264116"/>
                <a:ext cx="42480" cy="226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44379342-51F1-45A7-8597-23A56572389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256280" y="3259796"/>
                  <a:ext cx="511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BDD66363-092D-4F6E-AF25-D0EF3B589897}"/>
                    </a:ext>
                  </a:extLst>
                </p14:cNvPr>
                <p14:cNvContentPartPr/>
                <p14:nvPr/>
              </p14:nvContentPartPr>
              <p14:xfrm>
                <a:off x="10478400" y="3288596"/>
                <a:ext cx="286920" cy="3592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BDD66363-092D-4F6E-AF25-D0EF3B58989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474080" y="3284276"/>
                  <a:ext cx="295560" cy="36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3C6EECA2-E546-4D4A-9B9C-759CB2D884E8}"/>
              </a:ext>
            </a:extLst>
          </p:cNvPr>
          <p:cNvGrpSpPr/>
          <p:nvPr/>
        </p:nvGrpSpPr>
        <p:grpSpPr>
          <a:xfrm>
            <a:off x="152160" y="3997076"/>
            <a:ext cx="2504880" cy="442440"/>
            <a:chOff x="152160" y="3997076"/>
            <a:chExt cx="2504880" cy="44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2BFBBEF-4C4B-4428-833F-43671EA2C4C3}"/>
                    </a:ext>
                  </a:extLst>
                </p14:cNvPr>
                <p14:cNvContentPartPr/>
                <p14:nvPr/>
              </p14:nvContentPartPr>
              <p14:xfrm>
                <a:off x="246840" y="3997076"/>
                <a:ext cx="180360" cy="442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2BFBBEF-4C4B-4428-833F-43671EA2C4C3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42520" y="3992756"/>
                  <a:ext cx="18900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DC630ABB-04C9-4020-8241-C5B5529E3207}"/>
                    </a:ext>
                  </a:extLst>
                </p14:cNvPr>
                <p14:cNvContentPartPr/>
                <p14:nvPr/>
              </p14:nvContentPartPr>
              <p14:xfrm>
                <a:off x="152160" y="4140356"/>
                <a:ext cx="157680" cy="316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DC630ABB-04C9-4020-8241-C5B5529E320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47840" y="4136036"/>
                  <a:ext cx="1663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B7C4359-D37C-4959-AC0B-D2ACCBFF6B1D}"/>
                    </a:ext>
                  </a:extLst>
                </p14:cNvPr>
                <p14:cNvContentPartPr/>
                <p14:nvPr/>
              </p14:nvContentPartPr>
              <p14:xfrm>
                <a:off x="468960" y="4223876"/>
                <a:ext cx="207000" cy="1990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B7C4359-D37C-4959-AC0B-D2ACCBFF6B1D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64640" y="4219556"/>
                  <a:ext cx="2156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DFFA7B12-F49E-4D9A-8BA8-37904D01979D}"/>
                    </a:ext>
                  </a:extLst>
                </p14:cNvPr>
                <p14:cNvContentPartPr/>
                <p14:nvPr/>
              </p14:nvContentPartPr>
              <p14:xfrm>
                <a:off x="832200" y="4207316"/>
                <a:ext cx="199800" cy="2127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DFFA7B12-F49E-4D9A-8BA8-37904D01979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27880" y="4202996"/>
                  <a:ext cx="2084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73A09E1F-9D9D-4F9B-867F-4C3A86F88346}"/>
                    </a:ext>
                  </a:extLst>
                </p14:cNvPr>
                <p14:cNvContentPartPr/>
                <p14:nvPr/>
              </p14:nvContentPartPr>
              <p14:xfrm>
                <a:off x="1248000" y="4196516"/>
                <a:ext cx="480960" cy="2152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73A09E1F-9D9D-4F9B-867F-4C3A86F8834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243680" y="4192196"/>
                  <a:ext cx="4896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F051CA2-5B91-49EB-A8CB-8F9F5EBCF410}"/>
                    </a:ext>
                  </a:extLst>
                </p14:cNvPr>
                <p14:cNvContentPartPr/>
                <p14:nvPr/>
              </p14:nvContentPartPr>
              <p14:xfrm>
                <a:off x="1816800" y="4267796"/>
                <a:ext cx="443160" cy="1519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F051CA2-5B91-49EB-A8CB-8F9F5EBCF41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812480" y="4263476"/>
                  <a:ext cx="4518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139BCE3-0B40-4117-AE06-C4B4DCAF5AAB}"/>
                    </a:ext>
                  </a:extLst>
                </p14:cNvPr>
                <p14:cNvContentPartPr/>
                <p14:nvPr/>
              </p14:nvContentPartPr>
              <p14:xfrm>
                <a:off x="2315040" y="4238996"/>
                <a:ext cx="342000" cy="1843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139BCE3-0B40-4117-AE06-C4B4DCAF5AAB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310720" y="4234676"/>
                  <a:ext cx="350640" cy="19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4" name="Gruppo 233">
            <a:extLst>
              <a:ext uri="{FF2B5EF4-FFF2-40B4-BE49-F238E27FC236}">
                <a16:creationId xmlns:a16="http://schemas.microsoft.com/office/drawing/2014/main" id="{86B70B99-BB79-4835-B95B-FB95505E279E}"/>
              </a:ext>
            </a:extLst>
          </p:cNvPr>
          <p:cNvGrpSpPr/>
          <p:nvPr/>
        </p:nvGrpSpPr>
        <p:grpSpPr>
          <a:xfrm>
            <a:off x="3068160" y="3926156"/>
            <a:ext cx="505080" cy="505080"/>
            <a:chOff x="3068160" y="3926156"/>
            <a:chExt cx="505080" cy="50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BDAEB340-12C8-4E9D-B993-BD02DA41E1DC}"/>
                    </a:ext>
                  </a:extLst>
                </p14:cNvPr>
                <p14:cNvContentPartPr/>
                <p14:nvPr/>
              </p14:nvContentPartPr>
              <p14:xfrm>
                <a:off x="3068160" y="4232516"/>
                <a:ext cx="249120" cy="1987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BDAEB340-12C8-4E9D-B993-BD02DA41E1D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063840" y="4228196"/>
                  <a:ext cx="25776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DDE5D465-FB1B-415B-AF34-A5D632696B2F}"/>
                    </a:ext>
                  </a:extLst>
                </p14:cNvPr>
                <p14:cNvContentPartPr/>
                <p14:nvPr/>
              </p14:nvContentPartPr>
              <p14:xfrm>
                <a:off x="3352920" y="3926156"/>
                <a:ext cx="43920" cy="4971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DDE5D465-FB1B-415B-AF34-A5D632696B2F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348600" y="3921836"/>
                  <a:ext cx="52560" cy="50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D1B3124-5847-4496-AA05-C4282E7BC328}"/>
                    </a:ext>
                  </a:extLst>
                </p14:cNvPr>
                <p14:cNvContentPartPr/>
                <p14:nvPr/>
              </p14:nvContentPartPr>
              <p14:xfrm>
                <a:off x="3491520" y="4071236"/>
                <a:ext cx="81720" cy="2980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D1B3124-5847-4496-AA05-C4282E7BC32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487200" y="4066916"/>
                  <a:ext cx="90360" cy="30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86F72095-F15A-4BC4-8A10-7860120FC8D1}"/>
              </a:ext>
            </a:extLst>
          </p:cNvPr>
          <p:cNvGrpSpPr/>
          <p:nvPr/>
        </p:nvGrpSpPr>
        <p:grpSpPr>
          <a:xfrm>
            <a:off x="3831360" y="3876116"/>
            <a:ext cx="2427480" cy="479880"/>
            <a:chOff x="3831360" y="3876116"/>
            <a:chExt cx="2427480" cy="47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19F91333-1DCD-490D-A74F-F1D8B4B25E9C}"/>
                    </a:ext>
                  </a:extLst>
                </p14:cNvPr>
                <p14:cNvContentPartPr/>
                <p14:nvPr/>
              </p14:nvContentPartPr>
              <p14:xfrm>
                <a:off x="3831360" y="4190396"/>
                <a:ext cx="508680" cy="1638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19F91333-1DCD-490D-A74F-F1D8B4B25E9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827040" y="4186076"/>
                  <a:ext cx="5173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C92F1A38-5B35-4EB9-B9E6-46E790402258}"/>
                    </a:ext>
                  </a:extLst>
                </p14:cNvPr>
                <p14:cNvContentPartPr/>
                <p14:nvPr/>
              </p14:nvContentPartPr>
              <p14:xfrm>
                <a:off x="4398360" y="4194716"/>
                <a:ext cx="211320" cy="1612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C92F1A38-5B35-4EB9-B9E6-46E79040225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4394040" y="4190396"/>
                  <a:ext cx="2199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6452CBC6-ED0D-45CC-B7DA-50198AB68406}"/>
                    </a:ext>
                  </a:extLst>
                </p14:cNvPr>
                <p14:cNvContentPartPr/>
                <p14:nvPr/>
              </p14:nvContentPartPr>
              <p14:xfrm>
                <a:off x="4724160" y="4233956"/>
                <a:ext cx="38880" cy="817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6452CBC6-ED0D-45CC-B7DA-50198AB68406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4719840" y="4229636"/>
                  <a:ext cx="4752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FAD4D58-11B9-460B-82FE-F20EEB9E7C7E}"/>
                    </a:ext>
                  </a:extLst>
                </p14:cNvPr>
                <p14:cNvContentPartPr/>
                <p14:nvPr/>
              </p14:nvContentPartPr>
              <p14:xfrm>
                <a:off x="4786440" y="4044596"/>
                <a:ext cx="7560" cy="61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FAD4D58-11B9-460B-82FE-F20EEB9E7C7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4782120" y="4040276"/>
                  <a:ext cx="162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F9F4A9D-F9F8-471B-B66A-AE82FE35E2F6}"/>
                    </a:ext>
                  </a:extLst>
                </p14:cNvPr>
                <p14:cNvContentPartPr/>
                <p14:nvPr/>
              </p14:nvContentPartPr>
              <p14:xfrm>
                <a:off x="4943760" y="4184636"/>
                <a:ext cx="243000" cy="1598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F9F4A9D-F9F8-471B-B66A-AE82FE35E2F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4939440" y="4180316"/>
                  <a:ext cx="2516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A9637F2D-6985-4CEB-8A0F-EF6EF9CC067D}"/>
                    </a:ext>
                  </a:extLst>
                </p14:cNvPr>
                <p14:cNvContentPartPr/>
                <p14:nvPr/>
              </p14:nvContentPartPr>
              <p14:xfrm>
                <a:off x="5326440" y="4188596"/>
                <a:ext cx="78480" cy="1220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A9637F2D-6985-4CEB-8A0F-EF6EF9CC067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322120" y="4184276"/>
                  <a:ext cx="8712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019AC24C-F5A3-4519-990E-3A9648C533F8}"/>
                    </a:ext>
                  </a:extLst>
                </p14:cNvPr>
                <p14:cNvContentPartPr/>
                <p14:nvPr/>
              </p14:nvContentPartPr>
              <p14:xfrm>
                <a:off x="5359200" y="4059716"/>
                <a:ext cx="16920" cy="144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019AC24C-F5A3-4519-990E-3A9648C533F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5354880" y="4055396"/>
                  <a:ext cx="25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527005FA-0281-41BB-8653-FD19F76EAD3E}"/>
                    </a:ext>
                  </a:extLst>
                </p14:cNvPr>
                <p14:cNvContentPartPr/>
                <p14:nvPr/>
              </p14:nvContentPartPr>
              <p14:xfrm>
                <a:off x="5668800" y="3876116"/>
                <a:ext cx="160920" cy="4179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527005FA-0281-41BB-8653-FD19F76EAD3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664480" y="3871796"/>
                  <a:ext cx="169560" cy="42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EE2B2C7B-720D-4016-A90E-AD805EF572F8}"/>
                    </a:ext>
                  </a:extLst>
                </p14:cNvPr>
                <p14:cNvContentPartPr/>
                <p14:nvPr/>
              </p14:nvContentPartPr>
              <p14:xfrm>
                <a:off x="5611200" y="4020836"/>
                <a:ext cx="218520" cy="144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EE2B2C7B-720D-4016-A90E-AD805EF572F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606880" y="4016516"/>
                  <a:ext cx="2271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A31B8C36-512E-4906-BBFC-970F59921A0E}"/>
                    </a:ext>
                  </a:extLst>
                </p14:cNvPr>
                <p14:cNvContentPartPr/>
                <p14:nvPr/>
              </p14:nvContentPartPr>
              <p14:xfrm>
                <a:off x="5960760" y="4137116"/>
                <a:ext cx="298080" cy="1872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A31B8C36-512E-4906-BBFC-970F59921A0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956440" y="4132796"/>
                  <a:ext cx="3067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D3DD5387-968D-4397-8390-396CC4FB0BAA}"/>
                    </a:ext>
                  </a:extLst>
                </p14:cNvPr>
                <p14:cNvContentPartPr/>
                <p14:nvPr/>
              </p14:nvContentPartPr>
              <p14:xfrm>
                <a:off x="5987040" y="3969716"/>
                <a:ext cx="191880" cy="540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D3DD5387-968D-4397-8390-396CC4FB0BA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5982720" y="3965396"/>
                  <a:ext cx="200520" cy="6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uppo 231">
            <a:extLst>
              <a:ext uri="{FF2B5EF4-FFF2-40B4-BE49-F238E27FC236}">
                <a16:creationId xmlns:a16="http://schemas.microsoft.com/office/drawing/2014/main" id="{E8BAFF3E-31A8-440D-8019-FA8C715E6517}"/>
              </a:ext>
            </a:extLst>
          </p:cNvPr>
          <p:cNvGrpSpPr/>
          <p:nvPr/>
        </p:nvGrpSpPr>
        <p:grpSpPr>
          <a:xfrm>
            <a:off x="6675000" y="3842996"/>
            <a:ext cx="4452480" cy="554400"/>
            <a:chOff x="6675000" y="3842996"/>
            <a:chExt cx="4452480" cy="55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3AE74CAA-067A-4D41-B459-81AF77B94D41}"/>
                    </a:ext>
                  </a:extLst>
                </p14:cNvPr>
                <p14:cNvContentPartPr/>
                <p14:nvPr/>
              </p14:nvContentPartPr>
              <p14:xfrm>
                <a:off x="6675000" y="4133156"/>
                <a:ext cx="221040" cy="1832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3AE74CAA-067A-4D41-B459-81AF77B94D4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670680" y="4128836"/>
                  <a:ext cx="2296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C72903B5-253E-4E52-AD41-7EB92DFD9417}"/>
                    </a:ext>
                  </a:extLst>
                </p14:cNvPr>
                <p14:cNvContentPartPr/>
                <p14:nvPr/>
              </p14:nvContentPartPr>
              <p14:xfrm>
                <a:off x="6906480" y="3851636"/>
                <a:ext cx="17640" cy="4406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C72903B5-253E-4E52-AD41-7EB92DFD9417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902160" y="3847316"/>
                  <a:ext cx="26280" cy="44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928062DC-0586-4397-94AA-209D66915559}"/>
                    </a:ext>
                  </a:extLst>
                </p14:cNvPr>
                <p14:cNvContentPartPr/>
                <p14:nvPr/>
              </p14:nvContentPartPr>
              <p14:xfrm>
                <a:off x="7026720" y="4149356"/>
                <a:ext cx="155880" cy="1872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928062DC-0586-4397-94AA-209D6691555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022400" y="4145036"/>
                  <a:ext cx="1645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BA3117F2-A340-4E67-86EB-64FAB25E8718}"/>
                    </a:ext>
                  </a:extLst>
                </p14:cNvPr>
                <p14:cNvContentPartPr/>
                <p14:nvPr/>
              </p14:nvContentPartPr>
              <p14:xfrm>
                <a:off x="7281960" y="3908516"/>
                <a:ext cx="581760" cy="4280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BA3117F2-A340-4E67-86EB-64FAB25E871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277640" y="3904196"/>
                  <a:ext cx="59040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B8699C61-68F0-4DD5-89BA-2D0E73F7C12D}"/>
                    </a:ext>
                  </a:extLst>
                </p14:cNvPr>
                <p14:cNvContentPartPr/>
                <p14:nvPr/>
              </p14:nvContentPartPr>
              <p14:xfrm>
                <a:off x="7993320" y="3842996"/>
                <a:ext cx="36360" cy="1623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B8699C61-68F0-4DD5-89BA-2D0E73F7C12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7989000" y="3838676"/>
                  <a:ext cx="450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B89930BB-77FF-479A-B7AC-2BBF587E18AA}"/>
                    </a:ext>
                  </a:extLst>
                </p14:cNvPr>
                <p14:cNvContentPartPr/>
                <p14:nvPr/>
              </p14:nvContentPartPr>
              <p14:xfrm>
                <a:off x="8069280" y="4193276"/>
                <a:ext cx="251280" cy="1900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B89930BB-77FF-479A-B7AC-2BBF587E18AA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064960" y="4188956"/>
                  <a:ext cx="2599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646F9628-E51D-4E5D-BAB1-C86107E52499}"/>
                    </a:ext>
                  </a:extLst>
                </p14:cNvPr>
                <p14:cNvContentPartPr/>
                <p14:nvPr/>
              </p14:nvContentPartPr>
              <p14:xfrm>
                <a:off x="8433960" y="4183916"/>
                <a:ext cx="237960" cy="2134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646F9628-E51D-4E5D-BAB1-C86107E5249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429640" y="4179596"/>
                  <a:ext cx="2466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010CC82C-C047-410A-B21B-641618DA8703}"/>
                    </a:ext>
                  </a:extLst>
                </p14:cNvPr>
                <p14:cNvContentPartPr/>
                <p14:nvPr/>
              </p14:nvContentPartPr>
              <p14:xfrm>
                <a:off x="8800800" y="3879716"/>
                <a:ext cx="163080" cy="5065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010CC82C-C047-410A-B21B-641618DA870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796480" y="3875396"/>
                  <a:ext cx="17172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C932AB5-2E7E-4960-AE38-3A0DDA460310}"/>
                    </a:ext>
                  </a:extLst>
                </p14:cNvPr>
                <p14:cNvContentPartPr/>
                <p14:nvPr/>
              </p14:nvContentPartPr>
              <p14:xfrm>
                <a:off x="8687760" y="4098236"/>
                <a:ext cx="196920" cy="6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C932AB5-2E7E-4960-AE38-3A0DDA46031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683440" y="4093916"/>
                  <a:ext cx="2055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F2261A62-EC6F-45CD-ACE3-7ABEB23EB563}"/>
                    </a:ext>
                  </a:extLst>
                </p14:cNvPr>
                <p14:cNvContentPartPr/>
                <p14:nvPr/>
              </p14:nvContentPartPr>
              <p14:xfrm>
                <a:off x="8999160" y="4204436"/>
                <a:ext cx="159840" cy="1616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F2261A62-EC6F-45CD-ACE3-7ABEB23EB56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994840" y="4200116"/>
                  <a:ext cx="1684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69C9BC3-C770-4CA5-89AD-6AAA8EE2A25F}"/>
                    </a:ext>
                  </a:extLst>
                </p14:cNvPr>
                <p14:cNvContentPartPr/>
                <p14:nvPr/>
              </p14:nvContentPartPr>
              <p14:xfrm>
                <a:off x="9273120" y="4196516"/>
                <a:ext cx="254880" cy="1555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69C9BC3-C770-4CA5-89AD-6AAA8EE2A25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268800" y="4192196"/>
                  <a:ext cx="26352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52E4D5D6-4FD4-405D-B936-3A1006431EAB}"/>
                    </a:ext>
                  </a:extLst>
                </p14:cNvPr>
                <p14:cNvContentPartPr/>
                <p14:nvPr/>
              </p14:nvContentPartPr>
              <p14:xfrm>
                <a:off x="9679920" y="4148996"/>
                <a:ext cx="248400" cy="2066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52E4D5D6-4FD4-405D-B936-3A1006431EAB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675600" y="4144676"/>
                  <a:ext cx="2570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8F26EF5E-DBA4-4424-9701-6D0739718934}"/>
                    </a:ext>
                  </a:extLst>
                </p14:cNvPr>
                <p14:cNvContentPartPr/>
                <p14:nvPr/>
              </p14:nvContentPartPr>
              <p14:xfrm>
                <a:off x="9998160" y="4209476"/>
                <a:ext cx="57960" cy="752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8F26EF5E-DBA4-4424-9701-6D073971893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993840" y="4205156"/>
                  <a:ext cx="6660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0E1CBAAE-BAEA-4D24-AA2E-EE9E0E0C3ABB}"/>
                    </a:ext>
                  </a:extLst>
                </p14:cNvPr>
                <p14:cNvContentPartPr/>
                <p14:nvPr/>
              </p14:nvContentPartPr>
              <p14:xfrm>
                <a:off x="10069440" y="4089956"/>
                <a:ext cx="11880" cy="28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0E1CBAAE-BAEA-4D24-AA2E-EE9E0E0C3ABB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065120" y="4085636"/>
                  <a:ext cx="205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3FEDE639-F618-4391-8F10-574874F7898B}"/>
                    </a:ext>
                  </a:extLst>
                </p14:cNvPr>
                <p14:cNvContentPartPr/>
                <p14:nvPr/>
              </p14:nvContentPartPr>
              <p14:xfrm>
                <a:off x="10222440" y="4111196"/>
                <a:ext cx="223920" cy="1821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3FEDE639-F618-4391-8F10-574874F7898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218120" y="4106876"/>
                  <a:ext cx="2325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08A5ADD-EAAF-499F-B734-02E675B165B6}"/>
                    </a:ext>
                  </a:extLst>
                </p14:cNvPr>
                <p14:cNvContentPartPr/>
                <p14:nvPr/>
              </p14:nvContentPartPr>
              <p14:xfrm>
                <a:off x="10584240" y="4087076"/>
                <a:ext cx="209880" cy="1900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08A5ADD-EAAF-499F-B734-02E675B165B6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579920" y="4082756"/>
                  <a:ext cx="2185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A8939B97-679C-4D4B-B14C-1FCEC4295E72}"/>
                    </a:ext>
                  </a:extLst>
                </p14:cNvPr>
                <p14:cNvContentPartPr/>
                <p14:nvPr/>
              </p14:nvContentPartPr>
              <p14:xfrm>
                <a:off x="10905720" y="4140716"/>
                <a:ext cx="221760" cy="2196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A8939B97-679C-4D4B-B14C-1FCEC4295E72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901400" y="4136396"/>
                  <a:ext cx="23040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F573EF73-6030-42F4-B8EB-E2920B02CA25}"/>
              </a:ext>
            </a:extLst>
          </p:cNvPr>
          <p:cNvGrpSpPr/>
          <p:nvPr/>
        </p:nvGrpSpPr>
        <p:grpSpPr>
          <a:xfrm>
            <a:off x="281040" y="4606196"/>
            <a:ext cx="2992320" cy="806040"/>
            <a:chOff x="281040" y="4606196"/>
            <a:chExt cx="2992320" cy="80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06643417-33D4-43BF-A053-E2C28714F107}"/>
                    </a:ext>
                  </a:extLst>
                </p14:cNvPr>
                <p14:cNvContentPartPr/>
                <p14:nvPr/>
              </p14:nvContentPartPr>
              <p14:xfrm>
                <a:off x="281040" y="4871876"/>
                <a:ext cx="300240" cy="2743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06643417-33D4-43BF-A053-E2C28714F107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76720" y="4867556"/>
                  <a:ext cx="308880" cy="28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9C94098C-9039-4FB5-A333-A781D051B85C}"/>
                    </a:ext>
                  </a:extLst>
                </p14:cNvPr>
                <p14:cNvContentPartPr/>
                <p14:nvPr/>
              </p14:nvContentPartPr>
              <p14:xfrm>
                <a:off x="665880" y="4638596"/>
                <a:ext cx="269280" cy="4626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9C94098C-9039-4FB5-A333-A781D051B85C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661560" y="4634276"/>
                  <a:ext cx="27792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85243004-3E8E-4175-8211-B6BCFA98EEFB}"/>
                    </a:ext>
                  </a:extLst>
                </p14:cNvPr>
                <p14:cNvContentPartPr/>
                <p14:nvPr/>
              </p14:nvContentPartPr>
              <p14:xfrm>
                <a:off x="900960" y="4879076"/>
                <a:ext cx="252720" cy="1731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85243004-3E8E-4175-8211-B6BCFA98EEF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96640" y="4874756"/>
                  <a:ext cx="2613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0EFDE48D-90FC-4A50-8C6D-FFA447D8A97B}"/>
                    </a:ext>
                  </a:extLst>
                </p14:cNvPr>
                <p14:cNvContentPartPr/>
                <p14:nvPr/>
              </p14:nvContentPartPr>
              <p14:xfrm>
                <a:off x="1271400" y="4877996"/>
                <a:ext cx="470880" cy="1681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0EFDE48D-90FC-4A50-8C6D-FFA447D8A97B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267080" y="4873676"/>
                  <a:ext cx="47952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583774FB-F5FE-46EC-BDB3-60D0F6751B30}"/>
                    </a:ext>
                  </a:extLst>
                </p14:cNvPr>
                <p14:cNvContentPartPr/>
                <p14:nvPr/>
              </p14:nvContentPartPr>
              <p14:xfrm>
                <a:off x="1825440" y="4864316"/>
                <a:ext cx="236520" cy="1911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583774FB-F5FE-46EC-BDB3-60D0F6751B30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821120" y="4859996"/>
                  <a:ext cx="2451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84B5D542-3A60-44CE-82E8-6E4270EEC812}"/>
                    </a:ext>
                  </a:extLst>
                </p14:cNvPr>
                <p14:cNvContentPartPr/>
                <p14:nvPr/>
              </p14:nvContentPartPr>
              <p14:xfrm>
                <a:off x="2218200" y="4840196"/>
                <a:ext cx="289800" cy="2221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84B5D542-3A60-44CE-82E8-6E4270EEC812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2213880" y="4835876"/>
                  <a:ext cx="29844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3A6578D3-92CE-4FC0-9C54-DFB5C2320871}"/>
                    </a:ext>
                  </a:extLst>
                </p14:cNvPr>
                <p14:cNvContentPartPr/>
                <p14:nvPr/>
              </p14:nvContentPartPr>
              <p14:xfrm>
                <a:off x="2618520" y="4606196"/>
                <a:ext cx="355320" cy="8060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3A6578D3-92CE-4FC0-9C54-DFB5C2320871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2614200" y="4601876"/>
                  <a:ext cx="363960" cy="81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7516E12A-BB08-4E57-ABF6-C0C4BE98A02C}"/>
                    </a:ext>
                  </a:extLst>
                </p14:cNvPr>
                <p14:cNvContentPartPr/>
                <p14:nvPr/>
              </p14:nvContentPartPr>
              <p14:xfrm>
                <a:off x="2639400" y="4985276"/>
                <a:ext cx="178560" cy="108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7516E12A-BB08-4E57-ABF6-C0C4BE98A02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635080" y="4980956"/>
                  <a:ext cx="18720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89623CFC-7981-441B-A954-08DC6A568ABF}"/>
                    </a:ext>
                  </a:extLst>
                </p14:cNvPr>
                <p14:cNvContentPartPr/>
                <p14:nvPr/>
              </p14:nvContentPartPr>
              <p14:xfrm>
                <a:off x="2918760" y="4855676"/>
                <a:ext cx="354600" cy="1922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89623CFC-7981-441B-A954-08DC6A568ABF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914440" y="4851356"/>
                  <a:ext cx="36324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4B1AA4D0-A591-4A30-9133-B5B6C3F7E2AB}"/>
              </a:ext>
            </a:extLst>
          </p:cNvPr>
          <p:cNvGrpSpPr/>
          <p:nvPr/>
        </p:nvGrpSpPr>
        <p:grpSpPr>
          <a:xfrm>
            <a:off x="3623280" y="4627436"/>
            <a:ext cx="814320" cy="450360"/>
            <a:chOff x="3623280" y="4627436"/>
            <a:chExt cx="814320" cy="45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0677B0C-A54A-4EB8-AD98-A7D18B8B00DE}"/>
                    </a:ext>
                  </a:extLst>
                </p14:cNvPr>
                <p14:cNvContentPartPr/>
                <p14:nvPr/>
              </p14:nvContentPartPr>
              <p14:xfrm>
                <a:off x="3623280" y="4845956"/>
                <a:ext cx="181440" cy="1728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0677B0C-A54A-4EB8-AD98-A7D18B8B00DE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618960" y="4841636"/>
                  <a:ext cx="1900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2483ADDD-F4FE-4DBE-BADB-97FAAE7B7A37}"/>
                    </a:ext>
                  </a:extLst>
                </p14:cNvPr>
                <p14:cNvContentPartPr/>
                <p14:nvPr/>
              </p14:nvContentPartPr>
              <p14:xfrm>
                <a:off x="3801480" y="4627436"/>
                <a:ext cx="325440" cy="4024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2483ADDD-F4FE-4DBE-BADB-97FAAE7B7A37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797160" y="4623116"/>
                  <a:ext cx="33408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EFE516F8-9E8E-4BCE-A10D-EE35871D1816}"/>
                    </a:ext>
                  </a:extLst>
                </p14:cNvPr>
                <p14:cNvContentPartPr/>
                <p14:nvPr/>
              </p14:nvContentPartPr>
              <p14:xfrm>
                <a:off x="4175880" y="4861436"/>
                <a:ext cx="261720" cy="2163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EFE516F8-9E8E-4BCE-A10D-EE35871D181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171560" y="4857116"/>
                  <a:ext cx="270360" cy="22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6" name="Gruppo 275">
            <a:extLst>
              <a:ext uri="{FF2B5EF4-FFF2-40B4-BE49-F238E27FC236}">
                <a16:creationId xmlns:a16="http://schemas.microsoft.com/office/drawing/2014/main" id="{B6C22FBF-E3AB-4826-ADA0-3D98D877A0CF}"/>
              </a:ext>
            </a:extLst>
          </p:cNvPr>
          <p:cNvGrpSpPr/>
          <p:nvPr/>
        </p:nvGrpSpPr>
        <p:grpSpPr>
          <a:xfrm>
            <a:off x="4751520" y="4609076"/>
            <a:ext cx="1767600" cy="393120"/>
            <a:chOff x="4751520" y="4609076"/>
            <a:chExt cx="1767600" cy="393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8EEF59E-0F27-4FE9-91E3-D6C4613C44F7}"/>
                    </a:ext>
                  </a:extLst>
                </p14:cNvPr>
                <p14:cNvContentPartPr/>
                <p14:nvPr/>
              </p14:nvContentPartPr>
              <p14:xfrm>
                <a:off x="4751520" y="4824356"/>
                <a:ext cx="382680" cy="1746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8EEF59E-0F27-4FE9-91E3-D6C4613C44F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747200" y="4820036"/>
                  <a:ext cx="3913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43321FAA-DC8B-408F-A0EE-6B7CDE4F9EB9}"/>
                    </a:ext>
                  </a:extLst>
                </p14:cNvPr>
                <p14:cNvContentPartPr/>
                <p14:nvPr/>
              </p14:nvContentPartPr>
              <p14:xfrm>
                <a:off x="5225280" y="4609076"/>
                <a:ext cx="222480" cy="3895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43321FAA-DC8B-408F-A0EE-6B7CDE4F9EB9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5220960" y="4604756"/>
                  <a:ext cx="23112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02A13213-7610-4C53-B467-B69B35D4F30F}"/>
                    </a:ext>
                  </a:extLst>
                </p14:cNvPr>
                <p14:cNvContentPartPr/>
                <p14:nvPr/>
              </p14:nvContentPartPr>
              <p14:xfrm>
                <a:off x="5515440" y="4814996"/>
                <a:ext cx="284400" cy="1778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02A13213-7610-4C53-B467-B69B35D4F30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511120" y="4810676"/>
                  <a:ext cx="29304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54C75954-CF59-4B06-B1BF-3E8BD4821024}"/>
                    </a:ext>
                  </a:extLst>
                </p14:cNvPr>
                <p14:cNvContentPartPr/>
                <p14:nvPr/>
              </p14:nvContentPartPr>
              <p14:xfrm>
                <a:off x="5831520" y="4817156"/>
                <a:ext cx="345960" cy="1850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54C75954-CF59-4B06-B1BF-3E8BD4821024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827200" y="4812836"/>
                  <a:ext cx="35460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83109977-5CF1-4CAD-A96B-101AB0A6CB15}"/>
                    </a:ext>
                  </a:extLst>
                </p14:cNvPr>
                <p14:cNvContentPartPr/>
                <p14:nvPr/>
              </p14:nvContentPartPr>
              <p14:xfrm>
                <a:off x="6239040" y="4782596"/>
                <a:ext cx="280080" cy="1850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83109977-5CF1-4CAD-A96B-101AB0A6CB15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234720" y="4778276"/>
                  <a:ext cx="28872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5" name="Gruppo 274">
            <a:extLst>
              <a:ext uri="{FF2B5EF4-FFF2-40B4-BE49-F238E27FC236}">
                <a16:creationId xmlns:a16="http://schemas.microsoft.com/office/drawing/2014/main" id="{18C25C41-37F3-4ECF-952B-96142C9BA29C}"/>
              </a:ext>
            </a:extLst>
          </p:cNvPr>
          <p:cNvGrpSpPr/>
          <p:nvPr/>
        </p:nvGrpSpPr>
        <p:grpSpPr>
          <a:xfrm>
            <a:off x="7194840" y="4521596"/>
            <a:ext cx="726480" cy="437040"/>
            <a:chOff x="7194840" y="4521596"/>
            <a:chExt cx="726480" cy="43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BDA8FF95-4FBD-4990-87A7-CE0374960F72}"/>
                    </a:ext>
                  </a:extLst>
                </p14:cNvPr>
                <p14:cNvContentPartPr/>
                <p14:nvPr/>
              </p14:nvContentPartPr>
              <p14:xfrm>
                <a:off x="7194840" y="4776836"/>
                <a:ext cx="253440" cy="1620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BDA8FF95-4FBD-4990-87A7-CE0374960F72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7190520" y="4772516"/>
                  <a:ext cx="2620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2E15478D-6694-4835-99A9-516882C79D09}"/>
                    </a:ext>
                  </a:extLst>
                </p14:cNvPr>
                <p14:cNvContentPartPr/>
                <p14:nvPr/>
              </p14:nvContentPartPr>
              <p14:xfrm>
                <a:off x="7421280" y="4521596"/>
                <a:ext cx="41040" cy="3819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2E15478D-6694-4835-99A9-516882C79D09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416960" y="4517276"/>
                  <a:ext cx="4968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9909F1D7-7BA9-42B6-B12D-AE27360DF3B6}"/>
                    </a:ext>
                  </a:extLst>
                </p14:cNvPr>
                <p14:cNvContentPartPr/>
                <p14:nvPr/>
              </p14:nvContentPartPr>
              <p14:xfrm>
                <a:off x="7548000" y="4798436"/>
                <a:ext cx="180000" cy="1602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9909F1D7-7BA9-42B6-B12D-AE27360DF3B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543680" y="4794116"/>
                  <a:ext cx="1886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D6CCAC3F-9F0C-40DF-A668-9DE5482C5F6F}"/>
                    </a:ext>
                  </a:extLst>
                </p14:cNvPr>
                <p14:cNvContentPartPr/>
                <p14:nvPr/>
              </p14:nvContentPartPr>
              <p14:xfrm>
                <a:off x="7844640" y="4820396"/>
                <a:ext cx="76680" cy="1033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D6CCAC3F-9F0C-40DF-A668-9DE5482C5F6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840320" y="4816076"/>
                  <a:ext cx="8532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E83D32D8-AC05-4285-8EF4-428D087F2A33}"/>
                    </a:ext>
                  </a:extLst>
                </p14:cNvPr>
                <p14:cNvContentPartPr/>
                <p14:nvPr/>
              </p14:nvContentPartPr>
              <p14:xfrm>
                <a:off x="7893240" y="4631396"/>
                <a:ext cx="13680" cy="86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E83D32D8-AC05-4285-8EF4-428D087F2A33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888920" y="4627076"/>
                  <a:ext cx="2232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uppo 273">
            <a:extLst>
              <a:ext uri="{FF2B5EF4-FFF2-40B4-BE49-F238E27FC236}">
                <a16:creationId xmlns:a16="http://schemas.microsoft.com/office/drawing/2014/main" id="{5F9719B9-F688-46EF-AF1C-F66F88A37900}"/>
              </a:ext>
            </a:extLst>
          </p:cNvPr>
          <p:cNvGrpSpPr/>
          <p:nvPr/>
        </p:nvGrpSpPr>
        <p:grpSpPr>
          <a:xfrm>
            <a:off x="8269800" y="4587836"/>
            <a:ext cx="1327680" cy="323280"/>
            <a:chOff x="8269800" y="4587836"/>
            <a:chExt cx="132768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69061EF7-7B86-4392-B6FC-8105312B105E}"/>
                    </a:ext>
                  </a:extLst>
                </p14:cNvPr>
                <p14:cNvContentPartPr/>
                <p14:nvPr/>
              </p14:nvContentPartPr>
              <p14:xfrm>
                <a:off x="8269800" y="4725356"/>
                <a:ext cx="611640" cy="1857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69061EF7-7B86-4392-B6FC-8105312B105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265480" y="4721036"/>
                  <a:ext cx="6202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576E0667-D42D-4C53-B69F-234AF61ABE48}"/>
                    </a:ext>
                  </a:extLst>
                </p14:cNvPr>
                <p14:cNvContentPartPr/>
                <p14:nvPr/>
              </p14:nvContentPartPr>
              <p14:xfrm>
                <a:off x="9026160" y="4631396"/>
                <a:ext cx="63000" cy="26280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576E0667-D42D-4C53-B69F-234AF61ABE48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021840" y="4627076"/>
                  <a:ext cx="7164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588A170A-3E62-49E6-B4A0-D3C652F75854}"/>
                    </a:ext>
                  </a:extLst>
                </p14:cNvPr>
                <p14:cNvContentPartPr/>
                <p14:nvPr/>
              </p14:nvContentPartPr>
              <p14:xfrm>
                <a:off x="9264840" y="4735796"/>
                <a:ext cx="332640" cy="1702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588A170A-3E62-49E6-B4A0-D3C652F75854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260520" y="4731476"/>
                  <a:ext cx="3412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A0496712-5440-41B7-A220-27EB7E1B0C13}"/>
                    </a:ext>
                  </a:extLst>
                </p14:cNvPr>
                <p14:cNvContentPartPr/>
                <p14:nvPr/>
              </p14:nvContentPartPr>
              <p14:xfrm>
                <a:off x="9537360" y="4587836"/>
                <a:ext cx="27720" cy="284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A0496712-5440-41B7-A220-27EB7E1B0C13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533040" y="4583516"/>
                  <a:ext cx="3636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uppo 272">
            <a:extLst>
              <a:ext uri="{FF2B5EF4-FFF2-40B4-BE49-F238E27FC236}">
                <a16:creationId xmlns:a16="http://schemas.microsoft.com/office/drawing/2014/main" id="{4A7B9A70-7547-456C-97FD-84AA4EF47A0C}"/>
              </a:ext>
            </a:extLst>
          </p:cNvPr>
          <p:cNvGrpSpPr/>
          <p:nvPr/>
        </p:nvGrpSpPr>
        <p:grpSpPr>
          <a:xfrm>
            <a:off x="9988440" y="4511876"/>
            <a:ext cx="1972080" cy="434880"/>
            <a:chOff x="9988440" y="4511876"/>
            <a:chExt cx="1972080" cy="43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DE01600E-32B6-430C-BCE4-D38B503CF1F3}"/>
                    </a:ext>
                  </a:extLst>
                </p14:cNvPr>
                <p14:cNvContentPartPr/>
                <p14:nvPr/>
              </p14:nvContentPartPr>
              <p14:xfrm>
                <a:off x="9988440" y="4704476"/>
                <a:ext cx="237600" cy="2185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DE01600E-32B6-430C-BCE4-D38B503CF1F3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984120" y="4700156"/>
                  <a:ext cx="2462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573E6BB3-BCA0-4F25-B4AA-B8684EBFA98F}"/>
                    </a:ext>
                  </a:extLst>
                </p14:cNvPr>
                <p14:cNvContentPartPr/>
                <p14:nvPr/>
              </p14:nvContentPartPr>
              <p14:xfrm>
                <a:off x="10345200" y="4511876"/>
                <a:ext cx="127800" cy="3160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573E6BB3-BCA0-4F25-B4AA-B8684EBFA98F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340880" y="4507556"/>
                  <a:ext cx="136440" cy="32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9CFEA27F-E90C-4F59-A861-EC114B060582}"/>
                    </a:ext>
                  </a:extLst>
                </p14:cNvPr>
                <p14:cNvContentPartPr/>
                <p14:nvPr/>
              </p14:nvContentPartPr>
              <p14:xfrm>
                <a:off x="10185720" y="4630316"/>
                <a:ext cx="259560" cy="133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9CFEA27F-E90C-4F59-A861-EC114B060582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181400" y="4625996"/>
                  <a:ext cx="268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BEFB61FF-FA8F-4D6B-A745-DC1DCBC51E92}"/>
                    </a:ext>
                  </a:extLst>
                </p14:cNvPr>
                <p14:cNvContentPartPr/>
                <p14:nvPr/>
              </p14:nvContentPartPr>
              <p14:xfrm>
                <a:off x="10492440" y="4732556"/>
                <a:ext cx="217440" cy="1447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BEFB61FF-FA8F-4D6B-A745-DC1DCBC51E9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0488120" y="4728236"/>
                  <a:ext cx="22608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E72FB15D-8D8E-41EF-BEDA-535DBD4D4E8F}"/>
                    </a:ext>
                  </a:extLst>
                </p14:cNvPr>
                <p14:cNvContentPartPr/>
                <p14:nvPr/>
              </p14:nvContentPartPr>
              <p14:xfrm>
                <a:off x="10826880" y="4776476"/>
                <a:ext cx="226800" cy="1328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E72FB15D-8D8E-41EF-BEDA-535DBD4D4E8F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0822560" y="4772156"/>
                  <a:ext cx="2354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49F5FE05-09BB-44BA-ACD1-9440DEEFA8A3}"/>
                    </a:ext>
                  </a:extLst>
                </p14:cNvPr>
                <p14:cNvContentPartPr/>
                <p14:nvPr/>
              </p14:nvContentPartPr>
              <p14:xfrm>
                <a:off x="11087160" y="4542836"/>
                <a:ext cx="42480" cy="3294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49F5FE05-09BB-44BA-ACD1-9440DEEFA8A3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1082840" y="4538516"/>
                  <a:ext cx="51120" cy="33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A5781E89-5DCB-4F36-93B5-23C78EEA56B7}"/>
                    </a:ext>
                  </a:extLst>
                </p14:cNvPr>
                <p14:cNvContentPartPr/>
                <p14:nvPr/>
              </p14:nvContentPartPr>
              <p14:xfrm>
                <a:off x="11184720" y="4754156"/>
                <a:ext cx="124560" cy="1332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A5781E89-5DCB-4F36-93B5-23C78EEA56B7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180400" y="4749836"/>
                  <a:ext cx="13320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9FF3153B-3A2E-4A8C-8BF9-CF5A39893470}"/>
                    </a:ext>
                  </a:extLst>
                </p14:cNvPr>
                <p14:cNvContentPartPr/>
                <p14:nvPr/>
              </p14:nvContentPartPr>
              <p14:xfrm>
                <a:off x="11356080" y="4781156"/>
                <a:ext cx="142560" cy="1360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9FF3153B-3A2E-4A8C-8BF9-CF5A39893470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1351760" y="4776836"/>
                  <a:ext cx="1512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C9513EC4-8D1E-465E-ABDB-33C765099271}"/>
                    </a:ext>
                  </a:extLst>
                </p14:cNvPr>
                <p14:cNvContentPartPr/>
                <p14:nvPr/>
              </p14:nvContentPartPr>
              <p14:xfrm>
                <a:off x="11642280" y="4540676"/>
                <a:ext cx="118800" cy="3459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C9513EC4-8D1E-465E-ABDB-33C76509927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1637960" y="4536356"/>
                  <a:ext cx="12744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392E162D-002B-43D1-B5AD-5135BF19D5B3}"/>
                    </a:ext>
                  </a:extLst>
                </p14:cNvPr>
                <p14:cNvContentPartPr/>
                <p14:nvPr/>
              </p14:nvContentPartPr>
              <p14:xfrm>
                <a:off x="11506560" y="4687916"/>
                <a:ext cx="262800" cy="104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392E162D-002B-43D1-B5AD-5135BF19D5B3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1502240" y="4683596"/>
                  <a:ext cx="2714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D544C07D-31B3-48C4-AD81-0887BADEBFE5}"/>
                    </a:ext>
                  </a:extLst>
                </p14:cNvPr>
                <p14:cNvContentPartPr/>
                <p14:nvPr/>
              </p14:nvContentPartPr>
              <p14:xfrm>
                <a:off x="11823360" y="4682156"/>
                <a:ext cx="137160" cy="2646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D544C07D-31B3-48C4-AD81-0887BADEBFE5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1819040" y="4677836"/>
                  <a:ext cx="145800" cy="27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9E98731F-CBBE-4CEC-8198-90D41A03CD8F}"/>
              </a:ext>
            </a:extLst>
          </p:cNvPr>
          <p:cNvGrpSpPr/>
          <p:nvPr/>
        </p:nvGrpSpPr>
        <p:grpSpPr>
          <a:xfrm>
            <a:off x="177360" y="5219636"/>
            <a:ext cx="3039840" cy="532800"/>
            <a:chOff x="177360" y="5219636"/>
            <a:chExt cx="3039840" cy="53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20D9702A-BD76-4882-9FEC-54F9C2242188}"/>
                    </a:ext>
                  </a:extLst>
                </p14:cNvPr>
                <p14:cNvContentPartPr/>
                <p14:nvPr/>
              </p14:nvContentPartPr>
              <p14:xfrm>
                <a:off x="177360" y="5450036"/>
                <a:ext cx="288720" cy="30240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20D9702A-BD76-4882-9FEC-54F9C2242188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73040" y="5445716"/>
                  <a:ext cx="297360" cy="31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A40C0FD6-51E6-45C0-8C44-761FE46CA53C}"/>
                    </a:ext>
                  </a:extLst>
                </p14:cNvPr>
                <p14:cNvContentPartPr/>
                <p14:nvPr/>
              </p14:nvContentPartPr>
              <p14:xfrm>
                <a:off x="500640" y="5550836"/>
                <a:ext cx="231120" cy="1681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A40C0FD6-51E6-45C0-8C44-761FE46CA53C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496320" y="5546516"/>
                  <a:ext cx="239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D4F197F5-7C16-4BAF-B284-DE770E19D957}"/>
                    </a:ext>
                  </a:extLst>
                </p14:cNvPr>
                <p14:cNvContentPartPr/>
                <p14:nvPr/>
              </p14:nvContentPartPr>
              <p14:xfrm>
                <a:off x="888000" y="5492876"/>
                <a:ext cx="255600" cy="2019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D4F197F5-7C16-4BAF-B284-DE770E19D957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83680" y="5488556"/>
                  <a:ext cx="26424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057F0444-BCDE-4AC9-9A9F-013659CA8328}"/>
                    </a:ext>
                  </a:extLst>
                </p14:cNvPr>
                <p14:cNvContentPartPr/>
                <p14:nvPr/>
              </p14:nvContentPartPr>
              <p14:xfrm>
                <a:off x="1128480" y="5219636"/>
                <a:ext cx="33120" cy="5144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057F0444-BCDE-4AC9-9A9F-013659CA8328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124160" y="5215316"/>
                  <a:ext cx="4176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AF6238C1-0FFB-4A5B-8674-709579C1E0FD}"/>
                    </a:ext>
                  </a:extLst>
                </p14:cNvPr>
                <p14:cNvContentPartPr/>
                <p14:nvPr/>
              </p14:nvContentPartPr>
              <p14:xfrm>
                <a:off x="1307400" y="5541836"/>
                <a:ext cx="34560" cy="1738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AF6238C1-0FFB-4A5B-8674-709579C1E0FD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303080" y="5537516"/>
                  <a:ext cx="432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5C3BE59A-AB8B-4898-B50D-63A6AED2CC11}"/>
                    </a:ext>
                  </a:extLst>
                </p14:cNvPr>
                <p14:cNvContentPartPr/>
                <p14:nvPr/>
              </p14:nvContentPartPr>
              <p14:xfrm>
                <a:off x="1335480" y="5524556"/>
                <a:ext cx="143280" cy="7632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5C3BE59A-AB8B-4898-B50D-63A6AED2CC11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331160" y="5520236"/>
                  <a:ext cx="151920" cy="8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6EE13D46-8F45-4638-BD40-1DF97C454118}"/>
                    </a:ext>
                  </a:extLst>
                </p14:cNvPr>
                <p14:cNvContentPartPr/>
                <p14:nvPr/>
              </p14:nvContentPartPr>
              <p14:xfrm>
                <a:off x="1608720" y="5542556"/>
                <a:ext cx="335160" cy="15588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6EE13D46-8F45-4638-BD40-1DF97C454118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604400" y="5538236"/>
                  <a:ext cx="3438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695A65C2-D628-4D15-816D-610BBD1EEE6E}"/>
                    </a:ext>
                  </a:extLst>
                </p14:cNvPr>
                <p14:cNvContentPartPr/>
                <p14:nvPr/>
              </p14:nvContentPartPr>
              <p14:xfrm>
                <a:off x="2081040" y="5492156"/>
                <a:ext cx="228960" cy="1944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695A65C2-D628-4D15-816D-610BBD1EEE6E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2076720" y="5487836"/>
                  <a:ext cx="2376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4CB8A451-64E5-474D-98A8-F09AB22C61D4}"/>
                    </a:ext>
                  </a:extLst>
                </p14:cNvPr>
                <p14:cNvContentPartPr/>
                <p14:nvPr/>
              </p14:nvContentPartPr>
              <p14:xfrm>
                <a:off x="2397120" y="5505836"/>
                <a:ext cx="243000" cy="18792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4CB8A451-64E5-474D-98A8-F09AB22C61D4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2392800" y="5501516"/>
                  <a:ext cx="2516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04C17658-3EB2-4DA0-899B-B8BB00A13456}"/>
                    </a:ext>
                  </a:extLst>
                </p14:cNvPr>
                <p14:cNvContentPartPr/>
                <p14:nvPr/>
              </p14:nvContentPartPr>
              <p14:xfrm>
                <a:off x="2734440" y="5452556"/>
                <a:ext cx="293400" cy="24768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04C17658-3EB2-4DA0-899B-B8BB00A13456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2730120" y="5448236"/>
                  <a:ext cx="3020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F4679589-E284-4A24-BBF3-28A28BCA4691}"/>
                    </a:ext>
                  </a:extLst>
                </p14:cNvPr>
                <p14:cNvContentPartPr/>
                <p14:nvPr/>
              </p14:nvContentPartPr>
              <p14:xfrm>
                <a:off x="3203520" y="5672876"/>
                <a:ext cx="13680" cy="2592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F4679589-E284-4A24-BBF3-28A28BCA4691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3199200" y="5668556"/>
                  <a:ext cx="2232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5" name="Gruppo 294">
            <a:extLst>
              <a:ext uri="{FF2B5EF4-FFF2-40B4-BE49-F238E27FC236}">
                <a16:creationId xmlns:a16="http://schemas.microsoft.com/office/drawing/2014/main" id="{27FB3031-D9A0-4225-BCA1-56280D3ADF07}"/>
              </a:ext>
            </a:extLst>
          </p:cNvPr>
          <p:cNvGrpSpPr/>
          <p:nvPr/>
        </p:nvGrpSpPr>
        <p:grpSpPr>
          <a:xfrm>
            <a:off x="279960" y="5957276"/>
            <a:ext cx="947880" cy="559080"/>
            <a:chOff x="279960" y="5957276"/>
            <a:chExt cx="947880" cy="55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CA0FE315-18D8-475E-A4DF-2CB9D8978038}"/>
                    </a:ext>
                  </a:extLst>
                </p14:cNvPr>
                <p14:cNvContentPartPr/>
                <p14:nvPr/>
              </p14:nvContentPartPr>
              <p14:xfrm>
                <a:off x="279960" y="5957276"/>
                <a:ext cx="403560" cy="5526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CA0FE315-18D8-475E-A4DF-2CB9D8978038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275640" y="5952956"/>
                  <a:ext cx="41220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9FBEA135-CFE8-49AD-862F-13DD3CC0476F}"/>
                    </a:ext>
                  </a:extLst>
                </p14:cNvPr>
                <p14:cNvContentPartPr/>
                <p14:nvPr/>
              </p14:nvContentPartPr>
              <p14:xfrm>
                <a:off x="782160" y="6261836"/>
                <a:ext cx="237960" cy="25452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9FBEA135-CFE8-49AD-862F-13DD3CC0476F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777840" y="6257516"/>
                  <a:ext cx="2466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380326C0-435D-46F6-AD72-29F838074EFD}"/>
                    </a:ext>
                  </a:extLst>
                </p14:cNvPr>
                <p14:cNvContentPartPr/>
                <p14:nvPr/>
              </p14:nvContentPartPr>
              <p14:xfrm>
                <a:off x="1179960" y="6330236"/>
                <a:ext cx="47880" cy="16452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380326C0-435D-46F6-AD72-29F838074EFD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1175640" y="6325916"/>
                  <a:ext cx="565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417A2145-0AF5-4D6D-844B-9091F8ACE829}"/>
                    </a:ext>
                  </a:extLst>
                </p14:cNvPr>
                <p14:cNvContentPartPr/>
                <p14:nvPr/>
              </p14:nvContentPartPr>
              <p14:xfrm>
                <a:off x="1197240" y="6129716"/>
                <a:ext cx="8640" cy="1908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417A2145-0AF5-4D6D-844B-9091F8ACE829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1192920" y="6125396"/>
                  <a:ext cx="1728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2" name="Gruppo 301">
            <a:extLst>
              <a:ext uri="{FF2B5EF4-FFF2-40B4-BE49-F238E27FC236}">
                <a16:creationId xmlns:a16="http://schemas.microsoft.com/office/drawing/2014/main" id="{D2F8823A-6F38-4C15-9E9C-5BA01DF4989D}"/>
              </a:ext>
            </a:extLst>
          </p:cNvPr>
          <p:cNvGrpSpPr/>
          <p:nvPr/>
        </p:nvGrpSpPr>
        <p:grpSpPr>
          <a:xfrm>
            <a:off x="1754880" y="5966996"/>
            <a:ext cx="1902960" cy="596880"/>
            <a:chOff x="1754880" y="5966996"/>
            <a:chExt cx="1902960" cy="59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2C3AB072-9AC0-4926-A968-D5DE778A7157}"/>
                    </a:ext>
                  </a:extLst>
                </p14:cNvPr>
                <p14:cNvContentPartPr/>
                <p14:nvPr/>
              </p14:nvContentPartPr>
              <p14:xfrm>
                <a:off x="1754880" y="6258956"/>
                <a:ext cx="254160" cy="25092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2C3AB072-9AC0-4926-A968-D5DE778A7157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1750560" y="6254636"/>
                  <a:ext cx="26280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9B2F06BD-26B4-4498-9753-7BD3F65F0A55}"/>
                    </a:ext>
                  </a:extLst>
                </p14:cNvPr>
                <p14:cNvContentPartPr/>
                <p14:nvPr/>
              </p14:nvContentPartPr>
              <p14:xfrm>
                <a:off x="2018400" y="5966996"/>
                <a:ext cx="101880" cy="59688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9B2F06BD-26B4-4498-9753-7BD3F65F0A55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2014080" y="5962676"/>
                  <a:ext cx="110520" cy="60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BF142FF4-A8E6-415D-B136-960E67D630C2}"/>
                    </a:ext>
                  </a:extLst>
                </p14:cNvPr>
                <p14:cNvContentPartPr/>
                <p14:nvPr/>
              </p14:nvContentPartPr>
              <p14:xfrm>
                <a:off x="2208120" y="6275516"/>
                <a:ext cx="245880" cy="27504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BF142FF4-A8E6-415D-B136-960E67D630C2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2203800" y="6271196"/>
                  <a:ext cx="25452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F935B01F-9D15-49BE-90DD-2FBF8E7A1933}"/>
                    </a:ext>
                  </a:extLst>
                </p14:cNvPr>
                <p14:cNvContentPartPr/>
                <p14:nvPr/>
              </p14:nvContentPartPr>
              <p14:xfrm>
                <a:off x="2551560" y="6252476"/>
                <a:ext cx="432360" cy="2577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F935B01F-9D15-49BE-90DD-2FBF8E7A1933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2547240" y="6248156"/>
                  <a:ext cx="44100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7D145E8C-3166-4FB4-947F-2866CC7CF7A4}"/>
                    </a:ext>
                  </a:extLst>
                </p14:cNvPr>
                <p14:cNvContentPartPr/>
                <p14:nvPr/>
              </p14:nvContentPartPr>
              <p14:xfrm>
                <a:off x="3068520" y="6307196"/>
                <a:ext cx="306000" cy="19980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7D145E8C-3166-4FB4-947F-2866CC7CF7A4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3064200" y="6302876"/>
                  <a:ext cx="3146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DB05F525-0B93-420A-B9DA-FBE5D72AAA14}"/>
                    </a:ext>
                  </a:extLst>
                </p14:cNvPr>
                <p14:cNvContentPartPr/>
                <p14:nvPr/>
              </p14:nvContentPartPr>
              <p14:xfrm>
                <a:off x="3442200" y="6308636"/>
                <a:ext cx="215640" cy="24552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DB05F525-0B93-420A-B9DA-FBE5D72AAA14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3437880" y="6304316"/>
                  <a:ext cx="224280" cy="25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uppo 340">
            <a:extLst>
              <a:ext uri="{FF2B5EF4-FFF2-40B4-BE49-F238E27FC236}">
                <a16:creationId xmlns:a16="http://schemas.microsoft.com/office/drawing/2014/main" id="{0E96888B-0BD9-4662-AFF0-F45EB14060EB}"/>
              </a:ext>
            </a:extLst>
          </p:cNvPr>
          <p:cNvGrpSpPr/>
          <p:nvPr/>
        </p:nvGrpSpPr>
        <p:grpSpPr>
          <a:xfrm>
            <a:off x="4090560" y="5798156"/>
            <a:ext cx="770760" cy="639360"/>
            <a:chOff x="4090560" y="5798156"/>
            <a:chExt cx="770760" cy="63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218AC8AB-DE73-42EB-9495-09C798773C20}"/>
                    </a:ext>
                  </a:extLst>
                </p14:cNvPr>
                <p14:cNvContentPartPr/>
                <p14:nvPr/>
              </p14:nvContentPartPr>
              <p14:xfrm>
                <a:off x="4090560" y="5798156"/>
                <a:ext cx="394200" cy="60264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218AC8AB-DE73-42EB-9495-09C798773C20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4086240" y="5793836"/>
                  <a:ext cx="402840" cy="61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50F36E34-F984-46DF-88A3-12E4703BA839}"/>
                    </a:ext>
                  </a:extLst>
                </p14:cNvPr>
                <p14:cNvContentPartPr/>
                <p14:nvPr/>
              </p14:nvContentPartPr>
              <p14:xfrm>
                <a:off x="4495560" y="6216836"/>
                <a:ext cx="365760" cy="22068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50F36E34-F984-46DF-88A3-12E4703BA839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4491240" y="6212516"/>
                  <a:ext cx="37440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uppo 339">
            <a:extLst>
              <a:ext uri="{FF2B5EF4-FFF2-40B4-BE49-F238E27FC236}">
                <a16:creationId xmlns:a16="http://schemas.microsoft.com/office/drawing/2014/main" id="{DF520F4C-BA4F-493D-AB03-47AE11597D38}"/>
              </a:ext>
            </a:extLst>
          </p:cNvPr>
          <p:cNvGrpSpPr/>
          <p:nvPr/>
        </p:nvGrpSpPr>
        <p:grpSpPr>
          <a:xfrm>
            <a:off x="5291160" y="5884556"/>
            <a:ext cx="6711840" cy="867960"/>
            <a:chOff x="5291160" y="5884556"/>
            <a:chExt cx="6711840" cy="86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1F0FB445-777C-4C1E-95CC-20DEE0D01BAE}"/>
                    </a:ext>
                  </a:extLst>
                </p14:cNvPr>
                <p14:cNvContentPartPr/>
                <p14:nvPr/>
              </p14:nvContentPartPr>
              <p14:xfrm>
                <a:off x="5291160" y="6255716"/>
                <a:ext cx="237600" cy="23400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1F0FB445-777C-4C1E-95CC-20DEE0D01BAE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5286840" y="6251396"/>
                  <a:ext cx="24624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49ABB943-89B3-4B80-9E01-EBCFE9770914}"/>
                    </a:ext>
                  </a:extLst>
                </p14:cNvPr>
                <p14:cNvContentPartPr/>
                <p14:nvPr/>
              </p14:nvContentPartPr>
              <p14:xfrm>
                <a:off x="5552160" y="5884556"/>
                <a:ext cx="42120" cy="5976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49ABB943-89B3-4B80-9E01-EBCFE9770914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5547840" y="5880236"/>
                  <a:ext cx="50760" cy="60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322078D4-DEEB-41B9-BC44-76663616D9B6}"/>
                    </a:ext>
                  </a:extLst>
                </p14:cNvPr>
                <p14:cNvContentPartPr/>
                <p14:nvPr/>
              </p14:nvContentPartPr>
              <p14:xfrm>
                <a:off x="5706960" y="6306116"/>
                <a:ext cx="167040" cy="18576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322078D4-DEEB-41B9-BC44-76663616D9B6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5702640" y="6301796"/>
                  <a:ext cx="1756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7725EB71-BAFE-4166-9F10-B8D6A1908E30}"/>
                    </a:ext>
                  </a:extLst>
                </p14:cNvPr>
                <p14:cNvContentPartPr/>
                <p14:nvPr/>
              </p14:nvContentPartPr>
              <p14:xfrm>
                <a:off x="5889120" y="5986796"/>
                <a:ext cx="359280" cy="75780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7725EB71-BAFE-4166-9F10-B8D6A1908E30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5884800" y="5982476"/>
                  <a:ext cx="367920" cy="76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738D0ADA-10F1-48ED-9FBA-612D7D79208E}"/>
                    </a:ext>
                  </a:extLst>
                </p14:cNvPr>
                <p14:cNvContentPartPr/>
                <p14:nvPr/>
              </p14:nvContentPartPr>
              <p14:xfrm>
                <a:off x="5965080" y="6454436"/>
                <a:ext cx="226800" cy="298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738D0ADA-10F1-48ED-9FBA-612D7D79208E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5960760" y="6450116"/>
                  <a:ext cx="2354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02BFF985-406A-4C4A-9F5E-7D4A18F01DEE}"/>
                    </a:ext>
                  </a:extLst>
                </p14:cNvPr>
                <p14:cNvContentPartPr/>
                <p14:nvPr/>
              </p14:nvContentPartPr>
              <p14:xfrm>
                <a:off x="6283320" y="6172196"/>
                <a:ext cx="70200" cy="26712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02BFF985-406A-4C4A-9F5E-7D4A18F01DEE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6279000" y="6167876"/>
                  <a:ext cx="7884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DD3994C2-96C7-4BE7-8728-1B2002151822}"/>
                    </a:ext>
                  </a:extLst>
                </p14:cNvPr>
                <p14:cNvContentPartPr/>
                <p14:nvPr/>
              </p14:nvContentPartPr>
              <p14:xfrm>
                <a:off x="6474120" y="6294236"/>
                <a:ext cx="209880" cy="18792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DD3994C2-96C7-4BE7-8728-1B2002151822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6469800" y="6289916"/>
                  <a:ext cx="2185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079FBF20-7092-462C-9932-3E8DCB7F4397}"/>
                    </a:ext>
                  </a:extLst>
                </p14:cNvPr>
                <p14:cNvContentPartPr/>
                <p14:nvPr/>
              </p14:nvContentPartPr>
              <p14:xfrm>
                <a:off x="6772920" y="6213236"/>
                <a:ext cx="82800" cy="24876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079FBF20-7092-462C-9932-3E8DCB7F4397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6768600" y="6208916"/>
                  <a:ext cx="914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ED769967-ED4C-4A9F-BC45-A63EF6B15D55}"/>
                    </a:ext>
                  </a:extLst>
                </p14:cNvPr>
                <p14:cNvContentPartPr/>
                <p14:nvPr/>
              </p14:nvContentPartPr>
              <p14:xfrm>
                <a:off x="6967320" y="6226556"/>
                <a:ext cx="225720" cy="25776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ED769967-ED4C-4A9F-BC45-A63EF6B15D55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6963000" y="6222236"/>
                  <a:ext cx="23436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4A5446DD-8E13-44FC-828C-9E7D089CDF72}"/>
                    </a:ext>
                  </a:extLst>
                </p14:cNvPr>
                <p14:cNvContentPartPr/>
                <p14:nvPr/>
              </p14:nvContentPartPr>
              <p14:xfrm>
                <a:off x="7051920" y="6332756"/>
                <a:ext cx="144360" cy="3168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4A5446DD-8E13-44FC-828C-9E7D089CDF72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7047600" y="6328436"/>
                  <a:ext cx="1530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752EB552-8AE4-4998-8F52-3BA35D970BAB}"/>
                    </a:ext>
                  </a:extLst>
                </p14:cNvPr>
                <p14:cNvContentPartPr/>
                <p14:nvPr/>
              </p14:nvContentPartPr>
              <p14:xfrm>
                <a:off x="7276920" y="6323036"/>
                <a:ext cx="33120" cy="13608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752EB552-8AE4-4998-8F52-3BA35D970BAB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7272600" y="6318716"/>
                  <a:ext cx="4176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1774324A-EF20-410D-B72A-3471854ABDD1}"/>
                    </a:ext>
                  </a:extLst>
                </p14:cNvPr>
                <p14:cNvContentPartPr/>
                <p14:nvPr/>
              </p14:nvContentPartPr>
              <p14:xfrm>
                <a:off x="7284120" y="6161396"/>
                <a:ext cx="24120" cy="2664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1774324A-EF20-410D-B72A-3471854ABDD1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7279800" y="6157076"/>
                  <a:ext cx="327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AF1D059D-96E3-4656-9B5C-0B4CE7A1267D}"/>
                    </a:ext>
                  </a:extLst>
                </p14:cNvPr>
                <p14:cNvContentPartPr/>
                <p14:nvPr/>
              </p14:nvContentPartPr>
              <p14:xfrm>
                <a:off x="7422360" y="6269396"/>
                <a:ext cx="156600" cy="21636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AF1D059D-96E3-4656-9B5C-0B4CE7A1267D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7418040" y="6265076"/>
                  <a:ext cx="1652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925C2743-CAC9-4039-BB1A-7DBE05461655}"/>
                    </a:ext>
                  </a:extLst>
                </p14:cNvPr>
                <p14:cNvContentPartPr/>
                <p14:nvPr/>
              </p14:nvContentPartPr>
              <p14:xfrm>
                <a:off x="7594440" y="6264716"/>
                <a:ext cx="183600" cy="23544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925C2743-CAC9-4039-BB1A-7DBE05461655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7590120" y="6260396"/>
                  <a:ext cx="19224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7CE6E767-0361-4A50-8738-D76A63C65DCA}"/>
                    </a:ext>
                  </a:extLst>
                </p14:cNvPr>
                <p14:cNvContentPartPr/>
                <p14:nvPr/>
              </p14:nvContentPartPr>
              <p14:xfrm>
                <a:off x="7801440" y="6287396"/>
                <a:ext cx="133560" cy="2268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7CE6E767-0361-4A50-8738-D76A63C65DCA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7797120" y="6283076"/>
                  <a:ext cx="14220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60A7422D-10A6-4F99-AC90-7FE8A897C432}"/>
                    </a:ext>
                  </a:extLst>
                </p14:cNvPr>
                <p14:cNvContentPartPr/>
                <p14:nvPr/>
              </p14:nvContentPartPr>
              <p14:xfrm>
                <a:off x="8155320" y="6272636"/>
                <a:ext cx="420840" cy="23292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60A7422D-10A6-4F99-AC90-7FE8A897C432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8151000" y="6268316"/>
                  <a:ext cx="4294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96F98D77-7CF1-47E5-A859-2491DB9A7298}"/>
                    </a:ext>
                  </a:extLst>
                </p14:cNvPr>
                <p14:cNvContentPartPr/>
                <p14:nvPr/>
              </p14:nvContentPartPr>
              <p14:xfrm>
                <a:off x="8623320" y="6330956"/>
                <a:ext cx="137160" cy="13536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96F98D77-7CF1-47E5-A859-2491DB9A7298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8619000" y="6326636"/>
                  <a:ext cx="14580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225BCB4F-96BB-4D50-AE90-EEDF54C2367E}"/>
                    </a:ext>
                  </a:extLst>
                </p14:cNvPr>
                <p14:cNvContentPartPr/>
                <p14:nvPr/>
              </p14:nvContentPartPr>
              <p14:xfrm>
                <a:off x="8401200" y="6454436"/>
                <a:ext cx="362520" cy="29808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225BCB4F-96BB-4D50-AE90-EEDF54C2367E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8396880" y="6450116"/>
                  <a:ext cx="37116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B868BAAA-A85B-4B2B-B817-4AD9FE14DB53}"/>
                    </a:ext>
                  </a:extLst>
                </p14:cNvPr>
                <p14:cNvContentPartPr/>
                <p14:nvPr/>
              </p14:nvContentPartPr>
              <p14:xfrm>
                <a:off x="8786040" y="6308996"/>
                <a:ext cx="274320" cy="16956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B868BAAA-A85B-4B2B-B817-4AD9FE14DB53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8781720" y="6304676"/>
                  <a:ext cx="2829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81B70955-5D72-4F72-BA56-043ADD6D269A}"/>
                    </a:ext>
                  </a:extLst>
                </p14:cNvPr>
                <p14:cNvContentPartPr/>
                <p14:nvPr/>
              </p14:nvContentPartPr>
              <p14:xfrm>
                <a:off x="9106440" y="6337436"/>
                <a:ext cx="152280" cy="16776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81B70955-5D72-4F72-BA56-043ADD6D269A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9102120" y="6333116"/>
                  <a:ext cx="1609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8C192089-CAD8-4575-BEC4-0BA85C1DAA6F}"/>
                    </a:ext>
                  </a:extLst>
                </p14:cNvPr>
                <p14:cNvContentPartPr/>
                <p14:nvPr/>
              </p14:nvContentPartPr>
              <p14:xfrm>
                <a:off x="9286800" y="6340676"/>
                <a:ext cx="116640" cy="21060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8C192089-CAD8-4575-BEC4-0BA85C1DAA6F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9282480" y="6336356"/>
                  <a:ext cx="1252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8ED59069-4406-43D7-B1DF-1B5CEE9A6483}"/>
                    </a:ext>
                  </a:extLst>
                </p14:cNvPr>
                <p14:cNvContentPartPr/>
                <p14:nvPr/>
              </p14:nvContentPartPr>
              <p14:xfrm>
                <a:off x="9431520" y="6362636"/>
                <a:ext cx="218520" cy="16668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8ED59069-4406-43D7-B1DF-1B5CEE9A6483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9427200" y="6358316"/>
                  <a:ext cx="2271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BE948937-356C-4F28-B0D8-CE1983FED259}"/>
                    </a:ext>
                  </a:extLst>
                </p14:cNvPr>
                <p14:cNvContentPartPr/>
                <p14:nvPr/>
              </p14:nvContentPartPr>
              <p14:xfrm>
                <a:off x="9636720" y="5981036"/>
                <a:ext cx="55080" cy="56988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BE948937-356C-4F28-B0D8-CE1983FED259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9632400" y="5976716"/>
                  <a:ext cx="6372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D91F365F-58C4-428D-B236-A0ACDEE62610}"/>
                    </a:ext>
                  </a:extLst>
                </p14:cNvPr>
                <p14:cNvContentPartPr/>
                <p14:nvPr/>
              </p14:nvContentPartPr>
              <p14:xfrm>
                <a:off x="9694680" y="6350396"/>
                <a:ext cx="156240" cy="18180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D91F365F-58C4-428D-B236-A0ACDEE62610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9690360" y="6346076"/>
                  <a:ext cx="1648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DE19AAF1-7E96-455D-A807-1E2299194D64}"/>
                    </a:ext>
                  </a:extLst>
                </p14:cNvPr>
                <p14:cNvContentPartPr/>
                <p14:nvPr/>
              </p14:nvContentPartPr>
              <p14:xfrm>
                <a:off x="10005000" y="6268676"/>
                <a:ext cx="272520" cy="28044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DE19AAF1-7E96-455D-A807-1E2299194D64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10000680" y="6264356"/>
                  <a:ext cx="28116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6D72EB00-3550-439B-B1AE-EF250B2CA02A}"/>
                    </a:ext>
                  </a:extLst>
                </p14:cNvPr>
                <p14:cNvContentPartPr/>
                <p14:nvPr/>
              </p14:nvContentPartPr>
              <p14:xfrm>
                <a:off x="10448520" y="6292076"/>
                <a:ext cx="375480" cy="20772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6D72EB00-3550-439B-B1AE-EF250B2CA02A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10444200" y="6287756"/>
                  <a:ext cx="3841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2DCF3C0A-34B5-439F-855B-EE5492904E42}"/>
                    </a:ext>
                  </a:extLst>
                </p14:cNvPr>
                <p14:cNvContentPartPr/>
                <p14:nvPr/>
              </p14:nvContentPartPr>
              <p14:xfrm>
                <a:off x="10887000" y="6348596"/>
                <a:ext cx="140400" cy="18360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2DCF3C0A-34B5-439F-855B-EE5492904E42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10882680" y="6344276"/>
                  <a:ext cx="1490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851C0537-7BA7-44EC-A7C4-4943E814E0BE}"/>
                    </a:ext>
                  </a:extLst>
                </p14:cNvPr>
                <p14:cNvContentPartPr/>
                <p14:nvPr/>
              </p14:nvContentPartPr>
              <p14:xfrm>
                <a:off x="11184720" y="6015956"/>
                <a:ext cx="33840" cy="45468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851C0537-7BA7-44EC-A7C4-4943E814E0BE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11180400" y="6011636"/>
                  <a:ext cx="4248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34225072-03AC-4865-BCAA-49ECFE3BD885}"/>
                    </a:ext>
                  </a:extLst>
                </p14:cNvPr>
                <p14:cNvContentPartPr/>
                <p14:nvPr/>
              </p14:nvContentPartPr>
              <p14:xfrm>
                <a:off x="10983840" y="6179036"/>
                <a:ext cx="335160" cy="4248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34225072-03AC-4865-BCAA-49ECFE3BD885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10979520" y="6174716"/>
                  <a:ext cx="3438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A002F3D6-165D-4A60-A380-36C980982906}"/>
                    </a:ext>
                  </a:extLst>
                </p14:cNvPr>
                <p14:cNvContentPartPr/>
                <p14:nvPr/>
              </p14:nvContentPartPr>
              <p14:xfrm>
                <a:off x="11290560" y="6355076"/>
                <a:ext cx="217800" cy="16272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A002F3D6-165D-4A60-A380-36C980982906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11286240" y="6350756"/>
                  <a:ext cx="2264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9089CC20-3FCF-4A29-9BFE-104F6A6574FF}"/>
                    </a:ext>
                  </a:extLst>
                </p14:cNvPr>
                <p14:cNvContentPartPr/>
                <p14:nvPr/>
              </p14:nvContentPartPr>
              <p14:xfrm>
                <a:off x="11572440" y="6294956"/>
                <a:ext cx="224280" cy="21564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9089CC20-3FCF-4A29-9BFE-104F6A6574FF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11568120" y="6290636"/>
                  <a:ext cx="2329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9B59DF39-EAA8-4487-8E2C-EF9D2ECB64F4}"/>
                    </a:ext>
                  </a:extLst>
                </p14:cNvPr>
                <p14:cNvContentPartPr/>
                <p14:nvPr/>
              </p14:nvContentPartPr>
              <p14:xfrm>
                <a:off x="11802480" y="6046916"/>
                <a:ext cx="53640" cy="45036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9B59DF39-EAA8-4487-8E2C-EF9D2ECB64F4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1798160" y="6042596"/>
                  <a:ext cx="6228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DA2C83B9-97EF-427B-960B-D23708124E69}"/>
                    </a:ext>
                  </a:extLst>
                </p14:cNvPr>
                <p14:cNvContentPartPr/>
                <p14:nvPr/>
              </p14:nvContentPartPr>
              <p14:xfrm>
                <a:off x="11907960" y="6418076"/>
                <a:ext cx="15840" cy="8604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DA2C83B9-97EF-427B-960B-D23708124E69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1903640" y="6413756"/>
                  <a:ext cx="244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9499C16E-B8DB-4052-AAC9-5E9980FA7E5E}"/>
                    </a:ext>
                  </a:extLst>
                </p14:cNvPr>
                <p14:cNvContentPartPr/>
                <p14:nvPr/>
              </p14:nvContentPartPr>
              <p14:xfrm>
                <a:off x="11952240" y="6237356"/>
                <a:ext cx="50760" cy="2412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9499C16E-B8DB-4052-AAC9-5E9980FA7E5E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1947920" y="6233036"/>
                  <a:ext cx="5940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592">
            <p14:nvContentPartPr>
              <p14:cNvPr id="29" name="Input penna 28">
                <a:extLst>
                  <a:ext uri="{FF2B5EF4-FFF2-40B4-BE49-F238E27FC236}">
                    <a16:creationId xmlns:a16="http://schemas.microsoft.com/office/drawing/2014/main" id="{DB4D4411-615D-4C9D-BCCB-708182E1CBD8}"/>
                  </a:ext>
                </a:extLst>
              </p14:cNvPr>
              <p14:cNvContentPartPr/>
              <p14:nvPr/>
            </p14:nvContentPartPr>
            <p14:xfrm>
              <a:off x="6706716" y="4764977"/>
              <a:ext cx="77760" cy="201960"/>
            </p14:xfrm>
          </p:contentPart>
        </mc:Choice>
        <mc:Fallback>
          <p:pic>
            <p:nvPicPr>
              <p:cNvPr id="29" name="Input penna 28">
                <a:extLst>
                  <a:ext uri="{FF2B5EF4-FFF2-40B4-BE49-F238E27FC236}">
                    <a16:creationId xmlns:a16="http://schemas.microsoft.com/office/drawing/2014/main" id="{DB4D4411-615D-4C9D-BCCB-708182E1CBD8}"/>
                  </a:ext>
                </a:extLst>
              </p:cNvPr>
              <p:cNvPicPr/>
              <p:nvPr/>
            </p:nvPicPr>
            <p:blipFill>
              <a:blip r:embed="rId593"/>
              <a:stretch>
                <a:fillRect/>
              </a:stretch>
            </p:blipFill>
            <p:spPr>
              <a:xfrm>
                <a:off x="6702396" y="4760657"/>
                <a:ext cx="864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94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3805F72A-3829-4EB2-9D3E-9662D109CEA7}"/>
                  </a:ext>
                </a:extLst>
              </p14:cNvPr>
              <p14:cNvContentPartPr/>
              <p14:nvPr/>
            </p14:nvContentPartPr>
            <p14:xfrm>
              <a:off x="6754596" y="4595057"/>
              <a:ext cx="47520" cy="42840"/>
            </p14:xfrm>
          </p:contentPart>
        </mc:Choice>
        <mc:Fallback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3805F72A-3829-4EB2-9D3E-9662D109CEA7}"/>
                  </a:ext>
                </a:extLst>
              </p:cNvPr>
              <p:cNvPicPr/>
              <p:nvPr/>
            </p:nvPicPr>
            <p:blipFill>
              <a:blip r:embed="rId595"/>
              <a:stretch>
                <a:fillRect/>
              </a:stretch>
            </p:blipFill>
            <p:spPr>
              <a:xfrm>
                <a:off x="6750276" y="4590737"/>
                <a:ext cx="56160" cy="5148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07484489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uppo 13">
            <a:extLst>
              <a:ext uri="{FF2B5EF4-FFF2-40B4-BE49-F238E27FC236}">
                <a16:creationId xmlns:a16="http://schemas.microsoft.com/office/drawing/2014/main" id="{E847FF04-AC7B-401F-AD8D-514C0BBB5E87}"/>
              </a:ext>
            </a:extLst>
          </p:cNvPr>
          <p:cNvGrpSpPr/>
          <p:nvPr/>
        </p:nvGrpSpPr>
        <p:grpSpPr>
          <a:xfrm>
            <a:off x="3793560" y="34556"/>
            <a:ext cx="521280" cy="485280"/>
            <a:chOff x="3793560" y="34556"/>
            <a:chExt cx="521280" cy="48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0D1F66B-135F-49D7-9731-503AC8B710CD}"/>
                    </a:ext>
                  </a:extLst>
                </p14:cNvPr>
                <p14:cNvContentPartPr/>
                <p14:nvPr/>
              </p14:nvContentPartPr>
              <p14:xfrm>
                <a:off x="3793560" y="97196"/>
                <a:ext cx="279000" cy="4226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0D1F66B-135F-49D7-9731-503AC8B710CD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789240" y="92876"/>
                  <a:ext cx="28764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8EDF35E-8069-4368-ACC0-0E5FD03DF99B}"/>
                    </a:ext>
                  </a:extLst>
                </p14:cNvPr>
                <p14:cNvContentPartPr/>
                <p14:nvPr/>
              </p14:nvContentPartPr>
              <p14:xfrm>
                <a:off x="3816600" y="72716"/>
                <a:ext cx="225000" cy="745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8EDF35E-8069-4368-ACC0-0E5FD03DF99B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12280" y="68396"/>
                  <a:ext cx="23364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44971050-447F-40AD-93C8-EB230C49417D}"/>
                    </a:ext>
                  </a:extLst>
                </p14:cNvPr>
                <p14:cNvContentPartPr/>
                <p14:nvPr/>
              </p14:nvContentPartPr>
              <p14:xfrm>
                <a:off x="4153200" y="34556"/>
                <a:ext cx="161640" cy="1227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44971050-447F-40AD-93C8-EB230C49417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148880" y="30236"/>
                  <a:ext cx="170280" cy="13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uppo 12">
            <a:extLst>
              <a:ext uri="{FF2B5EF4-FFF2-40B4-BE49-F238E27FC236}">
                <a16:creationId xmlns:a16="http://schemas.microsoft.com/office/drawing/2014/main" id="{88FA516E-8DCC-4500-8DB0-0882FD858272}"/>
              </a:ext>
            </a:extLst>
          </p:cNvPr>
          <p:cNvGrpSpPr/>
          <p:nvPr/>
        </p:nvGrpSpPr>
        <p:grpSpPr>
          <a:xfrm>
            <a:off x="4575120" y="-9724"/>
            <a:ext cx="2219400" cy="477720"/>
            <a:chOff x="4575120" y="-9724"/>
            <a:chExt cx="2219400" cy="47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4C51DCDB-66A3-48F1-9C68-CB899B0A8782}"/>
                    </a:ext>
                  </a:extLst>
                </p14:cNvPr>
                <p14:cNvContentPartPr/>
                <p14:nvPr/>
              </p14:nvContentPartPr>
              <p14:xfrm>
                <a:off x="4575120" y="203396"/>
                <a:ext cx="498240" cy="241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4C51DCDB-66A3-48F1-9C68-CB899B0A878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570800" y="199076"/>
                  <a:ext cx="50688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65F6EF7D-E834-4744-9971-ACE2F0EF3F75}"/>
                    </a:ext>
                  </a:extLst>
                </p14:cNvPr>
                <p14:cNvContentPartPr/>
                <p14:nvPr/>
              </p14:nvContentPartPr>
              <p14:xfrm>
                <a:off x="5184240" y="215276"/>
                <a:ext cx="215280" cy="2055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65F6EF7D-E834-4744-9971-ACE2F0EF3F7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5179920" y="210956"/>
                  <a:ext cx="2239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908B8499-42F5-48A3-9445-25E7B0695CE7}"/>
                    </a:ext>
                  </a:extLst>
                </p14:cNvPr>
                <p14:cNvContentPartPr/>
                <p14:nvPr/>
              </p14:nvContentPartPr>
              <p14:xfrm>
                <a:off x="5560800" y="56876"/>
                <a:ext cx="74520" cy="3463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908B8499-42F5-48A3-9445-25E7B0695CE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556480" y="52556"/>
                  <a:ext cx="83160" cy="35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4798DF93-0EE4-4468-B797-6D53A477CEFA}"/>
                    </a:ext>
                  </a:extLst>
                </p14:cNvPr>
                <p14:cNvContentPartPr/>
                <p14:nvPr/>
              </p14:nvContentPartPr>
              <p14:xfrm>
                <a:off x="5436600" y="174596"/>
                <a:ext cx="209160" cy="75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4798DF93-0EE4-4468-B797-6D53A477CEF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432280" y="170276"/>
                  <a:ext cx="217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C9D09173-EC7B-4822-A3E5-9FDCD65CE7EE}"/>
                    </a:ext>
                  </a:extLst>
                </p14:cNvPr>
                <p14:cNvContentPartPr/>
                <p14:nvPr/>
              </p14:nvContentPartPr>
              <p14:xfrm>
                <a:off x="5732160" y="225356"/>
                <a:ext cx="237600" cy="175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C9D09173-EC7B-4822-A3E5-9FDCD65CE7EE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727840" y="221036"/>
                  <a:ext cx="2462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1BF06ACA-DBE8-4E36-A834-1E7352264568}"/>
                    </a:ext>
                  </a:extLst>
                </p14:cNvPr>
                <p14:cNvContentPartPr/>
                <p14:nvPr/>
              </p14:nvContentPartPr>
              <p14:xfrm>
                <a:off x="6120240" y="230756"/>
                <a:ext cx="315720" cy="1998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1BF06ACA-DBE8-4E36-A834-1E735226456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115920" y="226436"/>
                  <a:ext cx="3243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62E83BF3-C9A1-48D8-8C03-028F41B9DCD1}"/>
                    </a:ext>
                  </a:extLst>
                </p14:cNvPr>
                <p14:cNvContentPartPr/>
                <p14:nvPr/>
              </p14:nvContentPartPr>
              <p14:xfrm>
                <a:off x="6401760" y="-9724"/>
                <a:ext cx="29880" cy="4496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62E83BF3-C9A1-48D8-8C03-028F41B9DCD1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397440" y="-14044"/>
                  <a:ext cx="3852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335AF9B-F018-4960-8BC2-3D05F82FDE67}"/>
                    </a:ext>
                  </a:extLst>
                </p14:cNvPr>
                <p14:cNvContentPartPr/>
                <p14:nvPr/>
              </p14:nvContentPartPr>
              <p14:xfrm>
                <a:off x="6545760" y="275036"/>
                <a:ext cx="248760" cy="1929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335AF9B-F018-4960-8BC2-3D05F82FDE6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541440" y="270716"/>
                  <a:ext cx="257400" cy="20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A4F6B36F-8C03-4E95-8681-C74E4DBBCCE8}"/>
              </a:ext>
            </a:extLst>
          </p:cNvPr>
          <p:cNvGrpSpPr/>
          <p:nvPr/>
        </p:nvGrpSpPr>
        <p:grpSpPr>
          <a:xfrm>
            <a:off x="336120" y="920876"/>
            <a:ext cx="819000" cy="596520"/>
            <a:chOff x="336120" y="920876"/>
            <a:chExt cx="819000" cy="59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005E7B7C-F1C4-4BD0-A426-B217FE56AE63}"/>
                    </a:ext>
                  </a:extLst>
                </p14:cNvPr>
                <p14:cNvContentPartPr/>
                <p14:nvPr/>
              </p14:nvContentPartPr>
              <p14:xfrm>
                <a:off x="336120" y="1165316"/>
                <a:ext cx="293760" cy="3520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005E7B7C-F1C4-4BD0-A426-B217FE56AE6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1800" y="1160996"/>
                  <a:ext cx="30240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48AE3EF-57CF-4667-80E7-2ECC9ECFA06E}"/>
                    </a:ext>
                  </a:extLst>
                </p14:cNvPr>
                <p14:cNvContentPartPr/>
                <p14:nvPr/>
              </p14:nvContentPartPr>
              <p14:xfrm>
                <a:off x="666240" y="920876"/>
                <a:ext cx="182880" cy="2422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48AE3EF-57CF-4667-80E7-2ECC9ECFA06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61920" y="916556"/>
                  <a:ext cx="1915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4DCB4F4A-8441-4E59-AEB9-5A43F0334E04}"/>
                    </a:ext>
                  </a:extLst>
                </p14:cNvPr>
                <p14:cNvContentPartPr/>
                <p14:nvPr/>
              </p14:nvContentPartPr>
              <p14:xfrm>
                <a:off x="758400" y="1034996"/>
                <a:ext cx="130680" cy="295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4DCB4F4A-8441-4E59-AEB9-5A43F0334E0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54080" y="1030676"/>
                  <a:ext cx="1393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C470E3D-8BCB-4704-98CF-F7FFA40821F7}"/>
                    </a:ext>
                  </a:extLst>
                </p14:cNvPr>
                <p14:cNvContentPartPr/>
                <p14:nvPr/>
              </p14:nvContentPartPr>
              <p14:xfrm>
                <a:off x="1011120" y="1361156"/>
                <a:ext cx="142560" cy="1116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C470E3D-8BCB-4704-98CF-F7FFA40821F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006800" y="1356836"/>
                  <a:ext cx="1512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0267039-32A0-4919-9519-D711123DEC74}"/>
                    </a:ext>
                  </a:extLst>
                </p14:cNvPr>
                <p14:cNvContentPartPr/>
                <p14:nvPr/>
              </p14:nvContentPartPr>
              <p14:xfrm>
                <a:off x="1041000" y="1445756"/>
                <a:ext cx="114120" cy="133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0267039-32A0-4919-9519-D711123DEC7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036680" y="1441436"/>
                  <a:ext cx="1227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F2C92536-5D73-4D9F-AECC-A312CFEB3C19}"/>
              </a:ext>
            </a:extLst>
          </p:cNvPr>
          <p:cNvGrpSpPr/>
          <p:nvPr/>
        </p:nvGrpSpPr>
        <p:grpSpPr>
          <a:xfrm>
            <a:off x="1630680" y="827636"/>
            <a:ext cx="1337040" cy="672480"/>
            <a:chOff x="1630680" y="827636"/>
            <a:chExt cx="1337040" cy="67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7DACE28-FB06-4B27-BD6E-9EB7CE9536E8}"/>
                    </a:ext>
                  </a:extLst>
                </p14:cNvPr>
                <p14:cNvContentPartPr/>
                <p14:nvPr/>
              </p14:nvContentPartPr>
              <p14:xfrm>
                <a:off x="1630680" y="1179356"/>
                <a:ext cx="330480" cy="3207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7DACE28-FB06-4B27-BD6E-9EB7CE9536E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626360" y="1175036"/>
                  <a:ext cx="33912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E44ED026-A041-48FF-91B3-C357551CF7D5}"/>
                    </a:ext>
                  </a:extLst>
                </p14:cNvPr>
                <p14:cNvContentPartPr/>
                <p14:nvPr/>
              </p14:nvContentPartPr>
              <p14:xfrm>
                <a:off x="2042160" y="944636"/>
                <a:ext cx="154080" cy="1663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E44ED026-A041-48FF-91B3-C357551CF7D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2037840" y="940316"/>
                  <a:ext cx="1627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00B808D-83BF-4DDA-A67D-446E5DF6523F}"/>
                    </a:ext>
                  </a:extLst>
                </p14:cNvPr>
                <p14:cNvContentPartPr/>
                <p14:nvPr/>
              </p14:nvContentPartPr>
              <p14:xfrm>
                <a:off x="1940280" y="906836"/>
                <a:ext cx="333720" cy="2091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00B808D-83BF-4DDA-A67D-446E5DF6523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935960" y="902516"/>
                  <a:ext cx="34236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C43BC1A-3CE3-4F12-841B-AC4C71A3AB09}"/>
                    </a:ext>
                  </a:extLst>
                </p14:cNvPr>
                <p14:cNvContentPartPr/>
                <p14:nvPr/>
              </p14:nvContentPartPr>
              <p14:xfrm>
                <a:off x="2247000" y="1041836"/>
                <a:ext cx="213480" cy="273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C43BC1A-3CE3-4F12-841B-AC4C71A3AB0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2242680" y="1037516"/>
                  <a:ext cx="222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F937071-9FD5-4971-889B-C9E6AADA99F9}"/>
                    </a:ext>
                  </a:extLst>
                </p14:cNvPr>
                <p14:cNvContentPartPr/>
                <p14:nvPr/>
              </p14:nvContentPartPr>
              <p14:xfrm>
                <a:off x="2359320" y="976316"/>
                <a:ext cx="10800" cy="1706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F937071-9FD5-4971-889B-C9E6AADA99F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355000" y="971996"/>
                  <a:ext cx="194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F0DF1E1B-153C-4D16-BCDC-4DDCEAC2B69C}"/>
                    </a:ext>
                  </a:extLst>
                </p14:cNvPr>
                <p14:cNvContentPartPr/>
                <p14:nvPr/>
              </p14:nvContentPartPr>
              <p14:xfrm>
                <a:off x="2592600" y="936356"/>
                <a:ext cx="71280" cy="1335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F0DF1E1B-153C-4D16-BCDC-4DDCEAC2B69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588280" y="932036"/>
                  <a:ext cx="799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7E2A88D7-1409-46EE-B46F-6D3EA809B10C}"/>
                    </a:ext>
                  </a:extLst>
                </p14:cNvPr>
                <p14:cNvContentPartPr/>
                <p14:nvPr/>
              </p14:nvContentPartPr>
              <p14:xfrm>
                <a:off x="2646240" y="827636"/>
                <a:ext cx="22680" cy="46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7E2A88D7-1409-46EE-B46F-6D3EA809B10C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641920" y="823316"/>
                  <a:ext cx="313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BE3B55A-EC75-411A-85C9-EB6A60A9821A}"/>
                    </a:ext>
                  </a:extLst>
                </p14:cNvPr>
                <p14:cNvContentPartPr/>
                <p14:nvPr/>
              </p14:nvContentPartPr>
              <p14:xfrm>
                <a:off x="2800320" y="903596"/>
                <a:ext cx="167400" cy="3765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BE3B55A-EC75-411A-85C9-EB6A60A9821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796000" y="899276"/>
                  <a:ext cx="176040" cy="38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EC910E42-EDD2-446C-B760-BF147979750C}"/>
              </a:ext>
            </a:extLst>
          </p:cNvPr>
          <p:cNvGrpSpPr/>
          <p:nvPr/>
        </p:nvGrpSpPr>
        <p:grpSpPr>
          <a:xfrm>
            <a:off x="334680" y="1938236"/>
            <a:ext cx="632880" cy="281160"/>
            <a:chOff x="334680" y="1938236"/>
            <a:chExt cx="632880" cy="28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9D52C870-9F5C-4AC8-BE3D-425E7A790919}"/>
                    </a:ext>
                  </a:extLst>
                </p14:cNvPr>
                <p14:cNvContentPartPr/>
                <p14:nvPr/>
              </p14:nvContentPartPr>
              <p14:xfrm>
                <a:off x="334680" y="1985396"/>
                <a:ext cx="333000" cy="2340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9D52C870-9F5C-4AC8-BE3D-425E7A79091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30360" y="1981076"/>
                  <a:ext cx="34164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C3919139-FD9C-4DEF-9B46-2130D84D5304}"/>
                    </a:ext>
                  </a:extLst>
                </p14:cNvPr>
                <p14:cNvContentPartPr/>
                <p14:nvPr/>
              </p14:nvContentPartPr>
              <p14:xfrm>
                <a:off x="778920" y="1938236"/>
                <a:ext cx="188640" cy="2077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C3919139-FD9C-4DEF-9B46-2130D84D530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74600" y="1933916"/>
                  <a:ext cx="19728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EA9E90FE-F314-4AAF-871D-2A9D5EA1565D}"/>
              </a:ext>
            </a:extLst>
          </p:cNvPr>
          <p:cNvGrpSpPr/>
          <p:nvPr/>
        </p:nvGrpSpPr>
        <p:grpSpPr>
          <a:xfrm>
            <a:off x="1336200" y="1653116"/>
            <a:ext cx="2768040" cy="848880"/>
            <a:chOff x="1336200" y="1653116"/>
            <a:chExt cx="2768040" cy="84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7A9D5EF-9D13-41D2-B754-702C3E93BA46}"/>
                    </a:ext>
                  </a:extLst>
                </p14:cNvPr>
                <p14:cNvContentPartPr/>
                <p14:nvPr/>
              </p14:nvContentPartPr>
              <p14:xfrm>
                <a:off x="1336200" y="1867676"/>
                <a:ext cx="244080" cy="2898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7A9D5EF-9D13-41D2-B754-702C3E93BA4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331880" y="1863356"/>
                  <a:ext cx="252720" cy="29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2077FC44-1B5E-4A6E-9EF7-EB30A672F35B}"/>
                    </a:ext>
                  </a:extLst>
                </p14:cNvPr>
                <p14:cNvContentPartPr/>
                <p14:nvPr/>
              </p14:nvContentPartPr>
              <p14:xfrm>
                <a:off x="1659840" y="1952276"/>
                <a:ext cx="255600" cy="1792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2077FC44-1B5E-4A6E-9EF7-EB30A672F35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655520" y="1947956"/>
                  <a:ext cx="2642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B602ECA-52B6-4870-9B0E-504A01F789E2}"/>
                    </a:ext>
                  </a:extLst>
                </p14:cNvPr>
                <p14:cNvContentPartPr/>
                <p14:nvPr/>
              </p14:nvContentPartPr>
              <p14:xfrm>
                <a:off x="2108040" y="1946516"/>
                <a:ext cx="183960" cy="1843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B602ECA-52B6-4870-9B0E-504A01F789E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103720" y="1942196"/>
                  <a:ext cx="1926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EB91FEDE-5E3C-4EDD-889B-7A7A77EC68B8}"/>
                    </a:ext>
                  </a:extLst>
                </p14:cNvPr>
                <p14:cNvContentPartPr/>
                <p14:nvPr/>
              </p14:nvContentPartPr>
              <p14:xfrm>
                <a:off x="2042520" y="2053076"/>
                <a:ext cx="397080" cy="4489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EB91FEDE-5E3C-4EDD-889B-7A7A77EC68B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038200" y="2048756"/>
                  <a:ext cx="40572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2AC6C428-C2BA-45AE-867E-865986B64A6C}"/>
                    </a:ext>
                  </a:extLst>
                </p14:cNvPr>
                <p14:cNvContentPartPr/>
                <p14:nvPr/>
              </p14:nvContentPartPr>
              <p14:xfrm>
                <a:off x="2546520" y="1653116"/>
                <a:ext cx="345960" cy="460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2AC6C428-C2BA-45AE-867E-865986B64A6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542200" y="1648796"/>
                  <a:ext cx="35460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EA68BDAD-27AC-497A-AAD6-E74C61BDC605}"/>
                    </a:ext>
                  </a:extLst>
                </p14:cNvPr>
                <p14:cNvContentPartPr/>
                <p14:nvPr/>
              </p14:nvContentPartPr>
              <p14:xfrm>
                <a:off x="2831280" y="1833836"/>
                <a:ext cx="37440" cy="169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EA68BDAD-27AC-497A-AAD6-E74C61BDC60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826960" y="1829516"/>
                  <a:ext cx="46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9B8E0CD3-9DC7-4D34-89DA-9C402800316A}"/>
                    </a:ext>
                  </a:extLst>
                </p14:cNvPr>
                <p14:cNvContentPartPr/>
                <p14:nvPr/>
              </p14:nvContentPartPr>
              <p14:xfrm>
                <a:off x="2983920" y="1889636"/>
                <a:ext cx="362160" cy="1638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9B8E0CD3-9DC7-4D34-89DA-9C402800316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979600" y="1885316"/>
                  <a:ext cx="3708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A2287E2A-98DE-46B7-BFCB-3A22A350DD47}"/>
                    </a:ext>
                  </a:extLst>
                </p14:cNvPr>
                <p14:cNvContentPartPr/>
                <p14:nvPr/>
              </p14:nvContentPartPr>
              <p14:xfrm>
                <a:off x="3401520" y="1925636"/>
                <a:ext cx="371880" cy="1695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A2287E2A-98DE-46B7-BFCB-3A22A350DD4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397200" y="1921316"/>
                  <a:ext cx="3805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1C28905-C9B1-4F8C-898E-3D8D9747CF3A}"/>
                    </a:ext>
                  </a:extLst>
                </p14:cNvPr>
                <p14:cNvContentPartPr/>
                <p14:nvPr/>
              </p14:nvContentPartPr>
              <p14:xfrm>
                <a:off x="3805080" y="1912676"/>
                <a:ext cx="299160" cy="1767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1C28905-C9B1-4F8C-898E-3D8D9747CF3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800760" y="1908356"/>
                  <a:ext cx="307800" cy="18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81E6AA84-80B4-4B81-ADF0-6B5C27DAE8B5}"/>
              </a:ext>
            </a:extLst>
          </p:cNvPr>
          <p:cNvGrpSpPr/>
          <p:nvPr/>
        </p:nvGrpSpPr>
        <p:grpSpPr>
          <a:xfrm>
            <a:off x="4404120" y="1572476"/>
            <a:ext cx="712800" cy="531000"/>
            <a:chOff x="4404120" y="1572476"/>
            <a:chExt cx="712800" cy="53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8A97A7EE-9209-410B-8B65-713B89C29F05}"/>
                    </a:ext>
                  </a:extLst>
                </p14:cNvPr>
                <p14:cNvContentPartPr/>
                <p14:nvPr/>
              </p14:nvContentPartPr>
              <p14:xfrm>
                <a:off x="4404120" y="1920956"/>
                <a:ext cx="239040" cy="1504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8A97A7EE-9209-410B-8B65-713B89C29F0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399800" y="1916636"/>
                  <a:ext cx="2476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D4611D31-8FF4-4BFB-A332-AAE73E9A0EE6}"/>
                    </a:ext>
                  </a:extLst>
                </p14:cNvPr>
                <p14:cNvContentPartPr/>
                <p14:nvPr/>
              </p14:nvContentPartPr>
              <p14:xfrm>
                <a:off x="4541280" y="1572476"/>
                <a:ext cx="310320" cy="5007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D4611D31-8FF4-4BFB-A332-AAE73E9A0EE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536960" y="1568156"/>
                  <a:ext cx="318960" cy="50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483D20D-6C55-452F-A54C-B0A77892AB2C}"/>
                    </a:ext>
                  </a:extLst>
                </p14:cNvPr>
                <p14:cNvContentPartPr/>
                <p14:nvPr/>
              </p14:nvContentPartPr>
              <p14:xfrm>
                <a:off x="4935480" y="1885316"/>
                <a:ext cx="181440" cy="2181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483D20D-6C55-452F-A54C-B0A77892AB2C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931160" y="1880996"/>
                  <a:ext cx="19008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E655569E-F572-44ED-B684-A55BA9F82430}"/>
              </a:ext>
            </a:extLst>
          </p:cNvPr>
          <p:cNvGrpSpPr/>
          <p:nvPr/>
        </p:nvGrpSpPr>
        <p:grpSpPr>
          <a:xfrm>
            <a:off x="5434440" y="1816196"/>
            <a:ext cx="1221480" cy="223920"/>
            <a:chOff x="5434440" y="1816196"/>
            <a:chExt cx="1221480" cy="22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C5EDD191-0374-45D6-BC19-498D98B26D1A}"/>
                    </a:ext>
                  </a:extLst>
                </p14:cNvPr>
                <p14:cNvContentPartPr/>
                <p14:nvPr/>
              </p14:nvContentPartPr>
              <p14:xfrm>
                <a:off x="5434440" y="1873436"/>
                <a:ext cx="515520" cy="1666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C5EDD191-0374-45D6-BC19-498D98B26D1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430120" y="1869116"/>
                  <a:ext cx="5241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B08814C8-8311-4F91-AD22-5AB3A7AF5C61}"/>
                    </a:ext>
                  </a:extLst>
                </p14:cNvPr>
                <p14:cNvContentPartPr/>
                <p14:nvPr/>
              </p14:nvContentPartPr>
              <p14:xfrm>
                <a:off x="5977680" y="1844636"/>
                <a:ext cx="237240" cy="1778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B08814C8-8311-4F91-AD22-5AB3A7AF5C6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973360" y="1840316"/>
                  <a:ext cx="2458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3966B972-86E0-4B1B-A4DD-0F49EF5AEC6C}"/>
                    </a:ext>
                  </a:extLst>
                </p14:cNvPr>
                <p14:cNvContentPartPr/>
                <p14:nvPr/>
              </p14:nvContentPartPr>
              <p14:xfrm>
                <a:off x="6306000" y="1816196"/>
                <a:ext cx="349920" cy="2044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3966B972-86E0-4B1B-A4DD-0F49EF5AEC6C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301680" y="1811876"/>
                  <a:ext cx="358560" cy="21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6B4669E9-4BC6-45FC-9272-B899546A773F}"/>
              </a:ext>
            </a:extLst>
          </p:cNvPr>
          <p:cNvGrpSpPr/>
          <p:nvPr/>
        </p:nvGrpSpPr>
        <p:grpSpPr>
          <a:xfrm>
            <a:off x="6970200" y="1460876"/>
            <a:ext cx="4118760" cy="923040"/>
            <a:chOff x="6970200" y="1460876"/>
            <a:chExt cx="4118760" cy="92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16DD4948-1759-4EE4-B663-0CF73CA50F65}"/>
                    </a:ext>
                  </a:extLst>
                </p14:cNvPr>
                <p14:cNvContentPartPr/>
                <p14:nvPr/>
              </p14:nvContentPartPr>
              <p14:xfrm>
                <a:off x="6970200" y="1506596"/>
                <a:ext cx="332640" cy="877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16DD4948-1759-4EE4-B663-0CF73CA50F6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6965880" y="1502276"/>
                  <a:ext cx="341280" cy="88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9E709E4-6343-4AB2-AD96-7318F2719AB7}"/>
                    </a:ext>
                  </a:extLst>
                </p14:cNvPr>
                <p14:cNvContentPartPr/>
                <p14:nvPr/>
              </p14:nvContentPartPr>
              <p14:xfrm>
                <a:off x="7026720" y="1956596"/>
                <a:ext cx="149400" cy="183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9E709E4-6343-4AB2-AD96-7318F2719AB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22400" y="1952276"/>
                  <a:ext cx="15804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013A19EC-5814-42AF-B828-CCEAE6290D40}"/>
                    </a:ext>
                  </a:extLst>
                </p14:cNvPr>
                <p14:cNvContentPartPr/>
                <p14:nvPr/>
              </p14:nvContentPartPr>
              <p14:xfrm>
                <a:off x="7323000" y="1825196"/>
                <a:ext cx="231120" cy="1616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013A19EC-5814-42AF-B828-CCEAE6290D4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318680" y="1820876"/>
                  <a:ext cx="2397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0EB4862-23C4-44E1-85B0-7AC2C75CFF5B}"/>
                    </a:ext>
                  </a:extLst>
                </p14:cNvPr>
                <p14:cNvContentPartPr/>
                <p14:nvPr/>
              </p14:nvContentPartPr>
              <p14:xfrm>
                <a:off x="7667520" y="1844996"/>
                <a:ext cx="224640" cy="1695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0EB4862-23C4-44E1-85B0-7AC2C75CFF5B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663200" y="1840676"/>
                  <a:ext cx="2332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4AD8E835-280C-4BE2-8B79-337FFA956AE7}"/>
                    </a:ext>
                  </a:extLst>
                </p14:cNvPr>
                <p14:cNvContentPartPr/>
                <p14:nvPr/>
              </p14:nvContentPartPr>
              <p14:xfrm>
                <a:off x="8044440" y="1826636"/>
                <a:ext cx="256320" cy="1638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4AD8E835-280C-4BE2-8B79-337FFA956AE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040120" y="1822316"/>
                  <a:ext cx="2649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A0CD895-EBEC-45FF-829D-1E6666C0DCDA}"/>
                    </a:ext>
                  </a:extLst>
                </p14:cNvPr>
                <p14:cNvContentPartPr/>
                <p14:nvPr/>
              </p14:nvContentPartPr>
              <p14:xfrm>
                <a:off x="8246760" y="1460876"/>
                <a:ext cx="56520" cy="5511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A0CD895-EBEC-45FF-829D-1E6666C0DCD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242440" y="1456556"/>
                  <a:ext cx="65160" cy="55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5017CD04-2FC3-4009-89DF-8187DAA8FA08}"/>
                    </a:ext>
                  </a:extLst>
                </p14:cNvPr>
                <p14:cNvContentPartPr/>
                <p14:nvPr/>
              </p14:nvContentPartPr>
              <p14:xfrm>
                <a:off x="8382840" y="1835636"/>
                <a:ext cx="299880" cy="1648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5017CD04-2FC3-4009-89DF-8187DAA8FA0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378520" y="1831316"/>
                  <a:ext cx="3085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0D2ECA1-FC0D-4A2F-BD73-8AFAED2B8A95}"/>
                    </a:ext>
                  </a:extLst>
                </p14:cNvPr>
                <p14:cNvContentPartPr/>
                <p14:nvPr/>
              </p14:nvContentPartPr>
              <p14:xfrm>
                <a:off x="8748240" y="1829156"/>
                <a:ext cx="450360" cy="1357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0D2ECA1-FC0D-4A2F-BD73-8AFAED2B8A9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743920" y="1824836"/>
                  <a:ext cx="4590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8A141C5B-B107-47D1-A836-348A71FCA136}"/>
                    </a:ext>
                  </a:extLst>
                </p14:cNvPr>
                <p14:cNvContentPartPr/>
                <p14:nvPr/>
              </p14:nvContentPartPr>
              <p14:xfrm>
                <a:off x="9290400" y="1815116"/>
                <a:ext cx="202320" cy="1872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8A141C5B-B107-47D1-A836-348A71FCA13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286080" y="1810796"/>
                  <a:ext cx="2109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4DAC7C3B-C214-4A1E-A66C-F13D939086D9}"/>
                    </a:ext>
                  </a:extLst>
                </p14:cNvPr>
                <p14:cNvContentPartPr/>
                <p14:nvPr/>
              </p14:nvContentPartPr>
              <p14:xfrm>
                <a:off x="9565080" y="1866236"/>
                <a:ext cx="252360" cy="1656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4DAC7C3B-C214-4A1E-A66C-F13D939086D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560760" y="1861916"/>
                  <a:ext cx="2610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2AB2502-EB25-425E-B2C6-C6FBC2F90758}"/>
                    </a:ext>
                  </a:extLst>
                </p14:cNvPr>
                <p14:cNvContentPartPr/>
                <p14:nvPr/>
              </p14:nvContentPartPr>
              <p14:xfrm>
                <a:off x="9975840" y="1487876"/>
                <a:ext cx="132840" cy="4687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2AB2502-EB25-425E-B2C6-C6FBC2F9075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971520" y="1483556"/>
                  <a:ext cx="14148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D4E5FAC-97A3-4C4C-AC78-A27DE8BF196E}"/>
                    </a:ext>
                  </a:extLst>
                </p14:cNvPr>
                <p14:cNvContentPartPr/>
                <p14:nvPr/>
              </p14:nvContentPartPr>
              <p14:xfrm>
                <a:off x="9852360" y="1724756"/>
                <a:ext cx="244080" cy="133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D4E5FAC-97A3-4C4C-AC78-A27DE8BF196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848040" y="1720436"/>
                  <a:ext cx="2527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5B237C9-F300-4647-A5A5-ED8C32140B93}"/>
                    </a:ext>
                  </a:extLst>
                </p14:cNvPr>
                <p14:cNvContentPartPr/>
                <p14:nvPr/>
              </p14:nvContentPartPr>
              <p14:xfrm>
                <a:off x="10206240" y="1847156"/>
                <a:ext cx="357480" cy="133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5B237C9-F300-4647-A5A5-ED8C32140B93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201920" y="1842836"/>
                  <a:ext cx="36612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16788444-31DE-41CC-83AD-571B9FBA6743}"/>
                    </a:ext>
                  </a:extLst>
                </p14:cNvPr>
                <p14:cNvContentPartPr/>
                <p14:nvPr/>
              </p14:nvContentPartPr>
              <p14:xfrm>
                <a:off x="10672800" y="1528196"/>
                <a:ext cx="228240" cy="444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16788444-31DE-41CC-83AD-571B9FBA674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668480" y="1523876"/>
                  <a:ext cx="23688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B2E6B619-61D0-4387-A8C9-ECFA871760B2}"/>
                    </a:ext>
                  </a:extLst>
                </p14:cNvPr>
                <p14:cNvContentPartPr/>
                <p14:nvPr/>
              </p14:nvContentPartPr>
              <p14:xfrm>
                <a:off x="10847760" y="1889276"/>
                <a:ext cx="241200" cy="1951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B2E6B619-61D0-4387-A8C9-ECFA871760B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843440" y="1884956"/>
                  <a:ext cx="24984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6" name="Gruppo 85">
            <a:extLst>
              <a:ext uri="{FF2B5EF4-FFF2-40B4-BE49-F238E27FC236}">
                <a16:creationId xmlns:a16="http://schemas.microsoft.com/office/drawing/2014/main" id="{E92C73BF-1FCA-4D2F-A4FE-671C6F812D61}"/>
              </a:ext>
            </a:extLst>
          </p:cNvPr>
          <p:cNvGrpSpPr/>
          <p:nvPr/>
        </p:nvGrpSpPr>
        <p:grpSpPr>
          <a:xfrm>
            <a:off x="258000" y="2471036"/>
            <a:ext cx="2886480" cy="825120"/>
            <a:chOff x="258000" y="2471036"/>
            <a:chExt cx="2886480" cy="82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F3928A80-BE73-4588-B8AE-F256F05FB9B7}"/>
                    </a:ext>
                  </a:extLst>
                </p14:cNvPr>
                <p14:cNvContentPartPr/>
                <p14:nvPr/>
              </p14:nvContentPartPr>
              <p14:xfrm>
                <a:off x="364200" y="2707556"/>
                <a:ext cx="38520" cy="5886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F3928A80-BE73-4588-B8AE-F256F05FB9B7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59880" y="2703236"/>
                  <a:ext cx="47160" cy="59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341D4AF8-B4EA-45C1-A40D-19620D36DA5B}"/>
                    </a:ext>
                  </a:extLst>
                </p14:cNvPr>
                <p14:cNvContentPartPr/>
                <p14:nvPr/>
              </p14:nvContentPartPr>
              <p14:xfrm>
                <a:off x="258000" y="2697116"/>
                <a:ext cx="354960" cy="1868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341D4AF8-B4EA-45C1-A40D-19620D36DA5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53680" y="2692796"/>
                  <a:ext cx="3636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955E3DF7-B5E1-4275-82FC-79BA95A2470C}"/>
                    </a:ext>
                  </a:extLst>
                </p14:cNvPr>
                <p14:cNvContentPartPr/>
                <p14:nvPr/>
              </p14:nvContentPartPr>
              <p14:xfrm>
                <a:off x="676680" y="2601356"/>
                <a:ext cx="159840" cy="236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955E3DF7-B5E1-4275-82FC-79BA95A2470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72360" y="2597036"/>
                  <a:ext cx="16848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78A5F6DB-7EED-4623-A72D-3B5E8CB83FB9}"/>
                    </a:ext>
                  </a:extLst>
                </p14:cNvPr>
                <p14:cNvContentPartPr/>
                <p14:nvPr/>
              </p14:nvContentPartPr>
              <p14:xfrm>
                <a:off x="868560" y="2684156"/>
                <a:ext cx="204120" cy="1339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78A5F6DB-7EED-4623-A72D-3B5E8CB83FB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64240" y="2679836"/>
                  <a:ext cx="21276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CD14712A-1814-45A4-ACE3-DFA5E3EAEB2F}"/>
                    </a:ext>
                  </a:extLst>
                </p14:cNvPr>
                <p14:cNvContentPartPr/>
                <p14:nvPr/>
              </p14:nvContentPartPr>
              <p14:xfrm>
                <a:off x="1193640" y="2690276"/>
                <a:ext cx="69840" cy="5227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CD14712A-1814-45A4-ACE3-DFA5E3EAEB2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89320" y="2685956"/>
                  <a:ext cx="78480" cy="53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F5F6BABF-109C-42A5-93CC-2640EB253D79}"/>
                    </a:ext>
                  </a:extLst>
                </p14:cNvPr>
                <p14:cNvContentPartPr/>
                <p14:nvPr/>
              </p14:nvContentPartPr>
              <p14:xfrm>
                <a:off x="1158360" y="2661116"/>
                <a:ext cx="273240" cy="1864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F5F6BABF-109C-42A5-93CC-2640EB253D7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54040" y="2656796"/>
                  <a:ext cx="2818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6F19763F-74E0-4594-AD2C-2470A6B0B7A0}"/>
                    </a:ext>
                  </a:extLst>
                </p14:cNvPr>
                <p14:cNvContentPartPr/>
                <p14:nvPr/>
              </p14:nvContentPartPr>
              <p14:xfrm>
                <a:off x="1498200" y="2627636"/>
                <a:ext cx="158400" cy="1944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6F19763F-74E0-4594-AD2C-2470A6B0B7A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493880" y="2623316"/>
                  <a:ext cx="16704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071AF8DB-A789-43CC-884E-BBD7EAD463E7}"/>
                    </a:ext>
                  </a:extLst>
                </p14:cNvPr>
                <p14:cNvContentPartPr/>
                <p14:nvPr/>
              </p14:nvContentPartPr>
              <p14:xfrm>
                <a:off x="1750920" y="2721596"/>
                <a:ext cx="78480" cy="849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071AF8DB-A789-43CC-884E-BBD7EAD463E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746600" y="2717276"/>
                  <a:ext cx="8712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4E61892A-1007-462E-9DF5-112DB9DCBD0A}"/>
                    </a:ext>
                  </a:extLst>
                </p14:cNvPr>
                <p14:cNvContentPartPr/>
                <p14:nvPr/>
              </p14:nvContentPartPr>
              <p14:xfrm>
                <a:off x="1745880" y="2615036"/>
                <a:ext cx="11880" cy="144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4E61892A-1007-462E-9DF5-112DB9DCBD0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741560" y="2610716"/>
                  <a:ext cx="20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9CED015C-20F2-41D3-833E-A4F7311A9DF3}"/>
                    </a:ext>
                  </a:extLst>
                </p14:cNvPr>
                <p14:cNvContentPartPr/>
                <p14:nvPr/>
              </p14:nvContentPartPr>
              <p14:xfrm>
                <a:off x="1997880" y="2714756"/>
                <a:ext cx="225720" cy="1746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9CED015C-20F2-41D3-833E-A4F7311A9DF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993560" y="2710436"/>
                  <a:ext cx="23436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543A6F1-8103-4822-93E5-BEA654194327}"/>
                    </a:ext>
                  </a:extLst>
                </p14:cNvPr>
                <p14:cNvContentPartPr/>
                <p14:nvPr/>
              </p14:nvContentPartPr>
              <p14:xfrm>
                <a:off x="2507280" y="2498036"/>
                <a:ext cx="154440" cy="4302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543A6F1-8103-4822-93E5-BEA65419432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502960" y="2493716"/>
                  <a:ext cx="16308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D14A3570-0BC1-4A44-BE44-6D84F5C59A65}"/>
                    </a:ext>
                  </a:extLst>
                </p14:cNvPr>
                <p14:cNvContentPartPr/>
                <p14:nvPr/>
              </p14:nvContentPartPr>
              <p14:xfrm>
                <a:off x="2360040" y="2666516"/>
                <a:ext cx="275040" cy="158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D14A3570-0BC1-4A44-BE44-6D84F5C59A6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355720" y="2662196"/>
                  <a:ext cx="283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3CA2440-71A1-4AD3-98D5-A74C8B10830D}"/>
                    </a:ext>
                  </a:extLst>
                </p14:cNvPr>
                <p14:cNvContentPartPr/>
                <p14:nvPr/>
              </p14:nvContentPartPr>
              <p14:xfrm>
                <a:off x="2756040" y="2697836"/>
                <a:ext cx="354600" cy="1900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3CA2440-71A1-4AD3-98D5-A74C8B10830D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751720" y="2693516"/>
                  <a:ext cx="3632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4FBA6ACC-5721-422D-9B61-F5642ED0AC92}"/>
                    </a:ext>
                  </a:extLst>
                </p14:cNvPr>
                <p14:cNvContentPartPr/>
                <p14:nvPr/>
              </p14:nvContentPartPr>
              <p14:xfrm>
                <a:off x="2912280" y="2471036"/>
                <a:ext cx="232200" cy="853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4FBA6ACC-5721-422D-9B61-F5642ED0AC9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907960" y="2466716"/>
                  <a:ext cx="240840" cy="9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244958BF-24DF-44A3-A4D3-2534DB155ACE}"/>
              </a:ext>
            </a:extLst>
          </p:cNvPr>
          <p:cNvGrpSpPr/>
          <p:nvPr/>
        </p:nvGrpSpPr>
        <p:grpSpPr>
          <a:xfrm>
            <a:off x="3586560" y="2245676"/>
            <a:ext cx="3716640" cy="927360"/>
            <a:chOff x="3586560" y="2245676"/>
            <a:chExt cx="3716640" cy="92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CFE54D2-F2CB-4FCB-840E-619E42E54D45}"/>
                    </a:ext>
                  </a:extLst>
                </p14:cNvPr>
                <p14:cNvContentPartPr/>
                <p14:nvPr/>
              </p14:nvContentPartPr>
              <p14:xfrm>
                <a:off x="3586560" y="2651396"/>
                <a:ext cx="246240" cy="190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CFE54D2-F2CB-4FCB-840E-619E42E54D4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582240" y="2647076"/>
                  <a:ext cx="2548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D84FA3E1-9DB4-4D20-9B72-83D7E1975217}"/>
                    </a:ext>
                  </a:extLst>
                </p14:cNvPr>
                <p14:cNvContentPartPr/>
                <p14:nvPr/>
              </p14:nvContentPartPr>
              <p14:xfrm>
                <a:off x="3806520" y="2312996"/>
                <a:ext cx="61200" cy="5061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D84FA3E1-9DB4-4D20-9B72-83D7E197521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802200" y="2308676"/>
                  <a:ext cx="69840" cy="51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A3016BE3-C48A-4C96-91CE-49CB79B09E6E}"/>
                    </a:ext>
                  </a:extLst>
                </p14:cNvPr>
                <p14:cNvContentPartPr/>
                <p14:nvPr/>
              </p14:nvContentPartPr>
              <p14:xfrm>
                <a:off x="3982200" y="2672996"/>
                <a:ext cx="144360" cy="1386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A3016BE3-C48A-4C96-91CE-49CB79B09E6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977880" y="2668676"/>
                  <a:ext cx="1530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35A1A2FE-48B6-4A7E-819F-4C7393045B22}"/>
                    </a:ext>
                  </a:extLst>
                </p14:cNvPr>
                <p14:cNvContentPartPr/>
                <p14:nvPr/>
              </p14:nvContentPartPr>
              <p14:xfrm>
                <a:off x="4197480" y="2375636"/>
                <a:ext cx="743400" cy="4543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35A1A2FE-48B6-4A7E-819F-4C7393045B22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4193160" y="2371316"/>
                  <a:ext cx="75204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847A83AC-443D-4E6C-BD52-4E0265F7B92F}"/>
                    </a:ext>
                  </a:extLst>
                </p14:cNvPr>
                <p14:cNvContentPartPr/>
                <p14:nvPr/>
              </p14:nvContentPartPr>
              <p14:xfrm>
                <a:off x="5213040" y="2675876"/>
                <a:ext cx="99000" cy="497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847A83AC-443D-4E6C-BD52-4E0265F7B92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208720" y="2671556"/>
                  <a:ext cx="107640" cy="50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AD7E88C-7CF2-4120-991C-84649DCCB084}"/>
                    </a:ext>
                  </a:extLst>
                </p14:cNvPr>
                <p14:cNvContentPartPr/>
                <p14:nvPr/>
              </p14:nvContentPartPr>
              <p14:xfrm>
                <a:off x="5175960" y="2665796"/>
                <a:ext cx="286920" cy="1782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AD7E88C-7CF2-4120-991C-84649DCCB08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171640" y="2661476"/>
                  <a:ext cx="2955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3569E01-775D-4137-9D83-BCD71B55D7D8}"/>
                    </a:ext>
                  </a:extLst>
                </p14:cNvPr>
                <p14:cNvContentPartPr/>
                <p14:nvPr/>
              </p14:nvContentPartPr>
              <p14:xfrm>
                <a:off x="5540280" y="2634836"/>
                <a:ext cx="241200" cy="140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3569E01-775D-4137-9D83-BCD71B55D7D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535960" y="2630516"/>
                  <a:ext cx="2498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6054F91-02B3-4F02-B502-19735304A750}"/>
                    </a:ext>
                  </a:extLst>
                </p14:cNvPr>
                <p14:cNvContentPartPr/>
                <p14:nvPr/>
              </p14:nvContentPartPr>
              <p14:xfrm>
                <a:off x="5874000" y="2245676"/>
                <a:ext cx="184320" cy="5281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6054F91-02B3-4F02-B502-19735304A75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869680" y="2241356"/>
                  <a:ext cx="19296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BFB6E774-D8F4-4752-BCFC-B2CE141379A7}"/>
                    </a:ext>
                  </a:extLst>
                </p14:cNvPr>
                <p14:cNvContentPartPr/>
                <p14:nvPr/>
              </p14:nvContentPartPr>
              <p14:xfrm>
                <a:off x="5766360" y="2440796"/>
                <a:ext cx="232920" cy="187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BFB6E774-D8F4-4752-BCFC-B2CE141379A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762040" y="2436476"/>
                  <a:ext cx="2415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BC4B2DEC-51AE-4869-961F-B6596DBA584D}"/>
                    </a:ext>
                  </a:extLst>
                </p14:cNvPr>
                <p14:cNvContentPartPr/>
                <p14:nvPr/>
              </p14:nvContentPartPr>
              <p14:xfrm>
                <a:off x="6117720" y="2605676"/>
                <a:ext cx="142200" cy="1684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BC4B2DEC-51AE-4869-961F-B6596DBA584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113400" y="2601356"/>
                  <a:ext cx="1508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7C53619-86A1-43A1-8A9B-41B5DCE3E9A2}"/>
                    </a:ext>
                  </a:extLst>
                </p14:cNvPr>
                <p14:cNvContentPartPr/>
                <p14:nvPr/>
              </p14:nvContentPartPr>
              <p14:xfrm>
                <a:off x="6383040" y="2619356"/>
                <a:ext cx="226800" cy="1537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7C53619-86A1-43A1-8A9B-41B5DCE3E9A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378720" y="2615036"/>
                  <a:ext cx="23544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A3F5CC1B-E411-4C1C-BBA4-31EF9520E851}"/>
                    </a:ext>
                  </a:extLst>
                </p14:cNvPr>
                <p14:cNvContentPartPr/>
                <p14:nvPr/>
              </p14:nvContentPartPr>
              <p14:xfrm>
                <a:off x="6783000" y="2697116"/>
                <a:ext cx="1800" cy="18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A3F5CC1B-E411-4C1C-BBA4-31EF9520E85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778680" y="2692796"/>
                  <a:ext cx="1044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66EAD76-84CE-44DA-B515-DC40FC2A8A26}"/>
                    </a:ext>
                  </a:extLst>
                </p14:cNvPr>
                <p14:cNvContentPartPr/>
                <p14:nvPr/>
              </p14:nvContentPartPr>
              <p14:xfrm>
                <a:off x="6789480" y="2576516"/>
                <a:ext cx="232560" cy="2476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66EAD76-84CE-44DA-B515-DC40FC2A8A26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785160" y="2572196"/>
                  <a:ext cx="24120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29FB0FBB-6C90-472A-B723-2F95CD35F37E}"/>
                    </a:ext>
                  </a:extLst>
                </p14:cNvPr>
                <p14:cNvContentPartPr/>
                <p14:nvPr/>
              </p14:nvContentPartPr>
              <p14:xfrm>
                <a:off x="6907920" y="2715836"/>
                <a:ext cx="125640" cy="111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29FB0FBB-6C90-472A-B723-2F95CD35F37E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903600" y="2711516"/>
                  <a:ext cx="134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60FB920B-F5CB-4375-B8FB-AF3DB857F72B}"/>
                    </a:ext>
                  </a:extLst>
                </p14:cNvPr>
                <p14:cNvContentPartPr/>
                <p14:nvPr/>
              </p14:nvContentPartPr>
              <p14:xfrm>
                <a:off x="7111320" y="2684156"/>
                <a:ext cx="191880" cy="1587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60FB920B-F5CB-4375-B8FB-AF3DB857F72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107000" y="2679836"/>
                  <a:ext cx="200520" cy="16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8" name="Gruppo 107">
            <a:extLst>
              <a:ext uri="{FF2B5EF4-FFF2-40B4-BE49-F238E27FC236}">
                <a16:creationId xmlns:a16="http://schemas.microsoft.com/office/drawing/2014/main" id="{8917EF14-F8FB-4136-AB38-3ADC64898368}"/>
              </a:ext>
            </a:extLst>
          </p:cNvPr>
          <p:cNvGrpSpPr/>
          <p:nvPr/>
        </p:nvGrpSpPr>
        <p:grpSpPr>
          <a:xfrm>
            <a:off x="7749960" y="2517836"/>
            <a:ext cx="1024560" cy="363240"/>
            <a:chOff x="7749960" y="2517836"/>
            <a:chExt cx="1024560" cy="36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58BAFCEA-EF23-4481-97D0-7B07F8D4F101}"/>
                    </a:ext>
                  </a:extLst>
                </p14:cNvPr>
                <p14:cNvContentPartPr/>
                <p14:nvPr/>
              </p14:nvContentPartPr>
              <p14:xfrm>
                <a:off x="7749960" y="2672996"/>
                <a:ext cx="351720" cy="208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58BAFCEA-EF23-4481-97D0-7B07F8D4F10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745640" y="2668676"/>
                  <a:ext cx="3603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CE13B18-4C7A-4E4B-B585-E27337B91CFE}"/>
                    </a:ext>
                  </a:extLst>
                </p14:cNvPr>
                <p14:cNvContentPartPr/>
                <p14:nvPr/>
              </p14:nvContentPartPr>
              <p14:xfrm>
                <a:off x="8242080" y="2690276"/>
                <a:ext cx="54720" cy="105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CE13B18-4C7A-4E4B-B585-E27337B91CF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237760" y="2685956"/>
                  <a:ext cx="6336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DBFA358-0B61-4844-9FBB-D42C37768F3C}"/>
                    </a:ext>
                  </a:extLst>
                </p14:cNvPr>
                <p14:cNvContentPartPr/>
                <p14:nvPr/>
              </p14:nvContentPartPr>
              <p14:xfrm>
                <a:off x="8257560" y="2517836"/>
                <a:ext cx="17640" cy="22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DBFA358-0B61-4844-9FBB-D42C37768F3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253240" y="2513516"/>
                  <a:ext cx="26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88523F68-EB81-4C68-BADB-E08A0CD337E8}"/>
                    </a:ext>
                  </a:extLst>
                </p14:cNvPr>
                <p14:cNvContentPartPr/>
                <p14:nvPr/>
              </p14:nvContentPartPr>
              <p14:xfrm>
                <a:off x="8473200" y="2626556"/>
                <a:ext cx="301320" cy="2030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88523F68-EB81-4C68-BADB-E08A0CD337E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468880" y="2622236"/>
                  <a:ext cx="309960" cy="211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uppo 127">
            <a:extLst>
              <a:ext uri="{FF2B5EF4-FFF2-40B4-BE49-F238E27FC236}">
                <a16:creationId xmlns:a16="http://schemas.microsoft.com/office/drawing/2014/main" id="{AE61C3FD-354D-435A-99A0-8592D135C470}"/>
              </a:ext>
            </a:extLst>
          </p:cNvPr>
          <p:cNvGrpSpPr/>
          <p:nvPr/>
        </p:nvGrpSpPr>
        <p:grpSpPr>
          <a:xfrm>
            <a:off x="9113280" y="2293196"/>
            <a:ext cx="2999880" cy="879840"/>
            <a:chOff x="9113280" y="2293196"/>
            <a:chExt cx="2999880" cy="87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D9E8299-8D31-4DF8-80EB-CF01B87F4E8A}"/>
                    </a:ext>
                  </a:extLst>
                </p14:cNvPr>
                <p14:cNvContentPartPr/>
                <p14:nvPr/>
              </p14:nvContentPartPr>
              <p14:xfrm>
                <a:off x="9113280" y="2585516"/>
                <a:ext cx="489240" cy="216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D9E8299-8D31-4DF8-80EB-CF01B87F4E8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108960" y="2581196"/>
                  <a:ext cx="4978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84EF85CD-5319-42D6-9533-6F20712FF85A}"/>
                    </a:ext>
                  </a:extLst>
                </p14:cNvPr>
                <p14:cNvContentPartPr/>
                <p14:nvPr/>
              </p14:nvContentPartPr>
              <p14:xfrm>
                <a:off x="9552840" y="2543396"/>
                <a:ext cx="16920" cy="100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84EF85CD-5319-42D6-9533-6F20712FF85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548520" y="2539076"/>
                  <a:ext cx="255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20C0148B-2E21-49FD-8883-87C9CF408EFB}"/>
                    </a:ext>
                  </a:extLst>
                </p14:cNvPr>
                <p14:cNvContentPartPr/>
                <p14:nvPr/>
              </p14:nvContentPartPr>
              <p14:xfrm>
                <a:off x="9663000" y="2616836"/>
                <a:ext cx="252360" cy="1818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20C0148B-2E21-49FD-8883-87C9CF408EF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658680" y="2612516"/>
                  <a:ext cx="2610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AFBF3C4-57E8-4E37-A785-D1D1F025A0D5}"/>
                    </a:ext>
                  </a:extLst>
                </p14:cNvPr>
                <p14:cNvContentPartPr/>
                <p14:nvPr/>
              </p14:nvContentPartPr>
              <p14:xfrm>
                <a:off x="10011120" y="2681636"/>
                <a:ext cx="76320" cy="4914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AFBF3C4-57E8-4E37-A785-D1D1F025A0D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006800" y="2677316"/>
                  <a:ext cx="8496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AC9B590-0CD6-4A82-B56D-C2DAAF9B2A60}"/>
                    </a:ext>
                  </a:extLst>
                </p14:cNvPr>
                <p14:cNvContentPartPr/>
                <p14:nvPr/>
              </p14:nvContentPartPr>
              <p14:xfrm>
                <a:off x="9977640" y="2691356"/>
                <a:ext cx="262440" cy="903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AC9B590-0CD6-4A82-B56D-C2DAAF9B2A6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973320" y="2687036"/>
                  <a:ext cx="271080" cy="9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89FD1863-E12E-493F-9271-1339E714D9FD}"/>
                    </a:ext>
                  </a:extLst>
                </p14:cNvPr>
                <p14:cNvContentPartPr/>
                <p14:nvPr/>
              </p14:nvContentPartPr>
              <p14:xfrm>
                <a:off x="10348440" y="2670116"/>
                <a:ext cx="185400" cy="1530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89FD1863-E12E-493F-9271-1339E714D9F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344120" y="2665796"/>
                  <a:ext cx="1940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5363F5D-B059-480C-B35C-1FE867CBC34E}"/>
                    </a:ext>
                  </a:extLst>
                </p14:cNvPr>
                <p14:cNvContentPartPr/>
                <p14:nvPr/>
              </p14:nvContentPartPr>
              <p14:xfrm>
                <a:off x="10699080" y="2311556"/>
                <a:ext cx="127800" cy="4413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5363F5D-B059-480C-B35C-1FE867CBC34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694760" y="2307236"/>
                  <a:ext cx="13644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8847ECB-C204-49AE-8D57-C01988CBE38A}"/>
                    </a:ext>
                  </a:extLst>
                </p14:cNvPr>
                <p14:cNvContentPartPr/>
                <p14:nvPr/>
              </p14:nvContentPartPr>
              <p14:xfrm>
                <a:off x="10553640" y="2505236"/>
                <a:ext cx="192960" cy="216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8847ECB-C204-49AE-8D57-C01988CBE38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549320" y="2500916"/>
                  <a:ext cx="2016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F0709D8-68BC-48AC-AFA2-2CA1644D3FD5}"/>
                    </a:ext>
                  </a:extLst>
                </p14:cNvPr>
                <p14:cNvContentPartPr/>
                <p14:nvPr/>
              </p14:nvContentPartPr>
              <p14:xfrm>
                <a:off x="10964040" y="2338556"/>
                <a:ext cx="138600" cy="3898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F0709D8-68BC-48AC-AFA2-2CA1644D3FD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959720" y="2334236"/>
                  <a:ext cx="14724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45B56271-0A14-4FD3-9E2E-D873C4957B6E}"/>
                    </a:ext>
                  </a:extLst>
                </p14:cNvPr>
                <p14:cNvContentPartPr/>
                <p14:nvPr/>
              </p14:nvContentPartPr>
              <p14:xfrm>
                <a:off x="10830840" y="2459156"/>
                <a:ext cx="303840" cy="324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45B56271-0A14-4FD3-9E2E-D873C4957B6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826520" y="2454836"/>
                  <a:ext cx="3124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FC13DE6-CB70-46FD-9B5E-9869F30356D1}"/>
                    </a:ext>
                  </a:extLst>
                </p14:cNvPr>
                <p14:cNvContentPartPr/>
                <p14:nvPr/>
              </p14:nvContentPartPr>
              <p14:xfrm>
                <a:off x="11169600" y="2566436"/>
                <a:ext cx="315720" cy="184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FC13DE6-CB70-46FD-9B5E-9869F30356D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1165280" y="2562116"/>
                  <a:ext cx="3243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8B911864-C1E8-43CF-A05B-73F361AF029A}"/>
                    </a:ext>
                  </a:extLst>
                </p14:cNvPr>
                <p14:cNvContentPartPr/>
                <p14:nvPr/>
              </p14:nvContentPartPr>
              <p14:xfrm>
                <a:off x="11577480" y="2293196"/>
                <a:ext cx="126000" cy="4230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8B911864-C1E8-43CF-A05B-73F361AF029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1573160" y="2288876"/>
                  <a:ext cx="13464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ED914712-424D-46CB-B5E0-C89C6ECD32F5}"/>
                    </a:ext>
                  </a:extLst>
                </p14:cNvPr>
                <p14:cNvContentPartPr/>
                <p14:nvPr/>
              </p14:nvContentPartPr>
              <p14:xfrm>
                <a:off x="11451120" y="2424956"/>
                <a:ext cx="312120" cy="414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ED914712-424D-46CB-B5E0-C89C6ECD32F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446800" y="2420636"/>
                  <a:ext cx="3207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ECAD7DE5-7340-4B56-AC5E-D202E0E7DFC5}"/>
                    </a:ext>
                  </a:extLst>
                </p14:cNvPr>
                <p14:cNvContentPartPr/>
                <p14:nvPr/>
              </p14:nvContentPartPr>
              <p14:xfrm>
                <a:off x="11752800" y="2544116"/>
                <a:ext cx="360360" cy="2682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ECAD7DE5-7340-4B56-AC5E-D202E0E7DFC5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748480" y="2539796"/>
                  <a:ext cx="369000" cy="27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3BA81FC4-4CA3-440E-8C3F-8DE287C61C91}"/>
              </a:ext>
            </a:extLst>
          </p:cNvPr>
          <p:cNvGrpSpPr/>
          <p:nvPr/>
        </p:nvGrpSpPr>
        <p:grpSpPr>
          <a:xfrm>
            <a:off x="241800" y="3470036"/>
            <a:ext cx="2279880" cy="309600"/>
            <a:chOff x="241800" y="3470036"/>
            <a:chExt cx="2279880" cy="30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586FFB03-0A3D-4B23-AEBD-2BF65259621F}"/>
                    </a:ext>
                  </a:extLst>
                </p14:cNvPr>
                <p14:cNvContentPartPr/>
                <p14:nvPr/>
              </p14:nvContentPartPr>
              <p14:xfrm>
                <a:off x="241800" y="3549236"/>
                <a:ext cx="397080" cy="2304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586FFB03-0A3D-4B23-AEBD-2BF65259621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37480" y="3544916"/>
                  <a:ext cx="4057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B79F997-BF81-461A-86D1-E50731682170}"/>
                    </a:ext>
                  </a:extLst>
                </p14:cNvPr>
                <p14:cNvContentPartPr/>
                <p14:nvPr/>
              </p14:nvContentPartPr>
              <p14:xfrm>
                <a:off x="744720" y="3475076"/>
                <a:ext cx="294480" cy="2772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B79F997-BF81-461A-86D1-E5073168217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40400" y="3470756"/>
                  <a:ext cx="30312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3368704-8BC8-479B-9B58-C8A0DB6BDE15}"/>
                    </a:ext>
                  </a:extLst>
                </p14:cNvPr>
                <p14:cNvContentPartPr/>
                <p14:nvPr/>
              </p14:nvContentPartPr>
              <p14:xfrm>
                <a:off x="1104360" y="3470036"/>
                <a:ext cx="191160" cy="2516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3368704-8BC8-479B-9B58-C8A0DB6BDE1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00040" y="3465716"/>
                  <a:ext cx="19980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0151D71B-5DDC-4F4D-BBE4-61D3B326BCA3}"/>
                    </a:ext>
                  </a:extLst>
                </p14:cNvPr>
                <p14:cNvContentPartPr/>
                <p14:nvPr/>
              </p14:nvContentPartPr>
              <p14:xfrm>
                <a:off x="1360680" y="3529076"/>
                <a:ext cx="202320" cy="2023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0151D71B-5DDC-4F4D-BBE4-61D3B326BCA3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356360" y="3524756"/>
                  <a:ext cx="2109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592A940B-D478-4CA1-AD8C-8923EB7A516B}"/>
                    </a:ext>
                  </a:extLst>
                </p14:cNvPr>
                <p14:cNvContentPartPr/>
                <p14:nvPr/>
              </p14:nvContentPartPr>
              <p14:xfrm>
                <a:off x="1610880" y="3541316"/>
                <a:ext cx="416160" cy="1836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592A940B-D478-4CA1-AD8C-8923EB7A516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606560" y="3536996"/>
                  <a:ext cx="4248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B090A7E3-7137-40E0-AA19-2F880CE6FAA0}"/>
                    </a:ext>
                  </a:extLst>
                </p14:cNvPr>
                <p14:cNvContentPartPr/>
                <p14:nvPr/>
              </p14:nvContentPartPr>
              <p14:xfrm>
                <a:off x="2089320" y="3522956"/>
                <a:ext cx="233640" cy="2030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B090A7E3-7137-40E0-AA19-2F880CE6FAA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085000" y="3518636"/>
                  <a:ext cx="2422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F7738BE8-F8D3-4109-B824-65493246E9BD}"/>
                    </a:ext>
                  </a:extLst>
                </p14:cNvPr>
                <p14:cNvContentPartPr/>
                <p14:nvPr/>
              </p14:nvContentPartPr>
              <p14:xfrm>
                <a:off x="2504040" y="3603956"/>
                <a:ext cx="8640" cy="104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F7738BE8-F8D3-4109-B824-65493246E9B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499720" y="3599636"/>
                  <a:ext cx="172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DAF2ADE9-971D-45DD-A1B6-3AF59742D417}"/>
                    </a:ext>
                  </a:extLst>
                </p14:cNvPr>
                <p14:cNvContentPartPr/>
                <p14:nvPr/>
              </p14:nvContentPartPr>
              <p14:xfrm>
                <a:off x="2504040" y="3768116"/>
                <a:ext cx="17640" cy="46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DAF2ADE9-971D-45DD-A1B6-3AF59742D41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499720" y="3763796"/>
                  <a:ext cx="2628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0" name="Gruppo 159">
            <a:extLst>
              <a:ext uri="{FF2B5EF4-FFF2-40B4-BE49-F238E27FC236}">
                <a16:creationId xmlns:a16="http://schemas.microsoft.com/office/drawing/2014/main" id="{320E69CD-FDFA-4900-960C-344A584D57F2}"/>
              </a:ext>
            </a:extLst>
          </p:cNvPr>
          <p:cNvGrpSpPr/>
          <p:nvPr/>
        </p:nvGrpSpPr>
        <p:grpSpPr>
          <a:xfrm>
            <a:off x="170880" y="4067636"/>
            <a:ext cx="985680" cy="574920"/>
            <a:chOff x="170880" y="4067636"/>
            <a:chExt cx="985680" cy="57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136DA10-25AF-4C84-B8DD-6A1D7905C88F}"/>
                    </a:ext>
                  </a:extLst>
                </p14:cNvPr>
                <p14:cNvContentPartPr/>
                <p14:nvPr/>
              </p14:nvContentPartPr>
              <p14:xfrm>
                <a:off x="170880" y="4347356"/>
                <a:ext cx="383040" cy="2952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136DA10-25AF-4C84-B8DD-6A1D7905C88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66560" y="4343036"/>
                  <a:ext cx="39168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4511C0D-C269-4B59-8712-ACFF0FDF9597}"/>
                    </a:ext>
                  </a:extLst>
                </p14:cNvPr>
                <p14:cNvContentPartPr/>
                <p14:nvPr/>
              </p14:nvContentPartPr>
              <p14:xfrm>
                <a:off x="605040" y="4067636"/>
                <a:ext cx="191520" cy="2433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4511C0D-C269-4B59-8712-ACFF0FDF959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00720" y="4063316"/>
                  <a:ext cx="2001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59383B18-8C34-4EBD-948E-FC9ABAAA7922}"/>
                    </a:ext>
                  </a:extLst>
                </p14:cNvPr>
                <p14:cNvContentPartPr/>
                <p14:nvPr/>
              </p14:nvContentPartPr>
              <p14:xfrm>
                <a:off x="655080" y="4188596"/>
                <a:ext cx="174960" cy="34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59383B18-8C34-4EBD-948E-FC9ABAAA792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50760" y="4184276"/>
                  <a:ext cx="1836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834A7A0-CFDF-40D6-8ADB-CDDD4CD400AB}"/>
                    </a:ext>
                  </a:extLst>
                </p14:cNvPr>
                <p14:cNvContentPartPr/>
                <p14:nvPr/>
              </p14:nvContentPartPr>
              <p14:xfrm>
                <a:off x="987720" y="4459316"/>
                <a:ext cx="168840" cy="136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834A7A0-CFDF-40D6-8ADB-CDDD4CD400A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83400" y="4454996"/>
                  <a:ext cx="17748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1121F15A-F6F5-48A0-94E4-C6A2BB240DB5}"/>
                    </a:ext>
                  </a:extLst>
                </p14:cNvPr>
                <p14:cNvContentPartPr/>
                <p14:nvPr/>
              </p14:nvContentPartPr>
              <p14:xfrm>
                <a:off x="1006080" y="4552556"/>
                <a:ext cx="147600" cy="111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1121F15A-F6F5-48A0-94E4-C6A2BB240DB5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01760" y="4548236"/>
                  <a:ext cx="15624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uppo 157">
            <a:extLst>
              <a:ext uri="{FF2B5EF4-FFF2-40B4-BE49-F238E27FC236}">
                <a16:creationId xmlns:a16="http://schemas.microsoft.com/office/drawing/2014/main" id="{489D10F4-C7E1-4A3E-9279-7BA2C66CB258}"/>
              </a:ext>
            </a:extLst>
          </p:cNvPr>
          <p:cNvGrpSpPr/>
          <p:nvPr/>
        </p:nvGrpSpPr>
        <p:grpSpPr>
          <a:xfrm>
            <a:off x="1484520" y="3985556"/>
            <a:ext cx="1824480" cy="651240"/>
            <a:chOff x="1484520" y="3985556"/>
            <a:chExt cx="1824480" cy="65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11FE6D56-5B11-4D00-93A8-953EF6DDD35B}"/>
                    </a:ext>
                  </a:extLst>
                </p14:cNvPr>
                <p14:cNvContentPartPr/>
                <p14:nvPr/>
              </p14:nvContentPartPr>
              <p14:xfrm>
                <a:off x="1484520" y="4312796"/>
                <a:ext cx="312120" cy="3240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11FE6D56-5B11-4D00-93A8-953EF6DDD35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480200" y="4308476"/>
                  <a:ext cx="32076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3E04DBB-27A8-46CB-89F5-97A17C8F853D}"/>
                    </a:ext>
                  </a:extLst>
                </p14:cNvPr>
                <p14:cNvContentPartPr/>
                <p14:nvPr/>
              </p14:nvContentPartPr>
              <p14:xfrm>
                <a:off x="1936680" y="4105076"/>
                <a:ext cx="145800" cy="1645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3E04DBB-27A8-46CB-89F5-97A17C8F853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932360" y="4100756"/>
                  <a:ext cx="1544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0F7A18E-BD73-4CD1-8C60-F3E6512DBA13}"/>
                    </a:ext>
                  </a:extLst>
                </p14:cNvPr>
                <p14:cNvContentPartPr/>
                <p14:nvPr/>
              </p14:nvContentPartPr>
              <p14:xfrm>
                <a:off x="1853880" y="4099676"/>
                <a:ext cx="244440" cy="2008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0F7A18E-BD73-4CD1-8C60-F3E6512DBA1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849560" y="4095356"/>
                  <a:ext cx="2530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37C44BB-86C4-4634-B9E2-1151D022F0B0}"/>
                    </a:ext>
                  </a:extLst>
                </p14:cNvPr>
                <p14:cNvContentPartPr/>
                <p14:nvPr/>
              </p14:nvContentPartPr>
              <p14:xfrm>
                <a:off x="2196240" y="4183916"/>
                <a:ext cx="213480" cy="115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37C44BB-86C4-4634-B9E2-1151D022F0B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191920" y="4179596"/>
                  <a:ext cx="22212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4A563A14-8164-4F20-9871-24FC67B30814}"/>
                    </a:ext>
                  </a:extLst>
                </p14:cNvPr>
                <p14:cNvContentPartPr/>
                <p14:nvPr/>
              </p14:nvContentPartPr>
              <p14:xfrm>
                <a:off x="2282640" y="4125236"/>
                <a:ext cx="10080" cy="1861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4A563A14-8164-4F20-9871-24FC67B30814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278320" y="4120916"/>
                  <a:ext cx="187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CF71A8D7-BDE3-450C-BDE8-B19CA2DCD928}"/>
                    </a:ext>
                  </a:extLst>
                </p14:cNvPr>
                <p14:cNvContentPartPr/>
                <p14:nvPr/>
              </p14:nvContentPartPr>
              <p14:xfrm>
                <a:off x="2519520" y="4100036"/>
                <a:ext cx="56160" cy="1306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CF71A8D7-BDE3-450C-BDE8-B19CA2DCD92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515200" y="4095716"/>
                  <a:ext cx="648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C28F8781-53EC-4017-857B-1B301797374F}"/>
                    </a:ext>
                  </a:extLst>
                </p14:cNvPr>
                <p14:cNvContentPartPr/>
                <p14:nvPr/>
              </p14:nvContentPartPr>
              <p14:xfrm>
                <a:off x="2546520" y="3985556"/>
                <a:ext cx="44640" cy="54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C28F8781-53EC-4017-857B-1B301797374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542200" y="3981236"/>
                  <a:ext cx="5328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A99960F-DBFC-403D-8457-FCDA64FFBF3C}"/>
                    </a:ext>
                  </a:extLst>
                </p14:cNvPr>
                <p14:cNvContentPartPr/>
                <p14:nvPr/>
              </p14:nvContentPartPr>
              <p14:xfrm>
                <a:off x="2637240" y="4047836"/>
                <a:ext cx="331560" cy="372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A99960F-DBFC-403D-8457-FCDA64FFBF3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632920" y="4043516"/>
                  <a:ext cx="34020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AA814AD-E94E-4B44-BEB7-9BA5E97626B6}"/>
                    </a:ext>
                  </a:extLst>
                </p14:cNvPr>
                <p14:cNvContentPartPr/>
                <p14:nvPr/>
              </p14:nvContentPartPr>
              <p14:xfrm>
                <a:off x="3144120" y="4529516"/>
                <a:ext cx="164880" cy="21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AA814AD-E94E-4B44-BEB7-9BA5E97626B6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139800" y="4525196"/>
                  <a:ext cx="1735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CB9EF519-FE07-459E-95E3-7978FA481F1A}"/>
                    </a:ext>
                  </a:extLst>
                </p14:cNvPr>
                <p14:cNvContentPartPr/>
                <p14:nvPr/>
              </p14:nvContentPartPr>
              <p14:xfrm>
                <a:off x="3152400" y="4579556"/>
                <a:ext cx="142920" cy="334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CB9EF519-FE07-459E-95E3-7978FA481F1A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148080" y="4575236"/>
                  <a:ext cx="15156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1BE1E0C3-BAAA-421C-B90B-642FCAD3E4DD}"/>
              </a:ext>
            </a:extLst>
          </p:cNvPr>
          <p:cNvGrpSpPr/>
          <p:nvPr/>
        </p:nvGrpSpPr>
        <p:grpSpPr>
          <a:xfrm>
            <a:off x="3753960" y="4103996"/>
            <a:ext cx="741600" cy="514080"/>
            <a:chOff x="3753960" y="4103996"/>
            <a:chExt cx="741600" cy="51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066C2B4A-0431-44A7-B696-6F343F73D823}"/>
                    </a:ext>
                  </a:extLst>
                </p14:cNvPr>
                <p14:cNvContentPartPr/>
                <p14:nvPr/>
              </p14:nvContentPartPr>
              <p14:xfrm>
                <a:off x="3753960" y="4341596"/>
                <a:ext cx="335160" cy="276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066C2B4A-0431-44A7-B696-6F343F73D82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749640" y="4337276"/>
                  <a:ext cx="34380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6455D0CB-BC36-4AB1-A312-0286F64AF6AA}"/>
                    </a:ext>
                  </a:extLst>
                </p14:cNvPr>
                <p14:cNvContentPartPr/>
                <p14:nvPr/>
              </p14:nvContentPartPr>
              <p14:xfrm>
                <a:off x="4170120" y="4113716"/>
                <a:ext cx="125640" cy="1504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6455D0CB-BC36-4AB1-A312-0286F64AF6A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165800" y="4109396"/>
                  <a:ext cx="1342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E38E19F1-6CD4-471D-9612-52C5F99DC67A}"/>
                    </a:ext>
                  </a:extLst>
                </p14:cNvPr>
                <p14:cNvContentPartPr/>
                <p14:nvPr/>
              </p14:nvContentPartPr>
              <p14:xfrm>
                <a:off x="4136640" y="4103996"/>
                <a:ext cx="205200" cy="1666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E38E19F1-6CD4-471D-9612-52C5F99DC67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132320" y="4099676"/>
                  <a:ext cx="2138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9FBC1E17-2ED2-47F2-8513-0C89715C8C7D}"/>
                    </a:ext>
                  </a:extLst>
                </p14:cNvPr>
                <p14:cNvContentPartPr/>
                <p14:nvPr/>
              </p14:nvContentPartPr>
              <p14:xfrm>
                <a:off x="4464960" y="4477676"/>
                <a:ext cx="30600" cy="284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9FBC1E17-2ED2-47F2-8513-0C89715C8C7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460640" y="4473356"/>
                  <a:ext cx="3924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58344443-2B31-43A8-92AD-9DF20A2C6BE0}"/>
              </a:ext>
            </a:extLst>
          </p:cNvPr>
          <p:cNvGrpSpPr/>
          <p:nvPr/>
        </p:nvGrpSpPr>
        <p:grpSpPr>
          <a:xfrm>
            <a:off x="4764480" y="3992756"/>
            <a:ext cx="705960" cy="603000"/>
            <a:chOff x="4764480" y="3992756"/>
            <a:chExt cx="705960" cy="60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CB6849C7-D376-4002-8DB4-1CE8ECA84198}"/>
                    </a:ext>
                  </a:extLst>
                </p14:cNvPr>
                <p14:cNvContentPartPr/>
                <p14:nvPr/>
              </p14:nvContentPartPr>
              <p14:xfrm>
                <a:off x="4764480" y="4310996"/>
                <a:ext cx="269640" cy="2847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CB6849C7-D376-4002-8DB4-1CE8ECA8419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760160" y="4306676"/>
                  <a:ext cx="27828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60458C4E-6A36-4E0F-91EF-848F36B481BA}"/>
                    </a:ext>
                  </a:extLst>
                </p14:cNvPr>
                <p14:cNvContentPartPr/>
                <p14:nvPr/>
              </p14:nvContentPartPr>
              <p14:xfrm>
                <a:off x="5079120" y="4129916"/>
                <a:ext cx="54720" cy="1112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60458C4E-6A36-4E0F-91EF-848F36B481B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074800" y="4125596"/>
                  <a:ext cx="6336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8B1A516-7D98-4639-BBC1-7575025B8B9D}"/>
                    </a:ext>
                  </a:extLst>
                </p14:cNvPr>
                <p14:cNvContentPartPr/>
                <p14:nvPr/>
              </p14:nvContentPartPr>
              <p14:xfrm>
                <a:off x="5094600" y="3992756"/>
                <a:ext cx="32400" cy="111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8B1A516-7D98-4639-BBC1-7575025B8B9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090280" y="3988436"/>
                  <a:ext cx="410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B34BC0DD-D687-4C47-AFD1-860DBA02BA51}"/>
                    </a:ext>
                  </a:extLst>
                </p14:cNvPr>
                <p14:cNvContentPartPr/>
                <p14:nvPr/>
              </p14:nvContentPartPr>
              <p14:xfrm>
                <a:off x="5314560" y="4049276"/>
                <a:ext cx="155880" cy="3877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B34BC0DD-D687-4C47-AFD1-860DBA02BA5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310240" y="4044956"/>
                  <a:ext cx="164520" cy="39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CD636D2D-1C17-43BB-AAFF-559F17586C01}"/>
              </a:ext>
            </a:extLst>
          </p:cNvPr>
          <p:cNvGrpSpPr/>
          <p:nvPr/>
        </p:nvGrpSpPr>
        <p:grpSpPr>
          <a:xfrm>
            <a:off x="118320" y="5082116"/>
            <a:ext cx="2063160" cy="703800"/>
            <a:chOff x="118320" y="5082116"/>
            <a:chExt cx="2063160" cy="70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4ED91BB8-FBDD-4A67-968C-1FF87BA99912}"/>
                    </a:ext>
                  </a:extLst>
                </p14:cNvPr>
                <p14:cNvContentPartPr/>
                <p14:nvPr/>
              </p14:nvContentPartPr>
              <p14:xfrm>
                <a:off x="257280" y="5156996"/>
                <a:ext cx="58320" cy="6289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4ED91BB8-FBDD-4A67-968C-1FF87BA9991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52960" y="5152676"/>
                  <a:ext cx="66960" cy="63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B12F6AD-B858-47B1-9198-BA529670239C}"/>
                    </a:ext>
                  </a:extLst>
                </p14:cNvPr>
                <p14:cNvContentPartPr/>
                <p14:nvPr/>
              </p14:nvContentPartPr>
              <p14:xfrm>
                <a:off x="118320" y="5082116"/>
                <a:ext cx="451080" cy="6588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B12F6AD-B858-47B1-9198-BA529670239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14000" y="5077796"/>
                  <a:ext cx="459720" cy="66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88E648C5-96EB-4898-B968-F1A08DBB09C2}"/>
                    </a:ext>
                  </a:extLst>
                </p14:cNvPr>
                <p14:cNvContentPartPr/>
                <p14:nvPr/>
              </p14:nvContentPartPr>
              <p14:xfrm>
                <a:off x="663720" y="5556236"/>
                <a:ext cx="246240" cy="167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88E648C5-96EB-4898-B968-F1A08DBB09C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59400" y="5551916"/>
                  <a:ext cx="25488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62FA4D8-E49C-4BB1-9F96-558E7B532520}"/>
                    </a:ext>
                  </a:extLst>
                </p14:cNvPr>
                <p14:cNvContentPartPr/>
                <p14:nvPr/>
              </p14:nvContentPartPr>
              <p14:xfrm>
                <a:off x="1086000" y="5539316"/>
                <a:ext cx="248040" cy="1893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62FA4D8-E49C-4BB1-9F96-558E7B53252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81680" y="5534996"/>
                  <a:ext cx="256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46382274-CC7E-4FBF-B717-555E5F124B91}"/>
                    </a:ext>
                  </a:extLst>
                </p14:cNvPr>
                <p14:cNvContentPartPr/>
                <p14:nvPr/>
              </p14:nvContentPartPr>
              <p14:xfrm>
                <a:off x="1507200" y="5167436"/>
                <a:ext cx="221760" cy="4932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46382274-CC7E-4FBF-B717-555E5F124B91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502880" y="5163116"/>
                  <a:ext cx="230400" cy="5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D5E2D27-60D8-44CD-ACEF-0E1761D0DD8B}"/>
                    </a:ext>
                  </a:extLst>
                </p14:cNvPr>
                <p14:cNvContentPartPr/>
                <p14:nvPr/>
              </p14:nvContentPartPr>
              <p14:xfrm>
                <a:off x="1344480" y="5394956"/>
                <a:ext cx="331920" cy="367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D5E2D27-60D8-44CD-ACEF-0E1761D0DD8B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340160" y="5390636"/>
                  <a:ext cx="3405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15C740F-06D3-4915-B295-84322B11C6B0}"/>
                    </a:ext>
                  </a:extLst>
                </p14:cNvPr>
                <p14:cNvContentPartPr/>
                <p14:nvPr/>
              </p14:nvContentPartPr>
              <p14:xfrm>
                <a:off x="1794120" y="5548316"/>
                <a:ext cx="387360" cy="1825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15C740F-06D3-4915-B295-84322B11C6B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789800" y="5543996"/>
                  <a:ext cx="396000" cy="19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7C0C6BB4-1B8D-4373-A09F-2BEBBBDCBC43}"/>
              </a:ext>
            </a:extLst>
          </p:cNvPr>
          <p:cNvGrpSpPr/>
          <p:nvPr/>
        </p:nvGrpSpPr>
        <p:grpSpPr>
          <a:xfrm>
            <a:off x="2547960" y="5159516"/>
            <a:ext cx="819720" cy="557640"/>
            <a:chOff x="2547960" y="5159516"/>
            <a:chExt cx="819720" cy="55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DCF264B1-F9F0-49E1-810B-7F26FC1921CE}"/>
                    </a:ext>
                  </a:extLst>
                </p14:cNvPr>
                <p14:cNvContentPartPr/>
                <p14:nvPr/>
              </p14:nvContentPartPr>
              <p14:xfrm>
                <a:off x="2547960" y="5506916"/>
                <a:ext cx="272520" cy="2102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DCF264B1-F9F0-49E1-810B-7F26FC1921C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543640" y="5502596"/>
                  <a:ext cx="28116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7D722BDA-3719-47F2-98BD-5423B598390D}"/>
                    </a:ext>
                  </a:extLst>
                </p14:cNvPr>
                <p14:cNvContentPartPr/>
                <p14:nvPr/>
              </p14:nvContentPartPr>
              <p14:xfrm>
                <a:off x="2854680" y="5159516"/>
                <a:ext cx="69480" cy="5360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7D722BDA-3719-47F2-98BD-5423B598390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850360" y="5155196"/>
                  <a:ext cx="7812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07D78CB-CB4C-48AC-8CBF-AD59AD3FEB43}"/>
                    </a:ext>
                  </a:extLst>
                </p14:cNvPr>
                <p14:cNvContentPartPr/>
                <p14:nvPr/>
              </p14:nvContentPartPr>
              <p14:xfrm>
                <a:off x="3061680" y="5541116"/>
                <a:ext cx="306000" cy="1681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07D78CB-CB4C-48AC-8CBF-AD59AD3FEB4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057360" y="5536796"/>
                  <a:ext cx="314640" cy="17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EB2D560F-5892-4B81-8963-7D93CC6A72D7}"/>
              </a:ext>
            </a:extLst>
          </p:cNvPr>
          <p:cNvGrpSpPr/>
          <p:nvPr/>
        </p:nvGrpSpPr>
        <p:grpSpPr>
          <a:xfrm>
            <a:off x="3817680" y="5162396"/>
            <a:ext cx="2540520" cy="859680"/>
            <a:chOff x="3817680" y="5162396"/>
            <a:chExt cx="2540520" cy="85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578F4E1C-A9BD-440A-A8E9-54EC046DEFAB}"/>
                    </a:ext>
                  </a:extLst>
                </p14:cNvPr>
                <p14:cNvContentPartPr/>
                <p14:nvPr/>
              </p14:nvContentPartPr>
              <p14:xfrm>
                <a:off x="3817680" y="5581796"/>
                <a:ext cx="282600" cy="1735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578F4E1C-A9BD-440A-A8E9-54EC046DEFA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813360" y="5577476"/>
                  <a:ext cx="2912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24532BD5-451A-4FB2-A2F4-4FC14E3A00E8}"/>
                    </a:ext>
                  </a:extLst>
                </p14:cNvPr>
                <p14:cNvContentPartPr/>
                <p14:nvPr/>
              </p14:nvContentPartPr>
              <p14:xfrm>
                <a:off x="4089840" y="5162396"/>
                <a:ext cx="48600" cy="5868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24532BD5-451A-4FB2-A2F4-4FC14E3A00E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085520" y="5158076"/>
                  <a:ext cx="57240" cy="59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A999F6C-F06D-4A3C-98A7-E724B36CB9A6}"/>
                    </a:ext>
                  </a:extLst>
                </p14:cNvPr>
                <p14:cNvContentPartPr/>
                <p14:nvPr/>
              </p14:nvContentPartPr>
              <p14:xfrm>
                <a:off x="4283880" y="5589716"/>
                <a:ext cx="234000" cy="1634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A999F6C-F06D-4A3C-98A7-E724B36CB9A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279560" y="5585396"/>
                  <a:ext cx="2426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37301380-2718-49C0-9CCD-CA9698D2C0CD}"/>
                    </a:ext>
                  </a:extLst>
                </p14:cNvPr>
                <p14:cNvContentPartPr/>
                <p14:nvPr/>
              </p14:nvContentPartPr>
              <p14:xfrm>
                <a:off x="4564680" y="5264276"/>
                <a:ext cx="329760" cy="7578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37301380-2718-49C0-9CCD-CA9698D2C0C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560360" y="5259956"/>
                  <a:ext cx="338400" cy="76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30C439EF-EB7E-44E4-941A-4E09B04CF60C}"/>
                    </a:ext>
                  </a:extLst>
                </p14:cNvPr>
                <p14:cNvContentPartPr/>
                <p14:nvPr/>
              </p14:nvContentPartPr>
              <p14:xfrm>
                <a:off x="4677000" y="5674316"/>
                <a:ext cx="203400" cy="216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30C439EF-EB7E-44E4-941A-4E09B04CF60C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672680" y="5669996"/>
                  <a:ext cx="2120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516E8DFB-7433-4C34-ABCE-50B62A80C950}"/>
                    </a:ext>
                  </a:extLst>
                </p14:cNvPr>
                <p14:cNvContentPartPr/>
                <p14:nvPr/>
              </p14:nvContentPartPr>
              <p14:xfrm>
                <a:off x="4950600" y="5469476"/>
                <a:ext cx="79560" cy="2052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516E8DFB-7433-4C34-ABCE-50B62A80C95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946280" y="5465156"/>
                  <a:ext cx="882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37795BD-AAE9-4DFD-9EC6-90D231EBC563}"/>
                    </a:ext>
                  </a:extLst>
                </p14:cNvPr>
                <p14:cNvContentPartPr/>
                <p14:nvPr/>
              </p14:nvContentPartPr>
              <p14:xfrm>
                <a:off x="5147520" y="5562356"/>
                <a:ext cx="270720" cy="1728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37795BD-AAE9-4DFD-9EC6-90D231EBC56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143200" y="5558036"/>
                  <a:ext cx="2793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83649AE-F01F-40EC-8C62-4EBC8BAF9639}"/>
                    </a:ext>
                  </a:extLst>
                </p14:cNvPr>
                <p14:cNvContentPartPr/>
                <p14:nvPr/>
              </p14:nvContentPartPr>
              <p14:xfrm>
                <a:off x="5516520" y="5623556"/>
                <a:ext cx="39240" cy="1130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83649AE-F01F-40EC-8C62-4EBC8BAF963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512200" y="5619236"/>
                  <a:ext cx="478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0F686FAC-BD47-4C93-AF2E-8D51732354F5}"/>
                    </a:ext>
                  </a:extLst>
                </p14:cNvPr>
                <p14:cNvContentPartPr/>
                <p14:nvPr/>
              </p14:nvContentPartPr>
              <p14:xfrm>
                <a:off x="5526600" y="5487836"/>
                <a:ext cx="52920" cy="133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0F686FAC-BD47-4C93-AF2E-8D51732354F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5522280" y="5483516"/>
                  <a:ext cx="61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05456F8-B23E-4AAD-89A4-31847605DD6E}"/>
                    </a:ext>
                  </a:extLst>
                </p14:cNvPr>
                <p14:cNvContentPartPr/>
                <p14:nvPr/>
              </p14:nvContentPartPr>
              <p14:xfrm>
                <a:off x="5707680" y="5561996"/>
                <a:ext cx="301680" cy="1612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05456F8-B23E-4AAD-89A4-31847605DD6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703360" y="5557676"/>
                  <a:ext cx="310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3F3AF51-4F71-4DE1-8973-924A91E8CE1E}"/>
                    </a:ext>
                  </a:extLst>
                </p14:cNvPr>
                <p14:cNvContentPartPr/>
                <p14:nvPr/>
              </p14:nvContentPartPr>
              <p14:xfrm>
                <a:off x="6105120" y="5586476"/>
                <a:ext cx="253080" cy="1929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3F3AF51-4F71-4DE1-8973-924A91E8CE1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100800" y="5582156"/>
                  <a:ext cx="261720" cy="20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9C85B35E-0700-4C3E-B50F-42087B4E70BB}"/>
                  </a:ext>
                </a:extLst>
              </p14:cNvPr>
              <p14:cNvContentPartPr/>
              <p14:nvPr/>
            </p14:nvContentPartPr>
            <p14:xfrm>
              <a:off x="7534320" y="5253476"/>
              <a:ext cx="14400" cy="1584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9C85B35E-0700-4C3E-B50F-42087B4E70BB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7530000" y="5249156"/>
                <a:ext cx="2304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C0FD1980-B8B8-474B-B060-AED429A97AD4}"/>
              </a:ext>
            </a:extLst>
          </p:cNvPr>
          <p:cNvGrpSpPr/>
          <p:nvPr/>
        </p:nvGrpSpPr>
        <p:grpSpPr>
          <a:xfrm>
            <a:off x="7041480" y="5376596"/>
            <a:ext cx="738720" cy="410760"/>
            <a:chOff x="7041480" y="5376596"/>
            <a:chExt cx="738720" cy="41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CC35F57E-919B-4678-9F50-3530D1EFF89A}"/>
                    </a:ext>
                  </a:extLst>
                </p14:cNvPr>
                <p14:cNvContentPartPr/>
                <p14:nvPr/>
              </p14:nvContentPartPr>
              <p14:xfrm>
                <a:off x="7041480" y="5513036"/>
                <a:ext cx="270720" cy="1623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CC35F57E-919B-4678-9F50-3530D1EFF89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037160" y="5508716"/>
                  <a:ext cx="2793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9EF13A15-5D8D-46C1-9D06-580A47034F18}"/>
                    </a:ext>
                  </a:extLst>
                </p14:cNvPr>
                <p14:cNvContentPartPr/>
                <p14:nvPr/>
              </p14:nvContentPartPr>
              <p14:xfrm>
                <a:off x="7433160" y="5729036"/>
                <a:ext cx="360" cy="3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9EF13A15-5D8D-46C1-9D06-580A47034F1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428840" y="572471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ABD77241-259A-4000-BDB7-EF9FB1FF18EB}"/>
                    </a:ext>
                  </a:extLst>
                </p14:cNvPr>
                <p14:cNvContentPartPr/>
                <p14:nvPr/>
              </p14:nvContentPartPr>
              <p14:xfrm>
                <a:off x="7140120" y="5661356"/>
                <a:ext cx="45720" cy="190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ABD77241-259A-4000-BDB7-EF9FB1FF18E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135800" y="5657036"/>
                  <a:ext cx="543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422D096A-402E-4A12-AD95-7AAC149CB6C0}"/>
                    </a:ext>
                  </a:extLst>
                </p14:cNvPr>
                <p14:cNvContentPartPr/>
                <p14:nvPr/>
              </p14:nvContentPartPr>
              <p14:xfrm>
                <a:off x="7130400" y="5655596"/>
                <a:ext cx="123480" cy="1317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422D096A-402E-4A12-AD95-7AAC149CB6C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126080" y="5651276"/>
                  <a:ext cx="1321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936C6BE5-5116-4335-B8F7-5704C229B38E}"/>
                    </a:ext>
                  </a:extLst>
                </p14:cNvPr>
                <p14:cNvContentPartPr/>
                <p14:nvPr/>
              </p14:nvContentPartPr>
              <p14:xfrm>
                <a:off x="7456200" y="5402156"/>
                <a:ext cx="70200" cy="1130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936C6BE5-5116-4335-B8F7-5704C229B38E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451880" y="5397836"/>
                  <a:ext cx="7884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7E3BFD44-C0B4-4F0C-ADB5-8468906972BA}"/>
                    </a:ext>
                  </a:extLst>
                </p14:cNvPr>
                <p14:cNvContentPartPr/>
                <p14:nvPr/>
              </p14:nvContentPartPr>
              <p14:xfrm>
                <a:off x="7607400" y="5376596"/>
                <a:ext cx="172800" cy="3207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7E3BFD44-C0B4-4F0C-ADB5-8468906972BA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603080" y="5372276"/>
                  <a:ext cx="181440" cy="32940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016294886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uppo 17">
            <a:extLst>
              <a:ext uri="{FF2B5EF4-FFF2-40B4-BE49-F238E27FC236}">
                <a16:creationId xmlns:a16="http://schemas.microsoft.com/office/drawing/2014/main" id="{01DF249E-7990-41BC-9508-634B55C8AD7A}"/>
              </a:ext>
            </a:extLst>
          </p:cNvPr>
          <p:cNvGrpSpPr/>
          <p:nvPr/>
        </p:nvGrpSpPr>
        <p:grpSpPr>
          <a:xfrm>
            <a:off x="87360" y="93956"/>
            <a:ext cx="4071240" cy="508680"/>
            <a:chOff x="87360" y="93956"/>
            <a:chExt cx="4071240" cy="50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3FD243E-24F9-46ED-9B38-7FDF4168AB59}"/>
                    </a:ext>
                  </a:extLst>
                </p14:cNvPr>
                <p14:cNvContentPartPr/>
                <p14:nvPr/>
              </p14:nvContentPartPr>
              <p14:xfrm>
                <a:off x="87360" y="127796"/>
                <a:ext cx="297360" cy="4712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3FD243E-24F9-46ED-9B38-7FDF4168AB59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3040" y="123476"/>
                  <a:ext cx="30600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779B84D7-42B6-433E-A88B-CD95D3D49328}"/>
                    </a:ext>
                  </a:extLst>
                </p14:cNvPr>
                <p14:cNvContentPartPr/>
                <p14:nvPr/>
              </p14:nvContentPartPr>
              <p14:xfrm>
                <a:off x="470760" y="350276"/>
                <a:ext cx="238680" cy="2322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779B84D7-42B6-433E-A88B-CD95D3D4932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66440" y="345956"/>
                  <a:ext cx="2473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05133C7B-8389-456B-92CD-C64CABC41494}"/>
                    </a:ext>
                  </a:extLst>
                </p14:cNvPr>
                <p14:cNvContentPartPr/>
                <p14:nvPr/>
              </p14:nvContentPartPr>
              <p14:xfrm>
                <a:off x="767400" y="395636"/>
                <a:ext cx="237240" cy="1879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05133C7B-8389-456B-92CD-C64CABC4149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63080" y="391316"/>
                  <a:ext cx="2458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ABF4C5C-5170-4DB9-A983-0795533FC0C5}"/>
                    </a:ext>
                  </a:extLst>
                </p14:cNvPr>
                <p14:cNvContentPartPr/>
                <p14:nvPr/>
              </p14:nvContentPartPr>
              <p14:xfrm>
                <a:off x="1128480" y="361076"/>
                <a:ext cx="238680" cy="241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ABF4C5C-5170-4DB9-A983-0795533FC0C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24160" y="356756"/>
                  <a:ext cx="2473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810DFA29-1F1C-4F51-A3C0-BB73A50269A2}"/>
                    </a:ext>
                  </a:extLst>
                </p14:cNvPr>
                <p14:cNvContentPartPr/>
                <p14:nvPr/>
              </p14:nvContentPartPr>
              <p14:xfrm>
                <a:off x="1481640" y="455036"/>
                <a:ext cx="70200" cy="1033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810DFA29-1F1C-4F51-A3C0-BB73A50269A2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77320" y="450716"/>
                  <a:ext cx="7884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5F891F67-D885-421B-8DC3-A3A8F47BD8D1}"/>
                    </a:ext>
                  </a:extLst>
                </p14:cNvPr>
                <p14:cNvContentPartPr/>
                <p14:nvPr/>
              </p14:nvContentPartPr>
              <p14:xfrm>
                <a:off x="1464720" y="261716"/>
                <a:ext cx="40680" cy="162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5F891F67-D885-421B-8DC3-A3A8F47BD8D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60400" y="257396"/>
                  <a:ext cx="4932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7BDF49F-0921-4089-9EE0-C2335937C12B}"/>
                    </a:ext>
                  </a:extLst>
                </p14:cNvPr>
                <p14:cNvContentPartPr/>
                <p14:nvPr/>
              </p14:nvContentPartPr>
              <p14:xfrm>
                <a:off x="1740480" y="365036"/>
                <a:ext cx="224640" cy="163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7BDF49F-0921-4089-9EE0-C2335937C12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736160" y="360716"/>
                  <a:ext cx="2332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C1838462-043C-4040-8B1F-838002052CB5}"/>
                    </a:ext>
                  </a:extLst>
                </p14:cNvPr>
                <p14:cNvContentPartPr/>
                <p14:nvPr/>
              </p14:nvContentPartPr>
              <p14:xfrm>
                <a:off x="1938480" y="93956"/>
                <a:ext cx="86760" cy="4276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C1838462-043C-4040-8B1F-838002052CB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34160" y="89636"/>
                  <a:ext cx="9540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35F6B49B-9A3D-4CB7-AB22-B2EF29899265}"/>
                    </a:ext>
                  </a:extLst>
                </p14:cNvPr>
                <p14:cNvContentPartPr/>
                <p14:nvPr/>
              </p14:nvContentPartPr>
              <p14:xfrm>
                <a:off x="2138640" y="354236"/>
                <a:ext cx="159120" cy="2145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35F6B49B-9A3D-4CB7-AB22-B2EF2989926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134320" y="349916"/>
                  <a:ext cx="16776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C5FDB55-BDEB-40B5-8B5D-27247F85655C}"/>
                    </a:ext>
                  </a:extLst>
                </p14:cNvPr>
                <p14:cNvContentPartPr/>
                <p14:nvPr/>
              </p14:nvContentPartPr>
              <p14:xfrm>
                <a:off x="2440320" y="342356"/>
                <a:ext cx="325440" cy="1857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C5FDB55-BDEB-40B5-8B5D-27247F85655C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36000" y="338036"/>
                  <a:ext cx="3340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9952997-16C2-4EBE-8CAE-795FA980E7A9}"/>
                    </a:ext>
                  </a:extLst>
                </p14:cNvPr>
                <p14:cNvContentPartPr/>
                <p14:nvPr/>
              </p14:nvContentPartPr>
              <p14:xfrm>
                <a:off x="2807520" y="367916"/>
                <a:ext cx="68040" cy="943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9952997-16C2-4EBE-8CAE-795FA980E7A9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803200" y="363596"/>
                  <a:ext cx="7668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8AA7A81-B7B9-4A49-A103-A8BD0735D459}"/>
                    </a:ext>
                  </a:extLst>
                </p14:cNvPr>
                <p14:cNvContentPartPr/>
                <p14:nvPr/>
              </p14:nvContentPartPr>
              <p14:xfrm>
                <a:off x="2823000" y="245156"/>
                <a:ext cx="54000" cy="118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8AA7A81-B7B9-4A49-A103-A8BD0735D45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818680" y="240836"/>
                  <a:ext cx="626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3EA1F322-F1FF-4E3E-A4B4-38A79C63EC49}"/>
                    </a:ext>
                  </a:extLst>
                </p14:cNvPr>
                <p14:cNvContentPartPr/>
                <p14:nvPr/>
              </p14:nvContentPartPr>
              <p14:xfrm>
                <a:off x="2946120" y="306356"/>
                <a:ext cx="361080" cy="172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3EA1F322-F1FF-4E3E-A4B4-38A79C63EC49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941800" y="302036"/>
                  <a:ext cx="3697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6C4C9E4-59CC-4214-B3E2-846AD4E4CC3E}"/>
                    </a:ext>
                  </a:extLst>
                </p14:cNvPr>
                <p14:cNvContentPartPr/>
                <p14:nvPr/>
              </p14:nvContentPartPr>
              <p14:xfrm>
                <a:off x="3369480" y="328316"/>
                <a:ext cx="393840" cy="1562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6C4C9E4-59CC-4214-B3E2-846AD4E4CC3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65160" y="323996"/>
                  <a:ext cx="4024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C7B57C94-EF01-48E8-A07F-CF15C04BF241}"/>
                    </a:ext>
                  </a:extLst>
                </p14:cNvPr>
                <p14:cNvContentPartPr/>
                <p14:nvPr/>
              </p14:nvContentPartPr>
              <p14:xfrm>
                <a:off x="3855120" y="296276"/>
                <a:ext cx="303480" cy="1962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C7B57C94-EF01-48E8-A07F-CF15C04BF24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50800" y="291956"/>
                  <a:ext cx="31212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uppo 31">
            <a:extLst>
              <a:ext uri="{FF2B5EF4-FFF2-40B4-BE49-F238E27FC236}">
                <a16:creationId xmlns:a16="http://schemas.microsoft.com/office/drawing/2014/main" id="{5620C1BC-0460-4733-B6B6-7DE8BD104B82}"/>
              </a:ext>
            </a:extLst>
          </p:cNvPr>
          <p:cNvGrpSpPr/>
          <p:nvPr/>
        </p:nvGrpSpPr>
        <p:grpSpPr>
          <a:xfrm>
            <a:off x="4881120" y="111236"/>
            <a:ext cx="683280" cy="414000"/>
            <a:chOff x="4881120" y="111236"/>
            <a:chExt cx="683280" cy="41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A234967-6AAD-43A9-ACB6-70F03F4A5FB2}"/>
                    </a:ext>
                  </a:extLst>
                </p14:cNvPr>
                <p14:cNvContentPartPr/>
                <p14:nvPr/>
              </p14:nvContentPartPr>
              <p14:xfrm>
                <a:off x="4881120" y="277916"/>
                <a:ext cx="306720" cy="2473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A234967-6AAD-43A9-ACB6-70F03F4A5FB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876800" y="273596"/>
                  <a:ext cx="3153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DEB701F-2ABA-43AB-BFDB-8A011730DB70}"/>
                    </a:ext>
                  </a:extLst>
                </p14:cNvPr>
                <p14:cNvContentPartPr/>
                <p14:nvPr/>
              </p14:nvContentPartPr>
              <p14:xfrm>
                <a:off x="5391240" y="140756"/>
                <a:ext cx="118440" cy="1504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DEB701F-2ABA-43AB-BFDB-8A011730DB7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386920" y="136436"/>
                  <a:ext cx="12708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EC69904-CB04-4010-AC5E-19100C5626FE}"/>
                    </a:ext>
                  </a:extLst>
                </p14:cNvPr>
                <p14:cNvContentPartPr/>
                <p14:nvPr/>
              </p14:nvContentPartPr>
              <p14:xfrm>
                <a:off x="5333640" y="111236"/>
                <a:ext cx="230760" cy="179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EC69904-CB04-4010-AC5E-19100C5626F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329320" y="106916"/>
                  <a:ext cx="239400" cy="18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B9E3D84C-BBA3-4A0E-889F-B27D1E8D50D2}"/>
              </a:ext>
            </a:extLst>
          </p:cNvPr>
          <p:cNvGrpSpPr/>
          <p:nvPr/>
        </p:nvGrpSpPr>
        <p:grpSpPr>
          <a:xfrm>
            <a:off x="6006840" y="331196"/>
            <a:ext cx="800280" cy="197640"/>
            <a:chOff x="6006840" y="331196"/>
            <a:chExt cx="800280" cy="19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E2274B6-0517-4FEC-8620-3DB314C20609}"/>
                    </a:ext>
                  </a:extLst>
                </p14:cNvPr>
                <p14:cNvContentPartPr/>
                <p14:nvPr/>
              </p14:nvContentPartPr>
              <p14:xfrm>
                <a:off x="6006840" y="331196"/>
                <a:ext cx="525960" cy="1666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E2274B6-0517-4FEC-8620-3DB314C2060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002520" y="326876"/>
                  <a:ext cx="5346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F708865-6404-405B-AAE9-E69DB4855BF4}"/>
                    </a:ext>
                  </a:extLst>
                </p14:cNvPr>
                <p14:cNvContentPartPr/>
                <p14:nvPr/>
              </p14:nvContentPartPr>
              <p14:xfrm>
                <a:off x="6610200" y="384116"/>
                <a:ext cx="196920" cy="1447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F708865-6404-405B-AAE9-E69DB4855BF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605880" y="379796"/>
                  <a:ext cx="20556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BD29623A-348E-44A9-851F-2A67C917BB1A}"/>
              </a:ext>
            </a:extLst>
          </p:cNvPr>
          <p:cNvGrpSpPr/>
          <p:nvPr/>
        </p:nvGrpSpPr>
        <p:grpSpPr>
          <a:xfrm>
            <a:off x="7231560" y="100796"/>
            <a:ext cx="1608840" cy="469440"/>
            <a:chOff x="7231560" y="100796"/>
            <a:chExt cx="1608840" cy="46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49BFAF23-2182-4EC9-9E77-8CEE345F4EA6}"/>
                    </a:ext>
                  </a:extLst>
                </p14:cNvPr>
                <p14:cNvContentPartPr/>
                <p14:nvPr/>
              </p14:nvContentPartPr>
              <p14:xfrm>
                <a:off x="7279080" y="357476"/>
                <a:ext cx="154440" cy="1515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49BFAF23-2182-4EC9-9E77-8CEE345F4EA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274760" y="353156"/>
                  <a:ext cx="1630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7683CA85-35CA-4AA2-866D-89D83CCF2F62}"/>
                    </a:ext>
                  </a:extLst>
                </p14:cNvPr>
                <p14:cNvContentPartPr/>
                <p14:nvPr/>
              </p14:nvContentPartPr>
              <p14:xfrm>
                <a:off x="7231560" y="363236"/>
                <a:ext cx="225720" cy="1796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7683CA85-35CA-4AA2-866D-89D83CCF2F62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227240" y="358916"/>
                  <a:ext cx="2343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F7FA93D7-119C-41CE-9865-F83F12F21F69}"/>
                    </a:ext>
                  </a:extLst>
                </p14:cNvPr>
                <p14:cNvContentPartPr/>
                <p14:nvPr/>
              </p14:nvContentPartPr>
              <p14:xfrm>
                <a:off x="7683720" y="337316"/>
                <a:ext cx="264240" cy="2329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F7FA93D7-119C-41CE-9865-F83F12F21F6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679400" y="332996"/>
                  <a:ext cx="2728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7AADE7AF-7FE4-4F5B-BABE-386DEC7A2251}"/>
                    </a:ext>
                  </a:extLst>
                </p14:cNvPr>
                <p14:cNvContentPartPr/>
                <p14:nvPr/>
              </p14:nvContentPartPr>
              <p14:xfrm>
                <a:off x="7634040" y="481676"/>
                <a:ext cx="168120" cy="61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7AADE7AF-7FE4-4F5B-BABE-386DEC7A2251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29720" y="477356"/>
                  <a:ext cx="1767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BC6550D-9DE1-4E0C-8E3F-56C971554DD9}"/>
                    </a:ext>
                  </a:extLst>
                </p14:cNvPr>
                <p14:cNvContentPartPr/>
                <p14:nvPr/>
              </p14:nvContentPartPr>
              <p14:xfrm>
                <a:off x="8249640" y="129236"/>
                <a:ext cx="23040" cy="3830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BC6550D-9DE1-4E0C-8E3F-56C971554DD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245320" y="124916"/>
                  <a:ext cx="31680" cy="39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32256E32-8095-446B-B7E6-11ABAF9A8D05}"/>
                    </a:ext>
                  </a:extLst>
                </p14:cNvPr>
                <p14:cNvContentPartPr/>
                <p14:nvPr/>
              </p14:nvContentPartPr>
              <p14:xfrm>
                <a:off x="8322000" y="174596"/>
                <a:ext cx="25200" cy="3470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32256E32-8095-446B-B7E6-11ABAF9A8D0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317680" y="170276"/>
                  <a:ext cx="3384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C2E622F7-8B31-4F6C-91C7-A03D0F232FED}"/>
                    </a:ext>
                  </a:extLst>
                </p14:cNvPr>
                <p14:cNvContentPartPr/>
                <p14:nvPr/>
              </p14:nvContentPartPr>
              <p14:xfrm>
                <a:off x="8130840" y="100796"/>
                <a:ext cx="522000" cy="3823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C2E622F7-8B31-4F6C-91C7-A03D0F232FED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126520" y="96476"/>
                  <a:ext cx="53064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DEE796AA-CB32-4E57-8F88-8E7C25D249F2}"/>
                    </a:ext>
                  </a:extLst>
                </p14:cNvPr>
                <p14:cNvContentPartPr/>
                <p14:nvPr/>
              </p14:nvContentPartPr>
              <p14:xfrm>
                <a:off x="8819520" y="536756"/>
                <a:ext cx="20880" cy="144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DEE796AA-CB32-4E57-8F88-8E7C25D249F2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815200" y="532436"/>
                  <a:ext cx="2952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uppo 56">
            <a:extLst>
              <a:ext uri="{FF2B5EF4-FFF2-40B4-BE49-F238E27FC236}">
                <a16:creationId xmlns:a16="http://schemas.microsoft.com/office/drawing/2014/main" id="{C137CBB2-9D6E-4D35-B904-DA68F5829449}"/>
              </a:ext>
            </a:extLst>
          </p:cNvPr>
          <p:cNvGrpSpPr/>
          <p:nvPr/>
        </p:nvGrpSpPr>
        <p:grpSpPr>
          <a:xfrm>
            <a:off x="9111120" y="176036"/>
            <a:ext cx="2406960" cy="684360"/>
            <a:chOff x="9111120" y="176036"/>
            <a:chExt cx="2406960" cy="68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903EAF5-7C88-4548-8549-F7016744CA4D}"/>
                    </a:ext>
                  </a:extLst>
                </p14:cNvPr>
                <p14:cNvContentPartPr/>
                <p14:nvPr/>
              </p14:nvContentPartPr>
              <p14:xfrm>
                <a:off x="9111120" y="176036"/>
                <a:ext cx="401400" cy="3618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903EAF5-7C88-4548-8549-F7016744CA4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106800" y="171716"/>
                  <a:ext cx="41004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FB71C07D-2979-4049-8478-5E70902FD344}"/>
                    </a:ext>
                  </a:extLst>
                </p14:cNvPr>
                <p14:cNvContentPartPr/>
                <p14:nvPr/>
              </p14:nvContentPartPr>
              <p14:xfrm>
                <a:off x="9585240" y="347396"/>
                <a:ext cx="282960" cy="1576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FB71C07D-2979-4049-8478-5E70902FD34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580920" y="343076"/>
                  <a:ext cx="2916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746CE492-6B36-4A9B-A5B6-62AA73A9142D}"/>
                    </a:ext>
                  </a:extLst>
                </p14:cNvPr>
                <p14:cNvContentPartPr/>
                <p14:nvPr/>
              </p14:nvContentPartPr>
              <p14:xfrm>
                <a:off x="9958200" y="352436"/>
                <a:ext cx="55800" cy="5065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746CE492-6B36-4A9B-A5B6-62AA73A9142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953880" y="348116"/>
                  <a:ext cx="6444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B36062B-1CBE-4453-8A57-4A9D5F5DE7AD}"/>
                    </a:ext>
                  </a:extLst>
                </p14:cNvPr>
                <p14:cNvContentPartPr/>
                <p14:nvPr/>
              </p14:nvContentPartPr>
              <p14:xfrm>
                <a:off x="9930480" y="365756"/>
                <a:ext cx="313200" cy="1440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B36062B-1CBE-4453-8A57-4A9D5F5DE7A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926160" y="361436"/>
                  <a:ext cx="32184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0D1AEE1-8456-4289-8B00-1DFD1846B79C}"/>
                    </a:ext>
                  </a:extLst>
                </p14:cNvPr>
                <p14:cNvContentPartPr/>
                <p14:nvPr/>
              </p14:nvContentPartPr>
              <p14:xfrm>
                <a:off x="10293720" y="356396"/>
                <a:ext cx="49320" cy="5040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0D1AEE1-8456-4289-8B00-1DFD1846B79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289400" y="352076"/>
                  <a:ext cx="5796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509F3C9-AFDA-4206-8CE2-172D1CE342C2}"/>
                    </a:ext>
                  </a:extLst>
                </p14:cNvPr>
                <p14:cNvContentPartPr/>
                <p14:nvPr/>
              </p14:nvContentPartPr>
              <p14:xfrm>
                <a:off x="10272120" y="343796"/>
                <a:ext cx="255600" cy="1288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509F3C9-AFDA-4206-8CE2-172D1CE342C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267800" y="339476"/>
                  <a:ext cx="26424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6DFC02D-E796-4680-A744-7985D168652A}"/>
                    </a:ext>
                  </a:extLst>
                </p14:cNvPr>
                <p14:cNvContentPartPr/>
                <p14:nvPr/>
              </p14:nvContentPartPr>
              <p14:xfrm>
                <a:off x="10593960" y="346676"/>
                <a:ext cx="36360" cy="94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6DFC02D-E796-4680-A744-7985D168652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589640" y="342356"/>
                  <a:ext cx="4500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C45B0924-7AB8-4BBA-9797-15D4BC763B3B}"/>
                    </a:ext>
                  </a:extLst>
                </p14:cNvPr>
                <p14:cNvContentPartPr/>
                <p14:nvPr/>
              </p14:nvContentPartPr>
              <p14:xfrm>
                <a:off x="10614480" y="239396"/>
                <a:ext cx="29160" cy="61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C45B0924-7AB8-4BBA-9797-15D4BC763B3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610160" y="235076"/>
                  <a:ext cx="37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37502731-D1C9-483B-96C3-FA7367F21E77}"/>
                    </a:ext>
                  </a:extLst>
                </p14:cNvPr>
                <p14:cNvContentPartPr/>
                <p14:nvPr/>
              </p14:nvContentPartPr>
              <p14:xfrm>
                <a:off x="10693320" y="326876"/>
                <a:ext cx="173520" cy="1623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37502731-D1C9-483B-96C3-FA7367F21E7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689000" y="322556"/>
                  <a:ext cx="18216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10B9749E-C9D2-4CB3-820B-40DB19EC7661}"/>
                    </a:ext>
                  </a:extLst>
                </p14:cNvPr>
                <p14:cNvContentPartPr/>
                <p14:nvPr/>
              </p14:nvContentPartPr>
              <p14:xfrm>
                <a:off x="10889880" y="365756"/>
                <a:ext cx="79920" cy="1396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10B9749E-C9D2-4CB3-820B-40DB19EC766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885560" y="361436"/>
                  <a:ext cx="8856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B5EB1A9C-8223-4A02-A85B-8A0476E25536}"/>
                    </a:ext>
                  </a:extLst>
                </p14:cNvPr>
                <p14:cNvContentPartPr/>
                <p14:nvPr/>
              </p14:nvContentPartPr>
              <p14:xfrm>
                <a:off x="10973760" y="325796"/>
                <a:ext cx="285120" cy="1926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B5EB1A9C-8223-4A02-A85B-8A0476E2553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969440" y="321476"/>
                  <a:ext cx="2937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856BE6C4-3085-47D4-878C-5731B641E69D}"/>
                    </a:ext>
                  </a:extLst>
                </p14:cNvPr>
                <p14:cNvContentPartPr/>
                <p14:nvPr/>
              </p14:nvContentPartPr>
              <p14:xfrm>
                <a:off x="11318640" y="338396"/>
                <a:ext cx="199440" cy="1760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856BE6C4-3085-47D4-878C-5731B641E69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314320" y="334076"/>
                  <a:ext cx="208080" cy="18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F2CEF329-24D4-4A02-81FE-17C591FB5EFD}"/>
              </a:ext>
            </a:extLst>
          </p:cNvPr>
          <p:cNvGrpSpPr/>
          <p:nvPr/>
        </p:nvGrpSpPr>
        <p:grpSpPr>
          <a:xfrm>
            <a:off x="11632200" y="172076"/>
            <a:ext cx="499680" cy="380520"/>
            <a:chOff x="11632200" y="172076"/>
            <a:chExt cx="499680" cy="38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E0EEE94-2BC5-4184-A299-8B316623AA20}"/>
                    </a:ext>
                  </a:extLst>
                </p14:cNvPr>
                <p14:cNvContentPartPr/>
                <p14:nvPr/>
              </p14:nvContentPartPr>
              <p14:xfrm>
                <a:off x="11632200" y="379436"/>
                <a:ext cx="149400" cy="1396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E0EEE94-2BC5-4184-A299-8B316623AA2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627880" y="375116"/>
                  <a:ext cx="15804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A4D64279-C100-4D4C-B86F-E4D74AAE9D1D}"/>
                    </a:ext>
                  </a:extLst>
                </p14:cNvPr>
                <p14:cNvContentPartPr/>
                <p14:nvPr/>
              </p14:nvContentPartPr>
              <p14:xfrm>
                <a:off x="11771880" y="172076"/>
                <a:ext cx="174240" cy="3765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A4D64279-C100-4D4C-B86F-E4D74AAE9D1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767560" y="167756"/>
                  <a:ext cx="182880" cy="38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26B7E86-7285-482A-BCE6-D732B1F57507}"/>
                    </a:ext>
                  </a:extLst>
                </p14:cNvPr>
                <p14:cNvContentPartPr/>
                <p14:nvPr/>
              </p14:nvContentPartPr>
              <p14:xfrm>
                <a:off x="11964840" y="379436"/>
                <a:ext cx="167040" cy="1731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26B7E86-7285-482A-BCE6-D732B1F57507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960520" y="375116"/>
                  <a:ext cx="175680" cy="181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74989384-8485-406A-86F0-DDBFDBE776EA}"/>
              </a:ext>
            </a:extLst>
          </p:cNvPr>
          <p:cNvGrpSpPr/>
          <p:nvPr/>
        </p:nvGrpSpPr>
        <p:grpSpPr>
          <a:xfrm>
            <a:off x="194640" y="1164956"/>
            <a:ext cx="972360" cy="462240"/>
            <a:chOff x="194640" y="1164956"/>
            <a:chExt cx="97236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566349B-D2AD-46CF-9D3A-7EA5491CF796}"/>
                    </a:ext>
                  </a:extLst>
                </p14:cNvPr>
                <p14:cNvContentPartPr/>
                <p14:nvPr/>
              </p14:nvContentPartPr>
              <p14:xfrm>
                <a:off x="194640" y="1372316"/>
                <a:ext cx="411840" cy="2548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566349B-D2AD-46CF-9D3A-7EA5491CF79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90320" y="1367996"/>
                  <a:ext cx="42048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B2C0625C-CC87-457C-8024-8D2B20C0C7BA}"/>
                    </a:ext>
                  </a:extLst>
                </p14:cNvPr>
                <p14:cNvContentPartPr/>
                <p14:nvPr/>
              </p14:nvContentPartPr>
              <p14:xfrm>
                <a:off x="726360" y="1166036"/>
                <a:ext cx="185400" cy="1864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B2C0625C-CC87-457C-8024-8D2B20C0C7B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22040" y="1161716"/>
                  <a:ext cx="1940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1E3BDF11-6EA2-45FA-B5F8-919C1CF47156}"/>
                    </a:ext>
                  </a:extLst>
                </p14:cNvPr>
                <p14:cNvContentPartPr/>
                <p14:nvPr/>
              </p14:nvContentPartPr>
              <p14:xfrm>
                <a:off x="699360" y="1164956"/>
                <a:ext cx="228960" cy="177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1E3BDF11-6EA2-45FA-B5F8-919C1CF4715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95040" y="1160636"/>
                  <a:ext cx="2376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10D25D6-9EBB-4083-9739-787795871E44}"/>
                    </a:ext>
                  </a:extLst>
                </p14:cNvPr>
                <p14:cNvContentPartPr/>
                <p14:nvPr/>
              </p14:nvContentPartPr>
              <p14:xfrm>
                <a:off x="1003920" y="1441436"/>
                <a:ext cx="159840" cy="75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10D25D6-9EBB-4083-9739-787795871E4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99600" y="1437116"/>
                  <a:ext cx="1684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34807693-3BE8-4D89-8B1F-ECB4E7C5C656}"/>
                    </a:ext>
                  </a:extLst>
                </p14:cNvPr>
                <p14:cNvContentPartPr/>
                <p14:nvPr/>
              </p14:nvContentPartPr>
              <p14:xfrm>
                <a:off x="1016160" y="1552676"/>
                <a:ext cx="150840" cy="20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34807693-3BE8-4D89-8B1F-ECB4E7C5C65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11840" y="1548356"/>
                  <a:ext cx="15948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3A98B1FD-10FC-4AC1-9015-41026415F619}"/>
              </a:ext>
            </a:extLst>
          </p:cNvPr>
          <p:cNvGrpSpPr/>
          <p:nvPr/>
        </p:nvGrpSpPr>
        <p:grpSpPr>
          <a:xfrm>
            <a:off x="144960" y="2626556"/>
            <a:ext cx="607320" cy="290160"/>
            <a:chOff x="144960" y="2626556"/>
            <a:chExt cx="607320" cy="29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2E26E37-6F2A-4F33-98AA-C92F15A411CE}"/>
                    </a:ext>
                  </a:extLst>
                </p14:cNvPr>
                <p14:cNvContentPartPr/>
                <p14:nvPr/>
              </p14:nvContentPartPr>
              <p14:xfrm>
                <a:off x="144960" y="2626556"/>
                <a:ext cx="308880" cy="2901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2E26E37-6F2A-4F33-98AA-C92F15A411C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40640" y="2622236"/>
                  <a:ext cx="31752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DE32ADA-B9C0-4CC1-BB7C-7BB62109384D}"/>
                    </a:ext>
                  </a:extLst>
                </p14:cNvPr>
                <p14:cNvContentPartPr/>
                <p14:nvPr/>
              </p14:nvContentPartPr>
              <p14:xfrm>
                <a:off x="545280" y="2705036"/>
                <a:ext cx="207000" cy="1710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DE32ADA-B9C0-4CC1-BB7C-7BB62109384D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40960" y="2700716"/>
                  <a:ext cx="215640" cy="17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33E9A7BB-76B7-4136-878D-3A293C183084}"/>
              </a:ext>
            </a:extLst>
          </p:cNvPr>
          <p:cNvGrpSpPr/>
          <p:nvPr/>
        </p:nvGrpSpPr>
        <p:grpSpPr>
          <a:xfrm>
            <a:off x="177720" y="3432236"/>
            <a:ext cx="771840" cy="231120"/>
            <a:chOff x="177720" y="3432236"/>
            <a:chExt cx="771840" cy="2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F4729E9B-FB51-4499-9356-65840D4B3226}"/>
                    </a:ext>
                  </a:extLst>
                </p14:cNvPr>
                <p14:cNvContentPartPr/>
                <p14:nvPr/>
              </p14:nvContentPartPr>
              <p14:xfrm>
                <a:off x="177720" y="3432236"/>
                <a:ext cx="529920" cy="2160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F4729E9B-FB51-4499-9356-65840D4B322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73400" y="3427916"/>
                  <a:ext cx="5385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D44CA0D-9930-4600-98E6-EA55DEFAC834}"/>
                    </a:ext>
                  </a:extLst>
                </p14:cNvPr>
                <p14:cNvContentPartPr/>
                <p14:nvPr/>
              </p14:nvContentPartPr>
              <p14:xfrm>
                <a:off x="734640" y="3465356"/>
                <a:ext cx="214920" cy="1980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D44CA0D-9930-4600-98E6-EA55DEFAC83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30320" y="3461036"/>
                  <a:ext cx="223560" cy="20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99CF066F-44BE-461F-9442-08ACF5050C4A}"/>
              </a:ext>
            </a:extLst>
          </p:cNvPr>
          <p:cNvGrpSpPr/>
          <p:nvPr/>
        </p:nvGrpSpPr>
        <p:grpSpPr>
          <a:xfrm>
            <a:off x="1317840" y="2353676"/>
            <a:ext cx="10509120" cy="1614240"/>
            <a:chOff x="1317840" y="2353676"/>
            <a:chExt cx="10509120" cy="161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D96E49F-A012-41B9-86DF-2D74943C61C8}"/>
                    </a:ext>
                  </a:extLst>
                </p14:cNvPr>
                <p14:cNvContentPartPr/>
                <p14:nvPr/>
              </p14:nvContentPartPr>
              <p14:xfrm>
                <a:off x="1317840" y="2680916"/>
                <a:ext cx="53640" cy="1609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D96E49F-A012-41B9-86DF-2D74943C61C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313520" y="2676596"/>
                  <a:ext cx="622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C513E0A-C80E-45B9-AD36-18758CC415E8}"/>
                    </a:ext>
                  </a:extLst>
                </p14:cNvPr>
                <p14:cNvContentPartPr/>
                <p14:nvPr/>
              </p14:nvContentPartPr>
              <p14:xfrm>
                <a:off x="1476600" y="2697116"/>
                <a:ext cx="123480" cy="1533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C513E0A-C80E-45B9-AD36-18758CC415E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472280" y="2692796"/>
                  <a:ext cx="1321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228BEF4-3C4D-4CA1-8C73-1143D5A7E211}"/>
                    </a:ext>
                  </a:extLst>
                </p14:cNvPr>
                <p14:cNvContentPartPr/>
                <p14:nvPr/>
              </p14:nvContentPartPr>
              <p14:xfrm>
                <a:off x="1732200" y="2365916"/>
                <a:ext cx="160920" cy="4345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228BEF4-3C4D-4CA1-8C73-1143D5A7E21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727880" y="2361596"/>
                  <a:ext cx="16956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6C6D616-D385-46EB-B071-5CB5CBA622B4}"/>
                    </a:ext>
                  </a:extLst>
                </p14:cNvPr>
                <p14:cNvContentPartPr/>
                <p14:nvPr/>
              </p14:nvContentPartPr>
              <p14:xfrm>
                <a:off x="1628520" y="2545916"/>
                <a:ext cx="203760" cy="190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6C6D616-D385-46EB-B071-5CB5CBA622B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624200" y="2541596"/>
                  <a:ext cx="2124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D640F11-93DA-4236-A9CA-0C9E994C36BF}"/>
                    </a:ext>
                  </a:extLst>
                </p14:cNvPr>
                <p14:cNvContentPartPr/>
                <p14:nvPr/>
              </p14:nvContentPartPr>
              <p14:xfrm>
                <a:off x="2015160" y="2704316"/>
                <a:ext cx="29160" cy="1090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D640F11-93DA-4236-A9CA-0C9E994C36BF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010840" y="2699996"/>
                  <a:ext cx="3780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D0F6ABC7-BD16-4589-B927-F1B8B46FED2F}"/>
                    </a:ext>
                  </a:extLst>
                </p14:cNvPr>
                <p14:cNvContentPartPr/>
                <p14:nvPr/>
              </p14:nvContentPartPr>
              <p14:xfrm>
                <a:off x="2015160" y="2549156"/>
                <a:ext cx="21960" cy="43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D0F6ABC7-BD16-4589-B927-F1B8B46FED2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010840" y="2544836"/>
                  <a:ext cx="306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CB878ECA-1291-4EF9-BF7F-554C3E0397E5}"/>
                    </a:ext>
                  </a:extLst>
                </p14:cNvPr>
                <p14:cNvContentPartPr/>
                <p14:nvPr/>
              </p14:nvContentPartPr>
              <p14:xfrm>
                <a:off x="2275800" y="2375636"/>
                <a:ext cx="255600" cy="4413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CB878ECA-1291-4EF9-BF7F-554C3E0397E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271480" y="2371316"/>
                  <a:ext cx="26424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5159935-9D48-4237-8CE8-5A36825955CF}"/>
                    </a:ext>
                  </a:extLst>
                </p14:cNvPr>
                <p14:cNvContentPartPr/>
                <p14:nvPr/>
              </p14:nvContentPartPr>
              <p14:xfrm>
                <a:off x="2568840" y="2600996"/>
                <a:ext cx="98280" cy="1864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5159935-9D48-4237-8CE8-5A36825955C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564520" y="2596676"/>
                  <a:ext cx="1069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63725260-F2B2-420B-9E6F-6C3E640A22B4}"/>
                    </a:ext>
                  </a:extLst>
                </p14:cNvPr>
                <p14:cNvContentPartPr/>
                <p14:nvPr/>
              </p14:nvContentPartPr>
              <p14:xfrm>
                <a:off x="2863320" y="2604596"/>
                <a:ext cx="220680" cy="2311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63725260-F2B2-420B-9E6F-6C3E640A22B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859000" y="2600276"/>
                  <a:ext cx="2293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8FA2D9F-7D4A-492D-A347-ADA198D987CC}"/>
                    </a:ext>
                  </a:extLst>
                </p14:cNvPr>
                <p14:cNvContentPartPr/>
                <p14:nvPr/>
              </p14:nvContentPartPr>
              <p14:xfrm>
                <a:off x="2920920" y="2716916"/>
                <a:ext cx="127080" cy="144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8FA2D9F-7D4A-492D-A347-ADA198D987C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916600" y="2712596"/>
                  <a:ext cx="135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70C402E-2CCD-4424-9E51-AAD6C594EE44}"/>
                    </a:ext>
                  </a:extLst>
                </p14:cNvPr>
                <p14:cNvContentPartPr/>
                <p14:nvPr/>
              </p14:nvContentPartPr>
              <p14:xfrm>
                <a:off x="3170040" y="2590916"/>
                <a:ext cx="189360" cy="219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70C402E-2CCD-4424-9E51-AAD6C594EE4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165720" y="2586596"/>
                  <a:ext cx="1980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5DEC8C96-E5F1-45FF-A312-2F996100A3DE}"/>
                    </a:ext>
                  </a:extLst>
                </p14:cNvPr>
                <p14:cNvContentPartPr/>
                <p14:nvPr/>
              </p14:nvContentPartPr>
              <p14:xfrm>
                <a:off x="3198480" y="2690276"/>
                <a:ext cx="169200" cy="86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5DEC8C96-E5F1-45FF-A312-2F996100A3DE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194160" y="2685956"/>
                  <a:ext cx="1778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01E3972-7D0C-46B7-BE34-B686A3EADAF0}"/>
                    </a:ext>
                  </a:extLst>
                </p14:cNvPr>
                <p14:cNvContentPartPr/>
                <p14:nvPr/>
              </p14:nvContentPartPr>
              <p14:xfrm>
                <a:off x="3486480" y="2560316"/>
                <a:ext cx="34200" cy="2613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01E3972-7D0C-46B7-BE34-B686A3EADAF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482160" y="2555996"/>
                  <a:ext cx="428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102FA4F7-FE51-44B0-A934-FFBE57812F75}"/>
                    </a:ext>
                  </a:extLst>
                </p14:cNvPr>
                <p14:cNvContentPartPr/>
                <p14:nvPr/>
              </p14:nvContentPartPr>
              <p14:xfrm>
                <a:off x="3698160" y="2638436"/>
                <a:ext cx="369360" cy="2055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102FA4F7-FE51-44B0-A934-FFBE57812F75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693840" y="2634116"/>
                  <a:ext cx="3780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8C0516F8-F761-40A2-BC04-E55382C26033}"/>
                    </a:ext>
                  </a:extLst>
                </p14:cNvPr>
                <p14:cNvContentPartPr/>
                <p14:nvPr/>
              </p14:nvContentPartPr>
              <p14:xfrm>
                <a:off x="4134840" y="2714036"/>
                <a:ext cx="427320" cy="191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8C0516F8-F761-40A2-BC04-E55382C26033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130520" y="2709716"/>
                  <a:ext cx="4359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C13C107-FD66-4B99-8986-43F37ECBE6C8}"/>
                    </a:ext>
                  </a:extLst>
                </p14:cNvPr>
                <p14:cNvContentPartPr/>
                <p14:nvPr/>
              </p14:nvContentPartPr>
              <p14:xfrm>
                <a:off x="4610400" y="2741036"/>
                <a:ext cx="279360" cy="1796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C13C107-FD66-4B99-8986-43F37ECBE6C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606080" y="2736716"/>
                  <a:ext cx="2880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789ACE2-1325-473A-9328-6CF7629E718E}"/>
                    </a:ext>
                  </a:extLst>
                </p14:cNvPr>
                <p14:cNvContentPartPr/>
                <p14:nvPr/>
              </p14:nvContentPartPr>
              <p14:xfrm>
                <a:off x="5260560" y="2717996"/>
                <a:ext cx="273600" cy="1695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789ACE2-1325-473A-9328-6CF7629E718E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256240" y="2713676"/>
                  <a:ext cx="2822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901AB2BD-33D2-4AD2-928F-3DF65432E00B}"/>
                    </a:ext>
                  </a:extLst>
                </p14:cNvPr>
                <p14:cNvContentPartPr/>
                <p14:nvPr/>
              </p14:nvContentPartPr>
              <p14:xfrm>
                <a:off x="5460360" y="2807276"/>
                <a:ext cx="56160" cy="4698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901AB2BD-33D2-4AD2-928F-3DF65432E00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456040" y="2802956"/>
                  <a:ext cx="6480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89679816-F8A9-412A-92F6-A64AAD3AD31C}"/>
                    </a:ext>
                  </a:extLst>
                </p14:cNvPr>
                <p14:cNvContentPartPr/>
                <p14:nvPr/>
              </p14:nvContentPartPr>
              <p14:xfrm>
                <a:off x="5566920" y="2760476"/>
                <a:ext cx="655560" cy="1796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89679816-F8A9-412A-92F6-A64AAD3AD31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562600" y="2756156"/>
                  <a:ext cx="6642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A4E278FA-B4F7-4AB8-B81A-4B25FF0BDD8B}"/>
                    </a:ext>
                  </a:extLst>
                </p14:cNvPr>
                <p14:cNvContentPartPr/>
                <p14:nvPr/>
              </p14:nvContentPartPr>
              <p14:xfrm>
                <a:off x="6333360" y="2743196"/>
                <a:ext cx="239400" cy="1908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A4E278FA-B4F7-4AB8-B81A-4B25FF0BDD8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329040" y="2738876"/>
                  <a:ext cx="24804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42A1C08-B4F4-447F-9784-2C352195552D}"/>
                    </a:ext>
                  </a:extLst>
                </p14:cNvPr>
                <p14:cNvContentPartPr/>
                <p14:nvPr/>
              </p14:nvContentPartPr>
              <p14:xfrm>
                <a:off x="6653760" y="2469956"/>
                <a:ext cx="119160" cy="43200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42A1C08-B4F4-447F-9784-2C352195552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649440" y="2465636"/>
                  <a:ext cx="12780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05B26A0F-0C8E-4178-96D4-B83A50BCB44A}"/>
                    </a:ext>
                  </a:extLst>
                </p14:cNvPr>
                <p14:cNvContentPartPr/>
                <p14:nvPr/>
              </p14:nvContentPartPr>
              <p14:xfrm>
                <a:off x="6481680" y="2649236"/>
                <a:ext cx="338760" cy="298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05B26A0F-0C8E-4178-96D4-B83A50BCB44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477360" y="2644916"/>
                  <a:ext cx="3474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AFD31297-5A9D-4EFA-A3AC-F095803F7CDA}"/>
                    </a:ext>
                  </a:extLst>
                </p14:cNvPr>
                <p14:cNvContentPartPr/>
                <p14:nvPr/>
              </p14:nvContentPartPr>
              <p14:xfrm>
                <a:off x="6880920" y="2736716"/>
                <a:ext cx="386280" cy="1753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AFD31297-5A9D-4EFA-A3AC-F095803F7CD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876600" y="2732396"/>
                  <a:ext cx="3949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C0A8861C-82F7-4273-9241-1C1374B390D3}"/>
                    </a:ext>
                  </a:extLst>
                </p14:cNvPr>
                <p14:cNvContentPartPr/>
                <p14:nvPr/>
              </p14:nvContentPartPr>
              <p14:xfrm>
                <a:off x="7524600" y="2477156"/>
                <a:ext cx="414720" cy="7491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C0A8861C-82F7-4273-9241-1C1374B390D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520280" y="2472836"/>
                  <a:ext cx="423360" cy="75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88712328-88B0-4D17-B882-58BCB7EEDBC5}"/>
                    </a:ext>
                  </a:extLst>
                </p14:cNvPr>
                <p14:cNvContentPartPr/>
                <p14:nvPr/>
              </p14:nvContentPartPr>
              <p14:xfrm>
                <a:off x="7619640" y="2852636"/>
                <a:ext cx="171360" cy="100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88712328-88B0-4D17-B882-58BCB7EEDBC5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615320" y="2848316"/>
                  <a:ext cx="180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1E96E670-3494-4D85-9305-3338F84A77D1}"/>
                    </a:ext>
                  </a:extLst>
                </p14:cNvPr>
                <p14:cNvContentPartPr/>
                <p14:nvPr/>
              </p14:nvContentPartPr>
              <p14:xfrm>
                <a:off x="7919160" y="2741396"/>
                <a:ext cx="261720" cy="159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1E96E670-3494-4D85-9305-3338F84A77D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914840" y="2737076"/>
                  <a:ext cx="27036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9889AB7-6F1B-4F00-8DDB-BD398B50CC3B}"/>
                    </a:ext>
                  </a:extLst>
                </p14:cNvPr>
                <p14:cNvContentPartPr/>
                <p14:nvPr/>
              </p14:nvContentPartPr>
              <p14:xfrm>
                <a:off x="8270520" y="2701436"/>
                <a:ext cx="183960" cy="2070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9889AB7-6F1B-4F00-8DDB-BD398B50CC3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266200" y="2697116"/>
                  <a:ext cx="19260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D35EE3E-FE11-4B07-B15A-5D67DE5ABD58}"/>
                    </a:ext>
                  </a:extLst>
                </p14:cNvPr>
                <p14:cNvContentPartPr/>
                <p14:nvPr/>
              </p14:nvContentPartPr>
              <p14:xfrm>
                <a:off x="8536920" y="2722676"/>
                <a:ext cx="399240" cy="1584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D35EE3E-FE11-4B07-B15A-5D67DE5ABD5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532600" y="2718356"/>
                  <a:ext cx="407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05B8D32-5DEF-40B5-83FA-CEA91DA0E8DE}"/>
                    </a:ext>
                  </a:extLst>
                </p14:cNvPr>
                <p14:cNvContentPartPr/>
                <p14:nvPr/>
              </p14:nvContentPartPr>
              <p14:xfrm>
                <a:off x="9041640" y="2750396"/>
                <a:ext cx="237240" cy="1288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05B8D32-5DEF-40B5-83FA-CEA91DA0E8D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037320" y="2746076"/>
                  <a:ext cx="2458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CFD8209-0C53-4B1E-9A7E-C19ACC04DF36}"/>
                    </a:ext>
                  </a:extLst>
                </p14:cNvPr>
                <p14:cNvContentPartPr/>
                <p14:nvPr/>
              </p14:nvContentPartPr>
              <p14:xfrm>
                <a:off x="9378600" y="2353676"/>
                <a:ext cx="242640" cy="5457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CFD8209-0C53-4B1E-9A7E-C19ACC04DF3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374280" y="2349356"/>
                  <a:ext cx="251280" cy="55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7990575-94A8-42AB-A382-76EC3AFFAEEE}"/>
                    </a:ext>
                  </a:extLst>
                </p14:cNvPr>
                <p14:cNvContentPartPr/>
                <p14:nvPr/>
              </p14:nvContentPartPr>
              <p14:xfrm>
                <a:off x="9556080" y="2724476"/>
                <a:ext cx="354240" cy="1958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7990575-94A8-42AB-A382-76EC3AFFAEE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551760" y="2720156"/>
                  <a:ext cx="3628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77DAAFEE-39B7-4884-AD10-432EEFACDB8A}"/>
                    </a:ext>
                  </a:extLst>
                </p14:cNvPr>
                <p14:cNvContentPartPr/>
                <p14:nvPr/>
              </p14:nvContentPartPr>
              <p14:xfrm>
                <a:off x="10223520" y="2744996"/>
                <a:ext cx="45000" cy="5176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77DAAFEE-39B7-4884-AD10-432EEFACDB8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219200" y="2740676"/>
                  <a:ext cx="5364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F79DA7F1-4D32-47C1-9488-0D3D0EF85457}"/>
                    </a:ext>
                  </a:extLst>
                </p14:cNvPr>
                <p14:cNvContentPartPr/>
                <p14:nvPr/>
              </p14:nvContentPartPr>
              <p14:xfrm>
                <a:off x="10155840" y="2760836"/>
                <a:ext cx="299160" cy="1623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F79DA7F1-4D32-47C1-9488-0D3D0EF8545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151520" y="2756516"/>
                  <a:ext cx="3078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3A112F6A-01B9-47A6-9146-3796A98CB8B0}"/>
                    </a:ext>
                  </a:extLst>
                </p14:cNvPr>
                <p14:cNvContentPartPr/>
                <p14:nvPr/>
              </p14:nvContentPartPr>
              <p14:xfrm>
                <a:off x="10489920" y="2734916"/>
                <a:ext cx="460440" cy="2055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3A112F6A-01B9-47A6-9146-3796A98CB8B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485600" y="2730596"/>
                  <a:ext cx="4690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B0AA1E14-338A-4D58-8CDF-4AC96BEA7E8F}"/>
                    </a:ext>
                  </a:extLst>
                </p14:cNvPr>
                <p14:cNvContentPartPr/>
                <p14:nvPr/>
              </p14:nvContentPartPr>
              <p14:xfrm>
                <a:off x="11154480" y="2717636"/>
                <a:ext cx="269280" cy="2455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B0AA1E14-338A-4D58-8CDF-4AC96BEA7E8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1150160" y="2713316"/>
                  <a:ext cx="27792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9626BE35-CD17-481C-BE26-DA98C95EB477}"/>
                    </a:ext>
                  </a:extLst>
                </p14:cNvPr>
                <p14:cNvContentPartPr/>
                <p14:nvPr/>
              </p14:nvContentPartPr>
              <p14:xfrm>
                <a:off x="11504760" y="2531156"/>
                <a:ext cx="34200" cy="1530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9626BE35-CD17-481C-BE26-DA98C95EB47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500440" y="2526836"/>
                  <a:ext cx="428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2DB13B4E-3592-4C14-9133-239AC6AFC829}"/>
                    </a:ext>
                  </a:extLst>
                </p14:cNvPr>
                <p14:cNvContentPartPr/>
                <p14:nvPr/>
              </p14:nvContentPartPr>
              <p14:xfrm>
                <a:off x="11537520" y="2390036"/>
                <a:ext cx="47880" cy="158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2DB13B4E-3592-4C14-9133-239AC6AFC82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533200" y="2385716"/>
                  <a:ext cx="56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5ED080C2-036F-412F-8289-4F6538E9FFEF}"/>
                    </a:ext>
                  </a:extLst>
                </p14:cNvPr>
                <p14:cNvContentPartPr/>
                <p14:nvPr/>
              </p14:nvContentPartPr>
              <p14:xfrm>
                <a:off x="11666760" y="2502716"/>
                <a:ext cx="160200" cy="3816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5ED080C2-036F-412F-8289-4F6538E9FFE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662440" y="2498396"/>
                  <a:ext cx="16884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E96DFBB-564F-4ACA-B20A-625AAF85B36F}"/>
                    </a:ext>
                  </a:extLst>
                </p14:cNvPr>
                <p14:cNvContentPartPr/>
                <p14:nvPr/>
              </p14:nvContentPartPr>
              <p14:xfrm>
                <a:off x="1368240" y="3455276"/>
                <a:ext cx="216000" cy="1998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E96DFBB-564F-4ACA-B20A-625AAF85B36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1363920" y="3450956"/>
                  <a:ext cx="2246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F6C154AD-95F3-4171-AD69-1401C42C81B7}"/>
                    </a:ext>
                  </a:extLst>
                </p14:cNvPr>
                <p14:cNvContentPartPr/>
                <p14:nvPr/>
              </p14:nvContentPartPr>
              <p14:xfrm>
                <a:off x="1350960" y="3392996"/>
                <a:ext cx="259560" cy="2347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F6C154AD-95F3-4171-AD69-1401C42C81B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346640" y="3388676"/>
                  <a:ext cx="26820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0C9C1B2C-A371-4266-8B71-F455582D8AAB}"/>
                    </a:ext>
                  </a:extLst>
                </p14:cNvPr>
                <p14:cNvContentPartPr/>
                <p14:nvPr/>
              </p14:nvContentPartPr>
              <p14:xfrm>
                <a:off x="1887720" y="3671996"/>
                <a:ext cx="65160" cy="226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0C9C1B2C-A371-4266-8B71-F455582D8AA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883400" y="3667676"/>
                  <a:ext cx="738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9B9EDDB-7ED7-4442-A9C5-7F6F4926F257}"/>
                    </a:ext>
                  </a:extLst>
                </p14:cNvPr>
                <p14:cNvContentPartPr/>
                <p14:nvPr/>
              </p14:nvContentPartPr>
              <p14:xfrm>
                <a:off x="1947480" y="3428996"/>
                <a:ext cx="527040" cy="2217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9B9EDDB-7ED7-4442-A9C5-7F6F4926F25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943160" y="3424676"/>
                  <a:ext cx="5356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9CCF040A-C57B-40A3-9696-1E7368218190}"/>
                    </a:ext>
                  </a:extLst>
                </p14:cNvPr>
                <p14:cNvContentPartPr/>
                <p14:nvPr/>
              </p14:nvContentPartPr>
              <p14:xfrm>
                <a:off x="2335200" y="3373196"/>
                <a:ext cx="24120" cy="100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9CCF040A-C57B-40A3-9696-1E736821819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330880" y="3368876"/>
                  <a:ext cx="327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3D1E02EF-7753-4D33-AE34-9996CAF34C9C}"/>
                    </a:ext>
                  </a:extLst>
                </p14:cNvPr>
                <p14:cNvContentPartPr/>
                <p14:nvPr/>
              </p14:nvContentPartPr>
              <p14:xfrm>
                <a:off x="2511240" y="3463556"/>
                <a:ext cx="469440" cy="1677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3D1E02EF-7753-4D33-AE34-9996CAF34C9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506920" y="3459236"/>
                  <a:ext cx="47808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F4C4F58-4091-4E81-B43A-F5A3C16E6135}"/>
                    </a:ext>
                  </a:extLst>
                </p14:cNvPr>
                <p14:cNvContentPartPr/>
                <p14:nvPr/>
              </p14:nvContentPartPr>
              <p14:xfrm>
                <a:off x="3113880" y="3423596"/>
                <a:ext cx="113760" cy="5324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F4C4F58-4091-4E81-B43A-F5A3C16E613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109560" y="3419276"/>
                  <a:ext cx="12240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A7993CE5-5BBE-40EC-A5D2-8F5F8B161416}"/>
                    </a:ext>
                  </a:extLst>
                </p14:cNvPr>
                <p14:cNvContentPartPr/>
                <p14:nvPr/>
              </p14:nvContentPartPr>
              <p14:xfrm>
                <a:off x="3086520" y="3483716"/>
                <a:ext cx="295920" cy="1476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A7993CE5-5BBE-40EC-A5D2-8F5F8B16141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082200" y="3479396"/>
                  <a:ext cx="3045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CD2EF3A7-6836-4154-89BE-9366D5D5C14B}"/>
                    </a:ext>
                  </a:extLst>
                </p14:cNvPr>
                <p14:cNvContentPartPr/>
                <p14:nvPr/>
              </p14:nvContentPartPr>
              <p14:xfrm>
                <a:off x="3481440" y="3488756"/>
                <a:ext cx="50760" cy="990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CD2EF3A7-6836-4154-89BE-9366D5D5C14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477120" y="3484436"/>
                  <a:ext cx="5940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44ECB55E-E5F7-4C35-9C56-ACCB0B2FCCD5}"/>
                    </a:ext>
                  </a:extLst>
                </p14:cNvPr>
                <p14:cNvContentPartPr/>
                <p14:nvPr/>
              </p14:nvContentPartPr>
              <p14:xfrm>
                <a:off x="3477480" y="3351956"/>
                <a:ext cx="36360" cy="20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44ECB55E-E5F7-4C35-9C56-ACCB0B2FCCD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473160" y="3347636"/>
                  <a:ext cx="450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554FF161-9081-4419-8667-C7BDCC7AA8D0}"/>
                    </a:ext>
                  </a:extLst>
                </p14:cNvPr>
                <p14:cNvContentPartPr/>
                <p14:nvPr/>
              </p14:nvContentPartPr>
              <p14:xfrm>
                <a:off x="3725880" y="3414956"/>
                <a:ext cx="304560" cy="1810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554FF161-9081-4419-8667-C7BDCC7AA8D0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721560" y="3410636"/>
                  <a:ext cx="3132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AC0B5D25-912C-4A6D-BD61-8DF638589E36}"/>
                    </a:ext>
                  </a:extLst>
                </p14:cNvPr>
                <p14:cNvContentPartPr/>
                <p14:nvPr/>
              </p14:nvContentPartPr>
              <p14:xfrm>
                <a:off x="4124400" y="3338996"/>
                <a:ext cx="252360" cy="2566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AC0B5D25-912C-4A6D-BD61-8DF638589E3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120080" y="3334676"/>
                  <a:ext cx="26100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60487BE-06A0-42DB-AEAE-323510E8C3AD}"/>
                    </a:ext>
                  </a:extLst>
                </p14:cNvPr>
                <p14:cNvContentPartPr/>
                <p14:nvPr/>
              </p14:nvContentPartPr>
              <p14:xfrm>
                <a:off x="4198920" y="3474716"/>
                <a:ext cx="169920" cy="86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60487BE-06A0-42DB-AEAE-323510E8C3A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4194600" y="3470396"/>
                  <a:ext cx="1785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9C2867BA-87E6-43FF-B3D3-48B7E63534BA}"/>
                    </a:ext>
                  </a:extLst>
                </p14:cNvPr>
                <p14:cNvContentPartPr/>
                <p14:nvPr/>
              </p14:nvContentPartPr>
              <p14:xfrm>
                <a:off x="4473240" y="3370676"/>
                <a:ext cx="194760" cy="2541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9C2867BA-87E6-43FF-B3D3-48B7E63534B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468920" y="3366356"/>
                  <a:ext cx="2034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A60F2BB-C82B-4E60-AC5B-6FB0153F4D5D}"/>
                    </a:ext>
                  </a:extLst>
                </p14:cNvPr>
                <p14:cNvContentPartPr/>
                <p14:nvPr/>
              </p14:nvContentPartPr>
              <p14:xfrm>
                <a:off x="4497000" y="3476156"/>
                <a:ext cx="123840" cy="75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A60F2BB-C82B-4E60-AC5B-6FB0153F4D5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492680" y="3471836"/>
                  <a:ext cx="1324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AA087E2-960B-46F9-B3B6-FC1184201499}"/>
                    </a:ext>
                  </a:extLst>
                </p14:cNvPr>
                <p14:cNvContentPartPr/>
                <p14:nvPr/>
              </p14:nvContentPartPr>
              <p14:xfrm>
                <a:off x="4710480" y="3464636"/>
                <a:ext cx="316800" cy="1634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AA087E2-960B-46F9-B3B6-FC118420149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706160" y="3460316"/>
                  <a:ext cx="3254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C9ECC8E-BE6E-4542-B807-498DE09B76E2}"/>
                    </a:ext>
                  </a:extLst>
                </p14:cNvPr>
                <p14:cNvContentPartPr/>
                <p14:nvPr/>
              </p14:nvContentPartPr>
              <p14:xfrm>
                <a:off x="5091720" y="3141716"/>
                <a:ext cx="174600" cy="47988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C9ECC8E-BE6E-4542-B807-498DE09B76E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087400" y="3137396"/>
                  <a:ext cx="18324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1C1662CF-5C0A-4E80-8799-C21E8EA5DCB1}"/>
                    </a:ext>
                  </a:extLst>
                </p14:cNvPr>
                <p14:cNvContentPartPr/>
                <p14:nvPr/>
              </p14:nvContentPartPr>
              <p14:xfrm>
                <a:off x="4981560" y="3330716"/>
                <a:ext cx="247320" cy="183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1C1662CF-5C0A-4E80-8799-C21E8EA5DCB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977240" y="3326396"/>
                  <a:ext cx="2559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19FF965-AA51-4E99-A9F7-E9D82C886539}"/>
                    </a:ext>
                  </a:extLst>
                </p14:cNvPr>
                <p14:cNvContentPartPr/>
                <p14:nvPr/>
              </p14:nvContentPartPr>
              <p14:xfrm>
                <a:off x="5330400" y="3420356"/>
                <a:ext cx="234720" cy="2030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19FF965-AA51-4E99-A9F7-E9D82C886539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326080" y="3416036"/>
                  <a:ext cx="2433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831B2C57-DC43-4EA1-BCE3-B3BE264306D0}"/>
                    </a:ext>
                  </a:extLst>
                </p14:cNvPr>
                <p14:cNvContentPartPr/>
                <p14:nvPr/>
              </p14:nvContentPartPr>
              <p14:xfrm>
                <a:off x="5997120" y="3432596"/>
                <a:ext cx="302760" cy="1425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831B2C57-DC43-4EA1-BCE3-B3BE264306D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992800" y="3428276"/>
                  <a:ext cx="3114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6CCE1261-5AC3-4262-B25F-6C91CAE80500}"/>
                    </a:ext>
                  </a:extLst>
                </p14:cNvPr>
                <p14:cNvContentPartPr/>
                <p14:nvPr/>
              </p14:nvContentPartPr>
              <p14:xfrm>
                <a:off x="6339840" y="3090596"/>
                <a:ext cx="35280" cy="4842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6CCE1261-5AC3-4262-B25F-6C91CAE80500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335520" y="3086276"/>
                  <a:ext cx="4392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6E037EB-7C30-45F8-978E-CC67838FEAE1}"/>
                    </a:ext>
                  </a:extLst>
                </p14:cNvPr>
                <p14:cNvContentPartPr/>
                <p14:nvPr/>
              </p14:nvContentPartPr>
              <p14:xfrm>
                <a:off x="6475920" y="3397676"/>
                <a:ext cx="329400" cy="2088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6E037EB-7C30-45F8-978E-CC67838FEAE1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471600" y="3393356"/>
                  <a:ext cx="3380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9E6EEC0F-D8D5-46D3-8248-9BFC568202B6}"/>
                    </a:ext>
                  </a:extLst>
                </p14:cNvPr>
                <p14:cNvContentPartPr/>
                <p14:nvPr/>
              </p14:nvContentPartPr>
              <p14:xfrm>
                <a:off x="7287360" y="3404876"/>
                <a:ext cx="84960" cy="1789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9E6EEC0F-D8D5-46D3-8248-9BFC568202B6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283040" y="3400556"/>
                  <a:ext cx="9360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C1DD20A-A9E0-4199-BA64-F87E707B2FE8}"/>
                    </a:ext>
                  </a:extLst>
                </p14:cNvPr>
                <p14:cNvContentPartPr/>
                <p14:nvPr/>
              </p14:nvContentPartPr>
              <p14:xfrm>
                <a:off x="7282320" y="3289676"/>
                <a:ext cx="56160" cy="43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C1DD20A-A9E0-4199-BA64-F87E707B2FE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278000" y="3285356"/>
                  <a:ext cx="648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3290267-C2CE-43CC-B785-13CCE806D59C}"/>
                    </a:ext>
                  </a:extLst>
                </p14:cNvPr>
                <p14:cNvContentPartPr/>
                <p14:nvPr/>
              </p14:nvContentPartPr>
              <p14:xfrm>
                <a:off x="7502280" y="3416756"/>
                <a:ext cx="284040" cy="5511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3290267-C2CE-43CC-B785-13CCE806D59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497960" y="3412436"/>
                  <a:ext cx="292680" cy="55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7F5EF77-0FED-4220-8A10-FF56428B9F66}"/>
                    </a:ext>
                  </a:extLst>
                </p14:cNvPr>
                <p14:cNvContentPartPr/>
                <p14:nvPr/>
              </p14:nvContentPartPr>
              <p14:xfrm>
                <a:off x="8346480" y="3428636"/>
                <a:ext cx="257040" cy="195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7F5EF77-0FED-4220-8A10-FF56428B9F6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342160" y="3424316"/>
                  <a:ext cx="2656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A684F03E-036E-45AB-8A34-976511B8AC51}"/>
                    </a:ext>
                  </a:extLst>
                </p14:cNvPr>
                <p14:cNvContentPartPr/>
                <p14:nvPr/>
              </p14:nvContentPartPr>
              <p14:xfrm>
                <a:off x="8666520" y="3051716"/>
                <a:ext cx="136440" cy="5281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A684F03E-036E-45AB-8A34-976511B8AC5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662200" y="3047396"/>
                  <a:ext cx="14508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4285835C-3FB0-4CE0-AEEF-306FCDB9DD9E}"/>
                    </a:ext>
                  </a:extLst>
                </p14:cNvPr>
                <p14:cNvContentPartPr/>
                <p14:nvPr/>
              </p14:nvContentPartPr>
              <p14:xfrm>
                <a:off x="8486160" y="3293636"/>
                <a:ext cx="251280" cy="75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4285835C-3FB0-4CE0-AEEF-306FCDB9DD9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481840" y="3289316"/>
                  <a:ext cx="2599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74A5D442-6363-4E86-9B5A-99741867D09A}"/>
                    </a:ext>
                  </a:extLst>
                </p14:cNvPr>
                <p14:cNvContentPartPr/>
                <p14:nvPr/>
              </p14:nvContentPartPr>
              <p14:xfrm>
                <a:off x="8910960" y="3110396"/>
                <a:ext cx="173160" cy="4449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74A5D442-6363-4E86-9B5A-99741867D09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906640" y="3106076"/>
                  <a:ext cx="18180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2B968D21-2038-4629-8296-9F93AEF832C0}"/>
                    </a:ext>
                  </a:extLst>
                </p14:cNvPr>
                <p14:cNvContentPartPr/>
                <p14:nvPr/>
              </p14:nvContentPartPr>
              <p14:xfrm>
                <a:off x="8792520" y="3285356"/>
                <a:ext cx="290160" cy="86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2B968D21-2038-4629-8296-9F93AEF832C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788200" y="3281036"/>
                  <a:ext cx="298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D897048-1681-4D45-B09F-5705D1209C83}"/>
                    </a:ext>
                  </a:extLst>
                </p14:cNvPr>
                <p14:cNvContentPartPr/>
                <p14:nvPr/>
              </p14:nvContentPartPr>
              <p14:xfrm>
                <a:off x="9115440" y="3406676"/>
                <a:ext cx="180360" cy="1893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D897048-1681-4D45-B09F-5705D1209C8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111120" y="3402356"/>
                  <a:ext cx="1890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43933931-FAEB-43D5-A554-C2B86D6DBBF6}"/>
                    </a:ext>
                  </a:extLst>
                </p14:cNvPr>
                <p14:cNvContentPartPr/>
                <p14:nvPr/>
              </p14:nvContentPartPr>
              <p14:xfrm>
                <a:off x="9461400" y="3495956"/>
                <a:ext cx="20880" cy="144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43933931-FAEB-43D5-A554-C2B86D6DBBF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457080" y="3491636"/>
                  <a:ext cx="29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D259EBF-0D95-4949-95F7-065F5D98DFCA}"/>
                    </a:ext>
                  </a:extLst>
                </p14:cNvPr>
                <p14:cNvContentPartPr/>
                <p14:nvPr/>
              </p14:nvContentPartPr>
              <p14:xfrm>
                <a:off x="9386160" y="3425756"/>
                <a:ext cx="241200" cy="1533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D259EBF-0D95-4949-95F7-065F5D98DFC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381840" y="3421436"/>
                  <a:ext cx="2498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0E8B9BD9-97E5-4995-8164-359C867212FC}"/>
                    </a:ext>
                  </a:extLst>
                </p14:cNvPr>
                <p14:cNvContentPartPr/>
                <p14:nvPr/>
              </p14:nvContentPartPr>
              <p14:xfrm>
                <a:off x="9725640" y="3485876"/>
                <a:ext cx="93240" cy="810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0E8B9BD9-97E5-4995-8164-359C867212F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9721320" y="3481556"/>
                  <a:ext cx="10188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B6F4CE40-58A6-4C6E-A2F3-8636934527C7}"/>
                    </a:ext>
                  </a:extLst>
                </p14:cNvPr>
                <p14:cNvContentPartPr/>
                <p14:nvPr/>
              </p14:nvContentPartPr>
              <p14:xfrm>
                <a:off x="9774960" y="3333236"/>
                <a:ext cx="59400" cy="144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B6F4CE40-58A6-4C6E-A2F3-8636934527C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770640" y="3328916"/>
                  <a:ext cx="680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8CF13CBA-8C98-49FD-AFA8-8A0B7BC36398}"/>
                    </a:ext>
                  </a:extLst>
                </p14:cNvPr>
                <p14:cNvContentPartPr/>
                <p14:nvPr/>
              </p14:nvContentPartPr>
              <p14:xfrm>
                <a:off x="9923280" y="3414956"/>
                <a:ext cx="384840" cy="2127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8CF13CBA-8C98-49FD-AFA8-8A0B7BC3639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918960" y="3410636"/>
                  <a:ext cx="3934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CADAD4B-437E-4B74-B1A7-2F118ED4E413}"/>
                    </a:ext>
                  </a:extLst>
                </p14:cNvPr>
                <p14:cNvContentPartPr/>
                <p14:nvPr/>
              </p14:nvContentPartPr>
              <p14:xfrm>
                <a:off x="10294440" y="3431876"/>
                <a:ext cx="465120" cy="2509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CADAD4B-437E-4B74-B1A7-2F118ED4E41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290120" y="3427556"/>
                  <a:ext cx="47376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731D8F1-65A0-4FB9-A626-27F3ACAC1C27}"/>
                    </a:ext>
                  </a:extLst>
                </p14:cNvPr>
                <p14:cNvContentPartPr/>
                <p14:nvPr/>
              </p14:nvContentPartPr>
              <p14:xfrm>
                <a:off x="10841280" y="3431156"/>
                <a:ext cx="241200" cy="1965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731D8F1-65A0-4FB9-A626-27F3ACAC1C2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836960" y="3426836"/>
                  <a:ext cx="2498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801279B0-34EE-43BB-A2CF-464292D6423B}"/>
                    </a:ext>
                  </a:extLst>
                </p14:cNvPr>
                <p14:cNvContentPartPr/>
                <p14:nvPr/>
              </p14:nvContentPartPr>
              <p14:xfrm>
                <a:off x="11270040" y="3497396"/>
                <a:ext cx="27360" cy="144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801279B0-34EE-43BB-A2CF-464292D6423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1265720" y="3493076"/>
                  <a:ext cx="360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4D788955-BF76-4DB7-9B2F-3B0315A2B769}"/>
                    </a:ext>
                  </a:extLst>
                </p14:cNvPr>
                <p14:cNvContentPartPr/>
                <p14:nvPr/>
              </p14:nvContentPartPr>
              <p14:xfrm>
                <a:off x="11239080" y="3693236"/>
                <a:ext cx="27360" cy="356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4D788955-BF76-4DB7-9B2F-3B0315A2B76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1234760" y="3688916"/>
                  <a:ext cx="3600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5708EC14-ABF3-4C79-959F-34D7E3525937}"/>
              </a:ext>
            </a:extLst>
          </p:cNvPr>
          <p:cNvGrpSpPr/>
          <p:nvPr/>
        </p:nvGrpSpPr>
        <p:grpSpPr>
          <a:xfrm>
            <a:off x="4667280" y="4606556"/>
            <a:ext cx="236520" cy="132840"/>
            <a:chOff x="4667280" y="4606556"/>
            <a:chExt cx="236520" cy="13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55B39D7-9EB8-4A1A-890F-530AA2F2901C}"/>
                    </a:ext>
                  </a:extLst>
                </p14:cNvPr>
                <p14:cNvContentPartPr/>
                <p14:nvPr/>
              </p14:nvContentPartPr>
              <p14:xfrm>
                <a:off x="4719120" y="4623116"/>
                <a:ext cx="13680" cy="28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55B39D7-9EB8-4A1A-890F-530AA2F2901C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714800" y="4618796"/>
                  <a:ext cx="2232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AFD9266-70D5-435C-BCFE-0898BC47D879}"/>
                    </a:ext>
                  </a:extLst>
                </p14:cNvPr>
                <p14:cNvContentPartPr/>
                <p14:nvPr/>
              </p14:nvContentPartPr>
              <p14:xfrm>
                <a:off x="4667280" y="4606556"/>
                <a:ext cx="236520" cy="241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AFD9266-70D5-435C-BCFE-0898BC47D87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662960" y="4602236"/>
                  <a:ext cx="2451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8EEF6AFF-D1C6-4204-A91D-205C657198C9}"/>
                    </a:ext>
                  </a:extLst>
                </p14:cNvPr>
                <p14:cNvContentPartPr/>
                <p14:nvPr/>
              </p14:nvContentPartPr>
              <p14:xfrm>
                <a:off x="4710120" y="4730036"/>
                <a:ext cx="122760" cy="93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8EEF6AFF-D1C6-4204-A91D-205C657198C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705800" y="4725716"/>
                  <a:ext cx="1314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208" name="Input penna 207">
                <a:extLst>
                  <a:ext uri="{FF2B5EF4-FFF2-40B4-BE49-F238E27FC236}">
                    <a16:creationId xmlns:a16="http://schemas.microsoft.com/office/drawing/2014/main" id="{B3E0EA09-B63C-4252-A71F-86B1D7F810ED}"/>
                  </a:ext>
                </a:extLst>
              </p14:cNvPr>
              <p14:cNvContentPartPr/>
              <p14:nvPr/>
            </p14:nvContentPartPr>
            <p14:xfrm>
              <a:off x="5169120" y="4085996"/>
              <a:ext cx="864360" cy="920520"/>
            </p14:xfrm>
          </p:contentPart>
        </mc:Choice>
        <mc:Fallback xmlns="">
          <p:pic>
            <p:nvPicPr>
              <p:cNvPr id="208" name="Input penna 207">
                <a:extLst>
                  <a:ext uri="{FF2B5EF4-FFF2-40B4-BE49-F238E27FC236}">
                    <a16:creationId xmlns:a16="http://schemas.microsoft.com/office/drawing/2014/main" id="{B3E0EA09-B63C-4252-A71F-86B1D7F810ED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5164800" y="4081676"/>
                <a:ext cx="873000" cy="929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7527BA21-7165-4EE2-BF68-3E9CA18804DF}"/>
              </a:ext>
            </a:extLst>
          </p:cNvPr>
          <p:cNvGrpSpPr/>
          <p:nvPr/>
        </p:nvGrpSpPr>
        <p:grpSpPr>
          <a:xfrm>
            <a:off x="1618440" y="707756"/>
            <a:ext cx="2204640" cy="1334160"/>
            <a:chOff x="1618440" y="707756"/>
            <a:chExt cx="2204640" cy="133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D4ED58FC-D1AF-416B-93F2-2B9C26CFE2B7}"/>
                    </a:ext>
                  </a:extLst>
                </p14:cNvPr>
                <p14:cNvContentPartPr/>
                <p14:nvPr/>
              </p14:nvContentPartPr>
              <p14:xfrm>
                <a:off x="1697280" y="1775156"/>
                <a:ext cx="284400" cy="2667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D4ED58FC-D1AF-416B-93F2-2B9C26CFE2B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692960" y="1770836"/>
                  <a:ext cx="29304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F83C13DB-0ED9-4D17-8F29-16B17911AFB3}"/>
                    </a:ext>
                  </a:extLst>
                </p14:cNvPr>
                <p14:cNvContentPartPr/>
                <p14:nvPr/>
              </p14:nvContentPartPr>
              <p14:xfrm>
                <a:off x="1767480" y="1884236"/>
                <a:ext cx="125640" cy="1231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F83C13DB-0ED9-4D17-8F29-16B17911AFB3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763160" y="1879916"/>
                  <a:ext cx="1342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49A188F5-7AEA-4D04-929D-A3748D42B925}"/>
                    </a:ext>
                  </a:extLst>
                </p14:cNvPr>
                <p14:cNvContentPartPr/>
                <p14:nvPr/>
              </p14:nvContentPartPr>
              <p14:xfrm>
                <a:off x="2040000" y="1918076"/>
                <a:ext cx="109080" cy="10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49A188F5-7AEA-4D04-929D-A3748D42B92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035680" y="1913756"/>
                  <a:ext cx="1177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B71E958F-BEC0-4F17-9E3C-40D3FA10640E}"/>
                    </a:ext>
                  </a:extLst>
                </p14:cNvPr>
                <p14:cNvContentPartPr/>
                <p14:nvPr/>
              </p14:nvContentPartPr>
              <p14:xfrm>
                <a:off x="2015160" y="1991876"/>
                <a:ext cx="118800" cy="118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B71E958F-BEC0-4F17-9E3C-40D3FA10640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2010840" y="1987556"/>
                  <a:ext cx="1274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CD5FF7F-4FBF-4410-942B-2DF15C96771D}"/>
                    </a:ext>
                  </a:extLst>
                </p14:cNvPr>
                <p14:cNvContentPartPr/>
                <p14:nvPr/>
              </p14:nvContentPartPr>
              <p14:xfrm>
                <a:off x="2295960" y="1855436"/>
                <a:ext cx="263880" cy="1825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CD5FF7F-4FBF-4410-942B-2DF15C96771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2291640" y="1851116"/>
                  <a:ext cx="2725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C54ADE3-973D-495D-A8A8-9013FC5475DF}"/>
                    </a:ext>
                  </a:extLst>
                </p14:cNvPr>
                <p14:cNvContentPartPr/>
                <p14:nvPr/>
              </p14:nvContentPartPr>
              <p14:xfrm>
                <a:off x="1618440" y="937076"/>
                <a:ext cx="901440" cy="7286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C54ADE3-973D-495D-A8A8-9013FC5475D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614120" y="932756"/>
                  <a:ext cx="910080" cy="73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20C77FB-7CBE-48F3-8E96-4F729ED4FBC2}"/>
                    </a:ext>
                  </a:extLst>
                </p14:cNvPr>
                <p14:cNvContentPartPr/>
                <p14:nvPr/>
              </p14:nvContentPartPr>
              <p14:xfrm>
                <a:off x="2479200" y="707756"/>
                <a:ext cx="177840" cy="1645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20C77FB-7CBE-48F3-8E96-4F729ED4FBC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2474880" y="703436"/>
                  <a:ext cx="1864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B27BABB0-0315-4865-B223-B31591041B22}"/>
                    </a:ext>
                  </a:extLst>
                </p14:cNvPr>
                <p14:cNvContentPartPr/>
                <p14:nvPr/>
              </p14:nvContentPartPr>
              <p14:xfrm>
                <a:off x="2532840" y="709556"/>
                <a:ext cx="423720" cy="1382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B27BABB0-0315-4865-B223-B31591041B22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528520" y="705236"/>
                  <a:ext cx="4323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94118A5-63C8-47FF-96FD-9F68A15F651A}"/>
                    </a:ext>
                  </a:extLst>
                </p14:cNvPr>
                <p14:cNvContentPartPr/>
                <p14:nvPr/>
              </p14:nvContentPartPr>
              <p14:xfrm>
                <a:off x="3246000" y="1104116"/>
                <a:ext cx="252360" cy="2206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94118A5-63C8-47FF-96FD-9F68A15F651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3241680" y="1099796"/>
                  <a:ext cx="26100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8597E8AD-2490-4C5F-ADAB-3739E3413BAC}"/>
                    </a:ext>
                  </a:extLst>
                </p14:cNvPr>
                <p14:cNvContentPartPr/>
                <p14:nvPr/>
              </p14:nvContentPartPr>
              <p14:xfrm>
                <a:off x="3120360" y="1142276"/>
                <a:ext cx="401760" cy="1962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8597E8AD-2490-4C5F-ADAB-3739E3413BA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116040" y="1137956"/>
                  <a:ext cx="4104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5DC37A7-83D4-4C6E-8E88-CE5276EB59BB}"/>
                    </a:ext>
                  </a:extLst>
                </p14:cNvPr>
                <p14:cNvContentPartPr/>
                <p14:nvPr/>
              </p14:nvContentPartPr>
              <p14:xfrm>
                <a:off x="3615000" y="977036"/>
                <a:ext cx="208080" cy="1846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5DC37A7-83D4-4C6E-8E88-CE5276EB59B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610680" y="972716"/>
                  <a:ext cx="2167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6424FAE-CD60-4006-8C1E-1A53E43FE5C9}"/>
                    </a:ext>
                  </a:extLst>
                </p14:cNvPr>
                <p14:cNvContentPartPr/>
                <p14:nvPr/>
              </p14:nvContentPartPr>
              <p14:xfrm>
                <a:off x="3064920" y="1378076"/>
                <a:ext cx="738000" cy="302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6424FAE-CD60-4006-8C1E-1A53E43FE5C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060600" y="1373756"/>
                  <a:ext cx="74664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CDB685F-A458-4F74-A4AA-4AC52C68A9F0}"/>
                    </a:ext>
                  </a:extLst>
                </p14:cNvPr>
                <p14:cNvContentPartPr/>
                <p14:nvPr/>
              </p14:nvContentPartPr>
              <p14:xfrm>
                <a:off x="3289920" y="1571756"/>
                <a:ext cx="208080" cy="1969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CDB685F-A458-4F74-A4AA-4AC52C68A9F0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285600" y="1567436"/>
                  <a:ext cx="2167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34EB457-780F-4155-B17B-0E27D01AD313}"/>
                    </a:ext>
                  </a:extLst>
                </p14:cNvPr>
                <p14:cNvContentPartPr/>
                <p14:nvPr/>
              </p14:nvContentPartPr>
              <p14:xfrm>
                <a:off x="3618240" y="1452956"/>
                <a:ext cx="36360" cy="2696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34EB457-780F-4155-B17B-0E27D01AD31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613920" y="1448636"/>
                  <a:ext cx="4500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03610E55-6C98-4697-BC05-DC209EB4BB34}"/>
                    </a:ext>
                  </a:extLst>
                </p14:cNvPr>
                <p14:cNvContentPartPr/>
                <p14:nvPr/>
              </p14:nvContentPartPr>
              <p14:xfrm>
                <a:off x="3658560" y="1850396"/>
                <a:ext cx="15840" cy="234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03610E55-6C98-4697-BC05-DC209EB4BB3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654240" y="1846076"/>
                  <a:ext cx="244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403A159D-61DC-44F4-9359-F93125A895BD}"/>
                    </a:ext>
                  </a:extLst>
                </p14:cNvPr>
                <p14:cNvContentPartPr/>
                <p14:nvPr/>
              </p14:nvContentPartPr>
              <p14:xfrm>
                <a:off x="3605640" y="846716"/>
                <a:ext cx="18720" cy="259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403A159D-61DC-44F4-9359-F93125A895BD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601320" y="842396"/>
                  <a:ext cx="2736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48906828-0BFA-4213-8BC1-0227D1004164}"/>
                    </a:ext>
                  </a:extLst>
                </p14:cNvPr>
                <p14:cNvContentPartPr/>
                <p14:nvPr/>
              </p14:nvContentPartPr>
              <p14:xfrm>
                <a:off x="3611400" y="836276"/>
                <a:ext cx="207000" cy="2332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48906828-0BFA-4213-8BC1-0227D100416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607080" y="831956"/>
                  <a:ext cx="2156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3DDD0BF7-487D-4BD7-9DFB-CE23095221A2}"/>
                    </a:ext>
                  </a:extLst>
                </p14:cNvPr>
                <p14:cNvContentPartPr/>
                <p14:nvPr/>
              </p14:nvContentPartPr>
              <p14:xfrm>
                <a:off x="3277680" y="1429196"/>
                <a:ext cx="25920" cy="2455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3DDD0BF7-487D-4BD7-9DFB-CE23095221A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273360" y="1424876"/>
                  <a:ext cx="3456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CDA3314-BE31-4B0B-9897-3A68E5DBAB76}"/>
                    </a:ext>
                  </a:extLst>
                </p14:cNvPr>
                <p14:cNvContentPartPr/>
                <p14:nvPr/>
              </p14:nvContentPartPr>
              <p14:xfrm>
                <a:off x="3286320" y="1445036"/>
                <a:ext cx="191520" cy="2113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CDA3314-BE31-4B0B-9897-3A68E5DBAB7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3282000" y="1440716"/>
                  <a:ext cx="20016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6C47E972-D292-4A73-A8D2-357D18CD3715}"/>
              </a:ext>
            </a:extLst>
          </p:cNvPr>
          <p:cNvGrpSpPr/>
          <p:nvPr/>
        </p:nvGrpSpPr>
        <p:grpSpPr>
          <a:xfrm>
            <a:off x="302640" y="3840116"/>
            <a:ext cx="3995280" cy="1412640"/>
            <a:chOff x="302640" y="3840116"/>
            <a:chExt cx="3995280" cy="141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7BF3553E-D76B-456D-9DA6-05F3EB5CE320}"/>
                    </a:ext>
                  </a:extLst>
                </p14:cNvPr>
                <p14:cNvContentPartPr/>
                <p14:nvPr/>
              </p14:nvContentPartPr>
              <p14:xfrm>
                <a:off x="302640" y="4402796"/>
                <a:ext cx="326160" cy="3067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7BF3553E-D76B-456D-9DA6-05F3EB5CE320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98320" y="4398476"/>
                  <a:ext cx="33480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71AF4A12-52E6-407F-81DF-A321D6E4F48B}"/>
                    </a:ext>
                  </a:extLst>
                </p14:cNvPr>
                <p14:cNvContentPartPr/>
                <p14:nvPr/>
              </p14:nvContentPartPr>
              <p14:xfrm>
                <a:off x="723840" y="4161596"/>
                <a:ext cx="72720" cy="2052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71AF4A12-52E6-407F-81DF-A321D6E4F48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19520" y="4157276"/>
                  <a:ext cx="813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792AF83-9589-4A54-BCCF-0A21E7FD69B1}"/>
                    </a:ext>
                  </a:extLst>
                </p14:cNvPr>
                <p14:cNvContentPartPr/>
                <p14:nvPr/>
              </p14:nvContentPartPr>
              <p14:xfrm>
                <a:off x="775680" y="4088156"/>
                <a:ext cx="8640" cy="61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792AF83-9589-4A54-BCCF-0A21E7FD69B1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71360" y="4083836"/>
                  <a:ext cx="172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07069F2-7E5B-4DDA-9D93-0E10E312F50B}"/>
                    </a:ext>
                  </a:extLst>
                </p14:cNvPr>
                <p14:cNvContentPartPr/>
                <p14:nvPr/>
              </p14:nvContentPartPr>
              <p14:xfrm>
                <a:off x="931200" y="4168796"/>
                <a:ext cx="10440" cy="637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07069F2-7E5B-4DDA-9D93-0E10E312F50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26880" y="4164476"/>
                  <a:ext cx="190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EC6B541C-041E-450B-A498-3F5493A1A509}"/>
                    </a:ext>
                  </a:extLst>
                </p14:cNvPr>
                <p14:cNvContentPartPr/>
                <p14:nvPr/>
              </p14:nvContentPartPr>
              <p14:xfrm>
                <a:off x="930840" y="4193276"/>
                <a:ext cx="167040" cy="3330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EC6B541C-041E-450B-A498-3F5493A1A50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26520" y="4188956"/>
                  <a:ext cx="175680" cy="34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614D15E5-7502-4BC7-89D4-356BD6093DA9}"/>
                    </a:ext>
                  </a:extLst>
                </p14:cNvPr>
                <p14:cNvContentPartPr/>
                <p14:nvPr/>
              </p14:nvContentPartPr>
              <p14:xfrm>
                <a:off x="1334400" y="4511876"/>
                <a:ext cx="107280" cy="111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614D15E5-7502-4BC7-89D4-356BD6093DA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330080" y="4507556"/>
                  <a:ext cx="1159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C76CA324-DB67-43CB-92D4-41FACF9F68C6}"/>
                    </a:ext>
                  </a:extLst>
                </p14:cNvPr>
                <p14:cNvContentPartPr/>
                <p14:nvPr/>
              </p14:nvContentPartPr>
              <p14:xfrm>
                <a:off x="1293360" y="4625636"/>
                <a:ext cx="146160" cy="46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C76CA324-DB67-43CB-92D4-41FACF9F68C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289040" y="4621316"/>
                  <a:ext cx="1548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E8D645A4-F699-40EA-AC35-E4A8C86652BB}"/>
                    </a:ext>
                  </a:extLst>
                </p14:cNvPr>
                <p14:cNvContentPartPr/>
                <p14:nvPr/>
              </p14:nvContentPartPr>
              <p14:xfrm>
                <a:off x="935880" y="4218836"/>
                <a:ext cx="87120" cy="1234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E8D645A4-F699-40EA-AC35-E4A8C86652B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1560" y="4214516"/>
                  <a:ext cx="9576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C4CB8DB-9445-417D-80AB-84371F64F8F2}"/>
                    </a:ext>
                  </a:extLst>
                </p14:cNvPr>
                <p14:cNvContentPartPr/>
                <p14:nvPr/>
              </p14:nvContentPartPr>
              <p14:xfrm>
                <a:off x="1631040" y="4060076"/>
                <a:ext cx="855000" cy="8755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C4CB8DB-9445-417D-80AB-84371F64F8F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626720" y="4055756"/>
                  <a:ext cx="863640" cy="88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2071F25-BA1E-4828-BD14-FA62F22F8AE9}"/>
                    </a:ext>
                  </a:extLst>
                </p14:cNvPr>
                <p14:cNvContentPartPr/>
                <p14:nvPr/>
              </p14:nvContentPartPr>
              <p14:xfrm>
                <a:off x="1788360" y="5015876"/>
                <a:ext cx="198360" cy="2217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2071F25-BA1E-4828-BD14-FA62F22F8AE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784040" y="5011556"/>
                  <a:ext cx="2070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E7B634D-FD9E-49AB-9526-EAD7B179E3CC}"/>
                    </a:ext>
                  </a:extLst>
                </p14:cNvPr>
                <p14:cNvContentPartPr/>
                <p14:nvPr/>
              </p14:nvContentPartPr>
              <p14:xfrm>
                <a:off x="1837320" y="5074196"/>
                <a:ext cx="142560" cy="1785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E7B634D-FD9E-49AB-9526-EAD7B179E3C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833000" y="5069876"/>
                  <a:ext cx="1512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5C025F05-7734-4127-AC76-667489848899}"/>
                    </a:ext>
                  </a:extLst>
                </p14:cNvPr>
                <p14:cNvContentPartPr/>
                <p14:nvPr/>
              </p14:nvContentPartPr>
              <p14:xfrm>
                <a:off x="2086080" y="5115236"/>
                <a:ext cx="98280" cy="61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5C025F05-7734-4127-AC76-66748984889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081760" y="5110916"/>
                  <a:ext cx="1069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F76B42E3-EFC8-4A2B-8652-73A8C6BF9E6A}"/>
                    </a:ext>
                  </a:extLst>
                </p14:cNvPr>
                <p14:cNvContentPartPr/>
                <p14:nvPr/>
              </p14:nvContentPartPr>
              <p14:xfrm>
                <a:off x="2104800" y="5194796"/>
                <a:ext cx="108360" cy="28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F76B42E3-EFC8-4A2B-8652-73A8C6BF9E6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100480" y="5190476"/>
                  <a:ext cx="11700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B2A81298-D1C3-422D-8CB7-7633780561DC}"/>
                    </a:ext>
                  </a:extLst>
                </p14:cNvPr>
                <p14:cNvContentPartPr/>
                <p14:nvPr/>
              </p14:nvContentPartPr>
              <p14:xfrm>
                <a:off x="2369400" y="5054396"/>
                <a:ext cx="196560" cy="1742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B2A81298-D1C3-422D-8CB7-7633780561D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365080" y="5050076"/>
                  <a:ext cx="2052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57ED78E7-343A-4F14-9698-E2EED1C0D35A}"/>
                    </a:ext>
                  </a:extLst>
                </p14:cNvPr>
                <p14:cNvContentPartPr/>
                <p14:nvPr/>
              </p14:nvContentPartPr>
              <p14:xfrm>
                <a:off x="2451120" y="3852356"/>
                <a:ext cx="170280" cy="13788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57ED78E7-343A-4F14-9698-E2EED1C0D35A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446800" y="3848036"/>
                  <a:ext cx="1789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6D7FD916-0519-406C-87E9-A6A561B3F664}"/>
                    </a:ext>
                  </a:extLst>
                </p14:cNvPr>
                <p14:cNvContentPartPr/>
                <p14:nvPr/>
              </p14:nvContentPartPr>
              <p14:xfrm>
                <a:off x="2519520" y="3840116"/>
                <a:ext cx="269640" cy="1065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6D7FD916-0519-406C-87E9-A6A561B3F66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515200" y="3835796"/>
                  <a:ext cx="2782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DE3A72CE-930F-4A00-99BE-70B1543116CC}"/>
                    </a:ext>
                  </a:extLst>
                </p14:cNvPr>
                <p14:cNvContentPartPr/>
                <p14:nvPr/>
              </p14:nvContentPartPr>
              <p14:xfrm>
                <a:off x="3566040" y="4103276"/>
                <a:ext cx="209520" cy="6822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DE3A72CE-930F-4A00-99BE-70B1543116C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561720" y="4098956"/>
                  <a:ext cx="218160" cy="69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ABDE7861-DD75-4A52-9558-928C57773C26}"/>
                    </a:ext>
                  </a:extLst>
                </p14:cNvPr>
                <p14:cNvContentPartPr/>
                <p14:nvPr/>
              </p14:nvContentPartPr>
              <p14:xfrm>
                <a:off x="2890320" y="4169876"/>
                <a:ext cx="106920" cy="1774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ABDE7861-DD75-4A52-9558-928C57773C2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886000" y="4165556"/>
                  <a:ext cx="1155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FB8226EA-B883-4BE0-9B98-C4CE4717917C}"/>
                    </a:ext>
                  </a:extLst>
                </p14:cNvPr>
                <p14:cNvContentPartPr/>
                <p14:nvPr/>
              </p14:nvContentPartPr>
              <p14:xfrm>
                <a:off x="2844600" y="4028036"/>
                <a:ext cx="21960" cy="86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FB8226EA-B883-4BE0-9B98-C4CE4717917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840280" y="4023716"/>
                  <a:ext cx="30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5F2DFA29-0B34-496E-8A65-E5DF41219777}"/>
                    </a:ext>
                  </a:extLst>
                </p14:cNvPr>
                <p14:cNvContentPartPr/>
                <p14:nvPr/>
              </p14:nvContentPartPr>
              <p14:xfrm>
                <a:off x="2567040" y="4103996"/>
                <a:ext cx="210240" cy="3715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5F2DFA29-0B34-496E-8A65-E5DF4121977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2562720" y="4099676"/>
                  <a:ext cx="21888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13E650B9-49A8-4246-B112-C7A5F49D856C}"/>
                    </a:ext>
                  </a:extLst>
                </p14:cNvPr>
                <p14:cNvContentPartPr/>
                <p14:nvPr/>
              </p14:nvContentPartPr>
              <p14:xfrm>
                <a:off x="3096600" y="4127396"/>
                <a:ext cx="151560" cy="3153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13E650B9-49A8-4246-B112-C7A5F49D856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092280" y="4123076"/>
                  <a:ext cx="16020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85D4001-29B7-4FC0-BEAB-FEB03B016789}"/>
                    </a:ext>
                  </a:extLst>
                </p14:cNvPr>
                <p14:cNvContentPartPr/>
                <p14:nvPr/>
              </p14:nvContentPartPr>
              <p14:xfrm>
                <a:off x="2753160" y="4597916"/>
                <a:ext cx="1544760" cy="324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85D4001-29B7-4FC0-BEAB-FEB03B01678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2748840" y="4593596"/>
                  <a:ext cx="15534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57D1F447-AE0E-4154-9A5A-EF0FAEDE7477}"/>
                    </a:ext>
                  </a:extLst>
                </p14:cNvPr>
                <p14:cNvContentPartPr/>
                <p14:nvPr/>
              </p14:nvContentPartPr>
              <p14:xfrm>
                <a:off x="3828480" y="4749476"/>
                <a:ext cx="31320" cy="3182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57D1F447-AE0E-4154-9A5A-EF0FAEDE747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824160" y="4745156"/>
                  <a:ext cx="3996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07DE36B-CF4E-401B-A739-8C6E958DF370}"/>
                    </a:ext>
                  </a:extLst>
                </p14:cNvPr>
                <p14:cNvContentPartPr/>
                <p14:nvPr/>
              </p14:nvContentPartPr>
              <p14:xfrm>
                <a:off x="3865200" y="5181836"/>
                <a:ext cx="76680" cy="655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07DE36B-CF4E-401B-A739-8C6E958DF37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860880" y="5177516"/>
                  <a:ext cx="853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DEAEC3F0-20D6-4EE5-945E-D339162CB66B}"/>
                    </a:ext>
                  </a:extLst>
                </p14:cNvPr>
                <p14:cNvContentPartPr/>
                <p14:nvPr/>
              </p14:nvContentPartPr>
              <p14:xfrm>
                <a:off x="3300360" y="3949196"/>
                <a:ext cx="10080" cy="1749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DEAEC3F0-20D6-4EE5-945E-D339162CB66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296040" y="3944876"/>
                  <a:ext cx="187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52E05B29-6CB4-4759-AF7C-731EC0F6CDD3}"/>
                    </a:ext>
                  </a:extLst>
                </p14:cNvPr>
                <p14:cNvContentPartPr/>
                <p14:nvPr/>
              </p14:nvContentPartPr>
              <p14:xfrm>
                <a:off x="3310080" y="3956756"/>
                <a:ext cx="130680" cy="964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52E05B29-6CB4-4759-AF7C-731EC0F6CDD3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305760" y="3952436"/>
                  <a:ext cx="13932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6F020F71-795B-4580-AA16-9EEA310C8173}"/>
                    </a:ext>
                  </a:extLst>
                </p14:cNvPr>
                <p14:cNvContentPartPr/>
                <p14:nvPr/>
              </p14:nvContentPartPr>
              <p14:xfrm>
                <a:off x="3335640" y="4022276"/>
                <a:ext cx="57960" cy="9756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6F020F71-795B-4580-AA16-9EEA310C817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331320" y="4017956"/>
                  <a:ext cx="6660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77F4115E-D8A7-4CB8-AED8-C46FB4FC84F4}"/>
                    </a:ext>
                  </a:extLst>
                </p14:cNvPr>
                <p14:cNvContentPartPr/>
                <p14:nvPr/>
              </p14:nvContentPartPr>
              <p14:xfrm>
                <a:off x="3865200" y="3958916"/>
                <a:ext cx="14040" cy="1796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77F4115E-D8A7-4CB8-AED8-C46FB4FC84F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860880" y="3954596"/>
                  <a:ext cx="226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414FD3A7-12DE-4682-A62A-8565CBA23708}"/>
                    </a:ext>
                  </a:extLst>
                </p14:cNvPr>
                <p14:cNvContentPartPr/>
                <p14:nvPr/>
              </p14:nvContentPartPr>
              <p14:xfrm>
                <a:off x="3865200" y="3942716"/>
                <a:ext cx="180360" cy="15840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414FD3A7-12DE-4682-A62A-8565CBA23708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860880" y="3938396"/>
                  <a:ext cx="1890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82A072A6-63EE-4A5D-BBB3-90AEEE159C6D}"/>
                    </a:ext>
                  </a:extLst>
                </p14:cNvPr>
                <p14:cNvContentPartPr/>
                <p14:nvPr/>
              </p14:nvContentPartPr>
              <p14:xfrm>
                <a:off x="3935040" y="4033796"/>
                <a:ext cx="88200" cy="1047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82A072A6-63EE-4A5D-BBB3-90AEEE159C6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930720" y="4029476"/>
                  <a:ext cx="9684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FCD3C3B-DAD8-4083-BEC0-C4F5BC9965C3}"/>
                    </a:ext>
                  </a:extLst>
                </p14:cNvPr>
                <p14:cNvContentPartPr/>
                <p14:nvPr/>
              </p14:nvContentPartPr>
              <p14:xfrm>
                <a:off x="3347520" y="4854596"/>
                <a:ext cx="25200" cy="2750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FCD3C3B-DAD8-4083-BEC0-C4F5BC9965C3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343200" y="4850276"/>
                  <a:ext cx="3384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AD9C490B-99DD-4EEF-8BEA-D5426D903AD2}"/>
                    </a:ext>
                  </a:extLst>
                </p14:cNvPr>
                <p14:cNvContentPartPr/>
                <p14:nvPr/>
              </p14:nvContentPartPr>
              <p14:xfrm>
                <a:off x="3374520" y="4841996"/>
                <a:ext cx="223560" cy="1987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AD9C490B-99DD-4EEF-8BEA-D5426D903AD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370200" y="4837676"/>
                  <a:ext cx="2322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3C992ACB-FB9C-4EC3-909E-645466954915}"/>
                    </a:ext>
                  </a:extLst>
                </p14:cNvPr>
                <p14:cNvContentPartPr/>
                <p14:nvPr/>
              </p14:nvContentPartPr>
              <p14:xfrm>
                <a:off x="3437160" y="4936316"/>
                <a:ext cx="181440" cy="1386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3C992ACB-FB9C-4EC3-909E-645466954915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432840" y="4931996"/>
                  <a:ext cx="190080" cy="14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9" name="Gruppo 318">
            <a:extLst>
              <a:ext uri="{FF2B5EF4-FFF2-40B4-BE49-F238E27FC236}">
                <a16:creationId xmlns:a16="http://schemas.microsoft.com/office/drawing/2014/main" id="{70DE0CF5-EA76-4AA8-9E91-84B038B93425}"/>
              </a:ext>
            </a:extLst>
          </p:cNvPr>
          <p:cNvGrpSpPr/>
          <p:nvPr/>
        </p:nvGrpSpPr>
        <p:grpSpPr>
          <a:xfrm>
            <a:off x="83040" y="6350036"/>
            <a:ext cx="234000" cy="121320"/>
            <a:chOff x="83040" y="6350036"/>
            <a:chExt cx="234000" cy="12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F3DC4AF7-7932-4CD9-973B-ED411A66F12D}"/>
                    </a:ext>
                  </a:extLst>
                </p14:cNvPr>
                <p14:cNvContentPartPr/>
                <p14:nvPr/>
              </p14:nvContentPartPr>
              <p14:xfrm>
                <a:off x="83040" y="6350036"/>
                <a:ext cx="184680" cy="1224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F3DC4AF7-7932-4CD9-973B-ED411A66F12D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8720" y="6345716"/>
                  <a:ext cx="19332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7D5475A9-F02C-4675-8C06-BDF5CC8D6BC9}"/>
                    </a:ext>
                  </a:extLst>
                </p14:cNvPr>
                <p14:cNvContentPartPr/>
                <p14:nvPr/>
              </p14:nvContentPartPr>
              <p14:xfrm>
                <a:off x="140640" y="6448676"/>
                <a:ext cx="176400" cy="2268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7D5475A9-F02C-4675-8C06-BDF5CC8D6BC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36320" y="6444356"/>
                  <a:ext cx="18504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320" name="Input penna 319">
                <a:extLst>
                  <a:ext uri="{FF2B5EF4-FFF2-40B4-BE49-F238E27FC236}">
                    <a16:creationId xmlns:a16="http://schemas.microsoft.com/office/drawing/2014/main" id="{DC69C88D-F8DD-4B17-96FB-CCC46E23F1C5}"/>
                  </a:ext>
                </a:extLst>
              </p14:cNvPr>
              <p14:cNvContentPartPr/>
              <p14:nvPr/>
            </p14:nvContentPartPr>
            <p14:xfrm>
              <a:off x="666240" y="5742356"/>
              <a:ext cx="747000" cy="802080"/>
            </p14:xfrm>
          </p:contentPart>
        </mc:Choice>
        <mc:Fallback xmlns="">
          <p:pic>
            <p:nvPicPr>
              <p:cNvPr id="320" name="Input penna 319">
                <a:extLst>
                  <a:ext uri="{FF2B5EF4-FFF2-40B4-BE49-F238E27FC236}">
                    <a16:creationId xmlns:a16="http://schemas.microsoft.com/office/drawing/2014/main" id="{DC69C88D-F8DD-4B17-96FB-CCC46E23F1C5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661920" y="5738036"/>
                <a:ext cx="755640" cy="81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321" name="Input penna 320">
                <a:extLst>
                  <a:ext uri="{FF2B5EF4-FFF2-40B4-BE49-F238E27FC236}">
                    <a16:creationId xmlns:a16="http://schemas.microsoft.com/office/drawing/2014/main" id="{C5AE0224-B090-46D3-A948-4ED7ECD4FEB7}"/>
                  </a:ext>
                </a:extLst>
              </p14:cNvPr>
              <p14:cNvContentPartPr/>
              <p14:nvPr/>
            </p14:nvContentPartPr>
            <p14:xfrm>
              <a:off x="692520" y="6590516"/>
              <a:ext cx="219240" cy="220680"/>
            </p14:xfrm>
          </p:contentPart>
        </mc:Choice>
        <mc:Fallback xmlns="">
          <p:pic>
            <p:nvPicPr>
              <p:cNvPr id="321" name="Input penna 320">
                <a:extLst>
                  <a:ext uri="{FF2B5EF4-FFF2-40B4-BE49-F238E27FC236}">
                    <a16:creationId xmlns:a16="http://schemas.microsoft.com/office/drawing/2014/main" id="{C5AE0224-B090-46D3-A948-4ED7ECD4FEB7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688200" y="6586196"/>
                <a:ext cx="22788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322" name="Input penna 321">
                <a:extLst>
                  <a:ext uri="{FF2B5EF4-FFF2-40B4-BE49-F238E27FC236}">
                    <a16:creationId xmlns:a16="http://schemas.microsoft.com/office/drawing/2014/main" id="{0A0B83E6-64F6-4F4A-8527-140621C7D4A5}"/>
                  </a:ext>
                </a:extLst>
              </p14:cNvPr>
              <p14:cNvContentPartPr/>
              <p14:nvPr/>
            </p14:nvContentPartPr>
            <p14:xfrm>
              <a:off x="755160" y="6719396"/>
              <a:ext cx="76320" cy="64440"/>
            </p14:xfrm>
          </p:contentPart>
        </mc:Choice>
        <mc:Fallback xmlns="">
          <p:pic>
            <p:nvPicPr>
              <p:cNvPr id="322" name="Input penna 321">
                <a:extLst>
                  <a:ext uri="{FF2B5EF4-FFF2-40B4-BE49-F238E27FC236}">
                    <a16:creationId xmlns:a16="http://schemas.microsoft.com/office/drawing/2014/main" id="{0A0B83E6-64F6-4F4A-8527-140621C7D4A5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750840" y="6715076"/>
                <a:ext cx="84960" cy="7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323" name="Input penna 322">
                <a:extLst>
                  <a:ext uri="{FF2B5EF4-FFF2-40B4-BE49-F238E27FC236}">
                    <a16:creationId xmlns:a16="http://schemas.microsoft.com/office/drawing/2014/main" id="{A08BCA79-EEC3-4C32-8C5B-72CED9A97E49}"/>
                  </a:ext>
                </a:extLst>
              </p14:cNvPr>
              <p14:cNvContentPartPr/>
              <p14:nvPr/>
            </p14:nvContentPartPr>
            <p14:xfrm>
              <a:off x="966840" y="6694556"/>
              <a:ext cx="95040" cy="2880"/>
            </p14:xfrm>
          </p:contentPart>
        </mc:Choice>
        <mc:Fallback xmlns="">
          <p:pic>
            <p:nvPicPr>
              <p:cNvPr id="323" name="Input penna 322">
                <a:extLst>
                  <a:ext uri="{FF2B5EF4-FFF2-40B4-BE49-F238E27FC236}">
                    <a16:creationId xmlns:a16="http://schemas.microsoft.com/office/drawing/2014/main" id="{A08BCA79-EEC3-4C32-8C5B-72CED9A97E49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962520" y="6690236"/>
                <a:ext cx="103680" cy="1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324" name="Input penna 323">
                <a:extLst>
                  <a:ext uri="{FF2B5EF4-FFF2-40B4-BE49-F238E27FC236}">
                    <a16:creationId xmlns:a16="http://schemas.microsoft.com/office/drawing/2014/main" id="{88B85A71-F062-47E2-ACA7-3920D5696484}"/>
                  </a:ext>
                </a:extLst>
              </p14:cNvPr>
              <p14:cNvContentPartPr/>
              <p14:nvPr/>
            </p14:nvContentPartPr>
            <p14:xfrm>
              <a:off x="973320" y="6738116"/>
              <a:ext cx="99000" cy="7560"/>
            </p14:xfrm>
          </p:contentPart>
        </mc:Choice>
        <mc:Fallback xmlns="">
          <p:pic>
            <p:nvPicPr>
              <p:cNvPr id="324" name="Input penna 323">
                <a:extLst>
                  <a:ext uri="{FF2B5EF4-FFF2-40B4-BE49-F238E27FC236}">
                    <a16:creationId xmlns:a16="http://schemas.microsoft.com/office/drawing/2014/main" id="{88B85A71-F062-47E2-ACA7-3920D5696484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969000" y="6733796"/>
                <a:ext cx="10764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325" name="Input penna 324">
                <a:extLst>
                  <a:ext uri="{FF2B5EF4-FFF2-40B4-BE49-F238E27FC236}">
                    <a16:creationId xmlns:a16="http://schemas.microsoft.com/office/drawing/2014/main" id="{9670B5A5-2D6D-4138-AE14-8663B715F602}"/>
                  </a:ext>
                </a:extLst>
              </p14:cNvPr>
              <p14:cNvContentPartPr/>
              <p14:nvPr/>
            </p14:nvContentPartPr>
            <p14:xfrm>
              <a:off x="1202280" y="6620396"/>
              <a:ext cx="154440" cy="155880"/>
            </p14:xfrm>
          </p:contentPart>
        </mc:Choice>
        <mc:Fallback xmlns="">
          <p:pic>
            <p:nvPicPr>
              <p:cNvPr id="325" name="Input penna 324">
                <a:extLst>
                  <a:ext uri="{FF2B5EF4-FFF2-40B4-BE49-F238E27FC236}">
                    <a16:creationId xmlns:a16="http://schemas.microsoft.com/office/drawing/2014/main" id="{9670B5A5-2D6D-4138-AE14-8663B715F602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1197960" y="6616076"/>
                <a:ext cx="163080" cy="164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326" name="Input penna 325">
                <a:extLst>
                  <a:ext uri="{FF2B5EF4-FFF2-40B4-BE49-F238E27FC236}">
                    <a16:creationId xmlns:a16="http://schemas.microsoft.com/office/drawing/2014/main" id="{1F49FC26-1ED1-4963-84A8-B6F243DC2A11}"/>
                  </a:ext>
                </a:extLst>
              </p14:cNvPr>
              <p14:cNvContentPartPr/>
              <p14:nvPr/>
            </p14:nvContentPartPr>
            <p14:xfrm>
              <a:off x="1425120" y="5583956"/>
              <a:ext cx="129600" cy="117360"/>
            </p14:xfrm>
          </p:contentPart>
        </mc:Choice>
        <mc:Fallback xmlns="">
          <p:pic>
            <p:nvPicPr>
              <p:cNvPr id="326" name="Input penna 325">
                <a:extLst>
                  <a:ext uri="{FF2B5EF4-FFF2-40B4-BE49-F238E27FC236}">
                    <a16:creationId xmlns:a16="http://schemas.microsoft.com/office/drawing/2014/main" id="{1F49FC26-1ED1-4963-84A8-B6F243DC2A11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1420800" y="5579636"/>
                <a:ext cx="138240" cy="12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327" name="Input penna 326">
                <a:extLst>
                  <a:ext uri="{FF2B5EF4-FFF2-40B4-BE49-F238E27FC236}">
                    <a16:creationId xmlns:a16="http://schemas.microsoft.com/office/drawing/2014/main" id="{19143501-F554-494C-B8D7-0082DF787B64}"/>
                  </a:ext>
                </a:extLst>
              </p14:cNvPr>
              <p14:cNvContentPartPr/>
              <p14:nvPr/>
            </p14:nvContentPartPr>
            <p14:xfrm>
              <a:off x="1471200" y="5584316"/>
              <a:ext cx="373320" cy="115200"/>
            </p14:xfrm>
          </p:contentPart>
        </mc:Choice>
        <mc:Fallback xmlns="">
          <p:pic>
            <p:nvPicPr>
              <p:cNvPr id="327" name="Input penna 326">
                <a:extLst>
                  <a:ext uri="{FF2B5EF4-FFF2-40B4-BE49-F238E27FC236}">
                    <a16:creationId xmlns:a16="http://schemas.microsoft.com/office/drawing/2014/main" id="{19143501-F554-494C-B8D7-0082DF787B64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1466880" y="5579996"/>
                <a:ext cx="38196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330" name="Input penna 329">
                <a:extLst>
                  <a:ext uri="{FF2B5EF4-FFF2-40B4-BE49-F238E27FC236}">
                    <a16:creationId xmlns:a16="http://schemas.microsoft.com/office/drawing/2014/main" id="{7163E972-9C08-43F4-BF85-B0CA44F17E73}"/>
                  </a:ext>
                </a:extLst>
              </p14:cNvPr>
              <p14:cNvContentPartPr/>
              <p14:nvPr/>
            </p14:nvContentPartPr>
            <p14:xfrm>
              <a:off x="1749120" y="6038276"/>
              <a:ext cx="142560" cy="4320"/>
            </p14:xfrm>
          </p:contentPart>
        </mc:Choice>
        <mc:Fallback xmlns="">
          <p:pic>
            <p:nvPicPr>
              <p:cNvPr id="330" name="Input penna 329">
                <a:extLst>
                  <a:ext uri="{FF2B5EF4-FFF2-40B4-BE49-F238E27FC236}">
                    <a16:creationId xmlns:a16="http://schemas.microsoft.com/office/drawing/2014/main" id="{7163E972-9C08-43F4-BF85-B0CA44F17E73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1744800" y="6033956"/>
                <a:ext cx="151200" cy="1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331" name="Input penna 330">
                <a:extLst>
                  <a:ext uri="{FF2B5EF4-FFF2-40B4-BE49-F238E27FC236}">
                    <a16:creationId xmlns:a16="http://schemas.microsoft.com/office/drawing/2014/main" id="{BD0D1A91-C142-4E2A-9D74-C0C3E544C13F}"/>
                  </a:ext>
                </a:extLst>
              </p14:cNvPr>
              <p14:cNvContentPartPr/>
              <p14:nvPr/>
            </p14:nvContentPartPr>
            <p14:xfrm>
              <a:off x="2067720" y="5893196"/>
              <a:ext cx="137520" cy="261000"/>
            </p14:xfrm>
          </p:contentPart>
        </mc:Choice>
        <mc:Fallback xmlns="">
          <p:pic>
            <p:nvPicPr>
              <p:cNvPr id="331" name="Input penna 330">
                <a:extLst>
                  <a:ext uri="{FF2B5EF4-FFF2-40B4-BE49-F238E27FC236}">
                    <a16:creationId xmlns:a16="http://schemas.microsoft.com/office/drawing/2014/main" id="{BD0D1A91-C142-4E2A-9D74-C0C3E544C13F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2063400" y="5888876"/>
                <a:ext cx="146160" cy="26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332" name="Input penna 331">
                <a:extLst>
                  <a:ext uri="{FF2B5EF4-FFF2-40B4-BE49-F238E27FC236}">
                    <a16:creationId xmlns:a16="http://schemas.microsoft.com/office/drawing/2014/main" id="{FD5055B4-16EC-4716-B875-DE6A943B8E11}"/>
                  </a:ext>
                </a:extLst>
              </p14:cNvPr>
              <p14:cNvContentPartPr/>
              <p14:nvPr/>
            </p14:nvContentPartPr>
            <p14:xfrm>
              <a:off x="1465440" y="5849276"/>
              <a:ext cx="221040" cy="358560"/>
            </p14:xfrm>
          </p:contentPart>
        </mc:Choice>
        <mc:Fallback xmlns="">
          <p:pic>
            <p:nvPicPr>
              <p:cNvPr id="332" name="Input penna 331">
                <a:extLst>
                  <a:ext uri="{FF2B5EF4-FFF2-40B4-BE49-F238E27FC236}">
                    <a16:creationId xmlns:a16="http://schemas.microsoft.com/office/drawing/2014/main" id="{FD5055B4-16EC-4716-B875-DE6A943B8E11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1461120" y="5844956"/>
                <a:ext cx="229680" cy="36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333" name="Input penna 332">
                <a:extLst>
                  <a:ext uri="{FF2B5EF4-FFF2-40B4-BE49-F238E27FC236}">
                    <a16:creationId xmlns:a16="http://schemas.microsoft.com/office/drawing/2014/main" id="{AB44054D-D490-4346-BA40-F08BB061A412}"/>
                  </a:ext>
                </a:extLst>
              </p14:cNvPr>
              <p14:cNvContentPartPr/>
              <p14:nvPr/>
            </p14:nvContentPartPr>
            <p14:xfrm>
              <a:off x="2277600" y="5856836"/>
              <a:ext cx="187920" cy="347040"/>
            </p14:xfrm>
          </p:contentPart>
        </mc:Choice>
        <mc:Fallback xmlns="">
          <p:pic>
            <p:nvPicPr>
              <p:cNvPr id="333" name="Input penna 332">
                <a:extLst>
                  <a:ext uri="{FF2B5EF4-FFF2-40B4-BE49-F238E27FC236}">
                    <a16:creationId xmlns:a16="http://schemas.microsoft.com/office/drawing/2014/main" id="{AB44054D-D490-4346-BA40-F08BB061A412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2273280" y="5852516"/>
                <a:ext cx="196560" cy="35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334" name="Input penna 333">
                <a:extLst>
                  <a:ext uri="{FF2B5EF4-FFF2-40B4-BE49-F238E27FC236}">
                    <a16:creationId xmlns:a16="http://schemas.microsoft.com/office/drawing/2014/main" id="{14D398AD-618F-4CE1-8A10-51E864254B25}"/>
                  </a:ext>
                </a:extLst>
              </p14:cNvPr>
              <p14:cNvContentPartPr/>
              <p14:nvPr/>
            </p14:nvContentPartPr>
            <p14:xfrm>
              <a:off x="2483520" y="5699516"/>
              <a:ext cx="195480" cy="189720"/>
            </p14:xfrm>
          </p:contentPart>
        </mc:Choice>
        <mc:Fallback xmlns="">
          <p:pic>
            <p:nvPicPr>
              <p:cNvPr id="334" name="Input penna 333">
                <a:extLst>
                  <a:ext uri="{FF2B5EF4-FFF2-40B4-BE49-F238E27FC236}">
                    <a16:creationId xmlns:a16="http://schemas.microsoft.com/office/drawing/2014/main" id="{14D398AD-618F-4CE1-8A10-51E864254B25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2479200" y="5695196"/>
                <a:ext cx="20412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335" name="Input penna 334">
                <a:extLst>
                  <a:ext uri="{FF2B5EF4-FFF2-40B4-BE49-F238E27FC236}">
                    <a16:creationId xmlns:a16="http://schemas.microsoft.com/office/drawing/2014/main" id="{C09F8B1B-A5AB-46F7-94BF-9CC4DD1950D7}"/>
                  </a:ext>
                </a:extLst>
              </p14:cNvPr>
              <p14:cNvContentPartPr/>
              <p14:nvPr/>
            </p14:nvContentPartPr>
            <p14:xfrm>
              <a:off x="2527800" y="5763956"/>
              <a:ext cx="100440" cy="151200"/>
            </p14:xfrm>
          </p:contentPart>
        </mc:Choice>
        <mc:Fallback xmlns="">
          <p:pic>
            <p:nvPicPr>
              <p:cNvPr id="335" name="Input penna 334">
                <a:extLst>
                  <a:ext uri="{FF2B5EF4-FFF2-40B4-BE49-F238E27FC236}">
                    <a16:creationId xmlns:a16="http://schemas.microsoft.com/office/drawing/2014/main" id="{C09F8B1B-A5AB-46F7-94BF-9CC4DD1950D7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2523480" y="5759636"/>
                <a:ext cx="109080" cy="15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337" name="Input penna 336">
                <a:extLst>
                  <a:ext uri="{FF2B5EF4-FFF2-40B4-BE49-F238E27FC236}">
                    <a16:creationId xmlns:a16="http://schemas.microsoft.com/office/drawing/2014/main" id="{002E7692-5A64-46F5-91F9-78B9D14CD6CD}"/>
                  </a:ext>
                </a:extLst>
              </p14:cNvPr>
              <p14:cNvContentPartPr/>
              <p14:nvPr/>
            </p14:nvContentPartPr>
            <p14:xfrm>
              <a:off x="3013800" y="5855036"/>
              <a:ext cx="253080" cy="572040"/>
            </p14:xfrm>
          </p:contentPart>
        </mc:Choice>
        <mc:Fallback xmlns="">
          <p:pic>
            <p:nvPicPr>
              <p:cNvPr id="337" name="Input penna 336">
                <a:extLst>
                  <a:ext uri="{FF2B5EF4-FFF2-40B4-BE49-F238E27FC236}">
                    <a16:creationId xmlns:a16="http://schemas.microsoft.com/office/drawing/2014/main" id="{002E7692-5A64-46F5-91F9-78B9D14CD6CD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3009480" y="5850716"/>
                <a:ext cx="261720" cy="58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338" name="Input penna 337">
                <a:extLst>
                  <a:ext uri="{FF2B5EF4-FFF2-40B4-BE49-F238E27FC236}">
                    <a16:creationId xmlns:a16="http://schemas.microsoft.com/office/drawing/2014/main" id="{2D34638E-77E7-4FF7-A52A-9383555CB6DC}"/>
                  </a:ext>
                </a:extLst>
              </p14:cNvPr>
              <p14:cNvContentPartPr/>
              <p14:nvPr/>
            </p14:nvContentPartPr>
            <p14:xfrm>
              <a:off x="3308640" y="5691596"/>
              <a:ext cx="157680" cy="159840"/>
            </p14:xfrm>
          </p:contentPart>
        </mc:Choice>
        <mc:Fallback xmlns="">
          <p:pic>
            <p:nvPicPr>
              <p:cNvPr id="338" name="Input penna 337">
                <a:extLst>
                  <a:ext uri="{FF2B5EF4-FFF2-40B4-BE49-F238E27FC236}">
                    <a16:creationId xmlns:a16="http://schemas.microsoft.com/office/drawing/2014/main" id="{2D34638E-77E7-4FF7-A52A-9383555CB6DC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3304320" y="5687276"/>
                <a:ext cx="166320" cy="16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339" name="Input penna 338">
                <a:extLst>
                  <a:ext uri="{FF2B5EF4-FFF2-40B4-BE49-F238E27FC236}">
                    <a16:creationId xmlns:a16="http://schemas.microsoft.com/office/drawing/2014/main" id="{A59D82A6-781D-48A4-A489-12CEA11857C7}"/>
                  </a:ext>
                </a:extLst>
              </p14:cNvPr>
              <p14:cNvContentPartPr/>
              <p14:nvPr/>
            </p14:nvContentPartPr>
            <p14:xfrm>
              <a:off x="3587640" y="5633276"/>
              <a:ext cx="234000" cy="240480"/>
            </p14:xfrm>
          </p:contentPart>
        </mc:Choice>
        <mc:Fallback xmlns="">
          <p:pic>
            <p:nvPicPr>
              <p:cNvPr id="339" name="Input penna 338">
                <a:extLst>
                  <a:ext uri="{FF2B5EF4-FFF2-40B4-BE49-F238E27FC236}">
                    <a16:creationId xmlns:a16="http://schemas.microsoft.com/office/drawing/2014/main" id="{A59D82A6-781D-48A4-A489-12CEA11857C7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3583320" y="5628956"/>
                <a:ext cx="242640" cy="24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340" name="Input penna 339">
                <a:extLst>
                  <a:ext uri="{FF2B5EF4-FFF2-40B4-BE49-F238E27FC236}">
                    <a16:creationId xmlns:a16="http://schemas.microsoft.com/office/drawing/2014/main" id="{17711227-15AD-477B-8A3B-CA1CC4654D4B}"/>
                  </a:ext>
                </a:extLst>
              </p14:cNvPr>
              <p14:cNvContentPartPr/>
              <p14:nvPr/>
            </p14:nvContentPartPr>
            <p14:xfrm>
              <a:off x="3628680" y="5745236"/>
              <a:ext cx="135360" cy="151920"/>
            </p14:xfrm>
          </p:contentPart>
        </mc:Choice>
        <mc:Fallback xmlns="">
          <p:pic>
            <p:nvPicPr>
              <p:cNvPr id="340" name="Input penna 339">
                <a:extLst>
                  <a:ext uri="{FF2B5EF4-FFF2-40B4-BE49-F238E27FC236}">
                    <a16:creationId xmlns:a16="http://schemas.microsoft.com/office/drawing/2014/main" id="{17711227-15AD-477B-8A3B-CA1CC4654D4B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3624360" y="5740916"/>
                <a:ext cx="14400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353" name="Input penna 352">
                <a:extLst>
                  <a:ext uri="{FF2B5EF4-FFF2-40B4-BE49-F238E27FC236}">
                    <a16:creationId xmlns:a16="http://schemas.microsoft.com/office/drawing/2014/main" id="{1576FB4E-DEB1-4EF9-AF40-E1FF770AE7B3}"/>
                  </a:ext>
                </a:extLst>
              </p14:cNvPr>
              <p14:cNvContentPartPr/>
              <p14:nvPr/>
            </p14:nvContentPartPr>
            <p14:xfrm>
              <a:off x="4504200" y="6383644"/>
              <a:ext cx="21960" cy="10440"/>
            </p14:xfrm>
          </p:contentPart>
        </mc:Choice>
        <mc:Fallback xmlns="">
          <p:pic>
            <p:nvPicPr>
              <p:cNvPr id="353" name="Input penna 352">
                <a:extLst>
                  <a:ext uri="{FF2B5EF4-FFF2-40B4-BE49-F238E27FC236}">
                    <a16:creationId xmlns:a16="http://schemas.microsoft.com/office/drawing/2014/main" id="{1576FB4E-DEB1-4EF9-AF40-E1FF770AE7B3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4499880" y="6379324"/>
                <a:ext cx="30600" cy="1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5" name="Gruppo 354">
            <a:extLst>
              <a:ext uri="{FF2B5EF4-FFF2-40B4-BE49-F238E27FC236}">
                <a16:creationId xmlns:a16="http://schemas.microsoft.com/office/drawing/2014/main" id="{F5FBA51D-8177-465D-8DAE-DA9434746684}"/>
              </a:ext>
            </a:extLst>
          </p:cNvPr>
          <p:cNvGrpSpPr/>
          <p:nvPr/>
        </p:nvGrpSpPr>
        <p:grpSpPr>
          <a:xfrm>
            <a:off x="2500440" y="6405836"/>
            <a:ext cx="1487520" cy="469440"/>
            <a:chOff x="2500440" y="6405836"/>
            <a:chExt cx="1487520" cy="46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9D92DC12-A39D-436E-8225-88C23E19F389}"/>
                    </a:ext>
                  </a:extLst>
                </p14:cNvPr>
                <p14:cNvContentPartPr/>
                <p14:nvPr/>
              </p14:nvContentPartPr>
              <p14:xfrm>
                <a:off x="2769720" y="6405836"/>
                <a:ext cx="1218240" cy="4032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9D92DC12-A39D-436E-8225-88C23E19F38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765400" y="6401516"/>
                  <a:ext cx="122688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F0DDEE41-E232-4547-AE53-641D1AFC2EB9}"/>
                    </a:ext>
                  </a:extLst>
                </p14:cNvPr>
                <p14:cNvContentPartPr/>
                <p14:nvPr/>
              </p14:nvContentPartPr>
              <p14:xfrm>
                <a:off x="2771520" y="6566036"/>
                <a:ext cx="259560" cy="26028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F0DDEE41-E232-4547-AE53-641D1AFC2EB9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767200" y="6561716"/>
                  <a:ext cx="2682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34DD0A7F-C342-415D-8F62-836C91DD2939}"/>
                    </a:ext>
                  </a:extLst>
                </p14:cNvPr>
                <p14:cNvContentPartPr/>
                <p14:nvPr/>
              </p14:nvContentPartPr>
              <p14:xfrm>
                <a:off x="3195240" y="6452996"/>
                <a:ext cx="30600" cy="32328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34DD0A7F-C342-415D-8F62-836C91DD2939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190920" y="6448676"/>
                  <a:ext cx="3924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047D221D-4310-4F05-A9C1-CBFB1B720E92}"/>
                    </a:ext>
                  </a:extLst>
                </p14:cNvPr>
                <p14:cNvContentPartPr/>
                <p14:nvPr/>
              </p14:nvContentPartPr>
              <p14:xfrm>
                <a:off x="3204960" y="6566396"/>
                <a:ext cx="254520" cy="9324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047D221D-4310-4F05-A9C1-CBFB1B720E92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200640" y="6562076"/>
                  <a:ext cx="263160" cy="10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05716691-840A-4E3D-9E8C-572204814DCF}"/>
                    </a:ext>
                  </a:extLst>
                </p14:cNvPr>
                <p14:cNvContentPartPr/>
                <p14:nvPr/>
              </p14:nvContentPartPr>
              <p14:xfrm>
                <a:off x="3271560" y="6619676"/>
                <a:ext cx="155880" cy="15840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05716691-840A-4E3D-9E8C-572204814DC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267240" y="6615356"/>
                  <a:ext cx="1645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77BFB736-782C-4BF9-9BED-F895A5316015}"/>
                    </a:ext>
                  </a:extLst>
                </p14:cNvPr>
                <p14:cNvContentPartPr/>
                <p14:nvPr/>
              </p14:nvContentPartPr>
              <p14:xfrm>
                <a:off x="2500440" y="6461996"/>
                <a:ext cx="246240" cy="38628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77BFB736-782C-4BF9-9BED-F895A531601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496120" y="6457676"/>
                  <a:ext cx="254880" cy="3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8601DB3B-EC7A-42A8-9D9D-A58E66C1F801}"/>
                    </a:ext>
                  </a:extLst>
                </p14:cNvPr>
                <p14:cNvContentPartPr/>
                <p14:nvPr/>
              </p14:nvContentPartPr>
              <p14:xfrm>
                <a:off x="3542280" y="6496556"/>
                <a:ext cx="207000" cy="37872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8601DB3B-EC7A-42A8-9D9D-A58E66C1F801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537960" y="6492236"/>
                  <a:ext cx="215640" cy="38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AFCC8140-4F1A-4BC8-A28E-8B277D7AB7FF}"/>
                    </a:ext>
                  </a:extLst>
                </p14:cNvPr>
                <p14:cNvContentPartPr/>
                <p14:nvPr/>
              </p14:nvContentPartPr>
              <p14:xfrm>
                <a:off x="3859080" y="6497404"/>
                <a:ext cx="10080" cy="24804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AFCC8140-4F1A-4BC8-A28E-8B277D7AB7F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854760" y="6493084"/>
                  <a:ext cx="1872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568CCFAD-178D-406D-949A-8857C116188D}"/>
                    </a:ext>
                  </a:extLst>
                </p14:cNvPr>
                <p14:cNvContentPartPr/>
                <p14:nvPr/>
              </p14:nvContentPartPr>
              <p14:xfrm>
                <a:off x="3839280" y="6844444"/>
                <a:ext cx="39960" cy="2232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568CCFAD-178D-406D-949A-8857C116188D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834960" y="6840124"/>
                  <a:ext cx="486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1E797077-77C8-4D81-8711-7F4D2EFF7FA1}"/>
                    </a:ext>
                  </a:extLst>
                </p14:cNvPr>
                <p14:cNvContentPartPr/>
                <p14:nvPr/>
              </p14:nvContentPartPr>
              <p14:xfrm>
                <a:off x="3818760" y="6842644"/>
                <a:ext cx="45000" cy="2952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1E797077-77C8-4D81-8711-7F4D2EFF7FA1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3814440" y="6838324"/>
                  <a:ext cx="53640" cy="3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0" name="Gruppo 359">
            <a:extLst>
              <a:ext uri="{FF2B5EF4-FFF2-40B4-BE49-F238E27FC236}">
                <a16:creationId xmlns:a16="http://schemas.microsoft.com/office/drawing/2014/main" id="{8A0FF597-BB6E-4131-AE42-8892050C22FC}"/>
              </a:ext>
            </a:extLst>
          </p:cNvPr>
          <p:cNvGrpSpPr/>
          <p:nvPr/>
        </p:nvGrpSpPr>
        <p:grpSpPr>
          <a:xfrm>
            <a:off x="4529040" y="6240004"/>
            <a:ext cx="264600" cy="181080"/>
            <a:chOff x="4529040" y="6240004"/>
            <a:chExt cx="264600" cy="18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1F8C2EEC-761E-4D8B-9AA2-06F465CFA3A7}"/>
                    </a:ext>
                  </a:extLst>
                </p14:cNvPr>
                <p14:cNvContentPartPr/>
                <p14:nvPr/>
              </p14:nvContentPartPr>
              <p14:xfrm>
                <a:off x="4529040" y="6325684"/>
                <a:ext cx="264600" cy="1512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1F8C2EEC-761E-4D8B-9AA2-06F465CFA3A7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524720" y="6321364"/>
                  <a:ext cx="2732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CBA4DB07-250E-4F18-8A39-58CE0047946E}"/>
                    </a:ext>
                  </a:extLst>
                </p14:cNvPr>
                <p14:cNvContentPartPr/>
                <p14:nvPr/>
              </p14:nvContentPartPr>
              <p14:xfrm>
                <a:off x="4668000" y="6240004"/>
                <a:ext cx="42480" cy="18108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CBA4DB07-250E-4F18-8A39-58CE0047946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663680" y="6235684"/>
                  <a:ext cx="51120" cy="18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65F085A8-EFE0-4078-ACBC-D6E78934CD64}"/>
                  </a:ext>
                </a:extLst>
              </p14:cNvPr>
              <p14:cNvContentPartPr/>
              <p14:nvPr/>
            </p14:nvContentPartPr>
            <p14:xfrm>
              <a:off x="5241840" y="5120636"/>
              <a:ext cx="10440" cy="21996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65F085A8-EFE0-4078-ACBC-D6E78934CD64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5237520" y="5116316"/>
                <a:ext cx="1908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675DE029-9078-478A-BB46-5A0D4FE1C832}"/>
                  </a:ext>
                </a:extLst>
              </p14:cNvPr>
              <p14:cNvContentPartPr/>
              <p14:nvPr/>
            </p14:nvContentPartPr>
            <p14:xfrm>
              <a:off x="5212320" y="5128196"/>
              <a:ext cx="234720" cy="13176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675DE029-9078-478A-BB46-5A0D4FE1C832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5208000" y="5123876"/>
                <a:ext cx="243360" cy="14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E5FFC042-2248-4B3F-BFB2-0A54D7D3178C}"/>
                  </a:ext>
                </a:extLst>
              </p14:cNvPr>
              <p14:cNvContentPartPr/>
              <p14:nvPr/>
            </p14:nvContentPartPr>
            <p14:xfrm>
              <a:off x="5292600" y="5177516"/>
              <a:ext cx="110160" cy="18468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E5FFC042-2248-4B3F-BFB2-0A54D7D3178C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5288280" y="5173196"/>
                <a:ext cx="11880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1FFF8E1A-0C9B-41E9-AEB8-8B21C4ED2488}"/>
                  </a:ext>
                </a:extLst>
              </p14:cNvPr>
              <p14:cNvContentPartPr/>
              <p14:nvPr/>
            </p14:nvContentPartPr>
            <p14:xfrm>
              <a:off x="5443440" y="5219636"/>
              <a:ext cx="118800" cy="1620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1FFF8E1A-0C9B-41E9-AEB8-8B21C4ED2488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5439120" y="5215316"/>
                <a:ext cx="12744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9A50E8ED-71B9-4DB5-956C-395194E4FCD2}"/>
                  </a:ext>
                </a:extLst>
              </p14:cNvPr>
              <p14:cNvContentPartPr/>
              <p14:nvPr/>
            </p14:nvContentPartPr>
            <p14:xfrm>
              <a:off x="5472240" y="5259236"/>
              <a:ext cx="102240" cy="2844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9A50E8ED-71B9-4DB5-956C-395194E4FCD2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5467920" y="5254916"/>
                <a:ext cx="11088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15E59C3D-239B-4064-AFDE-EFF5625ACF43}"/>
                  </a:ext>
                </a:extLst>
              </p14:cNvPr>
              <p14:cNvContentPartPr/>
              <p14:nvPr/>
            </p14:nvContentPartPr>
            <p14:xfrm>
              <a:off x="5705880" y="5142596"/>
              <a:ext cx="180000" cy="20628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15E59C3D-239B-4064-AFDE-EFF5625ACF43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5701560" y="5138276"/>
                <a:ext cx="188640" cy="21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2A7A5ED4-F50E-4F4B-AD50-1CD88748340E}"/>
                  </a:ext>
                </a:extLst>
              </p14:cNvPr>
              <p14:cNvContentPartPr/>
              <p14:nvPr/>
            </p14:nvContentPartPr>
            <p14:xfrm>
              <a:off x="6043560" y="3887636"/>
              <a:ext cx="152640" cy="14256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2A7A5ED4-F50E-4F4B-AD50-1CD88748340E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6039240" y="3883316"/>
                <a:ext cx="161280" cy="15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07CEA0F1-DBA8-4039-B8C6-8A5539A7AB56}"/>
                  </a:ext>
                </a:extLst>
              </p14:cNvPr>
              <p14:cNvContentPartPr/>
              <p14:nvPr/>
            </p14:nvContentPartPr>
            <p14:xfrm>
              <a:off x="6081720" y="3872516"/>
              <a:ext cx="335520" cy="13860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07CEA0F1-DBA8-4039-B8C6-8A5539A7AB56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6077400" y="3868196"/>
                <a:ext cx="344160" cy="147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62DA44E7-E30D-4F70-84F8-8C4686964E6E}"/>
                  </a:ext>
                </a:extLst>
              </p14:cNvPr>
              <p14:cNvContentPartPr/>
              <p14:nvPr/>
            </p14:nvContentPartPr>
            <p14:xfrm>
              <a:off x="6349200" y="4379396"/>
              <a:ext cx="81720" cy="17568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62DA44E7-E30D-4F70-84F8-8C4686964E6E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6344880" y="4375076"/>
                <a:ext cx="90360" cy="18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CC820539-A589-4B4A-92FD-2683AD59FD3E}"/>
                  </a:ext>
                </a:extLst>
              </p14:cNvPr>
              <p14:cNvContentPartPr/>
              <p14:nvPr/>
            </p14:nvContentPartPr>
            <p14:xfrm>
              <a:off x="6383040" y="4253036"/>
              <a:ext cx="7560" cy="3312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CC820539-A589-4B4A-92FD-2683AD59FD3E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6378720" y="4248716"/>
                <a:ext cx="1620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BDF35C22-365D-40D0-AA01-8217DB9B150B}"/>
                  </a:ext>
                </a:extLst>
              </p14:cNvPr>
              <p14:cNvContentPartPr/>
              <p14:nvPr/>
            </p14:nvContentPartPr>
            <p14:xfrm>
              <a:off x="6050400" y="4331876"/>
              <a:ext cx="175680" cy="31248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BDF35C22-365D-40D0-AA01-8217DB9B150B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6046080" y="4327556"/>
                <a:ext cx="184320" cy="32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2012CE67-922F-48BA-B67F-E18E1195BFF2}"/>
                  </a:ext>
                </a:extLst>
              </p14:cNvPr>
              <p14:cNvContentPartPr/>
              <p14:nvPr/>
            </p14:nvContentPartPr>
            <p14:xfrm>
              <a:off x="6573120" y="4364996"/>
              <a:ext cx="127800" cy="23976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2012CE67-922F-48BA-B67F-E18E1195BFF2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6568800" y="4360676"/>
                <a:ext cx="136440" cy="24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B4FDFC09-F578-479C-A6F6-7CC86BD3B515}"/>
                  </a:ext>
                </a:extLst>
              </p14:cNvPr>
              <p14:cNvContentPartPr/>
              <p14:nvPr/>
            </p14:nvContentPartPr>
            <p14:xfrm>
              <a:off x="6681840" y="4189316"/>
              <a:ext cx="118440" cy="16596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B4FDFC09-F578-479C-A6F6-7CC86BD3B515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6677520" y="4184996"/>
                <a:ext cx="127080" cy="1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61FAB922-F7BF-4637-A275-C14E920437DD}"/>
                  </a:ext>
                </a:extLst>
              </p14:cNvPr>
              <p14:cNvContentPartPr/>
              <p14:nvPr/>
            </p14:nvContentPartPr>
            <p14:xfrm>
              <a:off x="6928080" y="4094996"/>
              <a:ext cx="164880" cy="22320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61FAB922-F7BF-4637-A275-C14E920437DD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6923760" y="4090676"/>
                <a:ext cx="17352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2CAE4ABE-CFD1-429D-944F-28EF53B1EFBE}"/>
                  </a:ext>
                </a:extLst>
              </p14:cNvPr>
              <p14:cNvContentPartPr/>
              <p14:nvPr/>
            </p14:nvContentPartPr>
            <p14:xfrm>
              <a:off x="6959040" y="4195436"/>
              <a:ext cx="165960" cy="11556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2CAE4ABE-CFD1-429D-944F-28EF53B1EFBE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6954720" y="4191116"/>
                <a:ext cx="174600" cy="12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DD07465D-00F6-4048-B615-81B0BBC64CA7}"/>
                  </a:ext>
                </a:extLst>
              </p14:cNvPr>
              <p14:cNvContentPartPr/>
              <p14:nvPr/>
            </p14:nvContentPartPr>
            <p14:xfrm>
              <a:off x="7227960" y="4348436"/>
              <a:ext cx="204120" cy="49572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DD07465D-00F6-4048-B615-81B0BBC64CA7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7223640" y="4344116"/>
                <a:ext cx="212760" cy="50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70F4DB9C-53A3-46B8-A251-0846066ECDA5}"/>
                  </a:ext>
                </a:extLst>
              </p14:cNvPr>
              <p14:cNvContentPartPr/>
              <p14:nvPr/>
            </p14:nvContentPartPr>
            <p14:xfrm>
              <a:off x="7491120" y="4193996"/>
              <a:ext cx="135000" cy="15912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70F4DB9C-53A3-46B8-A251-0846066ECDA5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7486800" y="4189676"/>
                <a:ext cx="14364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56154EA7-9B99-45A8-AA3C-67BA38609EC5}"/>
                  </a:ext>
                </a:extLst>
              </p14:cNvPr>
              <p14:cNvContentPartPr/>
              <p14:nvPr/>
            </p14:nvContentPartPr>
            <p14:xfrm>
              <a:off x="7729440" y="4155836"/>
              <a:ext cx="186480" cy="20268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56154EA7-9B99-45A8-AA3C-67BA38609EC5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7725120" y="4151516"/>
                <a:ext cx="195120" cy="21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B6645746-29D2-4AD8-8858-06D693A70EEB}"/>
                  </a:ext>
                </a:extLst>
              </p14:cNvPr>
              <p14:cNvContentPartPr/>
              <p14:nvPr/>
            </p14:nvContentPartPr>
            <p14:xfrm>
              <a:off x="7810800" y="4229636"/>
              <a:ext cx="67680" cy="11988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B6645746-29D2-4AD8-8858-06D693A70EEB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7806480" y="4225316"/>
                <a:ext cx="7632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C9C4256D-39C1-48FC-922E-A9A79D71BCA4}"/>
                  </a:ext>
                </a:extLst>
              </p14:cNvPr>
              <p14:cNvContentPartPr/>
              <p14:nvPr/>
            </p14:nvContentPartPr>
            <p14:xfrm>
              <a:off x="7021680" y="4789436"/>
              <a:ext cx="689760" cy="3708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C9C4256D-39C1-48FC-922E-A9A79D71BCA4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7017360" y="4785116"/>
                <a:ext cx="698400" cy="4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69E84D5B-77A5-47B5-A1F5-898A4698EF35}"/>
                  </a:ext>
                </a:extLst>
              </p14:cNvPr>
              <p14:cNvContentPartPr/>
              <p14:nvPr/>
            </p14:nvContentPartPr>
            <p14:xfrm>
              <a:off x="6968760" y="5015156"/>
              <a:ext cx="221040" cy="23364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69E84D5B-77A5-47B5-A1F5-898A4698EF35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6964440" y="5010836"/>
                <a:ext cx="229680" cy="24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EA3E31BF-718D-4E82-8EA7-43FE9BDB8A56}"/>
                  </a:ext>
                </a:extLst>
              </p14:cNvPr>
              <p14:cNvContentPartPr/>
              <p14:nvPr/>
            </p14:nvContentPartPr>
            <p14:xfrm>
              <a:off x="7323720" y="4964396"/>
              <a:ext cx="199440" cy="24660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EA3E31BF-718D-4E82-8EA7-43FE9BDB8A56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7319400" y="4960076"/>
                <a:ext cx="208080" cy="25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22B7DD69-3E26-49FB-8E57-60B7F597928A}"/>
                  </a:ext>
                </a:extLst>
              </p14:cNvPr>
              <p14:cNvContentPartPr/>
              <p14:nvPr/>
            </p14:nvContentPartPr>
            <p14:xfrm>
              <a:off x="7399320" y="5123516"/>
              <a:ext cx="82440" cy="12888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22B7DD69-3E26-49FB-8E57-60B7F597928A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7395000" y="5119196"/>
                <a:ext cx="91080" cy="13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CE2050D8-8E8A-43EA-A54E-48EE09899FBF}"/>
                  </a:ext>
                </a:extLst>
              </p14:cNvPr>
              <p14:cNvContentPartPr/>
              <p14:nvPr/>
            </p14:nvContentPartPr>
            <p14:xfrm>
              <a:off x="6816840" y="4908236"/>
              <a:ext cx="201240" cy="39240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CE2050D8-8E8A-43EA-A54E-48EE09899FBF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6812520" y="4903916"/>
                <a:ext cx="209880" cy="40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65" name="Input penna 264">
                <a:extLst>
                  <a:ext uri="{FF2B5EF4-FFF2-40B4-BE49-F238E27FC236}">
                    <a16:creationId xmlns:a16="http://schemas.microsoft.com/office/drawing/2014/main" id="{71F9731D-EED0-4928-A0F6-0B561D85891C}"/>
                  </a:ext>
                </a:extLst>
              </p14:cNvPr>
              <p14:cNvContentPartPr/>
              <p14:nvPr/>
            </p14:nvContentPartPr>
            <p14:xfrm>
              <a:off x="7600920" y="4897076"/>
              <a:ext cx="114840" cy="377640"/>
            </p14:xfrm>
          </p:contentPart>
        </mc:Choice>
        <mc:Fallback xmlns="">
          <p:pic>
            <p:nvPicPr>
              <p:cNvPr id="265" name="Input penna 264">
                <a:extLst>
                  <a:ext uri="{FF2B5EF4-FFF2-40B4-BE49-F238E27FC236}">
                    <a16:creationId xmlns:a16="http://schemas.microsoft.com/office/drawing/2014/main" id="{71F9731D-EED0-4928-A0F6-0B561D85891C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7596600" y="4892756"/>
                <a:ext cx="123480" cy="38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316B4EE6-B2E5-43FC-8BA0-968305402E68}"/>
                  </a:ext>
                </a:extLst>
              </p14:cNvPr>
              <p14:cNvContentPartPr/>
              <p14:nvPr/>
            </p14:nvContentPartPr>
            <p14:xfrm>
              <a:off x="7796400" y="4884116"/>
              <a:ext cx="19440" cy="267840"/>
            </p14:xfrm>
          </p:contentPart>
        </mc:Choice>
        <mc:Fallback xmlns=""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316B4EE6-B2E5-43FC-8BA0-968305402E68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7792080" y="4879796"/>
                <a:ext cx="28080" cy="27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267" name="Input penna 266">
                <a:extLst>
                  <a:ext uri="{FF2B5EF4-FFF2-40B4-BE49-F238E27FC236}">
                    <a16:creationId xmlns:a16="http://schemas.microsoft.com/office/drawing/2014/main" id="{1D4D1F59-0472-47FD-8954-0811BBF7148F}"/>
                  </a:ext>
                </a:extLst>
              </p14:cNvPr>
              <p14:cNvContentPartPr/>
              <p14:nvPr/>
            </p14:nvContentPartPr>
            <p14:xfrm>
              <a:off x="7798560" y="5333036"/>
              <a:ext cx="5400" cy="29880"/>
            </p14:xfrm>
          </p:contentPart>
        </mc:Choice>
        <mc:Fallback xmlns="">
          <p:pic>
            <p:nvPicPr>
              <p:cNvPr id="267" name="Input penna 266">
                <a:extLst>
                  <a:ext uri="{FF2B5EF4-FFF2-40B4-BE49-F238E27FC236}">
                    <a16:creationId xmlns:a16="http://schemas.microsoft.com/office/drawing/2014/main" id="{1D4D1F59-0472-47FD-8954-0811BBF7148F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7794240" y="5328716"/>
                <a:ext cx="1404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5A016340-B2DF-4341-BBA9-E5D13DF33217}"/>
                  </a:ext>
                </a:extLst>
              </p14:cNvPr>
              <p14:cNvContentPartPr/>
              <p14:nvPr/>
            </p14:nvContentPartPr>
            <p14:xfrm>
              <a:off x="8527200" y="5386676"/>
              <a:ext cx="218160" cy="20664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5A016340-B2DF-4341-BBA9-E5D13DF33217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8522880" y="5382356"/>
                <a:ext cx="22680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272" name="Input penna 271">
                <a:extLst>
                  <a:ext uri="{FF2B5EF4-FFF2-40B4-BE49-F238E27FC236}">
                    <a16:creationId xmlns:a16="http://schemas.microsoft.com/office/drawing/2014/main" id="{88A2197B-AA03-4587-84EA-E71C8ED1A077}"/>
                  </a:ext>
                </a:extLst>
              </p14:cNvPr>
              <p14:cNvContentPartPr/>
              <p14:nvPr/>
            </p14:nvContentPartPr>
            <p14:xfrm>
              <a:off x="8617200" y="5473796"/>
              <a:ext cx="62280" cy="127080"/>
            </p14:xfrm>
          </p:contentPart>
        </mc:Choice>
        <mc:Fallback xmlns="">
          <p:pic>
            <p:nvPicPr>
              <p:cNvPr id="272" name="Input penna 271">
                <a:extLst>
                  <a:ext uri="{FF2B5EF4-FFF2-40B4-BE49-F238E27FC236}">
                    <a16:creationId xmlns:a16="http://schemas.microsoft.com/office/drawing/2014/main" id="{88A2197B-AA03-4587-84EA-E71C8ED1A077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8612880" y="5469476"/>
                <a:ext cx="709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A7988973-DB53-4059-A0D0-8C338A91A9D4}"/>
                  </a:ext>
                </a:extLst>
              </p14:cNvPr>
              <p14:cNvContentPartPr/>
              <p14:nvPr/>
            </p14:nvContentPartPr>
            <p14:xfrm>
              <a:off x="8836800" y="5485316"/>
              <a:ext cx="105480" cy="1584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A7988973-DB53-4059-A0D0-8C338A91A9D4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8832480" y="5480996"/>
                <a:ext cx="11412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41FEAC22-CC1D-4FD2-B03A-4DD02A82FDEC}"/>
                  </a:ext>
                </a:extLst>
              </p14:cNvPr>
              <p14:cNvContentPartPr/>
              <p14:nvPr/>
            </p14:nvContentPartPr>
            <p14:xfrm>
              <a:off x="8850120" y="5579276"/>
              <a:ext cx="91800" cy="1620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41FEAC22-CC1D-4FD2-B03A-4DD02A82FDEC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8845800" y="5574956"/>
                <a:ext cx="10044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BAF779D9-9930-452D-BED3-B00095EAFE2D}"/>
                  </a:ext>
                </a:extLst>
              </p14:cNvPr>
              <p14:cNvContentPartPr/>
              <p14:nvPr/>
            </p14:nvContentPartPr>
            <p14:xfrm>
              <a:off x="9135240" y="5456876"/>
              <a:ext cx="199080" cy="16200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BAF779D9-9930-452D-BED3-B00095EAFE2D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9130920" y="5452556"/>
                <a:ext cx="207720" cy="170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12D7C4BB-A900-4FB1-A08B-266838058D36}"/>
                  </a:ext>
                </a:extLst>
              </p14:cNvPr>
              <p14:cNvContentPartPr/>
              <p14:nvPr/>
            </p14:nvContentPartPr>
            <p14:xfrm>
              <a:off x="8247120" y="4720316"/>
              <a:ext cx="176400" cy="468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12D7C4BB-A900-4FB1-A08B-266838058D36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8242800" y="4715996"/>
                <a:ext cx="18504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FBAB59E7-4456-470A-81D7-5CCE610E458D}"/>
                  </a:ext>
                </a:extLst>
              </p14:cNvPr>
              <p14:cNvContentPartPr/>
              <p14:nvPr/>
            </p14:nvContentPartPr>
            <p14:xfrm>
              <a:off x="8319840" y="4646876"/>
              <a:ext cx="26280" cy="21240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FBAB59E7-4456-470A-81D7-5CCE610E458D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8315520" y="4642556"/>
                <a:ext cx="34920" cy="22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D799EB22-40D0-419A-9039-77A8712CDC29}"/>
                  </a:ext>
                </a:extLst>
              </p14:cNvPr>
              <p14:cNvContentPartPr/>
              <p14:nvPr/>
            </p14:nvContentPartPr>
            <p14:xfrm>
              <a:off x="8433960" y="4166276"/>
              <a:ext cx="939240" cy="110232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D799EB22-40D0-419A-9039-77A8712CDC29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8429640" y="4161956"/>
                <a:ext cx="947880" cy="11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8BD6B2EA-255D-44CD-AA5D-95A9F9FD50BF}"/>
                  </a:ext>
                </a:extLst>
              </p14:cNvPr>
              <p14:cNvContentPartPr/>
              <p14:nvPr/>
            </p14:nvContentPartPr>
            <p14:xfrm>
              <a:off x="9465360" y="3920036"/>
              <a:ext cx="153720" cy="14328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8BD6B2EA-255D-44CD-AA5D-95A9F9FD50BF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9461040" y="3915716"/>
                <a:ext cx="162360" cy="15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9E0E59E7-AA8B-43F8-AB54-5C63926A585D}"/>
                  </a:ext>
                </a:extLst>
              </p14:cNvPr>
              <p14:cNvContentPartPr/>
              <p14:nvPr/>
            </p14:nvContentPartPr>
            <p14:xfrm>
              <a:off x="9524040" y="3884396"/>
              <a:ext cx="355680" cy="13032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9E0E59E7-AA8B-43F8-AB54-5C63926A585D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9519720" y="3880076"/>
                <a:ext cx="36432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ADEEFEED-C0D9-4FE2-A5DB-8894F0896CE4}"/>
                  </a:ext>
                </a:extLst>
              </p14:cNvPr>
              <p14:cNvContentPartPr/>
              <p14:nvPr/>
            </p14:nvContentPartPr>
            <p14:xfrm>
              <a:off x="9549240" y="4511876"/>
              <a:ext cx="64800" cy="13788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ADEEFEED-C0D9-4FE2-A5DB-8894F0896CE4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9544920" y="4507556"/>
                <a:ext cx="73440" cy="14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FB719886-B4D0-490D-A87C-AC355EFDF652}"/>
                  </a:ext>
                </a:extLst>
              </p14:cNvPr>
              <p14:cNvContentPartPr/>
              <p14:nvPr/>
            </p14:nvContentPartPr>
            <p14:xfrm>
              <a:off x="9583440" y="4373636"/>
              <a:ext cx="19080" cy="612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FB719886-B4D0-490D-A87C-AC355EFDF652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9579120" y="4369316"/>
                <a:ext cx="2772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280" name="Input penna 279">
                <a:extLst>
                  <a:ext uri="{FF2B5EF4-FFF2-40B4-BE49-F238E27FC236}">
                    <a16:creationId xmlns:a16="http://schemas.microsoft.com/office/drawing/2014/main" id="{33F5AA82-E1C8-47A4-9ED2-04A1DBD019A9}"/>
                  </a:ext>
                </a:extLst>
              </p14:cNvPr>
              <p14:cNvContentPartPr/>
              <p14:nvPr/>
            </p14:nvContentPartPr>
            <p14:xfrm>
              <a:off x="9185280" y="4393436"/>
              <a:ext cx="230760" cy="376560"/>
            </p14:xfrm>
          </p:contentPart>
        </mc:Choice>
        <mc:Fallback xmlns="">
          <p:pic>
            <p:nvPicPr>
              <p:cNvPr id="280" name="Input penna 279">
                <a:extLst>
                  <a:ext uri="{FF2B5EF4-FFF2-40B4-BE49-F238E27FC236}">
                    <a16:creationId xmlns:a16="http://schemas.microsoft.com/office/drawing/2014/main" id="{33F5AA82-E1C8-47A4-9ED2-04A1DBD019A9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9180960" y="4389116"/>
                <a:ext cx="23940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A2E01711-954E-45E3-8C89-5D9E893A1BDD}"/>
                  </a:ext>
                </a:extLst>
              </p14:cNvPr>
              <p14:cNvContentPartPr/>
              <p14:nvPr/>
            </p14:nvContentPartPr>
            <p14:xfrm>
              <a:off x="9765960" y="4456076"/>
              <a:ext cx="77760" cy="27072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A2E01711-954E-45E3-8C89-5D9E893A1BDD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9761640" y="4451756"/>
                <a:ext cx="86400" cy="27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2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33366ABB-F046-4B5B-AD2B-F630DD357B5E}"/>
                  </a:ext>
                </a:extLst>
              </p14:cNvPr>
              <p14:cNvContentPartPr/>
              <p14:nvPr/>
            </p14:nvContentPartPr>
            <p14:xfrm>
              <a:off x="9856680" y="4264196"/>
              <a:ext cx="118080" cy="14112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33366ABB-F046-4B5B-AD2B-F630DD357B5E}"/>
                  </a:ext>
                </a:extLst>
              </p:cNvPr>
              <p:cNvPicPr/>
              <p:nvPr/>
            </p:nvPicPr>
            <p:blipFill>
              <a:blip r:embed="rId523"/>
              <a:stretch>
                <a:fillRect/>
              </a:stretch>
            </p:blipFill>
            <p:spPr>
              <a:xfrm>
                <a:off x="9852360" y="4259876"/>
                <a:ext cx="12672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4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D5586004-2ED3-4DBD-8908-FF61A2E741D3}"/>
                  </a:ext>
                </a:extLst>
              </p14:cNvPr>
              <p14:cNvContentPartPr/>
              <p14:nvPr/>
            </p14:nvContentPartPr>
            <p14:xfrm>
              <a:off x="10064040" y="4182836"/>
              <a:ext cx="178200" cy="20232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D5586004-2ED3-4DBD-8908-FF61A2E741D3}"/>
                  </a:ext>
                </a:extLst>
              </p:cNvPr>
              <p:cNvPicPr/>
              <p:nvPr/>
            </p:nvPicPr>
            <p:blipFill>
              <a:blip r:embed="rId525"/>
              <a:stretch>
                <a:fillRect/>
              </a:stretch>
            </p:blipFill>
            <p:spPr>
              <a:xfrm>
                <a:off x="10059720" y="4178516"/>
                <a:ext cx="18684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6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FDC7AA25-25D5-4198-B85A-C8C3A1470A48}"/>
                  </a:ext>
                </a:extLst>
              </p14:cNvPr>
              <p14:cNvContentPartPr/>
              <p14:nvPr/>
            </p14:nvContentPartPr>
            <p14:xfrm>
              <a:off x="10135320" y="4294076"/>
              <a:ext cx="54720" cy="9756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FDC7AA25-25D5-4198-B85A-C8C3A1470A48}"/>
                  </a:ext>
                </a:extLst>
              </p:cNvPr>
              <p:cNvPicPr/>
              <p:nvPr/>
            </p:nvPicPr>
            <p:blipFill>
              <a:blip r:embed="rId527"/>
              <a:stretch>
                <a:fillRect/>
              </a:stretch>
            </p:blipFill>
            <p:spPr>
              <a:xfrm>
                <a:off x="10131000" y="4289756"/>
                <a:ext cx="6336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8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BFD1A82F-1443-48AD-8DD2-3FA6CB588986}"/>
                  </a:ext>
                </a:extLst>
              </p14:cNvPr>
              <p14:cNvContentPartPr/>
              <p14:nvPr/>
            </p14:nvContentPartPr>
            <p14:xfrm>
              <a:off x="10226040" y="4313516"/>
              <a:ext cx="194760" cy="1224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BFD1A82F-1443-48AD-8DD2-3FA6CB588986}"/>
                  </a:ext>
                </a:extLst>
              </p:cNvPr>
              <p:cNvPicPr/>
              <p:nvPr/>
            </p:nvPicPr>
            <p:blipFill>
              <a:blip r:embed="rId529"/>
              <a:stretch>
                <a:fillRect/>
              </a:stretch>
            </p:blipFill>
            <p:spPr>
              <a:xfrm>
                <a:off x="10221720" y="4309196"/>
                <a:ext cx="203400" cy="2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0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3A50AE9D-B27D-4F4F-87BA-B05396FE71DF}"/>
                  </a:ext>
                </a:extLst>
              </p14:cNvPr>
              <p14:cNvContentPartPr/>
              <p14:nvPr/>
            </p14:nvContentPartPr>
            <p14:xfrm>
              <a:off x="10328640" y="4232156"/>
              <a:ext cx="14760" cy="19512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3A50AE9D-B27D-4F4F-87BA-B05396FE71DF}"/>
                  </a:ext>
                </a:extLst>
              </p:cNvPr>
              <p:cNvPicPr/>
              <p:nvPr/>
            </p:nvPicPr>
            <p:blipFill>
              <a:blip r:embed="rId531"/>
              <a:stretch>
                <a:fillRect/>
              </a:stretch>
            </p:blipFill>
            <p:spPr>
              <a:xfrm>
                <a:off x="10324320" y="4227836"/>
                <a:ext cx="23400" cy="20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2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71023AF7-22AD-42FA-ADE7-4845E9884750}"/>
                  </a:ext>
                </a:extLst>
              </p14:cNvPr>
              <p14:cNvContentPartPr/>
              <p14:nvPr/>
            </p14:nvContentPartPr>
            <p14:xfrm>
              <a:off x="10523040" y="4196876"/>
              <a:ext cx="37440" cy="19260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71023AF7-22AD-42FA-ADE7-4845E9884750}"/>
                  </a:ext>
                </a:extLst>
              </p:cNvPr>
              <p:cNvPicPr/>
              <p:nvPr/>
            </p:nvPicPr>
            <p:blipFill>
              <a:blip r:embed="rId533"/>
              <a:stretch>
                <a:fillRect/>
              </a:stretch>
            </p:blipFill>
            <p:spPr>
              <a:xfrm>
                <a:off x="10518720" y="4192556"/>
                <a:ext cx="4608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DEAD8AC8-6559-4DDD-9479-738B3042223B}"/>
                  </a:ext>
                </a:extLst>
              </p14:cNvPr>
              <p14:cNvContentPartPr/>
              <p14:nvPr/>
            </p14:nvContentPartPr>
            <p14:xfrm>
              <a:off x="10632480" y="4549676"/>
              <a:ext cx="237240" cy="58788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DEAD8AC8-6559-4DDD-9479-738B3042223B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10628160" y="4545356"/>
                <a:ext cx="245880" cy="59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CAB2BA8F-FBEC-43EE-B4ED-5B19A3F821A4}"/>
                  </a:ext>
                </a:extLst>
              </p14:cNvPr>
              <p14:cNvContentPartPr/>
              <p14:nvPr/>
            </p14:nvContentPartPr>
            <p14:xfrm>
              <a:off x="10905720" y="4349516"/>
              <a:ext cx="151560" cy="17568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CAB2BA8F-FBEC-43EE-B4ED-5B19A3F821A4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10901400" y="4345196"/>
                <a:ext cx="160200" cy="184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8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DF7EA640-9AB7-400E-9E17-148A34AB8F57}"/>
                  </a:ext>
                </a:extLst>
              </p14:cNvPr>
              <p14:cNvContentPartPr/>
              <p14:nvPr/>
            </p14:nvContentPartPr>
            <p14:xfrm>
              <a:off x="11146200" y="4205876"/>
              <a:ext cx="71640" cy="29232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DF7EA640-9AB7-400E-9E17-148A34AB8F57}"/>
                  </a:ext>
                </a:extLst>
              </p:cNvPr>
              <p:cNvPicPr/>
              <p:nvPr/>
            </p:nvPicPr>
            <p:blipFill>
              <a:blip r:embed="rId539"/>
              <a:stretch>
                <a:fillRect/>
              </a:stretch>
            </p:blipFill>
            <p:spPr>
              <a:xfrm>
                <a:off x="11141880" y="4201556"/>
                <a:ext cx="80280" cy="30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0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43433B6C-0666-4583-BFAB-5B39CEB46E49}"/>
                  </a:ext>
                </a:extLst>
              </p14:cNvPr>
              <p14:cNvContentPartPr/>
              <p14:nvPr/>
            </p14:nvContentPartPr>
            <p14:xfrm>
              <a:off x="11152680" y="4292996"/>
              <a:ext cx="220680" cy="10332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43433B6C-0666-4583-BFAB-5B39CEB46E49}"/>
                  </a:ext>
                </a:extLst>
              </p:cNvPr>
              <p:cNvPicPr/>
              <p:nvPr/>
            </p:nvPicPr>
            <p:blipFill>
              <a:blip r:embed="rId541"/>
              <a:stretch>
                <a:fillRect/>
              </a:stretch>
            </p:blipFill>
            <p:spPr>
              <a:xfrm>
                <a:off x="11148360" y="4288676"/>
                <a:ext cx="22932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54B49DEA-DF42-42A2-A9B0-579DB9474A4A}"/>
                  </a:ext>
                </a:extLst>
              </p14:cNvPr>
              <p14:cNvContentPartPr/>
              <p14:nvPr/>
            </p14:nvContentPartPr>
            <p14:xfrm>
              <a:off x="11206680" y="4362116"/>
              <a:ext cx="69840" cy="13140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54B49DEA-DF42-42A2-A9B0-579DB9474A4A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11202360" y="4357796"/>
                <a:ext cx="78480" cy="14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4794D002-AFBD-4735-A1C1-AFF06E51DD35}"/>
                  </a:ext>
                </a:extLst>
              </p14:cNvPr>
              <p14:cNvContentPartPr/>
              <p14:nvPr/>
            </p14:nvContentPartPr>
            <p14:xfrm>
              <a:off x="11337720" y="4415036"/>
              <a:ext cx="184680" cy="1404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4794D002-AFBD-4735-A1C1-AFF06E51DD35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11333400" y="4410716"/>
                <a:ext cx="193320" cy="2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BA2FC577-AA76-411A-AFF3-3EBDCCADDDCA}"/>
                  </a:ext>
                </a:extLst>
              </p14:cNvPr>
              <p14:cNvContentPartPr/>
              <p14:nvPr/>
            </p14:nvContentPartPr>
            <p14:xfrm>
              <a:off x="11423400" y="4356356"/>
              <a:ext cx="12240" cy="16668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BA2FC577-AA76-411A-AFF3-3EBDCCADDDCA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11419080" y="4352036"/>
                <a:ext cx="208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E22A4C23-735D-432C-93B0-17079DAE02AB}"/>
                  </a:ext>
                </a:extLst>
              </p14:cNvPr>
              <p14:cNvContentPartPr/>
              <p14:nvPr/>
            </p14:nvContentPartPr>
            <p14:xfrm>
              <a:off x="11552640" y="4333676"/>
              <a:ext cx="128880" cy="17532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E22A4C23-735D-432C-93B0-17079DAE02AB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11548320" y="4329356"/>
                <a:ext cx="13752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86974FC2-26B3-4FFD-8465-54FC7EF7733F}"/>
                  </a:ext>
                </a:extLst>
              </p14:cNvPr>
              <p14:cNvContentPartPr/>
              <p14:nvPr/>
            </p14:nvContentPartPr>
            <p14:xfrm>
              <a:off x="10291200" y="5159156"/>
              <a:ext cx="1143000" cy="4464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86974FC2-26B3-4FFD-8465-54FC7EF7733F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10286880" y="5154836"/>
                <a:ext cx="1151640" cy="5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2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A47F5F40-1FB9-46F6-9CC5-1AB4B9525ED8}"/>
                  </a:ext>
                </a:extLst>
              </p14:cNvPr>
              <p14:cNvContentPartPr/>
              <p14:nvPr/>
            </p14:nvContentPartPr>
            <p14:xfrm>
              <a:off x="10260600" y="5355356"/>
              <a:ext cx="291600" cy="24120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A47F5F40-1FB9-46F6-9CC5-1AB4B9525ED8}"/>
                  </a:ext>
                </a:extLst>
              </p:cNvPr>
              <p:cNvPicPr/>
              <p:nvPr/>
            </p:nvPicPr>
            <p:blipFill>
              <a:blip r:embed="rId553"/>
              <a:stretch>
                <a:fillRect/>
              </a:stretch>
            </p:blipFill>
            <p:spPr>
              <a:xfrm>
                <a:off x="10256280" y="5351036"/>
                <a:ext cx="30024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4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3896A414-48AD-4B4C-A313-C46764E8BF7E}"/>
                  </a:ext>
                </a:extLst>
              </p14:cNvPr>
              <p14:cNvContentPartPr/>
              <p14:nvPr/>
            </p14:nvContentPartPr>
            <p14:xfrm>
              <a:off x="10653000" y="5287676"/>
              <a:ext cx="237600" cy="33984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3896A414-48AD-4B4C-A313-C46764E8BF7E}"/>
                  </a:ext>
                </a:extLst>
              </p:cNvPr>
              <p:cNvPicPr/>
              <p:nvPr/>
            </p:nvPicPr>
            <p:blipFill>
              <a:blip r:embed="rId555"/>
              <a:stretch>
                <a:fillRect/>
              </a:stretch>
            </p:blipFill>
            <p:spPr>
              <a:xfrm>
                <a:off x="10648680" y="5283356"/>
                <a:ext cx="246240" cy="34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6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17DE64BC-CA44-440C-948B-3DF70D192610}"/>
                  </a:ext>
                </a:extLst>
              </p14:cNvPr>
              <p14:cNvContentPartPr/>
              <p14:nvPr/>
            </p14:nvContentPartPr>
            <p14:xfrm>
              <a:off x="10712400" y="5466596"/>
              <a:ext cx="88560" cy="15012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17DE64BC-CA44-440C-948B-3DF70D192610}"/>
                  </a:ext>
                </a:extLst>
              </p:cNvPr>
              <p:cNvPicPr/>
              <p:nvPr/>
            </p:nvPicPr>
            <p:blipFill>
              <a:blip r:embed="rId557"/>
              <a:stretch>
                <a:fillRect/>
              </a:stretch>
            </p:blipFill>
            <p:spPr>
              <a:xfrm>
                <a:off x="10708080" y="5462276"/>
                <a:ext cx="97200" cy="15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8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E93AF362-829C-4B2D-AFA7-E23A2F8EF55C}"/>
                  </a:ext>
                </a:extLst>
              </p14:cNvPr>
              <p14:cNvContentPartPr/>
              <p14:nvPr/>
            </p14:nvContentPartPr>
            <p14:xfrm>
              <a:off x="10895640" y="5534636"/>
              <a:ext cx="176400" cy="1008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E93AF362-829C-4B2D-AFA7-E23A2F8EF55C}"/>
                  </a:ext>
                </a:extLst>
              </p:cNvPr>
              <p:cNvPicPr/>
              <p:nvPr/>
            </p:nvPicPr>
            <p:blipFill>
              <a:blip r:embed="rId559"/>
              <a:stretch>
                <a:fillRect/>
              </a:stretch>
            </p:blipFill>
            <p:spPr>
              <a:xfrm>
                <a:off x="10891320" y="5530316"/>
                <a:ext cx="18504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0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600141AD-8A10-4E51-B4DB-709A852BB367}"/>
                  </a:ext>
                </a:extLst>
              </p14:cNvPr>
              <p14:cNvContentPartPr/>
              <p14:nvPr/>
            </p14:nvContentPartPr>
            <p14:xfrm>
              <a:off x="10955040" y="5479556"/>
              <a:ext cx="13680" cy="19368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600141AD-8A10-4E51-B4DB-709A852BB367}"/>
                  </a:ext>
                </a:extLst>
              </p:cNvPr>
              <p:cNvPicPr/>
              <p:nvPr/>
            </p:nvPicPr>
            <p:blipFill>
              <a:blip r:embed="rId561"/>
              <a:stretch>
                <a:fillRect/>
              </a:stretch>
            </p:blipFill>
            <p:spPr>
              <a:xfrm>
                <a:off x="10950720" y="5475236"/>
                <a:ext cx="22320" cy="20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2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5542813D-F41F-44D6-A450-6CEFA064603A}"/>
                  </a:ext>
                </a:extLst>
              </p14:cNvPr>
              <p14:cNvContentPartPr/>
              <p14:nvPr/>
            </p14:nvContentPartPr>
            <p14:xfrm>
              <a:off x="11134320" y="5431676"/>
              <a:ext cx="17640" cy="16668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5542813D-F41F-44D6-A450-6CEFA064603A}"/>
                  </a:ext>
                </a:extLst>
              </p:cNvPr>
              <p:cNvPicPr/>
              <p:nvPr/>
            </p:nvPicPr>
            <p:blipFill>
              <a:blip r:embed="rId563"/>
              <a:stretch>
                <a:fillRect/>
              </a:stretch>
            </p:blipFill>
            <p:spPr>
              <a:xfrm>
                <a:off x="11130000" y="5427356"/>
                <a:ext cx="26280" cy="17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4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81CA0DB3-5FE0-4171-9A26-E9A2F8452434}"/>
                  </a:ext>
                </a:extLst>
              </p14:cNvPr>
              <p14:cNvContentPartPr/>
              <p14:nvPr/>
            </p14:nvContentPartPr>
            <p14:xfrm>
              <a:off x="10088160" y="5195876"/>
              <a:ext cx="228240" cy="42804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81CA0DB3-5FE0-4171-9A26-E9A2F8452434}"/>
                  </a:ext>
                </a:extLst>
              </p:cNvPr>
              <p:cNvPicPr/>
              <p:nvPr/>
            </p:nvPicPr>
            <p:blipFill>
              <a:blip r:embed="rId565"/>
              <a:stretch>
                <a:fillRect/>
              </a:stretch>
            </p:blipFill>
            <p:spPr>
              <a:xfrm>
                <a:off x="10083840" y="5191556"/>
                <a:ext cx="236880" cy="436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309" name="Input penna 308">
                <a:extLst>
                  <a:ext uri="{FF2B5EF4-FFF2-40B4-BE49-F238E27FC236}">
                    <a16:creationId xmlns:a16="http://schemas.microsoft.com/office/drawing/2014/main" id="{8EEFD560-74D2-4E8C-A70A-30E85500FACC}"/>
                  </a:ext>
                </a:extLst>
              </p14:cNvPr>
              <p14:cNvContentPartPr/>
              <p14:nvPr/>
            </p14:nvContentPartPr>
            <p14:xfrm>
              <a:off x="11203800" y="5281556"/>
              <a:ext cx="172440" cy="391680"/>
            </p14:xfrm>
          </p:contentPart>
        </mc:Choice>
        <mc:Fallback xmlns="">
          <p:pic>
            <p:nvPicPr>
              <p:cNvPr id="309" name="Input penna 308">
                <a:extLst>
                  <a:ext uri="{FF2B5EF4-FFF2-40B4-BE49-F238E27FC236}">
                    <a16:creationId xmlns:a16="http://schemas.microsoft.com/office/drawing/2014/main" id="{8EEFD560-74D2-4E8C-A70A-30E85500FACC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11199480" y="5277236"/>
                <a:ext cx="181080" cy="40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10" name="Input penna 309">
                <a:extLst>
                  <a:ext uri="{FF2B5EF4-FFF2-40B4-BE49-F238E27FC236}">
                    <a16:creationId xmlns:a16="http://schemas.microsoft.com/office/drawing/2014/main" id="{1B718416-DE2D-4A25-9942-E33D540AF343}"/>
                  </a:ext>
                </a:extLst>
              </p14:cNvPr>
              <p14:cNvContentPartPr/>
              <p14:nvPr/>
            </p14:nvContentPartPr>
            <p14:xfrm>
              <a:off x="11477760" y="5280116"/>
              <a:ext cx="22680" cy="240840"/>
            </p14:xfrm>
          </p:contentPart>
        </mc:Choice>
        <mc:Fallback xmlns="">
          <p:pic>
            <p:nvPicPr>
              <p:cNvPr id="310" name="Input penna 309">
                <a:extLst>
                  <a:ext uri="{FF2B5EF4-FFF2-40B4-BE49-F238E27FC236}">
                    <a16:creationId xmlns:a16="http://schemas.microsoft.com/office/drawing/2014/main" id="{1B718416-DE2D-4A25-9942-E33D540AF343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11473440" y="5275796"/>
                <a:ext cx="31320" cy="249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11" name="Input penna 310">
                <a:extLst>
                  <a:ext uri="{FF2B5EF4-FFF2-40B4-BE49-F238E27FC236}">
                    <a16:creationId xmlns:a16="http://schemas.microsoft.com/office/drawing/2014/main" id="{EF4FACB9-9C53-4EE3-A4B9-468E203BF9D0}"/>
                  </a:ext>
                </a:extLst>
              </p14:cNvPr>
              <p14:cNvContentPartPr/>
              <p14:nvPr/>
            </p14:nvContentPartPr>
            <p14:xfrm>
              <a:off x="11426640" y="5673956"/>
              <a:ext cx="69480" cy="48960"/>
            </p14:xfrm>
          </p:contentPart>
        </mc:Choice>
        <mc:Fallback xmlns="">
          <p:pic>
            <p:nvPicPr>
              <p:cNvPr id="311" name="Input penna 310">
                <a:extLst>
                  <a:ext uri="{FF2B5EF4-FFF2-40B4-BE49-F238E27FC236}">
                    <a16:creationId xmlns:a16="http://schemas.microsoft.com/office/drawing/2014/main" id="{EF4FACB9-9C53-4EE3-A4B9-468E203BF9D0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11422320" y="5669636"/>
                <a:ext cx="78120" cy="5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314" name="Input penna 313">
                <a:extLst>
                  <a:ext uri="{FF2B5EF4-FFF2-40B4-BE49-F238E27FC236}">
                    <a16:creationId xmlns:a16="http://schemas.microsoft.com/office/drawing/2014/main" id="{80BFBF95-A3ED-4684-9B12-E806683D8591}"/>
                  </a:ext>
                </a:extLst>
              </p14:cNvPr>
              <p14:cNvContentPartPr/>
              <p14:nvPr/>
            </p14:nvContentPartPr>
            <p14:xfrm>
              <a:off x="11703120" y="5137916"/>
              <a:ext cx="203400" cy="16200"/>
            </p14:xfrm>
          </p:contentPart>
        </mc:Choice>
        <mc:Fallback xmlns="">
          <p:pic>
            <p:nvPicPr>
              <p:cNvPr id="314" name="Input penna 313">
                <a:extLst>
                  <a:ext uri="{FF2B5EF4-FFF2-40B4-BE49-F238E27FC236}">
                    <a16:creationId xmlns:a16="http://schemas.microsoft.com/office/drawing/2014/main" id="{80BFBF95-A3ED-4684-9B12-E806683D8591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11698800" y="5133596"/>
                <a:ext cx="212040" cy="24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4">
            <p14:nvContentPartPr>
              <p14:cNvPr id="315" name="Input penna 314">
                <a:extLst>
                  <a:ext uri="{FF2B5EF4-FFF2-40B4-BE49-F238E27FC236}">
                    <a16:creationId xmlns:a16="http://schemas.microsoft.com/office/drawing/2014/main" id="{43D6B08C-6C05-4764-8E70-BB7324C87C9A}"/>
                  </a:ext>
                </a:extLst>
              </p14:cNvPr>
              <p14:cNvContentPartPr/>
              <p14:nvPr/>
            </p14:nvContentPartPr>
            <p14:xfrm>
              <a:off x="11667480" y="5294516"/>
              <a:ext cx="183240" cy="14400"/>
            </p14:xfrm>
          </p:contentPart>
        </mc:Choice>
        <mc:Fallback xmlns="">
          <p:pic>
            <p:nvPicPr>
              <p:cNvPr id="315" name="Input penna 314">
                <a:extLst>
                  <a:ext uri="{FF2B5EF4-FFF2-40B4-BE49-F238E27FC236}">
                    <a16:creationId xmlns:a16="http://schemas.microsoft.com/office/drawing/2014/main" id="{43D6B08C-6C05-4764-8E70-BB7324C87C9A}"/>
                  </a:ext>
                </a:extLst>
              </p:cNvPr>
              <p:cNvPicPr/>
              <p:nvPr/>
            </p:nvPicPr>
            <p:blipFill>
              <a:blip r:embed="rId575"/>
              <a:stretch>
                <a:fillRect/>
              </a:stretch>
            </p:blipFill>
            <p:spPr>
              <a:xfrm>
                <a:off x="11663160" y="5290196"/>
                <a:ext cx="19188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6">
            <p14:nvContentPartPr>
              <p14:cNvPr id="358" name="Input penna 357">
                <a:extLst>
                  <a:ext uri="{FF2B5EF4-FFF2-40B4-BE49-F238E27FC236}">
                    <a16:creationId xmlns:a16="http://schemas.microsoft.com/office/drawing/2014/main" id="{6C91F3C9-5436-404A-9CB5-F3A464FDA433}"/>
                  </a:ext>
                </a:extLst>
              </p14:cNvPr>
              <p14:cNvContentPartPr/>
              <p14:nvPr/>
            </p14:nvContentPartPr>
            <p14:xfrm>
              <a:off x="5194680" y="6142444"/>
              <a:ext cx="76680" cy="164520"/>
            </p14:xfrm>
          </p:contentPart>
        </mc:Choice>
        <mc:Fallback xmlns="">
          <p:pic>
            <p:nvPicPr>
              <p:cNvPr id="358" name="Input penna 357">
                <a:extLst>
                  <a:ext uri="{FF2B5EF4-FFF2-40B4-BE49-F238E27FC236}">
                    <a16:creationId xmlns:a16="http://schemas.microsoft.com/office/drawing/2014/main" id="{6C91F3C9-5436-404A-9CB5-F3A464FDA433}"/>
                  </a:ext>
                </a:extLst>
              </p:cNvPr>
              <p:cNvPicPr/>
              <p:nvPr/>
            </p:nvPicPr>
            <p:blipFill>
              <a:blip r:embed="rId577"/>
              <a:stretch>
                <a:fillRect/>
              </a:stretch>
            </p:blipFill>
            <p:spPr>
              <a:xfrm>
                <a:off x="5190360" y="6138124"/>
                <a:ext cx="85320" cy="173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8">
            <p14:nvContentPartPr>
              <p14:cNvPr id="359" name="Input penna 358">
                <a:extLst>
                  <a:ext uri="{FF2B5EF4-FFF2-40B4-BE49-F238E27FC236}">
                    <a16:creationId xmlns:a16="http://schemas.microsoft.com/office/drawing/2014/main" id="{FE4A2695-9A32-4517-B703-729E73F95745}"/>
                  </a:ext>
                </a:extLst>
              </p14:cNvPr>
              <p14:cNvContentPartPr/>
              <p14:nvPr/>
            </p14:nvContentPartPr>
            <p14:xfrm>
              <a:off x="5231760" y="6024004"/>
              <a:ext cx="30960" cy="4680"/>
            </p14:xfrm>
          </p:contentPart>
        </mc:Choice>
        <mc:Fallback xmlns="">
          <p:pic>
            <p:nvPicPr>
              <p:cNvPr id="359" name="Input penna 358">
                <a:extLst>
                  <a:ext uri="{FF2B5EF4-FFF2-40B4-BE49-F238E27FC236}">
                    <a16:creationId xmlns:a16="http://schemas.microsoft.com/office/drawing/2014/main" id="{FE4A2695-9A32-4517-B703-729E73F95745}"/>
                  </a:ext>
                </a:extLst>
              </p:cNvPr>
              <p:cNvPicPr/>
              <p:nvPr/>
            </p:nvPicPr>
            <p:blipFill>
              <a:blip r:embed="rId579"/>
              <a:stretch>
                <a:fillRect/>
              </a:stretch>
            </p:blipFill>
            <p:spPr>
              <a:xfrm>
                <a:off x="5227440" y="6019684"/>
                <a:ext cx="3960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0">
            <p14:nvContentPartPr>
              <p14:cNvPr id="361" name="Input penna 360">
                <a:extLst>
                  <a:ext uri="{FF2B5EF4-FFF2-40B4-BE49-F238E27FC236}">
                    <a16:creationId xmlns:a16="http://schemas.microsoft.com/office/drawing/2014/main" id="{8B25CE1B-0B59-4AB8-8047-B8B20AB7DB71}"/>
                  </a:ext>
                </a:extLst>
              </p14:cNvPr>
              <p14:cNvContentPartPr/>
              <p14:nvPr/>
            </p14:nvContentPartPr>
            <p14:xfrm>
              <a:off x="5353800" y="5727724"/>
              <a:ext cx="876960" cy="869400"/>
            </p14:xfrm>
          </p:contentPart>
        </mc:Choice>
        <mc:Fallback xmlns="">
          <p:pic>
            <p:nvPicPr>
              <p:cNvPr id="361" name="Input penna 360">
                <a:extLst>
                  <a:ext uri="{FF2B5EF4-FFF2-40B4-BE49-F238E27FC236}">
                    <a16:creationId xmlns:a16="http://schemas.microsoft.com/office/drawing/2014/main" id="{8B25CE1B-0B59-4AB8-8047-B8B20AB7DB71}"/>
                  </a:ext>
                </a:extLst>
              </p:cNvPr>
              <p:cNvPicPr/>
              <p:nvPr/>
            </p:nvPicPr>
            <p:blipFill>
              <a:blip r:embed="rId581"/>
              <a:stretch>
                <a:fillRect/>
              </a:stretch>
            </p:blipFill>
            <p:spPr>
              <a:xfrm>
                <a:off x="5349480" y="5723404"/>
                <a:ext cx="885600" cy="87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2">
            <p14:nvContentPartPr>
              <p14:cNvPr id="362" name="Input penna 361">
                <a:extLst>
                  <a:ext uri="{FF2B5EF4-FFF2-40B4-BE49-F238E27FC236}">
                    <a16:creationId xmlns:a16="http://schemas.microsoft.com/office/drawing/2014/main" id="{E6CA6CF2-FC7E-4BAB-9DF9-23E9422BBCD0}"/>
                  </a:ext>
                </a:extLst>
              </p14:cNvPr>
              <p14:cNvContentPartPr/>
              <p14:nvPr/>
            </p14:nvContentPartPr>
            <p14:xfrm>
              <a:off x="5501400" y="6664804"/>
              <a:ext cx="236880" cy="145080"/>
            </p14:xfrm>
          </p:contentPart>
        </mc:Choice>
        <mc:Fallback xmlns="">
          <p:pic>
            <p:nvPicPr>
              <p:cNvPr id="362" name="Input penna 361">
                <a:extLst>
                  <a:ext uri="{FF2B5EF4-FFF2-40B4-BE49-F238E27FC236}">
                    <a16:creationId xmlns:a16="http://schemas.microsoft.com/office/drawing/2014/main" id="{E6CA6CF2-FC7E-4BAB-9DF9-23E9422BBCD0}"/>
                  </a:ext>
                </a:extLst>
              </p:cNvPr>
              <p:cNvPicPr/>
              <p:nvPr/>
            </p:nvPicPr>
            <p:blipFill>
              <a:blip r:embed="rId583"/>
              <a:stretch>
                <a:fillRect/>
              </a:stretch>
            </p:blipFill>
            <p:spPr>
              <a:xfrm>
                <a:off x="5497080" y="6660484"/>
                <a:ext cx="245520" cy="15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4">
            <p14:nvContentPartPr>
              <p14:cNvPr id="363" name="Input penna 362">
                <a:extLst>
                  <a:ext uri="{FF2B5EF4-FFF2-40B4-BE49-F238E27FC236}">
                    <a16:creationId xmlns:a16="http://schemas.microsoft.com/office/drawing/2014/main" id="{591D75D9-F478-4E9C-8F87-58D138C07031}"/>
                  </a:ext>
                </a:extLst>
              </p14:cNvPr>
              <p14:cNvContentPartPr/>
              <p14:nvPr/>
            </p14:nvContentPartPr>
            <p14:xfrm>
              <a:off x="5561880" y="6740764"/>
              <a:ext cx="122760" cy="73800"/>
            </p14:xfrm>
          </p:contentPart>
        </mc:Choice>
        <mc:Fallback xmlns="">
          <p:pic>
            <p:nvPicPr>
              <p:cNvPr id="363" name="Input penna 362">
                <a:extLst>
                  <a:ext uri="{FF2B5EF4-FFF2-40B4-BE49-F238E27FC236}">
                    <a16:creationId xmlns:a16="http://schemas.microsoft.com/office/drawing/2014/main" id="{591D75D9-F478-4E9C-8F87-58D138C07031}"/>
                  </a:ext>
                </a:extLst>
              </p:cNvPr>
              <p:cNvPicPr/>
              <p:nvPr/>
            </p:nvPicPr>
            <p:blipFill>
              <a:blip r:embed="rId585"/>
              <a:stretch>
                <a:fillRect/>
              </a:stretch>
            </p:blipFill>
            <p:spPr>
              <a:xfrm>
                <a:off x="5557560" y="6736444"/>
                <a:ext cx="131400" cy="8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6">
            <p14:nvContentPartPr>
              <p14:cNvPr id="364" name="Input penna 363">
                <a:extLst>
                  <a:ext uri="{FF2B5EF4-FFF2-40B4-BE49-F238E27FC236}">
                    <a16:creationId xmlns:a16="http://schemas.microsoft.com/office/drawing/2014/main" id="{B13B0A21-4981-401D-AE7D-55166384EE72}"/>
                  </a:ext>
                </a:extLst>
              </p14:cNvPr>
              <p14:cNvContentPartPr/>
              <p14:nvPr/>
            </p14:nvContentPartPr>
            <p14:xfrm>
              <a:off x="5808840" y="6733924"/>
              <a:ext cx="137880" cy="8640"/>
            </p14:xfrm>
          </p:contentPart>
        </mc:Choice>
        <mc:Fallback xmlns="">
          <p:pic>
            <p:nvPicPr>
              <p:cNvPr id="364" name="Input penna 363">
                <a:extLst>
                  <a:ext uri="{FF2B5EF4-FFF2-40B4-BE49-F238E27FC236}">
                    <a16:creationId xmlns:a16="http://schemas.microsoft.com/office/drawing/2014/main" id="{B13B0A21-4981-401D-AE7D-55166384EE72}"/>
                  </a:ext>
                </a:extLst>
              </p:cNvPr>
              <p:cNvPicPr/>
              <p:nvPr/>
            </p:nvPicPr>
            <p:blipFill>
              <a:blip r:embed="rId587"/>
              <a:stretch>
                <a:fillRect/>
              </a:stretch>
            </p:blipFill>
            <p:spPr>
              <a:xfrm>
                <a:off x="5804520" y="6729604"/>
                <a:ext cx="14652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8">
            <p14:nvContentPartPr>
              <p14:cNvPr id="365" name="Input penna 364">
                <a:extLst>
                  <a:ext uri="{FF2B5EF4-FFF2-40B4-BE49-F238E27FC236}">
                    <a16:creationId xmlns:a16="http://schemas.microsoft.com/office/drawing/2014/main" id="{A2FCC195-64EB-4266-ABE7-68F3BDF880D5}"/>
                  </a:ext>
                </a:extLst>
              </p14:cNvPr>
              <p14:cNvContentPartPr/>
              <p14:nvPr/>
            </p14:nvContentPartPr>
            <p14:xfrm>
              <a:off x="5814240" y="6773524"/>
              <a:ext cx="100080" cy="14400"/>
            </p14:xfrm>
          </p:contentPart>
        </mc:Choice>
        <mc:Fallback xmlns="">
          <p:pic>
            <p:nvPicPr>
              <p:cNvPr id="365" name="Input penna 364">
                <a:extLst>
                  <a:ext uri="{FF2B5EF4-FFF2-40B4-BE49-F238E27FC236}">
                    <a16:creationId xmlns:a16="http://schemas.microsoft.com/office/drawing/2014/main" id="{A2FCC195-64EB-4266-ABE7-68F3BDF880D5}"/>
                  </a:ext>
                </a:extLst>
              </p:cNvPr>
              <p:cNvPicPr/>
              <p:nvPr/>
            </p:nvPicPr>
            <p:blipFill>
              <a:blip r:embed="rId589"/>
              <a:stretch>
                <a:fillRect/>
              </a:stretch>
            </p:blipFill>
            <p:spPr>
              <a:xfrm>
                <a:off x="5809920" y="6769204"/>
                <a:ext cx="10872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0">
            <p14:nvContentPartPr>
              <p14:cNvPr id="366" name="Input penna 365">
                <a:extLst>
                  <a:ext uri="{FF2B5EF4-FFF2-40B4-BE49-F238E27FC236}">
                    <a16:creationId xmlns:a16="http://schemas.microsoft.com/office/drawing/2014/main" id="{3C109F71-F0E1-4C7C-AAA8-B1F9D4A60BC6}"/>
                  </a:ext>
                </a:extLst>
              </p14:cNvPr>
              <p14:cNvContentPartPr/>
              <p14:nvPr/>
            </p14:nvContentPartPr>
            <p14:xfrm>
              <a:off x="6081000" y="6711244"/>
              <a:ext cx="158400" cy="115200"/>
            </p14:xfrm>
          </p:contentPart>
        </mc:Choice>
        <mc:Fallback xmlns="">
          <p:pic>
            <p:nvPicPr>
              <p:cNvPr id="366" name="Input penna 365">
                <a:extLst>
                  <a:ext uri="{FF2B5EF4-FFF2-40B4-BE49-F238E27FC236}">
                    <a16:creationId xmlns:a16="http://schemas.microsoft.com/office/drawing/2014/main" id="{3C109F71-F0E1-4C7C-AAA8-B1F9D4A60BC6}"/>
                  </a:ext>
                </a:extLst>
              </p:cNvPr>
              <p:cNvPicPr/>
              <p:nvPr/>
            </p:nvPicPr>
            <p:blipFill>
              <a:blip r:embed="rId591"/>
              <a:stretch>
                <a:fillRect/>
              </a:stretch>
            </p:blipFill>
            <p:spPr>
              <a:xfrm>
                <a:off x="6076680" y="6706924"/>
                <a:ext cx="167040" cy="12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2">
            <p14:nvContentPartPr>
              <p14:cNvPr id="367" name="Input penna 366">
                <a:extLst>
                  <a:ext uri="{FF2B5EF4-FFF2-40B4-BE49-F238E27FC236}">
                    <a16:creationId xmlns:a16="http://schemas.microsoft.com/office/drawing/2014/main" id="{ADCDF799-3CE6-47EC-BDF1-2855D35B650B}"/>
                  </a:ext>
                </a:extLst>
              </p14:cNvPr>
              <p14:cNvContentPartPr/>
              <p14:nvPr/>
            </p14:nvContentPartPr>
            <p14:xfrm>
              <a:off x="6233640" y="5534764"/>
              <a:ext cx="169920" cy="155520"/>
            </p14:xfrm>
          </p:contentPart>
        </mc:Choice>
        <mc:Fallback xmlns="">
          <p:pic>
            <p:nvPicPr>
              <p:cNvPr id="367" name="Input penna 366">
                <a:extLst>
                  <a:ext uri="{FF2B5EF4-FFF2-40B4-BE49-F238E27FC236}">
                    <a16:creationId xmlns:a16="http://schemas.microsoft.com/office/drawing/2014/main" id="{ADCDF799-3CE6-47EC-BDF1-2855D35B650B}"/>
                  </a:ext>
                </a:extLst>
              </p:cNvPr>
              <p:cNvPicPr/>
              <p:nvPr/>
            </p:nvPicPr>
            <p:blipFill>
              <a:blip r:embed="rId593"/>
              <a:stretch>
                <a:fillRect/>
              </a:stretch>
            </p:blipFill>
            <p:spPr>
              <a:xfrm>
                <a:off x="6229320" y="5530444"/>
                <a:ext cx="178560" cy="164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4">
            <p14:nvContentPartPr>
              <p14:cNvPr id="368" name="Input penna 367">
                <a:extLst>
                  <a:ext uri="{FF2B5EF4-FFF2-40B4-BE49-F238E27FC236}">
                    <a16:creationId xmlns:a16="http://schemas.microsoft.com/office/drawing/2014/main" id="{5C92800D-801B-4D53-B918-28D4F38ED670}"/>
                  </a:ext>
                </a:extLst>
              </p14:cNvPr>
              <p14:cNvContentPartPr/>
              <p14:nvPr/>
            </p14:nvContentPartPr>
            <p14:xfrm>
              <a:off x="6300600" y="5570404"/>
              <a:ext cx="374400" cy="135360"/>
            </p14:xfrm>
          </p:contentPart>
        </mc:Choice>
        <mc:Fallback xmlns="">
          <p:pic>
            <p:nvPicPr>
              <p:cNvPr id="368" name="Input penna 367">
                <a:extLst>
                  <a:ext uri="{FF2B5EF4-FFF2-40B4-BE49-F238E27FC236}">
                    <a16:creationId xmlns:a16="http://schemas.microsoft.com/office/drawing/2014/main" id="{5C92800D-801B-4D53-B918-28D4F38ED670}"/>
                  </a:ext>
                </a:extLst>
              </p:cNvPr>
              <p:cNvPicPr/>
              <p:nvPr/>
            </p:nvPicPr>
            <p:blipFill>
              <a:blip r:embed="rId595"/>
              <a:stretch>
                <a:fillRect/>
              </a:stretch>
            </p:blipFill>
            <p:spPr>
              <a:xfrm>
                <a:off x="6296280" y="5566084"/>
                <a:ext cx="383040" cy="144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6">
            <p14:nvContentPartPr>
              <p14:cNvPr id="371" name="Input penna 370">
                <a:extLst>
                  <a:ext uri="{FF2B5EF4-FFF2-40B4-BE49-F238E27FC236}">
                    <a16:creationId xmlns:a16="http://schemas.microsoft.com/office/drawing/2014/main" id="{F13B11B9-9325-430F-A802-7E794B27FB35}"/>
                  </a:ext>
                </a:extLst>
              </p14:cNvPr>
              <p14:cNvContentPartPr/>
              <p14:nvPr/>
            </p14:nvContentPartPr>
            <p14:xfrm>
              <a:off x="6500040" y="6093124"/>
              <a:ext cx="173160" cy="29880"/>
            </p14:xfrm>
          </p:contentPart>
        </mc:Choice>
        <mc:Fallback xmlns="">
          <p:pic>
            <p:nvPicPr>
              <p:cNvPr id="371" name="Input penna 370">
                <a:extLst>
                  <a:ext uri="{FF2B5EF4-FFF2-40B4-BE49-F238E27FC236}">
                    <a16:creationId xmlns:a16="http://schemas.microsoft.com/office/drawing/2014/main" id="{F13B11B9-9325-430F-A802-7E794B27FB35}"/>
                  </a:ext>
                </a:extLst>
              </p:cNvPr>
              <p:cNvPicPr/>
              <p:nvPr/>
            </p:nvPicPr>
            <p:blipFill>
              <a:blip r:embed="rId597"/>
              <a:stretch>
                <a:fillRect/>
              </a:stretch>
            </p:blipFill>
            <p:spPr>
              <a:xfrm>
                <a:off x="6495720" y="6088804"/>
                <a:ext cx="181800" cy="3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8">
            <p14:nvContentPartPr>
              <p14:cNvPr id="372" name="Input penna 371">
                <a:extLst>
                  <a:ext uri="{FF2B5EF4-FFF2-40B4-BE49-F238E27FC236}">
                    <a16:creationId xmlns:a16="http://schemas.microsoft.com/office/drawing/2014/main" id="{24255875-B325-4684-921F-8952E12CD84C}"/>
                  </a:ext>
                </a:extLst>
              </p14:cNvPr>
              <p14:cNvContentPartPr/>
              <p14:nvPr/>
            </p14:nvContentPartPr>
            <p14:xfrm>
              <a:off x="6888120" y="5963164"/>
              <a:ext cx="158400" cy="239400"/>
            </p14:xfrm>
          </p:contentPart>
        </mc:Choice>
        <mc:Fallback xmlns="">
          <p:pic>
            <p:nvPicPr>
              <p:cNvPr id="372" name="Input penna 371">
                <a:extLst>
                  <a:ext uri="{FF2B5EF4-FFF2-40B4-BE49-F238E27FC236}">
                    <a16:creationId xmlns:a16="http://schemas.microsoft.com/office/drawing/2014/main" id="{24255875-B325-4684-921F-8952E12CD84C}"/>
                  </a:ext>
                </a:extLst>
              </p:cNvPr>
              <p:cNvPicPr/>
              <p:nvPr/>
            </p:nvPicPr>
            <p:blipFill>
              <a:blip r:embed="rId599"/>
              <a:stretch>
                <a:fillRect/>
              </a:stretch>
            </p:blipFill>
            <p:spPr>
              <a:xfrm>
                <a:off x="6883800" y="5958844"/>
                <a:ext cx="167040" cy="24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0">
            <p14:nvContentPartPr>
              <p14:cNvPr id="373" name="Input penna 372">
                <a:extLst>
                  <a:ext uri="{FF2B5EF4-FFF2-40B4-BE49-F238E27FC236}">
                    <a16:creationId xmlns:a16="http://schemas.microsoft.com/office/drawing/2014/main" id="{5A6EDB9D-BB39-43BC-92DD-9ACB19442FE1}"/>
                  </a:ext>
                </a:extLst>
              </p14:cNvPr>
              <p14:cNvContentPartPr/>
              <p14:nvPr/>
            </p14:nvContentPartPr>
            <p14:xfrm>
              <a:off x="6203400" y="5913844"/>
              <a:ext cx="207360" cy="326160"/>
            </p14:xfrm>
          </p:contentPart>
        </mc:Choice>
        <mc:Fallback xmlns="">
          <p:pic>
            <p:nvPicPr>
              <p:cNvPr id="373" name="Input penna 372">
                <a:extLst>
                  <a:ext uri="{FF2B5EF4-FFF2-40B4-BE49-F238E27FC236}">
                    <a16:creationId xmlns:a16="http://schemas.microsoft.com/office/drawing/2014/main" id="{5A6EDB9D-BB39-43BC-92DD-9ACB19442FE1}"/>
                  </a:ext>
                </a:extLst>
              </p:cNvPr>
              <p:cNvPicPr/>
              <p:nvPr/>
            </p:nvPicPr>
            <p:blipFill>
              <a:blip r:embed="rId601"/>
              <a:stretch>
                <a:fillRect/>
              </a:stretch>
            </p:blipFill>
            <p:spPr>
              <a:xfrm>
                <a:off x="6199080" y="5909524"/>
                <a:ext cx="216000" cy="33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2">
            <p14:nvContentPartPr>
              <p14:cNvPr id="374" name="Input penna 373">
                <a:extLst>
                  <a:ext uri="{FF2B5EF4-FFF2-40B4-BE49-F238E27FC236}">
                    <a16:creationId xmlns:a16="http://schemas.microsoft.com/office/drawing/2014/main" id="{DAFD24A8-AF45-4E9E-99DC-F5294C42DDF2}"/>
                  </a:ext>
                </a:extLst>
              </p14:cNvPr>
              <p14:cNvContentPartPr/>
              <p14:nvPr/>
            </p14:nvContentPartPr>
            <p14:xfrm>
              <a:off x="7145520" y="5871724"/>
              <a:ext cx="235440" cy="408960"/>
            </p14:xfrm>
          </p:contentPart>
        </mc:Choice>
        <mc:Fallback xmlns="">
          <p:pic>
            <p:nvPicPr>
              <p:cNvPr id="374" name="Input penna 373">
                <a:extLst>
                  <a:ext uri="{FF2B5EF4-FFF2-40B4-BE49-F238E27FC236}">
                    <a16:creationId xmlns:a16="http://schemas.microsoft.com/office/drawing/2014/main" id="{DAFD24A8-AF45-4E9E-99DC-F5294C42DDF2}"/>
                  </a:ext>
                </a:extLst>
              </p:cNvPr>
              <p:cNvPicPr/>
              <p:nvPr/>
            </p:nvPicPr>
            <p:blipFill>
              <a:blip r:embed="rId603"/>
              <a:stretch>
                <a:fillRect/>
              </a:stretch>
            </p:blipFill>
            <p:spPr>
              <a:xfrm>
                <a:off x="7141200" y="5867404"/>
                <a:ext cx="244080" cy="417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4">
            <p14:nvContentPartPr>
              <p14:cNvPr id="375" name="Input penna 374">
                <a:extLst>
                  <a:ext uri="{FF2B5EF4-FFF2-40B4-BE49-F238E27FC236}">
                    <a16:creationId xmlns:a16="http://schemas.microsoft.com/office/drawing/2014/main" id="{FF0E4737-40A8-4F01-9BD3-CD43E2DA82CE}"/>
                  </a:ext>
                </a:extLst>
              </p14:cNvPr>
              <p14:cNvContentPartPr/>
              <p14:nvPr/>
            </p14:nvContentPartPr>
            <p14:xfrm>
              <a:off x="7316160" y="5718364"/>
              <a:ext cx="232560" cy="201960"/>
            </p14:xfrm>
          </p:contentPart>
        </mc:Choice>
        <mc:Fallback xmlns="">
          <p:pic>
            <p:nvPicPr>
              <p:cNvPr id="375" name="Input penna 374">
                <a:extLst>
                  <a:ext uri="{FF2B5EF4-FFF2-40B4-BE49-F238E27FC236}">
                    <a16:creationId xmlns:a16="http://schemas.microsoft.com/office/drawing/2014/main" id="{FF0E4737-40A8-4F01-9BD3-CD43E2DA82CE}"/>
                  </a:ext>
                </a:extLst>
              </p:cNvPr>
              <p:cNvPicPr/>
              <p:nvPr/>
            </p:nvPicPr>
            <p:blipFill>
              <a:blip r:embed="rId605"/>
              <a:stretch>
                <a:fillRect/>
              </a:stretch>
            </p:blipFill>
            <p:spPr>
              <a:xfrm>
                <a:off x="7311840" y="5714044"/>
                <a:ext cx="24120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6">
            <p14:nvContentPartPr>
              <p14:cNvPr id="376" name="Input penna 375">
                <a:extLst>
                  <a:ext uri="{FF2B5EF4-FFF2-40B4-BE49-F238E27FC236}">
                    <a16:creationId xmlns:a16="http://schemas.microsoft.com/office/drawing/2014/main" id="{3C970C83-1D58-443A-BB1E-A745C8F6ACA0}"/>
                  </a:ext>
                </a:extLst>
              </p14:cNvPr>
              <p14:cNvContentPartPr/>
              <p14:nvPr/>
            </p14:nvContentPartPr>
            <p14:xfrm>
              <a:off x="7368000" y="5819884"/>
              <a:ext cx="192240" cy="118800"/>
            </p14:xfrm>
          </p:contentPart>
        </mc:Choice>
        <mc:Fallback xmlns="">
          <p:pic>
            <p:nvPicPr>
              <p:cNvPr id="376" name="Input penna 375">
                <a:extLst>
                  <a:ext uri="{FF2B5EF4-FFF2-40B4-BE49-F238E27FC236}">
                    <a16:creationId xmlns:a16="http://schemas.microsoft.com/office/drawing/2014/main" id="{3C970C83-1D58-443A-BB1E-A745C8F6ACA0}"/>
                  </a:ext>
                </a:extLst>
              </p:cNvPr>
              <p:cNvPicPr/>
              <p:nvPr/>
            </p:nvPicPr>
            <p:blipFill>
              <a:blip r:embed="rId607"/>
              <a:stretch>
                <a:fillRect/>
              </a:stretch>
            </p:blipFill>
            <p:spPr>
              <a:xfrm>
                <a:off x="7363680" y="5815564"/>
                <a:ext cx="200880" cy="12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8">
            <p14:nvContentPartPr>
              <p14:cNvPr id="378" name="Input penna 377">
                <a:extLst>
                  <a:ext uri="{FF2B5EF4-FFF2-40B4-BE49-F238E27FC236}">
                    <a16:creationId xmlns:a16="http://schemas.microsoft.com/office/drawing/2014/main" id="{427A4C70-D4D6-48EE-A744-F69F889FE00D}"/>
                  </a:ext>
                </a:extLst>
              </p14:cNvPr>
              <p14:cNvContentPartPr/>
              <p14:nvPr/>
            </p14:nvContentPartPr>
            <p14:xfrm>
              <a:off x="7795320" y="5957764"/>
              <a:ext cx="266040" cy="505080"/>
            </p14:xfrm>
          </p:contentPart>
        </mc:Choice>
        <mc:Fallback xmlns="">
          <p:pic>
            <p:nvPicPr>
              <p:cNvPr id="378" name="Input penna 377">
                <a:extLst>
                  <a:ext uri="{FF2B5EF4-FFF2-40B4-BE49-F238E27FC236}">
                    <a16:creationId xmlns:a16="http://schemas.microsoft.com/office/drawing/2014/main" id="{427A4C70-D4D6-48EE-A744-F69F889FE00D}"/>
                  </a:ext>
                </a:extLst>
              </p:cNvPr>
              <p:cNvPicPr/>
              <p:nvPr/>
            </p:nvPicPr>
            <p:blipFill>
              <a:blip r:embed="rId609"/>
              <a:stretch>
                <a:fillRect/>
              </a:stretch>
            </p:blipFill>
            <p:spPr>
              <a:xfrm>
                <a:off x="7791000" y="5953444"/>
                <a:ext cx="274680" cy="51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0">
            <p14:nvContentPartPr>
              <p14:cNvPr id="379" name="Input penna 378">
                <a:extLst>
                  <a:ext uri="{FF2B5EF4-FFF2-40B4-BE49-F238E27FC236}">
                    <a16:creationId xmlns:a16="http://schemas.microsoft.com/office/drawing/2014/main" id="{B36F4C64-78B4-4426-A117-B7A529FB6785}"/>
                  </a:ext>
                </a:extLst>
              </p14:cNvPr>
              <p14:cNvContentPartPr/>
              <p14:nvPr/>
            </p14:nvContentPartPr>
            <p14:xfrm>
              <a:off x="8098080" y="5791804"/>
              <a:ext cx="157680" cy="176400"/>
            </p14:xfrm>
          </p:contentPart>
        </mc:Choice>
        <mc:Fallback xmlns="">
          <p:pic>
            <p:nvPicPr>
              <p:cNvPr id="379" name="Input penna 378">
                <a:extLst>
                  <a:ext uri="{FF2B5EF4-FFF2-40B4-BE49-F238E27FC236}">
                    <a16:creationId xmlns:a16="http://schemas.microsoft.com/office/drawing/2014/main" id="{B36F4C64-78B4-4426-A117-B7A529FB6785}"/>
                  </a:ext>
                </a:extLst>
              </p:cNvPr>
              <p:cNvPicPr/>
              <p:nvPr/>
            </p:nvPicPr>
            <p:blipFill>
              <a:blip r:embed="rId611"/>
              <a:stretch>
                <a:fillRect/>
              </a:stretch>
            </p:blipFill>
            <p:spPr>
              <a:xfrm>
                <a:off x="8093760" y="5787484"/>
                <a:ext cx="166320" cy="18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2">
            <p14:nvContentPartPr>
              <p14:cNvPr id="380" name="Input penna 379">
                <a:extLst>
                  <a:ext uri="{FF2B5EF4-FFF2-40B4-BE49-F238E27FC236}">
                    <a16:creationId xmlns:a16="http://schemas.microsoft.com/office/drawing/2014/main" id="{286A141E-4460-4338-813E-FB65C35435A5}"/>
                  </a:ext>
                </a:extLst>
              </p14:cNvPr>
              <p14:cNvContentPartPr/>
              <p14:nvPr/>
            </p14:nvContentPartPr>
            <p14:xfrm>
              <a:off x="8360880" y="5725204"/>
              <a:ext cx="205560" cy="216000"/>
            </p14:xfrm>
          </p:contentPart>
        </mc:Choice>
        <mc:Fallback xmlns="">
          <p:pic>
            <p:nvPicPr>
              <p:cNvPr id="380" name="Input penna 379">
                <a:extLst>
                  <a:ext uri="{FF2B5EF4-FFF2-40B4-BE49-F238E27FC236}">
                    <a16:creationId xmlns:a16="http://schemas.microsoft.com/office/drawing/2014/main" id="{286A141E-4460-4338-813E-FB65C35435A5}"/>
                  </a:ext>
                </a:extLst>
              </p:cNvPr>
              <p:cNvPicPr/>
              <p:nvPr/>
            </p:nvPicPr>
            <p:blipFill>
              <a:blip r:embed="rId613"/>
              <a:stretch>
                <a:fillRect/>
              </a:stretch>
            </p:blipFill>
            <p:spPr>
              <a:xfrm>
                <a:off x="8356560" y="5720884"/>
                <a:ext cx="214200" cy="22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4">
            <p14:nvContentPartPr>
              <p14:cNvPr id="381" name="Input penna 380">
                <a:extLst>
                  <a:ext uri="{FF2B5EF4-FFF2-40B4-BE49-F238E27FC236}">
                    <a16:creationId xmlns:a16="http://schemas.microsoft.com/office/drawing/2014/main" id="{6ACD9042-828D-46B0-9F6F-BA17CD5C6632}"/>
                  </a:ext>
                </a:extLst>
              </p14:cNvPr>
              <p14:cNvContentPartPr/>
              <p14:nvPr/>
            </p14:nvContentPartPr>
            <p14:xfrm>
              <a:off x="8376000" y="5844004"/>
              <a:ext cx="168120" cy="112320"/>
            </p14:xfrm>
          </p:contentPart>
        </mc:Choice>
        <mc:Fallback xmlns="">
          <p:pic>
            <p:nvPicPr>
              <p:cNvPr id="381" name="Input penna 380">
                <a:extLst>
                  <a:ext uri="{FF2B5EF4-FFF2-40B4-BE49-F238E27FC236}">
                    <a16:creationId xmlns:a16="http://schemas.microsoft.com/office/drawing/2014/main" id="{6ACD9042-828D-46B0-9F6F-BA17CD5C6632}"/>
                  </a:ext>
                </a:extLst>
              </p:cNvPr>
              <p:cNvPicPr/>
              <p:nvPr/>
            </p:nvPicPr>
            <p:blipFill>
              <a:blip r:embed="rId615"/>
              <a:stretch>
                <a:fillRect/>
              </a:stretch>
            </p:blipFill>
            <p:spPr>
              <a:xfrm>
                <a:off x="8371680" y="5839684"/>
                <a:ext cx="176760" cy="12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6">
            <p14:nvContentPartPr>
              <p14:cNvPr id="382" name="Input penna 381">
                <a:extLst>
                  <a:ext uri="{FF2B5EF4-FFF2-40B4-BE49-F238E27FC236}">
                    <a16:creationId xmlns:a16="http://schemas.microsoft.com/office/drawing/2014/main" id="{B3B4023D-9A8C-4A74-8860-9267B3015DFF}"/>
                  </a:ext>
                </a:extLst>
              </p14:cNvPr>
              <p14:cNvContentPartPr/>
              <p14:nvPr/>
            </p14:nvContentPartPr>
            <p14:xfrm>
              <a:off x="8631240" y="5894044"/>
              <a:ext cx="182160" cy="16560"/>
            </p14:xfrm>
          </p:contentPart>
        </mc:Choice>
        <mc:Fallback xmlns="">
          <p:pic>
            <p:nvPicPr>
              <p:cNvPr id="382" name="Input penna 381">
                <a:extLst>
                  <a:ext uri="{FF2B5EF4-FFF2-40B4-BE49-F238E27FC236}">
                    <a16:creationId xmlns:a16="http://schemas.microsoft.com/office/drawing/2014/main" id="{B3B4023D-9A8C-4A74-8860-9267B3015DFF}"/>
                  </a:ext>
                </a:extLst>
              </p:cNvPr>
              <p:cNvPicPr/>
              <p:nvPr/>
            </p:nvPicPr>
            <p:blipFill>
              <a:blip r:embed="rId617"/>
              <a:stretch>
                <a:fillRect/>
              </a:stretch>
            </p:blipFill>
            <p:spPr>
              <a:xfrm>
                <a:off x="8626920" y="5889724"/>
                <a:ext cx="19080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18">
            <p14:nvContentPartPr>
              <p14:cNvPr id="383" name="Input penna 382">
                <a:extLst>
                  <a:ext uri="{FF2B5EF4-FFF2-40B4-BE49-F238E27FC236}">
                    <a16:creationId xmlns:a16="http://schemas.microsoft.com/office/drawing/2014/main" id="{45A306B5-2A87-4C09-A667-4327AE62108E}"/>
                  </a:ext>
                </a:extLst>
              </p14:cNvPr>
              <p14:cNvContentPartPr/>
              <p14:nvPr/>
            </p14:nvContentPartPr>
            <p14:xfrm>
              <a:off x="8705400" y="5843644"/>
              <a:ext cx="12240" cy="145440"/>
            </p14:xfrm>
          </p:contentPart>
        </mc:Choice>
        <mc:Fallback xmlns="">
          <p:pic>
            <p:nvPicPr>
              <p:cNvPr id="383" name="Input penna 382">
                <a:extLst>
                  <a:ext uri="{FF2B5EF4-FFF2-40B4-BE49-F238E27FC236}">
                    <a16:creationId xmlns:a16="http://schemas.microsoft.com/office/drawing/2014/main" id="{45A306B5-2A87-4C09-A667-4327AE62108E}"/>
                  </a:ext>
                </a:extLst>
              </p:cNvPr>
              <p:cNvPicPr/>
              <p:nvPr/>
            </p:nvPicPr>
            <p:blipFill>
              <a:blip r:embed="rId619"/>
              <a:stretch>
                <a:fillRect/>
              </a:stretch>
            </p:blipFill>
            <p:spPr>
              <a:xfrm>
                <a:off x="8701080" y="5839324"/>
                <a:ext cx="20880" cy="15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0">
            <p14:nvContentPartPr>
              <p14:cNvPr id="384" name="Input penna 383">
                <a:extLst>
                  <a:ext uri="{FF2B5EF4-FFF2-40B4-BE49-F238E27FC236}">
                    <a16:creationId xmlns:a16="http://schemas.microsoft.com/office/drawing/2014/main" id="{3A82A218-B635-42F0-8898-25A85A6B34A8}"/>
                  </a:ext>
                </a:extLst>
              </p14:cNvPr>
              <p14:cNvContentPartPr/>
              <p14:nvPr/>
            </p14:nvContentPartPr>
            <p14:xfrm>
              <a:off x="8887200" y="5828884"/>
              <a:ext cx="152640" cy="176760"/>
            </p14:xfrm>
          </p:contentPart>
        </mc:Choice>
        <mc:Fallback xmlns="">
          <p:pic>
            <p:nvPicPr>
              <p:cNvPr id="384" name="Input penna 383">
                <a:extLst>
                  <a:ext uri="{FF2B5EF4-FFF2-40B4-BE49-F238E27FC236}">
                    <a16:creationId xmlns:a16="http://schemas.microsoft.com/office/drawing/2014/main" id="{3A82A218-B635-42F0-8898-25A85A6B34A8}"/>
                  </a:ext>
                </a:extLst>
              </p:cNvPr>
              <p:cNvPicPr/>
              <p:nvPr/>
            </p:nvPicPr>
            <p:blipFill>
              <a:blip r:embed="rId621"/>
              <a:stretch>
                <a:fillRect/>
              </a:stretch>
            </p:blipFill>
            <p:spPr>
              <a:xfrm>
                <a:off x="8882880" y="5824564"/>
                <a:ext cx="161280" cy="185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99" name="Gruppo 398">
            <a:extLst>
              <a:ext uri="{FF2B5EF4-FFF2-40B4-BE49-F238E27FC236}">
                <a16:creationId xmlns:a16="http://schemas.microsoft.com/office/drawing/2014/main" id="{0EA67FC5-7E73-4578-8394-0BD843461B88}"/>
              </a:ext>
            </a:extLst>
          </p:cNvPr>
          <p:cNvGrpSpPr/>
          <p:nvPr/>
        </p:nvGrpSpPr>
        <p:grpSpPr>
          <a:xfrm>
            <a:off x="7278720" y="6462844"/>
            <a:ext cx="1822320" cy="376560"/>
            <a:chOff x="7278720" y="6462844"/>
            <a:chExt cx="1822320" cy="37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7C0162FD-1C3D-434E-AC4C-29292995E32E}"/>
                    </a:ext>
                  </a:extLst>
                </p14:cNvPr>
                <p14:cNvContentPartPr/>
                <p14:nvPr/>
              </p14:nvContentPartPr>
              <p14:xfrm>
                <a:off x="7529280" y="6462844"/>
                <a:ext cx="1571760" cy="4536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7C0162FD-1C3D-434E-AC4C-29292995E32E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7524960" y="6458524"/>
                  <a:ext cx="1580400" cy="5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86" name="Input penna 385">
                  <a:extLst>
                    <a:ext uri="{FF2B5EF4-FFF2-40B4-BE49-F238E27FC236}">
                      <a16:creationId xmlns:a16="http://schemas.microsoft.com/office/drawing/2014/main" id="{82385DE8-098C-4262-BEFB-A473B0E06736}"/>
                    </a:ext>
                  </a:extLst>
                </p14:cNvPr>
                <p14:cNvContentPartPr/>
                <p14:nvPr/>
              </p14:nvContentPartPr>
              <p14:xfrm>
                <a:off x="7521000" y="6603964"/>
                <a:ext cx="241200" cy="192600"/>
              </p14:xfrm>
            </p:contentPart>
          </mc:Choice>
          <mc:Fallback xmlns="">
            <p:pic>
              <p:nvPicPr>
                <p:cNvPr id="386" name="Input penna 385">
                  <a:extLst>
                    <a:ext uri="{FF2B5EF4-FFF2-40B4-BE49-F238E27FC236}">
                      <a16:creationId xmlns:a16="http://schemas.microsoft.com/office/drawing/2014/main" id="{82385DE8-098C-4262-BEFB-A473B0E06736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7516680" y="6599644"/>
                  <a:ext cx="2498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87" name="Input penna 386">
                  <a:extLst>
                    <a:ext uri="{FF2B5EF4-FFF2-40B4-BE49-F238E27FC236}">
                      <a16:creationId xmlns:a16="http://schemas.microsoft.com/office/drawing/2014/main" id="{AAD7E0D4-CF0C-4840-9AEC-B0064EBCC2C8}"/>
                    </a:ext>
                  </a:extLst>
                </p14:cNvPr>
                <p14:cNvContentPartPr/>
                <p14:nvPr/>
              </p14:nvContentPartPr>
              <p14:xfrm>
                <a:off x="7954800" y="6535924"/>
                <a:ext cx="25920" cy="247320"/>
              </p14:xfrm>
            </p:contentPart>
          </mc:Choice>
          <mc:Fallback xmlns="">
            <p:pic>
              <p:nvPicPr>
                <p:cNvPr id="387" name="Input penna 386">
                  <a:extLst>
                    <a:ext uri="{FF2B5EF4-FFF2-40B4-BE49-F238E27FC236}">
                      <a16:creationId xmlns:a16="http://schemas.microsoft.com/office/drawing/2014/main" id="{AAD7E0D4-CF0C-4840-9AEC-B0064EBCC2C8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7950480" y="6531604"/>
                  <a:ext cx="345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88" name="Input penna 387">
                  <a:extLst>
                    <a:ext uri="{FF2B5EF4-FFF2-40B4-BE49-F238E27FC236}">
                      <a16:creationId xmlns:a16="http://schemas.microsoft.com/office/drawing/2014/main" id="{099565FE-3C80-47D4-A689-954DDA1E3838}"/>
                    </a:ext>
                  </a:extLst>
                </p14:cNvPr>
                <p14:cNvContentPartPr/>
                <p14:nvPr/>
              </p14:nvContentPartPr>
              <p14:xfrm>
                <a:off x="7947600" y="6618724"/>
                <a:ext cx="299880" cy="87480"/>
              </p14:xfrm>
            </p:contentPart>
          </mc:Choice>
          <mc:Fallback xmlns="">
            <p:pic>
              <p:nvPicPr>
                <p:cNvPr id="388" name="Input penna 387">
                  <a:extLst>
                    <a:ext uri="{FF2B5EF4-FFF2-40B4-BE49-F238E27FC236}">
                      <a16:creationId xmlns:a16="http://schemas.microsoft.com/office/drawing/2014/main" id="{099565FE-3C80-47D4-A689-954DDA1E3838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7943280" y="6614404"/>
                  <a:ext cx="30852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FB22B067-A3CB-48A6-8C3C-4F1DBDDE7D85}"/>
                    </a:ext>
                  </a:extLst>
                </p14:cNvPr>
                <p14:cNvContentPartPr/>
                <p14:nvPr/>
              </p14:nvContentPartPr>
              <p14:xfrm>
                <a:off x="7995120" y="6674524"/>
                <a:ext cx="144360" cy="12060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FB22B067-A3CB-48A6-8C3C-4F1DBDDE7D85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7990800" y="6670204"/>
                  <a:ext cx="15300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90" name="Input penna 389">
                  <a:extLst>
                    <a:ext uri="{FF2B5EF4-FFF2-40B4-BE49-F238E27FC236}">
                      <a16:creationId xmlns:a16="http://schemas.microsoft.com/office/drawing/2014/main" id="{981DEE03-25A0-4821-807E-11F5BBA71129}"/>
                    </a:ext>
                  </a:extLst>
                </p14:cNvPr>
                <p14:cNvContentPartPr/>
                <p14:nvPr/>
              </p14:nvContentPartPr>
              <p14:xfrm>
                <a:off x="8246040" y="6711604"/>
                <a:ext cx="239760" cy="15480"/>
              </p14:xfrm>
            </p:contentPart>
          </mc:Choice>
          <mc:Fallback xmlns="">
            <p:pic>
              <p:nvPicPr>
                <p:cNvPr id="390" name="Input penna 389">
                  <a:extLst>
                    <a:ext uri="{FF2B5EF4-FFF2-40B4-BE49-F238E27FC236}">
                      <a16:creationId xmlns:a16="http://schemas.microsoft.com/office/drawing/2014/main" id="{981DEE03-25A0-4821-807E-11F5BBA71129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8241720" y="6707284"/>
                  <a:ext cx="248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91" name="Input penna 390">
                  <a:extLst>
                    <a:ext uri="{FF2B5EF4-FFF2-40B4-BE49-F238E27FC236}">
                      <a16:creationId xmlns:a16="http://schemas.microsoft.com/office/drawing/2014/main" id="{C4582682-BD99-444B-935F-86A0CC1580D7}"/>
                    </a:ext>
                  </a:extLst>
                </p14:cNvPr>
                <p14:cNvContentPartPr/>
                <p14:nvPr/>
              </p14:nvContentPartPr>
              <p14:xfrm>
                <a:off x="8352240" y="6636724"/>
                <a:ext cx="6480" cy="164880"/>
              </p14:xfrm>
            </p:contentPart>
          </mc:Choice>
          <mc:Fallback xmlns="">
            <p:pic>
              <p:nvPicPr>
                <p:cNvPr id="391" name="Input penna 390">
                  <a:extLst>
                    <a:ext uri="{FF2B5EF4-FFF2-40B4-BE49-F238E27FC236}">
                      <a16:creationId xmlns:a16="http://schemas.microsoft.com/office/drawing/2014/main" id="{C4582682-BD99-444B-935F-86A0CC1580D7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8347920" y="6632404"/>
                  <a:ext cx="151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392" name="Input penna 391">
                  <a:extLst>
                    <a:ext uri="{FF2B5EF4-FFF2-40B4-BE49-F238E27FC236}">
                      <a16:creationId xmlns:a16="http://schemas.microsoft.com/office/drawing/2014/main" id="{A8F059AE-9931-4331-A075-133404C72941}"/>
                    </a:ext>
                  </a:extLst>
                </p14:cNvPr>
                <p14:cNvContentPartPr/>
                <p14:nvPr/>
              </p14:nvContentPartPr>
              <p14:xfrm>
                <a:off x="8557080" y="6625924"/>
                <a:ext cx="162720" cy="178560"/>
              </p14:xfrm>
            </p:contentPart>
          </mc:Choice>
          <mc:Fallback xmlns="">
            <p:pic>
              <p:nvPicPr>
                <p:cNvPr id="392" name="Input penna 391">
                  <a:extLst>
                    <a:ext uri="{FF2B5EF4-FFF2-40B4-BE49-F238E27FC236}">
                      <a16:creationId xmlns:a16="http://schemas.microsoft.com/office/drawing/2014/main" id="{A8F059AE-9931-4331-A075-133404C72941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8552760" y="6621604"/>
                  <a:ext cx="1713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93" name="Input penna 392">
                  <a:extLst>
                    <a:ext uri="{FF2B5EF4-FFF2-40B4-BE49-F238E27FC236}">
                      <a16:creationId xmlns:a16="http://schemas.microsoft.com/office/drawing/2014/main" id="{EADC5797-D705-440F-BF19-64AA7E64B050}"/>
                    </a:ext>
                  </a:extLst>
                </p14:cNvPr>
                <p14:cNvContentPartPr/>
                <p14:nvPr/>
              </p14:nvContentPartPr>
              <p14:xfrm>
                <a:off x="7278720" y="6528724"/>
                <a:ext cx="207360" cy="308520"/>
              </p14:xfrm>
            </p:contentPart>
          </mc:Choice>
          <mc:Fallback xmlns="">
            <p:pic>
              <p:nvPicPr>
                <p:cNvPr id="393" name="Input penna 392">
                  <a:extLst>
                    <a:ext uri="{FF2B5EF4-FFF2-40B4-BE49-F238E27FC236}">
                      <a16:creationId xmlns:a16="http://schemas.microsoft.com/office/drawing/2014/main" id="{EADC5797-D705-440F-BF19-64AA7E64B050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7274400" y="6524404"/>
                  <a:ext cx="216000" cy="31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96" name="Input penna 395">
                  <a:extLst>
                    <a:ext uri="{FF2B5EF4-FFF2-40B4-BE49-F238E27FC236}">
                      <a16:creationId xmlns:a16="http://schemas.microsoft.com/office/drawing/2014/main" id="{5B524994-D608-47A0-908A-81B79B003638}"/>
                    </a:ext>
                  </a:extLst>
                </p14:cNvPr>
                <p14:cNvContentPartPr/>
                <p14:nvPr/>
              </p14:nvContentPartPr>
              <p14:xfrm>
                <a:off x="8779200" y="6587404"/>
                <a:ext cx="120240" cy="238320"/>
              </p14:xfrm>
            </p:contentPart>
          </mc:Choice>
          <mc:Fallback xmlns="">
            <p:pic>
              <p:nvPicPr>
                <p:cNvPr id="396" name="Input penna 395">
                  <a:extLst>
                    <a:ext uri="{FF2B5EF4-FFF2-40B4-BE49-F238E27FC236}">
                      <a16:creationId xmlns:a16="http://schemas.microsoft.com/office/drawing/2014/main" id="{5B524994-D608-47A0-908A-81B79B003638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8774880" y="6583084"/>
                  <a:ext cx="1288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397" name="Input penna 396">
                  <a:extLst>
                    <a:ext uri="{FF2B5EF4-FFF2-40B4-BE49-F238E27FC236}">
                      <a16:creationId xmlns:a16="http://schemas.microsoft.com/office/drawing/2014/main" id="{C4A9C401-9291-43DF-80F9-E5BED998C468}"/>
                    </a:ext>
                  </a:extLst>
                </p14:cNvPr>
                <p14:cNvContentPartPr/>
                <p14:nvPr/>
              </p14:nvContentPartPr>
              <p14:xfrm>
                <a:off x="9043800" y="6566164"/>
                <a:ext cx="16560" cy="177840"/>
              </p14:xfrm>
            </p:contentPart>
          </mc:Choice>
          <mc:Fallback xmlns="">
            <p:pic>
              <p:nvPicPr>
                <p:cNvPr id="397" name="Input penna 396">
                  <a:extLst>
                    <a:ext uri="{FF2B5EF4-FFF2-40B4-BE49-F238E27FC236}">
                      <a16:creationId xmlns:a16="http://schemas.microsoft.com/office/drawing/2014/main" id="{C4A9C401-9291-43DF-80F9-E5BED998C468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9039120" y="6561844"/>
                  <a:ext cx="252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398" name="Input penna 397">
                  <a:extLst>
                    <a:ext uri="{FF2B5EF4-FFF2-40B4-BE49-F238E27FC236}">
                      <a16:creationId xmlns:a16="http://schemas.microsoft.com/office/drawing/2014/main" id="{11FD92E4-E3B1-4335-BBCB-26F3A3FC6188}"/>
                    </a:ext>
                  </a:extLst>
                </p14:cNvPr>
                <p14:cNvContentPartPr/>
                <p14:nvPr/>
              </p14:nvContentPartPr>
              <p14:xfrm>
                <a:off x="9009600" y="6814924"/>
                <a:ext cx="45000" cy="24480"/>
              </p14:xfrm>
            </p:contentPart>
          </mc:Choice>
          <mc:Fallback xmlns="">
            <p:pic>
              <p:nvPicPr>
                <p:cNvPr id="398" name="Input penna 397">
                  <a:extLst>
                    <a:ext uri="{FF2B5EF4-FFF2-40B4-BE49-F238E27FC236}">
                      <a16:creationId xmlns:a16="http://schemas.microsoft.com/office/drawing/2014/main" id="{11FD92E4-E3B1-4335-BBCB-26F3A3FC6188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9005280" y="6810604"/>
                  <a:ext cx="53640" cy="33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6">
            <p14:nvContentPartPr>
              <p14:cNvPr id="400" name="Input penna 399">
                <a:extLst>
                  <a:ext uri="{FF2B5EF4-FFF2-40B4-BE49-F238E27FC236}">
                    <a16:creationId xmlns:a16="http://schemas.microsoft.com/office/drawing/2014/main" id="{AFD43AC9-41DF-4B6E-9292-2F208099146B}"/>
                  </a:ext>
                </a:extLst>
              </p14:cNvPr>
              <p14:cNvContentPartPr/>
              <p14:nvPr/>
            </p14:nvContentPartPr>
            <p14:xfrm>
              <a:off x="9751920" y="6450244"/>
              <a:ext cx="232920" cy="10080"/>
            </p14:xfrm>
          </p:contentPart>
        </mc:Choice>
        <mc:Fallback xmlns="">
          <p:pic>
            <p:nvPicPr>
              <p:cNvPr id="400" name="Input penna 399">
                <a:extLst>
                  <a:ext uri="{FF2B5EF4-FFF2-40B4-BE49-F238E27FC236}">
                    <a16:creationId xmlns:a16="http://schemas.microsoft.com/office/drawing/2014/main" id="{AFD43AC9-41DF-4B6E-9292-2F208099146B}"/>
                  </a:ext>
                </a:extLst>
              </p:cNvPr>
              <p:cNvPicPr/>
              <p:nvPr/>
            </p:nvPicPr>
            <p:blipFill>
              <a:blip r:embed="rId647"/>
              <a:stretch>
                <a:fillRect/>
              </a:stretch>
            </p:blipFill>
            <p:spPr>
              <a:xfrm>
                <a:off x="9747600" y="6445924"/>
                <a:ext cx="24156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8">
            <p14:nvContentPartPr>
              <p14:cNvPr id="401" name="Input penna 400">
                <a:extLst>
                  <a:ext uri="{FF2B5EF4-FFF2-40B4-BE49-F238E27FC236}">
                    <a16:creationId xmlns:a16="http://schemas.microsoft.com/office/drawing/2014/main" id="{293BA413-F974-442A-9345-136BD0543827}"/>
                  </a:ext>
                </a:extLst>
              </p14:cNvPr>
              <p14:cNvContentPartPr/>
              <p14:nvPr/>
            </p14:nvContentPartPr>
            <p14:xfrm>
              <a:off x="9742200" y="6574444"/>
              <a:ext cx="215280" cy="22680"/>
            </p14:xfrm>
          </p:contentPart>
        </mc:Choice>
        <mc:Fallback xmlns="">
          <p:pic>
            <p:nvPicPr>
              <p:cNvPr id="401" name="Input penna 400">
                <a:extLst>
                  <a:ext uri="{FF2B5EF4-FFF2-40B4-BE49-F238E27FC236}">
                    <a16:creationId xmlns:a16="http://schemas.microsoft.com/office/drawing/2014/main" id="{293BA413-F974-442A-9345-136BD0543827}"/>
                  </a:ext>
                </a:extLst>
              </p:cNvPr>
              <p:cNvPicPr/>
              <p:nvPr/>
            </p:nvPicPr>
            <p:blipFill>
              <a:blip r:embed="rId649"/>
              <a:stretch>
                <a:fillRect/>
              </a:stretch>
            </p:blipFill>
            <p:spPr>
              <a:xfrm>
                <a:off x="9737880" y="6570124"/>
                <a:ext cx="223920" cy="313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664263500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0F8C020E-47F0-4DBC-A394-818A304537D1}"/>
                  </a:ext>
                </a:extLst>
              </p14:cNvPr>
              <p14:cNvContentPartPr/>
              <p14:nvPr/>
            </p14:nvContentPartPr>
            <p14:xfrm>
              <a:off x="133080" y="370436"/>
              <a:ext cx="136800" cy="1836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0F8C020E-47F0-4DBC-A394-818A304537D1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28760" y="366116"/>
                <a:ext cx="14544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9C84C54C-FA40-4434-B734-0BA08FE3D01D}"/>
                  </a:ext>
                </a:extLst>
              </p14:cNvPr>
              <p14:cNvContentPartPr/>
              <p14:nvPr/>
            </p14:nvContentPartPr>
            <p14:xfrm>
              <a:off x="132360" y="502916"/>
              <a:ext cx="77760" cy="2160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9C84C54C-FA40-4434-B734-0BA08FE3D01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28040" y="498596"/>
                <a:ext cx="8640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7" name="Gruppo 16">
            <a:extLst>
              <a:ext uri="{FF2B5EF4-FFF2-40B4-BE49-F238E27FC236}">
                <a16:creationId xmlns:a16="http://schemas.microsoft.com/office/drawing/2014/main" id="{A23A22D2-1EDF-44BF-A306-DC7499722B8D}"/>
              </a:ext>
            </a:extLst>
          </p:cNvPr>
          <p:cNvGrpSpPr/>
          <p:nvPr/>
        </p:nvGrpSpPr>
        <p:grpSpPr>
          <a:xfrm>
            <a:off x="531600" y="233636"/>
            <a:ext cx="1793880" cy="563400"/>
            <a:chOff x="531600" y="233636"/>
            <a:chExt cx="1793880" cy="56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FE966F2-BD08-477F-824E-BA52E82929E1}"/>
                    </a:ext>
                  </a:extLst>
                </p14:cNvPr>
                <p14:cNvContentPartPr/>
                <p14:nvPr/>
              </p14:nvContentPartPr>
              <p14:xfrm>
                <a:off x="531600" y="233636"/>
                <a:ext cx="582840" cy="2584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FE966F2-BD08-477F-824E-BA52E82929E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27280" y="229316"/>
                  <a:ext cx="59148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04352BE7-C1D5-42B6-AEDB-B160F2DB298D}"/>
                    </a:ext>
                  </a:extLst>
                </p14:cNvPr>
                <p14:cNvContentPartPr/>
                <p14:nvPr/>
              </p14:nvContentPartPr>
              <p14:xfrm>
                <a:off x="1198680" y="294476"/>
                <a:ext cx="235080" cy="2343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04352BE7-C1D5-42B6-AEDB-B160F2DB298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94360" y="290156"/>
                  <a:ext cx="2437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5203A29-D97D-4E7B-9CA9-338D2A9B7A44}"/>
                    </a:ext>
                  </a:extLst>
                </p14:cNvPr>
                <p14:cNvContentPartPr/>
                <p14:nvPr/>
              </p14:nvContentPartPr>
              <p14:xfrm>
                <a:off x="1573080" y="291236"/>
                <a:ext cx="345960" cy="5058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5203A29-D97D-4E7B-9CA9-338D2A9B7A4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68760" y="286916"/>
                  <a:ext cx="35460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1DC0339B-9C7C-4799-B87A-91BC647EFDBA}"/>
                    </a:ext>
                  </a:extLst>
                </p14:cNvPr>
                <p14:cNvContentPartPr/>
                <p14:nvPr/>
              </p14:nvContentPartPr>
              <p14:xfrm>
                <a:off x="2120640" y="362156"/>
                <a:ext cx="204840" cy="201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1DC0339B-9C7C-4799-B87A-91BC647EFDB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16320" y="357836"/>
                  <a:ext cx="2134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91F7CFF7-03B3-4D9D-857A-CFB916A6CC0A}"/>
                    </a:ext>
                  </a:extLst>
                </p14:cNvPr>
                <p14:cNvContentPartPr/>
                <p14:nvPr/>
              </p14:nvContentPartPr>
              <p14:xfrm>
                <a:off x="2220000" y="295556"/>
                <a:ext cx="54000" cy="192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91F7CFF7-03B3-4D9D-857A-CFB916A6CC0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15680" y="291236"/>
                  <a:ext cx="62640" cy="201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9" name="Input penna 8">
                <a:extLst>
                  <a:ext uri="{FF2B5EF4-FFF2-40B4-BE49-F238E27FC236}">
                    <a16:creationId xmlns:a16="http://schemas.microsoft.com/office/drawing/2014/main" id="{84B61AA0-8D27-41C3-AEC2-3413E9F92AFC}"/>
                  </a:ext>
                </a:extLst>
              </p14:cNvPr>
              <p14:cNvContentPartPr/>
              <p14:nvPr/>
            </p14:nvContentPartPr>
            <p14:xfrm>
              <a:off x="2572800" y="295556"/>
              <a:ext cx="52200" cy="136440"/>
            </p14:xfrm>
          </p:contentPart>
        </mc:Choice>
        <mc:Fallback xmlns="">
          <p:pic>
            <p:nvPicPr>
              <p:cNvPr id="9" name="Input penna 8">
                <a:extLst>
                  <a:ext uri="{FF2B5EF4-FFF2-40B4-BE49-F238E27FC236}">
                    <a16:creationId xmlns:a16="http://schemas.microsoft.com/office/drawing/2014/main" id="{84B61AA0-8D27-41C3-AEC2-3413E9F92AFC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2568480" y="291236"/>
                <a:ext cx="60840" cy="145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AB8DACDD-0D60-4785-95B3-9FE9AAD659AF}"/>
                  </a:ext>
                </a:extLst>
              </p14:cNvPr>
              <p14:cNvContentPartPr/>
              <p14:nvPr/>
            </p14:nvContentPartPr>
            <p14:xfrm>
              <a:off x="2587200" y="146516"/>
              <a:ext cx="39240" cy="3240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AB8DACDD-0D60-4785-95B3-9FE9AAD659AF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2582880" y="142196"/>
                <a:ext cx="47880" cy="41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" name="Gruppo 15">
            <a:extLst>
              <a:ext uri="{FF2B5EF4-FFF2-40B4-BE49-F238E27FC236}">
                <a16:creationId xmlns:a16="http://schemas.microsoft.com/office/drawing/2014/main" id="{BD56C059-CFD8-40A4-BE9B-16C7B0620A10}"/>
              </a:ext>
            </a:extLst>
          </p:cNvPr>
          <p:cNvGrpSpPr/>
          <p:nvPr/>
        </p:nvGrpSpPr>
        <p:grpSpPr>
          <a:xfrm>
            <a:off x="2847840" y="173156"/>
            <a:ext cx="1176120" cy="537480"/>
            <a:chOff x="2847840" y="173156"/>
            <a:chExt cx="117612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D9ECABD2-827D-483A-AA51-D11F67847F36}"/>
                    </a:ext>
                  </a:extLst>
                </p14:cNvPr>
                <p14:cNvContentPartPr/>
                <p14:nvPr/>
              </p14:nvContentPartPr>
              <p14:xfrm>
                <a:off x="2847840" y="255596"/>
                <a:ext cx="260280" cy="219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D9ECABD2-827D-483A-AA51-D11F67847F36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843520" y="251276"/>
                  <a:ext cx="26892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0CD7A2EE-3FF9-4386-AB29-A4390FD836B5}"/>
                    </a:ext>
                  </a:extLst>
                </p14:cNvPr>
                <p14:cNvContentPartPr/>
                <p14:nvPr/>
              </p14:nvContentPartPr>
              <p14:xfrm>
                <a:off x="3256080" y="311396"/>
                <a:ext cx="76680" cy="1116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0CD7A2EE-3FF9-4386-AB29-A4390FD836B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251760" y="307076"/>
                  <a:ext cx="8532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D73E155F-F8EA-4DC5-86E8-9799B1A32285}"/>
                    </a:ext>
                  </a:extLst>
                </p14:cNvPr>
                <p14:cNvContentPartPr/>
                <p14:nvPr/>
              </p14:nvContentPartPr>
              <p14:xfrm>
                <a:off x="3269400" y="173156"/>
                <a:ext cx="42480" cy="111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D73E155F-F8EA-4DC5-86E8-9799B1A3228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65080" y="168836"/>
                  <a:ext cx="511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30AD6633-B926-4DDA-A742-770D3DBD9EA0}"/>
                    </a:ext>
                  </a:extLst>
                </p14:cNvPr>
                <p14:cNvContentPartPr/>
                <p14:nvPr/>
              </p14:nvContentPartPr>
              <p14:xfrm>
                <a:off x="3445440" y="297716"/>
                <a:ext cx="163800" cy="1357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30AD6633-B926-4DDA-A742-770D3DBD9EA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441120" y="293396"/>
                  <a:ext cx="1724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0F13D2CE-1101-4A03-98D2-5BA3F2B57930}"/>
                    </a:ext>
                  </a:extLst>
                </p14:cNvPr>
                <p14:cNvContentPartPr/>
                <p14:nvPr/>
              </p14:nvContentPartPr>
              <p14:xfrm>
                <a:off x="3765480" y="255956"/>
                <a:ext cx="258480" cy="4546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0F13D2CE-1101-4A03-98D2-5BA3F2B5793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61160" y="251636"/>
                  <a:ext cx="267120" cy="46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977160CE-80FA-4AAF-A236-CBF2607046E3}"/>
              </a:ext>
            </a:extLst>
          </p:cNvPr>
          <p:cNvGrpSpPr/>
          <p:nvPr/>
        </p:nvGrpSpPr>
        <p:grpSpPr>
          <a:xfrm>
            <a:off x="7390680" y="1156316"/>
            <a:ext cx="1176120" cy="558360"/>
            <a:chOff x="7390680" y="1156316"/>
            <a:chExt cx="1176120" cy="55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18876C78-6ADC-4DAD-9AFE-49DAA1235CD2}"/>
                    </a:ext>
                  </a:extLst>
                </p14:cNvPr>
                <p14:cNvContentPartPr/>
                <p14:nvPr/>
              </p14:nvContentPartPr>
              <p14:xfrm>
                <a:off x="7390680" y="1176116"/>
                <a:ext cx="296280" cy="2167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18876C78-6ADC-4DAD-9AFE-49DAA1235CD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386360" y="1171796"/>
                  <a:ext cx="3049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27D71D86-51E6-4573-A86E-30A72D95ECB4}"/>
                    </a:ext>
                  </a:extLst>
                </p14:cNvPr>
                <p14:cNvContentPartPr/>
                <p14:nvPr/>
              </p14:nvContentPartPr>
              <p14:xfrm>
                <a:off x="7812240" y="1259636"/>
                <a:ext cx="51480" cy="104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27D71D86-51E6-4573-A86E-30A72D95ECB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807920" y="1255316"/>
                  <a:ext cx="60120" cy="11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C0AFD87A-5630-4821-8A19-F1031AEC4B3D}"/>
                    </a:ext>
                  </a:extLst>
                </p14:cNvPr>
                <p14:cNvContentPartPr/>
                <p14:nvPr/>
              </p14:nvContentPartPr>
              <p14:xfrm>
                <a:off x="7827360" y="1156316"/>
                <a:ext cx="36360" cy="46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C0AFD87A-5630-4821-8A19-F1031AEC4B3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7823040" y="1151996"/>
                  <a:ext cx="45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81833BC6-6264-4916-A3F8-5004D758D812}"/>
                    </a:ext>
                  </a:extLst>
                </p14:cNvPr>
                <p14:cNvContentPartPr/>
                <p14:nvPr/>
              </p14:nvContentPartPr>
              <p14:xfrm>
                <a:off x="7966320" y="1258556"/>
                <a:ext cx="170640" cy="1724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81833BC6-6264-4916-A3F8-5004D758D81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962000" y="1254236"/>
                  <a:ext cx="179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6A5489AD-2906-448A-8ECE-45B8677ADB8B}"/>
                    </a:ext>
                  </a:extLst>
                </p14:cNvPr>
                <p14:cNvContentPartPr/>
                <p14:nvPr/>
              </p14:nvContentPartPr>
              <p14:xfrm>
                <a:off x="8298600" y="1212836"/>
                <a:ext cx="268200" cy="5018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6A5489AD-2906-448A-8ECE-45B8677ADB8B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8294280" y="1208516"/>
                  <a:ext cx="276840" cy="510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73E792EB-7215-4B97-A85D-D578BA0FCC5D}"/>
                  </a:ext>
                </a:extLst>
              </p14:cNvPr>
              <p14:cNvContentPartPr/>
              <p14:nvPr/>
            </p14:nvContentPartPr>
            <p14:xfrm>
              <a:off x="9197160" y="1236236"/>
              <a:ext cx="324360" cy="23112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73E792EB-7215-4B97-A85D-D578BA0FCC5D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9192840" y="1231916"/>
                <a:ext cx="333000" cy="239760"/>
              </a:xfrm>
              <a:prstGeom prst="rect">
                <a:avLst/>
              </a:prstGeom>
            </p:spPr>
          </p:pic>
        </mc:Fallback>
      </mc:AlternateContent>
      <p:grpSp>
        <p:nvGrpSpPr>
          <p:cNvPr id="81" name="Gruppo 80">
            <a:extLst>
              <a:ext uri="{FF2B5EF4-FFF2-40B4-BE49-F238E27FC236}">
                <a16:creationId xmlns:a16="http://schemas.microsoft.com/office/drawing/2014/main" id="{62C04209-47C6-4141-9430-C58D2F0AE4DD}"/>
              </a:ext>
            </a:extLst>
          </p:cNvPr>
          <p:cNvGrpSpPr/>
          <p:nvPr/>
        </p:nvGrpSpPr>
        <p:grpSpPr>
          <a:xfrm>
            <a:off x="109680" y="760316"/>
            <a:ext cx="7020720" cy="1730520"/>
            <a:chOff x="109680" y="760316"/>
            <a:chExt cx="7020720" cy="173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B35355CE-DF4D-4B8C-BAFC-A909DBB8F829}"/>
                    </a:ext>
                  </a:extLst>
                </p14:cNvPr>
                <p14:cNvContentPartPr/>
                <p14:nvPr/>
              </p14:nvContentPartPr>
              <p14:xfrm>
                <a:off x="109680" y="1005836"/>
                <a:ext cx="603720" cy="4492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B35355CE-DF4D-4B8C-BAFC-A909DBB8F82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05360" y="1001516"/>
                  <a:ext cx="61236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78EDCDC-B60F-43F8-8E87-D4F084C1D083}"/>
                    </a:ext>
                  </a:extLst>
                </p14:cNvPr>
                <p14:cNvContentPartPr/>
                <p14:nvPr/>
              </p14:nvContentPartPr>
              <p14:xfrm>
                <a:off x="837240" y="1277276"/>
                <a:ext cx="283320" cy="185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78EDCDC-B60F-43F8-8E87-D4F084C1D083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32920" y="1272956"/>
                  <a:ext cx="2919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47E0904C-A97D-4A89-A078-EE8830C4D6CB}"/>
                    </a:ext>
                  </a:extLst>
                </p14:cNvPr>
                <p14:cNvContentPartPr/>
                <p14:nvPr/>
              </p14:nvContentPartPr>
              <p14:xfrm>
                <a:off x="1217040" y="1320476"/>
                <a:ext cx="80280" cy="846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47E0904C-A97D-4A89-A078-EE8830C4D6C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212720" y="1316156"/>
                  <a:ext cx="8892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7BD2FD6E-B7FA-474D-980B-B7D0C07E0128}"/>
                    </a:ext>
                  </a:extLst>
                </p14:cNvPr>
                <p14:cNvContentPartPr/>
                <p14:nvPr/>
              </p14:nvContentPartPr>
              <p14:xfrm>
                <a:off x="1213800" y="1170716"/>
                <a:ext cx="13680" cy="61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7BD2FD6E-B7FA-474D-980B-B7D0C07E012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209480" y="1166396"/>
                  <a:ext cx="223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BC16AE38-1FD8-411C-84C4-C1DF02BEC6BE}"/>
                    </a:ext>
                  </a:extLst>
                </p14:cNvPr>
                <p14:cNvContentPartPr/>
                <p14:nvPr/>
              </p14:nvContentPartPr>
              <p14:xfrm>
                <a:off x="1424040" y="1218596"/>
                <a:ext cx="237960" cy="170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BC16AE38-1FD8-411C-84C4-C1DF02BEC6B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419720" y="1214276"/>
                  <a:ext cx="2466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CB62E729-9084-433F-8612-E5579AB49FDD}"/>
                    </a:ext>
                  </a:extLst>
                </p14:cNvPr>
                <p14:cNvContentPartPr/>
                <p14:nvPr/>
              </p14:nvContentPartPr>
              <p14:xfrm>
                <a:off x="1721040" y="1238036"/>
                <a:ext cx="190800" cy="1594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CB62E729-9084-433F-8612-E5579AB49FD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716720" y="1233716"/>
                  <a:ext cx="1994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D3ECDA21-BC23-43E5-9977-BC27B3142EB2}"/>
                    </a:ext>
                  </a:extLst>
                </p14:cNvPr>
                <p14:cNvContentPartPr/>
                <p14:nvPr/>
              </p14:nvContentPartPr>
              <p14:xfrm>
                <a:off x="1962240" y="989996"/>
                <a:ext cx="201600" cy="421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D3ECDA21-BC23-43E5-9977-BC27B3142EB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957920" y="985676"/>
                  <a:ext cx="21024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BAEA92B-5DBA-4FC5-8133-D58C6A871EE1}"/>
                    </a:ext>
                  </a:extLst>
                </p14:cNvPr>
                <p14:cNvContentPartPr/>
                <p14:nvPr/>
              </p14:nvContentPartPr>
              <p14:xfrm>
                <a:off x="2270400" y="1209236"/>
                <a:ext cx="234000" cy="2170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BAEA92B-5DBA-4FC5-8133-D58C6A871EE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266080" y="1204916"/>
                  <a:ext cx="2426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A97A2343-87AF-464C-8C0C-259A9051276A}"/>
                    </a:ext>
                  </a:extLst>
                </p14:cNvPr>
                <p14:cNvContentPartPr/>
                <p14:nvPr/>
              </p14:nvContentPartPr>
              <p14:xfrm>
                <a:off x="2440320" y="978476"/>
                <a:ext cx="284400" cy="1346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A97A2343-87AF-464C-8C0C-259A9051276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2436000" y="974156"/>
                  <a:ext cx="2930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7EFCC004-6C25-4017-BC5E-1E20DB731950}"/>
                    </a:ext>
                  </a:extLst>
                </p14:cNvPr>
                <p14:cNvContentPartPr/>
                <p14:nvPr/>
              </p14:nvContentPartPr>
              <p14:xfrm>
                <a:off x="3718680" y="1119236"/>
                <a:ext cx="282600" cy="2847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7EFCC004-6C25-4017-BC5E-1E20DB73195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714360" y="1114916"/>
                  <a:ext cx="291240" cy="29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ED87696-2C63-4B27-AD2A-E04B27DE9EEB}"/>
                    </a:ext>
                  </a:extLst>
                </p14:cNvPr>
                <p14:cNvContentPartPr/>
                <p14:nvPr/>
              </p14:nvContentPartPr>
              <p14:xfrm>
                <a:off x="4143120" y="908276"/>
                <a:ext cx="83520" cy="1598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ED87696-2C63-4B27-AD2A-E04B27DE9EE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138800" y="903956"/>
                  <a:ext cx="921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8C9C2C9-8D45-4CE2-A145-63307B408754}"/>
                    </a:ext>
                  </a:extLst>
                </p14:cNvPr>
                <p14:cNvContentPartPr/>
                <p14:nvPr/>
              </p14:nvContentPartPr>
              <p14:xfrm>
                <a:off x="4200720" y="760316"/>
                <a:ext cx="19080" cy="216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8C9C2C9-8D45-4CE2-A145-63307B40875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196400" y="755996"/>
                  <a:ext cx="27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2C876B9-2501-4385-9F36-42560CAF4EC7}"/>
                    </a:ext>
                  </a:extLst>
                </p14:cNvPr>
                <p14:cNvContentPartPr/>
                <p14:nvPr/>
              </p14:nvContentPartPr>
              <p14:xfrm>
                <a:off x="4254360" y="884156"/>
                <a:ext cx="251280" cy="4269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2C876B9-2501-4385-9F36-42560CAF4EC7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250040" y="879836"/>
                  <a:ext cx="25992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B23519ED-CA3E-4E39-A03B-44EF0D6F8A8B}"/>
                    </a:ext>
                  </a:extLst>
                </p14:cNvPr>
                <p14:cNvContentPartPr/>
                <p14:nvPr/>
              </p14:nvContentPartPr>
              <p14:xfrm>
                <a:off x="4746120" y="1252436"/>
                <a:ext cx="179640" cy="439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B23519ED-CA3E-4E39-A03B-44EF0D6F8A8B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741800" y="1248116"/>
                  <a:ext cx="1882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57A6096A-3193-4D41-ABF0-42B81090270E}"/>
                    </a:ext>
                  </a:extLst>
                </p14:cNvPr>
                <p14:cNvContentPartPr/>
                <p14:nvPr/>
              </p14:nvContentPartPr>
              <p14:xfrm>
                <a:off x="4754400" y="1362596"/>
                <a:ext cx="157680" cy="381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57A6096A-3193-4D41-ABF0-42B81090270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750080" y="1358276"/>
                  <a:ext cx="1663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4191B20F-01E9-4E21-905F-3899E7B44B93}"/>
                    </a:ext>
                  </a:extLst>
                </p14:cNvPr>
                <p14:cNvContentPartPr/>
                <p14:nvPr/>
              </p14:nvContentPartPr>
              <p14:xfrm>
                <a:off x="5204400" y="1108076"/>
                <a:ext cx="586800" cy="2394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4191B20F-01E9-4E21-905F-3899E7B44B93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200080" y="1103756"/>
                  <a:ext cx="5954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0D26A1EC-5C24-44F9-A86A-200698F2AA38}"/>
                    </a:ext>
                  </a:extLst>
                </p14:cNvPr>
                <p14:cNvContentPartPr/>
                <p14:nvPr/>
              </p14:nvContentPartPr>
              <p14:xfrm>
                <a:off x="5867160" y="1160636"/>
                <a:ext cx="253080" cy="2142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0D26A1EC-5C24-44F9-A86A-200698F2AA3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862840" y="1156316"/>
                  <a:ext cx="2617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47861CE0-307C-46A2-8268-2A7B6BD88787}"/>
                    </a:ext>
                  </a:extLst>
                </p14:cNvPr>
                <p14:cNvContentPartPr/>
                <p14:nvPr/>
              </p14:nvContentPartPr>
              <p14:xfrm>
                <a:off x="6174960" y="1165316"/>
                <a:ext cx="285840" cy="5202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47861CE0-307C-46A2-8268-2A7B6BD88787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170640" y="1160996"/>
                  <a:ext cx="294480" cy="52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5E470B2-213E-4C50-90BD-8C87C825FA09}"/>
                    </a:ext>
                  </a:extLst>
                </p14:cNvPr>
                <p14:cNvContentPartPr/>
                <p14:nvPr/>
              </p14:nvContentPartPr>
              <p14:xfrm>
                <a:off x="6654120" y="1249196"/>
                <a:ext cx="271440" cy="331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5E470B2-213E-4C50-90BD-8C87C825FA0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649800" y="1244876"/>
                  <a:ext cx="2800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2FF25D49-B24D-43A4-984F-30B43D7769F2}"/>
                    </a:ext>
                  </a:extLst>
                </p14:cNvPr>
                <p14:cNvContentPartPr/>
                <p14:nvPr/>
              </p14:nvContentPartPr>
              <p14:xfrm>
                <a:off x="6793080" y="1187276"/>
                <a:ext cx="56160" cy="2055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2FF25D49-B24D-43A4-984F-30B43D7769F2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788760" y="1182956"/>
                  <a:ext cx="6480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AB4AFFAA-EA29-4686-ADAF-6039E107F867}"/>
                    </a:ext>
                  </a:extLst>
                </p14:cNvPr>
                <p14:cNvContentPartPr/>
                <p14:nvPr/>
              </p14:nvContentPartPr>
              <p14:xfrm>
                <a:off x="7046520" y="1224356"/>
                <a:ext cx="73440" cy="1162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AB4AFFAA-EA29-4686-ADAF-6039E107F86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042200" y="1220036"/>
                  <a:ext cx="8208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419025F5-3AD3-4AA4-830D-09F0EAF317BA}"/>
                    </a:ext>
                  </a:extLst>
                </p14:cNvPr>
                <p14:cNvContentPartPr/>
                <p14:nvPr/>
              </p14:nvContentPartPr>
              <p14:xfrm>
                <a:off x="7085760" y="1055876"/>
                <a:ext cx="44640" cy="176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419025F5-3AD3-4AA4-830D-09F0EAF317BA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081440" y="1051556"/>
                  <a:ext cx="532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BC87BB0-368E-460D-93C6-A479E5706FA0}"/>
                    </a:ext>
                  </a:extLst>
                </p14:cNvPr>
                <p14:cNvContentPartPr/>
                <p14:nvPr/>
              </p14:nvContentPartPr>
              <p14:xfrm>
                <a:off x="145680" y="2024276"/>
                <a:ext cx="303120" cy="3348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BC87BB0-368E-460D-93C6-A479E5706FA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41360" y="2019956"/>
                  <a:ext cx="31176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8A1B140D-E5D5-4164-982B-2170CCC99480}"/>
                    </a:ext>
                  </a:extLst>
                </p14:cNvPr>
                <p14:cNvContentPartPr/>
                <p14:nvPr/>
              </p14:nvContentPartPr>
              <p14:xfrm>
                <a:off x="461040" y="1703876"/>
                <a:ext cx="204840" cy="2559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8A1B140D-E5D5-4164-982B-2170CCC99480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56720" y="1699556"/>
                  <a:ext cx="21348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0070663A-4B04-4731-98B2-209EA3101069}"/>
                    </a:ext>
                  </a:extLst>
                </p14:cNvPr>
                <p14:cNvContentPartPr/>
                <p14:nvPr/>
              </p14:nvContentPartPr>
              <p14:xfrm>
                <a:off x="550320" y="1819796"/>
                <a:ext cx="127800" cy="187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0070663A-4B04-4731-98B2-209EA310106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46000" y="1815476"/>
                  <a:ext cx="13644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04FC62F-5EDE-469A-B68D-96E904745F21}"/>
                    </a:ext>
                  </a:extLst>
                </p14:cNvPr>
                <p14:cNvContentPartPr/>
                <p14:nvPr/>
              </p14:nvContentPartPr>
              <p14:xfrm>
                <a:off x="846600" y="2220116"/>
                <a:ext cx="141120" cy="100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04FC62F-5EDE-469A-B68D-96E904745F2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42280" y="2215796"/>
                  <a:ext cx="1497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635DBBDA-B85F-4DD7-8AA2-BAA44D20222A}"/>
                    </a:ext>
                  </a:extLst>
                </p14:cNvPr>
                <p14:cNvContentPartPr/>
                <p14:nvPr/>
              </p14:nvContentPartPr>
              <p14:xfrm>
                <a:off x="895920" y="2300756"/>
                <a:ext cx="134280" cy="100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635DBBDA-B85F-4DD7-8AA2-BAA44D20222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91600" y="2296436"/>
                  <a:ext cx="1429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1F30CFB-5796-4F3E-ACF6-1AD049217F6B}"/>
                    </a:ext>
                  </a:extLst>
                </p14:cNvPr>
                <p14:cNvContentPartPr/>
                <p14:nvPr/>
              </p14:nvContentPartPr>
              <p14:xfrm>
                <a:off x="1522320" y="1994756"/>
                <a:ext cx="301680" cy="3438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1F30CFB-5796-4F3E-ACF6-1AD049217F6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518000" y="1990436"/>
                  <a:ext cx="31032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8A6A427C-1EFD-4706-A199-146D95A00EDE}"/>
                    </a:ext>
                  </a:extLst>
                </p14:cNvPr>
                <p14:cNvContentPartPr/>
                <p14:nvPr/>
              </p14:nvContentPartPr>
              <p14:xfrm>
                <a:off x="2016600" y="1786316"/>
                <a:ext cx="142560" cy="182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8A6A427C-1EFD-4706-A199-146D95A00ED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012280" y="1781996"/>
                  <a:ext cx="1512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F7726DC-891B-4B7A-9092-F7AF5250734C}"/>
                    </a:ext>
                  </a:extLst>
                </p14:cNvPr>
                <p14:cNvContentPartPr/>
                <p14:nvPr/>
              </p14:nvContentPartPr>
              <p14:xfrm>
                <a:off x="1953960" y="1778756"/>
                <a:ext cx="256320" cy="1954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F7726DC-891B-4B7A-9092-F7AF5250734C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949640" y="1774436"/>
                  <a:ext cx="2649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55A6C194-62F8-4500-8CF5-0A2737740D97}"/>
                    </a:ext>
                  </a:extLst>
                </p14:cNvPr>
                <p14:cNvContentPartPr/>
                <p14:nvPr/>
              </p14:nvContentPartPr>
              <p14:xfrm>
                <a:off x="2167440" y="2160716"/>
                <a:ext cx="30600" cy="504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55A6C194-62F8-4500-8CF5-0A2737740D97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163120" y="2156396"/>
                  <a:ext cx="3924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9FA26B6-23AA-44DA-BE06-42934AD1579D}"/>
                    </a:ext>
                  </a:extLst>
                </p14:cNvPr>
                <p14:cNvContentPartPr/>
                <p14:nvPr/>
              </p14:nvContentPartPr>
              <p14:xfrm>
                <a:off x="2574960" y="1716116"/>
                <a:ext cx="309240" cy="6876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9FA26B6-23AA-44DA-BE06-42934AD1579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570640" y="1711796"/>
                  <a:ext cx="317880" cy="69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035CA455-A4AA-4110-95C4-E27C58F278AC}"/>
                    </a:ext>
                  </a:extLst>
                </p14:cNvPr>
                <p14:cNvContentPartPr/>
                <p14:nvPr/>
              </p14:nvContentPartPr>
              <p14:xfrm>
                <a:off x="2982480" y="1961636"/>
                <a:ext cx="491400" cy="2311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035CA455-A4AA-4110-95C4-E27C58F278A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978160" y="1957316"/>
                  <a:ext cx="50004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F91C42B8-D0A6-4214-B731-C8B876AEBBD2}"/>
                    </a:ext>
                  </a:extLst>
                </p14:cNvPr>
                <p14:cNvContentPartPr/>
                <p14:nvPr/>
              </p14:nvContentPartPr>
              <p14:xfrm>
                <a:off x="3582960" y="1966676"/>
                <a:ext cx="292680" cy="2401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F91C42B8-D0A6-4214-B731-C8B876AEBBD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578640" y="1962356"/>
                  <a:ext cx="30132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EAB0268F-DE63-44AF-B3CC-863FB5D333DF}"/>
                    </a:ext>
                  </a:extLst>
                </p14:cNvPr>
                <p14:cNvContentPartPr/>
                <p14:nvPr/>
              </p14:nvContentPartPr>
              <p14:xfrm>
                <a:off x="4346520" y="2116076"/>
                <a:ext cx="21960" cy="158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EAB0268F-DE63-44AF-B3CC-863FB5D333D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342200" y="2111756"/>
                  <a:ext cx="306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05512F39-F23F-4B38-A36B-2E16FDD5AE6F}"/>
                    </a:ext>
                  </a:extLst>
                </p14:cNvPr>
                <p14:cNvContentPartPr/>
                <p14:nvPr/>
              </p14:nvContentPartPr>
              <p14:xfrm>
                <a:off x="4012800" y="1974596"/>
                <a:ext cx="303840" cy="5162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05512F39-F23F-4B38-A36B-2E16FDD5AE6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008480" y="1970276"/>
                  <a:ext cx="31248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C2FFA9E-5482-481A-A75E-2463AD208134}"/>
                    </a:ext>
                  </a:extLst>
                </p14:cNvPr>
                <p14:cNvContentPartPr/>
                <p14:nvPr/>
              </p14:nvContentPartPr>
              <p14:xfrm>
                <a:off x="4573320" y="2045516"/>
                <a:ext cx="252000" cy="2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C2FFA9E-5482-481A-A75E-2463AD20813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569000" y="2041196"/>
                  <a:ext cx="2606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1D1AB56-7496-4E2D-9755-B2C0F5597288}"/>
                    </a:ext>
                  </a:extLst>
                </p14:cNvPr>
                <p14:cNvContentPartPr/>
                <p14:nvPr/>
              </p14:nvContentPartPr>
              <p14:xfrm>
                <a:off x="4691760" y="1969916"/>
                <a:ext cx="37800" cy="2181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1D1AB56-7496-4E2D-9755-B2C0F559728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687440" y="1965596"/>
                  <a:ext cx="4644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F062C956-AC89-410D-BE7E-230CDA0A8A37}"/>
                    </a:ext>
                  </a:extLst>
                </p14:cNvPr>
                <p14:cNvContentPartPr/>
                <p14:nvPr/>
              </p14:nvContentPartPr>
              <p14:xfrm>
                <a:off x="5079480" y="1967396"/>
                <a:ext cx="81720" cy="1515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F062C956-AC89-410D-BE7E-230CDA0A8A3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075160" y="1963076"/>
                  <a:ext cx="903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96B0E502-80E5-4486-A460-2D98B035AE70}"/>
                    </a:ext>
                  </a:extLst>
                </p14:cNvPr>
                <p14:cNvContentPartPr/>
                <p14:nvPr/>
              </p14:nvContentPartPr>
              <p14:xfrm>
                <a:off x="5078040" y="1853636"/>
                <a:ext cx="37440" cy="241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96B0E502-80E5-4486-A460-2D98B035AE70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073720" y="1849316"/>
                  <a:ext cx="460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8F17876A-3CCC-452C-8BB0-ACBAF2089E70}"/>
                    </a:ext>
                  </a:extLst>
                </p14:cNvPr>
                <p14:cNvContentPartPr/>
                <p14:nvPr/>
              </p14:nvContentPartPr>
              <p14:xfrm>
                <a:off x="5352720" y="1936076"/>
                <a:ext cx="307440" cy="2178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8F17876A-3CCC-452C-8BB0-ACBAF2089E70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348400" y="1931756"/>
                  <a:ext cx="3160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B1EFFB23-B069-4F16-BD21-7D6585F4023F}"/>
                    </a:ext>
                  </a:extLst>
                </p14:cNvPr>
                <p14:cNvContentPartPr/>
                <p14:nvPr/>
              </p14:nvContentPartPr>
              <p14:xfrm>
                <a:off x="5758440" y="1963436"/>
                <a:ext cx="84960" cy="1022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B1EFFB23-B069-4F16-BD21-7D6585F4023F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754120" y="1959116"/>
                  <a:ext cx="9360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19B088D9-6B46-4971-B124-7D0C057B3D67}"/>
                    </a:ext>
                  </a:extLst>
                </p14:cNvPr>
                <p14:cNvContentPartPr/>
                <p14:nvPr/>
              </p14:nvContentPartPr>
              <p14:xfrm>
                <a:off x="5792280" y="1870196"/>
                <a:ext cx="68040" cy="93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19B088D9-6B46-4971-B124-7D0C057B3D6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787960" y="1865876"/>
                  <a:ext cx="766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0B30FF1-1E6D-4E35-AF6C-1D00595A1788}"/>
                    </a:ext>
                  </a:extLst>
                </p14:cNvPr>
                <p14:cNvContentPartPr/>
                <p14:nvPr/>
              </p14:nvContentPartPr>
              <p14:xfrm>
                <a:off x="5933760" y="1967396"/>
                <a:ext cx="212040" cy="1526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0B30FF1-1E6D-4E35-AF6C-1D00595A178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929440" y="1963076"/>
                  <a:ext cx="2206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9F317372-C7CF-4E08-96FC-95F07F09927C}"/>
                    </a:ext>
                  </a:extLst>
                </p14:cNvPr>
                <p14:cNvContentPartPr/>
                <p14:nvPr/>
              </p14:nvContentPartPr>
              <p14:xfrm>
                <a:off x="6187560" y="1978916"/>
                <a:ext cx="392400" cy="5097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9F317372-C7CF-4E08-96FC-95F07F09927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183240" y="1974596"/>
                  <a:ext cx="401040" cy="51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BBD3B9EB-5010-4498-9A37-4C2F759AEA14}"/>
                    </a:ext>
                  </a:extLst>
                </p14:cNvPr>
                <p14:cNvContentPartPr/>
                <p14:nvPr/>
              </p14:nvContentPartPr>
              <p14:xfrm>
                <a:off x="6701640" y="1683716"/>
                <a:ext cx="284760" cy="6555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BBD3B9EB-5010-4498-9A37-4C2F759AEA1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697320" y="1679396"/>
                  <a:ext cx="293400" cy="66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A6AA526E-C7C5-495B-BCDB-09F4643184BB}"/>
              </a:ext>
            </a:extLst>
          </p:cNvPr>
          <p:cNvGrpSpPr/>
          <p:nvPr/>
        </p:nvGrpSpPr>
        <p:grpSpPr>
          <a:xfrm>
            <a:off x="7353240" y="1946156"/>
            <a:ext cx="765720" cy="203400"/>
            <a:chOff x="7353240" y="1946156"/>
            <a:chExt cx="765720" cy="20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7AF1DEC2-41FB-4EBF-8F5F-33E6E07EFE68}"/>
                    </a:ext>
                  </a:extLst>
                </p14:cNvPr>
                <p14:cNvContentPartPr/>
                <p14:nvPr/>
              </p14:nvContentPartPr>
              <p14:xfrm>
                <a:off x="7353240" y="1946156"/>
                <a:ext cx="459360" cy="1940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7AF1DEC2-41FB-4EBF-8F5F-33E6E07EFE6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348920" y="1941836"/>
                  <a:ext cx="4680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340825DD-950E-430F-8929-0C83DCBD7ED4}"/>
                    </a:ext>
                  </a:extLst>
                </p14:cNvPr>
                <p14:cNvContentPartPr/>
                <p14:nvPr/>
              </p14:nvContentPartPr>
              <p14:xfrm>
                <a:off x="7911600" y="1975676"/>
                <a:ext cx="207360" cy="1738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340825DD-950E-430F-8929-0C83DCBD7ED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907280" y="1971356"/>
                  <a:ext cx="21600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9C273A6E-8B53-49F5-9511-E3CADDBA9EF1}"/>
              </a:ext>
            </a:extLst>
          </p:cNvPr>
          <p:cNvGrpSpPr/>
          <p:nvPr/>
        </p:nvGrpSpPr>
        <p:grpSpPr>
          <a:xfrm>
            <a:off x="8458800" y="1760396"/>
            <a:ext cx="2874960" cy="499320"/>
            <a:chOff x="8458800" y="1760396"/>
            <a:chExt cx="2874960" cy="49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86046B28-6F3D-4522-86E4-F5548A3EBCEF}"/>
                    </a:ext>
                  </a:extLst>
                </p14:cNvPr>
                <p14:cNvContentPartPr/>
                <p14:nvPr/>
              </p14:nvContentPartPr>
              <p14:xfrm>
                <a:off x="8458800" y="1992596"/>
                <a:ext cx="210960" cy="1774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86046B28-6F3D-4522-86E4-F5548A3EBCE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454480" y="1988276"/>
                  <a:ext cx="2196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D1C0069-71F9-4D8C-9D33-FC678A66FB9E}"/>
                    </a:ext>
                  </a:extLst>
                </p14:cNvPr>
                <p14:cNvContentPartPr/>
                <p14:nvPr/>
              </p14:nvContentPartPr>
              <p14:xfrm>
                <a:off x="8853360" y="2000516"/>
                <a:ext cx="286200" cy="1728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D1C0069-71F9-4D8C-9D33-FC678A66FB9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849040" y="1996196"/>
                  <a:ext cx="2948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CB99F67-E1E7-497D-8719-DC51D686A09B}"/>
                    </a:ext>
                  </a:extLst>
                </p14:cNvPr>
                <p14:cNvContentPartPr/>
                <p14:nvPr/>
              </p14:nvContentPartPr>
              <p14:xfrm>
                <a:off x="9211200" y="2026796"/>
                <a:ext cx="471240" cy="1825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CB99F67-E1E7-497D-8719-DC51D686A09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206880" y="2022476"/>
                  <a:ext cx="4798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A01D538-8F01-496F-B5F3-EB50088FBAD2}"/>
                    </a:ext>
                  </a:extLst>
                </p14:cNvPr>
                <p14:cNvContentPartPr/>
                <p14:nvPr/>
              </p14:nvContentPartPr>
              <p14:xfrm>
                <a:off x="9808800" y="2008076"/>
                <a:ext cx="145800" cy="235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A01D538-8F01-496F-B5F3-EB50088FBAD2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804480" y="2003756"/>
                  <a:ext cx="1544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5A4A10C4-3F31-4073-BA6B-4760441409FA}"/>
                    </a:ext>
                  </a:extLst>
                </p14:cNvPr>
                <p14:cNvContentPartPr/>
                <p14:nvPr/>
              </p14:nvContentPartPr>
              <p14:xfrm>
                <a:off x="10076280" y="2023916"/>
                <a:ext cx="507960" cy="2242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5A4A10C4-3F31-4073-BA6B-4760441409F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071960" y="2019596"/>
                  <a:ext cx="5166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E955BF03-1E36-43BB-834C-CD688C02ECA3}"/>
                    </a:ext>
                  </a:extLst>
                </p14:cNvPr>
                <p14:cNvContentPartPr/>
                <p14:nvPr/>
              </p14:nvContentPartPr>
              <p14:xfrm>
                <a:off x="10811040" y="2049476"/>
                <a:ext cx="76680" cy="1360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E955BF03-1E36-43BB-834C-CD688C02ECA3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806720" y="2045156"/>
                  <a:ext cx="8532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9C4871A-0863-4574-BF6F-D3EA58CEFCF1}"/>
                    </a:ext>
                  </a:extLst>
                </p14:cNvPr>
                <p14:cNvContentPartPr/>
                <p14:nvPr/>
              </p14:nvContentPartPr>
              <p14:xfrm>
                <a:off x="10824360" y="1925276"/>
                <a:ext cx="35640" cy="144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9C4871A-0863-4574-BF6F-D3EA58CEFCF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820040" y="1920956"/>
                  <a:ext cx="442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55FCED9-C511-49C6-83F0-1D0DB404AAE1}"/>
                    </a:ext>
                  </a:extLst>
                </p14:cNvPr>
                <p14:cNvContentPartPr/>
                <p14:nvPr/>
              </p14:nvContentPartPr>
              <p14:xfrm>
                <a:off x="11109480" y="1760396"/>
                <a:ext cx="224280" cy="4993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55FCED9-C511-49C6-83F0-1D0DB404AAE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105160" y="1756076"/>
                  <a:ext cx="232920" cy="50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ABD65D1D-C807-4C1F-A239-863E7247ECFA}"/>
              </a:ext>
            </a:extLst>
          </p:cNvPr>
          <p:cNvGrpSpPr/>
          <p:nvPr/>
        </p:nvGrpSpPr>
        <p:grpSpPr>
          <a:xfrm>
            <a:off x="138480" y="2779196"/>
            <a:ext cx="781560" cy="328680"/>
            <a:chOff x="138480" y="2779196"/>
            <a:chExt cx="781560" cy="32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91307C95-E61C-4C2C-9E07-47F1551ED269}"/>
                    </a:ext>
                  </a:extLst>
                </p14:cNvPr>
                <p14:cNvContentPartPr/>
                <p14:nvPr/>
              </p14:nvContentPartPr>
              <p14:xfrm>
                <a:off x="138480" y="2860196"/>
                <a:ext cx="221040" cy="2476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91307C95-E61C-4C2C-9E07-47F1551ED269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34160" y="2855876"/>
                  <a:ext cx="22968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386EC54-E765-4859-82DB-B97CFCB18552}"/>
                    </a:ext>
                  </a:extLst>
                </p14:cNvPr>
                <p14:cNvContentPartPr/>
                <p14:nvPr/>
              </p14:nvContentPartPr>
              <p14:xfrm>
                <a:off x="448080" y="2948036"/>
                <a:ext cx="300960" cy="1526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386EC54-E765-4859-82DB-B97CFCB1855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43760" y="2943716"/>
                  <a:ext cx="3096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3862489E-8F35-4C37-91E4-D33CCE92F80B}"/>
                    </a:ext>
                  </a:extLst>
                </p14:cNvPr>
                <p14:cNvContentPartPr/>
                <p14:nvPr/>
              </p14:nvContentPartPr>
              <p14:xfrm>
                <a:off x="843360" y="2779196"/>
                <a:ext cx="76680" cy="3016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3862489E-8F35-4C37-91E4-D33CCE92F80B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39040" y="2774876"/>
                  <a:ext cx="85320" cy="310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CEB16F4A-DCEE-406F-BD78-716361C42DDC}"/>
              </a:ext>
            </a:extLst>
          </p:cNvPr>
          <p:cNvGrpSpPr/>
          <p:nvPr/>
        </p:nvGrpSpPr>
        <p:grpSpPr>
          <a:xfrm>
            <a:off x="1306320" y="2587316"/>
            <a:ext cx="2633760" cy="530640"/>
            <a:chOff x="1306320" y="2587316"/>
            <a:chExt cx="2633760" cy="53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4F6687AD-569A-449A-91BE-874DDC3ABDA8}"/>
                    </a:ext>
                  </a:extLst>
                </p14:cNvPr>
                <p14:cNvContentPartPr/>
                <p14:nvPr/>
              </p14:nvContentPartPr>
              <p14:xfrm>
                <a:off x="1306320" y="2899436"/>
                <a:ext cx="611640" cy="2185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4F6687AD-569A-449A-91BE-874DDC3ABDA8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302000" y="2895116"/>
                  <a:ext cx="62028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B3423AE5-DABA-49CD-9434-08D0CE7C82F5}"/>
                    </a:ext>
                  </a:extLst>
                </p14:cNvPr>
                <p14:cNvContentPartPr/>
                <p14:nvPr/>
              </p14:nvContentPartPr>
              <p14:xfrm>
                <a:off x="2102640" y="2879636"/>
                <a:ext cx="275760" cy="2030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B3423AE5-DABA-49CD-9434-08D0CE7C82F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098320" y="2875316"/>
                  <a:ext cx="28440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425E9EA-76C9-4188-85BF-5D94A26DBCCD}"/>
                    </a:ext>
                  </a:extLst>
                </p14:cNvPr>
                <p14:cNvContentPartPr/>
                <p14:nvPr/>
              </p14:nvContentPartPr>
              <p14:xfrm>
                <a:off x="2538240" y="2895476"/>
                <a:ext cx="257040" cy="180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425E9EA-76C9-4188-85BF-5D94A26DBCC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533920" y="2891156"/>
                  <a:ext cx="26568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90C2BA6-2AA9-495F-A6F4-8F0703911EC7}"/>
                    </a:ext>
                  </a:extLst>
                </p14:cNvPr>
                <p14:cNvContentPartPr/>
                <p14:nvPr/>
              </p14:nvContentPartPr>
              <p14:xfrm>
                <a:off x="2802480" y="2649596"/>
                <a:ext cx="504720" cy="4233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90C2BA6-2AA9-495F-A6F4-8F0703911EC7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798160" y="2645276"/>
                  <a:ext cx="513360" cy="43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FF6BE2E-97FA-40DF-A339-50756199E961}"/>
                    </a:ext>
                  </a:extLst>
                </p14:cNvPr>
                <p14:cNvContentPartPr/>
                <p14:nvPr/>
              </p14:nvContentPartPr>
              <p14:xfrm>
                <a:off x="3415920" y="2587316"/>
                <a:ext cx="275040" cy="4737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FF6BE2E-97FA-40DF-A339-50756199E96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411600" y="2582996"/>
                  <a:ext cx="283680" cy="48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1CFCCF5-E22C-4A99-BC40-E8494787BC99}"/>
                    </a:ext>
                  </a:extLst>
                </p14:cNvPr>
                <p14:cNvContentPartPr/>
                <p14:nvPr/>
              </p14:nvContentPartPr>
              <p14:xfrm>
                <a:off x="3693480" y="2917796"/>
                <a:ext cx="246600" cy="1620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1CFCCF5-E22C-4A99-BC40-E8494787BC99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689160" y="2913476"/>
                  <a:ext cx="255240" cy="17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99973DCF-E7D6-4D1C-BFD9-E5F8F35382FD}"/>
              </a:ext>
            </a:extLst>
          </p:cNvPr>
          <p:cNvGrpSpPr/>
          <p:nvPr/>
        </p:nvGrpSpPr>
        <p:grpSpPr>
          <a:xfrm>
            <a:off x="4541280" y="2712596"/>
            <a:ext cx="412920" cy="319320"/>
            <a:chOff x="4541280" y="2712596"/>
            <a:chExt cx="412920" cy="31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3FABACD-20C6-41E1-856E-0F37EFACE10F}"/>
                    </a:ext>
                  </a:extLst>
                </p14:cNvPr>
                <p14:cNvContentPartPr/>
                <p14:nvPr/>
              </p14:nvContentPartPr>
              <p14:xfrm>
                <a:off x="4541280" y="2840396"/>
                <a:ext cx="313200" cy="1915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3FABACD-20C6-41E1-856E-0F37EFACE10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536960" y="2836076"/>
                  <a:ext cx="3218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433B694C-E06C-4601-A1BF-C4B6D518320F}"/>
                    </a:ext>
                  </a:extLst>
                </p14:cNvPr>
                <p14:cNvContentPartPr/>
                <p14:nvPr/>
              </p14:nvContentPartPr>
              <p14:xfrm>
                <a:off x="4654320" y="2712596"/>
                <a:ext cx="299880" cy="388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433B694C-E06C-4601-A1BF-C4B6D518320F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650000" y="2708276"/>
                  <a:ext cx="308520" cy="4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uppo 127">
            <a:extLst>
              <a:ext uri="{FF2B5EF4-FFF2-40B4-BE49-F238E27FC236}">
                <a16:creationId xmlns:a16="http://schemas.microsoft.com/office/drawing/2014/main" id="{5823E8E5-61B9-4E6B-B55C-A4A6E4E5C53A}"/>
              </a:ext>
            </a:extLst>
          </p:cNvPr>
          <p:cNvGrpSpPr/>
          <p:nvPr/>
        </p:nvGrpSpPr>
        <p:grpSpPr>
          <a:xfrm>
            <a:off x="5399520" y="2563196"/>
            <a:ext cx="630000" cy="457560"/>
            <a:chOff x="5399520" y="2563196"/>
            <a:chExt cx="630000" cy="45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7EB2898D-F081-433F-8626-A86ADC3A880C}"/>
                    </a:ext>
                  </a:extLst>
                </p14:cNvPr>
                <p14:cNvContentPartPr/>
                <p14:nvPr/>
              </p14:nvContentPartPr>
              <p14:xfrm>
                <a:off x="5399520" y="2806196"/>
                <a:ext cx="252360" cy="214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7EB2898D-F081-433F-8626-A86ADC3A880C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395200" y="2801876"/>
                  <a:ext cx="2610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FCDD188-06B5-4C89-8193-FD94A255F2AD}"/>
                    </a:ext>
                  </a:extLst>
                </p14:cNvPr>
                <p14:cNvContentPartPr/>
                <p14:nvPr/>
              </p14:nvContentPartPr>
              <p14:xfrm>
                <a:off x="5841600" y="2563196"/>
                <a:ext cx="127080" cy="1796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FCDD188-06B5-4C89-8193-FD94A255F2AD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837280" y="2558876"/>
                  <a:ext cx="1357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24A2CA99-782B-44C7-B108-75FEBA1C859D}"/>
                    </a:ext>
                  </a:extLst>
                </p14:cNvPr>
                <p14:cNvContentPartPr/>
                <p14:nvPr/>
              </p14:nvContentPartPr>
              <p14:xfrm>
                <a:off x="5755200" y="2563196"/>
                <a:ext cx="274320" cy="1598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24A2CA99-782B-44C7-B108-75FEBA1C859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750880" y="2558876"/>
                  <a:ext cx="282960" cy="168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E4101CA3-8777-4BA7-AE16-4C500D128CCE}"/>
                  </a:ext>
                </a:extLst>
              </p14:cNvPr>
              <p14:cNvContentPartPr/>
              <p14:nvPr/>
            </p14:nvContentPartPr>
            <p14:xfrm>
              <a:off x="6376560" y="2791796"/>
              <a:ext cx="310320" cy="21384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E4101CA3-8777-4BA7-AE16-4C500D128CCE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6372240" y="2787476"/>
                <a:ext cx="318960" cy="222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6CC7DA22-2FBA-46CB-97E3-42E3DFD37FB1}"/>
              </a:ext>
            </a:extLst>
          </p:cNvPr>
          <p:cNvGrpSpPr/>
          <p:nvPr/>
        </p:nvGrpSpPr>
        <p:grpSpPr>
          <a:xfrm>
            <a:off x="7004400" y="2490476"/>
            <a:ext cx="1734120" cy="510840"/>
            <a:chOff x="7004400" y="2490476"/>
            <a:chExt cx="1734120" cy="51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13436342-49BA-4DDF-971D-3678AA132B17}"/>
                    </a:ext>
                  </a:extLst>
                </p14:cNvPr>
                <p14:cNvContentPartPr/>
                <p14:nvPr/>
              </p14:nvContentPartPr>
              <p14:xfrm>
                <a:off x="7004400" y="2490476"/>
                <a:ext cx="331920" cy="5068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13436342-49BA-4DDF-971D-3678AA132B1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000080" y="2486156"/>
                  <a:ext cx="34056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FB93663B-8118-4B35-BD2A-2869C27FA38B}"/>
                    </a:ext>
                  </a:extLst>
                </p14:cNvPr>
                <p14:cNvContentPartPr/>
                <p14:nvPr/>
              </p14:nvContentPartPr>
              <p14:xfrm>
                <a:off x="7249560" y="2821676"/>
                <a:ext cx="398880" cy="1796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FB93663B-8118-4B35-BD2A-2869C27FA38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245240" y="2817356"/>
                  <a:ext cx="4075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A17ACECC-9014-435B-B97F-D8139F1D26EB}"/>
                    </a:ext>
                  </a:extLst>
                </p14:cNvPr>
                <p14:cNvContentPartPr/>
                <p14:nvPr/>
              </p14:nvContentPartPr>
              <p14:xfrm>
                <a:off x="7904400" y="2719076"/>
                <a:ext cx="834120" cy="2052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A17ACECC-9014-435B-B97F-D8139F1D26E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900080" y="2714756"/>
                  <a:ext cx="8427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0412509-1899-480A-BF9F-85F0E55191BE}"/>
                    </a:ext>
                  </a:extLst>
                </p14:cNvPr>
                <p14:cNvContentPartPr/>
                <p14:nvPr/>
              </p14:nvContentPartPr>
              <p14:xfrm>
                <a:off x="8631960" y="2650316"/>
                <a:ext cx="27360" cy="216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0412509-1899-480A-BF9F-85F0E55191B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627640" y="2645996"/>
                  <a:ext cx="360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0F5535F6-6BFE-4607-87CB-013CD7C8EFDE}"/>
              </a:ext>
            </a:extLst>
          </p:cNvPr>
          <p:cNvGrpSpPr/>
          <p:nvPr/>
        </p:nvGrpSpPr>
        <p:grpSpPr>
          <a:xfrm>
            <a:off x="9022920" y="2441516"/>
            <a:ext cx="3019320" cy="490320"/>
            <a:chOff x="9022920" y="2441516"/>
            <a:chExt cx="3019320" cy="49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8E859E7-3ABC-4C2B-932E-955D2960EE19}"/>
                    </a:ext>
                  </a:extLst>
                </p14:cNvPr>
                <p14:cNvContentPartPr/>
                <p14:nvPr/>
              </p14:nvContentPartPr>
              <p14:xfrm>
                <a:off x="9022920" y="2714036"/>
                <a:ext cx="398520" cy="189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8E859E7-3ABC-4C2B-932E-955D2960EE1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018600" y="2709716"/>
                  <a:ext cx="4071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D1AB88E5-99FE-4FB6-A6E3-8BB45814CD5F}"/>
                    </a:ext>
                  </a:extLst>
                </p14:cNvPr>
                <p14:cNvContentPartPr/>
                <p14:nvPr/>
              </p14:nvContentPartPr>
              <p14:xfrm>
                <a:off x="9504240" y="2729156"/>
                <a:ext cx="195120" cy="1616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D1AB88E5-99FE-4FB6-A6E3-8BB45814CD5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499920" y="2724836"/>
                  <a:ext cx="2037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8FD305D-AD00-48C3-A68F-1A582E18001C}"/>
                    </a:ext>
                  </a:extLst>
                </p14:cNvPr>
                <p14:cNvContentPartPr/>
                <p14:nvPr/>
              </p14:nvContentPartPr>
              <p14:xfrm>
                <a:off x="9801240" y="2751116"/>
                <a:ext cx="254520" cy="1807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8FD305D-AD00-48C3-A68F-1A582E18001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796920" y="2746796"/>
                  <a:ext cx="2631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A60BB68-9C5D-495F-9040-2F202D58A519}"/>
                    </a:ext>
                  </a:extLst>
                </p14:cNvPr>
                <p14:cNvContentPartPr/>
                <p14:nvPr/>
              </p14:nvContentPartPr>
              <p14:xfrm>
                <a:off x="10095720" y="2696756"/>
                <a:ext cx="359640" cy="2084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A60BB68-9C5D-495F-9040-2F202D58A51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091400" y="2692436"/>
                  <a:ext cx="36828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F17AD162-2CDE-4C1D-A1D7-6D606D7CDEB1}"/>
                    </a:ext>
                  </a:extLst>
                </p14:cNvPr>
                <p14:cNvContentPartPr/>
                <p14:nvPr/>
              </p14:nvContentPartPr>
              <p14:xfrm>
                <a:off x="10517640" y="2683076"/>
                <a:ext cx="285120" cy="2322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F17AD162-2CDE-4C1D-A1D7-6D606D7CDEB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513320" y="2678756"/>
                  <a:ext cx="2937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1EFD9B46-A66C-48A4-B9C4-0C567D63A1F5}"/>
                    </a:ext>
                  </a:extLst>
                </p14:cNvPr>
                <p14:cNvContentPartPr/>
                <p14:nvPr/>
              </p14:nvContentPartPr>
              <p14:xfrm>
                <a:off x="10812120" y="2441516"/>
                <a:ext cx="321120" cy="411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1EFD9B46-A66C-48A4-B9C4-0C567D63A1F5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807800" y="2437196"/>
                  <a:ext cx="329760" cy="41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B6A03D8D-B30D-49CF-BFBC-B6BB62267296}"/>
                    </a:ext>
                  </a:extLst>
                </p14:cNvPr>
                <p14:cNvContentPartPr/>
                <p14:nvPr/>
              </p14:nvContentPartPr>
              <p14:xfrm>
                <a:off x="11088600" y="2675876"/>
                <a:ext cx="119880" cy="1749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B6A03D8D-B30D-49CF-BFBC-B6BB6226729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084280" y="2671556"/>
                  <a:ext cx="1285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2185C9EF-C9BD-488D-A8AA-F0F78D4F815B}"/>
                    </a:ext>
                  </a:extLst>
                </p14:cNvPr>
                <p14:cNvContentPartPr/>
                <p14:nvPr/>
              </p14:nvContentPartPr>
              <p14:xfrm>
                <a:off x="11250960" y="2704316"/>
                <a:ext cx="300240" cy="1987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2185C9EF-C9BD-488D-A8AA-F0F78D4F815B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246640" y="2699996"/>
                  <a:ext cx="30888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F9D6891-B467-43EA-A9AE-E9163B42B3FC}"/>
                    </a:ext>
                  </a:extLst>
                </p14:cNvPr>
                <p14:cNvContentPartPr/>
                <p14:nvPr/>
              </p14:nvContentPartPr>
              <p14:xfrm>
                <a:off x="11767920" y="2698196"/>
                <a:ext cx="138600" cy="1839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F9D6891-B467-43EA-A9AE-E9163B42B3F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763600" y="2693876"/>
                  <a:ext cx="1472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7A95BEB-FC0F-4A90-9CB3-42717AAD1AA7}"/>
                    </a:ext>
                  </a:extLst>
                </p14:cNvPr>
                <p14:cNvContentPartPr/>
                <p14:nvPr/>
              </p14:nvContentPartPr>
              <p14:xfrm>
                <a:off x="11787720" y="2498036"/>
                <a:ext cx="254520" cy="529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7A95BEB-FC0F-4A90-9CB3-42717AAD1AA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783400" y="2493716"/>
                  <a:ext cx="263160" cy="61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47D7E253-C26B-426F-BBC4-C2B32AC30729}"/>
                  </a:ext>
                </a:extLst>
              </p14:cNvPr>
              <p14:cNvContentPartPr/>
              <p14:nvPr/>
            </p14:nvContentPartPr>
            <p14:xfrm>
              <a:off x="230280" y="3473996"/>
              <a:ext cx="282600" cy="71388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47D7E253-C26B-426F-BBC4-C2B32AC30729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225960" y="3469676"/>
                <a:ext cx="291240" cy="722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E04707DC-E527-4BDD-A2AC-3FB3D28A03B0}"/>
              </a:ext>
            </a:extLst>
          </p:cNvPr>
          <p:cNvGrpSpPr/>
          <p:nvPr/>
        </p:nvGrpSpPr>
        <p:grpSpPr>
          <a:xfrm>
            <a:off x="1027680" y="3272036"/>
            <a:ext cx="818280" cy="685080"/>
            <a:chOff x="1027680" y="3272036"/>
            <a:chExt cx="818280" cy="68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2506869D-84B3-4B21-8DA1-6005FD168668}"/>
                    </a:ext>
                  </a:extLst>
                </p14:cNvPr>
                <p14:cNvContentPartPr/>
                <p14:nvPr/>
              </p14:nvContentPartPr>
              <p14:xfrm>
                <a:off x="1027680" y="3272036"/>
                <a:ext cx="225720" cy="6850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2506869D-84B3-4B21-8DA1-6005FD16866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18680" y="3263036"/>
                  <a:ext cx="243360" cy="70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7F893D48-C9A8-4E7A-AAD6-21DC060A3C05}"/>
                    </a:ext>
                  </a:extLst>
                </p14:cNvPr>
                <p14:cNvContentPartPr/>
                <p14:nvPr/>
              </p14:nvContentPartPr>
              <p14:xfrm>
                <a:off x="1460760" y="3532676"/>
                <a:ext cx="335880" cy="2098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7F893D48-C9A8-4E7A-AAD6-21DC060A3C0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452120" y="3524036"/>
                  <a:ext cx="35352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C44414AA-ACE1-4465-A298-FFC724E9BBCE}"/>
                    </a:ext>
                  </a:extLst>
                </p14:cNvPr>
                <p14:cNvContentPartPr/>
                <p14:nvPr/>
              </p14:nvContentPartPr>
              <p14:xfrm>
                <a:off x="1638960" y="3347636"/>
                <a:ext cx="207000" cy="612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C44414AA-ACE1-4465-A298-FFC724E9BBC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629960" y="3338636"/>
                  <a:ext cx="224640" cy="78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6AF73DBE-CAF7-4C6A-B138-B3E02E7273DD}"/>
              </a:ext>
            </a:extLst>
          </p:cNvPr>
          <p:cNvGrpSpPr/>
          <p:nvPr/>
        </p:nvGrpSpPr>
        <p:grpSpPr>
          <a:xfrm>
            <a:off x="2157360" y="3256196"/>
            <a:ext cx="1881720" cy="503640"/>
            <a:chOff x="2157360" y="3256196"/>
            <a:chExt cx="1881720" cy="50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CE0E66EA-E6E8-4E6F-A50F-EDC56B6632D8}"/>
                    </a:ext>
                  </a:extLst>
                </p14:cNvPr>
                <p14:cNvContentPartPr/>
                <p14:nvPr/>
              </p14:nvContentPartPr>
              <p14:xfrm>
                <a:off x="2157360" y="3534836"/>
                <a:ext cx="627480" cy="2250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CE0E66EA-E6E8-4E6F-A50F-EDC56B6632D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148360" y="3526196"/>
                  <a:ext cx="64512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28FC361B-C029-40BC-8D5C-D614D315BFAF}"/>
                    </a:ext>
                  </a:extLst>
                </p14:cNvPr>
                <p14:cNvContentPartPr/>
                <p14:nvPr/>
              </p14:nvContentPartPr>
              <p14:xfrm>
                <a:off x="2868360" y="3552836"/>
                <a:ext cx="201960" cy="1681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28FC361B-C029-40BC-8D5C-D614D315BFA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859360" y="3543836"/>
                  <a:ext cx="2196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F003E0AC-EFD9-4C97-8DE9-F21246CBA32A}"/>
                    </a:ext>
                  </a:extLst>
                </p14:cNvPr>
                <p14:cNvContentPartPr/>
                <p14:nvPr/>
              </p14:nvContentPartPr>
              <p14:xfrm>
                <a:off x="3189480" y="3256196"/>
                <a:ext cx="270720" cy="4658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F003E0AC-EFD9-4C97-8DE9-F21246CBA32A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180840" y="3247556"/>
                  <a:ext cx="28836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51A52DBA-CC97-4BCC-B7E6-3678DB2D6D0F}"/>
                    </a:ext>
                  </a:extLst>
                </p14:cNvPr>
                <p14:cNvContentPartPr/>
                <p14:nvPr/>
              </p14:nvContentPartPr>
              <p14:xfrm>
                <a:off x="3604560" y="3279596"/>
                <a:ext cx="111960" cy="4453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51A52DBA-CC97-4BCC-B7E6-3678DB2D6D0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595920" y="3270956"/>
                  <a:ext cx="12960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FABEBBF-1207-4596-835F-852B48C9BD2F}"/>
                    </a:ext>
                  </a:extLst>
                </p14:cNvPr>
                <p14:cNvContentPartPr/>
                <p14:nvPr/>
              </p14:nvContentPartPr>
              <p14:xfrm>
                <a:off x="3482520" y="3444836"/>
                <a:ext cx="186480" cy="144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FABEBBF-1207-4596-835F-852B48C9BD2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473880" y="3435836"/>
                  <a:ext cx="2041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6F473298-627B-49BE-8D86-55BEC417543D}"/>
                    </a:ext>
                  </a:extLst>
                </p14:cNvPr>
                <p14:cNvContentPartPr/>
                <p14:nvPr/>
              </p14:nvContentPartPr>
              <p14:xfrm>
                <a:off x="3799320" y="3522596"/>
                <a:ext cx="239760" cy="2034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6F473298-627B-49BE-8D86-55BEC417543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790680" y="3513956"/>
                  <a:ext cx="257400" cy="22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6A859FD9-7704-4656-B400-15939F887C6F}"/>
              </a:ext>
            </a:extLst>
          </p:cNvPr>
          <p:cNvGrpSpPr/>
          <p:nvPr/>
        </p:nvGrpSpPr>
        <p:grpSpPr>
          <a:xfrm>
            <a:off x="4328160" y="3210476"/>
            <a:ext cx="3926520" cy="1002240"/>
            <a:chOff x="4328160" y="3210476"/>
            <a:chExt cx="3926520" cy="100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F6E7F4D6-636D-4956-B128-4C891654C98D}"/>
                    </a:ext>
                  </a:extLst>
                </p14:cNvPr>
                <p14:cNvContentPartPr/>
                <p14:nvPr/>
              </p14:nvContentPartPr>
              <p14:xfrm>
                <a:off x="4360200" y="3566516"/>
                <a:ext cx="86760" cy="12564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F6E7F4D6-636D-4956-B128-4C891654C98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351200" y="3557516"/>
                  <a:ext cx="1044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9E2F0477-7C41-4325-9655-9F3113D09CB2}"/>
                    </a:ext>
                  </a:extLst>
                </p14:cNvPr>
                <p14:cNvContentPartPr/>
                <p14:nvPr/>
              </p14:nvContentPartPr>
              <p14:xfrm>
                <a:off x="4328160" y="3448076"/>
                <a:ext cx="40680" cy="4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9E2F0477-7C41-4325-9655-9F3113D09CB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319160" y="3439076"/>
                  <a:ext cx="58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A4B765B3-580F-4A16-84E9-651DC0042972}"/>
                    </a:ext>
                  </a:extLst>
                </p14:cNvPr>
                <p14:cNvContentPartPr/>
                <p14:nvPr/>
              </p14:nvContentPartPr>
              <p14:xfrm>
                <a:off x="4549560" y="3538796"/>
                <a:ext cx="443520" cy="1612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A4B765B3-580F-4A16-84E9-651DC004297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540560" y="3530156"/>
                  <a:ext cx="46116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C0DDF6C-A649-4113-A5DF-1F32C51F71E3}"/>
                    </a:ext>
                  </a:extLst>
                </p14:cNvPr>
                <p14:cNvContentPartPr/>
                <p14:nvPr/>
              </p14:nvContentPartPr>
              <p14:xfrm>
                <a:off x="5215200" y="3565076"/>
                <a:ext cx="97920" cy="6476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C0DDF6C-A649-4113-A5DF-1F32C51F71E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206200" y="3556076"/>
                  <a:ext cx="115560" cy="66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71E55F34-9096-442B-9203-D256C7309E4F}"/>
                    </a:ext>
                  </a:extLst>
                </p14:cNvPr>
                <p14:cNvContentPartPr/>
                <p14:nvPr/>
              </p14:nvContentPartPr>
              <p14:xfrm>
                <a:off x="5192520" y="3572276"/>
                <a:ext cx="320760" cy="1458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71E55F34-9096-442B-9203-D256C7309E4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183880" y="3563276"/>
                  <a:ext cx="3384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9DB99E0D-240A-4140-8EE0-DB8227F40DE2}"/>
                    </a:ext>
                  </a:extLst>
                </p14:cNvPr>
                <p14:cNvContentPartPr/>
                <p14:nvPr/>
              </p14:nvContentPartPr>
              <p14:xfrm>
                <a:off x="5584560" y="3554636"/>
                <a:ext cx="251280" cy="1774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9DB99E0D-240A-4140-8EE0-DB8227F40DE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575560" y="3545636"/>
                  <a:ext cx="2689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16E5BDAD-985F-40DC-8B00-A67D58FA274D}"/>
                    </a:ext>
                  </a:extLst>
                </p14:cNvPr>
                <p14:cNvContentPartPr/>
                <p14:nvPr/>
              </p14:nvContentPartPr>
              <p14:xfrm>
                <a:off x="5876520" y="3563276"/>
                <a:ext cx="361440" cy="1882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16E5BDAD-985F-40DC-8B00-A67D58FA274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5867880" y="3554276"/>
                  <a:ext cx="3790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F94A13E5-83EC-4237-A6CA-CF60F8292E0F}"/>
                    </a:ext>
                  </a:extLst>
                </p14:cNvPr>
                <p14:cNvContentPartPr/>
                <p14:nvPr/>
              </p14:nvContentPartPr>
              <p14:xfrm>
                <a:off x="6348480" y="3250796"/>
                <a:ext cx="128520" cy="4676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F94A13E5-83EC-4237-A6CA-CF60F8292E0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339480" y="3242156"/>
                  <a:ext cx="146160" cy="48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56CA4252-B106-4514-89C2-6D6307659236}"/>
                    </a:ext>
                  </a:extLst>
                </p14:cNvPr>
                <p14:cNvContentPartPr/>
                <p14:nvPr/>
              </p14:nvContentPartPr>
              <p14:xfrm>
                <a:off x="6132840" y="3392996"/>
                <a:ext cx="430560" cy="42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56CA4252-B106-4514-89C2-6D630765923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123840" y="3383996"/>
                  <a:ext cx="44820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088F0823-758E-4BAA-AA65-9D8E7CBED75D}"/>
                    </a:ext>
                  </a:extLst>
                </p14:cNvPr>
                <p14:cNvContentPartPr/>
                <p14:nvPr/>
              </p14:nvContentPartPr>
              <p14:xfrm>
                <a:off x="6615240" y="3478316"/>
                <a:ext cx="275040" cy="2152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088F0823-758E-4BAA-AA65-9D8E7CBED75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606240" y="3469676"/>
                  <a:ext cx="2926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B684271D-89DE-43BA-9922-83E398961FD1}"/>
                    </a:ext>
                  </a:extLst>
                </p14:cNvPr>
                <p14:cNvContentPartPr/>
                <p14:nvPr/>
              </p14:nvContentPartPr>
              <p14:xfrm>
                <a:off x="6905760" y="3617276"/>
                <a:ext cx="108000" cy="914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B684271D-89DE-43BA-9922-83E398961FD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897120" y="3608636"/>
                  <a:ext cx="12564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21C1ED90-78F7-46E2-B923-87470251807E}"/>
                    </a:ext>
                  </a:extLst>
                </p14:cNvPr>
                <p14:cNvContentPartPr/>
                <p14:nvPr/>
              </p14:nvContentPartPr>
              <p14:xfrm>
                <a:off x="7108080" y="3512516"/>
                <a:ext cx="240480" cy="2257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21C1ED90-78F7-46E2-B923-87470251807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099440" y="3503876"/>
                  <a:ext cx="25812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0CCAE387-7347-4BC7-9393-D063DCD957D8}"/>
                    </a:ext>
                  </a:extLst>
                </p14:cNvPr>
                <p14:cNvContentPartPr/>
                <p14:nvPr/>
              </p14:nvContentPartPr>
              <p14:xfrm>
                <a:off x="7535760" y="3210476"/>
                <a:ext cx="141480" cy="4633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0CCAE387-7347-4BC7-9393-D063DCD957D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7527120" y="3201836"/>
                  <a:ext cx="15912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F94558A9-55A6-43AF-A41D-FDDCFE63908D}"/>
                    </a:ext>
                  </a:extLst>
                </p14:cNvPr>
                <p14:cNvContentPartPr/>
                <p14:nvPr/>
              </p14:nvContentPartPr>
              <p14:xfrm>
                <a:off x="7426320" y="3371756"/>
                <a:ext cx="259560" cy="144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F94558A9-55A6-43AF-A41D-FDDCFE63908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417320" y="3363116"/>
                  <a:ext cx="2772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B93AFB0E-60AE-4324-BA0E-0DA45336A816}"/>
                    </a:ext>
                  </a:extLst>
                </p14:cNvPr>
                <p14:cNvContentPartPr/>
                <p14:nvPr/>
              </p14:nvContentPartPr>
              <p14:xfrm>
                <a:off x="7720440" y="3531596"/>
                <a:ext cx="222480" cy="187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B93AFB0E-60AE-4324-BA0E-0DA45336A81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711800" y="3522956"/>
                  <a:ext cx="2401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1709D863-11E6-4D5F-8859-DC73042F6EB5}"/>
                    </a:ext>
                  </a:extLst>
                </p14:cNvPr>
                <p14:cNvContentPartPr/>
                <p14:nvPr/>
              </p14:nvContentPartPr>
              <p14:xfrm>
                <a:off x="8086560" y="3288596"/>
                <a:ext cx="124920" cy="4107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1709D863-11E6-4D5F-8859-DC73042F6EB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077920" y="3279596"/>
                  <a:ext cx="142560" cy="42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38DC5464-F070-4B46-95BE-8B6A11AB4DDC}"/>
                    </a:ext>
                  </a:extLst>
                </p14:cNvPr>
                <p14:cNvContentPartPr/>
                <p14:nvPr/>
              </p14:nvContentPartPr>
              <p14:xfrm>
                <a:off x="8246040" y="3769196"/>
                <a:ext cx="8640" cy="46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38DC5464-F070-4B46-95BE-8B6A11AB4DDC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8237040" y="3760556"/>
                  <a:ext cx="26280" cy="2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83803E3A-E9D5-453D-AFDF-0B78129ABD2D}"/>
              </a:ext>
            </a:extLst>
          </p:cNvPr>
          <p:cNvGrpSpPr/>
          <p:nvPr/>
        </p:nvGrpSpPr>
        <p:grpSpPr>
          <a:xfrm>
            <a:off x="433320" y="4258796"/>
            <a:ext cx="1730520" cy="625320"/>
            <a:chOff x="433320" y="4258796"/>
            <a:chExt cx="1730520" cy="62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F86EB4F4-F4E0-4FCC-858B-617C224F0EA8}"/>
                    </a:ext>
                  </a:extLst>
                </p14:cNvPr>
                <p14:cNvContentPartPr/>
                <p14:nvPr/>
              </p14:nvContentPartPr>
              <p14:xfrm>
                <a:off x="433320" y="4258796"/>
                <a:ext cx="525960" cy="6253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F86EB4F4-F4E0-4FCC-858B-617C224F0EA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29000" y="4254476"/>
                  <a:ext cx="534600" cy="63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36DF7CA3-9CDF-46B8-AA0A-CC16D8085DDA}"/>
                    </a:ext>
                  </a:extLst>
                </p14:cNvPr>
                <p14:cNvContentPartPr/>
                <p14:nvPr/>
              </p14:nvContentPartPr>
              <p14:xfrm>
                <a:off x="1136040" y="4751276"/>
                <a:ext cx="14400" cy="118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36DF7CA3-9CDF-46B8-AA0A-CC16D8085DD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131720" y="4746956"/>
                  <a:ext cx="230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705180EE-769D-4DF5-ACE6-7EEE6F2F4A61}"/>
                    </a:ext>
                  </a:extLst>
                </p14:cNvPr>
                <p14:cNvContentPartPr/>
                <p14:nvPr/>
              </p14:nvContentPartPr>
              <p14:xfrm>
                <a:off x="1451400" y="4411436"/>
                <a:ext cx="40680" cy="4291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705180EE-769D-4DF5-ACE6-7EEE6F2F4A6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447080" y="4407116"/>
                  <a:ext cx="4932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DE8596E4-51CF-44F2-858C-729F1B614F29}"/>
                    </a:ext>
                  </a:extLst>
                </p14:cNvPr>
                <p14:cNvContentPartPr/>
                <p14:nvPr/>
              </p14:nvContentPartPr>
              <p14:xfrm>
                <a:off x="1384800" y="4299116"/>
                <a:ext cx="541440" cy="536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DE8596E4-51CF-44F2-858C-729F1B614F2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380480" y="4294796"/>
                  <a:ext cx="55008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4F37DCEA-363F-4837-A6F6-20DEEFCCA92D}"/>
                    </a:ext>
                  </a:extLst>
                </p14:cNvPr>
                <p14:cNvContentPartPr/>
                <p14:nvPr/>
              </p14:nvContentPartPr>
              <p14:xfrm>
                <a:off x="2146920" y="4724996"/>
                <a:ext cx="16920" cy="126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4F37DCEA-363F-4837-A6F6-20DEEFCCA92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142600" y="4720676"/>
                  <a:ext cx="25560" cy="2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64296F6F-D4D8-4849-BBC3-34915DD409ED}"/>
              </a:ext>
            </a:extLst>
          </p:cNvPr>
          <p:cNvGrpSpPr/>
          <p:nvPr/>
        </p:nvGrpSpPr>
        <p:grpSpPr>
          <a:xfrm>
            <a:off x="8995920" y="4655876"/>
            <a:ext cx="858960" cy="604440"/>
            <a:chOff x="8995920" y="4655876"/>
            <a:chExt cx="858960" cy="60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0562EE04-1D14-4D76-88DA-63316D394002}"/>
                    </a:ext>
                  </a:extLst>
                </p14:cNvPr>
                <p14:cNvContentPartPr/>
                <p14:nvPr/>
              </p14:nvContentPartPr>
              <p14:xfrm>
                <a:off x="8995920" y="4670276"/>
                <a:ext cx="247320" cy="2239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0562EE04-1D14-4D76-88DA-63316D39400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991600" y="4665956"/>
                  <a:ext cx="2559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C86C36BC-1184-4CEB-B517-AF6F1F419D9E}"/>
                    </a:ext>
                  </a:extLst>
                </p14:cNvPr>
                <p14:cNvContentPartPr/>
                <p14:nvPr/>
              </p14:nvContentPartPr>
              <p14:xfrm>
                <a:off x="9308400" y="4655876"/>
                <a:ext cx="173880" cy="2415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C86C36BC-1184-4CEB-B517-AF6F1F419D9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304080" y="4651556"/>
                  <a:ext cx="1825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13A6A427-DF33-4536-A6AC-2C8BE65FFF70}"/>
                    </a:ext>
                  </a:extLst>
                </p14:cNvPr>
                <p14:cNvContentPartPr/>
                <p14:nvPr/>
              </p14:nvContentPartPr>
              <p14:xfrm>
                <a:off x="9593880" y="4690076"/>
                <a:ext cx="223560" cy="1796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13A6A427-DF33-4536-A6AC-2C8BE65FFF70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589560" y="4685756"/>
                  <a:ext cx="2322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D7EACDD2-D730-482F-9E23-CAC644212637}"/>
                    </a:ext>
                  </a:extLst>
                </p14:cNvPr>
                <p14:cNvContentPartPr/>
                <p14:nvPr/>
              </p14:nvContentPartPr>
              <p14:xfrm>
                <a:off x="9573000" y="4794116"/>
                <a:ext cx="281880" cy="4662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D7EACDD2-D730-482F-9E23-CAC64421263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568680" y="4789796"/>
                  <a:ext cx="290520" cy="47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0C4986E1-FA98-406A-9D2B-999ACA837D76}"/>
              </a:ext>
            </a:extLst>
          </p:cNvPr>
          <p:cNvGrpSpPr/>
          <p:nvPr/>
        </p:nvGrpSpPr>
        <p:grpSpPr>
          <a:xfrm>
            <a:off x="2824080" y="4149716"/>
            <a:ext cx="5428440" cy="853920"/>
            <a:chOff x="2824080" y="4149716"/>
            <a:chExt cx="5428440" cy="85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01C35A1F-E4B7-4D7C-9669-6AA0AB452C5E}"/>
                    </a:ext>
                  </a:extLst>
                </p14:cNvPr>
                <p14:cNvContentPartPr/>
                <p14:nvPr/>
              </p14:nvContentPartPr>
              <p14:xfrm>
                <a:off x="2824080" y="4483436"/>
                <a:ext cx="351000" cy="2916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01C35A1F-E4B7-4D7C-9669-6AA0AB452C5E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819760" y="4479116"/>
                  <a:ext cx="35964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6EE5E15-832B-416C-BB34-15A0259779DA}"/>
                    </a:ext>
                  </a:extLst>
                </p14:cNvPr>
                <p14:cNvContentPartPr/>
                <p14:nvPr/>
              </p14:nvContentPartPr>
              <p14:xfrm>
                <a:off x="3220440" y="4298756"/>
                <a:ext cx="37440" cy="1641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6EE5E15-832B-416C-BB34-15A0259779D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216120" y="4294436"/>
                  <a:ext cx="460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80250691-5E4E-433B-B1B6-5B8406BFA3A5}"/>
                    </a:ext>
                  </a:extLst>
                </p14:cNvPr>
                <p14:cNvContentPartPr/>
                <p14:nvPr/>
              </p14:nvContentPartPr>
              <p14:xfrm>
                <a:off x="3249240" y="4205156"/>
                <a:ext cx="22680" cy="61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80250691-5E4E-433B-B1B6-5B8406BFA3A5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244920" y="4200836"/>
                  <a:ext cx="313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471AA645-3CCE-4061-8C85-A027C1E1A03B}"/>
                    </a:ext>
                  </a:extLst>
                </p14:cNvPr>
                <p14:cNvContentPartPr/>
                <p14:nvPr/>
              </p14:nvContentPartPr>
              <p14:xfrm>
                <a:off x="3373800" y="4149716"/>
                <a:ext cx="206280" cy="3182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471AA645-3CCE-4061-8C85-A027C1E1A03B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369480" y="4145396"/>
                  <a:ext cx="214920" cy="32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19D4FCCD-4DBF-4267-8D0E-A3307C620226}"/>
                    </a:ext>
                  </a:extLst>
                </p14:cNvPr>
                <p14:cNvContentPartPr/>
                <p14:nvPr/>
              </p14:nvContentPartPr>
              <p14:xfrm>
                <a:off x="3836400" y="4630316"/>
                <a:ext cx="141120" cy="169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19D4FCCD-4DBF-4267-8D0E-A3307C620226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832080" y="4625996"/>
                  <a:ext cx="1497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56B4A7D-EEE5-4582-AF57-D32E50D8900D}"/>
                    </a:ext>
                  </a:extLst>
                </p14:cNvPr>
                <p14:cNvContentPartPr/>
                <p14:nvPr/>
              </p14:nvContentPartPr>
              <p14:xfrm>
                <a:off x="3862320" y="4727516"/>
                <a:ext cx="152640" cy="342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56B4A7D-EEE5-4582-AF57-D32E50D8900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858000" y="4723196"/>
                  <a:ext cx="1612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C359C66-6C9B-4B6F-9E04-DAFA0DB74F71}"/>
                    </a:ext>
                  </a:extLst>
                </p14:cNvPr>
                <p14:cNvContentPartPr/>
                <p14:nvPr/>
              </p14:nvContentPartPr>
              <p14:xfrm>
                <a:off x="4542720" y="4499996"/>
                <a:ext cx="551880" cy="2782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C359C66-6C9B-4B6F-9E04-DAFA0DB74F7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538400" y="4495676"/>
                  <a:ext cx="56052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2C60EB19-40C8-495A-B2DD-38F4B5BB59BC}"/>
                    </a:ext>
                  </a:extLst>
                </p14:cNvPr>
                <p14:cNvContentPartPr/>
                <p14:nvPr/>
              </p14:nvContentPartPr>
              <p14:xfrm>
                <a:off x="5166960" y="4601876"/>
                <a:ext cx="250920" cy="2527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2C60EB19-40C8-495A-B2DD-38F4B5BB59BC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162640" y="4597556"/>
                  <a:ext cx="25956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0753F29A-17EC-49FE-A8D4-7281D9B8E02F}"/>
                    </a:ext>
                  </a:extLst>
                </p14:cNvPr>
                <p14:cNvContentPartPr/>
                <p14:nvPr/>
              </p14:nvContentPartPr>
              <p14:xfrm>
                <a:off x="5467920" y="4430876"/>
                <a:ext cx="504000" cy="3942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0753F29A-17EC-49FE-A8D4-7281D9B8E02F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463600" y="4426556"/>
                  <a:ext cx="51264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2F180990-EE0F-451A-8BFB-22DF0984A960}"/>
                    </a:ext>
                  </a:extLst>
                </p14:cNvPr>
                <p14:cNvContentPartPr/>
                <p14:nvPr/>
              </p14:nvContentPartPr>
              <p14:xfrm>
                <a:off x="6193680" y="4714556"/>
                <a:ext cx="240840" cy="104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2F180990-EE0F-451A-8BFB-22DF0984A96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189360" y="4710236"/>
                  <a:ext cx="2494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168DCCE-8A1E-4E97-93BE-D3E6DB102216}"/>
                    </a:ext>
                  </a:extLst>
                </p14:cNvPr>
                <p14:cNvContentPartPr/>
                <p14:nvPr/>
              </p14:nvContentPartPr>
              <p14:xfrm>
                <a:off x="6319680" y="4627076"/>
                <a:ext cx="31680" cy="215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168DCCE-8A1E-4E97-93BE-D3E6DB10221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315360" y="4622756"/>
                  <a:ext cx="403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E37E9AA-474F-4B07-BC47-9DB42F188D54}"/>
                    </a:ext>
                  </a:extLst>
                </p14:cNvPr>
                <p14:cNvContentPartPr/>
                <p14:nvPr/>
              </p14:nvContentPartPr>
              <p14:xfrm>
                <a:off x="6637200" y="4604756"/>
                <a:ext cx="41400" cy="1936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E37E9AA-474F-4B07-BC47-9DB42F188D5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632880" y="4600436"/>
                  <a:ext cx="500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2C7CA86C-635A-474F-9B53-A19F825F7AAC}"/>
                    </a:ext>
                  </a:extLst>
                </p14:cNvPr>
                <p14:cNvContentPartPr/>
                <p14:nvPr/>
              </p14:nvContentPartPr>
              <p14:xfrm>
                <a:off x="6639000" y="4424036"/>
                <a:ext cx="16920" cy="10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2C7CA86C-635A-474F-9B53-A19F825F7AAC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634680" y="4419716"/>
                  <a:ext cx="25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FD7F603-4637-4BF0-ABE4-DA1B3A7B7A93}"/>
                    </a:ext>
                  </a:extLst>
                </p14:cNvPr>
                <p14:cNvContentPartPr/>
                <p14:nvPr/>
              </p14:nvContentPartPr>
              <p14:xfrm>
                <a:off x="7027800" y="4577396"/>
                <a:ext cx="277920" cy="2696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FD7F603-4637-4BF0-ABE4-DA1B3A7B7A93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023480" y="4573076"/>
                  <a:ext cx="28656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30BE2056-2676-429E-96BF-3F18745CD69E}"/>
                    </a:ext>
                  </a:extLst>
                </p14:cNvPr>
                <p14:cNvContentPartPr/>
                <p14:nvPr/>
              </p14:nvContentPartPr>
              <p14:xfrm>
                <a:off x="7395360" y="4691156"/>
                <a:ext cx="48240" cy="1198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30BE2056-2676-429E-96BF-3F18745CD69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391040" y="4686836"/>
                  <a:ext cx="568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299F95F4-DE70-41D4-BA43-B4AFB3DC1ADC}"/>
                    </a:ext>
                  </a:extLst>
                </p14:cNvPr>
                <p14:cNvContentPartPr/>
                <p14:nvPr/>
              </p14:nvContentPartPr>
              <p14:xfrm>
                <a:off x="7366560" y="4557956"/>
                <a:ext cx="54720" cy="162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299F95F4-DE70-41D4-BA43-B4AFB3DC1ADC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362240" y="4553636"/>
                  <a:ext cx="633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0DC7AE5E-8CC9-4107-8453-3384DE1B24BC}"/>
                    </a:ext>
                  </a:extLst>
                </p14:cNvPr>
                <p14:cNvContentPartPr/>
                <p14:nvPr/>
              </p14:nvContentPartPr>
              <p14:xfrm>
                <a:off x="7550520" y="4665236"/>
                <a:ext cx="165600" cy="185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0DC7AE5E-8CC9-4107-8453-3384DE1B24BC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546200" y="4660916"/>
                  <a:ext cx="1742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FA0FE0D-B0C1-4454-A508-A67E2C545682}"/>
                    </a:ext>
                  </a:extLst>
                </p14:cNvPr>
                <p14:cNvContentPartPr/>
                <p14:nvPr/>
              </p14:nvContentPartPr>
              <p14:xfrm>
                <a:off x="7720800" y="4463636"/>
                <a:ext cx="531720" cy="401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FA0FE0D-B0C1-4454-A508-A67E2C54568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716480" y="4459316"/>
                  <a:ext cx="540360" cy="41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73747374-36D4-4AD7-A56A-56A1C963705B}"/>
                    </a:ext>
                  </a:extLst>
                </p14:cNvPr>
                <p14:cNvContentPartPr/>
                <p14:nvPr/>
              </p14:nvContentPartPr>
              <p14:xfrm>
                <a:off x="2852880" y="4904276"/>
                <a:ext cx="5274000" cy="993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73747374-36D4-4AD7-A56A-56A1C963705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848560" y="4899956"/>
                  <a:ext cx="5282640" cy="10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5" name="Gruppo 214">
            <a:extLst>
              <a:ext uri="{FF2B5EF4-FFF2-40B4-BE49-F238E27FC236}">
                <a16:creationId xmlns:a16="http://schemas.microsoft.com/office/drawing/2014/main" id="{CEE360B6-CF52-47CE-8382-EC0A8705EFC8}"/>
              </a:ext>
            </a:extLst>
          </p:cNvPr>
          <p:cNvGrpSpPr/>
          <p:nvPr/>
        </p:nvGrpSpPr>
        <p:grpSpPr>
          <a:xfrm>
            <a:off x="421800" y="5146556"/>
            <a:ext cx="1434600" cy="707400"/>
            <a:chOff x="421800" y="5146556"/>
            <a:chExt cx="1434600" cy="70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26C846AC-AD53-4CAE-A3C9-7987697039A5}"/>
                    </a:ext>
                  </a:extLst>
                </p14:cNvPr>
                <p14:cNvContentPartPr/>
                <p14:nvPr/>
              </p14:nvContentPartPr>
              <p14:xfrm>
                <a:off x="421800" y="5459756"/>
                <a:ext cx="368640" cy="3942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26C846AC-AD53-4CAE-A3C9-7987697039A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17480" y="5455436"/>
                  <a:ext cx="377280" cy="40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04B3DBCF-0651-48A9-BE90-8FD7EF7F87CF}"/>
                    </a:ext>
                  </a:extLst>
                </p14:cNvPr>
                <p14:cNvContentPartPr/>
                <p14:nvPr/>
              </p14:nvContentPartPr>
              <p14:xfrm>
                <a:off x="849840" y="5205596"/>
                <a:ext cx="174960" cy="2390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04B3DBCF-0651-48A9-BE90-8FD7EF7F87C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45520" y="5201276"/>
                  <a:ext cx="18360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E5EBA37F-B739-48F3-9217-D26142429C30}"/>
                    </a:ext>
                  </a:extLst>
                </p14:cNvPr>
                <p14:cNvContentPartPr/>
                <p14:nvPr/>
              </p14:nvContentPartPr>
              <p14:xfrm>
                <a:off x="1114080" y="5253476"/>
                <a:ext cx="103320" cy="1641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E5EBA37F-B739-48F3-9217-D26142429C3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09760" y="5249156"/>
                  <a:ext cx="1119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9E2350F-32EC-4AFD-9BDB-E15657E83765}"/>
                    </a:ext>
                  </a:extLst>
                </p14:cNvPr>
                <p14:cNvContentPartPr/>
                <p14:nvPr/>
              </p14:nvContentPartPr>
              <p14:xfrm>
                <a:off x="1216320" y="5281196"/>
                <a:ext cx="64080" cy="1695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9E2350F-32EC-4AFD-9BDB-E15657E8376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212000" y="5276876"/>
                  <a:ext cx="727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F35A181-30B8-412E-8E57-2502AEE176F7}"/>
                    </a:ext>
                  </a:extLst>
                </p14:cNvPr>
                <p14:cNvContentPartPr/>
                <p14:nvPr/>
              </p14:nvContentPartPr>
              <p14:xfrm>
                <a:off x="1100760" y="5249876"/>
                <a:ext cx="169200" cy="158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F35A181-30B8-412E-8E57-2502AEE176F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96440" y="5245556"/>
                  <a:ext cx="1778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FFAB578-1255-490B-A983-3AA6D337BD6A}"/>
                    </a:ext>
                  </a:extLst>
                </p14:cNvPr>
                <p14:cNvContentPartPr/>
                <p14:nvPr/>
              </p14:nvContentPartPr>
              <p14:xfrm>
                <a:off x="1425840" y="5315036"/>
                <a:ext cx="47880" cy="105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FFAB578-1255-490B-A983-3AA6D337BD6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421520" y="5310716"/>
                  <a:ext cx="5652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991E355F-7DEA-41F0-A57E-87644A9E69FF}"/>
                    </a:ext>
                  </a:extLst>
                </p14:cNvPr>
                <p14:cNvContentPartPr/>
                <p14:nvPr/>
              </p14:nvContentPartPr>
              <p14:xfrm>
                <a:off x="1451400" y="5146556"/>
                <a:ext cx="16920" cy="169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991E355F-7DEA-41F0-A57E-87644A9E69F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447080" y="5142236"/>
                  <a:ext cx="255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D90ED9BA-DE09-4FC7-87E0-8A0FCDEFD664}"/>
                    </a:ext>
                  </a:extLst>
                </p14:cNvPr>
                <p14:cNvContentPartPr/>
                <p14:nvPr/>
              </p14:nvContentPartPr>
              <p14:xfrm>
                <a:off x="1662720" y="5664596"/>
                <a:ext cx="168120" cy="144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D90ED9BA-DE09-4FC7-87E0-8A0FCDEFD66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658400" y="5660276"/>
                  <a:ext cx="1767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2DE53668-E09D-4ABD-AB4F-2EADCC1578C4}"/>
                    </a:ext>
                  </a:extLst>
                </p14:cNvPr>
                <p14:cNvContentPartPr/>
                <p14:nvPr/>
              </p14:nvContentPartPr>
              <p14:xfrm>
                <a:off x="1688280" y="5764316"/>
                <a:ext cx="168120" cy="190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2DE53668-E09D-4ABD-AB4F-2EADCC1578C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683960" y="5759996"/>
                  <a:ext cx="176760" cy="2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CFDE3579-926C-4CC2-A7F2-2BCF7EE1CD31}"/>
                  </a:ext>
                </a:extLst>
              </p14:cNvPr>
              <p14:cNvContentPartPr/>
              <p14:nvPr/>
            </p14:nvContentPartPr>
            <p14:xfrm>
              <a:off x="2213160" y="5482436"/>
              <a:ext cx="215280" cy="42480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CFDE3579-926C-4CC2-A7F2-2BCF7EE1CD31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2208840" y="5478116"/>
                <a:ext cx="223920" cy="433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F5D6D374-DBA1-40E8-A3FA-677B6A041118}"/>
                  </a:ext>
                </a:extLst>
              </p14:cNvPr>
              <p14:cNvContentPartPr/>
              <p14:nvPr/>
            </p14:nvContentPartPr>
            <p14:xfrm>
              <a:off x="458880" y="6130436"/>
              <a:ext cx="2223720" cy="4356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F5D6D374-DBA1-40E8-A3FA-677B6A041118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454560" y="6126116"/>
                <a:ext cx="2232360" cy="52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2" name="Gruppo 271">
            <a:extLst>
              <a:ext uri="{FF2B5EF4-FFF2-40B4-BE49-F238E27FC236}">
                <a16:creationId xmlns:a16="http://schemas.microsoft.com/office/drawing/2014/main" id="{0C676911-7870-4494-B866-F6C6153221A3}"/>
              </a:ext>
            </a:extLst>
          </p:cNvPr>
          <p:cNvGrpSpPr/>
          <p:nvPr/>
        </p:nvGrpSpPr>
        <p:grpSpPr>
          <a:xfrm>
            <a:off x="691800" y="6268316"/>
            <a:ext cx="2337480" cy="550440"/>
            <a:chOff x="691800" y="6268316"/>
            <a:chExt cx="2337480" cy="55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6EC65196-76C4-4F90-837A-CC05A05DCFC9}"/>
                    </a:ext>
                  </a:extLst>
                </p14:cNvPr>
                <p14:cNvContentPartPr/>
                <p14:nvPr/>
              </p14:nvContentPartPr>
              <p14:xfrm>
                <a:off x="691800" y="6478916"/>
                <a:ext cx="286920" cy="2584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6EC65196-76C4-4F90-837A-CC05A05DCFC9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87480" y="6474236"/>
                  <a:ext cx="2955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008D145-EE25-42FF-A71F-7B4324B4D05C}"/>
                    </a:ext>
                  </a:extLst>
                </p14:cNvPr>
                <p14:cNvContentPartPr/>
                <p14:nvPr/>
              </p14:nvContentPartPr>
              <p14:xfrm>
                <a:off x="1130280" y="6588716"/>
                <a:ext cx="211320" cy="1587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008D145-EE25-42FF-A71F-7B4324B4D05C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25960" y="6584396"/>
                  <a:ext cx="21996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02127B10-6B0A-4D60-835C-14B9B1AF38BF}"/>
                    </a:ext>
                  </a:extLst>
                </p14:cNvPr>
                <p14:cNvContentPartPr/>
                <p14:nvPr/>
              </p14:nvContentPartPr>
              <p14:xfrm>
                <a:off x="1490640" y="6268316"/>
                <a:ext cx="111600" cy="4348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02127B10-6B0A-4D60-835C-14B9B1AF38B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486320" y="6263996"/>
                  <a:ext cx="12024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89193CB4-2F4A-4148-AF40-34DE4DD12CDD}"/>
                    </a:ext>
                  </a:extLst>
                </p14:cNvPr>
                <p14:cNvContentPartPr/>
                <p14:nvPr/>
              </p14:nvContentPartPr>
              <p14:xfrm>
                <a:off x="1326120" y="6485756"/>
                <a:ext cx="232200" cy="100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89193CB4-2F4A-4148-AF40-34DE4DD12CDD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321800" y="6481436"/>
                  <a:ext cx="2408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467E96A6-2D0E-47D2-8535-639AFA57D888}"/>
                    </a:ext>
                  </a:extLst>
                </p14:cNvPr>
                <p14:cNvContentPartPr/>
                <p14:nvPr/>
              </p14:nvContentPartPr>
              <p14:xfrm>
                <a:off x="1775040" y="6614996"/>
                <a:ext cx="354960" cy="2037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467E96A6-2D0E-47D2-8535-639AFA57D88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770720" y="6610676"/>
                  <a:ext cx="36360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FF1E2794-EE87-47FD-A456-76F474732E80}"/>
                    </a:ext>
                  </a:extLst>
                </p14:cNvPr>
                <p14:cNvContentPartPr/>
                <p14:nvPr/>
              </p14:nvContentPartPr>
              <p14:xfrm>
                <a:off x="2279040" y="6324476"/>
                <a:ext cx="251280" cy="394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FF1E2794-EE87-47FD-A456-76F474732E80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274720" y="6320156"/>
                  <a:ext cx="259920" cy="40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E8CF2BF6-7D8E-4401-809A-C6628EFBF3A8}"/>
                    </a:ext>
                  </a:extLst>
                </p14:cNvPr>
                <p14:cNvContentPartPr/>
                <p14:nvPr/>
              </p14:nvContentPartPr>
              <p14:xfrm>
                <a:off x="2135040" y="6478916"/>
                <a:ext cx="334440" cy="16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E8CF2BF6-7D8E-4401-809A-C6628EFBF3A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130720" y="6474596"/>
                  <a:ext cx="343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3F42EB4D-967E-45C2-A108-7E9618150A51}"/>
                    </a:ext>
                  </a:extLst>
                </p14:cNvPr>
                <p14:cNvContentPartPr/>
                <p14:nvPr/>
              </p14:nvContentPartPr>
              <p14:xfrm>
                <a:off x="2650920" y="6550196"/>
                <a:ext cx="378360" cy="2181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3F42EB4D-967E-45C2-A108-7E9618150A51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646600" y="6545876"/>
                  <a:ext cx="38700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4" name="Gruppo 273">
            <a:extLst>
              <a:ext uri="{FF2B5EF4-FFF2-40B4-BE49-F238E27FC236}">
                <a16:creationId xmlns:a16="http://schemas.microsoft.com/office/drawing/2014/main" id="{E7F3FDA6-F5A9-4F4D-9CDB-0ADEFA984A6A}"/>
              </a:ext>
            </a:extLst>
          </p:cNvPr>
          <p:cNvGrpSpPr/>
          <p:nvPr/>
        </p:nvGrpSpPr>
        <p:grpSpPr>
          <a:xfrm>
            <a:off x="3555240" y="5302796"/>
            <a:ext cx="7901280" cy="1473840"/>
            <a:chOff x="3555240" y="5302796"/>
            <a:chExt cx="7901280" cy="1473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6AE3E001-6648-402F-AC71-004202B65769}"/>
                    </a:ext>
                  </a:extLst>
                </p14:cNvPr>
                <p14:cNvContentPartPr/>
                <p14:nvPr/>
              </p14:nvContentPartPr>
              <p14:xfrm>
                <a:off x="3669720" y="5574596"/>
                <a:ext cx="297720" cy="2930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6AE3E001-6648-402F-AC71-004202B6576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665400" y="5570276"/>
                  <a:ext cx="30636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D2867509-C918-40C3-8177-FBD47152AA2B}"/>
                    </a:ext>
                  </a:extLst>
                </p14:cNvPr>
                <p14:cNvContentPartPr/>
                <p14:nvPr/>
              </p14:nvContentPartPr>
              <p14:xfrm>
                <a:off x="3930000" y="5742716"/>
                <a:ext cx="38160" cy="4975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D2867509-C918-40C3-8177-FBD47152AA2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925680" y="5738396"/>
                  <a:ext cx="4680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E018CD8-3449-4DAF-A192-6EE13E76289E}"/>
                    </a:ext>
                  </a:extLst>
                </p14:cNvPr>
                <p14:cNvContentPartPr/>
                <p14:nvPr/>
              </p14:nvContentPartPr>
              <p14:xfrm>
                <a:off x="4117560" y="5705276"/>
                <a:ext cx="473400" cy="1951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E018CD8-3449-4DAF-A192-6EE13E76289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113240" y="5700956"/>
                  <a:ext cx="4820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34F3E28C-AFAF-4635-AC05-A00CED904BA0}"/>
                    </a:ext>
                  </a:extLst>
                </p14:cNvPr>
                <p14:cNvContentPartPr/>
                <p14:nvPr/>
              </p14:nvContentPartPr>
              <p14:xfrm>
                <a:off x="4702920" y="5684756"/>
                <a:ext cx="252720" cy="2156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34F3E28C-AFAF-4635-AC05-A00CED904BA0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698600" y="5680436"/>
                  <a:ext cx="26136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83230618-CDE0-4C41-83CB-A8EE76A7FC0C}"/>
                    </a:ext>
                  </a:extLst>
                </p14:cNvPr>
                <p14:cNvContentPartPr/>
                <p14:nvPr/>
              </p14:nvContentPartPr>
              <p14:xfrm>
                <a:off x="5125560" y="5373716"/>
                <a:ext cx="145440" cy="4669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83230618-CDE0-4C41-83CB-A8EE76A7FC0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121240" y="5369396"/>
                  <a:ext cx="1540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1DDA880-F86D-4AC1-84BC-56CCAA7075E6}"/>
                    </a:ext>
                  </a:extLst>
                </p14:cNvPr>
                <p14:cNvContentPartPr/>
                <p14:nvPr/>
              </p14:nvContentPartPr>
              <p14:xfrm>
                <a:off x="4935480" y="5578196"/>
                <a:ext cx="344160" cy="273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1DDA880-F86D-4AC1-84BC-56CCAA7075E6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931160" y="5573876"/>
                  <a:ext cx="3528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3C18796E-DEEA-4559-8005-5C7F245DAEFA}"/>
                    </a:ext>
                  </a:extLst>
                </p14:cNvPr>
                <p14:cNvContentPartPr/>
                <p14:nvPr/>
              </p14:nvContentPartPr>
              <p14:xfrm>
                <a:off x="5429040" y="5713916"/>
                <a:ext cx="448200" cy="2275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3C18796E-DEEA-4559-8005-5C7F245DAEF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424720" y="5709596"/>
                  <a:ext cx="4568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0C2F820-FB38-4FE0-9EFF-B1BD71722A47}"/>
                    </a:ext>
                  </a:extLst>
                </p14:cNvPr>
                <p14:cNvContentPartPr/>
                <p14:nvPr/>
              </p14:nvContentPartPr>
              <p14:xfrm>
                <a:off x="6118080" y="5386676"/>
                <a:ext cx="405000" cy="7592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0C2F820-FB38-4FE0-9EFF-B1BD71722A4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113760" y="5382356"/>
                  <a:ext cx="413640" cy="76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AD102ADD-B02F-4475-83C3-D1DF9884FC91}"/>
                    </a:ext>
                  </a:extLst>
                </p14:cNvPr>
                <p14:cNvContentPartPr/>
                <p14:nvPr/>
              </p14:nvContentPartPr>
              <p14:xfrm>
                <a:off x="6256320" y="5798156"/>
                <a:ext cx="237240" cy="331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AD102ADD-B02F-4475-83C3-D1DF9884FC91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252000" y="5793836"/>
                  <a:ext cx="2458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6894EC7B-D863-4A16-8362-A388FD526597}"/>
                    </a:ext>
                  </a:extLst>
                </p14:cNvPr>
                <p14:cNvContentPartPr/>
                <p14:nvPr/>
              </p14:nvContentPartPr>
              <p14:xfrm>
                <a:off x="6625680" y="5633996"/>
                <a:ext cx="252720" cy="2574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6894EC7B-D863-4A16-8362-A388FD52659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621360" y="5629676"/>
                  <a:ext cx="26136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5E069E6C-E0B0-4A7A-B064-C3156940A993}"/>
                    </a:ext>
                  </a:extLst>
                </p14:cNvPr>
                <p14:cNvContentPartPr/>
                <p14:nvPr/>
              </p14:nvContentPartPr>
              <p14:xfrm>
                <a:off x="6988200" y="5564876"/>
                <a:ext cx="196560" cy="2707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5E069E6C-E0B0-4A7A-B064-C3156940A99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983880" y="5560556"/>
                  <a:ext cx="20520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5157DFBF-6752-40EE-AAD9-3FF9F70B0B74}"/>
                    </a:ext>
                  </a:extLst>
                </p14:cNvPr>
                <p14:cNvContentPartPr/>
                <p14:nvPr/>
              </p14:nvContentPartPr>
              <p14:xfrm>
                <a:off x="7254240" y="5638316"/>
                <a:ext cx="338040" cy="1911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5157DFBF-6752-40EE-AAD9-3FF9F70B0B74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249920" y="5633996"/>
                  <a:ext cx="3466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B15592E0-B7B4-45FB-A372-9E416C4CEDF7}"/>
                    </a:ext>
                  </a:extLst>
                </p14:cNvPr>
                <p14:cNvContentPartPr/>
                <p14:nvPr/>
              </p14:nvContentPartPr>
              <p14:xfrm>
                <a:off x="7676160" y="5681876"/>
                <a:ext cx="270000" cy="1544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B15592E0-B7B4-45FB-A372-9E416C4CEDF7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671840" y="5677556"/>
                  <a:ext cx="27864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7C78F04F-E282-4A8D-8D69-0BF133670E98}"/>
                    </a:ext>
                  </a:extLst>
                </p14:cNvPr>
                <p14:cNvContentPartPr/>
                <p14:nvPr/>
              </p14:nvContentPartPr>
              <p14:xfrm>
                <a:off x="7986840" y="5302796"/>
                <a:ext cx="362160" cy="5302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7C78F04F-E282-4A8D-8D69-0BF133670E98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982520" y="5298476"/>
                  <a:ext cx="37080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8B970810-65C4-4986-98A1-873FF38134E7}"/>
                    </a:ext>
                  </a:extLst>
                </p14:cNvPr>
                <p14:cNvContentPartPr/>
                <p14:nvPr/>
              </p14:nvContentPartPr>
              <p14:xfrm>
                <a:off x="8319840" y="5714276"/>
                <a:ext cx="380160" cy="2088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8B970810-65C4-4986-98A1-873FF38134E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315520" y="5709956"/>
                  <a:ext cx="3888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F676B3AA-AB4A-4389-B3D4-FBDC42C6C3E1}"/>
                    </a:ext>
                  </a:extLst>
                </p14:cNvPr>
                <p14:cNvContentPartPr/>
                <p14:nvPr/>
              </p14:nvContentPartPr>
              <p14:xfrm>
                <a:off x="8892240" y="5655596"/>
                <a:ext cx="366480" cy="1800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F676B3AA-AB4A-4389-B3D4-FBDC42C6C3E1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887920" y="5651276"/>
                  <a:ext cx="3751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09BF4FDE-FF2B-4E5B-83F4-D768190BEC8E}"/>
                    </a:ext>
                  </a:extLst>
                </p14:cNvPr>
                <p14:cNvContentPartPr/>
                <p14:nvPr/>
              </p14:nvContentPartPr>
              <p14:xfrm>
                <a:off x="9041640" y="5432756"/>
                <a:ext cx="235800" cy="637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09BF4FDE-FF2B-4E5B-83F4-D768190BEC8E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037320" y="5428436"/>
                  <a:ext cx="24444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91B09FED-5F55-43BF-9422-62E097E9C04B}"/>
                    </a:ext>
                  </a:extLst>
                </p14:cNvPr>
                <p14:cNvContentPartPr/>
                <p14:nvPr/>
              </p14:nvContentPartPr>
              <p14:xfrm>
                <a:off x="9592800" y="5657396"/>
                <a:ext cx="438840" cy="2080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91B09FED-5F55-43BF-9422-62E097E9C04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588480" y="5653076"/>
                  <a:ext cx="4474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E22A1F1-FF01-412D-A746-35DCFD1049FE}"/>
                    </a:ext>
                  </a:extLst>
                </p14:cNvPr>
                <p14:cNvContentPartPr/>
                <p14:nvPr/>
              </p14:nvContentPartPr>
              <p14:xfrm>
                <a:off x="10185360" y="5388116"/>
                <a:ext cx="134640" cy="4093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E22A1F1-FF01-412D-A746-35DCFD1049F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181040" y="5383796"/>
                  <a:ext cx="14328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1D4332F7-727E-450B-B0F8-CCF99F414B22}"/>
                    </a:ext>
                  </a:extLst>
                </p14:cNvPr>
                <p14:cNvContentPartPr/>
                <p14:nvPr/>
              </p14:nvContentPartPr>
              <p14:xfrm>
                <a:off x="9952080" y="5551196"/>
                <a:ext cx="353160" cy="118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1D4332F7-727E-450B-B0F8-CCF99F414B22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947760" y="5546876"/>
                  <a:ext cx="3618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8FBB847A-7BAD-4DA6-88E7-D8D281BA5008}"/>
                    </a:ext>
                  </a:extLst>
                </p14:cNvPr>
                <p14:cNvContentPartPr/>
                <p14:nvPr/>
              </p14:nvContentPartPr>
              <p14:xfrm>
                <a:off x="10411080" y="5684036"/>
                <a:ext cx="374760" cy="1742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8FBB847A-7BAD-4DA6-88E7-D8D281BA500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406760" y="5679716"/>
                  <a:ext cx="38340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EDA4791E-1DE0-4DA0-821F-2406A912564D}"/>
                    </a:ext>
                  </a:extLst>
                </p14:cNvPr>
                <p14:cNvContentPartPr/>
                <p14:nvPr/>
              </p14:nvContentPartPr>
              <p14:xfrm>
                <a:off x="10856760" y="5394956"/>
                <a:ext cx="135720" cy="4528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EDA4791E-1DE0-4DA0-821F-2406A912564D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852440" y="5390636"/>
                  <a:ext cx="144360" cy="46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10B0BEA6-0FB0-4E72-8BDF-CC8E09E384B6}"/>
                    </a:ext>
                  </a:extLst>
                </p14:cNvPr>
                <p14:cNvContentPartPr/>
                <p14:nvPr/>
              </p14:nvContentPartPr>
              <p14:xfrm>
                <a:off x="10688640" y="5603756"/>
                <a:ext cx="342720" cy="100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10B0BEA6-0FB0-4E72-8BDF-CC8E09E384B6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0684320" y="5599436"/>
                  <a:ext cx="3513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93C4BA22-ED15-4933-889C-31DAC0CD51C3}"/>
                    </a:ext>
                  </a:extLst>
                </p14:cNvPr>
                <p14:cNvContentPartPr/>
                <p14:nvPr/>
              </p14:nvContentPartPr>
              <p14:xfrm>
                <a:off x="11064480" y="5740916"/>
                <a:ext cx="392040" cy="2545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93C4BA22-ED15-4933-889C-31DAC0CD51C3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1060160" y="5736596"/>
                  <a:ext cx="40068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CCA0F90C-DF6C-4D17-9B2E-093F4DFC9FD3}"/>
                    </a:ext>
                  </a:extLst>
                </p14:cNvPr>
                <p14:cNvContentPartPr/>
                <p14:nvPr/>
              </p14:nvContentPartPr>
              <p14:xfrm>
                <a:off x="3555240" y="6480356"/>
                <a:ext cx="586800" cy="2696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CCA0F90C-DF6C-4D17-9B2E-093F4DFC9FD3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550920" y="6476036"/>
                  <a:ext cx="5954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575F615-A71D-48E3-A2F6-EEB685B43968}"/>
                    </a:ext>
                  </a:extLst>
                </p14:cNvPr>
                <p14:cNvContentPartPr/>
                <p14:nvPr/>
              </p14:nvContentPartPr>
              <p14:xfrm>
                <a:off x="4180200" y="6500876"/>
                <a:ext cx="532800" cy="245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575F615-A71D-48E3-A2F6-EEB685B43968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175880" y="6496556"/>
                  <a:ext cx="54144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8AF6F2E6-F7DA-4519-98BA-FA5F2D8BB5F6}"/>
                    </a:ext>
                  </a:extLst>
                </p14:cNvPr>
                <p14:cNvContentPartPr/>
                <p14:nvPr/>
              </p14:nvContentPartPr>
              <p14:xfrm>
                <a:off x="4810560" y="6537596"/>
                <a:ext cx="142560" cy="2242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8AF6F2E6-F7DA-4519-98BA-FA5F2D8BB5F6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4806240" y="6533276"/>
                  <a:ext cx="1512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E6C57050-5C8B-48BB-87C0-C26A68A8A8F2}"/>
                    </a:ext>
                  </a:extLst>
                </p14:cNvPr>
                <p14:cNvContentPartPr/>
                <p14:nvPr/>
              </p14:nvContentPartPr>
              <p14:xfrm>
                <a:off x="5352360" y="6492956"/>
                <a:ext cx="333360" cy="1969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E6C57050-5C8B-48BB-87C0-C26A68A8A8F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348040" y="6488636"/>
                  <a:ext cx="3420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6A2C3393-C036-4028-AE5F-EC65EE3D0926}"/>
                    </a:ext>
                  </a:extLst>
                </p14:cNvPr>
                <p14:cNvContentPartPr/>
                <p14:nvPr/>
              </p14:nvContentPartPr>
              <p14:xfrm>
                <a:off x="5773920" y="6471356"/>
                <a:ext cx="281880" cy="2102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6A2C3393-C036-4028-AE5F-EC65EE3D0926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769600" y="6467036"/>
                  <a:ext cx="29052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76DAF774-CEA2-4E74-8E0C-03B3C35932B4}"/>
                    </a:ext>
                  </a:extLst>
                </p14:cNvPr>
                <p14:cNvContentPartPr/>
                <p14:nvPr/>
              </p14:nvContentPartPr>
              <p14:xfrm>
                <a:off x="6201960" y="6492956"/>
                <a:ext cx="293400" cy="2275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76DAF774-CEA2-4E74-8E0C-03B3C35932B4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6197640" y="6488636"/>
                  <a:ext cx="3020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3B42E383-7C3D-4EF6-8764-C0018A1D1F90}"/>
                    </a:ext>
                  </a:extLst>
                </p14:cNvPr>
                <p14:cNvContentPartPr/>
                <p14:nvPr/>
              </p14:nvContentPartPr>
              <p14:xfrm>
                <a:off x="6925560" y="6177956"/>
                <a:ext cx="230040" cy="4906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3B42E383-7C3D-4EF6-8764-C0018A1D1F9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6921240" y="6173636"/>
                  <a:ext cx="238680" cy="49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D612E6F5-8220-4D04-9646-2B101A7B7666}"/>
                    </a:ext>
                  </a:extLst>
                </p14:cNvPr>
                <p14:cNvContentPartPr/>
                <p14:nvPr/>
              </p14:nvContentPartPr>
              <p14:xfrm>
                <a:off x="6828360" y="6413396"/>
                <a:ext cx="288360" cy="248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D612E6F5-8220-4D04-9646-2B101A7B766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824040" y="6409076"/>
                  <a:ext cx="297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67FA9A55-B1D0-49FA-85D5-FD84AC5146BA}"/>
                    </a:ext>
                  </a:extLst>
                </p14:cNvPr>
                <p14:cNvContentPartPr/>
                <p14:nvPr/>
              </p14:nvContentPartPr>
              <p14:xfrm>
                <a:off x="7242000" y="6448676"/>
                <a:ext cx="196920" cy="2628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67FA9A55-B1D0-49FA-85D5-FD84AC5146BA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237680" y="6444356"/>
                  <a:ext cx="20556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7C7F7A4C-2EA1-40C6-9242-E96BC1694A68}"/>
                    </a:ext>
                  </a:extLst>
                </p14:cNvPr>
                <p14:cNvContentPartPr/>
                <p14:nvPr/>
              </p14:nvContentPartPr>
              <p14:xfrm>
                <a:off x="7509840" y="6582956"/>
                <a:ext cx="287280" cy="1760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7C7F7A4C-2EA1-40C6-9242-E96BC1694A68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505520" y="6578636"/>
                  <a:ext cx="29592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E9167B3A-2A18-49DA-BA72-74C0321AEB08}"/>
                    </a:ext>
                  </a:extLst>
                </p14:cNvPr>
                <p14:cNvContentPartPr/>
                <p14:nvPr/>
              </p14:nvContentPartPr>
              <p14:xfrm>
                <a:off x="8049480" y="6178316"/>
                <a:ext cx="405000" cy="5104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E9167B3A-2A18-49DA-BA72-74C0321AEB08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8045160" y="6173996"/>
                  <a:ext cx="41364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519E0AB-DA6A-4ABA-9333-4EEBDE19ED29}"/>
                    </a:ext>
                  </a:extLst>
                </p14:cNvPr>
                <p14:cNvContentPartPr/>
                <p14:nvPr/>
              </p14:nvContentPartPr>
              <p14:xfrm>
                <a:off x="8307960" y="6597716"/>
                <a:ext cx="173520" cy="16056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519E0AB-DA6A-4ABA-9333-4EEBDE19ED29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303640" y="6593396"/>
                  <a:ext cx="1821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67BFE9D0-F6B6-41E1-9D75-98A95A021D19}"/>
                    </a:ext>
                  </a:extLst>
                </p14:cNvPr>
                <p14:cNvContentPartPr/>
                <p14:nvPr/>
              </p14:nvContentPartPr>
              <p14:xfrm>
                <a:off x="8975400" y="6494036"/>
                <a:ext cx="16920" cy="2826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67BFE9D0-F6B6-41E1-9D75-98A95A021D19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971080" y="6489716"/>
                  <a:ext cx="2556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81C96AB3-61F4-40B5-90E3-7E92709FC0A7}"/>
                    </a:ext>
                  </a:extLst>
                </p14:cNvPr>
                <p14:cNvContentPartPr/>
                <p14:nvPr/>
              </p14:nvContentPartPr>
              <p14:xfrm>
                <a:off x="8850120" y="6465956"/>
                <a:ext cx="375840" cy="1861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81C96AB3-61F4-40B5-90E3-7E92709FC0A7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845800" y="6461636"/>
                  <a:ext cx="3844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553AE980-9463-49E0-A09E-51A1F9B18F87}"/>
                    </a:ext>
                  </a:extLst>
                </p14:cNvPr>
                <p14:cNvContentPartPr/>
                <p14:nvPr/>
              </p14:nvContentPartPr>
              <p14:xfrm>
                <a:off x="9240000" y="6494756"/>
                <a:ext cx="210240" cy="1958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553AE980-9463-49E0-A09E-51A1F9B18F87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9235680" y="6490436"/>
                  <a:ext cx="2188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C9BF36A7-C4AA-4B28-AA38-5B082ADB9247}"/>
                    </a:ext>
                  </a:extLst>
                </p14:cNvPr>
                <p14:cNvContentPartPr/>
                <p14:nvPr/>
              </p14:nvContentPartPr>
              <p14:xfrm>
                <a:off x="9393360" y="6308996"/>
                <a:ext cx="17640" cy="273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C9BF36A7-C4AA-4B28-AA38-5B082ADB924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389040" y="6304676"/>
                  <a:ext cx="262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F392ABE-44A4-4646-B6F4-8EBD4D333796}"/>
                    </a:ext>
                  </a:extLst>
                </p14:cNvPr>
                <p14:cNvContentPartPr/>
                <p14:nvPr/>
              </p14:nvContentPartPr>
              <p14:xfrm>
                <a:off x="9513960" y="6508076"/>
                <a:ext cx="376560" cy="2001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F392ABE-44A4-4646-B6F4-8EBD4D33379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509640" y="6503756"/>
                  <a:ext cx="3852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32CA437A-AFF0-4D62-840C-37834F33E46F}"/>
                    </a:ext>
                  </a:extLst>
                </p14:cNvPr>
                <p14:cNvContentPartPr/>
                <p14:nvPr/>
              </p14:nvContentPartPr>
              <p14:xfrm>
                <a:off x="9747240" y="6288116"/>
                <a:ext cx="300600" cy="597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32CA437A-AFF0-4D62-840C-37834F33E46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742920" y="6283796"/>
                  <a:ext cx="309240" cy="68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00733B11-2E00-4900-90B4-BF5AED80F2D8}"/>
                  </a:ext>
                </a:extLst>
              </p14:cNvPr>
              <p14:cNvContentPartPr/>
              <p14:nvPr/>
            </p14:nvContentPartPr>
            <p14:xfrm>
              <a:off x="10252680" y="6131876"/>
              <a:ext cx="300600" cy="53928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00733B11-2E00-4900-90B4-BF5AED80F2D8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10248360" y="6127556"/>
                <a:ext cx="309240" cy="54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F92783ED-0443-4F94-AEEF-0AC0F2F9EFA8}"/>
                  </a:ext>
                </a:extLst>
              </p14:cNvPr>
              <p14:cNvContentPartPr/>
              <p14:nvPr/>
            </p14:nvContentPartPr>
            <p14:xfrm>
              <a:off x="10636440" y="6514196"/>
              <a:ext cx="155880" cy="20016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F92783ED-0443-4F94-AEEF-0AC0F2F9EFA8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10632120" y="6509876"/>
                <a:ext cx="16452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C43F6B96-61E4-433B-B773-EE78BA20404B}"/>
                  </a:ext>
                </a:extLst>
              </p14:cNvPr>
              <p14:cNvContentPartPr/>
              <p14:nvPr/>
            </p14:nvContentPartPr>
            <p14:xfrm>
              <a:off x="10824360" y="6181916"/>
              <a:ext cx="662040" cy="57564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C43F6B96-61E4-433B-B773-EE78BA20404B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10820040" y="6177596"/>
                <a:ext cx="670680" cy="58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1F49741B-5093-4AD7-8053-751F6C6D297B}"/>
                  </a:ext>
                </a:extLst>
              </p14:cNvPr>
              <p14:cNvContentPartPr/>
              <p14:nvPr/>
            </p14:nvContentPartPr>
            <p14:xfrm>
              <a:off x="11635440" y="6729476"/>
              <a:ext cx="41400" cy="3312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1F49741B-5093-4AD7-8053-751F6C6D297B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11631120" y="6725156"/>
                <a:ext cx="50040" cy="4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54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6B0D9ADC-5E60-43C1-A6B8-46270D207DE3}"/>
                  </a:ext>
                </a:extLst>
              </p14:cNvPr>
              <p14:cNvContentPartPr/>
              <p14:nvPr/>
            </p14:nvContentPartPr>
            <p14:xfrm>
              <a:off x="1271796" y="3947057"/>
              <a:ext cx="6839640" cy="97560"/>
            </p14:xfrm>
          </p:contentPart>
        </mc:Choice>
        <mc:Fallback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6B0D9ADC-5E60-43C1-A6B8-46270D207DE3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1263156" y="3938417"/>
                <a:ext cx="6857280" cy="115200"/>
              </a:xfrm>
              <a:prstGeom prst="rect">
                <a:avLst/>
              </a:prstGeom>
            </p:spPr>
          </p:pic>
        </mc:Fallback>
      </mc:AlternateContent>
      <p:grpSp>
        <p:nvGrpSpPr>
          <p:cNvPr id="30" name="Gruppo 29">
            <a:extLst>
              <a:ext uri="{FF2B5EF4-FFF2-40B4-BE49-F238E27FC236}">
                <a16:creationId xmlns:a16="http://schemas.microsoft.com/office/drawing/2014/main" id="{8F4CED37-1DC5-4851-B5E5-7B2F4FE944CB}"/>
              </a:ext>
            </a:extLst>
          </p:cNvPr>
          <p:cNvGrpSpPr/>
          <p:nvPr/>
        </p:nvGrpSpPr>
        <p:grpSpPr>
          <a:xfrm>
            <a:off x="10001436" y="4621697"/>
            <a:ext cx="362880" cy="304560"/>
            <a:chOff x="10001436" y="4621697"/>
            <a:chExt cx="362880" cy="30456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5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DEF21BE-1914-4193-8086-A407EC0B52B5}"/>
                    </a:ext>
                  </a:extLst>
                </p14:cNvPr>
                <p14:cNvContentPartPr/>
                <p14:nvPr/>
              </p14:nvContentPartPr>
              <p14:xfrm>
                <a:off x="10001436" y="4662737"/>
                <a:ext cx="234720" cy="263520"/>
              </p14:xfrm>
            </p:contentPart>
          </mc:Choice>
          <mc:Fallback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DEF21BE-1914-4193-8086-A407EC0B52B5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997116" y="4658417"/>
                  <a:ext cx="2433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5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8969298-5307-456D-8B1A-E4FDED639548}"/>
                    </a:ext>
                  </a:extLst>
                </p14:cNvPr>
                <p14:cNvContentPartPr/>
                <p14:nvPr/>
              </p14:nvContentPartPr>
              <p14:xfrm>
                <a:off x="10232916" y="4621697"/>
                <a:ext cx="131400" cy="123120"/>
              </p14:xfrm>
            </p:contentPart>
          </mc:Choice>
          <mc:Fallback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8969298-5307-456D-8B1A-E4FDED63954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228596" y="4617377"/>
                  <a:ext cx="140040" cy="131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79280364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uppo 45">
            <a:extLst>
              <a:ext uri="{FF2B5EF4-FFF2-40B4-BE49-F238E27FC236}">
                <a16:creationId xmlns:a16="http://schemas.microsoft.com/office/drawing/2014/main" id="{58CF47B3-6913-4546-8C12-459BF9E1CFCE}"/>
              </a:ext>
            </a:extLst>
          </p:cNvPr>
          <p:cNvGrpSpPr/>
          <p:nvPr/>
        </p:nvGrpSpPr>
        <p:grpSpPr>
          <a:xfrm>
            <a:off x="179880" y="207716"/>
            <a:ext cx="171000" cy="409320"/>
            <a:chOff x="179880" y="207716"/>
            <a:chExt cx="171000" cy="40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41525F3-BE28-4BF6-B195-A76DE4C9F11B}"/>
                    </a:ext>
                  </a:extLst>
                </p14:cNvPr>
                <p14:cNvContentPartPr/>
                <p14:nvPr/>
              </p14:nvContentPartPr>
              <p14:xfrm>
                <a:off x="179880" y="207716"/>
                <a:ext cx="135360" cy="33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41525F3-BE28-4BF6-B195-A76DE4C9F11B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5560" y="203396"/>
                  <a:ext cx="1440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8EDCAD5-F8B5-4D43-B04D-578CD6EB0021}"/>
                    </a:ext>
                  </a:extLst>
                </p14:cNvPr>
                <p14:cNvContentPartPr/>
                <p14:nvPr/>
              </p14:nvContentPartPr>
              <p14:xfrm>
                <a:off x="184920" y="280076"/>
                <a:ext cx="165960" cy="3369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8EDCAD5-F8B5-4D43-B04D-578CD6EB002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80600" y="275756"/>
                  <a:ext cx="174600" cy="345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B356D2FB-6629-47F8-9E46-ECA85E8260CD}"/>
                  </a:ext>
                </a:extLst>
              </p14:cNvPr>
              <p14:cNvContentPartPr/>
              <p14:nvPr/>
            </p14:nvContentPartPr>
            <p14:xfrm>
              <a:off x="156120" y="714956"/>
              <a:ext cx="142560" cy="1188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B356D2FB-6629-47F8-9E46-ECA85E8260CD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51800" y="710636"/>
                <a:ext cx="15120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99AD8516-3D9E-4E9E-8CA6-36511C82044E}"/>
                  </a:ext>
                </a:extLst>
              </p14:cNvPr>
              <p14:cNvContentPartPr/>
              <p14:nvPr/>
            </p14:nvContentPartPr>
            <p14:xfrm>
              <a:off x="719880" y="334796"/>
              <a:ext cx="225000" cy="18900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99AD8516-3D9E-4E9E-8CA6-36511C82044E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715560" y="330476"/>
                <a:ext cx="233640" cy="1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8936F90F-B0A9-48F4-9D4E-4338F8817096}"/>
                  </a:ext>
                </a:extLst>
              </p14:cNvPr>
              <p14:cNvContentPartPr/>
              <p14:nvPr/>
            </p14:nvContentPartPr>
            <p14:xfrm>
              <a:off x="801240" y="187556"/>
              <a:ext cx="194760" cy="3564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8936F90F-B0A9-48F4-9D4E-4338F8817096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796920" y="183236"/>
                <a:ext cx="203400" cy="4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45" name="Gruppo 44">
            <a:extLst>
              <a:ext uri="{FF2B5EF4-FFF2-40B4-BE49-F238E27FC236}">
                <a16:creationId xmlns:a16="http://schemas.microsoft.com/office/drawing/2014/main" id="{CCD98BD2-E5C3-47B0-891F-44F991E65140}"/>
              </a:ext>
            </a:extLst>
          </p:cNvPr>
          <p:cNvGrpSpPr/>
          <p:nvPr/>
        </p:nvGrpSpPr>
        <p:grpSpPr>
          <a:xfrm>
            <a:off x="1273560" y="115916"/>
            <a:ext cx="429120" cy="435960"/>
            <a:chOff x="1273560" y="115916"/>
            <a:chExt cx="429120" cy="43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6978FD0-5FF5-4FE5-A74C-02EBC12B7583}"/>
                    </a:ext>
                  </a:extLst>
                </p14:cNvPr>
                <p14:cNvContentPartPr/>
                <p14:nvPr/>
              </p14:nvContentPartPr>
              <p14:xfrm>
                <a:off x="1312440" y="378716"/>
                <a:ext cx="66240" cy="1458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6978FD0-5FF5-4FE5-A74C-02EBC12B758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08120" y="374396"/>
                  <a:ext cx="748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40284137-C780-4B13-A7A3-62FA0157F9EC}"/>
                    </a:ext>
                  </a:extLst>
                </p14:cNvPr>
                <p14:cNvContentPartPr/>
                <p14:nvPr/>
              </p14:nvContentPartPr>
              <p14:xfrm>
                <a:off x="1273560" y="207356"/>
                <a:ext cx="42480" cy="194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40284137-C780-4B13-A7A3-62FA0157F9E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269240" y="203036"/>
                  <a:ext cx="511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FFB318A-DB89-46FD-98D8-D2962EE34092}"/>
                    </a:ext>
                  </a:extLst>
                </p14:cNvPr>
                <p14:cNvContentPartPr/>
                <p14:nvPr/>
              </p14:nvContentPartPr>
              <p14:xfrm>
                <a:off x="1492080" y="115916"/>
                <a:ext cx="210600" cy="4359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FFB318A-DB89-46FD-98D8-D2962EE3409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487760" y="111596"/>
                  <a:ext cx="219240" cy="44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A8CFCAD6-25A5-4F57-B39E-D1A4A959B8C7}"/>
              </a:ext>
            </a:extLst>
          </p:cNvPr>
          <p:cNvGrpSpPr/>
          <p:nvPr/>
        </p:nvGrpSpPr>
        <p:grpSpPr>
          <a:xfrm>
            <a:off x="1969080" y="250916"/>
            <a:ext cx="2134080" cy="298800"/>
            <a:chOff x="1969080" y="250916"/>
            <a:chExt cx="2134080" cy="29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F957677-4B5E-476E-81A1-0B443D98CDF3}"/>
                    </a:ext>
                  </a:extLst>
                </p14:cNvPr>
                <p14:cNvContentPartPr/>
                <p14:nvPr/>
              </p14:nvContentPartPr>
              <p14:xfrm>
                <a:off x="1969080" y="271796"/>
                <a:ext cx="276120" cy="2505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F957677-4B5E-476E-81A1-0B443D98CDF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964760" y="267476"/>
                  <a:ext cx="28476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6D45C4B-4DC8-4049-958E-422B1685EBA4}"/>
                    </a:ext>
                  </a:extLst>
                </p14:cNvPr>
                <p14:cNvContentPartPr/>
                <p14:nvPr/>
              </p14:nvContentPartPr>
              <p14:xfrm>
                <a:off x="2277600" y="310316"/>
                <a:ext cx="240480" cy="2044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6D45C4B-4DC8-4049-958E-422B1685EBA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273280" y="305996"/>
                  <a:ext cx="2491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9316651-6298-45EA-A802-66683DDF53CD}"/>
                    </a:ext>
                  </a:extLst>
                </p14:cNvPr>
                <p14:cNvContentPartPr/>
                <p14:nvPr/>
              </p14:nvContentPartPr>
              <p14:xfrm>
                <a:off x="2563080" y="250916"/>
                <a:ext cx="227520" cy="2660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9316651-6298-45EA-A802-66683DDF53C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558760" y="246596"/>
                  <a:ext cx="23616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61A2772F-51A5-4C76-9C6C-08CC802424D5}"/>
                    </a:ext>
                  </a:extLst>
                </p14:cNvPr>
                <p14:cNvContentPartPr/>
                <p14:nvPr/>
              </p14:nvContentPartPr>
              <p14:xfrm>
                <a:off x="2889600" y="316076"/>
                <a:ext cx="257760" cy="2160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61A2772F-51A5-4C76-9C6C-08CC802424D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885280" y="311756"/>
                  <a:ext cx="2664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45F1AC19-694B-4E17-BD93-F0C227D669B2}"/>
                    </a:ext>
                  </a:extLst>
                </p14:cNvPr>
                <p14:cNvContentPartPr/>
                <p14:nvPr/>
              </p14:nvContentPartPr>
              <p14:xfrm>
                <a:off x="3249240" y="348476"/>
                <a:ext cx="219240" cy="174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45F1AC19-694B-4E17-BD93-F0C227D669B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244920" y="344156"/>
                  <a:ext cx="227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92606391-F2AA-4FCA-91E4-AFE8CB8ACFCB}"/>
                    </a:ext>
                  </a:extLst>
                </p14:cNvPr>
                <p14:cNvContentPartPr/>
                <p14:nvPr/>
              </p14:nvContentPartPr>
              <p14:xfrm>
                <a:off x="3545520" y="292316"/>
                <a:ext cx="288360" cy="2116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92606391-F2AA-4FCA-91E4-AFE8CB8ACFCB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41200" y="287996"/>
                  <a:ext cx="2970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1C102A5-5A92-479B-8F85-677957412AA9}"/>
                    </a:ext>
                  </a:extLst>
                </p14:cNvPr>
                <p14:cNvContentPartPr/>
                <p14:nvPr/>
              </p14:nvContentPartPr>
              <p14:xfrm>
                <a:off x="3885720" y="333716"/>
                <a:ext cx="217440" cy="2160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1C102A5-5A92-479B-8F85-677957412AA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81400" y="329396"/>
                  <a:ext cx="226080" cy="22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ED8CD3C3-CD5D-43CF-B8A0-AC2B7C812507}"/>
              </a:ext>
            </a:extLst>
          </p:cNvPr>
          <p:cNvGrpSpPr/>
          <p:nvPr/>
        </p:nvGrpSpPr>
        <p:grpSpPr>
          <a:xfrm>
            <a:off x="4651440" y="174596"/>
            <a:ext cx="545400" cy="534960"/>
            <a:chOff x="4651440" y="174596"/>
            <a:chExt cx="545400" cy="53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B1B9A8F-EDDD-4C08-988C-B66ABFF72DD1}"/>
                    </a:ext>
                  </a:extLst>
                </p14:cNvPr>
                <p14:cNvContentPartPr/>
                <p14:nvPr/>
              </p14:nvContentPartPr>
              <p14:xfrm>
                <a:off x="4651440" y="174596"/>
                <a:ext cx="171000" cy="4032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B1B9A8F-EDDD-4C08-988C-B66ABFF72DD1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647120" y="170276"/>
                  <a:ext cx="17964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7FD02C66-19A3-4DF0-83E1-50322F435E2D}"/>
                    </a:ext>
                  </a:extLst>
                </p14:cNvPr>
                <p14:cNvContentPartPr/>
                <p14:nvPr/>
              </p14:nvContentPartPr>
              <p14:xfrm>
                <a:off x="4859880" y="298076"/>
                <a:ext cx="197640" cy="1818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7FD02C66-19A3-4DF0-83E1-50322F435E2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855560" y="293756"/>
                  <a:ext cx="2062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178D9DA5-8C72-45BE-A206-0CA1826B802A}"/>
                    </a:ext>
                  </a:extLst>
                </p14:cNvPr>
                <p14:cNvContentPartPr/>
                <p14:nvPr/>
              </p14:nvContentPartPr>
              <p14:xfrm>
                <a:off x="5086320" y="575276"/>
                <a:ext cx="110520" cy="1342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178D9DA5-8C72-45BE-A206-0CA1826B802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082000" y="570956"/>
                  <a:ext cx="11916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AB1DD620-AC4A-495E-959E-BB0E77766EBB}"/>
              </a:ext>
            </a:extLst>
          </p:cNvPr>
          <p:cNvGrpSpPr/>
          <p:nvPr/>
        </p:nvGrpSpPr>
        <p:grpSpPr>
          <a:xfrm>
            <a:off x="5491680" y="184316"/>
            <a:ext cx="453600" cy="391320"/>
            <a:chOff x="5491680" y="184316"/>
            <a:chExt cx="453600" cy="39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2B5F184D-9967-401A-9DA1-6B8FBE0A7C4F}"/>
                    </a:ext>
                  </a:extLst>
                </p14:cNvPr>
                <p14:cNvContentPartPr/>
                <p14:nvPr/>
              </p14:nvContentPartPr>
              <p14:xfrm>
                <a:off x="5491680" y="273596"/>
                <a:ext cx="221400" cy="240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2B5F184D-9967-401A-9DA1-6B8FBE0A7C4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487360" y="269276"/>
                  <a:ext cx="2300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CDC3274-663A-41FE-829D-B42EFD877B9B}"/>
                    </a:ext>
                  </a:extLst>
                </p14:cNvPr>
                <p14:cNvContentPartPr/>
                <p14:nvPr/>
              </p14:nvContentPartPr>
              <p14:xfrm>
                <a:off x="5808840" y="184316"/>
                <a:ext cx="136440" cy="3913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CDC3274-663A-41FE-829D-B42EFD877B9B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804520" y="179996"/>
                  <a:ext cx="145080" cy="39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42AF8FA4-627C-47F4-9D07-B3D71B85B96B}"/>
              </a:ext>
            </a:extLst>
          </p:cNvPr>
          <p:cNvGrpSpPr/>
          <p:nvPr/>
        </p:nvGrpSpPr>
        <p:grpSpPr>
          <a:xfrm>
            <a:off x="6376560" y="90716"/>
            <a:ext cx="1918440" cy="463680"/>
            <a:chOff x="6376560" y="90716"/>
            <a:chExt cx="1918440" cy="46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CDAF38D7-FF46-4F4E-8E40-51A88CA91D05}"/>
                    </a:ext>
                  </a:extLst>
                </p14:cNvPr>
                <p14:cNvContentPartPr/>
                <p14:nvPr/>
              </p14:nvContentPartPr>
              <p14:xfrm>
                <a:off x="6376560" y="299516"/>
                <a:ext cx="554040" cy="1918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CDAF38D7-FF46-4F4E-8E40-51A88CA91D0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72240" y="295196"/>
                  <a:ext cx="5626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FD1038D-30D2-4C18-9DC3-51BEC7E91F49}"/>
                    </a:ext>
                  </a:extLst>
                </p14:cNvPr>
                <p14:cNvContentPartPr/>
                <p14:nvPr/>
              </p14:nvContentPartPr>
              <p14:xfrm>
                <a:off x="7028160" y="323636"/>
                <a:ext cx="166680" cy="2077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FD1038D-30D2-4C18-9DC3-51BEC7E91F4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023840" y="319316"/>
                  <a:ext cx="1753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44622F6-7373-4F20-87AF-7394A2975A89}"/>
                    </a:ext>
                  </a:extLst>
                </p14:cNvPr>
                <p14:cNvContentPartPr/>
                <p14:nvPr/>
              </p14:nvContentPartPr>
              <p14:xfrm>
                <a:off x="7299240" y="391316"/>
                <a:ext cx="236160" cy="1544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44622F6-7373-4F20-87AF-7394A2975A8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94920" y="386996"/>
                  <a:ext cx="2448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0817E692-900A-413C-909E-D91ABB7195E5}"/>
                    </a:ext>
                  </a:extLst>
                </p14:cNvPr>
                <p14:cNvContentPartPr/>
                <p14:nvPr/>
              </p14:nvContentPartPr>
              <p14:xfrm>
                <a:off x="7659240" y="90716"/>
                <a:ext cx="112680" cy="4230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0817E692-900A-413C-909E-D91ABB7195E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54920" y="86396"/>
                  <a:ext cx="121320" cy="43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FCB1AD0-8EDE-4AEA-AFFF-DE6DE3CB1F46}"/>
                    </a:ext>
                  </a:extLst>
                </p14:cNvPr>
                <p14:cNvContentPartPr/>
                <p14:nvPr/>
              </p14:nvContentPartPr>
              <p14:xfrm>
                <a:off x="7499760" y="261716"/>
                <a:ext cx="319680" cy="154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FCB1AD0-8EDE-4AEA-AFFF-DE6DE3CB1F4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495440" y="257396"/>
                  <a:ext cx="32832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20D8746-8FE7-47D2-BA4D-19F25AAA0E60}"/>
                    </a:ext>
                  </a:extLst>
                </p14:cNvPr>
                <p14:cNvContentPartPr/>
                <p14:nvPr/>
              </p14:nvContentPartPr>
              <p14:xfrm>
                <a:off x="7841040" y="300956"/>
                <a:ext cx="163080" cy="2073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20D8746-8FE7-47D2-BA4D-19F25AAA0E6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836720" y="296636"/>
                  <a:ext cx="1717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035A87AD-B5A5-4945-B0AB-F25594218BD6}"/>
                    </a:ext>
                  </a:extLst>
                </p14:cNvPr>
                <p14:cNvContentPartPr/>
                <p14:nvPr/>
              </p14:nvContentPartPr>
              <p14:xfrm>
                <a:off x="8074320" y="348116"/>
                <a:ext cx="220680" cy="2062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035A87AD-B5A5-4945-B0AB-F25594218BD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070000" y="343796"/>
                  <a:ext cx="229320" cy="21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06037FF2-874C-4E7F-8AD3-8282862051EA}"/>
              </a:ext>
            </a:extLst>
          </p:cNvPr>
          <p:cNvGrpSpPr/>
          <p:nvPr/>
        </p:nvGrpSpPr>
        <p:grpSpPr>
          <a:xfrm>
            <a:off x="8664000" y="110516"/>
            <a:ext cx="403560" cy="424440"/>
            <a:chOff x="8664000" y="110516"/>
            <a:chExt cx="403560" cy="42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7B208A09-1DF0-4B19-961E-6E63197B7BEC}"/>
                    </a:ext>
                  </a:extLst>
                </p14:cNvPr>
                <p14:cNvContentPartPr/>
                <p14:nvPr/>
              </p14:nvContentPartPr>
              <p14:xfrm>
                <a:off x="8664000" y="363236"/>
                <a:ext cx="76680" cy="1008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7B208A09-1DF0-4B19-961E-6E63197B7BE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659680" y="358916"/>
                  <a:ext cx="8532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BD08428C-7353-44E3-AE52-149CE2ADDC91}"/>
                    </a:ext>
                  </a:extLst>
                </p14:cNvPr>
                <p14:cNvContentPartPr/>
                <p14:nvPr/>
              </p14:nvContentPartPr>
              <p14:xfrm>
                <a:off x="8672280" y="191156"/>
                <a:ext cx="30960" cy="316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BD08428C-7353-44E3-AE52-149CE2ADDC9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667960" y="186836"/>
                  <a:ext cx="396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A63511B-4E42-4F1E-95A4-ECF5C36F6570}"/>
                    </a:ext>
                  </a:extLst>
                </p14:cNvPr>
                <p14:cNvContentPartPr/>
                <p14:nvPr/>
              </p14:nvContentPartPr>
              <p14:xfrm>
                <a:off x="8810880" y="110516"/>
                <a:ext cx="256680" cy="4244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A63511B-4E42-4F1E-95A4-ECF5C36F657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806560" y="106196"/>
                  <a:ext cx="265320" cy="43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E4B33E38-A12F-431C-BB19-9BE662A7A389}"/>
              </a:ext>
            </a:extLst>
          </p:cNvPr>
          <p:cNvGrpSpPr/>
          <p:nvPr/>
        </p:nvGrpSpPr>
        <p:grpSpPr>
          <a:xfrm>
            <a:off x="9313800" y="217076"/>
            <a:ext cx="1843560" cy="385920"/>
            <a:chOff x="9313800" y="217076"/>
            <a:chExt cx="1843560" cy="38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477FF8A-98A0-4E87-A9BB-633D0829582C}"/>
                    </a:ext>
                  </a:extLst>
                </p14:cNvPr>
                <p14:cNvContentPartPr/>
                <p14:nvPr/>
              </p14:nvContentPartPr>
              <p14:xfrm>
                <a:off x="9313800" y="217076"/>
                <a:ext cx="227160" cy="2761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477FF8A-98A0-4E87-A9BB-633D0829582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309480" y="212756"/>
                  <a:ext cx="23580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7227270F-871E-4FB5-A715-0F3BE855865C}"/>
                    </a:ext>
                  </a:extLst>
                </p14:cNvPr>
                <p14:cNvContentPartPr/>
                <p14:nvPr/>
              </p14:nvContentPartPr>
              <p14:xfrm>
                <a:off x="9538440" y="302756"/>
                <a:ext cx="169200" cy="1998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7227270F-871E-4FB5-A715-0F3BE855865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534120" y="298436"/>
                  <a:ext cx="1778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1C12F05D-6306-4E28-956D-2B51EEF81589}"/>
                    </a:ext>
                  </a:extLst>
                </p14:cNvPr>
                <p14:cNvContentPartPr/>
                <p14:nvPr/>
              </p14:nvContentPartPr>
              <p14:xfrm>
                <a:off x="9808800" y="262436"/>
                <a:ext cx="182880" cy="2235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1C12F05D-6306-4E28-956D-2B51EEF8158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804480" y="258116"/>
                  <a:ext cx="1915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8F5CE59-9AF2-4727-92E1-3E5EC2B907E2}"/>
                    </a:ext>
                  </a:extLst>
                </p14:cNvPr>
                <p14:cNvContentPartPr/>
                <p14:nvPr/>
              </p14:nvContentPartPr>
              <p14:xfrm>
                <a:off x="10070520" y="333356"/>
                <a:ext cx="234000" cy="2120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8F5CE59-9AF2-4727-92E1-3E5EC2B907E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066200" y="329036"/>
                  <a:ext cx="24264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C6B264F6-9069-4C9B-BD0D-6EF6144FC071}"/>
                    </a:ext>
                  </a:extLst>
                </p14:cNvPr>
                <p14:cNvContentPartPr/>
                <p14:nvPr/>
              </p14:nvContentPartPr>
              <p14:xfrm>
                <a:off x="10357440" y="340196"/>
                <a:ext cx="257760" cy="2268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C6B264F6-9069-4C9B-BD0D-6EF6144FC07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353120" y="335876"/>
                  <a:ext cx="26640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8D87640-3C32-41C5-950F-57C5E53A25A4}"/>
                    </a:ext>
                  </a:extLst>
                </p14:cNvPr>
                <p14:cNvContentPartPr/>
                <p14:nvPr/>
              </p14:nvContentPartPr>
              <p14:xfrm>
                <a:off x="10716360" y="355316"/>
                <a:ext cx="230040" cy="1872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8D87640-3C32-41C5-950F-57C5E53A25A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712040" y="350996"/>
                  <a:ext cx="2386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9F226AD-4E5F-46DA-9F61-EC5D569B7572}"/>
                    </a:ext>
                  </a:extLst>
                </p14:cNvPr>
                <p14:cNvContentPartPr/>
                <p14:nvPr/>
              </p14:nvContentPartPr>
              <p14:xfrm>
                <a:off x="10985280" y="403916"/>
                <a:ext cx="172080" cy="1990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9F226AD-4E5F-46DA-9F61-EC5D569B7572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980960" y="399596"/>
                  <a:ext cx="180720" cy="20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uppo 83">
            <a:extLst>
              <a:ext uri="{FF2B5EF4-FFF2-40B4-BE49-F238E27FC236}">
                <a16:creationId xmlns:a16="http://schemas.microsoft.com/office/drawing/2014/main" id="{A4FFF523-8A2D-4202-B44E-D54C780FF804}"/>
              </a:ext>
            </a:extLst>
          </p:cNvPr>
          <p:cNvGrpSpPr/>
          <p:nvPr/>
        </p:nvGrpSpPr>
        <p:grpSpPr>
          <a:xfrm>
            <a:off x="107520" y="959396"/>
            <a:ext cx="588960" cy="432720"/>
            <a:chOff x="107520" y="959396"/>
            <a:chExt cx="588960" cy="43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BC981DAA-AE84-4FE0-AF0F-D17CA4280128}"/>
                    </a:ext>
                  </a:extLst>
                </p14:cNvPr>
                <p14:cNvContentPartPr/>
                <p14:nvPr/>
              </p14:nvContentPartPr>
              <p14:xfrm>
                <a:off x="107520" y="959396"/>
                <a:ext cx="195480" cy="4287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BC981DAA-AE84-4FE0-AF0F-D17CA428012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3200" y="955076"/>
                  <a:ext cx="20412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376D39A-5B7C-4869-8983-B8704F356437}"/>
                    </a:ext>
                  </a:extLst>
                </p14:cNvPr>
                <p14:cNvContentPartPr/>
                <p14:nvPr/>
              </p14:nvContentPartPr>
              <p14:xfrm>
                <a:off x="406680" y="1019156"/>
                <a:ext cx="187920" cy="2397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376D39A-5B7C-4869-8983-B8704F35643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402360" y="1014836"/>
                  <a:ext cx="19656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6CA08E11-6433-4B94-90F8-A2D3D0FED765}"/>
                    </a:ext>
                  </a:extLst>
                </p14:cNvPr>
                <p14:cNvContentPartPr/>
                <p14:nvPr/>
              </p14:nvContentPartPr>
              <p14:xfrm>
                <a:off x="650040" y="1260716"/>
                <a:ext cx="46440" cy="1314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6CA08E11-6433-4B94-90F8-A2D3D0FED765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45720" y="1256396"/>
                  <a:ext cx="55080" cy="14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6BA6B2EC-5A08-4D5F-8BEA-5BD59C2CDDD7}"/>
              </a:ext>
            </a:extLst>
          </p:cNvPr>
          <p:cNvGrpSpPr/>
          <p:nvPr/>
        </p:nvGrpSpPr>
        <p:grpSpPr>
          <a:xfrm>
            <a:off x="969000" y="928076"/>
            <a:ext cx="467280" cy="472680"/>
            <a:chOff x="969000" y="928076"/>
            <a:chExt cx="467280" cy="4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D3126B1-412F-4490-B78D-9C0497C7AA50}"/>
                    </a:ext>
                  </a:extLst>
                </p14:cNvPr>
                <p14:cNvContentPartPr/>
                <p14:nvPr/>
              </p14:nvContentPartPr>
              <p14:xfrm>
                <a:off x="969000" y="1053356"/>
                <a:ext cx="222120" cy="184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D3126B1-412F-4490-B78D-9C0497C7AA5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64680" y="1049036"/>
                  <a:ext cx="2307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0E06ECB2-B20A-4DC5-9598-EFD846432C25}"/>
                    </a:ext>
                  </a:extLst>
                </p14:cNvPr>
                <p14:cNvContentPartPr/>
                <p14:nvPr/>
              </p14:nvContentPartPr>
              <p14:xfrm>
                <a:off x="1281840" y="928076"/>
                <a:ext cx="154440" cy="4726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0E06ECB2-B20A-4DC5-9598-EFD846432C2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277520" y="923756"/>
                  <a:ext cx="163080" cy="48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04187D92-B3A6-433B-9215-5F7232712C12}"/>
              </a:ext>
            </a:extLst>
          </p:cNvPr>
          <p:cNvGrpSpPr/>
          <p:nvPr/>
        </p:nvGrpSpPr>
        <p:grpSpPr>
          <a:xfrm>
            <a:off x="1921920" y="939596"/>
            <a:ext cx="281160" cy="273600"/>
            <a:chOff x="1921920" y="939596"/>
            <a:chExt cx="28116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354FEB3F-8BEA-4713-ACE7-4B5752BD6996}"/>
                    </a:ext>
                  </a:extLst>
                </p14:cNvPr>
                <p14:cNvContentPartPr/>
                <p14:nvPr/>
              </p14:nvContentPartPr>
              <p14:xfrm>
                <a:off x="1921920" y="1078556"/>
                <a:ext cx="281160" cy="1346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354FEB3F-8BEA-4713-ACE7-4B5752BD699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917600" y="1074236"/>
                  <a:ext cx="2898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365089C7-E0FC-4474-BFE4-9B41A8D681F3}"/>
                    </a:ext>
                  </a:extLst>
                </p14:cNvPr>
                <p14:cNvContentPartPr/>
                <p14:nvPr/>
              </p14:nvContentPartPr>
              <p14:xfrm>
                <a:off x="1984560" y="939596"/>
                <a:ext cx="217440" cy="478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365089C7-E0FC-4474-BFE4-9B41A8D681F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980240" y="935276"/>
                  <a:ext cx="226080" cy="5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uppo 80">
            <a:extLst>
              <a:ext uri="{FF2B5EF4-FFF2-40B4-BE49-F238E27FC236}">
                <a16:creationId xmlns:a16="http://schemas.microsoft.com/office/drawing/2014/main" id="{34812202-A887-4DE7-9543-8B1EA8577249}"/>
              </a:ext>
            </a:extLst>
          </p:cNvPr>
          <p:cNvGrpSpPr/>
          <p:nvPr/>
        </p:nvGrpSpPr>
        <p:grpSpPr>
          <a:xfrm>
            <a:off x="2684040" y="718196"/>
            <a:ext cx="1447200" cy="510120"/>
            <a:chOff x="2684040" y="718196"/>
            <a:chExt cx="144720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B0B582FB-E877-4D2E-8C1B-BB190584646A}"/>
                    </a:ext>
                  </a:extLst>
                </p14:cNvPr>
                <p14:cNvContentPartPr/>
                <p14:nvPr/>
              </p14:nvContentPartPr>
              <p14:xfrm>
                <a:off x="2684040" y="1083236"/>
                <a:ext cx="278280" cy="144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B0B582FB-E877-4D2E-8C1B-BB190584646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679720" y="1078916"/>
                  <a:ext cx="2869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36EA0BB0-565B-4E3D-862C-574C8B83183B}"/>
                    </a:ext>
                  </a:extLst>
                </p14:cNvPr>
                <p14:cNvContentPartPr/>
                <p14:nvPr/>
              </p14:nvContentPartPr>
              <p14:xfrm>
                <a:off x="3054480" y="718196"/>
                <a:ext cx="137160" cy="5101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36EA0BB0-565B-4E3D-862C-574C8B83183B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050160" y="713876"/>
                  <a:ext cx="145800" cy="51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D0F5C8A6-9437-4374-99DB-C72207990025}"/>
                    </a:ext>
                  </a:extLst>
                </p14:cNvPr>
                <p14:cNvContentPartPr/>
                <p14:nvPr/>
              </p14:nvContentPartPr>
              <p14:xfrm>
                <a:off x="2931000" y="978476"/>
                <a:ext cx="262800" cy="158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D0F5C8A6-9437-4374-99DB-C72207990025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926680" y="974156"/>
                  <a:ext cx="2714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8E0A8429-470C-48B9-B9E3-B63192542968}"/>
                    </a:ext>
                  </a:extLst>
                </p14:cNvPr>
                <p14:cNvContentPartPr/>
                <p14:nvPr/>
              </p14:nvContentPartPr>
              <p14:xfrm>
                <a:off x="3324120" y="1047236"/>
                <a:ext cx="383040" cy="1551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8E0A8429-470C-48B9-B9E3-B6319254296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319800" y="1042916"/>
                  <a:ext cx="3916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028C3EA6-6248-4082-ADC5-80963F01D29E}"/>
                    </a:ext>
                  </a:extLst>
                </p14:cNvPr>
                <p14:cNvContentPartPr/>
                <p14:nvPr/>
              </p14:nvContentPartPr>
              <p14:xfrm>
                <a:off x="3750000" y="741596"/>
                <a:ext cx="144360" cy="402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028C3EA6-6248-4082-ADC5-80963F01D29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745680" y="737276"/>
                  <a:ext cx="15300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257555BF-CF52-4791-A3CC-870A91D5FB62}"/>
                    </a:ext>
                  </a:extLst>
                </p14:cNvPr>
                <p14:cNvContentPartPr/>
                <p14:nvPr/>
              </p14:nvContentPartPr>
              <p14:xfrm>
                <a:off x="3603120" y="864716"/>
                <a:ext cx="283320" cy="111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257555BF-CF52-4791-A3CC-870A91D5FB6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598800" y="860396"/>
                  <a:ext cx="2919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C59B1C0F-E801-4599-B5E1-0F2B0B1F006A}"/>
                    </a:ext>
                  </a:extLst>
                </p14:cNvPr>
                <p14:cNvContentPartPr/>
                <p14:nvPr/>
              </p14:nvContentPartPr>
              <p14:xfrm>
                <a:off x="3915600" y="984596"/>
                <a:ext cx="215640" cy="1688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C59B1C0F-E801-4599-B5E1-0F2B0B1F006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911280" y="980276"/>
                  <a:ext cx="224280" cy="17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749A28B4-264B-4DB4-884D-83D92539231D}"/>
              </a:ext>
            </a:extLst>
          </p:cNvPr>
          <p:cNvGrpSpPr/>
          <p:nvPr/>
        </p:nvGrpSpPr>
        <p:grpSpPr>
          <a:xfrm>
            <a:off x="4551360" y="705236"/>
            <a:ext cx="3372840" cy="736920"/>
            <a:chOff x="4551360" y="705236"/>
            <a:chExt cx="3372840" cy="73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8ABB4E0A-8773-4079-99FE-DC75A55F10C1}"/>
                    </a:ext>
                  </a:extLst>
                </p14:cNvPr>
                <p14:cNvContentPartPr/>
                <p14:nvPr/>
              </p14:nvContentPartPr>
              <p14:xfrm>
                <a:off x="4571160" y="1045076"/>
                <a:ext cx="46440" cy="1033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8ABB4E0A-8773-4079-99FE-DC75A55F10C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566840" y="1040756"/>
                  <a:ext cx="550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F10DF68-4A26-4D39-BB5C-35D6A3E69C8E}"/>
                    </a:ext>
                  </a:extLst>
                </p14:cNvPr>
                <p14:cNvContentPartPr/>
                <p14:nvPr/>
              </p14:nvContentPartPr>
              <p14:xfrm>
                <a:off x="4551360" y="884516"/>
                <a:ext cx="34200" cy="169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F10DF68-4A26-4D39-BB5C-35D6A3E69C8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547040" y="880196"/>
                  <a:ext cx="428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0687786-39A3-4263-B8EC-225E490E5EEC}"/>
                    </a:ext>
                  </a:extLst>
                </p14:cNvPr>
                <p14:cNvContentPartPr/>
                <p14:nvPr/>
              </p14:nvContentPartPr>
              <p14:xfrm>
                <a:off x="4815240" y="1007996"/>
                <a:ext cx="219960" cy="1735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0687786-39A3-4263-B8EC-225E490E5EE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4810920" y="1003676"/>
                  <a:ext cx="2286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34D40D53-7D7C-4F7A-8635-435E80F0B5CA}"/>
                    </a:ext>
                  </a:extLst>
                </p14:cNvPr>
                <p14:cNvContentPartPr/>
                <p14:nvPr/>
              </p14:nvContentPartPr>
              <p14:xfrm>
                <a:off x="4986240" y="758156"/>
                <a:ext cx="103680" cy="4460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34D40D53-7D7C-4F7A-8635-435E80F0B5C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981920" y="753836"/>
                  <a:ext cx="112320" cy="45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E23B7AE-C66F-4837-B683-A170A296C5BC}"/>
                    </a:ext>
                  </a:extLst>
                </p14:cNvPr>
                <p14:cNvContentPartPr/>
                <p14:nvPr/>
              </p14:nvContentPartPr>
              <p14:xfrm>
                <a:off x="5162640" y="1009796"/>
                <a:ext cx="178200" cy="1720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E23B7AE-C66F-4837-B683-A170A296C5B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158320" y="1005476"/>
                  <a:ext cx="1868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50BCA091-DFA9-4E71-AA56-6A5B0639FD62}"/>
                    </a:ext>
                  </a:extLst>
                </p14:cNvPr>
                <p14:cNvContentPartPr/>
                <p14:nvPr/>
              </p14:nvContentPartPr>
              <p14:xfrm>
                <a:off x="5463960" y="1063796"/>
                <a:ext cx="229320" cy="1382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50BCA091-DFA9-4E71-AA56-6A5B0639FD6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459640" y="1059476"/>
                  <a:ext cx="23796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41335FB8-00AD-4F2E-ADF1-01C27FE80D86}"/>
                    </a:ext>
                  </a:extLst>
                </p14:cNvPr>
                <p14:cNvContentPartPr/>
                <p14:nvPr/>
              </p14:nvContentPartPr>
              <p14:xfrm>
                <a:off x="5797680" y="730076"/>
                <a:ext cx="97920" cy="4327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41335FB8-00AD-4F2E-ADF1-01C27FE80D8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793360" y="725756"/>
                  <a:ext cx="10656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E34D39AA-7010-432B-94CB-AEDB4CB20A4F}"/>
                    </a:ext>
                  </a:extLst>
                </p14:cNvPr>
                <p14:cNvContentPartPr/>
                <p14:nvPr/>
              </p14:nvContentPartPr>
              <p14:xfrm>
                <a:off x="5580600" y="905396"/>
                <a:ext cx="351000" cy="392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E34D39AA-7010-432B-94CB-AEDB4CB20A4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576280" y="901076"/>
                  <a:ext cx="35964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454C105-333E-447F-811B-024E51C671FD}"/>
                    </a:ext>
                  </a:extLst>
                </p14:cNvPr>
                <p14:cNvContentPartPr/>
                <p14:nvPr/>
              </p14:nvContentPartPr>
              <p14:xfrm>
                <a:off x="5990640" y="956156"/>
                <a:ext cx="59400" cy="2275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454C105-333E-447F-811B-024E51C671F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986320" y="951836"/>
                  <a:ext cx="680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FE87921-6489-4560-8D42-1E081DFB6C1E}"/>
                    </a:ext>
                  </a:extLst>
                </p14:cNvPr>
                <p14:cNvContentPartPr/>
                <p14:nvPr/>
              </p14:nvContentPartPr>
              <p14:xfrm>
                <a:off x="6205920" y="791996"/>
                <a:ext cx="274320" cy="650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FE87921-6489-4560-8D42-1E081DFB6C1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201600" y="787676"/>
                  <a:ext cx="282960" cy="65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92E996E5-A79C-4678-AF31-31272B8D4EFB}"/>
                    </a:ext>
                  </a:extLst>
                </p14:cNvPr>
                <p14:cNvContentPartPr/>
                <p14:nvPr/>
              </p14:nvContentPartPr>
              <p14:xfrm>
                <a:off x="6227520" y="1098716"/>
                <a:ext cx="173160" cy="100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92E996E5-A79C-4678-AF31-31272B8D4EF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6223200" y="1094396"/>
                  <a:ext cx="1818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E8637D3D-02EA-49A3-903E-6FABC94DD1C1}"/>
                    </a:ext>
                  </a:extLst>
                </p14:cNvPr>
                <p14:cNvContentPartPr/>
                <p14:nvPr/>
              </p14:nvContentPartPr>
              <p14:xfrm>
                <a:off x="6505440" y="944636"/>
                <a:ext cx="86760" cy="2026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E8637D3D-02EA-49A3-903E-6FABC94DD1C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501120" y="940316"/>
                  <a:ext cx="954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2A572F8B-44FB-4B6B-948F-0C06610B94EF}"/>
                    </a:ext>
                  </a:extLst>
                </p14:cNvPr>
                <p14:cNvContentPartPr/>
                <p14:nvPr/>
              </p14:nvContentPartPr>
              <p14:xfrm>
                <a:off x="6693720" y="1027076"/>
                <a:ext cx="592200" cy="1645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2A572F8B-44FB-4B6B-948F-0C06610B94E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689400" y="1022756"/>
                  <a:ext cx="6008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C8121C1-D255-4076-A02D-2C367B45C920}"/>
                    </a:ext>
                  </a:extLst>
                </p14:cNvPr>
                <p14:cNvContentPartPr/>
                <p14:nvPr/>
              </p14:nvContentPartPr>
              <p14:xfrm>
                <a:off x="7476360" y="705236"/>
                <a:ext cx="80640" cy="4572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C8121C1-D255-4076-A02D-2C367B45C92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472040" y="700916"/>
                  <a:ext cx="8928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2A61EBEA-61EF-4A37-AFA7-02697138F90F}"/>
                    </a:ext>
                  </a:extLst>
                </p14:cNvPr>
                <p14:cNvContentPartPr/>
                <p14:nvPr/>
              </p14:nvContentPartPr>
              <p14:xfrm>
                <a:off x="7268640" y="896756"/>
                <a:ext cx="325440" cy="93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2A61EBEA-61EF-4A37-AFA7-02697138F90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264320" y="892436"/>
                  <a:ext cx="3340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F22E17B-213B-4C82-A52D-018B95740E1C}"/>
                    </a:ext>
                  </a:extLst>
                </p14:cNvPr>
                <p14:cNvContentPartPr/>
                <p14:nvPr/>
              </p14:nvContentPartPr>
              <p14:xfrm>
                <a:off x="7667160" y="1012316"/>
                <a:ext cx="257040" cy="1663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F22E17B-213B-4C82-A52D-018B95740E1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662840" y="1007996"/>
                  <a:ext cx="265680" cy="17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66EC8C56-0C62-44D8-99E6-D50219DCC16D}"/>
              </a:ext>
            </a:extLst>
          </p:cNvPr>
          <p:cNvGrpSpPr/>
          <p:nvPr/>
        </p:nvGrpSpPr>
        <p:grpSpPr>
          <a:xfrm>
            <a:off x="8223000" y="969836"/>
            <a:ext cx="934560" cy="192960"/>
            <a:chOff x="8223000" y="969836"/>
            <a:chExt cx="934560" cy="19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DD58684-0C49-4073-80E5-075F8E9D164A}"/>
                    </a:ext>
                  </a:extLst>
                </p14:cNvPr>
                <p14:cNvContentPartPr/>
                <p14:nvPr/>
              </p14:nvContentPartPr>
              <p14:xfrm>
                <a:off x="8223000" y="969836"/>
                <a:ext cx="565200" cy="192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DD58684-0C49-4073-80E5-075F8E9D164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218680" y="965516"/>
                  <a:ext cx="5738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A915B331-45B1-4064-9E8E-367EFECF5BE2}"/>
                    </a:ext>
                  </a:extLst>
                </p14:cNvPr>
                <p14:cNvContentPartPr/>
                <p14:nvPr/>
              </p14:nvContentPartPr>
              <p14:xfrm>
                <a:off x="8819520" y="1003316"/>
                <a:ext cx="338040" cy="1548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A915B331-45B1-4064-9E8E-367EFECF5BE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815200" y="998996"/>
                  <a:ext cx="346680" cy="16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9C2A230B-D639-44F5-9279-01AD95352756}"/>
              </a:ext>
            </a:extLst>
          </p:cNvPr>
          <p:cNvGrpSpPr/>
          <p:nvPr/>
        </p:nvGrpSpPr>
        <p:grpSpPr>
          <a:xfrm>
            <a:off x="9578400" y="728276"/>
            <a:ext cx="438120" cy="474120"/>
            <a:chOff x="9578400" y="728276"/>
            <a:chExt cx="438120" cy="47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7A2B9BF4-0CD7-4B7F-A26D-EB3932DDF578}"/>
                    </a:ext>
                  </a:extLst>
                </p14:cNvPr>
                <p14:cNvContentPartPr/>
                <p14:nvPr/>
              </p14:nvContentPartPr>
              <p14:xfrm>
                <a:off x="9578400" y="1063796"/>
                <a:ext cx="93240" cy="88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7A2B9BF4-0CD7-4B7F-A26D-EB3932DDF578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574080" y="1059476"/>
                  <a:ext cx="10188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27E2C30-6CEE-46AF-8DF7-B22949C89AF6}"/>
                    </a:ext>
                  </a:extLst>
                </p14:cNvPr>
                <p14:cNvContentPartPr/>
                <p14:nvPr/>
              </p14:nvContentPartPr>
              <p14:xfrm>
                <a:off x="9578400" y="909356"/>
                <a:ext cx="43920" cy="144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27E2C30-6CEE-46AF-8DF7-B22949C89AF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574080" y="905036"/>
                  <a:ext cx="52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FC29A6E-9795-4D18-B536-273BA5839111}"/>
                    </a:ext>
                  </a:extLst>
                </p14:cNvPr>
                <p14:cNvContentPartPr/>
                <p14:nvPr/>
              </p14:nvContentPartPr>
              <p14:xfrm>
                <a:off x="9811320" y="728276"/>
                <a:ext cx="205200" cy="4741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FC29A6E-9795-4D18-B536-273BA583911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807000" y="723956"/>
                  <a:ext cx="213840" cy="48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8813D80A-CCDC-4D92-8A7E-5047B311CCDC}"/>
              </a:ext>
            </a:extLst>
          </p:cNvPr>
          <p:cNvGrpSpPr/>
          <p:nvPr/>
        </p:nvGrpSpPr>
        <p:grpSpPr>
          <a:xfrm>
            <a:off x="10341960" y="764996"/>
            <a:ext cx="1694880" cy="606240"/>
            <a:chOff x="10341960" y="764996"/>
            <a:chExt cx="1694880" cy="60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7C29B77B-1DC7-4FBB-938F-A240B530D9EF}"/>
                    </a:ext>
                  </a:extLst>
                </p14:cNvPr>
                <p14:cNvContentPartPr/>
                <p14:nvPr/>
              </p14:nvContentPartPr>
              <p14:xfrm>
                <a:off x="10341960" y="935276"/>
                <a:ext cx="470880" cy="2426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7C29B77B-1DC7-4FBB-938F-A240B530D9E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337640" y="930956"/>
                  <a:ext cx="47952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FFA5AF88-3FD3-43A4-A425-6B87B1AF0739}"/>
                    </a:ext>
                  </a:extLst>
                </p14:cNvPr>
                <p14:cNvContentPartPr/>
                <p14:nvPr/>
              </p14:nvContentPartPr>
              <p14:xfrm>
                <a:off x="10920480" y="1027436"/>
                <a:ext cx="322200" cy="184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FFA5AF88-3FD3-43A4-A425-6B87B1AF073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916160" y="1023116"/>
                  <a:ext cx="3308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4943F982-41E7-4920-A23D-3B1C1AA7FA10}"/>
                    </a:ext>
                  </a:extLst>
                </p14:cNvPr>
                <p14:cNvContentPartPr/>
                <p14:nvPr/>
              </p14:nvContentPartPr>
              <p14:xfrm>
                <a:off x="11213160" y="764996"/>
                <a:ext cx="248760" cy="4608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4943F982-41E7-4920-A23D-3B1C1AA7FA1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208840" y="760676"/>
                  <a:ext cx="257400" cy="46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329A1E1-1DFF-40A7-B0D4-695DEFC2210E}"/>
                    </a:ext>
                  </a:extLst>
                </p14:cNvPr>
                <p14:cNvContentPartPr/>
                <p14:nvPr/>
              </p14:nvContentPartPr>
              <p14:xfrm>
                <a:off x="11343840" y="1097636"/>
                <a:ext cx="146520" cy="2030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329A1E1-1DFF-40A7-B0D4-695DEFC2210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339520" y="1093316"/>
                  <a:ext cx="1551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503F663-0E45-4F8F-A9F5-E54D2C12C3E1}"/>
                    </a:ext>
                  </a:extLst>
                </p14:cNvPr>
                <p14:cNvContentPartPr/>
                <p14:nvPr/>
              </p14:nvContentPartPr>
              <p14:xfrm>
                <a:off x="11736960" y="987836"/>
                <a:ext cx="163080" cy="3056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503F663-0E45-4F8F-A9F5-E54D2C12C3E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732640" y="983516"/>
                  <a:ext cx="17172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DCBA318-324D-4B1B-83F5-0510644C6BD1}"/>
                    </a:ext>
                  </a:extLst>
                </p14:cNvPr>
                <p14:cNvContentPartPr/>
                <p14:nvPr/>
              </p14:nvContentPartPr>
              <p14:xfrm>
                <a:off x="11666040" y="864716"/>
                <a:ext cx="74520" cy="450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DCBA318-324D-4B1B-83F5-0510644C6BD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661720" y="860396"/>
                  <a:ext cx="831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E7975FC-636E-4680-BB72-CEA8685FF478}"/>
                    </a:ext>
                  </a:extLst>
                </p14:cNvPr>
                <p14:cNvContentPartPr/>
                <p14:nvPr/>
              </p14:nvContentPartPr>
              <p14:xfrm>
                <a:off x="11701320" y="896756"/>
                <a:ext cx="47880" cy="30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E7975FC-636E-4680-BB72-CEA8685FF47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1697000" y="892436"/>
                  <a:ext cx="565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6EC61BA-1BCA-44E9-A17D-90DD99EF90F0}"/>
                    </a:ext>
                  </a:extLst>
                </p14:cNvPr>
                <p14:cNvContentPartPr/>
                <p14:nvPr/>
              </p14:nvContentPartPr>
              <p14:xfrm>
                <a:off x="11949000" y="908276"/>
                <a:ext cx="35640" cy="388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6EC61BA-1BCA-44E9-A17D-90DD99EF90F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1944680" y="903956"/>
                  <a:ext cx="442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32559AAF-2986-4367-B27E-CE5EE7B02465}"/>
                    </a:ext>
                  </a:extLst>
                </p14:cNvPr>
                <p14:cNvContentPartPr/>
                <p14:nvPr/>
              </p14:nvContentPartPr>
              <p14:xfrm>
                <a:off x="11973840" y="888116"/>
                <a:ext cx="57960" cy="446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32559AAF-2986-4367-B27E-CE5EE7B0246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969520" y="883796"/>
                  <a:ext cx="666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A0FBAA6B-75D4-43B0-B6D4-FE2A796F224E}"/>
                    </a:ext>
                  </a:extLst>
                </p14:cNvPr>
                <p14:cNvContentPartPr/>
                <p14:nvPr/>
              </p14:nvContentPartPr>
              <p14:xfrm>
                <a:off x="12036480" y="1356836"/>
                <a:ext cx="360" cy="3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A0FBAA6B-75D4-43B0-B6D4-FE2A796F224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2032160" y="135251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1B6E9D1-F93C-4803-864C-5F9C80BCA392}"/>
                    </a:ext>
                  </a:extLst>
                </p14:cNvPr>
                <p14:cNvContentPartPr/>
                <p14:nvPr/>
              </p14:nvContentPartPr>
              <p14:xfrm>
                <a:off x="11986080" y="1355396"/>
                <a:ext cx="39240" cy="15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1B6E9D1-F93C-4803-864C-5F9C80BCA39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981760" y="1351076"/>
                  <a:ext cx="4788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85071548-1C11-454D-BFB3-D77955076E96}"/>
              </a:ext>
            </a:extLst>
          </p:cNvPr>
          <p:cNvGrpSpPr/>
          <p:nvPr/>
        </p:nvGrpSpPr>
        <p:grpSpPr>
          <a:xfrm>
            <a:off x="46680" y="1702436"/>
            <a:ext cx="654480" cy="683280"/>
            <a:chOff x="46680" y="1702436"/>
            <a:chExt cx="654480" cy="68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5D6344EA-8A0E-4441-B162-DFC54179842D}"/>
                    </a:ext>
                  </a:extLst>
                </p14:cNvPr>
                <p14:cNvContentPartPr/>
                <p14:nvPr/>
              </p14:nvContentPartPr>
              <p14:xfrm>
                <a:off x="228480" y="1751756"/>
                <a:ext cx="82440" cy="4543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5D6344EA-8A0E-4441-B162-DFC54179842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4160" y="1747436"/>
                  <a:ext cx="9108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52183FE-E28E-4D40-B1EB-1C247E6682ED}"/>
                    </a:ext>
                  </a:extLst>
                </p14:cNvPr>
                <p14:cNvContentPartPr/>
                <p14:nvPr/>
              </p14:nvContentPartPr>
              <p14:xfrm>
                <a:off x="46680" y="1702436"/>
                <a:ext cx="654480" cy="6832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52183FE-E28E-4D40-B1EB-1C247E6682E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2360" y="1698116"/>
                  <a:ext cx="663120" cy="691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796A6495-C05E-4451-9D27-DD6899508F4E}"/>
                  </a:ext>
                </a:extLst>
              </p14:cNvPr>
              <p14:cNvContentPartPr/>
              <p14:nvPr/>
            </p14:nvContentPartPr>
            <p14:xfrm>
              <a:off x="958560" y="2069636"/>
              <a:ext cx="222120" cy="22572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796A6495-C05E-4451-9D27-DD6899508F4E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954240" y="2065316"/>
                <a:ext cx="230760" cy="2343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EA873E71-20F6-4DF0-A289-0796C9745153}"/>
              </a:ext>
            </a:extLst>
          </p:cNvPr>
          <p:cNvGrpSpPr/>
          <p:nvPr/>
        </p:nvGrpSpPr>
        <p:grpSpPr>
          <a:xfrm>
            <a:off x="1434480" y="1768316"/>
            <a:ext cx="380880" cy="880560"/>
            <a:chOff x="1434480" y="1768316"/>
            <a:chExt cx="380880" cy="88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B33897A-C524-4CC9-919A-AA1EACFD2062}"/>
                    </a:ext>
                  </a:extLst>
                </p14:cNvPr>
                <p14:cNvContentPartPr/>
                <p14:nvPr/>
              </p14:nvContentPartPr>
              <p14:xfrm>
                <a:off x="1434480" y="1768316"/>
                <a:ext cx="264240" cy="8805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B33897A-C524-4CC9-919A-AA1EACFD206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430160" y="1763996"/>
                  <a:ext cx="272880" cy="88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58740AAC-1003-49A6-8393-ED4D64A8F476}"/>
                    </a:ext>
                  </a:extLst>
                </p14:cNvPr>
                <p14:cNvContentPartPr/>
                <p14:nvPr/>
              </p14:nvContentPartPr>
              <p14:xfrm>
                <a:off x="1447440" y="2203556"/>
                <a:ext cx="122760" cy="158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58740AAC-1003-49A6-8393-ED4D64A8F47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443120" y="2199236"/>
                  <a:ext cx="1314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DF5173CD-FD33-4943-8936-B6AC6C703936}"/>
                    </a:ext>
                  </a:extLst>
                </p14:cNvPr>
                <p14:cNvContentPartPr/>
                <p14:nvPr/>
              </p14:nvContentPartPr>
              <p14:xfrm>
                <a:off x="1800240" y="2150996"/>
                <a:ext cx="15120" cy="738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DF5173CD-FD33-4943-8936-B6AC6C70393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795920" y="2146676"/>
                  <a:ext cx="2376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A3ECDDF-3F8F-4336-940F-8CDA85B42931}"/>
                    </a:ext>
                  </a:extLst>
                </p14:cNvPr>
                <p14:cNvContentPartPr/>
                <p14:nvPr/>
              </p14:nvContentPartPr>
              <p14:xfrm>
                <a:off x="1780800" y="2028236"/>
                <a:ext cx="22680" cy="18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A3ECDDF-3F8F-4336-940F-8CDA85B4293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776480" y="2023916"/>
                  <a:ext cx="3132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8D2DB925-6CE3-4668-8E53-5DD22AC0669A}"/>
              </a:ext>
            </a:extLst>
          </p:cNvPr>
          <p:cNvGrpSpPr/>
          <p:nvPr/>
        </p:nvGrpSpPr>
        <p:grpSpPr>
          <a:xfrm>
            <a:off x="2019840" y="1948316"/>
            <a:ext cx="1872000" cy="325800"/>
            <a:chOff x="2019840" y="1948316"/>
            <a:chExt cx="1872000" cy="32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1652850F-8422-4BB7-8E87-9108FA7807AA}"/>
                    </a:ext>
                  </a:extLst>
                </p14:cNvPr>
                <p14:cNvContentPartPr/>
                <p14:nvPr/>
              </p14:nvContentPartPr>
              <p14:xfrm>
                <a:off x="2019840" y="2105636"/>
                <a:ext cx="246600" cy="1357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1652850F-8422-4BB7-8E87-9108FA7807A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015520" y="2101316"/>
                  <a:ext cx="25524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14EC5CA-2CB6-4D47-B2AE-813F79C118B0}"/>
                    </a:ext>
                  </a:extLst>
                </p14:cNvPr>
                <p14:cNvContentPartPr/>
                <p14:nvPr/>
              </p14:nvContentPartPr>
              <p14:xfrm>
                <a:off x="2365440" y="2081876"/>
                <a:ext cx="51480" cy="1198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14EC5CA-2CB6-4D47-B2AE-813F79C118B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361120" y="2077556"/>
                  <a:ext cx="601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936A7AA7-A06C-418D-AB63-63FD2776ECCE}"/>
                    </a:ext>
                  </a:extLst>
                </p14:cNvPr>
                <p14:cNvContentPartPr/>
                <p14:nvPr/>
              </p14:nvContentPartPr>
              <p14:xfrm>
                <a:off x="2409360" y="1948316"/>
                <a:ext cx="30960" cy="144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936A7AA7-A06C-418D-AB63-63FD2776ECCE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405040" y="1943996"/>
                  <a:ext cx="39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9F5FBCAC-FA1E-458F-A390-534F52749505}"/>
                    </a:ext>
                  </a:extLst>
                </p14:cNvPr>
                <p14:cNvContentPartPr/>
                <p14:nvPr/>
              </p14:nvContentPartPr>
              <p14:xfrm>
                <a:off x="2567760" y="1998356"/>
                <a:ext cx="241560" cy="2293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9F5FBCAC-FA1E-458F-A390-534F5274950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563440" y="1994036"/>
                  <a:ext cx="25020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D922B426-B3EA-47FF-913F-8E7BC30963E0}"/>
                    </a:ext>
                  </a:extLst>
                </p14:cNvPr>
                <p14:cNvContentPartPr/>
                <p14:nvPr/>
              </p14:nvContentPartPr>
              <p14:xfrm>
                <a:off x="2623200" y="2095556"/>
                <a:ext cx="187920" cy="42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D922B426-B3EA-47FF-913F-8E7BC30963E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618880" y="2091236"/>
                  <a:ext cx="1965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D1EDCEB-7012-4D9A-B8A4-621161975DA3}"/>
                    </a:ext>
                  </a:extLst>
                </p14:cNvPr>
                <p14:cNvContentPartPr/>
                <p14:nvPr/>
              </p14:nvContentPartPr>
              <p14:xfrm>
                <a:off x="2927760" y="2060996"/>
                <a:ext cx="25200" cy="1458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D1EDCEB-7012-4D9A-B8A4-621161975DA3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2923440" y="2056676"/>
                  <a:ext cx="338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B6D3946E-53F0-49B4-A637-32A44D33653F}"/>
                    </a:ext>
                  </a:extLst>
                </p14:cNvPr>
                <p14:cNvContentPartPr/>
                <p14:nvPr/>
              </p14:nvContentPartPr>
              <p14:xfrm>
                <a:off x="2934240" y="1956596"/>
                <a:ext cx="10440" cy="6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B6D3946E-53F0-49B4-A637-32A44D33653F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929920" y="1952276"/>
                  <a:ext cx="190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6BA2230-526B-4209-A92A-B6BF07D165A0}"/>
                    </a:ext>
                  </a:extLst>
                </p14:cNvPr>
                <p14:cNvContentPartPr/>
                <p14:nvPr/>
              </p14:nvContentPartPr>
              <p14:xfrm>
                <a:off x="3069240" y="2028956"/>
                <a:ext cx="250200" cy="1936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6BA2230-526B-4209-A92A-B6BF07D165A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064920" y="2024636"/>
                  <a:ext cx="2588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E4F1604-032E-497F-B7F4-8ECA3BC87BC8}"/>
                    </a:ext>
                  </a:extLst>
                </p14:cNvPr>
                <p14:cNvContentPartPr/>
                <p14:nvPr/>
              </p14:nvContentPartPr>
              <p14:xfrm>
                <a:off x="3352920" y="2056676"/>
                <a:ext cx="251640" cy="2174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E4F1604-032E-497F-B7F4-8ECA3BC87BC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3348600" y="2052356"/>
                  <a:ext cx="2602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D9A93C1F-B918-40B7-AAC8-934FD2A299E4}"/>
                    </a:ext>
                  </a:extLst>
                </p14:cNvPr>
                <p14:cNvContentPartPr/>
                <p14:nvPr/>
              </p14:nvContentPartPr>
              <p14:xfrm>
                <a:off x="3777720" y="2075036"/>
                <a:ext cx="90000" cy="1663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D9A93C1F-B918-40B7-AAC8-934FD2A299E4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773400" y="2070716"/>
                  <a:ext cx="986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951054B4-5703-48F2-A0A0-E38AD31224F2}"/>
                    </a:ext>
                  </a:extLst>
                </p14:cNvPr>
                <p14:cNvContentPartPr/>
                <p14:nvPr/>
              </p14:nvContentPartPr>
              <p14:xfrm>
                <a:off x="3747120" y="2028956"/>
                <a:ext cx="144720" cy="1450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951054B4-5703-48F2-A0A0-E38AD31224F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742800" y="2024636"/>
                  <a:ext cx="153360" cy="153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42CB0FFC-ABF7-4952-A0C7-55598E4072AE}"/>
                  </a:ext>
                </a:extLst>
              </p14:cNvPr>
              <p14:cNvContentPartPr/>
              <p14:nvPr/>
            </p14:nvContentPartPr>
            <p14:xfrm>
              <a:off x="4102800" y="2025716"/>
              <a:ext cx="20160" cy="1116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42CB0FFC-ABF7-4952-A0C7-55598E4072AE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4098480" y="2021396"/>
                <a:ext cx="2880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501E4CEB-E759-4A4E-9B07-CE4C235CFD87}"/>
                  </a:ext>
                </a:extLst>
              </p14:cNvPr>
              <p14:cNvContentPartPr/>
              <p14:nvPr/>
            </p14:nvContentPartPr>
            <p14:xfrm>
              <a:off x="4116120" y="2241356"/>
              <a:ext cx="11880" cy="2736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501E4CEB-E759-4A4E-9B07-CE4C235CFD87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4111800" y="2237036"/>
                <a:ext cx="20520" cy="36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26" name="Input penna 125">
                <a:extLst>
                  <a:ext uri="{FF2B5EF4-FFF2-40B4-BE49-F238E27FC236}">
                    <a16:creationId xmlns:a16="http://schemas.microsoft.com/office/drawing/2014/main" id="{7072B878-DD63-44DC-8EDD-EF53E6B8FC11}"/>
                  </a:ext>
                </a:extLst>
              </p14:cNvPr>
              <p14:cNvContentPartPr/>
              <p14:nvPr/>
            </p14:nvContentPartPr>
            <p14:xfrm>
              <a:off x="4643160" y="2042996"/>
              <a:ext cx="270360" cy="175320"/>
            </p14:xfrm>
          </p:contentPart>
        </mc:Choice>
        <mc:Fallback xmlns="">
          <p:pic>
            <p:nvPicPr>
              <p:cNvPr id="126" name="Input penna 125">
                <a:extLst>
                  <a:ext uri="{FF2B5EF4-FFF2-40B4-BE49-F238E27FC236}">
                    <a16:creationId xmlns:a16="http://schemas.microsoft.com/office/drawing/2014/main" id="{7072B878-DD63-44DC-8EDD-EF53E6B8FC11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4638840" y="2038676"/>
                <a:ext cx="279000" cy="18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7" name="Input penna 126">
                <a:extLst>
                  <a:ext uri="{FF2B5EF4-FFF2-40B4-BE49-F238E27FC236}">
                    <a16:creationId xmlns:a16="http://schemas.microsoft.com/office/drawing/2014/main" id="{65948E9B-916E-4F87-BD99-094DCA2A103A}"/>
                  </a:ext>
                </a:extLst>
              </p14:cNvPr>
              <p14:cNvContentPartPr/>
              <p14:nvPr/>
            </p14:nvContentPartPr>
            <p14:xfrm>
              <a:off x="4911720" y="1826636"/>
              <a:ext cx="93960" cy="450000"/>
            </p14:xfrm>
          </p:contentPart>
        </mc:Choice>
        <mc:Fallback xmlns="">
          <p:pic>
            <p:nvPicPr>
              <p:cNvPr id="127" name="Input penna 126">
                <a:extLst>
                  <a:ext uri="{FF2B5EF4-FFF2-40B4-BE49-F238E27FC236}">
                    <a16:creationId xmlns:a16="http://schemas.microsoft.com/office/drawing/2014/main" id="{65948E9B-916E-4F87-BD99-094DCA2A103A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4907400" y="1822316"/>
                <a:ext cx="102600" cy="45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8" name="Input penna 127">
                <a:extLst>
                  <a:ext uri="{FF2B5EF4-FFF2-40B4-BE49-F238E27FC236}">
                    <a16:creationId xmlns:a16="http://schemas.microsoft.com/office/drawing/2014/main" id="{767979A9-2995-4755-8664-AF0864FAC939}"/>
                  </a:ext>
                </a:extLst>
              </p14:cNvPr>
              <p14:cNvContentPartPr/>
              <p14:nvPr/>
            </p14:nvContentPartPr>
            <p14:xfrm>
              <a:off x="5065800" y="2015276"/>
              <a:ext cx="79560" cy="236520"/>
            </p14:xfrm>
          </p:contentPart>
        </mc:Choice>
        <mc:Fallback xmlns="">
          <p:pic>
            <p:nvPicPr>
              <p:cNvPr id="128" name="Input penna 127">
                <a:extLst>
                  <a:ext uri="{FF2B5EF4-FFF2-40B4-BE49-F238E27FC236}">
                    <a16:creationId xmlns:a16="http://schemas.microsoft.com/office/drawing/2014/main" id="{767979A9-2995-4755-8664-AF0864FAC939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5061480" y="2010956"/>
                <a:ext cx="88200" cy="24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AAD33944-D84A-42DF-AFAA-3BB8E7447BAF}"/>
                  </a:ext>
                </a:extLst>
              </p14:cNvPr>
              <p14:cNvContentPartPr/>
              <p14:nvPr/>
            </p14:nvContentPartPr>
            <p14:xfrm>
              <a:off x="5341920" y="2069636"/>
              <a:ext cx="324360" cy="22140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AAD33944-D84A-42DF-AFAA-3BB8E7447BAF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5337600" y="2065316"/>
                <a:ext cx="333000" cy="23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CCC68AA8-161E-4243-9223-89BF30C51E3B}"/>
                  </a:ext>
                </a:extLst>
              </p14:cNvPr>
              <p14:cNvContentPartPr/>
              <p14:nvPr/>
            </p14:nvContentPartPr>
            <p14:xfrm>
              <a:off x="5723160" y="2068916"/>
              <a:ext cx="253800" cy="22104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CCC68AA8-161E-4243-9223-89BF30C51E3B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5718840" y="2064596"/>
                <a:ext cx="26244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FB7CF952-AB05-4496-8386-E7E95928E8BB}"/>
                  </a:ext>
                </a:extLst>
              </p14:cNvPr>
              <p14:cNvContentPartPr/>
              <p14:nvPr/>
            </p14:nvContentPartPr>
            <p14:xfrm>
              <a:off x="6083160" y="2101676"/>
              <a:ext cx="401040" cy="19296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FB7CF952-AB05-4496-8386-E7E95928E8BB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6078840" y="2097356"/>
                <a:ext cx="409680" cy="201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32" name="Input penna 131">
                <a:extLst>
                  <a:ext uri="{FF2B5EF4-FFF2-40B4-BE49-F238E27FC236}">
                    <a16:creationId xmlns:a16="http://schemas.microsoft.com/office/drawing/2014/main" id="{E9A0501C-63E4-4B11-935F-1E390BF72CF4}"/>
                  </a:ext>
                </a:extLst>
              </p14:cNvPr>
              <p14:cNvContentPartPr/>
              <p14:nvPr/>
            </p14:nvContentPartPr>
            <p14:xfrm>
              <a:off x="6635760" y="2093036"/>
              <a:ext cx="246240" cy="201960"/>
            </p14:xfrm>
          </p:contentPart>
        </mc:Choice>
        <mc:Fallback xmlns="">
          <p:pic>
            <p:nvPicPr>
              <p:cNvPr id="132" name="Input penna 131">
                <a:extLst>
                  <a:ext uri="{FF2B5EF4-FFF2-40B4-BE49-F238E27FC236}">
                    <a16:creationId xmlns:a16="http://schemas.microsoft.com/office/drawing/2014/main" id="{E9A0501C-63E4-4B11-935F-1E390BF72CF4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6631440" y="2088716"/>
                <a:ext cx="25488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AEC30D8D-DB7D-4466-A625-7F74EBCCDF57}"/>
                  </a:ext>
                </a:extLst>
              </p14:cNvPr>
              <p14:cNvContentPartPr/>
              <p14:nvPr/>
            </p14:nvContentPartPr>
            <p14:xfrm>
              <a:off x="7261800" y="2026076"/>
              <a:ext cx="543960" cy="26640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AEC30D8D-DB7D-4466-A625-7F74EBCCDF57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7257480" y="2021756"/>
                <a:ext cx="552600" cy="27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65DC2509-135C-4BA2-A6AB-F0A498DE890E}"/>
                  </a:ext>
                </a:extLst>
              </p14:cNvPr>
              <p14:cNvContentPartPr/>
              <p14:nvPr/>
            </p14:nvContentPartPr>
            <p14:xfrm>
              <a:off x="9539520" y="1774076"/>
              <a:ext cx="3600" cy="468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65DC2509-135C-4BA2-A6AB-F0A498DE890E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9535200" y="1769756"/>
                <a:ext cx="12240" cy="13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E3765B9F-2A75-46EC-ABEB-EB80B0DC7A74}"/>
              </a:ext>
            </a:extLst>
          </p:cNvPr>
          <p:cNvGrpSpPr/>
          <p:nvPr/>
        </p:nvGrpSpPr>
        <p:grpSpPr>
          <a:xfrm>
            <a:off x="8095560" y="1777676"/>
            <a:ext cx="1659240" cy="996840"/>
            <a:chOff x="8095560" y="1777676"/>
            <a:chExt cx="1659240" cy="99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89D7141-7925-4429-8E2C-F59D90159674}"/>
                    </a:ext>
                  </a:extLst>
                </p14:cNvPr>
                <p14:cNvContentPartPr/>
                <p14:nvPr/>
              </p14:nvContentPartPr>
              <p14:xfrm>
                <a:off x="8194920" y="2131196"/>
                <a:ext cx="85320" cy="6433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89D7141-7925-4429-8E2C-F59D9015967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190600" y="2126876"/>
                  <a:ext cx="93960" cy="65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0BC240F8-981C-4966-A2A3-C70104C3D784}"/>
                    </a:ext>
                  </a:extLst>
                </p14:cNvPr>
                <p14:cNvContentPartPr/>
                <p14:nvPr/>
              </p14:nvContentPartPr>
              <p14:xfrm>
                <a:off x="8095560" y="2170796"/>
                <a:ext cx="401040" cy="1926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0BC240F8-981C-4966-A2A3-C70104C3D78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091240" y="2166476"/>
                  <a:ext cx="4096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8FD97BD-D0CE-4A7F-96BC-36B3ACB6035F}"/>
                    </a:ext>
                  </a:extLst>
                </p14:cNvPr>
                <p14:cNvContentPartPr/>
                <p14:nvPr/>
              </p14:nvContentPartPr>
              <p14:xfrm>
                <a:off x="8475000" y="2136956"/>
                <a:ext cx="382320" cy="201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8FD97BD-D0CE-4A7F-96BC-36B3ACB6035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470680" y="2132636"/>
                  <a:ext cx="3909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F9DC65B9-E25C-4864-8ADD-B02E71DCE41E}"/>
                    </a:ext>
                  </a:extLst>
                </p14:cNvPr>
                <p14:cNvContentPartPr/>
                <p14:nvPr/>
              </p14:nvContentPartPr>
              <p14:xfrm>
                <a:off x="8943720" y="2133716"/>
                <a:ext cx="330120" cy="2001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F9DC65B9-E25C-4864-8ADD-B02E71DCE41E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939400" y="2129396"/>
                  <a:ext cx="3387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AA399F1B-2794-4A49-B352-ED3723530563}"/>
                    </a:ext>
                  </a:extLst>
                </p14:cNvPr>
                <p14:cNvContentPartPr/>
                <p14:nvPr/>
              </p14:nvContentPartPr>
              <p14:xfrm>
                <a:off x="9313800" y="1777676"/>
                <a:ext cx="160200" cy="5864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AA399F1B-2794-4A49-B352-ED372353056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309480" y="1773356"/>
                  <a:ext cx="168840" cy="59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00E04B9-D829-4932-A304-FE34FF3AA362}"/>
                    </a:ext>
                  </a:extLst>
                </p14:cNvPr>
                <p14:cNvContentPartPr/>
                <p14:nvPr/>
              </p14:nvContentPartPr>
              <p14:xfrm>
                <a:off x="9175200" y="2035436"/>
                <a:ext cx="228960" cy="151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00E04B9-D829-4932-A304-FE34FF3AA362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170880" y="2031116"/>
                  <a:ext cx="2376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6EAFBA4-02FD-44C4-814B-05D2A2B7130A}"/>
                    </a:ext>
                  </a:extLst>
                </p14:cNvPr>
                <p14:cNvContentPartPr/>
                <p14:nvPr/>
              </p14:nvContentPartPr>
              <p14:xfrm>
                <a:off x="9533760" y="2133356"/>
                <a:ext cx="221040" cy="2113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6EAFBA4-02FD-44C4-814B-05D2A2B7130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529440" y="2129036"/>
                  <a:ext cx="229680" cy="219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02C0CB60-700E-482C-9B54-C88362489533}"/>
              </a:ext>
            </a:extLst>
          </p:cNvPr>
          <p:cNvGrpSpPr/>
          <p:nvPr/>
        </p:nvGrpSpPr>
        <p:grpSpPr>
          <a:xfrm>
            <a:off x="10014720" y="1791356"/>
            <a:ext cx="1622880" cy="622800"/>
            <a:chOff x="10014720" y="1791356"/>
            <a:chExt cx="1622880" cy="62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4026C258-67A7-4228-86C8-98693EA0BBDD}"/>
                    </a:ext>
                  </a:extLst>
                </p14:cNvPr>
                <p14:cNvContentPartPr/>
                <p14:nvPr/>
              </p14:nvContentPartPr>
              <p14:xfrm>
                <a:off x="10014720" y="2074316"/>
                <a:ext cx="640080" cy="2829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4026C258-67A7-4228-86C8-98693EA0BBD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010400" y="2069996"/>
                  <a:ext cx="64872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8C24ACA5-1FCB-49F8-8976-1B70D3618653}"/>
                    </a:ext>
                  </a:extLst>
                </p14:cNvPr>
                <p14:cNvContentPartPr/>
                <p14:nvPr/>
              </p14:nvContentPartPr>
              <p14:xfrm>
                <a:off x="10685760" y="2134796"/>
                <a:ext cx="426960" cy="2019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8C24ACA5-1FCB-49F8-8976-1B70D361865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681440" y="2130476"/>
                  <a:ext cx="4356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515B6D2-9A50-4926-B206-A0B582ACDE0D}"/>
                    </a:ext>
                  </a:extLst>
                </p14:cNvPr>
                <p14:cNvContentPartPr/>
                <p14:nvPr/>
              </p14:nvContentPartPr>
              <p14:xfrm>
                <a:off x="11030280" y="1791356"/>
                <a:ext cx="319320" cy="5580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515B6D2-9A50-4926-B206-A0B582ACDE0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025960" y="1787036"/>
                  <a:ext cx="327960" cy="56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95E1C96B-E65E-433C-B45D-3A4FFED9388E}"/>
                    </a:ext>
                  </a:extLst>
                </p14:cNvPr>
                <p14:cNvContentPartPr/>
                <p14:nvPr/>
              </p14:nvContentPartPr>
              <p14:xfrm>
                <a:off x="11358960" y="2215436"/>
                <a:ext cx="278640" cy="1987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95E1C96B-E65E-433C-B45D-3A4FFED9388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354640" y="2211116"/>
                  <a:ext cx="28728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5505924E-5F86-455C-A301-9DEF6F66BA04}"/>
              </a:ext>
            </a:extLst>
          </p:cNvPr>
          <p:cNvGrpSpPr/>
          <p:nvPr/>
        </p:nvGrpSpPr>
        <p:grpSpPr>
          <a:xfrm>
            <a:off x="114000" y="2637716"/>
            <a:ext cx="971640" cy="552240"/>
            <a:chOff x="114000" y="2637716"/>
            <a:chExt cx="971640" cy="55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FC97034D-3F2D-4A93-9963-2AB99FD91BD9}"/>
                    </a:ext>
                  </a:extLst>
                </p14:cNvPr>
                <p14:cNvContentPartPr/>
                <p14:nvPr/>
              </p14:nvContentPartPr>
              <p14:xfrm>
                <a:off x="114000" y="2966036"/>
                <a:ext cx="251640" cy="1602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FC97034D-3F2D-4A93-9963-2AB99FD91BD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9680" y="2961716"/>
                  <a:ext cx="2602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2E2069CD-74D9-4F20-AE82-F635C568F5C9}"/>
                    </a:ext>
                  </a:extLst>
                </p14:cNvPr>
                <p14:cNvContentPartPr/>
                <p14:nvPr/>
              </p14:nvContentPartPr>
              <p14:xfrm>
                <a:off x="316680" y="2726636"/>
                <a:ext cx="141120" cy="4633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2E2069CD-74D9-4F20-AE82-F635C568F5C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12360" y="2722316"/>
                  <a:ext cx="14976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8176827-FBCF-46E6-9080-103DC8DE82DB}"/>
                    </a:ext>
                  </a:extLst>
                </p14:cNvPr>
                <p14:cNvContentPartPr/>
                <p14:nvPr/>
              </p14:nvContentPartPr>
              <p14:xfrm>
                <a:off x="558600" y="3018236"/>
                <a:ext cx="212040" cy="1530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8176827-FBCF-46E6-9080-103DC8DE82D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54280" y="3013916"/>
                  <a:ext cx="2206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ED247B5-77EE-46D4-82CC-4ABF215A8B1A}"/>
                    </a:ext>
                  </a:extLst>
                </p14:cNvPr>
                <p14:cNvContentPartPr/>
                <p14:nvPr/>
              </p14:nvContentPartPr>
              <p14:xfrm>
                <a:off x="795120" y="2637716"/>
                <a:ext cx="290520" cy="4755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ED247B5-77EE-46D4-82CC-4ABF215A8B1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90800" y="2633396"/>
                  <a:ext cx="299160" cy="48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79AA336F-3829-4843-B986-D52514C40850}"/>
              </a:ext>
            </a:extLst>
          </p:cNvPr>
          <p:cNvGrpSpPr/>
          <p:nvPr/>
        </p:nvGrpSpPr>
        <p:grpSpPr>
          <a:xfrm>
            <a:off x="1525560" y="2681996"/>
            <a:ext cx="2764800" cy="423000"/>
            <a:chOff x="1525560" y="2681996"/>
            <a:chExt cx="2764800" cy="42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8A4E55A-9339-49E1-AD34-8FA8AE3E4B0A}"/>
                    </a:ext>
                  </a:extLst>
                </p14:cNvPr>
                <p14:cNvContentPartPr/>
                <p14:nvPr/>
              </p14:nvContentPartPr>
              <p14:xfrm>
                <a:off x="1525560" y="2843636"/>
                <a:ext cx="462240" cy="2613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8A4E55A-9339-49E1-AD34-8FA8AE3E4B0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521240" y="2839316"/>
                  <a:ext cx="4708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21974119-DF7D-4232-8A8E-AB804B896E84}"/>
                    </a:ext>
                  </a:extLst>
                </p14:cNvPr>
                <p14:cNvContentPartPr/>
                <p14:nvPr/>
              </p14:nvContentPartPr>
              <p14:xfrm>
                <a:off x="2102640" y="2855876"/>
                <a:ext cx="312120" cy="2008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21974119-DF7D-4232-8A8E-AB804B896E8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098320" y="2851556"/>
                  <a:ext cx="3207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3138E863-E782-472E-9EE6-75E7DEDB3287}"/>
                    </a:ext>
                  </a:extLst>
                </p14:cNvPr>
                <p14:cNvContentPartPr/>
                <p14:nvPr/>
              </p14:nvContentPartPr>
              <p14:xfrm>
                <a:off x="2420880" y="2845076"/>
                <a:ext cx="463320" cy="1994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3138E863-E782-472E-9EE6-75E7DEDB328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416560" y="2840756"/>
                  <a:ext cx="4719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03C4C1B-01BE-47BC-A281-F562FAB3E262}"/>
                    </a:ext>
                  </a:extLst>
                </p14:cNvPr>
                <p14:cNvContentPartPr/>
                <p14:nvPr/>
              </p14:nvContentPartPr>
              <p14:xfrm>
                <a:off x="2951520" y="2782436"/>
                <a:ext cx="842400" cy="2437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03C4C1B-01BE-47BC-A281-F562FAB3E26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947200" y="2778116"/>
                  <a:ext cx="85104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6CE6B7D-5B01-49EB-93FC-B9ECF651E0D0}"/>
                    </a:ext>
                  </a:extLst>
                </p14:cNvPr>
                <p14:cNvContentPartPr/>
                <p14:nvPr/>
              </p14:nvContentPartPr>
              <p14:xfrm>
                <a:off x="3984000" y="2681996"/>
                <a:ext cx="271080" cy="3315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6CE6B7D-5B01-49EB-93FC-B9ECF651E0D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979680" y="2677676"/>
                  <a:ext cx="27972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2C536CFB-D16B-41F6-8452-1C78A2CEEE51}"/>
                    </a:ext>
                  </a:extLst>
                </p14:cNvPr>
                <p14:cNvContentPartPr/>
                <p14:nvPr/>
              </p14:nvContentPartPr>
              <p14:xfrm>
                <a:off x="4084080" y="2836796"/>
                <a:ext cx="206280" cy="14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2C536CFB-D16B-41F6-8452-1C78A2CEEE5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079760" y="2832476"/>
                  <a:ext cx="21492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68" name="Input penna 167">
                <a:extLst>
                  <a:ext uri="{FF2B5EF4-FFF2-40B4-BE49-F238E27FC236}">
                    <a16:creationId xmlns:a16="http://schemas.microsoft.com/office/drawing/2014/main" id="{20722C6C-9FEE-4CBF-8948-A9A6613145D4}"/>
                  </a:ext>
                </a:extLst>
              </p14:cNvPr>
              <p14:cNvContentPartPr/>
              <p14:nvPr/>
            </p14:nvContentPartPr>
            <p14:xfrm>
              <a:off x="4854120" y="2773436"/>
              <a:ext cx="288360" cy="212760"/>
            </p14:xfrm>
          </p:contentPart>
        </mc:Choice>
        <mc:Fallback xmlns="">
          <p:pic>
            <p:nvPicPr>
              <p:cNvPr id="168" name="Input penna 167">
                <a:extLst>
                  <a:ext uri="{FF2B5EF4-FFF2-40B4-BE49-F238E27FC236}">
                    <a16:creationId xmlns:a16="http://schemas.microsoft.com/office/drawing/2014/main" id="{20722C6C-9FEE-4CBF-8948-A9A6613145D4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4849800" y="2769116"/>
                <a:ext cx="29700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69" name="Input penna 168">
                <a:extLst>
                  <a:ext uri="{FF2B5EF4-FFF2-40B4-BE49-F238E27FC236}">
                    <a16:creationId xmlns:a16="http://schemas.microsoft.com/office/drawing/2014/main" id="{BC75FA0A-2221-4615-8695-B52A60A6850B}"/>
                  </a:ext>
                </a:extLst>
              </p14:cNvPr>
              <p14:cNvContentPartPr/>
              <p14:nvPr/>
            </p14:nvContentPartPr>
            <p14:xfrm>
              <a:off x="5551440" y="2455916"/>
              <a:ext cx="371160" cy="506520"/>
            </p14:xfrm>
          </p:contentPart>
        </mc:Choice>
        <mc:Fallback xmlns="">
          <p:pic>
            <p:nvPicPr>
              <p:cNvPr id="169" name="Input penna 168">
                <a:extLst>
                  <a:ext uri="{FF2B5EF4-FFF2-40B4-BE49-F238E27FC236}">
                    <a16:creationId xmlns:a16="http://schemas.microsoft.com/office/drawing/2014/main" id="{BC75FA0A-2221-4615-8695-B52A60A6850B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5547120" y="2451596"/>
                <a:ext cx="379800" cy="515160"/>
              </a:xfrm>
              <a:prstGeom prst="rect">
                <a:avLst/>
              </a:prstGeom>
            </p:spPr>
          </p:pic>
        </mc:Fallback>
      </mc:AlternateContent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CC19C560-6222-4342-A513-ED31009F9CDC}"/>
              </a:ext>
            </a:extLst>
          </p:cNvPr>
          <p:cNvGrpSpPr/>
          <p:nvPr/>
        </p:nvGrpSpPr>
        <p:grpSpPr>
          <a:xfrm>
            <a:off x="6318960" y="2527916"/>
            <a:ext cx="1627560" cy="832680"/>
            <a:chOff x="6318960" y="2527916"/>
            <a:chExt cx="1627560" cy="83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B88E2112-54A3-4E9D-913E-494E8BEB1940}"/>
                    </a:ext>
                  </a:extLst>
                </p14:cNvPr>
                <p14:cNvContentPartPr/>
                <p14:nvPr/>
              </p14:nvContentPartPr>
              <p14:xfrm>
                <a:off x="6430560" y="2828516"/>
                <a:ext cx="60120" cy="5320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B88E2112-54A3-4E9D-913E-494E8BEB1940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426240" y="2824196"/>
                  <a:ext cx="68760" cy="54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97179CDD-22E6-48D0-AF0E-2E2DC13526DC}"/>
                    </a:ext>
                  </a:extLst>
                </p14:cNvPr>
                <p14:cNvContentPartPr/>
                <p14:nvPr/>
              </p14:nvContentPartPr>
              <p14:xfrm>
                <a:off x="6318960" y="2843996"/>
                <a:ext cx="313920" cy="1638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97179CDD-22E6-48D0-AF0E-2E2DC13526D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314640" y="2839676"/>
                  <a:ext cx="3225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9B4AF4A-6947-452A-922E-E1D6BC24F5DE}"/>
                    </a:ext>
                  </a:extLst>
                </p14:cNvPr>
                <p14:cNvContentPartPr/>
                <p14:nvPr/>
              </p14:nvContentPartPr>
              <p14:xfrm>
                <a:off x="6676080" y="2856596"/>
                <a:ext cx="372960" cy="1620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9B4AF4A-6947-452A-922E-E1D6BC24F5D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671760" y="2852276"/>
                  <a:ext cx="3816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81D15E45-56A8-4BED-BC8D-0472C7A6BECC}"/>
                    </a:ext>
                  </a:extLst>
                </p14:cNvPr>
                <p14:cNvContentPartPr/>
                <p14:nvPr/>
              </p14:nvContentPartPr>
              <p14:xfrm>
                <a:off x="7163880" y="2870996"/>
                <a:ext cx="246240" cy="1778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81D15E45-56A8-4BED-BC8D-0472C7A6BECC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159560" y="2866676"/>
                  <a:ext cx="2548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34E0B29-AAC7-4CEB-B8F4-754D73613596}"/>
                    </a:ext>
                  </a:extLst>
                </p14:cNvPr>
                <p14:cNvContentPartPr/>
                <p14:nvPr/>
              </p14:nvContentPartPr>
              <p14:xfrm>
                <a:off x="7556640" y="2527916"/>
                <a:ext cx="159120" cy="5324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34E0B29-AAC7-4CEB-B8F4-754D7361359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552320" y="2523596"/>
                  <a:ext cx="16776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EAA17B05-0A6B-433A-ADA6-90F05A5C0ECB}"/>
                    </a:ext>
                  </a:extLst>
                </p14:cNvPr>
                <p14:cNvContentPartPr/>
                <p14:nvPr/>
              </p14:nvContentPartPr>
              <p14:xfrm>
                <a:off x="7487160" y="2783516"/>
                <a:ext cx="203760" cy="241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EAA17B05-0A6B-433A-ADA6-90F05A5C0EC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482840" y="2779196"/>
                  <a:ext cx="2124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701838F-0869-4225-82AB-07C43460A99C}"/>
                    </a:ext>
                  </a:extLst>
                </p14:cNvPr>
                <p14:cNvContentPartPr/>
                <p14:nvPr/>
              </p14:nvContentPartPr>
              <p14:xfrm>
                <a:off x="7777680" y="2862716"/>
                <a:ext cx="168840" cy="2059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701838F-0869-4225-82AB-07C43460A99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773360" y="2858396"/>
                  <a:ext cx="177480" cy="21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327C1DA2-F7B7-4B80-8152-5472C31A2F68}"/>
              </a:ext>
            </a:extLst>
          </p:cNvPr>
          <p:cNvGrpSpPr/>
          <p:nvPr/>
        </p:nvGrpSpPr>
        <p:grpSpPr>
          <a:xfrm>
            <a:off x="8489760" y="2744996"/>
            <a:ext cx="3725280" cy="840600"/>
            <a:chOff x="8489760" y="2744996"/>
            <a:chExt cx="3725280" cy="84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3FB0F7FA-3987-48B1-9A7E-3825BBB8FBA3}"/>
                    </a:ext>
                  </a:extLst>
                </p14:cNvPr>
                <p14:cNvContentPartPr/>
                <p14:nvPr/>
              </p14:nvContentPartPr>
              <p14:xfrm>
                <a:off x="8489760" y="2908076"/>
                <a:ext cx="118800" cy="1497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3FB0F7FA-3987-48B1-9A7E-3825BBB8FBA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485440" y="2903756"/>
                  <a:ext cx="12744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D5826FBC-BBC5-4DF8-9342-389EACEA28E8}"/>
                    </a:ext>
                  </a:extLst>
                </p14:cNvPr>
                <p14:cNvContentPartPr/>
                <p14:nvPr/>
              </p14:nvContentPartPr>
              <p14:xfrm>
                <a:off x="8572560" y="2744996"/>
                <a:ext cx="17640" cy="259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D5826FBC-BBC5-4DF8-9342-389EACEA28E8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568240" y="2740676"/>
                  <a:ext cx="262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D7E073A3-6B1C-41FD-984E-7ED36297F99E}"/>
                    </a:ext>
                  </a:extLst>
                </p14:cNvPr>
                <p14:cNvContentPartPr/>
                <p14:nvPr/>
              </p14:nvContentPartPr>
              <p14:xfrm>
                <a:off x="8736720" y="2931836"/>
                <a:ext cx="506880" cy="1933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D7E073A3-6B1C-41FD-984E-7ED36297F99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732400" y="2927516"/>
                  <a:ext cx="5155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EAF91DA1-9073-4502-AD18-C7764FD437F9}"/>
                    </a:ext>
                  </a:extLst>
                </p14:cNvPr>
                <p14:cNvContentPartPr/>
                <p14:nvPr/>
              </p14:nvContentPartPr>
              <p14:xfrm>
                <a:off x="9332520" y="2930036"/>
                <a:ext cx="492840" cy="2232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EAF91DA1-9073-4502-AD18-C7764FD437F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328200" y="2925716"/>
                  <a:ext cx="50148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358B6E8-4DD1-4185-A30D-D2268C28AA07}"/>
                    </a:ext>
                  </a:extLst>
                </p14:cNvPr>
                <p14:cNvContentPartPr/>
                <p14:nvPr/>
              </p14:nvContentPartPr>
              <p14:xfrm>
                <a:off x="9890160" y="2961716"/>
                <a:ext cx="443880" cy="1954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358B6E8-4DD1-4185-A30D-D2268C28AA0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885840" y="2957396"/>
                  <a:ext cx="4525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51C9FC2F-EFBF-4EFD-B21B-047DD73C0133}"/>
                    </a:ext>
                  </a:extLst>
                </p14:cNvPr>
                <p14:cNvContentPartPr/>
                <p14:nvPr/>
              </p14:nvContentPartPr>
              <p14:xfrm>
                <a:off x="10272120" y="2968196"/>
                <a:ext cx="376200" cy="6174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51C9FC2F-EFBF-4EFD-B21B-047DD73C013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267800" y="2963876"/>
                  <a:ext cx="384840" cy="62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921D93C-8C0F-4E6D-B2FB-E44A836287BE}"/>
                    </a:ext>
                  </a:extLst>
                </p14:cNvPr>
                <p14:cNvContentPartPr/>
                <p14:nvPr/>
              </p14:nvContentPartPr>
              <p14:xfrm>
                <a:off x="10756680" y="3027596"/>
                <a:ext cx="86760" cy="777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921D93C-8C0F-4E6D-B2FB-E44A836287BE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752360" y="3023276"/>
                  <a:ext cx="9540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64C9C7C-60F8-4670-8107-5B6F83F54BC8}"/>
                    </a:ext>
                  </a:extLst>
                </p14:cNvPr>
                <p14:cNvContentPartPr/>
                <p14:nvPr/>
              </p14:nvContentPartPr>
              <p14:xfrm>
                <a:off x="10800600" y="2856596"/>
                <a:ext cx="29160" cy="356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64C9C7C-60F8-4670-8107-5B6F83F54BC8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796280" y="2852276"/>
                  <a:ext cx="378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F104144E-EF52-4B4D-BDA8-4ABD8DE0B6B4}"/>
                    </a:ext>
                  </a:extLst>
                </p14:cNvPr>
                <p14:cNvContentPartPr/>
                <p14:nvPr/>
              </p14:nvContentPartPr>
              <p14:xfrm>
                <a:off x="10890240" y="2976836"/>
                <a:ext cx="264960" cy="1674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F104144E-EF52-4B4D-BDA8-4ABD8DE0B6B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885920" y="2972516"/>
                  <a:ext cx="2736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A70E978-8314-4A98-B9B7-0611F96992EC}"/>
                    </a:ext>
                  </a:extLst>
                </p14:cNvPr>
                <p14:cNvContentPartPr/>
                <p14:nvPr/>
              </p14:nvContentPartPr>
              <p14:xfrm>
                <a:off x="11207040" y="2947316"/>
                <a:ext cx="313200" cy="2034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A70E978-8314-4A98-B9B7-0611F96992E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202720" y="2942996"/>
                  <a:ext cx="32184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8B1980DC-AEE8-4104-9DDC-F4423B37B1C0}"/>
                    </a:ext>
                  </a:extLst>
                </p14:cNvPr>
                <p14:cNvContentPartPr/>
                <p14:nvPr/>
              </p14:nvContentPartPr>
              <p14:xfrm>
                <a:off x="11560920" y="2888996"/>
                <a:ext cx="230760" cy="2088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8B1980DC-AEE8-4104-9DDC-F4423B37B1C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556600" y="2884676"/>
                  <a:ext cx="2394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D4D2924-0785-4A24-A534-4695757FBF33}"/>
                    </a:ext>
                  </a:extLst>
                </p14:cNvPr>
                <p14:cNvContentPartPr/>
                <p14:nvPr/>
              </p14:nvContentPartPr>
              <p14:xfrm>
                <a:off x="11797800" y="2981876"/>
                <a:ext cx="47880" cy="882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D4D2924-0785-4A24-A534-4695757FBF3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793480" y="2977556"/>
                  <a:ext cx="565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88E897E-0B7F-43AD-8C9C-2D4A37B56969}"/>
                    </a:ext>
                  </a:extLst>
                </p14:cNvPr>
                <p14:cNvContentPartPr/>
                <p14:nvPr/>
              </p14:nvContentPartPr>
              <p14:xfrm>
                <a:off x="11834880" y="2819876"/>
                <a:ext cx="19080" cy="201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88E897E-0B7F-43AD-8C9C-2D4A37B5696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830560" y="2815556"/>
                  <a:ext cx="277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1ADDB8B-61B9-45BA-A6F6-E812B0BF943D}"/>
                    </a:ext>
                  </a:extLst>
                </p14:cNvPr>
                <p14:cNvContentPartPr/>
                <p14:nvPr/>
              </p14:nvContentPartPr>
              <p14:xfrm>
                <a:off x="11954040" y="2895476"/>
                <a:ext cx="261000" cy="2412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1ADDB8B-61B9-45BA-A6F6-E812B0BF943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949720" y="2891156"/>
                  <a:ext cx="269640" cy="24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6FABADC3-DBC1-4BDC-A0AE-B1E41F1684AA}"/>
              </a:ext>
            </a:extLst>
          </p:cNvPr>
          <p:cNvGrpSpPr/>
          <p:nvPr/>
        </p:nvGrpSpPr>
        <p:grpSpPr>
          <a:xfrm>
            <a:off x="176640" y="3328556"/>
            <a:ext cx="1087920" cy="514440"/>
            <a:chOff x="176640" y="3328556"/>
            <a:chExt cx="1087920" cy="51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A6002525-4CB3-4253-90C4-66B85508B79D}"/>
                    </a:ext>
                  </a:extLst>
                </p14:cNvPr>
                <p14:cNvContentPartPr/>
                <p14:nvPr/>
              </p14:nvContentPartPr>
              <p14:xfrm>
                <a:off x="176640" y="3621236"/>
                <a:ext cx="327960" cy="1864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A6002525-4CB3-4253-90C4-66B85508B79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72320" y="3616916"/>
                  <a:ext cx="3366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BF930036-50B0-45C1-A21F-E7040AF51BC1}"/>
                    </a:ext>
                  </a:extLst>
                </p14:cNvPr>
                <p14:cNvContentPartPr/>
                <p14:nvPr/>
              </p14:nvContentPartPr>
              <p14:xfrm>
                <a:off x="453480" y="3375716"/>
                <a:ext cx="178920" cy="4356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BF930036-50B0-45C1-A21F-E7040AF51BC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49160" y="3371396"/>
                  <a:ext cx="187560" cy="44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8B4DD761-F014-40C3-8DFB-842FAC735F8F}"/>
                    </a:ext>
                  </a:extLst>
                </p14:cNvPr>
                <p14:cNvContentPartPr/>
                <p14:nvPr/>
              </p14:nvContentPartPr>
              <p14:xfrm>
                <a:off x="737160" y="3657956"/>
                <a:ext cx="241920" cy="1519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8B4DD761-F014-40C3-8DFB-842FAC735F8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32840" y="3653636"/>
                  <a:ext cx="2505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E56391A1-C8CB-4AE9-92CC-31C65D12078C}"/>
                    </a:ext>
                  </a:extLst>
                </p14:cNvPr>
                <p14:cNvContentPartPr/>
                <p14:nvPr/>
              </p14:nvContentPartPr>
              <p14:xfrm>
                <a:off x="1035240" y="3328556"/>
                <a:ext cx="229320" cy="5144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E56391A1-C8CB-4AE9-92CC-31C65D12078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30920" y="3324236"/>
                  <a:ext cx="237960" cy="52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314DAA67-E7EE-4EBA-AC38-2B670B13B449}"/>
              </a:ext>
            </a:extLst>
          </p:cNvPr>
          <p:cNvGrpSpPr/>
          <p:nvPr/>
        </p:nvGrpSpPr>
        <p:grpSpPr>
          <a:xfrm>
            <a:off x="1685040" y="3492716"/>
            <a:ext cx="2274480" cy="274320"/>
            <a:chOff x="1685040" y="3492716"/>
            <a:chExt cx="2274480" cy="27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E7A8FF9-C7CF-4C11-9A5E-AFDA2791C1A9}"/>
                    </a:ext>
                  </a:extLst>
                </p14:cNvPr>
                <p14:cNvContentPartPr/>
                <p14:nvPr/>
              </p14:nvContentPartPr>
              <p14:xfrm>
                <a:off x="1685040" y="3644996"/>
                <a:ext cx="1800" cy="21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E7A8FF9-C7CF-4C11-9A5E-AFDA2791C1A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680720" y="3640676"/>
                  <a:ext cx="1044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5296E1E-58DB-4D4B-ABD3-F4CA1389BFA2}"/>
                    </a:ext>
                  </a:extLst>
                </p14:cNvPr>
                <p14:cNvContentPartPr/>
                <p14:nvPr/>
              </p14:nvContentPartPr>
              <p14:xfrm>
                <a:off x="1685040" y="3582356"/>
                <a:ext cx="314280" cy="1846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5296E1E-58DB-4D4B-ABD3-F4CA1389BFA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680720" y="3578036"/>
                  <a:ext cx="3229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20F2690-30EA-4F64-A0C7-E42247410228}"/>
                    </a:ext>
                  </a:extLst>
                </p14:cNvPr>
                <p14:cNvContentPartPr/>
                <p14:nvPr/>
              </p14:nvContentPartPr>
              <p14:xfrm>
                <a:off x="2121360" y="3565076"/>
                <a:ext cx="366480" cy="1677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20F2690-30EA-4F64-A0C7-E4224741022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117040" y="3560756"/>
                  <a:ext cx="3751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B0BB16E3-C67F-4768-8486-E63FEC935A98}"/>
                    </a:ext>
                  </a:extLst>
                </p14:cNvPr>
                <p14:cNvContentPartPr/>
                <p14:nvPr/>
              </p14:nvContentPartPr>
              <p14:xfrm>
                <a:off x="2552640" y="3570836"/>
                <a:ext cx="473400" cy="1717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B0BB16E3-C67F-4768-8486-E63FEC935A9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548320" y="3566516"/>
                  <a:ext cx="4820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E98D835-3364-48BD-B567-068BEF397D49}"/>
                    </a:ext>
                  </a:extLst>
                </p14:cNvPr>
                <p14:cNvContentPartPr/>
                <p14:nvPr/>
              </p14:nvContentPartPr>
              <p14:xfrm>
                <a:off x="3122160" y="3492716"/>
                <a:ext cx="837360" cy="2469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E98D835-3364-48BD-B567-068BEF397D4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117840" y="3488396"/>
                  <a:ext cx="846000" cy="25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6251441A-7DB2-464A-B89C-16F95AF10C77}"/>
              </a:ext>
            </a:extLst>
          </p:cNvPr>
          <p:cNvGrpSpPr/>
          <p:nvPr/>
        </p:nvGrpSpPr>
        <p:grpSpPr>
          <a:xfrm>
            <a:off x="4210800" y="3418556"/>
            <a:ext cx="362160" cy="327960"/>
            <a:chOff x="4210800" y="3418556"/>
            <a:chExt cx="362160" cy="32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03681DB-E2FF-4FD2-A6EA-45BFA8FE6FDD}"/>
                    </a:ext>
                  </a:extLst>
                </p14:cNvPr>
                <p14:cNvContentPartPr/>
                <p14:nvPr/>
              </p14:nvContentPartPr>
              <p14:xfrm>
                <a:off x="4210800" y="3418556"/>
                <a:ext cx="362160" cy="3279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03681DB-E2FF-4FD2-A6EA-45BFA8FE6FD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206480" y="3414236"/>
                  <a:ext cx="37080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28F24FF-52AA-4E21-9BE0-FC9237D2DDCD}"/>
                    </a:ext>
                  </a:extLst>
                </p14:cNvPr>
                <p14:cNvContentPartPr/>
                <p14:nvPr/>
              </p14:nvContentPartPr>
              <p14:xfrm>
                <a:off x="4256520" y="3580556"/>
                <a:ext cx="249480" cy="259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28F24FF-52AA-4E21-9BE0-FC9237D2DDCD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252200" y="3576236"/>
                  <a:ext cx="258120" cy="3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6">
            <p14:nvContentPartPr>
              <p14:cNvPr id="205" name="Input penna 204">
                <a:extLst>
                  <a:ext uri="{FF2B5EF4-FFF2-40B4-BE49-F238E27FC236}">
                    <a16:creationId xmlns:a16="http://schemas.microsoft.com/office/drawing/2014/main" id="{C7F40741-A7E2-4170-A030-D48A89CEC287}"/>
                  </a:ext>
                </a:extLst>
              </p14:cNvPr>
              <p14:cNvContentPartPr/>
              <p14:nvPr/>
            </p14:nvContentPartPr>
            <p14:xfrm>
              <a:off x="4855920" y="3754076"/>
              <a:ext cx="42480" cy="15840"/>
            </p14:xfrm>
          </p:contentPart>
        </mc:Choice>
        <mc:Fallback xmlns="">
          <p:pic>
            <p:nvPicPr>
              <p:cNvPr id="205" name="Input penna 204">
                <a:extLst>
                  <a:ext uri="{FF2B5EF4-FFF2-40B4-BE49-F238E27FC236}">
                    <a16:creationId xmlns:a16="http://schemas.microsoft.com/office/drawing/2014/main" id="{C7F40741-A7E2-4170-A030-D48A89CEC287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4851600" y="3749756"/>
                <a:ext cx="51120" cy="2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94" name="Gruppo 293">
            <a:extLst>
              <a:ext uri="{FF2B5EF4-FFF2-40B4-BE49-F238E27FC236}">
                <a16:creationId xmlns:a16="http://schemas.microsoft.com/office/drawing/2014/main" id="{C51FB0EE-AB53-4C31-89A2-3DF8808769C3}"/>
              </a:ext>
            </a:extLst>
          </p:cNvPr>
          <p:cNvGrpSpPr/>
          <p:nvPr/>
        </p:nvGrpSpPr>
        <p:grpSpPr>
          <a:xfrm>
            <a:off x="-48720" y="3910316"/>
            <a:ext cx="12145320" cy="1728720"/>
            <a:chOff x="-48720" y="3910316"/>
            <a:chExt cx="12145320" cy="172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0F35685-4FF4-47DC-8300-78429DBDEDD9}"/>
                    </a:ext>
                  </a:extLst>
                </p14:cNvPr>
                <p14:cNvContentPartPr/>
                <p14:nvPr/>
              </p14:nvContentPartPr>
              <p14:xfrm>
                <a:off x="125880" y="4179236"/>
                <a:ext cx="599400" cy="5047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0F35685-4FF4-47DC-8300-78429DBDEDD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6880" y="4170236"/>
                  <a:ext cx="61704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D9A6D8CC-6B99-4E66-8CA6-DE0159FEDEC3}"/>
                    </a:ext>
                  </a:extLst>
                </p14:cNvPr>
                <p14:cNvContentPartPr/>
                <p14:nvPr/>
              </p14:nvContentPartPr>
              <p14:xfrm>
                <a:off x="900960" y="4604756"/>
                <a:ext cx="25200" cy="158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D9A6D8CC-6B99-4E66-8CA6-DE0159FEDEC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92320" y="4595756"/>
                  <a:ext cx="428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605B6B32-703D-4F24-A021-49D310C2684C}"/>
                    </a:ext>
                  </a:extLst>
                </p14:cNvPr>
                <p14:cNvContentPartPr/>
                <p14:nvPr/>
              </p14:nvContentPartPr>
              <p14:xfrm>
                <a:off x="1261320" y="4317116"/>
                <a:ext cx="79920" cy="3330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605B6B32-703D-4F24-A021-49D310C2684C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252320" y="4308476"/>
                  <a:ext cx="97560" cy="35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18FD6E89-5D30-4E47-BB6F-4A605B9F01EF}"/>
                    </a:ext>
                  </a:extLst>
                </p14:cNvPr>
                <p14:cNvContentPartPr/>
                <p14:nvPr/>
              </p14:nvContentPartPr>
              <p14:xfrm>
                <a:off x="1184640" y="4168076"/>
                <a:ext cx="505800" cy="5094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18FD6E89-5D30-4E47-BB6F-4A605B9F01E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76000" y="4159076"/>
                  <a:ext cx="52344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708CFA49-07F1-4D14-A444-0119AB9A5703}"/>
                    </a:ext>
                  </a:extLst>
                </p14:cNvPr>
                <p14:cNvContentPartPr/>
                <p14:nvPr/>
              </p14:nvContentPartPr>
              <p14:xfrm>
                <a:off x="-48720" y="4782596"/>
                <a:ext cx="2004480" cy="961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708CFA49-07F1-4D14-A444-0119AB9A570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-57720" y="4773956"/>
                  <a:ext cx="202212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AEC3CC81-DF5D-4A5C-8B6B-FC7FF4FD6EC9}"/>
                    </a:ext>
                  </a:extLst>
                </p14:cNvPr>
                <p14:cNvContentPartPr/>
                <p14:nvPr/>
              </p14:nvContentPartPr>
              <p14:xfrm>
                <a:off x="2511960" y="4400996"/>
                <a:ext cx="619200" cy="1926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AEC3CC81-DF5D-4A5C-8B6B-FC7FF4FD6EC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502960" y="4392356"/>
                  <a:ext cx="6368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49BCC899-1A53-4927-8C15-B7FD8C318294}"/>
                    </a:ext>
                  </a:extLst>
                </p14:cNvPr>
                <p14:cNvContentPartPr/>
                <p14:nvPr/>
              </p14:nvContentPartPr>
              <p14:xfrm>
                <a:off x="3064920" y="4294076"/>
                <a:ext cx="21960" cy="201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49BCC899-1A53-4927-8C15-B7FD8C31829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055920" y="4285436"/>
                  <a:ext cx="396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9EBEF7CC-A042-4D30-8B9A-A174128022A5}"/>
                    </a:ext>
                  </a:extLst>
                </p14:cNvPr>
                <p14:cNvContentPartPr/>
                <p14:nvPr/>
              </p14:nvContentPartPr>
              <p14:xfrm>
                <a:off x="3169680" y="4425476"/>
                <a:ext cx="514800" cy="1890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9EBEF7CC-A042-4D30-8B9A-A174128022A5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161040" y="4416476"/>
                  <a:ext cx="5324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3586267-A377-4A8F-8FA1-683C5ECBCE2D}"/>
                    </a:ext>
                  </a:extLst>
                </p14:cNvPr>
                <p14:cNvContentPartPr/>
                <p14:nvPr/>
              </p14:nvContentPartPr>
              <p14:xfrm>
                <a:off x="3938280" y="4004636"/>
                <a:ext cx="315360" cy="5875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3586267-A377-4A8F-8FA1-683C5ECBCE2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929280" y="3995996"/>
                  <a:ext cx="333000" cy="60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14710F5C-5C45-42C3-93D0-114326971B24}"/>
                    </a:ext>
                  </a:extLst>
                </p14:cNvPr>
                <p14:cNvContentPartPr/>
                <p14:nvPr/>
              </p14:nvContentPartPr>
              <p14:xfrm>
                <a:off x="4153560" y="4381556"/>
                <a:ext cx="485640" cy="1879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14710F5C-5C45-42C3-93D0-114326971B24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4144920" y="4372556"/>
                  <a:ext cx="5032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3B8211E5-50F3-4ADC-8BCD-CF2DDB063881}"/>
                    </a:ext>
                  </a:extLst>
                </p14:cNvPr>
                <p14:cNvContentPartPr/>
                <p14:nvPr/>
              </p14:nvContentPartPr>
              <p14:xfrm>
                <a:off x="4970040" y="4350596"/>
                <a:ext cx="88560" cy="5335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3B8211E5-50F3-4ADC-8BCD-CF2DDB06388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961040" y="4341596"/>
                  <a:ext cx="10620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614EFC1-3F02-4F5D-84DF-BCC337F5082C}"/>
                    </a:ext>
                  </a:extLst>
                </p14:cNvPr>
                <p14:cNvContentPartPr/>
                <p14:nvPr/>
              </p14:nvContentPartPr>
              <p14:xfrm>
                <a:off x="4926480" y="4352396"/>
                <a:ext cx="313200" cy="1735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614EFC1-3F02-4F5D-84DF-BCC337F5082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917480" y="4343756"/>
                  <a:ext cx="3308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7C7FF373-06B6-4918-8E8D-99492D235B9E}"/>
                    </a:ext>
                  </a:extLst>
                </p14:cNvPr>
                <p14:cNvContentPartPr/>
                <p14:nvPr/>
              </p14:nvContentPartPr>
              <p14:xfrm>
                <a:off x="5244720" y="4332236"/>
                <a:ext cx="451440" cy="2242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7C7FF373-06B6-4918-8E8D-99492D235B9E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235720" y="4323596"/>
                  <a:ext cx="4690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8770DCB-D780-4225-A60C-8BD03AA20D0E}"/>
                    </a:ext>
                  </a:extLst>
                </p14:cNvPr>
                <p14:cNvContentPartPr/>
                <p14:nvPr/>
              </p14:nvContentPartPr>
              <p14:xfrm>
                <a:off x="5745120" y="4356356"/>
                <a:ext cx="413280" cy="2325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8770DCB-D780-4225-A60C-8BD03AA20D0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736120" y="4347356"/>
                  <a:ext cx="43092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FD306E2F-C1D5-487C-95CA-20270ADD7DED}"/>
                    </a:ext>
                  </a:extLst>
                </p14:cNvPr>
                <p14:cNvContentPartPr/>
                <p14:nvPr/>
              </p14:nvContentPartPr>
              <p14:xfrm>
                <a:off x="6222480" y="3910316"/>
                <a:ext cx="169920" cy="6786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FD306E2F-C1D5-487C-95CA-20270ADD7DE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6213480" y="3901316"/>
                  <a:ext cx="187560" cy="69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2F6A072B-CEBD-41B6-A09F-9DB4D7C110D6}"/>
                    </a:ext>
                  </a:extLst>
                </p14:cNvPr>
                <p14:cNvContentPartPr/>
                <p14:nvPr/>
              </p14:nvContentPartPr>
              <p14:xfrm>
                <a:off x="6063000" y="4186076"/>
                <a:ext cx="298440" cy="158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2F6A072B-CEBD-41B6-A09F-9DB4D7C110D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6054360" y="4177076"/>
                  <a:ext cx="3160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E3660D89-01CA-4B9A-BC25-81BBA8E8B0EE}"/>
                    </a:ext>
                  </a:extLst>
                </p14:cNvPr>
                <p14:cNvContentPartPr/>
                <p14:nvPr/>
              </p14:nvContentPartPr>
              <p14:xfrm>
                <a:off x="6465480" y="4348076"/>
                <a:ext cx="259200" cy="2059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E3660D89-01CA-4B9A-BC25-81BBA8E8B0EE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6456480" y="4339436"/>
                  <a:ext cx="27684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34D9EDE-E658-4A43-A7FC-7A7721D589BB}"/>
                    </a:ext>
                  </a:extLst>
                </p14:cNvPr>
                <p14:cNvContentPartPr/>
                <p14:nvPr/>
              </p14:nvContentPartPr>
              <p14:xfrm>
                <a:off x="7028160" y="4331876"/>
                <a:ext cx="560880" cy="2588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34D9EDE-E658-4A43-A7FC-7A7721D589B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7019160" y="4323236"/>
                  <a:ext cx="5785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F264930D-F9E5-4962-898A-6F58BD6A7C57}"/>
                    </a:ext>
                  </a:extLst>
                </p14:cNvPr>
                <p14:cNvContentPartPr/>
                <p14:nvPr/>
              </p14:nvContentPartPr>
              <p14:xfrm>
                <a:off x="7636920" y="4362116"/>
                <a:ext cx="390600" cy="1998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F264930D-F9E5-4962-898A-6F58BD6A7C5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7628280" y="4353116"/>
                  <a:ext cx="4082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DF2B6A02-BBE4-4798-9A9E-84E1474C9C95}"/>
                    </a:ext>
                  </a:extLst>
                </p14:cNvPr>
                <p14:cNvContentPartPr/>
                <p14:nvPr/>
              </p14:nvContentPartPr>
              <p14:xfrm>
                <a:off x="8073240" y="4128116"/>
                <a:ext cx="171000" cy="3232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DF2B6A02-BBE4-4798-9A9E-84E1474C9C95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8064240" y="4119476"/>
                  <a:ext cx="18864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B17B1A5F-ECB8-441A-B4B3-9E61A883E99A}"/>
                    </a:ext>
                  </a:extLst>
                </p14:cNvPr>
                <p14:cNvContentPartPr/>
                <p14:nvPr/>
              </p14:nvContentPartPr>
              <p14:xfrm>
                <a:off x="8044440" y="4441316"/>
                <a:ext cx="96840" cy="1706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B17B1A5F-ECB8-441A-B4B3-9E61A883E99A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8035440" y="4432676"/>
                  <a:ext cx="1144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84EF9C1E-08B9-424E-8992-6A394777B6F7}"/>
                    </a:ext>
                  </a:extLst>
                </p14:cNvPr>
                <p14:cNvContentPartPr/>
                <p14:nvPr/>
              </p14:nvContentPartPr>
              <p14:xfrm>
                <a:off x="8241000" y="4448516"/>
                <a:ext cx="244080" cy="2066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84EF9C1E-08B9-424E-8992-6A394777B6F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8232000" y="4439516"/>
                  <a:ext cx="2617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7585FA5-452F-41F1-BA75-55E90B6D7545}"/>
                    </a:ext>
                  </a:extLst>
                </p14:cNvPr>
                <p14:cNvContentPartPr/>
                <p14:nvPr/>
              </p14:nvContentPartPr>
              <p14:xfrm>
                <a:off x="8009160" y="4141796"/>
                <a:ext cx="74520" cy="3830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7585FA5-452F-41F1-BA75-55E90B6D7545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8000520" y="4132796"/>
                  <a:ext cx="92160" cy="40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7267AB59-E7B8-4323-87E4-7E832069847E}"/>
                    </a:ext>
                  </a:extLst>
                </p14:cNvPr>
                <p14:cNvContentPartPr/>
                <p14:nvPr/>
              </p14:nvContentPartPr>
              <p14:xfrm>
                <a:off x="8863440" y="4431596"/>
                <a:ext cx="176040" cy="2268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7267AB59-E7B8-4323-87E4-7E832069847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8854800" y="4422956"/>
                  <a:ext cx="193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24B81251-8198-4D30-B4D3-9753E554A368}"/>
                    </a:ext>
                  </a:extLst>
                </p14:cNvPr>
                <p14:cNvContentPartPr/>
                <p14:nvPr/>
              </p14:nvContentPartPr>
              <p14:xfrm>
                <a:off x="9141360" y="4517636"/>
                <a:ext cx="25920" cy="849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24B81251-8198-4D30-B4D3-9753E554A368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9132360" y="4508636"/>
                  <a:ext cx="43560" cy="10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F71627E7-FA4A-4B08-9EA4-2C8BAFA8DACD}"/>
                    </a:ext>
                  </a:extLst>
                </p14:cNvPr>
                <p14:cNvContentPartPr/>
                <p14:nvPr/>
              </p14:nvContentPartPr>
              <p14:xfrm>
                <a:off x="9197160" y="4365356"/>
                <a:ext cx="22680" cy="1116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F71627E7-FA4A-4B08-9EA4-2C8BAFA8DACD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188160" y="4356356"/>
                  <a:ext cx="40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6393B16B-C174-477E-AE4B-0C03E8904C6D}"/>
                    </a:ext>
                  </a:extLst>
                </p14:cNvPr>
                <p14:cNvContentPartPr/>
                <p14:nvPr/>
              </p14:nvContentPartPr>
              <p14:xfrm>
                <a:off x="9300120" y="4453196"/>
                <a:ext cx="365040" cy="1825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6393B16B-C174-477E-AE4B-0C03E8904C6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9291120" y="4444556"/>
                  <a:ext cx="3826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AFA02373-CD48-4F7E-8F6F-288FF09D8D65}"/>
                    </a:ext>
                  </a:extLst>
                </p14:cNvPr>
                <p14:cNvContentPartPr/>
                <p14:nvPr/>
              </p14:nvContentPartPr>
              <p14:xfrm>
                <a:off x="9969360" y="4172396"/>
                <a:ext cx="640440" cy="4402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AFA02373-CD48-4F7E-8F6F-288FF09D8D65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960720" y="4163756"/>
                  <a:ext cx="65808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17AC9135-CF0B-4C58-9F27-08F9424151BA}"/>
                    </a:ext>
                  </a:extLst>
                </p14:cNvPr>
                <p14:cNvContentPartPr/>
                <p14:nvPr/>
              </p14:nvContentPartPr>
              <p14:xfrm>
                <a:off x="10859640" y="4377956"/>
                <a:ext cx="51480" cy="5274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17AC9135-CF0B-4C58-9F27-08F9424151B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851000" y="4368956"/>
                  <a:ext cx="6912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D5D38B9B-9871-4F84-A6FA-80A8150B1C30}"/>
                    </a:ext>
                  </a:extLst>
                </p14:cNvPr>
                <p14:cNvContentPartPr/>
                <p14:nvPr/>
              </p14:nvContentPartPr>
              <p14:xfrm>
                <a:off x="10793760" y="4403876"/>
                <a:ext cx="272880" cy="1674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D5D38B9B-9871-4F84-A6FA-80A8150B1C30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0784760" y="4394876"/>
                  <a:ext cx="2905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FB22823F-FCE1-49D5-97BC-A3EC5DCD8481}"/>
                    </a:ext>
                  </a:extLst>
                </p14:cNvPr>
                <p14:cNvContentPartPr/>
                <p14:nvPr/>
              </p14:nvContentPartPr>
              <p14:xfrm>
                <a:off x="11118840" y="4387316"/>
                <a:ext cx="210240" cy="2080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FB22823F-FCE1-49D5-97BC-A3EC5DCD848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1109840" y="4378316"/>
                  <a:ext cx="2278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CE9EB886-BA18-4FD1-BA0F-64A4E4415C51}"/>
                    </a:ext>
                  </a:extLst>
                </p14:cNvPr>
                <p14:cNvContentPartPr/>
                <p14:nvPr/>
              </p14:nvContentPartPr>
              <p14:xfrm>
                <a:off x="11427360" y="4426556"/>
                <a:ext cx="230760" cy="1875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CE9EB886-BA18-4FD1-BA0F-64A4E4415C5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1418360" y="4417916"/>
                  <a:ext cx="24840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1ECEE00-510F-4C22-8AED-E9847C48F72F}"/>
                    </a:ext>
                  </a:extLst>
                </p14:cNvPr>
                <p14:cNvContentPartPr/>
                <p14:nvPr/>
              </p14:nvContentPartPr>
              <p14:xfrm>
                <a:off x="11769360" y="4098236"/>
                <a:ext cx="117360" cy="5320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1ECEE00-510F-4C22-8AED-E9847C48F72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1760360" y="4089596"/>
                  <a:ext cx="13500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CAB2A33C-04F5-4E63-BFA0-C771A681C420}"/>
                    </a:ext>
                  </a:extLst>
                </p14:cNvPr>
                <p14:cNvContentPartPr/>
                <p14:nvPr/>
              </p14:nvContentPartPr>
              <p14:xfrm>
                <a:off x="11698080" y="4343396"/>
                <a:ext cx="191880" cy="342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CAB2A33C-04F5-4E63-BFA0-C771A681C420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1689080" y="4334756"/>
                  <a:ext cx="20952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79A66B21-2456-4B6B-9F62-1405F239E7FF}"/>
                    </a:ext>
                  </a:extLst>
                </p14:cNvPr>
                <p14:cNvContentPartPr/>
                <p14:nvPr/>
              </p14:nvContentPartPr>
              <p14:xfrm>
                <a:off x="11961600" y="4523756"/>
                <a:ext cx="135000" cy="2253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79A66B21-2456-4B6B-9F62-1405F239E7FF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11952600" y="4515116"/>
                  <a:ext cx="15264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B446E933-3FFA-4BE3-BF50-13E5056B5C7E}"/>
                    </a:ext>
                  </a:extLst>
                </p14:cNvPr>
                <p14:cNvContentPartPr/>
                <p14:nvPr/>
              </p14:nvContentPartPr>
              <p14:xfrm>
                <a:off x="191400" y="5212796"/>
                <a:ext cx="88560" cy="1764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B446E933-3FFA-4BE3-BF50-13E5056B5C7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182400" y="5203796"/>
                  <a:ext cx="1062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1E83588D-BB72-41A9-960B-6A00C429E56D}"/>
                    </a:ext>
                  </a:extLst>
                </p14:cNvPr>
                <p14:cNvContentPartPr/>
                <p14:nvPr/>
              </p14:nvContentPartPr>
              <p14:xfrm>
                <a:off x="267360" y="5056556"/>
                <a:ext cx="25920" cy="1260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1E83588D-BB72-41A9-960B-6A00C429E56D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258720" y="5047556"/>
                  <a:ext cx="435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45D72671-98F6-4CEB-A32A-2C355AA8B2CB}"/>
                    </a:ext>
                  </a:extLst>
                </p14:cNvPr>
                <p14:cNvContentPartPr/>
                <p14:nvPr/>
              </p14:nvContentPartPr>
              <p14:xfrm>
                <a:off x="438360" y="5177876"/>
                <a:ext cx="497880" cy="1558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45D72671-98F6-4CEB-A32A-2C355AA8B2C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29360" y="5169236"/>
                  <a:ext cx="51552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CD6699F-25A6-42FA-82DB-1512B42E08F8}"/>
                    </a:ext>
                  </a:extLst>
                </p14:cNvPr>
                <p14:cNvContentPartPr/>
                <p14:nvPr/>
              </p14:nvContentPartPr>
              <p14:xfrm>
                <a:off x="1005360" y="5151236"/>
                <a:ext cx="455400" cy="1479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CD6699F-25A6-42FA-82DB-1512B42E08F8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96720" y="5142236"/>
                  <a:ext cx="4730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D444EF7F-0B62-4F1B-9DAB-863F5243CE6F}"/>
                    </a:ext>
                  </a:extLst>
                </p14:cNvPr>
                <p14:cNvContentPartPr/>
                <p14:nvPr/>
              </p14:nvContentPartPr>
              <p14:xfrm>
                <a:off x="1423320" y="5086796"/>
                <a:ext cx="522360" cy="1832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D444EF7F-0B62-4F1B-9DAB-863F5243CE6F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414320" y="5077796"/>
                  <a:ext cx="5400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5D27E05D-06EC-4AF5-B3D6-CDB0057B0895}"/>
                    </a:ext>
                  </a:extLst>
                </p14:cNvPr>
                <p14:cNvContentPartPr/>
                <p14:nvPr/>
              </p14:nvContentPartPr>
              <p14:xfrm>
                <a:off x="2023440" y="5065916"/>
                <a:ext cx="187200" cy="1144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5D27E05D-06EC-4AF5-B3D6-CDB0057B0895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014800" y="5056916"/>
                  <a:ext cx="2048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ABDF855F-4DC8-43EF-AC82-08A4B70DC05F}"/>
                    </a:ext>
                  </a:extLst>
                </p14:cNvPr>
                <p14:cNvContentPartPr/>
                <p14:nvPr/>
              </p14:nvContentPartPr>
              <p14:xfrm>
                <a:off x="1972320" y="5150516"/>
                <a:ext cx="364320" cy="4885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ABDF855F-4DC8-43EF-AC82-08A4B70DC05F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963320" y="5141876"/>
                  <a:ext cx="38196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21F96EE2-E9ED-43F4-97AB-35A37DFC714C}"/>
                    </a:ext>
                  </a:extLst>
                </p14:cNvPr>
                <p14:cNvContentPartPr/>
                <p14:nvPr/>
              </p14:nvContentPartPr>
              <p14:xfrm>
                <a:off x="2445360" y="5074556"/>
                <a:ext cx="106560" cy="1008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21F96EE2-E9ED-43F4-97AB-35A37DFC714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2436360" y="5065556"/>
                  <a:ext cx="12420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455973A5-ED5F-401F-ADAF-1A9E5B4F6BAB}"/>
                    </a:ext>
                  </a:extLst>
                </p14:cNvPr>
                <p14:cNvContentPartPr/>
                <p14:nvPr/>
              </p14:nvContentPartPr>
              <p14:xfrm>
                <a:off x="2504040" y="4892756"/>
                <a:ext cx="36360" cy="46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455973A5-ED5F-401F-ADAF-1A9E5B4F6BAB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495400" y="4883756"/>
                  <a:ext cx="5400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6595533D-C360-448E-8F61-E127FB4E88BF}"/>
                    </a:ext>
                  </a:extLst>
                </p14:cNvPr>
                <p14:cNvContentPartPr/>
                <p14:nvPr/>
              </p14:nvContentPartPr>
              <p14:xfrm>
                <a:off x="2684040" y="5068076"/>
                <a:ext cx="292680" cy="1580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6595533D-C360-448E-8F61-E127FB4E88BF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675040" y="5059076"/>
                  <a:ext cx="3103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8F4B37F3-78D9-418F-BF0F-EF11B7CB2EAF}"/>
                    </a:ext>
                  </a:extLst>
                </p14:cNvPr>
                <p14:cNvContentPartPr/>
                <p14:nvPr/>
              </p14:nvContentPartPr>
              <p14:xfrm>
                <a:off x="3026760" y="5032076"/>
                <a:ext cx="370080" cy="1674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8F4B37F3-78D9-418F-BF0F-EF11B7CB2EAF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3017760" y="5023436"/>
                  <a:ext cx="3877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8EED018-2E9E-4FB5-94C5-6225CAB08724}"/>
                    </a:ext>
                  </a:extLst>
                </p14:cNvPr>
                <p14:cNvContentPartPr/>
                <p14:nvPr/>
              </p14:nvContentPartPr>
              <p14:xfrm>
                <a:off x="3476400" y="4988516"/>
                <a:ext cx="465480" cy="2246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8EED018-2E9E-4FB5-94C5-6225CAB0872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467400" y="4979876"/>
                  <a:ext cx="48312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FBD05BBE-B4BC-401F-A52C-AC1665FC813F}"/>
                    </a:ext>
                  </a:extLst>
                </p14:cNvPr>
                <p14:cNvContentPartPr/>
                <p14:nvPr/>
              </p14:nvContentPartPr>
              <p14:xfrm>
                <a:off x="3760440" y="4884116"/>
                <a:ext cx="22680" cy="86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FBD05BBE-B4BC-401F-A52C-AC1665FC813F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3751440" y="4875476"/>
                  <a:ext cx="403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2DC8F296-4197-483A-BE3B-03D4B8B2CB98}"/>
                    </a:ext>
                  </a:extLst>
                </p14:cNvPr>
                <p14:cNvContentPartPr/>
                <p14:nvPr/>
              </p14:nvContentPartPr>
              <p14:xfrm>
                <a:off x="4046640" y="5037836"/>
                <a:ext cx="447840" cy="1774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2DC8F296-4197-483A-BE3B-03D4B8B2CB9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4037640" y="5028836"/>
                  <a:ext cx="46548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B4EB5821-3728-4A91-AA20-48D6EF8E0D44}"/>
                    </a:ext>
                  </a:extLst>
                </p14:cNvPr>
                <p14:cNvContentPartPr/>
                <p14:nvPr/>
              </p14:nvContentPartPr>
              <p14:xfrm>
                <a:off x="4822080" y="5056196"/>
                <a:ext cx="299520" cy="1587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B4EB5821-3728-4A91-AA20-48D6EF8E0D44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813440" y="5047556"/>
                  <a:ext cx="3171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B0074A90-810D-4988-BBD7-446C4C55CE80}"/>
                    </a:ext>
                  </a:extLst>
                </p14:cNvPr>
                <p14:cNvContentPartPr/>
                <p14:nvPr/>
              </p14:nvContentPartPr>
              <p14:xfrm>
                <a:off x="5142840" y="4830476"/>
                <a:ext cx="146520" cy="4294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B0074A90-810D-4988-BBD7-446C4C55CE80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5134200" y="4821836"/>
                  <a:ext cx="164160" cy="44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F7EE665B-E8B8-4DC4-BA6A-D8131D22C952}"/>
                    </a:ext>
                  </a:extLst>
                </p14:cNvPr>
                <p14:cNvContentPartPr/>
                <p14:nvPr/>
              </p14:nvContentPartPr>
              <p14:xfrm>
                <a:off x="5346960" y="5015516"/>
                <a:ext cx="107280" cy="1879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F7EE665B-E8B8-4DC4-BA6A-D8131D22C952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337960" y="5006516"/>
                  <a:ext cx="1249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C2C4C121-92FF-4F48-A726-10F8A6464506}"/>
                    </a:ext>
                  </a:extLst>
                </p14:cNvPr>
                <p14:cNvContentPartPr/>
                <p14:nvPr/>
              </p14:nvContentPartPr>
              <p14:xfrm>
                <a:off x="5759160" y="4967636"/>
                <a:ext cx="280800" cy="2772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C2C4C121-92FF-4F48-A726-10F8A6464506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5750160" y="4958636"/>
                  <a:ext cx="29844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8E600537-CFCF-4E56-9964-EFE17559E19F}"/>
                    </a:ext>
                  </a:extLst>
                </p14:cNvPr>
                <p14:cNvContentPartPr/>
                <p14:nvPr/>
              </p14:nvContentPartPr>
              <p14:xfrm>
                <a:off x="5851680" y="5109476"/>
                <a:ext cx="171360" cy="216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8E600537-CFCF-4E56-9964-EFE17559E19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5843040" y="5100836"/>
                  <a:ext cx="1890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55B07BD5-5EC6-41FB-AF8A-114A51590DF1}"/>
                    </a:ext>
                  </a:extLst>
                </p14:cNvPr>
                <p14:cNvContentPartPr/>
                <p14:nvPr/>
              </p14:nvContentPartPr>
              <p14:xfrm>
                <a:off x="6569880" y="5009396"/>
                <a:ext cx="289440" cy="18684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55B07BD5-5EC6-41FB-AF8A-114A51590DF1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6561240" y="5000396"/>
                  <a:ext cx="3070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783A98AC-5BF6-4960-A366-C5EE22363F4F}"/>
                    </a:ext>
                  </a:extLst>
                </p14:cNvPr>
                <p14:cNvContentPartPr/>
                <p14:nvPr/>
              </p14:nvContentPartPr>
              <p14:xfrm>
                <a:off x="6957240" y="4990316"/>
                <a:ext cx="205920" cy="1778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783A98AC-5BF6-4960-A366-C5EE22363F4F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6948600" y="4981316"/>
                  <a:ext cx="2235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916CF5DC-02BA-415D-9A6C-2EC8A31E71B3}"/>
                    </a:ext>
                  </a:extLst>
                </p14:cNvPr>
                <p14:cNvContentPartPr/>
                <p14:nvPr/>
              </p14:nvContentPartPr>
              <p14:xfrm>
                <a:off x="7242000" y="4992476"/>
                <a:ext cx="284400" cy="15840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916CF5DC-02BA-415D-9A6C-2EC8A31E71B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7233000" y="4983476"/>
                  <a:ext cx="3020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26D9590F-8DBC-4427-B505-BD8965A7D510}"/>
                    </a:ext>
                  </a:extLst>
                </p14:cNvPr>
                <p14:cNvContentPartPr/>
                <p14:nvPr/>
              </p14:nvContentPartPr>
              <p14:xfrm>
                <a:off x="7627200" y="4984196"/>
                <a:ext cx="242640" cy="16344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26D9590F-8DBC-4427-B505-BD8965A7D510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7618200" y="4975556"/>
                  <a:ext cx="260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B11788A4-0A54-4DE3-9068-D14818E60CF9}"/>
                    </a:ext>
                  </a:extLst>
                </p14:cNvPr>
                <p14:cNvContentPartPr/>
                <p14:nvPr/>
              </p14:nvContentPartPr>
              <p14:xfrm>
                <a:off x="8160720" y="4973396"/>
                <a:ext cx="281520" cy="2300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B11788A4-0A54-4DE3-9068-D14818E60CF9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152080" y="4964396"/>
                  <a:ext cx="29916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6B54D0FB-671E-4AB3-BA62-4BAFE2641018}"/>
                    </a:ext>
                  </a:extLst>
                </p14:cNvPr>
                <p14:cNvContentPartPr/>
                <p14:nvPr/>
              </p14:nvContentPartPr>
              <p14:xfrm>
                <a:off x="8498040" y="4970876"/>
                <a:ext cx="326880" cy="2476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6B54D0FB-671E-4AB3-BA62-4BAFE2641018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489400" y="4962236"/>
                  <a:ext cx="34452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4A9F1C8A-6367-4D08-9F81-026C26EFF8B4}"/>
                    </a:ext>
                  </a:extLst>
                </p14:cNvPr>
                <p14:cNvContentPartPr/>
                <p14:nvPr/>
              </p14:nvContentPartPr>
              <p14:xfrm>
                <a:off x="8895480" y="5047556"/>
                <a:ext cx="462960" cy="18828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4A9F1C8A-6367-4D08-9F81-026C26EFF8B4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886840" y="5038556"/>
                  <a:ext cx="4806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54A8583B-2BA7-47DA-A05C-A1562E363F28}"/>
                    </a:ext>
                  </a:extLst>
                </p14:cNvPr>
                <p14:cNvContentPartPr/>
                <p14:nvPr/>
              </p14:nvContentPartPr>
              <p14:xfrm>
                <a:off x="9422160" y="5060516"/>
                <a:ext cx="212040" cy="1836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54A8583B-2BA7-47DA-A05C-A1562E363F2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9413520" y="5051516"/>
                  <a:ext cx="2296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DF733D92-321B-45A5-8EAE-7353E89FAA58}"/>
                    </a:ext>
                  </a:extLst>
                </p14:cNvPr>
                <p14:cNvContentPartPr/>
                <p14:nvPr/>
              </p14:nvContentPartPr>
              <p14:xfrm>
                <a:off x="9689640" y="5084636"/>
                <a:ext cx="425160" cy="1332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DF733D92-321B-45A5-8EAE-7353E89FAA58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9681000" y="5075996"/>
                  <a:ext cx="44280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C2D84DF0-0B5F-45BD-9507-7F85518B233D}"/>
                    </a:ext>
                  </a:extLst>
                </p14:cNvPr>
                <p14:cNvContentPartPr/>
                <p14:nvPr/>
              </p14:nvContentPartPr>
              <p14:xfrm>
                <a:off x="10057200" y="4957196"/>
                <a:ext cx="22680" cy="468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C2D84DF0-0B5F-45BD-9507-7F85518B233D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0048200" y="4948556"/>
                  <a:ext cx="4032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AA8D23F6-0DA3-4FE9-851B-07A26998F8D1}"/>
                    </a:ext>
                  </a:extLst>
                </p14:cNvPr>
                <p14:cNvContentPartPr/>
                <p14:nvPr/>
              </p14:nvContentPartPr>
              <p14:xfrm>
                <a:off x="10444920" y="5072036"/>
                <a:ext cx="860400" cy="2322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AA8D23F6-0DA3-4FE9-851B-07A26998F8D1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0436280" y="5063396"/>
                  <a:ext cx="87804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D8095C8E-75D4-47E0-87D9-D82FB1CC72EA}"/>
                    </a:ext>
                  </a:extLst>
                </p14:cNvPr>
                <p14:cNvContentPartPr/>
                <p14:nvPr/>
              </p14:nvContentPartPr>
              <p14:xfrm>
                <a:off x="11394240" y="4850276"/>
                <a:ext cx="245520" cy="4251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D8095C8E-75D4-47E0-87D9-D82FB1CC72EA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385600" y="4841276"/>
                  <a:ext cx="26316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1DDF30BD-6194-45ED-AFF6-CC2B7E8D69E9}"/>
                    </a:ext>
                  </a:extLst>
                </p14:cNvPr>
                <p14:cNvContentPartPr/>
                <p14:nvPr/>
              </p14:nvContentPartPr>
              <p14:xfrm>
                <a:off x="11674320" y="5189036"/>
                <a:ext cx="66240" cy="766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1DDF30BD-6194-45ED-AFF6-CC2B7E8D69E9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1665680" y="5180036"/>
                  <a:ext cx="8388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87E36934-BE2F-437F-889E-69AA38108CE6}"/>
                    </a:ext>
                  </a:extLst>
                </p14:cNvPr>
                <p14:cNvContentPartPr/>
                <p14:nvPr/>
              </p14:nvContentPartPr>
              <p14:xfrm>
                <a:off x="11821560" y="5091836"/>
                <a:ext cx="22680" cy="2736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87E36934-BE2F-437F-889E-69AA38108CE6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1812560" y="5082836"/>
                  <a:ext cx="40320" cy="45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4749C852-F1DD-4821-B296-752F6268FDF6}"/>
                  </a:ext>
                </a:extLst>
              </p14:cNvPr>
              <p14:cNvContentPartPr/>
              <p14:nvPr/>
            </p14:nvContentPartPr>
            <p14:xfrm>
              <a:off x="5729640" y="5336996"/>
              <a:ext cx="6188400" cy="10800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4749C852-F1DD-4821-B296-752F6268FDF6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5725320" y="5332676"/>
                <a:ext cx="6197040" cy="11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604A89FD-60D2-4B0E-B3D6-A8BE04CB5606}"/>
                  </a:ext>
                </a:extLst>
              </p14:cNvPr>
              <p14:cNvContentPartPr/>
              <p14:nvPr/>
            </p14:nvContentPartPr>
            <p14:xfrm>
              <a:off x="303360" y="5382356"/>
              <a:ext cx="5559480" cy="25020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604A89FD-60D2-4B0E-B3D6-A8BE04CB5606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299040" y="5378036"/>
                <a:ext cx="5568120" cy="2588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1026245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uppo 16">
            <a:extLst>
              <a:ext uri="{FF2B5EF4-FFF2-40B4-BE49-F238E27FC236}">
                <a16:creationId xmlns:a16="http://schemas.microsoft.com/office/drawing/2014/main" id="{93CED9CD-1200-4EE5-A3EF-E6CD6C0566C1}"/>
              </a:ext>
            </a:extLst>
          </p:cNvPr>
          <p:cNvGrpSpPr/>
          <p:nvPr/>
        </p:nvGrpSpPr>
        <p:grpSpPr>
          <a:xfrm>
            <a:off x="2778000" y="104756"/>
            <a:ext cx="1060920" cy="545760"/>
            <a:chOff x="2778000" y="104756"/>
            <a:chExt cx="1060920" cy="54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33389BBD-047E-45CF-ACF3-6FE491A41431}"/>
                    </a:ext>
                  </a:extLst>
                </p14:cNvPr>
                <p14:cNvContentPartPr/>
                <p14:nvPr/>
              </p14:nvContentPartPr>
              <p14:xfrm>
                <a:off x="3041160" y="194036"/>
                <a:ext cx="25200" cy="3690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33389BBD-047E-45CF-ACF3-6FE491A4143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036840" y="189716"/>
                  <a:ext cx="3384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A159B5B-EBE2-460D-900A-C64936104577}"/>
                    </a:ext>
                  </a:extLst>
                </p14:cNvPr>
                <p14:cNvContentPartPr/>
                <p14:nvPr/>
              </p14:nvContentPartPr>
              <p14:xfrm>
                <a:off x="3219360" y="232196"/>
                <a:ext cx="30240" cy="3362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A159B5B-EBE2-460D-900A-C6493610457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15040" y="227876"/>
                  <a:ext cx="3888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D85E5EFD-92A7-4E79-9095-B44AE2F553A1}"/>
                    </a:ext>
                  </a:extLst>
                </p14:cNvPr>
                <p14:cNvContentPartPr/>
                <p14:nvPr/>
              </p14:nvContentPartPr>
              <p14:xfrm>
                <a:off x="2778000" y="104756"/>
                <a:ext cx="811800" cy="1267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D85E5EFD-92A7-4E79-9095-B44AE2F553A1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773680" y="100436"/>
                  <a:ext cx="8204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2857C22-D27D-46E3-86B1-EAE449E6F716}"/>
                    </a:ext>
                  </a:extLst>
                </p14:cNvPr>
                <p14:cNvContentPartPr/>
                <p14:nvPr/>
              </p14:nvContentPartPr>
              <p14:xfrm>
                <a:off x="2917680" y="528476"/>
                <a:ext cx="597960" cy="1220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2857C22-D27D-46E3-86B1-EAE449E6F71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913360" y="524156"/>
                  <a:ext cx="60660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1E179A5E-DFEC-4FFB-840C-1A5298D67985}"/>
                    </a:ext>
                  </a:extLst>
                </p14:cNvPr>
                <p14:cNvContentPartPr/>
                <p14:nvPr/>
              </p14:nvContentPartPr>
              <p14:xfrm>
                <a:off x="3684840" y="119516"/>
                <a:ext cx="154080" cy="810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1E179A5E-DFEC-4FFB-840C-1A5298D6798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680520" y="115196"/>
                  <a:ext cx="162720" cy="89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uppo 15">
            <a:extLst>
              <a:ext uri="{FF2B5EF4-FFF2-40B4-BE49-F238E27FC236}">
                <a16:creationId xmlns:a16="http://schemas.microsoft.com/office/drawing/2014/main" id="{5347EE58-23A9-435A-A4C7-F13A2C399AE3}"/>
              </a:ext>
            </a:extLst>
          </p:cNvPr>
          <p:cNvGrpSpPr/>
          <p:nvPr/>
        </p:nvGrpSpPr>
        <p:grpSpPr>
          <a:xfrm>
            <a:off x="4397640" y="40316"/>
            <a:ext cx="2790720" cy="545400"/>
            <a:chOff x="4397640" y="40316"/>
            <a:chExt cx="2790720" cy="54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11ED4B2F-71C9-4AAD-9ED5-27A7054438EA}"/>
                    </a:ext>
                  </a:extLst>
                </p14:cNvPr>
                <p14:cNvContentPartPr/>
                <p14:nvPr/>
              </p14:nvContentPartPr>
              <p14:xfrm>
                <a:off x="4397640" y="130676"/>
                <a:ext cx="759960" cy="4165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11ED4B2F-71C9-4AAD-9ED5-27A7054438E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393320" y="126356"/>
                  <a:ext cx="768600" cy="42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110A0AD-EE96-4288-A4B0-98B9C01F93D9}"/>
                    </a:ext>
                  </a:extLst>
                </p14:cNvPr>
                <p14:cNvContentPartPr/>
                <p14:nvPr/>
              </p14:nvContentPartPr>
              <p14:xfrm>
                <a:off x="5213400" y="365396"/>
                <a:ext cx="232200" cy="2102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110A0AD-EE96-4288-A4B0-98B9C01F93D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209080" y="361076"/>
                  <a:ext cx="2408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3A868FC0-07C9-43E9-9BFE-1FA5588DE8CA}"/>
                    </a:ext>
                  </a:extLst>
                </p14:cNvPr>
                <p14:cNvContentPartPr/>
                <p14:nvPr/>
              </p14:nvContentPartPr>
              <p14:xfrm>
                <a:off x="5614440" y="51836"/>
                <a:ext cx="198720" cy="4492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3A868FC0-07C9-43E9-9BFE-1FA5588DE8C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5610120" y="47516"/>
                  <a:ext cx="20736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AD292DB-3288-4735-A5CF-81F56D56C0A2}"/>
                    </a:ext>
                  </a:extLst>
                </p14:cNvPr>
                <p14:cNvContentPartPr/>
                <p14:nvPr/>
              </p14:nvContentPartPr>
              <p14:xfrm>
                <a:off x="5558640" y="236516"/>
                <a:ext cx="189720" cy="169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AD292DB-3288-4735-A5CF-81F56D56C0A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554320" y="232196"/>
                  <a:ext cx="1983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E962B8FF-FD95-4BDF-9630-9A5CABF24FF9}"/>
                    </a:ext>
                  </a:extLst>
                </p14:cNvPr>
                <p14:cNvContentPartPr/>
                <p14:nvPr/>
              </p14:nvContentPartPr>
              <p14:xfrm>
                <a:off x="5900640" y="338396"/>
                <a:ext cx="258120" cy="1652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E962B8FF-FD95-4BDF-9630-9A5CABF24FF9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896320" y="334076"/>
                  <a:ext cx="26676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F6AFBC95-FA6C-4E47-A6BE-B881F4A550AB}"/>
                    </a:ext>
                  </a:extLst>
                </p14:cNvPr>
                <p14:cNvContentPartPr/>
                <p14:nvPr/>
              </p14:nvContentPartPr>
              <p14:xfrm>
                <a:off x="6275040" y="300956"/>
                <a:ext cx="330840" cy="1897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F6AFBC95-FA6C-4E47-A6BE-B881F4A550A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270720" y="296636"/>
                  <a:ext cx="3394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7FF43F6-8692-447B-A431-7B0482770C64}"/>
                    </a:ext>
                  </a:extLst>
                </p14:cNvPr>
                <p14:cNvContentPartPr/>
                <p14:nvPr/>
              </p14:nvContentPartPr>
              <p14:xfrm>
                <a:off x="6617040" y="40316"/>
                <a:ext cx="38880" cy="4816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7FF43F6-8692-447B-A431-7B0482770C6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612720" y="35996"/>
                  <a:ext cx="4752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CF1834A-936F-4562-8C75-1AC7F88333F8}"/>
                    </a:ext>
                  </a:extLst>
                </p14:cNvPr>
                <p14:cNvContentPartPr/>
                <p14:nvPr/>
              </p14:nvContentPartPr>
              <p14:xfrm>
                <a:off x="6828360" y="361796"/>
                <a:ext cx="360000" cy="2239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CF1834A-936F-4562-8C75-1AC7F88333F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824040" y="357476"/>
                  <a:ext cx="368640" cy="23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FAF0137C-F187-4ACE-A656-5CD3A6283657}"/>
              </a:ext>
            </a:extLst>
          </p:cNvPr>
          <p:cNvGrpSpPr/>
          <p:nvPr/>
        </p:nvGrpSpPr>
        <p:grpSpPr>
          <a:xfrm>
            <a:off x="27600" y="996836"/>
            <a:ext cx="861480" cy="593280"/>
            <a:chOff x="27600" y="996836"/>
            <a:chExt cx="861480" cy="59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317419F-DA68-4424-9113-357A704AB691}"/>
                    </a:ext>
                  </a:extLst>
                </p14:cNvPr>
                <p14:cNvContentPartPr/>
                <p14:nvPr/>
              </p14:nvContentPartPr>
              <p14:xfrm>
                <a:off x="221280" y="1102676"/>
                <a:ext cx="38520" cy="3376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317419F-DA68-4424-9113-357A704AB69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216960" y="1098356"/>
                  <a:ext cx="4716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29A13885-C74F-46AB-A0A8-4165A2C987D5}"/>
                    </a:ext>
                  </a:extLst>
                </p14:cNvPr>
                <p14:cNvContentPartPr/>
                <p14:nvPr/>
              </p14:nvContentPartPr>
              <p14:xfrm>
                <a:off x="27600" y="996836"/>
                <a:ext cx="645480" cy="5932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29A13885-C74F-46AB-A0A8-4165A2C987D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23280" y="992516"/>
                  <a:ext cx="654120" cy="60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0399B12-00BC-4B1F-9B34-462C4C13476E}"/>
                    </a:ext>
                  </a:extLst>
                </p14:cNvPr>
                <p14:cNvContentPartPr/>
                <p14:nvPr/>
              </p14:nvContentPartPr>
              <p14:xfrm>
                <a:off x="822840" y="1356836"/>
                <a:ext cx="66240" cy="1116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0399B12-00BC-4B1F-9B34-462C4C13476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18520" y="1352516"/>
                  <a:ext cx="7488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F07F306-658B-4E7D-9017-6B65A84EE44A}"/>
                    </a:ext>
                  </a:extLst>
                </p14:cNvPr>
                <p14:cNvContentPartPr/>
                <p14:nvPr/>
              </p14:nvContentPartPr>
              <p14:xfrm>
                <a:off x="822840" y="1239836"/>
                <a:ext cx="37440" cy="61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F07F306-658B-4E7D-9017-6B65A84EE44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18520" y="1235516"/>
                  <a:ext cx="4608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D2B8D06F-F2E7-46D2-84FA-EA14D461E8BB}"/>
              </a:ext>
            </a:extLst>
          </p:cNvPr>
          <p:cNvGrpSpPr/>
          <p:nvPr/>
        </p:nvGrpSpPr>
        <p:grpSpPr>
          <a:xfrm>
            <a:off x="1240800" y="1221476"/>
            <a:ext cx="1777680" cy="277200"/>
            <a:chOff x="1240800" y="1221476"/>
            <a:chExt cx="1777680" cy="27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57312FC7-6636-463F-AB28-4B1FEF7C5858}"/>
                    </a:ext>
                  </a:extLst>
                </p14:cNvPr>
                <p14:cNvContentPartPr/>
                <p14:nvPr/>
              </p14:nvContentPartPr>
              <p14:xfrm>
                <a:off x="1240800" y="1302476"/>
                <a:ext cx="228960" cy="183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57312FC7-6636-463F-AB28-4B1FEF7C585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236480" y="1298156"/>
                  <a:ext cx="2376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D0681D79-3C16-4859-9ECA-5E5A79912197}"/>
                    </a:ext>
                  </a:extLst>
                </p14:cNvPr>
                <p14:cNvContentPartPr/>
                <p14:nvPr/>
              </p14:nvContentPartPr>
              <p14:xfrm>
                <a:off x="1517280" y="1300676"/>
                <a:ext cx="386280" cy="1479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D0681D79-3C16-4859-9ECA-5E5A79912197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512960" y="1296356"/>
                  <a:ext cx="3949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2433DF7-1DB4-411A-8D7E-712DD21991FF}"/>
                    </a:ext>
                  </a:extLst>
                </p14:cNvPr>
                <p14:cNvContentPartPr/>
                <p14:nvPr/>
              </p14:nvContentPartPr>
              <p14:xfrm>
                <a:off x="1919760" y="1304276"/>
                <a:ext cx="257400" cy="1789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2433DF7-1DB4-411A-8D7E-712DD21991F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915440" y="1299956"/>
                  <a:ext cx="2660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B65F57C-DE0F-4B23-9D3A-F90D20279E3A}"/>
                    </a:ext>
                  </a:extLst>
                </p14:cNvPr>
                <p14:cNvContentPartPr/>
                <p14:nvPr/>
              </p14:nvContentPartPr>
              <p14:xfrm>
                <a:off x="2325120" y="1221476"/>
                <a:ext cx="379080" cy="2620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B65F57C-DE0F-4B23-9D3A-F90D20279E3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320800" y="1217156"/>
                  <a:ext cx="38772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51B0BF38-7CB1-43B2-9498-59862B904850}"/>
                    </a:ext>
                  </a:extLst>
                </p14:cNvPr>
                <p14:cNvContentPartPr/>
                <p14:nvPr/>
              </p14:nvContentPartPr>
              <p14:xfrm>
                <a:off x="2762160" y="1258556"/>
                <a:ext cx="256320" cy="2401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51B0BF38-7CB1-43B2-9498-59862B90485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757840" y="1254236"/>
                  <a:ext cx="264960" cy="24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1D7CD67C-E525-4301-ABEB-8E73E15D0B06}"/>
              </a:ext>
            </a:extLst>
          </p:cNvPr>
          <p:cNvGrpSpPr/>
          <p:nvPr/>
        </p:nvGrpSpPr>
        <p:grpSpPr>
          <a:xfrm>
            <a:off x="3997680" y="942836"/>
            <a:ext cx="907920" cy="531360"/>
            <a:chOff x="3997680" y="942836"/>
            <a:chExt cx="907920" cy="53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EDFDD80-BDF6-401D-B9E8-00337EB3F600}"/>
                    </a:ext>
                  </a:extLst>
                </p14:cNvPr>
                <p14:cNvContentPartPr/>
                <p14:nvPr/>
              </p14:nvContentPartPr>
              <p14:xfrm>
                <a:off x="3997680" y="1185836"/>
                <a:ext cx="267840" cy="2883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EDFDD80-BDF6-401D-B9E8-00337EB3F600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3993360" y="1181516"/>
                  <a:ext cx="27648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827521EA-FA7E-4A2D-870A-9B8E1B6D50CF}"/>
                    </a:ext>
                  </a:extLst>
                </p14:cNvPr>
                <p14:cNvContentPartPr/>
                <p14:nvPr/>
              </p14:nvContentPartPr>
              <p14:xfrm>
                <a:off x="4314480" y="942836"/>
                <a:ext cx="238680" cy="2635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827521EA-FA7E-4A2D-870A-9B8E1B6D50C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310160" y="938516"/>
                  <a:ext cx="24732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70DF28F-537F-4952-BF67-71491D5A9FE4}"/>
                    </a:ext>
                  </a:extLst>
                </p14:cNvPr>
                <p14:cNvContentPartPr/>
                <p14:nvPr/>
              </p14:nvContentPartPr>
              <p14:xfrm>
                <a:off x="4407360" y="1059116"/>
                <a:ext cx="142560" cy="158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70DF28F-537F-4952-BF67-71491D5A9FE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403040" y="1054796"/>
                  <a:ext cx="1512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C424D25C-0445-480A-B804-502714B3BB29}"/>
                    </a:ext>
                  </a:extLst>
                </p14:cNvPr>
                <p14:cNvContentPartPr/>
                <p14:nvPr/>
              </p14:nvContentPartPr>
              <p14:xfrm>
                <a:off x="4729200" y="1337036"/>
                <a:ext cx="119880" cy="118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C424D25C-0445-480A-B804-502714B3BB2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4724880" y="1332716"/>
                  <a:ext cx="128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9958C97-AF1B-419D-81BB-673BDBBAEFCE}"/>
                    </a:ext>
                  </a:extLst>
                </p14:cNvPr>
                <p14:cNvContentPartPr/>
                <p14:nvPr/>
              </p14:nvContentPartPr>
              <p14:xfrm>
                <a:off x="4683120" y="1435676"/>
                <a:ext cx="222480" cy="259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9958C97-AF1B-419D-81BB-673BDBBAEFC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678800" y="1431356"/>
                  <a:ext cx="23112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uppo 64">
            <a:extLst>
              <a:ext uri="{FF2B5EF4-FFF2-40B4-BE49-F238E27FC236}">
                <a16:creationId xmlns:a16="http://schemas.microsoft.com/office/drawing/2014/main" id="{C22FE040-F721-48D6-B856-C7EE18015ACD}"/>
              </a:ext>
            </a:extLst>
          </p:cNvPr>
          <p:cNvGrpSpPr/>
          <p:nvPr/>
        </p:nvGrpSpPr>
        <p:grpSpPr>
          <a:xfrm>
            <a:off x="5192520" y="892796"/>
            <a:ext cx="1816200" cy="739440"/>
            <a:chOff x="5192520" y="892796"/>
            <a:chExt cx="1816200" cy="73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588B4D8-F683-4A48-AE03-F1F5318ADF77}"/>
                    </a:ext>
                  </a:extLst>
                </p14:cNvPr>
                <p14:cNvContentPartPr/>
                <p14:nvPr/>
              </p14:nvContentPartPr>
              <p14:xfrm>
                <a:off x="5192520" y="1258916"/>
                <a:ext cx="291600" cy="2480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588B4D8-F683-4A48-AE03-F1F5318ADF7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188200" y="1254596"/>
                  <a:ext cx="3002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4130927-A2A2-477E-A4AF-170997141AAD}"/>
                    </a:ext>
                  </a:extLst>
                </p14:cNvPr>
                <p14:cNvContentPartPr/>
                <p14:nvPr/>
              </p14:nvContentPartPr>
              <p14:xfrm>
                <a:off x="5602920" y="1043636"/>
                <a:ext cx="192960" cy="1173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4130927-A2A2-477E-A4AF-170997141AA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598600" y="1039316"/>
                  <a:ext cx="20160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A811129-1ED5-4ADB-BC09-094882D644E2}"/>
                    </a:ext>
                  </a:extLst>
                </p14:cNvPr>
                <p14:cNvContentPartPr/>
                <p14:nvPr/>
              </p14:nvContentPartPr>
              <p14:xfrm>
                <a:off x="5553600" y="1006556"/>
                <a:ext cx="286560" cy="2077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A811129-1ED5-4ADB-BC09-094882D644E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549280" y="1002236"/>
                  <a:ext cx="2952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DD7DBDEB-C4A7-4D71-9551-D323919BF103}"/>
                    </a:ext>
                  </a:extLst>
                </p14:cNvPr>
                <p14:cNvContentPartPr/>
                <p14:nvPr/>
              </p14:nvContentPartPr>
              <p14:xfrm>
                <a:off x="5875440" y="1121396"/>
                <a:ext cx="218520" cy="201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DD7DBDEB-C4A7-4D71-9551-D323919BF10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871120" y="1117076"/>
                  <a:ext cx="227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B22F2DA-0B05-4A15-AC77-D38A09973357}"/>
                    </a:ext>
                  </a:extLst>
                </p14:cNvPr>
                <p14:cNvContentPartPr/>
                <p14:nvPr/>
              </p14:nvContentPartPr>
              <p14:xfrm>
                <a:off x="5988840" y="1075676"/>
                <a:ext cx="32400" cy="1443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B22F2DA-0B05-4A15-AC77-D38A0997335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984520" y="1071356"/>
                  <a:ext cx="410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B7F563C1-2EAB-44E7-AB59-FFDF70551369}"/>
                    </a:ext>
                  </a:extLst>
                </p14:cNvPr>
                <p14:cNvContentPartPr/>
                <p14:nvPr/>
              </p14:nvContentPartPr>
              <p14:xfrm>
                <a:off x="6234720" y="1025276"/>
                <a:ext cx="52920" cy="1188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B7F563C1-2EAB-44E7-AB59-FFDF70551369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230400" y="1020956"/>
                  <a:ext cx="6156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F9A1F3A-E817-403D-ACF5-4E53551DBD0F}"/>
                    </a:ext>
                  </a:extLst>
                </p14:cNvPr>
                <p14:cNvContentPartPr/>
                <p14:nvPr/>
              </p14:nvContentPartPr>
              <p14:xfrm>
                <a:off x="6264600" y="892796"/>
                <a:ext cx="49680" cy="86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F9A1F3A-E817-403D-ACF5-4E53551DBD0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260280" y="888476"/>
                  <a:ext cx="583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8DE8DE70-1CEB-46B7-B0C5-526EE51B9FA0}"/>
                    </a:ext>
                  </a:extLst>
                </p14:cNvPr>
                <p14:cNvContentPartPr/>
                <p14:nvPr/>
              </p14:nvContentPartPr>
              <p14:xfrm>
                <a:off x="6410400" y="991436"/>
                <a:ext cx="249120" cy="4010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8DE8DE70-1CEB-46B7-B0C5-526EE51B9FA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406080" y="987116"/>
                  <a:ext cx="257760" cy="40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2D819866-C93B-474B-8DF7-98D67B927E8C}"/>
                    </a:ext>
                  </a:extLst>
                </p14:cNvPr>
                <p14:cNvContentPartPr/>
                <p14:nvPr/>
              </p14:nvContentPartPr>
              <p14:xfrm>
                <a:off x="6772920" y="1469516"/>
                <a:ext cx="234000" cy="457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2D819866-C93B-474B-8DF7-98D67B927E8C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768600" y="1465196"/>
                  <a:ext cx="2426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418ACC0-DB77-4E47-9F4E-87B1CED656A6}"/>
                    </a:ext>
                  </a:extLst>
                </p14:cNvPr>
                <p14:cNvContentPartPr/>
                <p14:nvPr/>
              </p14:nvContentPartPr>
              <p14:xfrm>
                <a:off x="6847080" y="1612076"/>
                <a:ext cx="161640" cy="201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418ACC0-DB77-4E47-9F4E-87B1CED656A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842760" y="1607756"/>
                  <a:ext cx="17028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221C6A59-2A20-494F-A3BB-116139531AB9}"/>
              </a:ext>
            </a:extLst>
          </p:cNvPr>
          <p:cNvGrpSpPr/>
          <p:nvPr/>
        </p:nvGrpSpPr>
        <p:grpSpPr>
          <a:xfrm>
            <a:off x="7353600" y="1107356"/>
            <a:ext cx="586080" cy="527760"/>
            <a:chOff x="7353600" y="1107356"/>
            <a:chExt cx="586080" cy="52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AED834D5-D693-4CE7-A6B6-C17E5AA99F64}"/>
                    </a:ext>
                  </a:extLst>
                </p14:cNvPr>
                <p14:cNvContentPartPr/>
                <p14:nvPr/>
              </p14:nvContentPartPr>
              <p14:xfrm>
                <a:off x="7353600" y="1344956"/>
                <a:ext cx="210960" cy="2901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AED834D5-D693-4CE7-A6B6-C17E5AA99F6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349280" y="1340636"/>
                  <a:ext cx="21960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705805E2-DD76-4A90-81A4-272E6E7F7AAA}"/>
                    </a:ext>
                  </a:extLst>
                </p14:cNvPr>
                <p14:cNvContentPartPr/>
                <p14:nvPr/>
              </p14:nvContentPartPr>
              <p14:xfrm>
                <a:off x="7739880" y="1123916"/>
                <a:ext cx="192960" cy="1360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705805E2-DD76-4A90-81A4-272E6E7F7AA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735560" y="1119596"/>
                  <a:ext cx="2016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F349FFC-81A5-4087-A5F3-41A533209EE1}"/>
                    </a:ext>
                  </a:extLst>
                </p14:cNvPr>
                <p14:cNvContentPartPr/>
                <p14:nvPr/>
              </p14:nvContentPartPr>
              <p14:xfrm>
                <a:off x="7722600" y="1107356"/>
                <a:ext cx="207000" cy="1551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F349FFC-81A5-4087-A5F3-41A533209EE1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718280" y="1103036"/>
                  <a:ext cx="2156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CEC07A5-AA91-4445-B3DD-D15B3E224B47}"/>
                    </a:ext>
                  </a:extLst>
                </p14:cNvPr>
                <p14:cNvContentPartPr/>
                <p14:nvPr/>
              </p14:nvContentPartPr>
              <p14:xfrm>
                <a:off x="7911960" y="1536116"/>
                <a:ext cx="27720" cy="144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CEC07A5-AA91-4445-B3DD-D15B3E224B4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907640" y="1531796"/>
                  <a:ext cx="3636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30321235-DD9D-444F-AF68-D4E8E2AF1B71}"/>
                  </a:ext>
                </a:extLst>
              </p14:cNvPr>
              <p14:cNvContentPartPr/>
              <p14:nvPr/>
            </p14:nvContentPartPr>
            <p14:xfrm>
              <a:off x="8643480" y="1012316"/>
              <a:ext cx="17640" cy="2484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30321235-DD9D-444F-AF68-D4E8E2AF1B71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8639160" y="1007996"/>
                <a:ext cx="26280" cy="33480"/>
              </a:xfrm>
              <a:prstGeom prst="rect">
                <a:avLst/>
              </a:prstGeom>
            </p:spPr>
          </p:pic>
        </mc:Fallback>
      </mc:AlternateContent>
      <p:grpSp>
        <p:nvGrpSpPr>
          <p:cNvPr id="63" name="Gruppo 62">
            <a:extLst>
              <a:ext uri="{FF2B5EF4-FFF2-40B4-BE49-F238E27FC236}">
                <a16:creationId xmlns:a16="http://schemas.microsoft.com/office/drawing/2014/main" id="{7E292292-7883-4C30-A193-4BE9D37E2947}"/>
              </a:ext>
            </a:extLst>
          </p:cNvPr>
          <p:cNvGrpSpPr/>
          <p:nvPr/>
        </p:nvGrpSpPr>
        <p:grpSpPr>
          <a:xfrm>
            <a:off x="8296440" y="1153436"/>
            <a:ext cx="757440" cy="479160"/>
            <a:chOff x="8296440" y="1153436"/>
            <a:chExt cx="757440" cy="479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A032D9A-9B4A-4548-8235-C3A8FBA765C0}"/>
                    </a:ext>
                  </a:extLst>
                </p14:cNvPr>
                <p14:cNvContentPartPr/>
                <p14:nvPr/>
              </p14:nvContentPartPr>
              <p14:xfrm>
                <a:off x="8296440" y="1370516"/>
                <a:ext cx="246240" cy="2620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A032D9A-9B4A-4548-8235-C3A8FBA765C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292120" y="1366196"/>
                  <a:ext cx="25488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4F2913BB-50DC-4D49-A3E5-308CA37A7FB5}"/>
                    </a:ext>
                  </a:extLst>
                </p14:cNvPr>
                <p14:cNvContentPartPr/>
                <p14:nvPr/>
              </p14:nvContentPartPr>
              <p14:xfrm>
                <a:off x="8628000" y="1159196"/>
                <a:ext cx="66960" cy="1303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4F2913BB-50DC-4D49-A3E5-308CA37A7FB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8623680" y="1154876"/>
                  <a:ext cx="756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366DA47-A91F-4F71-8AA5-57B17EC10037}"/>
                    </a:ext>
                  </a:extLst>
                </p14:cNvPr>
                <p14:cNvContentPartPr/>
                <p14:nvPr/>
              </p14:nvContentPartPr>
              <p14:xfrm>
                <a:off x="8802600" y="1153436"/>
                <a:ext cx="251280" cy="3114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366DA47-A91F-4F71-8AA5-57B17EC1003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8798280" y="1149116"/>
                  <a:ext cx="259920" cy="32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9AE2EEF2-A687-4D62-8C76-F050CBA99E6B}"/>
              </a:ext>
            </a:extLst>
          </p:cNvPr>
          <p:cNvGrpSpPr/>
          <p:nvPr/>
        </p:nvGrpSpPr>
        <p:grpSpPr>
          <a:xfrm>
            <a:off x="98880" y="1950476"/>
            <a:ext cx="1398240" cy="577800"/>
            <a:chOff x="98880" y="1950476"/>
            <a:chExt cx="1398240" cy="57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5C81BC5-F064-411A-861A-7B5CD0172D30}"/>
                    </a:ext>
                  </a:extLst>
                </p14:cNvPr>
                <p14:cNvContentPartPr/>
                <p14:nvPr/>
              </p14:nvContentPartPr>
              <p14:xfrm>
                <a:off x="98880" y="1950476"/>
                <a:ext cx="613080" cy="5778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5C81BC5-F064-411A-861A-7B5CD0172D3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94560" y="1946156"/>
                  <a:ext cx="62172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C759578C-312F-4A46-97D0-83F6CCCDD591}"/>
                    </a:ext>
                  </a:extLst>
                </p14:cNvPr>
                <p14:cNvContentPartPr/>
                <p14:nvPr/>
              </p14:nvContentPartPr>
              <p14:xfrm>
                <a:off x="785040" y="2274836"/>
                <a:ext cx="413280" cy="1987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C759578C-312F-4A46-97D0-83F6CCCDD591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80720" y="2270516"/>
                  <a:ext cx="4219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BE836B3-A2B7-4819-8053-D3B4D4479C30}"/>
                    </a:ext>
                  </a:extLst>
                </p14:cNvPr>
                <p14:cNvContentPartPr/>
                <p14:nvPr/>
              </p14:nvContentPartPr>
              <p14:xfrm>
                <a:off x="1292280" y="2272676"/>
                <a:ext cx="204840" cy="1886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BE836B3-A2B7-4819-8053-D3B4D4479C3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287960" y="2268356"/>
                  <a:ext cx="213480" cy="19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A9419A1C-433C-41D6-9E04-401AF608D689}"/>
              </a:ext>
            </a:extLst>
          </p:cNvPr>
          <p:cNvGrpSpPr/>
          <p:nvPr/>
        </p:nvGrpSpPr>
        <p:grpSpPr>
          <a:xfrm>
            <a:off x="1905000" y="1894316"/>
            <a:ext cx="2566800" cy="891000"/>
            <a:chOff x="1905000" y="1894316"/>
            <a:chExt cx="2566800" cy="891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63E8E03-8B71-4218-82B8-A194F38A1C5D}"/>
                    </a:ext>
                  </a:extLst>
                </p14:cNvPr>
                <p14:cNvContentPartPr/>
                <p14:nvPr/>
              </p14:nvContentPartPr>
              <p14:xfrm>
                <a:off x="1905000" y="2293196"/>
                <a:ext cx="321840" cy="1494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63E8E03-8B71-4218-82B8-A194F38A1C5D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900680" y="2288876"/>
                  <a:ext cx="3304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831DE2EB-6CF3-41D2-A6B9-83419CB1D961}"/>
                    </a:ext>
                  </a:extLst>
                </p14:cNvPr>
                <p14:cNvContentPartPr/>
                <p14:nvPr/>
              </p14:nvContentPartPr>
              <p14:xfrm>
                <a:off x="2212440" y="1894316"/>
                <a:ext cx="80280" cy="5533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831DE2EB-6CF3-41D2-A6B9-83419CB1D961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208120" y="1889996"/>
                  <a:ext cx="8892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123801F-6E7F-41E0-BA5F-A05FB1C29558}"/>
                    </a:ext>
                  </a:extLst>
                </p14:cNvPr>
                <p14:cNvContentPartPr/>
                <p14:nvPr/>
              </p14:nvContentPartPr>
              <p14:xfrm>
                <a:off x="2409360" y="2279876"/>
                <a:ext cx="181440" cy="1728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123801F-6E7F-41E0-BA5F-A05FB1C2955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405040" y="2275556"/>
                  <a:ext cx="1900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48AF1EEE-7269-4791-9B3A-4D246CD4C0BD}"/>
                    </a:ext>
                  </a:extLst>
                </p14:cNvPr>
                <p14:cNvContentPartPr/>
                <p14:nvPr/>
              </p14:nvContentPartPr>
              <p14:xfrm>
                <a:off x="2700600" y="1913756"/>
                <a:ext cx="403560" cy="8715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48AF1EEE-7269-4791-9B3A-4D246CD4C0B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696280" y="1909436"/>
                  <a:ext cx="412200" cy="88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E6869BE3-4518-426E-81DD-DBAD127D20A0}"/>
                    </a:ext>
                  </a:extLst>
                </p14:cNvPr>
                <p14:cNvContentPartPr/>
                <p14:nvPr/>
              </p14:nvContentPartPr>
              <p14:xfrm>
                <a:off x="2814000" y="2364476"/>
                <a:ext cx="185400" cy="100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E6869BE3-4518-426E-81DD-DBAD127D20A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809680" y="2360156"/>
                  <a:ext cx="1940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888741CB-DE29-46D6-AB00-196F2159A27E}"/>
                    </a:ext>
                  </a:extLst>
                </p14:cNvPr>
                <p14:cNvContentPartPr/>
                <p14:nvPr/>
              </p14:nvContentPartPr>
              <p14:xfrm>
                <a:off x="3073200" y="2155676"/>
                <a:ext cx="79560" cy="2325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888741CB-DE29-46D6-AB00-196F2159A27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068880" y="2151356"/>
                  <a:ext cx="882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C3E01217-3D9D-439C-A6FD-B151155BE503}"/>
                    </a:ext>
                  </a:extLst>
                </p14:cNvPr>
                <p14:cNvContentPartPr/>
                <p14:nvPr/>
              </p14:nvContentPartPr>
              <p14:xfrm>
                <a:off x="3284520" y="2278436"/>
                <a:ext cx="269640" cy="1407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C3E01217-3D9D-439C-A6FD-B151155BE50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3280200" y="2274116"/>
                  <a:ext cx="27828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6A2029A-5997-42A6-B47D-F5C8642A57AF}"/>
                    </a:ext>
                  </a:extLst>
                </p14:cNvPr>
                <p14:cNvContentPartPr/>
                <p14:nvPr/>
              </p14:nvContentPartPr>
              <p14:xfrm>
                <a:off x="3631920" y="2300756"/>
                <a:ext cx="68040" cy="802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6A2029A-5997-42A6-B47D-F5C8642A57A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3627600" y="2296436"/>
                  <a:ext cx="7668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37C200E7-706D-40DB-9DAC-9A95B0329038}"/>
                    </a:ext>
                  </a:extLst>
                </p14:cNvPr>
                <p14:cNvContentPartPr/>
                <p14:nvPr/>
              </p14:nvContentPartPr>
              <p14:xfrm>
                <a:off x="3643800" y="2156756"/>
                <a:ext cx="47880" cy="43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37C200E7-706D-40DB-9DAC-9A95B032903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639480" y="2152436"/>
                  <a:ext cx="565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4182DE2F-3A01-4DF2-A9DB-2EBC46F7B879}"/>
                    </a:ext>
                  </a:extLst>
                </p14:cNvPr>
                <p14:cNvContentPartPr/>
                <p14:nvPr/>
              </p14:nvContentPartPr>
              <p14:xfrm>
                <a:off x="3880680" y="2185556"/>
                <a:ext cx="201960" cy="1803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4182DE2F-3A01-4DF2-A9DB-2EBC46F7B87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876360" y="2181236"/>
                  <a:ext cx="21060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A28BBF3-A266-444A-94C5-985344686CDE}"/>
                    </a:ext>
                  </a:extLst>
                </p14:cNvPr>
                <p14:cNvContentPartPr/>
                <p14:nvPr/>
              </p14:nvContentPartPr>
              <p14:xfrm>
                <a:off x="4218360" y="2190236"/>
                <a:ext cx="253440" cy="2167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A28BBF3-A266-444A-94C5-985344686CDE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214040" y="2185916"/>
                  <a:ext cx="262080" cy="22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C2D18A77-F69C-4E1C-829D-FB8C0DE3DE16}"/>
              </a:ext>
            </a:extLst>
          </p:cNvPr>
          <p:cNvGrpSpPr/>
          <p:nvPr/>
        </p:nvGrpSpPr>
        <p:grpSpPr>
          <a:xfrm>
            <a:off x="5179200" y="1929596"/>
            <a:ext cx="898560" cy="516960"/>
            <a:chOff x="5179200" y="1929596"/>
            <a:chExt cx="898560" cy="51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AB0EF965-CE92-4BCA-9EC6-0DD93F08DA43}"/>
                    </a:ext>
                  </a:extLst>
                </p14:cNvPr>
                <p14:cNvContentPartPr/>
                <p14:nvPr/>
              </p14:nvContentPartPr>
              <p14:xfrm>
                <a:off x="5179200" y="2195996"/>
                <a:ext cx="432360" cy="2505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AB0EF965-CE92-4BCA-9EC6-0DD93F08DA4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174880" y="2191676"/>
                  <a:ext cx="44100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C0BEFC48-6757-4D8E-9ADA-A34F4A752852}"/>
                    </a:ext>
                  </a:extLst>
                </p14:cNvPr>
                <p14:cNvContentPartPr/>
                <p14:nvPr/>
              </p14:nvContentPartPr>
              <p14:xfrm>
                <a:off x="5643960" y="2046956"/>
                <a:ext cx="69480" cy="1479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C0BEFC48-6757-4D8E-9ADA-A34F4A75285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639640" y="2042636"/>
                  <a:ext cx="781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356C869-8D4F-47A3-930A-205EF645B300}"/>
                    </a:ext>
                  </a:extLst>
                </p14:cNvPr>
                <p14:cNvContentPartPr/>
                <p14:nvPr/>
              </p14:nvContentPartPr>
              <p14:xfrm>
                <a:off x="5653320" y="1929596"/>
                <a:ext cx="44640" cy="30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356C869-8D4F-47A3-930A-205EF645B30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649000" y="1925276"/>
                  <a:ext cx="532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F1299A50-1362-48BF-A811-F7085F20AF5A}"/>
                    </a:ext>
                  </a:extLst>
                </p14:cNvPr>
                <p14:cNvContentPartPr/>
                <p14:nvPr/>
              </p14:nvContentPartPr>
              <p14:xfrm>
                <a:off x="5812800" y="2027156"/>
                <a:ext cx="264960" cy="4186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F1299A50-1362-48BF-A811-F7085F20AF5A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808480" y="2022836"/>
                  <a:ext cx="273600" cy="427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E747FEE3-CF7B-4ECD-A862-53E201FE8F12}"/>
                  </a:ext>
                </a:extLst>
              </p14:cNvPr>
              <p14:cNvContentPartPr/>
              <p14:nvPr/>
            </p14:nvContentPartPr>
            <p14:xfrm>
              <a:off x="6402120" y="1762916"/>
              <a:ext cx="258480" cy="55476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E747FEE3-CF7B-4ECD-A862-53E201FE8F12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6397800" y="1758596"/>
                <a:ext cx="267120" cy="56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76A791BF-3A82-4E4C-8CC9-C7DEC7AB00C3}"/>
                  </a:ext>
                </a:extLst>
              </p14:cNvPr>
              <p14:cNvContentPartPr/>
              <p14:nvPr/>
            </p14:nvContentPartPr>
            <p14:xfrm>
              <a:off x="6401760" y="2550596"/>
              <a:ext cx="27720" cy="2160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76A791BF-3A82-4E4C-8CC9-C7DEC7AB00C3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397440" y="2546276"/>
                <a:ext cx="36360" cy="3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D37809F1-0553-454C-A376-E3C9BECA6EE6}"/>
              </a:ext>
            </a:extLst>
          </p:cNvPr>
          <p:cNvGrpSpPr/>
          <p:nvPr/>
        </p:nvGrpSpPr>
        <p:grpSpPr>
          <a:xfrm>
            <a:off x="101400" y="2697116"/>
            <a:ext cx="4204440" cy="759960"/>
            <a:chOff x="101400" y="2697116"/>
            <a:chExt cx="4204440" cy="75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52A75726-F74C-4798-A23C-58345F768344}"/>
                    </a:ext>
                  </a:extLst>
                </p14:cNvPr>
                <p14:cNvContentPartPr/>
                <p14:nvPr/>
              </p14:nvContentPartPr>
              <p14:xfrm>
                <a:off x="101400" y="2851556"/>
                <a:ext cx="327600" cy="5194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52A75726-F74C-4798-A23C-58345F76834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7080" y="2847236"/>
                  <a:ext cx="33624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1E62203E-CF27-4723-949F-8ADA6E066171}"/>
                    </a:ext>
                  </a:extLst>
                </p14:cNvPr>
                <p14:cNvContentPartPr/>
                <p14:nvPr/>
              </p14:nvContentPartPr>
              <p14:xfrm>
                <a:off x="439440" y="3093836"/>
                <a:ext cx="279000" cy="2653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1E62203E-CF27-4723-949F-8ADA6E06617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35120" y="3089516"/>
                  <a:ext cx="28764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F7438049-F0CA-44B5-AE55-00114E539C1B}"/>
                    </a:ext>
                  </a:extLst>
                </p14:cNvPr>
                <p14:cNvContentPartPr/>
                <p14:nvPr/>
              </p14:nvContentPartPr>
              <p14:xfrm>
                <a:off x="815640" y="3194636"/>
                <a:ext cx="201240" cy="1789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F7438049-F0CA-44B5-AE55-00114E539C1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11320" y="3190316"/>
                  <a:ext cx="2098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57A8296D-EA42-478C-866C-216BE221A1AA}"/>
                    </a:ext>
                  </a:extLst>
                </p14:cNvPr>
                <p14:cNvContentPartPr/>
                <p14:nvPr/>
              </p14:nvContentPartPr>
              <p14:xfrm>
                <a:off x="1120920" y="3180956"/>
                <a:ext cx="230400" cy="2761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57A8296D-EA42-478C-866C-216BE221A1A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116600" y="3176636"/>
                  <a:ext cx="23904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9520D77-BA96-459F-A654-DF1A23D59660}"/>
                    </a:ext>
                  </a:extLst>
                </p14:cNvPr>
                <p14:cNvContentPartPr/>
                <p14:nvPr/>
              </p14:nvContentPartPr>
              <p14:xfrm>
                <a:off x="1430880" y="3265556"/>
                <a:ext cx="66240" cy="1080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9520D77-BA96-459F-A654-DF1A23D5966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426560" y="3261236"/>
                  <a:ext cx="7488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5F10B6A-B099-4A37-AAC4-629536933871}"/>
                    </a:ext>
                  </a:extLst>
                </p14:cNvPr>
                <p14:cNvContentPartPr/>
                <p14:nvPr/>
              </p14:nvContentPartPr>
              <p14:xfrm>
                <a:off x="1467960" y="3111836"/>
                <a:ext cx="10440" cy="118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5F10B6A-B099-4A37-AAC4-62953693387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463640" y="3107516"/>
                  <a:ext cx="190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39A7344-B2AF-4AB7-8844-EB0F4FB5E029}"/>
                    </a:ext>
                  </a:extLst>
                </p14:cNvPr>
                <p14:cNvContentPartPr/>
                <p14:nvPr/>
              </p14:nvContentPartPr>
              <p14:xfrm>
                <a:off x="1652280" y="3142796"/>
                <a:ext cx="255600" cy="2185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39A7344-B2AF-4AB7-8844-EB0F4FB5E02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647960" y="3138476"/>
                  <a:ext cx="2642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B30F500-A788-4297-81A9-0E0EFE827E12}"/>
                    </a:ext>
                  </a:extLst>
                </p14:cNvPr>
                <p14:cNvContentPartPr/>
                <p14:nvPr/>
              </p14:nvContentPartPr>
              <p14:xfrm>
                <a:off x="1870080" y="2697116"/>
                <a:ext cx="113040" cy="6588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B30F500-A788-4297-81A9-0E0EFE827E1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865760" y="2692796"/>
                  <a:ext cx="121680" cy="66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106DF72C-38A9-4E09-8CD7-4CB9662B05B1}"/>
                    </a:ext>
                  </a:extLst>
                </p14:cNvPr>
                <p14:cNvContentPartPr/>
                <p14:nvPr/>
              </p14:nvContentPartPr>
              <p14:xfrm>
                <a:off x="2081040" y="3146756"/>
                <a:ext cx="192960" cy="2253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106DF72C-38A9-4E09-8CD7-4CB9662B05B1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076720" y="3142436"/>
                  <a:ext cx="20160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3F3AA9C4-F91A-41BF-8998-9C9AA1C33F5A}"/>
                    </a:ext>
                  </a:extLst>
                </p14:cNvPr>
                <p14:cNvContentPartPr/>
                <p14:nvPr/>
              </p14:nvContentPartPr>
              <p14:xfrm>
                <a:off x="2425920" y="3166196"/>
                <a:ext cx="427320" cy="2149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3F3AA9C4-F91A-41BF-8998-9C9AA1C33F5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421600" y="3161876"/>
                  <a:ext cx="4359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1A39D9EF-470D-4AEE-93BE-E50AA11629FB}"/>
                    </a:ext>
                  </a:extLst>
                </p14:cNvPr>
                <p14:cNvContentPartPr/>
                <p14:nvPr/>
              </p14:nvContentPartPr>
              <p14:xfrm>
                <a:off x="2856120" y="3020396"/>
                <a:ext cx="124560" cy="3391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1A39D9EF-470D-4AEE-93BE-E50AA11629FB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851800" y="3016076"/>
                  <a:ext cx="13320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26A45E57-703E-4862-9372-199A56317393}"/>
                    </a:ext>
                  </a:extLst>
                </p14:cNvPr>
                <p14:cNvContentPartPr/>
                <p14:nvPr/>
              </p14:nvContentPartPr>
              <p14:xfrm>
                <a:off x="3042240" y="3347636"/>
                <a:ext cx="5400" cy="565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26A45E57-703E-4862-9372-199A5631739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037920" y="3343316"/>
                  <a:ext cx="1404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3AD2BF4-BB6F-4AD8-93A8-FA66377260E6}"/>
                    </a:ext>
                  </a:extLst>
                </p14:cNvPr>
                <p14:cNvContentPartPr/>
                <p14:nvPr/>
              </p14:nvContentPartPr>
              <p14:xfrm>
                <a:off x="3059160" y="3096716"/>
                <a:ext cx="430920" cy="2145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3AD2BF4-BB6F-4AD8-93A8-FA66377260E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054840" y="3092396"/>
                  <a:ext cx="43956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4F8892D0-7370-4ED8-800D-72E8B87C3247}"/>
                    </a:ext>
                  </a:extLst>
                </p14:cNvPr>
                <p14:cNvContentPartPr/>
                <p14:nvPr/>
              </p14:nvContentPartPr>
              <p14:xfrm>
                <a:off x="3484680" y="3137396"/>
                <a:ext cx="440640" cy="1994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4F8892D0-7370-4ED8-800D-72E8B87C324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480360" y="3133076"/>
                  <a:ext cx="4492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E8B9E88-AC35-437A-9A00-B6FFAD29D9D7}"/>
                    </a:ext>
                  </a:extLst>
                </p14:cNvPr>
                <p14:cNvContentPartPr/>
                <p14:nvPr/>
              </p14:nvContentPartPr>
              <p14:xfrm>
                <a:off x="4049880" y="3128396"/>
                <a:ext cx="255960" cy="2300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E8B9E88-AC35-437A-9A00-B6FFAD29D9D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045560" y="3124076"/>
                  <a:ext cx="264600" cy="23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FA0539D7-A7DB-4029-B8FE-CE3F71B3CDB6}"/>
              </a:ext>
            </a:extLst>
          </p:cNvPr>
          <p:cNvGrpSpPr/>
          <p:nvPr/>
        </p:nvGrpSpPr>
        <p:grpSpPr>
          <a:xfrm>
            <a:off x="4641000" y="2792516"/>
            <a:ext cx="777240" cy="557280"/>
            <a:chOff x="4641000" y="2792516"/>
            <a:chExt cx="777240" cy="55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AE56D8DA-86D8-485B-8B90-FBBBE67C0EE5}"/>
                    </a:ext>
                  </a:extLst>
                </p14:cNvPr>
                <p14:cNvContentPartPr/>
                <p14:nvPr/>
              </p14:nvContentPartPr>
              <p14:xfrm>
                <a:off x="4641000" y="2792516"/>
                <a:ext cx="381240" cy="5338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AE56D8DA-86D8-485B-8B90-FBBBE67C0EE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636680" y="2788196"/>
                  <a:ext cx="38988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DA605E6F-41A3-4B22-A62A-64CB9D4F2031}"/>
                    </a:ext>
                  </a:extLst>
                </p14:cNvPr>
                <p14:cNvContentPartPr/>
                <p14:nvPr/>
              </p14:nvContentPartPr>
              <p14:xfrm>
                <a:off x="5015400" y="3161156"/>
                <a:ext cx="402840" cy="1886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DA605E6F-41A3-4B22-A62A-64CB9D4F203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011080" y="3156836"/>
                  <a:ext cx="411480" cy="19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CBFED21C-8BB3-4C38-89AD-C906117A8019}"/>
              </a:ext>
            </a:extLst>
          </p:cNvPr>
          <p:cNvGrpSpPr/>
          <p:nvPr/>
        </p:nvGrpSpPr>
        <p:grpSpPr>
          <a:xfrm>
            <a:off x="5817840" y="2860556"/>
            <a:ext cx="2580120" cy="743400"/>
            <a:chOff x="5817840" y="2860556"/>
            <a:chExt cx="2580120" cy="74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32D3A5C-79D8-44CF-84F0-B52B0A28B5BF}"/>
                    </a:ext>
                  </a:extLst>
                </p14:cNvPr>
                <p14:cNvContentPartPr/>
                <p14:nvPr/>
              </p14:nvContentPartPr>
              <p14:xfrm>
                <a:off x="5817840" y="2860556"/>
                <a:ext cx="379440" cy="7434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32D3A5C-79D8-44CF-84F0-B52B0A28B5B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813520" y="2856236"/>
                  <a:ext cx="388080" cy="75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9D7DB54E-0690-45D5-92FC-FEDD7A5611E0}"/>
                    </a:ext>
                  </a:extLst>
                </p14:cNvPr>
                <p14:cNvContentPartPr/>
                <p14:nvPr/>
              </p14:nvContentPartPr>
              <p14:xfrm>
                <a:off x="5955000" y="3227756"/>
                <a:ext cx="147600" cy="10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9D7DB54E-0690-45D5-92FC-FEDD7A5611E0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950680" y="3223436"/>
                  <a:ext cx="1562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8D0C17C6-DA30-4E04-A296-630341D236E5}"/>
                    </a:ext>
                  </a:extLst>
                </p14:cNvPr>
                <p14:cNvContentPartPr/>
                <p14:nvPr/>
              </p14:nvContentPartPr>
              <p14:xfrm>
                <a:off x="6240840" y="3119036"/>
                <a:ext cx="801000" cy="1695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8D0C17C6-DA30-4E04-A296-630341D236E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236520" y="3114716"/>
                  <a:ext cx="8096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41E2418A-84E3-4424-B897-8B3ABE1F999A}"/>
                    </a:ext>
                  </a:extLst>
                </p14:cNvPr>
                <p14:cNvContentPartPr/>
                <p14:nvPr/>
              </p14:nvContentPartPr>
              <p14:xfrm>
                <a:off x="7104120" y="3035516"/>
                <a:ext cx="243000" cy="240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41E2418A-84E3-4424-B897-8B3ABE1F999A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099800" y="3031196"/>
                  <a:ext cx="2516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0B4B31F-67D3-4A15-AA28-5E832AA54370}"/>
                    </a:ext>
                  </a:extLst>
                </p14:cNvPr>
                <p14:cNvContentPartPr/>
                <p14:nvPr/>
              </p14:nvContentPartPr>
              <p14:xfrm>
                <a:off x="7180440" y="3144596"/>
                <a:ext cx="122760" cy="367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0B4B31F-67D3-4A15-AA28-5E832AA5437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176120" y="3140276"/>
                  <a:ext cx="13140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A62E5AAA-B71A-4174-952D-EA3C2DEAFC52}"/>
                    </a:ext>
                  </a:extLst>
                </p14:cNvPr>
                <p14:cNvContentPartPr/>
                <p14:nvPr/>
              </p14:nvContentPartPr>
              <p14:xfrm>
                <a:off x="7426320" y="3022916"/>
                <a:ext cx="49680" cy="255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A62E5AAA-B71A-4174-952D-EA3C2DEAFC5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422000" y="3018596"/>
                  <a:ext cx="5832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76C7C72D-14F0-4FA6-8195-33FE962AF840}"/>
                    </a:ext>
                  </a:extLst>
                </p14:cNvPr>
                <p14:cNvContentPartPr/>
                <p14:nvPr/>
              </p14:nvContentPartPr>
              <p14:xfrm>
                <a:off x="7589400" y="3115076"/>
                <a:ext cx="268560" cy="1846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76C7C72D-14F0-4FA6-8195-33FE962AF84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585080" y="3110756"/>
                  <a:ext cx="2772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0D506AA-87D9-496F-9293-B10D15C2115E}"/>
                    </a:ext>
                  </a:extLst>
                </p14:cNvPr>
                <p14:cNvContentPartPr/>
                <p14:nvPr/>
              </p14:nvContentPartPr>
              <p14:xfrm>
                <a:off x="7918440" y="3124076"/>
                <a:ext cx="184320" cy="183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0D506AA-87D9-496F-9293-B10D15C2115E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914120" y="3119756"/>
                  <a:ext cx="1929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D8A95EA-9979-4C53-8355-0A9548B6623C}"/>
                    </a:ext>
                  </a:extLst>
                </p14:cNvPr>
                <p14:cNvContentPartPr/>
                <p14:nvPr/>
              </p14:nvContentPartPr>
              <p14:xfrm>
                <a:off x="8225520" y="3142076"/>
                <a:ext cx="172440" cy="2368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D8A95EA-9979-4C53-8355-0A9548B6623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221200" y="3137756"/>
                  <a:ext cx="18108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2" name="Gruppo 121">
            <a:extLst>
              <a:ext uri="{FF2B5EF4-FFF2-40B4-BE49-F238E27FC236}">
                <a16:creationId xmlns:a16="http://schemas.microsoft.com/office/drawing/2014/main" id="{91562400-AFAA-461A-9C58-3C0A7AB67F49}"/>
              </a:ext>
            </a:extLst>
          </p:cNvPr>
          <p:cNvGrpSpPr/>
          <p:nvPr/>
        </p:nvGrpSpPr>
        <p:grpSpPr>
          <a:xfrm>
            <a:off x="8800800" y="2798276"/>
            <a:ext cx="1475640" cy="1015560"/>
            <a:chOff x="8800800" y="2798276"/>
            <a:chExt cx="1475640" cy="101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2F50066-1EB5-4F06-A27E-140A9795F972}"/>
                    </a:ext>
                  </a:extLst>
                </p14:cNvPr>
                <p14:cNvContentPartPr/>
                <p14:nvPr/>
              </p14:nvContentPartPr>
              <p14:xfrm>
                <a:off x="8800800" y="2798276"/>
                <a:ext cx="425160" cy="10155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2F50066-1EB5-4F06-A27E-140A9795F97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796480" y="2793956"/>
                  <a:ext cx="433800" cy="10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67183C6-AE87-4E24-9BF0-35D0A1097DB0}"/>
                    </a:ext>
                  </a:extLst>
                </p14:cNvPr>
                <p14:cNvContentPartPr/>
                <p14:nvPr/>
              </p14:nvContentPartPr>
              <p14:xfrm>
                <a:off x="8986920" y="3253316"/>
                <a:ext cx="139320" cy="12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67183C6-AE87-4E24-9BF0-35D0A1097DB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982600" y="3248996"/>
                  <a:ext cx="1479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C71E6C9B-16E8-4478-BDD5-07EC02EC08A5}"/>
                    </a:ext>
                  </a:extLst>
                </p14:cNvPr>
                <p14:cNvContentPartPr/>
                <p14:nvPr/>
              </p14:nvContentPartPr>
              <p14:xfrm>
                <a:off x="9284280" y="2974316"/>
                <a:ext cx="245520" cy="3607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C71E6C9B-16E8-4478-BDD5-07EC02EC08A5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279960" y="2969996"/>
                  <a:ext cx="254160" cy="36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9BC0221A-AC9C-44F3-88D3-1CDB19D0638E}"/>
                    </a:ext>
                  </a:extLst>
                </p14:cNvPr>
                <p14:cNvContentPartPr/>
                <p14:nvPr/>
              </p14:nvContentPartPr>
              <p14:xfrm>
                <a:off x="9573360" y="3125876"/>
                <a:ext cx="223560" cy="1526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9BC0221A-AC9C-44F3-88D3-1CDB19D0638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569040" y="3121556"/>
                  <a:ext cx="2322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AA198ADD-4549-45D8-A494-4571FC3ECF9D}"/>
                    </a:ext>
                  </a:extLst>
                </p14:cNvPr>
                <p14:cNvContentPartPr/>
                <p14:nvPr/>
              </p14:nvContentPartPr>
              <p14:xfrm>
                <a:off x="9503520" y="3192476"/>
                <a:ext cx="264600" cy="964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AA198ADD-4549-45D8-A494-4571FC3ECF9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499200" y="3188156"/>
                  <a:ext cx="27324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2AC65C1C-9B14-4657-AFAA-D8DC65F9DB1C}"/>
                    </a:ext>
                  </a:extLst>
                </p14:cNvPr>
                <p14:cNvContentPartPr/>
                <p14:nvPr/>
              </p14:nvContentPartPr>
              <p14:xfrm>
                <a:off x="9859200" y="3012116"/>
                <a:ext cx="122760" cy="3682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2AC65C1C-9B14-4657-AFAA-D8DC65F9DB1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854880" y="3007796"/>
                  <a:ext cx="131400" cy="37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B7482D7-0C58-40C6-84D1-77AFAF5CA1AE}"/>
                    </a:ext>
                  </a:extLst>
                </p14:cNvPr>
                <p14:cNvContentPartPr/>
                <p14:nvPr/>
              </p14:nvContentPartPr>
              <p14:xfrm>
                <a:off x="10084560" y="3210476"/>
                <a:ext cx="186480" cy="6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B7482D7-0C58-40C6-84D1-77AFAF5CA1AE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080240" y="3206156"/>
                  <a:ext cx="1951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69D588A-D864-433D-A1BF-230939080EDD}"/>
                    </a:ext>
                  </a:extLst>
                </p14:cNvPr>
                <p14:cNvContentPartPr/>
                <p14:nvPr/>
              </p14:nvContentPartPr>
              <p14:xfrm>
                <a:off x="10127040" y="3291116"/>
                <a:ext cx="149400" cy="133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69D588A-D864-433D-A1BF-230939080ED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122720" y="3286796"/>
                  <a:ext cx="15804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18" name="Input penna 117">
                <a:extLst>
                  <a:ext uri="{FF2B5EF4-FFF2-40B4-BE49-F238E27FC236}">
                    <a16:creationId xmlns:a16="http://schemas.microsoft.com/office/drawing/2014/main" id="{299EAB69-6AD0-4DF2-BDFB-9BADF23C3123}"/>
                  </a:ext>
                </a:extLst>
              </p14:cNvPr>
              <p14:cNvContentPartPr/>
              <p14:nvPr/>
            </p14:nvContentPartPr>
            <p14:xfrm>
              <a:off x="11044680" y="2747876"/>
              <a:ext cx="37440" cy="10440"/>
            </p14:xfrm>
          </p:contentPart>
        </mc:Choice>
        <mc:Fallback xmlns="">
          <p:pic>
            <p:nvPicPr>
              <p:cNvPr id="118" name="Input penna 117">
                <a:extLst>
                  <a:ext uri="{FF2B5EF4-FFF2-40B4-BE49-F238E27FC236}">
                    <a16:creationId xmlns:a16="http://schemas.microsoft.com/office/drawing/2014/main" id="{299EAB69-6AD0-4DF2-BDFB-9BADF23C3123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1040360" y="2743556"/>
                <a:ext cx="46080" cy="19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1442C668-0E0D-4F51-B10A-B970F84270F2}"/>
              </a:ext>
            </a:extLst>
          </p:cNvPr>
          <p:cNvGrpSpPr/>
          <p:nvPr/>
        </p:nvGrpSpPr>
        <p:grpSpPr>
          <a:xfrm>
            <a:off x="10590720" y="2918516"/>
            <a:ext cx="884520" cy="417240"/>
            <a:chOff x="10590720" y="2918516"/>
            <a:chExt cx="884520" cy="41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A1CF3A4D-695F-4FAD-BC9A-CCA98BD85338}"/>
                    </a:ext>
                  </a:extLst>
                </p14:cNvPr>
                <p14:cNvContentPartPr/>
                <p14:nvPr/>
              </p14:nvContentPartPr>
              <p14:xfrm>
                <a:off x="10590720" y="3083396"/>
                <a:ext cx="281520" cy="252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A1CF3A4D-695F-4FAD-BC9A-CCA98BD8533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586400" y="3079076"/>
                  <a:ext cx="29016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7A48E5A5-3648-4732-8233-181E97C36A57}"/>
                    </a:ext>
                  </a:extLst>
                </p14:cNvPr>
                <p14:cNvContentPartPr/>
                <p14:nvPr/>
              </p14:nvContentPartPr>
              <p14:xfrm>
                <a:off x="10989240" y="2921396"/>
                <a:ext cx="37080" cy="1400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7A48E5A5-3648-4732-8233-181E97C36A5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984920" y="2917076"/>
                  <a:ext cx="457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691D9AF-5EC8-4F61-BAF6-4594E048B173}"/>
                    </a:ext>
                  </a:extLst>
                </p14:cNvPr>
                <p14:cNvContentPartPr/>
                <p14:nvPr/>
              </p14:nvContentPartPr>
              <p14:xfrm>
                <a:off x="11275080" y="2918516"/>
                <a:ext cx="200160" cy="1796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691D9AF-5EC8-4F61-BAF6-4594E048B17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270760" y="2914196"/>
                  <a:ext cx="2088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AD64C80E-BEC8-4A2B-BEDC-20942866C1C2}"/>
                    </a:ext>
                  </a:extLst>
                </p14:cNvPr>
                <p14:cNvContentPartPr/>
                <p14:nvPr/>
              </p14:nvContentPartPr>
              <p14:xfrm>
                <a:off x="11205240" y="2992316"/>
                <a:ext cx="240840" cy="1116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AD64C80E-BEC8-4A2B-BEDC-20942866C1C2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200920" y="2987996"/>
                  <a:ext cx="249480" cy="12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F26385C7-E796-4C6C-A8E6-BC7617C2BB86}"/>
              </a:ext>
            </a:extLst>
          </p:cNvPr>
          <p:cNvGrpSpPr/>
          <p:nvPr/>
        </p:nvGrpSpPr>
        <p:grpSpPr>
          <a:xfrm>
            <a:off x="164040" y="3993116"/>
            <a:ext cx="644040" cy="268200"/>
            <a:chOff x="164040" y="3993116"/>
            <a:chExt cx="644040" cy="26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7F63FAFD-F228-4BDA-A67A-AD705CB512E0}"/>
                    </a:ext>
                  </a:extLst>
                </p14:cNvPr>
                <p14:cNvContentPartPr/>
                <p14:nvPr/>
              </p14:nvContentPartPr>
              <p14:xfrm>
                <a:off x="164040" y="4031636"/>
                <a:ext cx="304920" cy="2296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7F63FAFD-F228-4BDA-A67A-AD705CB512E0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59720" y="4027316"/>
                  <a:ext cx="3135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C74847F6-B4F8-47E0-BFBB-730011998BF9}"/>
                    </a:ext>
                  </a:extLst>
                </p14:cNvPr>
                <p14:cNvContentPartPr/>
                <p14:nvPr/>
              </p14:nvContentPartPr>
              <p14:xfrm>
                <a:off x="628440" y="3993116"/>
                <a:ext cx="179640" cy="2455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C74847F6-B4F8-47E0-BFBB-730011998BF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24120" y="3988796"/>
                  <a:ext cx="188280" cy="25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CEDF4172-4413-4256-8348-77C3880997C7}"/>
              </a:ext>
            </a:extLst>
          </p:cNvPr>
          <p:cNvGrpSpPr/>
          <p:nvPr/>
        </p:nvGrpSpPr>
        <p:grpSpPr>
          <a:xfrm>
            <a:off x="1189320" y="3666236"/>
            <a:ext cx="3124800" cy="923400"/>
            <a:chOff x="1189320" y="3666236"/>
            <a:chExt cx="3124800" cy="92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35BA76C-A63B-4689-9B76-5F85FEF01C8C}"/>
                    </a:ext>
                  </a:extLst>
                </p14:cNvPr>
                <p14:cNvContentPartPr/>
                <p14:nvPr/>
              </p14:nvContentPartPr>
              <p14:xfrm>
                <a:off x="1189320" y="3891596"/>
                <a:ext cx="245160" cy="3196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35BA76C-A63B-4689-9B76-5F85FEF01C8C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85000" y="3887276"/>
                  <a:ext cx="25380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35B57155-EAEE-43EE-9B2A-83FF63E0290E}"/>
                    </a:ext>
                  </a:extLst>
                </p14:cNvPr>
                <p14:cNvContentPartPr/>
                <p14:nvPr/>
              </p14:nvContentPartPr>
              <p14:xfrm>
                <a:off x="1512240" y="3972956"/>
                <a:ext cx="253800" cy="2037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35B57155-EAEE-43EE-9B2A-83FF63E0290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507920" y="3968636"/>
                  <a:ext cx="2624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C1FA26B-74A5-4CAA-8308-2C59742ECA80}"/>
                    </a:ext>
                  </a:extLst>
                </p14:cNvPr>
                <p14:cNvContentPartPr/>
                <p14:nvPr/>
              </p14:nvContentPartPr>
              <p14:xfrm>
                <a:off x="1925880" y="3960356"/>
                <a:ext cx="273960" cy="1922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C1FA26B-74A5-4CAA-8308-2C59742ECA8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921560" y="3956036"/>
                  <a:ext cx="2826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C7CDF17-4CC8-4119-8847-81D0D590C5F8}"/>
                    </a:ext>
                  </a:extLst>
                </p14:cNvPr>
                <p14:cNvContentPartPr/>
                <p14:nvPr/>
              </p14:nvContentPartPr>
              <p14:xfrm>
                <a:off x="1865400" y="4084196"/>
                <a:ext cx="489960" cy="5054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C7CDF17-4CC8-4119-8847-81D0D590C5F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861080" y="4079876"/>
                  <a:ext cx="49860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DF0BC561-AF51-4068-B2DE-7DE147CA87FF}"/>
                    </a:ext>
                  </a:extLst>
                </p14:cNvPr>
                <p14:cNvContentPartPr/>
                <p14:nvPr/>
              </p14:nvContentPartPr>
              <p14:xfrm>
                <a:off x="2431320" y="3666236"/>
                <a:ext cx="344160" cy="5702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DF0BC561-AF51-4068-B2DE-7DE147CA87F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427000" y="3661916"/>
                  <a:ext cx="352800" cy="57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AAA469B6-A7CC-426F-883D-899450FE2C6C}"/>
                    </a:ext>
                  </a:extLst>
                </p14:cNvPr>
                <p14:cNvContentPartPr/>
                <p14:nvPr/>
              </p14:nvContentPartPr>
              <p14:xfrm>
                <a:off x="2702400" y="3904916"/>
                <a:ext cx="48960" cy="144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AAA469B6-A7CC-426F-883D-899450FE2C6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698080" y="3900596"/>
                  <a:ext cx="57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81ED4850-AAFC-48FD-8334-37C3124F4DFC}"/>
                    </a:ext>
                  </a:extLst>
                </p14:cNvPr>
                <p14:cNvContentPartPr/>
                <p14:nvPr/>
              </p14:nvContentPartPr>
              <p14:xfrm>
                <a:off x="2911920" y="4019036"/>
                <a:ext cx="493560" cy="1872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81ED4850-AAFC-48FD-8334-37C3124F4DF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907600" y="4014716"/>
                  <a:ext cx="5022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2937ED5A-4830-476D-B12F-7F561DB5E418}"/>
                    </a:ext>
                  </a:extLst>
                </p14:cNvPr>
                <p14:cNvContentPartPr/>
                <p14:nvPr/>
              </p14:nvContentPartPr>
              <p14:xfrm>
                <a:off x="3482520" y="3994556"/>
                <a:ext cx="507960" cy="2167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2937ED5A-4830-476D-B12F-7F561DB5E41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478200" y="3990236"/>
                  <a:ext cx="51660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3BBC4235-56DF-49F3-B679-3AFA5D70509D}"/>
                    </a:ext>
                  </a:extLst>
                </p14:cNvPr>
                <p14:cNvContentPartPr/>
                <p14:nvPr/>
              </p14:nvContentPartPr>
              <p14:xfrm>
                <a:off x="4019640" y="3999956"/>
                <a:ext cx="294480" cy="1872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3BBC4235-56DF-49F3-B679-3AFA5D70509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015320" y="3995636"/>
                  <a:ext cx="303120" cy="19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E7B170CC-BF27-43B2-AAC2-E0361DBB6092}"/>
              </a:ext>
            </a:extLst>
          </p:cNvPr>
          <p:cNvGrpSpPr/>
          <p:nvPr/>
        </p:nvGrpSpPr>
        <p:grpSpPr>
          <a:xfrm>
            <a:off x="4664400" y="3622676"/>
            <a:ext cx="855360" cy="636480"/>
            <a:chOff x="4664400" y="3622676"/>
            <a:chExt cx="855360" cy="63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E16EF6C7-BBE5-4D73-8B68-CCB250EE0016}"/>
                    </a:ext>
                  </a:extLst>
                </p14:cNvPr>
                <p14:cNvContentPartPr/>
                <p14:nvPr/>
              </p14:nvContentPartPr>
              <p14:xfrm>
                <a:off x="4664400" y="4009316"/>
                <a:ext cx="244440" cy="1602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E16EF6C7-BBE5-4D73-8B68-CCB250EE001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660080" y="4004996"/>
                  <a:ext cx="2530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F6F25BAB-1B5C-4DA8-B396-E4C16CC71E28}"/>
                    </a:ext>
                  </a:extLst>
                </p14:cNvPr>
                <p14:cNvContentPartPr/>
                <p14:nvPr/>
              </p14:nvContentPartPr>
              <p14:xfrm>
                <a:off x="4852680" y="3622676"/>
                <a:ext cx="355680" cy="6138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F6F25BAB-1B5C-4DA8-B396-E4C16CC71E2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848360" y="3618356"/>
                  <a:ext cx="364320" cy="62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ADEEDCE8-AD11-47B1-816C-1C3B47147525}"/>
                    </a:ext>
                  </a:extLst>
                </p14:cNvPr>
                <p14:cNvContentPartPr/>
                <p14:nvPr/>
              </p14:nvContentPartPr>
              <p14:xfrm>
                <a:off x="5307000" y="4038476"/>
                <a:ext cx="212760" cy="2206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ADEEDCE8-AD11-47B1-816C-1C3B4714752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302680" y="4034156"/>
                  <a:ext cx="22140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83D91582-E317-4726-B392-2C2EFD4C819F}"/>
              </a:ext>
            </a:extLst>
          </p:cNvPr>
          <p:cNvGrpSpPr/>
          <p:nvPr/>
        </p:nvGrpSpPr>
        <p:grpSpPr>
          <a:xfrm>
            <a:off x="6081720" y="3686756"/>
            <a:ext cx="423000" cy="931320"/>
            <a:chOff x="6081720" y="3686756"/>
            <a:chExt cx="423000" cy="93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60E902D7-51B6-4837-8091-4874C787F3C5}"/>
                    </a:ext>
                  </a:extLst>
                </p14:cNvPr>
                <p14:cNvContentPartPr/>
                <p14:nvPr/>
              </p14:nvContentPartPr>
              <p14:xfrm>
                <a:off x="6081720" y="3686756"/>
                <a:ext cx="423000" cy="931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60E902D7-51B6-4837-8091-4874C787F3C5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077400" y="3682436"/>
                  <a:ext cx="431640" cy="93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ABAC6A91-4A6C-475E-8FC5-A60F5BC42430}"/>
                    </a:ext>
                  </a:extLst>
                </p14:cNvPr>
                <p14:cNvContentPartPr/>
                <p14:nvPr/>
              </p14:nvContentPartPr>
              <p14:xfrm>
                <a:off x="6141120" y="4111196"/>
                <a:ext cx="188640" cy="29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ABAC6A91-4A6C-475E-8FC5-A60F5BC4243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136800" y="4106876"/>
                  <a:ext cx="19728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36EF1A3D-7DD2-4C48-A46C-1E8A1967F84C}"/>
              </a:ext>
            </a:extLst>
          </p:cNvPr>
          <p:cNvGrpSpPr/>
          <p:nvPr/>
        </p:nvGrpSpPr>
        <p:grpSpPr>
          <a:xfrm>
            <a:off x="6777960" y="3909596"/>
            <a:ext cx="1420560" cy="694080"/>
            <a:chOff x="6777960" y="3909596"/>
            <a:chExt cx="1420560" cy="69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9CDEC90-8F6E-48D9-A907-35A1AD191757}"/>
                    </a:ext>
                  </a:extLst>
                </p14:cNvPr>
                <p14:cNvContentPartPr/>
                <p14:nvPr/>
              </p14:nvContentPartPr>
              <p14:xfrm>
                <a:off x="6777960" y="3948836"/>
                <a:ext cx="643680" cy="2214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9CDEC90-8F6E-48D9-A907-35A1AD19175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773640" y="3944516"/>
                  <a:ext cx="6523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BBF21C37-E4C9-467C-BF44-D7336FFCED28}"/>
                    </a:ext>
                  </a:extLst>
                </p14:cNvPr>
                <p14:cNvContentPartPr/>
                <p14:nvPr/>
              </p14:nvContentPartPr>
              <p14:xfrm>
                <a:off x="7346760" y="3909596"/>
                <a:ext cx="25200" cy="158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BBF21C37-E4C9-467C-BF44-D7336FFCED2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342440" y="3905276"/>
                  <a:ext cx="338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C13A11A0-5794-4B1A-9849-87FEA4BCBFD3}"/>
                    </a:ext>
                  </a:extLst>
                </p14:cNvPr>
                <p14:cNvContentPartPr/>
                <p14:nvPr/>
              </p14:nvContentPartPr>
              <p14:xfrm>
                <a:off x="7511640" y="3985556"/>
                <a:ext cx="299520" cy="246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C13A11A0-5794-4B1A-9849-87FEA4BCBFD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507320" y="3981236"/>
                  <a:ext cx="30816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E25676B7-650D-488C-B689-003F89BB35E3}"/>
                    </a:ext>
                  </a:extLst>
                </p14:cNvPr>
                <p14:cNvContentPartPr/>
                <p14:nvPr/>
              </p14:nvContentPartPr>
              <p14:xfrm>
                <a:off x="7933920" y="4033796"/>
                <a:ext cx="45360" cy="5698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E25676B7-650D-488C-B689-003F89BB35E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929600" y="4029476"/>
                  <a:ext cx="54000" cy="57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B717E1A-056D-4E40-A005-060007506273}"/>
                    </a:ext>
                  </a:extLst>
                </p14:cNvPr>
                <p14:cNvContentPartPr/>
                <p14:nvPr/>
              </p14:nvContentPartPr>
              <p14:xfrm>
                <a:off x="7878120" y="4065476"/>
                <a:ext cx="320400" cy="1548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B717E1A-056D-4E40-A005-06000750627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873800" y="4061156"/>
                  <a:ext cx="329040" cy="163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96713B05-D3C9-46F4-B2C9-27D8492B3CAF}"/>
              </a:ext>
            </a:extLst>
          </p:cNvPr>
          <p:cNvGrpSpPr/>
          <p:nvPr/>
        </p:nvGrpSpPr>
        <p:grpSpPr>
          <a:xfrm>
            <a:off x="8320200" y="3811676"/>
            <a:ext cx="938880" cy="421560"/>
            <a:chOff x="8320200" y="3811676"/>
            <a:chExt cx="938880" cy="42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69C86837-0273-40B1-8093-65A3A439B27B}"/>
                    </a:ext>
                  </a:extLst>
                </p14:cNvPr>
                <p14:cNvContentPartPr/>
                <p14:nvPr/>
              </p14:nvContentPartPr>
              <p14:xfrm>
                <a:off x="8320200" y="4055396"/>
                <a:ext cx="246240" cy="177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69C86837-0273-40B1-8093-65A3A439B27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315880" y="4051076"/>
                  <a:ext cx="2548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C2984F9F-0C2C-424A-94D5-7FB48E4BE4B4}"/>
                    </a:ext>
                  </a:extLst>
                </p14:cNvPr>
                <p14:cNvContentPartPr/>
                <p14:nvPr/>
              </p14:nvContentPartPr>
              <p14:xfrm>
                <a:off x="8731320" y="3811676"/>
                <a:ext cx="100440" cy="3945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C2984F9F-0C2C-424A-94D5-7FB48E4BE4B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727000" y="3807356"/>
                  <a:ext cx="10908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3AE9B863-2B53-4F3B-9767-B6CAA1BB1AB9}"/>
                    </a:ext>
                  </a:extLst>
                </p14:cNvPr>
                <p14:cNvContentPartPr/>
                <p14:nvPr/>
              </p14:nvContentPartPr>
              <p14:xfrm>
                <a:off x="8616480" y="3975476"/>
                <a:ext cx="141120" cy="367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3AE9B863-2B53-4F3B-9767-B6CAA1BB1AB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612160" y="3971156"/>
                  <a:ext cx="1497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E3B6F864-9BC9-45C8-92AB-0F14FD9E2F05}"/>
                    </a:ext>
                  </a:extLst>
                </p14:cNvPr>
                <p14:cNvContentPartPr/>
                <p14:nvPr/>
              </p14:nvContentPartPr>
              <p14:xfrm>
                <a:off x="8995920" y="3865316"/>
                <a:ext cx="106560" cy="34308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E3B6F864-9BC9-45C8-92AB-0F14FD9E2F0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991600" y="3860996"/>
                  <a:ext cx="115200" cy="35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7326645-E9E7-405C-8918-D015DA2F9EC1}"/>
                    </a:ext>
                  </a:extLst>
                </p14:cNvPr>
                <p14:cNvContentPartPr/>
                <p14:nvPr/>
              </p14:nvContentPartPr>
              <p14:xfrm>
                <a:off x="8857320" y="4007876"/>
                <a:ext cx="184680" cy="158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7326645-E9E7-405C-8918-D015DA2F9EC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853000" y="4003556"/>
                  <a:ext cx="193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F0E5F739-73B9-42B1-B9F8-F6DCCB254BB2}"/>
                    </a:ext>
                  </a:extLst>
                </p14:cNvPr>
                <p14:cNvContentPartPr/>
                <p14:nvPr/>
              </p14:nvContentPartPr>
              <p14:xfrm>
                <a:off x="9178440" y="4116956"/>
                <a:ext cx="57960" cy="777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F0E5F739-73B9-42B1-B9F8-F6DCCB254BB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174120" y="4112636"/>
                  <a:ext cx="6660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99C9C1C2-6FF7-4D73-A9B7-735F3CBD7358}"/>
                    </a:ext>
                  </a:extLst>
                </p14:cNvPr>
                <p14:cNvContentPartPr/>
                <p14:nvPr/>
              </p14:nvContentPartPr>
              <p14:xfrm>
                <a:off x="9243240" y="3993836"/>
                <a:ext cx="15840" cy="43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99C9C1C2-6FF7-4D73-A9B7-735F3CBD735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238920" y="3989516"/>
                  <a:ext cx="2448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FDAE5A68-D9D6-4510-8320-372F53665337}"/>
              </a:ext>
            </a:extLst>
          </p:cNvPr>
          <p:cNvGrpSpPr/>
          <p:nvPr/>
        </p:nvGrpSpPr>
        <p:grpSpPr>
          <a:xfrm>
            <a:off x="9507480" y="3713036"/>
            <a:ext cx="443880" cy="526320"/>
            <a:chOff x="9507480" y="3713036"/>
            <a:chExt cx="443880" cy="52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23CFD0A2-58A0-4D62-A11C-7D35A77D90C7}"/>
                    </a:ext>
                  </a:extLst>
                </p14:cNvPr>
                <p14:cNvContentPartPr/>
                <p14:nvPr/>
              </p14:nvContentPartPr>
              <p14:xfrm>
                <a:off x="9507480" y="3713036"/>
                <a:ext cx="334080" cy="4665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23CFD0A2-58A0-4D62-A11C-7D35A77D90C7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503160" y="3708716"/>
                  <a:ext cx="342720" cy="47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384BE1D-5C32-4869-80F7-93567B9FB6E3}"/>
                    </a:ext>
                  </a:extLst>
                </p14:cNvPr>
                <p14:cNvContentPartPr/>
                <p14:nvPr/>
              </p14:nvContentPartPr>
              <p14:xfrm>
                <a:off x="9806280" y="4037396"/>
                <a:ext cx="145080" cy="2019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384BE1D-5C32-4869-80F7-93567B9FB6E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801960" y="4033076"/>
                  <a:ext cx="153720" cy="21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59AFB46A-1CF2-4770-900E-BA6058D9853A}"/>
              </a:ext>
            </a:extLst>
          </p:cNvPr>
          <p:cNvGrpSpPr/>
          <p:nvPr/>
        </p:nvGrpSpPr>
        <p:grpSpPr>
          <a:xfrm>
            <a:off x="10221360" y="3744356"/>
            <a:ext cx="1553400" cy="530280"/>
            <a:chOff x="10221360" y="3744356"/>
            <a:chExt cx="155340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1848176D-26A7-4981-BC14-B403A9A53B7B}"/>
                    </a:ext>
                  </a:extLst>
                </p14:cNvPr>
                <p14:cNvContentPartPr/>
                <p14:nvPr/>
              </p14:nvContentPartPr>
              <p14:xfrm>
                <a:off x="10221360" y="4023356"/>
                <a:ext cx="271440" cy="190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1848176D-26A7-4981-BC14-B403A9A53B7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217040" y="4019036"/>
                  <a:ext cx="2800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9B3F5F3-DA78-449A-A710-94415FD47918}"/>
                    </a:ext>
                  </a:extLst>
                </p14:cNvPr>
                <p14:cNvContentPartPr/>
                <p14:nvPr/>
              </p14:nvContentPartPr>
              <p14:xfrm>
                <a:off x="10548600" y="3966476"/>
                <a:ext cx="244080" cy="2502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9B3F5F3-DA78-449A-A710-94415FD4791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544280" y="3962156"/>
                  <a:ext cx="2527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E6F34643-1F94-4071-B1BF-22E692943BFD}"/>
                    </a:ext>
                  </a:extLst>
                </p14:cNvPr>
                <p14:cNvContentPartPr/>
                <p14:nvPr/>
              </p14:nvContentPartPr>
              <p14:xfrm>
                <a:off x="10853160" y="4023716"/>
                <a:ext cx="462960" cy="1764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E6F34643-1F94-4071-B1BF-22E692943BF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848840" y="4019396"/>
                  <a:ext cx="4716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A4B5C714-1327-40ED-B449-B4156C99BD7A}"/>
                    </a:ext>
                  </a:extLst>
                </p14:cNvPr>
                <p14:cNvContentPartPr/>
                <p14:nvPr/>
              </p14:nvContentPartPr>
              <p14:xfrm>
                <a:off x="11252400" y="4169876"/>
                <a:ext cx="141120" cy="1004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A4B5C714-1327-40ED-B449-B4156C99BD7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248080" y="4165556"/>
                  <a:ext cx="14976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4B4FC396-2701-4CFC-B439-6AC7346E0FAF}"/>
                    </a:ext>
                  </a:extLst>
                </p14:cNvPr>
                <p14:cNvContentPartPr/>
                <p14:nvPr/>
              </p14:nvContentPartPr>
              <p14:xfrm>
                <a:off x="11422320" y="3744356"/>
                <a:ext cx="233280" cy="5263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4B4FC396-2701-4CFC-B439-6AC7346E0FA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418000" y="3740036"/>
                  <a:ext cx="24192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84FB104-22BA-40E0-B903-B3CB9F2AB3B9}"/>
                    </a:ext>
                  </a:extLst>
                </p14:cNvPr>
                <p14:cNvContentPartPr/>
                <p14:nvPr/>
              </p14:nvContentPartPr>
              <p14:xfrm>
                <a:off x="11657760" y="4076996"/>
                <a:ext cx="117000" cy="1976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84FB104-22BA-40E0-B903-B3CB9F2AB3B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653440" y="4072676"/>
                  <a:ext cx="12564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7154E6F7-48F2-46CC-9C15-9469F38CBEEF}"/>
              </a:ext>
            </a:extLst>
          </p:cNvPr>
          <p:cNvGrpSpPr/>
          <p:nvPr/>
        </p:nvGrpSpPr>
        <p:grpSpPr>
          <a:xfrm>
            <a:off x="164400" y="4479836"/>
            <a:ext cx="1733760" cy="802800"/>
            <a:chOff x="164400" y="4479836"/>
            <a:chExt cx="1733760" cy="80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6483AF9A-E138-4A7A-91C3-3DC27203776C}"/>
                    </a:ext>
                  </a:extLst>
                </p14:cNvPr>
                <p14:cNvContentPartPr/>
                <p14:nvPr/>
              </p14:nvContentPartPr>
              <p14:xfrm>
                <a:off x="164400" y="4721036"/>
                <a:ext cx="601200" cy="2282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6483AF9A-E138-4A7A-91C3-3DC27203776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60080" y="4716716"/>
                  <a:ext cx="60984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C70F4534-A7BE-4F8D-AF01-437157CFA6E7}"/>
                    </a:ext>
                  </a:extLst>
                </p14:cNvPr>
                <p14:cNvContentPartPr/>
                <p14:nvPr/>
              </p14:nvContentPartPr>
              <p14:xfrm>
                <a:off x="848400" y="4765676"/>
                <a:ext cx="278640" cy="1638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C70F4534-A7BE-4F8D-AF01-437157CFA6E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44080" y="4761356"/>
                  <a:ext cx="28728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5111C860-2214-4C3A-87E7-08CAD2AC5439}"/>
                    </a:ext>
                  </a:extLst>
                </p14:cNvPr>
                <p14:cNvContentPartPr/>
                <p14:nvPr/>
              </p14:nvContentPartPr>
              <p14:xfrm>
                <a:off x="896640" y="4851716"/>
                <a:ext cx="360720" cy="4309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5111C860-2214-4C3A-87E7-08CAD2AC543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92320" y="4847396"/>
                  <a:ext cx="36936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A8190112-8E79-416A-8E17-956F551D88C8}"/>
                    </a:ext>
                  </a:extLst>
                </p14:cNvPr>
                <p14:cNvContentPartPr/>
                <p14:nvPr/>
              </p14:nvContentPartPr>
              <p14:xfrm>
                <a:off x="1251240" y="4816436"/>
                <a:ext cx="269280" cy="17100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A8190112-8E79-416A-8E17-956F551D88C8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246920" y="4812116"/>
                  <a:ext cx="2779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1CFA5FA5-A62D-4B9A-B01D-70962EC96F61}"/>
                    </a:ext>
                  </a:extLst>
                </p14:cNvPr>
                <p14:cNvContentPartPr/>
                <p14:nvPr/>
              </p14:nvContentPartPr>
              <p14:xfrm>
                <a:off x="1486680" y="4479836"/>
                <a:ext cx="205920" cy="5058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1CFA5FA5-A62D-4B9A-B01D-70962EC96F6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482360" y="4475516"/>
                  <a:ext cx="21456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A30D11D9-0910-465F-AEDA-C6D392C19605}"/>
                    </a:ext>
                  </a:extLst>
                </p14:cNvPr>
                <p14:cNvContentPartPr/>
                <p14:nvPr/>
              </p14:nvContentPartPr>
              <p14:xfrm>
                <a:off x="1725000" y="4822916"/>
                <a:ext cx="173160" cy="1800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A30D11D9-0910-465F-AEDA-C6D392C1960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720680" y="4818596"/>
                  <a:ext cx="181800" cy="188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30028946-5325-496A-8F6D-33214EF1BB9D}"/>
              </a:ext>
            </a:extLst>
          </p:cNvPr>
          <p:cNvGrpSpPr/>
          <p:nvPr/>
        </p:nvGrpSpPr>
        <p:grpSpPr>
          <a:xfrm>
            <a:off x="2362560" y="4562276"/>
            <a:ext cx="558720" cy="443160"/>
            <a:chOff x="2362560" y="4562276"/>
            <a:chExt cx="558720" cy="44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1D7DE47D-24EA-4C49-829C-86C6C32AA56C}"/>
                    </a:ext>
                  </a:extLst>
                </p14:cNvPr>
                <p14:cNvContentPartPr/>
                <p14:nvPr/>
              </p14:nvContentPartPr>
              <p14:xfrm>
                <a:off x="2362560" y="4849556"/>
                <a:ext cx="290520" cy="1476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1D7DE47D-24EA-4C49-829C-86C6C32AA56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2358240" y="4845236"/>
                  <a:ext cx="2991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7A0E2A9-122B-4976-9778-6DEEE64E9F5F}"/>
                    </a:ext>
                  </a:extLst>
                </p14:cNvPr>
                <p14:cNvContentPartPr/>
                <p14:nvPr/>
              </p14:nvContentPartPr>
              <p14:xfrm>
                <a:off x="2615280" y="4562276"/>
                <a:ext cx="126360" cy="4431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7A0E2A9-122B-4976-9778-6DEEE64E9F5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2610960" y="4557956"/>
                  <a:ext cx="135000" cy="45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35987986-B719-4DB4-8007-629A0E3B10B5}"/>
                    </a:ext>
                  </a:extLst>
                </p14:cNvPr>
                <p14:cNvContentPartPr/>
                <p14:nvPr/>
              </p14:nvContentPartPr>
              <p14:xfrm>
                <a:off x="2827320" y="4726076"/>
                <a:ext cx="93960" cy="2358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35987986-B719-4DB4-8007-629A0E3B10B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2823000" y="4721756"/>
                  <a:ext cx="102600" cy="244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3B9886CC-DBAF-46A0-83A2-94F720B5BE6B}"/>
              </a:ext>
            </a:extLst>
          </p:cNvPr>
          <p:cNvGrpSpPr/>
          <p:nvPr/>
        </p:nvGrpSpPr>
        <p:grpSpPr>
          <a:xfrm>
            <a:off x="3330600" y="4412876"/>
            <a:ext cx="3870720" cy="717120"/>
            <a:chOff x="3330600" y="4412876"/>
            <a:chExt cx="3870720" cy="71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072F45E7-BF4B-4EE6-A7C4-C0FA15304BF6}"/>
                    </a:ext>
                  </a:extLst>
                </p14:cNvPr>
                <p14:cNvContentPartPr/>
                <p14:nvPr/>
              </p14:nvContentPartPr>
              <p14:xfrm>
                <a:off x="3330600" y="4794836"/>
                <a:ext cx="322560" cy="2008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072F45E7-BF4B-4EE6-A7C4-C0FA15304BF6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3326280" y="4790516"/>
                  <a:ext cx="3312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70E9E418-6CB4-45FA-AA29-A6F15355E2AA}"/>
                    </a:ext>
                  </a:extLst>
                </p14:cNvPr>
                <p14:cNvContentPartPr/>
                <p14:nvPr/>
              </p14:nvContentPartPr>
              <p14:xfrm>
                <a:off x="3580800" y="4412876"/>
                <a:ext cx="112320" cy="5680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70E9E418-6CB4-45FA-AA29-A6F15355E2A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576480" y="4408556"/>
                  <a:ext cx="120960" cy="57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5A23FB9-E1E1-4642-9A07-5429A3A4BA4A}"/>
                    </a:ext>
                  </a:extLst>
                </p14:cNvPr>
                <p14:cNvContentPartPr/>
                <p14:nvPr/>
              </p14:nvContentPartPr>
              <p14:xfrm>
                <a:off x="3793200" y="4760276"/>
                <a:ext cx="161280" cy="2304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5A23FB9-E1E1-4642-9A07-5429A3A4BA4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3788880" y="4755956"/>
                  <a:ext cx="16992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AD375B64-3BDB-4B99-82B6-D682AAA8B926}"/>
                    </a:ext>
                  </a:extLst>
                </p14:cNvPr>
                <p14:cNvContentPartPr/>
                <p14:nvPr/>
              </p14:nvContentPartPr>
              <p14:xfrm>
                <a:off x="4116120" y="4778996"/>
                <a:ext cx="315360" cy="2088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AD375B64-3BDB-4B99-82B6-D682AAA8B92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111800" y="4774676"/>
                  <a:ext cx="32400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FB9E4AE6-A919-427A-90C9-5A3164110613}"/>
                    </a:ext>
                  </a:extLst>
                </p14:cNvPr>
                <p14:cNvContentPartPr/>
                <p14:nvPr/>
              </p14:nvContentPartPr>
              <p14:xfrm>
                <a:off x="4585200" y="4810676"/>
                <a:ext cx="42480" cy="114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FB9E4AE6-A919-427A-90C9-5A316411061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4580880" y="4806356"/>
                  <a:ext cx="511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03827AD7-D737-4C82-8BF9-C838E5EFF90F}"/>
                    </a:ext>
                  </a:extLst>
                </p14:cNvPr>
                <p14:cNvContentPartPr/>
                <p14:nvPr/>
              </p14:nvContentPartPr>
              <p14:xfrm>
                <a:off x="4554600" y="4685396"/>
                <a:ext cx="27360" cy="100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03827AD7-D737-4C82-8BF9-C838E5EFF90F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550280" y="4681076"/>
                  <a:ext cx="36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59FAE4DB-E398-496A-8500-C9AABBFC67EF}"/>
                    </a:ext>
                  </a:extLst>
                </p14:cNvPr>
                <p14:cNvContentPartPr/>
                <p14:nvPr/>
              </p14:nvContentPartPr>
              <p14:xfrm>
                <a:off x="4823520" y="4710956"/>
                <a:ext cx="313200" cy="2602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59FAE4DB-E398-496A-8500-C9AABBFC67EF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819200" y="4706636"/>
                  <a:ext cx="32184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31C7C3D-877D-4B15-B21F-CFD2FBA73A39}"/>
                    </a:ext>
                  </a:extLst>
                </p14:cNvPr>
                <p14:cNvContentPartPr/>
                <p14:nvPr/>
              </p14:nvContentPartPr>
              <p14:xfrm>
                <a:off x="5182440" y="4772876"/>
                <a:ext cx="297360" cy="2257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31C7C3D-877D-4B15-B21F-CFD2FBA73A39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5178120" y="4768556"/>
                  <a:ext cx="3060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8B8BB2A0-50ED-4340-A19A-7B117C2A3DED}"/>
                    </a:ext>
                  </a:extLst>
                </p14:cNvPr>
                <p14:cNvContentPartPr/>
                <p14:nvPr/>
              </p14:nvContentPartPr>
              <p14:xfrm>
                <a:off x="5703360" y="4782596"/>
                <a:ext cx="275760" cy="2829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8B8BB2A0-50ED-4340-A19A-7B117C2A3DE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5699040" y="4778276"/>
                  <a:ext cx="28440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D75D6517-D686-49F9-A28F-A5792D410366}"/>
                    </a:ext>
                  </a:extLst>
                </p14:cNvPr>
                <p14:cNvContentPartPr/>
                <p14:nvPr/>
              </p14:nvContentPartPr>
              <p14:xfrm>
                <a:off x="5760240" y="4889876"/>
                <a:ext cx="205200" cy="3348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D75D6517-D686-49F9-A28F-A5792D41036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755920" y="4885556"/>
                  <a:ext cx="21384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841858F-48F0-4EEE-A206-96E08722804B}"/>
                    </a:ext>
                  </a:extLst>
                </p14:cNvPr>
                <p14:cNvContentPartPr/>
                <p14:nvPr/>
              </p14:nvContentPartPr>
              <p14:xfrm>
                <a:off x="6083520" y="4769636"/>
                <a:ext cx="74520" cy="2570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841858F-48F0-4EEE-A206-96E08722804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079200" y="4765316"/>
                  <a:ext cx="831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847B7D4-0EC6-4CFE-9988-B626E10AA5BC}"/>
                    </a:ext>
                  </a:extLst>
                </p14:cNvPr>
                <p14:cNvContentPartPr/>
                <p14:nvPr/>
              </p14:nvContentPartPr>
              <p14:xfrm>
                <a:off x="6309960" y="4904636"/>
                <a:ext cx="277560" cy="1656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847B7D4-0EC6-4CFE-9988-B626E10AA5B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305640" y="4900316"/>
                  <a:ext cx="28620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6EA6AC5-EC17-4DAC-B845-B14C2472D845}"/>
                    </a:ext>
                  </a:extLst>
                </p14:cNvPr>
                <p14:cNvContentPartPr/>
                <p14:nvPr/>
              </p14:nvContentPartPr>
              <p14:xfrm>
                <a:off x="6663120" y="4901036"/>
                <a:ext cx="187920" cy="2041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6EA6AC5-EC17-4DAC-B845-B14C2472D84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658800" y="4896716"/>
                  <a:ext cx="1965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4F3A1976-00D8-445F-B1A9-BD1B884B85A9}"/>
                    </a:ext>
                  </a:extLst>
                </p14:cNvPr>
                <p14:cNvContentPartPr/>
                <p14:nvPr/>
              </p14:nvContentPartPr>
              <p14:xfrm>
                <a:off x="6972360" y="4900316"/>
                <a:ext cx="228960" cy="2296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4F3A1976-00D8-445F-B1A9-BD1B884B85A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968040" y="4895996"/>
                  <a:ext cx="23760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C174805A-9B9D-414F-BDFB-8A8B0A95F885}"/>
              </a:ext>
            </a:extLst>
          </p:cNvPr>
          <p:cNvGrpSpPr/>
          <p:nvPr/>
        </p:nvGrpSpPr>
        <p:grpSpPr>
          <a:xfrm>
            <a:off x="7729440" y="4875476"/>
            <a:ext cx="2224800" cy="326520"/>
            <a:chOff x="7729440" y="4875476"/>
            <a:chExt cx="2224800" cy="32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4087AC4-F7D4-4325-BE7B-48B15993D931}"/>
                    </a:ext>
                  </a:extLst>
                </p14:cNvPr>
                <p14:cNvContentPartPr/>
                <p14:nvPr/>
              </p14:nvContentPartPr>
              <p14:xfrm>
                <a:off x="7729440" y="4896716"/>
                <a:ext cx="483120" cy="2556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4087AC4-F7D4-4325-BE7B-48B15993D931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725120" y="4892396"/>
                  <a:ext cx="49176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7C55FA9-6B2D-42FE-B4D6-DB9A349890E1}"/>
                    </a:ext>
                  </a:extLst>
                </p14:cNvPr>
                <p14:cNvContentPartPr/>
                <p14:nvPr/>
              </p14:nvContentPartPr>
              <p14:xfrm>
                <a:off x="8296080" y="4875476"/>
                <a:ext cx="304200" cy="299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7C55FA9-6B2D-42FE-B4D6-DB9A349890E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8291760" y="4871156"/>
                  <a:ext cx="31284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F5C46AF-0530-4301-94BF-309999E12926}"/>
                    </a:ext>
                  </a:extLst>
                </p14:cNvPr>
                <p14:cNvContentPartPr/>
                <p14:nvPr/>
              </p14:nvContentPartPr>
              <p14:xfrm>
                <a:off x="8660760" y="4886636"/>
                <a:ext cx="174600" cy="2631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F5C46AF-0530-4301-94BF-309999E1292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656440" y="4882316"/>
                  <a:ext cx="18324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9567558E-E7AC-4C90-87A5-034E83E3B49E}"/>
                    </a:ext>
                  </a:extLst>
                </p14:cNvPr>
                <p14:cNvContentPartPr/>
                <p14:nvPr/>
              </p14:nvContentPartPr>
              <p14:xfrm>
                <a:off x="8881080" y="4983116"/>
                <a:ext cx="220320" cy="2188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9567558E-E7AC-4C90-87A5-034E83E3B49E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876760" y="4978796"/>
                  <a:ext cx="2289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1D9614A1-E16D-4CF1-9D6F-3D6E8CFCFB3B}"/>
                    </a:ext>
                  </a:extLst>
                </p14:cNvPr>
                <p14:cNvContentPartPr/>
                <p14:nvPr/>
              </p14:nvContentPartPr>
              <p14:xfrm>
                <a:off x="9138120" y="5010476"/>
                <a:ext cx="459720" cy="1774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1D9614A1-E16D-4CF1-9D6F-3D6E8CFCFB3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133800" y="5006156"/>
                  <a:ext cx="4683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3E40FB79-6C7C-4328-A67A-4CD7D6108181}"/>
                    </a:ext>
                  </a:extLst>
                </p14:cNvPr>
                <p14:cNvContentPartPr/>
                <p14:nvPr/>
              </p14:nvContentPartPr>
              <p14:xfrm>
                <a:off x="9705120" y="5005796"/>
                <a:ext cx="249120" cy="1897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3E40FB79-6C7C-4328-A67A-4CD7D6108181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700800" y="5001476"/>
                  <a:ext cx="257760" cy="19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3F4F36B6-502D-4EEE-957B-FBC6BAB22878}"/>
              </a:ext>
            </a:extLst>
          </p:cNvPr>
          <p:cNvGrpSpPr/>
          <p:nvPr/>
        </p:nvGrpSpPr>
        <p:grpSpPr>
          <a:xfrm>
            <a:off x="10259520" y="4639676"/>
            <a:ext cx="1094760" cy="676080"/>
            <a:chOff x="10259520" y="4639676"/>
            <a:chExt cx="1094760" cy="67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57BA76AE-0D8E-4D9F-AE9C-53CE838279A7}"/>
                    </a:ext>
                  </a:extLst>
                </p14:cNvPr>
                <p14:cNvContentPartPr/>
                <p14:nvPr/>
              </p14:nvContentPartPr>
              <p14:xfrm>
                <a:off x="10259520" y="4991396"/>
                <a:ext cx="302760" cy="1879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57BA76AE-0D8E-4D9F-AE9C-53CE838279A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255200" y="4987076"/>
                  <a:ext cx="3114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DCED71D4-68CB-4683-BABF-C640D40DA354}"/>
                    </a:ext>
                  </a:extLst>
                </p14:cNvPr>
                <p14:cNvContentPartPr/>
                <p14:nvPr/>
              </p14:nvContentPartPr>
              <p14:xfrm>
                <a:off x="10590000" y="4639676"/>
                <a:ext cx="229320" cy="5090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DCED71D4-68CB-4683-BABF-C640D40DA35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585680" y="4635356"/>
                  <a:ext cx="23796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2A564D8F-D80E-444D-95F4-3B1EB3D0A842}"/>
                    </a:ext>
                  </a:extLst>
                </p14:cNvPr>
                <p14:cNvContentPartPr/>
                <p14:nvPr/>
              </p14:nvContentPartPr>
              <p14:xfrm>
                <a:off x="10835160" y="5019116"/>
                <a:ext cx="185040" cy="1839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2A564D8F-D80E-444D-95F4-3B1EB3D0A84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830840" y="5014796"/>
                  <a:ext cx="1936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882BE4E9-4AFE-4843-8477-3D1460A70E38}"/>
                    </a:ext>
                  </a:extLst>
                </p14:cNvPr>
                <p14:cNvContentPartPr/>
                <p14:nvPr/>
              </p14:nvContentPartPr>
              <p14:xfrm>
                <a:off x="11264280" y="5057636"/>
                <a:ext cx="90000" cy="846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882BE4E9-4AFE-4843-8477-3D1460A70E3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259960" y="5053316"/>
                  <a:ext cx="98640" cy="9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07CE8147-CA95-451E-9EE1-0A97180A89E9}"/>
                    </a:ext>
                  </a:extLst>
                </p14:cNvPr>
                <p14:cNvContentPartPr/>
                <p14:nvPr/>
              </p14:nvContentPartPr>
              <p14:xfrm>
                <a:off x="11216400" y="5265356"/>
                <a:ext cx="78120" cy="504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07CE8147-CA95-451E-9EE1-0A97180A89E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212080" y="5261036"/>
                  <a:ext cx="86760" cy="59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44094102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uppo 21">
            <a:extLst>
              <a:ext uri="{FF2B5EF4-FFF2-40B4-BE49-F238E27FC236}">
                <a16:creationId xmlns:a16="http://schemas.microsoft.com/office/drawing/2014/main" id="{88FF2405-ED06-4E02-8A88-1A9BC9DF42CE}"/>
              </a:ext>
            </a:extLst>
          </p:cNvPr>
          <p:cNvGrpSpPr/>
          <p:nvPr/>
        </p:nvGrpSpPr>
        <p:grpSpPr>
          <a:xfrm>
            <a:off x="210840" y="107996"/>
            <a:ext cx="1263960" cy="954720"/>
            <a:chOff x="210840" y="107996"/>
            <a:chExt cx="1263960" cy="95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D57CA01F-D76F-4B61-86DF-45576FE308C4}"/>
                    </a:ext>
                  </a:extLst>
                </p14:cNvPr>
                <p14:cNvContentPartPr/>
                <p14:nvPr/>
              </p14:nvContentPartPr>
              <p14:xfrm>
                <a:off x="210840" y="195116"/>
                <a:ext cx="329760" cy="8676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D57CA01F-D76F-4B61-86DF-45576FE308C4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06520" y="190796"/>
                  <a:ext cx="338400" cy="87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007ABF1-65A1-460C-8643-2AE865F2712A}"/>
                    </a:ext>
                  </a:extLst>
                </p14:cNvPr>
                <p14:cNvContentPartPr/>
                <p14:nvPr/>
              </p14:nvContentPartPr>
              <p14:xfrm>
                <a:off x="259080" y="627116"/>
                <a:ext cx="165960" cy="75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007ABF1-65A1-460C-8643-2AE865F2712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54760" y="622796"/>
                  <a:ext cx="1746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4CC4C99-63E7-4FB2-A7B8-3715E271CF2E}"/>
                    </a:ext>
                  </a:extLst>
                </p14:cNvPr>
                <p14:cNvContentPartPr/>
                <p14:nvPr/>
              </p14:nvContentPartPr>
              <p14:xfrm>
                <a:off x="648240" y="107996"/>
                <a:ext cx="33120" cy="1839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4CC4C99-63E7-4FB2-A7B8-3715E271CF2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43920" y="103676"/>
                  <a:ext cx="417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13421622-236B-4B06-B8FC-D54269A6A289}"/>
                    </a:ext>
                  </a:extLst>
                </p14:cNvPr>
                <p14:cNvContentPartPr/>
                <p14:nvPr/>
              </p14:nvContentPartPr>
              <p14:xfrm>
                <a:off x="711960" y="355676"/>
                <a:ext cx="200880" cy="400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13421622-236B-4B06-B8FC-D54269A6A28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707640" y="351356"/>
                  <a:ext cx="20952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14CD7A21-C132-4CC3-B432-F16E36C19D40}"/>
                    </a:ext>
                  </a:extLst>
                </p14:cNvPr>
                <p14:cNvContentPartPr/>
                <p14:nvPr/>
              </p14:nvContentPartPr>
              <p14:xfrm>
                <a:off x="1066920" y="466916"/>
                <a:ext cx="176400" cy="1472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14CD7A21-C132-4CC3-B432-F16E36C19D4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62600" y="462596"/>
                  <a:ext cx="1850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1ABEE8E9-6D1A-4012-BEFC-1A626C840788}"/>
                    </a:ext>
                  </a:extLst>
                </p14:cNvPr>
                <p14:cNvContentPartPr/>
                <p14:nvPr/>
              </p14:nvContentPartPr>
              <p14:xfrm>
                <a:off x="1007160" y="440996"/>
                <a:ext cx="254520" cy="1796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1ABEE8E9-6D1A-4012-BEFC-1A626C84078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02840" y="436676"/>
                  <a:ext cx="2631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95C54F3-86A2-47BC-B9B7-3829BF7FF314}"/>
                    </a:ext>
                  </a:extLst>
                </p14:cNvPr>
                <p14:cNvContentPartPr/>
                <p14:nvPr/>
              </p14:nvContentPartPr>
              <p14:xfrm>
                <a:off x="1398840" y="371876"/>
                <a:ext cx="75960" cy="2941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95C54F3-86A2-47BC-B9B7-3829BF7FF31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394520" y="367556"/>
                  <a:ext cx="84600" cy="30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" name="Gruppo 20">
            <a:extLst>
              <a:ext uri="{FF2B5EF4-FFF2-40B4-BE49-F238E27FC236}">
                <a16:creationId xmlns:a16="http://schemas.microsoft.com/office/drawing/2014/main" id="{71539764-7784-408F-9AF8-57A084A6F4E0}"/>
              </a:ext>
            </a:extLst>
          </p:cNvPr>
          <p:cNvGrpSpPr/>
          <p:nvPr/>
        </p:nvGrpSpPr>
        <p:grpSpPr>
          <a:xfrm>
            <a:off x="1749120" y="483836"/>
            <a:ext cx="214920" cy="134280"/>
            <a:chOff x="1749120" y="483836"/>
            <a:chExt cx="214920" cy="13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4994591A-6B0A-45A6-A166-3F73E3E3DB4F}"/>
                    </a:ext>
                  </a:extLst>
                </p14:cNvPr>
                <p14:cNvContentPartPr/>
                <p14:nvPr/>
              </p14:nvContentPartPr>
              <p14:xfrm>
                <a:off x="1749120" y="483836"/>
                <a:ext cx="185400" cy="144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4994591A-6B0A-45A6-A166-3F73E3E3DB4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744800" y="479516"/>
                  <a:ext cx="1940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D98B1F49-626C-4BED-BF53-FDDADC910319}"/>
                    </a:ext>
                  </a:extLst>
                </p14:cNvPr>
                <p14:cNvContentPartPr/>
                <p14:nvPr/>
              </p14:nvContentPartPr>
              <p14:xfrm>
                <a:off x="1798080" y="596516"/>
                <a:ext cx="165960" cy="21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D98B1F49-626C-4BED-BF53-FDDADC91031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793760" y="592196"/>
                  <a:ext cx="1746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" name="Gruppo 19">
            <a:extLst>
              <a:ext uri="{FF2B5EF4-FFF2-40B4-BE49-F238E27FC236}">
                <a16:creationId xmlns:a16="http://schemas.microsoft.com/office/drawing/2014/main" id="{CCF354E0-0479-4EAA-9E64-969CACA89381}"/>
              </a:ext>
            </a:extLst>
          </p:cNvPr>
          <p:cNvGrpSpPr/>
          <p:nvPr/>
        </p:nvGrpSpPr>
        <p:grpSpPr>
          <a:xfrm>
            <a:off x="2441400" y="264956"/>
            <a:ext cx="120960" cy="283680"/>
            <a:chOff x="2441400" y="264956"/>
            <a:chExt cx="12096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D7420649-5F2F-49CF-B51E-95383276FB12}"/>
                    </a:ext>
                  </a:extLst>
                </p14:cNvPr>
                <p14:cNvContentPartPr/>
                <p14:nvPr/>
              </p14:nvContentPartPr>
              <p14:xfrm>
                <a:off x="2441400" y="370436"/>
                <a:ext cx="120960" cy="1782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D7420649-5F2F-49CF-B51E-95383276FB1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437080" y="366116"/>
                  <a:ext cx="1296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D53802E5-03E3-498E-9771-F14AC26FE217}"/>
                    </a:ext>
                  </a:extLst>
                </p14:cNvPr>
                <p14:cNvContentPartPr/>
                <p14:nvPr/>
              </p14:nvContentPartPr>
              <p14:xfrm>
                <a:off x="2463720" y="264956"/>
                <a:ext cx="59400" cy="16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D53802E5-03E3-498E-9771-F14AC26FE21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459400" y="260636"/>
                  <a:ext cx="68040" cy="2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" name="Gruppo 18">
            <a:extLst>
              <a:ext uri="{FF2B5EF4-FFF2-40B4-BE49-F238E27FC236}">
                <a16:creationId xmlns:a16="http://schemas.microsoft.com/office/drawing/2014/main" id="{486F4DC4-D77A-4E04-ABFD-3DD4699BEE9F}"/>
              </a:ext>
            </a:extLst>
          </p:cNvPr>
          <p:cNvGrpSpPr/>
          <p:nvPr/>
        </p:nvGrpSpPr>
        <p:grpSpPr>
          <a:xfrm>
            <a:off x="2932440" y="95036"/>
            <a:ext cx="366480" cy="521280"/>
            <a:chOff x="2932440" y="95036"/>
            <a:chExt cx="366480" cy="52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D687A06F-4471-4988-84FD-5CF3E461A98A}"/>
                    </a:ext>
                  </a:extLst>
                </p14:cNvPr>
                <p14:cNvContentPartPr/>
                <p14:nvPr/>
              </p14:nvContentPartPr>
              <p14:xfrm>
                <a:off x="2932440" y="381956"/>
                <a:ext cx="312120" cy="2343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D687A06F-4471-4988-84FD-5CF3E461A98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928120" y="377636"/>
                  <a:ext cx="3207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50A6E3B-5A69-4247-ADBA-683B50DE65A2}"/>
                    </a:ext>
                  </a:extLst>
                </p14:cNvPr>
                <p14:cNvContentPartPr/>
                <p14:nvPr/>
              </p14:nvContentPartPr>
              <p14:xfrm>
                <a:off x="3233760" y="195836"/>
                <a:ext cx="65160" cy="1483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50A6E3B-5A69-4247-ADBA-683B50DE65A2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229440" y="191516"/>
                  <a:ext cx="738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D7C82D1D-9F48-4C1D-BF79-2DD95CC17C42}"/>
                    </a:ext>
                  </a:extLst>
                </p14:cNvPr>
                <p14:cNvContentPartPr/>
                <p14:nvPr/>
              </p14:nvContentPartPr>
              <p14:xfrm>
                <a:off x="3276600" y="95036"/>
                <a:ext cx="15120" cy="21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D7C82D1D-9F48-4C1D-BF79-2DD95CC17C4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272280" y="90716"/>
                  <a:ext cx="23760" cy="10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" name="Gruppo 17">
            <a:extLst>
              <a:ext uri="{FF2B5EF4-FFF2-40B4-BE49-F238E27FC236}">
                <a16:creationId xmlns:a16="http://schemas.microsoft.com/office/drawing/2014/main" id="{1A28668C-3A81-4CB2-A9D5-140BBD13E001}"/>
              </a:ext>
            </a:extLst>
          </p:cNvPr>
          <p:cNvGrpSpPr/>
          <p:nvPr/>
        </p:nvGrpSpPr>
        <p:grpSpPr>
          <a:xfrm>
            <a:off x="3479640" y="187556"/>
            <a:ext cx="228960" cy="160920"/>
            <a:chOff x="3479640" y="187556"/>
            <a:chExt cx="228960" cy="16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418EE953-C460-4D3A-A7FE-3AAB88DDDD89}"/>
                    </a:ext>
                  </a:extLst>
                </p14:cNvPr>
                <p14:cNvContentPartPr/>
                <p14:nvPr/>
              </p14:nvContentPartPr>
              <p14:xfrm>
                <a:off x="3505200" y="196556"/>
                <a:ext cx="203400" cy="151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418EE953-C460-4D3A-A7FE-3AAB88DDDD8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500880" y="192236"/>
                  <a:ext cx="2120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00E65B7A-763D-4A12-A6A0-B9FA053D5A8A}"/>
                    </a:ext>
                  </a:extLst>
                </p14:cNvPr>
                <p14:cNvContentPartPr/>
                <p14:nvPr/>
              </p14:nvContentPartPr>
              <p14:xfrm>
                <a:off x="3479640" y="187556"/>
                <a:ext cx="213480" cy="149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00E65B7A-763D-4A12-A6A0-B9FA053D5A8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475320" y="183236"/>
                  <a:ext cx="222120" cy="15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uppo 28">
            <a:extLst>
              <a:ext uri="{FF2B5EF4-FFF2-40B4-BE49-F238E27FC236}">
                <a16:creationId xmlns:a16="http://schemas.microsoft.com/office/drawing/2014/main" id="{E6F4ED59-C6D7-42E1-A9BF-ADAEEAD0C240}"/>
              </a:ext>
            </a:extLst>
          </p:cNvPr>
          <p:cNvGrpSpPr/>
          <p:nvPr/>
        </p:nvGrpSpPr>
        <p:grpSpPr>
          <a:xfrm>
            <a:off x="5210160" y="65876"/>
            <a:ext cx="1408680" cy="755280"/>
            <a:chOff x="5210160" y="65876"/>
            <a:chExt cx="1408680" cy="75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85498C2C-1AA4-41A8-95C9-84532A39D09B}"/>
                    </a:ext>
                  </a:extLst>
                </p14:cNvPr>
                <p14:cNvContentPartPr/>
                <p14:nvPr/>
              </p14:nvContentPartPr>
              <p14:xfrm>
                <a:off x="5210160" y="79556"/>
                <a:ext cx="413640" cy="7416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85498C2C-1AA4-41A8-95C9-84532A39D09B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205840" y="75236"/>
                  <a:ext cx="422280" cy="75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90FBA17-8D50-4401-92E9-94ADAE7A39C3}"/>
                    </a:ext>
                  </a:extLst>
                </p14:cNvPr>
                <p14:cNvContentPartPr/>
                <p14:nvPr/>
              </p14:nvContentPartPr>
              <p14:xfrm>
                <a:off x="5336520" y="433796"/>
                <a:ext cx="207000" cy="208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90FBA17-8D50-4401-92E9-94ADAE7A39C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332200" y="429476"/>
                  <a:ext cx="2156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4057AAFC-1E37-4354-8831-E5CA02BA275D}"/>
                    </a:ext>
                  </a:extLst>
                </p14:cNvPr>
                <p14:cNvContentPartPr/>
                <p14:nvPr/>
              </p14:nvContentPartPr>
              <p14:xfrm>
                <a:off x="5719200" y="65876"/>
                <a:ext cx="47880" cy="1515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4057AAFC-1E37-4354-8831-E5CA02BA275D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714880" y="61556"/>
                  <a:ext cx="565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D90A0C1-D27E-44AE-9A10-3F263C7C9504}"/>
                    </a:ext>
                  </a:extLst>
                </p14:cNvPr>
                <p14:cNvContentPartPr/>
                <p14:nvPr/>
              </p14:nvContentPartPr>
              <p14:xfrm>
                <a:off x="5853120" y="160196"/>
                <a:ext cx="163080" cy="3927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D90A0C1-D27E-44AE-9A10-3F263C7C9504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848800" y="155876"/>
                  <a:ext cx="17172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ABC8BE38-6299-48E8-ACCC-00FE9CE9B2AA}"/>
                    </a:ext>
                  </a:extLst>
                </p14:cNvPr>
                <p14:cNvContentPartPr/>
                <p14:nvPr/>
              </p14:nvContentPartPr>
              <p14:xfrm>
                <a:off x="6151200" y="270356"/>
                <a:ext cx="214920" cy="1602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ABC8BE38-6299-48E8-ACCC-00FE9CE9B2A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146880" y="266036"/>
                  <a:ext cx="2235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F77D0DD-F77B-4111-A47B-ABB29FC8F9D9}"/>
                    </a:ext>
                  </a:extLst>
                </p14:cNvPr>
                <p14:cNvContentPartPr/>
                <p14:nvPr/>
              </p14:nvContentPartPr>
              <p14:xfrm>
                <a:off x="6413640" y="152636"/>
                <a:ext cx="205200" cy="3823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F77D0DD-F77B-4111-A47B-ABB29FC8F9D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409320" y="148316"/>
                  <a:ext cx="213840" cy="39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76E7F510-C9DC-44D4-A405-6D6D9293A1A9}"/>
              </a:ext>
            </a:extLst>
          </p:cNvPr>
          <p:cNvGrpSpPr/>
          <p:nvPr/>
        </p:nvGrpSpPr>
        <p:grpSpPr>
          <a:xfrm>
            <a:off x="6760680" y="362156"/>
            <a:ext cx="188280" cy="86040"/>
            <a:chOff x="6760680" y="362156"/>
            <a:chExt cx="188280" cy="8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C86C51EB-73D6-4AAA-9201-114DC309AB0A}"/>
                    </a:ext>
                  </a:extLst>
                </p14:cNvPr>
                <p14:cNvContentPartPr/>
                <p14:nvPr/>
              </p14:nvContentPartPr>
              <p14:xfrm>
                <a:off x="6760680" y="362156"/>
                <a:ext cx="176400" cy="259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C86C51EB-73D6-4AAA-9201-114DC309AB0A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756360" y="357836"/>
                  <a:ext cx="1850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648350B1-F193-46DE-8EFE-A15ACE4D2B25}"/>
                    </a:ext>
                  </a:extLst>
                </p14:cNvPr>
                <p14:cNvContentPartPr/>
                <p14:nvPr/>
              </p14:nvContentPartPr>
              <p14:xfrm>
                <a:off x="6764280" y="439556"/>
                <a:ext cx="184680" cy="86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648350B1-F193-46DE-8EFE-A15ACE4D2B2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759960" y="435236"/>
                  <a:ext cx="193320" cy="1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30C655BD-9E9C-45CD-B317-99914F6228A1}"/>
                  </a:ext>
                </a:extLst>
              </p14:cNvPr>
              <p14:cNvContentPartPr/>
              <p14:nvPr/>
            </p14:nvContentPartPr>
            <p14:xfrm>
              <a:off x="7259280" y="288356"/>
              <a:ext cx="62640" cy="15156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30C655BD-9E9C-45CD-B317-99914F6228A1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7254960" y="284036"/>
                <a:ext cx="71280" cy="160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DEEB78CC-2FAC-45CC-94D9-D135F2CDA793}"/>
                  </a:ext>
                </a:extLst>
              </p14:cNvPr>
              <p14:cNvContentPartPr/>
              <p14:nvPr/>
            </p14:nvContentPartPr>
            <p14:xfrm>
              <a:off x="7287360" y="173156"/>
              <a:ext cx="39240" cy="432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DEEB78CC-2FAC-45CC-94D9-D135F2CDA793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283040" y="168836"/>
                <a:ext cx="47880" cy="1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41" name="Gruppo 40">
            <a:extLst>
              <a:ext uri="{FF2B5EF4-FFF2-40B4-BE49-F238E27FC236}">
                <a16:creationId xmlns:a16="http://schemas.microsoft.com/office/drawing/2014/main" id="{6CDAEBF2-A35F-427A-AC0E-6506CF3A5B3A}"/>
              </a:ext>
            </a:extLst>
          </p:cNvPr>
          <p:cNvGrpSpPr/>
          <p:nvPr/>
        </p:nvGrpSpPr>
        <p:grpSpPr>
          <a:xfrm>
            <a:off x="7647360" y="-10444"/>
            <a:ext cx="820440" cy="522360"/>
            <a:chOff x="7647360" y="-10444"/>
            <a:chExt cx="820440" cy="52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115DC80-5949-4131-8A35-2BF53FF9AEF1}"/>
                    </a:ext>
                  </a:extLst>
                </p14:cNvPr>
                <p14:cNvContentPartPr/>
                <p14:nvPr/>
              </p14:nvContentPartPr>
              <p14:xfrm>
                <a:off x="7647360" y="264956"/>
                <a:ext cx="285480" cy="2469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115DC80-5949-4131-8A35-2BF53FF9AEF1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643040" y="260636"/>
                  <a:ext cx="2941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1FECAEF7-C3A6-4574-AE97-09EFD9A44763}"/>
                    </a:ext>
                  </a:extLst>
                </p14:cNvPr>
                <p14:cNvContentPartPr/>
                <p14:nvPr/>
              </p14:nvContentPartPr>
              <p14:xfrm>
                <a:off x="8006280" y="60116"/>
                <a:ext cx="183240" cy="1857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1FECAEF7-C3A6-4574-AE97-09EFD9A44763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001960" y="55796"/>
                  <a:ext cx="1918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C2D378FF-BD63-4361-94C6-FAA7ED66ACA7}"/>
                    </a:ext>
                  </a:extLst>
                </p14:cNvPr>
                <p14:cNvContentPartPr/>
                <p14:nvPr/>
              </p14:nvContentPartPr>
              <p14:xfrm>
                <a:off x="7976400" y="-10444"/>
                <a:ext cx="236160" cy="3214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C2D378FF-BD63-4361-94C6-FAA7ED66ACA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972080" y="-14764"/>
                  <a:ext cx="24480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5E35C1A-475A-4C36-BF53-666F1A202AC0}"/>
                    </a:ext>
                  </a:extLst>
                </p14:cNvPr>
                <p14:cNvContentPartPr/>
                <p14:nvPr/>
              </p14:nvContentPartPr>
              <p14:xfrm>
                <a:off x="8310120" y="373676"/>
                <a:ext cx="157680" cy="241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5E35C1A-475A-4C36-BF53-666F1A202AC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305800" y="369356"/>
                  <a:ext cx="1663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D4ABAFCB-E85D-4586-BD8B-466B03ABD631}"/>
                    </a:ext>
                  </a:extLst>
                </p14:cNvPr>
                <p14:cNvContentPartPr/>
                <p14:nvPr/>
              </p14:nvContentPartPr>
              <p14:xfrm>
                <a:off x="8303640" y="478076"/>
                <a:ext cx="152640" cy="144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D4ABAFCB-E85D-4586-BD8B-466B03ABD63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299320" y="473756"/>
                  <a:ext cx="161280" cy="23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66AF226A-57B9-4E83-89E3-CE6668F06E9A}"/>
                  </a:ext>
                </a:extLst>
              </p14:cNvPr>
              <p14:cNvContentPartPr/>
              <p14:nvPr/>
            </p14:nvContentPartPr>
            <p14:xfrm>
              <a:off x="8765520" y="320036"/>
              <a:ext cx="88200" cy="16092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66AF226A-57B9-4E83-89E3-CE6668F06E9A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8761200" y="315716"/>
                <a:ext cx="96840" cy="16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5E7086A6-F34E-4368-9484-AC6C5F44975D}"/>
                  </a:ext>
                </a:extLst>
              </p14:cNvPr>
              <p14:cNvContentPartPr/>
              <p14:nvPr/>
            </p14:nvContentPartPr>
            <p14:xfrm>
              <a:off x="8787480" y="174596"/>
              <a:ext cx="70200" cy="1692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5E7086A6-F34E-4368-9484-AC6C5F44975D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8783160" y="170276"/>
                <a:ext cx="7884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82" name="Gruppo 81">
            <a:extLst>
              <a:ext uri="{FF2B5EF4-FFF2-40B4-BE49-F238E27FC236}">
                <a16:creationId xmlns:a16="http://schemas.microsoft.com/office/drawing/2014/main" id="{01C6D6D5-69CF-4EA9-9DD7-44197EC8EA01}"/>
              </a:ext>
            </a:extLst>
          </p:cNvPr>
          <p:cNvGrpSpPr/>
          <p:nvPr/>
        </p:nvGrpSpPr>
        <p:grpSpPr>
          <a:xfrm>
            <a:off x="214800" y="1177556"/>
            <a:ext cx="2530440" cy="658800"/>
            <a:chOff x="214800" y="1177556"/>
            <a:chExt cx="2530440" cy="65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C589B68F-E952-4324-BEAD-86DD7828520A}"/>
                    </a:ext>
                  </a:extLst>
                </p14:cNvPr>
                <p14:cNvContentPartPr/>
                <p14:nvPr/>
              </p14:nvContentPartPr>
              <p14:xfrm>
                <a:off x="214800" y="1177556"/>
                <a:ext cx="378720" cy="6588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C589B68F-E952-4324-BEAD-86DD7828520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10480" y="1173236"/>
                  <a:ext cx="387360" cy="66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9C4AD6BD-C77E-41CE-9E59-3EECE9D9CA03}"/>
                    </a:ext>
                  </a:extLst>
                </p14:cNvPr>
                <p14:cNvContentPartPr/>
                <p14:nvPr/>
              </p14:nvContentPartPr>
              <p14:xfrm>
                <a:off x="702600" y="1595876"/>
                <a:ext cx="235800" cy="1771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9C4AD6BD-C77E-41CE-9E59-3EECE9D9CA0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98280" y="1591556"/>
                  <a:ext cx="2444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F024B4E-7004-4D58-B9F4-23A1304DB7AD}"/>
                    </a:ext>
                  </a:extLst>
                </p14:cNvPr>
                <p14:cNvContentPartPr/>
                <p14:nvPr/>
              </p14:nvContentPartPr>
              <p14:xfrm>
                <a:off x="1021920" y="1625036"/>
                <a:ext cx="246960" cy="1620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F024B4E-7004-4D58-B9F4-23A1304DB7A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17600" y="1620716"/>
                  <a:ext cx="2556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190721FB-1105-4A37-9FEE-050AC3DDD009}"/>
                    </a:ext>
                  </a:extLst>
                </p14:cNvPr>
                <p14:cNvContentPartPr/>
                <p14:nvPr/>
              </p14:nvContentPartPr>
              <p14:xfrm>
                <a:off x="1379760" y="1208516"/>
                <a:ext cx="317520" cy="5781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190721FB-1105-4A37-9FEE-050AC3DDD00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375440" y="1204196"/>
                  <a:ext cx="326160" cy="58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0A5F3AA-0AE3-49AF-B3B0-DDF4C265D11D}"/>
                    </a:ext>
                  </a:extLst>
                </p14:cNvPr>
                <p14:cNvContentPartPr/>
                <p14:nvPr/>
              </p14:nvContentPartPr>
              <p14:xfrm>
                <a:off x="1889880" y="1259636"/>
                <a:ext cx="168120" cy="4564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0A5F3AA-0AE3-49AF-B3B0-DDF4C265D11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885560" y="1255316"/>
                  <a:ext cx="17676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FEB2621A-23C6-4170-A918-5E887D56815D}"/>
                    </a:ext>
                  </a:extLst>
                </p14:cNvPr>
                <p14:cNvContentPartPr/>
                <p14:nvPr/>
              </p14:nvContentPartPr>
              <p14:xfrm>
                <a:off x="1709880" y="1438916"/>
                <a:ext cx="283320" cy="259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FEB2621A-23C6-4170-A918-5E887D56815D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705560" y="1434596"/>
                  <a:ext cx="291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18F93F6-1288-40A9-A007-93FCB67188EB}"/>
                    </a:ext>
                  </a:extLst>
                </p14:cNvPr>
                <p14:cNvContentPartPr/>
                <p14:nvPr/>
              </p14:nvContentPartPr>
              <p14:xfrm>
                <a:off x="2128920" y="1478516"/>
                <a:ext cx="189360" cy="2246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18F93F6-1288-40A9-A007-93FCB67188E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124600" y="1474196"/>
                  <a:ext cx="19800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A9A1C36C-3376-45F8-BD73-B23D759DD9EF}"/>
                    </a:ext>
                  </a:extLst>
                </p14:cNvPr>
                <p14:cNvContentPartPr/>
                <p14:nvPr/>
              </p14:nvContentPartPr>
              <p14:xfrm>
                <a:off x="2430600" y="1510556"/>
                <a:ext cx="314640" cy="2498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A9A1C36C-3376-45F8-BD73-B23D759DD9E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426280" y="1506236"/>
                  <a:ext cx="323280" cy="25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1" name="Gruppo 80">
            <a:extLst>
              <a:ext uri="{FF2B5EF4-FFF2-40B4-BE49-F238E27FC236}">
                <a16:creationId xmlns:a16="http://schemas.microsoft.com/office/drawing/2014/main" id="{69B60BA4-8195-4F9C-BBE3-8F099A62D046}"/>
              </a:ext>
            </a:extLst>
          </p:cNvPr>
          <p:cNvGrpSpPr/>
          <p:nvPr/>
        </p:nvGrpSpPr>
        <p:grpSpPr>
          <a:xfrm>
            <a:off x="3492240" y="1175756"/>
            <a:ext cx="1381680" cy="877680"/>
            <a:chOff x="3492240" y="1175756"/>
            <a:chExt cx="1381680" cy="87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A6E88E8A-3312-4E2A-A5D4-F2D2391921EC}"/>
                    </a:ext>
                  </a:extLst>
                </p14:cNvPr>
                <p14:cNvContentPartPr/>
                <p14:nvPr/>
              </p14:nvContentPartPr>
              <p14:xfrm>
                <a:off x="3492240" y="1175756"/>
                <a:ext cx="476280" cy="8776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A6E88E8A-3312-4E2A-A5D4-F2D2391921E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487920" y="1171436"/>
                  <a:ext cx="484920" cy="88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7C0930B8-EE28-4661-9436-06722BAE8BE5}"/>
                    </a:ext>
                  </a:extLst>
                </p14:cNvPr>
                <p14:cNvContentPartPr/>
                <p14:nvPr/>
              </p14:nvContentPartPr>
              <p14:xfrm>
                <a:off x="3655320" y="1616756"/>
                <a:ext cx="193680" cy="158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7C0930B8-EE28-4661-9436-06722BAE8BE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651000" y="1612436"/>
                  <a:ext cx="202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560975C-D432-4F76-A6C0-CFDB222A7AB1}"/>
                    </a:ext>
                  </a:extLst>
                </p14:cNvPr>
                <p14:cNvContentPartPr/>
                <p14:nvPr/>
              </p14:nvContentPartPr>
              <p14:xfrm>
                <a:off x="4112520" y="1244876"/>
                <a:ext cx="185400" cy="499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560975C-D432-4F76-A6C0-CFDB222A7AB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108200" y="1240556"/>
                  <a:ext cx="194040" cy="50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724D0D65-5F41-4264-A981-263BC8EDBE6A}"/>
                    </a:ext>
                  </a:extLst>
                </p14:cNvPr>
                <p14:cNvContentPartPr/>
                <p14:nvPr/>
              </p14:nvContentPartPr>
              <p14:xfrm>
                <a:off x="4333920" y="1438196"/>
                <a:ext cx="271440" cy="1760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724D0D65-5F41-4264-A981-263BC8EDBE6A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329600" y="1433876"/>
                  <a:ext cx="2800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36F98F2F-1E6B-4A0C-AFBF-B23F94B7ADF0}"/>
                    </a:ext>
                  </a:extLst>
                </p14:cNvPr>
                <p14:cNvContentPartPr/>
                <p14:nvPr/>
              </p14:nvContentPartPr>
              <p14:xfrm>
                <a:off x="4654320" y="1228316"/>
                <a:ext cx="219600" cy="4806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36F98F2F-1E6B-4A0C-AFBF-B23F94B7ADF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650000" y="1223996"/>
                  <a:ext cx="228240" cy="48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A52323E3-37CB-44AC-9A09-9BAB875B5367}"/>
              </a:ext>
            </a:extLst>
          </p:cNvPr>
          <p:cNvGrpSpPr/>
          <p:nvPr/>
        </p:nvGrpSpPr>
        <p:grpSpPr>
          <a:xfrm>
            <a:off x="5115120" y="1503356"/>
            <a:ext cx="228960" cy="97920"/>
            <a:chOff x="5115120" y="1503356"/>
            <a:chExt cx="228960" cy="9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8310D3A-6ACC-4AFC-B82B-3700278356C4}"/>
                    </a:ext>
                  </a:extLst>
                </p14:cNvPr>
                <p14:cNvContentPartPr/>
                <p14:nvPr/>
              </p14:nvContentPartPr>
              <p14:xfrm>
                <a:off x="5115120" y="1503356"/>
                <a:ext cx="186480" cy="61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8310D3A-6ACC-4AFC-B82B-3700278356C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110800" y="1499036"/>
                  <a:ext cx="1951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83748602-2845-4C09-8397-2846CD557F26}"/>
                    </a:ext>
                  </a:extLst>
                </p14:cNvPr>
                <p14:cNvContentPartPr/>
                <p14:nvPr/>
              </p14:nvContentPartPr>
              <p14:xfrm>
                <a:off x="5211960" y="1596956"/>
                <a:ext cx="132120" cy="43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83748602-2845-4C09-8397-2846CD557F2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207640" y="1592636"/>
                  <a:ext cx="140760" cy="1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F07253EF-D926-47FC-B35D-8173A2926E34}"/>
              </a:ext>
            </a:extLst>
          </p:cNvPr>
          <p:cNvGrpSpPr/>
          <p:nvPr/>
        </p:nvGrpSpPr>
        <p:grpSpPr>
          <a:xfrm>
            <a:off x="5797320" y="1139036"/>
            <a:ext cx="945000" cy="556560"/>
            <a:chOff x="5797320" y="1139036"/>
            <a:chExt cx="945000" cy="55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325BA10-8421-43C4-871D-F3758AC8F322}"/>
                    </a:ext>
                  </a:extLst>
                </p14:cNvPr>
                <p14:cNvContentPartPr/>
                <p14:nvPr/>
              </p14:nvContentPartPr>
              <p14:xfrm>
                <a:off x="5797320" y="1372316"/>
                <a:ext cx="320400" cy="2779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325BA10-8421-43C4-871D-F3758AC8F32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793000" y="1367996"/>
                  <a:ext cx="32904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53478BE-86CD-4C75-BF6D-FFC6ED20CBE3}"/>
                    </a:ext>
                  </a:extLst>
                </p14:cNvPr>
                <p14:cNvContentPartPr/>
                <p14:nvPr/>
              </p14:nvContentPartPr>
              <p14:xfrm>
                <a:off x="6239040" y="1139036"/>
                <a:ext cx="259560" cy="2034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53478BE-86CD-4C75-BF6D-FFC6ED20CBE3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234720" y="1134716"/>
                  <a:ext cx="2682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2CC79FF4-D9EF-4615-A327-EFA57185AD59}"/>
                    </a:ext>
                  </a:extLst>
                </p14:cNvPr>
                <p14:cNvContentPartPr/>
                <p14:nvPr/>
              </p14:nvContentPartPr>
              <p14:xfrm>
                <a:off x="6533880" y="1544396"/>
                <a:ext cx="208440" cy="273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2CC79FF4-D9EF-4615-A327-EFA57185AD5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529560" y="1540076"/>
                  <a:ext cx="217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F1560A30-E7E3-45BB-8229-3FE4B995EC74}"/>
                    </a:ext>
                  </a:extLst>
                </p14:cNvPr>
                <p14:cNvContentPartPr/>
                <p14:nvPr/>
              </p14:nvContentPartPr>
              <p14:xfrm>
                <a:off x="6525600" y="1689476"/>
                <a:ext cx="203400" cy="61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F1560A30-E7E3-45BB-8229-3FE4B995EC7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521280" y="1685156"/>
                  <a:ext cx="2120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2E8ED2AE-9B62-4D96-B030-39166CCCA080}"/>
                    </a:ext>
                  </a:extLst>
                </p14:cNvPr>
                <p14:cNvContentPartPr/>
                <p14:nvPr/>
              </p14:nvContentPartPr>
              <p14:xfrm>
                <a:off x="6129600" y="1162076"/>
                <a:ext cx="491040" cy="2034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2E8ED2AE-9B62-4D96-B030-39166CCCA08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125280" y="1157756"/>
                  <a:ext cx="499680" cy="21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5C9457F1-5E64-4E8F-B1C2-BB5A043CF195}"/>
                  </a:ext>
                </a:extLst>
              </p14:cNvPr>
              <p14:cNvContentPartPr/>
              <p14:nvPr/>
            </p14:nvContentPartPr>
            <p14:xfrm>
              <a:off x="7027080" y="1439996"/>
              <a:ext cx="270720" cy="27576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5C9457F1-5E64-4E8F-B1C2-BB5A043CF195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7022760" y="1435676"/>
                <a:ext cx="279360" cy="28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66BEDC32-27F0-49E2-B028-19D69868500E}"/>
              </a:ext>
            </a:extLst>
          </p:cNvPr>
          <p:cNvGrpSpPr/>
          <p:nvPr/>
        </p:nvGrpSpPr>
        <p:grpSpPr>
          <a:xfrm>
            <a:off x="161160" y="2173676"/>
            <a:ext cx="2456640" cy="2066040"/>
            <a:chOff x="161160" y="2173676"/>
            <a:chExt cx="2456640" cy="206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51C891F1-476C-469F-8957-A59985F82218}"/>
                    </a:ext>
                  </a:extLst>
                </p14:cNvPr>
                <p14:cNvContentPartPr/>
                <p14:nvPr/>
              </p14:nvContentPartPr>
              <p14:xfrm>
                <a:off x="238560" y="2211836"/>
                <a:ext cx="323280" cy="7588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51C891F1-476C-469F-8957-A59985F8221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34240" y="2207516"/>
                  <a:ext cx="331920" cy="76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BD7CB3D1-6B7E-44AA-B839-9F6E47AA95F3}"/>
                    </a:ext>
                  </a:extLst>
                </p14:cNvPr>
                <p14:cNvContentPartPr/>
                <p14:nvPr/>
              </p14:nvContentPartPr>
              <p14:xfrm>
                <a:off x="694320" y="2653916"/>
                <a:ext cx="226800" cy="1828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BD7CB3D1-6B7E-44AA-B839-9F6E47AA95F3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90000" y="2649596"/>
                  <a:ext cx="2354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5731813B-ED19-4128-93AC-18AC5DEBCEC9}"/>
                    </a:ext>
                  </a:extLst>
                </p14:cNvPr>
                <p14:cNvContentPartPr/>
                <p14:nvPr/>
              </p14:nvContentPartPr>
              <p14:xfrm>
                <a:off x="1193640" y="2173676"/>
                <a:ext cx="292320" cy="10270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5731813B-ED19-4128-93AC-18AC5DEBCEC9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189320" y="2169356"/>
                  <a:ext cx="300960" cy="10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F81A9B7-5B36-4501-BDE8-A8CB1908157E}"/>
                    </a:ext>
                  </a:extLst>
                </p14:cNvPr>
                <p14:cNvContentPartPr/>
                <p14:nvPr/>
              </p14:nvContentPartPr>
              <p14:xfrm>
                <a:off x="1198680" y="2735636"/>
                <a:ext cx="193680" cy="126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F81A9B7-5B36-4501-BDE8-A8CB1908157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194360" y="2731316"/>
                  <a:ext cx="2023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6E592E86-CA8C-43D6-A1CE-C1E74012DFB4}"/>
                    </a:ext>
                  </a:extLst>
                </p14:cNvPr>
                <p14:cNvContentPartPr/>
                <p14:nvPr/>
              </p14:nvContentPartPr>
              <p14:xfrm>
                <a:off x="1484520" y="2501276"/>
                <a:ext cx="65160" cy="2242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6E592E86-CA8C-43D6-A1CE-C1E74012DFB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480200" y="2496956"/>
                  <a:ext cx="738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FA5831E8-2623-4299-B462-AAD4AF900AF8}"/>
                    </a:ext>
                  </a:extLst>
                </p14:cNvPr>
                <p14:cNvContentPartPr/>
                <p14:nvPr/>
              </p14:nvContentPartPr>
              <p14:xfrm>
                <a:off x="1766400" y="2581196"/>
                <a:ext cx="250560" cy="1839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FA5831E8-2623-4299-B462-AAD4AF900AF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762080" y="2576876"/>
                  <a:ext cx="2592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3B9E2EC-AA8C-4B2E-9739-FD76B1E3F3DE}"/>
                    </a:ext>
                  </a:extLst>
                </p14:cNvPr>
                <p14:cNvContentPartPr/>
                <p14:nvPr/>
              </p14:nvContentPartPr>
              <p14:xfrm>
                <a:off x="2128560" y="2555996"/>
                <a:ext cx="267840" cy="2268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3B9E2EC-AA8C-4B2E-9739-FD76B1E3F3D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124240" y="2551676"/>
                  <a:ext cx="2764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8564715B-46D2-49CD-A461-4D7EA34BB7E4}"/>
                    </a:ext>
                  </a:extLst>
                </p14:cNvPr>
                <p14:cNvContentPartPr/>
                <p14:nvPr/>
              </p14:nvContentPartPr>
              <p14:xfrm>
                <a:off x="161160" y="3180236"/>
                <a:ext cx="410760" cy="10594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8564715B-46D2-49CD-A461-4D7EA34BB7E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56840" y="3175916"/>
                  <a:ext cx="419400" cy="10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7976E6AE-420E-406A-97F8-96084CE36CAE}"/>
                    </a:ext>
                  </a:extLst>
                </p14:cNvPr>
                <p14:cNvContentPartPr/>
                <p14:nvPr/>
              </p14:nvContentPartPr>
              <p14:xfrm>
                <a:off x="243600" y="3652196"/>
                <a:ext cx="178200" cy="118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7976E6AE-420E-406A-97F8-96084CE36CA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39280" y="3647876"/>
                  <a:ext cx="1868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77DFF6B0-EA21-4635-8410-04D434543658}"/>
                    </a:ext>
                  </a:extLst>
                </p14:cNvPr>
                <p14:cNvContentPartPr/>
                <p14:nvPr/>
              </p14:nvContentPartPr>
              <p14:xfrm>
                <a:off x="691080" y="3099236"/>
                <a:ext cx="5400" cy="1839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77DFF6B0-EA21-4635-8410-04D43454365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86760" y="3094916"/>
                  <a:ext cx="140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A8F5D82D-8347-4447-B54A-E95923FDC939}"/>
                    </a:ext>
                  </a:extLst>
                </p14:cNvPr>
                <p14:cNvContentPartPr/>
                <p14:nvPr/>
              </p14:nvContentPartPr>
              <p14:xfrm>
                <a:off x="729600" y="3108596"/>
                <a:ext cx="51480" cy="200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A8F5D82D-8347-4447-B54A-E95923FDC93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25280" y="3104276"/>
                  <a:ext cx="601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7A944A3-5BEF-4B14-B9B2-2628E2049BD1}"/>
                    </a:ext>
                  </a:extLst>
                </p14:cNvPr>
                <p14:cNvContentPartPr/>
                <p14:nvPr/>
              </p14:nvContentPartPr>
              <p14:xfrm>
                <a:off x="808800" y="3399116"/>
                <a:ext cx="201600" cy="4644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7A944A3-5BEF-4B14-B9B2-2628E2049BD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04480" y="3394796"/>
                  <a:ext cx="21024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BD76C33-E96D-4EC0-A1B1-44E129702EE4}"/>
                    </a:ext>
                  </a:extLst>
                </p14:cNvPr>
                <p14:cNvContentPartPr/>
                <p14:nvPr/>
              </p14:nvContentPartPr>
              <p14:xfrm>
                <a:off x="1198680" y="3562196"/>
                <a:ext cx="151920" cy="2034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BD76C33-E96D-4EC0-A1B1-44E129702EE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194360" y="3557876"/>
                  <a:ext cx="16056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C363A2F-E2DD-4C43-AB40-87CC9BC80992}"/>
                    </a:ext>
                  </a:extLst>
                </p14:cNvPr>
                <p14:cNvContentPartPr/>
                <p14:nvPr/>
              </p14:nvContentPartPr>
              <p14:xfrm>
                <a:off x="1082040" y="3572276"/>
                <a:ext cx="294840" cy="2149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C363A2F-E2DD-4C43-AB40-87CC9BC8099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77720" y="3567956"/>
                  <a:ext cx="3034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641019C-8AB7-44C6-B183-65C054ABD437}"/>
                    </a:ext>
                  </a:extLst>
                </p14:cNvPr>
                <p14:cNvContentPartPr/>
                <p14:nvPr/>
              </p14:nvContentPartPr>
              <p14:xfrm>
                <a:off x="1486680" y="3428276"/>
                <a:ext cx="138240" cy="3996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641019C-8AB7-44C6-B183-65C054ABD43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482360" y="3423956"/>
                  <a:ext cx="146880" cy="40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02649E8-48A0-4153-901B-0B885067B9EB}"/>
                    </a:ext>
                  </a:extLst>
                </p14:cNvPr>
                <p14:cNvContentPartPr/>
                <p14:nvPr/>
              </p14:nvContentPartPr>
              <p14:xfrm>
                <a:off x="1835520" y="3618356"/>
                <a:ext cx="165960" cy="201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02649E8-48A0-4153-901B-0B885067B9E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831200" y="3614036"/>
                  <a:ext cx="174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3AFE726C-3BB1-4535-B42E-DD9F14983C38}"/>
                    </a:ext>
                  </a:extLst>
                </p14:cNvPr>
                <p14:cNvContentPartPr/>
                <p14:nvPr/>
              </p14:nvContentPartPr>
              <p14:xfrm>
                <a:off x="1889880" y="3728156"/>
                <a:ext cx="106560" cy="118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3AFE726C-3BB1-4535-B42E-DD9F14983C3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885560" y="3723836"/>
                  <a:ext cx="1152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2889215-B47B-4B2E-8BB7-FDB10E43839A}"/>
                    </a:ext>
                  </a:extLst>
                </p14:cNvPr>
                <p14:cNvContentPartPr/>
                <p14:nvPr/>
              </p14:nvContentPartPr>
              <p14:xfrm>
                <a:off x="2493960" y="3444116"/>
                <a:ext cx="123840" cy="2329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2889215-B47B-4B2E-8BB7-FDB10E43839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489640" y="3439796"/>
                  <a:ext cx="1324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B68A0C3-AA6C-446F-9B98-7DCE338B1454}"/>
                    </a:ext>
                  </a:extLst>
                </p14:cNvPr>
                <p14:cNvContentPartPr/>
                <p14:nvPr/>
              </p14:nvContentPartPr>
              <p14:xfrm>
                <a:off x="2597640" y="3293636"/>
                <a:ext cx="16920" cy="21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B68A0C3-AA6C-446F-9B98-7DCE338B145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593320" y="3289316"/>
                  <a:ext cx="2556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757F6686-C4B1-4F3C-9B0C-C0F45913C93B}"/>
                    </a:ext>
                  </a:extLst>
                </p14:cNvPr>
                <p14:cNvContentPartPr/>
                <p14:nvPr/>
              </p14:nvContentPartPr>
              <p14:xfrm>
                <a:off x="2182920" y="3335756"/>
                <a:ext cx="253800" cy="4046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757F6686-C4B1-4F3C-9B0C-C0F45913C93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178600" y="3331436"/>
                  <a:ext cx="262440" cy="413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5D1A8C7F-6F6B-45A2-8EF9-7FDE800A72AB}"/>
              </a:ext>
            </a:extLst>
          </p:cNvPr>
          <p:cNvGrpSpPr/>
          <p:nvPr/>
        </p:nvGrpSpPr>
        <p:grpSpPr>
          <a:xfrm>
            <a:off x="2825880" y="3038396"/>
            <a:ext cx="1632600" cy="686160"/>
            <a:chOff x="2825880" y="3038396"/>
            <a:chExt cx="1632600" cy="68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D2E16148-E9B1-4CE3-86CD-3C16AB9AD1A7}"/>
                    </a:ext>
                  </a:extLst>
                </p14:cNvPr>
                <p14:cNvContentPartPr/>
                <p14:nvPr/>
              </p14:nvContentPartPr>
              <p14:xfrm>
                <a:off x="2825880" y="3369596"/>
                <a:ext cx="174240" cy="3448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D2E16148-E9B1-4CE3-86CD-3C16AB9AD1A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821560" y="3365276"/>
                  <a:ext cx="182880" cy="35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89AF30A-9FE7-45BE-B3CA-215032615F23}"/>
                    </a:ext>
                  </a:extLst>
                </p14:cNvPr>
                <p14:cNvContentPartPr/>
                <p14:nvPr/>
              </p14:nvContentPartPr>
              <p14:xfrm>
                <a:off x="3010200" y="3156116"/>
                <a:ext cx="176400" cy="2127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89AF30A-9FE7-45BE-B3CA-215032615F2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005880" y="3151796"/>
                  <a:ext cx="1850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B781597-8DBA-490A-A27C-AD52EDDB544A}"/>
                    </a:ext>
                  </a:extLst>
                </p14:cNvPr>
                <p14:cNvContentPartPr/>
                <p14:nvPr/>
              </p14:nvContentPartPr>
              <p14:xfrm>
                <a:off x="3339600" y="3396956"/>
                <a:ext cx="334800" cy="3088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B781597-8DBA-490A-A27C-AD52EDDB544A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335280" y="3392636"/>
                  <a:ext cx="34344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42E5455-FA74-43CB-992C-CFAB6D33D979}"/>
                    </a:ext>
                  </a:extLst>
                </p14:cNvPr>
                <p14:cNvContentPartPr/>
                <p14:nvPr/>
              </p14:nvContentPartPr>
              <p14:xfrm>
                <a:off x="3768720" y="3164396"/>
                <a:ext cx="63000" cy="1472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42E5455-FA74-43CB-992C-CFAB6D33D97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764400" y="3160076"/>
                  <a:ext cx="716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D6F629F8-87DA-4474-9E4E-472B43866F27}"/>
                    </a:ext>
                  </a:extLst>
                </p14:cNvPr>
                <p14:cNvContentPartPr/>
                <p14:nvPr/>
              </p14:nvContentPartPr>
              <p14:xfrm>
                <a:off x="3806520" y="3038396"/>
                <a:ext cx="35640" cy="3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D6F629F8-87DA-4474-9E4E-472B43866F2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802200" y="3034076"/>
                  <a:ext cx="4428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35E54299-1F29-4C3B-851F-30EEAEE2B2C0}"/>
                    </a:ext>
                  </a:extLst>
                </p14:cNvPr>
                <p14:cNvContentPartPr/>
                <p14:nvPr/>
              </p14:nvContentPartPr>
              <p14:xfrm>
                <a:off x="4068960" y="3125876"/>
                <a:ext cx="169560" cy="1681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35E54299-1F29-4C3B-851F-30EEAEE2B2C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064640" y="3121556"/>
                  <a:ext cx="1782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F89EA5F-ABB8-47E3-AF1B-8AB183B87A5E}"/>
                    </a:ext>
                  </a:extLst>
                </p14:cNvPr>
                <p14:cNvContentPartPr/>
                <p14:nvPr/>
              </p14:nvContentPartPr>
              <p14:xfrm>
                <a:off x="4009200" y="3178436"/>
                <a:ext cx="223560" cy="1342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F89EA5F-ABB8-47E3-AF1B-8AB183B87A5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004880" y="3174116"/>
                  <a:ext cx="2322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F36F63C7-D6FE-4EE5-A07F-25B1BF5FB7E4}"/>
                    </a:ext>
                  </a:extLst>
                </p14:cNvPr>
                <p14:cNvContentPartPr/>
                <p14:nvPr/>
              </p14:nvContentPartPr>
              <p14:xfrm>
                <a:off x="4300440" y="3572276"/>
                <a:ext cx="156600" cy="309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F36F63C7-D6FE-4EE5-A07F-25B1BF5FB7E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296120" y="3567956"/>
                  <a:ext cx="16524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5DB0AC4-D5D3-481B-9117-6D1541398D72}"/>
                    </a:ext>
                  </a:extLst>
                </p14:cNvPr>
                <p14:cNvContentPartPr/>
                <p14:nvPr/>
              </p14:nvContentPartPr>
              <p14:xfrm>
                <a:off x="4336440" y="3714116"/>
                <a:ext cx="122040" cy="10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5DB0AC4-D5D3-481B-9117-6D1541398D7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332120" y="3709796"/>
                  <a:ext cx="130680" cy="1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E96FCD88-CF33-4BBA-B39F-A8B1808E8AB2}"/>
                  </a:ext>
                </a:extLst>
              </p14:cNvPr>
              <p14:cNvContentPartPr/>
              <p14:nvPr/>
            </p14:nvContentPartPr>
            <p14:xfrm>
              <a:off x="4974360" y="3587396"/>
              <a:ext cx="165960" cy="1008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E96FCD88-CF33-4BBA-B39F-A8B1808E8AB2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4970040" y="3583076"/>
                <a:ext cx="174600" cy="18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C0233BAD-3739-4522-BE73-C02B9170E646}"/>
              </a:ext>
            </a:extLst>
          </p:cNvPr>
          <p:cNvGrpSpPr/>
          <p:nvPr/>
        </p:nvGrpSpPr>
        <p:grpSpPr>
          <a:xfrm>
            <a:off x="5589600" y="3162596"/>
            <a:ext cx="411120" cy="513000"/>
            <a:chOff x="5589600" y="3162596"/>
            <a:chExt cx="411120" cy="513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0026106D-2F8D-4842-8424-85D1F3553C04}"/>
                    </a:ext>
                  </a:extLst>
                </p14:cNvPr>
                <p14:cNvContentPartPr/>
                <p14:nvPr/>
              </p14:nvContentPartPr>
              <p14:xfrm>
                <a:off x="5589600" y="3415676"/>
                <a:ext cx="243720" cy="2599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0026106D-2F8D-4842-8424-85D1F3553C04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585280" y="3411356"/>
                  <a:ext cx="2523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D8B11BA-90BD-4FEE-91A7-EB150B1BA91E}"/>
                    </a:ext>
                  </a:extLst>
                </p14:cNvPr>
                <p14:cNvContentPartPr/>
                <p14:nvPr/>
              </p14:nvContentPartPr>
              <p14:xfrm>
                <a:off x="5958240" y="3162596"/>
                <a:ext cx="42480" cy="1724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D8B11BA-90BD-4FEE-91A7-EB150B1BA91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953920" y="3158276"/>
                  <a:ext cx="51120" cy="181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17" name="Input penna 116">
                <a:extLst>
                  <a:ext uri="{FF2B5EF4-FFF2-40B4-BE49-F238E27FC236}">
                    <a16:creationId xmlns:a16="http://schemas.microsoft.com/office/drawing/2014/main" id="{8B778844-0BCD-4D95-B270-E1BB2EBCDA67}"/>
                  </a:ext>
                </a:extLst>
              </p14:cNvPr>
              <p14:cNvContentPartPr/>
              <p14:nvPr/>
            </p14:nvContentPartPr>
            <p14:xfrm>
              <a:off x="5976600" y="3012116"/>
              <a:ext cx="25920" cy="4320"/>
            </p14:xfrm>
          </p:contentPart>
        </mc:Choice>
        <mc:Fallback xmlns="">
          <p:pic>
            <p:nvPicPr>
              <p:cNvPr id="117" name="Input penna 116">
                <a:extLst>
                  <a:ext uri="{FF2B5EF4-FFF2-40B4-BE49-F238E27FC236}">
                    <a16:creationId xmlns:a16="http://schemas.microsoft.com/office/drawing/2014/main" id="{8B778844-0BCD-4D95-B270-E1BB2EBCDA67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5972280" y="3007796"/>
                <a:ext cx="34560" cy="12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1F8A197D-E362-47FE-B2E2-8F2B74766728}"/>
              </a:ext>
            </a:extLst>
          </p:cNvPr>
          <p:cNvGrpSpPr/>
          <p:nvPr/>
        </p:nvGrpSpPr>
        <p:grpSpPr>
          <a:xfrm>
            <a:off x="6272880" y="3178796"/>
            <a:ext cx="215280" cy="177120"/>
            <a:chOff x="6272880" y="3178796"/>
            <a:chExt cx="215280" cy="17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DCA3D9F7-B98E-4025-8762-AF400EC3D750}"/>
                    </a:ext>
                  </a:extLst>
                </p14:cNvPr>
                <p14:cNvContentPartPr/>
                <p14:nvPr/>
              </p14:nvContentPartPr>
              <p14:xfrm>
                <a:off x="6272880" y="3178796"/>
                <a:ext cx="214200" cy="177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DCA3D9F7-B98E-4025-8762-AF400EC3D750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268560" y="3174476"/>
                  <a:ext cx="22284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1EB202D-DBD1-4F89-B28D-2F2B244E6BEB}"/>
                    </a:ext>
                  </a:extLst>
                </p14:cNvPr>
                <p14:cNvContentPartPr/>
                <p14:nvPr/>
              </p14:nvContentPartPr>
              <p14:xfrm>
                <a:off x="6286920" y="3189236"/>
                <a:ext cx="201240" cy="141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1EB202D-DBD1-4F89-B28D-2F2B244E6BE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282600" y="3184916"/>
                  <a:ext cx="209880" cy="15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1D207209-49D6-462A-9920-CAFC25CE4812}"/>
              </a:ext>
            </a:extLst>
          </p:cNvPr>
          <p:cNvGrpSpPr/>
          <p:nvPr/>
        </p:nvGrpSpPr>
        <p:grpSpPr>
          <a:xfrm>
            <a:off x="7334520" y="3510356"/>
            <a:ext cx="1679040" cy="559440"/>
            <a:chOff x="7334520" y="3510356"/>
            <a:chExt cx="1679040" cy="55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4E2CF127-2A16-4CD1-9EC9-A3BFEA45AF54}"/>
                    </a:ext>
                  </a:extLst>
                </p14:cNvPr>
                <p14:cNvContentPartPr/>
                <p14:nvPr/>
              </p14:nvContentPartPr>
              <p14:xfrm>
                <a:off x="7334520" y="3524396"/>
                <a:ext cx="261360" cy="2437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4E2CF127-2A16-4CD1-9EC9-A3BFEA45AF5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330200" y="3520076"/>
                  <a:ext cx="27000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F543545B-94BB-4F56-A0E4-B2E66C074E08}"/>
                    </a:ext>
                  </a:extLst>
                </p14:cNvPr>
                <p14:cNvContentPartPr/>
                <p14:nvPr/>
              </p14:nvContentPartPr>
              <p14:xfrm>
                <a:off x="7724400" y="3510356"/>
                <a:ext cx="230760" cy="242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F543545B-94BB-4F56-A0E4-B2E66C074E0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720080" y="3506036"/>
                  <a:ext cx="23940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F89D1DBE-4B49-4AA0-8D31-91D4A53B073B}"/>
                    </a:ext>
                  </a:extLst>
                </p14:cNvPr>
                <p14:cNvContentPartPr/>
                <p14:nvPr/>
              </p14:nvContentPartPr>
              <p14:xfrm>
                <a:off x="8093400" y="3548516"/>
                <a:ext cx="219240" cy="1634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F89D1DBE-4B49-4AA0-8D31-91D4A53B073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089080" y="3544196"/>
                  <a:ext cx="22788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CF64D6D5-8E89-41B8-8750-154AE4D37C02}"/>
                    </a:ext>
                  </a:extLst>
                </p14:cNvPr>
                <p14:cNvContentPartPr/>
                <p14:nvPr/>
              </p14:nvContentPartPr>
              <p14:xfrm>
                <a:off x="8022120" y="3643916"/>
                <a:ext cx="336960" cy="4258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CF64D6D5-8E89-41B8-8750-154AE4D37C0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017800" y="3639596"/>
                  <a:ext cx="345600" cy="43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46077C52-F56D-434B-A245-456AECAFE6AF}"/>
                    </a:ext>
                  </a:extLst>
                </p14:cNvPr>
                <p14:cNvContentPartPr/>
                <p14:nvPr/>
              </p14:nvContentPartPr>
              <p14:xfrm>
                <a:off x="8522160" y="3529796"/>
                <a:ext cx="491400" cy="2062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46077C52-F56D-434B-A245-456AECAFE6AF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517840" y="3525476"/>
                  <a:ext cx="500040" cy="21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25465471-3D75-428E-A001-928E23C6D05C}"/>
              </a:ext>
            </a:extLst>
          </p:cNvPr>
          <p:cNvGrpSpPr/>
          <p:nvPr/>
        </p:nvGrpSpPr>
        <p:grpSpPr>
          <a:xfrm>
            <a:off x="306600" y="4333676"/>
            <a:ext cx="1148400" cy="1206720"/>
            <a:chOff x="306600" y="4333676"/>
            <a:chExt cx="1148400" cy="120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CBB75580-8C8D-470B-82A2-073ABFD0387D}"/>
                    </a:ext>
                  </a:extLst>
                </p14:cNvPr>
                <p14:cNvContentPartPr/>
                <p14:nvPr/>
              </p14:nvContentPartPr>
              <p14:xfrm>
                <a:off x="306600" y="4408916"/>
                <a:ext cx="439200" cy="11314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CBB75580-8C8D-470B-82A2-073ABFD0387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02280" y="4404596"/>
                  <a:ext cx="447840" cy="11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8F3B233-1619-4649-A278-2238D85A74A7}"/>
                    </a:ext>
                  </a:extLst>
                </p14:cNvPr>
                <p14:cNvContentPartPr/>
                <p14:nvPr/>
              </p14:nvContentPartPr>
              <p14:xfrm>
                <a:off x="353400" y="4930556"/>
                <a:ext cx="212400" cy="201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8F3B233-1619-4649-A278-2238D85A74A7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49080" y="4926236"/>
                  <a:ext cx="2210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B61F151F-7FA4-45A3-888D-C330AEEE8D04}"/>
                    </a:ext>
                  </a:extLst>
                </p14:cNvPr>
                <p14:cNvContentPartPr/>
                <p14:nvPr/>
              </p14:nvContentPartPr>
              <p14:xfrm>
                <a:off x="883680" y="4363196"/>
                <a:ext cx="17640" cy="1807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B61F151F-7FA4-45A3-888D-C330AEEE8D0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79360" y="4358876"/>
                  <a:ext cx="262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FDE2486-4176-4B1E-8FC6-4A8F615B5102}"/>
                    </a:ext>
                  </a:extLst>
                </p14:cNvPr>
                <p14:cNvContentPartPr/>
                <p14:nvPr/>
              </p14:nvContentPartPr>
              <p14:xfrm>
                <a:off x="975120" y="4333676"/>
                <a:ext cx="36360" cy="2160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FDE2486-4176-4B1E-8FC6-4A8F615B510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70800" y="4329356"/>
                  <a:ext cx="4500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1FACB13F-B64C-4DF6-8A5C-5B83D41CAF17}"/>
                    </a:ext>
                  </a:extLst>
                </p14:cNvPr>
                <p14:cNvContentPartPr/>
                <p14:nvPr/>
              </p14:nvContentPartPr>
              <p14:xfrm>
                <a:off x="1163400" y="4895276"/>
                <a:ext cx="291600" cy="108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1FACB13F-B64C-4DF6-8A5C-5B83D41CAF1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159080" y="4890956"/>
                  <a:ext cx="30024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04B5201-452F-4F91-B069-6EAD3A506F65}"/>
                    </a:ext>
                  </a:extLst>
                </p14:cNvPr>
                <p14:cNvContentPartPr/>
                <p14:nvPr/>
              </p14:nvContentPartPr>
              <p14:xfrm>
                <a:off x="1288680" y="4775396"/>
                <a:ext cx="29160" cy="2196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04B5201-452F-4F91-B069-6EAD3A506F6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284360" y="4771076"/>
                  <a:ext cx="3780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C15A7C0A-9620-4B89-BB29-25BDA1862B13}"/>
              </a:ext>
            </a:extLst>
          </p:cNvPr>
          <p:cNvGrpSpPr/>
          <p:nvPr/>
        </p:nvGrpSpPr>
        <p:grpSpPr>
          <a:xfrm>
            <a:off x="1960080" y="4415756"/>
            <a:ext cx="610200" cy="1050480"/>
            <a:chOff x="1960080" y="4415756"/>
            <a:chExt cx="610200" cy="1050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A6BA0DCA-A1EA-49FA-9B57-204A037882A4}"/>
                    </a:ext>
                  </a:extLst>
                </p14:cNvPr>
                <p14:cNvContentPartPr/>
                <p14:nvPr/>
              </p14:nvContentPartPr>
              <p14:xfrm>
                <a:off x="1982400" y="4415756"/>
                <a:ext cx="269280" cy="10504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A6BA0DCA-A1EA-49FA-9B57-204A037882A4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978080" y="4411436"/>
                  <a:ext cx="277920" cy="10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DEBF3539-F94A-46F9-A956-DE4D0D943B01}"/>
                    </a:ext>
                  </a:extLst>
                </p14:cNvPr>
                <p14:cNvContentPartPr/>
                <p14:nvPr/>
              </p14:nvContentPartPr>
              <p14:xfrm>
                <a:off x="1960080" y="4910036"/>
                <a:ext cx="174600" cy="241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DEBF3539-F94A-46F9-A956-DE4D0D943B0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955760" y="4905716"/>
                  <a:ext cx="1832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7D78BB4D-21F3-443D-8F23-B02208F417D0}"/>
                    </a:ext>
                  </a:extLst>
                </p14:cNvPr>
                <p14:cNvContentPartPr/>
                <p14:nvPr/>
              </p14:nvContentPartPr>
              <p14:xfrm>
                <a:off x="2396040" y="4841996"/>
                <a:ext cx="135360" cy="183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7D78BB4D-21F3-443D-8F23-B02208F417D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391720" y="4837676"/>
                  <a:ext cx="1440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E45DD1D-B0BB-4217-913E-6A7E3CA6674D}"/>
                    </a:ext>
                  </a:extLst>
                </p14:cNvPr>
                <p14:cNvContentPartPr/>
                <p14:nvPr/>
              </p14:nvContentPartPr>
              <p14:xfrm>
                <a:off x="2404320" y="4950356"/>
                <a:ext cx="165960" cy="316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E45DD1D-B0BB-4217-913E-6A7E3CA6674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400000" y="4946036"/>
                  <a:ext cx="174600" cy="40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42" name="Input penna 141">
                <a:extLst>
                  <a:ext uri="{FF2B5EF4-FFF2-40B4-BE49-F238E27FC236}">
                    <a16:creationId xmlns:a16="http://schemas.microsoft.com/office/drawing/2014/main" id="{ECA08E98-2691-4B6E-AAE6-6B5D33C6F710}"/>
                  </a:ext>
                </a:extLst>
              </p14:cNvPr>
              <p14:cNvContentPartPr/>
              <p14:nvPr/>
            </p14:nvContentPartPr>
            <p14:xfrm>
              <a:off x="2794200" y="4784756"/>
              <a:ext cx="273960" cy="196200"/>
            </p14:xfrm>
          </p:contentPart>
        </mc:Choice>
        <mc:Fallback xmlns="">
          <p:pic>
            <p:nvPicPr>
              <p:cNvPr id="142" name="Input penna 141">
                <a:extLst>
                  <a:ext uri="{FF2B5EF4-FFF2-40B4-BE49-F238E27FC236}">
                    <a16:creationId xmlns:a16="http://schemas.microsoft.com/office/drawing/2014/main" id="{ECA08E98-2691-4B6E-AAE6-6B5D33C6F710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2789880" y="4780436"/>
                <a:ext cx="282600" cy="20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FCA4A25E-7802-48B1-9142-2387B8012650}"/>
              </a:ext>
            </a:extLst>
          </p:cNvPr>
          <p:cNvGrpSpPr/>
          <p:nvPr/>
        </p:nvGrpSpPr>
        <p:grpSpPr>
          <a:xfrm>
            <a:off x="156480" y="5728676"/>
            <a:ext cx="1162800" cy="636480"/>
            <a:chOff x="156480" y="5728676"/>
            <a:chExt cx="1162800" cy="63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B3E74031-DCD7-4B38-A3C9-376D2CEEDA72}"/>
                    </a:ext>
                  </a:extLst>
                </p14:cNvPr>
                <p14:cNvContentPartPr/>
                <p14:nvPr/>
              </p14:nvContentPartPr>
              <p14:xfrm>
                <a:off x="156480" y="5728676"/>
                <a:ext cx="668880" cy="5864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B3E74031-DCD7-4B38-A3C9-376D2CEEDA7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52160" y="5724356"/>
                  <a:ext cx="677520" cy="59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66594E7-B00E-4B24-BA5A-743F88AE5CA8}"/>
                    </a:ext>
                  </a:extLst>
                </p14:cNvPr>
                <p14:cNvContentPartPr/>
                <p14:nvPr/>
              </p14:nvContentPartPr>
              <p14:xfrm>
                <a:off x="999240" y="6061316"/>
                <a:ext cx="320040" cy="3038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66594E7-B00E-4B24-BA5A-743F88AE5CA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94920" y="6056996"/>
                  <a:ext cx="328680" cy="31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05C074FD-09BD-4293-8ADF-A85AF11E8B36}"/>
              </a:ext>
            </a:extLst>
          </p:cNvPr>
          <p:cNvGrpSpPr/>
          <p:nvPr/>
        </p:nvGrpSpPr>
        <p:grpSpPr>
          <a:xfrm>
            <a:off x="1904640" y="5752796"/>
            <a:ext cx="2325240" cy="631440"/>
            <a:chOff x="1904640" y="5752796"/>
            <a:chExt cx="2325240" cy="63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FEA84F5-6E2E-406D-993B-742D40021E94}"/>
                    </a:ext>
                  </a:extLst>
                </p14:cNvPr>
                <p14:cNvContentPartPr/>
                <p14:nvPr/>
              </p14:nvContentPartPr>
              <p14:xfrm>
                <a:off x="1904640" y="6056996"/>
                <a:ext cx="384840" cy="2325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FEA84F5-6E2E-406D-993B-742D40021E9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900320" y="6052676"/>
                  <a:ext cx="3934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9751328D-650E-4B83-A3B7-4C1F9D9C72C6}"/>
                    </a:ext>
                  </a:extLst>
                </p14:cNvPr>
                <p14:cNvContentPartPr/>
                <p14:nvPr/>
              </p14:nvContentPartPr>
              <p14:xfrm>
                <a:off x="2474160" y="5752796"/>
                <a:ext cx="333720" cy="5155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9751328D-650E-4B83-A3B7-4C1F9D9C72C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469840" y="5748476"/>
                  <a:ext cx="342360" cy="52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15D5DE0A-0E31-4CE0-AD89-AF9575FCB1C3}"/>
                    </a:ext>
                  </a:extLst>
                </p14:cNvPr>
                <p14:cNvContentPartPr/>
                <p14:nvPr/>
              </p14:nvContentPartPr>
              <p14:xfrm>
                <a:off x="2925960" y="5756036"/>
                <a:ext cx="239400" cy="4917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15D5DE0A-0E31-4CE0-AD89-AF9575FCB1C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921640" y="5751716"/>
                  <a:ext cx="24804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C8ABA400-E1D2-43B8-8D2B-34745EF59F61}"/>
                    </a:ext>
                  </a:extLst>
                </p14:cNvPr>
                <p14:cNvContentPartPr/>
                <p14:nvPr/>
              </p14:nvContentPartPr>
              <p14:xfrm>
                <a:off x="3153120" y="6081476"/>
                <a:ext cx="252000" cy="2275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C8ABA400-E1D2-43B8-8D2B-34745EF59F61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148800" y="6077156"/>
                  <a:ext cx="2606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F1440B4C-EA81-4342-BAA4-D6DBE2BCD99C}"/>
                    </a:ext>
                  </a:extLst>
                </p14:cNvPr>
                <p14:cNvContentPartPr/>
                <p14:nvPr/>
              </p14:nvContentPartPr>
              <p14:xfrm>
                <a:off x="3517800" y="6048716"/>
                <a:ext cx="236520" cy="275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F1440B4C-EA81-4342-BAA4-D6DBE2BCD99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513480" y="6044396"/>
                  <a:ext cx="24516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33B15CF3-6A54-4138-891A-59CC45C40EED}"/>
                    </a:ext>
                  </a:extLst>
                </p14:cNvPr>
                <p14:cNvContentPartPr/>
                <p14:nvPr/>
              </p14:nvContentPartPr>
              <p14:xfrm>
                <a:off x="3840000" y="6148796"/>
                <a:ext cx="389880" cy="2354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33B15CF3-6A54-4138-891A-59CC45C40EE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835680" y="6144476"/>
                  <a:ext cx="398520" cy="24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2F5085F5-A8AE-4B0F-965F-3BFD826D8F09}"/>
              </a:ext>
            </a:extLst>
          </p:cNvPr>
          <p:cNvGrpSpPr/>
          <p:nvPr/>
        </p:nvGrpSpPr>
        <p:grpSpPr>
          <a:xfrm>
            <a:off x="4718040" y="5702396"/>
            <a:ext cx="857880" cy="676080"/>
            <a:chOff x="4718040" y="5702396"/>
            <a:chExt cx="857880" cy="67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135D370-B83A-4F7D-93AA-1312278081BB}"/>
                    </a:ext>
                  </a:extLst>
                </p14:cNvPr>
                <p14:cNvContentPartPr/>
                <p14:nvPr/>
              </p14:nvContentPartPr>
              <p14:xfrm>
                <a:off x="4718040" y="5702396"/>
                <a:ext cx="492120" cy="6008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135D370-B83A-4F7D-93AA-1312278081B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713720" y="5698076"/>
                  <a:ext cx="500760" cy="60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1193C724-F6B7-4B2B-B4C4-F1B97DB2EAC1}"/>
                    </a:ext>
                  </a:extLst>
                </p14:cNvPr>
                <p14:cNvContentPartPr/>
                <p14:nvPr/>
              </p14:nvContentPartPr>
              <p14:xfrm>
                <a:off x="5157240" y="6164996"/>
                <a:ext cx="418680" cy="2134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1193C724-F6B7-4B2B-B4C4-F1B97DB2EAC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152920" y="6160676"/>
                  <a:ext cx="42732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2E500BF2-A9A3-4D96-92C2-20F23DF5A79E}"/>
              </a:ext>
            </a:extLst>
          </p:cNvPr>
          <p:cNvGrpSpPr/>
          <p:nvPr/>
        </p:nvGrpSpPr>
        <p:grpSpPr>
          <a:xfrm>
            <a:off x="5985600" y="5788436"/>
            <a:ext cx="2041560" cy="731160"/>
            <a:chOff x="5985600" y="5788436"/>
            <a:chExt cx="2041560" cy="73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897328E6-1E5B-4681-91B3-6B273E4BCD53}"/>
                    </a:ext>
                  </a:extLst>
                </p14:cNvPr>
                <p14:cNvContentPartPr/>
                <p14:nvPr/>
              </p14:nvContentPartPr>
              <p14:xfrm>
                <a:off x="6114120" y="5788436"/>
                <a:ext cx="283320" cy="5248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897328E6-1E5B-4681-91B3-6B273E4BCD53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109800" y="5784116"/>
                  <a:ext cx="29196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1FA688E-FB61-44FA-B44A-6444CBAA2E4B}"/>
                    </a:ext>
                  </a:extLst>
                </p14:cNvPr>
                <p14:cNvContentPartPr/>
                <p14:nvPr/>
              </p14:nvContentPartPr>
              <p14:xfrm>
                <a:off x="5985600" y="6038996"/>
                <a:ext cx="405360" cy="93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1FA688E-FB61-44FA-B44A-6444CBAA2E4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981280" y="6034676"/>
                  <a:ext cx="414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D8FFDDAB-1DD5-44A3-ACCB-D638045B957F}"/>
                    </a:ext>
                  </a:extLst>
                </p14:cNvPr>
                <p14:cNvContentPartPr/>
                <p14:nvPr/>
              </p14:nvContentPartPr>
              <p14:xfrm>
                <a:off x="6488160" y="6143396"/>
                <a:ext cx="516600" cy="2383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D8FFDDAB-1DD5-44A3-ACCB-D638045B957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483840" y="6139076"/>
                  <a:ext cx="5252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6DEF65AB-24BD-4FBF-AD6F-45D21DF1FEC3}"/>
                    </a:ext>
                  </a:extLst>
                </p14:cNvPr>
                <p14:cNvContentPartPr/>
                <p14:nvPr/>
              </p14:nvContentPartPr>
              <p14:xfrm>
                <a:off x="7123560" y="6141596"/>
                <a:ext cx="245160" cy="2725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6DEF65AB-24BD-4FBF-AD6F-45D21DF1FEC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119240" y="6137276"/>
                  <a:ext cx="25380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940A023-F1F6-4389-8261-474B20C0624E}"/>
                    </a:ext>
                  </a:extLst>
                </p14:cNvPr>
                <p14:cNvContentPartPr/>
                <p14:nvPr/>
              </p14:nvContentPartPr>
              <p14:xfrm>
                <a:off x="7490760" y="6318716"/>
                <a:ext cx="69480" cy="106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940A023-F1F6-4389-8261-474B20C0624E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486440" y="6314396"/>
                  <a:ext cx="7812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9B63C11C-6629-4EEE-A0F6-75BD8DA36021}"/>
                    </a:ext>
                  </a:extLst>
                </p14:cNvPr>
                <p14:cNvContentPartPr/>
                <p14:nvPr/>
              </p14:nvContentPartPr>
              <p14:xfrm>
                <a:off x="7549800" y="6191996"/>
                <a:ext cx="13680" cy="75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9B63C11C-6629-4EEE-A0F6-75BD8DA3602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545480" y="6187676"/>
                  <a:ext cx="22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B500874-E7A4-469A-BFEB-3475FF899D86}"/>
                    </a:ext>
                  </a:extLst>
                </p14:cNvPr>
                <p14:cNvContentPartPr/>
                <p14:nvPr/>
              </p14:nvContentPartPr>
              <p14:xfrm>
                <a:off x="7732320" y="6281276"/>
                <a:ext cx="294840" cy="2383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B500874-E7A4-469A-BFEB-3475FF899D8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728000" y="6276956"/>
                  <a:ext cx="303480" cy="24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73288FAA-5771-40DD-88E5-92B402A36A40}"/>
              </a:ext>
            </a:extLst>
          </p:cNvPr>
          <p:cNvGrpSpPr/>
          <p:nvPr/>
        </p:nvGrpSpPr>
        <p:grpSpPr>
          <a:xfrm>
            <a:off x="8412720" y="5846396"/>
            <a:ext cx="2830320" cy="666360"/>
            <a:chOff x="8412720" y="5846396"/>
            <a:chExt cx="2830320" cy="66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21164F0A-E2B5-4B9B-881F-5DBBDE826BD0}"/>
                    </a:ext>
                  </a:extLst>
                </p14:cNvPr>
                <p14:cNvContentPartPr/>
                <p14:nvPr/>
              </p14:nvContentPartPr>
              <p14:xfrm>
                <a:off x="8412720" y="6223676"/>
                <a:ext cx="294480" cy="248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21164F0A-E2B5-4B9B-881F-5DBBDE826BD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408400" y="6219356"/>
                  <a:ext cx="30312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1B7672B-64FF-420D-B101-68422E12C525}"/>
                    </a:ext>
                  </a:extLst>
                </p14:cNvPr>
                <p14:cNvContentPartPr/>
                <p14:nvPr/>
              </p14:nvContentPartPr>
              <p14:xfrm>
                <a:off x="8865600" y="5910476"/>
                <a:ext cx="223560" cy="518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1B7672B-64FF-420D-B101-68422E12C52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861280" y="5906156"/>
                  <a:ext cx="232200" cy="52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42260D41-E411-49A6-87DE-7A3464D24C6A}"/>
                    </a:ext>
                  </a:extLst>
                </p14:cNvPr>
                <p14:cNvContentPartPr/>
                <p14:nvPr/>
              </p14:nvContentPartPr>
              <p14:xfrm>
                <a:off x="8653560" y="6123956"/>
                <a:ext cx="290160" cy="104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42260D41-E411-49A6-87DE-7A3464D24C6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649240" y="6119636"/>
                  <a:ext cx="2988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BE070D8D-7B02-4F55-A4C7-AA0D1C7EC69E}"/>
                    </a:ext>
                  </a:extLst>
                </p14:cNvPr>
                <p14:cNvContentPartPr/>
                <p14:nvPr/>
              </p14:nvContentPartPr>
              <p14:xfrm>
                <a:off x="9132720" y="6211796"/>
                <a:ext cx="457560" cy="2584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BE070D8D-7B02-4F55-A4C7-AA0D1C7EC69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128400" y="6207476"/>
                  <a:ext cx="46620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D5747F1A-71FA-4369-8F61-C4462C017D9A}"/>
                    </a:ext>
                  </a:extLst>
                </p14:cNvPr>
                <p14:cNvContentPartPr/>
                <p14:nvPr/>
              </p14:nvContentPartPr>
              <p14:xfrm>
                <a:off x="9601440" y="6254636"/>
                <a:ext cx="239760" cy="2149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D5747F1A-71FA-4369-8F61-C4462C017D9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597120" y="6250316"/>
                  <a:ext cx="24840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12A7AB68-5DC7-4206-AEC6-5668CF451C19}"/>
                    </a:ext>
                  </a:extLst>
                </p14:cNvPr>
                <p14:cNvContentPartPr/>
                <p14:nvPr/>
              </p14:nvContentPartPr>
              <p14:xfrm>
                <a:off x="9921480" y="6269396"/>
                <a:ext cx="231120" cy="2062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12A7AB68-5DC7-4206-AEC6-5668CF451C19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17160" y="6265076"/>
                  <a:ext cx="2397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A601637-BCFB-4B9F-8EAF-7E16603199ED}"/>
                    </a:ext>
                  </a:extLst>
                </p14:cNvPr>
                <p14:cNvContentPartPr/>
                <p14:nvPr/>
              </p14:nvContentPartPr>
              <p14:xfrm>
                <a:off x="10169160" y="5846396"/>
                <a:ext cx="50760" cy="6292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A601637-BCFB-4B9F-8EAF-7E16603199E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164840" y="5842076"/>
                  <a:ext cx="59400" cy="63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62993BFF-678B-4347-B062-78D812BFB6EC}"/>
                    </a:ext>
                  </a:extLst>
                </p14:cNvPr>
                <p14:cNvContentPartPr/>
                <p14:nvPr/>
              </p14:nvContentPartPr>
              <p14:xfrm>
                <a:off x="10311720" y="6287756"/>
                <a:ext cx="300240" cy="2250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62993BFF-678B-4347-B062-78D812BFB6E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307400" y="6283436"/>
                  <a:ext cx="3088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3E0E62DD-9C3C-41E5-AE51-1221006DDF9B}"/>
                    </a:ext>
                  </a:extLst>
                </p14:cNvPr>
                <p14:cNvContentPartPr/>
                <p14:nvPr/>
              </p14:nvContentPartPr>
              <p14:xfrm>
                <a:off x="10635720" y="6284156"/>
                <a:ext cx="234000" cy="2152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3E0E62DD-9C3C-41E5-AE51-1221006DDF9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631400" y="6279836"/>
                  <a:ext cx="2426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3F5CD610-16BA-436D-8FCC-72FEF6B47149}"/>
                    </a:ext>
                  </a:extLst>
                </p14:cNvPr>
                <p14:cNvContentPartPr/>
                <p14:nvPr/>
              </p14:nvContentPartPr>
              <p14:xfrm>
                <a:off x="10996800" y="6279836"/>
                <a:ext cx="246240" cy="2257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3F5CD610-16BA-436D-8FCC-72FEF6B4714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992480" y="6275516"/>
                  <a:ext cx="254880" cy="234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79" name="Input penna 178">
                <a:extLst>
                  <a:ext uri="{FF2B5EF4-FFF2-40B4-BE49-F238E27FC236}">
                    <a16:creationId xmlns:a16="http://schemas.microsoft.com/office/drawing/2014/main" id="{65DAD720-7D19-463F-A549-5675CBBE9073}"/>
                  </a:ext>
                </a:extLst>
              </p14:cNvPr>
              <p14:cNvContentPartPr/>
              <p14:nvPr/>
            </p14:nvContentPartPr>
            <p14:xfrm>
              <a:off x="11240520" y="5864396"/>
              <a:ext cx="164880" cy="701280"/>
            </p14:xfrm>
          </p:contentPart>
        </mc:Choice>
        <mc:Fallback xmlns="">
          <p:pic>
            <p:nvPicPr>
              <p:cNvPr id="179" name="Input penna 178">
                <a:extLst>
                  <a:ext uri="{FF2B5EF4-FFF2-40B4-BE49-F238E27FC236}">
                    <a16:creationId xmlns:a16="http://schemas.microsoft.com/office/drawing/2014/main" id="{65DAD720-7D19-463F-A549-5675CBBE9073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11236200" y="5860076"/>
                <a:ext cx="173520" cy="709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36806893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uppo 28">
            <a:extLst>
              <a:ext uri="{FF2B5EF4-FFF2-40B4-BE49-F238E27FC236}">
                <a16:creationId xmlns:a16="http://schemas.microsoft.com/office/drawing/2014/main" id="{87C87438-5926-4444-B1F3-3E97ABDCCB0A}"/>
              </a:ext>
            </a:extLst>
          </p:cNvPr>
          <p:cNvGrpSpPr/>
          <p:nvPr/>
        </p:nvGrpSpPr>
        <p:grpSpPr>
          <a:xfrm>
            <a:off x="170880" y="119516"/>
            <a:ext cx="1701720" cy="514080"/>
            <a:chOff x="170880" y="119516"/>
            <a:chExt cx="1701720" cy="51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AE8ECA9B-B3F6-4BDE-A180-F0BF54AD4031}"/>
                    </a:ext>
                  </a:extLst>
                </p14:cNvPr>
                <p14:cNvContentPartPr/>
                <p14:nvPr/>
              </p14:nvContentPartPr>
              <p14:xfrm>
                <a:off x="170880" y="344876"/>
                <a:ext cx="303840" cy="258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AE8ECA9B-B3F6-4BDE-A180-F0BF54AD403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66560" y="340556"/>
                  <a:ext cx="31248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EDEE877-F65C-41E2-A114-8170AB34B0B4}"/>
                    </a:ext>
                  </a:extLst>
                </p14:cNvPr>
                <p14:cNvContentPartPr/>
                <p14:nvPr/>
              </p14:nvContentPartPr>
              <p14:xfrm>
                <a:off x="431160" y="119516"/>
                <a:ext cx="114120" cy="5140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EDEE877-F65C-41E2-A114-8170AB34B0B4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26840" y="115196"/>
                  <a:ext cx="122760" cy="52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5AB03CA-CB8D-4F9A-B1C8-E153B9DBD4B4}"/>
                    </a:ext>
                  </a:extLst>
                </p14:cNvPr>
                <p14:cNvContentPartPr/>
                <p14:nvPr/>
              </p14:nvContentPartPr>
              <p14:xfrm>
                <a:off x="665520" y="407156"/>
                <a:ext cx="289800" cy="2188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5AB03CA-CB8D-4F9A-B1C8-E153B9DBD4B4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61200" y="402836"/>
                  <a:ext cx="2984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CC029D63-EF9B-4406-B9B1-DA45D8E6871F}"/>
                    </a:ext>
                  </a:extLst>
                </p14:cNvPr>
                <p14:cNvContentPartPr/>
                <p14:nvPr/>
              </p14:nvContentPartPr>
              <p14:xfrm>
                <a:off x="954600" y="168116"/>
                <a:ext cx="918000" cy="448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CC029D63-EF9B-4406-B9B1-DA45D8E6871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50280" y="163796"/>
                  <a:ext cx="926640" cy="45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" name="Gruppo 27">
            <a:extLst>
              <a:ext uri="{FF2B5EF4-FFF2-40B4-BE49-F238E27FC236}">
                <a16:creationId xmlns:a16="http://schemas.microsoft.com/office/drawing/2014/main" id="{A1C0E8AB-6F90-453F-AE5F-D190EB95F502}"/>
              </a:ext>
            </a:extLst>
          </p:cNvPr>
          <p:cNvGrpSpPr/>
          <p:nvPr/>
        </p:nvGrpSpPr>
        <p:grpSpPr>
          <a:xfrm>
            <a:off x="2382360" y="140036"/>
            <a:ext cx="2157480" cy="481320"/>
            <a:chOff x="2382360" y="140036"/>
            <a:chExt cx="2157480" cy="48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15EB8504-99AE-49F6-8B48-8C6F1454BE09}"/>
                    </a:ext>
                  </a:extLst>
                </p14:cNvPr>
                <p14:cNvContentPartPr/>
                <p14:nvPr/>
              </p14:nvContentPartPr>
              <p14:xfrm>
                <a:off x="2382360" y="140036"/>
                <a:ext cx="436680" cy="4262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15EB8504-99AE-49F6-8B48-8C6F1454BE09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378040" y="135716"/>
                  <a:ext cx="445320" cy="43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9478CE57-18B4-4F6D-97FB-E2877BEBF8C3}"/>
                    </a:ext>
                  </a:extLst>
                </p14:cNvPr>
                <p14:cNvContentPartPr/>
                <p14:nvPr/>
              </p14:nvContentPartPr>
              <p14:xfrm>
                <a:off x="2907240" y="545756"/>
                <a:ext cx="20880" cy="324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9478CE57-18B4-4F6D-97FB-E2877BEBF8C3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902920" y="541436"/>
                  <a:ext cx="29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AF0E4A6F-096D-45EB-9539-466D020B5C8E}"/>
                    </a:ext>
                  </a:extLst>
                </p14:cNvPr>
                <p14:cNvContentPartPr/>
                <p14:nvPr/>
              </p14:nvContentPartPr>
              <p14:xfrm>
                <a:off x="3279840" y="207716"/>
                <a:ext cx="56160" cy="3438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AF0E4A6F-096D-45EB-9539-466D020B5C8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275520" y="203396"/>
                  <a:ext cx="6480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0EF275BA-1471-4F4A-9613-A0BDE96D8527}"/>
                    </a:ext>
                  </a:extLst>
                </p14:cNvPr>
                <p14:cNvContentPartPr/>
                <p14:nvPr/>
              </p14:nvContentPartPr>
              <p14:xfrm>
                <a:off x="3069960" y="209876"/>
                <a:ext cx="518400" cy="4114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0EF275BA-1471-4F4A-9613-A0BDE96D852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065640" y="205556"/>
                  <a:ext cx="52704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E5C3791B-AF97-41DD-9559-6098848BF2F9}"/>
                    </a:ext>
                  </a:extLst>
                </p14:cNvPr>
                <p14:cNvContentPartPr/>
                <p14:nvPr/>
              </p14:nvContentPartPr>
              <p14:xfrm>
                <a:off x="3723360" y="552956"/>
                <a:ext cx="29160" cy="21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E5C3791B-AF97-41DD-9559-6098848BF2F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719040" y="548636"/>
                  <a:ext cx="378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C0017B17-B30E-4665-B39A-8BB7EAAE40D2}"/>
                    </a:ext>
                  </a:extLst>
                </p14:cNvPr>
                <p14:cNvContentPartPr/>
                <p14:nvPr/>
              </p14:nvContentPartPr>
              <p14:xfrm>
                <a:off x="4072200" y="173156"/>
                <a:ext cx="235800" cy="3895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C0017B17-B30E-4665-B39A-8BB7EAAE40D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067880" y="168836"/>
                  <a:ext cx="244440" cy="39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7FE21F80-0367-4279-876D-645BF4BF33FB}"/>
                    </a:ext>
                  </a:extLst>
                </p14:cNvPr>
                <p14:cNvContentPartPr/>
                <p14:nvPr/>
              </p14:nvContentPartPr>
              <p14:xfrm>
                <a:off x="4024320" y="188276"/>
                <a:ext cx="259920" cy="205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7FE21F80-0367-4279-876D-645BF4BF33F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020000" y="183956"/>
                  <a:ext cx="2685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A865E5A-9024-44F1-8BD9-47B49912A79D}"/>
                    </a:ext>
                  </a:extLst>
                </p14:cNvPr>
                <p14:cNvContentPartPr/>
                <p14:nvPr/>
              </p14:nvContentPartPr>
              <p14:xfrm>
                <a:off x="4036200" y="385916"/>
                <a:ext cx="190440" cy="190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A865E5A-9024-44F1-8BD9-47B49912A79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031880" y="381596"/>
                  <a:ext cx="1990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319C0F4-06DE-4179-B772-F60265F53C16}"/>
                    </a:ext>
                  </a:extLst>
                </p14:cNvPr>
                <p14:cNvContentPartPr/>
                <p14:nvPr/>
              </p14:nvContentPartPr>
              <p14:xfrm>
                <a:off x="4504200" y="530996"/>
                <a:ext cx="35640" cy="612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319C0F4-06DE-4179-B772-F60265F53C16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99880" y="526676"/>
                  <a:ext cx="44280" cy="14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7699FE9A-D9E9-44CF-B193-85711306BF6F}"/>
                  </a:ext>
                </a:extLst>
              </p14:cNvPr>
              <p14:cNvContentPartPr/>
              <p14:nvPr/>
            </p14:nvContentPartPr>
            <p14:xfrm>
              <a:off x="5109720" y="62636"/>
              <a:ext cx="336240" cy="46188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7699FE9A-D9E9-44CF-B193-85711306BF6F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5105400" y="58316"/>
                <a:ext cx="344880" cy="47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DAB3AB2E-8030-424C-936F-B986C0842D79}"/>
                  </a:ext>
                </a:extLst>
              </p14:cNvPr>
              <p14:cNvContentPartPr/>
              <p14:nvPr/>
            </p14:nvContentPartPr>
            <p14:xfrm>
              <a:off x="5462160" y="414716"/>
              <a:ext cx="66240" cy="7668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DAB3AB2E-8030-424C-936F-B986C0842D79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5457840" y="410396"/>
                <a:ext cx="74880" cy="8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496BFF7A-9797-49B9-92B7-4272797535DE}"/>
                  </a:ext>
                </a:extLst>
              </p14:cNvPr>
              <p14:cNvContentPartPr/>
              <p14:nvPr/>
            </p14:nvContentPartPr>
            <p14:xfrm>
              <a:off x="5482680" y="301316"/>
              <a:ext cx="39240" cy="468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496BFF7A-9797-49B9-92B7-4272797535D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5478360" y="296996"/>
                <a:ext cx="4788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67E942B4-C56A-4FDC-8525-E314B7482D72}"/>
                  </a:ext>
                </a:extLst>
              </p14:cNvPr>
              <p14:cNvContentPartPr/>
              <p14:nvPr/>
            </p14:nvContentPartPr>
            <p14:xfrm>
              <a:off x="5690040" y="325436"/>
              <a:ext cx="253440" cy="15624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67E942B4-C56A-4FDC-8525-E314B7482D72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5685720" y="321116"/>
                <a:ext cx="262080" cy="16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81FA7865-4F40-4A9A-AD6A-85D3E3B5DEB8}"/>
                  </a:ext>
                </a:extLst>
              </p14:cNvPr>
              <p14:cNvContentPartPr/>
              <p14:nvPr/>
            </p14:nvContentPartPr>
            <p14:xfrm>
              <a:off x="6036000" y="300956"/>
              <a:ext cx="603360" cy="15228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81FA7865-4F40-4A9A-AD6A-85D3E3B5DEB8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6031680" y="296636"/>
                <a:ext cx="612000" cy="16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D52BEC5A-524A-487F-80DA-CB9B64D4BA49}"/>
                  </a:ext>
                </a:extLst>
              </p14:cNvPr>
              <p14:cNvContentPartPr/>
              <p14:nvPr/>
            </p14:nvContentPartPr>
            <p14:xfrm>
              <a:off x="6847080" y="339836"/>
              <a:ext cx="12600" cy="288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D52BEC5A-524A-487F-80DA-CB9B64D4BA49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842760" y="335516"/>
                <a:ext cx="21240" cy="1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067EB8E7-D648-4FE0-AC4F-9CF47A7EE045}"/>
                  </a:ext>
                </a:extLst>
              </p14:cNvPr>
              <p14:cNvContentPartPr/>
              <p14:nvPr/>
            </p14:nvContentPartPr>
            <p14:xfrm>
              <a:off x="6765720" y="295196"/>
              <a:ext cx="508680" cy="16056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067EB8E7-D648-4FE0-AC4F-9CF47A7EE045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6761400" y="290876"/>
                <a:ext cx="5173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55882CF4-C5A3-4E94-9074-DD17311B2A4B}"/>
                  </a:ext>
                </a:extLst>
              </p14:cNvPr>
              <p14:cNvContentPartPr/>
              <p14:nvPr/>
            </p14:nvContentPartPr>
            <p14:xfrm>
              <a:off x="7195920" y="174596"/>
              <a:ext cx="17640" cy="2016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55882CF4-C5A3-4E94-9074-DD17311B2A4B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7191600" y="170276"/>
                <a:ext cx="2628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60DC10A4-A1E0-4C73-A399-1586EC97A462}"/>
                  </a:ext>
                </a:extLst>
              </p14:cNvPr>
              <p14:cNvContentPartPr/>
              <p14:nvPr/>
            </p14:nvContentPartPr>
            <p14:xfrm>
              <a:off x="7601640" y="298076"/>
              <a:ext cx="471960" cy="18936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60DC10A4-A1E0-4C73-A399-1586EC97A462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597320" y="293756"/>
                <a:ext cx="480600" cy="19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CD212874-4EA1-4A62-8551-1CB92F3B2E09}"/>
                  </a:ext>
                </a:extLst>
              </p14:cNvPr>
              <p14:cNvContentPartPr/>
              <p14:nvPr/>
            </p14:nvContentPartPr>
            <p14:xfrm>
              <a:off x="8372760" y="291956"/>
              <a:ext cx="635040" cy="14904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CD212874-4EA1-4A62-8551-1CB92F3B2E0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368440" y="287636"/>
                <a:ext cx="643680" cy="157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A5910163-CBB7-4194-A914-4B4B19B82807}"/>
                  </a:ext>
                </a:extLst>
              </p14:cNvPr>
              <p14:cNvContentPartPr/>
              <p14:nvPr/>
            </p14:nvContentPartPr>
            <p14:xfrm>
              <a:off x="9097080" y="293036"/>
              <a:ext cx="190440" cy="127080"/>
            </p14:xfrm>
          </p:contentPart>
        </mc:Choice>
        <mc:Fallback xmlns=""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A5910163-CBB7-4194-A914-4B4B19B82807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9092760" y="288716"/>
                <a:ext cx="19908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CA850DBC-FDFA-4860-A8A2-F217D2A5400E}"/>
                  </a:ext>
                </a:extLst>
              </p14:cNvPr>
              <p14:cNvContentPartPr/>
              <p14:nvPr/>
            </p14:nvContentPartPr>
            <p14:xfrm>
              <a:off x="9362040" y="155876"/>
              <a:ext cx="304200" cy="53784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CA850DBC-FDFA-4860-A8A2-F217D2A5400E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9357720" y="151556"/>
                <a:ext cx="312840" cy="546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0" name="Input penna 29">
                <a:extLst>
                  <a:ext uri="{FF2B5EF4-FFF2-40B4-BE49-F238E27FC236}">
                    <a16:creationId xmlns:a16="http://schemas.microsoft.com/office/drawing/2014/main" id="{856932CB-7E81-4CF0-8DBD-857DB7A67A25}"/>
                  </a:ext>
                </a:extLst>
              </p14:cNvPr>
              <p14:cNvContentPartPr/>
              <p14:nvPr/>
            </p14:nvContentPartPr>
            <p14:xfrm>
              <a:off x="9633480" y="149396"/>
              <a:ext cx="369360" cy="555840"/>
            </p14:xfrm>
          </p:contentPart>
        </mc:Choice>
        <mc:Fallback xmlns="">
          <p:pic>
            <p:nvPicPr>
              <p:cNvPr id="30" name="Input penna 29">
                <a:extLst>
                  <a:ext uri="{FF2B5EF4-FFF2-40B4-BE49-F238E27FC236}">
                    <a16:creationId xmlns:a16="http://schemas.microsoft.com/office/drawing/2014/main" id="{856932CB-7E81-4CF0-8DBD-857DB7A67A25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9629160" y="145076"/>
                <a:ext cx="378000" cy="56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1" name="Input penna 30">
                <a:extLst>
                  <a:ext uri="{FF2B5EF4-FFF2-40B4-BE49-F238E27FC236}">
                    <a16:creationId xmlns:a16="http://schemas.microsoft.com/office/drawing/2014/main" id="{5DCA315A-B491-4865-95C3-3F16CA715394}"/>
                  </a:ext>
                </a:extLst>
              </p14:cNvPr>
              <p14:cNvContentPartPr/>
              <p14:nvPr/>
            </p14:nvContentPartPr>
            <p14:xfrm>
              <a:off x="9940560" y="452516"/>
              <a:ext cx="24120" cy="13320"/>
            </p14:xfrm>
          </p:contentPart>
        </mc:Choice>
        <mc:Fallback xmlns="">
          <p:pic>
            <p:nvPicPr>
              <p:cNvPr id="31" name="Input penna 30">
                <a:extLst>
                  <a:ext uri="{FF2B5EF4-FFF2-40B4-BE49-F238E27FC236}">
                    <a16:creationId xmlns:a16="http://schemas.microsoft.com/office/drawing/2014/main" id="{5DCA315A-B491-4865-95C3-3F16CA715394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9936240" y="448196"/>
                <a:ext cx="3276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77" name="Gruppo 76">
            <a:extLst>
              <a:ext uri="{FF2B5EF4-FFF2-40B4-BE49-F238E27FC236}">
                <a16:creationId xmlns:a16="http://schemas.microsoft.com/office/drawing/2014/main" id="{7684CAE2-9322-4A27-AA2E-0EEF4DAE9E03}"/>
              </a:ext>
            </a:extLst>
          </p:cNvPr>
          <p:cNvGrpSpPr/>
          <p:nvPr/>
        </p:nvGrpSpPr>
        <p:grpSpPr>
          <a:xfrm>
            <a:off x="10285440" y="94316"/>
            <a:ext cx="1783440" cy="429840"/>
            <a:chOff x="10285440" y="94316"/>
            <a:chExt cx="1783440" cy="42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0AE3956F-B782-4D43-9824-C8086BFF1167}"/>
                    </a:ext>
                  </a:extLst>
                </p14:cNvPr>
                <p14:cNvContentPartPr/>
                <p14:nvPr/>
              </p14:nvContentPartPr>
              <p14:xfrm>
                <a:off x="10285440" y="253796"/>
                <a:ext cx="567000" cy="1717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0AE3956F-B782-4D43-9824-C8086BFF116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281120" y="249476"/>
                  <a:ext cx="5756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572CCBE6-10BD-4193-84A5-D4CBD70FECFC}"/>
                    </a:ext>
                  </a:extLst>
                </p14:cNvPr>
                <p14:cNvContentPartPr/>
                <p14:nvPr/>
              </p14:nvContentPartPr>
              <p14:xfrm>
                <a:off x="10915080" y="267476"/>
                <a:ext cx="250200" cy="1843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572CCBE6-10BD-4193-84A5-D4CBD70FECF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910760" y="263156"/>
                  <a:ext cx="2588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8CE60D61-4E36-468B-9CB7-5FA63DCC2175}"/>
                    </a:ext>
                  </a:extLst>
                </p14:cNvPr>
                <p14:cNvContentPartPr/>
                <p14:nvPr/>
              </p14:nvContentPartPr>
              <p14:xfrm>
                <a:off x="11230800" y="94316"/>
                <a:ext cx="176400" cy="3754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8CE60D61-4E36-468B-9CB7-5FA63DCC2175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1226480" y="89996"/>
                  <a:ext cx="185040" cy="38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5DD7998-EE8A-425B-B8B8-97AA63324505}"/>
                    </a:ext>
                  </a:extLst>
                </p14:cNvPr>
                <p14:cNvContentPartPr/>
                <p14:nvPr/>
              </p14:nvContentPartPr>
              <p14:xfrm>
                <a:off x="11063040" y="214196"/>
                <a:ext cx="308160" cy="309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5DD7998-EE8A-425B-B8B8-97AA6332450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058720" y="209876"/>
                  <a:ext cx="3168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61E413E-21F3-452E-9D83-83200BB029FE}"/>
                    </a:ext>
                  </a:extLst>
                </p14:cNvPr>
                <p14:cNvContentPartPr/>
                <p14:nvPr/>
              </p14:nvContentPartPr>
              <p14:xfrm>
                <a:off x="11349960" y="319676"/>
                <a:ext cx="253800" cy="1472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61E413E-21F3-452E-9D83-83200BB029FE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345640" y="315356"/>
                  <a:ext cx="2624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6FA33F24-FF83-48AA-A310-076D8D095C2E}"/>
                    </a:ext>
                  </a:extLst>
                </p14:cNvPr>
                <p14:cNvContentPartPr/>
                <p14:nvPr/>
              </p14:nvContentPartPr>
              <p14:xfrm>
                <a:off x="11530320" y="348116"/>
                <a:ext cx="107280" cy="1270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6FA33F24-FF83-48AA-A310-076D8D095C2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526000" y="343796"/>
                  <a:ext cx="1159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F23ADA7-BB1E-4A53-B9A2-F40B26FA3DE9}"/>
                    </a:ext>
                  </a:extLst>
                </p14:cNvPr>
                <p14:cNvContentPartPr/>
                <p14:nvPr/>
              </p14:nvContentPartPr>
              <p14:xfrm>
                <a:off x="11698080" y="327236"/>
                <a:ext cx="159480" cy="163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F23ADA7-BB1E-4A53-B9A2-F40B26FA3DE9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693760" y="322916"/>
                  <a:ext cx="1681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0417C02-FD9D-4D4B-9770-2498604EAF47}"/>
                    </a:ext>
                  </a:extLst>
                </p14:cNvPr>
                <p14:cNvContentPartPr/>
                <p14:nvPr/>
              </p14:nvContentPartPr>
              <p14:xfrm>
                <a:off x="11944680" y="97916"/>
                <a:ext cx="44280" cy="3664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0417C02-FD9D-4D4B-9770-2498604EAF4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940360" y="93596"/>
                  <a:ext cx="5292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8FBB3DAC-564A-414F-A47D-0A29CE87D8FF}"/>
                    </a:ext>
                  </a:extLst>
                </p14:cNvPr>
                <p14:cNvContentPartPr/>
                <p14:nvPr/>
              </p14:nvContentPartPr>
              <p14:xfrm>
                <a:off x="11810040" y="204116"/>
                <a:ext cx="181440" cy="424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8FBB3DAC-564A-414F-A47D-0A29CE87D8F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805720" y="199796"/>
                  <a:ext cx="1900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A76B04B-5C9E-485A-8DF4-80BCF297291E}"/>
                    </a:ext>
                  </a:extLst>
                </p14:cNvPr>
                <p14:cNvContentPartPr/>
                <p14:nvPr/>
              </p14:nvContentPartPr>
              <p14:xfrm>
                <a:off x="11977800" y="438116"/>
                <a:ext cx="45720" cy="860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A76B04B-5C9E-485A-8DF4-80BCF297291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1973480" y="433796"/>
                  <a:ext cx="5436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061D22CB-FD28-48A4-BF6D-A986F886E4BA}"/>
                    </a:ext>
                  </a:extLst>
                </p14:cNvPr>
                <p14:cNvContentPartPr/>
                <p14:nvPr/>
              </p14:nvContentPartPr>
              <p14:xfrm>
                <a:off x="12041520" y="357476"/>
                <a:ext cx="27360" cy="46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061D22CB-FD28-48A4-BF6D-A986F886E4B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2037200" y="353156"/>
                  <a:ext cx="3600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58075C1E-39C8-4C15-8909-B5CB545A8050}"/>
              </a:ext>
            </a:extLst>
          </p:cNvPr>
          <p:cNvGrpSpPr/>
          <p:nvPr/>
        </p:nvGrpSpPr>
        <p:grpSpPr>
          <a:xfrm>
            <a:off x="76560" y="957236"/>
            <a:ext cx="418320" cy="315720"/>
            <a:chOff x="76560" y="957236"/>
            <a:chExt cx="418320" cy="31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DF1C6C67-3462-4F31-BA15-2F1D197B1513}"/>
                    </a:ext>
                  </a:extLst>
                </p14:cNvPr>
                <p14:cNvContentPartPr/>
                <p14:nvPr/>
              </p14:nvContentPartPr>
              <p14:xfrm>
                <a:off x="76560" y="1086476"/>
                <a:ext cx="311400" cy="1864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DF1C6C67-3462-4F31-BA15-2F1D197B1513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2240" y="1082156"/>
                  <a:ext cx="3200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01C9BDE-3980-40DA-9AB8-4D22423B227E}"/>
                    </a:ext>
                  </a:extLst>
                </p14:cNvPr>
                <p14:cNvContentPartPr/>
                <p14:nvPr/>
              </p14:nvContentPartPr>
              <p14:xfrm>
                <a:off x="438360" y="1116716"/>
                <a:ext cx="56520" cy="835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01C9BDE-3980-40DA-9AB8-4D22423B227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34040" y="1112396"/>
                  <a:ext cx="6516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CD682116-8852-4869-A380-5CE0452F958A}"/>
                    </a:ext>
                  </a:extLst>
                </p14:cNvPr>
                <p14:cNvContentPartPr/>
                <p14:nvPr/>
              </p14:nvContentPartPr>
              <p14:xfrm>
                <a:off x="450600" y="957236"/>
                <a:ext cx="30960" cy="46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CD682116-8852-4869-A380-5CE0452F958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46280" y="952916"/>
                  <a:ext cx="3960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uppo 74">
            <a:extLst>
              <a:ext uri="{FF2B5EF4-FFF2-40B4-BE49-F238E27FC236}">
                <a16:creationId xmlns:a16="http://schemas.microsoft.com/office/drawing/2014/main" id="{4198B4B2-0B86-41A6-81E0-94463092E379}"/>
              </a:ext>
            </a:extLst>
          </p:cNvPr>
          <p:cNvGrpSpPr/>
          <p:nvPr/>
        </p:nvGrpSpPr>
        <p:grpSpPr>
          <a:xfrm>
            <a:off x="943080" y="813236"/>
            <a:ext cx="1249920" cy="458280"/>
            <a:chOff x="943080" y="813236"/>
            <a:chExt cx="1249920" cy="45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C0F3C0BD-936F-4008-959C-CF17D3D62104}"/>
                    </a:ext>
                  </a:extLst>
                </p14:cNvPr>
                <p14:cNvContentPartPr/>
                <p14:nvPr/>
              </p14:nvContentPartPr>
              <p14:xfrm>
                <a:off x="943080" y="1059476"/>
                <a:ext cx="281160" cy="1915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C0F3C0BD-936F-4008-959C-CF17D3D6210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38760" y="1055156"/>
                  <a:ext cx="2898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32566CC8-6DCD-4A81-89FB-DC66A86790B6}"/>
                    </a:ext>
                  </a:extLst>
                </p14:cNvPr>
                <p14:cNvContentPartPr/>
                <p14:nvPr/>
              </p14:nvContentPartPr>
              <p14:xfrm>
                <a:off x="1197240" y="813236"/>
                <a:ext cx="103320" cy="4582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32566CC8-6DCD-4A81-89FB-DC66A86790B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92920" y="808916"/>
                  <a:ext cx="111960" cy="46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96963D26-8917-4BDB-9F7C-A2929DCEC133}"/>
                    </a:ext>
                  </a:extLst>
                </p14:cNvPr>
                <p14:cNvContentPartPr/>
                <p14:nvPr/>
              </p14:nvContentPartPr>
              <p14:xfrm>
                <a:off x="1374720" y="1171796"/>
                <a:ext cx="56520" cy="554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96963D26-8917-4BDB-9F7C-A2929DCEC13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370400" y="1167476"/>
                  <a:ext cx="651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33752450-632E-4900-B360-C903EFF61A89}"/>
                    </a:ext>
                  </a:extLst>
                </p14:cNvPr>
                <p14:cNvContentPartPr/>
                <p14:nvPr/>
              </p14:nvContentPartPr>
              <p14:xfrm>
                <a:off x="1420800" y="1002956"/>
                <a:ext cx="13680" cy="100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33752450-632E-4900-B360-C903EFF61A8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416480" y="998636"/>
                  <a:ext cx="223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4656A8F-057D-4A66-A61C-33FAF7CE928E}"/>
                    </a:ext>
                  </a:extLst>
                </p14:cNvPr>
                <p14:cNvContentPartPr/>
                <p14:nvPr/>
              </p14:nvContentPartPr>
              <p14:xfrm>
                <a:off x="1614480" y="1057316"/>
                <a:ext cx="291240" cy="1641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4656A8F-057D-4A66-A61C-33FAF7CE928E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610160" y="1052996"/>
                  <a:ext cx="2998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0698BE8D-23CD-467A-A92D-5AA88219BC1E}"/>
                    </a:ext>
                  </a:extLst>
                </p14:cNvPr>
                <p14:cNvContentPartPr/>
                <p14:nvPr/>
              </p14:nvContentPartPr>
              <p14:xfrm>
                <a:off x="1969800" y="1047236"/>
                <a:ext cx="223200" cy="1944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0698BE8D-23CD-467A-A92D-5AA88219BC1E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965480" y="1042916"/>
                  <a:ext cx="23184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8EEB2014-8334-47E4-98C9-DA1ED3CD5508}"/>
              </a:ext>
            </a:extLst>
          </p:cNvPr>
          <p:cNvGrpSpPr/>
          <p:nvPr/>
        </p:nvGrpSpPr>
        <p:grpSpPr>
          <a:xfrm>
            <a:off x="2618880" y="795596"/>
            <a:ext cx="756000" cy="447120"/>
            <a:chOff x="2618880" y="795596"/>
            <a:chExt cx="756000" cy="447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640793B-2832-4C6E-B6E9-43BE54B636A8}"/>
                    </a:ext>
                  </a:extLst>
                </p14:cNvPr>
                <p14:cNvContentPartPr/>
                <p14:nvPr/>
              </p14:nvContentPartPr>
              <p14:xfrm>
                <a:off x="2618880" y="1079636"/>
                <a:ext cx="248040" cy="1476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640793B-2832-4C6E-B6E9-43BE54B636A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614560" y="1075316"/>
                  <a:ext cx="25668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34BF3599-B75E-4C37-AD91-CC2BB12606EC}"/>
                    </a:ext>
                  </a:extLst>
                </p14:cNvPr>
                <p14:cNvContentPartPr/>
                <p14:nvPr/>
              </p14:nvContentPartPr>
              <p14:xfrm>
                <a:off x="2802480" y="795596"/>
                <a:ext cx="302400" cy="4471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34BF3599-B75E-4C37-AD91-CC2BB12606EC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798160" y="791276"/>
                  <a:ext cx="31104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808C92F1-E3DB-429E-86A6-A3611813C43E}"/>
                    </a:ext>
                  </a:extLst>
                </p14:cNvPr>
                <p14:cNvContentPartPr/>
                <p14:nvPr/>
              </p14:nvContentPartPr>
              <p14:xfrm>
                <a:off x="3210000" y="1048676"/>
                <a:ext cx="164880" cy="1868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808C92F1-E3DB-429E-86A6-A3611813C43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205680" y="1044356"/>
                  <a:ext cx="173520" cy="195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CA9B704B-AA2F-4B8E-A1DF-1900CA19F065}"/>
                  </a:ext>
                </a:extLst>
              </p14:cNvPr>
              <p14:cNvContentPartPr/>
              <p14:nvPr/>
            </p14:nvContentPartPr>
            <p14:xfrm>
              <a:off x="3762240" y="1067396"/>
              <a:ext cx="25920" cy="2160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CA9B704B-AA2F-4B8E-A1DF-1900CA19F065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3757920" y="1063076"/>
                <a:ext cx="3456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225FEF52-DA07-439B-B307-543635D3DB16}"/>
                  </a:ext>
                </a:extLst>
              </p14:cNvPr>
              <p14:cNvContentPartPr/>
              <p14:nvPr/>
            </p14:nvContentPartPr>
            <p14:xfrm>
              <a:off x="3736680" y="1245596"/>
              <a:ext cx="56160" cy="3312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225FEF52-DA07-439B-B307-543635D3DB16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3732360" y="1241276"/>
                <a:ext cx="64800" cy="41760"/>
              </a:xfrm>
              <a:prstGeom prst="rect">
                <a:avLst/>
              </a:prstGeom>
            </p:spPr>
          </p:pic>
        </mc:Fallback>
      </mc:AlternateContent>
      <p:grpSp>
        <p:nvGrpSpPr>
          <p:cNvPr id="73" name="Gruppo 72">
            <a:extLst>
              <a:ext uri="{FF2B5EF4-FFF2-40B4-BE49-F238E27FC236}">
                <a16:creationId xmlns:a16="http://schemas.microsoft.com/office/drawing/2014/main" id="{33AA332D-7BBD-4B1A-A165-6B1AD21DBF60}"/>
              </a:ext>
            </a:extLst>
          </p:cNvPr>
          <p:cNvGrpSpPr/>
          <p:nvPr/>
        </p:nvGrpSpPr>
        <p:grpSpPr>
          <a:xfrm>
            <a:off x="333240" y="1756796"/>
            <a:ext cx="1419480" cy="1053360"/>
            <a:chOff x="333240" y="1756796"/>
            <a:chExt cx="1419480" cy="105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7E6E159E-8408-4AA0-AECB-86127430C800}"/>
                    </a:ext>
                  </a:extLst>
                </p14:cNvPr>
                <p14:cNvContentPartPr/>
                <p14:nvPr/>
              </p14:nvContentPartPr>
              <p14:xfrm>
                <a:off x="333240" y="1756796"/>
                <a:ext cx="498600" cy="10533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7E6E159E-8408-4AA0-AECB-86127430C80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28920" y="1752476"/>
                  <a:ext cx="507240" cy="10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20AB8EB1-517F-4E6D-A4DD-80F3E6029E85}"/>
                    </a:ext>
                  </a:extLst>
                </p14:cNvPr>
                <p14:cNvContentPartPr/>
                <p14:nvPr/>
              </p14:nvContentPartPr>
              <p14:xfrm>
                <a:off x="512880" y="2254676"/>
                <a:ext cx="208080" cy="295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20AB8EB1-517F-4E6D-A4DD-80F3E6029E8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08560" y="2250356"/>
                  <a:ext cx="2167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EE9B697-1F4D-47C1-B87E-542D1665C4FF}"/>
                    </a:ext>
                  </a:extLst>
                </p14:cNvPr>
                <p14:cNvContentPartPr/>
                <p14:nvPr/>
              </p14:nvContentPartPr>
              <p14:xfrm>
                <a:off x="951360" y="1945436"/>
                <a:ext cx="234360" cy="4208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EE9B697-1F4D-47C1-B87E-542D1665C4F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47040" y="1941116"/>
                  <a:ext cx="24300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F53732F4-C83F-4EBE-8FA0-BCBAD2E4CA65}"/>
                    </a:ext>
                  </a:extLst>
                </p14:cNvPr>
                <p14:cNvContentPartPr/>
                <p14:nvPr/>
              </p14:nvContentPartPr>
              <p14:xfrm>
                <a:off x="1295160" y="2149916"/>
                <a:ext cx="180360" cy="1332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F53732F4-C83F-4EBE-8FA0-BCBAD2E4CA6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290840" y="2145596"/>
                  <a:ext cx="18900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1745AAD-4DF2-4609-A06D-A61FE018B515}"/>
                    </a:ext>
                  </a:extLst>
                </p14:cNvPr>
                <p14:cNvContentPartPr/>
                <p14:nvPr/>
              </p14:nvContentPartPr>
              <p14:xfrm>
                <a:off x="1224240" y="2163956"/>
                <a:ext cx="237240" cy="1458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1745AAD-4DF2-4609-A06D-A61FE018B51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219920" y="2159636"/>
                  <a:ext cx="24588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1D687C2B-1690-4777-9810-9A8631F5F0B2}"/>
                    </a:ext>
                  </a:extLst>
                </p14:cNvPr>
                <p14:cNvContentPartPr/>
                <p14:nvPr/>
              </p14:nvContentPartPr>
              <p14:xfrm>
                <a:off x="1651200" y="2018516"/>
                <a:ext cx="101520" cy="3427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1D687C2B-1690-4777-9810-9A8631F5F0B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646880" y="2014196"/>
                  <a:ext cx="110160" cy="35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11518571-0138-488B-AE06-ED2D06C458DC}"/>
              </a:ext>
            </a:extLst>
          </p:cNvPr>
          <p:cNvGrpSpPr/>
          <p:nvPr/>
        </p:nvGrpSpPr>
        <p:grpSpPr>
          <a:xfrm>
            <a:off x="2034960" y="2192036"/>
            <a:ext cx="225720" cy="129240"/>
            <a:chOff x="2034960" y="2192036"/>
            <a:chExt cx="225720" cy="12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DB14223-695B-4F6F-994C-BF1B55996A90}"/>
                    </a:ext>
                  </a:extLst>
                </p14:cNvPr>
                <p14:cNvContentPartPr/>
                <p14:nvPr/>
              </p14:nvContentPartPr>
              <p14:xfrm>
                <a:off x="2034960" y="2192036"/>
                <a:ext cx="225720" cy="259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DB14223-695B-4F6F-994C-BF1B55996A9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030640" y="2187716"/>
                  <a:ext cx="234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3D6F8A7-7E31-40B8-A655-8ED77EEE035B}"/>
                    </a:ext>
                  </a:extLst>
                </p14:cNvPr>
                <p14:cNvContentPartPr/>
                <p14:nvPr/>
              </p14:nvContentPartPr>
              <p14:xfrm>
                <a:off x="2076000" y="2293916"/>
                <a:ext cx="174600" cy="273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3D6F8A7-7E31-40B8-A655-8ED77EEE035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071680" y="2289596"/>
                  <a:ext cx="18324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B4CF3882-97BB-482A-B80A-61A59C7D32B6}"/>
              </a:ext>
            </a:extLst>
          </p:cNvPr>
          <p:cNvGrpSpPr/>
          <p:nvPr/>
        </p:nvGrpSpPr>
        <p:grpSpPr>
          <a:xfrm>
            <a:off x="2710680" y="1793876"/>
            <a:ext cx="333720" cy="563040"/>
            <a:chOff x="2710680" y="1793876"/>
            <a:chExt cx="333720" cy="56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F75BCC01-422E-4143-93B6-8EC23361F876}"/>
                    </a:ext>
                  </a:extLst>
                </p14:cNvPr>
                <p14:cNvContentPartPr/>
                <p14:nvPr/>
              </p14:nvContentPartPr>
              <p14:xfrm>
                <a:off x="2710680" y="1793876"/>
                <a:ext cx="329400" cy="5630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F75BCC01-422E-4143-93B6-8EC23361F87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706360" y="1789556"/>
                  <a:ext cx="338040" cy="57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C486DFD5-5B79-4D9A-9FD3-A094FE0612B2}"/>
                    </a:ext>
                  </a:extLst>
                </p14:cNvPr>
                <p14:cNvContentPartPr/>
                <p14:nvPr/>
              </p14:nvContentPartPr>
              <p14:xfrm>
                <a:off x="2739480" y="2089076"/>
                <a:ext cx="304920" cy="457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C486DFD5-5B79-4D9A-9FD3-A094FE0612B2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735160" y="2084756"/>
                  <a:ext cx="31356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27737444-CD6B-4849-8CB7-56254A3C62F9}"/>
              </a:ext>
            </a:extLst>
          </p:cNvPr>
          <p:cNvGrpSpPr/>
          <p:nvPr/>
        </p:nvGrpSpPr>
        <p:grpSpPr>
          <a:xfrm>
            <a:off x="3365520" y="1784156"/>
            <a:ext cx="4174560" cy="524160"/>
            <a:chOff x="3365520" y="1784156"/>
            <a:chExt cx="4174560" cy="52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0723052D-3751-465B-94C7-ABF3FF96FCF6}"/>
                    </a:ext>
                  </a:extLst>
                </p14:cNvPr>
                <p14:cNvContentPartPr/>
                <p14:nvPr/>
              </p14:nvContentPartPr>
              <p14:xfrm>
                <a:off x="3365520" y="2007356"/>
                <a:ext cx="648360" cy="2707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0723052D-3751-465B-94C7-ABF3FF96FCF6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361200" y="2003036"/>
                  <a:ext cx="65700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2E84C630-C1B1-4D75-B048-7C358BC968D2}"/>
                    </a:ext>
                  </a:extLst>
                </p14:cNvPr>
                <p14:cNvContentPartPr/>
                <p14:nvPr/>
              </p14:nvContentPartPr>
              <p14:xfrm>
                <a:off x="4092720" y="2056316"/>
                <a:ext cx="273960" cy="2224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2E84C630-C1B1-4D75-B048-7C358BC968D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4088400" y="2051996"/>
                  <a:ext cx="2826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0C1882CF-9609-49CD-B278-00517E737759}"/>
                    </a:ext>
                  </a:extLst>
                </p14:cNvPr>
                <p14:cNvContentPartPr/>
                <p14:nvPr/>
              </p14:nvContentPartPr>
              <p14:xfrm>
                <a:off x="4515720" y="2061716"/>
                <a:ext cx="269640" cy="1940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0C1882CF-9609-49CD-B278-00517E73775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4511400" y="2057396"/>
                  <a:ext cx="27828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CD722C94-BE3E-49DE-84D3-B474328A8CF9}"/>
                    </a:ext>
                  </a:extLst>
                </p14:cNvPr>
                <p14:cNvContentPartPr/>
                <p14:nvPr/>
              </p14:nvContentPartPr>
              <p14:xfrm>
                <a:off x="4497000" y="2046956"/>
                <a:ext cx="318600" cy="2206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CD722C94-BE3E-49DE-84D3-B474328A8CF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492680" y="2042636"/>
                  <a:ext cx="32724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5340B49-E0C3-48D1-ADE2-DA1B340C5E3A}"/>
                    </a:ext>
                  </a:extLst>
                </p14:cNvPr>
                <p14:cNvContentPartPr/>
                <p14:nvPr/>
              </p14:nvContentPartPr>
              <p14:xfrm>
                <a:off x="5057520" y="2156396"/>
                <a:ext cx="271080" cy="439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5340B49-E0C3-48D1-ADE2-DA1B340C5E3A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053200" y="2152076"/>
                  <a:ext cx="2797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7D5B2686-EB65-4D9D-83D8-31BBC2257C78}"/>
                    </a:ext>
                  </a:extLst>
                </p14:cNvPr>
                <p14:cNvContentPartPr/>
                <p14:nvPr/>
              </p14:nvContentPartPr>
              <p14:xfrm>
                <a:off x="5175960" y="2087636"/>
                <a:ext cx="24120" cy="2134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7D5B2686-EB65-4D9D-83D8-31BBC2257C7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171640" y="2083316"/>
                  <a:ext cx="3276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08D79063-7FFC-472D-AB4D-0D3FF1D6708A}"/>
                    </a:ext>
                  </a:extLst>
                </p14:cNvPr>
                <p14:cNvContentPartPr/>
                <p14:nvPr/>
              </p14:nvContentPartPr>
              <p14:xfrm>
                <a:off x="5618400" y="1833836"/>
                <a:ext cx="92880" cy="4194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08D79063-7FFC-472D-AB4D-0D3FF1D6708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614080" y="1829516"/>
                  <a:ext cx="101520" cy="42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55A3EDE-AA06-4F7C-8604-CB96654D334E}"/>
                    </a:ext>
                  </a:extLst>
                </p14:cNvPr>
                <p14:cNvContentPartPr/>
                <p14:nvPr/>
              </p14:nvContentPartPr>
              <p14:xfrm>
                <a:off x="5425080" y="1784156"/>
                <a:ext cx="583920" cy="5241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55A3EDE-AA06-4F7C-8604-CB96654D334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5420760" y="1779836"/>
                  <a:ext cx="59256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F3E8C38-0C0D-4E6F-A043-F9DD6D7FF221}"/>
                    </a:ext>
                  </a:extLst>
                </p14:cNvPr>
                <p14:cNvContentPartPr/>
                <p14:nvPr/>
              </p14:nvContentPartPr>
              <p14:xfrm>
                <a:off x="6245520" y="2037236"/>
                <a:ext cx="334440" cy="2556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F3E8C38-0C0D-4E6F-A043-F9DD6D7FF22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241200" y="2032916"/>
                  <a:ext cx="34308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F89DDAC-6E59-403B-B0D3-E5D5485DFF16}"/>
                    </a:ext>
                  </a:extLst>
                </p14:cNvPr>
                <p14:cNvContentPartPr/>
                <p14:nvPr/>
              </p14:nvContentPartPr>
              <p14:xfrm>
                <a:off x="6701640" y="2060996"/>
                <a:ext cx="63000" cy="1371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F89DDAC-6E59-403B-B0D3-E5D5485DFF1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697320" y="2056676"/>
                  <a:ext cx="716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A618A6D5-668E-4998-B85A-B89F23690D91}"/>
                    </a:ext>
                  </a:extLst>
                </p14:cNvPr>
                <p14:cNvContentPartPr/>
                <p14:nvPr/>
              </p14:nvContentPartPr>
              <p14:xfrm>
                <a:off x="6630720" y="1931036"/>
                <a:ext cx="40680" cy="216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A618A6D5-668E-4998-B85A-B89F23690D9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626400" y="1926716"/>
                  <a:ext cx="49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30A57A6C-F073-48C6-8488-FC9A98F08876}"/>
                    </a:ext>
                  </a:extLst>
                </p14:cNvPr>
                <p14:cNvContentPartPr/>
                <p14:nvPr/>
              </p14:nvContentPartPr>
              <p14:xfrm>
                <a:off x="6894240" y="2042996"/>
                <a:ext cx="225360" cy="172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30A57A6C-F073-48C6-8488-FC9A98F0887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6889920" y="2038676"/>
                  <a:ext cx="2340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E016099C-D916-46D3-8865-42C579837632}"/>
                    </a:ext>
                  </a:extLst>
                </p14:cNvPr>
                <p14:cNvContentPartPr/>
                <p14:nvPr/>
              </p14:nvContentPartPr>
              <p14:xfrm>
                <a:off x="7294200" y="2090516"/>
                <a:ext cx="232200" cy="138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E016099C-D916-46D3-8865-42C579837632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289880" y="2086196"/>
                  <a:ext cx="2408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82FA01A3-F1CB-4518-A15E-1F217B17E774}"/>
                    </a:ext>
                  </a:extLst>
                </p14:cNvPr>
                <p14:cNvContentPartPr/>
                <p14:nvPr/>
              </p14:nvContentPartPr>
              <p14:xfrm>
                <a:off x="7245240" y="2045516"/>
                <a:ext cx="294840" cy="2044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82FA01A3-F1CB-4518-A15E-1F217B17E77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240920" y="2041196"/>
                  <a:ext cx="303480" cy="21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FF1C84F5-0FB7-4E22-8D02-DB6E0C2743A2}"/>
              </a:ext>
            </a:extLst>
          </p:cNvPr>
          <p:cNvGrpSpPr/>
          <p:nvPr/>
        </p:nvGrpSpPr>
        <p:grpSpPr>
          <a:xfrm>
            <a:off x="90600" y="2971076"/>
            <a:ext cx="1184760" cy="626400"/>
            <a:chOff x="90600" y="2971076"/>
            <a:chExt cx="1184760" cy="62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E7B37868-2CBA-4010-AA23-C391637AF97E}"/>
                    </a:ext>
                  </a:extLst>
                </p14:cNvPr>
                <p14:cNvContentPartPr/>
                <p14:nvPr/>
              </p14:nvContentPartPr>
              <p14:xfrm>
                <a:off x="90600" y="2971076"/>
                <a:ext cx="751320" cy="6264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E7B37868-2CBA-4010-AA23-C391637AF97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6280" y="2966756"/>
                  <a:ext cx="759960" cy="63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F78503E7-6AF6-44AC-ABE5-A0204307C915}"/>
                    </a:ext>
                  </a:extLst>
                </p14:cNvPr>
                <p14:cNvContentPartPr/>
                <p14:nvPr/>
              </p14:nvContentPartPr>
              <p14:xfrm>
                <a:off x="958560" y="3453836"/>
                <a:ext cx="1800" cy="478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F78503E7-6AF6-44AC-ABE5-A0204307C915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54240" y="3449516"/>
                  <a:ext cx="10440" cy="5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5D471B56-1B3B-47AD-8C4D-BF611668D477}"/>
                    </a:ext>
                  </a:extLst>
                </p14:cNvPr>
                <p14:cNvContentPartPr/>
                <p14:nvPr/>
              </p14:nvContentPartPr>
              <p14:xfrm>
                <a:off x="927600" y="3310196"/>
                <a:ext cx="347760" cy="1947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5D471B56-1B3B-47AD-8C4D-BF611668D47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23280" y="3305876"/>
                  <a:ext cx="3564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58B7D7E2-495F-43FB-A19C-B60101DFBC23}"/>
                    </a:ext>
                  </a:extLst>
                </p14:cNvPr>
                <p14:cNvContentPartPr/>
                <p14:nvPr/>
              </p14:nvContentPartPr>
              <p14:xfrm>
                <a:off x="975120" y="3470396"/>
                <a:ext cx="200160" cy="918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58B7D7E2-495F-43FB-A19C-B60101DFBC2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70800" y="3466076"/>
                  <a:ext cx="208800" cy="10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65537777-E472-4FF8-9BA9-A85C1557D0BF}"/>
              </a:ext>
            </a:extLst>
          </p:cNvPr>
          <p:cNvGrpSpPr/>
          <p:nvPr/>
        </p:nvGrpSpPr>
        <p:grpSpPr>
          <a:xfrm>
            <a:off x="4277040" y="2834276"/>
            <a:ext cx="364680" cy="561600"/>
            <a:chOff x="4277040" y="2834276"/>
            <a:chExt cx="364680" cy="56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867AB887-1A29-456F-8A63-A205567274D0}"/>
                    </a:ext>
                  </a:extLst>
                </p14:cNvPr>
                <p14:cNvContentPartPr/>
                <p14:nvPr/>
              </p14:nvContentPartPr>
              <p14:xfrm>
                <a:off x="4293600" y="2834276"/>
                <a:ext cx="348120" cy="5616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867AB887-1A29-456F-8A63-A205567274D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289280" y="2829956"/>
                  <a:ext cx="356760" cy="57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00826B3-A3A8-407C-B1BA-358DF4A458BD}"/>
                    </a:ext>
                  </a:extLst>
                </p14:cNvPr>
                <p14:cNvContentPartPr/>
                <p14:nvPr/>
              </p14:nvContentPartPr>
              <p14:xfrm>
                <a:off x="4277040" y="3115076"/>
                <a:ext cx="357120" cy="162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00826B3-A3A8-407C-B1BA-358DF4A458B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272720" y="3110756"/>
                  <a:ext cx="36576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C22711EC-A1F0-4355-BB40-2B6A06A46701}"/>
              </a:ext>
            </a:extLst>
          </p:cNvPr>
          <p:cNvGrpSpPr/>
          <p:nvPr/>
        </p:nvGrpSpPr>
        <p:grpSpPr>
          <a:xfrm>
            <a:off x="2148720" y="2929316"/>
            <a:ext cx="1681920" cy="969480"/>
            <a:chOff x="2148720" y="2929316"/>
            <a:chExt cx="1681920" cy="96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2302277-17AF-476E-9FE7-0AE213FCC8F1}"/>
                    </a:ext>
                  </a:extLst>
                </p14:cNvPr>
                <p14:cNvContentPartPr/>
                <p14:nvPr/>
              </p14:nvContentPartPr>
              <p14:xfrm>
                <a:off x="2148720" y="2929316"/>
                <a:ext cx="434880" cy="9694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2302277-17AF-476E-9FE7-0AE213FCC8F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144400" y="2924996"/>
                  <a:ext cx="443520" cy="9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A269D53-C9BC-4A82-8143-7760C3E0678D}"/>
                    </a:ext>
                  </a:extLst>
                </p14:cNvPr>
                <p14:cNvContentPartPr/>
                <p14:nvPr/>
              </p14:nvContentPartPr>
              <p14:xfrm>
                <a:off x="2279040" y="3366356"/>
                <a:ext cx="163080" cy="230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A269D53-C9BC-4A82-8143-7760C3E0678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2274720" y="3362036"/>
                  <a:ext cx="17172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62BAAF6A-A7CE-4F1A-9B80-D997296396AA}"/>
                    </a:ext>
                  </a:extLst>
                </p14:cNvPr>
                <p14:cNvContentPartPr/>
                <p14:nvPr/>
              </p14:nvContentPartPr>
              <p14:xfrm>
                <a:off x="2636520" y="3031916"/>
                <a:ext cx="190080" cy="4363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62BAAF6A-A7CE-4F1A-9B80-D997296396AA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632200" y="3027596"/>
                  <a:ext cx="19872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CF1E5D23-F45F-4409-B6B4-3BF90C4D24A1}"/>
                    </a:ext>
                  </a:extLst>
                </p14:cNvPr>
                <p14:cNvContentPartPr/>
                <p14:nvPr/>
              </p14:nvContentPartPr>
              <p14:xfrm>
                <a:off x="2876280" y="3174836"/>
                <a:ext cx="244440" cy="2160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CF1E5D23-F45F-4409-B6B4-3BF90C4D24A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871960" y="3170516"/>
                  <a:ext cx="2530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296772BD-4831-459B-84EF-1FC202A317CE}"/>
                    </a:ext>
                  </a:extLst>
                </p14:cNvPr>
                <p14:cNvContentPartPr/>
                <p14:nvPr/>
              </p14:nvContentPartPr>
              <p14:xfrm>
                <a:off x="3198480" y="3028316"/>
                <a:ext cx="183960" cy="4564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296772BD-4831-459B-84EF-1FC202A317C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194160" y="3023996"/>
                  <a:ext cx="19260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7E9B90C5-6ACF-45AE-A47D-7CB7B8E7FE65}"/>
                    </a:ext>
                  </a:extLst>
                </p14:cNvPr>
                <p14:cNvContentPartPr/>
                <p14:nvPr/>
              </p14:nvContentPartPr>
              <p14:xfrm>
                <a:off x="3606360" y="3291116"/>
                <a:ext cx="7560" cy="4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7E9B90C5-6ACF-45AE-A47D-7CB7B8E7FE6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602040" y="3286796"/>
                  <a:ext cx="162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1A85D90-8F30-4B37-A503-CFEB57426706}"/>
                    </a:ext>
                  </a:extLst>
                </p14:cNvPr>
                <p14:cNvContentPartPr/>
                <p14:nvPr/>
              </p14:nvContentPartPr>
              <p14:xfrm>
                <a:off x="3699600" y="3396596"/>
                <a:ext cx="115560" cy="273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1A85D90-8F30-4B37-A503-CFEB5742670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695280" y="3392276"/>
                  <a:ext cx="1242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FD8CB730-7457-458F-A6A1-63DBDB10AAC0}"/>
                    </a:ext>
                  </a:extLst>
                </p14:cNvPr>
                <p14:cNvContentPartPr/>
                <p14:nvPr/>
              </p14:nvContentPartPr>
              <p14:xfrm>
                <a:off x="3592680" y="3271676"/>
                <a:ext cx="237960" cy="284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FD8CB730-7457-458F-A6A1-63DBDB10AAC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588360" y="3267356"/>
                  <a:ext cx="24660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A864956E-5D0E-4393-9C0B-B0A41CD67318}"/>
              </a:ext>
            </a:extLst>
          </p:cNvPr>
          <p:cNvGrpSpPr/>
          <p:nvPr/>
        </p:nvGrpSpPr>
        <p:grpSpPr>
          <a:xfrm>
            <a:off x="5069760" y="3212276"/>
            <a:ext cx="209520" cy="132840"/>
            <a:chOff x="5069760" y="3212276"/>
            <a:chExt cx="209520" cy="13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4DC6ADC-AC74-4E92-9E3D-4F3644431026}"/>
                    </a:ext>
                  </a:extLst>
                </p14:cNvPr>
                <p14:cNvContentPartPr/>
                <p14:nvPr/>
              </p14:nvContentPartPr>
              <p14:xfrm>
                <a:off x="5069760" y="3212276"/>
                <a:ext cx="208440" cy="118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4DC6ADC-AC74-4E92-9E3D-4F3644431026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065440" y="3207956"/>
                  <a:ext cx="2170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1E40A8C5-6FBB-41E9-BB0D-961F77DFD9A9}"/>
                    </a:ext>
                  </a:extLst>
                </p14:cNvPr>
                <p14:cNvContentPartPr/>
                <p14:nvPr/>
              </p14:nvContentPartPr>
              <p14:xfrm>
                <a:off x="5101800" y="3316676"/>
                <a:ext cx="177480" cy="284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1E40A8C5-6FBB-41E9-BB0D-961F77DFD9A9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097480" y="3312356"/>
                  <a:ext cx="18612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69ECB08F-C6F6-439C-887E-A427E84ABEE6}"/>
                  </a:ext>
                </a:extLst>
              </p14:cNvPr>
              <p14:cNvContentPartPr/>
              <p14:nvPr/>
            </p14:nvContentPartPr>
            <p14:xfrm>
              <a:off x="5670600" y="3053516"/>
              <a:ext cx="232560" cy="33948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69ECB08F-C6F6-439C-887E-A427E84ABEE6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5666280" y="3049196"/>
                <a:ext cx="241200" cy="348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63496CB9-A3DB-4359-88DC-918B5F2C679E}"/>
              </a:ext>
            </a:extLst>
          </p:cNvPr>
          <p:cNvGrpSpPr/>
          <p:nvPr/>
        </p:nvGrpSpPr>
        <p:grpSpPr>
          <a:xfrm>
            <a:off x="6397080" y="2845436"/>
            <a:ext cx="5692320" cy="939600"/>
            <a:chOff x="6397080" y="2845436"/>
            <a:chExt cx="5692320" cy="93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8E22431-77CF-4722-BEE1-1BC8B15BE8FA}"/>
                    </a:ext>
                  </a:extLst>
                </p14:cNvPr>
                <p14:cNvContentPartPr/>
                <p14:nvPr/>
              </p14:nvContentPartPr>
              <p14:xfrm>
                <a:off x="6397080" y="3186716"/>
                <a:ext cx="467640" cy="41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8E22431-77CF-4722-BEE1-1BC8B15BE8F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392760" y="3182396"/>
                  <a:ext cx="4762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A15E5906-153E-443B-A88D-959023F60969}"/>
                    </a:ext>
                  </a:extLst>
                </p14:cNvPr>
                <p14:cNvContentPartPr/>
                <p14:nvPr/>
              </p14:nvContentPartPr>
              <p14:xfrm>
                <a:off x="6477720" y="3279596"/>
                <a:ext cx="393480" cy="363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A15E5906-153E-443B-A88D-959023F6096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473400" y="3275276"/>
                  <a:ext cx="4021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EC559F0-2BBC-4813-8B9F-01B299DF6C96}"/>
                    </a:ext>
                  </a:extLst>
                </p14:cNvPr>
                <p14:cNvContentPartPr/>
                <p14:nvPr/>
              </p14:nvContentPartPr>
              <p14:xfrm>
                <a:off x="7067040" y="3041636"/>
                <a:ext cx="284760" cy="3859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EC559F0-2BBC-4813-8B9F-01B299DF6C9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7062720" y="3037316"/>
                  <a:ext cx="29340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FF2A581-BF9F-4841-84B1-228E7F68D469}"/>
                    </a:ext>
                  </a:extLst>
                </p14:cNvPr>
                <p14:cNvContentPartPr/>
                <p14:nvPr/>
              </p14:nvContentPartPr>
              <p14:xfrm>
                <a:off x="7591560" y="2845436"/>
                <a:ext cx="480240" cy="9396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FF2A581-BF9F-4841-84B1-228E7F68D46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587240" y="2841116"/>
                  <a:ext cx="488880" cy="9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CD564BC-CA2F-4085-B651-4F186C11978C}"/>
                    </a:ext>
                  </a:extLst>
                </p14:cNvPr>
                <p14:cNvContentPartPr/>
                <p14:nvPr/>
              </p14:nvContentPartPr>
              <p14:xfrm>
                <a:off x="7675080" y="3293636"/>
                <a:ext cx="163080" cy="273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CD564BC-CA2F-4085-B651-4F186C11978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670760" y="3289316"/>
                  <a:ext cx="171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2AFCE3FD-8044-45D3-B971-CB4B7747CD79}"/>
                    </a:ext>
                  </a:extLst>
                </p14:cNvPr>
                <p14:cNvContentPartPr/>
                <p14:nvPr/>
              </p14:nvContentPartPr>
              <p14:xfrm>
                <a:off x="8120400" y="3018956"/>
                <a:ext cx="223920" cy="3502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2AFCE3FD-8044-45D3-B971-CB4B7747CD7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116080" y="3014636"/>
                  <a:ext cx="23256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CD8A0790-637C-42C8-BEE5-F2FF645A9D61}"/>
                    </a:ext>
                  </a:extLst>
                </p14:cNvPr>
                <p14:cNvContentPartPr/>
                <p14:nvPr/>
              </p14:nvContentPartPr>
              <p14:xfrm>
                <a:off x="8389320" y="3165836"/>
                <a:ext cx="232560" cy="1270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CD8A0790-637C-42C8-BEE5-F2FF645A9D6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385000" y="3161516"/>
                  <a:ext cx="2412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36E3A8A-F9E1-430C-AB4C-DBE1DF1D2978}"/>
                    </a:ext>
                  </a:extLst>
                </p14:cNvPr>
                <p14:cNvContentPartPr/>
                <p14:nvPr/>
              </p14:nvContentPartPr>
              <p14:xfrm>
                <a:off x="8374200" y="3193916"/>
                <a:ext cx="224280" cy="123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36E3A8A-F9E1-430C-AB4C-DBE1DF1D297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369880" y="3189596"/>
                  <a:ext cx="23292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B2A003D-CA86-4B99-9998-1C87EBF30B92}"/>
                    </a:ext>
                  </a:extLst>
                </p14:cNvPr>
                <p14:cNvContentPartPr/>
                <p14:nvPr/>
              </p14:nvContentPartPr>
              <p14:xfrm>
                <a:off x="8665800" y="3075476"/>
                <a:ext cx="159120" cy="2998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B2A003D-CA86-4B99-9998-1C87EBF30B9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661480" y="3071156"/>
                  <a:ext cx="16776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FB1500E0-8E0B-43C4-9A15-81667D79FF29}"/>
                    </a:ext>
                  </a:extLst>
                </p14:cNvPr>
                <p14:cNvContentPartPr/>
                <p14:nvPr/>
              </p14:nvContentPartPr>
              <p14:xfrm>
                <a:off x="9030120" y="3240716"/>
                <a:ext cx="174600" cy="284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FB1500E0-8E0B-43C4-9A15-81667D79FF2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025800" y="3236396"/>
                  <a:ext cx="1832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37191B8-DEEE-4EC8-B926-5B1C0797C396}"/>
                    </a:ext>
                  </a:extLst>
                </p14:cNvPr>
                <p14:cNvContentPartPr/>
                <p14:nvPr/>
              </p14:nvContentPartPr>
              <p14:xfrm>
                <a:off x="9036240" y="3340436"/>
                <a:ext cx="127800" cy="28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37191B8-DEEE-4EC8-B926-5B1C0797C39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031920" y="3336116"/>
                  <a:ext cx="1364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43C7C8E-E24F-413F-A2D4-433807FCF8CB}"/>
                    </a:ext>
                  </a:extLst>
                </p14:cNvPr>
                <p14:cNvContentPartPr/>
                <p14:nvPr/>
              </p14:nvContentPartPr>
              <p14:xfrm>
                <a:off x="9385080" y="3082676"/>
                <a:ext cx="615960" cy="2808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43C7C8E-E24F-413F-A2D4-433807FCF8CB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380760" y="3078356"/>
                  <a:ext cx="62460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C192D105-DE36-406A-BF43-6707AB3E4E65}"/>
                    </a:ext>
                  </a:extLst>
                </p14:cNvPr>
                <p14:cNvContentPartPr/>
                <p14:nvPr/>
              </p14:nvContentPartPr>
              <p14:xfrm>
                <a:off x="9991320" y="3147116"/>
                <a:ext cx="247680" cy="2628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C192D105-DE36-406A-BF43-6707AB3E4E6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987000" y="3142796"/>
                  <a:ext cx="25632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F18660D-657C-43DF-B221-41AC16F34BBA}"/>
                    </a:ext>
                  </a:extLst>
                </p14:cNvPr>
                <p14:cNvContentPartPr/>
                <p14:nvPr/>
              </p14:nvContentPartPr>
              <p14:xfrm>
                <a:off x="10458240" y="3133076"/>
                <a:ext cx="246600" cy="2041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F18660D-657C-43DF-B221-41AC16F34BB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453920" y="3128756"/>
                  <a:ext cx="2552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7006F39B-10ED-45F6-87C1-B568013A15ED}"/>
                    </a:ext>
                  </a:extLst>
                </p14:cNvPr>
                <p14:cNvContentPartPr/>
                <p14:nvPr/>
              </p14:nvContentPartPr>
              <p14:xfrm>
                <a:off x="10468680" y="3131636"/>
                <a:ext cx="256320" cy="2289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7006F39B-10ED-45F6-87C1-B568013A15ED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464360" y="3127316"/>
                  <a:ext cx="2649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C90B76DF-CE53-421B-AD95-1B0FC89F18D3}"/>
                    </a:ext>
                  </a:extLst>
                </p14:cNvPr>
                <p14:cNvContentPartPr/>
                <p14:nvPr/>
              </p14:nvContentPartPr>
              <p14:xfrm>
                <a:off x="10835880" y="3247556"/>
                <a:ext cx="185400" cy="252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C90B76DF-CE53-421B-AD95-1B0FC89F18D3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831560" y="3243236"/>
                  <a:ext cx="1940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2C375FF3-BB51-4A38-B7D6-41AF340DB057}"/>
                    </a:ext>
                  </a:extLst>
                </p14:cNvPr>
                <p14:cNvContentPartPr/>
                <p14:nvPr/>
              </p14:nvContentPartPr>
              <p14:xfrm>
                <a:off x="10887000" y="3188156"/>
                <a:ext cx="24480" cy="1796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2C375FF3-BB51-4A38-B7D6-41AF340DB05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882680" y="3183836"/>
                  <a:ext cx="331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B57D1BE4-BFE8-4AC5-83EE-654ABC9F101E}"/>
                    </a:ext>
                  </a:extLst>
                </p14:cNvPr>
                <p14:cNvContentPartPr/>
                <p14:nvPr/>
              </p14:nvContentPartPr>
              <p14:xfrm>
                <a:off x="11065200" y="2967836"/>
                <a:ext cx="52920" cy="3153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B57D1BE4-BFE8-4AC5-83EE-654ABC9F101E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1060880" y="2963516"/>
                  <a:ext cx="6156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1632F8AD-61BD-458D-9440-A1B03629D08B}"/>
                    </a:ext>
                  </a:extLst>
                </p14:cNvPr>
                <p14:cNvContentPartPr/>
                <p14:nvPr/>
              </p14:nvContentPartPr>
              <p14:xfrm>
                <a:off x="10941000" y="2904476"/>
                <a:ext cx="438120" cy="4590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1632F8AD-61BD-458D-9440-A1B03629D08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936680" y="2900156"/>
                  <a:ext cx="446760" cy="46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CDB0CF20-3F8E-463D-9BC7-4016D04591DB}"/>
                    </a:ext>
                  </a:extLst>
                </p14:cNvPr>
                <p14:cNvContentPartPr/>
                <p14:nvPr/>
              </p14:nvContentPartPr>
              <p14:xfrm>
                <a:off x="11415480" y="3102836"/>
                <a:ext cx="196560" cy="2217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CDB0CF20-3F8E-463D-9BC7-4016D04591D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411160" y="3098516"/>
                  <a:ext cx="2052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CD743F8A-C1C3-4B23-9DF5-88751B2D41DC}"/>
                    </a:ext>
                  </a:extLst>
                </p14:cNvPr>
                <p14:cNvContentPartPr/>
                <p14:nvPr/>
              </p14:nvContentPartPr>
              <p14:xfrm>
                <a:off x="11669280" y="3162596"/>
                <a:ext cx="34200" cy="1148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CD743F8A-C1C3-4B23-9DF5-88751B2D41DC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664960" y="3158276"/>
                  <a:ext cx="428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AD6D3B7D-8B53-4246-8F6E-7F11D50DB37F}"/>
                    </a:ext>
                  </a:extLst>
                </p14:cNvPr>
                <p14:cNvContentPartPr/>
                <p14:nvPr/>
              </p14:nvContentPartPr>
              <p14:xfrm>
                <a:off x="11681520" y="2966756"/>
                <a:ext cx="16920" cy="133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AD6D3B7D-8B53-4246-8F6E-7F11D50DB37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677200" y="2962436"/>
                  <a:ext cx="25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A07D600F-ADEA-47BD-A6A0-FCEC76608076}"/>
                    </a:ext>
                  </a:extLst>
                </p14:cNvPr>
                <p14:cNvContentPartPr/>
                <p14:nvPr/>
              </p14:nvContentPartPr>
              <p14:xfrm>
                <a:off x="11757480" y="3145676"/>
                <a:ext cx="144360" cy="1771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A07D600F-ADEA-47BD-A6A0-FCEC7660807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753160" y="3141356"/>
                  <a:ext cx="1530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D46532C-20AD-4EE7-A067-C0E8221D8BA8}"/>
                    </a:ext>
                  </a:extLst>
                </p14:cNvPr>
                <p14:cNvContentPartPr/>
                <p14:nvPr/>
              </p14:nvContentPartPr>
              <p14:xfrm>
                <a:off x="11977800" y="3166916"/>
                <a:ext cx="111600" cy="1443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D46532C-20AD-4EE7-A067-C0E8221D8BA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973480" y="3162596"/>
                  <a:ext cx="12024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AE4A164F-DF52-4227-9F56-88E33FF81A58}"/>
                    </a:ext>
                  </a:extLst>
                </p14:cNvPr>
                <p14:cNvContentPartPr/>
                <p14:nvPr/>
              </p14:nvContentPartPr>
              <p14:xfrm>
                <a:off x="11931720" y="3174116"/>
                <a:ext cx="151200" cy="1598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AE4A164F-DF52-4227-9F56-88E33FF81A5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927400" y="3169796"/>
                  <a:ext cx="159840" cy="16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uppo 143">
            <a:extLst>
              <a:ext uri="{FF2B5EF4-FFF2-40B4-BE49-F238E27FC236}">
                <a16:creationId xmlns:a16="http://schemas.microsoft.com/office/drawing/2014/main" id="{5F765CEE-56FE-41DA-A515-0AC23A6C72A7}"/>
              </a:ext>
            </a:extLst>
          </p:cNvPr>
          <p:cNvGrpSpPr/>
          <p:nvPr/>
        </p:nvGrpSpPr>
        <p:grpSpPr>
          <a:xfrm>
            <a:off x="165840" y="4082396"/>
            <a:ext cx="1270440" cy="587520"/>
            <a:chOff x="165840" y="4082396"/>
            <a:chExt cx="1270440" cy="58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7D4C0210-A649-4015-9E7E-6E3E9DFD071D}"/>
                    </a:ext>
                  </a:extLst>
                </p14:cNvPr>
                <p14:cNvContentPartPr/>
                <p14:nvPr/>
              </p14:nvContentPartPr>
              <p14:xfrm>
                <a:off x="165840" y="4082396"/>
                <a:ext cx="731880" cy="5875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7D4C0210-A649-4015-9E7E-6E3E9DFD071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61520" y="4078076"/>
                  <a:ext cx="740520" cy="59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F8F64AB6-B4C9-4DEE-9366-2F0115324EAC}"/>
                    </a:ext>
                  </a:extLst>
                </p14:cNvPr>
                <p14:cNvContentPartPr/>
                <p14:nvPr/>
              </p14:nvContentPartPr>
              <p14:xfrm>
                <a:off x="1040640" y="4386956"/>
                <a:ext cx="395640" cy="2206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F8F64AB6-B4C9-4DEE-9366-2F0115324EA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36320" y="4382636"/>
                  <a:ext cx="40428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371976A3-3B77-4076-84AA-1DA8FFF68E4D}"/>
              </a:ext>
            </a:extLst>
          </p:cNvPr>
          <p:cNvGrpSpPr/>
          <p:nvPr/>
        </p:nvGrpSpPr>
        <p:grpSpPr>
          <a:xfrm>
            <a:off x="1929840" y="3982316"/>
            <a:ext cx="1681920" cy="1002960"/>
            <a:chOff x="1929840" y="3982316"/>
            <a:chExt cx="1681920" cy="100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8B0E734-A2FB-4323-92E3-2D259258D331}"/>
                    </a:ext>
                  </a:extLst>
                </p14:cNvPr>
                <p14:cNvContentPartPr/>
                <p14:nvPr/>
              </p14:nvContentPartPr>
              <p14:xfrm>
                <a:off x="1929840" y="4091036"/>
                <a:ext cx="556200" cy="8942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8B0E734-A2FB-4323-92E3-2D259258D33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925520" y="4086716"/>
                  <a:ext cx="564840" cy="90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D7741203-8861-44FB-81B1-3A0985A5DB2C}"/>
                    </a:ext>
                  </a:extLst>
                </p14:cNvPr>
                <p14:cNvContentPartPr/>
                <p14:nvPr/>
              </p14:nvContentPartPr>
              <p14:xfrm>
                <a:off x="2065200" y="4545716"/>
                <a:ext cx="217800" cy="360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D7741203-8861-44FB-81B1-3A0985A5DB2C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060880" y="4541396"/>
                  <a:ext cx="22644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DC1E20F3-8831-4528-8CC8-29BAD7E3D4CA}"/>
                    </a:ext>
                  </a:extLst>
                </p14:cNvPr>
                <p14:cNvContentPartPr/>
                <p14:nvPr/>
              </p14:nvContentPartPr>
              <p14:xfrm>
                <a:off x="2595840" y="3982316"/>
                <a:ext cx="48960" cy="1807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DC1E20F3-8831-4528-8CC8-29BAD7E3D4CA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591520" y="3977996"/>
                  <a:ext cx="5760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AF055553-3542-482C-B826-6CEC7362B634}"/>
                    </a:ext>
                  </a:extLst>
                </p14:cNvPr>
                <p14:cNvContentPartPr/>
                <p14:nvPr/>
              </p14:nvContentPartPr>
              <p14:xfrm>
                <a:off x="2622480" y="4179236"/>
                <a:ext cx="217440" cy="4968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AF055553-3542-482C-B826-6CEC7362B634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618160" y="4174916"/>
                  <a:ext cx="22608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743B24E-F912-43BC-AE39-15FFD66B88B0}"/>
                    </a:ext>
                  </a:extLst>
                </p14:cNvPr>
                <p14:cNvContentPartPr/>
                <p14:nvPr/>
              </p14:nvContentPartPr>
              <p14:xfrm>
                <a:off x="2872680" y="4306316"/>
                <a:ext cx="211320" cy="18612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743B24E-F912-43BC-AE39-15FFD66B88B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868360" y="4301996"/>
                  <a:ext cx="21996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533A5D1-B0FB-434A-9A4D-CA6168EC0445}"/>
                    </a:ext>
                  </a:extLst>
                </p14:cNvPr>
                <p14:cNvContentPartPr/>
                <p14:nvPr/>
              </p14:nvContentPartPr>
              <p14:xfrm>
                <a:off x="3149160" y="4186076"/>
                <a:ext cx="165960" cy="4114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533A5D1-B0FB-434A-9A4D-CA6168EC044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144840" y="4181756"/>
                  <a:ext cx="17460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479D0F5-53F1-4C36-9820-10FABDBC7BC5}"/>
                    </a:ext>
                  </a:extLst>
                </p14:cNvPr>
                <p14:cNvContentPartPr/>
                <p14:nvPr/>
              </p14:nvContentPartPr>
              <p14:xfrm>
                <a:off x="3515280" y="4411436"/>
                <a:ext cx="96480" cy="331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479D0F5-53F1-4C36-9820-10FABDBC7BC5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510960" y="4407116"/>
                  <a:ext cx="10512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E0FF79F1-E56C-4E62-B4B1-616636013CAD}"/>
                    </a:ext>
                  </a:extLst>
                </p14:cNvPr>
                <p14:cNvContentPartPr/>
                <p14:nvPr/>
              </p14:nvContentPartPr>
              <p14:xfrm>
                <a:off x="3498000" y="4550756"/>
                <a:ext cx="105480" cy="118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E0FF79F1-E56C-4E62-B4B1-616636013CA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3493680" y="4546436"/>
                  <a:ext cx="11412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339D338B-39CF-4390-96C1-8B1A8548ACC8}"/>
              </a:ext>
            </a:extLst>
          </p:cNvPr>
          <p:cNvGrpSpPr/>
          <p:nvPr/>
        </p:nvGrpSpPr>
        <p:grpSpPr>
          <a:xfrm>
            <a:off x="3916680" y="4031276"/>
            <a:ext cx="5211720" cy="640080"/>
            <a:chOff x="3916680" y="4031276"/>
            <a:chExt cx="5211720" cy="64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08BB91D2-97A5-47E3-8C96-7DB4C08BF63B}"/>
                    </a:ext>
                  </a:extLst>
                </p14:cNvPr>
                <p14:cNvContentPartPr/>
                <p14:nvPr/>
              </p14:nvContentPartPr>
              <p14:xfrm>
                <a:off x="3916680" y="4427996"/>
                <a:ext cx="206280" cy="259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08BB91D2-97A5-47E3-8C96-7DB4C08BF63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912360" y="4423676"/>
                  <a:ext cx="2149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9DD4EA3-E6BA-407C-AA94-4894BFC66544}"/>
                    </a:ext>
                  </a:extLst>
                </p14:cNvPr>
                <p14:cNvContentPartPr/>
                <p14:nvPr/>
              </p14:nvContentPartPr>
              <p14:xfrm>
                <a:off x="4304040" y="4272116"/>
                <a:ext cx="259920" cy="2440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9DD4EA3-E6BA-407C-AA94-4894BFC6654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299720" y="4267796"/>
                  <a:ext cx="26856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05981A04-3207-481D-86E2-B779E4975F25}"/>
                    </a:ext>
                  </a:extLst>
                </p14:cNvPr>
                <p14:cNvContentPartPr/>
                <p14:nvPr/>
              </p14:nvContentPartPr>
              <p14:xfrm>
                <a:off x="4679880" y="4360676"/>
                <a:ext cx="57960" cy="1166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05981A04-3207-481D-86E2-B779E4975F2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675560" y="4356356"/>
                  <a:ext cx="6660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FE0DD38-74D9-4C9B-A922-50E28D3F044D}"/>
                    </a:ext>
                  </a:extLst>
                </p14:cNvPr>
                <p14:cNvContentPartPr/>
                <p14:nvPr/>
              </p14:nvContentPartPr>
              <p14:xfrm>
                <a:off x="4724160" y="4201196"/>
                <a:ext cx="16920" cy="183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FE0DD38-74D9-4C9B-A922-50E28D3F044D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719840" y="4196876"/>
                  <a:ext cx="255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9E904EB7-5443-4113-94BC-AF4A41F8A515}"/>
                    </a:ext>
                  </a:extLst>
                </p14:cNvPr>
                <p14:cNvContentPartPr/>
                <p14:nvPr/>
              </p14:nvContentPartPr>
              <p14:xfrm>
                <a:off x="4866000" y="4335476"/>
                <a:ext cx="248040" cy="187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9E904EB7-5443-4113-94BC-AF4A41F8A515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861680" y="4331156"/>
                  <a:ext cx="2566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852504F9-74EC-477D-8237-179A2D66E801}"/>
                    </a:ext>
                  </a:extLst>
                </p14:cNvPr>
                <p14:cNvContentPartPr/>
                <p14:nvPr/>
              </p14:nvContentPartPr>
              <p14:xfrm>
                <a:off x="5259480" y="4190396"/>
                <a:ext cx="181440" cy="4190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852504F9-74EC-477D-8237-179A2D66E80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255160" y="4186076"/>
                  <a:ext cx="190080" cy="42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A9DBB4E5-F959-47AD-B861-D0EC18CD57FE}"/>
                    </a:ext>
                  </a:extLst>
                </p14:cNvPr>
                <p14:cNvContentPartPr/>
                <p14:nvPr/>
              </p14:nvContentPartPr>
              <p14:xfrm>
                <a:off x="5513280" y="4281476"/>
                <a:ext cx="229680" cy="2559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A9DBB4E5-F959-47AD-B861-D0EC18CD57FE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508960" y="4277156"/>
                  <a:ext cx="23832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2346F029-F2ED-4291-8DD8-ADC2F6904FE2}"/>
                    </a:ext>
                  </a:extLst>
                </p14:cNvPr>
                <p14:cNvContentPartPr/>
                <p14:nvPr/>
              </p14:nvContentPartPr>
              <p14:xfrm>
                <a:off x="5435160" y="4350596"/>
                <a:ext cx="360360" cy="2008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2346F029-F2ED-4291-8DD8-ADC2F6904FE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430840" y="4346276"/>
                  <a:ext cx="3690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AC9F202-36CC-4707-8098-5126635E03E7}"/>
                    </a:ext>
                  </a:extLst>
                </p14:cNvPr>
                <p14:cNvContentPartPr/>
                <p14:nvPr/>
              </p14:nvContentPartPr>
              <p14:xfrm>
                <a:off x="5848080" y="4153316"/>
                <a:ext cx="167760" cy="4798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AC9F202-36CC-4707-8098-5126635E03E7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843760" y="4148996"/>
                  <a:ext cx="17640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28E8F8B7-F41B-4A3C-A5D0-7ACD3537F2EF}"/>
                    </a:ext>
                  </a:extLst>
                </p14:cNvPr>
                <p14:cNvContentPartPr/>
                <p14:nvPr/>
              </p14:nvContentPartPr>
              <p14:xfrm>
                <a:off x="6168480" y="4403516"/>
                <a:ext cx="323640" cy="49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28E8F8B7-F41B-4A3C-A5D0-7ACD3537F2E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164160" y="4399196"/>
                  <a:ext cx="3322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29DDE443-A8B3-44FF-8DB0-9FFBF170C920}"/>
                    </a:ext>
                  </a:extLst>
                </p14:cNvPr>
                <p14:cNvContentPartPr/>
                <p14:nvPr/>
              </p14:nvContentPartPr>
              <p14:xfrm>
                <a:off x="6303480" y="4343036"/>
                <a:ext cx="39600" cy="223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29DDE443-A8B3-44FF-8DB0-9FFBF170C92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299160" y="4338716"/>
                  <a:ext cx="4824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11B1ACA-4A2B-417C-B2BE-E9F47A30EF4E}"/>
                    </a:ext>
                  </a:extLst>
                </p14:cNvPr>
                <p14:cNvContentPartPr/>
                <p14:nvPr/>
              </p14:nvContentPartPr>
              <p14:xfrm>
                <a:off x="6587880" y="4061876"/>
                <a:ext cx="43560" cy="4226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11B1ACA-4A2B-417C-B2BE-E9F47A30EF4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583560" y="4057556"/>
                  <a:ext cx="5220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2775E92-020C-42C9-88A4-9FF5856BBF2B}"/>
                    </a:ext>
                  </a:extLst>
                </p14:cNvPr>
                <p14:cNvContentPartPr/>
                <p14:nvPr/>
              </p14:nvContentPartPr>
              <p14:xfrm>
                <a:off x="6461160" y="4031276"/>
                <a:ext cx="510840" cy="5266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2775E92-020C-42C9-88A4-9FF5856BBF2B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456840" y="4026956"/>
                  <a:ext cx="519480" cy="53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988C90F-94D9-4CE9-B465-25AD7AA61B80}"/>
                    </a:ext>
                  </a:extLst>
                </p14:cNvPr>
                <p14:cNvContentPartPr/>
                <p14:nvPr/>
              </p14:nvContentPartPr>
              <p14:xfrm>
                <a:off x="7217880" y="4276796"/>
                <a:ext cx="623160" cy="2703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988C90F-94D9-4CE9-B465-25AD7AA61B8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213560" y="4272476"/>
                  <a:ext cx="63180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BFCF568C-C132-4090-AED5-4129253F962A}"/>
                    </a:ext>
                  </a:extLst>
                </p14:cNvPr>
                <p14:cNvContentPartPr/>
                <p14:nvPr/>
              </p14:nvContentPartPr>
              <p14:xfrm>
                <a:off x="7883160" y="4326836"/>
                <a:ext cx="243000" cy="2462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BFCF568C-C132-4090-AED5-4129253F962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878840" y="4322516"/>
                  <a:ext cx="25164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C24CD103-E020-4D75-86F4-A91E2C7A8EC3}"/>
                    </a:ext>
                  </a:extLst>
                </p14:cNvPr>
                <p14:cNvContentPartPr/>
                <p14:nvPr/>
              </p14:nvContentPartPr>
              <p14:xfrm>
                <a:off x="8239560" y="4272116"/>
                <a:ext cx="209520" cy="3992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C24CD103-E020-4D75-86F4-A91E2C7A8EC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235240" y="4267796"/>
                  <a:ext cx="218160" cy="40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960288C8-0C7D-43E2-98F3-D3729629BC81}"/>
                    </a:ext>
                  </a:extLst>
                </p14:cNvPr>
                <p14:cNvContentPartPr/>
                <p14:nvPr/>
              </p14:nvContentPartPr>
              <p14:xfrm>
                <a:off x="8464200" y="4307396"/>
                <a:ext cx="232560" cy="2732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960288C8-0C7D-43E2-98F3-D3729629BC8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459880" y="4303076"/>
                  <a:ext cx="24120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74A4D7D6-9193-44EF-BC60-AF86FF974175}"/>
                    </a:ext>
                  </a:extLst>
                </p14:cNvPr>
                <p14:cNvContentPartPr/>
                <p14:nvPr/>
              </p14:nvContentPartPr>
              <p14:xfrm>
                <a:off x="8372400" y="4265996"/>
                <a:ext cx="329760" cy="3556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74A4D7D6-9193-44EF-BC60-AF86FF97417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368080" y="4261676"/>
                  <a:ext cx="33840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5E0C5C0B-32D4-4F57-B0BD-7134130ED53E}"/>
                    </a:ext>
                  </a:extLst>
                </p14:cNvPr>
                <p14:cNvContentPartPr/>
                <p14:nvPr/>
              </p14:nvContentPartPr>
              <p14:xfrm>
                <a:off x="8729880" y="4241156"/>
                <a:ext cx="158040" cy="3952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5E0C5C0B-32D4-4F57-B0BD-7134130ED53E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725560" y="4236836"/>
                  <a:ext cx="16668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ACB898B7-93BE-44B5-9901-857C2B53EF48}"/>
                    </a:ext>
                  </a:extLst>
                </p14:cNvPr>
                <p14:cNvContentPartPr/>
                <p14:nvPr/>
              </p14:nvContentPartPr>
              <p14:xfrm>
                <a:off x="9014640" y="4432316"/>
                <a:ext cx="113760" cy="248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ACB898B7-93BE-44B5-9901-857C2B53EF48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010320" y="4427996"/>
                  <a:ext cx="1224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3AD3D1D-6947-4135-842F-813A9921EB59}"/>
                    </a:ext>
                  </a:extLst>
                </p14:cNvPr>
                <p14:cNvContentPartPr/>
                <p14:nvPr/>
              </p14:nvContentPartPr>
              <p14:xfrm>
                <a:off x="8960280" y="4569476"/>
                <a:ext cx="154800" cy="266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3AD3D1D-6947-4135-842F-813A9921EB5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955960" y="4565156"/>
                  <a:ext cx="163440" cy="3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94EACD0D-96D3-4F94-8239-B438A02AAD39}"/>
              </a:ext>
            </a:extLst>
          </p:cNvPr>
          <p:cNvGrpSpPr/>
          <p:nvPr/>
        </p:nvGrpSpPr>
        <p:grpSpPr>
          <a:xfrm>
            <a:off x="9413880" y="4157276"/>
            <a:ext cx="544320" cy="528840"/>
            <a:chOff x="9413880" y="4157276"/>
            <a:chExt cx="544320" cy="52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B746375-CC58-40EB-AF01-117E70858097}"/>
                    </a:ext>
                  </a:extLst>
                </p14:cNvPr>
                <p14:cNvContentPartPr/>
                <p14:nvPr/>
              </p14:nvContentPartPr>
              <p14:xfrm>
                <a:off x="9574440" y="4195076"/>
                <a:ext cx="58680" cy="443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B746375-CC58-40EB-AF01-117E70858097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570120" y="4190756"/>
                  <a:ext cx="67320" cy="45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02AE8A2-520F-4D80-AC55-9DE7484F2B97}"/>
                    </a:ext>
                  </a:extLst>
                </p14:cNvPr>
                <p14:cNvContentPartPr/>
                <p14:nvPr/>
              </p14:nvContentPartPr>
              <p14:xfrm>
                <a:off x="9413880" y="4157276"/>
                <a:ext cx="544320" cy="5288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02AE8A2-520F-4D80-AC55-9DE7484F2B9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409560" y="4152956"/>
                  <a:ext cx="552960" cy="537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24A46119-1D5A-45C4-A7BE-A205B9152C71}"/>
              </a:ext>
            </a:extLst>
          </p:cNvPr>
          <p:cNvGrpSpPr/>
          <p:nvPr/>
        </p:nvGrpSpPr>
        <p:grpSpPr>
          <a:xfrm>
            <a:off x="10216320" y="4459316"/>
            <a:ext cx="223920" cy="143280"/>
            <a:chOff x="10216320" y="4459316"/>
            <a:chExt cx="223920" cy="14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E83C8B1A-44D0-4A77-A71A-D0F16CADAE19}"/>
                    </a:ext>
                  </a:extLst>
                </p14:cNvPr>
                <p14:cNvContentPartPr/>
                <p14:nvPr/>
              </p14:nvContentPartPr>
              <p14:xfrm>
                <a:off x="10216320" y="4459316"/>
                <a:ext cx="205200" cy="273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E83C8B1A-44D0-4A77-A71A-D0F16CADAE1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212000" y="4454996"/>
                  <a:ext cx="2138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B4F0677-A2BA-496C-9D58-7EE8F456A2D8}"/>
                    </a:ext>
                  </a:extLst>
                </p14:cNvPr>
                <p14:cNvContentPartPr/>
                <p14:nvPr/>
              </p14:nvContentPartPr>
              <p14:xfrm>
                <a:off x="10219560" y="4568036"/>
                <a:ext cx="220680" cy="34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B4F0677-A2BA-496C-9D58-7EE8F456A2D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215240" y="4563716"/>
                  <a:ext cx="229320" cy="43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79" name="Input penna 178">
                <a:extLst>
                  <a:ext uri="{FF2B5EF4-FFF2-40B4-BE49-F238E27FC236}">
                    <a16:creationId xmlns:a16="http://schemas.microsoft.com/office/drawing/2014/main" id="{AD06231B-206E-43A5-BFF4-E25414714A84}"/>
                  </a:ext>
                </a:extLst>
              </p14:cNvPr>
              <p14:cNvContentPartPr/>
              <p14:nvPr/>
            </p14:nvContentPartPr>
            <p14:xfrm>
              <a:off x="10780440" y="4390196"/>
              <a:ext cx="174960" cy="194040"/>
            </p14:xfrm>
          </p:contentPart>
        </mc:Choice>
        <mc:Fallback xmlns="">
          <p:pic>
            <p:nvPicPr>
              <p:cNvPr id="179" name="Input penna 178">
                <a:extLst>
                  <a:ext uri="{FF2B5EF4-FFF2-40B4-BE49-F238E27FC236}">
                    <a16:creationId xmlns:a16="http://schemas.microsoft.com/office/drawing/2014/main" id="{AD06231B-206E-43A5-BFF4-E25414714A84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10776120" y="4385876"/>
                <a:ext cx="18360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80" name="Input penna 179">
                <a:extLst>
                  <a:ext uri="{FF2B5EF4-FFF2-40B4-BE49-F238E27FC236}">
                    <a16:creationId xmlns:a16="http://schemas.microsoft.com/office/drawing/2014/main" id="{991A114A-17C1-48D2-A3C7-32397FE444BC}"/>
                  </a:ext>
                </a:extLst>
              </p14:cNvPr>
              <p14:cNvContentPartPr/>
              <p14:nvPr/>
            </p14:nvContentPartPr>
            <p14:xfrm>
              <a:off x="10921200" y="4247996"/>
              <a:ext cx="15840" cy="18360"/>
            </p14:xfrm>
          </p:contentPart>
        </mc:Choice>
        <mc:Fallback xmlns="">
          <p:pic>
            <p:nvPicPr>
              <p:cNvPr id="180" name="Input penna 179">
                <a:extLst>
                  <a:ext uri="{FF2B5EF4-FFF2-40B4-BE49-F238E27FC236}">
                    <a16:creationId xmlns:a16="http://schemas.microsoft.com/office/drawing/2014/main" id="{991A114A-17C1-48D2-A3C7-32397FE444BC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10916880" y="4243676"/>
                <a:ext cx="24480" cy="27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B590CEBC-7980-43FF-9074-395913DE869F}"/>
              </a:ext>
            </a:extLst>
          </p:cNvPr>
          <p:cNvGrpSpPr/>
          <p:nvPr/>
        </p:nvGrpSpPr>
        <p:grpSpPr>
          <a:xfrm>
            <a:off x="158280" y="5431676"/>
            <a:ext cx="1064880" cy="445320"/>
            <a:chOff x="158280" y="5431676"/>
            <a:chExt cx="1064880" cy="445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46E84E0-B15E-4D88-AC57-BF06486217EC}"/>
                    </a:ext>
                  </a:extLst>
                </p14:cNvPr>
                <p14:cNvContentPartPr/>
                <p14:nvPr/>
              </p14:nvContentPartPr>
              <p14:xfrm>
                <a:off x="158280" y="5630036"/>
                <a:ext cx="672120" cy="435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46E84E0-B15E-4D88-AC57-BF06486217E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53960" y="5625716"/>
                  <a:ext cx="680760" cy="5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525C18BD-8D38-4498-B59A-98DE6314D247}"/>
                    </a:ext>
                  </a:extLst>
                </p14:cNvPr>
                <p14:cNvContentPartPr/>
                <p14:nvPr/>
              </p14:nvContentPartPr>
              <p14:xfrm>
                <a:off x="234240" y="5724716"/>
                <a:ext cx="575640" cy="248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525C18BD-8D38-4498-B59A-98DE6314D24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29920" y="5720396"/>
                  <a:ext cx="5842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1E7B1C87-4128-4A93-A59F-B255BA31E3E4}"/>
                    </a:ext>
                  </a:extLst>
                </p14:cNvPr>
                <p14:cNvContentPartPr/>
                <p14:nvPr/>
              </p14:nvContentPartPr>
              <p14:xfrm>
                <a:off x="920040" y="5431676"/>
                <a:ext cx="303120" cy="4453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1E7B1C87-4128-4A93-A59F-B255BA31E3E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15720" y="5427356"/>
                  <a:ext cx="311760" cy="45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155A31E9-EAEB-495A-847A-B0016D48B442}"/>
              </a:ext>
            </a:extLst>
          </p:cNvPr>
          <p:cNvGrpSpPr/>
          <p:nvPr/>
        </p:nvGrpSpPr>
        <p:grpSpPr>
          <a:xfrm>
            <a:off x="1750920" y="5257796"/>
            <a:ext cx="1842120" cy="898200"/>
            <a:chOff x="1750920" y="5257796"/>
            <a:chExt cx="1842120" cy="89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787CA79-AAE8-44A1-A5CA-FDB660BD104F}"/>
                    </a:ext>
                  </a:extLst>
                </p14:cNvPr>
                <p14:cNvContentPartPr/>
                <p14:nvPr/>
              </p14:nvContentPartPr>
              <p14:xfrm>
                <a:off x="1750920" y="5257796"/>
                <a:ext cx="544680" cy="8982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787CA79-AAE8-44A1-A5CA-FDB660BD104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746600" y="5253476"/>
                  <a:ext cx="553320" cy="90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C3B38C5-E67D-44C0-9ABC-D62832CCAA19}"/>
                    </a:ext>
                  </a:extLst>
                </p14:cNvPr>
                <p14:cNvContentPartPr/>
                <p14:nvPr/>
              </p14:nvContentPartPr>
              <p14:xfrm>
                <a:off x="1953600" y="5632916"/>
                <a:ext cx="423360" cy="320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C3B38C5-E67D-44C0-9ABC-D62832CCAA19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949280" y="5628596"/>
                  <a:ext cx="4320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BBE64EE-6CEB-4E90-BDE9-D319EC1F9988}"/>
                    </a:ext>
                  </a:extLst>
                </p14:cNvPr>
                <p14:cNvContentPartPr/>
                <p14:nvPr/>
              </p14:nvContentPartPr>
              <p14:xfrm>
                <a:off x="2685120" y="5443196"/>
                <a:ext cx="4320" cy="75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BBE64EE-6CEB-4E90-BDE9-D319EC1F998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680800" y="5438876"/>
                  <a:ext cx="129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20EE4EAC-9E76-402B-BCD6-19711A99BFC7}"/>
                    </a:ext>
                  </a:extLst>
                </p14:cNvPr>
                <p14:cNvContentPartPr/>
                <p14:nvPr/>
              </p14:nvContentPartPr>
              <p14:xfrm>
                <a:off x="2483880" y="5421956"/>
                <a:ext cx="222120" cy="3560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20EE4EAC-9E76-402B-BCD6-19711A99BFC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479560" y="5417636"/>
                  <a:ext cx="23076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4350352C-49F1-4D86-9798-0EB106B8E42A}"/>
                    </a:ext>
                  </a:extLst>
                </p14:cNvPr>
                <p14:cNvContentPartPr/>
                <p14:nvPr/>
              </p14:nvContentPartPr>
              <p14:xfrm>
                <a:off x="2800320" y="5524196"/>
                <a:ext cx="204120" cy="1749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4350352C-49F1-4D86-9798-0EB106B8E42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796000" y="5519876"/>
                  <a:ext cx="2127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9DAA086-008B-49D5-97E6-8CB8F745B634}"/>
                    </a:ext>
                  </a:extLst>
                </p14:cNvPr>
                <p14:cNvContentPartPr/>
                <p14:nvPr/>
              </p14:nvContentPartPr>
              <p14:xfrm>
                <a:off x="2741640" y="5575676"/>
                <a:ext cx="234000" cy="1270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9DAA086-008B-49D5-97E6-8CB8F745B634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737320" y="5571356"/>
                  <a:ext cx="2426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81C84BD0-31E0-4306-8234-1F2B03796878}"/>
                    </a:ext>
                  </a:extLst>
                </p14:cNvPr>
                <p14:cNvContentPartPr/>
                <p14:nvPr/>
              </p14:nvContentPartPr>
              <p14:xfrm>
                <a:off x="3161400" y="5424476"/>
                <a:ext cx="131760" cy="2876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81C84BD0-31E0-4306-8234-1F2B0379687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3157080" y="5420156"/>
                  <a:ext cx="140400" cy="29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290BF48C-90DE-4DC1-8BEE-1021AEFD54C4}"/>
                    </a:ext>
                  </a:extLst>
                </p14:cNvPr>
                <p14:cNvContentPartPr/>
                <p14:nvPr/>
              </p14:nvContentPartPr>
              <p14:xfrm>
                <a:off x="3455880" y="5548676"/>
                <a:ext cx="122040" cy="356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290BF48C-90DE-4DC1-8BEE-1021AEFD54C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3451560" y="5544356"/>
                  <a:ext cx="1306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64E4980-C421-4941-8E12-E5AD26E9CDDA}"/>
                    </a:ext>
                  </a:extLst>
                </p14:cNvPr>
                <p14:cNvContentPartPr/>
                <p14:nvPr/>
              </p14:nvContentPartPr>
              <p14:xfrm>
                <a:off x="3400080" y="5672876"/>
                <a:ext cx="192960" cy="216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64E4980-C421-4941-8E12-E5AD26E9CDD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395760" y="5668556"/>
                  <a:ext cx="2016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04A31B4D-AA2F-4BFF-8633-09B9F16415DD}"/>
              </a:ext>
            </a:extLst>
          </p:cNvPr>
          <p:cNvGrpSpPr/>
          <p:nvPr/>
        </p:nvGrpSpPr>
        <p:grpSpPr>
          <a:xfrm>
            <a:off x="3957000" y="5421236"/>
            <a:ext cx="1749240" cy="256320"/>
            <a:chOff x="3957000" y="5421236"/>
            <a:chExt cx="1749240" cy="25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439FD6CB-823B-4685-9265-8D41020A38AB}"/>
                    </a:ext>
                  </a:extLst>
                </p14:cNvPr>
                <p14:cNvContentPartPr/>
                <p14:nvPr/>
              </p14:nvContentPartPr>
              <p14:xfrm>
                <a:off x="3957000" y="5421236"/>
                <a:ext cx="574920" cy="2106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439FD6CB-823B-4685-9265-8D41020A38A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952680" y="5416916"/>
                  <a:ext cx="5835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A6330D31-84F0-4828-B3B1-742975E04886}"/>
                    </a:ext>
                  </a:extLst>
                </p14:cNvPr>
                <p14:cNvContentPartPr/>
                <p14:nvPr/>
              </p14:nvContentPartPr>
              <p14:xfrm>
                <a:off x="4581600" y="5439236"/>
                <a:ext cx="225000" cy="2293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A6330D31-84F0-4828-B3B1-742975E0488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4577280" y="5434916"/>
                  <a:ext cx="2336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E11CF24-A3EF-4DCF-B794-2221922191DA}"/>
                    </a:ext>
                  </a:extLst>
                </p14:cNvPr>
                <p14:cNvContentPartPr/>
                <p14:nvPr/>
              </p14:nvContentPartPr>
              <p14:xfrm>
                <a:off x="5058960" y="5434196"/>
                <a:ext cx="257040" cy="2246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E11CF24-A3EF-4DCF-B794-2221922191DA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054640" y="5429876"/>
                  <a:ext cx="2656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1F7E0D51-5C29-499E-AD55-1A72A1145A0D}"/>
                    </a:ext>
                  </a:extLst>
                </p14:cNvPr>
                <p14:cNvContentPartPr/>
                <p14:nvPr/>
              </p14:nvContentPartPr>
              <p14:xfrm>
                <a:off x="4953840" y="5426996"/>
                <a:ext cx="351000" cy="2332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1F7E0D51-5C29-499E-AD55-1A72A1145A0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949520" y="5422676"/>
                  <a:ext cx="35964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F32F6322-9482-4278-9891-EE28E93328BA}"/>
                    </a:ext>
                  </a:extLst>
                </p14:cNvPr>
                <p14:cNvContentPartPr/>
                <p14:nvPr/>
              </p14:nvContentPartPr>
              <p14:xfrm>
                <a:off x="5441640" y="5551196"/>
                <a:ext cx="264600" cy="356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F32F6322-9482-4278-9891-EE28E93328B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437320" y="5546876"/>
                  <a:ext cx="2732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E0CB5B6A-0FBF-4DCB-B978-2017F7A04741}"/>
                    </a:ext>
                  </a:extLst>
                </p14:cNvPr>
                <p14:cNvContentPartPr/>
                <p14:nvPr/>
              </p14:nvContentPartPr>
              <p14:xfrm>
                <a:off x="5636760" y="5469116"/>
                <a:ext cx="34200" cy="2084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E0CB5B6A-0FBF-4DCB-B978-2017F7A0474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632440" y="5464796"/>
                  <a:ext cx="42840" cy="21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uppo 247">
            <a:extLst>
              <a:ext uri="{FF2B5EF4-FFF2-40B4-BE49-F238E27FC236}">
                <a16:creationId xmlns:a16="http://schemas.microsoft.com/office/drawing/2014/main" id="{45B27F22-123F-4AD5-80EF-915562CF532B}"/>
              </a:ext>
            </a:extLst>
          </p:cNvPr>
          <p:cNvGrpSpPr/>
          <p:nvPr/>
        </p:nvGrpSpPr>
        <p:grpSpPr>
          <a:xfrm>
            <a:off x="5951760" y="5297756"/>
            <a:ext cx="1606320" cy="387360"/>
            <a:chOff x="5951760" y="5297756"/>
            <a:chExt cx="1606320" cy="38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6E5FB2E1-BA36-404D-9197-0E68F1B13E0A}"/>
                    </a:ext>
                  </a:extLst>
                </p14:cNvPr>
                <p14:cNvContentPartPr/>
                <p14:nvPr/>
              </p14:nvContentPartPr>
              <p14:xfrm>
                <a:off x="5951760" y="5475236"/>
                <a:ext cx="37440" cy="1641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6E5FB2E1-BA36-404D-9197-0E68F1B13E0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947440" y="5470916"/>
                  <a:ext cx="460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3F86463-AA21-4809-8EE8-BF04BAFD7B50}"/>
                    </a:ext>
                  </a:extLst>
                </p14:cNvPr>
                <p14:cNvContentPartPr/>
                <p14:nvPr/>
              </p14:nvContentPartPr>
              <p14:xfrm>
                <a:off x="5988840" y="5297756"/>
                <a:ext cx="27360" cy="54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3F86463-AA21-4809-8EE8-BF04BAFD7B50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984520" y="5293436"/>
                  <a:ext cx="3600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0B602C9-983C-4239-9F4B-0F8D397AEC63}"/>
                    </a:ext>
                  </a:extLst>
                </p14:cNvPr>
                <p14:cNvContentPartPr/>
                <p14:nvPr/>
              </p14:nvContentPartPr>
              <p14:xfrm>
                <a:off x="6247680" y="5428796"/>
                <a:ext cx="351000" cy="2563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0B602C9-983C-4239-9F4B-0F8D397AEC63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243360" y="5424476"/>
                  <a:ext cx="3596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B09D060C-3376-4CCB-9CEF-AE84EAD019E8}"/>
                    </a:ext>
                  </a:extLst>
                </p14:cNvPr>
                <p14:cNvContentPartPr/>
                <p14:nvPr/>
              </p14:nvContentPartPr>
              <p14:xfrm>
                <a:off x="6666000" y="5520596"/>
                <a:ext cx="83520" cy="1162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B09D060C-3376-4CCB-9CEF-AE84EAD019E8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661680" y="5516276"/>
                  <a:ext cx="9216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F863D2BC-EFD6-4A42-8722-80F1F64B1BEA}"/>
                    </a:ext>
                  </a:extLst>
                </p14:cNvPr>
                <p14:cNvContentPartPr/>
                <p14:nvPr/>
              </p14:nvContentPartPr>
              <p14:xfrm>
                <a:off x="6706680" y="5380916"/>
                <a:ext cx="39240" cy="241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F863D2BC-EFD6-4A42-8722-80F1F64B1BE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702360" y="5376596"/>
                  <a:ext cx="478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D2933C93-87F2-468D-8F38-5C3158301257}"/>
                    </a:ext>
                  </a:extLst>
                </p14:cNvPr>
                <p14:cNvContentPartPr/>
                <p14:nvPr/>
              </p14:nvContentPartPr>
              <p14:xfrm>
                <a:off x="6855000" y="5469116"/>
                <a:ext cx="241200" cy="16956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D2933C93-87F2-468D-8F38-5C3158301257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850680" y="5464796"/>
                  <a:ext cx="2498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013911A1-DD18-4932-8873-B354902765BE}"/>
                    </a:ext>
                  </a:extLst>
                </p14:cNvPr>
                <p14:cNvContentPartPr/>
                <p14:nvPr/>
              </p14:nvContentPartPr>
              <p14:xfrm>
                <a:off x="7331640" y="5437436"/>
                <a:ext cx="226440" cy="2192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013911A1-DD18-4932-8873-B354902765BE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327320" y="5433116"/>
                  <a:ext cx="23508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FE48723-6D8B-4094-92DA-4B29B0BBE269}"/>
                    </a:ext>
                  </a:extLst>
                </p14:cNvPr>
                <p14:cNvContentPartPr/>
                <p14:nvPr/>
              </p14:nvContentPartPr>
              <p14:xfrm>
                <a:off x="7195920" y="5460836"/>
                <a:ext cx="340920" cy="2160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FE48723-6D8B-4094-92DA-4B29B0BBE26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191600" y="5456516"/>
                  <a:ext cx="349560" cy="224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1A190E52-E3B9-44FA-83B7-285AF1AAA530}"/>
              </a:ext>
            </a:extLst>
          </p:cNvPr>
          <p:cNvGrpSpPr/>
          <p:nvPr/>
        </p:nvGrpSpPr>
        <p:grpSpPr>
          <a:xfrm>
            <a:off x="7959120" y="5534276"/>
            <a:ext cx="272160" cy="105120"/>
            <a:chOff x="7959120" y="5534276"/>
            <a:chExt cx="272160" cy="10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5FC6336-FA78-4C50-83EB-F19A8AAD4575}"/>
                    </a:ext>
                  </a:extLst>
                </p14:cNvPr>
                <p14:cNvContentPartPr/>
                <p14:nvPr/>
              </p14:nvContentPartPr>
              <p14:xfrm>
                <a:off x="7959120" y="5534276"/>
                <a:ext cx="259920" cy="136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5FC6336-FA78-4C50-83EB-F19A8AAD457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954800" y="5529956"/>
                  <a:ext cx="26856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4C7BA129-A3FF-4729-AC3B-FC0657E37231}"/>
                    </a:ext>
                  </a:extLst>
                </p14:cNvPr>
                <p14:cNvContentPartPr/>
                <p14:nvPr/>
              </p14:nvContentPartPr>
              <p14:xfrm>
                <a:off x="7981800" y="5616716"/>
                <a:ext cx="249480" cy="226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4C7BA129-A3FF-4729-AC3B-FC0657E37231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977480" y="5612396"/>
                  <a:ext cx="25812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2A21DF00-60C1-4E6F-9092-AEB84DF6F6FA}"/>
                  </a:ext>
                </a:extLst>
              </p14:cNvPr>
              <p14:cNvContentPartPr/>
              <p14:nvPr/>
            </p14:nvContentPartPr>
            <p14:xfrm>
              <a:off x="8875680" y="5053316"/>
              <a:ext cx="21960" cy="2484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2A21DF00-60C1-4E6F-9092-AEB84DF6F6FA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8871360" y="5048996"/>
                <a:ext cx="30600" cy="33480"/>
              </a:xfrm>
              <a:prstGeom prst="rect">
                <a:avLst/>
              </a:prstGeom>
            </p:spPr>
          </p:pic>
        </mc:Fallback>
      </mc:AlternateContent>
      <p:grpSp>
        <p:nvGrpSpPr>
          <p:cNvPr id="246" name="Gruppo 245">
            <a:extLst>
              <a:ext uri="{FF2B5EF4-FFF2-40B4-BE49-F238E27FC236}">
                <a16:creationId xmlns:a16="http://schemas.microsoft.com/office/drawing/2014/main" id="{8A107C92-9944-4BFA-9C78-19AC0231A22B}"/>
              </a:ext>
            </a:extLst>
          </p:cNvPr>
          <p:cNvGrpSpPr/>
          <p:nvPr/>
        </p:nvGrpSpPr>
        <p:grpSpPr>
          <a:xfrm>
            <a:off x="8495520" y="5221796"/>
            <a:ext cx="816840" cy="470520"/>
            <a:chOff x="8495520" y="5221796"/>
            <a:chExt cx="816840" cy="47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B177BEA-A49F-48DA-9191-4ACF7EDF29A6}"/>
                    </a:ext>
                  </a:extLst>
                </p14:cNvPr>
                <p14:cNvContentPartPr/>
                <p14:nvPr/>
              </p14:nvContentPartPr>
              <p14:xfrm>
                <a:off x="8495520" y="5423756"/>
                <a:ext cx="226800" cy="2685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B177BEA-A49F-48DA-9191-4ACF7EDF29A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491200" y="5419436"/>
                  <a:ext cx="23544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BC8EB26-E5B3-4F5F-89B4-D11C109FB2B1}"/>
                    </a:ext>
                  </a:extLst>
                </p14:cNvPr>
                <p14:cNvContentPartPr/>
                <p14:nvPr/>
              </p14:nvContentPartPr>
              <p14:xfrm>
                <a:off x="8858400" y="5221796"/>
                <a:ext cx="39240" cy="1566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BC8EB26-E5B3-4F5F-89B4-D11C109FB2B1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854080" y="5217476"/>
                  <a:ext cx="478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84A42AF4-5AAC-48A4-BA23-4695917EFF1A}"/>
                    </a:ext>
                  </a:extLst>
                </p14:cNvPr>
                <p14:cNvContentPartPr/>
                <p14:nvPr/>
              </p14:nvContentPartPr>
              <p14:xfrm>
                <a:off x="9114360" y="5267876"/>
                <a:ext cx="187920" cy="1486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84A42AF4-5AAC-48A4-BA23-4695917EFF1A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110040" y="5263556"/>
                  <a:ext cx="19656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9FDCEEFF-D5E4-43AE-8C64-133DB4C99E72}"/>
                    </a:ext>
                  </a:extLst>
                </p14:cNvPr>
                <p14:cNvContentPartPr/>
                <p14:nvPr/>
              </p14:nvContentPartPr>
              <p14:xfrm>
                <a:off x="9077280" y="5250956"/>
                <a:ext cx="235080" cy="1724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9FDCEEFF-D5E4-43AE-8C64-133DB4C99E72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072960" y="5246636"/>
                  <a:ext cx="243720" cy="18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uppo 244">
            <a:extLst>
              <a:ext uri="{FF2B5EF4-FFF2-40B4-BE49-F238E27FC236}">
                <a16:creationId xmlns:a16="http://schemas.microsoft.com/office/drawing/2014/main" id="{3922C33E-2B1F-4170-993D-F9C6A63518A3}"/>
              </a:ext>
            </a:extLst>
          </p:cNvPr>
          <p:cNvGrpSpPr/>
          <p:nvPr/>
        </p:nvGrpSpPr>
        <p:grpSpPr>
          <a:xfrm>
            <a:off x="9617640" y="5530676"/>
            <a:ext cx="899280" cy="351360"/>
            <a:chOff x="9617640" y="5530676"/>
            <a:chExt cx="899280" cy="35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9F80677-D3AA-4D19-A2B4-ADF4702C3AC8}"/>
                    </a:ext>
                  </a:extLst>
                </p14:cNvPr>
                <p14:cNvContentPartPr/>
                <p14:nvPr/>
              </p14:nvContentPartPr>
              <p14:xfrm>
                <a:off x="9652560" y="5640836"/>
                <a:ext cx="548640" cy="291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9F80677-D3AA-4D19-A2B4-ADF4702C3AC8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648240" y="5636516"/>
                  <a:ext cx="5572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2AE0217A-89B1-42A1-A3DF-BA52A6FEDF8F}"/>
                    </a:ext>
                  </a:extLst>
                </p14:cNvPr>
                <p14:cNvContentPartPr/>
                <p14:nvPr/>
              </p14:nvContentPartPr>
              <p14:xfrm>
                <a:off x="9617640" y="5763236"/>
                <a:ext cx="567360" cy="356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2AE0217A-89B1-42A1-A3DF-BA52A6FEDF8F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613320" y="5758916"/>
                  <a:ext cx="5760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7FA1C7D9-840D-495C-823A-5D30EFA7E202}"/>
                    </a:ext>
                  </a:extLst>
                </p14:cNvPr>
                <p14:cNvContentPartPr/>
                <p14:nvPr/>
              </p14:nvContentPartPr>
              <p14:xfrm>
                <a:off x="10292640" y="5530676"/>
                <a:ext cx="224280" cy="3513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7FA1C7D9-840D-495C-823A-5D30EFA7E20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288320" y="5526356"/>
                  <a:ext cx="232920" cy="36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uppo 243">
            <a:extLst>
              <a:ext uri="{FF2B5EF4-FFF2-40B4-BE49-F238E27FC236}">
                <a16:creationId xmlns:a16="http://schemas.microsoft.com/office/drawing/2014/main" id="{53DF8D4A-76CC-4A62-B107-FAC7581D9C04}"/>
              </a:ext>
            </a:extLst>
          </p:cNvPr>
          <p:cNvGrpSpPr/>
          <p:nvPr/>
        </p:nvGrpSpPr>
        <p:grpSpPr>
          <a:xfrm>
            <a:off x="456360" y="6142676"/>
            <a:ext cx="910800" cy="564480"/>
            <a:chOff x="456360" y="6142676"/>
            <a:chExt cx="910800" cy="56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A3974E9-FB9B-4418-852D-5E35BDCA6425}"/>
                    </a:ext>
                  </a:extLst>
                </p14:cNvPr>
                <p14:cNvContentPartPr/>
                <p14:nvPr/>
              </p14:nvContentPartPr>
              <p14:xfrm>
                <a:off x="456360" y="6394316"/>
                <a:ext cx="300600" cy="3128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A3974E9-FB9B-4418-852D-5E35BDCA6425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52040" y="6389996"/>
                  <a:ext cx="30924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C42EF44-21EA-414B-A058-94C233F41D52}"/>
                    </a:ext>
                  </a:extLst>
                </p14:cNvPr>
                <p14:cNvContentPartPr/>
                <p14:nvPr/>
              </p14:nvContentPartPr>
              <p14:xfrm>
                <a:off x="896280" y="6224036"/>
                <a:ext cx="57600" cy="152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C42EF44-21EA-414B-A058-94C233F41D5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891960" y="6219716"/>
                  <a:ext cx="6624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9BD8E4D-4232-4523-88F9-9B9CBD8BC1F3}"/>
                    </a:ext>
                  </a:extLst>
                </p14:cNvPr>
                <p14:cNvContentPartPr/>
                <p14:nvPr/>
              </p14:nvContentPartPr>
              <p14:xfrm>
                <a:off x="958560" y="6142676"/>
                <a:ext cx="3600" cy="4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9BD8E4D-4232-4523-88F9-9B9CBD8BC1F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54240" y="6138356"/>
                  <a:ext cx="122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923988C-5D23-46CF-BF45-709D7D65A433}"/>
                    </a:ext>
                  </a:extLst>
                </p14:cNvPr>
                <p14:cNvContentPartPr/>
                <p14:nvPr/>
              </p14:nvContentPartPr>
              <p14:xfrm>
                <a:off x="1167720" y="6193436"/>
                <a:ext cx="199440" cy="3870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923988C-5D23-46CF-BF45-709D7D65A433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1163400" y="6189116"/>
                  <a:ext cx="208080" cy="39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C41687D3-80F5-4BEE-9667-31037A84EC57}"/>
              </a:ext>
            </a:extLst>
          </p:cNvPr>
          <p:cNvGrpSpPr/>
          <p:nvPr/>
        </p:nvGrpSpPr>
        <p:grpSpPr>
          <a:xfrm>
            <a:off x="1738680" y="6544796"/>
            <a:ext cx="208800" cy="127800"/>
            <a:chOff x="1738680" y="6544796"/>
            <a:chExt cx="208800" cy="12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FD91B0DA-5FF1-44A3-938C-1E118D325447}"/>
                    </a:ext>
                  </a:extLst>
                </p14:cNvPr>
                <p14:cNvContentPartPr/>
                <p14:nvPr/>
              </p14:nvContentPartPr>
              <p14:xfrm>
                <a:off x="1738680" y="6544796"/>
                <a:ext cx="196920" cy="46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FD91B0DA-5FF1-44A3-938C-1E118D325447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1734360" y="6540476"/>
                  <a:ext cx="205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C086065F-B940-40B9-953A-6B20879144CC}"/>
                    </a:ext>
                  </a:extLst>
                </p14:cNvPr>
                <p14:cNvContentPartPr/>
                <p14:nvPr/>
              </p14:nvContentPartPr>
              <p14:xfrm>
                <a:off x="1764240" y="6663236"/>
                <a:ext cx="183240" cy="93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C086065F-B940-40B9-953A-6B20879144CC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1759920" y="6658916"/>
                  <a:ext cx="19188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815CCC7A-C329-458E-9FCC-15337582DB5C}"/>
              </a:ext>
            </a:extLst>
          </p:cNvPr>
          <p:cNvGrpSpPr/>
          <p:nvPr/>
        </p:nvGrpSpPr>
        <p:grpSpPr>
          <a:xfrm>
            <a:off x="2297760" y="6323036"/>
            <a:ext cx="3044880" cy="528120"/>
            <a:chOff x="2297760" y="6323036"/>
            <a:chExt cx="304488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49708723-B66A-4E6C-BBF3-24D79D771184}"/>
                    </a:ext>
                  </a:extLst>
                </p14:cNvPr>
                <p14:cNvContentPartPr/>
                <p14:nvPr/>
              </p14:nvContentPartPr>
              <p14:xfrm>
                <a:off x="2297760" y="6380636"/>
                <a:ext cx="553680" cy="3056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49708723-B66A-4E6C-BBF3-24D79D771184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2293440" y="6376316"/>
                  <a:ext cx="56232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E8E4AF41-E298-4F48-B1E4-E6C9659DF76E}"/>
                    </a:ext>
                  </a:extLst>
                </p14:cNvPr>
                <p14:cNvContentPartPr/>
                <p14:nvPr/>
              </p14:nvContentPartPr>
              <p14:xfrm>
                <a:off x="2846400" y="6463076"/>
                <a:ext cx="209160" cy="2199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E8E4AF41-E298-4F48-B1E4-E6C9659DF76E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2842080" y="6458756"/>
                  <a:ext cx="2178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2236474D-E75E-4949-9837-AEF7040A5CC5}"/>
                    </a:ext>
                  </a:extLst>
                </p14:cNvPr>
                <p14:cNvContentPartPr/>
                <p14:nvPr/>
              </p14:nvContentPartPr>
              <p14:xfrm>
                <a:off x="3203160" y="6420596"/>
                <a:ext cx="214200" cy="4305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2236474D-E75E-4949-9837-AEF7040A5CC5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3198840" y="6416276"/>
                  <a:ext cx="22284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E846560F-58C1-46A2-9900-210DC64497D5}"/>
                    </a:ext>
                  </a:extLst>
                </p14:cNvPr>
                <p14:cNvContentPartPr/>
                <p14:nvPr/>
              </p14:nvContentPartPr>
              <p14:xfrm>
                <a:off x="3542280" y="6571796"/>
                <a:ext cx="299520" cy="169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E846560F-58C1-46A2-9900-210DC64497D5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3537960" y="6567476"/>
                  <a:ext cx="3081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43B43164-B8E7-4B29-A389-631D0A2C4A5E}"/>
                    </a:ext>
                  </a:extLst>
                </p14:cNvPr>
                <p14:cNvContentPartPr/>
                <p14:nvPr/>
              </p14:nvContentPartPr>
              <p14:xfrm>
                <a:off x="3725160" y="6492956"/>
                <a:ext cx="38880" cy="2268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43B43164-B8E7-4B29-A389-631D0A2C4A5E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3720840" y="6488636"/>
                  <a:ext cx="475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CCF716EA-B2EA-4278-8710-A8F8EE7DFC9F}"/>
                    </a:ext>
                  </a:extLst>
                </p14:cNvPr>
                <p14:cNvContentPartPr/>
                <p14:nvPr/>
              </p14:nvContentPartPr>
              <p14:xfrm>
                <a:off x="4007400" y="6464156"/>
                <a:ext cx="51480" cy="1656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CCF716EA-B2EA-4278-8710-A8F8EE7DFC9F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4003080" y="6459836"/>
                  <a:ext cx="601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5DD54671-23C1-4E13-941C-079E50155A86}"/>
                    </a:ext>
                  </a:extLst>
                </p14:cNvPr>
                <p14:cNvContentPartPr/>
                <p14:nvPr/>
              </p14:nvContentPartPr>
              <p14:xfrm>
                <a:off x="4070040" y="6323036"/>
                <a:ext cx="19080" cy="169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5DD54671-23C1-4E13-941C-079E50155A86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4065720" y="6318716"/>
                  <a:ext cx="277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2F75BCE9-EA4A-465F-9844-617ACE0299C7}"/>
                    </a:ext>
                  </a:extLst>
                </p14:cNvPr>
                <p14:cNvContentPartPr/>
                <p14:nvPr/>
              </p14:nvContentPartPr>
              <p14:xfrm>
                <a:off x="4226280" y="6407996"/>
                <a:ext cx="276480" cy="2530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2F75BCE9-EA4A-465F-9844-617ACE0299C7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4221960" y="6403676"/>
                  <a:ext cx="28512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24450626-51D2-40E7-B383-2B6D9F7F4C55}"/>
                    </a:ext>
                  </a:extLst>
                </p14:cNvPr>
                <p14:cNvContentPartPr/>
                <p14:nvPr/>
              </p14:nvContentPartPr>
              <p14:xfrm>
                <a:off x="4614000" y="6499796"/>
                <a:ext cx="48960" cy="1026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24450626-51D2-40E7-B383-2B6D9F7F4C55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4609680" y="6495476"/>
                  <a:ext cx="5760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8067F024-FAC6-4378-831F-57D1BEB1F363}"/>
                    </a:ext>
                  </a:extLst>
                </p14:cNvPr>
                <p14:cNvContentPartPr/>
                <p14:nvPr/>
              </p14:nvContentPartPr>
              <p14:xfrm>
                <a:off x="4641000" y="6330236"/>
                <a:ext cx="36360" cy="439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8067F024-FAC6-4378-831F-57D1BEB1F363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4636680" y="6325916"/>
                  <a:ext cx="4500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D9B0774C-C52E-4C4D-9FA6-85B2A132ED4B}"/>
                    </a:ext>
                  </a:extLst>
                </p14:cNvPr>
                <p14:cNvContentPartPr/>
                <p14:nvPr/>
              </p14:nvContentPartPr>
              <p14:xfrm>
                <a:off x="4786440" y="6460916"/>
                <a:ext cx="216000" cy="1670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D9B0774C-C52E-4C4D-9FA6-85B2A132ED4B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4782120" y="6456596"/>
                  <a:ext cx="22464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A4EB4585-6C6D-4D58-93E1-76C099D81F2E}"/>
                    </a:ext>
                  </a:extLst>
                </p14:cNvPr>
                <p14:cNvContentPartPr/>
                <p14:nvPr/>
              </p14:nvContentPartPr>
              <p14:xfrm>
                <a:off x="5150760" y="6406916"/>
                <a:ext cx="191880" cy="349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A4EB4585-6C6D-4D58-93E1-76C099D81F2E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5146440" y="6402596"/>
                  <a:ext cx="200520" cy="35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6" name="Gruppo 275">
            <a:extLst>
              <a:ext uri="{FF2B5EF4-FFF2-40B4-BE49-F238E27FC236}">
                <a16:creationId xmlns:a16="http://schemas.microsoft.com/office/drawing/2014/main" id="{F3B781DF-ACD0-4888-ABE8-7559C54B21AB}"/>
              </a:ext>
            </a:extLst>
          </p:cNvPr>
          <p:cNvGrpSpPr/>
          <p:nvPr/>
        </p:nvGrpSpPr>
        <p:grpSpPr>
          <a:xfrm>
            <a:off x="5941320" y="6404756"/>
            <a:ext cx="826920" cy="331200"/>
            <a:chOff x="5941320" y="6404756"/>
            <a:chExt cx="826920" cy="33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92763449-6FC4-4768-85F9-2A6C27176B41}"/>
                    </a:ext>
                  </a:extLst>
                </p14:cNvPr>
                <p14:cNvContentPartPr/>
                <p14:nvPr/>
              </p14:nvContentPartPr>
              <p14:xfrm>
                <a:off x="5941320" y="6503756"/>
                <a:ext cx="514800" cy="356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92763449-6FC4-4768-85F9-2A6C27176B41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5937000" y="6499436"/>
                  <a:ext cx="5234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5026D3E8-9968-4BAE-95F0-18A94DB8AC54}"/>
                    </a:ext>
                  </a:extLst>
                </p14:cNvPr>
                <p14:cNvContentPartPr/>
                <p14:nvPr/>
              </p14:nvContentPartPr>
              <p14:xfrm>
                <a:off x="5961840" y="6608156"/>
                <a:ext cx="443880" cy="399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5026D3E8-9968-4BAE-95F0-18A94DB8AC54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5957520" y="6603836"/>
                  <a:ext cx="4525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CFC40CBE-0D7A-49AE-8E2A-FB55EEC07825}"/>
                    </a:ext>
                  </a:extLst>
                </p14:cNvPr>
                <p14:cNvContentPartPr/>
                <p14:nvPr/>
              </p14:nvContentPartPr>
              <p14:xfrm>
                <a:off x="6506520" y="6404756"/>
                <a:ext cx="261720" cy="3312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CFC40CBE-0D7A-49AE-8E2A-FB55EEC07825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6502200" y="6400436"/>
                  <a:ext cx="270360" cy="33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uppo 279">
            <a:extLst>
              <a:ext uri="{FF2B5EF4-FFF2-40B4-BE49-F238E27FC236}">
                <a16:creationId xmlns:a16="http://schemas.microsoft.com/office/drawing/2014/main" id="{EBB79D90-09A0-41E9-94D9-16AC54482CAF}"/>
              </a:ext>
            </a:extLst>
          </p:cNvPr>
          <p:cNvGrpSpPr/>
          <p:nvPr/>
        </p:nvGrpSpPr>
        <p:grpSpPr>
          <a:xfrm>
            <a:off x="7048680" y="6076796"/>
            <a:ext cx="5005440" cy="662760"/>
            <a:chOff x="7048680" y="6076796"/>
            <a:chExt cx="5005440" cy="66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3025B30-5FF1-45C8-90AD-D1B478BEB7F4}"/>
                    </a:ext>
                  </a:extLst>
                </p14:cNvPr>
                <p14:cNvContentPartPr/>
                <p14:nvPr/>
              </p14:nvContentPartPr>
              <p14:xfrm>
                <a:off x="7048680" y="6335636"/>
                <a:ext cx="297360" cy="3564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3025B30-5FF1-45C8-90AD-D1B478BEB7F4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7044360" y="6331316"/>
                  <a:ext cx="30600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9A02905E-0135-4E74-99BD-F31BE0F58B2D}"/>
                    </a:ext>
                  </a:extLst>
                </p14:cNvPr>
                <p14:cNvContentPartPr/>
                <p14:nvPr/>
              </p14:nvContentPartPr>
              <p14:xfrm>
                <a:off x="7444680" y="6076796"/>
                <a:ext cx="290160" cy="2631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9A02905E-0135-4E74-99BD-F31BE0F58B2D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7440360" y="6072476"/>
                  <a:ext cx="29880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F20ED792-D273-4121-AA6F-CA649D7F0464}"/>
                    </a:ext>
                  </a:extLst>
                </p14:cNvPr>
                <p14:cNvContentPartPr/>
                <p14:nvPr/>
              </p14:nvContentPartPr>
              <p14:xfrm>
                <a:off x="7483920" y="6195236"/>
                <a:ext cx="289800" cy="226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F20ED792-D273-4121-AA6F-CA649D7F0464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7479600" y="6190916"/>
                  <a:ext cx="2984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A9E932B2-E147-4831-99FE-0FA7A91A2E4C}"/>
                    </a:ext>
                  </a:extLst>
                </p14:cNvPr>
                <p14:cNvContentPartPr/>
                <p14:nvPr/>
              </p14:nvContentPartPr>
              <p14:xfrm>
                <a:off x="7675080" y="6495476"/>
                <a:ext cx="184680" cy="118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A9E932B2-E147-4831-99FE-0FA7A91A2E4C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7670760" y="6491156"/>
                  <a:ext cx="1933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8BCD409B-6AB4-4250-8B50-13808A0739CC}"/>
                    </a:ext>
                  </a:extLst>
                </p14:cNvPr>
                <p14:cNvContentPartPr/>
                <p14:nvPr/>
              </p14:nvContentPartPr>
              <p14:xfrm>
                <a:off x="7700640" y="6559916"/>
                <a:ext cx="179640" cy="93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8BCD409B-6AB4-4250-8B50-13808A0739CC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7696320" y="6555596"/>
                  <a:ext cx="1882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4F1CDB37-16ED-4DD1-A769-CED93BE0CCAD}"/>
                    </a:ext>
                  </a:extLst>
                </p14:cNvPr>
                <p14:cNvContentPartPr/>
                <p14:nvPr/>
              </p14:nvContentPartPr>
              <p14:xfrm>
                <a:off x="8055960" y="6279116"/>
                <a:ext cx="262440" cy="3074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4F1CDB37-16ED-4DD1-A769-CED93BE0CCAD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8051640" y="6274796"/>
                  <a:ext cx="27108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A35EF018-0A29-4AAF-A7DF-C660C061CC01}"/>
                    </a:ext>
                  </a:extLst>
                </p14:cNvPr>
                <p14:cNvContentPartPr/>
                <p14:nvPr/>
              </p14:nvContentPartPr>
              <p14:xfrm>
                <a:off x="8450880" y="6137276"/>
                <a:ext cx="169200" cy="1663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A35EF018-0A29-4AAF-A7DF-C660C061CC01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8446560" y="6132956"/>
                  <a:ext cx="17784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BA8BE133-EB2A-4C45-B2C6-6CD971787B4C}"/>
                    </a:ext>
                  </a:extLst>
                </p14:cNvPr>
                <p14:cNvContentPartPr/>
                <p14:nvPr/>
              </p14:nvContentPartPr>
              <p14:xfrm>
                <a:off x="8396520" y="6159236"/>
                <a:ext cx="256320" cy="1548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BA8BE133-EB2A-4C45-B2C6-6CD971787B4C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8392200" y="6154916"/>
                  <a:ext cx="26496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1C5F869A-CB78-43A2-BE66-EBE2D0118DD8}"/>
                    </a:ext>
                  </a:extLst>
                </p14:cNvPr>
                <p14:cNvContentPartPr/>
                <p14:nvPr/>
              </p14:nvContentPartPr>
              <p14:xfrm>
                <a:off x="8526840" y="6551636"/>
                <a:ext cx="39240" cy="2160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1C5F869A-CB78-43A2-BE66-EBE2D0118DD8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8522520" y="6547316"/>
                  <a:ext cx="478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1A7FE9E7-63E9-4500-82D9-92D06FCEC36A}"/>
                    </a:ext>
                  </a:extLst>
                </p14:cNvPr>
                <p14:cNvContentPartPr/>
                <p14:nvPr/>
              </p14:nvContentPartPr>
              <p14:xfrm>
                <a:off x="8801160" y="6104156"/>
                <a:ext cx="324000" cy="59724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1A7FE9E7-63E9-4500-82D9-92D06FCEC36A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8796840" y="6099836"/>
                  <a:ext cx="332640" cy="60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92F8B41D-C3A8-4420-9B33-B80897200DC5}"/>
                    </a:ext>
                  </a:extLst>
                </p14:cNvPr>
                <p14:cNvContentPartPr/>
                <p14:nvPr/>
              </p14:nvContentPartPr>
              <p14:xfrm>
                <a:off x="9092040" y="6293156"/>
                <a:ext cx="469080" cy="2808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92F8B41D-C3A8-4420-9B33-B80897200DC5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9087720" y="6288836"/>
                  <a:ext cx="47772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20B5BB6F-B405-4686-9572-B8FE6B9D1FE4}"/>
                    </a:ext>
                  </a:extLst>
                </p14:cNvPr>
                <p14:cNvContentPartPr/>
                <p14:nvPr/>
              </p14:nvContentPartPr>
              <p14:xfrm>
                <a:off x="9588840" y="6349676"/>
                <a:ext cx="222480" cy="2523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20B5BB6F-B405-4686-9572-B8FE6B9D1FE4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9584520" y="6345356"/>
                  <a:ext cx="2311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D4675BE-A24B-4288-96F7-0F0D223B7CCD}"/>
                    </a:ext>
                  </a:extLst>
                </p14:cNvPr>
                <p14:cNvContentPartPr/>
                <p14:nvPr/>
              </p14:nvContentPartPr>
              <p14:xfrm>
                <a:off x="9826080" y="6389996"/>
                <a:ext cx="211320" cy="3488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D4675BE-A24B-4288-96F7-0F0D223B7CCD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9821760" y="6385676"/>
                  <a:ext cx="219960" cy="35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BC09C29-D939-4651-B0D5-A942001AAA3D}"/>
                    </a:ext>
                  </a:extLst>
                </p14:cNvPr>
                <p14:cNvContentPartPr/>
                <p14:nvPr/>
              </p14:nvContentPartPr>
              <p14:xfrm>
                <a:off x="10185720" y="6495476"/>
                <a:ext cx="205920" cy="28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BC09C29-D939-4651-B0D5-A942001AAA3D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10181400" y="6491156"/>
                  <a:ext cx="2145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CF749C12-5E47-4165-AC81-68A0EA462B59}"/>
                    </a:ext>
                  </a:extLst>
                </p14:cNvPr>
                <p14:cNvContentPartPr/>
                <p14:nvPr/>
              </p14:nvContentPartPr>
              <p14:xfrm>
                <a:off x="10241160" y="6410156"/>
                <a:ext cx="45720" cy="2253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CF749C12-5E47-4165-AC81-68A0EA462B59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10236840" y="6405836"/>
                  <a:ext cx="5436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46296944-E89A-4DD2-AE7A-433DCEA4AA2A}"/>
                    </a:ext>
                  </a:extLst>
                </p14:cNvPr>
                <p14:cNvContentPartPr/>
                <p14:nvPr/>
              </p14:nvContentPartPr>
              <p14:xfrm>
                <a:off x="10568760" y="6416996"/>
                <a:ext cx="66600" cy="1472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46296944-E89A-4DD2-AE7A-433DCEA4AA2A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10564440" y="6412676"/>
                  <a:ext cx="7524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09BE8A21-CFDE-480A-AF6D-997212D26280}"/>
                    </a:ext>
                  </a:extLst>
                </p14:cNvPr>
                <p14:cNvContentPartPr/>
                <p14:nvPr/>
              </p14:nvContentPartPr>
              <p14:xfrm>
                <a:off x="10624920" y="6251396"/>
                <a:ext cx="25200" cy="194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09BE8A21-CFDE-480A-AF6D-997212D26280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10620600" y="6247076"/>
                  <a:ext cx="338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E9F792CD-0E24-43AA-9AC1-BC602B105C7C}"/>
                    </a:ext>
                  </a:extLst>
                </p14:cNvPr>
                <p14:cNvContentPartPr/>
                <p14:nvPr/>
              </p14:nvContentPartPr>
              <p14:xfrm>
                <a:off x="10782240" y="6367676"/>
                <a:ext cx="217080" cy="2005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E9F792CD-0E24-43AA-9AC1-BC602B105C7C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10777920" y="6363356"/>
                  <a:ext cx="2257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DF545DCC-C748-4C71-9215-523BE7F7A2D9}"/>
                    </a:ext>
                  </a:extLst>
                </p14:cNvPr>
                <p14:cNvContentPartPr/>
                <p14:nvPr/>
              </p14:nvContentPartPr>
              <p14:xfrm>
                <a:off x="11088600" y="6410876"/>
                <a:ext cx="45720" cy="1386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DF545DCC-C748-4C71-9215-523BE7F7A2D9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11084280" y="6406556"/>
                  <a:ext cx="5436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494E0D56-28E4-4C09-B7CE-E9AA3BEB9213}"/>
                    </a:ext>
                  </a:extLst>
                </p14:cNvPr>
                <p14:cNvContentPartPr/>
                <p14:nvPr/>
              </p14:nvContentPartPr>
              <p14:xfrm>
                <a:off x="11152680" y="6249596"/>
                <a:ext cx="34200" cy="201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494E0D56-28E4-4C09-B7CE-E9AA3BEB9213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11148360" y="6245276"/>
                  <a:ext cx="42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EF09D139-C516-4A53-93B9-3E945120CAC6}"/>
                    </a:ext>
                  </a:extLst>
                </p14:cNvPr>
                <p14:cNvContentPartPr/>
                <p14:nvPr/>
              </p14:nvContentPartPr>
              <p14:xfrm>
                <a:off x="11200200" y="6438596"/>
                <a:ext cx="150840" cy="1368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EF09D139-C516-4A53-93B9-3E945120CAC6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11195880" y="6434276"/>
                  <a:ext cx="1594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DDDD1ACD-8350-4DD5-8D8D-DE8CFC25C2D3}"/>
                    </a:ext>
                  </a:extLst>
                </p14:cNvPr>
                <p14:cNvContentPartPr/>
                <p14:nvPr/>
              </p14:nvContentPartPr>
              <p14:xfrm>
                <a:off x="11378760" y="6370196"/>
                <a:ext cx="200160" cy="3693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DDDD1ACD-8350-4DD5-8D8D-DE8CFC25C2D3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11374440" y="6365876"/>
                  <a:ext cx="208800" cy="37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1B1C1E71-0A07-4A6A-B37F-965EE6675E63}"/>
                    </a:ext>
                  </a:extLst>
                </p14:cNvPr>
                <p14:cNvContentPartPr/>
                <p14:nvPr/>
              </p14:nvContentPartPr>
              <p14:xfrm>
                <a:off x="11677560" y="6240236"/>
                <a:ext cx="194760" cy="49932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1B1C1E71-0A07-4A6A-B37F-965EE6675E63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11673240" y="6235916"/>
                  <a:ext cx="203400" cy="50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BDBFB139-85A0-4DA9-87D2-BE87043DC85D}"/>
                    </a:ext>
                  </a:extLst>
                </p14:cNvPr>
                <p14:cNvContentPartPr/>
                <p14:nvPr/>
              </p14:nvContentPartPr>
              <p14:xfrm>
                <a:off x="12023160" y="6671876"/>
                <a:ext cx="30960" cy="284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BDBFB139-85A0-4DA9-87D2-BE87043DC85D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12018840" y="6667556"/>
                  <a:ext cx="39600" cy="370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3492986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42722BDE-828E-4E5A-9FF6-8E001F27C2DD}"/>
              </a:ext>
            </a:extLst>
          </p:cNvPr>
          <p:cNvGrpSpPr/>
          <p:nvPr/>
        </p:nvGrpSpPr>
        <p:grpSpPr>
          <a:xfrm>
            <a:off x="133080" y="65156"/>
            <a:ext cx="11675520" cy="3013200"/>
            <a:chOff x="133080" y="65156"/>
            <a:chExt cx="11675520" cy="301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FA625CA-31FB-4543-9CD9-8FB07ED04273}"/>
                    </a:ext>
                  </a:extLst>
                </p14:cNvPr>
                <p14:cNvContentPartPr/>
                <p14:nvPr/>
              </p14:nvContentPartPr>
              <p14:xfrm>
                <a:off x="133080" y="146516"/>
                <a:ext cx="378720" cy="4597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FA625CA-31FB-4543-9CD9-8FB07ED04273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28760" y="142196"/>
                  <a:ext cx="38736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326660B0-98F3-4C90-8FCA-4593F6D9040A}"/>
                    </a:ext>
                  </a:extLst>
                </p14:cNvPr>
                <p14:cNvContentPartPr/>
                <p14:nvPr/>
              </p14:nvContentPartPr>
              <p14:xfrm>
                <a:off x="689280" y="408956"/>
                <a:ext cx="90000" cy="1342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326660B0-98F3-4C90-8FCA-4593F6D9040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84960" y="404636"/>
                  <a:ext cx="986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30C1784F-0284-4D28-9CE3-E7A72FDFF15F}"/>
                    </a:ext>
                  </a:extLst>
                </p14:cNvPr>
                <p14:cNvContentPartPr/>
                <p14:nvPr/>
              </p14:nvContentPartPr>
              <p14:xfrm>
                <a:off x="691080" y="277556"/>
                <a:ext cx="8640" cy="28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30C1784F-0284-4D28-9CE3-E7A72FDFF15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86760" y="273236"/>
                  <a:ext cx="172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86AB69C2-5F09-44FF-9EC0-639F6E4DBB1E}"/>
                    </a:ext>
                  </a:extLst>
                </p14:cNvPr>
                <p14:cNvContentPartPr/>
                <p14:nvPr/>
              </p14:nvContentPartPr>
              <p14:xfrm>
                <a:off x="1188240" y="351356"/>
                <a:ext cx="235440" cy="1663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86AB69C2-5F09-44FF-9EC0-639F6E4DBB1E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83920" y="347036"/>
                  <a:ext cx="2440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9464F383-9439-4687-AC5D-986CD243F2EA}"/>
                    </a:ext>
                  </a:extLst>
                </p14:cNvPr>
                <p14:cNvContentPartPr/>
                <p14:nvPr/>
              </p14:nvContentPartPr>
              <p14:xfrm>
                <a:off x="1559400" y="296636"/>
                <a:ext cx="225360" cy="2257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9464F383-9439-4687-AC5D-986CD243F2E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55080" y="292316"/>
                  <a:ext cx="2340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A952179D-0300-47EC-B93C-EDA3319CE6C6}"/>
                    </a:ext>
                  </a:extLst>
                </p14:cNvPr>
                <p14:cNvContentPartPr/>
                <p14:nvPr/>
              </p14:nvContentPartPr>
              <p14:xfrm>
                <a:off x="1854600" y="313916"/>
                <a:ext cx="263880" cy="2041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A952179D-0300-47EC-B93C-EDA3319CE6C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850280" y="309596"/>
                  <a:ext cx="2725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C1DE4C8-B09E-4BAA-B708-419EF8ECD27A}"/>
                    </a:ext>
                  </a:extLst>
                </p14:cNvPr>
                <p14:cNvContentPartPr/>
                <p14:nvPr/>
              </p14:nvContentPartPr>
              <p14:xfrm>
                <a:off x="2163480" y="305636"/>
                <a:ext cx="549720" cy="1904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C1DE4C8-B09E-4BAA-B708-419EF8ECD27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59160" y="301316"/>
                  <a:ext cx="558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55F8DE0D-474A-48CE-A0D7-4041DFDD81F1}"/>
                    </a:ext>
                  </a:extLst>
                </p14:cNvPr>
                <p14:cNvContentPartPr/>
                <p14:nvPr/>
              </p14:nvContentPartPr>
              <p14:xfrm>
                <a:off x="2802480" y="265676"/>
                <a:ext cx="242280" cy="2235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55F8DE0D-474A-48CE-A0D7-4041DFDD81F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98160" y="261356"/>
                  <a:ext cx="2509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9F49102-EFCF-4527-97A3-9756500353CA}"/>
                    </a:ext>
                  </a:extLst>
                </p14:cNvPr>
                <p14:cNvContentPartPr/>
                <p14:nvPr/>
              </p14:nvContentPartPr>
              <p14:xfrm>
                <a:off x="3174720" y="377636"/>
                <a:ext cx="45720" cy="709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9F49102-EFCF-4527-97A3-9756500353CA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170400" y="373316"/>
                  <a:ext cx="543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01A2DA33-5D99-4F7D-AFE0-667128A4955D}"/>
                    </a:ext>
                  </a:extLst>
                </p14:cNvPr>
                <p14:cNvContentPartPr/>
                <p14:nvPr/>
              </p14:nvContentPartPr>
              <p14:xfrm>
                <a:off x="3211800" y="264956"/>
                <a:ext cx="16920" cy="158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01A2DA33-5D99-4F7D-AFE0-667128A4955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07480" y="260636"/>
                  <a:ext cx="25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9B09F1C-8078-411B-B023-BBDDFFEBC75D}"/>
                    </a:ext>
                  </a:extLst>
                </p14:cNvPr>
                <p14:cNvContentPartPr/>
                <p14:nvPr/>
              </p14:nvContentPartPr>
              <p14:xfrm>
                <a:off x="3568920" y="282596"/>
                <a:ext cx="252720" cy="1522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9B09F1C-8078-411B-B023-BBDDFFEBC75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564600" y="278276"/>
                  <a:ext cx="2613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0A92C285-D8B8-4E1F-A8D1-D0784BDAC46A}"/>
                    </a:ext>
                  </a:extLst>
                </p14:cNvPr>
                <p14:cNvContentPartPr/>
                <p14:nvPr/>
              </p14:nvContentPartPr>
              <p14:xfrm>
                <a:off x="3794280" y="65156"/>
                <a:ext cx="275760" cy="4053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0A92C285-D8B8-4E1F-A8D1-D0784BDAC46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789960" y="60836"/>
                  <a:ext cx="284400" cy="41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2B75B09-643E-4C1E-99CB-19D5336FD061}"/>
                    </a:ext>
                  </a:extLst>
                </p14:cNvPr>
                <p14:cNvContentPartPr/>
                <p14:nvPr/>
              </p14:nvContentPartPr>
              <p14:xfrm>
                <a:off x="4155360" y="319316"/>
                <a:ext cx="269280" cy="156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2B75B09-643E-4C1E-99CB-19D5336FD06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151040" y="314996"/>
                  <a:ext cx="27792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3EF2A3EB-2C46-4345-8FB7-5132DAEC0F84}"/>
                    </a:ext>
                  </a:extLst>
                </p14:cNvPr>
                <p14:cNvContentPartPr/>
                <p14:nvPr/>
              </p14:nvContentPartPr>
              <p14:xfrm>
                <a:off x="4682400" y="306716"/>
                <a:ext cx="254160" cy="1328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3EF2A3EB-2C46-4345-8FB7-5132DAEC0F8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678080" y="302396"/>
                  <a:ext cx="2628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D67EFBA-331C-408F-AC39-D4BC7489F8E1}"/>
                    </a:ext>
                  </a:extLst>
                </p14:cNvPr>
                <p14:cNvContentPartPr/>
                <p14:nvPr/>
              </p14:nvContentPartPr>
              <p14:xfrm>
                <a:off x="5090280" y="89636"/>
                <a:ext cx="194400" cy="3369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D67EFBA-331C-408F-AC39-D4BC7489F8E1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085960" y="85316"/>
                  <a:ext cx="20304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1D4A4A99-7730-417B-AD9C-D60CD5FED557}"/>
                    </a:ext>
                  </a:extLst>
                </p14:cNvPr>
                <p14:cNvContentPartPr/>
                <p14:nvPr/>
              </p14:nvContentPartPr>
              <p14:xfrm>
                <a:off x="5018640" y="243716"/>
                <a:ext cx="136080" cy="226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1D4A4A99-7730-417B-AD9C-D60CD5FED55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014320" y="239396"/>
                  <a:ext cx="1447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402C9D84-6DBC-4C71-B1B9-CB5B2308ABB5}"/>
                    </a:ext>
                  </a:extLst>
                </p14:cNvPr>
                <p14:cNvContentPartPr/>
                <p14:nvPr/>
              </p14:nvContentPartPr>
              <p14:xfrm>
                <a:off x="5341920" y="128876"/>
                <a:ext cx="122400" cy="2959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402C9D84-6DBC-4C71-B1B9-CB5B2308ABB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337600" y="124556"/>
                  <a:ext cx="13104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5CABE06-5E9E-4F8E-9C79-9822217A8429}"/>
                    </a:ext>
                  </a:extLst>
                </p14:cNvPr>
                <p14:cNvContentPartPr/>
                <p14:nvPr/>
              </p14:nvContentPartPr>
              <p14:xfrm>
                <a:off x="5236800" y="242276"/>
                <a:ext cx="157680" cy="100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5CABE06-5E9E-4F8E-9C79-9822217A842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32480" y="237956"/>
                  <a:ext cx="1663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57A09C51-A218-44DD-8954-B9CD4E92634E}"/>
                    </a:ext>
                  </a:extLst>
                </p14:cNvPr>
                <p14:cNvContentPartPr/>
                <p14:nvPr/>
              </p14:nvContentPartPr>
              <p14:xfrm>
                <a:off x="5540640" y="298796"/>
                <a:ext cx="164160" cy="1540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57A09C51-A218-44DD-8954-B9CD4E92634E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536320" y="294476"/>
                  <a:ext cx="1728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9D8183E-A7A6-4933-9CAE-F1C439DC089A}"/>
                    </a:ext>
                  </a:extLst>
                </p14:cNvPr>
                <p14:cNvContentPartPr/>
                <p14:nvPr/>
              </p14:nvContentPartPr>
              <p14:xfrm>
                <a:off x="5784000" y="299876"/>
                <a:ext cx="222480" cy="1317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9D8183E-A7A6-4933-9CAE-F1C439DC089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779680" y="295556"/>
                  <a:ext cx="23112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F2579FD2-28D0-4D8D-AA9A-365FB981CA56}"/>
                    </a:ext>
                  </a:extLst>
                </p14:cNvPr>
                <p14:cNvContentPartPr/>
                <p14:nvPr/>
              </p14:nvContentPartPr>
              <p14:xfrm>
                <a:off x="6122400" y="328316"/>
                <a:ext cx="45720" cy="892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F2579FD2-28D0-4D8D-AA9A-365FB981CA5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118080" y="323996"/>
                  <a:ext cx="5436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05A25366-4050-45DF-944A-F61E89C3DC09}"/>
                    </a:ext>
                  </a:extLst>
                </p14:cNvPr>
                <p14:cNvContentPartPr/>
                <p14:nvPr/>
              </p14:nvContentPartPr>
              <p14:xfrm>
                <a:off x="6159840" y="192596"/>
                <a:ext cx="44640" cy="219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05A25366-4050-45DF-944A-F61E89C3DC0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155520" y="188276"/>
                  <a:ext cx="532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49838441-1298-4073-8DA2-C5E6B28725DF}"/>
                    </a:ext>
                  </a:extLst>
                </p14:cNvPr>
                <p14:cNvContentPartPr/>
                <p14:nvPr/>
              </p14:nvContentPartPr>
              <p14:xfrm>
                <a:off x="6310320" y="266396"/>
                <a:ext cx="384840" cy="1936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49838441-1298-4073-8DA2-C5E6B28725D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306000" y="262076"/>
                  <a:ext cx="3934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5A4D7797-1B19-46EB-AF6D-CCD8960DE7D2}"/>
                    </a:ext>
                  </a:extLst>
                </p14:cNvPr>
                <p14:cNvContentPartPr/>
                <p14:nvPr/>
              </p14:nvContentPartPr>
              <p14:xfrm>
                <a:off x="6767520" y="314636"/>
                <a:ext cx="432360" cy="1522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5A4D7797-1B19-46EB-AF6D-CCD8960DE7D2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763200" y="310316"/>
                  <a:ext cx="44100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EC6F080A-FA10-47E4-8874-826FF6E28208}"/>
                    </a:ext>
                  </a:extLst>
                </p14:cNvPr>
                <p14:cNvContentPartPr/>
                <p14:nvPr/>
              </p14:nvContentPartPr>
              <p14:xfrm>
                <a:off x="7276920" y="308876"/>
                <a:ext cx="258480" cy="1609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EC6F080A-FA10-47E4-8874-826FF6E2820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272600" y="304556"/>
                  <a:ext cx="2671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5E174DC-D319-40F7-8014-B88A25796688}"/>
                    </a:ext>
                  </a:extLst>
                </p14:cNvPr>
                <p14:cNvContentPartPr/>
                <p14:nvPr/>
              </p14:nvContentPartPr>
              <p14:xfrm>
                <a:off x="7820880" y="74876"/>
                <a:ext cx="297720" cy="3625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5E174DC-D319-40F7-8014-B88A2579668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816560" y="70556"/>
                  <a:ext cx="306360" cy="37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6F8AA951-A3DC-4910-83FF-A93F701A5FE2}"/>
                    </a:ext>
                  </a:extLst>
                </p14:cNvPr>
                <p14:cNvContentPartPr/>
                <p14:nvPr/>
              </p14:nvContentPartPr>
              <p14:xfrm>
                <a:off x="8069280" y="318956"/>
                <a:ext cx="345960" cy="1519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6F8AA951-A3DC-4910-83FF-A93F701A5FE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064960" y="314636"/>
                  <a:ext cx="35460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EF863F60-68CE-46E4-8D86-69F90D107D9A}"/>
                    </a:ext>
                  </a:extLst>
                </p14:cNvPr>
                <p14:cNvContentPartPr/>
                <p14:nvPr/>
              </p14:nvContentPartPr>
              <p14:xfrm>
                <a:off x="8638080" y="304556"/>
                <a:ext cx="297360" cy="1944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EF863F60-68CE-46E4-8D86-69F90D107D9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633760" y="300236"/>
                  <a:ext cx="30600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34ED0172-FE85-4D22-A144-F71267537293}"/>
                    </a:ext>
                  </a:extLst>
                </p14:cNvPr>
                <p14:cNvContentPartPr/>
                <p14:nvPr/>
              </p14:nvContentPartPr>
              <p14:xfrm>
                <a:off x="9031200" y="115196"/>
                <a:ext cx="144360" cy="3301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34ED0172-FE85-4D22-A144-F7126753729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026880" y="110876"/>
                  <a:ext cx="153000" cy="33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D10F870-AF08-426A-B0F9-E1B53B04A5C8}"/>
                    </a:ext>
                  </a:extLst>
                </p14:cNvPr>
                <p14:cNvContentPartPr/>
                <p14:nvPr/>
              </p14:nvContentPartPr>
              <p14:xfrm>
                <a:off x="8895480" y="254516"/>
                <a:ext cx="195480" cy="133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D10F870-AF08-426A-B0F9-E1B53B04A5C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891160" y="250196"/>
                  <a:ext cx="204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890C7BFE-82D5-4CDE-83C2-26664002DC52}"/>
                    </a:ext>
                  </a:extLst>
                </p14:cNvPr>
                <p14:cNvContentPartPr/>
                <p14:nvPr/>
              </p14:nvContentPartPr>
              <p14:xfrm>
                <a:off x="9200760" y="332276"/>
                <a:ext cx="174600" cy="1332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890C7BFE-82D5-4CDE-83C2-26664002DC5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196440" y="327956"/>
                  <a:ext cx="18324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AE409C3-2EE9-465A-8445-ED5A57EB0833}"/>
                    </a:ext>
                  </a:extLst>
                </p14:cNvPr>
                <p14:cNvContentPartPr/>
                <p14:nvPr/>
              </p14:nvContentPartPr>
              <p14:xfrm>
                <a:off x="9459960" y="291956"/>
                <a:ext cx="254160" cy="1620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AE409C3-2EE9-465A-8445-ED5A57EB083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455640" y="287636"/>
                  <a:ext cx="2628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80BFE07A-3D4A-4A10-96D8-57930638D74D}"/>
                    </a:ext>
                  </a:extLst>
                </p14:cNvPr>
                <p14:cNvContentPartPr/>
                <p14:nvPr/>
              </p14:nvContentPartPr>
              <p14:xfrm>
                <a:off x="9708360" y="305996"/>
                <a:ext cx="235440" cy="1364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80BFE07A-3D4A-4A10-96D8-57930638D74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704040" y="301676"/>
                  <a:ext cx="24408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B0E76A2-422D-4E4B-BE6E-5E3D88229CD1}"/>
                    </a:ext>
                  </a:extLst>
                </p14:cNvPr>
                <p14:cNvContentPartPr/>
                <p14:nvPr/>
              </p14:nvContentPartPr>
              <p14:xfrm>
                <a:off x="9973320" y="334436"/>
                <a:ext cx="333000" cy="1299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B0E76A2-422D-4E4B-BE6E-5E3D88229CD1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969000" y="330116"/>
                  <a:ext cx="34164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33DE32F-B3C5-46FC-8A19-99CD92D3EAAA}"/>
                    </a:ext>
                  </a:extLst>
                </p14:cNvPr>
                <p14:cNvContentPartPr/>
                <p14:nvPr/>
              </p14:nvContentPartPr>
              <p14:xfrm>
                <a:off x="10426200" y="347396"/>
                <a:ext cx="243360" cy="968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33DE32F-B3C5-46FC-8A19-99CD92D3EAA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421880" y="343076"/>
                  <a:ext cx="25200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7AD7F3DB-2138-4970-ADB9-1017F2CDFBB1}"/>
                    </a:ext>
                  </a:extLst>
                </p14:cNvPr>
                <p14:cNvContentPartPr/>
                <p14:nvPr/>
              </p14:nvContentPartPr>
              <p14:xfrm>
                <a:off x="10646160" y="113756"/>
                <a:ext cx="7560" cy="316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7AD7F3DB-2138-4970-ADB9-1017F2CDFBB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0641840" y="109436"/>
                  <a:ext cx="1620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D72B9529-6FE9-406D-AC1F-4CF116B0A809}"/>
                    </a:ext>
                  </a:extLst>
                </p14:cNvPr>
                <p14:cNvContentPartPr/>
                <p14:nvPr/>
              </p14:nvContentPartPr>
              <p14:xfrm>
                <a:off x="10726080" y="341276"/>
                <a:ext cx="207000" cy="1335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D72B9529-6FE9-406D-AC1F-4CF116B0A80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721760" y="336956"/>
                  <a:ext cx="21564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F5B79F73-2FD0-4E67-B149-E0192371D1F3}"/>
                    </a:ext>
                  </a:extLst>
                </p14:cNvPr>
                <p14:cNvContentPartPr/>
                <p14:nvPr/>
              </p14:nvContentPartPr>
              <p14:xfrm>
                <a:off x="10895640" y="146156"/>
                <a:ext cx="306720" cy="541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F5B79F73-2FD0-4E67-B149-E0192371D1F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0891320" y="141836"/>
                  <a:ext cx="31536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0FD28B58-07A1-455D-B122-88A0E375BC4A}"/>
                    </a:ext>
                  </a:extLst>
                </p14:cNvPr>
                <p14:cNvContentPartPr/>
                <p14:nvPr/>
              </p14:nvContentPartPr>
              <p14:xfrm>
                <a:off x="10927320" y="440996"/>
                <a:ext cx="214200" cy="46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0FD28B58-07A1-455D-B122-88A0E375BC4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0923000" y="436676"/>
                  <a:ext cx="2228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FBD4DBA8-07F0-43A0-BD42-C0CD1F3C9C7E}"/>
                    </a:ext>
                  </a:extLst>
                </p14:cNvPr>
                <p14:cNvContentPartPr/>
                <p14:nvPr/>
              </p14:nvContentPartPr>
              <p14:xfrm>
                <a:off x="11239080" y="273236"/>
                <a:ext cx="29160" cy="1598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FBD4DBA8-07F0-43A0-BD42-C0CD1F3C9C7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234760" y="268916"/>
                  <a:ext cx="378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638A459C-2301-488E-B574-8E3E582308F1}"/>
                    </a:ext>
                  </a:extLst>
                </p14:cNvPr>
                <p14:cNvContentPartPr/>
                <p14:nvPr/>
              </p14:nvContentPartPr>
              <p14:xfrm>
                <a:off x="11384160" y="334076"/>
                <a:ext cx="104400" cy="1371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638A459C-2301-488E-B574-8E3E582308F1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1379840" y="329756"/>
                  <a:ext cx="11304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68E76E07-EA1B-49AC-A0B6-F6D86960B6A8}"/>
                    </a:ext>
                  </a:extLst>
                </p14:cNvPr>
                <p14:cNvContentPartPr/>
                <p14:nvPr/>
              </p14:nvContentPartPr>
              <p14:xfrm>
                <a:off x="11627160" y="362156"/>
                <a:ext cx="30960" cy="1328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68E76E07-EA1B-49AC-A0B6-F6D86960B6A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622840" y="357836"/>
                  <a:ext cx="396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61739241-F21F-4AB0-83E4-EF5C93A8C63A}"/>
                    </a:ext>
                  </a:extLst>
                </p14:cNvPr>
                <p14:cNvContentPartPr/>
                <p14:nvPr/>
              </p14:nvContentPartPr>
              <p14:xfrm>
                <a:off x="11687640" y="223916"/>
                <a:ext cx="46440" cy="14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61739241-F21F-4AB0-83E4-EF5C93A8C63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683320" y="219596"/>
                  <a:ext cx="55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3DEEA2D9-A44D-42E3-B24A-0F37962DF217}"/>
                    </a:ext>
                  </a:extLst>
                </p14:cNvPr>
                <p14:cNvContentPartPr/>
                <p14:nvPr/>
              </p14:nvContentPartPr>
              <p14:xfrm>
                <a:off x="11559120" y="630356"/>
                <a:ext cx="171360" cy="802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3DEEA2D9-A44D-42E3-B24A-0F37962DF21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554800" y="626036"/>
                  <a:ext cx="18000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CA3C3E73-1FFF-42AB-820D-9C281CC892D9}"/>
                    </a:ext>
                  </a:extLst>
                </p14:cNvPr>
                <p14:cNvContentPartPr/>
                <p14:nvPr/>
              </p14:nvContentPartPr>
              <p14:xfrm>
                <a:off x="169080" y="909716"/>
                <a:ext cx="247680" cy="258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CA3C3E73-1FFF-42AB-820D-9C281CC892D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64760" y="905396"/>
                  <a:ext cx="25632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D06E2D48-1C6E-41B9-85EB-7E89171EBA31}"/>
                    </a:ext>
                  </a:extLst>
                </p14:cNvPr>
                <p14:cNvContentPartPr/>
                <p14:nvPr/>
              </p14:nvContentPartPr>
              <p14:xfrm>
                <a:off x="255840" y="1050836"/>
                <a:ext cx="160920" cy="252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D06E2D48-1C6E-41B9-85EB-7E89171EBA3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1520" y="1046516"/>
                  <a:ext cx="1695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A71E544B-84C6-470F-90FA-FBA44F5F7013}"/>
                    </a:ext>
                  </a:extLst>
                </p14:cNvPr>
                <p14:cNvContentPartPr/>
                <p14:nvPr/>
              </p14:nvContentPartPr>
              <p14:xfrm>
                <a:off x="542040" y="898556"/>
                <a:ext cx="54000" cy="2044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A71E544B-84C6-470F-90FA-FBA44F5F701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37720" y="894236"/>
                  <a:ext cx="626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A25B07E-9782-4392-B579-4AADAC2054DF}"/>
                    </a:ext>
                  </a:extLst>
                </p14:cNvPr>
                <p14:cNvContentPartPr/>
                <p14:nvPr/>
              </p14:nvContentPartPr>
              <p14:xfrm>
                <a:off x="702600" y="962636"/>
                <a:ext cx="244440" cy="1915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A25B07E-9782-4392-B579-4AADAC2054D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98280" y="958316"/>
                  <a:ext cx="2530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C250C35-3BA2-467F-90CF-5D5D43BE8FEF}"/>
                    </a:ext>
                  </a:extLst>
                </p14:cNvPr>
                <p14:cNvContentPartPr/>
                <p14:nvPr/>
              </p14:nvContentPartPr>
              <p14:xfrm>
                <a:off x="986280" y="968756"/>
                <a:ext cx="204480" cy="1875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C250C35-3BA2-467F-90CF-5D5D43BE8FE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981960" y="964436"/>
                  <a:ext cx="21312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63690C00-9816-4DEC-9E92-A8F7FC229704}"/>
                    </a:ext>
                  </a:extLst>
                </p14:cNvPr>
                <p14:cNvContentPartPr/>
                <p14:nvPr/>
              </p14:nvContentPartPr>
              <p14:xfrm>
                <a:off x="1261320" y="980636"/>
                <a:ext cx="185400" cy="2030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63690C00-9816-4DEC-9E92-A8F7FC22970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257000" y="976316"/>
                  <a:ext cx="1940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79CEE5AC-966A-4BCF-8C5B-582B853F607A}"/>
                    </a:ext>
                  </a:extLst>
                </p14:cNvPr>
                <p14:cNvContentPartPr/>
                <p14:nvPr/>
              </p14:nvContentPartPr>
              <p14:xfrm>
                <a:off x="1953240" y="1022756"/>
                <a:ext cx="292680" cy="1418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79CEE5AC-966A-4BCF-8C5B-582B853F607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948920" y="1018436"/>
                  <a:ext cx="3013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8723E10-81AF-403F-AFC8-6F4E28BD6221}"/>
                    </a:ext>
                  </a:extLst>
                </p14:cNvPr>
                <p14:cNvContentPartPr/>
                <p14:nvPr/>
              </p14:nvContentPartPr>
              <p14:xfrm>
                <a:off x="2289120" y="709196"/>
                <a:ext cx="100080" cy="4536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8723E10-81AF-403F-AFC8-6F4E28BD622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2284800" y="704876"/>
                  <a:ext cx="10872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E818C9B-B3EA-46C8-B7EB-31FE86E369AA}"/>
                    </a:ext>
                  </a:extLst>
                </p14:cNvPr>
                <p14:cNvContentPartPr/>
                <p14:nvPr/>
              </p14:nvContentPartPr>
              <p14:xfrm>
                <a:off x="2191200" y="971636"/>
                <a:ext cx="216720" cy="75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E818C9B-B3EA-46C8-B7EB-31FE86E369A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186880" y="967316"/>
                  <a:ext cx="2253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B42C0B33-D2A2-44EE-9AAC-6E2DE466A71C}"/>
                    </a:ext>
                  </a:extLst>
                </p14:cNvPr>
                <p14:cNvContentPartPr/>
                <p14:nvPr/>
              </p14:nvContentPartPr>
              <p14:xfrm>
                <a:off x="2553360" y="767876"/>
                <a:ext cx="176400" cy="3805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B42C0B33-D2A2-44EE-9AAC-6E2DE466A71C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2549040" y="763556"/>
                  <a:ext cx="185040" cy="38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214880F2-CCDB-4268-A146-8B49903EC0BE}"/>
                    </a:ext>
                  </a:extLst>
                </p14:cNvPr>
                <p14:cNvContentPartPr/>
                <p14:nvPr/>
              </p14:nvContentPartPr>
              <p14:xfrm>
                <a:off x="2419800" y="905396"/>
                <a:ext cx="257760" cy="126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214880F2-CCDB-4268-A146-8B49903EC0BE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2415480" y="901076"/>
                  <a:ext cx="2664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A966278-37AB-4F49-B4CD-7AC362E98C17}"/>
                    </a:ext>
                  </a:extLst>
                </p14:cNvPr>
                <p14:cNvContentPartPr/>
                <p14:nvPr/>
              </p14:nvContentPartPr>
              <p14:xfrm>
                <a:off x="2802480" y="985316"/>
                <a:ext cx="278280" cy="1580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A966278-37AB-4F49-B4CD-7AC362E98C1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2798160" y="980996"/>
                  <a:ext cx="28692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B372697B-2801-4D6C-9AA7-0E85B2F6D3CA}"/>
                    </a:ext>
                  </a:extLst>
                </p14:cNvPr>
                <p14:cNvContentPartPr/>
                <p14:nvPr/>
              </p14:nvContentPartPr>
              <p14:xfrm>
                <a:off x="3154560" y="986396"/>
                <a:ext cx="236880" cy="1706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B372697B-2801-4D6C-9AA7-0E85B2F6D3C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3150240" y="982076"/>
                  <a:ext cx="2455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C9C40378-E852-4000-AEC0-A4980CBD815A}"/>
                    </a:ext>
                  </a:extLst>
                </p14:cNvPr>
                <p14:cNvContentPartPr/>
                <p14:nvPr/>
              </p14:nvContentPartPr>
              <p14:xfrm>
                <a:off x="3452640" y="986396"/>
                <a:ext cx="418320" cy="2055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C9C40378-E852-4000-AEC0-A4980CBD815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3448320" y="982076"/>
                  <a:ext cx="4269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CAD3785-F822-4D31-B5C6-347D4710D50C}"/>
                    </a:ext>
                  </a:extLst>
                </p14:cNvPr>
                <p14:cNvContentPartPr/>
                <p14:nvPr/>
              </p14:nvContentPartPr>
              <p14:xfrm>
                <a:off x="3997680" y="712076"/>
                <a:ext cx="110520" cy="4291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CAD3785-F822-4D31-B5C6-347D4710D50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3993360" y="707756"/>
                  <a:ext cx="11916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C655504B-2BF0-4DFD-92DE-B10A62BCC61C}"/>
                    </a:ext>
                  </a:extLst>
                </p14:cNvPr>
                <p14:cNvContentPartPr/>
                <p14:nvPr/>
              </p14:nvContentPartPr>
              <p14:xfrm>
                <a:off x="3811560" y="906836"/>
                <a:ext cx="311400" cy="100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C655504B-2BF0-4DFD-92DE-B10A62BCC61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807240" y="902516"/>
                  <a:ext cx="3200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6763001F-B969-4406-BBEC-3DB726599E55}"/>
                    </a:ext>
                  </a:extLst>
                </p14:cNvPr>
                <p14:cNvContentPartPr/>
                <p14:nvPr/>
              </p14:nvContentPartPr>
              <p14:xfrm>
                <a:off x="4168680" y="980996"/>
                <a:ext cx="338760" cy="1681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6763001F-B969-4406-BBEC-3DB726599E5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164360" y="976676"/>
                  <a:ext cx="34740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2BF799D2-8CE2-4E61-BDE8-321E1CD536A7}"/>
                    </a:ext>
                  </a:extLst>
                </p14:cNvPr>
                <p14:cNvContentPartPr/>
                <p14:nvPr/>
              </p14:nvContentPartPr>
              <p14:xfrm>
                <a:off x="4876440" y="911156"/>
                <a:ext cx="27360" cy="5457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2BF799D2-8CE2-4E61-BDE8-321E1CD536A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872120" y="906836"/>
                  <a:ext cx="36000" cy="55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9C140529-7446-4C29-901F-894077DE1233}"/>
                    </a:ext>
                  </a:extLst>
                </p14:cNvPr>
                <p14:cNvContentPartPr/>
                <p14:nvPr/>
              </p14:nvContentPartPr>
              <p14:xfrm>
                <a:off x="4798320" y="964796"/>
                <a:ext cx="298800" cy="1594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9C140529-7446-4C29-901F-894077DE123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4794000" y="960476"/>
                  <a:ext cx="3074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3EACD498-6AE5-48EC-B8F5-04E10EF46A51}"/>
                    </a:ext>
                  </a:extLst>
                </p14:cNvPr>
                <p14:cNvContentPartPr/>
                <p14:nvPr/>
              </p14:nvContentPartPr>
              <p14:xfrm>
                <a:off x="5184240" y="851756"/>
                <a:ext cx="176400" cy="2656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3EACD498-6AE5-48EC-B8F5-04E10EF46A51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5179920" y="847436"/>
                  <a:ext cx="18504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A84184E-04E0-48D2-B1B2-DD60E16EBBF2}"/>
                    </a:ext>
                  </a:extLst>
                </p14:cNvPr>
                <p14:cNvContentPartPr/>
                <p14:nvPr/>
              </p14:nvContentPartPr>
              <p14:xfrm>
                <a:off x="5408880" y="940676"/>
                <a:ext cx="213120" cy="1821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A84184E-04E0-48D2-B1B2-DD60E16EBBF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404560" y="936356"/>
                  <a:ext cx="2217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37B472B7-F036-4DCA-BEF0-963EA845ED53}"/>
                    </a:ext>
                  </a:extLst>
                </p14:cNvPr>
                <p14:cNvContentPartPr/>
                <p14:nvPr/>
              </p14:nvContentPartPr>
              <p14:xfrm>
                <a:off x="5731440" y="917276"/>
                <a:ext cx="202320" cy="1566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37B472B7-F036-4DCA-BEF0-963EA845ED5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5727120" y="912956"/>
                  <a:ext cx="2109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1B9E56B1-9042-4F66-A9B4-AAC6ACDE72DC}"/>
                    </a:ext>
                  </a:extLst>
                </p14:cNvPr>
                <p14:cNvContentPartPr/>
                <p14:nvPr/>
              </p14:nvContentPartPr>
              <p14:xfrm>
                <a:off x="6061200" y="941036"/>
                <a:ext cx="210960" cy="1753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1B9E56B1-9042-4F66-A9B4-AAC6ACDE72D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056880" y="936716"/>
                  <a:ext cx="21960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A69D0B65-E59A-43F7-BE96-5CDD49CFE9E6}"/>
                    </a:ext>
                  </a:extLst>
                </p14:cNvPr>
                <p14:cNvContentPartPr/>
                <p14:nvPr/>
              </p14:nvContentPartPr>
              <p14:xfrm>
                <a:off x="6454680" y="957236"/>
                <a:ext cx="217080" cy="1641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A69D0B65-E59A-43F7-BE96-5CDD49CFE9E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450360" y="952916"/>
                  <a:ext cx="2257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CED3686-F769-4A5F-AF63-0620C3D56989}"/>
                    </a:ext>
                  </a:extLst>
                </p14:cNvPr>
                <p14:cNvContentPartPr/>
                <p14:nvPr/>
              </p14:nvContentPartPr>
              <p14:xfrm>
                <a:off x="6675360" y="624596"/>
                <a:ext cx="28800" cy="4824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CED3686-F769-4A5F-AF63-0620C3D5698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670680" y="620276"/>
                  <a:ext cx="37440" cy="49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B3AB092-EEC4-40E2-A98E-D53E539C0310}"/>
                    </a:ext>
                  </a:extLst>
                </p14:cNvPr>
                <p14:cNvContentPartPr/>
                <p14:nvPr/>
              </p14:nvContentPartPr>
              <p14:xfrm>
                <a:off x="6807840" y="923036"/>
                <a:ext cx="186120" cy="2023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B3AB092-EEC4-40E2-A98E-D53E539C0310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803520" y="918716"/>
                  <a:ext cx="1947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A76B845-5EEA-449E-8F09-8F00E3451B4B}"/>
                    </a:ext>
                  </a:extLst>
                </p14:cNvPr>
                <p14:cNvContentPartPr/>
                <p14:nvPr/>
              </p14:nvContentPartPr>
              <p14:xfrm>
                <a:off x="7127880" y="961916"/>
                <a:ext cx="214200" cy="1623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A76B845-5EEA-449E-8F09-8F00E3451B4B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123560" y="957596"/>
                  <a:ext cx="22284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D2E0D188-01D1-4E8D-B6D0-F96070CA7DC6}"/>
                    </a:ext>
                  </a:extLst>
                </p14:cNvPr>
                <p14:cNvContentPartPr/>
                <p14:nvPr/>
              </p14:nvContentPartPr>
              <p14:xfrm>
                <a:off x="7526040" y="632876"/>
                <a:ext cx="137160" cy="4662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D2E0D188-01D1-4E8D-B6D0-F96070CA7DC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521720" y="628556"/>
                  <a:ext cx="145800" cy="47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6E4BB13E-CE3E-4350-841C-49155E140B7D}"/>
                    </a:ext>
                  </a:extLst>
                </p14:cNvPr>
                <p14:cNvContentPartPr/>
                <p14:nvPr/>
              </p14:nvContentPartPr>
              <p14:xfrm>
                <a:off x="7339920" y="798116"/>
                <a:ext cx="342720" cy="133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6E4BB13E-CE3E-4350-841C-49155E140B7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335600" y="793796"/>
                  <a:ext cx="351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F1E1C612-B3CD-4F9B-9E3D-D97B90E7ADC6}"/>
                    </a:ext>
                  </a:extLst>
                </p14:cNvPr>
                <p14:cNvContentPartPr/>
                <p14:nvPr/>
              </p14:nvContentPartPr>
              <p14:xfrm>
                <a:off x="7682280" y="942476"/>
                <a:ext cx="191880" cy="1886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F1E1C612-B3CD-4F9B-9E3D-D97B90E7ADC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677960" y="938156"/>
                  <a:ext cx="2005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3BC67C2A-FA2E-4650-AD61-CE7B8EA54271}"/>
                    </a:ext>
                  </a:extLst>
                </p14:cNvPr>
                <p14:cNvContentPartPr/>
                <p14:nvPr/>
              </p14:nvContentPartPr>
              <p14:xfrm>
                <a:off x="7981800" y="914396"/>
                <a:ext cx="370440" cy="1566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3BC67C2A-FA2E-4650-AD61-CE7B8EA5427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977480" y="910076"/>
                  <a:ext cx="3790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6E15560-BE59-41DD-93BB-FEACF499BAEA}"/>
                    </a:ext>
                  </a:extLst>
                </p14:cNvPr>
                <p14:cNvContentPartPr/>
                <p14:nvPr/>
              </p14:nvContentPartPr>
              <p14:xfrm>
                <a:off x="8438640" y="934556"/>
                <a:ext cx="172800" cy="1742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6E15560-BE59-41DD-93BB-FEACF499BAEA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434320" y="930236"/>
                  <a:ext cx="1814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08D1120-2AE8-4261-8DE7-47712C74F262}"/>
                    </a:ext>
                  </a:extLst>
                </p14:cNvPr>
                <p14:cNvContentPartPr/>
                <p14:nvPr/>
              </p14:nvContentPartPr>
              <p14:xfrm>
                <a:off x="8548800" y="1101596"/>
                <a:ext cx="42480" cy="1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08D1120-2AE8-4261-8DE7-47712C74F262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544480" y="1097276"/>
                  <a:ext cx="5112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87C3ED6C-6A3C-46BC-AC96-20E59326DF58}"/>
                    </a:ext>
                  </a:extLst>
                </p14:cNvPr>
                <p14:cNvContentPartPr/>
                <p14:nvPr/>
              </p14:nvContentPartPr>
              <p14:xfrm>
                <a:off x="8677320" y="960836"/>
                <a:ext cx="216000" cy="1450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87C3ED6C-6A3C-46BC-AC96-20E59326DF5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673000" y="956516"/>
                  <a:ext cx="2246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16C122DE-DE60-4846-9D67-5B251951B151}"/>
                    </a:ext>
                  </a:extLst>
                </p14:cNvPr>
                <p14:cNvContentPartPr/>
                <p14:nvPr/>
              </p14:nvContentPartPr>
              <p14:xfrm>
                <a:off x="9090600" y="681116"/>
                <a:ext cx="111600" cy="4194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16C122DE-DE60-4846-9D67-5B251951B15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086280" y="676796"/>
                  <a:ext cx="120240" cy="42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B46300DE-9F0D-48C1-8016-A18D268679D6}"/>
                    </a:ext>
                  </a:extLst>
                </p14:cNvPr>
                <p14:cNvContentPartPr/>
                <p14:nvPr/>
              </p14:nvContentPartPr>
              <p14:xfrm>
                <a:off x="8900520" y="831956"/>
                <a:ext cx="317160" cy="118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B46300DE-9F0D-48C1-8016-A18D268679D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896200" y="827636"/>
                  <a:ext cx="3258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F4FD1A8-6AF8-4A3D-A5EC-4F7B3B1F9472}"/>
                    </a:ext>
                  </a:extLst>
                </p14:cNvPr>
                <p14:cNvContentPartPr/>
                <p14:nvPr/>
              </p14:nvContentPartPr>
              <p14:xfrm>
                <a:off x="9248280" y="963716"/>
                <a:ext cx="181440" cy="1908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F4FD1A8-6AF8-4A3D-A5EC-4F7B3B1F9472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243960" y="959396"/>
                  <a:ext cx="1900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4152FA9C-B5B1-4BB1-B71D-0BC7E18B0B6C}"/>
                    </a:ext>
                  </a:extLst>
                </p14:cNvPr>
                <p14:cNvContentPartPr/>
                <p14:nvPr/>
              </p14:nvContentPartPr>
              <p14:xfrm>
                <a:off x="9615480" y="1183316"/>
                <a:ext cx="5400" cy="100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4152FA9C-B5B1-4BB1-B71D-0BC7E18B0B6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611160" y="1178996"/>
                  <a:ext cx="140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CCF9C6B8-BC52-4DF5-8A08-B849CDD8F3EA}"/>
                    </a:ext>
                  </a:extLst>
                </p14:cNvPr>
                <p14:cNvContentPartPr/>
                <p14:nvPr/>
              </p14:nvContentPartPr>
              <p14:xfrm>
                <a:off x="9924720" y="732956"/>
                <a:ext cx="341280" cy="3279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CCF9C6B8-BC52-4DF5-8A08-B849CDD8F3EA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920400" y="728636"/>
                  <a:ext cx="349920" cy="33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6FE1C5E8-7FC7-4EF9-9D41-7BE59C7A737E}"/>
                    </a:ext>
                  </a:extLst>
                </p14:cNvPr>
                <p14:cNvContentPartPr/>
                <p14:nvPr/>
              </p14:nvContentPartPr>
              <p14:xfrm>
                <a:off x="10380840" y="972716"/>
                <a:ext cx="77760" cy="8352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6FE1C5E8-7FC7-4EF9-9D41-7BE59C7A737E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376520" y="968396"/>
                  <a:ext cx="864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FA5A943-E1C2-47B6-8C70-28CA7A93A2AE}"/>
                    </a:ext>
                  </a:extLst>
                </p14:cNvPr>
                <p14:cNvContentPartPr/>
                <p14:nvPr/>
              </p14:nvContentPartPr>
              <p14:xfrm>
                <a:off x="10448880" y="840236"/>
                <a:ext cx="11880" cy="104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FA5A943-E1C2-47B6-8C70-28CA7A93A2A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444560" y="835916"/>
                  <a:ext cx="205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004107CC-DE23-4161-9ADE-75B46D73882E}"/>
                    </a:ext>
                  </a:extLst>
                </p14:cNvPr>
                <p14:cNvContentPartPr/>
                <p14:nvPr/>
              </p14:nvContentPartPr>
              <p14:xfrm>
                <a:off x="10587480" y="925556"/>
                <a:ext cx="263880" cy="1990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004107CC-DE23-4161-9ADE-75B46D73882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583160" y="921236"/>
                  <a:ext cx="2725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3AD8864E-50DF-4873-AADA-B8A91328E1C9}"/>
                    </a:ext>
                  </a:extLst>
                </p14:cNvPr>
                <p14:cNvContentPartPr/>
                <p14:nvPr/>
              </p14:nvContentPartPr>
              <p14:xfrm>
                <a:off x="10863600" y="853196"/>
                <a:ext cx="147600" cy="482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3AD8864E-50DF-4873-AADA-B8A91328E1C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859280" y="848876"/>
                  <a:ext cx="15624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92839E9-13BA-4182-8A94-D64A347F6877}"/>
                    </a:ext>
                  </a:extLst>
                </p14:cNvPr>
                <p14:cNvContentPartPr/>
                <p14:nvPr/>
              </p14:nvContentPartPr>
              <p14:xfrm>
                <a:off x="11427360" y="993236"/>
                <a:ext cx="262800" cy="1648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92839E9-13BA-4182-8A94-D64A347F687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1423040" y="988916"/>
                  <a:ext cx="2714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924ED82-4183-42CD-B485-429182082D3B}"/>
                    </a:ext>
                  </a:extLst>
                </p14:cNvPr>
                <p14:cNvContentPartPr/>
                <p14:nvPr/>
              </p14:nvContentPartPr>
              <p14:xfrm>
                <a:off x="11623920" y="878756"/>
                <a:ext cx="184680" cy="356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924ED82-4183-42CD-B485-429182082D3B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1619600" y="874436"/>
                  <a:ext cx="1933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9D5F4F94-7B4E-4AE9-B909-5FE5BA7CC211}"/>
                    </a:ext>
                  </a:extLst>
                </p14:cNvPr>
                <p14:cNvContentPartPr/>
                <p14:nvPr/>
              </p14:nvContentPartPr>
              <p14:xfrm>
                <a:off x="147120" y="1651676"/>
                <a:ext cx="291600" cy="228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9D5F4F94-7B4E-4AE9-B909-5FE5BA7CC21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42800" y="1647356"/>
                  <a:ext cx="30024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DE4F14B-8D6B-4E9A-8286-D49624CDB6BA}"/>
                    </a:ext>
                  </a:extLst>
                </p14:cNvPr>
                <p14:cNvContentPartPr/>
                <p14:nvPr/>
              </p14:nvContentPartPr>
              <p14:xfrm>
                <a:off x="416400" y="1307516"/>
                <a:ext cx="96480" cy="5612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DE4F14B-8D6B-4E9A-8286-D49624CDB6BA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12080" y="1303196"/>
                  <a:ext cx="10512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8C797EFB-4407-4421-9155-1B8AC09A9593}"/>
                    </a:ext>
                  </a:extLst>
                </p14:cNvPr>
                <p14:cNvContentPartPr/>
                <p14:nvPr/>
              </p14:nvContentPartPr>
              <p14:xfrm>
                <a:off x="558240" y="1681556"/>
                <a:ext cx="251640" cy="1900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8C797EFB-4407-4421-9155-1B8AC09A9593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53920" y="1677236"/>
                  <a:ext cx="2602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2D570BA-8916-4230-BAAB-371FF78E37DA}"/>
                    </a:ext>
                  </a:extLst>
                </p14:cNvPr>
                <p14:cNvContentPartPr/>
                <p14:nvPr/>
              </p14:nvContentPartPr>
              <p14:xfrm>
                <a:off x="927240" y="1596956"/>
                <a:ext cx="243360" cy="2725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2D570BA-8916-4230-BAAB-371FF78E37D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22920" y="1592636"/>
                  <a:ext cx="25200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DF131051-E204-4E05-88FB-F3E7E446E381}"/>
                    </a:ext>
                  </a:extLst>
                </p14:cNvPr>
                <p14:cNvContentPartPr/>
                <p14:nvPr/>
              </p14:nvContentPartPr>
              <p14:xfrm>
                <a:off x="1196880" y="1729436"/>
                <a:ext cx="286920" cy="144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DF131051-E204-4E05-88FB-F3E7E446E38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192560" y="1725116"/>
                  <a:ext cx="29556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272E1298-BFAF-4B40-904B-0B98040E1775}"/>
                    </a:ext>
                  </a:extLst>
                </p14:cNvPr>
                <p14:cNvContentPartPr/>
                <p14:nvPr/>
              </p14:nvContentPartPr>
              <p14:xfrm>
                <a:off x="1606920" y="1362596"/>
                <a:ext cx="103320" cy="5144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272E1298-BFAF-4B40-904B-0B98040E177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602600" y="1358276"/>
                  <a:ext cx="11196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52968B98-6C49-4CA9-8183-447FE03EE0F2}"/>
                    </a:ext>
                  </a:extLst>
                </p14:cNvPr>
                <p14:cNvContentPartPr/>
                <p14:nvPr/>
              </p14:nvContentPartPr>
              <p14:xfrm>
                <a:off x="1470120" y="1577156"/>
                <a:ext cx="191880" cy="14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52968B98-6C49-4CA9-8183-447FE03EE0F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465800" y="1572836"/>
                  <a:ext cx="200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0CC25E2-1AF3-44F1-8CB2-3B0DA3C21B8E}"/>
                    </a:ext>
                  </a:extLst>
                </p14:cNvPr>
                <p14:cNvContentPartPr/>
                <p14:nvPr/>
              </p14:nvContentPartPr>
              <p14:xfrm>
                <a:off x="1815000" y="1667876"/>
                <a:ext cx="344520" cy="2257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0CC25E2-1AF3-44F1-8CB2-3B0DA3C21B8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810680" y="1663556"/>
                  <a:ext cx="35316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E1D2799B-C40C-40F0-9210-5776343DA9BD}"/>
                    </a:ext>
                  </a:extLst>
                </p14:cNvPr>
                <p14:cNvContentPartPr/>
                <p14:nvPr/>
              </p14:nvContentPartPr>
              <p14:xfrm>
                <a:off x="2499000" y="1686236"/>
                <a:ext cx="282240" cy="203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E1D2799B-C40C-40F0-9210-5776343DA9BD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494680" y="1681916"/>
                  <a:ext cx="2908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DEEE02C-CC6A-412E-BB59-D4A4DDFC35A6}"/>
                    </a:ext>
                  </a:extLst>
                </p14:cNvPr>
                <p14:cNvContentPartPr/>
                <p14:nvPr/>
              </p14:nvContentPartPr>
              <p14:xfrm>
                <a:off x="2798520" y="1776236"/>
                <a:ext cx="112320" cy="1375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DEEE02C-CC6A-412E-BB59-D4A4DDFC35A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794200" y="1771916"/>
                  <a:ext cx="1209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6997A5B-19CA-4B68-BE94-3D50085EADC3}"/>
                    </a:ext>
                  </a:extLst>
                </p14:cNvPr>
                <p14:cNvContentPartPr/>
                <p14:nvPr/>
              </p14:nvContentPartPr>
              <p14:xfrm>
                <a:off x="3067800" y="1451516"/>
                <a:ext cx="249480" cy="4647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6997A5B-19CA-4B68-BE94-3D50085EADC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3063480" y="1447196"/>
                  <a:ext cx="25812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DB137B00-C6BE-4641-BF12-21CFE5043037}"/>
                    </a:ext>
                  </a:extLst>
                </p14:cNvPr>
                <p14:cNvContentPartPr/>
                <p14:nvPr/>
              </p14:nvContentPartPr>
              <p14:xfrm>
                <a:off x="192120" y="2499836"/>
                <a:ext cx="257040" cy="2023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DB137B00-C6BE-4641-BF12-21CFE504303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87800" y="2495516"/>
                  <a:ext cx="2656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0FE95594-FD48-42ED-80CC-16D219B6E3C7}"/>
                    </a:ext>
                  </a:extLst>
                </p14:cNvPr>
                <p14:cNvContentPartPr/>
                <p14:nvPr/>
              </p14:nvContentPartPr>
              <p14:xfrm>
                <a:off x="521520" y="2128676"/>
                <a:ext cx="349560" cy="5522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0FE95594-FD48-42ED-80CC-16D219B6E3C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17200" y="2124356"/>
                  <a:ext cx="358200" cy="56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0A4555E-0EDA-46BB-BEAB-3A9B99A47447}"/>
                    </a:ext>
                  </a:extLst>
                </p14:cNvPr>
                <p14:cNvContentPartPr/>
                <p14:nvPr/>
              </p14:nvContentPartPr>
              <p14:xfrm>
                <a:off x="821040" y="2468156"/>
                <a:ext cx="254520" cy="1954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0A4555E-0EDA-46BB-BEAB-3A9B99A4744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16720" y="2463836"/>
                  <a:ext cx="2631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FCE23E2C-D63F-4007-9C33-F92ED10A6118}"/>
                    </a:ext>
                  </a:extLst>
                </p14:cNvPr>
                <p14:cNvContentPartPr/>
                <p14:nvPr/>
              </p14:nvContentPartPr>
              <p14:xfrm>
                <a:off x="1228560" y="2473916"/>
                <a:ext cx="502200" cy="1854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FCE23E2C-D63F-4007-9C33-F92ED10A6118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224240" y="2469596"/>
                  <a:ext cx="5108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D40FF0F0-4196-4D05-9974-C0ED913A8F0C}"/>
                    </a:ext>
                  </a:extLst>
                </p14:cNvPr>
                <p14:cNvContentPartPr/>
                <p14:nvPr/>
              </p14:nvContentPartPr>
              <p14:xfrm>
                <a:off x="1771440" y="2457356"/>
                <a:ext cx="227520" cy="1677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D40FF0F0-4196-4D05-9974-C0ED913A8F0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767120" y="2453036"/>
                  <a:ext cx="2361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8D1D62D-C8C1-464F-BE7D-1C0E22350360}"/>
                    </a:ext>
                  </a:extLst>
                </p14:cNvPr>
                <p14:cNvContentPartPr/>
                <p14:nvPr/>
              </p14:nvContentPartPr>
              <p14:xfrm>
                <a:off x="2077440" y="2432156"/>
                <a:ext cx="271440" cy="2048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8D1D62D-C8C1-464F-BE7D-1C0E2235036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073120" y="2427836"/>
                  <a:ext cx="2800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AA1140D2-46CF-4A42-82E8-6B2C4F844C99}"/>
                    </a:ext>
                  </a:extLst>
                </p14:cNvPr>
                <p14:cNvContentPartPr/>
                <p14:nvPr/>
              </p14:nvContentPartPr>
              <p14:xfrm>
                <a:off x="2416560" y="2203916"/>
                <a:ext cx="428040" cy="8744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AA1140D2-46CF-4A42-82E8-6B2C4F844C99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412240" y="2199596"/>
                  <a:ext cx="436680" cy="88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7FBB1B84-8FC6-40FE-8DF2-EDFA052E3C12}"/>
                    </a:ext>
                  </a:extLst>
                </p14:cNvPr>
                <p14:cNvContentPartPr/>
                <p14:nvPr/>
              </p14:nvContentPartPr>
              <p14:xfrm>
                <a:off x="2480640" y="2618276"/>
                <a:ext cx="178200" cy="158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7FBB1B84-8FC6-40FE-8DF2-EDFA052E3C1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476320" y="2613956"/>
                  <a:ext cx="1868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B686EFCC-0594-4ABB-8019-D0C5CDD65C98}"/>
                    </a:ext>
                  </a:extLst>
                </p14:cNvPr>
                <p14:cNvContentPartPr/>
                <p14:nvPr/>
              </p14:nvContentPartPr>
              <p14:xfrm>
                <a:off x="2794920" y="2514596"/>
                <a:ext cx="495360" cy="1760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B686EFCC-0594-4ABB-8019-D0C5CDD65C9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790600" y="2510276"/>
                  <a:ext cx="5040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747829D7-6101-4A1A-A6E1-B90BD8916253}"/>
                    </a:ext>
                  </a:extLst>
                </p14:cNvPr>
                <p14:cNvContentPartPr/>
                <p14:nvPr/>
              </p14:nvContentPartPr>
              <p14:xfrm>
                <a:off x="3730200" y="1459076"/>
                <a:ext cx="365400" cy="8773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747829D7-6101-4A1A-A6E1-B90BD8916253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725880" y="1454756"/>
                  <a:ext cx="374040" cy="88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5F5FFDC8-E161-41F6-93D8-C846E333F552}"/>
                    </a:ext>
                  </a:extLst>
                </p14:cNvPr>
                <p14:cNvContentPartPr/>
                <p14:nvPr/>
              </p14:nvContentPartPr>
              <p14:xfrm>
                <a:off x="3762240" y="1888556"/>
                <a:ext cx="191880" cy="11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5F5FFDC8-E161-41F6-93D8-C846E333F55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3757920" y="1884236"/>
                  <a:ext cx="200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402B3173-102C-44A7-86CB-B90DA6C60DB7}"/>
                    </a:ext>
                  </a:extLst>
                </p14:cNvPr>
                <p14:cNvContentPartPr/>
                <p14:nvPr/>
              </p14:nvContentPartPr>
              <p14:xfrm>
                <a:off x="4065720" y="1788836"/>
                <a:ext cx="374040" cy="1512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402B3173-102C-44A7-86CB-B90DA6C60DB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061400" y="1784516"/>
                  <a:ext cx="3826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E11D02C4-4FF8-4C60-844D-405629A54572}"/>
                    </a:ext>
                  </a:extLst>
                </p14:cNvPr>
                <p14:cNvContentPartPr/>
                <p14:nvPr/>
              </p14:nvContentPartPr>
              <p14:xfrm>
                <a:off x="4557480" y="1520276"/>
                <a:ext cx="121320" cy="4327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E11D02C4-4FF8-4C60-844D-405629A5457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553160" y="1515956"/>
                  <a:ext cx="12996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6A365F4-0E6B-4DCA-AA85-F587C27A08D1}"/>
                    </a:ext>
                  </a:extLst>
                </p14:cNvPr>
                <p14:cNvContentPartPr/>
                <p14:nvPr/>
              </p14:nvContentPartPr>
              <p14:xfrm>
                <a:off x="4426080" y="1730516"/>
                <a:ext cx="284400" cy="273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6A365F4-0E6B-4DCA-AA85-F587C27A08D1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421760" y="1726196"/>
                  <a:ext cx="2930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111F1DC8-EB19-4B2F-A2A1-FE18C292E147}"/>
                    </a:ext>
                  </a:extLst>
                </p14:cNvPr>
                <p14:cNvContentPartPr/>
                <p14:nvPr/>
              </p14:nvContentPartPr>
              <p14:xfrm>
                <a:off x="4822080" y="1575716"/>
                <a:ext cx="227520" cy="35712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111F1DC8-EB19-4B2F-A2A1-FE18C292E14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817760" y="1571396"/>
                  <a:ext cx="23616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BE5F03C-10DA-4056-8E8F-13DB6CAF694B}"/>
                    </a:ext>
                  </a:extLst>
                </p14:cNvPr>
                <p14:cNvContentPartPr/>
                <p14:nvPr/>
              </p14:nvContentPartPr>
              <p14:xfrm>
                <a:off x="4681320" y="1685876"/>
                <a:ext cx="286920" cy="183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BE5F03C-10DA-4056-8E8F-13DB6CAF694B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677000" y="1681556"/>
                  <a:ext cx="2955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3F0FA44A-DA21-4FB7-BB90-121DD2BA80D4}"/>
                    </a:ext>
                  </a:extLst>
                </p14:cNvPr>
                <p14:cNvContentPartPr/>
                <p14:nvPr/>
              </p14:nvContentPartPr>
              <p14:xfrm>
                <a:off x="5086320" y="1781276"/>
                <a:ext cx="219600" cy="1659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3F0FA44A-DA21-4FB7-BB90-121DD2BA80D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5082000" y="1776956"/>
                  <a:ext cx="2282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E0DDDB2-C8DB-449A-8EEB-9DB63F135A04}"/>
                    </a:ext>
                  </a:extLst>
                </p14:cNvPr>
                <p14:cNvContentPartPr/>
                <p14:nvPr/>
              </p14:nvContentPartPr>
              <p14:xfrm>
                <a:off x="5649360" y="1713236"/>
                <a:ext cx="270000" cy="1519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E0DDDB2-C8DB-449A-8EEB-9DB63F135A0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645040" y="1708916"/>
                  <a:ext cx="2786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4DFF1AFA-36E1-43E1-8086-0EE54CAC1351}"/>
                    </a:ext>
                  </a:extLst>
                </p14:cNvPr>
                <p14:cNvContentPartPr/>
                <p14:nvPr/>
              </p14:nvContentPartPr>
              <p14:xfrm>
                <a:off x="5822520" y="1416236"/>
                <a:ext cx="284040" cy="5047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4DFF1AFA-36E1-43E1-8086-0EE54CAC135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818200" y="1411916"/>
                  <a:ext cx="292680" cy="51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DB367476-5A56-4DD2-9EE9-701532F99339}"/>
                    </a:ext>
                  </a:extLst>
                </p14:cNvPr>
                <p14:cNvContentPartPr/>
                <p14:nvPr/>
              </p14:nvContentPartPr>
              <p14:xfrm>
                <a:off x="6216000" y="1699556"/>
                <a:ext cx="197280" cy="2221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DB367476-5A56-4DD2-9EE9-701532F99339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211680" y="1695236"/>
                  <a:ext cx="2059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84A1802-A71A-4664-973E-CB3B7C6641DF}"/>
                    </a:ext>
                  </a:extLst>
                </p14:cNvPr>
                <p14:cNvContentPartPr/>
                <p14:nvPr/>
              </p14:nvContentPartPr>
              <p14:xfrm>
                <a:off x="8167920" y="1694516"/>
                <a:ext cx="326880" cy="1695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84A1802-A71A-4664-973E-CB3B7C6641D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163600" y="1690196"/>
                  <a:ext cx="3355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38FD8028-B758-4BD4-83DD-3273B88ABCE4}"/>
                    </a:ext>
                  </a:extLst>
                </p14:cNvPr>
                <p14:cNvContentPartPr/>
                <p14:nvPr/>
              </p14:nvContentPartPr>
              <p14:xfrm>
                <a:off x="8558880" y="1695236"/>
                <a:ext cx="266760" cy="1904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38FD8028-B758-4BD4-83DD-3273B88ABCE4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554560" y="1690916"/>
                  <a:ext cx="2754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0DDB00B9-5804-44C5-AC85-75C3A9AE9C90}"/>
                    </a:ext>
                  </a:extLst>
                </p14:cNvPr>
                <p14:cNvContentPartPr/>
                <p14:nvPr/>
              </p14:nvContentPartPr>
              <p14:xfrm>
                <a:off x="8883960" y="1359356"/>
                <a:ext cx="137160" cy="4654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0DDB00B9-5804-44C5-AC85-75C3A9AE9C9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879640" y="1355036"/>
                  <a:ext cx="145800" cy="47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596BAA7-7557-4CE9-A350-43A9553967BA}"/>
                    </a:ext>
                  </a:extLst>
                </p14:cNvPr>
                <p14:cNvContentPartPr/>
                <p14:nvPr/>
              </p14:nvContentPartPr>
              <p14:xfrm>
                <a:off x="8736720" y="1552676"/>
                <a:ext cx="261000" cy="93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596BAA7-7557-4CE9-A350-43A9553967B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732400" y="1548356"/>
                  <a:ext cx="26964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3AFAD8C5-68FE-4419-B725-57393E1D77DE}"/>
                    </a:ext>
                  </a:extLst>
                </p14:cNvPr>
                <p14:cNvContentPartPr/>
                <p14:nvPr/>
              </p14:nvContentPartPr>
              <p14:xfrm>
                <a:off x="9030120" y="1682636"/>
                <a:ext cx="189720" cy="1706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3AFAD8C5-68FE-4419-B725-57393E1D77D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025800" y="1678316"/>
                  <a:ext cx="1983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4C1199C1-43A7-484A-AC05-216EC51F16B1}"/>
                    </a:ext>
                  </a:extLst>
                </p14:cNvPr>
                <p14:cNvContentPartPr/>
                <p14:nvPr/>
              </p14:nvContentPartPr>
              <p14:xfrm>
                <a:off x="9273840" y="1696676"/>
                <a:ext cx="223200" cy="1652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4C1199C1-43A7-484A-AC05-216EC51F16B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269520" y="1692356"/>
                  <a:ext cx="2318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420B374F-D12A-49E9-A247-6081CB341C01}"/>
                    </a:ext>
                  </a:extLst>
                </p14:cNvPr>
                <p14:cNvContentPartPr/>
                <p14:nvPr/>
              </p14:nvContentPartPr>
              <p14:xfrm>
                <a:off x="9638880" y="1672556"/>
                <a:ext cx="255240" cy="1897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420B374F-D12A-49E9-A247-6081CB341C0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634560" y="1668236"/>
                  <a:ext cx="26388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E5084037-19AB-4AA7-B2C2-03E85EEBBC20}"/>
                    </a:ext>
                  </a:extLst>
                </p14:cNvPr>
                <p14:cNvContentPartPr/>
                <p14:nvPr/>
              </p14:nvContentPartPr>
              <p14:xfrm>
                <a:off x="9972600" y="1589756"/>
                <a:ext cx="88560" cy="2066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E5084037-19AB-4AA7-B2C2-03E85EEBBC2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68280" y="1585436"/>
                  <a:ext cx="972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A952F839-7086-4D2A-AF45-C9F29EAFEE54}"/>
                    </a:ext>
                  </a:extLst>
                </p14:cNvPr>
                <p14:cNvContentPartPr/>
                <p14:nvPr/>
              </p14:nvContentPartPr>
              <p14:xfrm>
                <a:off x="10105440" y="1664276"/>
                <a:ext cx="236160" cy="1623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A952F839-7086-4D2A-AF45-C9F29EAFEE54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101120" y="1659956"/>
                  <a:ext cx="2448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317234FC-E71A-48EB-8A1E-C4289F8B3654}"/>
                    </a:ext>
                  </a:extLst>
                </p14:cNvPr>
                <p14:cNvContentPartPr/>
                <p14:nvPr/>
              </p14:nvContentPartPr>
              <p14:xfrm>
                <a:off x="10446720" y="1630436"/>
                <a:ext cx="184680" cy="1785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317234FC-E71A-48EB-8A1E-C4289F8B3654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442400" y="1626116"/>
                  <a:ext cx="1933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3B317866-2F37-4501-80C2-05532BAD9D7F}"/>
                    </a:ext>
                  </a:extLst>
                </p14:cNvPr>
                <p14:cNvContentPartPr/>
                <p14:nvPr/>
              </p14:nvContentPartPr>
              <p14:xfrm>
                <a:off x="10724640" y="1680476"/>
                <a:ext cx="360720" cy="2008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3B317866-2F37-4501-80C2-05532BAD9D7F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720320" y="1676156"/>
                  <a:ext cx="3693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2273779A-989C-453B-B2F0-110C5036175A}"/>
                    </a:ext>
                  </a:extLst>
                </p14:cNvPr>
                <p14:cNvContentPartPr/>
                <p14:nvPr/>
              </p14:nvContentPartPr>
              <p14:xfrm>
                <a:off x="4145280" y="2449076"/>
                <a:ext cx="348120" cy="2145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2273779A-989C-453B-B2F0-110C5036175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140960" y="2444756"/>
                  <a:ext cx="35676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A68D6CD7-6BED-4BE6-9002-78A1B5940A51}"/>
                    </a:ext>
                  </a:extLst>
                </p14:cNvPr>
                <p14:cNvContentPartPr/>
                <p14:nvPr/>
              </p14:nvContentPartPr>
              <p14:xfrm>
                <a:off x="4488000" y="2056316"/>
                <a:ext cx="53640" cy="5695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A68D6CD7-6BED-4BE6-9002-78A1B5940A51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483680" y="2051996"/>
                  <a:ext cx="62280" cy="57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E50FE04F-8C07-430A-9994-DF5C198E3701}"/>
                    </a:ext>
                  </a:extLst>
                </p14:cNvPr>
                <p14:cNvContentPartPr/>
                <p14:nvPr/>
              </p14:nvContentPartPr>
              <p14:xfrm>
                <a:off x="4648200" y="2346836"/>
                <a:ext cx="90000" cy="2700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E50FE04F-8C07-430A-9994-DF5C198E370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643880" y="2342516"/>
                  <a:ext cx="9864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E485632-7B0C-49A4-A9A4-2DC455216126}"/>
                    </a:ext>
                  </a:extLst>
                </p14:cNvPr>
                <p14:cNvContentPartPr/>
                <p14:nvPr/>
              </p14:nvContentPartPr>
              <p14:xfrm>
                <a:off x="5055720" y="2400116"/>
                <a:ext cx="454320" cy="1731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E485632-7B0C-49A4-A9A4-2DC45521612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051400" y="2395796"/>
                  <a:ext cx="46296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84271669-F25A-49AC-85D0-E6AD2A840AAB}"/>
                    </a:ext>
                  </a:extLst>
                </p14:cNvPr>
                <p14:cNvContentPartPr/>
                <p14:nvPr/>
              </p14:nvContentPartPr>
              <p14:xfrm>
                <a:off x="5576640" y="2445476"/>
                <a:ext cx="232920" cy="1670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84271669-F25A-49AC-85D0-E6AD2A840AAB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5572320" y="2441156"/>
                  <a:ext cx="2415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DE8D3F70-B5F7-4A35-A8F5-20CCBBE75FA4}"/>
                    </a:ext>
                  </a:extLst>
                </p14:cNvPr>
                <p14:cNvContentPartPr/>
                <p14:nvPr/>
              </p14:nvContentPartPr>
              <p14:xfrm>
                <a:off x="5908560" y="2424236"/>
                <a:ext cx="354600" cy="1760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DE8D3F70-B5F7-4A35-A8F5-20CCBBE75FA4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904240" y="2419916"/>
                  <a:ext cx="3632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CFC09357-B437-4373-9F3A-FC99717F4A95}"/>
                    </a:ext>
                  </a:extLst>
                </p14:cNvPr>
                <p14:cNvContentPartPr/>
                <p14:nvPr/>
              </p14:nvContentPartPr>
              <p14:xfrm>
                <a:off x="6625680" y="2160356"/>
                <a:ext cx="411840" cy="8197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CFC09357-B437-4373-9F3A-FC99717F4A95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621360" y="2156036"/>
                  <a:ext cx="420480" cy="82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F1FDA059-4838-4777-B63F-2E5AC0248FA2}"/>
                    </a:ext>
                  </a:extLst>
                </p14:cNvPr>
                <p14:cNvContentPartPr/>
                <p14:nvPr/>
              </p14:nvContentPartPr>
              <p14:xfrm>
                <a:off x="6706680" y="2513516"/>
                <a:ext cx="232200" cy="201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F1FDA059-4838-4777-B63F-2E5AC0248FA2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702360" y="2509196"/>
                  <a:ext cx="240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9BECD63-614E-46DA-B964-98ECE6651B1A}"/>
                    </a:ext>
                  </a:extLst>
                </p14:cNvPr>
                <p14:cNvContentPartPr/>
                <p14:nvPr/>
              </p14:nvContentPartPr>
              <p14:xfrm>
                <a:off x="7041480" y="2422076"/>
                <a:ext cx="728640" cy="1713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9BECD63-614E-46DA-B964-98ECE6651B1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037160" y="2417756"/>
                  <a:ext cx="7372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56CF0F91-C8F3-449C-B636-8BA9133FD9B0}"/>
                    </a:ext>
                  </a:extLst>
                </p14:cNvPr>
                <p14:cNvContentPartPr/>
                <p14:nvPr/>
              </p14:nvContentPartPr>
              <p14:xfrm>
                <a:off x="7846080" y="2320556"/>
                <a:ext cx="301680" cy="2520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56CF0F91-C8F3-449C-B636-8BA9133FD9B0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841760" y="2316236"/>
                  <a:ext cx="31032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78FF678-88FC-48D2-A873-4D4F579460C8}"/>
                    </a:ext>
                  </a:extLst>
                </p14:cNvPr>
                <p14:cNvContentPartPr/>
                <p14:nvPr/>
              </p14:nvContentPartPr>
              <p14:xfrm>
                <a:off x="7944720" y="2451956"/>
                <a:ext cx="187920" cy="216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78FF678-88FC-48D2-A873-4D4F579460C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940400" y="2447636"/>
                  <a:ext cx="1965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4D226EC-EB88-4065-92EA-616A5D84EC96}"/>
                    </a:ext>
                  </a:extLst>
                </p14:cNvPr>
                <p14:cNvContentPartPr/>
                <p14:nvPr/>
              </p14:nvContentPartPr>
              <p14:xfrm>
                <a:off x="8260800" y="2320916"/>
                <a:ext cx="80280" cy="2185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4D226EC-EB88-4065-92EA-616A5D84EC96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256480" y="2316596"/>
                  <a:ext cx="88920" cy="22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F3012139-1629-4FC9-9AB4-A6BB46D08650}"/>
              </a:ext>
            </a:extLst>
          </p:cNvPr>
          <p:cNvGrpSpPr/>
          <p:nvPr/>
        </p:nvGrpSpPr>
        <p:grpSpPr>
          <a:xfrm>
            <a:off x="7284120" y="1348556"/>
            <a:ext cx="745200" cy="480600"/>
            <a:chOff x="7284120" y="1348556"/>
            <a:chExt cx="745200" cy="48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1047A3A1-BB23-4990-ABE1-10372CBA0945}"/>
                    </a:ext>
                  </a:extLst>
                </p14:cNvPr>
                <p14:cNvContentPartPr/>
                <p14:nvPr/>
              </p14:nvContentPartPr>
              <p14:xfrm>
                <a:off x="7284120" y="1348556"/>
                <a:ext cx="539640" cy="4806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1047A3A1-BB23-4990-ABE1-10372CBA094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279800" y="1344236"/>
                  <a:ext cx="54828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C796D2B-7166-43CE-BDD1-60FF61DE4F54}"/>
                    </a:ext>
                  </a:extLst>
                </p14:cNvPr>
                <p14:cNvContentPartPr/>
                <p14:nvPr/>
              </p14:nvContentPartPr>
              <p14:xfrm>
                <a:off x="7942560" y="1400396"/>
                <a:ext cx="86760" cy="1699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C796D2B-7166-43CE-BDD1-60FF61DE4F5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938240" y="1396076"/>
                  <a:ext cx="95400" cy="17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uppo 195">
            <a:extLst>
              <a:ext uri="{FF2B5EF4-FFF2-40B4-BE49-F238E27FC236}">
                <a16:creationId xmlns:a16="http://schemas.microsoft.com/office/drawing/2014/main" id="{47618691-75B2-4C66-957C-6FA0C7DF8330}"/>
              </a:ext>
            </a:extLst>
          </p:cNvPr>
          <p:cNvGrpSpPr/>
          <p:nvPr/>
        </p:nvGrpSpPr>
        <p:grpSpPr>
          <a:xfrm>
            <a:off x="8448000" y="2344676"/>
            <a:ext cx="833760" cy="220320"/>
            <a:chOff x="8448000" y="2344676"/>
            <a:chExt cx="833760" cy="22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9F764C1-C2A8-4948-AC0A-A7D1DA4DCF17}"/>
                    </a:ext>
                  </a:extLst>
                </p14:cNvPr>
                <p14:cNvContentPartPr/>
                <p14:nvPr/>
              </p14:nvContentPartPr>
              <p14:xfrm>
                <a:off x="8448000" y="2344676"/>
                <a:ext cx="294840" cy="2019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9F764C1-C2A8-4948-AC0A-A7D1DA4DCF17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443680" y="2340356"/>
                  <a:ext cx="30348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85072F2B-5C2B-46F5-932D-8D46E0996927}"/>
                    </a:ext>
                  </a:extLst>
                </p14:cNvPr>
                <p14:cNvContentPartPr/>
                <p14:nvPr/>
              </p14:nvContentPartPr>
              <p14:xfrm>
                <a:off x="8753640" y="2346476"/>
                <a:ext cx="232560" cy="1998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85072F2B-5C2B-46F5-932D-8D46E099692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749320" y="2342156"/>
                  <a:ext cx="24120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27EDF2B-E924-467B-9655-EA1CC31C6304}"/>
                    </a:ext>
                  </a:extLst>
                </p14:cNvPr>
                <p14:cNvContentPartPr/>
                <p14:nvPr/>
              </p14:nvContentPartPr>
              <p14:xfrm>
                <a:off x="9081960" y="2357996"/>
                <a:ext cx="199800" cy="2070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27EDF2B-E924-467B-9655-EA1CC31C6304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077640" y="2353676"/>
                  <a:ext cx="208440" cy="215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F641B1A9-7C14-4DE6-B03D-DC4B4253F346}"/>
              </a:ext>
            </a:extLst>
          </p:cNvPr>
          <p:cNvGrpSpPr/>
          <p:nvPr/>
        </p:nvGrpSpPr>
        <p:grpSpPr>
          <a:xfrm>
            <a:off x="9578400" y="2121476"/>
            <a:ext cx="1688040" cy="520920"/>
            <a:chOff x="9578400" y="2121476"/>
            <a:chExt cx="1688040" cy="52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5305BFE6-C354-4B30-B5F5-D57FA66A7CB6}"/>
                    </a:ext>
                  </a:extLst>
                </p14:cNvPr>
                <p14:cNvContentPartPr/>
                <p14:nvPr/>
              </p14:nvContentPartPr>
              <p14:xfrm>
                <a:off x="9578400" y="2359796"/>
                <a:ext cx="1062000" cy="2246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5305BFE6-C354-4B30-B5F5-D57FA66A7CB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574080" y="2355476"/>
                  <a:ext cx="10706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C8CD5E73-B1C0-43F3-8F30-0C39145C7094}"/>
                    </a:ext>
                  </a:extLst>
                </p14:cNvPr>
                <p14:cNvContentPartPr/>
                <p14:nvPr/>
              </p14:nvContentPartPr>
              <p14:xfrm>
                <a:off x="10658760" y="2121476"/>
                <a:ext cx="293040" cy="4366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C8CD5E73-B1C0-43F3-8F30-0C39145C709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654440" y="2117156"/>
                  <a:ext cx="30168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61E431B3-CA4D-453A-A1F8-DCE81495B7D0}"/>
                    </a:ext>
                  </a:extLst>
                </p14:cNvPr>
                <p14:cNvContentPartPr/>
                <p14:nvPr/>
              </p14:nvContentPartPr>
              <p14:xfrm>
                <a:off x="10932720" y="2444036"/>
                <a:ext cx="333720" cy="1983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61E431B3-CA4D-453A-A1F8-DCE81495B7D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928400" y="2439716"/>
                  <a:ext cx="342360" cy="20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B8C78B00-71FC-42AE-B6A3-522B4BCA7B12}"/>
              </a:ext>
            </a:extLst>
          </p:cNvPr>
          <p:cNvGrpSpPr/>
          <p:nvPr/>
        </p:nvGrpSpPr>
        <p:grpSpPr>
          <a:xfrm>
            <a:off x="227760" y="2956676"/>
            <a:ext cx="3018240" cy="514080"/>
            <a:chOff x="227760" y="2956676"/>
            <a:chExt cx="3018240" cy="51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728D09B-5F89-4AC4-83EB-CBE2DFE8B683}"/>
                    </a:ext>
                  </a:extLst>
                </p14:cNvPr>
                <p14:cNvContentPartPr/>
                <p14:nvPr/>
              </p14:nvContentPartPr>
              <p14:xfrm>
                <a:off x="227760" y="3146036"/>
                <a:ext cx="461880" cy="251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728D09B-5F89-4AC4-83EB-CBE2DFE8B68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23440" y="3141716"/>
                  <a:ext cx="47052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871C63E2-99C0-4FA7-B703-29F2916CFA8A}"/>
                    </a:ext>
                  </a:extLst>
                </p14:cNvPr>
                <p14:cNvContentPartPr/>
                <p14:nvPr/>
              </p14:nvContentPartPr>
              <p14:xfrm>
                <a:off x="766680" y="3198236"/>
                <a:ext cx="250200" cy="1861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871C63E2-99C0-4FA7-B703-29F2916CFA8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62360" y="3193916"/>
                  <a:ext cx="2588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3C49D159-0350-4C9D-B8E4-D1D28BA6732E}"/>
                    </a:ext>
                  </a:extLst>
                </p14:cNvPr>
                <p14:cNvContentPartPr/>
                <p14:nvPr/>
              </p14:nvContentPartPr>
              <p14:xfrm>
                <a:off x="1126320" y="3189956"/>
                <a:ext cx="328680" cy="2052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3C49D159-0350-4C9D-B8E4-D1D28BA6732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22000" y="3185636"/>
                  <a:ext cx="3373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156FFAB-2B0D-499A-9BF7-E29016E058A5}"/>
                    </a:ext>
                  </a:extLst>
                </p14:cNvPr>
                <p14:cNvContentPartPr/>
                <p14:nvPr/>
              </p14:nvContentPartPr>
              <p14:xfrm>
                <a:off x="1534200" y="2956676"/>
                <a:ext cx="335880" cy="4748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156FFAB-2B0D-499A-9BF7-E29016E058A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529880" y="2952356"/>
                  <a:ext cx="34452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E5128B94-3861-42C0-8588-1E3EF995F9B6}"/>
                    </a:ext>
                  </a:extLst>
                </p14:cNvPr>
                <p14:cNvContentPartPr/>
                <p14:nvPr/>
              </p14:nvContentPartPr>
              <p14:xfrm>
                <a:off x="1830120" y="3261596"/>
                <a:ext cx="112320" cy="1692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E5128B94-3861-42C0-8588-1E3EF995F9B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825800" y="3257276"/>
                  <a:ext cx="1209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295166C3-3BD7-4286-B80C-7076495619E4}"/>
                    </a:ext>
                  </a:extLst>
                </p14:cNvPr>
                <p14:cNvContentPartPr/>
                <p14:nvPr/>
              </p14:nvContentPartPr>
              <p14:xfrm>
                <a:off x="2114160" y="2989076"/>
                <a:ext cx="80640" cy="4816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295166C3-3BD7-4286-B80C-7076495619E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109840" y="2984756"/>
                  <a:ext cx="8928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2215E1E4-163C-4C68-8B43-7E078E5420EE}"/>
                    </a:ext>
                  </a:extLst>
                </p14:cNvPr>
                <p14:cNvContentPartPr/>
                <p14:nvPr/>
              </p14:nvContentPartPr>
              <p14:xfrm>
                <a:off x="1982400" y="3115076"/>
                <a:ext cx="243000" cy="194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2215E1E4-163C-4C68-8B43-7E078E5420E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978080" y="3110756"/>
                  <a:ext cx="2516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ABC6FF1A-36EB-4F08-9894-030240FDF84A}"/>
                    </a:ext>
                  </a:extLst>
                </p14:cNvPr>
                <p14:cNvContentPartPr/>
                <p14:nvPr/>
              </p14:nvContentPartPr>
              <p14:xfrm>
                <a:off x="2309640" y="3305156"/>
                <a:ext cx="105480" cy="1328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ABC6FF1A-36EB-4F08-9894-030240FDF84A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305320" y="3300836"/>
                  <a:ext cx="11412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119F0D77-D48F-4DB2-AEB3-A88AFBED2E1C}"/>
                    </a:ext>
                  </a:extLst>
                </p14:cNvPr>
                <p14:cNvContentPartPr/>
                <p14:nvPr/>
              </p14:nvContentPartPr>
              <p14:xfrm>
                <a:off x="2375520" y="3226316"/>
                <a:ext cx="36360" cy="111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119F0D77-D48F-4DB2-AEB3-A88AFBED2E1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371200" y="3221996"/>
                  <a:ext cx="450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684C1BA-88E2-49BA-8EF1-ACC906EDDD40}"/>
                    </a:ext>
                  </a:extLst>
                </p14:cNvPr>
                <p14:cNvContentPartPr/>
                <p14:nvPr/>
              </p14:nvContentPartPr>
              <p14:xfrm>
                <a:off x="2591160" y="3240356"/>
                <a:ext cx="654840" cy="2127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684C1BA-88E2-49BA-8EF1-ACC906EDDD4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586840" y="3236036"/>
                  <a:ext cx="663480" cy="2214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4">
            <p14:nvContentPartPr>
              <p14:cNvPr id="185" name="Input penna 184">
                <a:extLst>
                  <a:ext uri="{FF2B5EF4-FFF2-40B4-BE49-F238E27FC236}">
                    <a16:creationId xmlns:a16="http://schemas.microsoft.com/office/drawing/2014/main" id="{965D54BA-AC62-4079-95EE-6E7EBDD69B8C}"/>
                  </a:ext>
                </a:extLst>
              </p14:cNvPr>
              <p14:cNvContentPartPr/>
              <p14:nvPr/>
            </p14:nvContentPartPr>
            <p14:xfrm>
              <a:off x="3772680" y="3176996"/>
              <a:ext cx="394560" cy="173880"/>
            </p14:xfrm>
          </p:contentPart>
        </mc:Choice>
        <mc:Fallback xmlns="">
          <p:pic>
            <p:nvPicPr>
              <p:cNvPr id="185" name="Input penna 184">
                <a:extLst>
                  <a:ext uri="{FF2B5EF4-FFF2-40B4-BE49-F238E27FC236}">
                    <a16:creationId xmlns:a16="http://schemas.microsoft.com/office/drawing/2014/main" id="{965D54BA-AC62-4079-95EE-6E7EBDD69B8C}"/>
                  </a:ext>
                </a:extLst>
              </p:cNvPr>
              <p:cNvPicPr/>
              <p:nvPr/>
            </p:nvPicPr>
            <p:blipFill>
              <a:blip r:embed="rId325"/>
              <a:stretch>
                <a:fillRect/>
              </a:stretch>
            </p:blipFill>
            <p:spPr>
              <a:xfrm>
                <a:off x="3768360" y="3172676"/>
                <a:ext cx="403200" cy="18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186" name="Input penna 185">
                <a:extLst>
                  <a:ext uri="{FF2B5EF4-FFF2-40B4-BE49-F238E27FC236}">
                    <a16:creationId xmlns:a16="http://schemas.microsoft.com/office/drawing/2014/main" id="{2D7252FE-1D67-4B6B-873F-50665BB902F9}"/>
                  </a:ext>
                </a:extLst>
              </p14:cNvPr>
              <p14:cNvContentPartPr/>
              <p14:nvPr/>
            </p14:nvContentPartPr>
            <p14:xfrm>
              <a:off x="3930000" y="2985116"/>
              <a:ext cx="278280" cy="61200"/>
            </p14:xfrm>
          </p:contentPart>
        </mc:Choice>
        <mc:Fallback xmlns="">
          <p:pic>
            <p:nvPicPr>
              <p:cNvPr id="186" name="Input penna 185">
                <a:extLst>
                  <a:ext uri="{FF2B5EF4-FFF2-40B4-BE49-F238E27FC236}">
                    <a16:creationId xmlns:a16="http://schemas.microsoft.com/office/drawing/2014/main" id="{2D7252FE-1D67-4B6B-873F-50665BB902F9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3925680" y="2980796"/>
                <a:ext cx="286920" cy="69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1D45473F-2872-4F92-87F0-8BE8863653D8}"/>
              </a:ext>
            </a:extLst>
          </p:cNvPr>
          <p:cNvGrpSpPr/>
          <p:nvPr/>
        </p:nvGrpSpPr>
        <p:grpSpPr>
          <a:xfrm>
            <a:off x="4478640" y="3028676"/>
            <a:ext cx="1886040" cy="311040"/>
            <a:chOff x="4478640" y="3028676"/>
            <a:chExt cx="1886040" cy="31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56EFEDE-D893-4340-97CB-BED75D58AB27}"/>
                    </a:ext>
                  </a:extLst>
                </p14:cNvPr>
                <p14:cNvContentPartPr/>
                <p14:nvPr/>
              </p14:nvContentPartPr>
              <p14:xfrm>
                <a:off x="4605360" y="3199676"/>
                <a:ext cx="10440" cy="381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56EFEDE-D893-4340-97CB-BED75D58AB27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601040" y="3195356"/>
                  <a:ext cx="1908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0F67D855-D4C2-4E40-9DBE-57471CA3E9D9}"/>
                    </a:ext>
                  </a:extLst>
                </p14:cNvPr>
                <p14:cNvContentPartPr/>
                <p14:nvPr/>
              </p14:nvContentPartPr>
              <p14:xfrm>
                <a:off x="4478640" y="3149636"/>
                <a:ext cx="516960" cy="1900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0F67D855-D4C2-4E40-9DBE-57471CA3E9D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474320" y="3145316"/>
                  <a:ext cx="5256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681E59C-DC99-445B-A5F6-D1D013EF903C}"/>
                    </a:ext>
                  </a:extLst>
                </p14:cNvPr>
                <p14:cNvContentPartPr/>
                <p14:nvPr/>
              </p14:nvContentPartPr>
              <p14:xfrm>
                <a:off x="5047440" y="3136316"/>
                <a:ext cx="232200" cy="1659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681E59C-DC99-445B-A5F6-D1D013EF903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043120" y="3131996"/>
                  <a:ext cx="2408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30454CC3-CA81-44E9-822B-EECAFB9A4A4A}"/>
                    </a:ext>
                  </a:extLst>
                </p14:cNvPr>
                <p14:cNvContentPartPr/>
                <p14:nvPr/>
              </p14:nvContentPartPr>
              <p14:xfrm>
                <a:off x="5375760" y="3199676"/>
                <a:ext cx="61200" cy="849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30454CC3-CA81-44E9-822B-EECAFB9A4A4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371440" y="3195356"/>
                  <a:ext cx="6984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B0246DE-4D67-4228-94AD-FAA2423B5F86}"/>
                    </a:ext>
                  </a:extLst>
                </p14:cNvPr>
                <p14:cNvContentPartPr/>
                <p14:nvPr/>
              </p14:nvContentPartPr>
              <p14:xfrm>
                <a:off x="5441640" y="3028676"/>
                <a:ext cx="33120" cy="61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B0246DE-4D67-4228-94AD-FAA2423B5F8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437320" y="3024356"/>
                  <a:ext cx="417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274A7021-F3E5-4F7D-B58F-69E4425619AA}"/>
                    </a:ext>
                  </a:extLst>
                </p14:cNvPr>
                <p14:cNvContentPartPr/>
                <p14:nvPr/>
              </p14:nvContentPartPr>
              <p14:xfrm>
                <a:off x="5650080" y="3111836"/>
                <a:ext cx="714600" cy="2271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274A7021-F3E5-4F7D-B58F-69E4425619AA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645760" y="3107516"/>
                  <a:ext cx="723240" cy="235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0">
            <p14:nvContentPartPr>
              <p14:cNvPr id="197" name="Input penna 196">
                <a:extLst>
                  <a:ext uri="{FF2B5EF4-FFF2-40B4-BE49-F238E27FC236}">
                    <a16:creationId xmlns:a16="http://schemas.microsoft.com/office/drawing/2014/main" id="{00A5E64C-678A-484A-B791-16168F9BE020}"/>
                  </a:ext>
                </a:extLst>
              </p14:cNvPr>
              <p14:cNvContentPartPr/>
              <p14:nvPr/>
            </p14:nvContentPartPr>
            <p14:xfrm>
              <a:off x="6474120" y="2814836"/>
              <a:ext cx="19080" cy="416160"/>
            </p14:xfrm>
          </p:contentPart>
        </mc:Choice>
        <mc:Fallback xmlns="">
          <p:pic>
            <p:nvPicPr>
              <p:cNvPr id="197" name="Input penna 196">
                <a:extLst>
                  <a:ext uri="{FF2B5EF4-FFF2-40B4-BE49-F238E27FC236}">
                    <a16:creationId xmlns:a16="http://schemas.microsoft.com/office/drawing/2014/main" id="{00A5E64C-678A-484A-B791-16168F9BE020}"/>
                  </a:ext>
                </a:extLst>
              </p:cNvPr>
              <p:cNvPicPr/>
              <p:nvPr/>
            </p:nvPicPr>
            <p:blipFill>
              <a:blip r:embed="rId341"/>
              <a:stretch>
                <a:fillRect/>
              </a:stretch>
            </p:blipFill>
            <p:spPr>
              <a:xfrm>
                <a:off x="6469800" y="2810516"/>
                <a:ext cx="27720" cy="42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F19BB96E-5EE7-4585-9071-1C04B453AC9D}"/>
              </a:ext>
            </a:extLst>
          </p:cNvPr>
          <p:cNvGrpSpPr/>
          <p:nvPr/>
        </p:nvGrpSpPr>
        <p:grpSpPr>
          <a:xfrm>
            <a:off x="6449640" y="3468956"/>
            <a:ext cx="35640" cy="28440"/>
            <a:chOff x="6449640" y="3468956"/>
            <a:chExt cx="35640" cy="2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20A96BDA-B2DB-4FE1-9DB8-36E481BE1047}"/>
                    </a:ext>
                  </a:extLst>
                </p14:cNvPr>
                <p14:cNvContentPartPr/>
                <p14:nvPr/>
              </p14:nvContentPartPr>
              <p14:xfrm>
                <a:off x="6461160" y="3468956"/>
                <a:ext cx="24120" cy="111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20A96BDA-B2DB-4FE1-9DB8-36E481BE104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456840" y="3464636"/>
                  <a:ext cx="32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E6C3DEB-10E5-416F-961C-6125EFEE6702}"/>
                    </a:ext>
                  </a:extLst>
                </p14:cNvPr>
                <p14:cNvContentPartPr/>
                <p14:nvPr/>
              </p14:nvContentPartPr>
              <p14:xfrm>
                <a:off x="6449640" y="3486956"/>
                <a:ext cx="20160" cy="104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E6C3DEB-10E5-416F-961C-6125EFEE670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445320" y="3482636"/>
                  <a:ext cx="2880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EB9FF568-CD21-45F4-945B-E7640EFF3961}"/>
              </a:ext>
            </a:extLst>
          </p:cNvPr>
          <p:cNvGrpSpPr/>
          <p:nvPr/>
        </p:nvGrpSpPr>
        <p:grpSpPr>
          <a:xfrm>
            <a:off x="6459360" y="2837876"/>
            <a:ext cx="46440" cy="339840"/>
            <a:chOff x="6459360" y="2837876"/>
            <a:chExt cx="46440" cy="33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F61A16EB-7E2D-46D1-A69D-DA137FCCC2FC}"/>
                    </a:ext>
                  </a:extLst>
                </p14:cNvPr>
                <p14:cNvContentPartPr/>
                <p14:nvPr/>
              </p14:nvContentPartPr>
              <p14:xfrm>
                <a:off x="6459360" y="2837876"/>
                <a:ext cx="33120" cy="3268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F61A16EB-7E2D-46D1-A69D-DA137FCCC2FC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455040" y="2833556"/>
                  <a:ext cx="4176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000BDE6-BA75-48DE-B82D-83BD4C667D0D}"/>
                    </a:ext>
                  </a:extLst>
                </p14:cNvPr>
                <p14:cNvContentPartPr/>
                <p14:nvPr/>
              </p14:nvContentPartPr>
              <p14:xfrm>
                <a:off x="6476640" y="3110756"/>
                <a:ext cx="29160" cy="669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000BDE6-BA75-48DE-B82D-83BD4C667D0D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472320" y="3106436"/>
                  <a:ext cx="3780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71B77C21-868F-4C84-BF60-4376E612D1E9}"/>
              </a:ext>
            </a:extLst>
          </p:cNvPr>
          <p:cNvGrpSpPr/>
          <p:nvPr/>
        </p:nvGrpSpPr>
        <p:grpSpPr>
          <a:xfrm>
            <a:off x="178080" y="3774236"/>
            <a:ext cx="283680" cy="661680"/>
            <a:chOff x="178080" y="3774236"/>
            <a:chExt cx="283680" cy="661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4C4D7FE1-9CB9-4130-8F76-25C8E21E3FA4}"/>
                    </a:ext>
                  </a:extLst>
                </p14:cNvPr>
                <p14:cNvContentPartPr/>
                <p14:nvPr/>
              </p14:nvContentPartPr>
              <p14:xfrm>
                <a:off x="178080" y="3774236"/>
                <a:ext cx="283680" cy="6616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4C4D7FE1-9CB9-4130-8F76-25C8E21E3FA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73760" y="3769916"/>
                  <a:ext cx="292320" cy="67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202A31AD-B19D-4D24-B14F-25CBEFACE46C}"/>
                    </a:ext>
                  </a:extLst>
                </p14:cNvPr>
                <p14:cNvContentPartPr/>
                <p14:nvPr/>
              </p14:nvContentPartPr>
              <p14:xfrm>
                <a:off x="197520" y="4165916"/>
                <a:ext cx="232920" cy="158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202A31AD-B19D-4D24-B14F-25CBEFACE46C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93200" y="4161596"/>
                  <a:ext cx="24156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EC862CC4-858B-48D1-8490-21264CA30166}"/>
              </a:ext>
            </a:extLst>
          </p:cNvPr>
          <p:cNvGrpSpPr/>
          <p:nvPr/>
        </p:nvGrpSpPr>
        <p:grpSpPr>
          <a:xfrm>
            <a:off x="946680" y="3827516"/>
            <a:ext cx="1820160" cy="815760"/>
            <a:chOff x="946680" y="3827516"/>
            <a:chExt cx="1820160" cy="81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B6A07F12-410A-4700-854B-A28A37AF5F2E}"/>
                    </a:ext>
                  </a:extLst>
                </p14:cNvPr>
                <p14:cNvContentPartPr/>
                <p14:nvPr/>
              </p14:nvContentPartPr>
              <p14:xfrm>
                <a:off x="946680" y="4113716"/>
                <a:ext cx="277920" cy="5295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B6A07F12-410A-4700-854B-A28A37AF5F2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42360" y="4109396"/>
                  <a:ext cx="286560" cy="53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EDEDE00D-89D4-4857-86AD-FEB655500315}"/>
                    </a:ext>
                  </a:extLst>
                </p14:cNvPr>
                <p14:cNvContentPartPr/>
                <p14:nvPr/>
              </p14:nvContentPartPr>
              <p14:xfrm>
                <a:off x="1328280" y="4154756"/>
                <a:ext cx="483840" cy="2113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EDEDE00D-89D4-4857-86AD-FEB65550031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323960" y="4150436"/>
                  <a:ext cx="49248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019133C-74C3-4BD7-96AA-095D4F27FF50}"/>
                    </a:ext>
                  </a:extLst>
                </p14:cNvPr>
                <p14:cNvContentPartPr/>
                <p14:nvPr/>
              </p14:nvContentPartPr>
              <p14:xfrm>
                <a:off x="1928400" y="4185716"/>
                <a:ext cx="213480" cy="2149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019133C-74C3-4BD7-96AA-095D4F27FF50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924080" y="4181396"/>
                  <a:ext cx="2221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98C9E90-3282-436F-9368-0DB080B60269}"/>
                    </a:ext>
                  </a:extLst>
                </p14:cNvPr>
                <p14:cNvContentPartPr/>
                <p14:nvPr/>
              </p14:nvContentPartPr>
              <p14:xfrm>
                <a:off x="2278320" y="3827516"/>
                <a:ext cx="153360" cy="5194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98C9E90-3282-436F-9368-0DB080B6026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274000" y="3823196"/>
                  <a:ext cx="16200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E780AC2-1164-4512-9AC3-A7DAC7B79057}"/>
                    </a:ext>
                  </a:extLst>
                </p14:cNvPr>
                <p14:cNvContentPartPr/>
                <p14:nvPr/>
              </p14:nvContentPartPr>
              <p14:xfrm>
                <a:off x="2181120" y="4025876"/>
                <a:ext cx="144360" cy="248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E780AC2-1164-4512-9AC3-A7DAC7B79057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176800" y="4021556"/>
                  <a:ext cx="1530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EE5746E-AA75-4B6B-BEEF-03A389056B02}"/>
                    </a:ext>
                  </a:extLst>
                </p14:cNvPr>
                <p14:cNvContentPartPr/>
                <p14:nvPr/>
              </p14:nvContentPartPr>
              <p14:xfrm>
                <a:off x="2545080" y="4169876"/>
                <a:ext cx="221760" cy="1843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EE5746E-AA75-4B6B-BEEF-03A389056B02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540760" y="4165556"/>
                  <a:ext cx="230400" cy="19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uppo 272">
            <a:extLst>
              <a:ext uri="{FF2B5EF4-FFF2-40B4-BE49-F238E27FC236}">
                <a16:creationId xmlns:a16="http://schemas.microsoft.com/office/drawing/2014/main" id="{CD5801F5-808E-4242-A75B-16908C4CD4CA}"/>
              </a:ext>
            </a:extLst>
          </p:cNvPr>
          <p:cNvGrpSpPr/>
          <p:nvPr/>
        </p:nvGrpSpPr>
        <p:grpSpPr>
          <a:xfrm>
            <a:off x="3330240" y="3837236"/>
            <a:ext cx="1740240" cy="861480"/>
            <a:chOff x="3330240" y="3837236"/>
            <a:chExt cx="1740240" cy="86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89A2C44-7957-44A8-A98F-6595C304D5D3}"/>
                    </a:ext>
                  </a:extLst>
                </p14:cNvPr>
                <p14:cNvContentPartPr/>
                <p14:nvPr/>
              </p14:nvContentPartPr>
              <p14:xfrm>
                <a:off x="3387120" y="4146836"/>
                <a:ext cx="53640" cy="5518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89A2C44-7957-44A8-A98F-6595C304D5D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382800" y="4142516"/>
                  <a:ext cx="62280" cy="56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6F46B684-C85D-4B24-B5EB-FAA5E6304B82}"/>
                    </a:ext>
                  </a:extLst>
                </p14:cNvPr>
                <p14:cNvContentPartPr/>
                <p14:nvPr/>
              </p14:nvContentPartPr>
              <p14:xfrm>
                <a:off x="3330240" y="4180676"/>
                <a:ext cx="285480" cy="1929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6F46B684-C85D-4B24-B5EB-FAA5E6304B8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325920" y="4176356"/>
                  <a:ext cx="2941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05C52D2-DFE9-4B99-9592-A6C3D27EDD9C}"/>
                    </a:ext>
                  </a:extLst>
                </p14:cNvPr>
                <p14:cNvContentPartPr/>
                <p14:nvPr/>
              </p14:nvContentPartPr>
              <p14:xfrm>
                <a:off x="3674040" y="4169156"/>
                <a:ext cx="378000" cy="1760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05C52D2-DFE9-4B99-9592-A6C3D27EDD9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669720" y="4164836"/>
                  <a:ext cx="3866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DBE3A4C-CC91-469C-B475-523A913450EC}"/>
                    </a:ext>
                  </a:extLst>
                </p14:cNvPr>
                <p14:cNvContentPartPr/>
                <p14:nvPr/>
              </p14:nvContentPartPr>
              <p14:xfrm>
                <a:off x="4162560" y="4205156"/>
                <a:ext cx="191520" cy="1771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DBE3A4C-CC91-469C-B475-523A913450EC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158240" y="4200836"/>
                  <a:ext cx="2001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59CD8AC-188E-4BC1-B606-051ED7EDC0FB}"/>
                    </a:ext>
                  </a:extLst>
                </p14:cNvPr>
                <p14:cNvContentPartPr/>
                <p14:nvPr/>
              </p14:nvContentPartPr>
              <p14:xfrm>
                <a:off x="4557840" y="3837236"/>
                <a:ext cx="198720" cy="4842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59CD8AC-188E-4BC1-B606-051ED7EDC0FB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553520" y="3832916"/>
                  <a:ext cx="20736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D80B0D73-169A-40DC-B343-1086DC4F8AA4}"/>
                    </a:ext>
                  </a:extLst>
                </p14:cNvPr>
                <p14:cNvContentPartPr/>
                <p14:nvPr/>
              </p14:nvContentPartPr>
              <p14:xfrm>
                <a:off x="4488000" y="4056116"/>
                <a:ext cx="193680" cy="43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D80B0D73-169A-40DC-B343-1086DC4F8AA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4483680" y="4051796"/>
                  <a:ext cx="2023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F861B870-0077-4316-8191-F680AF9AE81F}"/>
                    </a:ext>
                  </a:extLst>
                </p14:cNvPr>
                <p14:cNvContentPartPr/>
                <p14:nvPr/>
              </p14:nvContentPartPr>
              <p14:xfrm>
                <a:off x="4866360" y="4155476"/>
                <a:ext cx="204120" cy="1904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F861B870-0077-4316-8191-F680AF9AE81F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4862040" y="4151156"/>
                  <a:ext cx="212760" cy="19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CC77EF5F-CB09-48C9-B99C-FD7DD507021A}"/>
                  </a:ext>
                </a:extLst>
              </p14:cNvPr>
              <p14:cNvContentPartPr/>
              <p14:nvPr/>
            </p14:nvContentPartPr>
            <p14:xfrm>
              <a:off x="5388000" y="4163756"/>
              <a:ext cx="307080" cy="18756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CC77EF5F-CB09-48C9-B99C-FD7DD507021A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5383680" y="4159436"/>
                <a:ext cx="31572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B69116AE-DF95-4223-BF8F-C65764EA9770}"/>
                  </a:ext>
                </a:extLst>
              </p14:cNvPr>
              <p14:cNvContentPartPr/>
              <p14:nvPr/>
            </p14:nvContentPartPr>
            <p14:xfrm>
              <a:off x="5446680" y="3993836"/>
              <a:ext cx="234000" cy="5076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B69116AE-DF95-4223-BF8F-C65764EA9770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5442360" y="3989516"/>
                <a:ext cx="242640" cy="59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72" name="Gruppo 271">
            <a:extLst>
              <a:ext uri="{FF2B5EF4-FFF2-40B4-BE49-F238E27FC236}">
                <a16:creationId xmlns:a16="http://schemas.microsoft.com/office/drawing/2014/main" id="{05747742-7100-4E9C-9BCD-7C65CBF2D8BF}"/>
              </a:ext>
            </a:extLst>
          </p:cNvPr>
          <p:cNvGrpSpPr/>
          <p:nvPr/>
        </p:nvGrpSpPr>
        <p:grpSpPr>
          <a:xfrm>
            <a:off x="6043200" y="3774956"/>
            <a:ext cx="2270880" cy="868680"/>
            <a:chOff x="6043200" y="3774956"/>
            <a:chExt cx="2270880" cy="868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75AF67C4-ED64-47EA-B401-7314CD3B846E}"/>
                    </a:ext>
                  </a:extLst>
                </p14:cNvPr>
                <p14:cNvContentPartPr/>
                <p14:nvPr/>
              </p14:nvContentPartPr>
              <p14:xfrm>
                <a:off x="6119520" y="4152596"/>
                <a:ext cx="14760" cy="4910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75AF67C4-ED64-47EA-B401-7314CD3B846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115200" y="4148276"/>
                  <a:ext cx="23400" cy="49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5CC37B61-072E-41CA-9146-E99B6183011D}"/>
                    </a:ext>
                  </a:extLst>
                </p14:cNvPr>
                <p14:cNvContentPartPr/>
                <p14:nvPr/>
              </p14:nvContentPartPr>
              <p14:xfrm>
                <a:off x="6043200" y="4122716"/>
                <a:ext cx="277200" cy="2102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5CC37B61-072E-41CA-9146-E99B6183011D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038880" y="4118396"/>
                  <a:ext cx="2858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4EE5BA4C-2183-4F5E-8671-7E0A3705D502}"/>
                    </a:ext>
                  </a:extLst>
                </p14:cNvPr>
                <p14:cNvContentPartPr/>
                <p14:nvPr/>
              </p14:nvContentPartPr>
              <p14:xfrm>
                <a:off x="6362880" y="4141796"/>
                <a:ext cx="241560" cy="1825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4EE5BA4C-2183-4F5E-8671-7E0A3705D50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358560" y="4137476"/>
                  <a:ext cx="2502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E190EA1C-D9F7-4247-A9E7-9F96FA2CC1A7}"/>
                    </a:ext>
                  </a:extLst>
                </p14:cNvPr>
                <p14:cNvContentPartPr/>
                <p14:nvPr/>
              </p14:nvContentPartPr>
              <p14:xfrm>
                <a:off x="6717120" y="4111916"/>
                <a:ext cx="244440" cy="23076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E190EA1C-D9F7-4247-A9E7-9F96FA2CC1A7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6712800" y="4107596"/>
                  <a:ext cx="2530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EA83300B-8721-4E89-A986-50966CEA2876}"/>
                    </a:ext>
                  </a:extLst>
                </p14:cNvPr>
                <p14:cNvContentPartPr/>
                <p14:nvPr/>
              </p14:nvContentPartPr>
              <p14:xfrm>
                <a:off x="6994680" y="4137116"/>
                <a:ext cx="272520" cy="2138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EA83300B-8721-4E89-A986-50966CEA2876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990360" y="4132796"/>
                  <a:ext cx="28116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F55D65BD-925F-42D5-8FF5-31F745768EEA}"/>
                    </a:ext>
                  </a:extLst>
                </p14:cNvPr>
                <p14:cNvContentPartPr/>
                <p14:nvPr/>
              </p14:nvContentPartPr>
              <p14:xfrm>
                <a:off x="7314360" y="4233956"/>
                <a:ext cx="65160" cy="1116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F55D65BD-925F-42D5-8FF5-31F745768EE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310040" y="4229636"/>
                  <a:ext cx="738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0660B1C-E014-4B0E-8C2B-0C895B4AE80A}"/>
                    </a:ext>
                  </a:extLst>
                </p14:cNvPr>
                <p14:cNvContentPartPr/>
                <p14:nvPr/>
              </p14:nvContentPartPr>
              <p14:xfrm>
                <a:off x="7287360" y="4070156"/>
                <a:ext cx="17640" cy="216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0660B1C-E014-4B0E-8C2B-0C895B4AE80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283040" y="4065836"/>
                  <a:ext cx="262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51506E8C-B44C-41A2-8DA8-860ABE6296A1}"/>
                    </a:ext>
                  </a:extLst>
                </p14:cNvPr>
                <p14:cNvContentPartPr/>
                <p14:nvPr/>
              </p14:nvContentPartPr>
              <p14:xfrm>
                <a:off x="7505880" y="3814556"/>
                <a:ext cx="216360" cy="5094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51506E8C-B44C-41A2-8DA8-860ABE6296A1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501560" y="3810236"/>
                  <a:ext cx="225000" cy="51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E7C7B22C-D9A5-4742-ADBC-952CB60C1FAC}"/>
                    </a:ext>
                  </a:extLst>
                </p14:cNvPr>
                <p14:cNvContentPartPr/>
                <p14:nvPr/>
              </p14:nvContentPartPr>
              <p14:xfrm>
                <a:off x="7815840" y="4202636"/>
                <a:ext cx="27360" cy="950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E7C7B22C-D9A5-4742-ADBC-952CB60C1FA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7811520" y="4198316"/>
                  <a:ext cx="3600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6199F55C-86FB-4F16-BCF6-E9C67172F82B}"/>
                    </a:ext>
                  </a:extLst>
                </p14:cNvPr>
                <p14:cNvContentPartPr/>
                <p14:nvPr/>
              </p14:nvContentPartPr>
              <p14:xfrm>
                <a:off x="7801800" y="4089956"/>
                <a:ext cx="27720" cy="86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6199F55C-86FB-4F16-BCF6-E9C67172F82B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797480" y="4085636"/>
                  <a:ext cx="363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32D90C6F-B176-46FD-AB8C-4CDD6CE7EA3A}"/>
                    </a:ext>
                  </a:extLst>
                </p14:cNvPr>
                <p14:cNvContentPartPr/>
                <p14:nvPr/>
              </p14:nvContentPartPr>
              <p14:xfrm>
                <a:off x="8018160" y="3774956"/>
                <a:ext cx="210600" cy="5144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32D90C6F-B176-46FD-AB8C-4CDD6CE7EA3A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013840" y="3770636"/>
                  <a:ext cx="219240" cy="52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BDC85C54-86E6-4CA8-B88C-7D5CC7C7905A}"/>
                    </a:ext>
                  </a:extLst>
                </p14:cNvPr>
                <p14:cNvContentPartPr/>
                <p14:nvPr/>
              </p14:nvContentPartPr>
              <p14:xfrm>
                <a:off x="8160720" y="4188956"/>
                <a:ext cx="153360" cy="14256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BDC85C54-86E6-4CA8-B88C-7D5CC7C7905A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156400" y="4184636"/>
                  <a:ext cx="162000" cy="15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uppo 270">
            <a:extLst>
              <a:ext uri="{FF2B5EF4-FFF2-40B4-BE49-F238E27FC236}">
                <a16:creationId xmlns:a16="http://schemas.microsoft.com/office/drawing/2014/main" id="{6C97F911-ED75-4CAF-AC6B-FEFA10F3D5B1}"/>
              </a:ext>
            </a:extLst>
          </p:cNvPr>
          <p:cNvGrpSpPr/>
          <p:nvPr/>
        </p:nvGrpSpPr>
        <p:grpSpPr>
          <a:xfrm>
            <a:off x="8745000" y="3828956"/>
            <a:ext cx="2274480" cy="835560"/>
            <a:chOff x="8745000" y="3828956"/>
            <a:chExt cx="2274480" cy="83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FD3A816-C59B-45DF-BE33-C5EAE995DA16}"/>
                    </a:ext>
                  </a:extLst>
                </p14:cNvPr>
                <p14:cNvContentPartPr/>
                <p14:nvPr/>
              </p14:nvContentPartPr>
              <p14:xfrm>
                <a:off x="8745000" y="4203716"/>
                <a:ext cx="239400" cy="1476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FD3A816-C59B-45DF-BE33-C5EAE995DA16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740680" y="4199396"/>
                  <a:ext cx="24804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58A4A387-FD4C-41FA-BFBD-AE254F5DFE15}"/>
                    </a:ext>
                  </a:extLst>
                </p14:cNvPr>
                <p14:cNvContentPartPr/>
                <p14:nvPr/>
              </p14:nvContentPartPr>
              <p14:xfrm>
                <a:off x="8990520" y="3828956"/>
                <a:ext cx="32760" cy="5158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58A4A387-FD4C-41FA-BFBD-AE254F5DFE15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986200" y="3824636"/>
                  <a:ext cx="41400" cy="52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A65723C4-4021-4914-B392-A2F555877059}"/>
                    </a:ext>
                  </a:extLst>
                </p14:cNvPr>
                <p14:cNvContentPartPr/>
                <p14:nvPr/>
              </p14:nvContentPartPr>
              <p14:xfrm>
                <a:off x="9106080" y="4213796"/>
                <a:ext cx="167400" cy="1756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A65723C4-4021-4914-B392-A2F555877059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101760" y="4209476"/>
                  <a:ext cx="1760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B7DCEA0C-10BD-44D1-B66A-D77A9D2919DD}"/>
                    </a:ext>
                  </a:extLst>
                </p14:cNvPr>
                <p14:cNvContentPartPr/>
                <p14:nvPr/>
              </p14:nvContentPartPr>
              <p14:xfrm>
                <a:off x="9371760" y="3902396"/>
                <a:ext cx="377280" cy="7621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B7DCEA0C-10BD-44D1-B66A-D77A9D2919DD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367440" y="3898076"/>
                  <a:ext cx="385920" cy="77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D2E795C6-48F3-4FAF-B186-88C0D72DD01B}"/>
                    </a:ext>
                  </a:extLst>
                </p14:cNvPr>
                <p14:cNvContentPartPr/>
                <p14:nvPr/>
              </p14:nvContentPartPr>
              <p14:xfrm>
                <a:off x="9392280" y="4313876"/>
                <a:ext cx="206280" cy="190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D2E795C6-48F3-4FAF-B186-88C0D72DD01B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387960" y="4309556"/>
                  <a:ext cx="2149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E89D5EF2-2409-4395-87A5-25EFF48B0E92}"/>
                    </a:ext>
                  </a:extLst>
                </p14:cNvPr>
                <p14:cNvContentPartPr/>
                <p14:nvPr/>
              </p14:nvContentPartPr>
              <p14:xfrm>
                <a:off x="9693600" y="4169876"/>
                <a:ext cx="86760" cy="1724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E89D5EF2-2409-4395-87A5-25EFF48B0E92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689280" y="4165556"/>
                  <a:ext cx="954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8FFB539D-F403-4ECD-98FB-79042EF6D1C2}"/>
                    </a:ext>
                  </a:extLst>
                </p14:cNvPr>
                <p14:cNvContentPartPr/>
                <p14:nvPr/>
              </p14:nvContentPartPr>
              <p14:xfrm>
                <a:off x="9904920" y="4212356"/>
                <a:ext cx="243360" cy="1630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8FFB539D-F403-4ECD-98FB-79042EF6D1C2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900600" y="4208036"/>
                  <a:ext cx="25200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27933517-610A-439A-A93A-7CE22614E039}"/>
                    </a:ext>
                  </a:extLst>
                </p14:cNvPr>
                <p14:cNvContentPartPr/>
                <p14:nvPr/>
              </p14:nvContentPartPr>
              <p14:xfrm>
                <a:off x="10255560" y="4260236"/>
                <a:ext cx="25920" cy="1105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27933517-610A-439A-A93A-7CE22614E039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251240" y="4255916"/>
                  <a:ext cx="345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C838CAB7-82FE-4948-A862-AFF889F2B54E}"/>
                    </a:ext>
                  </a:extLst>
                </p14:cNvPr>
                <p14:cNvContentPartPr/>
                <p14:nvPr/>
              </p14:nvContentPartPr>
              <p14:xfrm>
                <a:off x="10271040" y="4153316"/>
                <a:ext cx="19080" cy="133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C838CAB7-82FE-4948-A862-AFF889F2B54E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266720" y="4148996"/>
                  <a:ext cx="277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89DE530-3019-4D54-90D7-9D6D270593B2}"/>
                    </a:ext>
                  </a:extLst>
                </p14:cNvPr>
                <p14:cNvContentPartPr/>
                <p14:nvPr/>
              </p14:nvContentPartPr>
              <p14:xfrm>
                <a:off x="10448880" y="4187156"/>
                <a:ext cx="250560" cy="20484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89DE530-3019-4D54-90D7-9D6D270593B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444560" y="4182836"/>
                  <a:ext cx="2592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002E0031-6B2A-4810-98DD-7BB1FB73A493}"/>
                    </a:ext>
                  </a:extLst>
                </p14:cNvPr>
                <p14:cNvContentPartPr/>
                <p14:nvPr/>
              </p14:nvContentPartPr>
              <p14:xfrm>
                <a:off x="10751640" y="4273196"/>
                <a:ext cx="267840" cy="2214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002E0031-6B2A-4810-98DD-7BB1FB73A493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747320" y="4268876"/>
                  <a:ext cx="276480" cy="23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0" name="Gruppo 269">
            <a:extLst>
              <a:ext uri="{FF2B5EF4-FFF2-40B4-BE49-F238E27FC236}">
                <a16:creationId xmlns:a16="http://schemas.microsoft.com/office/drawing/2014/main" id="{A0777773-8102-4F4C-BC57-3E1EBDA2480A}"/>
              </a:ext>
            </a:extLst>
          </p:cNvPr>
          <p:cNvGrpSpPr/>
          <p:nvPr/>
        </p:nvGrpSpPr>
        <p:grpSpPr>
          <a:xfrm>
            <a:off x="323880" y="4842716"/>
            <a:ext cx="1629000" cy="516960"/>
            <a:chOff x="323880" y="4842716"/>
            <a:chExt cx="1629000" cy="51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22C3FA6E-F6FD-44DA-AE0E-1C5E0CEEF6F1}"/>
                    </a:ext>
                  </a:extLst>
                </p14:cNvPr>
                <p14:cNvContentPartPr/>
                <p14:nvPr/>
              </p14:nvContentPartPr>
              <p14:xfrm>
                <a:off x="323880" y="5045396"/>
                <a:ext cx="262800" cy="2754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22C3FA6E-F6FD-44DA-AE0E-1C5E0CEEF6F1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319560" y="5041076"/>
                  <a:ext cx="27144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B3018DBC-9F9C-4FAC-BB5D-8340C9096932}"/>
                    </a:ext>
                  </a:extLst>
                </p14:cNvPr>
                <p14:cNvContentPartPr/>
                <p14:nvPr/>
              </p14:nvContentPartPr>
              <p14:xfrm>
                <a:off x="721320" y="5118836"/>
                <a:ext cx="80280" cy="1684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B3018DBC-9F9C-4FAC-BB5D-8340C9096932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717000" y="5114516"/>
                  <a:ext cx="889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25F30557-D4EA-4222-9A07-DD1B1F47502E}"/>
                    </a:ext>
                  </a:extLst>
                </p14:cNvPr>
                <p14:cNvContentPartPr/>
                <p14:nvPr/>
              </p14:nvContentPartPr>
              <p14:xfrm>
                <a:off x="733200" y="4996796"/>
                <a:ext cx="27360" cy="86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25F30557-D4EA-4222-9A07-DD1B1F47502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728880" y="4992476"/>
                  <a:ext cx="360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31E4D49B-47CE-4DCA-ACA0-0A9E6DF358D0}"/>
                    </a:ext>
                  </a:extLst>
                </p14:cNvPr>
                <p14:cNvContentPartPr/>
                <p14:nvPr/>
              </p14:nvContentPartPr>
              <p14:xfrm>
                <a:off x="904200" y="5162756"/>
                <a:ext cx="239040" cy="1861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31E4D49B-47CE-4DCA-ACA0-0A9E6DF358D0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99880" y="5158436"/>
                  <a:ext cx="2476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554EA5BC-9AF2-4CB1-A98B-C2FB600AB05D}"/>
                    </a:ext>
                  </a:extLst>
                </p14:cNvPr>
                <p14:cNvContentPartPr/>
                <p14:nvPr/>
              </p14:nvContentPartPr>
              <p14:xfrm>
                <a:off x="1329360" y="4842716"/>
                <a:ext cx="223920" cy="5169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554EA5BC-9AF2-4CB1-A98B-C2FB600AB05D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325040" y="4838396"/>
                  <a:ext cx="232560" cy="52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43918B85-C386-447C-9F02-1FFD2BB0A3B7}"/>
                    </a:ext>
                  </a:extLst>
                </p14:cNvPr>
                <p14:cNvContentPartPr/>
                <p14:nvPr/>
              </p14:nvContentPartPr>
              <p14:xfrm>
                <a:off x="1743000" y="5086796"/>
                <a:ext cx="194760" cy="2577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43918B85-C386-447C-9F02-1FFD2BB0A3B7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738680" y="5082476"/>
                  <a:ext cx="20340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203E278F-D6EC-49DB-B355-66D088AB780D}"/>
                    </a:ext>
                  </a:extLst>
                </p14:cNvPr>
                <p14:cNvContentPartPr/>
                <p14:nvPr/>
              </p14:nvContentPartPr>
              <p14:xfrm>
                <a:off x="1800240" y="5194796"/>
                <a:ext cx="152640" cy="183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203E278F-D6EC-49DB-B355-66D088AB780D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795920" y="5190476"/>
                  <a:ext cx="161280" cy="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uppo 268">
            <a:extLst>
              <a:ext uri="{FF2B5EF4-FFF2-40B4-BE49-F238E27FC236}">
                <a16:creationId xmlns:a16="http://schemas.microsoft.com/office/drawing/2014/main" id="{A4A771C7-9C20-4B61-AE49-BDB3FC2F624B}"/>
              </a:ext>
            </a:extLst>
          </p:cNvPr>
          <p:cNvGrpSpPr/>
          <p:nvPr/>
        </p:nvGrpSpPr>
        <p:grpSpPr>
          <a:xfrm>
            <a:off x="2272560" y="5217116"/>
            <a:ext cx="192960" cy="100080"/>
            <a:chOff x="2272560" y="5217116"/>
            <a:chExt cx="192960" cy="10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88FCBB13-9545-447B-97D4-9446E80A141D}"/>
                    </a:ext>
                  </a:extLst>
                </p14:cNvPr>
                <p14:cNvContentPartPr/>
                <p14:nvPr/>
              </p14:nvContentPartPr>
              <p14:xfrm>
                <a:off x="2272560" y="5217116"/>
                <a:ext cx="113760" cy="2988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88FCBB13-9545-447B-97D4-9446E80A141D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268240" y="5212796"/>
                  <a:ext cx="1224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4D300724-66E7-422B-A411-496236FED7CD}"/>
                    </a:ext>
                  </a:extLst>
                </p14:cNvPr>
                <p14:cNvContentPartPr/>
                <p14:nvPr/>
              </p14:nvContentPartPr>
              <p14:xfrm>
                <a:off x="2317920" y="5308556"/>
                <a:ext cx="147600" cy="86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4D300724-66E7-422B-A411-496236FED7CD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313600" y="5304236"/>
                  <a:ext cx="15624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2F9C3509-23C7-4B4B-AEC5-3BE92427391B}"/>
              </a:ext>
            </a:extLst>
          </p:cNvPr>
          <p:cNvGrpSpPr/>
          <p:nvPr/>
        </p:nvGrpSpPr>
        <p:grpSpPr>
          <a:xfrm>
            <a:off x="2765400" y="4843436"/>
            <a:ext cx="1720800" cy="648720"/>
            <a:chOff x="2765400" y="4843436"/>
            <a:chExt cx="1720800" cy="64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925A2576-FEA3-4F0B-8A31-C25CCBACA112}"/>
                    </a:ext>
                  </a:extLst>
                </p14:cNvPr>
                <p14:cNvContentPartPr/>
                <p14:nvPr/>
              </p14:nvContentPartPr>
              <p14:xfrm>
                <a:off x="2881680" y="5075636"/>
                <a:ext cx="215280" cy="2851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925A2576-FEA3-4F0B-8A31-C25CCBACA112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2877360" y="5071316"/>
                  <a:ext cx="22392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825D7E1B-4144-4597-8559-9DDE820DA0B0}"/>
                    </a:ext>
                  </a:extLst>
                </p14:cNvPr>
                <p14:cNvContentPartPr/>
                <p14:nvPr/>
              </p14:nvContentPartPr>
              <p14:xfrm>
                <a:off x="3193440" y="4879796"/>
                <a:ext cx="150840" cy="22716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825D7E1B-4144-4597-8559-9DDE820DA0B0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189120" y="4875476"/>
                  <a:ext cx="1594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811F0AD0-6979-4061-ABC7-B402BD8607F6}"/>
                    </a:ext>
                  </a:extLst>
                </p14:cNvPr>
                <p14:cNvContentPartPr/>
                <p14:nvPr/>
              </p14:nvContentPartPr>
              <p14:xfrm>
                <a:off x="3225480" y="4998236"/>
                <a:ext cx="122760" cy="86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811F0AD0-6979-4061-ABC7-B402BD8607F6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3221160" y="4993916"/>
                  <a:ext cx="1314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D7167D01-62FF-498A-A018-DAEA052327F6}"/>
                    </a:ext>
                  </a:extLst>
                </p14:cNvPr>
                <p14:cNvContentPartPr/>
                <p14:nvPr/>
              </p14:nvContentPartPr>
              <p14:xfrm>
                <a:off x="3491520" y="5290916"/>
                <a:ext cx="152640" cy="111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D7167D01-62FF-498A-A018-DAEA052327F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3487200" y="5286596"/>
                  <a:ext cx="161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B71A495A-CFF1-43D7-A243-C27FDDD1D503}"/>
                    </a:ext>
                  </a:extLst>
                </p14:cNvPr>
                <p14:cNvContentPartPr/>
                <p14:nvPr/>
              </p14:nvContentPartPr>
              <p14:xfrm>
                <a:off x="3878880" y="5135036"/>
                <a:ext cx="185040" cy="2764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B71A495A-CFF1-43D7-A243-C27FDDD1D503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3874560" y="5130716"/>
                  <a:ext cx="19368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CCECDC0E-83F3-4C93-A55B-BC8C8CB7CACE}"/>
                    </a:ext>
                  </a:extLst>
                </p14:cNvPr>
                <p14:cNvContentPartPr/>
                <p14:nvPr/>
              </p14:nvContentPartPr>
              <p14:xfrm>
                <a:off x="4093800" y="5056556"/>
                <a:ext cx="105480" cy="144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CCECDC0E-83F3-4C93-A55B-BC8C8CB7CACE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4089480" y="5052236"/>
                  <a:ext cx="1141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93A1998C-E9BF-409F-BED8-8DCCAB5D7E58}"/>
                    </a:ext>
                  </a:extLst>
                </p14:cNvPr>
                <p14:cNvContentPartPr/>
                <p14:nvPr/>
              </p14:nvContentPartPr>
              <p14:xfrm>
                <a:off x="4350480" y="4843436"/>
                <a:ext cx="135720" cy="2275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93A1998C-E9BF-409F-BED8-8DCCAB5D7E5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4346160" y="4839116"/>
                  <a:ext cx="14436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4D6EDCB0-FF2A-46BE-8ABE-C7E76EF329B4}"/>
                    </a:ext>
                  </a:extLst>
                </p14:cNvPr>
                <p14:cNvContentPartPr/>
                <p14:nvPr/>
              </p14:nvContentPartPr>
              <p14:xfrm>
                <a:off x="4360200" y="4933436"/>
                <a:ext cx="118800" cy="1440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4D6EDCB0-FF2A-46BE-8ABE-C7E76EF329B4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355880" y="4929116"/>
                  <a:ext cx="12744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BDD146F9-DD39-4758-B2F4-55DC5AADE773}"/>
                    </a:ext>
                  </a:extLst>
                </p14:cNvPr>
                <p14:cNvContentPartPr/>
                <p14:nvPr/>
              </p14:nvContentPartPr>
              <p14:xfrm>
                <a:off x="2765400" y="5455076"/>
                <a:ext cx="1485000" cy="370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BDD146F9-DD39-4758-B2F4-55DC5AADE773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2761080" y="5450756"/>
                  <a:ext cx="1493640" cy="45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7B97EF47-B7A3-4A11-8AA9-DD90A6B9E7CA}"/>
                  </a:ext>
                </a:extLst>
              </p14:cNvPr>
              <p14:cNvContentPartPr/>
              <p14:nvPr/>
            </p14:nvContentPartPr>
            <p14:xfrm>
              <a:off x="3289920" y="5707796"/>
              <a:ext cx="378000" cy="29772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7B97EF47-B7A3-4A11-8AA9-DD90A6B9E7CA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3285600" y="5703476"/>
                <a:ext cx="386640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5695C3F2-F7D5-4BC0-B92A-9C6BF84BF2E5}"/>
                  </a:ext>
                </a:extLst>
              </p14:cNvPr>
              <p14:cNvContentPartPr/>
              <p14:nvPr/>
            </p14:nvContentPartPr>
            <p14:xfrm>
              <a:off x="5441640" y="5266076"/>
              <a:ext cx="295560" cy="22932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5695C3F2-F7D5-4BC0-B92A-9C6BF84BF2E5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5437320" y="5261756"/>
                <a:ext cx="304200" cy="237960"/>
              </a:xfrm>
              <a:prstGeom prst="rect">
                <a:avLst/>
              </a:prstGeom>
            </p:spPr>
          </p:pic>
        </mc:Fallback>
      </mc:AlternateContent>
      <p:grpSp>
        <p:nvGrpSpPr>
          <p:cNvPr id="286" name="Gruppo 285">
            <a:extLst>
              <a:ext uri="{FF2B5EF4-FFF2-40B4-BE49-F238E27FC236}">
                <a16:creationId xmlns:a16="http://schemas.microsoft.com/office/drawing/2014/main" id="{2E8CA266-7B10-4FBE-AF89-F0748173FFF3}"/>
              </a:ext>
            </a:extLst>
          </p:cNvPr>
          <p:cNvGrpSpPr/>
          <p:nvPr/>
        </p:nvGrpSpPr>
        <p:grpSpPr>
          <a:xfrm>
            <a:off x="6230040" y="4922276"/>
            <a:ext cx="1423800" cy="556560"/>
            <a:chOff x="6230040" y="4922276"/>
            <a:chExt cx="1423800" cy="55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25224489-6E19-4E72-8290-40FB987BD44F}"/>
                    </a:ext>
                  </a:extLst>
                </p14:cNvPr>
                <p14:cNvContentPartPr/>
                <p14:nvPr/>
              </p14:nvContentPartPr>
              <p14:xfrm>
                <a:off x="6230040" y="5252036"/>
                <a:ext cx="528480" cy="1897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25224489-6E19-4E72-8290-40FB987BD44F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6225720" y="5247716"/>
                  <a:ext cx="5371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78051F76-1DDF-4855-B779-6A0C9AF1721C}"/>
                    </a:ext>
                  </a:extLst>
                </p14:cNvPr>
                <p14:cNvContentPartPr/>
                <p14:nvPr/>
              </p14:nvContentPartPr>
              <p14:xfrm>
                <a:off x="6779400" y="5261396"/>
                <a:ext cx="215640" cy="2174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78051F76-1DDF-4855-B779-6A0C9AF1721C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6775080" y="5257076"/>
                  <a:ext cx="22428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1AD77CEA-AFAA-4C68-82A7-C7D41DD2CB45}"/>
                    </a:ext>
                  </a:extLst>
                </p14:cNvPr>
                <p14:cNvContentPartPr/>
                <p14:nvPr/>
              </p14:nvContentPartPr>
              <p14:xfrm>
                <a:off x="7017720" y="4922276"/>
                <a:ext cx="239760" cy="553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1AD77CEA-AFAA-4C68-82A7-C7D41DD2CB45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013400" y="4917956"/>
                  <a:ext cx="24840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0B70A889-7BAD-4E20-A69F-24F9E9AFB659}"/>
                    </a:ext>
                  </a:extLst>
                </p14:cNvPr>
                <p14:cNvContentPartPr/>
                <p14:nvPr/>
              </p14:nvContentPartPr>
              <p14:xfrm>
                <a:off x="7443600" y="5188676"/>
                <a:ext cx="198000" cy="2624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0B70A889-7BAD-4E20-A69F-24F9E9AFB659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7439280" y="5184356"/>
                  <a:ext cx="20664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00617D68-E8BB-4503-9E6B-FB3009D6565D}"/>
                    </a:ext>
                  </a:extLst>
                </p14:cNvPr>
                <p14:cNvContentPartPr/>
                <p14:nvPr/>
              </p14:nvContentPartPr>
              <p14:xfrm>
                <a:off x="7473480" y="5316836"/>
                <a:ext cx="180360" cy="201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00617D68-E8BB-4503-9E6B-FB3009D6565D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7469160" y="5312516"/>
                  <a:ext cx="18900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uppo 284">
            <a:extLst>
              <a:ext uri="{FF2B5EF4-FFF2-40B4-BE49-F238E27FC236}">
                <a16:creationId xmlns:a16="http://schemas.microsoft.com/office/drawing/2014/main" id="{A86DBE7A-6F0A-4A2C-8279-E2210DAE16D5}"/>
              </a:ext>
            </a:extLst>
          </p:cNvPr>
          <p:cNvGrpSpPr/>
          <p:nvPr/>
        </p:nvGrpSpPr>
        <p:grpSpPr>
          <a:xfrm>
            <a:off x="7956240" y="5311796"/>
            <a:ext cx="230400" cy="97560"/>
            <a:chOff x="7956240" y="5311796"/>
            <a:chExt cx="230400" cy="97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0D6E7871-145C-4661-9DAB-741782E6EB41}"/>
                    </a:ext>
                  </a:extLst>
                </p14:cNvPr>
                <p14:cNvContentPartPr/>
                <p14:nvPr/>
              </p14:nvContentPartPr>
              <p14:xfrm>
                <a:off x="7956240" y="5311796"/>
                <a:ext cx="144360" cy="126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0D6E7871-145C-4661-9DAB-741782E6EB41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7951920" y="5307476"/>
                  <a:ext cx="1530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EA1085E5-0FFB-48B1-B2B6-18E3467728AE}"/>
                    </a:ext>
                  </a:extLst>
                </p14:cNvPr>
                <p14:cNvContentPartPr/>
                <p14:nvPr/>
              </p14:nvContentPartPr>
              <p14:xfrm>
                <a:off x="7971360" y="5397476"/>
                <a:ext cx="215280" cy="118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EA1085E5-0FFB-48B1-B2B6-18E3467728AE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7967040" y="5393156"/>
                  <a:ext cx="22392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02713749-A475-4027-9B49-39486852825A}"/>
                  </a:ext>
                </a:extLst>
              </p14:cNvPr>
              <p14:cNvContentPartPr/>
              <p14:nvPr/>
            </p14:nvContentPartPr>
            <p14:xfrm>
              <a:off x="8550600" y="5150516"/>
              <a:ext cx="228960" cy="26280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02713749-A475-4027-9B49-39486852825A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8546280" y="5146196"/>
                <a:ext cx="237600" cy="27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587E98F9-CC6D-4E75-A6A5-A908F5E94E6E}"/>
                  </a:ext>
                </a:extLst>
              </p14:cNvPr>
              <p14:cNvContentPartPr/>
              <p14:nvPr/>
            </p14:nvContentPartPr>
            <p14:xfrm>
              <a:off x="8882160" y="4902476"/>
              <a:ext cx="157680" cy="22608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587E98F9-CC6D-4E75-A6A5-A908F5E94E6E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8877840" y="4898156"/>
                <a:ext cx="16632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33B28CDD-4125-4838-9CB5-F983B7DB8F9D}"/>
                  </a:ext>
                </a:extLst>
              </p14:cNvPr>
              <p14:cNvContentPartPr/>
              <p14:nvPr/>
            </p14:nvContentPartPr>
            <p14:xfrm>
              <a:off x="8905920" y="5025236"/>
              <a:ext cx="142920" cy="2160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33B28CDD-4125-4838-9CB5-F983B7DB8F9D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8901600" y="5020916"/>
                <a:ext cx="15156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1FCAD1DF-3692-416D-ACF8-FD332893BAB1}"/>
                  </a:ext>
                </a:extLst>
              </p14:cNvPr>
              <p14:cNvContentPartPr/>
              <p14:nvPr/>
            </p14:nvContentPartPr>
            <p14:xfrm>
              <a:off x="9114000" y="5270396"/>
              <a:ext cx="218880" cy="2592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1FCAD1DF-3692-416D-ACF8-FD332893BAB1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9109680" y="5266076"/>
                <a:ext cx="227520" cy="34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F7815552-71AF-40FE-A9EF-36E1CC9213BF}"/>
                  </a:ext>
                </a:extLst>
              </p14:cNvPr>
              <p14:cNvContentPartPr/>
              <p14:nvPr/>
            </p14:nvContentPartPr>
            <p14:xfrm>
              <a:off x="9212640" y="5196956"/>
              <a:ext cx="25920" cy="20556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F7815552-71AF-40FE-A9EF-36E1CC9213BF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9208320" y="5192636"/>
                <a:ext cx="34560" cy="21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5690C706-7DE0-4FD8-8723-AAAB5039690E}"/>
                  </a:ext>
                </a:extLst>
              </p14:cNvPr>
              <p14:cNvContentPartPr/>
              <p14:nvPr/>
            </p14:nvContentPartPr>
            <p14:xfrm>
              <a:off x="9464640" y="5104796"/>
              <a:ext cx="239040" cy="27864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5690C706-7DE0-4FD8-8723-AAAB5039690E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9460320" y="5100476"/>
                <a:ext cx="247680" cy="28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9E2930D0-F3CD-46FE-9A48-BB7A10F2281D}"/>
                  </a:ext>
                </a:extLst>
              </p14:cNvPr>
              <p14:cNvContentPartPr/>
              <p14:nvPr/>
            </p14:nvContentPartPr>
            <p14:xfrm>
              <a:off x="9713400" y="5026316"/>
              <a:ext cx="88560" cy="1440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9E2930D0-F3CD-46FE-9A48-BB7A10F2281D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9709080" y="5021996"/>
                <a:ext cx="9720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6A39F2E1-437C-4AF2-9E36-62DD0348B805}"/>
                  </a:ext>
                </a:extLst>
              </p14:cNvPr>
              <p14:cNvContentPartPr/>
              <p14:nvPr/>
            </p14:nvContentPartPr>
            <p14:xfrm>
              <a:off x="9930480" y="4880516"/>
              <a:ext cx="168120" cy="20304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6A39F2E1-437C-4AF2-9E36-62DD0348B805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9926160" y="4876196"/>
                <a:ext cx="17676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4518E035-FC28-42A7-B96D-5868E0ECDAA0}"/>
                  </a:ext>
                </a:extLst>
              </p14:cNvPr>
              <p14:cNvContentPartPr/>
              <p14:nvPr/>
            </p14:nvContentPartPr>
            <p14:xfrm>
              <a:off x="9927240" y="4984196"/>
              <a:ext cx="210240" cy="756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4518E035-FC28-42A7-B96D-5868E0ECDAA0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9922920" y="4979876"/>
                <a:ext cx="218880" cy="1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CE6F8608-9DE4-42B3-8186-3404DF967115}"/>
                  </a:ext>
                </a:extLst>
              </p14:cNvPr>
              <p14:cNvContentPartPr/>
              <p14:nvPr/>
            </p14:nvContentPartPr>
            <p14:xfrm>
              <a:off x="8580840" y="5461916"/>
              <a:ext cx="1256760" cy="5580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CE6F8608-9DE4-42B3-8186-3404DF967115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8576520" y="5457596"/>
                <a:ext cx="126540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3957FA96-088F-4BCB-9146-39E5788A35B4}"/>
                  </a:ext>
                </a:extLst>
              </p14:cNvPr>
              <p14:cNvContentPartPr/>
              <p14:nvPr/>
            </p14:nvContentPartPr>
            <p14:xfrm>
              <a:off x="9022200" y="5729756"/>
              <a:ext cx="493920" cy="30312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3957FA96-088F-4BCB-9146-39E5788A35B4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9017880" y="5725436"/>
                <a:ext cx="502560" cy="3117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38891642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uppo 17">
            <a:extLst>
              <a:ext uri="{FF2B5EF4-FFF2-40B4-BE49-F238E27FC236}">
                <a16:creationId xmlns:a16="http://schemas.microsoft.com/office/drawing/2014/main" id="{0B71649C-E8C9-473F-B518-5F9A8F8D9882}"/>
              </a:ext>
            </a:extLst>
          </p:cNvPr>
          <p:cNvGrpSpPr/>
          <p:nvPr/>
        </p:nvGrpSpPr>
        <p:grpSpPr>
          <a:xfrm>
            <a:off x="251520" y="173516"/>
            <a:ext cx="676440" cy="472320"/>
            <a:chOff x="251520" y="173516"/>
            <a:chExt cx="676440" cy="47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BD2E5DCE-787B-4C60-A67F-C2888B2DBC2E}"/>
                    </a:ext>
                  </a:extLst>
                </p14:cNvPr>
                <p14:cNvContentPartPr/>
                <p14:nvPr/>
              </p14:nvContentPartPr>
              <p14:xfrm>
                <a:off x="251520" y="173516"/>
                <a:ext cx="435600" cy="472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BD2E5DCE-787B-4C60-A67F-C2888B2DBC2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47200" y="169196"/>
                  <a:ext cx="44424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31C2889-63C6-4247-9378-2EC8F5A36CA3}"/>
                    </a:ext>
                  </a:extLst>
                </p14:cNvPr>
                <p14:cNvContentPartPr/>
                <p14:nvPr/>
              </p14:nvContentPartPr>
              <p14:xfrm>
                <a:off x="859920" y="472316"/>
                <a:ext cx="68040" cy="1360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31C2889-63C6-4247-9378-2EC8F5A36CA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55600" y="467996"/>
                  <a:ext cx="7668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3AA0497-65A8-401E-A7D9-E4E2D7E0233B}"/>
                    </a:ext>
                  </a:extLst>
                </p14:cNvPr>
                <p14:cNvContentPartPr/>
                <p14:nvPr/>
              </p14:nvContentPartPr>
              <p14:xfrm>
                <a:off x="836520" y="362156"/>
                <a:ext cx="22680" cy="28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3AA0497-65A8-401E-A7D9-E4E2D7E0233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32200" y="357836"/>
                  <a:ext cx="31320" cy="1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" name="Gruppo 16">
            <a:extLst>
              <a:ext uri="{FF2B5EF4-FFF2-40B4-BE49-F238E27FC236}">
                <a16:creationId xmlns:a16="http://schemas.microsoft.com/office/drawing/2014/main" id="{8DED8888-C9B2-48D8-A9FA-6DB2A17FB678}"/>
              </a:ext>
            </a:extLst>
          </p:cNvPr>
          <p:cNvGrpSpPr/>
          <p:nvPr/>
        </p:nvGrpSpPr>
        <p:grpSpPr>
          <a:xfrm>
            <a:off x="1453560" y="147596"/>
            <a:ext cx="1001520" cy="472680"/>
            <a:chOff x="1453560" y="147596"/>
            <a:chExt cx="1001520" cy="47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D2D21E2-6D54-4F54-85D8-D9AF17E2EACB}"/>
                    </a:ext>
                  </a:extLst>
                </p14:cNvPr>
                <p14:cNvContentPartPr/>
                <p14:nvPr/>
              </p14:nvContentPartPr>
              <p14:xfrm>
                <a:off x="1453560" y="465116"/>
                <a:ext cx="226440" cy="155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D2D21E2-6D54-4F54-85D8-D9AF17E2EAC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49240" y="460796"/>
                  <a:ext cx="2350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9C6CA2E5-1425-4316-AA9B-5C68EB62525C}"/>
                    </a:ext>
                  </a:extLst>
                </p14:cNvPr>
                <p14:cNvContentPartPr/>
                <p14:nvPr/>
              </p14:nvContentPartPr>
              <p14:xfrm>
                <a:off x="1777920" y="480596"/>
                <a:ext cx="255600" cy="1375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9C6CA2E5-1425-4316-AA9B-5C68EB62525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773600" y="476276"/>
                  <a:ext cx="26424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D2B9DB0A-C1BF-4864-ADC1-912DD4AD0A4B}"/>
                    </a:ext>
                  </a:extLst>
                </p14:cNvPr>
                <p14:cNvContentPartPr/>
                <p14:nvPr/>
              </p14:nvContentPartPr>
              <p14:xfrm>
                <a:off x="2162400" y="147596"/>
                <a:ext cx="154080" cy="4464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D2B9DB0A-C1BF-4864-ADC1-912DD4AD0A4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58080" y="143276"/>
                  <a:ext cx="162720" cy="4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9D9F500-B142-4FFB-8389-97C39DE9B1D6}"/>
                    </a:ext>
                  </a:extLst>
                </p14:cNvPr>
                <p14:cNvContentPartPr/>
                <p14:nvPr/>
              </p14:nvContentPartPr>
              <p14:xfrm>
                <a:off x="2104800" y="325796"/>
                <a:ext cx="182880" cy="284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9D9F500-B142-4FFB-8389-97C39DE9B1D6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100480" y="321476"/>
                  <a:ext cx="1915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3529285-EF16-4679-84C2-EAB4EF1FA9F2}"/>
                    </a:ext>
                  </a:extLst>
                </p14:cNvPr>
                <p14:cNvContentPartPr/>
                <p14:nvPr/>
              </p14:nvContentPartPr>
              <p14:xfrm>
                <a:off x="2414400" y="529916"/>
                <a:ext cx="40680" cy="597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3529285-EF16-4679-84C2-EAB4EF1FA9F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10080" y="525596"/>
                  <a:ext cx="4932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8493088-5EDC-4B53-BAE2-8384E6A76D33}"/>
                    </a:ext>
                  </a:extLst>
                </p14:cNvPr>
                <p14:cNvContentPartPr/>
                <p14:nvPr/>
              </p14:nvContentPartPr>
              <p14:xfrm>
                <a:off x="2375520" y="367916"/>
                <a:ext cx="24120" cy="61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8493088-5EDC-4B53-BAE2-8384E6A76D3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71200" y="363596"/>
                  <a:ext cx="3276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" name="Gruppo 15">
            <a:extLst>
              <a:ext uri="{FF2B5EF4-FFF2-40B4-BE49-F238E27FC236}">
                <a16:creationId xmlns:a16="http://schemas.microsoft.com/office/drawing/2014/main" id="{F28EFD2A-B6AF-4DCB-8297-D8E228F3C519}"/>
              </a:ext>
            </a:extLst>
          </p:cNvPr>
          <p:cNvGrpSpPr/>
          <p:nvPr/>
        </p:nvGrpSpPr>
        <p:grpSpPr>
          <a:xfrm>
            <a:off x="2870160" y="129236"/>
            <a:ext cx="775080" cy="482040"/>
            <a:chOff x="2870160" y="129236"/>
            <a:chExt cx="775080" cy="48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CEFED179-8D58-45D6-B365-EAB1E2C4E0F7}"/>
                    </a:ext>
                  </a:extLst>
                </p14:cNvPr>
                <p14:cNvContentPartPr/>
                <p14:nvPr/>
              </p14:nvContentPartPr>
              <p14:xfrm>
                <a:off x="2870160" y="420836"/>
                <a:ext cx="245520" cy="129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CEFED179-8D58-45D6-B365-EAB1E2C4E0F7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865840" y="416516"/>
                  <a:ext cx="25416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F653B5FD-5A60-46DB-9E37-EC81DF8B97BE}"/>
                    </a:ext>
                  </a:extLst>
                </p14:cNvPr>
                <p14:cNvContentPartPr/>
                <p14:nvPr/>
              </p14:nvContentPartPr>
              <p14:xfrm>
                <a:off x="3125760" y="129236"/>
                <a:ext cx="234000" cy="4291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F653B5FD-5A60-46DB-9E37-EC81DF8B97B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21440" y="124916"/>
                  <a:ext cx="24264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60EAC016-7959-4231-AE21-76C7DE92888B}"/>
                    </a:ext>
                  </a:extLst>
                </p14:cNvPr>
                <p14:cNvContentPartPr/>
                <p14:nvPr/>
              </p14:nvContentPartPr>
              <p14:xfrm>
                <a:off x="3423840" y="422996"/>
                <a:ext cx="221400" cy="188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60EAC016-7959-4231-AE21-76C7DE92888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419520" y="418676"/>
                  <a:ext cx="230040" cy="196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75B14C18-5F8D-43FD-8293-01D61B2AEE5A}"/>
                  </a:ext>
                </a:extLst>
              </p14:cNvPr>
              <p14:cNvContentPartPr/>
              <p14:nvPr/>
            </p14:nvContentPartPr>
            <p14:xfrm>
              <a:off x="3873840" y="461876"/>
              <a:ext cx="7560" cy="13320"/>
            </p14:xfrm>
          </p:contentPart>
        </mc:Choice>
        <mc:Fallback xmlns=""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75B14C18-5F8D-43FD-8293-01D61B2AEE5A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3869520" y="457556"/>
                <a:ext cx="1620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BFC0A986-5373-420E-B2AD-86D2607E6DF5}"/>
                  </a:ext>
                </a:extLst>
              </p14:cNvPr>
              <p14:cNvContentPartPr/>
              <p14:nvPr/>
            </p14:nvContentPartPr>
            <p14:xfrm>
              <a:off x="4012440" y="650156"/>
              <a:ext cx="24120" cy="4140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BFC0A986-5373-420E-B2AD-86D2607E6DF5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008120" y="645836"/>
                <a:ext cx="32760" cy="5004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uppo 51">
            <a:extLst>
              <a:ext uri="{FF2B5EF4-FFF2-40B4-BE49-F238E27FC236}">
                <a16:creationId xmlns:a16="http://schemas.microsoft.com/office/drawing/2014/main" id="{1ABFB81F-7554-4B9B-809F-C0622B6569F1}"/>
              </a:ext>
            </a:extLst>
          </p:cNvPr>
          <p:cNvGrpSpPr/>
          <p:nvPr/>
        </p:nvGrpSpPr>
        <p:grpSpPr>
          <a:xfrm>
            <a:off x="203280" y="1001516"/>
            <a:ext cx="2207880" cy="604080"/>
            <a:chOff x="203280" y="1001516"/>
            <a:chExt cx="2207880" cy="60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28933037-702B-48ED-9D69-0BABA42B3CCD}"/>
                    </a:ext>
                  </a:extLst>
                </p14:cNvPr>
                <p14:cNvContentPartPr/>
                <p14:nvPr/>
              </p14:nvContentPartPr>
              <p14:xfrm>
                <a:off x="203280" y="1245236"/>
                <a:ext cx="270360" cy="3240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28933037-702B-48ED-9D69-0BABA42B3CC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98960" y="1240916"/>
                  <a:ext cx="27900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51AB512-D2B5-4EAD-8B86-82290C28783F}"/>
                    </a:ext>
                  </a:extLst>
                </p14:cNvPr>
                <p14:cNvContentPartPr/>
                <p14:nvPr/>
              </p14:nvContentPartPr>
              <p14:xfrm>
                <a:off x="559320" y="1329836"/>
                <a:ext cx="101520" cy="1414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51AB512-D2B5-4EAD-8B86-82290C28783F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55000" y="1325516"/>
                  <a:ext cx="1101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4037F333-F821-43B0-B8B1-8838F69C7EC4}"/>
                    </a:ext>
                  </a:extLst>
                </p14:cNvPr>
                <p14:cNvContentPartPr/>
                <p14:nvPr/>
              </p14:nvContentPartPr>
              <p14:xfrm>
                <a:off x="566880" y="1246676"/>
                <a:ext cx="14400" cy="75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4037F333-F821-43B0-B8B1-8838F69C7EC4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62560" y="1242356"/>
                  <a:ext cx="230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7335104-23E2-46E2-92B5-F3E27E61D193}"/>
                    </a:ext>
                  </a:extLst>
                </p14:cNvPr>
                <p14:cNvContentPartPr/>
                <p14:nvPr/>
              </p14:nvContentPartPr>
              <p14:xfrm>
                <a:off x="744000" y="1340636"/>
                <a:ext cx="218160" cy="1537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7335104-23E2-46E2-92B5-F3E27E61D19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39680" y="1336316"/>
                  <a:ext cx="2268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97CFB201-7C54-4089-A115-BBFD3024A9A1}"/>
                    </a:ext>
                  </a:extLst>
                </p14:cNvPr>
                <p14:cNvContentPartPr/>
                <p14:nvPr/>
              </p14:nvContentPartPr>
              <p14:xfrm>
                <a:off x="958560" y="1001516"/>
                <a:ext cx="330840" cy="5410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97CFB201-7C54-4089-A115-BBFD3024A9A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54240" y="997196"/>
                  <a:ext cx="33948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D124E02-7B7E-4463-B4A6-087DF2ED2F5A}"/>
                    </a:ext>
                  </a:extLst>
                </p14:cNvPr>
                <p14:cNvContentPartPr/>
                <p14:nvPr/>
              </p14:nvContentPartPr>
              <p14:xfrm>
                <a:off x="1568040" y="1276196"/>
                <a:ext cx="102240" cy="2170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D124E02-7B7E-4463-B4A6-087DF2ED2F5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563720" y="1271876"/>
                  <a:ext cx="11088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1A5DC46F-007F-4248-A816-7FECE864BE4B}"/>
                    </a:ext>
                  </a:extLst>
                </p14:cNvPr>
                <p14:cNvContentPartPr/>
                <p14:nvPr/>
              </p14:nvContentPartPr>
              <p14:xfrm>
                <a:off x="1628520" y="1118156"/>
                <a:ext cx="17640" cy="291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1A5DC46F-007F-4248-A816-7FECE864BE4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624200" y="1113836"/>
                  <a:ext cx="262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AA4F525-9374-44D9-9CBA-1381F04128E5}"/>
                    </a:ext>
                  </a:extLst>
                </p14:cNvPr>
                <p14:cNvContentPartPr/>
                <p14:nvPr/>
              </p14:nvContentPartPr>
              <p14:xfrm>
                <a:off x="1622400" y="1086116"/>
                <a:ext cx="66240" cy="612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AA4F525-9374-44D9-9CBA-1381F04128E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618080" y="1081796"/>
                  <a:ext cx="7488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7A64C48F-2981-4328-8E74-26DABC135CED}"/>
                    </a:ext>
                  </a:extLst>
                </p14:cNvPr>
                <p14:cNvContentPartPr/>
                <p14:nvPr/>
              </p14:nvContentPartPr>
              <p14:xfrm>
                <a:off x="1632480" y="1099436"/>
                <a:ext cx="64080" cy="5904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7A64C48F-2981-4328-8E74-26DABC135CE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628160" y="1095116"/>
                  <a:ext cx="7272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A0FBE6A-5B89-4E80-9742-88CFEE2F6B06}"/>
                    </a:ext>
                  </a:extLst>
                </p14:cNvPr>
                <p14:cNvContentPartPr/>
                <p14:nvPr/>
              </p14:nvContentPartPr>
              <p14:xfrm>
                <a:off x="1831560" y="1198436"/>
                <a:ext cx="277920" cy="3384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A0FBE6A-5B89-4E80-9742-88CFEE2F6B0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827240" y="1194116"/>
                  <a:ext cx="286560" cy="34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AA1839A2-FBDA-452F-B6B4-3CBB9F79DA9B}"/>
                    </a:ext>
                  </a:extLst>
                </p14:cNvPr>
                <p14:cNvContentPartPr/>
                <p14:nvPr/>
              </p14:nvContentPartPr>
              <p14:xfrm>
                <a:off x="1353120" y="1022756"/>
                <a:ext cx="203760" cy="5828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AA1839A2-FBDA-452F-B6B4-3CBB9F79DA9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348800" y="1018436"/>
                  <a:ext cx="212400" cy="59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ED9F3C5B-5171-4F62-9030-56AB7DB0298C}"/>
                    </a:ext>
                  </a:extLst>
                </p14:cNvPr>
                <p14:cNvContentPartPr/>
                <p14:nvPr/>
              </p14:nvContentPartPr>
              <p14:xfrm>
                <a:off x="2239800" y="1055876"/>
                <a:ext cx="171360" cy="531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ED9F3C5B-5171-4F62-9030-56AB7DB0298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235480" y="1051556"/>
                  <a:ext cx="180000" cy="540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4" name="Input penna 33">
                <a:extLst>
                  <a:ext uri="{FF2B5EF4-FFF2-40B4-BE49-F238E27FC236}">
                    <a16:creationId xmlns:a16="http://schemas.microsoft.com/office/drawing/2014/main" id="{A01950C9-C0F0-44E0-8690-D63B7CC5D879}"/>
                  </a:ext>
                </a:extLst>
              </p14:cNvPr>
              <p14:cNvContentPartPr/>
              <p14:nvPr/>
            </p14:nvContentPartPr>
            <p14:xfrm>
              <a:off x="2703840" y="1339916"/>
              <a:ext cx="137880" cy="17640"/>
            </p14:xfrm>
          </p:contentPart>
        </mc:Choice>
        <mc:Fallback xmlns="">
          <p:pic>
            <p:nvPicPr>
              <p:cNvPr id="34" name="Input penna 33">
                <a:extLst>
                  <a:ext uri="{FF2B5EF4-FFF2-40B4-BE49-F238E27FC236}">
                    <a16:creationId xmlns:a16="http://schemas.microsoft.com/office/drawing/2014/main" id="{A01950C9-C0F0-44E0-8690-D63B7CC5D879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2699520" y="1335596"/>
                <a:ext cx="14652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35" name="Input penna 34">
                <a:extLst>
                  <a:ext uri="{FF2B5EF4-FFF2-40B4-BE49-F238E27FC236}">
                    <a16:creationId xmlns:a16="http://schemas.microsoft.com/office/drawing/2014/main" id="{94408F45-3CDE-40F7-B80A-58E459A8BFE2}"/>
                  </a:ext>
                </a:extLst>
              </p14:cNvPr>
              <p14:cNvContentPartPr/>
              <p14:nvPr/>
            </p14:nvContentPartPr>
            <p14:xfrm>
              <a:off x="2702400" y="1458716"/>
              <a:ext cx="106560" cy="13320"/>
            </p14:xfrm>
          </p:contentPart>
        </mc:Choice>
        <mc:Fallback xmlns="">
          <p:pic>
            <p:nvPicPr>
              <p:cNvPr id="35" name="Input penna 34">
                <a:extLst>
                  <a:ext uri="{FF2B5EF4-FFF2-40B4-BE49-F238E27FC236}">
                    <a16:creationId xmlns:a16="http://schemas.microsoft.com/office/drawing/2014/main" id="{94408F45-3CDE-40F7-B80A-58E459A8BFE2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698080" y="1454396"/>
                <a:ext cx="11520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51" name="Gruppo 50">
            <a:extLst>
              <a:ext uri="{FF2B5EF4-FFF2-40B4-BE49-F238E27FC236}">
                <a16:creationId xmlns:a16="http://schemas.microsoft.com/office/drawing/2014/main" id="{8AF144C1-A756-4A62-A80E-5B88719C2B25}"/>
              </a:ext>
            </a:extLst>
          </p:cNvPr>
          <p:cNvGrpSpPr/>
          <p:nvPr/>
        </p:nvGrpSpPr>
        <p:grpSpPr>
          <a:xfrm>
            <a:off x="3335640" y="734756"/>
            <a:ext cx="2166120" cy="856080"/>
            <a:chOff x="3335640" y="734756"/>
            <a:chExt cx="2166120" cy="85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7B1B41E-CD91-4089-AB82-4E6B2D2C7F0C}"/>
                    </a:ext>
                  </a:extLst>
                </p14:cNvPr>
                <p14:cNvContentPartPr/>
                <p14:nvPr/>
              </p14:nvContentPartPr>
              <p14:xfrm>
                <a:off x="3335640" y="1140116"/>
                <a:ext cx="309960" cy="3308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7B1B41E-CD91-4089-AB82-4E6B2D2C7F0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331320" y="1135796"/>
                  <a:ext cx="31860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DA32F494-29C3-403D-942A-709DDA846DAE}"/>
                    </a:ext>
                  </a:extLst>
                </p14:cNvPr>
                <p14:cNvContentPartPr/>
                <p14:nvPr/>
              </p14:nvContentPartPr>
              <p14:xfrm>
                <a:off x="3665760" y="902516"/>
                <a:ext cx="95040" cy="1760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DA32F494-29C3-403D-942A-709DDA846DA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661440" y="898196"/>
                  <a:ext cx="1036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2784F80-6802-496C-9598-B23D9DEE54B6}"/>
                    </a:ext>
                  </a:extLst>
                </p14:cNvPr>
                <p14:cNvContentPartPr/>
                <p14:nvPr/>
              </p14:nvContentPartPr>
              <p14:xfrm>
                <a:off x="3691320" y="762836"/>
                <a:ext cx="6840" cy="399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2784F80-6802-496C-9598-B23D9DEE54B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687000" y="758516"/>
                  <a:ext cx="1548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FAFD92FB-BDAD-4C69-B9FA-32FD10925F26}"/>
                    </a:ext>
                  </a:extLst>
                </p14:cNvPr>
                <p14:cNvContentPartPr/>
                <p14:nvPr/>
              </p14:nvContentPartPr>
              <p14:xfrm>
                <a:off x="3672600" y="734756"/>
                <a:ext cx="79560" cy="424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FAFD92FB-BDAD-4C69-B9FA-32FD10925F2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68280" y="730436"/>
                  <a:ext cx="882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6385BDAF-7E1E-45B8-8692-041121154FCB}"/>
                    </a:ext>
                  </a:extLst>
                </p14:cNvPr>
                <p14:cNvContentPartPr/>
                <p14:nvPr/>
              </p14:nvContentPartPr>
              <p14:xfrm>
                <a:off x="3924960" y="899636"/>
                <a:ext cx="11880" cy="18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6385BDAF-7E1E-45B8-8692-041121154FC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920640" y="895316"/>
                  <a:ext cx="2052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0A45C39-B864-4555-9771-F634D4F98F17}"/>
                    </a:ext>
                  </a:extLst>
                </p14:cNvPr>
                <p14:cNvContentPartPr/>
                <p14:nvPr/>
              </p14:nvContentPartPr>
              <p14:xfrm>
                <a:off x="3685920" y="752396"/>
                <a:ext cx="71640" cy="410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0A45C39-B864-4555-9771-F634D4F98F1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681600" y="748076"/>
                  <a:ext cx="802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F3BB40D0-B074-4DB5-A1A8-08E7B9C6F86C}"/>
                    </a:ext>
                  </a:extLst>
                </p14:cNvPr>
                <p14:cNvContentPartPr/>
                <p14:nvPr/>
              </p14:nvContentPartPr>
              <p14:xfrm>
                <a:off x="3849000" y="887756"/>
                <a:ext cx="279000" cy="2440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F3BB40D0-B074-4DB5-A1A8-08E7B9C6F86C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844680" y="883436"/>
                  <a:ext cx="2876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B24F213-842F-455D-BF96-74B9745571ED}"/>
                    </a:ext>
                  </a:extLst>
                </p14:cNvPr>
                <p14:cNvContentPartPr/>
                <p14:nvPr/>
              </p14:nvContentPartPr>
              <p14:xfrm>
                <a:off x="4082640" y="1335596"/>
                <a:ext cx="220680" cy="234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B24F213-842F-455D-BF96-74B9745571E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078320" y="1331276"/>
                  <a:ext cx="2293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515FCB5C-73CE-4FEB-8FD8-E2CACC47664F}"/>
                    </a:ext>
                  </a:extLst>
                </p14:cNvPr>
                <p14:cNvContentPartPr/>
                <p14:nvPr/>
              </p14:nvContentPartPr>
              <p14:xfrm>
                <a:off x="4535160" y="1176836"/>
                <a:ext cx="265680" cy="3081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515FCB5C-73CE-4FEB-8FD8-E2CACC47664F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530840" y="1172516"/>
                  <a:ext cx="27432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C9FAEA2-7AD0-44AB-84B1-4EBCD9352B81}"/>
                    </a:ext>
                  </a:extLst>
                </p14:cNvPr>
                <p14:cNvContentPartPr/>
                <p14:nvPr/>
              </p14:nvContentPartPr>
              <p14:xfrm>
                <a:off x="4722000" y="1066316"/>
                <a:ext cx="179640" cy="208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C9FAEA2-7AD0-44AB-84B1-4EBCD9352B8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717680" y="1061996"/>
                  <a:ext cx="18828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1D5B48F8-8D98-4CE2-863D-E6FB9083A564}"/>
                    </a:ext>
                  </a:extLst>
                </p14:cNvPr>
                <p14:cNvContentPartPr/>
                <p14:nvPr/>
              </p14:nvContentPartPr>
              <p14:xfrm>
                <a:off x="5019000" y="908276"/>
                <a:ext cx="120240" cy="1814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1D5B48F8-8D98-4CE2-863D-E6FB9083A56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014680" y="903956"/>
                  <a:ext cx="12888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A21A72EC-2200-4425-A6F3-DBEE0EA157CC}"/>
                    </a:ext>
                  </a:extLst>
                </p14:cNvPr>
                <p14:cNvContentPartPr/>
                <p14:nvPr/>
              </p14:nvContentPartPr>
              <p14:xfrm>
                <a:off x="5053920" y="820436"/>
                <a:ext cx="4320" cy="61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A21A72EC-2200-4425-A6F3-DBEE0EA157C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049600" y="816116"/>
                  <a:ext cx="129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CB1E3D4-50B7-4E02-A7CB-1FF2B83DC068}"/>
                    </a:ext>
                  </a:extLst>
                </p14:cNvPr>
                <p14:cNvContentPartPr/>
                <p14:nvPr/>
              </p14:nvContentPartPr>
              <p14:xfrm>
                <a:off x="5187840" y="808556"/>
                <a:ext cx="313920" cy="2570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CB1E3D4-50B7-4E02-A7CB-1FF2B83DC06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183520" y="804236"/>
                  <a:ext cx="32256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684E8438-32AA-4138-B61E-0694550930BC}"/>
                    </a:ext>
                  </a:extLst>
                </p14:cNvPr>
                <p14:cNvContentPartPr/>
                <p14:nvPr/>
              </p14:nvContentPartPr>
              <p14:xfrm>
                <a:off x="3342480" y="1555916"/>
                <a:ext cx="1549080" cy="349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684E8438-32AA-4138-B61E-0694550930B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338160" y="1551596"/>
                  <a:ext cx="1557720" cy="43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A0BC766E-8BAE-4155-AECD-6A131193A9A7}"/>
                  </a:ext>
                </a:extLst>
              </p14:cNvPr>
              <p14:cNvContentPartPr/>
              <p14:nvPr/>
            </p14:nvContentPartPr>
            <p14:xfrm>
              <a:off x="3859440" y="1771556"/>
              <a:ext cx="436320" cy="26856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A0BC766E-8BAE-4155-AECD-6A131193A9A7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3855120" y="1767236"/>
                <a:ext cx="444960" cy="27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C082FC0F-960B-4EAE-B32C-31E1F4A85195}"/>
                  </a:ext>
                </a:extLst>
              </p14:cNvPr>
              <p14:cNvContentPartPr/>
              <p14:nvPr/>
            </p14:nvContentPartPr>
            <p14:xfrm>
              <a:off x="5947800" y="1324076"/>
              <a:ext cx="22680" cy="1908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C082FC0F-960B-4EAE-B32C-31E1F4A85195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5943480" y="1319756"/>
                <a:ext cx="3132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7E54EA33-7838-4CA7-B1DE-369779FA5645}"/>
                  </a:ext>
                </a:extLst>
              </p14:cNvPr>
              <p14:cNvContentPartPr/>
              <p14:nvPr/>
            </p14:nvContentPartPr>
            <p14:xfrm>
              <a:off x="5714160" y="1682636"/>
              <a:ext cx="224280" cy="21924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7E54EA33-7838-4CA7-B1DE-369779FA5645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5709840" y="1678316"/>
                <a:ext cx="232920" cy="227880"/>
              </a:xfrm>
              <a:prstGeom prst="rect">
                <a:avLst/>
              </a:prstGeom>
            </p:spPr>
          </p:pic>
        </mc:Fallback>
      </mc:AlternateContent>
      <p:grpSp>
        <p:nvGrpSpPr>
          <p:cNvPr id="67" name="Gruppo 66">
            <a:extLst>
              <a:ext uri="{FF2B5EF4-FFF2-40B4-BE49-F238E27FC236}">
                <a16:creationId xmlns:a16="http://schemas.microsoft.com/office/drawing/2014/main" id="{39D2451D-5AAF-458E-9DF7-1FA13DEAB327}"/>
              </a:ext>
            </a:extLst>
          </p:cNvPr>
          <p:cNvGrpSpPr/>
          <p:nvPr/>
        </p:nvGrpSpPr>
        <p:grpSpPr>
          <a:xfrm>
            <a:off x="6491760" y="940676"/>
            <a:ext cx="2494440" cy="574920"/>
            <a:chOff x="6491760" y="940676"/>
            <a:chExt cx="2494440" cy="57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9B55CBF2-CB2F-4A6E-A845-0E31F4B3DF30}"/>
                    </a:ext>
                  </a:extLst>
                </p14:cNvPr>
                <p14:cNvContentPartPr/>
                <p14:nvPr/>
              </p14:nvContentPartPr>
              <p14:xfrm>
                <a:off x="6491760" y="1241276"/>
                <a:ext cx="546120" cy="2109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9B55CBF2-CB2F-4A6E-A845-0E31F4B3DF3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487440" y="1236956"/>
                  <a:ext cx="5547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6A89AB17-AC9C-4FAD-BD9F-29C8F6C9B786}"/>
                    </a:ext>
                  </a:extLst>
                </p14:cNvPr>
                <p14:cNvContentPartPr/>
                <p14:nvPr/>
              </p14:nvContentPartPr>
              <p14:xfrm>
                <a:off x="7085760" y="1261436"/>
                <a:ext cx="191160" cy="2408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6A89AB17-AC9C-4FAD-BD9F-29C8F6C9B78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081440" y="1257116"/>
                  <a:ext cx="19980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9A66B53-84D5-4E08-AB0A-7DFECE02A606}"/>
                    </a:ext>
                  </a:extLst>
                </p14:cNvPr>
                <p14:cNvContentPartPr/>
                <p14:nvPr/>
              </p14:nvContentPartPr>
              <p14:xfrm>
                <a:off x="7306080" y="940676"/>
                <a:ext cx="252360" cy="5324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9A66B53-84D5-4E08-AB0A-7DFECE02A60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301760" y="936356"/>
                  <a:ext cx="26100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984386F9-103D-4F5D-BDC0-7A375EE07BCB}"/>
                    </a:ext>
                  </a:extLst>
                </p14:cNvPr>
                <p14:cNvContentPartPr/>
                <p14:nvPr/>
              </p14:nvContentPartPr>
              <p14:xfrm>
                <a:off x="7854360" y="1294556"/>
                <a:ext cx="114120" cy="1551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984386F9-103D-4F5D-BDC0-7A375EE07BC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850040" y="1290236"/>
                  <a:ext cx="1227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9FE1E12D-69C6-4C38-AA75-7E12AC7DE2B7}"/>
                    </a:ext>
                  </a:extLst>
                </p14:cNvPr>
                <p14:cNvContentPartPr/>
                <p14:nvPr/>
              </p14:nvContentPartPr>
              <p14:xfrm>
                <a:off x="7889640" y="1140116"/>
                <a:ext cx="90000" cy="288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9FE1E12D-69C6-4C38-AA75-7E12AC7DE2B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885320" y="1135796"/>
                  <a:ext cx="9864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9901B69-04A9-4884-80E1-4329440DCEA9}"/>
                    </a:ext>
                  </a:extLst>
                </p14:cNvPr>
                <p14:cNvContentPartPr/>
                <p14:nvPr/>
              </p14:nvContentPartPr>
              <p14:xfrm>
                <a:off x="8108880" y="1141556"/>
                <a:ext cx="322200" cy="3394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9901B69-04A9-4884-80E1-4329440DCEA9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104560" y="1137236"/>
                  <a:ext cx="33084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E04A9F62-3FE3-4354-93FE-4318EBFCFCAD}"/>
                    </a:ext>
                  </a:extLst>
                </p14:cNvPr>
                <p14:cNvContentPartPr/>
                <p14:nvPr/>
              </p14:nvContentPartPr>
              <p14:xfrm>
                <a:off x="7579680" y="1072076"/>
                <a:ext cx="265320" cy="4435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E04A9F62-3FE3-4354-93FE-4318EBFCFCA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575360" y="1067756"/>
                  <a:ext cx="27396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15DC6000-74FD-457E-92C9-DA4DAB7A69A0}"/>
                    </a:ext>
                  </a:extLst>
                </p14:cNvPr>
                <p14:cNvContentPartPr/>
                <p14:nvPr/>
              </p14:nvContentPartPr>
              <p14:xfrm>
                <a:off x="8558880" y="1090796"/>
                <a:ext cx="191520" cy="4132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15DC6000-74FD-457E-92C9-DA4DAB7A69A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554560" y="1086476"/>
                  <a:ext cx="200160" cy="42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FC63BD87-220A-49BF-9C45-83F6397D958A}"/>
                    </a:ext>
                  </a:extLst>
                </p14:cNvPr>
                <p14:cNvContentPartPr/>
                <p14:nvPr/>
              </p14:nvContentPartPr>
              <p14:xfrm>
                <a:off x="8850120" y="1389596"/>
                <a:ext cx="110520" cy="86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FC63BD87-220A-49BF-9C45-83F6397D958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845800" y="1385276"/>
                  <a:ext cx="1191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FB3D4B20-BD38-4EEC-A01E-1699049C131A}"/>
                    </a:ext>
                  </a:extLst>
                </p14:cNvPr>
                <p14:cNvContentPartPr/>
                <p14:nvPr/>
              </p14:nvContentPartPr>
              <p14:xfrm>
                <a:off x="8829600" y="1458716"/>
                <a:ext cx="156600" cy="252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FB3D4B20-BD38-4EEC-A01E-1699049C131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825280" y="1454396"/>
                  <a:ext cx="16524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18E21AA1-ABC5-4479-B07F-37CF5DCFD85E}"/>
              </a:ext>
            </a:extLst>
          </p:cNvPr>
          <p:cNvGrpSpPr/>
          <p:nvPr/>
        </p:nvGrpSpPr>
        <p:grpSpPr>
          <a:xfrm>
            <a:off x="9319200" y="788396"/>
            <a:ext cx="2176560" cy="685440"/>
            <a:chOff x="9319200" y="788396"/>
            <a:chExt cx="2176560" cy="68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E1F50043-7B8A-40D5-BB3B-94DFC0D6BCFF}"/>
                    </a:ext>
                  </a:extLst>
                </p14:cNvPr>
                <p14:cNvContentPartPr/>
                <p14:nvPr/>
              </p14:nvContentPartPr>
              <p14:xfrm>
                <a:off x="9319200" y="1182236"/>
                <a:ext cx="354240" cy="2671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E1F50043-7B8A-40D5-BB3B-94DFC0D6BCF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314880" y="1177916"/>
                  <a:ext cx="36288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01B022A-20E0-4A77-A0FA-D1A78F1ADA12}"/>
                    </a:ext>
                  </a:extLst>
                </p14:cNvPr>
                <p14:cNvContentPartPr/>
                <p14:nvPr/>
              </p14:nvContentPartPr>
              <p14:xfrm>
                <a:off x="9678120" y="942476"/>
                <a:ext cx="63360" cy="1580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01B022A-20E0-4A77-A0FA-D1A78F1ADA1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673800" y="938156"/>
                  <a:ext cx="720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75283E5B-DD5C-40EA-B21E-3C35450A8DF3}"/>
                    </a:ext>
                  </a:extLst>
                </p14:cNvPr>
                <p14:cNvContentPartPr/>
                <p14:nvPr/>
              </p14:nvContentPartPr>
              <p14:xfrm>
                <a:off x="9737160" y="788396"/>
                <a:ext cx="10440" cy="54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75283E5B-DD5C-40EA-B21E-3C35450A8DF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732840" y="784076"/>
                  <a:ext cx="1908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51B42D4C-798A-44FB-A2B2-4A4AEE8912E9}"/>
                    </a:ext>
                  </a:extLst>
                </p14:cNvPr>
                <p14:cNvContentPartPr/>
                <p14:nvPr/>
              </p14:nvContentPartPr>
              <p14:xfrm>
                <a:off x="9799800" y="818276"/>
                <a:ext cx="300600" cy="2689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51B42D4C-798A-44FB-A2B2-4A4AEE8912E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795480" y="813956"/>
                  <a:ext cx="3092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18C6B555-90DA-44B8-823F-C69F902EEBE6}"/>
                    </a:ext>
                  </a:extLst>
                </p14:cNvPr>
                <p14:cNvContentPartPr/>
                <p14:nvPr/>
              </p14:nvContentPartPr>
              <p14:xfrm>
                <a:off x="10089600" y="1321556"/>
                <a:ext cx="269280" cy="309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18C6B555-90DA-44B8-823F-C69F902EEBE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085280" y="1317236"/>
                  <a:ext cx="2779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84AA256-8BAB-4AC9-8BB4-BCFE9F7285D7}"/>
                    </a:ext>
                  </a:extLst>
                </p14:cNvPr>
                <p14:cNvContentPartPr/>
                <p14:nvPr/>
              </p14:nvContentPartPr>
              <p14:xfrm>
                <a:off x="10154760" y="1259276"/>
                <a:ext cx="29520" cy="1868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84AA256-8BAB-4AC9-8BB4-BCFE9F7285D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150440" y="1254956"/>
                  <a:ext cx="381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3B080D14-AF33-47E9-B5E0-A6745F90DCD4}"/>
                    </a:ext>
                  </a:extLst>
                </p14:cNvPr>
                <p14:cNvContentPartPr/>
                <p14:nvPr/>
              </p14:nvContentPartPr>
              <p14:xfrm>
                <a:off x="10551840" y="1187636"/>
                <a:ext cx="228240" cy="28620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3B080D14-AF33-47E9-B5E0-A6745F90DCD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547520" y="1183316"/>
                  <a:ext cx="23688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D9BC1CC-747E-4F7C-ABEE-07943A621514}"/>
                    </a:ext>
                  </a:extLst>
                </p14:cNvPr>
                <p14:cNvContentPartPr/>
                <p14:nvPr/>
              </p14:nvContentPartPr>
              <p14:xfrm>
                <a:off x="10819320" y="1101956"/>
                <a:ext cx="118800" cy="115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D9BC1CC-747E-4F7C-ABEE-07943A62151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815000" y="1097636"/>
                  <a:ext cx="12744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B66FAD13-8C95-4154-A645-333F9C8238A8}"/>
                    </a:ext>
                  </a:extLst>
                </p14:cNvPr>
                <p14:cNvContentPartPr/>
                <p14:nvPr/>
              </p14:nvContentPartPr>
              <p14:xfrm>
                <a:off x="11052960" y="924476"/>
                <a:ext cx="84960" cy="173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B66FAD13-8C95-4154-A645-333F9C8238A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048640" y="920156"/>
                  <a:ext cx="936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7855351D-A188-41E5-A954-F423321DB814}"/>
                    </a:ext>
                  </a:extLst>
                </p14:cNvPr>
                <p14:cNvContentPartPr/>
                <p14:nvPr/>
              </p14:nvContentPartPr>
              <p14:xfrm>
                <a:off x="11132160" y="820436"/>
                <a:ext cx="4320" cy="75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7855351D-A188-41E5-A954-F423321DB814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1127840" y="816116"/>
                  <a:ext cx="129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1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581773DD-F7AB-4B99-BC90-EA4E969850DB}"/>
                    </a:ext>
                  </a:extLst>
                </p14:cNvPr>
                <p14:cNvContentPartPr/>
                <p14:nvPr/>
              </p14:nvContentPartPr>
              <p14:xfrm>
                <a:off x="11242680" y="867956"/>
                <a:ext cx="253080" cy="2451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581773DD-F7AB-4B99-BC90-EA4E969850DB}"/>
                    </a:ext>
                  </a:extLst>
                </p:cNvPr>
                <p:cNvPicPr/>
                <p:nvPr/>
              </p:nvPicPr>
              <p:blipFill>
                <a:blip r:embed="rId132"/>
                <a:stretch>
                  <a:fillRect/>
                </a:stretch>
              </p:blipFill>
              <p:spPr>
                <a:xfrm>
                  <a:off x="11238360" y="863636"/>
                  <a:ext cx="261720" cy="25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3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34377818-ED8B-4C0F-93B7-639B46D12B61}"/>
                  </a:ext>
                </a:extLst>
              </p14:cNvPr>
              <p14:cNvContentPartPr/>
              <p14:nvPr/>
            </p14:nvContentPartPr>
            <p14:xfrm>
              <a:off x="9321000" y="1592996"/>
              <a:ext cx="1558800" cy="2304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34377818-ED8B-4C0F-93B7-639B46D12B61}"/>
                  </a:ext>
                </a:extLst>
              </p:cNvPr>
              <p:cNvPicPr/>
              <p:nvPr/>
            </p:nvPicPr>
            <p:blipFill>
              <a:blip r:embed="rId134"/>
              <a:stretch>
                <a:fillRect/>
              </a:stretch>
            </p:blipFill>
            <p:spPr>
              <a:xfrm>
                <a:off x="9316680" y="1588676"/>
                <a:ext cx="1567440" cy="3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5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569F0C67-01A5-47E3-9BD4-A6BFD1F873FB}"/>
                  </a:ext>
                </a:extLst>
              </p14:cNvPr>
              <p14:cNvContentPartPr/>
              <p14:nvPr/>
            </p14:nvContentPartPr>
            <p14:xfrm>
              <a:off x="9839400" y="1801076"/>
              <a:ext cx="447120" cy="26316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569F0C67-01A5-47E3-9BD4-A6BFD1F873FB}"/>
                  </a:ext>
                </a:extLst>
              </p:cNvPr>
              <p:cNvPicPr/>
              <p:nvPr/>
            </p:nvPicPr>
            <p:blipFill>
              <a:blip r:embed="rId136"/>
              <a:stretch>
                <a:fillRect/>
              </a:stretch>
            </p:blipFill>
            <p:spPr>
              <a:xfrm>
                <a:off x="9835080" y="1796756"/>
                <a:ext cx="455760" cy="271800"/>
              </a:xfrm>
              <a:prstGeom prst="rect">
                <a:avLst/>
              </a:prstGeom>
            </p:spPr>
          </p:pic>
        </mc:Fallback>
      </mc:AlternateContent>
      <p:grpSp>
        <p:nvGrpSpPr>
          <p:cNvPr id="89" name="Gruppo 88">
            <a:extLst>
              <a:ext uri="{FF2B5EF4-FFF2-40B4-BE49-F238E27FC236}">
                <a16:creationId xmlns:a16="http://schemas.microsoft.com/office/drawing/2014/main" id="{F1C92422-0D35-4F37-9A6F-3EB12AB8604D}"/>
              </a:ext>
            </a:extLst>
          </p:cNvPr>
          <p:cNvGrpSpPr/>
          <p:nvPr/>
        </p:nvGrpSpPr>
        <p:grpSpPr>
          <a:xfrm>
            <a:off x="169080" y="2750756"/>
            <a:ext cx="1734120" cy="340200"/>
            <a:chOff x="169080" y="2750756"/>
            <a:chExt cx="173412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7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0027ACD-9A30-4866-B27D-AF8B726558A4}"/>
                    </a:ext>
                  </a:extLst>
                </p14:cNvPr>
                <p14:cNvContentPartPr/>
                <p14:nvPr/>
              </p14:nvContentPartPr>
              <p14:xfrm>
                <a:off x="169080" y="2750756"/>
                <a:ext cx="279720" cy="3402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0027ACD-9A30-4866-B27D-AF8B726558A4}"/>
                    </a:ext>
                  </a:extLst>
                </p:cNvPr>
                <p:cNvPicPr/>
                <p:nvPr/>
              </p:nvPicPr>
              <p:blipFill>
                <a:blip r:embed="rId138"/>
                <a:stretch>
                  <a:fillRect/>
                </a:stretch>
              </p:blipFill>
              <p:spPr>
                <a:xfrm>
                  <a:off x="164760" y="2746436"/>
                  <a:ext cx="28836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9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2382D242-6995-4637-B17B-6AA7D811AC96}"/>
                    </a:ext>
                  </a:extLst>
                </p14:cNvPr>
                <p14:cNvContentPartPr/>
                <p14:nvPr/>
              </p14:nvContentPartPr>
              <p14:xfrm>
                <a:off x="549960" y="2772356"/>
                <a:ext cx="191880" cy="265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2382D242-6995-4637-B17B-6AA7D811AC96}"/>
                    </a:ext>
                  </a:extLst>
                </p:cNvPr>
                <p:cNvPicPr/>
                <p:nvPr/>
              </p:nvPicPr>
              <p:blipFill>
                <a:blip r:embed="rId140"/>
                <a:stretch>
                  <a:fillRect/>
                </a:stretch>
              </p:blipFill>
              <p:spPr>
                <a:xfrm>
                  <a:off x="545640" y="2768036"/>
                  <a:ext cx="2005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1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23A95BCF-C9FF-4152-9F3E-871C429E0A9B}"/>
                    </a:ext>
                  </a:extLst>
                </p14:cNvPr>
                <p14:cNvContentPartPr/>
                <p14:nvPr/>
              </p14:nvContentPartPr>
              <p14:xfrm>
                <a:off x="846240" y="2771996"/>
                <a:ext cx="265320" cy="2761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23A95BCF-C9FF-4152-9F3E-871C429E0A9B}"/>
                    </a:ext>
                  </a:extLst>
                </p:cNvPr>
                <p:cNvPicPr/>
                <p:nvPr/>
              </p:nvPicPr>
              <p:blipFill>
                <a:blip r:embed="rId142"/>
                <a:stretch>
                  <a:fillRect/>
                </a:stretch>
              </p:blipFill>
              <p:spPr>
                <a:xfrm>
                  <a:off x="841920" y="2767676"/>
                  <a:ext cx="27396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3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BE10B5A9-2C93-4D23-A0D7-265A83178745}"/>
                    </a:ext>
                  </a:extLst>
                </p14:cNvPr>
                <p14:cNvContentPartPr/>
                <p14:nvPr/>
              </p14:nvContentPartPr>
              <p14:xfrm>
                <a:off x="1138920" y="2847596"/>
                <a:ext cx="205920" cy="2188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BE10B5A9-2C93-4D23-A0D7-265A83178745}"/>
                    </a:ext>
                  </a:extLst>
                </p:cNvPr>
                <p:cNvPicPr/>
                <p:nvPr/>
              </p:nvPicPr>
              <p:blipFill>
                <a:blip r:embed="rId144"/>
                <a:stretch>
                  <a:fillRect/>
                </a:stretch>
              </p:blipFill>
              <p:spPr>
                <a:xfrm>
                  <a:off x="1134600" y="2843276"/>
                  <a:ext cx="2145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5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23E385CB-6C44-403B-9DF1-86B2D4B274BE}"/>
                    </a:ext>
                  </a:extLst>
                </p14:cNvPr>
                <p14:cNvContentPartPr/>
                <p14:nvPr/>
              </p14:nvContentPartPr>
              <p14:xfrm>
                <a:off x="1392360" y="2789996"/>
                <a:ext cx="258480" cy="2617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23E385CB-6C44-403B-9DF1-86B2D4B274BE}"/>
                    </a:ext>
                  </a:extLst>
                </p:cNvPr>
                <p:cNvPicPr/>
                <p:nvPr/>
              </p:nvPicPr>
              <p:blipFill>
                <a:blip r:embed="rId146"/>
                <a:stretch>
                  <a:fillRect/>
                </a:stretch>
              </p:blipFill>
              <p:spPr>
                <a:xfrm>
                  <a:off x="1388040" y="2785676"/>
                  <a:ext cx="26712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7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9BE8A0B7-21F5-43C4-ADA6-17D4CA1B1E38}"/>
                    </a:ext>
                  </a:extLst>
                </p14:cNvPr>
                <p14:cNvContentPartPr/>
                <p14:nvPr/>
              </p14:nvContentPartPr>
              <p14:xfrm>
                <a:off x="1683240" y="2823116"/>
                <a:ext cx="219960" cy="2138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9BE8A0B7-21F5-43C4-ADA6-17D4CA1B1E38}"/>
                    </a:ext>
                  </a:extLst>
                </p:cNvPr>
                <p:cNvPicPr/>
                <p:nvPr/>
              </p:nvPicPr>
              <p:blipFill>
                <a:blip r:embed="rId148"/>
                <a:stretch>
                  <a:fillRect/>
                </a:stretch>
              </p:blipFill>
              <p:spPr>
                <a:xfrm>
                  <a:off x="1678920" y="2818796"/>
                  <a:ext cx="228600" cy="222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9">
            <p14:nvContentPartPr>
              <p14:cNvPr id="87" name="Input penna 86">
                <a:extLst>
                  <a:ext uri="{FF2B5EF4-FFF2-40B4-BE49-F238E27FC236}">
                    <a16:creationId xmlns:a16="http://schemas.microsoft.com/office/drawing/2014/main" id="{A8EDE2CC-9669-4654-AF1C-89B727509020}"/>
                  </a:ext>
                </a:extLst>
              </p14:cNvPr>
              <p14:cNvContentPartPr/>
              <p14:nvPr/>
            </p14:nvContentPartPr>
            <p14:xfrm>
              <a:off x="2173920" y="2886116"/>
              <a:ext cx="25920" cy="17640"/>
            </p14:xfrm>
          </p:contentPart>
        </mc:Choice>
        <mc:Fallback xmlns="">
          <p:pic>
            <p:nvPicPr>
              <p:cNvPr id="87" name="Input penna 86">
                <a:extLst>
                  <a:ext uri="{FF2B5EF4-FFF2-40B4-BE49-F238E27FC236}">
                    <a16:creationId xmlns:a16="http://schemas.microsoft.com/office/drawing/2014/main" id="{A8EDE2CC-9669-4654-AF1C-89B727509020}"/>
                  </a:ext>
                </a:extLst>
              </p:cNvPr>
              <p:cNvPicPr/>
              <p:nvPr/>
            </p:nvPicPr>
            <p:blipFill>
              <a:blip r:embed="rId150"/>
              <a:stretch>
                <a:fillRect/>
              </a:stretch>
            </p:blipFill>
            <p:spPr>
              <a:xfrm>
                <a:off x="2169600" y="2881796"/>
                <a:ext cx="3456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1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38EACB8C-F68B-4B91-B321-B8FCBFC70CE2}"/>
                  </a:ext>
                </a:extLst>
              </p14:cNvPr>
              <p14:cNvContentPartPr/>
              <p14:nvPr/>
            </p14:nvContentPartPr>
            <p14:xfrm>
              <a:off x="2187240" y="3083756"/>
              <a:ext cx="20880" cy="2016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38EACB8C-F68B-4B91-B321-B8FCBFC70CE2}"/>
                  </a:ext>
                </a:extLst>
              </p:cNvPr>
              <p:cNvPicPr/>
              <p:nvPr/>
            </p:nvPicPr>
            <p:blipFill>
              <a:blip r:embed="rId152"/>
              <a:stretch>
                <a:fillRect/>
              </a:stretch>
            </p:blipFill>
            <p:spPr>
              <a:xfrm>
                <a:off x="2182920" y="3079436"/>
                <a:ext cx="295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3">
            <p14:nvContentPartPr>
              <p14:cNvPr id="138" name="Input penna 137">
                <a:extLst>
                  <a:ext uri="{FF2B5EF4-FFF2-40B4-BE49-F238E27FC236}">
                    <a16:creationId xmlns:a16="http://schemas.microsoft.com/office/drawing/2014/main" id="{ED82248E-D68F-4E39-B9AD-4A9A6E6CD575}"/>
                  </a:ext>
                </a:extLst>
              </p14:cNvPr>
              <p14:cNvContentPartPr/>
              <p14:nvPr/>
            </p14:nvContentPartPr>
            <p14:xfrm>
              <a:off x="5690400" y="4328996"/>
              <a:ext cx="461160" cy="294480"/>
            </p14:xfrm>
          </p:contentPart>
        </mc:Choice>
        <mc:Fallback xmlns="">
          <p:pic>
            <p:nvPicPr>
              <p:cNvPr id="138" name="Input penna 137">
                <a:extLst>
                  <a:ext uri="{FF2B5EF4-FFF2-40B4-BE49-F238E27FC236}">
                    <a16:creationId xmlns:a16="http://schemas.microsoft.com/office/drawing/2014/main" id="{ED82248E-D68F-4E39-B9AD-4A9A6E6CD575}"/>
                  </a:ext>
                </a:extLst>
              </p:cNvPr>
              <p:cNvPicPr/>
              <p:nvPr/>
            </p:nvPicPr>
            <p:blipFill>
              <a:blip r:embed="rId154"/>
              <a:stretch>
                <a:fillRect/>
              </a:stretch>
            </p:blipFill>
            <p:spPr>
              <a:xfrm>
                <a:off x="5686080" y="4324676"/>
                <a:ext cx="469800" cy="30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DA45ADA6-126C-4597-908C-268FDDFC65D7}"/>
              </a:ext>
            </a:extLst>
          </p:cNvPr>
          <p:cNvGrpSpPr/>
          <p:nvPr/>
        </p:nvGrpSpPr>
        <p:grpSpPr>
          <a:xfrm>
            <a:off x="187800" y="3510716"/>
            <a:ext cx="9580320" cy="667080"/>
            <a:chOff x="187800" y="3510716"/>
            <a:chExt cx="9580320" cy="66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3A625106-6AC1-458C-9F9C-42F71AF01343}"/>
                    </a:ext>
                  </a:extLst>
                </p14:cNvPr>
                <p14:cNvContentPartPr/>
                <p14:nvPr/>
              </p14:nvContentPartPr>
              <p14:xfrm>
                <a:off x="187800" y="3722756"/>
                <a:ext cx="290160" cy="3715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3A625106-6AC1-458C-9F9C-42F71AF01343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183480" y="3718436"/>
                  <a:ext cx="298800" cy="38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425F174C-DCC1-460F-9A05-60DD2C2A088B}"/>
                    </a:ext>
                  </a:extLst>
                </p14:cNvPr>
                <p14:cNvContentPartPr/>
                <p14:nvPr/>
              </p14:nvContentPartPr>
              <p14:xfrm>
                <a:off x="589200" y="3831476"/>
                <a:ext cx="74520" cy="1526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425F174C-DCC1-460F-9A05-60DD2C2A088B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584880" y="3827156"/>
                  <a:ext cx="831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A5F6F47-2061-47D5-AEC1-3DD5A621BEBA}"/>
                    </a:ext>
                  </a:extLst>
                </p14:cNvPr>
                <p14:cNvContentPartPr/>
                <p14:nvPr/>
              </p14:nvContentPartPr>
              <p14:xfrm>
                <a:off x="634920" y="3762356"/>
                <a:ext cx="15840" cy="61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A5F6F47-2061-47D5-AEC1-3DD5A621BEB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30600" y="3758036"/>
                  <a:ext cx="244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6825B940-FBD1-493A-ADC9-567A078ADEDD}"/>
                    </a:ext>
                  </a:extLst>
                </p14:cNvPr>
                <p14:cNvContentPartPr/>
                <p14:nvPr/>
              </p14:nvContentPartPr>
              <p14:xfrm>
                <a:off x="751920" y="3849836"/>
                <a:ext cx="206280" cy="1972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6825B940-FBD1-493A-ADC9-567A078ADED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47600" y="3845516"/>
                  <a:ext cx="2149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0B2766E-D6C1-46F4-B5F3-0D40AF38AAEC}"/>
                    </a:ext>
                  </a:extLst>
                </p14:cNvPr>
                <p14:cNvContentPartPr/>
                <p14:nvPr/>
              </p14:nvContentPartPr>
              <p14:xfrm>
                <a:off x="1114080" y="3510716"/>
                <a:ext cx="233280" cy="572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0B2766E-D6C1-46F4-B5F3-0D40AF38AAEC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09760" y="3506396"/>
                  <a:ext cx="241920" cy="58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3A5089E1-890D-4C4D-B103-B6253EFACBF6}"/>
                    </a:ext>
                  </a:extLst>
                </p14:cNvPr>
                <p14:cNvContentPartPr/>
                <p14:nvPr/>
              </p14:nvContentPartPr>
              <p14:xfrm>
                <a:off x="1482720" y="3626276"/>
                <a:ext cx="127800" cy="5346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3A5089E1-890D-4C4D-B103-B6253EFACBF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478400" y="3621956"/>
                  <a:ext cx="136440" cy="54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28E35041-9886-4A71-A04C-73A83DC54001}"/>
                    </a:ext>
                  </a:extLst>
                </p14:cNvPr>
                <p14:cNvContentPartPr/>
                <p14:nvPr/>
              </p14:nvContentPartPr>
              <p14:xfrm>
                <a:off x="1732920" y="3832556"/>
                <a:ext cx="60480" cy="1677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28E35041-9886-4A71-A04C-73A83DC5400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728600" y="3828236"/>
                  <a:ext cx="6912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1EB4EBF-D890-4C9C-A4E7-2228D7626B9F}"/>
                    </a:ext>
                  </a:extLst>
                </p14:cNvPr>
                <p14:cNvContentPartPr/>
                <p14:nvPr/>
              </p14:nvContentPartPr>
              <p14:xfrm>
                <a:off x="1761000" y="3723116"/>
                <a:ext cx="21960" cy="14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1EB4EBF-D890-4C9C-A4E7-2228D7626B9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756680" y="3718796"/>
                  <a:ext cx="30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9E3D4904-1598-4236-B60C-AFDB84FBA853}"/>
                    </a:ext>
                  </a:extLst>
                </p14:cNvPr>
                <p14:cNvContentPartPr/>
                <p14:nvPr/>
              </p14:nvContentPartPr>
              <p14:xfrm>
                <a:off x="1903200" y="3763436"/>
                <a:ext cx="235800" cy="2833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9E3D4904-1598-4236-B60C-AFDB84FBA85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898880" y="3759116"/>
                  <a:ext cx="24444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E51D06A-529C-45EC-9478-ADF9E9E5FCF9}"/>
                    </a:ext>
                  </a:extLst>
                </p14:cNvPr>
                <p14:cNvContentPartPr/>
                <p14:nvPr/>
              </p14:nvContentPartPr>
              <p14:xfrm>
                <a:off x="2172120" y="3663716"/>
                <a:ext cx="210600" cy="4921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E51D06A-529C-45EC-9478-ADF9E9E5FCF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167800" y="3659396"/>
                  <a:ext cx="21924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7E5ECE2-0B8E-4289-8F92-4196B7A419E3}"/>
                    </a:ext>
                  </a:extLst>
                </p14:cNvPr>
                <p14:cNvContentPartPr/>
                <p14:nvPr/>
              </p14:nvContentPartPr>
              <p14:xfrm>
                <a:off x="2517720" y="3912116"/>
                <a:ext cx="101160" cy="126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7E5ECE2-0B8E-4289-8F92-4196B7A419E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513400" y="3907796"/>
                  <a:ext cx="1098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7955B8FC-29CB-4519-9880-9FCC14E95103}"/>
                    </a:ext>
                  </a:extLst>
                </p14:cNvPr>
                <p14:cNvContentPartPr/>
                <p14:nvPr/>
              </p14:nvContentPartPr>
              <p14:xfrm>
                <a:off x="2483520" y="4030556"/>
                <a:ext cx="93960" cy="104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7955B8FC-29CB-4519-9880-9FCC14E9510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479200" y="4026236"/>
                  <a:ext cx="1026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2C8692B-4AA7-4C28-9F22-80C14767A6D5}"/>
                    </a:ext>
                  </a:extLst>
                </p14:cNvPr>
                <p14:cNvContentPartPr/>
                <p14:nvPr/>
              </p14:nvContentPartPr>
              <p14:xfrm>
                <a:off x="2849640" y="3696476"/>
                <a:ext cx="582120" cy="2408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2C8692B-4AA7-4C28-9F22-80C14767A6D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845320" y="3692156"/>
                  <a:ext cx="5907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6FD9451E-06E2-4002-AFD8-A030BD8C5DA2}"/>
                    </a:ext>
                  </a:extLst>
                </p14:cNvPr>
                <p14:cNvContentPartPr/>
                <p14:nvPr/>
              </p14:nvContentPartPr>
              <p14:xfrm>
                <a:off x="3476400" y="3734276"/>
                <a:ext cx="179640" cy="1882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6FD9451E-06E2-4002-AFD8-A030BD8C5DA2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472080" y="3729956"/>
                  <a:ext cx="1882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6C3FF2FA-FF76-43DC-8E09-62A36A134035}"/>
                    </a:ext>
                  </a:extLst>
                </p14:cNvPr>
                <p14:cNvContentPartPr/>
                <p14:nvPr/>
              </p14:nvContentPartPr>
              <p14:xfrm>
                <a:off x="3824520" y="3775316"/>
                <a:ext cx="69840" cy="2016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6C3FF2FA-FF76-43DC-8E09-62A36A13403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820200" y="3770996"/>
                  <a:ext cx="784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6C62A8D-9752-4079-A6E2-B74F46D27714}"/>
                    </a:ext>
                  </a:extLst>
                </p14:cNvPr>
                <p14:cNvContentPartPr/>
                <p14:nvPr/>
              </p14:nvContentPartPr>
              <p14:xfrm>
                <a:off x="3730200" y="3627356"/>
                <a:ext cx="389520" cy="1616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6C62A8D-9752-4079-A6E2-B74F46D27714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725880" y="3623036"/>
                  <a:ext cx="3981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E8ACC63-1B4A-4322-9251-6BAD659AE0D3}"/>
                    </a:ext>
                  </a:extLst>
                </p14:cNvPr>
                <p14:cNvContentPartPr/>
                <p14:nvPr/>
              </p14:nvContentPartPr>
              <p14:xfrm>
                <a:off x="3864120" y="3711956"/>
                <a:ext cx="126000" cy="2833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E8ACC63-1B4A-4322-9251-6BAD659AE0D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859800" y="3707636"/>
                  <a:ext cx="13464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8406EBD-CF7F-44DC-B9F0-A4C6F4CBFFE8}"/>
                    </a:ext>
                  </a:extLst>
                </p14:cNvPr>
                <p14:cNvContentPartPr/>
                <p14:nvPr/>
              </p14:nvContentPartPr>
              <p14:xfrm>
                <a:off x="4210440" y="3890876"/>
                <a:ext cx="183960" cy="190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8406EBD-CF7F-44DC-B9F0-A4C6F4CBFFE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06120" y="3886556"/>
                  <a:ext cx="1926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796453B6-3E62-4829-8C7E-F27A3E13381C}"/>
                    </a:ext>
                  </a:extLst>
                </p14:cNvPr>
                <p14:cNvContentPartPr/>
                <p14:nvPr/>
              </p14:nvContentPartPr>
              <p14:xfrm>
                <a:off x="4303320" y="3830036"/>
                <a:ext cx="41760" cy="1843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796453B6-3E62-4829-8C7E-F27A3E13381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299000" y="3825716"/>
                  <a:ext cx="504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3643916C-EE34-4928-AFDA-F968D6FD7869}"/>
                    </a:ext>
                  </a:extLst>
                </p14:cNvPr>
                <p14:cNvContentPartPr/>
                <p14:nvPr/>
              </p14:nvContentPartPr>
              <p14:xfrm>
                <a:off x="4497000" y="3808796"/>
                <a:ext cx="29160" cy="1724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3643916C-EE34-4928-AFDA-F968D6FD7869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492680" y="3804476"/>
                  <a:ext cx="378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166A89E7-3611-4D02-8E61-0BEC0FFA748C}"/>
                    </a:ext>
                  </a:extLst>
                </p14:cNvPr>
                <p14:cNvContentPartPr/>
                <p14:nvPr/>
              </p14:nvContentPartPr>
              <p14:xfrm>
                <a:off x="4543080" y="3641396"/>
                <a:ext cx="21960" cy="216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166A89E7-3611-4D02-8E61-0BEC0FFA748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538760" y="3637076"/>
                  <a:ext cx="306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AB510A5F-BD00-427D-86CC-8E5A61CB81A8}"/>
                    </a:ext>
                  </a:extLst>
                </p14:cNvPr>
                <p14:cNvContentPartPr/>
                <p14:nvPr/>
              </p14:nvContentPartPr>
              <p14:xfrm>
                <a:off x="4721280" y="3813836"/>
                <a:ext cx="248760" cy="2019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AB510A5F-BD00-427D-86CC-8E5A61CB81A8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716960" y="3809516"/>
                  <a:ext cx="2574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9E99A0CD-D1D3-4BF5-96A0-3ECCBC9B4AFE}"/>
                    </a:ext>
                  </a:extLst>
                </p14:cNvPr>
                <p14:cNvContentPartPr/>
                <p14:nvPr/>
              </p14:nvContentPartPr>
              <p14:xfrm>
                <a:off x="5079480" y="3840476"/>
                <a:ext cx="37440" cy="1130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9E99A0CD-D1D3-4BF5-96A0-3ECCBC9B4AFE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075160" y="3836156"/>
                  <a:ext cx="460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ADBA9E2F-1D42-4456-8997-3503B0C25E6E}"/>
                    </a:ext>
                  </a:extLst>
                </p14:cNvPr>
                <p14:cNvContentPartPr/>
                <p14:nvPr/>
              </p14:nvContentPartPr>
              <p14:xfrm>
                <a:off x="5089560" y="3741116"/>
                <a:ext cx="54720" cy="104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ADBA9E2F-1D42-4456-8997-3503B0C25E6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085240" y="3736796"/>
                  <a:ext cx="633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2102E145-BECB-45EC-AB5D-840AC17AAAB6}"/>
                    </a:ext>
                  </a:extLst>
                </p14:cNvPr>
                <p14:cNvContentPartPr/>
                <p14:nvPr/>
              </p14:nvContentPartPr>
              <p14:xfrm>
                <a:off x="5213040" y="3849836"/>
                <a:ext cx="159840" cy="1612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2102E145-BECB-45EC-AB5D-840AC17AAAB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208720" y="3845516"/>
                  <a:ext cx="16848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4A1F543-05B5-44E9-81F8-7C9E824C61A3}"/>
                    </a:ext>
                  </a:extLst>
                </p14:cNvPr>
                <p14:cNvContentPartPr/>
                <p14:nvPr/>
              </p14:nvContentPartPr>
              <p14:xfrm>
                <a:off x="5477640" y="3690716"/>
                <a:ext cx="372600" cy="3578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4A1F543-05B5-44E9-81F8-7C9E824C61A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473320" y="3686396"/>
                  <a:ext cx="38124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AEEC4A4-18FE-4CBB-98B4-70A68875B8E1}"/>
                    </a:ext>
                  </a:extLst>
                </p14:cNvPr>
                <p14:cNvContentPartPr/>
                <p14:nvPr/>
              </p14:nvContentPartPr>
              <p14:xfrm>
                <a:off x="5955000" y="3962516"/>
                <a:ext cx="237240" cy="316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AEEC4A4-18FE-4CBB-98B4-70A68875B8E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950680" y="3958196"/>
                  <a:ext cx="2458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3BCAD518-516F-411F-8965-7CA789220B75}"/>
                    </a:ext>
                  </a:extLst>
                </p14:cNvPr>
                <p14:cNvContentPartPr/>
                <p14:nvPr/>
              </p14:nvContentPartPr>
              <p14:xfrm>
                <a:off x="6316440" y="3816356"/>
                <a:ext cx="582840" cy="1911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3BCAD518-516F-411F-8965-7CA789220B7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312120" y="3812036"/>
                  <a:ext cx="5914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1B2BFE7-8538-44C7-958A-63AE16993789}"/>
                    </a:ext>
                  </a:extLst>
                </p14:cNvPr>
                <p14:cNvContentPartPr/>
                <p14:nvPr/>
              </p14:nvContentPartPr>
              <p14:xfrm>
                <a:off x="6925560" y="3844076"/>
                <a:ext cx="253440" cy="2394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1B2BFE7-8538-44C7-958A-63AE1699378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921240" y="3839756"/>
                  <a:ext cx="2620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BE70552A-3641-4729-B1D9-90784DFE0A1C}"/>
                    </a:ext>
                  </a:extLst>
                </p14:cNvPr>
                <p14:cNvContentPartPr/>
                <p14:nvPr/>
              </p14:nvContentPartPr>
              <p14:xfrm>
                <a:off x="7298520" y="3665876"/>
                <a:ext cx="389880" cy="4176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BE70552A-3641-4729-B1D9-90784DFE0A1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294200" y="3661556"/>
                  <a:ext cx="398520" cy="42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BBA4031C-5DB3-48B7-9016-3A5ED2A3A157}"/>
                    </a:ext>
                  </a:extLst>
                </p14:cNvPr>
                <p14:cNvContentPartPr/>
                <p14:nvPr/>
              </p14:nvContentPartPr>
              <p14:xfrm>
                <a:off x="7666800" y="3972956"/>
                <a:ext cx="234000" cy="252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BBA4031C-5DB3-48B7-9016-3A5ED2A3A15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662480" y="3968636"/>
                  <a:ext cx="2426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02D408EE-7C9F-4BDB-BF48-6367203F4E21}"/>
                    </a:ext>
                  </a:extLst>
                </p14:cNvPr>
                <p14:cNvContentPartPr/>
                <p14:nvPr/>
              </p14:nvContentPartPr>
              <p14:xfrm>
                <a:off x="7748160" y="3909596"/>
                <a:ext cx="39240" cy="1778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02D408EE-7C9F-4BDB-BF48-6367203F4E21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743840" y="3905276"/>
                  <a:ext cx="478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4F8233FD-1985-48EF-B619-AECB7247D81C}"/>
                    </a:ext>
                  </a:extLst>
                </p14:cNvPr>
                <p14:cNvContentPartPr/>
                <p14:nvPr/>
              </p14:nvContentPartPr>
              <p14:xfrm>
                <a:off x="8078280" y="3824276"/>
                <a:ext cx="110520" cy="2019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4F8233FD-1985-48EF-B619-AECB7247D81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073960" y="3819956"/>
                  <a:ext cx="1191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596AD42-01C5-4405-BF7D-ED030C133BB0}"/>
                    </a:ext>
                  </a:extLst>
                </p14:cNvPr>
                <p14:cNvContentPartPr/>
                <p14:nvPr/>
              </p14:nvContentPartPr>
              <p14:xfrm>
                <a:off x="8057760" y="3587396"/>
                <a:ext cx="16920" cy="86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596AD42-01C5-4405-BF7D-ED030C133BB0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053440" y="3583076"/>
                  <a:ext cx="255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FA27EB4C-4A79-4411-B76D-2F8BDE22A8AC}"/>
                    </a:ext>
                  </a:extLst>
                </p14:cNvPr>
                <p14:cNvContentPartPr/>
                <p14:nvPr/>
              </p14:nvContentPartPr>
              <p14:xfrm>
                <a:off x="8323440" y="3828236"/>
                <a:ext cx="280800" cy="18540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FA27EB4C-4A79-4411-B76D-2F8BDE22A8A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319120" y="3823916"/>
                  <a:ext cx="2894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205E39E-9A2B-4562-996D-1F8B6FABBE5D}"/>
                    </a:ext>
                  </a:extLst>
                </p14:cNvPr>
                <p14:cNvContentPartPr/>
                <p14:nvPr/>
              </p14:nvContentPartPr>
              <p14:xfrm>
                <a:off x="8642760" y="3848036"/>
                <a:ext cx="99720" cy="1040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205E39E-9A2B-4562-996D-1F8B6FABBE5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638440" y="3843716"/>
                  <a:ext cx="1083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ED41329-E176-4A54-8201-F5FBC730DFA4}"/>
                    </a:ext>
                  </a:extLst>
                </p14:cNvPr>
                <p14:cNvContentPartPr/>
                <p14:nvPr/>
              </p14:nvContentPartPr>
              <p14:xfrm>
                <a:off x="8702880" y="3738596"/>
                <a:ext cx="21960" cy="86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ED41329-E176-4A54-8201-F5FBC730DFA4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698560" y="3734276"/>
                  <a:ext cx="30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7C1FD7E3-F379-4507-9D5D-05D290401BBD}"/>
                    </a:ext>
                  </a:extLst>
                </p14:cNvPr>
                <p14:cNvContentPartPr/>
                <p14:nvPr/>
              </p14:nvContentPartPr>
              <p14:xfrm>
                <a:off x="8799720" y="3783596"/>
                <a:ext cx="196560" cy="1879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7C1FD7E3-F379-4507-9D5D-05D290401BBD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795400" y="3779276"/>
                  <a:ext cx="2052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B8C9F1C-670A-4E13-A143-7C575D0B832C}"/>
                    </a:ext>
                  </a:extLst>
                </p14:cNvPr>
                <p14:cNvContentPartPr/>
                <p14:nvPr/>
              </p14:nvContentPartPr>
              <p14:xfrm>
                <a:off x="9040920" y="3661916"/>
                <a:ext cx="373680" cy="3531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B8C9F1C-670A-4E13-A143-7C575D0B832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036600" y="3657596"/>
                  <a:ext cx="38232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FA25A501-5F87-40B9-AD5B-40B2CAD11367}"/>
                    </a:ext>
                  </a:extLst>
                </p14:cNvPr>
                <p14:cNvContentPartPr/>
                <p14:nvPr/>
              </p14:nvContentPartPr>
              <p14:xfrm>
                <a:off x="3005160" y="4103276"/>
                <a:ext cx="6178680" cy="745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FA25A501-5F87-40B9-AD5B-40B2CAD1136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000840" y="4098956"/>
                  <a:ext cx="6187320" cy="8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AB20140C-CE8E-4C38-BDCD-5E93D4310A52}"/>
                    </a:ext>
                  </a:extLst>
                </p14:cNvPr>
                <p14:cNvContentPartPr/>
                <p14:nvPr/>
              </p14:nvContentPartPr>
              <p14:xfrm>
                <a:off x="9589200" y="4016516"/>
                <a:ext cx="178920" cy="273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AB20140C-CE8E-4C38-BDCD-5E93D4310A5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584880" y="4012196"/>
                  <a:ext cx="187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E4F376A4-20C0-456B-B46F-A1A1B5F6C37F}"/>
                    </a:ext>
                  </a:extLst>
                </p14:cNvPr>
                <p14:cNvContentPartPr/>
                <p14:nvPr/>
              </p14:nvContentPartPr>
              <p14:xfrm>
                <a:off x="9531240" y="4118036"/>
                <a:ext cx="171360" cy="356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E4F376A4-20C0-456B-B46F-A1A1B5F6C37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526920" y="4113716"/>
                  <a:ext cx="18000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1" name="Gruppo 150">
            <a:extLst>
              <a:ext uri="{FF2B5EF4-FFF2-40B4-BE49-F238E27FC236}">
                <a16:creationId xmlns:a16="http://schemas.microsoft.com/office/drawing/2014/main" id="{69CAFCCB-09F4-4E43-AD9C-11C394E8A0C8}"/>
              </a:ext>
            </a:extLst>
          </p:cNvPr>
          <p:cNvGrpSpPr/>
          <p:nvPr/>
        </p:nvGrpSpPr>
        <p:grpSpPr>
          <a:xfrm>
            <a:off x="10181400" y="3647876"/>
            <a:ext cx="1362600" cy="359640"/>
            <a:chOff x="10181400" y="3647876"/>
            <a:chExt cx="1362600" cy="35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D52F2814-83D6-4741-9133-84D643BB551F}"/>
                    </a:ext>
                  </a:extLst>
                </p14:cNvPr>
                <p14:cNvContentPartPr/>
                <p14:nvPr/>
              </p14:nvContentPartPr>
              <p14:xfrm>
                <a:off x="10181400" y="3855596"/>
                <a:ext cx="90000" cy="1519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D52F2814-83D6-4741-9133-84D643BB551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177080" y="3851276"/>
                  <a:ext cx="9864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7E619D2-336E-4BFB-84C1-188F5F2E5B73}"/>
                    </a:ext>
                  </a:extLst>
                </p14:cNvPr>
                <p14:cNvContentPartPr/>
                <p14:nvPr/>
              </p14:nvContentPartPr>
              <p14:xfrm>
                <a:off x="10281120" y="3679196"/>
                <a:ext cx="5400" cy="75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7E619D2-336E-4BFB-84C1-188F5F2E5B7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276800" y="3674876"/>
                  <a:ext cx="140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E1100E36-8A7F-4F36-982A-311547BAC65E}"/>
                    </a:ext>
                  </a:extLst>
                </p14:cNvPr>
                <p14:cNvContentPartPr/>
                <p14:nvPr/>
              </p14:nvContentPartPr>
              <p14:xfrm>
                <a:off x="10466160" y="3783236"/>
                <a:ext cx="284760" cy="1954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E1100E36-8A7F-4F36-982A-311547BAC65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461840" y="3778916"/>
                  <a:ext cx="2934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E10D3336-E66E-464F-9F60-7270F892DC29}"/>
                    </a:ext>
                  </a:extLst>
                </p14:cNvPr>
                <p14:cNvContentPartPr/>
                <p14:nvPr/>
              </p14:nvContentPartPr>
              <p14:xfrm>
                <a:off x="10831200" y="3835796"/>
                <a:ext cx="53280" cy="990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E10D3336-E66E-464F-9F60-7270F892DC2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826880" y="3831476"/>
                  <a:ext cx="619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91D1BCC-02F9-4638-BE93-B70656D29133}"/>
                    </a:ext>
                  </a:extLst>
                </p14:cNvPr>
                <p14:cNvContentPartPr/>
                <p14:nvPr/>
              </p14:nvContentPartPr>
              <p14:xfrm>
                <a:off x="10884120" y="3744356"/>
                <a:ext cx="21960" cy="86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91D1BCC-02F9-4638-BE93-B70656D2913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879800" y="3740036"/>
                  <a:ext cx="30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96FE3DED-B518-4C3C-9091-38EF9DC5F441}"/>
                    </a:ext>
                  </a:extLst>
                </p14:cNvPr>
                <p14:cNvContentPartPr/>
                <p14:nvPr/>
              </p14:nvContentPartPr>
              <p14:xfrm>
                <a:off x="10980960" y="3796196"/>
                <a:ext cx="204840" cy="2055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96FE3DED-B518-4C3C-9091-38EF9DC5F44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976640" y="3791876"/>
                  <a:ext cx="2134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FDCA600-420B-4011-8FD2-87415D88670A}"/>
                    </a:ext>
                  </a:extLst>
                </p14:cNvPr>
                <p14:cNvContentPartPr/>
                <p14:nvPr/>
              </p14:nvContentPartPr>
              <p14:xfrm>
                <a:off x="11089680" y="3647876"/>
                <a:ext cx="454320" cy="3582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FDCA600-420B-4011-8FD2-87415D88670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085360" y="3643556"/>
                  <a:ext cx="462960" cy="36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E3F1B93B-B9A0-4EED-8FB1-4DBD567869DC}"/>
              </a:ext>
            </a:extLst>
          </p:cNvPr>
          <p:cNvGrpSpPr/>
          <p:nvPr/>
        </p:nvGrpSpPr>
        <p:grpSpPr>
          <a:xfrm>
            <a:off x="108240" y="4995716"/>
            <a:ext cx="2617920" cy="779040"/>
            <a:chOff x="108240" y="4995716"/>
            <a:chExt cx="2617920" cy="779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01A73986-A9E9-40D4-ABB7-68FF7B67BFCE}"/>
                    </a:ext>
                  </a:extLst>
                </p14:cNvPr>
                <p14:cNvContentPartPr/>
                <p14:nvPr/>
              </p14:nvContentPartPr>
              <p14:xfrm>
                <a:off x="108240" y="5335916"/>
                <a:ext cx="589320" cy="2736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01A73986-A9E9-40D4-ABB7-68FF7B67BFC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3920" y="5331596"/>
                  <a:ext cx="59796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62348D1-6019-40A5-913F-23AAF4C253BD}"/>
                    </a:ext>
                  </a:extLst>
                </p14:cNvPr>
                <p14:cNvContentPartPr/>
                <p14:nvPr/>
              </p14:nvContentPartPr>
              <p14:xfrm>
                <a:off x="712320" y="5349236"/>
                <a:ext cx="222840" cy="2383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62348D1-6019-40A5-913F-23AAF4C253B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08000" y="5344916"/>
                  <a:ext cx="2314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C77BF650-3366-4C8C-BBDF-9B4A8B68F55D}"/>
                    </a:ext>
                  </a:extLst>
                </p14:cNvPr>
                <p14:cNvContentPartPr/>
                <p14:nvPr/>
              </p14:nvContentPartPr>
              <p14:xfrm>
                <a:off x="966480" y="4995716"/>
                <a:ext cx="349920" cy="6328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C77BF650-3366-4C8C-BBDF-9B4A8B68F55D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62160" y="4991396"/>
                  <a:ext cx="358560" cy="64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27CDE80D-4DBC-48D3-9449-8506D27FC291}"/>
                    </a:ext>
                  </a:extLst>
                </p14:cNvPr>
                <p14:cNvContentPartPr/>
                <p14:nvPr/>
              </p14:nvContentPartPr>
              <p14:xfrm>
                <a:off x="1428000" y="5185796"/>
                <a:ext cx="158760" cy="5889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27CDE80D-4DBC-48D3-9449-8506D27FC29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423680" y="5181476"/>
                  <a:ext cx="167400" cy="59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A710F9C9-1ACF-4E8A-86E0-9FD7F4554250}"/>
                    </a:ext>
                  </a:extLst>
                </p14:cNvPr>
                <p14:cNvContentPartPr/>
                <p14:nvPr/>
              </p14:nvContentPartPr>
              <p14:xfrm>
                <a:off x="1701600" y="5408996"/>
                <a:ext cx="84960" cy="223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A710F9C9-1ACF-4E8A-86E0-9FD7F455425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697280" y="5404676"/>
                  <a:ext cx="936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8E997981-931B-42EE-84A2-9352A0DFAF7B}"/>
                    </a:ext>
                  </a:extLst>
                </p14:cNvPr>
                <p14:cNvContentPartPr/>
                <p14:nvPr/>
              </p14:nvContentPartPr>
              <p14:xfrm>
                <a:off x="1738680" y="5254916"/>
                <a:ext cx="13680" cy="216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8E997981-931B-42EE-84A2-9352A0DFAF7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734360" y="5250596"/>
                  <a:ext cx="223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670D2CB-EC1E-4188-A6C6-617430E086E0}"/>
                    </a:ext>
                  </a:extLst>
                </p14:cNvPr>
                <p14:cNvContentPartPr/>
                <p14:nvPr/>
              </p14:nvContentPartPr>
              <p14:xfrm>
                <a:off x="1870800" y="5311436"/>
                <a:ext cx="291960" cy="3492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670D2CB-EC1E-4188-A6C6-617430E086E0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866480" y="5307116"/>
                  <a:ext cx="300600" cy="35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D289BBD0-E305-483C-85EB-287D9F7D5289}"/>
                    </a:ext>
                  </a:extLst>
                </p14:cNvPr>
                <p14:cNvContentPartPr/>
                <p14:nvPr/>
              </p14:nvContentPartPr>
              <p14:xfrm>
                <a:off x="2241600" y="5243396"/>
                <a:ext cx="184320" cy="4996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D289BBD0-E305-483C-85EB-287D9F7D528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237280" y="5239076"/>
                  <a:ext cx="19296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6E96A66-F8A5-44A5-A117-2B3C26993FEA}"/>
                    </a:ext>
                  </a:extLst>
                </p14:cNvPr>
                <p14:cNvContentPartPr/>
                <p14:nvPr/>
              </p14:nvContentPartPr>
              <p14:xfrm>
                <a:off x="2595120" y="5520956"/>
                <a:ext cx="131040" cy="126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6E96A66-F8A5-44A5-A117-2B3C26993FE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590800" y="5516636"/>
                  <a:ext cx="1396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AB5B767F-DC3A-4714-84C6-90A97F5F6145}"/>
                    </a:ext>
                  </a:extLst>
                </p14:cNvPr>
                <p14:cNvContentPartPr/>
                <p14:nvPr/>
              </p14:nvContentPartPr>
              <p14:xfrm>
                <a:off x="2550120" y="5630756"/>
                <a:ext cx="137160" cy="201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AB5B767F-DC3A-4714-84C6-90A97F5F614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545800" y="5626436"/>
                  <a:ext cx="145800" cy="28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6A26711C-843F-4A74-AED7-73399BF4D4E0}"/>
                  </a:ext>
                </a:extLst>
              </p14:cNvPr>
              <p14:cNvContentPartPr/>
              <p14:nvPr/>
            </p14:nvContentPartPr>
            <p14:xfrm>
              <a:off x="6005400" y="6085796"/>
              <a:ext cx="516960" cy="26568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6A26711C-843F-4A74-AED7-73399BF4D4E0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6001080" y="6081476"/>
                <a:ext cx="525600" cy="274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97" name="Gruppo 196">
            <a:extLst>
              <a:ext uri="{FF2B5EF4-FFF2-40B4-BE49-F238E27FC236}">
                <a16:creationId xmlns:a16="http://schemas.microsoft.com/office/drawing/2014/main" id="{2FEBD031-0496-4F3C-8AC0-0C7839189385}"/>
              </a:ext>
            </a:extLst>
          </p:cNvPr>
          <p:cNvGrpSpPr/>
          <p:nvPr/>
        </p:nvGrpSpPr>
        <p:grpSpPr>
          <a:xfrm>
            <a:off x="3067080" y="4938476"/>
            <a:ext cx="8800560" cy="817920"/>
            <a:chOff x="3067080" y="4938476"/>
            <a:chExt cx="8800560" cy="81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B877D5D-76AF-46C9-9810-EF2C7433034E}"/>
                    </a:ext>
                  </a:extLst>
                </p14:cNvPr>
                <p14:cNvContentPartPr/>
                <p14:nvPr/>
              </p14:nvContentPartPr>
              <p14:xfrm>
                <a:off x="3067080" y="5325836"/>
                <a:ext cx="546840" cy="2343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B877D5D-76AF-46C9-9810-EF2C7433034E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062760" y="5321516"/>
                  <a:ext cx="55548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47D057D-28C9-441F-A134-0ED807A826FE}"/>
                    </a:ext>
                  </a:extLst>
                </p14:cNvPr>
                <p14:cNvContentPartPr/>
                <p14:nvPr/>
              </p14:nvContentPartPr>
              <p14:xfrm>
                <a:off x="3669000" y="5329796"/>
                <a:ext cx="213840" cy="273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47D057D-28C9-441F-A134-0ED807A826FE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664680" y="5325476"/>
                  <a:ext cx="22248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6F54B9BA-8A14-4A5C-BCF6-26BCAD20DA43}"/>
                    </a:ext>
                  </a:extLst>
                </p14:cNvPr>
                <p14:cNvContentPartPr/>
                <p14:nvPr/>
              </p14:nvContentPartPr>
              <p14:xfrm>
                <a:off x="3926400" y="5185436"/>
                <a:ext cx="482400" cy="343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6F54B9BA-8A14-4A5C-BCF6-26BCAD20DA4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922080" y="5181116"/>
                  <a:ext cx="49104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7F648C1-3880-4ED1-9F48-F22FBFCB61CC}"/>
                    </a:ext>
                  </a:extLst>
                </p14:cNvPr>
                <p14:cNvContentPartPr/>
                <p14:nvPr/>
              </p14:nvContentPartPr>
              <p14:xfrm>
                <a:off x="4456320" y="5421956"/>
                <a:ext cx="325080" cy="100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7F648C1-3880-4ED1-9F48-F22FBFCB61C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452000" y="5417636"/>
                  <a:ext cx="3337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0B4DF69-85B6-4A7D-A8AD-A931BAAAAE59}"/>
                    </a:ext>
                  </a:extLst>
                </p14:cNvPr>
                <p14:cNvContentPartPr/>
                <p14:nvPr/>
              </p14:nvContentPartPr>
              <p14:xfrm>
                <a:off x="4562520" y="5342756"/>
                <a:ext cx="37800" cy="2336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0B4DF69-85B6-4A7D-A8AD-A931BAAAAE59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558200" y="5338436"/>
                  <a:ext cx="4644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F94388E8-6A4F-45BA-B90B-A1D8B2FBD1BE}"/>
                    </a:ext>
                  </a:extLst>
                </p14:cNvPr>
                <p14:cNvContentPartPr/>
                <p14:nvPr/>
              </p14:nvContentPartPr>
              <p14:xfrm>
                <a:off x="4817040" y="5341316"/>
                <a:ext cx="30960" cy="144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F94388E8-6A4F-45BA-B90B-A1D8B2FBD1B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812720" y="5336996"/>
                  <a:ext cx="3960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3BA812A-32EF-4F3B-93CE-3610F2842B4A}"/>
                    </a:ext>
                  </a:extLst>
                </p14:cNvPr>
                <p14:cNvContentPartPr/>
                <p14:nvPr/>
              </p14:nvContentPartPr>
              <p14:xfrm>
                <a:off x="4884720" y="5189036"/>
                <a:ext cx="29160" cy="13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3BA812A-32EF-4F3B-93CE-3610F2842B4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880400" y="5184716"/>
                  <a:ext cx="37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7B38F3C-70D6-42F2-8D1E-9DD816CC97B1}"/>
                    </a:ext>
                  </a:extLst>
                </p14:cNvPr>
                <p14:cNvContentPartPr/>
                <p14:nvPr/>
              </p14:nvContentPartPr>
              <p14:xfrm>
                <a:off x="5020800" y="5318996"/>
                <a:ext cx="278640" cy="2718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7B38F3C-70D6-42F2-8D1E-9DD816CC97B1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016480" y="5314676"/>
                  <a:ext cx="28728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3F8876C1-161A-4743-A8DF-5FBBCED3A83E}"/>
                    </a:ext>
                  </a:extLst>
                </p14:cNvPr>
                <p14:cNvContentPartPr/>
                <p14:nvPr/>
              </p14:nvContentPartPr>
              <p14:xfrm>
                <a:off x="5346960" y="5166716"/>
                <a:ext cx="84960" cy="3286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3F8876C1-161A-4743-A8DF-5FBBCED3A83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342640" y="5162396"/>
                  <a:ext cx="9360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7F9BF4F-F26E-45EA-9A7A-C4690A6FC33A}"/>
                    </a:ext>
                  </a:extLst>
                </p14:cNvPr>
                <p14:cNvContentPartPr/>
                <p14:nvPr/>
              </p14:nvContentPartPr>
              <p14:xfrm>
                <a:off x="5532000" y="5335916"/>
                <a:ext cx="208800" cy="1677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7F9BF4F-F26E-45EA-9A7A-C4690A6FC33A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527680" y="5331596"/>
                  <a:ext cx="21744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E4F2185B-9A25-4F76-A026-6620FF6439C4}"/>
                    </a:ext>
                  </a:extLst>
                </p14:cNvPr>
                <p14:cNvContentPartPr/>
                <p14:nvPr/>
              </p14:nvContentPartPr>
              <p14:xfrm>
                <a:off x="5839800" y="5205236"/>
                <a:ext cx="379800" cy="3506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E4F2185B-9A25-4F76-A026-6620FF6439C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5835480" y="5200916"/>
                  <a:ext cx="38844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B0E25C9-70D2-45EE-B57E-AB5D89DA71BC}"/>
                    </a:ext>
                  </a:extLst>
                </p14:cNvPr>
                <p14:cNvContentPartPr/>
                <p14:nvPr/>
              </p14:nvContentPartPr>
              <p14:xfrm>
                <a:off x="6303840" y="5417636"/>
                <a:ext cx="367560" cy="75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B0E25C9-70D2-45EE-B57E-AB5D89DA71B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299520" y="5413316"/>
                  <a:ext cx="376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B14B414-EB12-4B07-9054-7FAE7A064514}"/>
                    </a:ext>
                  </a:extLst>
                </p14:cNvPr>
                <p14:cNvContentPartPr/>
                <p14:nvPr/>
              </p14:nvContentPartPr>
              <p14:xfrm>
                <a:off x="6462960" y="5331236"/>
                <a:ext cx="35640" cy="188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B14B414-EB12-4B07-9054-7FAE7A06451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458640" y="5326916"/>
                  <a:ext cx="442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BEF5E70F-AC86-4277-8F62-2C99605336CE}"/>
                    </a:ext>
                  </a:extLst>
                </p14:cNvPr>
                <p14:cNvContentPartPr/>
                <p14:nvPr/>
              </p14:nvContentPartPr>
              <p14:xfrm>
                <a:off x="6784440" y="5289476"/>
                <a:ext cx="542160" cy="2343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BEF5E70F-AC86-4277-8F62-2C99605336C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780120" y="5285156"/>
                  <a:ext cx="55080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BA44FB4-DDEF-4067-B53B-869A3F096E4C}"/>
                    </a:ext>
                  </a:extLst>
                </p14:cNvPr>
                <p14:cNvContentPartPr/>
                <p14:nvPr/>
              </p14:nvContentPartPr>
              <p14:xfrm>
                <a:off x="7339560" y="5282636"/>
                <a:ext cx="354960" cy="2930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BA44FB4-DDEF-4067-B53B-869A3F096E4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335240" y="5278316"/>
                  <a:ext cx="36360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BF20F181-32F1-4C25-A01C-277EC91F9D41}"/>
                    </a:ext>
                  </a:extLst>
                </p14:cNvPr>
                <p14:cNvContentPartPr/>
                <p14:nvPr/>
              </p14:nvContentPartPr>
              <p14:xfrm>
                <a:off x="7634040" y="5225036"/>
                <a:ext cx="410760" cy="3690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BF20F181-32F1-4C25-A01C-277EC91F9D4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629720" y="5220716"/>
                  <a:ext cx="41940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193C8E0-62E8-4CC0-8820-5E472E3E0680}"/>
                    </a:ext>
                  </a:extLst>
                </p14:cNvPr>
                <p14:cNvContentPartPr/>
                <p14:nvPr/>
              </p14:nvContentPartPr>
              <p14:xfrm>
                <a:off x="8083320" y="5457236"/>
                <a:ext cx="282600" cy="19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193C8E0-62E8-4CC0-8820-5E472E3E068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079000" y="5452916"/>
                  <a:ext cx="2912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64B9D51-29D5-4BE7-A4F0-88127D2F21E2}"/>
                    </a:ext>
                  </a:extLst>
                </p14:cNvPr>
                <p14:cNvContentPartPr/>
                <p14:nvPr/>
              </p14:nvContentPartPr>
              <p14:xfrm>
                <a:off x="8512080" y="5318996"/>
                <a:ext cx="76320" cy="1900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64B9D51-29D5-4BE7-A4F0-88127D2F21E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507760" y="5314676"/>
                  <a:ext cx="849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91B5867-B405-48AD-AA6B-A4C0F2CE5104}"/>
                    </a:ext>
                  </a:extLst>
                </p14:cNvPr>
                <p14:cNvContentPartPr/>
                <p14:nvPr/>
              </p14:nvContentPartPr>
              <p14:xfrm>
                <a:off x="8601360" y="5180756"/>
                <a:ext cx="13680" cy="111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91B5867-B405-48AD-AA6B-A4C0F2CE5104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597040" y="5176436"/>
                  <a:ext cx="223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9C8A9BB1-CE4F-4D82-A0F0-36A3AFEFD212}"/>
                    </a:ext>
                  </a:extLst>
                </p14:cNvPr>
                <p14:cNvContentPartPr/>
                <p14:nvPr/>
              </p14:nvContentPartPr>
              <p14:xfrm>
                <a:off x="8790000" y="5251676"/>
                <a:ext cx="244440" cy="2242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9C8A9BB1-CE4F-4D82-A0F0-36A3AFEFD21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785680" y="5247356"/>
                  <a:ext cx="2530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3C912B78-37B9-4EB4-B9D0-E8ED693DA58A}"/>
                    </a:ext>
                  </a:extLst>
                </p14:cNvPr>
                <p14:cNvContentPartPr/>
                <p14:nvPr/>
              </p14:nvContentPartPr>
              <p14:xfrm>
                <a:off x="9097080" y="5162036"/>
                <a:ext cx="78480" cy="27000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3C912B78-37B9-4EB4-B9D0-E8ED693DA58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092760" y="5157716"/>
                  <a:ext cx="8712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0113BF55-887B-48E5-994C-A3B7490C87C8}"/>
                    </a:ext>
                  </a:extLst>
                </p14:cNvPr>
                <p14:cNvContentPartPr/>
                <p14:nvPr/>
              </p14:nvContentPartPr>
              <p14:xfrm>
                <a:off x="9185280" y="5303516"/>
                <a:ext cx="217080" cy="1756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0113BF55-887B-48E5-994C-A3B7490C87C8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180960" y="5299196"/>
                  <a:ext cx="2257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E132050-46B2-4BC2-87A5-B4E9EA17990F}"/>
                    </a:ext>
                  </a:extLst>
                </p14:cNvPr>
                <p14:cNvContentPartPr/>
                <p14:nvPr/>
              </p14:nvContentPartPr>
              <p14:xfrm>
                <a:off x="9546720" y="5142236"/>
                <a:ext cx="320400" cy="3578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E132050-46B2-4BC2-87A5-B4E9EA17990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542400" y="5137916"/>
                  <a:ext cx="32904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3147385-E799-4C34-877B-199895A3C1C1}"/>
                    </a:ext>
                  </a:extLst>
                </p14:cNvPr>
                <p14:cNvContentPartPr/>
                <p14:nvPr/>
              </p14:nvContentPartPr>
              <p14:xfrm>
                <a:off x="3140160" y="5642636"/>
                <a:ext cx="6612480" cy="1137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3147385-E799-4C34-877B-199895A3C1C1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135840" y="5638316"/>
                  <a:ext cx="66211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893AEE7-E43D-4D51-9A80-8288F351D253}"/>
                    </a:ext>
                  </a:extLst>
                </p14:cNvPr>
                <p14:cNvContentPartPr/>
                <p14:nvPr/>
              </p14:nvContentPartPr>
              <p14:xfrm>
                <a:off x="4762680" y="5150876"/>
                <a:ext cx="1439640" cy="4669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893AEE7-E43D-4D51-9A80-8288F351D25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758360" y="5146556"/>
                  <a:ext cx="14482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5CDCE152-7507-4DB7-9359-D2D04F4D53B0}"/>
                    </a:ext>
                  </a:extLst>
                </p14:cNvPr>
                <p14:cNvContentPartPr/>
                <p14:nvPr/>
              </p14:nvContentPartPr>
              <p14:xfrm>
                <a:off x="8754000" y="4938476"/>
                <a:ext cx="1319040" cy="5857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5CDCE152-7507-4DB7-9359-D2D04F4D53B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749680" y="4934156"/>
                  <a:ext cx="1327680" cy="59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84FC8F53-CCAD-4911-802D-0454C5F0981E}"/>
                    </a:ext>
                  </a:extLst>
                </p14:cNvPr>
                <p14:cNvContentPartPr/>
                <p14:nvPr/>
              </p14:nvContentPartPr>
              <p14:xfrm>
                <a:off x="10128840" y="5547596"/>
                <a:ext cx="179640" cy="594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84FC8F53-CCAD-4911-802D-0454C5F0981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124520" y="5543276"/>
                  <a:ext cx="18828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E3CE0748-3D1C-48E3-880C-CB1974C5293E}"/>
                    </a:ext>
                  </a:extLst>
                </p14:cNvPr>
                <p14:cNvContentPartPr/>
                <p14:nvPr/>
              </p14:nvContentPartPr>
              <p14:xfrm>
                <a:off x="10100040" y="5640116"/>
                <a:ext cx="257760" cy="388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E3CE0748-3D1C-48E3-880C-CB1974C5293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095720" y="5635796"/>
                  <a:ext cx="26640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8432142B-634D-4D94-AF56-082B2497220C}"/>
                    </a:ext>
                  </a:extLst>
                </p14:cNvPr>
                <p14:cNvContentPartPr/>
                <p14:nvPr/>
              </p14:nvContentPartPr>
              <p14:xfrm>
                <a:off x="10623480" y="5420156"/>
                <a:ext cx="677520" cy="2214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8432142B-634D-4D94-AF56-082B2497220C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619160" y="5415836"/>
                  <a:ext cx="6861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A690493F-D0BF-404D-B44C-1336ABCEA23E}"/>
                    </a:ext>
                  </a:extLst>
                </p14:cNvPr>
                <p14:cNvContentPartPr/>
                <p14:nvPr/>
              </p14:nvContentPartPr>
              <p14:xfrm>
                <a:off x="11248800" y="5429156"/>
                <a:ext cx="318960" cy="2286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A690493F-D0BF-404D-B44C-1336ABCEA23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244480" y="5424836"/>
                  <a:ext cx="32760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A9EA522-668E-4BCE-B196-F19968258D41}"/>
                    </a:ext>
                  </a:extLst>
                </p14:cNvPr>
                <p14:cNvContentPartPr/>
                <p14:nvPr/>
              </p14:nvContentPartPr>
              <p14:xfrm>
                <a:off x="11469120" y="5238716"/>
                <a:ext cx="398520" cy="397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A9EA522-668E-4BCE-B196-F19968258D4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464800" y="5234396"/>
                  <a:ext cx="407160" cy="406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36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D7902A4A-1D64-4773-9ED4-1DD554DA4E1B}"/>
                  </a:ext>
                </a:extLst>
              </p14:cNvPr>
              <p14:cNvContentPartPr/>
              <p14:nvPr/>
            </p14:nvContentPartPr>
            <p14:xfrm>
              <a:off x="6670716" y="3576977"/>
              <a:ext cx="534240" cy="504720"/>
            </p14:xfrm>
          </p:contentPart>
        </mc:Choice>
        <mc:Fallback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D7902A4A-1D64-4773-9ED4-1DD554DA4E1B}"/>
                  </a:ext>
                </a:extLst>
              </p:cNvPr>
              <p:cNvPicPr/>
              <p:nvPr/>
            </p:nvPicPr>
            <p:blipFill>
              <a:blip r:embed="rId337"/>
              <a:stretch>
                <a:fillRect/>
              </a:stretch>
            </p:blipFill>
            <p:spPr>
              <a:xfrm>
                <a:off x="6666396" y="3572657"/>
                <a:ext cx="542880" cy="51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38">
            <p14:nvContentPartPr>
              <p14:cNvPr id="28" name="Input penna 27">
                <a:extLst>
                  <a:ext uri="{FF2B5EF4-FFF2-40B4-BE49-F238E27FC236}">
                    <a16:creationId xmlns:a16="http://schemas.microsoft.com/office/drawing/2014/main" id="{05E29CA6-8618-4908-96B1-2DF0D14974AF}"/>
                  </a:ext>
                </a:extLst>
              </p14:cNvPr>
              <p14:cNvContentPartPr/>
              <p14:nvPr/>
            </p14:nvContentPartPr>
            <p14:xfrm>
              <a:off x="3304356" y="3466817"/>
              <a:ext cx="531360" cy="522720"/>
            </p14:xfrm>
          </p:contentPart>
        </mc:Choice>
        <mc:Fallback>
          <p:pic>
            <p:nvPicPr>
              <p:cNvPr id="28" name="Input penna 27">
                <a:extLst>
                  <a:ext uri="{FF2B5EF4-FFF2-40B4-BE49-F238E27FC236}">
                    <a16:creationId xmlns:a16="http://schemas.microsoft.com/office/drawing/2014/main" id="{05E29CA6-8618-4908-96B1-2DF0D14974AF}"/>
                  </a:ext>
                </a:extLst>
              </p:cNvPr>
              <p:cNvPicPr/>
              <p:nvPr/>
            </p:nvPicPr>
            <p:blipFill>
              <a:blip r:embed="rId339"/>
              <a:stretch>
                <a:fillRect/>
              </a:stretch>
            </p:blipFill>
            <p:spPr>
              <a:xfrm>
                <a:off x="3300036" y="3462497"/>
                <a:ext cx="540000" cy="531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44194799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po 9">
            <a:extLst>
              <a:ext uri="{FF2B5EF4-FFF2-40B4-BE49-F238E27FC236}">
                <a16:creationId xmlns:a16="http://schemas.microsoft.com/office/drawing/2014/main" id="{F4F32F80-5FFA-4D1E-A2D8-FA389A4116F8}"/>
              </a:ext>
            </a:extLst>
          </p:cNvPr>
          <p:cNvGrpSpPr/>
          <p:nvPr/>
        </p:nvGrpSpPr>
        <p:grpSpPr>
          <a:xfrm>
            <a:off x="180240" y="98996"/>
            <a:ext cx="2084760" cy="574200"/>
            <a:chOff x="180240" y="98996"/>
            <a:chExt cx="2084760" cy="57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682E939-6052-4BF3-B86A-98CA1CFBC67A}"/>
                    </a:ext>
                  </a:extLst>
                </p14:cNvPr>
                <p14:cNvContentPartPr/>
                <p14:nvPr/>
              </p14:nvContentPartPr>
              <p14:xfrm>
                <a:off x="180240" y="137516"/>
                <a:ext cx="371880" cy="4924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682E939-6052-4BF3-B86A-98CA1CFBC67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5920" y="133196"/>
                  <a:ext cx="38052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D78F385-46B8-47E6-8E37-D0CF6FD30B13}"/>
                    </a:ext>
                  </a:extLst>
                </p14:cNvPr>
                <p14:cNvContentPartPr/>
                <p14:nvPr/>
              </p14:nvContentPartPr>
              <p14:xfrm>
                <a:off x="419640" y="446756"/>
                <a:ext cx="126000" cy="2264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D78F385-46B8-47E6-8E37-D0CF6FD30B13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15320" y="442436"/>
                  <a:ext cx="13464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375A9834-0032-4D81-9D49-6F9F2E6E7F52}"/>
                    </a:ext>
                  </a:extLst>
                </p14:cNvPr>
                <p14:cNvContentPartPr/>
                <p14:nvPr/>
              </p14:nvContentPartPr>
              <p14:xfrm>
                <a:off x="694320" y="436316"/>
                <a:ext cx="286560" cy="1602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375A9834-0032-4D81-9D49-6F9F2E6E7F5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90000" y="431996"/>
                  <a:ext cx="2952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C6C5B28F-7781-49B0-BCEB-E3915CC89A8A}"/>
                    </a:ext>
                  </a:extLst>
                </p14:cNvPr>
                <p14:cNvContentPartPr/>
                <p14:nvPr/>
              </p14:nvContentPartPr>
              <p14:xfrm>
                <a:off x="1092480" y="410036"/>
                <a:ext cx="159120" cy="1674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C6C5B28F-7781-49B0-BCEB-E3915CC89A8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88160" y="405716"/>
                  <a:ext cx="1677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70A4F7D-DDCA-4513-8DE9-60395F6CA6C8}"/>
                    </a:ext>
                  </a:extLst>
                </p14:cNvPr>
                <p14:cNvContentPartPr/>
                <p14:nvPr/>
              </p14:nvContentPartPr>
              <p14:xfrm>
                <a:off x="1360680" y="424076"/>
                <a:ext cx="244800" cy="2052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70A4F7D-DDCA-4513-8DE9-60395F6CA6C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56360" y="419756"/>
                  <a:ext cx="25344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E6143A4-972D-426E-A573-8CD950EEEFC2}"/>
                    </a:ext>
                  </a:extLst>
                </p14:cNvPr>
                <p14:cNvContentPartPr/>
                <p14:nvPr/>
              </p14:nvContentPartPr>
              <p14:xfrm>
                <a:off x="1717080" y="98996"/>
                <a:ext cx="162720" cy="4672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E6143A4-972D-426E-A573-8CD950EEEFC2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12760" y="94676"/>
                  <a:ext cx="17136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6F7DE70-A15B-4C5A-846F-3D819793DFF8}"/>
                    </a:ext>
                  </a:extLst>
                </p14:cNvPr>
                <p14:cNvContentPartPr/>
                <p14:nvPr/>
              </p14:nvContentPartPr>
              <p14:xfrm>
                <a:off x="1638960" y="297356"/>
                <a:ext cx="171360" cy="54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6F7DE70-A15B-4C5A-846F-3D819793DFF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34640" y="293036"/>
                  <a:ext cx="18000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8C1180B-C013-49B2-AF67-67F8B04B2423}"/>
                    </a:ext>
                  </a:extLst>
                </p14:cNvPr>
                <p14:cNvContentPartPr/>
                <p14:nvPr/>
              </p14:nvContentPartPr>
              <p14:xfrm>
                <a:off x="1989600" y="369716"/>
                <a:ext cx="275400" cy="161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8C1180B-C013-49B2-AF67-67F8B04B242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85280" y="365396"/>
                  <a:ext cx="28404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uppo 32">
            <a:extLst>
              <a:ext uri="{FF2B5EF4-FFF2-40B4-BE49-F238E27FC236}">
                <a16:creationId xmlns:a16="http://schemas.microsoft.com/office/drawing/2014/main" id="{408F4F29-EAE8-4823-80C9-DB85928912BC}"/>
              </a:ext>
            </a:extLst>
          </p:cNvPr>
          <p:cNvGrpSpPr/>
          <p:nvPr/>
        </p:nvGrpSpPr>
        <p:grpSpPr>
          <a:xfrm>
            <a:off x="2775480" y="223916"/>
            <a:ext cx="2919240" cy="618480"/>
            <a:chOff x="2775480" y="223916"/>
            <a:chExt cx="2919240" cy="61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58BFABAD-6484-498F-9D59-9032CFBCF325}"/>
                    </a:ext>
                  </a:extLst>
                </p14:cNvPr>
                <p14:cNvContentPartPr/>
                <p14:nvPr/>
              </p14:nvContentPartPr>
              <p14:xfrm>
                <a:off x="2775480" y="304556"/>
                <a:ext cx="234720" cy="2325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58BFABAD-6484-498F-9D59-9032CFBCF32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771160" y="300236"/>
                  <a:ext cx="24336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C22486A-B93F-4BD8-B954-BA37DB8A0D53}"/>
                    </a:ext>
                  </a:extLst>
                </p14:cNvPr>
                <p14:cNvContentPartPr/>
                <p14:nvPr/>
              </p14:nvContentPartPr>
              <p14:xfrm>
                <a:off x="3064560" y="378716"/>
                <a:ext cx="245520" cy="1321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C22486A-B93F-4BD8-B954-BA37DB8A0D5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60240" y="374396"/>
                  <a:ext cx="25416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E2DAED0-5B8D-4E7A-B37F-00960E9CF9CD}"/>
                    </a:ext>
                  </a:extLst>
                </p14:cNvPr>
                <p14:cNvContentPartPr/>
                <p14:nvPr/>
              </p14:nvContentPartPr>
              <p14:xfrm>
                <a:off x="3470280" y="311756"/>
                <a:ext cx="168480" cy="177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E2DAED0-5B8D-4E7A-B37F-00960E9CF9CD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65960" y="307436"/>
                  <a:ext cx="17712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2E5919DF-2352-4F86-A684-3A669CA157EA}"/>
                    </a:ext>
                  </a:extLst>
                </p14:cNvPr>
                <p14:cNvContentPartPr/>
                <p14:nvPr/>
              </p14:nvContentPartPr>
              <p14:xfrm>
                <a:off x="3603120" y="401756"/>
                <a:ext cx="13680" cy="100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2E5919DF-2352-4F86-A684-3A669CA157EA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598800" y="397436"/>
                  <a:ext cx="223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9205D637-A07D-41DA-A9BC-60610E9AF96D}"/>
                    </a:ext>
                  </a:extLst>
                </p14:cNvPr>
                <p14:cNvContentPartPr/>
                <p14:nvPr/>
              </p14:nvContentPartPr>
              <p14:xfrm>
                <a:off x="3410880" y="630356"/>
                <a:ext cx="348120" cy="2120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9205D637-A07D-41DA-A9BC-60610E9AF96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406560" y="626036"/>
                  <a:ext cx="3567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96EF2113-7E56-42F5-B715-CEC21E28A89E}"/>
                    </a:ext>
                  </a:extLst>
                </p14:cNvPr>
                <p14:cNvContentPartPr/>
                <p14:nvPr/>
              </p14:nvContentPartPr>
              <p14:xfrm>
                <a:off x="3789240" y="311036"/>
                <a:ext cx="207360" cy="1659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96EF2113-7E56-42F5-B715-CEC21E28A89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784920" y="306716"/>
                  <a:ext cx="2160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068BBE31-1168-46E5-9B1F-A5C6545F2D53}"/>
                    </a:ext>
                  </a:extLst>
                </p14:cNvPr>
                <p14:cNvContentPartPr/>
                <p14:nvPr/>
              </p14:nvContentPartPr>
              <p14:xfrm>
                <a:off x="3843600" y="385916"/>
                <a:ext cx="278640" cy="4276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068BBE31-1168-46E5-9B1F-A5C6545F2D5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39280" y="381596"/>
                  <a:ext cx="28728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90262B41-6AEC-4DF6-9814-53239AC17DD5}"/>
                    </a:ext>
                  </a:extLst>
                </p14:cNvPr>
                <p14:cNvContentPartPr/>
                <p14:nvPr/>
              </p14:nvContentPartPr>
              <p14:xfrm>
                <a:off x="3601680" y="434876"/>
                <a:ext cx="108360" cy="238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90262B41-6AEC-4DF6-9814-53239AC17DD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597360" y="430556"/>
                  <a:ext cx="11700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E0FA72A8-D255-4FCA-93B6-7058F02ED460}"/>
                    </a:ext>
                  </a:extLst>
                </p14:cNvPr>
                <p14:cNvContentPartPr/>
                <p14:nvPr/>
              </p14:nvContentPartPr>
              <p14:xfrm>
                <a:off x="4121520" y="302396"/>
                <a:ext cx="187920" cy="1670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E0FA72A8-D255-4FCA-93B6-7058F02ED46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117200" y="298076"/>
                  <a:ext cx="1965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8B71B1E3-F89D-48ED-9A3D-74B232D04BA7}"/>
                    </a:ext>
                  </a:extLst>
                </p14:cNvPr>
                <p14:cNvContentPartPr/>
                <p14:nvPr/>
              </p14:nvContentPartPr>
              <p14:xfrm>
                <a:off x="4431120" y="299516"/>
                <a:ext cx="347400" cy="1558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8B71B1E3-F89D-48ED-9A3D-74B232D04BA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426800" y="295196"/>
                  <a:ext cx="3560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1D0AEA40-0A65-4CE1-BB73-A03CF84F908F}"/>
                    </a:ext>
                  </a:extLst>
                </p14:cNvPr>
                <p14:cNvContentPartPr/>
                <p14:nvPr/>
              </p14:nvContentPartPr>
              <p14:xfrm>
                <a:off x="4722360" y="223916"/>
                <a:ext cx="44640" cy="86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1D0AEA40-0A65-4CE1-BB73-A03CF84F908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718040" y="219596"/>
                  <a:ext cx="532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A8162E6-C0AB-4EB0-A768-48718F741EF3}"/>
                    </a:ext>
                  </a:extLst>
                </p14:cNvPr>
                <p14:cNvContentPartPr/>
                <p14:nvPr/>
              </p14:nvContentPartPr>
              <p14:xfrm>
                <a:off x="4903440" y="285836"/>
                <a:ext cx="207000" cy="1922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A8162E6-C0AB-4EB0-A768-48718F741EF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899120" y="281516"/>
                  <a:ext cx="2156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A9F9FC46-1C57-41AD-B98D-C132E0D8B8AF}"/>
                    </a:ext>
                  </a:extLst>
                </p14:cNvPr>
                <p14:cNvContentPartPr/>
                <p14:nvPr/>
              </p14:nvContentPartPr>
              <p14:xfrm>
                <a:off x="5188560" y="320036"/>
                <a:ext cx="189360" cy="1400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A9F9FC46-1C57-41AD-B98D-C132E0D8B8A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184240" y="315716"/>
                  <a:ext cx="1980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C88F769-E8B9-4C58-A932-DEE62EA0E125}"/>
                    </a:ext>
                  </a:extLst>
                </p14:cNvPr>
                <p14:cNvContentPartPr/>
                <p14:nvPr/>
              </p14:nvContentPartPr>
              <p14:xfrm>
                <a:off x="5472240" y="336956"/>
                <a:ext cx="222480" cy="2001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C88F769-E8B9-4C58-A932-DEE62EA0E12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467920" y="332636"/>
                  <a:ext cx="231120" cy="20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uppo 31">
            <a:extLst>
              <a:ext uri="{FF2B5EF4-FFF2-40B4-BE49-F238E27FC236}">
                <a16:creationId xmlns:a16="http://schemas.microsoft.com/office/drawing/2014/main" id="{DD21BCB0-F399-4117-AC45-A5AF8908CE0A}"/>
              </a:ext>
            </a:extLst>
          </p:cNvPr>
          <p:cNvGrpSpPr/>
          <p:nvPr/>
        </p:nvGrpSpPr>
        <p:grpSpPr>
          <a:xfrm>
            <a:off x="6008640" y="97196"/>
            <a:ext cx="502200" cy="383760"/>
            <a:chOff x="6008640" y="97196"/>
            <a:chExt cx="502200" cy="38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47D17CDA-93EF-4219-8F6C-6B978BA7678B}"/>
                    </a:ext>
                  </a:extLst>
                </p14:cNvPr>
                <p14:cNvContentPartPr/>
                <p14:nvPr/>
              </p14:nvContentPartPr>
              <p14:xfrm>
                <a:off x="6008640" y="281516"/>
                <a:ext cx="250920" cy="1994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47D17CDA-93EF-4219-8F6C-6B978BA7678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004320" y="277196"/>
                  <a:ext cx="2595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2274B496-5DB5-4197-959D-7DDBE45E0203}"/>
                    </a:ext>
                  </a:extLst>
                </p14:cNvPr>
                <p14:cNvContentPartPr/>
                <p14:nvPr/>
              </p14:nvContentPartPr>
              <p14:xfrm>
                <a:off x="6259560" y="97196"/>
                <a:ext cx="100080" cy="3571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2274B496-5DB5-4197-959D-7DDBE45E020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255240" y="92876"/>
                  <a:ext cx="10872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19B6DEB-3330-498C-BAF7-AA466C9CA76E}"/>
                    </a:ext>
                  </a:extLst>
                </p14:cNvPr>
                <p14:cNvContentPartPr/>
                <p14:nvPr/>
              </p14:nvContentPartPr>
              <p14:xfrm>
                <a:off x="6405360" y="230756"/>
                <a:ext cx="105480" cy="2174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19B6DEB-3330-498C-BAF7-AA466C9CA76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401040" y="226436"/>
                  <a:ext cx="114120" cy="22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DD2CED46-F46F-4F89-8F41-C20C7C757C50}"/>
              </a:ext>
            </a:extLst>
          </p:cNvPr>
          <p:cNvGrpSpPr/>
          <p:nvPr/>
        </p:nvGrpSpPr>
        <p:grpSpPr>
          <a:xfrm>
            <a:off x="6853200" y="40316"/>
            <a:ext cx="2331000" cy="582480"/>
            <a:chOff x="6853200" y="40316"/>
            <a:chExt cx="2331000" cy="58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4E6CF2DA-25B7-45B4-BE9C-47FC1A0E943F}"/>
                    </a:ext>
                  </a:extLst>
                </p14:cNvPr>
                <p14:cNvContentPartPr/>
                <p14:nvPr/>
              </p14:nvContentPartPr>
              <p14:xfrm>
                <a:off x="6853200" y="256676"/>
                <a:ext cx="227880" cy="1699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4E6CF2DA-25B7-45B4-BE9C-47FC1A0E943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848880" y="252356"/>
                  <a:ext cx="2365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63E4B66-A2B4-4982-82BD-D689B054272E}"/>
                    </a:ext>
                  </a:extLst>
                </p14:cNvPr>
                <p14:cNvContentPartPr/>
                <p14:nvPr/>
              </p14:nvContentPartPr>
              <p14:xfrm>
                <a:off x="7080720" y="40316"/>
                <a:ext cx="14400" cy="3927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63E4B66-A2B4-4982-82BD-D689B054272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076400" y="35996"/>
                  <a:ext cx="2304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268C98AF-6708-4E4E-AFC7-6B9E3FEF6FF5}"/>
                    </a:ext>
                  </a:extLst>
                </p14:cNvPr>
                <p14:cNvContentPartPr/>
                <p14:nvPr/>
              </p14:nvContentPartPr>
              <p14:xfrm>
                <a:off x="7202760" y="304556"/>
                <a:ext cx="239040" cy="1684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268C98AF-6708-4E4E-AFC7-6B9E3FEF6FF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198440" y="300236"/>
                  <a:ext cx="2476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A1CCB065-C481-48BB-81A4-40AA66328FFC}"/>
                    </a:ext>
                  </a:extLst>
                </p14:cNvPr>
                <p14:cNvContentPartPr/>
                <p14:nvPr/>
              </p14:nvContentPartPr>
              <p14:xfrm>
                <a:off x="7508760" y="124556"/>
                <a:ext cx="305640" cy="4982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A1CCB065-C481-48BB-81A4-40AA66328FFC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504440" y="120236"/>
                  <a:ext cx="31428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30A6AD38-9D30-44BA-BD18-47262DAF9B7E}"/>
                    </a:ext>
                  </a:extLst>
                </p14:cNvPr>
                <p14:cNvContentPartPr/>
                <p14:nvPr/>
              </p14:nvContentPartPr>
              <p14:xfrm>
                <a:off x="7538280" y="402116"/>
                <a:ext cx="235440" cy="226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30A6AD38-9D30-44BA-BD18-47262DAF9B7E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533960" y="397796"/>
                  <a:ext cx="2440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2F6CC3F5-A5CF-444B-8B2A-D2801345FBC8}"/>
                    </a:ext>
                  </a:extLst>
                </p14:cNvPr>
                <p14:cNvContentPartPr/>
                <p14:nvPr/>
              </p14:nvContentPartPr>
              <p14:xfrm>
                <a:off x="7846080" y="184316"/>
                <a:ext cx="131040" cy="2358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2F6CC3F5-A5CF-444B-8B2A-D2801345FBC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841760" y="179996"/>
                  <a:ext cx="13968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9E92D03-E269-4041-BBBB-DE60CD83A851}"/>
                    </a:ext>
                  </a:extLst>
                </p14:cNvPr>
                <p14:cNvContentPartPr/>
                <p14:nvPr/>
              </p14:nvContentPartPr>
              <p14:xfrm>
                <a:off x="8079720" y="290516"/>
                <a:ext cx="204120" cy="1389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9E92D03-E269-4041-BBBB-DE60CD83A851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075400" y="286196"/>
                  <a:ext cx="21276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24034E19-3996-4329-8CD1-554B9444097E}"/>
                    </a:ext>
                  </a:extLst>
                </p14:cNvPr>
                <p14:cNvContentPartPr/>
                <p14:nvPr/>
              </p14:nvContentPartPr>
              <p14:xfrm>
                <a:off x="8401560" y="285836"/>
                <a:ext cx="27360" cy="835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24034E19-3996-4329-8CD1-554B9444097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397240" y="281516"/>
                  <a:ext cx="360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AE2B5656-39A1-480D-A86A-486C060F8220}"/>
                    </a:ext>
                  </a:extLst>
                </p14:cNvPr>
                <p14:cNvContentPartPr/>
                <p14:nvPr/>
              </p14:nvContentPartPr>
              <p14:xfrm>
                <a:off x="8455920" y="194396"/>
                <a:ext cx="69480" cy="144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AE2B5656-39A1-480D-A86A-486C060F822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451600" y="190076"/>
                  <a:ext cx="781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78FADB52-DD1B-4F2A-8EB7-AE0328DB46E9}"/>
                    </a:ext>
                  </a:extLst>
                </p14:cNvPr>
                <p14:cNvContentPartPr/>
                <p14:nvPr/>
              </p14:nvContentPartPr>
              <p14:xfrm>
                <a:off x="8679120" y="254516"/>
                <a:ext cx="239040" cy="1375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78FADB52-DD1B-4F2A-8EB7-AE0328DB46E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674800" y="250196"/>
                  <a:ext cx="24768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E9B9587-63F6-4BE9-8608-502EBE94D7BB}"/>
                    </a:ext>
                  </a:extLst>
                </p14:cNvPr>
                <p14:cNvContentPartPr/>
                <p14:nvPr/>
              </p14:nvContentPartPr>
              <p14:xfrm>
                <a:off x="8992320" y="233996"/>
                <a:ext cx="191880" cy="2264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E9B9587-63F6-4BE9-8608-502EBE94D7BB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988000" y="229676"/>
                  <a:ext cx="200520" cy="235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2D9D5763-3687-46D8-BD3C-0F26B3EAEBF7}"/>
                  </a:ext>
                </a:extLst>
              </p14:cNvPr>
              <p14:cNvContentPartPr/>
              <p14:nvPr/>
            </p14:nvContentPartPr>
            <p14:xfrm>
              <a:off x="2270400" y="1779836"/>
              <a:ext cx="13680" cy="1620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2D9D5763-3687-46D8-BD3C-0F26B3EAEBF7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266080" y="1775516"/>
                <a:ext cx="22320" cy="24840"/>
              </a:xfrm>
              <a:prstGeom prst="rect">
                <a:avLst/>
              </a:prstGeom>
            </p:spPr>
          </p:pic>
        </mc:Fallback>
      </mc:AlternateContent>
      <p:grpSp>
        <p:nvGrpSpPr>
          <p:cNvPr id="65" name="Gruppo 64">
            <a:extLst>
              <a:ext uri="{FF2B5EF4-FFF2-40B4-BE49-F238E27FC236}">
                <a16:creationId xmlns:a16="http://schemas.microsoft.com/office/drawing/2014/main" id="{953FD0B9-B17C-4F96-B6F1-4A9039CDCA45}"/>
              </a:ext>
            </a:extLst>
          </p:cNvPr>
          <p:cNvGrpSpPr/>
          <p:nvPr/>
        </p:nvGrpSpPr>
        <p:grpSpPr>
          <a:xfrm>
            <a:off x="174840" y="900356"/>
            <a:ext cx="3532320" cy="528480"/>
            <a:chOff x="174840" y="900356"/>
            <a:chExt cx="3532320" cy="528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E19DF21C-03BB-4E65-BD00-420BDEAB6EC3}"/>
                    </a:ext>
                  </a:extLst>
                </p14:cNvPr>
                <p14:cNvContentPartPr/>
                <p14:nvPr/>
              </p14:nvContentPartPr>
              <p14:xfrm>
                <a:off x="174840" y="1184756"/>
                <a:ext cx="266760" cy="2394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E19DF21C-03BB-4E65-BD00-420BDEAB6EC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70520" y="1180436"/>
                  <a:ext cx="2754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A8243158-5A15-4F50-A6F0-EE5E66578C1B}"/>
                    </a:ext>
                  </a:extLst>
                </p14:cNvPr>
                <p14:cNvContentPartPr/>
                <p14:nvPr/>
              </p14:nvContentPartPr>
              <p14:xfrm>
                <a:off x="532320" y="1215716"/>
                <a:ext cx="267840" cy="1818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A8243158-5A15-4F50-A6F0-EE5E66578C1B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28000" y="1211396"/>
                  <a:ext cx="2764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B91AA75-1ABF-4D3A-A448-886F3E64D528}"/>
                    </a:ext>
                  </a:extLst>
                </p14:cNvPr>
                <p14:cNvContentPartPr/>
                <p14:nvPr/>
              </p14:nvContentPartPr>
              <p14:xfrm>
                <a:off x="896640" y="1232636"/>
                <a:ext cx="283680" cy="1962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B91AA75-1ABF-4D3A-A448-886F3E64D52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92320" y="1228316"/>
                  <a:ext cx="2923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41D6159-97BB-439B-A1A2-92EAA8BDCF8B}"/>
                    </a:ext>
                  </a:extLst>
                </p14:cNvPr>
                <p14:cNvContentPartPr/>
                <p14:nvPr/>
              </p14:nvContentPartPr>
              <p14:xfrm>
                <a:off x="1246560" y="951836"/>
                <a:ext cx="198360" cy="4687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41D6159-97BB-439B-A1A2-92EAA8BDCF8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42240" y="947516"/>
                  <a:ext cx="20700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7DCEEC8-6904-4EFB-9262-B817E9090F0F}"/>
                    </a:ext>
                  </a:extLst>
                </p14:cNvPr>
                <p14:cNvContentPartPr/>
                <p14:nvPr/>
              </p14:nvContentPartPr>
              <p14:xfrm>
                <a:off x="1166640" y="1159196"/>
                <a:ext cx="213480" cy="4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7DCEEC8-6904-4EFB-9262-B817E9090F0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162320" y="1154876"/>
                  <a:ext cx="2221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CC46F92-F23A-4163-8A9E-5247D0FE8B42}"/>
                    </a:ext>
                  </a:extLst>
                </p14:cNvPr>
                <p14:cNvContentPartPr/>
                <p14:nvPr/>
              </p14:nvContentPartPr>
              <p14:xfrm>
                <a:off x="1581360" y="1276196"/>
                <a:ext cx="70200" cy="1090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CC46F92-F23A-4163-8A9E-5247D0FE8B4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577040" y="1271876"/>
                  <a:ext cx="788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0AD2E39A-C512-437C-A42D-437332EC7A74}"/>
                    </a:ext>
                  </a:extLst>
                </p14:cNvPr>
                <p14:cNvContentPartPr/>
                <p14:nvPr/>
              </p14:nvContentPartPr>
              <p14:xfrm>
                <a:off x="1598640" y="1167836"/>
                <a:ext cx="29160" cy="43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0AD2E39A-C512-437C-A42D-437332EC7A7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594320" y="1163516"/>
                  <a:ext cx="378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6ED2E39-C1B1-4D19-9BC7-B24A54924558}"/>
                    </a:ext>
                  </a:extLst>
                </p14:cNvPr>
                <p14:cNvContentPartPr/>
                <p14:nvPr/>
              </p14:nvContentPartPr>
              <p14:xfrm>
                <a:off x="1905360" y="977396"/>
                <a:ext cx="155880" cy="4057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6ED2E39-C1B1-4D19-9BC7-B24A54924558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901040" y="973076"/>
                  <a:ext cx="16452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3AEA7EB-E27E-42B0-9929-46A55A68BF99}"/>
                    </a:ext>
                  </a:extLst>
                </p14:cNvPr>
                <p14:cNvContentPartPr/>
                <p14:nvPr/>
              </p14:nvContentPartPr>
              <p14:xfrm>
                <a:off x="1766400" y="1139756"/>
                <a:ext cx="194760" cy="266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3AEA7EB-E27E-42B0-9929-46A55A68BF9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762080" y="1135436"/>
                  <a:ext cx="20340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D7FD9B1-1899-4D35-A4A8-AE6EA0649976}"/>
                    </a:ext>
                  </a:extLst>
                </p14:cNvPr>
                <p14:cNvContentPartPr/>
                <p14:nvPr/>
              </p14:nvContentPartPr>
              <p14:xfrm>
                <a:off x="2178600" y="1206356"/>
                <a:ext cx="228960" cy="1324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D7FD9B1-1899-4D35-A4A8-AE6EA064997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174280" y="1202036"/>
                  <a:ext cx="237600" cy="14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AD5FDBD-0EC1-45FB-8F52-474A4FDA6C5A}"/>
                    </a:ext>
                  </a:extLst>
                </p14:cNvPr>
                <p14:cNvContentPartPr/>
                <p14:nvPr/>
              </p14:nvContentPartPr>
              <p14:xfrm>
                <a:off x="2502240" y="1205276"/>
                <a:ext cx="154440" cy="15372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AD5FDBD-0EC1-45FB-8F52-474A4FDA6C5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497920" y="1200956"/>
                  <a:ext cx="1630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5B7182F3-88EC-4D95-B47A-022EF8347900}"/>
                    </a:ext>
                  </a:extLst>
                </p14:cNvPr>
                <p14:cNvContentPartPr/>
                <p14:nvPr/>
              </p14:nvContentPartPr>
              <p14:xfrm>
                <a:off x="2703480" y="1206716"/>
                <a:ext cx="239400" cy="1422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5B7182F3-88EC-4D95-B47A-022EF834790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699160" y="1202396"/>
                  <a:ext cx="2480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45B820A4-3E77-4E3D-94CC-70474E40AFF9}"/>
                    </a:ext>
                  </a:extLst>
                </p14:cNvPr>
                <p14:cNvContentPartPr/>
                <p14:nvPr/>
              </p14:nvContentPartPr>
              <p14:xfrm>
                <a:off x="3112080" y="1236956"/>
                <a:ext cx="35640" cy="849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45B820A4-3E77-4E3D-94CC-70474E40AFF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107760" y="1232636"/>
                  <a:ext cx="4428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470DF46-4465-4CBD-BC91-A9FE0F044BCB}"/>
                    </a:ext>
                  </a:extLst>
                </p14:cNvPr>
                <p14:cNvContentPartPr/>
                <p14:nvPr/>
              </p14:nvContentPartPr>
              <p14:xfrm>
                <a:off x="3093000" y="1176836"/>
                <a:ext cx="224280" cy="1890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470DF46-4465-4CBD-BC91-A9FE0F044BCB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088680" y="1172516"/>
                  <a:ext cx="2329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486CF5A-F074-4153-9A10-C95ACA369EB6}"/>
                    </a:ext>
                  </a:extLst>
                </p14:cNvPr>
                <p14:cNvContentPartPr/>
                <p14:nvPr/>
              </p14:nvContentPartPr>
              <p14:xfrm>
                <a:off x="3321960" y="900356"/>
                <a:ext cx="49680" cy="4302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486CF5A-F074-4153-9A10-C95ACA369EB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317640" y="896036"/>
                  <a:ext cx="5832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F6CCFDFF-D756-4E3B-A158-C80DF38B3A92}"/>
                    </a:ext>
                  </a:extLst>
                </p14:cNvPr>
                <p14:cNvContentPartPr/>
                <p14:nvPr/>
              </p14:nvContentPartPr>
              <p14:xfrm>
                <a:off x="3441480" y="1178276"/>
                <a:ext cx="265680" cy="1778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F6CCFDFF-D756-4E3B-A158-C80DF38B3A9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437160" y="1173956"/>
                  <a:ext cx="274320" cy="186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4733DC81-61A2-4C8D-BDBD-7BE8A8B71A3C}"/>
                  </a:ext>
                </a:extLst>
              </p14:cNvPr>
              <p14:cNvContentPartPr/>
              <p14:nvPr/>
            </p14:nvContentPartPr>
            <p14:xfrm>
              <a:off x="4336800" y="1096196"/>
              <a:ext cx="389160" cy="25272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4733DC81-61A2-4C8D-BDBD-7BE8A8B71A3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4332480" y="1091876"/>
                <a:ext cx="397800" cy="261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672D35AD-9DD5-44FB-9DB2-034067077323}"/>
                  </a:ext>
                </a:extLst>
              </p14:cNvPr>
              <p14:cNvContentPartPr/>
              <p14:nvPr/>
            </p14:nvContentPartPr>
            <p14:xfrm>
              <a:off x="5133840" y="877676"/>
              <a:ext cx="503280" cy="44568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672D35AD-9DD5-44FB-9DB2-03406707732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129520" y="873356"/>
                <a:ext cx="511920" cy="454320"/>
              </a:xfrm>
              <a:prstGeom prst="rect">
                <a:avLst/>
              </a:prstGeom>
            </p:spPr>
          </p:pic>
        </mc:Fallback>
      </mc:AlternateContent>
      <p:grpSp>
        <p:nvGrpSpPr>
          <p:cNvPr id="68" name="Gruppo 67">
            <a:extLst>
              <a:ext uri="{FF2B5EF4-FFF2-40B4-BE49-F238E27FC236}">
                <a16:creationId xmlns:a16="http://schemas.microsoft.com/office/drawing/2014/main" id="{81A6BE83-067C-4A29-B004-66099CD83A2B}"/>
              </a:ext>
            </a:extLst>
          </p:cNvPr>
          <p:cNvGrpSpPr/>
          <p:nvPr/>
        </p:nvGrpSpPr>
        <p:grpSpPr>
          <a:xfrm>
            <a:off x="6460800" y="928436"/>
            <a:ext cx="305280" cy="382320"/>
            <a:chOff x="6460800" y="928436"/>
            <a:chExt cx="305280" cy="38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7FCE86C1-186A-466E-9D2E-3A70D3FF4EC5}"/>
                    </a:ext>
                  </a:extLst>
                </p14:cNvPr>
                <p14:cNvContentPartPr/>
                <p14:nvPr/>
              </p14:nvContentPartPr>
              <p14:xfrm>
                <a:off x="6460800" y="928436"/>
                <a:ext cx="275760" cy="3823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7FCE86C1-186A-466E-9D2E-3A70D3FF4EC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456480" y="924116"/>
                  <a:ext cx="28440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5EE75607-15EB-45E6-BAB0-8221C9148FAC}"/>
                    </a:ext>
                  </a:extLst>
                </p14:cNvPr>
                <p14:cNvContentPartPr/>
                <p14:nvPr/>
              </p14:nvContentPartPr>
              <p14:xfrm>
                <a:off x="6559080" y="1130756"/>
                <a:ext cx="207000" cy="234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5EE75607-15EB-45E6-BAB0-8221C9148FA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554760" y="1126436"/>
                  <a:ext cx="21564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A481C110-D293-4D54-898F-30DBC24A2578}"/>
              </a:ext>
            </a:extLst>
          </p:cNvPr>
          <p:cNvGrpSpPr/>
          <p:nvPr/>
        </p:nvGrpSpPr>
        <p:grpSpPr>
          <a:xfrm>
            <a:off x="6988920" y="948956"/>
            <a:ext cx="1757160" cy="604080"/>
            <a:chOff x="6988920" y="948956"/>
            <a:chExt cx="1757160" cy="60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560F70A-9C96-4361-804D-78E8BB87431B}"/>
                    </a:ext>
                  </a:extLst>
                </p14:cNvPr>
                <p14:cNvContentPartPr/>
                <p14:nvPr/>
              </p14:nvContentPartPr>
              <p14:xfrm>
                <a:off x="6991080" y="1146956"/>
                <a:ext cx="118800" cy="111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560F70A-9C96-4361-804D-78E8BB87431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986760" y="1142636"/>
                  <a:ext cx="1274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64C8912D-4974-4F7C-A39C-10683C73CAEF}"/>
                    </a:ext>
                  </a:extLst>
                </p14:cNvPr>
                <p14:cNvContentPartPr/>
                <p14:nvPr/>
              </p14:nvContentPartPr>
              <p14:xfrm>
                <a:off x="6988920" y="1208876"/>
                <a:ext cx="119520" cy="158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64C8912D-4974-4F7C-A39C-10683C73CAE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984600" y="1204556"/>
                  <a:ext cx="128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F9A914F3-9253-42BE-A4D9-21576AF0BAF2}"/>
                    </a:ext>
                  </a:extLst>
                </p14:cNvPr>
                <p14:cNvContentPartPr/>
                <p14:nvPr/>
              </p14:nvContentPartPr>
              <p14:xfrm>
                <a:off x="7410840" y="1041836"/>
                <a:ext cx="214200" cy="1922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F9A914F3-9253-42BE-A4D9-21576AF0BAF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406520" y="1037516"/>
                  <a:ext cx="2228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DB04CC69-F736-48ED-8BF8-A754395B2A13}"/>
                    </a:ext>
                  </a:extLst>
                </p14:cNvPr>
                <p14:cNvContentPartPr/>
                <p14:nvPr/>
              </p14:nvContentPartPr>
              <p14:xfrm>
                <a:off x="7299600" y="1031036"/>
                <a:ext cx="303120" cy="2134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DB04CC69-F736-48ED-8BF8-A754395B2A1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295280" y="1026716"/>
                  <a:ext cx="31176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510BE49-4880-4A32-BF94-385D38DE269A}"/>
                    </a:ext>
                  </a:extLst>
                </p14:cNvPr>
                <p14:cNvContentPartPr/>
                <p14:nvPr/>
              </p14:nvContentPartPr>
              <p14:xfrm>
                <a:off x="7759680" y="1124996"/>
                <a:ext cx="243000" cy="342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510BE49-4880-4A32-BF94-385D38DE269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755360" y="1120676"/>
                  <a:ext cx="25164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C45EF539-E541-4234-A31A-2A809ED47330}"/>
                    </a:ext>
                  </a:extLst>
                </p14:cNvPr>
                <p14:cNvContentPartPr/>
                <p14:nvPr/>
              </p14:nvContentPartPr>
              <p14:xfrm>
                <a:off x="7897200" y="1068836"/>
                <a:ext cx="15120" cy="1616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C45EF539-E541-4234-A31A-2A809ED47330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892880" y="1064516"/>
                  <a:ext cx="2376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B37DB19-14C1-44C1-BFE5-7655A2DACDF0}"/>
                    </a:ext>
                  </a:extLst>
                </p14:cNvPr>
                <p14:cNvContentPartPr/>
                <p14:nvPr/>
              </p14:nvContentPartPr>
              <p14:xfrm>
                <a:off x="8164680" y="1047596"/>
                <a:ext cx="76680" cy="1584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B37DB19-14C1-44C1-BFE5-7655A2DACDF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160360" y="1043276"/>
                  <a:ext cx="853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597849F-5F47-44FA-97CC-EA1E1705111A}"/>
                    </a:ext>
                  </a:extLst>
                </p14:cNvPr>
                <p14:cNvContentPartPr/>
                <p14:nvPr/>
              </p14:nvContentPartPr>
              <p14:xfrm>
                <a:off x="8218320" y="948956"/>
                <a:ext cx="52920" cy="46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597849F-5F47-44FA-97CC-EA1E1705111A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214000" y="944636"/>
                  <a:ext cx="61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B82AB4F-D7A3-4383-9158-2ADC802F3284}"/>
                    </a:ext>
                  </a:extLst>
                </p14:cNvPr>
                <p14:cNvContentPartPr/>
                <p14:nvPr/>
              </p14:nvContentPartPr>
              <p14:xfrm>
                <a:off x="8310120" y="1101596"/>
                <a:ext cx="435960" cy="4514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B82AB4F-D7A3-4383-9158-2ADC802F328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305800" y="1097276"/>
                  <a:ext cx="444600" cy="46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45A811E6-F376-462D-8ED9-9C218C00BE5E}"/>
              </a:ext>
            </a:extLst>
          </p:cNvPr>
          <p:cNvGrpSpPr/>
          <p:nvPr/>
        </p:nvGrpSpPr>
        <p:grpSpPr>
          <a:xfrm>
            <a:off x="412080" y="2117156"/>
            <a:ext cx="886680" cy="343080"/>
            <a:chOff x="412080" y="2117156"/>
            <a:chExt cx="886680" cy="34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03FB652A-EDF3-458F-981F-A30E0E651308}"/>
                    </a:ext>
                  </a:extLst>
                </p14:cNvPr>
                <p14:cNvContentPartPr/>
                <p14:nvPr/>
              </p14:nvContentPartPr>
              <p14:xfrm>
                <a:off x="412080" y="2120396"/>
                <a:ext cx="320760" cy="3398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03FB652A-EDF3-458F-981F-A30E0E65130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07760" y="2116076"/>
                  <a:ext cx="32940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CCFB827C-5BA5-4067-9EB9-3952D4FFC2BE}"/>
                    </a:ext>
                  </a:extLst>
                </p14:cNvPr>
                <p14:cNvContentPartPr/>
                <p14:nvPr/>
              </p14:nvContentPartPr>
              <p14:xfrm>
                <a:off x="867840" y="2235236"/>
                <a:ext cx="101520" cy="1483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CCFB827C-5BA5-4067-9EB9-3952D4FFC2B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63520" y="2230916"/>
                  <a:ext cx="11016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45242B6A-829F-4ABA-B001-7EA4AFA8A5BA}"/>
                    </a:ext>
                  </a:extLst>
                </p14:cNvPr>
                <p14:cNvContentPartPr/>
                <p14:nvPr/>
              </p14:nvContentPartPr>
              <p14:xfrm>
                <a:off x="895920" y="2117156"/>
                <a:ext cx="37440" cy="11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45242B6A-829F-4ABA-B001-7EA4AFA8A5B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91600" y="2112836"/>
                  <a:ext cx="460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92904722-1807-4F4A-BD4F-2C0D050EEB57}"/>
                    </a:ext>
                  </a:extLst>
                </p14:cNvPr>
                <p14:cNvContentPartPr/>
                <p14:nvPr/>
              </p14:nvContentPartPr>
              <p14:xfrm>
                <a:off x="1058280" y="2228396"/>
                <a:ext cx="240480" cy="2120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92904722-1807-4F4A-BD4F-2C0D050EEB5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53960" y="2224076"/>
                  <a:ext cx="249120" cy="22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D6C67A88-EACF-4BBB-BCF6-1E6FA41D26C8}"/>
              </a:ext>
            </a:extLst>
          </p:cNvPr>
          <p:cNvGrpSpPr/>
          <p:nvPr/>
        </p:nvGrpSpPr>
        <p:grpSpPr>
          <a:xfrm>
            <a:off x="1561920" y="2133356"/>
            <a:ext cx="252720" cy="295920"/>
            <a:chOff x="1561920" y="2133356"/>
            <a:chExt cx="252720" cy="29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FC48030-4FC6-4AF7-859C-B9AD2995C866}"/>
                    </a:ext>
                  </a:extLst>
                </p14:cNvPr>
                <p14:cNvContentPartPr/>
                <p14:nvPr/>
              </p14:nvContentPartPr>
              <p14:xfrm>
                <a:off x="1561920" y="2133356"/>
                <a:ext cx="252720" cy="2959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FC48030-4FC6-4AF7-859C-B9AD2995C86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557600" y="2129036"/>
                  <a:ext cx="2613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902E80F0-2FA9-475C-B928-CB5C4CFC983B}"/>
                    </a:ext>
                  </a:extLst>
                </p14:cNvPr>
                <p14:cNvContentPartPr/>
                <p14:nvPr/>
              </p14:nvContentPartPr>
              <p14:xfrm>
                <a:off x="1674600" y="2260076"/>
                <a:ext cx="111600" cy="158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902E80F0-2FA9-475C-B928-CB5C4CFC983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670280" y="2255756"/>
                  <a:ext cx="12024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o 87">
            <a:extLst>
              <a:ext uri="{FF2B5EF4-FFF2-40B4-BE49-F238E27FC236}">
                <a16:creationId xmlns:a16="http://schemas.microsoft.com/office/drawing/2014/main" id="{5E82313D-1595-490D-81E4-7C05A9FBC93C}"/>
              </a:ext>
            </a:extLst>
          </p:cNvPr>
          <p:cNvGrpSpPr/>
          <p:nvPr/>
        </p:nvGrpSpPr>
        <p:grpSpPr>
          <a:xfrm>
            <a:off x="2042160" y="2229836"/>
            <a:ext cx="167760" cy="113760"/>
            <a:chOff x="2042160" y="2229836"/>
            <a:chExt cx="167760" cy="11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131524D-047D-41BE-AED9-67EC3CB9628F}"/>
                    </a:ext>
                  </a:extLst>
                </p14:cNvPr>
                <p14:cNvContentPartPr/>
                <p14:nvPr/>
              </p14:nvContentPartPr>
              <p14:xfrm>
                <a:off x="2042160" y="2229836"/>
                <a:ext cx="140400" cy="219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131524D-047D-41BE-AED9-67EC3CB9628F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037840" y="2225516"/>
                  <a:ext cx="14904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41FA9CC-6CEC-44F4-B123-68C6059E3E15}"/>
                    </a:ext>
                  </a:extLst>
                </p14:cNvPr>
                <p14:cNvContentPartPr/>
                <p14:nvPr/>
              </p14:nvContentPartPr>
              <p14:xfrm>
                <a:off x="2089320" y="2317676"/>
                <a:ext cx="120600" cy="259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41FA9CC-6CEC-44F4-B123-68C6059E3E1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085000" y="2313356"/>
                  <a:ext cx="129240" cy="3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5CBC3753-4DE8-4E08-9D7A-7E7CBE808A8B}"/>
              </a:ext>
            </a:extLst>
          </p:cNvPr>
          <p:cNvGrpSpPr/>
          <p:nvPr/>
        </p:nvGrpSpPr>
        <p:grpSpPr>
          <a:xfrm>
            <a:off x="2543280" y="1993316"/>
            <a:ext cx="1131120" cy="739080"/>
            <a:chOff x="2543280" y="1993316"/>
            <a:chExt cx="1131120" cy="73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B7893C0-C644-452C-93AC-717D90786031}"/>
                    </a:ext>
                  </a:extLst>
                </p14:cNvPr>
                <p14:cNvContentPartPr/>
                <p14:nvPr/>
              </p14:nvContentPartPr>
              <p14:xfrm>
                <a:off x="2543280" y="2242076"/>
                <a:ext cx="237240" cy="151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B7893C0-C644-452C-93AC-717D9078603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538960" y="2237756"/>
                  <a:ext cx="2458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DCB41E72-FF4C-4304-BB79-6140EFCD22FF}"/>
                    </a:ext>
                  </a:extLst>
                </p14:cNvPr>
                <p14:cNvContentPartPr/>
                <p14:nvPr/>
              </p14:nvContentPartPr>
              <p14:xfrm>
                <a:off x="2614200" y="2153516"/>
                <a:ext cx="30960" cy="1756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DCB41E72-FF4C-4304-BB79-6140EFCD22FF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609880" y="2149196"/>
                  <a:ext cx="396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7F37F571-3F15-4EF4-86AB-2FC1B5B09321}"/>
                    </a:ext>
                  </a:extLst>
                </p14:cNvPr>
                <p14:cNvContentPartPr/>
                <p14:nvPr/>
              </p14:nvContentPartPr>
              <p14:xfrm>
                <a:off x="3067800" y="1993316"/>
                <a:ext cx="173160" cy="2314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7F37F571-3F15-4EF4-86AB-2FC1B5B09321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063480" y="1988996"/>
                  <a:ext cx="1818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6838CA9D-11E8-4453-B5F1-44D77261EE8F}"/>
                    </a:ext>
                  </a:extLst>
                </p14:cNvPr>
                <p14:cNvContentPartPr/>
                <p14:nvPr/>
              </p14:nvContentPartPr>
              <p14:xfrm>
                <a:off x="2964840" y="2292116"/>
                <a:ext cx="489240" cy="133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6838CA9D-11E8-4453-B5F1-44D77261EE8F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960520" y="2287796"/>
                  <a:ext cx="4978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AC27691C-6834-456F-B66C-2A01DA8DCEB6}"/>
                    </a:ext>
                  </a:extLst>
                </p14:cNvPr>
                <p14:cNvContentPartPr/>
                <p14:nvPr/>
              </p14:nvContentPartPr>
              <p14:xfrm>
                <a:off x="3100200" y="2480036"/>
                <a:ext cx="156240" cy="2523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AC27691C-6834-456F-B66C-2A01DA8DCEB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095880" y="2475716"/>
                  <a:ext cx="16488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F8425559-8224-404C-A9A0-62F750776C2F}"/>
                    </a:ext>
                  </a:extLst>
                </p14:cNvPr>
                <p14:cNvContentPartPr/>
                <p14:nvPr/>
              </p14:nvContentPartPr>
              <p14:xfrm>
                <a:off x="3132600" y="2390396"/>
                <a:ext cx="67680" cy="302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F8425559-8224-404C-A9A0-62F750776C2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128280" y="2386076"/>
                  <a:ext cx="7632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97B6CB58-C18D-4BBE-87B4-52E375BF52AD}"/>
                    </a:ext>
                  </a:extLst>
                </p14:cNvPr>
                <p14:cNvContentPartPr/>
                <p14:nvPr/>
              </p14:nvContentPartPr>
              <p14:xfrm>
                <a:off x="3658560" y="2310476"/>
                <a:ext cx="15840" cy="61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97B6CB58-C18D-4BBE-87B4-52E375BF52A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654240" y="2306156"/>
                  <a:ext cx="2448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3" name="Gruppo 102">
            <a:extLst>
              <a:ext uri="{FF2B5EF4-FFF2-40B4-BE49-F238E27FC236}">
                <a16:creationId xmlns:a16="http://schemas.microsoft.com/office/drawing/2014/main" id="{09D161FE-6335-40E0-A69B-F8872DF70F7F}"/>
              </a:ext>
            </a:extLst>
          </p:cNvPr>
          <p:cNvGrpSpPr/>
          <p:nvPr/>
        </p:nvGrpSpPr>
        <p:grpSpPr>
          <a:xfrm>
            <a:off x="3751080" y="1754996"/>
            <a:ext cx="1162440" cy="628560"/>
            <a:chOff x="3751080" y="1754996"/>
            <a:chExt cx="1162440" cy="62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4D8C3AFC-9E29-46AA-AC3E-DC12AB2A1F3D}"/>
                    </a:ext>
                  </a:extLst>
                </p14:cNvPr>
                <p14:cNvContentPartPr/>
                <p14:nvPr/>
              </p14:nvContentPartPr>
              <p14:xfrm>
                <a:off x="3751080" y="2054876"/>
                <a:ext cx="267120" cy="2664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4D8C3AFC-9E29-46AA-AC3E-DC12AB2A1F3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746760" y="2050556"/>
                  <a:ext cx="27576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C2F012A-437E-4718-803E-2B99107097E3}"/>
                    </a:ext>
                  </a:extLst>
                </p14:cNvPr>
                <p14:cNvContentPartPr/>
                <p14:nvPr/>
              </p14:nvContentPartPr>
              <p14:xfrm>
                <a:off x="4126560" y="2149916"/>
                <a:ext cx="54000" cy="1105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C2F012A-437E-4718-803E-2B99107097E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122240" y="2145596"/>
                  <a:ext cx="626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76C766D6-672C-4A2A-A843-051C3C22EC97}"/>
                    </a:ext>
                  </a:extLst>
                </p14:cNvPr>
                <p14:cNvContentPartPr/>
                <p14:nvPr/>
              </p14:nvContentPartPr>
              <p14:xfrm>
                <a:off x="4124400" y="2025716"/>
                <a:ext cx="34200" cy="612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76C766D6-672C-4A2A-A843-051C3C22EC9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120080" y="2021396"/>
                  <a:ext cx="42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6E845B4E-1941-4AF8-8D7F-FED6CA774C9E}"/>
                    </a:ext>
                  </a:extLst>
                </p14:cNvPr>
                <p14:cNvContentPartPr/>
                <p14:nvPr/>
              </p14:nvContentPartPr>
              <p14:xfrm>
                <a:off x="4295400" y="2133356"/>
                <a:ext cx="251280" cy="1904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6E845B4E-1941-4AF8-8D7F-FED6CA774C9E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291080" y="2129036"/>
                  <a:ext cx="2599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589B511-7706-48EC-852B-9E7D44C2030D}"/>
                    </a:ext>
                  </a:extLst>
                </p14:cNvPr>
                <p14:cNvContentPartPr/>
                <p14:nvPr/>
              </p14:nvContentPartPr>
              <p14:xfrm>
                <a:off x="4598880" y="1754996"/>
                <a:ext cx="314640" cy="6285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589B511-7706-48EC-852B-9E7D44C2030D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594560" y="1750676"/>
                  <a:ext cx="323280" cy="63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7414987E-40B7-44E6-BF01-760EB524B700}"/>
              </a:ext>
            </a:extLst>
          </p:cNvPr>
          <p:cNvGrpSpPr/>
          <p:nvPr/>
        </p:nvGrpSpPr>
        <p:grpSpPr>
          <a:xfrm>
            <a:off x="5151480" y="1820516"/>
            <a:ext cx="1015920" cy="554040"/>
            <a:chOff x="5151480" y="1820516"/>
            <a:chExt cx="1015920" cy="55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FFCC37B5-C741-40B2-A4E2-205718C76649}"/>
                    </a:ext>
                  </a:extLst>
                </p14:cNvPr>
                <p14:cNvContentPartPr/>
                <p14:nvPr/>
              </p14:nvContentPartPr>
              <p14:xfrm>
                <a:off x="5151480" y="1820516"/>
                <a:ext cx="175320" cy="5540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FFCC37B5-C741-40B2-A4E2-205718C7664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147160" y="1816196"/>
                  <a:ext cx="183960" cy="56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E1F71128-7E8E-4162-A176-0B21452C5E11}"/>
                    </a:ext>
                  </a:extLst>
                </p14:cNvPr>
                <p14:cNvContentPartPr/>
                <p14:nvPr/>
              </p14:nvContentPartPr>
              <p14:xfrm>
                <a:off x="5429760" y="2024276"/>
                <a:ext cx="68400" cy="1965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E1F71128-7E8E-4162-A176-0B21452C5E11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425440" y="2019956"/>
                  <a:ext cx="770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B4DD33E-F2C4-4B65-8005-A36D87D4FD77}"/>
                    </a:ext>
                  </a:extLst>
                </p14:cNvPr>
                <p14:cNvContentPartPr/>
                <p14:nvPr/>
              </p14:nvContentPartPr>
              <p14:xfrm>
                <a:off x="5487720" y="1907276"/>
                <a:ext cx="16920" cy="5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B4DD33E-F2C4-4B65-8005-A36D87D4FD77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483400" y="1902956"/>
                  <a:ext cx="2556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0D2A5436-84CA-49FD-99D1-0B1A5CB16DC5}"/>
                    </a:ext>
                  </a:extLst>
                </p14:cNvPr>
                <p14:cNvContentPartPr/>
                <p14:nvPr/>
              </p14:nvContentPartPr>
              <p14:xfrm>
                <a:off x="5665200" y="1972796"/>
                <a:ext cx="198360" cy="2620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0D2A5436-84CA-49FD-99D1-0B1A5CB16DC5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660880" y="1968476"/>
                  <a:ext cx="20700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B2408E35-D721-4161-954E-424478BAA4DC}"/>
                    </a:ext>
                  </a:extLst>
                </p14:cNvPr>
                <p14:cNvContentPartPr/>
                <p14:nvPr/>
              </p14:nvContentPartPr>
              <p14:xfrm>
                <a:off x="5729280" y="2125076"/>
                <a:ext cx="147960" cy="97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B2408E35-D721-4161-954E-424478BAA4D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724960" y="2120756"/>
                  <a:ext cx="1566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435511C6-E193-4687-9AE6-D4103DAD7A3D}"/>
                    </a:ext>
                  </a:extLst>
                </p14:cNvPr>
                <p14:cNvContentPartPr/>
                <p14:nvPr/>
              </p14:nvContentPartPr>
              <p14:xfrm>
                <a:off x="6036000" y="1871636"/>
                <a:ext cx="131400" cy="4406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435511C6-E193-4687-9AE6-D4103DAD7A3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031680" y="1867316"/>
                  <a:ext cx="140040" cy="44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C059C0F5-387A-4014-8C3C-8A94D9B5C8DA}"/>
              </a:ext>
            </a:extLst>
          </p:cNvPr>
          <p:cNvGrpSpPr/>
          <p:nvPr/>
        </p:nvGrpSpPr>
        <p:grpSpPr>
          <a:xfrm>
            <a:off x="6554400" y="2128676"/>
            <a:ext cx="158040" cy="106200"/>
            <a:chOff x="6554400" y="2128676"/>
            <a:chExt cx="158040" cy="10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D577FA9E-66C6-4087-B578-A5D79B96E0D2}"/>
                    </a:ext>
                  </a:extLst>
                </p14:cNvPr>
                <p14:cNvContentPartPr/>
                <p14:nvPr/>
              </p14:nvContentPartPr>
              <p14:xfrm>
                <a:off x="6554400" y="2128676"/>
                <a:ext cx="155880" cy="61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D577FA9E-66C6-4087-B578-A5D79B96E0D2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550080" y="2124356"/>
                  <a:ext cx="164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8897372B-8510-489E-BE65-AD3020CC25A0}"/>
                    </a:ext>
                  </a:extLst>
                </p14:cNvPr>
                <p14:cNvContentPartPr/>
                <p14:nvPr/>
              </p14:nvContentPartPr>
              <p14:xfrm>
                <a:off x="6555840" y="2222996"/>
                <a:ext cx="156600" cy="118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8897372B-8510-489E-BE65-AD3020CC25A0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551520" y="2218676"/>
                  <a:ext cx="165240" cy="2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2" name="Input penna 111">
                <a:extLst>
                  <a:ext uri="{FF2B5EF4-FFF2-40B4-BE49-F238E27FC236}">
                    <a16:creationId xmlns:a16="http://schemas.microsoft.com/office/drawing/2014/main" id="{88FD5E46-CEE4-4E62-B796-C969E18E19F3}"/>
                  </a:ext>
                </a:extLst>
              </p14:cNvPr>
              <p14:cNvContentPartPr/>
              <p14:nvPr/>
            </p14:nvContentPartPr>
            <p14:xfrm>
              <a:off x="7130040" y="2124356"/>
              <a:ext cx="210240" cy="19080"/>
            </p14:xfrm>
          </p:contentPart>
        </mc:Choice>
        <mc:Fallback xmlns="">
          <p:pic>
            <p:nvPicPr>
              <p:cNvPr id="112" name="Input penna 111">
                <a:extLst>
                  <a:ext uri="{FF2B5EF4-FFF2-40B4-BE49-F238E27FC236}">
                    <a16:creationId xmlns:a16="http://schemas.microsoft.com/office/drawing/2014/main" id="{88FD5E46-CEE4-4E62-B796-C969E18E19F3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125720" y="2120036"/>
                <a:ext cx="21888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756E770A-7F17-4576-9237-60E0C01DE94B}"/>
                  </a:ext>
                </a:extLst>
              </p14:cNvPr>
              <p14:cNvContentPartPr/>
              <p14:nvPr/>
            </p14:nvContentPartPr>
            <p14:xfrm>
              <a:off x="7697040" y="2002316"/>
              <a:ext cx="96840" cy="18468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756E770A-7F17-4576-9237-60E0C01DE94B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692720" y="1997996"/>
                <a:ext cx="105480" cy="19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6" name="Input penna 115">
                <a:extLst>
                  <a:ext uri="{FF2B5EF4-FFF2-40B4-BE49-F238E27FC236}">
                    <a16:creationId xmlns:a16="http://schemas.microsoft.com/office/drawing/2014/main" id="{BCBE717D-46BE-49EB-A134-FBD328C9A590}"/>
                  </a:ext>
                </a:extLst>
              </p14:cNvPr>
              <p14:cNvContentPartPr/>
              <p14:nvPr/>
            </p14:nvContentPartPr>
            <p14:xfrm>
              <a:off x="7783440" y="1838156"/>
              <a:ext cx="22680" cy="12600"/>
            </p14:xfrm>
          </p:contentPart>
        </mc:Choice>
        <mc:Fallback xmlns="">
          <p:pic>
            <p:nvPicPr>
              <p:cNvPr id="116" name="Input penna 115">
                <a:extLst>
                  <a:ext uri="{FF2B5EF4-FFF2-40B4-BE49-F238E27FC236}">
                    <a16:creationId xmlns:a16="http://schemas.microsoft.com/office/drawing/2014/main" id="{BCBE717D-46BE-49EB-A134-FBD328C9A590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779120" y="1833836"/>
                <a:ext cx="31320" cy="21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F3B0837A-B941-4A42-A2F8-7EAFE873001B}"/>
              </a:ext>
            </a:extLst>
          </p:cNvPr>
          <p:cNvGrpSpPr/>
          <p:nvPr/>
        </p:nvGrpSpPr>
        <p:grpSpPr>
          <a:xfrm>
            <a:off x="8119680" y="1683356"/>
            <a:ext cx="1549080" cy="681480"/>
            <a:chOff x="8119680" y="1683356"/>
            <a:chExt cx="1549080" cy="68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FEC29001-B533-4E90-A675-E146868AA399}"/>
                    </a:ext>
                  </a:extLst>
                </p14:cNvPr>
                <p14:cNvContentPartPr/>
                <p14:nvPr/>
              </p14:nvContentPartPr>
              <p14:xfrm>
                <a:off x="8119680" y="1960196"/>
                <a:ext cx="317160" cy="2131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FEC29001-B533-4E90-A675-E146868AA399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115360" y="1955876"/>
                  <a:ext cx="3258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BF5023E-04B8-4546-8847-8F09A003E554}"/>
                    </a:ext>
                  </a:extLst>
                </p14:cNvPr>
                <p14:cNvContentPartPr/>
                <p14:nvPr/>
              </p14:nvContentPartPr>
              <p14:xfrm>
                <a:off x="8506320" y="2019956"/>
                <a:ext cx="52920" cy="1130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BF5023E-04B8-4546-8847-8F09A003E55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8502000" y="2015636"/>
                  <a:ext cx="6156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0EDEFC6A-19F5-4DCC-9D8B-2C432D6AB35B}"/>
                    </a:ext>
                  </a:extLst>
                </p14:cNvPr>
                <p14:cNvContentPartPr/>
                <p14:nvPr/>
              </p14:nvContentPartPr>
              <p14:xfrm>
                <a:off x="8538360" y="1895756"/>
                <a:ext cx="17640" cy="133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0EDEFC6A-19F5-4DCC-9D8B-2C432D6AB35B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534040" y="1891436"/>
                  <a:ext cx="262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E89D8BC5-2BA5-4809-B838-013003B7A8A2}"/>
                    </a:ext>
                  </a:extLst>
                </p14:cNvPr>
                <p14:cNvContentPartPr/>
                <p14:nvPr/>
              </p14:nvContentPartPr>
              <p14:xfrm>
                <a:off x="8657880" y="1973516"/>
                <a:ext cx="243360" cy="2257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E89D8BC5-2BA5-4809-B838-013003B7A8A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653560" y="1969196"/>
                  <a:ext cx="2520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71FBF9AA-411C-4B8F-82DF-17C5FB136C8A}"/>
                    </a:ext>
                  </a:extLst>
                </p14:cNvPr>
                <p14:cNvContentPartPr/>
                <p14:nvPr/>
              </p14:nvContentPartPr>
              <p14:xfrm>
                <a:off x="9038400" y="1683356"/>
                <a:ext cx="252000" cy="494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71FBF9AA-411C-4B8F-82DF-17C5FB136C8A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9034080" y="1679036"/>
                  <a:ext cx="26064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58ADC3D3-471F-4B07-AC6C-55FE24FFD03D}"/>
                    </a:ext>
                  </a:extLst>
                </p14:cNvPr>
                <p14:cNvContentPartPr/>
                <p14:nvPr/>
              </p14:nvContentPartPr>
              <p14:xfrm>
                <a:off x="9392280" y="1743476"/>
                <a:ext cx="276480" cy="6213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58ADC3D3-471F-4B07-AC6C-55FE24FFD03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9387960" y="1739156"/>
                  <a:ext cx="285120" cy="630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AD5FCB2B-8F7D-4134-A90F-C79C8D084704}"/>
              </a:ext>
            </a:extLst>
          </p:cNvPr>
          <p:cNvGrpSpPr/>
          <p:nvPr/>
        </p:nvGrpSpPr>
        <p:grpSpPr>
          <a:xfrm>
            <a:off x="9522240" y="1770476"/>
            <a:ext cx="1719000" cy="574200"/>
            <a:chOff x="9522240" y="1770476"/>
            <a:chExt cx="1719000" cy="574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16FEA576-DA38-45B3-897E-1BD73058C74B}"/>
                    </a:ext>
                  </a:extLst>
                </p14:cNvPr>
                <p14:cNvContentPartPr/>
                <p14:nvPr/>
              </p14:nvContentPartPr>
              <p14:xfrm>
                <a:off x="9522240" y="2048036"/>
                <a:ext cx="180000" cy="226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16FEA576-DA38-45B3-897E-1BD73058C74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9517920" y="2043716"/>
                  <a:ext cx="1886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288C1CCB-4ED8-42E3-BAE8-A5EDD2740729}"/>
                    </a:ext>
                  </a:extLst>
                </p14:cNvPr>
                <p14:cNvContentPartPr/>
                <p14:nvPr/>
              </p14:nvContentPartPr>
              <p14:xfrm>
                <a:off x="9835800" y="1878836"/>
                <a:ext cx="249480" cy="4658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288C1CCB-4ED8-42E3-BAE8-A5EDD274072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9831480" y="1874516"/>
                  <a:ext cx="25812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FD735907-3041-4DAF-8E01-4752C5A3FFD1}"/>
                    </a:ext>
                  </a:extLst>
                </p14:cNvPr>
                <p14:cNvContentPartPr/>
                <p14:nvPr/>
              </p14:nvContentPartPr>
              <p14:xfrm>
                <a:off x="10190760" y="1994396"/>
                <a:ext cx="210600" cy="216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FD735907-3041-4DAF-8E01-4752C5A3FFD1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0186440" y="1990076"/>
                  <a:ext cx="219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D2C222E6-6E61-4CE9-AA0A-877EB798FFB1}"/>
                    </a:ext>
                  </a:extLst>
                </p14:cNvPr>
                <p14:cNvContentPartPr/>
                <p14:nvPr/>
              </p14:nvContentPartPr>
              <p14:xfrm>
                <a:off x="10299840" y="1901876"/>
                <a:ext cx="13680" cy="2232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D2C222E6-6E61-4CE9-AA0A-877EB798FFB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0295520" y="1897556"/>
                  <a:ext cx="223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97FC677-11DD-4093-A95C-17480247DB39}"/>
                    </a:ext>
                  </a:extLst>
                </p14:cNvPr>
                <p14:cNvContentPartPr/>
                <p14:nvPr/>
              </p14:nvContentPartPr>
              <p14:xfrm>
                <a:off x="10512960" y="1939316"/>
                <a:ext cx="90000" cy="1782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97FC677-11DD-4093-A95C-17480247DB3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0508640" y="1934996"/>
                  <a:ext cx="986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0E3B1C55-2414-4A71-A19F-71F6D8AFF558}"/>
                    </a:ext>
                  </a:extLst>
                </p14:cNvPr>
                <p14:cNvContentPartPr/>
                <p14:nvPr/>
              </p14:nvContentPartPr>
              <p14:xfrm>
                <a:off x="10607640" y="1770476"/>
                <a:ext cx="27720" cy="342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0E3B1C55-2414-4A71-A19F-71F6D8AFF55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603320" y="1766156"/>
                  <a:ext cx="3636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955DB5BE-5868-41D6-B342-5E08FC81D0A6}"/>
                    </a:ext>
                  </a:extLst>
                </p14:cNvPr>
                <p14:cNvContentPartPr/>
                <p14:nvPr/>
              </p14:nvContentPartPr>
              <p14:xfrm>
                <a:off x="10764960" y="1967396"/>
                <a:ext cx="203400" cy="1450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955DB5BE-5868-41D6-B342-5E08FC81D0A6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760640" y="1963076"/>
                  <a:ext cx="2120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BD1AA49-F9C5-415D-BE38-37D869516762}"/>
                    </a:ext>
                  </a:extLst>
                </p14:cNvPr>
                <p14:cNvContentPartPr/>
                <p14:nvPr/>
              </p14:nvContentPartPr>
              <p14:xfrm>
                <a:off x="10709160" y="1970636"/>
                <a:ext cx="247320" cy="1504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BD1AA49-F9C5-415D-BE38-37D86951676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704840" y="1966316"/>
                  <a:ext cx="2559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B01621D-06CF-4C19-830D-7647F252D2C0}"/>
                    </a:ext>
                  </a:extLst>
                </p14:cNvPr>
                <p14:cNvContentPartPr/>
                <p14:nvPr/>
              </p14:nvContentPartPr>
              <p14:xfrm>
                <a:off x="10988880" y="1776236"/>
                <a:ext cx="252360" cy="5223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B01621D-06CF-4C19-830D-7647F252D2C0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984560" y="1771916"/>
                  <a:ext cx="261000" cy="53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DBEA5D90-D300-483A-96F5-6D25B282E1A1}"/>
              </a:ext>
            </a:extLst>
          </p:cNvPr>
          <p:cNvGrpSpPr/>
          <p:nvPr/>
        </p:nvGrpSpPr>
        <p:grpSpPr>
          <a:xfrm>
            <a:off x="411720" y="3269876"/>
            <a:ext cx="1175760" cy="291240"/>
            <a:chOff x="411720" y="3269876"/>
            <a:chExt cx="1175760" cy="29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F26FD05B-7544-4AB5-BEEA-D6C905A35ACD}"/>
                    </a:ext>
                  </a:extLst>
                </p14:cNvPr>
                <p14:cNvContentPartPr/>
                <p14:nvPr/>
              </p14:nvContentPartPr>
              <p14:xfrm>
                <a:off x="411720" y="3300836"/>
                <a:ext cx="609120" cy="2422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F26FD05B-7544-4AB5-BEEA-D6C905A35AC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07400" y="3296516"/>
                  <a:ext cx="61776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6FF752B1-6CA1-403E-831D-0FBB70A7D1B0}"/>
                    </a:ext>
                  </a:extLst>
                </p14:cNvPr>
                <p14:cNvContentPartPr/>
                <p14:nvPr/>
              </p14:nvContentPartPr>
              <p14:xfrm>
                <a:off x="1105440" y="3298676"/>
                <a:ext cx="147240" cy="2624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6FF752B1-6CA1-403E-831D-0FBB70A7D1B0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01120" y="3294356"/>
                  <a:ext cx="15588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DEDB3249-4FD5-4560-9082-38D28581DFA4}"/>
                    </a:ext>
                  </a:extLst>
                </p14:cNvPr>
                <p14:cNvContentPartPr/>
                <p14:nvPr/>
              </p14:nvContentPartPr>
              <p14:xfrm>
                <a:off x="1388760" y="3269876"/>
                <a:ext cx="198720" cy="2808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DEDB3249-4FD5-4560-9082-38D28581DFA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384440" y="3265556"/>
                  <a:ext cx="20736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CE0237E9-FA2B-4ECD-AD16-E999DAE9D359}"/>
                    </a:ext>
                  </a:extLst>
                </p14:cNvPr>
                <p14:cNvContentPartPr/>
                <p14:nvPr/>
              </p14:nvContentPartPr>
              <p14:xfrm>
                <a:off x="1427640" y="3388316"/>
                <a:ext cx="149040" cy="104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CE0237E9-FA2B-4ECD-AD16-E999DAE9D35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423320" y="3383996"/>
                  <a:ext cx="15768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1EDD377D-9ECB-43AF-83C2-BDE94B07C6EC}"/>
              </a:ext>
            </a:extLst>
          </p:cNvPr>
          <p:cNvGrpSpPr/>
          <p:nvPr/>
        </p:nvGrpSpPr>
        <p:grpSpPr>
          <a:xfrm>
            <a:off x="1919760" y="3368876"/>
            <a:ext cx="178560" cy="107640"/>
            <a:chOff x="1919760" y="3368876"/>
            <a:chExt cx="178560" cy="10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8B48126D-369F-40C8-85C9-F0A09E279EB4}"/>
                    </a:ext>
                  </a:extLst>
                </p14:cNvPr>
                <p14:cNvContentPartPr/>
                <p14:nvPr/>
              </p14:nvContentPartPr>
              <p14:xfrm>
                <a:off x="1965840" y="3368876"/>
                <a:ext cx="132480" cy="11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8B48126D-369F-40C8-85C9-F0A09E279EB4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961520" y="3364556"/>
                  <a:ext cx="1411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9B53837-3AA5-48E6-9226-6AE1B7390FE0}"/>
                    </a:ext>
                  </a:extLst>
                </p14:cNvPr>
                <p14:cNvContentPartPr/>
                <p14:nvPr/>
              </p14:nvContentPartPr>
              <p14:xfrm>
                <a:off x="1919760" y="3451676"/>
                <a:ext cx="141120" cy="248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9B53837-3AA5-48E6-9226-6AE1B7390FE0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915440" y="3447356"/>
                  <a:ext cx="14976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4" name="Gruppo 143">
            <a:extLst>
              <a:ext uri="{FF2B5EF4-FFF2-40B4-BE49-F238E27FC236}">
                <a16:creationId xmlns:a16="http://schemas.microsoft.com/office/drawing/2014/main" id="{F463ACDB-6ECC-4FD2-B3A5-343452134FC0}"/>
              </a:ext>
            </a:extLst>
          </p:cNvPr>
          <p:cNvGrpSpPr/>
          <p:nvPr/>
        </p:nvGrpSpPr>
        <p:grpSpPr>
          <a:xfrm>
            <a:off x="2442840" y="2904836"/>
            <a:ext cx="1308240" cy="588240"/>
            <a:chOff x="2442840" y="2904836"/>
            <a:chExt cx="1308240" cy="58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EC43454-5411-4DE6-9463-03B331300801}"/>
                    </a:ext>
                  </a:extLst>
                </p14:cNvPr>
                <p14:cNvContentPartPr/>
                <p14:nvPr/>
              </p14:nvContentPartPr>
              <p14:xfrm>
                <a:off x="2442840" y="3210836"/>
                <a:ext cx="591480" cy="2523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EC43454-5411-4DE6-9463-03B33130080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438520" y="3206516"/>
                  <a:ext cx="6001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10D7370D-B34C-4024-87F8-F27C7D8D20F0}"/>
                    </a:ext>
                  </a:extLst>
                </p14:cNvPr>
                <p14:cNvContentPartPr/>
                <p14:nvPr/>
              </p14:nvContentPartPr>
              <p14:xfrm>
                <a:off x="3081840" y="3210836"/>
                <a:ext cx="270720" cy="2412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10D7370D-B34C-4024-87F8-F27C7D8D20F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077520" y="3206516"/>
                  <a:ext cx="27936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97048E0E-D332-4B1B-8DE6-74B640128E54}"/>
                    </a:ext>
                  </a:extLst>
                </p14:cNvPr>
                <p14:cNvContentPartPr/>
                <p14:nvPr/>
              </p14:nvContentPartPr>
              <p14:xfrm>
                <a:off x="3389280" y="2904836"/>
                <a:ext cx="361800" cy="5882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97048E0E-D332-4B1B-8DE6-74B640128E54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384960" y="2900516"/>
                  <a:ext cx="370440" cy="59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D2E1CBA3-6BAD-4FD4-A0DC-EE54D94EB40D}"/>
              </a:ext>
            </a:extLst>
          </p:cNvPr>
          <p:cNvGrpSpPr/>
          <p:nvPr/>
        </p:nvGrpSpPr>
        <p:grpSpPr>
          <a:xfrm>
            <a:off x="3878160" y="2981876"/>
            <a:ext cx="1479240" cy="705240"/>
            <a:chOff x="3878160" y="2981876"/>
            <a:chExt cx="1479240" cy="70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4FAEC44-204D-44AC-BC95-FE92C646658F}"/>
                    </a:ext>
                  </a:extLst>
                </p14:cNvPr>
                <p14:cNvContentPartPr/>
                <p14:nvPr/>
              </p14:nvContentPartPr>
              <p14:xfrm>
                <a:off x="3878160" y="3005276"/>
                <a:ext cx="223200" cy="6818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4FAEC44-204D-44AC-BC95-FE92C646658F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873840" y="3000956"/>
                  <a:ext cx="231840" cy="69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248A49C0-AA04-465E-A75B-889E5F631A65}"/>
                    </a:ext>
                  </a:extLst>
                </p14:cNvPr>
                <p14:cNvContentPartPr/>
                <p14:nvPr/>
              </p14:nvContentPartPr>
              <p14:xfrm>
                <a:off x="4139520" y="3261596"/>
                <a:ext cx="80280" cy="1666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248A49C0-AA04-465E-A75B-889E5F631A65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135200" y="3257276"/>
                  <a:ext cx="889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48C1CE49-C806-4E0F-815F-38C51847A270}"/>
                    </a:ext>
                  </a:extLst>
                </p14:cNvPr>
                <p14:cNvContentPartPr/>
                <p14:nvPr/>
              </p14:nvContentPartPr>
              <p14:xfrm>
                <a:off x="4253280" y="3125876"/>
                <a:ext cx="10440" cy="144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48C1CE49-C806-4E0F-815F-38C51847A27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248960" y="3121556"/>
                  <a:ext cx="19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C94AB938-3F11-4658-A550-90542CB82105}"/>
                    </a:ext>
                  </a:extLst>
                </p14:cNvPr>
                <p14:cNvContentPartPr/>
                <p14:nvPr/>
              </p14:nvContentPartPr>
              <p14:xfrm>
                <a:off x="4407360" y="3160076"/>
                <a:ext cx="232200" cy="2480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C94AB938-3F11-4658-A550-90542CB82105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403040" y="3155756"/>
                  <a:ext cx="24084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4BF1E9AA-00D5-45AC-BB57-B8CF2A209FE7}"/>
                    </a:ext>
                  </a:extLst>
                </p14:cNvPr>
                <p14:cNvContentPartPr/>
                <p14:nvPr/>
              </p14:nvContentPartPr>
              <p14:xfrm>
                <a:off x="4463160" y="3289676"/>
                <a:ext cx="183240" cy="61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4BF1E9AA-00D5-45AC-BB57-B8CF2A209FE7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458840" y="3285356"/>
                  <a:ext cx="1918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D75D75AD-4387-49CE-A20F-CEA831812021}"/>
                    </a:ext>
                  </a:extLst>
                </p14:cNvPr>
                <p14:cNvContentPartPr/>
                <p14:nvPr/>
              </p14:nvContentPartPr>
              <p14:xfrm>
                <a:off x="4847640" y="2981876"/>
                <a:ext cx="229320" cy="4914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D75D75AD-4387-49CE-A20F-CEA83181202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843320" y="2977556"/>
                  <a:ext cx="23796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E2B2C44A-86EE-4F64-BC19-309D9AFADAC8}"/>
                    </a:ext>
                  </a:extLst>
                </p14:cNvPr>
                <p14:cNvContentPartPr/>
                <p14:nvPr/>
              </p14:nvContentPartPr>
              <p14:xfrm>
                <a:off x="5236800" y="3268796"/>
                <a:ext cx="113760" cy="201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E2B2C44A-86EE-4F64-BC19-309D9AFADAC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232480" y="3264476"/>
                  <a:ext cx="122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122A01A4-6778-4EFE-8101-6571AFCF3EE8}"/>
                    </a:ext>
                  </a:extLst>
                </p14:cNvPr>
                <p14:cNvContentPartPr/>
                <p14:nvPr/>
              </p14:nvContentPartPr>
              <p14:xfrm>
                <a:off x="5238600" y="3362756"/>
                <a:ext cx="118800" cy="23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122A01A4-6778-4EFE-8101-6571AFCF3EE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234280" y="3358436"/>
                  <a:ext cx="12744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F32DF93D-10CE-4727-B5C9-C7130A030C9D}"/>
              </a:ext>
            </a:extLst>
          </p:cNvPr>
          <p:cNvGrpSpPr/>
          <p:nvPr/>
        </p:nvGrpSpPr>
        <p:grpSpPr>
          <a:xfrm>
            <a:off x="5673480" y="2850836"/>
            <a:ext cx="3614760" cy="759960"/>
            <a:chOff x="5673480" y="2850836"/>
            <a:chExt cx="3614760" cy="75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2D50379-4DE9-4AB7-A7F4-EC6D954899D3}"/>
                    </a:ext>
                  </a:extLst>
                </p14:cNvPr>
                <p14:cNvContentPartPr/>
                <p14:nvPr/>
              </p14:nvContentPartPr>
              <p14:xfrm>
                <a:off x="5673480" y="3155036"/>
                <a:ext cx="583920" cy="24048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2D50379-4DE9-4AB7-A7F4-EC6D954899D3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669160" y="3150716"/>
                  <a:ext cx="59256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48AAA828-F97A-4982-94CF-E2345A5C869D}"/>
                    </a:ext>
                  </a:extLst>
                </p14:cNvPr>
                <p14:cNvContentPartPr/>
                <p14:nvPr/>
              </p14:nvContentPartPr>
              <p14:xfrm>
                <a:off x="6314640" y="3193196"/>
                <a:ext cx="221400" cy="2278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48AAA828-F97A-4982-94CF-E2345A5C869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6310320" y="3188876"/>
                  <a:ext cx="2300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027EC77B-BB06-470C-904F-6B8405680549}"/>
                    </a:ext>
                  </a:extLst>
                </p14:cNvPr>
                <p14:cNvContentPartPr/>
                <p14:nvPr/>
              </p14:nvContentPartPr>
              <p14:xfrm>
                <a:off x="6596520" y="2852636"/>
                <a:ext cx="219600" cy="5443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027EC77B-BB06-470C-904F-6B8405680549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592200" y="2848316"/>
                  <a:ext cx="228240" cy="55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88ADDCA-0FB7-4806-AAB2-004331B868FA}"/>
                    </a:ext>
                  </a:extLst>
                </p14:cNvPr>
                <p14:cNvContentPartPr/>
                <p14:nvPr/>
              </p14:nvContentPartPr>
              <p14:xfrm>
                <a:off x="7016640" y="3323876"/>
                <a:ext cx="20880" cy="381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88ADDCA-0FB7-4806-AAB2-004331B868F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012320" y="3319556"/>
                  <a:ext cx="295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D0ED91A4-0A0E-4484-8C0E-53349016718A}"/>
                    </a:ext>
                  </a:extLst>
                </p14:cNvPr>
                <p14:cNvContentPartPr/>
                <p14:nvPr/>
              </p14:nvContentPartPr>
              <p14:xfrm>
                <a:off x="7089720" y="2850836"/>
                <a:ext cx="325440" cy="7599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D0ED91A4-0A0E-4484-8C0E-53349016718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085400" y="2846516"/>
                  <a:ext cx="334080" cy="76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4CDB895-9237-4B00-A90D-89F9FE5D9076}"/>
                    </a:ext>
                  </a:extLst>
                </p14:cNvPr>
                <p14:cNvContentPartPr/>
                <p14:nvPr/>
              </p14:nvContentPartPr>
              <p14:xfrm>
                <a:off x="7247040" y="3256916"/>
                <a:ext cx="228960" cy="97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4CDB895-9237-4B00-A90D-89F9FE5D907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242720" y="3252596"/>
                  <a:ext cx="23760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48D88F2-2A49-4049-B969-1804901CD172}"/>
                    </a:ext>
                  </a:extLst>
                </p14:cNvPr>
                <p14:cNvContentPartPr/>
                <p14:nvPr/>
              </p14:nvContentPartPr>
              <p14:xfrm>
                <a:off x="7614240" y="3089156"/>
                <a:ext cx="220680" cy="4816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48D88F2-2A49-4049-B969-1804901CD17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7609920" y="3084836"/>
                  <a:ext cx="22932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CAFF85E4-1755-44EC-851E-0516C3AEEADD}"/>
                    </a:ext>
                  </a:extLst>
                </p14:cNvPr>
                <p14:cNvContentPartPr/>
                <p14:nvPr/>
              </p14:nvContentPartPr>
              <p14:xfrm>
                <a:off x="8003400" y="3157196"/>
                <a:ext cx="240840" cy="356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CAFF85E4-1755-44EC-851E-0516C3AEEAD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999080" y="3152876"/>
                  <a:ext cx="24948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AE7A38B-A41E-444C-99F3-5BC838779361}"/>
                    </a:ext>
                  </a:extLst>
                </p14:cNvPr>
                <p14:cNvContentPartPr/>
                <p14:nvPr/>
              </p14:nvContentPartPr>
              <p14:xfrm>
                <a:off x="8118600" y="3063956"/>
                <a:ext cx="49680" cy="2134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AE7A38B-A41E-444C-99F3-5BC838779361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114280" y="3059636"/>
                  <a:ext cx="583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73E8C8B4-D55F-4B6B-8B2F-1165080A7EB0}"/>
                    </a:ext>
                  </a:extLst>
                </p14:cNvPr>
                <p14:cNvContentPartPr/>
                <p14:nvPr/>
              </p14:nvContentPartPr>
              <p14:xfrm>
                <a:off x="8352240" y="3049916"/>
                <a:ext cx="78480" cy="1782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73E8C8B4-D55F-4B6B-8B2F-1165080A7EB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347920" y="3045596"/>
                  <a:ext cx="871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344EE3FC-A9A2-4AB0-BF66-02AF8E126796}"/>
                    </a:ext>
                  </a:extLst>
                </p14:cNvPr>
                <p14:cNvContentPartPr/>
                <p14:nvPr/>
              </p14:nvContentPartPr>
              <p14:xfrm>
                <a:off x="8411640" y="2891876"/>
                <a:ext cx="42480" cy="342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344EE3FC-A9A2-4AB0-BF66-02AF8E12679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407320" y="2887556"/>
                  <a:ext cx="5112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20BEDDA-F915-4E9F-9E6A-0A2F969C6487}"/>
                    </a:ext>
                  </a:extLst>
                </p14:cNvPr>
                <p14:cNvContentPartPr/>
                <p14:nvPr/>
              </p14:nvContentPartPr>
              <p14:xfrm>
                <a:off x="8630160" y="3061076"/>
                <a:ext cx="299520" cy="1814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20BEDDA-F915-4E9F-9E6A-0A2F969C648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625840" y="3056756"/>
                  <a:ext cx="3081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51770B74-C7B3-4D09-87FD-E03669BCA377}"/>
                    </a:ext>
                  </a:extLst>
                </p14:cNvPr>
                <p14:cNvContentPartPr/>
                <p14:nvPr/>
              </p14:nvContentPartPr>
              <p14:xfrm>
                <a:off x="8604240" y="3088076"/>
                <a:ext cx="267840" cy="1620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51770B74-C7B3-4D09-87FD-E03669BCA377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599920" y="3083756"/>
                  <a:ext cx="27648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24BE4DB-A47A-4239-995B-4F5B746FFFEA}"/>
                    </a:ext>
                  </a:extLst>
                </p14:cNvPr>
                <p14:cNvContentPartPr/>
                <p14:nvPr/>
              </p14:nvContentPartPr>
              <p14:xfrm>
                <a:off x="8980800" y="2853356"/>
                <a:ext cx="307440" cy="6627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24BE4DB-A47A-4239-995B-4F5B746FFFEA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976480" y="2849036"/>
                  <a:ext cx="316080" cy="67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5" name="Gruppo 244">
            <a:extLst>
              <a:ext uri="{FF2B5EF4-FFF2-40B4-BE49-F238E27FC236}">
                <a16:creationId xmlns:a16="http://schemas.microsoft.com/office/drawing/2014/main" id="{E1EBDE8D-31A2-4711-87EF-A926B4C1B600}"/>
              </a:ext>
            </a:extLst>
          </p:cNvPr>
          <p:cNvGrpSpPr/>
          <p:nvPr/>
        </p:nvGrpSpPr>
        <p:grpSpPr>
          <a:xfrm>
            <a:off x="180600" y="4166276"/>
            <a:ext cx="3250080" cy="857880"/>
            <a:chOff x="180600" y="4166276"/>
            <a:chExt cx="3250080" cy="85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5511FB84-0ABE-4813-B7A4-104B7001A706}"/>
                    </a:ext>
                  </a:extLst>
                </p14:cNvPr>
                <p14:cNvContentPartPr/>
                <p14:nvPr/>
              </p14:nvContentPartPr>
              <p14:xfrm>
                <a:off x="579120" y="4342316"/>
                <a:ext cx="72000" cy="6818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5511FB84-0ABE-4813-B7A4-104B7001A70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74800" y="4337996"/>
                  <a:ext cx="80640" cy="69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6A7DAA0B-E8E9-4349-A9DA-DCE6539C83C7}"/>
                    </a:ext>
                  </a:extLst>
                </p14:cNvPr>
                <p14:cNvContentPartPr/>
                <p14:nvPr/>
              </p14:nvContentPartPr>
              <p14:xfrm>
                <a:off x="180600" y="4166276"/>
                <a:ext cx="821880" cy="2793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6A7DAA0B-E8E9-4349-A9DA-DCE6539C83C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76280" y="4161956"/>
                  <a:ext cx="83052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0B86B65-6F4A-49B9-9169-D5D18B0DED89}"/>
                    </a:ext>
                  </a:extLst>
                </p14:cNvPr>
                <p14:cNvContentPartPr/>
                <p14:nvPr/>
              </p14:nvContentPartPr>
              <p14:xfrm>
                <a:off x="786840" y="4702316"/>
                <a:ext cx="259560" cy="1544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0B86B65-6F4A-49B9-9169-D5D18B0DED8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82520" y="4697996"/>
                  <a:ext cx="2682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682D9BC0-2378-4A05-A81C-3B298EA65CB4}"/>
                    </a:ext>
                  </a:extLst>
                </p14:cNvPr>
                <p14:cNvContentPartPr/>
                <p14:nvPr/>
              </p14:nvContentPartPr>
              <p14:xfrm>
                <a:off x="1207680" y="4310276"/>
                <a:ext cx="244080" cy="5497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682D9BC0-2378-4A05-A81C-3B298EA65CB4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203360" y="4305956"/>
                  <a:ext cx="252720" cy="55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F314E18C-0DE7-4B51-8351-C397C533A753}"/>
                    </a:ext>
                  </a:extLst>
                </p14:cNvPr>
                <p14:cNvContentPartPr/>
                <p14:nvPr/>
              </p14:nvContentPartPr>
              <p14:xfrm>
                <a:off x="1137840" y="4587836"/>
                <a:ext cx="193680" cy="201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F314E18C-0DE7-4B51-8351-C397C533A75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33520" y="4583516"/>
                  <a:ext cx="202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E4C4FA87-2564-41B7-B2FA-566072074913}"/>
                    </a:ext>
                  </a:extLst>
                </p14:cNvPr>
                <p14:cNvContentPartPr/>
                <p14:nvPr/>
              </p14:nvContentPartPr>
              <p14:xfrm>
                <a:off x="1544280" y="4372916"/>
                <a:ext cx="164880" cy="4269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E4C4FA87-2564-41B7-B2FA-566072074913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539960" y="4368596"/>
                  <a:ext cx="17352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B1CE3106-2884-4B1C-A62A-CD2A3DB97692}"/>
                    </a:ext>
                  </a:extLst>
                </p14:cNvPr>
                <p14:cNvContentPartPr/>
                <p14:nvPr/>
              </p14:nvContentPartPr>
              <p14:xfrm>
                <a:off x="1442400" y="4545716"/>
                <a:ext cx="222480" cy="126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B1CE3106-2884-4B1C-A62A-CD2A3DB9769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438080" y="4541396"/>
                  <a:ext cx="2311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02DF2EEB-9DE4-47B9-96FE-F5605D2A6D1C}"/>
                    </a:ext>
                  </a:extLst>
                </p14:cNvPr>
                <p14:cNvContentPartPr/>
                <p14:nvPr/>
              </p14:nvContentPartPr>
              <p14:xfrm>
                <a:off x="1831200" y="4618796"/>
                <a:ext cx="339840" cy="2077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02DF2EEB-9DE4-47B9-96FE-F5605D2A6D1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826880" y="4614476"/>
                  <a:ext cx="3484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297A84AC-E6B5-440E-8AF6-8E5E8E0B3273}"/>
                    </a:ext>
                  </a:extLst>
                </p14:cNvPr>
                <p14:cNvContentPartPr/>
                <p14:nvPr/>
              </p14:nvContentPartPr>
              <p14:xfrm>
                <a:off x="2339160" y="4555436"/>
                <a:ext cx="278640" cy="2566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297A84AC-E6B5-440E-8AF6-8E5E8E0B327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334840" y="4551116"/>
                  <a:ext cx="28728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F32CF5B1-FDB5-4704-8EAC-015130CDC2DA}"/>
                    </a:ext>
                  </a:extLst>
                </p14:cNvPr>
                <p14:cNvContentPartPr/>
                <p14:nvPr/>
              </p14:nvContentPartPr>
              <p14:xfrm>
                <a:off x="2769720" y="4708796"/>
                <a:ext cx="46440" cy="925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F32CF5B1-FDB5-4704-8EAC-015130CDC2D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765400" y="4704476"/>
                  <a:ext cx="5508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18F9F04-84FD-44D4-88DF-EFEA7F7F88A1}"/>
                    </a:ext>
                  </a:extLst>
                </p14:cNvPr>
                <p14:cNvContentPartPr/>
                <p14:nvPr/>
              </p14:nvContentPartPr>
              <p14:xfrm>
                <a:off x="2769720" y="4532756"/>
                <a:ext cx="33120" cy="169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18F9F04-84FD-44D4-88DF-EFEA7F7F88A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765400" y="4528436"/>
                  <a:ext cx="417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3AFE6B36-35C2-4CB8-A5C0-28C512905498}"/>
                    </a:ext>
                  </a:extLst>
                </p14:cNvPr>
                <p14:cNvContentPartPr/>
                <p14:nvPr/>
              </p14:nvContentPartPr>
              <p14:xfrm>
                <a:off x="3039000" y="4631036"/>
                <a:ext cx="391680" cy="2332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3AFE6B36-35C2-4CB8-A5C0-28C512905498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034680" y="4626716"/>
                  <a:ext cx="400320" cy="24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uppo 243">
            <a:extLst>
              <a:ext uri="{FF2B5EF4-FFF2-40B4-BE49-F238E27FC236}">
                <a16:creationId xmlns:a16="http://schemas.microsoft.com/office/drawing/2014/main" id="{F0B97741-D6A7-42CB-847E-A038FECE50F7}"/>
              </a:ext>
            </a:extLst>
          </p:cNvPr>
          <p:cNvGrpSpPr/>
          <p:nvPr/>
        </p:nvGrpSpPr>
        <p:grpSpPr>
          <a:xfrm>
            <a:off x="3771960" y="4589276"/>
            <a:ext cx="527400" cy="271080"/>
            <a:chOff x="3771960" y="4589276"/>
            <a:chExt cx="527400" cy="27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EC61AD41-F814-41FF-8B5B-AEF6173B405A}"/>
                    </a:ext>
                  </a:extLst>
                </p14:cNvPr>
                <p14:cNvContentPartPr/>
                <p14:nvPr/>
              </p14:nvContentPartPr>
              <p14:xfrm>
                <a:off x="3771960" y="4665956"/>
                <a:ext cx="290520" cy="1645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EC61AD41-F814-41FF-8B5B-AEF6173B405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767640" y="4661636"/>
                  <a:ext cx="2991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AB8B78D-C2B1-4B71-816A-874F52FD26EC}"/>
                    </a:ext>
                  </a:extLst>
                </p14:cNvPr>
                <p14:cNvContentPartPr/>
                <p14:nvPr/>
              </p14:nvContentPartPr>
              <p14:xfrm>
                <a:off x="4231320" y="4731836"/>
                <a:ext cx="68040" cy="1285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AB8B78D-C2B1-4B71-816A-874F52FD26E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227000" y="4727516"/>
                  <a:ext cx="7668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8916355F-7B47-4D22-9CCA-3988505602F7}"/>
                    </a:ext>
                  </a:extLst>
                </p14:cNvPr>
                <p14:cNvContentPartPr/>
                <p14:nvPr/>
              </p14:nvContentPartPr>
              <p14:xfrm>
                <a:off x="4229520" y="4589276"/>
                <a:ext cx="21960" cy="86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8916355F-7B47-4D22-9CCA-3988505602F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225200" y="4584956"/>
                  <a:ext cx="3060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3EF1867D-3B12-4C63-B696-2B91210FD6AD}"/>
              </a:ext>
            </a:extLst>
          </p:cNvPr>
          <p:cNvGrpSpPr/>
          <p:nvPr/>
        </p:nvGrpSpPr>
        <p:grpSpPr>
          <a:xfrm>
            <a:off x="4698960" y="4605476"/>
            <a:ext cx="1447920" cy="306360"/>
            <a:chOff x="4698960" y="4605476"/>
            <a:chExt cx="1447920" cy="30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F92CEC3D-A723-4E26-B037-8C00B395570E}"/>
                    </a:ext>
                  </a:extLst>
                </p14:cNvPr>
                <p14:cNvContentPartPr/>
                <p14:nvPr/>
              </p14:nvContentPartPr>
              <p14:xfrm>
                <a:off x="4698960" y="4605476"/>
                <a:ext cx="373680" cy="2844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F92CEC3D-A723-4E26-B037-8C00B395570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694640" y="4601156"/>
                  <a:ext cx="38232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301FD02A-6CE1-4E24-B402-66B2A753844F}"/>
                    </a:ext>
                  </a:extLst>
                </p14:cNvPr>
                <p14:cNvContentPartPr/>
                <p14:nvPr/>
              </p14:nvContentPartPr>
              <p14:xfrm>
                <a:off x="5177760" y="4663076"/>
                <a:ext cx="267840" cy="2098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301FD02A-6CE1-4E24-B402-66B2A753844F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5173440" y="4658756"/>
                  <a:ext cx="2764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0D8207EE-81FE-4A83-AA37-5DCB2C4322EF}"/>
                    </a:ext>
                  </a:extLst>
                </p14:cNvPr>
                <p14:cNvContentPartPr/>
                <p14:nvPr/>
              </p14:nvContentPartPr>
              <p14:xfrm>
                <a:off x="5467200" y="4644356"/>
                <a:ext cx="252360" cy="2674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0D8207EE-81FE-4A83-AA37-5DCB2C4322E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5462880" y="4640036"/>
                  <a:ext cx="26100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B99EC5C2-BCDC-4FBA-A441-5ABDD955755D}"/>
                    </a:ext>
                  </a:extLst>
                </p14:cNvPr>
                <p14:cNvContentPartPr/>
                <p14:nvPr/>
              </p14:nvContentPartPr>
              <p14:xfrm>
                <a:off x="5844120" y="4688276"/>
                <a:ext cx="302760" cy="2181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B99EC5C2-BCDC-4FBA-A441-5ABDD955755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839800" y="4683956"/>
                  <a:ext cx="311400" cy="22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706F01F9-872F-47EB-91AA-0364E1DC91CB}"/>
              </a:ext>
            </a:extLst>
          </p:cNvPr>
          <p:cNvGrpSpPr/>
          <p:nvPr/>
        </p:nvGrpSpPr>
        <p:grpSpPr>
          <a:xfrm>
            <a:off x="6637200" y="4283276"/>
            <a:ext cx="1488600" cy="640440"/>
            <a:chOff x="6637200" y="4283276"/>
            <a:chExt cx="1488600" cy="64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B578C05D-E8E5-4008-BB5A-A3642A6833DA}"/>
                    </a:ext>
                  </a:extLst>
                </p14:cNvPr>
                <p14:cNvContentPartPr/>
                <p14:nvPr/>
              </p14:nvContentPartPr>
              <p14:xfrm>
                <a:off x="6637200" y="4700876"/>
                <a:ext cx="401760" cy="2228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B578C05D-E8E5-4008-BB5A-A3642A6833D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632880" y="4696556"/>
                  <a:ext cx="4104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6FF59F59-15BD-4920-BF94-0FE845CB01FB}"/>
                    </a:ext>
                  </a:extLst>
                </p14:cNvPr>
                <p14:cNvContentPartPr/>
                <p14:nvPr/>
              </p14:nvContentPartPr>
              <p14:xfrm>
                <a:off x="7081080" y="4283276"/>
                <a:ext cx="294120" cy="5961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6FF59F59-15BD-4920-BF94-0FE845CB01F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076760" y="4278956"/>
                  <a:ext cx="302760" cy="60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A091CD86-D3DF-47B5-9432-20D529676708}"/>
                    </a:ext>
                  </a:extLst>
                </p14:cNvPr>
                <p14:cNvContentPartPr/>
                <p14:nvPr/>
              </p14:nvContentPartPr>
              <p14:xfrm>
                <a:off x="7495800" y="4388756"/>
                <a:ext cx="174600" cy="4392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A091CD86-D3DF-47B5-9432-20D52967670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491480" y="4384436"/>
                  <a:ext cx="183240" cy="44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DC218DBA-F84F-4EFC-B9E4-1C8D144B1008}"/>
                    </a:ext>
                  </a:extLst>
                </p14:cNvPr>
                <p14:cNvContentPartPr/>
                <p14:nvPr/>
              </p14:nvContentPartPr>
              <p14:xfrm>
                <a:off x="7297440" y="4596116"/>
                <a:ext cx="308880" cy="169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DC218DBA-F84F-4EFC-B9E4-1C8D144B100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7293120" y="4591796"/>
                  <a:ext cx="317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4FA7D76-FCB4-4EB4-8BC3-997B3190CC08}"/>
                    </a:ext>
                  </a:extLst>
                </p14:cNvPr>
                <p14:cNvContentPartPr/>
                <p14:nvPr/>
              </p14:nvContentPartPr>
              <p14:xfrm>
                <a:off x="7774440" y="4629956"/>
                <a:ext cx="161280" cy="2523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4FA7D76-FCB4-4EB4-8BC3-997B3190CC0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7770120" y="4625636"/>
                  <a:ext cx="16992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C9A0E73A-65ED-489D-BEE2-733F450558CD}"/>
                    </a:ext>
                  </a:extLst>
                </p14:cNvPr>
                <p14:cNvContentPartPr/>
                <p14:nvPr/>
              </p14:nvContentPartPr>
              <p14:xfrm>
                <a:off x="8066040" y="4783676"/>
                <a:ext cx="19080" cy="655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C9A0E73A-65ED-489D-BEE2-733F450558CD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061720" y="4779356"/>
                  <a:ext cx="277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0793B2C2-AB8A-4245-882A-67D06FB2C742}"/>
                    </a:ext>
                  </a:extLst>
                </p14:cNvPr>
                <p14:cNvContentPartPr/>
                <p14:nvPr/>
              </p14:nvContentPartPr>
              <p14:xfrm>
                <a:off x="8103120" y="4624556"/>
                <a:ext cx="22680" cy="75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0793B2C2-AB8A-4245-882A-67D06FB2C74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098800" y="4620236"/>
                  <a:ext cx="3132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934FF1D1-EE1A-4E4F-8EFA-21ED61195150}"/>
              </a:ext>
            </a:extLst>
          </p:cNvPr>
          <p:cNvGrpSpPr/>
          <p:nvPr/>
        </p:nvGrpSpPr>
        <p:grpSpPr>
          <a:xfrm>
            <a:off x="8571120" y="4278956"/>
            <a:ext cx="1005840" cy="617040"/>
            <a:chOff x="8571120" y="4278956"/>
            <a:chExt cx="1005840" cy="617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7587D075-411A-48CB-8400-C6B78A38145B}"/>
                    </a:ext>
                  </a:extLst>
                </p14:cNvPr>
                <p14:cNvContentPartPr/>
                <p14:nvPr/>
              </p14:nvContentPartPr>
              <p14:xfrm>
                <a:off x="8571120" y="4649756"/>
                <a:ext cx="322200" cy="2052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7587D075-411A-48CB-8400-C6B78A38145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566800" y="4645436"/>
                  <a:ext cx="33084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7158AAD8-A161-439A-A039-CF438633A3C5}"/>
                    </a:ext>
                  </a:extLst>
                </p14:cNvPr>
                <p14:cNvContentPartPr/>
                <p14:nvPr/>
              </p14:nvContentPartPr>
              <p14:xfrm>
                <a:off x="8878920" y="4278956"/>
                <a:ext cx="698040" cy="6170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7158AAD8-A161-439A-A039-CF438633A3C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874600" y="4274636"/>
                  <a:ext cx="706680" cy="62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4772310E-025F-46DE-9E99-CCDCCADEC196}"/>
              </a:ext>
            </a:extLst>
          </p:cNvPr>
          <p:cNvGrpSpPr/>
          <p:nvPr/>
        </p:nvGrpSpPr>
        <p:grpSpPr>
          <a:xfrm>
            <a:off x="9844080" y="4357796"/>
            <a:ext cx="1811880" cy="581760"/>
            <a:chOff x="9844080" y="4357796"/>
            <a:chExt cx="1811880" cy="58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0420BC44-F509-41E7-817E-48748588D755}"/>
                    </a:ext>
                  </a:extLst>
                </p14:cNvPr>
                <p14:cNvContentPartPr/>
                <p14:nvPr/>
              </p14:nvContentPartPr>
              <p14:xfrm>
                <a:off x="9844080" y="4688636"/>
                <a:ext cx="537480" cy="2390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0420BC44-F509-41E7-817E-48748588D755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9839760" y="4684316"/>
                  <a:ext cx="5461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7FD40AE-5DD5-4C80-B0D3-CA150C5BB24B}"/>
                    </a:ext>
                  </a:extLst>
                </p14:cNvPr>
                <p14:cNvContentPartPr/>
                <p14:nvPr/>
              </p14:nvContentPartPr>
              <p14:xfrm>
                <a:off x="10438800" y="4734356"/>
                <a:ext cx="211320" cy="1846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7FD40AE-5DD5-4C80-B0D3-CA150C5BB24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434480" y="4730036"/>
                  <a:ext cx="2199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5B92842A-EFED-449A-8618-F45A0DFD9AA9}"/>
                    </a:ext>
                  </a:extLst>
                </p14:cNvPr>
                <p14:cNvContentPartPr/>
                <p14:nvPr/>
              </p14:nvContentPartPr>
              <p14:xfrm>
                <a:off x="10736520" y="4370396"/>
                <a:ext cx="98640" cy="4867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5B92842A-EFED-449A-8618-F45A0DFD9AA9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732200" y="4366076"/>
                  <a:ext cx="10728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BA96E2CC-C0EB-47A9-AC60-706A9C0EB954}"/>
                    </a:ext>
                  </a:extLst>
                </p14:cNvPr>
                <p14:cNvContentPartPr/>
                <p14:nvPr/>
              </p14:nvContentPartPr>
              <p14:xfrm>
                <a:off x="10546800" y="4555436"/>
                <a:ext cx="394560" cy="259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BA96E2CC-C0EB-47A9-AC60-706A9C0EB95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542480" y="4551116"/>
                  <a:ext cx="4032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832E6B5-580B-4D9F-B7B0-A390F05C17C7}"/>
                    </a:ext>
                  </a:extLst>
                </p14:cNvPr>
                <p14:cNvContentPartPr/>
                <p14:nvPr/>
              </p14:nvContentPartPr>
              <p14:xfrm>
                <a:off x="10894200" y="4665596"/>
                <a:ext cx="216000" cy="2246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832E6B5-580B-4D9F-B7B0-A390F05C17C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889880" y="4661276"/>
                  <a:ext cx="2246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E33E127-F9CD-4794-B071-2614097535C7}"/>
                    </a:ext>
                  </a:extLst>
                </p14:cNvPr>
                <p14:cNvContentPartPr/>
                <p14:nvPr/>
              </p14:nvContentPartPr>
              <p14:xfrm>
                <a:off x="11166360" y="4704116"/>
                <a:ext cx="225000" cy="1994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E33E127-F9CD-4794-B071-2614097535C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162040" y="4699796"/>
                  <a:ext cx="2336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EB3B2EA-9EED-4121-B200-BF00BFF29396}"/>
                    </a:ext>
                  </a:extLst>
                </p14:cNvPr>
                <p14:cNvContentPartPr/>
                <p14:nvPr/>
              </p14:nvContentPartPr>
              <p14:xfrm>
                <a:off x="11414040" y="4357796"/>
                <a:ext cx="91080" cy="5540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EB3B2EA-9EED-4121-B200-BF00BFF2939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1409720" y="4353476"/>
                  <a:ext cx="99720" cy="56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10CA4DE8-4613-40E4-B768-8A38DE07C945}"/>
                    </a:ext>
                  </a:extLst>
                </p14:cNvPr>
                <p14:cNvContentPartPr/>
                <p14:nvPr/>
              </p14:nvContentPartPr>
              <p14:xfrm>
                <a:off x="11503320" y="4744076"/>
                <a:ext cx="152640" cy="1954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10CA4DE8-4613-40E4-B768-8A38DE07C94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1499000" y="4739756"/>
                  <a:ext cx="161280" cy="20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33AAC775-CED4-416A-8307-4C2CF395DC74}"/>
              </a:ext>
            </a:extLst>
          </p:cNvPr>
          <p:cNvGrpSpPr/>
          <p:nvPr/>
        </p:nvGrpSpPr>
        <p:grpSpPr>
          <a:xfrm>
            <a:off x="396600" y="5431676"/>
            <a:ext cx="972000" cy="527760"/>
            <a:chOff x="396600" y="5431676"/>
            <a:chExt cx="972000" cy="52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BECA645-8089-45A6-999F-F6B4E63503BC}"/>
                    </a:ext>
                  </a:extLst>
                </p14:cNvPr>
                <p14:cNvContentPartPr/>
                <p14:nvPr/>
              </p14:nvContentPartPr>
              <p14:xfrm>
                <a:off x="430080" y="5431676"/>
                <a:ext cx="79560" cy="5277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BECA645-8089-45A6-999F-F6B4E63503BC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25760" y="5427356"/>
                  <a:ext cx="88200" cy="53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F3477C1D-473C-4975-84AE-722DF1E6DA32}"/>
                    </a:ext>
                  </a:extLst>
                </p14:cNvPr>
                <p14:cNvContentPartPr/>
                <p14:nvPr/>
              </p14:nvContentPartPr>
              <p14:xfrm>
                <a:off x="396600" y="5437076"/>
                <a:ext cx="311040" cy="1926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F3477C1D-473C-4975-84AE-722DF1E6DA3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92280" y="5432756"/>
                  <a:ext cx="3196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4105FEDF-191C-4626-AED8-BE1BE24F1A9C}"/>
                    </a:ext>
                  </a:extLst>
                </p14:cNvPr>
                <p14:cNvContentPartPr/>
                <p14:nvPr/>
              </p14:nvContentPartPr>
              <p14:xfrm>
                <a:off x="796200" y="5453996"/>
                <a:ext cx="572400" cy="2156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4105FEDF-191C-4626-AED8-BE1BE24F1A9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91880" y="5449676"/>
                  <a:ext cx="58104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765E87B2-EB7F-4EB5-A24C-8F5607C5C82B}"/>
              </a:ext>
            </a:extLst>
          </p:cNvPr>
          <p:cNvGrpSpPr/>
          <p:nvPr/>
        </p:nvGrpSpPr>
        <p:grpSpPr>
          <a:xfrm>
            <a:off x="1813560" y="5074196"/>
            <a:ext cx="2389320" cy="901080"/>
            <a:chOff x="1813560" y="5074196"/>
            <a:chExt cx="2389320" cy="90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A27FE00D-83BF-4439-96DB-7A36FE3B70D2}"/>
                    </a:ext>
                  </a:extLst>
                </p14:cNvPr>
                <p14:cNvContentPartPr/>
                <p14:nvPr/>
              </p14:nvContentPartPr>
              <p14:xfrm>
                <a:off x="1813560" y="5524196"/>
                <a:ext cx="3600" cy="162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A27FE00D-83BF-4439-96DB-7A36FE3B70D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809240" y="5519876"/>
                  <a:ext cx="122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77D7FC30-946A-4407-9166-9DDD8320F4E6}"/>
                    </a:ext>
                  </a:extLst>
                </p14:cNvPr>
                <p14:cNvContentPartPr/>
                <p14:nvPr/>
              </p14:nvContentPartPr>
              <p14:xfrm>
                <a:off x="1821480" y="5404676"/>
                <a:ext cx="298800" cy="1893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77D7FC30-946A-4407-9166-9DDD8320F4E6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817160" y="5400356"/>
                  <a:ext cx="3074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6F4B80A-EFC0-4C60-ACB9-1774441FE8F4}"/>
                    </a:ext>
                  </a:extLst>
                </p14:cNvPr>
                <p14:cNvContentPartPr/>
                <p14:nvPr/>
              </p14:nvContentPartPr>
              <p14:xfrm>
                <a:off x="2158440" y="5074196"/>
                <a:ext cx="15120" cy="5173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6F4B80A-EFC0-4C60-ACB9-1774441FE8F4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154120" y="5069876"/>
                  <a:ext cx="23760" cy="52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E74C909D-B257-4186-885A-A021DE978C6C}"/>
                    </a:ext>
                  </a:extLst>
                </p14:cNvPr>
                <p14:cNvContentPartPr/>
                <p14:nvPr/>
              </p14:nvContentPartPr>
              <p14:xfrm>
                <a:off x="2280840" y="5458316"/>
                <a:ext cx="169200" cy="1965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E74C909D-B257-4186-885A-A021DE978C6C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276520" y="5453996"/>
                  <a:ext cx="1778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10A1B6E-AE15-4C5C-BEAF-A0D60ECDFE83}"/>
                    </a:ext>
                  </a:extLst>
                </p14:cNvPr>
                <p14:cNvContentPartPr/>
                <p14:nvPr/>
              </p14:nvContentPartPr>
              <p14:xfrm>
                <a:off x="2599800" y="5185076"/>
                <a:ext cx="338400" cy="7902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10A1B6E-AE15-4C5C-BEAF-A0D60ECDFE8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2595480" y="5180756"/>
                  <a:ext cx="347040" cy="79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28F6382E-DED4-426D-8937-006BA49D2651}"/>
                    </a:ext>
                  </a:extLst>
                </p14:cNvPr>
                <p14:cNvContentPartPr/>
                <p14:nvPr/>
              </p14:nvContentPartPr>
              <p14:xfrm>
                <a:off x="2679000" y="5588276"/>
                <a:ext cx="206280" cy="309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28F6382E-DED4-426D-8937-006BA49D265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674680" y="5583956"/>
                  <a:ext cx="2149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5ED65F0-AC83-4246-9E84-57B4858F8F49}"/>
                    </a:ext>
                  </a:extLst>
                </p14:cNvPr>
                <p14:cNvContentPartPr/>
                <p14:nvPr/>
              </p14:nvContentPartPr>
              <p14:xfrm>
                <a:off x="3005160" y="5408996"/>
                <a:ext cx="51480" cy="2275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5ED65F0-AC83-4246-9E84-57B4858F8F4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000840" y="5404676"/>
                  <a:ext cx="601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38F82CD-3193-4CA2-AD1D-C7C5A61AAA94}"/>
                    </a:ext>
                  </a:extLst>
                </p14:cNvPr>
                <p14:cNvContentPartPr/>
                <p14:nvPr/>
              </p14:nvContentPartPr>
              <p14:xfrm>
                <a:off x="3217200" y="5528156"/>
                <a:ext cx="249480" cy="1836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38F82CD-3193-4CA2-AD1D-C7C5A61AAA9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212880" y="5523836"/>
                  <a:ext cx="2581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6F409CEF-EB16-40C1-936B-ED2138F0D691}"/>
                    </a:ext>
                  </a:extLst>
                </p14:cNvPr>
                <p14:cNvContentPartPr/>
                <p14:nvPr/>
              </p14:nvContentPartPr>
              <p14:xfrm>
                <a:off x="3582600" y="5437436"/>
                <a:ext cx="65160" cy="2289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6F409CEF-EB16-40C1-936B-ED2138F0D691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578280" y="5433116"/>
                  <a:ext cx="738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3F91A46A-24A8-42F0-89E8-C8CB034EA336}"/>
                    </a:ext>
                  </a:extLst>
                </p14:cNvPr>
                <p14:cNvContentPartPr/>
                <p14:nvPr/>
              </p14:nvContentPartPr>
              <p14:xfrm>
                <a:off x="3794280" y="5482796"/>
                <a:ext cx="127800" cy="2538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3F91A46A-24A8-42F0-89E8-C8CB034EA336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3789960" y="5478476"/>
                  <a:ext cx="13644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03E9C901-AD1E-470E-A493-63EB17305399}"/>
                    </a:ext>
                  </a:extLst>
                </p14:cNvPr>
                <p14:cNvContentPartPr/>
                <p14:nvPr/>
              </p14:nvContentPartPr>
              <p14:xfrm>
                <a:off x="3995880" y="5549756"/>
                <a:ext cx="207000" cy="214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03E9C901-AD1E-470E-A493-63EB1730539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3991560" y="5545436"/>
                  <a:ext cx="21564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D4AED0ED-FECB-475E-A1DD-96737B0590FE}"/>
              </a:ext>
            </a:extLst>
          </p:cNvPr>
          <p:cNvGrpSpPr/>
          <p:nvPr/>
        </p:nvGrpSpPr>
        <p:grpSpPr>
          <a:xfrm>
            <a:off x="4744320" y="5424476"/>
            <a:ext cx="902520" cy="329760"/>
            <a:chOff x="4744320" y="5424476"/>
            <a:chExt cx="902520" cy="32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837D17E-1E12-4881-82CE-B7B60C0AC5D1}"/>
                    </a:ext>
                  </a:extLst>
                </p14:cNvPr>
                <p14:cNvContentPartPr/>
                <p14:nvPr/>
              </p14:nvContentPartPr>
              <p14:xfrm>
                <a:off x="4744320" y="5466236"/>
                <a:ext cx="365760" cy="2880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837D17E-1E12-4881-82CE-B7B60C0AC5D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740000" y="5461916"/>
                  <a:ext cx="3744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D9AFC97F-3FED-4A1A-BEEC-EB5FC18B231E}"/>
                    </a:ext>
                  </a:extLst>
                </p14:cNvPr>
                <p14:cNvContentPartPr/>
                <p14:nvPr/>
              </p14:nvContentPartPr>
              <p14:xfrm>
                <a:off x="5206920" y="5567396"/>
                <a:ext cx="106560" cy="1198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D9AFC97F-3FED-4A1A-BEEC-EB5FC18B231E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202600" y="5563076"/>
                  <a:ext cx="1152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A431D8F9-3B95-4AB8-BE34-473938904955}"/>
                    </a:ext>
                  </a:extLst>
                </p14:cNvPr>
                <p14:cNvContentPartPr/>
                <p14:nvPr/>
              </p14:nvContentPartPr>
              <p14:xfrm>
                <a:off x="5238600" y="5424476"/>
                <a:ext cx="25920" cy="468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A431D8F9-3B95-4AB8-BE34-473938904955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234280" y="5420156"/>
                  <a:ext cx="34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78A9830B-4D6E-44C5-895A-B429495CE16D}"/>
                    </a:ext>
                  </a:extLst>
                </p14:cNvPr>
                <p14:cNvContentPartPr/>
                <p14:nvPr/>
              </p14:nvContentPartPr>
              <p14:xfrm>
                <a:off x="5398080" y="5553356"/>
                <a:ext cx="248760" cy="1677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78A9830B-4D6E-44C5-895A-B429495CE16D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393760" y="5549036"/>
                  <a:ext cx="257400" cy="17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9E828312-8A37-4219-A2CA-B4F6EDDF8C23}"/>
              </a:ext>
            </a:extLst>
          </p:cNvPr>
          <p:cNvGrpSpPr/>
          <p:nvPr/>
        </p:nvGrpSpPr>
        <p:grpSpPr>
          <a:xfrm>
            <a:off x="5883720" y="5453996"/>
            <a:ext cx="276480" cy="314640"/>
            <a:chOff x="5883720" y="5453996"/>
            <a:chExt cx="276480" cy="31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204BA28-5526-44D8-9650-D1516A74CB42}"/>
                    </a:ext>
                  </a:extLst>
                </p14:cNvPr>
                <p14:cNvContentPartPr/>
                <p14:nvPr/>
              </p14:nvContentPartPr>
              <p14:xfrm>
                <a:off x="5883720" y="5453996"/>
                <a:ext cx="247320" cy="3146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204BA28-5526-44D8-9650-D1516A74CB42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879400" y="5449676"/>
                  <a:ext cx="255960" cy="32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C3DE863B-5049-4F41-9320-034E7359C48A}"/>
                    </a:ext>
                  </a:extLst>
                </p14:cNvPr>
                <p14:cNvContentPartPr/>
                <p14:nvPr/>
              </p14:nvContentPartPr>
              <p14:xfrm>
                <a:off x="5910720" y="5641556"/>
                <a:ext cx="249480" cy="399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C3DE863B-5049-4F41-9320-034E7359C48A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906400" y="5637236"/>
                  <a:ext cx="258120" cy="48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F9A2B714-4FAD-45FC-8213-E56F97CF6BF6}"/>
                  </a:ext>
                </a:extLst>
              </p14:cNvPr>
              <p14:cNvContentPartPr/>
              <p14:nvPr/>
            </p14:nvContentPartPr>
            <p14:xfrm>
              <a:off x="6877680" y="5550116"/>
              <a:ext cx="355680" cy="23328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F9A2B714-4FAD-45FC-8213-E56F97CF6BF6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6873360" y="5545796"/>
                <a:ext cx="364320" cy="241920"/>
              </a:xfrm>
              <a:prstGeom prst="rect">
                <a:avLst/>
              </a:prstGeom>
            </p:spPr>
          </p:pic>
        </mc:Fallback>
      </mc:AlternateContent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E4542768-0ECB-4B68-9C96-CCF6079BB2DF}"/>
              </a:ext>
            </a:extLst>
          </p:cNvPr>
          <p:cNvGrpSpPr/>
          <p:nvPr/>
        </p:nvGrpSpPr>
        <p:grpSpPr>
          <a:xfrm>
            <a:off x="7679040" y="5471276"/>
            <a:ext cx="1473120" cy="336960"/>
            <a:chOff x="7679040" y="5471276"/>
            <a:chExt cx="1473120" cy="33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528E1BAD-410E-4F56-A725-4097B466D319}"/>
                    </a:ext>
                  </a:extLst>
                </p14:cNvPr>
                <p14:cNvContentPartPr/>
                <p14:nvPr/>
              </p14:nvContentPartPr>
              <p14:xfrm>
                <a:off x="7679040" y="5519876"/>
                <a:ext cx="636120" cy="2368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528E1BAD-410E-4F56-A725-4097B466D319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674720" y="5515556"/>
                  <a:ext cx="6447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14979940-8B5D-4A1F-8A09-9FCFA31F2F89}"/>
                    </a:ext>
                  </a:extLst>
                </p14:cNvPr>
                <p14:cNvContentPartPr/>
                <p14:nvPr/>
              </p14:nvContentPartPr>
              <p14:xfrm>
                <a:off x="8395440" y="5528156"/>
                <a:ext cx="365760" cy="2800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14979940-8B5D-4A1F-8A09-9FCFA31F2F89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391120" y="5523836"/>
                  <a:ext cx="37440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A886335B-EB2D-4F16-AFE7-195AD1CA7A05}"/>
                    </a:ext>
                  </a:extLst>
                </p14:cNvPr>
                <p14:cNvContentPartPr/>
                <p14:nvPr/>
              </p14:nvContentPartPr>
              <p14:xfrm>
                <a:off x="8880720" y="5471276"/>
                <a:ext cx="225720" cy="2984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A886335B-EB2D-4F16-AFE7-195AD1CA7A05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8876400" y="5466956"/>
                  <a:ext cx="23436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3FFD8A24-6FBE-4074-8660-F502115D6C2C}"/>
                    </a:ext>
                  </a:extLst>
                </p14:cNvPr>
                <p14:cNvContentPartPr/>
                <p14:nvPr/>
              </p14:nvContentPartPr>
              <p14:xfrm>
                <a:off x="8873880" y="5619236"/>
                <a:ext cx="278280" cy="190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3FFD8A24-6FBE-4074-8660-F502115D6C2C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8869560" y="5614916"/>
                  <a:ext cx="286920" cy="2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1D335294-786C-4EA1-8A36-8C1E02E3F8DC}"/>
                  </a:ext>
                </a:extLst>
              </p14:cNvPr>
              <p14:cNvContentPartPr/>
              <p14:nvPr/>
            </p14:nvContentPartPr>
            <p14:xfrm>
              <a:off x="9459240" y="5524916"/>
              <a:ext cx="319320" cy="20592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1D335294-786C-4EA1-8A36-8C1E02E3F8DC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9454920" y="5520596"/>
                <a:ext cx="327960" cy="21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82" name="Gruppo 281">
            <a:extLst>
              <a:ext uri="{FF2B5EF4-FFF2-40B4-BE49-F238E27FC236}">
                <a16:creationId xmlns:a16="http://schemas.microsoft.com/office/drawing/2014/main" id="{B0060209-E51A-4AAF-A600-B6B34FD8B7D2}"/>
              </a:ext>
            </a:extLst>
          </p:cNvPr>
          <p:cNvGrpSpPr/>
          <p:nvPr/>
        </p:nvGrpSpPr>
        <p:grpSpPr>
          <a:xfrm>
            <a:off x="10066560" y="5304956"/>
            <a:ext cx="1459080" cy="544680"/>
            <a:chOff x="10066560" y="5304956"/>
            <a:chExt cx="1459080" cy="54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02DF92EF-AA98-4C92-8510-FA35BFBC6F66}"/>
                    </a:ext>
                  </a:extLst>
                </p14:cNvPr>
                <p14:cNvContentPartPr/>
                <p14:nvPr/>
              </p14:nvContentPartPr>
              <p14:xfrm>
                <a:off x="10066560" y="5546156"/>
                <a:ext cx="513000" cy="2257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02DF92EF-AA98-4C92-8510-FA35BFBC6F6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062240" y="5541836"/>
                  <a:ext cx="5216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41A67678-8433-4E9B-AB9A-84D13E959BA7}"/>
                    </a:ext>
                  </a:extLst>
                </p14:cNvPr>
                <p14:cNvContentPartPr/>
                <p14:nvPr/>
              </p14:nvContentPartPr>
              <p14:xfrm>
                <a:off x="10562280" y="5602316"/>
                <a:ext cx="167760" cy="1713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41A67678-8433-4E9B-AB9A-84D13E959BA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557960" y="5597996"/>
                  <a:ext cx="1764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1E29883-92FA-4B72-BBF8-77283523D847}"/>
                    </a:ext>
                  </a:extLst>
                </p14:cNvPr>
                <p14:cNvContentPartPr/>
                <p14:nvPr/>
              </p14:nvContentPartPr>
              <p14:xfrm>
                <a:off x="10863960" y="5609876"/>
                <a:ext cx="236520" cy="1609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1E29883-92FA-4B72-BBF8-77283523D847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859640" y="5605556"/>
                  <a:ext cx="24516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C4DBAB07-FA5F-4D19-AFE1-5BA4B0B233ED}"/>
                    </a:ext>
                  </a:extLst>
                </p14:cNvPr>
                <p14:cNvContentPartPr/>
                <p14:nvPr/>
              </p14:nvContentPartPr>
              <p14:xfrm>
                <a:off x="11123520" y="5304956"/>
                <a:ext cx="402120" cy="5446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C4DBAB07-FA5F-4D19-AFE1-5BA4B0B233ED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1119200" y="5300636"/>
                  <a:ext cx="410760" cy="55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1" name="Gruppo 280">
            <a:extLst>
              <a:ext uri="{FF2B5EF4-FFF2-40B4-BE49-F238E27FC236}">
                <a16:creationId xmlns:a16="http://schemas.microsoft.com/office/drawing/2014/main" id="{12B195DE-BFA8-4668-AA6C-70FE45F7E6F1}"/>
              </a:ext>
            </a:extLst>
          </p:cNvPr>
          <p:cNvGrpSpPr/>
          <p:nvPr/>
        </p:nvGrpSpPr>
        <p:grpSpPr>
          <a:xfrm>
            <a:off x="11411880" y="6002996"/>
            <a:ext cx="139320" cy="132840"/>
            <a:chOff x="11411880" y="6002996"/>
            <a:chExt cx="139320" cy="13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B0D32E05-4188-4B20-8EFA-137A3989502D}"/>
                    </a:ext>
                  </a:extLst>
                </p14:cNvPr>
                <p14:cNvContentPartPr/>
                <p14:nvPr/>
              </p14:nvContentPartPr>
              <p14:xfrm>
                <a:off x="11411880" y="6002996"/>
                <a:ext cx="120600" cy="241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B0D32E05-4188-4B20-8EFA-137A3989502D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407560" y="5998676"/>
                  <a:ext cx="1292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707CEDAE-444C-4E82-BCDF-5FB26D497D36}"/>
                    </a:ext>
                  </a:extLst>
                </p14:cNvPr>
                <p14:cNvContentPartPr/>
                <p14:nvPr/>
              </p14:nvContentPartPr>
              <p14:xfrm>
                <a:off x="11451120" y="6125396"/>
                <a:ext cx="100080" cy="10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707CEDAE-444C-4E82-BCDF-5FB26D497D36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446800" y="6121076"/>
                  <a:ext cx="10872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0" name="Gruppo 279">
            <a:extLst>
              <a:ext uri="{FF2B5EF4-FFF2-40B4-BE49-F238E27FC236}">
                <a16:creationId xmlns:a16="http://schemas.microsoft.com/office/drawing/2014/main" id="{29291E2F-BD2C-4CFF-B1C3-9E59951D0F18}"/>
              </a:ext>
            </a:extLst>
          </p:cNvPr>
          <p:cNvGrpSpPr/>
          <p:nvPr/>
        </p:nvGrpSpPr>
        <p:grpSpPr>
          <a:xfrm>
            <a:off x="318480" y="6298196"/>
            <a:ext cx="1272240" cy="258120"/>
            <a:chOff x="318480" y="6298196"/>
            <a:chExt cx="1272240" cy="25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A6D70E12-2E80-4E20-912C-C2D89644EEE4}"/>
                    </a:ext>
                  </a:extLst>
                </p14:cNvPr>
                <p14:cNvContentPartPr/>
                <p14:nvPr/>
              </p14:nvContentPartPr>
              <p14:xfrm>
                <a:off x="318480" y="6298196"/>
                <a:ext cx="567360" cy="2581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A6D70E12-2E80-4E20-912C-C2D89644EEE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314160" y="6293876"/>
                  <a:ext cx="57600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592D8059-FBEB-4451-8BF7-6612CE697487}"/>
                    </a:ext>
                  </a:extLst>
                </p14:cNvPr>
                <p14:cNvContentPartPr/>
                <p14:nvPr/>
              </p14:nvContentPartPr>
              <p14:xfrm>
                <a:off x="948120" y="6324476"/>
                <a:ext cx="262800" cy="2160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592D8059-FBEB-4451-8BF7-6612CE69748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943800" y="6320156"/>
                  <a:ext cx="2714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630B3E56-541F-4168-A923-111CFA684EF7}"/>
                    </a:ext>
                  </a:extLst>
                </p14:cNvPr>
                <p14:cNvContentPartPr/>
                <p14:nvPr/>
              </p14:nvContentPartPr>
              <p14:xfrm>
                <a:off x="1361040" y="6329876"/>
                <a:ext cx="229680" cy="1922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630B3E56-541F-4168-A923-111CFA684EF7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356720" y="6325556"/>
                  <a:ext cx="23832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9" name="Gruppo 278">
            <a:extLst>
              <a:ext uri="{FF2B5EF4-FFF2-40B4-BE49-F238E27FC236}">
                <a16:creationId xmlns:a16="http://schemas.microsoft.com/office/drawing/2014/main" id="{AFB37E75-E718-4574-9DD5-48F242BB6240}"/>
              </a:ext>
            </a:extLst>
          </p:cNvPr>
          <p:cNvGrpSpPr/>
          <p:nvPr/>
        </p:nvGrpSpPr>
        <p:grpSpPr>
          <a:xfrm>
            <a:off x="2126760" y="6097316"/>
            <a:ext cx="767520" cy="530280"/>
            <a:chOff x="2126760" y="6097316"/>
            <a:chExt cx="76752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8D01D037-051B-4999-8F41-E993BDE0462D}"/>
                    </a:ext>
                  </a:extLst>
                </p14:cNvPr>
                <p14:cNvContentPartPr/>
                <p14:nvPr/>
              </p14:nvContentPartPr>
              <p14:xfrm>
                <a:off x="2126760" y="6311156"/>
                <a:ext cx="234360" cy="1940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8D01D037-051B-4999-8F41-E993BDE0462D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2122440" y="6306836"/>
                  <a:ext cx="24300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B9B3E74E-0742-4382-9327-D48340CF502D}"/>
                    </a:ext>
                  </a:extLst>
                </p14:cNvPr>
                <p14:cNvContentPartPr/>
                <p14:nvPr/>
              </p14:nvContentPartPr>
              <p14:xfrm>
                <a:off x="2409720" y="6440396"/>
                <a:ext cx="100080" cy="1144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B9B3E74E-0742-4382-9327-D48340CF502D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2405400" y="6436076"/>
                  <a:ext cx="108720" cy="12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498551EE-C081-404A-A4CF-1A98E0544477}"/>
                    </a:ext>
                  </a:extLst>
                </p14:cNvPr>
                <p14:cNvContentPartPr/>
                <p14:nvPr/>
              </p14:nvContentPartPr>
              <p14:xfrm>
                <a:off x="2553360" y="6097316"/>
                <a:ext cx="340920" cy="53028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498551EE-C081-404A-A4CF-1A98E0544477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549040" y="6092996"/>
                  <a:ext cx="349560" cy="53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FBB212CE-E165-4BCE-AC27-87A819F85539}"/>
              </a:ext>
            </a:extLst>
          </p:cNvPr>
          <p:cNvGrpSpPr/>
          <p:nvPr/>
        </p:nvGrpSpPr>
        <p:grpSpPr>
          <a:xfrm>
            <a:off x="3305040" y="5962316"/>
            <a:ext cx="3153600" cy="696960"/>
            <a:chOff x="3305040" y="5962316"/>
            <a:chExt cx="3153600" cy="69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65664751-0E3A-44A7-A8B1-322DE3348740}"/>
                    </a:ext>
                  </a:extLst>
                </p14:cNvPr>
                <p14:cNvContentPartPr/>
                <p14:nvPr/>
              </p14:nvContentPartPr>
              <p14:xfrm>
                <a:off x="3305040" y="6308996"/>
                <a:ext cx="636480" cy="2469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65664751-0E3A-44A7-A8B1-322DE3348740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3300720" y="6304676"/>
                  <a:ext cx="64512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CD50E1C0-F676-49A3-81EF-B7691C59DBED}"/>
                    </a:ext>
                  </a:extLst>
                </p14:cNvPr>
                <p14:cNvContentPartPr/>
                <p14:nvPr/>
              </p14:nvContentPartPr>
              <p14:xfrm>
                <a:off x="4043400" y="6388556"/>
                <a:ext cx="235800" cy="21564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CD50E1C0-F676-49A3-81EF-B7691C59DBED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4039080" y="6384236"/>
                  <a:ext cx="24444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9BDED84-5784-48B9-A826-39A52B54B7A4}"/>
                    </a:ext>
                  </a:extLst>
                </p14:cNvPr>
                <p14:cNvContentPartPr/>
                <p14:nvPr/>
              </p14:nvContentPartPr>
              <p14:xfrm>
                <a:off x="4389000" y="6359396"/>
                <a:ext cx="257040" cy="2340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9BDED84-5784-48B9-A826-39A52B54B7A4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4384680" y="6355076"/>
                  <a:ext cx="26568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40F4A032-82AF-471F-B50F-87E30776CDE0}"/>
                    </a:ext>
                  </a:extLst>
                </p14:cNvPr>
                <p14:cNvContentPartPr/>
                <p14:nvPr/>
              </p14:nvContentPartPr>
              <p14:xfrm>
                <a:off x="4659720" y="5962316"/>
                <a:ext cx="70920" cy="5605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40F4A032-82AF-471F-B50F-87E30776CDE0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655400" y="5957996"/>
                  <a:ext cx="79560" cy="56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7A4F279D-D1B4-4104-A1ED-58976EB29A65}"/>
                    </a:ext>
                  </a:extLst>
                </p14:cNvPr>
                <p14:cNvContentPartPr/>
                <p14:nvPr/>
              </p14:nvContentPartPr>
              <p14:xfrm>
                <a:off x="4803720" y="6367676"/>
                <a:ext cx="193680" cy="2448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7A4F279D-D1B4-4104-A1ED-58976EB29A65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799400" y="6363356"/>
                  <a:ext cx="20232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646F7150-EEB7-479D-B01F-C0C9DE412E59}"/>
                    </a:ext>
                  </a:extLst>
                </p14:cNvPr>
                <p14:cNvContentPartPr/>
                <p14:nvPr/>
              </p14:nvContentPartPr>
              <p14:xfrm>
                <a:off x="5150760" y="6352196"/>
                <a:ext cx="278280" cy="2700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646F7150-EEB7-479D-B01F-C0C9DE412E59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5146440" y="6347876"/>
                  <a:ext cx="28692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F9148CAB-3DE0-446F-8AB3-01BC251C9DEE}"/>
                    </a:ext>
                  </a:extLst>
                </p14:cNvPr>
                <p14:cNvContentPartPr/>
                <p14:nvPr/>
              </p14:nvContentPartPr>
              <p14:xfrm>
                <a:off x="5519760" y="6495476"/>
                <a:ext cx="59760" cy="882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F9148CAB-3DE0-446F-8AB3-01BC251C9DEE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5515440" y="6491156"/>
                  <a:ext cx="6840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E8907237-A696-47E1-AC54-9D5C5F1AC7E6}"/>
                    </a:ext>
                  </a:extLst>
                </p14:cNvPr>
                <p14:cNvContentPartPr/>
                <p14:nvPr/>
              </p14:nvContentPartPr>
              <p14:xfrm>
                <a:off x="5546760" y="6292436"/>
                <a:ext cx="17640" cy="450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E8907237-A696-47E1-AC54-9D5C5F1AC7E6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542440" y="6288116"/>
                  <a:ext cx="262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3C5F74B1-438C-4036-943E-935DC7AD8FC9}"/>
                    </a:ext>
                  </a:extLst>
                </p14:cNvPr>
                <p14:cNvContentPartPr/>
                <p14:nvPr/>
              </p14:nvContentPartPr>
              <p14:xfrm>
                <a:off x="5705880" y="6429236"/>
                <a:ext cx="418680" cy="2228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3C5F74B1-438C-4036-943E-935DC7AD8FC9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701560" y="6424916"/>
                  <a:ext cx="42732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427680C6-7C81-4FE1-B2B5-0793DF7D9893}"/>
                    </a:ext>
                  </a:extLst>
                </p14:cNvPr>
                <p14:cNvContentPartPr/>
                <p14:nvPr/>
              </p14:nvContentPartPr>
              <p14:xfrm>
                <a:off x="6226440" y="6497276"/>
                <a:ext cx="232200" cy="16200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427680C6-7C81-4FE1-B2B5-0793DF7D9893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6222120" y="6492956"/>
                  <a:ext cx="240840" cy="17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18ACB84E-BC0F-4ECD-8A0E-2D7AA885C201}"/>
              </a:ext>
            </a:extLst>
          </p:cNvPr>
          <p:cNvGrpSpPr/>
          <p:nvPr/>
        </p:nvGrpSpPr>
        <p:grpSpPr>
          <a:xfrm>
            <a:off x="6775800" y="6135476"/>
            <a:ext cx="2912760" cy="613080"/>
            <a:chOff x="6775800" y="6135476"/>
            <a:chExt cx="2912760" cy="61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B6405AAD-8B30-4DA5-B864-BEB3F77B9FB6}"/>
                    </a:ext>
                  </a:extLst>
                </p14:cNvPr>
                <p14:cNvContentPartPr/>
                <p14:nvPr/>
              </p14:nvContentPartPr>
              <p14:xfrm>
                <a:off x="6775800" y="6439676"/>
                <a:ext cx="488160" cy="1828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B6405AAD-8B30-4DA5-B864-BEB3F77B9FB6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771480" y="6435356"/>
                  <a:ext cx="4968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3BE15579-950D-44B4-B6E5-1A714EE869D2}"/>
                    </a:ext>
                  </a:extLst>
                </p14:cNvPr>
                <p14:cNvContentPartPr/>
                <p14:nvPr/>
              </p14:nvContentPartPr>
              <p14:xfrm>
                <a:off x="7204200" y="6364076"/>
                <a:ext cx="19440" cy="471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3BE15579-950D-44B4-B6E5-1A714EE869D2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7199880" y="6359756"/>
                  <a:ext cx="2808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681EA969-1332-4D35-A58F-5CEBF2479435}"/>
                    </a:ext>
                  </a:extLst>
                </p14:cNvPr>
                <p14:cNvContentPartPr/>
                <p14:nvPr/>
              </p14:nvContentPartPr>
              <p14:xfrm>
                <a:off x="7413360" y="6448676"/>
                <a:ext cx="300600" cy="2188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681EA969-1332-4D35-A58F-5CEBF2479435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409040" y="6444356"/>
                  <a:ext cx="30924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204F35D9-7D6F-45A5-A6F7-8FF6287E72DB}"/>
                    </a:ext>
                  </a:extLst>
                </p14:cNvPr>
                <p14:cNvContentPartPr/>
                <p14:nvPr/>
              </p14:nvContentPartPr>
              <p14:xfrm>
                <a:off x="7796760" y="6497636"/>
                <a:ext cx="188640" cy="14328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204F35D9-7D6F-45A5-A6F7-8FF6287E72DB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792440" y="6493316"/>
                  <a:ext cx="19728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37A6D222-B149-410B-8982-CDF3C51DC7E7}"/>
                    </a:ext>
                  </a:extLst>
                </p14:cNvPr>
                <p14:cNvContentPartPr/>
                <p14:nvPr/>
              </p14:nvContentPartPr>
              <p14:xfrm>
                <a:off x="8084760" y="6135476"/>
                <a:ext cx="248040" cy="53388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37A6D222-B149-410B-8982-CDF3C51DC7E7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8080440" y="6131156"/>
                  <a:ext cx="25668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ADAC3373-9672-4D27-AB3B-9ACC376D476A}"/>
                    </a:ext>
                  </a:extLst>
                </p14:cNvPr>
                <p14:cNvContentPartPr/>
                <p14:nvPr/>
              </p14:nvContentPartPr>
              <p14:xfrm>
                <a:off x="8479320" y="6239876"/>
                <a:ext cx="79920" cy="3585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ADAC3373-9672-4D27-AB3B-9ACC376D476A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8475000" y="6235556"/>
                  <a:ext cx="8856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BA56C0C7-9304-40BC-9700-BF4A723897BB}"/>
                    </a:ext>
                  </a:extLst>
                </p14:cNvPr>
                <p14:cNvContentPartPr/>
                <p14:nvPr/>
              </p14:nvContentPartPr>
              <p14:xfrm>
                <a:off x="8360520" y="6421676"/>
                <a:ext cx="258120" cy="75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BA56C0C7-9304-40BC-9700-BF4A723897BB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8356200" y="6417356"/>
                  <a:ext cx="2667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1048B6EE-4082-48A1-8231-5FFAEE3DD047}"/>
                    </a:ext>
                  </a:extLst>
                </p14:cNvPr>
                <p14:cNvContentPartPr/>
                <p14:nvPr/>
              </p14:nvContentPartPr>
              <p14:xfrm>
                <a:off x="8671200" y="6476036"/>
                <a:ext cx="380880" cy="2077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1048B6EE-4082-48A1-8231-5FFAEE3DD04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8666880" y="6471716"/>
                  <a:ext cx="3895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A96942E7-62AD-4C15-98AC-82AA88B83692}"/>
                    </a:ext>
                  </a:extLst>
                </p14:cNvPr>
                <p14:cNvContentPartPr/>
                <p14:nvPr/>
              </p14:nvContentPartPr>
              <p14:xfrm>
                <a:off x="9114720" y="6191996"/>
                <a:ext cx="238680" cy="48132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A96942E7-62AD-4C15-98AC-82AA88B83692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9110400" y="6187676"/>
                  <a:ext cx="24732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0D82FA3B-FF2D-4674-AF41-3FEF2378DD4A}"/>
                    </a:ext>
                  </a:extLst>
                </p14:cNvPr>
                <p14:cNvContentPartPr/>
                <p14:nvPr/>
              </p14:nvContentPartPr>
              <p14:xfrm>
                <a:off x="9058200" y="6403676"/>
                <a:ext cx="290160" cy="1584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0D82FA3B-FF2D-4674-AF41-3FEF2378DD4A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9053880" y="6399356"/>
                  <a:ext cx="298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CB9217E8-DD16-438F-AF69-E68B72E2F24D}"/>
                    </a:ext>
                  </a:extLst>
                </p14:cNvPr>
                <p14:cNvContentPartPr/>
                <p14:nvPr/>
              </p14:nvContentPartPr>
              <p14:xfrm>
                <a:off x="9350880" y="6507716"/>
                <a:ext cx="210240" cy="16596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CB9217E8-DD16-438F-AF69-E68B72E2F24D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9346560" y="6503396"/>
                  <a:ext cx="2188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D691664C-FE39-4EF7-AFE9-7091E3021489}"/>
                    </a:ext>
                  </a:extLst>
                </p14:cNvPr>
                <p14:cNvContentPartPr/>
                <p14:nvPr/>
              </p14:nvContentPartPr>
              <p14:xfrm>
                <a:off x="9660840" y="6711116"/>
                <a:ext cx="27720" cy="3744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D691664C-FE39-4EF7-AFE9-7091E3021489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9656520" y="6706796"/>
                  <a:ext cx="36360" cy="460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141346559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uppo 12">
            <a:extLst>
              <a:ext uri="{FF2B5EF4-FFF2-40B4-BE49-F238E27FC236}">
                <a16:creationId xmlns:a16="http://schemas.microsoft.com/office/drawing/2014/main" id="{8E7A4DC8-FD3C-4104-BE83-DE6669B83FB7}"/>
              </a:ext>
            </a:extLst>
          </p:cNvPr>
          <p:cNvGrpSpPr/>
          <p:nvPr/>
        </p:nvGrpSpPr>
        <p:grpSpPr>
          <a:xfrm>
            <a:off x="3992280" y="11876"/>
            <a:ext cx="3032280" cy="613080"/>
            <a:chOff x="3992280" y="11876"/>
            <a:chExt cx="3032280" cy="61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3F1A18D7-7399-4A90-B919-CA082597CE68}"/>
                    </a:ext>
                  </a:extLst>
                </p14:cNvPr>
                <p14:cNvContentPartPr/>
                <p14:nvPr/>
              </p14:nvContentPartPr>
              <p14:xfrm>
                <a:off x="3992280" y="164876"/>
                <a:ext cx="386640" cy="4600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3F1A18D7-7399-4A90-B919-CA082597CE6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987960" y="160556"/>
                  <a:ext cx="395280" cy="46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53F4A80-4423-441B-942B-967EBFB4DF5A}"/>
                    </a:ext>
                  </a:extLst>
                </p14:cNvPr>
                <p14:cNvContentPartPr/>
                <p14:nvPr/>
              </p14:nvContentPartPr>
              <p14:xfrm>
                <a:off x="4027200" y="133556"/>
                <a:ext cx="319680" cy="507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53F4A80-4423-441B-942B-967EBFB4DF5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022880" y="129236"/>
                  <a:ext cx="32832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EDC02A3-7615-4BE2-9BF7-CBE9C0909445}"/>
                    </a:ext>
                  </a:extLst>
                </p14:cNvPr>
                <p14:cNvContentPartPr/>
                <p14:nvPr/>
              </p14:nvContentPartPr>
              <p14:xfrm>
                <a:off x="4497000" y="106556"/>
                <a:ext cx="136080" cy="1209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EDC02A3-7615-4BE2-9BF7-CBE9C090944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492680" y="102236"/>
                  <a:ext cx="14472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9F798F39-0684-4DC0-B375-EA679F36E7BD}"/>
                    </a:ext>
                  </a:extLst>
                </p14:cNvPr>
                <p14:cNvContentPartPr/>
                <p14:nvPr/>
              </p14:nvContentPartPr>
              <p14:xfrm>
                <a:off x="4838640" y="339116"/>
                <a:ext cx="586440" cy="2163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9F798F39-0684-4DC0-B375-EA679F36E7BD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4834320" y="334796"/>
                  <a:ext cx="59508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B3AE4153-01B7-4285-95E2-61499C6DE5BE}"/>
                    </a:ext>
                  </a:extLst>
                </p14:cNvPr>
                <p14:cNvContentPartPr/>
                <p14:nvPr/>
              </p14:nvContentPartPr>
              <p14:xfrm>
                <a:off x="5519760" y="377636"/>
                <a:ext cx="201960" cy="2012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B3AE4153-01B7-4285-95E2-61499C6DE5B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5515440" y="373316"/>
                  <a:ext cx="2106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4736B55-22DB-4218-802C-34663B50F9B9}"/>
                    </a:ext>
                  </a:extLst>
                </p14:cNvPr>
                <p14:cNvContentPartPr/>
                <p14:nvPr/>
              </p14:nvContentPartPr>
              <p14:xfrm>
                <a:off x="5848080" y="154076"/>
                <a:ext cx="131040" cy="3585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4736B55-22DB-4218-802C-34663B50F9B9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843760" y="149756"/>
                  <a:ext cx="139680" cy="36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047D516-57BB-412A-BFB2-5FC0BB3AA13B}"/>
                    </a:ext>
                  </a:extLst>
                </p14:cNvPr>
                <p14:cNvContentPartPr/>
                <p14:nvPr/>
              </p14:nvContentPartPr>
              <p14:xfrm>
                <a:off x="5756640" y="281516"/>
                <a:ext cx="230760" cy="144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047D516-57BB-412A-BFB2-5FC0BB3AA13B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5752320" y="277196"/>
                  <a:ext cx="239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BA24662-1CB9-4F22-8B15-EB6A039D2B58}"/>
                    </a:ext>
                  </a:extLst>
                </p14:cNvPr>
                <p14:cNvContentPartPr/>
                <p14:nvPr/>
              </p14:nvContentPartPr>
              <p14:xfrm>
                <a:off x="6018720" y="391316"/>
                <a:ext cx="270720" cy="1350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BA24662-1CB9-4F22-8B15-EB6A039D2B58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014400" y="386996"/>
                  <a:ext cx="27936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BFECC5F-BF66-475D-9877-2740B04B09E5}"/>
                    </a:ext>
                  </a:extLst>
                </p14:cNvPr>
                <p14:cNvContentPartPr/>
                <p14:nvPr/>
              </p14:nvContentPartPr>
              <p14:xfrm>
                <a:off x="6377640" y="329396"/>
                <a:ext cx="256320" cy="1771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BFECC5F-BF66-475D-9877-2740B04B09E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373320" y="325076"/>
                  <a:ext cx="2649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EF70290-E6C9-4DBE-936E-8D4FE922122E}"/>
                    </a:ext>
                  </a:extLst>
                </p14:cNvPr>
                <p14:cNvContentPartPr/>
                <p14:nvPr/>
              </p14:nvContentPartPr>
              <p14:xfrm>
                <a:off x="6620280" y="11876"/>
                <a:ext cx="36000" cy="5324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EF70290-E6C9-4DBE-936E-8D4FE922122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615960" y="7556"/>
                  <a:ext cx="44640" cy="54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A627EE31-80C8-4757-8455-7A12869F8D8B}"/>
                    </a:ext>
                  </a:extLst>
                </p14:cNvPr>
                <p14:cNvContentPartPr/>
                <p14:nvPr/>
              </p14:nvContentPartPr>
              <p14:xfrm>
                <a:off x="6735120" y="366836"/>
                <a:ext cx="289440" cy="2152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A627EE31-80C8-4757-8455-7A12869F8D8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6730800" y="362516"/>
                  <a:ext cx="298080" cy="223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DDD9FDAC-9850-450D-837C-44033FF385CE}"/>
                  </a:ext>
                </a:extLst>
              </p14:cNvPr>
              <p14:cNvContentPartPr/>
              <p14:nvPr/>
            </p14:nvContentPartPr>
            <p14:xfrm>
              <a:off x="208320" y="1260716"/>
              <a:ext cx="350640" cy="256680"/>
            </p14:xfrm>
          </p:contentPart>
        </mc:Choice>
        <mc:Fallback xmlns=""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DDD9FDAC-9850-450D-837C-44033FF385C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204000" y="1256396"/>
                <a:ext cx="359280" cy="265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C254E96A-1FF3-4FA9-A21D-B1562D8D5473}"/>
                  </a:ext>
                </a:extLst>
              </p14:cNvPr>
              <p14:cNvContentPartPr/>
              <p14:nvPr/>
            </p14:nvContentPartPr>
            <p14:xfrm>
              <a:off x="641400" y="1270796"/>
              <a:ext cx="69840" cy="18432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C254E96A-1FF3-4FA9-A21D-B1562D8D5473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37080" y="1266476"/>
                <a:ext cx="78480" cy="19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545B03AC-2D7A-47A5-B867-F55E050A4ED6}"/>
                  </a:ext>
                </a:extLst>
              </p14:cNvPr>
              <p14:cNvContentPartPr/>
              <p14:nvPr/>
            </p14:nvContentPartPr>
            <p14:xfrm>
              <a:off x="686040" y="1185836"/>
              <a:ext cx="3600" cy="936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545B03AC-2D7A-47A5-B867-F55E050A4ED6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81720" y="1181516"/>
                <a:ext cx="1224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3BF65136-156D-490D-B6D0-A395EE0EBBD6}"/>
                  </a:ext>
                </a:extLst>
              </p14:cNvPr>
              <p14:cNvContentPartPr/>
              <p14:nvPr/>
            </p14:nvContentPartPr>
            <p14:xfrm>
              <a:off x="796200" y="1273676"/>
              <a:ext cx="250200" cy="18216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3BF65136-156D-490D-B6D0-A395EE0EBBD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791880" y="1269356"/>
                <a:ext cx="258840" cy="190800"/>
              </a:xfrm>
              <a:prstGeom prst="rect">
                <a:avLst/>
              </a:prstGeom>
            </p:spPr>
          </p:pic>
        </mc:Fallback>
      </mc:AlternateContent>
      <p:grpSp>
        <p:nvGrpSpPr>
          <p:cNvPr id="40" name="Gruppo 39">
            <a:extLst>
              <a:ext uri="{FF2B5EF4-FFF2-40B4-BE49-F238E27FC236}">
                <a16:creationId xmlns:a16="http://schemas.microsoft.com/office/drawing/2014/main" id="{F41EFB4E-ADCD-488C-B5CB-7DF117DB6677}"/>
              </a:ext>
            </a:extLst>
          </p:cNvPr>
          <p:cNvGrpSpPr/>
          <p:nvPr/>
        </p:nvGrpSpPr>
        <p:grpSpPr>
          <a:xfrm>
            <a:off x="1261320" y="1005476"/>
            <a:ext cx="3425400" cy="582480"/>
            <a:chOff x="1261320" y="1005476"/>
            <a:chExt cx="3425400" cy="58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9C82AA2E-BBA8-49CD-B549-5515C43835B7}"/>
                    </a:ext>
                  </a:extLst>
                </p14:cNvPr>
                <p14:cNvContentPartPr/>
                <p14:nvPr/>
              </p14:nvContentPartPr>
              <p14:xfrm>
                <a:off x="1261320" y="1180076"/>
                <a:ext cx="218520" cy="2959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9C82AA2E-BBA8-49CD-B549-5515C43835B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257000" y="1175756"/>
                  <a:ext cx="22716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239ECCD0-9CE6-4E21-A91A-A67DBBFF1E7E}"/>
                    </a:ext>
                  </a:extLst>
                </p14:cNvPr>
                <p14:cNvContentPartPr/>
                <p14:nvPr/>
              </p14:nvContentPartPr>
              <p14:xfrm>
                <a:off x="1339440" y="1340276"/>
                <a:ext cx="120600" cy="111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239ECCD0-9CE6-4E21-A91A-A67DBBFF1E7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335120" y="1335956"/>
                  <a:ext cx="1292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769D9E93-1D97-4E30-972A-7123B86E39FF}"/>
                    </a:ext>
                  </a:extLst>
                </p14:cNvPr>
                <p14:cNvContentPartPr/>
                <p14:nvPr/>
              </p14:nvContentPartPr>
              <p14:xfrm>
                <a:off x="1661280" y="1340276"/>
                <a:ext cx="108360" cy="226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769D9E93-1D97-4E30-972A-7123B86E39F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656960" y="1335956"/>
                  <a:ext cx="1170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5BC018B0-CEB7-4200-B0AC-66D381D06EE5}"/>
                    </a:ext>
                  </a:extLst>
                </p14:cNvPr>
                <p14:cNvContentPartPr/>
                <p14:nvPr/>
              </p14:nvContentPartPr>
              <p14:xfrm>
                <a:off x="1664520" y="1418756"/>
                <a:ext cx="100080" cy="158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5BC018B0-CEB7-4200-B0AC-66D381D06EE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660200" y="1414436"/>
                  <a:ext cx="1087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6F396F10-5982-4B45-98BA-74F1D2718F00}"/>
                    </a:ext>
                  </a:extLst>
                </p14:cNvPr>
                <p14:cNvContentPartPr/>
                <p14:nvPr/>
              </p14:nvContentPartPr>
              <p14:xfrm>
                <a:off x="1915080" y="1160996"/>
                <a:ext cx="281520" cy="2588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6F396F10-5982-4B45-98BA-74F1D2718F00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910760" y="1156676"/>
                  <a:ext cx="29016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5248893E-60A1-460D-B857-DF64A42D6697}"/>
                    </a:ext>
                  </a:extLst>
                </p14:cNvPr>
                <p14:cNvContentPartPr/>
                <p14:nvPr/>
              </p14:nvContentPartPr>
              <p14:xfrm>
                <a:off x="2285880" y="1248116"/>
                <a:ext cx="52920" cy="1526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5248893E-60A1-460D-B857-DF64A42D669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281560" y="1243796"/>
                  <a:ext cx="615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D405D8C-9F29-4151-B952-E911C3B63AC7}"/>
                    </a:ext>
                  </a:extLst>
                </p14:cNvPr>
                <p14:cNvContentPartPr/>
                <p14:nvPr/>
              </p14:nvContentPartPr>
              <p14:xfrm>
                <a:off x="2287320" y="1163516"/>
                <a:ext cx="20880" cy="8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D405D8C-9F29-4151-B952-E911C3B63AC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2283000" y="1159196"/>
                  <a:ext cx="295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0FA9D075-2F66-42F5-B4DF-D8ACD1BA41F9}"/>
                    </a:ext>
                  </a:extLst>
                </p14:cNvPr>
                <p14:cNvContentPartPr/>
                <p14:nvPr/>
              </p14:nvContentPartPr>
              <p14:xfrm>
                <a:off x="2417640" y="1261076"/>
                <a:ext cx="222480" cy="1533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0FA9D075-2F66-42F5-B4DF-D8ACD1BA41F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413320" y="1256756"/>
                  <a:ext cx="2311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12C8144B-5A21-419B-9AFA-AB8773B24665}"/>
                    </a:ext>
                  </a:extLst>
                </p14:cNvPr>
                <p14:cNvContentPartPr/>
                <p14:nvPr/>
              </p14:nvContentPartPr>
              <p14:xfrm>
                <a:off x="2757840" y="1005476"/>
                <a:ext cx="205560" cy="488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12C8144B-5A21-419B-9AFA-AB8773B24665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753520" y="1001156"/>
                  <a:ext cx="21420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E9796604-20AA-4C4C-9D92-D72C7DA5DC3B}"/>
                    </a:ext>
                  </a:extLst>
                </p14:cNvPr>
                <p14:cNvContentPartPr/>
                <p14:nvPr/>
              </p14:nvContentPartPr>
              <p14:xfrm>
                <a:off x="3027480" y="1211396"/>
                <a:ext cx="174600" cy="1792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E9796604-20AA-4C4C-9D92-D72C7DA5DC3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23160" y="1207076"/>
                  <a:ext cx="1832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6BA53BB-B23F-420D-893A-7FCAD2DE88F3}"/>
                    </a:ext>
                  </a:extLst>
                </p14:cNvPr>
                <p14:cNvContentPartPr/>
                <p14:nvPr/>
              </p14:nvContentPartPr>
              <p14:xfrm>
                <a:off x="2976360" y="1203116"/>
                <a:ext cx="193680" cy="2149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6BA53BB-B23F-420D-893A-7FCAD2DE88F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972040" y="1198796"/>
                  <a:ext cx="2023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36B7486-BF36-4D80-97DE-C23F836A461E}"/>
                    </a:ext>
                  </a:extLst>
                </p14:cNvPr>
                <p14:cNvContentPartPr/>
                <p14:nvPr/>
              </p14:nvContentPartPr>
              <p14:xfrm>
                <a:off x="3293160" y="1321556"/>
                <a:ext cx="201960" cy="61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36B7486-BF36-4D80-97DE-C23F836A461E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288840" y="1317236"/>
                  <a:ext cx="210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A2999CEA-8846-4AEA-87D9-8B232C94C71E}"/>
                    </a:ext>
                  </a:extLst>
                </p14:cNvPr>
                <p14:cNvContentPartPr/>
                <p14:nvPr/>
              </p14:nvContentPartPr>
              <p14:xfrm>
                <a:off x="3395040" y="1248836"/>
                <a:ext cx="56160" cy="1677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A2999CEA-8846-4AEA-87D9-8B232C94C71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390720" y="1244516"/>
                  <a:ext cx="648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EC21BF46-EA9E-43F5-A32A-A5D316E00E9F}"/>
                    </a:ext>
                  </a:extLst>
                </p14:cNvPr>
                <p14:cNvContentPartPr/>
                <p14:nvPr/>
              </p14:nvContentPartPr>
              <p14:xfrm>
                <a:off x="3678000" y="1104116"/>
                <a:ext cx="100080" cy="2678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EC21BF46-EA9E-43F5-A32A-A5D316E00E9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673680" y="1099796"/>
                  <a:ext cx="10872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47F7092-DDAB-4833-B636-849249506FC2}"/>
                    </a:ext>
                  </a:extLst>
                </p14:cNvPr>
                <p14:cNvContentPartPr/>
                <p14:nvPr/>
              </p14:nvContentPartPr>
              <p14:xfrm>
                <a:off x="3919920" y="1213916"/>
                <a:ext cx="207000" cy="3740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47F7092-DDAB-4833-B636-849249506FC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915600" y="1209596"/>
                  <a:ext cx="215640" cy="38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7939F565-6DE6-4A8E-A225-91562FA95F87}"/>
                    </a:ext>
                  </a:extLst>
                </p14:cNvPr>
                <p14:cNvContentPartPr/>
                <p14:nvPr/>
              </p14:nvContentPartPr>
              <p14:xfrm>
                <a:off x="4266600" y="1047596"/>
                <a:ext cx="136800" cy="3578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7939F565-6DE6-4A8E-A225-91562FA95F8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262280" y="1043276"/>
                  <a:ext cx="145440" cy="36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8A72559-EB8F-483B-AF12-3B0C013C796D}"/>
                    </a:ext>
                  </a:extLst>
                </p14:cNvPr>
                <p14:cNvContentPartPr/>
                <p14:nvPr/>
              </p14:nvContentPartPr>
              <p14:xfrm>
                <a:off x="4551360" y="1271156"/>
                <a:ext cx="95040" cy="75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8A72559-EB8F-483B-AF12-3B0C013C796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547040" y="1266836"/>
                  <a:ext cx="1036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841439A-56CD-4E12-9E9B-9DB58634B3FC}"/>
                    </a:ext>
                  </a:extLst>
                </p14:cNvPr>
                <p14:cNvContentPartPr/>
                <p14:nvPr/>
              </p14:nvContentPartPr>
              <p14:xfrm>
                <a:off x="4559640" y="1352156"/>
                <a:ext cx="127080" cy="162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841439A-56CD-4E12-9E9B-9DB58634B3F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555320" y="1347836"/>
                  <a:ext cx="135720" cy="2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62090D39-97F2-43A3-BA5D-64910E4D278F}"/>
              </a:ext>
            </a:extLst>
          </p:cNvPr>
          <p:cNvGrpSpPr/>
          <p:nvPr/>
        </p:nvGrpSpPr>
        <p:grpSpPr>
          <a:xfrm>
            <a:off x="4931160" y="1075676"/>
            <a:ext cx="6319440" cy="512640"/>
            <a:chOff x="4931160" y="1075676"/>
            <a:chExt cx="6319440" cy="51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8F5DD50-014C-43B4-98EF-40200F45B78E}"/>
                    </a:ext>
                  </a:extLst>
                </p14:cNvPr>
                <p14:cNvContentPartPr/>
                <p14:nvPr/>
              </p14:nvContentPartPr>
              <p14:xfrm>
                <a:off x="4931160" y="1108436"/>
                <a:ext cx="276840" cy="253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8F5DD50-014C-43B4-98EF-40200F45B78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926840" y="1104116"/>
                  <a:ext cx="28548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010412F0-109E-4CDF-BF50-B0D40F0B3EA6}"/>
                    </a:ext>
                  </a:extLst>
                </p14:cNvPr>
                <p14:cNvContentPartPr/>
                <p14:nvPr/>
              </p14:nvContentPartPr>
              <p14:xfrm>
                <a:off x="5287920" y="1075676"/>
                <a:ext cx="62280" cy="2404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010412F0-109E-4CDF-BF50-B0D40F0B3EA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283600" y="1071356"/>
                  <a:ext cx="7092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06A02AEB-6D7E-462F-9BAA-F2266653530F}"/>
                    </a:ext>
                  </a:extLst>
                </p14:cNvPr>
                <p14:cNvContentPartPr/>
                <p14:nvPr/>
              </p14:nvContentPartPr>
              <p14:xfrm>
                <a:off x="5450640" y="1194476"/>
                <a:ext cx="249840" cy="1440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06A02AEB-6D7E-462F-9BAA-F2266653530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446320" y="1190156"/>
                  <a:ext cx="2584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FBC425FF-60A0-4FB4-BA46-2E22399FD478}"/>
                    </a:ext>
                  </a:extLst>
                </p14:cNvPr>
                <p14:cNvContentPartPr/>
                <p14:nvPr/>
              </p14:nvContentPartPr>
              <p14:xfrm>
                <a:off x="5863200" y="1190516"/>
                <a:ext cx="219600" cy="1904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FBC425FF-60A0-4FB4-BA46-2E22399FD47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858880" y="1186196"/>
                  <a:ext cx="22824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038DC47D-8432-48D6-AA0A-1D202C3F30A3}"/>
                    </a:ext>
                  </a:extLst>
                </p14:cNvPr>
                <p14:cNvContentPartPr/>
                <p14:nvPr/>
              </p14:nvContentPartPr>
              <p14:xfrm>
                <a:off x="5765280" y="1180076"/>
                <a:ext cx="252360" cy="2066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038DC47D-8432-48D6-AA0A-1D202C3F30A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760960" y="1175756"/>
                  <a:ext cx="2610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57F2461C-608A-47B0-8EB8-C61D5CBD8CC9}"/>
                    </a:ext>
                  </a:extLst>
                </p14:cNvPr>
                <p14:cNvContentPartPr/>
                <p14:nvPr/>
              </p14:nvContentPartPr>
              <p14:xfrm>
                <a:off x="6273600" y="1166756"/>
                <a:ext cx="583200" cy="2340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57F2461C-608A-47B0-8EB8-C61D5CBD8CC9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269280" y="1162436"/>
                  <a:ext cx="59184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26502E30-FADE-4812-845A-0A7F2E80FA63}"/>
                    </a:ext>
                  </a:extLst>
                </p14:cNvPr>
                <p14:cNvContentPartPr/>
                <p14:nvPr/>
              </p14:nvContentPartPr>
              <p14:xfrm>
                <a:off x="6848520" y="1204556"/>
                <a:ext cx="246960" cy="2235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26502E30-FADE-4812-845A-0A7F2E80FA6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844200" y="1200236"/>
                  <a:ext cx="2556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551B6E97-6D7F-476D-B6F9-649D178D00A5}"/>
                    </a:ext>
                  </a:extLst>
                </p14:cNvPr>
                <p14:cNvContentPartPr/>
                <p14:nvPr/>
              </p14:nvContentPartPr>
              <p14:xfrm>
                <a:off x="7182240" y="1245596"/>
                <a:ext cx="63000" cy="114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551B6E97-6D7F-476D-B6F9-649D178D00A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177920" y="1241276"/>
                  <a:ext cx="716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C7C4225A-B553-45A6-AEAA-9F1610EAB83F}"/>
                    </a:ext>
                  </a:extLst>
                </p14:cNvPr>
                <p14:cNvContentPartPr/>
                <p14:nvPr/>
              </p14:nvContentPartPr>
              <p14:xfrm>
                <a:off x="7209240" y="1141196"/>
                <a:ext cx="52920" cy="133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C7C4225A-B553-45A6-AEAA-9F1610EAB83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204920" y="1136876"/>
                  <a:ext cx="615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28D2DEAD-6DA5-4E39-B1B8-FF94946FDDD8}"/>
                    </a:ext>
                  </a:extLst>
                </p14:cNvPr>
                <p14:cNvContentPartPr/>
                <p14:nvPr/>
              </p14:nvContentPartPr>
              <p14:xfrm>
                <a:off x="7058760" y="1084676"/>
                <a:ext cx="134280" cy="4539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28D2DEAD-6DA5-4E39-B1B8-FF94946FDDD8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54440" y="1080356"/>
                  <a:ext cx="14292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380FDC98-FCE5-4105-8466-1216F228A041}"/>
                    </a:ext>
                  </a:extLst>
                </p14:cNvPr>
                <p14:cNvContentPartPr/>
                <p14:nvPr/>
              </p14:nvContentPartPr>
              <p14:xfrm>
                <a:off x="7328400" y="1222196"/>
                <a:ext cx="174240" cy="36612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380FDC98-FCE5-4105-8466-1216F228A041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324080" y="1217876"/>
                  <a:ext cx="18288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768FE0A-3E3A-409B-9978-89A7D77F6823}"/>
                    </a:ext>
                  </a:extLst>
                </p14:cNvPr>
                <p14:cNvContentPartPr/>
                <p14:nvPr/>
              </p14:nvContentPartPr>
              <p14:xfrm>
                <a:off x="7641240" y="1088636"/>
                <a:ext cx="158760" cy="3646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768FE0A-3E3A-409B-9978-89A7D77F682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636920" y="1084316"/>
                  <a:ext cx="16740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D2DC6BCB-281A-47FE-ABBA-46E764C8257D}"/>
                    </a:ext>
                  </a:extLst>
                </p14:cNvPr>
                <p14:cNvContentPartPr/>
                <p14:nvPr/>
              </p14:nvContentPartPr>
              <p14:xfrm>
                <a:off x="7905480" y="1333076"/>
                <a:ext cx="210240" cy="86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D2DC6BCB-281A-47FE-ABBA-46E764C8257D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7901160" y="1328756"/>
                  <a:ext cx="2188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4979CD1-1641-43E0-BB15-9F15D1280958}"/>
                    </a:ext>
                  </a:extLst>
                </p14:cNvPr>
                <p14:cNvContentPartPr/>
                <p14:nvPr/>
              </p14:nvContentPartPr>
              <p14:xfrm>
                <a:off x="7974600" y="1232636"/>
                <a:ext cx="19080" cy="2372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4979CD1-1641-43E0-BB15-9F15D128095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970280" y="1228316"/>
                  <a:ext cx="2772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40900A0F-DBCB-4AE1-9002-599E982F0CDF}"/>
                    </a:ext>
                  </a:extLst>
                </p14:cNvPr>
                <p14:cNvContentPartPr/>
                <p14:nvPr/>
              </p14:nvContentPartPr>
              <p14:xfrm>
                <a:off x="8238480" y="1166396"/>
                <a:ext cx="542520" cy="1936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40900A0F-DBCB-4AE1-9002-599E982F0CD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8234160" y="1162076"/>
                  <a:ext cx="5511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D172316A-4B9D-45A9-B2BA-4E6F77D4A8CF}"/>
                    </a:ext>
                  </a:extLst>
                </p14:cNvPr>
                <p14:cNvContentPartPr/>
                <p14:nvPr/>
              </p14:nvContentPartPr>
              <p14:xfrm>
                <a:off x="8794320" y="1180436"/>
                <a:ext cx="200520" cy="216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D172316A-4B9D-45A9-B2BA-4E6F77D4A8CF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8790000" y="1176116"/>
                  <a:ext cx="20916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3F93E86-A088-494F-9A8F-AC91EFD390F0}"/>
                    </a:ext>
                  </a:extLst>
                </p14:cNvPr>
                <p14:cNvContentPartPr/>
                <p14:nvPr/>
              </p14:nvContentPartPr>
              <p14:xfrm>
                <a:off x="9166920" y="1184756"/>
                <a:ext cx="195840" cy="1584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3F93E86-A088-494F-9A8F-AC91EFD390F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9162600" y="1180436"/>
                  <a:ext cx="2044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BDCF1258-5ECA-4392-807A-4D57A71D0446}"/>
                    </a:ext>
                  </a:extLst>
                </p14:cNvPr>
                <p14:cNvContentPartPr/>
                <p14:nvPr/>
              </p14:nvContentPartPr>
              <p14:xfrm>
                <a:off x="9158640" y="1238396"/>
                <a:ext cx="205200" cy="1540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BDCF1258-5ECA-4392-807A-4D57A71D0446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9154320" y="1234076"/>
                  <a:ext cx="21384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CD9546F7-7447-48EE-A970-07266B0298E4}"/>
                    </a:ext>
                  </a:extLst>
                </p14:cNvPr>
                <p14:cNvContentPartPr/>
                <p14:nvPr/>
              </p14:nvContentPartPr>
              <p14:xfrm>
                <a:off x="9574440" y="1158836"/>
                <a:ext cx="213480" cy="2246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CD9546F7-7447-48EE-A970-07266B0298E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9570120" y="1154516"/>
                  <a:ext cx="2221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F6621409-F3CB-4F20-A53B-3E61E8AD8F40}"/>
                    </a:ext>
                  </a:extLst>
                </p14:cNvPr>
                <p14:cNvContentPartPr/>
                <p14:nvPr/>
              </p14:nvContentPartPr>
              <p14:xfrm>
                <a:off x="9864600" y="1100156"/>
                <a:ext cx="74520" cy="2347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F6621409-F3CB-4F20-A53B-3E61E8AD8F4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860280" y="1095836"/>
                  <a:ext cx="831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4B5DDE38-CD6D-4487-B397-20DF079B59A5}"/>
                    </a:ext>
                  </a:extLst>
                </p14:cNvPr>
                <p14:cNvContentPartPr/>
                <p14:nvPr/>
              </p14:nvContentPartPr>
              <p14:xfrm>
                <a:off x="10038840" y="1226876"/>
                <a:ext cx="154440" cy="1713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4B5DDE38-CD6D-4487-B397-20DF079B59A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0034520" y="1222556"/>
                  <a:ext cx="16308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2F00D233-297A-4414-94D8-522ACB697181}"/>
                    </a:ext>
                  </a:extLst>
                </p14:cNvPr>
                <p14:cNvContentPartPr/>
                <p14:nvPr/>
              </p14:nvContentPartPr>
              <p14:xfrm>
                <a:off x="10287600" y="1096916"/>
                <a:ext cx="178200" cy="3337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2F00D233-297A-4414-94D8-522ACB69718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0283280" y="1092596"/>
                  <a:ext cx="18684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1BC5139-8D86-4346-8F6F-02BE1632A4DC}"/>
                    </a:ext>
                  </a:extLst>
                </p14:cNvPr>
                <p14:cNvContentPartPr/>
                <p14:nvPr/>
              </p14:nvContentPartPr>
              <p14:xfrm>
                <a:off x="10601160" y="1209236"/>
                <a:ext cx="59400" cy="1328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1BC5139-8D86-4346-8F6F-02BE1632A4D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596840" y="1204916"/>
                  <a:ext cx="680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734636D3-2141-4837-9CC6-C51E95C60368}"/>
                    </a:ext>
                  </a:extLst>
                </p14:cNvPr>
                <p14:cNvContentPartPr/>
                <p14:nvPr/>
              </p14:nvContentPartPr>
              <p14:xfrm>
                <a:off x="10646520" y="1101596"/>
                <a:ext cx="37440" cy="201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734636D3-2141-4837-9CC6-C51E95C6036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0642200" y="1097276"/>
                  <a:ext cx="46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4B219E53-03C3-403E-A34A-9C14675192A7}"/>
                    </a:ext>
                  </a:extLst>
                </p14:cNvPr>
                <p14:cNvContentPartPr/>
                <p14:nvPr/>
              </p14:nvContentPartPr>
              <p14:xfrm>
                <a:off x="10802400" y="1194476"/>
                <a:ext cx="171360" cy="3758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4B219E53-03C3-403E-A34A-9C14675192A7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798080" y="1190156"/>
                  <a:ext cx="180000" cy="38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BE690E9-891F-4B4A-B901-2DF4EDDBB771}"/>
                    </a:ext>
                  </a:extLst>
                </p14:cNvPr>
                <p14:cNvContentPartPr/>
                <p14:nvPr/>
              </p14:nvContentPartPr>
              <p14:xfrm>
                <a:off x="11118840" y="1116716"/>
                <a:ext cx="131760" cy="3970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BE690E9-891F-4B4A-B901-2DF4EDDBB77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114520" y="1112396"/>
                  <a:ext cx="140400" cy="405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C26DC32E-2298-4180-9E55-C47FF9E4F114}"/>
              </a:ext>
            </a:extLst>
          </p:cNvPr>
          <p:cNvGrpSpPr/>
          <p:nvPr/>
        </p:nvGrpSpPr>
        <p:grpSpPr>
          <a:xfrm>
            <a:off x="42000" y="2113556"/>
            <a:ext cx="1160640" cy="321480"/>
            <a:chOff x="42000" y="2113556"/>
            <a:chExt cx="1160640" cy="321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0A08FB3-3D7E-47D2-857A-1B4CAD049E2C}"/>
                    </a:ext>
                  </a:extLst>
                </p14:cNvPr>
                <p14:cNvContentPartPr/>
                <p14:nvPr/>
              </p14:nvContentPartPr>
              <p14:xfrm>
                <a:off x="42000" y="2132276"/>
                <a:ext cx="502560" cy="254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0A08FB3-3D7E-47D2-857A-1B4CAD049E2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7680" y="2127956"/>
                  <a:ext cx="51120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BA3F629F-1AB0-4E4D-9E2B-0A0B9E25B8A5}"/>
                    </a:ext>
                  </a:extLst>
                </p14:cNvPr>
                <p14:cNvContentPartPr/>
                <p14:nvPr/>
              </p14:nvContentPartPr>
              <p14:xfrm>
                <a:off x="601440" y="2156396"/>
                <a:ext cx="207000" cy="2786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BA3F629F-1AB0-4E4D-9E2B-0A0B9E25B8A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97120" y="2152076"/>
                  <a:ext cx="21564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CECA5DA9-C789-477E-9E99-31A55685D163}"/>
                    </a:ext>
                  </a:extLst>
                </p14:cNvPr>
                <p14:cNvContentPartPr/>
                <p14:nvPr/>
              </p14:nvContentPartPr>
              <p14:xfrm>
                <a:off x="936240" y="2113556"/>
                <a:ext cx="237600" cy="3196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CECA5DA9-C789-477E-9E99-31A55685D16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31920" y="2109236"/>
                  <a:ext cx="24624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CD1F781-6770-4D91-8D96-8334B5441EF8}"/>
                    </a:ext>
                  </a:extLst>
                </p14:cNvPr>
                <p14:cNvContentPartPr/>
                <p14:nvPr/>
              </p14:nvContentPartPr>
              <p14:xfrm>
                <a:off x="992400" y="2261516"/>
                <a:ext cx="210240" cy="212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CD1F781-6770-4D91-8D96-8334B5441EF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88080" y="2257196"/>
                  <a:ext cx="218880" cy="29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2" name="Input penna 71">
                <a:extLst>
                  <a:ext uri="{FF2B5EF4-FFF2-40B4-BE49-F238E27FC236}">
                    <a16:creationId xmlns:a16="http://schemas.microsoft.com/office/drawing/2014/main" id="{A6008A42-CAA3-41FD-AB45-D49C7C3EFCDB}"/>
                  </a:ext>
                </a:extLst>
              </p14:cNvPr>
              <p14:cNvContentPartPr/>
              <p14:nvPr/>
            </p14:nvContentPartPr>
            <p14:xfrm>
              <a:off x="1441320" y="2286716"/>
              <a:ext cx="139320" cy="115560"/>
            </p14:xfrm>
          </p:contentPart>
        </mc:Choice>
        <mc:Fallback xmlns="">
          <p:pic>
            <p:nvPicPr>
              <p:cNvPr id="72" name="Input penna 71">
                <a:extLst>
                  <a:ext uri="{FF2B5EF4-FFF2-40B4-BE49-F238E27FC236}">
                    <a16:creationId xmlns:a16="http://schemas.microsoft.com/office/drawing/2014/main" id="{A6008A42-CAA3-41FD-AB45-D49C7C3EFCDB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437000" y="2282396"/>
                <a:ext cx="147960" cy="124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A7955B2D-187A-4931-9F08-B588A9E1AB2B}"/>
              </a:ext>
            </a:extLst>
          </p:cNvPr>
          <p:cNvGrpSpPr/>
          <p:nvPr/>
        </p:nvGrpSpPr>
        <p:grpSpPr>
          <a:xfrm>
            <a:off x="1694040" y="2022476"/>
            <a:ext cx="6147000" cy="587520"/>
            <a:chOff x="1694040" y="2022476"/>
            <a:chExt cx="6147000" cy="58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428AFE3-709C-4A2F-A2D7-287AF6462092}"/>
                    </a:ext>
                  </a:extLst>
                </p14:cNvPr>
                <p14:cNvContentPartPr/>
                <p14:nvPr/>
              </p14:nvContentPartPr>
              <p14:xfrm>
                <a:off x="1694040" y="2212196"/>
                <a:ext cx="479160" cy="1767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428AFE3-709C-4A2F-A2D7-287AF646209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689720" y="2207876"/>
                  <a:ext cx="4878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E620247-65CD-4E4C-9FF9-6B083AD7F14A}"/>
                    </a:ext>
                  </a:extLst>
                </p14:cNvPr>
                <p14:cNvContentPartPr/>
                <p14:nvPr/>
              </p14:nvContentPartPr>
              <p14:xfrm>
                <a:off x="2184000" y="2216156"/>
                <a:ext cx="218160" cy="2275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E620247-65CD-4E4C-9FF9-6B083AD7F14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179680" y="2211836"/>
                  <a:ext cx="22680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5E2A8D68-F733-4BC8-96D7-F5CE31E6AAD2}"/>
                    </a:ext>
                  </a:extLst>
                </p14:cNvPr>
                <p14:cNvContentPartPr/>
                <p14:nvPr/>
              </p14:nvContentPartPr>
              <p14:xfrm>
                <a:off x="2485680" y="2022476"/>
                <a:ext cx="241920" cy="4791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5E2A8D68-F733-4BC8-96D7-F5CE31E6AAD2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481360" y="2018156"/>
                  <a:ext cx="250560" cy="48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39D48B8-845E-450B-8840-E5C123EACC85}"/>
                    </a:ext>
                  </a:extLst>
                </p14:cNvPr>
                <p14:cNvContentPartPr/>
                <p14:nvPr/>
              </p14:nvContentPartPr>
              <p14:xfrm>
                <a:off x="2825880" y="2199956"/>
                <a:ext cx="197280" cy="187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39D48B8-845E-450B-8840-E5C123EACC85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821560" y="2195636"/>
                  <a:ext cx="2059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72373854-04DC-4BB9-ABDD-36C1E2680021}"/>
                    </a:ext>
                  </a:extLst>
                </p14:cNvPr>
                <p14:cNvContentPartPr/>
                <p14:nvPr/>
              </p14:nvContentPartPr>
              <p14:xfrm>
                <a:off x="2798520" y="2200316"/>
                <a:ext cx="198720" cy="1828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72373854-04DC-4BB9-ABDD-36C1E268002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794200" y="2195996"/>
                  <a:ext cx="2073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5DCAFA79-3584-446E-B1B9-B42496B900F4}"/>
                    </a:ext>
                  </a:extLst>
                </p14:cNvPr>
                <p14:cNvContentPartPr/>
                <p14:nvPr/>
              </p14:nvContentPartPr>
              <p14:xfrm>
                <a:off x="3083280" y="2211836"/>
                <a:ext cx="218520" cy="2066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5DCAFA79-3584-446E-B1B9-B42496B900F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078960" y="2207516"/>
                  <a:ext cx="2271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9290B8F4-BFA9-40ED-B96C-3D7365D0DD84}"/>
                    </a:ext>
                  </a:extLst>
                </p14:cNvPr>
                <p14:cNvContentPartPr/>
                <p14:nvPr/>
              </p14:nvContentPartPr>
              <p14:xfrm>
                <a:off x="3481440" y="2193476"/>
                <a:ext cx="43920" cy="1738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9290B8F4-BFA9-40ED-B96C-3D7365D0DD84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477120" y="2189156"/>
                  <a:ext cx="525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28FD1B69-C876-4B86-893D-34D8AF0BEE6E}"/>
                    </a:ext>
                  </a:extLst>
                </p14:cNvPr>
                <p14:cNvContentPartPr/>
                <p14:nvPr/>
              </p14:nvContentPartPr>
              <p14:xfrm>
                <a:off x="3494760" y="2124356"/>
                <a:ext cx="56160" cy="864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28FD1B69-C876-4B86-893D-34D8AF0BEE6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490440" y="2120036"/>
                  <a:ext cx="64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86DDB776-4867-4F6D-BD14-C7A0F2F1AA1C}"/>
                    </a:ext>
                  </a:extLst>
                </p14:cNvPr>
                <p14:cNvContentPartPr/>
                <p14:nvPr/>
              </p14:nvContentPartPr>
              <p14:xfrm>
                <a:off x="3605640" y="2255396"/>
                <a:ext cx="253440" cy="3546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86DDB776-4867-4F6D-BD14-C7A0F2F1AA1C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601320" y="2251076"/>
                  <a:ext cx="262080" cy="36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AAD7004-0BF7-4B8F-8CE8-8119B0667AA4}"/>
                    </a:ext>
                  </a:extLst>
                </p14:cNvPr>
                <p14:cNvContentPartPr/>
                <p14:nvPr/>
              </p14:nvContentPartPr>
              <p14:xfrm>
                <a:off x="3958800" y="2049476"/>
                <a:ext cx="145800" cy="4222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AAD7004-0BF7-4B8F-8CE8-8119B0667AA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954480" y="2045156"/>
                  <a:ext cx="154440" cy="43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D6BA537-A5BE-42AE-854D-F9F78F4C9CA4}"/>
                    </a:ext>
                  </a:extLst>
                </p14:cNvPr>
                <p14:cNvContentPartPr/>
                <p14:nvPr/>
              </p14:nvContentPartPr>
              <p14:xfrm>
                <a:off x="4251120" y="2249636"/>
                <a:ext cx="91800" cy="190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D6BA537-A5BE-42AE-854D-F9F78F4C9CA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246800" y="2245316"/>
                  <a:ext cx="1004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4345825-9373-409E-A215-E06099CB0E83}"/>
                    </a:ext>
                  </a:extLst>
                </p14:cNvPr>
                <p14:cNvContentPartPr/>
                <p14:nvPr/>
              </p14:nvContentPartPr>
              <p14:xfrm>
                <a:off x="4237800" y="2334956"/>
                <a:ext cx="152640" cy="100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4345825-9373-409E-A215-E06099CB0E8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233480" y="2330636"/>
                  <a:ext cx="1612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30BEF017-B1AB-4075-91BD-4F261E74B55C}"/>
                    </a:ext>
                  </a:extLst>
                </p14:cNvPr>
                <p14:cNvContentPartPr/>
                <p14:nvPr/>
              </p14:nvContentPartPr>
              <p14:xfrm>
                <a:off x="4432200" y="2156756"/>
                <a:ext cx="616680" cy="199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30BEF017-B1AB-4075-91BD-4F261E74B55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427880" y="2152436"/>
                  <a:ext cx="6253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699299F4-35D4-4549-89BE-EAD4434ACC02}"/>
                    </a:ext>
                  </a:extLst>
                </p14:cNvPr>
                <p14:cNvContentPartPr/>
                <p14:nvPr/>
              </p14:nvContentPartPr>
              <p14:xfrm>
                <a:off x="5057160" y="2172956"/>
                <a:ext cx="201600" cy="2077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699299F4-35D4-4549-89BE-EAD4434ACC0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052840" y="2168636"/>
                  <a:ext cx="2102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E85FAE4D-9F6A-4E4D-BC50-09C5CA7ED198}"/>
                    </a:ext>
                  </a:extLst>
                </p14:cNvPr>
                <p14:cNvContentPartPr/>
                <p14:nvPr/>
              </p14:nvContentPartPr>
              <p14:xfrm>
                <a:off x="5362440" y="2197796"/>
                <a:ext cx="176400" cy="1314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E85FAE4D-9F6A-4E4D-BC50-09C5CA7ED19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358120" y="2193476"/>
                  <a:ext cx="18504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34E480B1-5645-4595-A077-2CCDCE48F11C}"/>
                    </a:ext>
                  </a:extLst>
                </p14:cNvPr>
                <p14:cNvContentPartPr/>
                <p14:nvPr/>
              </p14:nvContentPartPr>
              <p14:xfrm>
                <a:off x="5297640" y="2214356"/>
                <a:ext cx="229320" cy="1724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34E480B1-5645-4595-A077-2CCDCE48F11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293320" y="2210036"/>
                  <a:ext cx="2379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1B4DA8F2-D312-48B8-A7C5-437FF4C489A1}"/>
                    </a:ext>
                  </a:extLst>
                </p14:cNvPr>
                <p14:cNvContentPartPr/>
                <p14:nvPr/>
              </p14:nvContentPartPr>
              <p14:xfrm>
                <a:off x="5710920" y="2284916"/>
                <a:ext cx="29160" cy="23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1B4DA8F2-D312-48B8-A7C5-437FF4C489A1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706600" y="2280596"/>
                  <a:ext cx="378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1A4F8882-BD4F-4B05-9E27-78BE2FD1F4BD}"/>
                    </a:ext>
                  </a:extLst>
                </p14:cNvPr>
                <p14:cNvContentPartPr/>
                <p14:nvPr/>
              </p14:nvContentPartPr>
              <p14:xfrm>
                <a:off x="5865720" y="2136956"/>
                <a:ext cx="475560" cy="2264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1A4F8882-BD4F-4B05-9E27-78BE2FD1F4BD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861400" y="2132636"/>
                  <a:ext cx="4842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2FEE97FA-FA38-46F5-A6F0-706CAFB21E9D}"/>
                    </a:ext>
                  </a:extLst>
                </p14:cNvPr>
                <p14:cNvContentPartPr/>
                <p14:nvPr/>
              </p14:nvContentPartPr>
              <p14:xfrm>
                <a:off x="6344160" y="2183036"/>
                <a:ext cx="182160" cy="2073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2FEE97FA-FA38-46F5-A6F0-706CAFB21E9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339840" y="2178716"/>
                  <a:ext cx="19080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266F1009-28A7-4553-A908-6E52498CD885}"/>
                    </a:ext>
                  </a:extLst>
                </p14:cNvPr>
                <p14:cNvContentPartPr/>
                <p14:nvPr/>
              </p14:nvContentPartPr>
              <p14:xfrm>
                <a:off x="6635400" y="2068916"/>
                <a:ext cx="195480" cy="3844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266F1009-28A7-4553-A908-6E52498CD88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631080" y="2064596"/>
                  <a:ext cx="204120" cy="39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5E9B3BAA-9BCB-49EF-B017-33D1C225E6AC}"/>
                    </a:ext>
                  </a:extLst>
                </p14:cNvPr>
                <p14:cNvContentPartPr/>
                <p14:nvPr/>
              </p14:nvContentPartPr>
              <p14:xfrm>
                <a:off x="6875880" y="2243876"/>
                <a:ext cx="96840" cy="1627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5E9B3BAA-9BCB-49EF-B017-33D1C225E6A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871560" y="2239556"/>
                  <a:ext cx="1054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7F5B17A2-0A95-4E9A-B71A-C481DFB0CB52}"/>
                    </a:ext>
                  </a:extLst>
                </p14:cNvPr>
                <p14:cNvContentPartPr/>
                <p14:nvPr/>
              </p14:nvContentPartPr>
              <p14:xfrm>
                <a:off x="6945720" y="2142716"/>
                <a:ext cx="52920" cy="183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7F5B17A2-0A95-4E9A-B71A-C481DFB0CB52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6941400" y="2138396"/>
                  <a:ext cx="615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0A96998-5744-4789-A380-E5C0A15D5659}"/>
                    </a:ext>
                  </a:extLst>
                </p14:cNvPr>
                <p14:cNvContentPartPr/>
                <p14:nvPr/>
              </p14:nvContentPartPr>
              <p14:xfrm>
                <a:off x="7038600" y="2241356"/>
                <a:ext cx="200520" cy="3632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0A96998-5744-4789-A380-E5C0A15D565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034280" y="2237036"/>
                  <a:ext cx="20916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C128330F-F4CB-4944-8AD5-51F61904FC07}"/>
                    </a:ext>
                  </a:extLst>
                </p14:cNvPr>
                <p14:cNvContentPartPr/>
                <p14:nvPr/>
              </p14:nvContentPartPr>
              <p14:xfrm>
                <a:off x="7343160" y="2131196"/>
                <a:ext cx="118800" cy="3402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C128330F-F4CB-4944-8AD5-51F61904FC07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338840" y="2126876"/>
                  <a:ext cx="12744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A9C4445C-F2EB-4E1A-BB69-DA43DC14C672}"/>
                    </a:ext>
                  </a:extLst>
                </p14:cNvPr>
                <p14:cNvContentPartPr/>
                <p14:nvPr/>
              </p14:nvContentPartPr>
              <p14:xfrm>
                <a:off x="7568160" y="2312996"/>
                <a:ext cx="272880" cy="61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A9C4445C-F2EB-4E1A-BB69-DA43DC14C672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563840" y="2308676"/>
                  <a:ext cx="281520" cy="14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059C116B-32FB-46AC-8A6E-25DEAFE91556}"/>
              </a:ext>
            </a:extLst>
          </p:cNvPr>
          <p:cNvGrpSpPr/>
          <p:nvPr/>
        </p:nvGrpSpPr>
        <p:grpSpPr>
          <a:xfrm>
            <a:off x="8080800" y="1999436"/>
            <a:ext cx="3290760" cy="486720"/>
            <a:chOff x="8080800" y="1999436"/>
            <a:chExt cx="3290760" cy="48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6D495B07-0A57-4785-8F25-4290F531F39C}"/>
                    </a:ext>
                  </a:extLst>
                </p14:cNvPr>
                <p14:cNvContentPartPr/>
                <p14:nvPr/>
              </p14:nvContentPartPr>
              <p14:xfrm>
                <a:off x="8080800" y="2130116"/>
                <a:ext cx="246600" cy="2199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6D495B07-0A57-4785-8F25-4290F531F39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076480" y="2125796"/>
                  <a:ext cx="2552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CBF38A50-E142-4B88-B558-C2C67678D8F4}"/>
                    </a:ext>
                  </a:extLst>
                </p14:cNvPr>
                <p14:cNvContentPartPr/>
                <p14:nvPr/>
              </p14:nvContentPartPr>
              <p14:xfrm>
                <a:off x="8427120" y="2214356"/>
                <a:ext cx="39240" cy="777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CBF38A50-E142-4B88-B558-C2C67678D8F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422800" y="2210036"/>
                  <a:ext cx="4788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24D90E8B-7227-44AE-BBF5-5D425570EE38}"/>
                    </a:ext>
                  </a:extLst>
                </p14:cNvPr>
                <p14:cNvContentPartPr/>
                <p14:nvPr/>
              </p14:nvContentPartPr>
              <p14:xfrm>
                <a:off x="8462400" y="2114636"/>
                <a:ext cx="17640" cy="18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24D90E8B-7227-44AE-BBF5-5D425570EE3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458080" y="2110316"/>
                  <a:ext cx="2628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140B7833-C6AA-407B-AC6A-1E097D1A2C45}"/>
                    </a:ext>
                  </a:extLst>
                </p14:cNvPr>
                <p14:cNvContentPartPr/>
                <p14:nvPr/>
              </p14:nvContentPartPr>
              <p14:xfrm>
                <a:off x="8588400" y="2183036"/>
                <a:ext cx="186120" cy="1234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140B7833-C6AA-407B-AC6A-1E097D1A2C45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584080" y="2178716"/>
                  <a:ext cx="19476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5169567-7B74-47D9-8603-25BC204EFAFD}"/>
                    </a:ext>
                  </a:extLst>
                </p14:cNvPr>
                <p14:cNvContentPartPr/>
                <p14:nvPr/>
              </p14:nvContentPartPr>
              <p14:xfrm>
                <a:off x="8949840" y="2172236"/>
                <a:ext cx="269640" cy="2289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5169567-7B74-47D9-8603-25BC204EFAFD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945520" y="2167916"/>
                  <a:ext cx="2782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8989CB7-4275-4CB5-93C3-F9405E245475}"/>
                    </a:ext>
                  </a:extLst>
                </p14:cNvPr>
                <p14:cNvContentPartPr/>
                <p14:nvPr/>
              </p14:nvContentPartPr>
              <p14:xfrm>
                <a:off x="9413880" y="2065316"/>
                <a:ext cx="356400" cy="2451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8989CB7-4275-4CB5-93C3-F9405E24547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409560" y="2060996"/>
                  <a:ext cx="36504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208663FB-3F01-4DD3-B27A-2AD91994FF4D}"/>
                    </a:ext>
                  </a:extLst>
                </p14:cNvPr>
                <p14:cNvContentPartPr/>
                <p14:nvPr/>
              </p14:nvContentPartPr>
              <p14:xfrm>
                <a:off x="9839040" y="2141636"/>
                <a:ext cx="51480" cy="1026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208663FB-3F01-4DD3-B27A-2AD91994FF4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834720" y="2137316"/>
                  <a:ext cx="6012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567FFF0E-11F4-41DB-B200-5519733E72AE}"/>
                    </a:ext>
                  </a:extLst>
                </p14:cNvPr>
                <p14:cNvContentPartPr/>
                <p14:nvPr/>
              </p14:nvContentPartPr>
              <p14:xfrm>
                <a:off x="9867840" y="2049476"/>
                <a:ext cx="27360" cy="46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567FFF0E-11F4-41DB-B200-5519733E72AE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863520" y="2045156"/>
                  <a:ext cx="36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3BC22184-C44B-47A6-9D24-4888ED95CE64}"/>
                    </a:ext>
                  </a:extLst>
                </p14:cNvPr>
                <p14:cNvContentPartPr/>
                <p14:nvPr/>
              </p14:nvContentPartPr>
              <p14:xfrm>
                <a:off x="10021920" y="2129756"/>
                <a:ext cx="208080" cy="1414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3BC22184-C44B-47A6-9D24-4888ED95CE6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017600" y="2125436"/>
                  <a:ext cx="2167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A3E2FAEF-6BF8-4ED1-9133-4837EA70D4B4}"/>
                    </a:ext>
                  </a:extLst>
                </p14:cNvPr>
                <p14:cNvContentPartPr/>
                <p14:nvPr/>
              </p14:nvContentPartPr>
              <p14:xfrm>
                <a:off x="10386960" y="1999436"/>
                <a:ext cx="194040" cy="3524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A3E2FAEF-6BF8-4ED1-9133-4837EA70D4B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382640" y="1995116"/>
                  <a:ext cx="20268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B2B4CFA6-5CC5-4B94-A709-0384154405B8}"/>
                    </a:ext>
                  </a:extLst>
                </p14:cNvPr>
                <p14:cNvContentPartPr/>
                <p14:nvPr/>
              </p14:nvContentPartPr>
              <p14:xfrm>
                <a:off x="10665240" y="2144156"/>
                <a:ext cx="63000" cy="1411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B2B4CFA6-5CC5-4B94-A709-0384154405B8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660920" y="2139836"/>
                  <a:ext cx="716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B30BF6BC-356E-4B44-B3A2-3DEFE106F8B5}"/>
                    </a:ext>
                  </a:extLst>
                </p14:cNvPr>
                <p14:cNvContentPartPr/>
                <p14:nvPr/>
              </p14:nvContentPartPr>
              <p14:xfrm>
                <a:off x="10721400" y="2041196"/>
                <a:ext cx="15120" cy="75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B30BF6BC-356E-4B44-B3A2-3DEFE106F8B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717080" y="2036876"/>
                  <a:ext cx="237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820243C-F59C-44EF-B43B-23A37590882B}"/>
                    </a:ext>
                  </a:extLst>
                </p14:cNvPr>
                <p14:cNvContentPartPr/>
                <p14:nvPr/>
              </p14:nvContentPartPr>
              <p14:xfrm>
                <a:off x="10894200" y="2152436"/>
                <a:ext cx="216000" cy="3337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820243C-F59C-44EF-B43B-23A37590882B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10889880" y="2148116"/>
                  <a:ext cx="224640" cy="34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C712443C-824C-4E55-A9F2-8F6015E8164D}"/>
                    </a:ext>
                  </a:extLst>
                </p14:cNvPr>
                <p14:cNvContentPartPr/>
                <p14:nvPr/>
              </p14:nvContentPartPr>
              <p14:xfrm>
                <a:off x="11275080" y="2025716"/>
                <a:ext cx="96480" cy="3218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C712443C-824C-4E55-A9F2-8F6015E8164D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11270760" y="2021396"/>
                  <a:ext cx="105120" cy="33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2" name="Gruppo 191">
            <a:extLst>
              <a:ext uri="{FF2B5EF4-FFF2-40B4-BE49-F238E27FC236}">
                <a16:creationId xmlns:a16="http://schemas.microsoft.com/office/drawing/2014/main" id="{57EB4F00-9BAB-4F6A-A0BA-9056C3B96C8B}"/>
              </a:ext>
            </a:extLst>
          </p:cNvPr>
          <p:cNvGrpSpPr/>
          <p:nvPr/>
        </p:nvGrpSpPr>
        <p:grpSpPr>
          <a:xfrm>
            <a:off x="9308760" y="2738156"/>
            <a:ext cx="623880" cy="527760"/>
            <a:chOff x="9308760" y="2738156"/>
            <a:chExt cx="623880" cy="52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8E275EB2-90F6-40BE-9155-8EA25F9D5E1F}"/>
                    </a:ext>
                  </a:extLst>
                </p14:cNvPr>
                <p14:cNvContentPartPr/>
                <p14:nvPr/>
              </p14:nvContentPartPr>
              <p14:xfrm>
                <a:off x="9308760" y="3100676"/>
                <a:ext cx="291240" cy="165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8E275EB2-90F6-40BE-9155-8EA25F9D5E1F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9304440" y="3096356"/>
                  <a:ext cx="2998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97F11D9-45E2-4573-B1AE-36091E62A9CF}"/>
                    </a:ext>
                  </a:extLst>
                </p14:cNvPr>
                <p14:cNvContentPartPr/>
                <p14:nvPr/>
              </p14:nvContentPartPr>
              <p14:xfrm>
                <a:off x="9641400" y="2738156"/>
                <a:ext cx="66240" cy="4942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97F11D9-45E2-4573-B1AE-36091E62A9CF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9637080" y="2733836"/>
                  <a:ext cx="74880" cy="50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B4F15F61-C950-48CE-A355-F193897D4CD8}"/>
                    </a:ext>
                  </a:extLst>
                </p14:cNvPr>
                <p14:cNvContentPartPr/>
                <p14:nvPr/>
              </p14:nvContentPartPr>
              <p14:xfrm>
                <a:off x="9804840" y="3027596"/>
                <a:ext cx="127800" cy="2217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B4F15F61-C950-48CE-A355-F193897D4CD8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9800520" y="3023276"/>
                  <a:ext cx="136440" cy="230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E9204FD3-53DE-4D09-964F-7DF824116DB8}"/>
              </a:ext>
            </a:extLst>
          </p:cNvPr>
          <p:cNvGrpSpPr/>
          <p:nvPr/>
        </p:nvGrpSpPr>
        <p:grpSpPr>
          <a:xfrm>
            <a:off x="150720" y="2808356"/>
            <a:ext cx="5328000" cy="1544400"/>
            <a:chOff x="150720" y="2808356"/>
            <a:chExt cx="5328000" cy="154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46CFE0E-9D98-491A-87F9-4D785498B3C9}"/>
                    </a:ext>
                  </a:extLst>
                </p14:cNvPr>
                <p14:cNvContentPartPr/>
                <p14:nvPr/>
              </p14:nvContentPartPr>
              <p14:xfrm>
                <a:off x="150720" y="2888276"/>
                <a:ext cx="376560" cy="6231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46CFE0E-9D98-491A-87F9-4D785498B3C9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146400" y="2883956"/>
                  <a:ext cx="385200" cy="63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AF674903-E4E6-4763-A774-7CD4D7D44ED9}"/>
                    </a:ext>
                  </a:extLst>
                </p14:cNvPr>
                <p14:cNvContentPartPr/>
                <p14:nvPr/>
              </p14:nvContentPartPr>
              <p14:xfrm>
                <a:off x="650400" y="3196436"/>
                <a:ext cx="301680" cy="2271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AF674903-E4E6-4763-A774-7CD4D7D44ED9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646080" y="3192116"/>
                  <a:ext cx="3103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70A6BCC3-4F05-4474-8DE6-55E2B96B4660}"/>
                    </a:ext>
                  </a:extLst>
                </p14:cNvPr>
                <p14:cNvContentPartPr/>
                <p14:nvPr/>
              </p14:nvContentPartPr>
              <p14:xfrm>
                <a:off x="1308840" y="3117596"/>
                <a:ext cx="305640" cy="2667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70A6BCC3-4F05-4474-8DE6-55E2B96B466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1304520" y="3113276"/>
                  <a:ext cx="31428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4C468F3E-3963-47A9-961E-4E613FB3515B}"/>
                    </a:ext>
                  </a:extLst>
                </p14:cNvPr>
                <p14:cNvContentPartPr/>
                <p14:nvPr/>
              </p14:nvContentPartPr>
              <p14:xfrm>
                <a:off x="1688640" y="3211916"/>
                <a:ext cx="271080" cy="1735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4C468F3E-3963-47A9-961E-4E613FB3515B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1684320" y="3207596"/>
                  <a:ext cx="27972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F8575B4-C11D-49FB-946E-CF1C9883A510}"/>
                    </a:ext>
                  </a:extLst>
                </p14:cNvPr>
                <p14:cNvContentPartPr/>
                <p14:nvPr/>
              </p14:nvContentPartPr>
              <p14:xfrm>
                <a:off x="2077080" y="3155036"/>
                <a:ext cx="285120" cy="1692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F8575B4-C11D-49FB-946E-CF1C9883A510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2072760" y="3150716"/>
                  <a:ext cx="2937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6CCAA5E2-3F07-4948-897D-821FDA2B23BD}"/>
                    </a:ext>
                  </a:extLst>
                </p14:cNvPr>
                <p14:cNvContentPartPr/>
                <p14:nvPr/>
              </p14:nvContentPartPr>
              <p14:xfrm>
                <a:off x="1999680" y="3271316"/>
                <a:ext cx="529200" cy="4870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6CCAA5E2-3F07-4948-897D-821FDA2B23BD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1995360" y="3266996"/>
                  <a:ext cx="537840" cy="49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07B8B91A-4410-4105-AB2E-F0979BB3F179}"/>
                    </a:ext>
                  </a:extLst>
                </p14:cNvPr>
                <p14:cNvContentPartPr/>
                <p14:nvPr/>
              </p14:nvContentPartPr>
              <p14:xfrm>
                <a:off x="2550120" y="2835356"/>
                <a:ext cx="344160" cy="5230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07B8B91A-4410-4105-AB2E-F0979BB3F179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2545800" y="2831036"/>
                  <a:ext cx="35280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4C6A8C11-1528-4CDF-931C-340961835F40}"/>
                    </a:ext>
                  </a:extLst>
                </p14:cNvPr>
                <p14:cNvContentPartPr/>
                <p14:nvPr/>
              </p14:nvContentPartPr>
              <p14:xfrm>
                <a:off x="2797080" y="3079436"/>
                <a:ext cx="16920" cy="93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4C6A8C11-1528-4CDF-931C-340961835F40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2792760" y="3075116"/>
                  <a:ext cx="255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428415B-80FA-46A7-903D-A68D08B5CF3A}"/>
                    </a:ext>
                  </a:extLst>
                </p14:cNvPr>
                <p14:cNvContentPartPr/>
                <p14:nvPr/>
              </p14:nvContentPartPr>
              <p14:xfrm>
                <a:off x="2961240" y="3143876"/>
                <a:ext cx="405000" cy="191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428415B-80FA-46A7-903D-A68D08B5CF3A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2956920" y="3139556"/>
                  <a:ext cx="4136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221A214-5D94-44C2-B899-0F9015AF9538}"/>
                    </a:ext>
                  </a:extLst>
                </p14:cNvPr>
                <p14:cNvContentPartPr/>
                <p14:nvPr/>
              </p14:nvContentPartPr>
              <p14:xfrm>
                <a:off x="3389280" y="3162596"/>
                <a:ext cx="481320" cy="1864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221A214-5D94-44C2-B899-0F9015AF9538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3384960" y="3158276"/>
                  <a:ext cx="4899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FF57B6F-84A6-4769-8BB9-424510054F71}"/>
                    </a:ext>
                  </a:extLst>
                </p14:cNvPr>
                <p14:cNvContentPartPr/>
                <p14:nvPr/>
              </p14:nvContentPartPr>
              <p14:xfrm>
                <a:off x="3948000" y="3164036"/>
                <a:ext cx="263520" cy="2005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FF57B6F-84A6-4769-8BB9-424510054F71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3943680" y="3159716"/>
                  <a:ext cx="27216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D98E83B-3EB5-489D-922E-84FA81ECC7DE}"/>
                    </a:ext>
                  </a:extLst>
                </p14:cNvPr>
                <p14:cNvContentPartPr/>
                <p14:nvPr/>
              </p14:nvContentPartPr>
              <p14:xfrm>
                <a:off x="4528680" y="3174476"/>
                <a:ext cx="343080" cy="1472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D98E83B-3EB5-489D-922E-84FA81ECC7DE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4524360" y="3170156"/>
                  <a:ext cx="35172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9F8FA40F-8AA2-4363-8959-D9BB1B22AF39}"/>
                    </a:ext>
                  </a:extLst>
                </p14:cNvPr>
                <p14:cNvContentPartPr/>
                <p14:nvPr/>
              </p14:nvContentPartPr>
              <p14:xfrm>
                <a:off x="4754400" y="2808356"/>
                <a:ext cx="318960" cy="538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9F8FA40F-8AA2-4363-8959-D9BB1B22AF39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4750080" y="2804036"/>
                  <a:ext cx="32760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7249D684-69D4-4192-B3A5-608D78A0513F}"/>
                    </a:ext>
                  </a:extLst>
                </p14:cNvPr>
                <p14:cNvContentPartPr/>
                <p14:nvPr/>
              </p14:nvContentPartPr>
              <p14:xfrm>
                <a:off x="5187480" y="3191396"/>
                <a:ext cx="220680" cy="1609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7249D684-69D4-4192-B3A5-608D78A0513F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5183160" y="3187076"/>
                  <a:ext cx="22932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C62047E-FEFA-42BE-81F1-75A328D7803E}"/>
                    </a:ext>
                  </a:extLst>
                </p14:cNvPr>
                <p14:cNvContentPartPr/>
                <p14:nvPr/>
              </p14:nvContentPartPr>
              <p14:xfrm>
                <a:off x="249000" y="4105796"/>
                <a:ext cx="403560" cy="2264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C62047E-FEFA-42BE-81F1-75A328D7803E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244680" y="4101476"/>
                  <a:ext cx="41220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37B1833-F8C8-4EF8-A701-623489F5E463}"/>
                    </a:ext>
                  </a:extLst>
                </p14:cNvPr>
                <p14:cNvContentPartPr/>
                <p14:nvPr/>
              </p14:nvContentPartPr>
              <p14:xfrm>
                <a:off x="805920" y="4134236"/>
                <a:ext cx="269640" cy="2023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37B1833-F8C8-4EF8-A701-623489F5E463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801600" y="4129916"/>
                  <a:ext cx="27828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F006514C-DF70-4996-B7CC-6FE81C931827}"/>
                    </a:ext>
                  </a:extLst>
                </p14:cNvPr>
                <p14:cNvContentPartPr/>
                <p14:nvPr/>
              </p14:nvContentPartPr>
              <p14:xfrm>
                <a:off x="1063680" y="3808796"/>
                <a:ext cx="60840" cy="5148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F006514C-DF70-4996-B7CC-6FE81C931827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1059360" y="3804476"/>
                  <a:ext cx="6948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25DF2F0-3D70-434B-8DC2-F4D18B55A608}"/>
                    </a:ext>
                  </a:extLst>
                </p14:cNvPr>
                <p14:cNvContentPartPr/>
                <p14:nvPr/>
              </p14:nvContentPartPr>
              <p14:xfrm>
                <a:off x="1236840" y="4141796"/>
                <a:ext cx="216720" cy="203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25DF2F0-3D70-434B-8DC2-F4D18B55A608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1232520" y="4137476"/>
                  <a:ext cx="2253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8F387523-A4DA-4276-B322-CBDA404C9BC2}"/>
                    </a:ext>
                  </a:extLst>
                </p14:cNvPr>
                <p14:cNvContentPartPr/>
                <p14:nvPr/>
              </p14:nvContentPartPr>
              <p14:xfrm>
                <a:off x="1439160" y="3741116"/>
                <a:ext cx="218520" cy="5684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8F387523-A4DA-4276-B322-CBDA404C9BC2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1434840" y="3736796"/>
                  <a:ext cx="22716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789FF844-94E6-48CB-86C3-BF00A413FF66}"/>
                    </a:ext>
                  </a:extLst>
                </p14:cNvPr>
                <p14:cNvContentPartPr/>
                <p14:nvPr/>
              </p14:nvContentPartPr>
              <p14:xfrm>
                <a:off x="1654080" y="4058636"/>
                <a:ext cx="21960" cy="118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789FF844-94E6-48CB-86C3-BF00A413FF66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1649760" y="4054316"/>
                  <a:ext cx="306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0923DB7B-D55C-4A27-9D9F-6878C28E39B4}"/>
                    </a:ext>
                  </a:extLst>
                </p14:cNvPr>
                <p14:cNvContentPartPr/>
                <p14:nvPr/>
              </p14:nvContentPartPr>
              <p14:xfrm>
                <a:off x="1874400" y="4097516"/>
                <a:ext cx="255600" cy="2516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0923DB7B-D55C-4A27-9D9F-6878C28E39B4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1870080" y="4093196"/>
                  <a:ext cx="2642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216D329-D4C9-495B-BDFC-99A1E7822944}"/>
                    </a:ext>
                  </a:extLst>
                </p14:cNvPr>
                <p14:cNvContentPartPr/>
                <p14:nvPr/>
              </p14:nvContentPartPr>
              <p14:xfrm>
                <a:off x="1894920" y="4214156"/>
                <a:ext cx="216720" cy="75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216D329-D4C9-495B-BDFC-99A1E7822944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1890600" y="4209836"/>
                  <a:ext cx="2253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68E7169C-06BA-42D9-AAEE-DA2F5109541C}"/>
                    </a:ext>
                  </a:extLst>
                </p14:cNvPr>
                <p14:cNvContentPartPr/>
                <p14:nvPr/>
              </p14:nvContentPartPr>
              <p14:xfrm>
                <a:off x="2234760" y="4091396"/>
                <a:ext cx="52920" cy="2192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68E7169C-06BA-42D9-AAEE-DA2F5109541C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2230440" y="4087076"/>
                  <a:ext cx="615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698647F2-4F64-430F-B5A2-00A394C91E86}"/>
                    </a:ext>
                  </a:extLst>
                </p14:cNvPr>
                <p14:cNvContentPartPr/>
                <p14:nvPr/>
              </p14:nvContentPartPr>
              <p14:xfrm>
                <a:off x="2440320" y="4131356"/>
                <a:ext cx="316800" cy="2001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698647F2-4F64-430F-B5A2-00A394C91E86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2436000" y="4127036"/>
                  <a:ext cx="32544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F047BFA-D28D-4416-9B9C-DD09F0142EBA}"/>
                    </a:ext>
                  </a:extLst>
                </p14:cNvPr>
                <p14:cNvContentPartPr/>
                <p14:nvPr/>
              </p14:nvContentPartPr>
              <p14:xfrm>
                <a:off x="2817600" y="4134956"/>
                <a:ext cx="236520" cy="2037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F047BFA-D28D-4416-9B9C-DD09F0142EBA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2813280" y="4130636"/>
                  <a:ext cx="2451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6A54F3D-4C03-49D1-BCFB-7081CDEB847A}"/>
                    </a:ext>
                  </a:extLst>
                </p14:cNvPr>
                <p14:cNvContentPartPr/>
                <p14:nvPr/>
              </p14:nvContentPartPr>
              <p14:xfrm>
                <a:off x="3125400" y="4199396"/>
                <a:ext cx="200880" cy="153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6A54F3D-4C03-49D1-BCFB-7081CDEB847A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3121080" y="4195076"/>
                  <a:ext cx="20952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1F08F7E8-DB52-4AE4-A433-AEE838322D21}"/>
                    </a:ext>
                  </a:extLst>
                </p14:cNvPr>
                <p14:cNvContentPartPr/>
                <p14:nvPr/>
              </p14:nvContentPartPr>
              <p14:xfrm>
                <a:off x="3690600" y="4051796"/>
                <a:ext cx="313920" cy="2829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1F08F7E8-DB52-4AE4-A433-AEE838322D21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3686280" y="4047476"/>
                  <a:ext cx="3225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385A1E83-2ED4-4AAD-9570-2E84B3F2FEAE}"/>
                    </a:ext>
                  </a:extLst>
                </p14:cNvPr>
                <p14:cNvContentPartPr/>
                <p14:nvPr/>
              </p14:nvContentPartPr>
              <p14:xfrm>
                <a:off x="4119360" y="4140356"/>
                <a:ext cx="70200" cy="1090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385A1E83-2ED4-4AAD-9570-2E84B3F2FEAE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4115040" y="4136036"/>
                  <a:ext cx="7884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1E8B455-12A3-486B-8523-5976A6CC6A07}"/>
                    </a:ext>
                  </a:extLst>
                </p14:cNvPr>
                <p14:cNvContentPartPr/>
                <p14:nvPr/>
              </p14:nvContentPartPr>
              <p14:xfrm>
                <a:off x="4129800" y="4009316"/>
                <a:ext cx="19080" cy="190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1E8B455-12A3-486B-8523-5976A6CC6A07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4125480" y="4004996"/>
                  <a:ext cx="277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00F8B510-9C4C-4BE1-B16D-3CDF367ED572}"/>
                    </a:ext>
                  </a:extLst>
                </p14:cNvPr>
                <p14:cNvContentPartPr/>
                <p14:nvPr/>
              </p14:nvContentPartPr>
              <p14:xfrm>
                <a:off x="4333560" y="4096436"/>
                <a:ext cx="423000" cy="164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00F8B510-9C4C-4BE1-B16D-3CDF367ED572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4329240" y="4092116"/>
                  <a:ext cx="4316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0BAF373B-DD66-43F2-AA16-F01609909100}"/>
                    </a:ext>
                  </a:extLst>
                </p14:cNvPr>
                <p14:cNvContentPartPr/>
                <p14:nvPr/>
              </p14:nvContentPartPr>
              <p14:xfrm>
                <a:off x="4831440" y="4076276"/>
                <a:ext cx="313200" cy="1803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0BAF373B-DD66-43F2-AA16-F01609909100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4827120" y="4071956"/>
                  <a:ext cx="3218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A3AE1FBB-77DA-49FA-AB2F-7C3EF74B6DA0}"/>
                    </a:ext>
                  </a:extLst>
                </p14:cNvPr>
                <p14:cNvContentPartPr/>
                <p14:nvPr/>
              </p14:nvContentPartPr>
              <p14:xfrm>
                <a:off x="5218440" y="4054316"/>
                <a:ext cx="260280" cy="2026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A3AE1FBB-77DA-49FA-AB2F-7C3EF74B6DA0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5214120" y="4049996"/>
                  <a:ext cx="26892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8603BA3D-4812-49EA-8D80-F0CA41104721}"/>
              </a:ext>
            </a:extLst>
          </p:cNvPr>
          <p:cNvGrpSpPr/>
          <p:nvPr/>
        </p:nvGrpSpPr>
        <p:grpSpPr>
          <a:xfrm>
            <a:off x="5728920" y="2734916"/>
            <a:ext cx="3304440" cy="1523880"/>
            <a:chOff x="5728920" y="2734916"/>
            <a:chExt cx="3304440" cy="152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BBB8A484-EE52-42B1-881D-DAA68CB2F785}"/>
                    </a:ext>
                  </a:extLst>
                </p14:cNvPr>
                <p14:cNvContentPartPr/>
                <p14:nvPr/>
              </p14:nvContentPartPr>
              <p14:xfrm>
                <a:off x="5781840" y="2798996"/>
                <a:ext cx="394200" cy="5288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BBB8A484-EE52-42B1-881D-DAA68CB2F785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5777520" y="2794676"/>
                  <a:ext cx="40284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3025EB80-971A-4B94-AEF4-4E61E746E1DF}"/>
                    </a:ext>
                  </a:extLst>
                </p14:cNvPr>
                <p14:cNvContentPartPr/>
                <p14:nvPr/>
              </p14:nvContentPartPr>
              <p14:xfrm>
                <a:off x="6122400" y="3157196"/>
                <a:ext cx="288360" cy="1818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3025EB80-971A-4B94-AEF4-4E61E746E1DF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6118080" y="3152876"/>
                  <a:ext cx="2970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3A0576FB-2D39-47D1-961E-116F026CF732}"/>
                    </a:ext>
                  </a:extLst>
                </p14:cNvPr>
                <p14:cNvContentPartPr/>
                <p14:nvPr/>
              </p14:nvContentPartPr>
              <p14:xfrm>
                <a:off x="6793080" y="2878556"/>
                <a:ext cx="390600" cy="7916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3A0576FB-2D39-47D1-961E-116F026CF732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6788760" y="2874236"/>
                  <a:ext cx="399240" cy="80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6D6E546B-6F89-4556-82BB-92B21F2615FA}"/>
                    </a:ext>
                  </a:extLst>
                </p14:cNvPr>
                <p14:cNvContentPartPr/>
                <p14:nvPr/>
              </p14:nvContentPartPr>
              <p14:xfrm>
                <a:off x="6793080" y="3253316"/>
                <a:ext cx="232200" cy="298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6D6E546B-6F89-4556-82BB-92B21F2615FA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6788760" y="3248996"/>
                  <a:ext cx="24084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D6807BB-3F27-49A8-A6E5-75D6C6F409C3}"/>
                    </a:ext>
                  </a:extLst>
                </p14:cNvPr>
                <p14:cNvContentPartPr/>
                <p14:nvPr/>
              </p14:nvContentPartPr>
              <p14:xfrm>
                <a:off x="7100880" y="3146396"/>
                <a:ext cx="271440" cy="16632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D6807BB-3F27-49A8-A6E5-75D6C6F409C3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7096560" y="3142076"/>
                  <a:ext cx="2800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D0AE200A-0C1C-41AE-8F6E-D35CFFE759B5}"/>
                    </a:ext>
                  </a:extLst>
                </p14:cNvPr>
                <p14:cNvContentPartPr/>
                <p14:nvPr/>
              </p14:nvContentPartPr>
              <p14:xfrm>
                <a:off x="7426320" y="3067556"/>
                <a:ext cx="133920" cy="2124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D0AE200A-0C1C-41AE-8F6E-D35CFFE759B5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7422000" y="3063236"/>
                  <a:ext cx="1425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E06A4AAA-59C6-4D3E-9A08-A204CDDF6A2E}"/>
                    </a:ext>
                  </a:extLst>
                </p14:cNvPr>
                <p14:cNvContentPartPr/>
                <p14:nvPr/>
              </p14:nvContentPartPr>
              <p14:xfrm>
                <a:off x="7673280" y="3104636"/>
                <a:ext cx="403920" cy="1951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E06A4AAA-59C6-4D3E-9A08-A204CDDF6A2E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7668960" y="3100316"/>
                  <a:ext cx="41256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F44701A8-3A7B-4B63-87E9-9B7F9620F246}"/>
                    </a:ext>
                  </a:extLst>
                </p14:cNvPr>
                <p14:cNvContentPartPr/>
                <p14:nvPr/>
              </p14:nvContentPartPr>
              <p14:xfrm>
                <a:off x="8139120" y="3118676"/>
                <a:ext cx="318600" cy="1598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F44701A8-3A7B-4B63-87E9-9B7F9620F246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8134800" y="3114356"/>
                  <a:ext cx="3272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A657A917-2E03-4457-8AC8-0C57DD93D302}"/>
                    </a:ext>
                  </a:extLst>
                </p14:cNvPr>
                <p14:cNvContentPartPr/>
                <p14:nvPr/>
              </p14:nvContentPartPr>
              <p14:xfrm>
                <a:off x="8480760" y="2734916"/>
                <a:ext cx="344160" cy="5191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A657A917-2E03-4457-8AC8-0C57DD93D302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8476440" y="2730596"/>
                  <a:ext cx="352800" cy="52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97404CCF-728F-4ED5-AB6A-C3CE47F32F10}"/>
                    </a:ext>
                  </a:extLst>
                </p14:cNvPr>
                <p14:cNvContentPartPr/>
                <p14:nvPr/>
              </p14:nvContentPartPr>
              <p14:xfrm>
                <a:off x="8751480" y="3121556"/>
                <a:ext cx="117720" cy="178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97404CCF-728F-4ED5-AB6A-C3CE47F32F10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8747160" y="3117236"/>
                  <a:ext cx="1263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145DF82-248F-47FA-8DF2-25F169DF9A26}"/>
                    </a:ext>
                  </a:extLst>
                </p14:cNvPr>
                <p14:cNvContentPartPr/>
                <p14:nvPr/>
              </p14:nvContentPartPr>
              <p14:xfrm>
                <a:off x="5728920" y="4034516"/>
                <a:ext cx="606600" cy="2041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145DF82-248F-47FA-8DF2-25F169DF9A26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5724600" y="4030196"/>
                  <a:ext cx="6152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7152EC4D-0D05-4869-A3EB-B164097201F5}"/>
                    </a:ext>
                  </a:extLst>
                </p14:cNvPr>
                <p14:cNvContentPartPr/>
                <p14:nvPr/>
              </p14:nvContentPartPr>
              <p14:xfrm>
                <a:off x="6384840" y="4058636"/>
                <a:ext cx="298440" cy="1540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7152EC4D-0D05-4869-A3EB-B164097201F5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6380520" y="4054316"/>
                  <a:ext cx="3070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2CB79808-58D6-4022-BA76-55A1C6C07976}"/>
                    </a:ext>
                  </a:extLst>
                </p14:cNvPr>
                <p14:cNvContentPartPr/>
                <p14:nvPr/>
              </p14:nvContentPartPr>
              <p14:xfrm>
                <a:off x="6757440" y="4022276"/>
                <a:ext cx="302040" cy="2365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2CB79808-58D6-4022-BA76-55A1C6C07976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6753120" y="4017956"/>
                  <a:ext cx="31068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E85776E-357F-4C44-8390-D90DEC643453}"/>
                    </a:ext>
                  </a:extLst>
                </p14:cNvPr>
                <p14:cNvContentPartPr/>
                <p14:nvPr/>
              </p14:nvContentPartPr>
              <p14:xfrm>
                <a:off x="7197720" y="4212356"/>
                <a:ext cx="2160" cy="23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E85776E-357F-4C44-8390-D90DEC643453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7193400" y="4208036"/>
                  <a:ext cx="108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54E77C86-B7A2-41B8-960C-21440084E90E}"/>
                    </a:ext>
                  </a:extLst>
                </p14:cNvPr>
                <p14:cNvContentPartPr/>
                <p14:nvPr/>
              </p14:nvContentPartPr>
              <p14:xfrm>
                <a:off x="7165320" y="4010396"/>
                <a:ext cx="535680" cy="1998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54E77C86-B7A2-41B8-960C-21440084E90E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7161000" y="4006076"/>
                  <a:ext cx="5443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82CF9C2-6AF9-4227-8138-5D0DE35C2798}"/>
                    </a:ext>
                  </a:extLst>
                </p14:cNvPr>
                <p14:cNvContentPartPr/>
                <p14:nvPr/>
              </p14:nvContentPartPr>
              <p14:xfrm>
                <a:off x="7785960" y="3925796"/>
                <a:ext cx="287640" cy="2390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82CF9C2-6AF9-4227-8138-5D0DE35C2798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7781640" y="3921476"/>
                  <a:ext cx="29628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BF09A44-01B4-4559-994B-5323C6E32912}"/>
                    </a:ext>
                  </a:extLst>
                </p14:cNvPr>
                <p14:cNvContentPartPr/>
                <p14:nvPr/>
              </p14:nvContentPartPr>
              <p14:xfrm>
                <a:off x="8118240" y="3993116"/>
                <a:ext cx="397080" cy="1821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BF09A44-01B4-4559-994B-5323C6E32912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8113560" y="3988796"/>
                  <a:ext cx="4057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F38C7CA-C45C-4F9D-B810-5239D5BCABCE}"/>
                    </a:ext>
                  </a:extLst>
                </p14:cNvPr>
                <p14:cNvContentPartPr/>
                <p14:nvPr/>
              </p14:nvContentPartPr>
              <p14:xfrm>
                <a:off x="8609640" y="3537356"/>
                <a:ext cx="249120" cy="5929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F38C7CA-C45C-4F9D-B810-5239D5BCABCE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8605320" y="3533036"/>
                  <a:ext cx="257760" cy="60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7A65C876-4EE0-417B-A34D-D95A312350AA}"/>
                    </a:ext>
                  </a:extLst>
                </p14:cNvPr>
                <p14:cNvContentPartPr/>
                <p14:nvPr/>
              </p14:nvContentPartPr>
              <p14:xfrm>
                <a:off x="8479680" y="3834716"/>
                <a:ext cx="309960" cy="241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7A65C876-4EE0-417B-A34D-D95A312350AA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8475360" y="3830396"/>
                  <a:ext cx="3186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6C15C37-FB77-41EC-AF39-6B265D2ECB2C}"/>
                    </a:ext>
                  </a:extLst>
                </p14:cNvPr>
                <p14:cNvContentPartPr/>
                <p14:nvPr/>
              </p14:nvContentPartPr>
              <p14:xfrm>
                <a:off x="8794320" y="3948116"/>
                <a:ext cx="239040" cy="1746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6C15C37-FB77-41EC-AF39-6B265D2ECB2C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8790000" y="3943796"/>
                  <a:ext cx="247680" cy="183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7">
            <p14:nvContentPartPr>
              <p14:cNvPr id="188" name="Input penna 187">
                <a:extLst>
                  <a:ext uri="{FF2B5EF4-FFF2-40B4-BE49-F238E27FC236}">
                    <a16:creationId xmlns:a16="http://schemas.microsoft.com/office/drawing/2014/main" id="{92304363-43E5-4396-AAAA-6B46D3157C8C}"/>
                  </a:ext>
                </a:extLst>
              </p14:cNvPr>
              <p14:cNvContentPartPr/>
              <p14:nvPr/>
            </p14:nvContentPartPr>
            <p14:xfrm>
              <a:off x="9282120" y="4178876"/>
              <a:ext cx="6840" cy="10080"/>
            </p14:xfrm>
          </p:contentPart>
        </mc:Choice>
        <mc:Fallback xmlns="">
          <p:pic>
            <p:nvPicPr>
              <p:cNvPr id="188" name="Input penna 187">
                <a:extLst>
                  <a:ext uri="{FF2B5EF4-FFF2-40B4-BE49-F238E27FC236}">
                    <a16:creationId xmlns:a16="http://schemas.microsoft.com/office/drawing/2014/main" id="{92304363-43E5-4396-AAAA-6B46D3157C8C}"/>
                  </a:ext>
                </a:extLst>
              </p:cNvPr>
              <p:cNvPicPr/>
              <p:nvPr/>
            </p:nvPicPr>
            <p:blipFill>
              <a:blip r:embed="rId318"/>
              <a:stretch>
                <a:fillRect/>
              </a:stretch>
            </p:blipFill>
            <p:spPr>
              <a:xfrm>
                <a:off x="9277800" y="4174556"/>
                <a:ext cx="1548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19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832B085C-3992-4987-9887-2D2E5073A439}"/>
                  </a:ext>
                </a:extLst>
              </p14:cNvPr>
              <p14:cNvContentPartPr/>
              <p14:nvPr/>
            </p14:nvContentPartPr>
            <p14:xfrm>
              <a:off x="689280" y="4943156"/>
              <a:ext cx="11880" cy="360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832B085C-3992-4987-9887-2D2E5073A439}"/>
                  </a:ext>
                </a:extLst>
              </p:cNvPr>
              <p:cNvPicPr/>
              <p:nvPr/>
            </p:nvPicPr>
            <p:blipFill>
              <a:blip r:embed="rId320"/>
              <a:stretch>
                <a:fillRect/>
              </a:stretch>
            </p:blipFill>
            <p:spPr>
              <a:xfrm>
                <a:off x="684960" y="4938836"/>
                <a:ext cx="20520" cy="122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1D02E771-2B1E-415E-9CAB-A2650741E8BC}"/>
              </a:ext>
            </a:extLst>
          </p:cNvPr>
          <p:cNvGrpSpPr/>
          <p:nvPr/>
        </p:nvGrpSpPr>
        <p:grpSpPr>
          <a:xfrm>
            <a:off x="233520" y="4941716"/>
            <a:ext cx="1106280" cy="325800"/>
            <a:chOff x="233520" y="4941716"/>
            <a:chExt cx="1106280" cy="32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1CF6D8D0-A193-4366-9B1E-8D533B40F05E}"/>
                    </a:ext>
                  </a:extLst>
                </p14:cNvPr>
                <p14:cNvContentPartPr/>
                <p14:nvPr/>
              </p14:nvContentPartPr>
              <p14:xfrm>
                <a:off x="233520" y="4941716"/>
                <a:ext cx="309240" cy="3258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1CF6D8D0-A193-4366-9B1E-8D533B40F05E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29200" y="4937396"/>
                  <a:ext cx="31788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A85AF56A-077E-4CCE-B2A6-D86C8540943C}"/>
                    </a:ext>
                  </a:extLst>
                </p14:cNvPr>
                <p14:cNvContentPartPr/>
                <p14:nvPr/>
              </p14:nvContentPartPr>
              <p14:xfrm>
                <a:off x="648240" y="4978436"/>
                <a:ext cx="691560" cy="2624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A85AF56A-077E-4CCE-B2A6-D86C8540943C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643920" y="4974116"/>
                  <a:ext cx="700200" cy="271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ADA7EF8A-D2D2-4930-B5DB-144D103A65DF}"/>
              </a:ext>
            </a:extLst>
          </p:cNvPr>
          <p:cNvGrpSpPr/>
          <p:nvPr/>
        </p:nvGrpSpPr>
        <p:grpSpPr>
          <a:xfrm>
            <a:off x="2032800" y="4701236"/>
            <a:ext cx="3157200" cy="884160"/>
            <a:chOff x="2032800" y="4701236"/>
            <a:chExt cx="3157200" cy="88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4E0E2E6B-0EA2-4CFB-8FF2-0B4584F485FC}"/>
                    </a:ext>
                  </a:extLst>
                </p14:cNvPr>
                <p14:cNvContentPartPr/>
                <p14:nvPr/>
              </p14:nvContentPartPr>
              <p14:xfrm>
                <a:off x="2032800" y="4701236"/>
                <a:ext cx="415800" cy="8841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4E0E2E6B-0EA2-4CFB-8FF2-0B4584F485FC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2028480" y="4696916"/>
                  <a:ext cx="424440" cy="89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3E4B7490-EE1D-418C-BE85-FB1FFA6EBD08}"/>
                    </a:ext>
                  </a:extLst>
                </p14:cNvPr>
                <p14:cNvContentPartPr/>
                <p14:nvPr/>
              </p14:nvContentPartPr>
              <p14:xfrm>
                <a:off x="2116320" y="5128916"/>
                <a:ext cx="166680" cy="277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3E4B7490-EE1D-418C-BE85-FB1FFA6EBD08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2112000" y="5124596"/>
                  <a:ext cx="1753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F0A6520F-D493-4298-9178-A43F2D6B1641}"/>
                    </a:ext>
                  </a:extLst>
                </p14:cNvPr>
                <p14:cNvContentPartPr/>
                <p14:nvPr/>
              </p14:nvContentPartPr>
              <p14:xfrm>
                <a:off x="2528520" y="4845596"/>
                <a:ext cx="136800" cy="3434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F0A6520F-D493-4298-9178-A43F2D6B1641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2524200" y="4841276"/>
                  <a:ext cx="14544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34B55963-039C-42F4-A0FE-F67BCE6C93BD}"/>
                    </a:ext>
                  </a:extLst>
                </p14:cNvPr>
                <p14:cNvContentPartPr/>
                <p14:nvPr/>
              </p14:nvContentPartPr>
              <p14:xfrm>
                <a:off x="2736600" y="4999676"/>
                <a:ext cx="240120" cy="4316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34B55963-039C-42F4-A0FE-F67BCE6C93BD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2732280" y="4995356"/>
                  <a:ext cx="248760" cy="44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D46FF98-CB2D-4F27-912A-E4CC744946B5}"/>
                    </a:ext>
                  </a:extLst>
                </p14:cNvPr>
                <p14:cNvContentPartPr/>
                <p14:nvPr/>
              </p14:nvContentPartPr>
              <p14:xfrm>
                <a:off x="3066000" y="4884116"/>
                <a:ext cx="138600" cy="4456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D46FF98-CB2D-4F27-912A-E4CC744946B5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3061680" y="4879796"/>
                  <a:ext cx="147240" cy="45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A68C5E31-D82C-4243-A2DE-4203D166FD82}"/>
                    </a:ext>
                  </a:extLst>
                </p14:cNvPr>
                <p14:cNvContentPartPr/>
                <p14:nvPr/>
              </p14:nvContentPartPr>
              <p14:xfrm>
                <a:off x="3534360" y="4924076"/>
                <a:ext cx="347400" cy="2854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A68C5E31-D82C-4243-A2DE-4203D166FD82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3530040" y="4919756"/>
                  <a:ext cx="35604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9064615-6B6C-4B25-9B9D-1DA33C242A80}"/>
                    </a:ext>
                  </a:extLst>
                </p14:cNvPr>
                <p14:cNvContentPartPr/>
                <p14:nvPr/>
              </p14:nvContentPartPr>
              <p14:xfrm>
                <a:off x="3298200" y="5123516"/>
                <a:ext cx="90000" cy="16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9064615-6B6C-4B25-9B9D-1DA33C242A80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3293880" y="5119196"/>
                  <a:ext cx="986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C86A6C8D-82C8-4813-9233-A705ED1BC685}"/>
                    </a:ext>
                  </a:extLst>
                </p14:cNvPr>
                <p14:cNvContentPartPr/>
                <p14:nvPr/>
              </p14:nvContentPartPr>
              <p14:xfrm>
                <a:off x="3300360" y="5197316"/>
                <a:ext cx="103320" cy="259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C86A6C8D-82C8-4813-9233-A705ED1BC685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3296040" y="5192996"/>
                  <a:ext cx="1119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FAE5867B-8768-42F7-BEF6-7402C8B85622}"/>
                    </a:ext>
                  </a:extLst>
                </p14:cNvPr>
                <p14:cNvContentPartPr/>
                <p14:nvPr/>
              </p14:nvContentPartPr>
              <p14:xfrm>
                <a:off x="3990840" y="4999676"/>
                <a:ext cx="69480" cy="1584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FAE5867B-8768-42F7-BEF6-7402C8B85622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3986520" y="4995356"/>
                  <a:ext cx="781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B59216ED-EFAC-476F-AB5A-ED2D33628896}"/>
                    </a:ext>
                  </a:extLst>
                </p14:cNvPr>
                <p14:cNvContentPartPr/>
                <p14:nvPr/>
              </p14:nvContentPartPr>
              <p14:xfrm>
                <a:off x="3995880" y="4866836"/>
                <a:ext cx="16920" cy="190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B59216ED-EFAC-476F-AB5A-ED2D33628896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3991560" y="4862516"/>
                  <a:ext cx="255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C1449886-F182-412C-BC51-011AC6F93BD1}"/>
                    </a:ext>
                  </a:extLst>
                </p14:cNvPr>
                <p14:cNvContentPartPr/>
                <p14:nvPr/>
              </p14:nvContentPartPr>
              <p14:xfrm>
                <a:off x="4162920" y="4995356"/>
                <a:ext cx="244800" cy="1627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C1449886-F182-412C-BC51-011AC6F93BD1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4158600" y="4991036"/>
                  <a:ext cx="2534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45645C5E-C3C5-41E7-AEC3-8074CAAD568C}"/>
                    </a:ext>
                  </a:extLst>
                </p14:cNvPr>
                <p14:cNvContentPartPr/>
                <p14:nvPr/>
              </p14:nvContentPartPr>
              <p14:xfrm>
                <a:off x="4737480" y="4996796"/>
                <a:ext cx="122040" cy="1396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45645C5E-C3C5-41E7-AEC3-8074CAAD568C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4733160" y="4992476"/>
                  <a:ext cx="13068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30C3C97A-A9A3-452F-BA3E-AA4071DA5FA3}"/>
                    </a:ext>
                  </a:extLst>
                </p14:cNvPr>
                <p14:cNvContentPartPr/>
                <p14:nvPr/>
              </p14:nvContentPartPr>
              <p14:xfrm>
                <a:off x="4772760" y="4845956"/>
                <a:ext cx="41400" cy="190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30C3C97A-A9A3-452F-BA3E-AA4071DA5FA3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4768440" y="4841636"/>
                  <a:ext cx="500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F9174378-7128-48B7-BDA0-E22B28A49D2D}"/>
                    </a:ext>
                  </a:extLst>
                </p14:cNvPr>
                <p14:cNvContentPartPr/>
                <p14:nvPr/>
              </p14:nvContentPartPr>
              <p14:xfrm>
                <a:off x="4781760" y="4997156"/>
                <a:ext cx="408240" cy="4928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F9174378-7128-48B7-BDA0-E22B28A49D2D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4777440" y="4992836"/>
                  <a:ext cx="416880" cy="50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37C40BC8-F889-4E94-BB30-0D1100A809F2}"/>
                    </a:ext>
                  </a:extLst>
                </p14:cNvPr>
                <p14:cNvContentPartPr/>
                <p14:nvPr/>
              </p14:nvContentPartPr>
              <p14:xfrm>
                <a:off x="4428600" y="4790156"/>
                <a:ext cx="216000" cy="4543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37C40BC8-F889-4E94-BB30-0D1100A809F2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4424280" y="4785836"/>
                  <a:ext cx="224640" cy="462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5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7E119373-6F95-4774-AD0C-7BAA0A2D50D3}"/>
                  </a:ext>
                </a:extLst>
              </p14:cNvPr>
              <p14:cNvContentPartPr/>
              <p14:nvPr/>
            </p14:nvContentPartPr>
            <p14:xfrm>
              <a:off x="5474400" y="4812116"/>
              <a:ext cx="213120" cy="41688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7E119373-6F95-4774-AD0C-7BAA0A2D50D3}"/>
                  </a:ext>
                </a:extLst>
              </p:cNvPr>
              <p:cNvPicPr/>
              <p:nvPr/>
            </p:nvPicPr>
            <p:blipFill>
              <a:blip r:embed="rId356"/>
              <a:stretch>
                <a:fillRect/>
              </a:stretch>
            </p:blipFill>
            <p:spPr>
              <a:xfrm>
                <a:off x="5470080" y="4807796"/>
                <a:ext cx="22176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7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F1CED1DE-3C73-4C56-B6A6-7EEF256CC49B}"/>
                  </a:ext>
                </a:extLst>
              </p14:cNvPr>
              <p14:cNvContentPartPr/>
              <p14:nvPr/>
            </p14:nvContentPartPr>
            <p14:xfrm>
              <a:off x="6419040" y="4944956"/>
              <a:ext cx="261000" cy="25380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F1CED1DE-3C73-4C56-B6A6-7EEF256CC49B}"/>
                  </a:ext>
                </a:extLst>
              </p:cNvPr>
              <p:cNvPicPr/>
              <p:nvPr/>
            </p:nvPicPr>
            <p:blipFill>
              <a:blip r:embed="rId358"/>
              <a:stretch>
                <a:fillRect/>
              </a:stretch>
            </p:blipFill>
            <p:spPr>
              <a:xfrm>
                <a:off x="6414720" y="4940636"/>
                <a:ext cx="269640" cy="26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DFF39F5D-5A01-42E8-8A1D-EC8A2BD50BDC}"/>
              </a:ext>
            </a:extLst>
          </p:cNvPr>
          <p:cNvGrpSpPr/>
          <p:nvPr/>
        </p:nvGrpSpPr>
        <p:grpSpPr>
          <a:xfrm>
            <a:off x="7300680" y="4896716"/>
            <a:ext cx="1698840" cy="696600"/>
            <a:chOff x="7300680" y="4896716"/>
            <a:chExt cx="1698840" cy="696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6D69462D-1A7E-49EA-A37C-72FE074BD2CA}"/>
                    </a:ext>
                  </a:extLst>
                </p14:cNvPr>
                <p14:cNvContentPartPr/>
                <p14:nvPr/>
              </p14:nvContentPartPr>
              <p14:xfrm>
                <a:off x="7414800" y="4927676"/>
                <a:ext cx="246240" cy="1648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6D69462D-1A7E-49EA-A37C-72FE074BD2CA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7410480" y="4923356"/>
                  <a:ext cx="2548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CB0D1631-1570-4088-A932-472AC0C3B4E4}"/>
                    </a:ext>
                  </a:extLst>
                </p14:cNvPr>
                <p14:cNvContentPartPr/>
                <p14:nvPr/>
              </p14:nvContentPartPr>
              <p14:xfrm>
                <a:off x="7300680" y="5038196"/>
                <a:ext cx="452880" cy="555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CB0D1631-1570-4088-A932-472AC0C3B4E4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7296360" y="5033876"/>
                  <a:ext cx="461520" cy="56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86FCA75A-FC64-4CAB-AB32-DEB027A42880}"/>
                    </a:ext>
                  </a:extLst>
                </p14:cNvPr>
                <p14:cNvContentPartPr/>
                <p14:nvPr/>
              </p14:nvContentPartPr>
              <p14:xfrm>
                <a:off x="7926720" y="4896716"/>
                <a:ext cx="231120" cy="3394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86FCA75A-FC64-4CAB-AB32-DEB027A42880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7922400" y="4892396"/>
                  <a:ext cx="239760" cy="34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A88AEA66-4474-4D73-88B8-0FB488110727}"/>
                    </a:ext>
                  </a:extLst>
                </p14:cNvPr>
                <p14:cNvContentPartPr/>
                <p14:nvPr/>
              </p14:nvContentPartPr>
              <p14:xfrm>
                <a:off x="8190240" y="5053676"/>
                <a:ext cx="194040" cy="3981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A88AEA66-4474-4D73-88B8-0FB488110727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8185920" y="5049356"/>
                  <a:ext cx="202680" cy="40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2D34FF6-6475-4B29-BB90-3169B863C17C}"/>
                    </a:ext>
                  </a:extLst>
                </p14:cNvPr>
                <p14:cNvContentPartPr/>
                <p14:nvPr/>
              </p14:nvContentPartPr>
              <p14:xfrm>
                <a:off x="8493000" y="4974836"/>
                <a:ext cx="159120" cy="4118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2D34FF6-6475-4B29-BB90-3169B863C17C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8488680" y="4970516"/>
                  <a:ext cx="167760" cy="42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1E3281BB-2E2E-4C2B-9331-4D0B123C0B5D}"/>
                    </a:ext>
                  </a:extLst>
                </p14:cNvPr>
                <p14:cNvContentPartPr/>
                <p14:nvPr/>
              </p14:nvContentPartPr>
              <p14:xfrm>
                <a:off x="8853360" y="5157716"/>
                <a:ext cx="146160" cy="93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1E3281BB-2E2E-4C2B-9331-4D0B123C0B5D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8849040" y="5153396"/>
                  <a:ext cx="154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019157DF-DDC1-4880-A8F8-F3864E0DAE02}"/>
                    </a:ext>
                  </a:extLst>
                </p14:cNvPr>
                <p14:cNvContentPartPr/>
                <p14:nvPr/>
              </p14:nvContentPartPr>
              <p14:xfrm>
                <a:off x="8853360" y="5221796"/>
                <a:ext cx="123840" cy="144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019157DF-DDC1-4880-A8F8-F3864E0DAE02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8849040" y="5217476"/>
                  <a:ext cx="13248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2EA5EC65-E188-49EE-B682-E419BBD7103E}"/>
              </a:ext>
            </a:extLst>
          </p:cNvPr>
          <p:cNvGrpSpPr/>
          <p:nvPr/>
        </p:nvGrpSpPr>
        <p:grpSpPr>
          <a:xfrm>
            <a:off x="9251520" y="4893836"/>
            <a:ext cx="1887120" cy="677880"/>
            <a:chOff x="9251520" y="4893836"/>
            <a:chExt cx="1887120" cy="67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B0F5AD28-E4BB-42E5-89EB-7D48EB65CA1D}"/>
                    </a:ext>
                  </a:extLst>
                </p14:cNvPr>
                <p14:cNvContentPartPr/>
                <p14:nvPr/>
              </p14:nvContentPartPr>
              <p14:xfrm>
                <a:off x="9251520" y="4992476"/>
                <a:ext cx="575280" cy="2336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B0F5AD28-E4BB-42E5-89EB-7D48EB65CA1D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9247200" y="4988156"/>
                  <a:ext cx="58392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7CE2782B-1C2B-47D7-9B6D-955E7C635A03}"/>
                    </a:ext>
                  </a:extLst>
                </p14:cNvPr>
                <p14:cNvContentPartPr/>
                <p14:nvPr/>
              </p14:nvContentPartPr>
              <p14:xfrm>
                <a:off x="9893400" y="5044676"/>
                <a:ext cx="265320" cy="2635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7CE2782B-1C2B-47D7-9B6D-955E7C635A03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9889080" y="5040356"/>
                  <a:ext cx="27396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45E84A77-4379-41C2-A81A-2080CA370861}"/>
                    </a:ext>
                  </a:extLst>
                </p14:cNvPr>
                <p14:cNvContentPartPr/>
                <p14:nvPr/>
              </p14:nvContentPartPr>
              <p14:xfrm>
                <a:off x="10381200" y="5121716"/>
                <a:ext cx="87840" cy="1400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45E84A77-4379-41C2-A81A-2080CA370861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10376880" y="5117396"/>
                  <a:ext cx="964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DB2EB129-F54C-46CF-A6FB-1D79364239D5}"/>
                    </a:ext>
                  </a:extLst>
                </p14:cNvPr>
                <p14:cNvContentPartPr/>
                <p14:nvPr/>
              </p14:nvContentPartPr>
              <p14:xfrm>
                <a:off x="10372560" y="4961876"/>
                <a:ext cx="69480" cy="309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DB2EB129-F54C-46CF-A6FB-1D79364239D5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10368240" y="4957556"/>
                  <a:ext cx="781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5A2B5341-1955-4293-9054-48D253D753CD}"/>
                    </a:ext>
                  </a:extLst>
                </p14:cNvPr>
                <p14:cNvContentPartPr/>
                <p14:nvPr/>
              </p14:nvContentPartPr>
              <p14:xfrm>
                <a:off x="10523760" y="5114516"/>
                <a:ext cx="362160" cy="4572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5A2B5341-1955-4293-9054-48D253D753CD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10519440" y="5110196"/>
                  <a:ext cx="37080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68618AAA-6B5A-4310-9ED7-67DA69CE212C}"/>
                    </a:ext>
                  </a:extLst>
                </p14:cNvPr>
                <p14:cNvContentPartPr/>
                <p14:nvPr/>
              </p14:nvContentPartPr>
              <p14:xfrm>
                <a:off x="10210920" y="4893836"/>
                <a:ext cx="183600" cy="4813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68618AAA-6B5A-4310-9ED7-67DA69CE212C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10206600" y="4889516"/>
                  <a:ext cx="19224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6225E007-CD58-47B8-A240-A26D7811446B}"/>
                    </a:ext>
                  </a:extLst>
                </p14:cNvPr>
                <p14:cNvContentPartPr/>
                <p14:nvPr/>
              </p14:nvContentPartPr>
              <p14:xfrm>
                <a:off x="10987080" y="4952156"/>
                <a:ext cx="151560" cy="5076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6225E007-CD58-47B8-A240-A26D7811446B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10982760" y="4947836"/>
                  <a:ext cx="160200" cy="51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98F83852-2D30-4FCC-B50E-AF9B170DB129}"/>
              </a:ext>
            </a:extLst>
          </p:cNvPr>
          <p:cNvGrpSpPr/>
          <p:nvPr/>
        </p:nvGrpSpPr>
        <p:grpSpPr>
          <a:xfrm>
            <a:off x="508560" y="5791676"/>
            <a:ext cx="1655640" cy="904320"/>
            <a:chOff x="508560" y="5791676"/>
            <a:chExt cx="1655640" cy="90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9738EB3F-F9C1-4F26-8FC4-2C676858685F}"/>
                    </a:ext>
                  </a:extLst>
                </p14:cNvPr>
                <p14:cNvContentPartPr/>
                <p14:nvPr/>
              </p14:nvContentPartPr>
              <p14:xfrm>
                <a:off x="508560" y="5791676"/>
                <a:ext cx="392040" cy="9043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9738EB3F-F9C1-4F26-8FC4-2C676858685F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504240" y="5787356"/>
                  <a:ext cx="400680" cy="9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0434A490-ABA5-4664-BFDC-6E10DB3D467F}"/>
                    </a:ext>
                  </a:extLst>
                </p14:cNvPr>
                <p14:cNvContentPartPr/>
                <p14:nvPr/>
              </p14:nvContentPartPr>
              <p14:xfrm>
                <a:off x="580560" y="6294956"/>
                <a:ext cx="177120" cy="331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0434A490-ABA5-4664-BFDC-6E10DB3D467F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576240" y="6290636"/>
                  <a:ext cx="1857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2D1518F-7A5D-4E18-A0D4-884B0676E855}"/>
                    </a:ext>
                  </a:extLst>
                </p14:cNvPr>
                <p14:cNvContentPartPr/>
                <p14:nvPr/>
              </p14:nvContentPartPr>
              <p14:xfrm>
                <a:off x="994200" y="5993276"/>
                <a:ext cx="218520" cy="5151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2D1518F-7A5D-4E18-A0D4-884B0676E855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989880" y="5988956"/>
                  <a:ext cx="227160" cy="52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24D38AD1-AEED-43FB-A9A3-84FAD045168A}"/>
                    </a:ext>
                  </a:extLst>
                </p14:cNvPr>
                <p14:cNvContentPartPr/>
                <p14:nvPr/>
              </p14:nvContentPartPr>
              <p14:xfrm>
                <a:off x="1289760" y="6099116"/>
                <a:ext cx="248400" cy="2394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24D38AD1-AEED-43FB-A9A3-84FAD045168A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1285440" y="6094796"/>
                  <a:ext cx="2570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9F80B435-18B3-4239-A3C0-4F26E179C281}"/>
                    </a:ext>
                  </a:extLst>
                </p14:cNvPr>
                <p14:cNvContentPartPr/>
                <p14:nvPr/>
              </p14:nvContentPartPr>
              <p14:xfrm>
                <a:off x="1632480" y="5996876"/>
                <a:ext cx="113040" cy="4489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9F80B435-18B3-4239-A3C0-4F26E179C281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1628160" y="5992556"/>
                  <a:ext cx="121680" cy="45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45FDE747-8C71-4E38-A430-9DA60B217831}"/>
                    </a:ext>
                  </a:extLst>
                </p14:cNvPr>
                <p14:cNvContentPartPr/>
                <p14:nvPr/>
              </p14:nvContentPartPr>
              <p14:xfrm>
                <a:off x="1960800" y="6235556"/>
                <a:ext cx="168120" cy="306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45FDE747-8C71-4E38-A430-9DA60B217831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1956480" y="6231236"/>
                  <a:ext cx="1767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14C65ADD-2F6F-41C7-8A0B-740D101389B6}"/>
                    </a:ext>
                  </a:extLst>
                </p14:cNvPr>
                <p14:cNvContentPartPr/>
                <p14:nvPr/>
              </p14:nvContentPartPr>
              <p14:xfrm>
                <a:off x="1996080" y="6328796"/>
                <a:ext cx="168120" cy="6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14C65ADD-2F6F-41C7-8A0B-740D101389B6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1991760" y="6324476"/>
                  <a:ext cx="176760" cy="14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1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18270660-7A41-4DE1-B591-5ED08E263F7F}"/>
                  </a:ext>
                </a:extLst>
              </p14:cNvPr>
              <p14:cNvContentPartPr/>
              <p14:nvPr/>
            </p14:nvContentPartPr>
            <p14:xfrm>
              <a:off x="2487480" y="6127916"/>
              <a:ext cx="300600" cy="25236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18270660-7A41-4DE1-B591-5ED08E263F7F}"/>
                  </a:ext>
                </a:extLst>
              </p:cNvPr>
              <p:cNvPicPr/>
              <p:nvPr/>
            </p:nvPicPr>
            <p:blipFill>
              <a:blip r:embed="rId402"/>
              <a:stretch>
                <a:fillRect/>
              </a:stretch>
            </p:blipFill>
            <p:spPr>
              <a:xfrm>
                <a:off x="2483160" y="6123596"/>
                <a:ext cx="309240" cy="261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24185F11-56AC-4BF3-AC89-2D6A65D06B4A}"/>
              </a:ext>
            </a:extLst>
          </p:cNvPr>
          <p:cNvGrpSpPr/>
          <p:nvPr/>
        </p:nvGrpSpPr>
        <p:grpSpPr>
          <a:xfrm>
            <a:off x="6620280" y="5956556"/>
            <a:ext cx="1823400" cy="696240"/>
            <a:chOff x="6620280" y="5956556"/>
            <a:chExt cx="1823400" cy="69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4648DE47-1F27-4553-9B88-98EF00428BF0}"/>
                    </a:ext>
                  </a:extLst>
                </p14:cNvPr>
                <p14:cNvContentPartPr/>
                <p14:nvPr/>
              </p14:nvContentPartPr>
              <p14:xfrm>
                <a:off x="6622080" y="5972396"/>
                <a:ext cx="300600" cy="2304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4648DE47-1F27-4553-9B88-98EF00428BF0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6617760" y="5968076"/>
                  <a:ext cx="30924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C70F05E3-4CB8-4263-A41D-6B9BF42726F9}"/>
                    </a:ext>
                  </a:extLst>
                </p14:cNvPr>
                <p14:cNvContentPartPr/>
                <p14:nvPr/>
              </p14:nvContentPartPr>
              <p14:xfrm>
                <a:off x="6620280" y="6138716"/>
                <a:ext cx="391320" cy="5140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C70F05E3-4CB8-4263-A41D-6B9BF42726F9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6615960" y="6134396"/>
                  <a:ext cx="399960" cy="52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1CC4AC5A-ED84-44CF-9DAA-26F5A348C508}"/>
                    </a:ext>
                  </a:extLst>
                </p14:cNvPr>
                <p14:cNvContentPartPr/>
                <p14:nvPr/>
              </p14:nvContentPartPr>
              <p14:xfrm>
                <a:off x="7210320" y="5956556"/>
                <a:ext cx="255240" cy="4212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1CC4AC5A-ED84-44CF-9DAA-26F5A348C508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7206000" y="5952236"/>
                  <a:ext cx="263880" cy="42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6CF7B937-CFFA-4AD1-A6D2-E85EEC53413D}"/>
                    </a:ext>
                  </a:extLst>
                </p14:cNvPr>
                <p14:cNvContentPartPr/>
                <p14:nvPr/>
              </p14:nvContentPartPr>
              <p14:xfrm>
                <a:off x="7553760" y="6110276"/>
                <a:ext cx="199800" cy="1724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6CF7B937-CFFA-4AD1-A6D2-E85EEC53413D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7549440" y="6105956"/>
                  <a:ext cx="2084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66CF007F-10CC-4ACE-AA03-B34165B6B0E7}"/>
                    </a:ext>
                  </a:extLst>
                </p14:cNvPr>
                <p14:cNvContentPartPr/>
                <p14:nvPr/>
              </p14:nvContentPartPr>
              <p14:xfrm>
                <a:off x="7851120" y="5957276"/>
                <a:ext cx="223200" cy="3668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66CF007F-10CC-4ACE-AA03-B34165B6B0E7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7846800" y="5952956"/>
                  <a:ext cx="23184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CA3694AC-B993-4354-9B1E-9D237CFD8070}"/>
                    </a:ext>
                  </a:extLst>
                </p14:cNvPr>
                <p14:cNvContentPartPr/>
                <p14:nvPr/>
              </p14:nvContentPartPr>
              <p14:xfrm>
                <a:off x="8177640" y="6167876"/>
                <a:ext cx="266040" cy="198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CA3694AC-B993-4354-9B1E-9D237CFD8070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8173320" y="6163556"/>
                  <a:ext cx="274680" cy="2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86A87CE3-D8F3-4B1D-8931-E73F65C5EB43}"/>
                    </a:ext>
                  </a:extLst>
                </p14:cNvPr>
                <p14:cNvContentPartPr/>
                <p14:nvPr/>
              </p14:nvContentPartPr>
              <p14:xfrm>
                <a:off x="8227320" y="6294956"/>
                <a:ext cx="203400" cy="169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86A87CE3-D8F3-4B1D-8931-E73F65C5EB43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8223000" y="6290636"/>
                  <a:ext cx="212040" cy="2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17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65F0C3B3-DE56-451C-807E-8E42F9751924}"/>
                  </a:ext>
                </a:extLst>
              </p14:cNvPr>
              <p14:cNvContentPartPr/>
              <p14:nvPr/>
            </p14:nvContentPartPr>
            <p14:xfrm>
              <a:off x="8718360" y="5979236"/>
              <a:ext cx="278280" cy="39600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65F0C3B3-DE56-451C-807E-8E42F9751924}"/>
                  </a:ext>
                </a:extLst>
              </p:cNvPr>
              <p:cNvPicPr/>
              <p:nvPr/>
            </p:nvPicPr>
            <p:blipFill>
              <a:blip r:embed="rId418"/>
              <a:stretch>
                <a:fillRect/>
              </a:stretch>
            </p:blipFill>
            <p:spPr>
              <a:xfrm>
                <a:off x="8714040" y="5974916"/>
                <a:ext cx="286920" cy="40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9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8DA24B31-7885-44B2-A986-93CE31FD37FF}"/>
                  </a:ext>
                </a:extLst>
              </p14:cNvPr>
              <p14:cNvContentPartPr/>
              <p14:nvPr/>
            </p14:nvContentPartPr>
            <p14:xfrm>
              <a:off x="4666560" y="5988956"/>
              <a:ext cx="443880" cy="19548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8DA24B31-7885-44B2-A986-93CE31FD37FF}"/>
                  </a:ext>
                </a:extLst>
              </p:cNvPr>
              <p:cNvPicPr/>
              <p:nvPr/>
            </p:nvPicPr>
            <p:blipFill>
              <a:blip r:embed="rId420"/>
              <a:stretch>
                <a:fillRect/>
              </a:stretch>
            </p:blipFill>
            <p:spPr>
              <a:xfrm>
                <a:off x="4662240" y="5984636"/>
                <a:ext cx="452520" cy="204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85040228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uppo 8">
            <a:extLst>
              <a:ext uri="{FF2B5EF4-FFF2-40B4-BE49-F238E27FC236}">
                <a16:creationId xmlns:a16="http://schemas.microsoft.com/office/drawing/2014/main" id="{1494E37E-1838-4F38-844C-7EABA4A56C7B}"/>
              </a:ext>
            </a:extLst>
          </p:cNvPr>
          <p:cNvGrpSpPr/>
          <p:nvPr/>
        </p:nvGrpSpPr>
        <p:grpSpPr>
          <a:xfrm>
            <a:off x="182760" y="142556"/>
            <a:ext cx="1140840" cy="884520"/>
            <a:chOff x="182760" y="142556"/>
            <a:chExt cx="1140840" cy="88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961EA12D-9FDC-4A6A-9F1B-AED9723510C8}"/>
                    </a:ext>
                  </a:extLst>
                </p14:cNvPr>
                <p14:cNvContentPartPr/>
                <p14:nvPr/>
              </p14:nvContentPartPr>
              <p14:xfrm>
                <a:off x="182760" y="160196"/>
                <a:ext cx="314280" cy="8668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961EA12D-9FDC-4A6A-9F1B-AED9723510C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8440" y="155876"/>
                  <a:ext cx="322920" cy="87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52930257-2715-489D-A613-2B3C36583D50}"/>
                    </a:ext>
                  </a:extLst>
                </p14:cNvPr>
                <p14:cNvContentPartPr/>
                <p14:nvPr/>
              </p14:nvContentPartPr>
              <p14:xfrm>
                <a:off x="272400" y="561236"/>
                <a:ext cx="152640" cy="158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52930257-2715-489D-A613-2B3C36583D50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68080" y="556916"/>
                  <a:ext cx="161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F871BE1-7148-4B8F-B211-DE22FCC39F1E}"/>
                    </a:ext>
                  </a:extLst>
                </p14:cNvPr>
                <p14:cNvContentPartPr/>
                <p14:nvPr/>
              </p14:nvContentPartPr>
              <p14:xfrm>
                <a:off x="584160" y="142556"/>
                <a:ext cx="39240" cy="2034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F871BE1-7148-4B8F-B211-DE22FCC39F1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79840" y="138236"/>
                  <a:ext cx="478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FE8B79E1-1383-4134-AF41-55DA4B72B9E1}"/>
                    </a:ext>
                  </a:extLst>
                </p14:cNvPr>
                <p14:cNvContentPartPr/>
                <p14:nvPr/>
              </p14:nvContentPartPr>
              <p14:xfrm>
                <a:off x="694320" y="294116"/>
                <a:ext cx="127080" cy="3747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FE8B79E1-1383-4134-AF41-55DA4B72B9E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690000" y="289796"/>
                  <a:ext cx="13572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20158F3-412F-4289-BB76-FEFBB13AF321}"/>
                    </a:ext>
                  </a:extLst>
                </p14:cNvPr>
                <p14:cNvContentPartPr/>
                <p14:nvPr/>
              </p14:nvContentPartPr>
              <p14:xfrm>
                <a:off x="911040" y="421196"/>
                <a:ext cx="195120" cy="4262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20158F3-412F-4289-BB76-FEFBB13AF32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906720" y="416876"/>
                  <a:ext cx="203760" cy="43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F41B329-8BD4-4380-A8D1-28DAAA3FA596}"/>
                    </a:ext>
                  </a:extLst>
                </p14:cNvPr>
                <p14:cNvContentPartPr/>
                <p14:nvPr/>
              </p14:nvContentPartPr>
              <p14:xfrm>
                <a:off x="1150080" y="318236"/>
                <a:ext cx="173520" cy="3909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F41B329-8BD4-4380-A8D1-28DAAA3FA59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145760" y="313916"/>
                  <a:ext cx="182160" cy="39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" name="Gruppo 31">
            <a:extLst>
              <a:ext uri="{FF2B5EF4-FFF2-40B4-BE49-F238E27FC236}">
                <a16:creationId xmlns:a16="http://schemas.microsoft.com/office/drawing/2014/main" id="{375FDA1E-D798-4197-B502-D6C350CDA306}"/>
              </a:ext>
            </a:extLst>
          </p:cNvPr>
          <p:cNvGrpSpPr/>
          <p:nvPr/>
        </p:nvGrpSpPr>
        <p:grpSpPr>
          <a:xfrm>
            <a:off x="1503960" y="483476"/>
            <a:ext cx="137160" cy="114840"/>
            <a:chOff x="1503960" y="483476"/>
            <a:chExt cx="137160" cy="11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07B4E97D-FBA6-4E1D-9C97-9E9ADF6109E8}"/>
                    </a:ext>
                  </a:extLst>
                </p14:cNvPr>
                <p14:cNvContentPartPr/>
                <p14:nvPr/>
              </p14:nvContentPartPr>
              <p14:xfrm>
                <a:off x="1503960" y="483476"/>
                <a:ext cx="137160" cy="133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07B4E97D-FBA6-4E1D-9C97-9E9ADF6109E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99640" y="479156"/>
                  <a:ext cx="145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BAC1558-FC69-4C78-822A-EB03E7DF2976}"/>
                    </a:ext>
                  </a:extLst>
                </p14:cNvPr>
                <p14:cNvContentPartPr/>
                <p14:nvPr/>
              </p14:nvContentPartPr>
              <p14:xfrm>
                <a:off x="1515480" y="576716"/>
                <a:ext cx="122760" cy="21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BAC1558-FC69-4C78-822A-EB03E7DF2976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11160" y="572396"/>
                  <a:ext cx="13140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" name="Gruppo 30">
            <a:extLst>
              <a:ext uri="{FF2B5EF4-FFF2-40B4-BE49-F238E27FC236}">
                <a16:creationId xmlns:a16="http://schemas.microsoft.com/office/drawing/2014/main" id="{86EF2F04-805D-4AF1-8102-DB7465AE52F5}"/>
              </a:ext>
            </a:extLst>
          </p:cNvPr>
          <p:cNvGrpSpPr/>
          <p:nvPr/>
        </p:nvGrpSpPr>
        <p:grpSpPr>
          <a:xfrm>
            <a:off x="1894920" y="329396"/>
            <a:ext cx="100080" cy="285120"/>
            <a:chOff x="1894920" y="329396"/>
            <a:chExt cx="100080" cy="28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AF54FA5-2183-4C19-A982-A6473367AA4C}"/>
                    </a:ext>
                  </a:extLst>
                </p14:cNvPr>
                <p14:cNvContentPartPr/>
                <p14:nvPr/>
              </p14:nvContentPartPr>
              <p14:xfrm>
                <a:off x="1894920" y="414716"/>
                <a:ext cx="100080" cy="1998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AF54FA5-2183-4C19-A982-A6473367AA4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890600" y="410396"/>
                  <a:ext cx="1087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B9F14921-C04B-426B-B025-47C7FD70BCD6}"/>
                    </a:ext>
                  </a:extLst>
                </p14:cNvPr>
                <p14:cNvContentPartPr/>
                <p14:nvPr/>
              </p14:nvContentPartPr>
              <p14:xfrm>
                <a:off x="1970880" y="329396"/>
                <a:ext cx="21960" cy="306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B9F14921-C04B-426B-B025-47C7FD70BCD6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966560" y="325076"/>
                  <a:ext cx="3060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" name="Gruppo 29">
            <a:extLst>
              <a:ext uri="{FF2B5EF4-FFF2-40B4-BE49-F238E27FC236}">
                <a16:creationId xmlns:a16="http://schemas.microsoft.com/office/drawing/2014/main" id="{14B58907-7CD3-4B88-AEEA-B4E4A93E3613}"/>
              </a:ext>
            </a:extLst>
          </p:cNvPr>
          <p:cNvGrpSpPr/>
          <p:nvPr/>
        </p:nvGrpSpPr>
        <p:grpSpPr>
          <a:xfrm>
            <a:off x="2292360" y="228236"/>
            <a:ext cx="1480320" cy="638280"/>
            <a:chOff x="2292360" y="228236"/>
            <a:chExt cx="1480320" cy="63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8A2CB5C-A7E0-449E-A01F-98E5B606197B}"/>
                    </a:ext>
                  </a:extLst>
                </p14:cNvPr>
                <p14:cNvContentPartPr/>
                <p14:nvPr/>
              </p14:nvContentPartPr>
              <p14:xfrm>
                <a:off x="2292360" y="364676"/>
                <a:ext cx="466560" cy="2048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8A2CB5C-A7E0-449E-A01F-98E5B606197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288040" y="360356"/>
                  <a:ext cx="4752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89AD38D-A8AD-4DA6-8844-C71C8204E852}"/>
                    </a:ext>
                  </a:extLst>
                </p14:cNvPr>
                <p14:cNvContentPartPr/>
                <p14:nvPr/>
              </p14:nvContentPartPr>
              <p14:xfrm>
                <a:off x="2844600" y="391316"/>
                <a:ext cx="251640" cy="2264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89AD38D-A8AD-4DA6-8844-C71C8204E85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840280" y="386996"/>
                  <a:ext cx="2602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EF0157FD-44F1-4A57-A394-02F4CAB7E7D0}"/>
                    </a:ext>
                  </a:extLst>
                </p14:cNvPr>
                <p14:cNvContentPartPr/>
                <p14:nvPr/>
              </p14:nvContentPartPr>
              <p14:xfrm>
                <a:off x="3241680" y="406796"/>
                <a:ext cx="80640" cy="1724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EF0157FD-44F1-4A57-A394-02F4CAB7E7D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237360" y="402476"/>
                  <a:ext cx="892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145A600B-DE2C-42B1-9BB6-C8386526F566}"/>
                    </a:ext>
                  </a:extLst>
                </p14:cNvPr>
                <p14:cNvContentPartPr/>
                <p14:nvPr/>
              </p14:nvContentPartPr>
              <p14:xfrm>
                <a:off x="3283080" y="320036"/>
                <a:ext cx="24120" cy="28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145A600B-DE2C-42B1-9BB6-C8386526F566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278760" y="315716"/>
                  <a:ext cx="327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7F3F970B-1D5D-442A-9525-568AA546C674}"/>
                    </a:ext>
                  </a:extLst>
                </p14:cNvPr>
                <p14:cNvContentPartPr/>
                <p14:nvPr/>
              </p14:nvContentPartPr>
              <p14:xfrm>
                <a:off x="3457680" y="382316"/>
                <a:ext cx="315000" cy="4842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7F3F970B-1D5D-442A-9525-568AA546C67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453360" y="377996"/>
                  <a:ext cx="323640" cy="49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FF63AE6D-F53F-4DDE-8616-F6B9AC254929}"/>
                    </a:ext>
                  </a:extLst>
                </p14:cNvPr>
                <p14:cNvContentPartPr/>
                <p14:nvPr/>
              </p14:nvContentPartPr>
              <p14:xfrm>
                <a:off x="3088320" y="228236"/>
                <a:ext cx="136080" cy="48348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FF63AE6D-F53F-4DDE-8616-F6B9AC25492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084000" y="223916"/>
                  <a:ext cx="144720" cy="492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100DE705-C633-4998-A5E5-1B7E2C08128C}"/>
                  </a:ext>
                </a:extLst>
              </p14:cNvPr>
              <p14:cNvContentPartPr/>
              <p14:nvPr/>
            </p14:nvContentPartPr>
            <p14:xfrm>
              <a:off x="3989040" y="229676"/>
              <a:ext cx="135000" cy="47592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100DE705-C633-4998-A5E5-1B7E2C08128C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3984720" y="225356"/>
                <a:ext cx="143640" cy="48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9" name="Gruppo 28">
            <a:extLst>
              <a:ext uri="{FF2B5EF4-FFF2-40B4-BE49-F238E27FC236}">
                <a16:creationId xmlns:a16="http://schemas.microsoft.com/office/drawing/2014/main" id="{A98A5942-380C-4669-9C35-184B1FFBCBF0}"/>
              </a:ext>
            </a:extLst>
          </p:cNvPr>
          <p:cNvGrpSpPr/>
          <p:nvPr/>
        </p:nvGrpSpPr>
        <p:grpSpPr>
          <a:xfrm>
            <a:off x="5708760" y="89276"/>
            <a:ext cx="1719720" cy="828000"/>
            <a:chOff x="5708760" y="89276"/>
            <a:chExt cx="1719720" cy="82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DE49A99C-E6DD-4CEA-AF70-96AA24144B79}"/>
                    </a:ext>
                  </a:extLst>
                </p14:cNvPr>
                <p14:cNvContentPartPr/>
                <p14:nvPr/>
              </p14:nvContentPartPr>
              <p14:xfrm>
                <a:off x="5755560" y="237956"/>
                <a:ext cx="249480" cy="2149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DE49A99C-E6DD-4CEA-AF70-96AA24144B7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751240" y="233636"/>
                  <a:ext cx="2581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382AE7B-001A-4E3D-953E-1AA4247DD4C5}"/>
                    </a:ext>
                  </a:extLst>
                </p14:cNvPr>
                <p14:cNvContentPartPr/>
                <p14:nvPr/>
              </p14:nvContentPartPr>
              <p14:xfrm>
                <a:off x="5708760" y="373676"/>
                <a:ext cx="391680" cy="5436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382AE7B-001A-4E3D-953E-1AA4247DD4C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704440" y="369356"/>
                  <a:ext cx="40032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99963844-EC01-4902-8DE5-31488FCED2D2}"/>
                    </a:ext>
                  </a:extLst>
                </p14:cNvPr>
                <p14:cNvContentPartPr/>
                <p14:nvPr/>
              </p14:nvContentPartPr>
              <p14:xfrm>
                <a:off x="6100800" y="89276"/>
                <a:ext cx="55800" cy="1800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99963844-EC01-4902-8DE5-31488FCED2D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096480" y="84956"/>
                  <a:ext cx="644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0ADA3C1A-F9BE-4872-A18A-9BFF926269D1}"/>
                    </a:ext>
                  </a:extLst>
                </p14:cNvPr>
                <p14:cNvContentPartPr/>
                <p14:nvPr/>
              </p14:nvContentPartPr>
              <p14:xfrm>
                <a:off x="6266040" y="170276"/>
                <a:ext cx="160200" cy="3376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0ADA3C1A-F9BE-4872-A18A-9BFF926269D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261720" y="165956"/>
                  <a:ext cx="16884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AA7BBA8-808E-42E2-8762-B421957E5B69}"/>
                    </a:ext>
                  </a:extLst>
                </p14:cNvPr>
                <p14:cNvContentPartPr/>
                <p14:nvPr/>
              </p14:nvContentPartPr>
              <p14:xfrm>
                <a:off x="6470880" y="305636"/>
                <a:ext cx="281160" cy="4334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AA7BBA8-808E-42E2-8762-B421957E5B6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466560" y="301316"/>
                  <a:ext cx="28980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D34116E8-C658-4F03-848C-E65429D5103B}"/>
                    </a:ext>
                  </a:extLst>
                </p14:cNvPr>
                <p14:cNvContentPartPr/>
                <p14:nvPr/>
              </p14:nvContentPartPr>
              <p14:xfrm>
                <a:off x="6941760" y="145436"/>
                <a:ext cx="136800" cy="3304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D34116E8-C658-4F03-848C-E65429D5103B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937440" y="141116"/>
                  <a:ext cx="14544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C9F4D8E3-FE13-4E99-B301-DE342E9BD056}"/>
                    </a:ext>
                  </a:extLst>
                </p14:cNvPr>
                <p14:cNvContentPartPr/>
                <p14:nvPr/>
              </p14:nvContentPartPr>
              <p14:xfrm>
                <a:off x="7280880" y="329396"/>
                <a:ext cx="147600" cy="259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C9F4D8E3-FE13-4E99-B301-DE342E9BD056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276560" y="325076"/>
                  <a:ext cx="1562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340E2F2-192E-475A-A4D0-25698021CED4}"/>
                    </a:ext>
                  </a:extLst>
                </p14:cNvPr>
                <p14:cNvContentPartPr/>
                <p14:nvPr/>
              </p14:nvContentPartPr>
              <p14:xfrm>
                <a:off x="7271880" y="429836"/>
                <a:ext cx="102240" cy="86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340E2F2-192E-475A-A4D0-25698021CED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267560" y="425516"/>
                  <a:ext cx="110880" cy="1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8218CE3A-BE8F-4129-9183-8E30DCD484AC}"/>
                  </a:ext>
                </a:extLst>
              </p14:cNvPr>
              <p14:cNvContentPartPr/>
              <p14:nvPr/>
            </p14:nvContentPartPr>
            <p14:xfrm>
              <a:off x="7700640" y="391676"/>
              <a:ext cx="176400" cy="1764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8218CE3A-BE8F-4129-9183-8E30DCD484AC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7696320" y="387356"/>
                <a:ext cx="185040" cy="26280"/>
              </a:xfrm>
              <a:prstGeom prst="rect">
                <a:avLst/>
              </a:prstGeom>
            </p:spPr>
          </p:pic>
        </mc:Fallback>
      </mc:AlternateContent>
      <p:grpSp>
        <p:nvGrpSpPr>
          <p:cNvPr id="56" name="Gruppo 55">
            <a:extLst>
              <a:ext uri="{FF2B5EF4-FFF2-40B4-BE49-F238E27FC236}">
                <a16:creationId xmlns:a16="http://schemas.microsoft.com/office/drawing/2014/main" id="{BA562D8C-C628-451E-A49C-FA20D16F7BB6}"/>
              </a:ext>
            </a:extLst>
          </p:cNvPr>
          <p:cNvGrpSpPr/>
          <p:nvPr/>
        </p:nvGrpSpPr>
        <p:grpSpPr>
          <a:xfrm>
            <a:off x="8085120" y="199436"/>
            <a:ext cx="72720" cy="237960"/>
            <a:chOff x="8085120" y="199436"/>
            <a:chExt cx="72720" cy="23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58B12872-FC63-4A8C-BF4C-776D6C89DCE9}"/>
                    </a:ext>
                  </a:extLst>
                </p14:cNvPr>
                <p14:cNvContentPartPr/>
                <p14:nvPr/>
              </p14:nvContentPartPr>
              <p14:xfrm>
                <a:off x="8085120" y="277196"/>
                <a:ext cx="57240" cy="1602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58B12872-FC63-4A8C-BF4C-776D6C89DCE9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080800" y="272876"/>
                  <a:ext cx="6588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3DAB7D1-B65B-41AF-9FF3-558309BF0AA5}"/>
                    </a:ext>
                  </a:extLst>
                </p14:cNvPr>
                <p14:cNvContentPartPr/>
                <p14:nvPr/>
              </p14:nvContentPartPr>
              <p14:xfrm>
                <a:off x="8135880" y="199436"/>
                <a:ext cx="21960" cy="248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3DAB7D1-B65B-41AF-9FF3-558309BF0AA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131560" y="195116"/>
                  <a:ext cx="3060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5" name="Gruppo 54">
            <a:extLst>
              <a:ext uri="{FF2B5EF4-FFF2-40B4-BE49-F238E27FC236}">
                <a16:creationId xmlns:a16="http://schemas.microsoft.com/office/drawing/2014/main" id="{A49A73D1-45B1-430A-8854-0A696A3FB618}"/>
              </a:ext>
            </a:extLst>
          </p:cNvPr>
          <p:cNvGrpSpPr/>
          <p:nvPr/>
        </p:nvGrpSpPr>
        <p:grpSpPr>
          <a:xfrm>
            <a:off x="8482920" y="154796"/>
            <a:ext cx="1897560" cy="499680"/>
            <a:chOff x="8482920" y="154796"/>
            <a:chExt cx="1897560" cy="49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BB14CA4E-49CF-4168-B2B8-5285386AA14A}"/>
                    </a:ext>
                  </a:extLst>
                </p14:cNvPr>
                <p14:cNvContentPartPr/>
                <p14:nvPr/>
              </p14:nvContentPartPr>
              <p14:xfrm>
                <a:off x="8482920" y="239396"/>
                <a:ext cx="235440" cy="2120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BB14CA4E-49CF-4168-B2B8-5285386AA14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478600" y="235076"/>
                  <a:ext cx="2440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B9678BD9-CA20-435A-A626-3C31E1E62341}"/>
                    </a:ext>
                  </a:extLst>
                </p14:cNvPr>
                <p14:cNvContentPartPr/>
                <p14:nvPr/>
              </p14:nvContentPartPr>
              <p14:xfrm>
                <a:off x="8850120" y="298796"/>
                <a:ext cx="56160" cy="1188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B9678BD9-CA20-435A-A626-3C31E1E6234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845800" y="294476"/>
                  <a:ext cx="64800" cy="12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DB78DC5-F199-4FE3-A05A-9DA5CB2B3A7B}"/>
                    </a:ext>
                  </a:extLst>
                </p14:cNvPr>
                <p14:cNvContentPartPr/>
                <p14:nvPr/>
              </p14:nvContentPartPr>
              <p14:xfrm>
                <a:off x="8867400" y="184316"/>
                <a:ext cx="47880" cy="306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DB78DC5-F199-4FE3-A05A-9DA5CB2B3A7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863080" y="179996"/>
                  <a:ext cx="565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B54CF832-D3D1-4B08-9A40-61E79F32CC57}"/>
                    </a:ext>
                  </a:extLst>
                </p14:cNvPr>
                <p14:cNvContentPartPr/>
                <p14:nvPr/>
              </p14:nvContentPartPr>
              <p14:xfrm>
                <a:off x="9071880" y="294476"/>
                <a:ext cx="231120" cy="136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B54CF832-D3D1-4B08-9A40-61E79F32CC5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067560" y="290156"/>
                  <a:ext cx="23976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F286C69-99A5-420A-823C-F8C10BA781AC}"/>
                    </a:ext>
                  </a:extLst>
                </p14:cNvPr>
                <p14:cNvContentPartPr/>
                <p14:nvPr/>
              </p14:nvContentPartPr>
              <p14:xfrm>
                <a:off x="9634920" y="281516"/>
                <a:ext cx="55080" cy="1267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F286C69-99A5-420A-823C-F8C10BA781A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630600" y="277196"/>
                  <a:ext cx="6372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18DA051A-4EED-446A-8E63-3F888139B772}"/>
                    </a:ext>
                  </a:extLst>
                </p14:cNvPr>
                <p14:cNvContentPartPr/>
                <p14:nvPr/>
              </p14:nvContentPartPr>
              <p14:xfrm>
                <a:off x="9655800" y="201596"/>
                <a:ext cx="12600" cy="75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18DA051A-4EED-446A-8E63-3F888139B77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651480" y="197276"/>
                  <a:ext cx="212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D8356EE4-98E6-4636-B8FB-2CED55901851}"/>
                    </a:ext>
                  </a:extLst>
                </p14:cNvPr>
                <p14:cNvContentPartPr/>
                <p14:nvPr/>
              </p14:nvContentPartPr>
              <p14:xfrm>
                <a:off x="9827520" y="284036"/>
                <a:ext cx="272880" cy="3704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D8356EE4-98E6-4636-B8FB-2CED5590185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823200" y="279716"/>
                  <a:ext cx="28152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AF7CDE85-DA90-4C97-A759-74FC2F5DC1C0}"/>
                    </a:ext>
                  </a:extLst>
                </p14:cNvPr>
                <p14:cNvContentPartPr/>
                <p14:nvPr/>
              </p14:nvContentPartPr>
              <p14:xfrm>
                <a:off x="9421800" y="154796"/>
                <a:ext cx="221040" cy="3747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AF7CDE85-DA90-4C97-A759-74FC2F5DC1C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417480" y="150476"/>
                  <a:ext cx="22968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8CFE2F2-9EDF-49C5-9EE0-9B4728077F06}"/>
                    </a:ext>
                  </a:extLst>
                </p14:cNvPr>
                <p14:cNvContentPartPr/>
                <p14:nvPr/>
              </p14:nvContentPartPr>
              <p14:xfrm>
                <a:off x="10255560" y="204836"/>
                <a:ext cx="124920" cy="3700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8CFE2F2-9EDF-49C5-9EE0-9B4728077F0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0251240" y="200516"/>
                  <a:ext cx="133560" cy="37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C6D3BE10-53B9-4DFC-B505-27E582AD6EB1}"/>
              </a:ext>
            </a:extLst>
          </p:cNvPr>
          <p:cNvGrpSpPr/>
          <p:nvPr/>
        </p:nvGrpSpPr>
        <p:grpSpPr>
          <a:xfrm>
            <a:off x="201120" y="1168196"/>
            <a:ext cx="1580040" cy="1026000"/>
            <a:chOff x="201120" y="1168196"/>
            <a:chExt cx="1580040" cy="102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E0830495-2DDB-4C28-8DCA-B1AF9F53FEB4}"/>
                    </a:ext>
                  </a:extLst>
                </p14:cNvPr>
                <p14:cNvContentPartPr/>
                <p14:nvPr/>
              </p14:nvContentPartPr>
              <p14:xfrm>
                <a:off x="201120" y="1280516"/>
                <a:ext cx="455040" cy="9136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E0830495-2DDB-4C28-8DCA-B1AF9F53FEB4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96800" y="1276196"/>
                  <a:ext cx="463680" cy="9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00CF7EE-877B-4535-818A-B9C6B2EBFF26}"/>
                    </a:ext>
                  </a:extLst>
                </p14:cNvPr>
                <p14:cNvContentPartPr/>
                <p14:nvPr/>
              </p14:nvContentPartPr>
              <p14:xfrm>
                <a:off x="327120" y="1696316"/>
                <a:ext cx="293040" cy="244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00CF7EE-877B-4535-818A-B9C6B2EBFF2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322800" y="1691996"/>
                  <a:ext cx="3016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62F2F0A7-AD28-4F36-A551-054C01FCA849}"/>
                    </a:ext>
                  </a:extLst>
                </p14:cNvPr>
                <p14:cNvContentPartPr/>
                <p14:nvPr/>
              </p14:nvContentPartPr>
              <p14:xfrm>
                <a:off x="816000" y="1168196"/>
                <a:ext cx="20520" cy="2358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62F2F0A7-AD28-4F36-A551-054C01FCA84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11680" y="1163876"/>
                  <a:ext cx="2916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7A91AB6-B33A-4B3C-A266-E4C09880AF9D}"/>
                    </a:ext>
                  </a:extLst>
                </p14:cNvPr>
                <p14:cNvContentPartPr/>
                <p14:nvPr/>
              </p14:nvContentPartPr>
              <p14:xfrm>
                <a:off x="941640" y="1476356"/>
                <a:ext cx="149400" cy="4330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7A91AB6-B33A-4B3C-A266-E4C09880AF9D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37320" y="1472036"/>
                  <a:ext cx="15804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33D76E1-3F11-451C-8CA2-612CD9AA0357}"/>
                    </a:ext>
                  </a:extLst>
                </p14:cNvPr>
                <p14:cNvContentPartPr/>
                <p14:nvPr/>
              </p14:nvContentPartPr>
              <p14:xfrm>
                <a:off x="1258080" y="1551236"/>
                <a:ext cx="268200" cy="2271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33D76E1-3F11-451C-8CA2-612CD9AA0357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253760" y="1546916"/>
                  <a:ext cx="27684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AFFAC0B9-86E2-4C03-93C3-4CD06D989F6C}"/>
                    </a:ext>
                  </a:extLst>
                </p14:cNvPr>
                <p14:cNvContentPartPr/>
                <p14:nvPr/>
              </p14:nvContentPartPr>
              <p14:xfrm>
                <a:off x="1611960" y="1389956"/>
                <a:ext cx="169200" cy="4665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AFFAC0B9-86E2-4C03-93C3-4CD06D989F6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607640" y="1385636"/>
                  <a:ext cx="177840" cy="47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D87531B0-4BDB-4F9F-B7B4-0D997C5D62BC}"/>
              </a:ext>
            </a:extLst>
          </p:cNvPr>
          <p:cNvGrpSpPr/>
          <p:nvPr/>
        </p:nvGrpSpPr>
        <p:grpSpPr>
          <a:xfrm>
            <a:off x="1989600" y="1628996"/>
            <a:ext cx="201240" cy="106200"/>
            <a:chOff x="1989600" y="1628996"/>
            <a:chExt cx="201240" cy="10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548FF79-706A-4BE9-A746-D5E7B1FC17EA}"/>
                    </a:ext>
                  </a:extLst>
                </p14:cNvPr>
                <p14:cNvContentPartPr/>
                <p14:nvPr/>
              </p14:nvContentPartPr>
              <p14:xfrm>
                <a:off x="1994640" y="1628996"/>
                <a:ext cx="196200" cy="118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548FF79-706A-4BE9-A746-D5E7B1FC17E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990320" y="1624676"/>
                  <a:ext cx="2048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30CEBF8E-B815-42EA-9C74-7289FA7546E5}"/>
                    </a:ext>
                  </a:extLst>
                </p14:cNvPr>
                <p14:cNvContentPartPr/>
                <p14:nvPr/>
              </p14:nvContentPartPr>
              <p14:xfrm>
                <a:off x="1989600" y="1724756"/>
                <a:ext cx="168120" cy="104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30CEBF8E-B815-42EA-9C74-7289FA7546E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985280" y="1720436"/>
                  <a:ext cx="17676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156339F6-4561-4E22-ABFA-80F6E04DA2C1}"/>
              </a:ext>
            </a:extLst>
          </p:cNvPr>
          <p:cNvGrpSpPr/>
          <p:nvPr/>
        </p:nvGrpSpPr>
        <p:grpSpPr>
          <a:xfrm>
            <a:off x="2794200" y="1352156"/>
            <a:ext cx="138600" cy="337680"/>
            <a:chOff x="2794200" y="1352156"/>
            <a:chExt cx="138600" cy="33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84043834-1F21-4473-9BA3-B66B7C135EC5}"/>
                    </a:ext>
                  </a:extLst>
                </p14:cNvPr>
                <p14:cNvContentPartPr/>
                <p14:nvPr/>
              </p14:nvContentPartPr>
              <p14:xfrm>
                <a:off x="2794200" y="1493276"/>
                <a:ext cx="138600" cy="1965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84043834-1F21-4473-9BA3-B66B7C135EC5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789880" y="1488956"/>
                  <a:ext cx="14724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D5B3E64-28B0-4A3D-9A7A-81899B8DF51F}"/>
                    </a:ext>
                  </a:extLst>
                </p14:cNvPr>
                <p14:cNvContentPartPr/>
                <p14:nvPr/>
              </p14:nvContentPartPr>
              <p14:xfrm>
                <a:off x="2886720" y="1352156"/>
                <a:ext cx="15840" cy="133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D5B3E64-28B0-4A3D-9A7A-81899B8DF51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882400" y="1347836"/>
                  <a:ext cx="2448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84A4248A-D26B-46AF-A90C-31BC7C34833D}"/>
              </a:ext>
            </a:extLst>
          </p:cNvPr>
          <p:cNvGrpSpPr/>
          <p:nvPr/>
        </p:nvGrpSpPr>
        <p:grpSpPr>
          <a:xfrm>
            <a:off x="5934840" y="933836"/>
            <a:ext cx="1432440" cy="846360"/>
            <a:chOff x="5934840" y="933836"/>
            <a:chExt cx="1432440" cy="84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9724EFB-73C7-498F-8496-88298ABBFD08}"/>
                    </a:ext>
                  </a:extLst>
                </p14:cNvPr>
                <p14:cNvContentPartPr/>
                <p14:nvPr/>
              </p14:nvContentPartPr>
              <p14:xfrm>
                <a:off x="5966880" y="1126076"/>
                <a:ext cx="292680" cy="1915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9724EFB-73C7-498F-8496-88298ABBFD0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962560" y="1121756"/>
                  <a:ext cx="3013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384D2791-611A-4B69-A373-C28EE32F78D6}"/>
                    </a:ext>
                  </a:extLst>
                </p14:cNvPr>
                <p14:cNvContentPartPr/>
                <p14:nvPr/>
              </p14:nvContentPartPr>
              <p14:xfrm>
                <a:off x="5934840" y="1234076"/>
                <a:ext cx="424800" cy="5461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384D2791-611A-4B69-A373-C28EE32F78D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930520" y="1229756"/>
                  <a:ext cx="433440" cy="55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7C6C9DF5-90CA-476A-9577-FEC821F5C9A0}"/>
                    </a:ext>
                  </a:extLst>
                </p14:cNvPr>
                <p14:cNvContentPartPr/>
                <p14:nvPr/>
              </p14:nvContentPartPr>
              <p14:xfrm>
                <a:off x="6498240" y="933836"/>
                <a:ext cx="20880" cy="1623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7C6C9DF5-90CA-476A-9577-FEC821F5C9A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493920" y="929516"/>
                  <a:ext cx="295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74D719A7-546E-4688-A314-A4F215BAD7B4}"/>
                    </a:ext>
                  </a:extLst>
                </p14:cNvPr>
                <p14:cNvContentPartPr/>
                <p14:nvPr/>
              </p14:nvContentPartPr>
              <p14:xfrm>
                <a:off x="6620640" y="1089716"/>
                <a:ext cx="182520" cy="3927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74D719A7-546E-4688-A314-A4F215BAD7B4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616320" y="1085396"/>
                  <a:ext cx="191160" cy="40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E7ED7D0-996C-4D22-B49D-542D8F25F48D}"/>
                    </a:ext>
                  </a:extLst>
                </p14:cNvPr>
                <p14:cNvContentPartPr/>
                <p14:nvPr/>
              </p14:nvContentPartPr>
              <p14:xfrm>
                <a:off x="6919080" y="1206716"/>
                <a:ext cx="247320" cy="2044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E7ED7D0-996C-4D22-B49D-542D8F25F48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914760" y="1202396"/>
                  <a:ext cx="25596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FDA8E340-B1EC-4813-A7FC-449F42EA43C9}"/>
                    </a:ext>
                  </a:extLst>
                </p14:cNvPr>
                <p14:cNvContentPartPr/>
                <p14:nvPr/>
              </p14:nvContentPartPr>
              <p14:xfrm>
                <a:off x="7194480" y="1073516"/>
                <a:ext cx="172800" cy="4712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FDA8E340-B1EC-4813-A7FC-449F42EA43C9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190160" y="1069196"/>
                  <a:ext cx="181440" cy="47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6DB795B6-5F4C-4A5D-B205-A875EAC7D65C}"/>
              </a:ext>
            </a:extLst>
          </p:cNvPr>
          <p:cNvGrpSpPr/>
          <p:nvPr/>
        </p:nvGrpSpPr>
        <p:grpSpPr>
          <a:xfrm>
            <a:off x="7567080" y="1315796"/>
            <a:ext cx="213480" cy="96480"/>
            <a:chOff x="7567080" y="1315796"/>
            <a:chExt cx="213480" cy="9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E7D6A642-E9A0-49F7-8ED0-CF756A0AA74F}"/>
                    </a:ext>
                  </a:extLst>
                </p14:cNvPr>
                <p14:cNvContentPartPr/>
                <p14:nvPr/>
              </p14:nvContentPartPr>
              <p14:xfrm>
                <a:off x="7567080" y="1315796"/>
                <a:ext cx="213480" cy="21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E7D6A642-E9A0-49F7-8ED0-CF756A0AA74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562760" y="1311476"/>
                  <a:ext cx="2221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49314E9F-F66A-45AD-88CA-665C7E2D2711}"/>
                    </a:ext>
                  </a:extLst>
                </p14:cNvPr>
                <p14:cNvContentPartPr/>
                <p14:nvPr/>
              </p14:nvContentPartPr>
              <p14:xfrm>
                <a:off x="7570320" y="1395356"/>
                <a:ext cx="200160" cy="169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49314E9F-F66A-45AD-88CA-665C7E2D271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566000" y="1391036"/>
                  <a:ext cx="208800" cy="2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69" name="Input penna 68">
                <a:extLst>
                  <a:ext uri="{FF2B5EF4-FFF2-40B4-BE49-F238E27FC236}">
                    <a16:creationId xmlns:a16="http://schemas.microsoft.com/office/drawing/2014/main" id="{468C76ED-5ED5-40F1-8935-1DF280166689}"/>
                  </a:ext>
                </a:extLst>
              </p14:cNvPr>
              <p14:cNvContentPartPr/>
              <p14:nvPr/>
            </p14:nvContentPartPr>
            <p14:xfrm>
              <a:off x="8076480" y="1085396"/>
              <a:ext cx="325800" cy="319320"/>
            </p14:xfrm>
          </p:contentPart>
        </mc:Choice>
        <mc:Fallback xmlns="">
          <p:pic>
            <p:nvPicPr>
              <p:cNvPr id="69" name="Input penna 68">
                <a:extLst>
                  <a:ext uri="{FF2B5EF4-FFF2-40B4-BE49-F238E27FC236}">
                    <a16:creationId xmlns:a16="http://schemas.microsoft.com/office/drawing/2014/main" id="{468C76ED-5ED5-40F1-8935-1DF280166689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8072160" y="1081076"/>
                <a:ext cx="334440" cy="327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5DC3DE84-A45C-4634-99D7-B20B45C2D177}"/>
              </a:ext>
            </a:extLst>
          </p:cNvPr>
          <p:cNvGrpSpPr/>
          <p:nvPr/>
        </p:nvGrpSpPr>
        <p:grpSpPr>
          <a:xfrm>
            <a:off x="150360" y="2361956"/>
            <a:ext cx="676080" cy="460440"/>
            <a:chOff x="150360" y="2361956"/>
            <a:chExt cx="676080" cy="46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D671C21-A441-45B6-AE09-5DF36563F425}"/>
                    </a:ext>
                  </a:extLst>
                </p14:cNvPr>
                <p14:cNvContentPartPr/>
                <p14:nvPr/>
              </p14:nvContentPartPr>
              <p14:xfrm>
                <a:off x="150360" y="2361956"/>
                <a:ext cx="356760" cy="4604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D671C21-A441-45B6-AE09-5DF36563F42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46040" y="2357636"/>
                  <a:ext cx="36540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DB48DD8-ACE5-4941-B305-4CF23F2DFCBA}"/>
                    </a:ext>
                  </a:extLst>
                </p14:cNvPr>
                <p14:cNvContentPartPr/>
                <p14:nvPr/>
              </p14:nvContentPartPr>
              <p14:xfrm>
                <a:off x="660480" y="2582276"/>
                <a:ext cx="165960" cy="2293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DB48DD8-ACE5-4941-B305-4CF23F2DFCB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56160" y="2577956"/>
                  <a:ext cx="174600" cy="23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2F16952E-0CDA-4E6B-A158-EF18B536C45E}"/>
              </a:ext>
            </a:extLst>
          </p:cNvPr>
          <p:cNvGrpSpPr/>
          <p:nvPr/>
        </p:nvGrpSpPr>
        <p:grpSpPr>
          <a:xfrm>
            <a:off x="1200480" y="2288156"/>
            <a:ext cx="2791080" cy="867600"/>
            <a:chOff x="1200480" y="2288156"/>
            <a:chExt cx="2791080" cy="86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C42A85EA-158B-4904-B363-6232AF732D41}"/>
                    </a:ext>
                  </a:extLst>
                </p14:cNvPr>
                <p14:cNvContentPartPr/>
                <p14:nvPr/>
              </p14:nvContentPartPr>
              <p14:xfrm>
                <a:off x="1200480" y="2496956"/>
                <a:ext cx="240840" cy="2808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C42A85EA-158B-4904-B363-6232AF732D41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96160" y="2492636"/>
                  <a:ext cx="249480" cy="28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5D60F251-D1FD-4089-9BED-33BD5C4814F6}"/>
                    </a:ext>
                  </a:extLst>
                </p14:cNvPr>
                <p14:cNvContentPartPr/>
                <p14:nvPr/>
              </p14:nvContentPartPr>
              <p14:xfrm>
                <a:off x="1541400" y="2586236"/>
                <a:ext cx="242640" cy="1936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5D60F251-D1FD-4089-9BED-33BD5C4814F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537080" y="2581916"/>
                  <a:ext cx="25128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64E44337-28B5-4B5C-B027-84C4E73E36CF}"/>
                    </a:ext>
                  </a:extLst>
                </p14:cNvPr>
                <p14:cNvContentPartPr/>
                <p14:nvPr/>
              </p14:nvContentPartPr>
              <p14:xfrm>
                <a:off x="1952520" y="2569316"/>
                <a:ext cx="188640" cy="173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64E44337-28B5-4B5C-B027-84C4E73E36C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948200" y="2564996"/>
                  <a:ext cx="1972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D2CCBCE3-8735-4BE8-B98F-9D531769B017}"/>
                    </a:ext>
                  </a:extLst>
                </p14:cNvPr>
                <p14:cNvContentPartPr/>
                <p14:nvPr/>
              </p14:nvContentPartPr>
              <p14:xfrm>
                <a:off x="1805280" y="2697116"/>
                <a:ext cx="440640" cy="4586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D2CCBCE3-8735-4BE8-B98F-9D531769B01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800960" y="2692796"/>
                  <a:ext cx="44928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A8914A0-CB76-481A-BE51-F00CA14991FD}"/>
                    </a:ext>
                  </a:extLst>
                </p14:cNvPr>
                <p14:cNvContentPartPr/>
                <p14:nvPr/>
              </p14:nvContentPartPr>
              <p14:xfrm>
                <a:off x="2326200" y="2288156"/>
                <a:ext cx="300600" cy="478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A8914A0-CB76-481A-BE51-F00CA14991F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321880" y="2283836"/>
                  <a:ext cx="30924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BF66175-070B-479C-9D38-8451626BFAC5}"/>
                    </a:ext>
                  </a:extLst>
                </p14:cNvPr>
                <p14:cNvContentPartPr/>
                <p14:nvPr/>
              </p14:nvContentPartPr>
              <p14:xfrm>
                <a:off x="2563800" y="2492276"/>
                <a:ext cx="21960" cy="21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BF66175-070B-479C-9D38-8451626BFAC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559480" y="2487956"/>
                  <a:ext cx="3060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6A325DA-02D2-49AF-AD3F-7F5ADC7C3AB5}"/>
                    </a:ext>
                  </a:extLst>
                </p14:cNvPr>
                <p14:cNvContentPartPr/>
                <p14:nvPr/>
              </p14:nvContentPartPr>
              <p14:xfrm>
                <a:off x="2770440" y="2581556"/>
                <a:ext cx="342000" cy="1900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6A325DA-02D2-49AF-AD3F-7F5ADC7C3AB5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766120" y="2577236"/>
                  <a:ext cx="3506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173EF3E7-7E19-4CFF-94E5-02B0A10F8483}"/>
                    </a:ext>
                  </a:extLst>
                </p14:cNvPr>
                <p14:cNvContentPartPr/>
                <p14:nvPr/>
              </p14:nvContentPartPr>
              <p14:xfrm>
                <a:off x="3255720" y="2576876"/>
                <a:ext cx="402120" cy="1681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173EF3E7-7E19-4CFF-94E5-02B0A10F848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251400" y="2572556"/>
                  <a:ext cx="410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2C52DEEB-29A6-4185-8B10-FB46D3C8D174}"/>
                    </a:ext>
                  </a:extLst>
                </p14:cNvPr>
                <p14:cNvContentPartPr/>
                <p14:nvPr/>
              </p14:nvContentPartPr>
              <p14:xfrm>
                <a:off x="3752160" y="2592716"/>
                <a:ext cx="239400" cy="1828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2C52DEEB-29A6-4185-8B10-FB46D3C8D174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747840" y="2588396"/>
                  <a:ext cx="248040" cy="19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5" name="Gruppo 114">
            <a:extLst>
              <a:ext uri="{FF2B5EF4-FFF2-40B4-BE49-F238E27FC236}">
                <a16:creationId xmlns:a16="http://schemas.microsoft.com/office/drawing/2014/main" id="{BCE57517-70D0-438E-93A8-0882B2B8AF01}"/>
              </a:ext>
            </a:extLst>
          </p:cNvPr>
          <p:cNvGrpSpPr/>
          <p:nvPr/>
        </p:nvGrpSpPr>
        <p:grpSpPr>
          <a:xfrm>
            <a:off x="4342920" y="2255396"/>
            <a:ext cx="775800" cy="614880"/>
            <a:chOff x="4342920" y="2255396"/>
            <a:chExt cx="775800" cy="61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C709925-B1DF-4E5C-99ED-333959E2D6EA}"/>
                    </a:ext>
                  </a:extLst>
                </p14:cNvPr>
                <p14:cNvContentPartPr/>
                <p14:nvPr/>
              </p14:nvContentPartPr>
              <p14:xfrm>
                <a:off x="4342920" y="2580116"/>
                <a:ext cx="264600" cy="1537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C709925-B1DF-4E5C-99ED-333959E2D6E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338600" y="2575796"/>
                  <a:ext cx="27324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618D1D5E-CC8B-4B3A-9EA2-8912D13F0767}"/>
                    </a:ext>
                  </a:extLst>
                </p14:cNvPr>
                <p14:cNvContentPartPr/>
                <p14:nvPr/>
              </p14:nvContentPartPr>
              <p14:xfrm>
                <a:off x="4552440" y="2255396"/>
                <a:ext cx="277200" cy="5187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618D1D5E-CC8B-4B3A-9EA2-8912D13F076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548120" y="2251076"/>
                  <a:ext cx="28584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79ADCC9E-08D9-407C-ACEA-7106BADDDF24}"/>
                    </a:ext>
                  </a:extLst>
                </p14:cNvPr>
                <p14:cNvContentPartPr/>
                <p14:nvPr/>
              </p14:nvContentPartPr>
              <p14:xfrm>
                <a:off x="4939080" y="2650676"/>
                <a:ext cx="179640" cy="2196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79ADCC9E-08D9-407C-ACEA-7106BADDDF2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934760" y="2646356"/>
                  <a:ext cx="188280" cy="22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87655E7F-F22F-4657-88F8-520E7F0A4325}"/>
              </a:ext>
            </a:extLst>
          </p:cNvPr>
          <p:cNvGrpSpPr/>
          <p:nvPr/>
        </p:nvGrpSpPr>
        <p:grpSpPr>
          <a:xfrm>
            <a:off x="5416080" y="2257556"/>
            <a:ext cx="361440" cy="834840"/>
            <a:chOff x="5416080" y="2257556"/>
            <a:chExt cx="361440" cy="83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FDB0903-A285-47FA-846A-DBF37FAA595D}"/>
                    </a:ext>
                  </a:extLst>
                </p14:cNvPr>
                <p14:cNvContentPartPr/>
                <p14:nvPr/>
              </p14:nvContentPartPr>
              <p14:xfrm>
                <a:off x="5416080" y="2257556"/>
                <a:ext cx="361440" cy="8348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FDB0903-A285-47FA-846A-DBF37FAA595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5411760" y="2253236"/>
                  <a:ext cx="370080" cy="84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8CCDA4FA-AD22-49FA-81F6-624A3FB58C65}"/>
                    </a:ext>
                  </a:extLst>
                </p14:cNvPr>
                <p14:cNvContentPartPr/>
                <p14:nvPr/>
              </p14:nvContentPartPr>
              <p14:xfrm>
                <a:off x="5501040" y="2696036"/>
                <a:ext cx="157680" cy="226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8CCDA4FA-AD22-49FA-81F6-624A3FB58C6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5496720" y="2691716"/>
                  <a:ext cx="16632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93" name="Input penna 92">
                <a:extLst>
                  <a:ext uri="{FF2B5EF4-FFF2-40B4-BE49-F238E27FC236}">
                    <a16:creationId xmlns:a16="http://schemas.microsoft.com/office/drawing/2014/main" id="{65A1A9AA-9697-468A-B775-1706CAAB4A63}"/>
                  </a:ext>
                </a:extLst>
              </p14:cNvPr>
              <p14:cNvContentPartPr/>
              <p14:nvPr/>
            </p14:nvContentPartPr>
            <p14:xfrm>
              <a:off x="6096840" y="2601356"/>
              <a:ext cx="301680" cy="158400"/>
            </p14:xfrm>
          </p:contentPart>
        </mc:Choice>
        <mc:Fallback xmlns="">
          <p:pic>
            <p:nvPicPr>
              <p:cNvPr id="93" name="Input penna 92">
                <a:extLst>
                  <a:ext uri="{FF2B5EF4-FFF2-40B4-BE49-F238E27FC236}">
                    <a16:creationId xmlns:a16="http://schemas.microsoft.com/office/drawing/2014/main" id="{65A1A9AA-9697-468A-B775-1706CAAB4A63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6092520" y="2597036"/>
                <a:ext cx="310320" cy="167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B13888CF-F049-4B42-A30A-86CD7FDA13C9}"/>
              </a:ext>
            </a:extLst>
          </p:cNvPr>
          <p:cNvGrpSpPr/>
          <p:nvPr/>
        </p:nvGrpSpPr>
        <p:grpSpPr>
          <a:xfrm>
            <a:off x="311640" y="3198236"/>
            <a:ext cx="1908720" cy="376560"/>
            <a:chOff x="311640" y="3198236"/>
            <a:chExt cx="1908720" cy="376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F1AC18B-B115-46C5-9429-D803A782161B}"/>
                    </a:ext>
                  </a:extLst>
                </p14:cNvPr>
                <p14:cNvContentPartPr/>
                <p14:nvPr/>
              </p14:nvContentPartPr>
              <p14:xfrm>
                <a:off x="311640" y="3306596"/>
                <a:ext cx="278280" cy="2322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F1AC18B-B115-46C5-9429-D803A782161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07320" y="3302276"/>
                  <a:ext cx="28692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64FFC8A-466C-47B5-B882-73A30BF0F045}"/>
                    </a:ext>
                  </a:extLst>
                </p14:cNvPr>
                <p14:cNvContentPartPr/>
                <p14:nvPr/>
              </p14:nvContentPartPr>
              <p14:xfrm>
                <a:off x="678480" y="3328916"/>
                <a:ext cx="256320" cy="2458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64FFC8A-466C-47B5-B882-73A30BF0F04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674160" y="3324596"/>
                  <a:ext cx="26496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BE16176-D936-4901-BC77-1AAF0FC31B24}"/>
                    </a:ext>
                  </a:extLst>
                </p14:cNvPr>
                <p14:cNvContentPartPr/>
                <p14:nvPr/>
              </p14:nvContentPartPr>
              <p14:xfrm>
                <a:off x="1044960" y="3374276"/>
                <a:ext cx="301320" cy="1706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BE16176-D936-4901-BC77-1AAF0FC31B2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40640" y="3369956"/>
                  <a:ext cx="3099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175706F-12AA-4269-A962-025C47D5BC73}"/>
                    </a:ext>
                  </a:extLst>
                </p14:cNvPr>
                <p14:cNvContentPartPr/>
                <p14:nvPr/>
              </p14:nvContentPartPr>
              <p14:xfrm>
                <a:off x="1445640" y="3367436"/>
                <a:ext cx="190440" cy="19008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175706F-12AA-4269-A962-025C47D5BC7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441320" y="3363116"/>
                  <a:ext cx="1990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50465299-7D3B-40B9-93AE-61CE0CD17DE8}"/>
                    </a:ext>
                  </a:extLst>
                </p14:cNvPr>
                <p14:cNvContentPartPr/>
                <p14:nvPr/>
              </p14:nvContentPartPr>
              <p14:xfrm>
                <a:off x="1634640" y="3450596"/>
                <a:ext cx="111600" cy="1080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50465299-7D3B-40B9-93AE-61CE0CD17DE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630320" y="3446276"/>
                  <a:ext cx="12024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102787B7-A794-4112-AEA8-BBA5DCA36916}"/>
                    </a:ext>
                  </a:extLst>
                </p14:cNvPr>
                <p14:cNvContentPartPr/>
                <p14:nvPr/>
              </p14:nvContentPartPr>
              <p14:xfrm>
                <a:off x="1757400" y="3198236"/>
                <a:ext cx="267840" cy="356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102787B7-A794-4112-AEA8-BBA5DCA3691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753080" y="3193916"/>
                  <a:ext cx="276480" cy="36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68BF2A7C-74CD-4312-8F5A-80EEF4FA3B21}"/>
                    </a:ext>
                  </a:extLst>
                </p14:cNvPr>
                <p14:cNvContentPartPr/>
                <p14:nvPr/>
              </p14:nvContentPartPr>
              <p14:xfrm>
                <a:off x="2087520" y="3465716"/>
                <a:ext cx="73440" cy="810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68BF2A7C-74CD-4312-8F5A-80EEF4FA3B21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083200" y="3461396"/>
                  <a:ext cx="8208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7443DE3-EB66-4A4D-8342-50D2396C0BA3}"/>
                    </a:ext>
                  </a:extLst>
                </p14:cNvPr>
                <p14:cNvContentPartPr/>
                <p14:nvPr/>
              </p14:nvContentPartPr>
              <p14:xfrm>
                <a:off x="2202720" y="3377516"/>
                <a:ext cx="17640" cy="18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7443DE3-EB66-4A4D-8342-50D2396C0BA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198400" y="3373196"/>
                  <a:ext cx="2628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8928A0D9-F62C-46C7-83A7-5A612328B559}"/>
              </a:ext>
            </a:extLst>
          </p:cNvPr>
          <p:cNvGrpSpPr/>
          <p:nvPr/>
        </p:nvGrpSpPr>
        <p:grpSpPr>
          <a:xfrm>
            <a:off x="2551560" y="3040916"/>
            <a:ext cx="1860120" cy="813600"/>
            <a:chOff x="2551560" y="3040916"/>
            <a:chExt cx="1860120" cy="81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E09BA27-8368-4ACF-9390-447417AFEEDA}"/>
                    </a:ext>
                  </a:extLst>
                </p14:cNvPr>
                <p14:cNvContentPartPr/>
                <p14:nvPr/>
              </p14:nvContentPartPr>
              <p14:xfrm>
                <a:off x="2551560" y="3324956"/>
                <a:ext cx="616680" cy="2491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E09BA27-8368-4ACF-9390-447417AFEED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547240" y="3320636"/>
                  <a:ext cx="6253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15E4A7D2-D0D6-4277-A0E9-7C17FC56AE09}"/>
                    </a:ext>
                  </a:extLst>
                </p14:cNvPr>
                <p14:cNvContentPartPr/>
                <p14:nvPr/>
              </p14:nvContentPartPr>
              <p14:xfrm>
                <a:off x="3303600" y="3351236"/>
                <a:ext cx="257040" cy="16560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15E4A7D2-D0D6-4277-A0E9-7C17FC56AE0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299280" y="3346916"/>
                  <a:ext cx="26568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3C05407-C041-4264-BDED-1ADEE32A5396}"/>
                    </a:ext>
                  </a:extLst>
                </p14:cNvPr>
                <p14:cNvContentPartPr/>
                <p14:nvPr/>
              </p14:nvContentPartPr>
              <p14:xfrm>
                <a:off x="3264360" y="3448076"/>
                <a:ext cx="357480" cy="4064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3C05407-C041-4264-BDED-1ADEE32A539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260040" y="3443756"/>
                  <a:ext cx="36612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E124E338-8E31-4BA2-9B6A-298FF6288AE5}"/>
                    </a:ext>
                  </a:extLst>
                </p14:cNvPr>
                <p14:cNvContentPartPr/>
                <p14:nvPr/>
              </p14:nvContentPartPr>
              <p14:xfrm>
                <a:off x="3760440" y="3353756"/>
                <a:ext cx="215280" cy="15300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E124E338-8E31-4BA2-9B6A-298FF6288AE5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756120" y="3349436"/>
                  <a:ext cx="2239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0038772-75A8-40B7-A87C-B819B611AFBC}"/>
                    </a:ext>
                  </a:extLst>
                </p14:cNvPr>
                <p14:cNvContentPartPr/>
                <p14:nvPr/>
              </p14:nvContentPartPr>
              <p14:xfrm>
                <a:off x="4038000" y="3040916"/>
                <a:ext cx="216360" cy="4464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0038772-75A8-40B7-A87C-B819B611AFB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033680" y="3036596"/>
                  <a:ext cx="225000" cy="45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0B7D1020-A093-41D6-95A6-1C29B859CA73}"/>
                    </a:ext>
                  </a:extLst>
                </p14:cNvPr>
                <p14:cNvContentPartPr/>
                <p14:nvPr/>
              </p14:nvContentPartPr>
              <p14:xfrm>
                <a:off x="4226280" y="3342596"/>
                <a:ext cx="185400" cy="1735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0B7D1020-A093-41D6-95A6-1C29B859CA73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221960" y="3338276"/>
                  <a:ext cx="194040" cy="182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4" name="Input penna 93">
                <a:extLst>
                  <a:ext uri="{FF2B5EF4-FFF2-40B4-BE49-F238E27FC236}">
                    <a16:creationId xmlns:a16="http://schemas.microsoft.com/office/drawing/2014/main" id="{C236A595-0594-4509-985D-58F800BF3B2F}"/>
                  </a:ext>
                </a:extLst>
              </p14:cNvPr>
              <p14:cNvContentPartPr/>
              <p14:nvPr/>
            </p14:nvContentPartPr>
            <p14:xfrm>
              <a:off x="6696240" y="2532956"/>
              <a:ext cx="198360" cy="149760"/>
            </p14:xfrm>
          </p:contentPart>
        </mc:Choice>
        <mc:Fallback xmlns="">
          <p:pic>
            <p:nvPicPr>
              <p:cNvPr id="94" name="Input penna 93">
                <a:extLst>
                  <a:ext uri="{FF2B5EF4-FFF2-40B4-BE49-F238E27FC236}">
                    <a16:creationId xmlns:a16="http://schemas.microsoft.com/office/drawing/2014/main" id="{C236A595-0594-4509-985D-58F800BF3B2F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6691920" y="2528636"/>
                <a:ext cx="20700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95" name="Input penna 94">
                <a:extLst>
                  <a:ext uri="{FF2B5EF4-FFF2-40B4-BE49-F238E27FC236}">
                    <a16:creationId xmlns:a16="http://schemas.microsoft.com/office/drawing/2014/main" id="{01080669-132D-408B-93AA-D88DEC51D3EB}"/>
                  </a:ext>
                </a:extLst>
              </p14:cNvPr>
              <p14:cNvContentPartPr/>
              <p14:nvPr/>
            </p14:nvContentPartPr>
            <p14:xfrm>
              <a:off x="6688320" y="2633756"/>
              <a:ext cx="322560" cy="421200"/>
            </p14:xfrm>
          </p:contentPart>
        </mc:Choice>
        <mc:Fallback xmlns="">
          <p:pic>
            <p:nvPicPr>
              <p:cNvPr id="95" name="Input penna 94">
                <a:extLst>
                  <a:ext uri="{FF2B5EF4-FFF2-40B4-BE49-F238E27FC236}">
                    <a16:creationId xmlns:a16="http://schemas.microsoft.com/office/drawing/2014/main" id="{01080669-132D-408B-93AA-D88DEC51D3EB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6684000" y="2629436"/>
                <a:ext cx="331200" cy="42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BD73778B-401D-461E-BF08-E8D8706C3135}"/>
                  </a:ext>
                </a:extLst>
              </p14:cNvPr>
              <p14:cNvContentPartPr/>
              <p14:nvPr/>
            </p14:nvContentPartPr>
            <p14:xfrm>
              <a:off x="7316160" y="2441156"/>
              <a:ext cx="482760" cy="24120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BD73778B-401D-461E-BF08-E8D8706C3135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7311840" y="2436836"/>
                <a:ext cx="49140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97075D2B-501B-4D75-8B1C-C0C72E544312}"/>
                  </a:ext>
                </a:extLst>
              </p14:cNvPr>
              <p14:cNvContentPartPr/>
              <p14:nvPr/>
            </p14:nvContentPartPr>
            <p14:xfrm>
              <a:off x="7767960" y="2442956"/>
              <a:ext cx="19440" cy="1188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97075D2B-501B-4D75-8B1C-C0C72E544312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763640" y="2438636"/>
                <a:ext cx="2808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326BA47F-BF36-450B-92B5-B052D72DEFD8}"/>
                  </a:ext>
                </a:extLst>
              </p14:cNvPr>
              <p14:cNvContentPartPr/>
              <p14:nvPr/>
            </p14:nvContentPartPr>
            <p14:xfrm>
              <a:off x="7892880" y="2479316"/>
              <a:ext cx="264960" cy="22752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326BA47F-BF36-450B-92B5-B052D72DEFD8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7888560" y="2474996"/>
                <a:ext cx="27360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9112478A-B82C-470B-BD8C-F03CBE557BC0}"/>
                  </a:ext>
                </a:extLst>
              </p14:cNvPr>
              <p14:cNvContentPartPr/>
              <p14:nvPr/>
            </p14:nvContentPartPr>
            <p14:xfrm>
              <a:off x="8262240" y="2516756"/>
              <a:ext cx="34920" cy="45936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9112478A-B82C-470B-BD8C-F03CBE557BC0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8257920" y="2512436"/>
                <a:ext cx="43560" cy="46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6904438D-4E63-43C4-9994-4DFD3FA8AB90}"/>
                  </a:ext>
                </a:extLst>
              </p14:cNvPr>
              <p14:cNvContentPartPr/>
              <p14:nvPr/>
            </p14:nvContentPartPr>
            <p14:xfrm>
              <a:off x="8240640" y="2514236"/>
              <a:ext cx="276120" cy="16524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6904438D-4E63-43C4-9994-4DFD3FA8AB90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8236320" y="2509916"/>
                <a:ext cx="284760" cy="1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98D3B9A9-4C2E-462D-8A19-C7F6C8B43B6D}"/>
                  </a:ext>
                </a:extLst>
              </p14:cNvPr>
              <p14:cNvContentPartPr/>
              <p14:nvPr/>
            </p14:nvContentPartPr>
            <p14:xfrm>
              <a:off x="8560320" y="2479676"/>
              <a:ext cx="175680" cy="19404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98D3B9A9-4C2E-462D-8A19-C7F6C8B43B6D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8556000" y="2475356"/>
                <a:ext cx="18432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02" name="Input penna 101">
                <a:extLst>
                  <a:ext uri="{FF2B5EF4-FFF2-40B4-BE49-F238E27FC236}">
                    <a16:creationId xmlns:a16="http://schemas.microsoft.com/office/drawing/2014/main" id="{055F1804-4091-4788-8486-8F5C641F5F6F}"/>
                  </a:ext>
                </a:extLst>
              </p14:cNvPr>
              <p14:cNvContentPartPr/>
              <p14:nvPr/>
            </p14:nvContentPartPr>
            <p14:xfrm>
              <a:off x="8887200" y="2221196"/>
              <a:ext cx="127800" cy="415800"/>
            </p14:xfrm>
          </p:contentPart>
        </mc:Choice>
        <mc:Fallback xmlns="">
          <p:pic>
            <p:nvPicPr>
              <p:cNvPr id="102" name="Input penna 101">
                <a:extLst>
                  <a:ext uri="{FF2B5EF4-FFF2-40B4-BE49-F238E27FC236}">
                    <a16:creationId xmlns:a16="http://schemas.microsoft.com/office/drawing/2014/main" id="{055F1804-4091-4788-8486-8F5C641F5F6F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8882880" y="2216876"/>
                <a:ext cx="136440" cy="42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03" name="Input penna 102">
                <a:extLst>
                  <a:ext uri="{FF2B5EF4-FFF2-40B4-BE49-F238E27FC236}">
                    <a16:creationId xmlns:a16="http://schemas.microsoft.com/office/drawing/2014/main" id="{8A8029F0-273A-40E7-8F8C-1A733CD6BDB8}"/>
                  </a:ext>
                </a:extLst>
              </p14:cNvPr>
              <p14:cNvContentPartPr/>
              <p14:nvPr/>
            </p14:nvContentPartPr>
            <p14:xfrm>
              <a:off x="8770920" y="2390036"/>
              <a:ext cx="201960" cy="18360"/>
            </p14:xfrm>
          </p:contentPart>
        </mc:Choice>
        <mc:Fallback xmlns="">
          <p:pic>
            <p:nvPicPr>
              <p:cNvPr id="103" name="Input penna 102">
                <a:extLst>
                  <a:ext uri="{FF2B5EF4-FFF2-40B4-BE49-F238E27FC236}">
                    <a16:creationId xmlns:a16="http://schemas.microsoft.com/office/drawing/2014/main" id="{8A8029F0-273A-40E7-8F8C-1A733CD6BDB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8766600" y="2385716"/>
                <a:ext cx="210600" cy="2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04" name="Input penna 103">
                <a:extLst>
                  <a:ext uri="{FF2B5EF4-FFF2-40B4-BE49-F238E27FC236}">
                    <a16:creationId xmlns:a16="http://schemas.microsoft.com/office/drawing/2014/main" id="{D91A690B-895F-4052-9865-4ED508F9D788}"/>
                  </a:ext>
                </a:extLst>
              </p14:cNvPr>
              <p14:cNvContentPartPr/>
              <p14:nvPr/>
            </p14:nvContentPartPr>
            <p14:xfrm>
              <a:off x="9138120" y="2274836"/>
              <a:ext cx="135720" cy="331200"/>
            </p14:xfrm>
          </p:contentPart>
        </mc:Choice>
        <mc:Fallback xmlns="">
          <p:pic>
            <p:nvPicPr>
              <p:cNvPr id="104" name="Input penna 103">
                <a:extLst>
                  <a:ext uri="{FF2B5EF4-FFF2-40B4-BE49-F238E27FC236}">
                    <a16:creationId xmlns:a16="http://schemas.microsoft.com/office/drawing/2014/main" id="{D91A690B-895F-4052-9865-4ED508F9D788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9133800" y="2270516"/>
                <a:ext cx="144360" cy="33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317AB94A-A0CE-45C0-8209-6F3A1F2B3F4C}"/>
                  </a:ext>
                </a:extLst>
              </p14:cNvPr>
              <p14:cNvContentPartPr/>
              <p14:nvPr/>
            </p14:nvContentPartPr>
            <p14:xfrm>
              <a:off x="9033000" y="2391116"/>
              <a:ext cx="203400" cy="1692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317AB94A-A0CE-45C0-8209-6F3A1F2B3F4C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9028680" y="2386796"/>
                <a:ext cx="212040" cy="25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06" name="Input penna 105">
                <a:extLst>
                  <a:ext uri="{FF2B5EF4-FFF2-40B4-BE49-F238E27FC236}">
                    <a16:creationId xmlns:a16="http://schemas.microsoft.com/office/drawing/2014/main" id="{836EC379-94DB-4F9C-8CBB-4CB232771245}"/>
                  </a:ext>
                </a:extLst>
              </p14:cNvPr>
              <p14:cNvContentPartPr/>
              <p14:nvPr/>
            </p14:nvContentPartPr>
            <p14:xfrm>
              <a:off x="9342960" y="2554556"/>
              <a:ext cx="39240" cy="50400"/>
            </p14:xfrm>
          </p:contentPart>
        </mc:Choice>
        <mc:Fallback xmlns="">
          <p:pic>
            <p:nvPicPr>
              <p:cNvPr id="106" name="Input penna 105">
                <a:extLst>
                  <a:ext uri="{FF2B5EF4-FFF2-40B4-BE49-F238E27FC236}">
                    <a16:creationId xmlns:a16="http://schemas.microsoft.com/office/drawing/2014/main" id="{836EC379-94DB-4F9C-8CBB-4CB232771245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9338640" y="2550236"/>
                <a:ext cx="47880" cy="59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07" name="Input penna 106">
                <a:extLst>
                  <a:ext uri="{FF2B5EF4-FFF2-40B4-BE49-F238E27FC236}">
                    <a16:creationId xmlns:a16="http://schemas.microsoft.com/office/drawing/2014/main" id="{A44136CD-0878-4EED-8F39-01BAB7017541}"/>
                  </a:ext>
                </a:extLst>
              </p14:cNvPr>
              <p14:cNvContentPartPr/>
              <p14:nvPr/>
            </p14:nvContentPartPr>
            <p14:xfrm>
              <a:off x="9424320" y="2412356"/>
              <a:ext cx="29160" cy="21600"/>
            </p14:xfrm>
          </p:contentPart>
        </mc:Choice>
        <mc:Fallback xmlns="">
          <p:pic>
            <p:nvPicPr>
              <p:cNvPr id="107" name="Input penna 106">
                <a:extLst>
                  <a:ext uri="{FF2B5EF4-FFF2-40B4-BE49-F238E27FC236}">
                    <a16:creationId xmlns:a16="http://schemas.microsoft.com/office/drawing/2014/main" id="{A44136CD-0878-4EED-8F39-01BAB7017541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9420000" y="2408036"/>
                <a:ext cx="3780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C9892779-325A-48A5-94E5-E73FE877CE56}"/>
                  </a:ext>
                </a:extLst>
              </p14:cNvPr>
              <p14:cNvContentPartPr/>
              <p14:nvPr/>
            </p14:nvContentPartPr>
            <p14:xfrm>
              <a:off x="9603240" y="2492996"/>
              <a:ext cx="220320" cy="14976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C9892779-325A-48A5-94E5-E73FE877CE56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9598920" y="2488676"/>
                <a:ext cx="228960" cy="15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09" name="Input penna 108">
                <a:extLst>
                  <a:ext uri="{FF2B5EF4-FFF2-40B4-BE49-F238E27FC236}">
                    <a16:creationId xmlns:a16="http://schemas.microsoft.com/office/drawing/2014/main" id="{FF6F4A84-3CCC-4EE8-8BD2-6611BA3B2B5B}"/>
                  </a:ext>
                </a:extLst>
              </p14:cNvPr>
              <p14:cNvContentPartPr/>
              <p14:nvPr/>
            </p14:nvContentPartPr>
            <p14:xfrm>
              <a:off x="9942720" y="2530436"/>
              <a:ext cx="216720" cy="130320"/>
            </p14:xfrm>
          </p:contentPart>
        </mc:Choice>
        <mc:Fallback xmlns="">
          <p:pic>
            <p:nvPicPr>
              <p:cNvPr id="109" name="Input penna 108">
                <a:extLst>
                  <a:ext uri="{FF2B5EF4-FFF2-40B4-BE49-F238E27FC236}">
                    <a16:creationId xmlns:a16="http://schemas.microsoft.com/office/drawing/2014/main" id="{FF6F4A84-3CCC-4EE8-8BD2-6611BA3B2B5B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9938400" y="2526116"/>
                <a:ext cx="225360" cy="13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686CB0A7-78AB-450E-9F74-EE93A8D387A1}"/>
                  </a:ext>
                </a:extLst>
              </p14:cNvPr>
              <p14:cNvContentPartPr/>
              <p14:nvPr/>
            </p14:nvContentPartPr>
            <p14:xfrm>
              <a:off x="10320360" y="2102036"/>
              <a:ext cx="383040" cy="48060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686CB0A7-78AB-450E-9F74-EE93A8D387A1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10316040" y="2097716"/>
                <a:ext cx="391680" cy="48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6FC02061-668E-4665-89F2-7E49ACBA0643}"/>
                  </a:ext>
                </a:extLst>
              </p14:cNvPr>
              <p14:cNvContentPartPr/>
              <p14:nvPr/>
            </p14:nvContentPartPr>
            <p14:xfrm>
              <a:off x="10714560" y="2499116"/>
              <a:ext cx="249480" cy="20016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6FC02061-668E-4665-89F2-7E49ACBA0643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10710240" y="2494796"/>
                <a:ext cx="258120" cy="20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9" name="Gruppo 168">
            <a:extLst>
              <a:ext uri="{FF2B5EF4-FFF2-40B4-BE49-F238E27FC236}">
                <a16:creationId xmlns:a16="http://schemas.microsoft.com/office/drawing/2014/main" id="{FB7482A8-FB02-447B-9F9A-8E736A6B44C7}"/>
              </a:ext>
            </a:extLst>
          </p:cNvPr>
          <p:cNvGrpSpPr/>
          <p:nvPr/>
        </p:nvGrpSpPr>
        <p:grpSpPr>
          <a:xfrm>
            <a:off x="162240" y="4120196"/>
            <a:ext cx="2082960" cy="1127880"/>
            <a:chOff x="162240" y="4120196"/>
            <a:chExt cx="2082960" cy="112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FA0558D-BEAF-428F-B330-C229182206DF}"/>
                    </a:ext>
                  </a:extLst>
                </p14:cNvPr>
                <p14:cNvContentPartPr/>
                <p14:nvPr/>
              </p14:nvContentPartPr>
              <p14:xfrm>
                <a:off x="162240" y="4201196"/>
                <a:ext cx="407160" cy="10468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FA0558D-BEAF-428F-B330-C229182206D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57920" y="4196876"/>
                  <a:ext cx="415800" cy="10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2A95DA0-B0D1-456D-BC53-4ADD1BFF2295}"/>
                    </a:ext>
                  </a:extLst>
                </p14:cNvPr>
                <p14:cNvContentPartPr/>
                <p14:nvPr/>
              </p14:nvContentPartPr>
              <p14:xfrm>
                <a:off x="254040" y="4682156"/>
                <a:ext cx="240840" cy="291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2A95DA0-B0D1-456D-BC53-4ADD1BFF2295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49720" y="4677836"/>
                  <a:ext cx="2494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E42F9370-E7AE-4F45-9B39-123EB95A251C}"/>
                    </a:ext>
                  </a:extLst>
                </p14:cNvPr>
                <p14:cNvContentPartPr/>
                <p14:nvPr/>
              </p14:nvContentPartPr>
              <p14:xfrm>
                <a:off x="668760" y="4136756"/>
                <a:ext cx="25560" cy="1810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E42F9370-E7AE-4F45-9B39-123EB95A251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64440" y="4132436"/>
                  <a:ext cx="3420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CE50ED30-F86B-4A0A-A470-AC82AE93DD6D}"/>
                    </a:ext>
                  </a:extLst>
                </p14:cNvPr>
                <p14:cNvContentPartPr/>
                <p14:nvPr/>
              </p14:nvContentPartPr>
              <p14:xfrm>
                <a:off x="712680" y="4120196"/>
                <a:ext cx="36360" cy="2235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CE50ED30-F86B-4A0A-A470-AC82AE93DD6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08360" y="4115876"/>
                  <a:ext cx="450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4DB249D9-9380-48D3-8D6B-D4E32317CB5A}"/>
                    </a:ext>
                  </a:extLst>
                </p14:cNvPr>
                <p14:cNvContentPartPr/>
                <p14:nvPr/>
              </p14:nvContentPartPr>
              <p14:xfrm>
                <a:off x="794040" y="4376156"/>
                <a:ext cx="155880" cy="4996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4DB249D9-9380-48D3-8D6B-D4E32317CB5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89720" y="4371836"/>
                  <a:ext cx="16452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E531DF1-EC7D-4E33-AA5B-C1B4C93B3970}"/>
                    </a:ext>
                  </a:extLst>
                </p14:cNvPr>
                <p14:cNvContentPartPr/>
                <p14:nvPr/>
              </p14:nvContentPartPr>
              <p14:xfrm>
                <a:off x="996360" y="4534196"/>
                <a:ext cx="244800" cy="50652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E531DF1-EC7D-4E33-AA5B-C1B4C93B397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92040" y="4529876"/>
                  <a:ext cx="25344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41173A79-CDF1-4DC3-8C76-A155823F97AD}"/>
                    </a:ext>
                  </a:extLst>
                </p14:cNvPr>
                <p14:cNvContentPartPr/>
                <p14:nvPr/>
              </p14:nvContentPartPr>
              <p14:xfrm>
                <a:off x="1338000" y="4398836"/>
                <a:ext cx="146160" cy="4593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41173A79-CDF1-4DC3-8C76-A155823F97A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333680" y="4394516"/>
                  <a:ext cx="15480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1295117F-A7D1-4BB2-9221-C3A17509CFCA}"/>
                    </a:ext>
                  </a:extLst>
                </p14:cNvPr>
                <p14:cNvContentPartPr/>
                <p14:nvPr/>
              </p14:nvContentPartPr>
              <p14:xfrm>
                <a:off x="1640760" y="4617356"/>
                <a:ext cx="115560" cy="75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1295117F-A7D1-4BB2-9221-C3A17509CFC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636440" y="4613036"/>
                  <a:ext cx="124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251E949-F07E-4408-A48A-41A18738FDDD}"/>
                    </a:ext>
                  </a:extLst>
                </p14:cNvPr>
                <p14:cNvContentPartPr/>
                <p14:nvPr/>
              </p14:nvContentPartPr>
              <p14:xfrm>
                <a:off x="1638960" y="4708796"/>
                <a:ext cx="122760" cy="14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251E949-F07E-4408-A48A-41A18738FDD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634640" y="4704476"/>
                  <a:ext cx="131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1816F7A5-AF20-4581-8E19-2FAEB5C337D7}"/>
                    </a:ext>
                  </a:extLst>
                </p14:cNvPr>
                <p14:cNvContentPartPr/>
                <p14:nvPr/>
              </p14:nvContentPartPr>
              <p14:xfrm>
                <a:off x="2003640" y="4621316"/>
                <a:ext cx="241560" cy="151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1816F7A5-AF20-4581-8E19-2FAEB5C337D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999320" y="4616996"/>
                  <a:ext cx="2502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3564408D-BD66-4CF6-ADF8-AA1992A8B13D}"/>
                    </a:ext>
                  </a:extLst>
                </p14:cNvPr>
                <p14:cNvContentPartPr/>
                <p14:nvPr/>
              </p14:nvContentPartPr>
              <p14:xfrm>
                <a:off x="2123160" y="4507196"/>
                <a:ext cx="36720" cy="2656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3564408D-BD66-4CF6-ADF8-AA1992A8B13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118840" y="4502876"/>
                  <a:ext cx="45360" cy="27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9" name="Gruppo 178">
            <a:extLst>
              <a:ext uri="{FF2B5EF4-FFF2-40B4-BE49-F238E27FC236}">
                <a16:creationId xmlns:a16="http://schemas.microsoft.com/office/drawing/2014/main" id="{D8409AA1-CE3B-4D89-90D3-6BCBD1109E13}"/>
              </a:ext>
            </a:extLst>
          </p:cNvPr>
          <p:cNvGrpSpPr/>
          <p:nvPr/>
        </p:nvGrpSpPr>
        <p:grpSpPr>
          <a:xfrm>
            <a:off x="2400720" y="4328636"/>
            <a:ext cx="1753200" cy="671760"/>
            <a:chOff x="2400720" y="4328636"/>
            <a:chExt cx="1753200" cy="67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BE4E8F95-91CB-4D2E-B348-E935FCA370C4}"/>
                    </a:ext>
                  </a:extLst>
                </p14:cNvPr>
                <p14:cNvContentPartPr/>
                <p14:nvPr/>
              </p14:nvContentPartPr>
              <p14:xfrm>
                <a:off x="2400720" y="4451036"/>
                <a:ext cx="311760" cy="2664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BE4E8F95-91CB-4D2E-B348-E935FCA370C4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396400" y="4446716"/>
                  <a:ext cx="32040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B4B940E-CDCB-44CD-8348-49EBCD62201C}"/>
                    </a:ext>
                  </a:extLst>
                </p14:cNvPr>
                <p14:cNvContentPartPr/>
                <p14:nvPr/>
              </p14:nvContentPartPr>
              <p14:xfrm>
                <a:off x="2812560" y="4534196"/>
                <a:ext cx="71280" cy="1245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B4B940E-CDCB-44CD-8348-49EBCD62201C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808240" y="4529876"/>
                  <a:ext cx="799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69759B80-4CE2-4539-86A3-D6CB09634810}"/>
                    </a:ext>
                  </a:extLst>
                </p14:cNvPr>
                <p14:cNvContentPartPr/>
                <p14:nvPr/>
              </p14:nvContentPartPr>
              <p14:xfrm>
                <a:off x="2847840" y="4397036"/>
                <a:ext cx="20880" cy="176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69759B80-4CE2-4539-86A3-D6CB09634810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2843520" y="4392716"/>
                  <a:ext cx="295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CEB41DDF-FDCC-406B-A32F-44D0C8AD87BC}"/>
                    </a:ext>
                  </a:extLst>
                </p14:cNvPr>
                <p14:cNvContentPartPr/>
                <p14:nvPr/>
              </p14:nvContentPartPr>
              <p14:xfrm>
                <a:off x="2984280" y="4543916"/>
                <a:ext cx="192240" cy="15120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CEB41DDF-FDCC-406B-A32F-44D0C8AD87B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979960" y="4539596"/>
                  <a:ext cx="2008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13727957-D4A2-4EC2-915D-0AFCFBE979F2}"/>
                    </a:ext>
                  </a:extLst>
                </p14:cNvPr>
                <p14:cNvContentPartPr/>
                <p14:nvPr/>
              </p14:nvContentPartPr>
              <p14:xfrm>
                <a:off x="3433200" y="4514396"/>
                <a:ext cx="111240" cy="174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13727957-D4A2-4EC2-915D-0AFCFBE979F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428880" y="4510076"/>
                  <a:ext cx="1198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F1CE75F-E907-4E4A-A11D-F6ACBA945024}"/>
                    </a:ext>
                  </a:extLst>
                </p14:cNvPr>
                <p14:cNvContentPartPr/>
                <p14:nvPr/>
              </p14:nvContentPartPr>
              <p14:xfrm>
                <a:off x="3494760" y="4362116"/>
                <a:ext cx="20880" cy="36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F1CE75F-E907-4E4A-A11D-F6ACBA94502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490440" y="4357796"/>
                  <a:ext cx="2952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CC73AEC-6E79-444E-812C-FA59854C36AD}"/>
                    </a:ext>
                  </a:extLst>
                </p14:cNvPr>
                <p14:cNvContentPartPr/>
                <p14:nvPr/>
              </p14:nvContentPartPr>
              <p14:xfrm>
                <a:off x="3589440" y="4535276"/>
                <a:ext cx="302400" cy="46512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CC73AEC-6E79-444E-812C-FA59854C36A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3585120" y="4530956"/>
                  <a:ext cx="31104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23AD4BA5-DC04-4265-9CBC-2D9A5859E2DF}"/>
                    </a:ext>
                  </a:extLst>
                </p14:cNvPr>
                <p14:cNvContentPartPr/>
                <p14:nvPr/>
              </p14:nvContentPartPr>
              <p14:xfrm>
                <a:off x="3252480" y="4328636"/>
                <a:ext cx="206640" cy="5688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23AD4BA5-DC04-4265-9CBC-2D9A5859E2DF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248160" y="4324316"/>
                  <a:ext cx="215280" cy="57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3818A601-06A8-4F17-B21A-DA971426285D}"/>
                    </a:ext>
                  </a:extLst>
                </p14:cNvPr>
                <p14:cNvContentPartPr/>
                <p14:nvPr/>
              </p14:nvContentPartPr>
              <p14:xfrm>
                <a:off x="4008120" y="4340516"/>
                <a:ext cx="145800" cy="4971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3818A601-06A8-4F17-B21A-DA971426285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003800" y="4336196"/>
                  <a:ext cx="154440" cy="50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A575B145-8F45-4B63-84E5-E7BB3F102E51}"/>
              </a:ext>
            </a:extLst>
          </p:cNvPr>
          <p:cNvGrpSpPr/>
          <p:nvPr/>
        </p:nvGrpSpPr>
        <p:grpSpPr>
          <a:xfrm>
            <a:off x="6136800" y="4230716"/>
            <a:ext cx="1711440" cy="877320"/>
            <a:chOff x="6136800" y="4230716"/>
            <a:chExt cx="1711440" cy="87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00A60667-DBBA-4629-B2A7-6668371B9584}"/>
                    </a:ext>
                  </a:extLst>
                </p14:cNvPr>
                <p14:cNvContentPartPr/>
                <p14:nvPr/>
              </p14:nvContentPartPr>
              <p14:xfrm>
                <a:off x="6164880" y="4389836"/>
                <a:ext cx="239760" cy="2228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00A60667-DBBA-4629-B2A7-6668371B958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160560" y="4385516"/>
                  <a:ext cx="2484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1FA3AF6-4276-496A-998D-35BF06EF5459}"/>
                    </a:ext>
                  </a:extLst>
                </p14:cNvPr>
                <p14:cNvContentPartPr/>
                <p14:nvPr/>
              </p14:nvContentPartPr>
              <p14:xfrm>
                <a:off x="6136800" y="4508636"/>
                <a:ext cx="360360" cy="5994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1FA3AF6-4276-496A-998D-35BF06EF545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132480" y="4504316"/>
                  <a:ext cx="369000" cy="60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1D19496-009C-4C6D-A83C-5897FC90F8D4}"/>
                    </a:ext>
                  </a:extLst>
                </p14:cNvPr>
                <p14:cNvContentPartPr/>
                <p14:nvPr/>
              </p14:nvContentPartPr>
              <p14:xfrm>
                <a:off x="6567000" y="4231796"/>
                <a:ext cx="21960" cy="1828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1D19496-009C-4C6D-A83C-5897FC90F8D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562680" y="4227476"/>
                  <a:ext cx="306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3B74E314-7EF0-4B92-BBCA-4FAE003E2002}"/>
                    </a:ext>
                  </a:extLst>
                </p14:cNvPr>
                <p14:cNvContentPartPr/>
                <p14:nvPr/>
              </p14:nvContentPartPr>
              <p14:xfrm>
                <a:off x="6635760" y="4230716"/>
                <a:ext cx="29880" cy="1854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3B74E314-7EF0-4B92-BBCA-4FAE003E200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631440" y="4226396"/>
                  <a:ext cx="385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4590D730-4F2F-47DD-BFAC-8404AB84D54C}"/>
                    </a:ext>
                  </a:extLst>
                </p14:cNvPr>
                <p14:cNvContentPartPr/>
                <p14:nvPr/>
              </p14:nvContentPartPr>
              <p14:xfrm>
                <a:off x="6746640" y="4391276"/>
                <a:ext cx="182160" cy="3380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4590D730-4F2F-47DD-BFAC-8404AB84D54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742320" y="4386956"/>
                  <a:ext cx="19080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4B7058DB-4959-41E1-ACB0-92BACC4916F2}"/>
                    </a:ext>
                  </a:extLst>
                </p14:cNvPr>
                <p14:cNvContentPartPr/>
                <p14:nvPr/>
              </p14:nvContentPartPr>
              <p14:xfrm>
                <a:off x="7033560" y="4498916"/>
                <a:ext cx="250560" cy="4845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4B7058DB-4959-41E1-ACB0-92BACC4916F2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029240" y="4494596"/>
                  <a:ext cx="25920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87EF31DC-E2CF-4136-AD39-450793DE5347}"/>
                    </a:ext>
                  </a:extLst>
                </p14:cNvPr>
                <p14:cNvContentPartPr/>
                <p14:nvPr/>
              </p14:nvContentPartPr>
              <p14:xfrm>
                <a:off x="7382040" y="4375076"/>
                <a:ext cx="93240" cy="4636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87EF31DC-E2CF-4136-AD39-450793DE534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377720" y="4370756"/>
                  <a:ext cx="10188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C9B100BB-4E29-457E-BB1D-E4BCE38BE740}"/>
                    </a:ext>
                  </a:extLst>
                </p14:cNvPr>
                <p14:cNvContentPartPr/>
                <p14:nvPr/>
              </p14:nvContentPartPr>
              <p14:xfrm>
                <a:off x="7686600" y="4617356"/>
                <a:ext cx="161640" cy="144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C9B100BB-4E29-457E-BB1D-E4BCE38BE74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682280" y="4613036"/>
                  <a:ext cx="1702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661A8604-6E5B-40A4-8D10-F756EF00D096}"/>
                    </a:ext>
                  </a:extLst>
                </p14:cNvPr>
                <p14:cNvContentPartPr/>
                <p14:nvPr/>
              </p14:nvContentPartPr>
              <p14:xfrm>
                <a:off x="7683360" y="4724996"/>
                <a:ext cx="144360" cy="126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661A8604-6E5B-40A4-8D10-F756EF00D09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679040" y="4720676"/>
                  <a:ext cx="153000" cy="2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8" name="Gruppo 197">
            <a:extLst>
              <a:ext uri="{FF2B5EF4-FFF2-40B4-BE49-F238E27FC236}">
                <a16:creationId xmlns:a16="http://schemas.microsoft.com/office/drawing/2014/main" id="{54FF7D42-DEC1-47EA-B9D4-7E41691D1472}"/>
              </a:ext>
            </a:extLst>
          </p:cNvPr>
          <p:cNvGrpSpPr/>
          <p:nvPr/>
        </p:nvGrpSpPr>
        <p:grpSpPr>
          <a:xfrm>
            <a:off x="8157480" y="4359596"/>
            <a:ext cx="1932120" cy="561960"/>
            <a:chOff x="8157480" y="4359596"/>
            <a:chExt cx="1932120" cy="56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69849AF-3F74-4C0E-8529-A94392A85834}"/>
                    </a:ext>
                  </a:extLst>
                </p14:cNvPr>
                <p14:cNvContentPartPr/>
                <p14:nvPr/>
              </p14:nvContentPartPr>
              <p14:xfrm>
                <a:off x="8157480" y="4461116"/>
                <a:ext cx="585000" cy="227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69849AF-3F74-4C0E-8529-A94392A8583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153160" y="4456796"/>
                  <a:ext cx="59364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8C7807B6-CE9F-440F-BA4C-816BB9B40967}"/>
                    </a:ext>
                  </a:extLst>
                </p14:cNvPr>
                <p14:cNvContentPartPr/>
                <p14:nvPr/>
              </p14:nvContentPartPr>
              <p14:xfrm>
                <a:off x="8781000" y="4497116"/>
                <a:ext cx="239040" cy="2325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8C7807B6-CE9F-440F-BA4C-816BB9B40967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776680" y="4492796"/>
                  <a:ext cx="2476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893FC8B-F9AD-40E3-BAD2-E57179BBDDF4}"/>
                    </a:ext>
                  </a:extLst>
                </p14:cNvPr>
                <p14:cNvContentPartPr/>
                <p14:nvPr/>
              </p14:nvContentPartPr>
              <p14:xfrm>
                <a:off x="9149640" y="4391276"/>
                <a:ext cx="173160" cy="4330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893FC8B-F9AD-40E3-BAD2-E57179BBDDF4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145320" y="4386956"/>
                  <a:ext cx="181800" cy="44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BAB5D0C-E774-4B18-AE8D-BC42FE175314}"/>
                    </a:ext>
                  </a:extLst>
                </p14:cNvPr>
                <p14:cNvContentPartPr/>
                <p14:nvPr/>
              </p14:nvContentPartPr>
              <p14:xfrm>
                <a:off x="9396240" y="4576316"/>
                <a:ext cx="53640" cy="1386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BAB5D0C-E774-4B18-AE8D-BC42FE175314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391920" y="4571996"/>
                  <a:ext cx="6228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6A6ED6EF-BAF0-4613-868B-396B54CE968B}"/>
                    </a:ext>
                  </a:extLst>
                </p14:cNvPr>
                <p14:cNvContentPartPr/>
                <p14:nvPr/>
              </p14:nvContentPartPr>
              <p14:xfrm>
                <a:off x="9439440" y="4438076"/>
                <a:ext cx="52920" cy="86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6A6ED6EF-BAF0-4613-868B-396B54CE968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435120" y="4433756"/>
                  <a:ext cx="615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8FFFCF0E-0647-4DAC-AE9F-93D2C8D1E572}"/>
                    </a:ext>
                  </a:extLst>
                </p14:cNvPr>
                <p14:cNvContentPartPr/>
                <p14:nvPr/>
              </p14:nvContentPartPr>
              <p14:xfrm>
                <a:off x="9597840" y="4593236"/>
                <a:ext cx="214200" cy="328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8FFFCF0E-0647-4DAC-AE9F-93D2C8D1E57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593520" y="4588916"/>
                  <a:ext cx="222840" cy="33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D7C6F7DC-B0A6-4F32-AE5C-783B8D7C7FF4}"/>
                    </a:ext>
                  </a:extLst>
                </p14:cNvPr>
                <p14:cNvContentPartPr/>
                <p14:nvPr/>
              </p14:nvContentPartPr>
              <p14:xfrm>
                <a:off x="9942720" y="4359596"/>
                <a:ext cx="146880" cy="5112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D7C6F7DC-B0A6-4F32-AE5C-783B8D7C7FF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938400" y="4355276"/>
                  <a:ext cx="155520" cy="51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44FCE432-B0AA-4140-9C29-DE3534FCA924}"/>
              </a:ext>
            </a:extLst>
          </p:cNvPr>
          <p:cNvGrpSpPr/>
          <p:nvPr/>
        </p:nvGrpSpPr>
        <p:grpSpPr>
          <a:xfrm>
            <a:off x="216240" y="5453636"/>
            <a:ext cx="1343880" cy="1114560"/>
            <a:chOff x="216240" y="5453636"/>
            <a:chExt cx="1343880" cy="111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A220B96B-819C-4463-9360-EFB744D634F9}"/>
                    </a:ext>
                  </a:extLst>
                </p14:cNvPr>
                <p14:cNvContentPartPr/>
                <p14:nvPr/>
              </p14:nvContentPartPr>
              <p14:xfrm>
                <a:off x="216240" y="5623196"/>
                <a:ext cx="280440" cy="9450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A220B96B-819C-4463-9360-EFB744D634F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11920" y="5618876"/>
                  <a:ext cx="289080" cy="9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B8E18E43-6B3C-48CE-A8A1-C312D10B9D52}"/>
                    </a:ext>
                  </a:extLst>
                </p14:cNvPr>
                <p14:cNvContentPartPr/>
                <p14:nvPr/>
              </p14:nvContentPartPr>
              <p14:xfrm>
                <a:off x="247200" y="6131156"/>
                <a:ext cx="244080" cy="316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B8E18E43-6B3C-48CE-A8A1-C312D10B9D5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242880" y="6126836"/>
                  <a:ext cx="2527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84E6B5C8-BBB3-4C55-92E2-2BD2A817960F}"/>
                    </a:ext>
                  </a:extLst>
                </p14:cNvPr>
                <p14:cNvContentPartPr/>
                <p14:nvPr/>
              </p14:nvContentPartPr>
              <p14:xfrm>
                <a:off x="652200" y="5453636"/>
                <a:ext cx="22320" cy="2433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84E6B5C8-BBB3-4C55-92E2-2BD2A817960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47880" y="5449316"/>
                  <a:ext cx="3096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767B0C5-32E1-41BB-AE45-0C2E0F9C6DC7}"/>
                    </a:ext>
                  </a:extLst>
                </p14:cNvPr>
                <p14:cNvContentPartPr/>
                <p14:nvPr/>
              </p14:nvContentPartPr>
              <p14:xfrm>
                <a:off x="715920" y="5483156"/>
                <a:ext cx="61560" cy="2196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767B0C5-32E1-41BB-AE45-0C2E0F9C6DC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11600" y="5478836"/>
                  <a:ext cx="702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3F754BE-9273-4F29-B09F-4B79AC4A66AE}"/>
                    </a:ext>
                  </a:extLst>
                </p14:cNvPr>
                <p14:cNvContentPartPr/>
                <p14:nvPr/>
              </p14:nvContentPartPr>
              <p14:xfrm>
                <a:off x="866040" y="5721836"/>
                <a:ext cx="137880" cy="5889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3F754BE-9273-4F29-B09F-4B79AC4A66A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861720" y="5717516"/>
                  <a:ext cx="146520" cy="59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4037456B-A832-47C2-A4DB-81CE46F8549A}"/>
                    </a:ext>
                  </a:extLst>
                </p14:cNvPr>
                <p14:cNvContentPartPr/>
                <p14:nvPr/>
              </p14:nvContentPartPr>
              <p14:xfrm>
                <a:off x="1121640" y="5916956"/>
                <a:ext cx="211320" cy="5410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4037456B-A832-47C2-A4DB-81CE46F8549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17320" y="5912636"/>
                  <a:ext cx="21996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644F900-763D-4709-8D20-BB48A197A7BB}"/>
                    </a:ext>
                  </a:extLst>
                </p14:cNvPr>
                <p14:cNvContentPartPr/>
                <p14:nvPr/>
              </p14:nvContentPartPr>
              <p14:xfrm>
                <a:off x="1527720" y="5761796"/>
                <a:ext cx="32400" cy="3938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644F900-763D-4709-8D20-BB48A197A7BB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523400" y="5757476"/>
                  <a:ext cx="41040" cy="40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CE6E2471-A914-4BAE-9107-C52C8F890F0C}"/>
              </a:ext>
            </a:extLst>
          </p:cNvPr>
          <p:cNvGrpSpPr/>
          <p:nvPr/>
        </p:nvGrpSpPr>
        <p:grpSpPr>
          <a:xfrm>
            <a:off x="1834800" y="5489276"/>
            <a:ext cx="1996920" cy="963360"/>
            <a:chOff x="1834800" y="5489276"/>
            <a:chExt cx="1996920" cy="96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8565E70-CB1D-459A-9011-D2C894DA2B0E}"/>
                    </a:ext>
                  </a:extLst>
                </p14:cNvPr>
                <p14:cNvContentPartPr/>
                <p14:nvPr/>
              </p14:nvContentPartPr>
              <p14:xfrm>
                <a:off x="1834800" y="5964116"/>
                <a:ext cx="226440" cy="122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8565E70-CB1D-459A-9011-D2C894DA2B0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830480" y="5959796"/>
                  <a:ext cx="2350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96FFFC92-4B18-4FC6-84F3-0D0ABA08C658}"/>
                    </a:ext>
                  </a:extLst>
                </p14:cNvPr>
                <p14:cNvContentPartPr/>
                <p14:nvPr/>
              </p14:nvContentPartPr>
              <p14:xfrm>
                <a:off x="2190480" y="5489276"/>
                <a:ext cx="448200" cy="9633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96FFFC92-4B18-4FC6-84F3-0D0ABA08C65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186160" y="5484956"/>
                  <a:ext cx="456840" cy="97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19C92196-4D65-4904-8C6B-3CD6AC75334B}"/>
                    </a:ext>
                  </a:extLst>
                </p14:cNvPr>
                <p14:cNvContentPartPr/>
                <p14:nvPr/>
              </p14:nvContentPartPr>
              <p14:xfrm>
                <a:off x="2372280" y="5990396"/>
                <a:ext cx="171360" cy="226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19C92196-4D65-4904-8C6B-3CD6AC75334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367960" y="5986076"/>
                  <a:ext cx="1800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589C889D-C8B6-4110-99A0-4C48747AC21D}"/>
                    </a:ext>
                  </a:extLst>
                </p14:cNvPr>
                <p14:cNvContentPartPr/>
                <p14:nvPr/>
              </p14:nvContentPartPr>
              <p14:xfrm>
                <a:off x="2797800" y="5675036"/>
                <a:ext cx="162360" cy="4316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589C889D-C8B6-4110-99A0-4C48747AC21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793480" y="5670716"/>
                  <a:ext cx="171000" cy="44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4BDA02BD-8891-4C4A-8125-BB2992D37498}"/>
                    </a:ext>
                  </a:extLst>
                </p14:cNvPr>
                <p14:cNvContentPartPr/>
                <p14:nvPr/>
              </p14:nvContentPartPr>
              <p14:xfrm>
                <a:off x="2996160" y="5840996"/>
                <a:ext cx="219600" cy="4240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4BDA02BD-8891-4C4A-8125-BB2992D37498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991840" y="5836676"/>
                  <a:ext cx="22824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88148695-43AE-4F4A-BA09-4716A673AB15}"/>
                    </a:ext>
                  </a:extLst>
                </p14:cNvPr>
                <p14:cNvContentPartPr/>
                <p14:nvPr/>
              </p14:nvContentPartPr>
              <p14:xfrm>
                <a:off x="3319800" y="5657396"/>
                <a:ext cx="132120" cy="5259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88148695-43AE-4F4A-BA09-4716A673AB1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315480" y="5653076"/>
                  <a:ext cx="14076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002C3CDD-E936-461D-9D18-DFE61AA2B564}"/>
                    </a:ext>
                  </a:extLst>
                </p14:cNvPr>
                <p14:cNvContentPartPr/>
                <p14:nvPr/>
              </p14:nvContentPartPr>
              <p14:xfrm>
                <a:off x="3629760" y="5925236"/>
                <a:ext cx="187200" cy="388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002C3CDD-E936-461D-9D18-DFE61AA2B56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625440" y="5920916"/>
                  <a:ext cx="19584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6133FC9-6969-43BB-8949-C7DF9AF5976F}"/>
                    </a:ext>
                  </a:extLst>
                </p14:cNvPr>
                <p14:cNvContentPartPr/>
                <p14:nvPr/>
              </p14:nvContentPartPr>
              <p14:xfrm>
                <a:off x="3638760" y="6042236"/>
                <a:ext cx="192960" cy="24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6133FC9-6969-43BB-8949-C7DF9AF5976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634440" y="6037916"/>
                  <a:ext cx="201600" cy="3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AD0EF2FE-8FAD-442A-8ACC-BD778820AC47}"/>
                  </a:ext>
                </a:extLst>
              </p14:cNvPr>
              <p14:cNvContentPartPr/>
              <p14:nvPr/>
            </p14:nvContentPartPr>
            <p14:xfrm>
              <a:off x="4095960" y="5882036"/>
              <a:ext cx="475560" cy="29196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AD0EF2FE-8FAD-442A-8ACC-BD778820AC47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4091640" y="5877716"/>
                <a:ext cx="484200" cy="30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9C4F0F6A-42AE-4A70-9D51-0D8F2F4F99E8}"/>
                  </a:ext>
                </a:extLst>
              </p14:cNvPr>
              <p14:cNvContentPartPr/>
              <p14:nvPr/>
            </p14:nvContentPartPr>
            <p14:xfrm>
              <a:off x="6335520" y="5702396"/>
              <a:ext cx="270720" cy="22464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9C4F0F6A-42AE-4A70-9D51-0D8F2F4F99E8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6331200" y="5698076"/>
                <a:ext cx="279360" cy="233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ABDEFF80-2F4B-4328-9205-309110BF7CFC}"/>
                  </a:ext>
                </a:extLst>
              </p14:cNvPr>
              <p14:cNvContentPartPr/>
              <p14:nvPr/>
            </p14:nvContentPartPr>
            <p14:xfrm>
              <a:off x="6276480" y="5867636"/>
              <a:ext cx="379440" cy="58248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ABDEFF80-2F4B-4328-9205-309110BF7CFC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6272160" y="5863316"/>
                <a:ext cx="388080" cy="59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0040B8D9-87F5-4BFD-A0B6-ECD28BF50E49}"/>
                  </a:ext>
                </a:extLst>
              </p14:cNvPr>
              <p14:cNvContentPartPr/>
              <p14:nvPr/>
            </p14:nvContentPartPr>
            <p14:xfrm>
              <a:off x="6804600" y="5531396"/>
              <a:ext cx="47880" cy="18324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0040B8D9-87F5-4BFD-A0B6-ECD28BF50E49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6800280" y="5527076"/>
                <a:ext cx="5652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76ABD113-7B27-4A2C-8962-E6A752098FBE}"/>
                  </a:ext>
                </a:extLst>
              </p14:cNvPr>
              <p14:cNvContentPartPr/>
              <p14:nvPr/>
            </p14:nvContentPartPr>
            <p14:xfrm>
              <a:off x="6891000" y="5521316"/>
              <a:ext cx="61200" cy="22104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76ABD113-7B27-4A2C-8962-E6A752098FBE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6886680" y="5516996"/>
                <a:ext cx="6984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989CBBF0-8C36-41D7-955D-C72E84BB3494}"/>
                  </a:ext>
                </a:extLst>
              </p14:cNvPr>
              <p14:cNvContentPartPr/>
              <p14:nvPr/>
            </p14:nvContentPartPr>
            <p14:xfrm>
              <a:off x="7010520" y="5694476"/>
              <a:ext cx="182520" cy="41328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989CBBF0-8C36-41D7-955D-C72E84BB3494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7006200" y="5690156"/>
                <a:ext cx="191160" cy="421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23" name="Input penna 222">
                <a:extLst>
                  <a:ext uri="{FF2B5EF4-FFF2-40B4-BE49-F238E27FC236}">
                    <a16:creationId xmlns:a16="http://schemas.microsoft.com/office/drawing/2014/main" id="{F2DA1B07-9A38-43A2-AF24-8102BC6C97A5}"/>
                  </a:ext>
                </a:extLst>
              </p14:cNvPr>
              <p14:cNvContentPartPr/>
              <p14:nvPr/>
            </p14:nvContentPartPr>
            <p14:xfrm>
              <a:off x="7262520" y="5837396"/>
              <a:ext cx="201600" cy="421920"/>
            </p14:xfrm>
          </p:contentPart>
        </mc:Choice>
        <mc:Fallback xmlns="">
          <p:pic>
            <p:nvPicPr>
              <p:cNvPr id="223" name="Input penna 222">
                <a:extLst>
                  <a:ext uri="{FF2B5EF4-FFF2-40B4-BE49-F238E27FC236}">
                    <a16:creationId xmlns:a16="http://schemas.microsoft.com/office/drawing/2014/main" id="{F2DA1B07-9A38-43A2-AF24-8102BC6C97A5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7258200" y="5833076"/>
                <a:ext cx="210240" cy="43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E50F7850-CC15-4302-B877-26FEB048B0D8}"/>
                  </a:ext>
                </a:extLst>
              </p14:cNvPr>
              <p14:cNvContentPartPr/>
              <p14:nvPr/>
            </p14:nvContentPartPr>
            <p14:xfrm>
              <a:off x="7575360" y="5711036"/>
              <a:ext cx="137160" cy="40968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E50F7850-CC15-4302-B877-26FEB048B0D8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7571040" y="5706716"/>
                <a:ext cx="145800" cy="418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75E913C3-60C0-4AB4-8A60-841FD284A186}"/>
                  </a:ext>
                </a:extLst>
              </p14:cNvPr>
              <p14:cNvContentPartPr/>
              <p14:nvPr/>
            </p14:nvContentPartPr>
            <p14:xfrm>
              <a:off x="7929240" y="5962316"/>
              <a:ext cx="179640" cy="2268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75E913C3-60C0-4AB4-8A60-841FD284A186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7924920" y="5957996"/>
                <a:ext cx="188280" cy="31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E6AB4CCE-2654-4DB3-9D33-4E2455A46469}"/>
                  </a:ext>
                </a:extLst>
              </p14:cNvPr>
              <p14:cNvContentPartPr/>
              <p14:nvPr/>
            </p14:nvContentPartPr>
            <p14:xfrm>
              <a:off x="8347920" y="5717516"/>
              <a:ext cx="262080" cy="23256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E6AB4CCE-2654-4DB3-9D33-4E2455A46469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8343600" y="5713196"/>
                <a:ext cx="27072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E24869AA-76B2-4B89-8821-C0C1DAEAD449}"/>
                  </a:ext>
                </a:extLst>
              </p14:cNvPr>
              <p14:cNvContentPartPr/>
              <p14:nvPr/>
            </p14:nvContentPartPr>
            <p14:xfrm>
              <a:off x="8262240" y="5871956"/>
              <a:ext cx="347400" cy="49248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E24869AA-76B2-4B89-8821-C0C1DAEAD449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8257920" y="5867636"/>
                <a:ext cx="356040" cy="50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0D2DE3D0-FD12-4DC6-8409-47788937772E}"/>
                  </a:ext>
                </a:extLst>
              </p14:cNvPr>
              <p14:cNvContentPartPr/>
              <p14:nvPr/>
            </p14:nvContentPartPr>
            <p14:xfrm>
              <a:off x="8768040" y="5694116"/>
              <a:ext cx="175680" cy="34092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0D2DE3D0-FD12-4DC6-8409-47788937772E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8763720" y="5689796"/>
                <a:ext cx="184320" cy="34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1E0EA04D-69A4-499D-A059-FA718C5F46A7}"/>
                  </a:ext>
                </a:extLst>
              </p14:cNvPr>
              <p14:cNvContentPartPr/>
              <p14:nvPr/>
            </p14:nvContentPartPr>
            <p14:xfrm>
              <a:off x="8938320" y="5817236"/>
              <a:ext cx="256680" cy="45396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1E0EA04D-69A4-499D-A059-FA718C5F46A7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8934000" y="5812916"/>
                <a:ext cx="265320" cy="462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DC4469B5-D62C-4F43-81D8-02F0245C17FE}"/>
                  </a:ext>
                </a:extLst>
              </p14:cNvPr>
              <p14:cNvContentPartPr/>
              <p14:nvPr/>
            </p14:nvContentPartPr>
            <p14:xfrm>
              <a:off x="9327840" y="5725796"/>
              <a:ext cx="171360" cy="34128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DC4469B5-D62C-4F43-81D8-02F0245C17FE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9323520" y="5721476"/>
                <a:ext cx="180000" cy="34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4A5938DD-708C-4E61-B3D5-D047D09D6C96}"/>
                  </a:ext>
                </a:extLst>
              </p14:cNvPr>
              <p14:cNvContentPartPr/>
              <p14:nvPr/>
            </p14:nvContentPartPr>
            <p14:xfrm>
              <a:off x="9644280" y="5901476"/>
              <a:ext cx="140400" cy="3420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4A5938DD-708C-4E61-B3D5-D047D09D6C96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9639960" y="5897156"/>
                <a:ext cx="149040" cy="4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F07BFCCB-5C5B-4AEC-A1FE-624E339705A7}"/>
                  </a:ext>
                </a:extLst>
              </p14:cNvPr>
              <p14:cNvContentPartPr/>
              <p14:nvPr/>
            </p14:nvContentPartPr>
            <p14:xfrm>
              <a:off x="9602160" y="6011636"/>
              <a:ext cx="174600" cy="2160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F07BFCCB-5C5B-4AEC-A1FE-624E339705A7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9597840" y="6007316"/>
                <a:ext cx="183240" cy="3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F1C7856B-2EC1-4C2A-89AA-E77CDDAAF168}"/>
                  </a:ext>
                </a:extLst>
              </p14:cNvPr>
              <p14:cNvContentPartPr/>
              <p14:nvPr/>
            </p14:nvContentPartPr>
            <p14:xfrm>
              <a:off x="10061160" y="5889596"/>
              <a:ext cx="288000" cy="25344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F1C7856B-2EC1-4C2A-89AA-E77CDDAAF168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10056840" y="5885276"/>
                <a:ext cx="296640" cy="262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5EF55D03-6ADB-4103-B0A1-E5B64315C811}"/>
              </a:ext>
            </a:extLst>
          </p:cNvPr>
          <p:cNvGrpSpPr/>
          <p:nvPr/>
        </p:nvGrpSpPr>
        <p:grpSpPr>
          <a:xfrm>
            <a:off x="4846956" y="3120497"/>
            <a:ext cx="489600" cy="518760"/>
            <a:chOff x="4846956" y="3120497"/>
            <a:chExt cx="489600" cy="51876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82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3466788E-9B22-4E0C-B9DA-AEED4282913B}"/>
                    </a:ext>
                  </a:extLst>
                </p14:cNvPr>
                <p14:cNvContentPartPr/>
                <p14:nvPr/>
              </p14:nvContentPartPr>
              <p14:xfrm>
                <a:off x="4846956" y="3331457"/>
                <a:ext cx="181800" cy="227520"/>
              </p14:xfrm>
            </p:contentPart>
          </mc:Choice>
          <mc:Fallback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3466788E-9B22-4E0C-B9DA-AEED4282913B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842636" y="3327137"/>
                  <a:ext cx="19044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4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C966B8B8-D5A3-41E2-A598-57C29923FA9B}"/>
                    </a:ext>
                  </a:extLst>
                </p14:cNvPr>
                <p14:cNvContentPartPr/>
                <p14:nvPr/>
              </p14:nvContentPartPr>
              <p14:xfrm>
                <a:off x="5002116" y="3120497"/>
                <a:ext cx="233640" cy="501120"/>
              </p14:xfrm>
            </p:contentPart>
          </mc:Choice>
          <mc:Fallback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C966B8B8-D5A3-41E2-A598-57C29923FA9B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997796" y="3116177"/>
                  <a:ext cx="24228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6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7CF7B130-0B03-4A98-A0BA-63412E28E2F9}"/>
                    </a:ext>
                  </a:extLst>
                </p14:cNvPr>
                <p14:cNvContentPartPr/>
                <p14:nvPr/>
              </p14:nvContentPartPr>
              <p14:xfrm>
                <a:off x="5235756" y="3427937"/>
                <a:ext cx="100800" cy="211320"/>
              </p14:xfrm>
            </p:contentPart>
          </mc:Choice>
          <mc:Fallback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7CF7B130-0B03-4A98-A0BA-63412E28E2F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5231436" y="3423617"/>
                  <a:ext cx="1094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8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02D8EE2-68B5-4790-B23A-DF83B416B5C5}"/>
                    </a:ext>
                  </a:extLst>
                </p14:cNvPr>
                <p14:cNvContentPartPr/>
                <p14:nvPr/>
              </p14:nvContentPartPr>
              <p14:xfrm>
                <a:off x="5253036" y="3260897"/>
                <a:ext cx="24480" cy="17280"/>
              </p14:xfrm>
            </p:contentPart>
          </mc:Choice>
          <mc:Fallback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02D8EE2-68B5-4790-B23A-DF83B416B5C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5248716" y="3256577"/>
                  <a:ext cx="33120" cy="25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90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8122977E-2B04-4FD0-8A91-95C3B65A79B7}"/>
                  </a:ext>
                </a:extLst>
              </p14:cNvPr>
              <p14:cNvContentPartPr/>
              <p14:nvPr/>
            </p14:nvContentPartPr>
            <p14:xfrm>
              <a:off x="5758476" y="3346217"/>
              <a:ext cx="227160" cy="209160"/>
            </p14:xfrm>
          </p:contentPart>
        </mc:Choice>
        <mc:Fallback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8122977E-2B04-4FD0-8A91-95C3B65A79B7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5754156" y="3341897"/>
                <a:ext cx="23580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92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82E3E147-402A-47DB-BD44-A03E454EB84F}"/>
                  </a:ext>
                </a:extLst>
              </p14:cNvPr>
              <p14:cNvContentPartPr/>
              <p14:nvPr/>
            </p14:nvContentPartPr>
            <p14:xfrm>
              <a:off x="5963316" y="3057137"/>
              <a:ext cx="111240" cy="518400"/>
            </p14:xfrm>
          </p:contentPart>
        </mc:Choice>
        <mc:Fallback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82E3E147-402A-47DB-BD44-A03E454EB84F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5958996" y="3052817"/>
                <a:ext cx="119880" cy="52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94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3909C81C-C333-4690-8489-959C249DB9B5}"/>
                  </a:ext>
                </a:extLst>
              </p14:cNvPr>
              <p14:cNvContentPartPr/>
              <p14:nvPr/>
            </p14:nvContentPartPr>
            <p14:xfrm>
              <a:off x="6145836" y="3320657"/>
              <a:ext cx="503280" cy="227160"/>
            </p14:xfrm>
          </p:contentPart>
        </mc:Choice>
        <mc:Fallback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3909C81C-C333-4690-8489-959C249DB9B5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6141516" y="3316337"/>
                <a:ext cx="51192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96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7550FE0C-85B2-4984-A8FA-E08D3AC80ECB}"/>
                  </a:ext>
                </a:extLst>
              </p14:cNvPr>
              <p14:cNvContentPartPr/>
              <p14:nvPr/>
            </p14:nvContentPartPr>
            <p14:xfrm>
              <a:off x="6694836" y="3317417"/>
              <a:ext cx="108720" cy="204120"/>
            </p14:xfrm>
          </p:contentPart>
        </mc:Choice>
        <mc:Fallback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7550FE0C-85B2-4984-A8FA-E08D3AC80ECB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6690516" y="3313097"/>
                <a:ext cx="117360" cy="21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98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52E0255F-8AF4-48DB-912F-C0B19E5CBE71}"/>
                  </a:ext>
                </a:extLst>
              </p14:cNvPr>
              <p14:cNvContentPartPr/>
              <p14:nvPr/>
            </p14:nvContentPartPr>
            <p14:xfrm>
              <a:off x="6699876" y="3167297"/>
              <a:ext cx="22680" cy="45720"/>
            </p14:xfrm>
          </p:contentPart>
        </mc:Choice>
        <mc:Fallback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52E0255F-8AF4-48DB-912F-C0B19E5CBE71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6695556" y="3162977"/>
                <a:ext cx="31320" cy="54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0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13E497D0-1F2B-4D7D-BD83-3AE80E2924A5}"/>
                  </a:ext>
                </a:extLst>
              </p14:cNvPr>
              <p14:cNvContentPartPr/>
              <p14:nvPr/>
            </p14:nvContentPartPr>
            <p14:xfrm>
              <a:off x="6921996" y="3250097"/>
              <a:ext cx="246600" cy="253440"/>
            </p14:xfrm>
          </p:contentPart>
        </mc:Choice>
        <mc:Fallback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13E497D0-1F2B-4D7D-BD83-3AE80E2924A5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6917676" y="3245777"/>
                <a:ext cx="255240" cy="26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2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05C1346C-615A-4B6A-8391-E286ACCA3D22}"/>
                  </a:ext>
                </a:extLst>
              </p14:cNvPr>
              <p14:cNvContentPartPr/>
              <p14:nvPr/>
            </p14:nvContentPartPr>
            <p14:xfrm>
              <a:off x="7209996" y="3309857"/>
              <a:ext cx="189000" cy="216360"/>
            </p14:xfrm>
          </p:contentPart>
        </mc:Choice>
        <mc:Fallback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05C1346C-615A-4B6A-8391-E286ACCA3D22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7205676" y="3305537"/>
                <a:ext cx="19764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4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FE8D9C56-CB53-4ACD-BEAD-A85616054718}"/>
                  </a:ext>
                </a:extLst>
              </p14:cNvPr>
              <p14:cNvContentPartPr/>
              <p14:nvPr/>
            </p14:nvContentPartPr>
            <p14:xfrm>
              <a:off x="7399716" y="3386897"/>
              <a:ext cx="106920" cy="179640"/>
            </p14:xfrm>
          </p:contentPart>
        </mc:Choice>
        <mc:Fallback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FE8D9C56-CB53-4ACD-BEAD-A85616054718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7395396" y="3382577"/>
                <a:ext cx="115560" cy="188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6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FA92EAFA-311F-4A7D-A0E4-73FE030D347E}"/>
                  </a:ext>
                </a:extLst>
              </p14:cNvPr>
              <p14:cNvContentPartPr/>
              <p14:nvPr/>
            </p14:nvContentPartPr>
            <p14:xfrm>
              <a:off x="7586556" y="3288977"/>
              <a:ext cx="184680" cy="277200"/>
            </p14:xfrm>
          </p:contentPart>
        </mc:Choice>
        <mc:Fallback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FA92EAFA-311F-4A7D-A0E4-73FE030D347E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7582236" y="3284657"/>
                <a:ext cx="193320" cy="28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08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391C4251-3A8F-4EB4-BEF7-2D142C29BE6D}"/>
                  </a:ext>
                </a:extLst>
              </p14:cNvPr>
              <p14:cNvContentPartPr/>
              <p14:nvPr/>
            </p14:nvContentPartPr>
            <p14:xfrm>
              <a:off x="7641996" y="3395897"/>
              <a:ext cx="110520" cy="19080"/>
            </p14:xfrm>
          </p:contentPart>
        </mc:Choice>
        <mc:Fallback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391C4251-3A8F-4EB4-BEF7-2D142C29BE6D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7637676" y="3391577"/>
                <a:ext cx="11916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10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46987457-D687-43CE-9311-34168C552E20}"/>
                  </a:ext>
                </a:extLst>
              </p14:cNvPr>
              <p14:cNvContentPartPr/>
              <p14:nvPr/>
            </p14:nvContentPartPr>
            <p14:xfrm>
              <a:off x="7856196" y="3382577"/>
              <a:ext cx="84600" cy="140040"/>
            </p14:xfrm>
          </p:contentPart>
        </mc:Choice>
        <mc:Fallback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46987457-D687-43CE-9311-34168C552E20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7851876" y="3378257"/>
                <a:ext cx="9324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12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43B804AC-40ED-454A-847D-E75C27F48E47}"/>
                  </a:ext>
                </a:extLst>
              </p14:cNvPr>
              <p14:cNvContentPartPr/>
              <p14:nvPr/>
            </p14:nvContentPartPr>
            <p14:xfrm>
              <a:off x="7887876" y="3252257"/>
              <a:ext cx="33480" cy="19080"/>
            </p14:xfrm>
          </p:contentPart>
        </mc:Choice>
        <mc:Fallback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43B804AC-40ED-454A-847D-E75C27F48E47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7883556" y="3247937"/>
                <a:ext cx="42120" cy="27720"/>
              </a:xfrm>
              <a:prstGeom prst="rect">
                <a:avLst/>
              </a:prstGeom>
            </p:spPr>
          </p:pic>
        </mc:Fallback>
      </mc:AlternateContent>
      <p:grpSp>
        <p:nvGrpSpPr>
          <p:cNvPr id="72" name="Gruppo 71">
            <a:extLst>
              <a:ext uri="{FF2B5EF4-FFF2-40B4-BE49-F238E27FC236}">
                <a16:creationId xmlns:a16="http://schemas.microsoft.com/office/drawing/2014/main" id="{9A166980-E00E-46D3-8FAB-F6EC4A203797}"/>
              </a:ext>
            </a:extLst>
          </p:cNvPr>
          <p:cNvGrpSpPr/>
          <p:nvPr/>
        </p:nvGrpSpPr>
        <p:grpSpPr>
          <a:xfrm>
            <a:off x="8102076" y="3248657"/>
            <a:ext cx="760320" cy="254520"/>
            <a:chOff x="8102076" y="3248657"/>
            <a:chExt cx="760320" cy="2545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1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5B08751D-77FB-47DF-9FD6-825FDF25CAAA}"/>
                    </a:ext>
                  </a:extLst>
                </p14:cNvPr>
                <p14:cNvContentPartPr/>
                <p14:nvPr/>
              </p14:nvContentPartPr>
              <p14:xfrm>
                <a:off x="8102076" y="3248657"/>
                <a:ext cx="196560" cy="230040"/>
              </p14:xfrm>
            </p:contentPart>
          </mc:Choice>
          <mc:Fallback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5B08751D-77FB-47DF-9FD6-825FDF25CAA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097756" y="3244337"/>
                  <a:ext cx="20520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6B5CC70E-E1BC-47CF-A3FB-CE07C07581A9}"/>
                    </a:ext>
                  </a:extLst>
                </p14:cNvPr>
                <p14:cNvContentPartPr/>
                <p14:nvPr/>
              </p14:nvContentPartPr>
              <p14:xfrm>
                <a:off x="8436516" y="3289697"/>
                <a:ext cx="157680" cy="201240"/>
              </p14:xfrm>
            </p:contentPart>
          </mc:Choice>
          <mc:Fallback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6B5CC70E-E1BC-47CF-A3FB-CE07C07581A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432196" y="3285377"/>
                  <a:ext cx="1663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1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671A92F5-F19A-47B0-8838-95009EDC8E26}"/>
                    </a:ext>
                  </a:extLst>
                </p14:cNvPr>
                <p14:cNvContentPartPr/>
                <p14:nvPr/>
              </p14:nvContentPartPr>
              <p14:xfrm>
                <a:off x="8698956" y="3322097"/>
                <a:ext cx="163440" cy="181080"/>
              </p14:xfrm>
            </p:contentPart>
          </mc:Choice>
          <mc:Fallback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671A92F5-F19A-47B0-8838-95009EDC8E26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8694636" y="3317777"/>
                  <a:ext cx="172080" cy="18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20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B57D6132-D3CE-42FD-ACF8-EEAF84C5E01E}"/>
                  </a:ext>
                </a:extLst>
              </p14:cNvPr>
              <p14:cNvContentPartPr/>
              <p14:nvPr/>
            </p14:nvContentPartPr>
            <p14:xfrm>
              <a:off x="9048876" y="3297617"/>
              <a:ext cx="23760" cy="19080"/>
            </p14:xfrm>
          </p:contentPart>
        </mc:Choice>
        <mc:Fallback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B57D6132-D3CE-42FD-ACF8-EEAF84C5E01E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9044556" y="3293297"/>
                <a:ext cx="3240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422">
            <p14:nvContentPartPr>
              <p14:cNvPr id="68" name="Input penna 67">
                <a:extLst>
                  <a:ext uri="{FF2B5EF4-FFF2-40B4-BE49-F238E27FC236}">
                    <a16:creationId xmlns:a16="http://schemas.microsoft.com/office/drawing/2014/main" id="{93A333B0-49FA-45BA-926D-4935F279A142}"/>
                  </a:ext>
                </a:extLst>
              </p14:cNvPr>
              <p14:cNvContentPartPr/>
              <p14:nvPr/>
            </p14:nvContentPartPr>
            <p14:xfrm>
              <a:off x="9075876" y="3478337"/>
              <a:ext cx="14400" cy="30960"/>
            </p14:xfrm>
          </p:contentPart>
        </mc:Choice>
        <mc:Fallback>
          <p:pic>
            <p:nvPicPr>
              <p:cNvPr id="68" name="Input penna 67">
                <a:extLst>
                  <a:ext uri="{FF2B5EF4-FFF2-40B4-BE49-F238E27FC236}">
                    <a16:creationId xmlns:a16="http://schemas.microsoft.com/office/drawing/2014/main" id="{93A333B0-49FA-45BA-926D-4935F279A142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9071556" y="3474017"/>
                <a:ext cx="23040" cy="39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17556250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uppo 9">
            <a:extLst>
              <a:ext uri="{FF2B5EF4-FFF2-40B4-BE49-F238E27FC236}">
                <a16:creationId xmlns:a16="http://schemas.microsoft.com/office/drawing/2014/main" id="{669082C1-AC44-4730-B931-3012EAA82A98}"/>
              </a:ext>
            </a:extLst>
          </p:cNvPr>
          <p:cNvGrpSpPr/>
          <p:nvPr/>
        </p:nvGrpSpPr>
        <p:grpSpPr>
          <a:xfrm>
            <a:off x="163320" y="100796"/>
            <a:ext cx="903960" cy="526320"/>
            <a:chOff x="163320" y="100796"/>
            <a:chExt cx="903960" cy="52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CB9B85DB-D6A3-43B3-AEC4-EAB5BF1E496E}"/>
                    </a:ext>
                  </a:extLst>
                </p14:cNvPr>
                <p14:cNvContentPartPr/>
                <p14:nvPr/>
              </p14:nvContentPartPr>
              <p14:xfrm>
                <a:off x="163320" y="100796"/>
                <a:ext cx="311040" cy="5263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CB9B85DB-D6A3-43B3-AEC4-EAB5BF1E496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9000" y="96476"/>
                  <a:ext cx="31968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66CA69B2-DF43-49C9-903A-41E1986FCE48}"/>
                    </a:ext>
                  </a:extLst>
                </p14:cNvPr>
                <p14:cNvContentPartPr/>
                <p14:nvPr/>
              </p14:nvContentPartPr>
              <p14:xfrm>
                <a:off x="552120" y="411836"/>
                <a:ext cx="515160" cy="2077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66CA69B2-DF43-49C9-903A-41E1986FCE4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47800" y="407516"/>
                  <a:ext cx="52380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uppo 22">
            <a:extLst>
              <a:ext uri="{FF2B5EF4-FFF2-40B4-BE49-F238E27FC236}">
                <a16:creationId xmlns:a16="http://schemas.microsoft.com/office/drawing/2014/main" id="{1EE0E38A-F3F5-4758-A573-F984EDAAE1DC}"/>
              </a:ext>
            </a:extLst>
          </p:cNvPr>
          <p:cNvGrpSpPr/>
          <p:nvPr/>
        </p:nvGrpSpPr>
        <p:grpSpPr>
          <a:xfrm>
            <a:off x="1468680" y="99716"/>
            <a:ext cx="1906200" cy="410760"/>
            <a:chOff x="1468680" y="99716"/>
            <a:chExt cx="1906200" cy="410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192E2A7F-AC80-4CE5-9022-DA64D9A95929}"/>
                    </a:ext>
                  </a:extLst>
                </p14:cNvPr>
                <p14:cNvContentPartPr/>
                <p14:nvPr/>
              </p14:nvContentPartPr>
              <p14:xfrm>
                <a:off x="1545360" y="99716"/>
                <a:ext cx="278640" cy="4107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192E2A7F-AC80-4CE5-9022-DA64D9A95929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541040" y="95396"/>
                  <a:ext cx="287280" cy="41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1610FE6E-631F-48DB-9676-0A764FAE28A0}"/>
                    </a:ext>
                  </a:extLst>
                </p14:cNvPr>
                <p14:cNvContentPartPr/>
                <p14:nvPr/>
              </p14:nvContentPartPr>
              <p14:xfrm>
                <a:off x="1468680" y="266756"/>
                <a:ext cx="170640" cy="151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1610FE6E-631F-48DB-9676-0A764FAE28A0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64360" y="262436"/>
                  <a:ext cx="1792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F163345-D8B5-42FA-A7B4-0F4B19C9139C}"/>
                    </a:ext>
                  </a:extLst>
                </p14:cNvPr>
                <p14:cNvContentPartPr/>
                <p14:nvPr/>
              </p14:nvContentPartPr>
              <p14:xfrm>
                <a:off x="1815000" y="308156"/>
                <a:ext cx="571320" cy="1818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F163345-D8B5-42FA-A7B4-0F4B19C9139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810680" y="303836"/>
                  <a:ext cx="5799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F3606215-EAFF-4627-8895-49DD58B20CA7}"/>
                    </a:ext>
                  </a:extLst>
                </p14:cNvPr>
                <p14:cNvContentPartPr/>
                <p14:nvPr/>
              </p14:nvContentPartPr>
              <p14:xfrm>
                <a:off x="2458680" y="253076"/>
                <a:ext cx="184680" cy="1933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F3606215-EAFF-4627-8895-49DD58B20CA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454360" y="248756"/>
                  <a:ext cx="1933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971A3695-CECE-4337-8DED-4CA10D8EC96F}"/>
                    </a:ext>
                  </a:extLst>
                </p14:cNvPr>
                <p14:cNvContentPartPr/>
                <p14:nvPr/>
              </p14:nvContentPartPr>
              <p14:xfrm>
                <a:off x="2753160" y="350636"/>
                <a:ext cx="83520" cy="738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971A3695-CECE-4337-8DED-4CA10D8EC96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748840" y="346316"/>
                  <a:ext cx="9216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576912A9-12AC-420C-BFB6-AB0526D65070}"/>
                    </a:ext>
                  </a:extLst>
                </p14:cNvPr>
                <p14:cNvContentPartPr/>
                <p14:nvPr/>
              </p14:nvContentPartPr>
              <p14:xfrm>
                <a:off x="2768280" y="187556"/>
                <a:ext cx="27360" cy="1260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576912A9-12AC-420C-BFB6-AB0526D6507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63960" y="183236"/>
                  <a:ext cx="360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5123A3C-14BA-4877-9362-C8B99F51D973}"/>
                    </a:ext>
                  </a:extLst>
                </p14:cNvPr>
                <p14:cNvContentPartPr/>
                <p14:nvPr/>
              </p14:nvContentPartPr>
              <p14:xfrm>
                <a:off x="2975280" y="302756"/>
                <a:ext cx="399600" cy="1965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5123A3C-14BA-4877-9362-C8B99F51D97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970960" y="298436"/>
                  <a:ext cx="408240" cy="20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C0554605-EE4A-4E84-832E-13B186FEA637}"/>
              </a:ext>
            </a:extLst>
          </p:cNvPr>
          <p:cNvGrpSpPr/>
          <p:nvPr/>
        </p:nvGrpSpPr>
        <p:grpSpPr>
          <a:xfrm>
            <a:off x="3887880" y="54356"/>
            <a:ext cx="3157920" cy="495360"/>
            <a:chOff x="3887880" y="54356"/>
            <a:chExt cx="3157920" cy="49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122CB3B-942C-4423-B6CF-CE57F0FA6292}"/>
                    </a:ext>
                  </a:extLst>
                </p14:cNvPr>
                <p14:cNvContentPartPr/>
                <p14:nvPr/>
              </p14:nvContentPartPr>
              <p14:xfrm>
                <a:off x="3887880" y="303836"/>
                <a:ext cx="399960" cy="2106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122CB3B-942C-4423-B6CF-CE57F0FA629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883560" y="299516"/>
                  <a:ext cx="4086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70AA1207-4361-43FB-A2EB-82DA2699C7C2}"/>
                    </a:ext>
                  </a:extLst>
                </p14:cNvPr>
                <p14:cNvContentPartPr/>
                <p14:nvPr/>
              </p14:nvContentPartPr>
              <p14:xfrm>
                <a:off x="4389000" y="98636"/>
                <a:ext cx="117000" cy="3834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70AA1207-4361-43FB-A2EB-82DA2699C7C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384680" y="94316"/>
                  <a:ext cx="125640" cy="39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CF801D06-318E-4265-85A7-C7FF4FA536F9}"/>
                    </a:ext>
                  </a:extLst>
                </p14:cNvPr>
                <p14:cNvContentPartPr/>
                <p14:nvPr/>
              </p14:nvContentPartPr>
              <p14:xfrm>
                <a:off x="4231320" y="223916"/>
                <a:ext cx="232200" cy="450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CF801D06-318E-4265-85A7-C7FF4FA536F9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27000" y="219596"/>
                  <a:ext cx="24084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615CF908-DE4F-4500-9056-2F5DECFA0AA4}"/>
                    </a:ext>
                  </a:extLst>
                </p14:cNvPr>
                <p14:cNvContentPartPr/>
                <p14:nvPr/>
              </p14:nvContentPartPr>
              <p14:xfrm>
                <a:off x="4656480" y="329756"/>
                <a:ext cx="470880" cy="183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615CF908-DE4F-4500-9056-2F5DECFA0AA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652160" y="325436"/>
                  <a:ext cx="4795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4223ADD-B33E-466B-9B2D-4C75A002A6A0}"/>
                    </a:ext>
                  </a:extLst>
                </p14:cNvPr>
                <p14:cNvContentPartPr/>
                <p14:nvPr/>
              </p14:nvContentPartPr>
              <p14:xfrm>
                <a:off x="5142120" y="366476"/>
                <a:ext cx="235800" cy="1555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4223ADD-B33E-466B-9B2D-4C75A002A6A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137800" y="362156"/>
                  <a:ext cx="24444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EF44784-636E-4FAB-9DD5-ED32CA2663BC}"/>
                    </a:ext>
                  </a:extLst>
                </p14:cNvPr>
                <p14:cNvContentPartPr/>
                <p14:nvPr/>
              </p14:nvContentPartPr>
              <p14:xfrm>
                <a:off x="5533800" y="323276"/>
                <a:ext cx="320040" cy="2016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EF44784-636E-4FAB-9DD5-ED32CA2663B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529480" y="318956"/>
                  <a:ext cx="3286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413F8FD1-108D-4961-B2FD-AC0C09E00ED8}"/>
                    </a:ext>
                  </a:extLst>
                </p14:cNvPr>
                <p14:cNvContentPartPr/>
                <p14:nvPr/>
              </p14:nvContentPartPr>
              <p14:xfrm>
                <a:off x="5858880" y="54356"/>
                <a:ext cx="27360" cy="4546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413F8FD1-108D-4961-B2FD-AC0C09E00ED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854560" y="50036"/>
                  <a:ext cx="36000" cy="46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A7C072F-B4D3-44FE-9482-CA35BBD84A0C}"/>
                    </a:ext>
                  </a:extLst>
                </p14:cNvPr>
                <p14:cNvContentPartPr/>
                <p14:nvPr/>
              </p14:nvContentPartPr>
              <p14:xfrm>
                <a:off x="5982000" y="284756"/>
                <a:ext cx="282960" cy="2289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A7C072F-B4D3-44FE-9482-CA35BBD84A0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977680" y="280436"/>
                  <a:ext cx="2916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96CAEC39-0C71-4AA3-9D26-5DC9E6AC505E}"/>
                    </a:ext>
                  </a:extLst>
                </p14:cNvPr>
                <p14:cNvContentPartPr/>
                <p14:nvPr/>
              </p14:nvContentPartPr>
              <p14:xfrm>
                <a:off x="6399960" y="311036"/>
                <a:ext cx="321840" cy="1789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96CAEC39-0C71-4AA3-9D26-5DC9E6AC505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395640" y="306716"/>
                  <a:ext cx="3304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F7633A6-667C-419D-B587-3A4E35B79C11}"/>
                    </a:ext>
                  </a:extLst>
                </p14:cNvPr>
                <p14:cNvContentPartPr/>
                <p14:nvPr/>
              </p14:nvContentPartPr>
              <p14:xfrm>
                <a:off x="6749520" y="330116"/>
                <a:ext cx="261720" cy="1771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F7633A6-667C-419D-B587-3A4E35B79C1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745200" y="325796"/>
                  <a:ext cx="27036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DDE79B71-ECF9-4E69-B70E-F2B4642E393B}"/>
                    </a:ext>
                  </a:extLst>
                </p14:cNvPr>
                <p14:cNvContentPartPr/>
                <p14:nvPr/>
              </p14:nvContentPartPr>
              <p14:xfrm>
                <a:off x="7016640" y="54356"/>
                <a:ext cx="29160" cy="4953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DDE79B71-ECF9-4E69-B70E-F2B4642E393B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12320" y="50036"/>
                  <a:ext cx="37800" cy="504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8220B760-3EE3-47E3-BFAD-435CA3AC52F4}"/>
              </a:ext>
            </a:extLst>
          </p:cNvPr>
          <p:cNvGrpSpPr/>
          <p:nvPr/>
        </p:nvGrpSpPr>
        <p:grpSpPr>
          <a:xfrm>
            <a:off x="7375560" y="65516"/>
            <a:ext cx="1453320" cy="471240"/>
            <a:chOff x="7375560" y="65516"/>
            <a:chExt cx="1453320" cy="471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53BDCB3-DEB8-4C2E-AC4F-05C78AFD4CFE}"/>
                    </a:ext>
                  </a:extLst>
                </p14:cNvPr>
                <p14:cNvContentPartPr/>
                <p14:nvPr/>
              </p14:nvContentPartPr>
              <p14:xfrm>
                <a:off x="7375560" y="318956"/>
                <a:ext cx="367920" cy="2062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53BDCB3-DEB8-4C2E-AC4F-05C78AFD4CF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371240" y="314636"/>
                  <a:ext cx="3765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0D4DFEA3-97B2-4C1F-A3E9-2B0488BE653C}"/>
                    </a:ext>
                  </a:extLst>
                </p14:cNvPr>
                <p14:cNvContentPartPr/>
                <p14:nvPr/>
              </p14:nvContentPartPr>
              <p14:xfrm>
                <a:off x="7834920" y="350636"/>
                <a:ext cx="330120" cy="15372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0D4DFEA3-97B2-4C1F-A3E9-2B0488BE653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830600" y="346316"/>
                  <a:ext cx="3387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3C8EEAD-251C-4D58-B304-F860549F38CE}"/>
                    </a:ext>
                  </a:extLst>
                </p14:cNvPr>
                <p14:cNvContentPartPr/>
                <p14:nvPr/>
              </p14:nvContentPartPr>
              <p14:xfrm>
                <a:off x="8171160" y="65516"/>
                <a:ext cx="657720" cy="4712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3C8EEAD-251C-4D58-B304-F860549F38CE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66840" y="61196"/>
                  <a:ext cx="666360" cy="47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0611B4C8-7D29-4990-8749-864F2CFD8E6B}"/>
              </a:ext>
            </a:extLst>
          </p:cNvPr>
          <p:cNvGrpSpPr/>
          <p:nvPr/>
        </p:nvGrpSpPr>
        <p:grpSpPr>
          <a:xfrm>
            <a:off x="9247920" y="129236"/>
            <a:ext cx="1546200" cy="395280"/>
            <a:chOff x="9247920" y="129236"/>
            <a:chExt cx="1546200" cy="39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02C4950A-C198-40BE-86DA-30426A6253F7}"/>
                    </a:ext>
                  </a:extLst>
                </p14:cNvPr>
                <p14:cNvContentPartPr/>
                <p14:nvPr/>
              </p14:nvContentPartPr>
              <p14:xfrm>
                <a:off x="9247920" y="134276"/>
                <a:ext cx="347400" cy="3513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02C4950A-C198-40BE-86DA-30426A6253F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243600" y="129956"/>
                  <a:ext cx="35604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477F0B89-5E4C-4F73-ADA2-2592C5C2ACBE}"/>
                    </a:ext>
                  </a:extLst>
                </p14:cNvPr>
                <p14:cNvContentPartPr/>
                <p14:nvPr/>
              </p14:nvContentPartPr>
              <p14:xfrm>
                <a:off x="9621960" y="486356"/>
                <a:ext cx="43200" cy="381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477F0B89-5E4C-4F73-ADA2-2592C5C2ACB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617640" y="482036"/>
                  <a:ext cx="5184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A6A2255-F0EB-4228-8237-B77B2B7310B8}"/>
                    </a:ext>
                  </a:extLst>
                </p14:cNvPr>
                <p14:cNvContentPartPr/>
                <p14:nvPr/>
              </p14:nvContentPartPr>
              <p14:xfrm>
                <a:off x="9906720" y="184316"/>
                <a:ext cx="27360" cy="2718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A6A2255-F0EB-4228-8237-B77B2B7310B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902400" y="179996"/>
                  <a:ext cx="3600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2D75398-BC83-4479-9B78-877BAE94C747}"/>
                    </a:ext>
                  </a:extLst>
                </p14:cNvPr>
                <p14:cNvContentPartPr/>
                <p14:nvPr/>
              </p14:nvContentPartPr>
              <p14:xfrm>
                <a:off x="9771000" y="129236"/>
                <a:ext cx="339120" cy="3870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2D75398-BC83-4479-9B78-877BAE94C74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766680" y="124916"/>
                  <a:ext cx="34776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70BA2AB5-467D-4E83-9551-AA9688C803DF}"/>
                    </a:ext>
                  </a:extLst>
                </p14:cNvPr>
                <p14:cNvContentPartPr/>
                <p14:nvPr/>
              </p14:nvContentPartPr>
              <p14:xfrm>
                <a:off x="10174200" y="438116"/>
                <a:ext cx="39240" cy="482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70BA2AB5-467D-4E83-9551-AA9688C803DF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169880" y="433796"/>
                  <a:ext cx="4788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5CEFD54F-7B78-496E-9CC3-E6543012561F}"/>
                    </a:ext>
                  </a:extLst>
                </p14:cNvPr>
                <p14:cNvContentPartPr/>
                <p14:nvPr/>
              </p14:nvContentPartPr>
              <p14:xfrm>
                <a:off x="10447440" y="173156"/>
                <a:ext cx="231480" cy="2926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5CEFD54F-7B78-496E-9CC3-E6543012561F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443120" y="168836"/>
                  <a:ext cx="24012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0154B74E-2131-46BA-BF0B-71CF58D25BD1}"/>
                    </a:ext>
                  </a:extLst>
                </p14:cNvPr>
                <p14:cNvContentPartPr/>
                <p14:nvPr/>
              </p14:nvContentPartPr>
              <p14:xfrm>
                <a:off x="10460400" y="163076"/>
                <a:ext cx="230760" cy="144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0154B74E-2131-46BA-BF0B-71CF58D25BD1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456080" y="158756"/>
                  <a:ext cx="239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ED973E0E-1CA4-4A18-A583-76310C5F4F68}"/>
                    </a:ext>
                  </a:extLst>
                </p14:cNvPr>
                <p14:cNvContentPartPr/>
                <p14:nvPr/>
              </p14:nvContentPartPr>
              <p14:xfrm>
                <a:off x="10453920" y="356396"/>
                <a:ext cx="150840" cy="61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ED973E0E-1CA4-4A18-A583-76310C5F4F6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449600" y="352076"/>
                  <a:ext cx="1594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491DDDB3-BA25-4CDC-A5B0-C2015E69234C}"/>
                    </a:ext>
                  </a:extLst>
                </p14:cNvPr>
                <p14:cNvContentPartPr/>
                <p14:nvPr/>
              </p14:nvContentPartPr>
              <p14:xfrm>
                <a:off x="10748400" y="449996"/>
                <a:ext cx="45720" cy="342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491DDDB3-BA25-4CDC-A5B0-C2015E69234C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744080" y="445676"/>
                  <a:ext cx="5436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E494E5A0-D47A-4432-AE60-27DCC6D379EC}"/>
              </a:ext>
            </a:extLst>
          </p:cNvPr>
          <p:cNvGrpSpPr/>
          <p:nvPr/>
        </p:nvGrpSpPr>
        <p:grpSpPr>
          <a:xfrm>
            <a:off x="79800" y="823676"/>
            <a:ext cx="1897920" cy="529200"/>
            <a:chOff x="79800" y="823676"/>
            <a:chExt cx="1897920" cy="52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C38F8476-E1F9-4F13-91A1-7F3FFBFCDB24}"/>
                    </a:ext>
                  </a:extLst>
                </p14:cNvPr>
                <p14:cNvContentPartPr/>
                <p14:nvPr/>
              </p14:nvContentPartPr>
              <p14:xfrm>
                <a:off x="79800" y="823676"/>
                <a:ext cx="432720" cy="52920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C38F8476-E1F9-4F13-91A1-7F3FFBFCDB2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5480" y="819356"/>
                  <a:ext cx="441360" cy="53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66F0E93-1744-4435-A1B3-B833F680CC02}"/>
                    </a:ext>
                  </a:extLst>
                </p14:cNvPr>
                <p14:cNvContentPartPr/>
                <p14:nvPr/>
              </p14:nvContentPartPr>
              <p14:xfrm>
                <a:off x="468960" y="1124996"/>
                <a:ext cx="83520" cy="1922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66F0E93-1744-4435-A1B3-B833F680CC0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64640" y="1120676"/>
                  <a:ext cx="921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2FC33A0-1DE8-44A1-A63D-2800A618D0D3}"/>
                    </a:ext>
                  </a:extLst>
                </p14:cNvPr>
                <p14:cNvContentPartPr/>
                <p14:nvPr/>
              </p14:nvContentPartPr>
              <p14:xfrm>
                <a:off x="649680" y="1154876"/>
                <a:ext cx="191520" cy="1332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2FC33A0-1DE8-44A1-A63D-2800A618D0D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45360" y="1150556"/>
                  <a:ext cx="20016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F40341B-782D-4864-B363-10DBF199D3E4}"/>
                    </a:ext>
                  </a:extLst>
                </p14:cNvPr>
                <p14:cNvContentPartPr/>
                <p14:nvPr/>
              </p14:nvContentPartPr>
              <p14:xfrm>
                <a:off x="956040" y="1119956"/>
                <a:ext cx="590400" cy="1735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F40341B-782D-4864-B363-10DBF199D3E4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51720" y="1115636"/>
                  <a:ext cx="5990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991D83B-03DD-45C3-819F-AE0A52D20C3B}"/>
                    </a:ext>
                  </a:extLst>
                </p14:cNvPr>
                <p14:cNvContentPartPr/>
                <p14:nvPr/>
              </p14:nvContentPartPr>
              <p14:xfrm>
                <a:off x="1641840" y="1038236"/>
                <a:ext cx="158760" cy="2764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991D83B-03DD-45C3-819F-AE0A52D20C3B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637520" y="1033916"/>
                  <a:ext cx="16740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C184F199-8252-4A66-9715-EE4CC6DC42C8}"/>
                    </a:ext>
                  </a:extLst>
                </p14:cNvPr>
                <p14:cNvContentPartPr/>
                <p14:nvPr/>
              </p14:nvContentPartPr>
              <p14:xfrm>
                <a:off x="1903200" y="1183316"/>
                <a:ext cx="74520" cy="651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C184F199-8252-4A66-9715-EE4CC6DC42C8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898880" y="1178996"/>
                  <a:ext cx="8316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31635506-1F96-46C3-BFB8-66C7D8C37ECC}"/>
                    </a:ext>
                  </a:extLst>
                </p14:cNvPr>
                <p14:cNvContentPartPr/>
                <p14:nvPr/>
              </p14:nvContentPartPr>
              <p14:xfrm>
                <a:off x="1935240" y="1074596"/>
                <a:ext cx="42480" cy="36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31635506-1F96-46C3-BFB8-66C7D8C37ECC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930920" y="1070276"/>
                  <a:ext cx="51120" cy="1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02404F16-9BF7-4E6B-A096-2B5F7FAC0027}"/>
                  </a:ext>
                </a:extLst>
              </p14:cNvPr>
              <p14:cNvContentPartPr/>
              <p14:nvPr/>
            </p14:nvContentPartPr>
            <p14:xfrm>
              <a:off x="2437800" y="1051916"/>
              <a:ext cx="407160" cy="18072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02404F16-9BF7-4E6B-A096-2B5F7FAC0027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2433480" y="1047596"/>
                <a:ext cx="415800" cy="18936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uppo 85">
            <a:extLst>
              <a:ext uri="{FF2B5EF4-FFF2-40B4-BE49-F238E27FC236}">
                <a16:creationId xmlns:a16="http://schemas.microsoft.com/office/drawing/2014/main" id="{81D40356-67AB-4C1A-BD19-1BC1590FD30A}"/>
              </a:ext>
            </a:extLst>
          </p:cNvPr>
          <p:cNvGrpSpPr/>
          <p:nvPr/>
        </p:nvGrpSpPr>
        <p:grpSpPr>
          <a:xfrm>
            <a:off x="3235200" y="801356"/>
            <a:ext cx="1846440" cy="733320"/>
            <a:chOff x="3235200" y="801356"/>
            <a:chExt cx="1846440" cy="73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A40C1707-E5E5-4B59-B63A-9506F7AC499A}"/>
                    </a:ext>
                  </a:extLst>
                </p14:cNvPr>
                <p14:cNvContentPartPr/>
                <p14:nvPr/>
              </p14:nvContentPartPr>
              <p14:xfrm>
                <a:off x="3235200" y="993956"/>
                <a:ext cx="550440" cy="1904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A40C1707-E5E5-4B59-B63A-9506F7AC499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230880" y="989636"/>
                  <a:ext cx="5590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665E5B5-0707-4BB1-B13E-2A259F40EA4F}"/>
                    </a:ext>
                  </a:extLst>
                </p14:cNvPr>
                <p14:cNvContentPartPr/>
                <p14:nvPr/>
              </p14:nvContentPartPr>
              <p14:xfrm>
                <a:off x="3945120" y="1025996"/>
                <a:ext cx="259200" cy="1900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665E5B5-0707-4BB1-B13E-2A259F40EA4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940800" y="1021676"/>
                  <a:ext cx="2678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1836ABE-7B99-4D33-A57E-16499E206CF6}"/>
                    </a:ext>
                  </a:extLst>
                </p14:cNvPr>
                <p14:cNvContentPartPr/>
                <p14:nvPr/>
              </p14:nvContentPartPr>
              <p14:xfrm>
                <a:off x="4174800" y="801356"/>
                <a:ext cx="425520" cy="7333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1836ABE-7B99-4D33-A57E-16499E206CF6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170480" y="797036"/>
                  <a:ext cx="434160" cy="74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A9A04B81-B67A-4523-998E-BAB0357F813C}"/>
                    </a:ext>
                  </a:extLst>
                </p14:cNvPr>
                <p14:cNvContentPartPr/>
                <p14:nvPr/>
              </p14:nvContentPartPr>
              <p14:xfrm>
                <a:off x="4504200" y="836276"/>
                <a:ext cx="374400" cy="6674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A9A04B81-B67A-4523-998E-BAB0357F813C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499880" y="831956"/>
                  <a:ext cx="383040" cy="67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C61FE90B-7E2D-46AA-B816-9404C82C15BF}"/>
                    </a:ext>
                  </a:extLst>
                </p14:cNvPr>
                <p14:cNvContentPartPr/>
                <p14:nvPr/>
              </p14:nvContentPartPr>
              <p14:xfrm>
                <a:off x="4561800" y="1160996"/>
                <a:ext cx="252360" cy="342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C61FE90B-7E2D-46AA-B816-9404C82C15BF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557480" y="1156676"/>
                  <a:ext cx="2610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D2C53C3-C234-4158-A461-B724B8D62444}"/>
                    </a:ext>
                  </a:extLst>
                </p14:cNvPr>
                <p14:cNvContentPartPr/>
                <p14:nvPr/>
              </p14:nvContentPartPr>
              <p14:xfrm>
                <a:off x="5067960" y="1127156"/>
                <a:ext cx="13680" cy="111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D2C53C3-C234-4158-A461-B724B8D6244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063640" y="1122836"/>
                  <a:ext cx="2232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7887BBD2-9B63-4B71-94A9-87C6C5D9A837}"/>
              </a:ext>
            </a:extLst>
          </p:cNvPr>
          <p:cNvGrpSpPr/>
          <p:nvPr/>
        </p:nvGrpSpPr>
        <p:grpSpPr>
          <a:xfrm>
            <a:off x="5486640" y="677876"/>
            <a:ext cx="2597040" cy="493200"/>
            <a:chOff x="5486640" y="677876"/>
            <a:chExt cx="2597040" cy="493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3CD0E008-17E9-4511-A734-2F6D5EBA89F2}"/>
                    </a:ext>
                  </a:extLst>
                </p14:cNvPr>
                <p14:cNvContentPartPr/>
                <p14:nvPr/>
              </p14:nvContentPartPr>
              <p14:xfrm>
                <a:off x="5486640" y="916556"/>
                <a:ext cx="626400" cy="2278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3CD0E008-17E9-4511-A734-2F6D5EBA89F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482320" y="912236"/>
                  <a:ext cx="63504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D3E7956-13C9-4E65-A92B-3FB3F4DA8651}"/>
                    </a:ext>
                  </a:extLst>
                </p14:cNvPr>
                <p14:cNvContentPartPr/>
                <p14:nvPr/>
              </p14:nvContentPartPr>
              <p14:xfrm>
                <a:off x="6148320" y="935996"/>
                <a:ext cx="277920" cy="2343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D3E7956-13C9-4E65-A92B-3FB3F4DA8651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6144000" y="931676"/>
                  <a:ext cx="28656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47957542-0842-4E00-AF0F-23EFE0C88889}"/>
                    </a:ext>
                  </a:extLst>
                </p14:cNvPr>
                <p14:cNvContentPartPr/>
                <p14:nvPr/>
              </p14:nvContentPartPr>
              <p14:xfrm>
                <a:off x="6586080" y="677876"/>
                <a:ext cx="169560" cy="4705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47957542-0842-4E00-AF0F-23EFE0C8888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581760" y="673556"/>
                  <a:ext cx="178200" cy="47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0382A438-2DE1-45AA-A17A-393A679E1546}"/>
                    </a:ext>
                  </a:extLst>
                </p14:cNvPr>
                <p14:cNvContentPartPr/>
                <p14:nvPr/>
              </p14:nvContentPartPr>
              <p14:xfrm>
                <a:off x="6413640" y="865796"/>
                <a:ext cx="288360" cy="226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0382A438-2DE1-45AA-A17A-393A679E154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409320" y="861476"/>
                  <a:ext cx="2970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10549685-4A9B-497E-AAE8-4803492240A8}"/>
                    </a:ext>
                  </a:extLst>
                </p14:cNvPr>
                <p14:cNvContentPartPr/>
                <p14:nvPr/>
              </p14:nvContentPartPr>
              <p14:xfrm>
                <a:off x="6814320" y="1005116"/>
                <a:ext cx="357840" cy="1598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10549685-4A9B-497E-AAE8-4803492240A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810000" y="1000796"/>
                  <a:ext cx="3664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330FEF46-BFD4-4787-BBF7-37F044C238D6}"/>
                    </a:ext>
                  </a:extLst>
                </p14:cNvPr>
                <p14:cNvContentPartPr/>
                <p14:nvPr/>
              </p14:nvContentPartPr>
              <p14:xfrm>
                <a:off x="7250280" y="986036"/>
                <a:ext cx="291600" cy="1850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330FEF46-BFD4-4787-BBF7-37F044C238D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245960" y="981716"/>
                  <a:ext cx="3002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A1D4D8C5-3146-43C4-8B51-FE45388E82C8}"/>
                    </a:ext>
                  </a:extLst>
                </p14:cNvPr>
                <p14:cNvContentPartPr/>
                <p14:nvPr/>
              </p14:nvContentPartPr>
              <p14:xfrm>
                <a:off x="7778040" y="708836"/>
                <a:ext cx="159840" cy="4082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A1D4D8C5-3146-43C4-8B51-FE45388E82C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773720" y="704516"/>
                  <a:ext cx="168480" cy="41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A9E477DB-CA84-4E03-88BF-E65B781FC1CA}"/>
                    </a:ext>
                  </a:extLst>
                </p14:cNvPr>
                <p14:cNvContentPartPr/>
                <p14:nvPr/>
              </p14:nvContentPartPr>
              <p14:xfrm>
                <a:off x="7546560" y="872996"/>
                <a:ext cx="304920" cy="284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A9E477DB-CA84-4E03-88BF-E65B781FC1C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542240" y="868676"/>
                  <a:ext cx="3135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9704AFB6-58F9-4B2C-9E16-DD9B3E189FFA}"/>
                    </a:ext>
                  </a:extLst>
                </p14:cNvPr>
                <p14:cNvContentPartPr/>
                <p14:nvPr/>
              </p14:nvContentPartPr>
              <p14:xfrm>
                <a:off x="7987920" y="901076"/>
                <a:ext cx="95760" cy="2300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9704AFB6-58F9-4B2C-9E16-DD9B3E189FF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983600" y="896756"/>
                  <a:ext cx="104400" cy="23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uppo 83">
            <a:extLst>
              <a:ext uri="{FF2B5EF4-FFF2-40B4-BE49-F238E27FC236}">
                <a16:creationId xmlns:a16="http://schemas.microsoft.com/office/drawing/2014/main" id="{A42D3FD1-910E-46FD-BD61-A65037E331E4}"/>
              </a:ext>
            </a:extLst>
          </p:cNvPr>
          <p:cNvGrpSpPr/>
          <p:nvPr/>
        </p:nvGrpSpPr>
        <p:grpSpPr>
          <a:xfrm>
            <a:off x="8566800" y="865796"/>
            <a:ext cx="520560" cy="269280"/>
            <a:chOff x="8566800" y="865796"/>
            <a:chExt cx="520560" cy="26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BE3789E-CBBC-4508-961D-9A6490CC689B}"/>
                    </a:ext>
                  </a:extLst>
                </p14:cNvPr>
                <p14:cNvContentPartPr/>
                <p14:nvPr/>
              </p14:nvContentPartPr>
              <p14:xfrm>
                <a:off x="8566800" y="936356"/>
                <a:ext cx="520560" cy="1987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BE3789E-CBBC-4508-961D-9A6490CC689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562480" y="932036"/>
                  <a:ext cx="5292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F080983-10E4-471F-B397-3970B90B3C4C}"/>
                    </a:ext>
                  </a:extLst>
                </p14:cNvPr>
                <p14:cNvContentPartPr/>
                <p14:nvPr/>
              </p14:nvContentPartPr>
              <p14:xfrm>
                <a:off x="9022920" y="865796"/>
                <a:ext cx="11880" cy="158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F080983-10E4-471F-B397-3970B90B3C4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018600" y="861476"/>
                  <a:ext cx="205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3" name="Gruppo 82">
            <a:extLst>
              <a:ext uri="{FF2B5EF4-FFF2-40B4-BE49-F238E27FC236}">
                <a16:creationId xmlns:a16="http://schemas.microsoft.com/office/drawing/2014/main" id="{B83090F7-56CA-4004-BDA1-ADBAAF51AA3C}"/>
              </a:ext>
            </a:extLst>
          </p:cNvPr>
          <p:cNvGrpSpPr/>
          <p:nvPr/>
        </p:nvGrpSpPr>
        <p:grpSpPr>
          <a:xfrm>
            <a:off x="9503880" y="629636"/>
            <a:ext cx="2046600" cy="613080"/>
            <a:chOff x="9503880" y="629636"/>
            <a:chExt cx="2046600" cy="61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C1889A0D-0F7A-4DEB-8A75-974B595445E2}"/>
                    </a:ext>
                  </a:extLst>
                </p14:cNvPr>
                <p14:cNvContentPartPr/>
                <p14:nvPr/>
              </p14:nvContentPartPr>
              <p14:xfrm>
                <a:off x="9503880" y="920516"/>
                <a:ext cx="307440" cy="1846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C1889A0D-0F7A-4DEB-8A75-974B595445E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499560" y="916196"/>
                  <a:ext cx="31608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43CF6DCF-C6BC-475D-B6EA-D4B9CBDCECE0}"/>
                    </a:ext>
                  </a:extLst>
                </p14:cNvPr>
                <p14:cNvContentPartPr/>
                <p14:nvPr/>
              </p14:nvContentPartPr>
              <p14:xfrm>
                <a:off x="9769200" y="629636"/>
                <a:ext cx="56520" cy="4377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43CF6DCF-C6BC-475D-B6EA-D4B9CBDCECE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764880" y="625316"/>
                  <a:ext cx="6516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94C8562-9392-445C-8F11-77F2FBD70073}"/>
                    </a:ext>
                  </a:extLst>
                </p14:cNvPr>
                <p14:cNvContentPartPr/>
                <p14:nvPr/>
              </p14:nvContentPartPr>
              <p14:xfrm>
                <a:off x="9920040" y="862556"/>
                <a:ext cx="41400" cy="210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94C8562-9392-445C-8F11-77F2FBD7007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915720" y="858236"/>
                  <a:ext cx="500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3F19BC54-420E-4646-B1BE-3E0836AF1A3F}"/>
                    </a:ext>
                  </a:extLst>
                </p14:cNvPr>
                <p14:cNvContentPartPr/>
                <p14:nvPr/>
              </p14:nvContentPartPr>
              <p14:xfrm>
                <a:off x="10108680" y="906836"/>
                <a:ext cx="238680" cy="1638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3F19BC54-420E-4646-B1BE-3E0836AF1A3F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104360" y="902516"/>
                  <a:ext cx="24732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D1D4661F-B786-4B60-B883-647109B8BA49}"/>
                    </a:ext>
                  </a:extLst>
                </p14:cNvPr>
                <p14:cNvContentPartPr/>
                <p14:nvPr/>
              </p14:nvContentPartPr>
              <p14:xfrm>
                <a:off x="10434120" y="922316"/>
                <a:ext cx="176040" cy="2246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D1D4661F-B786-4B60-B883-647109B8BA4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429800" y="917996"/>
                  <a:ext cx="1846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259964C-960F-483D-B9DE-E0937F4569EE}"/>
                    </a:ext>
                  </a:extLst>
                </p14:cNvPr>
                <p14:cNvContentPartPr/>
                <p14:nvPr/>
              </p14:nvContentPartPr>
              <p14:xfrm>
                <a:off x="10825080" y="975236"/>
                <a:ext cx="204480" cy="1252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259964C-960F-483D-B9DE-E0937F4569E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820760" y="970916"/>
                  <a:ext cx="21312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549541D0-F68A-456B-A603-CE486C863DEA}"/>
                    </a:ext>
                  </a:extLst>
                </p14:cNvPr>
                <p14:cNvContentPartPr/>
                <p14:nvPr/>
              </p14:nvContentPartPr>
              <p14:xfrm>
                <a:off x="11059800" y="706316"/>
                <a:ext cx="193680" cy="4359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549541D0-F68A-456B-A603-CE486C863DEA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055480" y="701996"/>
                  <a:ext cx="20232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AF3E04A0-BE18-4AD3-91BE-AD75F8DB4D02}"/>
                    </a:ext>
                  </a:extLst>
                </p14:cNvPr>
                <p14:cNvContentPartPr/>
                <p14:nvPr/>
              </p14:nvContentPartPr>
              <p14:xfrm>
                <a:off x="11357520" y="1013036"/>
                <a:ext cx="192960" cy="229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AF3E04A0-BE18-4AD3-91BE-AD75F8DB4D0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1353200" y="1008716"/>
                  <a:ext cx="201600" cy="23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7D839312-C100-45B8-A6A1-F292CA81EFD6}"/>
              </a:ext>
            </a:extLst>
          </p:cNvPr>
          <p:cNvGrpSpPr/>
          <p:nvPr/>
        </p:nvGrpSpPr>
        <p:grpSpPr>
          <a:xfrm>
            <a:off x="279240" y="1541516"/>
            <a:ext cx="628560" cy="1069920"/>
            <a:chOff x="279240" y="1541516"/>
            <a:chExt cx="628560" cy="1069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A6D27A5-349C-47C3-8B47-B6E049513B5B}"/>
                    </a:ext>
                  </a:extLst>
                </p14:cNvPr>
                <p14:cNvContentPartPr/>
                <p14:nvPr/>
              </p14:nvContentPartPr>
              <p14:xfrm>
                <a:off x="279240" y="1541516"/>
                <a:ext cx="389160" cy="10699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A6D27A5-349C-47C3-8B47-B6E049513B5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74920" y="1537196"/>
                  <a:ext cx="397800" cy="10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8B2D97C5-AF29-4291-A91E-8DC23112652F}"/>
                    </a:ext>
                  </a:extLst>
                </p14:cNvPr>
                <p14:cNvContentPartPr/>
                <p14:nvPr/>
              </p14:nvContentPartPr>
              <p14:xfrm>
                <a:off x="428640" y="2041196"/>
                <a:ext cx="155880" cy="75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8B2D97C5-AF29-4291-A91E-8DC23112652F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24320" y="2036876"/>
                  <a:ext cx="1645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E6AE0EDC-7C41-4559-ABDB-7EBBF0A0ACC2}"/>
                    </a:ext>
                  </a:extLst>
                </p14:cNvPr>
                <p14:cNvContentPartPr/>
                <p14:nvPr/>
              </p14:nvContentPartPr>
              <p14:xfrm>
                <a:off x="799080" y="2046956"/>
                <a:ext cx="93240" cy="43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E6AE0EDC-7C41-4559-ABDB-7EBBF0A0ACC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94760" y="2042636"/>
                  <a:ext cx="10188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685EBEB6-AA7D-4647-A21B-5D4EDD3D0032}"/>
                    </a:ext>
                  </a:extLst>
                </p14:cNvPr>
                <p14:cNvContentPartPr/>
                <p14:nvPr/>
              </p14:nvContentPartPr>
              <p14:xfrm>
                <a:off x="836520" y="2159636"/>
                <a:ext cx="71280" cy="176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685EBEB6-AA7D-4647-A21B-5D4EDD3D0032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32200" y="2155316"/>
                  <a:ext cx="7992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44F53260-935E-4AE1-9A93-E30A495558E1}"/>
              </a:ext>
            </a:extLst>
          </p:cNvPr>
          <p:cNvGrpSpPr/>
          <p:nvPr/>
        </p:nvGrpSpPr>
        <p:grpSpPr>
          <a:xfrm>
            <a:off x="1448880" y="1585076"/>
            <a:ext cx="2153880" cy="578160"/>
            <a:chOff x="1448880" y="1585076"/>
            <a:chExt cx="2153880" cy="57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5AA94107-FE89-4732-84C0-C2C1BDFB754E}"/>
                    </a:ext>
                  </a:extLst>
                </p14:cNvPr>
                <p14:cNvContentPartPr/>
                <p14:nvPr/>
              </p14:nvContentPartPr>
              <p14:xfrm>
                <a:off x="1448880" y="1664636"/>
                <a:ext cx="281520" cy="4986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5AA94107-FE89-4732-84C0-C2C1BDFB754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444560" y="1660316"/>
                  <a:ext cx="290160" cy="50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004ACBF-E7C3-48C3-BADA-6C46C7B7DD4F}"/>
                    </a:ext>
                  </a:extLst>
                </p14:cNvPr>
                <p14:cNvContentPartPr/>
                <p14:nvPr/>
              </p14:nvContentPartPr>
              <p14:xfrm>
                <a:off x="1471200" y="1934276"/>
                <a:ext cx="214200" cy="262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004ACBF-E7C3-48C3-BADA-6C46C7B7DD4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466880" y="1929956"/>
                  <a:ext cx="22284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E2CF3589-256A-4250-B248-413692DDB467}"/>
                    </a:ext>
                  </a:extLst>
                </p14:cNvPr>
                <p14:cNvContentPartPr/>
                <p14:nvPr/>
              </p14:nvContentPartPr>
              <p14:xfrm>
                <a:off x="2007600" y="1838156"/>
                <a:ext cx="256320" cy="277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E2CF3589-256A-4250-B248-413692DDB46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003280" y="1833836"/>
                  <a:ext cx="26496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868F708-C0F0-46ED-8E9B-ED962D6EE244}"/>
                    </a:ext>
                  </a:extLst>
                </p14:cNvPr>
                <p14:cNvContentPartPr/>
                <p14:nvPr/>
              </p14:nvContentPartPr>
              <p14:xfrm>
                <a:off x="2366520" y="1609556"/>
                <a:ext cx="188280" cy="3290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868F708-C0F0-46ED-8E9B-ED962D6EE24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362200" y="1605236"/>
                  <a:ext cx="19692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5AD88FF1-B585-46A8-B3BE-CEB9B699DCE9}"/>
                    </a:ext>
                  </a:extLst>
                </p14:cNvPr>
                <p14:cNvContentPartPr/>
                <p14:nvPr/>
              </p14:nvContentPartPr>
              <p14:xfrm>
                <a:off x="2717160" y="1960556"/>
                <a:ext cx="203760" cy="93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5AD88FF1-B585-46A8-B3BE-CEB9B699DCE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712840" y="1956236"/>
                  <a:ext cx="2124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241A00D9-4E1F-412D-AE29-499087B7BDD4}"/>
                    </a:ext>
                  </a:extLst>
                </p14:cNvPr>
                <p14:cNvContentPartPr/>
                <p14:nvPr/>
              </p14:nvContentPartPr>
              <p14:xfrm>
                <a:off x="2793840" y="1907276"/>
                <a:ext cx="15120" cy="1749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241A00D9-4E1F-412D-AE29-499087B7BDD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789520" y="1902956"/>
                  <a:ext cx="237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7B2202E-2B67-43A7-AFD8-36359D4A8B50}"/>
                    </a:ext>
                  </a:extLst>
                </p14:cNvPr>
                <p14:cNvContentPartPr/>
                <p14:nvPr/>
              </p14:nvContentPartPr>
              <p14:xfrm>
                <a:off x="3243840" y="1698116"/>
                <a:ext cx="15840" cy="2858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7B2202E-2B67-43A7-AFD8-36359D4A8B5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239520" y="1693796"/>
                  <a:ext cx="24480" cy="29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589D3FE9-2FF8-4E10-88CE-0FDD1C067B64}"/>
                    </a:ext>
                  </a:extLst>
                </p14:cNvPr>
                <p14:cNvContentPartPr/>
                <p14:nvPr/>
              </p14:nvContentPartPr>
              <p14:xfrm>
                <a:off x="3127560" y="1585076"/>
                <a:ext cx="475200" cy="5266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589D3FE9-2FF8-4E10-88CE-0FDD1C067B6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123240" y="1580756"/>
                  <a:ext cx="483840" cy="53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986450CC-C75B-40BE-B838-350679BECF6A}"/>
              </a:ext>
            </a:extLst>
          </p:cNvPr>
          <p:cNvGrpSpPr/>
          <p:nvPr/>
        </p:nvGrpSpPr>
        <p:grpSpPr>
          <a:xfrm>
            <a:off x="3991560" y="1672916"/>
            <a:ext cx="599760" cy="495360"/>
            <a:chOff x="3991560" y="1672916"/>
            <a:chExt cx="599760" cy="49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FF9B2E8-D7C8-4D02-8024-A147476E321A}"/>
                    </a:ext>
                  </a:extLst>
                </p14:cNvPr>
                <p14:cNvContentPartPr/>
                <p14:nvPr/>
              </p14:nvContentPartPr>
              <p14:xfrm>
                <a:off x="3991560" y="1905116"/>
                <a:ext cx="207720" cy="26316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FF9B2E8-D7C8-4D02-8024-A147476E321A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987240" y="1900796"/>
                  <a:ext cx="21636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5F3E969-3B7E-4EED-86D0-1B1AD65165D8}"/>
                    </a:ext>
                  </a:extLst>
                </p14:cNvPr>
                <p14:cNvContentPartPr/>
                <p14:nvPr/>
              </p14:nvContentPartPr>
              <p14:xfrm>
                <a:off x="4222320" y="1793876"/>
                <a:ext cx="112320" cy="234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5F3E969-3B7E-4EED-86D0-1B1AD65165D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4218000" y="1789556"/>
                  <a:ext cx="1209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784E2967-4B13-4021-822C-00CEA3CB46C6}"/>
                    </a:ext>
                  </a:extLst>
                </p14:cNvPr>
                <p14:cNvContentPartPr/>
                <p14:nvPr/>
              </p14:nvContentPartPr>
              <p14:xfrm>
                <a:off x="4405560" y="1672916"/>
                <a:ext cx="185760" cy="3243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784E2967-4B13-4021-822C-00CEA3CB46C6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401240" y="1668596"/>
                  <a:ext cx="194400" cy="333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05" name="Input penna 104">
                <a:extLst>
                  <a:ext uri="{FF2B5EF4-FFF2-40B4-BE49-F238E27FC236}">
                    <a16:creationId xmlns:a16="http://schemas.microsoft.com/office/drawing/2014/main" id="{EDBF74D3-7ED0-4763-8EFA-B974D1D0386B}"/>
                  </a:ext>
                </a:extLst>
              </p14:cNvPr>
              <p14:cNvContentPartPr/>
              <p14:nvPr/>
            </p14:nvContentPartPr>
            <p14:xfrm>
              <a:off x="6054360" y="1817996"/>
              <a:ext cx="412200" cy="710280"/>
            </p14:xfrm>
          </p:contentPart>
        </mc:Choice>
        <mc:Fallback xmlns="">
          <p:pic>
            <p:nvPicPr>
              <p:cNvPr id="105" name="Input penna 104">
                <a:extLst>
                  <a:ext uri="{FF2B5EF4-FFF2-40B4-BE49-F238E27FC236}">
                    <a16:creationId xmlns:a16="http://schemas.microsoft.com/office/drawing/2014/main" id="{EDBF74D3-7ED0-4763-8EFA-B974D1D0386B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050040" y="1813676"/>
                <a:ext cx="420840" cy="718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1" name="Gruppo 110">
            <a:extLst>
              <a:ext uri="{FF2B5EF4-FFF2-40B4-BE49-F238E27FC236}">
                <a16:creationId xmlns:a16="http://schemas.microsoft.com/office/drawing/2014/main" id="{D5293E8A-A58E-4262-AB52-2359FF5052D0}"/>
              </a:ext>
            </a:extLst>
          </p:cNvPr>
          <p:cNvGrpSpPr/>
          <p:nvPr/>
        </p:nvGrpSpPr>
        <p:grpSpPr>
          <a:xfrm>
            <a:off x="6821880" y="1891436"/>
            <a:ext cx="177480" cy="140040"/>
            <a:chOff x="6821880" y="1891436"/>
            <a:chExt cx="177480" cy="140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45C02F87-5DD6-4185-BA52-6526556DA073}"/>
                    </a:ext>
                  </a:extLst>
                </p14:cNvPr>
                <p14:cNvContentPartPr/>
                <p14:nvPr/>
              </p14:nvContentPartPr>
              <p14:xfrm>
                <a:off x="6821880" y="1891436"/>
                <a:ext cx="157680" cy="144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45C02F87-5DD6-4185-BA52-6526556DA073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817560" y="1887116"/>
                  <a:ext cx="1663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F2E4C3FA-AFBE-41AE-B588-8D94CE3F521D}"/>
                    </a:ext>
                  </a:extLst>
                </p14:cNvPr>
                <p14:cNvContentPartPr/>
                <p14:nvPr/>
              </p14:nvContentPartPr>
              <p14:xfrm>
                <a:off x="6850680" y="2021036"/>
                <a:ext cx="148680" cy="104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F2E4C3FA-AFBE-41AE-B588-8D94CE3F521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846360" y="2016716"/>
                  <a:ext cx="157320" cy="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B49C90F7-C0D0-4A18-BAF8-54B2E6F642EA}"/>
              </a:ext>
            </a:extLst>
          </p:cNvPr>
          <p:cNvGrpSpPr/>
          <p:nvPr/>
        </p:nvGrpSpPr>
        <p:grpSpPr>
          <a:xfrm>
            <a:off x="7406160" y="1412636"/>
            <a:ext cx="3093480" cy="568080"/>
            <a:chOff x="7406160" y="1412636"/>
            <a:chExt cx="3093480" cy="56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DCCE1F28-4E11-46B0-9CCD-93EA41887F6F}"/>
                    </a:ext>
                  </a:extLst>
                </p14:cNvPr>
                <p14:cNvContentPartPr/>
                <p14:nvPr/>
              </p14:nvContentPartPr>
              <p14:xfrm>
                <a:off x="7406160" y="1588316"/>
                <a:ext cx="387000" cy="3747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DCCE1F28-4E11-46B0-9CCD-93EA41887F6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401840" y="1583996"/>
                  <a:ext cx="395640" cy="38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6F2B0E92-5F4A-422A-9FC7-260F90B33637}"/>
                    </a:ext>
                  </a:extLst>
                </p14:cNvPr>
                <p14:cNvContentPartPr/>
                <p14:nvPr/>
              </p14:nvContentPartPr>
              <p14:xfrm>
                <a:off x="8027160" y="1767956"/>
                <a:ext cx="198720" cy="194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6F2B0E92-5F4A-422A-9FC7-260F90B33637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022840" y="1763636"/>
                  <a:ext cx="2073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6172CF5-7708-4041-A8CD-B06468630A0E}"/>
                    </a:ext>
                  </a:extLst>
                </p14:cNvPr>
                <p14:cNvContentPartPr/>
                <p14:nvPr/>
              </p14:nvContentPartPr>
              <p14:xfrm>
                <a:off x="8343960" y="1513796"/>
                <a:ext cx="168120" cy="2750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6172CF5-7708-4041-A8CD-B06468630A0E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339640" y="1509476"/>
                  <a:ext cx="17676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30A0B1FC-3827-4B2E-978E-9BF030761DC2}"/>
                    </a:ext>
                  </a:extLst>
                </p14:cNvPr>
                <p14:cNvContentPartPr/>
                <p14:nvPr/>
              </p14:nvContentPartPr>
              <p14:xfrm>
                <a:off x="8647440" y="1902956"/>
                <a:ext cx="262800" cy="6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30A0B1FC-3827-4B2E-978E-9BF030761DC2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643120" y="1898636"/>
                  <a:ext cx="2714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86A8160D-0CBA-44C1-8873-4C440AB02498}"/>
                    </a:ext>
                  </a:extLst>
                </p14:cNvPr>
                <p14:cNvContentPartPr/>
                <p14:nvPr/>
              </p14:nvContentPartPr>
              <p14:xfrm>
                <a:off x="8760480" y="1867676"/>
                <a:ext cx="21960" cy="1130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86A8160D-0CBA-44C1-8873-4C440AB0249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756160" y="1863356"/>
                  <a:ext cx="3060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6980D4A-E3EF-4876-8C7F-4966EBDDAE95}"/>
                    </a:ext>
                  </a:extLst>
                </p14:cNvPr>
                <p14:cNvContentPartPr/>
                <p14:nvPr/>
              </p14:nvContentPartPr>
              <p14:xfrm>
                <a:off x="9344760" y="1603796"/>
                <a:ext cx="40320" cy="3236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6980D4A-E3EF-4876-8C7F-4966EBDDAE95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340440" y="1599476"/>
                  <a:ext cx="48960" cy="33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50AEEFB-7BC8-4885-9A47-0F77A44EC871}"/>
                    </a:ext>
                  </a:extLst>
                </p14:cNvPr>
                <p14:cNvContentPartPr/>
                <p14:nvPr/>
              </p14:nvContentPartPr>
              <p14:xfrm>
                <a:off x="9154320" y="1523876"/>
                <a:ext cx="541080" cy="4280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50AEEFB-7BC8-4885-9A47-0F77A44EC87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150000" y="1519556"/>
                  <a:ext cx="54972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72451FE0-9F49-4DDD-9A5B-CB08E7EBFFDF}"/>
                    </a:ext>
                  </a:extLst>
                </p14:cNvPr>
                <p14:cNvContentPartPr/>
                <p14:nvPr/>
              </p14:nvContentPartPr>
              <p14:xfrm>
                <a:off x="9859200" y="1702076"/>
                <a:ext cx="242280" cy="2275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72451FE0-9F49-4DDD-9A5B-CB08E7EBFFD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9854880" y="1697756"/>
                  <a:ext cx="2509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01B4609E-43BB-46C1-AF81-81518F47A571}"/>
                    </a:ext>
                  </a:extLst>
                </p14:cNvPr>
                <p14:cNvContentPartPr/>
                <p14:nvPr/>
              </p14:nvContentPartPr>
              <p14:xfrm>
                <a:off x="10091040" y="1544396"/>
                <a:ext cx="104040" cy="331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01B4609E-43BB-46C1-AF81-81518F47A571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0086720" y="1540076"/>
                  <a:ext cx="1126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A1D6E6F8-3259-4AB3-96D8-F1E1C1620EE9}"/>
                    </a:ext>
                  </a:extLst>
                </p14:cNvPr>
                <p14:cNvContentPartPr/>
                <p14:nvPr/>
              </p14:nvContentPartPr>
              <p14:xfrm>
                <a:off x="10322520" y="1412636"/>
                <a:ext cx="177120" cy="3571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A1D6E6F8-3259-4AB3-96D8-F1E1C1620EE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318200" y="1408316"/>
                  <a:ext cx="185760" cy="365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8C284F61-7ADA-422C-9828-5CF10B843690}"/>
              </a:ext>
            </a:extLst>
          </p:cNvPr>
          <p:cNvGrpSpPr/>
          <p:nvPr/>
        </p:nvGrpSpPr>
        <p:grpSpPr>
          <a:xfrm>
            <a:off x="175920" y="3041636"/>
            <a:ext cx="998280" cy="317520"/>
            <a:chOff x="175920" y="3041636"/>
            <a:chExt cx="998280" cy="317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1FEE3B2-2E51-4B2E-9933-D758DC549782}"/>
                    </a:ext>
                  </a:extLst>
                </p14:cNvPr>
                <p14:cNvContentPartPr/>
                <p14:nvPr/>
              </p14:nvContentPartPr>
              <p14:xfrm>
                <a:off x="175920" y="3041636"/>
                <a:ext cx="515520" cy="3175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1FEE3B2-2E51-4B2E-9933-D758DC549782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71600" y="3037316"/>
                  <a:ext cx="52416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780C7FA2-0E72-47FE-8143-E4DB7EEB0273}"/>
                    </a:ext>
                  </a:extLst>
                </p14:cNvPr>
                <p14:cNvContentPartPr/>
                <p14:nvPr/>
              </p14:nvContentPartPr>
              <p14:xfrm>
                <a:off x="807720" y="3144596"/>
                <a:ext cx="366480" cy="2131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780C7FA2-0E72-47FE-8143-E4DB7EEB027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03400" y="3140276"/>
                  <a:ext cx="375120" cy="22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5A1966A6-8180-43E2-ADCA-E44D3906007A}"/>
              </a:ext>
            </a:extLst>
          </p:cNvPr>
          <p:cNvGrpSpPr/>
          <p:nvPr/>
        </p:nvGrpSpPr>
        <p:grpSpPr>
          <a:xfrm>
            <a:off x="1511160" y="2810876"/>
            <a:ext cx="2121480" cy="917280"/>
            <a:chOff x="1511160" y="2810876"/>
            <a:chExt cx="2121480" cy="91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971A9C74-8CC5-4E1C-9BF8-EA40171A690D}"/>
                    </a:ext>
                  </a:extLst>
                </p14:cNvPr>
                <p14:cNvContentPartPr/>
                <p14:nvPr/>
              </p14:nvContentPartPr>
              <p14:xfrm>
                <a:off x="1511160" y="2810876"/>
                <a:ext cx="416880" cy="9172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971A9C74-8CC5-4E1C-9BF8-EA40171A690D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506840" y="2806556"/>
                  <a:ext cx="425520" cy="9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B58BD2F1-CBDB-4776-9E7B-2889BB9679EC}"/>
                    </a:ext>
                  </a:extLst>
                </p14:cNvPr>
                <p14:cNvContentPartPr/>
                <p14:nvPr/>
              </p14:nvContentPartPr>
              <p14:xfrm>
                <a:off x="1632480" y="3254756"/>
                <a:ext cx="130320" cy="183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B58BD2F1-CBDB-4776-9E7B-2889BB9679E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628160" y="3250436"/>
                  <a:ext cx="1389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D8ECBB47-0DE1-49F8-9C82-4178931A8487}"/>
                    </a:ext>
                  </a:extLst>
                </p14:cNvPr>
                <p14:cNvContentPartPr/>
                <p14:nvPr/>
              </p14:nvContentPartPr>
              <p14:xfrm>
                <a:off x="1958280" y="2948036"/>
                <a:ext cx="180720" cy="4024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D8ECBB47-0DE1-49F8-9C82-4178931A848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953960" y="2943716"/>
                  <a:ext cx="18936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852EC3AD-C631-4659-B276-D2A4E678C1C6}"/>
                    </a:ext>
                  </a:extLst>
                </p14:cNvPr>
                <p14:cNvContentPartPr/>
                <p14:nvPr/>
              </p14:nvContentPartPr>
              <p14:xfrm>
                <a:off x="2191200" y="3068636"/>
                <a:ext cx="262800" cy="1760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852EC3AD-C631-4659-B276-D2A4E678C1C6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186880" y="3064316"/>
                  <a:ext cx="2714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EAFFB456-7793-4193-B804-797FE2CFA02D}"/>
                    </a:ext>
                  </a:extLst>
                </p14:cNvPr>
                <p14:cNvContentPartPr/>
                <p14:nvPr/>
              </p14:nvContentPartPr>
              <p14:xfrm>
                <a:off x="2502240" y="2924276"/>
                <a:ext cx="195480" cy="4363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EAFFB456-7793-4193-B804-797FE2CFA02D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497920" y="2919956"/>
                  <a:ext cx="20412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C496EF84-43DD-44B1-A6E2-9CE9DA0DACC6}"/>
                    </a:ext>
                  </a:extLst>
                </p14:cNvPr>
                <p14:cNvContentPartPr/>
                <p14:nvPr/>
              </p14:nvContentPartPr>
              <p14:xfrm>
                <a:off x="2873400" y="3139916"/>
                <a:ext cx="173160" cy="248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C496EF84-43DD-44B1-A6E2-9CE9DA0DACC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869080" y="3135596"/>
                  <a:ext cx="1818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5AC13B2A-FAE6-4F50-A974-F158A87D6413}"/>
                    </a:ext>
                  </a:extLst>
                </p14:cNvPr>
                <p14:cNvContentPartPr/>
                <p14:nvPr/>
              </p14:nvContentPartPr>
              <p14:xfrm>
                <a:off x="2910480" y="3243236"/>
                <a:ext cx="149400" cy="158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5AC13B2A-FAE6-4F50-A974-F158A87D641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906160" y="3238916"/>
                  <a:ext cx="1580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FE21E3A-A888-4D04-9D28-4517C20D9578}"/>
                    </a:ext>
                  </a:extLst>
                </p14:cNvPr>
                <p14:cNvContentPartPr/>
                <p14:nvPr/>
              </p14:nvContentPartPr>
              <p14:xfrm>
                <a:off x="3245280" y="3028316"/>
                <a:ext cx="387360" cy="2728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FE21E3A-A888-4D04-9D28-4517C20D9578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3240960" y="3023996"/>
                  <a:ext cx="396000" cy="28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0CF87907-E466-40E4-B5CD-F41DEAB1F558}"/>
              </a:ext>
            </a:extLst>
          </p:cNvPr>
          <p:cNvGrpSpPr/>
          <p:nvPr/>
        </p:nvGrpSpPr>
        <p:grpSpPr>
          <a:xfrm>
            <a:off x="4239600" y="3064676"/>
            <a:ext cx="690120" cy="299520"/>
            <a:chOff x="4239600" y="3064676"/>
            <a:chExt cx="690120" cy="29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86BC2F0B-5F5E-414F-9DF2-866E0590431C}"/>
                    </a:ext>
                  </a:extLst>
                </p14:cNvPr>
                <p14:cNvContentPartPr/>
                <p14:nvPr/>
              </p14:nvContentPartPr>
              <p14:xfrm>
                <a:off x="4267680" y="3193916"/>
                <a:ext cx="273600" cy="75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86BC2F0B-5F5E-414F-9DF2-866E0590431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4263360" y="3189596"/>
                  <a:ext cx="2822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18D70764-E033-418E-A5D5-E9AED72D24E8}"/>
                    </a:ext>
                  </a:extLst>
                </p14:cNvPr>
                <p14:cNvContentPartPr/>
                <p14:nvPr/>
              </p14:nvContentPartPr>
              <p14:xfrm>
                <a:off x="4239600" y="3266996"/>
                <a:ext cx="288360" cy="316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18D70764-E033-418E-A5D5-E9AED72D24E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4235280" y="3262676"/>
                  <a:ext cx="29700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835AF08C-406E-47FD-A243-FAB4B6966BB3}"/>
                    </a:ext>
                  </a:extLst>
                </p14:cNvPr>
                <p14:cNvContentPartPr/>
                <p14:nvPr/>
              </p14:nvContentPartPr>
              <p14:xfrm>
                <a:off x="4608960" y="3064676"/>
                <a:ext cx="320760" cy="2995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835AF08C-406E-47FD-A243-FAB4B6966BB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604640" y="3060356"/>
                  <a:ext cx="329400" cy="30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3A0876B1-1EBA-484E-80FF-D95D5C37DC2E}"/>
              </a:ext>
            </a:extLst>
          </p:cNvPr>
          <p:cNvGrpSpPr/>
          <p:nvPr/>
        </p:nvGrpSpPr>
        <p:grpSpPr>
          <a:xfrm>
            <a:off x="5508600" y="2819156"/>
            <a:ext cx="1753200" cy="525960"/>
            <a:chOff x="5508600" y="2819156"/>
            <a:chExt cx="1753200" cy="52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68C823CF-E957-41E5-8021-7C0935281556}"/>
                    </a:ext>
                  </a:extLst>
                </p14:cNvPr>
                <p14:cNvContentPartPr/>
                <p14:nvPr/>
              </p14:nvContentPartPr>
              <p14:xfrm>
                <a:off x="5508600" y="2819156"/>
                <a:ext cx="312480" cy="5259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68C823CF-E957-41E5-8021-7C093528155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5504280" y="2814836"/>
                  <a:ext cx="32112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33128A12-6AB3-4302-A983-D0C682E967BF}"/>
                    </a:ext>
                  </a:extLst>
                </p14:cNvPr>
                <p14:cNvContentPartPr/>
                <p14:nvPr/>
              </p14:nvContentPartPr>
              <p14:xfrm>
                <a:off x="5535240" y="3103556"/>
                <a:ext cx="245520" cy="97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33128A12-6AB3-4302-A983-D0C682E967B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530920" y="3099236"/>
                  <a:ext cx="2541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CC13D6D4-70F0-47C1-8CD3-BA8AF0E1272E}"/>
                    </a:ext>
                  </a:extLst>
                </p14:cNvPr>
                <p14:cNvContentPartPr/>
                <p14:nvPr/>
              </p14:nvContentPartPr>
              <p14:xfrm>
                <a:off x="5998920" y="3157556"/>
                <a:ext cx="305640" cy="309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CC13D6D4-70F0-47C1-8CD3-BA8AF0E1272E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5994600" y="3153236"/>
                  <a:ext cx="3142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AA86702-C9A7-4EC8-B50D-A517A9758E31}"/>
                    </a:ext>
                  </a:extLst>
                </p14:cNvPr>
                <p14:cNvContentPartPr/>
                <p14:nvPr/>
              </p14:nvContentPartPr>
              <p14:xfrm>
                <a:off x="6125640" y="3090956"/>
                <a:ext cx="17280" cy="2142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AA86702-C9A7-4EC8-B50D-A517A9758E31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6121320" y="3086636"/>
                  <a:ext cx="259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226C3BB7-B3E6-41E2-ABBA-054697BA77B7}"/>
                    </a:ext>
                  </a:extLst>
                </p14:cNvPr>
                <p14:cNvContentPartPr/>
                <p14:nvPr/>
              </p14:nvContentPartPr>
              <p14:xfrm>
                <a:off x="6508320" y="2921756"/>
                <a:ext cx="28800" cy="3416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226C3BB7-B3E6-41E2-ABBA-054697BA77B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6504000" y="2917436"/>
                  <a:ext cx="3744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C95DF283-38BB-4538-8E80-9627CE3E5E58}"/>
                    </a:ext>
                  </a:extLst>
                </p14:cNvPr>
                <p14:cNvContentPartPr/>
                <p14:nvPr/>
              </p14:nvContentPartPr>
              <p14:xfrm>
                <a:off x="6405360" y="2825276"/>
                <a:ext cx="552960" cy="47736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C95DF283-38BB-4538-8E80-9627CE3E5E58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401040" y="2820956"/>
                  <a:ext cx="561600" cy="4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B243274-BC8F-470F-ABF5-D9062160D2C0}"/>
                    </a:ext>
                  </a:extLst>
                </p14:cNvPr>
                <p14:cNvContentPartPr/>
                <p14:nvPr/>
              </p14:nvContentPartPr>
              <p14:xfrm>
                <a:off x="7106280" y="3125876"/>
                <a:ext cx="150840" cy="190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B243274-BC8F-470F-ABF5-D9062160D2C0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7101960" y="3121556"/>
                  <a:ext cx="1594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363BAEB-2C3A-4217-97C5-5AF8BCC0ACB2}"/>
                    </a:ext>
                  </a:extLst>
                </p14:cNvPr>
                <p14:cNvContentPartPr/>
                <p14:nvPr/>
              </p14:nvContentPartPr>
              <p14:xfrm>
                <a:off x="7075320" y="3233516"/>
                <a:ext cx="186480" cy="100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363BAEB-2C3A-4217-97C5-5AF8BCC0ACB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7071000" y="3229196"/>
                  <a:ext cx="195120" cy="18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45" name="Input penna 144">
                <a:extLst>
                  <a:ext uri="{FF2B5EF4-FFF2-40B4-BE49-F238E27FC236}">
                    <a16:creationId xmlns:a16="http://schemas.microsoft.com/office/drawing/2014/main" id="{A94A7C88-64BD-4ADF-9DB8-AD48218423D9}"/>
                  </a:ext>
                </a:extLst>
              </p14:cNvPr>
              <p14:cNvContentPartPr/>
              <p14:nvPr/>
            </p14:nvContentPartPr>
            <p14:xfrm>
              <a:off x="7593720" y="3075476"/>
              <a:ext cx="312120" cy="193680"/>
            </p14:xfrm>
          </p:contentPart>
        </mc:Choice>
        <mc:Fallback xmlns="">
          <p:pic>
            <p:nvPicPr>
              <p:cNvPr id="145" name="Input penna 144">
                <a:extLst>
                  <a:ext uri="{FF2B5EF4-FFF2-40B4-BE49-F238E27FC236}">
                    <a16:creationId xmlns:a16="http://schemas.microsoft.com/office/drawing/2014/main" id="{A94A7C88-64BD-4ADF-9DB8-AD48218423D9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7589400" y="3071156"/>
                <a:ext cx="320760" cy="202320"/>
              </a:xfrm>
              <a:prstGeom prst="rect">
                <a:avLst/>
              </a:prstGeom>
            </p:spPr>
          </p:pic>
        </mc:Fallback>
      </mc:AlternateContent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DB6EA006-4708-4733-8F26-30A05175F8ED}"/>
              </a:ext>
            </a:extLst>
          </p:cNvPr>
          <p:cNvGrpSpPr/>
          <p:nvPr/>
        </p:nvGrpSpPr>
        <p:grpSpPr>
          <a:xfrm>
            <a:off x="70800" y="3722396"/>
            <a:ext cx="1902600" cy="1101600"/>
            <a:chOff x="70800" y="3722396"/>
            <a:chExt cx="1902600" cy="110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CE659BD8-60BC-4D6E-8C97-ECDD3D679857}"/>
                    </a:ext>
                  </a:extLst>
                </p14:cNvPr>
                <p14:cNvContentPartPr/>
                <p14:nvPr/>
              </p14:nvContentPartPr>
              <p14:xfrm>
                <a:off x="204720" y="3820676"/>
                <a:ext cx="429120" cy="10033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CE659BD8-60BC-4D6E-8C97-ECDD3D67985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00400" y="3816356"/>
                  <a:ext cx="437760" cy="10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623AE30-92F0-4307-BE4B-A55BF62592C8}"/>
                    </a:ext>
                  </a:extLst>
                </p14:cNvPr>
                <p14:cNvContentPartPr/>
                <p14:nvPr/>
              </p14:nvContentPartPr>
              <p14:xfrm>
                <a:off x="70800" y="4697996"/>
                <a:ext cx="5400" cy="100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623AE30-92F0-4307-BE4B-A55BF62592C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6480" y="4693676"/>
                  <a:ext cx="140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EF3A8BE-3EC6-4118-9A53-B509A5DF5B88}"/>
                    </a:ext>
                  </a:extLst>
                </p14:cNvPr>
                <p14:cNvContentPartPr/>
                <p14:nvPr/>
              </p14:nvContentPartPr>
              <p14:xfrm>
                <a:off x="240720" y="4349876"/>
                <a:ext cx="293400" cy="367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EF3A8BE-3EC6-4118-9A53-B509A5DF5B8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36400" y="4345556"/>
                  <a:ext cx="3020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E622D8CC-B526-4C9E-8562-8333C7906A2D}"/>
                    </a:ext>
                  </a:extLst>
                </p14:cNvPr>
                <p14:cNvContentPartPr/>
                <p14:nvPr/>
              </p14:nvContentPartPr>
              <p14:xfrm>
                <a:off x="758400" y="3722396"/>
                <a:ext cx="76320" cy="3013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E622D8CC-B526-4C9E-8562-8333C7906A2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54080" y="3718076"/>
                  <a:ext cx="8496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B13EFACB-48CB-4AF8-85C1-018448E180A6}"/>
                    </a:ext>
                  </a:extLst>
                </p14:cNvPr>
                <p14:cNvContentPartPr/>
                <p14:nvPr/>
              </p14:nvContentPartPr>
              <p14:xfrm>
                <a:off x="886920" y="4144676"/>
                <a:ext cx="99000" cy="3207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B13EFACB-48CB-4AF8-85C1-018448E180A6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82600" y="4140356"/>
                  <a:ext cx="107640" cy="32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30988E5F-CB10-461B-89AF-4C55252CC76A}"/>
                    </a:ext>
                  </a:extLst>
                </p14:cNvPr>
                <p14:cNvContentPartPr/>
                <p14:nvPr/>
              </p14:nvContentPartPr>
              <p14:xfrm>
                <a:off x="1125240" y="4146836"/>
                <a:ext cx="210600" cy="20052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30988E5F-CB10-461B-89AF-4C55252CC76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20920" y="4142516"/>
                  <a:ext cx="21924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E79500EF-BA48-479E-927A-F37E98A10922}"/>
                    </a:ext>
                  </a:extLst>
                </p14:cNvPr>
                <p14:cNvContentPartPr/>
                <p14:nvPr/>
              </p14:nvContentPartPr>
              <p14:xfrm>
                <a:off x="1383720" y="4044236"/>
                <a:ext cx="151920" cy="4078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E79500EF-BA48-479E-927A-F37E98A1092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379400" y="4039916"/>
                  <a:ext cx="160560" cy="41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3F5406A2-48C4-4EC1-BA3A-7F59CE2A728E}"/>
                    </a:ext>
                  </a:extLst>
                </p14:cNvPr>
                <p14:cNvContentPartPr/>
                <p14:nvPr/>
              </p14:nvContentPartPr>
              <p14:xfrm>
                <a:off x="1778640" y="4228556"/>
                <a:ext cx="194760" cy="320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3F5406A2-48C4-4EC1-BA3A-7F59CE2A728E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774320" y="4224236"/>
                  <a:ext cx="2034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EBAE978B-1425-4BC7-8CFF-BF3038B37637}"/>
                    </a:ext>
                  </a:extLst>
                </p14:cNvPr>
                <p14:cNvContentPartPr/>
                <p14:nvPr/>
              </p14:nvContentPartPr>
              <p14:xfrm>
                <a:off x="1788000" y="4360676"/>
                <a:ext cx="147600" cy="86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EBAE978B-1425-4BC7-8CFF-BF3038B3763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783680" y="4356356"/>
                  <a:ext cx="156240" cy="1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0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AFD76DBE-CB6A-45B7-94D7-5AAC2BE2F7DC}"/>
                  </a:ext>
                </a:extLst>
              </p14:cNvPr>
              <p14:cNvContentPartPr/>
              <p14:nvPr/>
            </p14:nvContentPartPr>
            <p14:xfrm>
              <a:off x="2613120" y="4098596"/>
              <a:ext cx="147600" cy="27000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AFD76DBE-CB6A-45B7-94D7-5AAC2BE2F7DC}"/>
                  </a:ext>
                </a:extLst>
              </p:cNvPr>
              <p:cNvPicPr/>
              <p:nvPr/>
            </p:nvPicPr>
            <p:blipFill>
              <a:blip r:embed="rId251"/>
              <a:stretch>
                <a:fillRect/>
              </a:stretch>
            </p:blipFill>
            <p:spPr>
              <a:xfrm>
                <a:off x="2608800" y="4094276"/>
                <a:ext cx="156240" cy="278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2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FFC7AED2-8DE9-47C5-986E-30718F8BDA5C}"/>
                  </a:ext>
                </a:extLst>
              </p14:cNvPr>
              <p14:cNvContentPartPr/>
              <p14:nvPr/>
            </p14:nvContentPartPr>
            <p14:xfrm>
              <a:off x="2719320" y="3913196"/>
              <a:ext cx="20880" cy="3564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FFC7AED2-8DE9-47C5-986E-30718F8BDA5C}"/>
                  </a:ext>
                </a:extLst>
              </p:cNvPr>
              <p:cNvPicPr/>
              <p:nvPr/>
            </p:nvPicPr>
            <p:blipFill>
              <a:blip r:embed="rId253"/>
              <a:stretch>
                <a:fillRect/>
              </a:stretch>
            </p:blipFill>
            <p:spPr>
              <a:xfrm>
                <a:off x="2715000" y="3908876"/>
                <a:ext cx="29520" cy="4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8" name="Gruppo 177">
            <a:extLst>
              <a:ext uri="{FF2B5EF4-FFF2-40B4-BE49-F238E27FC236}">
                <a16:creationId xmlns:a16="http://schemas.microsoft.com/office/drawing/2014/main" id="{DE3EDED5-EC36-45D0-B3F4-B1BE97A4B39D}"/>
              </a:ext>
            </a:extLst>
          </p:cNvPr>
          <p:cNvGrpSpPr/>
          <p:nvPr/>
        </p:nvGrpSpPr>
        <p:grpSpPr>
          <a:xfrm>
            <a:off x="4136640" y="3998156"/>
            <a:ext cx="740880" cy="298440"/>
            <a:chOff x="4136640" y="3998156"/>
            <a:chExt cx="740880" cy="29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20B5A91-2AF8-4A36-A58F-FD5DA7FFCF28}"/>
                    </a:ext>
                  </a:extLst>
                </p14:cNvPr>
                <p14:cNvContentPartPr/>
                <p14:nvPr/>
              </p14:nvContentPartPr>
              <p14:xfrm>
                <a:off x="4136640" y="4112636"/>
                <a:ext cx="345240" cy="16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20B5A91-2AF8-4A36-A58F-FD5DA7FFCF2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132320" y="4108316"/>
                  <a:ext cx="3538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F5065655-430B-4FDB-8DF1-28FD2228AF6E}"/>
                    </a:ext>
                  </a:extLst>
                </p14:cNvPr>
                <p14:cNvContentPartPr/>
                <p14:nvPr/>
              </p14:nvContentPartPr>
              <p14:xfrm>
                <a:off x="4172640" y="4216676"/>
                <a:ext cx="361800" cy="331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F5065655-430B-4FDB-8DF1-28FD2228AF6E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168320" y="4212356"/>
                  <a:ext cx="3704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553508C-49CF-4BBF-8E2F-AD7C23FFF34D}"/>
                    </a:ext>
                  </a:extLst>
                </p14:cNvPr>
                <p14:cNvContentPartPr/>
                <p14:nvPr/>
              </p14:nvContentPartPr>
              <p14:xfrm>
                <a:off x="4649280" y="3998156"/>
                <a:ext cx="228240" cy="2984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553508C-49CF-4BBF-8E2F-AD7C23FFF34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644960" y="3993836"/>
                  <a:ext cx="236880" cy="30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4943E743-6D6E-4F7C-926F-48D352ADFEDF}"/>
              </a:ext>
            </a:extLst>
          </p:cNvPr>
          <p:cNvGrpSpPr/>
          <p:nvPr/>
        </p:nvGrpSpPr>
        <p:grpSpPr>
          <a:xfrm>
            <a:off x="5692560" y="3644276"/>
            <a:ext cx="337320" cy="607320"/>
            <a:chOff x="5692560" y="3644276"/>
            <a:chExt cx="337320" cy="607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8686E239-50BE-4E59-B8CF-0EF8602D3C2E}"/>
                    </a:ext>
                  </a:extLst>
                </p14:cNvPr>
                <p14:cNvContentPartPr/>
                <p14:nvPr/>
              </p14:nvContentPartPr>
              <p14:xfrm>
                <a:off x="5692560" y="3644276"/>
                <a:ext cx="237240" cy="6073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8686E239-50BE-4E59-B8CF-0EF8602D3C2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688240" y="3639956"/>
                  <a:ext cx="245880" cy="61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345E81C1-8F48-4CBC-A958-0A01317CA02A}"/>
                    </a:ext>
                  </a:extLst>
                </p14:cNvPr>
                <p14:cNvContentPartPr/>
                <p14:nvPr/>
              </p14:nvContentPartPr>
              <p14:xfrm>
                <a:off x="5976600" y="4164836"/>
                <a:ext cx="22680" cy="169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345E81C1-8F48-4CBC-A958-0A01317CA02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972280" y="4160516"/>
                  <a:ext cx="313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2BFEF784-0433-4752-B6BF-BB32C3C6B824}"/>
                    </a:ext>
                  </a:extLst>
                </p14:cNvPr>
                <p14:cNvContentPartPr/>
                <p14:nvPr/>
              </p14:nvContentPartPr>
              <p14:xfrm>
                <a:off x="5775720" y="3949916"/>
                <a:ext cx="225000" cy="259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2BFEF784-0433-4752-B6BF-BB32C3C6B824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771400" y="3945596"/>
                  <a:ext cx="2336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8827AAB8-0296-4DE0-90B7-314F15C805BD}"/>
                    </a:ext>
                  </a:extLst>
                </p14:cNvPr>
                <p14:cNvContentPartPr/>
                <p14:nvPr/>
              </p14:nvContentPartPr>
              <p14:xfrm>
                <a:off x="5868600" y="3678116"/>
                <a:ext cx="161280" cy="5364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8827AAB8-0296-4DE0-90B7-314F15C805B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864280" y="3673796"/>
                  <a:ext cx="169920" cy="54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68E7E668-E8FB-4B54-8B8E-E0856A038E61}"/>
              </a:ext>
            </a:extLst>
          </p:cNvPr>
          <p:cNvGrpSpPr/>
          <p:nvPr/>
        </p:nvGrpSpPr>
        <p:grpSpPr>
          <a:xfrm>
            <a:off x="6381600" y="3606116"/>
            <a:ext cx="1607040" cy="500400"/>
            <a:chOff x="6381600" y="3606116"/>
            <a:chExt cx="1607040" cy="50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6508AD1-B0BC-4775-B5E1-CC1B6BC25015}"/>
                    </a:ext>
                  </a:extLst>
                </p14:cNvPr>
                <p14:cNvContentPartPr/>
                <p14:nvPr/>
              </p14:nvContentPartPr>
              <p14:xfrm>
                <a:off x="6381600" y="3926156"/>
                <a:ext cx="169200" cy="13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6508AD1-B0BC-4775-B5E1-CC1B6BC2501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377280" y="3921836"/>
                  <a:ext cx="1778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0D63A381-AE43-49EB-AAF9-637B549EEC84}"/>
                    </a:ext>
                  </a:extLst>
                </p14:cNvPr>
                <p14:cNvContentPartPr/>
                <p14:nvPr/>
              </p14:nvContentPartPr>
              <p14:xfrm>
                <a:off x="6765720" y="3653996"/>
                <a:ext cx="14040" cy="3934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0D63A381-AE43-49EB-AAF9-637B549EEC8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761400" y="3649676"/>
                  <a:ext cx="2268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6F04E5D-ED70-4FBC-87C6-F730361FC60E}"/>
                    </a:ext>
                  </a:extLst>
                </p14:cNvPr>
                <p14:cNvContentPartPr/>
                <p14:nvPr/>
              </p14:nvContentPartPr>
              <p14:xfrm>
                <a:off x="6597960" y="3606116"/>
                <a:ext cx="587160" cy="500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6F04E5D-ED70-4FBC-87C6-F730361FC60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593640" y="3601796"/>
                  <a:ext cx="59580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06793843-7B90-4C34-B5BC-728AA71661EA}"/>
                    </a:ext>
                  </a:extLst>
                </p14:cNvPr>
                <p14:cNvContentPartPr/>
                <p14:nvPr/>
              </p14:nvContentPartPr>
              <p14:xfrm>
                <a:off x="7365480" y="3934436"/>
                <a:ext cx="173160" cy="226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06793843-7B90-4C34-B5BC-728AA71661EA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361160" y="3930116"/>
                  <a:ext cx="1818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3D28441C-8E0C-49C3-85BF-36C82AB52007}"/>
                    </a:ext>
                  </a:extLst>
                </p14:cNvPr>
                <p14:cNvContentPartPr/>
                <p14:nvPr/>
              </p14:nvContentPartPr>
              <p14:xfrm>
                <a:off x="7363320" y="4030556"/>
                <a:ext cx="202680" cy="158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3D28441C-8E0C-49C3-85BF-36C82AB52007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359000" y="4026236"/>
                  <a:ext cx="211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F920C5D4-25C3-4A91-B397-F7D2BD6B3D46}"/>
                    </a:ext>
                  </a:extLst>
                </p14:cNvPr>
                <p14:cNvContentPartPr/>
                <p14:nvPr/>
              </p14:nvContentPartPr>
              <p14:xfrm>
                <a:off x="7815120" y="3832916"/>
                <a:ext cx="173520" cy="1839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F920C5D4-25C3-4A91-B397-F7D2BD6B3D46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810800" y="3828596"/>
                  <a:ext cx="1821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65236514-D3E3-4C10-AAD2-2AC3CDF57155}"/>
                    </a:ext>
                  </a:extLst>
                </p14:cNvPr>
                <p14:cNvContentPartPr/>
                <p14:nvPr/>
              </p14:nvContentPartPr>
              <p14:xfrm>
                <a:off x="7839240" y="3655076"/>
                <a:ext cx="65880" cy="626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65236514-D3E3-4C10-AAD2-2AC3CDF5715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834920" y="3650756"/>
                  <a:ext cx="74520" cy="7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3010C3A2-C88B-44C9-8A73-EF5EAD55E566}"/>
              </a:ext>
            </a:extLst>
          </p:cNvPr>
          <p:cNvGrpSpPr/>
          <p:nvPr/>
        </p:nvGrpSpPr>
        <p:grpSpPr>
          <a:xfrm>
            <a:off x="8861640" y="2676956"/>
            <a:ext cx="1333440" cy="583560"/>
            <a:chOff x="8861640" y="2676956"/>
            <a:chExt cx="1333440" cy="58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A9748CF-3D07-4FE1-B60D-1940DC6BC1EC}"/>
                    </a:ext>
                  </a:extLst>
                </p14:cNvPr>
                <p14:cNvContentPartPr/>
                <p14:nvPr/>
              </p14:nvContentPartPr>
              <p14:xfrm>
                <a:off x="8861640" y="2939036"/>
                <a:ext cx="254520" cy="3214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A9748CF-3D07-4FE1-B60D-1940DC6BC1EC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857320" y="2934716"/>
                  <a:ext cx="26316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0E94329-E49B-4CC0-8F45-09BE1E1B1EF1}"/>
                    </a:ext>
                  </a:extLst>
                </p14:cNvPr>
                <p14:cNvContentPartPr/>
                <p14:nvPr/>
              </p14:nvContentPartPr>
              <p14:xfrm>
                <a:off x="9318840" y="2676956"/>
                <a:ext cx="291600" cy="5835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0E94329-E49B-4CC0-8F45-09BE1E1B1EF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314520" y="2672636"/>
                  <a:ext cx="300240" cy="59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0A4DCB1-D6EF-44DD-8CE6-C802FB646D09}"/>
                    </a:ext>
                  </a:extLst>
                </p14:cNvPr>
                <p14:cNvContentPartPr/>
                <p14:nvPr/>
              </p14:nvContentPartPr>
              <p14:xfrm>
                <a:off x="9371760" y="2981876"/>
                <a:ext cx="176400" cy="241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0A4DCB1-D6EF-44DD-8CE6-C802FB646D0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367440" y="2977556"/>
                  <a:ext cx="1850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AE50BDE-48E5-40B9-AD52-9847047B639F}"/>
                    </a:ext>
                  </a:extLst>
                </p14:cNvPr>
                <p14:cNvContentPartPr/>
                <p14:nvPr/>
              </p14:nvContentPartPr>
              <p14:xfrm>
                <a:off x="9715560" y="3067196"/>
                <a:ext cx="152640" cy="158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AE50BDE-48E5-40B9-AD52-9847047B639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711240" y="3062876"/>
                  <a:ext cx="161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142F53B8-AF74-40CD-A9CE-954815031207}"/>
                    </a:ext>
                  </a:extLst>
                </p14:cNvPr>
                <p14:cNvContentPartPr/>
                <p14:nvPr/>
              </p14:nvContentPartPr>
              <p14:xfrm>
                <a:off x="9719880" y="3130556"/>
                <a:ext cx="183960" cy="100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142F53B8-AF74-40CD-A9CE-95481503120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9715560" y="3126236"/>
                  <a:ext cx="1926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A1F50FC-5E07-412B-B953-162F91B589C4}"/>
                    </a:ext>
                  </a:extLst>
                </p14:cNvPr>
                <p14:cNvContentPartPr/>
                <p14:nvPr/>
              </p14:nvContentPartPr>
              <p14:xfrm>
                <a:off x="10098240" y="3001676"/>
                <a:ext cx="71280" cy="1522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A1F50FC-5E07-412B-B953-162F91B589C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093920" y="2997356"/>
                  <a:ext cx="799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90683614-49CC-4AE9-AF4E-F03BAFB50ABC}"/>
                    </a:ext>
                  </a:extLst>
                </p14:cNvPr>
                <p14:cNvContentPartPr/>
                <p14:nvPr/>
              </p14:nvContentPartPr>
              <p14:xfrm>
                <a:off x="10184640" y="2818796"/>
                <a:ext cx="10440" cy="18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90683614-49CC-4AE9-AF4E-F03BAFB50AB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0180320" y="2814476"/>
                  <a:ext cx="1908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CABE4081-F413-47FD-8A47-2B381C3C8AA2}"/>
              </a:ext>
            </a:extLst>
          </p:cNvPr>
          <p:cNvGrpSpPr/>
          <p:nvPr/>
        </p:nvGrpSpPr>
        <p:grpSpPr>
          <a:xfrm>
            <a:off x="10858200" y="2590196"/>
            <a:ext cx="489600" cy="501120"/>
            <a:chOff x="10858200" y="2590196"/>
            <a:chExt cx="489600" cy="50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8894757-B0B2-4DCA-B6CE-D7F008588C81}"/>
                    </a:ext>
                  </a:extLst>
                </p14:cNvPr>
                <p14:cNvContentPartPr/>
                <p14:nvPr/>
              </p14:nvContentPartPr>
              <p14:xfrm>
                <a:off x="10881960" y="2590196"/>
                <a:ext cx="235440" cy="5011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8894757-B0B2-4DCA-B6CE-D7F008588C81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0877640" y="2585876"/>
                  <a:ext cx="244080" cy="50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477A879-D91D-4487-B6A1-F53377CDC531}"/>
                    </a:ext>
                  </a:extLst>
                </p14:cNvPr>
                <p14:cNvContentPartPr/>
                <p14:nvPr/>
              </p14:nvContentPartPr>
              <p14:xfrm>
                <a:off x="10858200" y="2860916"/>
                <a:ext cx="173160" cy="201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477A879-D91D-4487-B6A1-F53377CDC53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853880" y="2856596"/>
                  <a:ext cx="181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3CC4ADA6-268B-48BD-8231-E43F07F753FB}"/>
                    </a:ext>
                  </a:extLst>
                </p14:cNvPr>
                <p14:cNvContentPartPr/>
                <p14:nvPr/>
              </p14:nvContentPartPr>
              <p14:xfrm>
                <a:off x="11241240" y="2935796"/>
                <a:ext cx="106560" cy="12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3CC4ADA6-268B-48BD-8231-E43F07F753F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236920" y="2931476"/>
                  <a:ext cx="1152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2C49AF70-5B28-4805-903A-D07D21EB5570}"/>
                    </a:ext>
                  </a:extLst>
                </p14:cNvPr>
                <p14:cNvContentPartPr/>
                <p14:nvPr/>
              </p14:nvContentPartPr>
              <p14:xfrm>
                <a:off x="11196960" y="3018956"/>
                <a:ext cx="139320" cy="111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2C49AF70-5B28-4805-903A-D07D21EB5570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1192640" y="3014636"/>
                  <a:ext cx="1479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E1272BA2-2548-49EA-9E41-922003E5BD2E}"/>
              </a:ext>
            </a:extLst>
          </p:cNvPr>
          <p:cNvGrpSpPr/>
          <p:nvPr/>
        </p:nvGrpSpPr>
        <p:grpSpPr>
          <a:xfrm>
            <a:off x="11572080" y="2691356"/>
            <a:ext cx="231120" cy="365400"/>
            <a:chOff x="11572080" y="2691356"/>
            <a:chExt cx="231120" cy="36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003327EA-C6A2-4359-B3C4-52786A166DD8}"/>
                    </a:ext>
                  </a:extLst>
                </p14:cNvPr>
                <p14:cNvContentPartPr/>
                <p14:nvPr/>
              </p14:nvContentPartPr>
              <p14:xfrm>
                <a:off x="11671440" y="2793596"/>
                <a:ext cx="57600" cy="1803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003327EA-C6A2-4359-B3C4-52786A166DD8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667120" y="2789276"/>
                  <a:ext cx="662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2B08E84A-C4E3-4B5C-8C6A-D97E0A9EA99E}"/>
                    </a:ext>
                  </a:extLst>
                </p14:cNvPr>
                <p14:cNvContentPartPr/>
                <p14:nvPr/>
              </p14:nvContentPartPr>
              <p14:xfrm>
                <a:off x="11671080" y="2691356"/>
                <a:ext cx="40680" cy="2736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2B08E84A-C4E3-4B5C-8C6A-D97E0A9EA99E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666760" y="2687036"/>
                  <a:ext cx="493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E23FEBC-50C3-41D6-A677-0C5FDE45E9D7}"/>
                    </a:ext>
                  </a:extLst>
                </p14:cNvPr>
                <p14:cNvContentPartPr/>
                <p14:nvPr/>
              </p14:nvContentPartPr>
              <p14:xfrm>
                <a:off x="11572080" y="3041636"/>
                <a:ext cx="231120" cy="151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E23FEBC-50C3-41D6-A677-0C5FDE45E9D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567760" y="3037316"/>
                  <a:ext cx="239760" cy="23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0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599C4379-DD5A-421F-A865-2CE06DA17F22}"/>
                  </a:ext>
                </a:extLst>
              </p14:cNvPr>
              <p14:cNvContentPartPr/>
              <p14:nvPr/>
            </p14:nvContentPartPr>
            <p14:xfrm>
              <a:off x="11505120" y="3177356"/>
              <a:ext cx="282960" cy="27108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599C4379-DD5A-421F-A865-2CE06DA17F22}"/>
                  </a:ext>
                </a:extLst>
              </p:cNvPr>
              <p:cNvPicPr/>
              <p:nvPr/>
            </p:nvPicPr>
            <p:blipFill>
              <a:blip r:embed="rId311"/>
              <a:stretch>
                <a:fillRect/>
              </a:stretch>
            </p:blipFill>
            <p:spPr>
              <a:xfrm>
                <a:off x="11500800" y="3173036"/>
                <a:ext cx="291600" cy="279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28B56AF4-EB9B-4067-BA36-FB78BCC4F145}"/>
              </a:ext>
            </a:extLst>
          </p:cNvPr>
          <p:cNvGrpSpPr/>
          <p:nvPr/>
        </p:nvGrpSpPr>
        <p:grpSpPr>
          <a:xfrm>
            <a:off x="9033000" y="3498476"/>
            <a:ext cx="532800" cy="485640"/>
            <a:chOff x="9033000" y="3498476"/>
            <a:chExt cx="532800" cy="48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F0181C1F-D99B-4E4D-BCBA-701D87EED656}"/>
                    </a:ext>
                  </a:extLst>
                </p14:cNvPr>
                <p14:cNvContentPartPr/>
                <p14:nvPr/>
              </p14:nvContentPartPr>
              <p14:xfrm>
                <a:off x="9202200" y="3568676"/>
                <a:ext cx="32040" cy="3646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F0181C1F-D99B-4E4D-BCBA-701D87EED65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197880" y="3564356"/>
                  <a:ext cx="40680" cy="37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F917347-E063-4610-BB01-8C4CEEE4BD1D}"/>
                    </a:ext>
                  </a:extLst>
                </p14:cNvPr>
                <p14:cNvContentPartPr/>
                <p14:nvPr/>
              </p14:nvContentPartPr>
              <p14:xfrm>
                <a:off x="9033000" y="3498476"/>
                <a:ext cx="532800" cy="4856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F917347-E063-4610-BB01-8C4CEEE4BD1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028680" y="3494156"/>
                  <a:ext cx="541440" cy="49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ABB4A08A-DA63-43AA-A43C-E9B53B86B3A7}"/>
              </a:ext>
            </a:extLst>
          </p:cNvPr>
          <p:cNvGrpSpPr/>
          <p:nvPr/>
        </p:nvGrpSpPr>
        <p:grpSpPr>
          <a:xfrm>
            <a:off x="9794760" y="3825716"/>
            <a:ext cx="161640" cy="48240"/>
            <a:chOff x="9794760" y="3825716"/>
            <a:chExt cx="161640" cy="4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E8146063-C090-405C-BF5C-C350E30420F5}"/>
                    </a:ext>
                  </a:extLst>
                </p14:cNvPr>
                <p14:cNvContentPartPr/>
                <p14:nvPr/>
              </p14:nvContentPartPr>
              <p14:xfrm>
                <a:off x="9794760" y="3825716"/>
                <a:ext cx="132840" cy="61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E8146063-C090-405C-BF5C-C350E30420F5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9790440" y="3821396"/>
                  <a:ext cx="1414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A956B12-CB59-4982-B868-42B4C60AB02B}"/>
                    </a:ext>
                  </a:extLst>
                </p14:cNvPr>
                <p14:cNvContentPartPr/>
                <p14:nvPr/>
              </p14:nvContentPartPr>
              <p14:xfrm>
                <a:off x="9794760" y="3862796"/>
                <a:ext cx="161640" cy="111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A956B12-CB59-4982-B868-42B4C60AB02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790440" y="3858476"/>
                  <a:ext cx="170280" cy="19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0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9D8AD695-6814-4356-A5BE-A8D09F47D103}"/>
                  </a:ext>
                </a:extLst>
              </p14:cNvPr>
              <p14:cNvContentPartPr/>
              <p14:nvPr/>
            </p14:nvContentPartPr>
            <p14:xfrm>
              <a:off x="10745160" y="3472916"/>
              <a:ext cx="58320" cy="3564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9D8AD695-6814-4356-A5BE-A8D09F47D103}"/>
                  </a:ext>
                </a:extLst>
              </p:cNvPr>
              <p:cNvPicPr/>
              <p:nvPr/>
            </p:nvPicPr>
            <p:blipFill>
              <a:blip r:embed="rId321"/>
              <a:stretch>
                <a:fillRect/>
              </a:stretch>
            </p:blipFill>
            <p:spPr>
              <a:xfrm>
                <a:off x="10740840" y="3468596"/>
                <a:ext cx="66960" cy="44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0305C8BF-32AE-42D9-BB70-E4E728EA01E3}"/>
              </a:ext>
            </a:extLst>
          </p:cNvPr>
          <p:cNvGrpSpPr/>
          <p:nvPr/>
        </p:nvGrpSpPr>
        <p:grpSpPr>
          <a:xfrm>
            <a:off x="10255560" y="3652916"/>
            <a:ext cx="752400" cy="623160"/>
            <a:chOff x="10255560" y="3652916"/>
            <a:chExt cx="752400" cy="62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53927B54-8EBD-4B4C-BF95-8188F3CAF828}"/>
                    </a:ext>
                  </a:extLst>
                </p14:cNvPr>
                <p14:cNvContentPartPr/>
                <p14:nvPr/>
              </p14:nvContentPartPr>
              <p14:xfrm>
                <a:off x="10255560" y="3792236"/>
                <a:ext cx="168120" cy="144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53927B54-8EBD-4B4C-BF95-8188F3CAF82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0251240" y="3787916"/>
                  <a:ext cx="1767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41916399-2045-4705-ABCB-CCD2E32DDB05}"/>
                    </a:ext>
                  </a:extLst>
                </p14:cNvPr>
                <p14:cNvContentPartPr/>
                <p14:nvPr/>
              </p14:nvContentPartPr>
              <p14:xfrm>
                <a:off x="10706280" y="3652916"/>
                <a:ext cx="70920" cy="15192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41916399-2045-4705-ABCB-CCD2E32DDB05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701960" y="3648596"/>
                  <a:ext cx="795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C400E524-7CEF-4902-AC54-432276B11416}"/>
                    </a:ext>
                  </a:extLst>
                </p14:cNvPr>
                <p14:cNvContentPartPr/>
                <p14:nvPr/>
              </p14:nvContentPartPr>
              <p14:xfrm>
                <a:off x="10526280" y="3868556"/>
                <a:ext cx="481680" cy="48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C400E524-7CEF-4902-AC54-432276B1141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521960" y="3864236"/>
                  <a:ext cx="49032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E6207E6-9413-405F-8410-1B5EDEC20289}"/>
                    </a:ext>
                  </a:extLst>
                </p14:cNvPr>
                <p14:cNvContentPartPr/>
                <p14:nvPr/>
              </p14:nvContentPartPr>
              <p14:xfrm>
                <a:off x="10524480" y="4007876"/>
                <a:ext cx="374400" cy="2682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E6207E6-9413-405F-8410-1B5EDEC2028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520160" y="4003556"/>
                  <a:ext cx="383040" cy="27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8" name="Gruppo 217">
            <a:extLst>
              <a:ext uri="{FF2B5EF4-FFF2-40B4-BE49-F238E27FC236}">
                <a16:creationId xmlns:a16="http://schemas.microsoft.com/office/drawing/2014/main" id="{FC1AC199-C3B8-42D5-BFC1-4337C0A69C8C}"/>
              </a:ext>
            </a:extLst>
          </p:cNvPr>
          <p:cNvGrpSpPr/>
          <p:nvPr/>
        </p:nvGrpSpPr>
        <p:grpSpPr>
          <a:xfrm>
            <a:off x="133080" y="5091836"/>
            <a:ext cx="673560" cy="1008000"/>
            <a:chOff x="133080" y="5091836"/>
            <a:chExt cx="673560" cy="100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1FBCAB1B-46D2-475B-891B-769C69F120C4}"/>
                    </a:ext>
                  </a:extLst>
                </p14:cNvPr>
                <p14:cNvContentPartPr/>
                <p14:nvPr/>
              </p14:nvContentPartPr>
              <p14:xfrm>
                <a:off x="281040" y="5091836"/>
                <a:ext cx="220320" cy="5518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1FBCAB1B-46D2-475B-891B-769C69F120C4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76720" y="5087516"/>
                  <a:ext cx="228960" cy="56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6107CABB-C7CD-4B6C-B09A-FC246F5DBB83}"/>
                    </a:ext>
                  </a:extLst>
                </p14:cNvPr>
                <p14:cNvContentPartPr/>
                <p14:nvPr/>
              </p14:nvContentPartPr>
              <p14:xfrm>
                <a:off x="133080" y="5902556"/>
                <a:ext cx="258840" cy="1972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6107CABB-C7CD-4B6C-B09A-FC246F5DBB83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28760" y="5898236"/>
                  <a:ext cx="2674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14BEEBF-A1DF-4AE5-8612-5D5A3F88310A}"/>
                    </a:ext>
                  </a:extLst>
                </p14:cNvPr>
                <p14:cNvContentPartPr/>
                <p14:nvPr/>
              </p14:nvContentPartPr>
              <p14:xfrm>
                <a:off x="337200" y="5597636"/>
                <a:ext cx="75240" cy="3837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14BEEBF-A1DF-4AE5-8612-5D5A3F88310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32880" y="5593316"/>
                  <a:ext cx="8388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3DCDE2F-1760-431F-9E95-4BB2948B71F6}"/>
                    </a:ext>
                  </a:extLst>
                </p14:cNvPr>
                <p14:cNvContentPartPr/>
                <p14:nvPr/>
              </p14:nvContentPartPr>
              <p14:xfrm>
                <a:off x="254040" y="5616716"/>
                <a:ext cx="165960" cy="356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3DCDE2F-1760-431F-9E95-4BB2948B71F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49720" y="5612396"/>
                  <a:ext cx="1746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55AE6DEB-9A7B-4ACE-8E1D-0BB4875C4D75}"/>
                    </a:ext>
                  </a:extLst>
                </p14:cNvPr>
                <p14:cNvContentPartPr/>
                <p14:nvPr/>
              </p14:nvContentPartPr>
              <p14:xfrm>
                <a:off x="691080" y="5523116"/>
                <a:ext cx="101520" cy="201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55AE6DEB-9A7B-4ACE-8E1D-0BB4875C4D7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86760" y="5518796"/>
                  <a:ext cx="110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E25E5814-8134-4A80-91DB-18C82264328B}"/>
                    </a:ext>
                  </a:extLst>
                </p14:cNvPr>
                <p14:cNvContentPartPr/>
                <p14:nvPr/>
              </p14:nvContentPartPr>
              <p14:xfrm>
                <a:off x="718080" y="5639036"/>
                <a:ext cx="88560" cy="133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E25E5814-8134-4A80-91DB-18C82264328B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13760" y="5634716"/>
                  <a:ext cx="9720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2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BC53315F-4050-42EF-B7E8-8810A50F008A}"/>
                  </a:ext>
                </a:extLst>
              </p14:cNvPr>
              <p14:cNvContentPartPr/>
              <p14:nvPr/>
            </p14:nvContentPartPr>
            <p14:xfrm>
              <a:off x="1233960" y="5119196"/>
              <a:ext cx="68760" cy="8064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BC53315F-4050-42EF-B7E8-8810A50F008A}"/>
                  </a:ext>
                </a:extLst>
              </p:cNvPr>
              <p:cNvPicPr/>
              <p:nvPr/>
            </p:nvPicPr>
            <p:blipFill>
              <a:blip r:embed="rId343"/>
              <a:stretch>
                <a:fillRect/>
              </a:stretch>
            </p:blipFill>
            <p:spPr>
              <a:xfrm>
                <a:off x="1229640" y="5114876"/>
                <a:ext cx="77400" cy="89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F0C4C10D-042F-41CD-AD5B-7D214FFA496F}"/>
              </a:ext>
            </a:extLst>
          </p:cNvPr>
          <p:cNvGrpSpPr/>
          <p:nvPr/>
        </p:nvGrpSpPr>
        <p:grpSpPr>
          <a:xfrm>
            <a:off x="1188240" y="5341316"/>
            <a:ext cx="349200" cy="247680"/>
            <a:chOff x="1188240" y="5341316"/>
            <a:chExt cx="349200" cy="24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C7ADDB6D-B183-4E0C-83E6-ADF6F06F469C}"/>
                    </a:ext>
                  </a:extLst>
                </p14:cNvPr>
                <p14:cNvContentPartPr/>
                <p14:nvPr/>
              </p14:nvContentPartPr>
              <p14:xfrm>
                <a:off x="1188240" y="5341316"/>
                <a:ext cx="127800" cy="2476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C7ADDB6D-B183-4E0C-83E6-ADF6F06F469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83920" y="5336996"/>
                  <a:ext cx="1364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00FDBB91-3B65-40FD-AA30-2D222C458067}"/>
                    </a:ext>
                  </a:extLst>
                </p14:cNvPr>
                <p14:cNvContentPartPr/>
                <p14:nvPr/>
              </p14:nvContentPartPr>
              <p14:xfrm>
                <a:off x="1523760" y="5519156"/>
                <a:ext cx="13680" cy="100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00FDBB91-3B65-40FD-AA30-2D222C458067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519440" y="5514836"/>
                  <a:ext cx="22320" cy="18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3C34FD1A-466D-49AD-843E-A46CFAC2DDE9}"/>
                  </a:ext>
                </a:extLst>
              </p14:cNvPr>
              <p14:cNvContentPartPr/>
              <p14:nvPr/>
            </p14:nvContentPartPr>
            <p14:xfrm>
              <a:off x="2651280" y="5366876"/>
              <a:ext cx="302040" cy="6372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3C34FD1A-466D-49AD-843E-A46CFAC2DDE9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2646960" y="5362556"/>
                <a:ext cx="310680" cy="7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DF1D0B58-F5E5-4B72-B0A4-31FDD46AE9E3}"/>
                  </a:ext>
                </a:extLst>
              </p14:cNvPr>
              <p14:cNvContentPartPr/>
              <p14:nvPr/>
            </p14:nvContentPartPr>
            <p14:xfrm>
              <a:off x="2779080" y="5799596"/>
              <a:ext cx="326160" cy="40104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DF1D0B58-F5E5-4B72-B0A4-31FDD46AE9E3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2774760" y="5795276"/>
                <a:ext cx="334800" cy="409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D4A1DDDE-7BE4-4BBE-B7EE-8173E48D15F4}"/>
              </a:ext>
            </a:extLst>
          </p:cNvPr>
          <p:cNvGrpSpPr/>
          <p:nvPr/>
        </p:nvGrpSpPr>
        <p:grpSpPr>
          <a:xfrm>
            <a:off x="2016960" y="4799876"/>
            <a:ext cx="2416320" cy="848520"/>
            <a:chOff x="2016960" y="4799876"/>
            <a:chExt cx="2416320" cy="84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5714E801-6EC7-43E8-8B38-3A37974AF1CE}"/>
                    </a:ext>
                  </a:extLst>
                </p14:cNvPr>
                <p14:cNvContentPartPr/>
                <p14:nvPr/>
              </p14:nvContentPartPr>
              <p14:xfrm>
                <a:off x="2016960" y="5204516"/>
                <a:ext cx="320040" cy="3222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5714E801-6EC7-43E8-8B38-3A37974AF1CE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2012640" y="5200196"/>
                  <a:ext cx="32868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54EDD19E-CC7C-47F5-9FBF-E47355E975AC}"/>
                    </a:ext>
                  </a:extLst>
                </p14:cNvPr>
                <p14:cNvContentPartPr/>
                <p14:nvPr/>
              </p14:nvContentPartPr>
              <p14:xfrm>
                <a:off x="2406120" y="4899956"/>
                <a:ext cx="147600" cy="3484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54EDD19E-CC7C-47F5-9FBF-E47355E975AC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401800" y="4895636"/>
                  <a:ext cx="156240" cy="35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07EBD538-D75E-46AD-A1E3-1757029098EF}"/>
                    </a:ext>
                  </a:extLst>
                </p14:cNvPr>
                <p14:cNvContentPartPr/>
                <p14:nvPr/>
              </p14:nvContentPartPr>
              <p14:xfrm>
                <a:off x="3316920" y="5123516"/>
                <a:ext cx="220680" cy="3268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07EBD538-D75E-46AD-A1E3-1757029098EF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312600" y="5119196"/>
                  <a:ext cx="229320" cy="33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5995221-6AA3-4318-926D-07D52D8B263E}"/>
                    </a:ext>
                  </a:extLst>
                </p14:cNvPr>
                <p14:cNvContentPartPr/>
                <p14:nvPr/>
              </p14:nvContentPartPr>
              <p14:xfrm>
                <a:off x="3557760" y="4996436"/>
                <a:ext cx="113400" cy="64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5995221-6AA3-4318-926D-07D52D8B263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3553440" y="4992116"/>
                  <a:ext cx="122040" cy="1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E527E38A-79F9-42FE-A7DF-B1E90AD280D0}"/>
                    </a:ext>
                  </a:extLst>
                </p14:cNvPr>
                <p14:cNvContentPartPr/>
                <p14:nvPr/>
              </p14:nvContentPartPr>
              <p14:xfrm>
                <a:off x="3848640" y="4799876"/>
                <a:ext cx="153000" cy="3567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E527E38A-79F9-42FE-A7DF-B1E90AD280D0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844320" y="4795556"/>
                  <a:ext cx="16164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B2FDF78-F4EC-45D2-AB19-8F71E2E3C19D}"/>
                    </a:ext>
                  </a:extLst>
                </p14:cNvPr>
                <p14:cNvContentPartPr/>
                <p14:nvPr/>
              </p14:nvContentPartPr>
              <p14:xfrm>
                <a:off x="2018040" y="5541836"/>
                <a:ext cx="1775520" cy="1065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B2FDF78-F4EC-45D2-AB19-8F71E2E3C19D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013720" y="5537516"/>
                  <a:ext cx="178416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11731184-30E3-4B94-BFCF-7D64BE0E429E}"/>
                    </a:ext>
                  </a:extLst>
                </p14:cNvPr>
                <p14:cNvContentPartPr/>
                <p14:nvPr/>
              </p14:nvContentPartPr>
              <p14:xfrm>
                <a:off x="4168320" y="5504036"/>
                <a:ext cx="250920" cy="262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11731184-30E3-4B94-BFCF-7D64BE0E429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4164000" y="5499716"/>
                  <a:ext cx="25956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EEE19F6D-2F52-4F91-9875-DCEF399083FE}"/>
                    </a:ext>
                  </a:extLst>
                </p14:cNvPr>
                <p14:cNvContentPartPr/>
                <p14:nvPr/>
              </p14:nvContentPartPr>
              <p14:xfrm>
                <a:off x="4222320" y="5588276"/>
                <a:ext cx="210960" cy="241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EEE19F6D-2F52-4F91-9875-DCEF399083F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218000" y="5583956"/>
                  <a:ext cx="21960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0EECCB5A-4E90-4B0B-A306-58D6EB487255}"/>
                  </a:ext>
                </a:extLst>
              </p14:cNvPr>
              <p14:cNvContentPartPr/>
              <p14:nvPr/>
            </p14:nvContentPartPr>
            <p14:xfrm>
              <a:off x="4810200" y="5389196"/>
              <a:ext cx="162720" cy="19908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0EECCB5A-4E90-4B0B-A306-58D6EB487255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4805880" y="5384876"/>
                <a:ext cx="171360" cy="20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C038C9AF-C338-435D-82E3-C81E5C8E5E42}"/>
                  </a:ext>
                </a:extLst>
              </p14:cNvPr>
              <p14:cNvContentPartPr/>
              <p14:nvPr/>
            </p14:nvContentPartPr>
            <p14:xfrm>
              <a:off x="4874640" y="5164556"/>
              <a:ext cx="34200" cy="936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C038C9AF-C338-435D-82E3-C81E5C8E5E42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4870320" y="5160236"/>
                <a:ext cx="4284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F3EF9ED5-9AC8-4687-B4E1-285707A736F6}"/>
              </a:ext>
            </a:extLst>
          </p:cNvPr>
          <p:cNvGrpSpPr/>
          <p:nvPr/>
        </p:nvGrpSpPr>
        <p:grpSpPr>
          <a:xfrm>
            <a:off x="5297640" y="5037836"/>
            <a:ext cx="1628640" cy="887400"/>
            <a:chOff x="5297640" y="5037836"/>
            <a:chExt cx="1628640" cy="887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B85FE52B-ADE0-4D58-8734-B609CE404059}"/>
                    </a:ext>
                  </a:extLst>
                </p14:cNvPr>
                <p14:cNvContentPartPr/>
                <p14:nvPr/>
              </p14:nvContentPartPr>
              <p14:xfrm>
                <a:off x="5297640" y="5327996"/>
                <a:ext cx="358200" cy="2768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B85FE52B-ADE0-4D58-8734-B609CE40405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5293320" y="5323676"/>
                  <a:ext cx="366840" cy="28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5839FB56-5999-43DE-B423-504D5BB63828}"/>
                    </a:ext>
                  </a:extLst>
                </p14:cNvPr>
                <p14:cNvContentPartPr/>
                <p14:nvPr/>
              </p14:nvContentPartPr>
              <p14:xfrm>
                <a:off x="5702640" y="5414396"/>
                <a:ext cx="71280" cy="910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5839FB56-5999-43DE-B423-504D5BB63828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698320" y="5410076"/>
                  <a:ext cx="799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0B200A5-EEC3-4783-8E6A-F3A76FF329EF}"/>
                    </a:ext>
                  </a:extLst>
                </p14:cNvPr>
                <p14:cNvContentPartPr/>
                <p14:nvPr/>
              </p14:nvContentPartPr>
              <p14:xfrm>
                <a:off x="5709120" y="5270756"/>
                <a:ext cx="17640" cy="158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0B200A5-EEC3-4783-8E6A-F3A76FF329EF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704800" y="5266436"/>
                  <a:ext cx="26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B990CCF-4158-42B4-B1C0-023BA73ED4F1}"/>
                    </a:ext>
                  </a:extLst>
                </p14:cNvPr>
                <p14:cNvContentPartPr/>
                <p14:nvPr/>
              </p14:nvContentPartPr>
              <p14:xfrm>
                <a:off x="5870040" y="5391356"/>
                <a:ext cx="245520" cy="1558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B990CCF-4158-42B4-B1C0-023BA73ED4F1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865720" y="5387036"/>
                  <a:ext cx="2541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2206856A-BE07-4720-A39F-DEC8E83EC734}"/>
                    </a:ext>
                  </a:extLst>
                </p14:cNvPr>
                <p14:cNvContentPartPr/>
                <p14:nvPr/>
              </p14:nvContentPartPr>
              <p14:xfrm>
                <a:off x="6228960" y="5037836"/>
                <a:ext cx="286560" cy="46404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2206856A-BE07-4720-A39F-DEC8E83EC734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224640" y="5033516"/>
                  <a:ext cx="2952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31335B03-E84E-4086-8DE0-755F1FB8F41C}"/>
                    </a:ext>
                  </a:extLst>
                </p14:cNvPr>
                <p14:cNvContentPartPr/>
                <p14:nvPr/>
              </p14:nvContentPartPr>
              <p14:xfrm>
                <a:off x="6668160" y="5277236"/>
                <a:ext cx="258120" cy="6480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31335B03-E84E-4086-8DE0-755F1FB8F41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663840" y="5272916"/>
                  <a:ext cx="266760" cy="65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16C2AD74-7E31-49BD-B0F2-ED9BA5011AA7}"/>
              </a:ext>
            </a:extLst>
          </p:cNvPr>
          <p:cNvGrpSpPr/>
          <p:nvPr/>
        </p:nvGrpSpPr>
        <p:grpSpPr>
          <a:xfrm>
            <a:off x="7275840" y="5391716"/>
            <a:ext cx="133920" cy="76680"/>
            <a:chOff x="7275840" y="5391716"/>
            <a:chExt cx="133920" cy="7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0D450728-57C8-430F-901E-38671B742CCF}"/>
                    </a:ext>
                  </a:extLst>
                </p14:cNvPr>
                <p14:cNvContentPartPr/>
                <p14:nvPr/>
              </p14:nvContentPartPr>
              <p14:xfrm>
                <a:off x="7309680" y="5391716"/>
                <a:ext cx="100080" cy="86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0D450728-57C8-430F-901E-38671B742CC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305360" y="5387396"/>
                  <a:ext cx="108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02B1988A-FF93-46C1-A4BD-D52055E33629}"/>
                    </a:ext>
                  </a:extLst>
                </p14:cNvPr>
                <p14:cNvContentPartPr/>
                <p14:nvPr/>
              </p14:nvContentPartPr>
              <p14:xfrm>
                <a:off x="7275840" y="5446796"/>
                <a:ext cx="81720" cy="216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02B1988A-FF93-46C1-A4BD-D52055E3362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271520" y="5442476"/>
                  <a:ext cx="9036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C9F33C98-A42F-4244-ADF6-279C19164524}"/>
              </a:ext>
            </a:extLst>
          </p:cNvPr>
          <p:cNvGrpSpPr/>
          <p:nvPr/>
        </p:nvGrpSpPr>
        <p:grpSpPr>
          <a:xfrm>
            <a:off x="7714320" y="5177516"/>
            <a:ext cx="838080" cy="325080"/>
            <a:chOff x="7714320" y="5177516"/>
            <a:chExt cx="838080" cy="32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907FCA70-649A-4BFF-8378-C933F6A01224}"/>
                    </a:ext>
                  </a:extLst>
                </p14:cNvPr>
                <p14:cNvContentPartPr/>
                <p14:nvPr/>
              </p14:nvContentPartPr>
              <p14:xfrm>
                <a:off x="7714320" y="5246636"/>
                <a:ext cx="344520" cy="2559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907FCA70-649A-4BFF-8378-C933F6A01224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710000" y="5242316"/>
                  <a:ext cx="3531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1041151-FFD4-47BA-AC99-81209133195C}"/>
                    </a:ext>
                  </a:extLst>
                </p14:cNvPr>
                <p14:cNvContentPartPr/>
                <p14:nvPr/>
              </p14:nvContentPartPr>
              <p14:xfrm>
                <a:off x="8126880" y="5295956"/>
                <a:ext cx="99000" cy="1746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1041151-FFD4-47BA-AC99-81209133195C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122560" y="5291636"/>
                  <a:ext cx="1076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277B3873-B034-4CD6-8A88-41C34E292320}"/>
                    </a:ext>
                  </a:extLst>
                </p14:cNvPr>
                <p14:cNvContentPartPr/>
                <p14:nvPr/>
              </p14:nvContentPartPr>
              <p14:xfrm>
                <a:off x="8171160" y="5177516"/>
                <a:ext cx="22680" cy="104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277B3873-B034-4CD6-8A88-41C34E292320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166840" y="5173196"/>
                  <a:ext cx="313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945FEFA4-DC70-49C7-A0FE-1CA7B063E4FD}"/>
                    </a:ext>
                  </a:extLst>
                </p14:cNvPr>
                <p14:cNvContentPartPr/>
                <p14:nvPr/>
              </p14:nvContentPartPr>
              <p14:xfrm>
                <a:off x="8279160" y="5267876"/>
                <a:ext cx="273240" cy="1666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945FEFA4-DC70-49C7-A0FE-1CA7B063E4FD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274840" y="5263556"/>
                  <a:ext cx="281880" cy="17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5834C518-5957-495A-BA8D-7BC70B542A28}"/>
              </a:ext>
            </a:extLst>
          </p:cNvPr>
          <p:cNvGrpSpPr/>
          <p:nvPr/>
        </p:nvGrpSpPr>
        <p:grpSpPr>
          <a:xfrm>
            <a:off x="8779560" y="5060156"/>
            <a:ext cx="1053360" cy="643320"/>
            <a:chOff x="8779560" y="5060156"/>
            <a:chExt cx="1053360" cy="64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6BDA94E0-5DDB-4D14-87EE-149C1CD47CC4}"/>
                    </a:ext>
                  </a:extLst>
                </p14:cNvPr>
                <p14:cNvContentPartPr/>
                <p14:nvPr/>
              </p14:nvContentPartPr>
              <p14:xfrm>
                <a:off x="8779560" y="5060156"/>
                <a:ext cx="205560" cy="4417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6BDA94E0-5DDB-4D14-87EE-149C1CD47CC4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775240" y="5055836"/>
                  <a:ext cx="214200" cy="45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7361DC5C-0885-4334-BFCD-A3CE369502B3}"/>
                    </a:ext>
                  </a:extLst>
                </p14:cNvPr>
                <p14:cNvContentPartPr/>
                <p14:nvPr/>
              </p14:nvContentPartPr>
              <p14:xfrm>
                <a:off x="9096000" y="5260316"/>
                <a:ext cx="91800" cy="1404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7361DC5C-0885-4334-BFCD-A3CE369502B3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091680" y="5255996"/>
                  <a:ext cx="1004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DF95BE8F-6843-4F75-973D-955079E358A6}"/>
                    </a:ext>
                  </a:extLst>
                </p14:cNvPr>
                <p14:cNvContentPartPr/>
                <p14:nvPr/>
              </p14:nvContentPartPr>
              <p14:xfrm>
                <a:off x="9134880" y="5159516"/>
                <a:ext cx="29160" cy="100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DF95BE8F-6843-4F75-973D-955079E358A6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130560" y="5155196"/>
                  <a:ext cx="378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1ABB03C8-8538-443D-8F7E-19D5E1E05BA3}"/>
                    </a:ext>
                  </a:extLst>
                </p14:cNvPr>
                <p14:cNvContentPartPr/>
                <p14:nvPr/>
              </p14:nvContentPartPr>
              <p14:xfrm>
                <a:off x="9327120" y="5238716"/>
                <a:ext cx="216000" cy="4647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1ABB03C8-8538-443D-8F7E-19D5E1E05BA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322800" y="5234396"/>
                  <a:ext cx="22464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8DE374EC-8B5A-4592-8FC7-36702B9559A1}"/>
                    </a:ext>
                  </a:extLst>
                </p14:cNvPr>
                <p14:cNvContentPartPr/>
                <p14:nvPr/>
              </p14:nvContentPartPr>
              <p14:xfrm>
                <a:off x="9654720" y="5144756"/>
                <a:ext cx="178200" cy="3564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8DE374EC-8B5A-4592-8FC7-36702B9559A1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650400" y="5140436"/>
                  <a:ext cx="186840" cy="3650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646676681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uppo 25">
            <a:extLst>
              <a:ext uri="{FF2B5EF4-FFF2-40B4-BE49-F238E27FC236}">
                <a16:creationId xmlns:a16="http://schemas.microsoft.com/office/drawing/2014/main" id="{98C9B68D-858C-4E61-B07D-2B546B208301}"/>
              </a:ext>
            </a:extLst>
          </p:cNvPr>
          <p:cNvGrpSpPr/>
          <p:nvPr/>
        </p:nvGrpSpPr>
        <p:grpSpPr>
          <a:xfrm>
            <a:off x="177360" y="100796"/>
            <a:ext cx="1892880" cy="781920"/>
            <a:chOff x="177360" y="100796"/>
            <a:chExt cx="1892880" cy="78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16DC2A8B-5298-4A5B-8EB5-EEC3AB3E2A46}"/>
                    </a:ext>
                  </a:extLst>
                </p14:cNvPr>
                <p14:cNvContentPartPr/>
                <p14:nvPr/>
              </p14:nvContentPartPr>
              <p14:xfrm>
                <a:off x="177360" y="149036"/>
                <a:ext cx="252000" cy="285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16DC2A8B-5298-4A5B-8EB5-EEC3AB3E2A46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73040" y="144716"/>
                  <a:ext cx="2606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E4A4872-A6C7-451F-B6EA-2D62B6780726}"/>
                    </a:ext>
                  </a:extLst>
                </p14:cNvPr>
                <p14:cNvContentPartPr/>
                <p14:nvPr/>
              </p14:nvContentPartPr>
              <p14:xfrm>
                <a:off x="194640" y="291236"/>
                <a:ext cx="389880" cy="5914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E4A4872-A6C7-451F-B6EA-2D62B678072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0320" y="286916"/>
                  <a:ext cx="398520" cy="60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B8DD959-3B1A-4FFA-86CE-5A104D306EA6}"/>
                    </a:ext>
                  </a:extLst>
                </p14:cNvPr>
                <p14:cNvContentPartPr/>
                <p14:nvPr/>
              </p14:nvContentPartPr>
              <p14:xfrm>
                <a:off x="599640" y="153716"/>
                <a:ext cx="181440" cy="3949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B8DD959-3B1A-4FFA-86CE-5A104D306EA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95320" y="149396"/>
                  <a:ext cx="190080" cy="40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8FCEDE6-7FE0-4853-99B1-9C27B54E1D09}"/>
                    </a:ext>
                  </a:extLst>
                </p14:cNvPr>
                <p14:cNvContentPartPr/>
                <p14:nvPr/>
              </p14:nvContentPartPr>
              <p14:xfrm>
                <a:off x="827520" y="206636"/>
                <a:ext cx="277920" cy="2167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8FCEDE6-7FE0-4853-99B1-9C27B54E1D09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23200" y="202316"/>
                  <a:ext cx="28656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E774257B-35D3-489D-A866-F476354C641F}"/>
                    </a:ext>
                  </a:extLst>
                </p14:cNvPr>
                <p14:cNvContentPartPr/>
                <p14:nvPr/>
              </p14:nvContentPartPr>
              <p14:xfrm>
                <a:off x="1160520" y="100796"/>
                <a:ext cx="167400" cy="4240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E774257B-35D3-489D-A866-F476354C641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156200" y="96476"/>
                  <a:ext cx="176040" cy="43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7DCA14A9-6BBF-4896-887D-7E881D02C9A0}"/>
                    </a:ext>
                  </a:extLst>
                </p14:cNvPr>
                <p14:cNvContentPartPr/>
                <p14:nvPr/>
              </p14:nvContentPartPr>
              <p14:xfrm>
                <a:off x="1455720" y="350636"/>
                <a:ext cx="83520" cy="118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7DCA14A9-6BBF-4896-887D-7E881D02C9A0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451400" y="346316"/>
                  <a:ext cx="921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9D5E34F1-D212-433F-BEBA-3E7F84230211}"/>
                    </a:ext>
                  </a:extLst>
                </p14:cNvPr>
                <p14:cNvContentPartPr/>
                <p14:nvPr/>
              </p14:nvContentPartPr>
              <p14:xfrm>
                <a:off x="1447440" y="453596"/>
                <a:ext cx="100080" cy="86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9D5E34F1-D212-433F-BEBA-3E7F8423021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443120" y="449276"/>
                  <a:ext cx="108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7323FAA-CCAB-4200-9C82-E8A1AD2E0799}"/>
                    </a:ext>
                  </a:extLst>
                </p14:cNvPr>
                <p14:cNvContentPartPr/>
                <p14:nvPr/>
              </p14:nvContentPartPr>
              <p14:xfrm>
                <a:off x="1762440" y="190436"/>
                <a:ext cx="307800" cy="345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7323FAA-CCAB-4200-9C82-E8A1AD2E079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758120" y="186116"/>
                  <a:ext cx="316440" cy="354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1E004A10-2886-4F82-861F-E05E1222C800}"/>
              </a:ext>
            </a:extLst>
          </p:cNvPr>
          <p:cNvGrpSpPr/>
          <p:nvPr/>
        </p:nvGrpSpPr>
        <p:grpSpPr>
          <a:xfrm>
            <a:off x="3030720" y="240116"/>
            <a:ext cx="681120" cy="284400"/>
            <a:chOff x="3030720" y="240116"/>
            <a:chExt cx="681120" cy="28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8B022C9-FB39-41C9-91D1-465AC1A854D6}"/>
                    </a:ext>
                  </a:extLst>
                </p14:cNvPr>
                <p14:cNvContentPartPr/>
                <p14:nvPr/>
              </p14:nvContentPartPr>
              <p14:xfrm>
                <a:off x="3030720" y="359636"/>
                <a:ext cx="313200" cy="111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8B022C9-FB39-41C9-91D1-465AC1A854D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026400" y="355316"/>
                  <a:ext cx="3218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4CE90D0-6169-45D7-9963-153DC61A899F}"/>
                    </a:ext>
                  </a:extLst>
                </p14:cNvPr>
                <p14:cNvContentPartPr/>
                <p14:nvPr/>
              </p14:nvContentPartPr>
              <p14:xfrm>
                <a:off x="3054480" y="433076"/>
                <a:ext cx="330480" cy="291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4CE90D0-6169-45D7-9963-153DC61A899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50160" y="428756"/>
                  <a:ext cx="33912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F8AF5884-2AB3-4D6E-BE55-82AC039D1B0B}"/>
                    </a:ext>
                  </a:extLst>
                </p14:cNvPr>
                <p14:cNvContentPartPr/>
                <p14:nvPr/>
              </p14:nvContentPartPr>
              <p14:xfrm>
                <a:off x="3440400" y="240116"/>
                <a:ext cx="271440" cy="2844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F8AF5884-2AB3-4D6E-BE55-82AC039D1B0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36080" y="235796"/>
                  <a:ext cx="280080" cy="29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uppo 23">
            <a:extLst>
              <a:ext uri="{FF2B5EF4-FFF2-40B4-BE49-F238E27FC236}">
                <a16:creationId xmlns:a16="http://schemas.microsoft.com/office/drawing/2014/main" id="{A499D3F9-5E5A-42AB-931F-A70E0FCBFC68}"/>
              </a:ext>
            </a:extLst>
          </p:cNvPr>
          <p:cNvGrpSpPr/>
          <p:nvPr/>
        </p:nvGrpSpPr>
        <p:grpSpPr>
          <a:xfrm>
            <a:off x="6230760" y="345596"/>
            <a:ext cx="162720" cy="98640"/>
            <a:chOff x="6230760" y="345596"/>
            <a:chExt cx="162720" cy="9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7DFE84CA-C22E-4A23-ADEB-DD33BCEE0C06}"/>
                    </a:ext>
                  </a:extLst>
                </p14:cNvPr>
                <p14:cNvContentPartPr/>
                <p14:nvPr/>
              </p14:nvContentPartPr>
              <p14:xfrm>
                <a:off x="6235800" y="345596"/>
                <a:ext cx="157680" cy="100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7DFE84CA-C22E-4A23-ADEB-DD33BCEE0C0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231480" y="341276"/>
                  <a:ext cx="1663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4FCC7A3B-1069-4981-8664-1D506D35C711}"/>
                    </a:ext>
                  </a:extLst>
                </p14:cNvPr>
                <p14:cNvContentPartPr/>
                <p14:nvPr/>
              </p14:nvContentPartPr>
              <p14:xfrm>
                <a:off x="6230760" y="435596"/>
                <a:ext cx="154440" cy="86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4FCC7A3B-1069-4981-8664-1D506D35C71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226440" y="431276"/>
                  <a:ext cx="163080" cy="17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3A563A01-7F08-4046-A658-D2DA6C352B3A}"/>
                  </a:ext>
                </a:extLst>
              </p14:cNvPr>
              <p14:cNvContentPartPr/>
              <p14:nvPr/>
            </p14:nvContentPartPr>
            <p14:xfrm>
              <a:off x="6671040" y="182516"/>
              <a:ext cx="239040" cy="26964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3A563A01-7F08-4046-A658-D2DA6C352B3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6666720" y="178196"/>
                <a:ext cx="247680" cy="278280"/>
              </a:xfrm>
              <a:prstGeom prst="rect">
                <a:avLst/>
              </a:prstGeom>
            </p:spPr>
          </p:pic>
        </mc:Fallback>
      </mc:AlternateContent>
      <p:grpSp>
        <p:nvGrpSpPr>
          <p:cNvPr id="46" name="Gruppo 45">
            <a:extLst>
              <a:ext uri="{FF2B5EF4-FFF2-40B4-BE49-F238E27FC236}">
                <a16:creationId xmlns:a16="http://schemas.microsoft.com/office/drawing/2014/main" id="{2BC43562-3E5E-4320-A38E-27D1582A2C92}"/>
              </a:ext>
            </a:extLst>
          </p:cNvPr>
          <p:cNvGrpSpPr/>
          <p:nvPr/>
        </p:nvGrpSpPr>
        <p:grpSpPr>
          <a:xfrm>
            <a:off x="179160" y="973436"/>
            <a:ext cx="2179800" cy="863640"/>
            <a:chOff x="179160" y="973436"/>
            <a:chExt cx="2179800" cy="86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24E5744-9428-43E8-9728-957068903112}"/>
                    </a:ext>
                  </a:extLst>
                </p14:cNvPr>
                <p14:cNvContentPartPr/>
                <p14:nvPr/>
              </p14:nvContentPartPr>
              <p14:xfrm>
                <a:off x="203640" y="1142276"/>
                <a:ext cx="305640" cy="2217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24E5744-9428-43E8-9728-95706890311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99320" y="1137956"/>
                  <a:ext cx="31428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8096004-327E-4943-83FE-9FBC5867C36C}"/>
                    </a:ext>
                  </a:extLst>
                </p14:cNvPr>
                <p14:cNvContentPartPr/>
                <p14:nvPr/>
              </p14:nvContentPartPr>
              <p14:xfrm>
                <a:off x="179160" y="1272236"/>
                <a:ext cx="431280" cy="5648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8096004-327E-4943-83FE-9FBC5867C36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174840" y="1267916"/>
                  <a:ext cx="43992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31750212-AC36-4A7F-9EE3-9D6312401301}"/>
                    </a:ext>
                  </a:extLst>
                </p14:cNvPr>
                <p14:cNvContentPartPr/>
                <p14:nvPr/>
              </p14:nvContentPartPr>
              <p14:xfrm>
                <a:off x="660480" y="973436"/>
                <a:ext cx="35280" cy="2142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31750212-AC36-4A7F-9EE3-9D631240130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56160" y="969116"/>
                  <a:ext cx="439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827CBD4-1EC7-4A4F-A210-F8CAAEF6B8F3}"/>
                    </a:ext>
                  </a:extLst>
                </p14:cNvPr>
                <p14:cNvContentPartPr/>
                <p14:nvPr/>
              </p14:nvContentPartPr>
              <p14:xfrm>
                <a:off x="831120" y="1115276"/>
                <a:ext cx="146520" cy="3686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827CBD4-1EC7-4A4F-A210-F8CAAEF6B8F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26800" y="1110956"/>
                  <a:ext cx="15516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FD7DBC60-C39C-4001-9C68-A0683DB94904}"/>
                    </a:ext>
                  </a:extLst>
                </p14:cNvPr>
                <p14:cNvContentPartPr/>
                <p14:nvPr/>
              </p14:nvContentPartPr>
              <p14:xfrm>
                <a:off x="1039920" y="1205636"/>
                <a:ext cx="222120" cy="2008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FD7DBC60-C39C-4001-9C68-A0683DB9490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035600" y="1201316"/>
                  <a:ext cx="23076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AA79436-8A1E-446D-8A4B-CFEA3AF87BCA}"/>
                    </a:ext>
                  </a:extLst>
                </p14:cNvPr>
                <p14:cNvContentPartPr/>
                <p14:nvPr/>
              </p14:nvContentPartPr>
              <p14:xfrm>
                <a:off x="1345920" y="1043276"/>
                <a:ext cx="122760" cy="4251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AA79436-8A1E-446D-8A4B-CFEA3AF87BC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341600" y="1038956"/>
                  <a:ext cx="13140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4C6AB81-080E-4D0F-8B2C-8800FE9D98DA}"/>
                    </a:ext>
                  </a:extLst>
                </p14:cNvPr>
                <p14:cNvContentPartPr/>
                <p14:nvPr/>
              </p14:nvContentPartPr>
              <p14:xfrm>
                <a:off x="1686120" y="1270436"/>
                <a:ext cx="196920" cy="97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4C6AB81-080E-4D0F-8B2C-8800FE9D98DA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681800" y="1266116"/>
                  <a:ext cx="20556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05B0FECF-130C-4C9A-9BC6-E1FC502ADEFC}"/>
                    </a:ext>
                  </a:extLst>
                </p14:cNvPr>
                <p14:cNvContentPartPr/>
                <p14:nvPr/>
              </p14:nvContentPartPr>
              <p14:xfrm>
                <a:off x="1677840" y="1402196"/>
                <a:ext cx="196920" cy="54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05B0FECF-130C-4C9A-9BC6-E1FC502ADEF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673520" y="1397876"/>
                  <a:ext cx="20556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8EAE021-5047-4636-810F-6B3A1D017E23}"/>
                    </a:ext>
                  </a:extLst>
                </p14:cNvPr>
                <p14:cNvContentPartPr/>
                <p14:nvPr/>
              </p14:nvContentPartPr>
              <p14:xfrm>
                <a:off x="2065920" y="1248116"/>
                <a:ext cx="293040" cy="2091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8EAE021-5047-4636-810F-6B3A1D017E2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061600" y="1243796"/>
                  <a:ext cx="30168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uppo 44">
            <a:extLst>
              <a:ext uri="{FF2B5EF4-FFF2-40B4-BE49-F238E27FC236}">
                <a16:creationId xmlns:a16="http://schemas.microsoft.com/office/drawing/2014/main" id="{30095C8A-AF90-4F45-8C4B-2113F4FBF295}"/>
              </a:ext>
            </a:extLst>
          </p:cNvPr>
          <p:cNvGrpSpPr/>
          <p:nvPr/>
        </p:nvGrpSpPr>
        <p:grpSpPr>
          <a:xfrm>
            <a:off x="3066000" y="1136516"/>
            <a:ext cx="851040" cy="304920"/>
            <a:chOff x="3066000" y="1136516"/>
            <a:chExt cx="851040" cy="304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67618CD-17AE-4FDE-9D91-0857DF4C1A18}"/>
                    </a:ext>
                  </a:extLst>
                </p14:cNvPr>
                <p14:cNvContentPartPr/>
                <p14:nvPr/>
              </p14:nvContentPartPr>
              <p14:xfrm>
                <a:off x="3086520" y="1236956"/>
                <a:ext cx="482760" cy="194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67618CD-17AE-4FDE-9D91-0857DF4C1A1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3082200" y="1232636"/>
                  <a:ext cx="4914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72D56F2-8C57-45C8-92F5-829FD27A6817}"/>
                    </a:ext>
                  </a:extLst>
                </p14:cNvPr>
                <p14:cNvContentPartPr/>
                <p14:nvPr/>
              </p14:nvContentPartPr>
              <p14:xfrm>
                <a:off x="3066000" y="1349636"/>
                <a:ext cx="555840" cy="291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72D56F2-8C57-45C8-92F5-829FD27A681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3061680" y="1345316"/>
                  <a:ext cx="5644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CED52DF5-42BC-4D56-A5A7-3FB45BB75CC2}"/>
                    </a:ext>
                  </a:extLst>
                </p14:cNvPr>
                <p14:cNvContentPartPr/>
                <p14:nvPr/>
              </p14:nvContentPartPr>
              <p14:xfrm>
                <a:off x="3696360" y="1136516"/>
                <a:ext cx="220680" cy="3049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CED52DF5-42BC-4D56-A5A7-3FB45BB75CC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692040" y="1132196"/>
                  <a:ext cx="229320" cy="31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4F4B58C1-4A9B-4771-9520-17B11EF3C186}"/>
              </a:ext>
            </a:extLst>
          </p:cNvPr>
          <p:cNvGrpSpPr/>
          <p:nvPr/>
        </p:nvGrpSpPr>
        <p:grpSpPr>
          <a:xfrm>
            <a:off x="6498240" y="1134356"/>
            <a:ext cx="599040" cy="183600"/>
            <a:chOff x="6498240" y="1134356"/>
            <a:chExt cx="599040" cy="18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6C92241D-719B-4541-BDB1-243B37D64A47}"/>
                    </a:ext>
                  </a:extLst>
                </p14:cNvPr>
                <p14:cNvContentPartPr/>
                <p14:nvPr/>
              </p14:nvContentPartPr>
              <p14:xfrm>
                <a:off x="6502200" y="1142636"/>
                <a:ext cx="192960" cy="212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6C92241D-719B-4541-BDB1-243B37D64A4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497880" y="1138316"/>
                  <a:ext cx="2016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33BBB90C-7C75-490F-B6E9-4B5F9A1C29C0}"/>
                    </a:ext>
                  </a:extLst>
                </p14:cNvPr>
                <p14:cNvContentPartPr/>
                <p14:nvPr/>
              </p14:nvContentPartPr>
              <p14:xfrm>
                <a:off x="6498240" y="1262156"/>
                <a:ext cx="154440" cy="144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33BBB90C-7C75-490F-B6E9-4B5F9A1C29C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493920" y="1257836"/>
                  <a:ext cx="163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897D323-1914-4AB8-81A2-50FDA40A4BC1}"/>
                    </a:ext>
                  </a:extLst>
                </p14:cNvPr>
                <p14:cNvContentPartPr/>
                <p14:nvPr/>
              </p14:nvContentPartPr>
              <p14:xfrm>
                <a:off x="6852120" y="1134356"/>
                <a:ext cx="245160" cy="1836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897D323-1914-4AB8-81A2-50FDA40A4BC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847800" y="1130036"/>
                  <a:ext cx="253800" cy="192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A2EA7997-B622-47CC-8E49-9E1692EF5B1E}"/>
                  </a:ext>
                </a:extLst>
              </p14:cNvPr>
              <p14:cNvContentPartPr/>
              <p14:nvPr/>
            </p14:nvContentPartPr>
            <p14:xfrm>
              <a:off x="9560040" y="321476"/>
              <a:ext cx="225000" cy="22176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A2EA7997-B622-47CC-8E49-9E1692EF5B1E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9555720" y="317156"/>
                <a:ext cx="23364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EB1B39F7-AC38-4768-B384-01686D46817B}"/>
                  </a:ext>
                </a:extLst>
              </p14:cNvPr>
              <p14:cNvContentPartPr/>
              <p14:nvPr/>
            </p14:nvContentPartPr>
            <p14:xfrm>
              <a:off x="10169160" y="464036"/>
              <a:ext cx="10440" cy="3672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EB1B39F7-AC38-4768-B384-01686D46817B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0164840" y="459716"/>
                <a:ext cx="19080" cy="45360"/>
              </a:xfrm>
              <a:prstGeom prst="rect">
                <a:avLst/>
              </a:prstGeom>
            </p:spPr>
          </p:pic>
        </mc:Fallback>
      </mc:AlternateContent>
      <p:grpSp>
        <p:nvGrpSpPr>
          <p:cNvPr id="67" name="Gruppo 66">
            <a:extLst>
              <a:ext uri="{FF2B5EF4-FFF2-40B4-BE49-F238E27FC236}">
                <a16:creationId xmlns:a16="http://schemas.microsoft.com/office/drawing/2014/main" id="{034A4676-64C3-47B4-B4A5-8878F7B7DC3D}"/>
              </a:ext>
            </a:extLst>
          </p:cNvPr>
          <p:cNvGrpSpPr/>
          <p:nvPr/>
        </p:nvGrpSpPr>
        <p:grpSpPr>
          <a:xfrm>
            <a:off x="10888440" y="363236"/>
            <a:ext cx="132840" cy="77760"/>
            <a:chOff x="10888440" y="363236"/>
            <a:chExt cx="132840" cy="7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208F58DA-47AF-438D-89F1-FDF7A354C265}"/>
                    </a:ext>
                  </a:extLst>
                </p14:cNvPr>
                <p14:cNvContentPartPr/>
                <p14:nvPr/>
              </p14:nvContentPartPr>
              <p14:xfrm>
                <a:off x="10905720" y="363236"/>
                <a:ext cx="108360" cy="756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208F58DA-47AF-438D-89F1-FDF7A354C26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901400" y="358916"/>
                  <a:ext cx="1170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79AB524E-653C-41F2-9805-8ABB6AC0631C}"/>
                    </a:ext>
                  </a:extLst>
                </p14:cNvPr>
                <p14:cNvContentPartPr/>
                <p14:nvPr/>
              </p14:nvContentPartPr>
              <p14:xfrm>
                <a:off x="10888440" y="435596"/>
                <a:ext cx="132840" cy="54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79AB524E-653C-41F2-9805-8ABB6AC0631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884120" y="431276"/>
                  <a:ext cx="141480" cy="1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741FB38A-F0BA-4931-89DB-82ACD7AC7674}"/>
              </a:ext>
            </a:extLst>
          </p:cNvPr>
          <p:cNvGrpSpPr/>
          <p:nvPr/>
        </p:nvGrpSpPr>
        <p:grpSpPr>
          <a:xfrm>
            <a:off x="11239080" y="208436"/>
            <a:ext cx="391320" cy="440640"/>
            <a:chOff x="11239080" y="208436"/>
            <a:chExt cx="391320" cy="44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E3EE65EF-C982-411F-9B8D-F64982C21C88}"/>
                    </a:ext>
                  </a:extLst>
                </p14:cNvPr>
                <p14:cNvContentPartPr/>
                <p14:nvPr/>
              </p14:nvContentPartPr>
              <p14:xfrm>
                <a:off x="11239080" y="208436"/>
                <a:ext cx="184680" cy="2016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E3EE65EF-C982-411F-9B8D-F64982C21C8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234760" y="204116"/>
                  <a:ext cx="1933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3F4A873-1F85-4E82-B932-9F1DF152379E}"/>
                    </a:ext>
                  </a:extLst>
                </p14:cNvPr>
                <p14:cNvContentPartPr/>
                <p14:nvPr/>
              </p14:nvContentPartPr>
              <p14:xfrm>
                <a:off x="11272920" y="357476"/>
                <a:ext cx="340920" cy="1501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3F4A873-1F85-4E82-B932-9F1DF152379E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268600" y="353156"/>
                  <a:ext cx="34956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4196231D-2699-44F7-800C-3F0BBF9B52ED}"/>
                    </a:ext>
                  </a:extLst>
                </p14:cNvPr>
                <p14:cNvContentPartPr/>
                <p14:nvPr/>
              </p14:nvContentPartPr>
              <p14:xfrm>
                <a:off x="11413320" y="506876"/>
                <a:ext cx="217080" cy="1422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4196231D-2699-44F7-800C-3F0BBF9B52ED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1409000" y="502556"/>
                  <a:ext cx="225720" cy="15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65EE253B-B544-476B-AA90-3B3F0BEB86C3}"/>
              </a:ext>
            </a:extLst>
          </p:cNvPr>
          <p:cNvGrpSpPr/>
          <p:nvPr/>
        </p:nvGrpSpPr>
        <p:grpSpPr>
          <a:xfrm>
            <a:off x="170160" y="2164676"/>
            <a:ext cx="1544040" cy="814320"/>
            <a:chOff x="170160" y="2164676"/>
            <a:chExt cx="1544040" cy="81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A81DF8BD-5BB0-42AF-932E-A586DD0295D8}"/>
                    </a:ext>
                  </a:extLst>
                </p14:cNvPr>
                <p14:cNvContentPartPr/>
                <p14:nvPr/>
              </p14:nvContentPartPr>
              <p14:xfrm>
                <a:off x="230280" y="2238476"/>
                <a:ext cx="271080" cy="2394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A81DF8BD-5BB0-42AF-932E-A586DD0295D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25960" y="2234156"/>
                  <a:ext cx="27972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22E6832E-3724-4469-9872-A6A19F7E9589}"/>
                    </a:ext>
                  </a:extLst>
                </p14:cNvPr>
                <p14:cNvContentPartPr/>
                <p14:nvPr/>
              </p14:nvContentPartPr>
              <p14:xfrm>
                <a:off x="170160" y="2356916"/>
                <a:ext cx="412560" cy="6220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22E6832E-3724-4469-9872-A6A19F7E9589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65840" y="2352596"/>
                  <a:ext cx="421200" cy="63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30260B46-B4BC-4768-88B7-96421A216C28}"/>
                    </a:ext>
                  </a:extLst>
                </p14:cNvPr>
                <p14:cNvContentPartPr/>
                <p14:nvPr/>
              </p14:nvContentPartPr>
              <p14:xfrm>
                <a:off x="701160" y="2164676"/>
                <a:ext cx="142560" cy="4629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30260B46-B4BC-4768-88B7-96421A216C28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96840" y="2160356"/>
                  <a:ext cx="151200" cy="47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ED1E0F4-4FF6-41E4-B539-8C99E0864F6C}"/>
                    </a:ext>
                  </a:extLst>
                </p14:cNvPr>
                <p14:cNvContentPartPr/>
                <p14:nvPr/>
              </p14:nvContentPartPr>
              <p14:xfrm>
                <a:off x="949200" y="2332796"/>
                <a:ext cx="219600" cy="461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ED1E0F4-4FF6-41E4-B539-8C99E0864F6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44880" y="2328476"/>
                  <a:ext cx="228240" cy="47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1E5E63E-550E-4D64-8370-5FB47DEA3697}"/>
                    </a:ext>
                  </a:extLst>
                </p14:cNvPr>
                <p14:cNvContentPartPr/>
                <p14:nvPr/>
              </p14:nvContentPartPr>
              <p14:xfrm>
                <a:off x="1251240" y="2203916"/>
                <a:ext cx="200520" cy="44568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1E5E63E-550E-4D64-8370-5FB47DEA369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246920" y="2199596"/>
                  <a:ext cx="209160" cy="45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F00E974B-05E3-40AF-A1BD-D51A3B1E3A65}"/>
                    </a:ext>
                  </a:extLst>
                </p14:cNvPr>
                <p14:cNvContentPartPr/>
                <p14:nvPr/>
              </p14:nvContentPartPr>
              <p14:xfrm>
                <a:off x="1586400" y="2407676"/>
                <a:ext cx="127800" cy="133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F00E974B-05E3-40AF-A1BD-D51A3B1E3A6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582080" y="2403356"/>
                  <a:ext cx="1364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6B053D1-87AA-457D-936E-CC381C73DB31}"/>
                    </a:ext>
                  </a:extLst>
                </p14:cNvPr>
                <p14:cNvContentPartPr/>
                <p14:nvPr/>
              </p14:nvContentPartPr>
              <p14:xfrm>
                <a:off x="1544280" y="2508476"/>
                <a:ext cx="147600" cy="86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6B053D1-87AA-457D-936E-CC381C73DB3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539960" y="2504156"/>
                  <a:ext cx="15624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F5BD0D4D-4502-40C9-B1FD-13360AB9009A}"/>
              </a:ext>
            </a:extLst>
          </p:cNvPr>
          <p:cNvGrpSpPr/>
          <p:nvPr/>
        </p:nvGrpSpPr>
        <p:grpSpPr>
          <a:xfrm>
            <a:off x="4809120" y="115916"/>
            <a:ext cx="1113480" cy="353520"/>
            <a:chOff x="4809120" y="115916"/>
            <a:chExt cx="1113480" cy="35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D23AD40F-5BD1-4871-9694-3BFC92501FF9}"/>
                    </a:ext>
                  </a:extLst>
                </p14:cNvPr>
                <p14:cNvContentPartPr/>
                <p14:nvPr/>
              </p14:nvContentPartPr>
              <p14:xfrm>
                <a:off x="4809120" y="115916"/>
                <a:ext cx="311760" cy="3078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D23AD40F-5BD1-4871-9694-3BFC92501FF9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804800" y="111596"/>
                  <a:ext cx="32040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75713F5D-6D5B-4693-9DBE-BA64F4C9A243}"/>
                    </a:ext>
                  </a:extLst>
                </p14:cNvPr>
                <p14:cNvContentPartPr/>
                <p14:nvPr/>
              </p14:nvContentPartPr>
              <p14:xfrm>
                <a:off x="5320680" y="306356"/>
                <a:ext cx="211680" cy="363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75713F5D-6D5B-4693-9DBE-BA64F4C9A243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316360" y="302036"/>
                  <a:ext cx="22032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86C5A13-7F50-4443-8D2F-7065A4D8541A}"/>
                    </a:ext>
                  </a:extLst>
                </p14:cNvPr>
                <p14:cNvContentPartPr/>
                <p14:nvPr/>
              </p14:nvContentPartPr>
              <p14:xfrm>
                <a:off x="5364960" y="243716"/>
                <a:ext cx="50040" cy="189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86C5A13-7F50-4443-8D2F-7065A4D8541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360640" y="239396"/>
                  <a:ext cx="586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DA77B7D-55F2-449A-8BF7-B0EDF830846D}"/>
                    </a:ext>
                  </a:extLst>
                </p14:cNvPr>
                <p14:cNvContentPartPr/>
                <p14:nvPr/>
              </p14:nvContentPartPr>
              <p14:xfrm>
                <a:off x="5633160" y="137516"/>
                <a:ext cx="38520" cy="2937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DA77B7D-55F2-449A-8BF7-B0EDF830846D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628840" y="133196"/>
                  <a:ext cx="4716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52CE9115-5542-4E3B-AD7F-06D71A28720A}"/>
                    </a:ext>
                  </a:extLst>
                </p14:cNvPr>
                <p14:cNvContentPartPr/>
                <p14:nvPr/>
              </p14:nvContentPartPr>
              <p14:xfrm>
                <a:off x="5533080" y="125636"/>
                <a:ext cx="389520" cy="3438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52CE9115-5542-4E3B-AD7F-06D71A28720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528760" y="121316"/>
                  <a:ext cx="398160" cy="35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6" name="Gruppo 95">
            <a:extLst>
              <a:ext uri="{FF2B5EF4-FFF2-40B4-BE49-F238E27FC236}">
                <a16:creationId xmlns:a16="http://schemas.microsoft.com/office/drawing/2014/main" id="{ADE41370-2974-4FEC-B2B0-AB43D47CE5B3}"/>
              </a:ext>
            </a:extLst>
          </p:cNvPr>
          <p:cNvGrpSpPr/>
          <p:nvPr/>
        </p:nvGrpSpPr>
        <p:grpSpPr>
          <a:xfrm>
            <a:off x="4896600" y="802076"/>
            <a:ext cx="1299600" cy="429840"/>
            <a:chOff x="4896600" y="802076"/>
            <a:chExt cx="1299600" cy="42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D6373A1D-9E74-4758-92B7-28D5CFEDF5A4}"/>
                    </a:ext>
                  </a:extLst>
                </p14:cNvPr>
                <p14:cNvContentPartPr/>
                <p14:nvPr/>
              </p14:nvContentPartPr>
              <p14:xfrm>
                <a:off x="4896600" y="840956"/>
                <a:ext cx="342360" cy="3909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D6373A1D-9E74-4758-92B7-28D5CFEDF5A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892280" y="836636"/>
                  <a:ext cx="35100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56C800D-7832-4FDB-BE46-9E08ACD68EB0}"/>
                    </a:ext>
                  </a:extLst>
                </p14:cNvPr>
                <p14:cNvContentPartPr/>
                <p14:nvPr/>
              </p14:nvContentPartPr>
              <p14:xfrm>
                <a:off x="5440200" y="1098716"/>
                <a:ext cx="191880" cy="144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56C800D-7832-4FDB-BE46-9E08ACD68EB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435880" y="1094396"/>
                  <a:ext cx="200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37CCBCF-2FFC-4AA2-BDD7-03AE81E343FF}"/>
                    </a:ext>
                  </a:extLst>
                </p14:cNvPr>
                <p14:cNvContentPartPr/>
                <p14:nvPr/>
              </p14:nvContentPartPr>
              <p14:xfrm>
                <a:off x="5878680" y="854996"/>
                <a:ext cx="29160" cy="363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37CCBCF-2FFC-4AA2-BDD7-03AE81E343F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874360" y="850676"/>
                  <a:ext cx="3780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BBCA5EB-354B-4DF2-B706-4D83DF5200D1}"/>
                    </a:ext>
                  </a:extLst>
                </p14:cNvPr>
                <p14:cNvContentPartPr/>
                <p14:nvPr/>
              </p14:nvContentPartPr>
              <p14:xfrm>
                <a:off x="5734680" y="802076"/>
                <a:ext cx="461520" cy="4251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BBCA5EB-354B-4DF2-B706-4D83DF5200D1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730360" y="797756"/>
                  <a:ext cx="470160" cy="43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7DFAE3C4-2DB0-444B-BF5A-9A8D57E46F99}"/>
              </a:ext>
            </a:extLst>
          </p:cNvPr>
          <p:cNvGrpSpPr/>
          <p:nvPr/>
        </p:nvGrpSpPr>
        <p:grpSpPr>
          <a:xfrm>
            <a:off x="8401920" y="190076"/>
            <a:ext cx="919800" cy="372600"/>
            <a:chOff x="8401920" y="190076"/>
            <a:chExt cx="919800" cy="37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342D279F-3F5B-4581-9224-CC6E2475D82D}"/>
                    </a:ext>
                  </a:extLst>
                </p14:cNvPr>
                <p14:cNvContentPartPr/>
                <p14:nvPr/>
              </p14:nvContentPartPr>
              <p14:xfrm>
                <a:off x="8401920" y="239036"/>
                <a:ext cx="320040" cy="2908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342D279F-3F5B-4581-9224-CC6E2475D82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397600" y="234716"/>
                  <a:ext cx="32868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F25EBD5D-4691-40FB-9C31-838DBD918582}"/>
                    </a:ext>
                  </a:extLst>
                </p14:cNvPr>
                <p14:cNvContentPartPr/>
                <p14:nvPr/>
              </p14:nvContentPartPr>
              <p14:xfrm>
                <a:off x="9200760" y="424436"/>
                <a:ext cx="120600" cy="1548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F25EBD5D-4691-40FB-9C31-838DBD91858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196440" y="420116"/>
                  <a:ext cx="1292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34B44C04-489E-44B7-9260-8ECA518AFB23}"/>
                    </a:ext>
                  </a:extLst>
                </p14:cNvPr>
                <p14:cNvContentPartPr/>
                <p14:nvPr/>
              </p14:nvContentPartPr>
              <p14:xfrm>
                <a:off x="9170160" y="510116"/>
                <a:ext cx="151560" cy="248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34B44C04-489E-44B7-9260-8ECA518AFB2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165840" y="505796"/>
                  <a:ext cx="1602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55CA02D-78C8-4B11-8F03-7F1F299C0714}"/>
                    </a:ext>
                  </a:extLst>
                </p14:cNvPr>
                <p14:cNvContentPartPr/>
                <p14:nvPr/>
              </p14:nvContentPartPr>
              <p14:xfrm>
                <a:off x="8724840" y="190076"/>
                <a:ext cx="328320" cy="3726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55CA02D-78C8-4B11-8F03-7F1F299C071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720520" y="185756"/>
                  <a:ext cx="336960" cy="38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56ADF3F9-041E-4954-8FF7-3471C910C8ED}"/>
                  </a:ext>
                </a:extLst>
              </p14:cNvPr>
              <p14:cNvContentPartPr/>
              <p14:nvPr/>
            </p14:nvContentPartPr>
            <p14:xfrm>
              <a:off x="10203720" y="137156"/>
              <a:ext cx="394560" cy="34992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56ADF3F9-041E-4954-8FF7-3471C910C8ED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10199400" y="132836"/>
                <a:ext cx="403200" cy="358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5D1605C2-D944-4B0F-B55B-1C3FBB3B409D}"/>
                  </a:ext>
                </a:extLst>
              </p14:cNvPr>
              <p14:cNvContentPartPr/>
              <p14:nvPr/>
            </p14:nvContentPartPr>
            <p14:xfrm>
              <a:off x="9962520" y="323636"/>
              <a:ext cx="15840" cy="2340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5D1605C2-D944-4B0F-B55B-1C3FBB3B409D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9958200" y="319316"/>
                <a:ext cx="2448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8634B71F-CB01-4B10-9CEB-63E5E4567FD5}"/>
                  </a:ext>
                </a:extLst>
              </p14:cNvPr>
              <p14:cNvContentPartPr/>
              <p14:nvPr/>
            </p14:nvContentPartPr>
            <p14:xfrm>
              <a:off x="9844080" y="566996"/>
              <a:ext cx="90000" cy="13428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8634B71F-CB01-4B10-9CEB-63E5E4567FD5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9839760" y="562676"/>
                <a:ext cx="98640" cy="142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19270E45-188C-4FD2-AA6C-CFF75E8C202D}"/>
              </a:ext>
            </a:extLst>
          </p:cNvPr>
          <p:cNvGrpSpPr/>
          <p:nvPr/>
        </p:nvGrpSpPr>
        <p:grpSpPr>
          <a:xfrm>
            <a:off x="10009680" y="822596"/>
            <a:ext cx="1460160" cy="623520"/>
            <a:chOff x="10009680" y="822596"/>
            <a:chExt cx="1460160" cy="623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24278E49-9467-4901-9792-08406F7A6273}"/>
                    </a:ext>
                  </a:extLst>
                </p14:cNvPr>
                <p14:cNvContentPartPr/>
                <p14:nvPr/>
              </p14:nvContentPartPr>
              <p14:xfrm>
                <a:off x="10759920" y="1027796"/>
                <a:ext cx="180360" cy="216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24278E49-9467-4901-9792-08406F7A6273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755600" y="1023476"/>
                  <a:ext cx="189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59AD5361-2626-4386-8813-DA1D6E944807}"/>
                    </a:ext>
                  </a:extLst>
                </p14:cNvPr>
                <p14:cNvContentPartPr/>
                <p14:nvPr/>
              </p14:nvContentPartPr>
              <p14:xfrm>
                <a:off x="10732920" y="1087196"/>
                <a:ext cx="203760" cy="118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59AD5361-2626-4386-8813-DA1D6E944807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0728600" y="1082876"/>
                  <a:ext cx="2124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965F57D8-DEE0-4F88-AD85-2A01F9B8A784}"/>
                    </a:ext>
                  </a:extLst>
                </p14:cNvPr>
                <p14:cNvContentPartPr/>
                <p14:nvPr/>
              </p14:nvContentPartPr>
              <p14:xfrm>
                <a:off x="11142600" y="843476"/>
                <a:ext cx="193680" cy="2077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965F57D8-DEE0-4F88-AD85-2A01F9B8A78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138280" y="839156"/>
                  <a:ext cx="2023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DA14C2DF-17C9-4913-90DE-B5EFEF251FAD}"/>
                    </a:ext>
                  </a:extLst>
                </p14:cNvPr>
                <p14:cNvContentPartPr/>
                <p14:nvPr/>
              </p14:nvContentPartPr>
              <p14:xfrm>
                <a:off x="11141160" y="1104836"/>
                <a:ext cx="326880" cy="176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DA14C2DF-17C9-4913-90DE-B5EFEF251FA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136840" y="1100516"/>
                  <a:ext cx="3355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01149A8-F0C1-44E1-B08B-07464E07CE6F}"/>
                    </a:ext>
                  </a:extLst>
                </p14:cNvPr>
                <p14:cNvContentPartPr/>
                <p14:nvPr/>
              </p14:nvContentPartPr>
              <p14:xfrm>
                <a:off x="11086080" y="1201316"/>
                <a:ext cx="383760" cy="24480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01149A8-F0C1-44E1-B08B-07464E07CE6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081760" y="1196996"/>
                  <a:ext cx="39240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10B5F365-1133-4EC6-8F94-30B40B151A8E}"/>
                    </a:ext>
                  </a:extLst>
                </p14:cNvPr>
                <p14:cNvContentPartPr/>
                <p14:nvPr/>
              </p14:nvContentPartPr>
              <p14:xfrm>
                <a:off x="10242960" y="830156"/>
                <a:ext cx="43560" cy="319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10B5F365-1133-4EC6-8F94-30B40B151A8E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238640" y="825836"/>
                  <a:ext cx="52200" cy="32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96A480C2-84E3-40AA-A0C2-A36CF9AEA728}"/>
                    </a:ext>
                  </a:extLst>
                </p14:cNvPr>
                <p14:cNvContentPartPr/>
                <p14:nvPr/>
              </p14:nvContentPartPr>
              <p14:xfrm>
                <a:off x="10009680" y="822596"/>
                <a:ext cx="518400" cy="3841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96A480C2-84E3-40AA-A0C2-A36CF9AEA72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005360" y="818276"/>
                  <a:ext cx="527040" cy="39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C50872A5-D22E-423C-94CD-0B6A49CC19CD}"/>
                  </a:ext>
                </a:extLst>
              </p14:cNvPr>
              <p14:cNvContentPartPr/>
              <p14:nvPr/>
            </p14:nvContentPartPr>
            <p14:xfrm>
              <a:off x="2847840" y="2742476"/>
              <a:ext cx="435600" cy="29628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C50872A5-D22E-423C-94CD-0B6A49CC19CD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2843520" y="2738156"/>
                <a:ext cx="444240" cy="304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27" name="Gruppo 126">
            <a:extLst>
              <a:ext uri="{FF2B5EF4-FFF2-40B4-BE49-F238E27FC236}">
                <a16:creationId xmlns:a16="http://schemas.microsoft.com/office/drawing/2014/main" id="{73453F4B-F6B7-49B0-AA2B-7655C850B9E0}"/>
              </a:ext>
            </a:extLst>
          </p:cNvPr>
          <p:cNvGrpSpPr/>
          <p:nvPr/>
        </p:nvGrpSpPr>
        <p:grpSpPr>
          <a:xfrm>
            <a:off x="2204520" y="1843556"/>
            <a:ext cx="2399760" cy="718920"/>
            <a:chOff x="2204520" y="1843556"/>
            <a:chExt cx="2399760" cy="71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ADFB271A-D46E-488C-91FB-323F49A17278}"/>
                    </a:ext>
                  </a:extLst>
                </p14:cNvPr>
                <p14:cNvContentPartPr/>
                <p14:nvPr/>
              </p14:nvContentPartPr>
              <p14:xfrm>
                <a:off x="2204520" y="2107076"/>
                <a:ext cx="415440" cy="3344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ADFB271A-D46E-488C-91FB-323F49A1727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200200" y="2102756"/>
                  <a:ext cx="424080" cy="34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15B3963-9AD5-4956-966F-5929609AECEA}"/>
                    </a:ext>
                  </a:extLst>
                </p14:cNvPr>
                <p14:cNvContentPartPr/>
                <p14:nvPr/>
              </p14:nvContentPartPr>
              <p14:xfrm>
                <a:off x="2684040" y="1857956"/>
                <a:ext cx="176760" cy="2995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15B3963-9AD5-4956-966F-5929609AECE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2679720" y="1853636"/>
                  <a:ext cx="18540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D25A6616-39EB-46F2-8941-D12D4D9BF28C}"/>
                    </a:ext>
                  </a:extLst>
                </p14:cNvPr>
                <p14:cNvContentPartPr/>
                <p14:nvPr/>
              </p14:nvContentPartPr>
              <p14:xfrm>
                <a:off x="2991840" y="2265836"/>
                <a:ext cx="256320" cy="90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D25A6616-39EB-46F2-8941-D12D4D9BF28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987520" y="2261516"/>
                  <a:ext cx="264960" cy="1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0D0C74F8-9734-4661-B8FD-41B21CB5C56E}"/>
                    </a:ext>
                  </a:extLst>
                </p14:cNvPr>
                <p14:cNvContentPartPr/>
                <p14:nvPr/>
              </p14:nvContentPartPr>
              <p14:xfrm>
                <a:off x="3099480" y="2193476"/>
                <a:ext cx="31680" cy="1897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0D0C74F8-9734-4661-B8FD-41B21CB5C56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095160" y="2189156"/>
                  <a:ext cx="4032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F640008-7005-47CB-990A-F7075121AC75}"/>
                    </a:ext>
                  </a:extLst>
                </p14:cNvPr>
                <p14:cNvContentPartPr/>
                <p14:nvPr/>
              </p14:nvContentPartPr>
              <p14:xfrm>
                <a:off x="3518520" y="2083676"/>
                <a:ext cx="196920" cy="2833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F640008-7005-47CB-990A-F7075121AC7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514200" y="2079356"/>
                  <a:ext cx="20556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5EDA2C7A-A105-4D12-BB3C-8F6D961A5205}"/>
                    </a:ext>
                  </a:extLst>
                </p14:cNvPr>
                <p14:cNvContentPartPr/>
                <p14:nvPr/>
              </p14:nvContentPartPr>
              <p14:xfrm>
                <a:off x="3744960" y="2017436"/>
                <a:ext cx="105480" cy="10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5EDA2C7A-A105-4D12-BB3C-8F6D961A5205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740640" y="2013116"/>
                  <a:ext cx="1141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29B85A8-CBA6-4CBA-846F-2F17681F7740}"/>
                    </a:ext>
                  </a:extLst>
                </p14:cNvPr>
                <p14:cNvContentPartPr/>
                <p14:nvPr/>
              </p14:nvContentPartPr>
              <p14:xfrm>
                <a:off x="4000920" y="1843556"/>
                <a:ext cx="196560" cy="3128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29B85A8-CBA6-4CBA-846F-2F17681F774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996600" y="1839236"/>
                  <a:ext cx="20520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E61EBA75-C5A3-46BF-8666-E75D4267CF87}"/>
                    </a:ext>
                  </a:extLst>
                </p14:cNvPr>
                <p14:cNvContentPartPr/>
                <p14:nvPr/>
              </p14:nvContentPartPr>
              <p14:xfrm>
                <a:off x="2419800" y="2513516"/>
                <a:ext cx="1404000" cy="489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E61EBA75-C5A3-46BF-8666-E75D4267CF8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415480" y="2509196"/>
                  <a:ext cx="1412640" cy="5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93341229-1E67-494B-B50D-9B9F92BEC782}"/>
                    </a:ext>
                  </a:extLst>
                </p14:cNvPr>
                <p14:cNvContentPartPr/>
                <p14:nvPr/>
              </p14:nvContentPartPr>
              <p14:xfrm>
                <a:off x="4389000" y="2407676"/>
                <a:ext cx="215280" cy="140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93341229-1E67-494B-B50D-9B9F92BEC78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384680" y="2403356"/>
                  <a:ext cx="2239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1BD82158-C6C8-46BF-829D-8DD46B876166}"/>
                    </a:ext>
                  </a:extLst>
                </p14:cNvPr>
                <p14:cNvContentPartPr/>
                <p14:nvPr/>
              </p14:nvContentPartPr>
              <p14:xfrm>
                <a:off x="4389000" y="2510996"/>
                <a:ext cx="192960" cy="13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1BD82158-C6C8-46BF-829D-8DD46B87616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384680" y="2506676"/>
                  <a:ext cx="20160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EEE84A80-AD8F-4641-8E91-A3C18D62B1F2}"/>
              </a:ext>
            </a:extLst>
          </p:cNvPr>
          <p:cNvGrpSpPr/>
          <p:nvPr/>
        </p:nvGrpSpPr>
        <p:grpSpPr>
          <a:xfrm>
            <a:off x="4937280" y="1927076"/>
            <a:ext cx="2074680" cy="908640"/>
            <a:chOff x="4937280" y="1927076"/>
            <a:chExt cx="2074680" cy="90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AF05E3A-D15E-437C-8410-6DCB4B031FF9}"/>
                    </a:ext>
                  </a:extLst>
                </p14:cNvPr>
                <p14:cNvContentPartPr/>
                <p14:nvPr/>
              </p14:nvContentPartPr>
              <p14:xfrm>
                <a:off x="4937280" y="2252516"/>
                <a:ext cx="592200" cy="2415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AF05E3A-D15E-437C-8410-6DCB4B031FF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932960" y="2248196"/>
                  <a:ext cx="60084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F4223E3D-EF0E-4FAF-8DC3-DDF5B65A19CD}"/>
                    </a:ext>
                  </a:extLst>
                </p14:cNvPr>
                <p14:cNvContentPartPr/>
                <p14:nvPr/>
              </p14:nvContentPartPr>
              <p14:xfrm>
                <a:off x="5569080" y="2294276"/>
                <a:ext cx="255600" cy="2178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F4223E3D-EF0E-4FAF-8DC3-DDF5B65A19C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564760" y="2289956"/>
                  <a:ext cx="2642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0B7C3905-C141-4AF5-A144-2180DD8B339D}"/>
                    </a:ext>
                  </a:extLst>
                </p14:cNvPr>
                <p14:cNvContentPartPr/>
                <p14:nvPr/>
              </p14:nvContentPartPr>
              <p14:xfrm>
                <a:off x="5821080" y="1927076"/>
                <a:ext cx="242280" cy="5544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0B7C3905-C141-4AF5-A144-2180DD8B339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816760" y="1922756"/>
                  <a:ext cx="250920" cy="56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3A8C007B-2141-4AEA-B23E-B32F9EAB445B}"/>
                    </a:ext>
                  </a:extLst>
                </p14:cNvPr>
                <p14:cNvContentPartPr/>
                <p14:nvPr/>
              </p14:nvContentPartPr>
              <p14:xfrm>
                <a:off x="6146160" y="2244596"/>
                <a:ext cx="393480" cy="5911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3A8C007B-2141-4AEA-B23E-B32F9EAB445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141840" y="2240276"/>
                  <a:ext cx="402120" cy="59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DAFCF77D-9172-4EB2-99EC-09777501EE3A}"/>
                    </a:ext>
                  </a:extLst>
                </p14:cNvPr>
                <p14:cNvContentPartPr/>
                <p14:nvPr/>
              </p14:nvContentPartPr>
              <p14:xfrm>
                <a:off x="6786240" y="2339996"/>
                <a:ext cx="181440" cy="201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DAFCF77D-9172-4EB2-99EC-09777501EE3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781920" y="2335676"/>
                  <a:ext cx="19008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A6115A8E-77DB-4795-A692-EC8D6FAD5D7E}"/>
                    </a:ext>
                  </a:extLst>
                </p14:cNvPr>
                <p14:cNvContentPartPr/>
                <p14:nvPr/>
              </p14:nvContentPartPr>
              <p14:xfrm>
                <a:off x="6798480" y="2444396"/>
                <a:ext cx="213480" cy="468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A6115A8E-77DB-4795-A692-EC8D6FAD5D7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794160" y="2440076"/>
                  <a:ext cx="22212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BDD01EC7-FC17-46EE-AEF4-8524DB4F730D}"/>
              </a:ext>
            </a:extLst>
          </p:cNvPr>
          <p:cNvGrpSpPr/>
          <p:nvPr/>
        </p:nvGrpSpPr>
        <p:grpSpPr>
          <a:xfrm>
            <a:off x="7285560" y="2036156"/>
            <a:ext cx="2135520" cy="835920"/>
            <a:chOff x="7285560" y="2036156"/>
            <a:chExt cx="2135520" cy="83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C006A50-9D04-4895-9C21-B227A4AC7062}"/>
                    </a:ext>
                  </a:extLst>
                </p14:cNvPr>
                <p14:cNvContentPartPr/>
                <p14:nvPr/>
              </p14:nvContentPartPr>
              <p14:xfrm>
                <a:off x="7285560" y="2190956"/>
                <a:ext cx="645840" cy="2268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C006A50-9D04-4895-9C21-B227A4AC706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281240" y="2186636"/>
                  <a:ext cx="6544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86258DC-7FF5-4C83-BE4B-FB211092A472}"/>
                    </a:ext>
                  </a:extLst>
                </p14:cNvPr>
                <p14:cNvContentPartPr/>
                <p14:nvPr/>
              </p14:nvContentPartPr>
              <p14:xfrm>
                <a:off x="7869840" y="2228036"/>
                <a:ext cx="324720" cy="2559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86258DC-7FF5-4C83-BE4B-FB211092A47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865520" y="2223716"/>
                  <a:ext cx="33336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18B2CD44-BBFE-4DAB-9641-5CD1FFDAF484}"/>
                    </a:ext>
                  </a:extLst>
                </p14:cNvPr>
                <p14:cNvContentPartPr/>
                <p14:nvPr/>
              </p14:nvContentPartPr>
              <p14:xfrm>
                <a:off x="8498040" y="2235956"/>
                <a:ext cx="129240" cy="1904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18B2CD44-BBFE-4DAB-9641-5CD1FFDAF48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493720" y="2231636"/>
                  <a:ext cx="13788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13414B2E-C079-4AB3-8CC9-08A087CA69E1}"/>
                    </a:ext>
                  </a:extLst>
                </p14:cNvPr>
                <p14:cNvContentPartPr/>
                <p14:nvPr/>
              </p14:nvContentPartPr>
              <p14:xfrm>
                <a:off x="8582640" y="2096276"/>
                <a:ext cx="20880" cy="86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13414B2E-C079-4AB3-8CC9-08A087CA69E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578320" y="2091956"/>
                  <a:ext cx="295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33948C0C-30D6-42C2-95BE-76F55C7DE08A}"/>
                    </a:ext>
                  </a:extLst>
                </p14:cNvPr>
                <p14:cNvContentPartPr/>
                <p14:nvPr/>
              </p14:nvContentPartPr>
              <p14:xfrm>
                <a:off x="8716200" y="2231636"/>
                <a:ext cx="324000" cy="6404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33948C0C-30D6-42C2-95BE-76F55C7DE08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711880" y="2227316"/>
                  <a:ext cx="332640" cy="64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4285ADE1-0B0E-4080-A8EC-7653E1808884}"/>
                    </a:ext>
                  </a:extLst>
                </p14:cNvPr>
                <p14:cNvContentPartPr/>
                <p14:nvPr/>
              </p14:nvContentPartPr>
              <p14:xfrm>
                <a:off x="8273760" y="2048036"/>
                <a:ext cx="316080" cy="5036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4285ADE1-0B0E-4080-A8EC-7653E180888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269440" y="2043716"/>
                  <a:ext cx="3247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9D5C4F9C-FE59-4042-98A8-2E1DDA635257}"/>
                    </a:ext>
                  </a:extLst>
                </p14:cNvPr>
                <p14:cNvContentPartPr/>
                <p14:nvPr/>
              </p14:nvContentPartPr>
              <p14:xfrm>
                <a:off x="9222720" y="2036156"/>
                <a:ext cx="198360" cy="5220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9D5C4F9C-FE59-4042-98A8-2E1DDA63525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218400" y="2031836"/>
                  <a:ext cx="207000" cy="53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6C84DF43-E3D4-4868-806C-E7013ECF5234}"/>
              </a:ext>
            </a:extLst>
          </p:cNvPr>
          <p:cNvGrpSpPr/>
          <p:nvPr/>
        </p:nvGrpSpPr>
        <p:grpSpPr>
          <a:xfrm>
            <a:off x="156120" y="3278156"/>
            <a:ext cx="2459520" cy="936720"/>
            <a:chOff x="156120" y="3278156"/>
            <a:chExt cx="2459520" cy="936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8C4EBED0-AA2C-47CB-93C8-698CFC0CE4AE}"/>
                    </a:ext>
                  </a:extLst>
                </p14:cNvPr>
                <p14:cNvContentPartPr/>
                <p14:nvPr/>
              </p14:nvContentPartPr>
              <p14:xfrm>
                <a:off x="262320" y="3572996"/>
                <a:ext cx="42480" cy="6418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8C4EBED0-AA2C-47CB-93C8-698CFC0CE4AE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58000" y="3568676"/>
                  <a:ext cx="51120" cy="65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71974B3C-6C62-4C6B-BB95-F7C04D3DB027}"/>
                    </a:ext>
                  </a:extLst>
                </p14:cNvPr>
                <p14:cNvContentPartPr/>
                <p14:nvPr/>
              </p14:nvContentPartPr>
              <p14:xfrm>
                <a:off x="156120" y="3622676"/>
                <a:ext cx="341280" cy="1900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71974B3C-6C62-4C6B-BB95-F7C04D3DB02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151800" y="3618356"/>
                  <a:ext cx="3499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672C9FD-8194-44C4-A4F2-02DA13D083D3}"/>
                    </a:ext>
                  </a:extLst>
                </p14:cNvPr>
                <p14:cNvContentPartPr/>
                <p14:nvPr/>
              </p14:nvContentPartPr>
              <p14:xfrm>
                <a:off x="594960" y="3581636"/>
                <a:ext cx="616320" cy="2311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672C9FD-8194-44C4-A4F2-02DA13D083D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90640" y="3577316"/>
                  <a:ext cx="6249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51A685CB-8D8E-402D-90B3-C00B904BC841}"/>
                    </a:ext>
                  </a:extLst>
                </p14:cNvPr>
                <p14:cNvContentPartPr/>
                <p14:nvPr/>
              </p14:nvContentPartPr>
              <p14:xfrm>
                <a:off x="1318560" y="3587036"/>
                <a:ext cx="486360" cy="1648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51A685CB-8D8E-402D-90B3-C00B904BC841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314240" y="3582716"/>
                  <a:ext cx="4950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15548187-4E36-48C3-A615-925E0BC3B2B2}"/>
                    </a:ext>
                  </a:extLst>
                </p14:cNvPr>
                <p14:cNvContentPartPr/>
                <p14:nvPr/>
              </p14:nvContentPartPr>
              <p14:xfrm>
                <a:off x="1649040" y="3486956"/>
                <a:ext cx="45720" cy="61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15548187-4E36-48C3-A615-925E0BC3B2B2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644720" y="3482636"/>
                  <a:ext cx="543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5C4D9BB1-DBEE-42AB-85B5-1F41BB61638E}"/>
                    </a:ext>
                  </a:extLst>
                </p14:cNvPr>
                <p14:cNvContentPartPr/>
                <p14:nvPr/>
              </p14:nvContentPartPr>
              <p14:xfrm>
                <a:off x="1937400" y="3540236"/>
                <a:ext cx="297720" cy="2242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5C4D9BB1-DBEE-42AB-85B5-1F41BB61638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933080" y="3535916"/>
                  <a:ext cx="3063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82E37392-FB65-4D9C-B09E-D1294097E061}"/>
                    </a:ext>
                  </a:extLst>
                </p14:cNvPr>
                <p14:cNvContentPartPr/>
                <p14:nvPr/>
              </p14:nvContentPartPr>
              <p14:xfrm>
                <a:off x="2072040" y="3278156"/>
                <a:ext cx="244080" cy="964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82E37392-FB65-4D9C-B09E-D1294097E06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067720" y="3273836"/>
                  <a:ext cx="25272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7319B9F0-C580-471D-8CFF-026EC3369312}"/>
                    </a:ext>
                  </a:extLst>
                </p14:cNvPr>
                <p14:cNvContentPartPr/>
                <p14:nvPr/>
              </p14:nvContentPartPr>
              <p14:xfrm>
                <a:off x="2555520" y="3510356"/>
                <a:ext cx="60120" cy="464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7319B9F0-C580-471D-8CFF-026EC3369312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551200" y="3506036"/>
                  <a:ext cx="6876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37582A6-04CB-4194-A2B0-3DBF7A826CA8}"/>
                    </a:ext>
                  </a:extLst>
                </p14:cNvPr>
                <p14:cNvContentPartPr/>
                <p14:nvPr/>
              </p14:nvContentPartPr>
              <p14:xfrm>
                <a:off x="2542920" y="3726356"/>
                <a:ext cx="42120" cy="694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37582A6-04CB-4194-A2B0-3DBF7A826CA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538600" y="3722036"/>
                  <a:ext cx="50760" cy="7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CE6AD642-8428-4A16-B94E-8B81F8B30777}"/>
              </a:ext>
            </a:extLst>
          </p:cNvPr>
          <p:cNvGrpSpPr/>
          <p:nvPr/>
        </p:nvGrpSpPr>
        <p:grpSpPr>
          <a:xfrm>
            <a:off x="181680" y="4101116"/>
            <a:ext cx="9962280" cy="867600"/>
            <a:chOff x="181680" y="4101116"/>
            <a:chExt cx="9962280" cy="86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EBCFD4B6-B81A-40BE-9F86-4EAD1436968C}"/>
                    </a:ext>
                  </a:extLst>
                </p14:cNvPr>
                <p14:cNvContentPartPr/>
                <p14:nvPr/>
              </p14:nvContentPartPr>
              <p14:xfrm>
                <a:off x="181680" y="4417916"/>
                <a:ext cx="242280" cy="30996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EBCFD4B6-B81A-40BE-9F86-4EAD1436968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77360" y="4413596"/>
                  <a:ext cx="25092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4BD47CE9-6321-425C-B4DA-DCC91152F873}"/>
                    </a:ext>
                  </a:extLst>
                </p14:cNvPr>
                <p14:cNvContentPartPr/>
                <p14:nvPr/>
              </p14:nvContentPartPr>
              <p14:xfrm>
                <a:off x="521880" y="4513316"/>
                <a:ext cx="94680" cy="141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4BD47CE9-6321-425C-B4DA-DCC91152F873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517560" y="4508996"/>
                  <a:ext cx="1033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81377891-F406-4867-8BF5-B54EF5B857E5}"/>
                    </a:ext>
                  </a:extLst>
                </p14:cNvPr>
                <p14:cNvContentPartPr/>
                <p14:nvPr/>
              </p14:nvContentPartPr>
              <p14:xfrm>
                <a:off x="538800" y="4401716"/>
                <a:ext cx="30600" cy="1008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81377891-F406-4867-8BF5-B54EF5B857E5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34480" y="4397396"/>
                  <a:ext cx="392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C02172D7-ADB4-4FC1-9B63-7689F081E027}"/>
                    </a:ext>
                  </a:extLst>
                </p14:cNvPr>
                <p14:cNvContentPartPr/>
                <p14:nvPr/>
              </p14:nvContentPartPr>
              <p14:xfrm>
                <a:off x="705840" y="4500716"/>
                <a:ext cx="245880" cy="2246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C02172D7-ADB4-4FC1-9B63-7689F081E02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01520" y="4496396"/>
                  <a:ext cx="2545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3E392136-6F8D-4C5C-9704-AFB99B9A3A7C}"/>
                    </a:ext>
                  </a:extLst>
                </p14:cNvPr>
                <p14:cNvContentPartPr/>
                <p14:nvPr/>
              </p14:nvContentPartPr>
              <p14:xfrm>
                <a:off x="1098240" y="4411436"/>
                <a:ext cx="250560" cy="294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3E392136-6F8D-4C5C-9704-AFB99B9A3A7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93920" y="4407116"/>
                  <a:ext cx="25920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CD9F238-E137-4822-8FA6-26A0AA5DBB3C}"/>
                    </a:ext>
                  </a:extLst>
                </p14:cNvPr>
                <p14:cNvContentPartPr/>
                <p14:nvPr/>
              </p14:nvContentPartPr>
              <p14:xfrm>
                <a:off x="1207680" y="4510436"/>
                <a:ext cx="132120" cy="126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CD9F238-E137-4822-8FA6-26A0AA5DBB3C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203360" y="4506116"/>
                  <a:ext cx="1407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5BD22624-BFBA-40C8-ADAF-ECEC1BB00CEF}"/>
                    </a:ext>
                  </a:extLst>
                </p14:cNvPr>
                <p14:cNvContentPartPr/>
                <p14:nvPr/>
              </p14:nvContentPartPr>
              <p14:xfrm>
                <a:off x="1603680" y="4557956"/>
                <a:ext cx="93240" cy="104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5BD22624-BFBA-40C8-ADAF-ECEC1BB00CE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599360" y="4553636"/>
                  <a:ext cx="1018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6D3827B-8E1F-4B0D-8FF9-EC233B3C26A7}"/>
                    </a:ext>
                  </a:extLst>
                </p14:cNvPr>
                <p14:cNvContentPartPr/>
                <p14:nvPr/>
              </p14:nvContentPartPr>
              <p14:xfrm>
                <a:off x="1610160" y="4638596"/>
                <a:ext cx="115560" cy="61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6D3827B-8E1F-4B0D-8FF9-EC233B3C26A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605840" y="4634276"/>
                  <a:ext cx="1242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A45F4AC5-5FBC-4394-804B-1673873B986E}"/>
                    </a:ext>
                  </a:extLst>
                </p14:cNvPr>
                <p14:cNvContentPartPr/>
                <p14:nvPr/>
              </p14:nvContentPartPr>
              <p14:xfrm>
                <a:off x="1969440" y="4386596"/>
                <a:ext cx="263520" cy="3121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A45F4AC5-5FBC-4394-804B-1673873B986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965120" y="4382276"/>
                  <a:ext cx="27216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6671A686-8117-4BFD-A7C5-1DEE722151DD}"/>
                    </a:ext>
                  </a:extLst>
                </p14:cNvPr>
                <p14:cNvContentPartPr/>
                <p14:nvPr/>
              </p14:nvContentPartPr>
              <p14:xfrm>
                <a:off x="2349960" y="4514396"/>
                <a:ext cx="41400" cy="990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6671A686-8117-4BFD-A7C5-1DEE722151DD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345640" y="4510076"/>
                  <a:ext cx="5004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1A7D0BB-EADD-40BC-B37A-FA7101B0F307}"/>
                    </a:ext>
                  </a:extLst>
                </p14:cNvPr>
                <p14:cNvContentPartPr/>
                <p14:nvPr/>
              </p14:nvContentPartPr>
              <p14:xfrm>
                <a:off x="2333400" y="4405676"/>
                <a:ext cx="24120" cy="75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1A7D0BB-EADD-40BC-B37A-FA7101B0F30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329080" y="4401356"/>
                  <a:ext cx="327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7AC5943C-A9A3-4367-AA83-E6FFCEABAECC}"/>
                    </a:ext>
                  </a:extLst>
                </p14:cNvPr>
                <p14:cNvContentPartPr/>
                <p14:nvPr/>
              </p14:nvContentPartPr>
              <p14:xfrm>
                <a:off x="2529600" y="4451036"/>
                <a:ext cx="248760" cy="1800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7AC5943C-A9A3-4367-AA83-E6FFCEABAEC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525280" y="4446716"/>
                  <a:ext cx="2574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4E221C6-FF91-425A-A5CC-85AD654A6F1F}"/>
                    </a:ext>
                  </a:extLst>
                </p14:cNvPr>
                <p14:cNvContentPartPr/>
                <p14:nvPr/>
              </p14:nvContentPartPr>
              <p14:xfrm>
                <a:off x="3073200" y="4400276"/>
                <a:ext cx="203040" cy="2149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4E221C6-FF91-425A-A5CC-85AD654A6F1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068880" y="4395956"/>
                  <a:ext cx="2116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E74D2E92-E646-4361-A5E1-06CA673DA431}"/>
                    </a:ext>
                  </a:extLst>
                </p14:cNvPr>
                <p14:cNvContentPartPr/>
                <p14:nvPr/>
              </p14:nvContentPartPr>
              <p14:xfrm>
                <a:off x="3044400" y="4373636"/>
                <a:ext cx="230760" cy="22320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E74D2E92-E646-4361-A5E1-06CA673DA431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040080" y="4369316"/>
                  <a:ext cx="2394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02652A8-D4A3-45E8-A015-4136AF6962E8}"/>
                    </a:ext>
                  </a:extLst>
                </p14:cNvPr>
                <p14:cNvContentPartPr/>
                <p14:nvPr/>
              </p14:nvContentPartPr>
              <p14:xfrm>
                <a:off x="3457680" y="4459316"/>
                <a:ext cx="253800" cy="457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02652A8-D4A3-45E8-A015-4136AF6962E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3453360" y="4454996"/>
                  <a:ext cx="2624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2983CD5-B6D7-4F72-8244-41597123146C}"/>
                    </a:ext>
                  </a:extLst>
                </p14:cNvPr>
                <p14:cNvContentPartPr/>
                <p14:nvPr/>
              </p14:nvContentPartPr>
              <p14:xfrm>
                <a:off x="3560640" y="4390556"/>
                <a:ext cx="37440" cy="2178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2983CD5-B6D7-4F72-8244-41597123146C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556320" y="4386236"/>
                  <a:ext cx="460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B5BF09B6-2B43-4946-991A-1275E18DA914}"/>
                    </a:ext>
                  </a:extLst>
                </p14:cNvPr>
                <p14:cNvContentPartPr/>
                <p14:nvPr/>
              </p14:nvContentPartPr>
              <p14:xfrm>
                <a:off x="3856920" y="4373636"/>
                <a:ext cx="74520" cy="1962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B5BF09B6-2B43-4946-991A-1275E18DA91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852600" y="4369316"/>
                  <a:ext cx="831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C5F7F752-16C2-45C6-BD14-3B0A776CC868}"/>
                    </a:ext>
                  </a:extLst>
                </p14:cNvPr>
                <p14:cNvContentPartPr/>
                <p14:nvPr/>
              </p14:nvContentPartPr>
              <p14:xfrm>
                <a:off x="3869160" y="4310276"/>
                <a:ext cx="27360" cy="183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C5F7F752-16C2-45C6-BD14-3B0A776CC86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864840" y="4305956"/>
                  <a:ext cx="360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6A6A3883-7F8A-4591-8627-DF7F41346BA1}"/>
                    </a:ext>
                  </a:extLst>
                </p14:cNvPr>
                <p14:cNvContentPartPr/>
                <p14:nvPr/>
              </p14:nvContentPartPr>
              <p14:xfrm>
                <a:off x="4093800" y="4374716"/>
                <a:ext cx="301320" cy="4953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6A6A3883-7F8A-4591-8627-DF7F41346BA1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4089480" y="4370396"/>
                  <a:ext cx="30996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FFD5FDB5-D76F-487E-9FB3-B6909E26FF4F}"/>
                    </a:ext>
                  </a:extLst>
                </p14:cNvPr>
                <p14:cNvContentPartPr/>
                <p14:nvPr/>
              </p14:nvContentPartPr>
              <p14:xfrm>
                <a:off x="2864400" y="4192556"/>
                <a:ext cx="193680" cy="523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FFD5FDB5-D76F-487E-9FB3-B6909E26FF4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860080" y="4188236"/>
                  <a:ext cx="202320" cy="53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C01FF3D1-5FE6-40CB-BD94-D0F0BE43D9A7}"/>
                    </a:ext>
                  </a:extLst>
                </p14:cNvPr>
                <p14:cNvContentPartPr/>
                <p14:nvPr/>
              </p14:nvContentPartPr>
              <p14:xfrm>
                <a:off x="4539120" y="4194356"/>
                <a:ext cx="199080" cy="4867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C01FF3D1-5FE6-40CB-BD94-D0F0BE43D9A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534800" y="4190036"/>
                  <a:ext cx="207720" cy="49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69F55D3A-9989-4DF8-8584-704DFE6B80C7}"/>
                    </a:ext>
                  </a:extLst>
                </p14:cNvPr>
                <p14:cNvContentPartPr/>
                <p14:nvPr/>
              </p14:nvContentPartPr>
              <p14:xfrm>
                <a:off x="4864200" y="4453556"/>
                <a:ext cx="125640" cy="133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69F55D3A-9989-4DF8-8584-704DFE6B80C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4859880" y="4449236"/>
                  <a:ext cx="1342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238AB6B8-E134-4D69-9BFF-C26C04603542}"/>
                    </a:ext>
                  </a:extLst>
                </p14:cNvPr>
                <p14:cNvContentPartPr/>
                <p14:nvPr/>
              </p14:nvContentPartPr>
              <p14:xfrm>
                <a:off x="4895160" y="4563716"/>
                <a:ext cx="115560" cy="75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238AB6B8-E134-4D69-9BFF-C26C0460354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4890840" y="4559396"/>
                  <a:ext cx="124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659BAB48-944C-4DFF-9978-B5921BE466AD}"/>
                    </a:ext>
                  </a:extLst>
                </p14:cNvPr>
                <p14:cNvContentPartPr/>
                <p14:nvPr/>
              </p14:nvContentPartPr>
              <p14:xfrm>
                <a:off x="5232120" y="4273556"/>
                <a:ext cx="320760" cy="3308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659BAB48-944C-4DFF-9978-B5921BE466A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5227800" y="4269236"/>
                  <a:ext cx="329400" cy="33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5E6DB35F-D3D3-410F-A51F-90EB97ADC22D}"/>
                    </a:ext>
                  </a:extLst>
                </p14:cNvPr>
                <p14:cNvContentPartPr/>
                <p14:nvPr/>
              </p14:nvContentPartPr>
              <p14:xfrm>
                <a:off x="5663040" y="4391276"/>
                <a:ext cx="66960" cy="1335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5E6DB35F-D3D3-410F-A51F-90EB97ADC22D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5658720" y="4386956"/>
                  <a:ext cx="756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4C495A5C-AA0C-4946-8F48-2B5D92BBF6BC}"/>
                    </a:ext>
                  </a:extLst>
                </p14:cNvPr>
                <p14:cNvContentPartPr/>
                <p14:nvPr/>
              </p14:nvContentPartPr>
              <p14:xfrm>
                <a:off x="5718120" y="4310276"/>
                <a:ext cx="16920" cy="18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4C495A5C-AA0C-4946-8F48-2B5D92BBF6B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5713800" y="4305956"/>
                  <a:ext cx="255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DFF1CBB2-4A8C-4D10-BF3F-6DAEE087D473}"/>
                    </a:ext>
                  </a:extLst>
                </p14:cNvPr>
                <p14:cNvContentPartPr/>
                <p14:nvPr/>
              </p14:nvContentPartPr>
              <p14:xfrm>
                <a:off x="5845920" y="4366436"/>
                <a:ext cx="236160" cy="1936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DFF1CBB2-4A8C-4D10-BF3F-6DAEE087D47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841600" y="4362116"/>
                  <a:ext cx="24480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BC60C57-8F59-4229-A9B1-4DBC5E08455C}"/>
                    </a:ext>
                  </a:extLst>
                </p14:cNvPr>
                <p14:cNvContentPartPr/>
                <p14:nvPr/>
              </p14:nvContentPartPr>
              <p14:xfrm>
                <a:off x="6358200" y="4367876"/>
                <a:ext cx="183600" cy="2037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BC60C57-8F59-4229-A9B1-4DBC5E08455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353880" y="4363556"/>
                  <a:ext cx="19224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854D65F6-DBAF-4AEE-B9D5-AE7CE3E57C06}"/>
                    </a:ext>
                  </a:extLst>
                </p14:cNvPr>
                <p14:cNvContentPartPr/>
                <p14:nvPr/>
              </p14:nvContentPartPr>
              <p14:xfrm>
                <a:off x="6286920" y="4426556"/>
                <a:ext cx="276120" cy="1886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854D65F6-DBAF-4AEE-B9D5-AE7CE3E57C0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282600" y="4422236"/>
                  <a:ext cx="28476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1D40DFD-2CF5-43DD-AC38-31BE3DBC6F4A}"/>
                    </a:ext>
                  </a:extLst>
                </p14:cNvPr>
                <p14:cNvContentPartPr/>
                <p14:nvPr/>
              </p14:nvContentPartPr>
              <p14:xfrm>
                <a:off x="6780480" y="4342316"/>
                <a:ext cx="561600" cy="2016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1D40DFD-2CF5-43DD-AC38-31BE3DBC6F4A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6776160" y="4337996"/>
                  <a:ext cx="5702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934E00C-FE79-487E-8E56-B1C01A04D55F}"/>
                    </a:ext>
                  </a:extLst>
                </p14:cNvPr>
                <p14:cNvContentPartPr/>
                <p14:nvPr/>
              </p14:nvContentPartPr>
              <p14:xfrm>
                <a:off x="7358280" y="4360676"/>
                <a:ext cx="210600" cy="2350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934E00C-FE79-487E-8E56-B1C01A04D55F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353960" y="4356356"/>
                  <a:ext cx="21924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C21ECEC2-D66A-48B7-9574-F5C188FD5B91}"/>
                    </a:ext>
                  </a:extLst>
                </p14:cNvPr>
                <p14:cNvContentPartPr/>
                <p14:nvPr/>
              </p14:nvContentPartPr>
              <p14:xfrm>
                <a:off x="7646280" y="4101116"/>
                <a:ext cx="213840" cy="4539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C21ECEC2-D66A-48B7-9574-F5C188FD5B91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641960" y="4096796"/>
                  <a:ext cx="22248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2B81BD06-BCD8-4170-BE10-7388DE12667E}"/>
                    </a:ext>
                  </a:extLst>
                </p14:cNvPr>
                <p14:cNvContentPartPr/>
                <p14:nvPr/>
              </p14:nvContentPartPr>
              <p14:xfrm>
                <a:off x="7964160" y="4368956"/>
                <a:ext cx="286560" cy="5997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2B81BD06-BCD8-4170-BE10-7388DE12667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959840" y="4364636"/>
                  <a:ext cx="295200" cy="60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A28A3051-B874-45F7-810C-71D28B644A0C}"/>
                    </a:ext>
                  </a:extLst>
                </p14:cNvPr>
                <p14:cNvContentPartPr/>
                <p14:nvPr/>
              </p14:nvContentPartPr>
              <p14:xfrm>
                <a:off x="8795760" y="4298756"/>
                <a:ext cx="519480" cy="2725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A28A3051-B874-45F7-810C-71D28B644A0C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8791440" y="4294436"/>
                  <a:ext cx="52812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E7B7F06-64F6-44ED-A0C3-4136BD6610CD}"/>
                    </a:ext>
                  </a:extLst>
                </p14:cNvPr>
                <p14:cNvContentPartPr/>
                <p14:nvPr/>
              </p14:nvContentPartPr>
              <p14:xfrm>
                <a:off x="9332520" y="4359596"/>
                <a:ext cx="241200" cy="2563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E7B7F06-64F6-44ED-A0C3-4136BD6610C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328200" y="4355276"/>
                  <a:ext cx="2498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7C46AD43-A0E4-42D3-BC70-67DC73A389B2}"/>
                    </a:ext>
                  </a:extLst>
                </p14:cNvPr>
                <p14:cNvContentPartPr/>
                <p14:nvPr/>
              </p14:nvContentPartPr>
              <p14:xfrm>
                <a:off x="9700080" y="4377596"/>
                <a:ext cx="286920" cy="2246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7C46AD43-A0E4-42D3-BC70-67DC73A389B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695760" y="4373276"/>
                  <a:ext cx="2955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B515C59-40CB-4768-9EEA-E6AF546E6847}"/>
                    </a:ext>
                  </a:extLst>
                </p14:cNvPr>
                <p14:cNvContentPartPr/>
                <p14:nvPr/>
              </p14:nvContentPartPr>
              <p14:xfrm>
                <a:off x="9647880" y="4373636"/>
                <a:ext cx="311760" cy="2304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B515C59-40CB-4768-9EEA-E6AF546E6847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643560" y="4369316"/>
                  <a:ext cx="32040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30185264-6902-4BD6-91FC-7ED303377948}"/>
                    </a:ext>
                  </a:extLst>
                </p14:cNvPr>
                <p14:cNvContentPartPr/>
                <p14:nvPr/>
              </p14:nvContentPartPr>
              <p14:xfrm>
                <a:off x="10123800" y="4548236"/>
                <a:ext cx="20160" cy="507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30185264-6902-4BD6-91FC-7ED30337794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119480" y="4543916"/>
                  <a:ext cx="28800" cy="5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E075799C-017E-413D-9A59-3207982426E3}"/>
                    </a:ext>
                  </a:extLst>
                </p14:cNvPr>
                <p14:cNvContentPartPr/>
                <p14:nvPr/>
              </p14:nvContentPartPr>
              <p14:xfrm>
                <a:off x="8278800" y="4454996"/>
                <a:ext cx="259920" cy="90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E075799C-017E-413D-9A59-3207982426E3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274480" y="4450676"/>
                  <a:ext cx="268560" cy="1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3D4901BB-22CE-4897-9995-B5197AE988E7}"/>
                    </a:ext>
                  </a:extLst>
                </p14:cNvPr>
                <p14:cNvContentPartPr/>
                <p14:nvPr/>
              </p14:nvContentPartPr>
              <p14:xfrm>
                <a:off x="8378880" y="4363556"/>
                <a:ext cx="5400" cy="2145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3D4901BB-22CE-4897-9995-B5197AE988E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8374560" y="4359236"/>
                  <a:ext cx="140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06FC34E4-FADA-4899-99DE-AF51B6D4A67C}"/>
                    </a:ext>
                  </a:extLst>
                </p14:cNvPr>
                <p14:cNvContentPartPr/>
                <p14:nvPr/>
              </p14:nvContentPartPr>
              <p14:xfrm>
                <a:off x="8603880" y="4350956"/>
                <a:ext cx="99360" cy="2127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06FC34E4-FADA-4899-99DE-AF51B6D4A67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599560" y="4346636"/>
                  <a:ext cx="1080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A46A4EB-12C7-4F44-A7E6-AF28BA79D872}"/>
                    </a:ext>
                  </a:extLst>
                </p14:cNvPr>
                <p14:cNvContentPartPr/>
                <p14:nvPr/>
              </p14:nvContentPartPr>
              <p14:xfrm>
                <a:off x="8629440" y="4176716"/>
                <a:ext cx="79200" cy="673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A46A4EB-12C7-4F44-A7E6-AF28BA79D87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625120" y="4172396"/>
                  <a:ext cx="87840" cy="7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1" name="Gruppo 200">
            <a:extLst>
              <a:ext uri="{FF2B5EF4-FFF2-40B4-BE49-F238E27FC236}">
                <a16:creationId xmlns:a16="http://schemas.microsoft.com/office/drawing/2014/main" id="{48DC6A22-0EA3-4A52-83F6-BBA6471C1C2D}"/>
              </a:ext>
            </a:extLst>
          </p:cNvPr>
          <p:cNvGrpSpPr/>
          <p:nvPr/>
        </p:nvGrpSpPr>
        <p:grpSpPr>
          <a:xfrm>
            <a:off x="10256280" y="4109396"/>
            <a:ext cx="1173600" cy="857880"/>
            <a:chOff x="10256280" y="4109396"/>
            <a:chExt cx="1173600" cy="85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D9E9D09-A5EB-44ED-A8BE-3E1B644F6DD8}"/>
                    </a:ext>
                  </a:extLst>
                </p14:cNvPr>
                <p14:cNvContentPartPr/>
                <p14:nvPr/>
              </p14:nvContentPartPr>
              <p14:xfrm>
                <a:off x="10256280" y="4373276"/>
                <a:ext cx="236160" cy="254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D9E9D09-A5EB-44ED-A8BE-3E1B644F6DD8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251960" y="4368956"/>
                  <a:ext cx="2448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2BEAEE5-DB8B-4A1C-8A07-609CBC45719F}"/>
                    </a:ext>
                  </a:extLst>
                </p14:cNvPr>
                <p14:cNvContentPartPr/>
                <p14:nvPr/>
              </p14:nvContentPartPr>
              <p14:xfrm>
                <a:off x="10565160" y="4456796"/>
                <a:ext cx="49680" cy="1180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2BEAEE5-DB8B-4A1C-8A07-609CBC45719F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560840" y="4452476"/>
                  <a:ext cx="5832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7496B243-9565-4111-BFA0-7A35260560BB}"/>
                    </a:ext>
                  </a:extLst>
                </p14:cNvPr>
                <p14:cNvContentPartPr/>
                <p14:nvPr/>
              </p14:nvContentPartPr>
              <p14:xfrm>
                <a:off x="10597200" y="4326836"/>
                <a:ext cx="20880" cy="75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7496B243-9565-4111-BFA0-7A35260560B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592880" y="4322516"/>
                  <a:ext cx="295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803D7963-4D01-4A94-A2B6-94307360BFE7}"/>
                    </a:ext>
                  </a:extLst>
                </p14:cNvPr>
                <p14:cNvContentPartPr/>
                <p14:nvPr/>
              </p14:nvContentPartPr>
              <p14:xfrm>
                <a:off x="10704120" y="4446356"/>
                <a:ext cx="159840" cy="1533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803D7963-4D01-4A94-A2B6-94307360BFE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699800" y="4442036"/>
                  <a:ext cx="1684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15AD9402-9F0D-4E39-9AAB-619043663455}"/>
                    </a:ext>
                  </a:extLst>
                </p14:cNvPr>
                <p14:cNvContentPartPr/>
                <p14:nvPr/>
              </p14:nvContentPartPr>
              <p14:xfrm>
                <a:off x="10922280" y="4109396"/>
                <a:ext cx="210240" cy="4824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15AD9402-9F0D-4E39-9AAB-61904366345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917960" y="4105076"/>
                  <a:ext cx="218880" cy="49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1BC6F26-E92E-442F-A246-5FA8EE901DC7}"/>
                    </a:ext>
                  </a:extLst>
                </p14:cNvPr>
                <p14:cNvContentPartPr/>
                <p14:nvPr/>
              </p14:nvContentPartPr>
              <p14:xfrm>
                <a:off x="11217480" y="4373996"/>
                <a:ext cx="212400" cy="5932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1BC6F26-E92E-442F-A246-5FA8EE901DC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213160" y="4369676"/>
                  <a:ext cx="221040" cy="60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A3320634-49D1-4701-B91C-BBE45795FF4D}"/>
              </a:ext>
            </a:extLst>
          </p:cNvPr>
          <p:cNvGrpSpPr/>
          <p:nvPr/>
        </p:nvGrpSpPr>
        <p:grpSpPr>
          <a:xfrm>
            <a:off x="189960" y="5238356"/>
            <a:ext cx="4299120" cy="721080"/>
            <a:chOff x="189960" y="5238356"/>
            <a:chExt cx="4299120" cy="72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9FF0BFC7-F72C-40D4-96A6-09DF4112FB3D}"/>
                    </a:ext>
                  </a:extLst>
                </p14:cNvPr>
                <p14:cNvContentPartPr/>
                <p14:nvPr/>
              </p14:nvContentPartPr>
              <p14:xfrm>
                <a:off x="189960" y="5547236"/>
                <a:ext cx="243720" cy="220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9FF0BFC7-F72C-40D4-96A6-09DF4112FB3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85640" y="5542916"/>
                  <a:ext cx="2523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A8E36F62-5448-4AEE-AA31-3EFC4B3DE434}"/>
                    </a:ext>
                  </a:extLst>
                </p14:cNvPr>
                <p14:cNvContentPartPr/>
                <p14:nvPr/>
              </p14:nvContentPartPr>
              <p14:xfrm>
                <a:off x="494520" y="5506196"/>
                <a:ext cx="240840" cy="2512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A8E36F62-5448-4AEE-AA31-3EFC4B3DE43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490200" y="5501876"/>
                  <a:ext cx="24948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AA1A529F-423A-45BD-AF03-A8F071BFBD30}"/>
                    </a:ext>
                  </a:extLst>
                </p14:cNvPr>
                <p14:cNvContentPartPr/>
                <p14:nvPr/>
              </p14:nvContentPartPr>
              <p14:xfrm>
                <a:off x="778920" y="5531036"/>
                <a:ext cx="197640" cy="2462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AA1A529F-423A-45BD-AF03-A8F071BFBD3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74600" y="5526716"/>
                  <a:ext cx="206280" cy="25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AB042681-29F1-4D9C-9966-AF96D57F9681}"/>
                    </a:ext>
                  </a:extLst>
                </p14:cNvPr>
                <p14:cNvContentPartPr/>
                <p14:nvPr/>
              </p14:nvContentPartPr>
              <p14:xfrm>
                <a:off x="1069800" y="5477036"/>
                <a:ext cx="239400" cy="2890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AB042681-29F1-4D9C-9966-AF96D57F968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65480" y="5472716"/>
                  <a:ext cx="24804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7792CEE3-1BB7-45FF-B9AA-A25791BBBDFF}"/>
                    </a:ext>
                  </a:extLst>
                </p14:cNvPr>
                <p14:cNvContentPartPr/>
                <p14:nvPr/>
              </p14:nvContentPartPr>
              <p14:xfrm>
                <a:off x="1169520" y="5617796"/>
                <a:ext cx="124200" cy="97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7792CEE3-1BB7-45FF-B9AA-A25791BBBDFF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65200" y="5613476"/>
                  <a:ext cx="13284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37555F7E-1C14-4D58-9B81-6A07148F6159}"/>
                    </a:ext>
                  </a:extLst>
                </p14:cNvPr>
                <p14:cNvContentPartPr/>
                <p14:nvPr/>
              </p14:nvContentPartPr>
              <p14:xfrm>
                <a:off x="1481640" y="5623916"/>
                <a:ext cx="126360" cy="2952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37555F7E-1C14-4D58-9B81-6A07148F615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477320" y="5619596"/>
                  <a:ext cx="1350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373E0492-2754-46A3-948F-F7AAE30835AF}"/>
                    </a:ext>
                  </a:extLst>
                </p14:cNvPr>
                <p14:cNvContentPartPr/>
                <p14:nvPr/>
              </p14:nvContentPartPr>
              <p14:xfrm>
                <a:off x="1481640" y="5691596"/>
                <a:ext cx="118800" cy="194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373E0492-2754-46A3-948F-F7AAE30835AF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477320" y="5687276"/>
                  <a:ext cx="12744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462385D4-5D6E-403C-80ED-9F44FFC5AC07}"/>
                    </a:ext>
                  </a:extLst>
                </p14:cNvPr>
                <p14:cNvContentPartPr/>
                <p14:nvPr/>
              </p14:nvContentPartPr>
              <p14:xfrm>
                <a:off x="1807800" y="5439236"/>
                <a:ext cx="462240" cy="2721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462385D4-5D6E-403C-80ED-9F44FFC5AC07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803480" y="5434916"/>
                  <a:ext cx="4708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4B3D40A-1795-42FD-A1DD-990A3DD8DF42}"/>
                    </a:ext>
                  </a:extLst>
                </p14:cNvPr>
                <p14:cNvContentPartPr/>
                <p14:nvPr/>
              </p14:nvContentPartPr>
              <p14:xfrm>
                <a:off x="2316840" y="5480996"/>
                <a:ext cx="223920" cy="2707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4B3D40A-1795-42FD-A1DD-990A3DD8DF4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312520" y="5476676"/>
                  <a:ext cx="23256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CF364DD-9B17-4B67-BE11-CEF4485BB703}"/>
                    </a:ext>
                  </a:extLst>
                </p14:cNvPr>
                <p14:cNvContentPartPr/>
                <p14:nvPr/>
              </p14:nvContentPartPr>
              <p14:xfrm>
                <a:off x="2573520" y="5238356"/>
                <a:ext cx="277560" cy="6584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CF364DD-9B17-4B67-BE11-CEF4485BB703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569200" y="5234036"/>
                  <a:ext cx="286200" cy="66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22A7B288-C58E-4A83-9865-59058AC68D90}"/>
                    </a:ext>
                  </a:extLst>
                </p14:cNvPr>
                <p14:cNvContentPartPr/>
                <p14:nvPr/>
              </p14:nvContentPartPr>
              <p14:xfrm>
                <a:off x="2832360" y="5524196"/>
                <a:ext cx="225720" cy="1728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22A7B288-C58E-4A83-9865-59058AC68D9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828040" y="5519876"/>
                  <a:ext cx="2343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0BF809E0-D062-4735-A8A8-073BC9A7A523}"/>
                    </a:ext>
                  </a:extLst>
                </p14:cNvPr>
                <p14:cNvContentPartPr/>
                <p14:nvPr/>
              </p14:nvContentPartPr>
              <p14:xfrm>
                <a:off x="2815800" y="5465516"/>
                <a:ext cx="252360" cy="2512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0BF809E0-D062-4735-A8A8-073BC9A7A52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2811480" y="5461196"/>
                  <a:ext cx="26100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C38B6E40-AEC6-4A7C-B65D-D1819AD6069D}"/>
                    </a:ext>
                  </a:extLst>
                </p14:cNvPr>
                <p14:cNvContentPartPr/>
                <p14:nvPr/>
              </p14:nvContentPartPr>
              <p14:xfrm>
                <a:off x="3181200" y="5567396"/>
                <a:ext cx="201960" cy="482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C38B6E40-AEC6-4A7C-B65D-D1819AD6069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176880" y="5563076"/>
                  <a:ext cx="21060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42533FD7-AD57-4D55-8837-06631EA63FA4}"/>
                    </a:ext>
                  </a:extLst>
                </p14:cNvPr>
                <p14:cNvContentPartPr/>
                <p14:nvPr/>
              </p14:nvContentPartPr>
              <p14:xfrm>
                <a:off x="3303600" y="5483876"/>
                <a:ext cx="20880" cy="2091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42533FD7-AD57-4D55-8837-06631EA63FA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299280" y="5479556"/>
                  <a:ext cx="2952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553F2BE1-9C7D-46D1-8E6E-E56651590E08}"/>
                    </a:ext>
                  </a:extLst>
                </p14:cNvPr>
                <p14:cNvContentPartPr/>
                <p14:nvPr/>
              </p14:nvContentPartPr>
              <p14:xfrm>
                <a:off x="3531840" y="5496116"/>
                <a:ext cx="70200" cy="16308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553F2BE1-9C7D-46D1-8E6E-E56651590E0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3527520" y="5491796"/>
                  <a:ext cx="788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FA764641-8BD0-40E8-8FE5-E28D14E53C81}"/>
                    </a:ext>
                  </a:extLst>
                </p14:cNvPr>
                <p14:cNvContentPartPr/>
                <p14:nvPr/>
              </p14:nvContentPartPr>
              <p14:xfrm>
                <a:off x="3531840" y="5388116"/>
                <a:ext cx="50760" cy="126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FA764641-8BD0-40E8-8FE5-E28D14E53C81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3527520" y="5383796"/>
                  <a:ext cx="5940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515DCF40-BFE0-4F93-8231-6578F240D53F}"/>
                    </a:ext>
                  </a:extLst>
                </p14:cNvPr>
                <p14:cNvContentPartPr/>
                <p14:nvPr/>
              </p14:nvContentPartPr>
              <p14:xfrm>
                <a:off x="3665400" y="5523116"/>
                <a:ext cx="262440" cy="4363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515DCF40-BFE0-4F93-8231-6578F240D53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3661080" y="5518796"/>
                  <a:ext cx="27108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9E66D20D-5DC4-4667-9D99-43DB0721B26E}"/>
                    </a:ext>
                  </a:extLst>
                </p14:cNvPr>
                <p14:cNvContentPartPr/>
                <p14:nvPr/>
              </p14:nvContentPartPr>
              <p14:xfrm>
                <a:off x="4016400" y="5347076"/>
                <a:ext cx="140400" cy="4712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9E66D20D-5DC4-4667-9D99-43DB0721B26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4012080" y="5342756"/>
                  <a:ext cx="14904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C2A1E09F-E5AD-4C37-A91A-5894565A0F8F}"/>
                    </a:ext>
                  </a:extLst>
                </p14:cNvPr>
                <p14:cNvContentPartPr/>
                <p14:nvPr/>
              </p14:nvContentPartPr>
              <p14:xfrm>
                <a:off x="4329240" y="5623556"/>
                <a:ext cx="108360" cy="100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C2A1E09F-E5AD-4C37-A91A-5894565A0F8F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4324920" y="5619236"/>
                  <a:ext cx="11700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778B12FA-0EA9-4618-A7EC-DCA0D1F0E66A}"/>
                    </a:ext>
                  </a:extLst>
                </p14:cNvPr>
                <p14:cNvContentPartPr/>
                <p14:nvPr/>
              </p14:nvContentPartPr>
              <p14:xfrm>
                <a:off x="4342920" y="5691596"/>
                <a:ext cx="146160" cy="126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778B12FA-0EA9-4618-A7EC-DCA0D1F0E66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4338600" y="5687276"/>
                  <a:ext cx="154800" cy="2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1B5CBBFB-8AF1-4886-8D41-0953AF56796D}"/>
              </a:ext>
            </a:extLst>
          </p:cNvPr>
          <p:cNvGrpSpPr/>
          <p:nvPr/>
        </p:nvGrpSpPr>
        <p:grpSpPr>
          <a:xfrm>
            <a:off x="4767720" y="5081756"/>
            <a:ext cx="3525840" cy="905040"/>
            <a:chOff x="4767720" y="5081756"/>
            <a:chExt cx="3525840" cy="90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BD3A48EF-EE5B-4BBF-9B82-EC724E0286B1}"/>
                    </a:ext>
                  </a:extLst>
                </p14:cNvPr>
                <p14:cNvContentPartPr/>
                <p14:nvPr/>
              </p14:nvContentPartPr>
              <p14:xfrm>
                <a:off x="4767720" y="5394956"/>
                <a:ext cx="564480" cy="2674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BD3A48EF-EE5B-4BBF-9B82-EC724E0286B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4763400" y="5390636"/>
                  <a:ext cx="57312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FC38393A-2949-45B2-8AA7-F695B8A7D39C}"/>
                    </a:ext>
                  </a:extLst>
                </p14:cNvPr>
                <p14:cNvContentPartPr/>
                <p14:nvPr/>
              </p14:nvContentPartPr>
              <p14:xfrm>
                <a:off x="5319960" y="5444636"/>
                <a:ext cx="285480" cy="3132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FC38393A-2949-45B2-8AA7-F695B8A7D39C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315640" y="5440316"/>
                  <a:ext cx="29412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14224058-60D8-42B5-8D69-8EE43FA41F72}"/>
                    </a:ext>
                  </a:extLst>
                </p14:cNvPr>
                <p14:cNvContentPartPr/>
                <p14:nvPr/>
              </p14:nvContentPartPr>
              <p14:xfrm>
                <a:off x="5814240" y="5459756"/>
                <a:ext cx="234720" cy="2826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14224058-60D8-42B5-8D69-8EE43FA41F7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5809920" y="5455436"/>
                  <a:ext cx="24336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F548FC4-1F5A-4EDA-A86D-A5EAF626D2CD}"/>
                    </a:ext>
                  </a:extLst>
                </p14:cNvPr>
                <p14:cNvContentPartPr/>
                <p14:nvPr/>
              </p14:nvContentPartPr>
              <p14:xfrm>
                <a:off x="5719200" y="5496116"/>
                <a:ext cx="349200" cy="2487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F548FC4-1F5A-4EDA-A86D-A5EAF626D2CD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714880" y="5491796"/>
                  <a:ext cx="3578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74DBC26-B2AB-4947-9A59-959BF267863F}"/>
                    </a:ext>
                  </a:extLst>
                </p14:cNvPr>
                <p14:cNvContentPartPr/>
                <p14:nvPr/>
              </p14:nvContentPartPr>
              <p14:xfrm>
                <a:off x="6306360" y="5454716"/>
                <a:ext cx="580320" cy="2538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74DBC26-B2AB-4947-9A59-959BF267863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302040" y="5450396"/>
                  <a:ext cx="5889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BE06971-E688-4F08-AC91-E786F69406B3}"/>
                    </a:ext>
                  </a:extLst>
                </p14:cNvPr>
                <p14:cNvContentPartPr/>
                <p14:nvPr/>
              </p14:nvContentPartPr>
              <p14:xfrm>
                <a:off x="6894240" y="5501156"/>
                <a:ext cx="271080" cy="1976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BE06971-E688-4F08-AC91-E786F69406B3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889920" y="5496836"/>
                  <a:ext cx="2797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2EBACCE4-884B-4AA7-9B53-63FC7F826992}"/>
                    </a:ext>
                  </a:extLst>
                </p14:cNvPr>
                <p14:cNvContentPartPr/>
                <p14:nvPr/>
              </p14:nvContentPartPr>
              <p14:xfrm>
                <a:off x="7159920" y="5081756"/>
                <a:ext cx="241200" cy="6094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2EBACCE4-884B-4AA7-9B53-63FC7F82699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7155600" y="5077436"/>
                  <a:ext cx="249840" cy="61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35E0D23C-B541-483C-9205-16F711F2350B}"/>
                    </a:ext>
                  </a:extLst>
                </p14:cNvPr>
                <p14:cNvContentPartPr/>
                <p14:nvPr/>
              </p14:nvContentPartPr>
              <p14:xfrm>
                <a:off x="7549800" y="5459756"/>
                <a:ext cx="266400" cy="5270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35E0D23C-B541-483C-9205-16F711F2350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7545480" y="5455436"/>
                  <a:ext cx="275040" cy="53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B92B3ACA-36F2-4500-AC93-F8BECD112379}"/>
                    </a:ext>
                  </a:extLst>
                </p14:cNvPr>
                <p14:cNvContentPartPr/>
                <p14:nvPr/>
              </p14:nvContentPartPr>
              <p14:xfrm>
                <a:off x="7971360" y="5565236"/>
                <a:ext cx="322200" cy="331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B92B3ACA-36F2-4500-AC93-F8BECD112379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7967040" y="5560916"/>
                  <a:ext cx="330840" cy="41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2BB04115-4C57-404F-8A6C-587B1BB486F8}"/>
                  </a:ext>
                </a:extLst>
              </p14:cNvPr>
              <p14:cNvContentPartPr/>
              <p14:nvPr/>
            </p14:nvContentPartPr>
            <p14:xfrm>
              <a:off x="8488320" y="5423396"/>
              <a:ext cx="176040" cy="21276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2BB04115-4C57-404F-8A6C-587B1BB486F8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8484000" y="5419076"/>
                <a:ext cx="184680" cy="22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09F509F0-43E8-457C-B04C-766077427455}"/>
                  </a:ext>
                </a:extLst>
              </p14:cNvPr>
              <p14:cNvContentPartPr/>
              <p14:nvPr/>
            </p14:nvContentPartPr>
            <p14:xfrm>
              <a:off x="8561040" y="5256716"/>
              <a:ext cx="45720" cy="1944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09F509F0-43E8-457C-B04C-766077427455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8556720" y="5252396"/>
                <a:ext cx="54360" cy="2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118E3F77-EADB-48F0-8B0E-3A8841F8AFE7}"/>
              </a:ext>
            </a:extLst>
          </p:cNvPr>
          <p:cNvGrpSpPr/>
          <p:nvPr/>
        </p:nvGrpSpPr>
        <p:grpSpPr>
          <a:xfrm>
            <a:off x="8920680" y="5177876"/>
            <a:ext cx="2844720" cy="847440"/>
            <a:chOff x="8920680" y="5177876"/>
            <a:chExt cx="2844720" cy="84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9E5713E-03E9-41A9-8E64-CEB3C7D963D1}"/>
                    </a:ext>
                  </a:extLst>
                </p14:cNvPr>
                <p14:cNvContentPartPr/>
                <p14:nvPr/>
              </p14:nvContentPartPr>
              <p14:xfrm>
                <a:off x="8920680" y="5387036"/>
                <a:ext cx="290520" cy="2293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9E5713E-03E9-41A9-8E64-CEB3C7D963D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916360" y="5382716"/>
                  <a:ext cx="29916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4E90A072-DF23-41C0-A43A-A02C1ABDA3A5}"/>
                    </a:ext>
                  </a:extLst>
                </p14:cNvPr>
                <p14:cNvContentPartPr/>
                <p14:nvPr/>
              </p14:nvContentPartPr>
              <p14:xfrm>
                <a:off x="9279960" y="5468756"/>
                <a:ext cx="105840" cy="1494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4E90A072-DF23-41C0-A43A-A02C1ABDA3A5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9275640" y="5464436"/>
                  <a:ext cx="11448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3CFE67F6-591A-4767-AD88-BA190820CDF1}"/>
                    </a:ext>
                  </a:extLst>
                </p14:cNvPr>
                <p14:cNvContentPartPr/>
                <p14:nvPr/>
              </p14:nvContentPartPr>
              <p14:xfrm>
                <a:off x="9290400" y="5329796"/>
                <a:ext cx="24120" cy="374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3CFE67F6-591A-4767-AD88-BA190820CDF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286080" y="5325476"/>
                  <a:ext cx="327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5C9E936B-841D-415C-B330-8305397C6FCA}"/>
                    </a:ext>
                  </a:extLst>
                </p14:cNvPr>
                <p14:cNvContentPartPr/>
                <p14:nvPr/>
              </p14:nvContentPartPr>
              <p14:xfrm>
                <a:off x="9426120" y="5429156"/>
                <a:ext cx="249840" cy="2080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5C9E936B-841D-415C-B330-8305397C6FC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9421800" y="5424836"/>
                  <a:ext cx="25848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1DDAD2AD-546E-457E-9688-065C77998A32}"/>
                    </a:ext>
                  </a:extLst>
                </p14:cNvPr>
                <p14:cNvContentPartPr/>
                <p14:nvPr/>
              </p14:nvContentPartPr>
              <p14:xfrm>
                <a:off x="9865680" y="5437436"/>
                <a:ext cx="228960" cy="2156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1DDAD2AD-546E-457E-9688-065C77998A32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9861360" y="5433116"/>
                  <a:ext cx="23760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E63E127C-24E8-40EE-9558-4EF06D4231B1}"/>
                    </a:ext>
                  </a:extLst>
                </p14:cNvPr>
                <p14:cNvContentPartPr/>
                <p14:nvPr/>
              </p14:nvContentPartPr>
              <p14:xfrm>
                <a:off x="9781440" y="5451476"/>
                <a:ext cx="291600" cy="187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E63E127C-24E8-40EE-9558-4EF06D4231B1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777120" y="5447156"/>
                  <a:ext cx="3002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23DE3572-FB71-4739-A81B-E536AE8DEEF5}"/>
                    </a:ext>
                  </a:extLst>
                </p14:cNvPr>
                <p14:cNvContentPartPr/>
                <p14:nvPr/>
              </p14:nvContentPartPr>
              <p14:xfrm>
                <a:off x="10259160" y="5401796"/>
                <a:ext cx="311400" cy="21528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23DE3572-FB71-4739-A81B-E536AE8DEEF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10254840" y="5397476"/>
                  <a:ext cx="3200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C9718719-4E4E-4264-BFF2-2C407FF176DB}"/>
                    </a:ext>
                  </a:extLst>
                </p14:cNvPr>
                <p14:cNvContentPartPr/>
                <p14:nvPr/>
              </p14:nvContentPartPr>
              <p14:xfrm>
                <a:off x="10659840" y="5452556"/>
                <a:ext cx="76680" cy="1148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C9718719-4E4E-4264-BFF2-2C407FF176D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10655520" y="5448236"/>
                  <a:ext cx="853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FD12E93-6828-4255-BC7A-DCA8621D72B3}"/>
                    </a:ext>
                  </a:extLst>
                </p14:cNvPr>
                <p14:cNvContentPartPr/>
                <p14:nvPr/>
              </p14:nvContentPartPr>
              <p14:xfrm>
                <a:off x="10714560" y="5315756"/>
                <a:ext cx="8640" cy="273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FD12E93-6828-4255-BC7A-DCA8621D72B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10710240" y="5311436"/>
                  <a:ext cx="172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9BFC0231-87DA-49AE-8F08-CEAF708B7A49}"/>
                    </a:ext>
                  </a:extLst>
                </p14:cNvPr>
                <p14:cNvContentPartPr/>
                <p14:nvPr/>
              </p14:nvContentPartPr>
              <p14:xfrm>
                <a:off x="10821480" y="5451476"/>
                <a:ext cx="201240" cy="18072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9BFC0231-87DA-49AE-8F08-CEAF708B7A49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0817160" y="5447156"/>
                  <a:ext cx="2098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34992DA3-B578-43B5-8DE7-11B39267A865}"/>
                    </a:ext>
                  </a:extLst>
                </p14:cNvPr>
                <p14:cNvContentPartPr/>
                <p14:nvPr/>
              </p14:nvContentPartPr>
              <p14:xfrm>
                <a:off x="11151240" y="5177876"/>
                <a:ext cx="239400" cy="4377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34992DA3-B578-43B5-8DE7-11B39267A865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1146920" y="5173556"/>
                  <a:ext cx="24804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97627EAA-3C27-46DF-9948-F429E0C476D8}"/>
                    </a:ext>
                  </a:extLst>
                </p14:cNvPr>
                <p14:cNvContentPartPr/>
                <p14:nvPr/>
              </p14:nvContentPartPr>
              <p14:xfrm>
                <a:off x="11450400" y="5411876"/>
                <a:ext cx="315000" cy="6134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97627EAA-3C27-46DF-9948-F429E0C476D8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1446080" y="5407556"/>
                  <a:ext cx="323640" cy="6220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423784626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uppo 24">
            <a:extLst>
              <a:ext uri="{FF2B5EF4-FFF2-40B4-BE49-F238E27FC236}">
                <a16:creationId xmlns:a16="http://schemas.microsoft.com/office/drawing/2014/main" id="{9A5619D8-01AF-420A-A8F0-84BC3688B198}"/>
              </a:ext>
            </a:extLst>
          </p:cNvPr>
          <p:cNvGrpSpPr/>
          <p:nvPr/>
        </p:nvGrpSpPr>
        <p:grpSpPr>
          <a:xfrm>
            <a:off x="259080" y="102956"/>
            <a:ext cx="2765880" cy="470880"/>
            <a:chOff x="259080" y="102956"/>
            <a:chExt cx="2765880" cy="47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F941637-AB92-4B2F-A298-C263FB139932}"/>
                    </a:ext>
                  </a:extLst>
                </p14:cNvPr>
                <p14:cNvContentPartPr/>
                <p14:nvPr/>
              </p14:nvContentPartPr>
              <p14:xfrm>
                <a:off x="259080" y="102956"/>
                <a:ext cx="411840" cy="4708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F941637-AB92-4B2F-A298-C263FB139932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54760" y="98636"/>
                  <a:ext cx="42048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CDFBC265-EA08-4FEA-837F-521A904DAB32}"/>
                    </a:ext>
                  </a:extLst>
                </p14:cNvPr>
                <p14:cNvContentPartPr/>
                <p14:nvPr/>
              </p14:nvContentPartPr>
              <p14:xfrm>
                <a:off x="602880" y="332636"/>
                <a:ext cx="241920" cy="2181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CDFBC265-EA08-4FEA-837F-521A904DAB3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98560" y="328316"/>
                  <a:ext cx="25056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41D83BE-578E-4AB7-9E19-B4B153937BDE}"/>
                    </a:ext>
                  </a:extLst>
                </p14:cNvPr>
                <p14:cNvContentPartPr/>
                <p14:nvPr/>
              </p14:nvContentPartPr>
              <p14:xfrm>
                <a:off x="960000" y="298076"/>
                <a:ext cx="200160" cy="2523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41D83BE-578E-4AB7-9E19-B4B153937BDE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55680" y="293756"/>
                  <a:ext cx="208800" cy="26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5744F552-002D-4288-A4BB-A907EE3CC011}"/>
                    </a:ext>
                  </a:extLst>
                </p14:cNvPr>
                <p14:cNvContentPartPr/>
                <p14:nvPr/>
              </p14:nvContentPartPr>
              <p14:xfrm>
                <a:off x="1265280" y="320036"/>
                <a:ext cx="113400" cy="2257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5744F552-002D-4288-A4BB-A907EE3CC01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260960" y="315716"/>
                  <a:ext cx="12204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D60D0475-329B-4B1E-A5D1-049FF669A1E5}"/>
                    </a:ext>
                  </a:extLst>
                </p14:cNvPr>
                <p14:cNvContentPartPr/>
                <p14:nvPr/>
              </p14:nvContentPartPr>
              <p14:xfrm>
                <a:off x="1500000" y="346316"/>
                <a:ext cx="215280" cy="2253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D60D0475-329B-4B1E-A5D1-049FF669A1E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495680" y="341996"/>
                  <a:ext cx="223920" cy="23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EBD799E-856F-4277-833C-1F4613FAA107}"/>
                    </a:ext>
                  </a:extLst>
                </p14:cNvPr>
                <p14:cNvContentPartPr/>
                <p14:nvPr/>
              </p14:nvContentPartPr>
              <p14:xfrm>
                <a:off x="1749120" y="430196"/>
                <a:ext cx="415080" cy="1198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EBD799E-856F-4277-833C-1F4613FAA107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744800" y="425876"/>
                  <a:ext cx="42372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B60162BD-F8A8-46C3-815C-E5C12206D7DF}"/>
                    </a:ext>
                  </a:extLst>
                </p14:cNvPr>
                <p14:cNvContentPartPr/>
                <p14:nvPr/>
              </p14:nvContentPartPr>
              <p14:xfrm>
                <a:off x="2273640" y="391676"/>
                <a:ext cx="435960" cy="1580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B60162BD-F8A8-46C3-815C-E5C12206D7DF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269320" y="387356"/>
                  <a:ext cx="4446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F85B388-7AD6-4677-B07F-452C6DFF1923}"/>
                    </a:ext>
                  </a:extLst>
                </p14:cNvPr>
                <p14:cNvContentPartPr/>
                <p14:nvPr/>
              </p14:nvContentPartPr>
              <p14:xfrm>
                <a:off x="2794200" y="372596"/>
                <a:ext cx="230760" cy="1674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F85B388-7AD6-4677-B07F-452C6DFF192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89880" y="368276"/>
                  <a:ext cx="23940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uppo 23">
            <a:extLst>
              <a:ext uri="{FF2B5EF4-FFF2-40B4-BE49-F238E27FC236}">
                <a16:creationId xmlns:a16="http://schemas.microsoft.com/office/drawing/2014/main" id="{5F7B0FF9-DA09-4F2D-B1C1-EB235D26CA6C}"/>
              </a:ext>
            </a:extLst>
          </p:cNvPr>
          <p:cNvGrpSpPr/>
          <p:nvPr/>
        </p:nvGrpSpPr>
        <p:grpSpPr>
          <a:xfrm>
            <a:off x="3384600" y="208076"/>
            <a:ext cx="928440" cy="289440"/>
            <a:chOff x="3384600" y="208076"/>
            <a:chExt cx="928440" cy="28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177F68BF-335D-4A4C-B207-9C65E443492B}"/>
                    </a:ext>
                  </a:extLst>
                </p14:cNvPr>
                <p14:cNvContentPartPr/>
                <p14:nvPr/>
              </p14:nvContentPartPr>
              <p14:xfrm>
                <a:off x="3384600" y="295196"/>
                <a:ext cx="266040" cy="1929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177F68BF-335D-4A4C-B207-9C65E443492B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80280" y="290876"/>
                  <a:ext cx="2746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8FDF9F3-3F98-4C5A-B5D9-DE02BF8D6D80}"/>
                    </a:ext>
                  </a:extLst>
                </p14:cNvPr>
                <p14:cNvContentPartPr/>
                <p14:nvPr/>
              </p14:nvContentPartPr>
              <p14:xfrm>
                <a:off x="3734520" y="208076"/>
                <a:ext cx="189000" cy="2894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8FDF9F3-3F98-4C5A-B5D9-DE02BF8D6D8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730200" y="203756"/>
                  <a:ext cx="19764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9B12203F-6F49-47DB-9987-476E830938A2}"/>
                    </a:ext>
                  </a:extLst>
                </p14:cNvPr>
                <p14:cNvContentPartPr/>
                <p14:nvPr/>
              </p14:nvContentPartPr>
              <p14:xfrm>
                <a:off x="3913440" y="258476"/>
                <a:ext cx="399600" cy="1746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9B12203F-6F49-47DB-9987-476E830938A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909120" y="254156"/>
                  <a:ext cx="408240" cy="183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A13CC32A-C09B-47F7-9964-9949BC450023}"/>
              </a:ext>
            </a:extLst>
          </p:cNvPr>
          <p:cNvGrpSpPr/>
          <p:nvPr/>
        </p:nvGrpSpPr>
        <p:grpSpPr>
          <a:xfrm>
            <a:off x="4727400" y="93596"/>
            <a:ext cx="7064640" cy="477000"/>
            <a:chOff x="4727400" y="93596"/>
            <a:chExt cx="7064640" cy="47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C6F7DAE-12C3-4BD6-9F27-FB4687ACC6C6}"/>
                    </a:ext>
                  </a:extLst>
                </p14:cNvPr>
                <p14:cNvContentPartPr/>
                <p14:nvPr/>
              </p14:nvContentPartPr>
              <p14:xfrm>
                <a:off x="4727400" y="378716"/>
                <a:ext cx="95040" cy="810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C6F7DAE-12C3-4BD6-9F27-FB4687ACC6C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723080" y="374396"/>
                  <a:ext cx="10368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26138FE-BDC1-4D40-A20C-EC66F5499533}"/>
                    </a:ext>
                  </a:extLst>
                </p14:cNvPr>
                <p14:cNvContentPartPr/>
                <p14:nvPr/>
              </p14:nvContentPartPr>
              <p14:xfrm>
                <a:off x="4743960" y="188636"/>
                <a:ext cx="30960" cy="201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26138FE-BDC1-4D40-A20C-EC66F549953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739640" y="184316"/>
                  <a:ext cx="39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8C5A11D6-EEDB-473E-952D-9BB92937EAA5}"/>
                    </a:ext>
                  </a:extLst>
                </p14:cNvPr>
                <p14:cNvContentPartPr/>
                <p14:nvPr/>
              </p14:nvContentPartPr>
              <p14:xfrm>
                <a:off x="4993080" y="319676"/>
                <a:ext cx="244080" cy="1519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8C5A11D6-EEDB-473E-952D-9BB92937EAA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988760" y="315356"/>
                  <a:ext cx="2527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5F1B567C-5936-44AC-8DE2-4996F6F92CC2}"/>
                    </a:ext>
                  </a:extLst>
                </p14:cNvPr>
                <p14:cNvContentPartPr/>
                <p14:nvPr/>
              </p14:nvContentPartPr>
              <p14:xfrm>
                <a:off x="5360280" y="93596"/>
                <a:ext cx="203760" cy="3873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5F1B567C-5936-44AC-8DE2-4996F6F92CC2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355960" y="89276"/>
                  <a:ext cx="21240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8159DEB-8799-40DD-B827-5B916CA0B649}"/>
                    </a:ext>
                  </a:extLst>
                </p14:cNvPr>
                <p14:cNvContentPartPr/>
                <p14:nvPr/>
              </p14:nvContentPartPr>
              <p14:xfrm>
                <a:off x="5316720" y="230756"/>
                <a:ext cx="192960" cy="118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8159DEB-8799-40DD-B827-5B916CA0B649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312400" y="226436"/>
                  <a:ext cx="2016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3D57C58-3EBF-4595-B3BC-E28E89584A39}"/>
                    </a:ext>
                  </a:extLst>
                </p14:cNvPr>
                <p14:cNvContentPartPr/>
                <p14:nvPr/>
              </p14:nvContentPartPr>
              <p14:xfrm>
                <a:off x="5633160" y="242636"/>
                <a:ext cx="217440" cy="2142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3D57C58-3EBF-4595-B3BC-E28E89584A39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628840" y="238316"/>
                  <a:ext cx="22608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4842AFD-AB5A-4948-9DCE-03A9755D4432}"/>
                    </a:ext>
                  </a:extLst>
                </p14:cNvPr>
                <p14:cNvContentPartPr/>
                <p14:nvPr/>
              </p14:nvContentPartPr>
              <p14:xfrm>
                <a:off x="5871840" y="296636"/>
                <a:ext cx="283680" cy="1407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4842AFD-AB5A-4948-9DCE-03A9755D4432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867520" y="292316"/>
                  <a:ext cx="29232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5CEB6124-3C43-422E-A07D-ECA97A8E5C40}"/>
                    </a:ext>
                  </a:extLst>
                </p14:cNvPr>
                <p14:cNvContentPartPr/>
                <p14:nvPr/>
              </p14:nvContentPartPr>
              <p14:xfrm>
                <a:off x="6277560" y="304556"/>
                <a:ext cx="243360" cy="1346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5CEB6124-3C43-422E-A07D-ECA97A8E5C4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273240" y="300236"/>
                  <a:ext cx="25200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DC4D31BD-6AEC-41A0-AC8B-0E2BE0EF2DA9}"/>
                    </a:ext>
                  </a:extLst>
                </p14:cNvPr>
                <p14:cNvContentPartPr/>
                <p14:nvPr/>
              </p14:nvContentPartPr>
              <p14:xfrm>
                <a:off x="6534240" y="190076"/>
                <a:ext cx="469440" cy="3067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DC4D31BD-6AEC-41A0-AC8B-0E2BE0EF2DA9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529920" y="185756"/>
                  <a:ext cx="47808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CA6B1618-BD89-4B6F-A048-0607F228BB07}"/>
                    </a:ext>
                  </a:extLst>
                </p14:cNvPr>
                <p14:cNvContentPartPr/>
                <p14:nvPr/>
              </p14:nvContentPartPr>
              <p14:xfrm>
                <a:off x="7079280" y="318236"/>
                <a:ext cx="262800" cy="1756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CA6B1618-BD89-4B6F-A048-0607F228BB0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074960" y="313916"/>
                  <a:ext cx="2714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B182195-933C-4AF9-B02B-0760740843C9}"/>
                    </a:ext>
                  </a:extLst>
                </p14:cNvPr>
                <p14:cNvContentPartPr/>
                <p14:nvPr/>
              </p14:nvContentPartPr>
              <p14:xfrm>
                <a:off x="7375560" y="353516"/>
                <a:ext cx="200160" cy="1544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B182195-933C-4AF9-B02B-0760740843C9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371240" y="349196"/>
                  <a:ext cx="20880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86E941DC-3C35-4EDB-B417-72BF42B44AA7}"/>
                    </a:ext>
                  </a:extLst>
                </p14:cNvPr>
                <p14:cNvContentPartPr/>
                <p14:nvPr/>
              </p14:nvContentPartPr>
              <p14:xfrm>
                <a:off x="7715400" y="350636"/>
                <a:ext cx="232560" cy="2199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86E941DC-3C35-4EDB-B417-72BF42B44AA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711080" y="346316"/>
                  <a:ext cx="2412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33612481-A798-43A6-ADEE-B668BE28288E}"/>
                    </a:ext>
                  </a:extLst>
                </p14:cNvPr>
                <p14:cNvContentPartPr/>
                <p14:nvPr/>
              </p14:nvContentPartPr>
              <p14:xfrm>
                <a:off x="8280240" y="327956"/>
                <a:ext cx="465120" cy="1879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33612481-A798-43A6-ADEE-B668BE28288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275920" y="323636"/>
                  <a:ext cx="4737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66A92C96-0022-40C9-AD0F-A10D0788F00A}"/>
                    </a:ext>
                  </a:extLst>
                </p14:cNvPr>
                <p14:cNvContentPartPr/>
                <p14:nvPr/>
              </p14:nvContentPartPr>
              <p14:xfrm>
                <a:off x="8804760" y="373676"/>
                <a:ext cx="287640" cy="1303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66A92C96-0022-40C9-AD0F-A10D0788F00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800440" y="369356"/>
                  <a:ext cx="29628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C459969E-D712-40A2-838D-A0BF4CA5D9E3}"/>
                    </a:ext>
                  </a:extLst>
                </p14:cNvPr>
                <p14:cNvContentPartPr/>
                <p14:nvPr/>
              </p14:nvContentPartPr>
              <p14:xfrm>
                <a:off x="9168720" y="367196"/>
                <a:ext cx="401040" cy="1584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C459969E-D712-40A2-838D-A0BF4CA5D9E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164400" y="362876"/>
                  <a:ext cx="4096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4256FB08-B58C-45B4-909B-4BB72D50DDC3}"/>
                    </a:ext>
                  </a:extLst>
                </p14:cNvPr>
                <p14:cNvContentPartPr/>
                <p14:nvPr/>
              </p14:nvContentPartPr>
              <p14:xfrm>
                <a:off x="9769560" y="359636"/>
                <a:ext cx="305280" cy="1526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4256FB08-B58C-45B4-909B-4BB72D50DDC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765240" y="355316"/>
                  <a:ext cx="3139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530026AB-BF0F-4237-B96B-3A31A9CDB567}"/>
                    </a:ext>
                  </a:extLst>
                </p14:cNvPr>
                <p14:cNvContentPartPr/>
                <p14:nvPr/>
              </p14:nvContentPartPr>
              <p14:xfrm>
                <a:off x="10067280" y="371876"/>
                <a:ext cx="364680" cy="142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530026AB-BF0F-4237-B96B-3A31A9CDB56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062960" y="367556"/>
                  <a:ext cx="37332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8885E76C-A7BD-4908-A038-174178F2DBD1}"/>
                    </a:ext>
                  </a:extLst>
                </p14:cNvPr>
                <p14:cNvContentPartPr/>
                <p14:nvPr/>
              </p14:nvContentPartPr>
              <p14:xfrm>
                <a:off x="10553280" y="371156"/>
                <a:ext cx="275760" cy="1587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8885E76C-A7BD-4908-A038-174178F2DBD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548960" y="366836"/>
                  <a:ext cx="2844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2E2317F-69C3-4F33-AE6C-F3526D58930D}"/>
                    </a:ext>
                  </a:extLst>
                </p14:cNvPr>
                <p14:cNvContentPartPr/>
                <p14:nvPr/>
              </p14:nvContentPartPr>
              <p14:xfrm>
                <a:off x="10890240" y="285836"/>
                <a:ext cx="301680" cy="2246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2E2317F-69C3-4F33-AE6C-F3526D58930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885920" y="281516"/>
                  <a:ext cx="31032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FD8F37D-821D-420F-B8B2-187CD9261971}"/>
                    </a:ext>
                  </a:extLst>
                </p14:cNvPr>
                <p14:cNvContentPartPr/>
                <p14:nvPr/>
              </p14:nvContentPartPr>
              <p14:xfrm>
                <a:off x="11266800" y="370436"/>
                <a:ext cx="525240" cy="1857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FD8F37D-821D-420F-B8B2-187CD926197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262480" y="366116"/>
                  <a:ext cx="533880" cy="19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4" name="Gruppo 53">
            <a:extLst>
              <a:ext uri="{FF2B5EF4-FFF2-40B4-BE49-F238E27FC236}">
                <a16:creationId xmlns:a16="http://schemas.microsoft.com/office/drawing/2014/main" id="{60E4D346-ACCF-4F19-AAED-C2241F93573C}"/>
              </a:ext>
            </a:extLst>
          </p:cNvPr>
          <p:cNvGrpSpPr/>
          <p:nvPr/>
        </p:nvGrpSpPr>
        <p:grpSpPr>
          <a:xfrm>
            <a:off x="298680" y="854276"/>
            <a:ext cx="3052440" cy="735840"/>
            <a:chOff x="298680" y="854276"/>
            <a:chExt cx="3052440" cy="735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51A7AF7B-4A80-4EAE-95B7-1DBB3D594AF7}"/>
                    </a:ext>
                  </a:extLst>
                </p14:cNvPr>
                <p14:cNvContentPartPr/>
                <p14:nvPr/>
              </p14:nvContentPartPr>
              <p14:xfrm>
                <a:off x="298680" y="973076"/>
                <a:ext cx="292320" cy="2131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51A7AF7B-4A80-4EAE-95B7-1DBB3D594AF7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94360" y="968756"/>
                  <a:ext cx="30096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56DA0C86-9D16-493D-B156-88EFC00C8FFC}"/>
                    </a:ext>
                  </a:extLst>
                </p14:cNvPr>
                <p14:cNvContentPartPr/>
                <p14:nvPr/>
              </p14:nvContentPartPr>
              <p14:xfrm>
                <a:off x="702600" y="970556"/>
                <a:ext cx="136080" cy="6195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56DA0C86-9D16-493D-B156-88EFC00C8FF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98280" y="966236"/>
                  <a:ext cx="144720" cy="62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E3E1B3C9-08DA-4986-B6CA-2DA88C20E145}"/>
                    </a:ext>
                  </a:extLst>
                </p14:cNvPr>
                <p14:cNvContentPartPr/>
                <p14:nvPr/>
              </p14:nvContentPartPr>
              <p14:xfrm>
                <a:off x="697560" y="1058036"/>
                <a:ext cx="223560" cy="1252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E3E1B3C9-08DA-4986-B6CA-2DA88C20E145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93240" y="1053716"/>
                  <a:ext cx="23220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18E245EC-4A93-4923-A730-826E78F11385}"/>
                    </a:ext>
                  </a:extLst>
                </p14:cNvPr>
                <p14:cNvContentPartPr/>
                <p14:nvPr/>
              </p14:nvContentPartPr>
              <p14:xfrm>
                <a:off x="1021200" y="962996"/>
                <a:ext cx="893880" cy="19440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18E245EC-4A93-4923-A730-826E78F1138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16880" y="958676"/>
                  <a:ext cx="9025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739D8A2F-13AD-49F7-96CA-2B4F5778CDEA}"/>
                    </a:ext>
                  </a:extLst>
                </p14:cNvPr>
                <p14:cNvContentPartPr/>
                <p14:nvPr/>
              </p14:nvContentPartPr>
              <p14:xfrm>
                <a:off x="1999680" y="906476"/>
                <a:ext cx="227880" cy="2433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739D8A2F-13AD-49F7-96CA-2B4F5778CDE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995360" y="902156"/>
                  <a:ext cx="23652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32B19581-4D27-49F5-891E-94947FEB4971}"/>
                    </a:ext>
                  </a:extLst>
                </p14:cNvPr>
                <p14:cNvContentPartPr/>
                <p14:nvPr/>
              </p14:nvContentPartPr>
              <p14:xfrm>
                <a:off x="2045400" y="1009796"/>
                <a:ext cx="198720" cy="381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32B19581-4D27-49F5-891E-94947FEB497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41080" y="1005476"/>
                  <a:ext cx="20736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DE80C67-5BAA-4B07-AB2C-767BE4D3AAEF}"/>
                    </a:ext>
                  </a:extLst>
                </p14:cNvPr>
                <p14:cNvContentPartPr/>
                <p14:nvPr/>
              </p14:nvContentPartPr>
              <p14:xfrm>
                <a:off x="2351760" y="1055876"/>
                <a:ext cx="50760" cy="867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DE80C67-5BAA-4B07-AB2C-767BE4D3AAEF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347440" y="1051556"/>
                  <a:ext cx="5940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A5D9C7C-FA58-43CA-9CD8-236D46014F50}"/>
                    </a:ext>
                  </a:extLst>
                </p14:cNvPr>
                <p14:cNvContentPartPr/>
                <p14:nvPr/>
              </p14:nvContentPartPr>
              <p14:xfrm>
                <a:off x="2365440" y="854276"/>
                <a:ext cx="71280" cy="356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A5D9C7C-FA58-43CA-9CD8-236D46014F5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361120" y="849956"/>
                  <a:ext cx="799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EE2D4BB1-EF0E-4DE9-B155-53B8F8CE03CE}"/>
                    </a:ext>
                  </a:extLst>
                </p14:cNvPr>
                <p14:cNvContentPartPr/>
                <p14:nvPr/>
              </p14:nvContentPartPr>
              <p14:xfrm>
                <a:off x="2486400" y="964076"/>
                <a:ext cx="275040" cy="1900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EE2D4BB1-EF0E-4DE9-B155-53B8F8CE03CE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2482080" y="959756"/>
                  <a:ext cx="2836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67F234C3-CA00-41F1-8BB9-2913B2B0E428}"/>
                    </a:ext>
                  </a:extLst>
                </p14:cNvPr>
                <p14:cNvContentPartPr/>
                <p14:nvPr/>
              </p14:nvContentPartPr>
              <p14:xfrm>
                <a:off x="2803200" y="979916"/>
                <a:ext cx="204480" cy="2318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67F234C3-CA00-41F1-8BB9-2913B2B0E42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798880" y="975596"/>
                  <a:ext cx="21312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86A1302-0229-468F-9FA8-96AAC5830A88}"/>
                    </a:ext>
                  </a:extLst>
                </p14:cNvPr>
                <p14:cNvContentPartPr/>
                <p14:nvPr/>
              </p14:nvContentPartPr>
              <p14:xfrm>
                <a:off x="3086520" y="1021676"/>
                <a:ext cx="264600" cy="2559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86A1302-0229-468F-9FA8-96AAC5830A8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082200" y="1017356"/>
                  <a:ext cx="273240" cy="26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4EFC767D-C590-4E46-88FA-F0CC4A495ACE}"/>
              </a:ext>
            </a:extLst>
          </p:cNvPr>
          <p:cNvGrpSpPr/>
          <p:nvPr/>
        </p:nvGrpSpPr>
        <p:grpSpPr>
          <a:xfrm>
            <a:off x="3793200" y="717476"/>
            <a:ext cx="836280" cy="505080"/>
            <a:chOff x="3793200" y="717476"/>
            <a:chExt cx="836280" cy="50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019D6A9-8AAD-4D07-BE1F-7961995F905C}"/>
                    </a:ext>
                  </a:extLst>
                </p14:cNvPr>
                <p14:cNvContentPartPr/>
                <p14:nvPr/>
              </p14:nvContentPartPr>
              <p14:xfrm>
                <a:off x="3793200" y="981716"/>
                <a:ext cx="309960" cy="1875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019D6A9-8AAD-4D07-BE1F-7961995F905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788880" y="977396"/>
                  <a:ext cx="31860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00122ECE-03AE-4D96-84F8-B42888DE2B68}"/>
                    </a:ext>
                  </a:extLst>
                </p14:cNvPr>
                <p14:cNvContentPartPr/>
                <p14:nvPr/>
              </p14:nvContentPartPr>
              <p14:xfrm>
                <a:off x="4009200" y="717476"/>
                <a:ext cx="342720" cy="4359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00122ECE-03AE-4D96-84F8-B42888DE2B6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004880" y="713156"/>
                  <a:ext cx="35136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634EBA75-D8BB-4EF9-A48D-45EB64F0E936}"/>
                    </a:ext>
                  </a:extLst>
                </p14:cNvPr>
                <p14:cNvContentPartPr/>
                <p14:nvPr/>
              </p14:nvContentPartPr>
              <p14:xfrm>
                <a:off x="4458120" y="1035356"/>
                <a:ext cx="171360" cy="1872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634EBA75-D8BB-4EF9-A48D-45EB64F0E93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453800" y="1031036"/>
                  <a:ext cx="180000" cy="195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15BAF1DB-9316-45BA-B796-387776EA61FF}"/>
              </a:ext>
            </a:extLst>
          </p:cNvPr>
          <p:cNvGrpSpPr/>
          <p:nvPr/>
        </p:nvGrpSpPr>
        <p:grpSpPr>
          <a:xfrm>
            <a:off x="4925040" y="672476"/>
            <a:ext cx="6118200" cy="624960"/>
            <a:chOff x="4925040" y="672476"/>
            <a:chExt cx="6118200" cy="62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4E16659-1D33-4F62-A9B2-A8F5F0DE6A3C}"/>
                    </a:ext>
                  </a:extLst>
                </p14:cNvPr>
                <p14:cNvContentPartPr/>
                <p14:nvPr/>
              </p14:nvContentPartPr>
              <p14:xfrm>
                <a:off x="4925040" y="672476"/>
                <a:ext cx="177120" cy="1303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4E16659-1D33-4F62-A9B2-A8F5F0DE6A3C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920720" y="668156"/>
                  <a:ext cx="1857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902B0F80-8051-4C8D-ABC2-725621C862AF}"/>
                    </a:ext>
                  </a:extLst>
                </p14:cNvPr>
                <p14:cNvContentPartPr/>
                <p14:nvPr/>
              </p14:nvContentPartPr>
              <p14:xfrm>
                <a:off x="4988040" y="678236"/>
                <a:ext cx="209160" cy="1821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902B0F80-8051-4C8D-ABC2-725621C862A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983720" y="673916"/>
                  <a:ext cx="2178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5930CFAF-E84D-4634-BEBA-4EE042AA3CC7}"/>
                    </a:ext>
                  </a:extLst>
                </p14:cNvPr>
                <p14:cNvContentPartPr/>
                <p14:nvPr/>
              </p14:nvContentPartPr>
              <p14:xfrm>
                <a:off x="5214120" y="965156"/>
                <a:ext cx="690480" cy="2102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5930CFAF-E84D-4634-BEBA-4EE042AA3CC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209800" y="960836"/>
                  <a:ext cx="69912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919B3B26-9B4F-475B-BC22-471258786AC9}"/>
                    </a:ext>
                  </a:extLst>
                </p14:cNvPr>
                <p14:cNvContentPartPr/>
                <p14:nvPr/>
              </p14:nvContentPartPr>
              <p14:xfrm>
                <a:off x="5950320" y="987476"/>
                <a:ext cx="297360" cy="1836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919B3B26-9B4F-475B-BC22-471258786AC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946000" y="983156"/>
                  <a:ext cx="30600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B48D200-FE88-4B67-9131-0DD86048BC42}"/>
                    </a:ext>
                  </a:extLst>
                </p14:cNvPr>
                <p14:cNvContentPartPr/>
                <p14:nvPr/>
              </p14:nvContentPartPr>
              <p14:xfrm>
                <a:off x="6289800" y="1022396"/>
                <a:ext cx="452880" cy="1699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B48D200-FE88-4B67-9131-0DD86048BC4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285480" y="1018076"/>
                  <a:ext cx="4615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4084E782-CF9B-46D1-8F86-81508C10DD05}"/>
                    </a:ext>
                  </a:extLst>
                </p14:cNvPr>
                <p14:cNvContentPartPr/>
                <p14:nvPr/>
              </p14:nvContentPartPr>
              <p14:xfrm>
                <a:off x="6797760" y="1033916"/>
                <a:ext cx="196560" cy="1717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4084E782-CF9B-46D1-8F86-81508C10DD0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793440" y="1029596"/>
                  <a:ext cx="2052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401DAF77-7110-448C-B737-5A423952DF24}"/>
                    </a:ext>
                  </a:extLst>
                </p14:cNvPr>
                <p14:cNvContentPartPr/>
                <p14:nvPr/>
              </p14:nvContentPartPr>
              <p14:xfrm>
                <a:off x="7072440" y="1079276"/>
                <a:ext cx="223560" cy="1256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401DAF77-7110-448C-B737-5A423952DF2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068120" y="1074956"/>
                  <a:ext cx="23220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BAA3A30-3ABE-4C1D-8D82-27094703F050}"/>
                    </a:ext>
                  </a:extLst>
                </p14:cNvPr>
                <p14:cNvContentPartPr/>
                <p14:nvPr/>
              </p14:nvContentPartPr>
              <p14:xfrm>
                <a:off x="7428120" y="726836"/>
                <a:ext cx="132120" cy="4564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BAA3A30-3ABE-4C1D-8D82-27094703F05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7423800" y="722516"/>
                  <a:ext cx="14076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056FEA56-9C1D-48D3-85F9-F6C164232966}"/>
                    </a:ext>
                  </a:extLst>
                </p14:cNvPr>
                <p14:cNvContentPartPr/>
                <p14:nvPr/>
              </p14:nvContentPartPr>
              <p14:xfrm>
                <a:off x="7319400" y="953636"/>
                <a:ext cx="298440" cy="54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056FEA56-9C1D-48D3-85F9-F6C164232966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7315080" y="949316"/>
                  <a:ext cx="30708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2B41AB45-C8A5-4E57-AD65-237069264B93}"/>
                    </a:ext>
                  </a:extLst>
                </p14:cNvPr>
                <p14:cNvContentPartPr/>
                <p14:nvPr/>
              </p14:nvContentPartPr>
              <p14:xfrm>
                <a:off x="7675440" y="1061996"/>
                <a:ext cx="363960" cy="169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2B41AB45-C8A5-4E57-AD65-237069264B93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671120" y="1057676"/>
                  <a:ext cx="3726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94C16DF2-F77C-4DBF-AD95-0F68CA43D190}"/>
                    </a:ext>
                  </a:extLst>
                </p14:cNvPr>
                <p14:cNvContentPartPr/>
                <p14:nvPr/>
              </p14:nvContentPartPr>
              <p14:xfrm>
                <a:off x="8142360" y="1033916"/>
                <a:ext cx="448920" cy="1796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94C16DF2-F77C-4DBF-AD95-0F68CA43D190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138040" y="1029596"/>
                  <a:ext cx="4575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DA9883A6-92F0-4599-AFDD-0DE0BFF60786}"/>
                    </a:ext>
                  </a:extLst>
                </p14:cNvPr>
                <p14:cNvContentPartPr/>
                <p14:nvPr/>
              </p14:nvContentPartPr>
              <p14:xfrm>
                <a:off x="8530080" y="905396"/>
                <a:ext cx="36360" cy="241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DA9883A6-92F0-4599-AFDD-0DE0BFF6078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525760" y="901076"/>
                  <a:ext cx="45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823AE416-58FB-44C4-BF13-07348A27E33C}"/>
                    </a:ext>
                  </a:extLst>
                </p14:cNvPr>
                <p14:cNvContentPartPr/>
                <p14:nvPr/>
              </p14:nvContentPartPr>
              <p14:xfrm>
                <a:off x="8710080" y="1009076"/>
                <a:ext cx="407880" cy="1803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823AE416-58FB-44C4-BF13-07348A27E33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705760" y="1004756"/>
                  <a:ext cx="4165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EB9BF295-D0EB-44DF-95C8-7BBC8E858B7B}"/>
                    </a:ext>
                  </a:extLst>
                </p14:cNvPr>
                <p14:cNvContentPartPr/>
                <p14:nvPr/>
              </p14:nvContentPartPr>
              <p14:xfrm>
                <a:off x="9160800" y="1069916"/>
                <a:ext cx="473400" cy="1317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EB9BF295-D0EB-44DF-95C8-7BBC8E858B7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156480" y="1065596"/>
                  <a:ext cx="4820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0381CA6E-8904-485E-89C4-1CEB6D2DA3EF}"/>
                    </a:ext>
                  </a:extLst>
                </p14:cNvPr>
                <p14:cNvContentPartPr/>
                <p14:nvPr/>
              </p14:nvContentPartPr>
              <p14:xfrm>
                <a:off x="9694680" y="1085396"/>
                <a:ext cx="197280" cy="1879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0381CA6E-8904-485E-89C4-1CEB6D2DA3E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690360" y="1081076"/>
                  <a:ext cx="2059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75D040B-36DD-4992-8CBC-F41273D14DE6}"/>
                    </a:ext>
                  </a:extLst>
                </p14:cNvPr>
                <p14:cNvContentPartPr/>
                <p14:nvPr/>
              </p14:nvContentPartPr>
              <p14:xfrm>
                <a:off x="9994920" y="1114916"/>
                <a:ext cx="250200" cy="1458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75D040B-36DD-4992-8CBC-F41273D14DE6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990600" y="1110596"/>
                  <a:ext cx="2588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923D0F0A-7135-4B9A-9E62-F5BCFA6CD1A0}"/>
                    </a:ext>
                  </a:extLst>
                </p14:cNvPr>
                <p14:cNvContentPartPr/>
                <p14:nvPr/>
              </p14:nvContentPartPr>
              <p14:xfrm>
                <a:off x="10375800" y="783356"/>
                <a:ext cx="117000" cy="4482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923D0F0A-7135-4B9A-9E62-F5BCFA6CD1A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0371480" y="779036"/>
                  <a:ext cx="12564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DD329A5-DCB5-42C5-B206-17C772FAA351}"/>
                    </a:ext>
                  </a:extLst>
                </p14:cNvPr>
                <p14:cNvContentPartPr/>
                <p14:nvPr/>
              </p14:nvContentPartPr>
              <p14:xfrm>
                <a:off x="10221720" y="975956"/>
                <a:ext cx="296640" cy="226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DD329A5-DCB5-42C5-B206-17C772FAA351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217400" y="971636"/>
                  <a:ext cx="30528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D1554CD-6F07-40B7-87B4-5F9896A3C51D}"/>
                    </a:ext>
                  </a:extLst>
                </p14:cNvPr>
                <p14:cNvContentPartPr/>
                <p14:nvPr/>
              </p14:nvContentPartPr>
              <p14:xfrm>
                <a:off x="10561920" y="1114916"/>
                <a:ext cx="198000" cy="1825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D1554CD-6F07-40B7-87B4-5F9896A3C51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557600" y="1110596"/>
                  <a:ext cx="2066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E989FD2-64DC-4963-8BB6-39CEA4460018}"/>
                    </a:ext>
                  </a:extLst>
                </p14:cNvPr>
                <p14:cNvContentPartPr/>
                <p14:nvPr/>
              </p14:nvContentPartPr>
              <p14:xfrm>
                <a:off x="10830840" y="776876"/>
                <a:ext cx="75240" cy="1090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E989FD2-64DC-4963-8BB6-39CEA446001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826520" y="772556"/>
                  <a:ext cx="83880" cy="11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5802589A-EBFA-4E84-A5AB-CFE608BBEABB}"/>
                    </a:ext>
                  </a:extLst>
                </p14:cNvPr>
                <p14:cNvContentPartPr/>
                <p14:nvPr/>
              </p14:nvContentPartPr>
              <p14:xfrm>
                <a:off x="10978800" y="806396"/>
                <a:ext cx="64440" cy="1148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5802589A-EBFA-4E84-A5AB-CFE608BBEABB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974480" y="802076"/>
                  <a:ext cx="73080" cy="12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1DEE1435-6257-44AE-A8A3-46318BCF80D9}"/>
              </a:ext>
            </a:extLst>
          </p:cNvPr>
          <p:cNvGrpSpPr/>
          <p:nvPr/>
        </p:nvGrpSpPr>
        <p:grpSpPr>
          <a:xfrm>
            <a:off x="266280" y="1471316"/>
            <a:ext cx="3326400" cy="474840"/>
            <a:chOff x="266280" y="1471316"/>
            <a:chExt cx="3326400" cy="47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F191974F-1229-4D60-953D-12CB877B2A10}"/>
                    </a:ext>
                  </a:extLst>
                </p14:cNvPr>
                <p14:cNvContentPartPr/>
                <p14:nvPr/>
              </p14:nvContentPartPr>
              <p14:xfrm>
                <a:off x="266280" y="1822316"/>
                <a:ext cx="88200" cy="1220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F191974F-1229-4D60-953D-12CB877B2A1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61960" y="1817996"/>
                  <a:ext cx="9684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20ACAA7D-EEF3-4255-8B07-39428833CD0A}"/>
                    </a:ext>
                  </a:extLst>
                </p14:cNvPr>
                <p14:cNvContentPartPr/>
                <p14:nvPr/>
              </p14:nvContentPartPr>
              <p14:xfrm>
                <a:off x="371040" y="1619276"/>
                <a:ext cx="10080" cy="226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20ACAA7D-EEF3-4255-8B07-39428833CD0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66720" y="1614956"/>
                  <a:ext cx="187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F28271B-12DF-4D8E-9D90-4DC537C75893}"/>
                    </a:ext>
                  </a:extLst>
                </p14:cNvPr>
                <p14:cNvContentPartPr/>
                <p14:nvPr/>
              </p14:nvContentPartPr>
              <p14:xfrm>
                <a:off x="501000" y="1792076"/>
                <a:ext cx="288360" cy="1540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F28271B-12DF-4D8E-9D90-4DC537C7589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96680" y="1787756"/>
                  <a:ext cx="2970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08219487-421C-4E0B-B11C-DC5A7D23FC49}"/>
                    </a:ext>
                  </a:extLst>
                </p14:cNvPr>
                <p14:cNvContentPartPr/>
                <p14:nvPr/>
              </p14:nvContentPartPr>
              <p14:xfrm>
                <a:off x="889080" y="1738796"/>
                <a:ext cx="230760" cy="1627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08219487-421C-4E0B-B11C-DC5A7D23FC4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884760" y="1734476"/>
                  <a:ext cx="23940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14F7FCD2-C020-4127-A175-16B786A68B62}"/>
                    </a:ext>
                  </a:extLst>
                </p14:cNvPr>
                <p14:cNvContentPartPr/>
                <p14:nvPr/>
              </p14:nvContentPartPr>
              <p14:xfrm>
                <a:off x="1041360" y="1471316"/>
                <a:ext cx="186480" cy="430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14F7FCD2-C020-4127-A175-16B786A68B62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37040" y="1466996"/>
                  <a:ext cx="19512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3D3AEBC5-26F1-4402-90B2-E57FAA041A15}"/>
                    </a:ext>
                  </a:extLst>
                </p14:cNvPr>
                <p14:cNvContentPartPr/>
                <p14:nvPr/>
              </p14:nvContentPartPr>
              <p14:xfrm>
                <a:off x="1288680" y="1804316"/>
                <a:ext cx="61200" cy="802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3D3AEBC5-26F1-4402-90B2-E57FAA041A1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284360" y="1799996"/>
                  <a:ext cx="6984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71E1162-6229-4145-A828-16EF36A062A6}"/>
                    </a:ext>
                  </a:extLst>
                </p14:cNvPr>
                <p14:cNvContentPartPr/>
                <p14:nvPr/>
              </p14:nvContentPartPr>
              <p14:xfrm>
                <a:off x="1315680" y="1675436"/>
                <a:ext cx="25920" cy="7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71E1162-6229-4145-A828-16EF36A062A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311360" y="1671116"/>
                  <a:ext cx="34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AFF7E36-75CB-4605-8439-5BF71B528F54}"/>
                    </a:ext>
                  </a:extLst>
                </p14:cNvPr>
                <p14:cNvContentPartPr/>
                <p14:nvPr/>
              </p14:nvContentPartPr>
              <p14:xfrm>
                <a:off x="1480200" y="1815116"/>
                <a:ext cx="155880" cy="9144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AFF7E36-75CB-4605-8439-5BF71B528F5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475880" y="1810796"/>
                  <a:ext cx="164520" cy="10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605E05B-EC1F-4349-A9B7-74A98CFE4457}"/>
                    </a:ext>
                  </a:extLst>
                </p14:cNvPr>
                <p14:cNvContentPartPr/>
                <p14:nvPr/>
              </p14:nvContentPartPr>
              <p14:xfrm>
                <a:off x="1632480" y="1533596"/>
                <a:ext cx="331920" cy="3888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605E05B-EC1F-4349-A9B7-74A98CFE4457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628160" y="1529276"/>
                  <a:ext cx="340560" cy="39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8650E3D4-D0C9-4BCA-BABC-EBA80D817AC6}"/>
                    </a:ext>
                  </a:extLst>
                </p14:cNvPr>
                <p14:cNvContentPartPr/>
                <p14:nvPr/>
              </p14:nvContentPartPr>
              <p14:xfrm>
                <a:off x="2027400" y="1673636"/>
                <a:ext cx="668520" cy="2592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8650E3D4-D0C9-4BCA-BABC-EBA80D817AC6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023080" y="1669316"/>
                  <a:ext cx="67716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AAB5329-3726-49EB-9C7E-741305F68ABF}"/>
                    </a:ext>
                  </a:extLst>
                </p14:cNvPr>
                <p14:cNvContentPartPr/>
                <p14:nvPr/>
              </p14:nvContentPartPr>
              <p14:xfrm>
                <a:off x="2757120" y="1729796"/>
                <a:ext cx="563040" cy="1684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AAB5329-3726-49EB-9C7E-741305F68ABF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752800" y="1725476"/>
                  <a:ext cx="5716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25300998-0EBB-4526-84C0-4EF9E28829CE}"/>
                    </a:ext>
                  </a:extLst>
                </p14:cNvPr>
                <p14:cNvContentPartPr/>
                <p14:nvPr/>
              </p14:nvContentPartPr>
              <p14:xfrm>
                <a:off x="3396480" y="1690556"/>
                <a:ext cx="196200" cy="2055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25300998-0EBB-4526-84C0-4EF9E28829C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3392160" y="1686236"/>
                  <a:ext cx="20484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4C26C9E9-D994-49BB-A8D0-BB17D924101C}"/>
              </a:ext>
            </a:extLst>
          </p:cNvPr>
          <p:cNvGrpSpPr/>
          <p:nvPr/>
        </p:nvGrpSpPr>
        <p:grpSpPr>
          <a:xfrm>
            <a:off x="3887880" y="1666436"/>
            <a:ext cx="1023840" cy="227880"/>
            <a:chOff x="3887880" y="1666436"/>
            <a:chExt cx="1023840" cy="22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75181C86-D7C4-4AAC-83A5-9B2676F3EE34}"/>
                    </a:ext>
                  </a:extLst>
                </p14:cNvPr>
                <p14:cNvContentPartPr/>
                <p14:nvPr/>
              </p14:nvContentPartPr>
              <p14:xfrm>
                <a:off x="3887880" y="1736276"/>
                <a:ext cx="252360" cy="1566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75181C86-D7C4-4AAC-83A5-9B2676F3EE34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3883560" y="1731956"/>
                  <a:ext cx="26100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5DB2326-250D-4F30-AB4D-F4FAF612EE33}"/>
                    </a:ext>
                  </a:extLst>
                </p14:cNvPr>
                <p14:cNvContentPartPr/>
                <p14:nvPr/>
              </p14:nvContentPartPr>
              <p14:xfrm>
                <a:off x="4303320" y="1666436"/>
                <a:ext cx="279720" cy="2012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5DB2326-250D-4F30-AB4D-F4FAF612EE33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299000" y="1662116"/>
                  <a:ext cx="2883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AF2CC207-82A6-4727-B75C-F11D0A2F2FCE}"/>
                    </a:ext>
                  </a:extLst>
                </p14:cNvPr>
                <p14:cNvContentPartPr/>
                <p14:nvPr/>
              </p14:nvContentPartPr>
              <p14:xfrm>
                <a:off x="4658640" y="1698116"/>
                <a:ext cx="253080" cy="1962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AF2CC207-82A6-4727-B75C-F11D0A2F2FC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654320" y="1693796"/>
                  <a:ext cx="26172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44534B7C-954D-4E53-8BF7-5FBFC199122D}"/>
              </a:ext>
            </a:extLst>
          </p:cNvPr>
          <p:cNvGrpSpPr/>
          <p:nvPr/>
        </p:nvGrpSpPr>
        <p:grpSpPr>
          <a:xfrm>
            <a:off x="5436600" y="1365116"/>
            <a:ext cx="3457800" cy="495720"/>
            <a:chOff x="5436600" y="1365116"/>
            <a:chExt cx="3457800" cy="495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5B5AE41-6D43-4568-A3FE-81BFFD64F2E1}"/>
                    </a:ext>
                  </a:extLst>
                </p14:cNvPr>
                <p14:cNvContentPartPr/>
                <p14:nvPr/>
              </p14:nvContentPartPr>
              <p14:xfrm>
                <a:off x="5436600" y="1510556"/>
                <a:ext cx="296640" cy="2804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5B5AE41-6D43-4568-A3FE-81BFFD64F2E1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5432280" y="1506236"/>
                  <a:ext cx="30528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5010C46-CB40-4749-8929-033204BCC80F}"/>
                    </a:ext>
                  </a:extLst>
                </p14:cNvPr>
                <p14:cNvContentPartPr/>
                <p14:nvPr/>
              </p14:nvContentPartPr>
              <p14:xfrm>
                <a:off x="5909280" y="1402196"/>
                <a:ext cx="27360" cy="1468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5010C46-CB40-4749-8929-033204BCC80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904960" y="1397876"/>
                  <a:ext cx="360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478FD859-5F5A-4998-97B4-E4D3859EC23F}"/>
                    </a:ext>
                  </a:extLst>
                </p14:cNvPr>
                <p14:cNvContentPartPr/>
                <p14:nvPr/>
              </p14:nvContentPartPr>
              <p14:xfrm>
                <a:off x="6180720" y="1586156"/>
                <a:ext cx="354960" cy="1818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478FD859-5F5A-4998-97B4-E4D3859EC23F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176400" y="1581836"/>
                  <a:ext cx="3636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22D5C05-B27E-459E-8844-09F4106E8576}"/>
                    </a:ext>
                  </a:extLst>
                </p14:cNvPr>
                <p14:cNvContentPartPr/>
                <p14:nvPr/>
              </p14:nvContentPartPr>
              <p14:xfrm>
                <a:off x="6666000" y="1574636"/>
                <a:ext cx="259920" cy="286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22D5C05-B27E-459E-8844-09F4106E857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6661680" y="1570316"/>
                  <a:ext cx="268560" cy="29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61BC2A6-7859-4FB2-ACF5-BF9E9EBC6369}"/>
                    </a:ext>
                  </a:extLst>
                </p14:cNvPr>
                <p14:cNvContentPartPr/>
                <p14:nvPr/>
              </p14:nvContentPartPr>
              <p14:xfrm>
                <a:off x="7033200" y="1365116"/>
                <a:ext cx="201960" cy="4622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61BC2A6-7859-4FB2-ACF5-BF9E9EBC6369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028880" y="1360796"/>
                  <a:ext cx="21060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9A4459AB-9DF9-48C2-97F3-E3A6FF729428}"/>
                    </a:ext>
                  </a:extLst>
                </p14:cNvPr>
                <p14:cNvContentPartPr/>
                <p14:nvPr/>
              </p14:nvContentPartPr>
              <p14:xfrm>
                <a:off x="6826560" y="1533596"/>
                <a:ext cx="256320" cy="169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9A4459AB-9DF9-48C2-97F3-E3A6FF729428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6822240" y="1529276"/>
                  <a:ext cx="2649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930636FC-3E2E-402F-A59D-77252A7B34C4}"/>
                    </a:ext>
                  </a:extLst>
                </p14:cNvPr>
                <p14:cNvContentPartPr/>
                <p14:nvPr/>
              </p14:nvContentPartPr>
              <p14:xfrm>
                <a:off x="7249560" y="1628276"/>
                <a:ext cx="627480" cy="2170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930636FC-3E2E-402F-A59D-77252A7B34C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245240" y="1623956"/>
                  <a:ext cx="6361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5C40AFD6-BEC8-4782-B7CE-77C47B6B8406}"/>
                    </a:ext>
                  </a:extLst>
                </p14:cNvPr>
                <p14:cNvContentPartPr/>
                <p14:nvPr/>
              </p14:nvContentPartPr>
              <p14:xfrm>
                <a:off x="7842840" y="1462316"/>
                <a:ext cx="59400" cy="24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5C40AFD6-BEC8-4782-B7CE-77C47B6B8406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838520" y="1457996"/>
                  <a:ext cx="680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5427713-C2AD-40B4-BBC6-84F6D4269929}"/>
                    </a:ext>
                  </a:extLst>
                </p14:cNvPr>
                <p14:cNvContentPartPr/>
                <p14:nvPr/>
              </p14:nvContentPartPr>
              <p14:xfrm>
                <a:off x="7968120" y="1607036"/>
                <a:ext cx="297360" cy="1699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5427713-C2AD-40B4-BBC6-84F6D426992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963800" y="1602716"/>
                  <a:ext cx="3060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BE8B772-9C0B-4303-A950-3200FA93A394}"/>
                    </a:ext>
                  </a:extLst>
                </p14:cNvPr>
                <p14:cNvContentPartPr/>
                <p14:nvPr/>
              </p14:nvContentPartPr>
              <p14:xfrm>
                <a:off x="8373120" y="1617476"/>
                <a:ext cx="521280" cy="1958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BE8B772-9C0B-4303-A950-3200FA93A39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368800" y="1613156"/>
                  <a:ext cx="529920" cy="20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C34C0949-8A6B-4EC9-A4A7-F2158F3FB00B}"/>
              </a:ext>
            </a:extLst>
          </p:cNvPr>
          <p:cNvGrpSpPr/>
          <p:nvPr/>
        </p:nvGrpSpPr>
        <p:grpSpPr>
          <a:xfrm>
            <a:off x="9334680" y="1628996"/>
            <a:ext cx="239760" cy="266040"/>
            <a:chOff x="9334680" y="1628996"/>
            <a:chExt cx="239760" cy="26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8EF5CA5-7816-4C36-904B-8D6804FCD6D5}"/>
                    </a:ext>
                  </a:extLst>
                </p14:cNvPr>
                <p14:cNvContentPartPr/>
                <p14:nvPr/>
              </p14:nvContentPartPr>
              <p14:xfrm>
                <a:off x="9376800" y="1646276"/>
                <a:ext cx="20880" cy="381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8EF5CA5-7816-4C36-904B-8D6804FCD6D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372480" y="1641956"/>
                  <a:ext cx="29520" cy="4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6B9D9172-7C75-49BD-AA08-EEE90D13FE16}"/>
                    </a:ext>
                  </a:extLst>
                </p14:cNvPr>
                <p14:cNvContentPartPr/>
                <p14:nvPr/>
              </p14:nvContentPartPr>
              <p14:xfrm>
                <a:off x="9396960" y="1654196"/>
                <a:ext cx="153360" cy="1854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6B9D9172-7C75-49BD-AA08-EEE90D13FE1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392640" y="1649876"/>
                  <a:ext cx="1620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FC019D9-BA24-43CC-9F1E-C3E3E5C3467A}"/>
                    </a:ext>
                  </a:extLst>
                </p14:cNvPr>
                <p14:cNvContentPartPr/>
                <p14:nvPr/>
              </p14:nvContentPartPr>
              <p14:xfrm>
                <a:off x="9335760" y="1698836"/>
                <a:ext cx="238680" cy="12960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FC019D9-BA24-43CC-9F1E-C3E3E5C3467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331440" y="1694516"/>
                  <a:ext cx="247320" cy="13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F6FFBC1C-508F-4CA4-9EE7-59E41E7DA6F0}"/>
                    </a:ext>
                  </a:extLst>
                </p14:cNvPr>
                <p14:cNvContentPartPr/>
                <p14:nvPr/>
              </p14:nvContentPartPr>
              <p14:xfrm>
                <a:off x="9334680" y="1703156"/>
                <a:ext cx="213480" cy="392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F6FFBC1C-508F-4CA4-9EE7-59E41E7DA6F0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330360" y="1698836"/>
                  <a:ext cx="22212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792C428F-8ACE-4330-A75C-F30F0746A40E}"/>
                    </a:ext>
                  </a:extLst>
                </p14:cNvPr>
                <p14:cNvContentPartPr/>
                <p14:nvPr/>
              </p14:nvContentPartPr>
              <p14:xfrm>
                <a:off x="9438360" y="1628996"/>
                <a:ext cx="40320" cy="2660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792C428F-8ACE-4330-A75C-F30F0746A40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434040" y="1624676"/>
                  <a:ext cx="48960" cy="274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A208CD19-988A-45F3-A0F0-1D4811B6D5A3}"/>
              </a:ext>
            </a:extLst>
          </p:cNvPr>
          <p:cNvGrpSpPr/>
          <p:nvPr/>
        </p:nvGrpSpPr>
        <p:grpSpPr>
          <a:xfrm>
            <a:off x="210120" y="2412716"/>
            <a:ext cx="462600" cy="417240"/>
            <a:chOff x="210120" y="2412716"/>
            <a:chExt cx="462600" cy="417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A8B4B42-1091-44A6-BF11-1CFD2EC5CA32}"/>
                    </a:ext>
                  </a:extLst>
                </p14:cNvPr>
                <p14:cNvContentPartPr/>
                <p14:nvPr/>
              </p14:nvContentPartPr>
              <p14:xfrm>
                <a:off x="210120" y="2412716"/>
                <a:ext cx="262440" cy="4158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A8B4B42-1091-44A6-BF11-1CFD2EC5CA3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05800" y="2408396"/>
                  <a:ext cx="27108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E5B40AF6-8E43-45CA-8991-1D8564339C8B}"/>
                    </a:ext>
                  </a:extLst>
                </p14:cNvPr>
                <p14:cNvContentPartPr/>
                <p14:nvPr/>
              </p14:nvContentPartPr>
              <p14:xfrm>
                <a:off x="571920" y="2714396"/>
                <a:ext cx="76680" cy="1155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E5B40AF6-8E43-45CA-8991-1D8564339C8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67600" y="2710076"/>
                  <a:ext cx="853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6E79F05-E919-4EBE-9526-CC314E33F207}"/>
                    </a:ext>
                  </a:extLst>
                </p14:cNvPr>
                <p14:cNvContentPartPr/>
                <p14:nvPr/>
              </p14:nvContentPartPr>
              <p14:xfrm>
                <a:off x="658320" y="2612516"/>
                <a:ext cx="14400" cy="144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6E79F05-E919-4EBE-9526-CC314E33F20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54000" y="2608196"/>
                  <a:ext cx="2304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F5DFE707-8CE2-4AFA-AFFF-F0A91BF18417}"/>
              </a:ext>
            </a:extLst>
          </p:cNvPr>
          <p:cNvGrpSpPr/>
          <p:nvPr/>
        </p:nvGrpSpPr>
        <p:grpSpPr>
          <a:xfrm>
            <a:off x="994920" y="2293196"/>
            <a:ext cx="2822040" cy="572400"/>
            <a:chOff x="994920" y="2293196"/>
            <a:chExt cx="2822040" cy="572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60A2BDA4-287A-4C58-8A84-3090FF65C90E}"/>
                    </a:ext>
                  </a:extLst>
                </p14:cNvPr>
                <p14:cNvContentPartPr/>
                <p14:nvPr/>
              </p14:nvContentPartPr>
              <p14:xfrm>
                <a:off x="994920" y="2725556"/>
                <a:ext cx="207720" cy="1314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60A2BDA4-287A-4C58-8A84-3090FF65C90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90600" y="2721236"/>
                  <a:ext cx="21636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5FB822F-8BF9-47BB-BA5D-B77C9AFC853A}"/>
                    </a:ext>
                  </a:extLst>
                </p14:cNvPr>
                <p14:cNvContentPartPr/>
                <p14:nvPr/>
              </p14:nvContentPartPr>
              <p14:xfrm>
                <a:off x="1142880" y="2499476"/>
                <a:ext cx="266040" cy="3661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5FB822F-8BF9-47BB-BA5D-B77C9AFC853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138560" y="2495156"/>
                  <a:ext cx="274680" cy="37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8BC08540-1019-4A04-96F7-CEE5DFD938E6}"/>
                    </a:ext>
                  </a:extLst>
                </p14:cNvPr>
                <p14:cNvContentPartPr/>
                <p14:nvPr/>
              </p14:nvContentPartPr>
              <p14:xfrm>
                <a:off x="1486680" y="2733476"/>
                <a:ext cx="66240" cy="907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8BC08540-1019-4A04-96F7-CEE5DFD938E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482360" y="2729156"/>
                  <a:ext cx="7488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16CC6B0D-986E-4D31-BBD6-C2F26609B0FD}"/>
                    </a:ext>
                  </a:extLst>
                </p14:cNvPr>
                <p14:cNvContentPartPr/>
                <p14:nvPr/>
              </p14:nvContentPartPr>
              <p14:xfrm>
                <a:off x="1481640" y="2583356"/>
                <a:ext cx="36360" cy="21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16CC6B0D-986E-4D31-BBD6-C2F26609B0FD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477320" y="2579036"/>
                  <a:ext cx="4500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3CA610ED-4D8B-4CFE-8476-2D7BBAAF0551}"/>
                    </a:ext>
                  </a:extLst>
                </p14:cNvPr>
                <p14:cNvContentPartPr/>
                <p14:nvPr/>
              </p14:nvContentPartPr>
              <p14:xfrm>
                <a:off x="1728600" y="2657516"/>
                <a:ext cx="239040" cy="1699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3CA610ED-4D8B-4CFE-8476-2D7BBAAF055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724280" y="2653196"/>
                  <a:ext cx="2476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586C0C73-AC58-4CC0-90F4-B1E8C0E121B2}"/>
                    </a:ext>
                  </a:extLst>
                </p14:cNvPr>
                <p14:cNvContentPartPr/>
                <p14:nvPr/>
              </p14:nvContentPartPr>
              <p14:xfrm>
                <a:off x="2052240" y="2622236"/>
                <a:ext cx="261720" cy="1659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586C0C73-AC58-4CC0-90F4-B1E8C0E121B2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2047920" y="2617916"/>
                  <a:ext cx="2703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4C77FA25-1312-4DFB-AE29-C00D12E937CE}"/>
                    </a:ext>
                  </a:extLst>
                </p14:cNvPr>
                <p14:cNvContentPartPr/>
                <p14:nvPr/>
              </p14:nvContentPartPr>
              <p14:xfrm>
                <a:off x="2280840" y="2293196"/>
                <a:ext cx="336960" cy="5266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4C77FA25-1312-4DFB-AE29-C00D12E937CE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276520" y="2288876"/>
                  <a:ext cx="345600" cy="53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12728045-ED43-4960-AF9C-7B853552A726}"/>
                    </a:ext>
                  </a:extLst>
                </p14:cNvPr>
                <p14:cNvContentPartPr/>
                <p14:nvPr/>
              </p14:nvContentPartPr>
              <p14:xfrm>
                <a:off x="2545080" y="2521076"/>
                <a:ext cx="29160" cy="298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12728045-ED43-4960-AF9C-7B853552A72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540760" y="2516756"/>
                  <a:ext cx="378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E3DCB353-8949-4CED-9170-CC09B64F51BA}"/>
                    </a:ext>
                  </a:extLst>
                </p14:cNvPr>
                <p14:cNvContentPartPr/>
                <p14:nvPr/>
              </p14:nvContentPartPr>
              <p14:xfrm>
                <a:off x="2634360" y="2600636"/>
                <a:ext cx="430560" cy="1684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E3DCB353-8949-4CED-9170-CC09B64F51BA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2630040" y="2596316"/>
                  <a:ext cx="4392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B33EA8A-5782-424E-9916-03745F4BACE0}"/>
                    </a:ext>
                  </a:extLst>
                </p14:cNvPr>
                <p14:cNvContentPartPr/>
                <p14:nvPr/>
              </p14:nvContentPartPr>
              <p14:xfrm>
                <a:off x="3154200" y="2602436"/>
                <a:ext cx="367560" cy="1792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B33EA8A-5782-424E-9916-03745F4BACE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149880" y="2598116"/>
                  <a:ext cx="3762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441B4E72-C17D-49B6-8DF4-D7DCD57F2808}"/>
                    </a:ext>
                  </a:extLst>
                </p14:cNvPr>
                <p14:cNvContentPartPr/>
                <p14:nvPr/>
              </p14:nvContentPartPr>
              <p14:xfrm>
                <a:off x="3596640" y="2588396"/>
                <a:ext cx="220320" cy="1839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441B4E72-C17D-49B6-8DF4-D7DCD57F280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3592320" y="2584076"/>
                  <a:ext cx="22896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F3D97796-FF47-4781-8E4E-9F303D6518F3}"/>
              </a:ext>
            </a:extLst>
          </p:cNvPr>
          <p:cNvGrpSpPr/>
          <p:nvPr/>
        </p:nvGrpSpPr>
        <p:grpSpPr>
          <a:xfrm>
            <a:off x="4194240" y="2195636"/>
            <a:ext cx="2989800" cy="981360"/>
            <a:chOff x="4194240" y="2195636"/>
            <a:chExt cx="2989800" cy="98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D61DEEAC-7B42-4E6E-8C68-E0955F4198DF}"/>
                    </a:ext>
                  </a:extLst>
                </p14:cNvPr>
                <p14:cNvContentPartPr/>
                <p14:nvPr/>
              </p14:nvContentPartPr>
              <p14:xfrm>
                <a:off x="4194240" y="2513156"/>
                <a:ext cx="299880" cy="2073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D61DEEAC-7B42-4E6E-8C68-E0955F4198D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189920" y="2508836"/>
                  <a:ext cx="30852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A50BA31-A70C-4C0B-A5E5-FBE2583CDD56}"/>
                    </a:ext>
                  </a:extLst>
                </p14:cNvPr>
                <p14:cNvContentPartPr/>
                <p14:nvPr/>
              </p14:nvContentPartPr>
              <p14:xfrm>
                <a:off x="4490160" y="2590196"/>
                <a:ext cx="85320" cy="58680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A50BA31-A70C-4C0B-A5E5-FBE2583CDD56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485840" y="2585876"/>
                  <a:ext cx="93960" cy="59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732C7339-C8AC-4948-92D9-79723E5699A2}"/>
                    </a:ext>
                  </a:extLst>
                </p14:cNvPr>
                <p14:cNvContentPartPr/>
                <p14:nvPr/>
              </p14:nvContentPartPr>
              <p14:xfrm>
                <a:off x="4575120" y="2524676"/>
                <a:ext cx="799560" cy="1972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732C7339-C8AC-4948-92D9-79723E5699A2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4570800" y="2520356"/>
                  <a:ext cx="80820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623DE72C-6D27-4C7E-B920-1B4352860A93}"/>
                    </a:ext>
                  </a:extLst>
                </p14:cNvPr>
                <p14:cNvContentPartPr/>
                <p14:nvPr/>
              </p14:nvContentPartPr>
              <p14:xfrm>
                <a:off x="5381520" y="2232356"/>
                <a:ext cx="235440" cy="4716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623DE72C-6D27-4C7E-B920-1B4352860A9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377200" y="2228036"/>
                  <a:ext cx="24408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C52EE46-C002-406D-A1A7-2DDDE4C36253}"/>
                    </a:ext>
                  </a:extLst>
                </p14:cNvPr>
                <p14:cNvContentPartPr/>
                <p14:nvPr/>
              </p14:nvContentPartPr>
              <p14:xfrm>
                <a:off x="5606160" y="2569316"/>
                <a:ext cx="244080" cy="1674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C52EE46-C002-406D-A1A7-2DDDE4C3625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601840" y="2564996"/>
                  <a:ext cx="2527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EAD6CD40-B6CC-44C9-9A9D-56E7B56EA9BD}"/>
                    </a:ext>
                  </a:extLst>
                </p14:cNvPr>
                <p14:cNvContentPartPr/>
                <p14:nvPr/>
              </p14:nvContentPartPr>
              <p14:xfrm>
                <a:off x="6232920" y="2195636"/>
                <a:ext cx="184320" cy="4341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EAD6CD40-B6CC-44C9-9A9D-56E7B56EA9B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228600" y="2191316"/>
                  <a:ext cx="19296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571610C3-3F65-447C-917D-508B3CFD101A}"/>
                    </a:ext>
                  </a:extLst>
                </p14:cNvPr>
                <p14:cNvContentPartPr/>
                <p14:nvPr/>
              </p14:nvContentPartPr>
              <p14:xfrm>
                <a:off x="6091800" y="2385356"/>
                <a:ext cx="244080" cy="29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571610C3-3F65-447C-917D-508B3CFD101A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087480" y="2381036"/>
                  <a:ext cx="2527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883E4B7-F95F-4D97-AC56-494000CD5FE1}"/>
                    </a:ext>
                  </a:extLst>
                </p14:cNvPr>
                <p14:cNvContentPartPr/>
                <p14:nvPr/>
              </p14:nvContentPartPr>
              <p14:xfrm>
                <a:off x="6464400" y="2503796"/>
                <a:ext cx="70200" cy="612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883E4B7-F95F-4D97-AC56-494000CD5FE1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460080" y="2499476"/>
                  <a:ext cx="7884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00E84F38-9749-42E4-83D0-7771E65352EC}"/>
                    </a:ext>
                  </a:extLst>
                </p14:cNvPr>
                <p14:cNvContentPartPr/>
                <p14:nvPr/>
              </p14:nvContentPartPr>
              <p14:xfrm>
                <a:off x="6523800" y="2350076"/>
                <a:ext cx="42480" cy="309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00E84F38-9749-42E4-83D0-7771E65352EC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519480" y="2345756"/>
                  <a:ext cx="511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96DD2803-43E8-43F3-949D-F0E399456423}"/>
                    </a:ext>
                  </a:extLst>
                </p14:cNvPr>
                <p14:cNvContentPartPr/>
                <p14:nvPr/>
              </p14:nvContentPartPr>
              <p14:xfrm>
                <a:off x="6711360" y="2572916"/>
                <a:ext cx="43920" cy="3952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96DD2803-43E8-43F3-949D-F0E39945642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6707040" y="2568596"/>
                  <a:ext cx="5256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C49712E-6EA1-4A07-BF3A-28A458762D12}"/>
                    </a:ext>
                  </a:extLst>
                </p14:cNvPr>
                <p14:cNvContentPartPr/>
                <p14:nvPr/>
              </p14:nvContentPartPr>
              <p14:xfrm>
                <a:off x="6671040" y="2504516"/>
                <a:ext cx="247680" cy="1652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C49712E-6EA1-4A07-BF3A-28A458762D1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666720" y="2500196"/>
                  <a:ext cx="25632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0B14BD11-9F8F-44A0-8D35-216262CE3A10}"/>
                    </a:ext>
                  </a:extLst>
                </p14:cNvPr>
                <p14:cNvContentPartPr/>
                <p14:nvPr/>
              </p14:nvContentPartPr>
              <p14:xfrm>
                <a:off x="6963720" y="2506316"/>
                <a:ext cx="220320" cy="1476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0B14BD11-9F8F-44A0-8D35-216262CE3A10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959400" y="2501996"/>
                  <a:ext cx="228960" cy="15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B2507B9E-9B84-4547-8B63-80076503DCF5}"/>
              </a:ext>
            </a:extLst>
          </p:cNvPr>
          <p:cNvGrpSpPr/>
          <p:nvPr/>
        </p:nvGrpSpPr>
        <p:grpSpPr>
          <a:xfrm>
            <a:off x="7494360" y="2048036"/>
            <a:ext cx="475560" cy="514080"/>
            <a:chOff x="7494360" y="2048036"/>
            <a:chExt cx="475560" cy="51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61B1EF8-7B9E-4C75-BCBA-15641FD31656}"/>
                    </a:ext>
                  </a:extLst>
                </p14:cNvPr>
                <p14:cNvContentPartPr/>
                <p14:nvPr/>
              </p14:nvContentPartPr>
              <p14:xfrm>
                <a:off x="7494360" y="2402276"/>
                <a:ext cx="251280" cy="1598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61B1EF8-7B9E-4C75-BCBA-15641FD3165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490040" y="2397956"/>
                  <a:ext cx="2599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47CEB44-4CC8-4A3F-A1D8-F1B489D37DF9}"/>
                    </a:ext>
                  </a:extLst>
                </p14:cNvPr>
                <p14:cNvContentPartPr/>
                <p14:nvPr/>
              </p14:nvContentPartPr>
              <p14:xfrm>
                <a:off x="7754640" y="2048036"/>
                <a:ext cx="100080" cy="4845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47CEB44-4CC8-4A3F-A1D8-F1B489D37DF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750320" y="2043716"/>
                  <a:ext cx="10872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C26E459A-C633-4566-987E-D1E5B7D6F9A1}"/>
                    </a:ext>
                  </a:extLst>
                </p14:cNvPr>
                <p14:cNvContentPartPr/>
                <p14:nvPr/>
              </p14:nvContentPartPr>
              <p14:xfrm>
                <a:off x="7884960" y="2312996"/>
                <a:ext cx="84960" cy="2192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C26E459A-C633-4566-987E-D1E5B7D6F9A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880640" y="2308676"/>
                  <a:ext cx="93600" cy="22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1" name="Gruppo 160">
            <a:extLst>
              <a:ext uri="{FF2B5EF4-FFF2-40B4-BE49-F238E27FC236}">
                <a16:creationId xmlns:a16="http://schemas.microsoft.com/office/drawing/2014/main" id="{4AD5C2B4-3414-4B8D-9538-C0EEE47DF433}"/>
              </a:ext>
            </a:extLst>
          </p:cNvPr>
          <p:cNvGrpSpPr/>
          <p:nvPr/>
        </p:nvGrpSpPr>
        <p:grpSpPr>
          <a:xfrm>
            <a:off x="8353320" y="2327756"/>
            <a:ext cx="2961360" cy="670320"/>
            <a:chOff x="8353320" y="2327756"/>
            <a:chExt cx="2961360" cy="670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688CA60D-1511-48CF-8ACF-DBCCE4AD1311}"/>
                    </a:ext>
                  </a:extLst>
                </p14:cNvPr>
                <p14:cNvContentPartPr/>
                <p14:nvPr/>
              </p14:nvContentPartPr>
              <p14:xfrm>
                <a:off x="8353320" y="2400836"/>
                <a:ext cx="254520" cy="177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688CA60D-1511-48CF-8ACF-DBCCE4AD1311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349000" y="2396516"/>
                  <a:ext cx="26316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3075063-2511-4700-882E-19C026B1AA7E}"/>
                    </a:ext>
                  </a:extLst>
                </p14:cNvPr>
                <p14:cNvContentPartPr/>
                <p14:nvPr/>
              </p14:nvContentPartPr>
              <p14:xfrm>
                <a:off x="8647440" y="2402996"/>
                <a:ext cx="57960" cy="5950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3075063-2511-4700-882E-19C026B1AA7E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643120" y="2398676"/>
                  <a:ext cx="66600" cy="60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2AC32767-21ED-4FF2-B2C5-7DDF9641FFC7}"/>
                    </a:ext>
                  </a:extLst>
                </p14:cNvPr>
                <p14:cNvContentPartPr/>
                <p14:nvPr/>
              </p14:nvContentPartPr>
              <p14:xfrm>
                <a:off x="8604240" y="2404436"/>
                <a:ext cx="272520" cy="1774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2AC32767-21ED-4FF2-B2C5-7DDF9641FFC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599920" y="2400116"/>
                  <a:ext cx="28116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88A0A1FF-D819-4A93-A483-9B64DAD9A51D}"/>
                    </a:ext>
                  </a:extLst>
                </p14:cNvPr>
                <p14:cNvContentPartPr/>
                <p14:nvPr/>
              </p14:nvContentPartPr>
              <p14:xfrm>
                <a:off x="8905920" y="2352236"/>
                <a:ext cx="831600" cy="2538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88A0A1FF-D819-4A93-A483-9B64DAD9A51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901600" y="2347916"/>
                  <a:ext cx="84024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D5933A23-78C2-4246-88B7-D007FF993521}"/>
                    </a:ext>
                  </a:extLst>
                </p14:cNvPr>
                <p14:cNvContentPartPr/>
                <p14:nvPr/>
              </p14:nvContentPartPr>
              <p14:xfrm>
                <a:off x="9771360" y="2327756"/>
                <a:ext cx="274320" cy="2160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D5933A23-78C2-4246-88B7-D007FF99352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767040" y="2323436"/>
                  <a:ext cx="28296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6823EC39-4777-40C6-9E27-BB5C934277C4}"/>
                    </a:ext>
                  </a:extLst>
                </p14:cNvPr>
                <p14:cNvContentPartPr/>
                <p14:nvPr/>
              </p14:nvContentPartPr>
              <p14:xfrm>
                <a:off x="9861360" y="2444036"/>
                <a:ext cx="155880" cy="147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6823EC39-4777-40C6-9E27-BB5C934277C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857040" y="2439716"/>
                  <a:ext cx="16452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29A8E63A-76D6-465E-BC68-06DB2F1ED142}"/>
                    </a:ext>
                  </a:extLst>
                </p14:cNvPr>
                <p14:cNvContentPartPr/>
                <p14:nvPr/>
              </p14:nvContentPartPr>
              <p14:xfrm>
                <a:off x="10111560" y="2478236"/>
                <a:ext cx="73440" cy="694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29A8E63A-76D6-465E-BC68-06DB2F1ED142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107240" y="2473916"/>
                  <a:ext cx="8208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C0913F61-5652-49A7-8512-8806CDC3FA0D}"/>
                    </a:ext>
                  </a:extLst>
                </p14:cNvPr>
                <p14:cNvContentPartPr/>
                <p14:nvPr/>
              </p14:nvContentPartPr>
              <p14:xfrm>
                <a:off x="10192920" y="2355836"/>
                <a:ext cx="25920" cy="75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C0913F61-5652-49A7-8512-8806CDC3FA0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188600" y="2351516"/>
                  <a:ext cx="345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45B83CFE-C3A2-49AB-AD0F-499DAFFF535E}"/>
                    </a:ext>
                  </a:extLst>
                </p14:cNvPr>
                <p14:cNvContentPartPr/>
                <p14:nvPr/>
              </p14:nvContentPartPr>
              <p14:xfrm>
                <a:off x="10291920" y="2422796"/>
                <a:ext cx="270000" cy="1656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45B83CFE-C3A2-49AB-AD0F-499DAFFF535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0287600" y="2418476"/>
                  <a:ext cx="2786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BFEE5A0-60DA-4EF4-A066-CB0AC61A394A}"/>
                    </a:ext>
                  </a:extLst>
                </p14:cNvPr>
                <p14:cNvContentPartPr/>
                <p14:nvPr/>
              </p14:nvContentPartPr>
              <p14:xfrm>
                <a:off x="10590720" y="2409476"/>
                <a:ext cx="245520" cy="1807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BFEE5A0-60DA-4EF4-A066-CB0AC61A394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586400" y="2405156"/>
                  <a:ext cx="2541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C60E9E5-ACBD-4852-817E-C39F7AA27BB2}"/>
                    </a:ext>
                  </a:extLst>
                </p14:cNvPr>
                <p14:cNvContentPartPr/>
                <p14:nvPr/>
              </p14:nvContentPartPr>
              <p14:xfrm>
                <a:off x="10957560" y="2422796"/>
                <a:ext cx="357120" cy="2426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C60E9E5-ACBD-4852-817E-C39F7AA27BB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953240" y="2418476"/>
                  <a:ext cx="365760" cy="251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27A9451C-CA58-452E-AB86-7F787F569ACC}"/>
              </a:ext>
            </a:extLst>
          </p:cNvPr>
          <p:cNvGrpSpPr/>
          <p:nvPr/>
        </p:nvGrpSpPr>
        <p:grpSpPr>
          <a:xfrm>
            <a:off x="180960" y="3022196"/>
            <a:ext cx="2962080" cy="752040"/>
            <a:chOff x="180960" y="3022196"/>
            <a:chExt cx="2962080" cy="75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36F40EF3-86CB-4C5C-B9A1-C48A6FED2941}"/>
                    </a:ext>
                  </a:extLst>
                </p14:cNvPr>
                <p14:cNvContentPartPr/>
                <p14:nvPr/>
              </p14:nvContentPartPr>
              <p14:xfrm>
                <a:off x="204720" y="3291476"/>
                <a:ext cx="112320" cy="4827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36F40EF3-86CB-4C5C-B9A1-C48A6FED2941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200400" y="3287156"/>
                  <a:ext cx="120960" cy="49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90CF5199-891B-4043-A5FB-2D916A88658A}"/>
                    </a:ext>
                  </a:extLst>
                </p14:cNvPr>
                <p14:cNvContentPartPr/>
                <p14:nvPr/>
              </p14:nvContentPartPr>
              <p14:xfrm>
                <a:off x="180960" y="3313436"/>
                <a:ext cx="313560" cy="1580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90CF5199-891B-4043-A5FB-2D916A88658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76640" y="3309116"/>
                  <a:ext cx="32220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D3A64523-8D68-475C-8E0A-876082EB1FC8}"/>
                    </a:ext>
                  </a:extLst>
                </p14:cNvPr>
                <p14:cNvContentPartPr/>
                <p14:nvPr/>
              </p14:nvContentPartPr>
              <p14:xfrm>
                <a:off x="628800" y="3260876"/>
                <a:ext cx="208440" cy="1429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D3A64523-8D68-475C-8E0A-876082EB1FC8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24480" y="3256556"/>
                  <a:ext cx="21708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A89AE9C-D428-4678-838F-7F53FE6C6B15}"/>
                    </a:ext>
                  </a:extLst>
                </p14:cNvPr>
                <p14:cNvContentPartPr/>
                <p14:nvPr/>
              </p14:nvContentPartPr>
              <p14:xfrm>
                <a:off x="958560" y="3022196"/>
                <a:ext cx="169200" cy="3531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A89AE9C-D428-4678-838F-7F53FE6C6B15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54240" y="3017876"/>
                  <a:ext cx="17784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B155F8D1-D8C5-4857-A5CF-686A145DABE2}"/>
                    </a:ext>
                  </a:extLst>
                </p14:cNvPr>
                <p14:cNvContentPartPr/>
                <p14:nvPr/>
              </p14:nvContentPartPr>
              <p14:xfrm>
                <a:off x="879360" y="3152876"/>
                <a:ext cx="174240" cy="331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B155F8D1-D8C5-4857-A5CF-686A145DABE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75040" y="3148556"/>
                  <a:ext cx="1828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8D82E42-2945-407E-8C8E-5E1F4F076AFF}"/>
                    </a:ext>
                  </a:extLst>
                </p14:cNvPr>
                <p14:cNvContentPartPr/>
                <p14:nvPr/>
              </p14:nvContentPartPr>
              <p14:xfrm>
                <a:off x="1217400" y="3197876"/>
                <a:ext cx="149400" cy="1792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8D82E42-2945-407E-8C8E-5E1F4F076AF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213080" y="3193556"/>
                  <a:ext cx="1580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FB0B8EBD-FC0F-4016-BBF0-A493467953E4}"/>
                    </a:ext>
                  </a:extLst>
                </p14:cNvPr>
                <p14:cNvContentPartPr/>
                <p14:nvPr/>
              </p14:nvContentPartPr>
              <p14:xfrm>
                <a:off x="1425840" y="3232436"/>
                <a:ext cx="218520" cy="1828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FB0B8EBD-FC0F-4016-BBF0-A493467953E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421520" y="3228116"/>
                  <a:ext cx="227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1E8988E-D036-498C-97C2-9831CB53E62E}"/>
                    </a:ext>
                  </a:extLst>
                </p14:cNvPr>
                <p14:cNvContentPartPr/>
                <p14:nvPr/>
              </p14:nvContentPartPr>
              <p14:xfrm>
                <a:off x="1744800" y="3236756"/>
                <a:ext cx="525960" cy="1652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1E8988E-D036-498C-97C2-9831CB53E62E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740480" y="3232436"/>
                  <a:ext cx="5346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CBF41906-2557-4937-B63A-53DF0C3599F7}"/>
                    </a:ext>
                  </a:extLst>
                </p14:cNvPr>
                <p14:cNvContentPartPr/>
                <p14:nvPr/>
              </p14:nvContentPartPr>
              <p14:xfrm>
                <a:off x="2358960" y="3231716"/>
                <a:ext cx="523080" cy="16560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CBF41906-2557-4937-B63A-53DF0C3599F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354640" y="3227396"/>
                  <a:ext cx="53172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4477F93-E2F6-4178-BE69-1CF167A706E5}"/>
                    </a:ext>
                  </a:extLst>
                </p14:cNvPr>
                <p14:cNvContentPartPr/>
                <p14:nvPr/>
              </p14:nvContentPartPr>
              <p14:xfrm>
                <a:off x="2888160" y="3163676"/>
                <a:ext cx="254880" cy="1814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4477F93-E2F6-4178-BE69-1CF167A706E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883840" y="3159356"/>
                  <a:ext cx="263520" cy="190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21476068-395A-45C8-BEF2-3CC32957EFA9}"/>
              </a:ext>
            </a:extLst>
          </p:cNvPr>
          <p:cNvGrpSpPr/>
          <p:nvPr/>
        </p:nvGrpSpPr>
        <p:grpSpPr>
          <a:xfrm>
            <a:off x="3567840" y="2939756"/>
            <a:ext cx="3100320" cy="525240"/>
            <a:chOff x="3567840" y="2939756"/>
            <a:chExt cx="3100320" cy="52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DC4B6E1A-8A81-4054-B2D3-008ED8FA2603}"/>
                    </a:ext>
                  </a:extLst>
                </p14:cNvPr>
                <p14:cNvContentPartPr/>
                <p14:nvPr/>
              </p14:nvContentPartPr>
              <p14:xfrm>
                <a:off x="3567840" y="3264116"/>
                <a:ext cx="96480" cy="817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DC4B6E1A-8A81-4054-B2D3-008ED8FA2603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563520" y="3259796"/>
                  <a:ext cx="105120" cy="9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B4A9B017-11AF-4EA8-B71D-D207F6B1F6E5}"/>
                    </a:ext>
                  </a:extLst>
                </p14:cNvPr>
                <p14:cNvContentPartPr/>
                <p14:nvPr/>
              </p14:nvContentPartPr>
              <p14:xfrm>
                <a:off x="3591600" y="3106076"/>
                <a:ext cx="25200" cy="316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B4A9B017-11AF-4EA8-B71D-D207F6B1F6E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587280" y="3101756"/>
                  <a:ext cx="338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80BE21EF-A608-4B99-820E-8B56DABDEB4B}"/>
                    </a:ext>
                  </a:extLst>
                </p14:cNvPr>
                <p14:cNvContentPartPr/>
                <p14:nvPr/>
              </p14:nvContentPartPr>
              <p14:xfrm>
                <a:off x="3794640" y="3226676"/>
                <a:ext cx="238320" cy="1461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80BE21EF-A608-4B99-820E-8B56DABDEB4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3790320" y="3222356"/>
                  <a:ext cx="24696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0E7E8E9-A601-410A-A40E-1426D855DE40}"/>
                    </a:ext>
                  </a:extLst>
                </p14:cNvPr>
                <p14:cNvContentPartPr/>
                <p14:nvPr/>
              </p14:nvContentPartPr>
              <p14:xfrm>
                <a:off x="4097760" y="2966756"/>
                <a:ext cx="165960" cy="4723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0E7E8E9-A601-410A-A40E-1426D855DE4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4093440" y="2962436"/>
                  <a:ext cx="17460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E5A02016-56CB-4F27-B69B-16E70AF657EB}"/>
                    </a:ext>
                  </a:extLst>
                </p14:cNvPr>
                <p14:cNvContentPartPr/>
                <p14:nvPr/>
              </p14:nvContentPartPr>
              <p14:xfrm>
                <a:off x="3994080" y="3157196"/>
                <a:ext cx="293400" cy="158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E5A02016-56CB-4F27-B69B-16E70AF657E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3989760" y="3152876"/>
                  <a:ext cx="3020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F2E5C13A-076A-4643-9E62-E9149002A021}"/>
                    </a:ext>
                  </a:extLst>
                </p14:cNvPr>
                <p14:cNvContentPartPr/>
                <p14:nvPr/>
              </p14:nvContentPartPr>
              <p14:xfrm>
                <a:off x="4322760" y="3274196"/>
                <a:ext cx="267840" cy="1908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F2E5C13A-076A-4643-9E62-E9149002A02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4318440" y="3269876"/>
                  <a:ext cx="2764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7108494A-A579-40DC-9835-2124DE655E0B}"/>
                    </a:ext>
                  </a:extLst>
                </p14:cNvPr>
                <p14:cNvContentPartPr/>
                <p14:nvPr/>
              </p14:nvContentPartPr>
              <p14:xfrm>
                <a:off x="4644240" y="3268076"/>
                <a:ext cx="275760" cy="1922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7108494A-A579-40DC-9835-2124DE655E0B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4639920" y="3263756"/>
                  <a:ext cx="2844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B1F2DE41-518B-4496-9B68-D7B6CBB9E7C7}"/>
                    </a:ext>
                  </a:extLst>
                </p14:cNvPr>
                <p14:cNvContentPartPr/>
                <p14:nvPr/>
              </p14:nvContentPartPr>
              <p14:xfrm>
                <a:off x="5078040" y="3201116"/>
                <a:ext cx="224280" cy="182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B1F2DE41-518B-4496-9B68-D7B6CBB9E7C7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5073720" y="3196796"/>
                  <a:ext cx="23292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2908D6A-4FA3-439D-9B91-1888F4C7C7FC}"/>
                    </a:ext>
                  </a:extLst>
                </p14:cNvPr>
                <p14:cNvContentPartPr/>
                <p14:nvPr/>
              </p14:nvContentPartPr>
              <p14:xfrm>
                <a:off x="5281440" y="2939756"/>
                <a:ext cx="462600" cy="4377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2908D6A-4FA3-439D-9B91-1888F4C7C7FC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5277120" y="2935436"/>
                  <a:ext cx="47124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D11CDC0-83AE-4219-BBD8-78EEAF2397EF}"/>
                    </a:ext>
                  </a:extLst>
                </p14:cNvPr>
                <p14:cNvContentPartPr/>
                <p14:nvPr/>
              </p14:nvContentPartPr>
              <p14:xfrm>
                <a:off x="5778960" y="3180236"/>
                <a:ext cx="307800" cy="1807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D11CDC0-83AE-4219-BBD8-78EEAF2397EF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5774640" y="3175916"/>
                  <a:ext cx="3164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EDA749E8-DE1A-46C8-89E6-9A2BE7D4E8BE}"/>
                    </a:ext>
                  </a:extLst>
                </p14:cNvPr>
                <p14:cNvContentPartPr/>
                <p14:nvPr/>
              </p14:nvContentPartPr>
              <p14:xfrm>
                <a:off x="6105120" y="3201116"/>
                <a:ext cx="295560" cy="1598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EDA749E8-DE1A-46C8-89E6-9A2BE7D4E8B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6100800" y="3196796"/>
                  <a:ext cx="3042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6991507-BBB5-4885-B63D-F540731DCE29}"/>
                    </a:ext>
                  </a:extLst>
                </p14:cNvPr>
                <p14:cNvContentPartPr/>
                <p14:nvPr/>
              </p14:nvContentPartPr>
              <p14:xfrm>
                <a:off x="6458280" y="3179516"/>
                <a:ext cx="209880" cy="2401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6991507-BBB5-4885-B63D-F540731DCE2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6453960" y="3175196"/>
                  <a:ext cx="218520" cy="24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40E0F492-D8E6-4FB6-9818-FA4E40D3EA85}"/>
              </a:ext>
            </a:extLst>
          </p:cNvPr>
          <p:cNvGrpSpPr/>
          <p:nvPr/>
        </p:nvGrpSpPr>
        <p:grpSpPr>
          <a:xfrm>
            <a:off x="7065240" y="2878556"/>
            <a:ext cx="894240" cy="471600"/>
            <a:chOff x="7065240" y="2878556"/>
            <a:chExt cx="894240" cy="47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1A2D5594-CB1A-4BBC-A3B3-82E217D6A1ED}"/>
                    </a:ext>
                  </a:extLst>
                </p14:cNvPr>
                <p14:cNvContentPartPr/>
                <p14:nvPr/>
              </p14:nvContentPartPr>
              <p14:xfrm>
                <a:off x="7244520" y="2878556"/>
                <a:ext cx="141840" cy="4572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1A2D5594-CB1A-4BBC-A3B3-82E217D6A1E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240200" y="2874236"/>
                  <a:ext cx="150480" cy="46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81195A54-F69B-488A-A47C-2896B8AB3F27}"/>
                    </a:ext>
                  </a:extLst>
                </p14:cNvPr>
                <p14:cNvContentPartPr/>
                <p14:nvPr/>
              </p14:nvContentPartPr>
              <p14:xfrm>
                <a:off x="7065240" y="3023636"/>
                <a:ext cx="307080" cy="403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81195A54-F69B-488A-A47C-2896B8AB3F2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060920" y="3019316"/>
                  <a:ext cx="315720" cy="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1A621A7A-1C2D-4E79-BB33-A233756F6304}"/>
                    </a:ext>
                  </a:extLst>
                </p14:cNvPr>
                <p14:cNvContentPartPr/>
                <p14:nvPr/>
              </p14:nvContentPartPr>
              <p14:xfrm>
                <a:off x="7509480" y="3087356"/>
                <a:ext cx="132120" cy="2563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1A621A7A-1C2D-4E79-BB33-A233756F630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7505160" y="3083036"/>
                  <a:ext cx="14076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A58F9F76-F63F-4FC4-905D-43A72F83C769}"/>
                    </a:ext>
                  </a:extLst>
                </p14:cNvPr>
                <p14:cNvContentPartPr/>
                <p14:nvPr/>
              </p14:nvContentPartPr>
              <p14:xfrm>
                <a:off x="7711800" y="3167996"/>
                <a:ext cx="247680" cy="1821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A58F9F76-F63F-4FC4-905D-43A72F83C76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7707480" y="3163676"/>
                  <a:ext cx="256320" cy="190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26">
            <p14:nvContentPartPr>
              <p14:cNvPr id="192" name="Input penna 191">
                <a:extLst>
                  <a:ext uri="{FF2B5EF4-FFF2-40B4-BE49-F238E27FC236}">
                    <a16:creationId xmlns:a16="http://schemas.microsoft.com/office/drawing/2014/main" id="{D2C1E015-C0CB-4789-846E-39315F74A564}"/>
                  </a:ext>
                </a:extLst>
              </p14:cNvPr>
              <p14:cNvContentPartPr/>
              <p14:nvPr/>
            </p14:nvContentPartPr>
            <p14:xfrm>
              <a:off x="8396520" y="3198236"/>
              <a:ext cx="97200" cy="111600"/>
            </p14:xfrm>
          </p:contentPart>
        </mc:Choice>
        <mc:Fallback xmlns="">
          <p:pic>
            <p:nvPicPr>
              <p:cNvPr id="192" name="Input penna 191">
                <a:extLst>
                  <a:ext uri="{FF2B5EF4-FFF2-40B4-BE49-F238E27FC236}">
                    <a16:creationId xmlns:a16="http://schemas.microsoft.com/office/drawing/2014/main" id="{D2C1E015-C0CB-4789-846E-39315F74A564}"/>
                  </a:ext>
                </a:extLst>
              </p:cNvPr>
              <p:cNvPicPr/>
              <p:nvPr/>
            </p:nvPicPr>
            <p:blipFill>
              <a:blip r:embed="rId327"/>
              <a:stretch>
                <a:fillRect/>
              </a:stretch>
            </p:blipFill>
            <p:spPr>
              <a:xfrm>
                <a:off x="8392200" y="3193916"/>
                <a:ext cx="105840" cy="120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8">
            <p14:nvContentPartPr>
              <p14:cNvPr id="193" name="Input penna 192">
                <a:extLst>
                  <a:ext uri="{FF2B5EF4-FFF2-40B4-BE49-F238E27FC236}">
                    <a16:creationId xmlns:a16="http://schemas.microsoft.com/office/drawing/2014/main" id="{11C93D73-0745-4C98-9FB9-5185E9C9704A}"/>
                  </a:ext>
                </a:extLst>
              </p14:cNvPr>
              <p14:cNvContentPartPr/>
              <p14:nvPr/>
            </p14:nvContentPartPr>
            <p14:xfrm>
              <a:off x="8396520" y="3061436"/>
              <a:ext cx="78480" cy="27360"/>
            </p14:xfrm>
          </p:contentPart>
        </mc:Choice>
        <mc:Fallback xmlns="">
          <p:pic>
            <p:nvPicPr>
              <p:cNvPr id="193" name="Input penna 192">
                <a:extLst>
                  <a:ext uri="{FF2B5EF4-FFF2-40B4-BE49-F238E27FC236}">
                    <a16:creationId xmlns:a16="http://schemas.microsoft.com/office/drawing/2014/main" id="{11C93D73-0745-4C98-9FB9-5185E9C9704A}"/>
                  </a:ext>
                </a:extLst>
              </p:cNvPr>
              <p:cNvPicPr/>
              <p:nvPr/>
            </p:nvPicPr>
            <p:blipFill>
              <a:blip r:embed="rId329"/>
              <a:stretch>
                <a:fillRect/>
              </a:stretch>
            </p:blipFill>
            <p:spPr>
              <a:xfrm>
                <a:off x="8392200" y="3057116"/>
                <a:ext cx="87120" cy="36000"/>
              </a:xfrm>
              <a:prstGeom prst="rect">
                <a:avLst/>
              </a:prstGeom>
            </p:spPr>
          </p:pic>
        </mc:Fallback>
      </mc:AlternateContent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E692EC5C-201B-4E8D-AF16-FF8B78608CF4}"/>
              </a:ext>
            </a:extLst>
          </p:cNvPr>
          <p:cNvGrpSpPr/>
          <p:nvPr/>
        </p:nvGrpSpPr>
        <p:grpSpPr>
          <a:xfrm>
            <a:off x="8914920" y="2728436"/>
            <a:ext cx="727920" cy="906480"/>
            <a:chOff x="8914920" y="2728436"/>
            <a:chExt cx="727920" cy="90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2206389-628C-41F1-95BC-97CA8CC4BEFA}"/>
                    </a:ext>
                  </a:extLst>
                </p14:cNvPr>
                <p14:cNvContentPartPr/>
                <p14:nvPr/>
              </p14:nvContentPartPr>
              <p14:xfrm>
                <a:off x="9019680" y="3178436"/>
                <a:ext cx="20160" cy="4564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2206389-628C-41F1-95BC-97CA8CC4BEF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015360" y="3174116"/>
                  <a:ext cx="2880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42C7EF37-8D02-4300-B691-0B2971512507}"/>
                    </a:ext>
                  </a:extLst>
                </p14:cNvPr>
                <p14:cNvContentPartPr/>
                <p14:nvPr/>
              </p14:nvContentPartPr>
              <p14:xfrm>
                <a:off x="8914920" y="3166556"/>
                <a:ext cx="278640" cy="15768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42C7EF37-8D02-4300-B691-0B2971512507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910600" y="3162236"/>
                  <a:ext cx="2872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917DECA-F0FE-49B8-B8FE-488A13D2F06F}"/>
                    </a:ext>
                  </a:extLst>
                </p14:cNvPr>
                <p14:cNvContentPartPr/>
                <p14:nvPr/>
              </p14:nvContentPartPr>
              <p14:xfrm>
                <a:off x="9372480" y="2728436"/>
                <a:ext cx="130320" cy="5778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917DECA-F0FE-49B8-B8FE-488A13D2F06F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368160" y="2724116"/>
                  <a:ext cx="13896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7629D8D6-612A-4DF9-B1BF-ED61D08EB3B6}"/>
                    </a:ext>
                  </a:extLst>
                </p14:cNvPr>
                <p14:cNvContentPartPr/>
                <p14:nvPr/>
              </p14:nvContentPartPr>
              <p14:xfrm>
                <a:off x="9234600" y="3053156"/>
                <a:ext cx="240480" cy="266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7629D8D6-612A-4DF9-B1BF-ED61D08EB3B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9230280" y="3048836"/>
                  <a:ext cx="24912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194281D9-ABDB-42EE-8150-807DB4015AF6}"/>
                    </a:ext>
                  </a:extLst>
                </p14:cNvPr>
                <p14:cNvContentPartPr/>
                <p14:nvPr/>
              </p14:nvContentPartPr>
              <p14:xfrm>
                <a:off x="9568320" y="3115076"/>
                <a:ext cx="74520" cy="1951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194281D9-ABDB-42EE-8150-807DB4015AF6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564000" y="3110756"/>
                  <a:ext cx="83160" cy="203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7683452A-4E00-4BB9-9AC1-4D4BCF0AEA01}"/>
              </a:ext>
            </a:extLst>
          </p:cNvPr>
          <p:cNvGrpSpPr/>
          <p:nvPr/>
        </p:nvGrpSpPr>
        <p:grpSpPr>
          <a:xfrm>
            <a:off x="10090680" y="2861276"/>
            <a:ext cx="501840" cy="486000"/>
            <a:chOff x="10090680" y="2861276"/>
            <a:chExt cx="501840" cy="48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FC652517-5B0A-47AD-9498-A0F2289B1B35}"/>
                    </a:ext>
                  </a:extLst>
                </p14:cNvPr>
                <p14:cNvContentPartPr/>
                <p14:nvPr/>
              </p14:nvContentPartPr>
              <p14:xfrm>
                <a:off x="10090680" y="3122996"/>
                <a:ext cx="240480" cy="170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FC652517-5B0A-47AD-9498-A0F2289B1B3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086360" y="3118676"/>
                  <a:ext cx="2491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CCB8837-4733-4612-B8AA-D0C41932EB3A}"/>
                    </a:ext>
                  </a:extLst>
                </p14:cNvPr>
                <p14:cNvContentPartPr/>
                <p14:nvPr/>
              </p14:nvContentPartPr>
              <p14:xfrm>
                <a:off x="10374000" y="2861276"/>
                <a:ext cx="104040" cy="4860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CCB8837-4733-4612-B8AA-D0C41932EB3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369680" y="2856956"/>
                  <a:ext cx="11268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B65C6F55-904C-4F6B-8BA6-100D1BABBED3}"/>
                    </a:ext>
                  </a:extLst>
                </p14:cNvPr>
                <p14:cNvContentPartPr/>
                <p14:nvPr/>
              </p14:nvContentPartPr>
              <p14:xfrm>
                <a:off x="10491000" y="3192476"/>
                <a:ext cx="101520" cy="1515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B65C6F55-904C-4F6B-8BA6-100D1BABBED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486680" y="3188156"/>
                  <a:ext cx="110160" cy="16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1F3FDFF1-4BA6-4AAF-AD7B-B9FB001F4502}"/>
              </a:ext>
            </a:extLst>
          </p:cNvPr>
          <p:cNvGrpSpPr/>
          <p:nvPr/>
        </p:nvGrpSpPr>
        <p:grpSpPr>
          <a:xfrm>
            <a:off x="10862880" y="2833556"/>
            <a:ext cx="732240" cy="597600"/>
            <a:chOff x="10862880" y="2833556"/>
            <a:chExt cx="732240" cy="59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53FD0CE8-0EBF-4D19-86D4-3F0C55D6CCC6}"/>
                    </a:ext>
                  </a:extLst>
                </p14:cNvPr>
                <p14:cNvContentPartPr/>
                <p14:nvPr/>
              </p14:nvContentPartPr>
              <p14:xfrm>
                <a:off x="10960080" y="2972156"/>
                <a:ext cx="21960" cy="3812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53FD0CE8-0EBF-4D19-86D4-3F0C55D6CCC6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0955760" y="2967836"/>
                  <a:ext cx="3060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86C36C0-5F7E-49BC-8055-9825F25E2C97}"/>
                    </a:ext>
                  </a:extLst>
                </p14:cNvPr>
                <p14:cNvContentPartPr/>
                <p14:nvPr/>
              </p14:nvContentPartPr>
              <p14:xfrm>
                <a:off x="10984920" y="2990876"/>
                <a:ext cx="36360" cy="3999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86C36C0-5F7E-49BC-8055-9825F25E2C9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980600" y="2986556"/>
                  <a:ext cx="45000" cy="40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37AD316-9AB9-4E66-9F7E-91D640183CAD}"/>
                    </a:ext>
                  </a:extLst>
                </p14:cNvPr>
                <p14:cNvContentPartPr/>
                <p14:nvPr/>
              </p14:nvContentPartPr>
              <p14:xfrm>
                <a:off x="10862880" y="2907356"/>
                <a:ext cx="468360" cy="4644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37AD316-9AB9-4E66-9F7E-91D640183CA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858560" y="2903036"/>
                  <a:ext cx="47700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224898D1-2BEA-4310-946C-920449DA22B4}"/>
                    </a:ext>
                  </a:extLst>
                </p14:cNvPr>
                <p14:cNvContentPartPr/>
                <p14:nvPr/>
              </p14:nvContentPartPr>
              <p14:xfrm>
                <a:off x="11317200" y="2833556"/>
                <a:ext cx="155880" cy="1731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224898D1-2BEA-4310-946C-920449DA22B4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1312880" y="2829236"/>
                  <a:ext cx="1645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E8CFC15-5414-4886-8257-AB2A457D1797}"/>
                    </a:ext>
                  </a:extLst>
                </p14:cNvPr>
                <p14:cNvContentPartPr/>
                <p14:nvPr/>
              </p14:nvContentPartPr>
              <p14:xfrm>
                <a:off x="11523840" y="3385436"/>
                <a:ext cx="71280" cy="457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E8CFC15-5414-4886-8257-AB2A457D1797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1519520" y="3381116"/>
                  <a:ext cx="7992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C1331233-39E8-45F4-AA60-0002FA59E597}"/>
              </a:ext>
            </a:extLst>
          </p:cNvPr>
          <p:cNvGrpSpPr/>
          <p:nvPr/>
        </p:nvGrpSpPr>
        <p:grpSpPr>
          <a:xfrm>
            <a:off x="257280" y="3731396"/>
            <a:ext cx="1581840" cy="555480"/>
            <a:chOff x="257280" y="3731396"/>
            <a:chExt cx="1581840" cy="55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38DEAD9F-4F33-43B3-AF9B-D3B458F3E5F5}"/>
                    </a:ext>
                  </a:extLst>
                </p14:cNvPr>
                <p14:cNvContentPartPr/>
                <p14:nvPr/>
              </p14:nvContentPartPr>
              <p14:xfrm>
                <a:off x="257280" y="3731396"/>
                <a:ext cx="552600" cy="53028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38DEAD9F-4F33-43B3-AF9B-D3B458F3E5F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52960" y="3727076"/>
                  <a:ext cx="561240" cy="53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A7164A36-756B-422A-A976-48E9DCE2FA01}"/>
                    </a:ext>
                  </a:extLst>
                </p14:cNvPr>
                <p14:cNvContentPartPr/>
                <p14:nvPr/>
              </p14:nvContentPartPr>
              <p14:xfrm>
                <a:off x="804480" y="4096796"/>
                <a:ext cx="98280" cy="19008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A7164A36-756B-422A-A976-48E9DCE2FA0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800160" y="4092476"/>
                  <a:ext cx="1069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9313E7E2-85D4-4FFD-ADA7-CACEAF619962}"/>
                    </a:ext>
                  </a:extLst>
                </p14:cNvPr>
                <p14:cNvContentPartPr/>
                <p14:nvPr/>
              </p14:nvContentPartPr>
              <p14:xfrm>
                <a:off x="827880" y="4009316"/>
                <a:ext cx="49680" cy="75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9313E7E2-85D4-4FFD-ADA7-CACEAF619962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823560" y="4004996"/>
                  <a:ext cx="583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94114265-932E-48D1-8093-7085B585670A}"/>
                    </a:ext>
                  </a:extLst>
                </p14:cNvPr>
                <p14:cNvContentPartPr/>
                <p14:nvPr/>
              </p14:nvContentPartPr>
              <p14:xfrm>
                <a:off x="975120" y="4033796"/>
                <a:ext cx="213480" cy="2206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94114265-932E-48D1-8093-7085B585670A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970800" y="4029476"/>
                  <a:ext cx="22212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17F06021-B222-4105-8EEE-7DF069DF1578}"/>
                    </a:ext>
                  </a:extLst>
                </p14:cNvPr>
                <p14:cNvContentPartPr/>
                <p14:nvPr/>
              </p14:nvContentPartPr>
              <p14:xfrm>
                <a:off x="1299480" y="4094996"/>
                <a:ext cx="231840" cy="1616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17F06021-B222-4105-8EEE-7DF069DF1578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295160" y="4090676"/>
                  <a:ext cx="2404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9A0CC10-1C9D-4DDB-950F-E10448A7663F}"/>
                    </a:ext>
                  </a:extLst>
                </p14:cNvPr>
                <p14:cNvContentPartPr/>
                <p14:nvPr/>
              </p14:nvContentPartPr>
              <p14:xfrm>
                <a:off x="1618440" y="4024076"/>
                <a:ext cx="220680" cy="2300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9A0CC10-1C9D-4DDB-950F-E10448A7663F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614120" y="4019756"/>
                  <a:ext cx="229320" cy="23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A0336E6A-0358-4992-8A5A-ED6F74F057D7}"/>
              </a:ext>
            </a:extLst>
          </p:cNvPr>
          <p:cNvGrpSpPr/>
          <p:nvPr/>
        </p:nvGrpSpPr>
        <p:grpSpPr>
          <a:xfrm>
            <a:off x="2250600" y="3693956"/>
            <a:ext cx="4407480" cy="959400"/>
            <a:chOff x="2250600" y="3693956"/>
            <a:chExt cx="4407480" cy="95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6DB9B72-36FE-4233-94A5-489428459074}"/>
                    </a:ext>
                  </a:extLst>
                </p14:cNvPr>
                <p14:cNvContentPartPr/>
                <p14:nvPr/>
              </p14:nvContentPartPr>
              <p14:xfrm>
                <a:off x="2250600" y="3693956"/>
                <a:ext cx="291960" cy="9594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6DB9B72-36FE-4233-94A5-489428459074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246280" y="3689636"/>
                  <a:ext cx="300600" cy="9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ADC8DB0B-7030-43A1-AA39-93E218F15E1C}"/>
                    </a:ext>
                  </a:extLst>
                </p14:cNvPr>
                <p14:cNvContentPartPr/>
                <p14:nvPr/>
              </p14:nvContentPartPr>
              <p14:xfrm>
                <a:off x="2290920" y="4210196"/>
                <a:ext cx="173160" cy="183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ADC8DB0B-7030-43A1-AA39-93E218F15E1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286600" y="4205876"/>
                  <a:ext cx="1818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000F935F-A2E4-4293-B312-5B2A85EA4E60}"/>
                    </a:ext>
                  </a:extLst>
                </p14:cNvPr>
                <p14:cNvContentPartPr/>
                <p14:nvPr/>
              </p14:nvContentPartPr>
              <p14:xfrm>
                <a:off x="2577840" y="4024076"/>
                <a:ext cx="365040" cy="1886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000F935F-A2E4-4293-B312-5B2A85EA4E6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573520" y="4019756"/>
                  <a:ext cx="37368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FFF92131-71D1-44DB-A8A3-340807B9C906}"/>
                    </a:ext>
                  </a:extLst>
                </p14:cNvPr>
                <p14:cNvContentPartPr/>
                <p14:nvPr/>
              </p14:nvContentPartPr>
              <p14:xfrm>
                <a:off x="3101280" y="3721676"/>
                <a:ext cx="231480" cy="4611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FFF92131-71D1-44DB-A8A3-340807B9C906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096960" y="3717356"/>
                  <a:ext cx="240120" cy="46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3055E1A5-0E2A-422C-8537-4BD0077D075C}"/>
                    </a:ext>
                  </a:extLst>
                </p14:cNvPr>
                <p14:cNvContentPartPr/>
                <p14:nvPr/>
              </p14:nvContentPartPr>
              <p14:xfrm>
                <a:off x="3036120" y="3945956"/>
                <a:ext cx="196920" cy="273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3055E1A5-0E2A-422C-8537-4BD0077D075C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031800" y="3941636"/>
                  <a:ext cx="2055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962CB29-0240-4161-8C63-926D86392DD8}"/>
                    </a:ext>
                  </a:extLst>
                </p14:cNvPr>
                <p14:cNvContentPartPr/>
                <p14:nvPr/>
              </p14:nvContentPartPr>
              <p14:xfrm>
                <a:off x="3428880" y="3746156"/>
                <a:ext cx="249120" cy="416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962CB29-0240-4161-8C63-926D86392DD8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424560" y="3741836"/>
                  <a:ext cx="25776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F3FEF516-2663-49FB-8804-3F77855DA1DF}"/>
                    </a:ext>
                  </a:extLst>
                </p14:cNvPr>
                <p14:cNvContentPartPr/>
                <p14:nvPr/>
              </p14:nvContentPartPr>
              <p14:xfrm>
                <a:off x="3332400" y="3830396"/>
                <a:ext cx="250560" cy="295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F3FEF516-2663-49FB-8804-3F77855DA1DF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328080" y="3826076"/>
                  <a:ext cx="259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EB46430A-0A76-4285-ADB1-1D21689E4669}"/>
                    </a:ext>
                  </a:extLst>
                </p14:cNvPr>
                <p14:cNvContentPartPr/>
                <p14:nvPr/>
              </p14:nvContentPartPr>
              <p14:xfrm>
                <a:off x="3724800" y="3916436"/>
                <a:ext cx="242640" cy="1641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EB46430A-0A76-4285-ADB1-1D21689E4669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720480" y="3912116"/>
                  <a:ext cx="2512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9B1D86D8-ECB8-4052-AC11-D2B3F9EAB710}"/>
                    </a:ext>
                  </a:extLst>
                </p14:cNvPr>
                <p14:cNvContentPartPr/>
                <p14:nvPr/>
              </p14:nvContentPartPr>
              <p14:xfrm>
                <a:off x="4356240" y="3916436"/>
                <a:ext cx="60480" cy="6152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9B1D86D8-ECB8-4052-AC11-D2B3F9EAB71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351920" y="3912116"/>
                  <a:ext cx="69120" cy="62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A1AF2A6-E213-4C21-8C85-E4532AF97299}"/>
                    </a:ext>
                  </a:extLst>
                </p14:cNvPr>
                <p14:cNvContentPartPr/>
                <p14:nvPr/>
              </p14:nvContentPartPr>
              <p14:xfrm>
                <a:off x="4220880" y="3930476"/>
                <a:ext cx="367560" cy="1702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A1AF2A6-E213-4C21-8C85-E4532AF9729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216560" y="3926156"/>
                  <a:ext cx="3762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73B0A4E-9504-43EA-9EE4-D270E96C0C28}"/>
                    </a:ext>
                  </a:extLst>
                </p14:cNvPr>
                <p14:cNvContentPartPr/>
                <p14:nvPr/>
              </p14:nvContentPartPr>
              <p14:xfrm>
                <a:off x="4641720" y="3911396"/>
                <a:ext cx="192960" cy="2257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73B0A4E-9504-43EA-9EE4-D270E96C0C28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637400" y="3907076"/>
                  <a:ext cx="201600" cy="23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1EF7FC60-67B2-436E-8998-B77FAD1AB9FD}"/>
                    </a:ext>
                  </a:extLst>
                </p14:cNvPr>
                <p14:cNvContentPartPr/>
                <p14:nvPr/>
              </p14:nvContentPartPr>
              <p14:xfrm>
                <a:off x="4910280" y="3975836"/>
                <a:ext cx="258840" cy="1663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1EF7FC60-67B2-436E-8998-B77FAD1AB9F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905960" y="3971516"/>
                  <a:ext cx="2674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B6D472A-F306-484E-AEFF-590C135D92DF}"/>
                    </a:ext>
                  </a:extLst>
                </p14:cNvPr>
                <p14:cNvContentPartPr/>
                <p14:nvPr/>
              </p14:nvContentPartPr>
              <p14:xfrm>
                <a:off x="5315280" y="3936596"/>
                <a:ext cx="311400" cy="1807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B6D472A-F306-484E-AEFF-590C135D92DF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310960" y="3932276"/>
                  <a:ext cx="32004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00310D6-7B0A-4375-8516-8B81779B55FE}"/>
                    </a:ext>
                  </a:extLst>
                </p14:cNvPr>
                <p14:cNvContentPartPr/>
                <p14:nvPr/>
              </p14:nvContentPartPr>
              <p14:xfrm>
                <a:off x="5633880" y="3923996"/>
                <a:ext cx="357120" cy="2318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00310D6-7B0A-4375-8516-8B81779B55FE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629560" y="3919676"/>
                  <a:ext cx="36576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646E85FF-9764-4DA5-ADDA-7A06470F0030}"/>
                    </a:ext>
                  </a:extLst>
                </p14:cNvPr>
                <p14:cNvContentPartPr/>
                <p14:nvPr/>
              </p14:nvContentPartPr>
              <p14:xfrm>
                <a:off x="6014400" y="3955676"/>
                <a:ext cx="267840" cy="2102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646E85FF-9764-4DA5-ADDA-7A06470F0030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6010080" y="3951356"/>
                  <a:ext cx="2764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FE722C4-C20E-4264-882F-412B421B6057}"/>
                    </a:ext>
                  </a:extLst>
                </p14:cNvPr>
                <p14:cNvContentPartPr/>
                <p14:nvPr/>
              </p14:nvContentPartPr>
              <p14:xfrm>
                <a:off x="6372600" y="3959996"/>
                <a:ext cx="285480" cy="2008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FE722C4-C20E-4264-882F-412B421B6057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368280" y="3955676"/>
                  <a:ext cx="29412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1" name="Gruppo 250">
            <a:extLst>
              <a:ext uri="{FF2B5EF4-FFF2-40B4-BE49-F238E27FC236}">
                <a16:creationId xmlns:a16="http://schemas.microsoft.com/office/drawing/2014/main" id="{61584BB6-0A00-48F8-8094-DDA37BAEA74B}"/>
              </a:ext>
            </a:extLst>
          </p:cNvPr>
          <p:cNvGrpSpPr/>
          <p:nvPr/>
        </p:nvGrpSpPr>
        <p:grpSpPr>
          <a:xfrm>
            <a:off x="6930240" y="3710516"/>
            <a:ext cx="1280520" cy="487800"/>
            <a:chOff x="6930240" y="3710516"/>
            <a:chExt cx="1280520" cy="48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F7C56F3C-1058-4409-B3DC-625B20FC54CE}"/>
                    </a:ext>
                  </a:extLst>
                </p14:cNvPr>
                <p14:cNvContentPartPr/>
                <p14:nvPr/>
              </p14:nvContentPartPr>
              <p14:xfrm>
                <a:off x="6930240" y="3929756"/>
                <a:ext cx="449280" cy="22140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F7C56F3C-1058-4409-B3DC-625B20FC54C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925920" y="3925436"/>
                  <a:ext cx="4579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9C3A8603-1A17-4EC3-8D5A-C7DFDB73DF14}"/>
                    </a:ext>
                  </a:extLst>
                </p14:cNvPr>
                <p14:cNvContentPartPr/>
                <p14:nvPr/>
              </p14:nvContentPartPr>
              <p14:xfrm>
                <a:off x="7454400" y="3710516"/>
                <a:ext cx="756360" cy="4878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9C3A8603-1A17-4EC3-8D5A-C7DFDB73DF1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7450080" y="3706196"/>
                  <a:ext cx="765000" cy="496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6172956A-07EF-427C-8C2F-4C2A833E371F}"/>
              </a:ext>
            </a:extLst>
          </p:cNvPr>
          <p:cNvGrpSpPr/>
          <p:nvPr/>
        </p:nvGrpSpPr>
        <p:grpSpPr>
          <a:xfrm>
            <a:off x="8496240" y="3639956"/>
            <a:ext cx="2517840" cy="576360"/>
            <a:chOff x="8496240" y="3639956"/>
            <a:chExt cx="2517840" cy="57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DE7766CB-CE8F-41AC-B7DF-08F97429AAE8}"/>
                    </a:ext>
                  </a:extLst>
                </p14:cNvPr>
                <p14:cNvContentPartPr/>
                <p14:nvPr/>
              </p14:nvContentPartPr>
              <p14:xfrm>
                <a:off x="8496240" y="3970436"/>
                <a:ext cx="744120" cy="2124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DE7766CB-CE8F-41AC-B7DF-08F97429AAE8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491920" y="3966116"/>
                  <a:ext cx="7527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C483C503-541C-473D-A9A9-D6D03F5D12BD}"/>
                    </a:ext>
                  </a:extLst>
                </p14:cNvPr>
                <p14:cNvContentPartPr/>
                <p14:nvPr/>
              </p14:nvContentPartPr>
              <p14:xfrm>
                <a:off x="9369240" y="3639956"/>
                <a:ext cx="209520" cy="5083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C483C503-541C-473D-A9A9-D6D03F5D12BD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364920" y="3635636"/>
                  <a:ext cx="21816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BC315017-4FFB-49F9-9A1D-569D7A1801F1}"/>
                    </a:ext>
                  </a:extLst>
                </p14:cNvPr>
                <p14:cNvContentPartPr/>
                <p14:nvPr/>
              </p14:nvContentPartPr>
              <p14:xfrm>
                <a:off x="9232800" y="3848756"/>
                <a:ext cx="232200" cy="100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BC315017-4FFB-49F9-9A1D-569D7A1801F1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228480" y="3844436"/>
                  <a:ext cx="2408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68D3E1B-248C-49D1-9B56-18A32BE11316}"/>
                    </a:ext>
                  </a:extLst>
                </p14:cNvPr>
                <p14:cNvContentPartPr/>
                <p14:nvPr/>
              </p14:nvContentPartPr>
              <p14:xfrm>
                <a:off x="9581640" y="3949916"/>
                <a:ext cx="354240" cy="1972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68D3E1B-248C-49D1-9B56-18A32BE11316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577320" y="3945596"/>
                  <a:ext cx="3628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DE86CC8E-ED4F-4FEE-9C50-A8CCECC27E5E}"/>
                    </a:ext>
                  </a:extLst>
                </p14:cNvPr>
                <p14:cNvContentPartPr/>
                <p14:nvPr/>
              </p14:nvContentPartPr>
              <p14:xfrm>
                <a:off x="9900240" y="3963236"/>
                <a:ext cx="265320" cy="2224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DE86CC8E-ED4F-4FEE-9C50-A8CCECC27E5E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895920" y="3958916"/>
                  <a:ext cx="27396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6E32247B-1CFB-48C4-A9F9-354414C8C354}"/>
                    </a:ext>
                  </a:extLst>
                </p14:cNvPr>
                <p14:cNvContentPartPr/>
                <p14:nvPr/>
              </p14:nvContentPartPr>
              <p14:xfrm>
                <a:off x="9993120" y="4072676"/>
                <a:ext cx="139320" cy="388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6E32247B-1CFB-48C4-A9F9-354414C8C35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988800" y="4068356"/>
                  <a:ext cx="14796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30906AC7-FBA2-4A3A-86F2-43BDB68BA2DB}"/>
                    </a:ext>
                  </a:extLst>
                </p14:cNvPr>
                <p14:cNvContentPartPr/>
                <p14:nvPr/>
              </p14:nvContentPartPr>
              <p14:xfrm>
                <a:off x="10239000" y="4079876"/>
                <a:ext cx="40680" cy="892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30906AC7-FBA2-4A3A-86F2-43BDB68BA2DB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234680" y="4075556"/>
                  <a:ext cx="4932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CFDC7A32-EBF9-487B-9624-65611FB4EDE1}"/>
                    </a:ext>
                  </a:extLst>
                </p14:cNvPr>
                <p14:cNvContentPartPr/>
                <p14:nvPr/>
              </p14:nvContentPartPr>
              <p14:xfrm>
                <a:off x="10245120" y="3962516"/>
                <a:ext cx="25920" cy="259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CFDC7A32-EBF9-487B-9624-65611FB4EDE1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240800" y="3958196"/>
                  <a:ext cx="345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AD0B7ADB-C881-49F4-A4B7-2A15F0C2DE09}"/>
                    </a:ext>
                  </a:extLst>
                </p14:cNvPr>
                <p14:cNvContentPartPr/>
                <p14:nvPr/>
              </p14:nvContentPartPr>
              <p14:xfrm>
                <a:off x="10376160" y="4023716"/>
                <a:ext cx="263520" cy="1576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AD0B7ADB-C881-49F4-A4B7-2A15F0C2DE09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371840" y="4019396"/>
                  <a:ext cx="27216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570AB791-9AA1-4CAF-B8FD-1E33687566DA}"/>
                    </a:ext>
                  </a:extLst>
                </p14:cNvPr>
                <p14:cNvContentPartPr/>
                <p14:nvPr/>
              </p14:nvContentPartPr>
              <p14:xfrm>
                <a:off x="10633560" y="4041716"/>
                <a:ext cx="209880" cy="1746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570AB791-9AA1-4CAF-B8FD-1E33687566DA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629240" y="4037396"/>
                  <a:ext cx="2185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CD58BAF1-7ABB-43BC-B859-DDF9FA382375}"/>
                    </a:ext>
                  </a:extLst>
                </p14:cNvPr>
                <p14:cNvContentPartPr/>
                <p14:nvPr/>
              </p14:nvContentPartPr>
              <p14:xfrm>
                <a:off x="10934520" y="4092476"/>
                <a:ext cx="63000" cy="892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CD58BAF1-7ABB-43BC-B859-DDF9FA382375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930200" y="4088156"/>
                  <a:ext cx="716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C9D688BF-BCE5-43F0-A71B-1CEC5E0FE012}"/>
                    </a:ext>
                  </a:extLst>
                </p14:cNvPr>
                <p14:cNvContentPartPr/>
                <p14:nvPr/>
              </p14:nvContentPartPr>
              <p14:xfrm>
                <a:off x="10979880" y="3890876"/>
                <a:ext cx="34200" cy="241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C9D688BF-BCE5-43F0-A71B-1CEC5E0FE01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975560" y="3886556"/>
                  <a:ext cx="4284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9E8024C5-020A-4CF8-BCD9-300395632C3B}"/>
                  </a:ext>
                </a:extLst>
              </p14:cNvPr>
              <p14:cNvContentPartPr/>
              <p14:nvPr/>
            </p14:nvContentPartPr>
            <p14:xfrm>
              <a:off x="328200" y="4409276"/>
              <a:ext cx="10968840" cy="26352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9E8024C5-020A-4CF8-BCD9-300395632C3B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323880" y="4404956"/>
                <a:ext cx="10977480" cy="272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68" name="Gruppo 267">
            <a:extLst>
              <a:ext uri="{FF2B5EF4-FFF2-40B4-BE49-F238E27FC236}">
                <a16:creationId xmlns:a16="http://schemas.microsoft.com/office/drawing/2014/main" id="{F042446F-D7A4-4893-B9CE-2BE262409A66}"/>
              </a:ext>
            </a:extLst>
          </p:cNvPr>
          <p:cNvGrpSpPr/>
          <p:nvPr/>
        </p:nvGrpSpPr>
        <p:grpSpPr>
          <a:xfrm>
            <a:off x="204720" y="4645796"/>
            <a:ext cx="315000" cy="550800"/>
            <a:chOff x="204720" y="4645796"/>
            <a:chExt cx="315000" cy="55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22B7B9FC-CDB1-4D16-80BB-7B00B610FDCF}"/>
                    </a:ext>
                  </a:extLst>
                </p14:cNvPr>
                <p14:cNvContentPartPr/>
                <p14:nvPr/>
              </p14:nvContentPartPr>
              <p14:xfrm>
                <a:off x="204720" y="4645796"/>
                <a:ext cx="315000" cy="5508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22B7B9FC-CDB1-4D16-80BB-7B00B610FDC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200400" y="4641476"/>
                  <a:ext cx="32364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B813EB6-E3FD-4361-933D-27FB09247900}"/>
                    </a:ext>
                  </a:extLst>
                </p14:cNvPr>
                <p14:cNvContentPartPr/>
                <p14:nvPr/>
              </p14:nvContentPartPr>
              <p14:xfrm>
                <a:off x="261600" y="4893476"/>
                <a:ext cx="245520" cy="392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B813EB6-E3FD-4361-933D-27FB09247900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257280" y="4889156"/>
                  <a:ext cx="25416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uppo 266">
            <a:extLst>
              <a:ext uri="{FF2B5EF4-FFF2-40B4-BE49-F238E27FC236}">
                <a16:creationId xmlns:a16="http://schemas.microsoft.com/office/drawing/2014/main" id="{78815CC1-F4DD-44DA-AEBD-AF43A6A6F50F}"/>
              </a:ext>
            </a:extLst>
          </p:cNvPr>
          <p:cNvGrpSpPr/>
          <p:nvPr/>
        </p:nvGrpSpPr>
        <p:grpSpPr>
          <a:xfrm>
            <a:off x="940560" y="4604396"/>
            <a:ext cx="1254960" cy="556200"/>
            <a:chOff x="940560" y="4604396"/>
            <a:chExt cx="1254960" cy="55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57028F41-4738-4A52-8EFB-C0CA3BB7D326}"/>
                    </a:ext>
                  </a:extLst>
                </p14:cNvPr>
                <p14:cNvContentPartPr/>
                <p14:nvPr/>
              </p14:nvContentPartPr>
              <p14:xfrm>
                <a:off x="1012200" y="4646876"/>
                <a:ext cx="310320" cy="51372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57028F41-4738-4A52-8EFB-C0CA3BB7D326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007880" y="4642556"/>
                  <a:ext cx="318960" cy="52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C35006E6-55C5-4536-9920-6D06EC870C1C}"/>
                    </a:ext>
                  </a:extLst>
                </p14:cNvPr>
                <p14:cNvContentPartPr/>
                <p14:nvPr/>
              </p14:nvContentPartPr>
              <p14:xfrm>
                <a:off x="940560" y="4877996"/>
                <a:ext cx="268560" cy="158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C35006E6-55C5-4536-9920-6D06EC870C1C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936240" y="4873676"/>
                  <a:ext cx="2772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FDF7A1D0-08BF-452D-A91C-4729B17E2002}"/>
                    </a:ext>
                  </a:extLst>
                </p14:cNvPr>
                <p14:cNvContentPartPr/>
                <p14:nvPr/>
              </p14:nvContentPartPr>
              <p14:xfrm>
                <a:off x="1413600" y="4928396"/>
                <a:ext cx="274680" cy="2167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FDF7A1D0-08BF-452D-A91C-4729B17E2002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1409280" y="4924076"/>
                  <a:ext cx="28332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180FFF8D-7A28-40F2-B56E-C5E45999C72C}"/>
                    </a:ext>
                  </a:extLst>
                </p14:cNvPr>
                <p14:cNvContentPartPr/>
                <p14:nvPr/>
              </p14:nvContentPartPr>
              <p14:xfrm>
                <a:off x="1704480" y="5009756"/>
                <a:ext cx="154800" cy="1314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180FFF8D-7A28-40F2-B56E-C5E45999C72C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1700160" y="5005436"/>
                  <a:ext cx="16344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E704296E-3332-4666-AD1F-4373D103F18E}"/>
                    </a:ext>
                  </a:extLst>
                </p14:cNvPr>
                <p14:cNvContentPartPr/>
                <p14:nvPr/>
              </p14:nvContentPartPr>
              <p14:xfrm>
                <a:off x="1953600" y="4604396"/>
                <a:ext cx="241920" cy="5446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E704296E-3332-4666-AD1F-4373D103F18E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949280" y="4600076"/>
                  <a:ext cx="250560" cy="55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6" name="Gruppo 265">
            <a:extLst>
              <a:ext uri="{FF2B5EF4-FFF2-40B4-BE49-F238E27FC236}">
                <a16:creationId xmlns:a16="http://schemas.microsoft.com/office/drawing/2014/main" id="{5C916FAA-0509-4D31-BB30-DB88B69089D4}"/>
              </a:ext>
            </a:extLst>
          </p:cNvPr>
          <p:cNvGrpSpPr/>
          <p:nvPr/>
        </p:nvGrpSpPr>
        <p:grpSpPr>
          <a:xfrm>
            <a:off x="2797080" y="4616996"/>
            <a:ext cx="1162080" cy="896760"/>
            <a:chOff x="2797080" y="4616996"/>
            <a:chExt cx="1162080" cy="89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269AD2C-2730-42DE-9E05-BD2A1694A910}"/>
                    </a:ext>
                  </a:extLst>
                </p14:cNvPr>
                <p14:cNvContentPartPr/>
                <p14:nvPr/>
              </p14:nvContentPartPr>
              <p14:xfrm>
                <a:off x="2815800" y="4616996"/>
                <a:ext cx="336960" cy="8967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269AD2C-2730-42DE-9E05-BD2A1694A910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2811480" y="4612676"/>
                  <a:ext cx="345600" cy="90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4F4B512C-F225-4D7F-AA34-6D6C880A4152}"/>
                    </a:ext>
                  </a:extLst>
                </p14:cNvPr>
                <p14:cNvContentPartPr/>
                <p14:nvPr/>
              </p14:nvContentPartPr>
              <p14:xfrm>
                <a:off x="2797080" y="5079956"/>
                <a:ext cx="220680" cy="259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4F4B512C-F225-4D7F-AA34-6D6C880A4152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792760" y="5075636"/>
                  <a:ext cx="2293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47ADFEC6-FC75-4317-AC7F-E3B1AEB8BA24}"/>
                    </a:ext>
                  </a:extLst>
                </p14:cNvPr>
                <p14:cNvContentPartPr/>
                <p14:nvPr/>
              </p14:nvContentPartPr>
              <p14:xfrm>
                <a:off x="3219000" y="4994276"/>
                <a:ext cx="62280" cy="1213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47ADFEC6-FC75-4317-AC7F-E3B1AEB8BA24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3214680" y="4989956"/>
                  <a:ext cx="709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DD6E1503-2D89-41E0-95BD-89D28FDB263B}"/>
                    </a:ext>
                  </a:extLst>
                </p14:cNvPr>
                <p14:cNvContentPartPr/>
                <p14:nvPr/>
              </p14:nvContentPartPr>
              <p14:xfrm>
                <a:off x="3232320" y="4882316"/>
                <a:ext cx="16920" cy="234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DD6E1503-2D89-41E0-95BD-89D28FDB263B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228000" y="4877996"/>
                  <a:ext cx="255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C31826DF-CA54-4E03-BE95-F22EA383E138}"/>
                    </a:ext>
                  </a:extLst>
                </p14:cNvPr>
                <p14:cNvContentPartPr/>
                <p14:nvPr/>
              </p14:nvContentPartPr>
              <p14:xfrm>
                <a:off x="3377760" y="4962956"/>
                <a:ext cx="267120" cy="2019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C31826DF-CA54-4E03-BE95-F22EA383E138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3373440" y="4958636"/>
                  <a:ext cx="2757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FB16F532-4194-4797-B0E9-39AF80F2DA27}"/>
                    </a:ext>
                  </a:extLst>
                </p14:cNvPr>
                <p14:cNvContentPartPr/>
                <p14:nvPr/>
              </p14:nvContentPartPr>
              <p14:xfrm>
                <a:off x="3701400" y="4954676"/>
                <a:ext cx="257760" cy="2134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FB16F532-4194-4797-B0E9-39AF80F2DA27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3697080" y="4950356"/>
                  <a:ext cx="26640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5" name="Gruppo 304">
            <a:extLst>
              <a:ext uri="{FF2B5EF4-FFF2-40B4-BE49-F238E27FC236}">
                <a16:creationId xmlns:a16="http://schemas.microsoft.com/office/drawing/2014/main" id="{4C3EB78F-3533-4C66-B562-4849ED3D9F70}"/>
              </a:ext>
            </a:extLst>
          </p:cNvPr>
          <p:cNvGrpSpPr/>
          <p:nvPr/>
        </p:nvGrpSpPr>
        <p:grpSpPr>
          <a:xfrm>
            <a:off x="8781360" y="4786556"/>
            <a:ext cx="2906280" cy="967680"/>
            <a:chOff x="8781360" y="4786556"/>
            <a:chExt cx="2906280" cy="967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8C775EEF-0270-4510-BDCE-40DA266CD68E}"/>
                    </a:ext>
                  </a:extLst>
                </p14:cNvPr>
                <p14:cNvContentPartPr/>
                <p14:nvPr/>
              </p14:nvContentPartPr>
              <p14:xfrm>
                <a:off x="8799720" y="5104796"/>
                <a:ext cx="67680" cy="64944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8C775EEF-0270-4510-BDCE-40DA266CD68E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795400" y="5100476"/>
                  <a:ext cx="76320" cy="65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790AE11F-5DB7-4DEF-9244-6BCE518FA15A}"/>
                    </a:ext>
                  </a:extLst>
                </p14:cNvPr>
                <p14:cNvContentPartPr/>
                <p14:nvPr/>
              </p14:nvContentPartPr>
              <p14:xfrm>
                <a:off x="8781360" y="5130716"/>
                <a:ext cx="338760" cy="9684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790AE11F-5DB7-4DEF-9244-6BCE518FA15A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777040" y="5126396"/>
                  <a:ext cx="347400" cy="10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032D34F8-2878-466C-AB77-0D79FE97C67B}"/>
                    </a:ext>
                  </a:extLst>
                </p14:cNvPr>
                <p14:cNvContentPartPr/>
                <p14:nvPr/>
              </p14:nvContentPartPr>
              <p14:xfrm>
                <a:off x="9222720" y="4991036"/>
                <a:ext cx="191880" cy="2984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032D34F8-2878-466C-AB77-0D79FE97C67B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9218400" y="4986716"/>
                  <a:ext cx="2005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7086B927-C0F6-4D0B-82E2-80F23BC3EF95}"/>
                    </a:ext>
                  </a:extLst>
                </p14:cNvPr>
                <p14:cNvContentPartPr/>
                <p14:nvPr/>
              </p14:nvContentPartPr>
              <p14:xfrm>
                <a:off x="9407040" y="5142956"/>
                <a:ext cx="156600" cy="1872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7086B927-C0F6-4D0B-82E2-80F23BC3EF95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9402720" y="5138636"/>
                  <a:ext cx="1652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05EBC173-CFF9-4C2C-9751-B382FCBA164F}"/>
                    </a:ext>
                  </a:extLst>
                </p14:cNvPr>
                <p14:cNvContentPartPr/>
                <p14:nvPr/>
              </p14:nvContentPartPr>
              <p14:xfrm>
                <a:off x="9625920" y="4786556"/>
                <a:ext cx="309240" cy="50688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05EBC173-CFF9-4C2C-9751-B382FCBA164F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621600" y="4782236"/>
                  <a:ext cx="317880" cy="51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BCD45B7F-5364-45E7-A4B6-FECF81208DCC}"/>
                    </a:ext>
                  </a:extLst>
                </p14:cNvPr>
                <p14:cNvContentPartPr/>
                <p14:nvPr/>
              </p14:nvContentPartPr>
              <p14:xfrm>
                <a:off x="9861360" y="5101196"/>
                <a:ext cx="100080" cy="2077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BCD45B7F-5364-45E7-A4B6-FECF81208DC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857040" y="5096876"/>
                  <a:ext cx="10872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D3F8EDEF-AD10-4C8A-AAB6-6FA88DEB7C9F}"/>
                    </a:ext>
                  </a:extLst>
                </p14:cNvPr>
                <p14:cNvContentPartPr/>
                <p14:nvPr/>
              </p14:nvContentPartPr>
              <p14:xfrm>
                <a:off x="10038480" y="5192996"/>
                <a:ext cx="340920" cy="21132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D3F8EDEF-AD10-4C8A-AAB6-6FA88DEB7C9F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0034160" y="5188676"/>
                  <a:ext cx="34956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DD82E530-644B-4500-B209-2D91773EDEE7}"/>
                    </a:ext>
                  </a:extLst>
                </p14:cNvPr>
                <p14:cNvContentPartPr/>
                <p14:nvPr/>
              </p14:nvContentPartPr>
              <p14:xfrm>
                <a:off x="10465440" y="5256716"/>
                <a:ext cx="47880" cy="10836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DD82E530-644B-4500-B209-2D91773EDEE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0461120" y="5252396"/>
                  <a:ext cx="5652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0CABB214-31DA-49F8-BD4C-0E0842AB1747}"/>
                    </a:ext>
                  </a:extLst>
                </p14:cNvPr>
                <p14:cNvContentPartPr/>
                <p14:nvPr/>
              </p14:nvContentPartPr>
              <p14:xfrm>
                <a:off x="10502520" y="5077436"/>
                <a:ext cx="56520" cy="1008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0CABB214-31DA-49F8-BD4C-0E0842AB1747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0498200" y="5073116"/>
                  <a:ext cx="651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3347C07A-E657-4BB1-A43E-FDAAD2BD415C}"/>
                    </a:ext>
                  </a:extLst>
                </p14:cNvPr>
                <p14:cNvContentPartPr/>
                <p14:nvPr/>
              </p14:nvContentPartPr>
              <p14:xfrm>
                <a:off x="10719600" y="5198036"/>
                <a:ext cx="249840" cy="20340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3347C07A-E657-4BB1-A43E-FDAAD2BD415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0715280" y="5193716"/>
                  <a:ext cx="2584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03F06836-16D5-4249-8FA6-41788DF63D9E}"/>
                    </a:ext>
                  </a:extLst>
                </p14:cNvPr>
                <p14:cNvContentPartPr/>
                <p14:nvPr/>
              </p14:nvContentPartPr>
              <p14:xfrm>
                <a:off x="11119200" y="5183996"/>
                <a:ext cx="176040" cy="25200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03F06836-16D5-4249-8FA6-41788DF63D9E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1114880" y="5179676"/>
                  <a:ext cx="1846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57D67339-EE03-4792-A581-5FDB866F3161}"/>
                    </a:ext>
                  </a:extLst>
                </p14:cNvPr>
                <p14:cNvContentPartPr/>
                <p14:nvPr/>
              </p14:nvContentPartPr>
              <p14:xfrm>
                <a:off x="11479920" y="5233676"/>
                <a:ext cx="207720" cy="21096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57D67339-EE03-4792-A581-5FDB866F3161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1475600" y="5229356"/>
                  <a:ext cx="21636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0C87E9EC-3466-43CB-879B-E6387BF598B6}"/>
                    </a:ext>
                  </a:extLst>
                </p14:cNvPr>
                <p14:cNvContentPartPr/>
                <p14:nvPr/>
              </p14:nvContentPartPr>
              <p14:xfrm>
                <a:off x="11498280" y="5605196"/>
                <a:ext cx="164880" cy="2988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0C87E9EC-3466-43CB-879B-E6387BF598B6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493960" y="5600876"/>
                  <a:ext cx="1735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5AE37CA1-A861-4CF6-B56D-7AE039533ECD}"/>
                    </a:ext>
                  </a:extLst>
                </p14:cNvPr>
                <p14:cNvContentPartPr/>
                <p14:nvPr/>
              </p14:nvContentPartPr>
              <p14:xfrm>
                <a:off x="11532120" y="5696636"/>
                <a:ext cx="149400" cy="46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5AE37CA1-A861-4CF6-B56D-7AE039533ECD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11527800" y="5692316"/>
                  <a:ext cx="15804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3" name="Gruppo 302">
            <a:extLst>
              <a:ext uri="{FF2B5EF4-FFF2-40B4-BE49-F238E27FC236}">
                <a16:creationId xmlns:a16="http://schemas.microsoft.com/office/drawing/2014/main" id="{7BE9F511-457C-469C-8282-DC4633E749C2}"/>
              </a:ext>
            </a:extLst>
          </p:cNvPr>
          <p:cNvGrpSpPr/>
          <p:nvPr/>
        </p:nvGrpSpPr>
        <p:grpSpPr>
          <a:xfrm>
            <a:off x="72960" y="5325836"/>
            <a:ext cx="1937160" cy="647280"/>
            <a:chOff x="72960" y="5325836"/>
            <a:chExt cx="1937160" cy="64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939F4838-F66A-4FD4-BB87-53BFF267F9E8}"/>
                    </a:ext>
                  </a:extLst>
                </p14:cNvPr>
                <p14:cNvContentPartPr/>
                <p14:nvPr/>
              </p14:nvContentPartPr>
              <p14:xfrm>
                <a:off x="72960" y="5695196"/>
                <a:ext cx="604440" cy="2779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939F4838-F66A-4FD4-BB87-53BFF267F9E8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8640" y="5690876"/>
                  <a:ext cx="61308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B72365F5-C63B-499A-B682-3E9040BD3B36}"/>
                    </a:ext>
                  </a:extLst>
                </p14:cNvPr>
                <p14:cNvContentPartPr/>
                <p14:nvPr/>
              </p14:nvContentPartPr>
              <p14:xfrm>
                <a:off x="783960" y="5722196"/>
                <a:ext cx="304920" cy="20880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B72365F5-C63B-499A-B682-3E9040BD3B36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779640" y="5717876"/>
                  <a:ext cx="31356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03F7EC10-D702-4C73-B19F-E09C386A98CC}"/>
                    </a:ext>
                  </a:extLst>
                </p14:cNvPr>
                <p14:cNvContentPartPr/>
                <p14:nvPr/>
              </p14:nvContentPartPr>
              <p14:xfrm>
                <a:off x="1144680" y="5740556"/>
                <a:ext cx="307080" cy="19332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03F7EC10-D702-4C73-B19F-E09C386A98CC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140360" y="5736236"/>
                  <a:ext cx="3157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2F547ACE-B3F5-4DF8-A702-797072F0E6B8}"/>
                    </a:ext>
                  </a:extLst>
                </p14:cNvPr>
                <p14:cNvContentPartPr/>
                <p14:nvPr/>
              </p14:nvContentPartPr>
              <p14:xfrm>
                <a:off x="1595040" y="5325836"/>
                <a:ext cx="186120" cy="5342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2F547ACE-B3F5-4DF8-A702-797072F0E6B8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590720" y="5321516"/>
                  <a:ext cx="194760" cy="54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692A0EA7-9FBD-489E-98E2-6E7993106EAA}"/>
                    </a:ext>
                  </a:extLst>
                </p14:cNvPr>
                <p14:cNvContentPartPr/>
                <p14:nvPr/>
              </p14:nvContentPartPr>
              <p14:xfrm>
                <a:off x="1486680" y="5579276"/>
                <a:ext cx="217440" cy="2736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692A0EA7-9FBD-489E-98E2-6E7993106EAA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482360" y="5574956"/>
                  <a:ext cx="2260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FCF7DC43-85A0-4EB1-9AA2-3DD143B6E9D6}"/>
                    </a:ext>
                  </a:extLst>
                </p14:cNvPr>
                <p14:cNvContentPartPr/>
                <p14:nvPr/>
              </p14:nvContentPartPr>
              <p14:xfrm>
                <a:off x="1769280" y="5652356"/>
                <a:ext cx="240840" cy="2034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FCF7DC43-85A0-4EB1-9AA2-3DD143B6E9D6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764960" y="5648036"/>
                  <a:ext cx="249480" cy="21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C92A053A-80D9-4F5C-B768-5982351818B7}"/>
                  </a:ext>
                </a:extLst>
              </p14:cNvPr>
              <p14:cNvContentPartPr/>
              <p14:nvPr/>
            </p14:nvContentPartPr>
            <p14:xfrm>
              <a:off x="2631480" y="5711036"/>
              <a:ext cx="148680" cy="14004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C92A053A-80D9-4F5C-B768-5982351818B7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2627160" y="5706716"/>
                <a:ext cx="157320" cy="14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308" name="Input penna 307">
                <a:extLst>
                  <a:ext uri="{FF2B5EF4-FFF2-40B4-BE49-F238E27FC236}">
                    <a16:creationId xmlns:a16="http://schemas.microsoft.com/office/drawing/2014/main" id="{AA1CD70F-6A42-469D-A17B-7B2AB85C2FD2}"/>
                  </a:ext>
                </a:extLst>
              </p14:cNvPr>
              <p14:cNvContentPartPr/>
              <p14:nvPr/>
            </p14:nvContentPartPr>
            <p14:xfrm>
              <a:off x="2567040" y="5425916"/>
              <a:ext cx="37440" cy="6120"/>
            </p14:xfrm>
          </p:contentPart>
        </mc:Choice>
        <mc:Fallback xmlns="">
          <p:pic>
            <p:nvPicPr>
              <p:cNvPr id="308" name="Input penna 307">
                <a:extLst>
                  <a:ext uri="{FF2B5EF4-FFF2-40B4-BE49-F238E27FC236}">
                    <a16:creationId xmlns:a16="http://schemas.microsoft.com/office/drawing/2014/main" id="{AA1CD70F-6A42-469D-A17B-7B2AB85C2FD2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2562720" y="5421596"/>
                <a:ext cx="4608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319" name="Gruppo 318">
            <a:extLst>
              <a:ext uri="{FF2B5EF4-FFF2-40B4-BE49-F238E27FC236}">
                <a16:creationId xmlns:a16="http://schemas.microsoft.com/office/drawing/2014/main" id="{2C6D18D7-C84D-4CAB-AD18-8924D1BB808E}"/>
              </a:ext>
            </a:extLst>
          </p:cNvPr>
          <p:cNvGrpSpPr/>
          <p:nvPr/>
        </p:nvGrpSpPr>
        <p:grpSpPr>
          <a:xfrm>
            <a:off x="3156360" y="5353556"/>
            <a:ext cx="824400" cy="861840"/>
            <a:chOff x="3156360" y="5353556"/>
            <a:chExt cx="824400" cy="86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A904E55C-0E39-4904-9411-02DC2CDE4EBC}"/>
                    </a:ext>
                  </a:extLst>
                </p14:cNvPr>
                <p14:cNvContentPartPr/>
                <p14:nvPr/>
              </p14:nvContentPartPr>
              <p14:xfrm>
                <a:off x="3214320" y="5733716"/>
                <a:ext cx="41400" cy="48168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A904E55C-0E39-4904-9411-02DC2CDE4EBC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210000" y="5729396"/>
                  <a:ext cx="5004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154DD3F0-8054-48C7-886C-3267745F2DCB}"/>
                    </a:ext>
                  </a:extLst>
                </p14:cNvPr>
                <p14:cNvContentPartPr/>
                <p14:nvPr/>
              </p14:nvContentPartPr>
              <p14:xfrm>
                <a:off x="3156360" y="5690156"/>
                <a:ext cx="379440" cy="15336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154DD3F0-8054-48C7-886C-3267745F2DCB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3152040" y="5685836"/>
                  <a:ext cx="3880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81E78B31-0871-458A-AD26-556ED55FDB90}"/>
                    </a:ext>
                  </a:extLst>
                </p14:cNvPr>
                <p14:cNvContentPartPr/>
                <p14:nvPr/>
              </p14:nvContentPartPr>
              <p14:xfrm>
                <a:off x="3672600" y="5353556"/>
                <a:ext cx="137520" cy="52596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81E78B31-0871-458A-AD26-556ED55FDB90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3668280" y="5349236"/>
                  <a:ext cx="14616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A0C11AF5-D011-4694-A40D-6AA898C49E9F}"/>
                    </a:ext>
                  </a:extLst>
                </p14:cNvPr>
                <p14:cNvContentPartPr/>
                <p14:nvPr/>
              </p14:nvContentPartPr>
              <p14:xfrm>
                <a:off x="3534720" y="5568836"/>
                <a:ext cx="275400" cy="1692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A0C11AF5-D011-4694-A40D-6AA898C49E9F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3530400" y="5564516"/>
                  <a:ext cx="2840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424D8F3A-8268-4DD2-AD9B-A59960AC6D56}"/>
                    </a:ext>
                  </a:extLst>
                </p14:cNvPr>
                <p14:cNvContentPartPr/>
                <p14:nvPr/>
              </p14:nvContentPartPr>
              <p14:xfrm>
                <a:off x="3883920" y="5774756"/>
                <a:ext cx="96840" cy="8604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424D8F3A-8268-4DD2-AD9B-A59960AC6D56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3879600" y="5770436"/>
                  <a:ext cx="1054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13F607FD-CA11-4D43-8A90-B3D4CF3A8E0F}"/>
                    </a:ext>
                  </a:extLst>
                </p14:cNvPr>
                <p14:cNvContentPartPr/>
                <p14:nvPr/>
              </p14:nvContentPartPr>
              <p14:xfrm>
                <a:off x="3928200" y="5585036"/>
                <a:ext cx="44640" cy="5652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13F607FD-CA11-4D43-8A90-B3D4CF3A8E0F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3923880" y="5580716"/>
                  <a:ext cx="53280" cy="6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uppo 340">
            <a:extLst>
              <a:ext uri="{FF2B5EF4-FFF2-40B4-BE49-F238E27FC236}">
                <a16:creationId xmlns:a16="http://schemas.microsoft.com/office/drawing/2014/main" id="{E33C5286-4A53-4E22-B3C2-ED6B79EC2F93}"/>
              </a:ext>
            </a:extLst>
          </p:cNvPr>
          <p:cNvGrpSpPr/>
          <p:nvPr/>
        </p:nvGrpSpPr>
        <p:grpSpPr>
          <a:xfrm>
            <a:off x="4311600" y="4666676"/>
            <a:ext cx="4137480" cy="1333440"/>
            <a:chOff x="4311600" y="4666676"/>
            <a:chExt cx="4137480" cy="133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55867847-D4F9-4EED-8CCA-9AB27108A47C}"/>
                    </a:ext>
                  </a:extLst>
                </p14:cNvPr>
                <p14:cNvContentPartPr/>
                <p14:nvPr/>
              </p14:nvContentPartPr>
              <p14:xfrm>
                <a:off x="4311600" y="4940636"/>
                <a:ext cx="506880" cy="2649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55867847-D4F9-4EED-8CCA-9AB27108A47C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4307280" y="4935956"/>
                  <a:ext cx="51552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AF83C30C-C632-4F50-B564-2CB9418B4F8C}"/>
                    </a:ext>
                  </a:extLst>
                </p14:cNvPr>
                <p14:cNvContentPartPr/>
                <p14:nvPr/>
              </p14:nvContentPartPr>
              <p14:xfrm>
                <a:off x="4906680" y="5047196"/>
                <a:ext cx="214560" cy="1602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AF83C30C-C632-4F50-B564-2CB9418B4F8C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4902360" y="5042876"/>
                  <a:ext cx="22320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212A359F-21BE-4848-9B60-C2FE1021B97F}"/>
                    </a:ext>
                  </a:extLst>
                </p14:cNvPr>
                <p14:cNvContentPartPr/>
                <p14:nvPr/>
              </p14:nvContentPartPr>
              <p14:xfrm>
                <a:off x="5204040" y="4973036"/>
                <a:ext cx="277920" cy="2595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212A359F-21BE-4848-9B60-C2FE1021B97F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5199720" y="4968716"/>
                  <a:ext cx="2865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05D8FCA2-B5F4-4DA7-8792-E4D82B6CB660}"/>
                    </a:ext>
                  </a:extLst>
                </p14:cNvPr>
                <p14:cNvContentPartPr/>
                <p14:nvPr/>
              </p14:nvContentPartPr>
              <p14:xfrm>
                <a:off x="5540280" y="5055836"/>
                <a:ext cx="68040" cy="1224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05D8FCA2-B5F4-4DA7-8792-E4D82B6CB660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5535960" y="5051516"/>
                  <a:ext cx="7668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A28B435F-9A0C-45E9-80AC-E416936AEF9A}"/>
                    </a:ext>
                  </a:extLst>
                </p14:cNvPr>
                <p14:cNvContentPartPr/>
                <p14:nvPr/>
              </p14:nvContentPartPr>
              <p14:xfrm>
                <a:off x="5590680" y="4886996"/>
                <a:ext cx="22680" cy="284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A28B435F-9A0C-45E9-80AC-E416936AEF9A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5586360" y="4882676"/>
                  <a:ext cx="313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9DA57C89-A217-459B-B6D2-B66B41602A01}"/>
                    </a:ext>
                  </a:extLst>
                </p14:cNvPr>
                <p14:cNvContentPartPr/>
                <p14:nvPr/>
              </p14:nvContentPartPr>
              <p14:xfrm>
                <a:off x="5845200" y="5022716"/>
                <a:ext cx="208800" cy="1756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9DA57C89-A217-459B-B6D2-B66B41602A01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5840880" y="5018396"/>
                  <a:ext cx="2174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9F6C690E-B574-4235-B21E-12C0947E9B7F}"/>
                    </a:ext>
                  </a:extLst>
                </p14:cNvPr>
                <p14:cNvContentPartPr/>
                <p14:nvPr/>
              </p14:nvContentPartPr>
              <p14:xfrm>
                <a:off x="6076680" y="4666676"/>
                <a:ext cx="57960" cy="5684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9F6C690E-B574-4235-B21E-12C0947E9B7F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6072360" y="4662356"/>
                  <a:ext cx="6660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6EC952BC-99F0-4A79-B5EF-5D0A63E89E6E}"/>
                    </a:ext>
                  </a:extLst>
                </p14:cNvPr>
                <p14:cNvContentPartPr/>
                <p14:nvPr/>
              </p14:nvContentPartPr>
              <p14:xfrm>
                <a:off x="6234000" y="5028116"/>
                <a:ext cx="659520" cy="1958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6EC952BC-99F0-4A79-B5EF-5D0A63E89E6E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6229680" y="5023796"/>
                  <a:ext cx="6681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2B272467-5E24-46D9-96C1-E291B94CF96D}"/>
                    </a:ext>
                  </a:extLst>
                </p14:cNvPr>
                <p14:cNvContentPartPr/>
                <p14:nvPr/>
              </p14:nvContentPartPr>
              <p14:xfrm>
                <a:off x="6757440" y="4947836"/>
                <a:ext cx="73440" cy="259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2B272467-5E24-46D9-96C1-E291B94CF96D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6753120" y="4943516"/>
                  <a:ext cx="820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AE59F5CC-F2B2-41F0-8B63-20D152A90BE9}"/>
                    </a:ext>
                  </a:extLst>
                </p14:cNvPr>
                <p14:cNvContentPartPr/>
                <p14:nvPr/>
              </p14:nvContentPartPr>
              <p14:xfrm>
                <a:off x="7044720" y="5014076"/>
                <a:ext cx="348120" cy="23688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AE59F5CC-F2B2-41F0-8B63-20D152A90BE9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7040400" y="5009756"/>
                  <a:ext cx="35676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E40A076B-8642-4BE5-A675-CA80BD4F4A04}"/>
                    </a:ext>
                  </a:extLst>
                </p14:cNvPr>
                <p14:cNvContentPartPr/>
                <p14:nvPr/>
              </p14:nvContentPartPr>
              <p14:xfrm>
                <a:off x="7443240" y="5082116"/>
                <a:ext cx="446400" cy="18900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E40A076B-8642-4BE5-A675-CA80BD4F4A04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7438920" y="5077796"/>
                  <a:ext cx="4550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8DE8841C-9E8C-49BA-9A7E-F835687FC399}"/>
                    </a:ext>
                  </a:extLst>
                </p14:cNvPr>
                <p14:cNvContentPartPr/>
                <p14:nvPr/>
              </p14:nvContentPartPr>
              <p14:xfrm>
                <a:off x="7897920" y="5028836"/>
                <a:ext cx="407160" cy="2595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8DE8841C-9E8C-49BA-9A7E-F835687FC399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7893600" y="5024516"/>
                  <a:ext cx="4158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951181D5-9DFB-4D0F-9A19-CE7CF1815EC4}"/>
                    </a:ext>
                  </a:extLst>
                </p14:cNvPr>
                <p14:cNvContentPartPr/>
                <p14:nvPr/>
              </p14:nvContentPartPr>
              <p14:xfrm>
                <a:off x="8237040" y="5329796"/>
                <a:ext cx="212040" cy="2347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951181D5-9DFB-4D0F-9A19-CE7CF1815EC4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8232720" y="5325476"/>
                  <a:ext cx="22068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9F5F12B5-0108-48E3-9EF4-2E1C7BF9BB9D}"/>
                    </a:ext>
                  </a:extLst>
                </p14:cNvPr>
                <p14:cNvContentPartPr/>
                <p14:nvPr/>
              </p14:nvContentPartPr>
              <p14:xfrm>
                <a:off x="4437240" y="5675756"/>
                <a:ext cx="300240" cy="18324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9F5F12B5-0108-48E3-9EF4-2E1C7BF9BB9D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432920" y="5671436"/>
                  <a:ext cx="30888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CB28B240-4D45-475C-8BEF-2C5B3F50D6FE}"/>
                    </a:ext>
                  </a:extLst>
                </p14:cNvPr>
                <p14:cNvContentPartPr/>
                <p14:nvPr/>
              </p14:nvContentPartPr>
              <p14:xfrm>
                <a:off x="4759080" y="5355356"/>
                <a:ext cx="68400" cy="56808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CB28B240-4D45-475C-8BEF-2C5B3F50D6FE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4754760" y="5351036"/>
                  <a:ext cx="77040" cy="57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813130AB-DEC0-4C33-BF5E-4043416DC2A3}"/>
                    </a:ext>
                  </a:extLst>
                </p14:cNvPr>
                <p14:cNvContentPartPr/>
                <p14:nvPr/>
              </p14:nvContentPartPr>
              <p14:xfrm>
                <a:off x="4852680" y="5631836"/>
                <a:ext cx="130320" cy="24048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813130AB-DEC0-4C33-BF5E-4043416DC2A3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4848360" y="5627516"/>
                  <a:ext cx="13896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69DB0A68-8C68-4509-B4E7-53372A7EDC26}"/>
                    </a:ext>
                  </a:extLst>
                </p14:cNvPr>
                <p14:cNvContentPartPr/>
                <p14:nvPr/>
              </p14:nvContentPartPr>
              <p14:xfrm>
                <a:off x="5458920" y="5443916"/>
                <a:ext cx="57600" cy="46368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69DB0A68-8C68-4509-B4E7-53372A7EDC2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454600" y="5439596"/>
                  <a:ext cx="66240" cy="47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6B229B9B-D864-4881-B14E-FD2150157749}"/>
                    </a:ext>
                  </a:extLst>
                </p14:cNvPr>
                <p14:cNvContentPartPr/>
                <p14:nvPr/>
              </p14:nvContentPartPr>
              <p14:xfrm>
                <a:off x="5518320" y="5439596"/>
                <a:ext cx="90360" cy="53388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6B229B9B-D864-4881-B14E-FD2150157749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5514000" y="5435276"/>
                  <a:ext cx="9900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CE8E0665-29B3-4AAC-B53E-227579E3D007}"/>
                    </a:ext>
                  </a:extLst>
                </p14:cNvPr>
                <p14:cNvContentPartPr/>
                <p14:nvPr/>
              </p14:nvContentPartPr>
              <p14:xfrm>
                <a:off x="5421840" y="5359676"/>
                <a:ext cx="453960" cy="59184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CE8E0665-29B3-4AAC-B53E-227579E3D007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5417520" y="5355356"/>
                  <a:ext cx="462600" cy="60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96C991EC-1066-441C-BE03-FF7288FF9934}"/>
                    </a:ext>
                  </a:extLst>
                </p14:cNvPr>
                <p14:cNvContentPartPr/>
                <p14:nvPr/>
              </p14:nvContentPartPr>
              <p14:xfrm>
                <a:off x="5864280" y="5303876"/>
                <a:ext cx="263520" cy="2466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96C991EC-1066-441C-BE03-FF7288FF9934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5859960" y="5299556"/>
                  <a:ext cx="2721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20FBA72B-C7F6-4CB4-92C5-52DB408B97A5}"/>
                    </a:ext>
                  </a:extLst>
                </p14:cNvPr>
                <p14:cNvContentPartPr/>
                <p14:nvPr/>
              </p14:nvContentPartPr>
              <p14:xfrm>
                <a:off x="6422640" y="5702756"/>
                <a:ext cx="307800" cy="22716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20FBA72B-C7F6-4CB4-92C5-52DB408B97A5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6418320" y="5698436"/>
                  <a:ext cx="31644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D9400EC8-2D13-4B34-AFFA-5EC6944C05ED}"/>
                    </a:ext>
                  </a:extLst>
                </p14:cNvPr>
                <p14:cNvContentPartPr/>
                <p14:nvPr/>
              </p14:nvContentPartPr>
              <p14:xfrm>
                <a:off x="6764640" y="5341316"/>
                <a:ext cx="52560" cy="58968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D9400EC8-2D13-4B34-AFFA-5EC6944C05ED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6760320" y="5336996"/>
                  <a:ext cx="61200" cy="59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78429554-82B3-4245-99FF-7DC1FE84B977}"/>
                    </a:ext>
                  </a:extLst>
                </p14:cNvPr>
                <p14:cNvContentPartPr/>
                <p14:nvPr/>
              </p14:nvContentPartPr>
              <p14:xfrm>
                <a:off x="6862200" y="5641556"/>
                <a:ext cx="146160" cy="29988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78429554-82B3-4245-99FF-7DC1FE84B977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6857880" y="5637236"/>
                  <a:ext cx="154800" cy="30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D5380CE2-C59E-4F36-AC7F-6E561E7191B3}"/>
                    </a:ext>
                  </a:extLst>
                </p14:cNvPr>
                <p14:cNvContentPartPr/>
                <p14:nvPr/>
              </p14:nvContentPartPr>
              <p14:xfrm>
                <a:off x="7284120" y="5776556"/>
                <a:ext cx="758880" cy="22356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D5380CE2-C59E-4F36-AC7F-6E561E7191B3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7279800" y="5772236"/>
                  <a:ext cx="7675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8E77DEBE-186C-4D94-A406-53E55085D377}"/>
                    </a:ext>
                  </a:extLst>
                </p14:cNvPr>
                <p14:cNvContentPartPr/>
                <p14:nvPr/>
              </p14:nvContentPartPr>
              <p14:xfrm>
                <a:off x="8157840" y="5803556"/>
                <a:ext cx="246600" cy="17820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8E77DEBE-186C-4D94-A406-53E55085D377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8153520" y="5799236"/>
                  <a:ext cx="255240" cy="186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9" name="Gruppo 338">
            <a:extLst>
              <a:ext uri="{FF2B5EF4-FFF2-40B4-BE49-F238E27FC236}">
                <a16:creationId xmlns:a16="http://schemas.microsoft.com/office/drawing/2014/main" id="{1464AF3B-B312-476F-8F61-4D6DAD8DEE39}"/>
              </a:ext>
            </a:extLst>
          </p:cNvPr>
          <p:cNvGrpSpPr/>
          <p:nvPr/>
        </p:nvGrpSpPr>
        <p:grpSpPr>
          <a:xfrm>
            <a:off x="8726280" y="5503316"/>
            <a:ext cx="1248840" cy="604080"/>
            <a:chOff x="8726280" y="5503316"/>
            <a:chExt cx="1248840" cy="604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2CC843C2-82A4-4ABE-AEDD-E5D8F30BF2BF}"/>
                    </a:ext>
                  </a:extLst>
                </p14:cNvPr>
                <p14:cNvContentPartPr/>
                <p14:nvPr/>
              </p14:nvContentPartPr>
              <p14:xfrm>
                <a:off x="8726280" y="5796716"/>
                <a:ext cx="352800" cy="23148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2CC843C2-82A4-4ABE-AEDD-E5D8F30BF2BF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8721960" y="5792396"/>
                  <a:ext cx="36144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12EC06F5-FA6B-46C0-A4E8-FD892325EF62}"/>
                    </a:ext>
                  </a:extLst>
                </p14:cNvPr>
                <p14:cNvContentPartPr/>
                <p14:nvPr/>
              </p14:nvContentPartPr>
              <p14:xfrm>
                <a:off x="9112560" y="5503316"/>
                <a:ext cx="486000" cy="54684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12EC06F5-FA6B-46C0-A4E8-FD892325EF62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9108240" y="5498996"/>
                  <a:ext cx="494640" cy="55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BC5F7CB9-8246-4285-913C-5B0546A8BE4A}"/>
                    </a:ext>
                  </a:extLst>
                </p14:cNvPr>
                <p14:cNvContentPartPr/>
                <p14:nvPr/>
              </p14:nvContentPartPr>
              <p14:xfrm>
                <a:off x="9591720" y="5568836"/>
                <a:ext cx="239760" cy="5209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BC5F7CB9-8246-4285-913C-5B0546A8BE4A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9587400" y="5564516"/>
                  <a:ext cx="24840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055D4155-2563-4C6E-9BF7-8DDEC87B792B}"/>
                    </a:ext>
                  </a:extLst>
                </p14:cNvPr>
                <p14:cNvContentPartPr/>
                <p14:nvPr/>
              </p14:nvContentPartPr>
              <p14:xfrm>
                <a:off x="9780360" y="5939276"/>
                <a:ext cx="194760" cy="16812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055D4155-2563-4C6E-9BF7-8DDEC87B792B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9776040" y="5934956"/>
                  <a:ext cx="203400" cy="176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9" name="Gruppo 378">
            <a:extLst>
              <a:ext uri="{FF2B5EF4-FFF2-40B4-BE49-F238E27FC236}">
                <a16:creationId xmlns:a16="http://schemas.microsoft.com/office/drawing/2014/main" id="{74830D0F-B633-40D3-ABC3-F3465C880D2D}"/>
              </a:ext>
            </a:extLst>
          </p:cNvPr>
          <p:cNvGrpSpPr/>
          <p:nvPr/>
        </p:nvGrpSpPr>
        <p:grpSpPr>
          <a:xfrm>
            <a:off x="10245120" y="5657396"/>
            <a:ext cx="567360" cy="680400"/>
            <a:chOff x="10245120" y="5657396"/>
            <a:chExt cx="567360" cy="68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6F0E90A0-CE28-4458-90B9-45865A946653}"/>
                    </a:ext>
                  </a:extLst>
                </p14:cNvPr>
                <p14:cNvContentPartPr/>
                <p14:nvPr/>
              </p14:nvContentPartPr>
              <p14:xfrm>
                <a:off x="10245120" y="5791316"/>
                <a:ext cx="326880" cy="35064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6F0E90A0-CE28-4458-90B9-45865A946653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10240800" y="5786996"/>
                  <a:ext cx="335520" cy="35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FE3403DC-6272-4B87-A345-FB93F0082C1C}"/>
                    </a:ext>
                  </a:extLst>
                </p14:cNvPr>
                <p14:cNvContentPartPr/>
                <p14:nvPr/>
              </p14:nvContentPartPr>
              <p14:xfrm>
                <a:off x="10292640" y="5665676"/>
                <a:ext cx="130320" cy="6120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FE3403DC-6272-4B87-A345-FB93F0082C1C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10288320" y="5661356"/>
                  <a:ext cx="13896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B9CF6060-049E-4DC6-913B-4D595554D252}"/>
                    </a:ext>
                  </a:extLst>
                </p14:cNvPr>
                <p14:cNvContentPartPr/>
                <p14:nvPr/>
              </p14:nvContentPartPr>
              <p14:xfrm>
                <a:off x="10362480" y="5691596"/>
                <a:ext cx="103320" cy="5796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B9CF6060-049E-4DC6-913B-4D595554D252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10358160" y="5687276"/>
                  <a:ext cx="11196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A3A79743-A46B-4AD6-A415-A6BFD8221582}"/>
                    </a:ext>
                  </a:extLst>
                </p14:cNvPr>
                <p14:cNvContentPartPr/>
                <p14:nvPr/>
              </p14:nvContentPartPr>
              <p14:xfrm>
                <a:off x="10615920" y="5680076"/>
                <a:ext cx="90720" cy="4824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A3A79743-A46B-4AD6-A415-A6BFD8221582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10611600" y="5675756"/>
                  <a:ext cx="99360" cy="5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122DCB16-0B52-40D3-B3AD-F70762BEE49A}"/>
                    </a:ext>
                  </a:extLst>
                </p14:cNvPr>
                <p14:cNvContentPartPr/>
                <p14:nvPr/>
              </p14:nvContentPartPr>
              <p14:xfrm>
                <a:off x="10756680" y="5657396"/>
                <a:ext cx="41400" cy="918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122DCB16-0B52-40D3-B3AD-F70762BEE49A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10752360" y="5653076"/>
                  <a:ext cx="5004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CEC9B25A-0F3B-45B8-BAE7-275B57203174}"/>
                    </a:ext>
                  </a:extLst>
                </p14:cNvPr>
                <p14:cNvContentPartPr/>
                <p14:nvPr/>
              </p14:nvContentPartPr>
              <p14:xfrm>
                <a:off x="10568400" y="6227276"/>
                <a:ext cx="244080" cy="11052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CEC9B25A-0F3B-45B8-BAE7-275B57203174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10564080" y="6222956"/>
                  <a:ext cx="252720" cy="11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82">
            <p14:nvContentPartPr>
              <p14:cNvPr id="344" name="Input penna 343">
                <a:extLst>
                  <a:ext uri="{FF2B5EF4-FFF2-40B4-BE49-F238E27FC236}">
                    <a16:creationId xmlns:a16="http://schemas.microsoft.com/office/drawing/2014/main" id="{9D6A8FB6-97C4-4479-91DF-1530A20EA967}"/>
                  </a:ext>
                </a:extLst>
              </p14:cNvPr>
              <p14:cNvContentPartPr/>
              <p14:nvPr/>
            </p14:nvContentPartPr>
            <p14:xfrm>
              <a:off x="11166360" y="5767556"/>
              <a:ext cx="61920" cy="26640"/>
            </p14:xfrm>
          </p:contentPart>
        </mc:Choice>
        <mc:Fallback xmlns="">
          <p:pic>
            <p:nvPicPr>
              <p:cNvPr id="344" name="Input penna 343">
                <a:extLst>
                  <a:ext uri="{FF2B5EF4-FFF2-40B4-BE49-F238E27FC236}">
                    <a16:creationId xmlns:a16="http://schemas.microsoft.com/office/drawing/2014/main" id="{9D6A8FB6-97C4-4479-91DF-1530A20EA967}"/>
                  </a:ext>
                </a:extLst>
              </p:cNvPr>
              <p:cNvPicPr/>
              <p:nvPr/>
            </p:nvPicPr>
            <p:blipFill>
              <a:blip r:embed="rId583"/>
              <a:stretch>
                <a:fillRect/>
              </a:stretch>
            </p:blipFill>
            <p:spPr>
              <a:xfrm>
                <a:off x="11162040" y="5763236"/>
                <a:ext cx="70560" cy="3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378" name="Gruppo 377">
            <a:extLst>
              <a:ext uri="{FF2B5EF4-FFF2-40B4-BE49-F238E27FC236}">
                <a16:creationId xmlns:a16="http://schemas.microsoft.com/office/drawing/2014/main" id="{09198A1F-A897-45EE-BA22-141EC82316B7}"/>
              </a:ext>
            </a:extLst>
          </p:cNvPr>
          <p:cNvGrpSpPr/>
          <p:nvPr/>
        </p:nvGrpSpPr>
        <p:grpSpPr>
          <a:xfrm>
            <a:off x="11129640" y="5964116"/>
            <a:ext cx="809280" cy="298440"/>
            <a:chOff x="11129640" y="5964116"/>
            <a:chExt cx="809280" cy="29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F15C0CC8-8B72-4D56-89CA-500B0A074BA9}"/>
                    </a:ext>
                  </a:extLst>
                </p14:cNvPr>
                <p14:cNvContentPartPr/>
                <p14:nvPr/>
              </p14:nvContentPartPr>
              <p14:xfrm>
                <a:off x="11129640" y="5983196"/>
                <a:ext cx="91440" cy="15516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F15C0CC8-8B72-4D56-89CA-500B0A074BA9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11125320" y="5978876"/>
                  <a:ext cx="1000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6E028171-8ABD-46A3-AE50-DF4536D12EA1}"/>
                    </a:ext>
                  </a:extLst>
                </p14:cNvPr>
                <p14:cNvContentPartPr/>
                <p14:nvPr/>
              </p14:nvContentPartPr>
              <p14:xfrm>
                <a:off x="11285160" y="6128636"/>
                <a:ext cx="24120" cy="3672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6E028171-8ABD-46A3-AE50-DF4536D12EA1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11280840" y="6124316"/>
                  <a:ext cx="3276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B60581DA-D759-4F1A-8839-91271BB355EA}"/>
                    </a:ext>
                  </a:extLst>
                </p14:cNvPr>
                <p14:cNvContentPartPr/>
                <p14:nvPr/>
              </p14:nvContentPartPr>
              <p14:xfrm>
                <a:off x="11450760" y="5964116"/>
                <a:ext cx="145800" cy="18108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B60581DA-D759-4F1A-8839-91271BB355EA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11446440" y="5959796"/>
                  <a:ext cx="1544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1AD69074-890B-49E3-BBA1-3657932A474B}"/>
                    </a:ext>
                  </a:extLst>
                </p14:cNvPr>
                <p14:cNvContentPartPr/>
                <p14:nvPr/>
              </p14:nvContentPartPr>
              <p14:xfrm>
                <a:off x="11684760" y="6148436"/>
                <a:ext cx="39240" cy="2412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1AD69074-890B-49E3-BBA1-3657932A474B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11680440" y="6144116"/>
                  <a:ext cx="4788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EA89AB54-77E3-478D-ABFF-6317B9931195}"/>
                    </a:ext>
                  </a:extLst>
                </p14:cNvPr>
                <p14:cNvContentPartPr/>
                <p14:nvPr/>
              </p14:nvContentPartPr>
              <p14:xfrm>
                <a:off x="11925240" y="6053756"/>
                <a:ext cx="13680" cy="2268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EA89AB54-77E3-478D-ABFF-6317B9931195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11920920" y="6049436"/>
                  <a:ext cx="223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F5D44F5B-BF4F-4EF7-82C0-5A4556523566}"/>
                    </a:ext>
                  </a:extLst>
                </p14:cNvPr>
                <p14:cNvContentPartPr/>
                <p14:nvPr/>
              </p14:nvContentPartPr>
              <p14:xfrm>
                <a:off x="11867640" y="6223316"/>
                <a:ext cx="34200" cy="3924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F5D44F5B-BF4F-4EF7-82C0-5A4556523566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11863320" y="6218996"/>
                  <a:ext cx="42840" cy="47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7" name="Gruppo 376">
            <a:extLst>
              <a:ext uri="{FF2B5EF4-FFF2-40B4-BE49-F238E27FC236}">
                <a16:creationId xmlns:a16="http://schemas.microsoft.com/office/drawing/2014/main" id="{0BA7FD51-5B62-420F-99B1-5184D2232821}"/>
              </a:ext>
            </a:extLst>
          </p:cNvPr>
          <p:cNvGrpSpPr/>
          <p:nvPr/>
        </p:nvGrpSpPr>
        <p:grpSpPr>
          <a:xfrm>
            <a:off x="366000" y="6251756"/>
            <a:ext cx="311400" cy="339120"/>
            <a:chOff x="366000" y="6251756"/>
            <a:chExt cx="311400" cy="33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FC86C232-4B43-4887-BBA2-A05AD72494B5}"/>
                    </a:ext>
                  </a:extLst>
                </p14:cNvPr>
                <p14:cNvContentPartPr/>
                <p14:nvPr/>
              </p14:nvContentPartPr>
              <p14:xfrm>
                <a:off x="366000" y="6251756"/>
                <a:ext cx="298440" cy="33912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FC86C232-4B43-4887-BBA2-A05AD72494B5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361680" y="6247436"/>
                  <a:ext cx="307080" cy="34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2D347E9C-1A28-4C21-8BA2-E65A942787A8}"/>
                    </a:ext>
                  </a:extLst>
                </p14:cNvPr>
                <p14:cNvContentPartPr/>
                <p14:nvPr/>
              </p14:nvContentPartPr>
              <p14:xfrm>
                <a:off x="465720" y="6410876"/>
                <a:ext cx="211680" cy="864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2D347E9C-1A28-4C21-8BA2-E65A942787A8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461400" y="6406556"/>
                  <a:ext cx="22032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6" name="Gruppo 375">
            <a:extLst>
              <a:ext uri="{FF2B5EF4-FFF2-40B4-BE49-F238E27FC236}">
                <a16:creationId xmlns:a16="http://schemas.microsoft.com/office/drawing/2014/main" id="{D4F77C2F-0BDB-4EF1-A8AA-DB0D1A0E40CF}"/>
              </a:ext>
            </a:extLst>
          </p:cNvPr>
          <p:cNvGrpSpPr/>
          <p:nvPr/>
        </p:nvGrpSpPr>
        <p:grpSpPr>
          <a:xfrm>
            <a:off x="954600" y="6492956"/>
            <a:ext cx="152640" cy="90720"/>
            <a:chOff x="954600" y="6492956"/>
            <a:chExt cx="152640" cy="9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FAA0CD9C-58DA-4CDA-9E2D-DA8D1D7DDAC5}"/>
                    </a:ext>
                  </a:extLst>
                </p14:cNvPr>
                <p14:cNvContentPartPr/>
                <p14:nvPr/>
              </p14:nvContentPartPr>
              <p14:xfrm>
                <a:off x="960000" y="6492956"/>
                <a:ext cx="68040" cy="540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FAA0CD9C-58DA-4CDA-9E2D-DA8D1D7DDAC5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955680" y="6488636"/>
                  <a:ext cx="76680" cy="1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39E33977-13D2-436A-AC61-F3E8891DAD2A}"/>
                    </a:ext>
                  </a:extLst>
                </p14:cNvPr>
                <p14:cNvContentPartPr/>
                <p14:nvPr/>
              </p14:nvContentPartPr>
              <p14:xfrm>
                <a:off x="954600" y="6542276"/>
                <a:ext cx="152640" cy="4140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39E33977-13D2-436A-AC61-F3E8891DAD2A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950280" y="6537956"/>
                  <a:ext cx="161280" cy="50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3" name="Gruppo 372">
            <a:extLst>
              <a:ext uri="{FF2B5EF4-FFF2-40B4-BE49-F238E27FC236}">
                <a16:creationId xmlns:a16="http://schemas.microsoft.com/office/drawing/2014/main" id="{55A50120-1640-459C-9F02-433E08BE0F8C}"/>
              </a:ext>
            </a:extLst>
          </p:cNvPr>
          <p:cNvGrpSpPr/>
          <p:nvPr/>
        </p:nvGrpSpPr>
        <p:grpSpPr>
          <a:xfrm>
            <a:off x="6885240" y="6317276"/>
            <a:ext cx="824040" cy="374400"/>
            <a:chOff x="6885240" y="6317276"/>
            <a:chExt cx="82404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66" name="Input penna 365">
                  <a:extLst>
                    <a:ext uri="{FF2B5EF4-FFF2-40B4-BE49-F238E27FC236}">
                      <a16:creationId xmlns:a16="http://schemas.microsoft.com/office/drawing/2014/main" id="{7BC44A1A-DB8B-4851-81A7-EB91C5EC082F}"/>
                    </a:ext>
                  </a:extLst>
                </p14:cNvPr>
                <p14:cNvContentPartPr/>
                <p14:nvPr/>
              </p14:nvContentPartPr>
              <p14:xfrm>
                <a:off x="6885240" y="6317276"/>
                <a:ext cx="476280" cy="336240"/>
              </p14:xfrm>
            </p:contentPart>
          </mc:Choice>
          <mc:Fallback xmlns="">
            <p:pic>
              <p:nvPicPr>
                <p:cNvPr id="366" name="Input penna 365">
                  <a:extLst>
                    <a:ext uri="{FF2B5EF4-FFF2-40B4-BE49-F238E27FC236}">
                      <a16:creationId xmlns:a16="http://schemas.microsoft.com/office/drawing/2014/main" id="{7BC44A1A-DB8B-4851-81A7-EB91C5EC082F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6880920" y="6312956"/>
                  <a:ext cx="48492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67" name="Input penna 366">
                  <a:extLst>
                    <a:ext uri="{FF2B5EF4-FFF2-40B4-BE49-F238E27FC236}">
                      <a16:creationId xmlns:a16="http://schemas.microsoft.com/office/drawing/2014/main" id="{AB1AE4B4-3B47-4477-9EFE-12B2D55C8EA1}"/>
                    </a:ext>
                  </a:extLst>
                </p14:cNvPr>
                <p14:cNvContentPartPr/>
                <p14:nvPr/>
              </p14:nvContentPartPr>
              <p14:xfrm>
                <a:off x="7475640" y="6426356"/>
                <a:ext cx="233640" cy="265320"/>
              </p14:xfrm>
            </p:contentPart>
          </mc:Choice>
          <mc:Fallback xmlns="">
            <p:pic>
              <p:nvPicPr>
                <p:cNvPr id="367" name="Input penna 366">
                  <a:extLst>
                    <a:ext uri="{FF2B5EF4-FFF2-40B4-BE49-F238E27FC236}">
                      <a16:creationId xmlns:a16="http://schemas.microsoft.com/office/drawing/2014/main" id="{AB1AE4B4-3B47-4477-9EFE-12B2D55C8EA1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7471320" y="6422036"/>
                  <a:ext cx="24228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627DA085-7442-4BD9-AE62-24500FD783BD}"/>
                    </a:ext>
                  </a:extLst>
                </p14:cNvPr>
                <p14:cNvContentPartPr/>
                <p14:nvPr/>
              </p14:nvContentPartPr>
              <p14:xfrm>
                <a:off x="7492200" y="6535076"/>
                <a:ext cx="168120" cy="2988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627DA085-7442-4BD9-AE62-24500FD783BD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7487880" y="6530756"/>
                  <a:ext cx="176760" cy="3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2" name="Gruppo 371">
            <a:extLst>
              <a:ext uri="{FF2B5EF4-FFF2-40B4-BE49-F238E27FC236}">
                <a16:creationId xmlns:a16="http://schemas.microsoft.com/office/drawing/2014/main" id="{CC7B1380-95EE-4471-BBFC-7CC87D5FDBBA}"/>
              </a:ext>
            </a:extLst>
          </p:cNvPr>
          <p:cNvGrpSpPr/>
          <p:nvPr/>
        </p:nvGrpSpPr>
        <p:grpSpPr>
          <a:xfrm>
            <a:off x="7976400" y="6134396"/>
            <a:ext cx="427320" cy="544320"/>
            <a:chOff x="7976400" y="6134396"/>
            <a:chExt cx="427320" cy="54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E236F276-B2F5-489E-A81D-EE59422EB3E7}"/>
                    </a:ext>
                  </a:extLst>
                </p14:cNvPr>
                <p14:cNvContentPartPr/>
                <p14:nvPr/>
              </p14:nvContentPartPr>
              <p14:xfrm>
                <a:off x="7996920" y="6245636"/>
                <a:ext cx="64440" cy="43200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E236F276-B2F5-489E-A81D-EE59422EB3E7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7992600" y="6241316"/>
                  <a:ext cx="73080" cy="44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4A4C6C29-FFFC-4CB9-A47B-DBEAEAA1122B}"/>
                    </a:ext>
                  </a:extLst>
                </p14:cNvPr>
                <p14:cNvContentPartPr/>
                <p14:nvPr/>
              </p14:nvContentPartPr>
              <p14:xfrm>
                <a:off x="8068200" y="6220076"/>
                <a:ext cx="39240" cy="43668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4A4C6C29-FFFC-4CB9-A47B-DBEAEAA1122B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8063880" y="6215756"/>
                  <a:ext cx="4788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4D3986C4-8A8A-40F5-BCB1-4101A2029E46}"/>
                    </a:ext>
                  </a:extLst>
                </p14:cNvPr>
                <p14:cNvContentPartPr/>
                <p14:nvPr/>
              </p14:nvContentPartPr>
              <p14:xfrm>
                <a:off x="7976400" y="6134396"/>
                <a:ext cx="427320" cy="54432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4D3986C4-8A8A-40F5-BCB1-4101A2029E46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7972080" y="6130076"/>
                  <a:ext cx="435960" cy="552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3" name="Gruppo 382">
            <a:extLst>
              <a:ext uri="{FF2B5EF4-FFF2-40B4-BE49-F238E27FC236}">
                <a16:creationId xmlns:a16="http://schemas.microsoft.com/office/drawing/2014/main" id="{51E29450-3C70-4872-BD02-D29467DDD1E3}"/>
              </a:ext>
            </a:extLst>
          </p:cNvPr>
          <p:cNvGrpSpPr/>
          <p:nvPr/>
        </p:nvGrpSpPr>
        <p:grpSpPr>
          <a:xfrm>
            <a:off x="1634640" y="6228716"/>
            <a:ext cx="3936240" cy="622179"/>
            <a:chOff x="1634640" y="6228716"/>
            <a:chExt cx="3936240" cy="622179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A0608B51-79D2-4C12-9940-F6891C586ACD}"/>
                    </a:ext>
                  </a:extLst>
                </p14:cNvPr>
                <p14:cNvContentPartPr/>
                <p14:nvPr/>
              </p14:nvContentPartPr>
              <p14:xfrm>
                <a:off x="1634640" y="6306476"/>
                <a:ext cx="612720" cy="25920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A0608B51-79D2-4C12-9940-F6891C586ACD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1630320" y="6302156"/>
                  <a:ext cx="621360" cy="26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33473A47-6C7D-488F-BE2D-3CEF72B21A8A}"/>
                    </a:ext>
                  </a:extLst>
                </p14:cNvPr>
                <p14:cNvContentPartPr/>
                <p14:nvPr/>
              </p14:nvContentPartPr>
              <p14:xfrm>
                <a:off x="2278680" y="6328796"/>
                <a:ext cx="285840" cy="29304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33473A47-6C7D-488F-BE2D-3CEF72B21A8A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2274360" y="6324476"/>
                  <a:ext cx="294480" cy="30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B05F44F1-39B1-4C6E-8907-F0DDBFC693A0}"/>
                    </a:ext>
                  </a:extLst>
                </p14:cNvPr>
                <p14:cNvContentPartPr/>
                <p14:nvPr/>
              </p14:nvContentPartPr>
              <p14:xfrm>
                <a:off x="2596200" y="6228716"/>
                <a:ext cx="484200" cy="34524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B05F44F1-39B1-4C6E-8907-F0DDBFC693A0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2591880" y="6224396"/>
                  <a:ext cx="492840" cy="35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0CAE5C4C-3BA1-4184-A593-6EA966C345A7}"/>
                    </a:ext>
                  </a:extLst>
                </p14:cNvPr>
                <p14:cNvContentPartPr/>
                <p14:nvPr/>
              </p14:nvContentPartPr>
              <p14:xfrm>
                <a:off x="3228720" y="6475676"/>
                <a:ext cx="369720" cy="2592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0CAE5C4C-3BA1-4184-A593-6EA966C345A7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3224400" y="6471356"/>
                  <a:ext cx="378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0958D60E-2916-4F36-BD70-F05A0EB283D7}"/>
                    </a:ext>
                  </a:extLst>
                </p14:cNvPr>
                <p14:cNvContentPartPr/>
                <p14:nvPr/>
              </p14:nvContentPartPr>
              <p14:xfrm>
                <a:off x="3402960" y="6369836"/>
                <a:ext cx="22320" cy="26568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0958D60E-2916-4F36-BD70-F05A0EB283D7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3398640" y="6365516"/>
                  <a:ext cx="3096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6">
              <p14:nvContentPartPr>
                <p14:cNvPr id="361" name="Input penna 360">
                  <a:extLst>
                    <a:ext uri="{FF2B5EF4-FFF2-40B4-BE49-F238E27FC236}">
                      <a16:creationId xmlns:a16="http://schemas.microsoft.com/office/drawing/2014/main" id="{657CB998-09F4-4A08-A361-FEE431A89E3E}"/>
                    </a:ext>
                  </a:extLst>
                </p14:cNvPr>
                <p14:cNvContentPartPr/>
                <p14:nvPr/>
              </p14:nvContentPartPr>
              <p14:xfrm>
                <a:off x="4285680" y="6333116"/>
                <a:ext cx="339480" cy="285480"/>
              </p14:xfrm>
            </p:contentPart>
          </mc:Choice>
          <mc:Fallback xmlns="">
            <p:pic>
              <p:nvPicPr>
                <p:cNvPr id="361" name="Input penna 360">
                  <a:extLst>
                    <a:ext uri="{FF2B5EF4-FFF2-40B4-BE49-F238E27FC236}">
                      <a16:creationId xmlns:a16="http://schemas.microsoft.com/office/drawing/2014/main" id="{657CB998-09F4-4A08-A361-FEE431A89E3E}"/>
                    </a:ext>
                  </a:extLst>
                </p:cNvPr>
                <p:cNvPicPr/>
                <p:nvPr/>
              </p:nvPicPr>
              <p:blipFill>
                <a:blip r:embed="rId627"/>
                <a:stretch>
                  <a:fillRect/>
                </a:stretch>
              </p:blipFill>
              <p:spPr>
                <a:xfrm>
                  <a:off x="4281360" y="6328796"/>
                  <a:ext cx="34812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8">
              <p14:nvContentPartPr>
                <p14:cNvPr id="362" name="Input penna 361">
                  <a:extLst>
                    <a:ext uri="{FF2B5EF4-FFF2-40B4-BE49-F238E27FC236}">
                      <a16:creationId xmlns:a16="http://schemas.microsoft.com/office/drawing/2014/main" id="{DF4A2821-E7A0-4603-8F15-D8BC045F6A61}"/>
                    </a:ext>
                  </a:extLst>
                </p14:cNvPr>
                <p14:cNvContentPartPr/>
                <p14:nvPr/>
              </p14:nvContentPartPr>
              <p14:xfrm>
                <a:off x="4724160" y="6451916"/>
                <a:ext cx="72720" cy="94320"/>
              </p14:xfrm>
            </p:contentPart>
          </mc:Choice>
          <mc:Fallback xmlns="">
            <p:pic>
              <p:nvPicPr>
                <p:cNvPr id="362" name="Input penna 361">
                  <a:extLst>
                    <a:ext uri="{FF2B5EF4-FFF2-40B4-BE49-F238E27FC236}">
                      <a16:creationId xmlns:a16="http://schemas.microsoft.com/office/drawing/2014/main" id="{DF4A2821-E7A0-4603-8F15-D8BC045F6A61}"/>
                    </a:ext>
                  </a:extLst>
                </p:cNvPr>
                <p:cNvPicPr/>
                <p:nvPr/>
              </p:nvPicPr>
              <p:blipFill>
                <a:blip r:embed="rId629"/>
                <a:stretch>
                  <a:fillRect/>
                </a:stretch>
              </p:blipFill>
              <p:spPr>
                <a:xfrm>
                  <a:off x="4719840" y="6447596"/>
                  <a:ext cx="81360" cy="10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63" name="Input penna 362">
                  <a:extLst>
                    <a:ext uri="{FF2B5EF4-FFF2-40B4-BE49-F238E27FC236}">
                      <a16:creationId xmlns:a16="http://schemas.microsoft.com/office/drawing/2014/main" id="{03FA21D9-48A5-4521-BA52-92C1D34E9FC4}"/>
                    </a:ext>
                  </a:extLst>
                </p14:cNvPr>
                <p14:cNvContentPartPr/>
                <p14:nvPr/>
              </p14:nvContentPartPr>
              <p14:xfrm>
                <a:off x="4738920" y="6241316"/>
                <a:ext cx="20880" cy="25920"/>
              </p14:xfrm>
            </p:contentPart>
          </mc:Choice>
          <mc:Fallback xmlns="">
            <p:pic>
              <p:nvPicPr>
                <p:cNvPr id="363" name="Input penna 362">
                  <a:extLst>
                    <a:ext uri="{FF2B5EF4-FFF2-40B4-BE49-F238E27FC236}">
                      <a16:creationId xmlns:a16="http://schemas.microsoft.com/office/drawing/2014/main" id="{03FA21D9-48A5-4521-BA52-92C1D34E9FC4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4734600" y="6236996"/>
                  <a:ext cx="295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64" name="Input penna 363">
                  <a:extLst>
                    <a:ext uri="{FF2B5EF4-FFF2-40B4-BE49-F238E27FC236}">
                      <a16:creationId xmlns:a16="http://schemas.microsoft.com/office/drawing/2014/main" id="{4446D494-1D0E-4754-B0A4-F127FB9F8AD6}"/>
                    </a:ext>
                  </a:extLst>
                </p14:cNvPr>
                <p14:cNvContentPartPr/>
                <p14:nvPr/>
              </p14:nvContentPartPr>
              <p14:xfrm>
                <a:off x="4915680" y="6468476"/>
                <a:ext cx="181080" cy="169200"/>
              </p14:xfrm>
            </p:contentPart>
          </mc:Choice>
          <mc:Fallback xmlns="">
            <p:pic>
              <p:nvPicPr>
                <p:cNvPr id="364" name="Input penna 363">
                  <a:extLst>
                    <a:ext uri="{FF2B5EF4-FFF2-40B4-BE49-F238E27FC236}">
                      <a16:creationId xmlns:a16="http://schemas.microsoft.com/office/drawing/2014/main" id="{4446D494-1D0E-4754-B0A4-F127FB9F8AD6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4911360" y="6464156"/>
                  <a:ext cx="1897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C707ED78-7948-4932-AFC3-3DC3183B198C}"/>
                    </a:ext>
                  </a:extLst>
                </p14:cNvPr>
                <p14:cNvContentPartPr/>
                <p14:nvPr/>
              </p14:nvContentPartPr>
              <p14:xfrm>
                <a:off x="5181720" y="6303956"/>
                <a:ext cx="389160" cy="39348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C707ED78-7948-4932-AFC3-3DC3183B198C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5177400" y="6299636"/>
                  <a:ext cx="397800" cy="40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1896E5F1-B963-4120-B347-37E76EC99184}"/>
                    </a:ext>
                  </a:extLst>
                </p14:cNvPr>
                <p14:cNvContentPartPr/>
                <p14:nvPr/>
              </p14:nvContentPartPr>
              <p14:xfrm>
                <a:off x="3847661" y="6247895"/>
                <a:ext cx="243720" cy="3600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1896E5F1-B963-4120-B347-37E76EC99184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3843341" y="6243575"/>
                  <a:ext cx="2523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B3E1B681-AD86-4330-9DF8-FDA5F293BBC7}"/>
                    </a:ext>
                  </a:extLst>
                </p14:cNvPr>
                <p14:cNvContentPartPr/>
                <p14:nvPr/>
              </p14:nvContentPartPr>
              <p14:xfrm>
                <a:off x="3775301" y="6257975"/>
                <a:ext cx="228600" cy="59292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B3E1B681-AD86-4330-9DF8-FDA5F293BBC7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3770981" y="6253655"/>
                  <a:ext cx="237240" cy="60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DA8FDAF2-C302-49F9-8B02-E8369AA0C8B3}"/>
                    </a:ext>
                  </a:extLst>
                </p14:cNvPr>
                <p14:cNvContentPartPr/>
                <p14:nvPr/>
              </p14:nvContentPartPr>
              <p14:xfrm>
                <a:off x="3853061" y="6546695"/>
                <a:ext cx="236880" cy="1116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DA8FDAF2-C302-49F9-8B02-E8369AA0C8B3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3848741" y="6542375"/>
                  <a:ext cx="245520" cy="19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42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FC9C7F90-70A9-4E29-9898-5700E7A3052C}"/>
                  </a:ext>
                </a:extLst>
              </p14:cNvPr>
              <p14:cNvContentPartPr/>
              <p14:nvPr/>
            </p14:nvContentPartPr>
            <p14:xfrm>
              <a:off x="2140080" y="5853236"/>
              <a:ext cx="96840" cy="18936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FC9C7F90-70A9-4E29-9898-5700E7A3052C}"/>
                  </a:ext>
                </a:extLst>
              </p:cNvPr>
              <p:cNvPicPr/>
              <p:nvPr/>
            </p:nvPicPr>
            <p:blipFill>
              <a:blip r:embed="rId643"/>
              <a:stretch>
                <a:fillRect/>
              </a:stretch>
            </p:blipFill>
            <p:spPr>
              <a:xfrm>
                <a:off x="2135760" y="5848916"/>
                <a:ext cx="105480" cy="198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30244287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uppo 13">
            <a:extLst>
              <a:ext uri="{FF2B5EF4-FFF2-40B4-BE49-F238E27FC236}">
                <a16:creationId xmlns:a16="http://schemas.microsoft.com/office/drawing/2014/main" id="{AC5EF225-545B-49E6-A807-0284F7FC3DD7}"/>
              </a:ext>
            </a:extLst>
          </p:cNvPr>
          <p:cNvGrpSpPr/>
          <p:nvPr/>
        </p:nvGrpSpPr>
        <p:grpSpPr>
          <a:xfrm>
            <a:off x="55320" y="128876"/>
            <a:ext cx="612360" cy="469800"/>
            <a:chOff x="55320" y="128876"/>
            <a:chExt cx="612360" cy="46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ECBE209-33E4-437F-96F9-27CCFF5662B5}"/>
                    </a:ext>
                  </a:extLst>
                </p14:cNvPr>
                <p14:cNvContentPartPr/>
                <p14:nvPr/>
              </p14:nvContentPartPr>
              <p14:xfrm>
                <a:off x="55320" y="128876"/>
                <a:ext cx="387360" cy="469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ECBE209-33E4-437F-96F9-27CCFF5662B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1000" y="124556"/>
                  <a:ext cx="39600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24D00274-5D4B-4D76-A660-CE84FB29A6A1}"/>
                    </a:ext>
                  </a:extLst>
                </p14:cNvPr>
                <p14:cNvContentPartPr/>
                <p14:nvPr/>
              </p14:nvContentPartPr>
              <p14:xfrm>
                <a:off x="582360" y="366476"/>
                <a:ext cx="85320" cy="1494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24D00274-5D4B-4D76-A660-CE84FB29A6A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78040" y="362156"/>
                  <a:ext cx="939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1E53612A-F58D-4A51-B71D-8F325E8F7E57}"/>
                    </a:ext>
                  </a:extLst>
                </p14:cNvPr>
                <p14:cNvContentPartPr/>
                <p14:nvPr/>
              </p14:nvContentPartPr>
              <p14:xfrm>
                <a:off x="600720" y="254516"/>
                <a:ext cx="38160" cy="176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1E53612A-F58D-4A51-B71D-8F325E8F7E5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96400" y="250196"/>
                  <a:ext cx="46800" cy="2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uppo 12">
            <a:extLst>
              <a:ext uri="{FF2B5EF4-FFF2-40B4-BE49-F238E27FC236}">
                <a16:creationId xmlns:a16="http://schemas.microsoft.com/office/drawing/2014/main" id="{0A2B9852-93EB-4A44-A83B-EA1B6D2EC8DF}"/>
              </a:ext>
            </a:extLst>
          </p:cNvPr>
          <p:cNvGrpSpPr/>
          <p:nvPr/>
        </p:nvGrpSpPr>
        <p:grpSpPr>
          <a:xfrm>
            <a:off x="987360" y="198356"/>
            <a:ext cx="2120040" cy="331920"/>
            <a:chOff x="987360" y="198356"/>
            <a:chExt cx="2120040" cy="33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815248D-A197-482C-94E2-F5A6D801D6B3}"/>
                    </a:ext>
                  </a:extLst>
                </p14:cNvPr>
                <p14:cNvContentPartPr/>
                <p14:nvPr/>
              </p14:nvContentPartPr>
              <p14:xfrm>
                <a:off x="987360" y="377276"/>
                <a:ext cx="245160" cy="1472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815248D-A197-482C-94E2-F5A6D801D6B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83040" y="372956"/>
                  <a:ext cx="25380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0AE20A7B-5A40-4D04-800C-A14A0CDFC3D0}"/>
                    </a:ext>
                  </a:extLst>
                </p14:cNvPr>
                <p14:cNvContentPartPr/>
                <p14:nvPr/>
              </p14:nvContentPartPr>
              <p14:xfrm>
                <a:off x="1370760" y="313916"/>
                <a:ext cx="262800" cy="1886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0AE20A7B-5A40-4D04-800C-A14A0CDFC3D0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66440" y="309596"/>
                  <a:ext cx="27144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4ADC9A92-7033-445C-A860-B28DA449D465}"/>
                    </a:ext>
                  </a:extLst>
                </p14:cNvPr>
                <p14:cNvContentPartPr/>
                <p14:nvPr/>
              </p14:nvContentPartPr>
              <p14:xfrm>
                <a:off x="1696920" y="316796"/>
                <a:ext cx="265680" cy="1969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4ADC9A92-7033-445C-A860-B28DA449D46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692600" y="312476"/>
                  <a:ext cx="27432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D0DE87AA-096E-4AC1-9784-9FD841E33BEA}"/>
                    </a:ext>
                  </a:extLst>
                </p14:cNvPr>
                <p14:cNvContentPartPr/>
                <p14:nvPr/>
              </p14:nvContentPartPr>
              <p14:xfrm>
                <a:off x="2029920" y="320396"/>
                <a:ext cx="534240" cy="2098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D0DE87AA-096E-4AC1-9784-9FD841E33BE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025600" y="316076"/>
                  <a:ext cx="54288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3D6C8872-CC2E-4BDF-916B-53A84F60F990}"/>
                    </a:ext>
                  </a:extLst>
                </p14:cNvPr>
                <p14:cNvContentPartPr/>
                <p14:nvPr/>
              </p14:nvContentPartPr>
              <p14:xfrm>
                <a:off x="2656680" y="276116"/>
                <a:ext cx="271440" cy="2368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3D6C8872-CC2E-4BDF-916B-53A84F60F99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652360" y="271796"/>
                  <a:ext cx="28008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FD3FD6CC-6C19-487C-9521-4519D0122527}"/>
                    </a:ext>
                  </a:extLst>
                </p14:cNvPr>
                <p14:cNvContentPartPr/>
                <p14:nvPr/>
              </p14:nvContentPartPr>
              <p14:xfrm>
                <a:off x="3062760" y="374756"/>
                <a:ext cx="44640" cy="964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FD3FD6CC-6C19-487C-9521-4519D0122527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058440" y="370436"/>
                  <a:ext cx="5328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C22ACC60-691A-414E-97BB-E897AAC9391B}"/>
                    </a:ext>
                  </a:extLst>
                </p14:cNvPr>
                <p14:cNvContentPartPr/>
                <p14:nvPr/>
              </p14:nvContentPartPr>
              <p14:xfrm>
                <a:off x="3054480" y="198356"/>
                <a:ext cx="25920" cy="144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C22ACC60-691A-414E-97BB-E897AAC9391B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50160" y="194036"/>
                  <a:ext cx="3456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F0EE56F1-B01F-431C-9E01-5AB1ED0A6806}"/>
              </a:ext>
            </a:extLst>
          </p:cNvPr>
          <p:cNvGrpSpPr/>
          <p:nvPr/>
        </p:nvGrpSpPr>
        <p:grpSpPr>
          <a:xfrm>
            <a:off x="3643080" y="51836"/>
            <a:ext cx="754560" cy="453600"/>
            <a:chOff x="3643080" y="51836"/>
            <a:chExt cx="754560" cy="45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1E06CB0B-7667-4481-8200-FDD57459813B}"/>
                    </a:ext>
                  </a:extLst>
                </p14:cNvPr>
                <p14:cNvContentPartPr/>
                <p14:nvPr/>
              </p14:nvContentPartPr>
              <p14:xfrm>
                <a:off x="3643080" y="278636"/>
                <a:ext cx="236160" cy="1447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1E06CB0B-7667-4481-8200-FDD57459813B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638760" y="274316"/>
                  <a:ext cx="24480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7CCA0A8F-B271-4382-AB45-D8C2FEA0D677}"/>
                    </a:ext>
                  </a:extLst>
                </p14:cNvPr>
                <p14:cNvContentPartPr/>
                <p14:nvPr/>
              </p14:nvContentPartPr>
              <p14:xfrm>
                <a:off x="3811560" y="51836"/>
                <a:ext cx="269280" cy="4125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7CCA0A8F-B271-4382-AB45-D8C2FEA0D67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807240" y="47516"/>
                  <a:ext cx="27792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D33C822D-5710-4ED7-B977-00CA839F4628}"/>
                    </a:ext>
                  </a:extLst>
                </p14:cNvPr>
                <p14:cNvContentPartPr/>
                <p14:nvPr/>
              </p14:nvContentPartPr>
              <p14:xfrm>
                <a:off x="4163640" y="305636"/>
                <a:ext cx="234000" cy="1998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D33C822D-5710-4ED7-B977-00CA839F462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159320" y="301316"/>
                  <a:ext cx="242640" cy="208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7" name="Input penna 16">
                <a:extLst>
                  <a:ext uri="{FF2B5EF4-FFF2-40B4-BE49-F238E27FC236}">
                    <a16:creationId xmlns:a16="http://schemas.microsoft.com/office/drawing/2014/main" id="{99A6890D-0A06-4170-9632-F3F301E1A48A}"/>
                  </a:ext>
                </a:extLst>
              </p14:cNvPr>
              <p14:cNvContentPartPr/>
              <p14:nvPr/>
            </p14:nvContentPartPr>
            <p14:xfrm>
              <a:off x="4738920" y="312836"/>
              <a:ext cx="27720" cy="14400"/>
            </p14:xfrm>
          </p:contentPart>
        </mc:Choice>
        <mc:Fallback xmlns="">
          <p:pic>
            <p:nvPicPr>
              <p:cNvPr id="17" name="Input penna 16">
                <a:extLst>
                  <a:ext uri="{FF2B5EF4-FFF2-40B4-BE49-F238E27FC236}">
                    <a16:creationId xmlns:a16="http://schemas.microsoft.com/office/drawing/2014/main" id="{99A6890D-0A06-4170-9632-F3F301E1A48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4734600" y="308516"/>
                <a:ext cx="3636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8" name="Input penna 17">
                <a:extLst>
                  <a:ext uri="{FF2B5EF4-FFF2-40B4-BE49-F238E27FC236}">
                    <a16:creationId xmlns:a16="http://schemas.microsoft.com/office/drawing/2014/main" id="{A1894C4C-F1C6-462A-BE1D-4B147F7D0809}"/>
                  </a:ext>
                </a:extLst>
              </p14:cNvPr>
              <p14:cNvContentPartPr/>
              <p14:nvPr/>
            </p14:nvContentPartPr>
            <p14:xfrm>
              <a:off x="4681320" y="479156"/>
              <a:ext cx="38160" cy="48240"/>
            </p14:xfrm>
          </p:contentPart>
        </mc:Choice>
        <mc:Fallback xmlns="">
          <p:pic>
            <p:nvPicPr>
              <p:cNvPr id="18" name="Input penna 17">
                <a:extLst>
                  <a:ext uri="{FF2B5EF4-FFF2-40B4-BE49-F238E27FC236}">
                    <a16:creationId xmlns:a16="http://schemas.microsoft.com/office/drawing/2014/main" id="{A1894C4C-F1C6-462A-BE1D-4B147F7D0809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4677000" y="474836"/>
                <a:ext cx="46800" cy="56880"/>
              </a:xfrm>
              <a:prstGeom prst="rect">
                <a:avLst/>
              </a:prstGeom>
            </p:spPr>
          </p:pic>
        </mc:Fallback>
      </mc:AlternateContent>
      <p:grpSp>
        <p:nvGrpSpPr>
          <p:cNvPr id="71" name="Gruppo 70">
            <a:extLst>
              <a:ext uri="{FF2B5EF4-FFF2-40B4-BE49-F238E27FC236}">
                <a16:creationId xmlns:a16="http://schemas.microsoft.com/office/drawing/2014/main" id="{BB9A5E93-D438-4DA5-B88C-75AF1E027799}"/>
              </a:ext>
            </a:extLst>
          </p:cNvPr>
          <p:cNvGrpSpPr/>
          <p:nvPr/>
        </p:nvGrpSpPr>
        <p:grpSpPr>
          <a:xfrm>
            <a:off x="89520" y="909356"/>
            <a:ext cx="486720" cy="411840"/>
            <a:chOff x="89520" y="909356"/>
            <a:chExt cx="486720" cy="41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EFFD6B12-460B-4AE1-A0EB-0364B5B4656D}"/>
                    </a:ext>
                  </a:extLst>
                </p14:cNvPr>
                <p14:cNvContentPartPr/>
                <p14:nvPr/>
              </p14:nvContentPartPr>
              <p14:xfrm>
                <a:off x="89520" y="980636"/>
                <a:ext cx="220680" cy="3405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EFFD6B12-460B-4AE1-A0EB-0364B5B4656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5200" y="976316"/>
                  <a:ext cx="22932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013CA095-CA12-429B-AD81-CD1D00755EED}"/>
                    </a:ext>
                  </a:extLst>
                </p14:cNvPr>
                <p14:cNvContentPartPr/>
                <p14:nvPr/>
              </p14:nvContentPartPr>
              <p14:xfrm>
                <a:off x="418560" y="909356"/>
                <a:ext cx="157680" cy="3798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013CA095-CA12-429B-AD81-CD1D00755EE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14240" y="905036"/>
                  <a:ext cx="166320" cy="38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0" name="Gruppo 69">
            <a:extLst>
              <a:ext uri="{FF2B5EF4-FFF2-40B4-BE49-F238E27FC236}">
                <a16:creationId xmlns:a16="http://schemas.microsoft.com/office/drawing/2014/main" id="{726E21F2-C186-496D-8963-1D4FC18D63C5}"/>
              </a:ext>
            </a:extLst>
          </p:cNvPr>
          <p:cNvGrpSpPr/>
          <p:nvPr/>
        </p:nvGrpSpPr>
        <p:grpSpPr>
          <a:xfrm>
            <a:off x="876120" y="958676"/>
            <a:ext cx="2255040" cy="281160"/>
            <a:chOff x="876120" y="958676"/>
            <a:chExt cx="2255040" cy="28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EDA02D7F-4294-4759-B360-9E153C6A8359}"/>
                    </a:ext>
                  </a:extLst>
                </p14:cNvPr>
                <p14:cNvContentPartPr/>
                <p14:nvPr/>
              </p14:nvContentPartPr>
              <p14:xfrm>
                <a:off x="876120" y="1041476"/>
                <a:ext cx="355320" cy="1785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EDA02D7F-4294-4759-B360-9E153C6A835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871800" y="1037156"/>
                  <a:ext cx="3639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FA3C4C55-F81B-4A5C-BD99-3F9E37B3A4B2}"/>
                    </a:ext>
                  </a:extLst>
                </p14:cNvPr>
                <p14:cNvContentPartPr/>
                <p14:nvPr/>
              </p14:nvContentPartPr>
              <p14:xfrm>
                <a:off x="1348080" y="1093316"/>
                <a:ext cx="198360" cy="1465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FA3C4C55-F81B-4A5C-BD99-3F9E37B3A4B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343760" y="1088996"/>
                  <a:ext cx="2070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433937CD-8531-48CD-8685-5FC1F5C044C7}"/>
                    </a:ext>
                  </a:extLst>
                </p14:cNvPr>
                <p14:cNvContentPartPr/>
                <p14:nvPr/>
              </p14:nvContentPartPr>
              <p14:xfrm>
                <a:off x="1682160" y="1009796"/>
                <a:ext cx="576360" cy="17028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433937CD-8531-48CD-8685-5FC1F5C044C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677840" y="1005476"/>
                  <a:ext cx="5850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E493A8A5-7248-4ED6-AED0-98A874E0DAD7}"/>
                    </a:ext>
                  </a:extLst>
                </p14:cNvPr>
                <p14:cNvContentPartPr/>
                <p14:nvPr/>
              </p14:nvContentPartPr>
              <p14:xfrm>
                <a:off x="2382360" y="958676"/>
                <a:ext cx="748800" cy="2124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E493A8A5-7248-4ED6-AED0-98A874E0DAD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2378040" y="954356"/>
                  <a:ext cx="757440" cy="22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F57BA98F-965F-46BB-9AF4-77C01954C9F8}"/>
              </a:ext>
            </a:extLst>
          </p:cNvPr>
          <p:cNvGrpSpPr/>
          <p:nvPr/>
        </p:nvGrpSpPr>
        <p:grpSpPr>
          <a:xfrm>
            <a:off x="3676920" y="710276"/>
            <a:ext cx="1240200" cy="460800"/>
            <a:chOff x="3676920" y="710276"/>
            <a:chExt cx="1240200" cy="460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7623046F-2CF8-45BA-BCEE-239EA00463D4}"/>
                    </a:ext>
                  </a:extLst>
                </p14:cNvPr>
                <p14:cNvContentPartPr/>
                <p14:nvPr/>
              </p14:nvContentPartPr>
              <p14:xfrm>
                <a:off x="3676920" y="869756"/>
                <a:ext cx="283680" cy="2703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7623046F-2CF8-45BA-BCEE-239EA00463D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3672600" y="865436"/>
                  <a:ext cx="29232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6A83320C-1C13-41E9-974B-4207C7F38984}"/>
                    </a:ext>
                  </a:extLst>
                </p14:cNvPr>
                <p14:cNvContentPartPr/>
                <p14:nvPr/>
              </p14:nvContentPartPr>
              <p14:xfrm>
                <a:off x="4021440" y="978116"/>
                <a:ext cx="352440" cy="1929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6A83320C-1C13-41E9-974B-4207C7F38984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017120" y="973796"/>
                  <a:ext cx="3610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1419382-B7EA-43CF-93A4-792F1005E76E}"/>
                    </a:ext>
                  </a:extLst>
                </p14:cNvPr>
                <p14:cNvContentPartPr/>
                <p14:nvPr/>
              </p14:nvContentPartPr>
              <p14:xfrm>
                <a:off x="4432560" y="710276"/>
                <a:ext cx="305640" cy="4327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1419382-B7EA-43CF-93A4-792F1005E76E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4428240" y="705956"/>
                  <a:ext cx="31428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15E2A367-21A9-4D72-A845-E0DC09FF7C1E}"/>
                    </a:ext>
                  </a:extLst>
                </p14:cNvPr>
                <p14:cNvContentPartPr/>
                <p14:nvPr/>
              </p14:nvContentPartPr>
              <p14:xfrm>
                <a:off x="4691400" y="979916"/>
                <a:ext cx="225720" cy="1839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15E2A367-21A9-4D72-A845-E0DC09FF7C1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4687080" y="975596"/>
                  <a:ext cx="23436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uppo 67">
            <a:extLst>
              <a:ext uri="{FF2B5EF4-FFF2-40B4-BE49-F238E27FC236}">
                <a16:creationId xmlns:a16="http://schemas.microsoft.com/office/drawing/2014/main" id="{1CDD77EF-67A5-4ECA-BC13-82A4D1E636DC}"/>
              </a:ext>
            </a:extLst>
          </p:cNvPr>
          <p:cNvGrpSpPr/>
          <p:nvPr/>
        </p:nvGrpSpPr>
        <p:grpSpPr>
          <a:xfrm>
            <a:off x="5518680" y="686516"/>
            <a:ext cx="4036680" cy="513360"/>
            <a:chOff x="5518680" y="686516"/>
            <a:chExt cx="4036680" cy="51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9F95D626-890E-4740-ACED-81773A55A45D}"/>
                    </a:ext>
                  </a:extLst>
                </p14:cNvPr>
                <p14:cNvContentPartPr/>
                <p14:nvPr/>
              </p14:nvContentPartPr>
              <p14:xfrm>
                <a:off x="5518680" y="867596"/>
                <a:ext cx="614160" cy="2059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9F95D626-890E-4740-ACED-81773A55A45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514360" y="863276"/>
                  <a:ext cx="6228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D4257138-9023-4774-AC9F-C6939A7D8EF4}"/>
                    </a:ext>
                  </a:extLst>
                </p14:cNvPr>
                <p14:cNvContentPartPr/>
                <p14:nvPr/>
              </p14:nvContentPartPr>
              <p14:xfrm>
                <a:off x="6230760" y="881996"/>
                <a:ext cx="235080" cy="2408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D4257138-9023-4774-AC9F-C6939A7D8EF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226440" y="877676"/>
                  <a:ext cx="24372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E54963C0-0534-4214-A76B-9CFA8DBE119C}"/>
                    </a:ext>
                  </a:extLst>
                </p14:cNvPr>
                <p14:cNvContentPartPr/>
                <p14:nvPr/>
              </p14:nvContentPartPr>
              <p14:xfrm>
                <a:off x="6416880" y="686516"/>
                <a:ext cx="201960" cy="1980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E54963C0-0534-4214-A76B-9CFA8DBE119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412560" y="682196"/>
                  <a:ext cx="21060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EBAC5298-F881-40E6-8965-02DD5B68FB90}"/>
                    </a:ext>
                  </a:extLst>
                </p14:cNvPr>
                <p14:cNvContentPartPr/>
                <p14:nvPr/>
              </p14:nvContentPartPr>
              <p14:xfrm>
                <a:off x="6613440" y="874796"/>
                <a:ext cx="280800" cy="2631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EBAC5298-F881-40E6-8965-02DD5B68FB9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609120" y="870476"/>
                  <a:ext cx="28944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8357392D-0F22-400E-9881-2C5B3921D096}"/>
                    </a:ext>
                  </a:extLst>
                </p14:cNvPr>
                <p14:cNvContentPartPr/>
                <p14:nvPr/>
              </p14:nvContentPartPr>
              <p14:xfrm>
                <a:off x="6671040" y="993956"/>
                <a:ext cx="213480" cy="201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8357392D-0F22-400E-9881-2C5B3921D096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666720" y="989636"/>
                  <a:ext cx="2221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685C7308-A794-4A7F-8C98-7FFBCD00256F}"/>
                    </a:ext>
                  </a:extLst>
                </p14:cNvPr>
                <p14:cNvContentPartPr/>
                <p14:nvPr/>
              </p14:nvContentPartPr>
              <p14:xfrm>
                <a:off x="7055520" y="1020596"/>
                <a:ext cx="345240" cy="316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685C7308-A794-4A7F-8C98-7FFBCD00256F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051200" y="1016276"/>
                  <a:ext cx="35388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DDA7A131-9823-42D3-B4B7-CD0817BB823A}"/>
                    </a:ext>
                  </a:extLst>
                </p14:cNvPr>
                <p14:cNvContentPartPr/>
                <p14:nvPr/>
              </p14:nvContentPartPr>
              <p14:xfrm>
                <a:off x="7212480" y="929876"/>
                <a:ext cx="43200" cy="2080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DDA7A131-9823-42D3-B4B7-CD0817BB823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208160" y="925556"/>
                  <a:ext cx="518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FDFC0D9-6B51-4A64-BE5A-BF6B4126A6AD}"/>
                    </a:ext>
                  </a:extLst>
                </p14:cNvPr>
                <p14:cNvContentPartPr/>
                <p14:nvPr/>
              </p14:nvContentPartPr>
              <p14:xfrm>
                <a:off x="7519920" y="884156"/>
                <a:ext cx="258840" cy="22680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FDFC0D9-6B51-4A64-BE5A-BF6B4126A6A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515600" y="879836"/>
                  <a:ext cx="26748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395506AD-18DC-40C3-8F03-CA079E686C1F}"/>
                    </a:ext>
                  </a:extLst>
                </p14:cNvPr>
                <p14:cNvContentPartPr/>
                <p14:nvPr/>
              </p14:nvContentPartPr>
              <p14:xfrm>
                <a:off x="7814040" y="823676"/>
                <a:ext cx="78480" cy="2455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395506AD-18DC-40C3-8F03-CA079E686C1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809720" y="819356"/>
                  <a:ext cx="87120" cy="25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3316D900-28F4-40C3-8D85-D6D50987D4D1}"/>
                    </a:ext>
                  </a:extLst>
                </p14:cNvPr>
                <p14:cNvContentPartPr/>
                <p14:nvPr/>
              </p14:nvContentPartPr>
              <p14:xfrm>
                <a:off x="7998000" y="910076"/>
                <a:ext cx="228960" cy="2142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3316D900-28F4-40C3-8D85-D6D50987D4D1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993680" y="905756"/>
                  <a:ext cx="2376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7D9A071-36B5-465D-898A-138A0F3C2241}"/>
                    </a:ext>
                  </a:extLst>
                </p14:cNvPr>
                <p14:cNvContentPartPr/>
                <p14:nvPr/>
              </p14:nvContentPartPr>
              <p14:xfrm>
                <a:off x="8252520" y="757076"/>
                <a:ext cx="169920" cy="1414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7D9A071-36B5-465D-898A-138A0F3C2241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248200" y="752756"/>
                  <a:ext cx="1785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B6F1EBE2-947F-49D0-B075-79C99BF3E6E8}"/>
                    </a:ext>
                  </a:extLst>
                </p14:cNvPr>
                <p14:cNvContentPartPr/>
                <p14:nvPr/>
              </p14:nvContentPartPr>
              <p14:xfrm>
                <a:off x="8509920" y="868316"/>
                <a:ext cx="274680" cy="2700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B6F1EBE2-947F-49D0-B075-79C99BF3E6E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505600" y="863996"/>
                  <a:ext cx="28332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C58FAF3E-A383-442C-A56D-889FF5C8B1F3}"/>
                    </a:ext>
                  </a:extLst>
                </p14:cNvPr>
                <p14:cNvContentPartPr/>
                <p14:nvPr/>
              </p14:nvContentPartPr>
              <p14:xfrm>
                <a:off x="8569320" y="1013756"/>
                <a:ext cx="163080" cy="273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C58FAF3E-A383-442C-A56D-889FF5C8B1F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565000" y="1009436"/>
                  <a:ext cx="171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9D801E71-3335-41CE-B441-67528862CE94}"/>
                    </a:ext>
                  </a:extLst>
                </p14:cNvPr>
                <p14:cNvContentPartPr/>
                <p14:nvPr/>
              </p14:nvContentPartPr>
              <p14:xfrm>
                <a:off x="8980800" y="978476"/>
                <a:ext cx="140400" cy="86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9D801E71-3335-41CE-B441-67528862CE9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976480" y="974156"/>
                  <a:ext cx="14904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64B3FA79-C29D-4DC9-85DC-905DDC29E9BF}"/>
                    </a:ext>
                  </a:extLst>
                </p14:cNvPr>
                <p14:cNvContentPartPr/>
                <p14:nvPr/>
              </p14:nvContentPartPr>
              <p14:xfrm>
                <a:off x="8981880" y="1074596"/>
                <a:ext cx="141120" cy="158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64B3FA79-C29D-4DC9-85DC-905DDC29E9B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977560" y="1070276"/>
                  <a:ext cx="1497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33EFF642-1431-458A-9A39-18C3AD1C5D98}"/>
                    </a:ext>
                  </a:extLst>
                </p14:cNvPr>
                <p14:cNvContentPartPr/>
                <p14:nvPr/>
              </p14:nvContentPartPr>
              <p14:xfrm>
                <a:off x="8953080" y="1155236"/>
                <a:ext cx="163080" cy="86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33EFF642-1431-458A-9A39-18C3AD1C5D98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8948760" y="1150916"/>
                  <a:ext cx="171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E9112EB-42D6-48E5-BCA6-FC9DC531D238}"/>
                    </a:ext>
                  </a:extLst>
                </p14:cNvPr>
                <p14:cNvContentPartPr/>
                <p14:nvPr/>
              </p14:nvContentPartPr>
              <p14:xfrm>
                <a:off x="9309120" y="910436"/>
                <a:ext cx="246240" cy="2894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E9112EB-42D6-48E5-BCA6-FC9DC531D23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304800" y="906116"/>
                  <a:ext cx="254880" cy="29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E42BB10B-BB7A-4728-ABEC-4CB264E79765}"/>
              </a:ext>
            </a:extLst>
          </p:cNvPr>
          <p:cNvGrpSpPr/>
          <p:nvPr/>
        </p:nvGrpSpPr>
        <p:grpSpPr>
          <a:xfrm>
            <a:off x="56040" y="1753196"/>
            <a:ext cx="520560" cy="453600"/>
            <a:chOff x="56040" y="1753196"/>
            <a:chExt cx="520560" cy="45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29F60423-6F06-4CE1-9881-90F94E9F0885}"/>
                    </a:ext>
                  </a:extLst>
                </p14:cNvPr>
                <p14:cNvContentPartPr/>
                <p14:nvPr/>
              </p14:nvContentPartPr>
              <p14:xfrm>
                <a:off x="56040" y="1871636"/>
                <a:ext cx="266040" cy="272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29F60423-6F06-4CE1-9881-90F94E9F0885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1720" y="1867316"/>
                  <a:ext cx="27468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8DFF6243-FF29-4F9F-AD13-6376C71E779F}"/>
                    </a:ext>
                  </a:extLst>
                </p14:cNvPr>
                <p14:cNvContentPartPr/>
                <p14:nvPr/>
              </p14:nvContentPartPr>
              <p14:xfrm>
                <a:off x="396240" y="1753196"/>
                <a:ext cx="180360" cy="453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8DFF6243-FF29-4F9F-AD13-6376C71E779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91920" y="1748876"/>
                  <a:ext cx="189000" cy="46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C90A378A-567C-4423-ACA1-FAC4ADEBE735}"/>
              </a:ext>
            </a:extLst>
          </p:cNvPr>
          <p:cNvGrpSpPr/>
          <p:nvPr/>
        </p:nvGrpSpPr>
        <p:grpSpPr>
          <a:xfrm>
            <a:off x="920400" y="1496156"/>
            <a:ext cx="478800" cy="604440"/>
            <a:chOff x="920400" y="1496156"/>
            <a:chExt cx="478800" cy="60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388D71A-C3A1-49DE-844A-A961F963FAE0}"/>
                    </a:ext>
                  </a:extLst>
                </p14:cNvPr>
                <p14:cNvContentPartPr/>
                <p14:nvPr/>
              </p14:nvContentPartPr>
              <p14:xfrm>
                <a:off x="920400" y="1496156"/>
                <a:ext cx="341280" cy="5911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388D71A-C3A1-49DE-844A-A961F963FAE0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916080" y="1491836"/>
                  <a:ext cx="349920" cy="59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DFC2564-C974-4640-BD64-B20BBC2AA70F}"/>
                    </a:ext>
                  </a:extLst>
                </p14:cNvPr>
                <p14:cNvContentPartPr/>
                <p14:nvPr/>
              </p14:nvContentPartPr>
              <p14:xfrm>
                <a:off x="1188240" y="1915556"/>
                <a:ext cx="210960" cy="1850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DFC2564-C974-4640-BD64-B20BBC2AA70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183920" y="1911236"/>
                  <a:ext cx="21960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uppo 64">
            <a:extLst>
              <a:ext uri="{FF2B5EF4-FFF2-40B4-BE49-F238E27FC236}">
                <a16:creationId xmlns:a16="http://schemas.microsoft.com/office/drawing/2014/main" id="{9BFAC2E5-E8BD-4BEE-B472-67F091833AC4}"/>
              </a:ext>
            </a:extLst>
          </p:cNvPr>
          <p:cNvGrpSpPr/>
          <p:nvPr/>
        </p:nvGrpSpPr>
        <p:grpSpPr>
          <a:xfrm>
            <a:off x="1709880" y="1540076"/>
            <a:ext cx="2618640" cy="908640"/>
            <a:chOff x="1709880" y="1540076"/>
            <a:chExt cx="2618640" cy="90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1F5A6679-72C5-43F7-8465-AC4FEF687D0C}"/>
                    </a:ext>
                  </a:extLst>
                </p14:cNvPr>
                <p14:cNvContentPartPr/>
                <p14:nvPr/>
              </p14:nvContentPartPr>
              <p14:xfrm>
                <a:off x="1840200" y="1540076"/>
                <a:ext cx="279720" cy="9086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1F5A6679-72C5-43F7-8465-AC4FEF687D0C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835880" y="1535756"/>
                  <a:ext cx="288360" cy="9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23AB50D5-1941-4210-9EE9-B3E12D80EE0F}"/>
                    </a:ext>
                  </a:extLst>
                </p14:cNvPr>
                <p14:cNvContentPartPr/>
                <p14:nvPr/>
              </p14:nvContentPartPr>
              <p14:xfrm>
                <a:off x="1709880" y="1996196"/>
                <a:ext cx="267840" cy="1836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23AB50D5-1941-4210-9EE9-B3E12D80EE0F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705560" y="1991876"/>
                  <a:ext cx="27648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CCCCB49-E222-480A-A1B6-8021586A812A}"/>
                    </a:ext>
                  </a:extLst>
                </p14:cNvPr>
                <p14:cNvContentPartPr/>
                <p14:nvPr/>
              </p14:nvContentPartPr>
              <p14:xfrm>
                <a:off x="2105880" y="1889996"/>
                <a:ext cx="696960" cy="1242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CCCCB49-E222-480A-A1B6-8021586A812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101560" y="1885676"/>
                  <a:ext cx="70560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4CA60C0-0074-4EF4-B33F-03FB5578C046}"/>
                    </a:ext>
                  </a:extLst>
                </p14:cNvPr>
                <p14:cNvContentPartPr/>
                <p14:nvPr/>
              </p14:nvContentPartPr>
              <p14:xfrm>
                <a:off x="2903640" y="1717916"/>
                <a:ext cx="269280" cy="2941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4CA60C0-0074-4EF4-B33F-03FB5578C04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899320" y="1713596"/>
                  <a:ext cx="277920" cy="30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975F521A-1C63-4BC9-AEF0-B19270D4A4BF}"/>
                    </a:ext>
                  </a:extLst>
                </p14:cNvPr>
                <p14:cNvContentPartPr/>
                <p14:nvPr/>
              </p14:nvContentPartPr>
              <p14:xfrm>
                <a:off x="2939280" y="1873436"/>
                <a:ext cx="213480" cy="284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975F521A-1C63-4BC9-AEF0-B19270D4A4B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934960" y="1869116"/>
                  <a:ext cx="2221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4FE9249A-70C3-4652-80BD-DD942EC124EC}"/>
                    </a:ext>
                  </a:extLst>
                </p14:cNvPr>
                <p14:cNvContentPartPr/>
                <p14:nvPr/>
              </p14:nvContentPartPr>
              <p14:xfrm>
                <a:off x="3228720" y="1749236"/>
                <a:ext cx="72000" cy="2174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4FE9249A-70C3-4652-80BD-DD942EC124E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224400" y="1744916"/>
                  <a:ext cx="8064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ABC2B129-F06A-4291-B393-AB1ED611B16E}"/>
                    </a:ext>
                  </a:extLst>
                </p14:cNvPr>
                <p14:cNvContentPartPr/>
                <p14:nvPr/>
              </p14:nvContentPartPr>
              <p14:xfrm>
                <a:off x="3419880" y="1765436"/>
                <a:ext cx="285840" cy="1872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ABC2B129-F06A-4291-B393-AB1ED611B16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415560" y="1761116"/>
                  <a:ext cx="29448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02CE18CE-0E1D-4A18-A9A4-F0D59F2F56E8}"/>
                    </a:ext>
                  </a:extLst>
                </p14:cNvPr>
                <p14:cNvContentPartPr/>
                <p14:nvPr/>
              </p14:nvContentPartPr>
              <p14:xfrm>
                <a:off x="3760440" y="1805396"/>
                <a:ext cx="246240" cy="1584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02CE18CE-0E1D-4A18-A9A4-F0D59F2F56E8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756120" y="1801076"/>
                  <a:ext cx="2548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1B072B55-E421-4DC8-991B-7A18A2D98596}"/>
                    </a:ext>
                  </a:extLst>
                </p14:cNvPr>
                <p14:cNvContentPartPr/>
                <p14:nvPr/>
              </p14:nvContentPartPr>
              <p14:xfrm>
                <a:off x="4170120" y="1802876"/>
                <a:ext cx="85320" cy="105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1B072B55-E421-4DC8-991B-7A18A2D9859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165800" y="1798556"/>
                  <a:ext cx="9396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D03EFFD5-597A-4FAB-AA1F-29D459A17702}"/>
                    </a:ext>
                  </a:extLst>
                </p14:cNvPr>
                <p14:cNvContentPartPr/>
                <p14:nvPr/>
              </p14:nvContentPartPr>
              <p14:xfrm>
                <a:off x="4282080" y="1694156"/>
                <a:ext cx="46440" cy="75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D03EFFD5-597A-4FAB-AA1F-29D459A1770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277760" y="1689836"/>
                  <a:ext cx="550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C6482217-5B89-4746-8C82-ABFE1674D639}"/>
              </a:ext>
            </a:extLst>
          </p:cNvPr>
          <p:cNvGrpSpPr/>
          <p:nvPr/>
        </p:nvGrpSpPr>
        <p:grpSpPr>
          <a:xfrm>
            <a:off x="4618680" y="1617836"/>
            <a:ext cx="1280880" cy="304560"/>
            <a:chOff x="4618680" y="1617836"/>
            <a:chExt cx="1280880" cy="30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8CA54220-D14D-45E9-A5DA-4B44FB7569A2}"/>
                    </a:ext>
                  </a:extLst>
                </p14:cNvPr>
                <p14:cNvContentPartPr/>
                <p14:nvPr/>
              </p14:nvContentPartPr>
              <p14:xfrm>
                <a:off x="4618680" y="1696316"/>
                <a:ext cx="278280" cy="226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8CA54220-D14D-45E9-A5DA-4B44FB7569A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614360" y="1691996"/>
                  <a:ext cx="286920" cy="23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7359D16-3B2F-4E00-8A21-F9B441607B9B}"/>
                    </a:ext>
                  </a:extLst>
                </p14:cNvPr>
                <p14:cNvContentPartPr/>
                <p14:nvPr/>
              </p14:nvContentPartPr>
              <p14:xfrm>
                <a:off x="4996680" y="1745996"/>
                <a:ext cx="82800" cy="1360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7359D16-3B2F-4E00-8A21-F9B441607B9B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4992360" y="1741676"/>
                  <a:ext cx="9144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E2935E8-604E-4C0D-B65A-345F5B62D182}"/>
                    </a:ext>
                  </a:extLst>
                </p14:cNvPr>
                <p14:cNvContentPartPr/>
                <p14:nvPr/>
              </p14:nvContentPartPr>
              <p14:xfrm>
                <a:off x="5001360" y="1617836"/>
                <a:ext cx="29160" cy="241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E2935E8-604E-4C0D-B65A-345F5B62D182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4997040" y="1613516"/>
                  <a:ext cx="378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CBCF031F-2A7F-4E8A-88C4-09937CBD4169}"/>
                    </a:ext>
                  </a:extLst>
                </p14:cNvPr>
                <p14:cNvContentPartPr/>
                <p14:nvPr/>
              </p14:nvContentPartPr>
              <p14:xfrm>
                <a:off x="5166240" y="1754996"/>
                <a:ext cx="235440" cy="1436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CBCF031F-2A7F-4E8A-88C4-09937CBD4169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161920" y="1750676"/>
                  <a:ext cx="244080" cy="15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293320B-3BD3-479B-9248-DF797EEF8802}"/>
                    </a:ext>
                  </a:extLst>
                </p14:cNvPr>
                <p14:cNvContentPartPr/>
                <p14:nvPr/>
              </p14:nvContentPartPr>
              <p14:xfrm>
                <a:off x="5637120" y="1630796"/>
                <a:ext cx="262440" cy="2775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293320B-3BD3-479B-9248-DF797EEF880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5632800" y="1626476"/>
                  <a:ext cx="27108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37739101-2137-463E-8D6D-BF3105E76E18}"/>
                    </a:ext>
                  </a:extLst>
                </p14:cNvPr>
                <p14:cNvContentPartPr/>
                <p14:nvPr/>
              </p14:nvContentPartPr>
              <p14:xfrm>
                <a:off x="5661960" y="1753196"/>
                <a:ext cx="230760" cy="104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37739101-2137-463E-8D6D-BF3105E76E18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5657640" y="1748876"/>
                  <a:ext cx="239400" cy="1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0C25EA0B-CC68-4DA7-A338-0DDE81178015}"/>
                  </a:ext>
                </a:extLst>
              </p14:cNvPr>
              <p14:cNvContentPartPr/>
              <p14:nvPr/>
            </p14:nvContentPartPr>
            <p14:xfrm>
              <a:off x="6232560" y="1685516"/>
              <a:ext cx="296640" cy="202320"/>
            </p14:xfrm>
          </p:contentPart>
        </mc:Choice>
        <mc:Fallback xmlns=""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0C25EA0B-CC68-4DA7-A338-0DDE81178015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6228240" y="1681196"/>
                <a:ext cx="305280" cy="210960"/>
              </a:xfrm>
              <a:prstGeom prst="rect">
                <a:avLst/>
              </a:prstGeom>
            </p:spPr>
          </p:pic>
        </mc:Fallback>
      </mc:AlternateContent>
      <p:grpSp>
        <p:nvGrpSpPr>
          <p:cNvPr id="92" name="Gruppo 91">
            <a:extLst>
              <a:ext uri="{FF2B5EF4-FFF2-40B4-BE49-F238E27FC236}">
                <a16:creationId xmlns:a16="http://schemas.microsoft.com/office/drawing/2014/main" id="{5EED3806-B149-47D1-BB04-F28B7B9942D3}"/>
              </a:ext>
            </a:extLst>
          </p:cNvPr>
          <p:cNvGrpSpPr/>
          <p:nvPr/>
        </p:nvGrpSpPr>
        <p:grpSpPr>
          <a:xfrm>
            <a:off x="6778320" y="1588316"/>
            <a:ext cx="1271520" cy="275400"/>
            <a:chOff x="6778320" y="1588316"/>
            <a:chExt cx="1271520" cy="27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545D6BC6-C432-4BEF-A4B8-A1F0617D7B50}"/>
                    </a:ext>
                  </a:extLst>
                </p14:cNvPr>
                <p14:cNvContentPartPr/>
                <p14:nvPr/>
              </p14:nvContentPartPr>
              <p14:xfrm>
                <a:off x="6778320" y="1646276"/>
                <a:ext cx="574200" cy="1825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545D6BC6-C432-4BEF-A4B8-A1F0617D7B5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774000" y="1641956"/>
                  <a:ext cx="58284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7C1E5958-A2E9-4451-9C40-BC9086922E9B}"/>
                    </a:ext>
                  </a:extLst>
                </p14:cNvPr>
                <p14:cNvContentPartPr/>
                <p14:nvPr/>
              </p14:nvContentPartPr>
              <p14:xfrm>
                <a:off x="7429560" y="1647716"/>
                <a:ext cx="244800" cy="21600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7C1E5958-A2E9-4451-9C40-BC9086922E9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425240" y="1643396"/>
                  <a:ext cx="25344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EBB28166-7253-4F1B-81F2-FA8566854C03}"/>
                    </a:ext>
                  </a:extLst>
                </p14:cNvPr>
                <p14:cNvContentPartPr/>
                <p14:nvPr/>
              </p14:nvContentPartPr>
              <p14:xfrm>
                <a:off x="7823040" y="1588316"/>
                <a:ext cx="224640" cy="2736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EBB28166-7253-4F1B-81F2-FA8566854C0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818720" y="1583996"/>
                  <a:ext cx="23328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DB9F271A-BAC3-4F52-9FAB-E4E884771169}"/>
                    </a:ext>
                  </a:extLst>
                </p14:cNvPr>
                <p14:cNvContentPartPr/>
                <p14:nvPr/>
              </p14:nvContentPartPr>
              <p14:xfrm>
                <a:off x="7810800" y="1723676"/>
                <a:ext cx="239040" cy="75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DB9F271A-BAC3-4F52-9FAB-E4E88477116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806480" y="1719356"/>
                  <a:ext cx="2476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B98C22EE-61D8-459D-B325-B340341E0C3A}"/>
              </a:ext>
            </a:extLst>
          </p:cNvPr>
          <p:cNvGrpSpPr/>
          <p:nvPr/>
        </p:nvGrpSpPr>
        <p:grpSpPr>
          <a:xfrm>
            <a:off x="8384640" y="1428836"/>
            <a:ext cx="2652480" cy="577800"/>
            <a:chOff x="8384640" y="1428836"/>
            <a:chExt cx="2652480" cy="577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0652CF3-007F-4670-9F98-003D379DA19B}"/>
                    </a:ext>
                  </a:extLst>
                </p14:cNvPr>
                <p14:cNvContentPartPr/>
                <p14:nvPr/>
              </p14:nvContentPartPr>
              <p14:xfrm>
                <a:off x="8384640" y="1648796"/>
                <a:ext cx="183600" cy="176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0652CF3-007F-4670-9F98-003D379DA19B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380320" y="1644476"/>
                  <a:ext cx="1922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D2C4A4E4-589C-4B11-A28E-83E621805BEF}"/>
                    </a:ext>
                  </a:extLst>
                </p14:cNvPr>
                <p14:cNvContentPartPr/>
                <p14:nvPr/>
              </p14:nvContentPartPr>
              <p14:xfrm>
                <a:off x="8705400" y="1661396"/>
                <a:ext cx="267480" cy="173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D2C4A4E4-589C-4B11-A28E-83E621805BE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8701080" y="1657076"/>
                  <a:ext cx="2761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51794DA-5886-4A5A-9290-B54344B2FE4B}"/>
                    </a:ext>
                  </a:extLst>
                </p14:cNvPr>
                <p14:cNvContentPartPr/>
                <p14:nvPr/>
              </p14:nvContentPartPr>
              <p14:xfrm>
                <a:off x="9023280" y="1428836"/>
                <a:ext cx="295560" cy="3654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51794DA-5886-4A5A-9290-B54344B2FE4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018960" y="1424516"/>
                  <a:ext cx="30420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0C0DFD59-D025-4C3C-BE60-460FE431B9F1}"/>
                    </a:ext>
                  </a:extLst>
                </p14:cNvPr>
                <p14:cNvContentPartPr/>
                <p14:nvPr/>
              </p14:nvContentPartPr>
              <p14:xfrm>
                <a:off x="9634560" y="1645556"/>
                <a:ext cx="37800" cy="361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0C0DFD59-D025-4C3C-BE60-460FE431B9F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630240" y="1641236"/>
                  <a:ext cx="4644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4F167E43-5406-48EB-807B-9717227D4D80}"/>
                    </a:ext>
                  </a:extLst>
                </p14:cNvPr>
                <p14:cNvContentPartPr/>
                <p14:nvPr/>
              </p14:nvContentPartPr>
              <p14:xfrm>
                <a:off x="9524040" y="1578236"/>
                <a:ext cx="301320" cy="1519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4F167E43-5406-48EB-807B-9717227D4D8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9519720" y="1573916"/>
                  <a:ext cx="3099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EB284A2-FB5D-4194-BAD1-D951F1FFBF38}"/>
                    </a:ext>
                  </a:extLst>
                </p14:cNvPr>
                <p14:cNvContentPartPr/>
                <p14:nvPr/>
              </p14:nvContentPartPr>
              <p14:xfrm>
                <a:off x="9922200" y="1616756"/>
                <a:ext cx="57960" cy="676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EB284A2-FB5D-4194-BAD1-D951F1FFBF3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9917880" y="1612436"/>
                  <a:ext cx="6660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FCAD6E3-BE0F-4E49-8B6A-9B9466F314AA}"/>
                    </a:ext>
                  </a:extLst>
                </p14:cNvPr>
                <p14:cNvContentPartPr/>
                <p14:nvPr/>
              </p14:nvContentPartPr>
              <p14:xfrm>
                <a:off x="9930480" y="1500836"/>
                <a:ext cx="40680" cy="43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FCAD6E3-BE0F-4E49-8B6A-9B9466F314AA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926160" y="1496516"/>
                  <a:ext cx="493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DF6E0E3A-AC12-4A68-8E42-3A4A33F0D36C}"/>
                    </a:ext>
                  </a:extLst>
                </p14:cNvPr>
                <p14:cNvContentPartPr/>
                <p14:nvPr/>
              </p14:nvContentPartPr>
              <p14:xfrm>
                <a:off x="10034880" y="1575356"/>
                <a:ext cx="294840" cy="1533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DF6E0E3A-AC12-4A68-8E42-3A4A33F0D36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0030560" y="1571036"/>
                  <a:ext cx="3034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D91E5D4-C65A-4F43-802E-3E56AB466829}"/>
                    </a:ext>
                  </a:extLst>
                </p14:cNvPr>
                <p14:cNvContentPartPr/>
                <p14:nvPr/>
              </p14:nvContentPartPr>
              <p14:xfrm>
                <a:off x="10226040" y="1648436"/>
                <a:ext cx="207720" cy="1220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D91E5D4-C65A-4F43-802E-3E56AB46682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0221720" y="1644116"/>
                  <a:ext cx="2163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2E1EF7A-B0D2-4894-84E5-06F2292546C6}"/>
                    </a:ext>
                  </a:extLst>
                </p14:cNvPr>
                <p14:cNvContentPartPr/>
                <p14:nvPr/>
              </p14:nvContentPartPr>
              <p14:xfrm>
                <a:off x="10484160" y="1611356"/>
                <a:ext cx="177480" cy="166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2E1EF7A-B0D2-4894-84E5-06F2292546C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479840" y="1607036"/>
                  <a:ext cx="1861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9048A21E-E018-4C01-A337-3F1DC209E3C7}"/>
                    </a:ext>
                  </a:extLst>
                </p14:cNvPr>
                <p14:cNvContentPartPr/>
                <p14:nvPr/>
              </p14:nvContentPartPr>
              <p14:xfrm>
                <a:off x="10756320" y="1650956"/>
                <a:ext cx="280800" cy="1738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9048A21E-E018-4C01-A337-3F1DC209E3C7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752000" y="1646636"/>
                  <a:ext cx="28944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3893568B-27E3-4C41-8598-F09F24F08911}"/>
              </a:ext>
            </a:extLst>
          </p:cNvPr>
          <p:cNvGrpSpPr/>
          <p:nvPr/>
        </p:nvGrpSpPr>
        <p:grpSpPr>
          <a:xfrm>
            <a:off x="112560" y="2504876"/>
            <a:ext cx="3116160" cy="827640"/>
            <a:chOff x="112560" y="2504876"/>
            <a:chExt cx="3116160" cy="82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DF8A3A12-22D7-4E0B-A6EB-358DCF801948}"/>
                    </a:ext>
                  </a:extLst>
                </p14:cNvPr>
                <p14:cNvContentPartPr/>
                <p14:nvPr/>
              </p14:nvContentPartPr>
              <p14:xfrm>
                <a:off x="112560" y="2676956"/>
                <a:ext cx="528480" cy="2278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DF8A3A12-22D7-4E0B-A6EB-358DCF80194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8240" y="2672636"/>
                  <a:ext cx="5371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0A015B29-CCC0-4082-BB18-0E14A20A3712}"/>
                    </a:ext>
                  </a:extLst>
                </p14:cNvPr>
                <p14:cNvContentPartPr/>
                <p14:nvPr/>
              </p14:nvContentPartPr>
              <p14:xfrm>
                <a:off x="746880" y="2746436"/>
                <a:ext cx="472680" cy="1501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0A015B29-CCC0-4082-BB18-0E14A20A3712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42560" y="2742116"/>
                  <a:ext cx="4813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CAFC934-E010-4AB4-A789-D5AAD2CFF233}"/>
                    </a:ext>
                  </a:extLst>
                </p14:cNvPr>
                <p14:cNvContentPartPr/>
                <p14:nvPr/>
              </p14:nvContentPartPr>
              <p14:xfrm>
                <a:off x="1373280" y="2798996"/>
                <a:ext cx="90000" cy="5335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CAFC934-E010-4AB4-A789-D5AAD2CFF233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368960" y="2794676"/>
                  <a:ext cx="98640" cy="54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07E74511-722E-42DE-8403-F7F2E2C3A022}"/>
                    </a:ext>
                  </a:extLst>
                </p14:cNvPr>
                <p14:cNvContentPartPr/>
                <p14:nvPr/>
              </p14:nvContentPartPr>
              <p14:xfrm>
                <a:off x="1308840" y="2791076"/>
                <a:ext cx="308520" cy="1944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07E74511-722E-42DE-8403-F7F2E2C3A022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304520" y="2786756"/>
                  <a:ext cx="3171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CC4A5817-1E03-48D3-94B6-78A9A590DF48}"/>
                    </a:ext>
                  </a:extLst>
                </p14:cNvPr>
                <p14:cNvContentPartPr/>
                <p14:nvPr/>
              </p14:nvContentPartPr>
              <p14:xfrm>
                <a:off x="1685040" y="2504876"/>
                <a:ext cx="291240" cy="46224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CC4A5817-1E03-48D3-94B6-78A9A590DF4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680720" y="2500556"/>
                  <a:ext cx="29988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EF34D6B2-71AE-43A2-B79C-5CA90D2466DC}"/>
                    </a:ext>
                  </a:extLst>
                </p14:cNvPr>
                <p14:cNvContentPartPr/>
                <p14:nvPr/>
              </p14:nvContentPartPr>
              <p14:xfrm>
                <a:off x="1930200" y="2763716"/>
                <a:ext cx="266760" cy="1792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EF34D6B2-71AE-43A2-B79C-5CA90D2466DC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925880" y="2759396"/>
                  <a:ext cx="27540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2C239A6C-3A33-48A5-BA8A-7F58B8793372}"/>
                    </a:ext>
                  </a:extLst>
                </p14:cNvPr>
                <p14:cNvContentPartPr/>
                <p14:nvPr/>
              </p14:nvContentPartPr>
              <p14:xfrm>
                <a:off x="2307120" y="2688476"/>
                <a:ext cx="266040" cy="2271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2C239A6C-3A33-48A5-BA8A-7F58B8793372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2302800" y="2684156"/>
                  <a:ext cx="27468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78797AB4-9DE2-4588-BBF8-1E8881459BA0}"/>
                    </a:ext>
                  </a:extLst>
                </p14:cNvPr>
                <p14:cNvContentPartPr/>
                <p14:nvPr/>
              </p14:nvContentPartPr>
              <p14:xfrm>
                <a:off x="2605920" y="2665796"/>
                <a:ext cx="298800" cy="2167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78797AB4-9DE2-4588-BBF8-1E8881459BA0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601600" y="2661476"/>
                  <a:ext cx="30744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56CFF431-FAE6-4ED2-A92A-65D885626C4B}"/>
                    </a:ext>
                  </a:extLst>
                </p14:cNvPr>
                <p14:cNvContentPartPr/>
                <p14:nvPr/>
              </p14:nvContentPartPr>
              <p14:xfrm>
                <a:off x="2951520" y="2648156"/>
                <a:ext cx="277200" cy="1580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56CFF431-FAE6-4ED2-A92A-65D885626C4B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947200" y="2643836"/>
                  <a:ext cx="285840" cy="16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75D2525E-C986-4296-8EA5-C6381361E88E}"/>
              </a:ext>
            </a:extLst>
          </p:cNvPr>
          <p:cNvGrpSpPr/>
          <p:nvPr/>
        </p:nvGrpSpPr>
        <p:grpSpPr>
          <a:xfrm>
            <a:off x="3549840" y="2562836"/>
            <a:ext cx="966960" cy="236160"/>
            <a:chOff x="3549840" y="2562836"/>
            <a:chExt cx="966960" cy="23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BB5389D-ED9D-4E5D-9704-4F2DA34B5A48}"/>
                    </a:ext>
                  </a:extLst>
                </p14:cNvPr>
                <p14:cNvContentPartPr/>
                <p14:nvPr/>
              </p14:nvContentPartPr>
              <p14:xfrm>
                <a:off x="3549840" y="2582996"/>
                <a:ext cx="276840" cy="2160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BB5389D-ED9D-4E5D-9704-4F2DA34B5A4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545520" y="2578676"/>
                  <a:ext cx="2854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ACF8034-6C6E-4F5F-B5D5-1390F555840C}"/>
                    </a:ext>
                  </a:extLst>
                </p14:cNvPr>
                <p14:cNvContentPartPr/>
                <p14:nvPr/>
              </p14:nvContentPartPr>
              <p14:xfrm>
                <a:off x="3892200" y="2570756"/>
                <a:ext cx="258840" cy="1879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ACF8034-6C6E-4F5F-B5D5-1390F555840C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887880" y="2566436"/>
                  <a:ext cx="2674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297E342-20E2-4E3E-B063-CB59B789D2D4}"/>
                    </a:ext>
                  </a:extLst>
                </p14:cNvPr>
                <p14:cNvContentPartPr/>
                <p14:nvPr/>
              </p14:nvContentPartPr>
              <p14:xfrm>
                <a:off x="4221240" y="2562836"/>
                <a:ext cx="295560" cy="2026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297E342-20E2-4E3E-B063-CB59B789D2D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216920" y="2558516"/>
                  <a:ext cx="30420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3" name="Gruppo 132">
            <a:extLst>
              <a:ext uri="{FF2B5EF4-FFF2-40B4-BE49-F238E27FC236}">
                <a16:creationId xmlns:a16="http://schemas.microsoft.com/office/drawing/2014/main" id="{2848E595-6038-4D91-B0BA-1F859CBF378F}"/>
              </a:ext>
            </a:extLst>
          </p:cNvPr>
          <p:cNvGrpSpPr/>
          <p:nvPr/>
        </p:nvGrpSpPr>
        <p:grpSpPr>
          <a:xfrm>
            <a:off x="4913160" y="2498036"/>
            <a:ext cx="1279800" cy="254160"/>
            <a:chOff x="4913160" y="2498036"/>
            <a:chExt cx="1279800" cy="25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261B79F3-E0FA-4944-881A-68A6F96288EF}"/>
                    </a:ext>
                  </a:extLst>
                </p14:cNvPr>
                <p14:cNvContentPartPr/>
                <p14:nvPr/>
              </p14:nvContentPartPr>
              <p14:xfrm>
                <a:off x="4913160" y="2498036"/>
                <a:ext cx="318600" cy="2541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261B79F3-E0FA-4944-881A-68A6F96288EF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908840" y="2493716"/>
                  <a:ext cx="32724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2FCAE800-9F7A-4887-91D0-16E1B434A8FB}"/>
                    </a:ext>
                  </a:extLst>
                </p14:cNvPr>
                <p14:cNvContentPartPr/>
                <p14:nvPr/>
              </p14:nvContentPartPr>
              <p14:xfrm>
                <a:off x="5208360" y="2544116"/>
                <a:ext cx="335880" cy="1990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2FCAE800-9F7A-4887-91D0-16E1B434A8F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204040" y="2539796"/>
                  <a:ext cx="3445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8F54AD10-0D40-49BE-9942-9FC730A4EE4B}"/>
                    </a:ext>
                  </a:extLst>
                </p14:cNvPr>
                <p14:cNvContentPartPr/>
                <p14:nvPr/>
              </p14:nvContentPartPr>
              <p14:xfrm>
                <a:off x="5589600" y="2537276"/>
                <a:ext cx="270000" cy="1998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8F54AD10-0D40-49BE-9942-9FC730A4EE4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585280" y="2532956"/>
                  <a:ext cx="27864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ACA32A9A-BB4B-4E4A-914E-45DC116C590C}"/>
                    </a:ext>
                  </a:extLst>
                </p14:cNvPr>
                <p14:cNvContentPartPr/>
                <p14:nvPr/>
              </p14:nvContentPartPr>
              <p14:xfrm>
                <a:off x="5914320" y="2537636"/>
                <a:ext cx="278640" cy="1627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ACA32A9A-BB4B-4E4A-914E-45DC116C590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910000" y="2533316"/>
                  <a:ext cx="287280" cy="17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94EB5C6E-F0B1-43BE-AB68-7A5AAEFE6F51}"/>
              </a:ext>
            </a:extLst>
          </p:cNvPr>
          <p:cNvGrpSpPr/>
          <p:nvPr/>
        </p:nvGrpSpPr>
        <p:grpSpPr>
          <a:xfrm>
            <a:off x="6647280" y="2075396"/>
            <a:ext cx="2590920" cy="572760"/>
            <a:chOff x="6647280" y="2075396"/>
            <a:chExt cx="2590920" cy="57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9CC3CDF7-E120-4E49-AC09-539BD6BFB90C}"/>
                    </a:ext>
                  </a:extLst>
                </p14:cNvPr>
                <p14:cNvContentPartPr/>
                <p14:nvPr/>
              </p14:nvContentPartPr>
              <p14:xfrm>
                <a:off x="6647280" y="2149196"/>
                <a:ext cx="388080" cy="497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9CC3CDF7-E120-4E49-AC09-539BD6BFB90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642960" y="2144876"/>
                  <a:ext cx="396720" cy="50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37E6DD9-C2E8-4132-A71A-07F3303453C2}"/>
                    </a:ext>
                  </a:extLst>
                </p14:cNvPr>
                <p14:cNvContentPartPr/>
                <p14:nvPr/>
              </p14:nvContentPartPr>
              <p14:xfrm>
                <a:off x="6880920" y="2437196"/>
                <a:ext cx="108360" cy="2109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37E6DD9-C2E8-4132-A71A-07F3303453C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876600" y="2432876"/>
                  <a:ext cx="1170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8B206BFA-9267-42B0-876A-954C098DB435}"/>
                    </a:ext>
                  </a:extLst>
                </p14:cNvPr>
                <p14:cNvContentPartPr/>
                <p14:nvPr/>
              </p14:nvContentPartPr>
              <p14:xfrm>
                <a:off x="7135080" y="2431796"/>
                <a:ext cx="442440" cy="1659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8B206BFA-9267-42B0-876A-954C098DB435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7130760" y="2427476"/>
                  <a:ext cx="45108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7144252-9E7D-47F6-80AB-5C79332AC365}"/>
                    </a:ext>
                  </a:extLst>
                </p14:cNvPr>
                <p14:cNvContentPartPr/>
                <p14:nvPr/>
              </p14:nvContentPartPr>
              <p14:xfrm>
                <a:off x="7717200" y="2523596"/>
                <a:ext cx="25920" cy="824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7144252-9E7D-47F6-80AB-5C79332AC36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712880" y="2519276"/>
                  <a:ext cx="3456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75003D15-2BF2-4B47-927E-F08B6895401D}"/>
                    </a:ext>
                  </a:extLst>
                </p14:cNvPr>
                <p14:cNvContentPartPr/>
                <p14:nvPr/>
              </p14:nvContentPartPr>
              <p14:xfrm>
                <a:off x="7724400" y="2358716"/>
                <a:ext cx="16920" cy="46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75003D15-2BF2-4B47-927E-F08B6895401D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720080" y="2354396"/>
                  <a:ext cx="25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7627ED24-EF73-4AAF-B113-9B41224DD2D3}"/>
                    </a:ext>
                  </a:extLst>
                </p14:cNvPr>
                <p14:cNvContentPartPr/>
                <p14:nvPr/>
              </p14:nvContentPartPr>
              <p14:xfrm>
                <a:off x="8074320" y="2075396"/>
                <a:ext cx="120600" cy="4766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7627ED24-EF73-4AAF-B113-9B41224DD2D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070000" y="2071076"/>
                  <a:ext cx="129240" cy="48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72FA0B41-B179-43D2-9E95-B2ECCC1D4691}"/>
                    </a:ext>
                  </a:extLst>
                </p14:cNvPr>
                <p14:cNvContentPartPr/>
                <p14:nvPr/>
              </p14:nvContentPartPr>
              <p14:xfrm>
                <a:off x="7908720" y="2222996"/>
                <a:ext cx="191880" cy="93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72FA0B41-B179-43D2-9E95-B2ECCC1D469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04400" y="2218676"/>
                  <a:ext cx="2005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3A7B633-CB8A-4EAB-99D1-B3E422AD4BE4}"/>
                    </a:ext>
                  </a:extLst>
                </p14:cNvPr>
                <p14:cNvContentPartPr/>
                <p14:nvPr/>
              </p14:nvContentPartPr>
              <p14:xfrm>
                <a:off x="8267280" y="2408756"/>
                <a:ext cx="418680" cy="1645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3A7B633-CB8A-4EAB-99D1-B3E422AD4BE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262960" y="2404436"/>
                  <a:ext cx="42732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78FE07F-CC26-4814-9917-809693899A72}"/>
                    </a:ext>
                  </a:extLst>
                </p14:cNvPr>
                <p14:cNvContentPartPr/>
                <p14:nvPr/>
              </p14:nvContentPartPr>
              <p14:xfrm>
                <a:off x="8838960" y="2103836"/>
                <a:ext cx="105120" cy="4896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78FE07F-CC26-4814-9917-809693899A72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834640" y="2099516"/>
                  <a:ext cx="113760" cy="49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28C4154-72AF-4002-9A1E-D7E10B7D7B6A}"/>
                    </a:ext>
                  </a:extLst>
                </p14:cNvPr>
                <p14:cNvContentPartPr/>
                <p14:nvPr/>
              </p14:nvContentPartPr>
              <p14:xfrm>
                <a:off x="8633040" y="2255396"/>
                <a:ext cx="251280" cy="15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28C4154-72AF-4002-9A1E-D7E10B7D7B6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628720" y="2251076"/>
                  <a:ext cx="259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24FE04CD-1ADC-4442-8858-2C571EA6B41D}"/>
                    </a:ext>
                  </a:extLst>
                </p14:cNvPr>
                <p14:cNvContentPartPr/>
                <p14:nvPr/>
              </p14:nvContentPartPr>
              <p14:xfrm>
                <a:off x="8971080" y="2392196"/>
                <a:ext cx="267120" cy="2361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24FE04CD-1ADC-4442-8858-2C571EA6B41D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966760" y="2387876"/>
                  <a:ext cx="275760" cy="24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04F7352B-B242-4CE5-8B19-ED95220817CE}"/>
              </a:ext>
            </a:extLst>
          </p:cNvPr>
          <p:cNvGrpSpPr/>
          <p:nvPr/>
        </p:nvGrpSpPr>
        <p:grpSpPr>
          <a:xfrm>
            <a:off x="9618720" y="2156756"/>
            <a:ext cx="1793520" cy="726840"/>
            <a:chOff x="9618720" y="2156756"/>
            <a:chExt cx="1793520" cy="72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28F658A6-29B1-44A5-B866-BE2CE6EED2C3}"/>
                    </a:ext>
                  </a:extLst>
                </p14:cNvPr>
                <p14:cNvContentPartPr/>
                <p14:nvPr/>
              </p14:nvContentPartPr>
              <p14:xfrm>
                <a:off x="9659760" y="2419196"/>
                <a:ext cx="30600" cy="4644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28F658A6-29B1-44A5-B866-BE2CE6EED2C3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655440" y="2414876"/>
                  <a:ext cx="39240" cy="47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2722912-A7AD-4FED-AFA7-4531A32C7299}"/>
                    </a:ext>
                  </a:extLst>
                </p14:cNvPr>
                <p14:cNvContentPartPr/>
                <p14:nvPr/>
              </p14:nvContentPartPr>
              <p14:xfrm>
                <a:off x="9618720" y="2427836"/>
                <a:ext cx="299880" cy="1591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2722912-A7AD-4FED-AFA7-4531A32C7299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614400" y="2423516"/>
                  <a:ext cx="3085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DA6F06F5-1103-429E-AE23-B7D02B1290D5}"/>
                    </a:ext>
                  </a:extLst>
                </p14:cNvPr>
                <p14:cNvContentPartPr/>
                <p14:nvPr/>
              </p14:nvContentPartPr>
              <p14:xfrm>
                <a:off x="9988080" y="2415236"/>
                <a:ext cx="266760" cy="149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DA6F06F5-1103-429E-AE23-B7D02B1290D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983760" y="2410916"/>
                  <a:ext cx="2754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76040F93-3484-4237-8833-96DEDE4D9570}"/>
                    </a:ext>
                  </a:extLst>
                </p14:cNvPr>
                <p14:cNvContentPartPr/>
                <p14:nvPr/>
              </p14:nvContentPartPr>
              <p14:xfrm>
                <a:off x="10338720" y="2459156"/>
                <a:ext cx="42480" cy="766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76040F93-3484-4237-8833-96DEDE4D9570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0334400" y="2454836"/>
                  <a:ext cx="511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C2A7B6C5-4702-400C-93FC-3BC866B0D9B7}"/>
                    </a:ext>
                  </a:extLst>
                </p14:cNvPr>
                <p14:cNvContentPartPr/>
                <p14:nvPr/>
              </p14:nvContentPartPr>
              <p14:xfrm>
                <a:off x="10367520" y="2302196"/>
                <a:ext cx="37440" cy="86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C2A7B6C5-4702-400C-93FC-3BC866B0D9B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363200" y="2297876"/>
                  <a:ext cx="460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DEBA635F-B279-46F6-869B-2CF9B16AF0E8}"/>
                    </a:ext>
                  </a:extLst>
                </p14:cNvPr>
                <p14:cNvContentPartPr/>
                <p14:nvPr/>
              </p14:nvContentPartPr>
              <p14:xfrm>
                <a:off x="10526280" y="2444036"/>
                <a:ext cx="227520" cy="1278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DEBA635F-B279-46F6-869B-2CF9B16AF0E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521960" y="2439716"/>
                  <a:ext cx="2361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79439275-0917-4DFF-8198-33B07AD2F46E}"/>
                    </a:ext>
                  </a:extLst>
                </p14:cNvPr>
                <p14:cNvContentPartPr/>
                <p14:nvPr/>
              </p14:nvContentPartPr>
              <p14:xfrm>
                <a:off x="10745160" y="2156756"/>
                <a:ext cx="244080" cy="421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79439275-0917-4DFF-8198-33B07AD2F46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0740840" y="2152436"/>
                  <a:ext cx="25272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64B595A5-4BA7-41EE-9C5D-532145699FB7}"/>
                    </a:ext>
                  </a:extLst>
                </p14:cNvPr>
                <p14:cNvContentPartPr/>
                <p14:nvPr/>
              </p14:nvContentPartPr>
              <p14:xfrm>
                <a:off x="11058000" y="2462396"/>
                <a:ext cx="168120" cy="1666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64B595A5-4BA7-41EE-9C5D-532145699FB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1053680" y="2458076"/>
                  <a:ext cx="1767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E6CCCF4E-2038-4809-AC7C-2ABE2CEADA27}"/>
                    </a:ext>
                  </a:extLst>
                </p14:cNvPr>
                <p14:cNvContentPartPr/>
                <p14:nvPr/>
              </p14:nvContentPartPr>
              <p14:xfrm>
                <a:off x="11144400" y="2302196"/>
                <a:ext cx="267840" cy="5544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E6CCCF4E-2038-4809-AC7C-2ABE2CEADA27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1140080" y="2297876"/>
                  <a:ext cx="276480" cy="6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256803F0-A1DA-422E-9397-DF6742F788F4}"/>
              </a:ext>
            </a:extLst>
          </p:cNvPr>
          <p:cNvGrpSpPr/>
          <p:nvPr/>
        </p:nvGrpSpPr>
        <p:grpSpPr>
          <a:xfrm>
            <a:off x="81960" y="3189596"/>
            <a:ext cx="3560400" cy="933480"/>
            <a:chOff x="81960" y="3189596"/>
            <a:chExt cx="3560400" cy="93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7180C78-FBB7-4B63-A225-69DF96F983FD}"/>
                    </a:ext>
                  </a:extLst>
                </p14:cNvPr>
                <p14:cNvContentPartPr/>
                <p14:nvPr/>
              </p14:nvContentPartPr>
              <p14:xfrm>
                <a:off x="81960" y="3445916"/>
                <a:ext cx="575640" cy="2653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7180C78-FBB7-4B63-A225-69DF96F983FD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77640" y="3441596"/>
                  <a:ext cx="58428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7D92E46A-EA35-4A32-BC58-92E2239539F9}"/>
                    </a:ext>
                  </a:extLst>
                </p14:cNvPr>
                <p14:cNvContentPartPr/>
                <p14:nvPr/>
              </p14:nvContentPartPr>
              <p14:xfrm>
                <a:off x="753720" y="3522596"/>
                <a:ext cx="352800" cy="2293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7D92E46A-EA35-4A32-BC58-92E2239539F9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749400" y="3518276"/>
                  <a:ext cx="36144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FCFEA967-EDF8-4635-A254-39D93C14BB49}"/>
                    </a:ext>
                  </a:extLst>
                </p14:cNvPr>
                <p14:cNvContentPartPr/>
                <p14:nvPr/>
              </p14:nvContentPartPr>
              <p14:xfrm>
                <a:off x="1182120" y="3189596"/>
                <a:ext cx="207000" cy="5709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FCFEA967-EDF8-4635-A254-39D93C14BB4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177800" y="3185276"/>
                  <a:ext cx="215640" cy="57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25594756-BEAD-41A0-BC49-ED2D411F169B}"/>
                    </a:ext>
                  </a:extLst>
                </p14:cNvPr>
                <p14:cNvContentPartPr/>
                <p14:nvPr/>
              </p14:nvContentPartPr>
              <p14:xfrm>
                <a:off x="1104000" y="3443396"/>
                <a:ext cx="207000" cy="284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25594756-BEAD-41A0-BC49-ED2D411F169B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99680" y="3439076"/>
                  <a:ext cx="2156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12D2D4A3-35E1-4214-AF06-2B203EA0E200}"/>
                    </a:ext>
                  </a:extLst>
                </p14:cNvPr>
                <p14:cNvContentPartPr/>
                <p14:nvPr/>
              </p14:nvContentPartPr>
              <p14:xfrm>
                <a:off x="1484160" y="3543116"/>
                <a:ext cx="246600" cy="1926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12D2D4A3-35E1-4214-AF06-2B203EA0E20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479840" y="3538796"/>
                  <a:ext cx="25524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6D70764A-C23C-44BE-9109-FC5A836B0070}"/>
                    </a:ext>
                  </a:extLst>
                </p14:cNvPr>
                <p14:cNvContentPartPr/>
                <p14:nvPr/>
              </p14:nvContentPartPr>
              <p14:xfrm>
                <a:off x="1850640" y="3540956"/>
                <a:ext cx="289800" cy="1990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6D70764A-C23C-44BE-9109-FC5A836B007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846320" y="3536636"/>
                  <a:ext cx="29844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74730569-C165-40D5-9E60-1070963E5366}"/>
                    </a:ext>
                  </a:extLst>
                </p14:cNvPr>
                <p14:cNvContentPartPr/>
                <p14:nvPr/>
              </p14:nvContentPartPr>
              <p14:xfrm>
                <a:off x="2211000" y="3456716"/>
                <a:ext cx="253080" cy="2149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74730569-C165-40D5-9E60-1070963E5366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206680" y="3452396"/>
                  <a:ext cx="2617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23720F5C-54D0-4920-AAF4-1220599A79FD}"/>
                    </a:ext>
                  </a:extLst>
                </p14:cNvPr>
                <p14:cNvContentPartPr/>
                <p14:nvPr/>
              </p14:nvContentPartPr>
              <p14:xfrm>
                <a:off x="2181480" y="3580556"/>
                <a:ext cx="410400" cy="5425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23720F5C-54D0-4920-AAF4-1220599A79F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2177160" y="3576236"/>
                  <a:ext cx="419040" cy="55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2D4551D9-9826-4E05-8123-CE1864A8BEE1}"/>
                    </a:ext>
                  </a:extLst>
                </p14:cNvPr>
                <p14:cNvContentPartPr/>
                <p14:nvPr/>
              </p14:nvContentPartPr>
              <p14:xfrm>
                <a:off x="2787000" y="3682076"/>
                <a:ext cx="8640" cy="111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2D4551D9-9826-4E05-8123-CE1864A8BEE1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2782680" y="3677756"/>
                  <a:ext cx="17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3DE7CE4C-62F1-47D7-8DFA-58F42315D0A1}"/>
                    </a:ext>
                  </a:extLst>
                </p14:cNvPr>
                <p14:cNvContentPartPr/>
                <p14:nvPr/>
              </p14:nvContentPartPr>
              <p14:xfrm>
                <a:off x="2687280" y="3463916"/>
                <a:ext cx="292320" cy="2124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3DE7CE4C-62F1-47D7-8DFA-58F42315D0A1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2682960" y="3459596"/>
                  <a:ext cx="3009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F022B78-65B3-4EF0-BF9D-CB334DD8B34C}"/>
                    </a:ext>
                  </a:extLst>
                </p14:cNvPr>
                <p14:cNvContentPartPr/>
                <p14:nvPr/>
              </p14:nvContentPartPr>
              <p14:xfrm>
                <a:off x="3070320" y="3482636"/>
                <a:ext cx="223200" cy="2458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F022B78-65B3-4EF0-BF9D-CB334DD8B34C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066000" y="3478316"/>
                  <a:ext cx="23184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2978575-13CF-48AB-87C1-89DDD9AE13D8}"/>
                    </a:ext>
                  </a:extLst>
                </p14:cNvPr>
                <p14:cNvContentPartPr/>
                <p14:nvPr/>
              </p14:nvContentPartPr>
              <p14:xfrm>
                <a:off x="3359040" y="3447716"/>
                <a:ext cx="283320" cy="2444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2978575-13CF-48AB-87C1-89DDD9AE13D8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354720" y="3443396"/>
                  <a:ext cx="291960" cy="25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2" name="Gruppo 151">
            <a:extLst>
              <a:ext uri="{FF2B5EF4-FFF2-40B4-BE49-F238E27FC236}">
                <a16:creationId xmlns:a16="http://schemas.microsoft.com/office/drawing/2014/main" id="{50467149-7066-44EB-85AA-13F256815CC4}"/>
              </a:ext>
            </a:extLst>
          </p:cNvPr>
          <p:cNvGrpSpPr/>
          <p:nvPr/>
        </p:nvGrpSpPr>
        <p:grpSpPr>
          <a:xfrm>
            <a:off x="4365600" y="2951636"/>
            <a:ext cx="1196640" cy="674280"/>
            <a:chOff x="4365600" y="2951636"/>
            <a:chExt cx="1196640" cy="67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F1C114C0-0F07-4E6C-A789-C23E7AC67D93}"/>
                    </a:ext>
                  </a:extLst>
                </p14:cNvPr>
                <p14:cNvContentPartPr/>
                <p14:nvPr/>
              </p14:nvContentPartPr>
              <p14:xfrm>
                <a:off x="4365600" y="3360236"/>
                <a:ext cx="316800" cy="2656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F1C114C0-0F07-4E6C-A789-C23E7AC67D93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361280" y="3355916"/>
                  <a:ext cx="32544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5B27E82-5B90-4976-B609-7D201D7D9465}"/>
                    </a:ext>
                  </a:extLst>
                </p14:cNvPr>
                <p14:cNvContentPartPr/>
                <p14:nvPr/>
              </p14:nvContentPartPr>
              <p14:xfrm>
                <a:off x="4743960" y="3456356"/>
                <a:ext cx="71280" cy="835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5B27E82-5B90-4976-B609-7D201D7D946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739640" y="3452036"/>
                  <a:ext cx="7992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6765ABE-4B70-4E65-AB8A-003BBFCE8E7F}"/>
                    </a:ext>
                  </a:extLst>
                </p14:cNvPr>
                <p14:cNvContentPartPr/>
                <p14:nvPr/>
              </p14:nvContentPartPr>
              <p14:xfrm>
                <a:off x="4779960" y="3295436"/>
                <a:ext cx="19080" cy="20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6765ABE-4B70-4E65-AB8A-003BBFCE8E7F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775640" y="3291116"/>
                  <a:ext cx="277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D258A29F-30A9-4620-856E-A91AA5D57C19}"/>
                    </a:ext>
                  </a:extLst>
                </p14:cNvPr>
                <p14:cNvContentPartPr/>
                <p14:nvPr/>
              </p14:nvContentPartPr>
              <p14:xfrm>
                <a:off x="4903440" y="3390476"/>
                <a:ext cx="273240" cy="1929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D258A29F-30A9-4620-856E-A91AA5D57C1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899120" y="3386156"/>
                  <a:ext cx="2818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A080F3CA-2EB1-4407-8521-CC868A2E2A66}"/>
                    </a:ext>
                  </a:extLst>
                </p14:cNvPr>
                <p14:cNvContentPartPr/>
                <p14:nvPr/>
              </p14:nvContentPartPr>
              <p14:xfrm>
                <a:off x="5256600" y="2951636"/>
                <a:ext cx="305640" cy="6660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A080F3CA-2EB1-4407-8521-CC868A2E2A66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252280" y="2947316"/>
                  <a:ext cx="314280" cy="674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54" name="Input penna 153">
                <a:extLst>
                  <a:ext uri="{FF2B5EF4-FFF2-40B4-BE49-F238E27FC236}">
                    <a16:creationId xmlns:a16="http://schemas.microsoft.com/office/drawing/2014/main" id="{9BCA429C-9A36-44C0-AA70-930CDA8A2AFC}"/>
                  </a:ext>
                </a:extLst>
              </p14:cNvPr>
              <p14:cNvContentPartPr/>
              <p14:nvPr/>
            </p14:nvContentPartPr>
            <p14:xfrm>
              <a:off x="6384480" y="3333596"/>
              <a:ext cx="270360" cy="205920"/>
            </p14:xfrm>
          </p:contentPart>
        </mc:Choice>
        <mc:Fallback xmlns="">
          <p:pic>
            <p:nvPicPr>
              <p:cNvPr id="154" name="Input penna 153">
                <a:extLst>
                  <a:ext uri="{FF2B5EF4-FFF2-40B4-BE49-F238E27FC236}">
                    <a16:creationId xmlns:a16="http://schemas.microsoft.com/office/drawing/2014/main" id="{9BCA429C-9A36-44C0-AA70-930CDA8A2AFC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6380160" y="3329276"/>
                <a:ext cx="279000" cy="21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F5BFE354-12F6-41EA-A63D-B5E7CAFDC244}"/>
              </a:ext>
            </a:extLst>
          </p:cNvPr>
          <p:cNvGrpSpPr/>
          <p:nvPr/>
        </p:nvGrpSpPr>
        <p:grpSpPr>
          <a:xfrm>
            <a:off x="6965160" y="3016076"/>
            <a:ext cx="1140840" cy="559080"/>
            <a:chOff x="6965160" y="3016076"/>
            <a:chExt cx="1140840" cy="55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99396071-C1B2-4037-9247-ADD59F223B83}"/>
                    </a:ext>
                  </a:extLst>
                </p14:cNvPr>
                <p14:cNvContentPartPr/>
                <p14:nvPr/>
              </p14:nvContentPartPr>
              <p14:xfrm>
                <a:off x="6965160" y="3300476"/>
                <a:ext cx="537120" cy="18468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99396071-C1B2-4037-9247-ADD59F223B8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960840" y="3296156"/>
                  <a:ext cx="54576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A77787E-3D1F-41B5-8303-E94496F16B7D}"/>
                    </a:ext>
                  </a:extLst>
                </p14:cNvPr>
                <p14:cNvContentPartPr/>
                <p14:nvPr/>
              </p14:nvContentPartPr>
              <p14:xfrm>
                <a:off x="7559880" y="3310916"/>
                <a:ext cx="199080" cy="2232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A77787E-3D1F-41B5-8303-E94496F16B7D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7555560" y="3306596"/>
                  <a:ext cx="2077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6BF423AD-011D-4103-A501-6839C7D888D9}"/>
                    </a:ext>
                  </a:extLst>
                </p14:cNvPr>
                <p14:cNvContentPartPr/>
                <p14:nvPr/>
              </p14:nvContentPartPr>
              <p14:xfrm>
                <a:off x="7806480" y="3016076"/>
                <a:ext cx="299520" cy="5590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6BF423AD-011D-4103-A501-6839C7D888D9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7802160" y="3011756"/>
                  <a:ext cx="308160" cy="567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ACD96A33-924C-4D6A-AA50-BD476D3D907D}"/>
                  </a:ext>
                </a:extLst>
              </p14:cNvPr>
              <p14:cNvContentPartPr/>
              <p14:nvPr/>
            </p14:nvContentPartPr>
            <p14:xfrm>
              <a:off x="5467920" y="3338996"/>
              <a:ext cx="404640" cy="80352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ACD96A33-924C-4D6A-AA50-BD476D3D907D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5463600" y="3334676"/>
                <a:ext cx="413280" cy="812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4">
            <p14:nvContentPartPr>
              <p14:cNvPr id="164" name="Input penna 163">
                <a:extLst>
                  <a:ext uri="{FF2B5EF4-FFF2-40B4-BE49-F238E27FC236}">
                    <a16:creationId xmlns:a16="http://schemas.microsoft.com/office/drawing/2014/main" id="{5189D566-4C3F-44A4-A182-78B532B667AE}"/>
                  </a:ext>
                </a:extLst>
              </p14:cNvPr>
              <p14:cNvContentPartPr/>
              <p14:nvPr/>
            </p14:nvContentPartPr>
            <p14:xfrm>
              <a:off x="8148840" y="3337916"/>
              <a:ext cx="273600" cy="595440"/>
            </p14:xfrm>
          </p:contentPart>
        </mc:Choice>
        <mc:Fallback xmlns="">
          <p:pic>
            <p:nvPicPr>
              <p:cNvPr id="164" name="Input penna 163">
                <a:extLst>
                  <a:ext uri="{FF2B5EF4-FFF2-40B4-BE49-F238E27FC236}">
                    <a16:creationId xmlns:a16="http://schemas.microsoft.com/office/drawing/2014/main" id="{5189D566-4C3F-44A4-A182-78B532B667AE}"/>
                  </a:ext>
                </a:extLst>
              </p:cNvPr>
              <p:cNvPicPr/>
              <p:nvPr/>
            </p:nvPicPr>
            <p:blipFill>
              <a:blip r:embed="rId275"/>
              <a:stretch>
                <a:fillRect/>
              </a:stretch>
            </p:blipFill>
            <p:spPr>
              <a:xfrm>
                <a:off x="8144520" y="3333596"/>
                <a:ext cx="282240" cy="604080"/>
              </a:xfrm>
              <a:prstGeom prst="rect">
                <a:avLst/>
              </a:prstGeom>
            </p:spPr>
          </p:pic>
        </mc:Fallback>
      </mc:AlternateContent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FDCE5B2E-7A9C-46FD-A314-904FCB612B62}"/>
              </a:ext>
            </a:extLst>
          </p:cNvPr>
          <p:cNvGrpSpPr/>
          <p:nvPr/>
        </p:nvGrpSpPr>
        <p:grpSpPr>
          <a:xfrm>
            <a:off x="8949840" y="3008516"/>
            <a:ext cx="374760" cy="496080"/>
            <a:chOff x="8949840" y="3008516"/>
            <a:chExt cx="374760" cy="49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DF6AFA1-7E6D-45D4-8358-5024BD56C1E6}"/>
                    </a:ext>
                  </a:extLst>
                </p14:cNvPr>
                <p14:cNvContentPartPr/>
                <p14:nvPr/>
              </p14:nvContentPartPr>
              <p14:xfrm>
                <a:off x="8949840" y="3273836"/>
                <a:ext cx="212400" cy="2080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DF6AFA1-7E6D-45D4-8358-5024BD56C1E6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8945520" y="3269516"/>
                  <a:ext cx="2210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0A3B8A6-85F1-4054-9551-7A2372365C5E}"/>
                    </a:ext>
                  </a:extLst>
                </p14:cNvPr>
                <p14:cNvContentPartPr/>
                <p14:nvPr/>
              </p14:nvContentPartPr>
              <p14:xfrm>
                <a:off x="9130920" y="3008516"/>
                <a:ext cx="93960" cy="4960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0A3B8A6-85F1-4054-9551-7A2372365C5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126600" y="3004196"/>
                  <a:ext cx="102600" cy="50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7DBE354-8000-499B-93A0-B5A9384AAC21}"/>
                    </a:ext>
                  </a:extLst>
                </p14:cNvPr>
                <p14:cNvContentPartPr/>
                <p14:nvPr/>
              </p14:nvContentPartPr>
              <p14:xfrm>
                <a:off x="9274920" y="3257276"/>
                <a:ext cx="49680" cy="1936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7DBE354-8000-499B-93A0-B5A9384AAC2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9270600" y="3252956"/>
                  <a:ext cx="5832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0" name="Gruppo 179">
            <a:extLst>
              <a:ext uri="{FF2B5EF4-FFF2-40B4-BE49-F238E27FC236}">
                <a16:creationId xmlns:a16="http://schemas.microsoft.com/office/drawing/2014/main" id="{811D18FD-0FD2-4B2F-B606-4BAC8963C926}"/>
              </a:ext>
            </a:extLst>
          </p:cNvPr>
          <p:cNvGrpSpPr/>
          <p:nvPr/>
        </p:nvGrpSpPr>
        <p:grpSpPr>
          <a:xfrm>
            <a:off x="9602160" y="2871716"/>
            <a:ext cx="2427480" cy="842760"/>
            <a:chOff x="9602160" y="2871716"/>
            <a:chExt cx="2427480" cy="842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B9FD1BA6-8657-4036-9D55-AB9D6D07B26E}"/>
                    </a:ext>
                  </a:extLst>
                </p14:cNvPr>
                <p14:cNvContentPartPr/>
                <p14:nvPr/>
              </p14:nvContentPartPr>
              <p14:xfrm>
                <a:off x="9602160" y="3267716"/>
                <a:ext cx="479160" cy="194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B9FD1BA6-8657-4036-9D55-AB9D6D07B26E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9597840" y="3263396"/>
                  <a:ext cx="4878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3F56346-8317-47CA-B502-82C998DE966D}"/>
                    </a:ext>
                  </a:extLst>
                </p14:cNvPr>
                <p14:cNvContentPartPr/>
                <p14:nvPr/>
              </p14:nvContentPartPr>
              <p14:xfrm>
                <a:off x="10174200" y="3330716"/>
                <a:ext cx="279000" cy="2016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3F56346-8317-47CA-B502-82C998DE966D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0169880" y="3326396"/>
                  <a:ext cx="28764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9316291-0B61-4E0B-94DF-59C993CF3321}"/>
                    </a:ext>
                  </a:extLst>
                </p14:cNvPr>
                <p14:cNvContentPartPr/>
                <p14:nvPr/>
              </p14:nvContentPartPr>
              <p14:xfrm>
                <a:off x="10551840" y="3282116"/>
                <a:ext cx="304200" cy="185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9316291-0B61-4E0B-94DF-59C993CF3321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0547520" y="3277796"/>
                  <a:ext cx="3128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57E49374-2EF7-4B95-B03D-5F30048F9358}"/>
                    </a:ext>
                  </a:extLst>
                </p14:cNvPr>
                <p14:cNvContentPartPr/>
                <p14:nvPr/>
              </p14:nvContentPartPr>
              <p14:xfrm>
                <a:off x="10816080" y="2919596"/>
                <a:ext cx="16920" cy="5284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57E49374-2EF7-4B95-B03D-5F30048F9358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811760" y="2915276"/>
                  <a:ext cx="2556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44510F1-CED6-4F6B-9700-A29FF7BBAB17}"/>
                    </a:ext>
                  </a:extLst>
                </p14:cNvPr>
                <p14:cNvContentPartPr/>
                <p14:nvPr/>
              </p14:nvContentPartPr>
              <p14:xfrm>
                <a:off x="10893120" y="3294716"/>
                <a:ext cx="282960" cy="1724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44510F1-CED6-4F6B-9700-A29FF7BBAB1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888800" y="3290396"/>
                  <a:ext cx="2916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B30C321-C112-4C3C-8EEE-EF508145EBE2}"/>
                    </a:ext>
                  </a:extLst>
                </p14:cNvPr>
                <p14:cNvContentPartPr/>
                <p14:nvPr/>
              </p14:nvContentPartPr>
              <p14:xfrm>
                <a:off x="11385600" y="3292196"/>
                <a:ext cx="183960" cy="1432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B30C321-C112-4C3C-8EEE-EF508145EBE2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1381280" y="3287876"/>
                  <a:ext cx="1926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4F421EBC-F9DD-4785-951B-5BF19444451F}"/>
                    </a:ext>
                  </a:extLst>
                </p14:cNvPr>
                <p14:cNvContentPartPr/>
                <p14:nvPr/>
              </p14:nvContentPartPr>
              <p14:xfrm>
                <a:off x="11571000" y="2871716"/>
                <a:ext cx="196200" cy="5929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4F421EBC-F9DD-4785-951B-5BF19444451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566680" y="2867396"/>
                  <a:ext cx="204840" cy="60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13710E34-9218-4352-86E5-707F7005F92C}"/>
                    </a:ext>
                  </a:extLst>
                </p14:cNvPr>
                <p14:cNvContentPartPr/>
                <p14:nvPr/>
              </p14:nvContentPartPr>
              <p14:xfrm>
                <a:off x="11825880" y="3305156"/>
                <a:ext cx="203760" cy="2646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13710E34-9218-4352-86E5-707F7005F92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821560" y="3300836"/>
                  <a:ext cx="212400" cy="27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2D1B189A-BDEB-4A1B-B16B-9EDD7A6FFE1B}"/>
                    </a:ext>
                  </a:extLst>
                </p14:cNvPr>
                <p14:cNvContentPartPr/>
                <p14:nvPr/>
              </p14:nvContentPartPr>
              <p14:xfrm>
                <a:off x="11396760" y="3670556"/>
                <a:ext cx="552600" cy="439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2D1B189A-BDEB-4A1B-B16B-9EDD7A6FFE1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1392440" y="3666236"/>
                  <a:ext cx="56124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E44330CD-8838-4FE5-89A7-B00BD3DB7F75}"/>
              </a:ext>
            </a:extLst>
          </p:cNvPr>
          <p:cNvGrpSpPr/>
          <p:nvPr/>
        </p:nvGrpSpPr>
        <p:grpSpPr>
          <a:xfrm>
            <a:off x="216960" y="4229636"/>
            <a:ext cx="1729800" cy="498600"/>
            <a:chOff x="216960" y="4229636"/>
            <a:chExt cx="1729800" cy="49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E9F27BC8-85C0-4056-8C28-09F30EF2FE8E}"/>
                    </a:ext>
                  </a:extLst>
                </p14:cNvPr>
                <p14:cNvContentPartPr/>
                <p14:nvPr/>
              </p14:nvContentPartPr>
              <p14:xfrm>
                <a:off x="216960" y="4279676"/>
                <a:ext cx="61560" cy="4485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E9F27BC8-85C0-4056-8C28-09F30EF2FE8E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12640" y="4275356"/>
                  <a:ext cx="70200" cy="45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65EA03D-6475-4DB3-8999-4D805FA961D1}"/>
                    </a:ext>
                  </a:extLst>
                </p14:cNvPr>
                <p14:cNvContentPartPr/>
                <p14:nvPr/>
              </p14:nvContentPartPr>
              <p14:xfrm>
                <a:off x="461040" y="4353476"/>
                <a:ext cx="296640" cy="269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65EA03D-6475-4DB3-8999-4D805FA961D1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456720" y="4349156"/>
                  <a:ext cx="30528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FCE84674-7908-4F25-94DC-30246B992629}"/>
                    </a:ext>
                  </a:extLst>
                </p14:cNvPr>
                <p14:cNvContentPartPr/>
                <p14:nvPr/>
              </p14:nvContentPartPr>
              <p14:xfrm>
                <a:off x="868200" y="4393436"/>
                <a:ext cx="85320" cy="1566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FCE84674-7908-4F25-94DC-30246B99262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63880" y="4389116"/>
                  <a:ext cx="9396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948E300-2FB1-41AF-A147-937AD2139DF6}"/>
                    </a:ext>
                  </a:extLst>
                </p14:cNvPr>
                <p14:cNvContentPartPr/>
                <p14:nvPr/>
              </p14:nvContentPartPr>
              <p14:xfrm>
                <a:off x="909240" y="4326836"/>
                <a:ext cx="16920" cy="61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948E300-2FB1-41AF-A147-937AD2139DF6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04920" y="4322516"/>
                  <a:ext cx="255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53B50B73-2BB4-46F2-B7A8-12B1AA7FD21B}"/>
                    </a:ext>
                  </a:extLst>
                </p14:cNvPr>
                <p14:cNvContentPartPr/>
                <p14:nvPr/>
              </p14:nvContentPartPr>
              <p14:xfrm>
                <a:off x="1069800" y="4387676"/>
                <a:ext cx="202320" cy="1792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53B50B73-2BB4-46F2-B7A8-12B1AA7FD21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65480" y="4383356"/>
                  <a:ext cx="2109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B6438551-9D9F-43B0-B2A5-6107DFB4B54D}"/>
                    </a:ext>
                  </a:extLst>
                </p14:cNvPr>
                <p14:cNvContentPartPr/>
                <p14:nvPr/>
              </p14:nvContentPartPr>
              <p14:xfrm>
                <a:off x="1533120" y="4315316"/>
                <a:ext cx="267480" cy="2620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B6438551-9D9F-43B0-B2A5-6107DFB4B54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528800" y="4310996"/>
                  <a:ext cx="27612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AD02F49-8943-46F2-AFF2-17824B36D93B}"/>
                    </a:ext>
                  </a:extLst>
                </p14:cNvPr>
                <p14:cNvContentPartPr/>
                <p14:nvPr/>
              </p14:nvContentPartPr>
              <p14:xfrm>
                <a:off x="1557600" y="4431236"/>
                <a:ext cx="222480" cy="15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AD02F49-8943-46F2-AFF2-17824B36D93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553280" y="4426916"/>
                  <a:ext cx="2311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0ACD1A4A-B83D-4AB3-9201-1890C4C5D4F2}"/>
                    </a:ext>
                  </a:extLst>
                </p14:cNvPr>
                <p14:cNvContentPartPr/>
                <p14:nvPr/>
              </p14:nvContentPartPr>
              <p14:xfrm>
                <a:off x="1909320" y="4229636"/>
                <a:ext cx="37440" cy="3952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0ACD1A4A-B83D-4AB3-9201-1890C4C5D4F2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905000" y="4225316"/>
                  <a:ext cx="46080" cy="403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D8C9C71B-6993-440A-AA3F-6BCCAD1559BA}"/>
              </a:ext>
            </a:extLst>
          </p:cNvPr>
          <p:cNvGrpSpPr/>
          <p:nvPr/>
        </p:nvGrpSpPr>
        <p:grpSpPr>
          <a:xfrm>
            <a:off x="2550120" y="4208396"/>
            <a:ext cx="2359080" cy="439560"/>
            <a:chOff x="2550120" y="4208396"/>
            <a:chExt cx="235908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841122DA-6E70-4D71-BC50-2F2DA216DAA0}"/>
                    </a:ext>
                  </a:extLst>
                </p14:cNvPr>
                <p14:cNvContentPartPr/>
                <p14:nvPr/>
              </p14:nvContentPartPr>
              <p14:xfrm>
                <a:off x="2550120" y="4365716"/>
                <a:ext cx="261000" cy="2318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841122DA-6E70-4D71-BC50-2F2DA216DAA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545800" y="4361396"/>
                  <a:ext cx="2696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DA0B6DE0-DD14-4567-8572-0B3FE2F362D3}"/>
                    </a:ext>
                  </a:extLst>
                </p14:cNvPr>
                <p14:cNvContentPartPr/>
                <p14:nvPr/>
              </p14:nvContentPartPr>
              <p14:xfrm>
                <a:off x="3086520" y="4208396"/>
                <a:ext cx="24120" cy="4006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DA0B6DE0-DD14-4567-8572-0B3FE2F362D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082200" y="4204076"/>
                  <a:ext cx="32760" cy="40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28924423-51F1-4ABB-B1C1-5F2E380DD2A7}"/>
                    </a:ext>
                  </a:extLst>
                </p14:cNvPr>
                <p14:cNvContentPartPr/>
                <p14:nvPr/>
              </p14:nvContentPartPr>
              <p14:xfrm>
                <a:off x="3376680" y="4350956"/>
                <a:ext cx="576720" cy="2246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28924423-51F1-4ABB-B1C1-5F2E380DD2A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372360" y="4346636"/>
                  <a:ext cx="58536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0D5BE60-B13C-4D95-B5DB-F25B91C34860}"/>
                    </a:ext>
                  </a:extLst>
                </p14:cNvPr>
                <p14:cNvContentPartPr/>
                <p14:nvPr/>
              </p14:nvContentPartPr>
              <p14:xfrm>
                <a:off x="4066080" y="4355636"/>
                <a:ext cx="239400" cy="253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0D5BE60-B13C-4D95-B5DB-F25B91C34860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061760" y="4351316"/>
                  <a:ext cx="24804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65041D80-F74B-4427-ACCA-D99FB460C5E9}"/>
                    </a:ext>
                  </a:extLst>
                </p14:cNvPr>
                <p14:cNvContentPartPr/>
                <p14:nvPr/>
              </p14:nvContentPartPr>
              <p14:xfrm>
                <a:off x="4468200" y="4352036"/>
                <a:ext cx="208800" cy="2678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65041D80-F74B-4427-ACCA-D99FB460C5E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463880" y="4347716"/>
                  <a:ext cx="21744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A266CF4C-CE73-40D6-A819-E4FF4F254286}"/>
                    </a:ext>
                  </a:extLst>
                </p14:cNvPr>
                <p14:cNvContentPartPr/>
                <p14:nvPr/>
              </p14:nvContentPartPr>
              <p14:xfrm>
                <a:off x="4480440" y="4492076"/>
                <a:ext cx="205200" cy="331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A266CF4C-CE73-40D6-A819-E4FF4F25428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476120" y="4487756"/>
                  <a:ext cx="2138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A5870EAA-0DF8-4456-8C8F-3A475237BF92}"/>
                    </a:ext>
                  </a:extLst>
                </p14:cNvPr>
                <p14:cNvContentPartPr/>
                <p14:nvPr/>
              </p14:nvContentPartPr>
              <p14:xfrm>
                <a:off x="4874280" y="4262756"/>
                <a:ext cx="34920" cy="3852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A5870EAA-0DF8-4456-8C8F-3A475237BF92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869960" y="4258436"/>
                  <a:ext cx="43560" cy="39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166BE817-8465-4F7C-8C2B-9910653FF370}"/>
              </a:ext>
            </a:extLst>
          </p:cNvPr>
          <p:cNvGrpSpPr/>
          <p:nvPr/>
        </p:nvGrpSpPr>
        <p:grpSpPr>
          <a:xfrm>
            <a:off x="5576280" y="4417196"/>
            <a:ext cx="930600" cy="194760"/>
            <a:chOff x="5576280" y="4417196"/>
            <a:chExt cx="930600" cy="19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A66DDA0D-1514-4F64-8FDF-08501B299EDC}"/>
                    </a:ext>
                  </a:extLst>
                </p14:cNvPr>
                <p14:cNvContentPartPr/>
                <p14:nvPr/>
              </p14:nvContentPartPr>
              <p14:xfrm>
                <a:off x="5576280" y="4424396"/>
                <a:ext cx="275760" cy="1828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A66DDA0D-1514-4F64-8FDF-08501B299EDC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571960" y="4420076"/>
                  <a:ext cx="2844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E0CED74-11E4-4DEC-B352-77460196059E}"/>
                    </a:ext>
                  </a:extLst>
                </p14:cNvPr>
                <p14:cNvContentPartPr/>
                <p14:nvPr/>
              </p14:nvContentPartPr>
              <p14:xfrm>
                <a:off x="5942760" y="4418636"/>
                <a:ext cx="264960" cy="1821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E0CED74-11E4-4DEC-B352-77460196059E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938440" y="4414316"/>
                  <a:ext cx="2736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D51D99D-CB2F-4FE6-92AA-447B2B021798}"/>
                    </a:ext>
                  </a:extLst>
                </p14:cNvPr>
                <p14:cNvContentPartPr/>
                <p14:nvPr/>
              </p14:nvContentPartPr>
              <p14:xfrm>
                <a:off x="6300240" y="4417196"/>
                <a:ext cx="206640" cy="1947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D51D99D-CB2F-4FE6-92AA-447B2B02179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295920" y="4412876"/>
                  <a:ext cx="21528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21A1DAC6-8C75-475F-8838-84F7C92338E9}"/>
              </a:ext>
            </a:extLst>
          </p:cNvPr>
          <p:cNvGrpSpPr/>
          <p:nvPr/>
        </p:nvGrpSpPr>
        <p:grpSpPr>
          <a:xfrm>
            <a:off x="6824040" y="4059356"/>
            <a:ext cx="2345040" cy="568440"/>
            <a:chOff x="6824040" y="4059356"/>
            <a:chExt cx="2345040" cy="56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EB365097-91DA-434D-87EE-27BBEADB3F89}"/>
                    </a:ext>
                  </a:extLst>
                </p14:cNvPr>
                <p14:cNvContentPartPr/>
                <p14:nvPr/>
              </p14:nvContentPartPr>
              <p14:xfrm>
                <a:off x="6824040" y="4334396"/>
                <a:ext cx="646560" cy="2595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EB365097-91DA-434D-87EE-27BBEADB3F89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819720" y="4330076"/>
                  <a:ext cx="65520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3C580CD-EB6E-4877-A309-F8FF40539497}"/>
                    </a:ext>
                  </a:extLst>
                </p14:cNvPr>
                <p14:cNvContentPartPr/>
                <p14:nvPr/>
              </p14:nvContentPartPr>
              <p14:xfrm>
                <a:off x="7551240" y="4373636"/>
                <a:ext cx="272880" cy="25416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3C580CD-EB6E-4877-A309-F8FF40539497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546920" y="4369316"/>
                  <a:ext cx="28152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AE0CE1ED-A209-4061-ADED-979486568493}"/>
                    </a:ext>
                  </a:extLst>
                </p14:cNvPr>
                <p14:cNvContentPartPr/>
                <p14:nvPr/>
              </p14:nvContentPartPr>
              <p14:xfrm>
                <a:off x="7935360" y="4059356"/>
                <a:ext cx="134280" cy="5036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AE0CE1ED-A209-4061-ADED-979486568493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931040" y="4055036"/>
                  <a:ext cx="1429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DEDD96F9-7779-4643-A424-435735A86257}"/>
                    </a:ext>
                  </a:extLst>
                </p14:cNvPr>
                <p14:cNvContentPartPr/>
                <p14:nvPr/>
              </p14:nvContentPartPr>
              <p14:xfrm>
                <a:off x="7727640" y="4237916"/>
                <a:ext cx="291600" cy="226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DEDD96F9-7779-4643-A424-435735A8625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723320" y="4233596"/>
                  <a:ext cx="3002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9DE4B082-BA7B-4098-9A40-B8E959A8D191}"/>
                    </a:ext>
                  </a:extLst>
                </p14:cNvPr>
                <p14:cNvContentPartPr/>
                <p14:nvPr/>
              </p14:nvContentPartPr>
              <p14:xfrm>
                <a:off x="8134080" y="4421516"/>
                <a:ext cx="425160" cy="1760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9DE4B082-BA7B-4098-9A40-B8E959A8D191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129760" y="4417196"/>
                  <a:ext cx="43380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D53D02C2-3212-4829-ADB0-7BEF00E1AE82}"/>
                    </a:ext>
                  </a:extLst>
                </p14:cNvPr>
                <p14:cNvContentPartPr/>
                <p14:nvPr/>
              </p14:nvContentPartPr>
              <p14:xfrm>
                <a:off x="8604240" y="4415756"/>
                <a:ext cx="238320" cy="1929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D53D02C2-3212-4829-ADB0-7BEF00E1AE8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599920" y="4411436"/>
                  <a:ext cx="24696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0BFC61E0-0AF9-45A9-803B-2E12A80AEF68}"/>
                    </a:ext>
                  </a:extLst>
                </p14:cNvPr>
                <p14:cNvContentPartPr/>
                <p14:nvPr/>
              </p14:nvContentPartPr>
              <p14:xfrm>
                <a:off x="8946600" y="4480556"/>
                <a:ext cx="222480" cy="1450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0BFC61E0-0AF9-45A9-803B-2E12A80AEF68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942280" y="4476236"/>
                  <a:ext cx="231120" cy="153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0F4E801E-AB12-4B7B-96BA-95294E5B865A}"/>
              </a:ext>
            </a:extLst>
          </p:cNvPr>
          <p:cNvGrpSpPr/>
          <p:nvPr/>
        </p:nvGrpSpPr>
        <p:grpSpPr>
          <a:xfrm>
            <a:off x="9445920" y="4053956"/>
            <a:ext cx="2130840" cy="564840"/>
            <a:chOff x="9445920" y="4053956"/>
            <a:chExt cx="2130840" cy="56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6A00E481-3C38-410E-AFA2-5F6250E98DC8}"/>
                    </a:ext>
                  </a:extLst>
                </p14:cNvPr>
                <p14:cNvContentPartPr/>
                <p14:nvPr/>
              </p14:nvContentPartPr>
              <p14:xfrm>
                <a:off x="9445920" y="4093916"/>
                <a:ext cx="332640" cy="5022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6A00E481-3C38-410E-AFA2-5F6250E98DC8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441600" y="4089596"/>
                  <a:ext cx="341280" cy="51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E99B8D8-8128-4C3B-86FD-BE7C96948B3A}"/>
                    </a:ext>
                  </a:extLst>
                </p14:cNvPr>
                <p14:cNvContentPartPr/>
                <p14:nvPr/>
              </p14:nvContentPartPr>
              <p14:xfrm>
                <a:off x="9686760" y="4397036"/>
                <a:ext cx="81720" cy="1897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E99B8D8-8128-4C3B-86FD-BE7C96948B3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9682440" y="4392716"/>
                  <a:ext cx="9036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EE2D379B-B744-440B-A175-8307C028B215}"/>
                    </a:ext>
                  </a:extLst>
                </p14:cNvPr>
                <p14:cNvContentPartPr/>
                <p14:nvPr/>
              </p14:nvContentPartPr>
              <p14:xfrm>
                <a:off x="9874680" y="4449236"/>
                <a:ext cx="374760" cy="1695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EE2D379B-B744-440B-A175-8307C028B215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9870360" y="4444916"/>
                  <a:ext cx="3834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D03468F-EEE7-4B1A-81EA-4558D8E7D97C}"/>
                    </a:ext>
                  </a:extLst>
                </p14:cNvPr>
                <p14:cNvContentPartPr/>
                <p14:nvPr/>
              </p14:nvContentPartPr>
              <p14:xfrm>
                <a:off x="10345200" y="4350596"/>
                <a:ext cx="99000" cy="2545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D03468F-EEE7-4B1A-81EA-4558D8E7D97C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340880" y="4346276"/>
                  <a:ext cx="10764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6449333-34BC-414D-BE99-11330D6A1FE4}"/>
                    </a:ext>
                  </a:extLst>
                </p14:cNvPr>
                <p14:cNvContentPartPr/>
                <p14:nvPr/>
              </p14:nvContentPartPr>
              <p14:xfrm>
                <a:off x="10664160" y="4055036"/>
                <a:ext cx="157680" cy="5065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6449333-34BC-414D-BE99-11330D6A1FE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0659840" y="4050716"/>
                  <a:ext cx="16632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D60087A7-48C8-4DB7-ACD4-2261E1AC4603}"/>
                    </a:ext>
                  </a:extLst>
                </p14:cNvPr>
                <p14:cNvContentPartPr/>
                <p14:nvPr/>
              </p14:nvContentPartPr>
              <p14:xfrm>
                <a:off x="10484160" y="4237916"/>
                <a:ext cx="312120" cy="2592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D60087A7-48C8-4DB7-ACD4-2261E1AC460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0479840" y="4233596"/>
                  <a:ext cx="3207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2F90679A-4388-4F4B-8AD2-0F7D71F78408}"/>
                    </a:ext>
                  </a:extLst>
                </p14:cNvPr>
                <p14:cNvContentPartPr/>
                <p14:nvPr/>
              </p14:nvContentPartPr>
              <p14:xfrm>
                <a:off x="10885560" y="4408556"/>
                <a:ext cx="335160" cy="1872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2F90679A-4388-4F4B-8AD2-0F7D71F78408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0881240" y="4404236"/>
                  <a:ext cx="3438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DDD7723-EE38-4342-B418-3CB3A10AF52A}"/>
                    </a:ext>
                  </a:extLst>
                </p14:cNvPr>
                <p14:cNvContentPartPr/>
                <p14:nvPr/>
              </p14:nvContentPartPr>
              <p14:xfrm>
                <a:off x="11296320" y="4053956"/>
                <a:ext cx="108720" cy="4496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DDD7723-EE38-4342-B418-3CB3A10AF52A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1292000" y="4049636"/>
                  <a:ext cx="11736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8EB9179-8416-440A-BEE8-0437919B18A8}"/>
                    </a:ext>
                  </a:extLst>
                </p14:cNvPr>
                <p14:cNvContentPartPr/>
                <p14:nvPr/>
              </p14:nvContentPartPr>
              <p14:xfrm>
                <a:off x="11164920" y="4273196"/>
                <a:ext cx="307080" cy="86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8EB9179-8416-440A-BEE8-0437919B18A8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11160600" y="4268876"/>
                  <a:ext cx="315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AE7A605A-5C5E-470D-ABCE-361035CFEFA5}"/>
                    </a:ext>
                  </a:extLst>
                </p14:cNvPr>
                <p14:cNvContentPartPr/>
                <p14:nvPr/>
              </p14:nvContentPartPr>
              <p14:xfrm>
                <a:off x="11523840" y="4386236"/>
                <a:ext cx="52920" cy="1864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AE7A605A-5C5E-470D-ABCE-361035CFEFA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11519520" y="4381916"/>
                  <a:ext cx="61560" cy="195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FDB2395E-FB83-48B2-8855-2518AC944CBE}"/>
                  </a:ext>
                </a:extLst>
              </p14:cNvPr>
              <p14:cNvContentPartPr/>
              <p14:nvPr/>
            </p14:nvContentPartPr>
            <p14:xfrm>
              <a:off x="431160" y="4758116"/>
              <a:ext cx="4373640" cy="7740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FDB2395E-FB83-48B2-8855-2518AC944CBE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422160" y="4749116"/>
                <a:ext cx="4391280" cy="95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5" name="Gruppo 224">
            <a:extLst>
              <a:ext uri="{FF2B5EF4-FFF2-40B4-BE49-F238E27FC236}">
                <a16:creationId xmlns:a16="http://schemas.microsoft.com/office/drawing/2014/main" id="{F9D08841-B358-4DD5-BDDD-09343857A5C7}"/>
              </a:ext>
            </a:extLst>
          </p:cNvPr>
          <p:cNvGrpSpPr/>
          <p:nvPr/>
        </p:nvGrpSpPr>
        <p:grpSpPr>
          <a:xfrm>
            <a:off x="221280" y="5480996"/>
            <a:ext cx="523440" cy="453960"/>
            <a:chOff x="221280" y="5480996"/>
            <a:chExt cx="523440" cy="45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5E0E99A4-2F2F-4D15-84A5-9D4FC224011D}"/>
                    </a:ext>
                  </a:extLst>
                </p14:cNvPr>
                <p14:cNvContentPartPr/>
                <p14:nvPr/>
              </p14:nvContentPartPr>
              <p14:xfrm>
                <a:off x="221280" y="5520596"/>
                <a:ext cx="285480" cy="3258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5E0E99A4-2F2F-4D15-84A5-9D4FC224011D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16960" y="5516276"/>
                  <a:ext cx="29412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C9C73D9A-E765-40BF-A082-BFC3097DB257}"/>
                    </a:ext>
                  </a:extLst>
                </p14:cNvPr>
                <p14:cNvContentPartPr/>
                <p14:nvPr/>
              </p14:nvContentPartPr>
              <p14:xfrm>
                <a:off x="529800" y="5480996"/>
                <a:ext cx="214920" cy="4539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C9C73D9A-E765-40BF-A082-BFC3097DB25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25480" y="5476676"/>
                  <a:ext cx="223560" cy="46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3" name="Gruppo 292">
            <a:extLst>
              <a:ext uri="{FF2B5EF4-FFF2-40B4-BE49-F238E27FC236}">
                <a16:creationId xmlns:a16="http://schemas.microsoft.com/office/drawing/2014/main" id="{42C79170-FF5D-4F83-8E95-648081E3D1FF}"/>
              </a:ext>
            </a:extLst>
          </p:cNvPr>
          <p:cNvGrpSpPr/>
          <p:nvPr/>
        </p:nvGrpSpPr>
        <p:grpSpPr>
          <a:xfrm>
            <a:off x="1133880" y="5515916"/>
            <a:ext cx="1277640" cy="333360"/>
            <a:chOff x="1133880" y="5515916"/>
            <a:chExt cx="1277640" cy="333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56142522-7C0B-4DBF-A357-97D6D873E16E}"/>
                    </a:ext>
                  </a:extLst>
                </p14:cNvPr>
                <p14:cNvContentPartPr/>
                <p14:nvPr/>
              </p14:nvContentPartPr>
              <p14:xfrm>
                <a:off x="1133880" y="5547956"/>
                <a:ext cx="226080" cy="3013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56142522-7C0B-4DBF-A357-97D6D873E16E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1129560" y="5543636"/>
                  <a:ext cx="23472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8166A45-E59F-4F58-8B70-1EEE9A35C51F}"/>
                    </a:ext>
                  </a:extLst>
                </p14:cNvPr>
                <p14:cNvContentPartPr/>
                <p14:nvPr/>
              </p14:nvContentPartPr>
              <p14:xfrm>
                <a:off x="1447440" y="5658836"/>
                <a:ext cx="70200" cy="14688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8166A45-E59F-4F58-8B70-1EEE9A35C51F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443120" y="5654516"/>
                  <a:ext cx="7884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2C29EBA1-9D71-4702-828A-A1635C91F0CC}"/>
                    </a:ext>
                  </a:extLst>
                </p14:cNvPr>
                <p14:cNvContentPartPr/>
                <p14:nvPr/>
              </p14:nvContentPartPr>
              <p14:xfrm>
                <a:off x="1483440" y="5586476"/>
                <a:ext cx="3600" cy="162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2C29EBA1-9D71-4702-828A-A1635C91F0CC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479120" y="5582156"/>
                  <a:ext cx="122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9A0244C8-9AA2-4792-BA69-ECE8E987AD73}"/>
                    </a:ext>
                  </a:extLst>
                </p14:cNvPr>
                <p14:cNvContentPartPr/>
                <p14:nvPr/>
              </p14:nvContentPartPr>
              <p14:xfrm>
                <a:off x="1659120" y="5653796"/>
                <a:ext cx="219960" cy="1648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9A0244C8-9AA2-4792-BA69-ECE8E987AD73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654800" y="5649476"/>
                  <a:ext cx="22860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FD0DE706-4D52-4FD2-94BA-7E66AE49C3BE}"/>
                    </a:ext>
                  </a:extLst>
                </p14:cNvPr>
                <p14:cNvContentPartPr/>
                <p14:nvPr/>
              </p14:nvContentPartPr>
              <p14:xfrm>
                <a:off x="2186520" y="5515916"/>
                <a:ext cx="206640" cy="3092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FD0DE706-4D52-4FD2-94BA-7E66AE49C3BE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2182200" y="5511596"/>
                  <a:ext cx="21528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1EAE382C-FE78-41A9-9771-E905754E5E2F}"/>
                    </a:ext>
                  </a:extLst>
                </p14:cNvPr>
                <p14:cNvContentPartPr/>
                <p14:nvPr/>
              </p14:nvContentPartPr>
              <p14:xfrm>
                <a:off x="2268600" y="5696636"/>
                <a:ext cx="142920" cy="316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1EAE382C-FE78-41A9-9771-E905754E5E2F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2264280" y="5692316"/>
                  <a:ext cx="151560" cy="40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97BFA340-4230-4C22-AC2B-880BFED9A41A}"/>
                  </a:ext>
                </a:extLst>
              </p14:cNvPr>
              <p14:cNvContentPartPr/>
              <p14:nvPr/>
            </p14:nvContentPartPr>
            <p14:xfrm>
              <a:off x="2929200" y="5650196"/>
              <a:ext cx="307080" cy="23364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97BFA340-4230-4C22-AC2B-880BFED9A41A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2924880" y="5645876"/>
                <a:ext cx="315720" cy="242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92" name="Gruppo 291">
            <a:extLst>
              <a:ext uri="{FF2B5EF4-FFF2-40B4-BE49-F238E27FC236}">
                <a16:creationId xmlns:a16="http://schemas.microsoft.com/office/drawing/2014/main" id="{797FC7F6-B1A6-4269-B559-7461450ED861}"/>
              </a:ext>
            </a:extLst>
          </p:cNvPr>
          <p:cNvGrpSpPr/>
          <p:nvPr/>
        </p:nvGrpSpPr>
        <p:grpSpPr>
          <a:xfrm>
            <a:off x="3651360" y="5543276"/>
            <a:ext cx="1326600" cy="291960"/>
            <a:chOff x="3651360" y="5543276"/>
            <a:chExt cx="1326600" cy="29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96027C5D-94A5-4676-84B1-4DEEF1A774BF}"/>
                    </a:ext>
                  </a:extLst>
                </p14:cNvPr>
                <p14:cNvContentPartPr/>
                <p14:nvPr/>
              </p14:nvContentPartPr>
              <p14:xfrm>
                <a:off x="3651360" y="5565236"/>
                <a:ext cx="556920" cy="2408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96027C5D-94A5-4676-84B1-4DEEF1A774BF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3647040" y="5560916"/>
                  <a:ext cx="5655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9CD62B35-F4B5-433F-87A4-C2A3DBD2853A}"/>
                    </a:ext>
                  </a:extLst>
                </p14:cNvPr>
                <p14:cNvContentPartPr/>
                <p14:nvPr/>
              </p14:nvContentPartPr>
              <p14:xfrm>
                <a:off x="4293240" y="5598716"/>
                <a:ext cx="234360" cy="2365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9CD62B35-F4B5-433F-87A4-C2A3DBD2853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4288920" y="5594396"/>
                  <a:ext cx="24300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0C5FFF1F-8066-49BC-830A-1A45A3B945D1}"/>
                    </a:ext>
                  </a:extLst>
                </p14:cNvPr>
                <p14:cNvContentPartPr/>
                <p14:nvPr/>
              </p14:nvContentPartPr>
              <p14:xfrm>
                <a:off x="4758360" y="5543276"/>
                <a:ext cx="219600" cy="2811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0C5FFF1F-8066-49BC-830A-1A45A3B945D1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4754040" y="5538956"/>
                  <a:ext cx="22824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4C47A4A-02F3-41D0-BCF3-69F735DB41DF}"/>
                    </a:ext>
                  </a:extLst>
                </p14:cNvPr>
                <p14:cNvContentPartPr/>
                <p14:nvPr/>
              </p14:nvContentPartPr>
              <p14:xfrm>
                <a:off x="4795080" y="5695196"/>
                <a:ext cx="177480" cy="86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4C47A4A-02F3-41D0-BCF3-69F735DB41D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4790760" y="5690876"/>
                  <a:ext cx="18612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350B2812-D887-467A-8367-511833CC4C76}"/>
              </a:ext>
            </a:extLst>
          </p:cNvPr>
          <p:cNvGrpSpPr/>
          <p:nvPr/>
        </p:nvGrpSpPr>
        <p:grpSpPr>
          <a:xfrm>
            <a:off x="10100040" y="5383436"/>
            <a:ext cx="882000" cy="745560"/>
            <a:chOff x="10100040" y="5383436"/>
            <a:chExt cx="882000" cy="74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78C5AADB-CEBA-4E42-A4FD-2E9481483335}"/>
                    </a:ext>
                  </a:extLst>
                </p14:cNvPr>
                <p14:cNvContentPartPr/>
                <p14:nvPr/>
              </p14:nvContentPartPr>
              <p14:xfrm>
                <a:off x="10100040" y="5761436"/>
                <a:ext cx="317520" cy="2062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78C5AADB-CEBA-4E42-A4FD-2E9481483335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0095720" y="5757116"/>
                  <a:ext cx="3261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2AC9A9A-F114-4A5A-8D5B-994A7E0E2AA4}"/>
                    </a:ext>
                  </a:extLst>
                </p14:cNvPr>
                <p14:cNvContentPartPr/>
                <p14:nvPr/>
              </p14:nvContentPartPr>
              <p14:xfrm>
                <a:off x="10433400" y="5383436"/>
                <a:ext cx="35280" cy="5673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2AC9A9A-F114-4A5A-8D5B-994A7E0E2AA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10429080" y="5379116"/>
                  <a:ext cx="43920" cy="57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887B9501-F9B1-44A2-82C8-69124C2BBB93}"/>
                    </a:ext>
                  </a:extLst>
                </p14:cNvPr>
                <p14:cNvContentPartPr/>
                <p14:nvPr/>
              </p14:nvContentPartPr>
              <p14:xfrm>
                <a:off x="10574520" y="5844596"/>
                <a:ext cx="180360" cy="1735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887B9501-F9B1-44A2-82C8-69124C2BBB93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570200" y="5840276"/>
                  <a:ext cx="18900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92C1BD57-5045-4A9C-8A88-53D0B2FD203F}"/>
                    </a:ext>
                  </a:extLst>
                </p14:cNvPr>
                <p14:cNvContentPartPr/>
                <p14:nvPr/>
              </p14:nvContentPartPr>
              <p14:xfrm>
                <a:off x="10746240" y="5932076"/>
                <a:ext cx="235800" cy="1969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92C1BD57-5045-4A9C-8A88-53D0B2FD203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741920" y="5927756"/>
                  <a:ext cx="244440" cy="20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uppo 288">
            <a:extLst>
              <a:ext uri="{FF2B5EF4-FFF2-40B4-BE49-F238E27FC236}">
                <a16:creationId xmlns:a16="http://schemas.microsoft.com/office/drawing/2014/main" id="{4550BDD3-AECA-4D8A-97F6-6599128E1D34}"/>
              </a:ext>
            </a:extLst>
          </p:cNvPr>
          <p:cNvGrpSpPr/>
          <p:nvPr/>
        </p:nvGrpSpPr>
        <p:grpSpPr>
          <a:xfrm>
            <a:off x="506760" y="6124676"/>
            <a:ext cx="458640" cy="463680"/>
            <a:chOff x="506760" y="6124676"/>
            <a:chExt cx="458640" cy="46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F55FD8CE-0263-4131-BBF8-54749669067B}"/>
                    </a:ext>
                  </a:extLst>
                </p14:cNvPr>
                <p14:cNvContentPartPr/>
                <p14:nvPr/>
              </p14:nvContentPartPr>
              <p14:xfrm>
                <a:off x="506760" y="6146996"/>
                <a:ext cx="458640" cy="4158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F55FD8CE-0263-4131-BBF8-54749669067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502440" y="6142676"/>
                  <a:ext cx="46728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107D6A6B-AE0C-40C9-B1C1-A499151745C9}"/>
                    </a:ext>
                  </a:extLst>
                </p14:cNvPr>
                <p14:cNvContentPartPr/>
                <p14:nvPr/>
              </p14:nvContentPartPr>
              <p14:xfrm>
                <a:off x="710880" y="6124676"/>
                <a:ext cx="17640" cy="4636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107D6A6B-AE0C-40C9-B1C1-A499151745C9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06560" y="6120356"/>
                  <a:ext cx="26280" cy="47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uppo 287">
            <a:extLst>
              <a:ext uri="{FF2B5EF4-FFF2-40B4-BE49-F238E27FC236}">
                <a16:creationId xmlns:a16="http://schemas.microsoft.com/office/drawing/2014/main" id="{C67B94C2-6FA3-4354-8014-8A6BF0174350}"/>
              </a:ext>
            </a:extLst>
          </p:cNvPr>
          <p:cNvGrpSpPr/>
          <p:nvPr/>
        </p:nvGrpSpPr>
        <p:grpSpPr>
          <a:xfrm>
            <a:off x="1451040" y="6238796"/>
            <a:ext cx="412200" cy="294480"/>
            <a:chOff x="1451040" y="6238796"/>
            <a:chExt cx="412200" cy="29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40D6FC4A-3D66-49D1-BBBD-09EB4EAC5911}"/>
                    </a:ext>
                  </a:extLst>
                </p14:cNvPr>
                <p14:cNvContentPartPr/>
                <p14:nvPr/>
              </p14:nvContentPartPr>
              <p14:xfrm>
                <a:off x="1451040" y="6353276"/>
                <a:ext cx="93600" cy="1227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40D6FC4A-3D66-49D1-BBBD-09EB4EAC5911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446720" y="6348956"/>
                  <a:ext cx="102240" cy="13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757BD6CB-FF0E-4BAD-92C4-7230CDE973A5}"/>
                    </a:ext>
                  </a:extLst>
                </p14:cNvPr>
                <p14:cNvContentPartPr/>
                <p14:nvPr/>
              </p14:nvContentPartPr>
              <p14:xfrm>
                <a:off x="1464720" y="6238796"/>
                <a:ext cx="19080" cy="2160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757BD6CB-FF0E-4BAD-92C4-7230CDE973A5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460400" y="6234476"/>
                  <a:ext cx="27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35124C77-532A-4879-A157-93BB3283DDE3}"/>
                    </a:ext>
                  </a:extLst>
                </p14:cNvPr>
                <p14:cNvContentPartPr/>
                <p14:nvPr/>
              </p14:nvContentPartPr>
              <p14:xfrm>
                <a:off x="1637520" y="6371636"/>
                <a:ext cx="225720" cy="1616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35124C77-532A-4879-A157-93BB3283DDE3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633200" y="6367316"/>
                  <a:ext cx="234360" cy="17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D827CD13-D0EC-45BA-8E9F-534986BA1E5D}"/>
              </a:ext>
            </a:extLst>
          </p:cNvPr>
          <p:cNvGrpSpPr/>
          <p:nvPr/>
        </p:nvGrpSpPr>
        <p:grpSpPr>
          <a:xfrm>
            <a:off x="2365800" y="6117476"/>
            <a:ext cx="421560" cy="458640"/>
            <a:chOff x="2365800" y="6117476"/>
            <a:chExt cx="42156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A8692168-3153-42B5-B1AC-5BE40776655F}"/>
                    </a:ext>
                  </a:extLst>
                </p14:cNvPr>
                <p14:cNvContentPartPr/>
                <p14:nvPr/>
              </p14:nvContentPartPr>
              <p14:xfrm>
                <a:off x="2365800" y="6178676"/>
                <a:ext cx="421560" cy="32400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A8692168-3153-42B5-B1AC-5BE40776655F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2361480" y="6174356"/>
                  <a:ext cx="430200" cy="33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06BD8ECF-8835-4241-A576-1CEA5971348B}"/>
                    </a:ext>
                  </a:extLst>
                </p14:cNvPr>
                <p14:cNvContentPartPr/>
                <p14:nvPr/>
              </p14:nvContentPartPr>
              <p14:xfrm>
                <a:off x="2519880" y="6117476"/>
                <a:ext cx="20520" cy="4586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06BD8ECF-8835-4241-A576-1CEA5971348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2515560" y="6113156"/>
                  <a:ext cx="29160" cy="46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uppo 285">
            <a:extLst>
              <a:ext uri="{FF2B5EF4-FFF2-40B4-BE49-F238E27FC236}">
                <a16:creationId xmlns:a16="http://schemas.microsoft.com/office/drawing/2014/main" id="{67AEDC49-B71B-4027-82B6-A3955F5B20A1}"/>
              </a:ext>
            </a:extLst>
          </p:cNvPr>
          <p:cNvGrpSpPr/>
          <p:nvPr/>
        </p:nvGrpSpPr>
        <p:grpSpPr>
          <a:xfrm>
            <a:off x="3539040" y="6138356"/>
            <a:ext cx="1251360" cy="334440"/>
            <a:chOff x="3539040" y="6138356"/>
            <a:chExt cx="1251360" cy="33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683E6675-F438-48FF-B5D0-4F9D11CD6E66}"/>
                    </a:ext>
                  </a:extLst>
                </p14:cNvPr>
                <p14:cNvContentPartPr/>
                <p14:nvPr/>
              </p14:nvContentPartPr>
              <p14:xfrm>
                <a:off x="3539040" y="6248156"/>
                <a:ext cx="281160" cy="2246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683E6675-F438-48FF-B5D0-4F9D11CD6E66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3534720" y="6243836"/>
                  <a:ext cx="28980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DB6D07BA-48A0-4D21-8F77-4F09E8F461CE}"/>
                    </a:ext>
                  </a:extLst>
                </p14:cNvPr>
                <p14:cNvContentPartPr/>
                <p14:nvPr/>
              </p14:nvContentPartPr>
              <p14:xfrm>
                <a:off x="3862320" y="6200276"/>
                <a:ext cx="61200" cy="2404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DB6D07BA-48A0-4D21-8F77-4F09E8F461CE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3858000" y="6195956"/>
                  <a:ext cx="698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A08A54BB-263F-4E21-99A6-8772D8B8125F}"/>
                    </a:ext>
                  </a:extLst>
                </p14:cNvPr>
                <p14:cNvContentPartPr/>
                <p14:nvPr/>
              </p14:nvContentPartPr>
              <p14:xfrm>
                <a:off x="4143840" y="6273356"/>
                <a:ext cx="224280" cy="1947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A08A54BB-263F-4E21-99A6-8772D8B8125F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139520" y="6269036"/>
                  <a:ext cx="2329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1F2EEB4F-4838-4F97-8F10-A5E4AE286451}"/>
                    </a:ext>
                  </a:extLst>
                </p14:cNvPr>
                <p14:cNvContentPartPr/>
                <p14:nvPr/>
              </p14:nvContentPartPr>
              <p14:xfrm>
                <a:off x="4500240" y="6304316"/>
                <a:ext cx="196920" cy="15948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1F2EEB4F-4838-4F97-8F10-A5E4AE286451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4495920" y="6299996"/>
                  <a:ext cx="20556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27D9B446-132E-43A3-8621-0B72E0C2180A}"/>
                    </a:ext>
                  </a:extLst>
                </p14:cNvPr>
                <p14:cNvContentPartPr/>
                <p14:nvPr/>
              </p14:nvContentPartPr>
              <p14:xfrm>
                <a:off x="4586640" y="6138356"/>
                <a:ext cx="203760" cy="457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27D9B446-132E-43A3-8621-0B72E0C2180A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4582320" y="6134036"/>
                  <a:ext cx="212400" cy="5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uppo 290">
            <a:extLst>
              <a:ext uri="{FF2B5EF4-FFF2-40B4-BE49-F238E27FC236}">
                <a16:creationId xmlns:a16="http://schemas.microsoft.com/office/drawing/2014/main" id="{EA8E267B-24BE-494A-8B37-C7AA3CF1FAAB}"/>
              </a:ext>
            </a:extLst>
          </p:cNvPr>
          <p:cNvGrpSpPr/>
          <p:nvPr/>
        </p:nvGrpSpPr>
        <p:grpSpPr>
          <a:xfrm>
            <a:off x="5359560" y="5241236"/>
            <a:ext cx="4240800" cy="1369440"/>
            <a:chOff x="5359560" y="5241236"/>
            <a:chExt cx="4240800" cy="136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FA5BB2F-0AC6-42E2-B1C1-2705139586BB}"/>
                    </a:ext>
                  </a:extLst>
                </p14:cNvPr>
                <p14:cNvContentPartPr/>
                <p14:nvPr/>
              </p14:nvContentPartPr>
              <p14:xfrm>
                <a:off x="5735760" y="5649116"/>
                <a:ext cx="303480" cy="2178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FA5BB2F-0AC6-42E2-B1C1-2705139586BB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731440" y="5644796"/>
                  <a:ext cx="31212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9164D13A-F3AC-4657-BF10-35ED64C5B081}"/>
                    </a:ext>
                  </a:extLst>
                </p14:cNvPr>
                <p14:cNvContentPartPr/>
                <p14:nvPr/>
              </p14:nvContentPartPr>
              <p14:xfrm>
                <a:off x="6124560" y="5641556"/>
                <a:ext cx="241560" cy="1897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9164D13A-F3AC-4657-BF10-35ED64C5B08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6120240" y="5637236"/>
                  <a:ext cx="25020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5FD35A68-1D52-485A-9326-D31088D73531}"/>
                    </a:ext>
                  </a:extLst>
                </p14:cNvPr>
                <p14:cNvContentPartPr/>
                <p14:nvPr/>
              </p14:nvContentPartPr>
              <p14:xfrm>
                <a:off x="6368280" y="5679716"/>
                <a:ext cx="255600" cy="1530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5FD35A68-1D52-485A-9326-D31088D73531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363960" y="5675396"/>
                  <a:ext cx="2642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76B5780-A3ED-432F-AABE-830F8D97FBB6}"/>
                    </a:ext>
                  </a:extLst>
                </p14:cNvPr>
                <p14:cNvContentPartPr/>
                <p14:nvPr/>
              </p14:nvContentPartPr>
              <p14:xfrm>
                <a:off x="6719640" y="5690516"/>
                <a:ext cx="249480" cy="1872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76B5780-A3ED-432F-AABE-830F8D97FBB6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715320" y="5686196"/>
                  <a:ext cx="2581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129FABEC-BEEE-4A5A-B749-2E1530A6CC05}"/>
                    </a:ext>
                  </a:extLst>
                </p14:cNvPr>
                <p14:cNvContentPartPr/>
                <p14:nvPr/>
              </p14:nvContentPartPr>
              <p14:xfrm>
                <a:off x="7359360" y="5241236"/>
                <a:ext cx="365760" cy="8928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129FABEC-BEEE-4A5A-B749-2E1530A6CC05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7355040" y="5236916"/>
                  <a:ext cx="374400" cy="90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72A68CEC-C344-4635-8D57-B2AC7B929F91}"/>
                    </a:ext>
                  </a:extLst>
                </p14:cNvPr>
                <p14:cNvContentPartPr/>
                <p14:nvPr/>
              </p14:nvContentPartPr>
              <p14:xfrm>
                <a:off x="7397520" y="5786636"/>
                <a:ext cx="178200" cy="190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72A68CEC-C344-4635-8D57-B2AC7B929F91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393200" y="5782316"/>
                  <a:ext cx="18684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C983837-F69A-40CC-8DC5-B2B917611ADB}"/>
                    </a:ext>
                  </a:extLst>
                </p14:cNvPr>
                <p14:cNvContentPartPr/>
                <p14:nvPr/>
              </p14:nvContentPartPr>
              <p14:xfrm>
                <a:off x="7735920" y="5698436"/>
                <a:ext cx="679320" cy="1666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C983837-F69A-40CC-8DC5-B2B917611AD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731600" y="5694116"/>
                  <a:ext cx="68796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78A26A4E-AC19-47CC-9BEF-D1C0844F4D30}"/>
                    </a:ext>
                  </a:extLst>
                </p14:cNvPr>
                <p14:cNvContentPartPr/>
                <p14:nvPr/>
              </p14:nvContentPartPr>
              <p14:xfrm>
                <a:off x="8400480" y="5686196"/>
                <a:ext cx="245160" cy="2415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78A26A4E-AC19-47CC-9BEF-D1C0844F4D30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8396160" y="5681876"/>
                  <a:ext cx="2538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715F64CE-67DC-4860-8A9C-4DC76B2F8A90}"/>
                    </a:ext>
                  </a:extLst>
                </p14:cNvPr>
                <p14:cNvContentPartPr/>
                <p14:nvPr/>
              </p14:nvContentPartPr>
              <p14:xfrm>
                <a:off x="8446920" y="5786636"/>
                <a:ext cx="244080" cy="6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715F64CE-67DC-4860-8A9C-4DC76B2F8A90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8442600" y="5782316"/>
                  <a:ext cx="2527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C0140C18-71E8-4B16-ADC9-2EC22B210A90}"/>
                    </a:ext>
                  </a:extLst>
                </p14:cNvPr>
                <p14:cNvContentPartPr/>
                <p14:nvPr/>
              </p14:nvContentPartPr>
              <p14:xfrm>
                <a:off x="8743200" y="5665676"/>
                <a:ext cx="56520" cy="2232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C0140C18-71E8-4B16-ADC9-2EC22B210A90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8738880" y="5661356"/>
                  <a:ext cx="651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01A86B33-0DDC-4EFC-A999-7F3CAF6923FA}"/>
                    </a:ext>
                  </a:extLst>
                </p14:cNvPr>
                <p14:cNvContentPartPr/>
                <p14:nvPr/>
              </p14:nvContentPartPr>
              <p14:xfrm>
                <a:off x="8931480" y="5741636"/>
                <a:ext cx="255240" cy="1818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01A86B33-0DDC-4EFC-A999-7F3CAF6923FA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927160" y="5737316"/>
                  <a:ext cx="2638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FDC4862F-D95E-4B68-9776-9A52BAB52116}"/>
                    </a:ext>
                  </a:extLst>
                </p14:cNvPr>
                <p14:cNvContentPartPr/>
                <p14:nvPr/>
              </p14:nvContentPartPr>
              <p14:xfrm>
                <a:off x="9275280" y="5779436"/>
                <a:ext cx="171360" cy="1746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FDC4862F-D95E-4B68-9776-9A52BAB52116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9270960" y="5775116"/>
                  <a:ext cx="1800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C13C162-5472-4C46-847B-CBFAEDACDD69}"/>
                    </a:ext>
                  </a:extLst>
                </p14:cNvPr>
                <p14:cNvContentPartPr/>
                <p14:nvPr/>
              </p14:nvContentPartPr>
              <p14:xfrm>
                <a:off x="9534120" y="5891756"/>
                <a:ext cx="40680" cy="792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C13C162-5472-4C46-847B-CBFAEDACDD69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9529800" y="5887436"/>
                  <a:ext cx="4932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2B6D9542-CFBB-40D4-AE26-CDB9A59E7AED}"/>
                    </a:ext>
                  </a:extLst>
                </p14:cNvPr>
                <p14:cNvContentPartPr/>
                <p14:nvPr/>
              </p14:nvContentPartPr>
              <p14:xfrm>
                <a:off x="9561120" y="5756036"/>
                <a:ext cx="39240" cy="61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2B6D9542-CFBB-40D4-AE26-CDB9A59E7AED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9556800" y="5751716"/>
                  <a:ext cx="478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9029B578-319D-4710-9A01-F67A4C59D1B2}"/>
                    </a:ext>
                  </a:extLst>
                </p14:cNvPr>
                <p14:cNvContentPartPr/>
                <p14:nvPr/>
              </p14:nvContentPartPr>
              <p14:xfrm>
                <a:off x="5359560" y="6302156"/>
                <a:ext cx="311400" cy="21132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9029B578-319D-4710-9A01-F67A4C59D1B2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5355240" y="6297836"/>
                  <a:ext cx="3200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7FBD4057-94AE-4AA3-ACB1-13749383327F}"/>
                    </a:ext>
                  </a:extLst>
                </p14:cNvPr>
                <p14:cNvContentPartPr/>
                <p14:nvPr/>
              </p14:nvContentPartPr>
              <p14:xfrm>
                <a:off x="5702640" y="5978876"/>
                <a:ext cx="14760" cy="5392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7FBD4057-94AE-4AA3-ACB1-13749383327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5698320" y="5974556"/>
                  <a:ext cx="2340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88C52312-03F0-462D-B878-6EE1F07D5ABC}"/>
                    </a:ext>
                  </a:extLst>
                </p14:cNvPr>
                <p14:cNvContentPartPr/>
                <p14:nvPr/>
              </p14:nvContentPartPr>
              <p14:xfrm>
                <a:off x="5822520" y="6346796"/>
                <a:ext cx="163440" cy="1828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88C52312-03F0-462D-B878-6EE1F07D5ABC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5818200" y="6342476"/>
                  <a:ext cx="17208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13D5A2DC-5910-4B03-A786-8BA91E6D8954}"/>
                    </a:ext>
                  </a:extLst>
                </p14:cNvPr>
                <p14:cNvContentPartPr/>
                <p14:nvPr/>
              </p14:nvContentPartPr>
              <p14:xfrm>
                <a:off x="6007200" y="6449756"/>
                <a:ext cx="123840" cy="910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13D5A2DC-5910-4B03-A786-8BA91E6D895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6002880" y="6445436"/>
                  <a:ext cx="13248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8532A1A6-E207-417F-B7D3-EBA70CE62732}"/>
                    </a:ext>
                  </a:extLst>
                </p14:cNvPr>
                <p14:cNvContentPartPr/>
                <p14:nvPr/>
              </p14:nvContentPartPr>
              <p14:xfrm>
                <a:off x="6700200" y="6121796"/>
                <a:ext cx="26640" cy="4438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8532A1A6-E207-417F-B7D3-EBA70CE62732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6695880" y="6117476"/>
                  <a:ext cx="35280" cy="45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FAA118EB-BAB2-4DE2-ACF0-1C614BC1600D}"/>
                    </a:ext>
                  </a:extLst>
                </p14:cNvPr>
                <p14:cNvContentPartPr/>
                <p14:nvPr/>
              </p14:nvContentPartPr>
              <p14:xfrm>
                <a:off x="6794520" y="6148436"/>
                <a:ext cx="39240" cy="4287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FAA118EB-BAB2-4DE2-ACF0-1C614BC1600D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6790200" y="6144116"/>
                  <a:ext cx="47880" cy="43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CCD501AC-1372-46E8-AEC0-35504ABC84F7}"/>
                    </a:ext>
                  </a:extLst>
                </p14:cNvPr>
                <p14:cNvContentPartPr/>
                <p14:nvPr/>
              </p14:nvContentPartPr>
              <p14:xfrm>
                <a:off x="6645480" y="6093356"/>
                <a:ext cx="454320" cy="4759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CCD501AC-1372-46E8-AEC0-35504ABC84F7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6641160" y="6089036"/>
                  <a:ext cx="46296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CB9C8A55-EC58-4A68-84E6-73F495808890}"/>
                    </a:ext>
                  </a:extLst>
                </p14:cNvPr>
                <p14:cNvContentPartPr/>
                <p14:nvPr/>
              </p14:nvContentPartPr>
              <p14:xfrm>
                <a:off x="7137960" y="6053036"/>
                <a:ext cx="161640" cy="18504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CB9C8A55-EC58-4A68-84E6-73F495808890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7133640" y="6048716"/>
                  <a:ext cx="1702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38E168D4-B378-4F32-A122-CA727550F38E}"/>
                    </a:ext>
                  </a:extLst>
                </p14:cNvPr>
                <p14:cNvContentPartPr/>
                <p14:nvPr/>
              </p14:nvContentPartPr>
              <p14:xfrm>
                <a:off x="7910520" y="6238796"/>
                <a:ext cx="21960" cy="309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38E168D4-B378-4F32-A122-CA727550F38E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7906200" y="6234476"/>
                  <a:ext cx="3060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86C0831B-2891-434F-9733-C8E7AC040205}"/>
                    </a:ext>
                  </a:extLst>
                </p14:cNvPr>
                <p14:cNvContentPartPr/>
                <p14:nvPr/>
              </p14:nvContentPartPr>
              <p14:xfrm>
                <a:off x="7801800" y="6433196"/>
                <a:ext cx="100080" cy="1058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86C0831B-2891-434F-9733-C8E7AC040205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7797480" y="6428876"/>
                  <a:ext cx="10872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0C4D961E-011B-4204-AC10-DAEE31915D7A}"/>
                    </a:ext>
                  </a:extLst>
                </p14:cNvPr>
                <p14:cNvContentPartPr/>
                <p14:nvPr/>
              </p14:nvContentPartPr>
              <p14:xfrm>
                <a:off x="8068200" y="6424556"/>
                <a:ext cx="191880" cy="1371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0C4D961E-011B-4204-AC10-DAEE31915D7A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063880" y="6420236"/>
                  <a:ext cx="20052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0C276B43-EAA8-40B9-BF74-137766A0790A}"/>
                    </a:ext>
                  </a:extLst>
                </p14:cNvPr>
                <p14:cNvContentPartPr/>
                <p14:nvPr/>
              </p14:nvContentPartPr>
              <p14:xfrm>
                <a:off x="8730600" y="6177956"/>
                <a:ext cx="23040" cy="43272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0C276B43-EAA8-40B9-BF74-137766A0790A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726280" y="6173636"/>
                  <a:ext cx="31680" cy="44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D20C22F5-E833-47E1-942E-CE0451565A7F}"/>
                    </a:ext>
                  </a:extLst>
                </p14:cNvPr>
                <p14:cNvContentPartPr/>
                <p14:nvPr/>
              </p14:nvContentPartPr>
              <p14:xfrm>
                <a:off x="8790720" y="6210716"/>
                <a:ext cx="38160" cy="37728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D20C22F5-E833-47E1-942E-CE0451565A7F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786400" y="6206396"/>
                  <a:ext cx="4680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14B95C2D-37FC-4ACA-BC1D-24AEC0ABDAC5}"/>
                    </a:ext>
                  </a:extLst>
                </p14:cNvPr>
                <p14:cNvContentPartPr/>
                <p14:nvPr/>
              </p14:nvContentPartPr>
              <p14:xfrm>
                <a:off x="8603160" y="6123236"/>
                <a:ext cx="528480" cy="44748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14B95C2D-37FC-4ACA-BC1D-24AEC0ABDAC5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8598840" y="6118916"/>
                  <a:ext cx="537120" cy="45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4BBC5F8D-0A4C-407E-9C3C-8CE3157A5B7B}"/>
                    </a:ext>
                  </a:extLst>
                </p14:cNvPr>
                <p14:cNvContentPartPr/>
                <p14:nvPr/>
              </p14:nvContentPartPr>
              <p14:xfrm>
                <a:off x="9158640" y="6145916"/>
                <a:ext cx="223560" cy="16308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4BBC5F8D-0A4C-407E-9C3C-8CE3157A5B7B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154320" y="6141596"/>
                  <a:ext cx="232200" cy="171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E99EB1C5-A43F-45E6-A3A7-71D530C777B1}"/>
                  </a:ext>
                </a:extLst>
              </p14:cNvPr>
              <p14:cNvContentPartPr/>
              <p14:nvPr/>
            </p14:nvContentPartPr>
            <p14:xfrm>
              <a:off x="9524040" y="6608156"/>
              <a:ext cx="57960" cy="3888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E99EB1C5-A43F-45E6-A3A7-71D530C777B1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9519720" y="6603836"/>
                <a:ext cx="66600" cy="47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6493619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" name="Gruppo 50">
            <a:extLst>
              <a:ext uri="{FF2B5EF4-FFF2-40B4-BE49-F238E27FC236}">
                <a16:creationId xmlns:a16="http://schemas.microsoft.com/office/drawing/2014/main" id="{0018611D-7E91-4A0B-B66A-FF8EFE7ADF92}"/>
              </a:ext>
            </a:extLst>
          </p:cNvPr>
          <p:cNvGrpSpPr/>
          <p:nvPr/>
        </p:nvGrpSpPr>
        <p:grpSpPr>
          <a:xfrm>
            <a:off x="4518240" y="107276"/>
            <a:ext cx="2121120" cy="670680"/>
            <a:chOff x="4518240" y="107276"/>
            <a:chExt cx="2121120" cy="67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C1EB356-461C-4277-90F0-D4449A907C70}"/>
                    </a:ext>
                  </a:extLst>
                </p14:cNvPr>
                <p14:cNvContentPartPr/>
                <p14:nvPr/>
              </p14:nvContentPartPr>
              <p14:xfrm>
                <a:off x="4518240" y="213836"/>
                <a:ext cx="338400" cy="1886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C1EB356-461C-4277-90F0-D4449A907C7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4513920" y="209516"/>
                  <a:ext cx="34704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060D31B3-60A8-4F34-A9C3-D85A0F14FECF}"/>
                    </a:ext>
                  </a:extLst>
                </p14:cNvPr>
                <p14:cNvContentPartPr/>
                <p14:nvPr/>
              </p14:nvContentPartPr>
              <p14:xfrm>
                <a:off x="4607880" y="328316"/>
                <a:ext cx="340560" cy="4496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060D31B3-60A8-4F34-A9C3-D85A0F14FECF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603560" y="323996"/>
                  <a:ext cx="34920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E7C6117E-413F-4203-9C21-AB1AE62A1F10}"/>
                    </a:ext>
                  </a:extLst>
                </p14:cNvPr>
                <p14:cNvContentPartPr/>
                <p14:nvPr/>
              </p14:nvContentPartPr>
              <p14:xfrm>
                <a:off x="4982640" y="198716"/>
                <a:ext cx="152640" cy="2149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E7C6117E-413F-4203-9C21-AB1AE62A1F1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978320" y="194396"/>
                  <a:ext cx="1612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061D6909-F5C9-434E-AB9E-34334462A887}"/>
                    </a:ext>
                  </a:extLst>
                </p14:cNvPr>
                <p14:cNvContentPartPr/>
                <p14:nvPr/>
              </p14:nvContentPartPr>
              <p14:xfrm>
                <a:off x="5231040" y="266036"/>
                <a:ext cx="406080" cy="1515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061D6909-F5C9-434E-AB9E-34334462A88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226720" y="261716"/>
                  <a:ext cx="41472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0EDDE90A-1AE6-4ED1-9428-EA0E0CB22F07}"/>
                    </a:ext>
                  </a:extLst>
                </p14:cNvPr>
                <p14:cNvContentPartPr/>
                <p14:nvPr/>
              </p14:nvContentPartPr>
              <p14:xfrm>
                <a:off x="5660520" y="107276"/>
                <a:ext cx="349200" cy="6238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0EDDE90A-1AE6-4ED1-9428-EA0E0CB22F07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5656200" y="102956"/>
                  <a:ext cx="357840" cy="63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67E51C7E-8C17-4DAA-8638-006BB6ED0ADD}"/>
                    </a:ext>
                  </a:extLst>
                </p14:cNvPr>
                <p14:cNvContentPartPr/>
                <p14:nvPr/>
              </p14:nvContentPartPr>
              <p14:xfrm>
                <a:off x="5736480" y="384476"/>
                <a:ext cx="184680" cy="374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67E51C7E-8C17-4DAA-8638-006BB6ED0AD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732160" y="380156"/>
                  <a:ext cx="19332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903FCF8-37EF-4797-A692-462ACFD32A9E}"/>
                    </a:ext>
                  </a:extLst>
                </p14:cNvPr>
                <p14:cNvContentPartPr/>
                <p14:nvPr/>
              </p14:nvContentPartPr>
              <p14:xfrm>
                <a:off x="6019440" y="350636"/>
                <a:ext cx="86040" cy="655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903FCF8-37EF-4797-A692-462ACFD32A9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015120" y="346316"/>
                  <a:ext cx="9468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379B0A9E-26D6-4489-9322-E6BE282E00FC}"/>
                    </a:ext>
                  </a:extLst>
                </p14:cNvPr>
                <p14:cNvContentPartPr/>
                <p14:nvPr/>
              </p14:nvContentPartPr>
              <p14:xfrm>
                <a:off x="6056520" y="246236"/>
                <a:ext cx="45720" cy="75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379B0A9E-26D6-4489-9322-E6BE282E00FC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052200" y="241916"/>
                  <a:ext cx="543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EEF4B466-0022-4CBA-9BD7-936EDA6D851E}"/>
                    </a:ext>
                  </a:extLst>
                </p14:cNvPr>
                <p14:cNvContentPartPr/>
                <p14:nvPr/>
              </p14:nvContentPartPr>
              <p14:xfrm>
                <a:off x="6240480" y="300236"/>
                <a:ext cx="226080" cy="1278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EEF4B466-0022-4CBA-9BD7-936EDA6D851E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236160" y="295916"/>
                  <a:ext cx="23472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E9DEC7AA-C690-4551-AC75-B5AEDDAE48CD}"/>
                    </a:ext>
                  </a:extLst>
                </p14:cNvPr>
                <p14:cNvContentPartPr/>
                <p14:nvPr/>
              </p14:nvContentPartPr>
              <p14:xfrm>
                <a:off x="6539280" y="196916"/>
                <a:ext cx="100080" cy="2008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E9DEC7AA-C690-4551-AC75-B5AEDDAE48C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534960" y="192596"/>
                  <a:ext cx="108720" cy="20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7FC02884-BF10-494D-B95A-BF6A443DB873}"/>
              </a:ext>
            </a:extLst>
          </p:cNvPr>
          <p:cNvGrpSpPr/>
          <p:nvPr/>
        </p:nvGrpSpPr>
        <p:grpSpPr>
          <a:xfrm>
            <a:off x="7032480" y="158396"/>
            <a:ext cx="1814400" cy="242280"/>
            <a:chOff x="7032480" y="158396"/>
            <a:chExt cx="1814400" cy="24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AF381F47-4FDE-4206-8332-02E7ABB311B7}"/>
                    </a:ext>
                  </a:extLst>
                </p14:cNvPr>
                <p14:cNvContentPartPr/>
                <p14:nvPr/>
              </p14:nvContentPartPr>
              <p14:xfrm>
                <a:off x="7032480" y="158396"/>
                <a:ext cx="244800" cy="2422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AF381F47-4FDE-4206-8332-02E7ABB311B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7028160" y="154076"/>
                  <a:ext cx="25344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7C667B3A-5A1F-445B-AAC2-F76029752CF6}"/>
                    </a:ext>
                  </a:extLst>
                </p14:cNvPr>
                <p14:cNvContentPartPr/>
                <p14:nvPr/>
              </p14:nvContentPartPr>
              <p14:xfrm>
                <a:off x="7350000" y="277556"/>
                <a:ext cx="63000" cy="849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7C667B3A-5A1F-445B-AAC2-F76029752CF6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345680" y="273236"/>
                  <a:ext cx="7164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B6B0946-01C7-47BC-AEF0-98BACFF40C10}"/>
                    </a:ext>
                  </a:extLst>
                </p14:cNvPr>
                <p14:cNvContentPartPr/>
                <p14:nvPr/>
              </p14:nvContentPartPr>
              <p14:xfrm>
                <a:off x="7424160" y="188636"/>
                <a:ext cx="30960" cy="190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B6B0946-01C7-47BC-AEF0-98BACFF40C1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419840" y="184316"/>
                  <a:ext cx="396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F5B2E99-76F1-44D3-9B07-D4847796B48E}"/>
                    </a:ext>
                  </a:extLst>
                </p14:cNvPr>
                <p14:cNvContentPartPr/>
                <p14:nvPr/>
              </p14:nvContentPartPr>
              <p14:xfrm>
                <a:off x="7563120" y="168836"/>
                <a:ext cx="253080" cy="1821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F5B2E99-76F1-44D3-9B07-D4847796B48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7558800" y="164516"/>
                  <a:ext cx="2617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E135CCEB-CFE2-44D4-81A5-985FA2856647}"/>
                    </a:ext>
                  </a:extLst>
                </p14:cNvPr>
                <p14:cNvContentPartPr/>
                <p14:nvPr/>
              </p14:nvContentPartPr>
              <p14:xfrm>
                <a:off x="7852920" y="226076"/>
                <a:ext cx="255240" cy="16236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E135CCEB-CFE2-44D4-81A5-985FA285664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7848600" y="221756"/>
                  <a:ext cx="2638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F71D016C-023B-4E2A-8A0D-494F05981F35}"/>
                    </a:ext>
                  </a:extLst>
                </p14:cNvPr>
                <p14:cNvContentPartPr/>
                <p14:nvPr/>
              </p14:nvContentPartPr>
              <p14:xfrm>
                <a:off x="8243160" y="221756"/>
                <a:ext cx="247320" cy="168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F71D016C-023B-4E2A-8A0D-494F05981F35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8238840" y="217436"/>
                  <a:ext cx="2559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0167C9BC-C74B-4139-9BF8-C4C781737D9F}"/>
                    </a:ext>
                  </a:extLst>
                </p14:cNvPr>
                <p14:cNvContentPartPr/>
                <p14:nvPr/>
              </p14:nvContentPartPr>
              <p14:xfrm>
                <a:off x="8567520" y="211676"/>
                <a:ext cx="279360" cy="1717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0167C9BC-C74B-4139-9BF8-C4C781737D9F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8563200" y="207356"/>
                  <a:ext cx="288000" cy="18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0D00232C-F34B-489E-8EDD-240BB5FCE062}"/>
              </a:ext>
            </a:extLst>
          </p:cNvPr>
          <p:cNvGrpSpPr/>
          <p:nvPr/>
        </p:nvGrpSpPr>
        <p:grpSpPr>
          <a:xfrm>
            <a:off x="9143160" y="153356"/>
            <a:ext cx="510120" cy="270000"/>
            <a:chOff x="9143160" y="153356"/>
            <a:chExt cx="510120" cy="27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04ED4DE2-F2B4-44EE-BF64-F8A4ACCA9D17}"/>
                    </a:ext>
                  </a:extLst>
                </p14:cNvPr>
                <p14:cNvContentPartPr/>
                <p14:nvPr/>
              </p14:nvContentPartPr>
              <p14:xfrm>
                <a:off x="9143160" y="229676"/>
                <a:ext cx="192960" cy="1245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04ED4DE2-F2B4-44EE-BF64-F8A4ACCA9D17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9138840" y="225356"/>
                  <a:ext cx="20160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49B6C2B6-B3D7-4AA8-8FC6-FC44F84D7AB8}"/>
                    </a:ext>
                  </a:extLst>
                </p14:cNvPr>
                <p14:cNvContentPartPr/>
                <p14:nvPr/>
              </p14:nvContentPartPr>
              <p14:xfrm>
                <a:off x="9216240" y="153356"/>
                <a:ext cx="72720" cy="133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49B6C2B6-B3D7-4AA8-8FC6-FC44F84D7AB8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211920" y="149036"/>
                  <a:ext cx="813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4F5D52A-E454-44DF-BA02-ADAB5AA90216}"/>
                    </a:ext>
                  </a:extLst>
                </p14:cNvPr>
                <p14:cNvContentPartPr/>
                <p14:nvPr/>
              </p14:nvContentPartPr>
              <p14:xfrm>
                <a:off x="9401640" y="281516"/>
                <a:ext cx="251640" cy="1418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4F5D52A-E454-44DF-BA02-ADAB5AA9021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397320" y="277196"/>
                  <a:ext cx="260280" cy="150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C319AA19-BA0D-4AA2-9520-9EB7AC643F15}"/>
              </a:ext>
            </a:extLst>
          </p:cNvPr>
          <p:cNvGrpSpPr/>
          <p:nvPr/>
        </p:nvGrpSpPr>
        <p:grpSpPr>
          <a:xfrm>
            <a:off x="9920040" y="51836"/>
            <a:ext cx="838800" cy="379440"/>
            <a:chOff x="9920040" y="51836"/>
            <a:chExt cx="838800" cy="379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A28C2047-7B16-4D8D-BB71-1C2AADD02269}"/>
                    </a:ext>
                  </a:extLst>
                </p14:cNvPr>
                <p14:cNvContentPartPr/>
                <p14:nvPr/>
              </p14:nvContentPartPr>
              <p14:xfrm>
                <a:off x="10108320" y="147596"/>
                <a:ext cx="45720" cy="2671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A28C2047-7B16-4D8D-BB71-1C2AADD0226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0104000" y="143276"/>
                  <a:ext cx="5436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1AE6C49C-340A-4CAF-B05C-6A7245B19A24}"/>
                    </a:ext>
                  </a:extLst>
                </p14:cNvPr>
                <p14:cNvContentPartPr/>
                <p14:nvPr/>
              </p14:nvContentPartPr>
              <p14:xfrm>
                <a:off x="10212000" y="132476"/>
                <a:ext cx="60840" cy="2988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1AE6C49C-340A-4CAF-B05C-6A7245B19A2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0207680" y="128156"/>
                  <a:ext cx="6948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A2FB391-425A-4189-ABCB-54132AB211E7}"/>
                    </a:ext>
                  </a:extLst>
                </p14:cNvPr>
                <p14:cNvContentPartPr/>
                <p14:nvPr/>
              </p14:nvContentPartPr>
              <p14:xfrm>
                <a:off x="9920040" y="89996"/>
                <a:ext cx="667800" cy="3214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A2FB391-425A-4189-ABCB-54132AB211E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9915720" y="85676"/>
                  <a:ext cx="67644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2E1F383-0ED7-40EE-84C4-314CED5E240F}"/>
                    </a:ext>
                  </a:extLst>
                </p14:cNvPr>
                <p14:cNvContentPartPr/>
                <p14:nvPr/>
              </p14:nvContentPartPr>
              <p14:xfrm>
                <a:off x="10614840" y="51836"/>
                <a:ext cx="144000" cy="1321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2E1F383-0ED7-40EE-84C4-314CED5E240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0610520" y="47516"/>
                  <a:ext cx="15264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ADD36B61-1080-45B6-9407-6F907808FBE9}"/>
                    </a:ext>
                  </a:extLst>
                </p14:cNvPr>
                <p14:cNvContentPartPr/>
                <p14:nvPr/>
              </p14:nvContentPartPr>
              <p14:xfrm>
                <a:off x="10662000" y="150116"/>
                <a:ext cx="25920" cy="111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ADD36B61-1080-45B6-9407-6F907808FBE9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0657680" y="145796"/>
                  <a:ext cx="34560" cy="12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C94D2D3E-74FB-4FD7-A287-6C6378921662}"/>
                  </a:ext>
                </a:extLst>
              </p14:cNvPr>
              <p14:cNvContentPartPr/>
              <p14:nvPr/>
            </p14:nvContentPartPr>
            <p14:xfrm>
              <a:off x="198600" y="152996"/>
              <a:ext cx="448560" cy="41184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C94D2D3E-74FB-4FD7-A287-6C6378921662}"/>
                  </a:ext>
                </a:extLst>
              </p:cNvPr>
              <p:cNvPicPr/>
              <p:nvPr/>
            </p:nvPicPr>
            <p:blipFill>
              <a:blip r:embed="rId53"/>
              <a:stretch>
                <a:fillRect/>
              </a:stretch>
            </p:blipFill>
            <p:spPr>
              <a:xfrm>
                <a:off x="194280" y="148676"/>
                <a:ext cx="457200" cy="420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0E2B76E5-D398-4EB9-893F-0BFFA8FEF14B}"/>
                  </a:ext>
                </a:extLst>
              </p14:cNvPr>
              <p14:cNvContentPartPr/>
              <p14:nvPr/>
            </p14:nvContentPartPr>
            <p14:xfrm>
              <a:off x="501720" y="444236"/>
              <a:ext cx="103320" cy="17280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0E2B76E5-D398-4EB9-893F-0BFFA8FEF14B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97400" y="439916"/>
                <a:ext cx="111960" cy="181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8E6AC6B3-4E79-4742-A98E-2FB9674297BF}"/>
                  </a:ext>
                </a:extLst>
              </p14:cNvPr>
              <p14:cNvContentPartPr/>
              <p14:nvPr/>
            </p14:nvContentPartPr>
            <p14:xfrm>
              <a:off x="747600" y="370436"/>
              <a:ext cx="280440" cy="15264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8E6AC6B3-4E79-4742-A98E-2FB9674297BF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743280" y="366116"/>
                <a:ext cx="289080" cy="16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A9ED7534-EABA-402C-B4CB-47248BDF6FFC}"/>
                  </a:ext>
                </a:extLst>
              </p14:cNvPr>
              <p14:cNvContentPartPr/>
              <p14:nvPr/>
            </p14:nvContentPartPr>
            <p14:xfrm>
              <a:off x="1112280" y="415796"/>
              <a:ext cx="85320" cy="12312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A9ED7534-EABA-402C-B4CB-47248BDF6FFC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1107960" y="411476"/>
                <a:ext cx="93960" cy="13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2A725DDA-4E60-4B66-BFC8-E48CED157A96}"/>
                  </a:ext>
                </a:extLst>
              </p14:cNvPr>
              <p14:cNvContentPartPr/>
              <p14:nvPr/>
            </p14:nvContentPartPr>
            <p14:xfrm>
              <a:off x="1139640" y="304556"/>
              <a:ext cx="29160" cy="864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2A725DDA-4E60-4B66-BFC8-E48CED157A96}"/>
                  </a:ext>
                </a:extLst>
              </p:cNvPr>
              <p:cNvPicPr/>
              <p:nvPr/>
            </p:nvPicPr>
            <p:blipFill>
              <a:blip r:embed="rId61"/>
              <a:stretch>
                <a:fillRect/>
              </a:stretch>
            </p:blipFill>
            <p:spPr>
              <a:xfrm>
                <a:off x="1135320" y="300236"/>
                <a:ext cx="3780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3E4EA55A-89B9-48A0-9D9C-F0ADED0DCDDD}"/>
                  </a:ext>
                </a:extLst>
              </p14:cNvPr>
              <p14:cNvContentPartPr/>
              <p14:nvPr/>
            </p14:nvContentPartPr>
            <p14:xfrm>
              <a:off x="1329360" y="380876"/>
              <a:ext cx="172800" cy="14940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3E4EA55A-89B9-48A0-9D9C-F0ADED0DCDDD}"/>
                  </a:ext>
                </a:extLst>
              </p:cNvPr>
              <p:cNvPicPr/>
              <p:nvPr/>
            </p:nvPicPr>
            <p:blipFill>
              <a:blip r:embed="rId63"/>
              <a:stretch>
                <a:fillRect/>
              </a:stretch>
            </p:blipFill>
            <p:spPr>
              <a:xfrm>
                <a:off x="1325040" y="376556"/>
                <a:ext cx="181440" cy="158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4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229790B4-4853-45BA-8D29-32D55D6B1AD6}"/>
                  </a:ext>
                </a:extLst>
              </p14:cNvPr>
              <p14:cNvContentPartPr/>
              <p14:nvPr/>
            </p14:nvContentPartPr>
            <p14:xfrm>
              <a:off x="1613040" y="323276"/>
              <a:ext cx="278280" cy="19404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229790B4-4853-45BA-8D29-32D55D6B1AD6}"/>
                  </a:ext>
                </a:extLst>
              </p:cNvPr>
              <p:cNvPicPr/>
              <p:nvPr/>
            </p:nvPicPr>
            <p:blipFill>
              <a:blip r:embed="rId65"/>
              <a:stretch>
                <a:fillRect/>
              </a:stretch>
            </p:blipFill>
            <p:spPr>
              <a:xfrm>
                <a:off x="1608720" y="318956"/>
                <a:ext cx="28692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9" name="Input penna 8">
                <a:extLst>
                  <a:ext uri="{FF2B5EF4-FFF2-40B4-BE49-F238E27FC236}">
                    <a16:creationId xmlns:a16="http://schemas.microsoft.com/office/drawing/2014/main" id="{54E5FB8B-0B53-461F-BD73-597AE08261DB}"/>
                  </a:ext>
                </a:extLst>
              </p14:cNvPr>
              <p14:cNvContentPartPr/>
              <p14:nvPr/>
            </p14:nvContentPartPr>
            <p14:xfrm>
              <a:off x="1893120" y="71276"/>
              <a:ext cx="108360" cy="486000"/>
            </p14:xfrm>
          </p:contentPart>
        </mc:Choice>
        <mc:Fallback xmlns="">
          <p:pic>
            <p:nvPicPr>
              <p:cNvPr id="9" name="Input penna 8">
                <a:extLst>
                  <a:ext uri="{FF2B5EF4-FFF2-40B4-BE49-F238E27FC236}">
                    <a16:creationId xmlns:a16="http://schemas.microsoft.com/office/drawing/2014/main" id="{54E5FB8B-0B53-461F-BD73-597AE08261DB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1888800" y="66956"/>
                <a:ext cx="117000" cy="494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10" name="Input penna 9">
                <a:extLst>
                  <a:ext uri="{FF2B5EF4-FFF2-40B4-BE49-F238E27FC236}">
                    <a16:creationId xmlns:a16="http://schemas.microsoft.com/office/drawing/2014/main" id="{ED20F8CD-C589-45FD-93E6-647A2D8E144D}"/>
                  </a:ext>
                </a:extLst>
              </p14:cNvPr>
              <p14:cNvContentPartPr/>
              <p14:nvPr/>
            </p14:nvContentPartPr>
            <p14:xfrm>
              <a:off x="2076000" y="245156"/>
              <a:ext cx="52920" cy="247320"/>
            </p14:xfrm>
          </p:contentPart>
        </mc:Choice>
        <mc:Fallback xmlns="">
          <p:pic>
            <p:nvPicPr>
              <p:cNvPr id="10" name="Input penna 9">
                <a:extLst>
                  <a:ext uri="{FF2B5EF4-FFF2-40B4-BE49-F238E27FC236}">
                    <a16:creationId xmlns:a16="http://schemas.microsoft.com/office/drawing/2014/main" id="{ED20F8CD-C589-45FD-93E6-647A2D8E144D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2071680" y="240836"/>
                <a:ext cx="61560" cy="25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F5F199AD-D598-41C5-A6EA-09D36E36E38A}"/>
                  </a:ext>
                </a:extLst>
              </p14:cNvPr>
              <p14:cNvContentPartPr/>
              <p14:nvPr/>
            </p14:nvContentPartPr>
            <p14:xfrm>
              <a:off x="2543280" y="362156"/>
              <a:ext cx="56160" cy="11988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F5F199AD-D598-41C5-A6EA-09D36E36E38A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2538960" y="357836"/>
                <a:ext cx="64800" cy="12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7C4A65C4-7BD1-4C5C-93FF-8A3D3627C452}"/>
                  </a:ext>
                </a:extLst>
              </p14:cNvPr>
              <p14:cNvContentPartPr/>
              <p14:nvPr/>
            </p14:nvContentPartPr>
            <p14:xfrm>
              <a:off x="2543280" y="245156"/>
              <a:ext cx="24120" cy="1008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7C4A65C4-7BD1-4C5C-93FF-8A3D3627C452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2538960" y="240836"/>
                <a:ext cx="3276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19" name="Input penna 18">
                <a:extLst>
                  <a:ext uri="{FF2B5EF4-FFF2-40B4-BE49-F238E27FC236}">
                    <a16:creationId xmlns:a16="http://schemas.microsoft.com/office/drawing/2014/main" id="{D09CDF53-8BB5-474A-8717-533FF546B7C4}"/>
                  </a:ext>
                </a:extLst>
              </p14:cNvPr>
              <p14:cNvContentPartPr/>
              <p14:nvPr/>
            </p14:nvContentPartPr>
            <p14:xfrm>
              <a:off x="3062760" y="125276"/>
              <a:ext cx="252720" cy="343800"/>
            </p14:xfrm>
          </p:contentPart>
        </mc:Choice>
        <mc:Fallback xmlns="">
          <p:pic>
            <p:nvPicPr>
              <p:cNvPr id="19" name="Input penna 18">
                <a:extLst>
                  <a:ext uri="{FF2B5EF4-FFF2-40B4-BE49-F238E27FC236}">
                    <a16:creationId xmlns:a16="http://schemas.microsoft.com/office/drawing/2014/main" id="{D09CDF53-8BB5-474A-8717-533FF546B7C4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058440" y="120956"/>
                <a:ext cx="261360" cy="35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D8D78B58-0674-4809-B760-E030115627E4}"/>
                  </a:ext>
                </a:extLst>
              </p14:cNvPr>
              <p14:cNvContentPartPr/>
              <p14:nvPr/>
            </p14:nvContentPartPr>
            <p14:xfrm>
              <a:off x="3315480" y="293756"/>
              <a:ext cx="259920" cy="14760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D8D78B58-0674-4809-B760-E030115627E4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3311160" y="289436"/>
                <a:ext cx="268560" cy="156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57E922BE-590C-4FBE-BBA2-3C78E8746950}"/>
                  </a:ext>
                </a:extLst>
              </p14:cNvPr>
              <p14:cNvContentPartPr/>
              <p14:nvPr/>
            </p14:nvContentPartPr>
            <p14:xfrm>
              <a:off x="3684840" y="226076"/>
              <a:ext cx="180720" cy="19260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57E922BE-590C-4FBE-BBA2-3C78E8746950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3680520" y="221756"/>
                <a:ext cx="189360" cy="201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20646F7F-05DC-441D-AA98-C5188C9B5B71}"/>
                  </a:ext>
                </a:extLst>
              </p14:cNvPr>
              <p14:cNvContentPartPr/>
              <p14:nvPr/>
            </p14:nvContentPartPr>
            <p14:xfrm>
              <a:off x="3926400" y="278996"/>
              <a:ext cx="263520" cy="14724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20646F7F-05DC-441D-AA98-C5188C9B5B71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3922080" y="274676"/>
                <a:ext cx="272160" cy="15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B276154B-580E-4396-90BF-28238C8A8F02}"/>
                  </a:ext>
                </a:extLst>
              </p14:cNvPr>
              <p14:cNvContentPartPr/>
              <p14:nvPr/>
            </p14:nvContentPartPr>
            <p14:xfrm>
              <a:off x="118320" y="790196"/>
              <a:ext cx="280080" cy="60768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B276154B-580E-4396-90BF-28238C8A8F02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14000" y="785876"/>
                <a:ext cx="288720" cy="61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6B3E7A81-5994-4BD7-9313-3FA428778B01}"/>
                  </a:ext>
                </a:extLst>
              </p14:cNvPr>
              <p14:cNvContentPartPr/>
              <p14:nvPr/>
            </p14:nvContentPartPr>
            <p14:xfrm>
              <a:off x="457440" y="1159916"/>
              <a:ext cx="228600" cy="15048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6B3E7A81-5994-4BD7-9313-3FA428778B01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453120" y="1155596"/>
                <a:ext cx="2372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1765994D-893F-4B3F-9458-27E392CCBFB8}"/>
                  </a:ext>
                </a:extLst>
              </p14:cNvPr>
              <p14:cNvContentPartPr/>
              <p14:nvPr/>
            </p14:nvContentPartPr>
            <p14:xfrm>
              <a:off x="1166640" y="820436"/>
              <a:ext cx="46080" cy="43416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1765994D-893F-4B3F-9458-27E392CCBFB8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162320" y="816116"/>
                <a:ext cx="54720" cy="44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C0A8D031-74DE-449B-9A63-0EACB0E3CB9D}"/>
                  </a:ext>
                </a:extLst>
              </p14:cNvPr>
              <p14:cNvContentPartPr/>
              <p14:nvPr/>
            </p14:nvContentPartPr>
            <p14:xfrm>
              <a:off x="1257720" y="875516"/>
              <a:ext cx="31320" cy="38448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C0A8D031-74DE-449B-9A63-0EACB0E3CB9D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1253400" y="871196"/>
                <a:ext cx="39960" cy="393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55660CFB-DAB3-4AE4-8596-AE1E50AAEBC4}"/>
                  </a:ext>
                </a:extLst>
              </p14:cNvPr>
              <p14:cNvContentPartPr/>
              <p14:nvPr/>
            </p14:nvContentPartPr>
            <p14:xfrm>
              <a:off x="1134600" y="725756"/>
              <a:ext cx="347400" cy="50724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55660CFB-DAB3-4AE4-8596-AE1E50AAEBC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1130280" y="721436"/>
                <a:ext cx="356040" cy="515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D71B618F-6C5B-4918-920D-1B77360ACA41}"/>
                  </a:ext>
                </a:extLst>
              </p14:cNvPr>
              <p14:cNvContentPartPr/>
              <p14:nvPr/>
            </p14:nvContentPartPr>
            <p14:xfrm>
              <a:off x="1551840" y="653756"/>
              <a:ext cx="190800" cy="15048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D71B618F-6C5B-4918-920D-1B77360ACA41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1547520" y="649436"/>
                <a:ext cx="199440" cy="159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461B1025-C72A-4495-A209-37159A70D61A}"/>
                  </a:ext>
                </a:extLst>
              </p14:cNvPr>
              <p14:cNvContentPartPr/>
              <p14:nvPr/>
            </p14:nvContentPartPr>
            <p14:xfrm>
              <a:off x="1609440" y="741596"/>
              <a:ext cx="18000" cy="17460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461B1025-C72A-4495-A209-37159A70D61A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1605120" y="737276"/>
                <a:ext cx="26640" cy="18324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uppo 94">
            <a:extLst>
              <a:ext uri="{FF2B5EF4-FFF2-40B4-BE49-F238E27FC236}">
                <a16:creationId xmlns:a16="http://schemas.microsoft.com/office/drawing/2014/main" id="{9A556AE0-0A83-4764-9853-7FA72EF2CC8E}"/>
              </a:ext>
            </a:extLst>
          </p:cNvPr>
          <p:cNvGrpSpPr/>
          <p:nvPr/>
        </p:nvGrpSpPr>
        <p:grpSpPr>
          <a:xfrm>
            <a:off x="2456160" y="827636"/>
            <a:ext cx="1271160" cy="306000"/>
            <a:chOff x="2456160" y="827636"/>
            <a:chExt cx="127116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5BCD825F-A4F5-4967-BC79-8F3F5A12CF65}"/>
                    </a:ext>
                  </a:extLst>
                </p14:cNvPr>
                <p14:cNvContentPartPr/>
                <p14:nvPr/>
              </p14:nvContentPartPr>
              <p14:xfrm>
                <a:off x="2456160" y="827636"/>
                <a:ext cx="332280" cy="3060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5BCD825F-A4F5-4967-BC79-8F3F5A12CF6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451840" y="823316"/>
                  <a:ext cx="34092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9C428D3-DCF1-49BF-B7D5-1E03D5AA3234}"/>
                    </a:ext>
                  </a:extLst>
                </p14:cNvPr>
                <p14:cNvContentPartPr/>
                <p14:nvPr/>
              </p14:nvContentPartPr>
              <p14:xfrm>
                <a:off x="2849640" y="912236"/>
                <a:ext cx="190080" cy="1864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9C428D3-DCF1-49BF-B7D5-1E03D5AA3234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845320" y="907916"/>
                  <a:ext cx="1987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EEA92EE7-03A5-4451-A22D-2C2F1CA9C810}"/>
                    </a:ext>
                  </a:extLst>
                </p14:cNvPr>
                <p14:cNvContentPartPr/>
                <p14:nvPr/>
              </p14:nvContentPartPr>
              <p14:xfrm>
                <a:off x="3098760" y="943916"/>
                <a:ext cx="245520" cy="1789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EEA92EE7-03A5-4451-A22D-2C2F1CA9C81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094440" y="939596"/>
                  <a:ext cx="2541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947ED8EC-85B6-44FD-BAAE-4F89F0CBE3A2}"/>
                    </a:ext>
                  </a:extLst>
                </p14:cNvPr>
                <p14:cNvContentPartPr/>
                <p14:nvPr/>
              </p14:nvContentPartPr>
              <p14:xfrm>
                <a:off x="3478200" y="938156"/>
                <a:ext cx="249120" cy="1947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947ED8EC-85B6-44FD-BAAE-4F89F0CBE3A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473880" y="933836"/>
                  <a:ext cx="257760" cy="20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2CBD5ABD-F2B9-4724-B681-D5076B96DB11}"/>
              </a:ext>
            </a:extLst>
          </p:cNvPr>
          <p:cNvGrpSpPr/>
          <p:nvPr/>
        </p:nvGrpSpPr>
        <p:grpSpPr>
          <a:xfrm>
            <a:off x="4284240" y="897116"/>
            <a:ext cx="1830600" cy="230400"/>
            <a:chOff x="4284240" y="897116"/>
            <a:chExt cx="1830600" cy="23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B66E9127-9B34-40E9-946D-F362316A9CBF}"/>
                    </a:ext>
                  </a:extLst>
                </p14:cNvPr>
                <p14:cNvContentPartPr/>
                <p14:nvPr/>
              </p14:nvContentPartPr>
              <p14:xfrm>
                <a:off x="4284240" y="897836"/>
                <a:ext cx="547200" cy="1634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B66E9127-9B34-40E9-946D-F362316A9CB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279920" y="893516"/>
                  <a:ext cx="5558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D36378B-6436-4F7F-8324-4909E17059B8}"/>
                    </a:ext>
                  </a:extLst>
                </p14:cNvPr>
                <p14:cNvContentPartPr/>
                <p14:nvPr/>
              </p14:nvContentPartPr>
              <p14:xfrm>
                <a:off x="4913880" y="897116"/>
                <a:ext cx="294480" cy="2221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D36378B-6436-4F7F-8324-4909E17059B8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909560" y="892796"/>
                  <a:ext cx="30312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5E1EA0AB-432C-4BD9-B931-AF62078AFEDB}"/>
                    </a:ext>
                  </a:extLst>
                </p14:cNvPr>
                <p14:cNvContentPartPr/>
                <p14:nvPr/>
              </p14:nvContentPartPr>
              <p14:xfrm>
                <a:off x="5247240" y="920516"/>
                <a:ext cx="280080" cy="1605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5E1EA0AB-432C-4BD9-B931-AF62078AFEDB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242920" y="916196"/>
                  <a:ext cx="2887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B25B3D29-3607-456C-994E-9F9B254E0EE9}"/>
                    </a:ext>
                  </a:extLst>
                </p14:cNvPr>
                <p14:cNvContentPartPr/>
                <p14:nvPr/>
              </p14:nvContentPartPr>
              <p14:xfrm>
                <a:off x="5593560" y="954716"/>
                <a:ext cx="176040" cy="17280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B25B3D29-3607-456C-994E-9F9B254E0EE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589240" y="950396"/>
                  <a:ext cx="18468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BF16290C-97DE-4BF2-800C-D4B59DF20109}"/>
                    </a:ext>
                  </a:extLst>
                </p14:cNvPr>
                <p14:cNvContentPartPr/>
                <p14:nvPr/>
              </p14:nvContentPartPr>
              <p14:xfrm>
                <a:off x="5881920" y="925556"/>
                <a:ext cx="232920" cy="1796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BF16290C-97DE-4BF2-800C-D4B59DF2010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877600" y="921236"/>
                  <a:ext cx="241560" cy="18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F5008FDB-6667-484A-A280-5A749371BF5F}"/>
              </a:ext>
            </a:extLst>
          </p:cNvPr>
          <p:cNvGrpSpPr/>
          <p:nvPr/>
        </p:nvGrpSpPr>
        <p:grpSpPr>
          <a:xfrm>
            <a:off x="6696600" y="601196"/>
            <a:ext cx="3748320" cy="774360"/>
            <a:chOff x="6696600" y="601196"/>
            <a:chExt cx="3748320" cy="774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1191FCA0-3797-46C6-B285-FBC829CAC6F4}"/>
                    </a:ext>
                  </a:extLst>
                </p14:cNvPr>
                <p14:cNvContentPartPr/>
                <p14:nvPr/>
              </p14:nvContentPartPr>
              <p14:xfrm>
                <a:off x="6696600" y="857156"/>
                <a:ext cx="262800" cy="2127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1191FCA0-3797-46C6-B285-FBC829CAC6F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692280" y="852836"/>
                  <a:ext cx="2714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2C0CFFB2-5B86-419B-A986-E74C007BA6EE}"/>
                    </a:ext>
                  </a:extLst>
                </p14:cNvPr>
                <p14:cNvContentPartPr/>
                <p14:nvPr/>
              </p14:nvContentPartPr>
              <p14:xfrm>
                <a:off x="6997560" y="887036"/>
                <a:ext cx="187200" cy="1630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2C0CFFB2-5B86-419B-A986-E74C007BA6E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993240" y="882716"/>
                  <a:ext cx="1958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3F7E939-709F-4D9F-9174-18F04839A9B7}"/>
                    </a:ext>
                  </a:extLst>
                </p14:cNvPr>
                <p14:cNvContentPartPr/>
                <p14:nvPr/>
              </p14:nvContentPartPr>
              <p14:xfrm>
                <a:off x="7279080" y="918356"/>
                <a:ext cx="176400" cy="1692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3F7E939-709F-4D9F-9174-18F04839A9B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274760" y="914036"/>
                  <a:ext cx="18504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EB92F3EB-A1E2-465F-A5F1-958BD3198A0D}"/>
                    </a:ext>
                  </a:extLst>
                </p14:cNvPr>
                <p14:cNvContentPartPr/>
                <p14:nvPr/>
              </p14:nvContentPartPr>
              <p14:xfrm>
                <a:off x="7546920" y="913316"/>
                <a:ext cx="221400" cy="1717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EB92F3EB-A1E2-465F-A5F1-958BD3198A0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542600" y="908996"/>
                  <a:ext cx="2300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1A1C2013-7DEC-435A-893D-A51BE112FD25}"/>
                    </a:ext>
                  </a:extLst>
                </p14:cNvPr>
                <p14:cNvContentPartPr/>
                <p14:nvPr/>
              </p14:nvContentPartPr>
              <p14:xfrm>
                <a:off x="7917000" y="901076"/>
                <a:ext cx="109080" cy="146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1A1C2013-7DEC-435A-893D-A51BE112FD2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912680" y="896756"/>
                  <a:ext cx="1177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867AA02-78C9-40E9-A22C-52428715A3D3}"/>
                    </a:ext>
                  </a:extLst>
                </p14:cNvPr>
                <p14:cNvContentPartPr/>
                <p14:nvPr/>
              </p14:nvContentPartPr>
              <p14:xfrm>
                <a:off x="7956240" y="743036"/>
                <a:ext cx="19080" cy="10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867AA02-78C9-40E9-A22C-52428715A3D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951920" y="738716"/>
                  <a:ext cx="277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4D2C7CD-9DDF-431E-A19B-68A684DE4C4D}"/>
                    </a:ext>
                  </a:extLst>
                </p14:cNvPr>
                <p14:cNvContentPartPr/>
                <p14:nvPr/>
              </p14:nvContentPartPr>
              <p14:xfrm>
                <a:off x="8131560" y="882356"/>
                <a:ext cx="62640" cy="4932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4D2C7CD-9DDF-431E-A19B-68A684DE4C4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127240" y="878036"/>
                  <a:ext cx="71280" cy="5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13E6DC84-9891-4DE7-8738-B1ACEB288070}"/>
                    </a:ext>
                  </a:extLst>
                </p14:cNvPr>
                <p14:cNvContentPartPr/>
                <p14:nvPr/>
              </p14:nvContentPartPr>
              <p14:xfrm>
                <a:off x="8093040" y="909356"/>
                <a:ext cx="203040" cy="1807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13E6DC84-9891-4DE7-8738-B1ACEB288070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088720" y="905036"/>
                  <a:ext cx="2116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614BA366-3185-45D8-A33F-CFA27196A824}"/>
                    </a:ext>
                  </a:extLst>
                </p14:cNvPr>
                <p14:cNvContentPartPr/>
                <p14:nvPr/>
              </p14:nvContentPartPr>
              <p14:xfrm>
                <a:off x="8354040" y="868676"/>
                <a:ext cx="474480" cy="15588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614BA366-3185-45D8-A33F-CFA27196A824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349720" y="864356"/>
                  <a:ext cx="4831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7413160-D1EE-4024-AD18-E6B87AFE05E1}"/>
                    </a:ext>
                  </a:extLst>
                </p14:cNvPr>
                <p14:cNvContentPartPr/>
                <p14:nvPr/>
              </p14:nvContentPartPr>
              <p14:xfrm>
                <a:off x="8875680" y="608396"/>
                <a:ext cx="277920" cy="4492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7413160-D1EE-4024-AD18-E6B87AFE05E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871360" y="604076"/>
                  <a:ext cx="28656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3B37FC16-D917-4AD4-A503-05966C61ABD8}"/>
                    </a:ext>
                  </a:extLst>
                </p14:cNvPr>
                <p14:cNvContentPartPr/>
                <p14:nvPr/>
              </p14:nvContentPartPr>
              <p14:xfrm>
                <a:off x="9177000" y="889916"/>
                <a:ext cx="257040" cy="1350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3B37FC16-D917-4AD4-A503-05966C61ABD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172680" y="885596"/>
                  <a:ext cx="265680" cy="1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76484198-1874-4781-8D19-F25D365E443E}"/>
                    </a:ext>
                  </a:extLst>
                </p14:cNvPr>
                <p14:cNvContentPartPr/>
                <p14:nvPr/>
              </p14:nvContentPartPr>
              <p14:xfrm>
                <a:off x="9492000" y="601196"/>
                <a:ext cx="242640" cy="453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76484198-1874-4781-8D19-F25D365E443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487680" y="596876"/>
                  <a:ext cx="25128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C073FDC-091A-4179-8F19-FE52777E3406}"/>
                    </a:ext>
                  </a:extLst>
                </p14:cNvPr>
                <p14:cNvContentPartPr/>
                <p14:nvPr/>
              </p14:nvContentPartPr>
              <p14:xfrm>
                <a:off x="9703320" y="823676"/>
                <a:ext cx="114120" cy="193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C073FDC-091A-4179-8F19-FE52777E3406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699000" y="819356"/>
                  <a:ext cx="1227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FC3B1304-4DE1-4809-A445-B9C9E2449899}"/>
                    </a:ext>
                  </a:extLst>
                </p14:cNvPr>
                <p14:cNvContentPartPr/>
                <p14:nvPr/>
              </p14:nvContentPartPr>
              <p14:xfrm>
                <a:off x="9935880" y="869396"/>
                <a:ext cx="509040" cy="1717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FC3B1304-4DE1-4809-A445-B9C9E2449899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931560" y="865076"/>
                  <a:ext cx="517680" cy="180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EA84CC09-4916-4F28-ABBE-DA6FEC68EA87}"/>
                  </a:ext>
                </a:extLst>
              </p14:cNvPr>
              <p14:cNvContentPartPr/>
              <p14:nvPr/>
            </p14:nvContentPartPr>
            <p14:xfrm>
              <a:off x="10792320" y="832676"/>
              <a:ext cx="499680" cy="18288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EA84CC09-4916-4F28-ABBE-DA6FEC68EA87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10788000" y="828356"/>
                <a:ext cx="508320" cy="19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4" name="Gruppo 103">
            <a:extLst>
              <a:ext uri="{FF2B5EF4-FFF2-40B4-BE49-F238E27FC236}">
                <a16:creationId xmlns:a16="http://schemas.microsoft.com/office/drawing/2014/main" id="{417933DE-4E36-4B48-8078-DB9672D73149}"/>
              </a:ext>
            </a:extLst>
          </p:cNvPr>
          <p:cNvGrpSpPr/>
          <p:nvPr/>
        </p:nvGrpSpPr>
        <p:grpSpPr>
          <a:xfrm>
            <a:off x="33000" y="1699916"/>
            <a:ext cx="1906920" cy="279000"/>
            <a:chOff x="33000" y="1699916"/>
            <a:chExt cx="1906920" cy="27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2D15BD2-1BD1-4C71-AC39-68C6913E08F1}"/>
                    </a:ext>
                  </a:extLst>
                </p14:cNvPr>
                <p14:cNvContentPartPr/>
                <p14:nvPr/>
              </p14:nvContentPartPr>
              <p14:xfrm>
                <a:off x="33000" y="1755356"/>
                <a:ext cx="569880" cy="2235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2D15BD2-1BD1-4C71-AC39-68C6913E08F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8680" y="1751036"/>
                  <a:ext cx="5785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0263221-C756-4328-8AD9-CBAF55A16B53}"/>
                    </a:ext>
                  </a:extLst>
                </p14:cNvPr>
                <p14:cNvContentPartPr/>
                <p14:nvPr/>
              </p14:nvContentPartPr>
              <p14:xfrm>
                <a:off x="693240" y="1699916"/>
                <a:ext cx="565200" cy="2613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0263221-C756-4328-8AD9-CBAF55A16B5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88920" y="1695596"/>
                  <a:ext cx="57384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36ECF5A-FFE8-4282-8CEE-A65E37E4B2A0}"/>
                    </a:ext>
                  </a:extLst>
                </p14:cNvPr>
                <p14:cNvContentPartPr/>
                <p14:nvPr/>
              </p14:nvContentPartPr>
              <p14:xfrm>
                <a:off x="1376520" y="1760756"/>
                <a:ext cx="236160" cy="1753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36ECF5A-FFE8-4282-8CEE-A65E37E4B2A0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372200" y="1756436"/>
                  <a:ext cx="24480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DB2ABD12-F59C-461A-BD47-F75A97C8EAB5}"/>
                    </a:ext>
                  </a:extLst>
                </p14:cNvPr>
                <p14:cNvContentPartPr/>
                <p14:nvPr/>
              </p14:nvContentPartPr>
              <p14:xfrm>
                <a:off x="1690440" y="1745636"/>
                <a:ext cx="249480" cy="1465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DB2ABD12-F59C-461A-BD47-F75A97C8EAB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686120" y="1741316"/>
                  <a:ext cx="258120" cy="15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6" name="Gruppo 125">
            <a:extLst>
              <a:ext uri="{FF2B5EF4-FFF2-40B4-BE49-F238E27FC236}">
                <a16:creationId xmlns:a16="http://schemas.microsoft.com/office/drawing/2014/main" id="{706374D2-4B31-4C52-AAB9-B6AA2A1CEFBB}"/>
              </a:ext>
            </a:extLst>
          </p:cNvPr>
          <p:cNvGrpSpPr/>
          <p:nvPr/>
        </p:nvGrpSpPr>
        <p:grpSpPr>
          <a:xfrm>
            <a:off x="2220000" y="1283036"/>
            <a:ext cx="2945520" cy="863640"/>
            <a:chOff x="2220000" y="1283036"/>
            <a:chExt cx="2945520" cy="86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DB30E53-6921-4CF1-A3BC-1F2F5C87AF5D}"/>
                    </a:ext>
                  </a:extLst>
                </p14:cNvPr>
                <p14:cNvContentPartPr/>
                <p14:nvPr/>
              </p14:nvContentPartPr>
              <p14:xfrm>
                <a:off x="2225040" y="1694156"/>
                <a:ext cx="117000" cy="1285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DB30E53-6921-4CF1-A3BC-1F2F5C87AF5D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220720" y="1689836"/>
                  <a:ext cx="12564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4B8CCC85-4EF7-4778-BF1B-CCA187E63E34}"/>
                    </a:ext>
                  </a:extLst>
                </p14:cNvPr>
                <p14:cNvContentPartPr/>
                <p14:nvPr/>
              </p14:nvContentPartPr>
              <p14:xfrm>
                <a:off x="2220000" y="1554476"/>
                <a:ext cx="45720" cy="12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4B8CCC85-4EF7-4778-BF1B-CCA187E63E3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215680" y="1550156"/>
                  <a:ext cx="5436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7E71EDD6-6A2E-4A0A-8489-FCD9BAE0944E}"/>
                    </a:ext>
                  </a:extLst>
                </p14:cNvPr>
                <p14:cNvContentPartPr/>
                <p14:nvPr/>
              </p14:nvContentPartPr>
              <p14:xfrm>
                <a:off x="2439600" y="1636196"/>
                <a:ext cx="213480" cy="5104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7E71EDD6-6A2E-4A0A-8489-FCD9BAE0944E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435280" y="1631876"/>
                  <a:ext cx="22212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0A05A595-18A4-4E30-8A32-6837F672A63D}"/>
                    </a:ext>
                  </a:extLst>
                </p14:cNvPr>
                <p14:cNvContentPartPr/>
                <p14:nvPr/>
              </p14:nvContentPartPr>
              <p14:xfrm>
                <a:off x="2783040" y="1613876"/>
                <a:ext cx="489960" cy="211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0A05A595-18A4-4E30-8A32-6837F672A63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778720" y="1609556"/>
                  <a:ext cx="49860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31817B7F-BBDC-4D0A-AA73-A594E06CC31B}"/>
                    </a:ext>
                  </a:extLst>
                </p14:cNvPr>
                <p14:cNvContentPartPr/>
                <p14:nvPr/>
              </p14:nvContentPartPr>
              <p14:xfrm>
                <a:off x="3367320" y="1335596"/>
                <a:ext cx="349560" cy="4813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31817B7F-BBDC-4D0A-AA73-A594E06CC31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3363000" y="1331276"/>
                  <a:ext cx="358200" cy="48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8CD8AD4-7AD0-4947-A725-0A2DD6BE568F}"/>
                    </a:ext>
                  </a:extLst>
                </p14:cNvPr>
                <p14:cNvContentPartPr/>
                <p14:nvPr/>
              </p14:nvContentPartPr>
              <p14:xfrm>
                <a:off x="3772680" y="1644116"/>
                <a:ext cx="245520" cy="1396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8CD8AD4-7AD0-4947-A725-0A2DD6BE568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3768360" y="1639796"/>
                  <a:ext cx="25416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C6F30E8-28C8-40F9-83C7-253C071965EC}"/>
                    </a:ext>
                  </a:extLst>
                </p14:cNvPr>
                <p14:cNvContentPartPr/>
                <p14:nvPr/>
              </p14:nvContentPartPr>
              <p14:xfrm>
                <a:off x="4121520" y="1283036"/>
                <a:ext cx="275400" cy="5130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C6F30E8-28C8-40F9-83C7-253C071965E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117200" y="1278716"/>
                  <a:ext cx="284040" cy="52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6221CC2-5571-4D2A-BCCF-7D9B42694A23}"/>
                    </a:ext>
                  </a:extLst>
                </p14:cNvPr>
                <p14:cNvContentPartPr/>
                <p14:nvPr/>
              </p14:nvContentPartPr>
              <p14:xfrm>
                <a:off x="4346520" y="1527836"/>
                <a:ext cx="56160" cy="2325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6221CC2-5571-4D2A-BCCF-7D9B42694A23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4342200" y="1523516"/>
                  <a:ext cx="6480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577AE0B-4F0D-4B88-B268-8558214EF2E3}"/>
                    </a:ext>
                  </a:extLst>
                </p14:cNvPr>
                <p14:cNvContentPartPr/>
                <p14:nvPr/>
              </p14:nvContentPartPr>
              <p14:xfrm>
                <a:off x="4563960" y="1592996"/>
                <a:ext cx="255240" cy="1573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577AE0B-4F0D-4B88-B268-8558214EF2E3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4559640" y="1588676"/>
                  <a:ext cx="2638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585842F6-7BDD-4DC0-8BDE-790B7630B7BC}"/>
                    </a:ext>
                  </a:extLst>
                </p14:cNvPr>
                <p14:cNvContentPartPr/>
                <p14:nvPr/>
              </p14:nvContentPartPr>
              <p14:xfrm>
                <a:off x="4930080" y="1583276"/>
                <a:ext cx="235440" cy="209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585842F6-7BDD-4DC0-8BDE-790B7630B7B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925760" y="1578956"/>
                  <a:ext cx="24408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5" name="Gruppo 124">
            <a:extLst>
              <a:ext uri="{FF2B5EF4-FFF2-40B4-BE49-F238E27FC236}">
                <a16:creationId xmlns:a16="http://schemas.microsoft.com/office/drawing/2014/main" id="{115B10BF-1938-4893-A41A-CEEE0664E416}"/>
              </a:ext>
            </a:extLst>
          </p:cNvPr>
          <p:cNvGrpSpPr/>
          <p:nvPr/>
        </p:nvGrpSpPr>
        <p:grpSpPr>
          <a:xfrm>
            <a:off x="5622000" y="1504436"/>
            <a:ext cx="1120320" cy="274680"/>
            <a:chOff x="5622000" y="1504436"/>
            <a:chExt cx="1120320" cy="27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0C193672-F15C-409C-B1C2-6089E8B445D5}"/>
                    </a:ext>
                  </a:extLst>
                </p14:cNvPr>
                <p14:cNvContentPartPr/>
                <p14:nvPr/>
              </p14:nvContentPartPr>
              <p14:xfrm>
                <a:off x="5622000" y="1504436"/>
                <a:ext cx="251280" cy="2746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0C193672-F15C-409C-B1C2-6089E8B445D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617680" y="1500116"/>
                  <a:ext cx="25992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CF32D3C8-86B8-4378-9D2F-166B67776A90}"/>
                    </a:ext>
                  </a:extLst>
                </p14:cNvPr>
                <p14:cNvContentPartPr/>
                <p14:nvPr/>
              </p14:nvContentPartPr>
              <p14:xfrm>
                <a:off x="5924040" y="1552676"/>
                <a:ext cx="278280" cy="1688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CF32D3C8-86B8-4378-9D2F-166B67776A90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919720" y="1548356"/>
                  <a:ext cx="2869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F0D6B88A-7A9A-4B30-B751-BADB7E478133}"/>
                    </a:ext>
                  </a:extLst>
                </p14:cNvPr>
                <p14:cNvContentPartPr/>
                <p14:nvPr/>
              </p14:nvContentPartPr>
              <p14:xfrm>
                <a:off x="6260280" y="1555916"/>
                <a:ext cx="185040" cy="2059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F0D6B88A-7A9A-4B30-B751-BADB7E47813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6255960" y="1551596"/>
                  <a:ext cx="19368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9458CC5-6E09-4DB9-AB00-9179C3A25D20}"/>
                    </a:ext>
                  </a:extLst>
                </p14:cNvPr>
                <p14:cNvContentPartPr/>
                <p14:nvPr/>
              </p14:nvContentPartPr>
              <p14:xfrm>
                <a:off x="6516960" y="1597316"/>
                <a:ext cx="225360" cy="1515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9458CC5-6E09-4DB9-AB00-9179C3A25D20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6512640" y="1592996"/>
                  <a:ext cx="234000" cy="16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4" name="Gruppo 123">
            <a:extLst>
              <a:ext uri="{FF2B5EF4-FFF2-40B4-BE49-F238E27FC236}">
                <a16:creationId xmlns:a16="http://schemas.microsoft.com/office/drawing/2014/main" id="{0F993D7A-F7F6-4B35-9E17-DA92E99D1A50}"/>
              </a:ext>
            </a:extLst>
          </p:cNvPr>
          <p:cNvGrpSpPr/>
          <p:nvPr/>
        </p:nvGrpSpPr>
        <p:grpSpPr>
          <a:xfrm>
            <a:off x="7075320" y="1335596"/>
            <a:ext cx="181800" cy="82440"/>
            <a:chOff x="7075320" y="1335596"/>
            <a:chExt cx="181800" cy="8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41482BB-F15C-42C7-B92C-C51CF7A72651}"/>
                    </a:ext>
                  </a:extLst>
                </p14:cNvPr>
                <p14:cNvContentPartPr/>
                <p14:nvPr/>
              </p14:nvContentPartPr>
              <p14:xfrm>
                <a:off x="7075320" y="1335596"/>
                <a:ext cx="154440" cy="824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41482BB-F15C-42C7-B92C-C51CF7A72651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7071000" y="1331276"/>
                  <a:ext cx="16308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68B3D8A0-4836-4779-965B-9DB1F85E9EE1}"/>
                    </a:ext>
                  </a:extLst>
                </p14:cNvPr>
                <p14:cNvContentPartPr/>
                <p14:nvPr/>
              </p14:nvContentPartPr>
              <p14:xfrm>
                <a:off x="7192680" y="1369436"/>
                <a:ext cx="64440" cy="471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68B3D8A0-4836-4779-965B-9DB1F85E9EE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7188360" y="1365116"/>
                  <a:ext cx="73080" cy="5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9E52553C-F1A2-43B3-B918-820E4139BD22}"/>
              </a:ext>
            </a:extLst>
          </p:cNvPr>
          <p:cNvGrpSpPr/>
          <p:nvPr/>
        </p:nvGrpSpPr>
        <p:grpSpPr>
          <a:xfrm>
            <a:off x="7404360" y="1523156"/>
            <a:ext cx="580680" cy="160920"/>
            <a:chOff x="7404360" y="1523156"/>
            <a:chExt cx="580680" cy="16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9B57E0D2-F4D3-4F56-9CB3-78BEAB715FF2}"/>
                    </a:ext>
                  </a:extLst>
                </p14:cNvPr>
                <p14:cNvContentPartPr/>
                <p14:nvPr/>
              </p14:nvContentPartPr>
              <p14:xfrm>
                <a:off x="7404360" y="1535036"/>
                <a:ext cx="278280" cy="141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9B57E0D2-F4D3-4F56-9CB3-78BEAB715FF2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400040" y="1530716"/>
                  <a:ext cx="2869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BD0E73A8-23C5-4519-AD85-33FE10FA987D}"/>
                    </a:ext>
                  </a:extLst>
                </p14:cNvPr>
                <p14:cNvContentPartPr/>
                <p14:nvPr/>
              </p14:nvContentPartPr>
              <p14:xfrm>
                <a:off x="7755720" y="1523156"/>
                <a:ext cx="229320" cy="1609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BD0E73A8-23C5-4519-AD85-33FE10FA987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751400" y="1518836"/>
                  <a:ext cx="237960" cy="169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AD2F815E-B2D7-4C5B-B6CD-880471B9F2F8}"/>
              </a:ext>
            </a:extLst>
          </p:cNvPr>
          <p:cNvGrpSpPr/>
          <p:nvPr/>
        </p:nvGrpSpPr>
        <p:grpSpPr>
          <a:xfrm>
            <a:off x="8267640" y="1430276"/>
            <a:ext cx="703440" cy="573480"/>
            <a:chOff x="8267640" y="1430276"/>
            <a:chExt cx="703440" cy="57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3E0A15BC-F1E3-4AA3-BBC2-3B94A9460767}"/>
                    </a:ext>
                  </a:extLst>
                </p14:cNvPr>
                <p14:cNvContentPartPr/>
                <p14:nvPr/>
              </p14:nvContentPartPr>
              <p14:xfrm>
                <a:off x="8341800" y="1536116"/>
                <a:ext cx="35280" cy="4676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3E0A15BC-F1E3-4AA3-BBC2-3B94A9460767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337480" y="1531796"/>
                  <a:ext cx="4392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887149B0-8BA0-4FD2-B2AA-3CA65763975D}"/>
                    </a:ext>
                  </a:extLst>
                </p14:cNvPr>
                <p14:cNvContentPartPr/>
                <p14:nvPr/>
              </p14:nvContentPartPr>
              <p14:xfrm>
                <a:off x="8267640" y="1538276"/>
                <a:ext cx="305640" cy="1738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887149B0-8BA0-4FD2-B2AA-3CA65763975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263320" y="1533956"/>
                  <a:ext cx="3142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821304ED-AF72-4EE0-8F46-77D439455366}"/>
                    </a:ext>
                  </a:extLst>
                </p14:cNvPr>
                <p14:cNvContentPartPr/>
                <p14:nvPr/>
              </p14:nvContentPartPr>
              <p14:xfrm>
                <a:off x="8633040" y="1549436"/>
                <a:ext cx="264240" cy="1483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821304ED-AF72-4EE0-8F46-77D43945536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628720" y="1545116"/>
                  <a:ext cx="27288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7B113436-34BD-44CF-A055-BE29AC5CBA64}"/>
                    </a:ext>
                  </a:extLst>
                </p14:cNvPr>
                <p14:cNvContentPartPr/>
                <p14:nvPr/>
              </p14:nvContentPartPr>
              <p14:xfrm>
                <a:off x="8868840" y="1430276"/>
                <a:ext cx="102240" cy="43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7B113436-34BD-44CF-A055-BE29AC5CBA6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864520" y="1425956"/>
                  <a:ext cx="110880" cy="5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3C76E752-9A2B-46B8-80DD-C5BC174671D4}"/>
              </a:ext>
            </a:extLst>
          </p:cNvPr>
          <p:cNvGrpSpPr/>
          <p:nvPr/>
        </p:nvGrpSpPr>
        <p:grpSpPr>
          <a:xfrm>
            <a:off x="9254040" y="1219316"/>
            <a:ext cx="521280" cy="491400"/>
            <a:chOff x="9254040" y="1219316"/>
            <a:chExt cx="521280" cy="49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3C2C1DB-729F-4B3B-9008-5ED9EE3E65EC}"/>
                    </a:ext>
                  </a:extLst>
                </p14:cNvPr>
                <p14:cNvContentPartPr/>
                <p14:nvPr/>
              </p14:nvContentPartPr>
              <p14:xfrm>
                <a:off x="9254040" y="1219316"/>
                <a:ext cx="255600" cy="4914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3C2C1DB-729F-4B3B-9008-5ED9EE3E65E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249720" y="1214996"/>
                  <a:ext cx="26424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10A8F242-0908-4979-822D-A5EA41B27B63}"/>
                    </a:ext>
                  </a:extLst>
                </p14:cNvPr>
                <p14:cNvContentPartPr/>
                <p14:nvPr/>
              </p14:nvContentPartPr>
              <p14:xfrm>
                <a:off x="9461400" y="1511276"/>
                <a:ext cx="313920" cy="1756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10A8F242-0908-4979-822D-A5EA41B27B6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457080" y="1506956"/>
                  <a:ext cx="322560" cy="18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955FD392-1D0C-40AE-830B-A3FF53B6FB69}"/>
              </a:ext>
            </a:extLst>
          </p:cNvPr>
          <p:cNvGrpSpPr/>
          <p:nvPr/>
        </p:nvGrpSpPr>
        <p:grpSpPr>
          <a:xfrm>
            <a:off x="10080960" y="1230116"/>
            <a:ext cx="1671840" cy="492480"/>
            <a:chOff x="10080960" y="1230116"/>
            <a:chExt cx="1671840" cy="49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D4262103-F488-4BFC-9483-55994F5F1153}"/>
                    </a:ext>
                  </a:extLst>
                </p14:cNvPr>
                <p14:cNvContentPartPr/>
                <p14:nvPr/>
              </p14:nvContentPartPr>
              <p14:xfrm>
                <a:off x="10080960" y="1497236"/>
                <a:ext cx="333000" cy="1789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D4262103-F488-4BFC-9483-55994F5F1153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076640" y="1492916"/>
                  <a:ext cx="3416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C342F587-5C94-4E6D-B7CC-D5ED0CF396A7}"/>
                    </a:ext>
                  </a:extLst>
                </p14:cNvPr>
                <p14:cNvContentPartPr/>
                <p14:nvPr/>
              </p14:nvContentPartPr>
              <p14:xfrm>
                <a:off x="10461840" y="1230116"/>
                <a:ext cx="54720" cy="4503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C342F587-5C94-4E6D-B7CC-D5ED0CF396A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457520" y="1225796"/>
                  <a:ext cx="6336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809AA08E-0183-4028-9AEA-509D9516949B}"/>
                    </a:ext>
                  </a:extLst>
                </p14:cNvPr>
                <p14:cNvContentPartPr/>
                <p14:nvPr/>
              </p14:nvContentPartPr>
              <p14:xfrm>
                <a:off x="10313160" y="1348556"/>
                <a:ext cx="271080" cy="216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809AA08E-0183-4028-9AEA-509D9516949B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308840" y="1344236"/>
                  <a:ext cx="27972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078D930F-34E7-4E9C-98BC-012E999EDC9E}"/>
                    </a:ext>
                  </a:extLst>
                </p14:cNvPr>
                <p14:cNvContentPartPr/>
                <p14:nvPr/>
              </p14:nvContentPartPr>
              <p14:xfrm>
                <a:off x="10617720" y="1528556"/>
                <a:ext cx="119880" cy="1530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078D930F-34E7-4E9C-98BC-012E999EDC9E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613400" y="1524236"/>
                  <a:ext cx="1285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8FE218C6-9C16-4AF8-BB5E-D16399F991DC}"/>
                    </a:ext>
                  </a:extLst>
                </p14:cNvPr>
                <p14:cNvContentPartPr/>
                <p14:nvPr/>
              </p14:nvContentPartPr>
              <p14:xfrm>
                <a:off x="10831200" y="1510556"/>
                <a:ext cx="280080" cy="1933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8FE218C6-9C16-4AF8-BB5E-D16399F991DC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0826880" y="1506236"/>
                  <a:ext cx="28872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A969E5D8-4AD7-4545-801C-626DD196DC96}"/>
                    </a:ext>
                  </a:extLst>
                </p14:cNvPr>
                <p14:cNvContentPartPr/>
                <p14:nvPr/>
              </p14:nvContentPartPr>
              <p14:xfrm>
                <a:off x="11101560" y="1510556"/>
                <a:ext cx="266040" cy="1774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A969E5D8-4AD7-4545-801C-626DD196DC9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097240" y="1506236"/>
                  <a:ext cx="2746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CCF59175-B428-4B03-B9DD-EFBC2EE793A7}"/>
                    </a:ext>
                  </a:extLst>
                </p14:cNvPr>
                <p14:cNvContentPartPr/>
                <p14:nvPr/>
              </p14:nvContentPartPr>
              <p14:xfrm>
                <a:off x="11424480" y="1546916"/>
                <a:ext cx="328320" cy="1756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CCF59175-B428-4B03-B9DD-EFBC2EE793A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420160" y="1542596"/>
                  <a:ext cx="336960" cy="184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40FD897A-6BD3-4583-8EC1-258BE18485A2}"/>
              </a:ext>
            </a:extLst>
          </p:cNvPr>
          <p:cNvGrpSpPr/>
          <p:nvPr/>
        </p:nvGrpSpPr>
        <p:grpSpPr>
          <a:xfrm>
            <a:off x="81600" y="2215796"/>
            <a:ext cx="12037320" cy="2168280"/>
            <a:chOff x="81600" y="2215796"/>
            <a:chExt cx="12037320" cy="216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9BF48E9A-FB84-4E37-8503-304294B1FABA}"/>
                    </a:ext>
                  </a:extLst>
                </p14:cNvPr>
                <p14:cNvContentPartPr/>
                <p14:nvPr/>
              </p14:nvContentPartPr>
              <p14:xfrm>
                <a:off x="81600" y="2402276"/>
                <a:ext cx="564120" cy="24084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9BF48E9A-FB84-4E37-8503-304294B1FAB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7280" y="2397956"/>
                  <a:ext cx="57276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77954FA7-7898-46A3-873E-03C3A9334433}"/>
                    </a:ext>
                  </a:extLst>
                </p14:cNvPr>
                <p14:cNvContentPartPr/>
                <p14:nvPr/>
              </p14:nvContentPartPr>
              <p14:xfrm>
                <a:off x="706200" y="2396876"/>
                <a:ext cx="197640" cy="22788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77954FA7-7898-46A3-873E-03C3A933443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01880" y="2392556"/>
                  <a:ext cx="2062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2DA3F63-538C-4F25-8B96-E1353ED749A7}"/>
                    </a:ext>
                  </a:extLst>
                </p14:cNvPr>
                <p14:cNvContentPartPr/>
                <p14:nvPr/>
              </p14:nvContentPartPr>
              <p14:xfrm>
                <a:off x="987360" y="2435036"/>
                <a:ext cx="405000" cy="1897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2DA3F63-538C-4F25-8B96-E1353ED749A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83040" y="2430716"/>
                  <a:ext cx="4136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A6A27E15-81E2-4E3F-87BC-3DE049FDE109}"/>
                    </a:ext>
                  </a:extLst>
                </p14:cNvPr>
                <p14:cNvContentPartPr/>
                <p14:nvPr/>
              </p14:nvContentPartPr>
              <p14:xfrm>
                <a:off x="1345920" y="2229836"/>
                <a:ext cx="105840" cy="766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A6A27E15-81E2-4E3F-87BC-3DE049FDE10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341600" y="2225516"/>
                  <a:ext cx="11448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041066A3-B1AB-444F-9C94-0CF80AEFDE59}"/>
                    </a:ext>
                  </a:extLst>
                </p14:cNvPr>
                <p14:cNvContentPartPr/>
                <p14:nvPr/>
              </p14:nvContentPartPr>
              <p14:xfrm>
                <a:off x="1430880" y="2215796"/>
                <a:ext cx="106560" cy="738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041066A3-B1AB-444F-9C94-0CF80AEFDE5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426560" y="2211476"/>
                  <a:ext cx="115200" cy="8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DE62FA43-8055-48C2-8C24-D1F02FB80E45}"/>
                    </a:ext>
                  </a:extLst>
                </p14:cNvPr>
                <p14:cNvContentPartPr/>
                <p14:nvPr/>
              </p14:nvContentPartPr>
              <p14:xfrm>
                <a:off x="1698360" y="2669036"/>
                <a:ext cx="40680" cy="399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DE62FA43-8055-48C2-8C24-D1F02FB80E45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694040" y="2664716"/>
                  <a:ext cx="493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E5F1D3CB-86B8-493F-A869-B222AEFE8ABC}"/>
                    </a:ext>
                  </a:extLst>
                </p14:cNvPr>
                <p14:cNvContentPartPr/>
                <p14:nvPr/>
              </p14:nvContentPartPr>
              <p14:xfrm>
                <a:off x="187440" y="2948756"/>
                <a:ext cx="292320" cy="6318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E5F1D3CB-86B8-493F-A869-B222AEFE8ABC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83120" y="2944436"/>
                  <a:ext cx="300960" cy="64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A2355323-52A2-4F23-8683-41E4E6C4659B}"/>
                    </a:ext>
                  </a:extLst>
                </p14:cNvPr>
                <p14:cNvContentPartPr/>
                <p14:nvPr/>
              </p14:nvContentPartPr>
              <p14:xfrm>
                <a:off x="530880" y="3391916"/>
                <a:ext cx="251280" cy="2080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A2355323-52A2-4F23-8683-41E4E6C4659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26560" y="3387596"/>
                  <a:ext cx="2599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3702AF2-DE0C-4B93-B75D-9AAE059B1496}"/>
                    </a:ext>
                  </a:extLst>
                </p14:cNvPr>
                <p14:cNvContentPartPr/>
                <p14:nvPr/>
              </p14:nvContentPartPr>
              <p14:xfrm>
                <a:off x="1136040" y="3030836"/>
                <a:ext cx="325800" cy="8737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3702AF2-DE0C-4B93-B75D-9AAE059B1496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131720" y="3026516"/>
                  <a:ext cx="334440" cy="88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502ED685-0D6E-4CAC-88FE-63F383FAFCDC}"/>
                    </a:ext>
                  </a:extLst>
                </p14:cNvPr>
                <p14:cNvContentPartPr/>
                <p14:nvPr/>
              </p14:nvContentPartPr>
              <p14:xfrm>
                <a:off x="1126320" y="3464636"/>
                <a:ext cx="172440" cy="284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502ED685-0D6E-4CAC-88FE-63F383FAFCD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122000" y="3460316"/>
                  <a:ext cx="18108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F3041C8-675D-491C-AECE-57AD61ABB4E5}"/>
                    </a:ext>
                  </a:extLst>
                </p14:cNvPr>
                <p14:cNvContentPartPr/>
                <p14:nvPr/>
              </p14:nvContentPartPr>
              <p14:xfrm>
                <a:off x="1434120" y="3329636"/>
                <a:ext cx="744120" cy="1551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F3041C8-675D-491C-AECE-57AD61ABB4E5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429800" y="3325316"/>
                  <a:ext cx="7527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52DCD843-32F0-4A61-AD1D-7F6935D6EF1E}"/>
                    </a:ext>
                  </a:extLst>
                </p14:cNvPr>
                <p14:cNvContentPartPr/>
                <p14:nvPr/>
              </p14:nvContentPartPr>
              <p14:xfrm>
                <a:off x="2294520" y="3157556"/>
                <a:ext cx="217080" cy="2800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52DCD843-32F0-4A61-AD1D-7F6935D6EF1E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290200" y="3153236"/>
                  <a:ext cx="2257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2DDE8BA-D1F1-4A5F-8CF5-19BB5903BA9F}"/>
                    </a:ext>
                  </a:extLst>
                </p14:cNvPr>
                <p14:cNvContentPartPr/>
                <p14:nvPr/>
              </p14:nvContentPartPr>
              <p14:xfrm>
                <a:off x="2282640" y="3299396"/>
                <a:ext cx="234000" cy="61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2DDE8BA-D1F1-4A5F-8CF5-19BB5903BA9F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278320" y="3295076"/>
                  <a:ext cx="2426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0F8B44E6-311C-4A01-8B7C-4B634BB05B4B}"/>
                    </a:ext>
                  </a:extLst>
                </p14:cNvPr>
                <p14:cNvContentPartPr/>
                <p14:nvPr/>
              </p14:nvContentPartPr>
              <p14:xfrm>
                <a:off x="2614200" y="3130556"/>
                <a:ext cx="93960" cy="2556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0F8B44E6-311C-4A01-8B7C-4B634BB05B4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609880" y="3126236"/>
                  <a:ext cx="10260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78827EC-9C8E-4EE2-824A-488CBA06CD39}"/>
                    </a:ext>
                  </a:extLst>
                </p14:cNvPr>
                <p14:cNvContentPartPr/>
                <p14:nvPr/>
              </p14:nvContentPartPr>
              <p14:xfrm>
                <a:off x="2803560" y="3189956"/>
                <a:ext cx="264960" cy="1576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78827EC-9C8E-4EE2-824A-488CBA06CD3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799240" y="3185636"/>
                  <a:ext cx="27360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535F32FD-708A-4F86-8801-EAFE22BAD376}"/>
                    </a:ext>
                  </a:extLst>
                </p14:cNvPr>
                <p14:cNvContentPartPr/>
                <p14:nvPr/>
              </p14:nvContentPartPr>
              <p14:xfrm>
                <a:off x="3110280" y="3211916"/>
                <a:ext cx="220320" cy="1807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535F32FD-708A-4F86-8801-EAFE22BAD37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105960" y="3207596"/>
                  <a:ext cx="2289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57CAF00F-FDCA-4B03-96B9-A3172874582D}"/>
                    </a:ext>
                  </a:extLst>
                </p14:cNvPr>
                <p14:cNvContentPartPr/>
                <p14:nvPr/>
              </p14:nvContentPartPr>
              <p14:xfrm>
                <a:off x="3445440" y="3281396"/>
                <a:ext cx="56160" cy="918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57CAF00F-FDCA-4B03-96B9-A3172874582D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441120" y="3277076"/>
                  <a:ext cx="648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1F938185-FB78-405E-9B65-F7094BE5FEA0}"/>
                    </a:ext>
                  </a:extLst>
                </p14:cNvPr>
                <p14:cNvContentPartPr/>
                <p14:nvPr/>
              </p14:nvContentPartPr>
              <p14:xfrm>
                <a:off x="3491520" y="3172676"/>
                <a:ext cx="33480" cy="133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1F938185-FB78-405E-9B65-F7094BE5FEA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487200" y="3168356"/>
                  <a:ext cx="421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92973A72-44AE-4946-9919-530787539F47}"/>
                    </a:ext>
                  </a:extLst>
                </p14:cNvPr>
                <p14:cNvContentPartPr/>
                <p14:nvPr/>
              </p14:nvContentPartPr>
              <p14:xfrm>
                <a:off x="4074000" y="2778476"/>
                <a:ext cx="174240" cy="5187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92973A72-44AE-4946-9919-530787539F47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069680" y="2774156"/>
                  <a:ext cx="182880" cy="52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F0E9F8E7-1F0E-4ED5-9730-ACC2B383E9FD}"/>
                    </a:ext>
                  </a:extLst>
                </p14:cNvPr>
                <p14:cNvContentPartPr/>
                <p14:nvPr/>
              </p14:nvContentPartPr>
              <p14:xfrm>
                <a:off x="3958800" y="3021836"/>
                <a:ext cx="232200" cy="612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F0E9F8E7-1F0E-4ED5-9730-ACC2B383E9F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3954480" y="3017516"/>
                  <a:ext cx="240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126BA99-C02C-42F2-9B51-9F7DF4C14F5C}"/>
                    </a:ext>
                  </a:extLst>
                </p14:cNvPr>
                <p14:cNvContentPartPr/>
                <p14:nvPr/>
              </p14:nvContentPartPr>
              <p14:xfrm>
                <a:off x="4259760" y="3033716"/>
                <a:ext cx="166680" cy="2836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126BA99-C02C-42F2-9B51-9F7DF4C14F5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255440" y="3029396"/>
                  <a:ext cx="175320" cy="29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9B14759-909E-4FD9-B761-3BEFE455E533}"/>
                    </a:ext>
                  </a:extLst>
                </p14:cNvPr>
                <p14:cNvContentPartPr/>
                <p14:nvPr/>
              </p14:nvContentPartPr>
              <p14:xfrm>
                <a:off x="4590600" y="3192476"/>
                <a:ext cx="71280" cy="777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9B14759-909E-4FD9-B761-3BEFE455E533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586280" y="3188156"/>
                  <a:ext cx="799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306A7F2-8225-4445-BE39-9BE8E6DFC680}"/>
                    </a:ext>
                  </a:extLst>
                </p14:cNvPr>
                <p14:cNvContentPartPr/>
                <p14:nvPr/>
              </p14:nvContentPartPr>
              <p14:xfrm>
                <a:off x="4661520" y="3027596"/>
                <a:ext cx="19080" cy="144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306A7F2-8225-4445-BE39-9BE8E6DFC68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657200" y="3023276"/>
                  <a:ext cx="277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0B839E9-EEF6-4603-942E-6362819C00A7}"/>
                    </a:ext>
                  </a:extLst>
                </p14:cNvPr>
                <p14:cNvContentPartPr/>
                <p14:nvPr/>
              </p14:nvContentPartPr>
              <p14:xfrm>
                <a:off x="4797960" y="3066476"/>
                <a:ext cx="282600" cy="1688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0B839E9-EEF6-4603-942E-6362819C00A7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4793640" y="3062156"/>
                  <a:ext cx="2912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181DB82-9E61-48C2-98CF-1290B5E72920}"/>
                    </a:ext>
                  </a:extLst>
                </p14:cNvPr>
                <p14:cNvContentPartPr/>
                <p14:nvPr/>
              </p14:nvContentPartPr>
              <p14:xfrm>
                <a:off x="4772760" y="3227756"/>
                <a:ext cx="441720" cy="39852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181DB82-9E61-48C2-98CF-1290B5E7292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4768440" y="3223436"/>
                  <a:ext cx="450360" cy="40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3043136C-8234-4D6E-B058-1E8AF6B21453}"/>
                    </a:ext>
                  </a:extLst>
                </p14:cNvPr>
                <p14:cNvContentPartPr/>
                <p14:nvPr/>
              </p14:nvContentPartPr>
              <p14:xfrm>
                <a:off x="5287920" y="3067196"/>
                <a:ext cx="300600" cy="1900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3043136C-8234-4D6E-B058-1E8AF6B2145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283600" y="3062876"/>
                  <a:ext cx="3092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A26A5D0F-A64C-4E70-88C8-DB9ABECAEE5F}"/>
                    </a:ext>
                  </a:extLst>
                </p14:cNvPr>
                <p14:cNvContentPartPr/>
                <p14:nvPr/>
              </p14:nvContentPartPr>
              <p14:xfrm>
                <a:off x="5667000" y="3056756"/>
                <a:ext cx="198720" cy="18792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A26A5D0F-A64C-4E70-88C8-DB9ABECAEE5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5662680" y="3052436"/>
                  <a:ext cx="20736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186BE96B-FCDF-41E1-9881-DF7A4401E8EF}"/>
                    </a:ext>
                  </a:extLst>
                </p14:cNvPr>
                <p14:cNvContentPartPr/>
                <p14:nvPr/>
              </p14:nvContentPartPr>
              <p14:xfrm>
                <a:off x="5989560" y="3079076"/>
                <a:ext cx="284760" cy="176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186BE96B-FCDF-41E1-9881-DF7A4401E8EF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985240" y="3074756"/>
                  <a:ext cx="2934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2BDF8C2-FF71-4274-AF33-E51D15592B91}"/>
                    </a:ext>
                  </a:extLst>
                </p14:cNvPr>
                <p14:cNvContentPartPr/>
                <p14:nvPr/>
              </p14:nvContentPartPr>
              <p14:xfrm>
                <a:off x="6380880" y="3049916"/>
                <a:ext cx="391320" cy="2034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2BDF8C2-FF71-4274-AF33-E51D15592B91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376560" y="3045596"/>
                  <a:ext cx="39996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8F791F4-D5E0-43E6-A782-0BB6AC8E2CA6}"/>
                    </a:ext>
                  </a:extLst>
                </p14:cNvPr>
                <p14:cNvContentPartPr/>
                <p14:nvPr/>
              </p14:nvContentPartPr>
              <p14:xfrm>
                <a:off x="6860760" y="3039476"/>
                <a:ext cx="240480" cy="1893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8F791F4-D5E0-43E6-A782-0BB6AC8E2CA6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856440" y="3035156"/>
                  <a:ext cx="24912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446BD15-8562-4ACD-883B-D233260EFBE4}"/>
                    </a:ext>
                  </a:extLst>
                </p14:cNvPr>
                <p14:cNvContentPartPr/>
                <p14:nvPr/>
              </p14:nvContentPartPr>
              <p14:xfrm>
                <a:off x="7248120" y="2696036"/>
                <a:ext cx="114120" cy="5162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446BD15-8562-4ACD-883B-D233260EFBE4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243800" y="2691716"/>
                  <a:ext cx="12276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071CB81B-A3D9-470E-A2AD-C7CDEE4AB2D9}"/>
                    </a:ext>
                  </a:extLst>
                </p14:cNvPr>
                <p14:cNvContentPartPr/>
                <p14:nvPr/>
              </p14:nvContentPartPr>
              <p14:xfrm>
                <a:off x="7032120" y="2892956"/>
                <a:ext cx="354240" cy="388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071CB81B-A3D9-470E-A2AD-C7CDEE4AB2D9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027800" y="2888636"/>
                  <a:ext cx="362880" cy="4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9EE198E1-6C08-468F-9249-F2144A3AC618}"/>
                    </a:ext>
                  </a:extLst>
                </p14:cNvPr>
                <p14:cNvContentPartPr/>
                <p14:nvPr/>
              </p14:nvContentPartPr>
              <p14:xfrm>
                <a:off x="7422720" y="3006356"/>
                <a:ext cx="160920" cy="2062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9EE198E1-6C08-468F-9249-F2144A3AC618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418400" y="3002036"/>
                  <a:ext cx="1695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C983EC7F-2291-47D2-8724-EC03689E642D}"/>
                    </a:ext>
                  </a:extLst>
                </p14:cNvPr>
                <p14:cNvContentPartPr/>
                <p14:nvPr/>
              </p14:nvContentPartPr>
              <p14:xfrm>
                <a:off x="7725840" y="3115076"/>
                <a:ext cx="61920" cy="802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C983EC7F-2291-47D2-8724-EC03689E642D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721520" y="3110756"/>
                  <a:ext cx="7056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12A1965-C8D2-4DEC-8FEC-E94F24B6CC26}"/>
                    </a:ext>
                  </a:extLst>
                </p14:cNvPr>
                <p14:cNvContentPartPr/>
                <p14:nvPr/>
              </p14:nvContentPartPr>
              <p14:xfrm>
                <a:off x="7746000" y="2986556"/>
                <a:ext cx="47880" cy="201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12A1965-C8D2-4DEC-8FEC-E94F24B6CC26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741680" y="2982236"/>
                  <a:ext cx="565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53828C1-5099-490A-B42E-5D64CC1EE09B}"/>
                    </a:ext>
                  </a:extLst>
                </p14:cNvPr>
                <p14:cNvContentPartPr/>
                <p14:nvPr/>
              </p14:nvContentPartPr>
              <p14:xfrm>
                <a:off x="7883160" y="3061436"/>
                <a:ext cx="239040" cy="1461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53828C1-5099-490A-B42E-5D64CC1EE09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878840" y="3057116"/>
                  <a:ext cx="2476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0E2E078F-EA13-47FA-ADF6-D23FE786CEB3}"/>
                    </a:ext>
                  </a:extLst>
                </p14:cNvPr>
                <p14:cNvContentPartPr/>
                <p14:nvPr/>
              </p14:nvContentPartPr>
              <p14:xfrm>
                <a:off x="8116440" y="2761916"/>
                <a:ext cx="249840" cy="484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0E2E078F-EA13-47FA-ADF6-D23FE786CEB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112120" y="2757596"/>
                  <a:ext cx="258480" cy="49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76065383-A9D0-466C-AF3D-98F963274FDD}"/>
                    </a:ext>
                  </a:extLst>
                </p14:cNvPr>
                <p14:cNvContentPartPr/>
                <p14:nvPr/>
              </p14:nvContentPartPr>
              <p14:xfrm>
                <a:off x="8479680" y="3079796"/>
                <a:ext cx="198000" cy="1893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76065383-A9D0-466C-AF3D-98F963274FD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475360" y="3075476"/>
                  <a:ext cx="20664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33114B3-80EF-4EE7-960F-5BED158FD866}"/>
                    </a:ext>
                  </a:extLst>
                </p14:cNvPr>
                <p14:cNvContentPartPr/>
                <p14:nvPr/>
              </p14:nvContentPartPr>
              <p14:xfrm>
                <a:off x="8883600" y="3055676"/>
                <a:ext cx="283680" cy="1627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33114B3-80EF-4EE7-960F-5BED158FD866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879280" y="3051356"/>
                  <a:ext cx="2923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E4616026-F554-4198-89AF-6EAE11DD3620}"/>
                    </a:ext>
                  </a:extLst>
                </p14:cNvPr>
                <p14:cNvContentPartPr/>
                <p14:nvPr/>
              </p14:nvContentPartPr>
              <p14:xfrm>
                <a:off x="9260520" y="3038756"/>
                <a:ext cx="271080" cy="166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E4616026-F554-4198-89AF-6EAE11DD3620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256200" y="3034436"/>
                  <a:ext cx="2797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C19262B0-9280-4B74-81DE-CFB269EBE05D}"/>
                    </a:ext>
                  </a:extLst>
                </p14:cNvPr>
                <p14:cNvContentPartPr/>
                <p14:nvPr/>
              </p14:nvContentPartPr>
              <p14:xfrm>
                <a:off x="9509640" y="2495876"/>
                <a:ext cx="43560" cy="719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C19262B0-9280-4B74-81DE-CFB269EBE05D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505320" y="2491556"/>
                  <a:ext cx="52200" cy="72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E4EFF750-6C26-4788-9C09-FC0601082EBC}"/>
                    </a:ext>
                  </a:extLst>
                </p14:cNvPr>
                <p14:cNvContentPartPr/>
                <p14:nvPr/>
              </p14:nvContentPartPr>
              <p14:xfrm>
                <a:off x="9841920" y="3035876"/>
                <a:ext cx="127800" cy="1328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E4EFF750-6C26-4788-9C09-FC0601082EB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837600" y="3031556"/>
                  <a:ext cx="13644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72F006CC-7F11-402D-999B-26A18F75B208}"/>
                    </a:ext>
                  </a:extLst>
                </p14:cNvPr>
                <p14:cNvContentPartPr/>
                <p14:nvPr/>
              </p14:nvContentPartPr>
              <p14:xfrm>
                <a:off x="9940560" y="2871716"/>
                <a:ext cx="47880" cy="61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72F006CC-7F11-402D-999B-26A18F75B20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936240" y="2867396"/>
                  <a:ext cx="56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5DBD0F3D-D9B1-4B43-A957-A3018A093379}"/>
                    </a:ext>
                  </a:extLst>
                </p14:cNvPr>
                <p14:cNvContentPartPr/>
                <p14:nvPr/>
              </p14:nvContentPartPr>
              <p14:xfrm>
                <a:off x="10162680" y="3033356"/>
                <a:ext cx="23400" cy="5065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5DBD0F3D-D9B1-4B43-A957-A3018A09337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158360" y="3029036"/>
                  <a:ext cx="3204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6CA719F7-3A5E-4E92-8D6D-658B6F4A262C}"/>
                    </a:ext>
                  </a:extLst>
                </p14:cNvPr>
                <p14:cNvContentPartPr/>
                <p14:nvPr/>
              </p14:nvContentPartPr>
              <p14:xfrm>
                <a:off x="10045680" y="3037316"/>
                <a:ext cx="339120" cy="1713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6CA719F7-3A5E-4E92-8D6D-658B6F4A262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041360" y="3032996"/>
                  <a:ext cx="347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47F2EF4A-BE68-4259-95F4-24B5C3B13F56}"/>
                    </a:ext>
                  </a:extLst>
                </p14:cNvPr>
                <p14:cNvContentPartPr/>
                <p14:nvPr/>
              </p14:nvContentPartPr>
              <p14:xfrm>
                <a:off x="10426920" y="3036956"/>
                <a:ext cx="445320" cy="1814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47F2EF4A-BE68-4259-95F4-24B5C3B13F5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422600" y="3032636"/>
                  <a:ext cx="4539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CFCB79E-958E-4C65-9C14-3DA78B10864A}"/>
                    </a:ext>
                  </a:extLst>
                </p14:cNvPr>
                <p14:cNvContentPartPr/>
                <p14:nvPr/>
              </p14:nvContentPartPr>
              <p14:xfrm>
                <a:off x="10899600" y="2716196"/>
                <a:ext cx="228240" cy="5076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CFCB79E-958E-4C65-9C14-3DA78B10864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895280" y="2711876"/>
                  <a:ext cx="236880" cy="51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CD1E919-5D6A-46AB-B41F-C67878A5C489}"/>
                    </a:ext>
                  </a:extLst>
                </p14:cNvPr>
                <p14:cNvContentPartPr/>
                <p14:nvPr/>
              </p14:nvContentPartPr>
              <p14:xfrm>
                <a:off x="11124960" y="3055676"/>
                <a:ext cx="227880" cy="1443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CD1E919-5D6A-46AB-B41F-C67878A5C489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120640" y="3051356"/>
                  <a:ext cx="23652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8E8CDA3B-F850-4E78-B408-86ECCD5876DA}"/>
                    </a:ext>
                  </a:extLst>
                </p14:cNvPr>
                <p14:cNvContentPartPr/>
                <p14:nvPr/>
              </p14:nvContentPartPr>
              <p14:xfrm>
                <a:off x="11389920" y="2686676"/>
                <a:ext cx="152280" cy="5133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8E8CDA3B-F850-4E78-B408-86ECCD5876DA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385600" y="2682356"/>
                  <a:ext cx="160920" cy="52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379B2DF-2EF4-46ED-911A-743B6B1576C0}"/>
                    </a:ext>
                  </a:extLst>
                </p14:cNvPr>
                <p14:cNvContentPartPr/>
                <p14:nvPr/>
              </p14:nvContentPartPr>
              <p14:xfrm>
                <a:off x="11503320" y="3000596"/>
                <a:ext cx="91800" cy="1879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379B2DF-2EF4-46ED-911A-743B6B1576C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499000" y="2996276"/>
                  <a:ext cx="1004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6209B108-DF78-4A0F-A3C8-2ECA66CDA438}"/>
                    </a:ext>
                  </a:extLst>
                </p14:cNvPr>
                <p14:cNvContentPartPr/>
                <p14:nvPr/>
              </p14:nvContentPartPr>
              <p14:xfrm>
                <a:off x="11655600" y="3086996"/>
                <a:ext cx="108720" cy="1231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6209B108-DF78-4A0F-A3C8-2ECA66CDA438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1651280" y="3082676"/>
                  <a:ext cx="11736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FD1FBAD7-B617-4F0D-8F5F-4B04C9203A01}"/>
                    </a:ext>
                  </a:extLst>
                </p14:cNvPr>
                <p14:cNvContentPartPr/>
                <p14:nvPr/>
              </p14:nvContentPartPr>
              <p14:xfrm>
                <a:off x="11781240" y="2724116"/>
                <a:ext cx="135360" cy="4820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FD1FBAD7-B617-4F0D-8F5F-4B04C9203A0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1776920" y="2719796"/>
                  <a:ext cx="14400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D32D6D7B-4038-42B0-B854-9799ECB8D32D}"/>
                    </a:ext>
                  </a:extLst>
                </p14:cNvPr>
                <p14:cNvContentPartPr/>
                <p14:nvPr/>
              </p14:nvContentPartPr>
              <p14:xfrm>
                <a:off x="11965560" y="3110756"/>
                <a:ext cx="153360" cy="2170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D32D6D7B-4038-42B0-B854-9799ECB8D32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961240" y="3106436"/>
                  <a:ext cx="1620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20123A69-42CB-4A77-8759-29A38AABB38A}"/>
                    </a:ext>
                  </a:extLst>
                </p14:cNvPr>
                <p14:cNvContentPartPr/>
                <p14:nvPr/>
              </p14:nvContentPartPr>
              <p14:xfrm>
                <a:off x="99240" y="4151876"/>
                <a:ext cx="209520" cy="1969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20123A69-42CB-4A77-8759-29A38AABB38A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4920" y="4147556"/>
                  <a:ext cx="21816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1A503FE2-904C-4AE5-84FD-E6DB2B019CFA}"/>
                    </a:ext>
                  </a:extLst>
                </p14:cNvPr>
                <p14:cNvContentPartPr/>
                <p14:nvPr/>
              </p14:nvContentPartPr>
              <p14:xfrm>
                <a:off x="313440" y="3800516"/>
                <a:ext cx="303480" cy="5479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1A503FE2-904C-4AE5-84FD-E6DB2B019CFA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309120" y="3796196"/>
                  <a:ext cx="312120" cy="55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F33F3B1B-DB53-4C43-86B9-CE42F9DAB499}"/>
                    </a:ext>
                  </a:extLst>
                </p14:cNvPr>
                <p14:cNvContentPartPr/>
                <p14:nvPr/>
              </p14:nvContentPartPr>
              <p14:xfrm>
                <a:off x="696120" y="4133516"/>
                <a:ext cx="211680" cy="2505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F33F3B1B-DB53-4C43-86B9-CE42F9DAB49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91800" y="4129196"/>
                  <a:ext cx="22032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49B83C2-AAEC-4C41-92A9-63BECF3926D9}"/>
                    </a:ext>
                  </a:extLst>
                </p14:cNvPr>
                <p14:cNvContentPartPr/>
                <p14:nvPr/>
              </p14:nvContentPartPr>
              <p14:xfrm>
                <a:off x="1334400" y="4168436"/>
                <a:ext cx="249480" cy="1724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49B83C2-AAEC-4C41-92A9-63BECF3926D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330080" y="4164116"/>
                  <a:ext cx="2581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9A622C6-F56B-451F-90B9-5BD897057A86}"/>
                    </a:ext>
                  </a:extLst>
                </p14:cNvPr>
                <p14:cNvContentPartPr/>
                <p14:nvPr/>
              </p14:nvContentPartPr>
              <p14:xfrm>
                <a:off x="1651200" y="4143236"/>
                <a:ext cx="228240" cy="1951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9A622C6-F56B-451F-90B9-5BD897057A86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646880" y="4138916"/>
                  <a:ext cx="2368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1057CACF-DEEF-438C-9998-EA0975F44FAB}"/>
                    </a:ext>
                  </a:extLst>
                </p14:cNvPr>
                <p14:cNvContentPartPr/>
                <p14:nvPr/>
              </p14:nvContentPartPr>
              <p14:xfrm>
                <a:off x="2015160" y="4140356"/>
                <a:ext cx="79560" cy="1540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1057CACF-DEEF-438C-9998-EA0975F44FAB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010840" y="4136036"/>
                  <a:ext cx="882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334F427-549C-4827-9A79-00FE85338363}"/>
                    </a:ext>
                  </a:extLst>
                </p14:cNvPr>
                <p14:cNvContentPartPr/>
                <p14:nvPr/>
              </p14:nvContentPartPr>
              <p14:xfrm>
                <a:off x="2029920" y="3953156"/>
                <a:ext cx="30960" cy="86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334F427-549C-4827-9A79-00FE85338363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025600" y="3948836"/>
                  <a:ext cx="39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22E80398-806D-42FB-B389-8A8D6B8C567C}"/>
                    </a:ext>
                  </a:extLst>
                </p14:cNvPr>
                <p14:cNvContentPartPr/>
                <p14:nvPr/>
              </p14:nvContentPartPr>
              <p14:xfrm>
                <a:off x="2604840" y="3985196"/>
                <a:ext cx="256680" cy="2800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22E80398-806D-42FB-B389-8A8D6B8C567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600520" y="3980876"/>
                  <a:ext cx="26532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CF11CFB6-69EA-4B8B-9DBF-34ABB2CCB3A1}"/>
                    </a:ext>
                  </a:extLst>
                </p14:cNvPr>
                <p14:cNvContentPartPr/>
                <p14:nvPr/>
              </p14:nvContentPartPr>
              <p14:xfrm>
                <a:off x="2923440" y="4088876"/>
                <a:ext cx="561600" cy="1940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CF11CFB6-69EA-4B8B-9DBF-34ABB2CCB3A1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919120" y="4084556"/>
                  <a:ext cx="5702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77F689E-0963-4BEC-BAB3-E340BCD2B70E}"/>
                    </a:ext>
                  </a:extLst>
                </p14:cNvPr>
                <p14:cNvContentPartPr/>
                <p14:nvPr/>
              </p14:nvContentPartPr>
              <p14:xfrm>
                <a:off x="3456600" y="3698996"/>
                <a:ext cx="251640" cy="58068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77F689E-0963-4BEC-BAB3-E340BCD2B70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452280" y="3694676"/>
                  <a:ext cx="260280" cy="58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5A8D71ED-C78C-4A1B-B04A-208B4DB8E806}"/>
                    </a:ext>
                  </a:extLst>
                </p14:cNvPr>
                <p14:cNvContentPartPr/>
                <p14:nvPr/>
              </p14:nvContentPartPr>
              <p14:xfrm>
                <a:off x="3645240" y="3937676"/>
                <a:ext cx="7560" cy="18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5A8D71ED-C78C-4A1B-B04A-208B4DB8E80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640920" y="3933356"/>
                  <a:ext cx="1620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3EAFAC7-671C-43A8-831C-67EDC26F69AA}"/>
                    </a:ext>
                  </a:extLst>
                </p14:cNvPr>
                <p14:cNvContentPartPr/>
                <p14:nvPr/>
              </p14:nvContentPartPr>
              <p14:xfrm>
                <a:off x="3787080" y="4040636"/>
                <a:ext cx="432360" cy="2091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3EAFAC7-671C-43A8-831C-67EDC26F69A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782760" y="4036316"/>
                  <a:ext cx="4410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0FDAF12-93C7-46FB-8732-A8E2D8D7B8BB}"/>
                    </a:ext>
                  </a:extLst>
                </p14:cNvPr>
                <p14:cNvContentPartPr/>
                <p14:nvPr/>
              </p14:nvContentPartPr>
              <p14:xfrm>
                <a:off x="4253280" y="4049276"/>
                <a:ext cx="371880" cy="1904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0FDAF12-93C7-46FB-8732-A8E2D8D7B8B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248960" y="4044956"/>
                  <a:ext cx="3805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ABFAD26-5277-4376-BE6F-06652BFAD8F4}"/>
                    </a:ext>
                  </a:extLst>
                </p14:cNvPr>
                <p14:cNvContentPartPr/>
                <p14:nvPr/>
              </p14:nvContentPartPr>
              <p14:xfrm>
                <a:off x="4668000" y="4006796"/>
                <a:ext cx="285120" cy="2188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ABFAD26-5277-4376-BE6F-06652BFAD8F4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663680" y="4002476"/>
                  <a:ext cx="29376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56051A7-30CE-4554-8C36-6EAC1C7D0F42}"/>
                    </a:ext>
                  </a:extLst>
                </p14:cNvPr>
                <p14:cNvContentPartPr/>
                <p14:nvPr/>
              </p14:nvContentPartPr>
              <p14:xfrm>
                <a:off x="5448840" y="3848756"/>
                <a:ext cx="21960" cy="43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56051A7-30CE-4554-8C36-6EAC1C7D0F42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444520" y="3844436"/>
                  <a:ext cx="306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3C9A51A4-1EA5-464B-815F-7DFDF42FF28A}"/>
                    </a:ext>
                  </a:extLst>
                </p14:cNvPr>
                <p14:cNvContentPartPr/>
                <p14:nvPr/>
              </p14:nvContentPartPr>
              <p14:xfrm>
                <a:off x="5414280" y="4040636"/>
                <a:ext cx="120960" cy="1152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3C9A51A4-1EA5-464B-815F-7DFDF42FF28A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409960" y="4036316"/>
                  <a:ext cx="129600" cy="12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D3712EF-2827-4FB5-9819-AC661A6E7D0C}"/>
                    </a:ext>
                  </a:extLst>
                </p14:cNvPr>
                <p14:cNvContentPartPr/>
                <p14:nvPr/>
              </p14:nvContentPartPr>
              <p14:xfrm>
                <a:off x="5642160" y="4037756"/>
                <a:ext cx="213480" cy="14148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D3712EF-2827-4FB5-9819-AC661A6E7D0C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637840" y="4033436"/>
                  <a:ext cx="2221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BAF89129-0A88-4201-AAD1-29F85CBB7CFA}"/>
                    </a:ext>
                  </a:extLst>
                </p14:cNvPr>
                <p14:cNvContentPartPr/>
                <p14:nvPr/>
              </p14:nvContentPartPr>
              <p14:xfrm>
                <a:off x="6293400" y="3656516"/>
                <a:ext cx="66240" cy="4446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BAF89129-0A88-4201-AAD1-29F85CBB7CF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289080" y="3652196"/>
                  <a:ext cx="7488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DF5BD7AE-E2D3-40A1-9A7F-ADFCF0054A25}"/>
                    </a:ext>
                  </a:extLst>
                </p14:cNvPr>
                <p14:cNvContentPartPr/>
                <p14:nvPr/>
              </p14:nvContentPartPr>
              <p14:xfrm>
                <a:off x="6370440" y="3698996"/>
                <a:ext cx="59400" cy="4341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DF5BD7AE-E2D3-40A1-9A7F-ADFCF0054A2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366120" y="3694676"/>
                  <a:ext cx="68040" cy="44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ACEDFCC2-FA14-4F71-9948-CD11E78EB64E}"/>
                    </a:ext>
                  </a:extLst>
                </p14:cNvPr>
                <p14:cNvContentPartPr/>
                <p14:nvPr/>
              </p14:nvContentPartPr>
              <p14:xfrm>
                <a:off x="6230760" y="3584516"/>
                <a:ext cx="447840" cy="5526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ACEDFCC2-FA14-4F71-9948-CD11E78EB64E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226440" y="3580196"/>
                  <a:ext cx="45648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CC4538B5-F18A-4CC0-8823-37C91A198509}"/>
                    </a:ext>
                  </a:extLst>
                </p14:cNvPr>
                <p14:cNvContentPartPr/>
                <p14:nvPr/>
              </p14:nvContentPartPr>
              <p14:xfrm>
                <a:off x="6653400" y="3431516"/>
                <a:ext cx="259920" cy="2595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CC4538B5-F18A-4CC0-8823-37C91A198509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649080" y="3427196"/>
                  <a:ext cx="26856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C6A9804-C16E-4EAF-8E70-C16E9970B1A4}"/>
                    </a:ext>
                  </a:extLst>
                </p14:cNvPr>
                <p14:cNvContentPartPr/>
                <p14:nvPr/>
              </p14:nvContentPartPr>
              <p14:xfrm>
                <a:off x="7180440" y="3843716"/>
                <a:ext cx="326880" cy="2282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C6A9804-C16E-4EAF-8E70-C16E9970B1A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176120" y="3839396"/>
                  <a:ext cx="33552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BD0626BB-1508-45AE-ABEA-6330911DCF84}"/>
                    </a:ext>
                  </a:extLst>
                </p14:cNvPr>
                <p14:cNvContentPartPr/>
                <p14:nvPr/>
              </p14:nvContentPartPr>
              <p14:xfrm>
                <a:off x="7582920" y="3832556"/>
                <a:ext cx="275760" cy="17784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BD0626BB-1508-45AE-ABEA-6330911DCF84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578600" y="3828236"/>
                  <a:ext cx="2844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4598B2B1-6308-4380-BD56-D1172D02CB16}"/>
                    </a:ext>
                  </a:extLst>
                </p14:cNvPr>
                <p14:cNvContentPartPr/>
                <p14:nvPr/>
              </p14:nvContentPartPr>
              <p14:xfrm>
                <a:off x="7943640" y="3850916"/>
                <a:ext cx="151200" cy="2062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4598B2B1-6308-4380-BD56-D1172D02CB1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939320" y="3846596"/>
                  <a:ext cx="1598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6B58EC8F-B143-4A05-9DEF-8F62A0CCABC8}"/>
                    </a:ext>
                  </a:extLst>
                </p14:cNvPr>
                <p14:cNvContentPartPr/>
                <p14:nvPr/>
              </p14:nvContentPartPr>
              <p14:xfrm>
                <a:off x="8219760" y="3927596"/>
                <a:ext cx="253440" cy="1418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6B58EC8F-B143-4A05-9DEF-8F62A0CCABC8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215440" y="3923276"/>
                  <a:ext cx="2620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95F0EAF8-4DE6-41FE-BD45-3DFF7A208F0C}"/>
                    </a:ext>
                  </a:extLst>
                </p14:cNvPr>
                <p14:cNvContentPartPr/>
                <p14:nvPr/>
              </p14:nvContentPartPr>
              <p14:xfrm>
                <a:off x="8846880" y="3584876"/>
                <a:ext cx="120600" cy="1648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95F0EAF8-4DE6-41FE-BD45-3DFF7A208F0C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842560" y="3580556"/>
                  <a:ext cx="12924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4E2A178F-BCE9-45DC-BF57-C3031D0EFA82}"/>
                    </a:ext>
                  </a:extLst>
                </p14:cNvPr>
                <p14:cNvContentPartPr/>
                <p14:nvPr/>
              </p14:nvContentPartPr>
              <p14:xfrm>
                <a:off x="8909520" y="3639956"/>
                <a:ext cx="139320" cy="1425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4E2A178F-BCE9-45DC-BF57-C3031D0EFA8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905200" y="3635636"/>
                  <a:ext cx="1479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D58C8F43-A663-4C06-9911-041B43DCAB7F}"/>
                    </a:ext>
                  </a:extLst>
                </p14:cNvPr>
                <p14:cNvContentPartPr/>
                <p14:nvPr/>
              </p14:nvContentPartPr>
              <p14:xfrm>
                <a:off x="9218400" y="3824276"/>
                <a:ext cx="335520" cy="2599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D58C8F43-A663-4C06-9911-041B43DCAB7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214080" y="3819956"/>
                  <a:ext cx="3441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511B13D0-6490-4E66-9112-BC335EFCFADD}"/>
                    </a:ext>
                  </a:extLst>
                </p14:cNvPr>
                <p14:cNvContentPartPr/>
                <p14:nvPr/>
              </p14:nvContentPartPr>
              <p14:xfrm>
                <a:off x="9601800" y="3890876"/>
                <a:ext cx="421920" cy="18324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511B13D0-6490-4E66-9112-BC335EFCFADD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597480" y="3886556"/>
                  <a:ext cx="43056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FB51F2AA-5C47-4641-B13F-7AF76695E960}"/>
                    </a:ext>
                  </a:extLst>
                </p14:cNvPr>
                <p14:cNvContentPartPr/>
                <p14:nvPr/>
              </p14:nvContentPartPr>
              <p14:xfrm>
                <a:off x="10100760" y="3617636"/>
                <a:ext cx="313200" cy="4647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FB51F2AA-5C47-4641-B13F-7AF76695E960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10096440" y="3613316"/>
                  <a:ext cx="32184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DD63BA2C-8FD7-4659-A9E7-1070E258F753}"/>
                    </a:ext>
                  </a:extLst>
                </p14:cNvPr>
                <p14:cNvContentPartPr/>
                <p14:nvPr/>
              </p14:nvContentPartPr>
              <p14:xfrm>
                <a:off x="10489560" y="3833996"/>
                <a:ext cx="133560" cy="2401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DD63BA2C-8FD7-4659-A9E7-1070E258F75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485240" y="3829676"/>
                  <a:ext cx="14220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34AEA13-BC83-4D9F-BB3D-7288923B4576}"/>
                    </a:ext>
                  </a:extLst>
                </p14:cNvPr>
                <p14:cNvContentPartPr/>
                <p14:nvPr/>
              </p14:nvContentPartPr>
              <p14:xfrm>
                <a:off x="10732920" y="3903116"/>
                <a:ext cx="163080" cy="1854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34AEA13-BC83-4D9F-BB3D-7288923B4576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728600" y="3898796"/>
                  <a:ext cx="17172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0538A08F-B819-425A-B0C3-8D231A65B9F1}"/>
                    </a:ext>
                  </a:extLst>
                </p14:cNvPr>
                <p14:cNvContentPartPr/>
                <p14:nvPr/>
              </p14:nvContentPartPr>
              <p14:xfrm>
                <a:off x="11005440" y="3572276"/>
                <a:ext cx="174600" cy="1634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0538A08F-B819-425A-B0C3-8D231A65B9F1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001120" y="3567956"/>
                  <a:ext cx="1832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8B9D4EDC-4250-4930-936E-855C4273053A}"/>
                    </a:ext>
                  </a:extLst>
                </p14:cNvPr>
                <p14:cNvContentPartPr/>
                <p14:nvPr/>
              </p14:nvContentPartPr>
              <p14:xfrm>
                <a:off x="11232600" y="3498476"/>
                <a:ext cx="118800" cy="1400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8B9D4EDC-4250-4930-936E-855C4273053A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228280" y="3494156"/>
                  <a:ext cx="127440" cy="14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0" name="Gruppo 249">
            <a:extLst>
              <a:ext uri="{FF2B5EF4-FFF2-40B4-BE49-F238E27FC236}">
                <a16:creationId xmlns:a16="http://schemas.microsoft.com/office/drawing/2014/main" id="{40202E2E-636B-4A41-AE1E-8DA0D09128A8}"/>
              </a:ext>
            </a:extLst>
          </p:cNvPr>
          <p:cNvGrpSpPr/>
          <p:nvPr/>
        </p:nvGrpSpPr>
        <p:grpSpPr>
          <a:xfrm>
            <a:off x="179880" y="4597556"/>
            <a:ext cx="509760" cy="497880"/>
            <a:chOff x="179880" y="4597556"/>
            <a:chExt cx="50976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DDBEFB4-0F7A-4470-8BE5-70C6F506E912}"/>
                    </a:ext>
                  </a:extLst>
                </p14:cNvPr>
                <p14:cNvContentPartPr/>
                <p14:nvPr/>
              </p14:nvContentPartPr>
              <p14:xfrm>
                <a:off x="179880" y="4845956"/>
                <a:ext cx="334800" cy="2494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DDBEFB4-0F7A-4470-8BE5-70C6F506E91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75560" y="4841636"/>
                  <a:ext cx="34344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A98C7637-52CF-4A73-8AB6-546A4A7265DC}"/>
                    </a:ext>
                  </a:extLst>
                </p14:cNvPr>
                <p14:cNvContentPartPr/>
                <p14:nvPr/>
              </p14:nvContentPartPr>
              <p14:xfrm>
                <a:off x="451680" y="4597556"/>
                <a:ext cx="88920" cy="4878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A98C7637-52CF-4A73-8AB6-546A4A7265DC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47360" y="4593236"/>
                  <a:ext cx="97560" cy="49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203D1C27-AE8A-40C2-A55F-C83D37021CEA}"/>
                    </a:ext>
                  </a:extLst>
                </p14:cNvPr>
                <p14:cNvContentPartPr/>
                <p14:nvPr/>
              </p14:nvContentPartPr>
              <p14:xfrm>
                <a:off x="582360" y="4806356"/>
                <a:ext cx="107280" cy="2307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203D1C27-AE8A-40C2-A55F-C83D37021CE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78040" y="4802036"/>
                  <a:ext cx="115920" cy="239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9" name="Gruppo 248">
            <a:extLst>
              <a:ext uri="{FF2B5EF4-FFF2-40B4-BE49-F238E27FC236}">
                <a16:creationId xmlns:a16="http://schemas.microsoft.com/office/drawing/2014/main" id="{27FE52D4-ABE3-4214-A78E-8E385EE4D2B9}"/>
              </a:ext>
            </a:extLst>
          </p:cNvPr>
          <p:cNvGrpSpPr/>
          <p:nvPr/>
        </p:nvGrpSpPr>
        <p:grpSpPr>
          <a:xfrm>
            <a:off x="1077000" y="4804556"/>
            <a:ext cx="1183680" cy="213480"/>
            <a:chOff x="1077000" y="4804556"/>
            <a:chExt cx="1183680" cy="21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08BF65C5-4350-4247-8698-547A6FE47661}"/>
                    </a:ext>
                  </a:extLst>
                </p14:cNvPr>
                <p14:cNvContentPartPr/>
                <p14:nvPr/>
              </p14:nvContentPartPr>
              <p14:xfrm>
                <a:off x="1077000" y="4821116"/>
                <a:ext cx="453960" cy="1890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08BF65C5-4350-4247-8698-547A6FE47661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72680" y="4816796"/>
                  <a:ext cx="46260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CD8F9D26-38B1-426C-BB27-C0E58E3DF728}"/>
                    </a:ext>
                  </a:extLst>
                </p14:cNvPr>
                <p14:cNvContentPartPr/>
                <p14:nvPr/>
              </p14:nvContentPartPr>
              <p14:xfrm>
                <a:off x="1576320" y="4852796"/>
                <a:ext cx="222480" cy="16524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CD8F9D26-38B1-426C-BB27-C0E58E3DF728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572000" y="4848476"/>
                  <a:ext cx="23112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C73C27D-71EA-43A5-A6D4-3EF22CDD0D0D}"/>
                    </a:ext>
                  </a:extLst>
                </p14:cNvPr>
                <p14:cNvContentPartPr/>
                <p14:nvPr/>
              </p14:nvContentPartPr>
              <p14:xfrm>
                <a:off x="1866120" y="4804556"/>
                <a:ext cx="394560" cy="2012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C73C27D-71EA-43A5-A6D4-3EF22CDD0D0D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861800" y="4800236"/>
                  <a:ext cx="403200" cy="20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0" name="Gruppo 269">
            <a:extLst>
              <a:ext uri="{FF2B5EF4-FFF2-40B4-BE49-F238E27FC236}">
                <a16:creationId xmlns:a16="http://schemas.microsoft.com/office/drawing/2014/main" id="{98BA227A-3F76-44BD-9C7B-1B6BC2EEE887}"/>
              </a:ext>
            </a:extLst>
          </p:cNvPr>
          <p:cNvGrpSpPr/>
          <p:nvPr/>
        </p:nvGrpSpPr>
        <p:grpSpPr>
          <a:xfrm>
            <a:off x="2567040" y="4579196"/>
            <a:ext cx="1971360" cy="473400"/>
            <a:chOff x="2567040" y="4579196"/>
            <a:chExt cx="1971360" cy="47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A899A90E-610B-4513-8509-8507548D7501}"/>
                    </a:ext>
                  </a:extLst>
                </p14:cNvPr>
                <p14:cNvContentPartPr/>
                <p14:nvPr/>
              </p14:nvContentPartPr>
              <p14:xfrm>
                <a:off x="2567040" y="4746956"/>
                <a:ext cx="923040" cy="2689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A899A90E-610B-4513-8509-8507548D7501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562720" y="4742636"/>
                  <a:ext cx="93168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B83C261D-4977-466F-8DB8-3D33BEAC1D7F}"/>
                    </a:ext>
                  </a:extLst>
                </p14:cNvPr>
                <p14:cNvContentPartPr/>
                <p14:nvPr/>
              </p14:nvContentPartPr>
              <p14:xfrm>
                <a:off x="3537240" y="4579196"/>
                <a:ext cx="260280" cy="4734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B83C261D-4977-466F-8DB8-3D33BEAC1D7F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532920" y="4574876"/>
                  <a:ext cx="26892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21D9907-C989-40FF-8A20-DE4DBB1948C1}"/>
                    </a:ext>
                  </a:extLst>
                </p14:cNvPr>
                <p14:cNvContentPartPr/>
                <p14:nvPr/>
              </p14:nvContentPartPr>
              <p14:xfrm>
                <a:off x="3941520" y="4580996"/>
                <a:ext cx="137880" cy="3790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21D9907-C989-40FF-8A20-DE4DBB1948C1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3937200" y="4576676"/>
                  <a:ext cx="146520" cy="38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990CAB85-DFF7-44AD-884F-262E968CAAAB}"/>
                    </a:ext>
                  </a:extLst>
                </p14:cNvPr>
                <p14:cNvContentPartPr/>
                <p14:nvPr/>
              </p14:nvContentPartPr>
              <p14:xfrm>
                <a:off x="3760440" y="4721756"/>
                <a:ext cx="271800" cy="158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990CAB85-DFF7-44AD-884F-262E968CAAA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3756120" y="4717436"/>
                  <a:ext cx="2804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066B7242-ACEB-4538-9119-60B92338D6FE}"/>
                    </a:ext>
                  </a:extLst>
                </p14:cNvPr>
                <p14:cNvContentPartPr/>
                <p14:nvPr/>
              </p14:nvContentPartPr>
              <p14:xfrm>
                <a:off x="4140240" y="4775396"/>
                <a:ext cx="398160" cy="2026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066B7242-ACEB-4538-9119-60B92338D6FE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135920" y="4771076"/>
                  <a:ext cx="40680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21EDD9C0-97AF-478B-95BA-FBC29BF7FADF}"/>
                    </a:ext>
                  </a:extLst>
                </p14:cNvPr>
                <p14:cNvContentPartPr/>
                <p14:nvPr/>
              </p14:nvContentPartPr>
              <p14:xfrm>
                <a:off x="4342920" y="4627796"/>
                <a:ext cx="176400" cy="73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21EDD9C0-97AF-478B-95BA-FBC29BF7FADF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338600" y="4623476"/>
                  <a:ext cx="185040" cy="8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9" name="Gruppo 268">
            <a:extLst>
              <a:ext uri="{FF2B5EF4-FFF2-40B4-BE49-F238E27FC236}">
                <a16:creationId xmlns:a16="http://schemas.microsoft.com/office/drawing/2014/main" id="{CAD829EB-0C95-4615-BB2C-FD1DF508AC09}"/>
              </a:ext>
            </a:extLst>
          </p:cNvPr>
          <p:cNvGrpSpPr/>
          <p:nvPr/>
        </p:nvGrpSpPr>
        <p:grpSpPr>
          <a:xfrm>
            <a:off x="4876440" y="4518716"/>
            <a:ext cx="1047960" cy="872640"/>
            <a:chOff x="4876440" y="4518716"/>
            <a:chExt cx="1047960" cy="87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F8FDA7CC-3AE7-4BC9-B1B9-ED80083997C6}"/>
                    </a:ext>
                  </a:extLst>
                </p14:cNvPr>
                <p14:cNvContentPartPr/>
                <p14:nvPr/>
              </p14:nvContentPartPr>
              <p14:xfrm>
                <a:off x="5006400" y="4812116"/>
                <a:ext cx="31320" cy="5792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F8FDA7CC-3AE7-4BC9-B1B9-ED80083997C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5002080" y="4807796"/>
                  <a:ext cx="39960" cy="58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E2C81179-0042-4953-8891-39721A570D3F}"/>
                    </a:ext>
                  </a:extLst>
                </p14:cNvPr>
                <p14:cNvContentPartPr/>
                <p14:nvPr/>
              </p14:nvContentPartPr>
              <p14:xfrm>
                <a:off x="4876440" y="4752716"/>
                <a:ext cx="348120" cy="1810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E2C81179-0042-4953-8891-39721A570D3F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4872120" y="4748396"/>
                  <a:ext cx="3567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A6F6D3E4-C16F-4314-8FA6-15C80FB22889}"/>
                    </a:ext>
                  </a:extLst>
                </p14:cNvPr>
                <p14:cNvContentPartPr/>
                <p14:nvPr/>
              </p14:nvContentPartPr>
              <p14:xfrm>
                <a:off x="5372520" y="4753076"/>
                <a:ext cx="54720" cy="1371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A6F6D3E4-C16F-4314-8FA6-15C80FB22889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5368200" y="4748756"/>
                  <a:ext cx="63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F8352B2-0204-41FA-B55C-BB408C3FE28F}"/>
                    </a:ext>
                  </a:extLst>
                </p14:cNvPr>
                <p14:cNvContentPartPr/>
                <p14:nvPr/>
              </p14:nvContentPartPr>
              <p14:xfrm>
                <a:off x="5335440" y="4631396"/>
                <a:ext cx="21960" cy="104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F8352B2-0204-41FA-B55C-BB408C3FE28F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331120" y="4627076"/>
                  <a:ext cx="306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B23C59A8-B789-4AA4-9765-9CAA74FFB23A}"/>
                    </a:ext>
                  </a:extLst>
                </p14:cNvPr>
                <p14:cNvContentPartPr/>
                <p14:nvPr/>
              </p14:nvContentPartPr>
              <p14:xfrm>
                <a:off x="5546760" y="4745516"/>
                <a:ext cx="377640" cy="1684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B23C59A8-B789-4AA4-9765-9CAA74FFB23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5542440" y="4741196"/>
                  <a:ext cx="3862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B9878B21-F353-4DA0-8B96-1FB003432B33}"/>
                    </a:ext>
                  </a:extLst>
                </p14:cNvPr>
                <p14:cNvContentPartPr/>
                <p14:nvPr/>
              </p14:nvContentPartPr>
              <p14:xfrm>
                <a:off x="5656560" y="4518716"/>
                <a:ext cx="205200" cy="381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B9878B21-F353-4DA0-8B96-1FB003432B33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5652240" y="4514396"/>
                  <a:ext cx="213840" cy="46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8" name="Gruppo 267">
            <a:extLst>
              <a:ext uri="{FF2B5EF4-FFF2-40B4-BE49-F238E27FC236}">
                <a16:creationId xmlns:a16="http://schemas.microsoft.com/office/drawing/2014/main" id="{65289211-58A8-4EC8-A961-CBB557782277}"/>
              </a:ext>
            </a:extLst>
          </p:cNvPr>
          <p:cNvGrpSpPr/>
          <p:nvPr/>
        </p:nvGrpSpPr>
        <p:grpSpPr>
          <a:xfrm>
            <a:off x="6304200" y="4296236"/>
            <a:ext cx="1679040" cy="595440"/>
            <a:chOff x="6304200" y="4296236"/>
            <a:chExt cx="1679040" cy="59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1552BA38-D6A1-439C-A161-B46110C274E6}"/>
                    </a:ext>
                  </a:extLst>
                </p14:cNvPr>
                <p14:cNvContentPartPr/>
                <p14:nvPr/>
              </p14:nvContentPartPr>
              <p14:xfrm>
                <a:off x="6304200" y="4555436"/>
                <a:ext cx="269280" cy="31068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1552BA38-D6A1-439C-A161-B46110C274E6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299880" y="4551116"/>
                  <a:ext cx="27792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5814B079-BD79-44B9-8651-61B4742DFFAC}"/>
                    </a:ext>
                  </a:extLst>
                </p14:cNvPr>
                <p14:cNvContentPartPr/>
                <p14:nvPr/>
              </p14:nvContentPartPr>
              <p14:xfrm>
                <a:off x="6590040" y="4623476"/>
                <a:ext cx="371160" cy="2203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5814B079-BD79-44B9-8651-61B4742DFFAC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6585720" y="4619156"/>
                  <a:ext cx="3798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E3527D46-FE5F-42EE-BEAF-BEF6E90556FB}"/>
                    </a:ext>
                  </a:extLst>
                </p14:cNvPr>
                <p14:cNvContentPartPr/>
                <p14:nvPr/>
              </p14:nvContentPartPr>
              <p14:xfrm>
                <a:off x="6952920" y="4615916"/>
                <a:ext cx="363960" cy="2710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E3527D46-FE5F-42EE-BEAF-BEF6E90556F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6948600" y="4611596"/>
                  <a:ext cx="37260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8DD389DB-BCCF-409F-99C8-5703C7B76A49}"/>
                    </a:ext>
                  </a:extLst>
                </p14:cNvPr>
                <p14:cNvContentPartPr/>
                <p14:nvPr/>
              </p14:nvContentPartPr>
              <p14:xfrm>
                <a:off x="7378800" y="4296236"/>
                <a:ext cx="114120" cy="5486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8DD389DB-BCCF-409F-99C8-5703C7B76A49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374480" y="4291916"/>
                  <a:ext cx="122760" cy="55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0C5ED106-984F-4B09-B33F-306FE6224731}"/>
                    </a:ext>
                  </a:extLst>
                </p14:cNvPr>
                <p14:cNvContentPartPr/>
                <p14:nvPr/>
              </p14:nvContentPartPr>
              <p14:xfrm>
                <a:off x="7175400" y="4486316"/>
                <a:ext cx="349920" cy="280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0C5ED106-984F-4B09-B33F-306FE622473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7171080" y="4481996"/>
                  <a:ext cx="358560" cy="3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4A0F981F-CAF0-45F0-8F0A-9E6FCBEF450A}"/>
                    </a:ext>
                  </a:extLst>
                </p14:cNvPr>
                <p14:cNvContentPartPr/>
                <p14:nvPr/>
              </p14:nvContentPartPr>
              <p14:xfrm>
                <a:off x="7588320" y="4700876"/>
                <a:ext cx="394920" cy="1908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4A0F981F-CAF0-45F0-8F0A-9E6FCBEF450A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7584000" y="4696556"/>
                  <a:ext cx="403560" cy="199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uppo 266">
            <a:extLst>
              <a:ext uri="{FF2B5EF4-FFF2-40B4-BE49-F238E27FC236}">
                <a16:creationId xmlns:a16="http://schemas.microsoft.com/office/drawing/2014/main" id="{5DBCEBBC-AE51-4C39-A647-DACC2A142F11}"/>
              </a:ext>
            </a:extLst>
          </p:cNvPr>
          <p:cNvGrpSpPr/>
          <p:nvPr/>
        </p:nvGrpSpPr>
        <p:grpSpPr>
          <a:xfrm>
            <a:off x="8279160" y="4309916"/>
            <a:ext cx="612720" cy="553680"/>
            <a:chOff x="8279160" y="4309916"/>
            <a:chExt cx="612720" cy="55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B86A6840-CFD4-48A8-A78D-A5861C217583}"/>
                    </a:ext>
                  </a:extLst>
                </p14:cNvPr>
                <p14:cNvContentPartPr/>
                <p14:nvPr/>
              </p14:nvContentPartPr>
              <p14:xfrm>
                <a:off x="8279160" y="4655156"/>
                <a:ext cx="586080" cy="1915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B86A6840-CFD4-48A8-A78D-A5861C217583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274840" y="4650836"/>
                  <a:ext cx="59472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3DA0AAB1-818B-4BDE-A539-A9C4F39490CE}"/>
                    </a:ext>
                  </a:extLst>
                </p14:cNvPr>
                <p14:cNvContentPartPr/>
                <p14:nvPr/>
              </p14:nvContentPartPr>
              <p14:xfrm>
                <a:off x="8874240" y="4309916"/>
                <a:ext cx="17640" cy="5536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3DA0AAB1-818B-4BDE-A539-A9C4F39490CE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8869920" y="4305596"/>
                  <a:ext cx="26280" cy="56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BC5DB54F-47CC-4E1E-AACB-5A69E54AB8A6}"/>
              </a:ext>
            </a:extLst>
          </p:cNvPr>
          <p:cNvGrpSpPr/>
          <p:nvPr/>
        </p:nvGrpSpPr>
        <p:grpSpPr>
          <a:xfrm>
            <a:off x="9264840" y="4359596"/>
            <a:ext cx="2692440" cy="819720"/>
            <a:chOff x="9264840" y="4359596"/>
            <a:chExt cx="2692440" cy="81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6FC43E62-8EEA-4A21-8F27-BF10734E81B0}"/>
                    </a:ext>
                  </a:extLst>
                </p14:cNvPr>
                <p14:cNvContentPartPr/>
                <p14:nvPr/>
              </p14:nvContentPartPr>
              <p14:xfrm>
                <a:off x="9264840" y="4362116"/>
                <a:ext cx="131040" cy="12204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6FC43E62-8EEA-4A21-8F27-BF10734E81B0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9260520" y="4357796"/>
                  <a:ext cx="1396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FBA0D144-E4A5-4582-83CC-4FA5EAB5ECB1}"/>
                    </a:ext>
                  </a:extLst>
                </p14:cNvPr>
                <p14:cNvContentPartPr/>
                <p14:nvPr/>
              </p14:nvContentPartPr>
              <p14:xfrm>
                <a:off x="9346200" y="4359596"/>
                <a:ext cx="131040" cy="14004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FBA0D144-E4A5-4582-83CC-4FA5EAB5ECB1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9341880" y="4355276"/>
                  <a:ext cx="1396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BF903A4F-75A6-487A-9829-536573ACB422}"/>
                    </a:ext>
                  </a:extLst>
                </p14:cNvPr>
                <p14:cNvContentPartPr/>
                <p14:nvPr/>
              </p14:nvContentPartPr>
              <p14:xfrm>
                <a:off x="9522600" y="4638236"/>
                <a:ext cx="306360" cy="1674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BF903A4F-75A6-487A-9829-536573ACB42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518280" y="4633916"/>
                  <a:ext cx="31500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F7FB0A79-56BE-41B0-9D17-9A91E08E065D}"/>
                    </a:ext>
                  </a:extLst>
                </p14:cNvPr>
                <p14:cNvContentPartPr/>
                <p14:nvPr/>
              </p14:nvContentPartPr>
              <p14:xfrm>
                <a:off x="9911400" y="4658396"/>
                <a:ext cx="176760" cy="1893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F7FB0A79-56BE-41B0-9D17-9A91E08E065D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907080" y="4654076"/>
                  <a:ext cx="1854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58D84E37-70FC-4C1C-BA01-F9094CCAE698}"/>
                    </a:ext>
                  </a:extLst>
                </p14:cNvPr>
                <p14:cNvContentPartPr/>
                <p14:nvPr/>
              </p14:nvContentPartPr>
              <p14:xfrm>
                <a:off x="10185720" y="4596116"/>
                <a:ext cx="68040" cy="2275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58D84E37-70FC-4C1C-BA01-F9094CCAE698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10181400" y="4591796"/>
                  <a:ext cx="766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A8D46A72-8D97-48C0-A3EC-E6FD51BE301F}"/>
                    </a:ext>
                  </a:extLst>
                </p14:cNvPr>
                <p14:cNvContentPartPr/>
                <p14:nvPr/>
              </p14:nvContentPartPr>
              <p14:xfrm>
                <a:off x="10499280" y="4682156"/>
                <a:ext cx="59760" cy="468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A8D46A72-8D97-48C0-A3EC-E6FD51BE301F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10494960" y="4677836"/>
                  <a:ext cx="684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C6A40474-0EFE-4B97-BF03-09ADCAF90ED8}"/>
                    </a:ext>
                  </a:extLst>
                </p14:cNvPr>
                <p14:cNvContentPartPr/>
                <p14:nvPr/>
              </p14:nvContentPartPr>
              <p14:xfrm>
                <a:off x="10420080" y="4366436"/>
                <a:ext cx="184680" cy="81288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C6A40474-0EFE-4B97-BF03-09ADCAF90ED8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415760" y="4362116"/>
                  <a:ext cx="193320" cy="82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92F325B7-8D6B-4AFA-B370-FCF1C7D0421B}"/>
                    </a:ext>
                  </a:extLst>
                </p14:cNvPr>
                <p14:cNvContentPartPr/>
                <p14:nvPr/>
              </p14:nvContentPartPr>
              <p14:xfrm>
                <a:off x="10387320" y="4814996"/>
                <a:ext cx="235800" cy="2412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92F325B7-8D6B-4AFA-B370-FCF1C7D0421B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0383000" y="4810676"/>
                  <a:ext cx="2444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49937AC8-9096-4E1D-828D-10DCAA602598}"/>
                    </a:ext>
                  </a:extLst>
                </p14:cNvPr>
                <p14:cNvContentPartPr/>
                <p14:nvPr/>
              </p14:nvContentPartPr>
              <p14:xfrm>
                <a:off x="10482000" y="4407116"/>
                <a:ext cx="207360" cy="28656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49937AC8-9096-4E1D-828D-10DCAA602598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0477680" y="4402796"/>
                  <a:ext cx="21600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8637A39-0B10-45D0-A79D-CFE784E8F8A6}"/>
                    </a:ext>
                  </a:extLst>
                </p14:cNvPr>
                <p14:cNvContentPartPr/>
                <p14:nvPr/>
              </p14:nvContentPartPr>
              <p14:xfrm>
                <a:off x="10737960" y="4697996"/>
                <a:ext cx="45720" cy="15516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8637A39-0B10-45D0-A79D-CFE784E8F8A6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0733640" y="4693676"/>
                  <a:ext cx="543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B5013C78-2E91-425E-AA52-55CA15C7D45C}"/>
                    </a:ext>
                  </a:extLst>
                </p14:cNvPr>
                <p14:cNvContentPartPr/>
                <p14:nvPr/>
              </p14:nvContentPartPr>
              <p14:xfrm>
                <a:off x="10809240" y="4575236"/>
                <a:ext cx="29160" cy="75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B5013C78-2E91-425E-AA52-55CA15C7D45C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10804920" y="4570916"/>
                  <a:ext cx="37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70408A7C-5D78-4DF6-87B6-9AAACA997767}"/>
                    </a:ext>
                  </a:extLst>
                </p14:cNvPr>
                <p14:cNvContentPartPr/>
                <p14:nvPr/>
              </p14:nvContentPartPr>
              <p14:xfrm>
                <a:off x="10881600" y="4721396"/>
                <a:ext cx="176760" cy="1465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70408A7C-5D78-4DF6-87B6-9AAACA997767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10877280" y="4717076"/>
                  <a:ext cx="1854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B1F83C07-4DC3-4820-9DCE-1FDB0CFCB562}"/>
                    </a:ext>
                  </a:extLst>
                </p14:cNvPr>
                <p14:cNvContentPartPr/>
                <p14:nvPr/>
              </p14:nvContentPartPr>
              <p14:xfrm>
                <a:off x="11144760" y="4711316"/>
                <a:ext cx="206640" cy="1461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B1F83C07-4DC3-4820-9DCE-1FDB0CFCB562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140440" y="4706996"/>
                  <a:ext cx="2152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DC41DF8F-5A4B-4364-9672-30E2B23399BC}"/>
                    </a:ext>
                  </a:extLst>
                </p14:cNvPr>
                <p14:cNvContentPartPr/>
                <p14:nvPr/>
              </p14:nvContentPartPr>
              <p14:xfrm>
                <a:off x="11312160" y="4788356"/>
                <a:ext cx="84960" cy="9648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DC41DF8F-5A4B-4364-9672-30E2B23399BC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1307840" y="4784036"/>
                  <a:ext cx="9360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56DF4881-2CE0-4294-BC53-F949C353CE5E}"/>
                    </a:ext>
                  </a:extLst>
                </p14:cNvPr>
                <p14:cNvContentPartPr/>
                <p14:nvPr/>
              </p14:nvContentPartPr>
              <p14:xfrm>
                <a:off x="11452920" y="4415756"/>
                <a:ext cx="69480" cy="44928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56DF4881-2CE0-4294-BC53-F949C353CE5E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1448600" y="4411436"/>
                  <a:ext cx="78120" cy="45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1F7B76C6-DB30-4E5F-893B-EB9BD76500F4}"/>
                    </a:ext>
                  </a:extLst>
                </p14:cNvPr>
                <p14:cNvContentPartPr/>
                <p14:nvPr/>
              </p14:nvContentPartPr>
              <p14:xfrm>
                <a:off x="11330520" y="4573796"/>
                <a:ext cx="261000" cy="288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1F7B76C6-DB30-4E5F-893B-EB9BD76500F4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1326200" y="4569476"/>
                  <a:ext cx="2696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0774E1C9-99C1-4D7B-9613-B1973AA9B001}"/>
                    </a:ext>
                  </a:extLst>
                </p14:cNvPr>
                <p14:cNvContentPartPr/>
                <p14:nvPr/>
              </p14:nvContentPartPr>
              <p14:xfrm>
                <a:off x="11533560" y="4721036"/>
                <a:ext cx="245880" cy="1620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0774E1C9-99C1-4D7B-9613-B1973AA9B001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1529240" y="4716716"/>
                  <a:ext cx="2545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0681D88B-ADF4-4473-A501-2C6810778F65}"/>
                    </a:ext>
                  </a:extLst>
                </p14:cNvPr>
                <p14:cNvContentPartPr/>
                <p14:nvPr/>
              </p14:nvContentPartPr>
              <p14:xfrm>
                <a:off x="11767920" y="4439516"/>
                <a:ext cx="77760" cy="10800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0681D88B-ADF4-4473-A501-2C6810778F65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1763600" y="4435196"/>
                  <a:ext cx="8640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E60EFDFA-B28E-4212-8AA8-20213CF9F8BC}"/>
                    </a:ext>
                  </a:extLst>
                </p14:cNvPr>
                <p14:cNvContentPartPr/>
                <p14:nvPr/>
              </p14:nvContentPartPr>
              <p14:xfrm>
                <a:off x="11868720" y="4397036"/>
                <a:ext cx="88560" cy="14004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E60EFDFA-B28E-4212-8AA8-20213CF9F8BC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1864400" y="4392716"/>
                  <a:ext cx="97200" cy="148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uppo 310">
            <a:extLst>
              <a:ext uri="{FF2B5EF4-FFF2-40B4-BE49-F238E27FC236}">
                <a16:creationId xmlns:a16="http://schemas.microsoft.com/office/drawing/2014/main" id="{27B58E88-C258-482C-9DA0-869748273EF8}"/>
              </a:ext>
            </a:extLst>
          </p:cNvPr>
          <p:cNvGrpSpPr/>
          <p:nvPr/>
        </p:nvGrpSpPr>
        <p:grpSpPr>
          <a:xfrm>
            <a:off x="74760" y="5249516"/>
            <a:ext cx="782280" cy="451080"/>
            <a:chOff x="74760" y="5249516"/>
            <a:chExt cx="782280" cy="45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6F05C0C3-8D25-4289-9F14-C83CD6414882}"/>
                    </a:ext>
                  </a:extLst>
                </p14:cNvPr>
                <p14:cNvContentPartPr/>
                <p14:nvPr/>
              </p14:nvContentPartPr>
              <p14:xfrm>
                <a:off x="74760" y="5459756"/>
                <a:ext cx="205200" cy="24084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6F05C0C3-8D25-4289-9F14-C83CD6414882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70440" y="5455436"/>
                  <a:ext cx="213840" cy="24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33C2B90A-307D-485F-AC29-F5883EA62072}"/>
                    </a:ext>
                  </a:extLst>
                </p14:cNvPr>
                <p14:cNvContentPartPr/>
                <p14:nvPr/>
              </p14:nvContentPartPr>
              <p14:xfrm>
                <a:off x="279600" y="5249516"/>
                <a:ext cx="263520" cy="42084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33C2B90A-307D-485F-AC29-F5883EA62072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275280" y="5245196"/>
                  <a:ext cx="27216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3C84811E-9FDD-434B-A3D5-089C03FFB3A1}"/>
                    </a:ext>
                  </a:extLst>
                </p14:cNvPr>
                <p14:cNvContentPartPr/>
                <p14:nvPr/>
              </p14:nvContentPartPr>
              <p14:xfrm>
                <a:off x="661560" y="5461916"/>
                <a:ext cx="195480" cy="20808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3C84811E-9FDD-434B-A3D5-089C03FFB3A1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657240" y="5457596"/>
                  <a:ext cx="204120" cy="216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uppo 309">
            <a:extLst>
              <a:ext uri="{FF2B5EF4-FFF2-40B4-BE49-F238E27FC236}">
                <a16:creationId xmlns:a16="http://schemas.microsoft.com/office/drawing/2014/main" id="{70A1F40D-CAF9-4BE3-B3A5-B39BCD9FA736}"/>
              </a:ext>
            </a:extLst>
          </p:cNvPr>
          <p:cNvGrpSpPr/>
          <p:nvPr/>
        </p:nvGrpSpPr>
        <p:grpSpPr>
          <a:xfrm>
            <a:off x="1137120" y="5389916"/>
            <a:ext cx="1005480" cy="284760"/>
            <a:chOff x="1137120" y="5389916"/>
            <a:chExt cx="1005480" cy="28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A4883D48-D4B0-47C6-B0DC-EEC021D40FE9}"/>
                    </a:ext>
                  </a:extLst>
                </p14:cNvPr>
                <p14:cNvContentPartPr/>
                <p14:nvPr/>
              </p14:nvContentPartPr>
              <p14:xfrm>
                <a:off x="1137120" y="5389916"/>
                <a:ext cx="236520" cy="26604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A4883D48-D4B0-47C6-B0DC-EEC021D40FE9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1132800" y="5385596"/>
                  <a:ext cx="24516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C261EE19-E080-45B6-8CDD-E29E24DF8FE2}"/>
                    </a:ext>
                  </a:extLst>
                </p14:cNvPr>
                <p14:cNvContentPartPr/>
                <p14:nvPr/>
              </p14:nvContentPartPr>
              <p14:xfrm>
                <a:off x="1488480" y="5560196"/>
                <a:ext cx="57960" cy="10152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C261EE19-E080-45B6-8CDD-E29E24DF8FE2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484160" y="5555876"/>
                  <a:ext cx="66600" cy="11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E11EDCD5-99C5-4E3D-9AF8-868C39590476}"/>
                    </a:ext>
                  </a:extLst>
                </p14:cNvPr>
                <p14:cNvContentPartPr/>
                <p14:nvPr/>
              </p14:nvContentPartPr>
              <p14:xfrm>
                <a:off x="1484520" y="5394956"/>
                <a:ext cx="19440" cy="1116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E11EDCD5-99C5-4E3D-9AF8-868C39590476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480200" y="5390636"/>
                  <a:ext cx="280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AC5CC2E5-D726-49C2-A8AE-8966A5E9D15B}"/>
                    </a:ext>
                  </a:extLst>
                </p14:cNvPr>
                <p14:cNvContentPartPr/>
                <p14:nvPr/>
              </p14:nvContentPartPr>
              <p14:xfrm>
                <a:off x="1686120" y="5428796"/>
                <a:ext cx="200160" cy="23508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AC5CC2E5-D726-49C2-A8AE-8966A5E9D15B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681800" y="5424476"/>
                  <a:ext cx="20880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D618BF56-D1CF-4ED0-A4CE-D3BA47FBF50D}"/>
                    </a:ext>
                  </a:extLst>
                </p14:cNvPr>
                <p14:cNvContentPartPr/>
                <p14:nvPr/>
              </p14:nvContentPartPr>
              <p14:xfrm>
                <a:off x="1991040" y="5459756"/>
                <a:ext cx="151560" cy="21492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D618BF56-D1CF-4ED0-A4CE-D3BA47FBF50D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986720" y="5455436"/>
                  <a:ext cx="160200" cy="223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9" name="Gruppo 308">
            <a:extLst>
              <a:ext uri="{FF2B5EF4-FFF2-40B4-BE49-F238E27FC236}">
                <a16:creationId xmlns:a16="http://schemas.microsoft.com/office/drawing/2014/main" id="{495C0E15-FC5A-454F-9AAA-A47599944AD9}"/>
              </a:ext>
            </a:extLst>
          </p:cNvPr>
          <p:cNvGrpSpPr/>
          <p:nvPr/>
        </p:nvGrpSpPr>
        <p:grpSpPr>
          <a:xfrm>
            <a:off x="2461920" y="5357876"/>
            <a:ext cx="443520" cy="280080"/>
            <a:chOff x="2461920" y="5357876"/>
            <a:chExt cx="443520" cy="28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B6336D78-52E2-477B-A86F-BB670BF32DB9}"/>
                    </a:ext>
                  </a:extLst>
                </p14:cNvPr>
                <p14:cNvContentPartPr/>
                <p14:nvPr/>
              </p14:nvContentPartPr>
              <p14:xfrm>
                <a:off x="2461920" y="5448236"/>
                <a:ext cx="108360" cy="15840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B6336D78-52E2-477B-A86F-BB670BF32DB9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2457600" y="5443916"/>
                  <a:ext cx="1170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451904FC-E3E5-49BC-8F12-29D92EE1FC98}"/>
                    </a:ext>
                  </a:extLst>
                </p14:cNvPr>
                <p14:cNvContentPartPr/>
                <p14:nvPr/>
              </p14:nvContentPartPr>
              <p14:xfrm>
                <a:off x="2506200" y="5357876"/>
                <a:ext cx="21960" cy="612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451904FC-E3E5-49BC-8F12-29D92EE1FC98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2501880" y="5353556"/>
                  <a:ext cx="30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F9AAE9C1-70BB-463D-8A84-455C0AD3ADF0}"/>
                    </a:ext>
                  </a:extLst>
                </p14:cNvPr>
                <p14:cNvContentPartPr/>
                <p14:nvPr/>
              </p14:nvContentPartPr>
              <p14:xfrm>
                <a:off x="2661720" y="5452556"/>
                <a:ext cx="243720" cy="1854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F9AAE9C1-70BB-463D-8A84-455C0AD3ADF0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2657400" y="5448236"/>
                  <a:ext cx="25236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8" name="Gruppo 307">
            <a:extLst>
              <a:ext uri="{FF2B5EF4-FFF2-40B4-BE49-F238E27FC236}">
                <a16:creationId xmlns:a16="http://schemas.microsoft.com/office/drawing/2014/main" id="{DAB51756-E90F-4945-9DEC-3D29680A1168}"/>
              </a:ext>
            </a:extLst>
          </p:cNvPr>
          <p:cNvGrpSpPr/>
          <p:nvPr/>
        </p:nvGrpSpPr>
        <p:grpSpPr>
          <a:xfrm>
            <a:off x="3160680" y="5134676"/>
            <a:ext cx="875880" cy="542160"/>
            <a:chOff x="3160680" y="5134676"/>
            <a:chExt cx="875880" cy="542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2A77CB35-782E-47BE-803E-17DFBEFDAFB4}"/>
                    </a:ext>
                  </a:extLst>
                </p14:cNvPr>
                <p14:cNvContentPartPr/>
                <p14:nvPr/>
              </p14:nvContentPartPr>
              <p14:xfrm>
                <a:off x="3289920" y="5250956"/>
                <a:ext cx="45720" cy="4118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2A77CB35-782E-47BE-803E-17DFBEFDAFB4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285600" y="5246636"/>
                  <a:ext cx="54360" cy="42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FD402719-D4E7-4F93-B2BB-4D5BE7C34443}"/>
                    </a:ext>
                  </a:extLst>
                </p14:cNvPr>
                <p14:cNvContentPartPr/>
                <p14:nvPr/>
              </p14:nvContentPartPr>
              <p14:xfrm>
                <a:off x="3348600" y="5252396"/>
                <a:ext cx="52200" cy="42012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FD402719-D4E7-4F93-B2BB-4D5BE7C34443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3344280" y="5248076"/>
                  <a:ext cx="6084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39322E1A-DD0E-49E5-9416-3EF544D39441}"/>
                    </a:ext>
                  </a:extLst>
                </p14:cNvPr>
                <p14:cNvContentPartPr/>
                <p14:nvPr/>
              </p14:nvContentPartPr>
              <p14:xfrm>
                <a:off x="3160680" y="5179676"/>
                <a:ext cx="552600" cy="4971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39322E1A-DD0E-49E5-9416-3EF544D39441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3156360" y="5175356"/>
                  <a:ext cx="561240" cy="50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766B26BD-4AFE-4AC9-9CBE-27B3B96DC61F}"/>
                    </a:ext>
                  </a:extLst>
                </p14:cNvPr>
                <p14:cNvContentPartPr/>
                <p14:nvPr/>
              </p14:nvContentPartPr>
              <p14:xfrm>
                <a:off x="3732360" y="5134676"/>
                <a:ext cx="198000" cy="1792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766B26BD-4AFE-4AC9-9CBE-27B3B96DC61F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3728040" y="5130356"/>
                  <a:ext cx="20664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3247C30D-5602-496C-AFEA-5F24008D364C}"/>
                    </a:ext>
                  </a:extLst>
                </p14:cNvPr>
                <p14:cNvContentPartPr/>
                <p14:nvPr/>
              </p14:nvContentPartPr>
              <p14:xfrm>
                <a:off x="3824880" y="5207036"/>
                <a:ext cx="32760" cy="17676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3247C30D-5602-496C-AFEA-5F24008D364C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3820560" y="5202716"/>
                  <a:ext cx="414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85D35D66-35F5-42A2-B3B8-E80B2982A09B}"/>
                    </a:ext>
                  </a:extLst>
                </p14:cNvPr>
                <p14:cNvContentPartPr/>
                <p14:nvPr/>
              </p14:nvContentPartPr>
              <p14:xfrm>
                <a:off x="4022880" y="5609516"/>
                <a:ext cx="13680" cy="864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85D35D66-35F5-42A2-B3B8-E80B2982A09B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4018560" y="5605196"/>
                  <a:ext cx="2232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uppo 340">
            <a:extLst>
              <a:ext uri="{FF2B5EF4-FFF2-40B4-BE49-F238E27FC236}">
                <a16:creationId xmlns:a16="http://schemas.microsoft.com/office/drawing/2014/main" id="{3292E472-7688-4803-B49F-FCE9B18A0AC9}"/>
              </a:ext>
            </a:extLst>
          </p:cNvPr>
          <p:cNvGrpSpPr/>
          <p:nvPr/>
        </p:nvGrpSpPr>
        <p:grpSpPr>
          <a:xfrm>
            <a:off x="148920" y="5887436"/>
            <a:ext cx="3502080" cy="794520"/>
            <a:chOff x="148920" y="5887436"/>
            <a:chExt cx="3502080" cy="794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6A0D3784-0CF4-483D-ABF8-5611BF1CB2A6}"/>
                    </a:ext>
                  </a:extLst>
                </p14:cNvPr>
                <p14:cNvContentPartPr/>
                <p14:nvPr/>
              </p14:nvContentPartPr>
              <p14:xfrm>
                <a:off x="164040" y="5923076"/>
                <a:ext cx="222120" cy="45576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6A0D3784-0CF4-483D-ABF8-5611BF1CB2A6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159720" y="5918756"/>
                  <a:ext cx="23076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7B6F03E1-256B-40ED-B376-D4B89B075B74}"/>
                    </a:ext>
                  </a:extLst>
                </p14:cNvPr>
                <p14:cNvContentPartPr/>
                <p14:nvPr/>
              </p14:nvContentPartPr>
              <p14:xfrm>
                <a:off x="148920" y="5887436"/>
                <a:ext cx="872640" cy="44496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7B6F03E1-256B-40ED-B376-D4B89B075B74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144600" y="5883116"/>
                  <a:ext cx="88128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DFD39102-621D-4799-B1EA-C474D61EED4E}"/>
                    </a:ext>
                  </a:extLst>
                </p14:cNvPr>
                <p14:cNvContentPartPr/>
                <p14:nvPr/>
              </p14:nvContentPartPr>
              <p14:xfrm>
                <a:off x="1068720" y="6195956"/>
                <a:ext cx="335520" cy="17604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DFD39102-621D-4799-B1EA-C474D61EED4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1064400" y="6191636"/>
                  <a:ext cx="3441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3337B6C4-7C42-4B60-9A68-6BCE181B0FF2}"/>
                    </a:ext>
                  </a:extLst>
                </p14:cNvPr>
                <p14:cNvContentPartPr/>
                <p14:nvPr/>
              </p14:nvContentPartPr>
              <p14:xfrm>
                <a:off x="1718880" y="6183716"/>
                <a:ext cx="76320" cy="49824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3337B6C4-7C42-4B60-9A68-6BCE181B0FF2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1714560" y="6179396"/>
                  <a:ext cx="8496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D0F34459-0118-4DF1-95AF-9F771B94CDDB}"/>
                    </a:ext>
                  </a:extLst>
                </p14:cNvPr>
                <p14:cNvContentPartPr/>
                <p14:nvPr/>
              </p14:nvContentPartPr>
              <p14:xfrm>
                <a:off x="1627080" y="6157436"/>
                <a:ext cx="327960" cy="19512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D0F34459-0118-4DF1-95AF-9F771B94CDDB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1622760" y="6153116"/>
                  <a:ext cx="3366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43320337-81C1-4586-BE42-2C4CB00FD742}"/>
                    </a:ext>
                  </a:extLst>
                </p14:cNvPr>
                <p14:cNvContentPartPr/>
                <p14:nvPr/>
              </p14:nvContentPartPr>
              <p14:xfrm>
                <a:off x="2031720" y="6167156"/>
                <a:ext cx="242280" cy="21636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43320337-81C1-4586-BE42-2C4CB00FD742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2027400" y="6162836"/>
                  <a:ext cx="2509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C9E0B0A8-B828-493D-8B39-793A7E0C01BA}"/>
                    </a:ext>
                  </a:extLst>
                </p14:cNvPr>
                <p14:cNvContentPartPr/>
                <p14:nvPr/>
              </p14:nvContentPartPr>
              <p14:xfrm>
                <a:off x="2257080" y="6179036"/>
                <a:ext cx="288360" cy="16596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C9E0B0A8-B828-493D-8B39-793A7E0C01BA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2252760" y="6174716"/>
                  <a:ext cx="29700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A43DF11B-5A05-405B-9E56-F3A6374D0DED}"/>
                    </a:ext>
                  </a:extLst>
                </p14:cNvPr>
                <p14:cNvContentPartPr/>
                <p14:nvPr/>
              </p14:nvContentPartPr>
              <p14:xfrm>
                <a:off x="2597640" y="6162476"/>
                <a:ext cx="296640" cy="15624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A43DF11B-5A05-405B-9E56-F3A6374D0DED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2593320" y="6158156"/>
                  <a:ext cx="30528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D29D98A2-A102-492E-A5BD-547769060372}"/>
                    </a:ext>
                  </a:extLst>
                </p14:cNvPr>
                <p14:cNvContentPartPr/>
                <p14:nvPr/>
              </p14:nvContentPartPr>
              <p14:xfrm>
                <a:off x="2777640" y="5915516"/>
                <a:ext cx="327240" cy="41616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D29D98A2-A102-492E-A5BD-547769060372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2773320" y="5911196"/>
                  <a:ext cx="335880" cy="42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E716ED8B-D185-4BFB-A8FC-C59BBF86FA56}"/>
                    </a:ext>
                  </a:extLst>
                </p14:cNvPr>
                <p14:cNvContentPartPr/>
                <p14:nvPr/>
              </p14:nvContentPartPr>
              <p14:xfrm>
                <a:off x="3203520" y="6169316"/>
                <a:ext cx="274320" cy="18396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E716ED8B-D185-4BFB-A8FC-C59BBF86FA56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3199200" y="6164996"/>
                  <a:ext cx="2829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E1908CC9-4A51-45DC-AB0D-C075AB5E2FA0}"/>
                    </a:ext>
                  </a:extLst>
                </p14:cNvPr>
                <p14:cNvContentPartPr/>
                <p14:nvPr/>
              </p14:nvContentPartPr>
              <p14:xfrm>
                <a:off x="3352920" y="5928116"/>
                <a:ext cx="298080" cy="8028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E1908CC9-4A51-45DC-AB0D-C075AB5E2FA0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348600" y="5923796"/>
                  <a:ext cx="306720" cy="88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uppo 339">
            <a:extLst>
              <a:ext uri="{FF2B5EF4-FFF2-40B4-BE49-F238E27FC236}">
                <a16:creationId xmlns:a16="http://schemas.microsoft.com/office/drawing/2014/main" id="{7457201F-F8FD-4E1B-B8C3-65E278B051B3}"/>
              </a:ext>
            </a:extLst>
          </p:cNvPr>
          <p:cNvGrpSpPr/>
          <p:nvPr/>
        </p:nvGrpSpPr>
        <p:grpSpPr>
          <a:xfrm>
            <a:off x="4011360" y="5729396"/>
            <a:ext cx="2622960" cy="962280"/>
            <a:chOff x="4011360" y="5729396"/>
            <a:chExt cx="2622960" cy="962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57296F66-227C-4416-8E15-FD6F3C88850F}"/>
                    </a:ext>
                  </a:extLst>
                </p14:cNvPr>
                <p14:cNvContentPartPr/>
                <p14:nvPr/>
              </p14:nvContentPartPr>
              <p14:xfrm>
                <a:off x="4088400" y="5729396"/>
                <a:ext cx="346680" cy="96228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57296F66-227C-4416-8E15-FD6F3C88850F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4084080" y="5725076"/>
                  <a:ext cx="355320" cy="97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74235E37-3983-4A9C-936D-4D95DB8C63B6}"/>
                    </a:ext>
                  </a:extLst>
                </p14:cNvPr>
                <p14:cNvContentPartPr/>
                <p14:nvPr/>
              </p14:nvContentPartPr>
              <p14:xfrm>
                <a:off x="4011360" y="6262556"/>
                <a:ext cx="307080" cy="2592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74235E37-3983-4A9C-936D-4D95DB8C63B6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4007040" y="6258236"/>
                  <a:ext cx="3157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AB3264BD-9CFE-4EB6-AB0D-B7051A11BB6E}"/>
                    </a:ext>
                  </a:extLst>
                </p14:cNvPr>
                <p14:cNvContentPartPr/>
                <p14:nvPr/>
              </p14:nvContentPartPr>
              <p14:xfrm>
                <a:off x="4391880" y="6144836"/>
                <a:ext cx="720000" cy="15048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AB3264BD-9CFE-4EB6-AB0D-B7051A11BB6E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4387560" y="6140516"/>
                  <a:ext cx="72864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E833710C-BA7B-42B9-8E19-4516EBC56216}"/>
                    </a:ext>
                  </a:extLst>
                </p14:cNvPr>
                <p14:cNvContentPartPr/>
                <p14:nvPr/>
              </p14:nvContentPartPr>
              <p14:xfrm>
                <a:off x="5240760" y="6073916"/>
                <a:ext cx="324720" cy="30312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E833710C-BA7B-42B9-8E19-4516EBC56216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5236440" y="6069596"/>
                  <a:ext cx="33336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4C3687FE-4858-49C8-9E01-00AE81FA9211}"/>
                    </a:ext>
                  </a:extLst>
                </p14:cNvPr>
                <p14:cNvContentPartPr/>
                <p14:nvPr/>
              </p14:nvContentPartPr>
              <p14:xfrm>
                <a:off x="5284320" y="6230516"/>
                <a:ext cx="256320" cy="1836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4C3687FE-4858-49C8-9E01-00AE81FA9211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5280000" y="6226196"/>
                  <a:ext cx="2649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B02539F3-80A1-4CF1-80E4-8CBFE5CF532B}"/>
                    </a:ext>
                  </a:extLst>
                </p14:cNvPr>
                <p14:cNvContentPartPr/>
                <p14:nvPr/>
              </p14:nvContentPartPr>
              <p14:xfrm>
                <a:off x="5677080" y="6189476"/>
                <a:ext cx="44640" cy="12564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B02539F3-80A1-4CF1-80E4-8CBFE5CF532B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5672760" y="6185156"/>
                  <a:ext cx="5328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514BA443-90B5-4C19-A05D-219C83728D62}"/>
                    </a:ext>
                  </a:extLst>
                </p14:cNvPr>
                <p14:cNvContentPartPr/>
                <p14:nvPr/>
              </p14:nvContentPartPr>
              <p14:xfrm>
                <a:off x="5695800" y="6038276"/>
                <a:ext cx="25920" cy="1692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514BA443-90B5-4C19-A05D-219C83728D62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5691480" y="6033956"/>
                  <a:ext cx="345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99706AAC-7BC7-48C8-9B9A-95B644FE2E12}"/>
                    </a:ext>
                  </a:extLst>
                </p14:cNvPr>
                <p14:cNvContentPartPr/>
                <p14:nvPr/>
              </p14:nvContentPartPr>
              <p14:xfrm>
                <a:off x="5873280" y="6118556"/>
                <a:ext cx="302760" cy="21132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99706AAC-7BC7-48C8-9B9A-95B644FE2E12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5868960" y="6114236"/>
                  <a:ext cx="31140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95FBB075-35AA-40B6-9C89-F9DA4BA8A168}"/>
                    </a:ext>
                  </a:extLst>
                </p14:cNvPr>
                <p14:cNvContentPartPr/>
                <p14:nvPr/>
              </p14:nvContentPartPr>
              <p14:xfrm>
                <a:off x="6257760" y="6144476"/>
                <a:ext cx="210600" cy="1699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95FBB075-35AA-40B6-9C89-F9DA4BA8A168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6253440" y="6140156"/>
                  <a:ext cx="2192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A085B3BE-0E7C-49BE-9A41-C171FB1DDA00}"/>
                    </a:ext>
                  </a:extLst>
                </p14:cNvPr>
                <p14:cNvContentPartPr/>
                <p14:nvPr/>
              </p14:nvContentPartPr>
              <p14:xfrm>
                <a:off x="6540360" y="6083276"/>
                <a:ext cx="93960" cy="23220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A085B3BE-0E7C-49BE-9A41-C171FB1DDA00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6536040" y="6078956"/>
                  <a:ext cx="102600" cy="240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9" name="Gruppo 338">
            <a:extLst>
              <a:ext uri="{FF2B5EF4-FFF2-40B4-BE49-F238E27FC236}">
                <a16:creationId xmlns:a16="http://schemas.microsoft.com/office/drawing/2014/main" id="{32A1C224-FEEE-4380-A984-65A70A917EAC}"/>
              </a:ext>
            </a:extLst>
          </p:cNvPr>
          <p:cNvGrpSpPr/>
          <p:nvPr/>
        </p:nvGrpSpPr>
        <p:grpSpPr>
          <a:xfrm>
            <a:off x="7021680" y="5740556"/>
            <a:ext cx="632160" cy="533880"/>
            <a:chOff x="7021680" y="5740556"/>
            <a:chExt cx="632160" cy="533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68BBE0EC-22B5-4862-8E07-76B6C3AFD82D}"/>
                    </a:ext>
                  </a:extLst>
                </p14:cNvPr>
                <p14:cNvContentPartPr/>
                <p14:nvPr/>
              </p14:nvContentPartPr>
              <p14:xfrm>
                <a:off x="7116360" y="5740556"/>
                <a:ext cx="152640" cy="52992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68BBE0EC-22B5-4862-8E07-76B6C3AFD82D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7112040" y="5736236"/>
                  <a:ext cx="16128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044EDD1D-96A9-45DF-BCF6-6370B6F88DEC}"/>
                    </a:ext>
                  </a:extLst>
                </p14:cNvPr>
                <p14:cNvContentPartPr/>
                <p14:nvPr/>
              </p14:nvContentPartPr>
              <p14:xfrm>
                <a:off x="7021680" y="5965916"/>
                <a:ext cx="261000" cy="1620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044EDD1D-96A9-45DF-BCF6-6370B6F88DEC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7017360" y="5961596"/>
                  <a:ext cx="2696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6655459F-876E-49A1-8CA6-5B564DD33BA1}"/>
                    </a:ext>
                  </a:extLst>
                </p14:cNvPr>
                <p14:cNvContentPartPr/>
                <p14:nvPr/>
              </p14:nvContentPartPr>
              <p14:xfrm>
                <a:off x="7334880" y="6047996"/>
                <a:ext cx="132840" cy="22212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6655459F-876E-49A1-8CA6-5B564DD33BA1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7330560" y="6043676"/>
                  <a:ext cx="14148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1D3BC930-4973-4F50-94FF-535F8EDCA6BA}"/>
                    </a:ext>
                  </a:extLst>
                </p14:cNvPr>
                <p14:cNvContentPartPr/>
                <p14:nvPr/>
              </p14:nvContentPartPr>
              <p14:xfrm>
                <a:off x="7588680" y="6201716"/>
                <a:ext cx="65160" cy="7272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1D3BC930-4973-4F50-94FF-535F8EDCA6BA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7584360" y="6197396"/>
                  <a:ext cx="73800" cy="8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14508337-D6F9-442A-8689-A16CA15F2B63}"/>
                    </a:ext>
                  </a:extLst>
                </p14:cNvPr>
                <p14:cNvContentPartPr/>
                <p14:nvPr/>
              </p14:nvContentPartPr>
              <p14:xfrm>
                <a:off x="7624680" y="6052316"/>
                <a:ext cx="20160" cy="1584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14508337-D6F9-442A-8689-A16CA15F2B63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7620360" y="6047996"/>
                  <a:ext cx="2880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83C164BC-9D4B-4993-9886-75A6871DBB1F}"/>
                    </a:ext>
                  </a:extLst>
                </p14:cNvPr>
                <p14:cNvContentPartPr/>
                <p14:nvPr/>
              </p14:nvContentPartPr>
              <p14:xfrm>
                <a:off x="7307160" y="6129356"/>
                <a:ext cx="48960" cy="9108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83C164BC-9D4B-4993-9886-75A6871DBB1F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7302840" y="6125036"/>
                  <a:ext cx="57600" cy="99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6">
            <p14:nvContentPartPr>
              <p14:cNvPr id="342" name="Input penna 341">
                <a:extLst>
                  <a:ext uri="{FF2B5EF4-FFF2-40B4-BE49-F238E27FC236}">
                    <a16:creationId xmlns:a16="http://schemas.microsoft.com/office/drawing/2014/main" id="{0F2666F6-3DEE-4281-807D-6452B10AC558}"/>
                  </a:ext>
                </a:extLst>
              </p14:cNvPr>
              <p14:cNvContentPartPr/>
              <p14:nvPr/>
            </p14:nvContentPartPr>
            <p14:xfrm>
              <a:off x="7312920" y="6150956"/>
              <a:ext cx="20880" cy="20160"/>
            </p14:xfrm>
          </p:contentPart>
        </mc:Choice>
        <mc:Fallback xmlns="">
          <p:pic>
            <p:nvPicPr>
              <p:cNvPr id="342" name="Input penna 341">
                <a:extLst>
                  <a:ext uri="{FF2B5EF4-FFF2-40B4-BE49-F238E27FC236}">
                    <a16:creationId xmlns:a16="http://schemas.microsoft.com/office/drawing/2014/main" id="{0F2666F6-3DEE-4281-807D-6452B10AC558}"/>
                  </a:ext>
                </a:extLst>
              </p:cNvPr>
              <p:cNvPicPr/>
              <p:nvPr/>
            </p:nvPicPr>
            <p:blipFill>
              <a:blip r:embed="rId567"/>
              <a:stretch>
                <a:fillRect/>
              </a:stretch>
            </p:blipFill>
            <p:spPr>
              <a:xfrm>
                <a:off x="7308600" y="6146636"/>
                <a:ext cx="2952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8">
            <p14:nvContentPartPr>
              <p14:cNvPr id="343" name="Input penna 342">
                <a:extLst>
                  <a:ext uri="{FF2B5EF4-FFF2-40B4-BE49-F238E27FC236}">
                    <a16:creationId xmlns:a16="http://schemas.microsoft.com/office/drawing/2014/main" id="{AF617842-071E-40EA-AC93-349593C04AAF}"/>
                  </a:ext>
                </a:extLst>
              </p14:cNvPr>
              <p14:cNvContentPartPr/>
              <p14:nvPr/>
            </p14:nvContentPartPr>
            <p14:xfrm>
              <a:off x="7321200" y="6156716"/>
              <a:ext cx="2160" cy="10080"/>
            </p14:xfrm>
          </p:contentPart>
        </mc:Choice>
        <mc:Fallback xmlns="">
          <p:pic>
            <p:nvPicPr>
              <p:cNvPr id="343" name="Input penna 342">
                <a:extLst>
                  <a:ext uri="{FF2B5EF4-FFF2-40B4-BE49-F238E27FC236}">
                    <a16:creationId xmlns:a16="http://schemas.microsoft.com/office/drawing/2014/main" id="{AF617842-071E-40EA-AC93-349593C04AAF}"/>
                  </a:ext>
                </a:extLst>
              </p:cNvPr>
              <p:cNvPicPr/>
              <p:nvPr/>
            </p:nvPicPr>
            <p:blipFill>
              <a:blip r:embed="rId569"/>
              <a:stretch>
                <a:fillRect/>
              </a:stretch>
            </p:blipFill>
            <p:spPr>
              <a:xfrm>
                <a:off x="7316880" y="6152396"/>
                <a:ext cx="10800" cy="1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44" name="Input penna 343">
                <a:extLst>
                  <a:ext uri="{FF2B5EF4-FFF2-40B4-BE49-F238E27FC236}">
                    <a16:creationId xmlns:a16="http://schemas.microsoft.com/office/drawing/2014/main" id="{F40BB220-A1A5-4711-9EA3-39E020BBD3E8}"/>
                  </a:ext>
                </a:extLst>
              </p14:cNvPr>
              <p14:cNvContentPartPr/>
              <p14:nvPr/>
            </p14:nvContentPartPr>
            <p14:xfrm>
              <a:off x="7324440" y="6154196"/>
              <a:ext cx="33120" cy="8640"/>
            </p14:xfrm>
          </p:contentPart>
        </mc:Choice>
        <mc:Fallback xmlns="">
          <p:pic>
            <p:nvPicPr>
              <p:cNvPr id="344" name="Input penna 343">
                <a:extLst>
                  <a:ext uri="{FF2B5EF4-FFF2-40B4-BE49-F238E27FC236}">
                    <a16:creationId xmlns:a16="http://schemas.microsoft.com/office/drawing/2014/main" id="{F40BB220-A1A5-4711-9EA3-39E020BBD3E8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7320120" y="6149876"/>
                <a:ext cx="4176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2">
            <p14:nvContentPartPr>
              <p14:cNvPr id="345" name="Input penna 344">
                <a:extLst>
                  <a:ext uri="{FF2B5EF4-FFF2-40B4-BE49-F238E27FC236}">
                    <a16:creationId xmlns:a16="http://schemas.microsoft.com/office/drawing/2014/main" id="{0F483A0F-1690-4640-BC2C-0E993920CCE1}"/>
                  </a:ext>
                </a:extLst>
              </p14:cNvPr>
              <p14:cNvContentPartPr/>
              <p14:nvPr/>
            </p14:nvContentPartPr>
            <p14:xfrm>
              <a:off x="7780920" y="6066356"/>
              <a:ext cx="271080" cy="210600"/>
            </p14:xfrm>
          </p:contentPart>
        </mc:Choice>
        <mc:Fallback xmlns="">
          <p:pic>
            <p:nvPicPr>
              <p:cNvPr id="345" name="Input penna 344">
                <a:extLst>
                  <a:ext uri="{FF2B5EF4-FFF2-40B4-BE49-F238E27FC236}">
                    <a16:creationId xmlns:a16="http://schemas.microsoft.com/office/drawing/2014/main" id="{0F483A0F-1690-4640-BC2C-0E993920CCE1}"/>
                  </a:ext>
                </a:extLst>
              </p:cNvPr>
              <p:cNvPicPr/>
              <p:nvPr/>
            </p:nvPicPr>
            <p:blipFill>
              <a:blip r:embed="rId573"/>
              <a:stretch>
                <a:fillRect/>
              </a:stretch>
            </p:blipFill>
            <p:spPr>
              <a:xfrm>
                <a:off x="7776600" y="6062036"/>
                <a:ext cx="279720" cy="21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4">
            <p14:nvContentPartPr>
              <p14:cNvPr id="346" name="Input penna 345">
                <a:extLst>
                  <a:ext uri="{FF2B5EF4-FFF2-40B4-BE49-F238E27FC236}">
                    <a16:creationId xmlns:a16="http://schemas.microsoft.com/office/drawing/2014/main" id="{21C36282-3AAF-402D-B0F5-4DB6DFA35080}"/>
                  </a:ext>
                </a:extLst>
              </p14:cNvPr>
              <p14:cNvContentPartPr/>
              <p14:nvPr/>
            </p14:nvContentPartPr>
            <p14:xfrm>
              <a:off x="7788840" y="6234116"/>
              <a:ext cx="308160" cy="394920"/>
            </p14:xfrm>
          </p:contentPart>
        </mc:Choice>
        <mc:Fallback xmlns="">
          <p:pic>
            <p:nvPicPr>
              <p:cNvPr id="346" name="Input penna 345">
                <a:extLst>
                  <a:ext uri="{FF2B5EF4-FFF2-40B4-BE49-F238E27FC236}">
                    <a16:creationId xmlns:a16="http://schemas.microsoft.com/office/drawing/2014/main" id="{21C36282-3AAF-402D-B0F5-4DB6DFA35080}"/>
                  </a:ext>
                </a:extLst>
              </p:cNvPr>
              <p:cNvPicPr/>
              <p:nvPr/>
            </p:nvPicPr>
            <p:blipFill>
              <a:blip r:embed="rId575"/>
              <a:stretch>
                <a:fillRect/>
              </a:stretch>
            </p:blipFill>
            <p:spPr>
              <a:xfrm>
                <a:off x="7784520" y="6229796"/>
                <a:ext cx="316800" cy="40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6">
            <p14:nvContentPartPr>
              <p14:cNvPr id="347" name="Input penna 346">
                <a:extLst>
                  <a:ext uri="{FF2B5EF4-FFF2-40B4-BE49-F238E27FC236}">
                    <a16:creationId xmlns:a16="http://schemas.microsoft.com/office/drawing/2014/main" id="{B7B4A59F-8DBD-49D6-B80F-2C3F8076911F}"/>
                  </a:ext>
                </a:extLst>
              </p14:cNvPr>
              <p14:cNvContentPartPr/>
              <p14:nvPr/>
            </p14:nvContentPartPr>
            <p14:xfrm>
              <a:off x="8252520" y="6121796"/>
              <a:ext cx="326520" cy="201240"/>
            </p14:xfrm>
          </p:contentPart>
        </mc:Choice>
        <mc:Fallback xmlns="">
          <p:pic>
            <p:nvPicPr>
              <p:cNvPr id="347" name="Input penna 346">
                <a:extLst>
                  <a:ext uri="{FF2B5EF4-FFF2-40B4-BE49-F238E27FC236}">
                    <a16:creationId xmlns:a16="http://schemas.microsoft.com/office/drawing/2014/main" id="{B7B4A59F-8DBD-49D6-B80F-2C3F8076911F}"/>
                  </a:ext>
                </a:extLst>
              </p:cNvPr>
              <p:cNvPicPr/>
              <p:nvPr/>
            </p:nvPicPr>
            <p:blipFill>
              <a:blip r:embed="rId577"/>
              <a:stretch>
                <a:fillRect/>
              </a:stretch>
            </p:blipFill>
            <p:spPr>
              <a:xfrm>
                <a:off x="8248200" y="6117476"/>
                <a:ext cx="335160" cy="20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78">
            <p14:nvContentPartPr>
              <p14:cNvPr id="348" name="Input penna 347">
                <a:extLst>
                  <a:ext uri="{FF2B5EF4-FFF2-40B4-BE49-F238E27FC236}">
                    <a16:creationId xmlns:a16="http://schemas.microsoft.com/office/drawing/2014/main" id="{EF14ABEF-E30C-49DE-9380-754720D70055}"/>
                  </a:ext>
                </a:extLst>
              </p14:cNvPr>
              <p14:cNvContentPartPr/>
              <p14:nvPr/>
            </p14:nvContentPartPr>
            <p14:xfrm>
              <a:off x="8631600" y="6159596"/>
              <a:ext cx="269280" cy="156600"/>
            </p14:xfrm>
          </p:contentPart>
        </mc:Choice>
        <mc:Fallback xmlns="">
          <p:pic>
            <p:nvPicPr>
              <p:cNvPr id="348" name="Input penna 347">
                <a:extLst>
                  <a:ext uri="{FF2B5EF4-FFF2-40B4-BE49-F238E27FC236}">
                    <a16:creationId xmlns:a16="http://schemas.microsoft.com/office/drawing/2014/main" id="{EF14ABEF-E30C-49DE-9380-754720D70055}"/>
                  </a:ext>
                </a:extLst>
              </p:cNvPr>
              <p:cNvPicPr/>
              <p:nvPr/>
            </p:nvPicPr>
            <p:blipFill>
              <a:blip r:embed="rId579"/>
              <a:stretch>
                <a:fillRect/>
              </a:stretch>
            </p:blipFill>
            <p:spPr>
              <a:xfrm>
                <a:off x="8627280" y="6155276"/>
                <a:ext cx="27792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0">
            <p14:nvContentPartPr>
              <p14:cNvPr id="349" name="Input penna 348">
                <a:extLst>
                  <a:ext uri="{FF2B5EF4-FFF2-40B4-BE49-F238E27FC236}">
                    <a16:creationId xmlns:a16="http://schemas.microsoft.com/office/drawing/2014/main" id="{7A615075-DB55-4AD4-8BEE-1AEBE1C5C6AB}"/>
                  </a:ext>
                </a:extLst>
              </p14:cNvPr>
              <p14:cNvContentPartPr/>
              <p14:nvPr/>
            </p14:nvContentPartPr>
            <p14:xfrm>
              <a:off x="9049920" y="6168596"/>
              <a:ext cx="224640" cy="213480"/>
            </p14:xfrm>
          </p:contentPart>
        </mc:Choice>
        <mc:Fallback xmlns="">
          <p:pic>
            <p:nvPicPr>
              <p:cNvPr id="349" name="Input penna 348">
                <a:extLst>
                  <a:ext uri="{FF2B5EF4-FFF2-40B4-BE49-F238E27FC236}">
                    <a16:creationId xmlns:a16="http://schemas.microsoft.com/office/drawing/2014/main" id="{7A615075-DB55-4AD4-8BEE-1AEBE1C5C6AB}"/>
                  </a:ext>
                </a:extLst>
              </p:cNvPr>
              <p:cNvPicPr/>
              <p:nvPr/>
            </p:nvPicPr>
            <p:blipFill>
              <a:blip r:embed="rId581"/>
              <a:stretch>
                <a:fillRect/>
              </a:stretch>
            </p:blipFill>
            <p:spPr>
              <a:xfrm>
                <a:off x="9045600" y="6164276"/>
                <a:ext cx="23328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2">
            <p14:nvContentPartPr>
              <p14:cNvPr id="350" name="Input penna 349">
                <a:extLst>
                  <a:ext uri="{FF2B5EF4-FFF2-40B4-BE49-F238E27FC236}">
                    <a16:creationId xmlns:a16="http://schemas.microsoft.com/office/drawing/2014/main" id="{80E37C08-AA40-403A-A771-A65E372BE4F7}"/>
                  </a:ext>
                </a:extLst>
              </p14:cNvPr>
              <p14:cNvContentPartPr/>
              <p14:nvPr/>
            </p14:nvContentPartPr>
            <p14:xfrm>
              <a:off x="9369960" y="6185516"/>
              <a:ext cx="433080" cy="227880"/>
            </p14:xfrm>
          </p:contentPart>
        </mc:Choice>
        <mc:Fallback xmlns="">
          <p:pic>
            <p:nvPicPr>
              <p:cNvPr id="350" name="Input penna 349">
                <a:extLst>
                  <a:ext uri="{FF2B5EF4-FFF2-40B4-BE49-F238E27FC236}">
                    <a16:creationId xmlns:a16="http://schemas.microsoft.com/office/drawing/2014/main" id="{80E37C08-AA40-403A-A771-A65E372BE4F7}"/>
                  </a:ext>
                </a:extLst>
              </p:cNvPr>
              <p:cNvPicPr/>
              <p:nvPr/>
            </p:nvPicPr>
            <p:blipFill>
              <a:blip r:embed="rId583"/>
              <a:stretch>
                <a:fillRect/>
              </a:stretch>
            </p:blipFill>
            <p:spPr>
              <a:xfrm>
                <a:off x="9365640" y="6181196"/>
                <a:ext cx="441720" cy="23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4">
            <p14:nvContentPartPr>
              <p14:cNvPr id="351" name="Input penna 350">
                <a:extLst>
                  <a:ext uri="{FF2B5EF4-FFF2-40B4-BE49-F238E27FC236}">
                    <a16:creationId xmlns:a16="http://schemas.microsoft.com/office/drawing/2014/main" id="{3B348402-3D6F-4683-BB01-6D659D39C555}"/>
                  </a:ext>
                </a:extLst>
              </p14:cNvPr>
              <p14:cNvContentPartPr/>
              <p14:nvPr/>
            </p14:nvContentPartPr>
            <p14:xfrm>
              <a:off x="9910680" y="6243116"/>
              <a:ext cx="172440" cy="214560"/>
            </p14:xfrm>
          </p:contentPart>
        </mc:Choice>
        <mc:Fallback xmlns="">
          <p:pic>
            <p:nvPicPr>
              <p:cNvPr id="351" name="Input penna 350">
                <a:extLst>
                  <a:ext uri="{FF2B5EF4-FFF2-40B4-BE49-F238E27FC236}">
                    <a16:creationId xmlns:a16="http://schemas.microsoft.com/office/drawing/2014/main" id="{3B348402-3D6F-4683-BB01-6D659D39C555}"/>
                  </a:ext>
                </a:extLst>
              </p:cNvPr>
              <p:cNvPicPr/>
              <p:nvPr/>
            </p:nvPicPr>
            <p:blipFill>
              <a:blip r:embed="rId585"/>
              <a:stretch>
                <a:fillRect/>
              </a:stretch>
            </p:blipFill>
            <p:spPr>
              <a:xfrm>
                <a:off x="9906360" y="6238796"/>
                <a:ext cx="181080" cy="223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6">
            <p14:nvContentPartPr>
              <p14:cNvPr id="352" name="Input penna 351">
                <a:extLst>
                  <a:ext uri="{FF2B5EF4-FFF2-40B4-BE49-F238E27FC236}">
                    <a16:creationId xmlns:a16="http://schemas.microsoft.com/office/drawing/2014/main" id="{B1E5C489-2A18-484B-AAF1-61FCD1D31BFC}"/>
                  </a:ext>
                </a:extLst>
              </p14:cNvPr>
              <p14:cNvContentPartPr/>
              <p14:nvPr/>
            </p14:nvContentPartPr>
            <p14:xfrm>
              <a:off x="10282560" y="5862956"/>
              <a:ext cx="198360" cy="551160"/>
            </p14:xfrm>
          </p:contentPart>
        </mc:Choice>
        <mc:Fallback xmlns="">
          <p:pic>
            <p:nvPicPr>
              <p:cNvPr id="352" name="Input penna 351">
                <a:extLst>
                  <a:ext uri="{FF2B5EF4-FFF2-40B4-BE49-F238E27FC236}">
                    <a16:creationId xmlns:a16="http://schemas.microsoft.com/office/drawing/2014/main" id="{B1E5C489-2A18-484B-AAF1-61FCD1D31BFC}"/>
                  </a:ext>
                </a:extLst>
              </p:cNvPr>
              <p:cNvPicPr/>
              <p:nvPr/>
            </p:nvPicPr>
            <p:blipFill>
              <a:blip r:embed="rId587"/>
              <a:stretch>
                <a:fillRect/>
              </a:stretch>
            </p:blipFill>
            <p:spPr>
              <a:xfrm>
                <a:off x="10278240" y="5858636"/>
                <a:ext cx="207000" cy="55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8">
            <p14:nvContentPartPr>
              <p14:cNvPr id="353" name="Input penna 352">
                <a:extLst>
                  <a:ext uri="{FF2B5EF4-FFF2-40B4-BE49-F238E27FC236}">
                    <a16:creationId xmlns:a16="http://schemas.microsoft.com/office/drawing/2014/main" id="{73583921-14AA-4884-90FF-529C1E3BEF90}"/>
                  </a:ext>
                </a:extLst>
              </p14:cNvPr>
              <p14:cNvContentPartPr/>
              <p14:nvPr/>
            </p14:nvContentPartPr>
            <p14:xfrm>
              <a:off x="10084560" y="6060596"/>
              <a:ext cx="357480" cy="43920"/>
            </p14:xfrm>
          </p:contentPart>
        </mc:Choice>
        <mc:Fallback xmlns="">
          <p:pic>
            <p:nvPicPr>
              <p:cNvPr id="353" name="Input penna 352">
                <a:extLst>
                  <a:ext uri="{FF2B5EF4-FFF2-40B4-BE49-F238E27FC236}">
                    <a16:creationId xmlns:a16="http://schemas.microsoft.com/office/drawing/2014/main" id="{73583921-14AA-4884-90FF-529C1E3BEF90}"/>
                  </a:ext>
                </a:extLst>
              </p:cNvPr>
              <p:cNvPicPr/>
              <p:nvPr/>
            </p:nvPicPr>
            <p:blipFill>
              <a:blip r:embed="rId589"/>
              <a:stretch>
                <a:fillRect/>
              </a:stretch>
            </p:blipFill>
            <p:spPr>
              <a:xfrm>
                <a:off x="10080240" y="6056276"/>
                <a:ext cx="366120" cy="52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0">
            <p14:nvContentPartPr>
              <p14:cNvPr id="354" name="Input penna 353">
                <a:extLst>
                  <a:ext uri="{FF2B5EF4-FFF2-40B4-BE49-F238E27FC236}">
                    <a16:creationId xmlns:a16="http://schemas.microsoft.com/office/drawing/2014/main" id="{E9B885B0-9F13-4978-8948-0F9CE458B578}"/>
                  </a:ext>
                </a:extLst>
              </p14:cNvPr>
              <p14:cNvContentPartPr/>
              <p14:nvPr/>
            </p14:nvContentPartPr>
            <p14:xfrm>
              <a:off x="10550400" y="6156356"/>
              <a:ext cx="193320" cy="298080"/>
            </p14:xfrm>
          </p:contentPart>
        </mc:Choice>
        <mc:Fallback xmlns="">
          <p:pic>
            <p:nvPicPr>
              <p:cNvPr id="354" name="Input penna 353">
                <a:extLst>
                  <a:ext uri="{FF2B5EF4-FFF2-40B4-BE49-F238E27FC236}">
                    <a16:creationId xmlns:a16="http://schemas.microsoft.com/office/drawing/2014/main" id="{E9B885B0-9F13-4978-8948-0F9CE458B578}"/>
                  </a:ext>
                </a:extLst>
              </p:cNvPr>
              <p:cNvPicPr/>
              <p:nvPr/>
            </p:nvPicPr>
            <p:blipFill>
              <a:blip r:embed="rId591"/>
              <a:stretch>
                <a:fillRect/>
              </a:stretch>
            </p:blipFill>
            <p:spPr>
              <a:xfrm>
                <a:off x="10546080" y="6152036"/>
                <a:ext cx="201960" cy="30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2">
            <p14:nvContentPartPr>
              <p14:cNvPr id="355" name="Input penna 354">
                <a:extLst>
                  <a:ext uri="{FF2B5EF4-FFF2-40B4-BE49-F238E27FC236}">
                    <a16:creationId xmlns:a16="http://schemas.microsoft.com/office/drawing/2014/main" id="{B9A1C34D-6246-4196-B74F-0031BD753149}"/>
                  </a:ext>
                </a:extLst>
              </p14:cNvPr>
              <p14:cNvContentPartPr/>
              <p14:nvPr/>
            </p14:nvContentPartPr>
            <p14:xfrm>
              <a:off x="10816080" y="6314756"/>
              <a:ext cx="40680" cy="103320"/>
            </p14:xfrm>
          </p:contentPart>
        </mc:Choice>
        <mc:Fallback xmlns="">
          <p:pic>
            <p:nvPicPr>
              <p:cNvPr id="355" name="Input penna 354">
                <a:extLst>
                  <a:ext uri="{FF2B5EF4-FFF2-40B4-BE49-F238E27FC236}">
                    <a16:creationId xmlns:a16="http://schemas.microsoft.com/office/drawing/2014/main" id="{B9A1C34D-6246-4196-B74F-0031BD753149}"/>
                  </a:ext>
                </a:extLst>
              </p:cNvPr>
              <p:cNvPicPr/>
              <p:nvPr/>
            </p:nvPicPr>
            <p:blipFill>
              <a:blip r:embed="rId593"/>
              <a:stretch>
                <a:fillRect/>
              </a:stretch>
            </p:blipFill>
            <p:spPr>
              <a:xfrm>
                <a:off x="10811760" y="6310436"/>
                <a:ext cx="49320" cy="11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4">
            <p14:nvContentPartPr>
              <p14:cNvPr id="356" name="Input penna 355">
                <a:extLst>
                  <a:ext uri="{FF2B5EF4-FFF2-40B4-BE49-F238E27FC236}">
                    <a16:creationId xmlns:a16="http://schemas.microsoft.com/office/drawing/2014/main" id="{CC0265CD-DF13-4798-B8DE-171BD4646301}"/>
                  </a:ext>
                </a:extLst>
              </p14:cNvPr>
              <p14:cNvContentPartPr/>
              <p14:nvPr/>
            </p14:nvContentPartPr>
            <p14:xfrm>
              <a:off x="10863600" y="6194516"/>
              <a:ext cx="40680" cy="11880"/>
            </p14:xfrm>
          </p:contentPart>
        </mc:Choice>
        <mc:Fallback xmlns="">
          <p:pic>
            <p:nvPicPr>
              <p:cNvPr id="356" name="Input penna 355">
                <a:extLst>
                  <a:ext uri="{FF2B5EF4-FFF2-40B4-BE49-F238E27FC236}">
                    <a16:creationId xmlns:a16="http://schemas.microsoft.com/office/drawing/2014/main" id="{CC0265CD-DF13-4798-B8DE-171BD4646301}"/>
                  </a:ext>
                </a:extLst>
              </p:cNvPr>
              <p:cNvPicPr/>
              <p:nvPr/>
            </p:nvPicPr>
            <p:blipFill>
              <a:blip r:embed="rId595"/>
              <a:stretch>
                <a:fillRect/>
              </a:stretch>
            </p:blipFill>
            <p:spPr>
              <a:xfrm>
                <a:off x="10859280" y="6190196"/>
                <a:ext cx="4932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6">
            <p14:nvContentPartPr>
              <p14:cNvPr id="357" name="Input penna 356">
                <a:extLst>
                  <a:ext uri="{FF2B5EF4-FFF2-40B4-BE49-F238E27FC236}">
                    <a16:creationId xmlns:a16="http://schemas.microsoft.com/office/drawing/2014/main" id="{A4BBF67F-5897-4CA7-84DB-4CEFF46C2F65}"/>
                  </a:ext>
                </a:extLst>
              </p14:cNvPr>
              <p14:cNvContentPartPr/>
              <p14:nvPr/>
            </p14:nvContentPartPr>
            <p14:xfrm>
              <a:off x="11040000" y="6287756"/>
              <a:ext cx="233640" cy="162360"/>
            </p14:xfrm>
          </p:contentPart>
        </mc:Choice>
        <mc:Fallback xmlns="">
          <p:pic>
            <p:nvPicPr>
              <p:cNvPr id="357" name="Input penna 356">
                <a:extLst>
                  <a:ext uri="{FF2B5EF4-FFF2-40B4-BE49-F238E27FC236}">
                    <a16:creationId xmlns:a16="http://schemas.microsoft.com/office/drawing/2014/main" id="{A4BBF67F-5897-4CA7-84DB-4CEFF46C2F65}"/>
                  </a:ext>
                </a:extLst>
              </p:cNvPr>
              <p:cNvPicPr/>
              <p:nvPr/>
            </p:nvPicPr>
            <p:blipFill>
              <a:blip r:embed="rId597"/>
              <a:stretch>
                <a:fillRect/>
              </a:stretch>
            </p:blipFill>
            <p:spPr>
              <a:xfrm>
                <a:off x="11035680" y="6283436"/>
                <a:ext cx="24228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98">
            <p14:nvContentPartPr>
              <p14:cNvPr id="358" name="Input penna 357">
                <a:extLst>
                  <a:ext uri="{FF2B5EF4-FFF2-40B4-BE49-F238E27FC236}">
                    <a16:creationId xmlns:a16="http://schemas.microsoft.com/office/drawing/2014/main" id="{115C4478-6EFA-4E8A-981C-74BD1452568F}"/>
                  </a:ext>
                </a:extLst>
              </p14:cNvPr>
              <p14:cNvContentPartPr/>
              <p14:nvPr/>
            </p14:nvContentPartPr>
            <p14:xfrm>
              <a:off x="11272200" y="5923796"/>
              <a:ext cx="165600" cy="548640"/>
            </p14:xfrm>
          </p:contentPart>
        </mc:Choice>
        <mc:Fallback xmlns="">
          <p:pic>
            <p:nvPicPr>
              <p:cNvPr id="358" name="Input penna 357">
                <a:extLst>
                  <a:ext uri="{FF2B5EF4-FFF2-40B4-BE49-F238E27FC236}">
                    <a16:creationId xmlns:a16="http://schemas.microsoft.com/office/drawing/2014/main" id="{115C4478-6EFA-4E8A-981C-74BD1452568F}"/>
                  </a:ext>
                </a:extLst>
              </p:cNvPr>
              <p:cNvPicPr/>
              <p:nvPr/>
            </p:nvPicPr>
            <p:blipFill>
              <a:blip r:embed="rId599"/>
              <a:stretch>
                <a:fillRect/>
              </a:stretch>
            </p:blipFill>
            <p:spPr>
              <a:xfrm>
                <a:off x="11267880" y="5919476"/>
                <a:ext cx="174240" cy="55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0">
            <p14:nvContentPartPr>
              <p14:cNvPr id="359" name="Input penna 358">
                <a:extLst>
                  <a:ext uri="{FF2B5EF4-FFF2-40B4-BE49-F238E27FC236}">
                    <a16:creationId xmlns:a16="http://schemas.microsoft.com/office/drawing/2014/main" id="{22D3B6A5-6300-4B98-A05A-1B297B3E2A14}"/>
                  </a:ext>
                </a:extLst>
              </p14:cNvPr>
              <p14:cNvContentPartPr/>
              <p14:nvPr/>
            </p14:nvContentPartPr>
            <p14:xfrm>
              <a:off x="11471640" y="6368036"/>
              <a:ext cx="141120" cy="191520"/>
            </p14:xfrm>
          </p:contentPart>
        </mc:Choice>
        <mc:Fallback xmlns="">
          <p:pic>
            <p:nvPicPr>
              <p:cNvPr id="359" name="Input penna 358">
                <a:extLst>
                  <a:ext uri="{FF2B5EF4-FFF2-40B4-BE49-F238E27FC236}">
                    <a16:creationId xmlns:a16="http://schemas.microsoft.com/office/drawing/2014/main" id="{22D3B6A5-6300-4B98-A05A-1B297B3E2A14}"/>
                  </a:ext>
                </a:extLst>
              </p:cNvPr>
              <p:cNvPicPr/>
              <p:nvPr/>
            </p:nvPicPr>
            <p:blipFill>
              <a:blip r:embed="rId601"/>
              <a:stretch>
                <a:fillRect/>
              </a:stretch>
            </p:blipFill>
            <p:spPr>
              <a:xfrm>
                <a:off x="11467320" y="6363356"/>
                <a:ext cx="149760" cy="20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02">
            <p14:nvContentPartPr>
              <p14:cNvPr id="360" name="Input penna 359">
                <a:extLst>
                  <a:ext uri="{FF2B5EF4-FFF2-40B4-BE49-F238E27FC236}">
                    <a16:creationId xmlns:a16="http://schemas.microsoft.com/office/drawing/2014/main" id="{068A7422-5CB1-44BC-A80C-53419C61EB78}"/>
                  </a:ext>
                </a:extLst>
              </p14:cNvPr>
              <p14:cNvContentPartPr/>
              <p14:nvPr/>
            </p14:nvContentPartPr>
            <p14:xfrm>
              <a:off x="10489200" y="6221516"/>
              <a:ext cx="95040" cy="96120"/>
            </p14:xfrm>
          </p:contentPart>
        </mc:Choice>
        <mc:Fallback xmlns="">
          <p:pic>
            <p:nvPicPr>
              <p:cNvPr id="360" name="Input penna 359">
                <a:extLst>
                  <a:ext uri="{FF2B5EF4-FFF2-40B4-BE49-F238E27FC236}">
                    <a16:creationId xmlns:a16="http://schemas.microsoft.com/office/drawing/2014/main" id="{068A7422-5CB1-44BC-A80C-53419C61EB78}"/>
                  </a:ext>
                </a:extLst>
              </p:cNvPr>
              <p:cNvPicPr/>
              <p:nvPr/>
            </p:nvPicPr>
            <p:blipFill>
              <a:blip r:embed="rId603"/>
              <a:stretch>
                <a:fillRect/>
              </a:stretch>
            </p:blipFill>
            <p:spPr>
              <a:xfrm>
                <a:off x="10484880" y="6217196"/>
                <a:ext cx="103680" cy="10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04">
            <p14:nvContentPartPr>
              <p14:cNvPr id="13" name="Input penna 12">
                <a:extLst>
                  <a:ext uri="{FF2B5EF4-FFF2-40B4-BE49-F238E27FC236}">
                    <a16:creationId xmlns:a16="http://schemas.microsoft.com/office/drawing/2014/main" id="{D9B3206C-9769-4B56-B716-194633E4A0A1}"/>
                  </a:ext>
                </a:extLst>
              </p14:cNvPr>
              <p14:cNvContentPartPr/>
              <p14:nvPr/>
            </p14:nvContentPartPr>
            <p14:xfrm>
              <a:off x="3816276" y="1106657"/>
              <a:ext cx="118440" cy="215640"/>
            </p14:xfrm>
          </p:contentPart>
        </mc:Choice>
        <mc:Fallback>
          <p:pic>
            <p:nvPicPr>
              <p:cNvPr id="13" name="Input penna 12">
                <a:extLst>
                  <a:ext uri="{FF2B5EF4-FFF2-40B4-BE49-F238E27FC236}">
                    <a16:creationId xmlns:a16="http://schemas.microsoft.com/office/drawing/2014/main" id="{D9B3206C-9769-4B56-B716-194633E4A0A1}"/>
                  </a:ext>
                </a:extLst>
              </p:cNvPr>
              <p:cNvPicPr/>
              <p:nvPr/>
            </p:nvPicPr>
            <p:blipFill>
              <a:blip r:embed="rId605"/>
              <a:stretch>
                <a:fillRect/>
              </a:stretch>
            </p:blipFill>
            <p:spPr>
              <a:xfrm>
                <a:off x="3811956" y="1102337"/>
                <a:ext cx="12708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06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9D341599-C990-4CF8-9194-B47C4CB380E4}"/>
                  </a:ext>
                </a:extLst>
              </p14:cNvPr>
              <p14:cNvContentPartPr/>
              <p14:nvPr/>
            </p14:nvContentPartPr>
            <p14:xfrm>
              <a:off x="6312156" y="1131497"/>
              <a:ext cx="95760" cy="177480"/>
            </p14:xfrm>
          </p:contentPart>
        </mc:Choice>
        <mc:Fallback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9D341599-C990-4CF8-9194-B47C4CB380E4}"/>
                  </a:ext>
                </a:extLst>
              </p:cNvPr>
              <p:cNvPicPr/>
              <p:nvPr/>
            </p:nvPicPr>
            <p:blipFill>
              <a:blip r:embed="rId607"/>
              <a:stretch>
                <a:fillRect/>
              </a:stretch>
            </p:blipFill>
            <p:spPr>
              <a:xfrm>
                <a:off x="6307836" y="1127177"/>
                <a:ext cx="104400" cy="1861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74370936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" name="Gruppo 36">
            <a:extLst>
              <a:ext uri="{FF2B5EF4-FFF2-40B4-BE49-F238E27FC236}">
                <a16:creationId xmlns:a16="http://schemas.microsoft.com/office/drawing/2014/main" id="{968B92D1-69BB-4328-A563-A8CF42E4FAB8}"/>
              </a:ext>
            </a:extLst>
          </p:cNvPr>
          <p:cNvGrpSpPr/>
          <p:nvPr/>
        </p:nvGrpSpPr>
        <p:grpSpPr>
          <a:xfrm>
            <a:off x="151800" y="23036"/>
            <a:ext cx="644400" cy="423720"/>
            <a:chOff x="151800" y="23036"/>
            <a:chExt cx="644400" cy="42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5A03043-088D-4B8E-A9D4-BE0ACA01A138}"/>
                    </a:ext>
                  </a:extLst>
                </p14:cNvPr>
                <p14:cNvContentPartPr/>
                <p14:nvPr/>
              </p14:nvContentPartPr>
              <p14:xfrm>
                <a:off x="151800" y="201596"/>
                <a:ext cx="540720" cy="24516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5A03043-088D-4B8E-A9D4-BE0ACA01A138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47480" y="197276"/>
                  <a:ext cx="549360" cy="25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761409EF-48DD-4F6D-BC35-2F009676C09E}"/>
                    </a:ext>
                  </a:extLst>
                </p14:cNvPr>
                <p14:cNvContentPartPr/>
                <p14:nvPr/>
              </p14:nvContentPartPr>
              <p14:xfrm>
                <a:off x="614400" y="23036"/>
                <a:ext cx="181800" cy="4064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761409EF-48DD-4F6D-BC35-2F009676C09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10080" y="18716"/>
                  <a:ext cx="190440" cy="41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uppo 35">
            <a:extLst>
              <a:ext uri="{FF2B5EF4-FFF2-40B4-BE49-F238E27FC236}">
                <a16:creationId xmlns:a16="http://schemas.microsoft.com/office/drawing/2014/main" id="{0FBA886F-C792-4FC6-87A6-BCB9DEF45C25}"/>
              </a:ext>
            </a:extLst>
          </p:cNvPr>
          <p:cNvGrpSpPr/>
          <p:nvPr/>
        </p:nvGrpSpPr>
        <p:grpSpPr>
          <a:xfrm>
            <a:off x="1105800" y="39596"/>
            <a:ext cx="2948040" cy="721440"/>
            <a:chOff x="1105800" y="39596"/>
            <a:chExt cx="2948040" cy="721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85AE50B2-D898-462C-9A33-6A442D6E3A7D}"/>
                    </a:ext>
                  </a:extLst>
                </p14:cNvPr>
                <p14:cNvContentPartPr/>
                <p14:nvPr/>
              </p14:nvContentPartPr>
              <p14:xfrm>
                <a:off x="1105800" y="329396"/>
                <a:ext cx="68040" cy="1022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85AE50B2-D898-462C-9A33-6A442D6E3A7D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101480" y="325076"/>
                  <a:ext cx="7668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A280CF07-CE3E-4D9D-A7D6-A6AE32439E02}"/>
                    </a:ext>
                  </a:extLst>
                </p14:cNvPr>
                <p14:cNvContentPartPr/>
                <p14:nvPr/>
              </p14:nvContentPartPr>
              <p14:xfrm>
                <a:off x="1127400" y="170276"/>
                <a:ext cx="37440" cy="7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A280CF07-CE3E-4D9D-A7D6-A6AE32439E0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23080" y="165956"/>
                  <a:ext cx="46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69FB120-0981-4DE7-8DE5-9E53B12BFEAC}"/>
                    </a:ext>
                  </a:extLst>
                </p14:cNvPr>
                <p14:cNvContentPartPr/>
                <p14:nvPr/>
              </p14:nvContentPartPr>
              <p14:xfrm>
                <a:off x="1333320" y="266036"/>
                <a:ext cx="103320" cy="4950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69FB120-0981-4DE7-8DE5-9E53B12BFEA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329000" y="261716"/>
                  <a:ext cx="111960" cy="50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AB2728B-95A2-4473-BCCC-48B908106FD8}"/>
                    </a:ext>
                  </a:extLst>
                </p14:cNvPr>
                <p14:cNvContentPartPr/>
                <p14:nvPr/>
              </p14:nvContentPartPr>
              <p14:xfrm>
                <a:off x="1312440" y="272156"/>
                <a:ext cx="324000" cy="18504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AB2728B-95A2-4473-BCCC-48B908106FD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08120" y="267836"/>
                  <a:ext cx="33264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A223A36-C937-42F1-A60B-CFCEC1002A92}"/>
                    </a:ext>
                  </a:extLst>
                </p14:cNvPr>
                <p14:cNvContentPartPr/>
                <p14:nvPr/>
              </p14:nvContentPartPr>
              <p14:xfrm>
                <a:off x="1644000" y="231476"/>
                <a:ext cx="550800" cy="2397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A223A36-C937-42F1-A60B-CFCEC1002A9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39680" y="227156"/>
                  <a:ext cx="55944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343A7C4-A72C-47B2-9F98-F8AA1ED592F0}"/>
                    </a:ext>
                  </a:extLst>
                </p14:cNvPr>
                <p14:cNvContentPartPr/>
                <p14:nvPr/>
              </p14:nvContentPartPr>
              <p14:xfrm>
                <a:off x="2280480" y="39596"/>
                <a:ext cx="318240" cy="4557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343A7C4-A72C-47B2-9F98-F8AA1ED592F0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76160" y="35276"/>
                  <a:ext cx="326880" cy="46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DD6E54BC-7CBC-40C2-BD11-BD566886F326}"/>
                    </a:ext>
                  </a:extLst>
                </p14:cNvPr>
                <p14:cNvContentPartPr/>
                <p14:nvPr/>
              </p14:nvContentPartPr>
              <p14:xfrm>
                <a:off x="2627880" y="297716"/>
                <a:ext cx="269640" cy="1810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DD6E54BC-7CBC-40C2-BD11-BD566886F32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23560" y="293396"/>
                  <a:ext cx="27828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39A0D740-8C50-4EBE-8835-3E7531E2A6CD}"/>
                    </a:ext>
                  </a:extLst>
                </p14:cNvPr>
                <p14:cNvContentPartPr/>
                <p14:nvPr/>
              </p14:nvContentPartPr>
              <p14:xfrm>
                <a:off x="2940000" y="59756"/>
                <a:ext cx="277200" cy="4226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39A0D740-8C50-4EBE-8835-3E7531E2A6CD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935680" y="55436"/>
                  <a:ext cx="285840" cy="43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6F438DEE-7440-4C41-9FFD-FEE61002F304}"/>
                    </a:ext>
                  </a:extLst>
                </p14:cNvPr>
                <p14:cNvContentPartPr/>
                <p14:nvPr/>
              </p14:nvContentPartPr>
              <p14:xfrm>
                <a:off x="3191640" y="356396"/>
                <a:ext cx="61920" cy="849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6F438DEE-7440-4C41-9FFD-FEE61002F30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187320" y="352076"/>
                  <a:ext cx="70560" cy="9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AD15F651-2C06-4792-9C21-69C8892B92FD}"/>
                    </a:ext>
                  </a:extLst>
                </p14:cNvPr>
                <p14:cNvContentPartPr/>
                <p14:nvPr/>
              </p14:nvContentPartPr>
              <p14:xfrm>
                <a:off x="3228720" y="264956"/>
                <a:ext cx="43200" cy="75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AD15F651-2C06-4792-9C21-69C8892B92F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224400" y="260636"/>
                  <a:ext cx="518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EC05509-637C-40E3-831C-67C114AEE80C}"/>
                    </a:ext>
                  </a:extLst>
                </p14:cNvPr>
                <p14:cNvContentPartPr/>
                <p14:nvPr/>
              </p14:nvContentPartPr>
              <p14:xfrm>
                <a:off x="3398280" y="323636"/>
                <a:ext cx="196560" cy="1490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EC05509-637C-40E3-831C-67C114AEE80C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393960" y="319316"/>
                  <a:ext cx="20520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95B46D6D-4854-418B-A8E0-1F7349ABDA71}"/>
                    </a:ext>
                  </a:extLst>
                </p14:cNvPr>
                <p14:cNvContentPartPr/>
                <p14:nvPr/>
              </p14:nvContentPartPr>
              <p14:xfrm>
                <a:off x="3575040" y="50396"/>
                <a:ext cx="219600" cy="4028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95B46D6D-4854-418B-A8E0-1F7349ABDA7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70720" y="46076"/>
                  <a:ext cx="22824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797804C5-525D-4D71-95AA-BFC5128F7225}"/>
                    </a:ext>
                  </a:extLst>
                </p14:cNvPr>
                <p14:cNvContentPartPr/>
                <p14:nvPr/>
              </p14:nvContentPartPr>
              <p14:xfrm>
                <a:off x="3865200" y="289796"/>
                <a:ext cx="188640" cy="20268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797804C5-525D-4D71-95AA-BFC5128F7225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60880" y="285476"/>
                  <a:ext cx="197280" cy="21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0BAC668C-0FD3-499C-BEFC-A5D7C9301F1D}"/>
              </a:ext>
            </a:extLst>
          </p:cNvPr>
          <p:cNvGrpSpPr/>
          <p:nvPr/>
        </p:nvGrpSpPr>
        <p:grpSpPr>
          <a:xfrm>
            <a:off x="4380720" y="86036"/>
            <a:ext cx="2076480" cy="710280"/>
            <a:chOff x="4380720" y="86036"/>
            <a:chExt cx="2076480" cy="71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D441205-91A9-4805-B8C7-9BBCA4AA3E2F}"/>
                    </a:ext>
                  </a:extLst>
                </p14:cNvPr>
                <p14:cNvContentPartPr/>
                <p14:nvPr/>
              </p14:nvContentPartPr>
              <p14:xfrm>
                <a:off x="4408440" y="239396"/>
                <a:ext cx="300600" cy="1897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D441205-91A9-4805-B8C7-9BBCA4AA3E2F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404120" y="235076"/>
                  <a:ext cx="3092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924A9BBD-D8FF-42DA-8510-8B14061550ED}"/>
                    </a:ext>
                  </a:extLst>
                </p14:cNvPr>
                <p14:cNvContentPartPr/>
                <p14:nvPr/>
              </p14:nvContentPartPr>
              <p14:xfrm>
                <a:off x="4477200" y="359636"/>
                <a:ext cx="335880" cy="4366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924A9BBD-D8FF-42DA-8510-8B14061550E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472880" y="355316"/>
                  <a:ext cx="344520" cy="44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ED259C2-0EF0-4766-8C89-6C3D79B694DF}"/>
                    </a:ext>
                  </a:extLst>
                </p14:cNvPr>
                <p14:cNvContentPartPr/>
                <p14:nvPr/>
              </p14:nvContentPartPr>
              <p14:xfrm>
                <a:off x="4380720" y="299876"/>
                <a:ext cx="81720" cy="709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ED259C2-0EF0-4766-8C89-6C3D79B694D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376400" y="295556"/>
                  <a:ext cx="90360" cy="7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DE9DB3FB-7243-4472-99DE-C06AB3117C36}"/>
                    </a:ext>
                  </a:extLst>
                </p14:cNvPr>
                <p14:cNvContentPartPr/>
                <p14:nvPr/>
              </p14:nvContentPartPr>
              <p14:xfrm>
                <a:off x="4785000" y="245876"/>
                <a:ext cx="328320" cy="1717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DE9DB3FB-7243-4472-99DE-C06AB3117C3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780680" y="241556"/>
                  <a:ext cx="3369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BCB4052-058F-45A5-B38D-D8C4B5D54DB6}"/>
                    </a:ext>
                  </a:extLst>
                </p14:cNvPr>
                <p14:cNvContentPartPr/>
                <p14:nvPr/>
              </p14:nvContentPartPr>
              <p14:xfrm>
                <a:off x="5152200" y="209156"/>
                <a:ext cx="361800" cy="2026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BCB4052-058F-45A5-B38D-D8C4B5D54DB6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47880" y="204836"/>
                  <a:ext cx="37044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6850276-27E2-47C7-83C3-5E67CDC98E56}"/>
                    </a:ext>
                  </a:extLst>
                </p14:cNvPr>
                <p14:cNvContentPartPr/>
                <p14:nvPr/>
              </p14:nvContentPartPr>
              <p14:xfrm>
                <a:off x="5450640" y="86036"/>
                <a:ext cx="33480" cy="3528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6850276-27E2-47C7-83C3-5E67CDC98E5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446320" y="81716"/>
                  <a:ext cx="4212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F52770D7-9CAE-4819-8905-551ECCE93395}"/>
                    </a:ext>
                  </a:extLst>
                </p14:cNvPr>
                <p14:cNvContentPartPr/>
                <p14:nvPr/>
              </p14:nvContentPartPr>
              <p14:xfrm>
                <a:off x="5571600" y="293756"/>
                <a:ext cx="264960" cy="1620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F52770D7-9CAE-4819-8905-551ECCE9339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567280" y="289436"/>
                  <a:ext cx="2736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735C488-517E-4E79-9116-E7606E2F28E5}"/>
                    </a:ext>
                  </a:extLst>
                </p14:cNvPr>
                <p14:cNvContentPartPr/>
                <p14:nvPr/>
              </p14:nvContentPartPr>
              <p14:xfrm>
                <a:off x="5899920" y="278636"/>
                <a:ext cx="228600" cy="1767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735C488-517E-4E79-9116-E7606E2F28E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895600" y="274316"/>
                  <a:ext cx="23724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2C40AF36-6AD6-4E90-AB9D-17AE22348F29}"/>
                    </a:ext>
                  </a:extLst>
                </p14:cNvPr>
                <p14:cNvContentPartPr/>
                <p14:nvPr/>
              </p14:nvContentPartPr>
              <p14:xfrm>
                <a:off x="6190080" y="307076"/>
                <a:ext cx="267120" cy="1576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2C40AF36-6AD6-4E90-AB9D-17AE22348F2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185760" y="302756"/>
                  <a:ext cx="275760" cy="166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" name="Gruppo 33">
            <a:extLst>
              <a:ext uri="{FF2B5EF4-FFF2-40B4-BE49-F238E27FC236}">
                <a16:creationId xmlns:a16="http://schemas.microsoft.com/office/drawing/2014/main" id="{1BE524B4-972E-4F74-ACE3-D6B3C57B06A1}"/>
              </a:ext>
            </a:extLst>
          </p:cNvPr>
          <p:cNvGrpSpPr/>
          <p:nvPr/>
        </p:nvGrpSpPr>
        <p:grpSpPr>
          <a:xfrm>
            <a:off x="6712080" y="111236"/>
            <a:ext cx="497520" cy="360000"/>
            <a:chOff x="6712080" y="111236"/>
            <a:chExt cx="497520" cy="36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7BA46273-9DF0-4C49-A599-AB31D0BEF71D}"/>
                    </a:ext>
                  </a:extLst>
                </p14:cNvPr>
                <p14:cNvContentPartPr/>
                <p14:nvPr/>
              </p14:nvContentPartPr>
              <p14:xfrm>
                <a:off x="6712080" y="294116"/>
                <a:ext cx="316440" cy="1461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7BA46273-9DF0-4C49-A599-AB31D0BEF71D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707760" y="289796"/>
                  <a:ext cx="3250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EADA9A9-AD58-4702-B81F-FC872184A136}"/>
                    </a:ext>
                  </a:extLst>
                </p14:cNvPr>
                <p14:cNvContentPartPr/>
                <p14:nvPr/>
              </p14:nvContentPartPr>
              <p14:xfrm>
                <a:off x="6959040" y="111236"/>
                <a:ext cx="84960" cy="3531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EADA9A9-AD58-4702-B81F-FC872184A136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954720" y="106916"/>
                  <a:ext cx="9360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AF55EF2-503A-4D6F-89B8-6EF7926FA774}"/>
                    </a:ext>
                  </a:extLst>
                </p14:cNvPr>
                <p14:cNvContentPartPr/>
                <p14:nvPr/>
              </p14:nvContentPartPr>
              <p14:xfrm>
                <a:off x="7130040" y="177116"/>
                <a:ext cx="79560" cy="29412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AF55EF2-503A-4D6F-89B8-6EF7926FA77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125720" y="172796"/>
                  <a:ext cx="88200" cy="30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D272783D-D7A7-41B3-8FC7-0D1D3B264590}"/>
              </a:ext>
            </a:extLst>
          </p:cNvPr>
          <p:cNvGrpSpPr/>
          <p:nvPr/>
        </p:nvGrpSpPr>
        <p:grpSpPr>
          <a:xfrm>
            <a:off x="7543320" y="163076"/>
            <a:ext cx="2541600" cy="618840"/>
            <a:chOff x="7543320" y="163076"/>
            <a:chExt cx="2541600" cy="61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1CC6C2F-5851-4083-BEDC-D6DF4597B13C}"/>
                    </a:ext>
                  </a:extLst>
                </p14:cNvPr>
                <p14:cNvContentPartPr/>
                <p14:nvPr/>
              </p14:nvContentPartPr>
              <p14:xfrm>
                <a:off x="7620360" y="271436"/>
                <a:ext cx="68760" cy="5104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1CC6C2F-5851-4083-BEDC-D6DF4597B13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616040" y="267116"/>
                  <a:ext cx="77400" cy="51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A63430E-5A79-4AE3-8428-589E3C4A1209}"/>
                    </a:ext>
                  </a:extLst>
                </p14:cNvPr>
                <p14:cNvContentPartPr/>
                <p14:nvPr/>
              </p14:nvContentPartPr>
              <p14:xfrm>
                <a:off x="7543320" y="240476"/>
                <a:ext cx="334440" cy="1688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A63430E-5A79-4AE3-8428-589E3C4A120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539000" y="236156"/>
                  <a:ext cx="3430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EA1B4A08-864B-447A-AEAE-B0105C9E9BC2}"/>
                    </a:ext>
                  </a:extLst>
                </p14:cNvPr>
                <p14:cNvContentPartPr/>
                <p14:nvPr/>
              </p14:nvContentPartPr>
              <p14:xfrm>
                <a:off x="7929600" y="203396"/>
                <a:ext cx="88200" cy="2095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EA1B4A08-864B-447A-AEAE-B0105C9E9BC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925280" y="199076"/>
                  <a:ext cx="968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3885FE1-06CE-4174-B6EA-9D69849E0953}"/>
                    </a:ext>
                  </a:extLst>
                </p14:cNvPr>
                <p14:cNvContentPartPr/>
                <p14:nvPr/>
              </p14:nvContentPartPr>
              <p14:xfrm>
                <a:off x="8112120" y="263516"/>
                <a:ext cx="237240" cy="1418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3885FE1-06CE-4174-B6EA-9D69849E0953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107800" y="259196"/>
                  <a:ext cx="2458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F954F24-AD5F-408F-BBC0-48B4682F2352}"/>
                    </a:ext>
                  </a:extLst>
                </p14:cNvPr>
                <p14:cNvContentPartPr/>
                <p14:nvPr/>
              </p14:nvContentPartPr>
              <p14:xfrm>
                <a:off x="8493720" y="209876"/>
                <a:ext cx="82800" cy="4816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F954F24-AD5F-408F-BBC0-48B4682F235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489400" y="205556"/>
                  <a:ext cx="9144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98389209-6CCC-473E-8CF2-FD3F68D277BD}"/>
                    </a:ext>
                  </a:extLst>
                </p14:cNvPr>
                <p14:cNvContentPartPr/>
                <p14:nvPr/>
              </p14:nvContentPartPr>
              <p14:xfrm>
                <a:off x="8506320" y="220676"/>
                <a:ext cx="210600" cy="1652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98389209-6CCC-473E-8CF2-FD3F68D277B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502000" y="216356"/>
                  <a:ext cx="2192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8C49537B-E77B-4327-8EE4-4C3C018ACE02}"/>
                    </a:ext>
                  </a:extLst>
                </p14:cNvPr>
                <p14:cNvContentPartPr/>
                <p14:nvPr/>
              </p14:nvContentPartPr>
              <p14:xfrm>
                <a:off x="8746440" y="195476"/>
                <a:ext cx="121320" cy="2232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8C49537B-E77B-4327-8EE4-4C3C018ACE0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8742120" y="191156"/>
                  <a:ext cx="1299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7DDB780-A011-4A24-BA3E-16316D210A66}"/>
                    </a:ext>
                  </a:extLst>
                </p14:cNvPr>
                <p14:cNvContentPartPr/>
                <p14:nvPr/>
              </p14:nvContentPartPr>
              <p14:xfrm>
                <a:off x="8985840" y="325796"/>
                <a:ext cx="35640" cy="594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7DDB780-A011-4A24-BA3E-16316D210A66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981520" y="321476"/>
                  <a:ext cx="4428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05A0F47D-18F8-4545-B891-F14E0317BFF8}"/>
                    </a:ext>
                  </a:extLst>
                </p14:cNvPr>
                <p14:cNvContentPartPr/>
                <p14:nvPr/>
              </p14:nvContentPartPr>
              <p14:xfrm>
                <a:off x="8944800" y="163076"/>
                <a:ext cx="52920" cy="61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05A0F47D-18F8-4545-B891-F14E0317BFF8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940480" y="158756"/>
                  <a:ext cx="615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E8E2367-811E-40CD-80C2-987B9495B7BE}"/>
                    </a:ext>
                  </a:extLst>
                </p14:cNvPr>
                <p14:cNvContentPartPr/>
                <p14:nvPr/>
              </p14:nvContentPartPr>
              <p14:xfrm>
                <a:off x="9168360" y="259556"/>
                <a:ext cx="201960" cy="1663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E8E2367-811E-40CD-80C2-987B9495B7B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9164040" y="255236"/>
                  <a:ext cx="21060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EF7659B3-9BAE-41A9-BCAB-538966A1B155}"/>
                    </a:ext>
                  </a:extLst>
                </p14:cNvPr>
                <p14:cNvContentPartPr/>
                <p14:nvPr/>
              </p14:nvContentPartPr>
              <p14:xfrm>
                <a:off x="9527640" y="176036"/>
                <a:ext cx="106920" cy="3045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EF7659B3-9BAE-41A9-BCAB-538966A1B15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9523320" y="171716"/>
                  <a:ext cx="115560" cy="31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BC2216D-242A-4B97-B738-BDCD0BBC0E37}"/>
                    </a:ext>
                  </a:extLst>
                </p14:cNvPr>
                <p14:cNvContentPartPr/>
                <p14:nvPr/>
              </p14:nvContentPartPr>
              <p14:xfrm>
                <a:off x="9392280" y="290516"/>
                <a:ext cx="257760" cy="144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BC2216D-242A-4B97-B738-BDCD0BBC0E3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9387960" y="286196"/>
                  <a:ext cx="266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5AB67A36-98C8-472A-AFC4-59E3E438DE13}"/>
                    </a:ext>
                  </a:extLst>
                </p14:cNvPr>
                <p14:cNvContentPartPr/>
                <p14:nvPr/>
              </p14:nvContentPartPr>
              <p14:xfrm>
                <a:off x="9693600" y="322556"/>
                <a:ext cx="379080" cy="1422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5AB67A36-98C8-472A-AFC4-59E3E438DE1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689280" y="318236"/>
                  <a:ext cx="3877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5A0EA6C7-6480-480F-8248-5B69948C1D92}"/>
                    </a:ext>
                  </a:extLst>
                </p14:cNvPr>
                <p14:cNvContentPartPr/>
                <p14:nvPr/>
              </p14:nvContentPartPr>
              <p14:xfrm>
                <a:off x="9786480" y="177116"/>
                <a:ext cx="298440" cy="529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5A0EA6C7-6480-480F-8248-5B69948C1D92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782160" y="172796"/>
                  <a:ext cx="30708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3" name="Gruppo 52">
            <a:extLst>
              <a:ext uri="{FF2B5EF4-FFF2-40B4-BE49-F238E27FC236}">
                <a16:creationId xmlns:a16="http://schemas.microsoft.com/office/drawing/2014/main" id="{201ABBE4-D143-4818-9824-E954250003EC}"/>
              </a:ext>
            </a:extLst>
          </p:cNvPr>
          <p:cNvGrpSpPr/>
          <p:nvPr/>
        </p:nvGrpSpPr>
        <p:grpSpPr>
          <a:xfrm>
            <a:off x="10450320" y="147596"/>
            <a:ext cx="1349640" cy="315360"/>
            <a:chOff x="10450320" y="147596"/>
            <a:chExt cx="1349640" cy="315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D98892AB-D0FC-4CDD-9E0F-ED0D713651DC}"/>
                    </a:ext>
                  </a:extLst>
                </p14:cNvPr>
                <p14:cNvContentPartPr/>
                <p14:nvPr/>
              </p14:nvContentPartPr>
              <p14:xfrm>
                <a:off x="10450320" y="258116"/>
                <a:ext cx="638640" cy="2048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D98892AB-D0FC-4CDD-9E0F-ED0D713651DC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0446000" y="253796"/>
                  <a:ext cx="6472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EB3AF9F-F569-48AF-AD4B-0CDE630071A0}"/>
                    </a:ext>
                  </a:extLst>
                </p14:cNvPr>
                <p14:cNvContentPartPr/>
                <p14:nvPr/>
              </p14:nvContentPartPr>
              <p14:xfrm>
                <a:off x="11207040" y="266036"/>
                <a:ext cx="300960" cy="1951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EB3AF9F-F569-48AF-AD4B-0CDE630071A0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1202720" y="261716"/>
                  <a:ext cx="30960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688121B-1440-4B57-A281-74E9DFB07598}"/>
                    </a:ext>
                  </a:extLst>
                </p14:cNvPr>
                <p14:cNvContentPartPr/>
                <p14:nvPr/>
              </p14:nvContentPartPr>
              <p14:xfrm>
                <a:off x="11598000" y="316796"/>
                <a:ext cx="146520" cy="1231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688121B-1440-4B57-A281-74E9DFB0759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1593680" y="312476"/>
                  <a:ext cx="15516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B6D65991-5B58-412E-8C06-0A741D224B3C}"/>
                    </a:ext>
                  </a:extLst>
                </p14:cNvPr>
                <p14:cNvContentPartPr/>
                <p14:nvPr/>
              </p14:nvContentPartPr>
              <p14:xfrm>
                <a:off x="11535360" y="147596"/>
                <a:ext cx="264600" cy="3420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B6D65991-5B58-412E-8C06-0A741D224B3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1531040" y="143276"/>
                  <a:ext cx="27324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12836689-5BD4-47A8-9A73-72A0669CA02C}"/>
              </a:ext>
            </a:extLst>
          </p:cNvPr>
          <p:cNvGrpSpPr/>
          <p:nvPr/>
        </p:nvGrpSpPr>
        <p:grpSpPr>
          <a:xfrm>
            <a:off x="110040" y="841676"/>
            <a:ext cx="1058760" cy="326520"/>
            <a:chOff x="110040" y="841676"/>
            <a:chExt cx="1058760" cy="32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EC86DE0C-0B60-44B0-813E-A3D592915BFA}"/>
                    </a:ext>
                  </a:extLst>
                </p14:cNvPr>
                <p14:cNvContentPartPr/>
                <p14:nvPr/>
              </p14:nvContentPartPr>
              <p14:xfrm>
                <a:off x="110040" y="938876"/>
                <a:ext cx="272880" cy="2293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EC86DE0C-0B60-44B0-813E-A3D592915BF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5720" y="934556"/>
                  <a:ext cx="2815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FAA8A89E-F6BF-4E0A-8385-7A9A18368D7B}"/>
                    </a:ext>
                  </a:extLst>
                </p14:cNvPr>
                <p14:cNvContentPartPr/>
                <p14:nvPr/>
              </p14:nvContentPartPr>
              <p14:xfrm>
                <a:off x="494880" y="966236"/>
                <a:ext cx="58680" cy="1213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FAA8A89E-F6BF-4E0A-8385-7A9A18368D7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90560" y="961916"/>
                  <a:ext cx="673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0CD89B30-60F4-4C17-997F-E5E27315D636}"/>
                    </a:ext>
                  </a:extLst>
                </p14:cNvPr>
                <p14:cNvContentPartPr/>
                <p14:nvPr/>
              </p14:nvContentPartPr>
              <p14:xfrm>
                <a:off x="452400" y="870476"/>
                <a:ext cx="25200" cy="7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0CD89B30-60F4-4C17-997F-E5E27315D63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48080" y="866156"/>
                  <a:ext cx="338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7251B894-9313-4531-B214-63F03A7245EE}"/>
                    </a:ext>
                  </a:extLst>
                </p14:cNvPr>
                <p14:cNvContentPartPr/>
                <p14:nvPr/>
              </p14:nvContentPartPr>
              <p14:xfrm>
                <a:off x="687120" y="951476"/>
                <a:ext cx="373680" cy="1630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7251B894-9313-4531-B214-63F03A7245E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682800" y="947156"/>
                  <a:ext cx="3823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64E4A2D7-EDA6-47D2-867E-BEB47D65C767}"/>
                    </a:ext>
                  </a:extLst>
                </p14:cNvPr>
                <p14:cNvContentPartPr/>
                <p14:nvPr/>
              </p14:nvContentPartPr>
              <p14:xfrm>
                <a:off x="1117320" y="979916"/>
                <a:ext cx="51480" cy="1162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64E4A2D7-EDA6-47D2-867E-BEB47D65C76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13000" y="975596"/>
                  <a:ext cx="6012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F8B5C183-18F6-4211-9ABE-F86A8C15028A}"/>
                    </a:ext>
                  </a:extLst>
                </p14:cNvPr>
                <p14:cNvContentPartPr/>
                <p14:nvPr/>
              </p14:nvContentPartPr>
              <p14:xfrm>
                <a:off x="1088520" y="841676"/>
                <a:ext cx="22680" cy="46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F8B5C183-18F6-4211-9ABE-F86A8C15028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1084200" y="837356"/>
                  <a:ext cx="3132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8B327858-C484-4594-B7FA-5092708221BF}"/>
              </a:ext>
            </a:extLst>
          </p:cNvPr>
          <p:cNvGrpSpPr/>
          <p:nvPr/>
        </p:nvGrpSpPr>
        <p:grpSpPr>
          <a:xfrm>
            <a:off x="1430880" y="676436"/>
            <a:ext cx="493200" cy="416880"/>
            <a:chOff x="1430880" y="676436"/>
            <a:chExt cx="493200" cy="41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0A65B44A-6A4F-4B5B-9A79-58E843B40E16}"/>
                    </a:ext>
                  </a:extLst>
                </p14:cNvPr>
                <p14:cNvContentPartPr/>
                <p14:nvPr/>
              </p14:nvContentPartPr>
              <p14:xfrm>
                <a:off x="1430880" y="676436"/>
                <a:ext cx="297360" cy="4168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0A65B44A-6A4F-4B5B-9A79-58E843B40E1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1426560" y="672116"/>
                  <a:ext cx="30600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127E609-ED42-4D3D-B222-BD999C54FB21}"/>
                    </a:ext>
                  </a:extLst>
                </p14:cNvPr>
                <p14:cNvContentPartPr/>
                <p14:nvPr/>
              </p14:nvContentPartPr>
              <p14:xfrm>
                <a:off x="1815000" y="889556"/>
                <a:ext cx="109080" cy="1278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127E609-ED42-4D3D-B222-BD999C54FB2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810680" y="885236"/>
                  <a:ext cx="11772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3B568527-5C0D-4776-956F-CF549D85A8C9}"/>
                    </a:ext>
                  </a:extLst>
                </p14:cNvPr>
                <p14:cNvContentPartPr/>
                <p14:nvPr/>
              </p14:nvContentPartPr>
              <p14:xfrm>
                <a:off x="1893120" y="778316"/>
                <a:ext cx="10440" cy="46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3B568527-5C0D-4776-956F-CF549D85A8C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888800" y="773996"/>
                  <a:ext cx="19080" cy="13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70A0EAEA-8787-4A61-AA8C-8A5DA49DB731}"/>
                  </a:ext>
                </a:extLst>
              </p14:cNvPr>
              <p14:cNvContentPartPr/>
              <p14:nvPr/>
            </p14:nvContentPartPr>
            <p14:xfrm>
              <a:off x="2207760" y="1072076"/>
              <a:ext cx="10440" cy="2412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70A0EAEA-8787-4A61-AA8C-8A5DA49DB731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2203440" y="1067756"/>
                <a:ext cx="19080" cy="3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93" name="Gruppo 92">
            <a:extLst>
              <a:ext uri="{FF2B5EF4-FFF2-40B4-BE49-F238E27FC236}">
                <a16:creationId xmlns:a16="http://schemas.microsoft.com/office/drawing/2014/main" id="{F6459E18-C9CB-4F1A-8CDD-9CC767DFA594}"/>
              </a:ext>
            </a:extLst>
          </p:cNvPr>
          <p:cNvGrpSpPr/>
          <p:nvPr/>
        </p:nvGrpSpPr>
        <p:grpSpPr>
          <a:xfrm>
            <a:off x="55680" y="1430996"/>
            <a:ext cx="528840" cy="564840"/>
            <a:chOff x="55680" y="1430996"/>
            <a:chExt cx="528840" cy="56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AF418AA-CA6F-4A6D-B8C0-BD0E97168CCF}"/>
                    </a:ext>
                  </a:extLst>
                </p14:cNvPr>
                <p14:cNvContentPartPr/>
                <p14:nvPr/>
              </p14:nvContentPartPr>
              <p14:xfrm>
                <a:off x="55680" y="1430996"/>
                <a:ext cx="390960" cy="5648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AF418AA-CA6F-4A6D-B8C0-BD0E97168CCF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1360" y="1426676"/>
                  <a:ext cx="39960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A3B6D51E-F91A-4CBF-8E86-30F29EE89451}"/>
                    </a:ext>
                  </a:extLst>
                </p14:cNvPr>
                <p14:cNvContentPartPr/>
                <p14:nvPr/>
              </p14:nvContentPartPr>
              <p14:xfrm>
                <a:off x="552120" y="1696676"/>
                <a:ext cx="32400" cy="1458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A3B6D51E-F91A-4CBF-8E86-30F29EE8945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547800" y="1692356"/>
                  <a:ext cx="4104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B9E6970E-A29A-4299-8ACA-C67644071D56}"/>
                    </a:ext>
                  </a:extLst>
                </p14:cNvPr>
                <p14:cNvContentPartPr/>
                <p14:nvPr/>
              </p14:nvContentPartPr>
              <p14:xfrm>
                <a:off x="542040" y="1583996"/>
                <a:ext cx="16920" cy="18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B9E6970E-A29A-4299-8ACA-C67644071D5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37720" y="1579676"/>
                  <a:ext cx="25560" cy="1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EC24F548-7A13-489A-A0EC-BED55CCB10D5}"/>
              </a:ext>
            </a:extLst>
          </p:cNvPr>
          <p:cNvGrpSpPr/>
          <p:nvPr/>
        </p:nvGrpSpPr>
        <p:grpSpPr>
          <a:xfrm>
            <a:off x="887640" y="1314716"/>
            <a:ext cx="969840" cy="559800"/>
            <a:chOff x="887640" y="1314716"/>
            <a:chExt cx="969840" cy="559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FA1E4AA-0885-4FCF-9E4E-70DE0FED1D7F}"/>
                    </a:ext>
                  </a:extLst>
                </p14:cNvPr>
                <p14:cNvContentPartPr/>
                <p14:nvPr/>
              </p14:nvContentPartPr>
              <p14:xfrm>
                <a:off x="887640" y="1699916"/>
                <a:ext cx="209160" cy="1746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FA1E4AA-0885-4FCF-9E4E-70DE0FED1D7F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83320" y="1695596"/>
                  <a:ext cx="2178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7C61CB9F-9651-4D59-971A-167BA4A0E85E}"/>
                    </a:ext>
                  </a:extLst>
                </p14:cNvPr>
                <p14:cNvContentPartPr/>
                <p14:nvPr/>
              </p14:nvContentPartPr>
              <p14:xfrm>
                <a:off x="1137120" y="1716116"/>
                <a:ext cx="307800" cy="1461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7C61CB9F-9651-4D59-971A-167BA4A0E85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32800" y="1711796"/>
                  <a:ext cx="3164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987656B-6239-4010-B47E-74B6B293A335}"/>
                    </a:ext>
                  </a:extLst>
                </p14:cNvPr>
                <p14:cNvContentPartPr/>
                <p14:nvPr/>
              </p14:nvContentPartPr>
              <p14:xfrm>
                <a:off x="1479480" y="1314716"/>
                <a:ext cx="229320" cy="5115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987656B-6239-4010-B47E-74B6B293A33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475160" y="1310396"/>
                  <a:ext cx="237960" cy="5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B7C78FAD-A062-4E83-A863-6E3317F56D94}"/>
                    </a:ext>
                  </a:extLst>
                </p14:cNvPr>
                <p14:cNvContentPartPr/>
                <p14:nvPr/>
              </p14:nvContentPartPr>
              <p14:xfrm>
                <a:off x="1446360" y="1513796"/>
                <a:ext cx="176400" cy="3240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B7C78FAD-A062-4E83-A863-6E3317F56D94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442040" y="1509476"/>
                  <a:ext cx="18504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569C0DD9-8238-4A87-9068-952EB69C7EAB}"/>
                    </a:ext>
                  </a:extLst>
                </p14:cNvPr>
                <p14:cNvContentPartPr/>
                <p14:nvPr/>
              </p14:nvContentPartPr>
              <p14:xfrm>
                <a:off x="1779720" y="1704956"/>
                <a:ext cx="77760" cy="824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569C0DD9-8238-4A87-9068-952EB69C7EA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775400" y="1700636"/>
                  <a:ext cx="8640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55AD2F0-0B94-4C40-85E8-788B320BFE07}"/>
                    </a:ext>
                  </a:extLst>
                </p14:cNvPr>
                <p14:cNvContentPartPr/>
                <p14:nvPr/>
              </p14:nvContentPartPr>
              <p14:xfrm>
                <a:off x="1774680" y="1580756"/>
                <a:ext cx="19080" cy="46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55AD2F0-0B94-4C40-85E8-788B320BFE0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770360" y="1576436"/>
                  <a:ext cx="27720" cy="1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F51EC81F-B25D-46DE-B5DE-52340B76BD91}"/>
              </a:ext>
            </a:extLst>
          </p:cNvPr>
          <p:cNvGrpSpPr/>
          <p:nvPr/>
        </p:nvGrpSpPr>
        <p:grpSpPr>
          <a:xfrm>
            <a:off x="2244840" y="1210316"/>
            <a:ext cx="1898640" cy="892080"/>
            <a:chOff x="2244840" y="1210316"/>
            <a:chExt cx="1898640" cy="89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46629971-A6AF-4965-BDC6-F368BBE2A7A9}"/>
                    </a:ext>
                  </a:extLst>
                </p14:cNvPr>
                <p14:cNvContentPartPr/>
                <p14:nvPr/>
              </p14:nvContentPartPr>
              <p14:xfrm>
                <a:off x="2244840" y="1499396"/>
                <a:ext cx="123840" cy="2678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46629971-A6AF-4965-BDC6-F368BBE2A7A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240520" y="1495076"/>
                  <a:ext cx="13248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1E54F959-19C3-4D24-A2C1-5815CDC83AE9}"/>
                    </a:ext>
                  </a:extLst>
                </p14:cNvPr>
                <p14:cNvContentPartPr/>
                <p14:nvPr/>
              </p14:nvContentPartPr>
              <p14:xfrm>
                <a:off x="2475240" y="1637636"/>
                <a:ext cx="240120" cy="1216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1E54F959-19C3-4D24-A2C1-5815CDC83AE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470920" y="1633316"/>
                  <a:ext cx="2487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6A7A0696-E509-426A-9537-FFBEF14FA92C}"/>
                    </a:ext>
                  </a:extLst>
                </p14:cNvPr>
                <p14:cNvContentPartPr/>
                <p14:nvPr/>
              </p14:nvContentPartPr>
              <p14:xfrm>
                <a:off x="2878440" y="1219316"/>
                <a:ext cx="287280" cy="8830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6A7A0696-E509-426A-9537-FFBEF14FA92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874120" y="1214996"/>
                  <a:ext cx="295920" cy="89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809455D1-D09F-4684-A670-87B6BA3AC0EE}"/>
                    </a:ext>
                  </a:extLst>
                </p14:cNvPr>
                <p14:cNvContentPartPr/>
                <p14:nvPr/>
              </p14:nvContentPartPr>
              <p14:xfrm>
                <a:off x="2824080" y="1667156"/>
                <a:ext cx="181440" cy="86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809455D1-D09F-4684-A670-87B6BA3AC0E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2819760" y="1662836"/>
                  <a:ext cx="1900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3F5FE216-CAF5-4DC2-83D1-320D784BE0E4}"/>
                    </a:ext>
                  </a:extLst>
                </p14:cNvPr>
                <p14:cNvContentPartPr/>
                <p14:nvPr/>
              </p14:nvContentPartPr>
              <p14:xfrm>
                <a:off x="3093000" y="1554476"/>
                <a:ext cx="236160" cy="1638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3F5FE216-CAF5-4DC2-83D1-320D784BE0E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088680" y="1550156"/>
                  <a:ext cx="2448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C1645A8D-2911-4445-92D5-BE516F8389FE}"/>
                    </a:ext>
                  </a:extLst>
                </p14:cNvPr>
                <p14:cNvContentPartPr/>
                <p14:nvPr/>
              </p14:nvContentPartPr>
              <p14:xfrm>
                <a:off x="3340680" y="1607756"/>
                <a:ext cx="173160" cy="824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C1645A8D-2911-4445-92D5-BE516F8389FE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336360" y="1603436"/>
                  <a:ext cx="18180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9AA0F308-2423-46BE-8CA9-20A53E449911}"/>
                    </a:ext>
                  </a:extLst>
                </p14:cNvPr>
                <p14:cNvContentPartPr/>
                <p14:nvPr/>
              </p14:nvContentPartPr>
              <p14:xfrm>
                <a:off x="3597360" y="1210316"/>
                <a:ext cx="171720" cy="44964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9AA0F308-2423-46BE-8CA9-20A53E44991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3593040" y="1205996"/>
                  <a:ext cx="180360" cy="45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C19CAF1B-D992-45DE-BE95-0CE5D59C10D6}"/>
                    </a:ext>
                  </a:extLst>
                </p14:cNvPr>
                <p14:cNvContentPartPr/>
                <p14:nvPr/>
              </p14:nvContentPartPr>
              <p14:xfrm>
                <a:off x="3477480" y="1427396"/>
                <a:ext cx="295560" cy="10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C19CAF1B-D992-45DE-BE95-0CE5D59C10D6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473160" y="1423076"/>
                  <a:ext cx="30420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88D5DD12-B6AB-40C1-835D-8846D885A273}"/>
                    </a:ext>
                  </a:extLst>
                </p14:cNvPr>
                <p14:cNvContentPartPr/>
                <p14:nvPr/>
              </p14:nvContentPartPr>
              <p14:xfrm>
                <a:off x="3854040" y="1231196"/>
                <a:ext cx="157680" cy="4032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88D5DD12-B6AB-40C1-835D-8846D885A273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849720" y="1226876"/>
                  <a:ext cx="16632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80D306C-0186-4D7C-B2BB-FE13F47A60D8}"/>
                    </a:ext>
                  </a:extLst>
                </p14:cNvPr>
                <p14:cNvContentPartPr/>
                <p14:nvPr/>
              </p14:nvContentPartPr>
              <p14:xfrm>
                <a:off x="3711120" y="1338116"/>
                <a:ext cx="266760" cy="118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80D306C-0186-4D7C-B2BB-FE13F47A60D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706800" y="1333796"/>
                  <a:ext cx="2754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D7216DDC-8DB9-479F-AECE-DD9D397E1E25}"/>
                    </a:ext>
                  </a:extLst>
                </p14:cNvPr>
                <p14:cNvContentPartPr/>
                <p14:nvPr/>
              </p14:nvContentPartPr>
              <p14:xfrm>
                <a:off x="4098840" y="1476356"/>
                <a:ext cx="44640" cy="1314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D7216DDC-8DB9-479F-AECE-DD9D397E1E2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094520" y="1472036"/>
                  <a:ext cx="532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4A47651-3589-45E6-ABE1-11049CE5DFB0}"/>
                    </a:ext>
                  </a:extLst>
                </p14:cNvPr>
                <p14:cNvContentPartPr/>
                <p14:nvPr/>
              </p14:nvContentPartPr>
              <p14:xfrm>
                <a:off x="4106040" y="1355396"/>
                <a:ext cx="37440" cy="75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4A47651-3589-45E6-ABE1-11049CE5DFB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101720" y="1351076"/>
                  <a:ext cx="4608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C84A22ED-F327-4CE3-9D34-71ACABE421B9}"/>
              </a:ext>
            </a:extLst>
          </p:cNvPr>
          <p:cNvGrpSpPr/>
          <p:nvPr/>
        </p:nvGrpSpPr>
        <p:grpSpPr>
          <a:xfrm>
            <a:off x="4508160" y="1164956"/>
            <a:ext cx="813960" cy="485280"/>
            <a:chOff x="4508160" y="1164956"/>
            <a:chExt cx="813960" cy="485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5ED8D224-A2C9-4F99-982C-60690A8CA588}"/>
                    </a:ext>
                  </a:extLst>
                </p14:cNvPr>
                <p14:cNvContentPartPr/>
                <p14:nvPr/>
              </p14:nvContentPartPr>
              <p14:xfrm>
                <a:off x="4508160" y="1401116"/>
                <a:ext cx="214560" cy="1843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5ED8D224-A2C9-4F99-982C-60690A8CA588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503840" y="1396796"/>
                  <a:ext cx="2232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8DF055D9-8255-476B-9F5A-BD71184891FB}"/>
                    </a:ext>
                  </a:extLst>
                </p14:cNvPr>
                <p14:cNvContentPartPr/>
                <p14:nvPr/>
              </p14:nvContentPartPr>
              <p14:xfrm>
                <a:off x="4650720" y="1164956"/>
                <a:ext cx="346680" cy="432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8DF055D9-8255-476B-9F5A-BD71184891F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646400" y="1160636"/>
                  <a:ext cx="35532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509A58B-42CC-473D-B56D-B5051B905B88}"/>
                    </a:ext>
                  </a:extLst>
                </p14:cNvPr>
                <p14:cNvContentPartPr/>
                <p14:nvPr/>
              </p14:nvContentPartPr>
              <p14:xfrm>
                <a:off x="5086680" y="1367636"/>
                <a:ext cx="235440" cy="282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509A58B-42CC-473D-B56D-B5051B905B88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082360" y="1363316"/>
                  <a:ext cx="244080" cy="29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1" name="Gruppo 100">
            <a:extLst>
              <a:ext uri="{FF2B5EF4-FFF2-40B4-BE49-F238E27FC236}">
                <a16:creationId xmlns:a16="http://schemas.microsoft.com/office/drawing/2014/main" id="{8692D2BA-D4DF-48E5-BD91-533B40E29C3C}"/>
              </a:ext>
            </a:extLst>
          </p:cNvPr>
          <p:cNvGrpSpPr/>
          <p:nvPr/>
        </p:nvGrpSpPr>
        <p:grpSpPr>
          <a:xfrm>
            <a:off x="5811360" y="1283036"/>
            <a:ext cx="871200" cy="328320"/>
            <a:chOff x="5811360" y="1283036"/>
            <a:chExt cx="871200" cy="32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990DAED4-BDF2-45EB-AD0E-D55ECD85B495}"/>
                    </a:ext>
                  </a:extLst>
                </p14:cNvPr>
                <p14:cNvContentPartPr/>
                <p14:nvPr/>
              </p14:nvContentPartPr>
              <p14:xfrm>
                <a:off x="5811360" y="1362956"/>
                <a:ext cx="330120" cy="2484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990DAED4-BDF2-45EB-AD0E-D55ECD85B49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807040" y="1358636"/>
                  <a:ext cx="33876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D6DA3603-2CC0-441A-8105-0B94543E614F}"/>
                    </a:ext>
                  </a:extLst>
                </p14:cNvPr>
                <p14:cNvContentPartPr/>
                <p14:nvPr/>
              </p14:nvContentPartPr>
              <p14:xfrm>
                <a:off x="6243000" y="1380236"/>
                <a:ext cx="91800" cy="1429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D6DA3603-2CC0-441A-8105-0B94543E614F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238680" y="1375916"/>
                  <a:ext cx="10044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201D0FAC-BC0F-40D4-8E96-7ABC58F3FE85}"/>
                    </a:ext>
                  </a:extLst>
                </p14:cNvPr>
                <p14:cNvContentPartPr/>
                <p14:nvPr/>
              </p14:nvContentPartPr>
              <p14:xfrm>
                <a:off x="6258120" y="1283036"/>
                <a:ext cx="21960" cy="7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201D0FAC-BC0F-40D4-8E96-7ABC58F3FE8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253800" y="1278716"/>
                  <a:ext cx="306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A3A562D-9A8E-4748-9273-180B9D7A42D8}"/>
                    </a:ext>
                  </a:extLst>
                </p14:cNvPr>
                <p14:cNvContentPartPr/>
                <p14:nvPr/>
              </p14:nvContentPartPr>
              <p14:xfrm>
                <a:off x="6449640" y="1356476"/>
                <a:ext cx="232920" cy="1965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A3A562D-9A8E-4748-9273-180B9D7A42D8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445320" y="1352156"/>
                  <a:ext cx="241560" cy="20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0" name="Gruppo 99">
            <a:extLst>
              <a:ext uri="{FF2B5EF4-FFF2-40B4-BE49-F238E27FC236}">
                <a16:creationId xmlns:a16="http://schemas.microsoft.com/office/drawing/2014/main" id="{5E17DF9D-867F-444A-80A8-08F7CC71A442}"/>
              </a:ext>
            </a:extLst>
          </p:cNvPr>
          <p:cNvGrpSpPr/>
          <p:nvPr/>
        </p:nvGrpSpPr>
        <p:grpSpPr>
          <a:xfrm>
            <a:off x="6933120" y="1245956"/>
            <a:ext cx="244440" cy="287280"/>
            <a:chOff x="6933120" y="1245956"/>
            <a:chExt cx="244440" cy="287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0FBE2CA5-0F65-4AAC-A33D-F119C26FB8C4}"/>
                    </a:ext>
                  </a:extLst>
                </p14:cNvPr>
                <p14:cNvContentPartPr/>
                <p14:nvPr/>
              </p14:nvContentPartPr>
              <p14:xfrm>
                <a:off x="6933120" y="1245956"/>
                <a:ext cx="243360" cy="2872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0FBE2CA5-0F65-4AAC-A33D-F119C26FB8C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928800" y="1241636"/>
                  <a:ext cx="252000" cy="29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E1BEFA5E-7B20-4C42-AF2A-D1E46E22DDE6}"/>
                    </a:ext>
                  </a:extLst>
                </p14:cNvPr>
                <p14:cNvContentPartPr/>
                <p14:nvPr/>
              </p14:nvContentPartPr>
              <p14:xfrm>
                <a:off x="7017720" y="1393196"/>
                <a:ext cx="159840" cy="162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E1BEFA5E-7B20-4C42-AF2A-D1E46E22DDE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013400" y="1388876"/>
                  <a:ext cx="168480" cy="24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102" name="Input penna 101">
                <a:extLst>
                  <a:ext uri="{FF2B5EF4-FFF2-40B4-BE49-F238E27FC236}">
                    <a16:creationId xmlns:a16="http://schemas.microsoft.com/office/drawing/2014/main" id="{C3C0A250-8263-4233-A77B-A0E06322C35C}"/>
                  </a:ext>
                </a:extLst>
              </p14:cNvPr>
              <p14:cNvContentPartPr/>
              <p14:nvPr/>
            </p14:nvContentPartPr>
            <p14:xfrm>
              <a:off x="7890000" y="1237316"/>
              <a:ext cx="320400" cy="244080"/>
            </p14:xfrm>
          </p:contentPart>
        </mc:Choice>
        <mc:Fallback xmlns="">
          <p:pic>
            <p:nvPicPr>
              <p:cNvPr id="102" name="Input penna 101">
                <a:extLst>
                  <a:ext uri="{FF2B5EF4-FFF2-40B4-BE49-F238E27FC236}">
                    <a16:creationId xmlns:a16="http://schemas.microsoft.com/office/drawing/2014/main" id="{C3C0A250-8263-4233-A77B-A0E06322C35C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885680" y="1232996"/>
                <a:ext cx="329040" cy="25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F608F355-4A8E-492D-9C3D-7E7C390D08F8}"/>
              </a:ext>
            </a:extLst>
          </p:cNvPr>
          <p:cNvGrpSpPr/>
          <p:nvPr/>
        </p:nvGrpSpPr>
        <p:grpSpPr>
          <a:xfrm>
            <a:off x="8596680" y="1177556"/>
            <a:ext cx="1371240" cy="308160"/>
            <a:chOff x="8596680" y="1177556"/>
            <a:chExt cx="1371240" cy="30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6A39760F-CD76-4A8E-8D55-4D8F42243C8A}"/>
                    </a:ext>
                  </a:extLst>
                </p14:cNvPr>
                <p14:cNvContentPartPr/>
                <p14:nvPr/>
              </p14:nvContentPartPr>
              <p14:xfrm>
                <a:off x="8596680" y="1187996"/>
                <a:ext cx="589680" cy="2224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6A39760F-CD76-4A8E-8D55-4D8F42243C8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592360" y="1183676"/>
                  <a:ext cx="5983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28B5CA34-F004-4418-8C8D-03E62CC60C44}"/>
                    </a:ext>
                  </a:extLst>
                </p14:cNvPr>
                <p14:cNvContentPartPr/>
                <p14:nvPr/>
              </p14:nvContentPartPr>
              <p14:xfrm>
                <a:off x="9173760" y="1214996"/>
                <a:ext cx="266760" cy="24588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28B5CA34-F004-4418-8C8D-03E62CC60C4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9169440" y="1210676"/>
                  <a:ext cx="27540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E911D746-FDD0-41D2-8BEA-4D32CDF09668}"/>
                    </a:ext>
                  </a:extLst>
                </p14:cNvPr>
                <p14:cNvContentPartPr/>
                <p14:nvPr/>
              </p14:nvContentPartPr>
              <p14:xfrm>
                <a:off x="9676320" y="1177556"/>
                <a:ext cx="256320" cy="3081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E911D746-FDD0-41D2-8BEA-4D32CDF0966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9672000" y="1173236"/>
                  <a:ext cx="2649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11C9F0F0-1072-4BD5-B8C8-6B3B5775BDBF}"/>
                    </a:ext>
                  </a:extLst>
                </p14:cNvPr>
                <p14:cNvContentPartPr/>
                <p14:nvPr/>
              </p14:nvContentPartPr>
              <p14:xfrm>
                <a:off x="9706920" y="1343876"/>
                <a:ext cx="261000" cy="248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11C9F0F0-1072-4BD5-B8C8-6B3B5775BDBF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9702600" y="1339556"/>
                  <a:ext cx="26964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F67FF663-DB59-453A-A1E5-801F02A1038F}"/>
              </a:ext>
            </a:extLst>
          </p:cNvPr>
          <p:cNvGrpSpPr/>
          <p:nvPr/>
        </p:nvGrpSpPr>
        <p:grpSpPr>
          <a:xfrm>
            <a:off x="62160" y="2167196"/>
            <a:ext cx="798120" cy="600840"/>
            <a:chOff x="62160" y="2167196"/>
            <a:chExt cx="798120" cy="60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A29019C-5911-44DF-AA97-7819AEC3014D}"/>
                    </a:ext>
                  </a:extLst>
                </p14:cNvPr>
                <p14:cNvContentPartPr/>
                <p14:nvPr/>
              </p14:nvContentPartPr>
              <p14:xfrm>
                <a:off x="62160" y="2167196"/>
                <a:ext cx="234360" cy="6008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A29019C-5911-44DF-AA97-7819AEC3014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7840" y="2162876"/>
                  <a:ext cx="243000" cy="60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4AAC9E4-34AB-4D89-AD87-110567253EDE}"/>
                    </a:ext>
                  </a:extLst>
                </p14:cNvPr>
                <p14:cNvContentPartPr/>
                <p14:nvPr/>
              </p14:nvContentPartPr>
              <p14:xfrm>
                <a:off x="375360" y="2314796"/>
                <a:ext cx="195480" cy="3387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4AAC9E4-34AB-4D89-AD87-110567253EDE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71040" y="2310476"/>
                  <a:ext cx="20412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5DCFC4E-BACF-4D55-83E1-35090A40A900}"/>
                    </a:ext>
                  </a:extLst>
                </p14:cNvPr>
                <p14:cNvContentPartPr/>
                <p14:nvPr/>
              </p14:nvContentPartPr>
              <p14:xfrm>
                <a:off x="433320" y="2454476"/>
                <a:ext cx="173160" cy="259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5DCFC4E-BACF-4D55-83E1-35090A40A900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29000" y="2450156"/>
                  <a:ext cx="1818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9B72D9D3-0121-4AEE-A3EC-FDEF0EAB1463}"/>
                    </a:ext>
                  </a:extLst>
                </p14:cNvPr>
                <p14:cNvContentPartPr/>
                <p14:nvPr/>
              </p14:nvContentPartPr>
              <p14:xfrm>
                <a:off x="723120" y="2474276"/>
                <a:ext cx="110520" cy="273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9B72D9D3-0121-4AEE-A3EC-FDEF0EAB1463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718800" y="2469956"/>
                  <a:ext cx="1191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21FA486A-164D-42C3-9FC8-5C007D33A063}"/>
                    </a:ext>
                  </a:extLst>
                </p14:cNvPr>
                <p14:cNvContentPartPr/>
                <p14:nvPr/>
              </p14:nvContentPartPr>
              <p14:xfrm>
                <a:off x="724920" y="2586956"/>
                <a:ext cx="135360" cy="248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21FA486A-164D-42C3-9FC8-5C007D33A063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720600" y="2582636"/>
                  <a:ext cx="144000" cy="3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3" name="Input penna 112">
                <a:extLst>
                  <a:ext uri="{FF2B5EF4-FFF2-40B4-BE49-F238E27FC236}">
                    <a16:creationId xmlns:a16="http://schemas.microsoft.com/office/drawing/2014/main" id="{6B34BD44-D570-4461-A792-F95E9B4F886C}"/>
                  </a:ext>
                </a:extLst>
              </p14:cNvPr>
              <p14:cNvContentPartPr/>
              <p14:nvPr/>
            </p14:nvContentPartPr>
            <p14:xfrm>
              <a:off x="1219200" y="2359796"/>
              <a:ext cx="255240" cy="205200"/>
            </p14:xfrm>
          </p:contentPart>
        </mc:Choice>
        <mc:Fallback xmlns="">
          <p:pic>
            <p:nvPicPr>
              <p:cNvPr id="113" name="Input penna 112">
                <a:extLst>
                  <a:ext uri="{FF2B5EF4-FFF2-40B4-BE49-F238E27FC236}">
                    <a16:creationId xmlns:a16="http://schemas.microsoft.com/office/drawing/2014/main" id="{6B34BD44-D570-4461-A792-F95E9B4F886C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214880" y="2355476"/>
                <a:ext cx="26388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9FDD563D-FDEC-48C5-8FBF-33E543285C1B}"/>
                  </a:ext>
                </a:extLst>
              </p14:cNvPr>
              <p14:cNvContentPartPr/>
              <p14:nvPr/>
            </p14:nvContentPartPr>
            <p14:xfrm>
              <a:off x="1193640" y="2318756"/>
              <a:ext cx="287640" cy="23076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9FDD563D-FDEC-48C5-8FBF-33E543285C1B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1189320" y="2314436"/>
                <a:ext cx="29628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86E0AC2B-DE26-40CD-9CB4-BC42FBE5D21B}"/>
                  </a:ext>
                </a:extLst>
              </p14:cNvPr>
              <p14:cNvContentPartPr/>
              <p14:nvPr/>
            </p14:nvContentPartPr>
            <p14:xfrm>
              <a:off x="1664520" y="2324516"/>
              <a:ext cx="237240" cy="9468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86E0AC2B-DE26-40CD-9CB4-BC42FBE5D21B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1660200" y="2320196"/>
                <a:ext cx="245880" cy="10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16" name="Input penna 115">
                <a:extLst>
                  <a:ext uri="{FF2B5EF4-FFF2-40B4-BE49-F238E27FC236}">
                    <a16:creationId xmlns:a16="http://schemas.microsoft.com/office/drawing/2014/main" id="{3F8C20FF-100E-4DD7-BF94-EE0E8338DB2D}"/>
                  </a:ext>
                </a:extLst>
              </p14:cNvPr>
              <p14:cNvContentPartPr/>
              <p14:nvPr/>
            </p14:nvContentPartPr>
            <p14:xfrm>
              <a:off x="1772520" y="2566076"/>
              <a:ext cx="2160" cy="15840"/>
            </p14:xfrm>
          </p:contentPart>
        </mc:Choice>
        <mc:Fallback xmlns="">
          <p:pic>
            <p:nvPicPr>
              <p:cNvPr id="116" name="Input penna 115">
                <a:extLst>
                  <a:ext uri="{FF2B5EF4-FFF2-40B4-BE49-F238E27FC236}">
                    <a16:creationId xmlns:a16="http://schemas.microsoft.com/office/drawing/2014/main" id="{3F8C20FF-100E-4DD7-BF94-EE0E8338DB2D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1768200" y="2561756"/>
                <a:ext cx="1080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18" name="Input penna 117">
                <a:extLst>
                  <a:ext uri="{FF2B5EF4-FFF2-40B4-BE49-F238E27FC236}">
                    <a16:creationId xmlns:a16="http://schemas.microsoft.com/office/drawing/2014/main" id="{C324193C-B751-4946-9011-BA2D09235BAA}"/>
                  </a:ext>
                </a:extLst>
              </p14:cNvPr>
              <p14:cNvContentPartPr/>
              <p14:nvPr/>
            </p14:nvContentPartPr>
            <p14:xfrm>
              <a:off x="1744080" y="2376356"/>
              <a:ext cx="12240" cy="250560"/>
            </p14:xfrm>
          </p:contentPart>
        </mc:Choice>
        <mc:Fallback xmlns="">
          <p:pic>
            <p:nvPicPr>
              <p:cNvPr id="118" name="Input penna 117">
                <a:extLst>
                  <a:ext uri="{FF2B5EF4-FFF2-40B4-BE49-F238E27FC236}">
                    <a16:creationId xmlns:a16="http://schemas.microsoft.com/office/drawing/2014/main" id="{C324193C-B751-4946-9011-BA2D09235BAA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739760" y="2372036"/>
                <a:ext cx="20880" cy="25920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4E732801-C8E9-4480-B24C-FE996D4106B5}"/>
              </a:ext>
            </a:extLst>
          </p:cNvPr>
          <p:cNvGrpSpPr/>
          <p:nvPr/>
        </p:nvGrpSpPr>
        <p:grpSpPr>
          <a:xfrm>
            <a:off x="2109840" y="2026796"/>
            <a:ext cx="725760" cy="695880"/>
            <a:chOff x="2109840" y="2026796"/>
            <a:chExt cx="725760" cy="69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4CCA601F-0436-47B6-AFD4-336735A73DEB}"/>
                    </a:ext>
                  </a:extLst>
                </p14:cNvPr>
                <p14:cNvContentPartPr/>
                <p14:nvPr/>
              </p14:nvContentPartPr>
              <p14:xfrm>
                <a:off x="2109840" y="2128676"/>
                <a:ext cx="110520" cy="3286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4CCA601F-0436-47B6-AFD4-336735A73DE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2105520" y="2124356"/>
                  <a:ext cx="11916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0E5D458-D905-42B7-BEA5-0EED941D2FA2}"/>
                    </a:ext>
                  </a:extLst>
                </p14:cNvPr>
                <p14:cNvContentPartPr/>
                <p14:nvPr/>
              </p14:nvContentPartPr>
              <p14:xfrm>
                <a:off x="2330520" y="2277716"/>
                <a:ext cx="228240" cy="44496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0E5D458-D905-42B7-BEA5-0EED941D2FA2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326200" y="2273396"/>
                  <a:ext cx="23688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1D69314A-ADF8-4FA1-928F-EB778A7AF777}"/>
                    </a:ext>
                  </a:extLst>
                </p14:cNvPr>
                <p14:cNvContentPartPr/>
                <p14:nvPr/>
              </p14:nvContentPartPr>
              <p14:xfrm>
                <a:off x="2564880" y="2026796"/>
                <a:ext cx="270720" cy="5605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1D69314A-ADF8-4FA1-928F-EB778A7AF77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560560" y="2022476"/>
                  <a:ext cx="279360" cy="56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9" name="Gruppo 148">
            <a:extLst>
              <a:ext uri="{FF2B5EF4-FFF2-40B4-BE49-F238E27FC236}">
                <a16:creationId xmlns:a16="http://schemas.microsoft.com/office/drawing/2014/main" id="{562B48CC-E795-4BEC-8F4B-E0DC9BF30210}"/>
              </a:ext>
            </a:extLst>
          </p:cNvPr>
          <p:cNvGrpSpPr/>
          <p:nvPr/>
        </p:nvGrpSpPr>
        <p:grpSpPr>
          <a:xfrm>
            <a:off x="3441480" y="2242076"/>
            <a:ext cx="428040" cy="215640"/>
            <a:chOff x="3441480" y="2242076"/>
            <a:chExt cx="428040" cy="215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9A615B36-1C13-4A82-B5E1-6B4801A2232F}"/>
                    </a:ext>
                  </a:extLst>
                </p14:cNvPr>
                <p14:cNvContentPartPr/>
                <p14:nvPr/>
              </p14:nvContentPartPr>
              <p14:xfrm>
                <a:off x="3441480" y="2242076"/>
                <a:ext cx="294480" cy="2156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9A615B36-1C13-4A82-B5E1-6B4801A2232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3437160" y="2237756"/>
                  <a:ext cx="303120" cy="22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24CF3198-B325-4C33-93A5-B98D449D1A4A}"/>
                    </a:ext>
                  </a:extLst>
                </p14:cNvPr>
                <p14:cNvContentPartPr/>
                <p14:nvPr/>
              </p14:nvContentPartPr>
              <p14:xfrm>
                <a:off x="3811560" y="2242796"/>
                <a:ext cx="57960" cy="1630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24CF3198-B325-4C33-93A5-B98D449D1A4A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807240" y="2238476"/>
                  <a:ext cx="66600" cy="1717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6" name="Input penna 125">
                <a:extLst>
                  <a:ext uri="{FF2B5EF4-FFF2-40B4-BE49-F238E27FC236}">
                    <a16:creationId xmlns:a16="http://schemas.microsoft.com/office/drawing/2014/main" id="{C02F8B81-EB06-40AF-AF0D-9B41FC9D04B9}"/>
                  </a:ext>
                </a:extLst>
              </p14:cNvPr>
              <p14:cNvContentPartPr/>
              <p14:nvPr/>
            </p14:nvContentPartPr>
            <p14:xfrm>
              <a:off x="3838560" y="2107796"/>
              <a:ext cx="13680" cy="8640"/>
            </p14:xfrm>
          </p:contentPart>
        </mc:Choice>
        <mc:Fallback xmlns="">
          <p:pic>
            <p:nvPicPr>
              <p:cNvPr id="126" name="Input penna 125">
                <a:extLst>
                  <a:ext uri="{FF2B5EF4-FFF2-40B4-BE49-F238E27FC236}">
                    <a16:creationId xmlns:a16="http://schemas.microsoft.com/office/drawing/2014/main" id="{C02F8B81-EB06-40AF-AF0D-9B41FC9D04B9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3834240" y="2103476"/>
                <a:ext cx="22320" cy="1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8" name="Gruppo 147">
            <a:extLst>
              <a:ext uri="{FF2B5EF4-FFF2-40B4-BE49-F238E27FC236}">
                <a16:creationId xmlns:a16="http://schemas.microsoft.com/office/drawing/2014/main" id="{F711B7CF-9220-4802-B693-BC5593E153BE}"/>
              </a:ext>
            </a:extLst>
          </p:cNvPr>
          <p:cNvGrpSpPr/>
          <p:nvPr/>
        </p:nvGrpSpPr>
        <p:grpSpPr>
          <a:xfrm>
            <a:off x="4199640" y="1960556"/>
            <a:ext cx="2927160" cy="486360"/>
            <a:chOff x="4199640" y="1960556"/>
            <a:chExt cx="2927160" cy="48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5E5C3C32-FFF7-4FAE-ABAF-71F66C5A51D8}"/>
                    </a:ext>
                  </a:extLst>
                </p14:cNvPr>
                <p14:cNvContentPartPr/>
                <p14:nvPr/>
              </p14:nvContentPartPr>
              <p14:xfrm>
                <a:off x="4199640" y="2217236"/>
                <a:ext cx="585720" cy="2296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5E5C3C32-FFF7-4FAE-ABAF-71F66C5A51D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195320" y="2212916"/>
                  <a:ext cx="59436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5F122CA-4798-44F3-9166-CA445D3784F7}"/>
                    </a:ext>
                  </a:extLst>
                </p14:cNvPr>
                <p14:cNvContentPartPr/>
                <p14:nvPr/>
              </p14:nvContentPartPr>
              <p14:xfrm>
                <a:off x="4608960" y="2189516"/>
                <a:ext cx="37440" cy="324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5F122CA-4798-44F3-9166-CA445D3784F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604640" y="2185196"/>
                  <a:ext cx="4608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6408AAE-A55C-4E24-AE7D-D3E89DC33DB8}"/>
                    </a:ext>
                  </a:extLst>
                </p14:cNvPr>
                <p14:cNvContentPartPr/>
                <p14:nvPr/>
              </p14:nvContentPartPr>
              <p14:xfrm>
                <a:off x="4947360" y="2226596"/>
                <a:ext cx="314280" cy="1990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6408AAE-A55C-4E24-AE7D-D3E89DC33DB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943040" y="2222276"/>
                  <a:ext cx="3229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89AF9032-AD10-4E2E-AE65-D2A412E97678}"/>
                    </a:ext>
                  </a:extLst>
                </p14:cNvPr>
                <p14:cNvContentPartPr/>
                <p14:nvPr/>
              </p14:nvContentPartPr>
              <p14:xfrm>
                <a:off x="5254080" y="1960556"/>
                <a:ext cx="443880" cy="4734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89AF9032-AD10-4E2E-AE65-D2A412E9767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249760" y="1956236"/>
                  <a:ext cx="45252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4FB1558-D4AF-4DD7-A910-D7C254002DC9}"/>
                    </a:ext>
                  </a:extLst>
                </p14:cNvPr>
                <p14:cNvContentPartPr/>
                <p14:nvPr/>
              </p14:nvContentPartPr>
              <p14:xfrm>
                <a:off x="5828640" y="2216156"/>
                <a:ext cx="628560" cy="1843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4FB1558-D4AF-4DD7-A910-D7C254002DC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824320" y="2211836"/>
                  <a:ext cx="6372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E086BCD6-D799-47B3-8798-F18E30169B8F}"/>
                    </a:ext>
                  </a:extLst>
                </p14:cNvPr>
                <p14:cNvContentPartPr/>
                <p14:nvPr/>
              </p14:nvContentPartPr>
              <p14:xfrm>
                <a:off x="6508320" y="2233436"/>
                <a:ext cx="259560" cy="1598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E086BCD6-D799-47B3-8798-F18E30169B8F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6504000" y="2229116"/>
                  <a:ext cx="2682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E3D0F9F9-BCA4-4D17-8C82-FC9D1621AAEB}"/>
                    </a:ext>
                  </a:extLst>
                </p14:cNvPr>
                <p14:cNvContentPartPr/>
                <p14:nvPr/>
              </p14:nvContentPartPr>
              <p14:xfrm>
                <a:off x="6856800" y="2261876"/>
                <a:ext cx="270000" cy="1508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E3D0F9F9-BCA4-4D17-8C82-FC9D1621AAE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852480" y="2257556"/>
                  <a:ext cx="278640" cy="159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4845930E-016A-4AF1-96F8-F57D4869FBCE}"/>
                  </a:ext>
                </a:extLst>
              </p14:cNvPr>
              <p14:cNvContentPartPr/>
              <p14:nvPr/>
            </p14:nvContentPartPr>
            <p14:xfrm>
              <a:off x="7659600" y="2195276"/>
              <a:ext cx="424080" cy="20664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4845930E-016A-4AF1-96F8-F57D4869FBCE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7655280" y="2190956"/>
                <a:ext cx="432720" cy="215280"/>
              </a:xfrm>
              <a:prstGeom prst="rect">
                <a:avLst/>
              </a:prstGeom>
            </p:spPr>
          </p:pic>
        </mc:Fallback>
      </mc:AlternateContent>
      <p:grpSp>
        <p:nvGrpSpPr>
          <p:cNvPr id="147" name="Gruppo 146">
            <a:extLst>
              <a:ext uri="{FF2B5EF4-FFF2-40B4-BE49-F238E27FC236}">
                <a16:creationId xmlns:a16="http://schemas.microsoft.com/office/drawing/2014/main" id="{02573618-0428-4789-943C-FC35CC4475CB}"/>
              </a:ext>
            </a:extLst>
          </p:cNvPr>
          <p:cNvGrpSpPr/>
          <p:nvPr/>
        </p:nvGrpSpPr>
        <p:grpSpPr>
          <a:xfrm>
            <a:off x="8526840" y="2172236"/>
            <a:ext cx="1276200" cy="278280"/>
            <a:chOff x="8526840" y="2172236"/>
            <a:chExt cx="1276200" cy="27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8C1E2572-DED6-4DCC-B0B4-1D3909F6698B}"/>
                    </a:ext>
                  </a:extLst>
                </p14:cNvPr>
                <p14:cNvContentPartPr/>
                <p14:nvPr/>
              </p14:nvContentPartPr>
              <p14:xfrm>
                <a:off x="8526840" y="2235956"/>
                <a:ext cx="349200" cy="1911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8C1E2572-DED6-4DCC-B0B4-1D3909F6698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522520" y="2231636"/>
                  <a:ext cx="3578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A4029015-1A6B-4B10-9E9F-977AC2CD1BA6}"/>
                    </a:ext>
                  </a:extLst>
                </p14:cNvPr>
                <p14:cNvContentPartPr/>
                <p14:nvPr/>
              </p14:nvContentPartPr>
              <p14:xfrm>
                <a:off x="8941920" y="2243876"/>
                <a:ext cx="78120" cy="1486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A4029015-1A6B-4B10-9E9F-977AC2CD1BA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937600" y="2239556"/>
                  <a:ext cx="8676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F795706C-91FB-4E1D-B0AD-43FA64EFD2E9}"/>
                    </a:ext>
                  </a:extLst>
                </p14:cNvPr>
                <p14:cNvContentPartPr/>
                <p14:nvPr/>
              </p14:nvContentPartPr>
              <p14:xfrm>
                <a:off x="8917800" y="2172236"/>
                <a:ext cx="57960" cy="86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F795706C-91FB-4E1D-B0AD-43FA64EFD2E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913480" y="2167916"/>
                  <a:ext cx="66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A8B2D397-959A-4A25-B4DC-217EB10255C5}"/>
                    </a:ext>
                  </a:extLst>
                </p14:cNvPr>
                <p14:cNvContentPartPr/>
                <p14:nvPr/>
              </p14:nvContentPartPr>
              <p14:xfrm>
                <a:off x="9129840" y="2248916"/>
                <a:ext cx="199800" cy="1620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A8B2D397-959A-4A25-B4DC-217EB10255C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125520" y="2244596"/>
                  <a:ext cx="20844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00CE0C99-481C-449A-97BB-7876482E1904}"/>
                    </a:ext>
                  </a:extLst>
                </p14:cNvPr>
                <p14:cNvContentPartPr/>
                <p14:nvPr/>
              </p14:nvContentPartPr>
              <p14:xfrm>
                <a:off x="9569400" y="2222996"/>
                <a:ext cx="233640" cy="19152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00CE0C99-481C-449A-97BB-7876482E1904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565080" y="2218676"/>
                  <a:ext cx="24228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990499B7-B6B9-4F4A-8E07-3A5570F4E99B}"/>
                    </a:ext>
                  </a:extLst>
                </p14:cNvPr>
                <p14:cNvContentPartPr/>
                <p14:nvPr/>
              </p14:nvContentPartPr>
              <p14:xfrm>
                <a:off x="9476520" y="2227316"/>
                <a:ext cx="303840" cy="2232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990499B7-B6B9-4F4A-8E07-3A5570F4E99B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472200" y="2222996"/>
                  <a:ext cx="312480" cy="23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6ADD52DB-E772-4D8F-8D9F-C7462EFBDB6F}"/>
              </a:ext>
            </a:extLst>
          </p:cNvPr>
          <p:cNvGrpSpPr/>
          <p:nvPr/>
        </p:nvGrpSpPr>
        <p:grpSpPr>
          <a:xfrm>
            <a:off x="10243320" y="2230556"/>
            <a:ext cx="1589040" cy="251640"/>
            <a:chOff x="10243320" y="2230556"/>
            <a:chExt cx="1589040" cy="251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7E85117-D2F3-4B93-BA1A-2F34E3637D48}"/>
                    </a:ext>
                  </a:extLst>
                </p14:cNvPr>
                <p14:cNvContentPartPr/>
                <p14:nvPr/>
              </p14:nvContentPartPr>
              <p14:xfrm>
                <a:off x="10243320" y="2239916"/>
                <a:ext cx="278280" cy="2016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7E85117-D2F3-4B93-BA1A-2F34E3637D48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0239000" y="2235596"/>
                  <a:ext cx="2869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C505548-2166-40BD-B23F-8D2AECD2EFD8}"/>
                    </a:ext>
                  </a:extLst>
                </p14:cNvPr>
                <p14:cNvContentPartPr/>
                <p14:nvPr/>
              </p14:nvContentPartPr>
              <p14:xfrm>
                <a:off x="10785480" y="2230556"/>
                <a:ext cx="435600" cy="2012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C505548-2166-40BD-B23F-8D2AECD2EFD8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781160" y="2226236"/>
                  <a:ext cx="4442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4AEC700D-36DA-4048-973D-122D3E463EA6}"/>
                    </a:ext>
                  </a:extLst>
                </p14:cNvPr>
                <p14:cNvContentPartPr/>
                <p14:nvPr/>
              </p14:nvContentPartPr>
              <p14:xfrm>
                <a:off x="11258520" y="2260076"/>
                <a:ext cx="199440" cy="222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4AEC700D-36DA-4048-973D-122D3E463EA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254200" y="2255756"/>
                  <a:ext cx="20808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C2F436A-9748-498F-B559-E63D217F6AB8}"/>
                    </a:ext>
                  </a:extLst>
                </p14:cNvPr>
                <p14:cNvContentPartPr/>
                <p14:nvPr/>
              </p14:nvContentPartPr>
              <p14:xfrm>
                <a:off x="11666040" y="2263676"/>
                <a:ext cx="163080" cy="1994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C2F436A-9748-498F-B559-E63D217F6AB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661720" y="2259356"/>
                  <a:ext cx="1717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B81773D-D87F-4469-B380-5800EC30BF83}"/>
                    </a:ext>
                  </a:extLst>
                </p14:cNvPr>
                <p14:cNvContentPartPr/>
                <p14:nvPr/>
              </p14:nvContentPartPr>
              <p14:xfrm>
                <a:off x="11484960" y="2279876"/>
                <a:ext cx="347400" cy="1962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B81773D-D87F-4469-B380-5800EC30BF8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480640" y="2275556"/>
                  <a:ext cx="35604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8" name="Gruppo 167">
            <a:extLst>
              <a:ext uri="{FF2B5EF4-FFF2-40B4-BE49-F238E27FC236}">
                <a16:creationId xmlns:a16="http://schemas.microsoft.com/office/drawing/2014/main" id="{A3367CE3-1886-4467-83AF-476E716ACDEB}"/>
              </a:ext>
            </a:extLst>
          </p:cNvPr>
          <p:cNvGrpSpPr/>
          <p:nvPr/>
        </p:nvGrpSpPr>
        <p:grpSpPr>
          <a:xfrm>
            <a:off x="296520" y="3251876"/>
            <a:ext cx="526680" cy="205200"/>
            <a:chOff x="296520" y="3251876"/>
            <a:chExt cx="526680" cy="20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2427048-7980-4194-B37A-640AB7A7608D}"/>
                    </a:ext>
                  </a:extLst>
                </p14:cNvPr>
                <p14:cNvContentPartPr/>
                <p14:nvPr/>
              </p14:nvContentPartPr>
              <p14:xfrm>
                <a:off x="296520" y="3251876"/>
                <a:ext cx="234360" cy="2052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2427048-7980-4194-B37A-640AB7A7608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92200" y="3247556"/>
                  <a:ext cx="24300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69E701AD-6D03-4D95-AAC9-670C35567D31}"/>
                    </a:ext>
                  </a:extLst>
                </p14:cNvPr>
                <p14:cNvContentPartPr/>
                <p14:nvPr/>
              </p14:nvContentPartPr>
              <p14:xfrm>
                <a:off x="648240" y="3257636"/>
                <a:ext cx="174960" cy="1800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69E701AD-6D03-4D95-AAC9-670C35567D3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43920" y="3253316"/>
                  <a:ext cx="183600" cy="188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152" name="Input penna 151">
                <a:extLst>
                  <a:ext uri="{FF2B5EF4-FFF2-40B4-BE49-F238E27FC236}">
                    <a16:creationId xmlns:a16="http://schemas.microsoft.com/office/drawing/2014/main" id="{B6F64512-1A88-4C0A-970E-A40DA8AF6CBE}"/>
                  </a:ext>
                </a:extLst>
              </p14:cNvPr>
              <p14:cNvContentPartPr/>
              <p14:nvPr/>
            </p14:nvContentPartPr>
            <p14:xfrm>
              <a:off x="1191840" y="3227756"/>
              <a:ext cx="358200" cy="561600"/>
            </p14:xfrm>
          </p:contentPart>
        </mc:Choice>
        <mc:Fallback xmlns="">
          <p:pic>
            <p:nvPicPr>
              <p:cNvPr id="152" name="Input penna 151">
                <a:extLst>
                  <a:ext uri="{FF2B5EF4-FFF2-40B4-BE49-F238E27FC236}">
                    <a16:creationId xmlns:a16="http://schemas.microsoft.com/office/drawing/2014/main" id="{B6F64512-1A88-4C0A-970E-A40DA8AF6CBE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1187520" y="3223436"/>
                <a:ext cx="366840" cy="570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DC46A7EE-DB36-40BE-94CD-B02B45D63987}"/>
              </a:ext>
            </a:extLst>
          </p:cNvPr>
          <p:cNvGrpSpPr/>
          <p:nvPr/>
        </p:nvGrpSpPr>
        <p:grpSpPr>
          <a:xfrm>
            <a:off x="1811760" y="3231356"/>
            <a:ext cx="689760" cy="192600"/>
            <a:chOff x="1811760" y="3231356"/>
            <a:chExt cx="689760" cy="19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22FEF3DA-99CD-48C1-A84D-9CF9BB3B2DD9}"/>
                    </a:ext>
                  </a:extLst>
                </p14:cNvPr>
                <p14:cNvContentPartPr/>
                <p14:nvPr/>
              </p14:nvContentPartPr>
              <p14:xfrm>
                <a:off x="1824000" y="3268796"/>
                <a:ext cx="164160" cy="201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22FEF3DA-99CD-48C1-A84D-9CF9BB3B2DD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819680" y="3264476"/>
                  <a:ext cx="172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4DA470D-DE5E-4992-A148-A97376DCC2AA}"/>
                    </a:ext>
                  </a:extLst>
                </p14:cNvPr>
                <p14:cNvContentPartPr/>
                <p14:nvPr/>
              </p14:nvContentPartPr>
              <p14:xfrm>
                <a:off x="1811760" y="3375716"/>
                <a:ext cx="189720" cy="234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4DA470D-DE5E-4992-A148-A97376DCC2A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807440" y="3371396"/>
                  <a:ext cx="1983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0A280D36-3DDC-4BAE-9720-3223BCD8F3CE}"/>
                    </a:ext>
                  </a:extLst>
                </p14:cNvPr>
                <p14:cNvContentPartPr/>
                <p14:nvPr/>
              </p14:nvContentPartPr>
              <p14:xfrm>
                <a:off x="2211720" y="3231356"/>
                <a:ext cx="289800" cy="1926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0A280D36-3DDC-4BAE-9720-3223BCD8F3CE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207400" y="3227036"/>
                  <a:ext cx="298440" cy="201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56" name="Input penna 155">
                <a:extLst>
                  <a:ext uri="{FF2B5EF4-FFF2-40B4-BE49-F238E27FC236}">
                    <a16:creationId xmlns:a16="http://schemas.microsoft.com/office/drawing/2014/main" id="{ABFC79A5-8DD1-43CD-BCD7-A7F709022B4F}"/>
                  </a:ext>
                </a:extLst>
              </p14:cNvPr>
              <p14:cNvContentPartPr/>
              <p14:nvPr/>
            </p14:nvContentPartPr>
            <p14:xfrm>
              <a:off x="2902200" y="3388316"/>
              <a:ext cx="20880" cy="3600"/>
            </p14:xfrm>
          </p:contentPart>
        </mc:Choice>
        <mc:Fallback xmlns="">
          <p:pic>
            <p:nvPicPr>
              <p:cNvPr id="156" name="Input penna 155">
                <a:extLst>
                  <a:ext uri="{FF2B5EF4-FFF2-40B4-BE49-F238E27FC236}">
                    <a16:creationId xmlns:a16="http://schemas.microsoft.com/office/drawing/2014/main" id="{ABFC79A5-8DD1-43CD-BCD7-A7F709022B4F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2897880" y="3383996"/>
                <a:ext cx="29520" cy="1224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AFED6D2D-D55B-4A52-A789-F4AC87B2FAC4}"/>
              </a:ext>
            </a:extLst>
          </p:cNvPr>
          <p:cNvGrpSpPr/>
          <p:nvPr/>
        </p:nvGrpSpPr>
        <p:grpSpPr>
          <a:xfrm>
            <a:off x="3456240" y="2765876"/>
            <a:ext cx="1300320" cy="539640"/>
            <a:chOff x="3456240" y="2765876"/>
            <a:chExt cx="1300320" cy="53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FE4B68F-2064-4937-AB2C-4BC6C74AC24D}"/>
                    </a:ext>
                  </a:extLst>
                </p14:cNvPr>
                <p14:cNvContentPartPr/>
                <p14:nvPr/>
              </p14:nvContentPartPr>
              <p14:xfrm>
                <a:off x="3456240" y="2765876"/>
                <a:ext cx="800640" cy="507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FE4B68F-2064-4937-AB2C-4BC6C74AC24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451920" y="2761556"/>
                  <a:ext cx="809280" cy="51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E926399-3BF8-45D3-A994-FD2878956570}"/>
                    </a:ext>
                  </a:extLst>
                </p14:cNvPr>
                <p14:cNvContentPartPr/>
                <p14:nvPr/>
              </p14:nvContentPartPr>
              <p14:xfrm>
                <a:off x="4410960" y="3089156"/>
                <a:ext cx="345600" cy="2163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E926399-3BF8-45D3-A994-FD287895657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4406640" y="3084836"/>
                  <a:ext cx="354240" cy="225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8B48878D-9221-4CB8-9C19-40D179D508AA}"/>
                  </a:ext>
                </a:extLst>
              </p14:cNvPr>
              <p14:cNvContentPartPr/>
              <p14:nvPr/>
            </p14:nvContentPartPr>
            <p14:xfrm>
              <a:off x="5207640" y="3032996"/>
              <a:ext cx="740520" cy="27828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8B48878D-9221-4CB8-9C19-40D179D508AA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5203320" y="3028676"/>
                <a:ext cx="749160" cy="286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1C15B7BA-1C48-4DE4-A96D-3F9EEFDDAF92}"/>
              </a:ext>
            </a:extLst>
          </p:cNvPr>
          <p:cNvGrpSpPr/>
          <p:nvPr/>
        </p:nvGrpSpPr>
        <p:grpSpPr>
          <a:xfrm>
            <a:off x="6554400" y="2993396"/>
            <a:ext cx="1378080" cy="280080"/>
            <a:chOff x="6554400" y="2993396"/>
            <a:chExt cx="1378080" cy="28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B24502D-8075-4B5D-8C3C-50D080EFAC4A}"/>
                    </a:ext>
                  </a:extLst>
                </p14:cNvPr>
                <p14:cNvContentPartPr/>
                <p14:nvPr/>
              </p14:nvContentPartPr>
              <p14:xfrm>
                <a:off x="6587880" y="3024356"/>
                <a:ext cx="416520" cy="2311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B24502D-8075-4B5D-8C3C-50D080EFAC4A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583560" y="3020036"/>
                  <a:ext cx="4251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B8573C2-25FF-4F66-9EF2-A5C46BD64C5F}"/>
                    </a:ext>
                  </a:extLst>
                </p14:cNvPr>
                <p14:cNvContentPartPr/>
                <p14:nvPr/>
              </p14:nvContentPartPr>
              <p14:xfrm>
                <a:off x="6554400" y="2993396"/>
                <a:ext cx="374040" cy="2782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B8573C2-25FF-4F66-9EF2-A5C46BD64C5F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550080" y="2989076"/>
                  <a:ext cx="382680" cy="28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7DA33133-1C34-4F51-94AA-64DDEE2AEF30}"/>
                    </a:ext>
                  </a:extLst>
                </p14:cNvPr>
                <p14:cNvContentPartPr/>
                <p14:nvPr/>
              </p14:nvContentPartPr>
              <p14:xfrm>
                <a:off x="7137960" y="3119036"/>
                <a:ext cx="220680" cy="468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7DA33133-1C34-4F51-94AA-64DDEE2AEF3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133640" y="3114716"/>
                  <a:ext cx="229320" cy="5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10913EE2-7115-4E40-BFEF-2BA42886931F}"/>
                    </a:ext>
                  </a:extLst>
                </p14:cNvPr>
                <p14:cNvContentPartPr/>
                <p14:nvPr/>
              </p14:nvContentPartPr>
              <p14:xfrm>
                <a:off x="7113120" y="3230276"/>
                <a:ext cx="196920" cy="306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10913EE2-7115-4E40-BFEF-2BA42886931F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108800" y="3225956"/>
                  <a:ext cx="2055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C75B015-950F-4824-9E33-C66885126933}"/>
                    </a:ext>
                  </a:extLst>
                </p14:cNvPr>
                <p14:cNvContentPartPr/>
                <p14:nvPr/>
              </p14:nvContentPartPr>
              <p14:xfrm>
                <a:off x="7600920" y="3063596"/>
                <a:ext cx="331560" cy="2098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C75B015-950F-4824-9E33-C66885126933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596600" y="3059276"/>
                  <a:ext cx="340200" cy="218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9507F1B3-BFC5-46A7-AA21-90A3720ED83E}"/>
              </a:ext>
            </a:extLst>
          </p:cNvPr>
          <p:cNvGrpSpPr/>
          <p:nvPr/>
        </p:nvGrpSpPr>
        <p:grpSpPr>
          <a:xfrm>
            <a:off x="309840" y="4027676"/>
            <a:ext cx="2441880" cy="774720"/>
            <a:chOff x="309840" y="4027676"/>
            <a:chExt cx="2441880" cy="77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F2CDBA0-269D-4582-AB4E-D04C32C83477}"/>
                    </a:ext>
                  </a:extLst>
                </p14:cNvPr>
                <p14:cNvContentPartPr/>
                <p14:nvPr/>
              </p14:nvContentPartPr>
              <p14:xfrm>
                <a:off x="309840" y="4199396"/>
                <a:ext cx="311040" cy="32544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F2CDBA0-269D-4582-AB4E-D04C32C83477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305520" y="4195076"/>
                  <a:ext cx="319680" cy="33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2E1BE652-D9F6-4E98-9B48-02D08298A60E}"/>
                    </a:ext>
                  </a:extLst>
                </p14:cNvPr>
                <p14:cNvContentPartPr/>
                <p14:nvPr/>
              </p14:nvContentPartPr>
              <p14:xfrm>
                <a:off x="713040" y="4319636"/>
                <a:ext cx="96840" cy="1825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2E1BE652-D9F6-4E98-9B48-02D08298A60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08720" y="4315316"/>
                  <a:ext cx="1054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F013E2A-8F7E-468C-9410-13027FBE1C43}"/>
                    </a:ext>
                  </a:extLst>
                </p14:cNvPr>
                <p14:cNvContentPartPr/>
                <p14:nvPr/>
              </p14:nvContentPartPr>
              <p14:xfrm>
                <a:off x="748680" y="4187156"/>
                <a:ext cx="29160" cy="86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F013E2A-8F7E-468C-9410-13027FBE1C4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744360" y="4182836"/>
                  <a:ext cx="378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ED10AAA6-03C2-41EE-B66A-09CA4A9BAE56}"/>
                    </a:ext>
                  </a:extLst>
                </p14:cNvPr>
                <p14:cNvContentPartPr/>
                <p14:nvPr/>
              </p14:nvContentPartPr>
              <p14:xfrm>
                <a:off x="905280" y="4325756"/>
                <a:ext cx="279360" cy="2095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ED10AAA6-03C2-41EE-B66A-09CA4A9BAE5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900960" y="4321436"/>
                  <a:ext cx="2880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BBAD4F87-C246-4D5C-80F5-75779B558884}"/>
                    </a:ext>
                  </a:extLst>
                </p14:cNvPr>
                <p14:cNvContentPartPr/>
                <p14:nvPr/>
              </p14:nvContentPartPr>
              <p14:xfrm>
                <a:off x="1325400" y="4074116"/>
                <a:ext cx="178920" cy="47736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BBAD4F87-C246-4D5C-80F5-75779B558884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321080" y="4069796"/>
                  <a:ext cx="187560" cy="4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44B60533-D135-47ED-B817-596A33302784}"/>
                    </a:ext>
                  </a:extLst>
                </p14:cNvPr>
                <p14:cNvContentPartPr/>
                <p14:nvPr/>
              </p14:nvContentPartPr>
              <p14:xfrm>
                <a:off x="1486680" y="4646876"/>
                <a:ext cx="2160" cy="248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44B60533-D135-47ED-B817-596A3330278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482360" y="4642556"/>
                  <a:ext cx="108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F4D90A96-818A-47A4-91A3-3A0E71AF4C4A}"/>
                    </a:ext>
                  </a:extLst>
                </p14:cNvPr>
                <p14:cNvContentPartPr/>
                <p14:nvPr/>
              </p14:nvContentPartPr>
              <p14:xfrm>
                <a:off x="1638600" y="4280756"/>
                <a:ext cx="107640" cy="1962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F4D90A96-818A-47A4-91A3-3A0E71AF4C4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634280" y="4276436"/>
                  <a:ext cx="1162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36819AA-B151-4A0F-AC6C-18BA6F8FACAF}"/>
                    </a:ext>
                  </a:extLst>
                </p14:cNvPr>
                <p14:cNvContentPartPr/>
                <p14:nvPr/>
              </p14:nvContentPartPr>
              <p14:xfrm>
                <a:off x="1732200" y="4119476"/>
                <a:ext cx="13680" cy="1908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36819AA-B151-4A0F-AC6C-18BA6F8FACAF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727880" y="4115156"/>
                  <a:ext cx="223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69510E08-5B66-4884-9FA6-DBED4A0744B4}"/>
                    </a:ext>
                  </a:extLst>
                </p14:cNvPr>
                <p14:cNvContentPartPr/>
                <p14:nvPr/>
              </p14:nvContentPartPr>
              <p14:xfrm>
                <a:off x="1845240" y="4264556"/>
                <a:ext cx="296280" cy="5378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69510E08-5B66-4884-9FA6-DBED4A0744B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840920" y="4260236"/>
                  <a:ext cx="304920" cy="54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E946FA3A-D224-4DAF-A13E-F134DE79CA02}"/>
                    </a:ext>
                  </a:extLst>
                </p14:cNvPr>
                <p14:cNvContentPartPr/>
                <p14:nvPr/>
              </p14:nvContentPartPr>
              <p14:xfrm>
                <a:off x="2263560" y="4027676"/>
                <a:ext cx="163800" cy="4716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E946FA3A-D224-4DAF-A13E-F134DE79CA0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2259240" y="4023356"/>
                  <a:ext cx="17244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CBEDEB6-1C98-4002-BBB9-5BB07C347F7C}"/>
                    </a:ext>
                  </a:extLst>
                </p14:cNvPr>
                <p14:cNvContentPartPr/>
                <p14:nvPr/>
              </p14:nvContentPartPr>
              <p14:xfrm>
                <a:off x="2609160" y="4285796"/>
                <a:ext cx="104040" cy="104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CBEDEB6-1C98-4002-BBB9-5BB07C347F7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2604840" y="4281476"/>
                  <a:ext cx="1126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4412D1F8-E609-488C-8C18-C2B92DDCA55D}"/>
                    </a:ext>
                  </a:extLst>
                </p14:cNvPr>
                <p14:cNvContentPartPr/>
                <p14:nvPr/>
              </p14:nvContentPartPr>
              <p14:xfrm>
                <a:off x="2592600" y="4373636"/>
                <a:ext cx="159120" cy="536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4412D1F8-E609-488C-8C18-C2B92DDCA55D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588280" y="4369316"/>
                  <a:ext cx="167760" cy="62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82" name="Input penna 181">
                <a:extLst>
                  <a:ext uri="{FF2B5EF4-FFF2-40B4-BE49-F238E27FC236}">
                    <a16:creationId xmlns:a16="http://schemas.microsoft.com/office/drawing/2014/main" id="{7E0356A5-9032-427E-BD75-F97D00F1FE26}"/>
                  </a:ext>
                </a:extLst>
              </p14:cNvPr>
              <p14:cNvContentPartPr/>
              <p14:nvPr/>
            </p14:nvContentPartPr>
            <p14:xfrm>
              <a:off x="3181200" y="4186076"/>
              <a:ext cx="120600" cy="184320"/>
            </p14:xfrm>
          </p:contentPart>
        </mc:Choice>
        <mc:Fallback xmlns="">
          <p:pic>
            <p:nvPicPr>
              <p:cNvPr id="182" name="Input penna 181">
                <a:extLst>
                  <a:ext uri="{FF2B5EF4-FFF2-40B4-BE49-F238E27FC236}">
                    <a16:creationId xmlns:a16="http://schemas.microsoft.com/office/drawing/2014/main" id="{7E0356A5-9032-427E-BD75-F97D00F1FE26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3176880" y="4181756"/>
                <a:ext cx="129240" cy="19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8">
            <p14:nvContentPartPr>
              <p14:cNvPr id="183" name="Input penna 182">
                <a:extLst>
                  <a:ext uri="{FF2B5EF4-FFF2-40B4-BE49-F238E27FC236}">
                    <a16:creationId xmlns:a16="http://schemas.microsoft.com/office/drawing/2014/main" id="{2DCCCA7F-051B-4413-B955-0BD6C17890CF}"/>
                  </a:ext>
                </a:extLst>
              </p14:cNvPr>
              <p14:cNvContentPartPr/>
              <p14:nvPr/>
            </p14:nvContentPartPr>
            <p14:xfrm>
              <a:off x="3251040" y="4040636"/>
              <a:ext cx="71280" cy="29880"/>
            </p14:xfrm>
          </p:contentPart>
        </mc:Choice>
        <mc:Fallback xmlns="">
          <p:pic>
            <p:nvPicPr>
              <p:cNvPr id="183" name="Input penna 182">
                <a:extLst>
                  <a:ext uri="{FF2B5EF4-FFF2-40B4-BE49-F238E27FC236}">
                    <a16:creationId xmlns:a16="http://schemas.microsoft.com/office/drawing/2014/main" id="{2DCCCA7F-051B-4413-B955-0BD6C17890CF}"/>
                  </a:ext>
                </a:extLst>
              </p:cNvPr>
              <p:cNvPicPr/>
              <p:nvPr/>
            </p:nvPicPr>
            <p:blipFill>
              <a:blip r:embed="rId309"/>
              <a:stretch>
                <a:fillRect/>
              </a:stretch>
            </p:blipFill>
            <p:spPr>
              <a:xfrm>
                <a:off x="3246720" y="4036316"/>
                <a:ext cx="79920" cy="38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EFFC613D-28E0-4A84-B82C-A186B998B08F}"/>
              </a:ext>
            </a:extLst>
          </p:cNvPr>
          <p:cNvGrpSpPr/>
          <p:nvPr/>
        </p:nvGrpSpPr>
        <p:grpSpPr>
          <a:xfrm>
            <a:off x="3639840" y="3801956"/>
            <a:ext cx="1540440" cy="848880"/>
            <a:chOff x="3639840" y="3801956"/>
            <a:chExt cx="1540440" cy="84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F40D6203-06E2-409B-A2A7-257B7DBED6FA}"/>
                    </a:ext>
                  </a:extLst>
                </p14:cNvPr>
                <p14:cNvContentPartPr/>
                <p14:nvPr/>
              </p14:nvContentPartPr>
              <p14:xfrm>
                <a:off x="3639840" y="4126316"/>
                <a:ext cx="283320" cy="268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F40D6203-06E2-409B-A2A7-257B7DBED6FA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635520" y="4121996"/>
                  <a:ext cx="29196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675EF844-73C3-484C-BE2F-09866A0A0B6D}"/>
                    </a:ext>
                  </a:extLst>
                </p14:cNvPr>
                <p14:cNvContentPartPr/>
                <p14:nvPr/>
              </p14:nvContentPartPr>
              <p14:xfrm>
                <a:off x="3998400" y="4219196"/>
                <a:ext cx="92520" cy="1238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675EF844-73C3-484C-BE2F-09866A0A0B6D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994080" y="4214876"/>
                  <a:ext cx="101160" cy="13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A5CCABAC-745A-4FC9-86EC-706F6036920A}"/>
                    </a:ext>
                  </a:extLst>
                </p14:cNvPr>
                <p14:cNvContentPartPr/>
                <p14:nvPr/>
              </p14:nvContentPartPr>
              <p14:xfrm>
                <a:off x="4017840" y="4066916"/>
                <a:ext cx="44640" cy="133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A5CCABAC-745A-4FC9-86EC-706F6036920A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013520" y="4062596"/>
                  <a:ext cx="532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AAB5CE76-02D0-4F5D-A8BC-FBF1E0358CF6}"/>
                    </a:ext>
                  </a:extLst>
                </p14:cNvPr>
                <p14:cNvContentPartPr/>
                <p14:nvPr/>
              </p14:nvContentPartPr>
              <p14:xfrm>
                <a:off x="4184160" y="4229276"/>
                <a:ext cx="222120" cy="1940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AAB5CE76-02D0-4F5D-A8BC-FBF1E0358CF6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179840" y="4224956"/>
                  <a:ext cx="23076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D62EB61-7145-47DE-B913-99E0E6E832B1}"/>
                    </a:ext>
                  </a:extLst>
                </p14:cNvPr>
                <p14:cNvContentPartPr/>
                <p14:nvPr/>
              </p14:nvContentPartPr>
              <p14:xfrm>
                <a:off x="4502040" y="3801956"/>
                <a:ext cx="196200" cy="5673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D62EB61-7145-47DE-B913-99E0E6E832B1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497720" y="3797636"/>
                  <a:ext cx="204840" cy="57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8862938B-D1FA-4B2E-9F54-0B7974538440}"/>
                    </a:ext>
                  </a:extLst>
                </p14:cNvPr>
                <p14:cNvContentPartPr/>
                <p14:nvPr/>
              </p14:nvContentPartPr>
              <p14:xfrm>
                <a:off x="4795080" y="4189676"/>
                <a:ext cx="385200" cy="4611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8862938B-D1FA-4B2E-9F54-0B797453844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790760" y="4185356"/>
                  <a:ext cx="393840" cy="46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A7CF7D37-9971-4C1E-AEC9-560E2D9458D9}"/>
              </a:ext>
            </a:extLst>
          </p:cNvPr>
          <p:cNvGrpSpPr/>
          <p:nvPr/>
        </p:nvGrpSpPr>
        <p:grpSpPr>
          <a:xfrm>
            <a:off x="225600" y="5104796"/>
            <a:ext cx="983880" cy="366120"/>
            <a:chOff x="225600" y="5104796"/>
            <a:chExt cx="983880" cy="36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4976366-2715-43F2-9518-FFA7D56E928B}"/>
                    </a:ext>
                  </a:extLst>
                </p14:cNvPr>
                <p14:cNvContentPartPr/>
                <p14:nvPr/>
              </p14:nvContentPartPr>
              <p14:xfrm>
                <a:off x="225600" y="5104796"/>
                <a:ext cx="631800" cy="3124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4976366-2715-43F2-9518-FFA7D56E928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21280" y="5100476"/>
                  <a:ext cx="64044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0D73BEE0-2050-4D5C-A787-ED6BBF1E9B98}"/>
                    </a:ext>
                  </a:extLst>
                </p14:cNvPr>
                <p14:cNvContentPartPr/>
                <p14:nvPr/>
              </p14:nvContentPartPr>
              <p14:xfrm>
                <a:off x="843360" y="5128196"/>
                <a:ext cx="366120" cy="3427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0D73BEE0-2050-4D5C-A787-ED6BBF1E9B9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39040" y="5123876"/>
                  <a:ext cx="374760" cy="351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D7CEB598-7961-466C-8EEB-2F9F3BDEC04A}"/>
              </a:ext>
            </a:extLst>
          </p:cNvPr>
          <p:cNvGrpSpPr/>
          <p:nvPr/>
        </p:nvGrpSpPr>
        <p:grpSpPr>
          <a:xfrm>
            <a:off x="1378320" y="4931636"/>
            <a:ext cx="1542600" cy="775440"/>
            <a:chOff x="1378320" y="4931636"/>
            <a:chExt cx="1542600" cy="77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38E5E7AC-E4F8-42CF-BD8E-CD87C56231AD}"/>
                    </a:ext>
                  </a:extLst>
                </p14:cNvPr>
                <p14:cNvContentPartPr/>
                <p14:nvPr/>
              </p14:nvContentPartPr>
              <p14:xfrm>
                <a:off x="1378320" y="4952156"/>
                <a:ext cx="174600" cy="6159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38E5E7AC-E4F8-42CF-BD8E-CD87C56231AD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374000" y="4947836"/>
                  <a:ext cx="183240" cy="62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6380C49F-8E33-4AEE-87FC-80BA55DD9ABA}"/>
                    </a:ext>
                  </a:extLst>
                </p14:cNvPr>
                <p14:cNvContentPartPr/>
                <p14:nvPr/>
              </p14:nvContentPartPr>
              <p14:xfrm>
                <a:off x="1645800" y="5172476"/>
                <a:ext cx="84960" cy="2296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6380C49F-8E33-4AEE-87FC-80BA55DD9ABA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641480" y="5168156"/>
                  <a:ext cx="9360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A8F3A687-84BE-4E5D-A338-877C15AED7EB}"/>
                    </a:ext>
                  </a:extLst>
                </p14:cNvPr>
                <p14:cNvContentPartPr/>
                <p14:nvPr/>
              </p14:nvContentPartPr>
              <p14:xfrm>
                <a:off x="1713840" y="4999676"/>
                <a:ext cx="27360" cy="273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A8F3A687-84BE-4E5D-A338-877C15AED7EB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709520" y="4995356"/>
                  <a:ext cx="360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91DC7881-3135-4453-9A2E-89F1036CF4A6}"/>
                    </a:ext>
                  </a:extLst>
                </p14:cNvPr>
                <p14:cNvContentPartPr/>
                <p14:nvPr/>
              </p14:nvContentPartPr>
              <p14:xfrm>
                <a:off x="1921560" y="5192276"/>
                <a:ext cx="263520" cy="5148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91DC7881-3135-4453-9A2E-89F1036CF4A6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917240" y="5187956"/>
                  <a:ext cx="272160" cy="52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FB2AB99-4EF4-4350-AFE3-FC380513D7B3}"/>
                    </a:ext>
                  </a:extLst>
                </p14:cNvPr>
                <p14:cNvContentPartPr/>
                <p14:nvPr/>
              </p14:nvContentPartPr>
              <p14:xfrm>
                <a:off x="2276520" y="4931636"/>
                <a:ext cx="237240" cy="5918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FB2AB99-4EF4-4350-AFE3-FC380513D7B3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272200" y="4927316"/>
                  <a:ext cx="245880" cy="60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7AD5EC26-AC1A-4548-80D5-07935D2181A6}"/>
                    </a:ext>
                  </a:extLst>
                </p14:cNvPr>
                <p14:cNvContentPartPr/>
                <p14:nvPr/>
              </p14:nvContentPartPr>
              <p14:xfrm>
                <a:off x="2737680" y="5258156"/>
                <a:ext cx="169920" cy="61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7AD5EC26-AC1A-4548-80D5-07935D2181A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733360" y="5253836"/>
                  <a:ext cx="17856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0160DFDF-3698-4F77-8D24-9588FFAC3D65}"/>
                    </a:ext>
                  </a:extLst>
                </p14:cNvPr>
                <p14:cNvContentPartPr/>
                <p14:nvPr/>
              </p14:nvContentPartPr>
              <p14:xfrm>
                <a:off x="2771520" y="5383436"/>
                <a:ext cx="149400" cy="190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0160DFDF-3698-4F77-8D24-9588FFAC3D6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767200" y="5379116"/>
                  <a:ext cx="15804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FFD7665E-8D38-4E7A-B93A-D97585017716}"/>
              </a:ext>
            </a:extLst>
          </p:cNvPr>
          <p:cNvGrpSpPr/>
          <p:nvPr/>
        </p:nvGrpSpPr>
        <p:grpSpPr>
          <a:xfrm>
            <a:off x="3493320" y="4733636"/>
            <a:ext cx="1740240" cy="1013760"/>
            <a:chOff x="3493320" y="4733636"/>
            <a:chExt cx="1740240" cy="1013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0334B41-3CCD-43E6-B66C-81F0FB91AFFE}"/>
                    </a:ext>
                  </a:extLst>
                </p14:cNvPr>
                <p14:cNvContentPartPr/>
                <p14:nvPr/>
              </p14:nvContentPartPr>
              <p14:xfrm>
                <a:off x="3493320" y="5056196"/>
                <a:ext cx="705600" cy="2606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0334B41-3CCD-43E6-B66C-81F0FB91AFF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489000" y="5051876"/>
                  <a:ext cx="714240" cy="26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AFBD4F0C-5C59-4E55-AEA6-DB46FF1C8724}"/>
                    </a:ext>
                  </a:extLst>
                </p14:cNvPr>
                <p14:cNvContentPartPr/>
                <p14:nvPr/>
              </p14:nvContentPartPr>
              <p14:xfrm>
                <a:off x="4268400" y="5122796"/>
                <a:ext cx="223920" cy="2196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AFBD4F0C-5C59-4E55-AEA6-DB46FF1C8724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264080" y="5118476"/>
                  <a:ext cx="23256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4E6C2A9-B815-48A5-90F7-7079CC7075A2}"/>
                    </a:ext>
                  </a:extLst>
                </p14:cNvPr>
                <p14:cNvContentPartPr/>
                <p14:nvPr/>
              </p14:nvContentPartPr>
              <p14:xfrm>
                <a:off x="4516440" y="4733636"/>
                <a:ext cx="326880" cy="6584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4E6C2A9-B815-48A5-90F7-7079CC7075A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512120" y="4729316"/>
                  <a:ext cx="335520" cy="66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182116BA-98A6-41B7-AC8D-28169BB8123B}"/>
                    </a:ext>
                  </a:extLst>
                </p14:cNvPr>
                <p14:cNvContentPartPr/>
                <p14:nvPr/>
              </p14:nvContentPartPr>
              <p14:xfrm>
                <a:off x="4978320" y="5163476"/>
                <a:ext cx="255240" cy="58392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182116BA-98A6-41B7-AC8D-28169BB8123B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974000" y="5159156"/>
                  <a:ext cx="263880" cy="59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4" name="Gruppo 213">
            <a:extLst>
              <a:ext uri="{FF2B5EF4-FFF2-40B4-BE49-F238E27FC236}">
                <a16:creationId xmlns:a16="http://schemas.microsoft.com/office/drawing/2014/main" id="{A38E2EBF-397A-4B4D-8EBF-3856FA7F87EF}"/>
              </a:ext>
            </a:extLst>
          </p:cNvPr>
          <p:cNvGrpSpPr/>
          <p:nvPr/>
        </p:nvGrpSpPr>
        <p:grpSpPr>
          <a:xfrm>
            <a:off x="233880" y="5841356"/>
            <a:ext cx="1540800" cy="593640"/>
            <a:chOff x="233880" y="5841356"/>
            <a:chExt cx="1540800" cy="59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8BA1C777-2BC4-4A45-AD21-0F71F4CC3BE7}"/>
                    </a:ext>
                  </a:extLst>
                </p14:cNvPr>
                <p14:cNvContentPartPr/>
                <p14:nvPr/>
              </p14:nvContentPartPr>
              <p14:xfrm>
                <a:off x="233880" y="5841356"/>
                <a:ext cx="329040" cy="5436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8BA1C777-2BC4-4A45-AD21-0F71F4CC3BE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229560" y="5837036"/>
                  <a:ext cx="33768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A40F7892-69CF-4687-A7FB-4E3DB9CE0D01}"/>
                    </a:ext>
                  </a:extLst>
                </p14:cNvPr>
                <p14:cNvContentPartPr/>
                <p14:nvPr/>
              </p14:nvContentPartPr>
              <p14:xfrm>
                <a:off x="622680" y="6201716"/>
                <a:ext cx="117360" cy="14436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A40F7892-69CF-4687-A7FB-4E3DB9CE0D01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18360" y="6197396"/>
                  <a:ext cx="12600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FBD58E5-0D75-42C3-88FF-20F9F996A560}"/>
                    </a:ext>
                  </a:extLst>
                </p14:cNvPr>
                <p14:cNvContentPartPr/>
                <p14:nvPr/>
              </p14:nvContentPartPr>
              <p14:xfrm>
                <a:off x="696120" y="6020996"/>
                <a:ext cx="42480" cy="1188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FBD58E5-0D75-42C3-88FF-20F9F996A56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91800" y="6016676"/>
                  <a:ext cx="511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ECD8B47F-4E6B-4679-B333-A836AAE25CBD}"/>
                    </a:ext>
                  </a:extLst>
                </p14:cNvPr>
                <p14:cNvContentPartPr/>
                <p14:nvPr/>
              </p14:nvContentPartPr>
              <p14:xfrm>
                <a:off x="880440" y="6151316"/>
                <a:ext cx="259560" cy="2412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ECD8B47F-4E6B-4679-B333-A836AAE25CBD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876120" y="6146996"/>
                  <a:ext cx="26820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A5455BC-306F-4604-A235-D0409C81E24B}"/>
                    </a:ext>
                  </a:extLst>
                </p14:cNvPr>
                <p14:cNvContentPartPr/>
                <p14:nvPr/>
              </p14:nvContentPartPr>
              <p14:xfrm>
                <a:off x="1329720" y="6207476"/>
                <a:ext cx="382680" cy="2275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A5455BC-306F-4604-A235-D0409C81E24B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325400" y="6203156"/>
                  <a:ext cx="39132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F90ECAAB-2007-4CA7-B3AD-30B970B38E0D}"/>
                    </a:ext>
                  </a:extLst>
                </p14:cNvPr>
                <p14:cNvContentPartPr/>
                <p14:nvPr/>
              </p14:nvContentPartPr>
              <p14:xfrm>
                <a:off x="1484520" y="5896796"/>
                <a:ext cx="290160" cy="1371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F90ECAAB-2007-4CA7-B3AD-30B970B38E0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480200" y="5892476"/>
                  <a:ext cx="298800" cy="145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1" name="Gruppo 220">
            <a:extLst>
              <a:ext uri="{FF2B5EF4-FFF2-40B4-BE49-F238E27FC236}">
                <a16:creationId xmlns:a16="http://schemas.microsoft.com/office/drawing/2014/main" id="{F04D2082-6EF1-45CC-AC69-8EDFEDBB94CD}"/>
              </a:ext>
            </a:extLst>
          </p:cNvPr>
          <p:cNvGrpSpPr/>
          <p:nvPr/>
        </p:nvGrpSpPr>
        <p:grpSpPr>
          <a:xfrm>
            <a:off x="2490000" y="6094796"/>
            <a:ext cx="1331640" cy="340200"/>
            <a:chOff x="2490000" y="6094796"/>
            <a:chExt cx="1331640" cy="34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1C59776A-CD65-476C-B68A-0DDE79D4AA18}"/>
                    </a:ext>
                  </a:extLst>
                </p14:cNvPr>
                <p14:cNvContentPartPr/>
                <p14:nvPr/>
              </p14:nvContentPartPr>
              <p14:xfrm>
                <a:off x="2490000" y="6144836"/>
                <a:ext cx="340560" cy="2397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1C59776A-CD65-476C-B68A-0DDE79D4AA18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485680" y="6140516"/>
                  <a:ext cx="34920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EDFDE8F6-2891-4AAF-AF29-4F4B26440351}"/>
                    </a:ext>
                  </a:extLst>
                </p14:cNvPr>
                <p14:cNvContentPartPr/>
                <p14:nvPr/>
              </p14:nvContentPartPr>
              <p14:xfrm>
                <a:off x="2920920" y="6213236"/>
                <a:ext cx="84960" cy="1328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EDFDE8F6-2891-4AAF-AF29-4F4B2644035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916600" y="6208916"/>
                  <a:ext cx="9360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D7181596-AD08-402B-9F2D-BB7FA05AF017}"/>
                    </a:ext>
                  </a:extLst>
                </p14:cNvPr>
                <p14:cNvContentPartPr/>
                <p14:nvPr/>
              </p14:nvContentPartPr>
              <p14:xfrm>
                <a:off x="2954760" y="6094796"/>
                <a:ext cx="39240" cy="259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D7181596-AD08-402B-9F2D-BB7FA05AF017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950440" y="6090476"/>
                  <a:ext cx="478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2FAAC74-50F8-47CB-B01E-76E16FA75E6B}"/>
                    </a:ext>
                  </a:extLst>
                </p14:cNvPr>
                <p14:cNvContentPartPr/>
                <p14:nvPr/>
              </p14:nvContentPartPr>
              <p14:xfrm>
                <a:off x="3069960" y="6186236"/>
                <a:ext cx="243000" cy="2113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2FAAC74-50F8-47CB-B01E-76E16FA75E6B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065640" y="6181916"/>
                  <a:ext cx="25164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5C321D98-941F-4DE0-BB6E-63916A7636CC}"/>
                    </a:ext>
                  </a:extLst>
                </p14:cNvPr>
                <p14:cNvContentPartPr/>
                <p14:nvPr/>
              </p14:nvContentPartPr>
              <p14:xfrm>
                <a:off x="3510240" y="6138356"/>
                <a:ext cx="272880" cy="2966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5C321D98-941F-4DE0-BB6E-63916A7636C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505920" y="6134036"/>
                  <a:ext cx="281520" cy="30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F1FDBAE8-A6E3-493C-AD4D-AC4AE8BA8812}"/>
                    </a:ext>
                  </a:extLst>
                </p14:cNvPr>
                <p14:cNvContentPartPr/>
                <p14:nvPr/>
              </p14:nvContentPartPr>
              <p14:xfrm>
                <a:off x="3606360" y="6280916"/>
                <a:ext cx="215280" cy="273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F1FDBAE8-A6E3-493C-AD4D-AC4AE8BA8812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602040" y="6276596"/>
                  <a:ext cx="22392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8" name="Gruppo 227">
            <a:extLst>
              <a:ext uri="{FF2B5EF4-FFF2-40B4-BE49-F238E27FC236}">
                <a16:creationId xmlns:a16="http://schemas.microsoft.com/office/drawing/2014/main" id="{43DC682B-B75C-48CF-94C3-37C70AEC0204}"/>
              </a:ext>
            </a:extLst>
          </p:cNvPr>
          <p:cNvGrpSpPr/>
          <p:nvPr/>
        </p:nvGrpSpPr>
        <p:grpSpPr>
          <a:xfrm>
            <a:off x="4383600" y="6209996"/>
            <a:ext cx="1992960" cy="278640"/>
            <a:chOff x="4383600" y="6209996"/>
            <a:chExt cx="1992960" cy="27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7C6F3DCC-16BB-4B48-B5CF-0F1DC4E5C9F2}"/>
                    </a:ext>
                  </a:extLst>
                </p14:cNvPr>
                <p14:cNvContentPartPr/>
                <p14:nvPr/>
              </p14:nvContentPartPr>
              <p14:xfrm>
                <a:off x="4383600" y="6234476"/>
                <a:ext cx="315360" cy="2516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7C6F3DCC-16BB-4B48-B5CF-0F1DC4E5C9F2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379280" y="6230156"/>
                  <a:ext cx="32400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832AF5B0-179C-45BA-A736-2135E866C28C}"/>
                    </a:ext>
                  </a:extLst>
                </p14:cNvPr>
                <p14:cNvContentPartPr/>
                <p14:nvPr/>
              </p14:nvContentPartPr>
              <p14:xfrm>
                <a:off x="4980120" y="6248516"/>
                <a:ext cx="630360" cy="187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832AF5B0-179C-45BA-A736-2135E866C28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975800" y="6244196"/>
                  <a:ext cx="6390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82B40BD6-DF22-4336-B238-F77357D8FCC3}"/>
                    </a:ext>
                  </a:extLst>
                </p14:cNvPr>
                <p14:cNvContentPartPr/>
                <p14:nvPr/>
              </p14:nvContentPartPr>
              <p14:xfrm>
                <a:off x="5729280" y="6222236"/>
                <a:ext cx="248400" cy="2552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82B40BD6-DF22-4336-B238-F77357D8FCC3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724960" y="6217916"/>
                  <a:ext cx="25704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E42A65EE-D7F4-4BDD-836C-349149F49DEA}"/>
                    </a:ext>
                  </a:extLst>
                </p14:cNvPr>
                <p14:cNvContentPartPr/>
                <p14:nvPr/>
              </p14:nvContentPartPr>
              <p14:xfrm>
                <a:off x="6131400" y="6209996"/>
                <a:ext cx="245160" cy="278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E42A65EE-D7F4-4BDD-836C-349149F49DEA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127080" y="6205676"/>
                  <a:ext cx="253800" cy="28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AC0271A0-A65D-4D69-8E16-1633961C9959}"/>
                    </a:ext>
                  </a:extLst>
                </p14:cNvPr>
                <p14:cNvContentPartPr/>
                <p14:nvPr/>
              </p14:nvContentPartPr>
              <p14:xfrm>
                <a:off x="6128880" y="6339956"/>
                <a:ext cx="235800" cy="432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AC0271A0-A65D-4D69-8E16-1633961C9959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124560" y="6335636"/>
                  <a:ext cx="244440" cy="5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6B6345BD-D4D9-4745-956C-E0FFCC3D4BEF}"/>
              </a:ext>
            </a:extLst>
          </p:cNvPr>
          <p:cNvGrpSpPr/>
          <p:nvPr/>
        </p:nvGrpSpPr>
        <p:grpSpPr>
          <a:xfrm>
            <a:off x="6783000" y="5997236"/>
            <a:ext cx="2904120" cy="540720"/>
            <a:chOff x="6783000" y="5997236"/>
            <a:chExt cx="2904120" cy="540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82729732-B61F-4A15-AB90-5F8248231067}"/>
                    </a:ext>
                  </a:extLst>
                </p14:cNvPr>
                <p14:cNvContentPartPr/>
                <p14:nvPr/>
              </p14:nvContentPartPr>
              <p14:xfrm>
                <a:off x="6783000" y="6114596"/>
                <a:ext cx="347400" cy="3513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82729732-B61F-4A15-AB90-5F824823106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778680" y="6110276"/>
                  <a:ext cx="356040" cy="36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007423D1-F086-473D-8B5F-231F7DEC86FD}"/>
                    </a:ext>
                  </a:extLst>
                </p14:cNvPr>
                <p14:cNvContentPartPr/>
                <p14:nvPr/>
              </p14:nvContentPartPr>
              <p14:xfrm>
                <a:off x="7187640" y="6285956"/>
                <a:ext cx="440640" cy="2008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007423D1-F086-473D-8B5F-231F7DEC86FD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7183320" y="6281636"/>
                  <a:ext cx="4492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1BB85BAF-D426-402E-A50B-81AF097A1BD9}"/>
                    </a:ext>
                  </a:extLst>
                </p14:cNvPr>
                <p14:cNvContentPartPr/>
                <p14:nvPr/>
              </p14:nvContentPartPr>
              <p14:xfrm>
                <a:off x="7676520" y="6007676"/>
                <a:ext cx="305280" cy="5000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1BB85BAF-D426-402E-A50B-81AF097A1BD9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7672200" y="6003356"/>
                  <a:ext cx="313920" cy="50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B0589194-DD2E-4CEA-BD9B-91A7BCE670F5}"/>
                    </a:ext>
                  </a:extLst>
                </p14:cNvPr>
                <p14:cNvContentPartPr/>
                <p14:nvPr/>
              </p14:nvContentPartPr>
              <p14:xfrm>
                <a:off x="8009520" y="6413756"/>
                <a:ext cx="245160" cy="1234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B0589194-DD2E-4CEA-BD9B-91A7BCE670F5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005200" y="6409436"/>
                  <a:ext cx="25380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6BE9E0AE-CE24-4A8E-BCD9-8BE308163085}"/>
                    </a:ext>
                  </a:extLst>
                </p14:cNvPr>
                <p14:cNvContentPartPr/>
                <p14:nvPr/>
              </p14:nvContentPartPr>
              <p14:xfrm>
                <a:off x="8488680" y="5997236"/>
                <a:ext cx="149760" cy="45756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6BE9E0AE-CE24-4A8E-BCD9-8BE30816308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484360" y="5992916"/>
                  <a:ext cx="158400" cy="46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81FC0774-1CC4-4441-896D-0CDB79B4E4D9}"/>
                    </a:ext>
                  </a:extLst>
                </p14:cNvPr>
                <p14:cNvContentPartPr/>
                <p14:nvPr/>
              </p14:nvContentPartPr>
              <p14:xfrm>
                <a:off x="8336760" y="6199196"/>
                <a:ext cx="251280" cy="176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81FC0774-1CC4-4441-896D-0CDB79B4E4D9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332440" y="6194876"/>
                  <a:ext cx="2599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39CFA838-E5FC-4DE8-AE91-B57C08FE5670}"/>
                    </a:ext>
                  </a:extLst>
                </p14:cNvPr>
                <p14:cNvContentPartPr/>
                <p14:nvPr/>
              </p14:nvContentPartPr>
              <p14:xfrm>
                <a:off x="8798640" y="6284516"/>
                <a:ext cx="368640" cy="2199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39CFA838-E5FC-4DE8-AE91-B57C08FE5670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794320" y="6280196"/>
                  <a:ext cx="37728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971BADC-83EA-4AAF-B273-8242588A8E37}"/>
                    </a:ext>
                  </a:extLst>
                </p14:cNvPr>
                <p14:cNvContentPartPr/>
                <p14:nvPr/>
              </p14:nvContentPartPr>
              <p14:xfrm>
                <a:off x="9301920" y="6015956"/>
                <a:ext cx="162000" cy="4759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971BADC-83EA-4AAF-B273-8242588A8E37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9297600" y="6011636"/>
                  <a:ext cx="17064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F40B8C8A-4460-4072-AD9B-749AFF9EE6A4}"/>
                    </a:ext>
                  </a:extLst>
                </p14:cNvPr>
                <p14:cNvContentPartPr/>
                <p14:nvPr/>
              </p14:nvContentPartPr>
              <p14:xfrm>
                <a:off x="9132720" y="6204956"/>
                <a:ext cx="261000" cy="118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F40B8C8A-4460-4072-AD9B-749AFF9EE6A4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128400" y="6200636"/>
                  <a:ext cx="2696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B89A2BE-F415-4A45-9930-010E43D427DC}"/>
                    </a:ext>
                  </a:extLst>
                </p14:cNvPr>
                <p14:cNvContentPartPr/>
                <p14:nvPr/>
              </p14:nvContentPartPr>
              <p14:xfrm>
                <a:off x="9477240" y="6339956"/>
                <a:ext cx="209880" cy="1980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B89A2BE-F415-4A45-9930-010E43D427DC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472920" y="6335636"/>
                  <a:ext cx="218520" cy="206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82806836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uppo 25">
            <a:extLst>
              <a:ext uri="{FF2B5EF4-FFF2-40B4-BE49-F238E27FC236}">
                <a16:creationId xmlns:a16="http://schemas.microsoft.com/office/drawing/2014/main" id="{E76D4ECC-8745-4DF2-B877-34325072382B}"/>
              </a:ext>
            </a:extLst>
          </p:cNvPr>
          <p:cNvGrpSpPr/>
          <p:nvPr/>
        </p:nvGrpSpPr>
        <p:grpSpPr>
          <a:xfrm>
            <a:off x="160800" y="77396"/>
            <a:ext cx="2762280" cy="381600"/>
            <a:chOff x="160800" y="77396"/>
            <a:chExt cx="2762280" cy="38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131C7B9C-FFD7-4423-B248-F51C821FBBFF}"/>
                    </a:ext>
                  </a:extLst>
                </p14:cNvPr>
                <p14:cNvContentPartPr/>
                <p14:nvPr/>
              </p14:nvContentPartPr>
              <p14:xfrm>
                <a:off x="160800" y="190076"/>
                <a:ext cx="216360" cy="2674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131C7B9C-FFD7-4423-B248-F51C821FBBF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56480" y="185756"/>
                  <a:ext cx="22500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E371A79A-BFE5-4075-8130-7A006A2B6549}"/>
                    </a:ext>
                  </a:extLst>
                </p14:cNvPr>
                <p14:cNvContentPartPr/>
                <p14:nvPr/>
              </p14:nvContentPartPr>
              <p14:xfrm>
                <a:off x="444480" y="294476"/>
                <a:ext cx="279000" cy="1353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E371A79A-BFE5-4075-8130-7A006A2B6549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40160" y="290156"/>
                  <a:ext cx="28764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229F2D7F-DA0E-44CA-8C0D-E15B9546C2B6}"/>
                    </a:ext>
                  </a:extLst>
                </p14:cNvPr>
                <p14:cNvContentPartPr/>
                <p14:nvPr/>
              </p14:nvContentPartPr>
              <p14:xfrm>
                <a:off x="784680" y="137516"/>
                <a:ext cx="478800" cy="3214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229F2D7F-DA0E-44CA-8C0D-E15B9546C2B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80360" y="133196"/>
                  <a:ext cx="48744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BF96C4C3-2BB3-47D6-9777-4F8929779191}"/>
                    </a:ext>
                  </a:extLst>
                </p14:cNvPr>
                <p14:cNvContentPartPr/>
                <p14:nvPr/>
              </p14:nvContentPartPr>
              <p14:xfrm>
                <a:off x="1452840" y="77396"/>
                <a:ext cx="27360" cy="1400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BF96C4C3-2BB3-47D6-9777-4F892977919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448520" y="73076"/>
                  <a:ext cx="360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B50C1043-6F96-470A-9AAA-13C27CB5018B}"/>
                    </a:ext>
                  </a:extLst>
                </p14:cNvPr>
                <p14:cNvContentPartPr/>
                <p14:nvPr/>
              </p14:nvContentPartPr>
              <p14:xfrm>
                <a:off x="1632480" y="222836"/>
                <a:ext cx="396360" cy="1746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B50C1043-6F96-470A-9AAA-13C27CB5018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28160" y="218516"/>
                  <a:ext cx="4050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42235C2-6E87-4210-A194-DBEFC4A5DFCA}"/>
                    </a:ext>
                  </a:extLst>
                </p14:cNvPr>
                <p14:cNvContentPartPr/>
                <p14:nvPr/>
              </p14:nvContentPartPr>
              <p14:xfrm>
                <a:off x="2122080" y="179636"/>
                <a:ext cx="230040" cy="2242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42235C2-6E87-4210-A194-DBEFC4A5DFC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117760" y="175316"/>
                  <a:ext cx="2386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8EC2B69-D701-458D-BA2F-81037F1B6905}"/>
                    </a:ext>
                  </a:extLst>
                </p14:cNvPr>
                <p14:cNvContentPartPr/>
                <p14:nvPr/>
              </p14:nvContentPartPr>
              <p14:xfrm>
                <a:off x="2430600" y="207356"/>
                <a:ext cx="227160" cy="1857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8EC2B69-D701-458D-BA2F-81037F1B6905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426280" y="203036"/>
                  <a:ext cx="2358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7B25F33-047B-4D2A-B124-2EFCCFC6052F}"/>
                    </a:ext>
                  </a:extLst>
                </p14:cNvPr>
                <p14:cNvContentPartPr/>
                <p14:nvPr/>
              </p14:nvContentPartPr>
              <p14:xfrm>
                <a:off x="2755680" y="240836"/>
                <a:ext cx="167400" cy="1735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7B25F33-047B-4D2A-B124-2EFCCFC6052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751360" y="236516"/>
                  <a:ext cx="176040" cy="182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" name="Gruppo 24">
            <a:extLst>
              <a:ext uri="{FF2B5EF4-FFF2-40B4-BE49-F238E27FC236}">
                <a16:creationId xmlns:a16="http://schemas.microsoft.com/office/drawing/2014/main" id="{8FF274DD-A3BD-4F86-83EB-6FD2AF90F768}"/>
              </a:ext>
            </a:extLst>
          </p:cNvPr>
          <p:cNvGrpSpPr/>
          <p:nvPr/>
        </p:nvGrpSpPr>
        <p:grpSpPr>
          <a:xfrm>
            <a:off x="3257160" y="92516"/>
            <a:ext cx="3486240" cy="592200"/>
            <a:chOff x="3257160" y="92516"/>
            <a:chExt cx="3486240" cy="59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AD34278-7297-4E5D-B918-EF542D9463F5}"/>
                    </a:ext>
                  </a:extLst>
                </p14:cNvPr>
                <p14:cNvContentPartPr/>
                <p14:nvPr/>
              </p14:nvContentPartPr>
              <p14:xfrm>
                <a:off x="3257160" y="223916"/>
                <a:ext cx="123120" cy="135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AD34278-7297-4E5D-B918-EF542D9463F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252840" y="219596"/>
                  <a:ext cx="13176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2216873-9515-4870-9EBB-1792DBC80CE0}"/>
                    </a:ext>
                  </a:extLst>
                </p14:cNvPr>
                <p14:cNvContentPartPr/>
                <p14:nvPr/>
              </p14:nvContentPartPr>
              <p14:xfrm>
                <a:off x="3289920" y="92516"/>
                <a:ext cx="32400" cy="75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2216873-9515-4870-9EBB-1792DBC80CE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285600" y="88196"/>
                  <a:ext cx="410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E9C8EF9-99C5-4C48-B709-19F5E6EDBECE}"/>
                    </a:ext>
                  </a:extLst>
                </p14:cNvPr>
                <p14:cNvContentPartPr/>
                <p14:nvPr/>
              </p14:nvContentPartPr>
              <p14:xfrm>
                <a:off x="3465960" y="224636"/>
                <a:ext cx="384480" cy="1659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E9C8EF9-99C5-4C48-B709-19F5E6EDBEC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461640" y="220316"/>
                  <a:ext cx="393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57C8FD68-BA1B-45DA-B4A1-13D8C469A031}"/>
                    </a:ext>
                  </a:extLst>
                </p14:cNvPr>
                <p14:cNvContentPartPr/>
                <p14:nvPr/>
              </p14:nvContentPartPr>
              <p14:xfrm>
                <a:off x="3950880" y="267476"/>
                <a:ext cx="391680" cy="1476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57C8FD68-BA1B-45DA-B4A1-13D8C469A03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946560" y="263156"/>
                  <a:ext cx="40032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8A87A17B-4FF1-4BE9-9D36-47DDFB2CAFEE}"/>
                    </a:ext>
                  </a:extLst>
                </p14:cNvPr>
                <p14:cNvContentPartPr/>
                <p14:nvPr/>
              </p14:nvContentPartPr>
              <p14:xfrm>
                <a:off x="4445520" y="211676"/>
                <a:ext cx="366840" cy="1774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8A87A17B-4FF1-4BE9-9D36-47DDFB2CAFEE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441200" y="207356"/>
                  <a:ext cx="3754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461CEA10-E5BD-4E24-B9B7-863E7BA30F44}"/>
                    </a:ext>
                  </a:extLst>
                </p14:cNvPr>
                <p14:cNvContentPartPr/>
                <p14:nvPr/>
              </p14:nvContentPartPr>
              <p14:xfrm>
                <a:off x="4895520" y="178556"/>
                <a:ext cx="233280" cy="1659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461CEA10-E5BD-4E24-B9B7-863E7BA30F44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891200" y="174236"/>
                  <a:ext cx="2419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036D7E98-F9C3-4D48-89E7-74B3688A078C}"/>
                    </a:ext>
                  </a:extLst>
                </p14:cNvPr>
                <p14:cNvContentPartPr/>
                <p14:nvPr/>
              </p14:nvContentPartPr>
              <p14:xfrm>
                <a:off x="4858080" y="304556"/>
                <a:ext cx="306720" cy="3801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036D7E98-F9C3-4D48-89E7-74B3688A078C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853760" y="300236"/>
                  <a:ext cx="315360" cy="38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55FEBB7C-A262-467C-B3EF-8568347A8E08}"/>
                    </a:ext>
                  </a:extLst>
                </p14:cNvPr>
                <p14:cNvContentPartPr/>
                <p14:nvPr/>
              </p14:nvContentPartPr>
              <p14:xfrm>
                <a:off x="5247240" y="194396"/>
                <a:ext cx="68040" cy="1400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55FEBB7C-A262-467C-B3EF-8568347A8E0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242920" y="190076"/>
                  <a:ext cx="7668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58951EAC-E80B-499A-97BE-35F7AB5D1ADD}"/>
                    </a:ext>
                  </a:extLst>
                </p14:cNvPr>
                <p14:cNvContentPartPr/>
                <p14:nvPr/>
              </p14:nvContentPartPr>
              <p14:xfrm>
                <a:off x="5204760" y="132476"/>
                <a:ext cx="59760" cy="133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58951EAC-E80B-499A-97BE-35F7AB5D1AD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200440" y="128156"/>
                  <a:ext cx="684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AA911E3D-963B-4360-99F4-A18A572B3EDF}"/>
                    </a:ext>
                  </a:extLst>
                </p14:cNvPr>
                <p14:cNvContentPartPr/>
                <p14:nvPr/>
              </p14:nvContentPartPr>
              <p14:xfrm>
                <a:off x="5358840" y="200876"/>
                <a:ext cx="231840" cy="1584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AA911E3D-963B-4360-99F4-A18A572B3EDF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354520" y="196556"/>
                  <a:ext cx="24048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7C51073-5A91-4C6D-A9A1-215AB3FFDCC5}"/>
                    </a:ext>
                  </a:extLst>
                </p14:cNvPr>
                <p14:cNvContentPartPr/>
                <p14:nvPr/>
              </p14:nvContentPartPr>
              <p14:xfrm>
                <a:off x="5693280" y="175676"/>
                <a:ext cx="270360" cy="2127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7C51073-5A91-4C6D-A9A1-215AB3FFDCC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688960" y="171356"/>
                  <a:ext cx="27900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36F8A2C9-DF0E-4206-913F-2F83FD2F09F8}"/>
                    </a:ext>
                  </a:extLst>
                </p14:cNvPr>
                <p14:cNvContentPartPr/>
                <p14:nvPr/>
              </p14:nvContentPartPr>
              <p14:xfrm>
                <a:off x="6009360" y="188276"/>
                <a:ext cx="279360" cy="1911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36F8A2C9-DF0E-4206-913F-2F83FD2F09F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005040" y="183956"/>
                  <a:ext cx="2880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1C6C888-EC05-46BE-A16E-D2CF1D0D97C8}"/>
                    </a:ext>
                  </a:extLst>
                </p14:cNvPr>
                <p14:cNvContentPartPr/>
                <p14:nvPr/>
              </p14:nvContentPartPr>
              <p14:xfrm>
                <a:off x="6371520" y="129236"/>
                <a:ext cx="49680" cy="2250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1C6C888-EC05-46BE-A16E-D2CF1D0D97C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67200" y="124916"/>
                  <a:ext cx="5832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33448367-C320-4ECE-B623-C4CBA9817160}"/>
                    </a:ext>
                  </a:extLst>
                </p14:cNvPr>
                <p14:cNvContentPartPr/>
                <p14:nvPr/>
              </p14:nvContentPartPr>
              <p14:xfrm>
                <a:off x="6539640" y="207356"/>
                <a:ext cx="203760" cy="1605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33448367-C320-4ECE-B623-C4CBA981716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535320" y="203036"/>
                  <a:ext cx="212400" cy="16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B1A40A8D-63A3-4B09-94F4-2EB9151BEBBF}"/>
              </a:ext>
            </a:extLst>
          </p:cNvPr>
          <p:cNvGrpSpPr/>
          <p:nvPr/>
        </p:nvGrpSpPr>
        <p:grpSpPr>
          <a:xfrm>
            <a:off x="7231560" y="62636"/>
            <a:ext cx="1570320" cy="612000"/>
            <a:chOff x="7231560" y="62636"/>
            <a:chExt cx="1570320" cy="61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0E8E180-41AC-4D34-A31B-6C0F33253BE5}"/>
                    </a:ext>
                  </a:extLst>
                </p14:cNvPr>
                <p14:cNvContentPartPr/>
                <p14:nvPr/>
              </p14:nvContentPartPr>
              <p14:xfrm>
                <a:off x="7231560" y="62636"/>
                <a:ext cx="415800" cy="6120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0E8E180-41AC-4D34-A31B-6C0F33253BE5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227240" y="58316"/>
                  <a:ext cx="424440" cy="62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3FFE08F7-6AA0-4958-8BC5-2F8F917A746F}"/>
                    </a:ext>
                  </a:extLst>
                </p14:cNvPr>
                <p14:cNvContentPartPr/>
                <p14:nvPr/>
              </p14:nvContentPartPr>
              <p14:xfrm>
                <a:off x="7304640" y="354956"/>
                <a:ext cx="187920" cy="46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3FFE08F7-6AA0-4958-8BC5-2F8F917A746F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300320" y="350636"/>
                  <a:ext cx="1965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26E01C0-0A12-41B4-B52A-C2DD35831024}"/>
                    </a:ext>
                  </a:extLst>
                </p14:cNvPr>
                <p14:cNvContentPartPr/>
                <p14:nvPr/>
              </p14:nvContentPartPr>
              <p14:xfrm>
                <a:off x="7577880" y="241556"/>
                <a:ext cx="214920" cy="1756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26E01C0-0A12-41B4-B52A-C2DD35831024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573560" y="237236"/>
                  <a:ext cx="2235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1736F01-915B-4634-BB03-55B1AC66656D}"/>
                    </a:ext>
                  </a:extLst>
                </p14:cNvPr>
                <p14:cNvContentPartPr/>
                <p14:nvPr/>
              </p14:nvContentPartPr>
              <p14:xfrm>
                <a:off x="7848960" y="208076"/>
                <a:ext cx="168120" cy="2080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1736F01-915B-4634-BB03-55B1AC66656D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844640" y="203756"/>
                  <a:ext cx="17676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78A6F31B-D825-4D60-9D75-81A6C556800A}"/>
                    </a:ext>
                  </a:extLst>
                </p14:cNvPr>
                <p14:cNvContentPartPr/>
                <p14:nvPr/>
              </p14:nvContentPartPr>
              <p14:xfrm>
                <a:off x="8108520" y="251276"/>
                <a:ext cx="220680" cy="1479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78A6F31B-D825-4D60-9D75-81A6C556800A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104200" y="246956"/>
                  <a:ext cx="2293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EBB144B8-60D5-4F96-A9D8-A932C52C682A}"/>
                    </a:ext>
                  </a:extLst>
                </p14:cNvPr>
                <p14:cNvContentPartPr/>
                <p14:nvPr/>
              </p14:nvContentPartPr>
              <p14:xfrm>
                <a:off x="8455920" y="280076"/>
                <a:ext cx="21960" cy="918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EBB144B8-60D5-4F96-A9D8-A932C52C682A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451600" y="275756"/>
                  <a:ext cx="30600" cy="10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7ABD5F18-8F57-4973-B0A8-8B93645B95F7}"/>
                    </a:ext>
                  </a:extLst>
                </p14:cNvPr>
                <p14:cNvContentPartPr/>
                <p14:nvPr/>
              </p14:nvContentPartPr>
              <p14:xfrm>
                <a:off x="8470680" y="188636"/>
                <a:ext cx="34200" cy="2268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7ABD5F18-8F57-4973-B0A8-8B93645B95F7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466360" y="184316"/>
                  <a:ext cx="428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F23D533B-F41C-4432-AD04-FEA5EB3C7F40}"/>
                    </a:ext>
                  </a:extLst>
                </p14:cNvPr>
                <p14:cNvContentPartPr/>
                <p14:nvPr/>
              </p14:nvContentPartPr>
              <p14:xfrm>
                <a:off x="8590920" y="218516"/>
                <a:ext cx="210960" cy="1807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F23D533B-F41C-4432-AD04-FEA5EB3C7F4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586600" y="214196"/>
                  <a:ext cx="219600" cy="18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C0B14B4F-5BBB-40D4-8594-DBDD0199E57F}"/>
              </a:ext>
            </a:extLst>
          </p:cNvPr>
          <p:cNvGrpSpPr/>
          <p:nvPr/>
        </p:nvGrpSpPr>
        <p:grpSpPr>
          <a:xfrm>
            <a:off x="8864520" y="194756"/>
            <a:ext cx="919800" cy="197640"/>
            <a:chOff x="8864520" y="194756"/>
            <a:chExt cx="919800" cy="19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0C601E54-2C4E-4341-AF7C-C3A7A681E37C}"/>
                    </a:ext>
                  </a:extLst>
                </p14:cNvPr>
                <p14:cNvContentPartPr/>
                <p14:nvPr/>
              </p14:nvContentPartPr>
              <p14:xfrm>
                <a:off x="8864520" y="194756"/>
                <a:ext cx="392760" cy="1882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0C601E54-2C4E-4341-AF7C-C3A7A681E37C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860200" y="190436"/>
                  <a:ext cx="4014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011E3C6-C472-4C70-8802-3651DBBF9D58}"/>
                    </a:ext>
                  </a:extLst>
                </p14:cNvPr>
                <p14:cNvContentPartPr/>
                <p14:nvPr/>
              </p14:nvContentPartPr>
              <p14:xfrm>
                <a:off x="9294360" y="236876"/>
                <a:ext cx="151560" cy="1177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011E3C6-C472-4C70-8802-3651DBBF9D58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290040" y="232556"/>
                  <a:ext cx="16020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E8B19642-D89C-43D4-8483-8C0B53C0097C}"/>
                    </a:ext>
                  </a:extLst>
                </p14:cNvPr>
                <p14:cNvContentPartPr/>
                <p14:nvPr/>
              </p14:nvContentPartPr>
              <p14:xfrm>
                <a:off x="9552840" y="231836"/>
                <a:ext cx="231480" cy="1605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E8B19642-D89C-43D4-8483-8C0B53C0097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548520" y="227516"/>
                  <a:ext cx="240120" cy="16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4844A666-BE3A-48C5-A627-11DC144AF83D}"/>
              </a:ext>
            </a:extLst>
          </p:cNvPr>
          <p:cNvGrpSpPr/>
          <p:nvPr/>
        </p:nvGrpSpPr>
        <p:grpSpPr>
          <a:xfrm>
            <a:off x="10169160" y="69836"/>
            <a:ext cx="730080" cy="284760"/>
            <a:chOff x="10169160" y="69836"/>
            <a:chExt cx="730080" cy="28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792A5228-9152-4B98-A853-5A9AC5400E97}"/>
                    </a:ext>
                  </a:extLst>
                </p14:cNvPr>
                <p14:cNvContentPartPr/>
                <p14:nvPr/>
              </p14:nvContentPartPr>
              <p14:xfrm>
                <a:off x="10169160" y="69836"/>
                <a:ext cx="258840" cy="2710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792A5228-9152-4B98-A853-5A9AC5400E9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164840" y="65516"/>
                  <a:ext cx="26748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542072CA-5A8E-4321-A8F1-FF868A8DD497}"/>
                    </a:ext>
                  </a:extLst>
                </p14:cNvPr>
                <p14:cNvContentPartPr/>
                <p14:nvPr/>
              </p14:nvContentPartPr>
              <p14:xfrm>
                <a:off x="10489200" y="242996"/>
                <a:ext cx="410040" cy="1116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542072CA-5A8E-4321-A8F1-FF868A8DD49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484880" y="238676"/>
                  <a:ext cx="418680" cy="12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7" name="Gruppo 56">
            <a:extLst>
              <a:ext uri="{FF2B5EF4-FFF2-40B4-BE49-F238E27FC236}">
                <a16:creationId xmlns:a16="http://schemas.microsoft.com/office/drawing/2014/main" id="{A409E3C9-37F0-442A-9C34-26224B0991E6}"/>
              </a:ext>
            </a:extLst>
          </p:cNvPr>
          <p:cNvGrpSpPr/>
          <p:nvPr/>
        </p:nvGrpSpPr>
        <p:grpSpPr>
          <a:xfrm>
            <a:off x="32640" y="662036"/>
            <a:ext cx="2394000" cy="756360"/>
            <a:chOff x="32640" y="662036"/>
            <a:chExt cx="2394000" cy="75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C4C792C2-E842-42E1-A143-C2A54F632D58}"/>
                    </a:ext>
                  </a:extLst>
                </p14:cNvPr>
                <p14:cNvContentPartPr/>
                <p14:nvPr/>
              </p14:nvContentPartPr>
              <p14:xfrm>
                <a:off x="32640" y="662036"/>
                <a:ext cx="457560" cy="7563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C4C792C2-E842-42E1-A143-C2A54F632D58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8320" y="657716"/>
                  <a:ext cx="466200" cy="76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69656228-E612-4877-A875-5DC85B02EDF8}"/>
                    </a:ext>
                  </a:extLst>
                </p14:cNvPr>
                <p14:cNvContentPartPr/>
                <p14:nvPr/>
              </p14:nvContentPartPr>
              <p14:xfrm>
                <a:off x="189960" y="985676"/>
                <a:ext cx="182880" cy="399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69656228-E612-4877-A875-5DC85B02EDF8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185640" y="981356"/>
                  <a:ext cx="19152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8468AE1-9FDD-431E-94C6-0F923B1FAF4E}"/>
                    </a:ext>
                  </a:extLst>
                </p14:cNvPr>
                <p14:cNvContentPartPr/>
                <p14:nvPr/>
              </p14:nvContentPartPr>
              <p14:xfrm>
                <a:off x="479040" y="890636"/>
                <a:ext cx="679680" cy="1494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8468AE1-9FDD-431E-94C6-0F923B1FAF4E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74720" y="886316"/>
                  <a:ext cx="68832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9C862726-64FF-4B3D-A0AB-1D9604CFF490}"/>
                    </a:ext>
                  </a:extLst>
                </p14:cNvPr>
                <p14:cNvContentPartPr/>
                <p14:nvPr/>
              </p14:nvContentPartPr>
              <p14:xfrm>
                <a:off x="1220640" y="807476"/>
                <a:ext cx="242640" cy="2509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9C862726-64FF-4B3D-A0AB-1D9604CFF49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216320" y="803156"/>
                  <a:ext cx="25128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5D596BA4-D400-4070-BF44-521298EAB6C8}"/>
                    </a:ext>
                  </a:extLst>
                </p14:cNvPr>
                <p14:cNvContentPartPr/>
                <p14:nvPr/>
              </p14:nvContentPartPr>
              <p14:xfrm>
                <a:off x="1264560" y="926636"/>
                <a:ext cx="191880" cy="144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5D596BA4-D400-4070-BF44-521298EAB6C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260240" y="922316"/>
                  <a:ext cx="200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E78AA5E0-E6E1-417F-A45F-FB0C410A87CE}"/>
                    </a:ext>
                  </a:extLst>
                </p14:cNvPr>
                <p14:cNvContentPartPr/>
                <p14:nvPr/>
              </p14:nvContentPartPr>
              <p14:xfrm>
                <a:off x="1528800" y="758156"/>
                <a:ext cx="68040" cy="2332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E78AA5E0-E6E1-417F-A45F-FB0C410A87C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524480" y="753836"/>
                  <a:ext cx="766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D14161C6-8BC4-40C3-AF1B-A25A9B5CCFBF}"/>
                    </a:ext>
                  </a:extLst>
                </p14:cNvPr>
                <p14:cNvContentPartPr/>
                <p14:nvPr/>
              </p14:nvContentPartPr>
              <p14:xfrm>
                <a:off x="1700160" y="854276"/>
                <a:ext cx="267840" cy="1778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D14161C6-8BC4-40C3-AF1B-A25A9B5CCFB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695840" y="849956"/>
                  <a:ext cx="27648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CEF2FC7-A488-4F04-B95A-415D6835B28C}"/>
                    </a:ext>
                  </a:extLst>
                </p14:cNvPr>
                <p14:cNvContentPartPr/>
                <p14:nvPr/>
              </p14:nvContentPartPr>
              <p14:xfrm>
                <a:off x="2037120" y="885596"/>
                <a:ext cx="200880" cy="1616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CEF2FC7-A488-4F04-B95A-415D6835B28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032800" y="881276"/>
                  <a:ext cx="20952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A7F56318-E0BA-4638-9A2A-47B3477A926B}"/>
                    </a:ext>
                  </a:extLst>
                </p14:cNvPr>
                <p14:cNvContentPartPr/>
                <p14:nvPr/>
              </p14:nvContentPartPr>
              <p14:xfrm>
                <a:off x="2333400" y="776876"/>
                <a:ext cx="93240" cy="2473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A7F56318-E0BA-4638-9A2A-47B3477A926B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329080" y="772556"/>
                  <a:ext cx="101880" cy="25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6" name="Gruppo 55">
            <a:extLst>
              <a:ext uri="{FF2B5EF4-FFF2-40B4-BE49-F238E27FC236}">
                <a16:creationId xmlns:a16="http://schemas.microsoft.com/office/drawing/2014/main" id="{D6722FC9-D3A3-49C8-BBF9-56E66EB8E909}"/>
              </a:ext>
            </a:extLst>
          </p:cNvPr>
          <p:cNvGrpSpPr/>
          <p:nvPr/>
        </p:nvGrpSpPr>
        <p:grpSpPr>
          <a:xfrm>
            <a:off x="2952600" y="724316"/>
            <a:ext cx="1170360" cy="641160"/>
            <a:chOff x="2952600" y="724316"/>
            <a:chExt cx="1170360" cy="641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28DC8C1F-3A5A-406D-A430-9DD44821ED02}"/>
                    </a:ext>
                  </a:extLst>
                </p14:cNvPr>
                <p14:cNvContentPartPr/>
                <p14:nvPr/>
              </p14:nvContentPartPr>
              <p14:xfrm>
                <a:off x="2952600" y="839156"/>
                <a:ext cx="125640" cy="1231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28DC8C1F-3A5A-406D-A430-9DD44821ED0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948280" y="834836"/>
                  <a:ext cx="13428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7A6B179B-AD86-4C47-89C8-266A9115D3CA}"/>
                    </a:ext>
                  </a:extLst>
                </p14:cNvPr>
                <p14:cNvContentPartPr/>
                <p14:nvPr/>
              </p14:nvContentPartPr>
              <p14:xfrm>
                <a:off x="3041160" y="724316"/>
                <a:ext cx="34200" cy="61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7A6B179B-AD86-4C47-89C8-266A9115D3CA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036840" y="719996"/>
                  <a:ext cx="42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D6294359-A87A-4DCB-AE17-935B5C866469}"/>
                    </a:ext>
                  </a:extLst>
                </p14:cNvPr>
                <p14:cNvContentPartPr/>
                <p14:nvPr/>
              </p14:nvContentPartPr>
              <p14:xfrm>
                <a:off x="3258240" y="829076"/>
                <a:ext cx="288360" cy="5364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D6294359-A87A-4DCB-AE17-935B5C866469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253920" y="824756"/>
                  <a:ext cx="297000" cy="54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2850DAE7-B24D-42B1-96F2-CA0FFC824170}"/>
                    </a:ext>
                  </a:extLst>
                </p14:cNvPr>
                <p14:cNvContentPartPr/>
                <p14:nvPr/>
              </p14:nvContentPartPr>
              <p14:xfrm>
                <a:off x="3623640" y="812516"/>
                <a:ext cx="499320" cy="2145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2850DAE7-B24D-42B1-96F2-CA0FFC824170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619320" y="808196"/>
                  <a:ext cx="507960" cy="223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76E51F75-6F27-4528-AAAD-D28D6579EC3A}"/>
                  </a:ext>
                </a:extLst>
              </p14:cNvPr>
              <p14:cNvContentPartPr/>
              <p14:nvPr/>
            </p14:nvContentPartPr>
            <p14:xfrm>
              <a:off x="4173360" y="538916"/>
              <a:ext cx="396720" cy="47952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76E51F75-6F27-4528-AAAD-D28D6579EC3A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169040" y="534596"/>
                <a:ext cx="405360" cy="488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9322A31C-8314-4DF7-916A-F326BF79346D}"/>
                  </a:ext>
                </a:extLst>
              </p14:cNvPr>
              <p14:cNvContentPartPr/>
              <p14:nvPr/>
            </p14:nvContentPartPr>
            <p14:xfrm>
              <a:off x="4608960" y="876236"/>
              <a:ext cx="281520" cy="15696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9322A31C-8314-4DF7-916A-F326BF79346D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4604640" y="871916"/>
                <a:ext cx="29016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0294F371-E457-4A27-8D6F-02F0774F53CD}"/>
                  </a:ext>
                </a:extLst>
              </p14:cNvPr>
              <p14:cNvContentPartPr/>
              <p14:nvPr/>
            </p14:nvContentPartPr>
            <p14:xfrm>
              <a:off x="5025480" y="603356"/>
              <a:ext cx="520200" cy="44676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0294F371-E457-4A27-8D6F-02F0774F53CD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5021160" y="599036"/>
                <a:ext cx="528840" cy="45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61" name="Input penna 60">
                <a:extLst>
                  <a:ext uri="{FF2B5EF4-FFF2-40B4-BE49-F238E27FC236}">
                    <a16:creationId xmlns:a16="http://schemas.microsoft.com/office/drawing/2014/main" id="{FDA0FC43-35AF-4001-AF9F-10609E4787BC}"/>
                  </a:ext>
                </a:extLst>
              </p14:cNvPr>
              <p14:cNvContentPartPr/>
              <p14:nvPr/>
            </p14:nvContentPartPr>
            <p14:xfrm>
              <a:off x="5519760" y="809636"/>
              <a:ext cx="61200" cy="14400"/>
            </p14:xfrm>
          </p:contentPart>
        </mc:Choice>
        <mc:Fallback xmlns="">
          <p:pic>
            <p:nvPicPr>
              <p:cNvPr id="61" name="Input penna 60">
                <a:extLst>
                  <a:ext uri="{FF2B5EF4-FFF2-40B4-BE49-F238E27FC236}">
                    <a16:creationId xmlns:a16="http://schemas.microsoft.com/office/drawing/2014/main" id="{FDA0FC43-35AF-4001-AF9F-10609E4787BC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515440" y="805316"/>
                <a:ext cx="6984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21E6F3F7-F25E-458D-A97E-0A1F33A7157D}"/>
                  </a:ext>
                </a:extLst>
              </p14:cNvPr>
              <p14:cNvContentPartPr/>
              <p14:nvPr/>
            </p14:nvContentPartPr>
            <p14:xfrm>
              <a:off x="5734680" y="874076"/>
              <a:ext cx="247680" cy="16056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21E6F3F7-F25E-458D-A97E-0A1F33A7157D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730360" y="869756"/>
                <a:ext cx="25632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5D1CCD8E-1087-411E-A375-82F0204E374B}"/>
                  </a:ext>
                </a:extLst>
              </p14:cNvPr>
              <p14:cNvContentPartPr/>
              <p14:nvPr/>
            </p14:nvContentPartPr>
            <p14:xfrm>
              <a:off x="5976600" y="630356"/>
              <a:ext cx="267840" cy="42624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5D1CCD8E-1087-411E-A375-82F0204E374B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5972280" y="626036"/>
                <a:ext cx="276480" cy="43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D7038382-22F9-4D4D-9D3A-14FAF23579C3}"/>
                  </a:ext>
                </a:extLst>
              </p14:cNvPr>
              <p14:cNvContentPartPr/>
              <p14:nvPr/>
            </p14:nvContentPartPr>
            <p14:xfrm>
              <a:off x="6379800" y="893156"/>
              <a:ext cx="304920" cy="23688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D7038382-22F9-4D4D-9D3A-14FAF23579C3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375480" y="888836"/>
                <a:ext cx="313560" cy="2455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426896081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EDF2827D-22EC-495A-A0A3-7AD269874CC2}"/>
                  </a:ext>
                </a:extLst>
              </p14:cNvPr>
              <p14:cNvContentPartPr/>
              <p14:nvPr/>
            </p14:nvContentPartPr>
            <p14:xfrm>
              <a:off x="4218000" y="129236"/>
              <a:ext cx="33480" cy="35496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EDF2827D-22EC-495A-A0A3-7AD269874CC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213680" y="124916"/>
                <a:ext cx="42120" cy="36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3" name="Input penna 2">
                <a:extLst>
                  <a:ext uri="{FF2B5EF4-FFF2-40B4-BE49-F238E27FC236}">
                    <a16:creationId xmlns:a16="http://schemas.microsoft.com/office/drawing/2014/main" id="{AC0C77B1-3228-4012-BA15-487AE8CCC69D}"/>
                  </a:ext>
                </a:extLst>
              </p14:cNvPr>
              <p14:cNvContentPartPr/>
              <p14:nvPr/>
            </p14:nvContentPartPr>
            <p14:xfrm>
              <a:off x="4375320" y="181796"/>
              <a:ext cx="22320" cy="345600"/>
            </p14:xfrm>
          </p:contentPart>
        </mc:Choice>
        <mc:Fallback xmlns="">
          <p:pic>
            <p:nvPicPr>
              <p:cNvPr id="3" name="Input penna 2">
                <a:extLst>
                  <a:ext uri="{FF2B5EF4-FFF2-40B4-BE49-F238E27FC236}">
                    <a16:creationId xmlns:a16="http://schemas.microsoft.com/office/drawing/2014/main" id="{AC0C77B1-3228-4012-BA15-487AE8CCC69D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4371000" y="177476"/>
                <a:ext cx="30960" cy="35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BC884084-03E6-4146-9E55-EBCA682BC1E8}"/>
                  </a:ext>
                </a:extLst>
              </p14:cNvPr>
              <p14:cNvContentPartPr/>
              <p14:nvPr/>
            </p14:nvContentPartPr>
            <p14:xfrm>
              <a:off x="3989760" y="127436"/>
              <a:ext cx="649800" cy="5256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BC884084-03E6-4146-9E55-EBCA682BC1E8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3985440" y="123116"/>
                <a:ext cx="658440" cy="6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7E033F7B-A16A-43B1-B7B7-3DD1F082C4F1}"/>
                  </a:ext>
                </a:extLst>
              </p14:cNvPr>
              <p14:cNvContentPartPr/>
              <p14:nvPr/>
            </p14:nvContentPartPr>
            <p14:xfrm>
              <a:off x="3974280" y="528476"/>
              <a:ext cx="636480" cy="7956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7E033F7B-A16A-43B1-B7B7-3DD1F082C4F1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3969960" y="524156"/>
                <a:ext cx="645120" cy="8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7B3C549B-2354-48FB-8972-861BA0FDC388}"/>
                  </a:ext>
                </a:extLst>
              </p14:cNvPr>
              <p14:cNvContentPartPr/>
              <p14:nvPr/>
            </p14:nvContentPartPr>
            <p14:xfrm>
              <a:off x="4793280" y="95756"/>
              <a:ext cx="156240" cy="12132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7B3C549B-2354-48FB-8972-861BA0FDC388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4788960" y="91436"/>
                <a:ext cx="164880" cy="129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" name="Gruppo 16">
            <a:extLst>
              <a:ext uri="{FF2B5EF4-FFF2-40B4-BE49-F238E27FC236}">
                <a16:creationId xmlns:a16="http://schemas.microsoft.com/office/drawing/2014/main" id="{FD0E2754-2AD7-4CEC-86A6-6B53F63AA7F4}"/>
              </a:ext>
            </a:extLst>
          </p:cNvPr>
          <p:cNvGrpSpPr/>
          <p:nvPr/>
        </p:nvGrpSpPr>
        <p:grpSpPr>
          <a:xfrm>
            <a:off x="5328240" y="80996"/>
            <a:ext cx="2704680" cy="490680"/>
            <a:chOff x="5328240" y="80996"/>
            <a:chExt cx="2704680" cy="49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80311C0-3D8B-42AB-AA7A-4A3B5EF05736}"/>
                    </a:ext>
                  </a:extLst>
                </p14:cNvPr>
                <p14:cNvContentPartPr/>
                <p14:nvPr/>
              </p14:nvContentPartPr>
              <p14:xfrm>
                <a:off x="5328240" y="327596"/>
                <a:ext cx="649080" cy="1998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80311C0-3D8B-42AB-AA7A-4A3B5EF0573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5323920" y="323276"/>
                  <a:ext cx="6577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85C3F1B9-2603-4EF0-988A-2B1808B65B42}"/>
                    </a:ext>
                  </a:extLst>
                </p14:cNvPr>
                <p14:cNvContentPartPr/>
                <p14:nvPr/>
              </p14:nvContentPartPr>
              <p14:xfrm>
                <a:off x="6114120" y="322196"/>
                <a:ext cx="205200" cy="2095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85C3F1B9-2603-4EF0-988A-2B1808B65B42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6109800" y="317876"/>
                  <a:ext cx="2138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0E357AE-1B92-4EA4-B027-A53FB2FFA213}"/>
                    </a:ext>
                  </a:extLst>
                </p14:cNvPr>
                <p14:cNvContentPartPr/>
                <p14:nvPr/>
              </p14:nvContentPartPr>
              <p14:xfrm>
                <a:off x="6616680" y="80996"/>
                <a:ext cx="174960" cy="4640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0E357AE-1B92-4EA4-B027-A53FB2FFA213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6612360" y="76676"/>
                  <a:ext cx="18360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90AC4A76-3FB5-462C-865C-88FBF166FF99}"/>
                    </a:ext>
                  </a:extLst>
                </p14:cNvPr>
                <p14:cNvContentPartPr/>
                <p14:nvPr/>
              </p14:nvContentPartPr>
              <p14:xfrm>
                <a:off x="6473400" y="260276"/>
                <a:ext cx="248760" cy="25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90AC4A76-3FB5-462C-865C-88FBF166FF99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6469080" y="255956"/>
                  <a:ext cx="2574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36A2552-EBEF-43E5-957C-35188B8401D8}"/>
                    </a:ext>
                  </a:extLst>
                </p14:cNvPr>
                <p14:cNvContentPartPr/>
                <p14:nvPr/>
              </p14:nvContentPartPr>
              <p14:xfrm>
                <a:off x="6871200" y="391316"/>
                <a:ext cx="274680" cy="1504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36A2552-EBEF-43E5-957C-35188B8401D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6866880" y="386996"/>
                  <a:ext cx="28332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A47503F5-384C-4C76-8D3E-1E5073D4016A}"/>
                    </a:ext>
                  </a:extLst>
                </p14:cNvPr>
                <p14:cNvContentPartPr/>
                <p14:nvPr/>
              </p14:nvContentPartPr>
              <p14:xfrm>
                <a:off x="7300320" y="377996"/>
                <a:ext cx="315000" cy="17748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A47503F5-384C-4C76-8D3E-1E5073D4016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7296000" y="373676"/>
                  <a:ext cx="3236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8EFFC8D3-5C22-4E41-B452-AC835CF35AEB}"/>
                    </a:ext>
                  </a:extLst>
                </p14:cNvPr>
                <p14:cNvContentPartPr/>
                <p14:nvPr/>
              </p14:nvContentPartPr>
              <p14:xfrm>
                <a:off x="7597680" y="97196"/>
                <a:ext cx="11160" cy="4564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8EFFC8D3-5C22-4E41-B452-AC835CF35AEB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7593360" y="92876"/>
                  <a:ext cx="19800" cy="46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9E10DAA-FFEC-4CA6-A5AD-06D1EF087CDA}"/>
                    </a:ext>
                  </a:extLst>
                </p14:cNvPr>
                <p14:cNvContentPartPr/>
                <p14:nvPr/>
              </p14:nvContentPartPr>
              <p14:xfrm>
                <a:off x="7749240" y="429116"/>
                <a:ext cx="283680" cy="142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9E10DAA-FFEC-4CA6-A5AD-06D1EF087CD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7744920" y="424796"/>
                  <a:ext cx="292320" cy="151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EEBA1105-EDD9-4153-88F5-C1C8882074CC}"/>
              </a:ext>
            </a:extLst>
          </p:cNvPr>
          <p:cNvGrpSpPr/>
          <p:nvPr/>
        </p:nvGrpSpPr>
        <p:grpSpPr>
          <a:xfrm>
            <a:off x="172680" y="999356"/>
            <a:ext cx="1957680" cy="586440"/>
            <a:chOff x="172680" y="999356"/>
            <a:chExt cx="1957680" cy="58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B53318A9-A91D-4614-8402-7925327479D5}"/>
                    </a:ext>
                  </a:extLst>
                </p14:cNvPr>
                <p14:cNvContentPartPr/>
                <p14:nvPr/>
              </p14:nvContentPartPr>
              <p14:xfrm>
                <a:off x="336480" y="1002956"/>
                <a:ext cx="51840" cy="5828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B53318A9-A91D-4614-8402-7925327479D5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2160" y="998636"/>
                  <a:ext cx="60480" cy="59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9FA49298-328A-44D2-A6AD-B1E5AF9EABA9}"/>
                    </a:ext>
                  </a:extLst>
                </p14:cNvPr>
                <p14:cNvContentPartPr/>
                <p14:nvPr/>
              </p14:nvContentPartPr>
              <p14:xfrm>
                <a:off x="172680" y="999356"/>
                <a:ext cx="495360" cy="31752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9FA49298-328A-44D2-A6AD-B1E5AF9EABA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168360" y="995036"/>
                  <a:ext cx="50400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B71B2667-8553-4122-8B88-CE9C5C6E09CA}"/>
                    </a:ext>
                  </a:extLst>
                </p14:cNvPr>
                <p14:cNvContentPartPr/>
                <p14:nvPr/>
              </p14:nvContentPartPr>
              <p14:xfrm>
                <a:off x="591360" y="1383836"/>
                <a:ext cx="240480" cy="1861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B71B2667-8553-4122-8B88-CE9C5C6E09C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87040" y="1379516"/>
                  <a:ext cx="2491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8DF7C4AD-B86B-4AE5-8635-A4AB154281D5}"/>
                    </a:ext>
                  </a:extLst>
                </p14:cNvPr>
                <p14:cNvContentPartPr/>
                <p14:nvPr/>
              </p14:nvContentPartPr>
              <p14:xfrm>
                <a:off x="1007160" y="1414436"/>
                <a:ext cx="83520" cy="997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8DF7C4AD-B86B-4AE5-8635-A4AB154281D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002840" y="1410116"/>
                  <a:ext cx="9216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3DC835F-74E8-40A4-891F-8E49097C321B}"/>
                    </a:ext>
                  </a:extLst>
                </p14:cNvPr>
                <p14:cNvContentPartPr/>
                <p14:nvPr/>
              </p14:nvContentPartPr>
              <p14:xfrm>
                <a:off x="1029480" y="1294556"/>
                <a:ext cx="54000" cy="16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3DC835F-74E8-40A4-891F-8E49097C321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1025160" y="1290236"/>
                  <a:ext cx="626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413723CD-755A-41F4-BAB7-53468477A3D2}"/>
                    </a:ext>
                  </a:extLst>
                </p14:cNvPr>
                <p14:cNvContentPartPr/>
                <p14:nvPr/>
              </p14:nvContentPartPr>
              <p14:xfrm>
                <a:off x="1269600" y="1369436"/>
                <a:ext cx="229320" cy="1706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413723CD-755A-41F4-BAB7-53468477A3D2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1265280" y="1365116"/>
                  <a:ext cx="23796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DA242FB-AB61-4C47-9950-42804B5D2CFF}"/>
                    </a:ext>
                  </a:extLst>
                </p14:cNvPr>
                <p14:cNvContentPartPr/>
                <p14:nvPr/>
              </p14:nvContentPartPr>
              <p14:xfrm>
                <a:off x="1478400" y="1005116"/>
                <a:ext cx="239760" cy="5338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DA242FB-AB61-4C47-9950-42804B5D2CF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474080" y="1000796"/>
                  <a:ext cx="24840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33D8A6C-F94F-490E-900B-9814C2A4A311}"/>
                    </a:ext>
                  </a:extLst>
                </p14:cNvPr>
                <p14:cNvContentPartPr/>
                <p14:nvPr/>
              </p14:nvContentPartPr>
              <p14:xfrm>
                <a:off x="1803480" y="1381676"/>
                <a:ext cx="245520" cy="1994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33D8A6C-F94F-490E-900B-9814C2A4A311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799160" y="1377356"/>
                  <a:ext cx="2541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D974E8A1-B9E6-4121-9459-C92F243313BD}"/>
                    </a:ext>
                  </a:extLst>
                </p14:cNvPr>
                <p14:cNvContentPartPr/>
                <p14:nvPr/>
              </p14:nvContentPartPr>
              <p14:xfrm>
                <a:off x="1909680" y="1153796"/>
                <a:ext cx="220680" cy="720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D974E8A1-B9E6-4121-9459-C92F243313B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905360" y="1149476"/>
                  <a:ext cx="229320" cy="80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0" name="Input penna 29">
                <a:extLst>
                  <a:ext uri="{FF2B5EF4-FFF2-40B4-BE49-F238E27FC236}">
                    <a16:creationId xmlns:a16="http://schemas.microsoft.com/office/drawing/2014/main" id="{383E92E4-5075-4158-9A38-39AE4407B7E9}"/>
                  </a:ext>
                </a:extLst>
              </p14:cNvPr>
              <p14:cNvContentPartPr/>
              <p14:nvPr/>
            </p14:nvContentPartPr>
            <p14:xfrm>
              <a:off x="3615000" y="1313276"/>
              <a:ext cx="42480" cy="11160"/>
            </p14:xfrm>
          </p:contentPart>
        </mc:Choice>
        <mc:Fallback xmlns="">
          <p:pic>
            <p:nvPicPr>
              <p:cNvPr id="30" name="Input penna 29">
                <a:extLst>
                  <a:ext uri="{FF2B5EF4-FFF2-40B4-BE49-F238E27FC236}">
                    <a16:creationId xmlns:a16="http://schemas.microsoft.com/office/drawing/2014/main" id="{383E92E4-5075-4158-9A38-39AE4407B7E9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3610680" y="1308956"/>
                <a:ext cx="5112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553C5255-340F-4592-B792-D433E04FC423}"/>
                  </a:ext>
                </a:extLst>
              </p14:cNvPr>
              <p14:cNvContentPartPr/>
              <p14:nvPr/>
            </p14:nvContentPartPr>
            <p14:xfrm>
              <a:off x="2375520" y="1397876"/>
              <a:ext cx="17640" cy="3096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553C5255-340F-4592-B792-D433E04FC423}"/>
                  </a:ext>
                </a:extLst>
              </p:cNvPr>
              <p:cNvPicPr/>
              <p:nvPr/>
            </p:nvPicPr>
            <p:blipFill>
              <a:blip r:embed="rId49"/>
              <a:stretch>
                <a:fillRect/>
              </a:stretch>
            </p:blipFill>
            <p:spPr>
              <a:xfrm>
                <a:off x="2371200" y="1393556"/>
                <a:ext cx="26280" cy="3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">
            <p14:nvContentPartPr>
              <p14:cNvPr id="33" name="Input penna 32">
                <a:extLst>
                  <a:ext uri="{FF2B5EF4-FFF2-40B4-BE49-F238E27FC236}">
                    <a16:creationId xmlns:a16="http://schemas.microsoft.com/office/drawing/2014/main" id="{8B36E09E-90D0-4211-BABA-6C322894AD33}"/>
                  </a:ext>
                </a:extLst>
              </p14:cNvPr>
              <p14:cNvContentPartPr/>
              <p14:nvPr/>
            </p14:nvContentPartPr>
            <p14:xfrm>
              <a:off x="2375520" y="1573916"/>
              <a:ext cx="19080" cy="23400"/>
            </p14:xfrm>
          </p:contentPart>
        </mc:Choice>
        <mc:Fallback xmlns="">
          <p:pic>
            <p:nvPicPr>
              <p:cNvPr id="33" name="Input penna 32">
                <a:extLst>
                  <a:ext uri="{FF2B5EF4-FFF2-40B4-BE49-F238E27FC236}">
                    <a16:creationId xmlns:a16="http://schemas.microsoft.com/office/drawing/2014/main" id="{8B36E09E-90D0-4211-BABA-6C322894AD33}"/>
                  </a:ext>
                </a:extLst>
              </p:cNvPr>
              <p:cNvPicPr/>
              <p:nvPr/>
            </p:nvPicPr>
            <p:blipFill>
              <a:blip r:embed="rId51"/>
              <a:stretch>
                <a:fillRect/>
              </a:stretch>
            </p:blipFill>
            <p:spPr>
              <a:xfrm>
                <a:off x="2371200" y="1569596"/>
                <a:ext cx="27720" cy="3204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uppo 78">
            <a:extLst>
              <a:ext uri="{FF2B5EF4-FFF2-40B4-BE49-F238E27FC236}">
                <a16:creationId xmlns:a16="http://schemas.microsoft.com/office/drawing/2014/main" id="{58763672-532A-4B3C-AE19-E0B2B6111D42}"/>
              </a:ext>
            </a:extLst>
          </p:cNvPr>
          <p:cNvGrpSpPr/>
          <p:nvPr/>
        </p:nvGrpSpPr>
        <p:grpSpPr>
          <a:xfrm>
            <a:off x="290760" y="2053796"/>
            <a:ext cx="9921240" cy="584280"/>
            <a:chOff x="290760" y="2053796"/>
            <a:chExt cx="9921240" cy="58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CE44A299-7748-4EA3-AC7C-32AC4E8AF4F1}"/>
                    </a:ext>
                  </a:extLst>
                </p14:cNvPr>
                <p14:cNvContentPartPr/>
                <p14:nvPr/>
              </p14:nvContentPartPr>
              <p14:xfrm>
                <a:off x="290760" y="2079356"/>
                <a:ext cx="275400" cy="3312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CE44A299-7748-4EA3-AC7C-32AC4E8AF4F1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86440" y="2075036"/>
                  <a:ext cx="28404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5F72199-C5F5-4C3C-ADCC-9C09E969F683}"/>
                    </a:ext>
                  </a:extLst>
                </p14:cNvPr>
                <p14:cNvContentPartPr/>
                <p14:nvPr/>
              </p14:nvContentPartPr>
              <p14:xfrm>
                <a:off x="675600" y="2204996"/>
                <a:ext cx="63000" cy="1515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5F72199-C5F5-4C3C-ADCC-9C09E969F68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71280" y="2200676"/>
                  <a:ext cx="7164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E6ACFC02-0D16-49C1-9843-3D6FA2554A7C}"/>
                    </a:ext>
                  </a:extLst>
                </p14:cNvPr>
                <p14:cNvContentPartPr/>
                <p14:nvPr/>
              </p14:nvContentPartPr>
              <p14:xfrm>
                <a:off x="663720" y="2120396"/>
                <a:ext cx="24120" cy="183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E6ACFC02-0D16-49C1-9843-3D6FA2554A7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59400" y="2116076"/>
                  <a:ext cx="3276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8F5BD08-EC06-4D42-8961-08996305D633}"/>
                    </a:ext>
                  </a:extLst>
                </p14:cNvPr>
                <p14:cNvContentPartPr/>
                <p14:nvPr/>
              </p14:nvContentPartPr>
              <p14:xfrm>
                <a:off x="841560" y="2181596"/>
                <a:ext cx="246600" cy="1843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8F5BD08-EC06-4D42-8961-08996305D633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37240" y="2177276"/>
                  <a:ext cx="2552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50AEC78D-AAA8-42C1-9AA9-CFE8BC5E1658}"/>
                    </a:ext>
                  </a:extLst>
                </p14:cNvPr>
                <p14:cNvContentPartPr/>
                <p14:nvPr/>
              </p14:nvContentPartPr>
              <p14:xfrm>
                <a:off x="1232520" y="2127596"/>
                <a:ext cx="271800" cy="25308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50AEC78D-AAA8-42C1-9AA9-CFE8BC5E1658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228200" y="2123276"/>
                  <a:ext cx="28044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B6713A08-5B12-421D-AABC-DBAFEACFF40A}"/>
                    </a:ext>
                  </a:extLst>
                </p14:cNvPr>
                <p14:cNvContentPartPr/>
                <p14:nvPr/>
              </p14:nvContentPartPr>
              <p14:xfrm>
                <a:off x="1308840" y="2231636"/>
                <a:ext cx="174960" cy="1440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B6713A08-5B12-421D-AABC-DBAFEACFF40A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304520" y="2227316"/>
                  <a:ext cx="1836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FDA38768-6E08-4CFB-BD07-500AED7E1F55}"/>
                    </a:ext>
                  </a:extLst>
                </p14:cNvPr>
                <p14:cNvContentPartPr/>
                <p14:nvPr/>
              </p14:nvContentPartPr>
              <p14:xfrm>
                <a:off x="1713840" y="2243876"/>
                <a:ext cx="105480" cy="104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FDA38768-6E08-4CFB-BD07-500AED7E1F5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709520" y="2239556"/>
                  <a:ext cx="1141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653D70A4-E459-498C-A7A9-DE3DD180395A}"/>
                    </a:ext>
                  </a:extLst>
                </p14:cNvPr>
                <p14:cNvContentPartPr/>
                <p14:nvPr/>
              </p14:nvContentPartPr>
              <p14:xfrm>
                <a:off x="1694400" y="2331716"/>
                <a:ext cx="137880" cy="118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653D70A4-E459-498C-A7A9-DE3DD180395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690080" y="2327396"/>
                  <a:ext cx="1465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E050ECFB-57B3-4690-BF72-55AE0111266F}"/>
                    </a:ext>
                  </a:extLst>
                </p14:cNvPr>
                <p14:cNvContentPartPr/>
                <p14:nvPr/>
              </p14:nvContentPartPr>
              <p14:xfrm>
                <a:off x="2038200" y="2125436"/>
                <a:ext cx="286200" cy="2041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E050ECFB-57B3-4690-BF72-55AE0111266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2033880" y="2121116"/>
                  <a:ext cx="29484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F1EB2329-19DF-4A06-A24E-8BF3EBE1D0E3}"/>
                    </a:ext>
                  </a:extLst>
                </p14:cNvPr>
                <p14:cNvContentPartPr/>
                <p14:nvPr/>
              </p14:nvContentPartPr>
              <p14:xfrm>
                <a:off x="2094720" y="2229836"/>
                <a:ext cx="391320" cy="1674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F1EB2329-19DF-4A06-A24E-8BF3EBE1D0E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2090400" y="2225516"/>
                  <a:ext cx="39996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B2B01C65-CB9B-4117-91AF-F0F1581D3819}"/>
                    </a:ext>
                  </a:extLst>
                </p14:cNvPr>
                <p14:cNvContentPartPr/>
                <p14:nvPr/>
              </p14:nvContentPartPr>
              <p14:xfrm>
                <a:off x="2416560" y="2142716"/>
                <a:ext cx="29160" cy="61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B2B01C65-CB9B-4117-91AF-F0F1581D381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412240" y="2138396"/>
                  <a:ext cx="378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2290FE6F-FEC3-4268-AD72-D9BF17333499}"/>
                    </a:ext>
                  </a:extLst>
                </p14:cNvPr>
                <p14:cNvContentPartPr/>
                <p14:nvPr/>
              </p14:nvContentPartPr>
              <p14:xfrm>
                <a:off x="2113080" y="2319116"/>
                <a:ext cx="194040" cy="1134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2290FE6F-FEC3-4268-AD72-D9BF17333499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108760" y="2314796"/>
                  <a:ext cx="20268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F7FD5BB5-2FF9-44B4-8E71-4DC4CE1E8656}"/>
                    </a:ext>
                  </a:extLst>
                </p14:cNvPr>
                <p14:cNvContentPartPr/>
                <p14:nvPr/>
              </p14:nvContentPartPr>
              <p14:xfrm>
                <a:off x="2545080" y="2233076"/>
                <a:ext cx="217080" cy="1753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F7FD5BB5-2FF9-44B4-8E71-4DC4CE1E865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540760" y="2228756"/>
                  <a:ext cx="22572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C34EAD0E-1A37-416A-A868-D4D8E6C69EF0}"/>
                    </a:ext>
                  </a:extLst>
                </p14:cNvPr>
                <p14:cNvContentPartPr/>
                <p14:nvPr/>
              </p14:nvContentPartPr>
              <p14:xfrm>
                <a:off x="2846040" y="2053796"/>
                <a:ext cx="217080" cy="4222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C34EAD0E-1A37-416A-A868-D4D8E6C69EF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2841720" y="2049476"/>
                  <a:ext cx="225720" cy="43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C044408B-8DCC-4694-BD52-337E16455EE6}"/>
                    </a:ext>
                  </a:extLst>
                </p14:cNvPr>
                <p14:cNvContentPartPr/>
                <p14:nvPr/>
              </p14:nvContentPartPr>
              <p14:xfrm>
                <a:off x="3078240" y="2220116"/>
                <a:ext cx="198720" cy="1486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C044408B-8DCC-4694-BD52-337E16455EE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3073920" y="2215796"/>
                  <a:ext cx="20736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56F0FD4-7EDA-4A10-8EF6-3727BDE5F855}"/>
                    </a:ext>
                  </a:extLst>
                </p14:cNvPr>
                <p14:cNvContentPartPr/>
                <p14:nvPr/>
              </p14:nvContentPartPr>
              <p14:xfrm>
                <a:off x="3041160" y="2217596"/>
                <a:ext cx="225720" cy="1807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56F0FD4-7EDA-4A10-8EF6-3727BDE5F855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3036840" y="2213276"/>
                  <a:ext cx="23436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8694F1C-93D8-49B8-9434-5E7ADD96DDD8}"/>
                    </a:ext>
                  </a:extLst>
                </p14:cNvPr>
                <p14:cNvContentPartPr/>
                <p14:nvPr/>
              </p14:nvContentPartPr>
              <p14:xfrm>
                <a:off x="3337440" y="2309396"/>
                <a:ext cx="237240" cy="298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8694F1C-93D8-49B8-9434-5E7ADD96DDD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333120" y="2305076"/>
                  <a:ext cx="2458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C96D7A1C-ED92-45F4-9187-638CA66A29D9}"/>
                    </a:ext>
                  </a:extLst>
                </p14:cNvPr>
                <p14:cNvContentPartPr/>
                <p14:nvPr/>
              </p14:nvContentPartPr>
              <p14:xfrm>
                <a:off x="3469200" y="2240276"/>
                <a:ext cx="39240" cy="1951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C96D7A1C-ED92-45F4-9187-638CA66A29D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464880" y="2235956"/>
                  <a:ext cx="478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0A12CCB-024E-42A6-B676-D1ED3564E114}"/>
                    </a:ext>
                  </a:extLst>
                </p14:cNvPr>
                <p14:cNvContentPartPr/>
                <p14:nvPr/>
              </p14:nvContentPartPr>
              <p14:xfrm>
                <a:off x="3748920" y="2135876"/>
                <a:ext cx="91800" cy="2642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0A12CCB-024E-42A6-B676-D1ED3564E114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3744600" y="2131556"/>
                  <a:ext cx="10044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DA9E874-C5D2-4D46-8776-1ED8E85BD259}"/>
                    </a:ext>
                  </a:extLst>
                </p14:cNvPr>
                <p14:cNvContentPartPr/>
                <p14:nvPr/>
              </p14:nvContentPartPr>
              <p14:xfrm>
                <a:off x="3892560" y="2233436"/>
                <a:ext cx="312120" cy="40464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DA9E874-C5D2-4D46-8776-1ED8E85BD25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888240" y="2229116"/>
                  <a:ext cx="320760" cy="41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0BFA1130-7BA2-481B-AAA8-C1DE6DF5B027}"/>
                    </a:ext>
                  </a:extLst>
                </p14:cNvPr>
                <p14:cNvContentPartPr/>
                <p14:nvPr/>
              </p14:nvContentPartPr>
              <p14:xfrm>
                <a:off x="4288200" y="2064956"/>
                <a:ext cx="183960" cy="41364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0BFA1130-7BA2-481B-AAA8-C1DE6DF5B02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283880" y="2060636"/>
                  <a:ext cx="192600" cy="42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A16B3FA-8283-4A9B-9A51-93996823992F}"/>
                    </a:ext>
                  </a:extLst>
                </p14:cNvPr>
                <p14:cNvContentPartPr/>
                <p14:nvPr/>
              </p14:nvContentPartPr>
              <p14:xfrm>
                <a:off x="4580160" y="2252876"/>
                <a:ext cx="130320" cy="252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A16B3FA-8283-4A9B-9A51-93996823992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575840" y="2248556"/>
                  <a:ext cx="13896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6D67576-5A4C-4450-9B12-6DE4680B9723}"/>
                    </a:ext>
                  </a:extLst>
                </p14:cNvPr>
                <p14:cNvContentPartPr/>
                <p14:nvPr/>
              </p14:nvContentPartPr>
              <p14:xfrm>
                <a:off x="4567920" y="2336036"/>
                <a:ext cx="178200" cy="496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6D67576-5A4C-4450-9B12-6DE4680B972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4563600" y="2331716"/>
                  <a:ext cx="186840" cy="5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3124D1E5-08DF-4872-919B-B10CC2D8E00A}"/>
                    </a:ext>
                  </a:extLst>
                </p14:cNvPr>
                <p14:cNvContentPartPr/>
                <p14:nvPr/>
              </p14:nvContentPartPr>
              <p14:xfrm>
                <a:off x="4896240" y="2116436"/>
                <a:ext cx="254520" cy="2750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3124D1E5-08DF-4872-919B-B10CC2D8E00A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891920" y="2112116"/>
                  <a:ext cx="26316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B0F5846B-6D5C-4C56-BC09-4BF55031D8E9}"/>
                    </a:ext>
                  </a:extLst>
                </p14:cNvPr>
                <p14:cNvContentPartPr/>
                <p14:nvPr/>
              </p14:nvContentPartPr>
              <p14:xfrm>
                <a:off x="5260560" y="2225876"/>
                <a:ext cx="105480" cy="892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B0F5846B-6D5C-4C56-BC09-4BF55031D8E9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256240" y="2221556"/>
                  <a:ext cx="11412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6103A651-8C30-4E01-A3EE-DECDD0B3AD2C}"/>
                    </a:ext>
                  </a:extLst>
                </p14:cNvPr>
                <p14:cNvContentPartPr/>
                <p14:nvPr/>
              </p14:nvContentPartPr>
              <p14:xfrm>
                <a:off x="5286120" y="2102036"/>
                <a:ext cx="21960" cy="133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6103A651-8C30-4E01-A3EE-DECDD0B3AD2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5281800" y="2097716"/>
                  <a:ext cx="306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88BE5025-1C57-4AD3-8767-6369724A0656}"/>
                    </a:ext>
                  </a:extLst>
                </p14:cNvPr>
                <p14:cNvContentPartPr/>
                <p14:nvPr/>
              </p14:nvContentPartPr>
              <p14:xfrm>
                <a:off x="5431200" y="2195636"/>
                <a:ext cx="269640" cy="1526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88BE5025-1C57-4AD3-8767-6369724A065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426880" y="2191316"/>
                  <a:ext cx="27828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C0FC7D05-1E4C-4A29-B2FB-624E717777F0}"/>
                    </a:ext>
                  </a:extLst>
                </p14:cNvPr>
                <p14:cNvContentPartPr/>
                <p14:nvPr/>
              </p14:nvContentPartPr>
              <p14:xfrm>
                <a:off x="5875440" y="2156036"/>
                <a:ext cx="242280" cy="1944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C0FC7D05-1E4C-4A29-B2FB-624E717777F0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871120" y="2151716"/>
                  <a:ext cx="2509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0A5849C5-59DC-4A7E-8BA6-2A9B030009C9}"/>
                    </a:ext>
                  </a:extLst>
                </p14:cNvPr>
                <p14:cNvContentPartPr/>
                <p14:nvPr/>
              </p14:nvContentPartPr>
              <p14:xfrm>
                <a:off x="5784000" y="2174756"/>
                <a:ext cx="333720" cy="1756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0A5849C5-59DC-4A7E-8BA6-2A9B030009C9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779680" y="2170436"/>
                  <a:ext cx="3423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6F852614-7710-4DE1-87AA-2A665658B787}"/>
                    </a:ext>
                  </a:extLst>
                </p14:cNvPr>
                <p14:cNvContentPartPr/>
                <p14:nvPr/>
              </p14:nvContentPartPr>
              <p14:xfrm>
                <a:off x="6303840" y="2270876"/>
                <a:ext cx="36360" cy="61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6F852614-7710-4DE1-87AA-2A665658B78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299520" y="2266556"/>
                  <a:ext cx="450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8DB15CAE-FD38-4AF1-A27E-6A7782FDF9BE}"/>
                    </a:ext>
                  </a:extLst>
                </p14:cNvPr>
                <p14:cNvContentPartPr/>
                <p14:nvPr/>
              </p14:nvContentPartPr>
              <p14:xfrm>
                <a:off x="6498240" y="2170436"/>
                <a:ext cx="490320" cy="1836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8DB15CAE-FD38-4AF1-A27E-6A7782FDF9B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493920" y="2166116"/>
                  <a:ext cx="49896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B5802D2F-987F-41B0-891E-83E917956698}"/>
                    </a:ext>
                  </a:extLst>
                </p14:cNvPr>
                <p14:cNvContentPartPr/>
                <p14:nvPr/>
              </p14:nvContentPartPr>
              <p14:xfrm>
                <a:off x="7010160" y="2180876"/>
                <a:ext cx="229320" cy="20376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B5802D2F-987F-41B0-891E-83E917956698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005840" y="2176556"/>
                  <a:ext cx="2379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5A79A0C7-7CE6-4007-A2D5-197D4FBD8686}"/>
                    </a:ext>
                  </a:extLst>
                </p14:cNvPr>
                <p14:cNvContentPartPr/>
                <p14:nvPr/>
              </p14:nvContentPartPr>
              <p14:xfrm>
                <a:off x="7274760" y="2071076"/>
                <a:ext cx="182520" cy="37728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5A79A0C7-7CE6-4007-A2D5-197D4FBD8686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270440" y="2066756"/>
                  <a:ext cx="191160" cy="38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68D9887-087E-40EF-A82A-D041332BC167}"/>
                    </a:ext>
                  </a:extLst>
                </p14:cNvPr>
                <p14:cNvContentPartPr/>
                <p14:nvPr/>
              </p14:nvContentPartPr>
              <p14:xfrm>
                <a:off x="7527480" y="2231636"/>
                <a:ext cx="83160" cy="1198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68D9887-087E-40EF-A82A-D041332BC167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523160" y="2227316"/>
                  <a:ext cx="9180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E7B5710-A6F6-4CC6-A8CE-AB6EBB860A9F}"/>
                    </a:ext>
                  </a:extLst>
                </p14:cNvPr>
                <p14:cNvContentPartPr/>
                <p14:nvPr/>
              </p14:nvContentPartPr>
              <p14:xfrm>
                <a:off x="7593720" y="2162516"/>
                <a:ext cx="49680" cy="864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E7B5710-A6F6-4CC6-A8CE-AB6EBB860A9F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589400" y="2158196"/>
                  <a:ext cx="583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DB31E7A9-4DB1-4BA2-8AFC-B17500C9E5A5}"/>
                    </a:ext>
                  </a:extLst>
                </p14:cNvPr>
                <p14:cNvContentPartPr/>
                <p14:nvPr/>
              </p14:nvContentPartPr>
              <p14:xfrm>
                <a:off x="7742760" y="2231636"/>
                <a:ext cx="240840" cy="3862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DB31E7A9-4DB1-4BA2-8AFC-B17500C9E5A5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738440" y="2227316"/>
                  <a:ext cx="249480" cy="39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C190897-E23D-43C2-AE0A-105BC94882DA}"/>
                    </a:ext>
                  </a:extLst>
                </p14:cNvPr>
                <p14:cNvContentPartPr/>
                <p14:nvPr/>
              </p14:nvContentPartPr>
              <p14:xfrm>
                <a:off x="8091600" y="2105636"/>
                <a:ext cx="128520" cy="3096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C190897-E23D-43C2-AE0A-105BC94882DA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087280" y="2101316"/>
                  <a:ext cx="13716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A779705E-E422-4871-B45D-5077657386D3}"/>
                    </a:ext>
                  </a:extLst>
                </p14:cNvPr>
                <p14:cNvContentPartPr/>
                <p14:nvPr/>
              </p14:nvContentPartPr>
              <p14:xfrm>
                <a:off x="8322000" y="2254316"/>
                <a:ext cx="311400" cy="47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A779705E-E422-4871-B45D-5077657386D3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317680" y="2249996"/>
                  <a:ext cx="3200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6BD3964-BDD9-418A-868C-FB88B2308E6C}"/>
                    </a:ext>
                  </a:extLst>
                </p14:cNvPr>
                <p14:cNvContentPartPr/>
                <p14:nvPr/>
              </p14:nvContentPartPr>
              <p14:xfrm>
                <a:off x="8446920" y="2227316"/>
                <a:ext cx="33120" cy="1681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6BD3964-BDD9-418A-868C-FB88B2308E6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442600" y="2222996"/>
                  <a:ext cx="4176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5EAB4195-5060-41AE-BF81-2AFDC035AB9C}"/>
                    </a:ext>
                  </a:extLst>
                </p14:cNvPr>
                <p14:cNvContentPartPr/>
                <p14:nvPr/>
              </p14:nvContentPartPr>
              <p14:xfrm>
                <a:off x="8804040" y="2113916"/>
                <a:ext cx="524880" cy="2145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5EAB4195-5060-41AE-BF81-2AFDC035AB9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799720" y="2109596"/>
                  <a:ext cx="53352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26D94499-95AC-408B-B855-F79E849A9E73}"/>
                    </a:ext>
                  </a:extLst>
                </p14:cNvPr>
                <p14:cNvContentPartPr/>
                <p14:nvPr/>
              </p14:nvContentPartPr>
              <p14:xfrm>
                <a:off x="9343320" y="2182316"/>
                <a:ext cx="266400" cy="2044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26D94499-95AC-408B-B855-F79E849A9E73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339000" y="2177996"/>
                  <a:ext cx="2750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27D0AC8E-D9F3-4130-B249-81BBDED9AF01}"/>
                    </a:ext>
                  </a:extLst>
                </p14:cNvPr>
                <p14:cNvContentPartPr/>
                <p14:nvPr/>
              </p14:nvContentPartPr>
              <p14:xfrm>
                <a:off x="9738960" y="2194196"/>
                <a:ext cx="227880" cy="1396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27D0AC8E-D9F3-4130-B249-81BBDED9AF0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9734640" y="2189876"/>
                  <a:ext cx="23652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471B3374-2C88-4E5E-8F85-F4D6546F04B6}"/>
                    </a:ext>
                  </a:extLst>
                </p14:cNvPr>
                <p14:cNvContentPartPr/>
                <p14:nvPr/>
              </p14:nvContentPartPr>
              <p14:xfrm>
                <a:off x="9700080" y="2206436"/>
                <a:ext cx="276840" cy="153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471B3374-2C88-4E5E-8F85-F4D6546F04B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9695760" y="2202116"/>
                  <a:ext cx="28548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4531728-373F-4DBF-AAEB-4CF2A1804F81}"/>
                    </a:ext>
                  </a:extLst>
                </p14:cNvPr>
                <p14:cNvContentPartPr/>
                <p14:nvPr/>
              </p14:nvContentPartPr>
              <p14:xfrm>
                <a:off x="10184640" y="2282396"/>
                <a:ext cx="27360" cy="100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4531728-373F-4DBF-AAEB-4CF2A1804F8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180320" y="2278076"/>
                  <a:ext cx="36000" cy="1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9" name="Gruppo 88">
            <a:extLst>
              <a:ext uri="{FF2B5EF4-FFF2-40B4-BE49-F238E27FC236}">
                <a16:creationId xmlns:a16="http://schemas.microsoft.com/office/drawing/2014/main" id="{16BF6781-5388-47F5-8813-7E79F1D80D97}"/>
              </a:ext>
            </a:extLst>
          </p:cNvPr>
          <p:cNvGrpSpPr/>
          <p:nvPr/>
        </p:nvGrpSpPr>
        <p:grpSpPr>
          <a:xfrm>
            <a:off x="10344840" y="2024996"/>
            <a:ext cx="1445040" cy="566280"/>
            <a:chOff x="10344840" y="2024996"/>
            <a:chExt cx="144504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CE30C0A2-458D-4C0D-9DE9-97721A4790A2}"/>
                    </a:ext>
                  </a:extLst>
                </p14:cNvPr>
                <p14:cNvContentPartPr/>
                <p14:nvPr/>
              </p14:nvContentPartPr>
              <p14:xfrm>
                <a:off x="10344840" y="2141276"/>
                <a:ext cx="261000" cy="2473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CE30C0A2-458D-4C0D-9DE9-97721A4790A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0340520" y="2136956"/>
                  <a:ext cx="26964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2ED1D619-3882-4F96-9173-7A0ED3258525}"/>
                    </a:ext>
                  </a:extLst>
                </p14:cNvPr>
                <p14:cNvContentPartPr/>
                <p14:nvPr/>
              </p14:nvContentPartPr>
              <p14:xfrm>
                <a:off x="10685760" y="2197796"/>
                <a:ext cx="81720" cy="1303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2ED1D619-3882-4F96-9173-7A0ED3258525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0681440" y="2193476"/>
                  <a:ext cx="903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378B5770-53B1-43B0-A924-8FB97A66DBEE}"/>
                    </a:ext>
                  </a:extLst>
                </p14:cNvPr>
                <p14:cNvContentPartPr/>
                <p14:nvPr/>
              </p14:nvContentPartPr>
              <p14:xfrm>
                <a:off x="10716360" y="2132636"/>
                <a:ext cx="8640" cy="61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378B5770-53B1-43B0-A924-8FB97A66DBEE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712040" y="2128316"/>
                  <a:ext cx="172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50410B0-4456-4495-8FC9-2E0C20682282}"/>
                    </a:ext>
                  </a:extLst>
                </p14:cNvPr>
                <p14:cNvContentPartPr/>
                <p14:nvPr/>
              </p14:nvContentPartPr>
              <p14:xfrm>
                <a:off x="10834800" y="2202476"/>
                <a:ext cx="209160" cy="136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50410B0-4456-4495-8FC9-2E0C2068228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830480" y="2198156"/>
                  <a:ext cx="217800" cy="14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7163C93A-296B-4665-BBCD-E65F1FDB8FFF}"/>
                    </a:ext>
                  </a:extLst>
                </p14:cNvPr>
                <p14:cNvContentPartPr/>
                <p14:nvPr/>
              </p14:nvContentPartPr>
              <p14:xfrm>
                <a:off x="11218920" y="2173676"/>
                <a:ext cx="86400" cy="1274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7163C93A-296B-4665-BBCD-E65F1FDB8FF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1214600" y="2169356"/>
                  <a:ext cx="9504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3869B035-87F7-4626-8C02-939C48C4E7BC}"/>
                    </a:ext>
                  </a:extLst>
                </p14:cNvPr>
                <p14:cNvContentPartPr/>
                <p14:nvPr/>
              </p14:nvContentPartPr>
              <p14:xfrm>
                <a:off x="11254560" y="2045516"/>
                <a:ext cx="3600" cy="18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3869B035-87F7-4626-8C02-939C48C4E7BC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11250240" y="2041196"/>
                  <a:ext cx="1224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5245FE5-8E3E-4E6F-AF21-3C9AD8CC06AE}"/>
                    </a:ext>
                  </a:extLst>
                </p14:cNvPr>
                <p14:cNvContentPartPr/>
                <p14:nvPr/>
              </p14:nvContentPartPr>
              <p14:xfrm>
                <a:off x="11385600" y="2144156"/>
                <a:ext cx="251280" cy="4471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5245FE5-8E3E-4E6F-AF21-3C9AD8CC06AE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1381280" y="2139836"/>
                  <a:ext cx="259920" cy="45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0AA150D9-23DF-4817-A41E-E608ABDFF0CF}"/>
                    </a:ext>
                  </a:extLst>
                </p14:cNvPr>
                <p14:cNvContentPartPr/>
                <p14:nvPr/>
              </p14:nvContentPartPr>
              <p14:xfrm>
                <a:off x="11054400" y="2024996"/>
                <a:ext cx="163440" cy="4125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0AA150D9-23DF-4817-A41E-E608ABDFF0CF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1050080" y="2020676"/>
                  <a:ext cx="172080" cy="42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F15854C5-3D05-4461-BE75-593760B61A58}"/>
                    </a:ext>
                  </a:extLst>
                </p14:cNvPr>
                <p14:cNvContentPartPr/>
                <p14:nvPr/>
              </p14:nvContentPartPr>
              <p14:xfrm>
                <a:off x="11753880" y="2045156"/>
                <a:ext cx="36000" cy="3603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F15854C5-3D05-4461-BE75-593760B61A5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1749200" y="2040836"/>
                  <a:ext cx="44640" cy="36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AFA1EF36-8421-4E4E-AD5F-3F3235524E8E}"/>
              </a:ext>
            </a:extLst>
          </p:cNvPr>
          <p:cNvGrpSpPr/>
          <p:nvPr/>
        </p:nvGrpSpPr>
        <p:grpSpPr>
          <a:xfrm>
            <a:off x="161880" y="3098516"/>
            <a:ext cx="1135440" cy="309960"/>
            <a:chOff x="161880" y="3098516"/>
            <a:chExt cx="1135440" cy="309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E371B69-F637-45DF-8374-BA6E4186D590}"/>
                    </a:ext>
                  </a:extLst>
                </p14:cNvPr>
                <p14:cNvContentPartPr/>
                <p14:nvPr/>
              </p14:nvContentPartPr>
              <p14:xfrm>
                <a:off x="161880" y="3098516"/>
                <a:ext cx="498960" cy="2516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E371B69-F637-45DF-8374-BA6E4186D59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57560" y="3094196"/>
                  <a:ext cx="50760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2A1A85F7-252D-4F07-9F1A-59DB632AFF2B}"/>
                    </a:ext>
                  </a:extLst>
                </p14:cNvPr>
                <p14:cNvContentPartPr/>
                <p14:nvPr/>
              </p14:nvContentPartPr>
              <p14:xfrm>
                <a:off x="729600" y="3144236"/>
                <a:ext cx="211680" cy="241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2A1A85F7-252D-4F07-9F1A-59DB632AFF2B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725280" y="3139916"/>
                  <a:ext cx="22032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C99F7B2-2348-489A-8C5F-42C480C8F53D}"/>
                    </a:ext>
                  </a:extLst>
                </p14:cNvPr>
                <p14:cNvContentPartPr/>
                <p14:nvPr/>
              </p14:nvContentPartPr>
              <p14:xfrm>
                <a:off x="1001400" y="3110756"/>
                <a:ext cx="257400" cy="2977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C99F7B2-2348-489A-8C5F-42C480C8F53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97080" y="3106436"/>
                  <a:ext cx="26604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E4218F99-3E22-4EEC-98A9-D2F19EFB89A4}"/>
                    </a:ext>
                  </a:extLst>
                </p14:cNvPr>
                <p14:cNvContentPartPr/>
                <p14:nvPr/>
              </p14:nvContentPartPr>
              <p14:xfrm>
                <a:off x="1102560" y="3253316"/>
                <a:ext cx="194760" cy="226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E4218F99-3E22-4EEC-98A9-D2F19EFB89A4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098240" y="3248996"/>
                  <a:ext cx="20340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6726E312-1609-4EB3-BE02-726DCD7675D7}"/>
              </a:ext>
            </a:extLst>
          </p:cNvPr>
          <p:cNvGrpSpPr/>
          <p:nvPr/>
        </p:nvGrpSpPr>
        <p:grpSpPr>
          <a:xfrm>
            <a:off x="1547520" y="3244316"/>
            <a:ext cx="120600" cy="109080"/>
            <a:chOff x="1547520" y="3244316"/>
            <a:chExt cx="120600" cy="10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B94F0411-4BC0-4B8B-80B9-E8FF6929087D}"/>
                    </a:ext>
                  </a:extLst>
                </p14:cNvPr>
                <p14:cNvContentPartPr/>
                <p14:nvPr/>
              </p14:nvContentPartPr>
              <p14:xfrm>
                <a:off x="1547520" y="3244316"/>
                <a:ext cx="120600" cy="201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B94F0411-4BC0-4B8B-80B9-E8FF6929087D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543200" y="3239996"/>
                  <a:ext cx="1292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BA9BA740-0ADB-4CB0-BDDF-6195E20B96C7}"/>
                    </a:ext>
                  </a:extLst>
                </p14:cNvPr>
                <p14:cNvContentPartPr/>
                <p14:nvPr/>
              </p14:nvContentPartPr>
              <p14:xfrm>
                <a:off x="1549320" y="3338996"/>
                <a:ext cx="113760" cy="144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BA9BA740-0ADB-4CB0-BDDF-6195E20B96C7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545000" y="3334676"/>
                  <a:ext cx="12240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2" name="Gruppo 111">
            <a:extLst>
              <a:ext uri="{FF2B5EF4-FFF2-40B4-BE49-F238E27FC236}">
                <a16:creationId xmlns:a16="http://schemas.microsoft.com/office/drawing/2014/main" id="{11C3E3FD-8E90-4872-B937-182BA80481D2}"/>
              </a:ext>
            </a:extLst>
          </p:cNvPr>
          <p:cNvGrpSpPr/>
          <p:nvPr/>
        </p:nvGrpSpPr>
        <p:grpSpPr>
          <a:xfrm>
            <a:off x="1965480" y="2938676"/>
            <a:ext cx="2818080" cy="686520"/>
            <a:chOff x="1965480" y="2938676"/>
            <a:chExt cx="2818080" cy="68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B991A49-6113-402E-A5EB-8DF7069CBF4C}"/>
                    </a:ext>
                  </a:extLst>
                </p14:cNvPr>
                <p14:cNvContentPartPr/>
                <p14:nvPr/>
              </p14:nvContentPartPr>
              <p14:xfrm>
                <a:off x="1965480" y="3121916"/>
                <a:ext cx="565920" cy="2232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B991A49-6113-402E-A5EB-8DF7069CBF4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961160" y="3117596"/>
                  <a:ext cx="5745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70693D1-C21E-44D8-9340-B509F3AB69C1}"/>
                    </a:ext>
                  </a:extLst>
                </p14:cNvPr>
                <p14:cNvContentPartPr/>
                <p14:nvPr/>
              </p14:nvContentPartPr>
              <p14:xfrm>
                <a:off x="2582880" y="3125156"/>
                <a:ext cx="206640" cy="2322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70693D1-C21E-44D8-9340-B509F3AB69C1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2578560" y="3120836"/>
                  <a:ext cx="2152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EB74A0C5-C46E-4E06-B200-A82112154BBE}"/>
                    </a:ext>
                  </a:extLst>
                </p14:cNvPr>
                <p14:cNvContentPartPr/>
                <p14:nvPr/>
              </p14:nvContentPartPr>
              <p14:xfrm>
                <a:off x="2823720" y="2938676"/>
                <a:ext cx="270360" cy="6408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EB74A0C5-C46E-4E06-B200-A82112154BB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819400" y="2934356"/>
                  <a:ext cx="279000" cy="64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6638971-C260-47FC-8E6E-C4AB784C006D}"/>
                    </a:ext>
                  </a:extLst>
                </p14:cNvPr>
                <p14:cNvContentPartPr/>
                <p14:nvPr/>
              </p14:nvContentPartPr>
              <p14:xfrm>
                <a:off x="3075000" y="3183476"/>
                <a:ext cx="225720" cy="14184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6638971-C260-47FC-8E6E-C4AB784C006D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070680" y="3179156"/>
                  <a:ext cx="2343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61494190-36C1-441A-9697-93B930A57A38}"/>
                    </a:ext>
                  </a:extLst>
                </p14:cNvPr>
                <p14:cNvContentPartPr/>
                <p14:nvPr/>
              </p14:nvContentPartPr>
              <p14:xfrm>
                <a:off x="3030720" y="3193916"/>
                <a:ext cx="272880" cy="2217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61494190-36C1-441A-9697-93B930A57A3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3026400" y="3189596"/>
                  <a:ext cx="2815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6405B2E-71F4-4219-85A5-49110426E8DA}"/>
                    </a:ext>
                  </a:extLst>
                </p14:cNvPr>
                <p14:cNvContentPartPr/>
                <p14:nvPr/>
              </p14:nvContentPartPr>
              <p14:xfrm>
                <a:off x="3423840" y="3268796"/>
                <a:ext cx="191880" cy="43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6405B2E-71F4-4219-85A5-49110426E8DA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419520" y="3264476"/>
                  <a:ext cx="2005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47B6D1B3-41CC-4653-B9C2-E717FB8C11EC}"/>
                    </a:ext>
                  </a:extLst>
                </p14:cNvPr>
                <p14:cNvContentPartPr/>
                <p14:nvPr/>
              </p14:nvContentPartPr>
              <p14:xfrm>
                <a:off x="3526440" y="3191396"/>
                <a:ext cx="31680" cy="177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47B6D1B3-41CC-4653-B9C2-E717FB8C11E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522120" y="3187076"/>
                  <a:ext cx="4032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A3F98DB7-800C-434A-8181-E4FC9FA0C595}"/>
                    </a:ext>
                  </a:extLst>
                </p14:cNvPr>
                <p14:cNvContentPartPr/>
                <p14:nvPr/>
              </p14:nvContentPartPr>
              <p14:xfrm>
                <a:off x="3755400" y="3188156"/>
                <a:ext cx="66240" cy="1288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A3F98DB7-800C-434A-8181-E4FC9FA0C595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751080" y="3183836"/>
                  <a:ext cx="748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83D19B58-7ED7-4555-B4E6-79F7C8495C3B}"/>
                    </a:ext>
                  </a:extLst>
                </p14:cNvPr>
                <p14:cNvContentPartPr/>
                <p14:nvPr/>
              </p14:nvContentPartPr>
              <p14:xfrm>
                <a:off x="3778800" y="3031196"/>
                <a:ext cx="9360" cy="3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83D19B58-7ED7-4555-B4E6-79F7C8495C3B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774480" y="3026876"/>
                  <a:ext cx="1800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E1258839-7647-4434-A7B2-1A7720D3D436}"/>
                    </a:ext>
                  </a:extLst>
                </p14:cNvPr>
                <p14:cNvContentPartPr/>
                <p14:nvPr/>
              </p14:nvContentPartPr>
              <p14:xfrm>
                <a:off x="3888960" y="3198236"/>
                <a:ext cx="348120" cy="4269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E1258839-7647-4434-A7B2-1A7720D3D43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3884640" y="3193916"/>
                  <a:ext cx="35676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F4E6F80B-B037-429B-B1A7-23ADDB140D27}"/>
                    </a:ext>
                  </a:extLst>
                </p14:cNvPr>
                <p14:cNvContentPartPr/>
                <p14:nvPr/>
              </p14:nvContentPartPr>
              <p14:xfrm>
                <a:off x="4285320" y="2999156"/>
                <a:ext cx="183960" cy="4658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F4E6F80B-B037-429B-B1A7-23ADDB140D2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281000" y="2994836"/>
                  <a:ext cx="19260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5BD63345-CE7B-4538-9CEC-C620B58C4416}"/>
                    </a:ext>
                  </a:extLst>
                </p14:cNvPr>
                <p14:cNvContentPartPr/>
                <p14:nvPr/>
              </p14:nvContentPartPr>
              <p14:xfrm>
                <a:off x="4648200" y="3224516"/>
                <a:ext cx="106560" cy="118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5BD63345-CE7B-4538-9CEC-C620B58C441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643880" y="3220196"/>
                  <a:ext cx="1152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0F7FBE09-AC8A-4625-A12F-F0241C9D9B04}"/>
                    </a:ext>
                  </a:extLst>
                </p14:cNvPr>
                <p14:cNvContentPartPr/>
                <p14:nvPr/>
              </p14:nvContentPartPr>
              <p14:xfrm>
                <a:off x="4639200" y="3320636"/>
                <a:ext cx="144360" cy="190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0F7FBE09-AC8A-4625-A12F-F0241C9D9B0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634880" y="3316316"/>
                  <a:ext cx="15300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3" name="Gruppo 142">
            <a:extLst>
              <a:ext uri="{FF2B5EF4-FFF2-40B4-BE49-F238E27FC236}">
                <a16:creationId xmlns:a16="http://schemas.microsoft.com/office/drawing/2014/main" id="{F75FE52E-9310-4688-AC3F-D5927C3A9EAD}"/>
              </a:ext>
            </a:extLst>
          </p:cNvPr>
          <p:cNvGrpSpPr/>
          <p:nvPr/>
        </p:nvGrpSpPr>
        <p:grpSpPr>
          <a:xfrm>
            <a:off x="5053560" y="3105716"/>
            <a:ext cx="1305000" cy="252360"/>
            <a:chOff x="5053560" y="3105716"/>
            <a:chExt cx="1305000" cy="25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B0B72F63-5950-4856-97F1-E7B8A4F7A2B3}"/>
                    </a:ext>
                  </a:extLst>
                </p14:cNvPr>
                <p14:cNvContentPartPr/>
                <p14:nvPr/>
              </p14:nvContentPartPr>
              <p14:xfrm>
                <a:off x="5053560" y="3105716"/>
                <a:ext cx="602280" cy="2041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B0B72F63-5950-4856-97F1-E7B8A4F7A2B3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049240" y="3101396"/>
                  <a:ext cx="6109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67F82A43-21F3-4411-A14D-F7E5D24C958A}"/>
                    </a:ext>
                  </a:extLst>
                </p14:cNvPr>
                <p14:cNvContentPartPr/>
                <p14:nvPr/>
              </p14:nvContentPartPr>
              <p14:xfrm>
                <a:off x="5721000" y="3113996"/>
                <a:ext cx="235080" cy="2228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67F82A43-21F3-4411-A14D-F7E5D24C958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716680" y="3109676"/>
                  <a:ext cx="24372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9D1F4AF0-CB4B-412A-92BD-788CBEDEDB7C}"/>
                    </a:ext>
                  </a:extLst>
                </p14:cNvPr>
                <p14:cNvContentPartPr/>
                <p14:nvPr/>
              </p14:nvContentPartPr>
              <p14:xfrm>
                <a:off x="6088560" y="3122996"/>
                <a:ext cx="252720" cy="2264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9D1F4AF0-CB4B-412A-92BD-788CBEDEDB7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084240" y="3118676"/>
                  <a:ext cx="26136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DC0E4923-6BEA-435D-9132-A1DE5B7FACC4}"/>
                    </a:ext>
                  </a:extLst>
                </p14:cNvPr>
                <p14:cNvContentPartPr/>
                <p14:nvPr/>
              </p14:nvContentPartPr>
              <p14:xfrm>
                <a:off x="6124560" y="3144236"/>
                <a:ext cx="234000" cy="2138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DC0E4923-6BEA-435D-9132-A1DE5B7FACC4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120240" y="3139916"/>
                  <a:ext cx="242640" cy="22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CC70395A-78B7-4B1C-AD24-7ADD32D466BE}"/>
              </a:ext>
            </a:extLst>
          </p:cNvPr>
          <p:cNvGrpSpPr/>
          <p:nvPr/>
        </p:nvGrpSpPr>
        <p:grpSpPr>
          <a:xfrm>
            <a:off x="6655560" y="3027236"/>
            <a:ext cx="2113920" cy="557640"/>
            <a:chOff x="6655560" y="3027236"/>
            <a:chExt cx="2113920" cy="55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58E8A79B-C260-493C-A01D-D4DABBBA53F6}"/>
                    </a:ext>
                  </a:extLst>
                </p14:cNvPr>
                <p14:cNvContentPartPr/>
                <p14:nvPr/>
              </p14:nvContentPartPr>
              <p14:xfrm>
                <a:off x="6655560" y="3278156"/>
                <a:ext cx="20880" cy="13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58E8A79B-C260-493C-A01D-D4DABBBA53F6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651240" y="3273836"/>
                  <a:ext cx="29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A52BB66-9555-46C3-BB00-82F1E05BFC47}"/>
                    </a:ext>
                  </a:extLst>
                </p14:cNvPr>
                <p14:cNvContentPartPr/>
                <p14:nvPr/>
              </p14:nvContentPartPr>
              <p14:xfrm>
                <a:off x="6748440" y="3115436"/>
                <a:ext cx="577080" cy="2235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A52BB66-9555-46C3-BB00-82F1E05BFC4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744120" y="3111116"/>
                  <a:ext cx="5857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5B8BBE55-947C-41B5-9985-455619FBD7FE}"/>
                    </a:ext>
                  </a:extLst>
                </p14:cNvPr>
                <p14:cNvContentPartPr/>
                <p14:nvPr/>
              </p14:nvContentPartPr>
              <p14:xfrm>
                <a:off x="7418400" y="3174836"/>
                <a:ext cx="226440" cy="1796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5B8BBE55-947C-41B5-9985-455619FBD7F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414080" y="3170516"/>
                  <a:ext cx="2350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04ACF7E7-403F-47C2-B44C-9A2E283C2135}"/>
                    </a:ext>
                  </a:extLst>
                </p14:cNvPr>
                <p14:cNvContentPartPr/>
                <p14:nvPr/>
              </p14:nvContentPartPr>
              <p14:xfrm>
                <a:off x="7744920" y="3180236"/>
                <a:ext cx="122040" cy="1573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04ACF7E7-403F-47C2-B44C-9A2E283C2135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740600" y="3175916"/>
                  <a:ext cx="1306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4E8AF1D9-D2A5-40A3-AD6E-16B969443358}"/>
                    </a:ext>
                  </a:extLst>
                </p14:cNvPr>
                <p14:cNvContentPartPr/>
                <p14:nvPr/>
              </p14:nvContentPartPr>
              <p14:xfrm>
                <a:off x="7819080" y="3085196"/>
                <a:ext cx="21960" cy="17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4E8AF1D9-D2A5-40A3-AD6E-16B969443358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814760" y="3080876"/>
                  <a:ext cx="306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1FA1DFF-B696-486C-8A48-D129CC55E5F4}"/>
                    </a:ext>
                  </a:extLst>
                </p14:cNvPr>
                <p14:cNvContentPartPr/>
                <p14:nvPr/>
              </p14:nvContentPartPr>
              <p14:xfrm>
                <a:off x="7903680" y="3181676"/>
                <a:ext cx="345960" cy="4032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1FA1DFF-B696-486C-8A48-D129CC55E5F4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899360" y="3177356"/>
                  <a:ext cx="354600" cy="41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F98A1FDF-C4FE-4919-980C-A8E7ABBDE964}"/>
                    </a:ext>
                  </a:extLst>
                </p14:cNvPr>
                <p14:cNvContentPartPr/>
                <p14:nvPr/>
              </p14:nvContentPartPr>
              <p14:xfrm>
                <a:off x="7607760" y="3027236"/>
                <a:ext cx="136800" cy="4532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F98A1FDF-C4FE-4919-980C-A8E7ABBDE964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603440" y="3022916"/>
                  <a:ext cx="145440" cy="46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55A10E8B-3F25-430D-B528-7E32B4B719A4}"/>
                    </a:ext>
                  </a:extLst>
                </p14:cNvPr>
                <p14:cNvContentPartPr/>
                <p14:nvPr/>
              </p14:nvContentPartPr>
              <p14:xfrm>
                <a:off x="8403360" y="3030116"/>
                <a:ext cx="126000" cy="4291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55A10E8B-3F25-430D-B528-7E32B4B719A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399040" y="3025796"/>
                  <a:ext cx="134640" cy="43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4A7B293C-72B4-4978-AEF6-0C61A21A7D2F}"/>
                    </a:ext>
                  </a:extLst>
                </p14:cNvPr>
                <p14:cNvContentPartPr/>
                <p14:nvPr/>
              </p14:nvContentPartPr>
              <p14:xfrm>
                <a:off x="8609640" y="3281396"/>
                <a:ext cx="159840" cy="252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4A7B293C-72B4-4978-AEF6-0C61A21A7D2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605320" y="3277076"/>
                  <a:ext cx="168480" cy="3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E83938C8-AB66-4C3C-AD96-6E9830F95898}"/>
              </a:ext>
            </a:extLst>
          </p:cNvPr>
          <p:cNvGrpSpPr/>
          <p:nvPr/>
        </p:nvGrpSpPr>
        <p:grpSpPr>
          <a:xfrm>
            <a:off x="9023640" y="3049916"/>
            <a:ext cx="1047960" cy="276840"/>
            <a:chOff x="9023640" y="3049916"/>
            <a:chExt cx="1047960" cy="27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D826D6A6-B8DD-4280-A7B1-0AC6F7CA6B2B}"/>
                    </a:ext>
                  </a:extLst>
                </p14:cNvPr>
                <p14:cNvContentPartPr/>
                <p14:nvPr/>
              </p14:nvContentPartPr>
              <p14:xfrm>
                <a:off x="9023640" y="3069716"/>
                <a:ext cx="259560" cy="2530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D826D6A6-B8DD-4280-A7B1-0AC6F7CA6B2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019320" y="3065396"/>
                  <a:ext cx="2682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ACFB246-F5E3-4FD5-8FD6-91EB0D3D7B43}"/>
                    </a:ext>
                  </a:extLst>
                </p14:cNvPr>
                <p14:cNvContentPartPr/>
                <p14:nvPr/>
              </p14:nvContentPartPr>
              <p14:xfrm>
                <a:off x="9359520" y="3178436"/>
                <a:ext cx="43200" cy="1033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ACFB246-F5E3-4FD5-8FD6-91EB0D3D7B4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355200" y="3174116"/>
                  <a:ext cx="5184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E0FA067-2192-4422-A6FC-A07404EAA465}"/>
                    </a:ext>
                  </a:extLst>
                </p14:cNvPr>
                <p14:cNvContentPartPr/>
                <p14:nvPr/>
              </p14:nvContentPartPr>
              <p14:xfrm>
                <a:off x="9403800" y="3049916"/>
                <a:ext cx="13680" cy="61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E0FA067-2192-4422-A6FC-A07404EAA46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399480" y="3045596"/>
                  <a:ext cx="223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4EA56202-13FC-4263-A967-C0A5BA828AC8}"/>
                    </a:ext>
                  </a:extLst>
                </p14:cNvPr>
                <p14:cNvContentPartPr/>
                <p14:nvPr/>
              </p14:nvContentPartPr>
              <p14:xfrm>
                <a:off x="9449880" y="3142436"/>
                <a:ext cx="242280" cy="1465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4EA56202-13FC-4263-A967-C0A5BA828AC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445560" y="3138116"/>
                  <a:ext cx="25092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C300080-FDF8-495A-9168-CEC5F0C81B39}"/>
                    </a:ext>
                  </a:extLst>
                </p14:cNvPr>
                <p14:cNvContentPartPr/>
                <p14:nvPr/>
              </p14:nvContentPartPr>
              <p14:xfrm>
                <a:off x="9888000" y="3128396"/>
                <a:ext cx="176760" cy="1584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C300080-FDF8-495A-9168-CEC5F0C81B39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883680" y="3124076"/>
                  <a:ext cx="1854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A57BF2B-0439-4936-A28B-ED2BEE052CBA}"/>
                    </a:ext>
                  </a:extLst>
                </p14:cNvPr>
                <p14:cNvContentPartPr/>
                <p14:nvPr/>
              </p14:nvContentPartPr>
              <p14:xfrm>
                <a:off x="9799800" y="3127316"/>
                <a:ext cx="271800" cy="19944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A57BF2B-0439-4936-A28B-ED2BEE052CBA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795480" y="3122996"/>
                  <a:ext cx="28044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2220DD92-4B3A-4B2B-800A-820936C85580}"/>
              </a:ext>
            </a:extLst>
          </p:cNvPr>
          <p:cNvGrpSpPr/>
          <p:nvPr/>
        </p:nvGrpSpPr>
        <p:grpSpPr>
          <a:xfrm>
            <a:off x="10365720" y="2998076"/>
            <a:ext cx="1442880" cy="526680"/>
            <a:chOff x="10365720" y="2998076"/>
            <a:chExt cx="1442880" cy="526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C1B8D0F3-8753-4035-822E-4AAE1FD4C6F1}"/>
                    </a:ext>
                  </a:extLst>
                </p14:cNvPr>
                <p14:cNvContentPartPr/>
                <p14:nvPr/>
              </p14:nvContentPartPr>
              <p14:xfrm>
                <a:off x="10365720" y="3108236"/>
                <a:ext cx="181440" cy="1944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C1B8D0F3-8753-4035-822E-4AAE1FD4C6F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361400" y="3103916"/>
                  <a:ext cx="19008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1920E367-FAE6-4055-BFE0-E0C24E7D0F51}"/>
                    </a:ext>
                  </a:extLst>
                </p14:cNvPr>
                <p14:cNvContentPartPr/>
                <p14:nvPr/>
              </p14:nvContentPartPr>
              <p14:xfrm>
                <a:off x="10617720" y="3069716"/>
                <a:ext cx="49680" cy="21348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1920E367-FAE6-4055-BFE0-E0C24E7D0F51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613400" y="3065396"/>
                  <a:ext cx="583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7D538458-E95E-4641-9E43-D6E80BEB5C9B}"/>
                    </a:ext>
                  </a:extLst>
                </p14:cNvPr>
                <p14:cNvContentPartPr/>
                <p14:nvPr/>
              </p14:nvContentPartPr>
              <p14:xfrm>
                <a:off x="10722120" y="3169076"/>
                <a:ext cx="173520" cy="1468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7D538458-E95E-4641-9E43-D6E80BEB5C9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717800" y="3164756"/>
                  <a:ext cx="1821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D7B1A9D-2E7A-47F5-ADF7-B48A13BC8611}"/>
                    </a:ext>
                  </a:extLst>
                </p14:cNvPr>
                <p14:cNvContentPartPr/>
                <p14:nvPr/>
              </p14:nvContentPartPr>
              <p14:xfrm>
                <a:off x="10974840" y="3013196"/>
                <a:ext cx="210240" cy="3729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D7B1A9D-2E7A-47F5-ADF7-B48A13BC861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0970520" y="3008876"/>
                  <a:ext cx="218880" cy="38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D6288537-6371-4C89-AC14-BA5BF4D18E2A}"/>
                    </a:ext>
                  </a:extLst>
                </p14:cNvPr>
                <p14:cNvContentPartPr/>
                <p14:nvPr/>
              </p14:nvContentPartPr>
              <p14:xfrm>
                <a:off x="11239080" y="3181676"/>
                <a:ext cx="63000" cy="1054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D6288537-6371-4C89-AC14-BA5BF4D18E2A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234760" y="3177356"/>
                  <a:ext cx="7164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E4D5379-104B-4949-9B22-781D2D14BEB9}"/>
                    </a:ext>
                  </a:extLst>
                </p14:cNvPr>
                <p14:cNvContentPartPr/>
                <p14:nvPr/>
              </p14:nvContentPartPr>
              <p14:xfrm>
                <a:off x="11276160" y="3040196"/>
                <a:ext cx="38160" cy="144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E4D5379-104B-4949-9B22-781D2D14BEB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1271840" y="3035876"/>
                  <a:ext cx="468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6C516460-2207-42AE-95FC-ADEDED8F1433}"/>
                    </a:ext>
                  </a:extLst>
                </p14:cNvPr>
                <p14:cNvContentPartPr/>
                <p14:nvPr/>
              </p14:nvContentPartPr>
              <p14:xfrm>
                <a:off x="11442840" y="3137036"/>
                <a:ext cx="180720" cy="3877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6C516460-2207-42AE-95FC-ADEDED8F143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438520" y="3132716"/>
                  <a:ext cx="18936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077CA43F-0283-4433-B956-6BBA99BE3D6A}"/>
                    </a:ext>
                  </a:extLst>
                </p14:cNvPr>
                <p14:cNvContentPartPr/>
                <p14:nvPr/>
              </p14:nvContentPartPr>
              <p14:xfrm>
                <a:off x="11701320" y="2998076"/>
                <a:ext cx="107280" cy="3484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077CA43F-0283-4433-B956-6BBA99BE3D6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697000" y="2993756"/>
                  <a:ext cx="115920" cy="35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D39A8786-81BD-4A7A-B01F-1AEEDFBE1875}"/>
              </a:ext>
            </a:extLst>
          </p:cNvPr>
          <p:cNvGrpSpPr/>
          <p:nvPr/>
        </p:nvGrpSpPr>
        <p:grpSpPr>
          <a:xfrm>
            <a:off x="123000" y="3753716"/>
            <a:ext cx="1936080" cy="568080"/>
            <a:chOff x="123000" y="3753716"/>
            <a:chExt cx="1936080" cy="568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A3211F5-326F-4158-93F5-C295EDF8DBE3}"/>
                    </a:ext>
                  </a:extLst>
                </p14:cNvPr>
                <p14:cNvContentPartPr/>
                <p14:nvPr/>
              </p14:nvContentPartPr>
              <p14:xfrm>
                <a:off x="233520" y="3831476"/>
                <a:ext cx="70920" cy="4903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A3211F5-326F-4158-93F5-C295EDF8DBE3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29200" y="3827156"/>
                  <a:ext cx="7956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9A11E701-0E02-4F75-8663-AFD686B00864}"/>
                    </a:ext>
                  </a:extLst>
                </p14:cNvPr>
                <p14:cNvContentPartPr/>
                <p14:nvPr/>
              </p14:nvContentPartPr>
              <p14:xfrm>
                <a:off x="123000" y="3794756"/>
                <a:ext cx="510840" cy="5216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9A11E701-0E02-4F75-8663-AFD686B0086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18680" y="3790436"/>
                  <a:ext cx="519480" cy="53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0B3C6A86-0453-426D-9CF9-60A49A7705A4}"/>
                    </a:ext>
                  </a:extLst>
                </p14:cNvPr>
                <p14:cNvContentPartPr/>
                <p14:nvPr/>
              </p14:nvContentPartPr>
              <p14:xfrm>
                <a:off x="700440" y="4091036"/>
                <a:ext cx="334800" cy="1681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0B3C6A86-0453-426D-9CF9-60A49A7705A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696120" y="4086716"/>
                  <a:ext cx="3434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FB441F0-8417-41C0-8F3B-5C27645BB557}"/>
                    </a:ext>
                  </a:extLst>
                </p14:cNvPr>
                <p14:cNvContentPartPr/>
                <p14:nvPr/>
              </p14:nvContentPartPr>
              <p14:xfrm>
                <a:off x="1141080" y="4068716"/>
                <a:ext cx="221040" cy="218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FB441F0-8417-41C0-8F3B-5C27645BB55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136760" y="4064396"/>
                  <a:ext cx="2296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4333428E-38E5-4FD1-A025-25B11F6E3112}"/>
                    </a:ext>
                  </a:extLst>
                </p14:cNvPr>
                <p14:cNvContentPartPr/>
                <p14:nvPr/>
              </p14:nvContentPartPr>
              <p14:xfrm>
                <a:off x="1450320" y="3753716"/>
                <a:ext cx="178920" cy="5205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4333428E-38E5-4FD1-A025-25B11F6E3112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446000" y="3749396"/>
                  <a:ext cx="187560" cy="52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7AA30E0-B04C-4606-9FFF-0F2BC6021C81}"/>
                    </a:ext>
                  </a:extLst>
                </p14:cNvPr>
                <p14:cNvContentPartPr/>
                <p14:nvPr/>
              </p14:nvContentPartPr>
              <p14:xfrm>
                <a:off x="1317480" y="3924716"/>
                <a:ext cx="205200" cy="201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7AA30E0-B04C-4606-9FFF-0F2BC6021C81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313160" y="3920396"/>
                  <a:ext cx="2138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302F865A-6455-4D63-8C58-AA53E1763158}"/>
                    </a:ext>
                  </a:extLst>
                </p14:cNvPr>
                <p14:cNvContentPartPr/>
                <p14:nvPr/>
              </p14:nvContentPartPr>
              <p14:xfrm>
                <a:off x="1661280" y="4073036"/>
                <a:ext cx="397800" cy="19692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302F865A-6455-4D63-8C58-AA53E1763158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656960" y="4068716"/>
                  <a:ext cx="406440" cy="20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4E467B21-068C-4B02-8E51-A7D6113C3BBB}"/>
              </a:ext>
            </a:extLst>
          </p:cNvPr>
          <p:cNvGrpSpPr/>
          <p:nvPr/>
        </p:nvGrpSpPr>
        <p:grpSpPr>
          <a:xfrm>
            <a:off x="2459040" y="3830036"/>
            <a:ext cx="3618000" cy="521280"/>
            <a:chOff x="2459040" y="3830036"/>
            <a:chExt cx="3618000" cy="52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6A63C420-48A9-4849-880D-FB8D4844CEAA}"/>
                    </a:ext>
                  </a:extLst>
                </p14:cNvPr>
                <p14:cNvContentPartPr/>
                <p14:nvPr/>
              </p14:nvContentPartPr>
              <p14:xfrm>
                <a:off x="2459040" y="4133876"/>
                <a:ext cx="295920" cy="1742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6A63C420-48A9-4849-880D-FB8D4844CEAA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454720" y="4129556"/>
                  <a:ext cx="3045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563A28A-D895-4E54-B924-1A7CF413D4C6}"/>
                    </a:ext>
                  </a:extLst>
                </p14:cNvPr>
                <p14:cNvContentPartPr/>
                <p14:nvPr/>
              </p14:nvContentPartPr>
              <p14:xfrm>
                <a:off x="2731560" y="3830036"/>
                <a:ext cx="36720" cy="501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563A28A-D895-4E54-B924-1A7CF413D4C6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727240" y="3825716"/>
                  <a:ext cx="4536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D0E263A-04E5-45A4-A5EF-37CF03C55FF5}"/>
                    </a:ext>
                  </a:extLst>
                </p14:cNvPr>
                <p14:cNvContentPartPr/>
                <p14:nvPr/>
              </p14:nvContentPartPr>
              <p14:xfrm>
                <a:off x="2868360" y="4165556"/>
                <a:ext cx="225720" cy="1695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D0E263A-04E5-45A4-A5EF-37CF03C55FF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864040" y="4161236"/>
                  <a:ext cx="2343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0E88E6E8-F153-4F91-B558-DCF1793EB932}"/>
                    </a:ext>
                  </a:extLst>
                </p14:cNvPr>
                <p14:cNvContentPartPr/>
                <p14:nvPr/>
              </p14:nvContentPartPr>
              <p14:xfrm>
                <a:off x="3271560" y="3852356"/>
                <a:ext cx="160920" cy="4528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0E88E6E8-F153-4F91-B558-DCF1793EB93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267240" y="3848036"/>
                  <a:ext cx="169560" cy="46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AFEA199B-AD8D-40A3-8955-6FCFB8FA9CC1}"/>
                    </a:ext>
                  </a:extLst>
                </p14:cNvPr>
                <p14:cNvContentPartPr/>
                <p14:nvPr/>
              </p14:nvContentPartPr>
              <p14:xfrm>
                <a:off x="3139080" y="4034876"/>
                <a:ext cx="272880" cy="324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AFEA199B-AD8D-40A3-8955-6FCFB8FA9CC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34760" y="4030556"/>
                  <a:ext cx="28152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89E292C3-73B1-40A8-BA8E-2AB32C7B85C2}"/>
                    </a:ext>
                  </a:extLst>
                </p14:cNvPr>
                <p14:cNvContentPartPr/>
                <p14:nvPr/>
              </p14:nvContentPartPr>
              <p14:xfrm>
                <a:off x="3505560" y="4142516"/>
                <a:ext cx="181080" cy="1922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89E292C3-73B1-40A8-BA8E-2AB32C7B85C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501240" y="4138196"/>
                  <a:ext cx="1897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D8002FD8-F90B-4AF7-B13C-394868DE29DB}"/>
                    </a:ext>
                  </a:extLst>
                </p14:cNvPr>
                <p14:cNvContentPartPr/>
                <p14:nvPr/>
              </p14:nvContentPartPr>
              <p14:xfrm>
                <a:off x="3847560" y="4133156"/>
                <a:ext cx="331560" cy="201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D8002FD8-F90B-4AF7-B13C-394868DE29DB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843240" y="4128836"/>
                  <a:ext cx="3402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61CE0808-D22E-4FD1-BD9E-5BD2F75B7713}"/>
                    </a:ext>
                  </a:extLst>
                </p14:cNvPr>
                <p14:cNvContentPartPr/>
                <p14:nvPr/>
              </p14:nvContentPartPr>
              <p14:xfrm>
                <a:off x="4235280" y="4140716"/>
                <a:ext cx="403200" cy="2106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61CE0808-D22E-4FD1-BD9E-5BD2F75B7713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230960" y="4136396"/>
                  <a:ext cx="4118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DD892803-669C-4FF9-BC64-860BBB0EDBFF}"/>
                    </a:ext>
                  </a:extLst>
                </p14:cNvPr>
                <p14:cNvContentPartPr/>
                <p14:nvPr/>
              </p14:nvContentPartPr>
              <p14:xfrm>
                <a:off x="4729200" y="4192916"/>
                <a:ext cx="54000" cy="1083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DD892803-669C-4FF9-BC64-860BBB0EDBFF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724880" y="4188596"/>
                  <a:ext cx="6264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CAE6F682-707E-4B37-ABFA-C73B1FEFF963}"/>
                    </a:ext>
                  </a:extLst>
                </p14:cNvPr>
                <p14:cNvContentPartPr/>
                <p14:nvPr/>
              </p14:nvContentPartPr>
              <p14:xfrm>
                <a:off x="4774920" y="4047836"/>
                <a:ext cx="10440" cy="144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CAE6F682-707E-4B37-ABFA-C73B1FEFF963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770600" y="4043516"/>
                  <a:ext cx="190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C77118E-0119-426F-986C-976064ADAE1A}"/>
                    </a:ext>
                  </a:extLst>
                </p14:cNvPr>
                <p14:cNvContentPartPr/>
                <p14:nvPr/>
              </p14:nvContentPartPr>
              <p14:xfrm>
                <a:off x="4932960" y="4135316"/>
                <a:ext cx="221040" cy="1623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C77118E-0119-426F-986C-976064ADAE1A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928640" y="4130996"/>
                  <a:ext cx="2296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E64646F5-27D9-4964-B0FE-6A33E9529EBB}"/>
                    </a:ext>
                  </a:extLst>
                </p14:cNvPr>
                <p14:cNvContentPartPr/>
                <p14:nvPr/>
              </p14:nvContentPartPr>
              <p14:xfrm>
                <a:off x="5263080" y="4120196"/>
                <a:ext cx="304200" cy="1980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E64646F5-27D9-4964-B0FE-6A33E9529EBB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258760" y="4115876"/>
                  <a:ext cx="3128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9B4C2765-C32B-4995-B787-B6109D06424A}"/>
                    </a:ext>
                  </a:extLst>
                </p14:cNvPr>
                <p14:cNvContentPartPr/>
                <p14:nvPr/>
              </p14:nvContentPartPr>
              <p14:xfrm>
                <a:off x="5608680" y="4102916"/>
                <a:ext cx="229320" cy="1778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9B4C2765-C32B-4995-B787-B6109D06424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604360" y="4098596"/>
                  <a:ext cx="23796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5C29E445-504C-46E3-80B4-F09E87CA8C67}"/>
                    </a:ext>
                  </a:extLst>
                </p14:cNvPr>
                <p14:cNvContentPartPr/>
                <p14:nvPr/>
              </p14:nvContentPartPr>
              <p14:xfrm>
                <a:off x="5910000" y="4124876"/>
                <a:ext cx="167040" cy="2167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5C29E445-504C-46E3-80B4-F09E87CA8C6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905680" y="4120556"/>
                  <a:ext cx="175680" cy="225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92">
            <p14:nvContentPartPr>
              <p14:cNvPr id="165" name="Input penna 164">
                <a:extLst>
                  <a:ext uri="{FF2B5EF4-FFF2-40B4-BE49-F238E27FC236}">
                    <a16:creationId xmlns:a16="http://schemas.microsoft.com/office/drawing/2014/main" id="{9F32E9F4-408D-4FA7-A9EA-BC0BB1833C60}"/>
                  </a:ext>
                </a:extLst>
              </p14:cNvPr>
              <p14:cNvContentPartPr/>
              <p14:nvPr/>
            </p14:nvContentPartPr>
            <p14:xfrm>
              <a:off x="6390240" y="4210916"/>
              <a:ext cx="13680" cy="13320"/>
            </p14:xfrm>
          </p:contentPart>
        </mc:Choice>
        <mc:Fallback xmlns="">
          <p:pic>
            <p:nvPicPr>
              <p:cNvPr id="165" name="Input penna 164">
                <a:extLst>
                  <a:ext uri="{FF2B5EF4-FFF2-40B4-BE49-F238E27FC236}">
                    <a16:creationId xmlns:a16="http://schemas.microsoft.com/office/drawing/2014/main" id="{9F32E9F4-408D-4FA7-A9EA-BC0BB1833C60}"/>
                  </a:ext>
                </a:extLst>
              </p:cNvPr>
              <p:cNvPicPr/>
              <p:nvPr/>
            </p:nvPicPr>
            <p:blipFill>
              <a:blip r:embed="rId293"/>
              <a:stretch>
                <a:fillRect/>
              </a:stretch>
            </p:blipFill>
            <p:spPr>
              <a:xfrm>
                <a:off x="6385920" y="4206596"/>
                <a:ext cx="2232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94">
            <p14:nvContentPartPr>
              <p14:cNvPr id="166" name="Input penna 165">
                <a:extLst>
                  <a:ext uri="{FF2B5EF4-FFF2-40B4-BE49-F238E27FC236}">
                    <a16:creationId xmlns:a16="http://schemas.microsoft.com/office/drawing/2014/main" id="{FC91F3A4-C3BC-45F5-969E-86DAE63EAA59}"/>
                  </a:ext>
                </a:extLst>
              </p14:cNvPr>
              <p14:cNvContentPartPr/>
              <p14:nvPr/>
            </p14:nvContentPartPr>
            <p14:xfrm>
              <a:off x="6403560" y="4366436"/>
              <a:ext cx="21960" cy="13320"/>
            </p14:xfrm>
          </p:contentPart>
        </mc:Choice>
        <mc:Fallback xmlns="">
          <p:pic>
            <p:nvPicPr>
              <p:cNvPr id="166" name="Input penna 165">
                <a:extLst>
                  <a:ext uri="{FF2B5EF4-FFF2-40B4-BE49-F238E27FC236}">
                    <a16:creationId xmlns:a16="http://schemas.microsoft.com/office/drawing/2014/main" id="{FC91F3A4-C3BC-45F5-969E-86DAE63EAA59}"/>
                  </a:ext>
                </a:extLst>
              </p:cNvPr>
              <p:cNvPicPr/>
              <p:nvPr/>
            </p:nvPicPr>
            <p:blipFill>
              <a:blip r:embed="rId295"/>
              <a:stretch>
                <a:fillRect/>
              </a:stretch>
            </p:blipFill>
            <p:spPr>
              <a:xfrm>
                <a:off x="6399240" y="4362116"/>
                <a:ext cx="30600" cy="21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4139DD1D-70AB-4B3F-91A8-47389CBCEF36}"/>
              </a:ext>
            </a:extLst>
          </p:cNvPr>
          <p:cNvGrpSpPr/>
          <p:nvPr/>
        </p:nvGrpSpPr>
        <p:grpSpPr>
          <a:xfrm>
            <a:off x="177000" y="4787636"/>
            <a:ext cx="870120" cy="266040"/>
            <a:chOff x="177000" y="4787636"/>
            <a:chExt cx="870120" cy="26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AFC34AE8-73A2-4EC2-840A-6FD4F068B55E}"/>
                    </a:ext>
                  </a:extLst>
                </p14:cNvPr>
                <p14:cNvContentPartPr/>
                <p14:nvPr/>
              </p14:nvContentPartPr>
              <p14:xfrm>
                <a:off x="177000" y="4787636"/>
                <a:ext cx="575280" cy="25740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AFC34AE8-73A2-4EC2-840A-6FD4F068B55E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72680" y="4783316"/>
                  <a:ext cx="58392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38D738E1-7C2B-4853-897F-21E3C73F1C87}"/>
                    </a:ext>
                  </a:extLst>
                </p14:cNvPr>
                <p14:cNvContentPartPr/>
                <p14:nvPr/>
              </p14:nvContentPartPr>
              <p14:xfrm>
                <a:off x="829320" y="4814636"/>
                <a:ext cx="217800" cy="2390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38D738E1-7C2B-4853-897F-21E3C73F1C87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25000" y="4810316"/>
                  <a:ext cx="226440" cy="247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0">
            <p14:nvContentPartPr>
              <p14:cNvPr id="170" name="Input penna 169">
                <a:extLst>
                  <a:ext uri="{FF2B5EF4-FFF2-40B4-BE49-F238E27FC236}">
                    <a16:creationId xmlns:a16="http://schemas.microsoft.com/office/drawing/2014/main" id="{6A0A659C-3506-45A1-AD4F-4877465C986A}"/>
                  </a:ext>
                </a:extLst>
              </p14:cNvPr>
              <p14:cNvContentPartPr/>
              <p14:nvPr/>
            </p14:nvContentPartPr>
            <p14:xfrm>
              <a:off x="1393800" y="4678196"/>
              <a:ext cx="32400" cy="6120"/>
            </p14:xfrm>
          </p:contentPart>
        </mc:Choice>
        <mc:Fallback xmlns="">
          <p:pic>
            <p:nvPicPr>
              <p:cNvPr id="170" name="Input penna 169">
                <a:extLst>
                  <a:ext uri="{FF2B5EF4-FFF2-40B4-BE49-F238E27FC236}">
                    <a16:creationId xmlns:a16="http://schemas.microsoft.com/office/drawing/2014/main" id="{6A0A659C-3506-45A1-AD4F-4877465C986A}"/>
                  </a:ext>
                </a:extLst>
              </p:cNvPr>
              <p:cNvPicPr/>
              <p:nvPr/>
            </p:nvPicPr>
            <p:blipFill>
              <a:blip r:embed="rId301"/>
              <a:stretch>
                <a:fillRect/>
              </a:stretch>
            </p:blipFill>
            <p:spPr>
              <a:xfrm>
                <a:off x="1389480" y="4673876"/>
                <a:ext cx="41040" cy="14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54D4C058-F21D-4CAE-990F-2086B7431980}"/>
              </a:ext>
            </a:extLst>
          </p:cNvPr>
          <p:cNvGrpSpPr/>
          <p:nvPr/>
        </p:nvGrpSpPr>
        <p:grpSpPr>
          <a:xfrm>
            <a:off x="1338720" y="4822916"/>
            <a:ext cx="509040" cy="477720"/>
            <a:chOff x="1338720" y="4822916"/>
            <a:chExt cx="509040" cy="47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CF1F9803-A887-422D-9EB4-564F14D82ED6}"/>
                    </a:ext>
                  </a:extLst>
                </p14:cNvPr>
                <p14:cNvContentPartPr/>
                <p14:nvPr/>
              </p14:nvContentPartPr>
              <p14:xfrm>
                <a:off x="1338720" y="4824716"/>
                <a:ext cx="100800" cy="1710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CF1F9803-A887-422D-9EB4-564F14D82ED6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334400" y="4820396"/>
                  <a:ext cx="1094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E4E7B54D-92DB-4B05-973D-78B72B561742}"/>
                    </a:ext>
                  </a:extLst>
                </p14:cNvPr>
                <p14:cNvContentPartPr/>
                <p14:nvPr/>
              </p14:nvContentPartPr>
              <p14:xfrm>
                <a:off x="1556880" y="4822916"/>
                <a:ext cx="290880" cy="4777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E4E7B54D-92DB-4B05-973D-78B72B561742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552560" y="4818596"/>
                  <a:ext cx="299520" cy="4863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6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EEE82857-1B73-44B4-8E02-EE9E15D8F144}"/>
                  </a:ext>
                </a:extLst>
              </p14:cNvPr>
              <p14:cNvContentPartPr/>
              <p14:nvPr/>
            </p14:nvContentPartPr>
            <p14:xfrm>
              <a:off x="2904720" y="4840916"/>
              <a:ext cx="267120" cy="20412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EEE82857-1B73-44B4-8E02-EE9E15D8F144}"/>
                  </a:ext>
                </a:extLst>
              </p:cNvPr>
              <p:cNvPicPr/>
              <p:nvPr/>
            </p:nvPicPr>
            <p:blipFill>
              <a:blip r:embed="rId307"/>
              <a:stretch>
                <a:fillRect/>
              </a:stretch>
            </p:blipFill>
            <p:spPr>
              <a:xfrm>
                <a:off x="2900400" y="4836596"/>
                <a:ext cx="275760" cy="21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902A5325-F5B1-47B8-A375-0EFB97DA19F9}"/>
              </a:ext>
            </a:extLst>
          </p:cNvPr>
          <p:cNvGrpSpPr/>
          <p:nvPr/>
        </p:nvGrpSpPr>
        <p:grpSpPr>
          <a:xfrm>
            <a:off x="3687360" y="4790876"/>
            <a:ext cx="770040" cy="300960"/>
            <a:chOff x="3687360" y="4790876"/>
            <a:chExt cx="770040" cy="30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DAB145C5-E99B-4FA4-B3DC-A3EEB2023DEC}"/>
                    </a:ext>
                  </a:extLst>
                </p14:cNvPr>
                <p14:cNvContentPartPr/>
                <p14:nvPr/>
              </p14:nvContentPartPr>
              <p14:xfrm>
                <a:off x="3687360" y="4822196"/>
                <a:ext cx="291600" cy="235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DAB145C5-E99B-4FA4-B3DC-A3EEB2023DE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3683040" y="4817876"/>
                  <a:ext cx="30024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9E3B6F22-71B4-4B73-AC7D-B39685B79739}"/>
                    </a:ext>
                  </a:extLst>
                </p14:cNvPr>
                <p14:cNvContentPartPr/>
                <p14:nvPr/>
              </p14:nvContentPartPr>
              <p14:xfrm>
                <a:off x="4075440" y="4904276"/>
                <a:ext cx="56520" cy="874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9E3B6F22-71B4-4B73-AC7D-B39685B7973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4071120" y="4899956"/>
                  <a:ext cx="6516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3CE6E580-23C2-42D2-B1D1-C1D6CD33050E}"/>
                    </a:ext>
                  </a:extLst>
                </p14:cNvPr>
                <p14:cNvContentPartPr/>
                <p14:nvPr/>
              </p14:nvContentPartPr>
              <p14:xfrm>
                <a:off x="4072200" y="4790876"/>
                <a:ext cx="39240" cy="298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3CE6E580-23C2-42D2-B1D1-C1D6CD33050E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4067880" y="4786556"/>
                  <a:ext cx="478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51FC9097-DA35-4D2A-A9E3-CF7900E5D564}"/>
                    </a:ext>
                  </a:extLst>
                </p14:cNvPr>
                <p14:cNvContentPartPr/>
                <p14:nvPr/>
              </p14:nvContentPartPr>
              <p14:xfrm>
                <a:off x="4262640" y="4884116"/>
                <a:ext cx="194760" cy="2077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51FC9097-DA35-4D2A-A9E3-CF7900E5D564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4258320" y="4879796"/>
                  <a:ext cx="203400" cy="21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824BF5CD-4BEE-4590-B8D9-8E4E62DCD1E0}"/>
              </a:ext>
            </a:extLst>
          </p:cNvPr>
          <p:cNvGrpSpPr/>
          <p:nvPr/>
        </p:nvGrpSpPr>
        <p:grpSpPr>
          <a:xfrm>
            <a:off x="4724160" y="4780076"/>
            <a:ext cx="530640" cy="476280"/>
            <a:chOff x="4724160" y="4780076"/>
            <a:chExt cx="530640" cy="47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5BA6A2F-A2E2-41A9-862A-F496271F1CF4}"/>
                    </a:ext>
                  </a:extLst>
                </p14:cNvPr>
                <p14:cNvContentPartPr/>
                <p14:nvPr/>
              </p14:nvContentPartPr>
              <p14:xfrm>
                <a:off x="4724160" y="4912916"/>
                <a:ext cx="103320" cy="1515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5BA6A2F-A2E2-41A9-862A-F496271F1CF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4719840" y="4908596"/>
                  <a:ext cx="1119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BE10F2AB-6727-454C-8475-278C34109F88}"/>
                    </a:ext>
                  </a:extLst>
                </p14:cNvPr>
                <p14:cNvContentPartPr/>
                <p14:nvPr/>
              </p14:nvContentPartPr>
              <p14:xfrm>
                <a:off x="4777800" y="4780076"/>
                <a:ext cx="22680" cy="1944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BE10F2AB-6727-454C-8475-278C34109F8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773480" y="4775756"/>
                  <a:ext cx="313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E8A4F16-51B8-41F3-B4BE-4747BE071F06}"/>
                    </a:ext>
                  </a:extLst>
                </p14:cNvPr>
                <p14:cNvContentPartPr/>
                <p14:nvPr/>
              </p14:nvContentPartPr>
              <p14:xfrm>
                <a:off x="4976520" y="4853516"/>
                <a:ext cx="278280" cy="4028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E8A4F16-51B8-41F3-B4BE-4747BE071F0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972200" y="4849196"/>
                  <a:ext cx="286920" cy="41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0" name="Gruppo 189">
            <a:extLst>
              <a:ext uri="{FF2B5EF4-FFF2-40B4-BE49-F238E27FC236}">
                <a16:creationId xmlns:a16="http://schemas.microsoft.com/office/drawing/2014/main" id="{A6085C37-39C2-4150-AA21-23E421108124}"/>
              </a:ext>
            </a:extLst>
          </p:cNvPr>
          <p:cNvGrpSpPr/>
          <p:nvPr/>
        </p:nvGrpSpPr>
        <p:grpSpPr>
          <a:xfrm>
            <a:off x="6652320" y="4964396"/>
            <a:ext cx="1077480" cy="272880"/>
            <a:chOff x="6652320" y="4964396"/>
            <a:chExt cx="1077480" cy="27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531E573-AFE0-4F99-9E8B-2497928F40C9}"/>
                    </a:ext>
                  </a:extLst>
                </p14:cNvPr>
                <p14:cNvContentPartPr/>
                <p14:nvPr/>
              </p14:nvContentPartPr>
              <p14:xfrm>
                <a:off x="6662760" y="4964396"/>
                <a:ext cx="73080" cy="1771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531E573-AFE0-4F99-9E8B-2497928F40C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658440" y="4960076"/>
                  <a:ext cx="8172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745CBC73-505A-45CC-8E64-F85726620FCB}"/>
                    </a:ext>
                  </a:extLst>
                </p14:cNvPr>
                <p14:cNvContentPartPr/>
                <p14:nvPr/>
              </p14:nvContentPartPr>
              <p14:xfrm>
                <a:off x="6835560" y="4967636"/>
                <a:ext cx="361440" cy="2329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745CBC73-505A-45CC-8E64-F85726620FC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831240" y="4963316"/>
                  <a:ext cx="3700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583129FC-9BD0-4825-B956-5D40BC23CB1C}"/>
                    </a:ext>
                  </a:extLst>
                </p14:cNvPr>
                <p14:cNvContentPartPr/>
                <p14:nvPr/>
              </p14:nvContentPartPr>
              <p14:xfrm>
                <a:off x="6652320" y="4976996"/>
                <a:ext cx="178200" cy="1681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583129FC-9BD0-4825-B956-5D40BC23CB1C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648000" y="4972676"/>
                  <a:ext cx="1868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91E873E9-CC0B-4438-A2BA-95CF66C1B66C}"/>
                    </a:ext>
                  </a:extLst>
                </p14:cNvPr>
                <p14:cNvContentPartPr/>
                <p14:nvPr/>
              </p14:nvContentPartPr>
              <p14:xfrm>
                <a:off x="7299240" y="4979516"/>
                <a:ext cx="430560" cy="2577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91E873E9-CC0B-4438-A2BA-95CF66C1B66C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294920" y="4975196"/>
                  <a:ext cx="439200" cy="26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472F88FA-7C2C-4843-82E8-4C5E191D234B}"/>
              </a:ext>
            </a:extLst>
          </p:cNvPr>
          <p:cNvGrpSpPr/>
          <p:nvPr/>
        </p:nvGrpSpPr>
        <p:grpSpPr>
          <a:xfrm>
            <a:off x="179520" y="5424244"/>
            <a:ext cx="5190120" cy="1443472"/>
            <a:chOff x="179520" y="5424244"/>
            <a:chExt cx="5190120" cy="1443472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B8823341-D5E1-4193-AC79-20F146BCF7C7}"/>
                    </a:ext>
                  </a:extLst>
                </p14:cNvPr>
                <p14:cNvContentPartPr/>
                <p14:nvPr/>
              </p14:nvContentPartPr>
              <p14:xfrm>
                <a:off x="179520" y="5965556"/>
                <a:ext cx="300960" cy="3312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B8823341-D5E1-4193-AC79-20F146BCF7C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75200" y="5961236"/>
                  <a:ext cx="309600" cy="33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DEE10246-A0BA-474E-828F-8C0F5A60A322}"/>
                    </a:ext>
                  </a:extLst>
                </p14:cNvPr>
                <p14:cNvContentPartPr/>
                <p14:nvPr/>
              </p14:nvContentPartPr>
              <p14:xfrm>
                <a:off x="545280" y="6042236"/>
                <a:ext cx="86760" cy="1839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DEE10246-A0BA-474E-828F-8C0F5A60A32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40960" y="6037916"/>
                  <a:ext cx="954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20B12AB-8FB0-47C0-A07A-04D2905B62C0}"/>
                    </a:ext>
                  </a:extLst>
                </p14:cNvPr>
                <p14:cNvContentPartPr/>
                <p14:nvPr/>
              </p14:nvContentPartPr>
              <p14:xfrm>
                <a:off x="580920" y="5957636"/>
                <a:ext cx="5400" cy="10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20B12AB-8FB0-47C0-A07A-04D2905B62C0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76600" y="5953316"/>
                  <a:ext cx="140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8D18D066-EE09-4E98-9EC7-FFBFD817BF59}"/>
                    </a:ext>
                  </a:extLst>
                </p14:cNvPr>
                <p14:cNvContentPartPr/>
                <p14:nvPr/>
              </p14:nvContentPartPr>
              <p14:xfrm>
                <a:off x="702960" y="6053756"/>
                <a:ext cx="252000" cy="2246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8D18D066-EE09-4E98-9EC7-FFBFD817BF59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98640" y="6049436"/>
                  <a:ext cx="26064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39DEABA-912B-4157-AA63-C56F1CF7F2D5}"/>
                    </a:ext>
                  </a:extLst>
                </p14:cNvPr>
                <p14:cNvContentPartPr/>
                <p14:nvPr/>
              </p14:nvContentPartPr>
              <p14:xfrm>
                <a:off x="1179960" y="6016316"/>
                <a:ext cx="144000" cy="20952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39DEABA-912B-4157-AA63-C56F1CF7F2D5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75640" y="6011996"/>
                  <a:ext cx="1526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47F4CBC6-89F0-44D5-B337-CE7A4D931075}"/>
                    </a:ext>
                  </a:extLst>
                </p14:cNvPr>
                <p14:cNvContentPartPr/>
                <p14:nvPr/>
              </p14:nvContentPartPr>
              <p14:xfrm>
                <a:off x="1109040" y="5982116"/>
                <a:ext cx="261360" cy="2556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47F4CBC6-89F0-44D5-B337-CE7A4D931075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04720" y="5977796"/>
                  <a:ext cx="270000" cy="26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9B1473CC-CCED-4A9C-B25A-98AC28EBA5C9}"/>
                    </a:ext>
                  </a:extLst>
                </p14:cNvPr>
                <p14:cNvContentPartPr/>
                <p14:nvPr/>
              </p14:nvContentPartPr>
              <p14:xfrm>
                <a:off x="1517280" y="6106316"/>
                <a:ext cx="115560" cy="144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9B1473CC-CCED-4A9C-B25A-98AC28EBA5C9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512960" y="6101996"/>
                  <a:ext cx="1242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8ED88317-625B-4A60-8674-D16DE80B6A9A}"/>
                    </a:ext>
                  </a:extLst>
                </p14:cNvPr>
                <p14:cNvContentPartPr/>
                <p14:nvPr/>
              </p14:nvContentPartPr>
              <p14:xfrm>
                <a:off x="1498920" y="6213236"/>
                <a:ext cx="117000" cy="75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8ED88317-625B-4A60-8674-D16DE80B6A9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494600" y="6208916"/>
                  <a:ext cx="1256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8794D125-37BE-48B7-AAB4-FD0DD46A84D2}"/>
                    </a:ext>
                  </a:extLst>
                </p14:cNvPr>
                <p14:cNvContentPartPr/>
                <p14:nvPr/>
              </p14:nvContentPartPr>
              <p14:xfrm>
                <a:off x="1739040" y="5641916"/>
                <a:ext cx="885600" cy="9298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8794D125-37BE-48B7-AAB4-FD0DD46A84D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734720" y="5637596"/>
                  <a:ext cx="894240" cy="9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C534C73-D9A6-4347-83DD-10A863E4CF30}"/>
                    </a:ext>
                  </a:extLst>
                </p14:cNvPr>
                <p14:cNvContentPartPr/>
                <p14:nvPr/>
              </p14:nvContentPartPr>
              <p14:xfrm>
                <a:off x="1845600" y="6618596"/>
                <a:ext cx="34920" cy="2242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C534C73-D9A6-4347-83DD-10A863E4CF3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841280" y="6614276"/>
                  <a:ext cx="435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E428FFE-930B-4C18-A164-F1A4C8F12A1C}"/>
                    </a:ext>
                  </a:extLst>
                </p14:cNvPr>
                <p14:cNvContentPartPr/>
                <p14:nvPr/>
              </p14:nvContentPartPr>
              <p14:xfrm>
                <a:off x="1857120" y="6618236"/>
                <a:ext cx="244080" cy="1468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E428FFE-930B-4C18-A164-F1A4C8F12A1C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852800" y="6613916"/>
                  <a:ext cx="25272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8B1E45DF-030E-4753-93A8-E8208BC1F2DA}"/>
                    </a:ext>
                  </a:extLst>
                </p14:cNvPr>
                <p14:cNvContentPartPr/>
                <p14:nvPr/>
              </p14:nvContentPartPr>
              <p14:xfrm>
                <a:off x="1893120" y="6722636"/>
                <a:ext cx="102240" cy="1450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8B1E45DF-030E-4753-93A8-E8208BC1F2DA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888800" y="6718316"/>
                  <a:ext cx="1108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2604CB35-2907-46D5-880E-FC8B26C9A469}"/>
                    </a:ext>
                  </a:extLst>
                </p14:cNvPr>
                <p14:cNvContentPartPr/>
                <p14:nvPr/>
              </p14:nvContentPartPr>
              <p14:xfrm>
                <a:off x="2077440" y="6729964"/>
                <a:ext cx="122760" cy="93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2604CB35-2907-46D5-880E-FC8B26C9A469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073120" y="6725644"/>
                  <a:ext cx="1314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FC87A1F8-243C-4F08-AB03-587F72EAB371}"/>
                    </a:ext>
                  </a:extLst>
                </p14:cNvPr>
                <p14:cNvContentPartPr/>
                <p14:nvPr/>
              </p14:nvContentPartPr>
              <p14:xfrm>
                <a:off x="2060520" y="6787564"/>
                <a:ext cx="107280" cy="158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FC87A1F8-243C-4F08-AB03-587F72EAB371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056200" y="6783244"/>
                  <a:ext cx="115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A2EAB82B-38FA-4CAD-ABFC-80CB3D8A0F85}"/>
                    </a:ext>
                  </a:extLst>
                </p14:cNvPr>
                <p14:cNvContentPartPr/>
                <p14:nvPr/>
              </p14:nvContentPartPr>
              <p14:xfrm>
                <a:off x="2355360" y="6643564"/>
                <a:ext cx="207720" cy="1872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A2EAB82B-38FA-4CAD-ABFC-80CB3D8A0F85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351040" y="6639244"/>
                  <a:ext cx="21636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643DCE9C-B6C6-4F41-B176-41FA7D6A10D7}"/>
                    </a:ext>
                  </a:extLst>
                </p14:cNvPr>
                <p14:cNvContentPartPr/>
                <p14:nvPr/>
              </p14:nvContentPartPr>
              <p14:xfrm>
                <a:off x="2810760" y="5970364"/>
                <a:ext cx="196920" cy="104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643DCE9C-B6C6-4F41-B176-41FA7D6A10D7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806440" y="5966044"/>
                  <a:ext cx="2055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1773E273-5599-4460-9267-B660C51F9D51}"/>
                    </a:ext>
                  </a:extLst>
                </p14:cNvPr>
                <p14:cNvContentPartPr/>
                <p14:nvPr/>
              </p14:nvContentPartPr>
              <p14:xfrm>
                <a:off x="2632920" y="5427484"/>
                <a:ext cx="196560" cy="1504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1773E273-5599-4460-9267-B660C51F9D5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628600" y="5423164"/>
                  <a:ext cx="20520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915FCF89-3195-46E6-8678-82581210AA0F}"/>
                    </a:ext>
                  </a:extLst>
                </p14:cNvPr>
                <p14:cNvContentPartPr/>
                <p14:nvPr/>
              </p14:nvContentPartPr>
              <p14:xfrm>
                <a:off x="2664600" y="5424244"/>
                <a:ext cx="75240" cy="234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915FCF89-3195-46E6-8678-82581210AA0F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660280" y="5419924"/>
                  <a:ext cx="8388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FD2F556E-4BDB-4426-BC49-2CE7B720612D}"/>
                    </a:ext>
                  </a:extLst>
                </p14:cNvPr>
                <p14:cNvContentPartPr/>
                <p14:nvPr/>
              </p14:nvContentPartPr>
              <p14:xfrm>
                <a:off x="2829120" y="5427124"/>
                <a:ext cx="232200" cy="1742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FD2F556E-4BDB-4426-BC49-2CE7B720612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824800" y="5422804"/>
                  <a:ext cx="24084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6EF76EF0-B624-480A-B732-E36A3A8AC8BB}"/>
                    </a:ext>
                  </a:extLst>
                </p14:cNvPr>
                <p14:cNvContentPartPr/>
                <p14:nvPr/>
              </p14:nvContentPartPr>
              <p14:xfrm>
                <a:off x="2727600" y="5446564"/>
                <a:ext cx="125640" cy="1123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6EF76EF0-B624-480A-B732-E36A3A8AC8BB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723280" y="5442244"/>
                  <a:ext cx="13428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5B733DF-69EC-43DA-9688-387944E95008}"/>
                    </a:ext>
                  </a:extLst>
                </p14:cNvPr>
                <p14:cNvContentPartPr/>
                <p14:nvPr/>
              </p14:nvContentPartPr>
              <p14:xfrm>
                <a:off x="2831280" y="5542684"/>
                <a:ext cx="86400" cy="259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5B733DF-69EC-43DA-9688-387944E9500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826960" y="5538364"/>
                  <a:ext cx="950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D436E534-8631-449B-B7F5-E0B5361725EF}"/>
                    </a:ext>
                  </a:extLst>
                </p14:cNvPr>
                <p14:cNvContentPartPr/>
                <p14:nvPr/>
              </p14:nvContentPartPr>
              <p14:xfrm>
                <a:off x="2922720" y="5553124"/>
                <a:ext cx="24120" cy="201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D436E534-8631-449B-B7F5-E0B5361725EF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918400" y="5548804"/>
                  <a:ext cx="327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AA7A4DB5-3786-4044-9D46-9029B0991EF3}"/>
                    </a:ext>
                  </a:extLst>
                </p14:cNvPr>
                <p14:cNvContentPartPr/>
                <p14:nvPr/>
              </p14:nvContentPartPr>
              <p14:xfrm>
                <a:off x="3107040" y="5820964"/>
                <a:ext cx="190080" cy="2772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AA7A4DB5-3786-4044-9D46-9029B0991EF3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102720" y="5816644"/>
                  <a:ext cx="19872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E21B4973-66A7-43D2-9316-F2EC7311E54A}"/>
                    </a:ext>
                  </a:extLst>
                </p14:cNvPr>
                <p14:cNvContentPartPr/>
                <p14:nvPr/>
              </p14:nvContentPartPr>
              <p14:xfrm>
                <a:off x="2535360" y="5819884"/>
                <a:ext cx="214920" cy="3438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E21B4973-66A7-43D2-9316-F2EC7311E54A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2531040" y="5815564"/>
                  <a:ext cx="22356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6A98E42F-C248-4F47-987D-C14174A775D6}"/>
                    </a:ext>
                  </a:extLst>
                </p14:cNvPr>
                <p14:cNvContentPartPr/>
                <p14:nvPr/>
              </p14:nvContentPartPr>
              <p14:xfrm>
                <a:off x="3405120" y="5784964"/>
                <a:ext cx="179640" cy="3592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6A98E42F-C248-4F47-987D-C14174A775D6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400800" y="5780644"/>
                  <a:ext cx="188280" cy="36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434033E2-F461-41E9-999C-AA48E1A927BE}"/>
                    </a:ext>
                  </a:extLst>
                </p14:cNvPr>
                <p14:cNvContentPartPr/>
                <p14:nvPr/>
              </p14:nvContentPartPr>
              <p14:xfrm>
                <a:off x="3649560" y="5664364"/>
                <a:ext cx="195840" cy="1699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434033E2-F461-41E9-999C-AA48E1A927BE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645240" y="5660044"/>
                  <a:ext cx="2044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57AB9CD7-82EB-4AB1-A58A-94B0D6DB5677}"/>
                    </a:ext>
                  </a:extLst>
                </p14:cNvPr>
                <p14:cNvContentPartPr/>
                <p14:nvPr/>
              </p14:nvContentPartPr>
              <p14:xfrm>
                <a:off x="3683040" y="5718004"/>
                <a:ext cx="152640" cy="1328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57AB9CD7-82EB-4AB1-A58A-94B0D6DB5677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3678720" y="5713684"/>
                  <a:ext cx="161280" cy="14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881D8813-98F0-4012-8C3C-0E1020504BF9}"/>
                    </a:ext>
                  </a:extLst>
                </p14:cNvPr>
                <p14:cNvContentPartPr/>
                <p14:nvPr/>
              </p14:nvContentPartPr>
              <p14:xfrm>
                <a:off x="4085520" y="5912764"/>
                <a:ext cx="272880" cy="2149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881D8813-98F0-4012-8C3C-0E1020504BF9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081200" y="5908444"/>
                  <a:ext cx="2815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6CA08A39-9AE1-4C80-AB76-206B943E8E92}"/>
                    </a:ext>
                  </a:extLst>
                </p14:cNvPr>
                <p14:cNvContentPartPr/>
                <p14:nvPr/>
              </p14:nvContentPartPr>
              <p14:xfrm>
                <a:off x="4026480" y="5918524"/>
                <a:ext cx="304920" cy="185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6CA08A39-9AE1-4C80-AB76-206B943E8E9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022160" y="5914204"/>
                  <a:ext cx="3135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CF5705F6-5C1C-41C7-887C-38AE5B5CFF2C}"/>
                    </a:ext>
                  </a:extLst>
                </p14:cNvPr>
                <p14:cNvContentPartPr/>
                <p14:nvPr/>
              </p14:nvContentPartPr>
              <p14:xfrm>
                <a:off x="4412760" y="5699284"/>
                <a:ext cx="197640" cy="2203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CF5705F6-5C1C-41C7-887C-38AE5B5CFF2C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408440" y="5694964"/>
                  <a:ext cx="20628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AA9B83C-04C0-49F2-A2FD-936492FCDE0D}"/>
                    </a:ext>
                  </a:extLst>
                </p14:cNvPr>
                <p14:cNvContentPartPr/>
                <p14:nvPr/>
              </p14:nvContentPartPr>
              <p14:xfrm>
                <a:off x="4698960" y="5619364"/>
                <a:ext cx="228600" cy="2674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AA9B83C-04C0-49F2-A2FD-936492FCDE0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694640" y="5615044"/>
                  <a:ext cx="2372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87A3C38D-E29B-4288-9659-283D7313D80B}"/>
                    </a:ext>
                  </a:extLst>
                </p14:cNvPr>
                <p14:cNvContentPartPr/>
                <p14:nvPr/>
              </p14:nvContentPartPr>
              <p14:xfrm>
                <a:off x="4749000" y="5782444"/>
                <a:ext cx="144360" cy="1285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87A3C38D-E29B-4288-9659-283D7313D80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4744680" y="5778124"/>
                  <a:ext cx="15300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C4C43C45-9C60-467B-900D-0F959197E1DC}"/>
                    </a:ext>
                  </a:extLst>
                </p14:cNvPr>
                <p14:cNvContentPartPr/>
                <p14:nvPr/>
              </p14:nvContentPartPr>
              <p14:xfrm>
                <a:off x="4956000" y="5829604"/>
                <a:ext cx="205200" cy="241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C4C43C45-9C60-467B-900D-0F959197E1DC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4951680" y="5825284"/>
                  <a:ext cx="213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22E711E9-7AA0-4B4E-A58C-CC5147AB2C9F}"/>
                    </a:ext>
                  </a:extLst>
                </p14:cNvPr>
                <p14:cNvContentPartPr/>
                <p14:nvPr/>
              </p14:nvContentPartPr>
              <p14:xfrm>
                <a:off x="5047440" y="5787844"/>
                <a:ext cx="23400" cy="1562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22E711E9-7AA0-4B4E-A58C-CC5147AB2C9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043120" y="5783524"/>
                  <a:ext cx="320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2479454E-2D61-46E4-95F8-A877D46823B8}"/>
                    </a:ext>
                  </a:extLst>
                </p14:cNvPr>
                <p14:cNvContentPartPr/>
                <p14:nvPr/>
              </p14:nvContentPartPr>
              <p14:xfrm>
                <a:off x="5238600" y="5715484"/>
                <a:ext cx="131040" cy="21888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2479454E-2D61-46E4-95F8-A877D46823B8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5234280" y="5711164"/>
                  <a:ext cx="13968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D2C95DB5-2A25-4C30-9A3A-4475610E418F}"/>
                    </a:ext>
                  </a:extLst>
                </p14:cNvPr>
                <p14:cNvContentPartPr/>
                <p14:nvPr/>
              </p14:nvContentPartPr>
              <p14:xfrm>
                <a:off x="3709680" y="6198964"/>
                <a:ext cx="1566000" cy="399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D2C95DB5-2A25-4C30-9A3A-4475610E418F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3705360" y="6194644"/>
                  <a:ext cx="1574640" cy="4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6BE37C80-911C-4F35-A724-04955D22EE15}"/>
                    </a:ext>
                  </a:extLst>
                </p14:cNvPr>
                <p14:cNvContentPartPr/>
                <p14:nvPr/>
              </p14:nvContentPartPr>
              <p14:xfrm>
                <a:off x="3649560" y="6430804"/>
                <a:ext cx="314640" cy="2602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6BE37C80-911C-4F35-A724-04955D22EE15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3645240" y="6426484"/>
                  <a:ext cx="3232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1728D93E-5246-471D-8956-557211DC2430}"/>
                    </a:ext>
                  </a:extLst>
                </p14:cNvPr>
                <p14:cNvContentPartPr/>
                <p14:nvPr/>
              </p14:nvContentPartPr>
              <p14:xfrm>
                <a:off x="4067520" y="6340084"/>
                <a:ext cx="268920" cy="3456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1728D93E-5246-471D-8956-557211DC2430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4063200" y="6335764"/>
                  <a:ext cx="277560" cy="35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D50693A8-AD26-48F8-AF9F-980B37A57366}"/>
                    </a:ext>
                  </a:extLst>
                </p14:cNvPr>
                <p14:cNvContentPartPr/>
                <p14:nvPr/>
              </p14:nvContentPartPr>
              <p14:xfrm>
                <a:off x="4160400" y="6504964"/>
                <a:ext cx="84960" cy="1868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D50693A8-AD26-48F8-AF9F-980B37A57366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4156080" y="6500644"/>
                  <a:ext cx="936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CAAA1DAD-CFB4-45EC-83C7-E6E008436A26}"/>
                    </a:ext>
                  </a:extLst>
                </p14:cNvPr>
                <p14:cNvContentPartPr/>
                <p14:nvPr/>
              </p14:nvContentPartPr>
              <p14:xfrm>
                <a:off x="4391160" y="6553564"/>
                <a:ext cx="214560" cy="212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CAAA1DAD-CFB4-45EC-83C7-E6E008436A26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4386840" y="6549244"/>
                  <a:ext cx="2232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002820EE-06F3-4835-8152-41B57DED86C3}"/>
                    </a:ext>
                  </a:extLst>
                </p14:cNvPr>
                <p14:cNvContentPartPr/>
                <p14:nvPr/>
              </p14:nvContentPartPr>
              <p14:xfrm>
                <a:off x="4507440" y="6506764"/>
                <a:ext cx="9000" cy="17460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002820EE-06F3-4835-8152-41B57DED86C3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4503120" y="6502444"/>
                  <a:ext cx="176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E3B5A339-CE9D-4075-A69E-0C1B79B34F28}"/>
                    </a:ext>
                  </a:extLst>
                </p14:cNvPr>
                <p14:cNvContentPartPr/>
                <p14:nvPr/>
              </p14:nvContentPartPr>
              <p14:xfrm>
                <a:off x="4651440" y="6466444"/>
                <a:ext cx="163080" cy="2397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E3B5A339-CE9D-4075-A69E-0C1B79B34F28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646760" y="6462124"/>
                  <a:ext cx="17172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B9EC8222-837B-425F-9FF8-22B16654B160}"/>
                    </a:ext>
                  </a:extLst>
                </p14:cNvPr>
                <p14:cNvContentPartPr/>
                <p14:nvPr/>
              </p14:nvContentPartPr>
              <p14:xfrm>
                <a:off x="3358320" y="6326044"/>
                <a:ext cx="243720" cy="4852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B9EC8222-837B-425F-9FF8-22B16654B160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354000" y="6321724"/>
                  <a:ext cx="25236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B0EACEE-E853-4667-8171-FE2152530862}"/>
                    </a:ext>
                  </a:extLst>
                </p14:cNvPr>
                <p14:cNvContentPartPr/>
                <p14:nvPr/>
              </p14:nvContentPartPr>
              <p14:xfrm>
                <a:off x="4927200" y="6339004"/>
                <a:ext cx="159840" cy="4024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B0EACEE-E853-4667-8171-FE2152530862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922880" y="6334684"/>
                  <a:ext cx="16848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B326917E-5962-42CE-8351-5B6ED373F109}"/>
                    </a:ext>
                  </a:extLst>
                </p14:cNvPr>
                <p14:cNvContentPartPr/>
                <p14:nvPr/>
              </p14:nvContentPartPr>
              <p14:xfrm>
                <a:off x="5202960" y="6300844"/>
                <a:ext cx="40680" cy="29880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B326917E-5962-42CE-8351-5B6ED373F109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5198640" y="6296524"/>
                  <a:ext cx="4932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8735EF8B-0A99-4DC7-A96E-AF975152555A}"/>
                    </a:ext>
                  </a:extLst>
                </p14:cNvPr>
                <p14:cNvContentPartPr/>
                <p14:nvPr/>
              </p14:nvContentPartPr>
              <p14:xfrm>
                <a:off x="5174160" y="6777484"/>
                <a:ext cx="47880" cy="25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8735EF8B-0A99-4DC7-A96E-AF975152555A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5169840" y="6773164"/>
                  <a:ext cx="56520" cy="34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22DFEAF4-2295-4CA3-A25E-0304C8CC14FF}"/>
                  </a:ext>
                </a:extLst>
              </p14:cNvPr>
              <p14:cNvContentPartPr/>
              <p14:nvPr/>
            </p14:nvContentPartPr>
            <p14:xfrm>
              <a:off x="5959320" y="5981524"/>
              <a:ext cx="358200" cy="22356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22DFEAF4-2295-4CA3-A25E-0304C8CC14FF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5955000" y="5977204"/>
                <a:ext cx="366840" cy="2322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2" name="Gruppo 251">
            <a:extLst>
              <a:ext uri="{FF2B5EF4-FFF2-40B4-BE49-F238E27FC236}">
                <a16:creationId xmlns:a16="http://schemas.microsoft.com/office/drawing/2014/main" id="{4C3DEB97-8E56-4CDF-8390-59A46BF2F51F}"/>
              </a:ext>
            </a:extLst>
          </p:cNvPr>
          <p:cNvGrpSpPr/>
          <p:nvPr/>
        </p:nvGrpSpPr>
        <p:grpSpPr>
          <a:xfrm>
            <a:off x="6893520" y="5675884"/>
            <a:ext cx="2475000" cy="830880"/>
            <a:chOff x="6893520" y="5675884"/>
            <a:chExt cx="2475000" cy="83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E25DAC49-A6C7-43A8-9381-545B6E3098D0}"/>
                    </a:ext>
                  </a:extLst>
                </p14:cNvPr>
                <p14:cNvContentPartPr/>
                <p14:nvPr/>
              </p14:nvContentPartPr>
              <p14:xfrm>
                <a:off x="6893520" y="5923924"/>
                <a:ext cx="549360" cy="2649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E25DAC49-A6C7-43A8-9381-545B6E3098D0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6889200" y="5919604"/>
                  <a:ext cx="5580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4F429E3E-3780-4C9B-8927-E40C847D8C93}"/>
                    </a:ext>
                  </a:extLst>
                </p14:cNvPr>
                <p14:cNvContentPartPr/>
                <p14:nvPr/>
              </p14:nvContentPartPr>
              <p14:xfrm>
                <a:off x="7510560" y="5980084"/>
                <a:ext cx="231120" cy="2484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4F429E3E-3780-4C9B-8927-E40C847D8C93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7506240" y="5975764"/>
                  <a:ext cx="239760" cy="25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360BDE92-6BBD-4866-8896-C40548250895}"/>
                    </a:ext>
                  </a:extLst>
                </p14:cNvPr>
                <p14:cNvContentPartPr/>
                <p14:nvPr/>
              </p14:nvContentPartPr>
              <p14:xfrm>
                <a:off x="7873440" y="6051004"/>
                <a:ext cx="231480" cy="1508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360BDE92-6BBD-4866-8896-C4054825089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7869120" y="6046684"/>
                  <a:ext cx="2401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95921108-EC60-4D9D-AEC0-92174042DC7C}"/>
                    </a:ext>
                  </a:extLst>
                </p14:cNvPr>
                <p14:cNvContentPartPr/>
                <p14:nvPr/>
              </p14:nvContentPartPr>
              <p14:xfrm>
                <a:off x="7824840" y="6026884"/>
                <a:ext cx="289080" cy="1767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95921108-EC60-4D9D-AEC0-92174042DC7C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7820520" y="6022564"/>
                  <a:ext cx="29772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284D145-4043-4146-BB94-F32E8CDDCEED}"/>
                    </a:ext>
                  </a:extLst>
                </p14:cNvPr>
                <p14:cNvContentPartPr/>
                <p14:nvPr/>
              </p14:nvContentPartPr>
              <p14:xfrm>
                <a:off x="8328480" y="6094564"/>
                <a:ext cx="104040" cy="414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284D145-4043-4146-BB94-F32E8CDDCEED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8324160" y="6090244"/>
                  <a:ext cx="11268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1DBEEFAF-72B0-418C-B249-2DCAC1285FBE}"/>
                    </a:ext>
                  </a:extLst>
                </p14:cNvPr>
                <p14:cNvContentPartPr/>
                <p14:nvPr/>
              </p14:nvContentPartPr>
              <p14:xfrm>
                <a:off x="8307960" y="6211564"/>
                <a:ext cx="90720" cy="756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1DBEEFAF-72B0-418C-B249-2DCAC1285FBE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8303640" y="6207244"/>
                  <a:ext cx="993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81AEC087-5C58-419C-8016-47F501E399BD}"/>
                    </a:ext>
                  </a:extLst>
                </p14:cNvPr>
                <p14:cNvContentPartPr/>
                <p14:nvPr/>
              </p14:nvContentPartPr>
              <p14:xfrm>
                <a:off x="8398680" y="5675884"/>
                <a:ext cx="969840" cy="830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81AEC087-5C58-419C-8016-47F501E399BD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8394360" y="5671564"/>
                  <a:ext cx="978480" cy="839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217D4C74-E54C-4AE6-8EBF-927850F8A7B4}"/>
                  </a:ext>
                </a:extLst>
              </p14:cNvPr>
              <p14:cNvContentPartPr/>
              <p14:nvPr/>
            </p14:nvContentPartPr>
            <p14:xfrm>
              <a:off x="8438640" y="6608284"/>
              <a:ext cx="228600" cy="15912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217D4C74-E54C-4AE6-8EBF-927850F8A7B4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8434320" y="6603964"/>
                <a:ext cx="237240" cy="16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37D323B7-C2B5-4AF0-A449-1D1CED7FCCAF}"/>
                  </a:ext>
                </a:extLst>
              </p14:cNvPr>
              <p14:cNvContentPartPr/>
              <p14:nvPr/>
            </p14:nvContentPartPr>
            <p14:xfrm>
              <a:off x="8486160" y="6689284"/>
              <a:ext cx="128880" cy="8172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37D323B7-C2B5-4AF0-A449-1D1CED7FCCAF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8481840" y="6684964"/>
                <a:ext cx="137520" cy="9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6B309BA2-9289-4E67-BAD9-2D6F3B47DD15}"/>
                  </a:ext>
                </a:extLst>
              </p14:cNvPr>
              <p14:cNvContentPartPr/>
              <p14:nvPr/>
            </p14:nvContentPartPr>
            <p14:xfrm>
              <a:off x="8739960" y="6680284"/>
              <a:ext cx="115560" cy="1188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6B309BA2-9289-4E67-BAD9-2D6F3B47DD15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8735640" y="6675964"/>
                <a:ext cx="124200" cy="20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B11D082A-1C55-46E4-9634-529C2C272449}"/>
                  </a:ext>
                </a:extLst>
              </p14:cNvPr>
              <p14:cNvContentPartPr/>
              <p14:nvPr/>
            </p14:nvContentPartPr>
            <p14:xfrm>
              <a:off x="8702880" y="6728164"/>
              <a:ext cx="145800" cy="2844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B11D082A-1C55-46E4-9634-529C2C272449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8698560" y="6723844"/>
                <a:ext cx="15444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00C35A7E-8A60-44A9-A564-AAE735838935}"/>
                  </a:ext>
                </a:extLst>
              </p14:cNvPr>
              <p14:cNvContentPartPr/>
              <p14:nvPr/>
            </p14:nvContentPartPr>
            <p14:xfrm>
              <a:off x="9004920" y="6612244"/>
              <a:ext cx="208440" cy="1623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00C35A7E-8A60-44A9-A564-AAE735838935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9000600" y="6607924"/>
                <a:ext cx="217080" cy="17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6E2D8AE0-109D-4115-8B9E-1245A84FD9DA}"/>
                  </a:ext>
                </a:extLst>
              </p14:cNvPr>
              <p14:cNvContentPartPr/>
              <p14:nvPr/>
            </p14:nvContentPartPr>
            <p14:xfrm>
              <a:off x="9380400" y="5438284"/>
              <a:ext cx="181080" cy="12708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6E2D8AE0-109D-4115-8B9E-1245A84FD9DA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9376080" y="5433964"/>
                <a:ext cx="189720" cy="135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29E3EDB5-160B-4788-8942-4B1C643ADBA7}"/>
                  </a:ext>
                </a:extLst>
              </p14:cNvPr>
              <p14:cNvContentPartPr/>
              <p14:nvPr/>
            </p14:nvContentPartPr>
            <p14:xfrm>
              <a:off x="9398760" y="5421004"/>
              <a:ext cx="376200" cy="17460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29E3EDB5-160B-4788-8942-4B1C643ADBA7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9394440" y="5416684"/>
                <a:ext cx="38484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D0E36E8E-F8DB-451A-8590-29BDC52E45CD}"/>
                  </a:ext>
                </a:extLst>
              </p14:cNvPr>
              <p14:cNvContentPartPr/>
              <p14:nvPr/>
            </p14:nvContentPartPr>
            <p14:xfrm>
              <a:off x="9437640" y="6046324"/>
              <a:ext cx="186480" cy="2340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D0E36E8E-F8DB-451A-8590-29BDC52E45CD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9433320" y="6042004"/>
                <a:ext cx="195120" cy="3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D75C8AE6-747A-49BB-9861-331D0CDA969B}"/>
                  </a:ext>
                </a:extLst>
              </p14:cNvPr>
              <p14:cNvContentPartPr/>
              <p14:nvPr/>
            </p14:nvContentPartPr>
            <p14:xfrm>
              <a:off x="9741120" y="5867044"/>
              <a:ext cx="173160" cy="27720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D75C8AE6-747A-49BB-9861-331D0CDA969B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9736800" y="5862724"/>
                <a:ext cx="181800" cy="285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A9CE84FB-8278-463B-AE5C-F8F1403DB16E}"/>
                  </a:ext>
                </a:extLst>
              </p14:cNvPr>
              <p14:cNvContentPartPr/>
              <p14:nvPr/>
            </p14:nvContentPartPr>
            <p14:xfrm>
              <a:off x="9204720" y="5844004"/>
              <a:ext cx="257040" cy="38088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A9CE84FB-8278-463B-AE5C-F8F1403DB16E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9200400" y="5839684"/>
                <a:ext cx="265680" cy="389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A7757079-8AC5-4D1E-8C3E-A8683390923D}"/>
                  </a:ext>
                </a:extLst>
              </p14:cNvPr>
              <p14:cNvContentPartPr/>
              <p14:nvPr/>
            </p14:nvContentPartPr>
            <p14:xfrm>
              <a:off x="10059360" y="5836444"/>
              <a:ext cx="128160" cy="34344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A7757079-8AC5-4D1E-8C3E-A8683390923D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10055040" y="5832124"/>
                <a:ext cx="136800" cy="352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AA4A8772-004C-4397-A68B-F396FEF57C41}"/>
                  </a:ext>
                </a:extLst>
              </p14:cNvPr>
              <p14:cNvContentPartPr/>
              <p14:nvPr/>
            </p14:nvContentPartPr>
            <p14:xfrm>
              <a:off x="10228560" y="5676964"/>
              <a:ext cx="187920" cy="19008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AA4A8772-004C-4397-A68B-F396FEF57C41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10224240" y="5672644"/>
                <a:ext cx="196560" cy="198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65" name="Input penna 264">
                <a:extLst>
                  <a:ext uri="{FF2B5EF4-FFF2-40B4-BE49-F238E27FC236}">
                    <a16:creationId xmlns:a16="http://schemas.microsoft.com/office/drawing/2014/main" id="{531AC9D7-E6DE-4C72-87FC-ADF05A15ED8A}"/>
                  </a:ext>
                </a:extLst>
              </p14:cNvPr>
              <p14:cNvContentPartPr/>
              <p14:nvPr/>
            </p14:nvContentPartPr>
            <p14:xfrm>
              <a:off x="10272120" y="5772364"/>
              <a:ext cx="163440" cy="105480"/>
            </p14:xfrm>
          </p:contentPart>
        </mc:Choice>
        <mc:Fallback xmlns="">
          <p:pic>
            <p:nvPicPr>
              <p:cNvPr id="265" name="Input penna 264">
                <a:extLst>
                  <a:ext uri="{FF2B5EF4-FFF2-40B4-BE49-F238E27FC236}">
                    <a16:creationId xmlns:a16="http://schemas.microsoft.com/office/drawing/2014/main" id="{531AC9D7-E6DE-4C72-87FC-ADF05A15ED8A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10267800" y="5768044"/>
                <a:ext cx="172080" cy="11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6450A4A0-9A5E-4451-B2A5-E9E10750BD1D}"/>
                  </a:ext>
                </a:extLst>
              </p14:cNvPr>
              <p14:cNvContentPartPr/>
              <p14:nvPr/>
            </p14:nvContentPartPr>
            <p14:xfrm>
              <a:off x="10534560" y="5936524"/>
              <a:ext cx="324360" cy="171720"/>
            </p14:xfrm>
          </p:contentPart>
        </mc:Choice>
        <mc:Fallback xmlns=""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6450A4A0-9A5E-4451-B2A5-E9E10750BD1D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10530240" y="5932204"/>
                <a:ext cx="333000" cy="180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67" name="Input penna 266">
                <a:extLst>
                  <a:ext uri="{FF2B5EF4-FFF2-40B4-BE49-F238E27FC236}">
                    <a16:creationId xmlns:a16="http://schemas.microsoft.com/office/drawing/2014/main" id="{72131559-BF72-4F6A-BFC0-D6E9F32A29E2}"/>
                  </a:ext>
                </a:extLst>
              </p14:cNvPr>
              <p14:cNvContentPartPr/>
              <p14:nvPr/>
            </p14:nvContentPartPr>
            <p14:xfrm>
              <a:off x="10497480" y="5958124"/>
              <a:ext cx="285120" cy="182880"/>
            </p14:xfrm>
          </p:contentPart>
        </mc:Choice>
        <mc:Fallback xmlns="">
          <p:pic>
            <p:nvPicPr>
              <p:cNvPr id="267" name="Input penna 266">
                <a:extLst>
                  <a:ext uri="{FF2B5EF4-FFF2-40B4-BE49-F238E27FC236}">
                    <a16:creationId xmlns:a16="http://schemas.microsoft.com/office/drawing/2014/main" id="{72131559-BF72-4F6A-BFC0-D6E9F32A29E2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10493160" y="5953804"/>
                <a:ext cx="293760" cy="19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13D57219-F606-483D-8C67-A4CD29CF8D49}"/>
                  </a:ext>
                </a:extLst>
              </p14:cNvPr>
              <p14:cNvContentPartPr/>
              <p14:nvPr/>
            </p14:nvContentPartPr>
            <p14:xfrm>
              <a:off x="10816080" y="5707564"/>
              <a:ext cx="164160" cy="21564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13D57219-F606-483D-8C67-A4CD29CF8D49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10811760" y="5703244"/>
                <a:ext cx="172800" cy="22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D5157ABC-30FF-4486-B320-6CFE45FFB739}"/>
                  </a:ext>
                </a:extLst>
              </p14:cNvPr>
              <p14:cNvContentPartPr/>
              <p14:nvPr/>
            </p14:nvContentPartPr>
            <p14:xfrm>
              <a:off x="11110920" y="5638804"/>
              <a:ext cx="199800" cy="25560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D5157ABC-30FF-4486-B320-6CFE45FFB739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11106600" y="5634484"/>
                <a:ext cx="20844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CEEF4B93-010A-4F95-8824-1CC5B983DAB8}"/>
                  </a:ext>
                </a:extLst>
              </p14:cNvPr>
              <p14:cNvContentPartPr/>
              <p14:nvPr/>
            </p14:nvContentPartPr>
            <p14:xfrm>
              <a:off x="11155920" y="5780284"/>
              <a:ext cx="115560" cy="14112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CEEF4B93-010A-4F95-8824-1CC5B983DAB8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11151600" y="5775964"/>
                <a:ext cx="124200" cy="14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5F6A77A0-CF1F-4575-A321-C061E2E9AFF5}"/>
                  </a:ext>
                </a:extLst>
              </p14:cNvPr>
              <p14:cNvContentPartPr/>
              <p14:nvPr/>
            </p14:nvContentPartPr>
            <p14:xfrm>
              <a:off x="9612600" y="6213004"/>
              <a:ext cx="1749960" cy="12780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5F6A77A0-CF1F-4575-A321-C061E2E9AFF5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9608280" y="6208684"/>
                <a:ext cx="1758600" cy="13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72" name="Input penna 271">
                <a:extLst>
                  <a:ext uri="{FF2B5EF4-FFF2-40B4-BE49-F238E27FC236}">
                    <a16:creationId xmlns:a16="http://schemas.microsoft.com/office/drawing/2014/main" id="{9BD7F0FF-987C-4AAE-9407-B5F7D4641EBA}"/>
                  </a:ext>
                </a:extLst>
              </p14:cNvPr>
              <p14:cNvContentPartPr/>
              <p14:nvPr/>
            </p14:nvContentPartPr>
            <p14:xfrm>
              <a:off x="10134600" y="6453124"/>
              <a:ext cx="274320" cy="214200"/>
            </p14:xfrm>
          </p:contentPart>
        </mc:Choice>
        <mc:Fallback xmlns="">
          <p:pic>
            <p:nvPicPr>
              <p:cNvPr id="272" name="Input penna 271">
                <a:extLst>
                  <a:ext uri="{FF2B5EF4-FFF2-40B4-BE49-F238E27FC236}">
                    <a16:creationId xmlns:a16="http://schemas.microsoft.com/office/drawing/2014/main" id="{9BD7F0FF-987C-4AAE-9407-B5F7D4641EBA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10130280" y="6448804"/>
                <a:ext cx="282960" cy="22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9C3D3983-E478-4025-AD25-899835FCB176}"/>
                  </a:ext>
                </a:extLst>
              </p14:cNvPr>
              <p14:cNvContentPartPr/>
              <p14:nvPr/>
            </p14:nvContentPartPr>
            <p14:xfrm>
              <a:off x="10574160" y="6337204"/>
              <a:ext cx="289800" cy="29916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9C3D3983-E478-4025-AD25-899835FCB176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10569840" y="6332884"/>
                <a:ext cx="298440" cy="30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729CE8A0-043A-42F6-B09A-CC21EC9AA0D3}"/>
                  </a:ext>
                </a:extLst>
              </p14:cNvPr>
              <p14:cNvContentPartPr/>
              <p14:nvPr/>
            </p14:nvContentPartPr>
            <p14:xfrm>
              <a:off x="10622040" y="6504964"/>
              <a:ext cx="197640" cy="9684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729CE8A0-043A-42F6-B09A-CC21EC9AA0D3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10617720" y="6500644"/>
                <a:ext cx="206280" cy="10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8F6C8000-80E7-4933-8974-20F425A319FD}"/>
                  </a:ext>
                </a:extLst>
              </p14:cNvPr>
              <p14:cNvContentPartPr/>
              <p14:nvPr/>
            </p14:nvContentPartPr>
            <p14:xfrm>
              <a:off x="9866760" y="6396604"/>
              <a:ext cx="253440" cy="33444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8F6C8000-80E7-4933-8974-20F425A319FD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9862440" y="6392284"/>
                <a:ext cx="262080" cy="34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1F03A122-0989-4E5A-86E7-36AAA2EAF9F5}"/>
                  </a:ext>
                </a:extLst>
              </p14:cNvPr>
              <p14:cNvContentPartPr/>
              <p14:nvPr/>
            </p14:nvContentPartPr>
            <p14:xfrm>
              <a:off x="10885200" y="6341524"/>
              <a:ext cx="135360" cy="32364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1F03A122-0989-4E5A-86E7-36AAA2EAF9F5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10880880" y="6337204"/>
                <a:ext cx="144000" cy="33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41109AD9-B82B-4B5A-BF17-DB55ACBD4045}"/>
                  </a:ext>
                </a:extLst>
              </p14:cNvPr>
              <p14:cNvContentPartPr/>
              <p14:nvPr/>
            </p14:nvContentPartPr>
            <p14:xfrm>
              <a:off x="11141160" y="6303004"/>
              <a:ext cx="25560" cy="27468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41109AD9-B82B-4B5A-BF17-DB55ACBD4045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11136840" y="6298684"/>
                <a:ext cx="34200" cy="28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2EAD30D4-9408-4713-90A8-78CA8F7845AA}"/>
                  </a:ext>
                </a:extLst>
              </p14:cNvPr>
              <p14:cNvContentPartPr/>
              <p14:nvPr/>
            </p14:nvContentPartPr>
            <p14:xfrm>
              <a:off x="11091840" y="6697564"/>
              <a:ext cx="25920" cy="2160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2EAD30D4-9408-4713-90A8-78CA8F7845AA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11087520" y="6693244"/>
                <a:ext cx="34560" cy="302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63286744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2DE1995D-0E8A-410E-B59A-0DC46D89ED09}"/>
              </a:ext>
            </a:extLst>
          </p:cNvPr>
          <p:cNvGrpSpPr/>
          <p:nvPr/>
        </p:nvGrpSpPr>
        <p:grpSpPr>
          <a:xfrm>
            <a:off x="111120" y="52556"/>
            <a:ext cx="12037680" cy="2167200"/>
            <a:chOff x="111120" y="52556"/>
            <a:chExt cx="12037680" cy="216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01E84D0A-1F27-4C61-A905-85ED50E965E5}"/>
                    </a:ext>
                  </a:extLst>
                </p14:cNvPr>
                <p14:cNvContentPartPr/>
                <p14:nvPr/>
              </p14:nvContentPartPr>
              <p14:xfrm>
                <a:off x="10050720" y="273596"/>
                <a:ext cx="263160" cy="169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01E84D0A-1F27-4C61-A905-85ED50E965E5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0046400" y="269276"/>
                  <a:ext cx="2718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E74025AA-50EB-4C5D-897A-744D98E6D942}"/>
                    </a:ext>
                  </a:extLst>
                </p14:cNvPr>
                <p14:cNvContentPartPr/>
                <p14:nvPr/>
              </p14:nvContentPartPr>
              <p14:xfrm>
                <a:off x="10373640" y="102236"/>
                <a:ext cx="95040" cy="3567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E74025AA-50EB-4C5D-897A-744D98E6D94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0369320" y="97916"/>
                  <a:ext cx="10368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E06E7CAB-3BC8-464F-B09E-A77C996CAE78}"/>
                    </a:ext>
                  </a:extLst>
                </p14:cNvPr>
                <p14:cNvContentPartPr/>
                <p14:nvPr/>
              </p14:nvContentPartPr>
              <p14:xfrm>
                <a:off x="10228560" y="266036"/>
                <a:ext cx="189720" cy="1584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E06E7CAB-3BC8-464F-B09E-A77C996CAE7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0224240" y="261716"/>
                  <a:ext cx="1983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7ECACA10-0D4F-4A0F-B46F-02845FDC28E8}"/>
                    </a:ext>
                  </a:extLst>
                </p14:cNvPr>
                <p14:cNvContentPartPr/>
                <p14:nvPr/>
              </p14:nvContentPartPr>
              <p14:xfrm>
                <a:off x="10583880" y="94316"/>
                <a:ext cx="205200" cy="32004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7ECACA10-0D4F-4A0F-B46F-02845FDC28E8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579560" y="89996"/>
                  <a:ext cx="21384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2116FC81-A61C-4517-AA70-B1D8219288EC}"/>
                    </a:ext>
                  </a:extLst>
                </p14:cNvPr>
                <p14:cNvContentPartPr/>
                <p14:nvPr/>
              </p14:nvContentPartPr>
              <p14:xfrm>
                <a:off x="10463640" y="236516"/>
                <a:ext cx="243000" cy="356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2116FC81-A61C-4517-AA70-B1D8219288E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459320" y="232196"/>
                  <a:ext cx="25164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210DEA4D-FC02-4F8F-815C-E944BDB24498}"/>
                    </a:ext>
                  </a:extLst>
                </p14:cNvPr>
                <p14:cNvContentPartPr/>
                <p14:nvPr/>
              </p14:nvContentPartPr>
              <p14:xfrm>
                <a:off x="10722840" y="273956"/>
                <a:ext cx="202320" cy="1659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210DEA4D-FC02-4F8F-815C-E944BDB2449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718520" y="269636"/>
                  <a:ext cx="21096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8757609-B014-4D1C-9411-D692BD2C4C49}"/>
                    </a:ext>
                  </a:extLst>
                </p14:cNvPr>
                <p14:cNvContentPartPr/>
                <p14:nvPr/>
              </p14:nvContentPartPr>
              <p14:xfrm>
                <a:off x="10973400" y="284756"/>
                <a:ext cx="168120" cy="1371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8757609-B014-4D1C-9411-D692BD2C4C4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0969080" y="280436"/>
                  <a:ext cx="1767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338459E7-9F14-4E3B-B09E-32775E3FEDA2}"/>
                    </a:ext>
                  </a:extLst>
                </p14:cNvPr>
                <p14:cNvContentPartPr/>
                <p14:nvPr/>
              </p14:nvContentPartPr>
              <p14:xfrm>
                <a:off x="11232600" y="294116"/>
                <a:ext cx="25200" cy="1105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338459E7-9F14-4E3B-B09E-32775E3FEDA2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1228280" y="289796"/>
                  <a:ext cx="338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753E4E6-EA61-4B11-A4A4-056B029AAACC}"/>
                    </a:ext>
                  </a:extLst>
                </p14:cNvPr>
                <p14:cNvContentPartPr/>
                <p14:nvPr/>
              </p14:nvContentPartPr>
              <p14:xfrm>
                <a:off x="11267880" y="210956"/>
                <a:ext cx="47880" cy="1044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753E4E6-EA61-4B11-A4A4-056B029AAAC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1263560" y="206636"/>
                  <a:ext cx="565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0E83336E-694D-4529-B382-B55D050B7EA4}"/>
                    </a:ext>
                  </a:extLst>
                </p14:cNvPr>
                <p14:cNvContentPartPr/>
                <p14:nvPr/>
              </p14:nvContentPartPr>
              <p14:xfrm>
                <a:off x="11298480" y="293756"/>
                <a:ext cx="255960" cy="15984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0E83336E-694D-4529-B382-B55D050B7EA4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1294160" y="289436"/>
                  <a:ext cx="26460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96DCDD86-B655-4F25-97AE-4704E2369BFA}"/>
                    </a:ext>
                  </a:extLst>
                </p14:cNvPr>
                <p14:cNvContentPartPr/>
                <p14:nvPr/>
              </p14:nvContentPartPr>
              <p14:xfrm>
                <a:off x="11571720" y="273236"/>
                <a:ext cx="206280" cy="156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96DCDD86-B655-4F25-97AE-4704E2369BFA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11567400" y="268916"/>
                  <a:ext cx="2149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49E827B-42FF-4977-824F-B53147A4F623}"/>
                    </a:ext>
                  </a:extLst>
                </p14:cNvPr>
                <p14:cNvContentPartPr/>
                <p14:nvPr/>
              </p14:nvContentPartPr>
              <p14:xfrm>
                <a:off x="11835240" y="252356"/>
                <a:ext cx="168480" cy="1818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49E827B-42FF-4977-824F-B53147A4F623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11830920" y="248036"/>
                  <a:ext cx="1771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79E5487-F6F6-4942-9817-A30942DAB603}"/>
                    </a:ext>
                  </a:extLst>
                </p14:cNvPr>
                <p14:cNvContentPartPr/>
                <p14:nvPr/>
              </p14:nvContentPartPr>
              <p14:xfrm>
                <a:off x="12131160" y="283316"/>
                <a:ext cx="17640" cy="4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79E5487-F6F6-4942-9817-A30942DAB60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12126840" y="278996"/>
                  <a:ext cx="2628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0624B28-5195-4B53-A5C0-7A769AFC83AF}"/>
                    </a:ext>
                  </a:extLst>
                </p14:cNvPr>
                <p14:cNvContentPartPr/>
                <p14:nvPr/>
              </p14:nvContentPartPr>
              <p14:xfrm>
                <a:off x="12070320" y="479156"/>
                <a:ext cx="47880" cy="19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0624B28-5195-4B53-A5C0-7A769AFC83AF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2066000" y="474836"/>
                  <a:ext cx="565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6AFB4CC1-8FB6-457C-BDB2-6CAB5DD223A3}"/>
                    </a:ext>
                  </a:extLst>
                </p14:cNvPr>
                <p14:cNvContentPartPr/>
                <p14:nvPr/>
              </p14:nvContentPartPr>
              <p14:xfrm>
                <a:off x="9473640" y="241916"/>
                <a:ext cx="276120" cy="1810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6AFB4CC1-8FB6-457C-BDB2-6CAB5DD223A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9469320" y="237596"/>
                  <a:ext cx="28476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54F5F55B-4BF5-4378-AE66-3D4DB5C4D0A8}"/>
                    </a:ext>
                  </a:extLst>
                </p14:cNvPr>
                <p14:cNvContentPartPr/>
                <p14:nvPr/>
              </p14:nvContentPartPr>
              <p14:xfrm>
                <a:off x="9416040" y="240476"/>
                <a:ext cx="299880" cy="1724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54F5F55B-4BF5-4378-AE66-3D4DB5C4D0A8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9411720" y="236156"/>
                  <a:ext cx="3085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A9752853-5EA6-44AD-B3AE-06A8ED8EA682}"/>
                    </a:ext>
                  </a:extLst>
                </p14:cNvPr>
                <p14:cNvContentPartPr/>
                <p14:nvPr/>
              </p14:nvContentPartPr>
              <p14:xfrm>
                <a:off x="111120" y="98636"/>
                <a:ext cx="317520" cy="505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A9752853-5EA6-44AD-B3AE-06A8ED8EA68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06800" y="94316"/>
                  <a:ext cx="32616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94F04DB3-9A0C-4CC1-82CD-2C019B9924A9}"/>
                    </a:ext>
                  </a:extLst>
                </p14:cNvPr>
                <p14:cNvContentPartPr/>
                <p14:nvPr/>
              </p14:nvContentPartPr>
              <p14:xfrm>
                <a:off x="523680" y="353876"/>
                <a:ext cx="325800" cy="1627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94F04DB3-9A0C-4CC1-82CD-2C019B9924A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19360" y="349556"/>
                  <a:ext cx="3344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C5F899C0-9D22-4448-8CD6-DE35A550025A}"/>
                    </a:ext>
                  </a:extLst>
                </p14:cNvPr>
                <p14:cNvContentPartPr/>
                <p14:nvPr/>
              </p14:nvContentPartPr>
              <p14:xfrm>
                <a:off x="968280" y="353516"/>
                <a:ext cx="302760" cy="2505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C5F899C0-9D22-4448-8CD6-DE35A550025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963960" y="349196"/>
                  <a:ext cx="311400" cy="25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F6485A6A-4FDF-484E-A51F-ACECAFF060F7}"/>
                    </a:ext>
                  </a:extLst>
                </p14:cNvPr>
                <p14:cNvContentPartPr/>
                <p14:nvPr/>
              </p14:nvContentPartPr>
              <p14:xfrm>
                <a:off x="1348080" y="97196"/>
                <a:ext cx="218160" cy="4377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F6485A6A-4FDF-484E-A51F-ACECAFF060F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343760" y="92876"/>
                  <a:ext cx="22680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7BD8C687-4DE9-4A27-B18F-977E58AF1CB3}"/>
                    </a:ext>
                  </a:extLst>
                </p14:cNvPr>
                <p14:cNvContentPartPr/>
                <p14:nvPr/>
              </p14:nvContentPartPr>
              <p14:xfrm>
                <a:off x="1266360" y="251996"/>
                <a:ext cx="222480" cy="367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7BD8C687-4DE9-4A27-B18F-977E58AF1CB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262040" y="247676"/>
                  <a:ext cx="23112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CE95D2D7-D390-421C-B6E1-0FBC32A4526B}"/>
                    </a:ext>
                  </a:extLst>
                </p14:cNvPr>
                <p14:cNvContentPartPr/>
                <p14:nvPr/>
              </p14:nvContentPartPr>
              <p14:xfrm>
                <a:off x="1667760" y="415796"/>
                <a:ext cx="52920" cy="1105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CE95D2D7-D390-421C-B6E1-0FBC32A4526B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663440" y="411476"/>
                  <a:ext cx="615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369C137F-E7FD-45F4-80CC-8911C96A577F}"/>
                    </a:ext>
                  </a:extLst>
                </p14:cNvPr>
                <p14:cNvContentPartPr/>
                <p14:nvPr/>
              </p14:nvContentPartPr>
              <p14:xfrm>
                <a:off x="1691520" y="318596"/>
                <a:ext cx="42480" cy="75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369C137F-E7FD-45F4-80CC-8911C96A577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687200" y="314276"/>
                  <a:ext cx="51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D02BA9A9-CB84-4422-A894-D4950852D7C9}"/>
                    </a:ext>
                  </a:extLst>
                </p14:cNvPr>
                <p14:cNvContentPartPr/>
                <p14:nvPr/>
              </p14:nvContentPartPr>
              <p14:xfrm>
                <a:off x="2047560" y="52556"/>
                <a:ext cx="172800" cy="382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D02BA9A9-CB84-4422-A894-D4950852D7C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043240" y="48236"/>
                  <a:ext cx="18144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BC9A602-F9ED-4B9E-9511-43277A14E6B1}"/>
                    </a:ext>
                  </a:extLst>
                </p14:cNvPr>
                <p14:cNvContentPartPr/>
                <p14:nvPr/>
              </p14:nvContentPartPr>
              <p14:xfrm>
                <a:off x="1924800" y="187556"/>
                <a:ext cx="230760" cy="20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BC9A602-F9ED-4B9E-9511-43277A14E6B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920480" y="183236"/>
                  <a:ext cx="239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121A9C13-AEB9-4F8E-BC1F-C500C111DE64}"/>
                    </a:ext>
                  </a:extLst>
                </p14:cNvPr>
                <p14:cNvContentPartPr/>
                <p14:nvPr/>
              </p14:nvContentPartPr>
              <p14:xfrm>
                <a:off x="2287320" y="325796"/>
                <a:ext cx="246240" cy="1580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121A9C13-AEB9-4F8E-BC1F-C500C111DE6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283000" y="321476"/>
                  <a:ext cx="2548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841BB2BE-3D94-4677-88DD-0003C043DFDF}"/>
                    </a:ext>
                  </a:extLst>
                </p14:cNvPr>
                <p14:cNvContentPartPr/>
                <p14:nvPr/>
              </p14:nvContentPartPr>
              <p14:xfrm>
                <a:off x="2645880" y="293396"/>
                <a:ext cx="158040" cy="178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841BB2BE-3D94-4677-88DD-0003C043DFD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2641560" y="289076"/>
                  <a:ext cx="1666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92E5A86B-1707-4452-9BB9-730D4C398CD4}"/>
                    </a:ext>
                  </a:extLst>
                </p14:cNvPr>
                <p14:cNvContentPartPr/>
                <p14:nvPr/>
              </p14:nvContentPartPr>
              <p14:xfrm>
                <a:off x="2923800" y="317516"/>
                <a:ext cx="220680" cy="143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92E5A86B-1707-4452-9BB9-730D4C398CD4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2919480" y="313196"/>
                  <a:ext cx="22932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8CB4115-8009-453F-A974-F1BD22F22A3E}"/>
                    </a:ext>
                  </a:extLst>
                </p14:cNvPr>
                <p14:cNvContentPartPr/>
                <p14:nvPr/>
              </p14:nvContentPartPr>
              <p14:xfrm>
                <a:off x="3128640" y="392756"/>
                <a:ext cx="7560" cy="93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8CB4115-8009-453F-A974-F1BD22F22A3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124320" y="388436"/>
                  <a:ext cx="162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F4395ED5-FB6A-414C-ACFA-D4814B09DA3C}"/>
                    </a:ext>
                  </a:extLst>
                </p14:cNvPr>
                <p14:cNvContentPartPr/>
                <p14:nvPr/>
              </p14:nvContentPartPr>
              <p14:xfrm>
                <a:off x="3235200" y="300956"/>
                <a:ext cx="260640" cy="1101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F4395ED5-FB6A-414C-ACFA-D4814B09DA3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3230880" y="296636"/>
                  <a:ext cx="26928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CC8724A3-8613-42DC-99D2-D4B1AA828E17}"/>
                    </a:ext>
                  </a:extLst>
                </p14:cNvPr>
                <p14:cNvContentPartPr/>
                <p14:nvPr/>
              </p14:nvContentPartPr>
              <p14:xfrm>
                <a:off x="3486480" y="92516"/>
                <a:ext cx="79560" cy="3204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CC8724A3-8613-42DC-99D2-D4B1AA828E17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3482160" y="88196"/>
                  <a:ext cx="8820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53233149-7641-4482-B9FA-0783024CE6DD}"/>
                    </a:ext>
                  </a:extLst>
                </p14:cNvPr>
                <p14:cNvContentPartPr/>
                <p14:nvPr/>
              </p14:nvContentPartPr>
              <p14:xfrm>
                <a:off x="3633720" y="276836"/>
                <a:ext cx="261360" cy="1303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53233149-7641-4482-B9FA-0783024CE6D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3629400" y="272516"/>
                  <a:ext cx="27000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387D5728-8EDF-4163-9D2C-7B771E193726}"/>
                    </a:ext>
                  </a:extLst>
                </p14:cNvPr>
                <p14:cNvContentPartPr/>
                <p14:nvPr/>
              </p14:nvContentPartPr>
              <p14:xfrm>
                <a:off x="4435080" y="208796"/>
                <a:ext cx="112680" cy="1800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387D5728-8EDF-4163-9D2C-7B771E19372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430760" y="204476"/>
                  <a:ext cx="1213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29D0A011-C61A-4ACA-9DFB-4D27314AFBDE}"/>
                    </a:ext>
                  </a:extLst>
                </p14:cNvPr>
                <p14:cNvContentPartPr/>
                <p14:nvPr/>
              </p14:nvContentPartPr>
              <p14:xfrm>
                <a:off x="4452720" y="116276"/>
                <a:ext cx="13680" cy="133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29D0A011-C61A-4ACA-9DFB-4D27314AFBD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4448400" y="111956"/>
                  <a:ext cx="223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44971C8A-6DA7-4B6C-A2E9-FCDC7938DD65}"/>
                    </a:ext>
                  </a:extLst>
                </p14:cNvPr>
                <p14:cNvContentPartPr/>
                <p14:nvPr/>
              </p14:nvContentPartPr>
              <p14:xfrm>
                <a:off x="4422840" y="139316"/>
                <a:ext cx="360" cy="3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44971C8A-6DA7-4B6C-A2E9-FCDC7938DD65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4418520" y="134996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CD143E6-094C-4BE2-A0D3-0602AAA2119A}"/>
                    </a:ext>
                  </a:extLst>
                </p14:cNvPr>
                <p14:cNvContentPartPr/>
                <p14:nvPr/>
              </p14:nvContentPartPr>
              <p14:xfrm>
                <a:off x="4620120" y="174596"/>
                <a:ext cx="271080" cy="5209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CD143E6-094C-4BE2-A0D3-0602AAA2119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4615800" y="170276"/>
                  <a:ext cx="27972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21A5A35E-DCFB-4019-9EDF-29692BA29DA6}"/>
                    </a:ext>
                  </a:extLst>
                </p14:cNvPr>
                <p14:cNvContentPartPr/>
                <p14:nvPr/>
              </p14:nvContentPartPr>
              <p14:xfrm>
                <a:off x="5417160" y="212396"/>
                <a:ext cx="370440" cy="1573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21A5A35E-DCFB-4019-9EDF-29692BA29DA6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412840" y="208076"/>
                  <a:ext cx="37908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9D59C733-6243-4A0D-8887-828BFCB9BCFA}"/>
                    </a:ext>
                  </a:extLst>
                </p14:cNvPr>
                <p14:cNvContentPartPr/>
                <p14:nvPr/>
              </p14:nvContentPartPr>
              <p14:xfrm>
                <a:off x="5850960" y="98276"/>
                <a:ext cx="303840" cy="2908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9D59C733-6243-4A0D-8887-828BFCB9BCF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846640" y="93956"/>
                  <a:ext cx="31248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0F681396-F51D-4116-BAF3-7CF89C90E454}"/>
                    </a:ext>
                  </a:extLst>
                </p14:cNvPr>
                <p14:cNvContentPartPr/>
                <p14:nvPr/>
              </p14:nvContentPartPr>
              <p14:xfrm>
                <a:off x="6596880" y="218516"/>
                <a:ext cx="98280" cy="4543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0F681396-F51D-4116-BAF3-7CF89C90E45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592560" y="214196"/>
                  <a:ext cx="106920" cy="46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7A268E58-0BD5-44AC-923E-491FDC4F036D}"/>
                    </a:ext>
                  </a:extLst>
                </p14:cNvPr>
                <p14:cNvContentPartPr/>
                <p14:nvPr/>
              </p14:nvContentPartPr>
              <p14:xfrm>
                <a:off x="6520560" y="230036"/>
                <a:ext cx="381600" cy="1587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7A268E58-0BD5-44AC-923E-491FDC4F036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516240" y="225716"/>
                  <a:ext cx="3902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8D43C43-93CB-4E9E-B5AF-752E1F22C917}"/>
                    </a:ext>
                  </a:extLst>
                </p14:cNvPr>
                <p14:cNvContentPartPr/>
                <p14:nvPr/>
              </p14:nvContentPartPr>
              <p14:xfrm>
                <a:off x="6919800" y="262436"/>
                <a:ext cx="293040" cy="1288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8D43C43-93CB-4E9E-B5AF-752E1F22C91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915480" y="258116"/>
                  <a:ext cx="30168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FA0E6E0E-3D3F-4494-A5AD-404C6ABE0608}"/>
                    </a:ext>
                  </a:extLst>
                </p14:cNvPr>
                <p14:cNvContentPartPr/>
                <p14:nvPr/>
              </p14:nvContentPartPr>
              <p14:xfrm>
                <a:off x="7252440" y="255956"/>
                <a:ext cx="297720" cy="1641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FA0E6E0E-3D3F-4494-A5AD-404C6ABE060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248120" y="251636"/>
                  <a:ext cx="3063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A5C5E68C-4D87-496E-8554-96DDC6780904}"/>
                    </a:ext>
                  </a:extLst>
                </p14:cNvPr>
                <p14:cNvContentPartPr/>
                <p14:nvPr/>
              </p14:nvContentPartPr>
              <p14:xfrm>
                <a:off x="7721520" y="88916"/>
                <a:ext cx="156600" cy="3132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A5C5E68C-4D87-496E-8554-96DDC678090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717200" y="84596"/>
                  <a:ext cx="16524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E288D2A-A45A-40FD-95E7-832E1F527DA6}"/>
                    </a:ext>
                  </a:extLst>
                </p14:cNvPr>
                <p14:cNvContentPartPr/>
                <p14:nvPr/>
              </p14:nvContentPartPr>
              <p14:xfrm>
                <a:off x="7541520" y="232196"/>
                <a:ext cx="247320" cy="104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E288D2A-A45A-40FD-95E7-832E1F527DA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537200" y="227876"/>
                  <a:ext cx="25596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E7EA4B36-8519-4C4F-B39B-FA8EFF1D2F25}"/>
                    </a:ext>
                  </a:extLst>
                </p14:cNvPr>
                <p14:cNvContentPartPr/>
                <p14:nvPr/>
              </p14:nvContentPartPr>
              <p14:xfrm>
                <a:off x="7881720" y="291596"/>
                <a:ext cx="300600" cy="1425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E7EA4B36-8519-4C4F-B39B-FA8EFF1D2F2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877400" y="287276"/>
                  <a:ext cx="3092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6DE27868-F24C-4135-989A-B9B7B46D6686}"/>
                    </a:ext>
                  </a:extLst>
                </p14:cNvPr>
                <p14:cNvContentPartPr/>
                <p14:nvPr/>
              </p14:nvContentPartPr>
              <p14:xfrm>
                <a:off x="8557800" y="271796"/>
                <a:ext cx="360720" cy="1605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6DE27868-F24C-4135-989A-B9B7B46D668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553480" y="267476"/>
                  <a:ext cx="3693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9716E186-464F-42E9-8766-AB5C4E8145B2}"/>
                    </a:ext>
                  </a:extLst>
                </p14:cNvPr>
                <p14:cNvContentPartPr/>
                <p14:nvPr/>
              </p14:nvContentPartPr>
              <p14:xfrm>
                <a:off x="8887200" y="122036"/>
                <a:ext cx="57960" cy="3290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9716E186-464F-42E9-8766-AB5C4E8145B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8882880" y="117716"/>
                  <a:ext cx="66600" cy="33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D48F084E-C110-45BA-A056-8EFAC44F82A4}"/>
                    </a:ext>
                  </a:extLst>
                </p14:cNvPr>
                <p14:cNvContentPartPr/>
                <p14:nvPr/>
              </p14:nvContentPartPr>
              <p14:xfrm>
                <a:off x="9030120" y="212396"/>
                <a:ext cx="71280" cy="2307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D48F084E-C110-45BA-A056-8EFAC44F82A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025800" y="208076"/>
                  <a:ext cx="799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C7B997C-2B39-471A-AFA8-77DC8F332889}"/>
                    </a:ext>
                  </a:extLst>
                </p14:cNvPr>
                <p14:cNvContentPartPr/>
                <p14:nvPr/>
              </p14:nvContentPartPr>
              <p14:xfrm>
                <a:off x="249000" y="1080356"/>
                <a:ext cx="321480" cy="3445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C7B997C-2B39-471A-AFA8-77DC8F33288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44680" y="1076036"/>
                  <a:ext cx="330120" cy="35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FDD349B1-3405-4474-B327-9BDD2D72CF67}"/>
                    </a:ext>
                  </a:extLst>
                </p14:cNvPr>
                <p14:cNvContentPartPr/>
                <p14:nvPr/>
              </p14:nvContentPartPr>
              <p14:xfrm>
                <a:off x="660120" y="1238396"/>
                <a:ext cx="79920" cy="143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FDD349B1-3405-4474-B327-9BDD2D72CF67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655800" y="1234076"/>
                  <a:ext cx="8856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FCAE853C-D246-4402-B9BD-A5A0C8A92B9E}"/>
                    </a:ext>
                  </a:extLst>
                </p14:cNvPr>
                <p14:cNvContentPartPr/>
                <p14:nvPr/>
              </p14:nvContentPartPr>
              <p14:xfrm>
                <a:off x="681000" y="1129676"/>
                <a:ext cx="20160" cy="284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FCAE853C-D246-4402-B9BD-A5A0C8A92B9E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76680" y="1125356"/>
                  <a:ext cx="288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8F18C388-F4BB-4D73-B44F-625A5CA3535F}"/>
                    </a:ext>
                  </a:extLst>
                </p14:cNvPr>
                <p14:cNvContentPartPr/>
                <p14:nvPr/>
              </p14:nvContentPartPr>
              <p14:xfrm>
                <a:off x="837600" y="1212836"/>
                <a:ext cx="244800" cy="1454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8F18C388-F4BB-4D73-B44F-625A5CA3535F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33280" y="1208516"/>
                  <a:ext cx="25344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042C20A2-30BD-45CC-80F3-96068F6589A2}"/>
                    </a:ext>
                  </a:extLst>
                </p14:cNvPr>
                <p14:cNvContentPartPr/>
                <p14:nvPr/>
              </p14:nvContentPartPr>
              <p14:xfrm>
                <a:off x="1233240" y="1039316"/>
                <a:ext cx="131040" cy="4359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042C20A2-30BD-45CC-80F3-96068F6589A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228920" y="1034996"/>
                  <a:ext cx="13968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FD365920-54C3-4461-83AE-B435E94F85BA}"/>
                    </a:ext>
                  </a:extLst>
                </p14:cNvPr>
                <p14:cNvContentPartPr/>
                <p14:nvPr/>
              </p14:nvContentPartPr>
              <p14:xfrm>
                <a:off x="1486680" y="1178996"/>
                <a:ext cx="103320" cy="1598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FD365920-54C3-4461-83AE-B435E94F85B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1482360" y="1174676"/>
                  <a:ext cx="11196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F956BC8-C243-40EA-B6AB-292076369C7D}"/>
                    </a:ext>
                  </a:extLst>
                </p14:cNvPr>
                <p14:cNvContentPartPr/>
                <p14:nvPr/>
              </p14:nvContentPartPr>
              <p14:xfrm>
                <a:off x="1565880" y="1074596"/>
                <a:ext cx="14400" cy="133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F956BC8-C243-40EA-B6AB-292076369C7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561560" y="1070276"/>
                  <a:ext cx="23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86533547-D8EB-40B8-A33E-E7E02BD8FC75}"/>
                    </a:ext>
                  </a:extLst>
                </p14:cNvPr>
                <p14:cNvContentPartPr/>
                <p14:nvPr/>
              </p14:nvContentPartPr>
              <p14:xfrm>
                <a:off x="1709880" y="1163516"/>
                <a:ext cx="200160" cy="4428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86533547-D8EB-40B8-A33E-E7E02BD8FC7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705560" y="1159196"/>
                  <a:ext cx="208800" cy="45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89918253-C12D-4626-BE83-AC61B36B31E5}"/>
                    </a:ext>
                  </a:extLst>
                </p14:cNvPr>
                <p14:cNvContentPartPr/>
                <p14:nvPr/>
              </p14:nvContentPartPr>
              <p14:xfrm>
                <a:off x="2021640" y="1039316"/>
                <a:ext cx="160200" cy="30780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89918253-C12D-4626-BE83-AC61B36B31E5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017320" y="1034996"/>
                  <a:ext cx="168840" cy="31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D9B9C263-2D50-4816-9A28-327D0A086A23}"/>
                    </a:ext>
                  </a:extLst>
                </p14:cNvPr>
                <p14:cNvContentPartPr/>
                <p14:nvPr/>
              </p14:nvContentPartPr>
              <p14:xfrm>
                <a:off x="2292360" y="1191596"/>
                <a:ext cx="122760" cy="144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D9B9C263-2D50-4816-9A28-327D0A086A23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288040" y="1187276"/>
                  <a:ext cx="13140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C00439F-F7A1-4434-AB6D-187A42BAB27D}"/>
                    </a:ext>
                  </a:extLst>
                </p14:cNvPr>
                <p14:cNvContentPartPr/>
                <p14:nvPr/>
              </p14:nvContentPartPr>
              <p14:xfrm>
                <a:off x="2287320" y="1320476"/>
                <a:ext cx="100800" cy="28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C00439F-F7A1-4434-AB6D-187A42BAB27D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283000" y="1316156"/>
                  <a:ext cx="10944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2FC04F1-AF35-4717-B26F-2323B7BCFB86}"/>
                    </a:ext>
                  </a:extLst>
                </p14:cNvPr>
                <p14:cNvContentPartPr/>
                <p14:nvPr/>
              </p14:nvContentPartPr>
              <p14:xfrm>
                <a:off x="2808600" y="788036"/>
                <a:ext cx="902880" cy="7812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2FC04F1-AF35-4717-B26F-2323B7BCFB86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804280" y="783716"/>
                  <a:ext cx="911520" cy="78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9EBC924E-AF60-4A1B-98E2-33D640F1ACDB}"/>
                    </a:ext>
                  </a:extLst>
                </p14:cNvPr>
                <p14:cNvContentPartPr/>
                <p14:nvPr/>
              </p14:nvContentPartPr>
              <p14:xfrm>
                <a:off x="2883120" y="1701356"/>
                <a:ext cx="236520" cy="261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9EBC924E-AF60-4A1B-98E2-33D640F1ACD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878800" y="1697036"/>
                  <a:ext cx="24516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A3A7D56-FD5B-40AB-9393-58ECC0F09116}"/>
                    </a:ext>
                  </a:extLst>
                </p14:cNvPr>
                <p14:cNvContentPartPr/>
                <p14:nvPr/>
              </p14:nvContentPartPr>
              <p14:xfrm>
                <a:off x="2956200" y="1811156"/>
                <a:ext cx="103680" cy="1519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A3A7D56-FD5B-40AB-9393-58ECC0F0911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951880" y="1806836"/>
                  <a:ext cx="1123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803FA54F-0778-4D9D-A116-BC51AD38355F}"/>
                    </a:ext>
                  </a:extLst>
                </p14:cNvPr>
                <p14:cNvContentPartPr/>
                <p14:nvPr/>
              </p14:nvContentPartPr>
              <p14:xfrm>
                <a:off x="3183000" y="1840676"/>
                <a:ext cx="107280" cy="10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803FA54F-0778-4D9D-A116-BC51AD38355F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178680" y="1836356"/>
                  <a:ext cx="11592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1ED76AA-76E1-4705-80C7-6781F355FE84}"/>
                    </a:ext>
                  </a:extLst>
                </p14:cNvPr>
                <p14:cNvContentPartPr/>
                <p14:nvPr/>
              </p14:nvContentPartPr>
              <p14:xfrm>
                <a:off x="3157440" y="1935356"/>
                <a:ext cx="107280" cy="183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1ED76AA-76E1-4705-80C7-6781F355FE8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153120" y="1931036"/>
                  <a:ext cx="1159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59F9C053-3F34-414D-8EBC-30876AD54657}"/>
                    </a:ext>
                  </a:extLst>
                </p14:cNvPr>
                <p14:cNvContentPartPr/>
                <p14:nvPr/>
              </p14:nvContentPartPr>
              <p14:xfrm>
                <a:off x="3452280" y="1758956"/>
                <a:ext cx="176040" cy="2289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59F9C053-3F34-414D-8EBC-30876AD54657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447960" y="1754636"/>
                  <a:ext cx="18468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4595214D-B343-43D8-B726-E67E9C6A9444}"/>
                    </a:ext>
                  </a:extLst>
                </p14:cNvPr>
                <p14:cNvContentPartPr/>
                <p14:nvPr/>
              </p14:nvContentPartPr>
              <p14:xfrm>
                <a:off x="3592320" y="627476"/>
                <a:ext cx="143640" cy="1058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4595214D-B343-43D8-B726-E67E9C6A9444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588000" y="623156"/>
                  <a:ext cx="15228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BBB135D3-8035-4F57-8048-CBE9CA13A036}"/>
                    </a:ext>
                  </a:extLst>
                </p14:cNvPr>
                <p14:cNvContentPartPr/>
                <p14:nvPr/>
              </p14:nvContentPartPr>
              <p14:xfrm>
                <a:off x="3616440" y="618116"/>
                <a:ext cx="281880" cy="1098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BBB135D3-8035-4F57-8048-CBE9CA13A03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3612120" y="613796"/>
                  <a:ext cx="290520" cy="11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7A7B4AE-B0CE-472C-B936-6E1842EA28C0}"/>
                    </a:ext>
                  </a:extLst>
                </p14:cNvPr>
                <p14:cNvContentPartPr/>
                <p14:nvPr/>
              </p14:nvContentPartPr>
              <p14:xfrm>
                <a:off x="3840360" y="1080356"/>
                <a:ext cx="165960" cy="241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7A7B4AE-B0CE-472C-B936-6E1842EA28C0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836040" y="1076036"/>
                  <a:ext cx="1746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14167C4-9016-436C-824D-0C1AEE7D4BA5}"/>
                    </a:ext>
                  </a:extLst>
                </p14:cNvPr>
                <p14:cNvContentPartPr/>
                <p14:nvPr/>
              </p14:nvContentPartPr>
              <p14:xfrm>
                <a:off x="4144920" y="954716"/>
                <a:ext cx="137520" cy="2361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14167C4-9016-436C-824D-0C1AEE7D4BA5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140600" y="950396"/>
                  <a:ext cx="14616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EBFD9A83-5EB1-4285-9546-FF16E448768C}"/>
                    </a:ext>
                  </a:extLst>
                </p14:cNvPr>
                <p14:cNvContentPartPr/>
                <p14:nvPr/>
              </p14:nvContentPartPr>
              <p14:xfrm>
                <a:off x="3651000" y="909356"/>
                <a:ext cx="218880" cy="33048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EBFD9A83-5EB1-4285-9546-FF16E448768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646680" y="905036"/>
                  <a:ext cx="22752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F93FA661-FF95-4448-9FCA-646D62143479}"/>
                    </a:ext>
                  </a:extLst>
                </p14:cNvPr>
                <p14:cNvContentPartPr/>
                <p14:nvPr/>
              </p14:nvContentPartPr>
              <p14:xfrm>
                <a:off x="4461720" y="897836"/>
                <a:ext cx="169200" cy="2815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F93FA661-FF95-4448-9FCA-646D62143479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457400" y="893516"/>
                  <a:ext cx="177840" cy="29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5589C671-876F-4D4D-A706-CC97467EEA7B}"/>
                    </a:ext>
                  </a:extLst>
                </p14:cNvPr>
                <p14:cNvContentPartPr/>
                <p14:nvPr/>
              </p14:nvContentPartPr>
              <p14:xfrm>
                <a:off x="4657920" y="813236"/>
                <a:ext cx="160200" cy="1418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5589C671-876F-4D4D-A706-CC97467EEA7B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653600" y="808916"/>
                  <a:ext cx="16884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9B9FEB0-7404-4FA2-B043-58DBE63E9DD8}"/>
                    </a:ext>
                  </a:extLst>
                </p14:cNvPr>
                <p14:cNvContentPartPr/>
                <p14:nvPr/>
              </p14:nvContentPartPr>
              <p14:xfrm>
                <a:off x="4683120" y="884516"/>
                <a:ext cx="125640" cy="993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9B9FEB0-7404-4FA2-B043-58DBE63E9DD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678800" y="880196"/>
                  <a:ext cx="13428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340171F8-8295-47FF-8175-C1F4785192D9}"/>
                    </a:ext>
                  </a:extLst>
                </p14:cNvPr>
                <p14:cNvContentPartPr/>
                <p14:nvPr/>
              </p14:nvContentPartPr>
              <p14:xfrm>
                <a:off x="5120520" y="970556"/>
                <a:ext cx="116640" cy="1764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340171F8-8295-47FF-8175-C1F4785192D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116200" y="966236"/>
                  <a:ext cx="1252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8D81F64F-741E-4EEF-B330-6A3394C422C0}"/>
                    </a:ext>
                  </a:extLst>
                </p14:cNvPr>
                <p14:cNvContentPartPr/>
                <p14:nvPr/>
              </p14:nvContentPartPr>
              <p14:xfrm>
                <a:off x="5125560" y="874076"/>
                <a:ext cx="42480" cy="1188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8D81F64F-741E-4EEF-B330-6A3394C422C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5121240" y="869756"/>
                  <a:ext cx="511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1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959AF344-BFE5-47C8-9531-CE3A7C7ED244}"/>
                    </a:ext>
                  </a:extLst>
                </p14:cNvPr>
                <p14:cNvContentPartPr/>
                <p14:nvPr/>
              </p14:nvContentPartPr>
              <p14:xfrm>
                <a:off x="4884360" y="886316"/>
                <a:ext cx="155520" cy="3693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959AF344-BFE5-47C8-9531-CE3A7C7ED244}"/>
                    </a:ext>
                  </a:extLst>
                </p:cNvPr>
                <p:cNvPicPr/>
                <p:nvPr/>
              </p:nvPicPr>
              <p:blipFill>
                <a:blip r:embed="rId152"/>
                <a:stretch>
                  <a:fillRect/>
                </a:stretch>
              </p:blipFill>
              <p:spPr>
                <a:xfrm>
                  <a:off x="4880040" y="881996"/>
                  <a:ext cx="164160" cy="37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3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CE3428F6-D732-45D1-877D-F4B0809D1EA8}"/>
                    </a:ext>
                  </a:extLst>
                </p14:cNvPr>
                <p14:cNvContentPartPr/>
                <p14:nvPr/>
              </p14:nvContentPartPr>
              <p14:xfrm>
                <a:off x="5330400" y="893876"/>
                <a:ext cx="136800" cy="3092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CE3428F6-D732-45D1-877D-F4B0809D1EA8}"/>
                    </a:ext>
                  </a:extLst>
                </p:cNvPr>
                <p:cNvPicPr/>
                <p:nvPr/>
              </p:nvPicPr>
              <p:blipFill>
                <a:blip r:embed="rId154"/>
                <a:stretch>
                  <a:fillRect/>
                </a:stretch>
              </p:blipFill>
              <p:spPr>
                <a:xfrm>
                  <a:off x="5326080" y="889556"/>
                  <a:ext cx="145440" cy="31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5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2391817-1B6D-4552-A40D-B9DCE15F034D}"/>
                    </a:ext>
                  </a:extLst>
                </p14:cNvPr>
                <p14:cNvContentPartPr/>
                <p14:nvPr/>
              </p14:nvContentPartPr>
              <p14:xfrm>
                <a:off x="5425080" y="735836"/>
                <a:ext cx="140400" cy="1612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2391817-1B6D-4552-A40D-B9DCE15F034D}"/>
                    </a:ext>
                  </a:extLst>
                </p:cNvPr>
                <p:cNvPicPr/>
                <p:nvPr/>
              </p:nvPicPr>
              <p:blipFill>
                <a:blip r:embed="rId156"/>
                <a:stretch>
                  <a:fillRect/>
                </a:stretch>
              </p:blipFill>
              <p:spPr>
                <a:xfrm>
                  <a:off x="5420760" y="731516"/>
                  <a:ext cx="1490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7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0D2D1628-44ED-4778-9817-4C373C5948FD}"/>
                    </a:ext>
                  </a:extLst>
                </p14:cNvPr>
                <p14:cNvContentPartPr/>
                <p14:nvPr/>
              </p14:nvContentPartPr>
              <p14:xfrm>
                <a:off x="5655480" y="652316"/>
                <a:ext cx="187920" cy="210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0D2D1628-44ED-4778-9817-4C373C5948FD}"/>
                    </a:ext>
                  </a:extLst>
                </p:cNvPr>
                <p:cNvPicPr/>
                <p:nvPr/>
              </p:nvPicPr>
              <p:blipFill>
                <a:blip r:embed="rId158"/>
                <a:stretch>
                  <a:fillRect/>
                </a:stretch>
              </p:blipFill>
              <p:spPr>
                <a:xfrm>
                  <a:off x="5651160" y="647996"/>
                  <a:ext cx="1965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9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01816A96-59D4-4DCF-95A2-8EF69A2A01A6}"/>
                    </a:ext>
                  </a:extLst>
                </p14:cNvPr>
                <p14:cNvContentPartPr/>
                <p14:nvPr/>
              </p14:nvContentPartPr>
              <p14:xfrm>
                <a:off x="5716320" y="761396"/>
                <a:ext cx="95040" cy="1202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01816A96-59D4-4DCF-95A2-8EF69A2A01A6}"/>
                    </a:ext>
                  </a:extLst>
                </p:cNvPr>
                <p:cNvPicPr/>
                <p:nvPr/>
              </p:nvPicPr>
              <p:blipFill>
                <a:blip r:embed="rId160"/>
                <a:stretch>
                  <a:fillRect/>
                </a:stretch>
              </p:blipFill>
              <p:spPr>
                <a:xfrm>
                  <a:off x="5712000" y="757076"/>
                  <a:ext cx="10368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1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45EAD335-60B7-4B13-801D-67C818AF2D38}"/>
                    </a:ext>
                  </a:extLst>
                </p14:cNvPr>
                <p14:cNvContentPartPr/>
                <p14:nvPr/>
              </p14:nvContentPartPr>
              <p14:xfrm>
                <a:off x="5860320" y="812156"/>
                <a:ext cx="140400" cy="75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45EAD335-60B7-4B13-801D-67C818AF2D38}"/>
                    </a:ext>
                  </a:extLst>
                </p:cNvPr>
                <p:cNvPicPr/>
                <p:nvPr/>
              </p:nvPicPr>
              <p:blipFill>
                <a:blip r:embed="rId162"/>
                <a:stretch>
                  <a:fillRect/>
                </a:stretch>
              </p:blipFill>
              <p:spPr>
                <a:xfrm>
                  <a:off x="5856000" y="807836"/>
                  <a:ext cx="1490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3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D19D7BA-41E1-4688-8FBD-B2308B57B18F}"/>
                    </a:ext>
                  </a:extLst>
                </p14:cNvPr>
                <p14:cNvContentPartPr/>
                <p14:nvPr/>
              </p14:nvContentPartPr>
              <p14:xfrm>
                <a:off x="5939520" y="749516"/>
                <a:ext cx="26280" cy="1378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D19D7BA-41E1-4688-8FBD-B2308B57B18F}"/>
                    </a:ext>
                  </a:extLst>
                </p:cNvPr>
                <p:cNvPicPr/>
                <p:nvPr/>
              </p:nvPicPr>
              <p:blipFill>
                <a:blip r:embed="rId164"/>
                <a:stretch>
                  <a:fillRect/>
                </a:stretch>
              </p:blipFill>
              <p:spPr>
                <a:xfrm>
                  <a:off x="5935200" y="745196"/>
                  <a:ext cx="3492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5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C9D14129-5E36-4F7C-BF92-D607DDDDA1C9}"/>
                    </a:ext>
                  </a:extLst>
                </p14:cNvPr>
                <p14:cNvContentPartPr/>
                <p14:nvPr/>
              </p14:nvContentPartPr>
              <p14:xfrm>
                <a:off x="6109080" y="700916"/>
                <a:ext cx="36360" cy="1537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C9D14129-5E36-4F7C-BF92-D607DDDDA1C9}"/>
                    </a:ext>
                  </a:extLst>
                </p:cNvPr>
                <p:cNvPicPr/>
                <p:nvPr/>
              </p:nvPicPr>
              <p:blipFill>
                <a:blip r:embed="rId166"/>
                <a:stretch>
                  <a:fillRect/>
                </a:stretch>
              </p:blipFill>
              <p:spPr>
                <a:xfrm>
                  <a:off x="6104760" y="696596"/>
                  <a:ext cx="450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7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CAAE670-D55E-4A31-8D9E-D48464F3F157}"/>
                    </a:ext>
                  </a:extLst>
                </p14:cNvPr>
                <p14:cNvContentPartPr/>
                <p14:nvPr/>
              </p14:nvContentPartPr>
              <p14:xfrm>
                <a:off x="6475560" y="915116"/>
                <a:ext cx="181440" cy="52092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CAAE670-D55E-4A31-8D9E-D48464F3F157}"/>
                    </a:ext>
                  </a:extLst>
                </p:cNvPr>
                <p:cNvPicPr/>
                <p:nvPr/>
              </p:nvPicPr>
              <p:blipFill>
                <a:blip r:embed="rId168"/>
                <a:stretch>
                  <a:fillRect/>
                </a:stretch>
              </p:blipFill>
              <p:spPr>
                <a:xfrm>
                  <a:off x="6471240" y="910796"/>
                  <a:ext cx="19008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9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C8BF824-F19A-442B-94BC-850DD26C2F9A}"/>
                    </a:ext>
                  </a:extLst>
                </p14:cNvPr>
                <p14:cNvContentPartPr/>
                <p14:nvPr/>
              </p14:nvContentPartPr>
              <p14:xfrm>
                <a:off x="6731880" y="786956"/>
                <a:ext cx="142920" cy="1724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C8BF824-F19A-442B-94BC-850DD26C2F9A}"/>
                    </a:ext>
                  </a:extLst>
                </p:cNvPr>
                <p:cNvPicPr/>
                <p:nvPr/>
              </p:nvPicPr>
              <p:blipFill>
                <a:blip r:embed="rId170"/>
                <a:stretch>
                  <a:fillRect/>
                </a:stretch>
              </p:blipFill>
              <p:spPr>
                <a:xfrm>
                  <a:off x="6727560" y="782636"/>
                  <a:ext cx="1515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1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0AE8F351-9EFD-4CBE-B39A-97078967A76D}"/>
                    </a:ext>
                  </a:extLst>
                </p14:cNvPr>
                <p14:cNvContentPartPr/>
                <p14:nvPr/>
              </p14:nvContentPartPr>
              <p14:xfrm>
                <a:off x="6950760" y="668156"/>
                <a:ext cx="182520" cy="2336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0AE8F351-9EFD-4CBE-B39A-97078967A76D}"/>
                    </a:ext>
                  </a:extLst>
                </p:cNvPr>
                <p:cNvPicPr/>
                <p:nvPr/>
              </p:nvPicPr>
              <p:blipFill>
                <a:blip r:embed="rId172"/>
                <a:stretch>
                  <a:fillRect/>
                </a:stretch>
              </p:blipFill>
              <p:spPr>
                <a:xfrm>
                  <a:off x="6946440" y="663836"/>
                  <a:ext cx="1911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3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28A1C43-4B3A-4A08-8985-2B6FB553D545}"/>
                    </a:ext>
                  </a:extLst>
                </p14:cNvPr>
                <p14:cNvContentPartPr/>
                <p14:nvPr/>
              </p14:nvContentPartPr>
              <p14:xfrm>
                <a:off x="7026720" y="798836"/>
                <a:ext cx="65880" cy="1069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28A1C43-4B3A-4A08-8985-2B6FB553D545}"/>
                    </a:ext>
                  </a:extLst>
                </p:cNvPr>
                <p:cNvPicPr/>
                <p:nvPr/>
              </p:nvPicPr>
              <p:blipFill>
                <a:blip r:embed="rId174"/>
                <a:stretch>
                  <a:fillRect/>
                </a:stretch>
              </p:blipFill>
              <p:spPr>
                <a:xfrm>
                  <a:off x="7022400" y="794516"/>
                  <a:ext cx="7452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5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941D2370-8D85-4120-A7D5-DD2708E6E89A}"/>
                    </a:ext>
                  </a:extLst>
                </p14:cNvPr>
                <p14:cNvContentPartPr/>
                <p14:nvPr/>
              </p14:nvContentPartPr>
              <p14:xfrm>
                <a:off x="7161720" y="861476"/>
                <a:ext cx="173160" cy="147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941D2370-8D85-4120-A7D5-DD2708E6E89A}"/>
                    </a:ext>
                  </a:extLst>
                </p:cNvPr>
                <p:cNvPicPr/>
                <p:nvPr/>
              </p:nvPicPr>
              <p:blipFill>
                <a:blip r:embed="rId176"/>
                <a:stretch>
                  <a:fillRect/>
                </a:stretch>
              </p:blipFill>
              <p:spPr>
                <a:xfrm>
                  <a:off x="7157400" y="857156"/>
                  <a:ext cx="1818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7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FEB6D029-4074-4005-8128-C19ED538B6D7}"/>
                    </a:ext>
                  </a:extLst>
                </p14:cNvPr>
                <p14:cNvContentPartPr/>
                <p14:nvPr/>
              </p14:nvContentPartPr>
              <p14:xfrm>
                <a:off x="7267920" y="793436"/>
                <a:ext cx="16200" cy="1555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FEB6D029-4074-4005-8128-C19ED538B6D7}"/>
                    </a:ext>
                  </a:extLst>
                </p:cNvPr>
                <p:cNvPicPr/>
                <p:nvPr/>
              </p:nvPicPr>
              <p:blipFill>
                <a:blip r:embed="rId178"/>
                <a:stretch>
                  <a:fillRect/>
                </a:stretch>
              </p:blipFill>
              <p:spPr>
                <a:xfrm>
                  <a:off x="7263600" y="789116"/>
                  <a:ext cx="2484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9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0B8DD74-D556-43BC-923D-477D0C7D5C1E}"/>
                    </a:ext>
                  </a:extLst>
                </p14:cNvPr>
                <p14:cNvContentPartPr/>
                <p14:nvPr/>
              </p14:nvContentPartPr>
              <p14:xfrm>
                <a:off x="7410840" y="783716"/>
                <a:ext cx="130320" cy="18288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0B8DD74-D556-43BC-923D-477D0C7D5C1E}"/>
                    </a:ext>
                  </a:extLst>
                </p:cNvPr>
                <p:cNvPicPr/>
                <p:nvPr/>
              </p:nvPicPr>
              <p:blipFill>
                <a:blip r:embed="rId180"/>
                <a:stretch>
                  <a:fillRect/>
                </a:stretch>
              </p:blipFill>
              <p:spPr>
                <a:xfrm>
                  <a:off x="7406520" y="779396"/>
                  <a:ext cx="1389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1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6EC6E2A9-F708-417C-8784-B46B3F41984D}"/>
                    </a:ext>
                  </a:extLst>
                </p14:cNvPr>
                <p14:cNvContentPartPr/>
                <p14:nvPr/>
              </p14:nvContentPartPr>
              <p14:xfrm>
                <a:off x="4116120" y="1411556"/>
                <a:ext cx="2733120" cy="273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6EC6E2A9-F708-417C-8784-B46B3F41984D}"/>
                    </a:ext>
                  </a:extLst>
                </p:cNvPr>
                <p:cNvPicPr/>
                <p:nvPr/>
              </p:nvPicPr>
              <p:blipFill>
                <a:blip r:embed="rId182"/>
                <a:stretch>
                  <a:fillRect/>
                </a:stretch>
              </p:blipFill>
              <p:spPr>
                <a:xfrm>
                  <a:off x="4111800" y="1407236"/>
                  <a:ext cx="27417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3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2394E7B0-35F0-4BAB-9DBE-BA86E3CA463B}"/>
                    </a:ext>
                  </a:extLst>
                </p14:cNvPr>
                <p14:cNvContentPartPr/>
                <p14:nvPr/>
              </p14:nvContentPartPr>
              <p14:xfrm>
                <a:off x="5062920" y="1630796"/>
                <a:ext cx="269280" cy="2491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2394E7B0-35F0-4BAB-9DBE-BA86E3CA463B}"/>
                    </a:ext>
                  </a:extLst>
                </p:cNvPr>
                <p:cNvPicPr/>
                <p:nvPr/>
              </p:nvPicPr>
              <p:blipFill>
                <a:blip r:embed="rId184"/>
                <a:stretch>
                  <a:fillRect/>
                </a:stretch>
              </p:blipFill>
              <p:spPr>
                <a:xfrm>
                  <a:off x="5058600" y="1626476"/>
                  <a:ext cx="27792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5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98A615A-194F-448F-899F-3ADC6698BC3C}"/>
                    </a:ext>
                  </a:extLst>
                </p14:cNvPr>
                <p14:cNvContentPartPr/>
                <p14:nvPr/>
              </p14:nvContentPartPr>
              <p14:xfrm>
                <a:off x="5458920" y="1559876"/>
                <a:ext cx="243000" cy="3016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98A615A-194F-448F-899F-3ADC6698BC3C}"/>
                    </a:ext>
                  </a:extLst>
                </p:cNvPr>
                <p:cNvPicPr/>
                <p:nvPr/>
              </p:nvPicPr>
              <p:blipFill>
                <a:blip r:embed="rId186"/>
                <a:stretch>
                  <a:fillRect/>
                </a:stretch>
              </p:blipFill>
              <p:spPr>
                <a:xfrm>
                  <a:off x="5454600" y="1555556"/>
                  <a:ext cx="25164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7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495BB31C-0FED-414C-ACF7-B510A7C70CE8}"/>
                    </a:ext>
                  </a:extLst>
                </p14:cNvPr>
                <p14:cNvContentPartPr/>
                <p14:nvPr/>
              </p14:nvContentPartPr>
              <p14:xfrm>
                <a:off x="5532000" y="1695596"/>
                <a:ext cx="124200" cy="1303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495BB31C-0FED-414C-ACF7-B510A7C70CE8}"/>
                    </a:ext>
                  </a:extLst>
                </p:cNvPr>
                <p:cNvPicPr/>
                <p:nvPr/>
              </p:nvPicPr>
              <p:blipFill>
                <a:blip r:embed="rId188"/>
                <a:stretch>
                  <a:fillRect/>
                </a:stretch>
              </p:blipFill>
              <p:spPr>
                <a:xfrm>
                  <a:off x="5527680" y="1691276"/>
                  <a:ext cx="1328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9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3E0F4C26-98BE-45F5-BBA3-C085BE16F115}"/>
                    </a:ext>
                  </a:extLst>
                </p14:cNvPr>
                <p14:cNvContentPartPr/>
                <p14:nvPr/>
              </p14:nvContentPartPr>
              <p14:xfrm>
                <a:off x="5697600" y="1715396"/>
                <a:ext cx="228960" cy="424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3E0F4C26-98BE-45F5-BBA3-C085BE16F115}"/>
                    </a:ext>
                  </a:extLst>
                </p:cNvPr>
                <p:cNvPicPr/>
                <p:nvPr/>
              </p:nvPicPr>
              <p:blipFill>
                <a:blip r:embed="rId190"/>
                <a:stretch>
                  <a:fillRect/>
                </a:stretch>
              </p:blipFill>
              <p:spPr>
                <a:xfrm>
                  <a:off x="5693280" y="1711076"/>
                  <a:ext cx="2376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1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245FB168-6D92-4F4D-BB10-5F640DC87BC0}"/>
                    </a:ext>
                  </a:extLst>
                </p14:cNvPr>
                <p14:cNvContentPartPr/>
                <p14:nvPr/>
              </p14:nvContentPartPr>
              <p14:xfrm>
                <a:off x="5813160" y="1695596"/>
                <a:ext cx="11520" cy="1454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245FB168-6D92-4F4D-BB10-5F640DC87BC0}"/>
                    </a:ext>
                  </a:extLst>
                </p:cNvPr>
                <p:cNvPicPr/>
                <p:nvPr/>
              </p:nvPicPr>
              <p:blipFill>
                <a:blip r:embed="rId192"/>
                <a:stretch>
                  <a:fillRect/>
                </a:stretch>
              </p:blipFill>
              <p:spPr>
                <a:xfrm>
                  <a:off x="5808840" y="1691276"/>
                  <a:ext cx="2016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3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759412C0-C746-4F33-874B-8BA4719E9702}"/>
                    </a:ext>
                  </a:extLst>
                </p14:cNvPr>
                <p14:cNvContentPartPr/>
                <p14:nvPr/>
              </p14:nvContentPartPr>
              <p14:xfrm>
                <a:off x="5917920" y="1650956"/>
                <a:ext cx="142200" cy="21096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759412C0-C746-4F33-874B-8BA4719E9702}"/>
                    </a:ext>
                  </a:extLst>
                </p:cNvPr>
                <p:cNvPicPr/>
                <p:nvPr/>
              </p:nvPicPr>
              <p:blipFill>
                <a:blip r:embed="rId194"/>
                <a:stretch>
                  <a:fillRect/>
                </a:stretch>
              </p:blipFill>
              <p:spPr>
                <a:xfrm>
                  <a:off x="5913600" y="1646636"/>
                  <a:ext cx="1508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5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F773BC67-399C-4B86-96DE-11BD3F3FBE08}"/>
                    </a:ext>
                  </a:extLst>
                </p14:cNvPr>
                <p14:cNvContentPartPr/>
                <p14:nvPr/>
              </p14:nvContentPartPr>
              <p14:xfrm>
                <a:off x="4806240" y="1550876"/>
                <a:ext cx="243000" cy="4413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F773BC67-399C-4B86-96DE-11BD3F3FBE08}"/>
                    </a:ext>
                  </a:extLst>
                </p:cNvPr>
                <p:cNvPicPr/>
                <p:nvPr/>
              </p:nvPicPr>
              <p:blipFill>
                <a:blip r:embed="rId196"/>
                <a:stretch>
                  <a:fillRect/>
                </a:stretch>
              </p:blipFill>
              <p:spPr>
                <a:xfrm>
                  <a:off x="4801920" y="1546556"/>
                  <a:ext cx="25164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7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FDCA594A-ABFC-4813-A460-46D0A2880F2C}"/>
                    </a:ext>
                  </a:extLst>
                </p14:cNvPr>
                <p14:cNvContentPartPr/>
                <p14:nvPr/>
              </p14:nvContentPartPr>
              <p14:xfrm>
                <a:off x="6080280" y="1531436"/>
                <a:ext cx="140400" cy="3538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FDCA594A-ABFC-4813-A460-46D0A2880F2C}"/>
                    </a:ext>
                  </a:extLst>
                </p:cNvPr>
                <p:cNvPicPr/>
                <p:nvPr/>
              </p:nvPicPr>
              <p:blipFill>
                <a:blip r:embed="rId198"/>
                <a:stretch>
                  <a:fillRect/>
                </a:stretch>
              </p:blipFill>
              <p:spPr>
                <a:xfrm>
                  <a:off x="6075960" y="1527116"/>
                  <a:ext cx="14904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9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32416377-CD95-4047-B7A3-B8A9D5E287BF}"/>
                    </a:ext>
                  </a:extLst>
                </p14:cNvPr>
                <p14:cNvContentPartPr/>
                <p14:nvPr/>
              </p14:nvContentPartPr>
              <p14:xfrm>
                <a:off x="6353880" y="1501916"/>
                <a:ext cx="41400" cy="22176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32416377-CD95-4047-B7A3-B8A9D5E287BF}"/>
                    </a:ext>
                  </a:extLst>
                </p:cNvPr>
                <p:cNvPicPr/>
                <p:nvPr/>
              </p:nvPicPr>
              <p:blipFill>
                <a:blip r:embed="rId200"/>
                <a:stretch>
                  <a:fillRect/>
                </a:stretch>
              </p:blipFill>
              <p:spPr>
                <a:xfrm>
                  <a:off x="6349560" y="1497596"/>
                  <a:ext cx="500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1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3AC0623-07DD-46A0-AFBF-E7564ABEDDE1}"/>
                    </a:ext>
                  </a:extLst>
                </p14:cNvPr>
                <p14:cNvContentPartPr/>
                <p14:nvPr/>
              </p14:nvContentPartPr>
              <p14:xfrm>
                <a:off x="6363240" y="1907276"/>
                <a:ext cx="32400" cy="554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3AC0623-07DD-46A0-AFBF-E7564ABEDDE1}"/>
                    </a:ext>
                  </a:extLst>
                </p:cNvPr>
                <p:cNvPicPr/>
                <p:nvPr/>
              </p:nvPicPr>
              <p:blipFill>
                <a:blip r:embed="rId202"/>
                <a:stretch>
                  <a:fillRect/>
                </a:stretch>
              </p:blipFill>
              <p:spPr>
                <a:xfrm>
                  <a:off x="6358920" y="1902956"/>
                  <a:ext cx="4104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3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53272233-A0CF-4C1F-8F5D-07C7B6F5EE2C}"/>
                    </a:ext>
                  </a:extLst>
                </p14:cNvPr>
                <p14:cNvContentPartPr/>
                <p14:nvPr/>
              </p14:nvContentPartPr>
              <p14:xfrm>
                <a:off x="7415880" y="1363676"/>
                <a:ext cx="163080" cy="2736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53272233-A0CF-4C1F-8F5D-07C7B6F5EE2C}"/>
                    </a:ext>
                  </a:extLst>
                </p:cNvPr>
                <p:cNvPicPr/>
                <p:nvPr/>
              </p:nvPicPr>
              <p:blipFill>
                <a:blip r:embed="rId204"/>
                <a:stretch>
                  <a:fillRect/>
                </a:stretch>
              </p:blipFill>
              <p:spPr>
                <a:xfrm>
                  <a:off x="7411560" y="1359356"/>
                  <a:ext cx="1717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5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34280A4C-44C3-435C-ACC7-CFB0234D2AC5}"/>
                    </a:ext>
                  </a:extLst>
                </p14:cNvPr>
                <p14:cNvContentPartPr/>
                <p14:nvPr/>
              </p14:nvContentPartPr>
              <p14:xfrm>
                <a:off x="7458360" y="1468076"/>
                <a:ext cx="73440" cy="75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34280A4C-44C3-435C-ACC7-CFB0234D2AC5}"/>
                    </a:ext>
                  </a:extLst>
                </p:cNvPr>
                <p:cNvPicPr/>
                <p:nvPr/>
              </p:nvPicPr>
              <p:blipFill>
                <a:blip r:embed="rId206"/>
                <a:stretch>
                  <a:fillRect/>
                </a:stretch>
              </p:blipFill>
              <p:spPr>
                <a:xfrm>
                  <a:off x="7454040" y="1463756"/>
                  <a:ext cx="82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7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F5A7E1B1-7ADB-4C48-AFE4-7A3956F4D918}"/>
                    </a:ext>
                  </a:extLst>
                </p14:cNvPr>
                <p14:cNvContentPartPr/>
                <p14:nvPr/>
              </p14:nvContentPartPr>
              <p14:xfrm>
                <a:off x="7768680" y="1221116"/>
                <a:ext cx="114480" cy="2120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F5A7E1B1-7ADB-4C48-AFE4-7A3956F4D918}"/>
                    </a:ext>
                  </a:extLst>
                </p:cNvPr>
                <p:cNvPicPr/>
                <p:nvPr/>
              </p:nvPicPr>
              <p:blipFill>
                <a:blip r:embed="rId208"/>
                <a:stretch>
                  <a:fillRect/>
                </a:stretch>
              </p:blipFill>
              <p:spPr>
                <a:xfrm>
                  <a:off x="7764360" y="1216796"/>
                  <a:ext cx="1231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9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20274FFD-6A41-4472-A518-838CCA6548C4}"/>
                    </a:ext>
                  </a:extLst>
                </p14:cNvPr>
                <p14:cNvContentPartPr/>
                <p14:nvPr/>
              </p14:nvContentPartPr>
              <p14:xfrm>
                <a:off x="7842120" y="1040036"/>
                <a:ext cx="80640" cy="475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20274FFD-6A41-4472-A518-838CCA6548C4}"/>
                    </a:ext>
                  </a:extLst>
                </p:cNvPr>
                <p:cNvPicPr/>
                <p:nvPr/>
              </p:nvPicPr>
              <p:blipFill>
                <a:blip r:embed="rId210"/>
                <a:stretch>
                  <a:fillRect/>
                </a:stretch>
              </p:blipFill>
              <p:spPr>
                <a:xfrm>
                  <a:off x="7837800" y="1035716"/>
                  <a:ext cx="8928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1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551B2269-F33B-4291-9DE0-2BC37660F5A5}"/>
                    </a:ext>
                  </a:extLst>
                </p14:cNvPr>
                <p14:cNvContentPartPr/>
                <p14:nvPr/>
              </p14:nvContentPartPr>
              <p14:xfrm>
                <a:off x="7666800" y="844916"/>
                <a:ext cx="945000" cy="10350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551B2269-F33B-4291-9DE0-2BC37660F5A5}"/>
                    </a:ext>
                  </a:extLst>
                </p:cNvPr>
                <p:cNvPicPr/>
                <p:nvPr/>
              </p:nvPicPr>
              <p:blipFill>
                <a:blip r:embed="rId212"/>
                <a:stretch>
                  <a:fillRect/>
                </a:stretch>
              </p:blipFill>
              <p:spPr>
                <a:xfrm>
                  <a:off x="7662480" y="840596"/>
                  <a:ext cx="953640" cy="104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3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9DBAD0B2-F279-42F3-B72D-0495F6FB69F7}"/>
                    </a:ext>
                  </a:extLst>
                </p14:cNvPr>
                <p14:cNvContentPartPr/>
                <p14:nvPr/>
              </p14:nvContentPartPr>
              <p14:xfrm>
                <a:off x="7771560" y="1984676"/>
                <a:ext cx="196920" cy="232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9DBAD0B2-F279-42F3-B72D-0495F6FB69F7}"/>
                    </a:ext>
                  </a:extLst>
                </p:cNvPr>
                <p:cNvPicPr/>
                <p:nvPr/>
              </p:nvPicPr>
              <p:blipFill>
                <a:blip r:embed="rId214"/>
                <a:stretch>
                  <a:fillRect/>
                </a:stretch>
              </p:blipFill>
              <p:spPr>
                <a:xfrm>
                  <a:off x="7767240" y="1980356"/>
                  <a:ext cx="2055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5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692411E8-E5C2-42BF-A462-1D27D290B5CD}"/>
                    </a:ext>
                  </a:extLst>
                </p14:cNvPr>
                <p14:cNvContentPartPr/>
                <p14:nvPr/>
              </p14:nvContentPartPr>
              <p14:xfrm>
                <a:off x="7817280" y="2087636"/>
                <a:ext cx="134280" cy="1321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692411E8-E5C2-42BF-A462-1D27D290B5CD}"/>
                    </a:ext>
                  </a:extLst>
                </p:cNvPr>
                <p:cNvPicPr/>
                <p:nvPr/>
              </p:nvPicPr>
              <p:blipFill>
                <a:blip r:embed="rId216"/>
                <a:stretch>
                  <a:fillRect/>
                </a:stretch>
              </p:blipFill>
              <p:spPr>
                <a:xfrm>
                  <a:off x="7812960" y="2083316"/>
                  <a:ext cx="142920" cy="14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7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62D41934-6383-46F5-9A5F-486C3824B770}"/>
                    </a:ext>
                  </a:extLst>
                </p14:cNvPr>
                <p14:cNvContentPartPr/>
                <p14:nvPr/>
              </p14:nvContentPartPr>
              <p14:xfrm>
                <a:off x="8079720" y="2105636"/>
                <a:ext cx="110520" cy="219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62D41934-6383-46F5-9A5F-486C3824B770}"/>
                    </a:ext>
                  </a:extLst>
                </p:cNvPr>
                <p:cNvPicPr/>
                <p:nvPr/>
              </p:nvPicPr>
              <p:blipFill>
                <a:blip r:embed="rId218"/>
                <a:stretch>
                  <a:fillRect/>
                </a:stretch>
              </p:blipFill>
              <p:spPr>
                <a:xfrm>
                  <a:off x="8075400" y="2101316"/>
                  <a:ext cx="11916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9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51AC99B2-EF83-4F06-AE59-AD9CCDAD183F}"/>
                    </a:ext>
                  </a:extLst>
                </p14:cNvPr>
                <p14:cNvContentPartPr/>
                <p14:nvPr/>
              </p14:nvContentPartPr>
              <p14:xfrm>
                <a:off x="8083320" y="2185196"/>
                <a:ext cx="91080" cy="201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51AC99B2-EF83-4F06-AE59-AD9CCDAD183F}"/>
                    </a:ext>
                  </a:extLst>
                </p:cNvPr>
                <p:cNvPicPr/>
                <p:nvPr/>
              </p:nvPicPr>
              <p:blipFill>
                <a:blip r:embed="rId220"/>
                <a:stretch>
                  <a:fillRect/>
                </a:stretch>
              </p:blipFill>
              <p:spPr>
                <a:xfrm>
                  <a:off x="8079000" y="2180876"/>
                  <a:ext cx="997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1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E8C9B11E-EA83-4BE4-94DB-D3E1934DA31D}"/>
                    </a:ext>
                  </a:extLst>
                </p14:cNvPr>
                <p14:cNvContentPartPr/>
                <p14:nvPr/>
              </p14:nvContentPartPr>
              <p14:xfrm>
                <a:off x="8414880" y="2057036"/>
                <a:ext cx="185040" cy="1479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E8C9B11E-EA83-4BE4-94DB-D3E1934DA31D}"/>
                    </a:ext>
                  </a:extLst>
                </p:cNvPr>
                <p:cNvPicPr/>
                <p:nvPr/>
              </p:nvPicPr>
              <p:blipFill>
                <a:blip r:embed="rId222"/>
                <a:stretch>
                  <a:fillRect/>
                </a:stretch>
              </p:blipFill>
              <p:spPr>
                <a:xfrm>
                  <a:off x="8410560" y="2052716"/>
                  <a:ext cx="1936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3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70A814C5-E394-484A-9B77-9F051B817BCF}"/>
                    </a:ext>
                  </a:extLst>
                </p14:cNvPr>
                <p14:cNvContentPartPr/>
                <p14:nvPr/>
              </p14:nvContentPartPr>
              <p14:xfrm>
                <a:off x="8630880" y="642956"/>
                <a:ext cx="187560" cy="1335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70A814C5-E394-484A-9B77-9F051B817BCF}"/>
                    </a:ext>
                  </a:extLst>
                </p:cNvPr>
                <p:cNvPicPr/>
                <p:nvPr/>
              </p:nvPicPr>
              <p:blipFill>
                <a:blip r:embed="rId224"/>
                <a:stretch>
                  <a:fillRect/>
                </a:stretch>
              </p:blipFill>
              <p:spPr>
                <a:xfrm>
                  <a:off x="8626560" y="638636"/>
                  <a:ext cx="1962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5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24447A65-4AD9-41FB-84CF-C2CAF5687791}"/>
                    </a:ext>
                  </a:extLst>
                </p14:cNvPr>
                <p14:cNvContentPartPr/>
                <p14:nvPr/>
              </p14:nvContentPartPr>
              <p14:xfrm>
                <a:off x="8656800" y="636116"/>
                <a:ext cx="362160" cy="1425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24447A65-4AD9-41FB-84CF-C2CAF5687791}"/>
                    </a:ext>
                  </a:extLst>
                </p:cNvPr>
                <p:cNvPicPr/>
                <p:nvPr/>
              </p:nvPicPr>
              <p:blipFill>
                <a:blip r:embed="rId226"/>
                <a:stretch>
                  <a:fillRect/>
                </a:stretch>
              </p:blipFill>
              <p:spPr>
                <a:xfrm>
                  <a:off x="8652480" y="631796"/>
                  <a:ext cx="37080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7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0A086E2A-D1CE-47C6-AAE3-2423F5DF8776}"/>
                    </a:ext>
                  </a:extLst>
                </p14:cNvPr>
                <p14:cNvContentPartPr/>
                <p14:nvPr/>
              </p14:nvContentPartPr>
              <p14:xfrm>
                <a:off x="8904480" y="1052996"/>
                <a:ext cx="222120" cy="4748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0A086E2A-D1CE-47C6-AAE3-2423F5DF8776}"/>
                    </a:ext>
                  </a:extLst>
                </p:cNvPr>
                <p:cNvPicPr/>
                <p:nvPr/>
              </p:nvPicPr>
              <p:blipFill>
                <a:blip r:embed="rId228"/>
                <a:stretch>
                  <a:fillRect/>
                </a:stretch>
              </p:blipFill>
              <p:spPr>
                <a:xfrm>
                  <a:off x="8900160" y="1048676"/>
                  <a:ext cx="23076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9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A084C785-0090-462B-91B5-B1D4E48E6339}"/>
                    </a:ext>
                  </a:extLst>
                </p14:cNvPr>
                <p14:cNvContentPartPr/>
                <p14:nvPr/>
              </p14:nvContentPartPr>
              <p14:xfrm>
                <a:off x="9152520" y="892076"/>
                <a:ext cx="168840" cy="1839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A084C785-0090-462B-91B5-B1D4E48E6339}"/>
                    </a:ext>
                  </a:extLst>
                </p:cNvPr>
                <p:cNvPicPr/>
                <p:nvPr/>
              </p:nvPicPr>
              <p:blipFill>
                <a:blip r:embed="rId230"/>
                <a:stretch>
                  <a:fillRect/>
                </a:stretch>
              </p:blipFill>
              <p:spPr>
                <a:xfrm>
                  <a:off x="9148200" y="887756"/>
                  <a:ext cx="1774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1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5711A9C6-8F5F-4B7E-B684-C1E8CFEDA461}"/>
                    </a:ext>
                  </a:extLst>
                </p14:cNvPr>
                <p14:cNvContentPartPr/>
                <p14:nvPr/>
              </p14:nvContentPartPr>
              <p14:xfrm>
                <a:off x="9386160" y="816476"/>
                <a:ext cx="204480" cy="2534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5711A9C6-8F5F-4B7E-B684-C1E8CFEDA461}"/>
                    </a:ext>
                  </a:extLst>
                </p:cNvPr>
                <p:cNvPicPr/>
                <p:nvPr/>
              </p:nvPicPr>
              <p:blipFill>
                <a:blip r:embed="rId232"/>
                <a:stretch>
                  <a:fillRect/>
                </a:stretch>
              </p:blipFill>
              <p:spPr>
                <a:xfrm>
                  <a:off x="9381840" y="812156"/>
                  <a:ext cx="21312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3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D44D4F4B-ADC2-4FAF-94A1-D920AEC90FB9}"/>
                    </a:ext>
                  </a:extLst>
                </p14:cNvPr>
                <p14:cNvContentPartPr/>
                <p14:nvPr/>
              </p14:nvContentPartPr>
              <p14:xfrm>
                <a:off x="9434400" y="923036"/>
                <a:ext cx="95760" cy="1562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D44D4F4B-ADC2-4FAF-94A1-D920AEC90FB9}"/>
                    </a:ext>
                  </a:extLst>
                </p:cNvPr>
                <p:cNvPicPr/>
                <p:nvPr/>
              </p:nvPicPr>
              <p:blipFill>
                <a:blip r:embed="rId234"/>
                <a:stretch>
                  <a:fillRect/>
                </a:stretch>
              </p:blipFill>
              <p:spPr>
                <a:xfrm>
                  <a:off x="9430080" y="918716"/>
                  <a:ext cx="1044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5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B76F44F1-8CCB-446F-A4C2-8634011DD4E0}"/>
                    </a:ext>
                  </a:extLst>
                </p14:cNvPr>
                <p14:cNvContentPartPr/>
                <p14:nvPr/>
              </p14:nvContentPartPr>
              <p14:xfrm>
                <a:off x="9574440" y="981716"/>
                <a:ext cx="188640" cy="248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B76F44F1-8CCB-446F-A4C2-8634011DD4E0}"/>
                    </a:ext>
                  </a:extLst>
                </p:cNvPr>
                <p:cNvPicPr/>
                <p:nvPr/>
              </p:nvPicPr>
              <p:blipFill>
                <a:blip r:embed="rId236"/>
                <a:stretch>
                  <a:fillRect/>
                </a:stretch>
              </p:blipFill>
              <p:spPr>
                <a:xfrm>
                  <a:off x="9570120" y="977396"/>
                  <a:ext cx="19728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7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E623E76-AB94-46F2-A662-84E5BEE328A1}"/>
                    </a:ext>
                  </a:extLst>
                </p14:cNvPr>
                <p14:cNvContentPartPr/>
                <p14:nvPr/>
              </p14:nvContentPartPr>
              <p14:xfrm>
                <a:off x="9663000" y="937436"/>
                <a:ext cx="12600" cy="1900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E623E76-AB94-46F2-A662-84E5BEE328A1}"/>
                    </a:ext>
                  </a:extLst>
                </p:cNvPr>
                <p:cNvPicPr/>
                <p:nvPr/>
              </p:nvPicPr>
              <p:blipFill>
                <a:blip r:embed="rId238"/>
                <a:stretch>
                  <a:fillRect/>
                </a:stretch>
              </p:blipFill>
              <p:spPr>
                <a:xfrm>
                  <a:off x="9658680" y="933116"/>
                  <a:ext cx="212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9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F49028F6-8B32-4D6D-A4D8-A5ABC6DC6CD2}"/>
                    </a:ext>
                  </a:extLst>
                </p14:cNvPr>
                <p14:cNvContentPartPr/>
                <p14:nvPr/>
              </p14:nvContentPartPr>
              <p14:xfrm>
                <a:off x="9818520" y="939236"/>
                <a:ext cx="109080" cy="2149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F49028F6-8B32-4D6D-A4D8-A5ABC6DC6CD2}"/>
                    </a:ext>
                  </a:extLst>
                </p:cNvPr>
                <p:cNvPicPr/>
                <p:nvPr/>
              </p:nvPicPr>
              <p:blipFill>
                <a:blip r:embed="rId240"/>
                <a:stretch>
                  <a:fillRect/>
                </a:stretch>
              </p:blipFill>
              <p:spPr>
                <a:xfrm>
                  <a:off x="9814200" y="934916"/>
                  <a:ext cx="1177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1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0E6CD63A-0125-4711-B247-C16A0043F4CF}"/>
                    </a:ext>
                  </a:extLst>
                </p14:cNvPr>
                <p14:cNvContentPartPr/>
                <p14:nvPr/>
              </p14:nvContentPartPr>
              <p14:xfrm>
                <a:off x="8595960" y="1583996"/>
                <a:ext cx="1334880" cy="428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0E6CD63A-0125-4711-B247-C16A0043F4CF}"/>
                    </a:ext>
                  </a:extLst>
                </p:cNvPr>
                <p:cNvPicPr/>
                <p:nvPr/>
              </p:nvPicPr>
              <p:blipFill>
                <a:blip r:embed="rId242"/>
                <a:stretch>
                  <a:fillRect/>
                </a:stretch>
              </p:blipFill>
              <p:spPr>
                <a:xfrm>
                  <a:off x="8591640" y="1579676"/>
                  <a:ext cx="13435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3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465F94F-9254-4A64-BCE0-FA4CEA89B68E}"/>
                    </a:ext>
                  </a:extLst>
                </p14:cNvPr>
                <p14:cNvContentPartPr/>
                <p14:nvPr/>
              </p14:nvContentPartPr>
              <p14:xfrm>
                <a:off x="8865960" y="1775156"/>
                <a:ext cx="246960" cy="1929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465F94F-9254-4A64-BCE0-FA4CEA89B68E}"/>
                    </a:ext>
                  </a:extLst>
                </p:cNvPr>
                <p:cNvPicPr/>
                <p:nvPr/>
              </p:nvPicPr>
              <p:blipFill>
                <a:blip r:embed="rId244"/>
                <a:stretch>
                  <a:fillRect/>
                </a:stretch>
              </p:blipFill>
              <p:spPr>
                <a:xfrm>
                  <a:off x="8861640" y="1770836"/>
                  <a:ext cx="2556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5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B96CC1D-A130-4F54-81EC-6495A659B9F3}"/>
                    </a:ext>
                  </a:extLst>
                </p14:cNvPr>
                <p14:cNvContentPartPr/>
                <p14:nvPr/>
              </p14:nvContentPartPr>
              <p14:xfrm>
                <a:off x="9261240" y="1695236"/>
                <a:ext cx="181800" cy="251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B96CC1D-A130-4F54-81EC-6495A659B9F3}"/>
                    </a:ext>
                  </a:extLst>
                </p:cNvPr>
                <p:cNvPicPr/>
                <p:nvPr/>
              </p:nvPicPr>
              <p:blipFill>
                <a:blip r:embed="rId246"/>
                <a:stretch>
                  <a:fillRect/>
                </a:stretch>
              </p:blipFill>
              <p:spPr>
                <a:xfrm>
                  <a:off x="9256920" y="1690916"/>
                  <a:ext cx="1904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7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04971B1-56FE-4447-B0D9-5D476759412F}"/>
                    </a:ext>
                  </a:extLst>
                </p14:cNvPr>
                <p14:cNvContentPartPr/>
                <p14:nvPr/>
              </p14:nvContentPartPr>
              <p14:xfrm>
                <a:off x="9335760" y="1820876"/>
                <a:ext cx="57960" cy="1371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04971B1-56FE-4447-B0D9-5D476759412F}"/>
                    </a:ext>
                  </a:extLst>
                </p:cNvPr>
                <p:cNvPicPr/>
                <p:nvPr/>
              </p:nvPicPr>
              <p:blipFill>
                <a:blip r:embed="rId248"/>
                <a:stretch>
                  <a:fillRect/>
                </a:stretch>
              </p:blipFill>
              <p:spPr>
                <a:xfrm>
                  <a:off x="9331440" y="1816556"/>
                  <a:ext cx="666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9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8AEBDA52-B2CE-47F0-B172-247BF8F5CC45}"/>
                    </a:ext>
                  </a:extLst>
                </p14:cNvPr>
                <p14:cNvContentPartPr/>
                <p14:nvPr/>
              </p14:nvContentPartPr>
              <p14:xfrm>
                <a:off x="9450960" y="1880276"/>
                <a:ext cx="180720" cy="162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8AEBDA52-B2CE-47F0-B172-247BF8F5CC45}"/>
                    </a:ext>
                  </a:extLst>
                </p:cNvPr>
                <p:cNvPicPr/>
                <p:nvPr/>
              </p:nvPicPr>
              <p:blipFill>
                <a:blip r:embed="rId250"/>
                <a:stretch>
                  <a:fillRect/>
                </a:stretch>
              </p:blipFill>
              <p:spPr>
                <a:xfrm>
                  <a:off x="9446640" y="1875956"/>
                  <a:ext cx="18936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1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03B31018-2561-41B0-B245-658E82369BE4}"/>
                    </a:ext>
                  </a:extLst>
                </p14:cNvPr>
                <p14:cNvContentPartPr/>
                <p14:nvPr/>
              </p14:nvContentPartPr>
              <p14:xfrm>
                <a:off x="9522240" y="1824116"/>
                <a:ext cx="36360" cy="1526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03B31018-2561-41B0-B245-658E82369BE4}"/>
                    </a:ext>
                  </a:extLst>
                </p:cNvPr>
                <p:cNvPicPr/>
                <p:nvPr/>
              </p:nvPicPr>
              <p:blipFill>
                <a:blip r:embed="rId252"/>
                <a:stretch>
                  <a:fillRect/>
                </a:stretch>
              </p:blipFill>
              <p:spPr>
                <a:xfrm>
                  <a:off x="9517920" y="1819796"/>
                  <a:ext cx="450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3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42C8ED94-AB75-4BB3-9613-4F75B3550B04}"/>
                    </a:ext>
                  </a:extLst>
                </p14:cNvPr>
                <p14:cNvContentPartPr/>
                <p14:nvPr/>
              </p14:nvContentPartPr>
              <p14:xfrm>
                <a:off x="9660840" y="1778756"/>
                <a:ext cx="17640" cy="1857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42C8ED94-AB75-4BB3-9613-4F75B3550B04}"/>
                    </a:ext>
                  </a:extLst>
                </p:cNvPr>
                <p:cNvPicPr/>
                <p:nvPr/>
              </p:nvPicPr>
              <p:blipFill>
                <a:blip r:embed="rId254"/>
                <a:stretch>
                  <a:fillRect/>
                </a:stretch>
              </p:blipFill>
              <p:spPr>
                <a:xfrm>
                  <a:off x="9656520" y="1774436"/>
                  <a:ext cx="2628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5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7BE2DF82-D2DD-47EC-9E2E-A5BFDAF77F92}"/>
                    </a:ext>
                  </a:extLst>
                </p14:cNvPr>
                <p14:cNvContentPartPr/>
                <p14:nvPr/>
              </p14:nvContentPartPr>
              <p14:xfrm>
                <a:off x="8753640" y="1693796"/>
                <a:ext cx="166680" cy="347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7BE2DF82-D2DD-47EC-9E2E-A5BFDAF77F92}"/>
                    </a:ext>
                  </a:extLst>
                </p:cNvPr>
                <p:cNvPicPr/>
                <p:nvPr/>
              </p:nvPicPr>
              <p:blipFill>
                <a:blip r:embed="rId256"/>
                <a:stretch>
                  <a:fillRect/>
                </a:stretch>
              </p:blipFill>
              <p:spPr>
                <a:xfrm>
                  <a:off x="8749320" y="1689476"/>
                  <a:ext cx="175320" cy="35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7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E6E1912A-66D8-4431-B9D8-D6E3C8375CBA}"/>
                    </a:ext>
                  </a:extLst>
                </p14:cNvPr>
                <p14:cNvContentPartPr/>
                <p14:nvPr/>
              </p14:nvContentPartPr>
              <p14:xfrm>
                <a:off x="9728880" y="1699556"/>
                <a:ext cx="99000" cy="2739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E6E1912A-66D8-4431-B9D8-D6E3C8375CBA}"/>
                    </a:ext>
                  </a:extLst>
                </p:cNvPr>
                <p:cNvPicPr/>
                <p:nvPr/>
              </p:nvPicPr>
              <p:blipFill>
                <a:blip r:embed="rId258"/>
                <a:stretch>
                  <a:fillRect/>
                </a:stretch>
              </p:blipFill>
              <p:spPr>
                <a:xfrm>
                  <a:off x="9724560" y="1695236"/>
                  <a:ext cx="1076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9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5AFBD742-1AEC-4936-8CB9-CD5A374883C7}"/>
                    </a:ext>
                  </a:extLst>
                </p14:cNvPr>
                <p14:cNvContentPartPr/>
                <p14:nvPr/>
              </p14:nvContentPartPr>
              <p14:xfrm>
                <a:off x="9937320" y="1660316"/>
                <a:ext cx="19440" cy="25452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5AFBD742-1AEC-4936-8CB9-CD5A374883C7}"/>
                    </a:ext>
                  </a:extLst>
                </p:cNvPr>
                <p:cNvPicPr/>
                <p:nvPr/>
              </p:nvPicPr>
              <p:blipFill>
                <a:blip r:embed="rId260"/>
                <a:stretch>
                  <a:fillRect/>
                </a:stretch>
              </p:blipFill>
              <p:spPr>
                <a:xfrm>
                  <a:off x="9933000" y="1655996"/>
                  <a:ext cx="2808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1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60EFC4B-E9BD-495F-88EB-4305DC51B986}"/>
                    </a:ext>
                  </a:extLst>
                </p14:cNvPr>
                <p14:cNvContentPartPr/>
                <p14:nvPr/>
              </p14:nvContentPartPr>
              <p14:xfrm>
                <a:off x="9932280" y="2063516"/>
                <a:ext cx="21960" cy="248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60EFC4B-E9BD-495F-88EB-4305DC51B986}"/>
                    </a:ext>
                  </a:extLst>
                </p:cNvPr>
                <p:cNvPicPr/>
                <p:nvPr/>
              </p:nvPicPr>
              <p:blipFill>
                <a:blip r:embed="rId262"/>
                <a:stretch>
                  <a:fillRect/>
                </a:stretch>
              </p:blipFill>
              <p:spPr>
                <a:xfrm>
                  <a:off x="9927960" y="2059196"/>
                  <a:ext cx="30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3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EAC51AEE-F7E6-4E6E-B091-60377C6AF1E5}"/>
                    </a:ext>
                  </a:extLst>
                </p14:cNvPr>
                <p14:cNvContentPartPr/>
                <p14:nvPr/>
              </p14:nvContentPartPr>
              <p14:xfrm>
                <a:off x="10091040" y="1454036"/>
                <a:ext cx="186480" cy="190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EAC51AEE-F7E6-4E6E-B091-60377C6AF1E5}"/>
                    </a:ext>
                  </a:extLst>
                </p:cNvPr>
                <p:cNvPicPr/>
                <p:nvPr/>
              </p:nvPicPr>
              <p:blipFill>
                <a:blip r:embed="rId264"/>
                <a:stretch>
                  <a:fillRect/>
                </a:stretch>
              </p:blipFill>
              <p:spPr>
                <a:xfrm>
                  <a:off x="10086720" y="1449716"/>
                  <a:ext cx="1951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5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D9896F40-02F0-41FA-9F71-DDE6A3BC5441}"/>
                    </a:ext>
                  </a:extLst>
                </p14:cNvPr>
                <p14:cNvContentPartPr/>
                <p14:nvPr/>
              </p14:nvContentPartPr>
              <p14:xfrm>
                <a:off x="10153680" y="1517396"/>
                <a:ext cx="139320" cy="284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D9896F40-02F0-41FA-9F71-DDE6A3BC5441}"/>
                    </a:ext>
                  </a:extLst>
                </p:cNvPr>
                <p:cNvPicPr/>
                <p:nvPr/>
              </p:nvPicPr>
              <p:blipFill>
                <a:blip r:embed="rId266"/>
                <a:stretch>
                  <a:fillRect/>
                </a:stretch>
              </p:blipFill>
              <p:spPr>
                <a:xfrm>
                  <a:off x="10149360" y="1513076"/>
                  <a:ext cx="1479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9718B6B3-6EE5-469F-82A1-3865109C5A37}"/>
                    </a:ext>
                  </a:extLst>
                </p14:cNvPr>
                <p14:cNvContentPartPr/>
                <p14:nvPr/>
              </p14:nvContentPartPr>
              <p14:xfrm>
                <a:off x="10633200" y="1293476"/>
                <a:ext cx="68400" cy="16740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9718B6B3-6EE5-469F-82A1-3865109C5A37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10628880" y="1289156"/>
                  <a:ext cx="770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D99D212-9F4A-4192-AD55-32A760EDEA9B}"/>
                    </a:ext>
                  </a:extLst>
                </p14:cNvPr>
                <p14:cNvContentPartPr/>
                <p14:nvPr/>
              </p14:nvContentPartPr>
              <p14:xfrm>
                <a:off x="10619520" y="1221116"/>
                <a:ext cx="27360" cy="75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D99D212-9F4A-4192-AD55-32A760EDEA9B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10615200" y="1216796"/>
                  <a:ext cx="360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E8E2FAC2-5589-4E05-BE17-0D5963700C3F}"/>
                    </a:ext>
                  </a:extLst>
                </p14:cNvPr>
                <p14:cNvContentPartPr/>
                <p14:nvPr/>
              </p14:nvContentPartPr>
              <p14:xfrm>
                <a:off x="10846320" y="1295996"/>
                <a:ext cx="209880" cy="1951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E8E2FAC2-5589-4E05-BE17-0D5963700C3F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10842000" y="1291676"/>
                  <a:ext cx="2185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04D1B677-5DFE-4A23-A1EB-782FE4B0CF6C}"/>
                    </a:ext>
                  </a:extLst>
                </p14:cNvPr>
                <p14:cNvContentPartPr/>
                <p14:nvPr/>
              </p14:nvContentPartPr>
              <p14:xfrm>
                <a:off x="11115600" y="1333796"/>
                <a:ext cx="37440" cy="1414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04D1B677-5DFE-4A23-A1EB-782FE4B0CF6C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11111280" y="1329476"/>
                  <a:ext cx="4608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F5981D54-6CD7-4673-A005-0EACB65695E9}"/>
                    </a:ext>
                  </a:extLst>
                </p14:cNvPr>
                <p14:cNvContentPartPr/>
                <p14:nvPr/>
              </p14:nvContentPartPr>
              <p14:xfrm>
                <a:off x="11147640" y="1205636"/>
                <a:ext cx="4320" cy="75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F5981D54-6CD7-4673-A005-0EACB65695E9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11143320" y="1201316"/>
                  <a:ext cx="1296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D4AA845F-3832-4058-9A16-8821CCEECE9F}"/>
                    </a:ext>
                  </a:extLst>
                </p14:cNvPr>
                <p14:cNvContentPartPr/>
                <p14:nvPr/>
              </p14:nvContentPartPr>
              <p14:xfrm>
                <a:off x="11239080" y="1328396"/>
                <a:ext cx="161280" cy="1731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D4AA845F-3832-4058-9A16-8821CCEECE9F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11234760" y="1324076"/>
                  <a:ext cx="16992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F881573E-E3CC-47A9-9DFE-4B8B520C2124}"/>
                    </a:ext>
                  </a:extLst>
                </p14:cNvPr>
                <p14:cNvContentPartPr/>
                <p14:nvPr/>
              </p14:nvContentPartPr>
              <p14:xfrm>
                <a:off x="11445360" y="1066316"/>
                <a:ext cx="180000" cy="3823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F881573E-E3CC-47A9-9DFE-4B8B520C2124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11441040" y="1061996"/>
                  <a:ext cx="188640" cy="39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22EB2E7-74FA-4A79-87B5-371AB5C1A2C1}"/>
                    </a:ext>
                  </a:extLst>
                </p14:cNvPr>
                <p14:cNvContentPartPr/>
                <p14:nvPr/>
              </p14:nvContentPartPr>
              <p14:xfrm>
                <a:off x="11625000" y="1262516"/>
                <a:ext cx="281520" cy="5623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22EB2E7-74FA-4A79-87B5-371AB5C1A2C1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11620680" y="1258196"/>
                  <a:ext cx="290160" cy="57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uppo 284">
            <a:extLst>
              <a:ext uri="{FF2B5EF4-FFF2-40B4-BE49-F238E27FC236}">
                <a16:creationId xmlns:a16="http://schemas.microsoft.com/office/drawing/2014/main" id="{E1FD3FBD-A98B-47C8-B932-AF4CCC636CC6}"/>
              </a:ext>
            </a:extLst>
          </p:cNvPr>
          <p:cNvGrpSpPr/>
          <p:nvPr/>
        </p:nvGrpSpPr>
        <p:grpSpPr>
          <a:xfrm>
            <a:off x="31560" y="2430716"/>
            <a:ext cx="8508240" cy="1818360"/>
            <a:chOff x="31560" y="2430716"/>
            <a:chExt cx="8508240" cy="1818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17F4DD41-797D-4DF3-8A9C-2F47CB6BFF70}"/>
                    </a:ext>
                  </a:extLst>
                </p14:cNvPr>
                <p14:cNvContentPartPr/>
                <p14:nvPr/>
              </p14:nvContentPartPr>
              <p14:xfrm>
                <a:off x="31560" y="3083396"/>
                <a:ext cx="406080" cy="2307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17F4DD41-797D-4DF3-8A9C-2F47CB6BFF70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27240" y="3079076"/>
                  <a:ext cx="41472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23941E09-25CB-4621-8E96-6B75C1E606C3}"/>
                    </a:ext>
                  </a:extLst>
                </p14:cNvPr>
                <p14:cNvContentPartPr/>
                <p14:nvPr/>
              </p14:nvContentPartPr>
              <p14:xfrm>
                <a:off x="463920" y="3127676"/>
                <a:ext cx="244440" cy="2383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23941E09-25CB-4621-8E96-6B75C1E606C3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459600" y="3123356"/>
                  <a:ext cx="2530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D86B526-FF25-4BCE-8413-2A46A3990415}"/>
                    </a:ext>
                  </a:extLst>
                </p14:cNvPr>
                <p14:cNvContentPartPr/>
                <p14:nvPr/>
              </p14:nvContentPartPr>
              <p14:xfrm>
                <a:off x="880440" y="3168356"/>
                <a:ext cx="86760" cy="1386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D86B526-FF25-4BCE-8413-2A46A3990415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876120" y="3164036"/>
                  <a:ext cx="954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364A036E-CEF3-4612-9503-8754FD0553A5}"/>
                    </a:ext>
                  </a:extLst>
                </p14:cNvPr>
                <p14:cNvContentPartPr/>
                <p14:nvPr/>
              </p14:nvContentPartPr>
              <p14:xfrm>
                <a:off x="960000" y="3056756"/>
                <a:ext cx="41400" cy="1764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364A036E-CEF3-4612-9503-8754FD0553A5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955680" y="3052436"/>
                  <a:ext cx="500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36E11B85-3E25-4A1C-A98F-4BC5599AB88A}"/>
                    </a:ext>
                  </a:extLst>
                </p14:cNvPr>
                <p14:cNvContentPartPr/>
                <p14:nvPr/>
              </p14:nvContentPartPr>
              <p14:xfrm>
                <a:off x="1159440" y="3145676"/>
                <a:ext cx="217440" cy="5115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36E11B85-3E25-4A1C-A98F-4BC5599AB88A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1155120" y="3141356"/>
                  <a:ext cx="226080" cy="5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D0F8C09D-56FB-4CCD-80DA-92AB924FC1EB}"/>
                    </a:ext>
                  </a:extLst>
                </p14:cNvPr>
                <p14:cNvContentPartPr/>
                <p14:nvPr/>
              </p14:nvContentPartPr>
              <p14:xfrm>
                <a:off x="743640" y="2899076"/>
                <a:ext cx="231840" cy="6019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D0F8C09D-56FB-4CCD-80DA-92AB924FC1EB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739320" y="2894756"/>
                  <a:ext cx="240480" cy="61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315984DB-3FFE-4EDC-B5DC-5C7409660083}"/>
                    </a:ext>
                  </a:extLst>
                </p14:cNvPr>
                <p14:cNvContentPartPr/>
                <p14:nvPr/>
              </p14:nvContentPartPr>
              <p14:xfrm>
                <a:off x="1459680" y="2914916"/>
                <a:ext cx="219600" cy="7088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315984DB-3FFE-4EDC-B5DC-5C7409660083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1455360" y="2910596"/>
                  <a:ext cx="228240" cy="71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41698213-884C-482D-B6A3-4CA9D1D63560}"/>
                    </a:ext>
                  </a:extLst>
                </p14:cNvPr>
                <p14:cNvContentPartPr/>
                <p14:nvPr/>
              </p14:nvContentPartPr>
              <p14:xfrm>
                <a:off x="1866120" y="3295436"/>
                <a:ext cx="137160" cy="75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41698213-884C-482D-B6A3-4CA9D1D63560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1861800" y="3291116"/>
                  <a:ext cx="145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679600CC-5A46-411D-A5B8-F7867CE12EA8}"/>
                    </a:ext>
                  </a:extLst>
                </p14:cNvPr>
                <p14:cNvContentPartPr/>
                <p14:nvPr/>
              </p14:nvContentPartPr>
              <p14:xfrm>
                <a:off x="1899960" y="3385796"/>
                <a:ext cx="122040" cy="169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679600CC-5A46-411D-A5B8-F7867CE12EA8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1895640" y="3381476"/>
                  <a:ext cx="1306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C25BC928-5206-4648-83A1-170C8DE18176}"/>
                    </a:ext>
                  </a:extLst>
                </p14:cNvPr>
                <p14:cNvContentPartPr/>
                <p14:nvPr/>
              </p14:nvContentPartPr>
              <p14:xfrm>
                <a:off x="2093640" y="2717636"/>
                <a:ext cx="922320" cy="9986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C25BC928-5206-4648-83A1-170C8DE18176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2089320" y="2713316"/>
                  <a:ext cx="930960" cy="10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48B4CDC-72B1-4091-AA0B-4125085F1B9E}"/>
                    </a:ext>
                  </a:extLst>
                </p14:cNvPr>
                <p14:cNvContentPartPr/>
                <p14:nvPr/>
              </p14:nvContentPartPr>
              <p14:xfrm>
                <a:off x="2160600" y="3873596"/>
                <a:ext cx="304920" cy="30996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48B4CDC-72B1-4091-AA0B-4125085F1B9E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2156280" y="3869276"/>
                  <a:ext cx="31356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CB31C48A-7856-4EB8-9D90-5C42B8C552CF}"/>
                    </a:ext>
                  </a:extLst>
                </p14:cNvPr>
                <p14:cNvContentPartPr/>
                <p14:nvPr/>
              </p14:nvContentPartPr>
              <p14:xfrm>
                <a:off x="2247000" y="3979796"/>
                <a:ext cx="118800" cy="2268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CB31C48A-7856-4EB8-9D90-5C42B8C552CF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2242680" y="3975476"/>
                  <a:ext cx="12744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A5287FE-6407-4292-8B2E-E43810A51E20}"/>
                    </a:ext>
                  </a:extLst>
                </p14:cNvPr>
                <p14:cNvContentPartPr/>
                <p14:nvPr/>
              </p14:nvContentPartPr>
              <p14:xfrm>
                <a:off x="2454720" y="3997796"/>
                <a:ext cx="136080" cy="3060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A5287FE-6407-4292-8B2E-E43810A51E20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2450400" y="3993476"/>
                  <a:ext cx="1447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6E3AE343-0A8C-43D9-B726-B4D1BCF04119}"/>
                    </a:ext>
                  </a:extLst>
                </p14:cNvPr>
                <p14:cNvContentPartPr/>
                <p14:nvPr/>
              </p14:nvContentPartPr>
              <p14:xfrm>
                <a:off x="2446440" y="4102916"/>
                <a:ext cx="102240" cy="216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6E3AE343-0A8C-43D9-B726-B4D1BCF04119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2442120" y="4098596"/>
                  <a:ext cx="1108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132EB57-7F4C-4F6B-BC85-6182F4D3DE6B}"/>
                    </a:ext>
                  </a:extLst>
                </p14:cNvPr>
                <p14:cNvContentPartPr/>
                <p14:nvPr/>
              </p14:nvContentPartPr>
              <p14:xfrm>
                <a:off x="2706360" y="3963956"/>
                <a:ext cx="253440" cy="2311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132EB57-7F4C-4F6B-BC85-6182F4D3DE6B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2702040" y="3959636"/>
                  <a:ext cx="26208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FAB34767-F86D-432F-BD5A-E83588DD2042}"/>
                    </a:ext>
                  </a:extLst>
                </p14:cNvPr>
                <p14:cNvContentPartPr/>
                <p14:nvPr/>
              </p14:nvContentPartPr>
              <p14:xfrm>
                <a:off x="2974560" y="2478596"/>
                <a:ext cx="142920" cy="964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FAB34767-F86D-432F-BD5A-E83588DD2042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2970240" y="2474276"/>
                  <a:ext cx="151560" cy="10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48113B9F-154D-498E-ABC1-0CE7497D2027}"/>
                    </a:ext>
                  </a:extLst>
                </p14:cNvPr>
                <p14:cNvContentPartPr/>
                <p14:nvPr/>
              </p14:nvContentPartPr>
              <p14:xfrm>
                <a:off x="3005520" y="2430716"/>
                <a:ext cx="325080" cy="1335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48113B9F-154D-498E-ABC1-0CE7497D2027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3001200" y="2426396"/>
                  <a:ext cx="33372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5F48380-EA7C-4DBD-8D6A-C2162D091582}"/>
                    </a:ext>
                  </a:extLst>
                </p14:cNvPr>
                <p14:cNvContentPartPr/>
                <p14:nvPr/>
              </p14:nvContentPartPr>
              <p14:xfrm>
                <a:off x="3157440" y="3130556"/>
                <a:ext cx="119520" cy="111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5F48380-EA7C-4DBD-8D6A-C2162D091582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3153120" y="3126236"/>
                  <a:ext cx="1281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1B2B6B9-0A3E-4B19-915D-84A45A56A7A4}"/>
                    </a:ext>
                  </a:extLst>
                </p14:cNvPr>
                <p14:cNvContentPartPr/>
                <p14:nvPr/>
              </p14:nvContentPartPr>
              <p14:xfrm>
                <a:off x="3435360" y="2932916"/>
                <a:ext cx="168840" cy="3103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1B2B6B9-0A3E-4B19-915D-84A45A56A7A4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3431040" y="2928596"/>
                  <a:ext cx="17748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18DEC562-7FA3-4F5B-9EFF-92E4760B913D}"/>
                    </a:ext>
                  </a:extLst>
                </p14:cNvPr>
                <p14:cNvContentPartPr/>
                <p14:nvPr/>
              </p14:nvContentPartPr>
              <p14:xfrm>
                <a:off x="2994000" y="2925716"/>
                <a:ext cx="173880" cy="3632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18DEC562-7FA3-4F5B-9EFF-92E4760B913D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2989680" y="2921396"/>
                  <a:ext cx="182520" cy="37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F5BEAF1-11F1-447F-ACB4-67DAC754EA77}"/>
                    </a:ext>
                  </a:extLst>
                </p14:cNvPr>
                <p14:cNvContentPartPr/>
                <p14:nvPr/>
              </p14:nvContentPartPr>
              <p14:xfrm>
                <a:off x="3750000" y="2855156"/>
                <a:ext cx="123480" cy="4363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F5BEAF1-11F1-447F-ACB4-67DAC754EA77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3745680" y="2850836"/>
                  <a:ext cx="132120" cy="44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079A465A-8588-476C-9A82-9952E15D9257}"/>
                    </a:ext>
                  </a:extLst>
                </p14:cNvPr>
                <p14:cNvContentPartPr/>
                <p14:nvPr/>
              </p14:nvContentPartPr>
              <p14:xfrm>
                <a:off x="3872760" y="2681996"/>
                <a:ext cx="181080" cy="1764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079A465A-8588-476C-9A82-9952E15D9257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3868440" y="2677676"/>
                  <a:ext cx="1897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5DAE7FE-8FBD-4CA7-84D0-32E41A4C9BEC}"/>
                    </a:ext>
                  </a:extLst>
                </p14:cNvPr>
                <p14:cNvContentPartPr/>
                <p14:nvPr/>
              </p14:nvContentPartPr>
              <p14:xfrm>
                <a:off x="3902640" y="2781716"/>
                <a:ext cx="124560" cy="972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5DAE7FE-8FBD-4CA7-84D0-32E41A4C9BEC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3898320" y="2777396"/>
                  <a:ext cx="133200" cy="10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78FED27A-5AF8-4DDD-BE4C-DC3D0650BEFB}"/>
                    </a:ext>
                  </a:extLst>
                </p14:cNvPr>
                <p14:cNvContentPartPr/>
                <p14:nvPr/>
              </p14:nvContentPartPr>
              <p14:xfrm>
                <a:off x="4380360" y="3089156"/>
                <a:ext cx="73080" cy="1904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78FED27A-5AF8-4DDD-BE4C-DC3D0650BEFB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4376040" y="3084836"/>
                  <a:ext cx="817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932455F9-E931-4118-8996-81168EDB4F8F}"/>
                    </a:ext>
                  </a:extLst>
                </p14:cNvPr>
                <p14:cNvContentPartPr/>
                <p14:nvPr/>
              </p14:nvContentPartPr>
              <p14:xfrm>
                <a:off x="4422840" y="2919956"/>
                <a:ext cx="16920" cy="190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932455F9-E931-4118-8996-81168EDB4F8F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4418520" y="2915636"/>
                  <a:ext cx="2556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A3B89101-CE50-4A39-ACCE-8FED00337B88}"/>
                    </a:ext>
                  </a:extLst>
                </p14:cNvPr>
                <p14:cNvContentPartPr/>
                <p14:nvPr/>
              </p14:nvContentPartPr>
              <p14:xfrm>
                <a:off x="4103520" y="2921756"/>
                <a:ext cx="173520" cy="46080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A3B89101-CE50-4A39-ACCE-8FED00337B88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4099200" y="2917436"/>
                  <a:ext cx="182160" cy="46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2DBF2AF2-D6D8-491D-92F5-50BFD5FEAF4B}"/>
                    </a:ext>
                  </a:extLst>
                </p14:cNvPr>
                <p14:cNvContentPartPr/>
                <p14:nvPr/>
              </p14:nvContentPartPr>
              <p14:xfrm>
                <a:off x="4546320" y="2937236"/>
                <a:ext cx="166680" cy="3841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2DBF2AF2-D6D8-491D-92F5-50BFD5FEAF4B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4542000" y="2932916"/>
                  <a:ext cx="175320" cy="39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E741CFE8-E45D-46EF-9B8C-711732E9826C}"/>
                    </a:ext>
                  </a:extLst>
                </p14:cNvPr>
                <p14:cNvContentPartPr/>
                <p14:nvPr/>
              </p14:nvContentPartPr>
              <p14:xfrm>
                <a:off x="4626600" y="2765516"/>
                <a:ext cx="170280" cy="1944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E741CFE8-E45D-46EF-9B8C-711732E9826C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4622280" y="2761196"/>
                  <a:ext cx="1789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9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48AE7578-1BA5-44AD-BF9C-CFFB09112C0C}"/>
                    </a:ext>
                  </a:extLst>
                </p14:cNvPr>
                <p14:cNvContentPartPr/>
                <p14:nvPr/>
              </p14:nvContentPartPr>
              <p14:xfrm>
                <a:off x="4859160" y="2692796"/>
                <a:ext cx="227520" cy="21708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48AE7578-1BA5-44AD-BF9C-CFFB09112C0C}"/>
                    </a:ext>
                  </a:extLst>
                </p:cNvPr>
                <p:cNvPicPr/>
                <p:nvPr/>
              </p:nvPicPr>
              <p:blipFill>
                <a:blip r:embed="rId340"/>
                <a:stretch>
                  <a:fillRect/>
                </a:stretch>
              </p:blipFill>
              <p:spPr>
                <a:xfrm>
                  <a:off x="4854840" y="2688476"/>
                  <a:ext cx="23616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1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2D5A49A0-545D-49DE-815C-D4D544B8FAB4}"/>
                    </a:ext>
                  </a:extLst>
                </p14:cNvPr>
                <p14:cNvContentPartPr/>
                <p14:nvPr/>
              </p14:nvContentPartPr>
              <p14:xfrm>
                <a:off x="4920720" y="2801516"/>
                <a:ext cx="133200" cy="1008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2D5A49A0-545D-49DE-815C-D4D544B8FAB4}"/>
                    </a:ext>
                  </a:extLst>
                </p:cNvPr>
                <p:cNvPicPr/>
                <p:nvPr/>
              </p:nvPicPr>
              <p:blipFill>
                <a:blip r:embed="rId342"/>
                <a:stretch>
                  <a:fillRect/>
                </a:stretch>
              </p:blipFill>
              <p:spPr>
                <a:xfrm>
                  <a:off x="4916400" y="2797196"/>
                  <a:ext cx="141840" cy="10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E20CACFE-78AD-47BB-A159-4AB35D1E6CBE}"/>
                    </a:ext>
                  </a:extLst>
                </p14:cNvPr>
                <p14:cNvContentPartPr/>
                <p14:nvPr/>
              </p14:nvContentPartPr>
              <p14:xfrm>
                <a:off x="5250120" y="3056756"/>
                <a:ext cx="216360" cy="4914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E20CACFE-78AD-47BB-A159-4AB35D1E6CBE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5245800" y="3052436"/>
                  <a:ext cx="225000" cy="50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FD143F8C-165E-42FB-9A18-8A207F5772F0}"/>
                    </a:ext>
                  </a:extLst>
                </p14:cNvPr>
                <p14:cNvContentPartPr/>
                <p14:nvPr/>
              </p14:nvContentPartPr>
              <p14:xfrm>
                <a:off x="5181000" y="3486956"/>
                <a:ext cx="102240" cy="15444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FD143F8C-165E-42FB-9A18-8A207F5772F0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5176680" y="3482636"/>
                  <a:ext cx="1108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B21FA4AC-35ED-44E2-B22C-A52062A71834}"/>
                    </a:ext>
                  </a:extLst>
                </p14:cNvPr>
                <p14:cNvContentPartPr/>
                <p14:nvPr/>
              </p14:nvContentPartPr>
              <p14:xfrm>
                <a:off x="5174880" y="3529796"/>
                <a:ext cx="277200" cy="2394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B21FA4AC-35ED-44E2-B22C-A52062A71834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5170560" y="3525476"/>
                  <a:ext cx="2858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6D2B8E16-12AC-46FF-AA6F-98F1DB526DC7}"/>
                    </a:ext>
                  </a:extLst>
                </p14:cNvPr>
                <p14:cNvContentPartPr/>
                <p14:nvPr/>
              </p14:nvContentPartPr>
              <p14:xfrm>
                <a:off x="5529480" y="2753276"/>
                <a:ext cx="207720" cy="2023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6D2B8E16-12AC-46FF-AA6F-98F1DB526DC7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5525160" y="2748956"/>
                  <a:ext cx="21636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1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39DB8BC4-0EF3-413D-8556-C8CA3D4EF313}"/>
                    </a:ext>
                  </a:extLst>
                </p14:cNvPr>
                <p14:cNvContentPartPr/>
                <p14:nvPr/>
              </p14:nvContentPartPr>
              <p14:xfrm>
                <a:off x="5858880" y="2645276"/>
                <a:ext cx="183600" cy="2516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39DB8BC4-0EF3-413D-8556-C8CA3D4EF313}"/>
                    </a:ext>
                  </a:extLst>
                </p:cNvPr>
                <p:cNvPicPr/>
                <p:nvPr/>
              </p:nvPicPr>
              <p:blipFill>
                <a:blip r:embed="rId352"/>
                <a:stretch>
                  <a:fillRect/>
                </a:stretch>
              </p:blipFill>
              <p:spPr>
                <a:xfrm>
                  <a:off x="5854560" y="2640956"/>
                  <a:ext cx="19224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E56B0BED-3BBF-4BB6-84C0-96A25BA2439E}"/>
                    </a:ext>
                  </a:extLst>
                </p14:cNvPr>
                <p14:cNvContentPartPr/>
                <p14:nvPr/>
              </p14:nvContentPartPr>
              <p14:xfrm>
                <a:off x="5890200" y="2764076"/>
                <a:ext cx="163080" cy="162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E56B0BED-3BBF-4BB6-84C0-96A25BA2439E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5885880" y="2759756"/>
                  <a:ext cx="17172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3E7AE3E-4E37-4C7C-85C3-3C2CC69DF4DE}"/>
                    </a:ext>
                  </a:extLst>
                </p14:cNvPr>
                <p14:cNvContentPartPr/>
                <p14:nvPr/>
              </p14:nvContentPartPr>
              <p14:xfrm>
                <a:off x="3393240" y="3449156"/>
                <a:ext cx="2553120" cy="1220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3E7AE3E-4E37-4C7C-85C3-3C2CC69DF4DE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3388920" y="3444836"/>
                  <a:ext cx="256176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DC5AB007-757C-4812-BB4D-EFC7128C3E3F}"/>
                    </a:ext>
                  </a:extLst>
                </p14:cNvPr>
                <p14:cNvContentPartPr/>
                <p14:nvPr/>
              </p14:nvContentPartPr>
              <p14:xfrm>
                <a:off x="4012440" y="3778196"/>
                <a:ext cx="258120" cy="2905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DC5AB007-757C-4812-BB4D-EFC7128C3E3F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4008120" y="3773876"/>
                  <a:ext cx="26676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998601D1-FE90-4D9C-9A84-A8EE03119A73}"/>
                    </a:ext>
                  </a:extLst>
                </p14:cNvPr>
                <p14:cNvContentPartPr/>
                <p14:nvPr/>
              </p14:nvContentPartPr>
              <p14:xfrm>
                <a:off x="4445160" y="3730676"/>
                <a:ext cx="207000" cy="3470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998601D1-FE90-4D9C-9A84-A8EE03119A73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4440840" y="3726356"/>
                  <a:ext cx="215640" cy="35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E2CDFB8C-4C89-40F5-A113-3CAE27310B0C}"/>
                    </a:ext>
                  </a:extLst>
                </p14:cNvPr>
                <p14:cNvContentPartPr/>
                <p14:nvPr/>
              </p14:nvContentPartPr>
              <p14:xfrm>
                <a:off x="4483680" y="3889076"/>
                <a:ext cx="180000" cy="1666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E2CDFB8C-4C89-40F5-A113-3CAE27310B0C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4479360" y="3884756"/>
                  <a:ext cx="1886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ADB03ECB-4AFB-4BC1-ADD6-35A7E225752D}"/>
                    </a:ext>
                  </a:extLst>
                </p14:cNvPr>
                <p14:cNvContentPartPr/>
                <p14:nvPr/>
              </p14:nvContentPartPr>
              <p14:xfrm>
                <a:off x="3982560" y="3661196"/>
                <a:ext cx="32400" cy="169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ADB03ECB-4AFB-4BC1-ADD6-35A7E225752D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3978240" y="3656876"/>
                  <a:ext cx="410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5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BB5BCB0F-CEF0-45F6-A041-8D060AFE422F}"/>
                    </a:ext>
                  </a:extLst>
                </p14:cNvPr>
                <p14:cNvContentPartPr/>
                <p14:nvPr/>
              </p14:nvContentPartPr>
              <p14:xfrm>
                <a:off x="3872400" y="4166276"/>
                <a:ext cx="69480" cy="169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BB5BCB0F-CEF0-45F6-A041-8D060AFE422F}"/>
                    </a:ext>
                  </a:extLst>
                </p:cNvPr>
                <p:cNvPicPr/>
                <p:nvPr/>
              </p:nvPicPr>
              <p:blipFill>
                <a:blip r:embed="rId366"/>
                <a:stretch>
                  <a:fillRect/>
                </a:stretch>
              </p:blipFill>
              <p:spPr>
                <a:xfrm>
                  <a:off x="3868080" y="4161956"/>
                  <a:ext cx="781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7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B1740063-A085-401F-B271-56E97728B5D9}"/>
                    </a:ext>
                  </a:extLst>
                </p14:cNvPr>
                <p14:cNvContentPartPr/>
                <p14:nvPr/>
              </p14:nvContentPartPr>
              <p14:xfrm>
                <a:off x="3765840" y="3655076"/>
                <a:ext cx="201600" cy="5245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B1740063-A085-401F-B271-56E97728B5D9}"/>
                    </a:ext>
                  </a:extLst>
                </p:cNvPr>
                <p:cNvPicPr/>
                <p:nvPr/>
              </p:nvPicPr>
              <p:blipFill>
                <a:blip r:embed="rId368"/>
                <a:stretch>
                  <a:fillRect/>
                </a:stretch>
              </p:blipFill>
              <p:spPr>
                <a:xfrm>
                  <a:off x="3761520" y="3650756"/>
                  <a:ext cx="210240" cy="53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9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88EE2DAD-DB39-4B1B-92FF-607F07DC50AF}"/>
                    </a:ext>
                  </a:extLst>
                </p14:cNvPr>
                <p14:cNvContentPartPr/>
                <p14:nvPr/>
              </p14:nvContentPartPr>
              <p14:xfrm>
                <a:off x="4681320" y="3648236"/>
                <a:ext cx="160920" cy="5194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88EE2DAD-DB39-4B1B-92FF-607F07DC50AF}"/>
                    </a:ext>
                  </a:extLst>
                </p:cNvPr>
                <p:cNvPicPr/>
                <p:nvPr/>
              </p:nvPicPr>
              <p:blipFill>
                <a:blip r:embed="rId370"/>
                <a:stretch>
                  <a:fillRect/>
                </a:stretch>
              </p:blipFill>
              <p:spPr>
                <a:xfrm>
                  <a:off x="4677000" y="3643916"/>
                  <a:ext cx="169560" cy="52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1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1F249486-AE0F-4CD8-90BF-510A8A1FCEC6}"/>
                    </a:ext>
                  </a:extLst>
                </p14:cNvPr>
                <p14:cNvContentPartPr/>
                <p14:nvPr/>
              </p14:nvContentPartPr>
              <p14:xfrm>
                <a:off x="4923960" y="3606836"/>
                <a:ext cx="29160" cy="3945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1F249486-AE0F-4CD8-90BF-510A8A1FCEC6}"/>
                    </a:ext>
                  </a:extLst>
                </p:cNvPr>
                <p:cNvPicPr/>
                <p:nvPr/>
              </p:nvPicPr>
              <p:blipFill>
                <a:blip r:embed="rId372"/>
                <a:stretch>
                  <a:fillRect/>
                </a:stretch>
              </p:blipFill>
              <p:spPr>
                <a:xfrm>
                  <a:off x="4919640" y="3602156"/>
                  <a:ext cx="37800" cy="40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3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E86E95EC-D56A-4F8F-927B-920DFF9EADA3}"/>
                    </a:ext>
                  </a:extLst>
                </p14:cNvPr>
                <p14:cNvContentPartPr/>
                <p14:nvPr/>
              </p14:nvContentPartPr>
              <p14:xfrm>
                <a:off x="4950240" y="4183916"/>
                <a:ext cx="79200" cy="65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E86E95EC-D56A-4F8F-927B-920DFF9EADA3}"/>
                    </a:ext>
                  </a:extLst>
                </p:cNvPr>
                <p:cNvPicPr/>
                <p:nvPr/>
              </p:nvPicPr>
              <p:blipFill>
                <a:blip r:embed="rId374"/>
                <a:stretch>
                  <a:fillRect/>
                </a:stretch>
              </p:blipFill>
              <p:spPr>
                <a:xfrm>
                  <a:off x="4945920" y="4179596"/>
                  <a:ext cx="87840" cy="7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5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2522E86E-3823-481F-834B-E13BDFD8ED73}"/>
                    </a:ext>
                  </a:extLst>
                </p14:cNvPr>
                <p14:cNvContentPartPr/>
                <p14:nvPr/>
              </p14:nvContentPartPr>
              <p14:xfrm>
                <a:off x="6215640" y="3373196"/>
                <a:ext cx="171720" cy="2880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2522E86E-3823-481F-834B-E13BDFD8ED73}"/>
                    </a:ext>
                  </a:extLst>
                </p:cNvPr>
                <p:cNvPicPr/>
                <p:nvPr/>
              </p:nvPicPr>
              <p:blipFill>
                <a:blip r:embed="rId376"/>
                <a:stretch>
                  <a:fillRect/>
                </a:stretch>
              </p:blipFill>
              <p:spPr>
                <a:xfrm>
                  <a:off x="6211320" y="3368876"/>
                  <a:ext cx="18036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7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6951C72A-F1C7-4ED5-85FB-A2B91C5684A6}"/>
                    </a:ext>
                  </a:extLst>
                </p14:cNvPr>
                <p14:cNvContentPartPr/>
                <p14:nvPr/>
              </p14:nvContentPartPr>
              <p14:xfrm>
                <a:off x="6229320" y="3484436"/>
                <a:ext cx="137160" cy="468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6951C72A-F1C7-4ED5-85FB-A2B91C5684A6}"/>
                    </a:ext>
                  </a:extLst>
                </p:cNvPr>
                <p:cNvPicPr/>
                <p:nvPr/>
              </p:nvPicPr>
              <p:blipFill>
                <a:blip r:embed="rId378"/>
                <a:stretch>
                  <a:fillRect/>
                </a:stretch>
              </p:blipFill>
              <p:spPr>
                <a:xfrm>
                  <a:off x="6225000" y="3480116"/>
                  <a:ext cx="1458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9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C13B543B-774B-4593-A812-D7995917DE24}"/>
                    </a:ext>
                  </a:extLst>
                </p14:cNvPr>
                <p14:cNvContentPartPr/>
                <p14:nvPr/>
              </p14:nvContentPartPr>
              <p14:xfrm>
                <a:off x="7799640" y="2919236"/>
                <a:ext cx="215280" cy="55008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C13B543B-774B-4593-A812-D7995917DE24}"/>
                    </a:ext>
                  </a:extLst>
                </p:cNvPr>
                <p:cNvPicPr/>
                <p:nvPr/>
              </p:nvPicPr>
              <p:blipFill>
                <a:blip r:embed="rId380"/>
                <a:stretch>
                  <a:fillRect/>
                </a:stretch>
              </p:blipFill>
              <p:spPr>
                <a:xfrm>
                  <a:off x="7795320" y="2914916"/>
                  <a:ext cx="223920" cy="55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1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B831A934-0BF5-4F81-9BAE-6B587E856E6D}"/>
                    </a:ext>
                  </a:extLst>
                </p14:cNvPr>
                <p14:cNvContentPartPr/>
                <p14:nvPr/>
              </p14:nvContentPartPr>
              <p14:xfrm>
                <a:off x="8069280" y="2745716"/>
                <a:ext cx="154800" cy="1951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B831A934-0BF5-4F81-9BAE-6B587E856E6D}"/>
                    </a:ext>
                  </a:extLst>
                </p:cNvPr>
                <p:cNvPicPr/>
                <p:nvPr/>
              </p:nvPicPr>
              <p:blipFill>
                <a:blip r:embed="rId382"/>
                <a:stretch>
                  <a:fillRect/>
                </a:stretch>
              </p:blipFill>
              <p:spPr>
                <a:xfrm>
                  <a:off x="8064960" y="2741396"/>
                  <a:ext cx="1634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3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783229CE-5373-41FB-B4D1-E38E015E37BE}"/>
                    </a:ext>
                  </a:extLst>
                </p14:cNvPr>
                <p14:cNvContentPartPr/>
                <p14:nvPr/>
              </p14:nvContentPartPr>
              <p14:xfrm>
                <a:off x="8316240" y="2676956"/>
                <a:ext cx="167040" cy="2440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783229CE-5373-41FB-B4D1-E38E015E37BE}"/>
                    </a:ext>
                  </a:extLst>
                </p:cNvPr>
                <p:cNvPicPr/>
                <p:nvPr/>
              </p:nvPicPr>
              <p:blipFill>
                <a:blip r:embed="rId384"/>
                <a:stretch>
                  <a:fillRect/>
                </a:stretch>
              </p:blipFill>
              <p:spPr>
                <a:xfrm>
                  <a:off x="8311920" y="2672636"/>
                  <a:ext cx="1756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5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32A20E09-9014-4D0C-942D-29B7438BB5C7}"/>
                    </a:ext>
                  </a:extLst>
                </p14:cNvPr>
                <p14:cNvContentPartPr/>
                <p14:nvPr/>
              </p14:nvContentPartPr>
              <p14:xfrm>
                <a:off x="8343960" y="2819876"/>
                <a:ext cx="110520" cy="1285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32A20E09-9014-4D0C-942D-29B7438BB5C7}"/>
                    </a:ext>
                  </a:extLst>
                </p:cNvPr>
                <p:cNvPicPr/>
                <p:nvPr/>
              </p:nvPicPr>
              <p:blipFill>
                <a:blip r:embed="rId386"/>
                <a:stretch>
                  <a:fillRect/>
                </a:stretch>
              </p:blipFill>
              <p:spPr>
                <a:xfrm>
                  <a:off x="8339640" y="2815556"/>
                  <a:ext cx="11916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7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22917824-F33A-4971-B838-9338697466B3}"/>
                    </a:ext>
                  </a:extLst>
                </p14:cNvPr>
                <p14:cNvContentPartPr/>
                <p14:nvPr/>
              </p14:nvContentPartPr>
              <p14:xfrm>
                <a:off x="7495800" y="3488756"/>
                <a:ext cx="992160" cy="417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22917824-F33A-4971-B838-9338697466B3}"/>
                    </a:ext>
                  </a:extLst>
                </p:cNvPr>
                <p:cNvPicPr/>
                <p:nvPr/>
              </p:nvPicPr>
              <p:blipFill>
                <a:blip r:embed="rId388"/>
                <a:stretch>
                  <a:fillRect/>
                </a:stretch>
              </p:blipFill>
              <p:spPr>
                <a:xfrm>
                  <a:off x="7491480" y="3484436"/>
                  <a:ext cx="1000800" cy="5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9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5D05094F-4581-4224-8970-572DCCD82D7C}"/>
                    </a:ext>
                  </a:extLst>
                </p14:cNvPr>
                <p14:cNvContentPartPr/>
                <p14:nvPr/>
              </p14:nvContentPartPr>
              <p14:xfrm>
                <a:off x="7692720" y="3725996"/>
                <a:ext cx="209520" cy="2332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5D05094F-4581-4224-8970-572DCCD82D7C}"/>
                    </a:ext>
                  </a:extLst>
                </p:cNvPr>
                <p:cNvPicPr/>
                <p:nvPr/>
              </p:nvPicPr>
              <p:blipFill>
                <a:blip r:embed="rId390"/>
                <a:stretch>
                  <a:fillRect/>
                </a:stretch>
              </p:blipFill>
              <p:spPr>
                <a:xfrm>
                  <a:off x="7688400" y="3721676"/>
                  <a:ext cx="2181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1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5DEAE19A-35EC-4448-8D6E-066A2DD0AF07}"/>
                    </a:ext>
                  </a:extLst>
                </p14:cNvPr>
                <p14:cNvContentPartPr/>
                <p14:nvPr/>
              </p14:nvContentPartPr>
              <p14:xfrm>
                <a:off x="8061720" y="3679916"/>
                <a:ext cx="223200" cy="2242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5DEAE19A-35EC-4448-8D6E-066A2DD0AF07}"/>
                    </a:ext>
                  </a:extLst>
                </p:cNvPr>
                <p:cNvPicPr/>
                <p:nvPr/>
              </p:nvPicPr>
              <p:blipFill>
                <a:blip r:embed="rId392"/>
                <a:stretch>
                  <a:fillRect/>
                </a:stretch>
              </p:blipFill>
              <p:spPr>
                <a:xfrm>
                  <a:off x="8057400" y="3675596"/>
                  <a:ext cx="23184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3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3C14993A-5414-4E98-B2C6-84ED53BCC3F0}"/>
                    </a:ext>
                  </a:extLst>
                </p14:cNvPr>
                <p14:cNvContentPartPr/>
                <p14:nvPr/>
              </p14:nvContentPartPr>
              <p14:xfrm>
                <a:off x="8115360" y="3803756"/>
                <a:ext cx="178560" cy="1371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3C14993A-5414-4E98-B2C6-84ED53BCC3F0}"/>
                    </a:ext>
                  </a:extLst>
                </p:cNvPr>
                <p:cNvPicPr/>
                <p:nvPr/>
              </p:nvPicPr>
              <p:blipFill>
                <a:blip r:embed="rId394"/>
                <a:stretch>
                  <a:fillRect/>
                </a:stretch>
              </p:blipFill>
              <p:spPr>
                <a:xfrm>
                  <a:off x="8111040" y="3799436"/>
                  <a:ext cx="18720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5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33CE06F5-756E-441A-8216-DFE6163BACA6}"/>
                    </a:ext>
                  </a:extLst>
                </p14:cNvPr>
                <p14:cNvContentPartPr/>
                <p14:nvPr/>
              </p14:nvContentPartPr>
              <p14:xfrm>
                <a:off x="7535040" y="3618356"/>
                <a:ext cx="225000" cy="4150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33CE06F5-756E-441A-8216-DFE6163BACA6}"/>
                    </a:ext>
                  </a:extLst>
                </p:cNvPr>
                <p:cNvPicPr/>
                <p:nvPr/>
              </p:nvPicPr>
              <p:blipFill>
                <a:blip r:embed="rId396"/>
                <a:stretch>
                  <a:fillRect/>
                </a:stretch>
              </p:blipFill>
              <p:spPr>
                <a:xfrm>
                  <a:off x="7530720" y="3614036"/>
                  <a:ext cx="23364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7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F682665B-5ED8-4D3A-BD20-FB08C7AB1362}"/>
                    </a:ext>
                  </a:extLst>
                </p14:cNvPr>
                <p14:cNvContentPartPr/>
                <p14:nvPr/>
              </p14:nvContentPartPr>
              <p14:xfrm>
                <a:off x="8297520" y="3624116"/>
                <a:ext cx="156960" cy="3315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F682665B-5ED8-4D3A-BD20-FB08C7AB1362}"/>
                    </a:ext>
                  </a:extLst>
                </p:cNvPr>
                <p:cNvPicPr/>
                <p:nvPr/>
              </p:nvPicPr>
              <p:blipFill>
                <a:blip r:embed="rId398"/>
                <a:stretch>
                  <a:fillRect/>
                </a:stretch>
              </p:blipFill>
              <p:spPr>
                <a:xfrm>
                  <a:off x="8293200" y="3619796"/>
                  <a:ext cx="165600" cy="34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9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EF72E50A-E06B-418B-A364-75E67AB6CD36}"/>
                    </a:ext>
                  </a:extLst>
                </p14:cNvPr>
                <p14:cNvContentPartPr/>
                <p14:nvPr/>
              </p14:nvContentPartPr>
              <p14:xfrm>
                <a:off x="8500920" y="3552116"/>
                <a:ext cx="38880" cy="33588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EF72E50A-E06B-418B-A364-75E67AB6CD36}"/>
                    </a:ext>
                  </a:extLst>
                </p:cNvPr>
                <p:cNvPicPr/>
                <p:nvPr/>
              </p:nvPicPr>
              <p:blipFill>
                <a:blip r:embed="rId400"/>
                <a:stretch>
                  <a:fillRect/>
                </a:stretch>
              </p:blipFill>
              <p:spPr>
                <a:xfrm>
                  <a:off x="8496600" y="3547796"/>
                  <a:ext cx="4752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1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45E7CA48-9CF1-4D92-97ED-F6AB6039D4EE}"/>
                    </a:ext>
                  </a:extLst>
                </p14:cNvPr>
                <p14:cNvContentPartPr/>
                <p14:nvPr/>
              </p14:nvContentPartPr>
              <p14:xfrm>
                <a:off x="8508480" y="3990596"/>
                <a:ext cx="25200" cy="3168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45E7CA48-9CF1-4D92-97ED-F6AB6039D4EE}"/>
                    </a:ext>
                  </a:extLst>
                </p:cNvPr>
                <p:cNvPicPr/>
                <p:nvPr/>
              </p:nvPicPr>
              <p:blipFill>
                <a:blip r:embed="rId402"/>
                <a:stretch>
                  <a:fillRect/>
                </a:stretch>
              </p:blipFill>
              <p:spPr>
                <a:xfrm>
                  <a:off x="8504160" y="3986276"/>
                  <a:ext cx="338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3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9E2C108B-C6E3-45C3-A308-996548E9872D}"/>
                    </a:ext>
                  </a:extLst>
                </p14:cNvPr>
                <p14:cNvContentPartPr/>
                <p14:nvPr/>
              </p14:nvContentPartPr>
              <p14:xfrm>
                <a:off x="6364680" y="2740676"/>
                <a:ext cx="1068840" cy="111420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9E2C108B-C6E3-45C3-A308-996548E9872D}"/>
                    </a:ext>
                  </a:extLst>
                </p:cNvPr>
                <p:cNvPicPr/>
                <p:nvPr/>
              </p:nvPicPr>
              <p:blipFill>
                <a:blip r:embed="rId404"/>
                <a:stretch>
                  <a:fillRect/>
                </a:stretch>
              </p:blipFill>
              <p:spPr>
                <a:xfrm>
                  <a:off x="6360360" y="2736356"/>
                  <a:ext cx="1077480" cy="11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5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6DAACBB6-7843-4462-82D2-DC9F367B7B8D}"/>
                    </a:ext>
                  </a:extLst>
                </p14:cNvPr>
                <p14:cNvContentPartPr/>
                <p14:nvPr/>
              </p14:nvContentPartPr>
              <p14:xfrm>
                <a:off x="6437400" y="3949196"/>
                <a:ext cx="223560" cy="2203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6DAACBB6-7843-4462-82D2-DC9F367B7B8D}"/>
                    </a:ext>
                  </a:extLst>
                </p:cNvPr>
                <p:cNvPicPr/>
                <p:nvPr/>
              </p:nvPicPr>
              <p:blipFill>
                <a:blip r:embed="rId406"/>
                <a:stretch>
                  <a:fillRect/>
                </a:stretch>
              </p:blipFill>
              <p:spPr>
                <a:xfrm>
                  <a:off x="6433080" y="3944876"/>
                  <a:ext cx="2322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7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4DE9FB1E-1C1E-4E99-A9F5-06B384941A45}"/>
                    </a:ext>
                  </a:extLst>
                </p14:cNvPr>
                <p14:cNvContentPartPr/>
                <p14:nvPr/>
              </p14:nvContentPartPr>
              <p14:xfrm>
                <a:off x="6518760" y="4010756"/>
                <a:ext cx="79560" cy="1400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4DE9FB1E-1C1E-4E99-A9F5-06B384941A45}"/>
                    </a:ext>
                  </a:extLst>
                </p:cNvPr>
                <p:cNvPicPr/>
                <p:nvPr/>
              </p:nvPicPr>
              <p:blipFill>
                <a:blip r:embed="rId408"/>
                <a:stretch>
                  <a:fillRect/>
                </a:stretch>
              </p:blipFill>
              <p:spPr>
                <a:xfrm>
                  <a:off x="6514440" y="4006436"/>
                  <a:ext cx="8820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9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FB44DC65-375C-46CB-9D4C-1E407A7E6BBF}"/>
                    </a:ext>
                  </a:extLst>
                </p14:cNvPr>
                <p14:cNvContentPartPr/>
                <p14:nvPr/>
              </p14:nvContentPartPr>
              <p14:xfrm>
                <a:off x="6740880" y="4047836"/>
                <a:ext cx="122040" cy="194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FB44DC65-375C-46CB-9D4C-1E407A7E6BBF}"/>
                    </a:ext>
                  </a:extLst>
                </p:cNvPr>
                <p:cNvPicPr/>
                <p:nvPr/>
              </p:nvPicPr>
              <p:blipFill>
                <a:blip r:embed="rId410"/>
                <a:stretch>
                  <a:fillRect/>
                </a:stretch>
              </p:blipFill>
              <p:spPr>
                <a:xfrm>
                  <a:off x="6736560" y="4043516"/>
                  <a:ext cx="13068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1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A0771795-AFED-4500-B504-9E9D0A4B455D}"/>
                    </a:ext>
                  </a:extLst>
                </p14:cNvPr>
                <p14:cNvContentPartPr/>
                <p14:nvPr/>
              </p14:nvContentPartPr>
              <p14:xfrm>
                <a:off x="6755640" y="4107956"/>
                <a:ext cx="114120" cy="259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A0771795-AFED-4500-B504-9E9D0A4B455D}"/>
                    </a:ext>
                  </a:extLst>
                </p:cNvPr>
                <p:cNvPicPr/>
                <p:nvPr/>
              </p:nvPicPr>
              <p:blipFill>
                <a:blip r:embed="rId412"/>
                <a:stretch>
                  <a:fillRect/>
                </a:stretch>
              </p:blipFill>
              <p:spPr>
                <a:xfrm>
                  <a:off x="6751320" y="4103636"/>
                  <a:ext cx="1227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3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DEF04941-5C14-4160-89FA-644871FD545F}"/>
                    </a:ext>
                  </a:extLst>
                </p14:cNvPr>
                <p14:cNvContentPartPr/>
                <p14:nvPr/>
              </p14:nvContentPartPr>
              <p14:xfrm>
                <a:off x="7048680" y="3964676"/>
                <a:ext cx="229320" cy="2192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DEF04941-5C14-4160-89FA-644871FD545F}"/>
                    </a:ext>
                  </a:extLst>
                </p:cNvPr>
                <p:cNvPicPr/>
                <p:nvPr/>
              </p:nvPicPr>
              <p:blipFill>
                <a:blip r:embed="rId414"/>
                <a:stretch>
                  <a:fillRect/>
                </a:stretch>
              </p:blipFill>
              <p:spPr>
                <a:xfrm>
                  <a:off x="7044360" y="3960356"/>
                  <a:ext cx="2379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5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391DE8C9-977C-4642-9493-BE4DAD789337}"/>
                    </a:ext>
                  </a:extLst>
                </p14:cNvPr>
                <p14:cNvContentPartPr/>
                <p14:nvPr/>
              </p14:nvContentPartPr>
              <p14:xfrm>
                <a:off x="7341360" y="2528276"/>
                <a:ext cx="142920" cy="1209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391DE8C9-977C-4642-9493-BE4DAD789337}"/>
                    </a:ext>
                  </a:extLst>
                </p:cNvPr>
                <p:cNvPicPr/>
                <p:nvPr/>
              </p:nvPicPr>
              <p:blipFill>
                <a:blip r:embed="rId416"/>
                <a:stretch>
                  <a:fillRect/>
                </a:stretch>
              </p:blipFill>
              <p:spPr>
                <a:xfrm>
                  <a:off x="7337040" y="2523956"/>
                  <a:ext cx="15156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7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E41663B6-F1D4-47B1-B4FB-24A052F28B55}"/>
                    </a:ext>
                  </a:extLst>
                </p14:cNvPr>
                <p14:cNvContentPartPr/>
                <p14:nvPr/>
              </p14:nvContentPartPr>
              <p14:xfrm>
                <a:off x="7351800" y="2497316"/>
                <a:ext cx="328680" cy="1335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E41663B6-F1D4-47B1-B4FB-24A052F28B55}"/>
                    </a:ext>
                  </a:extLst>
                </p:cNvPr>
                <p:cNvPicPr/>
                <p:nvPr/>
              </p:nvPicPr>
              <p:blipFill>
                <a:blip r:embed="rId418"/>
                <a:stretch>
                  <a:fillRect/>
                </a:stretch>
              </p:blipFill>
              <p:spPr>
                <a:xfrm>
                  <a:off x="7347480" y="2492996"/>
                  <a:ext cx="337320" cy="142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3" name="Gruppo 292">
            <a:extLst>
              <a:ext uri="{FF2B5EF4-FFF2-40B4-BE49-F238E27FC236}">
                <a16:creationId xmlns:a16="http://schemas.microsoft.com/office/drawing/2014/main" id="{8F014F74-384E-4BE8-A5F0-240FCC36E77D}"/>
              </a:ext>
            </a:extLst>
          </p:cNvPr>
          <p:cNvGrpSpPr/>
          <p:nvPr/>
        </p:nvGrpSpPr>
        <p:grpSpPr>
          <a:xfrm>
            <a:off x="9144600" y="3389756"/>
            <a:ext cx="142920" cy="129240"/>
            <a:chOff x="9144600" y="3389756"/>
            <a:chExt cx="142920" cy="129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9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71DCAE63-D8FB-4CFA-B415-7AB96A5CA0B4}"/>
                    </a:ext>
                  </a:extLst>
                </p14:cNvPr>
                <p14:cNvContentPartPr/>
                <p14:nvPr/>
              </p14:nvContentPartPr>
              <p14:xfrm>
                <a:off x="9144600" y="3389756"/>
                <a:ext cx="142920" cy="3312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71DCAE63-D8FB-4CFA-B415-7AB96A5CA0B4}"/>
                    </a:ext>
                  </a:extLst>
                </p:cNvPr>
                <p:cNvPicPr/>
                <p:nvPr/>
              </p:nvPicPr>
              <p:blipFill>
                <a:blip r:embed="rId420"/>
                <a:stretch>
                  <a:fillRect/>
                </a:stretch>
              </p:blipFill>
              <p:spPr>
                <a:xfrm>
                  <a:off x="9140280" y="3385436"/>
                  <a:ext cx="1515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1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4426AE34-4C97-46F0-B526-430B8D8E4492}"/>
                    </a:ext>
                  </a:extLst>
                </p14:cNvPr>
                <p14:cNvContentPartPr/>
                <p14:nvPr/>
              </p14:nvContentPartPr>
              <p14:xfrm>
                <a:off x="9156840" y="3491636"/>
                <a:ext cx="113760" cy="273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4426AE34-4C97-46F0-B526-430B8D8E4492}"/>
                    </a:ext>
                  </a:extLst>
                </p:cNvPr>
                <p:cNvPicPr/>
                <p:nvPr/>
              </p:nvPicPr>
              <p:blipFill>
                <a:blip r:embed="rId422"/>
                <a:stretch>
                  <a:fillRect/>
                </a:stretch>
              </p:blipFill>
              <p:spPr>
                <a:xfrm>
                  <a:off x="9152520" y="3487316"/>
                  <a:ext cx="1224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2" name="Gruppo 291">
            <a:extLst>
              <a:ext uri="{FF2B5EF4-FFF2-40B4-BE49-F238E27FC236}">
                <a16:creationId xmlns:a16="http://schemas.microsoft.com/office/drawing/2014/main" id="{CAE443F8-6E0F-410B-9332-5D45F3BD356F}"/>
              </a:ext>
            </a:extLst>
          </p:cNvPr>
          <p:cNvGrpSpPr/>
          <p:nvPr/>
        </p:nvGrpSpPr>
        <p:grpSpPr>
          <a:xfrm>
            <a:off x="9745800" y="2842556"/>
            <a:ext cx="1600560" cy="955800"/>
            <a:chOff x="9745800" y="2842556"/>
            <a:chExt cx="1600560" cy="95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3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2424AA8A-1A23-4A9A-BEFB-EDE7D572A22F}"/>
                    </a:ext>
                  </a:extLst>
                </p14:cNvPr>
                <p14:cNvContentPartPr/>
                <p14:nvPr/>
              </p14:nvContentPartPr>
              <p14:xfrm>
                <a:off x="9745800" y="3226316"/>
                <a:ext cx="531720" cy="23724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2424AA8A-1A23-4A9A-BEFB-EDE7D572A22F}"/>
                    </a:ext>
                  </a:extLst>
                </p:cNvPr>
                <p:cNvPicPr/>
                <p:nvPr/>
              </p:nvPicPr>
              <p:blipFill>
                <a:blip r:embed="rId424"/>
                <a:stretch>
                  <a:fillRect/>
                </a:stretch>
              </p:blipFill>
              <p:spPr>
                <a:xfrm>
                  <a:off x="9741480" y="3221996"/>
                  <a:ext cx="5403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5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774796F7-705A-4873-B22D-5032C69C500E}"/>
                    </a:ext>
                  </a:extLst>
                </p14:cNvPr>
                <p14:cNvContentPartPr/>
                <p14:nvPr/>
              </p14:nvContentPartPr>
              <p14:xfrm>
                <a:off x="10467240" y="3242156"/>
                <a:ext cx="212040" cy="18504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774796F7-705A-4873-B22D-5032C69C500E}"/>
                    </a:ext>
                  </a:extLst>
                </p:cNvPr>
                <p:cNvPicPr/>
                <p:nvPr/>
              </p:nvPicPr>
              <p:blipFill>
                <a:blip r:embed="rId426"/>
                <a:stretch>
                  <a:fillRect/>
                </a:stretch>
              </p:blipFill>
              <p:spPr>
                <a:xfrm>
                  <a:off x="10462920" y="3237836"/>
                  <a:ext cx="2206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7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1CE6FC54-FCF7-4B03-B603-DA0EA063D2D6}"/>
                    </a:ext>
                  </a:extLst>
                </p14:cNvPr>
                <p14:cNvContentPartPr/>
                <p14:nvPr/>
              </p14:nvContentPartPr>
              <p14:xfrm>
                <a:off x="10717440" y="2842556"/>
                <a:ext cx="181800" cy="54828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1CE6FC54-FCF7-4B03-B603-DA0EA063D2D6}"/>
                    </a:ext>
                  </a:extLst>
                </p:cNvPr>
                <p:cNvPicPr/>
                <p:nvPr/>
              </p:nvPicPr>
              <p:blipFill>
                <a:blip r:embed="rId428"/>
                <a:stretch>
                  <a:fillRect/>
                </a:stretch>
              </p:blipFill>
              <p:spPr>
                <a:xfrm>
                  <a:off x="10713120" y="2838236"/>
                  <a:ext cx="190440" cy="55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9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43CD11F8-B61C-4685-B8C2-B45DCEFCBF4E}"/>
                    </a:ext>
                  </a:extLst>
                </p14:cNvPr>
                <p14:cNvContentPartPr/>
                <p14:nvPr/>
              </p14:nvContentPartPr>
              <p14:xfrm>
                <a:off x="11056920" y="3244316"/>
                <a:ext cx="289440" cy="55404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43CD11F8-B61C-4685-B8C2-B45DCEFCBF4E}"/>
                    </a:ext>
                  </a:extLst>
                </p:cNvPr>
                <p:cNvPicPr/>
                <p:nvPr/>
              </p:nvPicPr>
              <p:blipFill>
                <a:blip r:embed="rId430"/>
                <a:stretch>
                  <a:fillRect/>
                </a:stretch>
              </p:blipFill>
              <p:spPr>
                <a:xfrm>
                  <a:off x="11052600" y="3239996"/>
                  <a:ext cx="298080" cy="562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3" name="Gruppo 402">
            <a:extLst>
              <a:ext uri="{FF2B5EF4-FFF2-40B4-BE49-F238E27FC236}">
                <a16:creationId xmlns:a16="http://schemas.microsoft.com/office/drawing/2014/main" id="{EB2BBB94-25D9-4482-85B2-7A8875ADD461}"/>
              </a:ext>
            </a:extLst>
          </p:cNvPr>
          <p:cNvGrpSpPr/>
          <p:nvPr/>
        </p:nvGrpSpPr>
        <p:grpSpPr>
          <a:xfrm>
            <a:off x="179160" y="4616636"/>
            <a:ext cx="11054160" cy="2169360"/>
            <a:chOff x="179160" y="4616636"/>
            <a:chExt cx="11054160" cy="216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1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955CB211-44FA-4B0F-B0A5-51B1FDAD40BC}"/>
                    </a:ext>
                  </a:extLst>
                </p14:cNvPr>
                <p14:cNvContentPartPr/>
                <p14:nvPr/>
              </p14:nvContentPartPr>
              <p14:xfrm>
                <a:off x="179160" y="4797716"/>
                <a:ext cx="376560" cy="55260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955CB211-44FA-4B0F-B0A5-51B1FDAD40BC}"/>
                    </a:ext>
                  </a:extLst>
                </p:cNvPr>
                <p:cNvPicPr/>
                <p:nvPr/>
              </p:nvPicPr>
              <p:blipFill>
                <a:blip r:embed="rId432"/>
                <a:stretch>
                  <a:fillRect/>
                </a:stretch>
              </p:blipFill>
              <p:spPr>
                <a:xfrm>
                  <a:off x="174840" y="4793396"/>
                  <a:ext cx="385200" cy="56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3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4A02B076-E9CC-4EFF-8C4F-D1A96D6A44C7}"/>
                    </a:ext>
                  </a:extLst>
                </p14:cNvPr>
                <p14:cNvContentPartPr/>
                <p14:nvPr/>
              </p14:nvContentPartPr>
              <p14:xfrm>
                <a:off x="685680" y="5164556"/>
                <a:ext cx="134640" cy="15012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4A02B076-E9CC-4EFF-8C4F-D1A96D6A44C7}"/>
                    </a:ext>
                  </a:extLst>
                </p:cNvPr>
                <p:cNvPicPr/>
                <p:nvPr/>
              </p:nvPicPr>
              <p:blipFill>
                <a:blip r:embed="rId434"/>
                <a:stretch>
                  <a:fillRect/>
                </a:stretch>
              </p:blipFill>
              <p:spPr>
                <a:xfrm>
                  <a:off x="681360" y="5160236"/>
                  <a:ext cx="14328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5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91D097A3-BAEF-4209-95AD-6BF5B95A8565}"/>
                    </a:ext>
                  </a:extLst>
                </p14:cNvPr>
                <p14:cNvContentPartPr/>
                <p14:nvPr/>
              </p14:nvContentPartPr>
              <p14:xfrm>
                <a:off x="692520" y="5036756"/>
                <a:ext cx="13680" cy="864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91D097A3-BAEF-4209-95AD-6BF5B95A8565}"/>
                    </a:ext>
                  </a:extLst>
                </p:cNvPr>
                <p:cNvPicPr/>
                <p:nvPr/>
              </p:nvPicPr>
              <p:blipFill>
                <a:blip r:embed="rId436"/>
                <a:stretch>
                  <a:fillRect/>
                </a:stretch>
              </p:blipFill>
              <p:spPr>
                <a:xfrm>
                  <a:off x="688200" y="5032436"/>
                  <a:ext cx="223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7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D4E4460F-1D4E-44BB-A259-BEBD2A3C009A}"/>
                    </a:ext>
                  </a:extLst>
                </p14:cNvPr>
                <p14:cNvContentPartPr/>
                <p14:nvPr/>
              </p14:nvContentPartPr>
              <p14:xfrm>
                <a:off x="910680" y="5118116"/>
                <a:ext cx="313560" cy="19260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D4E4460F-1D4E-44BB-A259-BEBD2A3C009A}"/>
                    </a:ext>
                  </a:extLst>
                </p:cNvPr>
                <p:cNvPicPr/>
                <p:nvPr/>
              </p:nvPicPr>
              <p:blipFill>
                <a:blip r:embed="rId438"/>
                <a:stretch>
                  <a:fillRect/>
                </a:stretch>
              </p:blipFill>
              <p:spPr>
                <a:xfrm>
                  <a:off x="906360" y="5113796"/>
                  <a:ext cx="32220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9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9D2761DF-A31C-45C0-B4CD-948BEDEB8B2C}"/>
                    </a:ext>
                  </a:extLst>
                </p14:cNvPr>
                <p14:cNvContentPartPr/>
                <p14:nvPr/>
              </p14:nvContentPartPr>
              <p14:xfrm>
                <a:off x="1345920" y="5087516"/>
                <a:ext cx="269640" cy="20592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9D2761DF-A31C-45C0-B4CD-948BEDEB8B2C}"/>
                    </a:ext>
                  </a:extLst>
                </p:cNvPr>
                <p:cNvPicPr/>
                <p:nvPr/>
              </p:nvPicPr>
              <p:blipFill>
                <a:blip r:embed="rId440"/>
                <a:stretch>
                  <a:fillRect/>
                </a:stretch>
              </p:blipFill>
              <p:spPr>
                <a:xfrm>
                  <a:off x="1341600" y="5083196"/>
                  <a:ext cx="27828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1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42F0778F-22FE-4526-8ECB-9DDA540C46B3}"/>
                    </a:ext>
                  </a:extLst>
                </p14:cNvPr>
                <p14:cNvContentPartPr/>
                <p14:nvPr/>
              </p14:nvContentPartPr>
              <p14:xfrm>
                <a:off x="1374720" y="4835156"/>
                <a:ext cx="214200" cy="957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42F0778F-22FE-4526-8ECB-9DDA540C46B3}"/>
                    </a:ext>
                  </a:extLst>
                </p:cNvPr>
                <p:cNvPicPr/>
                <p:nvPr/>
              </p:nvPicPr>
              <p:blipFill>
                <a:blip r:embed="rId442"/>
                <a:stretch>
                  <a:fillRect/>
                </a:stretch>
              </p:blipFill>
              <p:spPr>
                <a:xfrm>
                  <a:off x="1370400" y="4830836"/>
                  <a:ext cx="222840" cy="10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3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2CFC4140-1106-4BF4-A8C8-F77FA7ADCD54}"/>
                    </a:ext>
                  </a:extLst>
                </p14:cNvPr>
                <p14:cNvContentPartPr/>
                <p14:nvPr/>
              </p14:nvContentPartPr>
              <p14:xfrm>
                <a:off x="2243760" y="5020196"/>
                <a:ext cx="469440" cy="27936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2CFC4140-1106-4BF4-A8C8-F77FA7ADCD54}"/>
                    </a:ext>
                  </a:extLst>
                </p:cNvPr>
                <p:cNvPicPr/>
                <p:nvPr/>
              </p:nvPicPr>
              <p:blipFill>
                <a:blip r:embed="rId444"/>
                <a:stretch>
                  <a:fillRect/>
                </a:stretch>
              </p:blipFill>
              <p:spPr>
                <a:xfrm>
                  <a:off x="2239440" y="5015876"/>
                  <a:ext cx="47808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5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1376B1B5-B557-4FB3-9FA7-F47F6B8DA728}"/>
                    </a:ext>
                  </a:extLst>
                </p14:cNvPr>
                <p14:cNvContentPartPr/>
                <p14:nvPr/>
              </p14:nvContentPartPr>
              <p14:xfrm>
                <a:off x="2734080" y="5087876"/>
                <a:ext cx="254160" cy="2102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1376B1B5-B557-4FB3-9FA7-F47F6B8DA728}"/>
                    </a:ext>
                  </a:extLst>
                </p:cNvPr>
                <p:cNvPicPr/>
                <p:nvPr/>
              </p:nvPicPr>
              <p:blipFill>
                <a:blip r:embed="rId446"/>
                <a:stretch>
                  <a:fillRect/>
                </a:stretch>
              </p:blipFill>
              <p:spPr>
                <a:xfrm>
                  <a:off x="2729760" y="5083556"/>
                  <a:ext cx="2628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7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5B3DE9CF-D82A-4E3A-B731-8F115028746C}"/>
                    </a:ext>
                  </a:extLst>
                </p14:cNvPr>
                <p14:cNvContentPartPr/>
                <p14:nvPr/>
              </p14:nvContentPartPr>
              <p14:xfrm>
                <a:off x="3105960" y="5083916"/>
                <a:ext cx="238320" cy="2120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5B3DE9CF-D82A-4E3A-B731-8F115028746C}"/>
                    </a:ext>
                  </a:extLst>
                </p:cNvPr>
                <p:cNvPicPr/>
                <p:nvPr/>
              </p:nvPicPr>
              <p:blipFill>
                <a:blip r:embed="rId448"/>
                <a:stretch>
                  <a:fillRect/>
                </a:stretch>
              </p:blipFill>
              <p:spPr>
                <a:xfrm>
                  <a:off x="3101640" y="5079596"/>
                  <a:ext cx="2469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9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3FB3344E-1DF7-480D-8632-D6668F8B088E}"/>
                    </a:ext>
                  </a:extLst>
                </p14:cNvPr>
                <p14:cNvContentPartPr/>
                <p14:nvPr/>
              </p14:nvContentPartPr>
              <p14:xfrm>
                <a:off x="3290640" y="4722836"/>
                <a:ext cx="359640" cy="52416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3FB3344E-1DF7-480D-8632-D6668F8B088E}"/>
                    </a:ext>
                  </a:extLst>
                </p:cNvPr>
                <p:cNvPicPr/>
                <p:nvPr/>
              </p:nvPicPr>
              <p:blipFill>
                <a:blip r:embed="rId450"/>
                <a:stretch>
                  <a:fillRect/>
                </a:stretch>
              </p:blipFill>
              <p:spPr>
                <a:xfrm>
                  <a:off x="3286320" y="4718516"/>
                  <a:ext cx="36828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1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B2EE4DE0-5D08-4456-98DF-97409FCC42EE}"/>
                    </a:ext>
                  </a:extLst>
                </p14:cNvPr>
                <p14:cNvContentPartPr/>
                <p14:nvPr/>
              </p14:nvContentPartPr>
              <p14:xfrm>
                <a:off x="3744960" y="5074556"/>
                <a:ext cx="225720" cy="23328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B2EE4DE0-5D08-4456-98DF-97409FCC42EE}"/>
                    </a:ext>
                  </a:extLst>
                </p:cNvPr>
                <p:cNvPicPr/>
                <p:nvPr/>
              </p:nvPicPr>
              <p:blipFill>
                <a:blip r:embed="rId452"/>
                <a:stretch>
                  <a:fillRect/>
                </a:stretch>
              </p:blipFill>
              <p:spPr>
                <a:xfrm>
                  <a:off x="3740640" y="5070236"/>
                  <a:ext cx="2343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3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6FF1F76D-2FEF-46DC-B033-3F7334DFDAE1}"/>
                    </a:ext>
                  </a:extLst>
                </p14:cNvPr>
                <p14:cNvContentPartPr/>
                <p14:nvPr/>
              </p14:nvContentPartPr>
              <p14:xfrm>
                <a:off x="4442280" y="5022356"/>
                <a:ext cx="703800" cy="29124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6FF1F76D-2FEF-46DC-B033-3F7334DFDAE1}"/>
                    </a:ext>
                  </a:extLst>
                </p:cNvPr>
                <p:cNvPicPr/>
                <p:nvPr/>
              </p:nvPicPr>
              <p:blipFill>
                <a:blip r:embed="rId454"/>
                <a:stretch>
                  <a:fillRect/>
                </a:stretch>
              </p:blipFill>
              <p:spPr>
                <a:xfrm>
                  <a:off x="4437960" y="5018036"/>
                  <a:ext cx="712440" cy="29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5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7503BD9F-82AE-4EAE-AD81-BD055BAF1E5F}"/>
                    </a:ext>
                  </a:extLst>
                </p14:cNvPr>
                <p14:cNvContentPartPr/>
                <p14:nvPr/>
              </p14:nvContentPartPr>
              <p14:xfrm>
                <a:off x="5201520" y="5089676"/>
                <a:ext cx="258120" cy="1764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7503BD9F-82AE-4EAE-AD81-BD055BAF1E5F}"/>
                    </a:ext>
                  </a:extLst>
                </p:cNvPr>
                <p:cNvPicPr/>
                <p:nvPr/>
              </p:nvPicPr>
              <p:blipFill>
                <a:blip r:embed="rId456"/>
                <a:stretch>
                  <a:fillRect/>
                </a:stretch>
              </p:blipFill>
              <p:spPr>
                <a:xfrm>
                  <a:off x="5197200" y="5085356"/>
                  <a:ext cx="26676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7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F5B83329-1297-42B1-86D4-94DD303214EF}"/>
                    </a:ext>
                  </a:extLst>
                </p14:cNvPr>
                <p14:cNvContentPartPr/>
                <p14:nvPr/>
              </p14:nvContentPartPr>
              <p14:xfrm>
                <a:off x="5719920" y="5017316"/>
                <a:ext cx="322920" cy="64440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F5B83329-1297-42B1-86D4-94DD303214EF}"/>
                    </a:ext>
                  </a:extLst>
                </p:cNvPr>
                <p:cNvPicPr/>
                <p:nvPr/>
              </p:nvPicPr>
              <p:blipFill>
                <a:blip r:embed="rId458"/>
                <a:stretch>
                  <a:fillRect/>
                </a:stretch>
              </p:blipFill>
              <p:spPr>
                <a:xfrm>
                  <a:off x="5715600" y="5012996"/>
                  <a:ext cx="331560" cy="65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9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510899A5-C4B7-42F9-A760-6897A6841846}"/>
                    </a:ext>
                  </a:extLst>
                </p14:cNvPr>
                <p14:cNvContentPartPr/>
                <p14:nvPr/>
              </p14:nvContentPartPr>
              <p14:xfrm>
                <a:off x="6195480" y="5086076"/>
                <a:ext cx="504720" cy="22896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510899A5-C4B7-42F9-A760-6897A6841846}"/>
                    </a:ext>
                  </a:extLst>
                </p:cNvPr>
                <p:cNvPicPr/>
                <p:nvPr/>
              </p:nvPicPr>
              <p:blipFill>
                <a:blip r:embed="rId460"/>
                <a:stretch>
                  <a:fillRect/>
                </a:stretch>
              </p:blipFill>
              <p:spPr>
                <a:xfrm>
                  <a:off x="6191160" y="5081756"/>
                  <a:ext cx="51336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1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0DF2C3D2-AB09-4B76-A8EE-52E5CA8C6643}"/>
                    </a:ext>
                  </a:extLst>
                </p14:cNvPr>
                <p14:cNvContentPartPr/>
                <p14:nvPr/>
              </p14:nvContentPartPr>
              <p14:xfrm>
                <a:off x="6754920" y="5088236"/>
                <a:ext cx="293040" cy="27756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0DF2C3D2-AB09-4B76-A8EE-52E5CA8C6643}"/>
                    </a:ext>
                  </a:extLst>
                </p:cNvPr>
                <p:cNvPicPr/>
                <p:nvPr/>
              </p:nvPicPr>
              <p:blipFill>
                <a:blip r:embed="rId462"/>
                <a:stretch>
                  <a:fillRect/>
                </a:stretch>
              </p:blipFill>
              <p:spPr>
                <a:xfrm>
                  <a:off x="6750600" y="5083916"/>
                  <a:ext cx="30168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3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57DC4F27-B659-4ECC-BE42-5111EE22B97F}"/>
                    </a:ext>
                  </a:extLst>
                </p14:cNvPr>
                <p14:cNvContentPartPr/>
                <p14:nvPr/>
              </p14:nvContentPartPr>
              <p14:xfrm>
                <a:off x="7145160" y="4685396"/>
                <a:ext cx="254520" cy="55080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57DC4F27-B659-4ECC-BE42-5111EE22B97F}"/>
                    </a:ext>
                  </a:extLst>
                </p:cNvPr>
                <p:cNvPicPr/>
                <p:nvPr/>
              </p:nvPicPr>
              <p:blipFill>
                <a:blip r:embed="rId464"/>
                <a:stretch>
                  <a:fillRect/>
                </a:stretch>
              </p:blipFill>
              <p:spPr>
                <a:xfrm>
                  <a:off x="7140840" y="4681076"/>
                  <a:ext cx="263160" cy="55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5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A8F2F018-A4BF-4386-9EB7-B8216C5204CD}"/>
                    </a:ext>
                  </a:extLst>
                </p14:cNvPr>
                <p14:cNvContentPartPr/>
                <p14:nvPr/>
              </p14:nvContentPartPr>
              <p14:xfrm>
                <a:off x="6967320" y="4926596"/>
                <a:ext cx="366480" cy="5796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A8F2F018-A4BF-4386-9EB7-B8216C5204CD}"/>
                    </a:ext>
                  </a:extLst>
                </p:cNvPr>
                <p:cNvPicPr/>
                <p:nvPr/>
              </p:nvPicPr>
              <p:blipFill>
                <a:blip r:embed="rId466"/>
                <a:stretch>
                  <a:fillRect/>
                </a:stretch>
              </p:blipFill>
              <p:spPr>
                <a:xfrm>
                  <a:off x="6963000" y="4922276"/>
                  <a:ext cx="375120" cy="6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CDBA3EB8-262D-4D7D-99B8-E32B2A09F69B}"/>
                    </a:ext>
                  </a:extLst>
                </p14:cNvPr>
                <p14:cNvContentPartPr/>
                <p14:nvPr/>
              </p14:nvContentPartPr>
              <p14:xfrm>
                <a:off x="7441440" y="5069156"/>
                <a:ext cx="245880" cy="18252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CDBA3EB8-262D-4D7D-99B8-E32B2A09F69B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7437120" y="5064836"/>
                  <a:ext cx="25452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B2A4A6EE-A8A3-497B-990F-E1FB787F32A9}"/>
                    </a:ext>
                  </a:extLst>
                </p14:cNvPr>
                <p14:cNvContentPartPr/>
                <p14:nvPr/>
              </p14:nvContentPartPr>
              <p14:xfrm>
                <a:off x="7906200" y="4998956"/>
                <a:ext cx="571320" cy="26784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B2A4A6EE-A8A3-497B-990F-E1FB787F32A9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7901880" y="4994636"/>
                  <a:ext cx="57996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87089F4B-80C1-4881-A7C9-DB134FB37770}"/>
                    </a:ext>
                  </a:extLst>
                </p14:cNvPr>
                <p14:cNvContentPartPr/>
                <p14:nvPr/>
              </p14:nvContentPartPr>
              <p14:xfrm>
                <a:off x="8559240" y="5048636"/>
                <a:ext cx="180360" cy="19692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87089F4B-80C1-4881-A7C9-DB134FB37770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8554920" y="5044316"/>
                  <a:ext cx="18900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B5741059-217E-4C43-8972-55458F90ED88}"/>
                    </a:ext>
                  </a:extLst>
                </p14:cNvPr>
                <p14:cNvContentPartPr/>
                <p14:nvPr/>
              </p14:nvContentPartPr>
              <p14:xfrm>
                <a:off x="8926440" y="4634276"/>
                <a:ext cx="122760" cy="48600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B5741059-217E-4C43-8972-55458F90ED88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8922120" y="4629956"/>
                  <a:ext cx="13140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092928A8-160C-4366-A535-E87F542D536E}"/>
                    </a:ext>
                  </a:extLst>
                </p14:cNvPr>
                <p14:cNvContentPartPr/>
                <p14:nvPr/>
              </p14:nvContentPartPr>
              <p14:xfrm>
                <a:off x="8679120" y="4829396"/>
                <a:ext cx="398520" cy="4140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092928A8-160C-4366-A535-E87F542D536E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8674800" y="4825076"/>
                  <a:ext cx="4071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6752D3E3-43E5-4128-BDE3-8419E2E09F48}"/>
                    </a:ext>
                  </a:extLst>
                </p14:cNvPr>
                <p14:cNvContentPartPr/>
                <p14:nvPr/>
              </p14:nvContentPartPr>
              <p14:xfrm>
                <a:off x="9204360" y="4948916"/>
                <a:ext cx="257400" cy="18720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6752D3E3-43E5-4128-BDE3-8419E2E09F48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9200040" y="4944596"/>
                  <a:ext cx="2660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AC580C7F-0270-48C7-99B4-B7DCE0B48400}"/>
                    </a:ext>
                  </a:extLst>
                </p14:cNvPr>
                <p14:cNvContentPartPr/>
                <p14:nvPr/>
              </p14:nvContentPartPr>
              <p14:xfrm>
                <a:off x="9612960" y="4979876"/>
                <a:ext cx="329400" cy="23184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AC580C7F-0270-48C7-99B4-B7DCE0B48400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9608640" y="4975556"/>
                  <a:ext cx="338040" cy="24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E6A74E99-6347-4791-838A-40F6D00CA7C2}"/>
                    </a:ext>
                  </a:extLst>
                </p14:cNvPr>
                <p14:cNvContentPartPr/>
                <p14:nvPr/>
              </p14:nvContentPartPr>
              <p14:xfrm>
                <a:off x="9928320" y="4616636"/>
                <a:ext cx="38160" cy="5238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E6A74E99-6347-4791-838A-40F6D00CA7C2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9924000" y="4612316"/>
                  <a:ext cx="46800" cy="53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CE008452-D731-454A-B73C-98DF87E6F5C6}"/>
                    </a:ext>
                  </a:extLst>
                </p14:cNvPr>
                <p14:cNvContentPartPr/>
                <p14:nvPr/>
              </p14:nvContentPartPr>
              <p14:xfrm>
                <a:off x="10068720" y="5029916"/>
                <a:ext cx="246960" cy="14076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CE008452-D731-454A-B73C-98DF87E6F5C6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10064400" y="5025596"/>
                  <a:ext cx="255600" cy="14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78B6EC9E-2F1A-4D8B-9CBA-335013174639}"/>
                    </a:ext>
                  </a:extLst>
                </p14:cNvPr>
                <p14:cNvContentPartPr/>
                <p14:nvPr/>
              </p14:nvContentPartPr>
              <p14:xfrm>
                <a:off x="365640" y="5815076"/>
                <a:ext cx="222120" cy="22320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78B6EC9E-2F1A-4D8B-9CBA-335013174639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361320" y="5810756"/>
                  <a:ext cx="2307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8BA90413-C273-41D4-99DA-9BD39CB9809E}"/>
                    </a:ext>
                  </a:extLst>
                </p14:cNvPr>
                <p14:cNvContentPartPr/>
                <p14:nvPr/>
              </p14:nvContentPartPr>
              <p14:xfrm>
                <a:off x="607920" y="5884916"/>
                <a:ext cx="118800" cy="14796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8BA90413-C273-41D4-99DA-9BD39CB9809E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603600" y="5880596"/>
                  <a:ext cx="12744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650C871D-973C-4E61-82B9-1874B4ED622E}"/>
                    </a:ext>
                  </a:extLst>
                </p14:cNvPr>
                <p14:cNvContentPartPr/>
                <p14:nvPr/>
              </p14:nvContentPartPr>
              <p14:xfrm>
                <a:off x="796200" y="5475236"/>
                <a:ext cx="274680" cy="55980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650C871D-973C-4E61-82B9-1874B4ED622E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791880" y="5470916"/>
                  <a:ext cx="283320" cy="56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68EB58D0-EBCF-4344-B214-C368F82BC763}"/>
                    </a:ext>
                  </a:extLst>
                </p14:cNvPr>
                <p14:cNvContentPartPr/>
                <p14:nvPr/>
              </p14:nvContentPartPr>
              <p14:xfrm>
                <a:off x="1128840" y="5502236"/>
                <a:ext cx="274680" cy="53496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68EB58D0-EBCF-4344-B214-C368F82BC763}"/>
                    </a:ext>
                  </a:extLst>
                </p:cNvPr>
                <p:cNvPicPr/>
                <p:nvPr/>
              </p:nvPicPr>
              <p:blipFill>
                <a:blip r:embed="rId492"/>
                <a:stretch>
                  <a:fillRect/>
                </a:stretch>
              </p:blipFill>
              <p:spPr>
                <a:xfrm>
                  <a:off x="1124520" y="5497916"/>
                  <a:ext cx="283320" cy="54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3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8D5B89EB-26B9-4D62-8F5A-C09238B1C0FA}"/>
                    </a:ext>
                  </a:extLst>
                </p14:cNvPr>
                <p14:cNvContentPartPr/>
                <p14:nvPr/>
              </p14:nvContentPartPr>
              <p14:xfrm>
                <a:off x="1513320" y="5874476"/>
                <a:ext cx="57960" cy="15264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8D5B89EB-26B9-4D62-8F5A-C09238B1C0FA}"/>
                    </a:ext>
                  </a:extLst>
                </p:cNvPr>
                <p:cNvPicPr/>
                <p:nvPr/>
              </p:nvPicPr>
              <p:blipFill>
                <a:blip r:embed="rId494"/>
                <a:stretch>
                  <a:fillRect/>
                </a:stretch>
              </p:blipFill>
              <p:spPr>
                <a:xfrm>
                  <a:off x="1509000" y="5870156"/>
                  <a:ext cx="6660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5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CB06E397-F560-4429-864C-D4B43AC7AF58}"/>
                    </a:ext>
                  </a:extLst>
                </p14:cNvPr>
                <p14:cNvContentPartPr/>
                <p14:nvPr/>
              </p14:nvContentPartPr>
              <p14:xfrm>
                <a:off x="1512240" y="5694116"/>
                <a:ext cx="19080" cy="756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CB06E397-F560-4429-864C-D4B43AC7AF58}"/>
                    </a:ext>
                  </a:extLst>
                </p:cNvPr>
                <p:cNvPicPr/>
                <p:nvPr/>
              </p:nvPicPr>
              <p:blipFill>
                <a:blip r:embed="rId496"/>
                <a:stretch>
                  <a:fillRect/>
                </a:stretch>
              </p:blipFill>
              <p:spPr>
                <a:xfrm>
                  <a:off x="1507920" y="5689796"/>
                  <a:ext cx="277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7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8799AA52-C314-4637-8F8A-BCDF431EF827}"/>
                    </a:ext>
                  </a:extLst>
                </p14:cNvPr>
                <p14:cNvContentPartPr/>
                <p14:nvPr/>
              </p14:nvContentPartPr>
              <p14:xfrm>
                <a:off x="1762440" y="5795636"/>
                <a:ext cx="358200" cy="20700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8799AA52-C314-4637-8F8A-BCDF431EF827}"/>
                    </a:ext>
                  </a:extLst>
                </p:cNvPr>
                <p:cNvPicPr/>
                <p:nvPr/>
              </p:nvPicPr>
              <p:blipFill>
                <a:blip r:embed="rId498"/>
                <a:stretch>
                  <a:fillRect/>
                </a:stretch>
              </p:blipFill>
              <p:spPr>
                <a:xfrm>
                  <a:off x="1758120" y="5791316"/>
                  <a:ext cx="36684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9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AAA0980B-D6A1-4BF2-9C38-7225C87A2D10}"/>
                    </a:ext>
                  </a:extLst>
                </p14:cNvPr>
                <p14:cNvContentPartPr/>
                <p14:nvPr/>
              </p14:nvContentPartPr>
              <p14:xfrm>
                <a:off x="2231520" y="5825156"/>
                <a:ext cx="392760" cy="21744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AAA0980B-D6A1-4BF2-9C38-7225C87A2D10}"/>
                    </a:ext>
                  </a:extLst>
                </p:cNvPr>
                <p:cNvPicPr/>
                <p:nvPr/>
              </p:nvPicPr>
              <p:blipFill>
                <a:blip r:embed="rId500"/>
                <a:stretch>
                  <a:fillRect/>
                </a:stretch>
              </p:blipFill>
              <p:spPr>
                <a:xfrm>
                  <a:off x="2227200" y="5820836"/>
                  <a:ext cx="40140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1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5D61493C-F2CE-4DEA-8FF8-BF7E88167D4F}"/>
                    </a:ext>
                  </a:extLst>
                </p14:cNvPr>
                <p14:cNvContentPartPr/>
                <p14:nvPr/>
              </p14:nvContentPartPr>
              <p14:xfrm>
                <a:off x="2687280" y="5858996"/>
                <a:ext cx="321480" cy="22356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5D61493C-F2CE-4DEA-8FF8-BF7E88167D4F}"/>
                    </a:ext>
                  </a:extLst>
                </p:cNvPr>
                <p:cNvPicPr/>
                <p:nvPr/>
              </p:nvPicPr>
              <p:blipFill>
                <a:blip r:embed="rId502"/>
                <a:stretch>
                  <a:fillRect/>
                </a:stretch>
              </p:blipFill>
              <p:spPr>
                <a:xfrm>
                  <a:off x="2682960" y="5854676"/>
                  <a:ext cx="3301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3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6C7B146D-AA25-4740-BF97-74279977011D}"/>
                    </a:ext>
                  </a:extLst>
                </p14:cNvPr>
                <p14:cNvContentPartPr/>
                <p14:nvPr/>
              </p14:nvContentPartPr>
              <p14:xfrm>
                <a:off x="3549480" y="5839196"/>
                <a:ext cx="291960" cy="19620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6C7B146D-AA25-4740-BF97-74279977011D}"/>
                    </a:ext>
                  </a:extLst>
                </p:cNvPr>
                <p:cNvPicPr/>
                <p:nvPr/>
              </p:nvPicPr>
              <p:blipFill>
                <a:blip r:embed="rId504"/>
                <a:stretch>
                  <a:fillRect/>
                </a:stretch>
              </p:blipFill>
              <p:spPr>
                <a:xfrm>
                  <a:off x="3545160" y="5834876"/>
                  <a:ext cx="30060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5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FEE62079-D86B-4D56-86E4-5BB49416DA73}"/>
                    </a:ext>
                  </a:extLst>
                </p14:cNvPr>
                <p14:cNvContentPartPr/>
                <p14:nvPr/>
              </p14:nvContentPartPr>
              <p14:xfrm>
                <a:off x="3999480" y="5470196"/>
                <a:ext cx="145800" cy="56232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FEE62079-D86B-4D56-86E4-5BB49416DA73}"/>
                    </a:ext>
                  </a:extLst>
                </p:cNvPr>
                <p:cNvPicPr/>
                <p:nvPr/>
              </p:nvPicPr>
              <p:blipFill>
                <a:blip r:embed="rId506"/>
                <a:stretch>
                  <a:fillRect/>
                </a:stretch>
              </p:blipFill>
              <p:spPr>
                <a:xfrm>
                  <a:off x="3995160" y="5465876"/>
                  <a:ext cx="154440" cy="57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7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71EBEEA1-D6B1-4973-85A6-4B35F2B35339}"/>
                    </a:ext>
                  </a:extLst>
                </p14:cNvPr>
                <p14:cNvContentPartPr/>
                <p14:nvPr/>
              </p14:nvContentPartPr>
              <p14:xfrm>
                <a:off x="3814800" y="5696636"/>
                <a:ext cx="278280" cy="2340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71EBEEA1-D6B1-4973-85A6-4B35F2B35339}"/>
                    </a:ext>
                  </a:extLst>
                </p:cNvPr>
                <p:cNvPicPr/>
                <p:nvPr/>
              </p:nvPicPr>
              <p:blipFill>
                <a:blip r:embed="rId508"/>
                <a:stretch>
                  <a:fillRect/>
                </a:stretch>
              </p:blipFill>
              <p:spPr>
                <a:xfrm>
                  <a:off x="3810480" y="5692316"/>
                  <a:ext cx="2869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9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A7C2281E-CE94-4101-962E-677D54F4938C}"/>
                    </a:ext>
                  </a:extLst>
                </p14:cNvPr>
                <p14:cNvContentPartPr/>
                <p14:nvPr/>
              </p14:nvContentPartPr>
              <p14:xfrm>
                <a:off x="4309440" y="5461556"/>
                <a:ext cx="162360" cy="49680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A7C2281E-CE94-4101-962E-677D54F4938C}"/>
                    </a:ext>
                  </a:extLst>
                </p:cNvPr>
                <p:cNvPicPr/>
                <p:nvPr/>
              </p:nvPicPr>
              <p:blipFill>
                <a:blip r:embed="rId510"/>
                <a:stretch>
                  <a:fillRect/>
                </a:stretch>
              </p:blipFill>
              <p:spPr>
                <a:xfrm>
                  <a:off x="4305120" y="5457236"/>
                  <a:ext cx="17100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1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0040E37C-F2A2-437C-A211-55E9E28E951A}"/>
                    </a:ext>
                  </a:extLst>
                </p14:cNvPr>
                <p14:cNvContentPartPr/>
                <p14:nvPr/>
              </p14:nvContentPartPr>
              <p14:xfrm>
                <a:off x="4176960" y="5641556"/>
                <a:ext cx="246240" cy="1764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0040E37C-F2A2-437C-A211-55E9E28E951A}"/>
                    </a:ext>
                  </a:extLst>
                </p:cNvPr>
                <p:cNvPicPr/>
                <p:nvPr/>
              </p:nvPicPr>
              <p:blipFill>
                <a:blip r:embed="rId512"/>
                <a:stretch>
                  <a:fillRect/>
                </a:stretch>
              </p:blipFill>
              <p:spPr>
                <a:xfrm>
                  <a:off x="4172640" y="5637236"/>
                  <a:ext cx="2548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3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F7FBB95A-33B3-492A-AAE8-3EFE70BB6779}"/>
                    </a:ext>
                  </a:extLst>
                </p14:cNvPr>
                <p14:cNvContentPartPr/>
                <p14:nvPr/>
              </p14:nvContentPartPr>
              <p14:xfrm>
                <a:off x="4583400" y="5804996"/>
                <a:ext cx="215280" cy="20880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F7FBB95A-33B3-492A-AAE8-3EFE70BB6779}"/>
                    </a:ext>
                  </a:extLst>
                </p:cNvPr>
                <p:cNvPicPr/>
                <p:nvPr/>
              </p:nvPicPr>
              <p:blipFill>
                <a:blip r:embed="rId514"/>
                <a:stretch>
                  <a:fillRect/>
                </a:stretch>
              </p:blipFill>
              <p:spPr>
                <a:xfrm>
                  <a:off x="4579080" y="5800676"/>
                  <a:ext cx="22392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5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3E1C1303-6BEC-423D-9281-4745965C828B}"/>
                    </a:ext>
                  </a:extLst>
                </p14:cNvPr>
                <p14:cNvContentPartPr/>
                <p14:nvPr/>
              </p14:nvContentPartPr>
              <p14:xfrm>
                <a:off x="4916760" y="5858276"/>
                <a:ext cx="235800" cy="16668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3E1C1303-6BEC-423D-9281-4745965C828B}"/>
                    </a:ext>
                  </a:extLst>
                </p:cNvPr>
                <p:cNvPicPr/>
                <p:nvPr/>
              </p:nvPicPr>
              <p:blipFill>
                <a:blip r:embed="rId516"/>
                <a:stretch>
                  <a:fillRect/>
                </a:stretch>
              </p:blipFill>
              <p:spPr>
                <a:xfrm>
                  <a:off x="4912440" y="5853956"/>
                  <a:ext cx="2444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7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47AE0B6C-0457-40B1-AAB7-BDD7AFBA83DE}"/>
                    </a:ext>
                  </a:extLst>
                </p14:cNvPr>
                <p14:cNvContentPartPr/>
                <p14:nvPr/>
              </p14:nvContentPartPr>
              <p14:xfrm>
                <a:off x="5316720" y="5902556"/>
                <a:ext cx="189720" cy="16452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47AE0B6C-0457-40B1-AAB7-BDD7AFBA83DE}"/>
                    </a:ext>
                  </a:extLst>
                </p:cNvPr>
                <p:cNvPicPr/>
                <p:nvPr/>
              </p:nvPicPr>
              <p:blipFill>
                <a:blip r:embed="rId518"/>
                <a:stretch>
                  <a:fillRect/>
                </a:stretch>
              </p:blipFill>
              <p:spPr>
                <a:xfrm>
                  <a:off x="5312400" y="5898236"/>
                  <a:ext cx="19836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9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4F8A1C47-C67D-4714-AABC-E4EEE4E1653B}"/>
                    </a:ext>
                  </a:extLst>
                </p14:cNvPr>
                <p14:cNvContentPartPr/>
                <p14:nvPr/>
              </p14:nvContentPartPr>
              <p14:xfrm>
                <a:off x="5695800" y="5578556"/>
                <a:ext cx="96840" cy="46656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4F8A1C47-C67D-4714-AABC-E4EEE4E1653B}"/>
                    </a:ext>
                  </a:extLst>
                </p:cNvPr>
                <p:cNvPicPr/>
                <p:nvPr/>
              </p:nvPicPr>
              <p:blipFill>
                <a:blip r:embed="rId520"/>
                <a:stretch>
                  <a:fillRect/>
                </a:stretch>
              </p:blipFill>
              <p:spPr>
                <a:xfrm>
                  <a:off x="5691480" y="5574236"/>
                  <a:ext cx="105480" cy="47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1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973C16DB-9778-4A81-B03B-7955E6C6D9D1}"/>
                    </a:ext>
                  </a:extLst>
                </p14:cNvPr>
                <p14:cNvContentPartPr/>
                <p14:nvPr/>
              </p14:nvContentPartPr>
              <p14:xfrm>
                <a:off x="5453880" y="5784116"/>
                <a:ext cx="401760" cy="4248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973C16DB-9778-4A81-B03B-7955E6C6D9D1}"/>
                    </a:ext>
                  </a:extLst>
                </p:cNvPr>
                <p:cNvPicPr/>
                <p:nvPr/>
              </p:nvPicPr>
              <p:blipFill>
                <a:blip r:embed="rId522"/>
                <a:stretch>
                  <a:fillRect/>
                </a:stretch>
              </p:blipFill>
              <p:spPr>
                <a:xfrm>
                  <a:off x="5449560" y="5779796"/>
                  <a:ext cx="41040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3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A332DA0C-9FF7-4278-B1F8-A09A960B963E}"/>
                    </a:ext>
                  </a:extLst>
                </p14:cNvPr>
                <p14:cNvContentPartPr/>
                <p14:nvPr/>
              </p14:nvContentPartPr>
              <p14:xfrm>
                <a:off x="5889480" y="5912276"/>
                <a:ext cx="299160" cy="16704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A332DA0C-9FF7-4278-B1F8-A09A960B963E}"/>
                    </a:ext>
                  </a:extLst>
                </p:cNvPr>
                <p:cNvPicPr/>
                <p:nvPr/>
              </p:nvPicPr>
              <p:blipFill>
                <a:blip r:embed="rId524"/>
                <a:stretch>
                  <a:fillRect/>
                </a:stretch>
              </p:blipFill>
              <p:spPr>
                <a:xfrm>
                  <a:off x="5885160" y="5907956"/>
                  <a:ext cx="3078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5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3D0710DF-ED5B-4E92-A288-AA25B1FC78BE}"/>
                    </a:ext>
                  </a:extLst>
                </p14:cNvPr>
                <p14:cNvContentPartPr/>
                <p14:nvPr/>
              </p14:nvContentPartPr>
              <p14:xfrm>
                <a:off x="6557640" y="5900036"/>
                <a:ext cx="293400" cy="16020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3D0710DF-ED5B-4E92-A288-AA25B1FC78BE}"/>
                    </a:ext>
                  </a:extLst>
                </p:cNvPr>
                <p:cNvPicPr/>
                <p:nvPr/>
              </p:nvPicPr>
              <p:blipFill>
                <a:blip r:embed="rId526"/>
                <a:stretch>
                  <a:fillRect/>
                </a:stretch>
              </p:blipFill>
              <p:spPr>
                <a:xfrm>
                  <a:off x="6553320" y="5895716"/>
                  <a:ext cx="30204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7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7CCAA242-C7F6-4951-96A9-7D284AEA370B}"/>
                    </a:ext>
                  </a:extLst>
                </p14:cNvPr>
                <p14:cNvContentPartPr/>
                <p14:nvPr/>
              </p14:nvContentPartPr>
              <p14:xfrm>
                <a:off x="6844560" y="5553716"/>
                <a:ext cx="36720" cy="50292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7CCAA242-C7F6-4951-96A9-7D284AEA370B}"/>
                    </a:ext>
                  </a:extLst>
                </p:cNvPr>
                <p:cNvPicPr/>
                <p:nvPr/>
              </p:nvPicPr>
              <p:blipFill>
                <a:blip r:embed="rId528"/>
                <a:stretch>
                  <a:fillRect/>
                </a:stretch>
              </p:blipFill>
              <p:spPr>
                <a:xfrm>
                  <a:off x="6840240" y="5549396"/>
                  <a:ext cx="45360" cy="51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9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C10CB95E-F555-4A77-BEBB-C5213344E39E}"/>
                    </a:ext>
                  </a:extLst>
                </p14:cNvPr>
                <p14:cNvContentPartPr/>
                <p14:nvPr/>
              </p14:nvContentPartPr>
              <p14:xfrm>
                <a:off x="6957240" y="5971676"/>
                <a:ext cx="80280" cy="12060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C10CB95E-F555-4A77-BEBB-C5213344E39E}"/>
                    </a:ext>
                  </a:extLst>
                </p:cNvPr>
                <p:cNvPicPr/>
                <p:nvPr/>
              </p:nvPicPr>
              <p:blipFill>
                <a:blip r:embed="rId530"/>
                <a:stretch>
                  <a:fillRect/>
                </a:stretch>
              </p:blipFill>
              <p:spPr>
                <a:xfrm>
                  <a:off x="6952920" y="5967356"/>
                  <a:ext cx="8892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1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EEE763E6-C01A-4E91-A383-4B544308C782}"/>
                    </a:ext>
                  </a:extLst>
                </p14:cNvPr>
                <p14:cNvContentPartPr/>
                <p14:nvPr/>
              </p14:nvContentPartPr>
              <p14:xfrm>
                <a:off x="7023120" y="5760716"/>
                <a:ext cx="34200" cy="2844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EEE763E6-C01A-4E91-A383-4B544308C782}"/>
                    </a:ext>
                  </a:extLst>
                </p:cNvPr>
                <p:cNvPicPr/>
                <p:nvPr/>
              </p:nvPicPr>
              <p:blipFill>
                <a:blip r:embed="rId532"/>
                <a:stretch>
                  <a:fillRect/>
                </a:stretch>
              </p:blipFill>
              <p:spPr>
                <a:xfrm>
                  <a:off x="7018800" y="5756396"/>
                  <a:ext cx="4284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3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5A58CD2E-35A1-48F9-8375-B02EC7F851AA}"/>
                    </a:ext>
                  </a:extLst>
                </p14:cNvPr>
                <p14:cNvContentPartPr/>
                <p14:nvPr/>
              </p14:nvContentPartPr>
              <p14:xfrm>
                <a:off x="7357200" y="5840636"/>
                <a:ext cx="293760" cy="20988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5A58CD2E-35A1-48F9-8375-B02EC7F851AA}"/>
                    </a:ext>
                  </a:extLst>
                </p:cNvPr>
                <p:cNvPicPr/>
                <p:nvPr/>
              </p:nvPicPr>
              <p:blipFill>
                <a:blip r:embed="rId534"/>
                <a:stretch>
                  <a:fillRect/>
                </a:stretch>
              </p:blipFill>
              <p:spPr>
                <a:xfrm>
                  <a:off x="7352880" y="5836316"/>
                  <a:ext cx="3024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5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1897EDD2-2445-4909-9727-19CC029E36AA}"/>
                    </a:ext>
                  </a:extLst>
                </p14:cNvPr>
                <p14:cNvContentPartPr/>
                <p14:nvPr/>
              </p14:nvContentPartPr>
              <p14:xfrm>
                <a:off x="7693800" y="5862956"/>
                <a:ext cx="493200" cy="17280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1897EDD2-2445-4909-9727-19CC029E36AA}"/>
                    </a:ext>
                  </a:extLst>
                </p:cNvPr>
                <p:cNvPicPr/>
                <p:nvPr/>
              </p:nvPicPr>
              <p:blipFill>
                <a:blip r:embed="rId536"/>
                <a:stretch>
                  <a:fillRect/>
                </a:stretch>
              </p:blipFill>
              <p:spPr>
                <a:xfrm>
                  <a:off x="7689480" y="5858636"/>
                  <a:ext cx="5018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7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8BD78EEB-CBB0-4B05-8935-66C6770424D8}"/>
                    </a:ext>
                  </a:extLst>
                </p14:cNvPr>
                <p14:cNvContentPartPr/>
                <p14:nvPr/>
              </p14:nvContentPartPr>
              <p14:xfrm>
                <a:off x="8278080" y="5824796"/>
                <a:ext cx="265320" cy="21780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8BD78EEB-CBB0-4B05-8935-66C6770424D8}"/>
                    </a:ext>
                  </a:extLst>
                </p:cNvPr>
                <p:cNvPicPr/>
                <p:nvPr/>
              </p:nvPicPr>
              <p:blipFill>
                <a:blip r:embed="rId538"/>
                <a:stretch>
                  <a:fillRect/>
                </a:stretch>
              </p:blipFill>
              <p:spPr>
                <a:xfrm>
                  <a:off x="8273760" y="5820476"/>
                  <a:ext cx="27396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9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ADEBB388-D6ED-41E3-8B07-7FBB3250F37B}"/>
                    </a:ext>
                  </a:extLst>
                </p14:cNvPr>
                <p14:cNvContentPartPr/>
                <p14:nvPr/>
              </p14:nvContentPartPr>
              <p14:xfrm>
                <a:off x="8605320" y="5711756"/>
                <a:ext cx="336240" cy="31248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ADEBB388-D6ED-41E3-8B07-7FBB3250F37B}"/>
                    </a:ext>
                  </a:extLst>
                </p:cNvPr>
                <p:cNvPicPr/>
                <p:nvPr/>
              </p:nvPicPr>
              <p:blipFill>
                <a:blip r:embed="rId540"/>
                <a:stretch>
                  <a:fillRect/>
                </a:stretch>
              </p:blipFill>
              <p:spPr>
                <a:xfrm>
                  <a:off x="8601000" y="5707436"/>
                  <a:ext cx="344880" cy="32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1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C2CA835C-C4ED-48D4-AA9F-D32B6931F48A}"/>
                    </a:ext>
                  </a:extLst>
                </p14:cNvPr>
                <p14:cNvContentPartPr/>
                <p14:nvPr/>
              </p14:nvContentPartPr>
              <p14:xfrm>
                <a:off x="8948760" y="5830196"/>
                <a:ext cx="342000" cy="22644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C2CA835C-C4ED-48D4-AA9F-D32B6931F48A}"/>
                    </a:ext>
                  </a:extLst>
                </p:cNvPr>
                <p:cNvPicPr/>
                <p:nvPr/>
              </p:nvPicPr>
              <p:blipFill>
                <a:blip r:embed="rId542"/>
                <a:stretch>
                  <a:fillRect/>
                </a:stretch>
              </p:blipFill>
              <p:spPr>
                <a:xfrm>
                  <a:off x="8944440" y="5825876"/>
                  <a:ext cx="35064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3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25203C72-DC27-4338-A8B3-6629570AF6DD}"/>
                    </a:ext>
                  </a:extLst>
                </p14:cNvPr>
                <p14:cNvContentPartPr/>
                <p14:nvPr/>
              </p14:nvContentPartPr>
              <p14:xfrm>
                <a:off x="9669840" y="5894276"/>
                <a:ext cx="118800" cy="13032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25203C72-DC27-4338-A8B3-6629570AF6DD}"/>
                    </a:ext>
                  </a:extLst>
                </p:cNvPr>
                <p:cNvPicPr/>
                <p:nvPr/>
              </p:nvPicPr>
              <p:blipFill>
                <a:blip r:embed="rId544"/>
                <a:stretch>
                  <a:fillRect/>
                </a:stretch>
              </p:blipFill>
              <p:spPr>
                <a:xfrm>
                  <a:off x="9665520" y="5889956"/>
                  <a:ext cx="1274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5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6BA2B3C4-AE74-400E-BB2F-57C03068DDEC}"/>
                    </a:ext>
                  </a:extLst>
                </p14:cNvPr>
                <p14:cNvContentPartPr/>
                <p14:nvPr/>
              </p14:nvContentPartPr>
              <p14:xfrm>
                <a:off x="9713400" y="5694116"/>
                <a:ext cx="73440" cy="756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6BA2B3C4-AE74-400E-BB2F-57C03068DDEC}"/>
                    </a:ext>
                  </a:extLst>
                </p:cNvPr>
                <p:cNvPicPr/>
                <p:nvPr/>
              </p:nvPicPr>
              <p:blipFill>
                <a:blip r:embed="rId546"/>
                <a:stretch>
                  <a:fillRect/>
                </a:stretch>
              </p:blipFill>
              <p:spPr>
                <a:xfrm>
                  <a:off x="9709080" y="5689796"/>
                  <a:ext cx="8208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7">
              <p14:nvContentPartPr>
                <p14:cNvPr id="359" name="Input penna 358">
                  <a:extLst>
                    <a:ext uri="{FF2B5EF4-FFF2-40B4-BE49-F238E27FC236}">
                      <a16:creationId xmlns:a16="http://schemas.microsoft.com/office/drawing/2014/main" id="{13BD0279-4457-4607-915D-B8526F7751B8}"/>
                    </a:ext>
                  </a:extLst>
                </p14:cNvPr>
                <p14:cNvContentPartPr/>
                <p14:nvPr/>
              </p14:nvContentPartPr>
              <p14:xfrm>
                <a:off x="9945600" y="5478836"/>
                <a:ext cx="369720" cy="523080"/>
              </p14:xfrm>
            </p:contentPart>
          </mc:Choice>
          <mc:Fallback xmlns="">
            <p:pic>
              <p:nvPicPr>
                <p:cNvPr id="359" name="Input penna 358">
                  <a:extLst>
                    <a:ext uri="{FF2B5EF4-FFF2-40B4-BE49-F238E27FC236}">
                      <a16:creationId xmlns:a16="http://schemas.microsoft.com/office/drawing/2014/main" id="{13BD0279-4457-4607-915D-B8526F7751B8}"/>
                    </a:ext>
                  </a:extLst>
                </p:cNvPr>
                <p:cNvPicPr/>
                <p:nvPr/>
              </p:nvPicPr>
              <p:blipFill>
                <a:blip r:embed="rId548"/>
                <a:stretch>
                  <a:fillRect/>
                </a:stretch>
              </p:blipFill>
              <p:spPr>
                <a:xfrm>
                  <a:off x="9941280" y="5474516"/>
                  <a:ext cx="37836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9">
              <p14:nvContentPartPr>
                <p14:cNvPr id="364" name="Input penna 363">
                  <a:extLst>
                    <a:ext uri="{FF2B5EF4-FFF2-40B4-BE49-F238E27FC236}">
                      <a16:creationId xmlns:a16="http://schemas.microsoft.com/office/drawing/2014/main" id="{E1432C97-04C7-42C5-864E-20F1F149BBDA}"/>
                    </a:ext>
                  </a:extLst>
                </p14:cNvPr>
                <p14:cNvContentPartPr/>
                <p14:nvPr/>
              </p14:nvContentPartPr>
              <p14:xfrm>
                <a:off x="440160" y="6381716"/>
                <a:ext cx="540720" cy="301680"/>
              </p14:xfrm>
            </p:contentPart>
          </mc:Choice>
          <mc:Fallback xmlns="">
            <p:pic>
              <p:nvPicPr>
                <p:cNvPr id="364" name="Input penna 363">
                  <a:extLst>
                    <a:ext uri="{FF2B5EF4-FFF2-40B4-BE49-F238E27FC236}">
                      <a16:creationId xmlns:a16="http://schemas.microsoft.com/office/drawing/2014/main" id="{E1432C97-04C7-42C5-864E-20F1F149BBDA}"/>
                    </a:ext>
                  </a:extLst>
                </p:cNvPr>
                <p:cNvPicPr/>
                <p:nvPr/>
              </p:nvPicPr>
              <p:blipFill>
                <a:blip r:embed="rId550"/>
                <a:stretch>
                  <a:fillRect/>
                </a:stretch>
              </p:blipFill>
              <p:spPr>
                <a:xfrm>
                  <a:off x="435840" y="6377396"/>
                  <a:ext cx="54936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1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91E3848C-2CBF-41C5-BDC9-2CAF15A0A476}"/>
                    </a:ext>
                  </a:extLst>
                </p14:cNvPr>
                <p14:cNvContentPartPr/>
                <p14:nvPr/>
              </p14:nvContentPartPr>
              <p14:xfrm>
                <a:off x="997080" y="6392156"/>
                <a:ext cx="25920" cy="1008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91E3848C-2CBF-41C5-BDC9-2CAF15A0A476}"/>
                    </a:ext>
                  </a:extLst>
                </p:cNvPr>
                <p:cNvPicPr/>
                <p:nvPr/>
              </p:nvPicPr>
              <p:blipFill>
                <a:blip r:embed="rId552"/>
                <a:stretch>
                  <a:fillRect/>
                </a:stretch>
              </p:blipFill>
              <p:spPr>
                <a:xfrm>
                  <a:off x="992760" y="6387836"/>
                  <a:ext cx="345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3">
              <p14:nvContentPartPr>
                <p14:cNvPr id="366" name="Input penna 365">
                  <a:extLst>
                    <a:ext uri="{FF2B5EF4-FFF2-40B4-BE49-F238E27FC236}">
                      <a16:creationId xmlns:a16="http://schemas.microsoft.com/office/drawing/2014/main" id="{D78B6026-FFCB-4FEE-BA98-485F8B052ABB}"/>
                    </a:ext>
                  </a:extLst>
                </p14:cNvPr>
                <p14:cNvContentPartPr/>
                <p14:nvPr/>
              </p14:nvContentPartPr>
              <p14:xfrm>
                <a:off x="1237920" y="6453716"/>
                <a:ext cx="200520" cy="271080"/>
              </p14:xfrm>
            </p:contentPart>
          </mc:Choice>
          <mc:Fallback xmlns="">
            <p:pic>
              <p:nvPicPr>
                <p:cNvPr id="366" name="Input penna 365">
                  <a:extLst>
                    <a:ext uri="{FF2B5EF4-FFF2-40B4-BE49-F238E27FC236}">
                      <a16:creationId xmlns:a16="http://schemas.microsoft.com/office/drawing/2014/main" id="{D78B6026-FFCB-4FEE-BA98-485F8B052ABB}"/>
                    </a:ext>
                  </a:extLst>
                </p:cNvPr>
                <p:cNvPicPr/>
                <p:nvPr/>
              </p:nvPicPr>
              <p:blipFill>
                <a:blip r:embed="rId554"/>
                <a:stretch>
                  <a:fillRect/>
                </a:stretch>
              </p:blipFill>
              <p:spPr>
                <a:xfrm>
                  <a:off x="1233600" y="6449396"/>
                  <a:ext cx="20916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5">
              <p14:nvContentPartPr>
                <p14:cNvPr id="367" name="Input penna 366">
                  <a:extLst>
                    <a:ext uri="{FF2B5EF4-FFF2-40B4-BE49-F238E27FC236}">
                      <a16:creationId xmlns:a16="http://schemas.microsoft.com/office/drawing/2014/main" id="{AF773312-C04C-4E22-A902-6A31FD145BB9}"/>
                    </a:ext>
                  </a:extLst>
                </p14:cNvPr>
                <p14:cNvContentPartPr/>
                <p14:nvPr/>
              </p14:nvContentPartPr>
              <p14:xfrm>
                <a:off x="1574520" y="6510596"/>
                <a:ext cx="239760" cy="203400"/>
              </p14:xfrm>
            </p:contentPart>
          </mc:Choice>
          <mc:Fallback xmlns="">
            <p:pic>
              <p:nvPicPr>
                <p:cNvPr id="367" name="Input penna 366">
                  <a:extLst>
                    <a:ext uri="{FF2B5EF4-FFF2-40B4-BE49-F238E27FC236}">
                      <a16:creationId xmlns:a16="http://schemas.microsoft.com/office/drawing/2014/main" id="{AF773312-C04C-4E22-A902-6A31FD145BB9}"/>
                    </a:ext>
                  </a:extLst>
                </p:cNvPr>
                <p:cNvPicPr/>
                <p:nvPr/>
              </p:nvPicPr>
              <p:blipFill>
                <a:blip r:embed="rId556"/>
                <a:stretch>
                  <a:fillRect/>
                </a:stretch>
              </p:blipFill>
              <p:spPr>
                <a:xfrm>
                  <a:off x="1570200" y="6506276"/>
                  <a:ext cx="24840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7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B356D8A1-9AC7-4B1D-A4AE-F0641807F76F}"/>
                    </a:ext>
                  </a:extLst>
                </p14:cNvPr>
                <p14:cNvContentPartPr/>
                <p14:nvPr/>
              </p14:nvContentPartPr>
              <p14:xfrm>
                <a:off x="1889880" y="6264716"/>
                <a:ext cx="306720" cy="52128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B356D8A1-9AC7-4B1D-A4AE-F0641807F76F}"/>
                    </a:ext>
                  </a:extLst>
                </p:cNvPr>
                <p:cNvPicPr/>
                <p:nvPr/>
              </p:nvPicPr>
              <p:blipFill>
                <a:blip r:embed="rId558"/>
                <a:stretch>
                  <a:fillRect/>
                </a:stretch>
              </p:blipFill>
              <p:spPr>
                <a:xfrm>
                  <a:off x="1885560" y="6260396"/>
                  <a:ext cx="315360" cy="52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9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A8A6364A-4DDB-499B-9BF2-EB4AFA072816}"/>
                    </a:ext>
                  </a:extLst>
                </p14:cNvPr>
                <p14:cNvContentPartPr/>
                <p14:nvPr/>
              </p14:nvContentPartPr>
              <p14:xfrm>
                <a:off x="2439600" y="6239876"/>
                <a:ext cx="176760" cy="51768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A8A6364A-4DDB-499B-9BF2-EB4AFA072816}"/>
                    </a:ext>
                  </a:extLst>
                </p:cNvPr>
                <p:cNvPicPr/>
                <p:nvPr/>
              </p:nvPicPr>
              <p:blipFill>
                <a:blip r:embed="rId560"/>
                <a:stretch>
                  <a:fillRect/>
                </a:stretch>
              </p:blipFill>
              <p:spPr>
                <a:xfrm>
                  <a:off x="2435280" y="6235556"/>
                  <a:ext cx="185400" cy="52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1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9E320EFE-8034-4CA9-87A1-038341E3BA58}"/>
                    </a:ext>
                  </a:extLst>
                </p14:cNvPr>
                <p14:cNvContentPartPr/>
                <p14:nvPr/>
              </p14:nvContentPartPr>
              <p14:xfrm>
                <a:off x="2326200" y="6419156"/>
                <a:ext cx="228960" cy="864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9E320EFE-8034-4CA9-87A1-038341E3BA58}"/>
                    </a:ext>
                  </a:extLst>
                </p:cNvPr>
                <p:cNvPicPr/>
                <p:nvPr/>
              </p:nvPicPr>
              <p:blipFill>
                <a:blip r:embed="rId562"/>
                <a:stretch>
                  <a:fillRect/>
                </a:stretch>
              </p:blipFill>
              <p:spPr>
                <a:xfrm>
                  <a:off x="2321880" y="6414836"/>
                  <a:ext cx="237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3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35F3EC28-7829-4D75-97AD-3AAD07372E1B}"/>
                    </a:ext>
                  </a:extLst>
                </p14:cNvPr>
                <p14:cNvContentPartPr/>
                <p14:nvPr/>
              </p14:nvContentPartPr>
              <p14:xfrm>
                <a:off x="2725080" y="6513836"/>
                <a:ext cx="441720" cy="23328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35F3EC28-7829-4D75-97AD-3AAD07372E1B}"/>
                    </a:ext>
                  </a:extLst>
                </p:cNvPr>
                <p:cNvPicPr/>
                <p:nvPr/>
              </p:nvPicPr>
              <p:blipFill>
                <a:blip r:embed="rId564"/>
                <a:stretch>
                  <a:fillRect/>
                </a:stretch>
              </p:blipFill>
              <p:spPr>
                <a:xfrm>
                  <a:off x="2720760" y="6509516"/>
                  <a:ext cx="45036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5">
              <p14:nvContentPartPr>
                <p14:cNvPr id="372" name="Input penna 371">
                  <a:extLst>
                    <a:ext uri="{FF2B5EF4-FFF2-40B4-BE49-F238E27FC236}">
                      <a16:creationId xmlns:a16="http://schemas.microsoft.com/office/drawing/2014/main" id="{54637256-B577-47C4-9B67-E23B98950FDB}"/>
                    </a:ext>
                  </a:extLst>
                </p14:cNvPr>
                <p14:cNvContentPartPr/>
                <p14:nvPr/>
              </p14:nvContentPartPr>
              <p14:xfrm>
                <a:off x="3306840" y="6198116"/>
                <a:ext cx="110160" cy="500400"/>
              </p14:xfrm>
            </p:contentPart>
          </mc:Choice>
          <mc:Fallback xmlns="">
            <p:pic>
              <p:nvPicPr>
                <p:cNvPr id="372" name="Input penna 371">
                  <a:extLst>
                    <a:ext uri="{FF2B5EF4-FFF2-40B4-BE49-F238E27FC236}">
                      <a16:creationId xmlns:a16="http://schemas.microsoft.com/office/drawing/2014/main" id="{54637256-B577-47C4-9B67-E23B98950FDB}"/>
                    </a:ext>
                  </a:extLst>
                </p:cNvPr>
                <p:cNvPicPr/>
                <p:nvPr/>
              </p:nvPicPr>
              <p:blipFill>
                <a:blip r:embed="rId566"/>
                <a:stretch>
                  <a:fillRect/>
                </a:stretch>
              </p:blipFill>
              <p:spPr>
                <a:xfrm>
                  <a:off x="3302520" y="6193796"/>
                  <a:ext cx="118800" cy="50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7">
              <p14:nvContentPartPr>
                <p14:cNvPr id="373" name="Input penna 372">
                  <a:extLst>
                    <a:ext uri="{FF2B5EF4-FFF2-40B4-BE49-F238E27FC236}">
                      <a16:creationId xmlns:a16="http://schemas.microsoft.com/office/drawing/2014/main" id="{A9E481FE-D879-4901-A08B-64256D3FFC7A}"/>
                    </a:ext>
                  </a:extLst>
                </p14:cNvPr>
                <p14:cNvContentPartPr/>
                <p14:nvPr/>
              </p14:nvContentPartPr>
              <p14:xfrm>
                <a:off x="3122520" y="6371276"/>
                <a:ext cx="284400" cy="13320"/>
              </p14:xfrm>
            </p:contentPart>
          </mc:Choice>
          <mc:Fallback xmlns="">
            <p:pic>
              <p:nvPicPr>
                <p:cNvPr id="373" name="Input penna 372">
                  <a:extLst>
                    <a:ext uri="{FF2B5EF4-FFF2-40B4-BE49-F238E27FC236}">
                      <a16:creationId xmlns:a16="http://schemas.microsoft.com/office/drawing/2014/main" id="{A9E481FE-D879-4901-A08B-64256D3FFC7A}"/>
                    </a:ext>
                  </a:extLst>
                </p:cNvPr>
                <p:cNvPicPr/>
                <p:nvPr/>
              </p:nvPicPr>
              <p:blipFill>
                <a:blip r:embed="rId568"/>
                <a:stretch>
                  <a:fillRect/>
                </a:stretch>
              </p:blipFill>
              <p:spPr>
                <a:xfrm>
                  <a:off x="3118200" y="6366956"/>
                  <a:ext cx="293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9">
              <p14:nvContentPartPr>
                <p14:cNvPr id="374" name="Input penna 373">
                  <a:extLst>
                    <a:ext uri="{FF2B5EF4-FFF2-40B4-BE49-F238E27FC236}">
                      <a16:creationId xmlns:a16="http://schemas.microsoft.com/office/drawing/2014/main" id="{45D891C5-6EF7-48EF-A61C-9ECA705A6164}"/>
                    </a:ext>
                  </a:extLst>
                </p14:cNvPr>
                <p14:cNvContentPartPr/>
                <p14:nvPr/>
              </p14:nvContentPartPr>
              <p14:xfrm>
                <a:off x="3526800" y="6517076"/>
                <a:ext cx="231840" cy="214920"/>
              </p14:xfrm>
            </p:contentPart>
          </mc:Choice>
          <mc:Fallback xmlns="">
            <p:pic>
              <p:nvPicPr>
                <p:cNvPr id="374" name="Input penna 373">
                  <a:extLst>
                    <a:ext uri="{FF2B5EF4-FFF2-40B4-BE49-F238E27FC236}">
                      <a16:creationId xmlns:a16="http://schemas.microsoft.com/office/drawing/2014/main" id="{45D891C5-6EF7-48EF-A61C-9ECA705A6164}"/>
                    </a:ext>
                  </a:extLst>
                </p:cNvPr>
                <p:cNvPicPr/>
                <p:nvPr/>
              </p:nvPicPr>
              <p:blipFill>
                <a:blip r:embed="rId570"/>
                <a:stretch>
                  <a:fillRect/>
                </a:stretch>
              </p:blipFill>
              <p:spPr>
                <a:xfrm>
                  <a:off x="3522480" y="6512756"/>
                  <a:ext cx="2404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1">
              <p14:nvContentPartPr>
                <p14:cNvPr id="375" name="Input penna 374">
                  <a:extLst>
                    <a:ext uri="{FF2B5EF4-FFF2-40B4-BE49-F238E27FC236}">
                      <a16:creationId xmlns:a16="http://schemas.microsoft.com/office/drawing/2014/main" id="{2F91828D-1B50-4E6E-AFF1-9CFC2FF9F356}"/>
                    </a:ext>
                  </a:extLst>
                </p14:cNvPr>
                <p14:cNvContentPartPr/>
                <p14:nvPr/>
              </p14:nvContentPartPr>
              <p14:xfrm>
                <a:off x="4356600" y="6231596"/>
                <a:ext cx="230400" cy="469800"/>
              </p14:xfrm>
            </p:contentPart>
          </mc:Choice>
          <mc:Fallback xmlns="">
            <p:pic>
              <p:nvPicPr>
                <p:cNvPr id="375" name="Input penna 374">
                  <a:extLst>
                    <a:ext uri="{FF2B5EF4-FFF2-40B4-BE49-F238E27FC236}">
                      <a16:creationId xmlns:a16="http://schemas.microsoft.com/office/drawing/2014/main" id="{2F91828D-1B50-4E6E-AFF1-9CFC2FF9F356}"/>
                    </a:ext>
                  </a:extLst>
                </p:cNvPr>
                <p:cNvPicPr/>
                <p:nvPr/>
              </p:nvPicPr>
              <p:blipFill>
                <a:blip r:embed="rId572"/>
                <a:stretch>
                  <a:fillRect/>
                </a:stretch>
              </p:blipFill>
              <p:spPr>
                <a:xfrm>
                  <a:off x="4352280" y="6227276"/>
                  <a:ext cx="23904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3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04FD9F1C-300B-48E5-9348-E93EA9398CAF}"/>
                    </a:ext>
                  </a:extLst>
                </p14:cNvPr>
                <p14:cNvContentPartPr/>
                <p14:nvPr/>
              </p14:nvContentPartPr>
              <p14:xfrm>
                <a:off x="4187400" y="6357236"/>
                <a:ext cx="323640" cy="3420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04FD9F1C-300B-48E5-9348-E93EA9398CAF}"/>
                    </a:ext>
                  </a:extLst>
                </p:cNvPr>
                <p:cNvPicPr/>
                <p:nvPr/>
              </p:nvPicPr>
              <p:blipFill>
                <a:blip r:embed="rId574"/>
                <a:stretch>
                  <a:fillRect/>
                </a:stretch>
              </p:blipFill>
              <p:spPr>
                <a:xfrm>
                  <a:off x="4183080" y="6352916"/>
                  <a:ext cx="33228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5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6507F993-47EE-40B9-B38B-016508155639}"/>
                    </a:ext>
                  </a:extLst>
                </p14:cNvPr>
                <p14:cNvContentPartPr/>
                <p14:nvPr/>
              </p14:nvContentPartPr>
              <p14:xfrm>
                <a:off x="4655400" y="6430316"/>
                <a:ext cx="248400" cy="30096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6507F993-47EE-40B9-B38B-016508155639}"/>
                    </a:ext>
                  </a:extLst>
                </p:cNvPr>
                <p:cNvPicPr/>
                <p:nvPr/>
              </p:nvPicPr>
              <p:blipFill>
                <a:blip r:embed="rId576"/>
                <a:stretch>
                  <a:fillRect/>
                </a:stretch>
              </p:blipFill>
              <p:spPr>
                <a:xfrm>
                  <a:off x="4651080" y="6425996"/>
                  <a:ext cx="257040" cy="30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7">
              <p14:nvContentPartPr>
                <p14:cNvPr id="378" name="Input penna 377">
                  <a:extLst>
                    <a:ext uri="{FF2B5EF4-FFF2-40B4-BE49-F238E27FC236}">
                      <a16:creationId xmlns:a16="http://schemas.microsoft.com/office/drawing/2014/main" id="{87E87365-3D95-4BB3-B7B7-F106BEF61239}"/>
                    </a:ext>
                  </a:extLst>
                </p14:cNvPr>
                <p14:cNvContentPartPr/>
                <p14:nvPr/>
              </p14:nvContentPartPr>
              <p14:xfrm>
                <a:off x="4969320" y="6551996"/>
                <a:ext cx="224640" cy="207000"/>
              </p14:xfrm>
            </p:contentPart>
          </mc:Choice>
          <mc:Fallback xmlns="">
            <p:pic>
              <p:nvPicPr>
                <p:cNvPr id="378" name="Input penna 377">
                  <a:extLst>
                    <a:ext uri="{FF2B5EF4-FFF2-40B4-BE49-F238E27FC236}">
                      <a16:creationId xmlns:a16="http://schemas.microsoft.com/office/drawing/2014/main" id="{87E87365-3D95-4BB3-B7B7-F106BEF61239}"/>
                    </a:ext>
                  </a:extLst>
                </p:cNvPr>
                <p:cNvPicPr/>
                <p:nvPr/>
              </p:nvPicPr>
              <p:blipFill>
                <a:blip r:embed="rId578"/>
                <a:stretch>
                  <a:fillRect/>
                </a:stretch>
              </p:blipFill>
              <p:spPr>
                <a:xfrm>
                  <a:off x="4965000" y="6547676"/>
                  <a:ext cx="2332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9">
              <p14:nvContentPartPr>
                <p14:cNvPr id="379" name="Input penna 378">
                  <a:extLst>
                    <a:ext uri="{FF2B5EF4-FFF2-40B4-BE49-F238E27FC236}">
                      <a16:creationId xmlns:a16="http://schemas.microsoft.com/office/drawing/2014/main" id="{CF221475-EDD0-4578-82FC-593287E7E96A}"/>
                    </a:ext>
                  </a:extLst>
                </p14:cNvPr>
                <p14:cNvContentPartPr/>
                <p14:nvPr/>
              </p14:nvContentPartPr>
              <p14:xfrm>
                <a:off x="5417880" y="6411956"/>
                <a:ext cx="388440" cy="318600"/>
              </p14:xfrm>
            </p:contentPart>
          </mc:Choice>
          <mc:Fallback xmlns="">
            <p:pic>
              <p:nvPicPr>
                <p:cNvPr id="379" name="Input penna 378">
                  <a:extLst>
                    <a:ext uri="{FF2B5EF4-FFF2-40B4-BE49-F238E27FC236}">
                      <a16:creationId xmlns:a16="http://schemas.microsoft.com/office/drawing/2014/main" id="{CF221475-EDD0-4578-82FC-593287E7E96A}"/>
                    </a:ext>
                  </a:extLst>
                </p:cNvPr>
                <p:cNvPicPr/>
                <p:nvPr/>
              </p:nvPicPr>
              <p:blipFill>
                <a:blip r:embed="rId580"/>
                <a:stretch>
                  <a:fillRect/>
                </a:stretch>
              </p:blipFill>
              <p:spPr>
                <a:xfrm>
                  <a:off x="5413560" y="6407636"/>
                  <a:ext cx="39708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1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CD857472-BBA3-4812-903D-6476F4C8DA38}"/>
                    </a:ext>
                  </a:extLst>
                </p14:cNvPr>
                <p14:cNvContentPartPr/>
                <p14:nvPr/>
              </p14:nvContentPartPr>
              <p14:xfrm>
                <a:off x="5865360" y="6535796"/>
                <a:ext cx="328680" cy="21168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CD857472-BBA3-4812-903D-6476F4C8DA38}"/>
                    </a:ext>
                  </a:extLst>
                </p:cNvPr>
                <p:cNvPicPr/>
                <p:nvPr/>
              </p:nvPicPr>
              <p:blipFill>
                <a:blip r:embed="rId582"/>
                <a:stretch>
                  <a:fillRect/>
                </a:stretch>
              </p:blipFill>
              <p:spPr>
                <a:xfrm>
                  <a:off x="5861040" y="6531476"/>
                  <a:ext cx="3373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3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70A4E20F-C551-4CFB-8E86-D4B19BFB2694}"/>
                    </a:ext>
                  </a:extLst>
                </p14:cNvPr>
                <p14:cNvContentPartPr/>
                <p14:nvPr/>
              </p14:nvContentPartPr>
              <p14:xfrm>
                <a:off x="6252000" y="6221516"/>
                <a:ext cx="91080" cy="46512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70A4E20F-C551-4CFB-8E86-D4B19BFB2694}"/>
                    </a:ext>
                  </a:extLst>
                </p:cNvPr>
                <p:cNvPicPr/>
                <p:nvPr/>
              </p:nvPicPr>
              <p:blipFill>
                <a:blip r:embed="rId584"/>
                <a:stretch>
                  <a:fillRect/>
                </a:stretch>
              </p:blipFill>
              <p:spPr>
                <a:xfrm>
                  <a:off x="6247680" y="6217196"/>
                  <a:ext cx="99720" cy="47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5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76290EF4-FAB8-4051-B2F5-98A1B915285A}"/>
                    </a:ext>
                  </a:extLst>
                </p14:cNvPr>
                <p14:cNvContentPartPr/>
                <p14:nvPr/>
              </p14:nvContentPartPr>
              <p14:xfrm>
                <a:off x="6009360" y="6380636"/>
                <a:ext cx="365760" cy="756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76290EF4-FAB8-4051-B2F5-98A1B915285A}"/>
                    </a:ext>
                  </a:extLst>
                </p:cNvPr>
                <p:cNvPicPr/>
                <p:nvPr/>
              </p:nvPicPr>
              <p:blipFill>
                <a:blip r:embed="rId586"/>
                <a:stretch>
                  <a:fillRect/>
                </a:stretch>
              </p:blipFill>
              <p:spPr>
                <a:xfrm>
                  <a:off x="6005040" y="6376316"/>
                  <a:ext cx="3744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7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A0206E32-91FD-45E8-BD67-45DE3D563A73}"/>
                    </a:ext>
                  </a:extLst>
                </p14:cNvPr>
                <p14:cNvContentPartPr/>
                <p14:nvPr/>
              </p14:nvContentPartPr>
              <p14:xfrm>
                <a:off x="6396000" y="6486116"/>
                <a:ext cx="211680" cy="20376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A0206E32-91FD-45E8-BD67-45DE3D563A73}"/>
                    </a:ext>
                  </a:extLst>
                </p:cNvPr>
                <p:cNvPicPr/>
                <p:nvPr/>
              </p:nvPicPr>
              <p:blipFill>
                <a:blip r:embed="rId588"/>
                <a:stretch>
                  <a:fillRect/>
                </a:stretch>
              </p:blipFill>
              <p:spPr>
                <a:xfrm>
                  <a:off x="6391680" y="6481796"/>
                  <a:ext cx="22032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9">
              <p14:nvContentPartPr>
                <p14:cNvPr id="384" name="Input penna 383">
                  <a:extLst>
                    <a:ext uri="{FF2B5EF4-FFF2-40B4-BE49-F238E27FC236}">
                      <a16:creationId xmlns:a16="http://schemas.microsoft.com/office/drawing/2014/main" id="{200E1F82-17BE-495B-863E-AB9EB0AF3C0E}"/>
                    </a:ext>
                  </a:extLst>
                </p14:cNvPr>
                <p14:cNvContentPartPr/>
                <p14:nvPr/>
              </p14:nvContentPartPr>
              <p14:xfrm>
                <a:off x="6894240" y="6441836"/>
                <a:ext cx="64440" cy="343800"/>
              </p14:xfrm>
            </p:contentPart>
          </mc:Choice>
          <mc:Fallback xmlns="">
            <p:pic>
              <p:nvPicPr>
                <p:cNvPr id="384" name="Input penna 383">
                  <a:extLst>
                    <a:ext uri="{FF2B5EF4-FFF2-40B4-BE49-F238E27FC236}">
                      <a16:creationId xmlns:a16="http://schemas.microsoft.com/office/drawing/2014/main" id="{200E1F82-17BE-495B-863E-AB9EB0AF3C0E}"/>
                    </a:ext>
                  </a:extLst>
                </p:cNvPr>
                <p:cNvPicPr/>
                <p:nvPr/>
              </p:nvPicPr>
              <p:blipFill>
                <a:blip r:embed="rId590"/>
                <a:stretch>
                  <a:fillRect/>
                </a:stretch>
              </p:blipFill>
              <p:spPr>
                <a:xfrm>
                  <a:off x="6889920" y="6437516"/>
                  <a:ext cx="7308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1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080ACDC3-A0D1-4121-AE33-19618755448A}"/>
                    </a:ext>
                  </a:extLst>
                </p14:cNvPr>
                <p14:cNvContentPartPr/>
                <p14:nvPr/>
              </p14:nvContentPartPr>
              <p14:xfrm>
                <a:off x="6807840" y="6371636"/>
                <a:ext cx="360720" cy="22068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080ACDC3-A0D1-4121-AE33-19618755448A}"/>
                    </a:ext>
                  </a:extLst>
                </p:cNvPr>
                <p:cNvPicPr/>
                <p:nvPr/>
              </p:nvPicPr>
              <p:blipFill>
                <a:blip r:embed="rId592"/>
                <a:stretch>
                  <a:fillRect/>
                </a:stretch>
              </p:blipFill>
              <p:spPr>
                <a:xfrm>
                  <a:off x="6803520" y="6367316"/>
                  <a:ext cx="3693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3">
              <p14:nvContentPartPr>
                <p14:cNvPr id="386" name="Input penna 385">
                  <a:extLst>
                    <a:ext uri="{FF2B5EF4-FFF2-40B4-BE49-F238E27FC236}">
                      <a16:creationId xmlns:a16="http://schemas.microsoft.com/office/drawing/2014/main" id="{1C01837E-3F2F-4545-B033-5870A019E595}"/>
                    </a:ext>
                  </a:extLst>
                </p14:cNvPr>
                <p14:cNvContentPartPr/>
                <p14:nvPr/>
              </p14:nvContentPartPr>
              <p14:xfrm>
                <a:off x="7182600" y="6292076"/>
                <a:ext cx="236880" cy="341280"/>
              </p14:xfrm>
            </p:contentPart>
          </mc:Choice>
          <mc:Fallback xmlns="">
            <p:pic>
              <p:nvPicPr>
                <p:cNvPr id="386" name="Input penna 385">
                  <a:extLst>
                    <a:ext uri="{FF2B5EF4-FFF2-40B4-BE49-F238E27FC236}">
                      <a16:creationId xmlns:a16="http://schemas.microsoft.com/office/drawing/2014/main" id="{1C01837E-3F2F-4545-B033-5870A019E595}"/>
                    </a:ext>
                  </a:extLst>
                </p:cNvPr>
                <p:cNvPicPr/>
                <p:nvPr/>
              </p:nvPicPr>
              <p:blipFill>
                <a:blip r:embed="rId594"/>
                <a:stretch>
                  <a:fillRect/>
                </a:stretch>
              </p:blipFill>
              <p:spPr>
                <a:xfrm>
                  <a:off x="7178280" y="6287756"/>
                  <a:ext cx="245520" cy="34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5">
              <p14:nvContentPartPr>
                <p14:cNvPr id="387" name="Input penna 386">
                  <a:extLst>
                    <a:ext uri="{FF2B5EF4-FFF2-40B4-BE49-F238E27FC236}">
                      <a16:creationId xmlns:a16="http://schemas.microsoft.com/office/drawing/2014/main" id="{6FF7F969-4A69-4C5F-8A73-5F1626041AD2}"/>
                    </a:ext>
                  </a:extLst>
                </p14:cNvPr>
                <p14:cNvContentPartPr/>
                <p14:nvPr/>
              </p14:nvContentPartPr>
              <p14:xfrm>
                <a:off x="7364760" y="6442556"/>
                <a:ext cx="213120" cy="209880"/>
              </p14:xfrm>
            </p:contentPart>
          </mc:Choice>
          <mc:Fallback xmlns="">
            <p:pic>
              <p:nvPicPr>
                <p:cNvPr id="387" name="Input penna 386">
                  <a:extLst>
                    <a:ext uri="{FF2B5EF4-FFF2-40B4-BE49-F238E27FC236}">
                      <a16:creationId xmlns:a16="http://schemas.microsoft.com/office/drawing/2014/main" id="{6FF7F969-4A69-4C5F-8A73-5F1626041AD2}"/>
                    </a:ext>
                  </a:extLst>
                </p:cNvPr>
                <p:cNvPicPr/>
                <p:nvPr/>
              </p:nvPicPr>
              <p:blipFill>
                <a:blip r:embed="rId596"/>
                <a:stretch>
                  <a:fillRect/>
                </a:stretch>
              </p:blipFill>
              <p:spPr>
                <a:xfrm>
                  <a:off x="7360440" y="6438236"/>
                  <a:ext cx="2217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7">
              <p14:nvContentPartPr>
                <p14:cNvPr id="388" name="Input penna 387">
                  <a:extLst>
                    <a:ext uri="{FF2B5EF4-FFF2-40B4-BE49-F238E27FC236}">
                      <a16:creationId xmlns:a16="http://schemas.microsoft.com/office/drawing/2014/main" id="{8B9D5202-5829-404F-AA70-85D39754ADC8}"/>
                    </a:ext>
                  </a:extLst>
                </p14:cNvPr>
                <p14:cNvContentPartPr/>
                <p14:nvPr/>
              </p14:nvContentPartPr>
              <p14:xfrm>
                <a:off x="7611000" y="6423836"/>
                <a:ext cx="221760" cy="194760"/>
              </p14:xfrm>
            </p:contentPart>
          </mc:Choice>
          <mc:Fallback xmlns="">
            <p:pic>
              <p:nvPicPr>
                <p:cNvPr id="388" name="Input penna 387">
                  <a:extLst>
                    <a:ext uri="{FF2B5EF4-FFF2-40B4-BE49-F238E27FC236}">
                      <a16:creationId xmlns:a16="http://schemas.microsoft.com/office/drawing/2014/main" id="{8B9D5202-5829-404F-AA70-85D39754ADC8}"/>
                    </a:ext>
                  </a:extLst>
                </p:cNvPr>
                <p:cNvPicPr/>
                <p:nvPr/>
              </p:nvPicPr>
              <p:blipFill>
                <a:blip r:embed="rId598"/>
                <a:stretch>
                  <a:fillRect/>
                </a:stretch>
              </p:blipFill>
              <p:spPr>
                <a:xfrm>
                  <a:off x="7606680" y="6419516"/>
                  <a:ext cx="23040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9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1BF45890-350D-4792-9089-D2218358D6BB}"/>
                    </a:ext>
                  </a:extLst>
                </p14:cNvPr>
                <p14:cNvContentPartPr/>
                <p14:nvPr/>
              </p14:nvContentPartPr>
              <p14:xfrm>
                <a:off x="7930320" y="6449756"/>
                <a:ext cx="169560" cy="23220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1BF45890-350D-4792-9089-D2218358D6BB}"/>
                    </a:ext>
                  </a:extLst>
                </p:cNvPr>
                <p:cNvPicPr/>
                <p:nvPr/>
              </p:nvPicPr>
              <p:blipFill>
                <a:blip r:embed="rId600"/>
                <a:stretch>
                  <a:fillRect/>
                </a:stretch>
              </p:blipFill>
              <p:spPr>
                <a:xfrm>
                  <a:off x="7926000" y="6445436"/>
                  <a:ext cx="17820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1">
              <p14:nvContentPartPr>
                <p14:cNvPr id="390" name="Input penna 389">
                  <a:extLst>
                    <a:ext uri="{FF2B5EF4-FFF2-40B4-BE49-F238E27FC236}">
                      <a16:creationId xmlns:a16="http://schemas.microsoft.com/office/drawing/2014/main" id="{84AA44C7-B121-4928-9BD2-0D5565074FC3}"/>
                    </a:ext>
                  </a:extLst>
                </p14:cNvPr>
                <p14:cNvContentPartPr/>
                <p14:nvPr/>
              </p14:nvContentPartPr>
              <p14:xfrm>
                <a:off x="8188080" y="6486836"/>
                <a:ext cx="259920" cy="196200"/>
              </p14:xfrm>
            </p:contentPart>
          </mc:Choice>
          <mc:Fallback xmlns="">
            <p:pic>
              <p:nvPicPr>
                <p:cNvPr id="390" name="Input penna 389">
                  <a:extLst>
                    <a:ext uri="{FF2B5EF4-FFF2-40B4-BE49-F238E27FC236}">
                      <a16:creationId xmlns:a16="http://schemas.microsoft.com/office/drawing/2014/main" id="{84AA44C7-B121-4928-9BD2-0D5565074FC3}"/>
                    </a:ext>
                  </a:extLst>
                </p:cNvPr>
                <p:cNvPicPr/>
                <p:nvPr/>
              </p:nvPicPr>
              <p:blipFill>
                <a:blip r:embed="rId602"/>
                <a:stretch>
                  <a:fillRect/>
                </a:stretch>
              </p:blipFill>
              <p:spPr>
                <a:xfrm>
                  <a:off x="8183760" y="6482516"/>
                  <a:ext cx="2685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3">
              <p14:nvContentPartPr>
                <p14:cNvPr id="391" name="Input penna 390">
                  <a:extLst>
                    <a:ext uri="{FF2B5EF4-FFF2-40B4-BE49-F238E27FC236}">
                      <a16:creationId xmlns:a16="http://schemas.microsoft.com/office/drawing/2014/main" id="{BC78FF0F-BDE1-4B2A-BA86-ACFAA3749FC5}"/>
                    </a:ext>
                  </a:extLst>
                </p14:cNvPr>
                <p14:cNvContentPartPr/>
                <p14:nvPr/>
              </p14:nvContentPartPr>
              <p14:xfrm>
                <a:off x="8418840" y="6219356"/>
                <a:ext cx="101520" cy="469800"/>
              </p14:xfrm>
            </p:contentPart>
          </mc:Choice>
          <mc:Fallback xmlns="">
            <p:pic>
              <p:nvPicPr>
                <p:cNvPr id="391" name="Input penna 390">
                  <a:extLst>
                    <a:ext uri="{FF2B5EF4-FFF2-40B4-BE49-F238E27FC236}">
                      <a16:creationId xmlns:a16="http://schemas.microsoft.com/office/drawing/2014/main" id="{BC78FF0F-BDE1-4B2A-BA86-ACFAA3749FC5}"/>
                    </a:ext>
                  </a:extLst>
                </p:cNvPr>
                <p:cNvPicPr/>
                <p:nvPr/>
              </p:nvPicPr>
              <p:blipFill>
                <a:blip r:embed="rId604"/>
                <a:stretch>
                  <a:fillRect/>
                </a:stretch>
              </p:blipFill>
              <p:spPr>
                <a:xfrm>
                  <a:off x="8414520" y="6215036"/>
                  <a:ext cx="110160" cy="47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5">
              <p14:nvContentPartPr>
                <p14:cNvPr id="392" name="Input penna 391">
                  <a:extLst>
                    <a:ext uri="{FF2B5EF4-FFF2-40B4-BE49-F238E27FC236}">
                      <a16:creationId xmlns:a16="http://schemas.microsoft.com/office/drawing/2014/main" id="{54EA11B7-599D-4BEF-A1C4-3BB1ED28128F}"/>
                    </a:ext>
                  </a:extLst>
                </p14:cNvPr>
                <p14:cNvContentPartPr/>
                <p14:nvPr/>
              </p14:nvContentPartPr>
              <p14:xfrm>
                <a:off x="8533320" y="6461636"/>
                <a:ext cx="199440" cy="227880"/>
              </p14:xfrm>
            </p:contentPart>
          </mc:Choice>
          <mc:Fallback xmlns="">
            <p:pic>
              <p:nvPicPr>
                <p:cNvPr id="392" name="Input penna 391">
                  <a:extLst>
                    <a:ext uri="{FF2B5EF4-FFF2-40B4-BE49-F238E27FC236}">
                      <a16:creationId xmlns:a16="http://schemas.microsoft.com/office/drawing/2014/main" id="{54EA11B7-599D-4BEF-A1C4-3BB1ED28128F}"/>
                    </a:ext>
                  </a:extLst>
                </p:cNvPr>
                <p:cNvPicPr/>
                <p:nvPr/>
              </p:nvPicPr>
              <p:blipFill>
                <a:blip r:embed="rId606"/>
                <a:stretch>
                  <a:fillRect/>
                </a:stretch>
              </p:blipFill>
              <p:spPr>
                <a:xfrm>
                  <a:off x="8529000" y="6457316"/>
                  <a:ext cx="20808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7">
              <p14:nvContentPartPr>
                <p14:cNvPr id="393" name="Input penna 392">
                  <a:extLst>
                    <a:ext uri="{FF2B5EF4-FFF2-40B4-BE49-F238E27FC236}">
                      <a16:creationId xmlns:a16="http://schemas.microsoft.com/office/drawing/2014/main" id="{82813A62-A32C-4423-B206-82C6A2E82B9A}"/>
                    </a:ext>
                  </a:extLst>
                </p14:cNvPr>
                <p14:cNvContentPartPr/>
                <p14:nvPr/>
              </p14:nvContentPartPr>
              <p14:xfrm>
                <a:off x="8813400" y="6489716"/>
                <a:ext cx="236880" cy="203040"/>
              </p14:xfrm>
            </p:contentPart>
          </mc:Choice>
          <mc:Fallback xmlns="">
            <p:pic>
              <p:nvPicPr>
                <p:cNvPr id="393" name="Input penna 392">
                  <a:extLst>
                    <a:ext uri="{FF2B5EF4-FFF2-40B4-BE49-F238E27FC236}">
                      <a16:creationId xmlns:a16="http://schemas.microsoft.com/office/drawing/2014/main" id="{82813A62-A32C-4423-B206-82C6A2E82B9A}"/>
                    </a:ext>
                  </a:extLst>
                </p:cNvPr>
                <p:cNvPicPr/>
                <p:nvPr/>
              </p:nvPicPr>
              <p:blipFill>
                <a:blip r:embed="rId608"/>
                <a:stretch>
                  <a:fillRect/>
                </a:stretch>
              </p:blipFill>
              <p:spPr>
                <a:xfrm>
                  <a:off x="8809080" y="6485396"/>
                  <a:ext cx="24552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9">
              <p14:nvContentPartPr>
                <p14:cNvPr id="394" name="Input penna 393">
                  <a:extLst>
                    <a:ext uri="{FF2B5EF4-FFF2-40B4-BE49-F238E27FC236}">
                      <a16:creationId xmlns:a16="http://schemas.microsoft.com/office/drawing/2014/main" id="{CF17A27A-DBE9-4F56-A24E-D8116C8992A8}"/>
                    </a:ext>
                  </a:extLst>
                </p14:cNvPr>
                <p14:cNvContentPartPr/>
                <p14:nvPr/>
              </p14:nvContentPartPr>
              <p14:xfrm>
                <a:off x="9204000" y="6188396"/>
                <a:ext cx="134280" cy="432360"/>
              </p14:xfrm>
            </p:contentPart>
          </mc:Choice>
          <mc:Fallback xmlns="">
            <p:pic>
              <p:nvPicPr>
                <p:cNvPr id="394" name="Input penna 393">
                  <a:extLst>
                    <a:ext uri="{FF2B5EF4-FFF2-40B4-BE49-F238E27FC236}">
                      <a16:creationId xmlns:a16="http://schemas.microsoft.com/office/drawing/2014/main" id="{CF17A27A-DBE9-4F56-A24E-D8116C8992A8}"/>
                    </a:ext>
                  </a:extLst>
                </p:cNvPr>
                <p:cNvPicPr/>
                <p:nvPr/>
              </p:nvPicPr>
              <p:blipFill>
                <a:blip r:embed="rId610"/>
                <a:stretch>
                  <a:fillRect/>
                </a:stretch>
              </p:blipFill>
              <p:spPr>
                <a:xfrm>
                  <a:off x="9199680" y="6184076"/>
                  <a:ext cx="14292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1">
              <p14:nvContentPartPr>
                <p14:cNvPr id="395" name="Input penna 394">
                  <a:extLst>
                    <a:ext uri="{FF2B5EF4-FFF2-40B4-BE49-F238E27FC236}">
                      <a16:creationId xmlns:a16="http://schemas.microsoft.com/office/drawing/2014/main" id="{8D17D6D4-2059-49A0-8A94-7882C6CC3686}"/>
                    </a:ext>
                  </a:extLst>
                </p14:cNvPr>
                <p14:cNvContentPartPr/>
                <p14:nvPr/>
              </p14:nvContentPartPr>
              <p14:xfrm>
                <a:off x="8990880" y="6337436"/>
                <a:ext cx="311400" cy="41400"/>
              </p14:xfrm>
            </p:contentPart>
          </mc:Choice>
          <mc:Fallback xmlns="">
            <p:pic>
              <p:nvPicPr>
                <p:cNvPr id="395" name="Input penna 394">
                  <a:extLst>
                    <a:ext uri="{FF2B5EF4-FFF2-40B4-BE49-F238E27FC236}">
                      <a16:creationId xmlns:a16="http://schemas.microsoft.com/office/drawing/2014/main" id="{8D17D6D4-2059-49A0-8A94-7882C6CC3686}"/>
                    </a:ext>
                  </a:extLst>
                </p:cNvPr>
                <p:cNvPicPr/>
                <p:nvPr/>
              </p:nvPicPr>
              <p:blipFill>
                <a:blip r:embed="rId612"/>
                <a:stretch>
                  <a:fillRect/>
                </a:stretch>
              </p:blipFill>
              <p:spPr>
                <a:xfrm>
                  <a:off x="8986560" y="6333116"/>
                  <a:ext cx="32004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3">
              <p14:nvContentPartPr>
                <p14:cNvPr id="396" name="Input penna 395">
                  <a:extLst>
                    <a:ext uri="{FF2B5EF4-FFF2-40B4-BE49-F238E27FC236}">
                      <a16:creationId xmlns:a16="http://schemas.microsoft.com/office/drawing/2014/main" id="{D8EE10FC-9651-4022-A1CC-30B3F32496AA}"/>
                    </a:ext>
                  </a:extLst>
                </p14:cNvPr>
                <p14:cNvContentPartPr/>
                <p14:nvPr/>
              </p14:nvContentPartPr>
              <p14:xfrm>
                <a:off x="9368520" y="6478556"/>
                <a:ext cx="181440" cy="176040"/>
              </p14:xfrm>
            </p:contentPart>
          </mc:Choice>
          <mc:Fallback xmlns="">
            <p:pic>
              <p:nvPicPr>
                <p:cNvPr id="396" name="Input penna 395">
                  <a:extLst>
                    <a:ext uri="{FF2B5EF4-FFF2-40B4-BE49-F238E27FC236}">
                      <a16:creationId xmlns:a16="http://schemas.microsoft.com/office/drawing/2014/main" id="{D8EE10FC-9651-4022-A1CC-30B3F32496AA}"/>
                    </a:ext>
                  </a:extLst>
                </p:cNvPr>
                <p:cNvPicPr/>
                <p:nvPr/>
              </p:nvPicPr>
              <p:blipFill>
                <a:blip r:embed="rId614"/>
                <a:stretch>
                  <a:fillRect/>
                </a:stretch>
              </p:blipFill>
              <p:spPr>
                <a:xfrm>
                  <a:off x="9364200" y="6474236"/>
                  <a:ext cx="19008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5">
              <p14:nvContentPartPr>
                <p14:cNvPr id="397" name="Input penna 396">
                  <a:extLst>
                    <a:ext uri="{FF2B5EF4-FFF2-40B4-BE49-F238E27FC236}">
                      <a16:creationId xmlns:a16="http://schemas.microsoft.com/office/drawing/2014/main" id="{61689182-496B-4683-BB65-B051415E7A35}"/>
                    </a:ext>
                  </a:extLst>
                </p14:cNvPr>
                <p14:cNvContentPartPr/>
                <p14:nvPr/>
              </p14:nvContentPartPr>
              <p14:xfrm>
                <a:off x="9649680" y="6468116"/>
                <a:ext cx="394920" cy="176040"/>
              </p14:xfrm>
            </p:contentPart>
          </mc:Choice>
          <mc:Fallback xmlns="">
            <p:pic>
              <p:nvPicPr>
                <p:cNvPr id="397" name="Input penna 396">
                  <a:extLst>
                    <a:ext uri="{FF2B5EF4-FFF2-40B4-BE49-F238E27FC236}">
                      <a16:creationId xmlns:a16="http://schemas.microsoft.com/office/drawing/2014/main" id="{61689182-496B-4683-BB65-B051415E7A35}"/>
                    </a:ext>
                  </a:extLst>
                </p:cNvPr>
                <p:cNvPicPr/>
                <p:nvPr/>
              </p:nvPicPr>
              <p:blipFill>
                <a:blip r:embed="rId616"/>
                <a:stretch>
                  <a:fillRect/>
                </a:stretch>
              </p:blipFill>
              <p:spPr>
                <a:xfrm>
                  <a:off x="9645360" y="6463796"/>
                  <a:ext cx="4035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7">
              <p14:nvContentPartPr>
                <p14:cNvPr id="398" name="Input penna 397">
                  <a:extLst>
                    <a:ext uri="{FF2B5EF4-FFF2-40B4-BE49-F238E27FC236}">
                      <a16:creationId xmlns:a16="http://schemas.microsoft.com/office/drawing/2014/main" id="{621B6A0C-414C-4EEA-8F28-2EFD11CBF0D2}"/>
                    </a:ext>
                  </a:extLst>
                </p14:cNvPr>
                <p14:cNvContentPartPr/>
                <p14:nvPr/>
              </p14:nvContentPartPr>
              <p14:xfrm>
                <a:off x="10242600" y="6451916"/>
                <a:ext cx="242640" cy="233280"/>
              </p14:xfrm>
            </p:contentPart>
          </mc:Choice>
          <mc:Fallback xmlns="">
            <p:pic>
              <p:nvPicPr>
                <p:cNvPr id="398" name="Input penna 397">
                  <a:extLst>
                    <a:ext uri="{FF2B5EF4-FFF2-40B4-BE49-F238E27FC236}">
                      <a16:creationId xmlns:a16="http://schemas.microsoft.com/office/drawing/2014/main" id="{621B6A0C-414C-4EEA-8F28-2EFD11CBF0D2}"/>
                    </a:ext>
                  </a:extLst>
                </p:cNvPr>
                <p:cNvPicPr/>
                <p:nvPr/>
              </p:nvPicPr>
              <p:blipFill>
                <a:blip r:embed="rId618"/>
                <a:stretch>
                  <a:fillRect/>
                </a:stretch>
              </p:blipFill>
              <p:spPr>
                <a:xfrm>
                  <a:off x="10238280" y="6447596"/>
                  <a:ext cx="25128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9">
              <p14:nvContentPartPr>
                <p14:cNvPr id="399" name="Input penna 398">
                  <a:extLst>
                    <a:ext uri="{FF2B5EF4-FFF2-40B4-BE49-F238E27FC236}">
                      <a16:creationId xmlns:a16="http://schemas.microsoft.com/office/drawing/2014/main" id="{5824E049-2A10-42AF-AA64-333BCD1A82A1}"/>
                    </a:ext>
                  </a:extLst>
                </p14:cNvPr>
                <p14:cNvContentPartPr/>
                <p14:nvPr/>
              </p14:nvContentPartPr>
              <p14:xfrm>
                <a:off x="10557600" y="6481436"/>
                <a:ext cx="252720" cy="206280"/>
              </p14:xfrm>
            </p:contentPart>
          </mc:Choice>
          <mc:Fallback xmlns="">
            <p:pic>
              <p:nvPicPr>
                <p:cNvPr id="399" name="Input penna 398">
                  <a:extLst>
                    <a:ext uri="{FF2B5EF4-FFF2-40B4-BE49-F238E27FC236}">
                      <a16:creationId xmlns:a16="http://schemas.microsoft.com/office/drawing/2014/main" id="{5824E049-2A10-42AF-AA64-333BCD1A82A1}"/>
                    </a:ext>
                  </a:extLst>
                </p:cNvPr>
                <p:cNvPicPr/>
                <p:nvPr/>
              </p:nvPicPr>
              <p:blipFill>
                <a:blip r:embed="rId620"/>
                <a:stretch>
                  <a:fillRect/>
                </a:stretch>
              </p:blipFill>
              <p:spPr>
                <a:xfrm>
                  <a:off x="10553280" y="6477116"/>
                  <a:ext cx="2613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1">
              <p14:nvContentPartPr>
                <p14:cNvPr id="400" name="Input penna 399">
                  <a:extLst>
                    <a:ext uri="{FF2B5EF4-FFF2-40B4-BE49-F238E27FC236}">
                      <a16:creationId xmlns:a16="http://schemas.microsoft.com/office/drawing/2014/main" id="{5E529A7E-E445-4B1C-A637-0CBFE6C28552}"/>
                    </a:ext>
                  </a:extLst>
                </p14:cNvPr>
                <p14:cNvContentPartPr/>
                <p14:nvPr/>
              </p14:nvContentPartPr>
              <p14:xfrm>
                <a:off x="10914720" y="6169676"/>
                <a:ext cx="169200" cy="511920"/>
              </p14:xfrm>
            </p:contentPart>
          </mc:Choice>
          <mc:Fallback xmlns="">
            <p:pic>
              <p:nvPicPr>
                <p:cNvPr id="400" name="Input penna 399">
                  <a:extLst>
                    <a:ext uri="{FF2B5EF4-FFF2-40B4-BE49-F238E27FC236}">
                      <a16:creationId xmlns:a16="http://schemas.microsoft.com/office/drawing/2014/main" id="{5E529A7E-E445-4B1C-A637-0CBFE6C28552}"/>
                    </a:ext>
                  </a:extLst>
                </p:cNvPr>
                <p:cNvPicPr/>
                <p:nvPr/>
              </p:nvPicPr>
              <p:blipFill>
                <a:blip r:embed="rId622"/>
                <a:stretch>
                  <a:fillRect/>
                </a:stretch>
              </p:blipFill>
              <p:spPr>
                <a:xfrm>
                  <a:off x="10910400" y="6165356"/>
                  <a:ext cx="177840" cy="52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3">
              <p14:nvContentPartPr>
                <p14:cNvPr id="401" name="Input penna 400">
                  <a:extLst>
                    <a:ext uri="{FF2B5EF4-FFF2-40B4-BE49-F238E27FC236}">
                      <a16:creationId xmlns:a16="http://schemas.microsoft.com/office/drawing/2014/main" id="{C85C9CDF-030E-4718-9B43-D7F9E02DE0D0}"/>
                    </a:ext>
                  </a:extLst>
                </p14:cNvPr>
                <p14:cNvContentPartPr/>
                <p14:nvPr/>
              </p14:nvContentPartPr>
              <p14:xfrm>
                <a:off x="10835880" y="6352556"/>
                <a:ext cx="232560" cy="11880"/>
              </p14:xfrm>
            </p:contentPart>
          </mc:Choice>
          <mc:Fallback xmlns="">
            <p:pic>
              <p:nvPicPr>
                <p:cNvPr id="401" name="Input penna 400">
                  <a:extLst>
                    <a:ext uri="{FF2B5EF4-FFF2-40B4-BE49-F238E27FC236}">
                      <a16:creationId xmlns:a16="http://schemas.microsoft.com/office/drawing/2014/main" id="{C85C9CDF-030E-4718-9B43-D7F9E02DE0D0}"/>
                    </a:ext>
                  </a:extLst>
                </p:cNvPr>
                <p:cNvPicPr/>
                <p:nvPr/>
              </p:nvPicPr>
              <p:blipFill>
                <a:blip r:embed="rId624"/>
                <a:stretch>
                  <a:fillRect/>
                </a:stretch>
              </p:blipFill>
              <p:spPr>
                <a:xfrm>
                  <a:off x="10831560" y="6348236"/>
                  <a:ext cx="2412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5">
              <p14:nvContentPartPr>
                <p14:cNvPr id="402" name="Input penna 401">
                  <a:extLst>
                    <a:ext uri="{FF2B5EF4-FFF2-40B4-BE49-F238E27FC236}">
                      <a16:creationId xmlns:a16="http://schemas.microsoft.com/office/drawing/2014/main" id="{885BB648-0281-44C9-90BF-3E6BF0C82C6E}"/>
                    </a:ext>
                  </a:extLst>
                </p14:cNvPr>
                <p14:cNvContentPartPr/>
                <p14:nvPr/>
              </p14:nvContentPartPr>
              <p14:xfrm>
                <a:off x="11052960" y="6531836"/>
                <a:ext cx="180360" cy="216720"/>
              </p14:xfrm>
            </p:contentPart>
          </mc:Choice>
          <mc:Fallback xmlns="">
            <p:pic>
              <p:nvPicPr>
                <p:cNvPr id="402" name="Input penna 401">
                  <a:extLst>
                    <a:ext uri="{FF2B5EF4-FFF2-40B4-BE49-F238E27FC236}">
                      <a16:creationId xmlns:a16="http://schemas.microsoft.com/office/drawing/2014/main" id="{885BB648-0281-44C9-90BF-3E6BF0C82C6E}"/>
                    </a:ext>
                  </a:extLst>
                </p:cNvPr>
                <p:cNvPicPr/>
                <p:nvPr/>
              </p:nvPicPr>
              <p:blipFill>
                <a:blip r:embed="rId626"/>
                <a:stretch>
                  <a:fillRect/>
                </a:stretch>
              </p:blipFill>
              <p:spPr>
                <a:xfrm>
                  <a:off x="11048640" y="6527516"/>
                  <a:ext cx="189000" cy="225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4" name="Gruppo 443">
            <a:extLst>
              <a:ext uri="{FF2B5EF4-FFF2-40B4-BE49-F238E27FC236}">
                <a16:creationId xmlns:a16="http://schemas.microsoft.com/office/drawing/2014/main" id="{4B04BE8E-E344-4C82-A802-C330EB5A4EC1}"/>
              </a:ext>
            </a:extLst>
          </p:cNvPr>
          <p:cNvGrpSpPr/>
          <p:nvPr/>
        </p:nvGrpSpPr>
        <p:grpSpPr>
          <a:xfrm>
            <a:off x="10577760" y="4645436"/>
            <a:ext cx="1635480" cy="1574640"/>
            <a:chOff x="10577760" y="4645436"/>
            <a:chExt cx="1635480" cy="1574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7">
              <p14:nvContentPartPr>
                <p14:cNvPr id="404" name="Input penna 403">
                  <a:extLst>
                    <a:ext uri="{FF2B5EF4-FFF2-40B4-BE49-F238E27FC236}">
                      <a16:creationId xmlns:a16="http://schemas.microsoft.com/office/drawing/2014/main" id="{A7B629DC-3010-4077-BC6C-B54FAA09B8EA}"/>
                    </a:ext>
                  </a:extLst>
                </p14:cNvPr>
                <p14:cNvContentPartPr/>
                <p14:nvPr/>
              </p14:nvContentPartPr>
              <p14:xfrm>
                <a:off x="10736160" y="4904996"/>
                <a:ext cx="388080" cy="181800"/>
              </p14:xfrm>
            </p:contentPart>
          </mc:Choice>
          <mc:Fallback xmlns="">
            <p:pic>
              <p:nvPicPr>
                <p:cNvPr id="404" name="Input penna 403">
                  <a:extLst>
                    <a:ext uri="{FF2B5EF4-FFF2-40B4-BE49-F238E27FC236}">
                      <a16:creationId xmlns:a16="http://schemas.microsoft.com/office/drawing/2014/main" id="{A7B629DC-3010-4077-BC6C-B54FAA09B8EA}"/>
                    </a:ext>
                  </a:extLst>
                </p:cNvPr>
                <p:cNvPicPr/>
                <p:nvPr/>
              </p:nvPicPr>
              <p:blipFill>
                <a:blip r:embed="rId628"/>
                <a:stretch>
                  <a:fillRect/>
                </a:stretch>
              </p:blipFill>
              <p:spPr>
                <a:xfrm>
                  <a:off x="10727160" y="4895996"/>
                  <a:ext cx="40572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9">
              <p14:nvContentPartPr>
                <p14:cNvPr id="405" name="Input penna 404">
                  <a:extLst>
                    <a:ext uri="{FF2B5EF4-FFF2-40B4-BE49-F238E27FC236}">
                      <a16:creationId xmlns:a16="http://schemas.microsoft.com/office/drawing/2014/main" id="{C5981B4A-C39C-4ACC-AE60-D8E9A97D6620}"/>
                    </a:ext>
                  </a:extLst>
                </p14:cNvPr>
                <p14:cNvContentPartPr/>
                <p14:nvPr/>
              </p14:nvContentPartPr>
              <p14:xfrm>
                <a:off x="11223960" y="4920476"/>
                <a:ext cx="147600" cy="169920"/>
              </p14:xfrm>
            </p:contentPart>
          </mc:Choice>
          <mc:Fallback xmlns="">
            <p:pic>
              <p:nvPicPr>
                <p:cNvPr id="405" name="Input penna 404">
                  <a:extLst>
                    <a:ext uri="{FF2B5EF4-FFF2-40B4-BE49-F238E27FC236}">
                      <a16:creationId xmlns:a16="http://schemas.microsoft.com/office/drawing/2014/main" id="{C5981B4A-C39C-4ACC-AE60-D8E9A97D6620}"/>
                    </a:ext>
                  </a:extLst>
                </p:cNvPr>
                <p:cNvPicPr/>
                <p:nvPr/>
              </p:nvPicPr>
              <p:blipFill>
                <a:blip r:embed="rId630"/>
                <a:stretch>
                  <a:fillRect/>
                </a:stretch>
              </p:blipFill>
              <p:spPr>
                <a:xfrm>
                  <a:off x="11214960" y="4911476"/>
                  <a:ext cx="16524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1">
              <p14:nvContentPartPr>
                <p14:cNvPr id="406" name="Input penna 405">
                  <a:extLst>
                    <a:ext uri="{FF2B5EF4-FFF2-40B4-BE49-F238E27FC236}">
                      <a16:creationId xmlns:a16="http://schemas.microsoft.com/office/drawing/2014/main" id="{1F987CB0-06AD-4DA8-B390-048245D80C39}"/>
                    </a:ext>
                  </a:extLst>
                </p14:cNvPr>
                <p14:cNvContentPartPr/>
                <p14:nvPr/>
              </p14:nvContentPartPr>
              <p14:xfrm>
                <a:off x="11435640" y="4968716"/>
                <a:ext cx="32400" cy="164160"/>
              </p14:xfrm>
            </p:contentPart>
          </mc:Choice>
          <mc:Fallback xmlns="">
            <p:pic>
              <p:nvPicPr>
                <p:cNvPr id="406" name="Input penna 405">
                  <a:extLst>
                    <a:ext uri="{FF2B5EF4-FFF2-40B4-BE49-F238E27FC236}">
                      <a16:creationId xmlns:a16="http://schemas.microsoft.com/office/drawing/2014/main" id="{1F987CB0-06AD-4DA8-B390-048245D80C39}"/>
                    </a:ext>
                  </a:extLst>
                </p:cNvPr>
                <p:cNvPicPr/>
                <p:nvPr/>
              </p:nvPicPr>
              <p:blipFill>
                <a:blip r:embed="rId632"/>
                <a:stretch>
                  <a:fillRect/>
                </a:stretch>
              </p:blipFill>
              <p:spPr>
                <a:xfrm>
                  <a:off x="11426640" y="4960076"/>
                  <a:ext cx="500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3">
              <p14:nvContentPartPr>
                <p14:cNvPr id="407" name="Input penna 406">
                  <a:extLst>
                    <a:ext uri="{FF2B5EF4-FFF2-40B4-BE49-F238E27FC236}">
                      <a16:creationId xmlns:a16="http://schemas.microsoft.com/office/drawing/2014/main" id="{16CC9034-BDE6-4318-9FDA-CD61C22D65E3}"/>
                    </a:ext>
                  </a:extLst>
                </p14:cNvPr>
                <p14:cNvContentPartPr/>
                <p14:nvPr/>
              </p14:nvContentPartPr>
              <p14:xfrm>
                <a:off x="11435640" y="4901036"/>
                <a:ext cx="12600" cy="11880"/>
              </p14:xfrm>
            </p:contentPart>
          </mc:Choice>
          <mc:Fallback xmlns="">
            <p:pic>
              <p:nvPicPr>
                <p:cNvPr id="407" name="Input penna 406">
                  <a:extLst>
                    <a:ext uri="{FF2B5EF4-FFF2-40B4-BE49-F238E27FC236}">
                      <a16:creationId xmlns:a16="http://schemas.microsoft.com/office/drawing/2014/main" id="{16CC9034-BDE6-4318-9FDA-CD61C22D65E3}"/>
                    </a:ext>
                  </a:extLst>
                </p:cNvPr>
                <p:cNvPicPr/>
                <p:nvPr/>
              </p:nvPicPr>
              <p:blipFill>
                <a:blip r:embed="rId634"/>
                <a:stretch>
                  <a:fillRect/>
                </a:stretch>
              </p:blipFill>
              <p:spPr>
                <a:xfrm>
                  <a:off x="11426640" y="4892036"/>
                  <a:ext cx="3024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5">
              <p14:nvContentPartPr>
                <p14:cNvPr id="408" name="Input penna 407">
                  <a:extLst>
                    <a:ext uri="{FF2B5EF4-FFF2-40B4-BE49-F238E27FC236}">
                      <a16:creationId xmlns:a16="http://schemas.microsoft.com/office/drawing/2014/main" id="{F3330827-6587-451F-83BB-75E817517DCE}"/>
                    </a:ext>
                  </a:extLst>
                </p14:cNvPr>
                <p14:cNvContentPartPr/>
                <p14:nvPr/>
              </p14:nvContentPartPr>
              <p14:xfrm>
                <a:off x="11530680" y="5004356"/>
                <a:ext cx="146160" cy="136800"/>
              </p14:xfrm>
            </p:contentPart>
          </mc:Choice>
          <mc:Fallback xmlns="">
            <p:pic>
              <p:nvPicPr>
                <p:cNvPr id="408" name="Input penna 407">
                  <a:extLst>
                    <a:ext uri="{FF2B5EF4-FFF2-40B4-BE49-F238E27FC236}">
                      <a16:creationId xmlns:a16="http://schemas.microsoft.com/office/drawing/2014/main" id="{F3330827-6587-451F-83BB-75E817517DCE}"/>
                    </a:ext>
                  </a:extLst>
                </p:cNvPr>
                <p:cNvPicPr/>
                <p:nvPr/>
              </p:nvPicPr>
              <p:blipFill>
                <a:blip r:embed="rId636"/>
                <a:stretch>
                  <a:fillRect/>
                </a:stretch>
              </p:blipFill>
              <p:spPr>
                <a:xfrm>
                  <a:off x="11521680" y="4995716"/>
                  <a:ext cx="16380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7">
              <p14:nvContentPartPr>
                <p14:cNvPr id="409" name="Input penna 408">
                  <a:extLst>
                    <a:ext uri="{FF2B5EF4-FFF2-40B4-BE49-F238E27FC236}">
                      <a16:creationId xmlns:a16="http://schemas.microsoft.com/office/drawing/2014/main" id="{5A4315DB-CC1A-477F-A48C-67EF2AFA9E2E}"/>
                    </a:ext>
                  </a:extLst>
                </p14:cNvPr>
                <p14:cNvContentPartPr/>
                <p14:nvPr/>
              </p14:nvContentPartPr>
              <p14:xfrm>
                <a:off x="11739120" y="5037836"/>
                <a:ext cx="30600" cy="128880"/>
              </p14:xfrm>
            </p:contentPart>
          </mc:Choice>
          <mc:Fallback xmlns="">
            <p:pic>
              <p:nvPicPr>
                <p:cNvPr id="409" name="Input penna 408">
                  <a:extLst>
                    <a:ext uri="{FF2B5EF4-FFF2-40B4-BE49-F238E27FC236}">
                      <a16:creationId xmlns:a16="http://schemas.microsoft.com/office/drawing/2014/main" id="{5A4315DB-CC1A-477F-A48C-67EF2AFA9E2E}"/>
                    </a:ext>
                  </a:extLst>
                </p:cNvPr>
                <p:cNvPicPr/>
                <p:nvPr/>
              </p:nvPicPr>
              <p:blipFill>
                <a:blip r:embed="rId638"/>
                <a:stretch>
                  <a:fillRect/>
                </a:stretch>
              </p:blipFill>
              <p:spPr>
                <a:xfrm>
                  <a:off x="11730120" y="5029196"/>
                  <a:ext cx="482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9">
              <p14:nvContentPartPr>
                <p14:cNvPr id="410" name="Input penna 409">
                  <a:extLst>
                    <a:ext uri="{FF2B5EF4-FFF2-40B4-BE49-F238E27FC236}">
                      <a16:creationId xmlns:a16="http://schemas.microsoft.com/office/drawing/2014/main" id="{81B37535-E53A-42F0-A625-2CAC0949B221}"/>
                    </a:ext>
                  </a:extLst>
                </p14:cNvPr>
                <p14:cNvContentPartPr/>
                <p14:nvPr/>
              </p14:nvContentPartPr>
              <p14:xfrm>
                <a:off x="11731920" y="4871516"/>
                <a:ext cx="8640" cy="20160"/>
              </p14:xfrm>
            </p:contentPart>
          </mc:Choice>
          <mc:Fallback xmlns="">
            <p:pic>
              <p:nvPicPr>
                <p:cNvPr id="410" name="Input penna 409">
                  <a:extLst>
                    <a:ext uri="{FF2B5EF4-FFF2-40B4-BE49-F238E27FC236}">
                      <a16:creationId xmlns:a16="http://schemas.microsoft.com/office/drawing/2014/main" id="{81B37535-E53A-42F0-A625-2CAC0949B221}"/>
                    </a:ext>
                  </a:extLst>
                </p:cNvPr>
                <p:cNvPicPr/>
                <p:nvPr/>
              </p:nvPicPr>
              <p:blipFill>
                <a:blip r:embed="rId640"/>
                <a:stretch>
                  <a:fillRect/>
                </a:stretch>
              </p:blipFill>
              <p:spPr>
                <a:xfrm>
                  <a:off x="11723280" y="4862516"/>
                  <a:ext cx="262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1">
              <p14:nvContentPartPr>
                <p14:cNvPr id="411" name="Input penna 410">
                  <a:extLst>
                    <a:ext uri="{FF2B5EF4-FFF2-40B4-BE49-F238E27FC236}">
                      <a16:creationId xmlns:a16="http://schemas.microsoft.com/office/drawing/2014/main" id="{FFB735FE-4F06-4397-9F73-0349D9A7A17F}"/>
                    </a:ext>
                  </a:extLst>
                </p14:cNvPr>
                <p14:cNvContentPartPr/>
                <p14:nvPr/>
              </p14:nvContentPartPr>
              <p14:xfrm>
                <a:off x="11855040" y="4645436"/>
                <a:ext cx="53280" cy="486720"/>
              </p14:xfrm>
            </p:contentPart>
          </mc:Choice>
          <mc:Fallback xmlns="">
            <p:pic>
              <p:nvPicPr>
                <p:cNvPr id="411" name="Input penna 410">
                  <a:extLst>
                    <a:ext uri="{FF2B5EF4-FFF2-40B4-BE49-F238E27FC236}">
                      <a16:creationId xmlns:a16="http://schemas.microsoft.com/office/drawing/2014/main" id="{FFB735FE-4F06-4397-9F73-0349D9A7A17F}"/>
                    </a:ext>
                  </a:extLst>
                </p:cNvPr>
                <p:cNvPicPr/>
                <p:nvPr/>
              </p:nvPicPr>
              <p:blipFill>
                <a:blip r:embed="rId642"/>
                <a:stretch>
                  <a:fillRect/>
                </a:stretch>
              </p:blipFill>
              <p:spPr>
                <a:xfrm>
                  <a:off x="11846040" y="4636796"/>
                  <a:ext cx="7092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3">
              <p14:nvContentPartPr>
                <p14:cNvPr id="412" name="Input penna 411">
                  <a:extLst>
                    <a:ext uri="{FF2B5EF4-FFF2-40B4-BE49-F238E27FC236}">
                      <a16:creationId xmlns:a16="http://schemas.microsoft.com/office/drawing/2014/main" id="{23C8506B-B487-4393-8221-B36598192CCA}"/>
                    </a:ext>
                  </a:extLst>
                </p14:cNvPr>
                <p14:cNvContentPartPr/>
                <p14:nvPr/>
              </p14:nvContentPartPr>
              <p14:xfrm>
                <a:off x="11719680" y="4863236"/>
                <a:ext cx="190440" cy="34200"/>
              </p14:xfrm>
            </p:contentPart>
          </mc:Choice>
          <mc:Fallback xmlns="">
            <p:pic>
              <p:nvPicPr>
                <p:cNvPr id="412" name="Input penna 411">
                  <a:extLst>
                    <a:ext uri="{FF2B5EF4-FFF2-40B4-BE49-F238E27FC236}">
                      <a16:creationId xmlns:a16="http://schemas.microsoft.com/office/drawing/2014/main" id="{23C8506B-B487-4393-8221-B36598192CCA}"/>
                    </a:ext>
                  </a:extLst>
                </p:cNvPr>
                <p:cNvPicPr/>
                <p:nvPr/>
              </p:nvPicPr>
              <p:blipFill>
                <a:blip r:embed="rId644"/>
                <a:stretch>
                  <a:fillRect/>
                </a:stretch>
              </p:blipFill>
              <p:spPr>
                <a:xfrm>
                  <a:off x="11711040" y="4854236"/>
                  <a:ext cx="208080" cy="5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5">
              <p14:nvContentPartPr>
                <p14:cNvPr id="413" name="Input penna 412">
                  <a:extLst>
                    <a:ext uri="{FF2B5EF4-FFF2-40B4-BE49-F238E27FC236}">
                      <a16:creationId xmlns:a16="http://schemas.microsoft.com/office/drawing/2014/main" id="{B890B955-5585-443D-AF9E-7A03F30575AF}"/>
                    </a:ext>
                  </a:extLst>
                </p14:cNvPr>
                <p14:cNvContentPartPr/>
                <p14:nvPr/>
              </p14:nvContentPartPr>
              <p14:xfrm>
                <a:off x="11959080" y="5010476"/>
                <a:ext cx="191160" cy="177840"/>
              </p14:xfrm>
            </p:contentPart>
          </mc:Choice>
          <mc:Fallback xmlns="">
            <p:pic>
              <p:nvPicPr>
                <p:cNvPr id="413" name="Input penna 412">
                  <a:extLst>
                    <a:ext uri="{FF2B5EF4-FFF2-40B4-BE49-F238E27FC236}">
                      <a16:creationId xmlns:a16="http://schemas.microsoft.com/office/drawing/2014/main" id="{B890B955-5585-443D-AF9E-7A03F30575AF}"/>
                    </a:ext>
                  </a:extLst>
                </p:cNvPr>
                <p:cNvPicPr/>
                <p:nvPr/>
              </p:nvPicPr>
              <p:blipFill>
                <a:blip r:embed="rId646"/>
                <a:stretch>
                  <a:fillRect/>
                </a:stretch>
              </p:blipFill>
              <p:spPr>
                <a:xfrm>
                  <a:off x="11950440" y="5001836"/>
                  <a:ext cx="2088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7">
              <p14:nvContentPartPr>
                <p14:cNvPr id="414" name="Input penna 413">
                  <a:extLst>
                    <a:ext uri="{FF2B5EF4-FFF2-40B4-BE49-F238E27FC236}">
                      <a16:creationId xmlns:a16="http://schemas.microsoft.com/office/drawing/2014/main" id="{A37F721B-9ADA-4023-B34C-B7126E2B9339}"/>
                    </a:ext>
                  </a:extLst>
                </p14:cNvPr>
                <p14:cNvContentPartPr/>
                <p14:nvPr/>
              </p14:nvContentPartPr>
              <p14:xfrm>
                <a:off x="11728680" y="4871516"/>
                <a:ext cx="82800" cy="36720"/>
              </p14:xfrm>
            </p:contentPart>
          </mc:Choice>
          <mc:Fallback xmlns="">
            <p:pic>
              <p:nvPicPr>
                <p:cNvPr id="414" name="Input penna 413">
                  <a:extLst>
                    <a:ext uri="{FF2B5EF4-FFF2-40B4-BE49-F238E27FC236}">
                      <a16:creationId xmlns:a16="http://schemas.microsoft.com/office/drawing/2014/main" id="{A37F721B-9ADA-4023-B34C-B7126E2B9339}"/>
                    </a:ext>
                  </a:extLst>
                </p:cNvPr>
                <p:cNvPicPr/>
                <p:nvPr/>
              </p:nvPicPr>
              <p:blipFill>
                <a:blip r:embed="rId648"/>
                <a:stretch>
                  <a:fillRect/>
                </a:stretch>
              </p:blipFill>
              <p:spPr>
                <a:xfrm>
                  <a:off x="11720040" y="4862516"/>
                  <a:ext cx="10044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9">
              <p14:nvContentPartPr>
                <p14:cNvPr id="416" name="Input penna 415">
                  <a:extLst>
                    <a:ext uri="{FF2B5EF4-FFF2-40B4-BE49-F238E27FC236}">
                      <a16:creationId xmlns:a16="http://schemas.microsoft.com/office/drawing/2014/main" id="{F6FDC02B-F6A6-4B13-BEF2-BB8F7F855806}"/>
                    </a:ext>
                  </a:extLst>
                </p14:cNvPr>
                <p14:cNvContentPartPr/>
                <p14:nvPr/>
              </p14:nvContentPartPr>
              <p14:xfrm>
                <a:off x="11606640" y="4835156"/>
                <a:ext cx="24120" cy="32400"/>
              </p14:xfrm>
            </p:contentPart>
          </mc:Choice>
          <mc:Fallback xmlns="">
            <p:pic>
              <p:nvPicPr>
                <p:cNvPr id="416" name="Input penna 415">
                  <a:extLst>
                    <a:ext uri="{FF2B5EF4-FFF2-40B4-BE49-F238E27FC236}">
                      <a16:creationId xmlns:a16="http://schemas.microsoft.com/office/drawing/2014/main" id="{F6FDC02B-F6A6-4B13-BEF2-BB8F7F855806}"/>
                    </a:ext>
                  </a:extLst>
                </p:cNvPr>
                <p:cNvPicPr/>
                <p:nvPr/>
              </p:nvPicPr>
              <p:blipFill>
                <a:blip r:embed="rId650"/>
                <a:stretch>
                  <a:fillRect/>
                </a:stretch>
              </p:blipFill>
              <p:spPr>
                <a:xfrm>
                  <a:off x="11597640" y="4826156"/>
                  <a:ext cx="417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1">
              <p14:nvContentPartPr>
                <p14:cNvPr id="417" name="Input penna 416">
                  <a:extLst>
                    <a:ext uri="{FF2B5EF4-FFF2-40B4-BE49-F238E27FC236}">
                      <a16:creationId xmlns:a16="http://schemas.microsoft.com/office/drawing/2014/main" id="{79DDC054-1352-46D9-BC59-F2E8C8AF6C8A}"/>
                    </a:ext>
                  </a:extLst>
                </p14:cNvPr>
                <p14:cNvContentPartPr/>
                <p14:nvPr/>
              </p14:nvContentPartPr>
              <p14:xfrm>
                <a:off x="12030000" y="4827956"/>
                <a:ext cx="118800" cy="80280"/>
              </p14:xfrm>
            </p:contentPart>
          </mc:Choice>
          <mc:Fallback xmlns="">
            <p:pic>
              <p:nvPicPr>
                <p:cNvPr id="417" name="Input penna 416">
                  <a:extLst>
                    <a:ext uri="{FF2B5EF4-FFF2-40B4-BE49-F238E27FC236}">
                      <a16:creationId xmlns:a16="http://schemas.microsoft.com/office/drawing/2014/main" id="{79DDC054-1352-46D9-BC59-F2E8C8AF6C8A}"/>
                    </a:ext>
                  </a:extLst>
                </p:cNvPr>
                <p:cNvPicPr/>
                <p:nvPr/>
              </p:nvPicPr>
              <p:blipFill>
                <a:blip r:embed="rId652"/>
                <a:stretch>
                  <a:fillRect/>
                </a:stretch>
              </p:blipFill>
              <p:spPr>
                <a:xfrm>
                  <a:off x="12021360" y="4819316"/>
                  <a:ext cx="1364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3">
              <p14:nvContentPartPr>
                <p14:cNvPr id="418" name="Input penna 417">
                  <a:extLst>
                    <a:ext uri="{FF2B5EF4-FFF2-40B4-BE49-F238E27FC236}">
                      <a16:creationId xmlns:a16="http://schemas.microsoft.com/office/drawing/2014/main" id="{FEFD5097-5B49-424F-9688-D848EF3F33E9}"/>
                    </a:ext>
                  </a:extLst>
                </p14:cNvPr>
                <p14:cNvContentPartPr/>
                <p14:nvPr/>
              </p14:nvContentPartPr>
              <p14:xfrm>
                <a:off x="10819320" y="5314676"/>
                <a:ext cx="220680" cy="185400"/>
              </p14:xfrm>
            </p:contentPart>
          </mc:Choice>
          <mc:Fallback xmlns="">
            <p:pic>
              <p:nvPicPr>
                <p:cNvPr id="418" name="Input penna 417">
                  <a:extLst>
                    <a:ext uri="{FF2B5EF4-FFF2-40B4-BE49-F238E27FC236}">
                      <a16:creationId xmlns:a16="http://schemas.microsoft.com/office/drawing/2014/main" id="{FEFD5097-5B49-424F-9688-D848EF3F33E9}"/>
                    </a:ext>
                  </a:extLst>
                </p:cNvPr>
                <p:cNvPicPr/>
                <p:nvPr/>
              </p:nvPicPr>
              <p:blipFill>
                <a:blip r:embed="rId654"/>
                <a:stretch>
                  <a:fillRect/>
                </a:stretch>
              </p:blipFill>
              <p:spPr>
                <a:xfrm>
                  <a:off x="10810680" y="5305676"/>
                  <a:ext cx="2383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5">
              <p14:nvContentPartPr>
                <p14:cNvPr id="419" name="Input penna 418">
                  <a:extLst>
                    <a:ext uri="{FF2B5EF4-FFF2-40B4-BE49-F238E27FC236}">
                      <a16:creationId xmlns:a16="http://schemas.microsoft.com/office/drawing/2014/main" id="{5BA5BB84-5EE8-4632-8F9F-C37AA796B3AB}"/>
                    </a:ext>
                  </a:extLst>
                </p14:cNvPr>
                <p14:cNvContentPartPr/>
                <p14:nvPr/>
              </p14:nvContentPartPr>
              <p14:xfrm>
                <a:off x="11105160" y="5319716"/>
                <a:ext cx="149400" cy="183240"/>
              </p14:xfrm>
            </p:contentPart>
          </mc:Choice>
          <mc:Fallback xmlns="">
            <p:pic>
              <p:nvPicPr>
                <p:cNvPr id="419" name="Input penna 418">
                  <a:extLst>
                    <a:ext uri="{FF2B5EF4-FFF2-40B4-BE49-F238E27FC236}">
                      <a16:creationId xmlns:a16="http://schemas.microsoft.com/office/drawing/2014/main" id="{5BA5BB84-5EE8-4632-8F9F-C37AA796B3AB}"/>
                    </a:ext>
                  </a:extLst>
                </p:cNvPr>
                <p:cNvPicPr/>
                <p:nvPr/>
              </p:nvPicPr>
              <p:blipFill>
                <a:blip r:embed="rId656"/>
                <a:stretch>
                  <a:fillRect/>
                </a:stretch>
              </p:blipFill>
              <p:spPr>
                <a:xfrm>
                  <a:off x="11096520" y="5311076"/>
                  <a:ext cx="1670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7">
              <p14:nvContentPartPr>
                <p14:cNvPr id="420" name="Input penna 419">
                  <a:extLst>
                    <a:ext uri="{FF2B5EF4-FFF2-40B4-BE49-F238E27FC236}">
                      <a16:creationId xmlns:a16="http://schemas.microsoft.com/office/drawing/2014/main" id="{2084B23C-C30A-432D-BE2D-4E9D62228EFC}"/>
                    </a:ext>
                  </a:extLst>
                </p14:cNvPr>
                <p14:cNvContentPartPr/>
                <p14:nvPr/>
              </p14:nvContentPartPr>
              <p14:xfrm>
                <a:off x="11330880" y="5194796"/>
                <a:ext cx="83520" cy="297000"/>
              </p14:xfrm>
            </p:contentPart>
          </mc:Choice>
          <mc:Fallback xmlns="">
            <p:pic>
              <p:nvPicPr>
                <p:cNvPr id="420" name="Input penna 419">
                  <a:extLst>
                    <a:ext uri="{FF2B5EF4-FFF2-40B4-BE49-F238E27FC236}">
                      <a16:creationId xmlns:a16="http://schemas.microsoft.com/office/drawing/2014/main" id="{2084B23C-C30A-432D-BE2D-4E9D62228EFC}"/>
                    </a:ext>
                  </a:extLst>
                </p:cNvPr>
                <p:cNvPicPr/>
                <p:nvPr/>
              </p:nvPicPr>
              <p:blipFill>
                <a:blip r:embed="rId658"/>
                <a:stretch>
                  <a:fillRect/>
                </a:stretch>
              </p:blipFill>
              <p:spPr>
                <a:xfrm>
                  <a:off x="11321880" y="5185796"/>
                  <a:ext cx="10116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9">
              <p14:nvContentPartPr>
                <p14:cNvPr id="421" name="Input penna 420">
                  <a:extLst>
                    <a:ext uri="{FF2B5EF4-FFF2-40B4-BE49-F238E27FC236}">
                      <a16:creationId xmlns:a16="http://schemas.microsoft.com/office/drawing/2014/main" id="{81EE5AF5-D592-4D95-9974-3373E243D1F8}"/>
                    </a:ext>
                  </a:extLst>
                </p14:cNvPr>
                <p14:cNvContentPartPr/>
                <p14:nvPr/>
              </p14:nvContentPartPr>
              <p14:xfrm>
                <a:off x="11227560" y="5291996"/>
                <a:ext cx="205200" cy="27360"/>
              </p14:xfrm>
            </p:contentPart>
          </mc:Choice>
          <mc:Fallback xmlns="">
            <p:pic>
              <p:nvPicPr>
                <p:cNvPr id="421" name="Input penna 420">
                  <a:extLst>
                    <a:ext uri="{FF2B5EF4-FFF2-40B4-BE49-F238E27FC236}">
                      <a16:creationId xmlns:a16="http://schemas.microsoft.com/office/drawing/2014/main" id="{81EE5AF5-D592-4D95-9974-3373E243D1F8}"/>
                    </a:ext>
                  </a:extLst>
                </p:cNvPr>
                <p:cNvPicPr/>
                <p:nvPr/>
              </p:nvPicPr>
              <p:blipFill>
                <a:blip r:embed="rId660"/>
                <a:stretch>
                  <a:fillRect/>
                </a:stretch>
              </p:blipFill>
              <p:spPr>
                <a:xfrm>
                  <a:off x="11218920" y="5283356"/>
                  <a:ext cx="222840" cy="4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1">
              <p14:nvContentPartPr>
                <p14:cNvPr id="422" name="Input penna 421">
                  <a:extLst>
                    <a:ext uri="{FF2B5EF4-FFF2-40B4-BE49-F238E27FC236}">
                      <a16:creationId xmlns:a16="http://schemas.microsoft.com/office/drawing/2014/main" id="{D6A2494A-03DC-4CEB-93CD-C946270269A2}"/>
                    </a:ext>
                  </a:extLst>
                </p14:cNvPr>
                <p14:cNvContentPartPr/>
                <p14:nvPr/>
              </p14:nvContentPartPr>
              <p14:xfrm>
                <a:off x="11420520" y="5368676"/>
                <a:ext cx="83520" cy="132480"/>
              </p14:xfrm>
            </p:contentPart>
          </mc:Choice>
          <mc:Fallback xmlns="">
            <p:pic>
              <p:nvPicPr>
                <p:cNvPr id="422" name="Input penna 421">
                  <a:extLst>
                    <a:ext uri="{FF2B5EF4-FFF2-40B4-BE49-F238E27FC236}">
                      <a16:creationId xmlns:a16="http://schemas.microsoft.com/office/drawing/2014/main" id="{D6A2494A-03DC-4CEB-93CD-C946270269A2}"/>
                    </a:ext>
                  </a:extLst>
                </p:cNvPr>
                <p:cNvPicPr/>
                <p:nvPr/>
              </p:nvPicPr>
              <p:blipFill>
                <a:blip r:embed="rId662"/>
                <a:stretch>
                  <a:fillRect/>
                </a:stretch>
              </p:blipFill>
              <p:spPr>
                <a:xfrm>
                  <a:off x="11411520" y="5360036"/>
                  <a:ext cx="10116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3">
              <p14:nvContentPartPr>
                <p14:cNvPr id="423" name="Input penna 422">
                  <a:extLst>
                    <a:ext uri="{FF2B5EF4-FFF2-40B4-BE49-F238E27FC236}">
                      <a16:creationId xmlns:a16="http://schemas.microsoft.com/office/drawing/2014/main" id="{E9B046A2-2162-42C4-A29C-5E63EE5ADB3E}"/>
                    </a:ext>
                  </a:extLst>
                </p14:cNvPr>
                <p14:cNvContentPartPr/>
                <p14:nvPr/>
              </p14:nvContentPartPr>
              <p14:xfrm>
                <a:off x="11514480" y="5386676"/>
                <a:ext cx="150120" cy="112680"/>
              </p14:xfrm>
            </p:contentPart>
          </mc:Choice>
          <mc:Fallback xmlns="">
            <p:pic>
              <p:nvPicPr>
                <p:cNvPr id="423" name="Input penna 422">
                  <a:extLst>
                    <a:ext uri="{FF2B5EF4-FFF2-40B4-BE49-F238E27FC236}">
                      <a16:creationId xmlns:a16="http://schemas.microsoft.com/office/drawing/2014/main" id="{E9B046A2-2162-42C4-A29C-5E63EE5ADB3E}"/>
                    </a:ext>
                  </a:extLst>
                </p:cNvPr>
                <p:cNvPicPr/>
                <p:nvPr/>
              </p:nvPicPr>
              <p:blipFill>
                <a:blip r:embed="rId664"/>
                <a:stretch>
                  <a:fillRect/>
                </a:stretch>
              </p:blipFill>
              <p:spPr>
                <a:xfrm>
                  <a:off x="11505480" y="5378036"/>
                  <a:ext cx="167760" cy="13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5">
              <p14:nvContentPartPr>
                <p14:cNvPr id="424" name="Input penna 423">
                  <a:extLst>
                    <a:ext uri="{FF2B5EF4-FFF2-40B4-BE49-F238E27FC236}">
                      <a16:creationId xmlns:a16="http://schemas.microsoft.com/office/drawing/2014/main" id="{0110715C-79C2-4DF7-AAEF-987E0540078D}"/>
                    </a:ext>
                  </a:extLst>
                </p14:cNvPr>
                <p14:cNvContentPartPr/>
                <p14:nvPr/>
              </p14:nvContentPartPr>
              <p14:xfrm>
                <a:off x="11680440" y="5356796"/>
                <a:ext cx="105120" cy="144360"/>
              </p14:xfrm>
            </p:contentPart>
          </mc:Choice>
          <mc:Fallback xmlns="">
            <p:pic>
              <p:nvPicPr>
                <p:cNvPr id="424" name="Input penna 423">
                  <a:extLst>
                    <a:ext uri="{FF2B5EF4-FFF2-40B4-BE49-F238E27FC236}">
                      <a16:creationId xmlns:a16="http://schemas.microsoft.com/office/drawing/2014/main" id="{0110715C-79C2-4DF7-AAEF-987E0540078D}"/>
                    </a:ext>
                  </a:extLst>
                </p:cNvPr>
                <p:cNvPicPr/>
                <p:nvPr/>
              </p:nvPicPr>
              <p:blipFill>
                <a:blip r:embed="rId666"/>
                <a:stretch>
                  <a:fillRect/>
                </a:stretch>
              </p:blipFill>
              <p:spPr>
                <a:xfrm>
                  <a:off x="11671800" y="5348156"/>
                  <a:ext cx="12276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7">
              <p14:nvContentPartPr>
                <p14:cNvPr id="425" name="Input penna 424">
                  <a:extLst>
                    <a:ext uri="{FF2B5EF4-FFF2-40B4-BE49-F238E27FC236}">
                      <a16:creationId xmlns:a16="http://schemas.microsoft.com/office/drawing/2014/main" id="{FD4D563C-AF7C-4D64-9284-710F0BACE359}"/>
                    </a:ext>
                  </a:extLst>
                </p14:cNvPr>
                <p14:cNvContentPartPr/>
                <p14:nvPr/>
              </p14:nvContentPartPr>
              <p14:xfrm>
                <a:off x="11820120" y="5398916"/>
                <a:ext cx="25200" cy="102240"/>
              </p14:xfrm>
            </p:contentPart>
          </mc:Choice>
          <mc:Fallback xmlns="">
            <p:pic>
              <p:nvPicPr>
                <p:cNvPr id="425" name="Input penna 424">
                  <a:extLst>
                    <a:ext uri="{FF2B5EF4-FFF2-40B4-BE49-F238E27FC236}">
                      <a16:creationId xmlns:a16="http://schemas.microsoft.com/office/drawing/2014/main" id="{FD4D563C-AF7C-4D64-9284-710F0BACE359}"/>
                    </a:ext>
                  </a:extLst>
                </p:cNvPr>
                <p:cNvPicPr/>
                <p:nvPr/>
              </p:nvPicPr>
              <p:blipFill>
                <a:blip r:embed="rId668"/>
                <a:stretch>
                  <a:fillRect/>
                </a:stretch>
              </p:blipFill>
              <p:spPr>
                <a:xfrm>
                  <a:off x="11811480" y="5390276"/>
                  <a:ext cx="42840" cy="11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9">
              <p14:nvContentPartPr>
                <p14:cNvPr id="426" name="Input penna 425">
                  <a:extLst>
                    <a:ext uri="{FF2B5EF4-FFF2-40B4-BE49-F238E27FC236}">
                      <a16:creationId xmlns:a16="http://schemas.microsoft.com/office/drawing/2014/main" id="{C08C8010-A47F-4452-B921-DBBAAE742A05}"/>
                    </a:ext>
                  </a:extLst>
                </p14:cNvPr>
                <p14:cNvContentPartPr/>
                <p14:nvPr/>
              </p14:nvContentPartPr>
              <p14:xfrm>
                <a:off x="11838840" y="5295956"/>
                <a:ext cx="11880" cy="3600"/>
              </p14:xfrm>
            </p:contentPart>
          </mc:Choice>
          <mc:Fallback xmlns="">
            <p:pic>
              <p:nvPicPr>
                <p:cNvPr id="426" name="Input penna 425">
                  <a:extLst>
                    <a:ext uri="{FF2B5EF4-FFF2-40B4-BE49-F238E27FC236}">
                      <a16:creationId xmlns:a16="http://schemas.microsoft.com/office/drawing/2014/main" id="{C08C8010-A47F-4452-B921-DBBAAE742A05}"/>
                    </a:ext>
                  </a:extLst>
                </p:cNvPr>
                <p:cNvPicPr/>
                <p:nvPr/>
              </p:nvPicPr>
              <p:blipFill>
                <a:blip r:embed="rId670"/>
                <a:stretch>
                  <a:fillRect/>
                </a:stretch>
              </p:blipFill>
              <p:spPr>
                <a:xfrm>
                  <a:off x="11829840" y="5286956"/>
                  <a:ext cx="295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1">
              <p14:nvContentPartPr>
                <p14:cNvPr id="427" name="Input penna 426">
                  <a:extLst>
                    <a:ext uri="{FF2B5EF4-FFF2-40B4-BE49-F238E27FC236}">
                      <a16:creationId xmlns:a16="http://schemas.microsoft.com/office/drawing/2014/main" id="{9FF43DE4-D027-49C6-B5DF-A0C8D1A75598}"/>
                    </a:ext>
                  </a:extLst>
                </p14:cNvPr>
                <p14:cNvContentPartPr/>
                <p14:nvPr/>
              </p14:nvContentPartPr>
              <p14:xfrm>
                <a:off x="11872680" y="5402156"/>
                <a:ext cx="134640" cy="107280"/>
              </p14:xfrm>
            </p:contentPart>
          </mc:Choice>
          <mc:Fallback xmlns="">
            <p:pic>
              <p:nvPicPr>
                <p:cNvPr id="427" name="Input penna 426">
                  <a:extLst>
                    <a:ext uri="{FF2B5EF4-FFF2-40B4-BE49-F238E27FC236}">
                      <a16:creationId xmlns:a16="http://schemas.microsoft.com/office/drawing/2014/main" id="{9FF43DE4-D027-49C6-B5DF-A0C8D1A75598}"/>
                    </a:ext>
                  </a:extLst>
                </p:cNvPr>
                <p:cNvPicPr/>
                <p:nvPr/>
              </p:nvPicPr>
              <p:blipFill>
                <a:blip r:embed="rId672"/>
                <a:stretch>
                  <a:fillRect/>
                </a:stretch>
              </p:blipFill>
              <p:spPr>
                <a:xfrm>
                  <a:off x="11864040" y="5393156"/>
                  <a:ext cx="15228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3">
              <p14:nvContentPartPr>
                <p14:cNvPr id="428" name="Input penna 427">
                  <a:extLst>
                    <a:ext uri="{FF2B5EF4-FFF2-40B4-BE49-F238E27FC236}">
                      <a16:creationId xmlns:a16="http://schemas.microsoft.com/office/drawing/2014/main" id="{BD8F2E15-92C5-42B3-A879-B94F74561706}"/>
                    </a:ext>
                  </a:extLst>
                </p14:cNvPr>
                <p14:cNvContentPartPr/>
                <p14:nvPr/>
              </p14:nvContentPartPr>
              <p14:xfrm>
                <a:off x="12035040" y="5341316"/>
                <a:ext cx="69120" cy="216000"/>
              </p14:xfrm>
            </p:contentPart>
          </mc:Choice>
          <mc:Fallback xmlns="">
            <p:pic>
              <p:nvPicPr>
                <p:cNvPr id="428" name="Input penna 427">
                  <a:extLst>
                    <a:ext uri="{FF2B5EF4-FFF2-40B4-BE49-F238E27FC236}">
                      <a16:creationId xmlns:a16="http://schemas.microsoft.com/office/drawing/2014/main" id="{BD8F2E15-92C5-42B3-A879-B94F74561706}"/>
                    </a:ext>
                  </a:extLst>
                </p:cNvPr>
                <p:cNvPicPr/>
                <p:nvPr/>
              </p:nvPicPr>
              <p:blipFill>
                <a:blip r:embed="rId674"/>
                <a:stretch>
                  <a:fillRect/>
                </a:stretch>
              </p:blipFill>
              <p:spPr>
                <a:xfrm>
                  <a:off x="12026400" y="5332316"/>
                  <a:ext cx="8676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5">
              <p14:nvContentPartPr>
                <p14:cNvPr id="429" name="Input penna 428">
                  <a:extLst>
                    <a:ext uri="{FF2B5EF4-FFF2-40B4-BE49-F238E27FC236}">
                      <a16:creationId xmlns:a16="http://schemas.microsoft.com/office/drawing/2014/main" id="{72B0AB10-CD99-4C55-A251-292252B032CE}"/>
                    </a:ext>
                  </a:extLst>
                </p14:cNvPr>
                <p14:cNvContentPartPr/>
                <p14:nvPr/>
              </p14:nvContentPartPr>
              <p14:xfrm>
                <a:off x="12097320" y="5412956"/>
                <a:ext cx="68040" cy="159840"/>
              </p14:xfrm>
            </p:contentPart>
          </mc:Choice>
          <mc:Fallback xmlns="">
            <p:pic>
              <p:nvPicPr>
                <p:cNvPr id="429" name="Input penna 428">
                  <a:extLst>
                    <a:ext uri="{FF2B5EF4-FFF2-40B4-BE49-F238E27FC236}">
                      <a16:creationId xmlns:a16="http://schemas.microsoft.com/office/drawing/2014/main" id="{72B0AB10-CD99-4C55-A251-292252B032CE}"/>
                    </a:ext>
                  </a:extLst>
                </p:cNvPr>
                <p:cNvPicPr/>
                <p:nvPr/>
              </p:nvPicPr>
              <p:blipFill>
                <a:blip r:embed="rId676"/>
                <a:stretch>
                  <a:fillRect/>
                </a:stretch>
              </p:blipFill>
              <p:spPr>
                <a:xfrm>
                  <a:off x="12088680" y="5404316"/>
                  <a:ext cx="856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7">
              <p14:nvContentPartPr>
                <p14:cNvPr id="430" name="Input penna 429">
                  <a:extLst>
                    <a:ext uri="{FF2B5EF4-FFF2-40B4-BE49-F238E27FC236}">
                      <a16:creationId xmlns:a16="http://schemas.microsoft.com/office/drawing/2014/main" id="{415E10D8-719C-4B35-8014-2B97578626DF}"/>
                    </a:ext>
                  </a:extLst>
                </p14:cNvPr>
                <p14:cNvContentPartPr/>
                <p14:nvPr/>
              </p14:nvContentPartPr>
              <p14:xfrm>
                <a:off x="10825800" y="5719676"/>
                <a:ext cx="204840" cy="177120"/>
              </p14:xfrm>
            </p:contentPart>
          </mc:Choice>
          <mc:Fallback xmlns="">
            <p:pic>
              <p:nvPicPr>
                <p:cNvPr id="430" name="Input penna 429">
                  <a:extLst>
                    <a:ext uri="{FF2B5EF4-FFF2-40B4-BE49-F238E27FC236}">
                      <a16:creationId xmlns:a16="http://schemas.microsoft.com/office/drawing/2014/main" id="{415E10D8-719C-4B35-8014-2B97578626DF}"/>
                    </a:ext>
                  </a:extLst>
                </p:cNvPr>
                <p:cNvPicPr/>
                <p:nvPr/>
              </p:nvPicPr>
              <p:blipFill>
                <a:blip r:embed="rId678"/>
                <a:stretch>
                  <a:fillRect/>
                </a:stretch>
              </p:blipFill>
              <p:spPr>
                <a:xfrm>
                  <a:off x="10817160" y="5710676"/>
                  <a:ext cx="2224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9">
              <p14:nvContentPartPr>
                <p14:cNvPr id="431" name="Input penna 430">
                  <a:extLst>
                    <a:ext uri="{FF2B5EF4-FFF2-40B4-BE49-F238E27FC236}">
                      <a16:creationId xmlns:a16="http://schemas.microsoft.com/office/drawing/2014/main" id="{F2057BBC-42D4-4D05-BBD2-D2BC52D3FCD8}"/>
                    </a:ext>
                  </a:extLst>
                </p14:cNvPr>
                <p14:cNvContentPartPr/>
                <p14:nvPr/>
              </p14:nvContentPartPr>
              <p14:xfrm>
                <a:off x="11046480" y="5592596"/>
                <a:ext cx="162720" cy="342000"/>
              </p14:xfrm>
            </p:contentPart>
          </mc:Choice>
          <mc:Fallback xmlns="">
            <p:pic>
              <p:nvPicPr>
                <p:cNvPr id="431" name="Input penna 430">
                  <a:extLst>
                    <a:ext uri="{FF2B5EF4-FFF2-40B4-BE49-F238E27FC236}">
                      <a16:creationId xmlns:a16="http://schemas.microsoft.com/office/drawing/2014/main" id="{F2057BBC-42D4-4D05-BBD2-D2BC52D3FCD8}"/>
                    </a:ext>
                  </a:extLst>
                </p:cNvPr>
                <p:cNvPicPr/>
                <p:nvPr/>
              </p:nvPicPr>
              <p:blipFill>
                <a:blip r:embed="rId680"/>
                <a:stretch>
                  <a:fillRect/>
                </a:stretch>
              </p:blipFill>
              <p:spPr>
                <a:xfrm>
                  <a:off x="11037480" y="5583596"/>
                  <a:ext cx="180360" cy="35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1">
              <p14:nvContentPartPr>
                <p14:cNvPr id="432" name="Input penna 431">
                  <a:extLst>
                    <a:ext uri="{FF2B5EF4-FFF2-40B4-BE49-F238E27FC236}">
                      <a16:creationId xmlns:a16="http://schemas.microsoft.com/office/drawing/2014/main" id="{A69C8201-0599-4A53-936F-BED8138F2BA1}"/>
                    </a:ext>
                  </a:extLst>
                </p14:cNvPr>
                <p14:cNvContentPartPr/>
                <p14:nvPr/>
              </p14:nvContentPartPr>
              <p14:xfrm>
                <a:off x="11150880" y="5783036"/>
                <a:ext cx="141120" cy="153000"/>
              </p14:xfrm>
            </p:contentPart>
          </mc:Choice>
          <mc:Fallback xmlns="">
            <p:pic>
              <p:nvPicPr>
                <p:cNvPr id="432" name="Input penna 431">
                  <a:extLst>
                    <a:ext uri="{FF2B5EF4-FFF2-40B4-BE49-F238E27FC236}">
                      <a16:creationId xmlns:a16="http://schemas.microsoft.com/office/drawing/2014/main" id="{A69C8201-0599-4A53-936F-BED8138F2BA1}"/>
                    </a:ext>
                  </a:extLst>
                </p:cNvPr>
                <p:cNvPicPr/>
                <p:nvPr/>
              </p:nvPicPr>
              <p:blipFill>
                <a:blip r:embed="rId682"/>
                <a:stretch>
                  <a:fillRect/>
                </a:stretch>
              </p:blipFill>
              <p:spPr>
                <a:xfrm>
                  <a:off x="11142240" y="5774036"/>
                  <a:ext cx="1587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3">
              <p14:nvContentPartPr>
                <p14:cNvPr id="433" name="Input penna 432">
                  <a:extLst>
                    <a:ext uri="{FF2B5EF4-FFF2-40B4-BE49-F238E27FC236}">
                      <a16:creationId xmlns:a16="http://schemas.microsoft.com/office/drawing/2014/main" id="{23D6C575-14C3-4074-BBC6-2978D2DD0EE9}"/>
                    </a:ext>
                  </a:extLst>
                </p14:cNvPr>
                <p14:cNvContentPartPr/>
                <p14:nvPr/>
              </p14:nvContentPartPr>
              <p14:xfrm>
                <a:off x="11316840" y="5749556"/>
                <a:ext cx="216360" cy="178920"/>
              </p14:xfrm>
            </p:contentPart>
          </mc:Choice>
          <mc:Fallback xmlns="">
            <p:pic>
              <p:nvPicPr>
                <p:cNvPr id="433" name="Input penna 432">
                  <a:extLst>
                    <a:ext uri="{FF2B5EF4-FFF2-40B4-BE49-F238E27FC236}">
                      <a16:creationId xmlns:a16="http://schemas.microsoft.com/office/drawing/2014/main" id="{23D6C575-14C3-4074-BBC6-2978D2DD0EE9}"/>
                    </a:ext>
                  </a:extLst>
                </p:cNvPr>
                <p:cNvPicPr/>
                <p:nvPr/>
              </p:nvPicPr>
              <p:blipFill>
                <a:blip r:embed="rId684"/>
                <a:stretch>
                  <a:fillRect/>
                </a:stretch>
              </p:blipFill>
              <p:spPr>
                <a:xfrm>
                  <a:off x="11308200" y="5740556"/>
                  <a:ext cx="2340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5">
              <p14:nvContentPartPr>
                <p14:cNvPr id="434" name="Input penna 433">
                  <a:extLst>
                    <a:ext uri="{FF2B5EF4-FFF2-40B4-BE49-F238E27FC236}">
                      <a16:creationId xmlns:a16="http://schemas.microsoft.com/office/drawing/2014/main" id="{7A957D0E-16AB-4260-9065-10B6A798D53B}"/>
                    </a:ext>
                  </a:extLst>
                </p14:cNvPr>
                <p14:cNvContentPartPr/>
                <p14:nvPr/>
              </p14:nvContentPartPr>
              <p14:xfrm>
                <a:off x="11557320" y="5769356"/>
                <a:ext cx="114840" cy="173520"/>
              </p14:xfrm>
            </p:contentPart>
          </mc:Choice>
          <mc:Fallback xmlns="">
            <p:pic>
              <p:nvPicPr>
                <p:cNvPr id="434" name="Input penna 433">
                  <a:extLst>
                    <a:ext uri="{FF2B5EF4-FFF2-40B4-BE49-F238E27FC236}">
                      <a16:creationId xmlns:a16="http://schemas.microsoft.com/office/drawing/2014/main" id="{7A957D0E-16AB-4260-9065-10B6A798D53B}"/>
                    </a:ext>
                  </a:extLst>
                </p:cNvPr>
                <p:cNvPicPr/>
                <p:nvPr/>
              </p:nvPicPr>
              <p:blipFill>
                <a:blip r:embed="rId686"/>
                <a:stretch>
                  <a:fillRect/>
                </a:stretch>
              </p:blipFill>
              <p:spPr>
                <a:xfrm>
                  <a:off x="11548320" y="5760356"/>
                  <a:ext cx="13248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7">
              <p14:nvContentPartPr>
                <p14:cNvPr id="436" name="Input penna 435">
                  <a:extLst>
                    <a:ext uri="{FF2B5EF4-FFF2-40B4-BE49-F238E27FC236}">
                      <a16:creationId xmlns:a16="http://schemas.microsoft.com/office/drawing/2014/main" id="{AC846B40-63BB-464C-8D38-D69F42F67471}"/>
                    </a:ext>
                  </a:extLst>
                </p14:cNvPr>
                <p14:cNvContentPartPr/>
                <p14:nvPr/>
              </p14:nvContentPartPr>
              <p14:xfrm>
                <a:off x="11700240" y="5728316"/>
                <a:ext cx="103320" cy="215280"/>
              </p14:xfrm>
            </p:contentPart>
          </mc:Choice>
          <mc:Fallback xmlns="">
            <p:pic>
              <p:nvPicPr>
                <p:cNvPr id="436" name="Input penna 435">
                  <a:extLst>
                    <a:ext uri="{FF2B5EF4-FFF2-40B4-BE49-F238E27FC236}">
                      <a16:creationId xmlns:a16="http://schemas.microsoft.com/office/drawing/2014/main" id="{AC846B40-63BB-464C-8D38-D69F42F67471}"/>
                    </a:ext>
                  </a:extLst>
                </p:cNvPr>
                <p:cNvPicPr/>
                <p:nvPr/>
              </p:nvPicPr>
              <p:blipFill>
                <a:blip r:embed="rId688"/>
                <a:stretch>
                  <a:fillRect/>
                </a:stretch>
              </p:blipFill>
              <p:spPr>
                <a:xfrm>
                  <a:off x="11691240" y="5719316"/>
                  <a:ext cx="12096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9">
              <p14:nvContentPartPr>
                <p14:cNvPr id="437" name="Input penna 436">
                  <a:extLst>
                    <a:ext uri="{FF2B5EF4-FFF2-40B4-BE49-F238E27FC236}">
                      <a16:creationId xmlns:a16="http://schemas.microsoft.com/office/drawing/2014/main" id="{A920F9B3-398B-4F97-91AB-932777C84B2F}"/>
                    </a:ext>
                  </a:extLst>
                </p14:cNvPr>
                <p14:cNvContentPartPr/>
                <p14:nvPr/>
              </p14:nvContentPartPr>
              <p14:xfrm>
                <a:off x="11797080" y="5625716"/>
                <a:ext cx="178200" cy="562320"/>
              </p14:xfrm>
            </p:contentPart>
          </mc:Choice>
          <mc:Fallback xmlns="">
            <p:pic>
              <p:nvPicPr>
                <p:cNvPr id="437" name="Input penna 436">
                  <a:extLst>
                    <a:ext uri="{FF2B5EF4-FFF2-40B4-BE49-F238E27FC236}">
                      <a16:creationId xmlns:a16="http://schemas.microsoft.com/office/drawing/2014/main" id="{A920F9B3-398B-4F97-91AB-932777C84B2F}"/>
                    </a:ext>
                  </a:extLst>
                </p:cNvPr>
                <p:cNvPicPr/>
                <p:nvPr/>
              </p:nvPicPr>
              <p:blipFill>
                <a:blip r:embed="rId690"/>
                <a:stretch>
                  <a:fillRect/>
                </a:stretch>
              </p:blipFill>
              <p:spPr>
                <a:xfrm>
                  <a:off x="11788440" y="5616716"/>
                  <a:ext cx="195840" cy="57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1">
              <p14:nvContentPartPr>
                <p14:cNvPr id="438" name="Input penna 437">
                  <a:extLst>
                    <a:ext uri="{FF2B5EF4-FFF2-40B4-BE49-F238E27FC236}">
                      <a16:creationId xmlns:a16="http://schemas.microsoft.com/office/drawing/2014/main" id="{7210D4A2-36FA-471A-B18A-5F2F47D2D7CD}"/>
                    </a:ext>
                  </a:extLst>
                </p14:cNvPr>
                <p14:cNvContentPartPr/>
                <p14:nvPr/>
              </p14:nvContentPartPr>
              <p14:xfrm>
                <a:off x="11828400" y="5905796"/>
                <a:ext cx="68040" cy="57960"/>
              </p14:xfrm>
            </p:contentPart>
          </mc:Choice>
          <mc:Fallback xmlns="">
            <p:pic>
              <p:nvPicPr>
                <p:cNvPr id="438" name="Input penna 437">
                  <a:extLst>
                    <a:ext uri="{FF2B5EF4-FFF2-40B4-BE49-F238E27FC236}">
                      <a16:creationId xmlns:a16="http://schemas.microsoft.com/office/drawing/2014/main" id="{7210D4A2-36FA-471A-B18A-5F2F47D2D7CD}"/>
                    </a:ext>
                  </a:extLst>
                </p:cNvPr>
                <p:cNvPicPr/>
                <p:nvPr/>
              </p:nvPicPr>
              <p:blipFill>
                <a:blip r:embed="rId692"/>
                <a:stretch>
                  <a:fillRect/>
                </a:stretch>
              </p:blipFill>
              <p:spPr>
                <a:xfrm>
                  <a:off x="11819760" y="5897156"/>
                  <a:ext cx="8568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3">
              <p14:nvContentPartPr>
                <p14:cNvPr id="439" name="Input penna 438">
                  <a:extLst>
                    <a:ext uri="{FF2B5EF4-FFF2-40B4-BE49-F238E27FC236}">
                      <a16:creationId xmlns:a16="http://schemas.microsoft.com/office/drawing/2014/main" id="{E57B5930-D734-4478-AD77-1DF65CE37A9B}"/>
                    </a:ext>
                  </a:extLst>
                </p14:cNvPr>
                <p14:cNvContentPartPr/>
                <p14:nvPr/>
              </p14:nvContentPartPr>
              <p14:xfrm>
                <a:off x="11923440" y="5813276"/>
                <a:ext cx="130680" cy="153000"/>
              </p14:xfrm>
            </p:contentPart>
          </mc:Choice>
          <mc:Fallback xmlns="">
            <p:pic>
              <p:nvPicPr>
                <p:cNvPr id="439" name="Input penna 438">
                  <a:extLst>
                    <a:ext uri="{FF2B5EF4-FFF2-40B4-BE49-F238E27FC236}">
                      <a16:creationId xmlns:a16="http://schemas.microsoft.com/office/drawing/2014/main" id="{E57B5930-D734-4478-AD77-1DF65CE37A9B}"/>
                    </a:ext>
                  </a:extLst>
                </p:cNvPr>
                <p:cNvPicPr/>
                <p:nvPr/>
              </p:nvPicPr>
              <p:blipFill>
                <a:blip r:embed="rId694"/>
                <a:stretch>
                  <a:fillRect/>
                </a:stretch>
              </p:blipFill>
              <p:spPr>
                <a:xfrm>
                  <a:off x="11914440" y="5804636"/>
                  <a:ext cx="14832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5">
              <p14:nvContentPartPr>
                <p14:cNvPr id="440" name="Input penna 439">
                  <a:extLst>
                    <a:ext uri="{FF2B5EF4-FFF2-40B4-BE49-F238E27FC236}">
                      <a16:creationId xmlns:a16="http://schemas.microsoft.com/office/drawing/2014/main" id="{4FCA31C1-6EA2-4116-97D5-F9AEEC0FA08A}"/>
                    </a:ext>
                  </a:extLst>
                </p14:cNvPr>
                <p14:cNvContentPartPr/>
                <p14:nvPr/>
              </p14:nvContentPartPr>
              <p14:xfrm>
                <a:off x="12031440" y="5898956"/>
                <a:ext cx="80280" cy="52200"/>
              </p14:xfrm>
            </p:contentPart>
          </mc:Choice>
          <mc:Fallback xmlns="">
            <p:pic>
              <p:nvPicPr>
                <p:cNvPr id="440" name="Input penna 439">
                  <a:extLst>
                    <a:ext uri="{FF2B5EF4-FFF2-40B4-BE49-F238E27FC236}">
                      <a16:creationId xmlns:a16="http://schemas.microsoft.com/office/drawing/2014/main" id="{4FCA31C1-6EA2-4116-97D5-F9AEEC0FA08A}"/>
                    </a:ext>
                  </a:extLst>
                </p:cNvPr>
                <p:cNvPicPr/>
                <p:nvPr/>
              </p:nvPicPr>
              <p:blipFill>
                <a:blip r:embed="rId696"/>
                <a:stretch>
                  <a:fillRect/>
                </a:stretch>
              </p:blipFill>
              <p:spPr>
                <a:xfrm>
                  <a:off x="12022800" y="5889956"/>
                  <a:ext cx="97920" cy="6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7">
              <p14:nvContentPartPr>
                <p14:cNvPr id="442" name="Input penna 441">
                  <a:extLst>
                    <a:ext uri="{FF2B5EF4-FFF2-40B4-BE49-F238E27FC236}">
                      <a16:creationId xmlns:a16="http://schemas.microsoft.com/office/drawing/2014/main" id="{CCED10AB-7084-431A-BC3A-590FDB7EA94E}"/>
                    </a:ext>
                  </a:extLst>
                </p14:cNvPr>
                <p14:cNvContentPartPr/>
                <p14:nvPr/>
              </p14:nvContentPartPr>
              <p14:xfrm>
                <a:off x="10577760" y="4814996"/>
                <a:ext cx="189360" cy="1288440"/>
              </p14:xfrm>
            </p:contentPart>
          </mc:Choice>
          <mc:Fallback xmlns="">
            <p:pic>
              <p:nvPicPr>
                <p:cNvPr id="442" name="Input penna 441">
                  <a:extLst>
                    <a:ext uri="{FF2B5EF4-FFF2-40B4-BE49-F238E27FC236}">
                      <a16:creationId xmlns:a16="http://schemas.microsoft.com/office/drawing/2014/main" id="{CCED10AB-7084-431A-BC3A-590FDB7EA94E}"/>
                    </a:ext>
                  </a:extLst>
                </p:cNvPr>
                <p:cNvPicPr/>
                <p:nvPr/>
              </p:nvPicPr>
              <p:blipFill>
                <a:blip r:embed="rId698"/>
                <a:stretch>
                  <a:fillRect/>
                </a:stretch>
              </p:blipFill>
              <p:spPr>
                <a:xfrm>
                  <a:off x="10569120" y="4806356"/>
                  <a:ext cx="207000" cy="130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99">
              <p14:nvContentPartPr>
                <p14:cNvPr id="443" name="Input penna 442">
                  <a:extLst>
                    <a:ext uri="{FF2B5EF4-FFF2-40B4-BE49-F238E27FC236}">
                      <a16:creationId xmlns:a16="http://schemas.microsoft.com/office/drawing/2014/main" id="{0BAF3DA5-4524-43B4-8D48-1DF2C491ADFA}"/>
                    </a:ext>
                  </a:extLst>
                </p14:cNvPr>
                <p14:cNvContentPartPr/>
                <p14:nvPr/>
              </p14:nvContentPartPr>
              <p14:xfrm>
                <a:off x="11949000" y="4726076"/>
                <a:ext cx="264240" cy="1494000"/>
              </p14:xfrm>
            </p:contentPart>
          </mc:Choice>
          <mc:Fallback xmlns="">
            <p:pic>
              <p:nvPicPr>
                <p:cNvPr id="443" name="Input penna 442">
                  <a:extLst>
                    <a:ext uri="{FF2B5EF4-FFF2-40B4-BE49-F238E27FC236}">
                      <a16:creationId xmlns:a16="http://schemas.microsoft.com/office/drawing/2014/main" id="{0BAF3DA5-4524-43B4-8D48-1DF2C491ADFA}"/>
                    </a:ext>
                  </a:extLst>
                </p:cNvPr>
                <p:cNvPicPr/>
                <p:nvPr/>
              </p:nvPicPr>
              <p:blipFill>
                <a:blip r:embed="rId700"/>
                <a:stretch>
                  <a:fillRect/>
                </a:stretch>
              </p:blipFill>
              <p:spPr>
                <a:xfrm>
                  <a:off x="11940000" y="4717076"/>
                  <a:ext cx="281880" cy="151164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69616462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B91631D8-6A8C-4F46-8AB8-0A17908F56D4}"/>
              </a:ext>
            </a:extLst>
          </p:cNvPr>
          <p:cNvGrpSpPr/>
          <p:nvPr/>
        </p:nvGrpSpPr>
        <p:grpSpPr>
          <a:xfrm>
            <a:off x="338640" y="80996"/>
            <a:ext cx="11160000" cy="1447200"/>
            <a:chOff x="338640" y="80996"/>
            <a:chExt cx="11160000" cy="1447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E0698F4-5239-4887-880C-FB0E809CB51C}"/>
                    </a:ext>
                  </a:extLst>
                </p14:cNvPr>
                <p14:cNvContentPartPr/>
                <p14:nvPr/>
              </p14:nvContentPartPr>
              <p14:xfrm>
                <a:off x="338640" y="111236"/>
                <a:ext cx="481680" cy="42624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E0698F4-5239-4887-880C-FB0E809CB51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9640" y="102596"/>
                  <a:ext cx="49932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77554EC-84C0-49E6-9599-DA17C2852108}"/>
                    </a:ext>
                  </a:extLst>
                </p14:cNvPr>
                <p14:cNvContentPartPr/>
                <p14:nvPr/>
              </p14:nvContentPartPr>
              <p14:xfrm>
                <a:off x="953520" y="350636"/>
                <a:ext cx="231840" cy="1922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77554EC-84C0-49E6-9599-DA17C285210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944520" y="341636"/>
                  <a:ext cx="2494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319B3748-F884-475E-B16C-3405746D4AB0}"/>
                    </a:ext>
                  </a:extLst>
                </p14:cNvPr>
                <p14:cNvContentPartPr/>
                <p14:nvPr/>
              </p14:nvContentPartPr>
              <p14:xfrm>
                <a:off x="1501800" y="308876"/>
                <a:ext cx="501480" cy="1904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319B3748-F884-475E-B16C-3405746D4AB0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493160" y="300236"/>
                  <a:ext cx="51912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F2FBAFE3-8620-44CE-B031-CCE4249A800F}"/>
                    </a:ext>
                  </a:extLst>
                </p14:cNvPr>
                <p14:cNvContentPartPr/>
                <p14:nvPr/>
              </p14:nvContentPartPr>
              <p14:xfrm>
                <a:off x="2172120" y="293036"/>
                <a:ext cx="253080" cy="2296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F2FBAFE3-8620-44CE-B031-CCE4249A800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163480" y="284396"/>
                  <a:ext cx="27072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86D6A86D-C077-432F-8CE1-1FFC54DAE608}"/>
                    </a:ext>
                  </a:extLst>
                </p14:cNvPr>
                <p14:cNvContentPartPr/>
                <p14:nvPr/>
              </p14:nvContentPartPr>
              <p14:xfrm>
                <a:off x="2627520" y="97196"/>
                <a:ext cx="169920" cy="4161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86D6A86D-C077-432F-8CE1-1FFC54DAE60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618880" y="88196"/>
                  <a:ext cx="187560" cy="43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41EAC4F3-4157-4137-84FD-D7BE6AE6130F}"/>
                    </a:ext>
                  </a:extLst>
                </p14:cNvPr>
                <p14:cNvContentPartPr/>
                <p14:nvPr/>
              </p14:nvContentPartPr>
              <p14:xfrm>
                <a:off x="2541120" y="232196"/>
                <a:ext cx="209160" cy="201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41EAC4F3-4157-4137-84FD-D7BE6AE6130F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532480" y="223196"/>
                  <a:ext cx="2268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137C4F42-C70A-4474-A87C-0D5AB2403088}"/>
                    </a:ext>
                  </a:extLst>
                </p14:cNvPr>
                <p14:cNvContentPartPr/>
                <p14:nvPr/>
              </p14:nvContentPartPr>
              <p14:xfrm>
                <a:off x="2878440" y="307436"/>
                <a:ext cx="292680" cy="2221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137C4F42-C70A-4474-A87C-0D5AB240308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869440" y="298796"/>
                  <a:ext cx="31032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856B852E-8F2F-437E-B6FB-4064963811D4}"/>
                    </a:ext>
                  </a:extLst>
                </p14:cNvPr>
                <p14:cNvContentPartPr/>
                <p14:nvPr/>
              </p14:nvContentPartPr>
              <p14:xfrm>
                <a:off x="3339240" y="317156"/>
                <a:ext cx="281880" cy="2181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856B852E-8F2F-437E-B6FB-4064963811D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330600" y="308516"/>
                  <a:ext cx="2995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1813121-EE58-4316-A228-62B4742D481F}"/>
                    </a:ext>
                  </a:extLst>
                </p14:cNvPr>
                <p14:cNvContentPartPr/>
                <p14:nvPr/>
              </p14:nvContentPartPr>
              <p14:xfrm>
                <a:off x="3592680" y="107996"/>
                <a:ext cx="112320" cy="4665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1813121-EE58-4316-A228-62B4742D481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584040" y="99356"/>
                  <a:ext cx="12996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4E887FD7-D3DA-4ED6-86DE-BB834CF25FD2}"/>
                    </a:ext>
                  </a:extLst>
                </p14:cNvPr>
                <p14:cNvContentPartPr/>
                <p14:nvPr/>
              </p14:nvContentPartPr>
              <p14:xfrm>
                <a:off x="3757200" y="345956"/>
                <a:ext cx="273960" cy="20628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4E887FD7-D3DA-4ED6-86DE-BB834CF25FD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748560" y="336956"/>
                  <a:ext cx="2916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A5617BEA-6E3F-4F62-BD8B-71146CFAA8B7}"/>
                    </a:ext>
                  </a:extLst>
                </p14:cNvPr>
                <p14:cNvContentPartPr/>
                <p14:nvPr/>
              </p14:nvContentPartPr>
              <p14:xfrm>
                <a:off x="4408080" y="280076"/>
                <a:ext cx="300240" cy="2736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A5617BEA-6E3F-4F62-BD8B-71146CFAA8B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399440" y="271436"/>
                  <a:ext cx="31788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221E74B-C91D-4452-91BA-92AEBFF9EA6F}"/>
                    </a:ext>
                  </a:extLst>
                </p14:cNvPr>
                <p14:cNvContentPartPr/>
                <p14:nvPr/>
              </p14:nvContentPartPr>
              <p14:xfrm>
                <a:off x="4817040" y="304556"/>
                <a:ext cx="241200" cy="2199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221E74B-C91D-4452-91BA-92AEBFF9EA6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808040" y="295556"/>
                  <a:ext cx="2588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6F58CC59-622B-4F35-908A-2532BCFAD3FA}"/>
                    </a:ext>
                  </a:extLst>
                </p14:cNvPr>
                <p14:cNvContentPartPr/>
                <p14:nvPr/>
              </p14:nvContentPartPr>
              <p14:xfrm>
                <a:off x="5174160" y="362156"/>
                <a:ext cx="514800" cy="2052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6F58CC59-622B-4F35-908A-2532BCFAD3F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165160" y="353156"/>
                  <a:ext cx="53244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9AF71F83-E86A-4ABD-90CB-7ED158E9919E}"/>
                    </a:ext>
                  </a:extLst>
                </p14:cNvPr>
                <p14:cNvContentPartPr/>
                <p14:nvPr/>
              </p14:nvContentPartPr>
              <p14:xfrm>
                <a:off x="5828280" y="325796"/>
                <a:ext cx="66960" cy="5302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9AF71F83-E86A-4ABD-90CB-7ED158E9919E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819280" y="316796"/>
                  <a:ext cx="84600" cy="54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1F1A8B7-600E-49E7-8BF4-8779EAFAED24}"/>
                    </a:ext>
                  </a:extLst>
                </p14:cNvPr>
                <p14:cNvContentPartPr/>
                <p14:nvPr/>
              </p14:nvContentPartPr>
              <p14:xfrm>
                <a:off x="5766720" y="320036"/>
                <a:ext cx="308520" cy="1832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1F1A8B7-600E-49E7-8BF4-8779EAFAED24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758080" y="311036"/>
                  <a:ext cx="32616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37B2C016-7C2E-4275-B8F6-AA1D6F78A6BC}"/>
                    </a:ext>
                  </a:extLst>
                </p14:cNvPr>
                <p14:cNvContentPartPr/>
                <p14:nvPr/>
              </p14:nvContentPartPr>
              <p14:xfrm>
                <a:off x="6029520" y="80996"/>
                <a:ext cx="315720" cy="4730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37B2C016-7C2E-4275-B8F6-AA1D6F78A6BC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020880" y="72356"/>
                  <a:ext cx="33336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82B99164-3B84-46FD-A022-CD415A6EF547}"/>
                    </a:ext>
                  </a:extLst>
                </p14:cNvPr>
                <p14:cNvContentPartPr/>
                <p14:nvPr/>
              </p14:nvContentPartPr>
              <p14:xfrm>
                <a:off x="6303840" y="295556"/>
                <a:ext cx="128880" cy="1980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82B99164-3B84-46FD-A022-CD415A6EF54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294840" y="286916"/>
                  <a:ext cx="1465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4432CEC4-D58D-4B5A-ADCE-1F420DF933C6}"/>
                    </a:ext>
                  </a:extLst>
                </p14:cNvPr>
                <p14:cNvContentPartPr/>
                <p14:nvPr/>
              </p14:nvContentPartPr>
              <p14:xfrm>
                <a:off x="6518400" y="301316"/>
                <a:ext cx="203760" cy="2008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4432CEC4-D58D-4B5A-ADCE-1F420DF933C6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509400" y="292316"/>
                  <a:ext cx="22140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1874119C-C6B4-4A14-84B9-999D295D3926}"/>
                    </a:ext>
                  </a:extLst>
                </p14:cNvPr>
                <p14:cNvContentPartPr/>
                <p14:nvPr/>
              </p14:nvContentPartPr>
              <p14:xfrm>
                <a:off x="6801720" y="286196"/>
                <a:ext cx="201960" cy="2160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1874119C-C6B4-4A14-84B9-999D295D392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792720" y="277556"/>
                  <a:ext cx="21960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917EB13F-AEEA-41EB-8909-C906F5460C4C}"/>
                    </a:ext>
                  </a:extLst>
                </p14:cNvPr>
                <p14:cNvContentPartPr/>
                <p14:nvPr/>
              </p14:nvContentPartPr>
              <p14:xfrm>
                <a:off x="1330080" y="908276"/>
                <a:ext cx="231120" cy="260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917EB13F-AEEA-41EB-8909-C906F5460C4C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1321080" y="899276"/>
                  <a:ext cx="24876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DCAF33C4-0C5F-4D89-B76C-200A4E68A148}"/>
                    </a:ext>
                  </a:extLst>
                </p14:cNvPr>
                <p14:cNvContentPartPr/>
                <p14:nvPr/>
              </p14:nvContentPartPr>
              <p14:xfrm>
                <a:off x="1651920" y="941756"/>
                <a:ext cx="216000" cy="2487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DCAF33C4-0C5F-4D89-B76C-200A4E68A148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642920" y="933116"/>
                  <a:ext cx="23364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A1EEB9F-7F44-410D-8733-03DACA7B6C4C}"/>
                    </a:ext>
                  </a:extLst>
                </p14:cNvPr>
                <p14:cNvContentPartPr/>
                <p14:nvPr/>
              </p14:nvContentPartPr>
              <p14:xfrm>
                <a:off x="1987440" y="955796"/>
                <a:ext cx="191880" cy="2127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A1EEB9F-7F44-410D-8733-03DACA7B6C4C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978800" y="947156"/>
                  <a:ext cx="20952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EEA6D6E-481A-4107-A23B-9B9B57916B28}"/>
                    </a:ext>
                  </a:extLst>
                </p14:cNvPr>
                <p14:cNvContentPartPr/>
                <p14:nvPr/>
              </p14:nvContentPartPr>
              <p14:xfrm>
                <a:off x="2469120" y="682196"/>
                <a:ext cx="206280" cy="4708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EEA6D6E-481A-4107-A23B-9B9B57916B28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2460120" y="673196"/>
                  <a:ext cx="223920" cy="48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0308C7F-5F73-4B7F-8AD3-07769E5D6F34}"/>
                    </a:ext>
                  </a:extLst>
                </p14:cNvPr>
                <p14:cNvContentPartPr/>
                <p14:nvPr/>
              </p14:nvContentPartPr>
              <p14:xfrm>
                <a:off x="2360040" y="799196"/>
                <a:ext cx="217440" cy="20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0308C7F-5F73-4B7F-8AD3-07769E5D6F3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2351400" y="790556"/>
                  <a:ext cx="23508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E4850402-9B05-4211-8E0A-478EB1E81BD6}"/>
                    </a:ext>
                  </a:extLst>
                </p14:cNvPr>
                <p14:cNvContentPartPr/>
                <p14:nvPr/>
              </p14:nvContentPartPr>
              <p14:xfrm>
                <a:off x="2771520" y="913316"/>
                <a:ext cx="244080" cy="225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E4850402-9B05-4211-8E0A-478EB1E81BD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762880" y="904676"/>
                  <a:ext cx="26172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8F6DC63-31F2-467C-8013-AF99646D2B05}"/>
                    </a:ext>
                  </a:extLst>
                </p14:cNvPr>
                <p14:cNvContentPartPr/>
                <p14:nvPr/>
              </p14:nvContentPartPr>
              <p14:xfrm>
                <a:off x="3717600" y="855716"/>
                <a:ext cx="676800" cy="6724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8F6DC63-31F2-467C-8013-AF99646D2B05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3708600" y="846716"/>
                  <a:ext cx="694440" cy="69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79882C9E-6363-45B8-B603-E72F2E6CE8C5}"/>
                    </a:ext>
                  </a:extLst>
                </p14:cNvPr>
                <p14:cNvContentPartPr/>
                <p14:nvPr/>
              </p14:nvContentPartPr>
              <p14:xfrm>
                <a:off x="4495200" y="916196"/>
                <a:ext cx="484920" cy="1558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79882C9E-6363-45B8-B603-E72F2E6CE8C5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4486200" y="907196"/>
                  <a:ext cx="50256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27F40433-62BC-4213-BBB1-F26C7A95684C}"/>
                    </a:ext>
                  </a:extLst>
                </p14:cNvPr>
                <p14:cNvContentPartPr/>
                <p14:nvPr/>
              </p14:nvContentPartPr>
              <p14:xfrm>
                <a:off x="5099280" y="876236"/>
                <a:ext cx="334440" cy="2329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27F40433-62BC-4213-BBB1-F26C7A95684C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5090640" y="867596"/>
                  <a:ext cx="3520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E4752FB3-E07E-453A-84B2-134BFA6E14D1}"/>
                    </a:ext>
                  </a:extLst>
                </p14:cNvPr>
                <p14:cNvContentPartPr/>
                <p14:nvPr/>
              </p14:nvContentPartPr>
              <p14:xfrm>
                <a:off x="5519400" y="892436"/>
                <a:ext cx="242640" cy="2574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E4752FB3-E07E-453A-84B2-134BFA6E14D1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5510760" y="883436"/>
                  <a:ext cx="26028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92F5CE12-42FB-43C8-ACE6-A7FA3C11C66D}"/>
                    </a:ext>
                  </a:extLst>
                </p14:cNvPr>
                <p14:cNvContentPartPr/>
                <p14:nvPr/>
              </p14:nvContentPartPr>
              <p14:xfrm>
                <a:off x="5558640" y="1052276"/>
                <a:ext cx="147600" cy="144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92F5CE12-42FB-43C8-ACE6-A7FA3C11C66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550000" y="1043276"/>
                  <a:ext cx="16524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F0C84ABA-CA49-4532-9702-920A48D1BB69}"/>
                    </a:ext>
                  </a:extLst>
                </p14:cNvPr>
                <p14:cNvContentPartPr/>
                <p14:nvPr/>
              </p14:nvContentPartPr>
              <p14:xfrm>
                <a:off x="5904240" y="989996"/>
                <a:ext cx="72720" cy="154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F0C84ABA-CA49-4532-9702-920A48D1BB6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5895600" y="981356"/>
                  <a:ext cx="903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8706BFE9-5525-4AA6-8281-C092FEC015D4}"/>
                    </a:ext>
                  </a:extLst>
                </p14:cNvPr>
                <p14:cNvContentPartPr/>
                <p14:nvPr/>
              </p14:nvContentPartPr>
              <p14:xfrm>
                <a:off x="6004320" y="855716"/>
                <a:ext cx="15840" cy="162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8706BFE9-5525-4AA6-8281-C092FEC015D4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5995320" y="846716"/>
                  <a:ext cx="3348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2A76399D-8A7D-4363-8A9C-F3465A31659A}"/>
                    </a:ext>
                  </a:extLst>
                </p14:cNvPr>
                <p14:cNvContentPartPr/>
                <p14:nvPr/>
              </p14:nvContentPartPr>
              <p14:xfrm>
                <a:off x="6149760" y="912236"/>
                <a:ext cx="240120" cy="2282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2A76399D-8A7D-4363-8A9C-F3465A31659A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6141120" y="903596"/>
                  <a:ext cx="25776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5689A054-42F7-45CD-A876-767C04D3EDA8}"/>
                    </a:ext>
                  </a:extLst>
                </p14:cNvPr>
                <p14:cNvContentPartPr/>
                <p14:nvPr/>
              </p14:nvContentPartPr>
              <p14:xfrm>
                <a:off x="6430560" y="946436"/>
                <a:ext cx="177120" cy="2008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5689A054-42F7-45CD-A876-767C04D3EDA8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6421560" y="937796"/>
                  <a:ext cx="19476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A65E19EF-1FDB-4E2C-9E6C-893717427E24}"/>
                    </a:ext>
                  </a:extLst>
                </p14:cNvPr>
                <p14:cNvContentPartPr/>
                <p14:nvPr/>
              </p14:nvContentPartPr>
              <p14:xfrm>
                <a:off x="6709920" y="1029596"/>
                <a:ext cx="52920" cy="932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A65E19EF-1FDB-4E2C-9E6C-893717427E24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6701280" y="1020956"/>
                  <a:ext cx="70560" cy="11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5AA409E9-6ADD-4630-BDC8-D41C65535429}"/>
                    </a:ext>
                  </a:extLst>
                </p14:cNvPr>
                <p14:cNvContentPartPr/>
                <p14:nvPr/>
              </p14:nvContentPartPr>
              <p14:xfrm>
                <a:off x="6777960" y="829436"/>
                <a:ext cx="20880" cy="43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5AA409E9-6ADD-4630-BDC8-D41C6553542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6768960" y="820436"/>
                  <a:ext cx="385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1D1746F0-707B-43B7-A394-3C6EE062B11D}"/>
                    </a:ext>
                  </a:extLst>
                </p14:cNvPr>
                <p14:cNvContentPartPr/>
                <p14:nvPr/>
              </p14:nvContentPartPr>
              <p14:xfrm>
                <a:off x="7343160" y="304556"/>
                <a:ext cx="76680" cy="4644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1D1746F0-707B-43B7-A394-3C6EE062B11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334160" y="295556"/>
                  <a:ext cx="9432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094DD249-EDB7-4015-8719-7AAE25BC1B70}"/>
                    </a:ext>
                  </a:extLst>
                </p14:cNvPr>
                <p14:cNvContentPartPr/>
                <p14:nvPr/>
              </p14:nvContentPartPr>
              <p14:xfrm>
                <a:off x="7284120" y="279716"/>
                <a:ext cx="341640" cy="16848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094DD249-EDB7-4015-8719-7AAE25BC1B7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7275120" y="270716"/>
                  <a:ext cx="3592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5FDA04A-C3D8-41A9-99D3-00766EA845AA}"/>
                    </a:ext>
                  </a:extLst>
                </p14:cNvPr>
                <p14:cNvContentPartPr/>
                <p14:nvPr/>
              </p14:nvContentPartPr>
              <p14:xfrm>
                <a:off x="7640520" y="285836"/>
                <a:ext cx="514080" cy="2383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5FDA04A-C3D8-41A9-99D3-00766EA845A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7631880" y="277196"/>
                  <a:ext cx="5317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7770824-E35E-4504-9446-139EDC963490}"/>
                    </a:ext>
                  </a:extLst>
                </p14:cNvPr>
                <p14:cNvContentPartPr/>
                <p14:nvPr/>
              </p14:nvContentPartPr>
              <p14:xfrm>
                <a:off x="8518200" y="259196"/>
                <a:ext cx="564480" cy="2487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7770824-E35E-4504-9446-139EDC963490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8509560" y="250196"/>
                  <a:ext cx="58212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90D28F83-0FAE-43AC-A0D0-C629D6CE0517}"/>
                    </a:ext>
                  </a:extLst>
                </p14:cNvPr>
                <p14:cNvContentPartPr/>
                <p14:nvPr/>
              </p14:nvContentPartPr>
              <p14:xfrm>
                <a:off x="9072240" y="260276"/>
                <a:ext cx="16920" cy="1440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90D28F83-0FAE-43AC-A0D0-C629D6CE0517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063240" y="251636"/>
                  <a:ext cx="3456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61DDBEE4-85D6-43B1-B8DE-78D6074701C5}"/>
                    </a:ext>
                  </a:extLst>
                </p14:cNvPr>
                <p14:cNvContentPartPr/>
                <p14:nvPr/>
              </p14:nvContentPartPr>
              <p14:xfrm>
                <a:off x="9218400" y="305276"/>
                <a:ext cx="327600" cy="2314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61DDBEE4-85D6-43B1-B8DE-78D6074701C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209400" y="296276"/>
                  <a:ext cx="34524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9158178C-19A2-4C4B-82EB-C00A24005E59}"/>
                    </a:ext>
                  </a:extLst>
                </p14:cNvPr>
                <p14:cNvContentPartPr/>
                <p14:nvPr/>
              </p14:nvContentPartPr>
              <p14:xfrm>
                <a:off x="9659760" y="359636"/>
                <a:ext cx="268560" cy="1767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9158178C-19A2-4C4B-82EB-C00A24005E5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651120" y="350636"/>
                  <a:ext cx="2862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91B9EFE3-2D65-4275-AD05-903598124775}"/>
                    </a:ext>
                  </a:extLst>
                </p14:cNvPr>
                <p14:cNvContentPartPr/>
                <p14:nvPr/>
              </p14:nvContentPartPr>
              <p14:xfrm>
                <a:off x="10076280" y="158756"/>
                <a:ext cx="258840" cy="4413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91B9EFE3-2D65-4275-AD05-90359812477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0067280" y="150116"/>
                  <a:ext cx="27648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CCA7146-9749-4239-B1FE-A59810AD9AA2}"/>
                    </a:ext>
                  </a:extLst>
                </p14:cNvPr>
                <p14:cNvContentPartPr/>
                <p14:nvPr/>
              </p14:nvContentPartPr>
              <p14:xfrm>
                <a:off x="10366440" y="319316"/>
                <a:ext cx="268920" cy="2689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CCA7146-9749-4239-B1FE-A59810AD9AA2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357800" y="310676"/>
                  <a:ext cx="28656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F9024F4B-7C21-403A-AAC9-46141C6553AF}"/>
                    </a:ext>
                  </a:extLst>
                </p14:cNvPr>
                <p14:cNvContentPartPr/>
                <p14:nvPr/>
              </p14:nvContentPartPr>
              <p14:xfrm>
                <a:off x="10700880" y="372956"/>
                <a:ext cx="222120" cy="1749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F9024F4B-7C21-403A-AAC9-46141C6553AF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691880" y="363956"/>
                  <a:ext cx="2397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534C431-64F6-4B28-B6DD-3B2A4F3C02E3}"/>
                    </a:ext>
                  </a:extLst>
                </p14:cNvPr>
                <p14:cNvContentPartPr/>
                <p14:nvPr/>
              </p14:nvContentPartPr>
              <p14:xfrm>
                <a:off x="11070240" y="280436"/>
                <a:ext cx="138600" cy="2404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534C431-64F6-4B28-B6DD-3B2A4F3C02E3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1061240" y="271436"/>
                  <a:ext cx="15624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BC58D594-6101-41C1-9ED7-4CECAE3588F7}"/>
                    </a:ext>
                  </a:extLst>
                </p14:cNvPr>
                <p14:cNvContentPartPr/>
                <p14:nvPr/>
              </p14:nvContentPartPr>
              <p14:xfrm>
                <a:off x="11245920" y="317156"/>
                <a:ext cx="237600" cy="2120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BC58D594-6101-41C1-9ED7-4CECAE3588F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1236920" y="308516"/>
                  <a:ext cx="25524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CCD73472-9013-4199-8C9A-0513CB1FA429}"/>
                    </a:ext>
                  </a:extLst>
                </p14:cNvPr>
                <p14:cNvContentPartPr/>
                <p14:nvPr/>
              </p14:nvContentPartPr>
              <p14:xfrm>
                <a:off x="7302840" y="900716"/>
                <a:ext cx="211320" cy="2286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CCD73472-9013-4199-8C9A-0513CB1FA429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293840" y="892076"/>
                  <a:ext cx="22896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E5D5317B-9D66-4D3F-9B39-A898DAEE9162}"/>
                    </a:ext>
                  </a:extLst>
                </p14:cNvPr>
                <p14:cNvContentPartPr/>
                <p14:nvPr/>
              </p14:nvContentPartPr>
              <p14:xfrm>
                <a:off x="7573560" y="923036"/>
                <a:ext cx="194760" cy="2160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E5D5317B-9D66-4D3F-9B39-A898DAEE916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564560" y="914396"/>
                  <a:ext cx="21240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4A84C8D0-9A4A-4DBC-932E-669A5300B85C}"/>
                    </a:ext>
                  </a:extLst>
                </p14:cNvPr>
                <p14:cNvContentPartPr/>
                <p14:nvPr/>
              </p14:nvContentPartPr>
              <p14:xfrm>
                <a:off x="7851120" y="829436"/>
                <a:ext cx="108360" cy="2383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4A84C8D0-9A4A-4DBC-932E-669A5300B85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842480" y="820436"/>
                  <a:ext cx="12600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E7450D44-0340-4CDD-9904-4CDEFAE2FA2C}"/>
                    </a:ext>
                  </a:extLst>
                </p14:cNvPr>
                <p14:cNvContentPartPr/>
                <p14:nvPr/>
              </p14:nvContentPartPr>
              <p14:xfrm>
                <a:off x="8389320" y="716036"/>
                <a:ext cx="616320" cy="3427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E7450D44-0340-4CDD-9904-4CDEFAE2FA2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380680" y="707036"/>
                  <a:ext cx="63396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73EE340-5EF5-47C2-BA2E-9F1BC0512D4B}"/>
                    </a:ext>
                  </a:extLst>
                </p14:cNvPr>
                <p14:cNvContentPartPr/>
                <p14:nvPr/>
              </p14:nvContentPartPr>
              <p14:xfrm>
                <a:off x="9096720" y="857876"/>
                <a:ext cx="302400" cy="2397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73EE340-5EF5-47C2-BA2E-9F1BC0512D4B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087720" y="849236"/>
                  <a:ext cx="32004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49F47DF5-670E-4B00-8A28-C000F686A6EF}"/>
                    </a:ext>
                  </a:extLst>
                </p14:cNvPr>
                <p14:cNvContentPartPr/>
                <p14:nvPr/>
              </p14:nvContentPartPr>
              <p14:xfrm>
                <a:off x="9560040" y="944636"/>
                <a:ext cx="10080" cy="453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49F47DF5-670E-4B00-8A28-C000F686A6E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551040" y="935636"/>
                  <a:ext cx="2772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51B11DA8-0495-4EAB-9389-937CF3BD37FB}"/>
                    </a:ext>
                  </a:extLst>
                </p14:cNvPr>
                <p14:cNvContentPartPr/>
                <p14:nvPr/>
              </p14:nvContentPartPr>
              <p14:xfrm>
                <a:off x="9501720" y="873356"/>
                <a:ext cx="282600" cy="16056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51B11DA8-0495-4EAB-9389-937CF3BD37FB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492720" y="864716"/>
                  <a:ext cx="3002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4193B2A-006D-426C-9472-2E078437E346}"/>
                    </a:ext>
                  </a:extLst>
                </p14:cNvPr>
                <p14:cNvContentPartPr/>
                <p14:nvPr/>
              </p14:nvContentPartPr>
              <p14:xfrm>
                <a:off x="9741120" y="671036"/>
                <a:ext cx="230040" cy="3841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4193B2A-006D-426C-9472-2E078437E346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732480" y="662036"/>
                  <a:ext cx="24768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754787C-7214-4585-ACBC-62F71BED9B82}"/>
                    </a:ext>
                  </a:extLst>
                </p14:cNvPr>
                <p14:cNvContentPartPr/>
                <p14:nvPr/>
              </p14:nvContentPartPr>
              <p14:xfrm>
                <a:off x="9883680" y="891716"/>
                <a:ext cx="169200" cy="1738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754787C-7214-4585-ACBC-62F71BED9B8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875040" y="882716"/>
                  <a:ext cx="1868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D20C37C4-3A49-4989-A694-51976F8C1074}"/>
                    </a:ext>
                  </a:extLst>
                </p14:cNvPr>
                <p14:cNvContentPartPr/>
                <p14:nvPr/>
              </p14:nvContentPartPr>
              <p14:xfrm>
                <a:off x="10089600" y="893876"/>
                <a:ext cx="245160" cy="2098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D20C37C4-3A49-4989-A694-51976F8C107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0080960" y="884876"/>
                  <a:ext cx="262800" cy="22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505FF125-271F-4F59-83CA-97A4FD56F128}"/>
                    </a:ext>
                  </a:extLst>
                </p14:cNvPr>
                <p14:cNvContentPartPr/>
                <p14:nvPr/>
              </p14:nvContentPartPr>
              <p14:xfrm>
                <a:off x="10353120" y="895676"/>
                <a:ext cx="267840" cy="2473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505FF125-271F-4F59-83CA-97A4FD56F128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344120" y="886676"/>
                  <a:ext cx="28548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BFDB432-EDC7-4460-82BF-2E43F35CA062}"/>
                    </a:ext>
                  </a:extLst>
                </p14:cNvPr>
                <p14:cNvContentPartPr/>
                <p14:nvPr/>
              </p14:nvContentPartPr>
              <p14:xfrm>
                <a:off x="10685760" y="875516"/>
                <a:ext cx="63000" cy="2628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BFDB432-EDC7-4460-82BF-2E43F35CA06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0676760" y="866516"/>
                  <a:ext cx="80640" cy="28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54CE9944-877C-4536-A1EB-C93C11CEAC0B}"/>
                    </a:ext>
                  </a:extLst>
                </p14:cNvPr>
                <p14:cNvContentPartPr/>
                <p14:nvPr/>
              </p14:nvContentPartPr>
              <p14:xfrm>
                <a:off x="427200" y="638636"/>
                <a:ext cx="11071440" cy="1461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54CE9944-877C-4536-A1EB-C93C11CEAC0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418560" y="629996"/>
                  <a:ext cx="1108908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10A3D645-27A0-42F8-9A2B-3514EE1A30FB}"/>
                    </a:ext>
                  </a:extLst>
                </p14:cNvPr>
                <p14:cNvContentPartPr/>
                <p14:nvPr/>
              </p14:nvContentPartPr>
              <p14:xfrm>
                <a:off x="1178880" y="1222556"/>
                <a:ext cx="9757800" cy="1076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10A3D645-27A0-42F8-9A2B-3514EE1A30FB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69880" y="1213916"/>
                  <a:ext cx="9775440" cy="12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5B751B0D-96A9-4D1A-868C-2D59C973CB71}"/>
              </a:ext>
            </a:extLst>
          </p:cNvPr>
          <p:cNvGrpSpPr/>
          <p:nvPr/>
        </p:nvGrpSpPr>
        <p:grpSpPr>
          <a:xfrm>
            <a:off x="182760" y="1981796"/>
            <a:ext cx="2718360" cy="673560"/>
            <a:chOff x="182760" y="1981796"/>
            <a:chExt cx="2718360" cy="673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A7B5F039-78B0-44A6-9729-8D7C51862529}"/>
                    </a:ext>
                  </a:extLst>
                </p14:cNvPr>
                <p14:cNvContentPartPr/>
                <p14:nvPr/>
              </p14:nvContentPartPr>
              <p14:xfrm>
                <a:off x="182760" y="1981796"/>
                <a:ext cx="332280" cy="673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A7B5F039-78B0-44A6-9729-8D7C5186252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78440" y="1977476"/>
                  <a:ext cx="340920" cy="68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C1E9536F-0FE4-4A4F-AAB4-3E40333CBD09}"/>
                    </a:ext>
                  </a:extLst>
                </p14:cNvPr>
                <p14:cNvContentPartPr/>
                <p14:nvPr/>
              </p14:nvContentPartPr>
              <p14:xfrm>
                <a:off x="279600" y="2365556"/>
                <a:ext cx="189720" cy="259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C1E9536F-0FE4-4A4F-AAB4-3E40333CBD0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75280" y="2361236"/>
                  <a:ext cx="198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C642C29E-C53E-4B66-BC5C-09BA183553AD}"/>
                    </a:ext>
                  </a:extLst>
                </p14:cNvPr>
                <p14:cNvContentPartPr/>
                <p14:nvPr/>
              </p14:nvContentPartPr>
              <p14:xfrm>
                <a:off x="692520" y="1990436"/>
                <a:ext cx="309240" cy="4910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C642C29E-C53E-4B66-BC5C-09BA183553AD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88200" y="1986116"/>
                  <a:ext cx="317880" cy="49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11CBB778-2AA5-4842-8FDB-F5BEB54F1CE2}"/>
                    </a:ext>
                  </a:extLst>
                </p14:cNvPr>
                <p14:cNvContentPartPr/>
                <p14:nvPr/>
              </p14:nvContentPartPr>
              <p14:xfrm>
                <a:off x="1039920" y="1986116"/>
                <a:ext cx="389520" cy="4942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11CBB778-2AA5-4842-8FDB-F5BEB54F1CE2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35600" y="1981796"/>
                  <a:ext cx="398160" cy="50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F8791719-CDE3-4FD1-94EB-80C255076BEC}"/>
                    </a:ext>
                  </a:extLst>
                </p14:cNvPr>
                <p14:cNvContentPartPr/>
                <p14:nvPr/>
              </p14:nvContentPartPr>
              <p14:xfrm>
                <a:off x="1500000" y="2378516"/>
                <a:ext cx="25920" cy="82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F8791719-CDE3-4FD1-94EB-80C255076BE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495680" y="2374196"/>
                  <a:ext cx="34560" cy="9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3A8A832-104A-4F44-95C3-3023E4E44791}"/>
                    </a:ext>
                  </a:extLst>
                </p14:cNvPr>
                <p14:cNvContentPartPr/>
                <p14:nvPr/>
              </p14:nvContentPartPr>
              <p14:xfrm>
                <a:off x="1523760" y="2225876"/>
                <a:ext cx="20880" cy="75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3A8A832-104A-4F44-95C3-3023E4E4479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519440" y="2221556"/>
                  <a:ext cx="295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4CBD85E-B758-4079-BA9B-9C8FED97A7D9}"/>
                    </a:ext>
                  </a:extLst>
                </p14:cNvPr>
                <p14:cNvContentPartPr/>
                <p14:nvPr/>
              </p14:nvContentPartPr>
              <p14:xfrm>
                <a:off x="1752000" y="2241356"/>
                <a:ext cx="371520" cy="2476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4CBD85E-B758-4079-BA9B-9C8FED97A7D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747680" y="2237036"/>
                  <a:ext cx="38016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3089082-685D-46E7-9CCD-CC885D87716C}"/>
                    </a:ext>
                  </a:extLst>
                </p14:cNvPr>
                <p14:cNvContentPartPr/>
                <p14:nvPr/>
              </p14:nvContentPartPr>
              <p14:xfrm>
                <a:off x="2175720" y="2292116"/>
                <a:ext cx="429840" cy="1908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3089082-685D-46E7-9CCD-CC885D87716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171400" y="2287796"/>
                  <a:ext cx="4384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DE36AFE-5D78-45FE-8E48-3EE8AA4D9EF1}"/>
                    </a:ext>
                  </a:extLst>
                </p14:cNvPr>
                <p14:cNvContentPartPr/>
                <p14:nvPr/>
              </p14:nvContentPartPr>
              <p14:xfrm>
                <a:off x="2639400" y="2291396"/>
                <a:ext cx="261720" cy="196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DE36AFE-5D78-45FE-8E48-3EE8AA4D9EF1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635080" y="2287076"/>
                  <a:ext cx="27036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D9CA2942-87AA-459D-85BB-49DBD6720AA8}"/>
              </a:ext>
            </a:extLst>
          </p:cNvPr>
          <p:cNvGrpSpPr/>
          <p:nvPr/>
        </p:nvGrpSpPr>
        <p:grpSpPr>
          <a:xfrm>
            <a:off x="3357960" y="1976396"/>
            <a:ext cx="1428840" cy="538560"/>
            <a:chOff x="3357960" y="1976396"/>
            <a:chExt cx="1428840" cy="53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A240FA5-1617-424B-89FB-ED22A95A2598}"/>
                    </a:ext>
                  </a:extLst>
                </p14:cNvPr>
                <p14:cNvContentPartPr/>
                <p14:nvPr/>
              </p14:nvContentPartPr>
              <p14:xfrm>
                <a:off x="3357960" y="2240636"/>
                <a:ext cx="263880" cy="2732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A240FA5-1617-424B-89FB-ED22A95A259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3353640" y="2236316"/>
                  <a:ext cx="27252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358AF540-13E3-42E0-8744-5D428F0BBF7A}"/>
                    </a:ext>
                  </a:extLst>
                </p14:cNvPr>
                <p14:cNvContentPartPr/>
                <p14:nvPr/>
              </p14:nvContentPartPr>
              <p14:xfrm>
                <a:off x="3755400" y="2419196"/>
                <a:ext cx="42480" cy="680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358AF540-13E3-42E0-8744-5D428F0BBF7A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751080" y="2414876"/>
                  <a:ext cx="5112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A958DEE9-A49D-4DC2-8235-5CAD2B069B2E}"/>
                    </a:ext>
                  </a:extLst>
                </p14:cNvPr>
                <p14:cNvContentPartPr/>
                <p14:nvPr/>
              </p14:nvContentPartPr>
              <p14:xfrm>
                <a:off x="3711120" y="2268356"/>
                <a:ext cx="30960" cy="61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A958DEE9-A49D-4DC2-8235-5CAD2B069B2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706800" y="2264036"/>
                  <a:ext cx="396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DA681B5D-0571-466A-AB97-013651EDCD3A}"/>
                    </a:ext>
                  </a:extLst>
                </p14:cNvPr>
                <p14:cNvContentPartPr/>
                <p14:nvPr/>
              </p14:nvContentPartPr>
              <p14:xfrm>
                <a:off x="4024320" y="2323436"/>
                <a:ext cx="248400" cy="1915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DA681B5D-0571-466A-AB97-013651EDCD3A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4020000" y="2319116"/>
                  <a:ext cx="2570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BECACCB9-9483-4613-B755-0947F1803983}"/>
                    </a:ext>
                  </a:extLst>
                </p14:cNvPr>
                <p14:cNvContentPartPr/>
                <p14:nvPr/>
              </p14:nvContentPartPr>
              <p14:xfrm>
                <a:off x="4357320" y="1976396"/>
                <a:ext cx="182160" cy="52632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BECACCB9-9483-4613-B755-0947F180398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4353000" y="1972076"/>
                  <a:ext cx="19080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00554CC5-5BB1-459F-818C-8CC7482CEA17}"/>
                    </a:ext>
                  </a:extLst>
                </p14:cNvPr>
                <p14:cNvContentPartPr/>
                <p14:nvPr/>
              </p14:nvContentPartPr>
              <p14:xfrm>
                <a:off x="4271640" y="2221556"/>
                <a:ext cx="152640" cy="118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00554CC5-5BB1-459F-818C-8CC7482CEA17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267320" y="2217236"/>
                  <a:ext cx="16128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428BA36D-68C8-446F-A8F2-662AD037DC08}"/>
                    </a:ext>
                  </a:extLst>
                </p14:cNvPr>
                <p14:cNvContentPartPr/>
                <p14:nvPr/>
              </p14:nvContentPartPr>
              <p14:xfrm>
                <a:off x="4581600" y="2298596"/>
                <a:ext cx="205200" cy="19296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428BA36D-68C8-446F-A8F2-662AD037DC08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577280" y="2294276"/>
                  <a:ext cx="213840" cy="201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E2F25FB0-2C26-4D0E-BBB6-39A434650001}"/>
              </a:ext>
            </a:extLst>
          </p:cNvPr>
          <p:cNvGrpSpPr/>
          <p:nvPr/>
        </p:nvGrpSpPr>
        <p:grpSpPr>
          <a:xfrm>
            <a:off x="5204760" y="1905476"/>
            <a:ext cx="721800" cy="586080"/>
            <a:chOff x="5204760" y="1905476"/>
            <a:chExt cx="721800" cy="58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0FD6C9B0-9648-429B-BCE1-F2904676AA01}"/>
                    </a:ext>
                  </a:extLst>
                </p14:cNvPr>
                <p14:cNvContentPartPr/>
                <p14:nvPr/>
              </p14:nvContentPartPr>
              <p14:xfrm>
                <a:off x="5204760" y="2308316"/>
                <a:ext cx="193680" cy="1512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0FD6C9B0-9648-429B-BCE1-F2904676AA0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200440" y="2303996"/>
                  <a:ext cx="20232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47AFF40-514E-41C1-9D63-FBD130F58D00}"/>
                    </a:ext>
                  </a:extLst>
                </p14:cNvPr>
                <p14:cNvContentPartPr/>
                <p14:nvPr/>
              </p14:nvContentPartPr>
              <p14:xfrm>
                <a:off x="5401320" y="1905476"/>
                <a:ext cx="288360" cy="5338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47AFF40-514E-41C1-9D63-FBD130F58D0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397000" y="1901156"/>
                  <a:ext cx="297000" cy="54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C5EE91F3-DE6C-4826-9B2C-38A42BFC656B}"/>
                    </a:ext>
                  </a:extLst>
                </p14:cNvPr>
                <p14:cNvContentPartPr/>
                <p14:nvPr/>
              </p14:nvContentPartPr>
              <p14:xfrm>
                <a:off x="5791560" y="2292116"/>
                <a:ext cx="135000" cy="1994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C5EE91F3-DE6C-4826-9B2C-38A42BFC656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787240" y="2287796"/>
                  <a:ext cx="143640" cy="208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7" name="Gruppo 176">
            <a:extLst>
              <a:ext uri="{FF2B5EF4-FFF2-40B4-BE49-F238E27FC236}">
                <a16:creationId xmlns:a16="http://schemas.microsoft.com/office/drawing/2014/main" id="{CDF524DC-0230-4104-8751-D7D822BEF695}"/>
              </a:ext>
            </a:extLst>
          </p:cNvPr>
          <p:cNvGrpSpPr/>
          <p:nvPr/>
        </p:nvGrpSpPr>
        <p:grpSpPr>
          <a:xfrm>
            <a:off x="6299160" y="1889636"/>
            <a:ext cx="1388160" cy="586080"/>
            <a:chOff x="6299160" y="1889636"/>
            <a:chExt cx="1388160" cy="58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EB1F4BBC-CA3B-4BB0-A683-6C2327E21F95}"/>
                    </a:ext>
                  </a:extLst>
                </p14:cNvPr>
                <p14:cNvContentPartPr/>
                <p14:nvPr/>
              </p14:nvContentPartPr>
              <p14:xfrm>
                <a:off x="6299160" y="2258276"/>
                <a:ext cx="312480" cy="2174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EB1F4BBC-CA3B-4BB0-A683-6C2327E21F9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294840" y="2253956"/>
                  <a:ext cx="321120" cy="22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06D7163D-5015-48B7-B7CF-ACBF7CDB581B}"/>
                    </a:ext>
                  </a:extLst>
                </p14:cNvPr>
                <p14:cNvContentPartPr/>
                <p14:nvPr/>
              </p14:nvContentPartPr>
              <p14:xfrm>
                <a:off x="6637200" y="1900436"/>
                <a:ext cx="22680" cy="4982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06D7163D-5015-48B7-B7CF-ACBF7CDB581B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632880" y="1896116"/>
                  <a:ext cx="3132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2A4C17C8-6D54-4A83-9E0B-9306730153C4}"/>
                    </a:ext>
                  </a:extLst>
                </p14:cNvPr>
                <p14:cNvContentPartPr/>
                <p14:nvPr/>
              </p14:nvContentPartPr>
              <p14:xfrm>
                <a:off x="6746280" y="2275916"/>
                <a:ext cx="297360" cy="1515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2A4C17C8-6D54-4A83-9E0B-9306730153C4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741960" y="2271596"/>
                  <a:ext cx="3060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6D7C5C5C-A4F5-4BA7-B1A0-595DA423F1AC}"/>
                    </a:ext>
                  </a:extLst>
                </p14:cNvPr>
                <p14:cNvContentPartPr/>
                <p14:nvPr/>
              </p14:nvContentPartPr>
              <p14:xfrm>
                <a:off x="7140120" y="1889636"/>
                <a:ext cx="194760" cy="5428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6D7C5C5C-A4F5-4BA7-B1A0-595DA423F1A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135800" y="1885316"/>
                  <a:ext cx="203400" cy="55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969FC6B9-DE41-42F5-B6EE-247425FF826B}"/>
                    </a:ext>
                  </a:extLst>
                </p14:cNvPr>
                <p14:cNvContentPartPr/>
                <p14:nvPr/>
              </p14:nvContentPartPr>
              <p14:xfrm>
                <a:off x="7063800" y="2121836"/>
                <a:ext cx="160920" cy="100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969FC6B9-DE41-42F5-B6EE-247425FF826B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059480" y="2117516"/>
                  <a:ext cx="1695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5FEDC7DF-3F09-4AF6-A8B2-FEF1AD03D141}"/>
                    </a:ext>
                  </a:extLst>
                </p14:cNvPr>
                <p14:cNvContentPartPr/>
                <p14:nvPr/>
              </p14:nvContentPartPr>
              <p14:xfrm>
                <a:off x="7469520" y="2227316"/>
                <a:ext cx="217800" cy="2088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5FEDC7DF-3F09-4AF6-A8B2-FEF1AD03D14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465200" y="2222996"/>
                  <a:ext cx="226440" cy="217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5229689F-3C2D-4970-BA43-8170AE103DD7}"/>
              </a:ext>
            </a:extLst>
          </p:cNvPr>
          <p:cNvGrpSpPr/>
          <p:nvPr/>
        </p:nvGrpSpPr>
        <p:grpSpPr>
          <a:xfrm>
            <a:off x="8042640" y="1864796"/>
            <a:ext cx="433800" cy="554760"/>
            <a:chOff x="8042640" y="1864796"/>
            <a:chExt cx="433800" cy="554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EBC1F1E-5A2E-44E6-B7A1-4B99B1E07E8B}"/>
                    </a:ext>
                  </a:extLst>
                </p14:cNvPr>
                <p14:cNvContentPartPr/>
                <p14:nvPr/>
              </p14:nvContentPartPr>
              <p14:xfrm>
                <a:off x="8042640" y="2307956"/>
                <a:ext cx="44640" cy="1033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EBC1F1E-5A2E-44E6-B7A1-4B99B1E07E8B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8038320" y="2303636"/>
                  <a:ext cx="5328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F5BF158-AB40-4A2F-839D-ECFD939F4AF3}"/>
                    </a:ext>
                  </a:extLst>
                </p14:cNvPr>
                <p14:cNvContentPartPr/>
                <p14:nvPr/>
              </p14:nvContentPartPr>
              <p14:xfrm>
                <a:off x="8079720" y="2150996"/>
                <a:ext cx="19080" cy="46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F5BF158-AB40-4A2F-839D-ECFD939F4AF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8075400" y="2146676"/>
                  <a:ext cx="277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E9871353-86A6-4207-B505-FB00D337684B}"/>
                    </a:ext>
                  </a:extLst>
                </p14:cNvPr>
                <p14:cNvContentPartPr/>
                <p14:nvPr/>
              </p14:nvContentPartPr>
              <p14:xfrm>
                <a:off x="8210400" y="1864796"/>
                <a:ext cx="266040" cy="554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E9871353-86A6-4207-B505-FB00D337684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206080" y="1860476"/>
                  <a:ext cx="274680" cy="56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BE4E91CD-E007-46C2-A168-9897637CE026}"/>
              </a:ext>
            </a:extLst>
          </p:cNvPr>
          <p:cNvGrpSpPr/>
          <p:nvPr/>
        </p:nvGrpSpPr>
        <p:grpSpPr>
          <a:xfrm>
            <a:off x="8769840" y="2194556"/>
            <a:ext cx="2215800" cy="241560"/>
            <a:chOff x="8769840" y="2194556"/>
            <a:chExt cx="2215800" cy="24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8C46471-F11C-48C5-AA1C-16C8047080DB}"/>
                    </a:ext>
                  </a:extLst>
                </p14:cNvPr>
                <p14:cNvContentPartPr/>
                <p14:nvPr/>
              </p14:nvContentPartPr>
              <p14:xfrm>
                <a:off x="8769840" y="2194916"/>
                <a:ext cx="199080" cy="1918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8C46471-F11C-48C5-AA1C-16C8047080DB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765520" y="2190596"/>
                  <a:ext cx="2077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36EF5A3B-EB00-4258-A778-57624CB3360A}"/>
                    </a:ext>
                  </a:extLst>
                </p14:cNvPr>
                <p14:cNvContentPartPr/>
                <p14:nvPr/>
              </p14:nvContentPartPr>
              <p14:xfrm>
                <a:off x="9041640" y="2221196"/>
                <a:ext cx="335880" cy="1598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36EF5A3B-EB00-4258-A778-57624CB3360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9037320" y="2216876"/>
                  <a:ext cx="3445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E99C37CF-5E3D-450F-8C07-574C7C36F64D}"/>
                    </a:ext>
                  </a:extLst>
                </p14:cNvPr>
                <p14:cNvContentPartPr/>
                <p14:nvPr/>
              </p14:nvContentPartPr>
              <p14:xfrm>
                <a:off x="9470400" y="2194556"/>
                <a:ext cx="423720" cy="19044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E99C37CF-5E3D-450F-8C07-574C7C36F64D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9466080" y="2190236"/>
                  <a:ext cx="432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84DC717-5EB3-4472-9B93-32CCA69E2B09}"/>
                    </a:ext>
                  </a:extLst>
                </p14:cNvPr>
                <p14:cNvContentPartPr/>
                <p14:nvPr/>
              </p14:nvContentPartPr>
              <p14:xfrm>
                <a:off x="9990600" y="2211116"/>
                <a:ext cx="221400" cy="1929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84DC717-5EB3-4472-9B93-32CCA69E2B09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986280" y="2206796"/>
                  <a:ext cx="23004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D165AA1-FD0B-42F9-8E84-5D9908C5BE9D}"/>
                    </a:ext>
                  </a:extLst>
                </p14:cNvPr>
                <p14:cNvContentPartPr/>
                <p14:nvPr/>
              </p14:nvContentPartPr>
              <p14:xfrm>
                <a:off x="10284360" y="2198156"/>
                <a:ext cx="289800" cy="1724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D165AA1-FD0B-42F9-8E84-5D9908C5BE9D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0280040" y="2193836"/>
                  <a:ext cx="2984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EE9C2FF-2942-4C2B-8B88-64308D98B96E}"/>
                    </a:ext>
                  </a:extLst>
                </p14:cNvPr>
                <p14:cNvContentPartPr/>
                <p14:nvPr/>
              </p14:nvContentPartPr>
              <p14:xfrm>
                <a:off x="10721760" y="2246036"/>
                <a:ext cx="263880" cy="1900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EE9C2FF-2942-4C2B-8B88-64308D98B96E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0717440" y="2241716"/>
                  <a:ext cx="272520" cy="19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CE9BC6C8-2D2F-45DE-B2EE-B336F288DCF6}"/>
              </a:ext>
            </a:extLst>
          </p:cNvPr>
          <p:cNvGrpSpPr/>
          <p:nvPr/>
        </p:nvGrpSpPr>
        <p:grpSpPr>
          <a:xfrm>
            <a:off x="227760" y="2774516"/>
            <a:ext cx="3372120" cy="923400"/>
            <a:chOff x="227760" y="2774516"/>
            <a:chExt cx="3372120" cy="92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507C843D-405A-4E42-B497-88E9FCA9A15B}"/>
                    </a:ext>
                  </a:extLst>
                </p14:cNvPr>
                <p14:cNvContentPartPr/>
                <p14:nvPr/>
              </p14:nvContentPartPr>
              <p14:xfrm>
                <a:off x="227760" y="2983676"/>
                <a:ext cx="572400" cy="29340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507C843D-405A-4E42-B497-88E9FCA9A15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23440" y="2979356"/>
                  <a:ext cx="58104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59CDA15-0D56-4C11-B2C3-32EFD9EC039B}"/>
                    </a:ext>
                  </a:extLst>
                </p14:cNvPr>
                <p14:cNvContentPartPr/>
                <p14:nvPr/>
              </p14:nvContentPartPr>
              <p14:xfrm>
                <a:off x="907440" y="3110036"/>
                <a:ext cx="451080" cy="1929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59CDA15-0D56-4C11-B2C3-32EFD9EC039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03120" y="3105716"/>
                  <a:ext cx="4597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537CCE1A-A804-41EE-8915-D0D7B282C0AA}"/>
                    </a:ext>
                  </a:extLst>
                </p14:cNvPr>
                <p14:cNvContentPartPr/>
                <p14:nvPr/>
              </p14:nvContentPartPr>
              <p14:xfrm>
                <a:off x="1480920" y="3162596"/>
                <a:ext cx="31680" cy="5353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537CCE1A-A804-41EE-8915-D0D7B282C0AA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476600" y="3158276"/>
                  <a:ext cx="40320" cy="54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11E40FF-C52E-4505-A10E-60B261AB5FCC}"/>
                    </a:ext>
                  </a:extLst>
                </p14:cNvPr>
                <p14:cNvContentPartPr/>
                <p14:nvPr/>
              </p14:nvContentPartPr>
              <p14:xfrm>
                <a:off x="1479480" y="3125516"/>
                <a:ext cx="240840" cy="1609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11E40FF-C52E-4505-A10E-60B261AB5FC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475160" y="3121196"/>
                  <a:ext cx="2494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BC51817F-6A8A-405B-AFD5-366E5FF28BFA}"/>
                    </a:ext>
                  </a:extLst>
                </p14:cNvPr>
                <p14:cNvContentPartPr/>
                <p14:nvPr/>
              </p14:nvContentPartPr>
              <p14:xfrm>
                <a:off x="1892400" y="2774516"/>
                <a:ext cx="242280" cy="5684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BC51817F-6A8A-405B-AFD5-366E5FF28BFA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888080" y="2770196"/>
                  <a:ext cx="25092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F927C05-6055-48D6-AC38-DB186E22DAC7}"/>
                    </a:ext>
                  </a:extLst>
                </p14:cNvPr>
                <p14:cNvContentPartPr/>
                <p14:nvPr/>
              </p14:nvContentPartPr>
              <p14:xfrm>
                <a:off x="2265000" y="3129836"/>
                <a:ext cx="156600" cy="175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F927C05-6055-48D6-AC38-DB186E22DAC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2260680" y="3125516"/>
                  <a:ext cx="1652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BB089B4-760B-43CF-81F4-C2742E2D1BA1}"/>
                    </a:ext>
                  </a:extLst>
                </p14:cNvPr>
                <p14:cNvContentPartPr/>
                <p14:nvPr/>
              </p14:nvContentPartPr>
              <p14:xfrm>
                <a:off x="2569920" y="3098876"/>
                <a:ext cx="255600" cy="1980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BB089B4-760B-43CF-81F4-C2742E2D1BA1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2565600" y="3094556"/>
                  <a:ext cx="26424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146F3D21-0C42-4677-B6AF-182EE28CBC2D}"/>
                    </a:ext>
                  </a:extLst>
                </p14:cNvPr>
                <p14:cNvContentPartPr/>
                <p14:nvPr/>
              </p14:nvContentPartPr>
              <p14:xfrm>
                <a:off x="2966640" y="3064676"/>
                <a:ext cx="302760" cy="2228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146F3D21-0C42-4677-B6AF-182EE28CBC2D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2962320" y="3060356"/>
                  <a:ext cx="3114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2966C91-A01E-473D-8CD1-7CE2D6DB83D6}"/>
                    </a:ext>
                  </a:extLst>
                </p14:cNvPr>
                <p14:cNvContentPartPr/>
                <p14:nvPr/>
              </p14:nvContentPartPr>
              <p14:xfrm>
                <a:off x="3347520" y="3041636"/>
                <a:ext cx="252360" cy="2444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2966C91-A01E-473D-8CD1-7CE2D6DB83D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3343200" y="3037316"/>
                  <a:ext cx="261000" cy="25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E916C1CF-1356-4EA8-90ED-95B172A9C40C}"/>
              </a:ext>
            </a:extLst>
          </p:cNvPr>
          <p:cNvGrpSpPr/>
          <p:nvPr/>
        </p:nvGrpSpPr>
        <p:grpSpPr>
          <a:xfrm>
            <a:off x="4364520" y="2973236"/>
            <a:ext cx="244800" cy="308160"/>
            <a:chOff x="4364520" y="2973236"/>
            <a:chExt cx="244800" cy="30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E50D3B1-14E6-462B-B86A-C7BFC74D1A52}"/>
                    </a:ext>
                  </a:extLst>
                </p14:cNvPr>
                <p14:cNvContentPartPr/>
                <p14:nvPr/>
              </p14:nvContentPartPr>
              <p14:xfrm>
                <a:off x="4364520" y="2973236"/>
                <a:ext cx="240120" cy="3081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E50D3B1-14E6-462B-B86A-C7BFC74D1A5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360200" y="2968916"/>
                  <a:ext cx="2487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262EE372-D589-4563-B895-C7FC4188AD9F}"/>
                    </a:ext>
                  </a:extLst>
                </p14:cNvPr>
                <p14:cNvContentPartPr/>
                <p14:nvPr/>
              </p14:nvContentPartPr>
              <p14:xfrm>
                <a:off x="4485480" y="3110756"/>
                <a:ext cx="123840" cy="864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262EE372-D589-4563-B895-C7FC4188AD9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4481160" y="3106436"/>
                  <a:ext cx="132480" cy="17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C71732C5-6361-4401-99AB-93773457CF00}"/>
              </a:ext>
            </a:extLst>
          </p:cNvPr>
          <p:cNvGrpSpPr/>
          <p:nvPr/>
        </p:nvGrpSpPr>
        <p:grpSpPr>
          <a:xfrm>
            <a:off x="4876440" y="3119036"/>
            <a:ext cx="203400" cy="107640"/>
            <a:chOff x="4876440" y="3119036"/>
            <a:chExt cx="203400" cy="10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2CDDEC53-A62F-4086-A422-71836ADB5F1E}"/>
                    </a:ext>
                  </a:extLst>
                </p14:cNvPr>
                <p14:cNvContentPartPr/>
                <p14:nvPr/>
              </p14:nvContentPartPr>
              <p14:xfrm>
                <a:off x="4876440" y="3119036"/>
                <a:ext cx="108360" cy="118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2CDDEC53-A62F-4086-A422-71836ADB5F1E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872120" y="3114716"/>
                  <a:ext cx="117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86CAC1A-EF3A-4F4B-A0C8-E22531A909A6}"/>
                    </a:ext>
                  </a:extLst>
                </p14:cNvPr>
                <p14:cNvContentPartPr/>
                <p14:nvPr/>
              </p14:nvContentPartPr>
              <p14:xfrm>
                <a:off x="4900200" y="3203276"/>
                <a:ext cx="179640" cy="234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86CAC1A-EF3A-4F4B-A0C8-E22531A909A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4895880" y="3198956"/>
                  <a:ext cx="188280" cy="3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1" name="Gruppo 170">
            <a:extLst>
              <a:ext uri="{FF2B5EF4-FFF2-40B4-BE49-F238E27FC236}">
                <a16:creationId xmlns:a16="http://schemas.microsoft.com/office/drawing/2014/main" id="{9CD08798-2F86-4CE3-A3D4-E22C1C37ABCD}"/>
              </a:ext>
            </a:extLst>
          </p:cNvPr>
          <p:cNvGrpSpPr/>
          <p:nvPr/>
        </p:nvGrpSpPr>
        <p:grpSpPr>
          <a:xfrm>
            <a:off x="5407800" y="2921756"/>
            <a:ext cx="1549800" cy="643680"/>
            <a:chOff x="5407800" y="2921756"/>
            <a:chExt cx="1549800" cy="64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BD4838CF-29BA-487E-B36E-4E97B625601B}"/>
                    </a:ext>
                  </a:extLst>
                </p14:cNvPr>
                <p14:cNvContentPartPr/>
                <p14:nvPr/>
              </p14:nvContentPartPr>
              <p14:xfrm>
                <a:off x="5469000" y="3028676"/>
                <a:ext cx="287640" cy="18936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BD4838CF-29BA-487E-B36E-4E97B625601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5464680" y="3024356"/>
                  <a:ext cx="2962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0F3F155-C863-43D1-82CB-B33D98D420CC}"/>
                    </a:ext>
                  </a:extLst>
                </p14:cNvPr>
                <p14:cNvContentPartPr/>
                <p14:nvPr/>
              </p14:nvContentPartPr>
              <p14:xfrm>
                <a:off x="5407800" y="3022916"/>
                <a:ext cx="318960" cy="2217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0F3F155-C863-43D1-82CB-B33D98D420CC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5403480" y="3018596"/>
                  <a:ext cx="32760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0C49616C-25BD-42FF-8CBE-BCA55441D037}"/>
                    </a:ext>
                  </a:extLst>
                </p14:cNvPr>
                <p14:cNvContentPartPr/>
                <p14:nvPr/>
              </p14:nvContentPartPr>
              <p14:xfrm>
                <a:off x="5968320" y="3136316"/>
                <a:ext cx="239040" cy="298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0C49616C-25BD-42FF-8CBE-BCA55441D03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5964000" y="3131996"/>
                  <a:ext cx="24768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83556CD-DE04-4FB4-8ADF-D7ACBEF5805E}"/>
                    </a:ext>
                  </a:extLst>
                </p14:cNvPr>
                <p14:cNvContentPartPr/>
                <p14:nvPr/>
              </p14:nvContentPartPr>
              <p14:xfrm>
                <a:off x="6115560" y="3047396"/>
                <a:ext cx="18000" cy="21168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83556CD-DE04-4FB4-8ADF-D7ACBEF5805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6111240" y="3043076"/>
                  <a:ext cx="266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F33A391A-103B-464A-8266-FA1622C50EAF}"/>
                    </a:ext>
                  </a:extLst>
                </p14:cNvPr>
                <p14:cNvContentPartPr/>
                <p14:nvPr/>
              </p14:nvContentPartPr>
              <p14:xfrm>
                <a:off x="6405360" y="3040196"/>
                <a:ext cx="68040" cy="1724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F33A391A-103B-464A-8266-FA1622C50EAF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6401040" y="3035876"/>
                  <a:ext cx="7668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46824A01-83C5-4CEC-9B82-BBB28F5919DF}"/>
                    </a:ext>
                  </a:extLst>
                </p14:cNvPr>
                <p14:cNvContentPartPr/>
                <p14:nvPr/>
              </p14:nvContentPartPr>
              <p14:xfrm>
                <a:off x="6442440" y="2921756"/>
                <a:ext cx="30960" cy="8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46824A01-83C5-4CEC-9B82-BBB28F5919D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438120" y="2917436"/>
                  <a:ext cx="39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B945925-192E-4094-806F-F05E1BE1B166}"/>
                    </a:ext>
                  </a:extLst>
                </p14:cNvPr>
                <p14:cNvContentPartPr/>
                <p14:nvPr/>
              </p14:nvContentPartPr>
              <p14:xfrm>
                <a:off x="6583200" y="3054236"/>
                <a:ext cx="374400" cy="5112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B945925-192E-4094-806F-F05E1BE1B16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578880" y="3049916"/>
                  <a:ext cx="383040" cy="51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0" name="Gruppo 169">
            <a:extLst>
              <a:ext uri="{FF2B5EF4-FFF2-40B4-BE49-F238E27FC236}">
                <a16:creationId xmlns:a16="http://schemas.microsoft.com/office/drawing/2014/main" id="{E0973F90-A021-43F3-AFB7-3660D44CA314}"/>
              </a:ext>
            </a:extLst>
          </p:cNvPr>
          <p:cNvGrpSpPr/>
          <p:nvPr/>
        </p:nvGrpSpPr>
        <p:grpSpPr>
          <a:xfrm>
            <a:off x="7953000" y="3012476"/>
            <a:ext cx="1328040" cy="222840"/>
            <a:chOff x="7953000" y="3012476"/>
            <a:chExt cx="1328040" cy="22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33B02D29-097C-48FF-A213-616725A86CB2}"/>
                    </a:ext>
                  </a:extLst>
                </p14:cNvPr>
                <p14:cNvContentPartPr/>
                <p14:nvPr/>
              </p14:nvContentPartPr>
              <p14:xfrm>
                <a:off x="7953000" y="3030476"/>
                <a:ext cx="244080" cy="1872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33B02D29-097C-48FF-A213-616725A86CB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7948680" y="3026156"/>
                  <a:ext cx="25272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9A502DCB-E54B-40A6-85F4-288685821878}"/>
                    </a:ext>
                  </a:extLst>
                </p14:cNvPr>
                <p14:cNvContentPartPr/>
                <p14:nvPr/>
              </p14:nvContentPartPr>
              <p14:xfrm>
                <a:off x="8351520" y="3012476"/>
                <a:ext cx="262080" cy="2224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9A502DCB-E54B-40A6-85F4-28868582187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8347200" y="3008156"/>
                  <a:ext cx="2707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644C064B-C7A5-4873-AF70-C189AFF629CB}"/>
                    </a:ext>
                  </a:extLst>
                </p14:cNvPr>
                <p14:cNvContentPartPr/>
                <p14:nvPr/>
              </p14:nvContentPartPr>
              <p14:xfrm>
                <a:off x="8691720" y="3017516"/>
                <a:ext cx="230400" cy="2178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644C064B-C7A5-4873-AF70-C189AFF629C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8687400" y="3013196"/>
                  <a:ext cx="23904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B7099166-2DE7-45A1-B15B-39A899B3E5A7}"/>
                    </a:ext>
                  </a:extLst>
                </p14:cNvPr>
                <p14:cNvContentPartPr/>
                <p14:nvPr/>
              </p14:nvContentPartPr>
              <p14:xfrm>
                <a:off x="9024720" y="3063596"/>
                <a:ext cx="256320" cy="1573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B7099166-2DE7-45A1-B15B-39A899B3E5A7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020400" y="3059276"/>
                  <a:ext cx="264960" cy="16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9" name="Gruppo 188">
            <a:extLst>
              <a:ext uri="{FF2B5EF4-FFF2-40B4-BE49-F238E27FC236}">
                <a16:creationId xmlns:a16="http://schemas.microsoft.com/office/drawing/2014/main" id="{06E1C556-9DC6-4BA9-8396-65E31E459AA4}"/>
              </a:ext>
            </a:extLst>
          </p:cNvPr>
          <p:cNvGrpSpPr/>
          <p:nvPr/>
        </p:nvGrpSpPr>
        <p:grpSpPr>
          <a:xfrm>
            <a:off x="320640" y="3677756"/>
            <a:ext cx="2876400" cy="519120"/>
            <a:chOff x="320640" y="3677756"/>
            <a:chExt cx="2876400" cy="519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4B084C3A-C549-4E22-BE3B-7CD316BDEE91}"/>
                    </a:ext>
                  </a:extLst>
                </p14:cNvPr>
                <p14:cNvContentPartPr/>
                <p14:nvPr/>
              </p14:nvContentPartPr>
              <p14:xfrm>
                <a:off x="320640" y="3876476"/>
                <a:ext cx="395640" cy="2937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4B084C3A-C549-4E22-BE3B-7CD316BDEE91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16320" y="3872156"/>
                  <a:ext cx="4042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47369346-89B2-45B0-87F6-347666DFFC47}"/>
                    </a:ext>
                  </a:extLst>
                </p14:cNvPr>
                <p14:cNvContentPartPr/>
                <p14:nvPr/>
              </p14:nvContentPartPr>
              <p14:xfrm>
                <a:off x="833280" y="3943796"/>
                <a:ext cx="448920" cy="2494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47369346-89B2-45B0-87F6-347666DFFC4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28960" y="3939476"/>
                  <a:ext cx="45756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ACC34009-E979-4BEF-B9D3-CF98CD8A2807}"/>
                    </a:ext>
                  </a:extLst>
                </p14:cNvPr>
                <p14:cNvContentPartPr/>
                <p14:nvPr/>
              </p14:nvContentPartPr>
              <p14:xfrm>
                <a:off x="1437360" y="3939116"/>
                <a:ext cx="398520" cy="2286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ACC34009-E979-4BEF-B9D3-CF98CD8A2807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433040" y="3934796"/>
                  <a:ext cx="40716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BF81D387-82BB-430A-A470-C6579E1BB026}"/>
                    </a:ext>
                  </a:extLst>
                </p14:cNvPr>
                <p14:cNvContentPartPr/>
                <p14:nvPr/>
              </p14:nvContentPartPr>
              <p14:xfrm>
                <a:off x="1948560" y="3981596"/>
                <a:ext cx="207360" cy="215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BF81D387-82BB-430A-A470-C6579E1BB02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944240" y="3977276"/>
                  <a:ext cx="2160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05C1AEA8-8A30-4976-909A-65CD945DB33E}"/>
                    </a:ext>
                  </a:extLst>
                </p14:cNvPr>
                <p14:cNvContentPartPr/>
                <p14:nvPr/>
              </p14:nvContentPartPr>
              <p14:xfrm>
                <a:off x="2328000" y="3684956"/>
                <a:ext cx="193680" cy="4773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05C1AEA8-8A30-4976-909A-65CD945DB33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2323680" y="3680636"/>
                  <a:ext cx="202320" cy="4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D511A0F8-51B8-46D3-B7E6-35E63BDA057B}"/>
                    </a:ext>
                  </a:extLst>
                </p14:cNvPr>
                <p14:cNvContentPartPr/>
                <p14:nvPr/>
              </p14:nvContentPartPr>
              <p14:xfrm>
                <a:off x="2268600" y="3931916"/>
                <a:ext cx="163080" cy="111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D511A0F8-51B8-46D3-B7E6-35E63BDA057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2264280" y="3927596"/>
                  <a:ext cx="1717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0EBCC00-1F03-46DD-9785-3DEEB3B2317B}"/>
                    </a:ext>
                  </a:extLst>
                </p14:cNvPr>
                <p14:cNvContentPartPr/>
                <p14:nvPr/>
              </p14:nvContentPartPr>
              <p14:xfrm>
                <a:off x="2667840" y="3677756"/>
                <a:ext cx="119520" cy="46476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0EBCC00-1F03-46DD-9785-3DEEB3B2317B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2663520" y="3673436"/>
                  <a:ext cx="128160" cy="47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C1D24B88-E7A8-4E3F-906F-2F55343D2CA8}"/>
                    </a:ext>
                  </a:extLst>
                </p14:cNvPr>
                <p14:cNvContentPartPr/>
                <p14:nvPr/>
              </p14:nvContentPartPr>
              <p14:xfrm>
                <a:off x="2511240" y="3849836"/>
                <a:ext cx="262800" cy="241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C1D24B88-E7A8-4E3F-906F-2F55343D2CA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2506920" y="3845516"/>
                  <a:ext cx="2714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B67B0330-0637-401F-9D01-C1939C05681D}"/>
                    </a:ext>
                  </a:extLst>
                </p14:cNvPr>
                <p14:cNvContentPartPr/>
                <p14:nvPr/>
              </p14:nvContentPartPr>
              <p14:xfrm>
                <a:off x="3081480" y="4061876"/>
                <a:ext cx="24120" cy="111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B67B0330-0637-401F-9D01-C1939C05681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3077160" y="4057556"/>
                  <a:ext cx="32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3939C93-2919-4B4E-A020-F4571832E5C9}"/>
                    </a:ext>
                  </a:extLst>
                </p14:cNvPr>
                <p14:cNvContentPartPr/>
                <p14:nvPr/>
              </p14:nvContentPartPr>
              <p14:xfrm>
                <a:off x="2975280" y="3965396"/>
                <a:ext cx="221760" cy="2048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3939C93-2919-4B4E-A020-F4571832E5C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970960" y="3961076"/>
                  <a:ext cx="230400" cy="21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E9AB358A-9C81-46BE-BF19-F10A50AE9ECC}"/>
              </a:ext>
            </a:extLst>
          </p:cNvPr>
          <p:cNvGrpSpPr/>
          <p:nvPr/>
        </p:nvGrpSpPr>
        <p:grpSpPr>
          <a:xfrm>
            <a:off x="3752160" y="3597836"/>
            <a:ext cx="587880" cy="570600"/>
            <a:chOff x="3752160" y="3597836"/>
            <a:chExt cx="587880" cy="57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5443E3C-BFA4-4670-826E-C08A6BD15A60}"/>
                    </a:ext>
                  </a:extLst>
                </p14:cNvPr>
                <p14:cNvContentPartPr/>
                <p14:nvPr/>
              </p14:nvContentPartPr>
              <p14:xfrm>
                <a:off x="3752160" y="3597836"/>
                <a:ext cx="300960" cy="4924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5443E3C-BFA4-4670-826E-C08A6BD15A60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747840" y="3593516"/>
                  <a:ext cx="30960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0801A5C-954B-4C26-ABAC-A1BED5C4C7E6}"/>
                    </a:ext>
                  </a:extLst>
                </p14:cNvPr>
                <p14:cNvContentPartPr/>
                <p14:nvPr/>
              </p14:nvContentPartPr>
              <p14:xfrm>
                <a:off x="4007400" y="3966476"/>
                <a:ext cx="332640" cy="2019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0801A5C-954B-4C26-ABAC-A1BED5C4C7E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4003080" y="3962156"/>
                  <a:ext cx="341280" cy="210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1AEACB0A-5540-41AD-878B-B847B5D419C1}"/>
              </a:ext>
            </a:extLst>
          </p:cNvPr>
          <p:cNvGrpSpPr/>
          <p:nvPr/>
        </p:nvGrpSpPr>
        <p:grpSpPr>
          <a:xfrm>
            <a:off x="4867440" y="3480836"/>
            <a:ext cx="6070680" cy="942120"/>
            <a:chOff x="4867440" y="3480836"/>
            <a:chExt cx="6070680" cy="942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FE2A496-F3EC-4117-9D0B-3B96CA5EC9C8}"/>
                    </a:ext>
                  </a:extLst>
                </p14:cNvPr>
                <p14:cNvContentPartPr/>
                <p14:nvPr/>
              </p14:nvContentPartPr>
              <p14:xfrm>
                <a:off x="4867440" y="3871076"/>
                <a:ext cx="933480" cy="23400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FE2A496-F3EC-4117-9D0B-3B96CA5EC9C8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4863120" y="3866756"/>
                  <a:ext cx="942120" cy="24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B3F23D4-F229-4373-B6D8-75F980A845B0}"/>
                    </a:ext>
                  </a:extLst>
                </p14:cNvPr>
                <p14:cNvContentPartPr/>
                <p14:nvPr/>
              </p14:nvContentPartPr>
              <p14:xfrm>
                <a:off x="5981640" y="3894476"/>
                <a:ext cx="27720" cy="5252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B3F23D4-F229-4373-B6D8-75F980A845B0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5977320" y="3890156"/>
                  <a:ext cx="3636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AC68BB68-97C6-445E-BFF6-98717A73DB4B}"/>
                    </a:ext>
                  </a:extLst>
                </p14:cNvPr>
                <p14:cNvContentPartPr/>
                <p14:nvPr/>
              </p14:nvContentPartPr>
              <p14:xfrm>
                <a:off x="5981640" y="3874316"/>
                <a:ext cx="232920" cy="1738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AC68BB68-97C6-445E-BFF6-98717A73DB4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5977320" y="3869996"/>
                  <a:ext cx="2415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E9BD5DAA-C5E8-4D1C-A0AB-053E14F33C0C}"/>
                    </a:ext>
                  </a:extLst>
                </p14:cNvPr>
                <p14:cNvContentPartPr/>
                <p14:nvPr/>
              </p14:nvContentPartPr>
              <p14:xfrm>
                <a:off x="6364320" y="3877916"/>
                <a:ext cx="37080" cy="5450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E9BD5DAA-C5E8-4D1C-A0AB-053E14F33C0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360000" y="3873596"/>
                  <a:ext cx="45720" cy="55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B2EF9B08-EE19-4424-AC76-E9E49E044FFD}"/>
                    </a:ext>
                  </a:extLst>
                </p14:cNvPr>
                <p14:cNvContentPartPr/>
                <p14:nvPr/>
              </p14:nvContentPartPr>
              <p14:xfrm>
                <a:off x="6363240" y="3866396"/>
                <a:ext cx="267120" cy="1677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B2EF9B08-EE19-4424-AC76-E9E49E044FFD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358920" y="3862076"/>
                  <a:ext cx="2757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4F8A4120-EDB4-4EBF-881F-46BF8D967EB8}"/>
                    </a:ext>
                  </a:extLst>
                </p14:cNvPr>
                <p14:cNvContentPartPr/>
                <p14:nvPr/>
              </p14:nvContentPartPr>
              <p14:xfrm>
                <a:off x="6757800" y="3808796"/>
                <a:ext cx="177840" cy="2275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4F8A4120-EDB4-4EBF-881F-46BF8D967EB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6753480" y="3804476"/>
                  <a:ext cx="1864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470C910A-3D11-42BC-9C42-B7B5FCB32798}"/>
                    </a:ext>
                  </a:extLst>
                </p14:cNvPr>
                <p14:cNvContentPartPr/>
                <p14:nvPr/>
              </p14:nvContentPartPr>
              <p14:xfrm>
                <a:off x="6997920" y="3858836"/>
                <a:ext cx="200160" cy="2185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470C910A-3D11-42BC-9C42-B7B5FCB32798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993600" y="3854516"/>
                  <a:ext cx="20880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D1004B88-EAF0-4530-96D8-5C78C92A5A39}"/>
                    </a:ext>
                  </a:extLst>
                </p14:cNvPr>
                <p14:cNvContentPartPr/>
                <p14:nvPr/>
              </p14:nvContentPartPr>
              <p14:xfrm>
                <a:off x="7358280" y="3837596"/>
                <a:ext cx="258840" cy="2314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D1004B88-EAF0-4530-96D8-5C78C92A5A39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7353960" y="3833276"/>
                  <a:ext cx="2674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3A743D96-EED2-496C-8FDB-BF1B7B1BD6CF}"/>
                    </a:ext>
                  </a:extLst>
                </p14:cNvPr>
                <p14:cNvContentPartPr/>
                <p14:nvPr/>
              </p14:nvContentPartPr>
              <p14:xfrm>
                <a:off x="7663560" y="3835436"/>
                <a:ext cx="194760" cy="1825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3A743D96-EED2-496C-8FDB-BF1B7B1BD6CF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7659240" y="3831116"/>
                  <a:ext cx="20340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39FB9198-D8F3-4E24-83E2-1F60F63ADE3B}"/>
                    </a:ext>
                  </a:extLst>
                </p14:cNvPr>
                <p14:cNvContentPartPr/>
                <p14:nvPr/>
              </p14:nvContentPartPr>
              <p14:xfrm>
                <a:off x="7986840" y="3850196"/>
                <a:ext cx="283320" cy="1792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39FB9198-D8F3-4E24-83E2-1F60F63ADE3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7982520" y="3845876"/>
                  <a:ext cx="2919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33AC95C1-C377-4D3A-BF99-8D3CAEC564F7}"/>
                    </a:ext>
                  </a:extLst>
                </p14:cNvPr>
                <p14:cNvContentPartPr/>
                <p14:nvPr/>
              </p14:nvContentPartPr>
              <p14:xfrm>
                <a:off x="8501280" y="3480836"/>
                <a:ext cx="86760" cy="499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33AC95C1-C377-4D3A-BF99-8D3CAEC564F7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496960" y="3476516"/>
                  <a:ext cx="9540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26EBEFF4-8C19-40D4-946D-4CB0F48493D6}"/>
                    </a:ext>
                  </a:extLst>
                </p14:cNvPr>
                <p14:cNvContentPartPr/>
                <p14:nvPr/>
              </p14:nvContentPartPr>
              <p14:xfrm>
                <a:off x="8307960" y="3694316"/>
                <a:ext cx="330480" cy="190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26EBEFF4-8C19-40D4-946D-4CB0F48493D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303640" y="3689996"/>
                  <a:ext cx="33912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C8FCB38B-1967-45F5-8849-56C7D06D9457}"/>
                    </a:ext>
                  </a:extLst>
                </p14:cNvPr>
                <p14:cNvContentPartPr/>
                <p14:nvPr/>
              </p14:nvContentPartPr>
              <p14:xfrm>
                <a:off x="8799000" y="3767396"/>
                <a:ext cx="339480" cy="2142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C8FCB38B-1967-45F5-8849-56C7D06D9457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794680" y="3763076"/>
                  <a:ext cx="34812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B00493E3-5379-4D9D-8802-2D1A4DC34A89}"/>
                    </a:ext>
                  </a:extLst>
                </p14:cNvPr>
                <p14:cNvContentPartPr/>
                <p14:nvPr/>
              </p14:nvContentPartPr>
              <p14:xfrm>
                <a:off x="9325680" y="3689276"/>
                <a:ext cx="245880" cy="25020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B00493E3-5379-4D9D-8802-2D1A4DC34A8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9321360" y="3684956"/>
                  <a:ext cx="2545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ACBFC909-B940-4FD2-B7F2-2DBD7D9E54C8}"/>
                    </a:ext>
                  </a:extLst>
                </p14:cNvPr>
                <p14:cNvContentPartPr/>
                <p14:nvPr/>
              </p14:nvContentPartPr>
              <p14:xfrm>
                <a:off x="9366720" y="3808796"/>
                <a:ext cx="183240" cy="190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ACBFC909-B940-4FD2-B7F2-2DBD7D9E54C8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9362400" y="3804476"/>
                  <a:ext cx="1918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BED75B76-C354-48EE-819A-3298B52951B0}"/>
                    </a:ext>
                  </a:extLst>
                </p14:cNvPr>
                <p14:cNvContentPartPr/>
                <p14:nvPr/>
              </p14:nvContentPartPr>
              <p14:xfrm>
                <a:off x="9708360" y="3663716"/>
                <a:ext cx="91800" cy="2289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BED75B76-C354-48EE-819A-3298B52951B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9704040" y="3659396"/>
                  <a:ext cx="10044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511FB494-458C-473D-A378-DFDCE552E40F}"/>
                    </a:ext>
                  </a:extLst>
                </p14:cNvPr>
                <p14:cNvContentPartPr/>
                <p14:nvPr/>
              </p14:nvContentPartPr>
              <p14:xfrm>
                <a:off x="10029120" y="3728156"/>
                <a:ext cx="267480" cy="1724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511FB494-458C-473D-A378-DFDCE552E40F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024800" y="3723836"/>
                  <a:ext cx="27612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50E83002-A316-4207-9AB0-F2520E1545CF}"/>
                    </a:ext>
                  </a:extLst>
                </p14:cNvPr>
                <p14:cNvContentPartPr/>
                <p14:nvPr/>
              </p14:nvContentPartPr>
              <p14:xfrm>
                <a:off x="10371120" y="3685316"/>
                <a:ext cx="230040" cy="2138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50E83002-A316-4207-9AB0-F2520E1545CF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366800" y="3680996"/>
                  <a:ext cx="23868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58F8D247-0BC5-422A-92C8-BA429673A0A4}"/>
                    </a:ext>
                  </a:extLst>
                </p14:cNvPr>
                <p14:cNvContentPartPr/>
                <p14:nvPr/>
              </p14:nvContentPartPr>
              <p14:xfrm>
                <a:off x="10662360" y="3713756"/>
                <a:ext cx="275760" cy="2340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58F8D247-0BC5-422A-92C8-BA429673A0A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658040" y="3709436"/>
                  <a:ext cx="284400" cy="24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0" name="Gruppo 239">
            <a:extLst>
              <a:ext uri="{FF2B5EF4-FFF2-40B4-BE49-F238E27FC236}">
                <a16:creationId xmlns:a16="http://schemas.microsoft.com/office/drawing/2014/main" id="{60BF792F-D190-46EA-87F7-04E2A786C784}"/>
              </a:ext>
            </a:extLst>
          </p:cNvPr>
          <p:cNvGrpSpPr/>
          <p:nvPr/>
        </p:nvGrpSpPr>
        <p:grpSpPr>
          <a:xfrm>
            <a:off x="566880" y="4756316"/>
            <a:ext cx="628560" cy="354960"/>
            <a:chOff x="566880" y="4756316"/>
            <a:chExt cx="628560" cy="35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EF75162F-7A37-4ED8-94EC-7D3ABAD2A659}"/>
                    </a:ext>
                  </a:extLst>
                </p14:cNvPr>
                <p14:cNvContentPartPr/>
                <p14:nvPr/>
              </p14:nvContentPartPr>
              <p14:xfrm>
                <a:off x="566880" y="4756316"/>
                <a:ext cx="292320" cy="3549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EF75162F-7A37-4ED8-94EC-7D3ABAD2A65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562560" y="4751996"/>
                  <a:ext cx="300960" cy="36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B0682156-5187-4946-B9EC-08C86686780A}"/>
                    </a:ext>
                  </a:extLst>
                </p14:cNvPr>
                <p14:cNvContentPartPr/>
                <p14:nvPr/>
              </p14:nvContentPartPr>
              <p14:xfrm>
                <a:off x="692160" y="4875476"/>
                <a:ext cx="151560" cy="306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B0682156-5187-4946-B9EC-08C86686780A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87840" y="4871156"/>
                  <a:ext cx="16020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DB9D539-F5FC-4E8C-B7F6-9F0A9FB81B85}"/>
                    </a:ext>
                  </a:extLst>
                </p14:cNvPr>
                <p14:cNvContentPartPr/>
                <p14:nvPr/>
              </p14:nvContentPartPr>
              <p14:xfrm>
                <a:off x="1078440" y="4946396"/>
                <a:ext cx="107280" cy="86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DB9D539-F5FC-4E8C-B7F6-9F0A9FB81B8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74120" y="4942076"/>
                  <a:ext cx="1159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97D068F5-0CBA-4675-9CDC-0A1F1DF003C0}"/>
                    </a:ext>
                  </a:extLst>
                </p14:cNvPr>
                <p14:cNvContentPartPr/>
                <p14:nvPr/>
              </p14:nvContentPartPr>
              <p14:xfrm>
                <a:off x="1069800" y="4999676"/>
                <a:ext cx="125640" cy="176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97D068F5-0CBA-4675-9CDC-0A1F1DF003C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65480" y="4995356"/>
                  <a:ext cx="134280" cy="2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2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86E214C1-E04E-416D-B28D-910861F42AD9}"/>
                  </a:ext>
                </a:extLst>
              </p14:cNvPr>
              <p14:cNvContentPartPr/>
              <p14:nvPr/>
            </p14:nvContentPartPr>
            <p14:xfrm>
              <a:off x="1522320" y="4705916"/>
              <a:ext cx="482040" cy="81864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86E214C1-E04E-416D-B28D-910861F42AD9}"/>
                  </a:ext>
                </a:extLst>
              </p:cNvPr>
              <p:cNvPicPr/>
              <p:nvPr/>
            </p:nvPicPr>
            <p:blipFill>
              <a:blip r:embed="rId313"/>
              <a:stretch>
                <a:fillRect/>
              </a:stretch>
            </p:blipFill>
            <p:spPr>
              <a:xfrm>
                <a:off x="1518000" y="4701596"/>
                <a:ext cx="490680" cy="827280"/>
              </a:xfrm>
              <a:prstGeom prst="rect">
                <a:avLst/>
              </a:prstGeom>
            </p:spPr>
          </p:pic>
        </mc:Fallback>
      </mc:AlternateContent>
      <p:grpSp>
        <p:nvGrpSpPr>
          <p:cNvPr id="239" name="Gruppo 238">
            <a:extLst>
              <a:ext uri="{FF2B5EF4-FFF2-40B4-BE49-F238E27FC236}">
                <a16:creationId xmlns:a16="http://schemas.microsoft.com/office/drawing/2014/main" id="{E00D9F50-1E9B-4575-BB69-34ADEEF46AA8}"/>
              </a:ext>
            </a:extLst>
          </p:cNvPr>
          <p:cNvGrpSpPr/>
          <p:nvPr/>
        </p:nvGrpSpPr>
        <p:grpSpPr>
          <a:xfrm>
            <a:off x="2289840" y="4507556"/>
            <a:ext cx="2501640" cy="635040"/>
            <a:chOff x="2289840" y="4507556"/>
            <a:chExt cx="2501640" cy="63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65C37C5-19E1-41C6-A790-A116A984B686}"/>
                    </a:ext>
                  </a:extLst>
                </p14:cNvPr>
                <p14:cNvContentPartPr/>
                <p14:nvPr/>
              </p14:nvContentPartPr>
              <p14:xfrm>
                <a:off x="2289840" y="4507556"/>
                <a:ext cx="238320" cy="63504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65C37C5-19E1-41C6-A790-A116A984B68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2285520" y="4503236"/>
                  <a:ext cx="246960" cy="64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F7AA1270-5053-40A2-A6E6-9807B2BF624D}"/>
                    </a:ext>
                  </a:extLst>
                </p14:cNvPr>
                <p14:cNvContentPartPr/>
                <p14:nvPr/>
              </p14:nvContentPartPr>
              <p14:xfrm>
                <a:off x="2638320" y="4723196"/>
                <a:ext cx="511200" cy="2527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F7AA1270-5053-40A2-A6E6-9807B2BF624D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634000" y="4718876"/>
                  <a:ext cx="51984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F0892AAA-E5D8-4A64-BB34-D56499E19648}"/>
                    </a:ext>
                  </a:extLst>
                </p14:cNvPr>
                <p14:cNvContentPartPr/>
                <p14:nvPr/>
              </p14:nvContentPartPr>
              <p14:xfrm>
                <a:off x="3243120" y="4775756"/>
                <a:ext cx="280800" cy="2541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F0892AAA-E5D8-4A64-BB34-D56499E1964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238800" y="4771436"/>
                  <a:ext cx="28944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9A1A8398-C794-452F-A263-510C5EFB8CEE}"/>
                    </a:ext>
                  </a:extLst>
                </p14:cNvPr>
                <p14:cNvContentPartPr/>
                <p14:nvPr/>
              </p14:nvContentPartPr>
              <p14:xfrm>
                <a:off x="3568560" y="4601876"/>
                <a:ext cx="393840" cy="3664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9A1A8398-C794-452F-A263-510C5EFB8CEE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564240" y="4597556"/>
                  <a:ext cx="402480" cy="37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4A82522B-7DF2-498F-9D92-7DE6D02BBA6E}"/>
                    </a:ext>
                  </a:extLst>
                </p14:cNvPr>
                <p14:cNvContentPartPr/>
                <p14:nvPr/>
              </p14:nvContentPartPr>
              <p14:xfrm>
                <a:off x="4195680" y="4835156"/>
                <a:ext cx="254520" cy="284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4A82522B-7DF2-498F-9D92-7DE6D02BBA6E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191360" y="4830836"/>
                  <a:ext cx="26316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82911912-0B08-459A-AF6B-F8F343F4ACD2}"/>
                    </a:ext>
                  </a:extLst>
                </p14:cNvPr>
                <p14:cNvContentPartPr/>
                <p14:nvPr/>
              </p14:nvContentPartPr>
              <p14:xfrm>
                <a:off x="4301880" y="4756676"/>
                <a:ext cx="34920" cy="21492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82911912-0B08-459A-AF6B-F8F343F4ACD2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297560" y="4752356"/>
                  <a:ext cx="4356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DA67F6E4-AD65-469D-B4E7-7003F4C65112}"/>
                    </a:ext>
                  </a:extLst>
                </p14:cNvPr>
                <p14:cNvContentPartPr/>
                <p14:nvPr/>
              </p14:nvContentPartPr>
              <p14:xfrm>
                <a:off x="4696800" y="4791956"/>
                <a:ext cx="86760" cy="11952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DA67F6E4-AD65-469D-B4E7-7003F4C65112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692480" y="4787636"/>
                  <a:ext cx="9540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F707E0E-E67D-40DE-953B-B67633A8F30E}"/>
                    </a:ext>
                  </a:extLst>
                </p14:cNvPr>
                <p14:cNvContentPartPr/>
                <p14:nvPr/>
              </p14:nvContentPartPr>
              <p14:xfrm>
                <a:off x="4769520" y="4587836"/>
                <a:ext cx="21960" cy="273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F707E0E-E67D-40DE-953B-B67633A8F30E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4765200" y="4583516"/>
                  <a:ext cx="306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8" name="Gruppo 237">
            <a:extLst>
              <a:ext uri="{FF2B5EF4-FFF2-40B4-BE49-F238E27FC236}">
                <a16:creationId xmlns:a16="http://schemas.microsoft.com/office/drawing/2014/main" id="{9644F807-E861-40F5-92E0-6A6163CA9CEE}"/>
              </a:ext>
            </a:extLst>
          </p:cNvPr>
          <p:cNvGrpSpPr/>
          <p:nvPr/>
        </p:nvGrpSpPr>
        <p:grpSpPr>
          <a:xfrm>
            <a:off x="5090280" y="4588196"/>
            <a:ext cx="1531800" cy="538920"/>
            <a:chOff x="5090280" y="4588196"/>
            <a:chExt cx="1531800" cy="53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E7F591D7-FDFB-49B3-9886-0D4044EFB43F}"/>
                    </a:ext>
                  </a:extLst>
                </p14:cNvPr>
                <p14:cNvContentPartPr/>
                <p14:nvPr/>
              </p14:nvContentPartPr>
              <p14:xfrm>
                <a:off x="5090280" y="4674956"/>
                <a:ext cx="189000" cy="2264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E7F591D7-FDFB-49B3-9886-0D4044EFB43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085960" y="4670636"/>
                  <a:ext cx="19764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B35AA8F-0025-46A4-8991-AF3CF15A7848}"/>
                    </a:ext>
                  </a:extLst>
                </p14:cNvPr>
                <p14:cNvContentPartPr/>
                <p14:nvPr/>
              </p14:nvContentPartPr>
              <p14:xfrm>
                <a:off x="5370720" y="4761356"/>
                <a:ext cx="65160" cy="1058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B35AA8F-0025-46A4-8991-AF3CF15A7848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366400" y="4757036"/>
                  <a:ext cx="7380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23FE713-E9EF-427C-A0B4-4B5E5994AA06}"/>
                    </a:ext>
                  </a:extLst>
                </p14:cNvPr>
                <p14:cNvContentPartPr/>
                <p14:nvPr/>
              </p14:nvContentPartPr>
              <p14:xfrm>
                <a:off x="5365320" y="4634636"/>
                <a:ext cx="25920" cy="216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23FE713-E9EF-427C-A0B4-4B5E5994AA0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361000" y="4630316"/>
                  <a:ext cx="345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65F585AB-D8E3-47DF-B796-80B07E3155D2}"/>
                    </a:ext>
                  </a:extLst>
                </p14:cNvPr>
                <p14:cNvContentPartPr/>
                <p14:nvPr/>
              </p14:nvContentPartPr>
              <p14:xfrm>
                <a:off x="5580600" y="4726436"/>
                <a:ext cx="266760" cy="1854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65F585AB-D8E3-47DF-B796-80B07E3155D2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576280" y="4722116"/>
                  <a:ext cx="27540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0971CB0C-F4D1-40DC-BFFD-2B13B4901A39}"/>
                    </a:ext>
                  </a:extLst>
                </p14:cNvPr>
                <p14:cNvContentPartPr/>
                <p14:nvPr/>
              </p14:nvContentPartPr>
              <p14:xfrm>
                <a:off x="5827560" y="4636436"/>
                <a:ext cx="447840" cy="2955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0971CB0C-F4D1-40DC-BFFD-2B13B4901A39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823240" y="4632116"/>
                  <a:ext cx="456480" cy="30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50C42910-81C4-4E23-8A8B-29751475CBF6}"/>
                    </a:ext>
                  </a:extLst>
                </p14:cNvPr>
                <p14:cNvContentPartPr/>
                <p14:nvPr/>
              </p14:nvContentPartPr>
              <p14:xfrm>
                <a:off x="6468000" y="4588196"/>
                <a:ext cx="154080" cy="5389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50C42910-81C4-4E23-8A8B-29751475CBF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463680" y="4583876"/>
                  <a:ext cx="162720" cy="54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23411414-4C18-4BF6-AEDD-9815A0255B63}"/>
              </a:ext>
            </a:extLst>
          </p:cNvPr>
          <p:cNvGrpSpPr/>
          <p:nvPr/>
        </p:nvGrpSpPr>
        <p:grpSpPr>
          <a:xfrm>
            <a:off x="345120" y="5695196"/>
            <a:ext cx="1336320" cy="594720"/>
            <a:chOff x="345120" y="5695196"/>
            <a:chExt cx="1336320" cy="59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37AC96F6-2F53-46DA-85B0-C4BE20A9B2F3}"/>
                    </a:ext>
                  </a:extLst>
                </p14:cNvPr>
                <p14:cNvContentPartPr/>
                <p14:nvPr/>
              </p14:nvContentPartPr>
              <p14:xfrm>
                <a:off x="345120" y="6016676"/>
                <a:ext cx="302760" cy="1933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37AC96F6-2F53-46DA-85B0-C4BE20A9B2F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40800" y="6012356"/>
                  <a:ext cx="3114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F30CE082-48E2-4214-A3DB-E4299BF4BA94}"/>
                    </a:ext>
                  </a:extLst>
                </p14:cNvPr>
                <p14:cNvContentPartPr/>
                <p14:nvPr/>
              </p14:nvContentPartPr>
              <p14:xfrm>
                <a:off x="653640" y="5695196"/>
                <a:ext cx="37800" cy="5335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F30CE082-48E2-4214-A3DB-E4299BF4BA94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649320" y="5690876"/>
                  <a:ext cx="46440" cy="54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2F10A142-B8FF-4453-BB57-D2DE4EA116EF}"/>
                    </a:ext>
                  </a:extLst>
                </p14:cNvPr>
                <p14:cNvContentPartPr/>
                <p14:nvPr/>
              </p14:nvContentPartPr>
              <p14:xfrm>
                <a:off x="858120" y="6012716"/>
                <a:ext cx="232560" cy="2415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2F10A142-B8FF-4453-BB57-D2DE4EA116E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53800" y="6008396"/>
                  <a:ext cx="24120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703C11C2-7BAB-41C1-8B68-6FA62655629B}"/>
                    </a:ext>
                  </a:extLst>
                </p14:cNvPr>
                <p14:cNvContentPartPr/>
                <p14:nvPr/>
              </p14:nvContentPartPr>
              <p14:xfrm>
                <a:off x="1146120" y="5961596"/>
                <a:ext cx="276840" cy="270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703C11C2-7BAB-41C1-8B68-6FA62655629B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41800" y="5957276"/>
                  <a:ext cx="28548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C016BA84-8A63-40A4-8EA8-054056B1E8FE}"/>
                    </a:ext>
                  </a:extLst>
                </p14:cNvPr>
                <p14:cNvContentPartPr/>
                <p14:nvPr/>
              </p14:nvContentPartPr>
              <p14:xfrm>
                <a:off x="1471200" y="6039716"/>
                <a:ext cx="210240" cy="25020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C016BA84-8A63-40A4-8EA8-054056B1E8F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466880" y="6035396"/>
                  <a:ext cx="218880" cy="258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3165681F-B21B-4BF1-93C3-225F6583A487}"/>
                  </a:ext>
                </a:extLst>
              </p14:cNvPr>
              <p14:cNvContentPartPr/>
              <p14:nvPr/>
            </p14:nvContentPartPr>
            <p14:xfrm>
              <a:off x="2313240" y="5945756"/>
              <a:ext cx="538200" cy="68148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3165681F-B21B-4BF1-93C3-225F6583A487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2308920" y="5941436"/>
                <a:ext cx="546840" cy="69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98170D02-C79B-4A60-A8AC-0DBAC1AE9F31}"/>
                  </a:ext>
                </a:extLst>
              </p14:cNvPr>
              <p14:cNvContentPartPr/>
              <p14:nvPr/>
            </p14:nvContentPartPr>
            <p14:xfrm>
              <a:off x="3075000" y="6148436"/>
              <a:ext cx="163080" cy="612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98170D02-C79B-4A60-A8AC-0DBAC1AE9F31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3070680" y="6144116"/>
                <a:ext cx="171720" cy="14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74565380-FFFC-4DCD-9DC3-368635239993}"/>
                  </a:ext>
                </a:extLst>
              </p14:cNvPr>
              <p14:cNvContentPartPr/>
              <p14:nvPr/>
            </p14:nvContentPartPr>
            <p14:xfrm>
              <a:off x="3118560" y="6237356"/>
              <a:ext cx="125640" cy="3564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74565380-FFFC-4DCD-9DC3-368635239993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3114240" y="6233036"/>
                <a:ext cx="134280" cy="44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8D3EFE1A-E471-4081-998C-A85D6CB8DCC7}"/>
                  </a:ext>
                </a:extLst>
              </p14:cNvPr>
              <p14:cNvContentPartPr/>
              <p14:nvPr/>
            </p14:nvContentPartPr>
            <p14:xfrm>
              <a:off x="3635160" y="5686916"/>
              <a:ext cx="1851120" cy="66060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8D3EFE1A-E471-4081-998C-A85D6CB8DCC7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3630840" y="5682596"/>
                <a:ext cx="1859760" cy="66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5F88F680-2F74-4130-9B6C-C56826EEA136}"/>
                  </a:ext>
                </a:extLst>
              </p14:cNvPr>
              <p14:cNvContentPartPr/>
              <p14:nvPr/>
            </p14:nvContentPartPr>
            <p14:xfrm>
              <a:off x="4095600" y="6004796"/>
              <a:ext cx="227520" cy="22608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5F88F680-2F74-4130-9B6C-C56826EEA136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4091280" y="6000476"/>
                <a:ext cx="23616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8FA64765-D729-47DD-B403-8506D5B51DE3}"/>
                  </a:ext>
                </a:extLst>
              </p14:cNvPr>
              <p14:cNvContentPartPr/>
              <p14:nvPr/>
            </p14:nvContentPartPr>
            <p14:xfrm>
              <a:off x="4048440" y="6010196"/>
              <a:ext cx="293400" cy="21348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8FA64765-D729-47DD-B403-8506D5B51DE3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4044120" y="6005876"/>
                <a:ext cx="302040" cy="22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AD3E3236-46AE-4A1C-B666-5A41ACA72846}"/>
                  </a:ext>
                </a:extLst>
              </p14:cNvPr>
              <p14:cNvContentPartPr/>
              <p14:nvPr/>
            </p14:nvContentPartPr>
            <p14:xfrm>
              <a:off x="4417800" y="5809676"/>
              <a:ext cx="255600" cy="17064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AD3E3236-46AE-4A1C-B666-5A41ACA72846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4413480" y="5805356"/>
                <a:ext cx="264240" cy="17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A1A3F096-09F9-488E-AFCA-9640ACA48F96}"/>
                  </a:ext>
                </a:extLst>
              </p14:cNvPr>
              <p14:cNvContentPartPr/>
              <p14:nvPr/>
            </p14:nvContentPartPr>
            <p14:xfrm>
              <a:off x="4674120" y="6076076"/>
              <a:ext cx="253440" cy="3888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A1A3F096-09F9-488E-AFCA-9640ACA48F96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4669800" y="6071756"/>
                <a:ext cx="262080" cy="47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D68AD895-F812-40C7-B6F0-B0424857E4E6}"/>
                  </a:ext>
                </a:extLst>
              </p14:cNvPr>
              <p14:cNvContentPartPr/>
              <p14:nvPr/>
            </p14:nvContentPartPr>
            <p14:xfrm>
              <a:off x="4828560" y="5997236"/>
              <a:ext cx="38160" cy="16848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D68AD895-F812-40C7-B6F0-B0424857E4E6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4824240" y="5992916"/>
                <a:ext cx="46800" cy="177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2CCC1E33-7C07-45AB-A37D-513491B88D31}"/>
                  </a:ext>
                </a:extLst>
              </p14:cNvPr>
              <p14:cNvContentPartPr/>
              <p14:nvPr/>
            </p14:nvContentPartPr>
            <p14:xfrm>
              <a:off x="4949880" y="5988956"/>
              <a:ext cx="209520" cy="49140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2CCC1E33-7C07-45AB-A37D-513491B88D31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4945560" y="5984636"/>
                <a:ext cx="218160" cy="500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51" name="Input penna 250">
                <a:extLst>
                  <a:ext uri="{FF2B5EF4-FFF2-40B4-BE49-F238E27FC236}">
                    <a16:creationId xmlns:a16="http://schemas.microsoft.com/office/drawing/2014/main" id="{E82CC7E1-A0F0-423C-871D-A922A7291311}"/>
                  </a:ext>
                </a:extLst>
              </p14:cNvPr>
              <p14:cNvContentPartPr/>
              <p14:nvPr/>
            </p14:nvContentPartPr>
            <p14:xfrm>
              <a:off x="5249040" y="5833076"/>
              <a:ext cx="173160" cy="160560"/>
            </p14:xfrm>
          </p:contentPart>
        </mc:Choice>
        <mc:Fallback xmlns="">
          <p:pic>
            <p:nvPicPr>
              <p:cNvPr id="251" name="Input penna 250">
                <a:extLst>
                  <a:ext uri="{FF2B5EF4-FFF2-40B4-BE49-F238E27FC236}">
                    <a16:creationId xmlns:a16="http://schemas.microsoft.com/office/drawing/2014/main" id="{E82CC7E1-A0F0-423C-871D-A922A7291311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5244720" y="5828756"/>
                <a:ext cx="18180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9C271709-B313-4774-B59D-02A20FB45905}"/>
                  </a:ext>
                </a:extLst>
              </p14:cNvPr>
              <p14:cNvContentPartPr/>
              <p14:nvPr/>
            </p14:nvContentPartPr>
            <p14:xfrm>
              <a:off x="6806760" y="6177236"/>
              <a:ext cx="294840" cy="19944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9C271709-B313-4774-B59D-02A20FB45905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6802440" y="6172916"/>
                <a:ext cx="303480" cy="208080"/>
              </a:xfrm>
              <a:prstGeom prst="rect">
                <a:avLst/>
              </a:prstGeom>
            </p:spPr>
          </p:pic>
        </mc:Fallback>
      </mc:AlternateContent>
      <p:grpSp>
        <p:nvGrpSpPr>
          <p:cNvPr id="5" name="Gruppo 4">
            <a:extLst>
              <a:ext uri="{FF2B5EF4-FFF2-40B4-BE49-F238E27FC236}">
                <a16:creationId xmlns:a16="http://schemas.microsoft.com/office/drawing/2014/main" id="{B6FAB5C8-C365-48D6-8E0A-73E8307C1535}"/>
              </a:ext>
            </a:extLst>
          </p:cNvPr>
          <p:cNvGrpSpPr/>
          <p:nvPr/>
        </p:nvGrpSpPr>
        <p:grpSpPr>
          <a:xfrm>
            <a:off x="3934356" y="4921937"/>
            <a:ext cx="148680" cy="169920"/>
            <a:chOff x="3934356" y="4921937"/>
            <a:chExt cx="148680" cy="1699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76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D32810A2-5348-4FB2-B536-0DC1D0D786C4}"/>
                    </a:ext>
                  </a:extLst>
                </p14:cNvPr>
                <p14:cNvContentPartPr/>
                <p14:nvPr/>
              </p14:nvContentPartPr>
              <p14:xfrm>
                <a:off x="3934356" y="4923377"/>
                <a:ext cx="32400" cy="159480"/>
              </p14:xfrm>
            </p:contentPart>
          </mc:Choice>
          <mc:Fallback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D32810A2-5348-4FB2-B536-0DC1D0D786C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930036" y="4919057"/>
                  <a:ext cx="410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78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520F12B-47DB-4F72-B001-0D7F11288E0A}"/>
                    </a:ext>
                  </a:extLst>
                </p14:cNvPr>
                <p14:cNvContentPartPr/>
                <p14:nvPr/>
              </p14:nvContentPartPr>
              <p14:xfrm>
                <a:off x="3958476" y="4921937"/>
                <a:ext cx="49680" cy="115920"/>
              </p14:xfrm>
            </p:contentPart>
          </mc:Choice>
          <mc:Fallback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520F12B-47DB-4F72-B001-0D7F11288E0A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954156" y="4917617"/>
                  <a:ext cx="5832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0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449F3EF-F25E-4DBC-AE90-3201DD25CD43}"/>
                    </a:ext>
                  </a:extLst>
                </p14:cNvPr>
                <p14:cNvContentPartPr/>
                <p14:nvPr/>
              </p14:nvContentPartPr>
              <p14:xfrm>
                <a:off x="3983676" y="4988177"/>
                <a:ext cx="99360" cy="103680"/>
              </p14:xfrm>
            </p:contentPart>
          </mc:Choice>
          <mc:Fallback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449F3EF-F25E-4DBC-AE90-3201DD25CD43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3979356" y="4983857"/>
                  <a:ext cx="108000" cy="11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" name="Gruppo 8">
            <a:extLst>
              <a:ext uri="{FF2B5EF4-FFF2-40B4-BE49-F238E27FC236}">
                <a16:creationId xmlns:a16="http://schemas.microsoft.com/office/drawing/2014/main" id="{F9EED16B-C992-469E-A161-4F2EDAC4917B}"/>
              </a:ext>
            </a:extLst>
          </p:cNvPr>
          <p:cNvGrpSpPr/>
          <p:nvPr/>
        </p:nvGrpSpPr>
        <p:grpSpPr>
          <a:xfrm>
            <a:off x="6257796" y="4890257"/>
            <a:ext cx="140760" cy="206640"/>
            <a:chOff x="6257796" y="4890257"/>
            <a:chExt cx="140760" cy="20664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82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EF25972F-7709-476D-A97A-7BA50B691EAC}"/>
                    </a:ext>
                  </a:extLst>
                </p14:cNvPr>
                <p14:cNvContentPartPr/>
                <p14:nvPr/>
              </p14:nvContentPartPr>
              <p14:xfrm>
                <a:off x="6257796" y="4916537"/>
                <a:ext cx="10080" cy="180360"/>
              </p14:xfrm>
            </p:contentPart>
          </mc:Choice>
          <mc:Fallback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EF25972F-7709-476D-A97A-7BA50B691EA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253476" y="4912217"/>
                  <a:ext cx="1872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4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F0D2CE41-5086-4B10-9080-0E7D6121509C}"/>
                    </a:ext>
                  </a:extLst>
                </p14:cNvPr>
                <p14:cNvContentPartPr/>
                <p14:nvPr/>
              </p14:nvContentPartPr>
              <p14:xfrm>
                <a:off x="6267516" y="4890257"/>
                <a:ext cx="116640" cy="102600"/>
              </p14:xfrm>
            </p:contentPart>
          </mc:Choice>
          <mc:Fallback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F0D2CE41-5086-4B10-9080-0E7D6121509C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263196" y="4885937"/>
                  <a:ext cx="12528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86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CDD0FA29-3DA4-4E57-83C6-2F373DCAD772}"/>
                    </a:ext>
                  </a:extLst>
                </p14:cNvPr>
                <p14:cNvContentPartPr/>
                <p14:nvPr/>
              </p14:nvContentPartPr>
              <p14:xfrm>
                <a:off x="6276516" y="4978457"/>
                <a:ext cx="122040" cy="96120"/>
              </p14:xfrm>
            </p:contentPart>
          </mc:Choice>
          <mc:Fallback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CDD0FA29-3DA4-4E57-83C6-2F373DCAD772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272196" y="4974137"/>
                  <a:ext cx="130680" cy="1047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24730781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uppo 17">
            <a:extLst>
              <a:ext uri="{FF2B5EF4-FFF2-40B4-BE49-F238E27FC236}">
                <a16:creationId xmlns:a16="http://schemas.microsoft.com/office/drawing/2014/main" id="{78A021D2-7DEE-480B-AAD5-F492EAE14EA3}"/>
              </a:ext>
            </a:extLst>
          </p:cNvPr>
          <p:cNvGrpSpPr/>
          <p:nvPr/>
        </p:nvGrpSpPr>
        <p:grpSpPr>
          <a:xfrm>
            <a:off x="1818960" y="141116"/>
            <a:ext cx="2639520" cy="885240"/>
            <a:chOff x="1818960" y="141116"/>
            <a:chExt cx="2639520" cy="885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89765075-B3AB-4995-A541-5EDC046FF71A}"/>
                    </a:ext>
                  </a:extLst>
                </p14:cNvPr>
                <p14:cNvContentPartPr/>
                <p14:nvPr/>
              </p14:nvContentPartPr>
              <p14:xfrm>
                <a:off x="1818960" y="461876"/>
                <a:ext cx="443520" cy="2934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89765075-B3AB-4995-A541-5EDC046FF71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814640" y="457556"/>
                  <a:ext cx="45216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B3CCA89C-6A8E-45F8-87AF-B4A73053B778}"/>
                    </a:ext>
                  </a:extLst>
                </p14:cNvPr>
                <p14:cNvContentPartPr/>
                <p14:nvPr/>
              </p14:nvContentPartPr>
              <p14:xfrm>
                <a:off x="2301000" y="448196"/>
                <a:ext cx="173520" cy="2602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B3CCA89C-6A8E-45F8-87AF-B4A73053B77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296680" y="443876"/>
                  <a:ext cx="18216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851BA1EF-60B6-4128-9701-E26579AFD2E7}"/>
                    </a:ext>
                  </a:extLst>
                </p14:cNvPr>
                <p14:cNvContentPartPr/>
                <p14:nvPr/>
              </p14:nvContentPartPr>
              <p14:xfrm>
                <a:off x="2476680" y="526316"/>
                <a:ext cx="205560" cy="1767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851BA1EF-60B6-4128-9701-E26579AFD2E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2472360" y="521996"/>
                  <a:ext cx="2142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F6084C9D-0572-4EDA-8A67-391492EE3D01}"/>
                    </a:ext>
                  </a:extLst>
                </p14:cNvPr>
                <p14:cNvContentPartPr/>
                <p14:nvPr/>
              </p14:nvContentPartPr>
              <p14:xfrm>
                <a:off x="2847840" y="141116"/>
                <a:ext cx="164880" cy="5162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F6084C9D-0572-4EDA-8A67-391492EE3D0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843520" y="136796"/>
                  <a:ext cx="17352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A284810C-279C-4AC6-BF54-43935E38CD41}"/>
                    </a:ext>
                  </a:extLst>
                </p14:cNvPr>
                <p14:cNvContentPartPr/>
                <p14:nvPr/>
              </p14:nvContentPartPr>
              <p14:xfrm>
                <a:off x="2778720" y="368996"/>
                <a:ext cx="145800" cy="2160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A284810C-279C-4AC6-BF54-43935E38CD41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774400" y="364676"/>
                  <a:ext cx="1544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E13EAFFA-F582-4BDD-960F-2D3423048185}"/>
                    </a:ext>
                  </a:extLst>
                </p14:cNvPr>
                <p14:cNvContentPartPr/>
                <p14:nvPr/>
              </p14:nvContentPartPr>
              <p14:xfrm>
                <a:off x="3090480" y="452156"/>
                <a:ext cx="212400" cy="1630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E13EAFFA-F582-4BDD-960F-2D3423048185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086160" y="447836"/>
                  <a:ext cx="22104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27258AE4-6EFE-4C93-95C0-A8A8315DFD99}"/>
                    </a:ext>
                  </a:extLst>
                </p14:cNvPr>
                <p14:cNvContentPartPr/>
                <p14:nvPr/>
              </p14:nvContentPartPr>
              <p14:xfrm>
                <a:off x="2991480" y="562316"/>
                <a:ext cx="400320" cy="4640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27258AE4-6EFE-4C93-95C0-A8A8315DFD99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987160" y="557996"/>
                  <a:ext cx="408960" cy="47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3DD65D9F-A165-4742-ABAB-EA61842AA2A1}"/>
                    </a:ext>
                  </a:extLst>
                </p14:cNvPr>
                <p14:cNvContentPartPr/>
                <p14:nvPr/>
              </p14:nvContentPartPr>
              <p14:xfrm>
                <a:off x="3783480" y="239396"/>
                <a:ext cx="199800" cy="29916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3DD65D9F-A165-4742-ABAB-EA61842AA2A1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3779160" y="235076"/>
                  <a:ext cx="20844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B00F862-2F4B-456D-AE5B-2B30C50E16EC}"/>
                    </a:ext>
                  </a:extLst>
                </p14:cNvPr>
                <p14:cNvContentPartPr/>
                <p14:nvPr/>
              </p14:nvContentPartPr>
              <p14:xfrm>
                <a:off x="3657480" y="615956"/>
                <a:ext cx="635040" cy="187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B00F862-2F4B-456D-AE5B-2B30C50E16EC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653160" y="611636"/>
                  <a:ext cx="6436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C49CA8E1-4CCF-44D3-B4E1-69837BDD7AF6}"/>
                    </a:ext>
                  </a:extLst>
                </p14:cNvPr>
                <p14:cNvContentPartPr/>
                <p14:nvPr/>
              </p14:nvContentPartPr>
              <p14:xfrm>
                <a:off x="3997680" y="795596"/>
                <a:ext cx="223560" cy="1584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C49CA8E1-4CCF-44D3-B4E1-69837BDD7AF6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993360" y="791276"/>
                  <a:ext cx="2322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74678DC2-2A52-4D5A-9666-DB88776FFA78}"/>
                    </a:ext>
                  </a:extLst>
                </p14:cNvPr>
                <p14:cNvContentPartPr/>
                <p14:nvPr/>
              </p14:nvContentPartPr>
              <p14:xfrm>
                <a:off x="3926040" y="820436"/>
                <a:ext cx="253080" cy="1922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74678DC2-2A52-4D5A-9666-DB88776FFA7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921720" y="816116"/>
                  <a:ext cx="26172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306911F0-E929-44A1-B23E-D9AE253D5707}"/>
                    </a:ext>
                  </a:extLst>
                </p14:cNvPr>
                <p14:cNvContentPartPr/>
                <p14:nvPr/>
              </p14:nvContentPartPr>
              <p14:xfrm>
                <a:off x="3492240" y="174596"/>
                <a:ext cx="205920" cy="8193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306911F0-E929-44A1-B23E-D9AE253D570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487920" y="170276"/>
                  <a:ext cx="214560" cy="82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A99E9D49-FB97-4866-B73A-1162411ABD85}"/>
                    </a:ext>
                  </a:extLst>
                </p14:cNvPr>
                <p14:cNvContentPartPr/>
                <p14:nvPr/>
              </p14:nvContentPartPr>
              <p14:xfrm>
                <a:off x="4319160" y="219236"/>
                <a:ext cx="139320" cy="77940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A99E9D49-FB97-4866-B73A-1162411ABD8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14840" y="214916"/>
                  <a:ext cx="147960" cy="788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" name="Gruppo 28">
            <a:extLst>
              <a:ext uri="{FF2B5EF4-FFF2-40B4-BE49-F238E27FC236}">
                <a16:creationId xmlns:a16="http://schemas.microsoft.com/office/drawing/2014/main" id="{737161F7-67BC-4877-998E-0791B5E9FF82}"/>
              </a:ext>
            </a:extLst>
          </p:cNvPr>
          <p:cNvGrpSpPr/>
          <p:nvPr/>
        </p:nvGrpSpPr>
        <p:grpSpPr>
          <a:xfrm>
            <a:off x="4725600" y="216356"/>
            <a:ext cx="1804320" cy="471600"/>
            <a:chOff x="4725600" y="216356"/>
            <a:chExt cx="1804320" cy="471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2F853F9C-1344-4FD6-A7A3-6B5AE9939773}"/>
                    </a:ext>
                  </a:extLst>
                </p14:cNvPr>
                <p14:cNvContentPartPr/>
                <p14:nvPr/>
              </p14:nvContentPartPr>
              <p14:xfrm>
                <a:off x="4725600" y="511916"/>
                <a:ext cx="317160" cy="5652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2F853F9C-1344-4FD6-A7A3-6B5AE9939773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721280" y="507596"/>
                  <a:ext cx="32580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B3AC4B3-920F-4285-9683-292893038DB3}"/>
                    </a:ext>
                  </a:extLst>
                </p14:cNvPr>
                <p14:cNvContentPartPr/>
                <p14:nvPr/>
              </p14:nvContentPartPr>
              <p14:xfrm>
                <a:off x="4876800" y="439196"/>
                <a:ext cx="33120" cy="2210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B3AC4B3-920F-4285-9683-292893038DB3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872480" y="434876"/>
                  <a:ext cx="417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FB05F18-A8E3-42AD-8B43-9697DB160CDE}"/>
                    </a:ext>
                  </a:extLst>
                </p14:cNvPr>
                <p14:cNvContentPartPr/>
                <p14:nvPr/>
              </p14:nvContentPartPr>
              <p14:xfrm>
                <a:off x="5111520" y="413996"/>
                <a:ext cx="324000" cy="273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FB05F18-A8E3-42AD-8B43-9697DB160CD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107200" y="409676"/>
                  <a:ext cx="33264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56C8315F-9066-4FB5-B52A-EB646CB33B1A}"/>
                    </a:ext>
                  </a:extLst>
                </p14:cNvPr>
                <p14:cNvContentPartPr/>
                <p14:nvPr/>
              </p14:nvContentPartPr>
              <p14:xfrm>
                <a:off x="5661960" y="216356"/>
                <a:ext cx="18000" cy="4539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56C8315F-9066-4FB5-B52A-EB646CB33B1A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657640" y="212036"/>
                  <a:ext cx="26640" cy="46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DF517FAF-D76C-4C10-B49B-DB3C4A8FD07D}"/>
                    </a:ext>
                  </a:extLst>
                </p14:cNvPr>
                <p14:cNvContentPartPr/>
                <p14:nvPr/>
              </p14:nvContentPartPr>
              <p14:xfrm>
                <a:off x="5663760" y="305636"/>
                <a:ext cx="315360" cy="1994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DF517FAF-D76C-4C10-B49B-DB3C4A8FD07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659440" y="301316"/>
                  <a:ext cx="32400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B9C5166B-C764-485E-BDAF-D72FC0C920C1}"/>
                    </a:ext>
                  </a:extLst>
                </p14:cNvPr>
                <p14:cNvContentPartPr/>
                <p14:nvPr/>
              </p14:nvContentPartPr>
              <p14:xfrm>
                <a:off x="5746920" y="435596"/>
                <a:ext cx="218520" cy="1468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B9C5166B-C764-485E-BDAF-D72FC0C920C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742600" y="431276"/>
                  <a:ext cx="2271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139579EB-A556-4597-8C67-20B716D86BC1}"/>
                    </a:ext>
                  </a:extLst>
                </p14:cNvPr>
                <p14:cNvContentPartPr/>
                <p14:nvPr/>
              </p14:nvContentPartPr>
              <p14:xfrm>
                <a:off x="6190800" y="434516"/>
                <a:ext cx="78480" cy="20880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139579EB-A556-4597-8C67-20B716D86BC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186480" y="430196"/>
                  <a:ext cx="8712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EE02E33E-9AF8-45D5-AD18-A66B4B4A4469}"/>
                    </a:ext>
                  </a:extLst>
                </p14:cNvPr>
                <p14:cNvContentPartPr/>
                <p14:nvPr/>
              </p14:nvContentPartPr>
              <p14:xfrm>
                <a:off x="6329040" y="467996"/>
                <a:ext cx="130320" cy="184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EE02E33E-9AF8-45D5-AD18-A66B4B4A4469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324720" y="463676"/>
                  <a:ext cx="13896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04EA6FF9-CC64-410F-9B81-4B2A074FC6B0}"/>
                    </a:ext>
                  </a:extLst>
                </p14:cNvPr>
                <p14:cNvContentPartPr/>
                <p14:nvPr/>
              </p14:nvContentPartPr>
              <p14:xfrm>
                <a:off x="6125640" y="372956"/>
                <a:ext cx="404280" cy="669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04EA6FF9-CC64-410F-9B81-4B2A074FC6B0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121320" y="368636"/>
                  <a:ext cx="412920" cy="75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" name="Gruppo 32">
            <a:extLst>
              <a:ext uri="{FF2B5EF4-FFF2-40B4-BE49-F238E27FC236}">
                <a16:creationId xmlns:a16="http://schemas.microsoft.com/office/drawing/2014/main" id="{26CA4D57-84D0-4494-957E-16A540744BAF}"/>
              </a:ext>
            </a:extLst>
          </p:cNvPr>
          <p:cNvGrpSpPr/>
          <p:nvPr/>
        </p:nvGrpSpPr>
        <p:grpSpPr>
          <a:xfrm>
            <a:off x="431880" y="424436"/>
            <a:ext cx="663840" cy="649080"/>
            <a:chOff x="431880" y="424436"/>
            <a:chExt cx="663840" cy="64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67D1855C-CBC1-4069-B0C1-1B3B63988279}"/>
                    </a:ext>
                  </a:extLst>
                </p14:cNvPr>
                <p14:cNvContentPartPr/>
                <p14:nvPr/>
              </p14:nvContentPartPr>
              <p14:xfrm>
                <a:off x="431880" y="424436"/>
                <a:ext cx="365760" cy="41580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67D1855C-CBC1-4069-B0C1-1B3B6398827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427560" y="420116"/>
                  <a:ext cx="37440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47D31702-CEC5-4131-8EFF-F1BCC7420F97}"/>
                    </a:ext>
                  </a:extLst>
                </p14:cNvPr>
                <p14:cNvContentPartPr/>
                <p14:nvPr/>
              </p14:nvContentPartPr>
              <p14:xfrm>
                <a:off x="1002120" y="637196"/>
                <a:ext cx="90720" cy="201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47D31702-CEC5-4131-8EFF-F1BCC7420F9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997800" y="632876"/>
                  <a:ext cx="993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8D9EEDC-66BC-4E70-9943-F67C6B0B4921}"/>
                    </a:ext>
                  </a:extLst>
                </p14:cNvPr>
                <p14:cNvContentPartPr/>
                <p14:nvPr/>
              </p14:nvContentPartPr>
              <p14:xfrm>
                <a:off x="966840" y="795596"/>
                <a:ext cx="128880" cy="144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8D9EEDC-66BC-4E70-9943-F67C6B0B492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62520" y="791276"/>
                  <a:ext cx="13752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D78ECC7-4DFC-42AF-B73D-7BC0E560E913}"/>
                    </a:ext>
                  </a:extLst>
                </p14:cNvPr>
                <p14:cNvContentPartPr/>
                <p14:nvPr/>
              </p14:nvContentPartPr>
              <p14:xfrm>
                <a:off x="744720" y="868676"/>
                <a:ext cx="10440" cy="18504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D78ECC7-4DFC-42AF-B73D-7BC0E560E913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40400" y="864356"/>
                  <a:ext cx="190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D0BC21C4-598D-4858-A3A6-0366A3C3859A}"/>
                    </a:ext>
                  </a:extLst>
                </p14:cNvPr>
                <p14:cNvContentPartPr/>
                <p14:nvPr/>
              </p14:nvContentPartPr>
              <p14:xfrm>
                <a:off x="731400" y="895316"/>
                <a:ext cx="139320" cy="11736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D0BC21C4-598D-4858-A3A6-0366A3C3859A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27080" y="890996"/>
                  <a:ext cx="14796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A6F491AB-C83F-4766-B6E5-03E2531AD6D9}"/>
                    </a:ext>
                  </a:extLst>
                </p14:cNvPr>
                <p14:cNvContentPartPr/>
                <p14:nvPr/>
              </p14:nvContentPartPr>
              <p14:xfrm>
                <a:off x="809520" y="981716"/>
                <a:ext cx="96840" cy="9180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A6F491AB-C83F-4766-B6E5-03E2531AD6D9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05200" y="977396"/>
                  <a:ext cx="105480" cy="10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177C2C04-8B0F-488D-8142-9DFC24CD000C}"/>
              </a:ext>
            </a:extLst>
          </p:cNvPr>
          <p:cNvGrpSpPr/>
          <p:nvPr/>
        </p:nvGrpSpPr>
        <p:grpSpPr>
          <a:xfrm>
            <a:off x="8404800" y="245156"/>
            <a:ext cx="414000" cy="369000"/>
            <a:chOff x="8404800" y="245156"/>
            <a:chExt cx="414000" cy="369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ADC8E2F-9142-459A-947C-94BB4D7005C4}"/>
                    </a:ext>
                  </a:extLst>
                </p14:cNvPr>
                <p14:cNvContentPartPr/>
                <p14:nvPr/>
              </p14:nvContentPartPr>
              <p14:xfrm>
                <a:off x="8404800" y="255236"/>
                <a:ext cx="52200" cy="358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ADC8E2F-9142-459A-947C-94BB4D7005C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400480" y="250916"/>
                  <a:ext cx="6084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E56587D-D9F7-4F6D-9503-504ACA00184C}"/>
                    </a:ext>
                  </a:extLst>
                </p14:cNvPr>
                <p14:cNvContentPartPr/>
                <p14:nvPr/>
              </p14:nvContentPartPr>
              <p14:xfrm>
                <a:off x="8433240" y="245156"/>
                <a:ext cx="385560" cy="2275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E56587D-D9F7-4F6D-9503-504ACA00184C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8428920" y="240836"/>
                  <a:ext cx="39420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835CDF2-E025-449D-A7BD-8929BDCA521D}"/>
                    </a:ext>
                  </a:extLst>
                </p14:cNvPr>
                <p14:cNvContentPartPr/>
                <p14:nvPr/>
              </p14:nvContentPartPr>
              <p14:xfrm>
                <a:off x="8514960" y="384476"/>
                <a:ext cx="207000" cy="1515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835CDF2-E025-449D-A7BD-8929BDCA521D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510640" y="380156"/>
                  <a:ext cx="215640" cy="160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C26EB019-B12C-4F24-B343-C078DE0F4083}"/>
              </a:ext>
            </a:extLst>
          </p:cNvPr>
          <p:cNvGrpSpPr/>
          <p:nvPr/>
        </p:nvGrpSpPr>
        <p:grpSpPr>
          <a:xfrm>
            <a:off x="9090960" y="314276"/>
            <a:ext cx="215280" cy="256320"/>
            <a:chOff x="9090960" y="314276"/>
            <a:chExt cx="215280" cy="256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CA826B7D-595F-46FE-8A29-D20F7914E51D}"/>
                    </a:ext>
                  </a:extLst>
                </p14:cNvPr>
                <p14:cNvContentPartPr/>
                <p14:nvPr/>
              </p14:nvContentPartPr>
              <p14:xfrm>
                <a:off x="9090960" y="314276"/>
                <a:ext cx="215280" cy="2563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CA826B7D-595F-46FE-8A29-D20F7914E51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086640" y="309956"/>
                  <a:ext cx="22392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CE106B9-B08D-4949-AD4E-ADF00D836528}"/>
                    </a:ext>
                  </a:extLst>
                </p14:cNvPr>
                <p14:cNvContentPartPr/>
                <p14:nvPr/>
              </p14:nvContentPartPr>
              <p14:xfrm>
                <a:off x="9101040" y="453596"/>
                <a:ext cx="134280" cy="248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CE106B9-B08D-4949-AD4E-ADF00D836528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096720" y="449276"/>
                  <a:ext cx="142920" cy="3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5" name="Gruppo 44">
            <a:extLst>
              <a:ext uri="{FF2B5EF4-FFF2-40B4-BE49-F238E27FC236}">
                <a16:creationId xmlns:a16="http://schemas.microsoft.com/office/drawing/2014/main" id="{53104F9F-A0C8-4CAA-8A14-054826739106}"/>
              </a:ext>
            </a:extLst>
          </p:cNvPr>
          <p:cNvGrpSpPr/>
          <p:nvPr/>
        </p:nvGrpSpPr>
        <p:grpSpPr>
          <a:xfrm>
            <a:off x="9597480" y="161636"/>
            <a:ext cx="497880" cy="450360"/>
            <a:chOff x="9597480" y="161636"/>
            <a:chExt cx="497880" cy="45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828BD2DB-66F8-4720-8D8F-34D039DC34AE}"/>
                    </a:ext>
                  </a:extLst>
                </p14:cNvPr>
                <p14:cNvContentPartPr/>
                <p14:nvPr/>
              </p14:nvContentPartPr>
              <p14:xfrm>
                <a:off x="9845880" y="336596"/>
                <a:ext cx="20160" cy="133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828BD2DB-66F8-4720-8D8F-34D039DC34A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9841560" y="332276"/>
                  <a:ext cx="288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C389296B-21F4-4B6A-BE1C-F5AEE2500123}"/>
                    </a:ext>
                  </a:extLst>
                </p14:cNvPr>
                <p14:cNvContentPartPr/>
                <p14:nvPr/>
              </p14:nvContentPartPr>
              <p14:xfrm>
                <a:off x="9597480" y="161636"/>
                <a:ext cx="372240" cy="4010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C389296B-21F4-4B6A-BE1C-F5AEE2500123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9593160" y="157316"/>
                  <a:ext cx="380880" cy="40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0D0C6239-037B-4490-93DF-FF5C967F2479}"/>
                    </a:ext>
                  </a:extLst>
                </p14:cNvPr>
                <p14:cNvContentPartPr/>
                <p14:nvPr/>
              </p14:nvContentPartPr>
              <p14:xfrm>
                <a:off x="9696840" y="170996"/>
                <a:ext cx="398520" cy="44100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0D0C6239-037B-4490-93DF-FF5C967F2479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9692520" y="166676"/>
                  <a:ext cx="407160" cy="449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B8D7E6E6-4A74-47A6-AE70-0CCDCDD27468}"/>
                  </a:ext>
                </a:extLst>
              </p14:cNvPr>
              <p14:cNvContentPartPr/>
              <p14:nvPr/>
            </p14:nvContentPartPr>
            <p14:xfrm>
              <a:off x="2955480" y="2805836"/>
              <a:ext cx="5852880" cy="36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B8D7E6E6-4A74-47A6-AE70-0CCDCDD27468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2946840" y="2797196"/>
                <a:ext cx="587052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895FE1CE-14CF-4DD1-BD4C-9AD8E814D11C}"/>
                  </a:ext>
                </a:extLst>
              </p14:cNvPr>
              <p14:cNvContentPartPr/>
              <p14:nvPr/>
            </p14:nvContentPartPr>
            <p14:xfrm>
              <a:off x="5577000" y="981716"/>
              <a:ext cx="360" cy="263412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895FE1CE-14CF-4DD1-BD4C-9AD8E814D11C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568360" y="973076"/>
                <a:ext cx="18000" cy="2651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441818CE-59D5-46FC-ACF0-83A8B07ADEED}"/>
                  </a:ext>
                </a:extLst>
              </p14:cNvPr>
              <p14:cNvContentPartPr/>
              <p14:nvPr/>
            </p14:nvContentPartPr>
            <p14:xfrm>
              <a:off x="7364760" y="1817276"/>
              <a:ext cx="63360" cy="4716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441818CE-59D5-46FC-ACF0-83A8B07ADEED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7356120" y="1808276"/>
                <a:ext cx="81000" cy="64800"/>
              </a:xfrm>
              <a:prstGeom prst="rect">
                <a:avLst/>
              </a:prstGeom>
            </p:spPr>
          </p:pic>
        </mc:Fallback>
      </mc:AlternateContent>
      <p:grpSp>
        <p:nvGrpSpPr>
          <p:cNvPr id="56" name="Gruppo 55">
            <a:extLst>
              <a:ext uri="{FF2B5EF4-FFF2-40B4-BE49-F238E27FC236}">
                <a16:creationId xmlns:a16="http://schemas.microsoft.com/office/drawing/2014/main" id="{620CDBF6-66A5-4753-9FA1-19F71E74A9D9}"/>
              </a:ext>
            </a:extLst>
          </p:cNvPr>
          <p:cNvGrpSpPr/>
          <p:nvPr/>
        </p:nvGrpSpPr>
        <p:grpSpPr>
          <a:xfrm>
            <a:off x="7343160" y="1317956"/>
            <a:ext cx="335880" cy="274680"/>
            <a:chOff x="7343160" y="1317956"/>
            <a:chExt cx="335880" cy="27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45FC087-0932-44D5-BF26-F0DEEC7F3F0C}"/>
                    </a:ext>
                  </a:extLst>
                </p14:cNvPr>
                <p14:cNvContentPartPr/>
                <p14:nvPr/>
              </p14:nvContentPartPr>
              <p14:xfrm>
                <a:off x="7459440" y="1387436"/>
                <a:ext cx="11520" cy="205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45FC087-0932-44D5-BF26-F0DEEC7F3F0C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450800" y="1378796"/>
                  <a:ext cx="2916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ECC17420-E6F6-4E3A-8419-EEB6EBA83599}"/>
                    </a:ext>
                  </a:extLst>
                </p14:cNvPr>
                <p14:cNvContentPartPr/>
                <p14:nvPr/>
              </p14:nvContentPartPr>
              <p14:xfrm>
                <a:off x="7343160" y="1317956"/>
                <a:ext cx="335880" cy="1476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ECC17420-E6F6-4E3A-8419-EEB6EBA83599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7334160" y="1308956"/>
                  <a:ext cx="353520" cy="165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A150B4CB-9158-44C3-BA87-7D4CE0C097A4}"/>
                  </a:ext>
                </a:extLst>
              </p14:cNvPr>
              <p14:cNvContentPartPr/>
              <p14:nvPr/>
            </p14:nvContentPartPr>
            <p14:xfrm>
              <a:off x="7379880" y="1870196"/>
              <a:ext cx="360" cy="88956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A150B4CB-9158-44C3-BA87-7D4CE0C097A4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7375560" y="1865876"/>
                <a:ext cx="9000" cy="89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0A4BCBA6-F0F1-4CA3-B196-B71459C5BC41}"/>
                  </a:ext>
                </a:extLst>
              </p14:cNvPr>
              <p14:cNvContentPartPr/>
              <p14:nvPr/>
            </p14:nvContentPartPr>
            <p14:xfrm>
              <a:off x="5521560" y="1833836"/>
              <a:ext cx="1906920" cy="36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0A4BCBA6-F0F1-4CA3-B196-B71459C5BC41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5517240" y="1829516"/>
                <a:ext cx="1915560" cy="9000"/>
              </a:xfrm>
              <a:prstGeom prst="rect">
                <a:avLst/>
              </a:prstGeom>
            </p:spPr>
          </p:pic>
        </mc:Fallback>
      </mc:AlternateContent>
      <p:grpSp>
        <p:nvGrpSpPr>
          <p:cNvPr id="62" name="Gruppo 61">
            <a:extLst>
              <a:ext uri="{FF2B5EF4-FFF2-40B4-BE49-F238E27FC236}">
                <a16:creationId xmlns:a16="http://schemas.microsoft.com/office/drawing/2014/main" id="{9803B277-543F-4F64-A42A-458A7C293165}"/>
              </a:ext>
            </a:extLst>
          </p:cNvPr>
          <p:cNvGrpSpPr/>
          <p:nvPr/>
        </p:nvGrpSpPr>
        <p:grpSpPr>
          <a:xfrm>
            <a:off x="5429040" y="953636"/>
            <a:ext cx="626760" cy="432720"/>
            <a:chOff x="5429040" y="953636"/>
            <a:chExt cx="626760" cy="43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DCC3244-727F-489A-81EF-8058E6470EE8}"/>
                    </a:ext>
                  </a:extLst>
                </p14:cNvPr>
                <p14:cNvContentPartPr/>
                <p14:nvPr/>
              </p14:nvContentPartPr>
              <p14:xfrm>
                <a:off x="5429040" y="979916"/>
                <a:ext cx="275400" cy="1620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DCC3244-727F-489A-81EF-8058E6470EE8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5420040" y="970916"/>
                  <a:ext cx="2930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108A0FF3-9CCC-4583-AB98-87FAC749B336}"/>
                    </a:ext>
                  </a:extLst>
                </p14:cNvPr>
                <p14:cNvContentPartPr/>
                <p14:nvPr/>
              </p14:nvContentPartPr>
              <p14:xfrm>
                <a:off x="5799120" y="953636"/>
                <a:ext cx="256680" cy="43272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108A0FF3-9CCC-4583-AB98-87FAC749B33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790120" y="944636"/>
                  <a:ext cx="274320" cy="450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F4E25302-C4D5-4E2B-9DEA-70E4CED11B4E}"/>
              </a:ext>
            </a:extLst>
          </p:cNvPr>
          <p:cNvGrpSpPr/>
          <p:nvPr/>
        </p:nvGrpSpPr>
        <p:grpSpPr>
          <a:xfrm>
            <a:off x="8726640" y="2744996"/>
            <a:ext cx="619920" cy="237600"/>
            <a:chOff x="8726640" y="2744996"/>
            <a:chExt cx="619920" cy="23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F163BDF9-8706-4BB6-8841-F3D3E0080472}"/>
                    </a:ext>
                  </a:extLst>
                </p14:cNvPr>
                <p14:cNvContentPartPr/>
                <p14:nvPr/>
              </p14:nvContentPartPr>
              <p14:xfrm>
                <a:off x="8726640" y="2744996"/>
                <a:ext cx="226800" cy="21060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F163BDF9-8706-4BB6-8841-F3D3E008047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8717640" y="2736356"/>
                  <a:ext cx="24444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21248D8C-4C78-4087-A97E-4DE39745FCBF}"/>
                    </a:ext>
                  </a:extLst>
                </p14:cNvPr>
                <p14:cNvContentPartPr/>
                <p14:nvPr/>
              </p14:nvContentPartPr>
              <p14:xfrm>
                <a:off x="9156840" y="2816996"/>
                <a:ext cx="142560" cy="13032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21248D8C-4C78-4087-A97E-4DE39745FCB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9147840" y="2807996"/>
                  <a:ext cx="1602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C0D92B87-18CC-4B7F-BAA4-EB405F164774}"/>
                    </a:ext>
                  </a:extLst>
                </p14:cNvPr>
                <p14:cNvContentPartPr/>
                <p14:nvPr/>
              </p14:nvContentPartPr>
              <p14:xfrm>
                <a:off x="9229560" y="2886116"/>
                <a:ext cx="117000" cy="964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C0D92B87-18CC-4B7F-BAA4-EB405F164774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9220920" y="2877116"/>
                  <a:ext cx="134640" cy="1141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F95BFD9E-F732-4C40-848B-7545B3006C93}"/>
                  </a:ext>
                </a:extLst>
              </p14:cNvPr>
              <p14:cNvContentPartPr/>
              <p14:nvPr/>
            </p14:nvContentPartPr>
            <p14:xfrm>
              <a:off x="5199360" y="2969636"/>
              <a:ext cx="185040" cy="214920"/>
            </p14:xfrm>
          </p:contentPart>
        </mc:Choice>
        <mc:Fallback xmlns=""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F95BFD9E-F732-4C40-848B-7545B3006C9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5190360" y="2960996"/>
                <a:ext cx="202680" cy="232560"/>
              </a:xfrm>
              <a:prstGeom prst="rect">
                <a:avLst/>
              </a:prstGeom>
            </p:spPr>
          </p:pic>
        </mc:Fallback>
      </mc:AlternateContent>
      <p:grpSp>
        <p:nvGrpSpPr>
          <p:cNvPr id="76" name="Gruppo 75">
            <a:extLst>
              <a:ext uri="{FF2B5EF4-FFF2-40B4-BE49-F238E27FC236}">
                <a16:creationId xmlns:a16="http://schemas.microsoft.com/office/drawing/2014/main" id="{B2CD1D26-6848-4A04-A0AC-7DEF80C64536}"/>
              </a:ext>
            </a:extLst>
          </p:cNvPr>
          <p:cNvGrpSpPr/>
          <p:nvPr/>
        </p:nvGrpSpPr>
        <p:grpSpPr>
          <a:xfrm>
            <a:off x="5539920" y="1838156"/>
            <a:ext cx="1855800" cy="1027080"/>
            <a:chOff x="5539920" y="1838156"/>
            <a:chExt cx="1855800" cy="1027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D576E912-0C39-4C71-98CA-D6EA2D83D5E0}"/>
                    </a:ext>
                  </a:extLst>
                </p14:cNvPr>
                <p14:cNvContentPartPr/>
                <p14:nvPr/>
              </p14:nvContentPartPr>
              <p14:xfrm>
                <a:off x="5539920" y="1893596"/>
                <a:ext cx="1751400" cy="931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D576E912-0C39-4C71-98CA-D6EA2D83D5E0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530920" y="1884956"/>
                  <a:ext cx="1769040" cy="94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711A5A37-AB96-4603-B8E4-A7354A124B5A}"/>
                    </a:ext>
                  </a:extLst>
                </p14:cNvPr>
                <p14:cNvContentPartPr/>
                <p14:nvPr/>
              </p14:nvContentPartPr>
              <p14:xfrm>
                <a:off x="7351080" y="1838156"/>
                <a:ext cx="44640" cy="237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711A5A37-AB96-4603-B8E4-A7354A124B5A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342080" y="1829156"/>
                  <a:ext cx="6228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9DD63AF9-F05C-408F-A92D-FFD1595B88FC}"/>
                    </a:ext>
                  </a:extLst>
                </p14:cNvPr>
                <p14:cNvContentPartPr/>
                <p14:nvPr/>
              </p14:nvContentPartPr>
              <p14:xfrm>
                <a:off x="7214640" y="1851116"/>
                <a:ext cx="156960" cy="835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9DD63AF9-F05C-408F-A92D-FFD1595B88F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7205640" y="1842116"/>
                  <a:ext cx="174600" cy="10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F57FD68E-77B4-4F5A-8AB8-0D976A69F26D}"/>
                    </a:ext>
                  </a:extLst>
                </p14:cNvPr>
                <p14:cNvContentPartPr/>
                <p14:nvPr/>
              </p14:nvContentPartPr>
              <p14:xfrm>
                <a:off x="5976600" y="1986116"/>
                <a:ext cx="310320" cy="4003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F57FD68E-77B4-4F5A-8AB8-0D976A69F26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967960" y="1977116"/>
                  <a:ext cx="32796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1832564-CA57-4BD0-BC43-4E982E30C010}"/>
                    </a:ext>
                  </a:extLst>
                </p14:cNvPr>
                <p14:cNvContentPartPr/>
                <p14:nvPr/>
              </p14:nvContentPartPr>
              <p14:xfrm>
                <a:off x="6452880" y="2370236"/>
                <a:ext cx="124560" cy="4950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1832564-CA57-4BD0-BC43-4E982E30C010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443880" y="2361236"/>
                  <a:ext cx="14220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8DDE5908-B3AC-430D-9C56-514586E350D9}"/>
                    </a:ext>
                  </a:extLst>
                </p14:cNvPr>
                <p14:cNvContentPartPr/>
                <p14:nvPr/>
              </p14:nvContentPartPr>
              <p14:xfrm>
                <a:off x="6376920" y="2366996"/>
                <a:ext cx="187560" cy="16200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8DDE5908-B3AC-430D-9C56-514586E350D9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368280" y="2357996"/>
                  <a:ext cx="2052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B5A22D6-89C1-4394-8B09-03849C9DC97B}"/>
                    </a:ext>
                  </a:extLst>
                </p14:cNvPr>
                <p14:cNvContentPartPr/>
                <p14:nvPr/>
              </p14:nvContentPartPr>
              <p14:xfrm>
                <a:off x="6648000" y="2329196"/>
                <a:ext cx="271440" cy="299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B5A22D6-89C1-4394-8B09-03849C9DC97B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639000" y="2320196"/>
                  <a:ext cx="28908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844423E0-0080-40C6-80AD-CA42D6F8A494}"/>
                    </a:ext>
                  </a:extLst>
                </p14:cNvPr>
                <p14:cNvContentPartPr/>
                <p14:nvPr/>
              </p14:nvContentPartPr>
              <p14:xfrm>
                <a:off x="6867600" y="2568596"/>
                <a:ext cx="113400" cy="1173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844423E0-0080-40C6-80AD-CA42D6F8A494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858600" y="2559596"/>
                  <a:ext cx="131040" cy="13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1CDB1853-8020-4400-982F-7076EBC1BA53}"/>
              </a:ext>
            </a:extLst>
          </p:cNvPr>
          <p:cNvGrpSpPr/>
          <p:nvPr/>
        </p:nvGrpSpPr>
        <p:grpSpPr>
          <a:xfrm>
            <a:off x="8069280" y="1966316"/>
            <a:ext cx="935640" cy="439560"/>
            <a:chOff x="8069280" y="1966316"/>
            <a:chExt cx="935640" cy="43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2BF97C73-8746-4428-BA3D-8724B3EF2472}"/>
                    </a:ext>
                  </a:extLst>
                </p14:cNvPr>
                <p14:cNvContentPartPr/>
                <p14:nvPr/>
              </p14:nvContentPartPr>
              <p14:xfrm>
                <a:off x="8069280" y="1974596"/>
                <a:ext cx="262800" cy="3088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2BF97C73-8746-4428-BA3D-8724B3EF247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060280" y="1965596"/>
                  <a:ext cx="28044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1845BDD-DF83-4A8B-A018-AF6D6FECF585}"/>
                    </a:ext>
                  </a:extLst>
                </p14:cNvPr>
                <p14:cNvContentPartPr/>
                <p14:nvPr/>
              </p14:nvContentPartPr>
              <p14:xfrm>
                <a:off x="8362320" y="2283116"/>
                <a:ext cx="109440" cy="547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1845BDD-DF83-4A8B-A018-AF6D6FECF58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353320" y="2274116"/>
                  <a:ext cx="1270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5A11AE6-ED14-4B66-8210-436B052D4F5B}"/>
                    </a:ext>
                  </a:extLst>
                </p14:cNvPr>
                <p14:cNvContentPartPr/>
                <p14:nvPr/>
              </p14:nvContentPartPr>
              <p14:xfrm>
                <a:off x="8586600" y="2159636"/>
                <a:ext cx="108360" cy="201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5A11AE6-ED14-4B66-8210-436B052D4F5B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577960" y="2150636"/>
                  <a:ext cx="1260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3056E8E-14B3-4567-9013-F0E10D958B04}"/>
                    </a:ext>
                  </a:extLst>
                </p14:cNvPr>
                <p14:cNvContentPartPr/>
                <p14:nvPr/>
              </p14:nvContentPartPr>
              <p14:xfrm>
                <a:off x="8563920" y="2247116"/>
                <a:ext cx="122040" cy="216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3056E8E-14B3-4567-9013-F0E10D958B04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555280" y="2238476"/>
                  <a:ext cx="1396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84EAC341-5761-48EB-8DE8-89DA10AF9436}"/>
                    </a:ext>
                  </a:extLst>
                </p14:cNvPr>
                <p14:cNvContentPartPr/>
                <p14:nvPr/>
              </p14:nvContentPartPr>
              <p14:xfrm>
                <a:off x="8630160" y="2045516"/>
                <a:ext cx="2160" cy="180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84EAC341-5761-48EB-8DE8-89DA10AF943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621160" y="2036876"/>
                  <a:ext cx="1980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78DB1CEC-E1B9-4C22-93BD-E2584B236F14}"/>
                    </a:ext>
                  </a:extLst>
                </p14:cNvPr>
                <p14:cNvContentPartPr/>
                <p14:nvPr/>
              </p14:nvContentPartPr>
              <p14:xfrm>
                <a:off x="8618640" y="2398316"/>
                <a:ext cx="1800" cy="7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78DB1CEC-E1B9-4C22-93BD-E2584B236F14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8609640" y="2389316"/>
                  <a:ext cx="194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6C10B0D-43FC-4E24-A70F-0AE4D385ADC7}"/>
                    </a:ext>
                  </a:extLst>
                </p14:cNvPr>
                <p14:cNvContentPartPr/>
                <p14:nvPr/>
              </p14:nvContentPartPr>
              <p14:xfrm>
                <a:off x="8783520" y="1966316"/>
                <a:ext cx="221400" cy="297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6C10B0D-43FC-4E24-A70F-0AE4D385ADC7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8774520" y="1957676"/>
                  <a:ext cx="239040" cy="31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74066B99-8821-433C-AEB0-2981AF1A3F97}"/>
              </a:ext>
            </a:extLst>
          </p:cNvPr>
          <p:cNvGrpSpPr/>
          <p:nvPr/>
        </p:nvGrpSpPr>
        <p:grpSpPr>
          <a:xfrm>
            <a:off x="162600" y="4130636"/>
            <a:ext cx="11931840" cy="2175480"/>
            <a:chOff x="162600" y="4130636"/>
            <a:chExt cx="11931840" cy="217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CB45B14-F7D4-4156-BA49-1B3130C42940}"/>
                    </a:ext>
                  </a:extLst>
                </p14:cNvPr>
                <p14:cNvContentPartPr/>
                <p14:nvPr/>
              </p14:nvContentPartPr>
              <p14:xfrm>
                <a:off x="162600" y="4130636"/>
                <a:ext cx="385560" cy="6112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CB45B14-F7D4-4156-BA49-1B3130C42940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58280" y="4126316"/>
                  <a:ext cx="394200" cy="61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44CCDE89-8EC1-43B0-B576-17DA5F7A3FC9}"/>
                    </a:ext>
                  </a:extLst>
                </p14:cNvPr>
                <p14:cNvContentPartPr/>
                <p14:nvPr/>
              </p14:nvContentPartPr>
              <p14:xfrm>
                <a:off x="712680" y="4572716"/>
                <a:ext cx="54720" cy="10260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44CCDE89-8EC1-43B0-B576-17DA5F7A3FC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08360" y="4568396"/>
                  <a:ext cx="63360" cy="11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1955C2CE-8526-45B0-842E-7BB77AD821A8}"/>
                    </a:ext>
                  </a:extLst>
                </p14:cNvPr>
                <p14:cNvContentPartPr/>
                <p14:nvPr/>
              </p14:nvContentPartPr>
              <p14:xfrm>
                <a:off x="739680" y="4419716"/>
                <a:ext cx="9360" cy="21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1955C2CE-8526-45B0-842E-7BB77AD821A8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35360" y="4415396"/>
                  <a:ext cx="1800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FF6C119B-EFE5-4B57-B3C3-36EFB041FD76}"/>
                    </a:ext>
                  </a:extLst>
                </p14:cNvPr>
                <p14:cNvContentPartPr/>
                <p14:nvPr/>
              </p14:nvContentPartPr>
              <p14:xfrm>
                <a:off x="1219560" y="4544636"/>
                <a:ext cx="282960" cy="1868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FF6C119B-EFE5-4B57-B3C3-36EFB041FD7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215240" y="4540316"/>
                  <a:ext cx="2916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1659F946-A467-4A54-A106-C4124D212734}"/>
                    </a:ext>
                  </a:extLst>
                </p14:cNvPr>
                <p14:cNvContentPartPr/>
                <p14:nvPr/>
              </p14:nvContentPartPr>
              <p14:xfrm>
                <a:off x="1599720" y="4534196"/>
                <a:ext cx="280080" cy="191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1659F946-A467-4A54-A106-C4124D212734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595400" y="4529876"/>
                  <a:ext cx="2887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F8C2405-460E-4D9C-AF66-97E04EF9AC63}"/>
                    </a:ext>
                  </a:extLst>
                </p14:cNvPr>
                <p14:cNvContentPartPr/>
                <p14:nvPr/>
              </p14:nvContentPartPr>
              <p14:xfrm>
                <a:off x="1911480" y="4506836"/>
                <a:ext cx="289800" cy="23436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F8C2405-460E-4D9C-AF66-97E04EF9AC6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907160" y="4502516"/>
                  <a:ext cx="29844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D707C664-8DD5-4BBC-831D-EA0D02F24A86}"/>
                    </a:ext>
                  </a:extLst>
                </p14:cNvPr>
                <p14:cNvContentPartPr/>
                <p14:nvPr/>
              </p14:nvContentPartPr>
              <p14:xfrm>
                <a:off x="2301000" y="4565876"/>
                <a:ext cx="459720" cy="20736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D707C664-8DD5-4BBC-831D-EA0D02F24A86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296680" y="4561556"/>
                  <a:ext cx="4683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FB2F2007-C163-4DC6-96D5-3B05958355D0}"/>
                    </a:ext>
                  </a:extLst>
                </p14:cNvPr>
                <p14:cNvContentPartPr/>
                <p14:nvPr/>
              </p14:nvContentPartPr>
              <p14:xfrm>
                <a:off x="2896800" y="4555076"/>
                <a:ext cx="278280" cy="2235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FB2F2007-C163-4DC6-96D5-3B05958355D0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892480" y="4550756"/>
                  <a:ext cx="28692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089F96F-D6C0-4E50-B6ED-937E930DB8E6}"/>
                    </a:ext>
                  </a:extLst>
                </p14:cNvPr>
                <p14:cNvContentPartPr/>
                <p14:nvPr/>
              </p14:nvContentPartPr>
              <p14:xfrm>
                <a:off x="3348960" y="4660916"/>
                <a:ext cx="85320" cy="1054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089F96F-D6C0-4E50-B6ED-937E930DB8E6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3344640" y="4656596"/>
                  <a:ext cx="93960" cy="11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03B87FCF-2BD5-4A63-BBF4-25819683C288}"/>
                    </a:ext>
                  </a:extLst>
                </p14:cNvPr>
                <p14:cNvContentPartPr/>
                <p14:nvPr/>
              </p14:nvContentPartPr>
              <p14:xfrm>
                <a:off x="3362280" y="4534196"/>
                <a:ext cx="27720" cy="180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03B87FCF-2BD5-4A63-BBF4-25819683C288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357960" y="4529876"/>
                  <a:ext cx="3636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CF55CFAF-6CFE-4284-8BE6-B871D7435414}"/>
                    </a:ext>
                  </a:extLst>
                </p14:cNvPr>
                <p14:cNvContentPartPr/>
                <p14:nvPr/>
              </p14:nvContentPartPr>
              <p14:xfrm>
                <a:off x="313440" y="5046116"/>
                <a:ext cx="140400" cy="349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CF55CFAF-6CFE-4284-8BE6-B871D7435414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09120" y="5041796"/>
                  <a:ext cx="14904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BA73619-C30F-4A8D-BF33-1F0F258F5488}"/>
                    </a:ext>
                  </a:extLst>
                </p14:cNvPr>
                <p14:cNvContentPartPr/>
                <p14:nvPr/>
              </p14:nvContentPartPr>
              <p14:xfrm>
                <a:off x="162600" y="5211356"/>
                <a:ext cx="259560" cy="342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BA73619-C30F-4A8D-BF33-1F0F258F5488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158280" y="5207036"/>
                  <a:ext cx="2682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4DFC16AD-3DF9-420C-802C-0FEE494C2E24}"/>
                    </a:ext>
                  </a:extLst>
                </p14:cNvPr>
                <p14:cNvContentPartPr/>
                <p14:nvPr/>
              </p14:nvContentPartPr>
              <p14:xfrm>
                <a:off x="550320" y="5176076"/>
                <a:ext cx="144360" cy="2527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4DFC16AD-3DF9-420C-802C-0FEE494C2E2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546000" y="5171756"/>
                  <a:ext cx="15300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C00F3782-C92C-47DD-AE70-25607BA9042D}"/>
                    </a:ext>
                  </a:extLst>
                </p14:cNvPr>
                <p14:cNvContentPartPr/>
                <p14:nvPr/>
              </p14:nvContentPartPr>
              <p14:xfrm>
                <a:off x="803760" y="5281556"/>
                <a:ext cx="388800" cy="168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C00F3782-C92C-47DD-AE70-25607BA9042D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99440" y="5277236"/>
                  <a:ext cx="39744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BCBA2864-F008-42C0-B954-44694C509BDD}"/>
                    </a:ext>
                  </a:extLst>
                </p14:cNvPr>
                <p14:cNvContentPartPr/>
                <p14:nvPr/>
              </p14:nvContentPartPr>
              <p14:xfrm>
                <a:off x="1633920" y="5180756"/>
                <a:ext cx="221040" cy="1990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BCBA2864-F008-42C0-B954-44694C509BD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629600" y="5176436"/>
                  <a:ext cx="22968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119FC576-C3A4-4E71-9EFE-9C2B4D428D44}"/>
                    </a:ext>
                  </a:extLst>
                </p14:cNvPr>
                <p14:cNvContentPartPr/>
                <p14:nvPr/>
              </p14:nvContentPartPr>
              <p14:xfrm>
                <a:off x="1836600" y="5237276"/>
                <a:ext cx="55080" cy="4629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119FC576-C3A4-4E71-9EFE-9C2B4D428D44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832280" y="5232956"/>
                  <a:ext cx="63720" cy="47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46DA2692-FA77-4B77-87A7-C28020A0D506}"/>
                    </a:ext>
                  </a:extLst>
                </p14:cNvPr>
                <p14:cNvContentPartPr/>
                <p14:nvPr/>
              </p14:nvContentPartPr>
              <p14:xfrm>
                <a:off x="1914720" y="5195516"/>
                <a:ext cx="439560" cy="1195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46DA2692-FA77-4B77-87A7-C28020A0D50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910400" y="5191196"/>
                  <a:ext cx="44820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B53FA810-59B0-4D7A-9A2B-07E2771A208F}"/>
                    </a:ext>
                  </a:extLst>
                </p14:cNvPr>
                <p14:cNvContentPartPr/>
                <p14:nvPr/>
              </p14:nvContentPartPr>
              <p14:xfrm>
                <a:off x="2443920" y="5205596"/>
                <a:ext cx="189360" cy="1461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B53FA810-59B0-4D7A-9A2B-07E2771A208F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439600" y="5201276"/>
                  <a:ext cx="1980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E383A08-C810-4A5F-8617-D21A16107C50}"/>
                    </a:ext>
                  </a:extLst>
                </p14:cNvPr>
                <p14:cNvContentPartPr/>
                <p14:nvPr/>
              </p14:nvContentPartPr>
              <p14:xfrm>
                <a:off x="2681880" y="4954316"/>
                <a:ext cx="770760" cy="3686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E383A08-C810-4A5F-8617-D21A16107C5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677560" y="4949996"/>
                  <a:ext cx="779400" cy="37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1771C3A-8C01-44FE-90C7-6DECE968F07B}"/>
                    </a:ext>
                  </a:extLst>
                </p14:cNvPr>
                <p14:cNvContentPartPr/>
                <p14:nvPr/>
              </p14:nvContentPartPr>
              <p14:xfrm>
                <a:off x="3802560" y="4617716"/>
                <a:ext cx="183240" cy="1515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1771C3A-8C01-44FE-90C7-6DECE968F07B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798240" y="4613396"/>
                  <a:ext cx="1918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34A36C94-40D3-41F0-B1D2-40347C383923}"/>
                    </a:ext>
                  </a:extLst>
                </p14:cNvPr>
                <p14:cNvContentPartPr/>
                <p14:nvPr/>
              </p14:nvContentPartPr>
              <p14:xfrm>
                <a:off x="4032960" y="4278956"/>
                <a:ext cx="249480" cy="5054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34A36C94-40D3-41F0-B1D2-40347C383923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028640" y="4274636"/>
                  <a:ext cx="258120" cy="51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1274B19-8BCA-414E-93B6-0E6DD87618E6}"/>
                    </a:ext>
                  </a:extLst>
                </p14:cNvPr>
                <p14:cNvContentPartPr/>
                <p14:nvPr/>
              </p14:nvContentPartPr>
              <p14:xfrm>
                <a:off x="4415640" y="4643636"/>
                <a:ext cx="215280" cy="1522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1274B19-8BCA-414E-93B6-0E6DD87618E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4411320" y="4639316"/>
                  <a:ext cx="22392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A3B60F2-20A5-4158-9640-390BA8787E7C}"/>
                    </a:ext>
                  </a:extLst>
                </p14:cNvPr>
                <p14:cNvContentPartPr/>
                <p14:nvPr/>
              </p14:nvContentPartPr>
              <p14:xfrm>
                <a:off x="5006400" y="4617356"/>
                <a:ext cx="449640" cy="1764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A3B60F2-20A5-4158-9640-390BA8787E7C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002080" y="4613036"/>
                  <a:ext cx="4582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5C3153E-9ED9-4FB6-A63F-999207621AD2}"/>
                    </a:ext>
                  </a:extLst>
                </p14:cNvPr>
                <p14:cNvContentPartPr/>
                <p14:nvPr/>
              </p14:nvContentPartPr>
              <p14:xfrm>
                <a:off x="5532000" y="4640756"/>
                <a:ext cx="225000" cy="1645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5C3153E-9ED9-4FB6-A63F-999207621AD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527680" y="4636436"/>
                  <a:ext cx="2336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24162353-06E8-4573-B2BD-42D584C83B74}"/>
                    </a:ext>
                  </a:extLst>
                </p14:cNvPr>
                <p14:cNvContentPartPr/>
                <p14:nvPr/>
              </p14:nvContentPartPr>
              <p14:xfrm>
                <a:off x="5847360" y="4619516"/>
                <a:ext cx="353880" cy="2149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24162353-06E8-4573-B2BD-42D584C83B74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843040" y="4615196"/>
                  <a:ext cx="36252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4086819A-8E99-44A8-9DA3-55A7272C9213}"/>
                    </a:ext>
                  </a:extLst>
                </p14:cNvPr>
                <p14:cNvContentPartPr/>
                <p14:nvPr/>
              </p14:nvContentPartPr>
              <p14:xfrm>
                <a:off x="6522000" y="4616636"/>
                <a:ext cx="307800" cy="5770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4086819A-8E99-44A8-9DA3-55A7272C921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517680" y="4612316"/>
                  <a:ext cx="316440" cy="58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DA7D360-CC06-4545-AF62-B0349C98C3E5}"/>
                    </a:ext>
                  </a:extLst>
                </p14:cNvPr>
                <p14:cNvContentPartPr/>
                <p14:nvPr/>
              </p14:nvContentPartPr>
              <p14:xfrm>
                <a:off x="6886320" y="4640036"/>
                <a:ext cx="789120" cy="169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DA7D360-CC06-4545-AF62-B0349C98C3E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882000" y="4635716"/>
                  <a:ext cx="79776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A749AF34-1E0A-476A-89E8-ABCFD279BF3B}"/>
                    </a:ext>
                  </a:extLst>
                </p14:cNvPr>
                <p14:cNvContentPartPr/>
                <p14:nvPr/>
              </p14:nvContentPartPr>
              <p14:xfrm>
                <a:off x="7619640" y="4302356"/>
                <a:ext cx="309240" cy="4860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A749AF34-1E0A-476A-89E8-ABCFD279BF3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615320" y="4298036"/>
                  <a:ext cx="31788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0D15E937-D6D9-4070-A28D-D32FC3F28A91}"/>
                    </a:ext>
                  </a:extLst>
                </p14:cNvPr>
                <p14:cNvContentPartPr/>
                <p14:nvPr/>
              </p14:nvContentPartPr>
              <p14:xfrm>
                <a:off x="7863720" y="4645436"/>
                <a:ext cx="388440" cy="1839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0D15E937-D6D9-4070-A28D-D32FC3F28A91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7859400" y="4641116"/>
                  <a:ext cx="39708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575E307-DAAC-4511-A179-60D7F5017164}"/>
                    </a:ext>
                  </a:extLst>
                </p14:cNvPr>
                <p14:cNvContentPartPr/>
                <p14:nvPr/>
              </p14:nvContentPartPr>
              <p14:xfrm>
                <a:off x="8318400" y="4501436"/>
                <a:ext cx="76680" cy="2473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575E307-DAAC-4511-A179-60D7F501716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314080" y="4497116"/>
                  <a:ext cx="8532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DB78BF72-D823-4FB0-891D-46D683059836}"/>
                    </a:ext>
                  </a:extLst>
                </p14:cNvPr>
                <p14:cNvContentPartPr/>
                <p14:nvPr/>
              </p14:nvContentPartPr>
              <p14:xfrm>
                <a:off x="8484720" y="4575596"/>
                <a:ext cx="369000" cy="1573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DB78BF72-D823-4FB0-891D-46D683059836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480400" y="4571276"/>
                  <a:ext cx="3776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BEBB4D92-9A20-4E62-9F93-602770D7CB5C}"/>
                    </a:ext>
                  </a:extLst>
                </p14:cNvPr>
                <p14:cNvContentPartPr/>
                <p14:nvPr/>
              </p14:nvContentPartPr>
              <p14:xfrm>
                <a:off x="8914200" y="4533836"/>
                <a:ext cx="311040" cy="16092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BEBB4D92-9A20-4E62-9F93-602770D7CB5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909880" y="4529516"/>
                  <a:ext cx="31968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1434B5C0-0E85-4307-BC70-8AF0B21BEF11}"/>
                    </a:ext>
                  </a:extLst>
                </p14:cNvPr>
                <p14:cNvContentPartPr/>
                <p14:nvPr/>
              </p14:nvContentPartPr>
              <p14:xfrm>
                <a:off x="9297600" y="4379396"/>
                <a:ext cx="81720" cy="2653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1434B5C0-0E85-4307-BC70-8AF0B21BEF11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9293280" y="4375076"/>
                  <a:ext cx="90360" cy="27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F211B3FD-3F85-46D9-BCD3-97494112CF16}"/>
                    </a:ext>
                  </a:extLst>
                </p14:cNvPr>
                <p14:cNvContentPartPr/>
                <p14:nvPr/>
              </p14:nvContentPartPr>
              <p14:xfrm>
                <a:off x="9723840" y="4452476"/>
                <a:ext cx="288720" cy="1828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F211B3FD-3F85-46D9-BCD3-97494112CF1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9719520" y="4448156"/>
                  <a:ext cx="2973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399D985-1DC9-4EFF-937B-A0221CB76B21}"/>
                    </a:ext>
                  </a:extLst>
                </p14:cNvPr>
                <p14:cNvContentPartPr/>
                <p14:nvPr/>
              </p14:nvContentPartPr>
              <p14:xfrm>
                <a:off x="10127040" y="4598996"/>
                <a:ext cx="15840" cy="133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399D985-1DC9-4EFF-937B-A0221CB76B21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122720" y="4594676"/>
                  <a:ext cx="244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B9A800B-ECD5-4467-9B1F-3E3C5D595145}"/>
                    </a:ext>
                  </a:extLst>
                </p14:cNvPr>
                <p14:cNvContentPartPr/>
                <p14:nvPr/>
              </p14:nvContentPartPr>
              <p14:xfrm>
                <a:off x="10197600" y="4465436"/>
                <a:ext cx="228960" cy="1900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B9A800B-ECD5-4467-9B1F-3E3C5D595145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193280" y="4461116"/>
                  <a:ext cx="23760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9459609-3E43-45CB-8B97-2949215EE366}"/>
                    </a:ext>
                  </a:extLst>
                </p14:cNvPr>
                <p14:cNvContentPartPr/>
                <p14:nvPr/>
              </p14:nvContentPartPr>
              <p14:xfrm>
                <a:off x="9984840" y="4561556"/>
                <a:ext cx="154080" cy="892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9459609-3E43-45CB-8B97-2949215EE36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9980520" y="4557236"/>
                  <a:ext cx="16272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A502F78-F70C-4AF5-B43E-35F482B06E21}"/>
                    </a:ext>
                  </a:extLst>
                </p14:cNvPr>
                <p14:cNvContentPartPr/>
                <p14:nvPr/>
              </p14:nvContentPartPr>
              <p14:xfrm>
                <a:off x="10500360" y="4412156"/>
                <a:ext cx="200160" cy="2084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A502F78-F70C-4AF5-B43E-35F482B06E2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0496040" y="4407836"/>
                  <a:ext cx="2088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C4901BCE-C7B7-4793-AA1B-93B980390859}"/>
                    </a:ext>
                  </a:extLst>
                </p14:cNvPr>
                <p14:cNvContentPartPr/>
                <p14:nvPr/>
              </p14:nvContentPartPr>
              <p14:xfrm>
                <a:off x="10826520" y="4399916"/>
                <a:ext cx="253440" cy="20700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C4901BCE-C7B7-4793-AA1B-93B98039085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0822200" y="4395596"/>
                  <a:ext cx="2620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6441F1B4-0455-40D7-BFF4-C286DD40D5E4}"/>
                    </a:ext>
                  </a:extLst>
                </p14:cNvPr>
                <p14:cNvContentPartPr/>
                <p14:nvPr/>
              </p14:nvContentPartPr>
              <p14:xfrm>
                <a:off x="11149440" y="4475876"/>
                <a:ext cx="201600" cy="1587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6441F1B4-0455-40D7-BFF4-C286DD40D5E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145120" y="4471556"/>
                  <a:ext cx="2102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3C300C47-F9D9-4A8F-968E-83DA6610BD2E}"/>
                    </a:ext>
                  </a:extLst>
                </p14:cNvPr>
                <p14:cNvContentPartPr/>
                <p14:nvPr/>
              </p14:nvContentPartPr>
              <p14:xfrm>
                <a:off x="11333760" y="4572716"/>
                <a:ext cx="109080" cy="720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3C300C47-F9D9-4A8F-968E-83DA6610BD2E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329440" y="4568396"/>
                  <a:ext cx="117720" cy="8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BE7538C9-CCAC-402B-8849-AB9CB77F7D24}"/>
                    </a:ext>
                  </a:extLst>
                </p14:cNvPr>
                <p14:cNvContentPartPr/>
                <p14:nvPr/>
              </p14:nvContentPartPr>
              <p14:xfrm>
                <a:off x="11416920" y="4146116"/>
                <a:ext cx="261720" cy="4654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BE7538C9-CCAC-402B-8849-AB9CB77F7D24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412600" y="4141796"/>
                  <a:ext cx="270360" cy="47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2854F92-2824-4898-A304-183AA4076A3F}"/>
                    </a:ext>
                  </a:extLst>
                </p14:cNvPr>
                <p14:cNvContentPartPr/>
                <p14:nvPr/>
              </p14:nvContentPartPr>
              <p14:xfrm>
                <a:off x="11611680" y="4439516"/>
                <a:ext cx="88560" cy="1724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2854F92-2824-4898-A304-183AA4076A3F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1607360" y="4435196"/>
                  <a:ext cx="972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3147261A-D296-4EEB-A706-B9C04933E1E2}"/>
                    </a:ext>
                  </a:extLst>
                </p14:cNvPr>
                <p14:cNvContentPartPr/>
                <p14:nvPr/>
              </p14:nvContentPartPr>
              <p14:xfrm>
                <a:off x="11774040" y="4508276"/>
                <a:ext cx="320400" cy="2491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3147261A-D296-4EEB-A706-B9C04933E1E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1769720" y="4503956"/>
                  <a:ext cx="32904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9FC59CD4-419A-4E26-B3AC-5DB3094CDFAA}"/>
                    </a:ext>
                  </a:extLst>
                </p14:cNvPr>
                <p14:cNvContentPartPr/>
                <p14:nvPr/>
              </p14:nvContentPartPr>
              <p14:xfrm>
                <a:off x="3799320" y="5185436"/>
                <a:ext cx="256320" cy="149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9FC59CD4-419A-4E26-B3AC-5DB3094CDFAA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3795000" y="5181116"/>
                  <a:ext cx="26496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49A91D14-079E-48AE-8CDA-37842E14266B}"/>
                    </a:ext>
                  </a:extLst>
                </p14:cNvPr>
                <p14:cNvContentPartPr/>
                <p14:nvPr/>
              </p14:nvContentPartPr>
              <p14:xfrm>
                <a:off x="4122600" y="4952516"/>
                <a:ext cx="246240" cy="38160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49A91D14-079E-48AE-8CDA-37842E14266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4118280" y="4948196"/>
                  <a:ext cx="254880" cy="39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C83E1399-A8FD-4ED7-BF56-DFA867BE7146}"/>
                    </a:ext>
                  </a:extLst>
                </p14:cNvPr>
                <p14:cNvContentPartPr/>
                <p14:nvPr/>
              </p14:nvContentPartPr>
              <p14:xfrm>
                <a:off x="4380720" y="5184356"/>
                <a:ext cx="223560" cy="1749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C83E1399-A8FD-4ED7-BF56-DFA867BE7146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4376400" y="5180036"/>
                  <a:ext cx="2322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604C24F4-0ED9-4B2F-8EA1-72526F6A765D}"/>
                    </a:ext>
                  </a:extLst>
                </p14:cNvPr>
                <p14:cNvContentPartPr/>
                <p14:nvPr/>
              </p14:nvContentPartPr>
              <p14:xfrm>
                <a:off x="4620480" y="5183276"/>
                <a:ext cx="295560" cy="2170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604C24F4-0ED9-4B2F-8EA1-72526F6A765D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4616160" y="5178956"/>
                  <a:ext cx="3042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6D7F6A5-3A18-452A-9C0A-F25F0E92188A}"/>
                    </a:ext>
                  </a:extLst>
                </p14:cNvPr>
                <p14:cNvContentPartPr/>
                <p14:nvPr/>
              </p14:nvContentPartPr>
              <p14:xfrm>
                <a:off x="5069040" y="5213876"/>
                <a:ext cx="587880" cy="1501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6D7F6A5-3A18-452A-9C0A-F25F0E92188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5064720" y="5209556"/>
                  <a:ext cx="5965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F73FAB13-BC40-4303-8D51-03289A7C2832}"/>
                    </a:ext>
                  </a:extLst>
                </p14:cNvPr>
                <p14:cNvContentPartPr/>
                <p14:nvPr/>
              </p14:nvContentPartPr>
              <p14:xfrm>
                <a:off x="5809920" y="4940276"/>
                <a:ext cx="228600" cy="3690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F73FAB13-BC40-4303-8D51-03289A7C2832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5805600" y="4935956"/>
                  <a:ext cx="23724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5F3AAAF9-FBBE-4DC9-B21E-0BC2CE1A3941}"/>
                    </a:ext>
                  </a:extLst>
                </p14:cNvPr>
                <p14:cNvContentPartPr/>
                <p14:nvPr/>
              </p14:nvContentPartPr>
              <p14:xfrm>
                <a:off x="5643240" y="5112716"/>
                <a:ext cx="301680" cy="298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5F3AAAF9-FBBE-4DC9-B21E-0BC2CE1A3941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638920" y="5108396"/>
                  <a:ext cx="31032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D510B77B-C8BC-4E21-BDBF-9AC630F8373D}"/>
                    </a:ext>
                  </a:extLst>
                </p14:cNvPr>
                <p14:cNvContentPartPr/>
                <p14:nvPr/>
              </p14:nvContentPartPr>
              <p14:xfrm>
                <a:off x="6015840" y="5176076"/>
                <a:ext cx="296640" cy="1807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D510B77B-C8BC-4E21-BDBF-9AC630F8373D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011520" y="5171756"/>
                  <a:ext cx="3052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4970BC8-AA3B-43B1-ACD8-9536CBAC36C2}"/>
                    </a:ext>
                  </a:extLst>
                </p14:cNvPr>
                <p14:cNvContentPartPr/>
                <p14:nvPr/>
              </p14:nvContentPartPr>
              <p14:xfrm>
                <a:off x="6034200" y="5169236"/>
                <a:ext cx="99000" cy="1065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4970BC8-AA3B-43B1-ACD8-9536CBAC36C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029880" y="5164916"/>
                  <a:ext cx="1076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B0F44B9-7534-42C3-9AD0-44113E94F035}"/>
                    </a:ext>
                  </a:extLst>
                </p14:cNvPr>
                <p14:cNvContentPartPr/>
                <p14:nvPr/>
              </p14:nvContentPartPr>
              <p14:xfrm>
                <a:off x="6965520" y="5233676"/>
                <a:ext cx="56520" cy="79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B0F44B9-7534-42C3-9AD0-44113E94F03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961200" y="5229356"/>
                  <a:ext cx="651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4933E171-873C-45E0-B2C4-3BE2106D707A}"/>
                    </a:ext>
                  </a:extLst>
                </p14:cNvPr>
                <p14:cNvContentPartPr/>
                <p14:nvPr/>
              </p14:nvContentPartPr>
              <p14:xfrm>
                <a:off x="7016640" y="5018036"/>
                <a:ext cx="3600" cy="31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4933E171-873C-45E0-B2C4-3BE2106D707A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012320" y="5013716"/>
                  <a:ext cx="1224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3B2436E6-89EE-4B0E-B2FA-AC9693D274BE}"/>
                    </a:ext>
                  </a:extLst>
                </p14:cNvPr>
                <p14:cNvContentPartPr/>
                <p14:nvPr/>
              </p14:nvContentPartPr>
              <p14:xfrm>
                <a:off x="7142640" y="5215676"/>
                <a:ext cx="239760" cy="1270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3B2436E6-89EE-4B0E-B2FA-AC9693D274BE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7138320" y="5211356"/>
                  <a:ext cx="24840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9FE6D000-02BD-4400-A29B-6D77ADD44280}"/>
                    </a:ext>
                  </a:extLst>
                </p14:cNvPr>
                <p14:cNvContentPartPr/>
                <p14:nvPr/>
              </p14:nvContentPartPr>
              <p14:xfrm>
                <a:off x="7608480" y="4994996"/>
                <a:ext cx="222480" cy="4510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9FE6D000-02BD-4400-A29B-6D77ADD4428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604160" y="4990676"/>
                  <a:ext cx="23112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53DA093E-D2B1-425A-BEE1-46D3A1FDB513}"/>
                    </a:ext>
                  </a:extLst>
                </p14:cNvPr>
                <p14:cNvContentPartPr/>
                <p14:nvPr/>
              </p14:nvContentPartPr>
              <p14:xfrm>
                <a:off x="7927440" y="5169956"/>
                <a:ext cx="239040" cy="2329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53DA093E-D2B1-425A-BEE1-46D3A1FDB51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923120" y="5165636"/>
                  <a:ext cx="24768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649D2AB1-6A1D-4C5F-8985-6A37C4F81D53}"/>
                    </a:ext>
                  </a:extLst>
                </p14:cNvPr>
                <p14:cNvContentPartPr/>
                <p14:nvPr/>
              </p14:nvContentPartPr>
              <p14:xfrm>
                <a:off x="8252520" y="5028476"/>
                <a:ext cx="184680" cy="3402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649D2AB1-6A1D-4C5F-8985-6A37C4F81D53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8248200" y="5024156"/>
                  <a:ext cx="19332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F62758F2-7A87-4E91-B1CA-CB67BAB967C0}"/>
                    </a:ext>
                  </a:extLst>
                </p14:cNvPr>
                <p14:cNvContentPartPr/>
                <p14:nvPr/>
              </p14:nvContentPartPr>
              <p14:xfrm>
                <a:off x="8686680" y="4902116"/>
                <a:ext cx="409680" cy="7707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F62758F2-7A87-4E91-B1CA-CB67BAB967C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682360" y="4897796"/>
                  <a:ext cx="418320" cy="77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C7BA7D80-5F3C-470F-9730-18E4288D8591}"/>
                    </a:ext>
                  </a:extLst>
                </p14:cNvPr>
                <p14:cNvContentPartPr/>
                <p14:nvPr/>
              </p14:nvContentPartPr>
              <p14:xfrm>
                <a:off x="8787480" y="5311796"/>
                <a:ext cx="154440" cy="266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C7BA7D80-5F3C-470F-9730-18E4288D8591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8783160" y="5307476"/>
                  <a:ext cx="16308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5F262C03-B2D6-415A-876D-E90CC498084D}"/>
                    </a:ext>
                  </a:extLst>
                </p14:cNvPr>
                <p14:cNvContentPartPr/>
                <p14:nvPr/>
              </p14:nvContentPartPr>
              <p14:xfrm>
                <a:off x="9117240" y="5173916"/>
                <a:ext cx="591480" cy="12852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5F262C03-B2D6-415A-876D-E90CC498084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112920" y="5169596"/>
                  <a:ext cx="6001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FABD40A6-5BDC-4505-9042-6783D14BAFA5}"/>
                    </a:ext>
                  </a:extLst>
                </p14:cNvPr>
                <p14:cNvContentPartPr/>
                <p14:nvPr/>
              </p14:nvContentPartPr>
              <p14:xfrm>
                <a:off x="9799440" y="5075996"/>
                <a:ext cx="234360" cy="2275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FABD40A6-5BDC-4505-9042-6783D14BAFA5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795120" y="5071676"/>
                  <a:ext cx="24300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2B5AD0AF-9732-448E-90B6-9CD4DA442F2A}"/>
                    </a:ext>
                  </a:extLst>
                </p14:cNvPr>
                <p14:cNvContentPartPr/>
                <p14:nvPr/>
              </p14:nvContentPartPr>
              <p14:xfrm>
                <a:off x="9827520" y="5195876"/>
                <a:ext cx="181440" cy="169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2B5AD0AF-9732-448E-90B6-9CD4DA442F2A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9823200" y="5191556"/>
                  <a:ext cx="1900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16E2BB7C-E8FD-4354-B7A7-A3CED1938666}"/>
                    </a:ext>
                  </a:extLst>
                </p14:cNvPr>
                <p14:cNvContentPartPr/>
                <p14:nvPr/>
              </p14:nvContentPartPr>
              <p14:xfrm>
                <a:off x="10138560" y="5029556"/>
                <a:ext cx="63000" cy="2440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16E2BB7C-E8FD-4354-B7A7-A3CED1938666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134240" y="5025236"/>
                  <a:ext cx="7164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2DF69027-C1F6-450B-8A8F-A0FA51C00C99}"/>
                    </a:ext>
                  </a:extLst>
                </p14:cNvPr>
                <p14:cNvContentPartPr/>
                <p14:nvPr/>
              </p14:nvContentPartPr>
              <p14:xfrm>
                <a:off x="10255920" y="5149436"/>
                <a:ext cx="233280" cy="1605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2DF69027-C1F6-450B-8A8F-A0FA51C00C9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251600" y="5145116"/>
                  <a:ext cx="2419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637785A4-5C67-4611-B276-222BE387137A}"/>
                    </a:ext>
                  </a:extLst>
                </p14:cNvPr>
                <p14:cNvContentPartPr/>
                <p14:nvPr/>
              </p14:nvContentPartPr>
              <p14:xfrm>
                <a:off x="10541760" y="5094356"/>
                <a:ext cx="179640" cy="1962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637785A4-5C67-4611-B276-222BE387137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0537440" y="5090036"/>
                  <a:ext cx="1882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816F4329-5FF9-4AC5-870F-9F1F14F42653}"/>
                    </a:ext>
                  </a:extLst>
                </p14:cNvPr>
                <p14:cNvContentPartPr/>
                <p14:nvPr/>
              </p14:nvContentPartPr>
              <p14:xfrm>
                <a:off x="10774320" y="5122076"/>
                <a:ext cx="407520" cy="1612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816F4329-5FF9-4AC5-870F-9F1F14F42653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0770000" y="5117756"/>
                  <a:ext cx="41616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F0832E4-4BC6-477E-9E04-5B8CA5A63433}"/>
                    </a:ext>
                  </a:extLst>
                </p14:cNvPr>
                <p14:cNvContentPartPr/>
                <p14:nvPr/>
              </p14:nvContentPartPr>
              <p14:xfrm>
                <a:off x="11430600" y="5131076"/>
                <a:ext cx="317160" cy="2048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F0832E4-4BC6-477E-9E04-5B8CA5A63433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426280" y="5126756"/>
                  <a:ext cx="3258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4201221F-F96A-4E62-BF38-794A1AC47C0B}"/>
                    </a:ext>
                  </a:extLst>
                </p14:cNvPr>
                <p14:cNvContentPartPr/>
                <p14:nvPr/>
              </p14:nvContentPartPr>
              <p14:xfrm>
                <a:off x="190680" y="5790956"/>
                <a:ext cx="242280" cy="2232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4201221F-F96A-4E62-BF38-794A1AC47C0B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86360" y="5786636"/>
                  <a:ext cx="25092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56D5BC67-8FE4-4A8B-AF9B-3B1908A6494A}"/>
                    </a:ext>
                  </a:extLst>
                </p14:cNvPr>
                <p14:cNvContentPartPr/>
                <p14:nvPr/>
              </p14:nvContentPartPr>
              <p14:xfrm>
                <a:off x="439800" y="5885996"/>
                <a:ext cx="24120" cy="4201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56D5BC67-8FE4-4A8B-AF9B-3B1908A6494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35480" y="5881676"/>
                  <a:ext cx="32760" cy="42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8EA7F214-9FA9-464E-B1EE-E0A48A597159}"/>
                    </a:ext>
                  </a:extLst>
                </p14:cNvPr>
                <p14:cNvContentPartPr/>
                <p14:nvPr/>
              </p14:nvContentPartPr>
              <p14:xfrm>
                <a:off x="471120" y="5896436"/>
                <a:ext cx="430560" cy="1353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8EA7F214-9FA9-464E-B1EE-E0A48A59715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66800" y="5892116"/>
                  <a:ext cx="43920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7CC0630D-F7C4-4C0E-BDC9-056C61C40A3C}"/>
                    </a:ext>
                  </a:extLst>
                </p14:cNvPr>
                <p14:cNvContentPartPr/>
                <p14:nvPr/>
              </p14:nvContentPartPr>
              <p14:xfrm>
                <a:off x="963600" y="5884196"/>
                <a:ext cx="208440" cy="14652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7CC0630D-F7C4-4C0E-BDC9-056C61C40A3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59280" y="5879876"/>
                  <a:ext cx="2170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B02D4FF8-5881-4BC5-8F2B-876746730E04}"/>
                    </a:ext>
                  </a:extLst>
                </p14:cNvPr>
                <p14:cNvContentPartPr/>
                <p14:nvPr/>
              </p14:nvContentPartPr>
              <p14:xfrm>
                <a:off x="1172400" y="5862956"/>
                <a:ext cx="254160" cy="1857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B02D4FF8-5881-4BC5-8F2B-876746730E0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68080" y="5858636"/>
                  <a:ext cx="2628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D23D23A9-1E28-496A-A75A-31CDB0D3D860}"/>
                    </a:ext>
                  </a:extLst>
                </p14:cNvPr>
                <p14:cNvContentPartPr/>
                <p14:nvPr/>
              </p14:nvContentPartPr>
              <p14:xfrm>
                <a:off x="1480920" y="5610956"/>
                <a:ext cx="128160" cy="3902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D23D23A9-1E28-496A-A75A-31CDB0D3D86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476600" y="5606636"/>
                  <a:ext cx="136800" cy="39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90AC0AC0-DCD6-428F-9BAA-44B8DF5A58A0}"/>
                    </a:ext>
                  </a:extLst>
                </p14:cNvPr>
                <p14:cNvContentPartPr/>
                <p14:nvPr/>
              </p14:nvContentPartPr>
              <p14:xfrm>
                <a:off x="1332240" y="5785556"/>
                <a:ext cx="300600" cy="374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90AC0AC0-DCD6-428F-9BAA-44B8DF5A58A0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327920" y="5781236"/>
                  <a:ext cx="3092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BA8EA534-2CF3-4541-8978-A914A242CF7D}"/>
                    </a:ext>
                  </a:extLst>
                </p14:cNvPr>
                <p14:cNvContentPartPr/>
                <p14:nvPr/>
              </p14:nvContentPartPr>
              <p14:xfrm>
                <a:off x="1674240" y="5860796"/>
                <a:ext cx="214920" cy="17676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BA8EA534-2CF3-4541-8978-A914A242CF7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669920" y="5856476"/>
                  <a:ext cx="2235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83E74F56-79A0-44B4-A8F3-151F3B478E99}"/>
                    </a:ext>
                  </a:extLst>
                </p14:cNvPr>
                <p14:cNvContentPartPr/>
                <p14:nvPr/>
              </p14:nvContentPartPr>
              <p14:xfrm>
                <a:off x="2259240" y="5748116"/>
                <a:ext cx="345600" cy="23688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83E74F56-79A0-44B4-A8F3-151F3B478E9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2254920" y="5743796"/>
                  <a:ext cx="35424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8582A12E-2471-4639-864A-242E0E8FC722}"/>
                    </a:ext>
                  </a:extLst>
                </p14:cNvPr>
                <p14:cNvContentPartPr/>
                <p14:nvPr/>
              </p14:nvContentPartPr>
              <p14:xfrm>
                <a:off x="2700240" y="5807876"/>
                <a:ext cx="381600" cy="1796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8582A12E-2471-4639-864A-242E0E8FC722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695920" y="5803556"/>
                  <a:ext cx="3902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C64DD001-7EFE-4C43-8CD2-A5579B9DB28F}"/>
                    </a:ext>
                  </a:extLst>
                </p14:cNvPr>
                <p14:cNvContentPartPr/>
                <p14:nvPr/>
              </p14:nvContentPartPr>
              <p14:xfrm>
                <a:off x="3113160" y="5820476"/>
                <a:ext cx="756360" cy="1954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C64DD001-7EFE-4C43-8CD2-A5579B9DB28F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3108840" y="5816156"/>
                  <a:ext cx="76500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F3A4CB09-A628-4392-AE99-CF21DF4A12CE}"/>
                    </a:ext>
                  </a:extLst>
                </p14:cNvPr>
                <p14:cNvContentPartPr/>
                <p14:nvPr/>
              </p14:nvContentPartPr>
              <p14:xfrm>
                <a:off x="3716160" y="5634356"/>
                <a:ext cx="280080" cy="9756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F3A4CB09-A628-4392-AE99-CF21DF4A12CE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3711840" y="5630036"/>
                  <a:ext cx="2887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C66DB922-79F8-4273-8889-34633A0B62A1}"/>
                    </a:ext>
                  </a:extLst>
                </p14:cNvPr>
                <p14:cNvContentPartPr/>
                <p14:nvPr/>
              </p14:nvContentPartPr>
              <p14:xfrm>
                <a:off x="4122600" y="5781596"/>
                <a:ext cx="636120" cy="2725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C66DB922-79F8-4273-8889-34633A0B62A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4118280" y="5777276"/>
                  <a:ext cx="644760" cy="28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08418D6-C1AA-49C3-B11E-1F85CF5C0FC2}"/>
                    </a:ext>
                  </a:extLst>
                </p14:cNvPr>
                <p14:cNvContentPartPr/>
                <p14:nvPr/>
              </p14:nvContentPartPr>
              <p14:xfrm>
                <a:off x="4920000" y="5816156"/>
                <a:ext cx="203760" cy="20844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08418D6-C1AA-49C3-B11E-1F85CF5C0FC2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915680" y="5811836"/>
                  <a:ext cx="21240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CFB5DE87-5756-44FB-A625-1A9EE13D3ED0}"/>
                    </a:ext>
                  </a:extLst>
                </p14:cNvPr>
                <p14:cNvContentPartPr/>
                <p14:nvPr/>
              </p14:nvContentPartPr>
              <p14:xfrm>
                <a:off x="5272440" y="5470196"/>
                <a:ext cx="250920" cy="4996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CFB5DE87-5756-44FB-A625-1A9EE13D3ED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5268120" y="5465876"/>
                  <a:ext cx="259560" cy="50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D5CB40D9-F3CA-4FD0-A60E-2140D98693E9}"/>
                    </a:ext>
                  </a:extLst>
                </p14:cNvPr>
                <p14:cNvContentPartPr/>
                <p14:nvPr/>
              </p14:nvContentPartPr>
              <p14:xfrm>
                <a:off x="5613000" y="5594036"/>
                <a:ext cx="145800" cy="32292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D5CB40D9-F3CA-4FD0-A60E-2140D98693E9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608680" y="5589716"/>
                  <a:ext cx="15444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6F526B8C-70D2-48D5-9687-E117E5A12C90}"/>
                    </a:ext>
                  </a:extLst>
                </p14:cNvPr>
                <p14:cNvContentPartPr/>
                <p14:nvPr/>
              </p14:nvContentPartPr>
              <p14:xfrm>
                <a:off x="5451720" y="5691596"/>
                <a:ext cx="252360" cy="7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6F526B8C-70D2-48D5-9687-E117E5A12C9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447400" y="5687276"/>
                  <a:ext cx="2610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EC741C6D-0154-4B78-A09E-27A83447A15B}"/>
                    </a:ext>
                  </a:extLst>
                </p14:cNvPr>
                <p14:cNvContentPartPr/>
                <p14:nvPr/>
              </p14:nvContentPartPr>
              <p14:xfrm>
                <a:off x="5791200" y="5768636"/>
                <a:ext cx="217440" cy="1652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EC741C6D-0154-4B78-A09E-27A83447A15B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786880" y="5764316"/>
                  <a:ext cx="22608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8B24626E-7295-4CBD-A997-4723DF6FE3F0}"/>
                    </a:ext>
                  </a:extLst>
                </p14:cNvPr>
                <p14:cNvContentPartPr/>
                <p14:nvPr/>
              </p14:nvContentPartPr>
              <p14:xfrm>
                <a:off x="6259560" y="5745956"/>
                <a:ext cx="68040" cy="1195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8B24626E-7295-4CBD-A997-4723DF6FE3F0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6255240" y="5741636"/>
                  <a:ext cx="76680" cy="12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3E6F8676-F3FB-407C-8455-73C574AC8259}"/>
                    </a:ext>
                  </a:extLst>
                </p14:cNvPr>
                <p14:cNvContentPartPr/>
                <p14:nvPr/>
              </p14:nvContentPartPr>
              <p14:xfrm>
                <a:off x="6344160" y="5612036"/>
                <a:ext cx="15840" cy="144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3E6F8676-F3FB-407C-8455-73C574AC8259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339840" y="5607716"/>
                  <a:ext cx="244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89D2248-08C4-46D7-B5B0-BB516C6E2B08}"/>
                    </a:ext>
                  </a:extLst>
                </p14:cNvPr>
                <p14:cNvContentPartPr/>
                <p14:nvPr/>
              </p14:nvContentPartPr>
              <p14:xfrm>
                <a:off x="6463680" y="5713916"/>
                <a:ext cx="434880" cy="1882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89D2248-08C4-46D7-B5B0-BB516C6E2B08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6459360" y="5709596"/>
                  <a:ext cx="4435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DD0748A-2121-44B8-8E1E-9A6F7E9A4C9E}"/>
                    </a:ext>
                  </a:extLst>
                </p14:cNvPr>
                <p14:cNvContentPartPr/>
                <p14:nvPr/>
              </p14:nvContentPartPr>
              <p14:xfrm>
                <a:off x="6972360" y="5765756"/>
                <a:ext cx="57600" cy="3438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DD0748A-2121-44B8-8E1E-9A6F7E9A4C9E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6968040" y="5761436"/>
                  <a:ext cx="6624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3B219AA-87A3-422B-84AA-70E8E5C4910A}"/>
                    </a:ext>
                  </a:extLst>
                </p14:cNvPr>
                <p14:cNvContentPartPr/>
                <p14:nvPr/>
              </p14:nvContentPartPr>
              <p14:xfrm>
                <a:off x="6921960" y="5706716"/>
                <a:ext cx="313200" cy="1422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3B219AA-87A3-422B-84AA-70E8E5C4910A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6917640" y="5702396"/>
                  <a:ext cx="32184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FFF84A6E-DF99-4499-89B2-09DA99909CFF}"/>
                    </a:ext>
                  </a:extLst>
                </p14:cNvPr>
                <p14:cNvContentPartPr/>
                <p14:nvPr/>
              </p14:nvContentPartPr>
              <p14:xfrm>
                <a:off x="7296360" y="5711036"/>
                <a:ext cx="227880" cy="1818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FFF84A6E-DF99-4499-89B2-09DA99909CFF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7292040" y="5706716"/>
                  <a:ext cx="23652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D86C2434-6121-4149-96A1-B100EE11081F}"/>
                    </a:ext>
                  </a:extLst>
                </p14:cNvPr>
                <p14:cNvContentPartPr/>
                <p14:nvPr/>
              </p14:nvContentPartPr>
              <p14:xfrm>
                <a:off x="7589400" y="5675036"/>
                <a:ext cx="235080" cy="2224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D86C2434-6121-4149-96A1-B100EE11081F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7585080" y="5670716"/>
                  <a:ext cx="2437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661FD18-B841-4F1D-9DF6-43AD633E8822}"/>
                    </a:ext>
                  </a:extLst>
                </p14:cNvPr>
                <p14:cNvContentPartPr/>
                <p14:nvPr/>
              </p14:nvContentPartPr>
              <p14:xfrm>
                <a:off x="8000160" y="5586116"/>
                <a:ext cx="91800" cy="280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661FD18-B841-4F1D-9DF6-43AD633E882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7995840" y="5581796"/>
                  <a:ext cx="10044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E97B46FB-88CB-424B-BE3C-88D0AEA66A9C}"/>
                    </a:ext>
                  </a:extLst>
                </p14:cNvPr>
                <p14:cNvContentPartPr/>
                <p14:nvPr/>
              </p14:nvContentPartPr>
              <p14:xfrm>
                <a:off x="7812240" y="5680076"/>
                <a:ext cx="359280" cy="273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E97B46FB-88CB-424B-BE3C-88D0AEA66A9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7807920" y="5675756"/>
                  <a:ext cx="3679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B972BED8-4526-4154-B0E4-4EFF76CCDC51}"/>
                    </a:ext>
                  </a:extLst>
                </p14:cNvPr>
                <p14:cNvContentPartPr/>
                <p14:nvPr/>
              </p14:nvContentPartPr>
              <p14:xfrm>
                <a:off x="8240640" y="5716076"/>
                <a:ext cx="330840" cy="154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B972BED8-4526-4154-B0E4-4EFF76CCDC51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236320" y="5711756"/>
                  <a:ext cx="339480" cy="16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11586B86-328C-413F-92B4-F62E954C27FD}"/>
                    </a:ext>
                  </a:extLst>
                </p14:cNvPr>
                <p14:cNvContentPartPr/>
                <p14:nvPr/>
              </p14:nvContentPartPr>
              <p14:xfrm>
                <a:off x="8572560" y="5721836"/>
                <a:ext cx="165960" cy="15480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11586B86-328C-413F-92B4-F62E954C27FD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8568240" y="5717516"/>
                  <a:ext cx="1746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975B6B53-CC9C-4F05-B973-42B2C539A1D9}"/>
                    </a:ext>
                  </a:extLst>
                </p14:cNvPr>
                <p14:cNvContentPartPr/>
                <p14:nvPr/>
              </p14:nvContentPartPr>
              <p14:xfrm>
                <a:off x="9007440" y="5528876"/>
                <a:ext cx="218520" cy="2620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975B6B53-CC9C-4F05-B973-42B2C539A1D9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003120" y="5524556"/>
                  <a:ext cx="227160" cy="27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DEEB4A5-50D6-499F-BF97-1D287723D0BB}"/>
                    </a:ext>
                  </a:extLst>
                </p14:cNvPr>
                <p14:cNvContentPartPr/>
                <p14:nvPr/>
              </p14:nvContentPartPr>
              <p14:xfrm>
                <a:off x="8934720" y="5674316"/>
                <a:ext cx="181440" cy="259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DEEB4A5-50D6-499F-BF97-1D287723D0B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8930400" y="5669996"/>
                  <a:ext cx="19008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DCFFA25-3426-4476-8C79-4E13159A5FD9}"/>
                    </a:ext>
                  </a:extLst>
                </p14:cNvPr>
                <p14:cNvContentPartPr/>
                <p14:nvPr/>
              </p14:nvContentPartPr>
              <p14:xfrm>
                <a:off x="9175200" y="5704196"/>
                <a:ext cx="203760" cy="1468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DCFFA25-3426-4476-8C79-4E13159A5FD9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9170880" y="5699876"/>
                  <a:ext cx="2124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4B557D3-0D27-441B-8EC3-87CDC1B1F030}"/>
                    </a:ext>
                  </a:extLst>
                </p14:cNvPr>
                <p14:cNvContentPartPr/>
                <p14:nvPr/>
              </p14:nvContentPartPr>
              <p14:xfrm>
                <a:off x="9521520" y="5668556"/>
                <a:ext cx="172440" cy="1706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4B557D3-0D27-441B-8EC3-87CDC1B1F03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9517200" y="5664236"/>
                  <a:ext cx="1810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3DF8672B-2825-426E-9905-BD1DE2ED9278}"/>
                    </a:ext>
                  </a:extLst>
                </p14:cNvPr>
                <p14:cNvContentPartPr/>
                <p14:nvPr/>
              </p14:nvContentPartPr>
              <p14:xfrm>
                <a:off x="9744000" y="5711756"/>
                <a:ext cx="196920" cy="1620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3DF8672B-2825-426E-9905-BD1DE2ED927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9739680" y="5707436"/>
                  <a:ext cx="20556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9BF91492-1BB4-4E72-9531-41735E9F0873}"/>
                    </a:ext>
                  </a:extLst>
                </p14:cNvPr>
                <p14:cNvContentPartPr/>
                <p14:nvPr/>
              </p14:nvContentPartPr>
              <p14:xfrm>
                <a:off x="10008600" y="5424476"/>
                <a:ext cx="276480" cy="4093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9BF91492-1BB4-4E72-9531-41735E9F087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004280" y="5420156"/>
                  <a:ext cx="28512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9600E1C3-3F8C-489D-BECD-75E698F91793}"/>
                    </a:ext>
                  </a:extLst>
                </p14:cNvPr>
                <p14:cNvContentPartPr/>
                <p14:nvPr/>
              </p14:nvContentPartPr>
              <p14:xfrm>
                <a:off x="10361400" y="5655956"/>
                <a:ext cx="465120" cy="1494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9600E1C3-3F8C-489D-BECD-75E698F91793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357080" y="5651636"/>
                  <a:ext cx="473760" cy="15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549ED744-B94C-4429-9893-CC6D3DD89812}"/>
                    </a:ext>
                  </a:extLst>
                </p14:cNvPr>
                <p14:cNvContentPartPr/>
                <p14:nvPr/>
              </p14:nvContentPartPr>
              <p14:xfrm>
                <a:off x="10880160" y="5610236"/>
                <a:ext cx="180360" cy="12744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549ED744-B94C-4429-9893-CC6D3DD89812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875840" y="5605916"/>
                  <a:ext cx="18900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61457F0-8A9F-4670-85FF-3682A6FF0A16}"/>
                    </a:ext>
                  </a:extLst>
                </p14:cNvPr>
                <p14:cNvContentPartPr/>
                <p14:nvPr/>
              </p14:nvContentPartPr>
              <p14:xfrm>
                <a:off x="10813200" y="5692676"/>
                <a:ext cx="262440" cy="3358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61457F0-8A9F-4670-85FF-3682A6FF0A1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0808880" y="5688356"/>
                  <a:ext cx="271080" cy="34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DD1AA3D2-4B9D-4882-B023-E2CB41C0906A}"/>
                    </a:ext>
                  </a:extLst>
                </p14:cNvPr>
                <p14:cNvContentPartPr/>
                <p14:nvPr/>
              </p14:nvContentPartPr>
              <p14:xfrm>
                <a:off x="11122800" y="5665316"/>
                <a:ext cx="169200" cy="9072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DD1AA3D2-4B9D-4882-B023-E2CB41C0906A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1118480" y="5660996"/>
                  <a:ext cx="177840" cy="9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D088E35A-6EC1-4892-A233-F5FFC9B1BDBF}"/>
                    </a:ext>
                  </a:extLst>
                </p14:cNvPr>
                <p14:cNvContentPartPr/>
                <p14:nvPr/>
              </p14:nvContentPartPr>
              <p14:xfrm>
                <a:off x="11367960" y="5688356"/>
                <a:ext cx="52920" cy="975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D088E35A-6EC1-4892-A233-F5FFC9B1BDB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11363640" y="5684036"/>
                  <a:ext cx="6156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447DCEB5-2ED3-4F82-A065-192A9FC6CF23}"/>
                    </a:ext>
                  </a:extLst>
                </p14:cNvPr>
                <p14:cNvContentPartPr/>
                <p14:nvPr/>
              </p14:nvContentPartPr>
              <p14:xfrm>
                <a:off x="11376240" y="5569916"/>
                <a:ext cx="43200" cy="226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447DCEB5-2ED3-4F82-A065-192A9FC6CF2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371920" y="5565596"/>
                  <a:ext cx="518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2CB8A782-8DE2-4764-A403-A38F1D3A2F4D}"/>
                    </a:ext>
                  </a:extLst>
                </p14:cNvPr>
                <p14:cNvContentPartPr/>
                <p14:nvPr/>
              </p14:nvContentPartPr>
              <p14:xfrm>
                <a:off x="11491440" y="5538236"/>
                <a:ext cx="235800" cy="2664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2CB8A782-8DE2-4764-A403-A38F1D3A2F4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1487120" y="5533916"/>
                  <a:ext cx="244440" cy="27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9C165A46-1740-40B0-904B-E6E783F9BD70}"/>
                    </a:ext>
                  </a:extLst>
                </p14:cNvPr>
                <p14:cNvContentPartPr/>
                <p14:nvPr/>
              </p14:nvContentPartPr>
              <p14:xfrm>
                <a:off x="11713920" y="5729756"/>
                <a:ext cx="222480" cy="1965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9C165A46-1740-40B0-904B-E6E783F9BD70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1709600" y="5725436"/>
                  <a:ext cx="23112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7B3F98BB-0810-4820-83B2-41218A40E3A0}"/>
                    </a:ext>
                  </a:extLst>
                </p14:cNvPr>
                <p14:cNvContentPartPr/>
                <p14:nvPr/>
              </p14:nvContentPartPr>
              <p14:xfrm>
                <a:off x="174480" y="5935316"/>
                <a:ext cx="11711880" cy="2952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7B3F98BB-0810-4820-83B2-41218A40E3A0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70160" y="5930996"/>
                  <a:ext cx="11720520" cy="303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D3DC29F1-26AF-4B7F-9BF0-EA4EFEC352FB}"/>
              </a:ext>
            </a:extLst>
          </p:cNvPr>
          <p:cNvGrpSpPr/>
          <p:nvPr/>
        </p:nvGrpSpPr>
        <p:grpSpPr>
          <a:xfrm>
            <a:off x="175920" y="6217556"/>
            <a:ext cx="3643560" cy="529200"/>
            <a:chOff x="175920" y="6217556"/>
            <a:chExt cx="3643560" cy="529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AEBE2EB-AE87-4B85-97D7-E01519A4EFAA}"/>
                    </a:ext>
                  </a:extLst>
                </p14:cNvPr>
                <p14:cNvContentPartPr/>
                <p14:nvPr/>
              </p14:nvContentPartPr>
              <p14:xfrm>
                <a:off x="274200" y="6436436"/>
                <a:ext cx="66600" cy="31032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AEBE2EB-AE87-4B85-97D7-E01519A4EFAA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69880" y="6432116"/>
                  <a:ext cx="7524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50462CA0-0DF6-4FC2-BEB4-8251C4CF02FD}"/>
                    </a:ext>
                  </a:extLst>
                </p14:cNvPr>
                <p14:cNvContentPartPr/>
                <p14:nvPr/>
              </p14:nvContentPartPr>
              <p14:xfrm>
                <a:off x="175920" y="6441836"/>
                <a:ext cx="362880" cy="1519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50462CA0-0DF6-4FC2-BEB4-8251C4CF02F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171600" y="6437516"/>
                  <a:ext cx="3715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C9C7E55C-9885-4E46-8C4B-A06DA90E95D6}"/>
                    </a:ext>
                  </a:extLst>
                </p14:cNvPr>
                <p14:cNvContentPartPr/>
                <p14:nvPr/>
              </p14:nvContentPartPr>
              <p14:xfrm>
                <a:off x="582360" y="6432476"/>
                <a:ext cx="579600" cy="2152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C9C7E55C-9885-4E46-8C4B-A06DA90E95D6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578040" y="6428156"/>
                  <a:ext cx="58824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3959CA14-AA2F-4687-A194-695AD8802BC9}"/>
                    </a:ext>
                  </a:extLst>
                </p14:cNvPr>
                <p14:cNvContentPartPr/>
                <p14:nvPr/>
              </p14:nvContentPartPr>
              <p14:xfrm>
                <a:off x="1411440" y="6459476"/>
                <a:ext cx="392400" cy="2095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3959CA14-AA2F-4687-A194-695AD8802BC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407120" y="6455156"/>
                  <a:ext cx="40104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494A6F3A-AABA-4F32-A284-27213FA2F5BB}"/>
                    </a:ext>
                  </a:extLst>
                </p14:cNvPr>
                <p14:cNvContentPartPr/>
                <p14:nvPr/>
              </p14:nvContentPartPr>
              <p14:xfrm>
                <a:off x="1829040" y="6519956"/>
                <a:ext cx="228240" cy="1540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494A6F3A-AABA-4F32-A284-27213FA2F5BB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1824720" y="6515636"/>
                  <a:ext cx="23688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7BFBF46-5D57-44EC-BC7A-D75DFC737CBB}"/>
                    </a:ext>
                  </a:extLst>
                </p14:cNvPr>
                <p14:cNvContentPartPr/>
                <p14:nvPr/>
              </p14:nvContentPartPr>
              <p14:xfrm>
                <a:off x="2090400" y="6217556"/>
                <a:ext cx="50040" cy="46152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7BFBF46-5D57-44EC-BC7A-D75DFC737CBB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086080" y="6213236"/>
                  <a:ext cx="5868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64EC87F2-95CC-4F3E-9455-FADA60DD6324}"/>
                    </a:ext>
                  </a:extLst>
                </p14:cNvPr>
                <p14:cNvContentPartPr/>
                <p14:nvPr/>
              </p14:nvContentPartPr>
              <p14:xfrm>
                <a:off x="2258880" y="6509876"/>
                <a:ext cx="142920" cy="2214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64EC87F2-95CC-4F3E-9455-FADA60DD6324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254560" y="6505556"/>
                  <a:ext cx="1515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8235EDD3-9C08-493F-9DF5-475CD07CE303}"/>
                    </a:ext>
                  </a:extLst>
                </p14:cNvPr>
                <p14:cNvContentPartPr/>
                <p14:nvPr/>
              </p14:nvContentPartPr>
              <p14:xfrm>
                <a:off x="2496840" y="6488636"/>
                <a:ext cx="217440" cy="2120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8235EDD3-9C08-493F-9DF5-475CD07CE303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2492520" y="6484316"/>
                  <a:ext cx="22608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ECF71B6A-DB7D-484A-B123-8D1696E993F4}"/>
                    </a:ext>
                  </a:extLst>
                </p14:cNvPr>
                <p14:cNvContentPartPr/>
                <p14:nvPr/>
              </p14:nvContentPartPr>
              <p14:xfrm>
                <a:off x="2776200" y="6483956"/>
                <a:ext cx="226800" cy="1954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ECF71B6A-DB7D-484A-B123-8D1696E993F4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2771880" y="6479636"/>
                  <a:ext cx="23544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12C38313-3EFD-4883-A85B-D260E6025CAD}"/>
                    </a:ext>
                  </a:extLst>
                </p14:cNvPr>
                <p14:cNvContentPartPr/>
                <p14:nvPr/>
              </p14:nvContentPartPr>
              <p14:xfrm>
                <a:off x="3081480" y="6530756"/>
                <a:ext cx="207360" cy="18000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12C38313-3EFD-4883-A85B-D260E6025CAD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077160" y="6526436"/>
                  <a:ext cx="2160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8FE8BFBF-4F70-4422-A22E-61E57A33734B}"/>
                    </a:ext>
                  </a:extLst>
                </p14:cNvPr>
                <p14:cNvContentPartPr/>
                <p14:nvPr/>
              </p14:nvContentPartPr>
              <p14:xfrm>
                <a:off x="3537600" y="6455516"/>
                <a:ext cx="281880" cy="2091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8FE8BFBF-4F70-4422-A22E-61E57A33734B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3533280" y="6451196"/>
                  <a:ext cx="290520" cy="217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0BF80C1F-EAA4-439C-B5AE-A9B5AF1A1ADB}"/>
              </a:ext>
            </a:extLst>
          </p:cNvPr>
          <p:cNvGrpSpPr/>
          <p:nvPr/>
        </p:nvGrpSpPr>
        <p:grpSpPr>
          <a:xfrm>
            <a:off x="3872400" y="6205676"/>
            <a:ext cx="4864680" cy="626400"/>
            <a:chOff x="3872400" y="6205676"/>
            <a:chExt cx="4864680" cy="62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D77CA98D-44C7-4C4C-8631-2B68B7B44CF1}"/>
                    </a:ext>
                  </a:extLst>
                </p14:cNvPr>
                <p14:cNvContentPartPr/>
                <p14:nvPr/>
              </p14:nvContentPartPr>
              <p14:xfrm>
                <a:off x="3872400" y="6418796"/>
                <a:ext cx="159840" cy="15948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D77CA98D-44C7-4C4C-8631-2B68B7B44CF1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3868080" y="6414476"/>
                  <a:ext cx="1684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C49B200C-453D-42C5-AA6B-EAEFADC4E1CE}"/>
                    </a:ext>
                  </a:extLst>
                </p14:cNvPr>
                <p14:cNvContentPartPr/>
                <p14:nvPr/>
              </p14:nvContentPartPr>
              <p14:xfrm>
                <a:off x="4111800" y="6432116"/>
                <a:ext cx="141480" cy="15300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C49B200C-453D-42C5-AA6B-EAEFADC4E1CE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4107480" y="6427796"/>
                  <a:ext cx="1501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A975A9B0-5AC6-40AF-94BA-F7D5F401CF1C}"/>
                    </a:ext>
                  </a:extLst>
                </p14:cNvPr>
                <p14:cNvContentPartPr/>
                <p14:nvPr/>
              </p14:nvContentPartPr>
              <p14:xfrm>
                <a:off x="4351560" y="6444356"/>
                <a:ext cx="149400" cy="1400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A975A9B0-5AC6-40AF-94BA-F7D5F401CF1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347240" y="6440036"/>
                  <a:ext cx="15804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4C69B25F-57DD-4E42-BE36-0E04F6F958CF}"/>
                    </a:ext>
                  </a:extLst>
                </p14:cNvPr>
                <p14:cNvContentPartPr/>
                <p14:nvPr/>
              </p14:nvContentPartPr>
              <p14:xfrm>
                <a:off x="4313760" y="6496556"/>
                <a:ext cx="271800" cy="3355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4C69B25F-57DD-4E42-BE36-0E04F6F958C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4309440" y="6492236"/>
                  <a:ext cx="28044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ABB7A053-79AA-48A6-96EA-AE376F97A90C}"/>
                    </a:ext>
                  </a:extLst>
                </p14:cNvPr>
                <p14:cNvContentPartPr/>
                <p14:nvPr/>
              </p14:nvContentPartPr>
              <p14:xfrm>
                <a:off x="4654680" y="6205676"/>
                <a:ext cx="232200" cy="3859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ABB7A053-79AA-48A6-96EA-AE376F97A90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4650360" y="6201356"/>
                  <a:ext cx="24084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E8FCDF6B-9270-494A-B3F7-1D44C4A94372}"/>
                    </a:ext>
                  </a:extLst>
                </p14:cNvPr>
                <p14:cNvContentPartPr/>
                <p14:nvPr/>
              </p14:nvContentPartPr>
              <p14:xfrm>
                <a:off x="4791480" y="6377036"/>
                <a:ext cx="22680" cy="61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E8FCDF6B-9270-494A-B3F7-1D44C4A9437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4787160" y="6372716"/>
                  <a:ext cx="313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B8FC6A91-984B-47C4-B4DD-9CAB17BD8AEF}"/>
                    </a:ext>
                  </a:extLst>
                </p14:cNvPr>
                <p14:cNvContentPartPr/>
                <p14:nvPr/>
              </p14:nvContentPartPr>
              <p14:xfrm>
                <a:off x="4986960" y="6476036"/>
                <a:ext cx="315000" cy="1580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B8FC6A91-984B-47C4-B4DD-9CAB17BD8AEF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4982640" y="6471716"/>
                  <a:ext cx="3236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39E35C20-BF0F-46D9-AF3D-66D1481D12CF}"/>
                    </a:ext>
                  </a:extLst>
                </p14:cNvPr>
                <p14:cNvContentPartPr/>
                <p14:nvPr/>
              </p14:nvContentPartPr>
              <p14:xfrm>
                <a:off x="5359560" y="6505916"/>
                <a:ext cx="282240" cy="1738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39E35C20-BF0F-46D9-AF3D-66D1481D12CF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5355240" y="6501596"/>
                  <a:ext cx="2908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A719951A-4002-49A5-846D-EDEEF305EE2F}"/>
                    </a:ext>
                  </a:extLst>
                </p14:cNvPr>
                <p14:cNvContentPartPr/>
                <p14:nvPr/>
              </p14:nvContentPartPr>
              <p14:xfrm>
                <a:off x="5690760" y="6506636"/>
                <a:ext cx="190080" cy="2055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A719951A-4002-49A5-846D-EDEEF305EE2F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5686440" y="6502316"/>
                  <a:ext cx="1987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CDF24BC-149E-440E-A3F7-C2D4FB85258A}"/>
                    </a:ext>
                  </a:extLst>
                </p14:cNvPr>
                <p14:cNvContentPartPr/>
                <p14:nvPr/>
              </p14:nvContentPartPr>
              <p14:xfrm>
                <a:off x="5964360" y="6519236"/>
                <a:ext cx="225720" cy="2210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CDF24BC-149E-440E-A3F7-C2D4FB85258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5960040" y="6514916"/>
                  <a:ext cx="23436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F1D5F5F8-A15C-4402-9556-8BC7500871AB}"/>
                    </a:ext>
                  </a:extLst>
                </p14:cNvPr>
                <p14:cNvContentPartPr/>
                <p14:nvPr/>
              </p14:nvContentPartPr>
              <p14:xfrm>
                <a:off x="6253080" y="6542276"/>
                <a:ext cx="186480" cy="1864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F1D5F5F8-A15C-4402-9556-8BC7500871AB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6248760" y="6537956"/>
                  <a:ext cx="1951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96B25973-5EF2-42B3-B6FA-130417B351CA}"/>
                    </a:ext>
                  </a:extLst>
                </p14:cNvPr>
                <p14:cNvContentPartPr/>
                <p14:nvPr/>
              </p14:nvContentPartPr>
              <p14:xfrm>
                <a:off x="6587880" y="6513116"/>
                <a:ext cx="335880" cy="1670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96B25973-5EF2-42B3-B6FA-130417B351CA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6583560" y="6508796"/>
                  <a:ext cx="3445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96D8F3AB-DC65-4938-97BB-6EED76CE8417}"/>
                    </a:ext>
                  </a:extLst>
                </p14:cNvPr>
                <p14:cNvContentPartPr/>
                <p14:nvPr/>
              </p14:nvContentPartPr>
              <p14:xfrm>
                <a:off x="6997920" y="6497276"/>
                <a:ext cx="189720" cy="1821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96D8F3AB-DC65-4938-97BB-6EED76CE8417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6993600" y="6492956"/>
                  <a:ext cx="1983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79FBECA1-C589-4D57-A8E0-DFD0426AD5B2}"/>
                    </a:ext>
                  </a:extLst>
                </p14:cNvPr>
                <p14:cNvContentPartPr/>
                <p14:nvPr/>
              </p14:nvContentPartPr>
              <p14:xfrm>
                <a:off x="7309320" y="6485396"/>
                <a:ext cx="401760" cy="21060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79FBECA1-C589-4D57-A8E0-DFD0426AD5B2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7305000" y="6481076"/>
                  <a:ext cx="4104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A5C5C19-2FE5-40B3-81C9-97C1C9EB1AEB}"/>
                    </a:ext>
                  </a:extLst>
                </p14:cNvPr>
                <p14:cNvContentPartPr/>
                <p14:nvPr/>
              </p14:nvContentPartPr>
              <p14:xfrm>
                <a:off x="7950840" y="6465956"/>
                <a:ext cx="38160" cy="27900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A5C5C19-2FE5-40B3-81C9-97C1C9EB1AEB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7946520" y="6461636"/>
                  <a:ext cx="4680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FE954054-4545-4685-BE7F-86D077BC4307}"/>
                    </a:ext>
                  </a:extLst>
                </p14:cNvPr>
                <p14:cNvContentPartPr/>
                <p14:nvPr/>
              </p14:nvContentPartPr>
              <p14:xfrm>
                <a:off x="7881720" y="6463796"/>
                <a:ext cx="316080" cy="1490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FE954054-4545-4685-BE7F-86D077BC4307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7877400" y="6459476"/>
                  <a:ext cx="32472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BD8ACF14-A4AF-4CFB-9BEB-81D5262737C0}"/>
                    </a:ext>
                  </a:extLst>
                </p14:cNvPr>
                <p14:cNvContentPartPr/>
                <p14:nvPr/>
              </p14:nvContentPartPr>
              <p14:xfrm>
                <a:off x="8289240" y="6462716"/>
                <a:ext cx="447840" cy="1922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BD8ACF14-A4AF-4CFB-9BEB-81D5262737C0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8284920" y="6458396"/>
                  <a:ext cx="456480" cy="20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4" name="Gruppo 253">
            <a:extLst>
              <a:ext uri="{FF2B5EF4-FFF2-40B4-BE49-F238E27FC236}">
                <a16:creationId xmlns:a16="http://schemas.microsoft.com/office/drawing/2014/main" id="{6CA8E530-BE83-4D11-BC45-B64354B20B1A}"/>
              </a:ext>
            </a:extLst>
          </p:cNvPr>
          <p:cNvGrpSpPr/>
          <p:nvPr/>
        </p:nvGrpSpPr>
        <p:grpSpPr>
          <a:xfrm>
            <a:off x="8997000" y="6268316"/>
            <a:ext cx="2314800" cy="516240"/>
            <a:chOff x="8997000" y="6268316"/>
            <a:chExt cx="2314800" cy="51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A1B19CE6-795D-43BD-BA1C-3F01F12E83DB}"/>
                    </a:ext>
                  </a:extLst>
                </p14:cNvPr>
                <p14:cNvContentPartPr/>
                <p14:nvPr/>
              </p14:nvContentPartPr>
              <p14:xfrm>
                <a:off x="8997000" y="6468116"/>
                <a:ext cx="246960" cy="17820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A1B19CE6-795D-43BD-BA1C-3F01F12E83D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8992680" y="6463796"/>
                  <a:ext cx="2556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140A4D73-FCA6-4340-8BC4-AF88F35C4DB5}"/>
                    </a:ext>
                  </a:extLst>
                </p14:cNvPr>
                <p14:cNvContentPartPr/>
                <p14:nvPr/>
              </p14:nvContentPartPr>
              <p14:xfrm>
                <a:off x="9405600" y="6481796"/>
                <a:ext cx="195120" cy="18288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140A4D73-FCA6-4340-8BC4-AF88F35C4DB5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9401280" y="6477476"/>
                  <a:ext cx="2037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B423CDC7-A35D-4084-8F34-786910C7C40C}"/>
                    </a:ext>
                  </a:extLst>
                </p14:cNvPr>
                <p14:cNvContentPartPr/>
                <p14:nvPr/>
              </p14:nvContentPartPr>
              <p14:xfrm>
                <a:off x="9673800" y="6492956"/>
                <a:ext cx="142200" cy="1627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B423CDC7-A35D-4084-8F34-786910C7C40C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9669480" y="6488636"/>
                  <a:ext cx="1508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1690F9C-50A7-4A46-B654-B118AE8F905B}"/>
                    </a:ext>
                  </a:extLst>
                </p14:cNvPr>
                <p14:cNvContentPartPr/>
                <p14:nvPr/>
              </p14:nvContentPartPr>
              <p14:xfrm>
                <a:off x="9866760" y="6452996"/>
                <a:ext cx="362520" cy="17820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1690F9C-50A7-4A46-B654-B118AE8F905B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9862440" y="6448676"/>
                  <a:ext cx="37116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9C3DAF72-B91B-41CE-AA4F-1837FF3444D8}"/>
                    </a:ext>
                  </a:extLst>
                </p14:cNvPr>
                <p14:cNvContentPartPr/>
                <p14:nvPr/>
              </p14:nvContentPartPr>
              <p14:xfrm>
                <a:off x="10328640" y="6449036"/>
                <a:ext cx="35640" cy="3355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9C3DAF72-B91B-41CE-AA4F-1837FF3444D8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0324320" y="6444716"/>
                  <a:ext cx="4428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C560EBA6-5F1D-44CC-A952-EF856395C695}"/>
                    </a:ext>
                  </a:extLst>
                </p14:cNvPr>
                <p14:cNvContentPartPr/>
                <p14:nvPr/>
              </p14:nvContentPartPr>
              <p14:xfrm>
                <a:off x="10286520" y="6407996"/>
                <a:ext cx="219960" cy="12744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C560EBA6-5F1D-44CC-A952-EF856395C695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0282200" y="6403676"/>
                  <a:ext cx="22860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EE19A3B4-F7EA-4D45-B34F-8A10E9C032B7}"/>
                    </a:ext>
                  </a:extLst>
                </p14:cNvPr>
                <p14:cNvContentPartPr/>
                <p14:nvPr/>
              </p14:nvContentPartPr>
              <p14:xfrm>
                <a:off x="10561920" y="6268316"/>
                <a:ext cx="131040" cy="27108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EE19A3B4-F7EA-4D45-B34F-8A10E9C032B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0557600" y="6263996"/>
                  <a:ext cx="13968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620BABF8-C189-4447-AA8C-ACD2FF3E8CD8}"/>
                    </a:ext>
                  </a:extLst>
                </p14:cNvPr>
                <p14:cNvContentPartPr/>
                <p14:nvPr/>
              </p14:nvContentPartPr>
              <p14:xfrm>
                <a:off x="10797720" y="6392156"/>
                <a:ext cx="514080" cy="1926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620BABF8-C189-4447-AA8C-ACD2FF3E8CD8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0793400" y="6387836"/>
                  <a:ext cx="522720" cy="20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A82FE722-DD52-495A-AE0E-F8F496A46383}"/>
              </a:ext>
            </a:extLst>
          </p:cNvPr>
          <p:cNvGrpSpPr/>
          <p:nvPr/>
        </p:nvGrpSpPr>
        <p:grpSpPr>
          <a:xfrm>
            <a:off x="10721436" y="187937"/>
            <a:ext cx="671760" cy="536400"/>
            <a:chOff x="10721436" y="187937"/>
            <a:chExt cx="671760" cy="53640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971982F-27FD-4EA5-AB7C-D17C60E75054}"/>
                    </a:ext>
                  </a:extLst>
                </p14:cNvPr>
                <p14:cNvContentPartPr/>
                <p14:nvPr/>
              </p14:nvContentPartPr>
              <p14:xfrm>
                <a:off x="10721436" y="187937"/>
                <a:ext cx="186480" cy="488160"/>
              </p14:xfrm>
            </p:contentPart>
          </mc:Choice>
          <mc:Fallback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971982F-27FD-4EA5-AB7C-D17C60E75054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10717116" y="183617"/>
                  <a:ext cx="195120" cy="49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CAFCADAF-021B-41C2-8188-F343B1DE2805}"/>
                    </a:ext>
                  </a:extLst>
                </p14:cNvPr>
                <p14:cNvContentPartPr/>
                <p14:nvPr/>
              </p14:nvContentPartPr>
              <p14:xfrm>
                <a:off x="11008356" y="338057"/>
                <a:ext cx="185400" cy="236160"/>
              </p14:xfrm>
            </p:contentPart>
          </mc:Choice>
          <mc:Fallback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CAFCADAF-021B-41C2-8188-F343B1DE2805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11004036" y="333737"/>
                  <a:ext cx="19404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3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57BED22F-F310-4B98-8C0D-11FCE2CAE803}"/>
                    </a:ext>
                  </a:extLst>
                </p14:cNvPr>
                <p14:cNvContentPartPr/>
                <p14:nvPr/>
              </p14:nvContentPartPr>
              <p14:xfrm>
                <a:off x="11250636" y="221057"/>
                <a:ext cx="142560" cy="503280"/>
              </p14:xfrm>
            </p:contentPart>
          </mc:Choice>
          <mc:Fallback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57BED22F-F310-4B98-8C0D-11FCE2CAE80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1246316" y="216737"/>
                  <a:ext cx="151200" cy="511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434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64B6C920-3A66-4109-AB61-77B866A6A546}"/>
                  </a:ext>
                </a:extLst>
              </p14:cNvPr>
              <p14:cNvContentPartPr/>
              <p14:nvPr/>
            </p14:nvContentPartPr>
            <p14:xfrm>
              <a:off x="7802916" y="6659657"/>
              <a:ext cx="47160" cy="116280"/>
            </p14:xfrm>
          </p:contentPart>
        </mc:Choice>
        <mc:Fallback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64B6C920-3A66-4109-AB61-77B866A6A546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7798596" y="6655337"/>
                <a:ext cx="55800" cy="1249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08937009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" name="Gruppo 37">
            <a:extLst>
              <a:ext uri="{FF2B5EF4-FFF2-40B4-BE49-F238E27FC236}">
                <a16:creationId xmlns:a16="http://schemas.microsoft.com/office/drawing/2014/main" id="{85C3FC0B-9F97-4CAD-A3D6-B37FD239DE9E}"/>
              </a:ext>
            </a:extLst>
          </p:cNvPr>
          <p:cNvGrpSpPr/>
          <p:nvPr/>
        </p:nvGrpSpPr>
        <p:grpSpPr>
          <a:xfrm>
            <a:off x="114720" y="82436"/>
            <a:ext cx="2020680" cy="689400"/>
            <a:chOff x="114720" y="82436"/>
            <a:chExt cx="2020680" cy="68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08922245-78A8-4A89-BCB9-2631D8F58C7C}"/>
                    </a:ext>
                  </a:extLst>
                </p14:cNvPr>
                <p14:cNvContentPartPr/>
                <p14:nvPr/>
              </p14:nvContentPartPr>
              <p14:xfrm>
                <a:off x="114720" y="161996"/>
                <a:ext cx="330120" cy="6098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08922245-78A8-4A89-BCB9-2631D8F58C7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10400" y="157676"/>
                  <a:ext cx="338760" cy="61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100C232B-42F6-4952-BC39-ECE9E9AC37DE}"/>
                    </a:ext>
                  </a:extLst>
                </p14:cNvPr>
                <p14:cNvContentPartPr/>
                <p14:nvPr/>
              </p14:nvContentPartPr>
              <p14:xfrm>
                <a:off x="563640" y="186476"/>
                <a:ext cx="525240" cy="1627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100C232B-42F6-4952-BC39-ECE9E9AC37DE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59320" y="182156"/>
                  <a:ext cx="53388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967AB1C2-5BED-4A2C-96AA-ADFD0B9A3712}"/>
                    </a:ext>
                  </a:extLst>
                </p14:cNvPr>
                <p14:cNvContentPartPr/>
                <p14:nvPr/>
              </p14:nvContentPartPr>
              <p14:xfrm>
                <a:off x="1126320" y="82436"/>
                <a:ext cx="865800" cy="2696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967AB1C2-5BED-4A2C-96AA-ADFD0B9A371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1122000" y="78116"/>
                  <a:ext cx="87444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21F90BD-5F22-4F66-A583-57A86E1E9693}"/>
                    </a:ext>
                  </a:extLst>
                </p14:cNvPr>
                <p14:cNvContentPartPr/>
                <p14:nvPr/>
              </p14:nvContentPartPr>
              <p14:xfrm>
                <a:off x="2001120" y="230756"/>
                <a:ext cx="134280" cy="975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21F90BD-5F22-4F66-A583-57A86E1E9693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996800" y="226436"/>
                  <a:ext cx="14292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" name="Gruppo 36">
            <a:extLst>
              <a:ext uri="{FF2B5EF4-FFF2-40B4-BE49-F238E27FC236}">
                <a16:creationId xmlns:a16="http://schemas.microsoft.com/office/drawing/2014/main" id="{E985B701-BAF3-4D29-93DE-DE78078D6E0E}"/>
              </a:ext>
            </a:extLst>
          </p:cNvPr>
          <p:cNvGrpSpPr/>
          <p:nvPr/>
        </p:nvGrpSpPr>
        <p:grpSpPr>
          <a:xfrm>
            <a:off x="2602320" y="213116"/>
            <a:ext cx="903600" cy="207720"/>
            <a:chOff x="2602320" y="213116"/>
            <a:chExt cx="903600" cy="20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5A555763-9F0E-465F-8E61-0F1FA34B2E2F}"/>
                    </a:ext>
                  </a:extLst>
                </p14:cNvPr>
                <p14:cNvContentPartPr/>
                <p14:nvPr/>
              </p14:nvContentPartPr>
              <p14:xfrm>
                <a:off x="2602320" y="213116"/>
                <a:ext cx="624600" cy="1879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5A555763-9F0E-465F-8E61-0F1FA34B2E2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598000" y="208796"/>
                  <a:ext cx="63324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41E7930-A75C-4945-9F19-A295BFDCC204}"/>
                    </a:ext>
                  </a:extLst>
                </p14:cNvPr>
                <p14:cNvContentPartPr/>
                <p14:nvPr/>
              </p14:nvContentPartPr>
              <p14:xfrm>
                <a:off x="3276600" y="285836"/>
                <a:ext cx="229320" cy="1350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41E7930-A75C-4945-9F19-A295BFDCC20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272280" y="281516"/>
                  <a:ext cx="237960" cy="14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uppo 35">
            <a:extLst>
              <a:ext uri="{FF2B5EF4-FFF2-40B4-BE49-F238E27FC236}">
                <a16:creationId xmlns:a16="http://schemas.microsoft.com/office/drawing/2014/main" id="{CBC8B721-47AD-4029-8CEA-423EF8EBE29A}"/>
              </a:ext>
            </a:extLst>
          </p:cNvPr>
          <p:cNvGrpSpPr/>
          <p:nvPr/>
        </p:nvGrpSpPr>
        <p:grpSpPr>
          <a:xfrm>
            <a:off x="3957000" y="118436"/>
            <a:ext cx="1251720" cy="335880"/>
            <a:chOff x="3957000" y="118436"/>
            <a:chExt cx="1251720" cy="33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13539502-36D6-4579-930B-28CA0A4B5A31}"/>
                    </a:ext>
                  </a:extLst>
                </p14:cNvPr>
                <p14:cNvContentPartPr/>
                <p14:nvPr/>
              </p14:nvContentPartPr>
              <p14:xfrm>
                <a:off x="3957000" y="118436"/>
                <a:ext cx="262800" cy="3258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13539502-36D6-4579-930B-28CA0A4B5A31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952680" y="114116"/>
                  <a:ext cx="271440" cy="33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61A6843F-061B-4421-BEE9-B1444D818AB4}"/>
                    </a:ext>
                  </a:extLst>
                </p14:cNvPr>
                <p14:cNvContentPartPr/>
                <p14:nvPr/>
              </p14:nvContentPartPr>
              <p14:xfrm>
                <a:off x="4029720" y="267116"/>
                <a:ext cx="235800" cy="157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61A6843F-061B-4421-BEE9-B1444D818AB4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025400" y="262796"/>
                  <a:ext cx="2444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E14E94E-840E-43D6-AD22-9672B06D90D1}"/>
                    </a:ext>
                  </a:extLst>
                </p14:cNvPr>
                <p14:cNvContentPartPr/>
                <p14:nvPr/>
              </p14:nvContentPartPr>
              <p14:xfrm>
                <a:off x="4464960" y="280076"/>
                <a:ext cx="90000" cy="36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E14E94E-840E-43D6-AD22-9672B06D90D1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460640" y="275756"/>
                  <a:ext cx="98640" cy="1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B136AFE3-4AA4-4213-9A79-8B80659FA46E}"/>
                    </a:ext>
                  </a:extLst>
                </p14:cNvPr>
                <p14:cNvContentPartPr/>
                <p14:nvPr/>
              </p14:nvContentPartPr>
              <p14:xfrm>
                <a:off x="4390080" y="366476"/>
                <a:ext cx="174960" cy="324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B136AFE3-4AA4-4213-9A79-8B80659FA46E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385760" y="362156"/>
                  <a:ext cx="18360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E46ADB4A-B274-4B8F-B82B-784BCD1A13F0}"/>
                    </a:ext>
                  </a:extLst>
                </p14:cNvPr>
                <p14:cNvContentPartPr/>
                <p14:nvPr/>
              </p14:nvContentPartPr>
              <p14:xfrm>
                <a:off x="4831440" y="231116"/>
                <a:ext cx="377280" cy="223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E46ADB4A-B274-4B8F-B82B-784BCD1A13F0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827120" y="226796"/>
                  <a:ext cx="385920" cy="231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CC02F0BF-7294-43C3-ACFB-37579CFC7D73}"/>
              </a:ext>
            </a:extLst>
          </p:cNvPr>
          <p:cNvGrpSpPr/>
          <p:nvPr/>
        </p:nvGrpSpPr>
        <p:grpSpPr>
          <a:xfrm>
            <a:off x="5917200" y="66236"/>
            <a:ext cx="4296960" cy="683280"/>
            <a:chOff x="5917200" y="66236"/>
            <a:chExt cx="4296960" cy="68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CD73AA4-1295-43CC-AFBE-4022ED9CA8C2}"/>
                    </a:ext>
                  </a:extLst>
                </p14:cNvPr>
                <p14:cNvContentPartPr/>
                <p14:nvPr/>
              </p14:nvContentPartPr>
              <p14:xfrm>
                <a:off x="5917200" y="68036"/>
                <a:ext cx="368280" cy="336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CD73AA4-1295-43CC-AFBE-4022ED9CA8C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912880" y="63716"/>
                  <a:ext cx="376920" cy="34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4ADEF975-215B-446C-BD5B-B1A6F1FFAFF3}"/>
                    </a:ext>
                  </a:extLst>
                </p14:cNvPr>
                <p14:cNvContentPartPr/>
                <p14:nvPr/>
              </p14:nvContentPartPr>
              <p14:xfrm>
                <a:off x="6324000" y="235436"/>
                <a:ext cx="19080" cy="111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4ADEF975-215B-446C-BD5B-B1A6F1FFAFF3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319680" y="231116"/>
                  <a:ext cx="277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5553215A-6C48-4482-9530-AAA947A7D829}"/>
                    </a:ext>
                  </a:extLst>
                </p14:cNvPr>
                <p14:cNvContentPartPr/>
                <p14:nvPr/>
              </p14:nvContentPartPr>
              <p14:xfrm>
                <a:off x="5963640" y="199436"/>
                <a:ext cx="228600" cy="666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5553215A-6C48-4482-9530-AAA947A7D829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959320" y="195116"/>
                  <a:ext cx="237240" cy="7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E90D913-31A3-42BC-AC63-E91E121E3637}"/>
                    </a:ext>
                  </a:extLst>
                </p14:cNvPr>
                <p14:cNvContentPartPr/>
                <p14:nvPr/>
              </p14:nvContentPartPr>
              <p14:xfrm>
                <a:off x="6286560" y="367556"/>
                <a:ext cx="170280" cy="10404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E90D913-31A3-42BC-AC63-E91E121E3637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282240" y="363236"/>
                  <a:ext cx="17892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CBFDD2F6-5D37-46D1-BD49-40B24915A5D4}"/>
                    </a:ext>
                  </a:extLst>
                </p14:cNvPr>
                <p14:cNvContentPartPr/>
                <p14:nvPr/>
              </p14:nvContentPartPr>
              <p14:xfrm>
                <a:off x="6652320" y="328316"/>
                <a:ext cx="149400" cy="133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CBFDD2F6-5D37-46D1-BD49-40B24915A5D4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648000" y="323996"/>
                  <a:ext cx="1580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AC22A598-5AAC-4E33-902F-5BBF8D7149A6}"/>
                    </a:ext>
                  </a:extLst>
                </p14:cNvPr>
                <p14:cNvContentPartPr/>
                <p14:nvPr/>
              </p14:nvContentPartPr>
              <p14:xfrm>
                <a:off x="6683280" y="410036"/>
                <a:ext cx="159120" cy="144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AC22A598-5AAC-4E33-902F-5BBF8D7149A6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678960" y="405716"/>
                  <a:ext cx="1677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51895057-EBE5-4795-8A96-410945525B39}"/>
                    </a:ext>
                  </a:extLst>
                </p14:cNvPr>
                <p14:cNvContentPartPr/>
                <p14:nvPr/>
              </p14:nvContentPartPr>
              <p14:xfrm>
                <a:off x="6982080" y="103316"/>
                <a:ext cx="361080" cy="3128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51895057-EBE5-4795-8A96-410945525B39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977760" y="98996"/>
                  <a:ext cx="36972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387097D-57AC-4450-8DC6-CFE1A899AE63}"/>
                    </a:ext>
                  </a:extLst>
                </p14:cNvPr>
                <p14:cNvContentPartPr/>
                <p14:nvPr/>
              </p14:nvContentPartPr>
              <p14:xfrm>
                <a:off x="7539360" y="277556"/>
                <a:ext cx="157680" cy="183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387097D-57AC-4450-8DC6-CFE1A899AE63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535040" y="273236"/>
                  <a:ext cx="1663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AD352788-3706-496B-9911-3706529CEA92}"/>
                    </a:ext>
                  </a:extLst>
                </p14:cNvPr>
                <p14:cNvContentPartPr/>
                <p14:nvPr/>
              </p14:nvContentPartPr>
              <p14:xfrm>
                <a:off x="7492200" y="356396"/>
                <a:ext cx="232560" cy="190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AD352788-3706-496B-9911-3706529CEA92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487880" y="352076"/>
                  <a:ext cx="2412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02CE8380-ED1F-4470-B915-789BEC54D7C7}"/>
                    </a:ext>
                  </a:extLst>
                </p14:cNvPr>
                <p14:cNvContentPartPr/>
                <p14:nvPr/>
              </p14:nvContentPartPr>
              <p14:xfrm>
                <a:off x="8018880" y="259196"/>
                <a:ext cx="3600" cy="18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02CE8380-ED1F-4470-B915-789BEC54D7C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8014560" y="254876"/>
                  <a:ext cx="1224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C9CCB9B-B335-4E38-BCE9-48E48B7505B5}"/>
                    </a:ext>
                  </a:extLst>
                </p14:cNvPr>
                <p14:cNvContentPartPr/>
                <p14:nvPr/>
              </p14:nvContentPartPr>
              <p14:xfrm>
                <a:off x="7956240" y="155516"/>
                <a:ext cx="421920" cy="2214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C9CCB9B-B335-4E38-BCE9-48E48B7505B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951920" y="151196"/>
                  <a:ext cx="43056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3137E77-6EDF-488C-B513-9459115B7D37}"/>
                    </a:ext>
                  </a:extLst>
                </p14:cNvPr>
                <p14:cNvContentPartPr/>
                <p14:nvPr/>
              </p14:nvContentPartPr>
              <p14:xfrm>
                <a:off x="8390760" y="137156"/>
                <a:ext cx="150120" cy="2311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3137E77-6EDF-488C-B513-9459115B7D37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386440" y="132836"/>
                  <a:ext cx="158760" cy="23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F6016459-C984-4184-886B-5270D50FCE29}"/>
                    </a:ext>
                  </a:extLst>
                </p14:cNvPr>
                <p14:cNvContentPartPr/>
                <p14:nvPr/>
              </p14:nvContentPartPr>
              <p14:xfrm>
                <a:off x="8622600" y="212036"/>
                <a:ext cx="176760" cy="1670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F6016459-C984-4184-886B-5270D50FCE29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618280" y="207716"/>
                  <a:ext cx="1854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D9E0479-8749-4427-BE5A-1ED2246D7670}"/>
                    </a:ext>
                  </a:extLst>
                </p14:cNvPr>
                <p14:cNvContentPartPr/>
                <p14:nvPr/>
              </p14:nvContentPartPr>
              <p14:xfrm>
                <a:off x="9067560" y="66236"/>
                <a:ext cx="160560" cy="30276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D9E0479-8749-4427-BE5A-1ED2246D767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63240" y="61916"/>
                  <a:ext cx="169200" cy="31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FC9A9639-9788-4017-91C9-E503AA7BE670}"/>
                    </a:ext>
                  </a:extLst>
                </p14:cNvPr>
                <p14:cNvContentPartPr/>
                <p14:nvPr/>
              </p14:nvContentPartPr>
              <p14:xfrm>
                <a:off x="8973600" y="163076"/>
                <a:ext cx="227520" cy="864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FC9A9639-9788-4017-91C9-E503AA7BE67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969280" y="158756"/>
                  <a:ext cx="2361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E84B3BA1-51AA-473D-B3F9-41569991C303}"/>
                    </a:ext>
                  </a:extLst>
                </p14:cNvPr>
                <p14:cNvContentPartPr/>
                <p14:nvPr/>
              </p14:nvContentPartPr>
              <p14:xfrm>
                <a:off x="9280320" y="236876"/>
                <a:ext cx="218880" cy="1270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E84B3BA1-51AA-473D-B3F9-41569991C30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276000" y="232556"/>
                  <a:ext cx="2275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8A4D02E-9D14-45F2-9018-B4B083384EE5}"/>
                    </a:ext>
                  </a:extLst>
                </p14:cNvPr>
                <p14:cNvContentPartPr/>
                <p14:nvPr/>
              </p14:nvContentPartPr>
              <p14:xfrm>
                <a:off x="9457080" y="355676"/>
                <a:ext cx="83160" cy="781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8A4D02E-9D14-45F2-9018-B4B083384EE5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452760" y="351356"/>
                  <a:ext cx="91800" cy="8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500D71F9-0EE6-4E87-B3BE-4723C60A0E04}"/>
                    </a:ext>
                  </a:extLst>
                </p14:cNvPr>
                <p14:cNvContentPartPr/>
                <p14:nvPr/>
              </p14:nvContentPartPr>
              <p14:xfrm>
                <a:off x="9178800" y="358556"/>
                <a:ext cx="367920" cy="3909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500D71F9-0EE6-4E87-B3BE-4723C60A0E0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174480" y="354236"/>
                  <a:ext cx="376560" cy="39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E0549C2-0EE6-4D19-9CAC-F0ADC25F0884}"/>
                    </a:ext>
                  </a:extLst>
                </p14:cNvPr>
                <p14:cNvContentPartPr/>
                <p14:nvPr/>
              </p14:nvContentPartPr>
              <p14:xfrm>
                <a:off x="9807000" y="102236"/>
                <a:ext cx="195480" cy="3002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E0549C2-0EE6-4D19-9CAC-F0ADC25F088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802680" y="97916"/>
                  <a:ext cx="20412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31C34FBC-95AF-42C2-BFDF-148D4D1E2F68}"/>
                    </a:ext>
                  </a:extLst>
                </p14:cNvPr>
                <p14:cNvContentPartPr/>
                <p14:nvPr/>
              </p14:nvContentPartPr>
              <p14:xfrm>
                <a:off x="9689640" y="267836"/>
                <a:ext cx="524520" cy="2764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31C34FBC-95AF-42C2-BFDF-148D4D1E2F6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685320" y="263516"/>
                  <a:ext cx="53316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D5D8F75-219E-445B-8CAB-1CE5050BA922}"/>
                    </a:ext>
                  </a:extLst>
                </p14:cNvPr>
                <p14:cNvContentPartPr/>
                <p14:nvPr/>
              </p14:nvContentPartPr>
              <p14:xfrm>
                <a:off x="9975480" y="456836"/>
                <a:ext cx="230040" cy="16236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D5D8F75-219E-445B-8CAB-1CE5050BA922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971160" y="452516"/>
                  <a:ext cx="2386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65B32630-7D1D-4D48-A8CE-C09A18B0C08B}"/>
                    </a:ext>
                  </a:extLst>
                </p14:cNvPr>
                <p14:cNvContentPartPr/>
                <p14:nvPr/>
              </p14:nvContentPartPr>
              <p14:xfrm>
                <a:off x="9886200" y="522716"/>
                <a:ext cx="259560" cy="1476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65B32630-7D1D-4D48-A8CE-C09A18B0C08B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9881880" y="518396"/>
                  <a:ext cx="268200" cy="156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53D1E990-260B-42D0-9173-E27187323785}"/>
                  </a:ext>
                </a:extLst>
              </p14:cNvPr>
              <p14:cNvContentPartPr/>
              <p14:nvPr/>
            </p14:nvContentPartPr>
            <p14:xfrm>
              <a:off x="81600" y="919076"/>
              <a:ext cx="487800" cy="51948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53D1E990-260B-42D0-9173-E27187323785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77280" y="914756"/>
                <a:ext cx="496440" cy="52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90A28C6F-21F7-4293-A7EF-470990E0E70E}"/>
                  </a:ext>
                </a:extLst>
              </p14:cNvPr>
              <p14:cNvContentPartPr/>
              <p14:nvPr/>
            </p14:nvContentPartPr>
            <p14:xfrm>
              <a:off x="678840" y="1245596"/>
              <a:ext cx="57960" cy="9756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90A28C6F-21F7-4293-A7EF-470990E0E70E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674520" y="1241276"/>
                <a:ext cx="6660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ECF77943-4D44-4725-AFD8-339263E45971}"/>
                  </a:ext>
                </a:extLst>
              </p14:cNvPr>
              <p14:cNvContentPartPr/>
              <p14:nvPr/>
            </p14:nvContentPartPr>
            <p14:xfrm>
              <a:off x="607920" y="1119956"/>
              <a:ext cx="45720" cy="1332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ECF77943-4D44-4725-AFD8-339263E459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603600" y="1115636"/>
                <a:ext cx="5436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C45415E2-D934-4AD3-B52F-5CF436BB6D43}"/>
                  </a:ext>
                </a:extLst>
              </p14:cNvPr>
              <p14:cNvContentPartPr/>
              <p14:nvPr/>
            </p14:nvContentPartPr>
            <p14:xfrm>
              <a:off x="192120" y="1931036"/>
              <a:ext cx="308160" cy="23616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C45415E2-D934-4AD3-B52F-5CF436BB6D43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187800" y="1926716"/>
                <a:ext cx="316800" cy="24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03DE3495-D5A5-4174-AFE8-01D88369A6FF}"/>
                  </a:ext>
                </a:extLst>
              </p14:cNvPr>
              <p14:cNvContentPartPr/>
              <p14:nvPr/>
            </p14:nvContentPartPr>
            <p14:xfrm>
              <a:off x="511440" y="1652396"/>
              <a:ext cx="109080" cy="46332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03DE3495-D5A5-4174-AFE8-01D88369A6FF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07120" y="1648076"/>
                <a:ext cx="117720" cy="47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954BF5A5-6F6F-4A72-8346-3C807F753914}"/>
                  </a:ext>
                </a:extLst>
              </p14:cNvPr>
              <p14:cNvContentPartPr/>
              <p14:nvPr/>
            </p14:nvContentPartPr>
            <p14:xfrm>
              <a:off x="675600" y="1860476"/>
              <a:ext cx="68040" cy="25128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954BF5A5-6F6F-4A72-8346-3C807F753914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671280" y="1856156"/>
                <a:ext cx="76680" cy="25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BC986DDF-44C7-4CFE-BE93-8E52F2D3C34D}"/>
                  </a:ext>
                </a:extLst>
              </p14:cNvPr>
              <p14:cNvContentPartPr/>
              <p14:nvPr/>
            </p14:nvContentPartPr>
            <p14:xfrm>
              <a:off x="1115880" y="1222196"/>
              <a:ext cx="239040" cy="14292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BC986DDF-44C7-4CFE-BE93-8E52F2D3C34D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1111560" y="1217876"/>
                <a:ext cx="247680" cy="151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595003B0-5F20-4AE2-B7C2-E679F68DABA3}"/>
                  </a:ext>
                </a:extLst>
              </p14:cNvPr>
              <p14:cNvContentPartPr/>
              <p14:nvPr/>
            </p14:nvContentPartPr>
            <p14:xfrm>
              <a:off x="1498920" y="1231556"/>
              <a:ext cx="260640" cy="16056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595003B0-5F20-4AE2-B7C2-E679F68DABA3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1494600" y="1227236"/>
                <a:ext cx="269280" cy="16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9CE7C1BE-1F52-46EF-962B-7564893A1B46}"/>
                  </a:ext>
                </a:extLst>
              </p14:cNvPr>
              <p14:cNvContentPartPr/>
              <p14:nvPr/>
            </p14:nvContentPartPr>
            <p14:xfrm>
              <a:off x="1880160" y="822956"/>
              <a:ext cx="182520" cy="56556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9CE7C1BE-1F52-46EF-962B-7564893A1B46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1875840" y="818636"/>
                <a:ext cx="191160" cy="57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82D9C700-E07F-44B6-9358-9A882AC9B246}"/>
                  </a:ext>
                </a:extLst>
              </p14:cNvPr>
              <p14:cNvContentPartPr/>
              <p14:nvPr/>
            </p14:nvContentPartPr>
            <p14:xfrm>
              <a:off x="1723200" y="1066316"/>
              <a:ext cx="321120" cy="4500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82D9C700-E07F-44B6-9358-9A882AC9B246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1718880" y="1061996"/>
                <a:ext cx="32976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46" name="Input penna 45">
                <a:extLst>
                  <a:ext uri="{FF2B5EF4-FFF2-40B4-BE49-F238E27FC236}">
                    <a16:creationId xmlns:a16="http://schemas.microsoft.com/office/drawing/2014/main" id="{4931CA8A-E722-45DE-B9C1-185A61B7BD0A}"/>
                  </a:ext>
                </a:extLst>
              </p14:cNvPr>
              <p14:cNvContentPartPr/>
              <p14:nvPr/>
            </p14:nvContentPartPr>
            <p14:xfrm>
              <a:off x="2196240" y="1077836"/>
              <a:ext cx="69480" cy="265320"/>
            </p14:xfrm>
          </p:contentPart>
        </mc:Choice>
        <mc:Fallback xmlns="">
          <p:pic>
            <p:nvPicPr>
              <p:cNvPr id="46" name="Input penna 45">
                <a:extLst>
                  <a:ext uri="{FF2B5EF4-FFF2-40B4-BE49-F238E27FC236}">
                    <a16:creationId xmlns:a16="http://schemas.microsoft.com/office/drawing/2014/main" id="{4931CA8A-E722-45DE-B9C1-185A61B7BD0A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2191920" y="1073516"/>
                <a:ext cx="78120" cy="273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47" name="Input penna 46">
                <a:extLst>
                  <a:ext uri="{FF2B5EF4-FFF2-40B4-BE49-F238E27FC236}">
                    <a16:creationId xmlns:a16="http://schemas.microsoft.com/office/drawing/2014/main" id="{2E4FFB0B-D2A9-4194-B265-1086362B4BC4}"/>
                  </a:ext>
                </a:extLst>
              </p14:cNvPr>
              <p14:cNvContentPartPr/>
              <p14:nvPr/>
            </p14:nvContentPartPr>
            <p14:xfrm>
              <a:off x="2744520" y="1185476"/>
              <a:ext cx="200520" cy="182520"/>
            </p14:xfrm>
          </p:contentPart>
        </mc:Choice>
        <mc:Fallback xmlns="">
          <p:pic>
            <p:nvPicPr>
              <p:cNvPr id="47" name="Input penna 46">
                <a:extLst>
                  <a:ext uri="{FF2B5EF4-FFF2-40B4-BE49-F238E27FC236}">
                    <a16:creationId xmlns:a16="http://schemas.microsoft.com/office/drawing/2014/main" id="{2E4FFB0B-D2A9-4194-B265-1086362B4BC4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2740200" y="1181156"/>
                <a:ext cx="209160" cy="19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48" name="Input penna 47">
                <a:extLst>
                  <a:ext uri="{FF2B5EF4-FFF2-40B4-BE49-F238E27FC236}">
                    <a16:creationId xmlns:a16="http://schemas.microsoft.com/office/drawing/2014/main" id="{B3662782-F404-4FD0-8C17-349AB4B2CFF9}"/>
                  </a:ext>
                </a:extLst>
              </p14:cNvPr>
              <p14:cNvContentPartPr/>
              <p14:nvPr/>
            </p14:nvContentPartPr>
            <p14:xfrm>
              <a:off x="2945400" y="847436"/>
              <a:ext cx="262440" cy="558000"/>
            </p14:xfrm>
          </p:contentPart>
        </mc:Choice>
        <mc:Fallback xmlns="">
          <p:pic>
            <p:nvPicPr>
              <p:cNvPr id="48" name="Input penna 47">
                <a:extLst>
                  <a:ext uri="{FF2B5EF4-FFF2-40B4-BE49-F238E27FC236}">
                    <a16:creationId xmlns:a16="http://schemas.microsoft.com/office/drawing/2014/main" id="{B3662782-F404-4FD0-8C17-349AB4B2CFF9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2941080" y="843116"/>
                <a:ext cx="271080" cy="56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49" name="Input penna 48">
                <a:extLst>
                  <a:ext uri="{FF2B5EF4-FFF2-40B4-BE49-F238E27FC236}">
                    <a16:creationId xmlns:a16="http://schemas.microsoft.com/office/drawing/2014/main" id="{16BE9B88-4BAA-4D7A-ADB8-B615A2FC532F}"/>
                  </a:ext>
                </a:extLst>
              </p14:cNvPr>
              <p14:cNvContentPartPr/>
              <p14:nvPr/>
            </p14:nvContentPartPr>
            <p14:xfrm>
              <a:off x="3335640" y="1258556"/>
              <a:ext cx="223560" cy="204840"/>
            </p14:xfrm>
          </p:contentPart>
        </mc:Choice>
        <mc:Fallback xmlns="">
          <p:pic>
            <p:nvPicPr>
              <p:cNvPr id="49" name="Input penna 48">
                <a:extLst>
                  <a:ext uri="{FF2B5EF4-FFF2-40B4-BE49-F238E27FC236}">
                    <a16:creationId xmlns:a16="http://schemas.microsoft.com/office/drawing/2014/main" id="{16BE9B88-4BAA-4D7A-ADB8-B615A2FC532F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3331320" y="1254236"/>
                <a:ext cx="232200" cy="21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50" name="Input penna 49">
                <a:extLst>
                  <a:ext uri="{FF2B5EF4-FFF2-40B4-BE49-F238E27FC236}">
                    <a16:creationId xmlns:a16="http://schemas.microsoft.com/office/drawing/2014/main" id="{EBB74C98-01D6-4462-8B0F-61E41B5F7CE6}"/>
                  </a:ext>
                </a:extLst>
              </p14:cNvPr>
              <p14:cNvContentPartPr/>
              <p14:nvPr/>
            </p14:nvContentPartPr>
            <p14:xfrm>
              <a:off x="3962400" y="1164956"/>
              <a:ext cx="358200" cy="636480"/>
            </p14:xfrm>
          </p:contentPart>
        </mc:Choice>
        <mc:Fallback xmlns="">
          <p:pic>
            <p:nvPicPr>
              <p:cNvPr id="50" name="Input penna 49">
                <a:extLst>
                  <a:ext uri="{FF2B5EF4-FFF2-40B4-BE49-F238E27FC236}">
                    <a16:creationId xmlns:a16="http://schemas.microsoft.com/office/drawing/2014/main" id="{EBB74C98-01D6-4462-8B0F-61E41B5F7CE6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3958080" y="1160636"/>
                <a:ext cx="366840" cy="64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8">
            <p14:nvContentPartPr>
              <p14:cNvPr id="51" name="Input penna 50">
                <a:extLst>
                  <a:ext uri="{FF2B5EF4-FFF2-40B4-BE49-F238E27FC236}">
                    <a16:creationId xmlns:a16="http://schemas.microsoft.com/office/drawing/2014/main" id="{E6F841AE-5DDF-40D8-98A0-E8F640783313}"/>
                  </a:ext>
                </a:extLst>
              </p14:cNvPr>
              <p14:cNvContentPartPr/>
              <p14:nvPr/>
            </p14:nvContentPartPr>
            <p14:xfrm>
              <a:off x="4491240" y="1255316"/>
              <a:ext cx="549360" cy="163800"/>
            </p14:xfrm>
          </p:contentPart>
        </mc:Choice>
        <mc:Fallback xmlns="">
          <p:pic>
            <p:nvPicPr>
              <p:cNvPr id="51" name="Input penna 50">
                <a:extLst>
                  <a:ext uri="{FF2B5EF4-FFF2-40B4-BE49-F238E27FC236}">
                    <a16:creationId xmlns:a16="http://schemas.microsoft.com/office/drawing/2014/main" id="{E6F841AE-5DDF-40D8-98A0-E8F640783313}"/>
                  </a:ext>
                </a:extLst>
              </p:cNvPr>
              <p:cNvPicPr/>
              <p:nvPr/>
            </p:nvPicPr>
            <p:blipFill>
              <a:blip r:embed="rId99"/>
              <a:stretch>
                <a:fillRect/>
              </a:stretch>
            </p:blipFill>
            <p:spPr>
              <a:xfrm>
                <a:off x="4486920" y="1250996"/>
                <a:ext cx="558000" cy="17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0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13993DB8-C0C4-4EF8-B897-C92541B0BAF6}"/>
                  </a:ext>
                </a:extLst>
              </p14:cNvPr>
              <p14:cNvContentPartPr/>
              <p14:nvPr/>
            </p14:nvContentPartPr>
            <p14:xfrm>
              <a:off x="5154360" y="1243436"/>
              <a:ext cx="264960" cy="21204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13993DB8-C0C4-4EF8-B897-C92541B0BAF6}"/>
                  </a:ext>
                </a:extLst>
              </p:cNvPr>
              <p:cNvPicPr/>
              <p:nvPr/>
            </p:nvPicPr>
            <p:blipFill>
              <a:blip r:embed="rId101"/>
              <a:stretch>
                <a:fillRect/>
              </a:stretch>
            </p:blipFill>
            <p:spPr>
              <a:xfrm>
                <a:off x="5150040" y="1239116"/>
                <a:ext cx="273600" cy="22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2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3C19A48D-DF90-4E79-A49F-659F242784CB}"/>
                  </a:ext>
                </a:extLst>
              </p14:cNvPr>
              <p14:cNvContentPartPr/>
              <p14:nvPr/>
            </p14:nvContentPartPr>
            <p14:xfrm>
              <a:off x="5572680" y="824756"/>
              <a:ext cx="126720" cy="54576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3C19A48D-DF90-4E79-A49F-659F242784CB}"/>
                  </a:ext>
                </a:extLst>
              </p:cNvPr>
              <p:cNvPicPr/>
              <p:nvPr/>
            </p:nvPicPr>
            <p:blipFill>
              <a:blip r:embed="rId103"/>
              <a:stretch>
                <a:fillRect/>
              </a:stretch>
            </p:blipFill>
            <p:spPr>
              <a:xfrm>
                <a:off x="5568360" y="820436"/>
                <a:ext cx="135360" cy="55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4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D9B8C03F-6165-4C52-AC6E-17BC2093BCCA}"/>
                  </a:ext>
                </a:extLst>
              </p14:cNvPr>
              <p14:cNvContentPartPr/>
              <p14:nvPr/>
            </p14:nvContentPartPr>
            <p14:xfrm>
              <a:off x="5357040" y="1072076"/>
              <a:ext cx="395280" cy="6624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D9B8C03F-6165-4C52-AC6E-17BC2093BCCA}"/>
                  </a:ext>
                </a:extLst>
              </p:cNvPr>
              <p:cNvPicPr/>
              <p:nvPr/>
            </p:nvPicPr>
            <p:blipFill>
              <a:blip r:embed="rId105"/>
              <a:stretch>
                <a:fillRect/>
              </a:stretch>
            </p:blipFill>
            <p:spPr>
              <a:xfrm>
                <a:off x="5352720" y="1067756"/>
                <a:ext cx="403920" cy="74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6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405F036F-7F29-4592-9230-FAF8906A9BB9}"/>
                  </a:ext>
                </a:extLst>
              </p14:cNvPr>
              <p14:cNvContentPartPr/>
              <p14:nvPr/>
            </p14:nvContentPartPr>
            <p14:xfrm>
              <a:off x="5823240" y="1204556"/>
              <a:ext cx="379080" cy="20232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405F036F-7F29-4592-9230-FAF8906A9BB9}"/>
                  </a:ext>
                </a:extLst>
              </p:cNvPr>
              <p:cNvPicPr/>
              <p:nvPr/>
            </p:nvPicPr>
            <p:blipFill>
              <a:blip r:embed="rId107"/>
              <a:stretch>
                <a:fillRect/>
              </a:stretch>
            </p:blipFill>
            <p:spPr>
              <a:xfrm>
                <a:off x="5818920" y="1200236"/>
                <a:ext cx="387720" cy="21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8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53CC96ED-5E75-4345-9D81-88AF30927EAC}"/>
                  </a:ext>
                </a:extLst>
              </p14:cNvPr>
              <p14:cNvContentPartPr/>
              <p14:nvPr/>
            </p14:nvContentPartPr>
            <p14:xfrm>
              <a:off x="6663480" y="1177916"/>
              <a:ext cx="321480" cy="20340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53CC96ED-5E75-4345-9D81-88AF30927EAC}"/>
                  </a:ext>
                </a:extLst>
              </p:cNvPr>
              <p:cNvPicPr/>
              <p:nvPr/>
            </p:nvPicPr>
            <p:blipFill>
              <a:blip r:embed="rId109"/>
              <a:stretch>
                <a:fillRect/>
              </a:stretch>
            </p:blipFill>
            <p:spPr>
              <a:xfrm>
                <a:off x="6659160" y="1173596"/>
                <a:ext cx="33012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38C8D588-5A3D-4716-A5B5-9A2F01FD5209}"/>
                  </a:ext>
                </a:extLst>
              </p14:cNvPr>
              <p14:cNvContentPartPr/>
              <p14:nvPr/>
            </p14:nvContentPartPr>
            <p14:xfrm>
              <a:off x="6988920" y="809996"/>
              <a:ext cx="28080" cy="55728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38C8D588-5A3D-4716-A5B5-9A2F01FD5209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6984600" y="805676"/>
                <a:ext cx="36720" cy="565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04875734-A457-4711-957B-9522C03DC18C}"/>
                  </a:ext>
                </a:extLst>
              </p14:cNvPr>
              <p14:cNvContentPartPr/>
              <p14:nvPr/>
            </p14:nvContentPartPr>
            <p14:xfrm>
              <a:off x="7133640" y="1208156"/>
              <a:ext cx="208440" cy="20340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04875734-A457-4711-957B-9522C03DC18C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7129320" y="1203836"/>
                <a:ext cx="217080" cy="21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3D8228DA-0DE7-4F4F-9800-F524FBDC34D9}"/>
                  </a:ext>
                </a:extLst>
              </p14:cNvPr>
              <p14:cNvContentPartPr/>
              <p14:nvPr/>
            </p14:nvContentPartPr>
            <p14:xfrm>
              <a:off x="7584360" y="815396"/>
              <a:ext cx="187560" cy="50004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3D8228DA-0DE7-4F4F-9800-F524FBDC34D9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580040" y="811076"/>
                <a:ext cx="196200" cy="50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F465BE56-4EAA-4052-BB59-79B0E60B0379}"/>
                  </a:ext>
                </a:extLst>
              </p14:cNvPr>
              <p14:cNvContentPartPr/>
              <p14:nvPr/>
            </p14:nvContentPartPr>
            <p14:xfrm>
              <a:off x="7465200" y="1074596"/>
              <a:ext cx="279360" cy="1440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F465BE56-4EAA-4052-BB59-79B0E60B0379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460880" y="1070276"/>
                <a:ext cx="28800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8">
            <p14:nvContentPartPr>
              <p14:cNvPr id="61" name="Input penna 60">
                <a:extLst>
                  <a:ext uri="{FF2B5EF4-FFF2-40B4-BE49-F238E27FC236}">
                    <a16:creationId xmlns:a16="http://schemas.microsoft.com/office/drawing/2014/main" id="{02DF7A17-B37A-4535-819A-7569044973D4}"/>
                  </a:ext>
                </a:extLst>
              </p14:cNvPr>
              <p14:cNvContentPartPr/>
              <p14:nvPr/>
            </p14:nvContentPartPr>
            <p14:xfrm>
              <a:off x="7840320" y="1126436"/>
              <a:ext cx="587160" cy="216720"/>
            </p14:xfrm>
          </p:contentPart>
        </mc:Choice>
        <mc:Fallback xmlns="">
          <p:pic>
            <p:nvPicPr>
              <p:cNvPr id="61" name="Input penna 60">
                <a:extLst>
                  <a:ext uri="{FF2B5EF4-FFF2-40B4-BE49-F238E27FC236}">
                    <a16:creationId xmlns:a16="http://schemas.microsoft.com/office/drawing/2014/main" id="{02DF7A17-B37A-4535-819A-7569044973D4}"/>
                  </a:ext>
                </a:extLst>
              </p:cNvPr>
              <p:cNvPicPr/>
              <p:nvPr/>
            </p:nvPicPr>
            <p:blipFill>
              <a:blip r:embed="rId119"/>
              <a:stretch>
                <a:fillRect/>
              </a:stretch>
            </p:blipFill>
            <p:spPr>
              <a:xfrm>
                <a:off x="7836000" y="1122116"/>
                <a:ext cx="595800" cy="225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7738D901-45EE-4F9E-AEE0-BECD81FFE059}"/>
                  </a:ext>
                </a:extLst>
              </p14:cNvPr>
              <p14:cNvContentPartPr/>
              <p14:nvPr/>
            </p14:nvContentPartPr>
            <p14:xfrm>
              <a:off x="8491200" y="1167836"/>
              <a:ext cx="522360" cy="15372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7738D901-45EE-4F9E-AEE0-BECD81FFE059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8486880" y="1163516"/>
                <a:ext cx="531000" cy="16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31E5C869-3C06-4C6E-B934-B799B68D1F47}"/>
                  </a:ext>
                </a:extLst>
              </p14:cNvPr>
              <p14:cNvContentPartPr/>
              <p14:nvPr/>
            </p14:nvContentPartPr>
            <p14:xfrm>
              <a:off x="9122640" y="1063796"/>
              <a:ext cx="32400" cy="25524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31E5C869-3C06-4C6E-B934-B799B68D1F47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9118320" y="1059476"/>
                <a:ext cx="41040" cy="26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E60951D3-82C0-4563-97FA-BAEA81544A73}"/>
                  </a:ext>
                </a:extLst>
              </p14:cNvPr>
              <p14:cNvContentPartPr/>
              <p14:nvPr/>
            </p14:nvContentPartPr>
            <p14:xfrm>
              <a:off x="9335760" y="1144076"/>
              <a:ext cx="235800" cy="19224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E60951D3-82C0-4563-97FA-BAEA81544A73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9331440" y="1139756"/>
                <a:ext cx="24444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6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C3274962-948D-43AB-91BE-D29492265CB0}"/>
                  </a:ext>
                </a:extLst>
              </p14:cNvPr>
              <p14:cNvContentPartPr/>
              <p14:nvPr/>
            </p14:nvContentPartPr>
            <p14:xfrm>
              <a:off x="9700080" y="1180076"/>
              <a:ext cx="327240" cy="18900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C3274962-948D-43AB-91BE-D29492265CB0}"/>
                  </a:ext>
                </a:extLst>
              </p:cNvPr>
              <p:cNvPicPr/>
              <p:nvPr/>
            </p:nvPicPr>
            <p:blipFill>
              <a:blip r:embed="rId127"/>
              <a:stretch>
                <a:fillRect/>
              </a:stretch>
            </p:blipFill>
            <p:spPr>
              <a:xfrm>
                <a:off x="9695760" y="1175756"/>
                <a:ext cx="335880" cy="19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1B61F693-6E3D-4FD1-90F9-F1C43D8BEF11}"/>
                  </a:ext>
                </a:extLst>
              </p14:cNvPr>
              <p14:cNvContentPartPr/>
              <p14:nvPr/>
            </p14:nvContentPartPr>
            <p14:xfrm>
              <a:off x="10194720" y="1101956"/>
              <a:ext cx="244080" cy="23256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1B61F693-6E3D-4FD1-90F9-F1C43D8BEF11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10190400" y="1097636"/>
                <a:ext cx="252720" cy="241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72" name="Input penna 71">
                <a:extLst>
                  <a:ext uri="{FF2B5EF4-FFF2-40B4-BE49-F238E27FC236}">
                    <a16:creationId xmlns:a16="http://schemas.microsoft.com/office/drawing/2014/main" id="{F1CCD430-BB99-4284-B91D-10CF03E87A6F}"/>
                  </a:ext>
                </a:extLst>
              </p14:cNvPr>
              <p14:cNvContentPartPr/>
              <p14:nvPr/>
            </p14:nvContentPartPr>
            <p14:xfrm>
              <a:off x="10196160" y="1228316"/>
              <a:ext cx="232560" cy="19080"/>
            </p14:xfrm>
          </p:contentPart>
        </mc:Choice>
        <mc:Fallback xmlns="">
          <p:pic>
            <p:nvPicPr>
              <p:cNvPr id="72" name="Input penna 71">
                <a:extLst>
                  <a:ext uri="{FF2B5EF4-FFF2-40B4-BE49-F238E27FC236}">
                    <a16:creationId xmlns:a16="http://schemas.microsoft.com/office/drawing/2014/main" id="{F1CCD430-BB99-4284-B91D-10CF03E87A6F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10191840" y="1223996"/>
                <a:ext cx="241200" cy="27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2">
            <p14:nvContentPartPr>
              <p14:cNvPr id="73" name="Input penna 72">
                <a:extLst>
                  <a:ext uri="{FF2B5EF4-FFF2-40B4-BE49-F238E27FC236}">
                    <a16:creationId xmlns:a16="http://schemas.microsoft.com/office/drawing/2014/main" id="{C4C2C220-2087-4BA7-9B49-705902A627EC}"/>
                  </a:ext>
                </a:extLst>
              </p14:cNvPr>
              <p14:cNvContentPartPr/>
              <p14:nvPr/>
            </p14:nvContentPartPr>
            <p14:xfrm>
              <a:off x="10519800" y="1075676"/>
              <a:ext cx="77760" cy="221760"/>
            </p14:xfrm>
          </p:contentPart>
        </mc:Choice>
        <mc:Fallback xmlns="">
          <p:pic>
            <p:nvPicPr>
              <p:cNvPr id="73" name="Input penna 72">
                <a:extLst>
                  <a:ext uri="{FF2B5EF4-FFF2-40B4-BE49-F238E27FC236}">
                    <a16:creationId xmlns:a16="http://schemas.microsoft.com/office/drawing/2014/main" id="{C4C2C220-2087-4BA7-9B49-705902A627EC}"/>
                  </a:ext>
                </a:extLst>
              </p:cNvPr>
              <p:cNvPicPr/>
              <p:nvPr/>
            </p:nvPicPr>
            <p:blipFill>
              <a:blip r:embed="rId133"/>
              <a:stretch>
                <a:fillRect/>
              </a:stretch>
            </p:blipFill>
            <p:spPr>
              <a:xfrm>
                <a:off x="10515480" y="1071356"/>
                <a:ext cx="8640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4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B641E695-C595-476F-A2F5-C1F11AEC11EA}"/>
                  </a:ext>
                </a:extLst>
              </p14:cNvPr>
              <p14:cNvContentPartPr/>
              <p14:nvPr/>
            </p14:nvContentPartPr>
            <p14:xfrm>
              <a:off x="10715280" y="1124276"/>
              <a:ext cx="301320" cy="194040"/>
            </p14:xfrm>
          </p:contentPart>
        </mc:Choice>
        <mc:Fallback xmlns=""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B641E695-C595-476F-A2F5-C1F11AEC11EA}"/>
                  </a:ext>
                </a:extLst>
              </p:cNvPr>
              <p:cNvPicPr/>
              <p:nvPr/>
            </p:nvPicPr>
            <p:blipFill>
              <a:blip r:embed="rId135"/>
              <a:stretch>
                <a:fillRect/>
              </a:stretch>
            </p:blipFill>
            <p:spPr>
              <a:xfrm>
                <a:off x="10710960" y="1119956"/>
                <a:ext cx="309960" cy="20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0660A2B0-D9D1-40EB-8190-5E2E659A2396}"/>
                  </a:ext>
                </a:extLst>
              </p14:cNvPr>
              <p14:cNvContentPartPr/>
              <p14:nvPr/>
            </p14:nvContentPartPr>
            <p14:xfrm>
              <a:off x="11109120" y="1157756"/>
              <a:ext cx="141840" cy="152640"/>
            </p14:xfrm>
          </p:contentPart>
        </mc:Choice>
        <mc:Fallback xmlns=""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0660A2B0-D9D1-40EB-8190-5E2E659A239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11104800" y="1153436"/>
                <a:ext cx="150480" cy="161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76" name="Input penna 75">
                <a:extLst>
                  <a:ext uri="{FF2B5EF4-FFF2-40B4-BE49-F238E27FC236}">
                    <a16:creationId xmlns:a16="http://schemas.microsoft.com/office/drawing/2014/main" id="{99FD5DC1-9416-45B5-AFCC-C8475A4777DE}"/>
                  </a:ext>
                </a:extLst>
              </p14:cNvPr>
              <p14:cNvContentPartPr/>
              <p14:nvPr/>
            </p14:nvContentPartPr>
            <p14:xfrm>
              <a:off x="11344200" y="1228316"/>
              <a:ext cx="298440" cy="234720"/>
            </p14:xfrm>
          </p:contentPart>
        </mc:Choice>
        <mc:Fallback xmlns="">
          <p:pic>
            <p:nvPicPr>
              <p:cNvPr id="76" name="Input penna 75">
                <a:extLst>
                  <a:ext uri="{FF2B5EF4-FFF2-40B4-BE49-F238E27FC236}">
                    <a16:creationId xmlns:a16="http://schemas.microsoft.com/office/drawing/2014/main" id="{99FD5DC1-9416-45B5-AFCC-C8475A4777DE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1339880" y="1223996"/>
                <a:ext cx="307080" cy="24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0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F16273DE-4D9A-4670-9FE3-73FB776BAA36}"/>
                  </a:ext>
                </a:extLst>
              </p14:cNvPr>
              <p14:cNvContentPartPr/>
              <p14:nvPr/>
            </p14:nvContentPartPr>
            <p14:xfrm>
              <a:off x="1179600" y="1720436"/>
              <a:ext cx="490680" cy="40248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F16273DE-4D9A-4670-9FE3-73FB776BAA36}"/>
                  </a:ext>
                </a:extLst>
              </p:cNvPr>
              <p:cNvPicPr/>
              <p:nvPr/>
            </p:nvPicPr>
            <p:blipFill>
              <a:blip r:embed="rId141"/>
              <a:stretch>
                <a:fillRect/>
              </a:stretch>
            </p:blipFill>
            <p:spPr>
              <a:xfrm>
                <a:off x="1175280" y="1716116"/>
                <a:ext cx="499320" cy="41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2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30BE9596-FF54-4668-B545-8B243B2E0A5A}"/>
                  </a:ext>
                </a:extLst>
              </p14:cNvPr>
              <p14:cNvContentPartPr/>
              <p14:nvPr/>
            </p14:nvContentPartPr>
            <p14:xfrm>
              <a:off x="2038560" y="1680476"/>
              <a:ext cx="502920" cy="80100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30BE9596-FF54-4668-B545-8B243B2E0A5A}"/>
                  </a:ext>
                </a:extLst>
              </p:cNvPr>
              <p:cNvPicPr/>
              <p:nvPr/>
            </p:nvPicPr>
            <p:blipFill>
              <a:blip r:embed="rId143"/>
              <a:stretch>
                <a:fillRect/>
              </a:stretch>
            </p:blipFill>
            <p:spPr>
              <a:xfrm>
                <a:off x="2034240" y="1676156"/>
                <a:ext cx="511560" cy="80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4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50736AE3-D6D4-4BC7-AFCB-32C11C418413}"/>
                  </a:ext>
                </a:extLst>
              </p14:cNvPr>
              <p14:cNvContentPartPr/>
              <p14:nvPr/>
            </p14:nvContentPartPr>
            <p14:xfrm>
              <a:off x="2234760" y="2112836"/>
              <a:ext cx="180360" cy="3060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50736AE3-D6D4-4BC7-AFCB-32C11C418413}"/>
                  </a:ext>
                </a:extLst>
              </p:cNvPr>
              <p:cNvPicPr/>
              <p:nvPr/>
            </p:nvPicPr>
            <p:blipFill>
              <a:blip r:embed="rId145"/>
              <a:stretch>
                <a:fillRect/>
              </a:stretch>
            </p:blipFill>
            <p:spPr>
              <a:xfrm>
                <a:off x="2230440" y="2108516"/>
                <a:ext cx="189000" cy="39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119D4057-EA16-4071-86D5-C89720FF3A0D}"/>
                  </a:ext>
                </a:extLst>
              </p14:cNvPr>
              <p14:cNvContentPartPr/>
              <p14:nvPr/>
            </p14:nvContentPartPr>
            <p14:xfrm>
              <a:off x="2579640" y="1974596"/>
              <a:ext cx="746280" cy="16128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119D4057-EA16-4071-86D5-C89720FF3A0D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2575320" y="1970276"/>
                <a:ext cx="754920" cy="16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85" name="Input penna 84">
                <a:extLst>
                  <a:ext uri="{FF2B5EF4-FFF2-40B4-BE49-F238E27FC236}">
                    <a16:creationId xmlns:a16="http://schemas.microsoft.com/office/drawing/2014/main" id="{AC64C8A7-8255-4C18-8B7A-C0F47D85CE8D}"/>
                  </a:ext>
                </a:extLst>
              </p14:cNvPr>
              <p14:cNvContentPartPr/>
              <p14:nvPr/>
            </p14:nvContentPartPr>
            <p14:xfrm>
              <a:off x="3487920" y="1867316"/>
              <a:ext cx="237960" cy="277920"/>
            </p14:xfrm>
          </p:contentPart>
        </mc:Choice>
        <mc:Fallback xmlns="">
          <p:pic>
            <p:nvPicPr>
              <p:cNvPr id="85" name="Input penna 84">
                <a:extLst>
                  <a:ext uri="{FF2B5EF4-FFF2-40B4-BE49-F238E27FC236}">
                    <a16:creationId xmlns:a16="http://schemas.microsoft.com/office/drawing/2014/main" id="{AC64C8A7-8255-4C18-8B7A-C0F47D85CE8D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3483600" y="1862996"/>
                <a:ext cx="246600" cy="286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6" name="Input penna 85">
                <a:extLst>
                  <a:ext uri="{FF2B5EF4-FFF2-40B4-BE49-F238E27FC236}">
                    <a16:creationId xmlns:a16="http://schemas.microsoft.com/office/drawing/2014/main" id="{F14C85FD-D7FB-43AA-946A-86E0DE941EFE}"/>
                  </a:ext>
                </a:extLst>
              </p14:cNvPr>
              <p14:cNvContentPartPr/>
              <p14:nvPr/>
            </p14:nvContentPartPr>
            <p14:xfrm>
              <a:off x="3545520" y="1978916"/>
              <a:ext cx="205200" cy="20160"/>
            </p14:xfrm>
          </p:contentPart>
        </mc:Choice>
        <mc:Fallback xmlns="">
          <p:pic>
            <p:nvPicPr>
              <p:cNvPr id="86" name="Input penna 85">
                <a:extLst>
                  <a:ext uri="{FF2B5EF4-FFF2-40B4-BE49-F238E27FC236}">
                    <a16:creationId xmlns:a16="http://schemas.microsoft.com/office/drawing/2014/main" id="{F14C85FD-D7FB-43AA-946A-86E0DE941EFE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3541200" y="1974596"/>
                <a:ext cx="21384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87" name="Input penna 86">
                <a:extLst>
                  <a:ext uri="{FF2B5EF4-FFF2-40B4-BE49-F238E27FC236}">
                    <a16:creationId xmlns:a16="http://schemas.microsoft.com/office/drawing/2014/main" id="{BF025785-B306-4FB2-8AA8-EFFD200B3BCB}"/>
                  </a:ext>
                </a:extLst>
              </p14:cNvPr>
              <p14:cNvContentPartPr/>
              <p14:nvPr/>
            </p14:nvContentPartPr>
            <p14:xfrm>
              <a:off x="3843600" y="1865156"/>
              <a:ext cx="37440" cy="209160"/>
            </p14:xfrm>
          </p:contentPart>
        </mc:Choice>
        <mc:Fallback xmlns="">
          <p:pic>
            <p:nvPicPr>
              <p:cNvPr id="87" name="Input penna 86">
                <a:extLst>
                  <a:ext uri="{FF2B5EF4-FFF2-40B4-BE49-F238E27FC236}">
                    <a16:creationId xmlns:a16="http://schemas.microsoft.com/office/drawing/2014/main" id="{BF025785-B306-4FB2-8AA8-EFFD200B3BCB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3839280" y="1860836"/>
                <a:ext cx="4608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DD573C38-AFE3-45E9-B159-087B5FC952C3}"/>
                  </a:ext>
                </a:extLst>
              </p14:cNvPr>
              <p14:cNvContentPartPr/>
              <p14:nvPr/>
            </p14:nvContentPartPr>
            <p14:xfrm>
              <a:off x="4057800" y="1911236"/>
              <a:ext cx="304200" cy="18108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DD573C38-AFE3-45E9-B159-087B5FC952C3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4053480" y="1906916"/>
                <a:ext cx="312840" cy="18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7D7835B1-BA13-4E8C-B8BA-3CC284DDFAB6}"/>
                  </a:ext>
                </a:extLst>
              </p14:cNvPr>
              <p14:cNvContentPartPr/>
              <p14:nvPr/>
            </p14:nvContentPartPr>
            <p14:xfrm>
              <a:off x="4425000" y="1891436"/>
              <a:ext cx="227880" cy="19548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7D7835B1-BA13-4E8C-B8BA-3CC284DDFAB6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4420680" y="1887116"/>
                <a:ext cx="236520" cy="204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13BFF495-7EE2-4FE4-9034-88979AD1666C}"/>
                  </a:ext>
                </a:extLst>
              </p14:cNvPr>
              <p14:cNvContentPartPr/>
              <p14:nvPr/>
            </p14:nvContentPartPr>
            <p14:xfrm>
              <a:off x="4732440" y="1833116"/>
              <a:ext cx="362520" cy="19764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13BFF495-7EE2-4FE4-9034-88979AD1666C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728120" y="1828796"/>
                <a:ext cx="371160" cy="20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91" name="Input penna 90">
                <a:extLst>
                  <a:ext uri="{FF2B5EF4-FFF2-40B4-BE49-F238E27FC236}">
                    <a16:creationId xmlns:a16="http://schemas.microsoft.com/office/drawing/2014/main" id="{66F0D602-4084-4A40-BE42-8D6628F2ABB5}"/>
                  </a:ext>
                </a:extLst>
              </p14:cNvPr>
              <p14:cNvContentPartPr/>
              <p14:nvPr/>
            </p14:nvContentPartPr>
            <p14:xfrm>
              <a:off x="5584200" y="1848956"/>
              <a:ext cx="382320" cy="209880"/>
            </p14:xfrm>
          </p:contentPart>
        </mc:Choice>
        <mc:Fallback xmlns="">
          <p:pic>
            <p:nvPicPr>
              <p:cNvPr id="91" name="Input penna 90">
                <a:extLst>
                  <a:ext uri="{FF2B5EF4-FFF2-40B4-BE49-F238E27FC236}">
                    <a16:creationId xmlns:a16="http://schemas.microsoft.com/office/drawing/2014/main" id="{66F0D602-4084-4A40-BE42-8D6628F2ABB5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5579880" y="1844636"/>
                <a:ext cx="390960" cy="218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92" name="Input penna 91">
                <a:extLst>
                  <a:ext uri="{FF2B5EF4-FFF2-40B4-BE49-F238E27FC236}">
                    <a16:creationId xmlns:a16="http://schemas.microsoft.com/office/drawing/2014/main" id="{A0DAA8DC-83CC-4C02-A72C-0846A55E9950}"/>
                  </a:ext>
                </a:extLst>
              </p14:cNvPr>
              <p14:cNvContentPartPr/>
              <p14:nvPr/>
            </p14:nvContentPartPr>
            <p14:xfrm>
              <a:off x="6056520" y="1819436"/>
              <a:ext cx="258480" cy="194760"/>
            </p14:xfrm>
          </p:contentPart>
        </mc:Choice>
        <mc:Fallback xmlns="">
          <p:pic>
            <p:nvPicPr>
              <p:cNvPr id="92" name="Input penna 91">
                <a:extLst>
                  <a:ext uri="{FF2B5EF4-FFF2-40B4-BE49-F238E27FC236}">
                    <a16:creationId xmlns:a16="http://schemas.microsoft.com/office/drawing/2014/main" id="{A0DAA8DC-83CC-4C02-A72C-0846A55E9950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6052200" y="1815116"/>
                <a:ext cx="26712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93" name="Input penna 92">
                <a:extLst>
                  <a:ext uri="{FF2B5EF4-FFF2-40B4-BE49-F238E27FC236}">
                    <a16:creationId xmlns:a16="http://schemas.microsoft.com/office/drawing/2014/main" id="{3E37D2E4-15A3-4516-A3D0-B09B4F0D855D}"/>
                  </a:ext>
                </a:extLst>
              </p14:cNvPr>
              <p14:cNvContentPartPr/>
              <p14:nvPr/>
            </p14:nvContentPartPr>
            <p14:xfrm>
              <a:off x="6368280" y="1511996"/>
              <a:ext cx="298800" cy="459360"/>
            </p14:xfrm>
          </p:contentPart>
        </mc:Choice>
        <mc:Fallback xmlns="">
          <p:pic>
            <p:nvPicPr>
              <p:cNvPr id="93" name="Input penna 92">
                <a:extLst>
                  <a:ext uri="{FF2B5EF4-FFF2-40B4-BE49-F238E27FC236}">
                    <a16:creationId xmlns:a16="http://schemas.microsoft.com/office/drawing/2014/main" id="{3E37D2E4-15A3-4516-A3D0-B09B4F0D855D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6363960" y="1507676"/>
                <a:ext cx="307440" cy="46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94" name="Input penna 93">
                <a:extLst>
                  <a:ext uri="{FF2B5EF4-FFF2-40B4-BE49-F238E27FC236}">
                    <a16:creationId xmlns:a16="http://schemas.microsoft.com/office/drawing/2014/main" id="{38FF080F-29CB-405E-B604-2B112AA3227F}"/>
                  </a:ext>
                </a:extLst>
              </p14:cNvPr>
              <p14:cNvContentPartPr/>
              <p14:nvPr/>
            </p14:nvContentPartPr>
            <p14:xfrm>
              <a:off x="6586440" y="1849676"/>
              <a:ext cx="283680" cy="190440"/>
            </p14:xfrm>
          </p:contentPart>
        </mc:Choice>
        <mc:Fallback xmlns="">
          <p:pic>
            <p:nvPicPr>
              <p:cNvPr id="94" name="Input penna 93">
                <a:extLst>
                  <a:ext uri="{FF2B5EF4-FFF2-40B4-BE49-F238E27FC236}">
                    <a16:creationId xmlns:a16="http://schemas.microsoft.com/office/drawing/2014/main" id="{38FF080F-29CB-405E-B604-2B112AA3227F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6582120" y="1845356"/>
                <a:ext cx="292320" cy="19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95" name="Input penna 94">
                <a:extLst>
                  <a:ext uri="{FF2B5EF4-FFF2-40B4-BE49-F238E27FC236}">
                    <a16:creationId xmlns:a16="http://schemas.microsoft.com/office/drawing/2014/main" id="{7EB43235-612B-4FAA-8F8B-898D19E7FE07}"/>
                  </a:ext>
                </a:extLst>
              </p14:cNvPr>
              <p14:cNvContentPartPr/>
              <p14:nvPr/>
            </p14:nvContentPartPr>
            <p14:xfrm>
              <a:off x="7334520" y="1766516"/>
              <a:ext cx="232920" cy="230040"/>
            </p14:xfrm>
          </p:contentPart>
        </mc:Choice>
        <mc:Fallback xmlns="">
          <p:pic>
            <p:nvPicPr>
              <p:cNvPr id="95" name="Input penna 94">
                <a:extLst>
                  <a:ext uri="{FF2B5EF4-FFF2-40B4-BE49-F238E27FC236}">
                    <a16:creationId xmlns:a16="http://schemas.microsoft.com/office/drawing/2014/main" id="{7EB43235-612B-4FAA-8F8B-898D19E7FE07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7330200" y="1762196"/>
                <a:ext cx="241560" cy="238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90FBAB45-860F-49CE-AFC2-D77934DCB4BC}"/>
                  </a:ext>
                </a:extLst>
              </p14:cNvPr>
              <p14:cNvContentPartPr/>
              <p14:nvPr/>
            </p14:nvContentPartPr>
            <p14:xfrm>
              <a:off x="7669680" y="1809356"/>
              <a:ext cx="155160" cy="15768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90FBAB45-860F-49CE-AFC2-D77934DCB4BC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7665360" y="1805036"/>
                <a:ext cx="163800" cy="166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EA0E365D-4606-45AF-8B98-229DC572D28D}"/>
                  </a:ext>
                </a:extLst>
              </p14:cNvPr>
              <p14:cNvContentPartPr/>
              <p14:nvPr/>
            </p14:nvContentPartPr>
            <p14:xfrm>
              <a:off x="7962000" y="1498316"/>
              <a:ext cx="328680" cy="49716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EA0E365D-4606-45AF-8B98-229DC572D28D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7957680" y="1493996"/>
                <a:ext cx="337320" cy="50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98" name="Input penna 97">
                <a:extLst>
                  <a:ext uri="{FF2B5EF4-FFF2-40B4-BE49-F238E27FC236}">
                    <a16:creationId xmlns:a16="http://schemas.microsoft.com/office/drawing/2014/main" id="{11229FF3-51EE-4061-824E-4E92789E07E5}"/>
                  </a:ext>
                </a:extLst>
              </p14:cNvPr>
              <p14:cNvContentPartPr/>
              <p14:nvPr/>
            </p14:nvContentPartPr>
            <p14:xfrm>
              <a:off x="8763720" y="1700996"/>
              <a:ext cx="281160" cy="312840"/>
            </p14:xfrm>
          </p:contentPart>
        </mc:Choice>
        <mc:Fallback xmlns="">
          <p:pic>
            <p:nvPicPr>
              <p:cNvPr id="98" name="Input penna 97">
                <a:extLst>
                  <a:ext uri="{FF2B5EF4-FFF2-40B4-BE49-F238E27FC236}">
                    <a16:creationId xmlns:a16="http://schemas.microsoft.com/office/drawing/2014/main" id="{11229FF3-51EE-4061-824E-4E92789E07E5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8759400" y="1696676"/>
                <a:ext cx="289800" cy="321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FD27BB02-EC21-45AC-9EBD-E7DFAEAA4581}"/>
                  </a:ext>
                </a:extLst>
              </p14:cNvPr>
              <p14:cNvContentPartPr/>
              <p14:nvPr/>
            </p14:nvContentPartPr>
            <p14:xfrm>
              <a:off x="8755440" y="1654556"/>
              <a:ext cx="288360" cy="5112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FD27BB02-EC21-45AC-9EBD-E7DFAEAA4581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8751120" y="1650236"/>
                <a:ext cx="297000" cy="59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39B726AB-7B2E-4779-A0AA-65D0C5C222C8}"/>
                  </a:ext>
                </a:extLst>
              </p14:cNvPr>
              <p14:cNvContentPartPr/>
              <p14:nvPr/>
            </p14:nvContentPartPr>
            <p14:xfrm>
              <a:off x="9209040" y="1587596"/>
              <a:ext cx="190800" cy="10656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39B726AB-7B2E-4779-A0AA-65D0C5C222C8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9204720" y="1583276"/>
                <a:ext cx="199440" cy="11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0">
            <p14:nvContentPartPr>
              <p14:cNvPr id="101" name="Input penna 100">
                <a:extLst>
                  <a:ext uri="{FF2B5EF4-FFF2-40B4-BE49-F238E27FC236}">
                    <a16:creationId xmlns:a16="http://schemas.microsoft.com/office/drawing/2014/main" id="{C5EDECC3-A97F-4E80-9CA2-08AD3A56799D}"/>
                  </a:ext>
                </a:extLst>
              </p14:cNvPr>
              <p14:cNvContentPartPr/>
              <p14:nvPr/>
            </p14:nvContentPartPr>
            <p14:xfrm>
              <a:off x="9689280" y="1718996"/>
              <a:ext cx="330840" cy="639000"/>
            </p14:xfrm>
          </p:contentPart>
        </mc:Choice>
        <mc:Fallback xmlns="">
          <p:pic>
            <p:nvPicPr>
              <p:cNvPr id="101" name="Input penna 100">
                <a:extLst>
                  <a:ext uri="{FF2B5EF4-FFF2-40B4-BE49-F238E27FC236}">
                    <a16:creationId xmlns:a16="http://schemas.microsoft.com/office/drawing/2014/main" id="{C5EDECC3-A97F-4E80-9CA2-08AD3A56799D}"/>
                  </a:ext>
                </a:extLst>
              </p:cNvPr>
              <p:cNvPicPr/>
              <p:nvPr/>
            </p:nvPicPr>
            <p:blipFill>
              <a:blip r:embed="rId181"/>
              <a:stretch>
                <a:fillRect/>
              </a:stretch>
            </p:blipFill>
            <p:spPr>
              <a:xfrm>
                <a:off x="9684960" y="1714676"/>
                <a:ext cx="339480" cy="64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2">
            <p14:nvContentPartPr>
              <p14:cNvPr id="106" name="Input penna 105">
                <a:extLst>
                  <a:ext uri="{FF2B5EF4-FFF2-40B4-BE49-F238E27FC236}">
                    <a16:creationId xmlns:a16="http://schemas.microsoft.com/office/drawing/2014/main" id="{9E135F5C-E2BB-407A-A1AC-4C966A02C10F}"/>
                  </a:ext>
                </a:extLst>
              </p14:cNvPr>
              <p14:cNvContentPartPr/>
              <p14:nvPr/>
            </p14:nvContentPartPr>
            <p14:xfrm>
              <a:off x="9962520" y="1752116"/>
              <a:ext cx="888120" cy="182160"/>
            </p14:xfrm>
          </p:contentPart>
        </mc:Choice>
        <mc:Fallback xmlns="">
          <p:pic>
            <p:nvPicPr>
              <p:cNvPr id="106" name="Input penna 105">
                <a:extLst>
                  <a:ext uri="{FF2B5EF4-FFF2-40B4-BE49-F238E27FC236}">
                    <a16:creationId xmlns:a16="http://schemas.microsoft.com/office/drawing/2014/main" id="{9E135F5C-E2BB-407A-A1AC-4C966A02C10F}"/>
                  </a:ext>
                </a:extLst>
              </p:cNvPr>
              <p:cNvPicPr/>
              <p:nvPr/>
            </p:nvPicPr>
            <p:blipFill>
              <a:blip r:embed="rId183"/>
              <a:stretch>
                <a:fillRect/>
              </a:stretch>
            </p:blipFill>
            <p:spPr>
              <a:xfrm>
                <a:off x="9958200" y="1747796"/>
                <a:ext cx="89676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4">
            <p14:nvContentPartPr>
              <p14:cNvPr id="107" name="Input penna 106">
                <a:extLst>
                  <a:ext uri="{FF2B5EF4-FFF2-40B4-BE49-F238E27FC236}">
                    <a16:creationId xmlns:a16="http://schemas.microsoft.com/office/drawing/2014/main" id="{CA7153C6-7BE5-4D3A-9706-75EBF45CCDFB}"/>
                  </a:ext>
                </a:extLst>
              </p14:cNvPr>
              <p14:cNvContentPartPr/>
              <p14:nvPr/>
            </p14:nvContentPartPr>
            <p14:xfrm>
              <a:off x="10861080" y="1748876"/>
              <a:ext cx="245520" cy="177120"/>
            </p14:xfrm>
          </p:contentPart>
        </mc:Choice>
        <mc:Fallback xmlns="">
          <p:pic>
            <p:nvPicPr>
              <p:cNvPr id="107" name="Input penna 106">
                <a:extLst>
                  <a:ext uri="{FF2B5EF4-FFF2-40B4-BE49-F238E27FC236}">
                    <a16:creationId xmlns:a16="http://schemas.microsoft.com/office/drawing/2014/main" id="{CA7153C6-7BE5-4D3A-9706-75EBF45CCDFB}"/>
                  </a:ext>
                </a:extLst>
              </p:cNvPr>
              <p:cNvPicPr/>
              <p:nvPr/>
            </p:nvPicPr>
            <p:blipFill>
              <a:blip r:embed="rId185"/>
              <a:stretch>
                <a:fillRect/>
              </a:stretch>
            </p:blipFill>
            <p:spPr>
              <a:xfrm>
                <a:off x="10856760" y="1744556"/>
                <a:ext cx="254160" cy="185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6">
            <p14:nvContentPartPr>
              <p14:cNvPr id="108" name="Input penna 107">
                <a:extLst>
                  <a:ext uri="{FF2B5EF4-FFF2-40B4-BE49-F238E27FC236}">
                    <a16:creationId xmlns:a16="http://schemas.microsoft.com/office/drawing/2014/main" id="{3060BFC8-1DD5-4D97-B1B4-1BE4ACEB0804}"/>
                  </a:ext>
                </a:extLst>
              </p14:cNvPr>
              <p14:cNvContentPartPr/>
              <p14:nvPr/>
            </p14:nvContentPartPr>
            <p14:xfrm>
              <a:off x="11140080" y="1461236"/>
              <a:ext cx="31680" cy="459000"/>
            </p14:xfrm>
          </p:contentPart>
        </mc:Choice>
        <mc:Fallback xmlns="">
          <p:pic>
            <p:nvPicPr>
              <p:cNvPr id="108" name="Input penna 107">
                <a:extLst>
                  <a:ext uri="{FF2B5EF4-FFF2-40B4-BE49-F238E27FC236}">
                    <a16:creationId xmlns:a16="http://schemas.microsoft.com/office/drawing/2014/main" id="{3060BFC8-1DD5-4D97-B1B4-1BE4ACEB0804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11135760" y="1456916"/>
                <a:ext cx="40320" cy="467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09" name="Input penna 108">
                <a:extLst>
                  <a:ext uri="{FF2B5EF4-FFF2-40B4-BE49-F238E27FC236}">
                    <a16:creationId xmlns:a16="http://schemas.microsoft.com/office/drawing/2014/main" id="{1C3F9467-DBA0-4018-B808-5DEDE95BCCC9}"/>
                  </a:ext>
                </a:extLst>
              </p14:cNvPr>
              <p14:cNvContentPartPr/>
              <p14:nvPr/>
            </p14:nvContentPartPr>
            <p14:xfrm>
              <a:off x="11233320" y="1654556"/>
              <a:ext cx="153360" cy="281160"/>
            </p14:xfrm>
          </p:contentPart>
        </mc:Choice>
        <mc:Fallback xmlns="">
          <p:pic>
            <p:nvPicPr>
              <p:cNvPr id="109" name="Input penna 108">
                <a:extLst>
                  <a:ext uri="{FF2B5EF4-FFF2-40B4-BE49-F238E27FC236}">
                    <a16:creationId xmlns:a16="http://schemas.microsoft.com/office/drawing/2014/main" id="{1C3F9467-DBA0-4018-B808-5DEDE95BCCC9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11229000" y="1650236"/>
                <a:ext cx="162000" cy="28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10" name="Input penna 109">
                <a:extLst>
                  <a:ext uri="{FF2B5EF4-FFF2-40B4-BE49-F238E27FC236}">
                    <a16:creationId xmlns:a16="http://schemas.microsoft.com/office/drawing/2014/main" id="{CC48C661-52CE-4143-B613-00E1C2DDF75D}"/>
                  </a:ext>
                </a:extLst>
              </p14:cNvPr>
              <p14:cNvContentPartPr/>
              <p14:nvPr/>
            </p14:nvContentPartPr>
            <p14:xfrm>
              <a:off x="11349600" y="1751756"/>
              <a:ext cx="308520" cy="189720"/>
            </p14:xfrm>
          </p:contentPart>
        </mc:Choice>
        <mc:Fallback xmlns="">
          <p:pic>
            <p:nvPicPr>
              <p:cNvPr id="110" name="Input penna 109">
                <a:extLst>
                  <a:ext uri="{FF2B5EF4-FFF2-40B4-BE49-F238E27FC236}">
                    <a16:creationId xmlns:a16="http://schemas.microsoft.com/office/drawing/2014/main" id="{CC48C661-52CE-4143-B613-00E1C2DDF75D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11345280" y="1747436"/>
                <a:ext cx="317160" cy="19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DF59080B-44DC-4C16-9D25-BCE069304DD5}"/>
                  </a:ext>
                </a:extLst>
              </p14:cNvPr>
              <p14:cNvContentPartPr/>
              <p14:nvPr/>
            </p14:nvContentPartPr>
            <p14:xfrm>
              <a:off x="11686560" y="1751756"/>
              <a:ext cx="219960" cy="20376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DF59080B-44DC-4C16-9D25-BCE069304DD5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11682240" y="1747436"/>
                <a:ext cx="228600" cy="21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2" name="Input penna 111">
                <a:extLst>
                  <a:ext uri="{FF2B5EF4-FFF2-40B4-BE49-F238E27FC236}">
                    <a16:creationId xmlns:a16="http://schemas.microsoft.com/office/drawing/2014/main" id="{1AB0153F-A8EA-4B48-B53E-A31DEEB5F637}"/>
                  </a:ext>
                </a:extLst>
              </p14:cNvPr>
              <p14:cNvContentPartPr/>
              <p14:nvPr/>
            </p14:nvContentPartPr>
            <p14:xfrm>
              <a:off x="11792760" y="2104556"/>
              <a:ext cx="102240" cy="17640"/>
            </p14:xfrm>
          </p:contentPart>
        </mc:Choice>
        <mc:Fallback xmlns="">
          <p:pic>
            <p:nvPicPr>
              <p:cNvPr id="112" name="Input penna 111">
                <a:extLst>
                  <a:ext uri="{FF2B5EF4-FFF2-40B4-BE49-F238E27FC236}">
                    <a16:creationId xmlns:a16="http://schemas.microsoft.com/office/drawing/2014/main" id="{1AB0153F-A8EA-4B48-B53E-A31DEEB5F637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11788440" y="2100236"/>
                <a:ext cx="11088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6">
            <p14:nvContentPartPr>
              <p14:cNvPr id="113" name="Input penna 112">
                <a:extLst>
                  <a:ext uri="{FF2B5EF4-FFF2-40B4-BE49-F238E27FC236}">
                    <a16:creationId xmlns:a16="http://schemas.microsoft.com/office/drawing/2014/main" id="{9A85904A-93F6-4761-A106-6F6E76366A2F}"/>
                  </a:ext>
                </a:extLst>
              </p14:cNvPr>
              <p14:cNvContentPartPr/>
              <p14:nvPr/>
            </p14:nvContentPartPr>
            <p14:xfrm>
              <a:off x="11802840" y="2179436"/>
              <a:ext cx="83520" cy="2880"/>
            </p14:xfrm>
          </p:contentPart>
        </mc:Choice>
        <mc:Fallback xmlns="">
          <p:pic>
            <p:nvPicPr>
              <p:cNvPr id="113" name="Input penna 112">
                <a:extLst>
                  <a:ext uri="{FF2B5EF4-FFF2-40B4-BE49-F238E27FC236}">
                    <a16:creationId xmlns:a16="http://schemas.microsoft.com/office/drawing/2014/main" id="{9A85904A-93F6-4761-A106-6F6E76366A2F}"/>
                  </a:ext>
                </a:extLst>
              </p:cNvPr>
              <p:cNvPicPr/>
              <p:nvPr/>
            </p:nvPicPr>
            <p:blipFill>
              <a:blip r:embed="rId197"/>
              <a:stretch>
                <a:fillRect/>
              </a:stretch>
            </p:blipFill>
            <p:spPr>
              <a:xfrm>
                <a:off x="11798520" y="2175116"/>
                <a:ext cx="92160" cy="11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8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7A5F85ED-70E5-408E-A636-E7E19FE5A8FC}"/>
                  </a:ext>
                </a:extLst>
              </p14:cNvPr>
              <p14:cNvContentPartPr/>
              <p14:nvPr/>
            </p14:nvContentPartPr>
            <p14:xfrm>
              <a:off x="242520" y="2460236"/>
              <a:ext cx="203400" cy="56412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7A5F85ED-70E5-408E-A636-E7E19FE5A8FC}"/>
                  </a:ext>
                </a:extLst>
              </p:cNvPr>
              <p:cNvPicPr/>
              <p:nvPr/>
            </p:nvPicPr>
            <p:blipFill>
              <a:blip r:embed="rId199"/>
              <a:stretch>
                <a:fillRect/>
              </a:stretch>
            </p:blipFill>
            <p:spPr>
              <a:xfrm>
                <a:off x="238200" y="2455916"/>
                <a:ext cx="212040" cy="57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0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1177D3B8-4868-4181-8261-F480465F39D0}"/>
                  </a:ext>
                </a:extLst>
              </p14:cNvPr>
              <p14:cNvContentPartPr/>
              <p14:nvPr/>
            </p14:nvContentPartPr>
            <p14:xfrm>
              <a:off x="110040" y="2760476"/>
              <a:ext cx="332640" cy="864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1177D3B8-4868-4181-8261-F480465F39D0}"/>
                  </a:ext>
                </a:extLst>
              </p:cNvPr>
              <p:cNvPicPr/>
              <p:nvPr/>
            </p:nvPicPr>
            <p:blipFill>
              <a:blip r:embed="rId201"/>
              <a:stretch>
                <a:fillRect/>
              </a:stretch>
            </p:blipFill>
            <p:spPr>
              <a:xfrm>
                <a:off x="105720" y="2756156"/>
                <a:ext cx="341280" cy="17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2">
            <p14:nvContentPartPr>
              <p14:cNvPr id="116" name="Input penna 115">
                <a:extLst>
                  <a:ext uri="{FF2B5EF4-FFF2-40B4-BE49-F238E27FC236}">
                    <a16:creationId xmlns:a16="http://schemas.microsoft.com/office/drawing/2014/main" id="{37842F34-57B7-4AA2-BAF6-0571438F5F48}"/>
                  </a:ext>
                </a:extLst>
              </p14:cNvPr>
              <p14:cNvContentPartPr/>
              <p14:nvPr/>
            </p14:nvContentPartPr>
            <p14:xfrm>
              <a:off x="526560" y="2800076"/>
              <a:ext cx="203400" cy="206640"/>
            </p14:xfrm>
          </p:contentPart>
        </mc:Choice>
        <mc:Fallback xmlns="">
          <p:pic>
            <p:nvPicPr>
              <p:cNvPr id="116" name="Input penna 115">
                <a:extLst>
                  <a:ext uri="{FF2B5EF4-FFF2-40B4-BE49-F238E27FC236}">
                    <a16:creationId xmlns:a16="http://schemas.microsoft.com/office/drawing/2014/main" id="{37842F34-57B7-4AA2-BAF6-0571438F5F48}"/>
                  </a:ext>
                </a:extLst>
              </p:cNvPr>
              <p:cNvPicPr/>
              <p:nvPr/>
            </p:nvPicPr>
            <p:blipFill>
              <a:blip r:embed="rId203"/>
              <a:stretch>
                <a:fillRect/>
              </a:stretch>
            </p:blipFill>
            <p:spPr>
              <a:xfrm>
                <a:off x="522240" y="2795756"/>
                <a:ext cx="21204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17" name="Input penna 116">
                <a:extLst>
                  <a:ext uri="{FF2B5EF4-FFF2-40B4-BE49-F238E27FC236}">
                    <a16:creationId xmlns:a16="http://schemas.microsoft.com/office/drawing/2014/main" id="{D80B6F7D-B4DF-4DD4-8566-A8DEBFF80C1E}"/>
                  </a:ext>
                </a:extLst>
              </p14:cNvPr>
              <p14:cNvContentPartPr/>
              <p14:nvPr/>
            </p14:nvContentPartPr>
            <p14:xfrm>
              <a:off x="948480" y="3020396"/>
              <a:ext cx="8640" cy="14400"/>
            </p14:xfrm>
          </p:contentPart>
        </mc:Choice>
        <mc:Fallback xmlns="">
          <p:pic>
            <p:nvPicPr>
              <p:cNvPr id="117" name="Input penna 116">
                <a:extLst>
                  <a:ext uri="{FF2B5EF4-FFF2-40B4-BE49-F238E27FC236}">
                    <a16:creationId xmlns:a16="http://schemas.microsoft.com/office/drawing/2014/main" id="{D80B6F7D-B4DF-4DD4-8566-A8DEBFF80C1E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944160" y="3016076"/>
                <a:ext cx="17280" cy="23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6">
            <p14:nvContentPartPr>
              <p14:cNvPr id="118" name="Input penna 117">
                <a:extLst>
                  <a:ext uri="{FF2B5EF4-FFF2-40B4-BE49-F238E27FC236}">
                    <a16:creationId xmlns:a16="http://schemas.microsoft.com/office/drawing/2014/main" id="{106A9A21-4ED7-40AD-8D53-4A4AD5A5133D}"/>
                  </a:ext>
                </a:extLst>
              </p14:cNvPr>
              <p14:cNvContentPartPr/>
              <p14:nvPr/>
            </p14:nvContentPartPr>
            <p14:xfrm>
              <a:off x="1505760" y="2441876"/>
              <a:ext cx="355680" cy="611640"/>
            </p14:xfrm>
          </p:contentPart>
        </mc:Choice>
        <mc:Fallback xmlns="">
          <p:pic>
            <p:nvPicPr>
              <p:cNvPr id="118" name="Input penna 117">
                <a:extLst>
                  <a:ext uri="{FF2B5EF4-FFF2-40B4-BE49-F238E27FC236}">
                    <a16:creationId xmlns:a16="http://schemas.microsoft.com/office/drawing/2014/main" id="{106A9A21-4ED7-40AD-8D53-4A4AD5A5133D}"/>
                  </a:ext>
                </a:extLst>
              </p:cNvPr>
              <p:cNvPicPr/>
              <p:nvPr/>
            </p:nvPicPr>
            <p:blipFill>
              <a:blip r:embed="rId207"/>
              <a:stretch>
                <a:fillRect/>
              </a:stretch>
            </p:blipFill>
            <p:spPr>
              <a:xfrm>
                <a:off x="1501440" y="2437556"/>
                <a:ext cx="364320" cy="620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8">
            <p14:nvContentPartPr>
              <p14:cNvPr id="119" name="Input penna 118">
                <a:extLst>
                  <a:ext uri="{FF2B5EF4-FFF2-40B4-BE49-F238E27FC236}">
                    <a16:creationId xmlns:a16="http://schemas.microsoft.com/office/drawing/2014/main" id="{DB61E12F-DB2D-478A-9A4F-4CF31961B597}"/>
                  </a:ext>
                </a:extLst>
              </p14:cNvPr>
              <p14:cNvContentPartPr/>
              <p14:nvPr/>
            </p14:nvContentPartPr>
            <p14:xfrm>
              <a:off x="1527720" y="2784956"/>
              <a:ext cx="330120" cy="28440"/>
            </p14:xfrm>
          </p:contentPart>
        </mc:Choice>
        <mc:Fallback xmlns="">
          <p:pic>
            <p:nvPicPr>
              <p:cNvPr id="119" name="Input penna 118">
                <a:extLst>
                  <a:ext uri="{FF2B5EF4-FFF2-40B4-BE49-F238E27FC236}">
                    <a16:creationId xmlns:a16="http://schemas.microsoft.com/office/drawing/2014/main" id="{DB61E12F-DB2D-478A-9A4F-4CF31961B597}"/>
                  </a:ext>
                </a:extLst>
              </p:cNvPr>
              <p:cNvPicPr/>
              <p:nvPr/>
            </p:nvPicPr>
            <p:blipFill>
              <a:blip r:embed="rId209"/>
              <a:stretch>
                <a:fillRect/>
              </a:stretch>
            </p:blipFill>
            <p:spPr>
              <a:xfrm>
                <a:off x="1523400" y="2780636"/>
                <a:ext cx="33876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0">
            <p14:nvContentPartPr>
              <p14:cNvPr id="120" name="Input penna 119">
                <a:extLst>
                  <a:ext uri="{FF2B5EF4-FFF2-40B4-BE49-F238E27FC236}">
                    <a16:creationId xmlns:a16="http://schemas.microsoft.com/office/drawing/2014/main" id="{0DB1BF1C-75C7-49B2-9591-2C3F1DE6E188}"/>
                  </a:ext>
                </a:extLst>
              </p14:cNvPr>
              <p14:cNvContentPartPr/>
              <p14:nvPr/>
            </p14:nvContentPartPr>
            <p14:xfrm>
              <a:off x="2209920" y="2928956"/>
              <a:ext cx="1800" cy="4320"/>
            </p14:xfrm>
          </p:contentPart>
        </mc:Choice>
        <mc:Fallback xmlns="">
          <p:pic>
            <p:nvPicPr>
              <p:cNvPr id="120" name="Input penna 119">
                <a:extLst>
                  <a:ext uri="{FF2B5EF4-FFF2-40B4-BE49-F238E27FC236}">
                    <a16:creationId xmlns:a16="http://schemas.microsoft.com/office/drawing/2014/main" id="{0DB1BF1C-75C7-49B2-9591-2C3F1DE6E188}"/>
                  </a:ext>
                </a:extLst>
              </p:cNvPr>
              <p:cNvPicPr/>
              <p:nvPr/>
            </p:nvPicPr>
            <p:blipFill>
              <a:blip r:embed="rId211"/>
              <a:stretch>
                <a:fillRect/>
              </a:stretch>
            </p:blipFill>
            <p:spPr>
              <a:xfrm>
                <a:off x="2205600" y="2924636"/>
                <a:ext cx="10440" cy="1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2">
            <p14:nvContentPartPr>
              <p14:cNvPr id="121" name="Input penna 120">
                <a:extLst>
                  <a:ext uri="{FF2B5EF4-FFF2-40B4-BE49-F238E27FC236}">
                    <a16:creationId xmlns:a16="http://schemas.microsoft.com/office/drawing/2014/main" id="{A761FBCA-6107-4706-8028-FAE3FFC05428}"/>
                  </a:ext>
                </a:extLst>
              </p14:cNvPr>
              <p14:cNvContentPartPr/>
              <p14:nvPr/>
            </p14:nvContentPartPr>
            <p14:xfrm>
              <a:off x="2119560" y="2789636"/>
              <a:ext cx="300600" cy="235080"/>
            </p14:xfrm>
          </p:contentPart>
        </mc:Choice>
        <mc:Fallback xmlns="">
          <p:pic>
            <p:nvPicPr>
              <p:cNvPr id="121" name="Input penna 120">
                <a:extLst>
                  <a:ext uri="{FF2B5EF4-FFF2-40B4-BE49-F238E27FC236}">
                    <a16:creationId xmlns:a16="http://schemas.microsoft.com/office/drawing/2014/main" id="{A761FBCA-6107-4706-8028-FAE3FFC05428}"/>
                  </a:ext>
                </a:extLst>
              </p:cNvPr>
              <p:cNvPicPr/>
              <p:nvPr/>
            </p:nvPicPr>
            <p:blipFill>
              <a:blip r:embed="rId213"/>
              <a:stretch>
                <a:fillRect/>
              </a:stretch>
            </p:blipFill>
            <p:spPr>
              <a:xfrm>
                <a:off x="2115240" y="2785316"/>
                <a:ext cx="309240" cy="243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4">
            <p14:nvContentPartPr>
              <p14:cNvPr id="122" name="Input penna 121">
                <a:extLst>
                  <a:ext uri="{FF2B5EF4-FFF2-40B4-BE49-F238E27FC236}">
                    <a16:creationId xmlns:a16="http://schemas.microsoft.com/office/drawing/2014/main" id="{3996D099-FD9E-4AA9-A81E-3ADFF3E3C259}"/>
                  </a:ext>
                </a:extLst>
              </p14:cNvPr>
              <p14:cNvContentPartPr/>
              <p14:nvPr/>
            </p14:nvContentPartPr>
            <p14:xfrm>
              <a:off x="2413320" y="2499836"/>
              <a:ext cx="94320" cy="538920"/>
            </p14:xfrm>
          </p:contentPart>
        </mc:Choice>
        <mc:Fallback xmlns="">
          <p:pic>
            <p:nvPicPr>
              <p:cNvPr id="122" name="Input penna 121">
                <a:extLst>
                  <a:ext uri="{FF2B5EF4-FFF2-40B4-BE49-F238E27FC236}">
                    <a16:creationId xmlns:a16="http://schemas.microsoft.com/office/drawing/2014/main" id="{3996D099-FD9E-4AA9-A81E-3ADFF3E3C259}"/>
                  </a:ext>
                </a:extLst>
              </p:cNvPr>
              <p:cNvPicPr/>
              <p:nvPr/>
            </p:nvPicPr>
            <p:blipFill>
              <a:blip r:embed="rId215"/>
              <a:stretch>
                <a:fillRect/>
              </a:stretch>
            </p:blipFill>
            <p:spPr>
              <a:xfrm>
                <a:off x="2409000" y="2495516"/>
                <a:ext cx="102960" cy="547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6">
            <p14:nvContentPartPr>
              <p14:cNvPr id="123" name="Input penna 122">
                <a:extLst>
                  <a:ext uri="{FF2B5EF4-FFF2-40B4-BE49-F238E27FC236}">
                    <a16:creationId xmlns:a16="http://schemas.microsoft.com/office/drawing/2014/main" id="{EB8DD755-81B6-4F02-AA2A-5824B92F9AB3}"/>
                  </a:ext>
                </a:extLst>
              </p14:cNvPr>
              <p14:cNvContentPartPr/>
              <p14:nvPr/>
            </p14:nvContentPartPr>
            <p14:xfrm>
              <a:off x="3023880" y="2756876"/>
              <a:ext cx="283320" cy="228240"/>
            </p14:xfrm>
          </p:contentPart>
        </mc:Choice>
        <mc:Fallback xmlns="">
          <p:pic>
            <p:nvPicPr>
              <p:cNvPr id="123" name="Input penna 122">
                <a:extLst>
                  <a:ext uri="{FF2B5EF4-FFF2-40B4-BE49-F238E27FC236}">
                    <a16:creationId xmlns:a16="http://schemas.microsoft.com/office/drawing/2014/main" id="{EB8DD755-81B6-4F02-AA2A-5824B92F9AB3}"/>
                  </a:ext>
                </a:extLst>
              </p:cNvPr>
              <p:cNvPicPr/>
              <p:nvPr/>
            </p:nvPicPr>
            <p:blipFill>
              <a:blip r:embed="rId217"/>
              <a:stretch>
                <a:fillRect/>
              </a:stretch>
            </p:blipFill>
            <p:spPr>
              <a:xfrm>
                <a:off x="3019560" y="2752556"/>
                <a:ext cx="291960" cy="236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18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0FA1E5B5-9CFD-472A-819B-99943F0CCD4F}"/>
                  </a:ext>
                </a:extLst>
              </p14:cNvPr>
              <p14:cNvContentPartPr/>
              <p14:nvPr/>
            </p14:nvContentPartPr>
            <p14:xfrm>
              <a:off x="3474240" y="2761916"/>
              <a:ext cx="314640" cy="25236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0FA1E5B5-9CFD-472A-819B-99943F0CCD4F}"/>
                  </a:ext>
                </a:extLst>
              </p:cNvPr>
              <p:cNvPicPr/>
              <p:nvPr/>
            </p:nvPicPr>
            <p:blipFill>
              <a:blip r:embed="rId219"/>
              <a:stretch>
                <a:fillRect/>
              </a:stretch>
            </p:blipFill>
            <p:spPr>
              <a:xfrm>
                <a:off x="3469920" y="2757596"/>
                <a:ext cx="323280" cy="26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0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09BC511F-F217-4BFC-B4EB-42C7E16E2615}"/>
                  </a:ext>
                </a:extLst>
              </p14:cNvPr>
              <p14:cNvContentPartPr/>
              <p14:nvPr/>
            </p14:nvContentPartPr>
            <p14:xfrm>
              <a:off x="3828840" y="2748596"/>
              <a:ext cx="255600" cy="21996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09BC511F-F217-4BFC-B4EB-42C7E16E2615}"/>
                  </a:ext>
                </a:extLst>
              </p:cNvPr>
              <p:cNvPicPr/>
              <p:nvPr/>
            </p:nvPicPr>
            <p:blipFill>
              <a:blip r:embed="rId221"/>
              <a:stretch>
                <a:fillRect/>
              </a:stretch>
            </p:blipFill>
            <p:spPr>
              <a:xfrm>
                <a:off x="3824520" y="2744276"/>
                <a:ext cx="26424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26" name="Input penna 125">
                <a:extLst>
                  <a:ext uri="{FF2B5EF4-FFF2-40B4-BE49-F238E27FC236}">
                    <a16:creationId xmlns:a16="http://schemas.microsoft.com/office/drawing/2014/main" id="{33AB1D3B-58C6-4753-AA1D-C84BD87D3EAD}"/>
                  </a:ext>
                </a:extLst>
              </p14:cNvPr>
              <p14:cNvContentPartPr/>
              <p14:nvPr/>
            </p14:nvContentPartPr>
            <p14:xfrm>
              <a:off x="4257600" y="2761556"/>
              <a:ext cx="443160" cy="157320"/>
            </p14:xfrm>
          </p:contentPart>
        </mc:Choice>
        <mc:Fallback xmlns="">
          <p:pic>
            <p:nvPicPr>
              <p:cNvPr id="126" name="Input penna 125">
                <a:extLst>
                  <a:ext uri="{FF2B5EF4-FFF2-40B4-BE49-F238E27FC236}">
                    <a16:creationId xmlns:a16="http://schemas.microsoft.com/office/drawing/2014/main" id="{33AB1D3B-58C6-4753-AA1D-C84BD87D3EAD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4253280" y="2757236"/>
                <a:ext cx="451800" cy="16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4">
            <p14:nvContentPartPr>
              <p14:cNvPr id="127" name="Input penna 126">
                <a:extLst>
                  <a:ext uri="{FF2B5EF4-FFF2-40B4-BE49-F238E27FC236}">
                    <a16:creationId xmlns:a16="http://schemas.microsoft.com/office/drawing/2014/main" id="{2F6B0EE7-876B-4B73-AA95-1EA41406DEDF}"/>
                  </a:ext>
                </a:extLst>
              </p14:cNvPr>
              <p14:cNvContentPartPr/>
              <p14:nvPr/>
            </p14:nvContentPartPr>
            <p14:xfrm>
              <a:off x="4896240" y="2752196"/>
              <a:ext cx="29160" cy="419760"/>
            </p14:xfrm>
          </p:contentPart>
        </mc:Choice>
        <mc:Fallback xmlns="">
          <p:pic>
            <p:nvPicPr>
              <p:cNvPr id="127" name="Input penna 126">
                <a:extLst>
                  <a:ext uri="{FF2B5EF4-FFF2-40B4-BE49-F238E27FC236}">
                    <a16:creationId xmlns:a16="http://schemas.microsoft.com/office/drawing/2014/main" id="{2F6B0EE7-876B-4B73-AA95-1EA41406DEDF}"/>
                  </a:ext>
                </a:extLst>
              </p:cNvPr>
              <p:cNvPicPr/>
              <p:nvPr/>
            </p:nvPicPr>
            <p:blipFill>
              <a:blip r:embed="rId225"/>
              <a:stretch>
                <a:fillRect/>
              </a:stretch>
            </p:blipFill>
            <p:spPr>
              <a:xfrm>
                <a:off x="4891920" y="2747876"/>
                <a:ext cx="37800" cy="428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6">
            <p14:nvContentPartPr>
              <p14:cNvPr id="128" name="Input penna 127">
                <a:extLst>
                  <a:ext uri="{FF2B5EF4-FFF2-40B4-BE49-F238E27FC236}">
                    <a16:creationId xmlns:a16="http://schemas.microsoft.com/office/drawing/2014/main" id="{96BCCB5C-7D9A-4748-91ED-EB354A740AF5}"/>
                  </a:ext>
                </a:extLst>
              </p14:cNvPr>
              <p14:cNvContentPartPr/>
              <p14:nvPr/>
            </p14:nvContentPartPr>
            <p14:xfrm>
              <a:off x="4874640" y="2705036"/>
              <a:ext cx="286920" cy="176760"/>
            </p14:xfrm>
          </p:contentPart>
        </mc:Choice>
        <mc:Fallback xmlns="">
          <p:pic>
            <p:nvPicPr>
              <p:cNvPr id="128" name="Input penna 127">
                <a:extLst>
                  <a:ext uri="{FF2B5EF4-FFF2-40B4-BE49-F238E27FC236}">
                    <a16:creationId xmlns:a16="http://schemas.microsoft.com/office/drawing/2014/main" id="{96BCCB5C-7D9A-4748-91ED-EB354A740AF5}"/>
                  </a:ext>
                </a:extLst>
              </p:cNvPr>
              <p:cNvPicPr/>
              <p:nvPr/>
            </p:nvPicPr>
            <p:blipFill>
              <a:blip r:embed="rId227"/>
              <a:stretch>
                <a:fillRect/>
              </a:stretch>
            </p:blipFill>
            <p:spPr>
              <a:xfrm>
                <a:off x="4870320" y="2700716"/>
                <a:ext cx="295560" cy="185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5F39A8B5-007F-4A0B-A3EA-8A057FDA073A}"/>
                  </a:ext>
                </a:extLst>
              </p14:cNvPr>
              <p14:cNvContentPartPr/>
              <p14:nvPr/>
            </p14:nvContentPartPr>
            <p14:xfrm>
              <a:off x="5230320" y="2560316"/>
              <a:ext cx="79560" cy="26028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5F39A8B5-007F-4A0B-A3EA-8A057FDA073A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5226000" y="2555996"/>
                <a:ext cx="88200" cy="268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0">
            <p14:nvContentPartPr>
              <p14:cNvPr id="130" name="Input penna 129">
                <a:extLst>
                  <a:ext uri="{FF2B5EF4-FFF2-40B4-BE49-F238E27FC236}">
                    <a16:creationId xmlns:a16="http://schemas.microsoft.com/office/drawing/2014/main" id="{E6206C66-CF1E-4F20-AC4D-9E3890613BF5}"/>
                  </a:ext>
                </a:extLst>
              </p14:cNvPr>
              <p14:cNvContentPartPr/>
              <p14:nvPr/>
            </p14:nvContentPartPr>
            <p14:xfrm>
              <a:off x="5451720" y="2690996"/>
              <a:ext cx="295920" cy="186480"/>
            </p14:xfrm>
          </p:contentPart>
        </mc:Choice>
        <mc:Fallback xmlns="">
          <p:pic>
            <p:nvPicPr>
              <p:cNvPr id="130" name="Input penna 129">
                <a:extLst>
                  <a:ext uri="{FF2B5EF4-FFF2-40B4-BE49-F238E27FC236}">
                    <a16:creationId xmlns:a16="http://schemas.microsoft.com/office/drawing/2014/main" id="{E6206C66-CF1E-4F20-AC4D-9E3890613BF5}"/>
                  </a:ext>
                </a:extLst>
              </p:cNvPr>
              <p:cNvPicPr/>
              <p:nvPr/>
            </p:nvPicPr>
            <p:blipFill>
              <a:blip r:embed="rId231"/>
              <a:stretch>
                <a:fillRect/>
              </a:stretch>
            </p:blipFill>
            <p:spPr>
              <a:xfrm>
                <a:off x="5447400" y="2686676"/>
                <a:ext cx="304560" cy="19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2">
            <p14:nvContentPartPr>
              <p14:cNvPr id="131" name="Input penna 130">
                <a:extLst>
                  <a:ext uri="{FF2B5EF4-FFF2-40B4-BE49-F238E27FC236}">
                    <a16:creationId xmlns:a16="http://schemas.microsoft.com/office/drawing/2014/main" id="{0E7EBF21-174B-484C-AB34-0DDF3D4C7C4E}"/>
                  </a:ext>
                </a:extLst>
              </p14:cNvPr>
              <p14:cNvContentPartPr/>
              <p14:nvPr/>
            </p14:nvContentPartPr>
            <p14:xfrm>
              <a:off x="6295200" y="2640956"/>
              <a:ext cx="228960" cy="224280"/>
            </p14:xfrm>
          </p:contentPart>
        </mc:Choice>
        <mc:Fallback xmlns="">
          <p:pic>
            <p:nvPicPr>
              <p:cNvPr id="131" name="Input penna 130">
                <a:extLst>
                  <a:ext uri="{FF2B5EF4-FFF2-40B4-BE49-F238E27FC236}">
                    <a16:creationId xmlns:a16="http://schemas.microsoft.com/office/drawing/2014/main" id="{0E7EBF21-174B-484C-AB34-0DDF3D4C7C4E}"/>
                  </a:ext>
                </a:extLst>
              </p:cNvPr>
              <p:cNvPicPr/>
              <p:nvPr/>
            </p:nvPicPr>
            <p:blipFill>
              <a:blip r:embed="rId233"/>
              <a:stretch>
                <a:fillRect/>
              </a:stretch>
            </p:blipFill>
            <p:spPr>
              <a:xfrm>
                <a:off x="6290880" y="2636636"/>
                <a:ext cx="237600" cy="23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4">
            <p14:nvContentPartPr>
              <p14:cNvPr id="132" name="Input penna 131">
                <a:extLst>
                  <a:ext uri="{FF2B5EF4-FFF2-40B4-BE49-F238E27FC236}">
                    <a16:creationId xmlns:a16="http://schemas.microsoft.com/office/drawing/2014/main" id="{37FAB29D-3302-4AE9-9AEC-B65E94B73324}"/>
                  </a:ext>
                </a:extLst>
              </p14:cNvPr>
              <p14:cNvContentPartPr/>
              <p14:nvPr/>
            </p14:nvContentPartPr>
            <p14:xfrm>
              <a:off x="6618480" y="2694956"/>
              <a:ext cx="220680" cy="169560"/>
            </p14:xfrm>
          </p:contentPart>
        </mc:Choice>
        <mc:Fallback xmlns="">
          <p:pic>
            <p:nvPicPr>
              <p:cNvPr id="132" name="Input penna 131">
                <a:extLst>
                  <a:ext uri="{FF2B5EF4-FFF2-40B4-BE49-F238E27FC236}">
                    <a16:creationId xmlns:a16="http://schemas.microsoft.com/office/drawing/2014/main" id="{37FAB29D-3302-4AE9-9AEC-B65E94B73324}"/>
                  </a:ext>
                </a:extLst>
              </p:cNvPr>
              <p:cNvPicPr/>
              <p:nvPr/>
            </p:nvPicPr>
            <p:blipFill>
              <a:blip r:embed="rId235"/>
              <a:stretch>
                <a:fillRect/>
              </a:stretch>
            </p:blipFill>
            <p:spPr>
              <a:xfrm>
                <a:off x="6614160" y="2690636"/>
                <a:ext cx="229320" cy="178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15A5A8E5-7E8E-43EC-8692-DDBDA6483026}"/>
                  </a:ext>
                </a:extLst>
              </p14:cNvPr>
              <p14:cNvContentPartPr/>
              <p14:nvPr/>
            </p14:nvContentPartPr>
            <p14:xfrm>
              <a:off x="6964080" y="2266556"/>
              <a:ext cx="298440" cy="59184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15A5A8E5-7E8E-43EC-8692-DDBDA6483026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6959760" y="2262236"/>
                <a:ext cx="307080" cy="600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23B9C88E-AE8E-41B7-822A-989DE119C18C}"/>
              </a:ext>
            </a:extLst>
          </p:cNvPr>
          <p:cNvGrpSpPr/>
          <p:nvPr/>
        </p:nvGrpSpPr>
        <p:grpSpPr>
          <a:xfrm>
            <a:off x="7624320" y="2418476"/>
            <a:ext cx="1103760" cy="465120"/>
            <a:chOff x="7624320" y="2418476"/>
            <a:chExt cx="1103760" cy="46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1FE2AEC8-55C1-4908-B410-4FD5BCB49C6B}"/>
                    </a:ext>
                  </a:extLst>
                </p14:cNvPr>
                <p14:cNvContentPartPr/>
                <p14:nvPr/>
              </p14:nvContentPartPr>
              <p14:xfrm>
                <a:off x="7868400" y="2499476"/>
                <a:ext cx="35640" cy="2995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1FE2AEC8-55C1-4908-B410-4FD5BCB49C6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7864080" y="2495156"/>
                  <a:ext cx="4428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DCFC13B-3DF1-4872-9DEF-8467D0599505}"/>
                    </a:ext>
                  </a:extLst>
                </p14:cNvPr>
                <p14:cNvContentPartPr/>
                <p14:nvPr/>
              </p14:nvContentPartPr>
              <p14:xfrm>
                <a:off x="8007360" y="2488316"/>
                <a:ext cx="58680" cy="3153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DCFC13B-3DF1-4872-9DEF-8467D0599505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8003040" y="2483996"/>
                  <a:ext cx="6732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9EDFDA2F-9CD3-48D4-BCFC-103FADEC6B7E}"/>
                    </a:ext>
                  </a:extLst>
                </p14:cNvPr>
                <p14:cNvContentPartPr/>
                <p14:nvPr/>
              </p14:nvContentPartPr>
              <p14:xfrm>
                <a:off x="8129040" y="2498756"/>
                <a:ext cx="59040" cy="2865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9EDFDA2F-9CD3-48D4-BCFC-103FADEC6B7E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8124720" y="2494436"/>
                  <a:ext cx="676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C2365175-EA3F-4E90-83EB-9FF716A21C1D}"/>
                    </a:ext>
                  </a:extLst>
                </p14:cNvPr>
                <p14:cNvContentPartPr/>
                <p14:nvPr/>
              </p14:nvContentPartPr>
              <p14:xfrm>
                <a:off x="7624320" y="2418476"/>
                <a:ext cx="882360" cy="997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C2365175-EA3F-4E90-83EB-9FF716A21C1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7620000" y="2414156"/>
                  <a:ext cx="89100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60B4B8B-D5CA-454F-AB29-F25E5C23B262}"/>
                    </a:ext>
                  </a:extLst>
                </p14:cNvPr>
                <p14:cNvContentPartPr/>
                <p14:nvPr/>
              </p14:nvContentPartPr>
              <p14:xfrm>
                <a:off x="7707120" y="2752196"/>
                <a:ext cx="755640" cy="13140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60B4B8B-D5CA-454F-AB29-F25E5C23B26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7702800" y="2747876"/>
                  <a:ext cx="764280" cy="14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19F24E6-7DAE-4492-B7B7-5F97DA7228B0}"/>
                    </a:ext>
                  </a:extLst>
                </p14:cNvPr>
                <p14:cNvContentPartPr/>
                <p14:nvPr/>
              </p14:nvContentPartPr>
              <p14:xfrm>
                <a:off x="8585880" y="2432876"/>
                <a:ext cx="142200" cy="997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19F24E6-7DAE-4492-B7B7-5F97DA7228B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8581560" y="2428556"/>
                  <a:ext cx="150840" cy="108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0184277A-08A3-4F34-9B8F-16ED1F1E82F7}"/>
              </a:ext>
            </a:extLst>
          </p:cNvPr>
          <p:cNvGrpSpPr/>
          <p:nvPr/>
        </p:nvGrpSpPr>
        <p:grpSpPr>
          <a:xfrm>
            <a:off x="9153960" y="2467076"/>
            <a:ext cx="2601720" cy="366480"/>
            <a:chOff x="9153960" y="2467076"/>
            <a:chExt cx="2601720" cy="36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10903FD8-A479-421F-A504-49AE97F6C2EA}"/>
                    </a:ext>
                  </a:extLst>
                </p14:cNvPr>
                <p14:cNvContentPartPr/>
                <p14:nvPr/>
              </p14:nvContentPartPr>
              <p14:xfrm>
                <a:off x="9153960" y="2610356"/>
                <a:ext cx="368280" cy="20340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10903FD8-A479-421F-A504-49AE97F6C2E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9149640" y="2606036"/>
                  <a:ext cx="37692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5D1C1C8D-108A-4A51-A9FF-BB6056946985}"/>
                    </a:ext>
                  </a:extLst>
                </p14:cNvPr>
                <p14:cNvContentPartPr/>
                <p14:nvPr/>
              </p14:nvContentPartPr>
              <p14:xfrm>
                <a:off x="9631320" y="2467076"/>
                <a:ext cx="260280" cy="3229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5D1C1C8D-108A-4A51-A9FF-BB605694698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9627000" y="2462756"/>
                  <a:ext cx="26892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6EBBA4F1-41C8-4764-B2E6-4EB5E019C7DA}"/>
                    </a:ext>
                  </a:extLst>
                </p14:cNvPr>
                <p14:cNvContentPartPr/>
                <p14:nvPr/>
              </p14:nvContentPartPr>
              <p14:xfrm>
                <a:off x="9906360" y="2509556"/>
                <a:ext cx="185040" cy="2833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6EBBA4F1-41C8-4764-B2E6-4EB5E019C7D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902040" y="2505236"/>
                  <a:ext cx="19368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4B94CC5A-193B-4314-96B4-756B44D53C9C}"/>
                    </a:ext>
                  </a:extLst>
                </p14:cNvPr>
                <p14:cNvContentPartPr/>
                <p14:nvPr/>
              </p14:nvContentPartPr>
              <p14:xfrm>
                <a:off x="10111200" y="2575436"/>
                <a:ext cx="214200" cy="2066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4B94CC5A-193B-4314-96B4-756B44D53C9C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106880" y="2571116"/>
                  <a:ext cx="2228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96966ED9-D13D-4A25-89E4-A6E3ECDF4E0B}"/>
                    </a:ext>
                  </a:extLst>
                </p14:cNvPr>
                <p14:cNvContentPartPr/>
                <p14:nvPr/>
              </p14:nvContentPartPr>
              <p14:xfrm>
                <a:off x="10551840" y="2573996"/>
                <a:ext cx="340920" cy="1814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96966ED9-D13D-4A25-89E4-A6E3ECDF4E0B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547520" y="2569676"/>
                  <a:ext cx="34956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2611CA8-36BC-4010-900C-DECF9EAAE73A}"/>
                    </a:ext>
                  </a:extLst>
                </p14:cNvPr>
                <p14:cNvContentPartPr/>
                <p14:nvPr/>
              </p14:nvContentPartPr>
              <p14:xfrm>
                <a:off x="10995360" y="2548076"/>
                <a:ext cx="312480" cy="21096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2611CA8-36BC-4010-900C-DECF9EAAE73A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0991040" y="2543756"/>
                  <a:ext cx="32112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48644C25-3127-403D-9CF5-4214494B193D}"/>
                    </a:ext>
                  </a:extLst>
                </p14:cNvPr>
                <p14:cNvContentPartPr/>
                <p14:nvPr/>
              </p14:nvContentPartPr>
              <p14:xfrm>
                <a:off x="11486040" y="2608196"/>
                <a:ext cx="269640" cy="22536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48644C25-3127-403D-9CF5-4214494B193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1481720" y="2603876"/>
                  <a:ext cx="278280" cy="234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4">
            <p14:nvContentPartPr>
              <p14:cNvPr id="156" name="Input penna 155">
                <a:extLst>
                  <a:ext uri="{FF2B5EF4-FFF2-40B4-BE49-F238E27FC236}">
                    <a16:creationId xmlns:a16="http://schemas.microsoft.com/office/drawing/2014/main" id="{7100AAE4-F5E5-49F4-990A-58672EB4C363}"/>
                  </a:ext>
                </a:extLst>
              </p14:cNvPr>
              <p14:cNvContentPartPr/>
              <p14:nvPr/>
            </p14:nvContentPartPr>
            <p14:xfrm>
              <a:off x="3330240" y="4965116"/>
              <a:ext cx="4851720" cy="360"/>
            </p14:xfrm>
          </p:contentPart>
        </mc:Choice>
        <mc:Fallback xmlns="">
          <p:pic>
            <p:nvPicPr>
              <p:cNvPr id="156" name="Input penna 155">
                <a:extLst>
                  <a:ext uri="{FF2B5EF4-FFF2-40B4-BE49-F238E27FC236}">
                    <a16:creationId xmlns:a16="http://schemas.microsoft.com/office/drawing/2014/main" id="{7100AAE4-F5E5-49F4-990A-58672EB4C363}"/>
                  </a:ext>
                </a:extLst>
              </p:cNvPr>
              <p:cNvPicPr/>
              <p:nvPr/>
            </p:nvPicPr>
            <p:blipFill>
              <a:blip r:embed="rId265"/>
              <a:stretch>
                <a:fillRect/>
              </a:stretch>
            </p:blipFill>
            <p:spPr>
              <a:xfrm>
                <a:off x="3321240" y="4956116"/>
                <a:ext cx="486936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6">
            <p14:nvContentPartPr>
              <p14:cNvPr id="157" name="Input penna 156">
                <a:extLst>
                  <a:ext uri="{FF2B5EF4-FFF2-40B4-BE49-F238E27FC236}">
                    <a16:creationId xmlns:a16="http://schemas.microsoft.com/office/drawing/2014/main" id="{786138DF-6179-41D4-8912-649B5593EBF3}"/>
                  </a:ext>
                </a:extLst>
              </p14:cNvPr>
              <p14:cNvContentPartPr/>
              <p14:nvPr/>
            </p14:nvContentPartPr>
            <p14:xfrm>
              <a:off x="5697960" y="3394436"/>
              <a:ext cx="360" cy="2632680"/>
            </p14:xfrm>
          </p:contentPart>
        </mc:Choice>
        <mc:Fallback xmlns="">
          <p:pic>
            <p:nvPicPr>
              <p:cNvPr id="157" name="Input penna 156">
                <a:extLst>
                  <a:ext uri="{FF2B5EF4-FFF2-40B4-BE49-F238E27FC236}">
                    <a16:creationId xmlns:a16="http://schemas.microsoft.com/office/drawing/2014/main" id="{786138DF-6179-41D4-8912-649B5593EBF3}"/>
                  </a:ext>
                </a:extLst>
              </p:cNvPr>
              <p:cNvPicPr/>
              <p:nvPr/>
            </p:nvPicPr>
            <p:blipFill>
              <a:blip r:embed="rId267"/>
              <a:stretch>
                <a:fillRect/>
              </a:stretch>
            </p:blipFill>
            <p:spPr>
              <a:xfrm>
                <a:off x="5688960" y="3385436"/>
                <a:ext cx="18000" cy="265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8">
            <p14:nvContentPartPr>
              <p14:cNvPr id="158" name="Input penna 157">
                <a:extLst>
                  <a:ext uri="{FF2B5EF4-FFF2-40B4-BE49-F238E27FC236}">
                    <a16:creationId xmlns:a16="http://schemas.microsoft.com/office/drawing/2014/main" id="{121856BC-9C1E-4A47-97F0-32AF5B1471AE}"/>
                  </a:ext>
                </a:extLst>
              </p14:cNvPr>
              <p14:cNvContentPartPr/>
              <p14:nvPr/>
            </p14:nvContentPartPr>
            <p14:xfrm>
              <a:off x="3771960" y="4992476"/>
              <a:ext cx="1909080" cy="695160"/>
            </p14:xfrm>
          </p:contentPart>
        </mc:Choice>
        <mc:Fallback xmlns="">
          <p:pic>
            <p:nvPicPr>
              <p:cNvPr id="158" name="Input penna 157">
                <a:extLst>
                  <a:ext uri="{FF2B5EF4-FFF2-40B4-BE49-F238E27FC236}">
                    <a16:creationId xmlns:a16="http://schemas.microsoft.com/office/drawing/2014/main" id="{121856BC-9C1E-4A47-97F0-32AF5B1471AE}"/>
                  </a:ext>
                </a:extLst>
              </p:cNvPr>
              <p:cNvPicPr/>
              <p:nvPr/>
            </p:nvPicPr>
            <p:blipFill>
              <a:blip r:embed="rId269"/>
              <a:stretch>
                <a:fillRect/>
              </a:stretch>
            </p:blipFill>
            <p:spPr>
              <a:xfrm>
                <a:off x="3762960" y="4983836"/>
                <a:ext cx="1926720" cy="712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0">
            <p14:nvContentPartPr>
              <p14:cNvPr id="159" name="Input penna 158">
                <a:extLst>
                  <a:ext uri="{FF2B5EF4-FFF2-40B4-BE49-F238E27FC236}">
                    <a16:creationId xmlns:a16="http://schemas.microsoft.com/office/drawing/2014/main" id="{9B3A04C0-0DD4-4730-9800-D40D4C92A6FD}"/>
                  </a:ext>
                </a:extLst>
              </p14:cNvPr>
              <p14:cNvContentPartPr/>
              <p14:nvPr/>
            </p14:nvContentPartPr>
            <p14:xfrm>
              <a:off x="3769800" y="5615636"/>
              <a:ext cx="81000" cy="90360"/>
            </p14:xfrm>
          </p:contentPart>
        </mc:Choice>
        <mc:Fallback xmlns="">
          <p:pic>
            <p:nvPicPr>
              <p:cNvPr id="159" name="Input penna 158">
                <a:extLst>
                  <a:ext uri="{FF2B5EF4-FFF2-40B4-BE49-F238E27FC236}">
                    <a16:creationId xmlns:a16="http://schemas.microsoft.com/office/drawing/2014/main" id="{9B3A04C0-0DD4-4730-9800-D40D4C92A6FD}"/>
                  </a:ext>
                </a:extLst>
              </p:cNvPr>
              <p:cNvPicPr/>
              <p:nvPr/>
            </p:nvPicPr>
            <p:blipFill>
              <a:blip r:embed="rId271"/>
              <a:stretch>
                <a:fillRect/>
              </a:stretch>
            </p:blipFill>
            <p:spPr>
              <a:xfrm>
                <a:off x="3761160" y="5606996"/>
                <a:ext cx="98640" cy="10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2">
            <p14:nvContentPartPr>
              <p14:cNvPr id="168" name="Input penna 167">
                <a:extLst>
                  <a:ext uri="{FF2B5EF4-FFF2-40B4-BE49-F238E27FC236}">
                    <a16:creationId xmlns:a16="http://schemas.microsoft.com/office/drawing/2014/main" id="{2B8A555A-3647-4CDC-B850-28FC6DB8DC2C}"/>
                  </a:ext>
                </a:extLst>
              </p14:cNvPr>
              <p14:cNvContentPartPr/>
              <p14:nvPr/>
            </p14:nvContentPartPr>
            <p14:xfrm>
              <a:off x="4742880" y="5472716"/>
              <a:ext cx="178560" cy="595800"/>
            </p14:xfrm>
          </p:contentPart>
        </mc:Choice>
        <mc:Fallback xmlns="">
          <p:pic>
            <p:nvPicPr>
              <p:cNvPr id="168" name="Input penna 167">
                <a:extLst>
                  <a:ext uri="{FF2B5EF4-FFF2-40B4-BE49-F238E27FC236}">
                    <a16:creationId xmlns:a16="http://schemas.microsoft.com/office/drawing/2014/main" id="{2B8A555A-3647-4CDC-B850-28FC6DB8DC2C}"/>
                  </a:ext>
                </a:extLst>
              </p:cNvPr>
              <p:cNvPicPr/>
              <p:nvPr/>
            </p:nvPicPr>
            <p:blipFill>
              <a:blip r:embed="rId273"/>
              <a:stretch>
                <a:fillRect/>
              </a:stretch>
            </p:blipFill>
            <p:spPr>
              <a:xfrm>
                <a:off x="4733880" y="5463716"/>
                <a:ext cx="196200" cy="613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BED41036-528A-43FD-AC4A-ED0C46998BD6}"/>
              </a:ext>
            </a:extLst>
          </p:cNvPr>
          <p:cNvGrpSpPr/>
          <p:nvPr/>
        </p:nvGrpSpPr>
        <p:grpSpPr>
          <a:xfrm>
            <a:off x="4801920" y="3384356"/>
            <a:ext cx="3806640" cy="1906200"/>
            <a:chOff x="4801920" y="3384356"/>
            <a:chExt cx="3806640" cy="190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80FFA264-CA09-4966-A62E-E3D69BD34DFC}"/>
                    </a:ext>
                  </a:extLst>
                </p14:cNvPr>
                <p14:cNvContentPartPr/>
                <p14:nvPr/>
              </p14:nvContentPartPr>
              <p14:xfrm>
                <a:off x="5845920" y="5087156"/>
                <a:ext cx="207360" cy="2034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80FFA264-CA09-4966-A62E-E3D69BD34DF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836920" y="5078156"/>
                  <a:ext cx="22500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64DC65C-87C2-4344-AA42-F764353B8CAC}"/>
                    </a:ext>
                  </a:extLst>
                </p14:cNvPr>
                <p14:cNvContentPartPr/>
                <p14:nvPr/>
              </p14:nvContentPartPr>
              <p14:xfrm>
                <a:off x="5541720" y="3384356"/>
                <a:ext cx="333720" cy="1810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64DC65C-87C2-4344-AA42-F764353B8CAC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532720" y="3375356"/>
                  <a:ext cx="35136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3267F7BD-D4F3-405F-A8D5-6FEED8BE636A}"/>
                    </a:ext>
                  </a:extLst>
                </p14:cNvPr>
                <p14:cNvContentPartPr/>
                <p14:nvPr/>
              </p14:nvContentPartPr>
              <p14:xfrm>
                <a:off x="6020520" y="3395516"/>
                <a:ext cx="308880" cy="4622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3267F7BD-D4F3-405F-A8D5-6FEED8BE636A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6011880" y="3386516"/>
                  <a:ext cx="326520" cy="47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4F1F47CD-5087-4532-A91E-8B1C26ECCDFC}"/>
                    </a:ext>
                  </a:extLst>
                </p14:cNvPr>
                <p14:cNvContentPartPr/>
                <p14:nvPr/>
              </p14:nvContentPartPr>
              <p14:xfrm>
                <a:off x="8061000" y="4871516"/>
                <a:ext cx="211320" cy="27216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4F1F47CD-5087-4532-A91E-8B1C26ECCDF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052360" y="4862516"/>
                  <a:ext cx="22896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BB57E29C-12DC-438F-BBB6-E34C5CFE9AD1}"/>
                    </a:ext>
                  </a:extLst>
                </p14:cNvPr>
                <p14:cNvContentPartPr/>
                <p14:nvPr/>
              </p14:nvContentPartPr>
              <p14:xfrm>
                <a:off x="8427120" y="4994276"/>
                <a:ext cx="174240" cy="1400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BB57E29C-12DC-438F-BBB6-E34C5CFE9AD1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418120" y="4985636"/>
                  <a:ext cx="1918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F429BF40-8156-40B0-A6E3-3FEDEF9DF4A0}"/>
                    </a:ext>
                  </a:extLst>
                </p14:cNvPr>
                <p14:cNvContentPartPr/>
                <p14:nvPr/>
              </p14:nvContentPartPr>
              <p14:xfrm>
                <a:off x="8381040" y="4999676"/>
                <a:ext cx="227520" cy="1922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F429BF40-8156-40B0-A6E3-3FEDEF9DF4A0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372040" y="4990676"/>
                  <a:ext cx="2451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07F0E9A6-4395-463F-B80E-F9B7F846F4ED}"/>
                    </a:ext>
                  </a:extLst>
                </p14:cNvPr>
                <p14:cNvContentPartPr/>
                <p14:nvPr/>
              </p14:nvContentPartPr>
              <p14:xfrm>
                <a:off x="4801920" y="4361756"/>
                <a:ext cx="1474200" cy="9093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07F0E9A6-4395-463F-B80E-F9B7F846F4E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793280" y="4352756"/>
                  <a:ext cx="1491840" cy="9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7D2CBCB1-1449-455F-B37F-2D8CFDAA1B2D}"/>
              </a:ext>
            </a:extLst>
          </p:cNvPr>
          <p:cNvGrpSpPr/>
          <p:nvPr/>
        </p:nvGrpSpPr>
        <p:grpSpPr>
          <a:xfrm>
            <a:off x="6148680" y="3792236"/>
            <a:ext cx="3436560" cy="790200"/>
            <a:chOff x="6148680" y="3792236"/>
            <a:chExt cx="3436560" cy="79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51CC284B-8CB6-4DEE-AF51-812696042EBD}"/>
                    </a:ext>
                  </a:extLst>
                </p14:cNvPr>
                <p14:cNvContentPartPr/>
                <p14:nvPr/>
              </p14:nvContentPartPr>
              <p14:xfrm>
                <a:off x="6148680" y="4052876"/>
                <a:ext cx="297720" cy="3193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51CC284B-8CB6-4DEE-AF51-812696042EBD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144360" y="4048556"/>
                  <a:ext cx="30636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6A6D9ACE-CAD6-4E4A-BDFE-8F4729EAD225}"/>
                    </a:ext>
                  </a:extLst>
                </p14:cNvPr>
                <p14:cNvContentPartPr/>
                <p14:nvPr/>
              </p14:nvContentPartPr>
              <p14:xfrm>
                <a:off x="6612000" y="4283276"/>
                <a:ext cx="77760" cy="43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6A6D9ACE-CAD6-4E4A-BDFE-8F4729EAD225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607680" y="4278956"/>
                  <a:ext cx="864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540A3084-FD43-4E4F-B222-22E693D17234}"/>
                    </a:ext>
                  </a:extLst>
                </p14:cNvPr>
                <p14:cNvContentPartPr/>
                <p14:nvPr/>
              </p14:nvContentPartPr>
              <p14:xfrm>
                <a:off x="6603360" y="4366436"/>
                <a:ext cx="86760" cy="75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540A3084-FD43-4E4F-B222-22E693D17234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599040" y="4362116"/>
                  <a:ext cx="954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B143EC3D-C084-417A-A1C3-DAF495CB5479}"/>
                    </a:ext>
                  </a:extLst>
                </p14:cNvPr>
                <p14:cNvContentPartPr/>
                <p14:nvPr/>
              </p14:nvContentPartPr>
              <p14:xfrm>
                <a:off x="6875520" y="4085636"/>
                <a:ext cx="315360" cy="2530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B143EC3D-C084-417A-A1C3-DAF495CB5479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871200" y="4081316"/>
                  <a:ext cx="32400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1FA4A60C-76C1-4D35-9423-5925DF81C2DD}"/>
                    </a:ext>
                  </a:extLst>
                </p14:cNvPr>
                <p14:cNvContentPartPr/>
                <p14:nvPr/>
              </p14:nvContentPartPr>
              <p14:xfrm>
                <a:off x="7206360" y="4037756"/>
                <a:ext cx="164520" cy="3106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1FA4A60C-76C1-4D35-9423-5925DF81C2D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202040" y="4033436"/>
                  <a:ext cx="173160" cy="31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93865956-1651-41C5-B91B-96A5004A9DD8}"/>
                    </a:ext>
                  </a:extLst>
                </p14:cNvPr>
                <p14:cNvContentPartPr/>
                <p14:nvPr/>
              </p14:nvContentPartPr>
              <p14:xfrm>
                <a:off x="7404000" y="4150076"/>
                <a:ext cx="185400" cy="17352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93865956-1651-41C5-B91B-96A5004A9DD8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399680" y="4145756"/>
                  <a:ext cx="19404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C2CA046-6621-429F-9EC0-F2A7901ACC95}"/>
                    </a:ext>
                  </a:extLst>
                </p14:cNvPr>
                <p14:cNvContentPartPr/>
                <p14:nvPr/>
              </p14:nvContentPartPr>
              <p14:xfrm>
                <a:off x="7776600" y="3792236"/>
                <a:ext cx="83160" cy="46728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C2CA046-6621-429F-9EC0-F2A7901ACC9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772280" y="3787916"/>
                  <a:ext cx="91800" cy="47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CE4C3E11-2E02-4837-919F-89D73669AA3D}"/>
                    </a:ext>
                  </a:extLst>
                </p14:cNvPr>
                <p14:cNvContentPartPr/>
                <p14:nvPr/>
              </p14:nvContentPartPr>
              <p14:xfrm>
                <a:off x="7653480" y="4007876"/>
                <a:ext cx="232200" cy="273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CE4C3E11-2E02-4837-919F-89D73669AA3D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7649160" y="4003556"/>
                  <a:ext cx="24084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D2D02C39-FCB2-400F-A086-0F75E7EB616C}"/>
                    </a:ext>
                  </a:extLst>
                </p14:cNvPr>
                <p14:cNvContentPartPr/>
                <p14:nvPr/>
              </p14:nvContentPartPr>
              <p14:xfrm>
                <a:off x="7959120" y="4111196"/>
                <a:ext cx="172800" cy="1522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D2D02C39-FCB2-400F-A086-0F75E7EB616C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954800" y="4106876"/>
                  <a:ext cx="1814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C56EF9BC-3654-417B-8EB0-FA01DC3A8D3C}"/>
                    </a:ext>
                  </a:extLst>
                </p14:cNvPr>
                <p14:cNvContentPartPr/>
                <p14:nvPr/>
              </p14:nvContentPartPr>
              <p14:xfrm>
                <a:off x="7837440" y="4215236"/>
                <a:ext cx="333720" cy="3459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C56EF9BC-3654-417B-8EB0-FA01DC3A8D3C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833120" y="4210916"/>
                  <a:ext cx="342360" cy="35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A04E313-E208-4A2B-8A01-961C434D2F05}"/>
                    </a:ext>
                  </a:extLst>
                </p14:cNvPr>
                <p14:cNvContentPartPr/>
                <p14:nvPr/>
              </p14:nvContentPartPr>
              <p14:xfrm>
                <a:off x="8364480" y="3997796"/>
                <a:ext cx="161280" cy="2516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A04E313-E208-4A2B-8A01-961C434D2F05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8360160" y="3993476"/>
                  <a:ext cx="16992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91C83D68-7F59-46DE-A9B0-5398F68366F0}"/>
                    </a:ext>
                  </a:extLst>
                </p14:cNvPr>
                <p14:cNvContentPartPr/>
                <p14:nvPr/>
              </p14:nvContentPartPr>
              <p14:xfrm>
                <a:off x="8242080" y="4257716"/>
                <a:ext cx="532080" cy="694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91C83D68-7F59-46DE-A9B0-5398F68366F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8237760" y="4253396"/>
                  <a:ext cx="54072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8829B89-8376-4D42-8F8D-D3960563BA8C}"/>
                    </a:ext>
                  </a:extLst>
                </p14:cNvPr>
                <p14:cNvContentPartPr/>
                <p14:nvPr/>
              </p14:nvContentPartPr>
              <p14:xfrm>
                <a:off x="8411640" y="4363196"/>
                <a:ext cx="217440" cy="1969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8829B89-8376-4D42-8F8D-D3960563BA8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407320" y="4358876"/>
                  <a:ext cx="2260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A3F787BD-34B2-4676-896E-83CB8E576BDF}"/>
                    </a:ext>
                  </a:extLst>
                </p14:cNvPr>
                <p14:cNvContentPartPr/>
                <p14:nvPr/>
              </p14:nvContentPartPr>
              <p14:xfrm>
                <a:off x="8343960" y="4395956"/>
                <a:ext cx="261000" cy="1864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A3F787BD-34B2-4676-896E-83CB8E576BDF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339640" y="4391636"/>
                  <a:ext cx="26964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B7B1CA97-C671-4BA7-930E-30D70123A3E2}"/>
                    </a:ext>
                  </a:extLst>
                </p14:cNvPr>
                <p14:cNvContentPartPr/>
                <p14:nvPr/>
              </p14:nvContentPartPr>
              <p14:xfrm>
                <a:off x="8902680" y="4243676"/>
                <a:ext cx="201960" cy="450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B7B1CA97-C671-4BA7-930E-30D70123A3E2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898360" y="4239356"/>
                  <a:ext cx="21060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9FDD63D-0293-45BB-B760-AB0CCAE82E43}"/>
                    </a:ext>
                  </a:extLst>
                </p14:cNvPr>
                <p14:cNvContentPartPr/>
                <p14:nvPr/>
              </p14:nvContentPartPr>
              <p14:xfrm>
                <a:off x="8997360" y="4197956"/>
                <a:ext cx="12600" cy="16992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9FDD63D-0293-45BB-B760-AB0CCAE82E43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993040" y="4193636"/>
                  <a:ext cx="212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C78976F4-37E4-4651-98D4-F28AC5BE3CAB}"/>
                    </a:ext>
                  </a:extLst>
                </p14:cNvPr>
                <p14:cNvContentPartPr/>
                <p14:nvPr/>
              </p14:nvContentPartPr>
              <p14:xfrm>
                <a:off x="9225960" y="4178876"/>
                <a:ext cx="80280" cy="1706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C78976F4-37E4-4651-98D4-F28AC5BE3CAB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221640" y="4174556"/>
                  <a:ext cx="889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BD43AF67-D412-4991-A9D3-D543F2E575D8}"/>
                    </a:ext>
                  </a:extLst>
                </p14:cNvPr>
                <p14:cNvContentPartPr/>
                <p14:nvPr/>
              </p14:nvContentPartPr>
              <p14:xfrm>
                <a:off x="9349800" y="4180316"/>
                <a:ext cx="96480" cy="1692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BD43AF67-D412-4991-A9D3-D543F2E575D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45480" y="4175996"/>
                  <a:ext cx="1051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4CCED6F-C837-4C9F-AD20-E19A1E918AD3}"/>
                    </a:ext>
                  </a:extLst>
                </p14:cNvPr>
                <p14:cNvContentPartPr/>
                <p14:nvPr/>
              </p14:nvContentPartPr>
              <p14:xfrm>
                <a:off x="9129840" y="4057196"/>
                <a:ext cx="455400" cy="907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4CCED6F-C837-4C9F-AD20-E19A1E918AD3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125520" y="4052876"/>
                  <a:ext cx="464040" cy="99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uppo 288">
            <a:extLst>
              <a:ext uri="{FF2B5EF4-FFF2-40B4-BE49-F238E27FC236}">
                <a16:creationId xmlns:a16="http://schemas.microsoft.com/office/drawing/2014/main" id="{C9216A44-840B-4AFF-8B58-F61F670B09B4}"/>
              </a:ext>
            </a:extLst>
          </p:cNvPr>
          <p:cNvGrpSpPr/>
          <p:nvPr/>
        </p:nvGrpSpPr>
        <p:grpSpPr>
          <a:xfrm>
            <a:off x="691080" y="6074996"/>
            <a:ext cx="975960" cy="608400"/>
            <a:chOff x="691080" y="6074996"/>
            <a:chExt cx="975960" cy="608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28847DE8-99A6-4BF5-A380-8398E7A77DEF}"/>
                    </a:ext>
                  </a:extLst>
                </p14:cNvPr>
                <p14:cNvContentPartPr/>
                <p14:nvPr/>
              </p14:nvContentPartPr>
              <p14:xfrm>
                <a:off x="691080" y="6074996"/>
                <a:ext cx="313920" cy="4129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28847DE8-99A6-4BF5-A380-8398E7A77DE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686760" y="6070676"/>
                  <a:ext cx="322560" cy="42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8C22E023-0FFA-4648-A71A-C69E697A8CC9}"/>
                    </a:ext>
                  </a:extLst>
                </p14:cNvPr>
                <p14:cNvContentPartPr/>
                <p14:nvPr/>
              </p14:nvContentPartPr>
              <p14:xfrm>
                <a:off x="1097160" y="6432476"/>
                <a:ext cx="186840" cy="2509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8C22E023-0FFA-4648-A71A-C69E697A8CC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92840" y="6428156"/>
                  <a:ext cx="19548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7736A4CF-2C77-4A6D-A860-CFF8485D8D7A}"/>
                    </a:ext>
                  </a:extLst>
                </p14:cNvPr>
                <p14:cNvContentPartPr/>
                <p14:nvPr/>
              </p14:nvContentPartPr>
              <p14:xfrm>
                <a:off x="1114080" y="6551636"/>
                <a:ext cx="117360" cy="12060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7736A4CF-2C77-4A6D-A860-CFF8485D8D7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109760" y="6547316"/>
                  <a:ext cx="12600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87DE5B7F-7722-4CE0-8048-32A008F99D40}"/>
                    </a:ext>
                  </a:extLst>
                </p14:cNvPr>
                <p14:cNvContentPartPr/>
                <p14:nvPr/>
              </p14:nvContentPartPr>
              <p14:xfrm>
                <a:off x="1507200" y="6410876"/>
                <a:ext cx="123840" cy="133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87DE5B7F-7722-4CE0-8048-32A008F99D4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502880" y="6406556"/>
                  <a:ext cx="1324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5A0B4DDB-B036-45E5-9D1D-8F8B3365C9D6}"/>
                    </a:ext>
                  </a:extLst>
                </p14:cNvPr>
                <p14:cNvContentPartPr/>
                <p14:nvPr/>
              </p14:nvContentPartPr>
              <p14:xfrm>
                <a:off x="1544280" y="6494036"/>
                <a:ext cx="122760" cy="144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5A0B4DDB-B036-45E5-9D1D-8F8B3365C9D6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539960" y="6489716"/>
                  <a:ext cx="131400" cy="2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F4DAFA10-6F38-47A3-AC83-526B92FF856B}"/>
              </a:ext>
            </a:extLst>
          </p:cNvPr>
          <p:cNvGrpSpPr/>
          <p:nvPr/>
        </p:nvGrpSpPr>
        <p:grpSpPr>
          <a:xfrm>
            <a:off x="2015160" y="6045476"/>
            <a:ext cx="1394280" cy="702000"/>
            <a:chOff x="2015160" y="6045476"/>
            <a:chExt cx="1394280" cy="702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F5812CB8-49F0-46D7-BC3C-7F3AD53E9319}"/>
                    </a:ext>
                  </a:extLst>
                </p14:cNvPr>
                <p14:cNvContentPartPr/>
                <p14:nvPr/>
              </p14:nvContentPartPr>
              <p14:xfrm>
                <a:off x="2015160" y="6210356"/>
                <a:ext cx="399600" cy="2566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F5812CB8-49F0-46D7-BC3C-7F3AD53E9319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2010840" y="6206036"/>
                  <a:ext cx="40824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A4CB18F-8966-4B64-BC34-1EA08DAF81B2}"/>
                    </a:ext>
                  </a:extLst>
                </p14:cNvPr>
                <p14:cNvContentPartPr/>
                <p14:nvPr/>
              </p14:nvContentPartPr>
              <p14:xfrm>
                <a:off x="2405040" y="6191996"/>
                <a:ext cx="174600" cy="2635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A4CB18F-8966-4B64-BC34-1EA08DAF81B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2400720" y="6187676"/>
                  <a:ext cx="18324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1107013B-75C7-497C-AA9F-4410D305E15E}"/>
                    </a:ext>
                  </a:extLst>
                </p14:cNvPr>
                <p14:cNvContentPartPr/>
                <p14:nvPr/>
              </p14:nvContentPartPr>
              <p14:xfrm>
                <a:off x="2653080" y="6304316"/>
                <a:ext cx="218880" cy="1450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1107013B-75C7-497C-AA9F-4410D305E15E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2648760" y="6299996"/>
                  <a:ext cx="2275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9D979AB6-BC13-4FAB-9DBA-5D32A8BA13C0}"/>
                    </a:ext>
                  </a:extLst>
                </p14:cNvPr>
                <p14:cNvContentPartPr/>
                <p14:nvPr/>
              </p14:nvContentPartPr>
              <p14:xfrm>
                <a:off x="3000120" y="6045476"/>
                <a:ext cx="117720" cy="38736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9D979AB6-BC13-4FAB-9DBA-5D32A8BA13C0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2995800" y="6041156"/>
                  <a:ext cx="12636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9D6866C5-CD62-4BA3-8A02-C388C359A27E}"/>
                    </a:ext>
                  </a:extLst>
                </p14:cNvPr>
                <p14:cNvContentPartPr/>
                <p14:nvPr/>
              </p14:nvContentPartPr>
              <p14:xfrm>
                <a:off x="2923800" y="6220076"/>
                <a:ext cx="225720" cy="259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9D6866C5-CD62-4BA3-8A02-C388C359A27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919480" y="6215756"/>
                  <a:ext cx="23436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658CB1CB-7462-4BA5-8934-2DAF13142FE2}"/>
                    </a:ext>
                  </a:extLst>
                </p14:cNvPr>
                <p14:cNvContentPartPr/>
                <p14:nvPr/>
              </p14:nvContentPartPr>
              <p14:xfrm>
                <a:off x="3254280" y="6296396"/>
                <a:ext cx="140040" cy="1591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658CB1CB-7462-4BA5-8934-2DAF13142FE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3249960" y="6292076"/>
                  <a:ext cx="14868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BAE087E7-ED1A-4101-81AF-23AEE3AB2885}"/>
                    </a:ext>
                  </a:extLst>
                </p14:cNvPr>
                <p14:cNvContentPartPr/>
                <p14:nvPr/>
              </p14:nvContentPartPr>
              <p14:xfrm>
                <a:off x="3073920" y="6409436"/>
                <a:ext cx="335520" cy="3380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BAE087E7-ED1A-4101-81AF-23AEE3AB288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3069600" y="6405116"/>
                  <a:ext cx="344160" cy="34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uppo 285">
            <a:extLst>
              <a:ext uri="{FF2B5EF4-FFF2-40B4-BE49-F238E27FC236}">
                <a16:creationId xmlns:a16="http://schemas.microsoft.com/office/drawing/2014/main" id="{2C25CC78-7225-4651-8C33-A84F74BA68C6}"/>
              </a:ext>
            </a:extLst>
          </p:cNvPr>
          <p:cNvGrpSpPr/>
          <p:nvPr/>
        </p:nvGrpSpPr>
        <p:grpSpPr>
          <a:xfrm>
            <a:off x="3723360" y="6138716"/>
            <a:ext cx="562320" cy="671760"/>
            <a:chOff x="3723360" y="6138716"/>
            <a:chExt cx="562320" cy="67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44530D6-0F88-48FB-B7B9-64AE1E643A69}"/>
                    </a:ext>
                  </a:extLst>
                </p14:cNvPr>
                <p14:cNvContentPartPr/>
                <p14:nvPr/>
              </p14:nvContentPartPr>
              <p14:xfrm>
                <a:off x="3828120" y="6138716"/>
                <a:ext cx="201960" cy="29016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44530D6-0F88-48FB-B7B9-64AE1E643A69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3823800" y="6134396"/>
                  <a:ext cx="21060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7FBA7455-1B02-42BE-8B35-EB3AE5021297}"/>
                    </a:ext>
                  </a:extLst>
                </p14:cNvPr>
                <p14:cNvContentPartPr/>
                <p14:nvPr/>
              </p14:nvContentPartPr>
              <p14:xfrm>
                <a:off x="3723360" y="6460916"/>
                <a:ext cx="562320" cy="349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7FBA7455-1B02-42BE-8B35-EB3AE5021297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3719040" y="6456596"/>
                  <a:ext cx="5709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B790C2CD-6DF3-4F25-8362-4EC8F9DC3D02}"/>
                    </a:ext>
                  </a:extLst>
                </p14:cNvPr>
                <p14:cNvContentPartPr/>
                <p14:nvPr/>
              </p14:nvContentPartPr>
              <p14:xfrm>
                <a:off x="3962040" y="6568916"/>
                <a:ext cx="196920" cy="1749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B790C2CD-6DF3-4F25-8362-4EC8F9DC3D0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3957720" y="6564596"/>
                  <a:ext cx="20556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FEEA69D8-2F3E-44D1-A0D7-F921B70753C3}"/>
                    </a:ext>
                  </a:extLst>
                </p14:cNvPr>
                <p14:cNvContentPartPr/>
                <p14:nvPr/>
              </p14:nvContentPartPr>
              <p14:xfrm>
                <a:off x="3859080" y="6600956"/>
                <a:ext cx="263880" cy="2095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FEEA69D8-2F3E-44D1-A0D7-F921B70753C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3854760" y="6596636"/>
                  <a:ext cx="272520" cy="218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5" name="Gruppo 284">
            <a:extLst>
              <a:ext uri="{FF2B5EF4-FFF2-40B4-BE49-F238E27FC236}">
                <a16:creationId xmlns:a16="http://schemas.microsoft.com/office/drawing/2014/main" id="{DC89585B-C376-4A8D-8265-A24569A98A15}"/>
              </a:ext>
            </a:extLst>
          </p:cNvPr>
          <p:cNvGrpSpPr/>
          <p:nvPr/>
        </p:nvGrpSpPr>
        <p:grpSpPr>
          <a:xfrm>
            <a:off x="4641000" y="6154556"/>
            <a:ext cx="2804040" cy="474840"/>
            <a:chOff x="4641000" y="6154556"/>
            <a:chExt cx="2804040" cy="47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C87EC1D4-96B3-482C-981A-865F3AFBC61D}"/>
                    </a:ext>
                  </a:extLst>
                </p14:cNvPr>
                <p14:cNvContentPartPr/>
                <p14:nvPr/>
              </p14:nvContentPartPr>
              <p14:xfrm>
                <a:off x="4641000" y="6474236"/>
                <a:ext cx="257760" cy="1908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C87EC1D4-96B3-482C-981A-865F3AFBC61D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4636680" y="6469916"/>
                  <a:ext cx="26640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44FFF721-541A-4689-922D-2D13FE595C6B}"/>
                    </a:ext>
                  </a:extLst>
                </p14:cNvPr>
                <p14:cNvContentPartPr/>
                <p14:nvPr/>
              </p14:nvContentPartPr>
              <p14:xfrm>
                <a:off x="4761240" y="6405836"/>
                <a:ext cx="28800" cy="2127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44FFF721-541A-4689-922D-2D13FE595C6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4756920" y="6401516"/>
                  <a:ext cx="374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24137222-9DBF-4C99-96BD-FC6093F9BB3B}"/>
                    </a:ext>
                  </a:extLst>
                </p14:cNvPr>
                <p14:cNvContentPartPr/>
                <p14:nvPr/>
              </p14:nvContentPartPr>
              <p14:xfrm>
                <a:off x="5082720" y="6403676"/>
                <a:ext cx="104040" cy="1479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24137222-9DBF-4C99-96BD-FC6093F9BB3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5078400" y="6399356"/>
                  <a:ext cx="11268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28E7FF40-BC83-42AE-825F-2BDAB18A20F5}"/>
                    </a:ext>
                  </a:extLst>
                </p14:cNvPr>
                <p14:cNvContentPartPr/>
                <p14:nvPr/>
              </p14:nvContentPartPr>
              <p14:xfrm>
                <a:off x="5222400" y="6378116"/>
                <a:ext cx="85680" cy="1904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28E7FF40-BC83-42AE-825F-2BDAB18A20F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5218080" y="6373796"/>
                  <a:ext cx="943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46ECDE58-E70C-4F1E-A631-87C954667FA3}"/>
                    </a:ext>
                  </a:extLst>
                </p14:cNvPr>
                <p14:cNvContentPartPr/>
                <p14:nvPr/>
              </p14:nvContentPartPr>
              <p14:xfrm>
                <a:off x="4949880" y="6373796"/>
                <a:ext cx="439560" cy="5256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46ECDE58-E70C-4F1E-A631-87C954667FA3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4945560" y="6369476"/>
                  <a:ext cx="448200" cy="6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08948E6C-261F-4923-BB30-37EDD0972885}"/>
                    </a:ext>
                  </a:extLst>
                </p14:cNvPr>
                <p14:cNvContentPartPr/>
                <p14:nvPr/>
              </p14:nvContentPartPr>
              <p14:xfrm>
                <a:off x="5577360" y="6503756"/>
                <a:ext cx="327240" cy="424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08948E6C-261F-4923-BB30-37EDD097288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5573040" y="6499436"/>
                  <a:ext cx="3358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64A3D316-00D6-474B-B519-49AD0B78048D}"/>
                    </a:ext>
                  </a:extLst>
                </p14:cNvPr>
                <p14:cNvContentPartPr/>
                <p14:nvPr/>
              </p14:nvContentPartPr>
              <p14:xfrm>
                <a:off x="5739720" y="6444716"/>
                <a:ext cx="30960" cy="18468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64A3D316-00D6-474B-B519-49AD0B78048D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5735400" y="6440396"/>
                  <a:ext cx="3960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1866E14F-679C-4FF5-8612-9A9C4469D301}"/>
                    </a:ext>
                  </a:extLst>
                </p14:cNvPr>
                <p14:cNvContentPartPr/>
                <p14:nvPr/>
              </p14:nvContentPartPr>
              <p14:xfrm>
                <a:off x="6138600" y="6370196"/>
                <a:ext cx="241560" cy="2271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1866E14F-679C-4FF5-8612-9A9C4469D301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6134280" y="6365876"/>
                  <a:ext cx="25020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27AA5606-5D57-490C-B3FC-304BE62964E2}"/>
                    </a:ext>
                  </a:extLst>
                </p14:cNvPr>
                <p14:cNvContentPartPr/>
                <p14:nvPr/>
              </p14:nvContentPartPr>
              <p14:xfrm>
                <a:off x="6609120" y="6154556"/>
                <a:ext cx="53280" cy="4089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27AA5606-5D57-490C-B3FC-304BE62964E2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6604800" y="6150236"/>
                  <a:ext cx="61920" cy="41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22884A95-1BFA-4DF5-9BC6-630F4ECF6440}"/>
                    </a:ext>
                  </a:extLst>
                </p14:cNvPr>
                <p14:cNvContentPartPr/>
                <p14:nvPr/>
              </p14:nvContentPartPr>
              <p14:xfrm>
                <a:off x="6610200" y="6255356"/>
                <a:ext cx="298080" cy="882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22884A95-1BFA-4DF5-9BC6-630F4ECF6440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6605880" y="6251036"/>
                  <a:ext cx="3067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6F83C2C4-744C-4303-ADD5-2DD451BB5954}"/>
                    </a:ext>
                  </a:extLst>
                </p14:cNvPr>
                <p14:cNvContentPartPr/>
                <p14:nvPr/>
              </p14:nvContentPartPr>
              <p14:xfrm>
                <a:off x="6637200" y="6348956"/>
                <a:ext cx="354240" cy="1198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6F83C2C4-744C-4303-ADD5-2DD451BB595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6632880" y="6344636"/>
                  <a:ext cx="362880" cy="12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E1E4A0EC-0034-4B52-AEFC-EE9D0482F165}"/>
                    </a:ext>
                  </a:extLst>
                </p14:cNvPr>
                <p14:cNvContentPartPr/>
                <p14:nvPr/>
              </p14:nvContentPartPr>
              <p14:xfrm>
                <a:off x="7167120" y="6337436"/>
                <a:ext cx="195480" cy="2116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E1E4A0EC-0034-4B52-AEFC-EE9D0482F16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7162800" y="6333116"/>
                  <a:ext cx="20412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5A11AF12-C96A-4C70-BE11-390E6114E36B}"/>
                    </a:ext>
                  </a:extLst>
                </p14:cNvPr>
                <p14:cNvContentPartPr/>
                <p14:nvPr/>
              </p14:nvContentPartPr>
              <p14:xfrm>
                <a:off x="6997920" y="6341756"/>
                <a:ext cx="447120" cy="284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5A11AF12-C96A-4C70-BE11-390E6114E36B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993600" y="6337436"/>
                  <a:ext cx="455760" cy="37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F8EA9B4D-04E0-4678-8564-0CC54C073E2B}"/>
                  </a:ext>
                </a:extLst>
              </p14:cNvPr>
              <p14:cNvContentPartPr/>
              <p14:nvPr/>
            </p14:nvContentPartPr>
            <p14:xfrm>
              <a:off x="9686400" y="6196316"/>
              <a:ext cx="338040" cy="32148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F8EA9B4D-04E0-4678-8564-0CC54C073E2B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9682080" y="6191996"/>
                <a:ext cx="346680" cy="330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0C93F768-D430-4E11-B6D3-FE8732E0838D}"/>
                  </a:ext>
                </a:extLst>
              </p14:cNvPr>
              <p14:cNvContentPartPr/>
              <p14:nvPr/>
            </p14:nvContentPartPr>
            <p14:xfrm>
              <a:off x="9762720" y="6227276"/>
              <a:ext cx="401760" cy="34596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0C93F768-D430-4E11-B6D3-FE8732E0838D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9758400" y="6222956"/>
                <a:ext cx="410400" cy="354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92" name="Gruppo 291">
            <a:extLst>
              <a:ext uri="{FF2B5EF4-FFF2-40B4-BE49-F238E27FC236}">
                <a16:creationId xmlns:a16="http://schemas.microsoft.com/office/drawing/2014/main" id="{8707387C-A737-412F-BB87-A8762CDA471E}"/>
              </a:ext>
            </a:extLst>
          </p:cNvPr>
          <p:cNvGrpSpPr/>
          <p:nvPr/>
        </p:nvGrpSpPr>
        <p:grpSpPr>
          <a:xfrm>
            <a:off x="8574720" y="6143756"/>
            <a:ext cx="807120" cy="365760"/>
            <a:chOff x="8574720" y="6143756"/>
            <a:chExt cx="807120" cy="365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592875E9-AFEE-4035-A87A-CD50860573E7}"/>
                    </a:ext>
                  </a:extLst>
                </p14:cNvPr>
                <p14:cNvContentPartPr/>
                <p14:nvPr/>
              </p14:nvContentPartPr>
              <p14:xfrm>
                <a:off x="8574720" y="6143756"/>
                <a:ext cx="474120" cy="3657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592875E9-AFEE-4035-A87A-CD50860573E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8570400" y="6139436"/>
                  <a:ext cx="48276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545C2975-F467-48D9-A0A1-09B63027112A}"/>
                    </a:ext>
                  </a:extLst>
                </p14:cNvPr>
                <p14:cNvContentPartPr/>
                <p14:nvPr/>
              </p14:nvContentPartPr>
              <p14:xfrm>
                <a:off x="8723400" y="6323036"/>
                <a:ext cx="221760" cy="1515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545C2975-F467-48D9-A0A1-09B63027112A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8719080" y="6318716"/>
                  <a:ext cx="2304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4B464620-7EB5-4E80-9AAE-3FF72355C1BB}"/>
                    </a:ext>
                  </a:extLst>
                </p14:cNvPr>
                <p14:cNvContentPartPr/>
                <p14:nvPr/>
              </p14:nvContentPartPr>
              <p14:xfrm>
                <a:off x="9128400" y="6279836"/>
                <a:ext cx="253440" cy="2160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4B464620-7EB5-4E80-9AAE-3FF72355C1BB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9124080" y="6275516"/>
                  <a:ext cx="26208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7D30D512-46E1-4D1B-8AE1-3CF102021A76}"/>
                    </a:ext>
                  </a:extLst>
                </p14:cNvPr>
                <p14:cNvContentPartPr/>
                <p14:nvPr/>
              </p14:nvContentPartPr>
              <p14:xfrm>
                <a:off x="9117600" y="6413396"/>
                <a:ext cx="194760" cy="756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7D30D512-46E1-4D1B-8AE1-3CF102021A76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9113280" y="6409076"/>
                  <a:ext cx="203400" cy="16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96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43B66F94-7D4A-4D14-80B9-3D4C7F374C4F}"/>
                  </a:ext>
                </a:extLst>
              </p14:cNvPr>
              <p14:cNvContentPartPr/>
              <p14:nvPr/>
            </p14:nvContentPartPr>
            <p14:xfrm>
              <a:off x="10323996" y="379097"/>
              <a:ext cx="112320" cy="221760"/>
            </p14:xfrm>
          </p:contentPart>
        </mc:Choice>
        <mc:Fallback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43B66F94-7D4A-4D14-80B9-3D4C7F374C4F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10319676" y="374777"/>
                <a:ext cx="120960" cy="230400"/>
              </a:xfrm>
              <a:prstGeom prst="rect">
                <a:avLst/>
              </a:prstGeom>
            </p:spPr>
          </p:pic>
        </mc:Fallback>
      </mc:AlternateContent>
      <p:grpSp>
        <p:nvGrpSpPr>
          <p:cNvPr id="283" name="Gruppo 282">
            <a:extLst>
              <a:ext uri="{FF2B5EF4-FFF2-40B4-BE49-F238E27FC236}">
                <a16:creationId xmlns:a16="http://schemas.microsoft.com/office/drawing/2014/main" id="{B330A4EA-641A-40A6-996E-D0A6961AD49F}"/>
              </a:ext>
            </a:extLst>
          </p:cNvPr>
          <p:cNvGrpSpPr/>
          <p:nvPr/>
        </p:nvGrpSpPr>
        <p:grpSpPr>
          <a:xfrm>
            <a:off x="9707316" y="3911777"/>
            <a:ext cx="743400" cy="440640"/>
            <a:chOff x="9707316" y="3911777"/>
            <a:chExt cx="743400" cy="44064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9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4A647ED-27CB-4F36-830A-652E873AD9EE}"/>
                    </a:ext>
                  </a:extLst>
                </p14:cNvPr>
                <p14:cNvContentPartPr/>
                <p14:nvPr/>
              </p14:nvContentPartPr>
              <p14:xfrm>
                <a:off x="9707316" y="4174217"/>
                <a:ext cx="135720" cy="23760"/>
              </p14:xfrm>
            </p:contentPart>
          </mc:Choice>
          <mc:Fallback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4A647ED-27CB-4F36-830A-652E873AD9EE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702996" y="4169897"/>
                  <a:ext cx="144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4EA8A761-D983-4803-BBEC-3D977CF7717F}"/>
                    </a:ext>
                  </a:extLst>
                </p14:cNvPr>
                <p14:cNvContentPartPr/>
                <p14:nvPr/>
              </p14:nvContentPartPr>
              <p14:xfrm>
                <a:off x="9745476" y="4254497"/>
                <a:ext cx="113760" cy="16560"/>
              </p14:xfrm>
            </p:contentPart>
          </mc:Choice>
          <mc:Fallback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4EA8A761-D983-4803-BBEC-3D977CF7717F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741156" y="4250177"/>
                  <a:ext cx="1224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1B0AA704-93D7-4865-99E2-BCB62594DC92}"/>
                    </a:ext>
                  </a:extLst>
                </p14:cNvPr>
                <p14:cNvContentPartPr/>
                <p14:nvPr/>
              </p14:nvContentPartPr>
              <p14:xfrm>
                <a:off x="10039956" y="3911777"/>
                <a:ext cx="247680" cy="381960"/>
              </p14:xfrm>
            </p:contentPart>
          </mc:Choice>
          <mc:Fallback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1B0AA704-93D7-4865-99E2-BCB62594DC92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10035636" y="3907457"/>
                  <a:ext cx="25632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40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0B579DCF-3B56-42F5-A9C7-B821630DDA40}"/>
                    </a:ext>
                  </a:extLst>
                </p14:cNvPr>
                <p14:cNvContentPartPr/>
                <p14:nvPr/>
              </p14:nvContentPartPr>
              <p14:xfrm>
                <a:off x="10353876" y="4210577"/>
                <a:ext cx="96840" cy="141840"/>
              </p14:xfrm>
            </p:contentPart>
          </mc:Choice>
          <mc:Fallback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0B579DCF-3B56-42F5-A9C7-B821630DDA40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10349556" y="4206257"/>
                  <a:ext cx="105480" cy="1504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316359075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uppo 5">
            <a:extLst>
              <a:ext uri="{FF2B5EF4-FFF2-40B4-BE49-F238E27FC236}">
                <a16:creationId xmlns:a16="http://schemas.microsoft.com/office/drawing/2014/main" id="{2C897D2B-E69E-4CA0-BF6D-3EF05631F6DD}"/>
              </a:ext>
            </a:extLst>
          </p:cNvPr>
          <p:cNvGrpSpPr/>
          <p:nvPr/>
        </p:nvGrpSpPr>
        <p:grpSpPr>
          <a:xfrm>
            <a:off x="194640" y="138236"/>
            <a:ext cx="1013040" cy="568440"/>
            <a:chOff x="194640" y="138236"/>
            <a:chExt cx="1013040" cy="56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CE980EB0-B744-4D76-8D47-65912D9EC321}"/>
                    </a:ext>
                  </a:extLst>
                </p14:cNvPr>
                <p14:cNvContentPartPr/>
                <p14:nvPr/>
              </p14:nvContentPartPr>
              <p14:xfrm>
                <a:off x="345480" y="138236"/>
                <a:ext cx="80280" cy="5684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CE980EB0-B744-4D76-8D47-65912D9EC321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41160" y="133916"/>
                  <a:ext cx="8892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FFACBD56-86BA-4150-984D-D58662F323F2}"/>
                    </a:ext>
                  </a:extLst>
                </p14:cNvPr>
                <p14:cNvContentPartPr/>
                <p14:nvPr/>
              </p14:nvContentPartPr>
              <p14:xfrm>
                <a:off x="194640" y="156596"/>
                <a:ext cx="491040" cy="2700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FFACBD56-86BA-4150-984D-D58662F323F2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190320" y="152276"/>
                  <a:ext cx="49968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4DBF23A6-8CCC-428B-BA80-72B59BA586AA}"/>
                    </a:ext>
                  </a:extLst>
                </p14:cNvPr>
                <p14:cNvContentPartPr/>
                <p14:nvPr/>
              </p14:nvContentPartPr>
              <p14:xfrm>
                <a:off x="618720" y="461516"/>
                <a:ext cx="156960" cy="2394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4DBF23A6-8CCC-428B-BA80-72B59BA586AA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614400" y="457196"/>
                  <a:ext cx="16560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89A44B5C-99CD-42EB-BBD2-78CB5899332A}"/>
                    </a:ext>
                  </a:extLst>
                </p14:cNvPr>
                <p14:cNvContentPartPr/>
                <p14:nvPr/>
              </p14:nvContentPartPr>
              <p14:xfrm>
                <a:off x="885480" y="432356"/>
                <a:ext cx="322200" cy="2386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89A44B5C-99CD-42EB-BBD2-78CB5899332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881160" y="428036"/>
                  <a:ext cx="330840" cy="247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960708DC-2AB9-4E65-880D-6C566FA8C679}"/>
              </a:ext>
            </a:extLst>
          </p:cNvPr>
          <p:cNvGrpSpPr/>
          <p:nvPr/>
        </p:nvGrpSpPr>
        <p:grpSpPr>
          <a:xfrm>
            <a:off x="1630680" y="116996"/>
            <a:ext cx="5549040" cy="836640"/>
            <a:chOff x="1630680" y="116996"/>
            <a:chExt cx="5549040" cy="83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0FB82894-9884-43BB-9A86-45D88134C1C8}"/>
                    </a:ext>
                  </a:extLst>
                </p14:cNvPr>
                <p14:cNvContentPartPr/>
                <p14:nvPr/>
              </p14:nvContentPartPr>
              <p14:xfrm>
                <a:off x="1630680" y="408956"/>
                <a:ext cx="388080" cy="2412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0FB82894-9884-43BB-9A86-45D88134C1C8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626360" y="404636"/>
                  <a:ext cx="396720" cy="24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16D93D0F-5C21-4FF8-8953-866EF24C1191}"/>
                    </a:ext>
                  </a:extLst>
                </p14:cNvPr>
                <p14:cNvContentPartPr/>
                <p14:nvPr/>
              </p14:nvContentPartPr>
              <p14:xfrm>
                <a:off x="2052240" y="408596"/>
                <a:ext cx="317880" cy="2746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16D93D0F-5C21-4FF8-8953-866EF24C1191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47920" y="404276"/>
                  <a:ext cx="326520" cy="28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2952FD4B-1ACF-4F27-B41E-BAE94EC3490D}"/>
                    </a:ext>
                  </a:extLst>
                </p14:cNvPr>
                <p14:cNvContentPartPr/>
                <p14:nvPr/>
              </p14:nvContentPartPr>
              <p14:xfrm>
                <a:off x="2474160" y="422996"/>
                <a:ext cx="272520" cy="197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2952FD4B-1ACF-4F27-B41E-BAE94EC3490D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469840" y="418676"/>
                  <a:ext cx="2811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2FC6AE8-9B75-40AA-A15F-E7AFBF43D3AB}"/>
                    </a:ext>
                  </a:extLst>
                </p14:cNvPr>
                <p14:cNvContentPartPr/>
                <p14:nvPr/>
              </p14:nvContentPartPr>
              <p14:xfrm>
                <a:off x="2813280" y="462596"/>
                <a:ext cx="457920" cy="1526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2FC6AE8-9B75-40AA-A15F-E7AFBF43D3A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808960" y="458276"/>
                  <a:ext cx="46656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2691E9B2-E663-48ED-B7A8-5905A230B0A0}"/>
                    </a:ext>
                  </a:extLst>
                </p14:cNvPr>
                <p14:cNvContentPartPr/>
                <p14:nvPr/>
              </p14:nvContentPartPr>
              <p14:xfrm>
                <a:off x="3459840" y="410036"/>
                <a:ext cx="92880" cy="5436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2691E9B2-E663-48ED-B7A8-5905A230B0A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455520" y="405716"/>
                  <a:ext cx="101520" cy="55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7F9981D9-EC7A-4F43-A97A-E5F1EEAE6DB3}"/>
                    </a:ext>
                  </a:extLst>
                </p14:cNvPr>
                <p14:cNvContentPartPr/>
                <p14:nvPr/>
              </p14:nvContentPartPr>
              <p14:xfrm>
                <a:off x="3503040" y="391676"/>
                <a:ext cx="289440" cy="187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7F9981D9-EC7A-4F43-A97A-E5F1EEAE6DB3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498720" y="387356"/>
                  <a:ext cx="29808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0DF2447B-255A-4A3A-B18F-DC10F7186C6F}"/>
                    </a:ext>
                  </a:extLst>
                </p14:cNvPr>
                <p14:cNvContentPartPr/>
                <p14:nvPr/>
              </p14:nvContentPartPr>
              <p14:xfrm>
                <a:off x="3888960" y="492116"/>
                <a:ext cx="30960" cy="1083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0DF2447B-255A-4A3A-B18F-DC10F7186C6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84640" y="487796"/>
                  <a:ext cx="396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D0524758-055A-4B21-A58D-FFCEA1F2680F}"/>
                    </a:ext>
                  </a:extLst>
                </p14:cNvPr>
                <p14:cNvContentPartPr/>
                <p14:nvPr/>
              </p14:nvContentPartPr>
              <p14:xfrm>
                <a:off x="3864120" y="350636"/>
                <a:ext cx="24120" cy="93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D0524758-055A-4B21-A58D-FFCEA1F2680F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859800" y="346316"/>
                  <a:ext cx="327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93B947CD-103D-4D58-AE7B-0368D271AD0D}"/>
                    </a:ext>
                  </a:extLst>
                </p14:cNvPr>
                <p14:cNvContentPartPr/>
                <p14:nvPr/>
              </p14:nvContentPartPr>
              <p14:xfrm>
                <a:off x="4076880" y="416876"/>
                <a:ext cx="286560" cy="2059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93B947CD-103D-4D58-AE7B-0368D271AD0D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072560" y="412556"/>
                  <a:ext cx="29520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087CB47-79A4-4005-BAE2-CB61AB019F91}"/>
                    </a:ext>
                  </a:extLst>
                </p14:cNvPr>
                <p14:cNvContentPartPr/>
                <p14:nvPr/>
              </p14:nvContentPartPr>
              <p14:xfrm>
                <a:off x="4695360" y="391316"/>
                <a:ext cx="286920" cy="205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087CB47-79A4-4005-BAE2-CB61AB019F9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691040" y="386996"/>
                  <a:ext cx="29556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C61282F9-07C6-42FB-BB96-E80BCE0EE16E}"/>
                    </a:ext>
                  </a:extLst>
                </p14:cNvPr>
                <p14:cNvContentPartPr/>
                <p14:nvPr/>
              </p14:nvContentPartPr>
              <p14:xfrm>
                <a:off x="5116560" y="460436"/>
                <a:ext cx="191520" cy="1717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C61282F9-07C6-42FB-BB96-E80BCE0EE16E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112240" y="456116"/>
                  <a:ext cx="2001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6923EA4F-DBB8-4FCF-950F-117BD7B2C94E}"/>
                    </a:ext>
                  </a:extLst>
                </p14:cNvPr>
                <p14:cNvContentPartPr/>
                <p14:nvPr/>
              </p14:nvContentPartPr>
              <p14:xfrm>
                <a:off x="5462160" y="136076"/>
                <a:ext cx="309240" cy="5209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6923EA4F-DBB8-4FCF-950F-117BD7B2C94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457840" y="131756"/>
                  <a:ext cx="317880" cy="52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9286B6E5-2277-4CCF-9097-001C28249E21}"/>
                    </a:ext>
                  </a:extLst>
                </p14:cNvPr>
                <p14:cNvContentPartPr/>
                <p14:nvPr/>
              </p14:nvContentPartPr>
              <p14:xfrm>
                <a:off x="6372600" y="319316"/>
                <a:ext cx="20880" cy="26496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9286B6E5-2277-4CCF-9097-001C28249E21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368280" y="314996"/>
                  <a:ext cx="2952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20CDC570-409C-4D54-98EC-89C05F4DCAB5}"/>
                    </a:ext>
                  </a:extLst>
                </p14:cNvPr>
                <p14:cNvContentPartPr/>
                <p14:nvPr/>
              </p14:nvContentPartPr>
              <p14:xfrm>
                <a:off x="6496800" y="240836"/>
                <a:ext cx="261360" cy="3333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20CDC570-409C-4D54-98EC-89C05F4DCAB5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492480" y="236516"/>
                  <a:ext cx="27000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B1F35A45-CADE-4CD4-B147-2FD39A85613A}"/>
                    </a:ext>
                  </a:extLst>
                </p14:cNvPr>
                <p14:cNvContentPartPr/>
                <p14:nvPr/>
              </p14:nvContentPartPr>
              <p14:xfrm>
                <a:off x="6144360" y="116996"/>
                <a:ext cx="836640" cy="22464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B1F35A45-CADE-4CD4-B147-2FD39A85613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140040" y="112676"/>
                  <a:ext cx="8452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62212F81-84C6-4FEE-9718-1EA7C056CBAA}"/>
                    </a:ext>
                  </a:extLst>
                </p14:cNvPr>
                <p14:cNvContentPartPr/>
                <p14:nvPr/>
              </p14:nvContentPartPr>
              <p14:xfrm>
                <a:off x="6088560" y="573836"/>
                <a:ext cx="857160" cy="1976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62212F81-84C6-4FEE-9718-1EA7C056CBA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084240" y="569516"/>
                  <a:ext cx="86580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5A6FB0A-05A4-448B-A4C9-D6F27A51A645}"/>
                    </a:ext>
                  </a:extLst>
                </p14:cNvPr>
                <p14:cNvContentPartPr/>
                <p14:nvPr/>
              </p14:nvContentPartPr>
              <p14:xfrm>
                <a:off x="6994320" y="196556"/>
                <a:ext cx="185400" cy="8676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5A6FB0A-05A4-448B-A4C9-D6F27A51A64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990000" y="192236"/>
                  <a:ext cx="194040" cy="9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B4DFE051-5B71-4FC7-A070-FFE7A646659C}"/>
              </a:ext>
            </a:extLst>
          </p:cNvPr>
          <p:cNvGrpSpPr/>
          <p:nvPr/>
        </p:nvGrpSpPr>
        <p:grpSpPr>
          <a:xfrm>
            <a:off x="7790280" y="-28084"/>
            <a:ext cx="3599640" cy="925200"/>
            <a:chOff x="7790280" y="-28084"/>
            <a:chExt cx="3599640" cy="925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A0FC251-4730-42C9-B7EC-86DB3D1069AE}"/>
                    </a:ext>
                  </a:extLst>
                </p14:cNvPr>
                <p14:cNvContentPartPr/>
                <p14:nvPr/>
              </p14:nvContentPartPr>
              <p14:xfrm>
                <a:off x="7790280" y="282956"/>
                <a:ext cx="326880" cy="2386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A0FC251-4730-42C9-B7EC-86DB3D1069AE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785960" y="278636"/>
                  <a:ext cx="33552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88F19DD7-CF3E-4695-B36B-7543BA1C7543}"/>
                    </a:ext>
                  </a:extLst>
                </p14:cNvPr>
                <p14:cNvContentPartPr/>
                <p14:nvPr/>
              </p14:nvContentPartPr>
              <p14:xfrm>
                <a:off x="8068200" y="425516"/>
                <a:ext cx="69120" cy="4716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88F19DD7-CF3E-4695-B36B-7543BA1C754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063880" y="421196"/>
                  <a:ext cx="77760" cy="48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B8CE4A7-53F9-4694-9F4F-3B967DDD9BC4}"/>
                    </a:ext>
                  </a:extLst>
                </p14:cNvPr>
                <p14:cNvContentPartPr/>
                <p14:nvPr/>
              </p14:nvContentPartPr>
              <p14:xfrm>
                <a:off x="8222280" y="327956"/>
                <a:ext cx="1036800" cy="1717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B8CE4A7-53F9-4694-9F4F-3B967DDD9BC4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217960" y="323636"/>
                  <a:ext cx="104544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74EE293A-C988-450D-9F3E-8544C93B154F}"/>
                    </a:ext>
                  </a:extLst>
                </p14:cNvPr>
                <p14:cNvContentPartPr/>
                <p14:nvPr/>
              </p14:nvContentPartPr>
              <p14:xfrm>
                <a:off x="9373920" y="317516"/>
                <a:ext cx="354600" cy="2044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74EE293A-C988-450D-9F3E-8544C93B154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369600" y="313196"/>
                  <a:ext cx="36324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D0161DB8-303B-494F-938F-B6FF74A25BEB}"/>
                    </a:ext>
                  </a:extLst>
                </p14:cNvPr>
                <p14:cNvContentPartPr/>
                <p14:nvPr/>
              </p14:nvContentPartPr>
              <p14:xfrm>
                <a:off x="9690000" y="-28084"/>
                <a:ext cx="51120" cy="5263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D0161DB8-303B-494F-938F-B6FF74A25BEB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685680" y="-32404"/>
                  <a:ext cx="59760" cy="53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CEABCBC7-60F3-45FE-9339-89F11B3DC158}"/>
                    </a:ext>
                  </a:extLst>
                </p14:cNvPr>
                <p14:cNvContentPartPr/>
                <p14:nvPr/>
              </p14:nvContentPartPr>
              <p14:xfrm>
                <a:off x="9862440" y="209978"/>
                <a:ext cx="146520" cy="2714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CEABCBC7-60F3-45FE-9339-89F11B3DC15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858120" y="205658"/>
                  <a:ext cx="15516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58D8A2EB-E845-4AA6-B2A5-CAFC74BB5B28}"/>
                    </a:ext>
                  </a:extLst>
                </p14:cNvPr>
                <p14:cNvContentPartPr/>
                <p14:nvPr/>
              </p14:nvContentPartPr>
              <p14:xfrm>
                <a:off x="10095000" y="286298"/>
                <a:ext cx="340200" cy="1429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58D8A2EB-E845-4AA6-B2A5-CAFC74BB5B2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090680" y="281978"/>
                  <a:ext cx="34884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4EF3E786-4417-44BD-9D70-791A3CF2BE69}"/>
                    </a:ext>
                  </a:extLst>
                </p14:cNvPr>
                <p14:cNvContentPartPr/>
                <p14:nvPr/>
              </p14:nvContentPartPr>
              <p14:xfrm>
                <a:off x="10460400" y="285578"/>
                <a:ext cx="280080" cy="1558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4EF3E786-4417-44BD-9D70-791A3CF2BE6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456080" y="281258"/>
                  <a:ext cx="28872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4A268AD7-83A6-4845-A3A4-9286F51D762D}"/>
                    </a:ext>
                  </a:extLst>
                </p14:cNvPr>
                <p14:cNvContentPartPr/>
                <p14:nvPr/>
              </p14:nvContentPartPr>
              <p14:xfrm>
                <a:off x="10927320" y="83978"/>
                <a:ext cx="166680" cy="2991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4A268AD7-83A6-4845-A3A4-9286F51D762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923000" y="79658"/>
                  <a:ext cx="175320" cy="30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A7145DE6-FA69-4D68-AF0F-1C2CF7D15F71}"/>
                    </a:ext>
                  </a:extLst>
                </p14:cNvPr>
                <p14:cNvContentPartPr/>
                <p14:nvPr/>
              </p14:nvContentPartPr>
              <p14:xfrm>
                <a:off x="10695840" y="154538"/>
                <a:ext cx="410040" cy="810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A7145DE6-FA69-4D68-AF0F-1C2CF7D15F71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691520" y="150218"/>
                  <a:ext cx="41868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3E25DBE0-251D-452E-857D-13B3D7EA0906}"/>
                    </a:ext>
                  </a:extLst>
                </p14:cNvPr>
                <p14:cNvContentPartPr/>
                <p14:nvPr/>
              </p14:nvContentPartPr>
              <p14:xfrm>
                <a:off x="11159880" y="239138"/>
                <a:ext cx="230040" cy="18576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3E25DBE0-251D-452E-857D-13B3D7EA090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155560" y="234818"/>
                  <a:ext cx="238680" cy="19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3" name="Gruppo 42">
            <a:extLst>
              <a:ext uri="{FF2B5EF4-FFF2-40B4-BE49-F238E27FC236}">
                <a16:creationId xmlns:a16="http://schemas.microsoft.com/office/drawing/2014/main" id="{65C261B5-CBD9-4783-8DDF-6A085DD34626}"/>
              </a:ext>
            </a:extLst>
          </p:cNvPr>
          <p:cNvGrpSpPr/>
          <p:nvPr/>
        </p:nvGrpSpPr>
        <p:grpSpPr>
          <a:xfrm>
            <a:off x="3254280" y="2597858"/>
            <a:ext cx="5706360" cy="360"/>
            <a:chOff x="3254280" y="2597858"/>
            <a:chExt cx="5706360" cy="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F041933C-616A-4B30-9119-1B1E95EA6E53}"/>
                    </a:ext>
                  </a:extLst>
                </p14:cNvPr>
                <p14:cNvContentPartPr/>
                <p14:nvPr/>
              </p14:nvContentPartPr>
              <p14:xfrm>
                <a:off x="3390000" y="2597858"/>
                <a:ext cx="37440" cy="36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F041933C-616A-4B30-9119-1B1E95EA6E53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3381000" y="2589218"/>
                  <a:ext cx="550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9873E0AC-01AB-445E-986F-9A422FC7F272}"/>
                    </a:ext>
                  </a:extLst>
                </p14:cNvPr>
                <p14:cNvContentPartPr/>
                <p14:nvPr/>
              </p14:nvContentPartPr>
              <p14:xfrm>
                <a:off x="3254280" y="2597858"/>
                <a:ext cx="5706360" cy="3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9873E0AC-01AB-445E-986F-9A422FC7F27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245280" y="2589218"/>
                  <a:ext cx="572400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E24AE90D-9101-4192-A26D-A9FBAB1F3395}"/>
                  </a:ext>
                </a:extLst>
              </p14:cNvPr>
              <p14:cNvContentPartPr/>
              <p14:nvPr/>
            </p14:nvContentPartPr>
            <p14:xfrm>
              <a:off x="5638200" y="1023938"/>
              <a:ext cx="360" cy="264312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E24AE90D-9101-4192-A26D-A9FBAB1F3395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5629200" y="1015298"/>
                <a:ext cx="18000" cy="266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45" name="Input penna 44">
                <a:extLst>
                  <a:ext uri="{FF2B5EF4-FFF2-40B4-BE49-F238E27FC236}">
                    <a16:creationId xmlns:a16="http://schemas.microsoft.com/office/drawing/2014/main" id="{76A29355-2825-41B5-8DD8-08F3EF366086}"/>
                  </a:ext>
                </a:extLst>
              </p14:cNvPr>
              <p14:cNvContentPartPr/>
              <p14:nvPr/>
            </p14:nvContentPartPr>
            <p14:xfrm>
              <a:off x="5649720" y="2624858"/>
              <a:ext cx="1446120" cy="1089720"/>
            </p14:xfrm>
          </p:contentPart>
        </mc:Choice>
        <mc:Fallback xmlns="">
          <p:pic>
            <p:nvPicPr>
              <p:cNvPr id="45" name="Input penna 44">
                <a:extLst>
                  <a:ext uri="{FF2B5EF4-FFF2-40B4-BE49-F238E27FC236}">
                    <a16:creationId xmlns:a16="http://schemas.microsoft.com/office/drawing/2014/main" id="{76A29355-2825-41B5-8DD8-08F3EF366086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5640720" y="2615858"/>
                <a:ext cx="1463760" cy="1107360"/>
              </a:xfrm>
              <a:prstGeom prst="rect">
                <a:avLst/>
              </a:prstGeom>
            </p:spPr>
          </p:pic>
        </mc:Fallback>
      </mc:AlternateContent>
      <p:grpSp>
        <p:nvGrpSpPr>
          <p:cNvPr id="52" name="Gruppo 51">
            <a:extLst>
              <a:ext uri="{FF2B5EF4-FFF2-40B4-BE49-F238E27FC236}">
                <a16:creationId xmlns:a16="http://schemas.microsoft.com/office/drawing/2014/main" id="{098CB067-7CC1-45C9-9649-6FCB009E9829}"/>
              </a:ext>
            </a:extLst>
          </p:cNvPr>
          <p:cNvGrpSpPr/>
          <p:nvPr/>
        </p:nvGrpSpPr>
        <p:grpSpPr>
          <a:xfrm>
            <a:off x="5485920" y="964898"/>
            <a:ext cx="598320" cy="390600"/>
            <a:chOff x="5485920" y="964898"/>
            <a:chExt cx="598320" cy="390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10D6D222-82B6-4E6E-A739-4F43180A5267}"/>
                    </a:ext>
                  </a:extLst>
                </p14:cNvPr>
                <p14:cNvContentPartPr/>
                <p14:nvPr/>
              </p14:nvContentPartPr>
              <p14:xfrm>
                <a:off x="5485920" y="1044818"/>
                <a:ext cx="257400" cy="1526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10D6D222-82B6-4E6E-A739-4F43180A5267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477280" y="1036178"/>
                  <a:ext cx="2750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AFDC3640-B9E8-4CD7-8AF5-655003760573}"/>
                    </a:ext>
                  </a:extLst>
                </p14:cNvPr>
                <p14:cNvContentPartPr/>
                <p14:nvPr/>
              </p14:nvContentPartPr>
              <p14:xfrm>
                <a:off x="5832600" y="964898"/>
                <a:ext cx="251640" cy="390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AFDC3640-B9E8-4CD7-8AF5-655003760573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823960" y="956258"/>
                  <a:ext cx="269280" cy="408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uppo 50">
            <a:extLst>
              <a:ext uri="{FF2B5EF4-FFF2-40B4-BE49-F238E27FC236}">
                <a16:creationId xmlns:a16="http://schemas.microsoft.com/office/drawing/2014/main" id="{804B14A5-3756-4BC0-9935-37C6996E66A8}"/>
              </a:ext>
            </a:extLst>
          </p:cNvPr>
          <p:cNvGrpSpPr/>
          <p:nvPr/>
        </p:nvGrpSpPr>
        <p:grpSpPr>
          <a:xfrm>
            <a:off x="8868840" y="2508218"/>
            <a:ext cx="438480" cy="260280"/>
            <a:chOff x="8868840" y="2508218"/>
            <a:chExt cx="438480" cy="26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457E5CC-C649-465B-9BDB-9C0C93B4C5C4}"/>
                    </a:ext>
                  </a:extLst>
                </p14:cNvPr>
                <p14:cNvContentPartPr/>
                <p14:nvPr/>
              </p14:nvContentPartPr>
              <p14:xfrm>
                <a:off x="8868840" y="2508218"/>
                <a:ext cx="163080" cy="2347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457E5CC-C649-465B-9BDB-9C0C93B4C5C4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859840" y="2499218"/>
                  <a:ext cx="180720" cy="25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0AF007F5-A608-469E-9868-57A5119731AB}"/>
                    </a:ext>
                  </a:extLst>
                </p14:cNvPr>
                <p14:cNvContentPartPr/>
                <p14:nvPr/>
              </p14:nvContentPartPr>
              <p14:xfrm>
                <a:off x="9158640" y="2625218"/>
                <a:ext cx="148680" cy="1047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0AF007F5-A608-469E-9868-57A5119731AB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149640" y="2616578"/>
                  <a:ext cx="16632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59912917-A15D-463E-9BB9-2AF78A498C63}"/>
                    </a:ext>
                  </a:extLst>
                </p14:cNvPr>
                <p14:cNvContentPartPr/>
                <p14:nvPr/>
              </p14:nvContentPartPr>
              <p14:xfrm>
                <a:off x="9161880" y="2675978"/>
                <a:ext cx="100080" cy="925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59912917-A15D-463E-9BB9-2AF78A498C6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152880" y="2666978"/>
                  <a:ext cx="117720" cy="110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2A78CE89-01F2-47D4-BCC1-5D37BEDAC55B}"/>
                  </a:ext>
                </a:extLst>
              </p14:cNvPr>
              <p14:cNvContentPartPr/>
              <p14:nvPr/>
            </p14:nvContentPartPr>
            <p14:xfrm>
              <a:off x="5262000" y="2722058"/>
              <a:ext cx="187560" cy="29124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2A78CE89-01F2-47D4-BCC1-5D37BEDAC55B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5253000" y="2713058"/>
                <a:ext cx="205200" cy="308880"/>
              </a:xfrm>
              <a:prstGeom prst="rect">
                <a:avLst/>
              </a:prstGeom>
            </p:spPr>
          </p:pic>
        </mc:Fallback>
      </mc:AlternateContent>
      <p:grpSp>
        <p:nvGrpSpPr>
          <p:cNvPr id="57" name="Gruppo 56">
            <a:extLst>
              <a:ext uri="{FF2B5EF4-FFF2-40B4-BE49-F238E27FC236}">
                <a16:creationId xmlns:a16="http://schemas.microsoft.com/office/drawing/2014/main" id="{384ECFBE-71A8-4795-8E2D-AA12F4317CB3}"/>
              </a:ext>
            </a:extLst>
          </p:cNvPr>
          <p:cNvGrpSpPr/>
          <p:nvPr/>
        </p:nvGrpSpPr>
        <p:grpSpPr>
          <a:xfrm>
            <a:off x="7066680" y="3685418"/>
            <a:ext cx="527040" cy="363600"/>
            <a:chOff x="7066680" y="3685418"/>
            <a:chExt cx="527040" cy="36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29B2EF5-1060-4F93-8EF3-032AF9BDDAA1}"/>
                    </a:ext>
                  </a:extLst>
                </p14:cNvPr>
                <p14:cNvContentPartPr/>
                <p14:nvPr/>
              </p14:nvContentPartPr>
              <p14:xfrm>
                <a:off x="7066680" y="3685418"/>
                <a:ext cx="97200" cy="684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29B2EF5-1060-4F93-8EF3-032AF9BDDAA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7057680" y="3676778"/>
                  <a:ext cx="114840" cy="8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741DB96-0C16-438B-88B5-A4C84B7822FD}"/>
                    </a:ext>
                  </a:extLst>
                </p14:cNvPr>
                <p14:cNvContentPartPr/>
                <p14:nvPr/>
              </p14:nvContentPartPr>
              <p14:xfrm>
                <a:off x="7344960" y="3847058"/>
                <a:ext cx="7560" cy="2019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741DB96-0C16-438B-88B5-A4C84B7822F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7335960" y="3838418"/>
                  <a:ext cx="2520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251C168-D272-4AF7-861F-182917BCB957}"/>
                    </a:ext>
                  </a:extLst>
                </p14:cNvPr>
                <p14:cNvContentPartPr/>
                <p14:nvPr/>
              </p14:nvContentPartPr>
              <p14:xfrm>
                <a:off x="7276920" y="3736178"/>
                <a:ext cx="316800" cy="1602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251C168-D272-4AF7-861F-182917BCB957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7268280" y="3727538"/>
                  <a:ext cx="334440" cy="17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B4E604B4-82E5-414B-B52B-4DAE71E12938}"/>
                  </a:ext>
                </a:extLst>
              </p14:cNvPr>
              <p14:cNvContentPartPr/>
              <p14:nvPr/>
            </p14:nvContentPartPr>
            <p14:xfrm>
              <a:off x="6139320" y="3254498"/>
              <a:ext cx="258120" cy="45504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B4E604B4-82E5-414B-B52B-4DAE71E12938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130320" y="3245858"/>
                <a:ext cx="275760" cy="47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4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A0DCF268-E3AB-4A01-BBB9-D6F1335E8711}"/>
                  </a:ext>
                </a:extLst>
              </p14:cNvPr>
              <p14:cNvContentPartPr/>
              <p14:nvPr/>
            </p14:nvContentPartPr>
            <p14:xfrm>
              <a:off x="6770400" y="2634938"/>
              <a:ext cx="593280" cy="82908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A0DCF268-E3AB-4A01-BBB9-D6F1335E8711}"/>
                  </a:ext>
                </a:extLst>
              </p:cNvPr>
              <p:cNvPicPr/>
              <p:nvPr/>
            </p:nvPicPr>
            <p:blipFill>
              <a:blip r:embed="rId95"/>
              <a:stretch>
                <a:fillRect/>
              </a:stretch>
            </p:blipFill>
            <p:spPr>
              <a:xfrm>
                <a:off x="6761760" y="2626298"/>
                <a:ext cx="610920" cy="846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6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AE04C186-AC5C-496C-8CF9-BBB0D3857F28}"/>
                  </a:ext>
                </a:extLst>
              </p14:cNvPr>
              <p14:cNvContentPartPr/>
              <p14:nvPr/>
            </p14:nvContentPartPr>
            <p14:xfrm>
              <a:off x="5034120" y="2106458"/>
              <a:ext cx="1584000" cy="129780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AE04C186-AC5C-496C-8CF9-BBB0D3857F28}"/>
                  </a:ext>
                </a:extLst>
              </p:cNvPr>
              <p:cNvPicPr/>
              <p:nvPr/>
            </p:nvPicPr>
            <p:blipFill>
              <a:blip r:embed="rId97"/>
              <a:stretch>
                <a:fillRect/>
              </a:stretch>
            </p:blipFill>
            <p:spPr>
              <a:xfrm>
                <a:off x="5025120" y="2097818"/>
                <a:ext cx="1601640" cy="1315440"/>
              </a:xfrm>
              <a:prstGeom prst="rect">
                <a:avLst/>
              </a:prstGeom>
            </p:spPr>
          </p:pic>
        </mc:Fallback>
      </mc:AlternateContent>
      <p:grpSp>
        <p:nvGrpSpPr>
          <p:cNvPr id="64" name="Gruppo 63">
            <a:extLst>
              <a:ext uri="{FF2B5EF4-FFF2-40B4-BE49-F238E27FC236}">
                <a16:creationId xmlns:a16="http://schemas.microsoft.com/office/drawing/2014/main" id="{D0519C68-4B0B-4A06-B5D6-46460562966F}"/>
              </a:ext>
            </a:extLst>
          </p:cNvPr>
          <p:cNvGrpSpPr/>
          <p:nvPr/>
        </p:nvGrpSpPr>
        <p:grpSpPr>
          <a:xfrm>
            <a:off x="7443960" y="2893778"/>
            <a:ext cx="383760" cy="342720"/>
            <a:chOff x="7443960" y="2893778"/>
            <a:chExt cx="383760" cy="34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519E82DC-7E0E-4FAB-B1AD-FA9B7F828981}"/>
                    </a:ext>
                  </a:extLst>
                </p14:cNvPr>
                <p14:cNvContentPartPr/>
                <p14:nvPr/>
              </p14:nvContentPartPr>
              <p14:xfrm>
                <a:off x="7443960" y="2893778"/>
                <a:ext cx="218160" cy="3153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519E82DC-7E0E-4FAB-B1AD-FA9B7F82898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439640" y="2889458"/>
                  <a:ext cx="226800" cy="32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18715991-BEBF-49A7-83F5-4E66CD6FA522}"/>
                    </a:ext>
                  </a:extLst>
                </p14:cNvPr>
                <p14:cNvContentPartPr/>
                <p14:nvPr/>
              </p14:nvContentPartPr>
              <p14:xfrm>
                <a:off x="7734480" y="3117338"/>
                <a:ext cx="93240" cy="104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18715991-BEBF-49A7-83F5-4E66CD6FA52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730160" y="3113018"/>
                  <a:ext cx="1018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EC4529D8-B774-4BC7-A2B3-8FC9589F3BDF}"/>
                    </a:ext>
                  </a:extLst>
                </p14:cNvPr>
                <p14:cNvContentPartPr/>
                <p14:nvPr/>
              </p14:nvContentPartPr>
              <p14:xfrm>
                <a:off x="7746000" y="3212378"/>
                <a:ext cx="66240" cy="241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EC4529D8-B774-4BC7-A2B3-8FC9589F3BD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7741680" y="3208058"/>
                  <a:ext cx="74880" cy="3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0" name="Gruppo 79">
            <a:extLst>
              <a:ext uri="{FF2B5EF4-FFF2-40B4-BE49-F238E27FC236}">
                <a16:creationId xmlns:a16="http://schemas.microsoft.com/office/drawing/2014/main" id="{5FA4C0B9-1E04-4FBB-9EFF-39FDFF4615C3}"/>
              </a:ext>
            </a:extLst>
          </p:cNvPr>
          <p:cNvGrpSpPr/>
          <p:nvPr/>
        </p:nvGrpSpPr>
        <p:grpSpPr>
          <a:xfrm>
            <a:off x="8096640" y="2874338"/>
            <a:ext cx="2025360" cy="695520"/>
            <a:chOff x="8096640" y="2874338"/>
            <a:chExt cx="2025360" cy="695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7F99CE0D-6F25-443D-8CFF-F8FD01527FE8}"/>
                    </a:ext>
                  </a:extLst>
                </p14:cNvPr>
                <p14:cNvContentPartPr/>
                <p14:nvPr/>
              </p14:nvContentPartPr>
              <p14:xfrm>
                <a:off x="8096640" y="3005018"/>
                <a:ext cx="224640" cy="2404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7F99CE0D-6F25-443D-8CFF-F8FD01527FE8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092320" y="3000698"/>
                  <a:ext cx="23328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18433E35-25F6-41FF-89E8-B8ACAE1E1043}"/>
                    </a:ext>
                  </a:extLst>
                </p14:cNvPr>
                <p14:cNvContentPartPr/>
                <p14:nvPr/>
              </p14:nvContentPartPr>
              <p14:xfrm>
                <a:off x="8350440" y="3092858"/>
                <a:ext cx="68040" cy="1702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18433E35-25F6-41FF-89E8-B8ACAE1E1043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346120" y="3088538"/>
                  <a:ext cx="766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94CF9D1A-924E-4C11-B8D6-18BB05060ECF}"/>
                    </a:ext>
                  </a:extLst>
                </p14:cNvPr>
                <p14:cNvContentPartPr/>
                <p14:nvPr/>
              </p14:nvContentPartPr>
              <p14:xfrm>
                <a:off x="8467440" y="2998538"/>
                <a:ext cx="159840" cy="2772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94CF9D1A-924E-4C11-B8D6-18BB05060EC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463120" y="2994218"/>
                  <a:ext cx="16848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D553E590-28BE-4771-ADD2-DB4CE0EEDDA6}"/>
                    </a:ext>
                  </a:extLst>
                </p14:cNvPr>
                <p14:cNvContentPartPr/>
                <p14:nvPr/>
              </p14:nvContentPartPr>
              <p14:xfrm>
                <a:off x="8634480" y="3084218"/>
                <a:ext cx="200520" cy="17208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D553E590-28BE-4771-ADD2-DB4CE0EEDDA6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630160" y="3079898"/>
                  <a:ext cx="2091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B4FE400D-1C13-478C-B221-A371A472B642}"/>
                    </a:ext>
                  </a:extLst>
                </p14:cNvPr>
                <p14:cNvContentPartPr/>
                <p14:nvPr/>
              </p14:nvContentPartPr>
              <p14:xfrm>
                <a:off x="8965320" y="2874338"/>
                <a:ext cx="158040" cy="3654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B4FE400D-1C13-478C-B221-A371A472B642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8961000" y="2870018"/>
                  <a:ext cx="166680" cy="37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A6C8F948-78F0-45ED-B30D-D6E3BDF9C96B}"/>
                    </a:ext>
                  </a:extLst>
                </p14:cNvPr>
                <p14:cNvContentPartPr/>
                <p14:nvPr/>
              </p14:nvContentPartPr>
              <p14:xfrm>
                <a:off x="8862360" y="2994578"/>
                <a:ext cx="202320" cy="4140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A6C8F948-78F0-45ED-B30D-D6E3BDF9C96B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8858040" y="2990258"/>
                  <a:ext cx="2109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62D79841-B635-4BB0-B578-BAEAFA9304FF}"/>
                    </a:ext>
                  </a:extLst>
                </p14:cNvPr>
                <p14:cNvContentPartPr/>
                <p14:nvPr/>
              </p14:nvContentPartPr>
              <p14:xfrm>
                <a:off x="9115440" y="3053978"/>
                <a:ext cx="285480" cy="50364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62D79841-B635-4BB0-B578-BAEAFA9304FF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111120" y="3049658"/>
                  <a:ext cx="2941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F7CAA839-680B-416F-A476-6DF850288FE4}"/>
                    </a:ext>
                  </a:extLst>
                </p14:cNvPr>
                <p14:cNvContentPartPr/>
                <p14:nvPr/>
              </p14:nvContentPartPr>
              <p14:xfrm>
                <a:off x="9557880" y="3038138"/>
                <a:ext cx="198000" cy="34344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F7CAA839-680B-416F-A476-6DF850288FE4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9553560" y="3033818"/>
                  <a:ext cx="206640" cy="35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C6D70B2-7889-474F-A102-7D5D064A4E2A}"/>
                    </a:ext>
                  </a:extLst>
                </p14:cNvPr>
                <p14:cNvContentPartPr/>
                <p14:nvPr/>
              </p14:nvContentPartPr>
              <p14:xfrm>
                <a:off x="9579120" y="3152978"/>
                <a:ext cx="379800" cy="3952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C6D70B2-7889-474F-A102-7D5D064A4E2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9574800" y="3148658"/>
                  <a:ext cx="388440" cy="40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0BD674C8-3225-4B80-B6D8-4231B18B8A81}"/>
                    </a:ext>
                  </a:extLst>
                </p14:cNvPr>
                <p14:cNvContentPartPr/>
                <p14:nvPr/>
              </p14:nvContentPartPr>
              <p14:xfrm>
                <a:off x="9911760" y="3361778"/>
                <a:ext cx="201960" cy="1670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0BD674C8-3225-4B80-B6D8-4231B18B8A8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907440" y="3357458"/>
                  <a:ext cx="21060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777EE9C2-AC20-4579-8104-DCD432A25AAC}"/>
                    </a:ext>
                  </a:extLst>
                </p14:cNvPr>
                <p14:cNvContentPartPr/>
                <p14:nvPr/>
              </p14:nvContentPartPr>
              <p14:xfrm>
                <a:off x="9877920" y="3378698"/>
                <a:ext cx="244080" cy="1911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777EE9C2-AC20-4579-8104-DCD432A25AAC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873600" y="3374378"/>
                  <a:ext cx="252720" cy="19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8" name="Gruppo 97">
            <a:extLst>
              <a:ext uri="{FF2B5EF4-FFF2-40B4-BE49-F238E27FC236}">
                <a16:creationId xmlns:a16="http://schemas.microsoft.com/office/drawing/2014/main" id="{BC830A4E-046D-4D83-B449-2D181DCF9058}"/>
              </a:ext>
            </a:extLst>
          </p:cNvPr>
          <p:cNvGrpSpPr/>
          <p:nvPr/>
        </p:nvGrpSpPr>
        <p:grpSpPr>
          <a:xfrm>
            <a:off x="5921160" y="1329578"/>
            <a:ext cx="3532320" cy="634320"/>
            <a:chOff x="5921160" y="1329578"/>
            <a:chExt cx="3532320" cy="63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E2E44CC3-99DB-41CF-84D8-2350D90644BB}"/>
                    </a:ext>
                  </a:extLst>
                </p14:cNvPr>
                <p14:cNvContentPartPr/>
                <p14:nvPr/>
              </p14:nvContentPartPr>
              <p14:xfrm>
                <a:off x="5921160" y="1608218"/>
                <a:ext cx="304920" cy="3099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E2E44CC3-99DB-41CF-84D8-2350D90644BB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5916840" y="1603898"/>
                  <a:ext cx="313560" cy="31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18819E7A-0B18-4E65-AA44-B101B483AD1D}"/>
                    </a:ext>
                  </a:extLst>
                </p14:cNvPr>
                <p14:cNvContentPartPr/>
                <p14:nvPr/>
              </p14:nvContentPartPr>
              <p14:xfrm>
                <a:off x="6291600" y="1751498"/>
                <a:ext cx="112320" cy="176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18819E7A-0B18-4E65-AA44-B101B483AD1D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287280" y="1747178"/>
                  <a:ext cx="12096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B33B0941-5EB4-4412-AC1E-8B1589624271}"/>
                    </a:ext>
                  </a:extLst>
                </p14:cNvPr>
                <p14:cNvContentPartPr/>
                <p14:nvPr/>
              </p14:nvContentPartPr>
              <p14:xfrm>
                <a:off x="6312120" y="1854458"/>
                <a:ext cx="95040" cy="93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B33B0941-5EB4-4412-AC1E-8B158962427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307800" y="1850138"/>
                  <a:ext cx="1036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C1D05F51-F2F0-41C1-AE77-C260817144DF}"/>
                    </a:ext>
                  </a:extLst>
                </p14:cNvPr>
                <p14:cNvContentPartPr/>
                <p14:nvPr/>
              </p14:nvContentPartPr>
              <p14:xfrm>
                <a:off x="6539280" y="1659338"/>
                <a:ext cx="192600" cy="2448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C1D05F51-F2F0-41C1-AE77-C260817144DF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534960" y="1655018"/>
                  <a:ext cx="20124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497CB65D-68E4-496F-B694-834798F03570}"/>
                    </a:ext>
                  </a:extLst>
                </p14:cNvPr>
                <p14:cNvContentPartPr/>
                <p14:nvPr/>
              </p14:nvContentPartPr>
              <p14:xfrm>
                <a:off x="6801720" y="1692458"/>
                <a:ext cx="110880" cy="181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497CB65D-68E4-496F-B694-834798F0357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797400" y="1688138"/>
                  <a:ext cx="1195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E1567A9-FCE1-47F3-9A40-8B90A449DBFE}"/>
                    </a:ext>
                  </a:extLst>
                </p14:cNvPr>
                <p14:cNvContentPartPr/>
                <p14:nvPr/>
              </p14:nvContentPartPr>
              <p14:xfrm>
                <a:off x="6935640" y="1728818"/>
                <a:ext cx="92880" cy="1526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E1567A9-FCE1-47F3-9A40-8B90A449DBFE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6931320" y="1724498"/>
                  <a:ext cx="101520" cy="16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37281C8A-962B-4E8A-91AA-844CA82C7B31}"/>
                    </a:ext>
                  </a:extLst>
                </p14:cNvPr>
                <p14:cNvContentPartPr/>
                <p14:nvPr/>
              </p14:nvContentPartPr>
              <p14:xfrm>
                <a:off x="6794520" y="1672658"/>
                <a:ext cx="252720" cy="2736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37281C8A-962B-4E8A-91AA-844CA82C7B31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6790200" y="1668338"/>
                  <a:ext cx="26136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1735F68-E632-4FAF-8260-78F0392F7DDB}"/>
                    </a:ext>
                  </a:extLst>
                </p14:cNvPr>
                <p14:cNvContentPartPr/>
                <p14:nvPr/>
              </p14:nvContentPartPr>
              <p14:xfrm>
                <a:off x="7166760" y="1757258"/>
                <a:ext cx="131400" cy="5220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1735F68-E632-4FAF-8260-78F0392F7DDB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162440" y="1752938"/>
                  <a:ext cx="14004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4FCE61C5-C82B-45B8-BBB8-1BD1098FE532}"/>
                    </a:ext>
                  </a:extLst>
                </p14:cNvPr>
                <p14:cNvContentPartPr/>
                <p14:nvPr/>
              </p14:nvContentPartPr>
              <p14:xfrm>
                <a:off x="7191240" y="1706858"/>
                <a:ext cx="42480" cy="1954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4FCE61C5-C82B-45B8-BBB8-1BD1098FE532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186920" y="1702538"/>
                  <a:ext cx="511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B08909AD-A623-4497-8104-1334D963E4A7}"/>
                    </a:ext>
                  </a:extLst>
                </p14:cNvPr>
                <p14:cNvContentPartPr/>
                <p14:nvPr/>
              </p14:nvContentPartPr>
              <p14:xfrm>
                <a:off x="7455840" y="1590218"/>
                <a:ext cx="256680" cy="2134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B08909AD-A623-4497-8104-1334D963E4A7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451520" y="1585898"/>
                  <a:ext cx="2653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7684573E-5FDD-4661-A2FB-E272EC228DEB}"/>
                    </a:ext>
                  </a:extLst>
                </p14:cNvPr>
                <p14:cNvContentPartPr/>
                <p14:nvPr/>
              </p14:nvContentPartPr>
              <p14:xfrm>
                <a:off x="7756080" y="1573298"/>
                <a:ext cx="197640" cy="2440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7684573E-5FDD-4661-A2FB-E272EC228DE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751760" y="1568978"/>
                  <a:ext cx="2062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F5245402-BBBA-4297-89F6-DC174F96BBF9}"/>
                    </a:ext>
                  </a:extLst>
                </p14:cNvPr>
                <p14:cNvContentPartPr/>
                <p14:nvPr/>
              </p14:nvContentPartPr>
              <p14:xfrm>
                <a:off x="7959480" y="1661858"/>
                <a:ext cx="147960" cy="1396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F5245402-BBBA-4297-89F6-DC174F96BBF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955160" y="1657538"/>
                  <a:ext cx="156600" cy="14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CB6237FA-9C5F-479C-8D86-2BDDD52980A0}"/>
                    </a:ext>
                  </a:extLst>
                </p14:cNvPr>
                <p14:cNvContentPartPr/>
                <p14:nvPr/>
              </p14:nvContentPartPr>
              <p14:xfrm>
                <a:off x="8240280" y="1329578"/>
                <a:ext cx="177120" cy="4946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CB6237FA-9C5F-479C-8D86-2BDDD52980A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235960" y="1325258"/>
                  <a:ext cx="18576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D839861-0411-4862-97A2-1EC512B0C310}"/>
                    </a:ext>
                  </a:extLst>
                </p14:cNvPr>
                <p14:cNvContentPartPr/>
                <p14:nvPr/>
              </p14:nvContentPartPr>
              <p14:xfrm>
                <a:off x="8184480" y="1511018"/>
                <a:ext cx="166680" cy="334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D839861-0411-4862-97A2-1EC512B0C310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180160" y="1506698"/>
                  <a:ext cx="175320" cy="4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58228511-6761-400A-B3C1-141769EF2AE4}"/>
                    </a:ext>
                  </a:extLst>
                </p14:cNvPr>
                <p14:cNvContentPartPr/>
                <p14:nvPr/>
              </p14:nvContentPartPr>
              <p14:xfrm>
                <a:off x="8470680" y="1610738"/>
                <a:ext cx="168120" cy="1303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58228511-6761-400A-B3C1-141769EF2AE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466360" y="1606418"/>
                  <a:ext cx="17676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DE54287B-2ED1-40E4-940A-E999A0E51771}"/>
                    </a:ext>
                  </a:extLst>
                </p14:cNvPr>
                <p14:cNvContentPartPr/>
                <p14:nvPr/>
              </p14:nvContentPartPr>
              <p14:xfrm>
                <a:off x="8523600" y="1673378"/>
                <a:ext cx="266400" cy="2772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DE54287B-2ED1-40E4-940A-E999A0E5177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519280" y="1669058"/>
                  <a:ext cx="27504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AFEB4FB-C7FF-48F1-919C-72F52A2650D6}"/>
                    </a:ext>
                  </a:extLst>
                </p14:cNvPr>
                <p14:cNvContentPartPr/>
                <p14:nvPr/>
              </p14:nvContentPartPr>
              <p14:xfrm>
                <a:off x="8980800" y="1490858"/>
                <a:ext cx="158040" cy="2541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AFEB4FB-C7FF-48F1-919C-72F52A2650D6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8976480" y="1486538"/>
                  <a:ext cx="16668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5C184895-3898-4097-8738-2E2861B27587}"/>
                    </a:ext>
                  </a:extLst>
                </p14:cNvPr>
                <p14:cNvContentPartPr/>
                <p14:nvPr/>
              </p14:nvContentPartPr>
              <p14:xfrm>
                <a:off x="8969280" y="1609298"/>
                <a:ext cx="379080" cy="2700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5C184895-3898-4097-8738-2E2861B27587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8964960" y="1604978"/>
                  <a:ext cx="38772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CA375792-839F-45A3-A9CD-CD02C0FAD0A0}"/>
                    </a:ext>
                  </a:extLst>
                </p14:cNvPr>
                <p14:cNvContentPartPr/>
                <p14:nvPr/>
              </p14:nvContentPartPr>
              <p14:xfrm>
                <a:off x="9248280" y="1768418"/>
                <a:ext cx="192240" cy="1576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CA375792-839F-45A3-A9CD-CD02C0FAD0A0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243960" y="1764098"/>
                  <a:ext cx="200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75351D3B-E25A-412B-8C09-1C525C162A66}"/>
                    </a:ext>
                  </a:extLst>
                </p14:cNvPr>
                <p14:cNvContentPartPr/>
                <p14:nvPr/>
              </p14:nvContentPartPr>
              <p14:xfrm>
                <a:off x="9197160" y="1766258"/>
                <a:ext cx="256320" cy="1976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75351D3B-E25A-412B-8C09-1C525C162A6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192840" y="1761938"/>
                  <a:ext cx="264960" cy="20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74AE85E4-4EA7-454E-9876-A71EB1A87F9F}"/>
              </a:ext>
            </a:extLst>
          </p:cNvPr>
          <p:cNvGrpSpPr/>
          <p:nvPr/>
        </p:nvGrpSpPr>
        <p:grpSpPr>
          <a:xfrm>
            <a:off x="119400" y="4012298"/>
            <a:ext cx="6950160" cy="2159640"/>
            <a:chOff x="119400" y="4012298"/>
            <a:chExt cx="6950160" cy="215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4DF13EA9-F659-458C-A185-5E9DD17A60B0}"/>
                    </a:ext>
                  </a:extLst>
                </p14:cNvPr>
                <p14:cNvContentPartPr/>
                <p14:nvPr/>
              </p14:nvContentPartPr>
              <p14:xfrm>
                <a:off x="119400" y="4232978"/>
                <a:ext cx="328320" cy="3751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4DF13EA9-F659-458C-A185-5E9DD17A60B0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15080" y="4228658"/>
                  <a:ext cx="336960" cy="38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36CAAD6-D44F-406D-AEC2-3F591C2A70B6}"/>
                    </a:ext>
                  </a:extLst>
                </p14:cNvPr>
                <p14:cNvContentPartPr/>
                <p14:nvPr/>
              </p14:nvContentPartPr>
              <p14:xfrm>
                <a:off x="575520" y="4580738"/>
                <a:ext cx="120960" cy="1706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36CAAD6-D44F-406D-AEC2-3F591C2A70B6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71200" y="4576418"/>
                  <a:ext cx="1296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BE705B4F-3001-45D6-9A17-A2B01E12D59B}"/>
                    </a:ext>
                  </a:extLst>
                </p14:cNvPr>
                <p14:cNvContentPartPr/>
                <p14:nvPr/>
              </p14:nvContentPartPr>
              <p14:xfrm>
                <a:off x="580920" y="4664978"/>
                <a:ext cx="122040" cy="1249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BE705B4F-3001-45D6-9A17-A2B01E12D59B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76600" y="4660658"/>
                  <a:ext cx="13068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23764143-EE0B-4717-9D59-F2016E1695C6}"/>
                    </a:ext>
                  </a:extLst>
                </p14:cNvPr>
                <p14:cNvContentPartPr/>
                <p14:nvPr/>
              </p14:nvContentPartPr>
              <p14:xfrm>
                <a:off x="875400" y="4436738"/>
                <a:ext cx="146160" cy="24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23764143-EE0B-4717-9D59-F2016E1695C6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71080" y="4432418"/>
                  <a:ext cx="1548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251494FA-A6A8-4D8D-B2EC-AE777F6815C1}"/>
                    </a:ext>
                  </a:extLst>
                </p14:cNvPr>
                <p14:cNvContentPartPr/>
                <p14:nvPr/>
              </p14:nvContentPartPr>
              <p14:xfrm>
                <a:off x="946320" y="4555178"/>
                <a:ext cx="107280" cy="316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251494FA-A6A8-4D8D-B2EC-AE777F6815C1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42000" y="4550858"/>
                  <a:ext cx="1159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CE516BEA-A096-4BD7-BC22-4EA0BEA68389}"/>
                    </a:ext>
                  </a:extLst>
                </p14:cNvPr>
                <p14:cNvContentPartPr/>
                <p14:nvPr/>
              </p14:nvContentPartPr>
              <p14:xfrm>
                <a:off x="1363560" y="4300658"/>
                <a:ext cx="419760" cy="2736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CE516BEA-A096-4BD7-BC22-4EA0BEA68389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359240" y="4296338"/>
                  <a:ext cx="4284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F88364D7-C177-434F-B5B2-382C924D14C8}"/>
                    </a:ext>
                  </a:extLst>
                </p14:cNvPr>
                <p14:cNvContentPartPr/>
                <p14:nvPr/>
              </p14:nvContentPartPr>
              <p14:xfrm>
                <a:off x="1821480" y="4354298"/>
                <a:ext cx="194040" cy="2588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F88364D7-C177-434F-B5B2-382C924D14C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817160" y="4349978"/>
                  <a:ext cx="20268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09CE1066-BCC2-40F9-9237-348D033747D4}"/>
                    </a:ext>
                  </a:extLst>
                </p14:cNvPr>
                <p14:cNvContentPartPr/>
                <p14:nvPr/>
              </p14:nvContentPartPr>
              <p14:xfrm>
                <a:off x="2065560" y="4391378"/>
                <a:ext cx="208440" cy="2052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09CE1066-BCC2-40F9-9237-348D033747D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2061240" y="4387058"/>
                  <a:ext cx="2170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08A1D5F-E761-4FB8-AF7E-82A899AF95E7}"/>
                    </a:ext>
                  </a:extLst>
                </p14:cNvPr>
                <p14:cNvContentPartPr/>
                <p14:nvPr/>
              </p14:nvContentPartPr>
              <p14:xfrm>
                <a:off x="2369040" y="4012298"/>
                <a:ext cx="100080" cy="62784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08A1D5F-E761-4FB8-AF7E-82A899AF95E7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364720" y="4007978"/>
                  <a:ext cx="108720" cy="63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5871C7B-FA12-440A-8096-E13371D659E8}"/>
                    </a:ext>
                  </a:extLst>
                </p14:cNvPr>
                <p14:cNvContentPartPr/>
                <p14:nvPr/>
              </p14:nvContentPartPr>
              <p14:xfrm>
                <a:off x="2158440" y="4281938"/>
                <a:ext cx="353160" cy="226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5871C7B-FA12-440A-8096-E13371D659E8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2154120" y="4277618"/>
                  <a:ext cx="3618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B318EE6-2B15-47CD-AC07-0CA6414F4D43}"/>
                    </a:ext>
                  </a:extLst>
                </p14:cNvPr>
                <p14:cNvContentPartPr/>
                <p14:nvPr/>
              </p14:nvContentPartPr>
              <p14:xfrm>
                <a:off x="2575320" y="4385978"/>
                <a:ext cx="225720" cy="1911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B318EE6-2B15-47CD-AC07-0CA6414F4D43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2571000" y="4381658"/>
                  <a:ext cx="23436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C43E1F27-07FC-4C91-9359-4A7234C559A4}"/>
                    </a:ext>
                  </a:extLst>
                </p14:cNvPr>
                <p14:cNvContentPartPr/>
                <p14:nvPr/>
              </p14:nvContentPartPr>
              <p14:xfrm>
                <a:off x="2609880" y="4498298"/>
                <a:ext cx="264960" cy="5227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C43E1F27-07FC-4C91-9359-4A7234C559A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605560" y="4493978"/>
                  <a:ext cx="273600" cy="53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500E5741-319C-440A-82C2-D7BDD31C2CE7}"/>
                    </a:ext>
                  </a:extLst>
                </p14:cNvPr>
                <p14:cNvContentPartPr/>
                <p14:nvPr/>
              </p14:nvContentPartPr>
              <p14:xfrm>
                <a:off x="3182640" y="4258898"/>
                <a:ext cx="184680" cy="33480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500E5741-319C-440A-82C2-D7BDD31C2CE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3178320" y="4254578"/>
                  <a:ext cx="193320" cy="34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6C12F4B-757B-4719-8CF1-7F31EB1F00D0}"/>
                    </a:ext>
                  </a:extLst>
                </p14:cNvPr>
                <p14:cNvContentPartPr/>
                <p14:nvPr/>
              </p14:nvContentPartPr>
              <p14:xfrm>
                <a:off x="3108840" y="4509098"/>
                <a:ext cx="521280" cy="3132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6C12F4B-757B-4719-8CF1-7F31EB1F00D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104520" y="4504778"/>
                  <a:ext cx="529920" cy="32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AF85ED1B-1DF3-4E67-AF6A-7E40F9B83FAB}"/>
                    </a:ext>
                  </a:extLst>
                </p14:cNvPr>
                <p14:cNvContentPartPr/>
                <p14:nvPr/>
              </p14:nvContentPartPr>
              <p14:xfrm>
                <a:off x="3448680" y="4758578"/>
                <a:ext cx="258120" cy="2415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AF85ED1B-1DF3-4E67-AF6A-7E40F9B83FAB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444360" y="4754258"/>
                  <a:ext cx="266760" cy="25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5C5AEE49-3948-4C90-A181-3917977A4646}"/>
                    </a:ext>
                  </a:extLst>
                </p14:cNvPr>
                <p14:cNvContentPartPr/>
                <p14:nvPr/>
              </p14:nvContentPartPr>
              <p14:xfrm>
                <a:off x="3387840" y="4699178"/>
                <a:ext cx="330480" cy="3038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5C5AEE49-3948-4C90-A181-3917977A464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3383520" y="4694858"/>
                  <a:ext cx="33912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BB5A7AEA-759D-4BB2-9CFD-85B7B79909AF}"/>
                    </a:ext>
                  </a:extLst>
                </p14:cNvPr>
                <p14:cNvContentPartPr/>
                <p14:nvPr/>
              </p14:nvContentPartPr>
              <p14:xfrm>
                <a:off x="4148160" y="4558418"/>
                <a:ext cx="288360" cy="414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BB5A7AEA-759D-4BB2-9CFD-85B7B79909AF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143840" y="4554098"/>
                  <a:ext cx="29700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27186AD-FDC2-4450-806A-616552B66521}"/>
                    </a:ext>
                  </a:extLst>
                </p14:cNvPr>
                <p14:cNvContentPartPr/>
                <p14:nvPr/>
              </p14:nvContentPartPr>
              <p14:xfrm>
                <a:off x="4294320" y="4466258"/>
                <a:ext cx="21600" cy="21276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27186AD-FDC2-4450-806A-616552B6652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290000" y="4461938"/>
                  <a:ext cx="302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88F3D2F-3CB7-4837-9AA5-76AE268A36EB}"/>
                    </a:ext>
                  </a:extLst>
                </p14:cNvPr>
                <p14:cNvContentPartPr/>
                <p14:nvPr/>
              </p14:nvContentPartPr>
              <p14:xfrm>
                <a:off x="4606080" y="4411538"/>
                <a:ext cx="268560" cy="30060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88F3D2F-3CB7-4837-9AA5-76AE268A36E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601760" y="4407218"/>
                  <a:ext cx="277200" cy="30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1D28D9F-6280-4F7D-AA0B-7EC3537E681C}"/>
                    </a:ext>
                  </a:extLst>
                </p14:cNvPr>
                <p14:cNvContentPartPr/>
                <p14:nvPr/>
              </p14:nvContentPartPr>
              <p14:xfrm>
                <a:off x="5165160" y="4241978"/>
                <a:ext cx="304200" cy="3931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1D28D9F-6280-4F7D-AA0B-7EC3537E681C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160840" y="4237658"/>
                  <a:ext cx="31284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ED7AD2D0-1B48-4F45-A0D8-82BD80E71E00}"/>
                    </a:ext>
                  </a:extLst>
                </p14:cNvPr>
                <p14:cNvContentPartPr/>
                <p14:nvPr/>
              </p14:nvContentPartPr>
              <p14:xfrm>
                <a:off x="5250120" y="4498298"/>
                <a:ext cx="283320" cy="10368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ED7AD2D0-1B48-4F45-A0D8-82BD80E71E00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245800" y="4493978"/>
                  <a:ext cx="291960" cy="11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DDB1077-8AB4-4EAF-8B8A-289B4B4D14CE}"/>
                    </a:ext>
                  </a:extLst>
                </p14:cNvPr>
                <p14:cNvContentPartPr/>
                <p14:nvPr/>
              </p14:nvContentPartPr>
              <p14:xfrm>
                <a:off x="5663760" y="4483178"/>
                <a:ext cx="99720" cy="2066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DDB1077-8AB4-4EAF-8B8A-289B4B4D14C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659440" y="4478858"/>
                  <a:ext cx="1083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4309E15D-2D42-4FBA-A5C7-570B954C3FA1}"/>
                    </a:ext>
                  </a:extLst>
                </p14:cNvPr>
                <p14:cNvContentPartPr/>
                <p14:nvPr/>
              </p14:nvContentPartPr>
              <p14:xfrm>
                <a:off x="5633160" y="4423778"/>
                <a:ext cx="301680" cy="2390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4309E15D-2D42-4FBA-A5C7-570B954C3FA1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628840" y="4419458"/>
                  <a:ext cx="3103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8701FB56-4297-4DF8-946C-4A1250B282CC}"/>
                    </a:ext>
                  </a:extLst>
                </p14:cNvPr>
                <p14:cNvContentPartPr/>
                <p14:nvPr/>
              </p14:nvContentPartPr>
              <p14:xfrm>
                <a:off x="487320" y="5090138"/>
                <a:ext cx="334080" cy="2106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8701FB56-4297-4DF8-946C-4A1250B282C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483000" y="5085818"/>
                  <a:ext cx="34272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48548FDB-C988-4B50-A335-546D2D758267}"/>
                    </a:ext>
                  </a:extLst>
                </p14:cNvPr>
                <p14:cNvContentPartPr/>
                <p14:nvPr/>
              </p14:nvContentPartPr>
              <p14:xfrm>
                <a:off x="156120" y="5540858"/>
                <a:ext cx="360720" cy="3870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48548FDB-C988-4B50-A335-546D2D758267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51800" y="5536538"/>
                  <a:ext cx="36936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F8CB3675-D242-4CAC-BA21-346102546B50}"/>
                    </a:ext>
                  </a:extLst>
                </p14:cNvPr>
                <p14:cNvContentPartPr/>
                <p14:nvPr/>
              </p14:nvContentPartPr>
              <p14:xfrm>
                <a:off x="585960" y="5940818"/>
                <a:ext cx="166320" cy="1418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F8CB3675-D242-4CAC-BA21-346102546B50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581640" y="5936498"/>
                  <a:ext cx="17496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D8DD47F8-AC1D-4F30-A945-D24F54BE446B}"/>
                    </a:ext>
                  </a:extLst>
                </p14:cNvPr>
                <p14:cNvContentPartPr/>
                <p14:nvPr/>
              </p14:nvContentPartPr>
              <p14:xfrm>
                <a:off x="645000" y="5970338"/>
                <a:ext cx="185400" cy="892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D8DD47F8-AC1D-4F30-A945-D24F54BE446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640680" y="5966018"/>
                  <a:ext cx="19404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DA2B4A8-0919-4148-9176-1091782F804F}"/>
                    </a:ext>
                  </a:extLst>
                </p14:cNvPr>
                <p14:cNvContentPartPr/>
                <p14:nvPr/>
              </p14:nvContentPartPr>
              <p14:xfrm>
                <a:off x="1025880" y="5720858"/>
                <a:ext cx="136080" cy="118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DA2B4A8-0919-4148-9176-1091782F804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021560" y="5716538"/>
                  <a:ext cx="1447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C8E2EB7F-1830-431C-95EE-1E442664705F}"/>
                    </a:ext>
                  </a:extLst>
                </p14:cNvPr>
                <p14:cNvContentPartPr/>
                <p14:nvPr/>
              </p14:nvContentPartPr>
              <p14:xfrm>
                <a:off x="1035960" y="5832098"/>
                <a:ext cx="146160" cy="25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C8E2EB7F-1830-431C-95EE-1E442664705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31640" y="5827778"/>
                  <a:ext cx="1548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90C4410-C7B9-4538-983C-6E5429431F94}"/>
                    </a:ext>
                  </a:extLst>
                </p14:cNvPr>
                <p14:cNvContentPartPr/>
                <p14:nvPr/>
              </p14:nvContentPartPr>
              <p14:xfrm>
                <a:off x="1511160" y="5637338"/>
                <a:ext cx="314280" cy="2419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90C4410-C7B9-4538-983C-6E5429431F9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506840" y="5633018"/>
                  <a:ext cx="32292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3E81E21-2712-4AEC-9507-18D6C5E8F3C8}"/>
                    </a:ext>
                  </a:extLst>
                </p14:cNvPr>
                <p14:cNvContentPartPr/>
                <p14:nvPr/>
              </p14:nvContentPartPr>
              <p14:xfrm>
                <a:off x="1925880" y="5679818"/>
                <a:ext cx="242280" cy="2127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3E81E21-2712-4AEC-9507-18D6C5E8F3C8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921560" y="5675498"/>
                  <a:ext cx="25092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9D26C143-99CD-45FE-BEC9-178C6BA0951B}"/>
                    </a:ext>
                  </a:extLst>
                </p14:cNvPr>
                <p14:cNvContentPartPr/>
                <p14:nvPr/>
              </p14:nvContentPartPr>
              <p14:xfrm>
                <a:off x="1861080" y="5620778"/>
                <a:ext cx="352440" cy="424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9D26C143-99CD-45FE-BEC9-178C6BA0951B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856760" y="5616458"/>
                  <a:ext cx="36108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1778AA12-6811-4689-ADB8-18A2C07AE1EB}"/>
                    </a:ext>
                  </a:extLst>
                </p14:cNvPr>
                <p14:cNvContentPartPr/>
                <p14:nvPr/>
              </p14:nvContentPartPr>
              <p14:xfrm>
                <a:off x="2349960" y="5768738"/>
                <a:ext cx="283320" cy="42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1778AA12-6811-4689-ADB8-18A2C07AE1E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2345640" y="5764418"/>
                  <a:ext cx="2919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217CC9C4-3B30-4846-B5EE-3B6AD95D1B74}"/>
                    </a:ext>
                  </a:extLst>
                </p14:cNvPr>
                <p14:cNvContentPartPr/>
                <p14:nvPr/>
              </p14:nvContentPartPr>
              <p14:xfrm>
                <a:off x="2528880" y="5683058"/>
                <a:ext cx="34920" cy="2127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217CC9C4-3B30-4846-B5EE-3B6AD95D1B7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524560" y="5678738"/>
                  <a:ext cx="435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A19BF417-83F8-45DF-AE48-43904F5AE0D1}"/>
                    </a:ext>
                  </a:extLst>
                </p14:cNvPr>
                <p14:cNvContentPartPr/>
                <p14:nvPr/>
              </p14:nvContentPartPr>
              <p14:xfrm>
                <a:off x="2874120" y="5616458"/>
                <a:ext cx="297720" cy="24660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A19BF417-83F8-45DF-AE48-43904F5AE0D1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869800" y="5612138"/>
                  <a:ext cx="306360" cy="25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F257582B-1A7A-4CF7-925D-DDD162117D13}"/>
                    </a:ext>
                  </a:extLst>
                </p14:cNvPr>
                <p14:cNvContentPartPr/>
                <p14:nvPr/>
              </p14:nvContentPartPr>
              <p14:xfrm>
                <a:off x="3217200" y="5583698"/>
                <a:ext cx="125640" cy="31212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F257582B-1A7A-4CF7-925D-DDD162117D13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3212880" y="5579378"/>
                  <a:ext cx="134280" cy="32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EAC6ADAD-0A0A-4BB7-A2A4-6AC7A306EB80}"/>
                    </a:ext>
                  </a:extLst>
                </p14:cNvPr>
                <p14:cNvContentPartPr/>
                <p14:nvPr/>
              </p14:nvContentPartPr>
              <p14:xfrm>
                <a:off x="3465600" y="5689538"/>
                <a:ext cx="223920" cy="14256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EAC6ADAD-0A0A-4BB7-A2A4-6AC7A306EB80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3461280" y="5685218"/>
                  <a:ext cx="23256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9FBC98E6-6AAA-477D-B963-FCCA4718D75A}"/>
                    </a:ext>
                  </a:extLst>
                </p14:cNvPr>
                <p14:cNvContentPartPr/>
                <p14:nvPr/>
              </p14:nvContentPartPr>
              <p14:xfrm>
                <a:off x="3786000" y="5374898"/>
                <a:ext cx="16920" cy="158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9FBC98E6-6AAA-477D-B963-FCCA4718D75A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781680" y="5370578"/>
                  <a:ext cx="255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5B62C938-007D-47A5-9D31-9DE52504D74F}"/>
                    </a:ext>
                  </a:extLst>
                </p14:cNvPr>
                <p14:cNvContentPartPr/>
                <p14:nvPr/>
              </p14:nvContentPartPr>
              <p14:xfrm>
                <a:off x="3567840" y="5487578"/>
                <a:ext cx="397800" cy="471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5B62C938-007D-47A5-9D31-9DE52504D74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3563520" y="5483258"/>
                  <a:ext cx="4064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B42A8320-7ADE-4E5A-9BB9-C05B4077DC96}"/>
                    </a:ext>
                  </a:extLst>
                </p14:cNvPr>
                <p14:cNvContentPartPr/>
                <p14:nvPr/>
              </p14:nvContentPartPr>
              <p14:xfrm>
                <a:off x="3801480" y="5365178"/>
                <a:ext cx="103320" cy="4762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B42A8320-7ADE-4E5A-9BB9-C05B4077DC96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797160" y="5360858"/>
                  <a:ext cx="111960" cy="48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3739C962-8EB6-41F6-B489-A70C52DADB7C}"/>
                    </a:ext>
                  </a:extLst>
                </p14:cNvPr>
                <p14:cNvContentPartPr/>
                <p14:nvPr/>
              </p14:nvContentPartPr>
              <p14:xfrm>
                <a:off x="4016760" y="5657858"/>
                <a:ext cx="168480" cy="182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3739C962-8EB6-41F6-B489-A70C52DADB7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4012440" y="5653538"/>
                  <a:ext cx="1771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B5E5B48A-2615-4A4E-96B0-5E2344F5275A}"/>
                    </a:ext>
                  </a:extLst>
                </p14:cNvPr>
                <p14:cNvContentPartPr/>
                <p14:nvPr/>
              </p14:nvContentPartPr>
              <p14:xfrm>
                <a:off x="3963840" y="5773058"/>
                <a:ext cx="290880" cy="3988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B5E5B48A-2615-4A4E-96B0-5E2344F5275A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959520" y="5768738"/>
                  <a:ext cx="29952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8A734123-DFFD-4BA9-9F2F-20868E6FF572}"/>
                    </a:ext>
                  </a:extLst>
                </p14:cNvPr>
                <p14:cNvContentPartPr/>
                <p14:nvPr/>
              </p14:nvContentPartPr>
              <p14:xfrm>
                <a:off x="4529040" y="5592338"/>
                <a:ext cx="181080" cy="3067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8A734123-DFFD-4BA9-9F2F-20868E6FF572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4524720" y="5588018"/>
                  <a:ext cx="189720" cy="31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C7AA5904-D206-4EE9-9077-712359A6CDED}"/>
                    </a:ext>
                  </a:extLst>
                </p14:cNvPr>
                <p14:cNvContentPartPr/>
                <p14:nvPr/>
              </p14:nvContentPartPr>
              <p14:xfrm>
                <a:off x="4485480" y="5769818"/>
                <a:ext cx="457200" cy="3038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C7AA5904-D206-4EE9-9077-712359A6CDED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481160" y="5765498"/>
                  <a:ext cx="46584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25E0EAEB-3DF3-45A4-A27D-05F31C3E8B79}"/>
                    </a:ext>
                  </a:extLst>
                </p14:cNvPr>
                <p14:cNvContentPartPr/>
                <p14:nvPr/>
              </p14:nvContentPartPr>
              <p14:xfrm>
                <a:off x="4769520" y="5968898"/>
                <a:ext cx="238320" cy="1839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25E0EAEB-3DF3-45A4-A27D-05F31C3E8B79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765200" y="5964578"/>
                  <a:ext cx="2469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F8E56B87-C8EB-497F-9D70-F30DD55FB581}"/>
                    </a:ext>
                  </a:extLst>
                </p14:cNvPr>
                <p14:cNvContentPartPr/>
                <p14:nvPr/>
              </p14:nvContentPartPr>
              <p14:xfrm>
                <a:off x="4710120" y="5942258"/>
                <a:ext cx="298440" cy="2192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F8E56B87-C8EB-497F-9D70-F30DD55FB58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705800" y="5937938"/>
                  <a:ext cx="30708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B0BA6F6-224D-4BBB-8BB7-04D1B26A1C61}"/>
                    </a:ext>
                  </a:extLst>
                </p14:cNvPr>
                <p14:cNvContentPartPr/>
                <p14:nvPr/>
              </p14:nvContentPartPr>
              <p14:xfrm>
                <a:off x="5302320" y="5640218"/>
                <a:ext cx="351360" cy="342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B0BA6F6-224D-4BBB-8BB7-04D1B26A1C61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5298000" y="5635898"/>
                  <a:ext cx="3600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27326F3-025F-4374-8E72-F5C966BAE51E}"/>
                    </a:ext>
                  </a:extLst>
                </p14:cNvPr>
                <p14:cNvContentPartPr/>
                <p14:nvPr/>
              </p14:nvContentPartPr>
              <p14:xfrm>
                <a:off x="5477640" y="5574338"/>
                <a:ext cx="24120" cy="1998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27326F3-025F-4374-8E72-F5C966BAE51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473320" y="5570018"/>
                  <a:ext cx="327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302437A3-4924-4552-BC58-3521284CC67D}"/>
                    </a:ext>
                  </a:extLst>
                </p14:cNvPr>
                <p14:cNvContentPartPr/>
                <p14:nvPr/>
              </p14:nvContentPartPr>
              <p14:xfrm>
                <a:off x="5789040" y="5552738"/>
                <a:ext cx="227160" cy="2628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302437A3-4924-4552-BC58-3521284CC67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784720" y="5548418"/>
                  <a:ext cx="235800" cy="27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932E7F1-10E3-4D37-82C3-3860E4039E64}"/>
                    </a:ext>
                  </a:extLst>
                </p14:cNvPr>
                <p14:cNvContentPartPr/>
                <p14:nvPr/>
              </p14:nvContentPartPr>
              <p14:xfrm>
                <a:off x="6161280" y="5337098"/>
                <a:ext cx="33480" cy="4622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932E7F1-10E3-4D37-82C3-3860E4039E64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6156960" y="5332778"/>
                  <a:ext cx="42120" cy="47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89225B23-3379-44DB-981A-0DFEAFF24B0E}"/>
                    </a:ext>
                  </a:extLst>
                </p14:cNvPr>
                <p14:cNvContentPartPr/>
                <p14:nvPr/>
              </p14:nvContentPartPr>
              <p14:xfrm>
                <a:off x="6176040" y="5507738"/>
                <a:ext cx="302040" cy="1173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89225B23-3379-44DB-981A-0DFEAFF24B0E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171720" y="5503418"/>
                  <a:ext cx="31068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10734942-71A8-4B5F-8C1E-5B207F5E7947}"/>
                    </a:ext>
                  </a:extLst>
                </p14:cNvPr>
                <p14:cNvContentPartPr/>
                <p14:nvPr/>
              </p14:nvContentPartPr>
              <p14:xfrm>
                <a:off x="6230760" y="5650298"/>
                <a:ext cx="262800" cy="975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10734942-71A8-4B5F-8C1E-5B207F5E7947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226440" y="5645978"/>
                  <a:ext cx="27144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79EF5AAF-0D36-4909-9BFC-4148BFB6667B}"/>
                    </a:ext>
                  </a:extLst>
                </p14:cNvPr>
                <p14:cNvContentPartPr/>
                <p14:nvPr/>
              </p14:nvContentPartPr>
              <p14:xfrm>
                <a:off x="6762120" y="5615018"/>
                <a:ext cx="31680" cy="1591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79EF5AAF-0D36-4909-9BFC-4148BFB6667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757800" y="5610698"/>
                  <a:ext cx="403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ED3A080C-DE21-4394-9427-4D6549799665}"/>
                    </a:ext>
                  </a:extLst>
                </p14:cNvPr>
                <p14:cNvContentPartPr/>
                <p14:nvPr/>
              </p14:nvContentPartPr>
              <p14:xfrm>
                <a:off x="6819720" y="5583698"/>
                <a:ext cx="183960" cy="1828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ED3A080C-DE21-4394-9427-4D6549799665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815400" y="5579378"/>
                  <a:ext cx="19260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5644A2E-4C88-4C2F-AAA0-898BB228323C}"/>
                    </a:ext>
                  </a:extLst>
                </p14:cNvPr>
                <p14:cNvContentPartPr/>
                <p14:nvPr/>
              </p14:nvContentPartPr>
              <p14:xfrm>
                <a:off x="6667800" y="5548418"/>
                <a:ext cx="401760" cy="248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5644A2E-4C88-4C2F-AAA0-898BB228323C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6663480" y="5544098"/>
                  <a:ext cx="410400" cy="3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60" name="Input penna 159">
                <a:extLst>
                  <a:ext uri="{FF2B5EF4-FFF2-40B4-BE49-F238E27FC236}">
                    <a16:creationId xmlns:a16="http://schemas.microsoft.com/office/drawing/2014/main" id="{4C89D078-CB25-48DE-BC86-F1CBE0D1C764}"/>
                  </a:ext>
                </a:extLst>
              </p14:cNvPr>
              <p14:cNvContentPartPr/>
              <p14:nvPr/>
            </p14:nvContentPartPr>
            <p14:xfrm>
              <a:off x="7708920" y="4672178"/>
              <a:ext cx="357480" cy="369360"/>
            </p14:xfrm>
          </p:contentPart>
        </mc:Choice>
        <mc:Fallback xmlns="">
          <p:pic>
            <p:nvPicPr>
              <p:cNvPr id="160" name="Input penna 159">
                <a:extLst>
                  <a:ext uri="{FF2B5EF4-FFF2-40B4-BE49-F238E27FC236}">
                    <a16:creationId xmlns:a16="http://schemas.microsoft.com/office/drawing/2014/main" id="{4C89D078-CB25-48DE-BC86-F1CBE0D1C764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7704600" y="4667858"/>
                <a:ext cx="366120" cy="37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78">
            <p14:nvContentPartPr>
              <p14:cNvPr id="161" name="Input penna 160">
                <a:extLst>
                  <a:ext uri="{FF2B5EF4-FFF2-40B4-BE49-F238E27FC236}">
                    <a16:creationId xmlns:a16="http://schemas.microsoft.com/office/drawing/2014/main" id="{49293794-9ACC-420C-9DE0-FAD5437EBCA1}"/>
                  </a:ext>
                </a:extLst>
              </p14:cNvPr>
              <p14:cNvContentPartPr/>
              <p14:nvPr/>
            </p14:nvContentPartPr>
            <p14:xfrm>
              <a:off x="7812240" y="4861538"/>
              <a:ext cx="150480" cy="156600"/>
            </p14:xfrm>
          </p:contentPart>
        </mc:Choice>
        <mc:Fallback xmlns="">
          <p:pic>
            <p:nvPicPr>
              <p:cNvPr id="161" name="Input penna 160">
                <a:extLst>
                  <a:ext uri="{FF2B5EF4-FFF2-40B4-BE49-F238E27FC236}">
                    <a16:creationId xmlns:a16="http://schemas.microsoft.com/office/drawing/2014/main" id="{49293794-9ACC-420C-9DE0-FAD5437EBCA1}"/>
                  </a:ext>
                </a:extLst>
              </p:cNvPr>
              <p:cNvPicPr/>
              <p:nvPr/>
            </p:nvPicPr>
            <p:blipFill>
              <a:blip r:embed="rId279"/>
              <a:stretch>
                <a:fillRect/>
              </a:stretch>
            </p:blipFill>
            <p:spPr>
              <a:xfrm>
                <a:off x="7807920" y="4857218"/>
                <a:ext cx="159120" cy="165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0">
            <p14:nvContentPartPr>
              <p14:cNvPr id="162" name="Input penna 161">
                <a:extLst>
                  <a:ext uri="{FF2B5EF4-FFF2-40B4-BE49-F238E27FC236}">
                    <a16:creationId xmlns:a16="http://schemas.microsoft.com/office/drawing/2014/main" id="{4403EFC2-E511-4745-A4C4-D0444617D6BA}"/>
                  </a:ext>
                </a:extLst>
              </p14:cNvPr>
              <p14:cNvContentPartPr/>
              <p14:nvPr/>
            </p14:nvContentPartPr>
            <p14:xfrm>
              <a:off x="8279880" y="4816538"/>
              <a:ext cx="229680" cy="297720"/>
            </p14:xfrm>
          </p:contentPart>
        </mc:Choice>
        <mc:Fallback xmlns="">
          <p:pic>
            <p:nvPicPr>
              <p:cNvPr id="162" name="Input penna 161">
                <a:extLst>
                  <a:ext uri="{FF2B5EF4-FFF2-40B4-BE49-F238E27FC236}">
                    <a16:creationId xmlns:a16="http://schemas.microsoft.com/office/drawing/2014/main" id="{4403EFC2-E511-4745-A4C4-D0444617D6BA}"/>
                  </a:ext>
                </a:extLst>
              </p:cNvPr>
              <p:cNvPicPr/>
              <p:nvPr/>
            </p:nvPicPr>
            <p:blipFill>
              <a:blip r:embed="rId281"/>
              <a:stretch>
                <a:fillRect/>
              </a:stretch>
            </p:blipFill>
            <p:spPr>
              <a:xfrm>
                <a:off x="8275560" y="4812218"/>
                <a:ext cx="238320" cy="306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2">
            <p14:nvContentPartPr>
              <p14:cNvPr id="163" name="Input penna 162">
                <a:extLst>
                  <a:ext uri="{FF2B5EF4-FFF2-40B4-BE49-F238E27FC236}">
                    <a16:creationId xmlns:a16="http://schemas.microsoft.com/office/drawing/2014/main" id="{0A93A4B1-18B8-4628-8D6C-535C2D56B417}"/>
                  </a:ext>
                </a:extLst>
              </p14:cNvPr>
              <p14:cNvContentPartPr/>
              <p14:nvPr/>
            </p14:nvContentPartPr>
            <p14:xfrm>
              <a:off x="8241000" y="4981418"/>
              <a:ext cx="208440" cy="20160"/>
            </p14:xfrm>
          </p:contentPart>
        </mc:Choice>
        <mc:Fallback xmlns="">
          <p:pic>
            <p:nvPicPr>
              <p:cNvPr id="163" name="Input penna 162">
                <a:extLst>
                  <a:ext uri="{FF2B5EF4-FFF2-40B4-BE49-F238E27FC236}">
                    <a16:creationId xmlns:a16="http://schemas.microsoft.com/office/drawing/2014/main" id="{0A93A4B1-18B8-4628-8D6C-535C2D56B417}"/>
                  </a:ext>
                </a:extLst>
              </p:cNvPr>
              <p:cNvPicPr/>
              <p:nvPr/>
            </p:nvPicPr>
            <p:blipFill>
              <a:blip r:embed="rId283"/>
              <a:stretch>
                <a:fillRect/>
              </a:stretch>
            </p:blipFill>
            <p:spPr>
              <a:xfrm>
                <a:off x="8236680" y="4977098"/>
                <a:ext cx="217080" cy="28800"/>
              </a:xfrm>
              <a:prstGeom prst="rect">
                <a:avLst/>
              </a:prstGeom>
            </p:spPr>
          </p:pic>
        </mc:Fallback>
      </mc:AlternateContent>
      <p:grpSp>
        <p:nvGrpSpPr>
          <p:cNvPr id="167" name="Gruppo 166">
            <a:extLst>
              <a:ext uri="{FF2B5EF4-FFF2-40B4-BE49-F238E27FC236}">
                <a16:creationId xmlns:a16="http://schemas.microsoft.com/office/drawing/2014/main" id="{768B49D2-76EB-4FED-8056-D75D98582234}"/>
              </a:ext>
            </a:extLst>
          </p:cNvPr>
          <p:cNvGrpSpPr/>
          <p:nvPr/>
        </p:nvGrpSpPr>
        <p:grpSpPr>
          <a:xfrm>
            <a:off x="8775960" y="4640138"/>
            <a:ext cx="501480" cy="639720"/>
            <a:chOff x="8775960" y="4640138"/>
            <a:chExt cx="501480" cy="63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37DCF982-13A4-429A-81CA-BE0A33B2C5EE}"/>
                    </a:ext>
                  </a:extLst>
                </p14:cNvPr>
                <p14:cNvContentPartPr/>
                <p14:nvPr/>
              </p14:nvContentPartPr>
              <p14:xfrm>
                <a:off x="8775960" y="4640138"/>
                <a:ext cx="433440" cy="548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37DCF982-13A4-429A-81CA-BE0A33B2C5EE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771640" y="4635818"/>
                  <a:ext cx="442080" cy="55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282FB076-BBA8-4190-87A5-1068F7F48FAD}"/>
                    </a:ext>
                  </a:extLst>
                </p14:cNvPr>
                <p14:cNvContentPartPr/>
                <p14:nvPr/>
              </p14:nvContentPartPr>
              <p14:xfrm>
                <a:off x="8904120" y="4682618"/>
                <a:ext cx="373320" cy="5972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282FB076-BBA8-4190-87A5-1068F7F48FAD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899800" y="4678298"/>
                  <a:ext cx="381960" cy="60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3E92C3B7-FAE8-44E3-9BD0-45BE0F3F1DC9}"/>
              </a:ext>
            </a:extLst>
          </p:cNvPr>
          <p:cNvGrpSpPr/>
          <p:nvPr/>
        </p:nvGrpSpPr>
        <p:grpSpPr>
          <a:xfrm>
            <a:off x="10453560" y="2908178"/>
            <a:ext cx="1557360" cy="1254240"/>
            <a:chOff x="10453560" y="2908178"/>
            <a:chExt cx="1557360" cy="125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35DED6A0-D8D7-4A44-B918-DEE4858FA3B2}"/>
                    </a:ext>
                  </a:extLst>
                </p14:cNvPr>
                <p14:cNvContentPartPr/>
                <p14:nvPr/>
              </p14:nvContentPartPr>
              <p14:xfrm>
                <a:off x="10453560" y="2908178"/>
                <a:ext cx="213840" cy="468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35DED6A0-D8D7-4A44-B918-DEE4858FA3B2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444920" y="2899178"/>
                  <a:ext cx="231480" cy="48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29F308BA-AF30-4D7E-B40E-4A525FC8200F}"/>
                    </a:ext>
                  </a:extLst>
                </p14:cNvPr>
                <p14:cNvContentPartPr/>
                <p14:nvPr/>
              </p14:nvContentPartPr>
              <p14:xfrm>
                <a:off x="10727880" y="3064418"/>
                <a:ext cx="128880" cy="1486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29F308BA-AF30-4D7E-B40E-4A525FC8200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718880" y="3055778"/>
                  <a:ext cx="14652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9F5C6E1-4919-4499-9BA0-C80845F5DEE5}"/>
                    </a:ext>
                  </a:extLst>
                </p14:cNvPr>
                <p14:cNvContentPartPr/>
                <p14:nvPr/>
              </p14:nvContentPartPr>
              <p14:xfrm>
                <a:off x="10829400" y="2921498"/>
                <a:ext cx="128880" cy="4248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9F5C6E1-4919-4499-9BA0-C80845F5DEE5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820760" y="2912858"/>
                  <a:ext cx="1465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BEB1ED74-D2D9-4CD2-836E-CB177D6B74AF}"/>
                    </a:ext>
                  </a:extLst>
                </p14:cNvPr>
                <p14:cNvContentPartPr/>
                <p14:nvPr/>
              </p14:nvContentPartPr>
              <p14:xfrm>
                <a:off x="11159880" y="3050018"/>
                <a:ext cx="228960" cy="1216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BEB1ED74-D2D9-4CD2-836E-CB177D6B74AF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1150880" y="3041378"/>
                  <a:ext cx="24660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82695EED-6FD1-4240-8B0F-98AD7D245A75}"/>
                    </a:ext>
                  </a:extLst>
                </p14:cNvPr>
                <p14:cNvContentPartPr/>
                <p14:nvPr/>
              </p14:nvContentPartPr>
              <p14:xfrm>
                <a:off x="11429880" y="3044978"/>
                <a:ext cx="145080" cy="1450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82695EED-6FD1-4240-8B0F-98AD7D245A75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1421240" y="3036338"/>
                  <a:ext cx="1627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3527E907-4B78-4306-84CB-3139F4E60BDD}"/>
                    </a:ext>
                  </a:extLst>
                </p14:cNvPr>
                <p14:cNvContentPartPr/>
                <p14:nvPr/>
              </p14:nvContentPartPr>
              <p14:xfrm>
                <a:off x="10754880" y="3319298"/>
                <a:ext cx="150120" cy="1461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3527E907-4B78-4306-84CB-3139F4E60BD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745880" y="3310298"/>
                  <a:ext cx="1677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CA6FA335-0B0A-4894-9912-332F40B89975}"/>
                    </a:ext>
                  </a:extLst>
                </p14:cNvPr>
                <p14:cNvContentPartPr/>
                <p14:nvPr/>
              </p14:nvContentPartPr>
              <p14:xfrm>
                <a:off x="10892400" y="3388418"/>
                <a:ext cx="74520" cy="766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CA6FA335-0B0A-4894-9912-332F40B8997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0883400" y="3379418"/>
                  <a:ext cx="92160" cy="9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A8451E94-2502-4B29-A8F9-99FF8A3578AA}"/>
                    </a:ext>
                  </a:extLst>
                </p14:cNvPr>
                <p14:cNvContentPartPr/>
                <p14:nvPr/>
              </p14:nvContentPartPr>
              <p14:xfrm>
                <a:off x="10995360" y="3374018"/>
                <a:ext cx="156600" cy="12204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A8451E94-2502-4B29-A8F9-99FF8A3578AA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0986360" y="3365018"/>
                  <a:ext cx="174240" cy="13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2F5C0494-FA32-4705-93DF-5B7EDCE2B33E}"/>
                    </a:ext>
                  </a:extLst>
                </p14:cNvPr>
                <p14:cNvContentPartPr/>
                <p14:nvPr/>
              </p14:nvContentPartPr>
              <p14:xfrm>
                <a:off x="11197320" y="3333338"/>
                <a:ext cx="130680" cy="106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2F5C0494-FA32-4705-93DF-5B7EDCE2B33E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188320" y="3324698"/>
                  <a:ext cx="1483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15146C3C-6DEF-4F5F-BAF2-6ACB0056335F}"/>
                    </a:ext>
                  </a:extLst>
                </p14:cNvPr>
                <p14:cNvContentPartPr/>
                <p14:nvPr/>
              </p14:nvContentPartPr>
              <p14:xfrm>
                <a:off x="11167440" y="3396698"/>
                <a:ext cx="215640" cy="2804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15146C3C-6DEF-4F5F-BAF2-6ACB0056335F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1158440" y="3387698"/>
                  <a:ext cx="23328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26A055D2-A054-43BC-9018-0EF62FE4014A}"/>
                    </a:ext>
                  </a:extLst>
                </p14:cNvPr>
                <p14:cNvContentPartPr/>
                <p14:nvPr/>
              </p14:nvContentPartPr>
              <p14:xfrm>
                <a:off x="11365800" y="3357098"/>
                <a:ext cx="151560" cy="1072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26A055D2-A054-43BC-9018-0EF62FE4014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1357160" y="3348458"/>
                  <a:ext cx="169200" cy="12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9C4269C-073C-4EB6-8C1D-757FA4B6E315}"/>
                    </a:ext>
                  </a:extLst>
                </p14:cNvPr>
                <p14:cNvContentPartPr/>
                <p14:nvPr/>
              </p14:nvContentPartPr>
              <p14:xfrm>
                <a:off x="11545800" y="3280418"/>
                <a:ext cx="159480" cy="2016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9C4269C-073C-4EB6-8C1D-757FA4B6E315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1536800" y="3271778"/>
                  <a:ext cx="17712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E8AD0827-FB9D-4992-94CF-F8965DA27966}"/>
                    </a:ext>
                  </a:extLst>
                </p14:cNvPr>
                <p14:cNvContentPartPr/>
                <p14:nvPr/>
              </p14:nvContentPartPr>
              <p14:xfrm>
                <a:off x="11681160" y="3426938"/>
                <a:ext cx="164520" cy="1015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E8AD0827-FB9D-4992-94CF-F8965DA2796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672520" y="3417938"/>
                  <a:ext cx="1821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CC40755E-DFF7-48D6-A782-32223D55DC2C}"/>
                    </a:ext>
                  </a:extLst>
                </p14:cNvPr>
                <p14:cNvContentPartPr/>
                <p14:nvPr/>
              </p14:nvContentPartPr>
              <p14:xfrm>
                <a:off x="10653000" y="3802778"/>
                <a:ext cx="166680" cy="112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CC40755E-DFF7-48D6-A782-32223D55DC2C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644360" y="3794138"/>
                  <a:ext cx="1843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688F8894-A854-4610-981E-4C3D6ECEDD13}"/>
                    </a:ext>
                  </a:extLst>
                </p14:cNvPr>
                <p14:cNvContentPartPr/>
                <p14:nvPr/>
              </p14:nvContentPartPr>
              <p14:xfrm>
                <a:off x="10889520" y="3803858"/>
                <a:ext cx="103680" cy="1083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688F8894-A854-4610-981E-4C3D6ECEDD13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10880520" y="3794858"/>
                  <a:ext cx="121320" cy="12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7A4EF2A1-533C-400E-8149-D4BD42A24AED}"/>
                    </a:ext>
                  </a:extLst>
                </p14:cNvPr>
                <p14:cNvContentPartPr/>
                <p14:nvPr/>
              </p14:nvContentPartPr>
              <p14:xfrm>
                <a:off x="11024880" y="3795578"/>
                <a:ext cx="134640" cy="1191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7A4EF2A1-533C-400E-8149-D4BD42A24AED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1015880" y="3786938"/>
                  <a:ext cx="152280" cy="13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BE6BA070-B49B-48BA-AC00-8B9AC8DB3870}"/>
                    </a:ext>
                  </a:extLst>
                </p14:cNvPr>
                <p14:cNvContentPartPr/>
                <p14:nvPr/>
              </p14:nvContentPartPr>
              <p14:xfrm>
                <a:off x="11003280" y="3902138"/>
                <a:ext cx="229680" cy="26028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BE6BA070-B49B-48BA-AC00-8B9AC8DB387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0994280" y="3893498"/>
                  <a:ext cx="247320" cy="27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2F46658B-9391-48E7-8FBE-AE83EC0E2D07}"/>
                    </a:ext>
                  </a:extLst>
                </p14:cNvPr>
                <p14:cNvContentPartPr/>
                <p14:nvPr/>
              </p14:nvContentPartPr>
              <p14:xfrm>
                <a:off x="11176440" y="3824018"/>
                <a:ext cx="138600" cy="1090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2F46658B-9391-48E7-8FBE-AE83EC0E2D07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167440" y="3815378"/>
                  <a:ext cx="1562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E8144B16-0CE7-41BA-A9F0-52B1162E04E8}"/>
                    </a:ext>
                  </a:extLst>
                </p14:cNvPr>
                <p14:cNvContentPartPr/>
                <p14:nvPr/>
              </p14:nvContentPartPr>
              <p14:xfrm>
                <a:off x="11274720" y="3909338"/>
                <a:ext cx="79920" cy="586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E8144B16-0CE7-41BA-A9F0-52B1162E04E8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1266080" y="3900338"/>
                  <a:ext cx="975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71DAB445-67EE-4F47-A874-2DD5C40D85BF}"/>
                    </a:ext>
                  </a:extLst>
                </p14:cNvPr>
                <p14:cNvContentPartPr/>
                <p14:nvPr/>
              </p14:nvContentPartPr>
              <p14:xfrm>
                <a:off x="11409360" y="3690458"/>
                <a:ext cx="52200" cy="2505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71DAB445-67EE-4F47-A874-2DD5C40D85BF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1400720" y="3681818"/>
                  <a:ext cx="6984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20212329-C7AF-4AD7-8A65-17D4566FBD24}"/>
                    </a:ext>
                  </a:extLst>
                </p14:cNvPr>
                <p14:cNvContentPartPr/>
                <p14:nvPr/>
              </p14:nvContentPartPr>
              <p14:xfrm>
                <a:off x="11293440" y="3803138"/>
                <a:ext cx="176400" cy="46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20212329-C7AF-4AD7-8A65-17D4566FBD24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1284800" y="3794138"/>
                  <a:ext cx="194040" cy="2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A040762-B03F-47CD-B710-D2864E112DCF}"/>
                    </a:ext>
                  </a:extLst>
                </p14:cNvPr>
                <p14:cNvContentPartPr/>
                <p14:nvPr/>
              </p14:nvContentPartPr>
              <p14:xfrm>
                <a:off x="11520240" y="3791978"/>
                <a:ext cx="39240" cy="168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A040762-B03F-47CD-B710-D2864E112DC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1511240" y="3783338"/>
                  <a:ext cx="5688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BEDF3F4-5DA7-4BB1-874B-00230DF2D4CC}"/>
                    </a:ext>
                  </a:extLst>
                </p14:cNvPr>
                <p14:cNvContentPartPr/>
                <p14:nvPr/>
              </p14:nvContentPartPr>
              <p14:xfrm>
                <a:off x="11612040" y="3782258"/>
                <a:ext cx="120240" cy="1605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BEDF3F4-5DA7-4BB1-874B-00230DF2D4CC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1603040" y="3773618"/>
                  <a:ext cx="1378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C008485D-FA68-45CB-81EB-DD9B407ADB69}"/>
                    </a:ext>
                  </a:extLst>
                </p14:cNvPr>
                <p14:cNvContentPartPr/>
                <p14:nvPr/>
              </p14:nvContentPartPr>
              <p14:xfrm>
                <a:off x="11759640" y="3847058"/>
                <a:ext cx="104400" cy="1144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C008485D-FA68-45CB-81EB-DD9B407ADB69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750640" y="3838418"/>
                  <a:ext cx="122040" cy="13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E0694296-ECE4-4492-9B22-F1BBF141B776}"/>
                    </a:ext>
                  </a:extLst>
                </p14:cNvPr>
                <p14:cNvContentPartPr/>
                <p14:nvPr/>
              </p14:nvContentPartPr>
              <p14:xfrm>
                <a:off x="11829840" y="3653738"/>
                <a:ext cx="181080" cy="4042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E0694296-ECE4-4492-9B22-F1BBF141B776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1821200" y="3645098"/>
                  <a:ext cx="198720" cy="42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F93CA98B-C5C2-4B4C-A56D-01212036CC4B}"/>
              </a:ext>
            </a:extLst>
          </p:cNvPr>
          <p:cNvGrpSpPr/>
          <p:nvPr/>
        </p:nvGrpSpPr>
        <p:grpSpPr>
          <a:xfrm>
            <a:off x="9629196" y="1359712"/>
            <a:ext cx="648720" cy="353880"/>
            <a:chOff x="9629196" y="1359712"/>
            <a:chExt cx="648720" cy="35388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33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B04547E9-03D7-4048-9095-322564FB45E4}"/>
                    </a:ext>
                  </a:extLst>
                </p14:cNvPr>
                <p14:cNvContentPartPr/>
                <p14:nvPr/>
              </p14:nvContentPartPr>
              <p14:xfrm>
                <a:off x="9629196" y="1578232"/>
                <a:ext cx="102240" cy="24480"/>
              </p14:xfrm>
            </p:contentPart>
          </mc:Choice>
          <mc:Fallback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B04547E9-03D7-4048-9095-322564FB45E4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9624876" y="1573912"/>
                  <a:ext cx="1108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AE3DCC9-8D4C-468F-BD17-F8BB8F6DF2E1}"/>
                    </a:ext>
                  </a:extLst>
                </p14:cNvPr>
                <p14:cNvContentPartPr/>
                <p14:nvPr/>
              </p14:nvContentPartPr>
              <p14:xfrm>
                <a:off x="9672036" y="1654192"/>
                <a:ext cx="77040" cy="16200"/>
              </p14:xfrm>
            </p:contentPart>
          </mc:Choice>
          <mc:Fallback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AE3DCC9-8D4C-468F-BD17-F8BB8F6DF2E1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9667716" y="1649872"/>
                  <a:ext cx="8568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2C1DF2B3-F3D4-4DAD-9F4F-6748D3CBB8B2}"/>
                    </a:ext>
                  </a:extLst>
                </p14:cNvPr>
                <p14:cNvContentPartPr/>
                <p14:nvPr/>
              </p14:nvContentPartPr>
              <p14:xfrm>
                <a:off x="9911076" y="1359712"/>
                <a:ext cx="259920" cy="291600"/>
              </p14:xfrm>
            </p:contentPart>
          </mc:Choice>
          <mc:Fallback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2C1DF2B3-F3D4-4DAD-9F4F-6748D3CBB8B2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9906756" y="1355392"/>
                  <a:ext cx="268560" cy="30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3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F5709859-BC6C-44E4-82CA-9904C0B3279C}"/>
                    </a:ext>
                  </a:extLst>
                </p14:cNvPr>
                <p14:cNvContentPartPr/>
                <p14:nvPr/>
              </p14:nvContentPartPr>
              <p14:xfrm>
                <a:off x="10166316" y="1621072"/>
                <a:ext cx="111600" cy="92520"/>
              </p14:xfrm>
            </p:contentPart>
          </mc:Choice>
          <mc:Fallback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F5709859-BC6C-44E4-82CA-9904C0B3279C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10161996" y="1616752"/>
                  <a:ext cx="120240" cy="1011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10157948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" name="Gruppo 61">
            <a:extLst>
              <a:ext uri="{FF2B5EF4-FFF2-40B4-BE49-F238E27FC236}">
                <a16:creationId xmlns:a16="http://schemas.microsoft.com/office/drawing/2014/main" id="{291D14BA-95D7-44B7-8A8B-0063A0CCC35E}"/>
              </a:ext>
            </a:extLst>
          </p:cNvPr>
          <p:cNvGrpSpPr/>
          <p:nvPr/>
        </p:nvGrpSpPr>
        <p:grpSpPr>
          <a:xfrm>
            <a:off x="183120" y="77396"/>
            <a:ext cx="11972160" cy="1297440"/>
            <a:chOff x="183120" y="77396"/>
            <a:chExt cx="11972160" cy="129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F32C4274-A6CC-4C43-BCC0-503BB6C79D9F}"/>
                    </a:ext>
                  </a:extLst>
                </p14:cNvPr>
                <p14:cNvContentPartPr/>
                <p14:nvPr/>
              </p14:nvContentPartPr>
              <p14:xfrm>
                <a:off x="212280" y="133196"/>
                <a:ext cx="258840" cy="5857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F32C4274-A6CC-4C43-BCC0-503BB6C79D9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07960" y="128876"/>
                  <a:ext cx="267480" cy="59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9AD8208-4BA6-4FC9-95D4-2508E0BC1B35}"/>
                    </a:ext>
                  </a:extLst>
                </p14:cNvPr>
                <p14:cNvContentPartPr/>
                <p14:nvPr/>
              </p14:nvContentPartPr>
              <p14:xfrm>
                <a:off x="548160" y="470156"/>
                <a:ext cx="196920" cy="2656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9AD8208-4BA6-4FC9-95D4-2508E0BC1B35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543840" y="465836"/>
                  <a:ext cx="20556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497C4C95-06C7-4CEF-8458-B2BB643234D2}"/>
                    </a:ext>
                  </a:extLst>
                </p14:cNvPr>
                <p14:cNvContentPartPr/>
                <p14:nvPr/>
              </p14:nvContentPartPr>
              <p14:xfrm>
                <a:off x="859560" y="419396"/>
                <a:ext cx="261720" cy="3135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497C4C95-06C7-4CEF-8458-B2BB643234D2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855240" y="415076"/>
                  <a:ext cx="270360" cy="32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9880706-8E8A-49FA-A412-14367AD77ED5}"/>
                    </a:ext>
                  </a:extLst>
                </p14:cNvPr>
                <p14:cNvContentPartPr/>
                <p14:nvPr/>
              </p14:nvContentPartPr>
              <p14:xfrm>
                <a:off x="1198680" y="555476"/>
                <a:ext cx="61920" cy="1105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9880706-8E8A-49FA-A412-14367AD77ED5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194360" y="551156"/>
                  <a:ext cx="7056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C2719C7B-F144-4011-BD15-52F3C50C63D4}"/>
                    </a:ext>
                  </a:extLst>
                </p14:cNvPr>
                <p14:cNvContentPartPr/>
                <p14:nvPr/>
              </p14:nvContentPartPr>
              <p14:xfrm>
                <a:off x="1231080" y="367916"/>
                <a:ext cx="35640" cy="111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C2719C7B-F144-4011-BD15-52F3C50C63D4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26760" y="363596"/>
                  <a:ext cx="44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5409BDB5-A9ED-4014-81A1-CB6A905E0FEA}"/>
                    </a:ext>
                  </a:extLst>
                </p14:cNvPr>
                <p14:cNvContentPartPr/>
                <p14:nvPr/>
              </p14:nvContentPartPr>
              <p14:xfrm>
                <a:off x="1355640" y="467996"/>
                <a:ext cx="471960" cy="1908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5409BDB5-A9ED-4014-81A1-CB6A905E0FE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51320" y="463676"/>
                  <a:ext cx="4806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E484A6AB-769F-46FD-AAD9-B965CC1996C8}"/>
                    </a:ext>
                  </a:extLst>
                </p14:cNvPr>
                <p14:cNvContentPartPr/>
                <p14:nvPr/>
              </p14:nvContentPartPr>
              <p14:xfrm>
                <a:off x="1872600" y="439196"/>
                <a:ext cx="440640" cy="2235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E484A6AB-769F-46FD-AAD9-B965CC1996C8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68280" y="434876"/>
                  <a:ext cx="4492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7ADC7A8-5D87-44A3-9E24-ACCC93F71215}"/>
                    </a:ext>
                  </a:extLst>
                </p14:cNvPr>
                <p14:cNvContentPartPr/>
                <p14:nvPr/>
              </p14:nvContentPartPr>
              <p14:xfrm>
                <a:off x="2423040" y="409676"/>
                <a:ext cx="188640" cy="21672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7ADC7A8-5D87-44A3-9E24-ACCC93F7121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418720" y="405356"/>
                  <a:ext cx="1972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CCF3082B-8609-4F31-9F30-D49268D25105}"/>
                    </a:ext>
                  </a:extLst>
                </p14:cNvPr>
                <p14:cNvContentPartPr/>
                <p14:nvPr/>
              </p14:nvContentPartPr>
              <p14:xfrm>
                <a:off x="2693400" y="534596"/>
                <a:ext cx="266760" cy="1378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CCF3082B-8609-4F31-9F30-D49268D25105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689080" y="530276"/>
                  <a:ext cx="27540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6E79669-C4A2-4130-8EB8-26606532EA6F}"/>
                    </a:ext>
                  </a:extLst>
                </p14:cNvPr>
                <p14:cNvContentPartPr/>
                <p14:nvPr/>
              </p14:nvContentPartPr>
              <p14:xfrm>
                <a:off x="3099840" y="92516"/>
                <a:ext cx="259560" cy="5533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6E79669-C4A2-4130-8EB8-26606532EA6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095520" y="88196"/>
                  <a:ext cx="268200" cy="56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F6C42254-8096-433D-8C19-7F87C3E89EA4}"/>
                    </a:ext>
                  </a:extLst>
                </p14:cNvPr>
                <p14:cNvContentPartPr/>
                <p14:nvPr/>
              </p14:nvContentPartPr>
              <p14:xfrm>
                <a:off x="3024600" y="357476"/>
                <a:ext cx="253800" cy="756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F6C42254-8096-433D-8C19-7F87C3E89EA4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020280" y="353156"/>
                  <a:ext cx="2624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5CB5629-A032-4F95-84B7-52227D115B14}"/>
                    </a:ext>
                  </a:extLst>
                </p14:cNvPr>
                <p14:cNvContentPartPr/>
                <p14:nvPr/>
              </p14:nvContentPartPr>
              <p14:xfrm>
                <a:off x="3372720" y="404996"/>
                <a:ext cx="275040" cy="2790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5CB5629-A032-4F95-84B7-52227D115B14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68400" y="400676"/>
                  <a:ext cx="283680" cy="28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5EF648A-D8EC-430E-9ACC-B0E7AA027B25}"/>
                    </a:ext>
                  </a:extLst>
                </p14:cNvPr>
                <p14:cNvContentPartPr/>
                <p14:nvPr/>
              </p14:nvContentPartPr>
              <p14:xfrm>
                <a:off x="4390080" y="77396"/>
                <a:ext cx="249480" cy="5115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5EF648A-D8EC-430E-9ACC-B0E7AA027B25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385760" y="73076"/>
                  <a:ext cx="258120" cy="5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892F85B6-511F-4ACC-A211-188F899B2EC0}"/>
                    </a:ext>
                  </a:extLst>
                </p14:cNvPr>
                <p14:cNvContentPartPr/>
                <p14:nvPr/>
              </p14:nvContentPartPr>
              <p14:xfrm>
                <a:off x="4310880" y="282956"/>
                <a:ext cx="178200" cy="230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892F85B6-511F-4ACC-A211-188F899B2EC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306560" y="278636"/>
                  <a:ext cx="18684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D93E5254-5A16-4840-82AF-8BB891C5A9FD}"/>
                    </a:ext>
                  </a:extLst>
                </p14:cNvPr>
                <p14:cNvContentPartPr/>
                <p14:nvPr/>
              </p14:nvContentPartPr>
              <p14:xfrm>
                <a:off x="4718400" y="409676"/>
                <a:ext cx="429120" cy="1728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D93E5254-5A16-4840-82AF-8BB891C5A9F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714080" y="405356"/>
                  <a:ext cx="43776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89E50518-587B-490C-B5A2-530221AF2780}"/>
                    </a:ext>
                  </a:extLst>
                </p14:cNvPr>
                <p14:cNvContentPartPr/>
                <p14:nvPr/>
              </p14:nvContentPartPr>
              <p14:xfrm>
                <a:off x="5189640" y="78476"/>
                <a:ext cx="259200" cy="5022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89E50518-587B-490C-B5A2-530221AF2780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5185320" y="74156"/>
                  <a:ext cx="267840" cy="51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B356EB81-7DF7-45B8-8712-BF8AB087B66C}"/>
                    </a:ext>
                  </a:extLst>
                </p14:cNvPr>
                <p14:cNvContentPartPr/>
                <p14:nvPr/>
              </p14:nvContentPartPr>
              <p14:xfrm>
                <a:off x="5450640" y="443516"/>
                <a:ext cx="195120" cy="1713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B356EB81-7DF7-45B8-8712-BF8AB087B66C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446320" y="439196"/>
                  <a:ext cx="2037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B82B42AD-5EED-4FF6-A350-8374B6D606B8}"/>
                    </a:ext>
                  </a:extLst>
                </p14:cNvPr>
                <p14:cNvContentPartPr/>
                <p14:nvPr/>
              </p14:nvContentPartPr>
              <p14:xfrm>
                <a:off x="5993880" y="318596"/>
                <a:ext cx="226800" cy="2764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B82B42AD-5EED-4FF6-A350-8374B6D606B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989560" y="314276"/>
                  <a:ext cx="235440" cy="28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1ECF293D-E7D8-4655-A58C-03FB7F05FE06}"/>
                    </a:ext>
                  </a:extLst>
                </p14:cNvPr>
                <p14:cNvContentPartPr/>
                <p14:nvPr/>
              </p14:nvContentPartPr>
              <p14:xfrm>
                <a:off x="6031320" y="442796"/>
                <a:ext cx="153720" cy="32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1ECF293D-E7D8-4655-A58C-03FB7F05FE06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027000" y="438476"/>
                  <a:ext cx="162360" cy="4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72FEDA85-2929-4BE1-9C52-700C0320136F}"/>
                    </a:ext>
                  </a:extLst>
                </p14:cNvPr>
                <p14:cNvContentPartPr/>
                <p14:nvPr/>
              </p14:nvContentPartPr>
              <p14:xfrm>
                <a:off x="6671040" y="370436"/>
                <a:ext cx="46800" cy="5677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72FEDA85-2929-4BE1-9C52-700C0320136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666720" y="366116"/>
                  <a:ext cx="55440" cy="57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C18C5C11-5F95-4CE9-8692-AD2605E32576}"/>
                    </a:ext>
                  </a:extLst>
                </p14:cNvPr>
                <p14:cNvContentPartPr/>
                <p14:nvPr/>
              </p14:nvContentPartPr>
              <p14:xfrm>
                <a:off x="6574560" y="416516"/>
                <a:ext cx="231840" cy="1663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C18C5C11-5F95-4CE9-8692-AD2605E32576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570240" y="412196"/>
                  <a:ext cx="2404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BB275FE-9A31-436F-98F3-7E46E7415C94}"/>
                    </a:ext>
                  </a:extLst>
                </p14:cNvPr>
                <p14:cNvContentPartPr/>
                <p14:nvPr/>
              </p14:nvContentPartPr>
              <p14:xfrm>
                <a:off x="6818280" y="397436"/>
                <a:ext cx="710280" cy="17496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BB275FE-9A31-436F-98F3-7E46E7415C9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813960" y="393116"/>
                  <a:ext cx="7189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8B30C4A9-1C00-4C50-907D-983BA7ADA521}"/>
                    </a:ext>
                  </a:extLst>
                </p14:cNvPr>
                <p14:cNvContentPartPr/>
                <p14:nvPr/>
              </p14:nvContentPartPr>
              <p14:xfrm>
                <a:off x="7397520" y="261716"/>
                <a:ext cx="235800" cy="586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8B30C4A9-1C00-4C50-907D-983BA7ADA52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393200" y="257396"/>
                  <a:ext cx="244440" cy="6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4FD299CA-596C-434F-AD56-A45C97B912B7}"/>
                    </a:ext>
                  </a:extLst>
                </p14:cNvPr>
                <p14:cNvContentPartPr/>
                <p14:nvPr/>
              </p14:nvContentPartPr>
              <p14:xfrm>
                <a:off x="7956240" y="428756"/>
                <a:ext cx="361440" cy="1630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4FD299CA-596C-434F-AD56-A45C97B912B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951920" y="424436"/>
                  <a:ext cx="37008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F4859316-84EB-467D-9B48-65B8DFD9C55B}"/>
                    </a:ext>
                  </a:extLst>
                </p14:cNvPr>
                <p14:cNvContentPartPr/>
                <p14:nvPr/>
              </p14:nvContentPartPr>
              <p14:xfrm>
                <a:off x="8376360" y="404276"/>
                <a:ext cx="315360" cy="2286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F4859316-84EB-467D-9B48-65B8DFD9C55B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372040" y="399956"/>
                  <a:ext cx="32400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362D32E-7775-4E86-83F4-BF479CA6139F}"/>
                    </a:ext>
                  </a:extLst>
                </p14:cNvPr>
                <p14:cNvContentPartPr/>
                <p14:nvPr/>
              </p14:nvContentPartPr>
              <p14:xfrm>
                <a:off x="8689920" y="417956"/>
                <a:ext cx="284040" cy="2376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362D32E-7775-4E86-83F4-BF479CA6139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685600" y="413636"/>
                  <a:ext cx="292680" cy="24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03DFCA9-42D0-434C-9BB2-2E6B28121C22}"/>
                    </a:ext>
                  </a:extLst>
                </p14:cNvPr>
                <p14:cNvContentPartPr/>
                <p14:nvPr/>
              </p14:nvContentPartPr>
              <p14:xfrm>
                <a:off x="9044520" y="446396"/>
                <a:ext cx="777960" cy="2818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03DFCA9-42D0-434C-9BB2-2E6B28121C2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040200" y="442076"/>
                  <a:ext cx="78660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18E6B9B5-EA2B-4BDC-8BDC-7A350AEE0DC0}"/>
                    </a:ext>
                  </a:extLst>
                </p14:cNvPr>
                <p14:cNvContentPartPr/>
                <p14:nvPr/>
              </p14:nvContentPartPr>
              <p14:xfrm>
                <a:off x="10115520" y="395276"/>
                <a:ext cx="467640" cy="2275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18E6B9B5-EA2B-4BDC-8BDC-7A350AEE0DC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111200" y="390956"/>
                  <a:ext cx="4762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40B883E1-6857-4E30-BCA6-9A79DFFB03BE}"/>
                    </a:ext>
                  </a:extLst>
                </p14:cNvPr>
                <p14:cNvContentPartPr/>
                <p14:nvPr/>
              </p14:nvContentPartPr>
              <p14:xfrm>
                <a:off x="10634280" y="438116"/>
                <a:ext cx="304560" cy="19152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40B883E1-6857-4E30-BCA6-9A79DFFB03BE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629960" y="433796"/>
                  <a:ext cx="31320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1A5D0F0A-C275-4FBF-B3CE-4747BF7D6673}"/>
                    </a:ext>
                  </a:extLst>
                </p14:cNvPr>
                <p14:cNvContentPartPr/>
                <p14:nvPr/>
              </p14:nvContentPartPr>
              <p14:xfrm>
                <a:off x="10910760" y="429476"/>
                <a:ext cx="271080" cy="20160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1A5D0F0A-C275-4FBF-B3CE-4747BF7D6673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906440" y="425156"/>
                  <a:ext cx="2797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5F2FFC56-1D30-4F91-BD45-863E0DE176E6}"/>
                    </a:ext>
                  </a:extLst>
                </p14:cNvPr>
                <p14:cNvContentPartPr/>
                <p14:nvPr/>
              </p14:nvContentPartPr>
              <p14:xfrm>
                <a:off x="11155200" y="444956"/>
                <a:ext cx="259920" cy="1803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5F2FFC56-1D30-4F91-BD45-863E0DE176E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1150880" y="440636"/>
                  <a:ext cx="2685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9AAE67D-0A55-4FF6-B111-4F5804556EE6}"/>
                    </a:ext>
                  </a:extLst>
                </p14:cNvPr>
                <p14:cNvContentPartPr/>
                <p14:nvPr/>
              </p14:nvContentPartPr>
              <p14:xfrm>
                <a:off x="11487840" y="473396"/>
                <a:ext cx="374760" cy="1609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9AAE67D-0A55-4FF6-B111-4F5804556EE6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1483520" y="469076"/>
                  <a:ext cx="3834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AD657DBE-BE5F-4E0A-B7BA-23B874D0BAF1}"/>
                    </a:ext>
                  </a:extLst>
                </p14:cNvPr>
                <p14:cNvContentPartPr/>
                <p14:nvPr/>
              </p14:nvContentPartPr>
              <p14:xfrm>
                <a:off x="11769000" y="368996"/>
                <a:ext cx="17640" cy="46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AD657DBE-BE5F-4E0A-B7BA-23B874D0BAF1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764680" y="364676"/>
                  <a:ext cx="2628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EFF5DC19-49A7-4341-BFAF-E75FF73C3F10}"/>
                    </a:ext>
                  </a:extLst>
                </p14:cNvPr>
                <p14:cNvContentPartPr/>
                <p14:nvPr/>
              </p14:nvContentPartPr>
              <p14:xfrm>
                <a:off x="11847480" y="455396"/>
                <a:ext cx="279000" cy="2372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EFF5DC19-49A7-4341-BFAF-E75FF73C3F1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843160" y="451076"/>
                  <a:ext cx="2876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221108C1-246B-4933-8325-4BE441955470}"/>
                    </a:ext>
                  </a:extLst>
                </p14:cNvPr>
                <p14:cNvContentPartPr/>
                <p14:nvPr/>
              </p14:nvContentPartPr>
              <p14:xfrm>
                <a:off x="12064200" y="829436"/>
                <a:ext cx="79560" cy="864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221108C1-246B-4933-8325-4BE44195547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2059880" y="825116"/>
                  <a:ext cx="882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32AD8073-5305-40C7-B096-3F00231C0B45}"/>
                    </a:ext>
                  </a:extLst>
                </p14:cNvPr>
                <p14:cNvContentPartPr/>
                <p14:nvPr/>
              </p14:nvContentPartPr>
              <p14:xfrm>
                <a:off x="12041520" y="905396"/>
                <a:ext cx="113760" cy="111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32AD8073-5305-40C7-B096-3F00231C0B4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2037200" y="901076"/>
                  <a:ext cx="1224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411DB26-E16F-4AD1-8031-16047104AAF5}"/>
                    </a:ext>
                  </a:extLst>
                </p14:cNvPr>
                <p14:cNvContentPartPr/>
                <p14:nvPr/>
              </p14:nvContentPartPr>
              <p14:xfrm>
                <a:off x="220200" y="882356"/>
                <a:ext cx="213480" cy="42804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411DB26-E16F-4AD1-8031-16047104AAF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15880" y="878036"/>
                  <a:ext cx="22212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8C49248B-0CE6-40CA-AA32-B77E672BF3F6}"/>
                    </a:ext>
                  </a:extLst>
                </p14:cNvPr>
                <p14:cNvContentPartPr/>
                <p14:nvPr/>
              </p14:nvContentPartPr>
              <p14:xfrm>
                <a:off x="183120" y="1104116"/>
                <a:ext cx="212040" cy="144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8C49248B-0CE6-40CA-AA32-B77E672BF3F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78800" y="1099796"/>
                  <a:ext cx="2206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AB870133-1F12-40D4-8629-FF402E5CB987}"/>
                    </a:ext>
                  </a:extLst>
                </p14:cNvPr>
                <p14:cNvContentPartPr/>
                <p14:nvPr/>
              </p14:nvContentPartPr>
              <p14:xfrm>
                <a:off x="515760" y="1132916"/>
                <a:ext cx="275760" cy="15948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AB870133-1F12-40D4-8629-FF402E5CB987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11440" y="1128596"/>
                  <a:ext cx="284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B6FF5D0-8606-4254-996D-EFE5B62FE6B9}"/>
                    </a:ext>
                  </a:extLst>
                </p14:cNvPr>
                <p14:cNvContentPartPr/>
                <p14:nvPr/>
              </p14:nvContentPartPr>
              <p14:xfrm>
                <a:off x="1329720" y="1164956"/>
                <a:ext cx="184680" cy="1285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B6FF5D0-8606-4254-996D-EFE5B62FE6B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325400" y="1160636"/>
                  <a:ext cx="193320" cy="13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72C32748-3E93-4461-B3AE-DD7BA514069F}"/>
                    </a:ext>
                  </a:extLst>
                </p14:cNvPr>
                <p14:cNvContentPartPr/>
                <p14:nvPr/>
              </p14:nvContentPartPr>
              <p14:xfrm>
                <a:off x="1529520" y="1213556"/>
                <a:ext cx="174240" cy="1267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72C32748-3E93-4461-B3AE-DD7BA514069F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525200" y="1209236"/>
                  <a:ext cx="18288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8C04776E-C18D-4BF5-A430-873EE39D4AC8}"/>
                    </a:ext>
                  </a:extLst>
                </p14:cNvPr>
                <p14:cNvContentPartPr/>
                <p14:nvPr/>
              </p14:nvContentPartPr>
              <p14:xfrm>
                <a:off x="1817520" y="1115276"/>
                <a:ext cx="325080" cy="2203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8C04776E-C18D-4BF5-A430-873EE39D4AC8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813200" y="1110956"/>
                  <a:ext cx="33372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D3F01B4F-433C-498F-90B2-7177F40C78DF}"/>
                    </a:ext>
                  </a:extLst>
                </p14:cNvPr>
                <p14:cNvContentPartPr/>
                <p14:nvPr/>
              </p14:nvContentPartPr>
              <p14:xfrm>
                <a:off x="2105160" y="767516"/>
                <a:ext cx="140040" cy="60732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D3F01B4F-433C-498F-90B2-7177F40C78DF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2100840" y="763196"/>
                  <a:ext cx="148680" cy="61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E402C04F-0838-4B62-B619-DDB2A318622D}"/>
                    </a:ext>
                  </a:extLst>
                </p14:cNvPr>
                <p14:cNvContentPartPr/>
                <p14:nvPr/>
              </p14:nvContentPartPr>
              <p14:xfrm>
                <a:off x="2859720" y="1116356"/>
                <a:ext cx="470880" cy="2052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E402C04F-0838-4B62-B619-DDB2A318622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855400" y="1112036"/>
                  <a:ext cx="4795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A50D80FC-F0AB-4161-BE3D-658A60D39866}"/>
                    </a:ext>
                  </a:extLst>
                </p14:cNvPr>
                <p14:cNvContentPartPr/>
                <p14:nvPr/>
              </p14:nvContentPartPr>
              <p14:xfrm>
                <a:off x="3504480" y="1143716"/>
                <a:ext cx="347760" cy="1774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A50D80FC-F0AB-4161-BE3D-658A60D39866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3500160" y="1139396"/>
                  <a:ext cx="35640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8296A713-649F-495B-9C57-80F0482DF2E2}"/>
                    </a:ext>
                  </a:extLst>
                </p14:cNvPr>
                <p14:cNvContentPartPr/>
                <p14:nvPr/>
              </p14:nvContentPartPr>
              <p14:xfrm>
                <a:off x="3955200" y="1049396"/>
                <a:ext cx="408960" cy="2649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8296A713-649F-495B-9C57-80F0482DF2E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3950880" y="1045076"/>
                  <a:ext cx="41760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83AAF95-1453-4AA1-ADBC-F6370340D46A}"/>
                    </a:ext>
                  </a:extLst>
                </p14:cNvPr>
                <p14:cNvContentPartPr/>
                <p14:nvPr/>
              </p14:nvContentPartPr>
              <p14:xfrm>
                <a:off x="4700400" y="993956"/>
                <a:ext cx="851400" cy="2224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83AAF95-1453-4AA1-ADBC-F6370340D46A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696080" y="989636"/>
                  <a:ext cx="8600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F99417B2-813F-4EA7-946A-DC8286E6A02A}"/>
                    </a:ext>
                  </a:extLst>
                </p14:cNvPr>
                <p14:cNvContentPartPr/>
                <p14:nvPr/>
              </p14:nvContentPartPr>
              <p14:xfrm>
                <a:off x="5631720" y="701996"/>
                <a:ext cx="160920" cy="5256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F99417B2-813F-4EA7-946A-DC8286E6A02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627400" y="697676"/>
                  <a:ext cx="16956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4FAFFD73-2625-4C01-BF6A-6A501B49DBFB}"/>
                    </a:ext>
                  </a:extLst>
                </p14:cNvPr>
                <p14:cNvContentPartPr/>
                <p14:nvPr/>
              </p14:nvContentPartPr>
              <p14:xfrm>
                <a:off x="5438400" y="951476"/>
                <a:ext cx="278280" cy="46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4FAFFD73-2625-4C01-BF6A-6A501B49DBF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434080" y="947156"/>
                  <a:ext cx="28692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5347E05-EBF6-4B6C-ADDB-B0B968DD1B06}"/>
                    </a:ext>
                  </a:extLst>
                </p14:cNvPr>
                <p14:cNvContentPartPr/>
                <p14:nvPr/>
              </p14:nvContentPartPr>
              <p14:xfrm>
                <a:off x="5864280" y="1015196"/>
                <a:ext cx="395640" cy="2246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5347E05-EBF6-4B6C-ADDB-B0B968DD1B0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859960" y="1010876"/>
                  <a:ext cx="4042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C187F436-479E-48A9-B8DE-BAD9FA134758}"/>
                    </a:ext>
                  </a:extLst>
                </p14:cNvPr>
                <p14:cNvContentPartPr/>
                <p14:nvPr/>
              </p14:nvContentPartPr>
              <p14:xfrm>
                <a:off x="6288360" y="1008356"/>
                <a:ext cx="296640" cy="2602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C187F436-479E-48A9-B8DE-BAD9FA13475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284040" y="1004036"/>
                  <a:ext cx="30528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E931DF46-4BC7-4706-A103-225D43634920}"/>
                    </a:ext>
                  </a:extLst>
                </p14:cNvPr>
                <p14:cNvContentPartPr/>
                <p14:nvPr/>
              </p14:nvContentPartPr>
              <p14:xfrm>
                <a:off x="6254520" y="1129676"/>
                <a:ext cx="248040" cy="273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E931DF46-4BC7-4706-A103-225D4363492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250200" y="1125356"/>
                  <a:ext cx="25668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4375ABD5-D379-4E04-BFB3-8EF9B478C17C}"/>
                    </a:ext>
                  </a:extLst>
                </p14:cNvPr>
                <p14:cNvContentPartPr/>
                <p14:nvPr/>
              </p14:nvContentPartPr>
              <p14:xfrm>
                <a:off x="6657720" y="1137596"/>
                <a:ext cx="54720" cy="11772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4375ABD5-D379-4E04-BFB3-8EF9B478C17C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653400" y="1133276"/>
                  <a:ext cx="6336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F38B39D6-9893-41DA-B0B8-C0598E0C7AD0}"/>
                    </a:ext>
                  </a:extLst>
                </p14:cNvPr>
                <p14:cNvContentPartPr/>
                <p14:nvPr/>
              </p14:nvContentPartPr>
              <p14:xfrm>
                <a:off x="6502200" y="986756"/>
                <a:ext cx="132120" cy="4140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F38B39D6-9893-41DA-B0B8-C0598E0C7AD0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497880" y="982436"/>
                  <a:ext cx="1407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BA1395E3-866A-4EA4-AFCC-ADBC90B1C2ED}"/>
                    </a:ext>
                  </a:extLst>
                </p14:cNvPr>
                <p14:cNvContentPartPr/>
                <p14:nvPr/>
              </p14:nvContentPartPr>
              <p14:xfrm>
                <a:off x="6786600" y="1093316"/>
                <a:ext cx="353880" cy="1551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BA1395E3-866A-4EA4-AFCC-ADBC90B1C2E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6782280" y="1088996"/>
                  <a:ext cx="3625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0EDA2EA-CBA6-47C7-B76E-893839A7AC7E}"/>
                    </a:ext>
                  </a:extLst>
                </p14:cNvPr>
                <p14:cNvContentPartPr/>
                <p14:nvPr/>
              </p14:nvContentPartPr>
              <p14:xfrm>
                <a:off x="7200960" y="1087556"/>
                <a:ext cx="291240" cy="21672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0EDA2EA-CBA6-47C7-B76E-893839A7AC7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196640" y="1083236"/>
                  <a:ext cx="2998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135E756A-086B-4649-A65F-FE5F5618BABE}"/>
                    </a:ext>
                  </a:extLst>
                </p14:cNvPr>
                <p14:cNvContentPartPr/>
                <p14:nvPr/>
              </p14:nvContentPartPr>
              <p14:xfrm>
                <a:off x="7573560" y="1095476"/>
                <a:ext cx="252360" cy="27396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135E756A-086B-4649-A65F-FE5F5618BABE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569240" y="1091156"/>
                  <a:ext cx="261000" cy="28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0F93AACE-B6F6-4652-BEB5-A11FFA23192B}"/>
              </a:ext>
            </a:extLst>
          </p:cNvPr>
          <p:cNvGrpSpPr/>
          <p:nvPr/>
        </p:nvGrpSpPr>
        <p:grpSpPr>
          <a:xfrm>
            <a:off x="8187720" y="846356"/>
            <a:ext cx="603360" cy="462240"/>
            <a:chOff x="8187720" y="846356"/>
            <a:chExt cx="603360" cy="46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59C42EAE-2B43-4A7D-BB23-2584E37A9B7C}"/>
                    </a:ext>
                  </a:extLst>
                </p14:cNvPr>
                <p14:cNvContentPartPr/>
                <p14:nvPr/>
              </p14:nvContentPartPr>
              <p14:xfrm>
                <a:off x="8187720" y="1118876"/>
                <a:ext cx="261000" cy="1897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59C42EAE-2B43-4A7D-BB23-2584E37A9B7C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183400" y="1114556"/>
                  <a:ext cx="269640" cy="19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78A65B6B-CCB6-467C-B2D7-0EE25B87E455}"/>
                    </a:ext>
                  </a:extLst>
                </p14:cNvPr>
                <p14:cNvContentPartPr/>
                <p14:nvPr/>
              </p14:nvContentPartPr>
              <p14:xfrm>
                <a:off x="8488680" y="846356"/>
                <a:ext cx="133560" cy="43776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78A65B6B-CCB6-467C-B2D7-0EE25B87E45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8484360" y="842036"/>
                  <a:ext cx="142200" cy="44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EE979132-7068-4ADF-850A-F32A8DA1BD4E}"/>
                    </a:ext>
                  </a:extLst>
                </p14:cNvPr>
                <p14:cNvContentPartPr/>
                <p14:nvPr/>
              </p14:nvContentPartPr>
              <p14:xfrm>
                <a:off x="8672280" y="1027796"/>
                <a:ext cx="118800" cy="2250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EE979132-7068-4ADF-850A-F32A8DA1BD4E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667960" y="1023476"/>
                  <a:ext cx="127440" cy="23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5A7F807B-B4FF-4CBF-A7C5-790A23B57EA9}"/>
              </a:ext>
            </a:extLst>
          </p:cNvPr>
          <p:cNvGrpSpPr/>
          <p:nvPr/>
        </p:nvGrpSpPr>
        <p:grpSpPr>
          <a:xfrm>
            <a:off x="9134160" y="978476"/>
            <a:ext cx="2967120" cy="771840"/>
            <a:chOff x="9134160" y="978476"/>
            <a:chExt cx="2967120" cy="771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6750C8E5-3E24-4996-B707-02165F876FE1}"/>
                    </a:ext>
                  </a:extLst>
                </p14:cNvPr>
                <p14:cNvContentPartPr/>
                <p14:nvPr/>
              </p14:nvContentPartPr>
              <p14:xfrm>
                <a:off x="9134160" y="1015556"/>
                <a:ext cx="359280" cy="24984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6750C8E5-3E24-4996-B707-02165F876FE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9129840" y="1011236"/>
                  <a:ext cx="3679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00E6A53C-9EC6-4DD6-BEE8-AF07D513ACA5}"/>
                    </a:ext>
                  </a:extLst>
                </p14:cNvPr>
                <p14:cNvContentPartPr/>
                <p14:nvPr/>
              </p14:nvContentPartPr>
              <p14:xfrm>
                <a:off x="9570480" y="1074596"/>
                <a:ext cx="531000" cy="2070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00E6A53C-9EC6-4DD6-BEE8-AF07D513ACA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566160" y="1070276"/>
                  <a:ext cx="53964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C410F528-549D-4424-ACDF-C979E4BCA739}"/>
                    </a:ext>
                  </a:extLst>
                </p14:cNvPr>
                <p14:cNvContentPartPr/>
                <p14:nvPr/>
              </p14:nvContentPartPr>
              <p14:xfrm>
                <a:off x="10252320" y="1119956"/>
                <a:ext cx="80280" cy="6303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C410F528-549D-4424-ACDF-C979E4BCA73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0248000" y="1115636"/>
                  <a:ext cx="88920" cy="63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43999C61-EF97-4F1B-A2A3-34E6E541CDAF}"/>
                    </a:ext>
                  </a:extLst>
                </p14:cNvPr>
                <p14:cNvContentPartPr/>
                <p14:nvPr/>
              </p14:nvContentPartPr>
              <p14:xfrm>
                <a:off x="10345200" y="1163516"/>
                <a:ext cx="266400" cy="1720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43999C61-EF97-4F1B-A2A3-34E6E541CDA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340880" y="1159196"/>
                  <a:ext cx="2750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3EF405D5-94C2-4ACE-932B-60137FF0AB9C}"/>
                    </a:ext>
                  </a:extLst>
                </p14:cNvPr>
                <p14:cNvContentPartPr/>
                <p14:nvPr/>
              </p14:nvContentPartPr>
              <p14:xfrm>
                <a:off x="10761720" y="1176476"/>
                <a:ext cx="30960" cy="1213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3EF405D5-94C2-4ACE-932B-60137FF0AB9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10757400" y="1172156"/>
                  <a:ext cx="3960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E1A5F48D-FA81-45AF-A1CE-FEC17F4AB6B0}"/>
                    </a:ext>
                  </a:extLst>
                </p14:cNvPr>
                <p14:cNvContentPartPr/>
                <p14:nvPr/>
              </p14:nvContentPartPr>
              <p14:xfrm>
                <a:off x="10770000" y="978476"/>
                <a:ext cx="19080" cy="75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E1A5F48D-FA81-45AF-A1CE-FEC17F4AB6B0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765680" y="974156"/>
                  <a:ext cx="277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72ED67DE-CF57-4105-A00A-F67765B9AD07}"/>
                    </a:ext>
                  </a:extLst>
                </p14:cNvPr>
                <p14:cNvContentPartPr/>
                <p14:nvPr/>
              </p14:nvContentPartPr>
              <p14:xfrm>
                <a:off x="10954680" y="1115276"/>
                <a:ext cx="198360" cy="2224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72ED67DE-CF57-4105-A00A-F67765B9AD07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950360" y="1110956"/>
                  <a:ext cx="20700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23859A74-6A7F-4A84-B30A-D1AC94077431}"/>
                    </a:ext>
                  </a:extLst>
                </p14:cNvPr>
                <p14:cNvContentPartPr/>
                <p14:nvPr/>
              </p14:nvContentPartPr>
              <p14:xfrm>
                <a:off x="11238360" y="1073516"/>
                <a:ext cx="217800" cy="2678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23859A74-6A7F-4A84-B30A-D1AC9407743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1234040" y="1069196"/>
                  <a:ext cx="22644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A8693FB3-5AD4-4D4C-A532-A10DD9CB3F5B}"/>
                    </a:ext>
                  </a:extLst>
                </p14:cNvPr>
                <p14:cNvContentPartPr/>
                <p14:nvPr/>
              </p14:nvContentPartPr>
              <p14:xfrm>
                <a:off x="11229000" y="1219676"/>
                <a:ext cx="136080" cy="61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A8693FB3-5AD4-4D4C-A532-A10DD9CB3F5B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1224680" y="1215356"/>
                  <a:ext cx="1447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9DE7DF5D-15B1-4BC4-BEE3-D687E79307E2}"/>
                    </a:ext>
                  </a:extLst>
                </p14:cNvPr>
                <p14:cNvContentPartPr/>
                <p14:nvPr/>
              </p14:nvContentPartPr>
              <p14:xfrm>
                <a:off x="11495760" y="1090076"/>
                <a:ext cx="224280" cy="2494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9DE7DF5D-15B1-4BC4-BEE3-D687E79307E2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491440" y="1085756"/>
                  <a:ext cx="232920" cy="25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B25FE413-3F65-4BF5-8B6E-3F21129BA8B9}"/>
                    </a:ext>
                  </a:extLst>
                </p14:cNvPr>
                <p14:cNvContentPartPr/>
                <p14:nvPr/>
              </p14:nvContentPartPr>
              <p14:xfrm>
                <a:off x="11483160" y="1183316"/>
                <a:ext cx="174960" cy="118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B25FE413-3F65-4BF5-8B6E-3F21129BA8B9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1478840" y="1178996"/>
                  <a:ext cx="1836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D67294DC-DA0A-4E19-A2F0-984243D32B29}"/>
                    </a:ext>
                  </a:extLst>
                </p14:cNvPr>
                <p14:cNvContentPartPr/>
                <p14:nvPr/>
              </p14:nvContentPartPr>
              <p14:xfrm>
                <a:off x="11756400" y="1159916"/>
                <a:ext cx="344880" cy="243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D67294DC-DA0A-4E19-A2F0-984243D32B2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752080" y="1155596"/>
                  <a:ext cx="353520" cy="252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2" name="Gruppo 81">
            <a:extLst>
              <a:ext uri="{FF2B5EF4-FFF2-40B4-BE49-F238E27FC236}">
                <a16:creationId xmlns:a16="http://schemas.microsoft.com/office/drawing/2014/main" id="{BF312100-DB67-4F72-BC49-AF91EB650F05}"/>
              </a:ext>
            </a:extLst>
          </p:cNvPr>
          <p:cNvGrpSpPr/>
          <p:nvPr/>
        </p:nvGrpSpPr>
        <p:grpSpPr>
          <a:xfrm>
            <a:off x="217320" y="1531076"/>
            <a:ext cx="655560" cy="496440"/>
            <a:chOff x="217320" y="1531076"/>
            <a:chExt cx="655560" cy="49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4ED133AC-54C9-4D41-BE1A-9AE052D73742}"/>
                    </a:ext>
                  </a:extLst>
                </p14:cNvPr>
                <p14:cNvContentPartPr/>
                <p14:nvPr/>
              </p14:nvContentPartPr>
              <p14:xfrm>
                <a:off x="217320" y="1531076"/>
                <a:ext cx="434160" cy="4446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4ED133AC-54C9-4D41-BE1A-9AE052D73742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13000" y="1526756"/>
                  <a:ext cx="44280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F06EEE1F-E5A7-49B1-A847-E66744017C54}"/>
                    </a:ext>
                  </a:extLst>
                </p14:cNvPr>
                <p14:cNvContentPartPr/>
                <p14:nvPr/>
              </p14:nvContentPartPr>
              <p14:xfrm>
                <a:off x="853800" y="2014196"/>
                <a:ext cx="19080" cy="133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F06EEE1F-E5A7-49B1-A847-E66744017C54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849480" y="2009876"/>
                  <a:ext cx="2772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84" name="Input penna 83">
                <a:extLst>
                  <a:ext uri="{FF2B5EF4-FFF2-40B4-BE49-F238E27FC236}">
                    <a16:creationId xmlns:a16="http://schemas.microsoft.com/office/drawing/2014/main" id="{57014BCC-7AEB-4269-92EF-8216EC9C78CB}"/>
                  </a:ext>
                </a:extLst>
              </p14:cNvPr>
              <p14:cNvContentPartPr/>
              <p14:nvPr/>
            </p14:nvContentPartPr>
            <p14:xfrm>
              <a:off x="4459560" y="2345756"/>
              <a:ext cx="360" cy="3756960"/>
            </p14:xfrm>
          </p:contentPart>
        </mc:Choice>
        <mc:Fallback xmlns="">
          <p:pic>
            <p:nvPicPr>
              <p:cNvPr id="84" name="Input penna 83">
                <a:extLst>
                  <a:ext uri="{FF2B5EF4-FFF2-40B4-BE49-F238E27FC236}">
                    <a16:creationId xmlns:a16="http://schemas.microsoft.com/office/drawing/2014/main" id="{57014BCC-7AEB-4269-92EF-8216EC9C78CB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4450920" y="2336756"/>
                <a:ext cx="18000" cy="3774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FAED9843-9BB8-43E9-9D12-E2D4072D0B9F}"/>
                  </a:ext>
                </a:extLst>
              </p14:cNvPr>
              <p14:cNvContentPartPr/>
              <p14:nvPr/>
            </p14:nvContentPartPr>
            <p14:xfrm>
              <a:off x="2377320" y="4481276"/>
              <a:ext cx="6768720" cy="36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FAED9843-9BB8-43E9-9D12-E2D4072D0B9F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368680" y="4472636"/>
                <a:ext cx="6786360" cy="180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2" name="Gruppo 101">
            <a:extLst>
              <a:ext uri="{FF2B5EF4-FFF2-40B4-BE49-F238E27FC236}">
                <a16:creationId xmlns:a16="http://schemas.microsoft.com/office/drawing/2014/main" id="{E7285647-53C1-469E-A54A-EC444E1DC00E}"/>
              </a:ext>
            </a:extLst>
          </p:cNvPr>
          <p:cNvGrpSpPr/>
          <p:nvPr/>
        </p:nvGrpSpPr>
        <p:grpSpPr>
          <a:xfrm>
            <a:off x="9015720" y="4370396"/>
            <a:ext cx="606600" cy="419760"/>
            <a:chOff x="9015720" y="4370396"/>
            <a:chExt cx="606600" cy="419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276BB75C-6921-438E-A42C-B08026B0D5C3}"/>
                    </a:ext>
                  </a:extLst>
                </p14:cNvPr>
                <p14:cNvContentPartPr/>
                <p14:nvPr/>
              </p14:nvContentPartPr>
              <p14:xfrm>
                <a:off x="9015720" y="4370396"/>
                <a:ext cx="239760" cy="2545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276BB75C-6921-438E-A42C-B08026B0D5C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9007080" y="4361396"/>
                  <a:ext cx="257400" cy="27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F881057-F2E0-4D10-AB16-9DC7AD088FEC}"/>
                    </a:ext>
                  </a:extLst>
                </p14:cNvPr>
                <p14:cNvContentPartPr/>
                <p14:nvPr/>
              </p14:nvContentPartPr>
              <p14:xfrm>
                <a:off x="9426120" y="4548236"/>
                <a:ext cx="196200" cy="158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F881057-F2E0-4D10-AB16-9DC7AD088FEC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9417120" y="4539596"/>
                  <a:ext cx="21384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42273EC-B246-4D70-A093-6D029CBB4BB0}"/>
                    </a:ext>
                  </a:extLst>
                </p14:cNvPr>
                <p14:cNvContentPartPr/>
                <p14:nvPr/>
              </p14:nvContentPartPr>
              <p14:xfrm>
                <a:off x="9273120" y="4575236"/>
                <a:ext cx="321120" cy="21492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42273EC-B246-4D70-A093-6D029CBB4BB0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264480" y="4566236"/>
                  <a:ext cx="338760" cy="23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F3862C65-E7ED-4862-AFE2-1B14CDB158F4}"/>
              </a:ext>
            </a:extLst>
          </p:cNvPr>
          <p:cNvGrpSpPr/>
          <p:nvPr/>
        </p:nvGrpSpPr>
        <p:grpSpPr>
          <a:xfrm>
            <a:off x="4232040" y="2117156"/>
            <a:ext cx="856080" cy="547920"/>
            <a:chOff x="4232040" y="2117156"/>
            <a:chExt cx="856080" cy="547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FE90655B-7442-4179-911E-DAFDCBFC75B0}"/>
                    </a:ext>
                  </a:extLst>
                </p14:cNvPr>
                <p14:cNvContentPartPr/>
                <p14:nvPr/>
              </p14:nvContentPartPr>
              <p14:xfrm>
                <a:off x="4232040" y="2331356"/>
                <a:ext cx="417600" cy="1659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FE90655B-7442-4179-911E-DAFDCBFC75B0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4223400" y="2322356"/>
                  <a:ext cx="43524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0FFD81DA-668D-4338-BA65-F63410BE6ED6}"/>
                    </a:ext>
                  </a:extLst>
                </p14:cNvPr>
                <p14:cNvContentPartPr/>
                <p14:nvPr/>
              </p14:nvContentPartPr>
              <p14:xfrm>
                <a:off x="4717320" y="2117156"/>
                <a:ext cx="370800" cy="5479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0FFD81DA-668D-4338-BA65-F63410BE6ED6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708320" y="2108516"/>
                  <a:ext cx="388440" cy="565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111" name="Input penna 110">
                <a:extLst>
                  <a:ext uri="{FF2B5EF4-FFF2-40B4-BE49-F238E27FC236}">
                    <a16:creationId xmlns:a16="http://schemas.microsoft.com/office/drawing/2014/main" id="{87586282-7004-476E-AFFB-B21E5C8FE5D6}"/>
                  </a:ext>
                </a:extLst>
              </p14:cNvPr>
              <p14:cNvContentPartPr/>
              <p14:nvPr/>
            </p14:nvContentPartPr>
            <p14:xfrm>
              <a:off x="4004880" y="4628876"/>
              <a:ext cx="194760" cy="218160"/>
            </p14:xfrm>
          </p:contentPart>
        </mc:Choice>
        <mc:Fallback xmlns="">
          <p:pic>
            <p:nvPicPr>
              <p:cNvPr id="111" name="Input penna 110">
                <a:extLst>
                  <a:ext uri="{FF2B5EF4-FFF2-40B4-BE49-F238E27FC236}">
                    <a16:creationId xmlns:a16="http://schemas.microsoft.com/office/drawing/2014/main" id="{87586282-7004-476E-AFFB-B21E5C8FE5D6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996240" y="4620236"/>
                <a:ext cx="212400" cy="23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119" name="Input penna 118">
                <a:extLst>
                  <a:ext uri="{FF2B5EF4-FFF2-40B4-BE49-F238E27FC236}">
                    <a16:creationId xmlns:a16="http://schemas.microsoft.com/office/drawing/2014/main" id="{D57EBE6A-CADC-458F-97AE-06F061242725}"/>
                  </a:ext>
                </a:extLst>
              </p14:cNvPr>
              <p14:cNvContentPartPr/>
              <p14:nvPr/>
            </p14:nvContentPartPr>
            <p14:xfrm>
              <a:off x="6099360" y="3459236"/>
              <a:ext cx="71280" cy="74880"/>
            </p14:xfrm>
          </p:contentPart>
        </mc:Choice>
        <mc:Fallback xmlns="">
          <p:pic>
            <p:nvPicPr>
              <p:cNvPr id="119" name="Input penna 118">
                <a:extLst>
                  <a:ext uri="{FF2B5EF4-FFF2-40B4-BE49-F238E27FC236}">
                    <a16:creationId xmlns:a16="http://schemas.microsoft.com/office/drawing/2014/main" id="{D57EBE6A-CADC-458F-97AE-06F061242725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6090720" y="3450236"/>
                <a:ext cx="88920" cy="92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129" name="Input penna 128">
                <a:extLst>
                  <a:ext uri="{FF2B5EF4-FFF2-40B4-BE49-F238E27FC236}">
                    <a16:creationId xmlns:a16="http://schemas.microsoft.com/office/drawing/2014/main" id="{1925E9C7-CF2D-4868-81CA-BE625D91E764}"/>
                  </a:ext>
                </a:extLst>
              </p14:cNvPr>
              <p14:cNvContentPartPr/>
              <p14:nvPr/>
            </p14:nvContentPartPr>
            <p14:xfrm>
              <a:off x="4452000" y="3521516"/>
              <a:ext cx="1717200" cy="952200"/>
            </p14:xfrm>
          </p:contentPart>
        </mc:Choice>
        <mc:Fallback xmlns="">
          <p:pic>
            <p:nvPicPr>
              <p:cNvPr id="129" name="Input penna 128">
                <a:extLst>
                  <a:ext uri="{FF2B5EF4-FFF2-40B4-BE49-F238E27FC236}">
                    <a16:creationId xmlns:a16="http://schemas.microsoft.com/office/drawing/2014/main" id="{1925E9C7-CF2D-4868-81CA-BE625D91E764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443360" y="3512876"/>
                <a:ext cx="1734840" cy="96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124" name="Input penna 123">
                <a:extLst>
                  <a:ext uri="{FF2B5EF4-FFF2-40B4-BE49-F238E27FC236}">
                    <a16:creationId xmlns:a16="http://schemas.microsoft.com/office/drawing/2014/main" id="{D41838EC-4BC5-44BD-BF61-61998FF3D6E4}"/>
                  </a:ext>
                </a:extLst>
              </p14:cNvPr>
              <p14:cNvContentPartPr/>
              <p14:nvPr/>
            </p14:nvContentPartPr>
            <p14:xfrm>
              <a:off x="5208000" y="4218476"/>
              <a:ext cx="222120" cy="197640"/>
            </p14:xfrm>
          </p:contentPart>
        </mc:Choice>
        <mc:Fallback xmlns="">
          <p:pic>
            <p:nvPicPr>
              <p:cNvPr id="124" name="Input penna 123">
                <a:extLst>
                  <a:ext uri="{FF2B5EF4-FFF2-40B4-BE49-F238E27FC236}">
                    <a16:creationId xmlns:a16="http://schemas.microsoft.com/office/drawing/2014/main" id="{D41838EC-4BC5-44BD-BF61-61998FF3D6E4}"/>
                  </a:ext>
                </a:extLst>
              </p:cNvPr>
              <p:cNvPicPr/>
              <p:nvPr/>
            </p:nvPicPr>
            <p:blipFill>
              <a:blip r:embed="rId187"/>
              <a:stretch>
                <a:fillRect/>
              </a:stretch>
            </p:blipFill>
            <p:spPr>
              <a:xfrm>
                <a:off x="5199360" y="4209836"/>
                <a:ext cx="23976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8">
            <p14:nvContentPartPr>
              <p14:cNvPr id="125" name="Input penna 124">
                <a:extLst>
                  <a:ext uri="{FF2B5EF4-FFF2-40B4-BE49-F238E27FC236}">
                    <a16:creationId xmlns:a16="http://schemas.microsoft.com/office/drawing/2014/main" id="{0EF3880C-C136-437C-BCC1-1A8FFB142085}"/>
                  </a:ext>
                </a:extLst>
              </p14:cNvPr>
              <p14:cNvContentPartPr/>
              <p14:nvPr/>
            </p14:nvContentPartPr>
            <p14:xfrm>
              <a:off x="5208360" y="4283276"/>
              <a:ext cx="112320" cy="514800"/>
            </p14:xfrm>
          </p:contentPart>
        </mc:Choice>
        <mc:Fallback xmlns="">
          <p:pic>
            <p:nvPicPr>
              <p:cNvPr id="125" name="Input penna 124">
                <a:extLst>
                  <a:ext uri="{FF2B5EF4-FFF2-40B4-BE49-F238E27FC236}">
                    <a16:creationId xmlns:a16="http://schemas.microsoft.com/office/drawing/2014/main" id="{0EF3880C-C136-437C-BCC1-1A8FFB142085}"/>
                  </a:ext>
                </a:extLst>
              </p:cNvPr>
              <p:cNvPicPr/>
              <p:nvPr/>
            </p:nvPicPr>
            <p:blipFill>
              <a:blip r:embed="rId189"/>
              <a:stretch>
                <a:fillRect/>
              </a:stretch>
            </p:blipFill>
            <p:spPr>
              <a:xfrm>
                <a:off x="5199360" y="4274276"/>
                <a:ext cx="129960" cy="53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0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99BC4AFB-379E-42C5-9EAE-164FE8E9B110}"/>
                  </a:ext>
                </a:extLst>
              </p14:cNvPr>
              <p14:cNvContentPartPr/>
              <p14:nvPr/>
            </p14:nvContentPartPr>
            <p14:xfrm>
              <a:off x="5069040" y="4105796"/>
              <a:ext cx="114480" cy="47376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99BC4AFB-379E-42C5-9EAE-164FE8E9B110}"/>
                  </a:ext>
                </a:extLst>
              </p:cNvPr>
              <p:cNvPicPr/>
              <p:nvPr/>
            </p:nvPicPr>
            <p:blipFill>
              <a:blip r:embed="rId191"/>
              <a:stretch>
                <a:fillRect/>
              </a:stretch>
            </p:blipFill>
            <p:spPr>
              <a:xfrm>
                <a:off x="5060400" y="4097156"/>
                <a:ext cx="132120" cy="491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CAFF7442-2014-496D-81B0-37C1FB224991}"/>
                  </a:ext>
                </a:extLst>
              </p14:cNvPr>
              <p14:cNvContentPartPr/>
              <p14:nvPr/>
            </p14:nvContentPartPr>
            <p14:xfrm>
              <a:off x="5060760" y="4114796"/>
              <a:ext cx="115560" cy="13032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CAFF7442-2014-496D-81B0-37C1FB224991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5052120" y="4106156"/>
                <a:ext cx="133200" cy="147960"/>
              </a:xfrm>
              <a:prstGeom prst="rect">
                <a:avLst/>
              </a:prstGeom>
            </p:spPr>
          </p:pic>
        </mc:Fallback>
      </mc:AlternateContent>
      <p:grpSp>
        <p:nvGrpSpPr>
          <p:cNvPr id="143" name="Gruppo 142">
            <a:extLst>
              <a:ext uri="{FF2B5EF4-FFF2-40B4-BE49-F238E27FC236}">
                <a16:creationId xmlns:a16="http://schemas.microsoft.com/office/drawing/2014/main" id="{CEBA0E31-0E05-47B5-A8E1-CCE3B858B481}"/>
              </a:ext>
            </a:extLst>
          </p:cNvPr>
          <p:cNvGrpSpPr/>
          <p:nvPr/>
        </p:nvGrpSpPr>
        <p:grpSpPr>
          <a:xfrm>
            <a:off x="5752680" y="2850476"/>
            <a:ext cx="452520" cy="726840"/>
            <a:chOff x="5752680" y="2850476"/>
            <a:chExt cx="452520" cy="72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F08F740C-D0BF-4F32-95DC-4B9B7F0E5EA0}"/>
                    </a:ext>
                  </a:extLst>
                </p14:cNvPr>
                <p14:cNvContentPartPr/>
                <p14:nvPr/>
              </p14:nvContentPartPr>
              <p14:xfrm>
                <a:off x="5752680" y="2850476"/>
                <a:ext cx="404640" cy="5137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F08F740C-D0BF-4F32-95DC-4B9B7F0E5EA0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743680" y="2841476"/>
                  <a:ext cx="422280" cy="53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B8332C3C-3DBA-4A2F-838C-357BC80F8AB3}"/>
                    </a:ext>
                  </a:extLst>
                </p14:cNvPr>
                <p14:cNvContentPartPr/>
                <p14:nvPr/>
              </p14:nvContentPartPr>
              <p14:xfrm>
                <a:off x="6046440" y="3219476"/>
                <a:ext cx="142560" cy="1198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B8332C3C-3DBA-4A2F-838C-357BC80F8AB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037440" y="3210476"/>
                  <a:ext cx="160200" cy="13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8843CF1D-2B5E-496D-92EB-4B829EA756F0}"/>
                    </a:ext>
                  </a:extLst>
                </p14:cNvPr>
                <p14:cNvContentPartPr/>
                <p14:nvPr/>
              </p14:nvContentPartPr>
              <p14:xfrm>
                <a:off x="6105120" y="3488756"/>
                <a:ext cx="100080" cy="885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8843CF1D-2B5E-496D-92EB-4B829EA756F0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096480" y="3479756"/>
                  <a:ext cx="117720" cy="10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7443FFE1-841A-46BF-B6A9-1720D973FB30}"/>
              </a:ext>
            </a:extLst>
          </p:cNvPr>
          <p:cNvGrpSpPr/>
          <p:nvPr/>
        </p:nvGrpSpPr>
        <p:grpSpPr>
          <a:xfrm>
            <a:off x="173400" y="5714996"/>
            <a:ext cx="1279800" cy="572040"/>
            <a:chOff x="173400" y="5714996"/>
            <a:chExt cx="1279800" cy="57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A13D380E-2FE2-456B-92DA-B5A031A848D6}"/>
                    </a:ext>
                  </a:extLst>
                </p14:cNvPr>
                <p14:cNvContentPartPr/>
                <p14:nvPr/>
              </p14:nvContentPartPr>
              <p14:xfrm>
                <a:off x="173400" y="5714996"/>
                <a:ext cx="324000" cy="5349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A13D380E-2FE2-456B-92DA-B5A031A848D6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69080" y="5710676"/>
                  <a:ext cx="332640" cy="54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54270AAC-6FE9-446A-991E-A222406A57EF}"/>
                    </a:ext>
                  </a:extLst>
                </p14:cNvPr>
                <p14:cNvContentPartPr/>
                <p14:nvPr/>
              </p14:nvContentPartPr>
              <p14:xfrm>
                <a:off x="526200" y="6014156"/>
                <a:ext cx="281520" cy="2440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54270AAC-6FE9-446A-991E-A222406A57E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521880" y="6009836"/>
                  <a:ext cx="29016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A01BD972-2785-4B63-A294-7BF5338D3E2B}"/>
                    </a:ext>
                  </a:extLst>
                </p14:cNvPr>
                <p14:cNvContentPartPr/>
                <p14:nvPr/>
              </p14:nvContentPartPr>
              <p14:xfrm>
                <a:off x="938760" y="6035396"/>
                <a:ext cx="261360" cy="2516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A01BD972-2785-4B63-A294-7BF5338D3E2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934440" y="6031076"/>
                  <a:ext cx="270000" cy="26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12FCA62E-8AD5-4A96-8432-70088FF56622}"/>
                    </a:ext>
                  </a:extLst>
                </p14:cNvPr>
                <p14:cNvContentPartPr/>
                <p14:nvPr/>
              </p14:nvContentPartPr>
              <p14:xfrm>
                <a:off x="1259880" y="6106316"/>
                <a:ext cx="84960" cy="1245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12FCA62E-8AD5-4A96-8432-70088FF5662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255560" y="6101996"/>
                  <a:ext cx="9360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7949F284-812F-4256-A196-F4E01986CA1F}"/>
                    </a:ext>
                  </a:extLst>
                </p14:cNvPr>
                <p14:cNvContentPartPr/>
                <p14:nvPr/>
              </p14:nvContentPartPr>
              <p14:xfrm>
                <a:off x="1285080" y="5919836"/>
                <a:ext cx="36360" cy="194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7949F284-812F-4256-A196-F4E01986CA1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280760" y="5915516"/>
                  <a:ext cx="450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80F886A3-EE2A-4F8B-8E89-7AA7724FB7C6}"/>
                    </a:ext>
                  </a:extLst>
                </p14:cNvPr>
                <p14:cNvContentPartPr/>
                <p14:nvPr/>
              </p14:nvContentPartPr>
              <p14:xfrm>
                <a:off x="1281840" y="5889956"/>
                <a:ext cx="171360" cy="1231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80F886A3-EE2A-4F8B-8E89-7AA7724FB7C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1277520" y="5885636"/>
                  <a:ext cx="180000" cy="13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6AC97DF5-EEE3-4A6B-A8DB-BB6074E15D48}"/>
              </a:ext>
            </a:extLst>
          </p:cNvPr>
          <p:cNvGrpSpPr/>
          <p:nvPr/>
        </p:nvGrpSpPr>
        <p:grpSpPr>
          <a:xfrm>
            <a:off x="1807440" y="5806796"/>
            <a:ext cx="1071360" cy="523800"/>
            <a:chOff x="1807440" y="5806796"/>
            <a:chExt cx="1071360" cy="52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8DFC5E02-B453-4421-A4EC-19DB45A61ACF}"/>
                    </a:ext>
                  </a:extLst>
                </p14:cNvPr>
                <p14:cNvContentPartPr/>
                <p14:nvPr/>
              </p14:nvContentPartPr>
              <p14:xfrm>
                <a:off x="1807440" y="6075716"/>
                <a:ext cx="258840" cy="1882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8DFC5E02-B453-4421-A4EC-19DB45A61AC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803120" y="6071396"/>
                  <a:ext cx="26748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F4EB12E2-79B2-47F0-AA36-06C2A1B8656F}"/>
                    </a:ext>
                  </a:extLst>
                </p14:cNvPr>
                <p14:cNvContentPartPr/>
                <p14:nvPr/>
              </p14:nvContentPartPr>
              <p14:xfrm>
                <a:off x="2077080" y="5806796"/>
                <a:ext cx="247320" cy="5238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F4EB12E2-79B2-47F0-AA36-06C2A1B8656F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072760" y="5802476"/>
                  <a:ext cx="255960" cy="53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24AE3ADE-8B3D-45C8-BEE0-04421D2B3CB4}"/>
                    </a:ext>
                  </a:extLst>
                </p14:cNvPr>
                <p14:cNvContentPartPr/>
                <p14:nvPr/>
              </p14:nvContentPartPr>
              <p14:xfrm>
                <a:off x="2474160" y="6021356"/>
                <a:ext cx="306360" cy="2772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24AE3ADE-8B3D-45C8-BEE0-04421D2B3CB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469840" y="6017036"/>
                  <a:ext cx="315000" cy="28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DB4EC66F-9E97-47D9-9C92-91DAF77D5E23}"/>
                    </a:ext>
                  </a:extLst>
                </p14:cNvPr>
                <p14:cNvContentPartPr/>
                <p14:nvPr/>
              </p14:nvContentPartPr>
              <p14:xfrm>
                <a:off x="2573880" y="5838116"/>
                <a:ext cx="304920" cy="720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DB4EC66F-9E97-47D9-9C92-91DAF77D5E2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569560" y="5833796"/>
                  <a:ext cx="313560" cy="80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8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61B18523-FDE7-4B74-B3D5-F4E42E48A441}"/>
                  </a:ext>
                </a:extLst>
              </p14:cNvPr>
              <p14:cNvContentPartPr/>
              <p14:nvPr/>
            </p14:nvContentPartPr>
            <p14:xfrm>
              <a:off x="4493400" y="4107236"/>
              <a:ext cx="1927800" cy="37512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61B18523-FDE7-4B74-B3D5-F4E42E48A441}"/>
                  </a:ext>
                </a:extLst>
              </p:cNvPr>
              <p:cNvPicPr/>
              <p:nvPr/>
            </p:nvPicPr>
            <p:blipFill>
              <a:blip r:embed="rId229"/>
              <a:stretch>
                <a:fillRect/>
              </a:stretch>
            </p:blipFill>
            <p:spPr>
              <a:xfrm>
                <a:off x="4484760" y="4098596"/>
                <a:ext cx="1945440" cy="39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483CAEC5-CDA8-46B1-B556-5C86E6550FC8}"/>
              </a:ext>
            </a:extLst>
          </p:cNvPr>
          <p:cNvGrpSpPr/>
          <p:nvPr/>
        </p:nvGrpSpPr>
        <p:grpSpPr>
          <a:xfrm>
            <a:off x="5932320" y="3484436"/>
            <a:ext cx="909720" cy="1008000"/>
            <a:chOff x="5932320" y="3484436"/>
            <a:chExt cx="909720" cy="100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AACD9958-3CF2-4983-B154-57045D26899B}"/>
                    </a:ext>
                  </a:extLst>
                </p14:cNvPr>
                <p14:cNvContentPartPr/>
                <p14:nvPr/>
              </p14:nvContentPartPr>
              <p14:xfrm>
                <a:off x="6409320" y="4079876"/>
                <a:ext cx="43920" cy="5868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AACD9958-3CF2-4983-B154-57045D26899B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6400320" y="4070876"/>
                  <a:ext cx="61560" cy="7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2F7015A-9020-4B64-B199-5946B1DF5780}"/>
                    </a:ext>
                  </a:extLst>
                </p14:cNvPr>
                <p14:cNvContentPartPr/>
                <p14:nvPr/>
              </p14:nvContentPartPr>
              <p14:xfrm>
                <a:off x="6630720" y="3827516"/>
                <a:ext cx="91080" cy="2487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2F7015A-9020-4B64-B199-5946B1DF5780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6621720" y="3818516"/>
                  <a:ext cx="10872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E6E0DF86-BE95-47B3-A7F9-B162E80DA909}"/>
                    </a:ext>
                  </a:extLst>
                </p14:cNvPr>
                <p14:cNvContentPartPr/>
                <p14:nvPr/>
              </p14:nvContentPartPr>
              <p14:xfrm>
                <a:off x="6545760" y="3734636"/>
                <a:ext cx="296280" cy="1933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E6E0DF86-BE95-47B3-A7F9-B162E80DA90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6536760" y="3725636"/>
                  <a:ext cx="31392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BAE00C12-02D1-449D-9E0B-7A57FA82FE5F}"/>
                    </a:ext>
                  </a:extLst>
                </p14:cNvPr>
                <p14:cNvContentPartPr/>
                <p14:nvPr/>
              </p14:nvContentPartPr>
              <p14:xfrm>
                <a:off x="6229320" y="3484436"/>
                <a:ext cx="1800" cy="20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BAE00C12-02D1-449D-9E0B-7A57FA82FE5F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6220680" y="3475796"/>
                  <a:ext cx="1944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AA42005E-5298-42B8-9E54-D60C97D76887}"/>
                    </a:ext>
                  </a:extLst>
                </p14:cNvPr>
                <p14:cNvContentPartPr/>
                <p14:nvPr/>
              </p14:nvContentPartPr>
              <p14:xfrm>
                <a:off x="6692640" y="4085636"/>
                <a:ext cx="61920" cy="176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AA42005E-5298-42B8-9E54-D60C97D76887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6684000" y="4076636"/>
                  <a:ext cx="7956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EFE40008-EC7A-427C-88A3-B7FDC4C6437F}"/>
                    </a:ext>
                  </a:extLst>
                </p14:cNvPr>
                <p14:cNvContentPartPr/>
                <p14:nvPr/>
              </p14:nvContentPartPr>
              <p14:xfrm>
                <a:off x="5932320" y="4225316"/>
                <a:ext cx="41400" cy="2671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EFE40008-EC7A-427C-88A3-B7FDC4C6437F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923320" y="4216676"/>
                  <a:ext cx="5904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F2F492D-386A-4C54-B8C9-086D8CB8D2D7}"/>
                    </a:ext>
                  </a:extLst>
                </p14:cNvPr>
                <p14:cNvContentPartPr/>
                <p14:nvPr/>
              </p14:nvContentPartPr>
              <p14:xfrm>
                <a:off x="6186120" y="3505316"/>
                <a:ext cx="217800" cy="6159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F2F492D-386A-4C54-B8C9-086D8CB8D2D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177120" y="3496316"/>
                  <a:ext cx="235440" cy="633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6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1C1F2785-364C-479B-BF88-CC86BE6E06D2}"/>
                  </a:ext>
                </a:extLst>
              </p14:cNvPr>
              <p14:cNvContentPartPr/>
              <p14:nvPr/>
            </p14:nvContentPartPr>
            <p14:xfrm>
              <a:off x="6420516" y="4067657"/>
              <a:ext cx="51480" cy="9396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1C1F2785-364C-479B-BF88-CC86BE6E06D2}"/>
                  </a:ext>
                </a:extLst>
              </p:cNvPr>
              <p:cNvPicPr/>
              <p:nvPr/>
            </p:nvPicPr>
            <p:blipFill>
              <a:blip r:embed="rId247"/>
              <a:stretch>
                <a:fillRect/>
              </a:stretch>
            </p:blipFill>
            <p:spPr>
              <a:xfrm>
                <a:off x="6411516" y="4058657"/>
                <a:ext cx="69120" cy="111600"/>
              </a:xfrm>
              <a:prstGeom prst="rect">
                <a:avLst/>
              </a:prstGeom>
            </p:spPr>
          </p:pic>
        </mc:Fallback>
      </mc:AlternateContent>
      <p:grpSp>
        <p:nvGrpSpPr>
          <p:cNvPr id="88" name="Gruppo 87">
            <a:extLst>
              <a:ext uri="{FF2B5EF4-FFF2-40B4-BE49-F238E27FC236}">
                <a16:creationId xmlns:a16="http://schemas.microsoft.com/office/drawing/2014/main" id="{50BCF3B5-605A-4A1E-AF46-E1D0F386372C}"/>
              </a:ext>
            </a:extLst>
          </p:cNvPr>
          <p:cNvGrpSpPr/>
          <p:nvPr/>
        </p:nvGrpSpPr>
        <p:grpSpPr>
          <a:xfrm>
            <a:off x="6087156" y="4216697"/>
            <a:ext cx="349560" cy="222480"/>
            <a:chOff x="6087156" y="4216697"/>
            <a:chExt cx="349560" cy="22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E2E86F2F-30C8-47DE-90E6-1BACC5B7834C}"/>
                    </a:ext>
                  </a:extLst>
                </p14:cNvPr>
                <p14:cNvContentPartPr/>
                <p14:nvPr/>
              </p14:nvContentPartPr>
              <p14:xfrm>
                <a:off x="6087156" y="4216697"/>
                <a:ext cx="161280" cy="1886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E2E86F2F-30C8-47DE-90E6-1BACC5B7834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6078516" y="4208057"/>
                  <a:ext cx="1789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7952B287-A7F6-4737-B27D-D21C75168EAA}"/>
                    </a:ext>
                  </a:extLst>
                </p14:cNvPr>
                <p14:cNvContentPartPr/>
                <p14:nvPr/>
              </p14:nvContentPartPr>
              <p14:xfrm>
                <a:off x="6345276" y="4315697"/>
                <a:ext cx="91440" cy="1234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7952B287-A7F6-4737-B27D-D21C75168EA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336636" y="4306697"/>
                  <a:ext cx="109080" cy="141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40356FF8-833F-453F-AB02-12F9BFF26F14}"/>
              </a:ext>
            </a:extLst>
          </p:cNvPr>
          <p:cNvGrpSpPr/>
          <p:nvPr/>
        </p:nvGrpSpPr>
        <p:grpSpPr>
          <a:xfrm>
            <a:off x="5608716" y="3814577"/>
            <a:ext cx="405360" cy="430200"/>
            <a:chOff x="5608716" y="3814577"/>
            <a:chExt cx="405360" cy="43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4498A0C7-28A7-47C5-B061-658C6366710C}"/>
                    </a:ext>
                  </a:extLst>
                </p14:cNvPr>
                <p14:cNvContentPartPr/>
                <p14:nvPr/>
              </p14:nvContentPartPr>
              <p14:xfrm>
                <a:off x="5608716" y="3861377"/>
                <a:ext cx="165960" cy="3834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4498A0C7-28A7-47C5-B061-658C6366710C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5600076" y="3852377"/>
                  <a:ext cx="18360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4ECB3850-F7A7-482C-893A-B5871B02725C}"/>
                    </a:ext>
                  </a:extLst>
                </p14:cNvPr>
                <p14:cNvContentPartPr/>
                <p14:nvPr/>
              </p14:nvContentPartPr>
              <p14:xfrm>
                <a:off x="5614116" y="3835097"/>
                <a:ext cx="146160" cy="12888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4ECB3850-F7A7-482C-893A-B5871B02725C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5605476" y="3826097"/>
                  <a:ext cx="16380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B45FD3C-C905-459C-9315-5AA4B9F0D5D0}"/>
                    </a:ext>
                  </a:extLst>
                </p14:cNvPr>
                <p14:cNvContentPartPr/>
                <p14:nvPr/>
              </p14:nvContentPartPr>
              <p14:xfrm>
                <a:off x="5840196" y="3814577"/>
                <a:ext cx="173880" cy="2188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B45FD3C-C905-459C-9315-5AA4B9F0D5D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5831196" y="3805937"/>
                  <a:ext cx="191520" cy="236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9" name="Gruppo 108">
            <a:extLst>
              <a:ext uri="{FF2B5EF4-FFF2-40B4-BE49-F238E27FC236}">
                <a16:creationId xmlns:a16="http://schemas.microsoft.com/office/drawing/2014/main" id="{4180921C-19BF-4AC9-A831-7BE08BEDC597}"/>
              </a:ext>
            </a:extLst>
          </p:cNvPr>
          <p:cNvGrpSpPr/>
          <p:nvPr/>
        </p:nvGrpSpPr>
        <p:grpSpPr>
          <a:xfrm>
            <a:off x="7216476" y="3394457"/>
            <a:ext cx="492840" cy="510120"/>
            <a:chOff x="7216476" y="3394457"/>
            <a:chExt cx="492840" cy="51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27803369-242D-4073-BC60-8223506ACCA0}"/>
                    </a:ext>
                  </a:extLst>
                </p14:cNvPr>
                <p14:cNvContentPartPr/>
                <p14:nvPr/>
              </p14:nvContentPartPr>
              <p14:xfrm>
                <a:off x="7216476" y="3394457"/>
                <a:ext cx="322920" cy="25200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27803369-242D-4073-BC60-8223506ACCA0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207476" y="3385817"/>
                  <a:ext cx="34056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2429EF5-7B72-4FEC-B2C3-36E4DBB649A8}"/>
                    </a:ext>
                  </a:extLst>
                </p14:cNvPr>
                <p14:cNvContentPartPr/>
                <p14:nvPr/>
              </p14:nvContentPartPr>
              <p14:xfrm>
                <a:off x="7411236" y="3435137"/>
                <a:ext cx="25560" cy="4694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2429EF5-7B72-4FEC-B2C3-36E4DBB649A8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402236" y="3426497"/>
                  <a:ext cx="43200" cy="48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EA86F22E-80A4-47DC-B0C0-1BDA3CF3B955}"/>
                    </a:ext>
                  </a:extLst>
                </p14:cNvPr>
                <p14:cNvContentPartPr/>
                <p14:nvPr/>
              </p14:nvContentPartPr>
              <p14:xfrm>
                <a:off x="7607076" y="3526577"/>
                <a:ext cx="102240" cy="205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EA86F22E-80A4-47DC-B0C0-1BDA3CF3B95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7598076" y="3517937"/>
                  <a:ext cx="11988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A5CC5E2-80AC-40B8-81AE-FCD767A64CA8}"/>
                    </a:ext>
                  </a:extLst>
                </p14:cNvPr>
                <p14:cNvContentPartPr/>
                <p14:nvPr/>
              </p14:nvContentPartPr>
              <p14:xfrm>
                <a:off x="7602036" y="3619457"/>
                <a:ext cx="97560" cy="82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A5CC5E2-80AC-40B8-81AE-FCD767A64CA8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7593396" y="3610817"/>
                  <a:ext cx="115200" cy="2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0" name="Gruppo 119">
            <a:extLst>
              <a:ext uri="{FF2B5EF4-FFF2-40B4-BE49-F238E27FC236}">
                <a16:creationId xmlns:a16="http://schemas.microsoft.com/office/drawing/2014/main" id="{B5014B96-F892-4065-A5F0-703560B5EBFE}"/>
              </a:ext>
            </a:extLst>
          </p:cNvPr>
          <p:cNvGrpSpPr/>
          <p:nvPr/>
        </p:nvGrpSpPr>
        <p:grpSpPr>
          <a:xfrm>
            <a:off x="7935396" y="3287897"/>
            <a:ext cx="897840" cy="347760"/>
            <a:chOff x="7935396" y="3287897"/>
            <a:chExt cx="897840" cy="347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7AE046D-AFF5-47A6-AC84-5CC2582D6B89}"/>
                    </a:ext>
                  </a:extLst>
                </p14:cNvPr>
                <p14:cNvContentPartPr/>
                <p14:nvPr/>
              </p14:nvContentPartPr>
              <p14:xfrm>
                <a:off x="7935396" y="3314177"/>
                <a:ext cx="266760" cy="2646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7AE046D-AFF5-47A6-AC84-5CC2582D6B89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926756" y="3305537"/>
                  <a:ext cx="28440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0822E191-8F43-44C6-9721-BF39C168A055}"/>
                    </a:ext>
                  </a:extLst>
                </p14:cNvPr>
                <p14:cNvContentPartPr/>
                <p14:nvPr/>
              </p14:nvContentPartPr>
              <p14:xfrm>
                <a:off x="8193876" y="3477977"/>
                <a:ext cx="63000" cy="15768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0822E191-8F43-44C6-9721-BF39C168A05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185236" y="3469337"/>
                  <a:ext cx="8064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AFC1F617-07AA-40BD-BFBC-F471D751560B}"/>
                    </a:ext>
                  </a:extLst>
                </p14:cNvPr>
                <p14:cNvContentPartPr/>
                <p14:nvPr/>
              </p14:nvContentPartPr>
              <p14:xfrm>
                <a:off x="8402676" y="3459977"/>
                <a:ext cx="148680" cy="144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AFC1F617-07AA-40BD-BFBC-F471D751560B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393676" y="3450977"/>
                  <a:ext cx="1663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C828108-3635-46A8-A533-1F62E2DC7682}"/>
                    </a:ext>
                  </a:extLst>
                </p14:cNvPr>
                <p14:cNvContentPartPr/>
                <p14:nvPr/>
              </p14:nvContentPartPr>
              <p14:xfrm>
                <a:off x="8475036" y="3393377"/>
                <a:ext cx="16920" cy="1735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C828108-3635-46A8-A533-1F62E2DC768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8466396" y="3384737"/>
                  <a:ext cx="345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DA6496E3-118A-46D1-837A-87E477F2F3BB}"/>
                    </a:ext>
                  </a:extLst>
                </p14:cNvPr>
                <p14:cNvContentPartPr/>
                <p14:nvPr/>
              </p14:nvContentPartPr>
              <p14:xfrm>
                <a:off x="8614356" y="3287897"/>
                <a:ext cx="218880" cy="2484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DA6496E3-118A-46D1-837A-87E477F2F3BB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8605716" y="3279257"/>
                  <a:ext cx="236520" cy="266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76">
            <p14:nvContentPartPr>
              <p14:cNvPr id="121" name="Input penna 120">
                <a:extLst>
                  <a:ext uri="{FF2B5EF4-FFF2-40B4-BE49-F238E27FC236}">
                    <a16:creationId xmlns:a16="http://schemas.microsoft.com/office/drawing/2014/main" id="{CFD78AC9-3316-489A-962E-7A91FE3656FD}"/>
                  </a:ext>
                </a:extLst>
              </p14:cNvPr>
              <p14:cNvContentPartPr/>
              <p14:nvPr/>
            </p14:nvContentPartPr>
            <p14:xfrm>
              <a:off x="6197676" y="3526937"/>
              <a:ext cx="125640" cy="154080"/>
            </p14:xfrm>
          </p:contentPart>
        </mc:Choice>
        <mc:Fallback xmlns="">
          <p:pic>
            <p:nvPicPr>
              <p:cNvPr id="121" name="Input penna 120">
                <a:extLst>
                  <a:ext uri="{FF2B5EF4-FFF2-40B4-BE49-F238E27FC236}">
                    <a16:creationId xmlns:a16="http://schemas.microsoft.com/office/drawing/2014/main" id="{CFD78AC9-3316-489A-962E-7A91FE3656FD}"/>
                  </a:ext>
                </a:extLst>
              </p:cNvPr>
              <p:cNvPicPr/>
              <p:nvPr/>
            </p:nvPicPr>
            <p:blipFill>
              <a:blip r:embed="rId277"/>
              <a:stretch>
                <a:fillRect/>
              </a:stretch>
            </p:blipFill>
            <p:spPr>
              <a:xfrm>
                <a:off x="6188676" y="3517937"/>
                <a:ext cx="143280" cy="17172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526927223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ruppo 87">
            <a:extLst>
              <a:ext uri="{FF2B5EF4-FFF2-40B4-BE49-F238E27FC236}">
                <a16:creationId xmlns:a16="http://schemas.microsoft.com/office/drawing/2014/main" id="{DD2F3CEE-7A3E-4484-957F-323259D9DC59}"/>
              </a:ext>
            </a:extLst>
          </p:cNvPr>
          <p:cNvGrpSpPr/>
          <p:nvPr/>
        </p:nvGrpSpPr>
        <p:grpSpPr>
          <a:xfrm>
            <a:off x="8899440" y="276476"/>
            <a:ext cx="404640" cy="228600"/>
            <a:chOff x="8899440" y="276476"/>
            <a:chExt cx="404640" cy="22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90642B8C-16CF-442B-8BF0-2FFA9D754B97}"/>
                    </a:ext>
                  </a:extLst>
                </p14:cNvPr>
                <p14:cNvContentPartPr/>
                <p14:nvPr/>
              </p14:nvContentPartPr>
              <p14:xfrm>
                <a:off x="8899440" y="357476"/>
                <a:ext cx="102240" cy="1220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90642B8C-16CF-442B-8BF0-2FFA9D754B97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8895120" y="353156"/>
                  <a:ext cx="110880" cy="13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90BB364F-0DF2-4CA9-BDAD-71F01BFEC4F6}"/>
                    </a:ext>
                  </a:extLst>
                </p14:cNvPr>
                <p14:cNvContentPartPr/>
                <p14:nvPr/>
              </p14:nvContentPartPr>
              <p14:xfrm>
                <a:off x="8914920" y="276476"/>
                <a:ext cx="16920" cy="43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90BB364F-0DF2-4CA9-BDAD-71F01BFEC4F6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910600" y="272156"/>
                  <a:ext cx="2556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3EECBF3C-B987-444D-B09F-9F57AC6A1997}"/>
                    </a:ext>
                  </a:extLst>
                </p14:cNvPr>
                <p14:cNvContentPartPr/>
                <p14:nvPr/>
              </p14:nvContentPartPr>
              <p14:xfrm>
                <a:off x="9101400" y="376556"/>
                <a:ext cx="202680" cy="1285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3EECBF3C-B987-444D-B09F-9F57AC6A1997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097080" y="372236"/>
                  <a:ext cx="211320" cy="13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7" name="Gruppo 86">
            <a:extLst>
              <a:ext uri="{FF2B5EF4-FFF2-40B4-BE49-F238E27FC236}">
                <a16:creationId xmlns:a16="http://schemas.microsoft.com/office/drawing/2014/main" id="{A24360FF-286F-4C3B-9D01-209E311C7F9C}"/>
              </a:ext>
            </a:extLst>
          </p:cNvPr>
          <p:cNvGrpSpPr/>
          <p:nvPr/>
        </p:nvGrpSpPr>
        <p:grpSpPr>
          <a:xfrm>
            <a:off x="9686040" y="177116"/>
            <a:ext cx="1753200" cy="360360"/>
            <a:chOff x="9686040" y="177116"/>
            <a:chExt cx="1753200" cy="36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6F7AA63B-0573-4569-902F-8BB888A9CF3A}"/>
                    </a:ext>
                  </a:extLst>
                </p14:cNvPr>
                <p14:cNvContentPartPr/>
                <p14:nvPr/>
              </p14:nvContentPartPr>
              <p14:xfrm>
                <a:off x="9686040" y="177116"/>
                <a:ext cx="291960" cy="3171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6F7AA63B-0573-4569-902F-8BB888A9CF3A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681720" y="172796"/>
                  <a:ext cx="300600" cy="32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796F4AEE-EFF9-452B-BE3A-EA63661FAA0C}"/>
                    </a:ext>
                  </a:extLst>
                </p14:cNvPr>
                <p14:cNvContentPartPr/>
                <p14:nvPr/>
              </p14:nvContentPartPr>
              <p14:xfrm>
                <a:off x="10163040" y="302756"/>
                <a:ext cx="414720" cy="18648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796F4AEE-EFF9-452B-BE3A-EA63661FAA0C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158720" y="298436"/>
                  <a:ext cx="42336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DF8B814B-755B-4804-A084-723EE6BBA8D6}"/>
                    </a:ext>
                  </a:extLst>
                </p14:cNvPr>
                <p14:cNvContentPartPr/>
                <p14:nvPr/>
              </p14:nvContentPartPr>
              <p14:xfrm>
                <a:off x="10685040" y="269276"/>
                <a:ext cx="262080" cy="2080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DF8B814B-755B-4804-A084-723EE6BBA8D6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0680720" y="264956"/>
                  <a:ext cx="2707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02CC90A7-F8D8-4F9A-A5D7-4133573C6B3C}"/>
                    </a:ext>
                  </a:extLst>
                </p14:cNvPr>
                <p14:cNvContentPartPr/>
                <p14:nvPr/>
              </p14:nvContentPartPr>
              <p14:xfrm>
                <a:off x="11069520" y="335876"/>
                <a:ext cx="369720" cy="2016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02CC90A7-F8D8-4F9A-A5D7-4133573C6B3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1065200" y="331556"/>
                  <a:ext cx="378360" cy="21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4" name="Gruppo 83">
            <a:extLst>
              <a:ext uri="{FF2B5EF4-FFF2-40B4-BE49-F238E27FC236}">
                <a16:creationId xmlns:a16="http://schemas.microsoft.com/office/drawing/2014/main" id="{A048E663-B8B8-42DA-AED2-99C33D29930D}"/>
              </a:ext>
            </a:extLst>
          </p:cNvPr>
          <p:cNvGrpSpPr/>
          <p:nvPr/>
        </p:nvGrpSpPr>
        <p:grpSpPr>
          <a:xfrm>
            <a:off x="8807280" y="795596"/>
            <a:ext cx="1599840" cy="472320"/>
            <a:chOff x="8807280" y="795596"/>
            <a:chExt cx="1599840" cy="47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51A99DC-0D0C-4193-B41B-20198BC27207}"/>
                    </a:ext>
                  </a:extLst>
                </p14:cNvPr>
                <p14:cNvContentPartPr/>
                <p14:nvPr/>
              </p14:nvContentPartPr>
              <p14:xfrm>
                <a:off x="8807280" y="962636"/>
                <a:ext cx="309240" cy="29052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51A99DC-0D0C-4193-B41B-20198BC2720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8802960" y="958316"/>
                  <a:ext cx="317880" cy="29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F2107A46-5CEC-423C-8276-E93F136B9486}"/>
                    </a:ext>
                  </a:extLst>
                </p14:cNvPr>
                <p14:cNvContentPartPr/>
                <p14:nvPr/>
              </p14:nvContentPartPr>
              <p14:xfrm>
                <a:off x="9165120" y="1144796"/>
                <a:ext cx="46440" cy="784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F2107A46-5CEC-423C-8276-E93F136B9486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9160800" y="1140476"/>
                  <a:ext cx="55080" cy="8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32D96B5E-6C3E-4F17-87AA-936173FA94FF}"/>
                    </a:ext>
                  </a:extLst>
                </p14:cNvPr>
                <p14:cNvContentPartPr/>
                <p14:nvPr/>
              </p14:nvContentPartPr>
              <p14:xfrm>
                <a:off x="9211200" y="979916"/>
                <a:ext cx="30600" cy="75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32D96B5E-6C3E-4F17-87AA-936173FA94FF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9206880" y="975596"/>
                  <a:ext cx="392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F53E9B1B-665E-488D-84A6-649B93605AFE}"/>
                    </a:ext>
                  </a:extLst>
                </p14:cNvPr>
                <p14:cNvContentPartPr/>
                <p14:nvPr/>
              </p14:nvContentPartPr>
              <p14:xfrm>
                <a:off x="9416040" y="1079636"/>
                <a:ext cx="263880" cy="18828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F53E9B1B-665E-488D-84A6-649B93605AFE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9411720" y="1075316"/>
                  <a:ext cx="2725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9E2FA25C-5636-49CE-9B18-E00299F9A961}"/>
                    </a:ext>
                  </a:extLst>
                </p14:cNvPr>
                <p14:cNvContentPartPr/>
                <p14:nvPr/>
              </p14:nvContentPartPr>
              <p14:xfrm>
                <a:off x="9904200" y="795596"/>
                <a:ext cx="168840" cy="4273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9E2FA25C-5636-49CE-9B18-E00299F9A961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9899880" y="791276"/>
                  <a:ext cx="177480" cy="43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0CEC6395-07DE-41C1-BB0D-044087017CFF}"/>
                    </a:ext>
                  </a:extLst>
                </p14:cNvPr>
                <p14:cNvContentPartPr/>
                <p14:nvPr/>
              </p14:nvContentPartPr>
              <p14:xfrm>
                <a:off x="9688560" y="962996"/>
                <a:ext cx="347400" cy="1584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0CEC6395-07DE-41C1-BB0D-044087017CF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9684240" y="958676"/>
                  <a:ext cx="3560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AC2E9623-B551-47E3-BE6A-4AE4615EEC11}"/>
                    </a:ext>
                  </a:extLst>
                </p14:cNvPr>
                <p14:cNvContentPartPr/>
                <p14:nvPr/>
              </p14:nvContentPartPr>
              <p14:xfrm>
                <a:off x="10162680" y="1062356"/>
                <a:ext cx="244440" cy="16920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AC2E9623-B551-47E3-BE6A-4AE4615EEC1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10158360" y="1058036"/>
                  <a:ext cx="253080" cy="1778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70" name="Input penna 69">
                <a:extLst>
                  <a:ext uri="{FF2B5EF4-FFF2-40B4-BE49-F238E27FC236}">
                    <a16:creationId xmlns:a16="http://schemas.microsoft.com/office/drawing/2014/main" id="{988934CA-61BD-4FD4-8F1B-FFDF68182118}"/>
                  </a:ext>
                </a:extLst>
              </p14:cNvPr>
              <p14:cNvContentPartPr/>
              <p14:nvPr/>
            </p14:nvContentPartPr>
            <p14:xfrm>
              <a:off x="10695840" y="1159196"/>
              <a:ext cx="10440" cy="4680"/>
            </p14:xfrm>
          </p:contentPart>
        </mc:Choice>
        <mc:Fallback xmlns="">
          <p:pic>
            <p:nvPicPr>
              <p:cNvPr id="70" name="Input penna 69">
                <a:extLst>
                  <a:ext uri="{FF2B5EF4-FFF2-40B4-BE49-F238E27FC236}">
                    <a16:creationId xmlns:a16="http://schemas.microsoft.com/office/drawing/2014/main" id="{988934CA-61BD-4FD4-8F1B-FFDF68182118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10691520" y="1154876"/>
                <a:ext cx="19080" cy="13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D361E7D5-EB9F-47B6-88AB-5F536E91E36E}"/>
                  </a:ext>
                </a:extLst>
              </p14:cNvPr>
              <p14:cNvContentPartPr/>
              <p14:nvPr/>
            </p14:nvContentPartPr>
            <p14:xfrm>
              <a:off x="10641480" y="1300316"/>
              <a:ext cx="32400" cy="1440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D361E7D5-EB9F-47B6-88AB-5F536E91E36E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10637160" y="1295996"/>
                <a:ext cx="41040" cy="2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uppo 85">
            <a:extLst>
              <a:ext uri="{FF2B5EF4-FFF2-40B4-BE49-F238E27FC236}">
                <a16:creationId xmlns:a16="http://schemas.microsoft.com/office/drawing/2014/main" id="{FA9E7A04-C7C6-4F83-9053-38285EC617CB}"/>
              </a:ext>
            </a:extLst>
          </p:cNvPr>
          <p:cNvGrpSpPr/>
          <p:nvPr/>
        </p:nvGrpSpPr>
        <p:grpSpPr>
          <a:xfrm>
            <a:off x="170520" y="74516"/>
            <a:ext cx="8276760" cy="2561760"/>
            <a:chOff x="170520" y="74516"/>
            <a:chExt cx="8276760" cy="2561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B3C2B934-81AF-443F-9CAF-455941ECA785}"/>
                    </a:ext>
                  </a:extLst>
                </p14:cNvPr>
                <p14:cNvContentPartPr/>
                <p14:nvPr/>
              </p14:nvContentPartPr>
              <p14:xfrm>
                <a:off x="170520" y="74516"/>
                <a:ext cx="392760" cy="5738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B3C2B934-81AF-443F-9CAF-455941ECA78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166200" y="70196"/>
                  <a:ext cx="401400" cy="58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BD362BCC-C1F6-4CE5-9DED-F5DDB1A87E8E}"/>
                    </a:ext>
                  </a:extLst>
                </p14:cNvPr>
                <p14:cNvContentPartPr/>
                <p14:nvPr/>
              </p14:nvContentPartPr>
              <p14:xfrm>
                <a:off x="430440" y="466556"/>
                <a:ext cx="110880" cy="1998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BD362BCC-C1F6-4CE5-9DED-F5DDB1A87E8E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26120" y="462236"/>
                  <a:ext cx="1195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1E4D2428-0485-455C-AC29-D55394B9595A}"/>
                    </a:ext>
                  </a:extLst>
                </p14:cNvPr>
                <p14:cNvContentPartPr/>
                <p14:nvPr/>
              </p14:nvContentPartPr>
              <p14:xfrm>
                <a:off x="705480" y="458636"/>
                <a:ext cx="249480" cy="14508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1E4D2428-0485-455C-AC29-D55394B9595A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01160" y="454316"/>
                  <a:ext cx="25812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AA451CF5-23AA-463E-BAA1-F16D858BF16F}"/>
                    </a:ext>
                  </a:extLst>
                </p14:cNvPr>
                <p14:cNvContentPartPr/>
                <p14:nvPr/>
              </p14:nvContentPartPr>
              <p14:xfrm>
                <a:off x="963600" y="378716"/>
                <a:ext cx="147600" cy="20664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AA451CF5-23AA-463E-BAA1-F16D858BF16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959280" y="374396"/>
                  <a:ext cx="1562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75C246B-E0AA-4DEA-967B-37B0657C7EDE}"/>
                    </a:ext>
                  </a:extLst>
                </p14:cNvPr>
                <p14:cNvContentPartPr/>
                <p14:nvPr/>
              </p14:nvContentPartPr>
              <p14:xfrm>
                <a:off x="1224960" y="467636"/>
                <a:ext cx="217800" cy="1429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75C246B-E0AA-4DEA-967B-37B0657C7EDE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1220640" y="463316"/>
                  <a:ext cx="22644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B2D92770-0F02-4D1D-9950-1110F79BC6D5}"/>
                    </a:ext>
                  </a:extLst>
                </p14:cNvPr>
                <p14:cNvContentPartPr/>
                <p14:nvPr/>
              </p14:nvContentPartPr>
              <p14:xfrm>
                <a:off x="1555080" y="399596"/>
                <a:ext cx="245160" cy="17388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B2D92770-0F02-4D1D-9950-1110F79BC6D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550760" y="395276"/>
                  <a:ext cx="2538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545A5A0-B117-4CA9-99F7-281DFCE0AE66}"/>
                    </a:ext>
                  </a:extLst>
                </p14:cNvPr>
                <p14:cNvContentPartPr/>
                <p14:nvPr/>
              </p14:nvContentPartPr>
              <p14:xfrm>
                <a:off x="1766400" y="97196"/>
                <a:ext cx="122040" cy="46584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545A5A0-B117-4CA9-99F7-281DFCE0AE66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762080" y="92876"/>
                  <a:ext cx="130680" cy="47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94B1DB5C-AFF8-46B1-9DBC-DE77E1586AD7}"/>
                    </a:ext>
                  </a:extLst>
                </p14:cNvPr>
                <p14:cNvContentPartPr/>
                <p14:nvPr/>
              </p14:nvContentPartPr>
              <p14:xfrm>
                <a:off x="1967280" y="311396"/>
                <a:ext cx="65160" cy="2044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94B1DB5C-AFF8-46B1-9DBC-DE77E1586AD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962960" y="307076"/>
                  <a:ext cx="7380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19E5B1E1-B6CE-4267-AC2C-E585FE2C1AF8}"/>
                    </a:ext>
                  </a:extLst>
                </p14:cNvPr>
                <p14:cNvContentPartPr/>
                <p14:nvPr/>
              </p14:nvContentPartPr>
              <p14:xfrm>
                <a:off x="2754960" y="304556"/>
                <a:ext cx="260640" cy="2696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19E5B1E1-B6CE-4267-AC2C-E585FE2C1AF8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2750640" y="300236"/>
                  <a:ext cx="269280" cy="27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A37BE165-CB10-4605-AFAC-8EE4A965461F}"/>
                    </a:ext>
                  </a:extLst>
                </p14:cNvPr>
                <p14:cNvContentPartPr/>
                <p14:nvPr/>
              </p14:nvContentPartPr>
              <p14:xfrm>
                <a:off x="2854680" y="422996"/>
                <a:ext cx="150840" cy="169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A37BE165-CB10-4605-AFAC-8EE4A965461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2850360" y="418676"/>
                  <a:ext cx="15948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28F44FE3-CDC7-4832-BB1A-D22A66D128F3}"/>
                    </a:ext>
                  </a:extLst>
                </p14:cNvPr>
                <p14:cNvContentPartPr/>
                <p14:nvPr/>
              </p14:nvContentPartPr>
              <p14:xfrm>
                <a:off x="3227280" y="415796"/>
                <a:ext cx="117000" cy="2520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28F44FE3-CDC7-4832-BB1A-D22A66D128F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3222960" y="411476"/>
                  <a:ext cx="1256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D7AB1D9C-534E-4686-B0A2-AFFC5F2CC48B}"/>
                    </a:ext>
                  </a:extLst>
                </p14:cNvPr>
                <p14:cNvContentPartPr/>
                <p14:nvPr/>
              </p14:nvContentPartPr>
              <p14:xfrm>
                <a:off x="3257520" y="510116"/>
                <a:ext cx="129600" cy="259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D7AB1D9C-534E-4686-B0A2-AFFC5F2CC48B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3253200" y="505796"/>
                  <a:ext cx="13824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15C59A86-E306-426F-AFD2-3931BCA23DF2}"/>
                    </a:ext>
                  </a:extLst>
                </p14:cNvPr>
                <p14:cNvContentPartPr/>
                <p14:nvPr/>
              </p14:nvContentPartPr>
              <p14:xfrm>
                <a:off x="3508800" y="279356"/>
                <a:ext cx="405000" cy="615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15C59A86-E306-426F-AFD2-3931BCA23DF2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3504480" y="275036"/>
                  <a:ext cx="413640" cy="62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C2406B28-E9F0-474A-9EC2-3BDDF7EA069D}"/>
                    </a:ext>
                  </a:extLst>
                </p14:cNvPr>
                <p14:cNvContentPartPr/>
                <p14:nvPr/>
              </p14:nvContentPartPr>
              <p14:xfrm>
                <a:off x="4047360" y="98636"/>
                <a:ext cx="255240" cy="64800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C2406B28-E9F0-474A-9EC2-3BDDF7EA069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4043040" y="94316"/>
                  <a:ext cx="263880" cy="65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D250778B-FCDE-4AE1-84F6-ECE432B853C4}"/>
                    </a:ext>
                  </a:extLst>
                </p14:cNvPr>
                <p14:cNvContentPartPr/>
                <p14:nvPr/>
              </p14:nvContentPartPr>
              <p14:xfrm>
                <a:off x="4398720" y="284036"/>
                <a:ext cx="498960" cy="2192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D250778B-FCDE-4AE1-84F6-ECE432B853C4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394400" y="279716"/>
                  <a:ext cx="5076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5E9DD6F0-9085-4259-BD1A-90FEDC7CB9AA}"/>
                    </a:ext>
                  </a:extLst>
                </p14:cNvPr>
                <p14:cNvContentPartPr/>
                <p14:nvPr/>
              </p14:nvContentPartPr>
              <p14:xfrm>
                <a:off x="4935120" y="314276"/>
                <a:ext cx="177840" cy="2016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5E9DD6F0-9085-4259-BD1A-90FEDC7CB9AA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930800" y="309956"/>
                  <a:ext cx="1864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F70140E8-D40D-484E-B784-F90BEFAFB0EE}"/>
                    </a:ext>
                  </a:extLst>
                </p14:cNvPr>
                <p14:cNvContentPartPr/>
                <p14:nvPr/>
              </p14:nvContentPartPr>
              <p14:xfrm>
                <a:off x="5149680" y="242996"/>
                <a:ext cx="378720" cy="2800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F70140E8-D40D-484E-B784-F90BEFAFB0EE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5145360" y="238676"/>
                  <a:ext cx="387360" cy="28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994529E9-3510-49EC-90B9-5B27D3130C5F}"/>
                    </a:ext>
                  </a:extLst>
                </p14:cNvPr>
                <p14:cNvContentPartPr/>
                <p14:nvPr/>
              </p14:nvContentPartPr>
              <p14:xfrm>
                <a:off x="5602920" y="432356"/>
                <a:ext cx="271080" cy="5292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994529E9-3510-49EC-90B9-5B27D3130C5F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598600" y="428036"/>
                  <a:ext cx="27972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FBD5D6A2-8478-4480-8A99-B39EFE203EA7}"/>
                    </a:ext>
                  </a:extLst>
                </p14:cNvPr>
                <p14:cNvContentPartPr/>
                <p14:nvPr/>
              </p14:nvContentPartPr>
              <p14:xfrm>
                <a:off x="5728920" y="399236"/>
                <a:ext cx="24840" cy="2001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FBD5D6A2-8478-4480-8A99-B39EFE203EA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724600" y="394916"/>
                  <a:ext cx="3348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2CCCC97-4767-4E5C-8E4B-3308B7C1ED1F}"/>
                    </a:ext>
                  </a:extLst>
                </p14:cNvPr>
                <p14:cNvContentPartPr/>
                <p14:nvPr/>
              </p14:nvContentPartPr>
              <p14:xfrm>
                <a:off x="5992080" y="408956"/>
                <a:ext cx="86760" cy="9756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2CCCC97-4767-4E5C-8E4B-3308B7C1ED1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987760" y="404636"/>
                  <a:ext cx="9540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3B0CBBA-FBF1-4158-B9E2-837AE555950D}"/>
                    </a:ext>
                  </a:extLst>
                </p14:cNvPr>
                <p14:cNvContentPartPr/>
                <p14:nvPr/>
              </p14:nvContentPartPr>
              <p14:xfrm>
                <a:off x="6025920" y="266036"/>
                <a:ext cx="36360" cy="284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3B0CBBA-FBF1-4158-B9E2-837AE555950D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6021600" y="261716"/>
                  <a:ext cx="4500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F0B78319-DD88-41C4-888D-9FCE3B73763A}"/>
                    </a:ext>
                  </a:extLst>
                </p14:cNvPr>
                <p14:cNvContentPartPr/>
                <p14:nvPr/>
              </p14:nvContentPartPr>
              <p14:xfrm>
                <a:off x="6245880" y="329036"/>
                <a:ext cx="238680" cy="2138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F0B78319-DD88-41C4-888D-9FCE3B73763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241560" y="324716"/>
                  <a:ext cx="2473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1B81AA2-EC80-4CB0-9DC7-A1BEF1DE92FA}"/>
                    </a:ext>
                  </a:extLst>
                </p14:cNvPr>
                <p14:cNvContentPartPr/>
                <p14:nvPr/>
              </p14:nvContentPartPr>
              <p14:xfrm>
                <a:off x="6506520" y="229676"/>
                <a:ext cx="114120" cy="2473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1B81AA2-EC80-4CB0-9DC7-A1BEF1DE92FA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502200" y="225356"/>
                  <a:ext cx="122760" cy="25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9316000E-361F-4056-A8F1-6426E037F663}"/>
                    </a:ext>
                  </a:extLst>
                </p14:cNvPr>
                <p14:cNvContentPartPr/>
                <p14:nvPr/>
              </p14:nvContentPartPr>
              <p14:xfrm>
                <a:off x="6696600" y="374396"/>
                <a:ext cx="221760" cy="1378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9316000E-361F-4056-A8F1-6426E037F66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6692280" y="370076"/>
                  <a:ext cx="23040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06B81B1C-8136-4D66-81A5-4810C8F9499A}"/>
                    </a:ext>
                  </a:extLst>
                </p14:cNvPr>
                <p14:cNvContentPartPr/>
                <p14:nvPr/>
              </p14:nvContentPartPr>
              <p14:xfrm>
                <a:off x="7004040" y="228956"/>
                <a:ext cx="314280" cy="2656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06B81B1C-8136-4D66-81A5-4810C8F9499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6999720" y="224636"/>
                  <a:ext cx="32292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F4979E4-E5D3-4EB6-A2FF-0229892EF554}"/>
                    </a:ext>
                  </a:extLst>
                </p14:cNvPr>
                <p14:cNvContentPartPr/>
                <p14:nvPr/>
              </p14:nvContentPartPr>
              <p14:xfrm>
                <a:off x="7426320" y="127796"/>
                <a:ext cx="268200" cy="4806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F4979E4-E5D3-4EB6-A2FF-0229892EF554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7422000" y="123476"/>
                  <a:ext cx="276840" cy="48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A6FDAA2-0615-49C9-A9F6-872FBDFA95DE}"/>
                    </a:ext>
                  </a:extLst>
                </p14:cNvPr>
                <p14:cNvContentPartPr/>
                <p14:nvPr/>
              </p14:nvContentPartPr>
              <p14:xfrm>
                <a:off x="8228760" y="317876"/>
                <a:ext cx="218520" cy="2124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A6FDAA2-0615-49C9-A9F6-872FBDFA95DE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8224440" y="313556"/>
                  <a:ext cx="22716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FC6AAB1F-CA45-40FE-AACC-C175E13F1726}"/>
                    </a:ext>
                  </a:extLst>
                </p14:cNvPr>
                <p14:cNvContentPartPr/>
                <p14:nvPr/>
              </p14:nvContentPartPr>
              <p14:xfrm>
                <a:off x="238200" y="1040396"/>
                <a:ext cx="398880" cy="27216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FC6AAB1F-CA45-40FE-AACC-C175E13F172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33880" y="1036076"/>
                  <a:ext cx="40752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B9DD9FCB-9551-4DEB-8FE4-916D10969B0D}"/>
                    </a:ext>
                  </a:extLst>
                </p14:cNvPr>
                <p14:cNvContentPartPr/>
                <p14:nvPr/>
              </p14:nvContentPartPr>
              <p14:xfrm>
                <a:off x="1229280" y="1057676"/>
                <a:ext cx="313200" cy="25740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B9DD9FCB-9551-4DEB-8FE4-916D10969B0D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224960" y="1053356"/>
                  <a:ext cx="321840" cy="26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F8CE50F-303A-4457-98E4-5AB619FA1874}"/>
                    </a:ext>
                  </a:extLst>
                </p14:cNvPr>
                <p14:cNvContentPartPr/>
                <p14:nvPr/>
              </p14:nvContentPartPr>
              <p14:xfrm>
                <a:off x="1523040" y="1164956"/>
                <a:ext cx="47880" cy="49680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F8CE50F-303A-4457-98E4-5AB619FA187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518720" y="1160636"/>
                  <a:ext cx="56520" cy="50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B83B3858-5A6D-4EF7-A794-24A3B2CED442}"/>
                    </a:ext>
                  </a:extLst>
                </p14:cNvPr>
                <p14:cNvContentPartPr/>
                <p14:nvPr/>
              </p14:nvContentPartPr>
              <p14:xfrm>
                <a:off x="1749120" y="1171796"/>
                <a:ext cx="360" cy="61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B83B3858-5A6D-4EF7-A794-24A3B2CED44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744800" y="1167476"/>
                  <a:ext cx="900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37B40115-E265-4E1B-9374-A460294D54AA}"/>
                    </a:ext>
                  </a:extLst>
                </p14:cNvPr>
                <p14:cNvContentPartPr/>
                <p14:nvPr/>
              </p14:nvContentPartPr>
              <p14:xfrm>
                <a:off x="1757400" y="1142636"/>
                <a:ext cx="437400" cy="1411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37B40115-E265-4E1B-9374-A460294D54AA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753080" y="1138316"/>
                  <a:ext cx="4460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F769C9FB-22A0-4F56-992D-AF3C50255C90}"/>
                    </a:ext>
                  </a:extLst>
                </p14:cNvPr>
                <p14:cNvContentPartPr/>
                <p14:nvPr/>
              </p14:nvContentPartPr>
              <p14:xfrm>
                <a:off x="2193000" y="1103756"/>
                <a:ext cx="309600" cy="2185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F769C9FB-22A0-4F56-992D-AF3C50255C90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2188680" y="1099436"/>
                  <a:ext cx="3182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FE34B80D-535E-4755-95A1-B170E06DE782}"/>
                    </a:ext>
                  </a:extLst>
                </p14:cNvPr>
                <p14:cNvContentPartPr/>
                <p14:nvPr/>
              </p14:nvContentPartPr>
              <p14:xfrm>
                <a:off x="2479560" y="1182956"/>
                <a:ext cx="138240" cy="979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FE34B80D-535E-4755-95A1-B170E06DE782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2475240" y="1178636"/>
                  <a:ext cx="14688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11794515-1CD8-4D1B-B2A9-155EA581BDD2}"/>
                    </a:ext>
                  </a:extLst>
                </p14:cNvPr>
                <p14:cNvContentPartPr/>
                <p14:nvPr/>
              </p14:nvContentPartPr>
              <p14:xfrm>
                <a:off x="2637960" y="1168196"/>
                <a:ext cx="312120" cy="1850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11794515-1CD8-4D1B-B2A9-155EA581BDD2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2633640" y="1163876"/>
                  <a:ext cx="32076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AACA9E3-5B4F-45D3-BFA0-E4D42C67E8BA}"/>
                    </a:ext>
                  </a:extLst>
                </p14:cNvPr>
                <p14:cNvContentPartPr/>
                <p14:nvPr/>
              </p14:nvContentPartPr>
              <p14:xfrm>
                <a:off x="3114600" y="909356"/>
                <a:ext cx="141840" cy="40572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AACA9E3-5B4F-45D3-BFA0-E4D42C67E8B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3110280" y="905036"/>
                  <a:ext cx="15048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0191B63-06D2-4C31-B859-2A4154C2811F}"/>
                    </a:ext>
                  </a:extLst>
                </p14:cNvPr>
                <p14:cNvContentPartPr/>
                <p14:nvPr/>
              </p14:nvContentPartPr>
              <p14:xfrm>
                <a:off x="2964840" y="1050836"/>
                <a:ext cx="259560" cy="2268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0191B63-06D2-4C31-B859-2A4154C2811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2960520" y="1046516"/>
                  <a:ext cx="26820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128F8AE3-21D0-4637-984A-916920135AEF}"/>
                    </a:ext>
                  </a:extLst>
                </p14:cNvPr>
                <p14:cNvContentPartPr/>
                <p14:nvPr/>
              </p14:nvContentPartPr>
              <p14:xfrm>
                <a:off x="3333480" y="1161356"/>
                <a:ext cx="216000" cy="1594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128F8AE3-21D0-4637-984A-916920135AE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3329160" y="1157036"/>
                  <a:ext cx="2246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4DAE09E7-8138-42F1-82E3-0E249EF329EA}"/>
                    </a:ext>
                  </a:extLst>
                </p14:cNvPr>
                <p14:cNvContentPartPr/>
                <p14:nvPr/>
              </p14:nvContentPartPr>
              <p14:xfrm>
                <a:off x="4058160" y="1152356"/>
                <a:ext cx="498600" cy="1645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4DAE09E7-8138-42F1-82E3-0E249EF329EA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4053840" y="1148036"/>
                  <a:ext cx="5072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9A6FAFA-A040-4132-8D3E-8C37FC5D30B7}"/>
                    </a:ext>
                  </a:extLst>
                </p14:cNvPr>
                <p14:cNvContentPartPr/>
                <p14:nvPr/>
              </p14:nvContentPartPr>
              <p14:xfrm>
                <a:off x="4610400" y="863636"/>
                <a:ext cx="311400" cy="4816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9A6FAFA-A040-4132-8D3E-8C37FC5D30B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4606080" y="859316"/>
                  <a:ext cx="320040" cy="49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D0913A9-E4AC-4A57-926A-01FD5E9AA266}"/>
                    </a:ext>
                  </a:extLst>
                </p14:cNvPr>
                <p14:cNvContentPartPr/>
                <p14:nvPr/>
              </p14:nvContentPartPr>
              <p14:xfrm>
                <a:off x="4957080" y="776516"/>
                <a:ext cx="270360" cy="51624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D0913A9-E4AC-4A57-926A-01FD5E9AA26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952760" y="772196"/>
                  <a:ext cx="27900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8750538F-522C-405B-8392-6E6DB6845C42}"/>
                    </a:ext>
                  </a:extLst>
                </p14:cNvPr>
                <p14:cNvContentPartPr/>
                <p14:nvPr/>
              </p14:nvContentPartPr>
              <p14:xfrm>
                <a:off x="5296200" y="983156"/>
                <a:ext cx="66240" cy="2372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8750538F-522C-405B-8392-6E6DB6845C42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5291880" y="978836"/>
                  <a:ext cx="7488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48A6B8AB-F092-4489-8B83-B3F6565C2DD6}"/>
                    </a:ext>
                  </a:extLst>
                </p14:cNvPr>
                <p14:cNvContentPartPr/>
                <p14:nvPr/>
              </p14:nvContentPartPr>
              <p14:xfrm>
                <a:off x="5462880" y="1053356"/>
                <a:ext cx="471960" cy="1893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48A6B8AB-F092-4489-8B83-B3F6565C2DD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5458560" y="1049036"/>
                  <a:ext cx="4806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1D523252-145D-4E06-B7EA-CEB632867C34}"/>
                    </a:ext>
                  </a:extLst>
                </p14:cNvPr>
                <p14:cNvContentPartPr/>
                <p14:nvPr/>
              </p14:nvContentPartPr>
              <p14:xfrm>
                <a:off x="5983440" y="1109156"/>
                <a:ext cx="444600" cy="1605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1D523252-145D-4E06-B7EA-CEB632867C34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5979120" y="1104836"/>
                  <a:ext cx="4532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DB617BFD-50D1-4EF7-9420-34A98408E66E}"/>
                    </a:ext>
                  </a:extLst>
                </p14:cNvPr>
                <p14:cNvContentPartPr/>
                <p14:nvPr/>
              </p14:nvContentPartPr>
              <p14:xfrm>
                <a:off x="6509400" y="1101236"/>
                <a:ext cx="268200" cy="1756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DB617BFD-50D1-4EF7-9420-34A98408E66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6505080" y="1096916"/>
                  <a:ext cx="27684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6252ED7B-C6BF-44C8-A433-DEF0543C7E93}"/>
                    </a:ext>
                  </a:extLst>
                </p14:cNvPr>
                <p14:cNvContentPartPr/>
                <p14:nvPr/>
              </p14:nvContentPartPr>
              <p14:xfrm>
                <a:off x="7280880" y="1015916"/>
                <a:ext cx="282240" cy="1972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6252ED7B-C6BF-44C8-A433-DEF0543C7E93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276560" y="1011596"/>
                  <a:ext cx="2908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2248DED4-152A-4D6C-AEF6-D94D9B621AC7}"/>
                    </a:ext>
                  </a:extLst>
                </p14:cNvPr>
                <p14:cNvContentPartPr/>
                <p14:nvPr/>
              </p14:nvContentPartPr>
              <p14:xfrm>
                <a:off x="7292760" y="1145876"/>
                <a:ext cx="339120" cy="4197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2248DED4-152A-4D6C-AEF6-D94D9B621AC7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288440" y="1141556"/>
                  <a:ext cx="347760" cy="42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1D74164D-AD0C-4AEF-B018-1D1E1E06F5A9}"/>
                    </a:ext>
                  </a:extLst>
                </p14:cNvPr>
                <p14:cNvContentPartPr/>
                <p14:nvPr/>
              </p14:nvContentPartPr>
              <p14:xfrm>
                <a:off x="7722600" y="1073156"/>
                <a:ext cx="113760" cy="1116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1D74164D-AD0C-4AEF-B018-1D1E1E06F5A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718280" y="1068836"/>
                  <a:ext cx="122400" cy="12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60A0990-A6EF-4E6B-980E-9617A079EB91}"/>
                    </a:ext>
                  </a:extLst>
                </p14:cNvPr>
                <p14:cNvContentPartPr/>
                <p14:nvPr/>
              </p14:nvContentPartPr>
              <p14:xfrm>
                <a:off x="7714320" y="914036"/>
                <a:ext cx="24120" cy="10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60A0990-A6EF-4E6B-980E-9617A079EB91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7710000" y="909716"/>
                  <a:ext cx="3276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E952F2B-4182-417F-99BF-36F782D31E45}"/>
                    </a:ext>
                  </a:extLst>
                </p14:cNvPr>
                <p14:cNvContentPartPr/>
                <p14:nvPr/>
              </p14:nvContentPartPr>
              <p14:xfrm>
                <a:off x="7941120" y="1041116"/>
                <a:ext cx="345600" cy="1728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E952F2B-4182-417F-99BF-36F782D31E45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936800" y="1036796"/>
                  <a:ext cx="3542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5034A2D3-4160-4F3F-9627-8E38FB695469}"/>
                    </a:ext>
                  </a:extLst>
                </p14:cNvPr>
                <p14:cNvContentPartPr/>
                <p14:nvPr/>
              </p14:nvContentPartPr>
              <p14:xfrm>
                <a:off x="8129040" y="884516"/>
                <a:ext cx="193680" cy="4392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5034A2D3-4160-4F3F-9627-8E38FB69546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124720" y="880196"/>
                  <a:ext cx="2023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E5375C42-9ACC-41D0-AFA8-F77DE5E65308}"/>
                    </a:ext>
                  </a:extLst>
                </p14:cNvPr>
                <p14:cNvContentPartPr/>
                <p14:nvPr/>
              </p14:nvContentPartPr>
              <p14:xfrm>
                <a:off x="835080" y="2009516"/>
                <a:ext cx="268920" cy="3081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E5375C42-9ACC-41D0-AFA8-F77DE5E6530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30760" y="2005196"/>
                  <a:ext cx="277560" cy="31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09ED9F7A-31D7-40A8-A36F-8BB38BBAF6FA}"/>
                    </a:ext>
                  </a:extLst>
                </p14:cNvPr>
                <p14:cNvContentPartPr/>
                <p14:nvPr/>
              </p14:nvContentPartPr>
              <p14:xfrm>
                <a:off x="929760" y="2118596"/>
                <a:ext cx="206280" cy="5148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09ED9F7A-31D7-40A8-A36F-8BB38BBAF6F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25440" y="2114276"/>
                  <a:ext cx="21492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FD92808D-047B-42D1-9080-50E73C6FB0F3}"/>
                    </a:ext>
                  </a:extLst>
                </p14:cNvPr>
                <p14:cNvContentPartPr/>
                <p14:nvPr/>
              </p14:nvContentPartPr>
              <p14:xfrm>
                <a:off x="1454640" y="2176916"/>
                <a:ext cx="78480" cy="4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FD92808D-047B-42D1-9080-50E73C6FB0F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450320" y="2172596"/>
                  <a:ext cx="871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6F3D4EDA-6B11-43F6-A5AB-588921EE39F0}"/>
                    </a:ext>
                  </a:extLst>
                </p14:cNvPr>
                <p14:cNvContentPartPr/>
                <p14:nvPr/>
              </p14:nvContentPartPr>
              <p14:xfrm>
                <a:off x="1461120" y="2228756"/>
                <a:ext cx="112320" cy="2484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6F3D4EDA-6B11-43F6-A5AB-588921EE39F0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456800" y="2224436"/>
                  <a:ext cx="1209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C136C1B1-3629-4A45-9234-A9908E2690B1}"/>
                    </a:ext>
                  </a:extLst>
                </p14:cNvPr>
                <p14:cNvContentPartPr/>
                <p14:nvPr/>
              </p14:nvContentPartPr>
              <p14:xfrm>
                <a:off x="1885920" y="1998716"/>
                <a:ext cx="413280" cy="6375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C136C1B1-3629-4A45-9234-A9908E2690B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881600" y="1994396"/>
                  <a:ext cx="421920" cy="64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C207B9F-274E-4AF5-9FB1-A18DF22D0C7D}"/>
                    </a:ext>
                  </a:extLst>
                </p14:cNvPr>
                <p14:cNvContentPartPr/>
                <p14:nvPr/>
              </p14:nvContentPartPr>
              <p14:xfrm>
                <a:off x="2635800" y="2018516"/>
                <a:ext cx="222480" cy="2541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C207B9F-274E-4AF5-9FB1-A18DF22D0C7D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631480" y="2014196"/>
                  <a:ext cx="23112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55136E6F-5605-4EC3-B292-1F6E1F066EDB}"/>
                    </a:ext>
                  </a:extLst>
                </p14:cNvPr>
                <p14:cNvContentPartPr/>
                <p14:nvPr/>
              </p14:nvContentPartPr>
              <p14:xfrm>
                <a:off x="2898960" y="1816916"/>
                <a:ext cx="67680" cy="12708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55136E6F-5605-4EC3-B292-1F6E1F066EDB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2894640" y="1812596"/>
                  <a:ext cx="7632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85A51975-808B-46D4-ADA2-4B5EEA14EE81}"/>
                    </a:ext>
                  </a:extLst>
                </p14:cNvPr>
                <p14:cNvContentPartPr/>
                <p14:nvPr/>
              </p14:nvContentPartPr>
              <p14:xfrm>
                <a:off x="2910480" y="1689476"/>
                <a:ext cx="20880" cy="612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85A51975-808B-46D4-ADA2-4B5EEA14EE81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2906160" y="1685156"/>
                  <a:ext cx="295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A8AB3DB3-2402-49E1-ABA3-79E257B2022C}"/>
                    </a:ext>
                  </a:extLst>
                </p14:cNvPr>
                <p14:cNvContentPartPr/>
                <p14:nvPr/>
              </p14:nvContentPartPr>
              <p14:xfrm>
                <a:off x="3068880" y="1684076"/>
                <a:ext cx="303480" cy="25380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A8AB3DB3-2402-49E1-ABA3-79E257B2022C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064560" y="1679756"/>
                  <a:ext cx="312120" cy="262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7" name="Gruppo 116">
            <a:extLst>
              <a:ext uri="{FF2B5EF4-FFF2-40B4-BE49-F238E27FC236}">
                <a16:creationId xmlns:a16="http://schemas.microsoft.com/office/drawing/2014/main" id="{72C8B5BB-948D-4D2F-9366-94AE53BBC126}"/>
              </a:ext>
            </a:extLst>
          </p:cNvPr>
          <p:cNvGrpSpPr/>
          <p:nvPr/>
        </p:nvGrpSpPr>
        <p:grpSpPr>
          <a:xfrm>
            <a:off x="4656480" y="1617836"/>
            <a:ext cx="4816080" cy="1011960"/>
            <a:chOff x="4656480" y="1617836"/>
            <a:chExt cx="4816080" cy="1011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292CC27-7100-4A3A-AB43-EF85A2039A0C}"/>
                    </a:ext>
                  </a:extLst>
                </p14:cNvPr>
                <p14:cNvContentPartPr/>
                <p14:nvPr/>
              </p14:nvContentPartPr>
              <p14:xfrm>
                <a:off x="4656480" y="1945436"/>
                <a:ext cx="865440" cy="2242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292CC27-7100-4A3A-AB43-EF85A2039A0C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4652160" y="1941116"/>
                  <a:ext cx="87408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95E5698A-D567-4FDB-96E6-BBD6833BDDB0}"/>
                    </a:ext>
                  </a:extLst>
                </p14:cNvPr>
                <p14:cNvContentPartPr/>
                <p14:nvPr/>
              </p14:nvContentPartPr>
              <p14:xfrm>
                <a:off x="5606160" y="2052716"/>
                <a:ext cx="23040" cy="5349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95E5698A-D567-4FDB-96E6-BBD6833BDDB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5601840" y="2048396"/>
                  <a:ext cx="31680" cy="54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F54C4E50-C0EE-4E75-8903-0B11AF9E7C11}"/>
                    </a:ext>
                  </a:extLst>
                </p14:cNvPr>
                <p14:cNvContentPartPr/>
                <p14:nvPr/>
              </p14:nvContentPartPr>
              <p14:xfrm>
                <a:off x="5595720" y="2041556"/>
                <a:ext cx="254880" cy="1519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F54C4E50-C0EE-4E75-8903-0B11AF9E7C11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5591400" y="2037236"/>
                  <a:ext cx="2635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757AD46C-8B0D-4E21-8918-F4A4D333F16F}"/>
                    </a:ext>
                  </a:extLst>
                </p14:cNvPr>
                <p14:cNvContentPartPr/>
                <p14:nvPr/>
              </p14:nvContentPartPr>
              <p14:xfrm>
                <a:off x="5968320" y="2144156"/>
                <a:ext cx="29160" cy="4856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757AD46C-8B0D-4E21-8918-F4A4D333F16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5964000" y="2139836"/>
                  <a:ext cx="37800" cy="49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026731B6-E0A1-4E1C-842F-81306B8ECFD9}"/>
                    </a:ext>
                  </a:extLst>
                </p14:cNvPr>
                <p14:cNvContentPartPr/>
                <p14:nvPr/>
              </p14:nvContentPartPr>
              <p14:xfrm>
                <a:off x="5917920" y="2000156"/>
                <a:ext cx="283320" cy="1720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026731B6-E0A1-4E1C-842F-81306B8ECFD9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5913600" y="1995836"/>
                  <a:ext cx="2919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8A7660CF-705D-4D7A-831F-F8C0531609E5}"/>
                    </a:ext>
                  </a:extLst>
                </p14:cNvPr>
                <p14:cNvContentPartPr/>
                <p14:nvPr/>
              </p14:nvContentPartPr>
              <p14:xfrm>
                <a:off x="6230040" y="1928156"/>
                <a:ext cx="163440" cy="2721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8A7660CF-705D-4D7A-831F-F8C0531609E5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225720" y="1923836"/>
                  <a:ext cx="17208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6DC3571B-85EF-4DAA-B7CE-3FBC3A7E7E0E}"/>
                    </a:ext>
                  </a:extLst>
                </p14:cNvPr>
                <p14:cNvContentPartPr/>
                <p14:nvPr/>
              </p14:nvContentPartPr>
              <p14:xfrm>
                <a:off x="6449640" y="2018516"/>
                <a:ext cx="198000" cy="2062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6DC3571B-85EF-4DAA-B7CE-3FBC3A7E7E0E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6445320" y="2014196"/>
                  <a:ext cx="20664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72DB2CA9-5358-4E74-9612-A8F26BFF6E3A}"/>
                    </a:ext>
                  </a:extLst>
                </p14:cNvPr>
                <p14:cNvContentPartPr/>
                <p14:nvPr/>
              </p14:nvContentPartPr>
              <p14:xfrm>
                <a:off x="6709200" y="1994036"/>
                <a:ext cx="355320" cy="2336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72DB2CA9-5358-4E74-9612-A8F26BFF6E3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6704880" y="1989716"/>
                  <a:ext cx="36396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83448218-79ED-4411-A7BA-429C667A4190}"/>
                    </a:ext>
                  </a:extLst>
                </p14:cNvPr>
                <p14:cNvContentPartPr/>
                <p14:nvPr/>
              </p14:nvContentPartPr>
              <p14:xfrm>
                <a:off x="7088280" y="2006996"/>
                <a:ext cx="209880" cy="1785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83448218-79ED-4411-A7BA-429C667A419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083960" y="2002676"/>
                  <a:ext cx="2185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7EC94150-814C-409F-9713-EB51E94BD62F}"/>
                    </a:ext>
                  </a:extLst>
                </p14:cNvPr>
                <p14:cNvContentPartPr/>
                <p14:nvPr/>
              </p14:nvContentPartPr>
              <p14:xfrm>
                <a:off x="7366560" y="2011316"/>
                <a:ext cx="205920" cy="19368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7EC94150-814C-409F-9713-EB51E94BD62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362240" y="2006996"/>
                  <a:ext cx="2145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80CF2864-13AB-4334-9BBC-C4EAEF39E449}"/>
                    </a:ext>
                  </a:extLst>
                </p14:cNvPr>
                <p14:cNvContentPartPr/>
                <p14:nvPr/>
              </p14:nvContentPartPr>
              <p14:xfrm>
                <a:off x="7730880" y="1617836"/>
                <a:ext cx="159840" cy="4953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80CF2864-13AB-4334-9BBC-C4EAEF39E44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726560" y="1613516"/>
                  <a:ext cx="168480" cy="50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B24D498B-90FF-451A-B43C-430BDC4DCC04}"/>
                    </a:ext>
                  </a:extLst>
                </p14:cNvPr>
                <p14:cNvContentPartPr/>
                <p14:nvPr/>
              </p14:nvContentPartPr>
              <p14:xfrm>
                <a:off x="7577160" y="1822316"/>
                <a:ext cx="331920" cy="248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B24D498B-90FF-451A-B43C-430BDC4DCC04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572840" y="1817996"/>
                  <a:ext cx="3405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E5B80044-DEEE-4684-A7E3-74B124304619}"/>
                    </a:ext>
                  </a:extLst>
                </p14:cNvPr>
                <p14:cNvContentPartPr/>
                <p14:nvPr/>
              </p14:nvContentPartPr>
              <p14:xfrm>
                <a:off x="7965240" y="1922756"/>
                <a:ext cx="316080" cy="1598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E5B80044-DEEE-4684-A7E3-74B124304619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960920" y="1918436"/>
                  <a:ext cx="32472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04ECCFF-FC0D-46FB-ADE2-5639259364F9}"/>
                    </a:ext>
                  </a:extLst>
                </p14:cNvPr>
                <p14:cNvContentPartPr/>
                <p14:nvPr/>
              </p14:nvContentPartPr>
              <p14:xfrm>
                <a:off x="8310120" y="1866236"/>
                <a:ext cx="216720" cy="23868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04ECCFF-FC0D-46FB-ADE2-5639259364F9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305800" y="1861916"/>
                  <a:ext cx="22536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95476444-BE9E-4FC5-890D-0AB03A131B11}"/>
                    </a:ext>
                  </a:extLst>
                </p14:cNvPr>
                <p14:cNvContentPartPr/>
                <p14:nvPr/>
              </p14:nvContentPartPr>
              <p14:xfrm>
                <a:off x="8322000" y="1980356"/>
                <a:ext cx="232200" cy="17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95476444-BE9E-4FC5-890D-0AB03A131B11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317680" y="1976036"/>
                  <a:ext cx="24084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27E01A6-F9CF-4967-9479-13F4CA1E8AEA}"/>
                    </a:ext>
                  </a:extLst>
                </p14:cNvPr>
                <p14:cNvContentPartPr/>
                <p14:nvPr/>
              </p14:nvContentPartPr>
              <p14:xfrm>
                <a:off x="8624760" y="1820876"/>
                <a:ext cx="56160" cy="2019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27E01A6-F9CF-4967-9479-13F4CA1E8AEA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620440" y="1816556"/>
                  <a:ext cx="6480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E51F2CCA-C8A0-421E-9D13-707BEC8DFD6E}"/>
                    </a:ext>
                  </a:extLst>
                </p14:cNvPr>
                <p14:cNvContentPartPr/>
                <p14:nvPr/>
              </p14:nvContentPartPr>
              <p14:xfrm>
                <a:off x="8781720" y="1868396"/>
                <a:ext cx="234000" cy="19836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E51F2CCA-C8A0-421E-9D13-707BEC8DFD6E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777400" y="1864076"/>
                  <a:ext cx="2426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3460F2B1-ACD4-49DA-8834-13028D9CC5BB}"/>
                    </a:ext>
                  </a:extLst>
                </p14:cNvPr>
                <p14:cNvContentPartPr/>
                <p14:nvPr/>
              </p14:nvContentPartPr>
              <p14:xfrm>
                <a:off x="9080520" y="1888556"/>
                <a:ext cx="170640" cy="18180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3460F2B1-ACD4-49DA-8834-13028D9CC5B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9076200" y="1884236"/>
                  <a:ext cx="1792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FDF18A1F-F425-42AA-A220-E48635F295B9}"/>
                    </a:ext>
                  </a:extLst>
                </p14:cNvPr>
                <p14:cNvContentPartPr/>
                <p14:nvPr/>
              </p14:nvContentPartPr>
              <p14:xfrm>
                <a:off x="9309120" y="1908716"/>
                <a:ext cx="163440" cy="1839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FDF18A1F-F425-42AA-A220-E48635F295B9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9304800" y="1904396"/>
                  <a:ext cx="17208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1C0F7C34-F3E0-4E7A-98EC-5E28A2EE2BDC}"/>
              </a:ext>
            </a:extLst>
          </p:cNvPr>
          <p:cNvGrpSpPr/>
          <p:nvPr/>
        </p:nvGrpSpPr>
        <p:grpSpPr>
          <a:xfrm>
            <a:off x="9824640" y="1810076"/>
            <a:ext cx="2122560" cy="620280"/>
            <a:chOff x="9824640" y="1810076"/>
            <a:chExt cx="2122560" cy="62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556C7DFF-5B48-47BC-8372-FF7640FF58F8}"/>
                    </a:ext>
                  </a:extLst>
                </p14:cNvPr>
                <p14:cNvContentPartPr/>
                <p14:nvPr/>
              </p14:nvContentPartPr>
              <p14:xfrm>
                <a:off x="9824640" y="1868036"/>
                <a:ext cx="204120" cy="16020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556C7DFF-5B48-47BC-8372-FF7640FF58F8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9820320" y="1863716"/>
                  <a:ext cx="21276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3647692-4E0B-48A7-9888-3F68C46DE969}"/>
                    </a:ext>
                  </a:extLst>
                </p14:cNvPr>
                <p14:cNvContentPartPr/>
                <p14:nvPr/>
              </p14:nvContentPartPr>
              <p14:xfrm>
                <a:off x="10105440" y="1875596"/>
                <a:ext cx="206280" cy="1569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3647692-4E0B-48A7-9888-3F68C46DE96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10101120" y="1871276"/>
                  <a:ext cx="21492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CA4F57A9-E708-49F7-B108-4447423FD156}"/>
                    </a:ext>
                  </a:extLst>
                </p14:cNvPr>
                <p14:cNvContentPartPr/>
                <p14:nvPr/>
              </p14:nvContentPartPr>
              <p14:xfrm>
                <a:off x="10416120" y="1923836"/>
                <a:ext cx="49680" cy="5065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CA4F57A9-E708-49F7-B108-4447423FD156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10411800" y="1919516"/>
                  <a:ext cx="5832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AA27FD57-9464-450E-ADE0-F15FBDE9BB23}"/>
                    </a:ext>
                  </a:extLst>
                </p14:cNvPr>
                <p14:cNvContentPartPr/>
                <p14:nvPr/>
              </p14:nvContentPartPr>
              <p14:xfrm>
                <a:off x="10400640" y="1916996"/>
                <a:ext cx="275400" cy="1292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AA27FD57-9464-450E-ADE0-F15FBDE9BB23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396320" y="1912676"/>
                  <a:ext cx="2840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C0EFD852-7702-4F62-918D-25E4449C3D52}"/>
                    </a:ext>
                  </a:extLst>
                </p14:cNvPr>
                <p14:cNvContentPartPr/>
                <p14:nvPr/>
              </p14:nvContentPartPr>
              <p14:xfrm>
                <a:off x="10694760" y="1865516"/>
                <a:ext cx="203760" cy="1652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C0EFD852-7702-4F62-918D-25E4449C3D52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0690440" y="1861196"/>
                  <a:ext cx="2124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419A79A7-F864-4BF7-91E2-55A985F34D98}"/>
                    </a:ext>
                  </a:extLst>
                </p14:cNvPr>
                <p14:cNvContentPartPr/>
                <p14:nvPr/>
              </p14:nvContentPartPr>
              <p14:xfrm>
                <a:off x="10919400" y="1822676"/>
                <a:ext cx="150840" cy="2206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419A79A7-F864-4BF7-91E2-55A985F34D9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0915080" y="1818356"/>
                  <a:ext cx="1594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BC6FA89-834D-4D27-A582-7CC70DE05C88}"/>
                    </a:ext>
                  </a:extLst>
                </p14:cNvPr>
                <p14:cNvContentPartPr/>
                <p14:nvPr/>
              </p14:nvContentPartPr>
              <p14:xfrm>
                <a:off x="11118840" y="1848956"/>
                <a:ext cx="176040" cy="1969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BC6FA89-834D-4D27-A582-7CC70DE05C88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114520" y="1844636"/>
                  <a:ext cx="18468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31FF47B6-194C-40E2-887C-8C662201FE5F}"/>
                    </a:ext>
                  </a:extLst>
                </p14:cNvPr>
                <p14:cNvContentPartPr/>
                <p14:nvPr/>
              </p14:nvContentPartPr>
              <p14:xfrm>
                <a:off x="11323680" y="1851476"/>
                <a:ext cx="151200" cy="2109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31FF47B6-194C-40E2-887C-8C662201FE5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319360" y="1847156"/>
                  <a:ext cx="15984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C6B7CC55-4710-48FE-95BA-3F16898258A4}"/>
                    </a:ext>
                  </a:extLst>
                </p14:cNvPr>
                <p14:cNvContentPartPr/>
                <p14:nvPr/>
              </p14:nvContentPartPr>
              <p14:xfrm>
                <a:off x="11483160" y="1810076"/>
                <a:ext cx="296640" cy="26100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C6B7CC55-4710-48FE-95BA-3F16898258A4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1478840" y="1805756"/>
                  <a:ext cx="30528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C4C4D121-96EE-456D-AFD5-903A4204FE68}"/>
                    </a:ext>
                  </a:extLst>
                </p14:cNvPr>
                <p14:cNvContentPartPr/>
                <p14:nvPr/>
              </p14:nvContentPartPr>
              <p14:xfrm>
                <a:off x="11579640" y="1948316"/>
                <a:ext cx="269640" cy="2160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C4C4D121-96EE-456D-AFD5-903A4204FE6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1575320" y="1943996"/>
                  <a:ext cx="27828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BDFD40E1-346A-4DE2-9EFD-3331783CA2D2}"/>
                    </a:ext>
                  </a:extLst>
                </p14:cNvPr>
                <p14:cNvContentPartPr/>
                <p14:nvPr/>
              </p14:nvContentPartPr>
              <p14:xfrm>
                <a:off x="11926320" y="2094836"/>
                <a:ext cx="20880" cy="75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BDFD40E1-346A-4DE2-9EFD-3331783CA2D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1922000" y="2090516"/>
                  <a:ext cx="2952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uppo 157">
            <a:extLst>
              <a:ext uri="{FF2B5EF4-FFF2-40B4-BE49-F238E27FC236}">
                <a16:creationId xmlns:a16="http://schemas.microsoft.com/office/drawing/2014/main" id="{7E50EFC1-C532-452B-9DA2-80974FC49A28}"/>
              </a:ext>
            </a:extLst>
          </p:cNvPr>
          <p:cNvGrpSpPr/>
          <p:nvPr/>
        </p:nvGrpSpPr>
        <p:grpSpPr>
          <a:xfrm>
            <a:off x="145680" y="3003476"/>
            <a:ext cx="618120" cy="486000"/>
            <a:chOff x="145680" y="3003476"/>
            <a:chExt cx="618120" cy="48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4F168014-64B2-4D25-BEF3-E5E81B038522}"/>
                    </a:ext>
                  </a:extLst>
                </p14:cNvPr>
                <p14:cNvContentPartPr/>
                <p14:nvPr/>
              </p14:nvContentPartPr>
              <p14:xfrm>
                <a:off x="145680" y="3003476"/>
                <a:ext cx="424800" cy="4860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4F168014-64B2-4D25-BEF3-E5E81B038522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141360" y="2999156"/>
                  <a:ext cx="433440" cy="49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C391B00A-30C2-4A61-A24D-7FAB066B4192}"/>
                    </a:ext>
                  </a:extLst>
                </p14:cNvPr>
                <p14:cNvContentPartPr/>
                <p14:nvPr/>
              </p14:nvContentPartPr>
              <p14:xfrm>
                <a:off x="702600" y="3302636"/>
                <a:ext cx="61200" cy="1033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C391B00A-30C2-4A61-A24D-7FAB066B419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98280" y="3298316"/>
                  <a:ext cx="6984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C5F11262-3140-46B0-90BB-9A255DCBF1BB}"/>
                    </a:ext>
                  </a:extLst>
                </p14:cNvPr>
                <p14:cNvContentPartPr/>
                <p14:nvPr/>
              </p14:nvContentPartPr>
              <p14:xfrm>
                <a:off x="739680" y="3136316"/>
                <a:ext cx="19080" cy="334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C5F11262-3140-46B0-90BB-9A255DCBF1BB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5360" y="3131996"/>
                  <a:ext cx="27720" cy="4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7" name="Gruppo 156">
            <a:extLst>
              <a:ext uri="{FF2B5EF4-FFF2-40B4-BE49-F238E27FC236}">
                <a16:creationId xmlns:a16="http://schemas.microsoft.com/office/drawing/2014/main" id="{35566E56-D2E1-4D09-B3F6-3585BA9698C8}"/>
              </a:ext>
            </a:extLst>
          </p:cNvPr>
          <p:cNvGrpSpPr/>
          <p:nvPr/>
        </p:nvGrpSpPr>
        <p:grpSpPr>
          <a:xfrm>
            <a:off x="1364280" y="2897636"/>
            <a:ext cx="1045440" cy="592920"/>
            <a:chOff x="1364280" y="2897636"/>
            <a:chExt cx="1045440" cy="59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11045DAF-8882-4DCD-AEF0-3737687C4A87}"/>
                    </a:ext>
                  </a:extLst>
                </p14:cNvPr>
                <p14:cNvContentPartPr/>
                <p14:nvPr/>
              </p14:nvContentPartPr>
              <p14:xfrm>
                <a:off x="1364280" y="3227036"/>
                <a:ext cx="235800" cy="1828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11045DAF-8882-4DCD-AEF0-3737687C4A87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1359960" y="3222716"/>
                  <a:ext cx="2444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936B53F5-C2A8-4F01-A843-323621908EC2}"/>
                    </a:ext>
                  </a:extLst>
                </p14:cNvPr>
                <p14:cNvContentPartPr/>
                <p14:nvPr/>
              </p14:nvContentPartPr>
              <p14:xfrm>
                <a:off x="1710600" y="3278876"/>
                <a:ext cx="226800" cy="1461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936B53F5-C2A8-4F01-A843-323621908EC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706280" y="3274556"/>
                  <a:ext cx="23544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1724EB1D-1602-44E1-9EC3-6E3F49F4A5FC}"/>
                    </a:ext>
                  </a:extLst>
                </p14:cNvPr>
                <p14:cNvContentPartPr/>
                <p14:nvPr/>
              </p14:nvContentPartPr>
              <p14:xfrm>
                <a:off x="2062680" y="2897636"/>
                <a:ext cx="191880" cy="5929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1724EB1D-1602-44E1-9EC3-6E3F49F4A5F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058360" y="2893316"/>
                  <a:ext cx="200520" cy="60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A9EC49C7-FB67-4BC1-92E6-4D4B839C60BA}"/>
                    </a:ext>
                  </a:extLst>
                </p14:cNvPr>
                <p14:cNvContentPartPr/>
                <p14:nvPr/>
              </p14:nvContentPartPr>
              <p14:xfrm>
                <a:off x="2037120" y="3165836"/>
                <a:ext cx="194760" cy="1692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A9EC49C7-FB67-4BC1-92E6-4D4B839C60B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2032800" y="3161516"/>
                  <a:ext cx="2034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A804CFBD-8A69-43CD-8183-86CDA7F21F63}"/>
                    </a:ext>
                  </a:extLst>
                </p14:cNvPr>
                <p14:cNvContentPartPr/>
                <p14:nvPr/>
              </p14:nvContentPartPr>
              <p14:xfrm>
                <a:off x="2348520" y="3213716"/>
                <a:ext cx="61200" cy="1879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A804CFBD-8A69-43CD-8183-86CDA7F21F6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344200" y="3209396"/>
                  <a:ext cx="6984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CCE094AF-152F-4126-AC76-33609D8AFE45}"/>
              </a:ext>
            </a:extLst>
          </p:cNvPr>
          <p:cNvGrpSpPr/>
          <p:nvPr/>
        </p:nvGrpSpPr>
        <p:grpSpPr>
          <a:xfrm>
            <a:off x="3069240" y="2859836"/>
            <a:ext cx="743760" cy="619560"/>
            <a:chOff x="3069240" y="2859836"/>
            <a:chExt cx="743760" cy="61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3DF4AAB3-250B-4AE6-BFEB-01F84A60E705}"/>
                    </a:ext>
                  </a:extLst>
                </p14:cNvPr>
                <p14:cNvContentPartPr/>
                <p14:nvPr/>
              </p14:nvContentPartPr>
              <p14:xfrm>
                <a:off x="3069240" y="3256556"/>
                <a:ext cx="207720" cy="171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3DF4AAB3-250B-4AE6-BFEB-01F84A60E705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3064920" y="3252236"/>
                  <a:ext cx="2163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C5C89D2A-27E3-44B0-9066-5BC8281F1254}"/>
                    </a:ext>
                  </a:extLst>
                </p14:cNvPr>
                <p14:cNvContentPartPr/>
                <p14:nvPr/>
              </p14:nvContentPartPr>
              <p14:xfrm>
                <a:off x="3283080" y="2859836"/>
                <a:ext cx="220320" cy="618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C5C89D2A-27E3-44B0-9066-5BC8281F1254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278760" y="2855516"/>
                  <a:ext cx="228960" cy="62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FC826191-58C1-4514-B50B-CD6965225478}"/>
                    </a:ext>
                  </a:extLst>
                </p14:cNvPr>
                <p14:cNvContentPartPr/>
                <p14:nvPr/>
              </p14:nvContentPartPr>
              <p14:xfrm>
                <a:off x="3615000" y="3267356"/>
                <a:ext cx="198000" cy="21204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FC826191-58C1-4514-B50B-CD696522547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3610680" y="3263036"/>
                  <a:ext cx="206640" cy="220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36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939E7E37-9B57-4FE6-865F-683EFD2EDDF3}"/>
                  </a:ext>
                </a:extLst>
              </p14:cNvPr>
              <p14:cNvContentPartPr/>
              <p14:nvPr/>
            </p14:nvContentPartPr>
            <p14:xfrm>
              <a:off x="4078680" y="3245036"/>
              <a:ext cx="450360" cy="77580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939E7E37-9B57-4FE6-865F-683EFD2EDDF3}"/>
                  </a:ext>
                </a:extLst>
              </p:cNvPr>
              <p:cNvPicPr/>
              <p:nvPr/>
            </p:nvPicPr>
            <p:blipFill>
              <a:blip r:embed="rId237"/>
              <a:stretch>
                <a:fillRect/>
              </a:stretch>
            </p:blipFill>
            <p:spPr>
              <a:xfrm>
                <a:off x="4074360" y="3240716"/>
                <a:ext cx="459000" cy="78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38">
            <p14:nvContentPartPr>
              <p14:cNvPr id="134" name="Input penna 133">
                <a:extLst>
                  <a:ext uri="{FF2B5EF4-FFF2-40B4-BE49-F238E27FC236}">
                    <a16:creationId xmlns:a16="http://schemas.microsoft.com/office/drawing/2014/main" id="{4871B03A-566A-443A-9CF1-15D1EF02209D}"/>
                  </a:ext>
                </a:extLst>
              </p14:cNvPr>
              <p14:cNvContentPartPr/>
              <p14:nvPr/>
            </p14:nvContentPartPr>
            <p14:xfrm>
              <a:off x="5023680" y="3318476"/>
              <a:ext cx="362520" cy="187560"/>
            </p14:xfrm>
          </p:contentPart>
        </mc:Choice>
        <mc:Fallback xmlns="">
          <p:pic>
            <p:nvPicPr>
              <p:cNvPr id="134" name="Input penna 133">
                <a:extLst>
                  <a:ext uri="{FF2B5EF4-FFF2-40B4-BE49-F238E27FC236}">
                    <a16:creationId xmlns:a16="http://schemas.microsoft.com/office/drawing/2014/main" id="{4871B03A-566A-443A-9CF1-15D1EF02209D}"/>
                  </a:ext>
                </a:extLst>
              </p:cNvPr>
              <p:cNvPicPr/>
              <p:nvPr/>
            </p:nvPicPr>
            <p:blipFill>
              <a:blip r:embed="rId239"/>
              <a:stretch>
                <a:fillRect/>
              </a:stretch>
            </p:blipFill>
            <p:spPr>
              <a:xfrm>
                <a:off x="5019360" y="3314156"/>
                <a:ext cx="371160" cy="19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35" name="Input penna 134">
                <a:extLst>
                  <a:ext uri="{FF2B5EF4-FFF2-40B4-BE49-F238E27FC236}">
                    <a16:creationId xmlns:a16="http://schemas.microsoft.com/office/drawing/2014/main" id="{BD6D1CA3-17E4-4011-AD2A-B41397B37B7E}"/>
                  </a:ext>
                </a:extLst>
              </p14:cNvPr>
              <p14:cNvContentPartPr/>
              <p14:nvPr/>
            </p14:nvContentPartPr>
            <p14:xfrm>
              <a:off x="5178120" y="3120116"/>
              <a:ext cx="252360" cy="34200"/>
            </p14:xfrm>
          </p:contentPart>
        </mc:Choice>
        <mc:Fallback xmlns="">
          <p:pic>
            <p:nvPicPr>
              <p:cNvPr id="135" name="Input penna 134">
                <a:extLst>
                  <a:ext uri="{FF2B5EF4-FFF2-40B4-BE49-F238E27FC236}">
                    <a16:creationId xmlns:a16="http://schemas.microsoft.com/office/drawing/2014/main" id="{BD6D1CA3-17E4-4011-AD2A-B41397B37B7E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5173800" y="3115796"/>
                <a:ext cx="261000" cy="42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5" name="Gruppo 154">
            <a:extLst>
              <a:ext uri="{FF2B5EF4-FFF2-40B4-BE49-F238E27FC236}">
                <a16:creationId xmlns:a16="http://schemas.microsoft.com/office/drawing/2014/main" id="{1A07388C-8641-4A0A-958E-AA487EFE6D12}"/>
              </a:ext>
            </a:extLst>
          </p:cNvPr>
          <p:cNvGrpSpPr/>
          <p:nvPr/>
        </p:nvGrpSpPr>
        <p:grpSpPr>
          <a:xfrm>
            <a:off x="5980560" y="3216596"/>
            <a:ext cx="2113200" cy="676080"/>
            <a:chOff x="5980560" y="3216596"/>
            <a:chExt cx="2113200" cy="67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C854E28-628F-41C7-9FBE-BF8CC56D981C}"/>
                    </a:ext>
                  </a:extLst>
                </p14:cNvPr>
                <p14:cNvContentPartPr/>
                <p14:nvPr/>
              </p14:nvContentPartPr>
              <p14:xfrm>
                <a:off x="5980560" y="3333236"/>
                <a:ext cx="314280" cy="2052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C854E28-628F-41C7-9FBE-BF8CC56D981C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5976240" y="3328916"/>
                  <a:ext cx="3229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E956A9AB-3468-4DD2-8FF7-42A7EF920803}"/>
                    </a:ext>
                  </a:extLst>
                </p14:cNvPr>
                <p14:cNvContentPartPr/>
                <p14:nvPr/>
              </p14:nvContentPartPr>
              <p14:xfrm>
                <a:off x="6402840" y="3325676"/>
                <a:ext cx="202680" cy="19188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E956A9AB-3468-4DD2-8FF7-42A7EF92080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398520" y="3321356"/>
                  <a:ext cx="2113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625EBD2-066C-410F-9E2C-83009063289F}"/>
                    </a:ext>
                  </a:extLst>
                </p14:cNvPr>
                <p14:cNvContentPartPr/>
                <p14:nvPr/>
              </p14:nvContentPartPr>
              <p14:xfrm>
                <a:off x="6740880" y="3369596"/>
                <a:ext cx="460440" cy="1490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625EBD2-066C-410F-9E2C-83009063289F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736560" y="3365276"/>
                  <a:ext cx="4690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58463336-4CEB-45AE-A31A-BC13227957E6}"/>
                    </a:ext>
                  </a:extLst>
                </p14:cNvPr>
                <p14:cNvContentPartPr/>
                <p14:nvPr/>
              </p14:nvContentPartPr>
              <p14:xfrm>
                <a:off x="7404720" y="3354476"/>
                <a:ext cx="44640" cy="5382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58463336-4CEB-45AE-A31A-BC13227957E6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400400" y="3350156"/>
                  <a:ext cx="53280" cy="54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1A66E99F-85D9-4C42-8A42-6168BAC032FD}"/>
                    </a:ext>
                  </a:extLst>
                </p14:cNvPr>
                <p14:cNvContentPartPr/>
                <p14:nvPr/>
              </p14:nvContentPartPr>
              <p14:xfrm>
                <a:off x="7346760" y="3355196"/>
                <a:ext cx="285840" cy="1389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1A66E99F-85D9-4C42-8A42-6168BAC032F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342440" y="3350876"/>
                  <a:ext cx="29448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0E2D0665-6126-4BC9-B883-5775BC5F25DB}"/>
                    </a:ext>
                  </a:extLst>
                </p14:cNvPr>
                <p14:cNvContentPartPr/>
                <p14:nvPr/>
              </p14:nvContentPartPr>
              <p14:xfrm>
                <a:off x="7706040" y="3216596"/>
                <a:ext cx="200160" cy="27540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0E2D0665-6126-4BC9-B883-5775BC5F25D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701360" y="3212276"/>
                  <a:ext cx="20880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AFBA97CF-6B01-4BDA-B7AA-FE1DCE16E94D}"/>
                    </a:ext>
                  </a:extLst>
                </p14:cNvPr>
                <p14:cNvContentPartPr/>
                <p14:nvPr/>
              </p14:nvContentPartPr>
              <p14:xfrm>
                <a:off x="7968840" y="3292916"/>
                <a:ext cx="124920" cy="1962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AFBA97CF-6B01-4BDA-B7AA-FE1DCE16E94D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7964520" y="3288596"/>
                  <a:ext cx="13356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4" name="Gruppo 153">
            <a:extLst>
              <a:ext uri="{FF2B5EF4-FFF2-40B4-BE49-F238E27FC236}">
                <a16:creationId xmlns:a16="http://schemas.microsoft.com/office/drawing/2014/main" id="{3F88BE3E-81DF-4BEE-B7CC-0D2DFE62E3ED}"/>
              </a:ext>
            </a:extLst>
          </p:cNvPr>
          <p:cNvGrpSpPr/>
          <p:nvPr/>
        </p:nvGrpSpPr>
        <p:grpSpPr>
          <a:xfrm>
            <a:off x="8658960" y="2960996"/>
            <a:ext cx="2567520" cy="865080"/>
            <a:chOff x="8658960" y="2960996"/>
            <a:chExt cx="2567520" cy="86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E09A918C-56BB-4CB2-9F67-4C341297B551}"/>
                    </a:ext>
                  </a:extLst>
                </p14:cNvPr>
                <p14:cNvContentPartPr/>
                <p14:nvPr/>
              </p14:nvContentPartPr>
              <p14:xfrm>
                <a:off x="8787480" y="3309836"/>
                <a:ext cx="75600" cy="5162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E09A918C-56BB-4CB2-9F67-4C341297B55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783160" y="3305516"/>
                  <a:ext cx="84240" cy="52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882034C1-A28C-4845-9EE8-2695A586C775}"/>
                    </a:ext>
                  </a:extLst>
                </p14:cNvPr>
                <p14:cNvContentPartPr/>
                <p14:nvPr/>
              </p14:nvContentPartPr>
              <p14:xfrm>
                <a:off x="8658960" y="3281756"/>
                <a:ext cx="392040" cy="19224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882034C1-A28C-4845-9EE8-2695A586C775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654640" y="3277436"/>
                  <a:ext cx="40068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0D5DCA3F-6EBD-4892-A16C-6B0841D99262}"/>
                    </a:ext>
                  </a:extLst>
                </p14:cNvPr>
                <p14:cNvContentPartPr/>
                <p14:nvPr/>
              </p14:nvContentPartPr>
              <p14:xfrm>
                <a:off x="9124440" y="3268076"/>
                <a:ext cx="222120" cy="1760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0D5DCA3F-6EBD-4892-A16C-6B0841D99262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9120120" y="3263756"/>
                  <a:ext cx="2307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B3595FC-BBD9-4D48-84DC-D6D86AC21E02}"/>
                    </a:ext>
                  </a:extLst>
                </p14:cNvPr>
                <p14:cNvContentPartPr/>
                <p14:nvPr/>
              </p14:nvContentPartPr>
              <p14:xfrm>
                <a:off x="9428280" y="3263036"/>
                <a:ext cx="270360" cy="20232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B3595FC-BBD9-4D48-84DC-D6D86AC21E02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423960" y="3258716"/>
                  <a:ext cx="2790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524E1F6A-EBD8-4F30-8CD1-0290FE3D7A1B}"/>
                    </a:ext>
                  </a:extLst>
                </p14:cNvPr>
                <p14:cNvContentPartPr/>
                <p14:nvPr/>
              </p14:nvContentPartPr>
              <p14:xfrm>
                <a:off x="9693600" y="3226316"/>
                <a:ext cx="108360" cy="213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524E1F6A-EBD8-4F30-8CD1-0290FE3D7A1B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689280" y="3221996"/>
                  <a:ext cx="11700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4588FF98-877F-4D6C-AB7A-84097B50D1C0}"/>
                    </a:ext>
                  </a:extLst>
                </p14:cNvPr>
                <p14:cNvContentPartPr/>
                <p14:nvPr/>
              </p14:nvContentPartPr>
              <p14:xfrm>
                <a:off x="10033440" y="2960996"/>
                <a:ext cx="93600" cy="455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4588FF98-877F-4D6C-AB7A-84097B50D1C0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0029120" y="2956676"/>
                  <a:ext cx="10224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1579B596-14D2-4338-9DC6-5D0D31A91B49}"/>
                    </a:ext>
                  </a:extLst>
                </p14:cNvPr>
                <p14:cNvContentPartPr/>
                <p14:nvPr/>
              </p14:nvContentPartPr>
              <p14:xfrm>
                <a:off x="9861360" y="3139916"/>
                <a:ext cx="286560" cy="3564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1579B596-14D2-4338-9DC6-5D0D31A91B4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857040" y="3135596"/>
                  <a:ext cx="29520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D57602D-FC70-4952-97CA-2A5140FA8C37}"/>
                    </a:ext>
                  </a:extLst>
                </p14:cNvPr>
                <p14:cNvContentPartPr/>
                <p14:nvPr/>
              </p14:nvContentPartPr>
              <p14:xfrm>
                <a:off x="10253760" y="3300836"/>
                <a:ext cx="70200" cy="1148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D57602D-FC70-4952-97CA-2A5140FA8C37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0249440" y="3296516"/>
                  <a:ext cx="7884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2B16D853-D9BE-403D-A5AE-1450D79F8F88}"/>
                    </a:ext>
                  </a:extLst>
                </p14:cNvPr>
                <p14:cNvContentPartPr/>
                <p14:nvPr/>
              </p14:nvContentPartPr>
              <p14:xfrm>
                <a:off x="10345200" y="3172676"/>
                <a:ext cx="12600" cy="2160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2B16D853-D9BE-403D-A5AE-1450D79F8F8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340880" y="3168356"/>
                  <a:ext cx="2124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9AD39E2-1E32-446D-9181-00640495C312}"/>
                    </a:ext>
                  </a:extLst>
                </p14:cNvPr>
                <p14:cNvContentPartPr/>
                <p14:nvPr/>
              </p14:nvContentPartPr>
              <p14:xfrm>
                <a:off x="10495680" y="3137396"/>
                <a:ext cx="388080" cy="2984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9AD39E2-1E32-446D-9181-00640495C31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491360" y="3133076"/>
                  <a:ext cx="39672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F075C69-69DD-45C9-B13A-0291742F660D}"/>
                    </a:ext>
                  </a:extLst>
                </p14:cNvPr>
                <p14:cNvContentPartPr/>
                <p14:nvPr/>
              </p14:nvContentPartPr>
              <p14:xfrm>
                <a:off x="10956480" y="3246836"/>
                <a:ext cx="270000" cy="2282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F075C69-69DD-45C9-B13A-0291742F660D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952160" y="3242516"/>
                  <a:ext cx="278640" cy="23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5" name="Gruppo 174">
            <a:extLst>
              <a:ext uri="{FF2B5EF4-FFF2-40B4-BE49-F238E27FC236}">
                <a16:creationId xmlns:a16="http://schemas.microsoft.com/office/drawing/2014/main" id="{C28F746F-D83B-4F56-B7B6-2DFD7C94DE4A}"/>
              </a:ext>
            </a:extLst>
          </p:cNvPr>
          <p:cNvGrpSpPr/>
          <p:nvPr/>
        </p:nvGrpSpPr>
        <p:grpSpPr>
          <a:xfrm>
            <a:off x="354840" y="3683516"/>
            <a:ext cx="621000" cy="613800"/>
            <a:chOff x="354840" y="3683516"/>
            <a:chExt cx="621000" cy="61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56E25D50-FD26-45A2-A5DF-A823244BF16E}"/>
                    </a:ext>
                  </a:extLst>
                </p14:cNvPr>
                <p14:cNvContentPartPr/>
                <p14:nvPr/>
              </p14:nvContentPartPr>
              <p14:xfrm>
                <a:off x="354840" y="4089236"/>
                <a:ext cx="559800" cy="2080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56E25D50-FD26-45A2-A5DF-A823244BF16E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50520" y="4084916"/>
                  <a:ext cx="56844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8F20A2D0-A6CE-450D-BD0D-25675CE422FC}"/>
                    </a:ext>
                  </a:extLst>
                </p14:cNvPr>
                <p14:cNvContentPartPr/>
                <p14:nvPr/>
              </p14:nvContentPartPr>
              <p14:xfrm>
                <a:off x="872880" y="3683516"/>
                <a:ext cx="102960" cy="61128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8F20A2D0-A6CE-450D-BD0D-25675CE422FC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68560" y="3679196"/>
                  <a:ext cx="111600" cy="61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4" name="Gruppo 173">
            <a:extLst>
              <a:ext uri="{FF2B5EF4-FFF2-40B4-BE49-F238E27FC236}">
                <a16:creationId xmlns:a16="http://schemas.microsoft.com/office/drawing/2014/main" id="{FD5F0D71-1E0D-4DFE-8CBB-215741588E8C}"/>
              </a:ext>
            </a:extLst>
          </p:cNvPr>
          <p:cNvGrpSpPr/>
          <p:nvPr/>
        </p:nvGrpSpPr>
        <p:grpSpPr>
          <a:xfrm>
            <a:off x="1681800" y="3907436"/>
            <a:ext cx="362520" cy="354960"/>
            <a:chOff x="1681800" y="3907436"/>
            <a:chExt cx="362520" cy="35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EA44CFAF-32B7-4105-AB53-D10D4535136D}"/>
                    </a:ext>
                  </a:extLst>
                </p14:cNvPr>
                <p14:cNvContentPartPr/>
                <p14:nvPr/>
              </p14:nvContentPartPr>
              <p14:xfrm>
                <a:off x="1681800" y="4089236"/>
                <a:ext cx="285840" cy="17316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EA44CFAF-32B7-4105-AB53-D10D4535136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677480" y="4084916"/>
                  <a:ext cx="29448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AD9260A0-4A0A-47B9-BFC1-6E5CCF08C8A9}"/>
                    </a:ext>
                  </a:extLst>
                </p14:cNvPr>
                <p14:cNvContentPartPr/>
                <p14:nvPr/>
              </p14:nvContentPartPr>
              <p14:xfrm>
                <a:off x="1747680" y="3907436"/>
                <a:ext cx="296640" cy="680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AD9260A0-4A0A-47B9-BFC1-6E5CCF08C8A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743360" y="3903116"/>
                  <a:ext cx="305280" cy="76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3" name="Gruppo 172">
            <a:extLst>
              <a:ext uri="{FF2B5EF4-FFF2-40B4-BE49-F238E27FC236}">
                <a16:creationId xmlns:a16="http://schemas.microsoft.com/office/drawing/2014/main" id="{14D654DD-F2AA-4BC1-BE15-15914C6B1B0F}"/>
              </a:ext>
            </a:extLst>
          </p:cNvPr>
          <p:cNvGrpSpPr/>
          <p:nvPr/>
        </p:nvGrpSpPr>
        <p:grpSpPr>
          <a:xfrm>
            <a:off x="2700600" y="3748316"/>
            <a:ext cx="525240" cy="498240"/>
            <a:chOff x="2700600" y="3748316"/>
            <a:chExt cx="525240" cy="49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92EBBAD4-2154-4DB6-AF2B-11E8B99320D9}"/>
                    </a:ext>
                  </a:extLst>
                </p14:cNvPr>
                <p14:cNvContentPartPr/>
                <p14:nvPr/>
              </p14:nvContentPartPr>
              <p14:xfrm>
                <a:off x="2700600" y="4111196"/>
                <a:ext cx="76680" cy="13536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92EBBAD4-2154-4DB6-AF2B-11E8B99320D9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2696280" y="4106876"/>
                  <a:ext cx="8532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F64EF983-E8EA-4FE5-9460-F5AB8A28C9C6}"/>
                    </a:ext>
                  </a:extLst>
                </p14:cNvPr>
                <p14:cNvContentPartPr/>
                <p14:nvPr/>
              </p14:nvContentPartPr>
              <p14:xfrm>
                <a:off x="2745960" y="3979796"/>
                <a:ext cx="27720" cy="18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F64EF983-E8EA-4FE5-9460-F5AB8A28C9C6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2741640" y="3975476"/>
                  <a:ext cx="3636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C19E888-4D17-4FD8-9433-3DDA2DE0C06D}"/>
                    </a:ext>
                  </a:extLst>
                </p14:cNvPr>
                <p14:cNvContentPartPr/>
                <p14:nvPr/>
              </p14:nvContentPartPr>
              <p14:xfrm>
                <a:off x="2987880" y="3748316"/>
                <a:ext cx="237960" cy="4406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C19E888-4D17-4FD8-9433-3DDA2DE0C06D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2983560" y="3743996"/>
                  <a:ext cx="246600" cy="449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F74ADC5F-B600-4443-897B-EE73B32D07F1}"/>
              </a:ext>
            </a:extLst>
          </p:cNvPr>
          <p:cNvGrpSpPr/>
          <p:nvPr/>
        </p:nvGrpSpPr>
        <p:grpSpPr>
          <a:xfrm>
            <a:off x="3728040" y="3730676"/>
            <a:ext cx="2498400" cy="597600"/>
            <a:chOff x="3728040" y="3730676"/>
            <a:chExt cx="2498400" cy="597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EBBE844B-A39C-4138-B9D5-32D3BDE00B76}"/>
                    </a:ext>
                  </a:extLst>
                </p14:cNvPr>
                <p14:cNvContentPartPr/>
                <p14:nvPr/>
              </p14:nvContentPartPr>
              <p14:xfrm>
                <a:off x="3728040" y="4129196"/>
                <a:ext cx="608760" cy="1990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EBBE844B-A39C-4138-B9D5-32D3BDE00B76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723720" y="4124876"/>
                  <a:ext cx="61740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441E6C39-9669-406C-B1F4-D08D5D38D57E}"/>
                    </a:ext>
                  </a:extLst>
                </p14:cNvPr>
                <p14:cNvContentPartPr/>
                <p14:nvPr/>
              </p14:nvContentPartPr>
              <p14:xfrm>
                <a:off x="4415640" y="4099676"/>
                <a:ext cx="265320" cy="1857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441E6C39-9669-406C-B1F4-D08D5D38D57E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4411320" y="4095356"/>
                  <a:ext cx="2739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1C24FFC3-667E-4E98-907C-3097CE803FD3}"/>
                    </a:ext>
                  </a:extLst>
                </p14:cNvPr>
                <p14:cNvContentPartPr/>
                <p14:nvPr/>
              </p14:nvContentPartPr>
              <p14:xfrm>
                <a:off x="4895520" y="4088156"/>
                <a:ext cx="245520" cy="1778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1C24FFC3-667E-4E98-907C-3097CE803FD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4891200" y="4083836"/>
                  <a:ext cx="25416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96E5763-CC28-4A5D-9998-6BE72EAECBED}"/>
                    </a:ext>
                  </a:extLst>
                </p14:cNvPr>
                <p14:cNvContentPartPr/>
                <p14:nvPr/>
              </p14:nvContentPartPr>
              <p14:xfrm>
                <a:off x="5171280" y="3785396"/>
                <a:ext cx="471240" cy="4669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96E5763-CC28-4A5D-9998-6BE72EAECBED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5166960" y="3781076"/>
                  <a:ext cx="4798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496A649-2FE7-4915-965C-96576ADA7BD4}"/>
                    </a:ext>
                  </a:extLst>
                </p14:cNvPr>
                <p14:cNvContentPartPr/>
                <p14:nvPr/>
              </p14:nvContentPartPr>
              <p14:xfrm>
                <a:off x="5750160" y="3730676"/>
                <a:ext cx="265320" cy="5259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496A649-2FE7-4915-965C-96576ADA7BD4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5745840" y="3726356"/>
                  <a:ext cx="273960" cy="53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8170B38D-EB2A-4187-A527-732DA0E11C8E}"/>
                    </a:ext>
                  </a:extLst>
                </p14:cNvPr>
                <p14:cNvContentPartPr/>
                <p14:nvPr/>
              </p14:nvContentPartPr>
              <p14:xfrm>
                <a:off x="5965080" y="4090676"/>
                <a:ext cx="261360" cy="1800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8170B38D-EB2A-4187-A527-732DA0E11C8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5960760" y="4086356"/>
                  <a:ext cx="270000" cy="188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04">
            <p14:nvContentPartPr>
              <p14:cNvPr id="176" name="Input penna 175">
                <a:extLst>
                  <a:ext uri="{FF2B5EF4-FFF2-40B4-BE49-F238E27FC236}">
                    <a16:creationId xmlns:a16="http://schemas.microsoft.com/office/drawing/2014/main" id="{4A7293BC-3935-4B63-91E7-88FCC67FC955}"/>
                  </a:ext>
                </a:extLst>
              </p14:cNvPr>
              <p14:cNvContentPartPr/>
              <p14:nvPr/>
            </p14:nvContentPartPr>
            <p14:xfrm>
              <a:off x="6486000" y="4326836"/>
              <a:ext cx="26280" cy="25920"/>
            </p14:xfrm>
          </p:contentPart>
        </mc:Choice>
        <mc:Fallback xmlns="">
          <p:pic>
            <p:nvPicPr>
              <p:cNvPr id="176" name="Input penna 175">
                <a:extLst>
                  <a:ext uri="{FF2B5EF4-FFF2-40B4-BE49-F238E27FC236}">
                    <a16:creationId xmlns:a16="http://schemas.microsoft.com/office/drawing/2014/main" id="{4A7293BC-3935-4B63-91E7-88FCC67FC955}"/>
                  </a:ext>
                </a:extLst>
              </p:cNvPr>
              <p:cNvPicPr/>
              <p:nvPr/>
            </p:nvPicPr>
            <p:blipFill>
              <a:blip r:embed="rId305"/>
              <a:stretch>
                <a:fillRect/>
              </a:stretch>
            </p:blipFill>
            <p:spPr>
              <a:xfrm>
                <a:off x="6481680" y="4322516"/>
                <a:ext cx="34920" cy="34560"/>
              </a:xfrm>
              <a:prstGeom prst="rect">
                <a:avLst/>
              </a:prstGeom>
            </p:spPr>
          </p:pic>
        </mc:Fallback>
      </mc:AlternateContent>
      <p:grpSp>
        <p:nvGrpSpPr>
          <p:cNvPr id="237" name="Gruppo 236">
            <a:extLst>
              <a:ext uri="{FF2B5EF4-FFF2-40B4-BE49-F238E27FC236}">
                <a16:creationId xmlns:a16="http://schemas.microsoft.com/office/drawing/2014/main" id="{DD3927B8-9D42-424C-B412-1ABF6C04AF83}"/>
              </a:ext>
            </a:extLst>
          </p:cNvPr>
          <p:cNvGrpSpPr/>
          <p:nvPr/>
        </p:nvGrpSpPr>
        <p:grpSpPr>
          <a:xfrm>
            <a:off x="6873360" y="3789716"/>
            <a:ext cx="1074600" cy="452520"/>
            <a:chOff x="6873360" y="3789716"/>
            <a:chExt cx="1074600" cy="45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ACDBCC6A-53F3-49A5-BAD6-BCF4B03A36D0}"/>
                    </a:ext>
                  </a:extLst>
                </p14:cNvPr>
                <p14:cNvContentPartPr/>
                <p14:nvPr/>
              </p14:nvContentPartPr>
              <p14:xfrm>
                <a:off x="6873360" y="3789716"/>
                <a:ext cx="556920" cy="4525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ACDBCC6A-53F3-49A5-BAD6-BCF4B03A36D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6869040" y="3785396"/>
                  <a:ext cx="565560" cy="46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F3C99C9E-5AB7-4BF5-B53F-35198351CFF2}"/>
                    </a:ext>
                  </a:extLst>
                </p14:cNvPr>
                <p14:cNvContentPartPr/>
                <p14:nvPr/>
              </p14:nvContentPartPr>
              <p14:xfrm>
                <a:off x="7520280" y="4055396"/>
                <a:ext cx="222840" cy="1861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F3C99C9E-5AB7-4BF5-B53F-35198351CFF2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15960" y="4051076"/>
                  <a:ext cx="2314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1BA8BE6C-D236-4F26-8338-11C745A74232}"/>
                    </a:ext>
                  </a:extLst>
                </p14:cNvPr>
                <p14:cNvContentPartPr/>
                <p14:nvPr/>
              </p14:nvContentPartPr>
              <p14:xfrm>
                <a:off x="7822320" y="4098236"/>
                <a:ext cx="107280" cy="8928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1BA8BE6C-D236-4F26-8338-11C745A74232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818000" y="4093916"/>
                  <a:ext cx="11592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9BCF549B-949B-4E85-9981-2481D2BE1572}"/>
                    </a:ext>
                  </a:extLst>
                </p14:cNvPr>
                <p14:cNvContentPartPr/>
                <p14:nvPr/>
              </p14:nvContentPartPr>
              <p14:xfrm>
                <a:off x="7734480" y="3865316"/>
                <a:ext cx="213480" cy="482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9BCF549B-949B-4E85-9981-2481D2BE157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7730160" y="3860996"/>
                  <a:ext cx="222120" cy="56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6" name="Gruppo 235">
            <a:extLst>
              <a:ext uri="{FF2B5EF4-FFF2-40B4-BE49-F238E27FC236}">
                <a16:creationId xmlns:a16="http://schemas.microsoft.com/office/drawing/2014/main" id="{1C87C3C8-51C9-4E15-B7BB-9BE8A2A6F61C}"/>
              </a:ext>
            </a:extLst>
          </p:cNvPr>
          <p:cNvGrpSpPr/>
          <p:nvPr/>
        </p:nvGrpSpPr>
        <p:grpSpPr>
          <a:xfrm>
            <a:off x="8237040" y="3707276"/>
            <a:ext cx="630720" cy="528120"/>
            <a:chOff x="8237040" y="3707276"/>
            <a:chExt cx="630720" cy="528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91B8476-76FD-44C1-88A4-322DABE5DDD6}"/>
                    </a:ext>
                  </a:extLst>
                </p14:cNvPr>
                <p14:cNvContentPartPr/>
                <p14:nvPr/>
              </p14:nvContentPartPr>
              <p14:xfrm>
                <a:off x="8237040" y="3707276"/>
                <a:ext cx="345240" cy="5025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91B8476-76FD-44C1-88A4-322DABE5DDD6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232720" y="3702956"/>
                  <a:ext cx="353880" cy="51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6FE30133-B0B5-4EB6-8242-E3C451251701}"/>
                    </a:ext>
                  </a:extLst>
                </p14:cNvPr>
                <p14:cNvContentPartPr/>
                <p14:nvPr/>
              </p14:nvContentPartPr>
              <p14:xfrm>
                <a:off x="8564640" y="4065476"/>
                <a:ext cx="303120" cy="1699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6FE30133-B0B5-4EB6-8242-E3C451251701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560320" y="4061156"/>
                  <a:ext cx="311760" cy="178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C3E966AB-06D8-4F17-BF95-0145A130EE81}"/>
              </a:ext>
            </a:extLst>
          </p:cNvPr>
          <p:cNvGrpSpPr/>
          <p:nvPr/>
        </p:nvGrpSpPr>
        <p:grpSpPr>
          <a:xfrm>
            <a:off x="9139200" y="3918956"/>
            <a:ext cx="2618640" cy="669600"/>
            <a:chOff x="9139200" y="3918956"/>
            <a:chExt cx="2618640" cy="66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3418F784-497E-44C9-AAB7-05366C7EB942}"/>
                    </a:ext>
                  </a:extLst>
                </p14:cNvPr>
                <p14:cNvContentPartPr/>
                <p14:nvPr/>
              </p14:nvContentPartPr>
              <p14:xfrm>
                <a:off x="9139200" y="3962156"/>
                <a:ext cx="752400" cy="2444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3418F784-497E-44C9-AAB7-05366C7EB942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9134880" y="3957836"/>
                  <a:ext cx="761040" cy="253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66CF565-D0B6-4A74-A0B8-2C11C9E2BA57}"/>
                    </a:ext>
                  </a:extLst>
                </p14:cNvPr>
                <p14:cNvContentPartPr/>
                <p14:nvPr/>
              </p14:nvContentPartPr>
              <p14:xfrm>
                <a:off x="9966120" y="4024796"/>
                <a:ext cx="54000" cy="5637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66CF565-D0B6-4A74-A0B8-2C11C9E2BA57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961800" y="4020476"/>
                  <a:ext cx="62640" cy="57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D6918047-975A-412B-9E50-4DAE5B8249FC}"/>
                    </a:ext>
                  </a:extLst>
                </p14:cNvPr>
                <p14:cNvContentPartPr/>
                <p14:nvPr/>
              </p14:nvContentPartPr>
              <p14:xfrm>
                <a:off x="9977640" y="4011116"/>
                <a:ext cx="224640" cy="1580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D6918047-975A-412B-9E50-4DAE5B8249FC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973320" y="4006796"/>
                  <a:ext cx="2332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923A4EA4-6A6E-4A50-9548-1BB8E87AFC47}"/>
                    </a:ext>
                  </a:extLst>
                </p14:cNvPr>
                <p14:cNvContentPartPr/>
                <p14:nvPr/>
              </p14:nvContentPartPr>
              <p14:xfrm>
                <a:off x="10250520" y="4061876"/>
                <a:ext cx="48600" cy="5252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923A4EA4-6A6E-4A50-9548-1BB8E87AFC4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0246200" y="4057556"/>
                  <a:ext cx="57240" cy="53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F3FB0553-6AEA-45B6-B81B-60C79FAA7DEE}"/>
                    </a:ext>
                  </a:extLst>
                </p14:cNvPr>
                <p14:cNvContentPartPr/>
                <p14:nvPr/>
              </p14:nvContentPartPr>
              <p14:xfrm>
                <a:off x="10221720" y="4023716"/>
                <a:ext cx="262080" cy="141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F3FB0553-6AEA-45B6-B81B-60C79FAA7DEE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0217400" y="4019396"/>
                  <a:ext cx="27072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7EC46D4-2E12-4E33-B7C9-4863595F5D9D}"/>
                    </a:ext>
                  </a:extLst>
                </p14:cNvPr>
                <p14:cNvContentPartPr/>
                <p14:nvPr/>
              </p14:nvContentPartPr>
              <p14:xfrm>
                <a:off x="10494240" y="3918956"/>
                <a:ext cx="176400" cy="2682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7EC46D4-2E12-4E33-B7C9-4863595F5D9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489920" y="3914636"/>
                  <a:ext cx="185040" cy="27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80BAA8CC-1064-4071-A7BB-87D1DEC3C181}"/>
                    </a:ext>
                  </a:extLst>
                </p14:cNvPr>
                <p14:cNvContentPartPr/>
                <p14:nvPr/>
              </p14:nvContentPartPr>
              <p14:xfrm>
                <a:off x="10717440" y="4000316"/>
                <a:ext cx="164160" cy="19116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80BAA8CC-1064-4071-A7BB-87D1DEC3C181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713120" y="3995996"/>
                  <a:ext cx="17280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A5C22FEC-123D-4C95-8819-EE5825F8B07A}"/>
                    </a:ext>
                  </a:extLst>
                </p14:cNvPr>
                <p14:cNvContentPartPr/>
                <p14:nvPr/>
              </p14:nvContentPartPr>
              <p14:xfrm>
                <a:off x="10965840" y="3966836"/>
                <a:ext cx="231840" cy="2264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A5C22FEC-123D-4C95-8819-EE5825F8B07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961520" y="3962516"/>
                  <a:ext cx="24048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821C3159-A596-4EA1-8BE7-0756D39DB988}"/>
                    </a:ext>
                  </a:extLst>
                </p14:cNvPr>
                <p14:cNvContentPartPr/>
                <p14:nvPr/>
              </p14:nvContentPartPr>
              <p14:xfrm>
                <a:off x="11200560" y="4000316"/>
                <a:ext cx="191520" cy="1486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821C3159-A596-4EA1-8BE7-0756D39DB988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1196240" y="3995996"/>
                  <a:ext cx="20016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CAC939B-306F-4667-9BE3-259D7C414D33}"/>
                    </a:ext>
                  </a:extLst>
                </p14:cNvPr>
                <p14:cNvContentPartPr/>
                <p14:nvPr/>
              </p14:nvContentPartPr>
              <p14:xfrm>
                <a:off x="11466600" y="3968636"/>
                <a:ext cx="186480" cy="20268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CAC939B-306F-4667-9BE3-259D7C414D3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1462280" y="3964316"/>
                  <a:ext cx="1951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E97CF730-888A-40F2-A544-68E63B5F38A0}"/>
                    </a:ext>
                  </a:extLst>
                </p14:cNvPr>
                <p14:cNvContentPartPr/>
                <p14:nvPr/>
              </p14:nvContentPartPr>
              <p14:xfrm>
                <a:off x="11628960" y="4313876"/>
                <a:ext cx="128880" cy="356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E97CF730-888A-40F2-A544-68E63B5F38A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1624640" y="4309556"/>
                  <a:ext cx="1375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2816AD5-71B5-493C-8A59-70CB98482B40}"/>
                    </a:ext>
                  </a:extLst>
                </p14:cNvPr>
                <p14:cNvContentPartPr/>
                <p14:nvPr/>
              </p14:nvContentPartPr>
              <p14:xfrm>
                <a:off x="11579640" y="4438076"/>
                <a:ext cx="117000" cy="75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2816AD5-71B5-493C-8A59-70CB98482B4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1575320" y="4433756"/>
                  <a:ext cx="12564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497C2331-B944-4EC0-AD43-C6697415F30B}"/>
              </a:ext>
            </a:extLst>
          </p:cNvPr>
          <p:cNvGrpSpPr/>
          <p:nvPr/>
        </p:nvGrpSpPr>
        <p:grpSpPr>
          <a:xfrm>
            <a:off x="242520" y="4562996"/>
            <a:ext cx="2392560" cy="549360"/>
            <a:chOff x="242520" y="4562996"/>
            <a:chExt cx="2392560" cy="549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2B02912E-7952-4282-82CC-64D5911B9047}"/>
                    </a:ext>
                  </a:extLst>
                </p14:cNvPr>
                <p14:cNvContentPartPr/>
                <p14:nvPr/>
              </p14:nvContentPartPr>
              <p14:xfrm>
                <a:off x="369600" y="4562996"/>
                <a:ext cx="199440" cy="5493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2B02912E-7952-4282-82CC-64D5911B904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365280" y="4558676"/>
                  <a:ext cx="20808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C5CFF30-48F3-4152-85B4-6E1FAB8B2E3B}"/>
                    </a:ext>
                  </a:extLst>
                </p14:cNvPr>
                <p14:cNvContentPartPr/>
                <p14:nvPr/>
              </p14:nvContentPartPr>
              <p14:xfrm>
                <a:off x="242520" y="4790876"/>
                <a:ext cx="263880" cy="284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C5CFF30-48F3-4152-85B4-6E1FAB8B2E3B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238200" y="4786556"/>
                  <a:ext cx="2725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0A23769B-3278-4DAD-BC8A-F2032DE306CF}"/>
                    </a:ext>
                  </a:extLst>
                </p14:cNvPr>
                <p14:cNvContentPartPr/>
                <p14:nvPr/>
              </p14:nvContentPartPr>
              <p14:xfrm>
                <a:off x="641040" y="4843436"/>
                <a:ext cx="336600" cy="2314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0A23769B-3278-4DAD-BC8A-F2032DE306C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636720" y="4839116"/>
                  <a:ext cx="34524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5F304C5D-2369-4921-87A2-C6B7EE5EFF15}"/>
                    </a:ext>
                  </a:extLst>
                </p14:cNvPr>
                <p14:cNvContentPartPr/>
                <p14:nvPr/>
              </p14:nvContentPartPr>
              <p14:xfrm>
                <a:off x="1159080" y="4767116"/>
                <a:ext cx="258840" cy="3020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5F304C5D-2369-4921-87A2-C6B7EE5EFF15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154760" y="4762796"/>
                  <a:ext cx="267480" cy="31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BF3B00F-AF97-4325-8B6F-FA45C7F98794}"/>
                    </a:ext>
                  </a:extLst>
                </p14:cNvPr>
                <p14:cNvContentPartPr/>
                <p14:nvPr/>
              </p14:nvContentPartPr>
              <p14:xfrm>
                <a:off x="1212000" y="4898516"/>
                <a:ext cx="201960" cy="273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BF3B00F-AF97-4325-8B6F-FA45C7F98794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207680" y="4894196"/>
                  <a:ext cx="21060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CE9AA689-7D89-4F78-90A9-9D2A4EDC134B}"/>
                    </a:ext>
                  </a:extLst>
                </p14:cNvPr>
                <p14:cNvContentPartPr/>
                <p14:nvPr/>
              </p14:nvContentPartPr>
              <p14:xfrm>
                <a:off x="1498920" y="4804916"/>
                <a:ext cx="76680" cy="2390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CE9AA689-7D89-4F78-90A9-9D2A4EDC134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494600" y="4800596"/>
                  <a:ext cx="853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AEC23C26-C41C-47D0-B2FF-D8B7000F099A}"/>
                    </a:ext>
                  </a:extLst>
                </p14:cNvPr>
                <p14:cNvContentPartPr/>
                <p14:nvPr/>
              </p14:nvContentPartPr>
              <p14:xfrm>
                <a:off x="1723200" y="4819676"/>
                <a:ext cx="255240" cy="2246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AEC23C26-C41C-47D0-B2FF-D8B7000F099A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718880" y="4815356"/>
                  <a:ext cx="2638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C9D195CC-9E3E-49C9-8562-0676E2892D26}"/>
                    </a:ext>
                  </a:extLst>
                </p14:cNvPr>
                <p14:cNvContentPartPr/>
                <p14:nvPr/>
              </p14:nvContentPartPr>
              <p14:xfrm>
                <a:off x="2050440" y="4852076"/>
                <a:ext cx="267840" cy="1908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C9D195CC-9E3E-49C9-8562-0676E2892D26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046120" y="4847756"/>
                  <a:ext cx="2764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5C2C44B9-7B0E-40C6-A020-D11CA8594CA1}"/>
                    </a:ext>
                  </a:extLst>
                </p14:cNvPr>
                <p14:cNvContentPartPr/>
                <p14:nvPr/>
              </p14:nvContentPartPr>
              <p14:xfrm>
                <a:off x="2433120" y="4849916"/>
                <a:ext cx="201960" cy="1958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5C2C44B9-7B0E-40C6-A020-D11CA8594CA1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428800" y="4845596"/>
                  <a:ext cx="210600" cy="20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2" name="Gruppo 231">
            <a:extLst>
              <a:ext uri="{FF2B5EF4-FFF2-40B4-BE49-F238E27FC236}">
                <a16:creationId xmlns:a16="http://schemas.microsoft.com/office/drawing/2014/main" id="{B9EF4756-3EDA-4A4E-BBA6-A63101DC028B}"/>
              </a:ext>
            </a:extLst>
          </p:cNvPr>
          <p:cNvGrpSpPr/>
          <p:nvPr/>
        </p:nvGrpSpPr>
        <p:grpSpPr>
          <a:xfrm>
            <a:off x="3057720" y="4560836"/>
            <a:ext cx="3920400" cy="910080"/>
            <a:chOff x="3057720" y="4560836"/>
            <a:chExt cx="3920400" cy="910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E13528C9-A3A1-40D3-8EEC-F4C96D574480}"/>
                    </a:ext>
                  </a:extLst>
                </p14:cNvPr>
                <p14:cNvContentPartPr/>
                <p14:nvPr/>
              </p14:nvContentPartPr>
              <p14:xfrm>
                <a:off x="3057720" y="4861436"/>
                <a:ext cx="313920" cy="16416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E13528C9-A3A1-40D3-8EEC-F4C96D574480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3053400" y="4857116"/>
                  <a:ext cx="32256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BEEC0721-B97C-4EAC-8841-9701AE206F32}"/>
                    </a:ext>
                  </a:extLst>
                </p14:cNvPr>
                <p14:cNvContentPartPr/>
                <p14:nvPr/>
              </p14:nvContentPartPr>
              <p14:xfrm>
                <a:off x="3462720" y="4858196"/>
                <a:ext cx="264960" cy="2602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BEEC0721-B97C-4EAC-8841-9701AE206F3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3458400" y="4853876"/>
                  <a:ext cx="2736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55D55A09-F05A-4AEE-BBD3-B42E3CB50E15}"/>
                    </a:ext>
                  </a:extLst>
                </p14:cNvPr>
                <p14:cNvContentPartPr/>
                <p14:nvPr/>
              </p14:nvContentPartPr>
              <p14:xfrm>
                <a:off x="3865920" y="4902116"/>
                <a:ext cx="25560" cy="56880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55D55A09-F05A-4AEE-BBD3-B42E3CB50E15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861600" y="4897796"/>
                  <a:ext cx="34200" cy="57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541FC513-8C9F-48D8-A76E-F24B02F2FE2A}"/>
                    </a:ext>
                  </a:extLst>
                </p14:cNvPr>
                <p14:cNvContentPartPr/>
                <p14:nvPr/>
              </p14:nvContentPartPr>
              <p14:xfrm>
                <a:off x="3840360" y="4919756"/>
                <a:ext cx="267120" cy="1796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541FC513-8C9F-48D8-A76E-F24B02F2FE2A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836040" y="4915436"/>
                  <a:ext cx="27576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E20E91AB-CFB9-47F8-A994-6037B22B12D5}"/>
                    </a:ext>
                  </a:extLst>
                </p14:cNvPr>
                <p14:cNvContentPartPr/>
                <p14:nvPr/>
              </p14:nvContentPartPr>
              <p14:xfrm>
                <a:off x="4204320" y="4890596"/>
                <a:ext cx="275760" cy="21960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E20E91AB-CFB9-47F8-A994-6037B22B12D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4200000" y="4886276"/>
                  <a:ext cx="28440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C283792B-D7A9-4133-9EBD-885C346E9AAB}"/>
                    </a:ext>
                  </a:extLst>
                </p14:cNvPr>
                <p14:cNvContentPartPr/>
                <p14:nvPr/>
              </p14:nvContentPartPr>
              <p14:xfrm>
                <a:off x="4616160" y="4870436"/>
                <a:ext cx="180720" cy="1825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C283792B-D7A9-4133-9EBD-885C346E9AAB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611840" y="4866116"/>
                  <a:ext cx="189360" cy="19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D8FC4B8-2711-497F-A50F-3238595B0BA9}"/>
                    </a:ext>
                  </a:extLst>
                </p14:cNvPr>
                <p14:cNvContentPartPr/>
                <p14:nvPr/>
              </p14:nvContentPartPr>
              <p14:xfrm>
                <a:off x="4908480" y="4868996"/>
                <a:ext cx="208440" cy="1947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D8FC4B8-2711-497F-A50F-3238595B0BA9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904160" y="4864676"/>
                  <a:ext cx="2170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0E5523ED-D44D-43BD-AA3C-18AE256948AF}"/>
                    </a:ext>
                  </a:extLst>
                </p14:cNvPr>
                <p14:cNvContentPartPr/>
                <p14:nvPr/>
              </p14:nvContentPartPr>
              <p14:xfrm>
                <a:off x="5181000" y="4891676"/>
                <a:ext cx="253440" cy="1958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0E5523ED-D44D-43BD-AA3C-18AE256948A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176680" y="4887356"/>
                  <a:ext cx="26208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A3F25D8-EE0E-4D46-B791-DC87C27DFE0C}"/>
                    </a:ext>
                  </a:extLst>
                </p14:cNvPr>
                <p14:cNvContentPartPr/>
                <p14:nvPr/>
              </p14:nvContentPartPr>
              <p14:xfrm>
                <a:off x="5548560" y="4816436"/>
                <a:ext cx="239040" cy="2581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A3F25D8-EE0E-4D46-B791-DC87C27DFE0C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544240" y="4812116"/>
                  <a:ext cx="247680" cy="26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6AA2CB56-E0AF-4CA4-AF5C-7C0FD1E8225B}"/>
                    </a:ext>
                  </a:extLst>
                </p14:cNvPr>
                <p14:cNvContentPartPr/>
                <p14:nvPr/>
              </p14:nvContentPartPr>
              <p14:xfrm>
                <a:off x="5613000" y="4919396"/>
                <a:ext cx="187920" cy="309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6AA2CB56-E0AF-4CA4-AF5C-7C0FD1E8225B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608680" y="4915076"/>
                  <a:ext cx="19656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181A1F80-D112-4242-936C-E56460EDAD4F}"/>
                    </a:ext>
                  </a:extLst>
                </p14:cNvPr>
                <p14:cNvContentPartPr/>
                <p14:nvPr/>
              </p14:nvContentPartPr>
              <p14:xfrm>
                <a:off x="5870400" y="4803476"/>
                <a:ext cx="71280" cy="2300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181A1F80-D112-4242-936C-E56460EDAD4F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866080" y="4799156"/>
                  <a:ext cx="799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694D2AB3-F48A-4788-A1F1-10D3E9555112}"/>
                    </a:ext>
                  </a:extLst>
                </p14:cNvPr>
                <p14:cNvContentPartPr/>
                <p14:nvPr/>
              </p14:nvContentPartPr>
              <p14:xfrm>
                <a:off x="6080280" y="4866116"/>
                <a:ext cx="355680" cy="2242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694D2AB3-F48A-4788-A1F1-10D3E9555112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075960" y="4861796"/>
                  <a:ext cx="3643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9F44BA6-CD7C-4AD4-A6B2-998E3266E6CC}"/>
                    </a:ext>
                  </a:extLst>
                </p14:cNvPr>
                <p14:cNvContentPartPr/>
                <p14:nvPr/>
              </p14:nvContentPartPr>
              <p14:xfrm>
                <a:off x="6565200" y="4560836"/>
                <a:ext cx="272160" cy="46044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9F44BA6-CD7C-4AD4-A6B2-998E3266E6CC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560880" y="4556516"/>
                  <a:ext cx="28080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E9D2C0D6-87A0-4EF1-B0F2-AFEFB36A6246}"/>
                    </a:ext>
                  </a:extLst>
                </p14:cNvPr>
                <p14:cNvContentPartPr/>
                <p14:nvPr/>
              </p14:nvContentPartPr>
              <p14:xfrm>
                <a:off x="6801720" y="4910756"/>
                <a:ext cx="176400" cy="1890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E9D2C0D6-87A0-4EF1-B0F2-AFEFB36A6246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797400" y="4906436"/>
                  <a:ext cx="185040" cy="197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uppo 230">
            <a:extLst>
              <a:ext uri="{FF2B5EF4-FFF2-40B4-BE49-F238E27FC236}">
                <a16:creationId xmlns:a16="http://schemas.microsoft.com/office/drawing/2014/main" id="{38DC8F56-C037-4CDF-8025-9F68AF337064}"/>
              </a:ext>
            </a:extLst>
          </p:cNvPr>
          <p:cNvGrpSpPr/>
          <p:nvPr/>
        </p:nvGrpSpPr>
        <p:grpSpPr>
          <a:xfrm>
            <a:off x="7631520" y="4521956"/>
            <a:ext cx="490680" cy="537480"/>
            <a:chOff x="7631520" y="4521956"/>
            <a:chExt cx="49068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38609C76-4667-47CA-93B9-EB421BE0C610}"/>
                    </a:ext>
                  </a:extLst>
                </p14:cNvPr>
                <p14:cNvContentPartPr/>
                <p14:nvPr/>
              </p14:nvContentPartPr>
              <p14:xfrm>
                <a:off x="7631520" y="4900316"/>
                <a:ext cx="257760" cy="15840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38609C76-4667-47CA-93B9-EB421BE0C610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7627200" y="4895996"/>
                  <a:ext cx="2664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CD99B506-1FD3-4B38-8D35-88566F5FE998}"/>
                    </a:ext>
                  </a:extLst>
                </p14:cNvPr>
                <p14:cNvContentPartPr/>
                <p14:nvPr/>
              </p14:nvContentPartPr>
              <p14:xfrm>
                <a:off x="7932120" y="4521956"/>
                <a:ext cx="23040" cy="4780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CD99B506-1FD3-4B38-8D35-88566F5FE998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927800" y="4517636"/>
                  <a:ext cx="31680" cy="48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1E3A6D49-57C1-495C-9270-EFB742641FD4}"/>
                    </a:ext>
                  </a:extLst>
                </p14:cNvPr>
                <p14:cNvContentPartPr/>
                <p14:nvPr/>
              </p14:nvContentPartPr>
              <p14:xfrm>
                <a:off x="8071440" y="4810676"/>
                <a:ext cx="50760" cy="2487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1E3A6D49-57C1-495C-9270-EFB742641FD4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8067120" y="4806356"/>
                  <a:ext cx="59400" cy="257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0" name="Gruppo 229">
            <a:extLst>
              <a:ext uri="{FF2B5EF4-FFF2-40B4-BE49-F238E27FC236}">
                <a16:creationId xmlns:a16="http://schemas.microsoft.com/office/drawing/2014/main" id="{B800B42A-98DB-4B14-A0B8-16ED44CF1C38}"/>
              </a:ext>
            </a:extLst>
          </p:cNvPr>
          <p:cNvGrpSpPr/>
          <p:nvPr/>
        </p:nvGrpSpPr>
        <p:grpSpPr>
          <a:xfrm>
            <a:off x="8619360" y="4818596"/>
            <a:ext cx="649800" cy="308880"/>
            <a:chOff x="8619360" y="4818596"/>
            <a:chExt cx="64980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26A96BBF-3AEF-49C0-8107-CA4D46D61F7F}"/>
                    </a:ext>
                  </a:extLst>
                </p14:cNvPr>
                <p14:cNvContentPartPr/>
                <p14:nvPr/>
              </p14:nvContentPartPr>
              <p14:xfrm>
                <a:off x="8619360" y="4818596"/>
                <a:ext cx="263160" cy="3088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26A96BBF-3AEF-49C0-8107-CA4D46D61F7F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8615040" y="4814276"/>
                  <a:ext cx="271800" cy="31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CE73BB94-D267-4334-B1EE-D3A415F03603}"/>
                    </a:ext>
                  </a:extLst>
                </p14:cNvPr>
                <p14:cNvContentPartPr/>
                <p14:nvPr/>
              </p14:nvContentPartPr>
              <p14:xfrm>
                <a:off x="8761920" y="4953596"/>
                <a:ext cx="163080" cy="169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CE73BB94-D267-4334-B1EE-D3A415F03603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757600" y="4949276"/>
                  <a:ext cx="1717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8358BDAC-3AE1-44A6-A99B-FBBC23C05DDB}"/>
                    </a:ext>
                  </a:extLst>
                </p14:cNvPr>
                <p14:cNvContentPartPr/>
                <p14:nvPr/>
              </p14:nvContentPartPr>
              <p14:xfrm>
                <a:off x="9117600" y="4968716"/>
                <a:ext cx="108360" cy="20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8358BDAC-3AE1-44A6-A99B-FBBC23C05DDB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9113280" y="4964396"/>
                  <a:ext cx="1170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4C4E2191-FA0D-480D-8C41-BAC795CAEBFE}"/>
                    </a:ext>
                  </a:extLst>
                </p14:cNvPr>
                <p14:cNvContentPartPr/>
                <p14:nvPr/>
              </p14:nvContentPartPr>
              <p14:xfrm>
                <a:off x="9075480" y="5067356"/>
                <a:ext cx="193680" cy="118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4C4E2191-FA0D-480D-8C41-BAC795CAEBFE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9071160" y="5063036"/>
                  <a:ext cx="202320" cy="20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9" name="Gruppo 228">
            <a:extLst>
              <a:ext uri="{FF2B5EF4-FFF2-40B4-BE49-F238E27FC236}">
                <a16:creationId xmlns:a16="http://schemas.microsoft.com/office/drawing/2014/main" id="{78920BFF-5A0F-49F0-8379-C4234F0DEA76}"/>
              </a:ext>
            </a:extLst>
          </p:cNvPr>
          <p:cNvGrpSpPr/>
          <p:nvPr/>
        </p:nvGrpSpPr>
        <p:grpSpPr>
          <a:xfrm>
            <a:off x="9536280" y="4876196"/>
            <a:ext cx="617760" cy="281520"/>
            <a:chOff x="9536280" y="4876196"/>
            <a:chExt cx="617760" cy="28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DB8AA153-0A56-4008-816D-652F8A46B188}"/>
                    </a:ext>
                  </a:extLst>
                </p14:cNvPr>
                <p14:cNvContentPartPr/>
                <p14:nvPr/>
              </p14:nvContentPartPr>
              <p14:xfrm>
                <a:off x="9536280" y="5067356"/>
                <a:ext cx="128880" cy="176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DB8AA153-0A56-4008-816D-652F8A46B18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531960" y="5063036"/>
                  <a:ext cx="1375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754C8939-E3C2-4269-B079-4A8D74A1BD51}"/>
                    </a:ext>
                  </a:extLst>
                </p14:cNvPr>
                <p14:cNvContentPartPr/>
                <p14:nvPr/>
              </p14:nvContentPartPr>
              <p14:xfrm>
                <a:off x="9861360" y="4876196"/>
                <a:ext cx="292680" cy="2815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754C8939-E3C2-4269-B079-4A8D74A1BD51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857040" y="4871876"/>
                  <a:ext cx="301320" cy="290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C9A77EBE-8568-4FD7-BCDE-4846B5480394}"/>
                  </a:ext>
                </a:extLst>
              </p14:cNvPr>
              <p14:cNvContentPartPr/>
              <p14:nvPr/>
            </p14:nvContentPartPr>
            <p14:xfrm>
              <a:off x="10758480" y="4957196"/>
              <a:ext cx="267840" cy="17496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C9A77EBE-8568-4FD7-BCDE-4846B5480394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10754160" y="4952876"/>
                <a:ext cx="27648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6E82A50D-9CA0-4833-B67B-1903F2BB7F4B}"/>
                  </a:ext>
                </a:extLst>
              </p14:cNvPr>
              <p14:cNvContentPartPr/>
              <p14:nvPr/>
            </p14:nvContentPartPr>
            <p14:xfrm>
              <a:off x="10932720" y="4766036"/>
              <a:ext cx="415080" cy="5940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6E82A50D-9CA0-4833-B67B-1903F2BB7F4B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10928400" y="4761716"/>
                <a:ext cx="423720" cy="68040"/>
              </a:xfrm>
              <a:prstGeom prst="rect">
                <a:avLst/>
              </a:prstGeom>
            </p:spPr>
          </p:pic>
        </mc:Fallback>
      </mc:AlternateContent>
      <p:grpSp>
        <p:nvGrpSpPr>
          <p:cNvPr id="262" name="Gruppo 261">
            <a:extLst>
              <a:ext uri="{FF2B5EF4-FFF2-40B4-BE49-F238E27FC236}">
                <a16:creationId xmlns:a16="http://schemas.microsoft.com/office/drawing/2014/main" id="{EBE2B79B-E6C1-4ED2-B204-1EE06A59BA7B}"/>
              </a:ext>
            </a:extLst>
          </p:cNvPr>
          <p:cNvGrpSpPr/>
          <p:nvPr/>
        </p:nvGrpSpPr>
        <p:grpSpPr>
          <a:xfrm>
            <a:off x="361320" y="5810396"/>
            <a:ext cx="607680" cy="430200"/>
            <a:chOff x="361320" y="5810396"/>
            <a:chExt cx="607680" cy="430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191D2158-8E5F-4D32-98EC-A7F7A023B869}"/>
                    </a:ext>
                  </a:extLst>
                </p14:cNvPr>
                <p14:cNvContentPartPr/>
                <p14:nvPr/>
              </p14:nvContentPartPr>
              <p14:xfrm>
                <a:off x="361320" y="5810396"/>
                <a:ext cx="258840" cy="43020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191D2158-8E5F-4D32-98EC-A7F7A023B869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57000" y="5806076"/>
                  <a:ext cx="26748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67808BB0-891A-40C7-B440-D6026D445602}"/>
                    </a:ext>
                  </a:extLst>
                </p14:cNvPr>
                <p14:cNvContentPartPr/>
                <p14:nvPr/>
              </p14:nvContentPartPr>
              <p14:xfrm>
                <a:off x="477240" y="6011636"/>
                <a:ext cx="141120" cy="424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67808BB0-891A-40C7-B440-D6026D445602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72920" y="6007316"/>
                  <a:ext cx="1497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3A5B3BEB-8042-4D25-AAA4-FAE443D2F499}"/>
                    </a:ext>
                  </a:extLst>
                </p14:cNvPr>
                <p14:cNvContentPartPr/>
                <p14:nvPr/>
              </p14:nvContentPartPr>
              <p14:xfrm>
                <a:off x="827880" y="6070316"/>
                <a:ext cx="125640" cy="151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3A5B3BEB-8042-4D25-AAA4-FAE443D2F499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823560" y="6065996"/>
                  <a:ext cx="1342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3A94F03D-24DB-47E4-874E-DD7B80EAA8D1}"/>
                    </a:ext>
                  </a:extLst>
                </p14:cNvPr>
                <p14:cNvContentPartPr/>
                <p14:nvPr/>
              </p14:nvContentPartPr>
              <p14:xfrm>
                <a:off x="839400" y="6161396"/>
                <a:ext cx="129600" cy="226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3A94F03D-24DB-47E4-874E-DD7B80EAA8D1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35080" y="6157076"/>
                  <a:ext cx="1382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7E8BE896-DB03-4B37-9B44-F31FED36CFC4}"/>
              </a:ext>
            </a:extLst>
          </p:cNvPr>
          <p:cNvGrpSpPr/>
          <p:nvPr/>
        </p:nvGrpSpPr>
        <p:grpSpPr>
          <a:xfrm>
            <a:off x="1282560" y="5903996"/>
            <a:ext cx="409320" cy="317880"/>
            <a:chOff x="1282560" y="5903996"/>
            <a:chExt cx="409320" cy="31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A98C50A9-7F77-4C29-A9F6-393CA08B8CBE}"/>
                    </a:ext>
                  </a:extLst>
                </p14:cNvPr>
                <p14:cNvContentPartPr/>
                <p14:nvPr/>
              </p14:nvContentPartPr>
              <p14:xfrm>
                <a:off x="1282560" y="5903996"/>
                <a:ext cx="230040" cy="3178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A98C50A9-7F77-4C29-A9F6-393CA08B8CB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278240" y="5899676"/>
                  <a:ext cx="238680" cy="32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C63E11A7-3D0B-467E-9C10-C73A69F6843B}"/>
                    </a:ext>
                  </a:extLst>
                </p14:cNvPr>
                <p14:cNvContentPartPr/>
                <p14:nvPr/>
              </p14:nvContentPartPr>
              <p14:xfrm>
                <a:off x="1685040" y="6117116"/>
                <a:ext cx="6840" cy="190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C63E11A7-3D0B-467E-9C10-C73A69F6843B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680720" y="6112796"/>
                  <a:ext cx="1548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uppo 259">
            <a:extLst>
              <a:ext uri="{FF2B5EF4-FFF2-40B4-BE49-F238E27FC236}">
                <a16:creationId xmlns:a16="http://schemas.microsoft.com/office/drawing/2014/main" id="{F3FA111F-5FAF-4C0E-B44B-A1BDB67E39FE}"/>
              </a:ext>
            </a:extLst>
          </p:cNvPr>
          <p:cNvGrpSpPr/>
          <p:nvPr/>
        </p:nvGrpSpPr>
        <p:grpSpPr>
          <a:xfrm>
            <a:off x="1932000" y="5530316"/>
            <a:ext cx="1151640" cy="672480"/>
            <a:chOff x="1932000" y="5530316"/>
            <a:chExt cx="1151640" cy="67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2B051D2D-BA59-47B5-A597-0094A8B429AD}"/>
                    </a:ext>
                  </a:extLst>
                </p14:cNvPr>
                <p14:cNvContentPartPr/>
                <p14:nvPr/>
              </p14:nvContentPartPr>
              <p14:xfrm>
                <a:off x="1932000" y="5905436"/>
                <a:ext cx="313200" cy="29736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2B051D2D-BA59-47B5-A597-0094A8B429AD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927680" y="5901116"/>
                  <a:ext cx="321840" cy="30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214E478B-4BED-4095-9225-6D53612AA6F1}"/>
                    </a:ext>
                  </a:extLst>
                </p14:cNvPr>
                <p14:cNvContentPartPr/>
                <p14:nvPr/>
              </p14:nvContentPartPr>
              <p14:xfrm>
                <a:off x="2275800" y="5662076"/>
                <a:ext cx="59760" cy="15948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214E478B-4BED-4095-9225-6D53612AA6F1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2271480" y="5657756"/>
                  <a:ext cx="68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D6DCD796-F9DB-4788-B488-3A0919D09233}"/>
                    </a:ext>
                  </a:extLst>
                </p14:cNvPr>
                <p14:cNvContentPartPr/>
                <p14:nvPr/>
              </p14:nvContentPartPr>
              <p14:xfrm>
                <a:off x="2268600" y="5530316"/>
                <a:ext cx="9360" cy="75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D6DCD796-F9DB-4788-B488-3A0919D09233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264280" y="5525996"/>
                  <a:ext cx="180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71404B42-076D-4136-A9D1-9E1AF8BF4113}"/>
                    </a:ext>
                  </a:extLst>
                </p14:cNvPr>
                <p14:cNvContentPartPr/>
                <p14:nvPr/>
              </p14:nvContentPartPr>
              <p14:xfrm>
                <a:off x="2477400" y="5661356"/>
                <a:ext cx="61200" cy="15156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71404B42-076D-4136-A9D1-9E1AF8BF4113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2473080" y="5657036"/>
                  <a:ext cx="6984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07317DC0-9AA4-4861-A79F-E8EC4301F2C4}"/>
                    </a:ext>
                  </a:extLst>
                </p14:cNvPr>
                <p14:cNvContentPartPr/>
                <p14:nvPr/>
              </p14:nvContentPartPr>
              <p14:xfrm>
                <a:off x="2545080" y="5668556"/>
                <a:ext cx="98280" cy="15372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07317DC0-9AA4-4861-A79F-E8EC4301F2C4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2540760" y="5664236"/>
                  <a:ext cx="1069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4D9ABF33-D35E-4D72-9CF9-C762968DE390}"/>
                    </a:ext>
                  </a:extLst>
                </p14:cNvPr>
                <p14:cNvContentPartPr/>
                <p14:nvPr/>
              </p14:nvContentPartPr>
              <p14:xfrm>
                <a:off x="2474160" y="5623916"/>
                <a:ext cx="239040" cy="493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4D9ABF33-D35E-4D72-9CF9-C762968DE390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2469840" y="5619596"/>
                  <a:ext cx="24768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31D36B8C-22BB-4A65-B0E8-B742E3174494}"/>
                    </a:ext>
                  </a:extLst>
                </p14:cNvPr>
                <p14:cNvContentPartPr/>
                <p14:nvPr/>
              </p14:nvContentPartPr>
              <p14:xfrm>
                <a:off x="2873400" y="6070316"/>
                <a:ext cx="173160" cy="446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31D36B8C-22BB-4A65-B0E8-B742E3174494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869080" y="6065996"/>
                  <a:ext cx="1818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572BD0BC-264D-4003-800F-C14E7D8ED1AC}"/>
                    </a:ext>
                  </a:extLst>
                </p14:cNvPr>
                <p14:cNvContentPartPr/>
                <p14:nvPr/>
              </p14:nvContentPartPr>
              <p14:xfrm>
                <a:off x="2925960" y="6193436"/>
                <a:ext cx="157680" cy="75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572BD0BC-264D-4003-800F-C14E7D8ED1AC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2921640" y="6189116"/>
                  <a:ext cx="166320" cy="1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352B364F-AC5C-4E1C-AB3D-B27A8B004ED4}"/>
              </a:ext>
            </a:extLst>
          </p:cNvPr>
          <p:cNvGrpSpPr/>
          <p:nvPr/>
        </p:nvGrpSpPr>
        <p:grpSpPr>
          <a:xfrm>
            <a:off x="3404760" y="5595476"/>
            <a:ext cx="687960" cy="635400"/>
            <a:chOff x="3404760" y="5595476"/>
            <a:chExt cx="687960" cy="63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CA54BB2A-5680-4031-A6C6-6E4E7B59E217}"/>
                    </a:ext>
                  </a:extLst>
                </p14:cNvPr>
                <p14:cNvContentPartPr/>
                <p14:nvPr/>
              </p14:nvContentPartPr>
              <p14:xfrm>
                <a:off x="3404760" y="5944316"/>
                <a:ext cx="221040" cy="2865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CA54BB2A-5680-4031-A6C6-6E4E7B59E217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400440" y="5939996"/>
                  <a:ext cx="22968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E2D5BEE0-E645-4EFB-8759-5E36C29BC879}"/>
                    </a:ext>
                  </a:extLst>
                </p14:cNvPr>
                <p14:cNvContentPartPr/>
                <p14:nvPr/>
              </p14:nvContentPartPr>
              <p14:xfrm>
                <a:off x="3674040" y="5717516"/>
                <a:ext cx="73440" cy="13464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E2D5BEE0-E645-4EFB-8759-5E36C29BC879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669720" y="5713196"/>
                  <a:ext cx="8208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29932ED4-9FE7-442C-B2A7-23B5F357E67E}"/>
                    </a:ext>
                  </a:extLst>
                </p14:cNvPr>
                <p14:cNvContentPartPr/>
                <p14:nvPr/>
              </p14:nvContentPartPr>
              <p14:xfrm>
                <a:off x="3642000" y="5595476"/>
                <a:ext cx="8640" cy="126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29932ED4-9FE7-442C-B2A7-23B5F357E67E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3637680" y="5591156"/>
                  <a:ext cx="1728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90BE4DC5-53C5-45F7-BA58-6C75D7CD79D9}"/>
                    </a:ext>
                  </a:extLst>
                </p14:cNvPr>
                <p14:cNvContentPartPr/>
                <p14:nvPr/>
              </p14:nvContentPartPr>
              <p14:xfrm>
                <a:off x="3878880" y="5713916"/>
                <a:ext cx="54720" cy="14580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90BE4DC5-53C5-45F7-BA58-6C75D7CD79D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3874560" y="5709596"/>
                  <a:ext cx="63360" cy="15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7E972B9C-218B-4A2F-8D50-09DDB7287FD0}"/>
                    </a:ext>
                  </a:extLst>
                </p14:cNvPr>
                <p14:cNvContentPartPr/>
                <p14:nvPr/>
              </p14:nvContentPartPr>
              <p14:xfrm>
                <a:off x="3975720" y="5726516"/>
                <a:ext cx="56520" cy="14904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7E972B9C-218B-4A2F-8D50-09DDB7287FD0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3971400" y="5722196"/>
                  <a:ext cx="6516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94CE41E8-B057-4A6A-8D9B-8AB09D037B30}"/>
                    </a:ext>
                  </a:extLst>
                </p14:cNvPr>
                <p14:cNvContentPartPr/>
                <p14:nvPr/>
              </p14:nvContentPartPr>
              <p14:xfrm>
                <a:off x="3845040" y="5688356"/>
                <a:ext cx="247680" cy="2268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94CE41E8-B057-4A6A-8D9B-8AB09D037B30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3840720" y="5684036"/>
                  <a:ext cx="256320" cy="31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C97D4494-D838-490E-AF6C-BEFD0FD8519E}"/>
                  </a:ext>
                </a:extLst>
              </p14:cNvPr>
              <p14:cNvContentPartPr/>
              <p14:nvPr/>
            </p14:nvContentPartPr>
            <p14:xfrm>
              <a:off x="5413920" y="5986436"/>
              <a:ext cx="579960" cy="25668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C97D4494-D838-490E-AF6C-BEFD0FD8519E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5409600" y="5982116"/>
                <a:ext cx="588600" cy="265320"/>
              </a:xfrm>
              <a:prstGeom prst="rect">
                <a:avLst/>
              </a:prstGeom>
            </p:spPr>
          </p:pic>
        </mc:Fallback>
      </mc:AlternateContent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32B5D6FB-9D13-4DA1-831C-DDFCC2942CF4}"/>
              </a:ext>
            </a:extLst>
          </p:cNvPr>
          <p:cNvGrpSpPr/>
          <p:nvPr/>
        </p:nvGrpSpPr>
        <p:grpSpPr>
          <a:xfrm>
            <a:off x="6434160" y="5578916"/>
            <a:ext cx="2495520" cy="718920"/>
            <a:chOff x="6434160" y="5578916"/>
            <a:chExt cx="2495520" cy="71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28333052-8196-4791-9B00-7B4F4D849AAF}"/>
                    </a:ext>
                  </a:extLst>
                </p14:cNvPr>
                <p14:cNvContentPartPr/>
                <p14:nvPr/>
              </p14:nvContentPartPr>
              <p14:xfrm>
                <a:off x="6434160" y="6031796"/>
                <a:ext cx="291600" cy="26604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28333052-8196-4791-9B00-7B4F4D849AAF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6429840" y="6027476"/>
                  <a:ext cx="3002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3948CBD9-08D5-4CE3-97B6-657047BACFAE}"/>
                    </a:ext>
                  </a:extLst>
                </p14:cNvPr>
                <p14:cNvContentPartPr/>
                <p14:nvPr/>
              </p14:nvContentPartPr>
              <p14:xfrm>
                <a:off x="6774000" y="5775836"/>
                <a:ext cx="70200" cy="1533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3948CBD9-08D5-4CE3-97B6-657047BACFAE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6769680" y="5771516"/>
                  <a:ext cx="7884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0F6F0E66-08E0-4A33-A783-8D841527B574}"/>
                    </a:ext>
                  </a:extLst>
                </p14:cNvPr>
                <p14:cNvContentPartPr/>
                <p14:nvPr/>
              </p14:nvContentPartPr>
              <p14:xfrm>
                <a:off x="6783000" y="5645876"/>
                <a:ext cx="25200" cy="1188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0F6F0E66-08E0-4A33-A783-8D841527B574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778680" y="5641556"/>
                  <a:ext cx="3384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8FA1BC26-21FA-490A-AB7E-AE82483C2176}"/>
                    </a:ext>
                  </a:extLst>
                </p14:cNvPr>
                <p14:cNvContentPartPr/>
                <p14:nvPr/>
              </p14:nvContentPartPr>
              <p14:xfrm>
                <a:off x="6999000" y="5578916"/>
                <a:ext cx="158040" cy="43488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8FA1BC26-21FA-490A-AB7E-AE82483C2176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6994680" y="5574596"/>
                  <a:ext cx="166680" cy="44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260674A4-1C1D-4E15-8661-6722E400A3BE}"/>
                    </a:ext>
                  </a:extLst>
                </p14:cNvPr>
                <p14:cNvContentPartPr/>
                <p14:nvPr/>
              </p14:nvContentPartPr>
              <p14:xfrm>
                <a:off x="7179000" y="5746316"/>
                <a:ext cx="92880" cy="1832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260674A4-1C1D-4E15-8661-6722E400A3BE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174680" y="5741996"/>
                  <a:ext cx="1015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6C5B7005-1FB3-4FD2-8790-46E56F586DA9}"/>
                    </a:ext>
                  </a:extLst>
                </p14:cNvPr>
                <p14:cNvContentPartPr/>
                <p14:nvPr/>
              </p14:nvContentPartPr>
              <p14:xfrm>
                <a:off x="7284120" y="5768636"/>
                <a:ext cx="59400" cy="1576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6C5B7005-1FB3-4FD2-8790-46E56F586DA9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7279800" y="5764316"/>
                  <a:ext cx="6804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7FF07164-7783-4720-A0EE-D08F9C774CFE}"/>
                    </a:ext>
                  </a:extLst>
                </p14:cNvPr>
                <p14:cNvContentPartPr/>
                <p14:nvPr/>
              </p14:nvContentPartPr>
              <p14:xfrm>
                <a:off x="7161000" y="5696636"/>
                <a:ext cx="233640" cy="93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7FF07164-7783-4720-A0EE-D08F9C774CFE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7156680" y="5692316"/>
                  <a:ext cx="2422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FE387ED3-C1E2-4472-B2F1-7EAD10310AA4}"/>
                    </a:ext>
                  </a:extLst>
                </p14:cNvPr>
                <p14:cNvContentPartPr/>
                <p14:nvPr/>
              </p14:nvContentPartPr>
              <p14:xfrm>
                <a:off x="7492200" y="5812196"/>
                <a:ext cx="208800" cy="475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FE387ED3-C1E2-4472-B2F1-7EAD10310AA4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7487880" y="5807876"/>
                  <a:ext cx="21744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F756E2D1-80EC-4CD2-9C1D-71F58CC58960}"/>
                    </a:ext>
                  </a:extLst>
                </p14:cNvPr>
                <p14:cNvContentPartPr/>
                <p14:nvPr/>
              </p14:nvContentPartPr>
              <p14:xfrm>
                <a:off x="7572120" y="5730836"/>
                <a:ext cx="26280" cy="19800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F756E2D1-80EC-4CD2-9C1D-71F58CC58960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7567800" y="5726516"/>
                  <a:ext cx="349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0D33B089-DDCF-47B8-BBF8-68FECAAD67CC}"/>
                    </a:ext>
                  </a:extLst>
                </p14:cNvPr>
                <p14:cNvContentPartPr/>
                <p14:nvPr/>
              </p14:nvContentPartPr>
              <p14:xfrm>
                <a:off x="7730880" y="5741636"/>
                <a:ext cx="180360" cy="21060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0D33B089-DDCF-47B8-BBF8-68FECAAD67CC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7726560" y="5737316"/>
                  <a:ext cx="18900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153D975E-F637-4918-B28D-3CE71EF63AE0}"/>
                    </a:ext>
                  </a:extLst>
                </p14:cNvPr>
                <p14:cNvContentPartPr/>
                <p14:nvPr/>
              </p14:nvContentPartPr>
              <p14:xfrm>
                <a:off x="8035440" y="5633636"/>
                <a:ext cx="276480" cy="30024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153D975E-F637-4918-B28D-3CE71EF63AE0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8031120" y="5629316"/>
                  <a:ext cx="28512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A61C284F-616F-4CD3-9E8A-9C26D2E02A91}"/>
                    </a:ext>
                  </a:extLst>
                </p14:cNvPr>
                <p14:cNvContentPartPr/>
                <p14:nvPr/>
              </p14:nvContentPartPr>
              <p14:xfrm>
                <a:off x="8088720" y="5785556"/>
                <a:ext cx="194400" cy="11052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A61C284F-616F-4CD3-9E8A-9C26D2E02A91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8084400" y="5781236"/>
                  <a:ext cx="20304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C895699E-19A9-4D28-A369-2F5BD5E0BE0F}"/>
                    </a:ext>
                  </a:extLst>
                </p14:cNvPr>
                <p14:cNvContentPartPr/>
                <p14:nvPr/>
              </p14:nvContentPartPr>
              <p14:xfrm>
                <a:off x="8373840" y="5772596"/>
                <a:ext cx="63720" cy="1371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C895699E-19A9-4D28-A369-2F5BD5E0BE0F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8369520" y="5768276"/>
                  <a:ext cx="723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08F2D4DE-7AA7-4185-B9C3-9FE41D293537}"/>
                    </a:ext>
                  </a:extLst>
                </p14:cNvPr>
                <p14:cNvContentPartPr/>
                <p14:nvPr/>
              </p14:nvContentPartPr>
              <p14:xfrm>
                <a:off x="8492640" y="5797076"/>
                <a:ext cx="88200" cy="13680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08F2D4DE-7AA7-4185-B9C3-9FE41D293537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8488320" y="5792756"/>
                  <a:ext cx="9684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29D848D8-EE88-4CB7-B5AE-8D1B1793E955}"/>
                    </a:ext>
                  </a:extLst>
                </p14:cNvPr>
                <p14:cNvContentPartPr/>
                <p14:nvPr/>
              </p14:nvContentPartPr>
              <p14:xfrm>
                <a:off x="8293200" y="5743436"/>
                <a:ext cx="286560" cy="2988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29D848D8-EE88-4CB7-B5AE-8D1B1793E955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8288880" y="5739116"/>
                  <a:ext cx="2952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A3B72F66-52C1-49BE-AC78-51C43A2D30DA}"/>
                    </a:ext>
                  </a:extLst>
                </p14:cNvPr>
                <p14:cNvContentPartPr/>
                <p14:nvPr/>
              </p14:nvContentPartPr>
              <p14:xfrm>
                <a:off x="8670840" y="5617796"/>
                <a:ext cx="258840" cy="3625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A3B72F66-52C1-49BE-AC78-51C43A2D30DA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8666520" y="5613476"/>
                  <a:ext cx="267480" cy="371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6" name="Gruppo 285">
            <a:extLst>
              <a:ext uri="{FF2B5EF4-FFF2-40B4-BE49-F238E27FC236}">
                <a16:creationId xmlns:a16="http://schemas.microsoft.com/office/drawing/2014/main" id="{E08C5F33-9B13-41EB-BA4C-9E267B58ACEB}"/>
              </a:ext>
            </a:extLst>
          </p:cNvPr>
          <p:cNvGrpSpPr/>
          <p:nvPr/>
        </p:nvGrpSpPr>
        <p:grpSpPr>
          <a:xfrm>
            <a:off x="9825360" y="5879876"/>
            <a:ext cx="1263600" cy="556920"/>
            <a:chOff x="9825360" y="5879876"/>
            <a:chExt cx="1263600" cy="556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ED7B08C3-2DBA-4F86-8AAC-B9021D93B15E}"/>
                    </a:ext>
                  </a:extLst>
                </p14:cNvPr>
                <p14:cNvContentPartPr/>
                <p14:nvPr/>
              </p14:nvContentPartPr>
              <p14:xfrm>
                <a:off x="9825360" y="5905796"/>
                <a:ext cx="328680" cy="4057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ED7B08C3-2DBA-4F86-8AAC-B9021D93B15E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9821040" y="5901476"/>
                  <a:ext cx="337320" cy="41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5C12DE1A-46F1-48E0-86BE-475FA2ABF0F1}"/>
                    </a:ext>
                  </a:extLst>
                </p14:cNvPr>
                <p14:cNvContentPartPr/>
                <p14:nvPr/>
              </p14:nvContentPartPr>
              <p14:xfrm>
                <a:off x="9862440" y="6108836"/>
                <a:ext cx="261360" cy="1130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5C12DE1A-46F1-48E0-86BE-475FA2ABF0F1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9858120" y="6104516"/>
                  <a:ext cx="27000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FC081F63-816D-4718-8C12-8A16ACBAEF52}"/>
                    </a:ext>
                  </a:extLst>
                </p14:cNvPr>
                <p14:cNvContentPartPr/>
                <p14:nvPr/>
              </p14:nvContentPartPr>
              <p14:xfrm>
                <a:off x="10421880" y="6070316"/>
                <a:ext cx="207720" cy="2203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FC081F63-816D-4718-8C12-8A16ACBAEF52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0417560" y="6065996"/>
                  <a:ext cx="21636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BE6A95D3-22FF-460D-90C7-D30447E3F837}"/>
                    </a:ext>
                  </a:extLst>
                </p14:cNvPr>
                <p14:cNvContentPartPr/>
                <p14:nvPr/>
              </p14:nvContentPartPr>
              <p14:xfrm>
                <a:off x="10368960" y="6194516"/>
                <a:ext cx="220680" cy="219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BE6A95D3-22FF-460D-90C7-D30447E3F837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0364640" y="6190196"/>
                  <a:ext cx="2293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CCBAC436-89EA-4F9A-A24D-F806BB8BBF51}"/>
                    </a:ext>
                  </a:extLst>
                </p14:cNvPr>
                <p14:cNvContentPartPr/>
                <p14:nvPr/>
              </p14:nvContentPartPr>
              <p14:xfrm>
                <a:off x="10721040" y="5879876"/>
                <a:ext cx="298440" cy="4467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CCBAC436-89EA-4F9A-A24D-F806BB8BBF51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0716720" y="5875556"/>
                  <a:ext cx="307080" cy="4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D6444D26-0E27-498C-9429-4F8E3EFA5983}"/>
                    </a:ext>
                  </a:extLst>
                </p14:cNvPr>
                <p14:cNvContentPartPr/>
                <p14:nvPr/>
              </p14:nvContentPartPr>
              <p14:xfrm>
                <a:off x="10784040" y="5921636"/>
                <a:ext cx="304920" cy="51516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D6444D26-0E27-498C-9429-4F8E3EFA5983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0779720" y="5917316"/>
                  <a:ext cx="313560" cy="5238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07F7B1F5-4EC7-4193-92EF-8369A76179C2}"/>
                  </a:ext>
                </a:extLst>
              </p14:cNvPr>
              <p14:cNvContentPartPr/>
              <p14:nvPr/>
            </p14:nvContentPartPr>
            <p14:xfrm>
              <a:off x="160440" y="6444716"/>
              <a:ext cx="10995840" cy="8208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07F7B1F5-4EC7-4193-92EF-8369A76179C2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151440" y="6435716"/>
                <a:ext cx="11013480" cy="99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34" name="Gruppo 233">
            <a:extLst>
              <a:ext uri="{FF2B5EF4-FFF2-40B4-BE49-F238E27FC236}">
                <a16:creationId xmlns:a16="http://schemas.microsoft.com/office/drawing/2014/main" id="{6DD30C2E-D63A-487D-A72E-BEA9539ECB18}"/>
              </a:ext>
            </a:extLst>
          </p:cNvPr>
          <p:cNvGrpSpPr/>
          <p:nvPr/>
        </p:nvGrpSpPr>
        <p:grpSpPr>
          <a:xfrm>
            <a:off x="8441916" y="129617"/>
            <a:ext cx="231480" cy="492120"/>
            <a:chOff x="8441916" y="129617"/>
            <a:chExt cx="231480" cy="492120"/>
          </a:xfrm>
        </p:grpSpPr>
        <mc:AlternateContent xmlns:mc="http://schemas.openxmlformats.org/markup-compatibility/2006">
          <mc:Choice xmlns:p14="http://schemas.microsoft.com/office/powerpoint/2010/main" Requires="p14">
            <p:contentPart p14:bwMode="auto" r:id="rId49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6F89BD24-686B-4A66-ABEA-8FC549E56803}"/>
                    </a:ext>
                  </a:extLst>
                </p14:cNvPr>
                <p14:cNvContentPartPr/>
                <p14:nvPr/>
              </p14:nvContentPartPr>
              <p14:xfrm>
                <a:off x="8441916" y="404657"/>
                <a:ext cx="128520" cy="142920"/>
              </p14:xfrm>
            </p:contentPart>
          </mc:Choice>
          <mc:Fallback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6F89BD24-686B-4A66-ABEA-8FC549E56803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8437596" y="400337"/>
                  <a:ext cx="13716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>
          <mc:Choice xmlns:p14="http://schemas.microsoft.com/office/powerpoint/2010/main" Requires="p14">
            <p:contentPart p14:bwMode="auto" r:id="rId50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16CB70E-E140-46DC-A7B6-2B5810D44C7D}"/>
                    </a:ext>
                  </a:extLst>
                </p14:cNvPr>
                <p14:cNvContentPartPr/>
                <p14:nvPr/>
              </p14:nvContentPartPr>
              <p14:xfrm>
                <a:off x="8497716" y="129617"/>
                <a:ext cx="175680" cy="492120"/>
              </p14:xfrm>
            </p:contentPart>
          </mc:Choice>
          <mc:Fallback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16CB70E-E140-46DC-A7B6-2B5810D44C7D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8493396" y="125297"/>
                  <a:ext cx="184320" cy="500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502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7B121018-4458-42F7-89D3-2643CB518401}"/>
                  </a:ext>
                </a:extLst>
              </p14:cNvPr>
              <p14:cNvContentPartPr/>
              <p14:nvPr/>
            </p14:nvContentPartPr>
            <p14:xfrm>
              <a:off x="4365276" y="1553057"/>
              <a:ext cx="288720" cy="857880"/>
            </p14:xfrm>
          </p:contentPart>
        </mc:Choice>
        <mc:Fallback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7B121018-4458-42F7-89D3-2643CB518401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4360956" y="1548737"/>
                <a:ext cx="297360" cy="866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504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33DB816C-E15E-47C2-9CBB-7C99F16E675B}"/>
                  </a:ext>
                </a:extLst>
              </p14:cNvPr>
              <p14:cNvContentPartPr/>
              <p14:nvPr/>
            </p14:nvContentPartPr>
            <p14:xfrm>
              <a:off x="11911236" y="1594817"/>
              <a:ext cx="150120" cy="664560"/>
            </p14:xfrm>
          </p:contentPart>
        </mc:Choice>
        <mc:Fallback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33DB816C-E15E-47C2-9CBB-7C99F16E675B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11906916" y="1590497"/>
                <a:ext cx="158760" cy="673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279802551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uppo 4">
            <a:extLst>
              <a:ext uri="{FF2B5EF4-FFF2-40B4-BE49-F238E27FC236}">
                <a16:creationId xmlns:a16="http://schemas.microsoft.com/office/drawing/2014/main" id="{0EDE11EE-D98F-44A0-A8B7-EFD9A7A37D3D}"/>
              </a:ext>
            </a:extLst>
          </p:cNvPr>
          <p:cNvGrpSpPr/>
          <p:nvPr/>
        </p:nvGrpSpPr>
        <p:grpSpPr>
          <a:xfrm>
            <a:off x="298320" y="98996"/>
            <a:ext cx="1449720" cy="636120"/>
            <a:chOff x="298320" y="98996"/>
            <a:chExt cx="1449720" cy="63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206630A3-2F99-446D-8B61-7B582BF5602C}"/>
                    </a:ext>
                  </a:extLst>
                </p14:cNvPr>
                <p14:cNvContentPartPr/>
                <p14:nvPr/>
              </p14:nvContentPartPr>
              <p14:xfrm>
                <a:off x="298320" y="98996"/>
                <a:ext cx="300960" cy="6361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206630A3-2F99-446D-8B61-7B582BF5602C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94000" y="94676"/>
                  <a:ext cx="309600" cy="64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2E1C7241-0964-4CEA-B87E-A7C6B7B5CA0D}"/>
                    </a:ext>
                  </a:extLst>
                </p14:cNvPr>
                <p14:cNvContentPartPr/>
                <p14:nvPr/>
              </p14:nvContentPartPr>
              <p14:xfrm>
                <a:off x="387600" y="422996"/>
                <a:ext cx="166680" cy="2700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2E1C7241-0964-4CEA-B87E-A7C6B7B5CA0D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83280" y="418676"/>
                  <a:ext cx="17532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790917AA-1747-46C1-B5F9-0095FB8BB5DF}"/>
                    </a:ext>
                  </a:extLst>
                </p14:cNvPr>
                <p14:cNvContentPartPr/>
                <p14:nvPr/>
              </p14:nvContentPartPr>
              <p14:xfrm>
                <a:off x="799080" y="143636"/>
                <a:ext cx="948960" cy="51732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790917AA-1747-46C1-B5F9-0095FB8BB5DF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794760" y="139316"/>
                  <a:ext cx="957600" cy="525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2" name="Gruppo 41">
            <a:extLst>
              <a:ext uri="{FF2B5EF4-FFF2-40B4-BE49-F238E27FC236}">
                <a16:creationId xmlns:a16="http://schemas.microsoft.com/office/drawing/2014/main" id="{CF495B6A-94EF-4A1E-9529-10F95223BA5B}"/>
              </a:ext>
            </a:extLst>
          </p:cNvPr>
          <p:cNvGrpSpPr/>
          <p:nvPr/>
        </p:nvGrpSpPr>
        <p:grpSpPr>
          <a:xfrm>
            <a:off x="2136840" y="117356"/>
            <a:ext cx="1382040" cy="486360"/>
            <a:chOff x="2136840" y="117356"/>
            <a:chExt cx="1382040" cy="486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4DE5A0B9-3FC7-4385-808C-B27F053B26B2}"/>
                    </a:ext>
                  </a:extLst>
                </p14:cNvPr>
                <p14:cNvContentPartPr/>
                <p14:nvPr/>
              </p14:nvContentPartPr>
              <p14:xfrm>
                <a:off x="2136840" y="117356"/>
                <a:ext cx="738720" cy="48636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4DE5A0B9-3FC7-4385-808C-B27F053B26B2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2132520" y="113036"/>
                  <a:ext cx="747360" cy="49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EA0185FE-CFD1-4489-8456-70631CED28DF}"/>
                    </a:ext>
                  </a:extLst>
                </p14:cNvPr>
                <p14:cNvContentPartPr/>
                <p14:nvPr/>
              </p14:nvContentPartPr>
              <p14:xfrm>
                <a:off x="2981400" y="385556"/>
                <a:ext cx="266760" cy="1785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EA0185FE-CFD1-4489-8456-70631CED28DF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2977080" y="381236"/>
                  <a:ext cx="2754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5CA42DBA-593F-4813-9220-D7E104961D04}"/>
                    </a:ext>
                  </a:extLst>
                </p14:cNvPr>
                <p14:cNvContentPartPr/>
                <p14:nvPr/>
              </p14:nvContentPartPr>
              <p14:xfrm>
                <a:off x="3347520" y="394196"/>
                <a:ext cx="171360" cy="19908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5CA42DBA-593F-4813-9220-D7E104961D04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3343200" y="389876"/>
                  <a:ext cx="180000" cy="20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1" name="Gruppo 40">
            <a:extLst>
              <a:ext uri="{FF2B5EF4-FFF2-40B4-BE49-F238E27FC236}">
                <a16:creationId xmlns:a16="http://schemas.microsoft.com/office/drawing/2014/main" id="{5BF18649-BB7B-403F-9A26-1A8AE2E36612}"/>
              </a:ext>
            </a:extLst>
          </p:cNvPr>
          <p:cNvGrpSpPr/>
          <p:nvPr/>
        </p:nvGrpSpPr>
        <p:grpSpPr>
          <a:xfrm>
            <a:off x="3879960" y="93956"/>
            <a:ext cx="509040" cy="480960"/>
            <a:chOff x="3879960" y="93956"/>
            <a:chExt cx="509040" cy="480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56A0020-CAD5-4C5F-9804-C33B352FD03E}"/>
                    </a:ext>
                  </a:extLst>
                </p14:cNvPr>
                <p14:cNvContentPartPr/>
                <p14:nvPr/>
              </p14:nvContentPartPr>
              <p14:xfrm>
                <a:off x="3879960" y="383036"/>
                <a:ext cx="316800" cy="1918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56A0020-CAD5-4C5F-9804-C33B352FD03E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3875640" y="378716"/>
                  <a:ext cx="3254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8AA4BE0-452B-4695-BDE5-AF8A47859DE7}"/>
                    </a:ext>
                  </a:extLst>
                </p14:cNvPr>
                <p14:cNvContentPartPr/>
                <p14:nvPr/>
              </p14:nvContentPartPr>
              <p14:xfrm>
                <a:off x="4173720" y="93956"/>
                <a:ext cx="81720" cy="4467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8AA4BE0-452B-4695-BDE5-AF8A47859DE7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169400" y="89636"/>
                  <a:ext cx="90360" cy="45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27082FDE-0870-4628-9A6D-2542269FF2F3}"/>
                    </a:ext>
                  </a:extLst>
                </p14:cNvPr>
                <p14:cNvContentPartPr/>
                <p14:nvPr/>
              </p14:nvContentPartPr>
              <p14:xfrm>
                <a:off x="4279920" y="305636"/>
                <a:ext cx="109080" cy="22428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27082FDE-0870-4628-9A6D-2542269FF2F3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275600" y="301316"/>
                  <a:ext cx="117720" cy="23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0" name="Gruppo 39">
            <a:extLst>
              <a:ext uri="{FF2B5EF4-FFF2-40B4-BE49-F238E27FC236}">
                <a16:creationId xmlns:a16="http://schemas.microsoft.com/office/drawing/2014/main" id="{81249133-AED4-442E-8BCB-10A662D89D53}"/>
              </a:ext>
            </a:extLst>
          </p:cNvPr>
          <p:cNvGrpSpPr/>
          <p:nvPr/>
        </p:nvGrpSpPr>
        <p:grpSpPr>
          <a:xfrm>
            <a:off x="4808760" y="80996"/>
            <a:ext cx="2185920" cy="779400"/>
            <a:chOff x="4808760" y="80996"/>
            <a:chExt cx="2185920" cy="77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0199423C-F5B1-4103-B33C-13023A0D1830}"/>
                    </a:ext>
                  </a:extLst>
                </p14:cNvPr>
                <p14:cNvContentPartPr/>
                <p14:nvPr/>
              </p14:nvContentPartPr>
              <p14:xfrm>
                <a:off x="4808760" y="326516"/>
                <a:ext cx="283320" cy="1882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0199423C-F5B1-4103-B33C-13023A0D1830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804440" y="322196"/>
                  <a:ext cx="2919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4598BAF0-C77C-4DB8-958B-08D57DB173D8}"/>
                    </a:ext>
                  </a:extLst>
                </p14:cNvPr>
                <p14:cNvContentPartPr/>
                <p14:nvPr/>
              </p14:nvContentPartPr>
              <p14:xfrm>
                <a:off x="5058960" y="397076"/>
                <a:ext cx="46440" cy="4633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4598BAF0-C77C-4DB8-958B-08D57DB173D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054640" y="392756"/>
                  <a:ext cx="55080" cy="47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794C3F97-2FDC-405C-AE17-93F7D6818905}"/>
                    </a:ext>
                  </a:extLst>
                </p14:cNvPr>
                <p14:cNvContentPartPr/>
                <p14:nvPr/>
              </p14:nvContentPartPr>
              <p14:xfrm>
                <a:off x="5148240" y="375116"/>
                <a:ext cx="450000" cy="1512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794C3F97-2FDC-405C-AE17-93F7D681890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5143920" y="370796"/>
                  <a:ext cx="45864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EDEB9FA7-C73C-4BC3-97D5-17E81DCC1928}"/>
                    </a:ext>
                  </a:extLst>
                </p14:cNvPr>
                <p14:cNvContentPartPr/>
                <p14:nvPr/>
              </p14:nvContentPartPr>
              <p14:xfrm>
                <a:off x="5655480" y="324356"/>
                <a:ext cx="343800" cy="1951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EDEB9FA7-C73C-4BC3-97D5-17E81DCC1928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651160" y="320036"/>
                  <a:ext cx="3524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B59A0ADF-CEB7-4978-AB3C-879665688148}"/>
                    </a:ext>
                  </a:extLst>
                </p14:cNvPr>
                <p14:cNvContentPartPr/>
                <p14:nvPr/>
              </p14:nvContentPartPr>
              <p14:xfrm>
                <a:off x="6070200" y="347756"/>
                <a:ext cx="302400" cy="1645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B59A0ADF-CEB7-4978-AB3C-87966568814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065880" y="343436"/>
                  <a:ext cx="31104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72D4D590-82AC-48A8-B9FA-384D9EAC791B}"/>
                    </a:ext>
                  </a:extLst>
                </p14:cNvPr>
                <p14:cNvContentPartPr/>
                <p14:nvPr/>
              </p14:nvContentPartPr>
              <p14:xfrm>
                <a:off x="6522000" y="80996"/>
                <a:ext cx="198720" cy="35316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72D4D590-82AC-48A8-B9FA-384D9EAC791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517680" y="76676"/>
                  <a:ext cx="20736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B8CAEC32-7EF5-4918-90DA-14613318A6CD}"/>
                    </a:ext>
                  </a:extLst>
                </p14:cNvPr>
                <p14:cNvContentPartPr/>
                <p14:nvPr/>
              </p14:nvContentPartPr>
              <p14:xfrm>
                <a:off x="6413640" y="171356"/>
                <a:ext cx="278280" cy="554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B8CAEC32-7EF5-4918-90DA-14613318A6CD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409320" y="167036"/>
                  <a:ext cx="2869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931C2618-6C8B-4C4E-8B15-FAEE3B1F8448}"/>
                    </a:ext>
                  </a:extLst>
                </p14:cNvPr>
                <p14:cNvContentPartPr/>
                <p14:nvPr/>
              </p14:nvContentPartPr>
              <p14:xfrm>
                <a:off x="6755640" y="288716"/>
                <a:ext cx="239040" cy="1742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931C2618-6C8B-4C4E-8B15-FAEE3B1F8448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751320" y="284396"/>
                  <a:ext cx="247680" cy="182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7D114E17-72BB-4624-B203-736B4444DE3A}"/>
              </a:ext>
            </a:extLst>
          </p:cNvPr>
          <p:cNvGrpSpPr/>
          <p:nvPr/>
        </p:nvGrpSpPr>
        <p:grpSpPr>
          <a:xfrm>
            <a:off x="7399320" y="120596"/>
            <a:ext cx="1318320" cy="376200"/>
            <a:chOff x="7399320" y="120596"/>
            <a:chExt cx="1318320" cy="376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E037783D-DB3C-4A6E-9537-C09EC2829528}"/>
                    </a:ext>
                  </a:extLst>
                </p14:cNvPr>
                <p14:cNvContentPartPr/>
                <p14:nvPr/>
              </p14:nvContentPartPr>
              <p14:xfrm>
                <a:off x="7399320" y="185396"/>
                <a:ext cx="336960" cy="3074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E037783D-DB3C-4A6E-9537-C09EC2829528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7395000" y="181076"/>
                  <a:ext cx="34560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CA585596-4CE5-4568-A6AA-515CEB6E34B9}"/>
                    </a:ext>
                  </a:extLst>
                </p14:cNvPr>
                <p14:cNvContentPartPr/>
                <p14:nvPr/>
              </p14:nvContentPartPr>
              <p14:xfrm>
                <a:off x="7787040" y="367916"/>
                <a:ext cx="34200" cy="802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CA585596-4CE5-4568-A6AA-515CEB6E34B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7782720" y="363596"/>
                  <a:ext cx="42840" cy="8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80E33C21-316B-44BD-9474-0D949647F5AF}"/>
                    </a:ext>
                  </a:extLst>
                </p14:cNvPr>
                <p14:cNvContentPartPr/>
                <p14:nvPr/>
              </p14:nvContentPartPr>
              <p14:xfrm>
                <a:off x="7787040" y="245156"/>
                <a:ext cx="24120" cy="86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80E33C21-316B-44BD-9474-0D949647F5AF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782720" y="240836"/>
                  <a:ext cx="3276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A5CFC3C4-AAFD-4CD9-82B8-A3A58DE42677}"/>
                    </a:ext>
                  </a:extLst>
                </p14:cNvPr>
                <p14:cNvContentPartPr/>
                <p14:nvPr/>
              </p14:nvContentPartPr>
              <p14:xfrm>
                <a:off x="7950120" y="288716"/>
                <a:ext cx="296640" cy="2052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A5CFC3C4-AAFD-4CD9-82B8-A3A58DE4267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945800" y="284396"/>
                  <a:ext cx="30528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7AA68B03-0D82-4270-B408-A8E09836A251}"/>
                    </a:ext>
                  </a:extLst>
                </p14:cNvPr>
                <p14:cNvContentPartPr/>
                <p14:nvPr/>
              </p14:nvContentPartPr>
              <p14:xfrm>
                <a:off x="8301480" y="120596"/>
                <a:ext cx="203400" cy="3762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7AA68B03-0D82-4270-B408-A8E09836A25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8297160" y="116276"/>
                  <a:ext cx="212040" cy="38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F35F7ED9-7BF9-4B23-9577-358829F34391}"/>
                    </a:ext>
                  </a:extLst>
                </p14:cNvPr>
                <p14:cNvContentPartPr/>
                <p14:nvPr/>
              </p14:nvContentPartPr>
              <p14:xfrm>
                <a:off x="8097000" y="216716"/>
                <a:ext cx="338760" cy="694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F35F7ED9-7BF9-4B23-9577-358829F34391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092680" y="212396"/>
                  <a:ext cx="347400" cy="7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9FED6DE9-D9E5-4A0D-AEB8-F9043E147747}"/>
                    </a:ext>
                  </a:extLst>
                </p14:cNvPr>
                <p14:cNvContentPartPr/>
                <p14:nvPr/>
              </p14:nvContentPartPr>
              <p14:xfrm>
                <a:off x="8511000" y="342716"/>
                <a:ext cx="206640" cy="13752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9FED6DE9-D9E5-4A0D-AEB8-F9043E14774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506680" y="338396"/>
                  <a:ext cx="215280" cy="14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10A86ABA-E434-45BB-8D23-0E92AEA48BE7}"/>
              </a:ext>
            </a:extLst>
          </p:cNvPr>
          <p:cNvGrpSpPr/>
          <p:nvPr/>
        </p:nvGrpSpPr>
        <p:grpSpPr>
          <a:xfrm>
            <a:off x="9039840" y="122036"/>
            <a:ext cx="3066120" cy="387000"/>
            <a:chOff x="9039840" y="122036"/>
            <a:chExt cx="3066120" cy="387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BCB6478-A137-4994-9B46-5CE8A1683DF6}"/>
                    </a:ext>
                  </a:extLst>
                </p14:cNvPr>
                <p14:cNvContentPartPr/>
                <p14:nvPr/>
              </p14:nvContentPartPr>
              <p14:xfrm>
                <a:off x="9039840" y="288356"/>
                <a:ext cx="442440" cy="2206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BCB6478-A137-4994-9B46-5CE8A1683DF6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9035520" y="284036"/>
                  <a:ext cx="45108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BBDBC101-5DEA-41B5-9E59-B258DBABAD78}"/>
                    </a:ext>
                  </a:extLst>
                </p14:cNvPr>
                <p14:cNvContentPartPr/>
                <p14:nvPr/>
              </p14:nvContentPartPr>
              <p14:xfrm>
                <a:off x="9515760" y="147596"/>
                <a:ext cx="79560" cy="26028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BBDBC101-5DEA-41B5-9E59-B258DBABAD78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511440" y="143276"/>
                  <a:ext cx="88200" cy="26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C6CCF246-9F89-417F-8C78-B6C84D280994}"/>
                    </a:ext>
                  </a:extLst>
                </p14:cNvPr>
                <p14:cNvContentPartPr/>
                <p14:nvPr/>
              </p14:nvContentPartPr>
              <p14:xfrm>
                <a:off x="9699360" y="298796"/>
                <a:ext cx="304200" cy="18828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C6CCF246-9F89-417F-8C78-B6C84D280994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695040" y="294476"/>
                  <a:ext cx="31284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D68968E5-0A87-4468-8E45-4291524BE558}"/>
                    </a:ext>
                  </a:extLst>
                </p14:cNvPr>
                <p14:cNvContentPartPr/>
                <p14:nvPr/>
              </p14:nvContentPartPr>
              <p14:xfrm>
                <a:off x="10077720" y="322196"/>
                <a:ext cx="233640" cy="139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D68968E5-0A87-4468-8E45-4291524BE558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0073400" y="317876"/>
                  <a:ext cx="24228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84743B62-556B-42A9-9AEA-75C3765D6098}"/>
                    </a:ext>
                  </a:extLst>
                </p14:cNvPr>
                <p14:cNvContentPartPr/>
                <p14:nvPr/>
              </p14:nvContentPartPr>
              <p14:xfrm>
                <a:off x="10383000" y="122036"/>
                <a:ext cx="240120" cy="3427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84743B62-556B-42A9-9AEA-75C3765D609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0378680" y="117716"/>
                  <a:ext cx="24876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50D21FC6-55A4-4C79-8224-8CC1FCBFD857}"/>
                    </a:ext>
                  </a:extLst>
                </p14:cNvPr>
                <p14:cNvContentPartPr/>
                <p14:nvPr/>
              </p14:nvContentPartPr>
              <p14:xfrm>
                <a:off x="10629960" y="233636"/>
                <a:ext cx="256680" cy="2019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50D21FC6-55A4-4C79-8224-8CC1FCBFD857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625640" y="229316"/>
                  <a:ext cx="26532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9EAE27A9-E6C6-4AC2-9329-938BF9FD8EFB}"/>
                    </a:ext>
                  </a:extLst>
                </p14:cNvPr>
                <p14:cNvContentPartPr/>
                <p14:nvPr/>
              </p14:nvContentPartPr>
              <p14:xfrm>
                <a:off x="10934520" y="373676"/>
                <a:ext cx="52920" cy="565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9EAE27A9-E6C6-4AC2-9329-938BF9FD8EFB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930200" y="369356"/>
                  <a:ext cx="6156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C469C613-5E20-4C6F-91EF-006600F690FD}"/>
                    </a:ext>
                  </a:extLst>
                </p14:cNvPr>
                <p14:cNvContentPartPr/>
                <p14:nvPr/>
              </p14:nvContentPartPr>
              <p14:xfrm>
                <a:off x="10942800" y="259196"/>
                <a:ext cx="46440" cy="612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C469C613-5E20-4C6F-91EF-006600F690FD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938480" y="254876"/>
                  <a:ext cx="550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3D293CBC-488F-4987-899F-C39D27AB9A74}"/>
                    </a:ext>
                  </a:extLst>
                </p14:cNvPr>
                <p14:cNvContentPartPr/>
                <p14:nvPr/>
              </p14:nvContentPartPr>
              <p14:xfrm>
                <a:off x="11136480" y="314996"/>
                <a:ext cx="245160" cy="14688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3D293CBC-488F-4987-899F-C39D27AB9A74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132160" y="310676"/>
                  <a:ext cx="25380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8CF8FAC9-B261-40E3-8A47-5DBE1CF2532D}"/>
                    </a:ext>
                  </a:extLst>
                </p14:cNvPr>
                <p14:cNvContentPartPr/>
                <p14:nvPr/>
              </p14:nvContentPartPr>
              <p14:xfrm>
                <a:off x="11472360" y="279356"/>
                <a:ext cx="316080" cy="1641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8CF8FAC9-B261-40E3-8A47-5DBE1CF2532D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468040" y="275036"/>
                  <a:ext cx="32472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84F7DAC6-A663-4261-99BC-BF6D8699A328}"/>
                    </a:ext>
                  </a:extLst>
                </p14:cNvPr>
                <p14:cNvContentPartPr/>
                <p14:nvPr/>
              </p14:nvContentPartPr>
              <p14:xfrm>
                <a:off x="11837040" y="343076"/>
                <a:ext cx="268920" cy="1612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84F7DAC6-A663-4261-99BC-BF6D8699A328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832720" y="338756"/>
                  <a:ext cx="277560" cy="169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1" name="Gruppo 50">
            <a:extLst>
              <a:ext uri="{FF2B5EF4-FFF2-40B4-BE49-F238E27FC236}">
                <a16:creationId xmlns:a16="http://schemas.microsoft.com/office/drawing/2014/main" id="{6A935F44-3839-429B-A423-280E4711AD48}"/>
              </a:ext>
            </a:extLst>
          </p:cNvPr>
          <p:cNvGrpSpPr/>
          <p:nvPr/>
        </p:nvGrpSpPr>
        <p:grpSpPr>
          <a:xfrm>
            <a:off x="205080" y="936356"/>
            <a:ext cx="537120" cy="535680"/>
            <a:chOff x="205080" y="936356"/>
            <a:chExt cx="537120" cy="53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26BA17C6-3FFF-478A-92D4-F69F200B5B05}"/>
                    </a:ext>
                  </a:extLst>
                </p14:cNvPr>
                <p14:cNvContentPartPr/>
                <p14:nvPr/>
              </p14:nvContentPartPr>
              <p14:xfrm>
                <a:off x="205080" y="1235156"/>
                <a:ext cx="260280" cy="23616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26BA17C6-3FFF-478A-92D4-F69F200B5B0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200760" y="1230836"/>
                  <a:ext cx="268920" cy="24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401AC536-A1EC-476C-92BE-5738D94D277E}"/>
                    </a:ext>
                  </a:extLst>
                </p14:cNvPr>
                <p14:cNvContentPartPr/>
                <p14:nvPr/>
              </p14:nvContentPartPr>
              <p14:xfrm>
                <a:off x="485520" y="936356"/>
                <a:ext cx="66960" cy="53568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401AC536-A1EC-476C-92BE-5738D94D277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481200" y="932036"/>
                  <a:ext cx="75600" cy="54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4B4B71B8-78C9-429E-9417-43462413D761}"/>
                    </a:ext>
                  </a:extLst>
                </p14:cNvPr>
                <p14:cNvContentPartPr/>
                <p14:nvPr/>
              </p14:nvContentPartPr>
              <p14:xfrm>
                <a:off x="663720" y="1146956"/>
                <a:ext cx="78480" cy="2628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4B4B71B8-78C9-429E-9417-43462413D76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659400" y="1142636"/>
                  <a:ext cx="87120" cy="271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0" name="Gruppo 49">
            <a:extLst>
              <a:ext uri="{FF2B5EF4-FFF2-40B4-BE49-F238E27FC236}">
                <a16:creationId xmlns:a16="http://schemas.microsoft.com/office/drawing/2014/main" id="{05173509-6E54-4AA3-A0AA-9AC5A04CECA5}"/>
              </a:ext>
            </a:extLst>
          </p:cNvPr>
          <p:cNvGrpSpPr/>
          <p:nvPr/>
        </p:nvGrpSpPr>
        <p:grpSpPr>
          <a:xfrm>
            <a:off x="1224240" y="1119596"/>
            <a:ext cx="2089800" cy="325080"/>
            <a:chOff x="1224240" y="1119596"/>
            <a:chExt cx="2089800" cy="32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88A52E7F-1CB2-4A6A-81F6-D141F7B7EFC5}"/>
                    </a:ext>
                  </a:extLst>
                </p14:cNvPr>
                <p14:cNvContentPartPr/>
                <p14:nvPr/>
              </p14:nvContentPartPr>
              <p14:xfrm>
                <a:off x="1224240" y="1211036"/>
                <a:ext cx="468360" cy="23364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88A52E7F-1CB2-4A6A-81F6-D141F7B7EFC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219920" y="1206716"/>
                  <a:ext cx="477000" cy="24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4C05ED40-6801-4612-B4CF-6E80A33ED609}"/>
                    </a:ext>
                  </a:extLst>
                </p14:cNvPr>
                <p14:cNvContentPartPr/>
                <p14:nvPr/>
              </p14:nvContentPartPr>
              <p14:xfrm>
                <a:off x="1842360" y="1177556"/>
                <a:ext cx="669240" cy="2070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4C05ED40-6801-4612-B4CF-6E80A33ED609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838040" y="1173236"/>
                  <a:ext cx="6778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FD62434C-5127-4F97-800E-24CBDCC7DC01}"/>
                    </a:ext>
                  </a:extLst>
                </p14:cNvPr>
                <p14:cNvContentPartPr/>
                <p14:nvPr/>
              </p14:nvContentPartPr>
              <p14:xfrm>
                <a:off x="2691600" y="1119596"/>
                <a:ext cx="280080" cy="2595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FD62434C-5127-4F97-800E-24CBDCC7DC01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2687280" y="1115276"/>
                  <a:ext cx="28872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5F203D46-A4C5-4C88-9ED1-6C1FD2FEDAC0}"/>
                    </a:ext>
                  </a:extLst>
                </p14:cNvPr>
                <p14:cNvContentPartPr/>
                <p14:nvPr/>
              </p14:nvContentPartPr>
              <p14:xfrm>
                <a:off x="3087240" y="1206356"/>
                <a:ext cx="226800" cy="19368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5F203D46-A4C5-4C88-9ED1-6C1FD2FEDAC0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3082920" y="1202036"/>
                  <a:ext cx="235440" cy="202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8A9303E1-37E7-41E9-9238-B81EDCC01C67}"/>
              </a:ext>
            </a:extLst>
          </p:cNvPr>
          <p:cNvGrpSpPr/>
          <p:nvPr/>
        </p:nvGrpSpPr>
        <p:grpSpPr>
          <a:xfrm>
            <a:off x="3669000" y="774356"/>
            <a:ext cx="3730680" cy="837360"/>
            <a:chOff x="3669000" y="774356"/>
            <a:chExt cx="3730680" cy="83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871E01CB-5003-4DA0-B47A-68D7F58FEE49}"/>
                    </a:ext>
                  </a:extLst>
                </p14:cNvPr>
                <p14:cNvContentPartPr/>
                <p14:nvPr/>
              </p14:nvContentPartPr>
              <p14:xfrm>
                <a:off x="3669000" y="865436"/>
                <a:ext cx="279720" cy="4449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871E01CB-5003-4DA0-B47A-68D7F58FEE49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3664680" y="861116"/>
                  <a:ext cx="288360" cy="45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A41F1659-0F67-41DD-9A13-6DFC61B79687}"/>
                    </a:ext>
                  </a:extLst>
                </p14:cNvPr>
                <p14:cNvContentPartPr/>
                <p14:nvPr/>
              </p14:nvContentPartPr>
              <p14:xfrm>
                <a:off x="4104240" y="774356"/>
                <a:ext cx="20880" cy="1245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A41F1659-0F67-41DD-9A13-6DFC61B79687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099920" y="770036"/>
                  <a:ext cx="29520" cy="13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797E814F-7820-473D-ABCF-A398DD8417FC}"/>
                    </a:ext>
                  </a:extLst>
                </p14:cNvPr>
                <p14:cNvContentPartPr/>
                <p14:nvPr/>
              </p14:nvContentPartPr>
              <p14:xfrm>
                <a:off x="4292160" y="1048676"/>
                <a:ext cx="632520" cy="20376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797E814F-7820-473D-ABCF-A398DD8417F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4287840" y="1044356"/>
                  <a:ext cx="6411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66F63A5C-6814-402B-8C61-653A123AFBE6}"/>
                    </a:ext>
                  </a:extLst>
                </p14:cNvPr>
                <p14:cNvContentPartPr/>
                <p14:nvPr/>
              </p14:nvContentPartPr>
              <p14:xfrm>
                <a:off x="4908480" y="1086836"/>
                <a:ext cx="41040" cy="52488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66F63A5C-6814-402B-8C61-653A123AFBE6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4904160" y="1082516"/>
                  <a:ext cx="49680" cy="53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5C17AAA-432F-4293-B0FB-A318C42449F4}"/>
                    </a:ext>
                  </a:extLst>
                </p14:cNvPr>
                <p14:cNvContentPartPr/>
                <p14:nvPr/>
              </p14:nvContentPartPr>
              <p14:xfrm>
                <a:off x="4977600" y="1061276"/>
                <a:ext cx="778320" cy="1738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5C17AAA-432F-4293-B0FB-A318C42449F4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4973280" y="1056956"/>
                  <a:ext cx="7869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F4B6AF92-E741-4432-A7DC-626D3028E0C7}"/>
                    </a:ext>
                  </a:extLst>
                </p14:cNvPr>
                <p14:cNvContentPartPr/>
                <p14:nvPr/>
              </p14:nvContentPartPr>
              <p14:xfrm>
                <a:off x="5714160" y="1160996"/>
                <a:ext cx="137880" cy="975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F4B6AF92-E741-4432-A7DC-626D3028E0C7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709840" y="1156676"/>
                  <a:ext cx="146520" cy="10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1B41D0F8-295C-49C0-8985-5AE663FC6F28}"/>
                    </a:ext>
                  </a:extLst>
                </p14:cNvPr>
                <p14:cNvContentPartPr/>
                <p14:nvPr/>
              </p14:nvContentPartPr>
              <p14:xfrm>
                <a:off x="5878320" y="1020956"/>
                <a:ext cx="227160" cy="2689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1B41D0F8-295C-49C0-8985-5AE663FC6F28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5874000" y="1016636"/>
                  <a:ext cx="23580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E08B2D3A-623E-4F7C-AD62-40C91D583E28}"/>
                    </a:ext>
                  </a:extLst>
                </p14:cNvPr>
                <p14:cNvContentPartPr/>
                <p14:nvPr/>
              </p14:nvContentPartPr>
              <p14:xfrm>
                <a:off x="5866440" y="1143716"/>
                <a:ext cx="222480" cy="2736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E08B2D3A-623E-4F7C-AD62-40C91D583E2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5862120" y="1139396"/>
                  <a:ext cx="231120" cy="3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B5AED2F0-CB52-4252-AE4E-B2E8A33FC12C}"/>
                    </a:ext>
                  </a:extLst>
                </p14:cNvPr>
                <p14:cNvContentPartPr/>
                <p14:nvPr/>
              </p14:nvContentPartPr>
              <p14:xfrm>
                <a:off x="6137880" y="943196"/>
                <a:ext cx="79560" cy="2570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B5AED2F0-CB52-4252-AE4E-B2E8A33FC12C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6133560" y="938876"/>
                  <a:ext cx="88200" cy="26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3CC149D7-0ACC-4566-936D-07885C00CF3D}"/>
                    </a:ext>
                  </a:extLst>
                </p14:cNvPr>
                <p14:cNvContentPartPr/>
                <p14:nvPr/>
              </p14:nvContentPartPr>
              <p14:xfrm>
                <a:off x="6329400" y="1044716"/>
                <a:ext cx="301680" cy="1962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3CC149D7-0ACC-4566-936D-07885C00CF3D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6325080" y="1040396"/>
                  <a:ext cx="31032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8C551456-AB0A-48A3-88B3-3F8D7C1F7634}"/>
                    </a:ext>
                  </a:extLst>
                </p14:cNvPr>
                <p14:cNvContentPartPr/>
                <p14:nvPr/>
              </p14:nvContentPartPr>
              <p14:xfrm>
                <a:off x="6669240" y="1045436"/>
                <a:ext cx="189360" cy="17244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8C551456-AB0A-48A3-88B3-3F8D7C1F7634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6664920" y="1041116"/>
                  <a:ext cx="1980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D76661E0-1C77-448C-BBBE-1E4213DD2455}"/>
                    </a:ext>
                  </a:extLst>
                </p14:cNvPr>
                <p14:cNvContentPartPr/>
                <p14:nvPr/>
              </p14:nvContentPartPr>
              <p14:xfrm>
                <a:off x="6903960" y="1018796"/>
                <a:ext cx="221760" cy="2138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D76661E0-1C77-448C-BBBE-1E4213DD245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899640" y="1014476"/>
                  <a:ext cx="2304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E7EB3978-1C3A-425D-AEA3-2076E32D8BD8}"/>
                    </a:ext>
                  </a:extLst>
                </p14:cNvPr>
                <p14:cNvContentPartPr/>
                <p14:nvPr/>
              </p14:nvContentPartPr>
              <p14:xfrm>
                <a:off x="7383840" y="1108436"/>
                <a:ext cx="15840" cy="28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E7EB3978-1C3A-425D-AEA3-2076E32D8BD8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7379520" y="1104116"/>
                  <a:ext cx="244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6F9B9694-6D6B-45AA-9B13-081E0775AFB8}"/>
                    </a:ext>
                  </a:extLst>
                </p14:cNvPr>
                <p14:cNvContentPartPr/>
                <p14:nvPr/>
              </p14:nvContentPartPr>
              <p14:xfrm>
                <a:off x="7336680" y="1290236"/>
                <a:ext cx="40680" cy="38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6F9B9694-6D6B-45AA-9B13-081E0775AFB8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7332360" y="1285916"/>
                  <a:ext cx="49320" cy="4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11C53DC0-7B3B-41B4-916E-328BA0211772}"/>
              </a:ext>
            </a:extLst>
          </p:cNvPr>
          <p:cNvGrpSpPr/>
          <p:nvPr/>
        </p:nvGrpSpPr>
        <p:grpSpPr>
          <a:xfrm>
            <a:off x="418560" y="1825196"/>
            <a:ext cx="932760" cy="529560"/>
            <a:chOff x="418560" y="1825196"/>
            <a:chExt cx="932760" cy="52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198DBBD8-8A5C-437B-B6D6-AA98886E2C5C}"/>
                    </a:ext>
                  </a:extLst>
                </p14:cNvPr>
                <p14:cNvContentPartPr/>
                <p14:nvPr/>
              </p14:nvContentPartPr>
              <p14:xfrm>
                <a:off x="418560" y="2002316"/>
                <a:ext cx="426960" cy="3524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198DBBD8-8A5C-437B-B6D6-AA98886E2C5C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414240" y="1997996"/>
                  <a:ext cx="43560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57197B3D-6EFA-467B-9C1A-97560B921D64}"/>
                    </a:ext>
                  </a:extLst>
                </p14:cNvPr>
                <p14:cNvContentPartPr/>
                <p14:nvPr/>
              </p14:nvContentPartPr>
              <p14:xfrm>
                <a:off x="841560" y="1825196"/>
                <a:ext cx="196920" cy="19980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57197B3D-6EFA-467B-9C1A-97560B921D64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837240" y="1820876"/>
                  <a:ext cx="20556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BF3A37DC-C6D3-4386-891B-3D591A577A6B}"/>
                    </a:ext>
                  </a:extLst>
                </p14:cNvPr>
                <p14:cNvContentPartPr/>
                <p14:nvPr/>
              </p14:nvContentPartPr>
              <p14:xfrm>
                <a:off x="1144680" y="2189876"/>
                <a:ext cx="186840" cy="4428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BF3A37DC-C6D3-4386-891B-3D591A577A6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140360" y="2185556"/>
                  <a:ext cx="19548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F44DE49D-3D38-4418-9931-4D96983BDE05}"/>
                    </a:ext>
                  </a:extLst>
                </p14:cNvPr>
                <p14:cNvContentPartPr/>
                <p14:nvPr/>
              </p14:nvContentPartPr>
              <p14:xfrm>
                <a:off x="1193640" y="2300756"/>
                <a:ext cx="157680" cy="2736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F44DE49D-3D38-4418-9931-4D96983BDE0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89320" y="2296436"/>
                  <a:ext cx="16632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9" name="Gruppo 78">
            <a:extLst>
              <a:ext uri="{FF2B5EF4-FFF2-40B4-BE49-F238E27FC236}">
                <a16:creationId xmlns:a16="http://schemas.microsoft.com/office/drawing/2014/main" id="{8C98F7B0-F24C-4648-9A2E-047F4779E03B}"/>
              </a:ext>
            </a:extLst>
          </p:cNvPr>
          <p:cNvGrpSpPr/>
          <p:nvPr/>
        </p:nvGrpSpPr>
        <p:grpSpPr>
          <a:xfrm>
            <a:off x="1737600" y="1915556"/>
            <a:ext cx="853200" cy="422640"/>
            <a:chOff x="1737600" y="1915556"/>
            <a:chExt cx="85320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CB45DFD4-BABE-487C-8B84-1486AE0C8111}"/>
                    </a:ext>
                  </a:extLst>
                </p14:cNvPr>
                <p14:cNvContentPartPr/>
                <p14:nvPr/>
              </p14:nvContentPartPr>
              <p14:xfrm>
                <a:off x="1737600" y="1990796"/>
                <a:ext cx="164880" cy="3049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CB45DFD4-BABE-487C-8B84-1486AE0C8111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733280" y="1986476"/>
                  <a:ext cx="173520" cy="31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75F0EB6E-A37D-4103-8773-A37D4FBDD409}"/>
                    </a:ext>
                  </a:extLst>
                </p14:cNvPr>
                <p14:cNvContentPartPr/>
                <p14:nvPr/>
              </p14:nvContentPartPr>
              <p14:xfrm>
                <a:off x="2024880" y="2173676"/>
                <a:ext cx="280080" cy="424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75F0EB6E-A37D-4103-8773-A37D4FBDD40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020560" y="2169356"/>
                  <a:ext cx="28872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BBA1DB85-5385-486E-B578-7E8F1E25283E}"/>
                    </a:ext>
                  </a:extLst>
                </p14:cNvPr>
                <p14:cNvContentPartPr/>
                <p14:nvPr/>
              </p14:nvContentPartPr>
              <p14:xfrm>
                <a:off x="2152320" y="2136956"/>
                <a:ext cx="20880" cy="2012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BBA1DB85-5385-486E-B578-7E8F1E25283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148000" y="2132636"/>
                  <a:ext cx="2952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245FE8F-A2BA-4DB1-8B51-278DB0951855}"/>
                    </a:ext>
                  </a:extLst>
                </p14:cNvPr>
                <p14:cNvContentPartPr/>
                <p14:nvPr/>
              </p14:nvContentPartPr>
              <p14:xfrm>
                <a:off x="2517720" y="2103476"/>
                <a:ext cx="73080" cy="1659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245FE8F-A2BA-4DB1-8B51-278DB0951855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513400" y="2099156"/>
                  <a:ext cx="817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18921BCC-78C6-4236-B6D5-B5EF290467C3}"/>
                    </a:ext>
                  </a:extLst>
                </p14:cNvPr>
                <p14:cNvContentPartPr/>
                <p14:nvPr/>
              </p14:nvContentPartPr>
              <p14:xfrm>
                <a:off x="2535000" y="1915556"/>
                <a:ext cx="25200" cy="2160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18921BCC-78C6-4236-B6D5-B5EF290467C3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530680" y="1911236"/>
                  <a:ext cx="33840" cy="30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8" name="Gruppo 87">
            <a:extLst>
              <a:ext uri="{FF2B5EF4-FFF2-40B4-BE49-F238E27FC236}">
                <a16:creationId xmlns:a16="http://schemas.microsoft.com/office/drawing/2014/main" id="{1CC0A2D3-6BAB-42F9-8E5E-AABBCB936EB4}"/>
              </a:ext>
            </a:extLst>
          </p:cNvPr>
          <p:cNvGrpSpPr/>
          <p:nvPr/>
        </p:nvGrpSpPr>
        <p:grpSpPr>
          <a:xfrm>
            <a:off x="4773840" y="1688396"/>
            <a:ext cx="2160720" cy="1004040"/>
            <a:chOff x="4773840" y="1688396"/>
            <a:chExt cx="2160720" cy="1004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35E29428-2280-4FCD-98B6-84720545DA9A}"/>
                    </a:ext>
                  </a:extLst>
                </p14:cNvPr>
                <p14:cNvContentPartPr/>
                <p14:nvPr/>
              </p14:nvContentPartPr>
              <p14:xfrm>
                <a:off x="4773840" y="1879916"/>
                <a:ext cx="502920" cy="4064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35E29428-2280-4FCD-98B6-84720545DA9A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4769520" y="1875596"/>
                  <a:ext cx="511560" cy="41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8EAC2A32-2FEB-4D0B-B92A-341A81388499}"/>
                    </a:ext>
                  </a:extLst>
                </p14:cNvPr>
                <p14:cNvContentPartPr/>
                <p14:nvPr/>
              </p14:nvContentPartPr>
              <p14:xfrm>
                <a:off x="5425080" y="2107796"/>
                <a:ext cx="147600" cy="2520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8EAC2A32-2FEB-4D0B-B92A-341A8138849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5420760" y="2103476"/>
                  <a:ext cx="15624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13C5038E-F3B5-47CD-BD19-D8FBD592D4D8}"/>
                    </a:ext>
                  </a:extLst>
                </p14:cNvPr>
                <p14:cNvContentPartPr/>
                <p14:nvPr/>
              </p14:nvContentPartPr>
              <p14:xfrm>
                <a:off x="5436600" y="2186276"/>
                <a:ext cx="137880" cy="439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13C5038E-F3B5-47CD-BD19-D8FBD592D4D8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5432280" y="2181956"/>
                  <a:ext cx="14652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89EBD41E-0F92-4BD5-ADF2-85F480CDEC8A}"/>
                    </a:ext>
                  </a:extLst>
                </p14:cNvPr>
                <p14:cNvContentPartPr/>
                <p14:nvPr/>
              </p14:nvContentPartPr>
              <p14:xfrm>
                <a:off x="5548560" y="2007356"/>
                <a:ext cx="469800" cy="68508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89EBD41E-0F92-4BD5-ADF2-85F480CDEC8A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5544240" y="2003036"/>
                  <a:ext cx="478440" cy="69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E01317B7-6949-4BB9-B641-72AF56BC4EAC}"/>
                    </a:ext>
                  </a:extLst>
                </p14:cNvPr>
                <p14:cNvContentPartPr/>
                <p14:nvPr/>
              </p14:nvContentPartPr>
              <p14:xfrm>
                <a:off x="6200520" y="2046956"/>
                <a:ext cx="244080" cy="2329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E01317B7-6949-4BB9-B641-72AF56BC4EA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6196200" y="2042636"/>
                  <a:ext cx="25272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2320CBD2-AB6C-499F-87EC-4081BF6CCFDD}"/>
                    </a:ext>
                  </a:extLst>
                </p14:cNvPr>
                <p14:cNvContentPartPr/>
                <p14:nvPr/>
              </p14:nvContentPartPr>
              <p14:xfrm>
                <a:off x="6426600" y="1851476"/>
                <a:ext cx="61920" cy="1299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2320CBD2-AB6C-499F-87EC-4081BF6CCFD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6422280" y="1847156"/>
                  <a:ext cx="70560" cy="13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31B2F7E4-37E9-4701-9BD8-C0C3521E0FB8}"/>
                    </a:ext>
                  </a:extLst>
                </p14:cNvPr>
                <p14:cNvContentPartPr/>
                <p14:nvPr/>
              </p14:nvContentPartPr>
              <p14:xfrm>
                <a:off x="6449640" y="1688396"/>
                <a:ext cx="6840" cy="133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31B2F7E4-37E9-4701-9BD8-C0C3521E0FB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6445320" y="1684076"/>
                  <a:ext cx="154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5C21890-A528-4A99-8613-27770F2633CE}"/>
                    </a:ext>
                  </a:extLst>
                </p14:cNvPr>
                <p14:cNvContentPartPr/>
                <p14:nvPr/>
              </p14:nvContentPartPr>
              <p14:xfrm>
                <a:off x="6632880" y="1697036"/>
                <a:ext cx="301680" cy="2552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5C21890-A528-4A99-8613-27770F2633CE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6628560" y="1692716"/>
                  <a:ext cx="310320" cy="26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7" name="Gruppo 106">
            <a:extLst>
              <a:ext uri="{FF2B5EF4-FFF2-40B4-BE49-F238E27FC236}">
                <a16:creationId xmlns:a16="http://schemas.microsoft.com/office/drawing/2014/main" id="{CF18684E-AC8E-471D-84EA-73ECB4D58A90}"/>
              </a:ext>
            </a:extLst>
          </p:cNvPr>
          <p:cNvGrpSpPr/>
          <p:nvPr/>
        </p:nvGrpSpPr>
        <p:grpSpPr>
          <a:xfrm>
            <a:off x="7578600" y="1926356"/>
            <a:ext cx="1175040" cy="723240"/>
            <a:chOff x="7578600" y="1926356"/>
            <a:chExt cx="1175040" cy="723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094D36B3-188B-4D8D-8D99-1DA0123657AE}"/>
                    </a:ext>
                  </a:extLst>
                </p14:cNvPr>
                <p14:cNvContentPartPr/>
                <p14:nvPr/>
              </p14:nvContentPartPr>
              <p14:xfrm>
                <a:off x="7578600" y="2001236"/>
                <a:ext cx="329400" cy="64836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094D36B3-188B-4D8D-8D99-1DA0123657AE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574280" y="1996916"/>
                  <a:ext cx="338040" cy="65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8EF486CD-A7F8-49EB-84D8-1E5B55034EAE}"/>
                    </a:ext>
                  </a:extLst>
                </p14:cNvPr>
                <p14:cNvContentPartPr/>
                <p14:nvPr/>
              </p14:nvContentPartPr>
              <p14:xfrm>
                <a:off x="8129040" y="2142716"/>
                <a:ext cx="149400" cy="594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8EF486CD-A7F8-49EB-84D8-1E5B55034EA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8124720" y="2138396"/>
                  <a:ext cx="158040" cy="6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409C13F-B5A0-4A62-89A3-F26C2A43FFBB}"/>
                    </a:ext>
                  </a:extLst>
                </p14:cNvPr>
                <p14:cNvContentPartPr/>
                <p14:nvPr/>
              </p14:nvContentPartPr>
              <p14:xfrm>
                <a:off x="8134080" y="2199236"/>
                <a:ext cx="139320" cy="792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409C13F-B5A0-4A62-89A3-F26C2A43FFBB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8129760" y="2194916"/>
                  <a:ext cx="147960" cy="8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549CB151-0C8C-4E69-8A31-3BB6B701C2E6}"/>
                    </a:ext>
                  </a:extLst>
                </p14:cNvPr>
                <p14:cNvContentPartPr/>
                <p14:nvPr/>
              </p14:nvContentPartPr>
              <p14:xfrm>
                <a:off x="8492640" y="1926356"/>
                <a:ext cx="261000" cy="3542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549CB151-0C8C-4E69-8A31-3BB6B701C2E6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8488320" y="1922036"/>
                  <a:ext cx="269640" cy="36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2E8775E1-DC7C-4C7C-BD97-CB0966B4E972}"/>
                    </a:ext>
                  </a:extLst>
                </p14:cNvPr>
                <p14:cNvContentPartPr/>
                <p14:nvPr/>
              </p14:nvContentPartPr>
              <p14:xfrm>
                <a:off x="8135160" y="2118596"/>
                <a:ext cx="138240" cy="1148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2E8775E1-DC7C-4C7C-BD97-CB0966B4E972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8130840" y="2114276"/>
                  <a:ext cx="146880" cy="123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ECBD444A-600F-4111-8015-1C408E0AD290}"/>
              </a:ext>
            </a:extLst>
          </p:cNvPr>
          <p:cNvGrpSpPr/>
          <p:nvPr/>
        </p:nvGrpSpPr>
        <p:grpSpPr>
          <a:xfrm>
            <a:off x="9130920" y="1767596"/>
            <a:ext cx="2097000" cy="819720"/>
            <a:chOff x="9130920" y="1767596"/>
            <a:chExt cx="2097000" cy="81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9B500C68-54AA-41A5-A848-D0163D13B752}"/>
                    </a:ext>
                  </a:extLst>
                </p14:cNvPr>
                <p14:cNvContentPartPr/>
                <p14:nvPr/>
              </p14:nvContentPartPr>
              <p14:xfrm>
                <a:off x="9139560" y="2155676"/>
                <a:ext cx="51480" cy="11556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9B500C68-54AA-41A5-A848-D0163D13B752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9135240" y="2151356"/>
                  <a:ext cx="60120" cy="12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72B87904-ED95-4FBE-AD6F-2EB0B738487D}"/>
                    </a:ext>
                  </a:extLst>
                </p14:cNvPr>
                <p14:cNvContentPartPr/>
                <p14:nvPr/>
              </p14:nvContentPartPr>
              <p14:xfrm>
                <a:off x="9130920" y="1984676"/>
                <a:ext cx="10440" cy="190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72B87904-ED95-4FBE-AD6F-2EB0B738487D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9126600" y="1980356"/>
                  <a:ext cx="19080" cy="2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92FF5E38-7A14-484A-9C16-1DEF8133271E}"/>
                    </a:ext>
                  </a:extLst>
                </p14:cNvPr>
                <p14:cNvContentPartPr/>
                <p14:nvPr/>
              </p14:nvContentPartPr>
              <p14:xfrm>
                <a:off x="9277440" y="2125076"/>
                <a:ext cx="150840" cy="1249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92FF5E38-7A14-484A-9C16-1DEF8133271E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9273120" y="2120756"/>
                  <a:ext cx="15948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C9C8E199-10A1-4ED8-9ACE-E9ED96803DEE}"/>
                    </a:ext>
                  </a:extLst>
                </p14:cNvPr>
                <p14:cNvContentPartPr/>
                <p14:nvPr/>
              </p14:nvContentPartPr>
              <p14:xfrm>
                <a:off x="9606840" y="2113916"/>
                <a:ext cx="435960" cy="1620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C9C8E199-10A1-4ED8-9ACE-E9ED96803DEE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602520" y="2109596"/>
                  <a:ext cx="4446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43E32D01-A92D-4F71-91B2-13F8D950B812}"/>
                    </a:ext>
                  </a:extLst>
                </p14:cNvPr>
                <p14:cNvContentPartPr/>
                <p14:nvPr/>
              </p14:nvContentPartPr>
              <p14:xfrm>
                <a:off x="10145760" y="2082236"/>
                <a:ext cx="194040" cy="1429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43E32D01-A92D-4F71-91B2-13F8D950B812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10141440" y="2077916"/>
                  <a:ext cx="202680" cy="15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B2C736D3-70A1-46CB-AC2C-30E81CAF8022}"/>
                    </a:ext>
                  </a:extLst>
                </p14:cNvPr>
                <p14:cNvContentPartPr/>
                <p14:nvPr/>
              </p14:nvContentPartPr>
              <p14:xfrm>
                <a:off x="10140360" y="2169716"/>
                <a:ext cx="298440" cy="4176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B2C736D3-70A1-46CB-AC2C-30E81CAF802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10136040" y="2165396"/>
                  <a:ext cx="307080" cy="42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294E3946-19DD-4492-B1CB-9274B09BB560}"/>
                    </a:ext>
                  </a:extLst>
                </p14:cNvPr>
                <p14:cNvContentPartPr/>
                <p14:nvPr/>
              </p14:nvContentPartPr>
              <p14:xfrm>
                <a:off x="10443120" y="2085116"/>
                <a:ext cx="132840" cy="18504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294E3946-19DD-4492-B1CB-9274B09BB56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0438800" y="2080796"/>
                  <a:ext cx="141480" cy="19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20C4DFBF-90C4-400F-ADF9-1E5BCEC327A3}"/>
                    </a:ext>
                  </a:extLst>
                </p14:cNvPr>
                <p14:cNvContentPartPr/>
                <p14:nvPr/>
              </p14:nvContentPartPr>
              <p14:xfrm>
                <a:off x="10643280" y="2176916"/>
                <a:ext cx="29160" cy="7344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20C4DFBF-90C4-400F-ADF9-1E5BCEC327A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0638960" y="2172596"/>
                  <a:ext cx="37800" cy="8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9FF36C91-9D36-4203-8A39-E05011801289}"/>
                    </a:ext>
                  </a:extLst>
                </p14:cNvPr>
                <p14:cNvContentPartPr/>
                <p14:nvPr/>
              </p14:nvContentPartPr>
              <p14:xfrm>
                <a:off x="10658760" y="2052716"/>
                <a:ext cx="32400" cy="180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9FF36C91-9D36-4203-8A39-E05011801289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10654440" y="2048396"/>
                  <a:ext cx="4104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20B450F-F83A-4FA0-B918-1A0D518D3C53}"/>
                    </a:ext>
                  </a:extLst>
                </p14:cNvPr>
                <p14:cNvContentPartPr/>
                <p14:nvPr/>
              </p14:nvContentPartPr>
              <p14:xfrm>
                <a:off x="10897440" y="1767596"/>
                <a:ext cx="165960" cy="467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20B450F-F83A-4FA0-B918-1A0D518D3C53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893120" y="1763276"/>
                  <a:ext cx="17460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4CBAC7EA-75DE-4645-A62E-915C8450105F}"/>
                    </a:ext>
                  </a:extLst>
                </p14:cNvPr>
                <p14:cNvContentPartPr/>
                <p14:nvPr/>
              </p14:nvContentPartPr>
              <p14:xfrm>
                <a:off x="10753440" y="1916996"/>
                <a:ext cx="433800" cy="30132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4CBAC7EA-75DE-4645-A62E-915C8450105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10749120" y="1912676"/>
                  <a:ext cx="442440" cy="30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437AA4BB-047F-44C9-8B0D-8D59AFD6450B}"/>
                    </a:ext>
                  </a:extLst>
                </p14:cNvPr>
                <p14:cNvContentPartPr/>
                <p14:nvPr/>
              </p14:nvContentPartPr>
              <p14:xfrm>
                <a:off x="11205240" y="1957676"/>
                <a:ext cx="22680" cy="100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437AA4BB-047F-44C9-8B0D-8D59AFD6450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11200920" y="1953356"/>
                  <a:ext cx="31320" cy="18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9" name="Gruppo 118">
            <a:extLst>
              <a:ext uri="{FF2B5EF4-FFF2-40B4-BE49-F238E27FC236}">
                <a16:creationId xmlns:a16="http://schemas.microsoft.com/office/drawing/2014/main" id="{7668B1F3-8883-4541-AF0D-6E7CD6863485}"/>
              </a:ext>
            </a:extLst>
          </p:cNvPr>
          <p:cNvGrpSpPr/>
          <p:nvPr/>
        </p:nvGrpSpPr>
        <p:grpSpPr>
          <a:xfrm>
            <a:off x="274560" y="2515316"/>
            <a:ext cx="3059640" cy="1199880"/>
            <a:chOff x="274560" y="2515316"/>
            <a:chExt cx="3059640" cy="119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D393C747-F74C-4641-B131-F03A4FD50145}"/>
                    </a:ext>
                  </a:extLst>
                </p14:cNvPr>
                <p14:cNvContentPartPr/>
                <p14:nvPr/>
              </p14:nvContentPartPr>
              <p14:xfrm>
                <a:off x="274560" y="3050276"/>
                <a:ext cx="468720" cy="3214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D393C747-F74C-4641-B131-F03A4FD5014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270240" y="3045956"/>
                  <a:ext cx="47736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95BAAABF-22F0-43AE-8045-E95AEBA3E957}"/>
                    </a:ext>
                  </a:extLst>
                </p14:cNvPr>
                <p14:cNvContentPartPr/>
                <p14:nvPr/>
              </p14:nvContentPartPr>
              <p14:xfrm>
                <a:off x="774240" y="2864156"/>
                <a:ext cx="151920" cy="1746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95BAAABF-22F0-43AE-8045-E95AEBA3E957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769920" y="2859836"/>
                  <a:ext cx="16056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8EE33E5-09B1-4FB0-8E0E-1779C35B7E19}"/>
                    </a:ext>
                  </a:extLst>
                </p14:cNvPr>
                <p14:cNvContentPartPr/>
                <p14:nvPr/>
              </p14:nvContentPartPr>
              <p14:xfrm>
                <a:off x="1043160" y="3180956"/>
                <a:ext cx="144360" cy="11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8EE33E5-09B1-4FB0-8E0E-1779C35B7E19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1038840" y="3176636"/>
                  <a:ext cx="15300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27C070F-85EA-46FA-A013-5693D081C394}"/>
                    </a:ext>
                  </a:extLst>
                </p14:cNvPr>
                <p14:cNvContentPartPr/>
                <p14:nvPr/>
              </p14:nvContentPartPr>
              <p14:xfrm>
                <a:off x="1063680" y="3285356"/>
                <a:ext cx="100080" cy="28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27C070F-85EA-46FA-A013-5693D081C394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059360" y="3281036"/>
                  <a:ext cx="108720" cy="3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98795A6D-F269-48AC-AB71-DD3C8988CE3C}"/>
                    </a:ext>
                  </a:extLst>
                </p14:cNvPr>
                <p14:cNvContentPartPr/>
                <p14:nvPr/>
              </p14:nvContentPartPr>
              <p14:xfrm>
                <a:off x="1434120" y="2956316"/>
                <a:ext cx="394920" cy="758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98795A6D-F269-48AC-AB71-DD3C8988CE3C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429800" y="2951996"/>
                  <a:ext cx="403560" cy="76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46F947AE-3C77-441B-B8E6-AF020018C310}"/>
                    </a:ext>
                  </a:extLst>
                </p14:cNvPr>
                <p14:cNvContentPartPr/>
                <p14:nvPr/>
              </p14:nvContentPartPr>
              <p14:xfrm>
                <a:off x="1910400" y="2762996"/>
                <a:ext cx="187920" cy="19764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46F947AE-3C77-441B-B8E6-AF020018C310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1906080" y="2758676"/>
                  <a:ext cx="19656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9CBF37FD-CE88-408B-BF6F-B61FF0375ABD}"/>
                    </a:ext>
                  </a:extLst>
                </p14:cNvPr>
                <p14:cNvContentPartPr/>
                <p14:nvPr/>
              </p14:nvContentPartPr>
              <p14:xfrm>
                <a:off x="2336280" y="2906276"/>
                <a:ext cx="226080" cy="3333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9CBF37FD-CE88-408B-BF6F-B61FF0375ABD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2331960" y="2901956"/>
                  <a:ext cx="23472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4679B8B-49BF-450A-AB78-1448997CA2B7}"/>
                    </a:ext>
                  </a:extLst>
                </p14:cNvPr>
                <p14:cNvContentPartPr/>
                <p14:nvPr/>
              </p14:nvContentPartPr>
              <p14:xfrm>
                <a:off x="2604840" y="2678036"/>
                <a:ext cx="70560" cy="1530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4679B8B-49BF-450A-AB78-1448997CA2B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2600520" y="2673716"/>
                  <a:ext cx="7920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DC4638AA-2F5A-4FF9-875E-F1845869ADB4}"/>
                    </a:ext>
                  </a:extLst>
                </p14:cNvPr>
                <p14:cNvContentPartPr/>
                <p14:nvPr/>
              </p14:nvContentPartPr>
              <p14:xfrm>
                <a:off x="2655240" y="2515316"/>
                <a:ext cx="10080" cy="25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DC4638AA-2F5A-4FF9-875E-F1845869ADB4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650920" y="2510996"/>
                  <a:ext cx="18720" cy="3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C2DD744-9EF7-445D-A2F4-89204847857F}"/>
                    </a:ext>
                  </a:extLst>
                </p14:cNvPr>
                <p14:cNvContentPartPr/>
                <p14:nvPr/>
              </p14:nvContentPartPr>
              <p14:xfrm>
                <a:off x="2824080" y="2643836"/>
                <a:ext cx="185400" cy="2012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C2DD744-9EF7-445D-A2F4-89204847857F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2819760" y="2639516"/>
                  <a:ext cx="19404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76FBFAB9-C9CA-4DFE-865D-D063267D5D26}"/>
                    </a:ext>
                  </a:extLst>
                </p14:cNvPr>
                <p14:cNvContentPartPr/>
                <p14:nvPr/>
              </p14:nvContentPartPr>
              <p14:xfrm>
                <a:off x="3073200" y="2557436"/>
                <a:ext cx="261000" cy="2775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76FBFAB9-C9CA-4DFE-865D-D063267D5D26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3068880" y="2553116"/>
                  <a:ext cx="269640" cy="28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2F2475FB-4182-4959-9A1F-D264B138417B}"/>
              </a:ext>
            </a:extLst>
          </p:cNvPr>
          <p:cNvGrpSpPr/>
          <p:nvPr/>
        </p:nvGrpSpPr>
        <p:grpSpPr>
          <a:xfrm>
            <a:off x="5453160" y="2945516"/>
            <a:ext cx="939240" cy="401400"/>
            <a:chOff x="5453160" y="2945516"/>
            <a:chExt cx="939240" cy="40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B0CD887-3488-480E-8BF8-E68CCEAC5BC9}"/>
                    </a:ext>
                  </a:extLst>
                </p14:cNvPr>
                <p14:cNvContentPartPr/>
                <p14:nvPr/>
              </p14:nvContentPartPr>
              <p14:xfrm>
                <a:off x="5453160" y="2996276"/>
                <a:ext cx="239040" cy="338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B0CD887-3488-480E-8BF8-E68CCEAC5BC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5448840" y="2991956"/>
                  <a:ext cx="247680" cy="34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324AF222-C1E3-4516-B0FE-77A707A07F44}"/>
                    </a:ext>
                  </a:extLst>
                </p14:cNvPr>
                <p14:cNvContentPartPr/>
                <p14:nvPr/>
              </p14:nvContentPartPr>
              <p14:xfrm>
                <a:off x="5843040" y="3210476"/>
                <a:ext cx="266760" cy="4464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324AF222-C1E3-4516-B0FE-77A707A07F44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838720" y="3206156"/>
                  <a:ext cx="275400" cy="5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BBE99D6D-1B0A-4D92-BF09-BFBEC500A8A9}"/>
                    </a:ext>
                  </a:extLst>
                </p14:cNvPr>
                <p14:cNvContentPartPr/>
                <p14:nvPr/>
              </p14:nvContentPartPr>
              <p14:xfrm>
                <a:off x="5946720" y="3150356"/>
                <a:ext cx="17640" cy="19656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BBE99D6D-1B0A-4D92-BF09-BFBEC500A8A9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942400" y="3146036"/>
                  <a:ext cx="2628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8ECAB6C9-4DF8-449A-B998-F5A9186959CF}"/>
                    </a:ext>
                  </a:extLst>
                </p14:cNvPr>
                <p14:cNvContentPartPr/>
                <p14:nvPr/>
              </p14:nvContentPartPr>
              <p14:xfrm>
                <a:off x="6320760" y="3125876"/>
                <a:ext cx="71640" cy="1994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8ECAB6C9-4DF8-449A-B998-F5A9186959CF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6316440" y="3121556"/>
                  <a:ext cx="8028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639D5038-CFC2-4834-9E68-256B5B1320BF}"/>
                    </a:ext>
                  </a:extLst>
                </p14:cNvPr>
                <p14:cNvContentPartPr/>
                <p14:nvPr/>
              </p14:nvContentPartPr>
              <p14:xfrm>
                <a:off x="6325440" y="2945516"/>
                <a:ext cx="17640" cy="190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639D5038-CFC2-4834-9E68-256B5B1320BF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6321120" y="2941196"/>
                  <a:ext cx="26280" cy="27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30112CC6-E6F0-45C6-A471-6D795977BAB5}"/>
              </a:ext>
            </a:extLst>
          </p:cNvPr>
          <p:cNvGrpSpPr/>
          <p:nvPr/>
        </p:nvGrpSpPr>
        <p:grpSpPr>
          <a:xfrm>
            <a:off x="6759240" y="3227756"/>
            <a:ext cx="134280" cy="113040"/>
            <a:chOff x="6759240" y="3227756"/>
            <a:chExt cx="134280" cy="11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147623FF-31A4-453E-84EF-186375F159CB}"/>
                    </a:ext>
                  </a:extLst>
                </p14:cNvPr>
                <p14:cNvContentPartPr/>
                <p14:nvPr/>
              </p14:nvContentPartPr>
              <p14:xfrm>
                <a:off x="6759240" y="3227756"/>
                <a:ext cx="134280" cy="158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147623FF-31A4-453E-84EF-186375F159CB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6754920" y="3223436"/>
                  <a:ext cx="142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6E9FF70F-D1BF-4CE8-86E8-23C906916AB3}"/>
                    </a:ext>
                  </a:extLst>
                </p14:cNvPr>
                <p14:cNvContentPartPr/>
                <p14:nvPr/>
              </p14:nvContentPartPr>
              <p14:xfrm>
                <a:off x="6765720" y="3312356"/>
                <a:ext cx="115560" cy="284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6E9FF70F-D1BF-4CE8-86E8-23C906916AB3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6761400" y="3308036"/>
                  <a:ext cx="12420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81EF779E-8C20-4F8C-8776-1F7DE082050A}"/>
              </a:ext>
            </a:extLst>
          </p:cNvPr>
          <p:cNvGrpSpPr/>
          <p:nvPr/>
        </p:nvGrpSpPr>
        <p:grpSpPr>
          <a:xfrm>
            <a:off x="7370880" y="2856596"/>
            <a:ext cx="579240" cy="499320"/>
            <a:chOff x="7370880" y="2856596"/>
            <a:chExt cx="579240" cy="49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5485AEC5-96E4-48F6-8399-7940CF928D91}"/>
                    </a:ext>
                  </a:extLst>
                </p14:cNvPr>
                <p14:cNvContentPartPr/>
                <p14:nvPr/>
              </p14:nvContentPartPr>
              <p14:xfrm>
                <a:off x="7370880" y="2856596"/>
                <a:ext cx="579240" cy="4942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5485AEC5-96E4-48F6-8399-7940CF928D91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366560" y="2852276"/>
                  <a:ext cx="587880" cy="50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C123F576-4AF0-489E-A33F-D32F2E7A9575}"/>
                    </a:ext>
                  </a:extLst>
                </p14:cNvPr>
                <p14:cNvContentPartPr/>
                <p14:nvPr/>
              </p14:nvContentPartPr>
              <p14:xfrm>
                <a:off x="7604880" y="3119036"/>
                <a:ext cx="278640" cy="23688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C123F576-4AF0-489E-A33F-D32F2E7A9575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600560" y="3114716"/>
                  <a:ext cx="287280" cy="245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16D40988-AEDD-405B-B8CE-BBC010C073D4}"/>
              </a:ext>
            </a:extLst>
          </p:cNvPr>
          <p:cNvGrpSpPr/>
          <p:nvPr/>
        </p:nvGrpSpPr>
        <p:grpSpPr>
          <a:xfrm>
            <a:off x="8259360" y="2716916"/>
            <a:ext cx="945000" cy="694440"/>
            <a:chOff x="8259360" y="2716916"/>
            <a:chExt cx="945000" cy="694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F7B9CAF7-F417-41AD-8FB0-5653524A2C08}"/>
                    </a:ext>
                  </a:extLst>
                </p14:cNvPr>
                <p14:cNvContentPartPr/>
                <p14:nvPr/>
              </p14:nvContentPartPr>
              <p14:xfrm>
                <a:off x="8259360" y="3100676"/>
                <a:ext cx="299880" cy="2613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F7B9CAF7-F417-41AD-8FB0-5653524A2C08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255040" y="3096356"/>
                  <a:ext cx="30852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6925BBCB-B04D-40EC-8564-9BB137F79309}"/>
                    </a:ext>
                  </a:extLst>
                </p14:cNvPr>
                <p14:cNvContentPartPr/>
                <p14:nvPr/>
              </p14:nvContentPartPr>
              <p14:xfrm>
                <a:off x="8580480" y="2852996"/>
                <a:ext cx="31320" cy="1537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6925BBCB-B04D-40EC-8564-9BB137F79309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576160" y="2848676"/>
                  <a:ext cx="3996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6A8D5BE8-4093-41C3-9A09-C29C30B2721A}"/>
                    </a:ext>
                  </a:extLst>
                </p14:cNvPr>
                <p14:cNvContentPartPr/>
                <p14:nvPr/>
              </p14:nvContentPartPr>
              <p14:xfrm>
                <a:off x="8592720" y="2716916"/>
                <a:ext cx="15840" cy="133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6A8D5BE8-4093-41C3-9A09-C29C30B2721A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588400" y="2712596"/>
                  <a:ext cx="244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3920AC79-EE1F-49F5-ABD6-365E5D986648}"/>
                    </a:ext>
                  </a:extLst>
                </p14:cNvPr>
                <p14:cNvContentPartPr/>
                <p14:nvPr/>
              </p14:nvContentPartPr>
              <p14:xfrm>
                <a:off x="8775960" y="2847236"/>
                <a:ext cx="62640" cy="15156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3920AC79-EE1F-49F5-ABD6-365E5D98664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771640" y="2842916"/>
                  <a:ext cx="7128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F57F2024-0BCA-4075-B4C1-4A1645815637}"/>
                    </a:ext>
                  </a:extLst>
                </p14:cNvPr>
                <p14:cNvContentPartPr/>
                <p14:nvPr/>
              </p14:nvContentPartPr>
              <p14:xfrm>
                <a:off x="8848680" y="2848316"/>
                <a:ext cx="64440" cy="1490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F57F2024-0BCA-4075-B4C1-4A164581563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8844360" y="2843996"/>
                  <a:ext cx="73080" cy="15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D2406296-5043-431D-95E9-4AA1DF11C658}"/>
                    </a:ext>
                  </a:extLst>
                </p14:cNvPr>
                <p14:cNvContentPartPr/>
                <p14:nvPr/>
              </p14:nvContentPartPr>
              <p14:xfrm>
                <a:off x="8691000" y="2805836"/>
                <a:ext cx="310320" cy="4284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D2406296-5043-431D-95E9-4AA1DF11C65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8686680" y="2801516"/>
                  <a:ext cx="31896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7F023799-C83C-482E-A979-33AC0F4BE82B}"/>
                    </a:ext>
                  </a:extLst>
                </p14:cNvPr>
                <p14:cNvContentPartPr/>
                <p14:nvPr/>
              </p14:nvContentPartPr>
              <p14:xfrm>
                <a:off x="8816280" y="2932556"/>
                <a:ext cx="312120" cy="1994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7F023799-C83C-482E-A979-33AC0F4BE82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8811960" y="2928236"/>
                  <a:ext cx="3207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6858405-6945-4CD5-B390-2483FF6A832A}"/>
                    </a:ext>
                  </a:extLst>
                </p14:cNvPr>
                <p14:cNvContentPartPr/>
                <p14:nvPr/>
              </p14:nvContentPartPr>
              <p14:xfrm>
                <a:off x="9005280" y="3079436"/>
                <a:ext cx="199080" cy="1832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6858405-6945-4CD5-B390-2483FF6A832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000960" y="3075116"/>
                  <a:ext cx="2077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E003DA71-DA14-4C17-8968-46F70254D6DE}"/>
                    </a:ext>
                  </a:extLst>
                </p14:cNvPr>
                <p14:cNvContentPartPr/>
                <p14:nvPr/>
              </p14:nvContentPartPr>
              <p14:xfrm>
                <a:off x="9061800" y="3178436"/>
                <a:ext cx="71280" cy="23292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E003DA71-DA14-4C17-8968-46F70254D6DE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057480" y="3174116"/>
                  <a:ext cx="79920" cy="241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40">
            <p14:nvContentPartPr>
              <p14:cNvPr id="142" name="Input penna 141">
                <a:extLst>
                  <a:ext uri="{FF2B5EF4-FFF2-40B4-BE49-F238E27FC236}">
                    <a16:creationId xmlns:a16="http://schemas.microsoft.com/office/drawing/2014/main" id="{A2FCE364-7341-4FAB-85C5-A7859D98F55B}"/>
                  </a:ext>
                </a:extLst>
              </p14:cNvPr>
              <p14:cNvContentPartPr/>
              <p14:nvPr/>
            </p14:nvContentPartPr>
            <p14:xfrm>
              <a:off x="6230760" y="4902116"/>
              <a:ext cx="3649320" cy="360"/>
            </p14:xfrm>
          </p:contentPart>
        </mc:Choice>
        <mc:Fallback xmlns="">
          <p:pic>
            <p:nvPicPr>
              <p:cNvPr id="142" name="Input penna 141">
                <a:extLst>
                  <a:ext uri="{FF2B5EF4-FFF2-40B4-BE49-F238E27FC236}">
                    <a16:creationId xmlns:a16="http://schemas.microsoft.com/office/drawing/2014/main" id="{A2FCE364-7341-4FAB-85C5-A7859D98F55B}"/>
                  </a:ext>
                </a:extLst>
              </p:cNvPr>
              <p:cNvPicPr/>
              <p:nvPr/>
            </p:nvPicPr>
            <p:blipFill>
              <a:blip r:embed="rId241"/>
              <a:stretch>
                <a:fillRect/>
              </a:stretch>
            </p:blipFill>
            <p:spPr>
              <a:xfrm>
                <a:off x="6221760" y="4893116"/>
                <a:ext cx="366696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2">
            <p14:nvContentPartPr>
              <p14:cNvPr id="143" name="Input penna 142">
                <a:extLst>
                  <a:ext uri="{FF2B5EF4-FFF2-40B4-BE49-F238E27FC236}">
                    <a16:creationId xmlns:a16="http://schemas.microsoft.com/office/drawing/2014/main" id="{C428EB6A-4428-4227-B4FF-65424B4D5C9B}"/>
                  </a:ext>
                </a:extLst>
              </p14:cNvPr>
              <p14:cNvContentPartPr/>
              <p14:nvPr/>
            </p14:nvContentPartPr>
            <p14:xfrm>
              <a:off x="7749960" y="3736076"/>
              <a:ext cx="360" cy="1878480"/>
            </p14:xfrm>
          </p:contentPart>
        </mc:Choice>
        <mc:Fallback xmlns="">
          <p:pic>
            <p:nvPicPr>
              <p:cNvPr id="143" name="Input penna 142">
                <a:extLst>
                  <a:ext uri="{FF2B5EF4-FFF2-40B4-BE49-F238E27FC236}">
                    <a16:creationId xmlns:a16="http://schemas.microsoft.com/office/drawing/2014/main" id="{C428EB6A-4428-4227-B4FF-65424B4D5C9B}"/>
                  </a:ext>
                </a:extLst>
              </p:cNvPr>
              <p:cNvPicPr/>
              <p:nvPr/>
            </p:nvPicPr>
            <p:blipFill>
              <a:blip r:embed="rId243"/>
              <a:stretch>
                <a:fillRect/>
              </a:stretch>
            </p:blipFill>
            <p:spPr>
              <a:xfrm>
                <a:off x="7741320" y="3727436"/>
                <a:ext cx="18000" cy="1896120"/>
              </a:xfrm>
              <a:prstGeom prst="rect">
                <a:avLst/>
              </a:prstGeom>
            </p:spPr>
          </p:pic>
        </mc:Fallback>
      </mc:AlternateContent>
      <p:grpSp>
        <p:nvGrpSpPr>
          <p:cNvPr id="176" name="Gruppo 175">
            <a:extLst>
              <a:ext uri="{FF2B5EF4-FFF2-40B4-BE49-F238E27FC236}">
                <a16:creationId xmlns:a16="http://schemas.microsoft.com/office/drawing/2014/main" id="{0CD870E4-8864-41BF-986F-0887A5EBAEED}"/>
              </a:ext>
            </a:extLst>
          </p:cNvPr>
          <p:cNvGrpSpPr/>
          <p:nvPr/>
        </p:nvGrpSpPr>
        <p:grpSpPr>
          <a:xfrm>
            <a:off x="7267200" y="3565076"/>
            <a:ext cx="2986560" cy="1700640"/>
            <a:chOff x="7267200" y="3565076"/>
            <a:chExt cx="2986560" cy="170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9AF5EEE8-5437-4A85-A62E-554D056B2F42}"/>
                    </a:ext>
                  </a:extLst>
                </p14:cNvPr>
                <p14:cNvContentPartPr/>
                <p14:nvPr/>
              </p14:nvContentPartPr>
              <p14:xfrm>
                <a:off x="9773160" y="4822196"/>
                <a:ext cx="158040" cy="2430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9AF5EEE8-5437-4A85-A62E-554D056B2F42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9764520" y="4813556"/>
                  <a:ext cx="175680" cy="26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0AE8E465-3FCB-4BA1-80C0-AE5BB3C5861B}"/>
                    </a:ext>
                  </a:extLst>
                </p14:cNvPr>
                <p14:cNvContentPartPr/>
                <p14:nvPr/>
              </p14:nvContentPartPr>
              <p14:xfrm>
                <a:off x="10096080" y="4959356"/>
                <a:ext cx="149400" cy="13140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0AE8E465-3FCB-4BA1-80C0-AE5BB3C5861B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087440" y="4950356"/>
                  <a:ext cx="16704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667C5B72-56C0-4C6F-87AD-989CF5BEE9A8}"/>
                    </a:ext>
                  </a:extLst>
                </p14:cNvPr>
                <p14:cNvContentPartPr/>
                <p14:nvPr/>
              </p14:nvContentPartPr>
              <p14:xfrm>
                <a:off x="10150440" y="5002556"/>
                <a:ext cx="103320" cy="1162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667C5B72-56C0-4C6F-87AD-989CF5BEE9A8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141800" y="4993916"/>
                  <a:ext cx="120960" cy="13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A896F1F-1309-4DF6-B4F3-ABD8133672A8}"/>
                    </a:ext>
                  </a:extLst>
                </p14:cNvPr>
                <p14:cNvContentPartPr/>
                <p14:nvPr/>
              </p14:nvContentPartPr>
              <p14:xfrm>
                <a:off x="7589760" y="3718796"/>
                <a:ext cx="256320" cy="165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A896F1F-1309-4DF6-B4F3-ABD8133672A8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581120" y="3709796"/>
                  <a:ext cx="27396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29785295-B8EC-4622-9008-22EAE46EF6EE}"/>
                    </a:ext>
                  </a:extLst>
                </p14:cNvPr>
                <p14:cNvContentPartPr/>
                <p14:nvPr/>
              </p14:nvContentPartPr>
              <p14:xfrm>
                <a:off x="7973520" y="3565076"/>
                <a:ext cx="172440" cy="22320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29785295-B8EC-4622-9008-22EAE46EF6EE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7964520" y="3556436"/>
                  <a:ext cx="1900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4F38FCF-F3C2-4AE8-97AD-69289C9ACA37}"/>
                    </a:ext>
                  </a:extLst>
                </p14:cNvPr>
                <p14:cNvContentPartPr/>
                <p14:nvPr/>
              </p14:nvContentPartPr>
              <p14:xfrm>
                <a:off x="8381040" y="5037476"/>
                <a:ext cx="194760" cy="2138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4F38FCF-F3C2-4AE8-97AD-69289C9ACA37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372040" y="5028836"/>
                  <a:ext cx="21240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B66396E1-25BA-403A-B1C8-DCBECFA66B8C}"/>
                    </a:ext>
                  </a:extLst>
                </p14:cNvPr>
                <p14:cNvContentPartPr/>
                <p14:nvPr/>
              </p14:nvContentPartPr>
              <p14:xfrm>
                <a:off x="7320480" y="5077436"/>
                <a:ext cx="208440" cy="18828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B66396E1-25BA-403A-B1C8-DCBECFA66B8C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7311840" y="5068436"/>
                  <a:ext cx="22608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3804A921-C9E5-4E37-B174-E01BA0E2A98D}"/>
                    </a:ext>
                  </a:extLst>
                </p14:cNvPr>
                <p14:cNvContentPartPr/>
                <p14:nvPr/>
              </p14:nvContentPartPr>
              <p14:xfrm>
                <a:off x="7761840" y="4188236"/>
                <a:ext cx="731160" cy="7311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3804A921-C9E5-4E37-B174-E01BA0E2A98D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7752840" y="4179236"/>
                  <a:ext cx="748800" cy="74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BDC8B400-D670-41EF-B43B-BAA9676D4F2B}"/>
                    </a:ext>
                  </a:extLst>
                </p14:cNvPr>
                <p14:cNvContentPartPr/>
                <p14:nvPr/>
              </p14:nvContentPartPr>
              <p14:xfrm>
                <a:off x="8474280" y="4176716"/>
                <a:ext cx="30240" cy="302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BDC8B400-D670-41EF-B43B-BAA9676D4F2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8465640" y="4167716"/>
                  <a:ext cx="47880" cy="4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4D4897C2-F68E-483D-B0CB-FFAFBF81F824}"/>
                    </a:ext>
                  </a:extLst>
                </p14:cNvPr>
                <p14:cNvContentPartPr/>
                <p14:nvPr/>
              </p14:nvContentPartPr>
              <p14:xfrm>
                <a:off x="7267200" y="4107956"/>
                <a:ext cx="242640" cy="2293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4D4897C2-F68E-483D-B0CB-FFAFBF81F82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7258200" y="4098956"/>
                  <a:ext cx="2602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DF7EC6E4-E7A5-42E8-AE91-84A76AB1BF23}"/>
                    </a:ext>
                  </a:extLst>
                </p14:cNvPr>
                <p14:cNvContentPartPr/>
                <p14:nvPr/>
              </p14:nvContentPartPr>
              <p14:xfrm>
                <a:off x="8411640" y="4156196"/>
                <a:ext cx="85320" cy="590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DF7EC6E4-E7A5-42E8-AE91-84A76AB1BF23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8402640" y="4147556"/>
                  <a:ext cx="102960" cy="7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97984E4D-5293-47C2-A8A9-FC1F1D539305}"/>
                    </a:ext>
                  </a:extLst>
                </p14:cNvPr>
                <p14:cNvContentPartPr/>
                <p14:nvPr/>
              </p14:nvContentPartPr>
              <p14:xfrm>
                <a:off x="8763720" y="3939836"/>
                <a:ext cx="219960" cy="4730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97984E4D-5293-47C2-A8A9-FC1F1D539305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8754720" y="3931196"/>
                  <a:ext cx="237600" cy="49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4AC50466-5D0A-4CDB-B58D-0AF86AF5DA71}"/>
                    </a:ext>
                  </a:extLst>
                </p14:cNvPr>
                <p14:cNvContentPartPr/>
                <p14:nvPr/>
              </p14:nvContentPartPr>
              <p14:xfrm>
                <a:off x="9080520" y="4091396"/>
                <a:ext cx="83520" cy="1188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4AC50466-5D0A-4CDB-B58D-0AF86AF5DA71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9071880" y="4082396"/>
                  <a:ext cx="101160" cy="2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42ECDEDD-14A7-449D-9AA7-39E813114820}"/>
                    </a:ext>
                  </a:extLst>
                </p14:cNvPr>
                <p14:cNvContentPartPr/>
                <p14:nvPr/>
              </p14:nvContentPartPr>
              <p14:xfrm>
                <a:off x="9106080" y="4181396"/>
                <a:ext cx="45720" cy="75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42ECDEDD-14A7-449D-9AA7-39E81311482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9097440" y="4172756"/>
                  <a:ext cx="6336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B375B337-5BCF-4591-8B65-30593A31E708}"/>
                    </a:ext>
                  </a:extLst>
                </p14:cNvPr>
                <p14:cNvContentPartPr/>
                <p14:nvPr/>
              </p14:nvContentPartPr>
              <p14:xfrm>
                <a:off x="9295440" y="3806636"/>
                <a:ext cx="278280" cy="347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B375B337-5BCF-4591-8B65-30593A31E70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9286800" y="3797636"/>
                  <a:ext cx="295920" cy="36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401CECBF-BE39-4D01-875E-0B1B320FB4B9}"/>
                    </a:ext>
                  </a:extLst>
                </p14:cNvPr>
                <p14:cNvContentPartPr/>
                <p14:nvPr/>
              </p14:nvContentPartPr>
              <p14:xfrm>
                <a:off x="9529080" y="3945596"/>
                <a:ext cx="136080" cy="1789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401CECBF-BE39-4D01-875E-0B1B320FB4B9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9520440" y="3936596"/>
                  <a:ext cx="15372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8C81F686-71C7-46CC-A853-6EF28D98BC9E}"/>
                    </a:ext>
                  </a:extLst>
                </p14:cNvPr>
                <p14:cNvContentPartPr/>
                <p14:nvPr/>
              </p14:nvContentPartPr>
              <p14:xfrm>
                <a:off x="8044440" y="4683956"/>
                <a:ext cx="77040" cy="2487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8C81F686-71C7-46CC-A853-6EF28D98BC9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035440" y="4674956"/>
                  <a:ext cx="9468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ABE37C94-7BBF-4013-B63B-D92E6A01348A}"/>
                    </a:ext>
                  </a:extLst>
                </p14:cNvPr>
                <p14:cNvContentPartPr/>
                <p14:nvPr/>
              </p14:nvContentPartPr>
              <p14:xfrm>
                <a:off x="8171160" y="4595036"/>
                <a:ext cx="41040" cy="111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ABE37C94-7BBF-4013-B63B-D92E6A01348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162160" y="4586036"/>
                  <a:ext cx="5868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C68C8A13-527E-4F9E-8E24-417AFB30063B}"/>
                    </a:ext>
                  </a:extLst>
                </p14:cNvPr>
                <p14:cNvContentPartPr/>
                <p14:nvPr/>
              </p14:nvContentPartPr>
              <p14:xfrm>
                <a:off x="8225520" y="4582076"/>
                <a:ext cx="49680" cy="1213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C68C8A13-527E-4F9E-8E24-417AFB30063B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8216520" y="4573436"/>
                  <a:ext cx="6732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0962086-2409-4DD0-9AEA-0498918C5CF0}"/>
                    </a:ext>
                  </a:extLst>
                </p14:cNvPr>
                <p14:cNvContentPartPr/>
                <p14:nvPr/>
              </p14:nvContentPartPr>
              <p14:xfrm>
                <a:off x="8100240" y="4570556"/>
                <a:ext cx="149400" cy="284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0962086-2409-4DD0-9AEA-0498918C5CF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8091240" y="4561916"/>
                  <a:ext cx="16704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E224F47D-8449-4A66-A0EA-61217DC99AC5}"/>
                    </a:ext>
                  </a:extLst>
                </p14:cNvPr>
                <p14:cNvContentPartPr/>
                <p14:nvPr/>
              </p14:nvContentPartPr>
              <p14:xfrm>
                <a:off x="8210040" y="4630316"/>
                <a:ext cx="134280" cy="1598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E224F47D-8449-4A66-A0EA-61217DC99AC5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8201400" y="4621316"/>
                  <a:ext cx="15192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63C4491F-2FFD-4787-B6EB-1750A713BA4A}"/>
                    </a:ext>
                  </a:extLst>
                </p14:cNvPr>
                <p14:cNvContentPartPr/>
                <p14:nvPr/>
              </p14:nvContentPartPr>
              <p14:xfrm>
                <a:off x="8288160" y="4713476"/>
                <a:ext cx="98280" cy="1069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63C4491F-2FFD-4787-B6EB-1750A713BA4A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279520" y="4704836"/>
                  <a:ext cx="11592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3A12D546-77E8-43BF-924C-F001336A879D}"/>
                    </a:ext>
                  </a:extLst>
                </p14:cNvPr>
                <p14:cNvContentPartPr/>
                <p14:nvPr/>
              </p14:nvContentPartPr>
              <p14:xfrm>
                <a:off x="8323440" y="4761356"/>
                <a:ext cx="30960" cy="1213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3A12D546-77E8-43BF-924C-F001336A879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8314440" y="4752716"/>
                  <a:ext cx="48600" cy="13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82FE76EB-524C-4DA7-BE8D-9680542942D3}"/>
              </a:ext>
            </a:extLst>
          </p:cNvPr>
          <p:cNvGrpSpPr/>
          <p:nvPr/>
        </p:nvGrpSpPr>
        <p:grpSpPr>
          <a:xfrm>
            <a:off x="196440" y="5637596"/>
            <a:ext cx="751320" cy="416520"/>
            <a:chOff x="196440" y="5637596"/>
            <a:chExt cx="751320" cy="416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9421951C-6746-4BD2-AC8D-8CEC000D15F1}"/>
                    </a:ext>
                  </a:extLst>
                </p14:cNvPr>
                <p14:cNvContentPartPr/>
                <p14:nvPr/>
              </p14:nvContentPartPr>
              <p14:xfrm>
                <a:off x="198240" y="5749196"/>
                <a:ext cx="364680" cy="2124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9421951C-6746-4BD2-AC8D-8CEC000D15F1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193920" y="5744876"/>
                  <a:ext cx="3733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04843DF3-920C-4A32-8500-613C0761D75D}"/>
                    </a:ext>
                  </a:extLst>
                </p14:cNvPr>
                <p14:cNvContentPartPr/>
                <p14:nvPr/>
              </p14:nvContentPartPr>
              <p14:xfrm>
                <a:off x="196440" y="5957636"/>
                <a:ext cx="262800" cy="75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04843DF3-920C-4A32-8500-613C0761D75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192120" y="5953316"/>
                  <a:ext cx="27144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DFB5C48-90C4-40F5-86F0-7DDB001D9B55}"/>
                    </a:ext>
                  </a:extLst>
                </p14:cNvPr>
                <p14:cNvContentPartPr/>
                <p14:nvPr/>
              </p14:nvContentPartPr>
              <p14:xfrm>
                <a:off x="616200" y="5637596"/>
                <a:ext cx="331560" cy="4165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DFB5C48-90C4-40F5-86F0-7DDB001D9B55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11880" y="5633276"/>
                  <a:ext cx="340200" cy="425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4" name="Gruppo 193">
            <a:extLst>
              <a:ext uri="{FF2B5EF4-FFF2-40B4-BE49-F238E27FC236}">
                <a16:creationId xmlns:a16="http://schemas.microsoft.com/office/drawing/2014/main" id="{4EAEF728-ECE0-4083-9F63-7A081A344E1D}"/>
              </a:ext>
            </a:extLst>
          </p:cNvPr>
          <p:cNvGrpSpPr/>
          <p:nvPr/>
        </p:nvGrpSpPr>
        <p:grpSpPr>
          <a:xfrm>
            <a:off x="1286160" y="5367596"/>
            <a:ext cx="614160" cy="1022040"/>
            <a:chOff x="1286160" y="5367596"/>
            <a:chExt cx="614160" cy="102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F7CDD26-71F9-44E6-9ED6-15C9615C2DEB}"/>
                    </a:ext>
                  </a:extLst>
                </p14:cNvPr>
                <p14:cNvContentPartPr/>
                <p14:nvPr/>
              </p14:nvContentPartPr>
              <p14:xfrm>
                <a:off x="1286160" y="5610956"/>
                <a:ext cx="257040" cy="7786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F7CDD26-71F9-44E6-9ED6-15C9615C2DEB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281840" y="5606636"/>
                  <a:ext cx="265680" cy="78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19EC14F-7A75-41CA-84CA-38651395E90E}"/>
                    </a:ext>
                  </a:extLst>
                </p14:cNvPr>
                <p14:cNvContentPartPr/>
                <p14:nvPr/>
              </p14:nvContentPartPr>
              <p14:xfrm>
                <a:off x="1659480" y="5367596"/>
                <a:ext cx="240840" cy="2595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19EC14F-7A75-41CA-84CA-38651395E90E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655160" y="5363276"/>
                  <a:ext cx="249480" cy="268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3" name="Gruppo 192">
            <a:extLst>
              <a:ext uri="{FF2B5EF4-FFF2-40B4-BE49-F238E27FC236}">
                <a16:creationId xmlns:a16="http://schemas.microsoft.com/office/drawing/2014/main" id="{DD2E546C-A243-4580-B6FF-9364F46290FA}"/>
              </a:ext>
            </a:extLst>
          </p:cNvPr>
          <p:cNvGrpSpPr/>
          <p:nvPr/>
        </p:nvGrpSpPr>
        <p:grpSpPr>
          <a:xfrm>
            <a:off x="2163120" y="5197316"/>
            <a:ext cx="1301400" cy="795960"/>
            <a:chOff x="2163120" y="5197316"/>
            <a:chExt cx="1301400" cy="795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507BC648-7A5C-4BA1-A31C-9C3DE0F2EA46}"/>
                    </a:ext>
                  </a:extLst>
                </p14:cNvPr>
                <p14:cNvContentPartPr/>
                <p14:nvPr/>
              </p14:nvContentPartPr>
              <p14:xfrm>
                <a:off x="2163120" y="5647676"/>
                <a:ext cx="319680" cy="2854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507BC648-7A5C-4BA1-A31C-9C3DE0F2EA46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2158800" y="5643356"/>
                  <a:ext cx="328320" cy="29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F76B74B3-89F9-4B4A-A7EF-75FD3146F8C4}"/>
                    </a:ext>
                  </a:extLst>
                </p14:cNvPr>
                <p14:cNvContentPartPr/>
                <p14:nvPr/>
              </p14:nvContentPartPr>
              <p14:xfrm>
                <a:off x="2541120" y="5421956"/>
                <a:ext cx="70200" cy="1566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F76B74B3-89F9-4B4A-A7EF-75FD3146F8C4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536800" y="5417636"/>
                  <a:ext cx="788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5A1FA6EB-4E38-4B3A-9548-A8A459D4481C}"/>
                    </a:ext>
                  </a:extLst>
                </p14:cNvPr>
                <p14:cNvContentPartPr/>
                <p14:nvPr/>
              </p14:nvContentPartPr>
              <p14:xfrm>
                <a:off x="2569920" y="5258156"/>
                <a:ext cx="9360" cy="432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5A1FA6EB-4E38-4B3A-9548-A8A459D4481C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565600" y="5253836"/>
                  <a:ext cx="1800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8F9D7350-A5C5-4670-8494-C17F625DB410}"/>
                    </a:ext>
                  </a:extLst>
                </p14:cNvPr>
                <p14:cNvContentPartPr/>
                <p14:nvPr/>
              </p14:nvContentPartPr>
              <p14:xfrm>
                <a:off x="2757480" y="5348516"/>
                <a:ext cx="182160" cy="21528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8F9D7350-A5C5-4670-8494-C17F625DB410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753160" y="5344196"/>
                  <a:ext cx="190800" cy="22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40F00A77-B9FC-4FAD-8AA9-D91F1F325E2B}"/>
                    </a:ext>
                  </a:extLst>
                </p14:cNvPr>
                <p14:cNvContentPartPr/>
                <p14:nvPr/>
              </p14:nvContentPartPr>
              <p14:xfrm>
                <a:off x="2985360" y="5197316"/>
                <a:ext cx="342000" cy="3880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40F00A77-B9FC-4FAD-8AA9-D91F1F325E2B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981040" y="5192996"/>
                  <a:ext cx="350640" cy="39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F8D3EC85-2D0D-4384-96AA-CBBAF6555937}"/>
                    </a:ext>
                  </a:extLst>
                </p14:cNvPr>
                <p14:cNvContentPartPr/>
                <p14:nvPr/>
              </p14:nvContentPartPr>
              <p14:xfrm>
                <a:off x="3213960" y="5864756"/>
                <a:ext cx="232200" cy="439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F8D3EC85-2D0D-4384-96AA-CBBAF6555937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209640" y="5860436"/>
                  <a:ext cx="24084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94CBDF8B-6B4B-4FDC-8632-32C713BE53C7}"/>
                    </a:ext>
                  </a:extLst>
                </p14:cNvPr>
                <p14:cNvContentPartPr/>
                <p14:nvPr/>
              </p14:nvContentPartPr>
              <p14:xfrm>
                <a:off x="3260760" y="5965916"/>
                <a:ext cx="203760" cy="273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94CBDF8B-6B4B-4FDC-8632-32C713BE53C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256440" y="5961596"/>
                  <a:ext cx="212400" cy="36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1" name="Gruppo 190">
            <a:extLst>
              <a:ext uri="{FF2B5EF4-FFF2-40B4-BE49-F238E27FC236}">
                <a16:creationId xmlns:a16="http://schemas.microsoft.com/office/drawing/2014/main" id="{0367BF3F-C054-4E2F-93BA-8274257A344A}"/>
              </a:ext>
            </a:extLst>
          </p:cNvPr>
          <p:cNvGrpSpPr/>
          <p:nvPr/>
        </p:nvGrpSpPr>
        <p:grpSpPr>
          <a:xfrm>
            <a:off x="3809040" y="5526356"/>
            <a:ext cx="470160" cy="538200"/>
            <a:chOff x="3809040" y="5526356"/>
            <a:chExt cx="470160" cy="53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B1ED78CA-8675-41EF-BB84-C7C80F8B2659}"/>
                    </a:ext>
                  </a:extLst>
                </p14:cNvPr>
                <p14:cNvContentPartPr/>
                <p14:nvPr/>
              </p14:nvContentPartPr>
              <p14:xfrm>
                <a:off x="3809040" y="5526356"/>
                <a:ext cx="470160" cy="5382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B1ED78CA-8675-41EF-BB84-C7C80F8B2659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804720" y="5522036"/>
                  <a:ext cx="478800" cy="54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D0EAA60E-CA77-4348-B813-9B6A58F4556D}"/>
                    </a:ext>
                  </a:extLst>
                </p14:cNvPr>
                <p14:cNvContentPartPr/>
                <p14:nvPr/>
              </p14:nvContentPartPr>
              <p14:xfrm>
                <a:off x="4003440" y="5756756"/>
                <a:ext cx="275760" cy="3009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D0EAA60E-CA77-4348-B813-9B6A58F4556D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999120" y="5752436"/>
                  <a:ext cx="284400" cy="309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6" name="Gruppo 215">
            <a:extLst>
              <a:ext uri="{FF2B5EF4-FFF2-40B4-BE49-F238E27FC236}">
                <a16:creationId xmlns:a16="http://schemas.microsoft.com/office/drawing/2014/main" id="{C4EFC57D-FC2B-4331-8138-42845E57BF9F}"/>
              </a:ext>
            </a:extLst>
          </p:cNvPr>
          <p:cNvGrpSpPr/>
          <p:nvPr/>
        </p:nvGrpSpPr>
        <p:grpSpPr>
          <a:xfrm>
            <a:off x="4562880" y="5331236"/>
            <a:ext cx="2436480" cy="730440"/>
            <a:chOff x="4562880" y="5331236"/>
            <a:chExt cx="2436480" cy="73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0E23040-157D-485D-8466-D288A7FA633F}"/>
                    </a:ext>
                  </a:extLst>
                </p14:cNvPr>
                <p14:cNvContentPartPr/>
                <p14:nvPr/>
              </p14:nvContentPartPr>
              <p14:xfrm>
                <a:off x="4562880" y="5790236"/>
                <a:ext cx="249480" cy="27144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0E23040-157D-485D-8466-D288A7FA633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558560" y="5785916"/>
                  <a:ext cx="258120" cy="28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0009CD7A-9369-459B-A883-5B30C2289A57}"/>
                    </a:ext>
                  </a:extLst>
                </p14:cNvPr>
                <p14:cNvContentPartPr/>
                <p14:nvPr/>
              </p14:nvContentPartPr>
              <p14:xfrm>
                <a:off x="4908480" y="5527436"/>
                <a:ext cx="46080" cy="1659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0009CD7A-9369-459B-A883-5B30C2289A5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904160" y="5523116"/>
                  <a:ext cx="547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A609CA33-F85A-44AC-BEEE-C4AE4B4E0297}"/>
                    </a:ext>
                  </a:extLst>
                </p14:cNvPr>
                <p14:cNvContentPartPr/>
                <p14:nvPr/>
              </p14:nvContentPartPr>
              <p14:xfrm>
                <a:off x="4945560" y="5393156"/>
                <a:ext cx="2160" cy="176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A609CA33-F85A-44AC-BEEE-C4AE4B4E029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941240" y="5388836"/>
                  <a:ext cx="108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7176B8D5-11F6-4A8E-A13E-A73382844D8F}"/>
                    </a:ext>
                  </a:extLst>
                </p14:cNvPr>
                <p14:cNvContentPartPr/>
                <p14:nvPr/>
              </p14:nvContentPartPr>
              <p14:xfrm>
                <a:off x="5078400" y="5526356"/>
                <a:ext cx="91080" cy="15300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7176B8D5-11F6-4A8E-A13E-A73382844D8F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074080" y="5522036"/>
                  <a:ext cx="997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6E3FC640-E7A7-4212-A79E-7E888760BAB5}"/>
                    </a:ext>
                  </a:extLst>
                </p14:cNvPr>
                <p14:cNvContentPartPr/>
                <p14:nvPr/>
              </p14:nvContentPartPr>
              <p14:xfrm>
                <a:off x="5172720" y="5575676"/>
                <a:ext cx="61200" cy="1393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6E3FC640-E7A7-4212-A79E-7E888760BAB5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168400" y="5571356"/>
                  <a:ext cx="6984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CA973D37-247B-44B4-95B7-E340F0C50952}"/>
                    </a:ext>
                  </a:extLst>
                </p14:cNvPr>
                <p14:cNvContentPartPr/>
                <p14:nvPr/>
              </p14:nvContentPartPr>
              <p14:xfrm>
                <a:off x="5055720" y="5491076"/>
                <a:ext cx="274320" cy="450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CA973D37-247B-44B4-95B7-E340F0C5095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051400" y="5486756"/>
                  <a:ext cx="28296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1D2D30A4-F6A5-475F-9359-8A67B35C94A7}"/>
                    </a:ext>
                  </a:extLst>
                </p14:cNvPr>
                <p14:cNvContentPartPr/>
                <p14:nvPr/>
              </p14:nvContentPartPr>
              <p14:xfrm>
                <a:off x="5169480" y="5631836"/>
                <a:ext cx="267480" cy="1958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1D2D30A4-F6A5-475F-9359-8A67B35C94A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5165160" y="5627516"/>
                  <a:ext cx="27612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5119D12C-1C90-426C-B9B5-AC98EC42B9B4}"/>
                    </a:ext>
                  </a:extLst>
                </p14:cNvPr>
                <p14:cNvContentPartPr/>
                <p14:nvPr/>
              </p14:nvContentPartPr>
              <p14:xfrm>
                <a:off x="5260560" y="5743076"/>
                <a:ext cx="188280" cy="2070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5119D12C-1C90-426C-B9B5-AC98EC42B9B4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5256240" y="5738756"/>
                  <a:ext cx="19692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80A3685-82BB-4978-B809-BE8AD3626BD0}"/>
                    </a:ext>
                  </a:extLst>
                </p14:cNvPr>
                <p14:cNvContentPartPr/>
                <p14:nvPr/>
              </p14:nvContentPartPr>
              <p14:xfrm>
                <a:off x="5343720" y="5865476"/>
                <a:ext cx="24120" cy="1278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80A3685-82BB-4978-B809-BE8AD3626BD0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5339400" y="5861156"/>
                  <a:ext cx="3276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7253FA67-5996-46DA-B288-760D5B6E0B34}"/>
                    </a:ext>
                  </a:extLst>
                </p14:cNvPr>
                <p14:cNvContentPartPr/>
                <p14:nvPr/>
              </p14:nvContentPartPr>
              <p14:xfrm>
                <a:off x="4978680" y="5375156"/>
                <a:ext cx="158760" cy="56844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7253FA67-5996-46DA-B288-760D5B6E0B3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974360" y="5370836"/>
                  <a:ext cx="167400" cy="57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82B07AAB-BB4C-4C04-94D3-173A66B4EA37}"/>
                    </a:ext>
                  </a:extLst>
                </p14:cNvPr>
                <p14:cNvContentPartPr/>
                <p14:nvPr/>
              </p14:nvContentPartPr>
              <p14:xfrm>
                <a:off x="5571240" y="5626076"/>
                <a:ext cx="248400" cy="248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82B07AAB-BB4C-4C04-94D3-173A66B4EA37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5566920" y="5621756"/>
                  <a:ext cx="25704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743AD72D-C009-43A7-A763-4BCE54BD181F}"/>
                    </a:ext>
                  </a:extLst>
                </p14:cNvPr>
                <p14:cNvContentPartPr/>
                <p14:nvPr/>
              </p14:nvContentPartPr>
              <p14:xfrm>
                <a:off x="5682120" y="5529956"/>
                <a:ext cx="24120" cy="20952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743AD72D-C009-43A7-A763-4BCE54BD181F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5677800" y="5525636"/>
                  <a:ext cx="327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D757C838-D5DB-473A-8DD3-46BB6622A0F2}"/>
                    </a:ext>
                  </a:extLst>
                </p14:cNvPr>
                <p14:cNvContentPartPr/>
                <p14:nvPr/>
              </p14:nvContentPartPr>
              <p14:xfrm>
                <a:off x="5890200" y="5530676"/>
                <a:ext cx="219240" cy="2167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D757C838-D5DB-473A-8DD3-46BB6622A0F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885880" y="5526356"/>
                  <a:ext cx="2278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6C910F67-839F-46AF-9665-A53D1FAEC4B0}"/>
                    </a:ext>
                  </a:extLst>
                </p14:cNvPr>
                <p14:cNvContentPartPr/>
                <p14:nvPr/>
              </p14:nvContentPartPr>
              <p14:xfrm>
                <a:off x="6220320" y="5407196"/>
                <a:ext cx="290160" cy="2934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6C910F67-839F-46AF-9665-A53D1FAEC4B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6216000" y="5402876"/>
                  <a:ext cx="298800" cy="30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8DCBCEB7-38D6-4B0B-9A52-3AA25799611F}"/>
                    </a:ext>
                  </a:extLst>
                </p14:cNvPr>
                <p14:cNvContentPartPr/>
                <p14:nvPr/>
              </p14:nvContentPartPr>
              <p14:xfrm>
                <a:off x="6309240" y="5586476"/>
                <a:ext cx="155160" cy="1051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8DCBCEB7-38D6-4B0B-9A52-3AA25799611F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304920" y="5582156"/>
                  <a:ext cx="16380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A20966E2-5F34-45CE-BCDB-74982AC0AB91}"/>
                    </a:ext>
                  </a:extLst>
                </p14:cNvPr>
                <p14:cNvContentPartPr/>
                <p14:nvPr/>
              </p14:nvContentPartPr>
              <p14:xfrm>
                <a:off x="6576360" y="5575676"/>
                <a:ext cx="73440" cy="1202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A20966E2-5F34-45CE-BCDB-74982AC0AB9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572040" y="5571356"/>
                  <a:ext cx="8208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EDAB7424-94AF-44B2-93D0-BCDC5ABC6D76}"/>
                    </a:ext>
                  </a:extLst>
                </p14:cNvPr>
                <p14:cNvContentPartPr/>
                <p14:nvPr/>
              </p14:nvContentPartPr>
              <p14:xfrm>
                <a:off x="6684000" y="5582156"/>
                <a:ext cx="62280" cy="1501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EDAB7424-94AF-44B2-93D0-BCDC5ABC6D76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679680" y="5577836"/>
                  <a:ext cx="70920" cy="15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581996BC-6EA3-43A3-AAB3-4D31F7A7F035}"/>
                    </a:ext>
                  </a:extLst>
                </p14:cNvPr>
                <p14:cNvContentPartPr/>
                <p14:nvPr/>
              </p14:nvContentPartPr>
              <p14:xfrm>
                <a:off x="6501480" y="5545796"/>
                <a:ext cx="306360" cy="442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581996BC-6EA3-43A3-AAB3-4D31F7A7F035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497160" y="5541476"/>
                  <a:ext cx="315000" cy="5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1536CA14-1A5B-4BCF-9964-8750481515F4}"/>
                    </a:ext>
                  </a:extLst>
                </p14:cNvPr>
                <p14:cNvContentPartPr/>
                <p14:nvPr/>
              </p14:nvContentPartPr>
              <p14:xfrm>
                <a:off x="6855360" y="5331236"/>
                <a:ext cx="144000" cy="5356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1536CA14-1A5B-4BCF-9964-8750481515F4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851040" y="5326916"/>
                  <a:ext cx="152640" cy="5443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82ED1535-0D6A-48B7-9B45-4634C6BDE054}"/>
                  </a:ext>
                </a:extLst>
              </p14:cNvPr>
              <p14:cNvContentPartPr/>
              <p14:nvPr/>
            </p14:nvContentPartPr>
            <p14:xfrm>
              <a:off x="5807760" y="5858276"/>
              <a:ext cx="991800" cy="6012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82ED1535-0D6A-48B7-9B45-4634C6BDE054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5803440" y="5853956"/>
                <a:ext cx="1000440" cy="68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22" name="Gruppo 221">
            <a:extLst>
              <a:ext uri="{FF2B5EF4-FFF2-40B4-BE49-F238E27FC236}">
                <a16:creationId xmlns:a16="http://schemas.microsoft.com/office/drawing/2014/main" id="{ED001E9D-66F8-4590-A965-2EB2174AA6AA}"/>
              </a:ext>
            </a:extLst>
          </p:cNvPr>
          <p:cNvGrpSpPr/>
          <p:nvPr/>
        </p:nvGrpSpPr>
        <p:grpSpPr>
          <a:xfrm>
            <a:off x="7864440" y="5832356"/>
            <a:ext cx="1056600" cy="446400"/>
            <a:chOff x="7864440" y="5832356"/>
            <a:chExt cx="1056600" cy="44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A30ED8B5-C707-4BFB-AE40-AB9111E2DE7B}"/>
                    </a:ext>
                  </a:extLst>
                </p14:cNvPr>
                <p14:cNvContentPartPr/>
                <p14:nvPr/>
              </p14:nvContentPartPr>
              <p14:xfrm>
                <a:off x="7927440" y="5934236"/>
                <a:ext cx="584640" cy="3096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A30ED8B5-C707-4BFB-AE40-AB9111E2DE7B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923120" y="5929916"/>
                  <a:ext cx="59328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595A5B61-5A7B-4209-834D-F857A63F8CCE}"/>
                    </a:ext>
                  </a:extLst>
                </p14:cNvPr>
                <p14:cNvContentPartPr/>
                <p14:nvPr/>
              </p14:nvContentPartPr>
              <p14:xfrm>
                <a:off x="7864440" y="6109916"/>
                <a:ext cx="652320" cy="2160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595A5B61-5A7B-4209-834D-F857A63F8CCE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860120" y="6105596"/>
                  <a:ext cx="660960" cy="3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78E36CFB-A4B5-40C5-8C3F-71DB45B45D70}"/>
                    </a:ext>
                  </a:extLst>
                </p14:cNvPr>
                <p14:cNvContentPartPr/>
                <p14:nvPr/>
              </p14:nvContentPartPr>
              <p14:xfrm>
                <a:off x="8537280" y="5832356"/>
                <a:ext cx="383760" cy="44640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78E36CFB-A4B5-40C5-8C3F-71DB45B45D70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532960" y="5828036"/>
                  <a:ext cx="392400" cy="455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368">
            <p14:nvContentPartPr>
              <p14:cNvPr id="74" name="Input penna 73">
                <a:extLst>
                  <a:ext uri="{FF2B5EF4-FFF2-40B4-BE49-F238E27FC236}">
                    <a16:creationId xmlns:a16="http://schemas.microsoft.com/office/drawing/2014/main" id="{A3B2488D-C739-47D0-8EAE-1ABB1E3E9A5D}"/>
                  </a:ext>
                </a:extLst>
              </p14:cNvPr>
              <p14:cNvContentPartPr/>
              <p14:nvPr/>
            </p14:nvContentPartPr>
            <p14:xfrm>
              <a:off x="8478636" y="4176017"/>
              <a:ext cx="360" cy="723240"/>
            </p14:xfrm>
          </p:contentPart>
        </mc:Choice>
        <mc:Fallback>
          <p:pic>
            <p:nvPicPr>
              <p:cNvPr id="74" name="Input penna 73">
                <a:extLst>
                  <a:ext uri="{FF2B5EF4-FFF2-40B4-BE49-F238E27FC236}">
                    <a16:creationId xmlns:a16="http://schemas.microsoft.com/office/drawing/2014/main" id="{A3B2488D-C739-47D0-8EAE-1ABB1E3E9A5D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8469996" y="4167017"/>
                <a:ext cx="18000" cy="74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70">
            <p14:nvContentPartPr>
              <p14:cNvPr id="75" name="Input penna 74">
                <a:extLst>
                  <a:ext uri="{FF2B5EF4-FFF2-40B4-BE49-F238E27FC236}">
                    <a16:creationId xmlns:a16="http://schemas.microsoft.com/office/drawing/2014/main" id="{13F2C67D-A92D-42A9-A495-6B6B35B91364}"/>
                  </a:ext>
                </a:extLst>
              </p14:cNvPr>
              <p14:cNvContentPartPr/>
              <p14:nvPr/>
            </p14:nvContentPartPr>
            <p14:xfrm>
              <a:off x="7769796" y="4217057"/>
              <a:ext cx="753120" cy="360"/>
            </p14:xfrm>
          </p:contentPart>
        </mc:Choice>
        <mc:Fallback>
          <p:pic>
            <p:nvPicPr>
              <p:cNvPr id="75" name="Input penna 74">
                <a:extLst>
                  <a:ext uri="{FF2B5EF4-FFF2-40B4-BE49-F238E27FC236}">
                    <a16:creationId xmlns:a16="http://schemas.microsoft.com/office/drawing/2014/main" id="{13F2C67D-A92D-42A9-A495-6B6B35B91364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7760796" y="4208057"/>
                <a:ext cx="770760" cy="18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10925737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uppo 25">
            <a:extLst>
              <a:ext uri="{FF2B5EF4-FFF2-40B4-BE49-F238E27FC236}">
                <a16:creationId xmlns:a16="http://schemas.microsoft.com/office/drawing/2014/main" id="{AEA8959B-8C0D-499E-82A5-02DF655D8DDD}"/>
              </a:ext>
            </a:extLst>
          </p:cNvPr>
          <p:cNvGrpSpPr/>
          <p:nvPr/>
        </p:nvGrpSpPr>
        <p:grpSpPr>
          <a:xfrm>
            <a:off x="255840" y="134996"/>
            <a:ext cx="880200" cy="982440"/>
            <a:chOff x="255840" y="134996"/>
            <a:chExt cx="880200" cy="98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836B320C-C053-472E-8A77-346F42A9B4F0}"/>
                    </a:ext>
                  </a:extLst>
                </p14:cNvPr>
                <p14:cNvContentPartPr/>
                <p14:nvPr/>
              </p14:nvContentPartPr>
              <p14:xfrm>
                <a:off x="255840" y="293396"/>
                <a:ext cx="334800" cy="8240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836B320C-C053-472E-8A77-346F42A9B4F0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51520" y="289076"/>
                  <a:ext cx="343440" cy="83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A8991072-E2D6-4507-85E7-A842EC95BD37}"/>
                    </a:ext>
                  </a:extLst>
                </p14:cNvPr>
                <p14:cNvContentPartPr/>
                <p14:nvPr/>
              </p14:nvContentPartPr>
              <p14:xfrm>
                <a:off x="673440" y="134996"/>
                <a:ext cx="182160" cy="21924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A8991072-E2D6-4507-85E7-A842EC95BD3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669120" y="130676"/>
                  <a:ext cx="19080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03C3759A-14FF-4725-8DA3-96DDDAD64E6C}"/>
                    </a:ext>
                  </a:extLst>
                </p14:cNvPr>
                <p14:cNvContentPartPr/>
                <p14:nvPr/>
              </p14:nvContentPartPr>
              <p14:xfrm>
                <a:off x="975120" y="516956"/>
                <a:ext cx="160920" cy="1440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03C3759A-14FF-4725-8DA3-96DDDAD64E6C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970800" y="512636"/>
                  <a:ext cx="16956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2DDA402D-2990-4E2A-BE60-9465376492D6}"/>
                    </a:ext>
                  </a:extLst>
                </p14:cNvPr>
                <p14:cNvContentPartPr/>
                <p14:nvPr/>
              </p14:nvContentPartPr>
              <p14:xfrm>
                <a:off x="960000" y="655196"/>
                <a:ext cx="128880" cy="2016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2DDA402D-2990-4E2A-BE60-9465376492D6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55680" y="650876"/>
                  <a:ext cx="13752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" name="Gruppo 23">
            <a:extLst>
              <a:ext uri="{FF2B5EF4-FFF2-40B4-BE49-F238E27FC236}">
                <a16:creationId xmlns:a16="http://schemas.microsoft.com/office/drawing/2014/main" id="{A0A15533-0E74-4C14-BDC9-19250A8B9E7D}"/>
              </a:ext>
            </a:extLst>
          </p:cNvPr>
          <p:cNvGrpSpPr/>
          <p:nvPr/>
        </p:nvGrpSpPr>
        <p:grpSpPr>
          <a:xfrm>
            <a:off x="1506840" y="96476"/>
            <a:ext cx="774360" cy="631080"/>
            <a:chOff x="1506840" y="96476"/>
            <a:chExt cx="774360" cy="631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46D513D8-17AB-49AB-A720-2792A024988E}"/>
                    </a:ext>
                  </a:extLst>
                </p14:cNvPr>
                <p14:cNvContentPartPr/>
                <p14:nvPr/>
              </p14:nvContentPartPr>
              <p14:xfrm>
                <a:off x="1506840" y="374756"/>
                <a:ext cx="367920" cy="35280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46D513D8-17AB-49AB-A720-2792A024988E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502520" y="370436"/>
                  <a:ext cx="376560" cy="36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7AB19EE9-B53D-441E-BD5D-D12592E101CE}"/>
                    </a:ext>
                  </a:extLst>
                </p14:cNvPr>
                <p14:cNvContentPartPr/>
                <p14:nvPr/>
              </p14:nvContentPartPr>
              <p14:xfrm>
                <a:off x="2006160" y="96476"/>
                <a:ext cx="11520" cy="18180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7AB19EE9-B53D-441E-BD5D-D12592E101CE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2001840" y="92156"/>
                  <a:ext cx="2016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0CAFB636-595E-439A-8AE7-A851E62061C7}"/>
                    </a:ext>
                  </a:extLst>
                </p14:cNvPr>
                <p14:cNvContentPartPr/>
                <p14:nvPr/>
              </p14:nvContentPartPr>
              <p14:xfrm>
                <a:off x="1882680" y="185396"/>
                <a:ext cx="303840" cy="2347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0CAFB636-595E-439A-8AE7-A851E62061C7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78360" y="181076"/>
                  <a:ext cx="31248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9B94ECD9-6735-4F11-B1B6-CF52397D98FA}"/>
                    </a:ext>
                  </a:extLst>
                </p14:cNvPr>
                <p14:cNvContentPartPr/>
                <p14:nvPr/>
              </p14:nvContentPartPr>
              <p14:xfrm>
                <a:off x="2009400" y="366476"/>
                <a:ext cx="271800" cy="1972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9B94ECD9-6735-4F11-B1B6-CF52397D98F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005080" y="362156"/>
                  <a:ext cx="280440" cy="205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" name="Gruppo 22">
            <a:extLst>
              <a:ext uri="{FF2B5EF4-FFF2-40B4-BE49-F238E27FC236}">
                <a16:creationId xmlns:a16="http://schemas.microsoft.com/office/drawing/2014/main" id="{CEF97A9A-9E07-46CD-84DA-DC1984F03D28}"/>
              </a:ext>
            </a:extLst>
          </p:cNvPr>
          <p:cNvGrpSpPr/>
          <p:nvPr/>
        </p:nvGrpSpPr>
        <p:grpSpPr>
          <a:xfrm>
            <a:off x="3305400" y="415796"/>
            <a:ext cx="851400" cy="308880"/>
            <a:chOff x="3305400" y="415796"/>
            <a:chExt cx="85140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BA7A4030-9B61-4EE5-BA67-CDF837EBFE41}"/>
                    </a:ext>
                  </a:extLst>
                </p14:cNvPr>
                <p14:cNvContentPartPr/>
                <p14:nvPr/>
              </p14:nvContentPartPr>
              <p14:xfrm>
                <a:off x="3305400" y="533156"/>
                <a:ext cx="403200" cy="47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BA7A4030-9B61-4EE5-BA67-CDF837EBFE41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3301080" y="528836"/>
                  <a:ext cx="41184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FAD9BE8-D877-44BA-A9BA-00C9E7FB7C15}"/>
                    </a:ext>
                  </a:extLst>
                </p14:cNvPr>
                <p14:cNvContentPartPr/>
                <p14:nvPr/>
              </p14:nvContentPartPr>
              <p14:xfrm>
                <a:off x="3340680" y="632876"/>
                <a:ext cx="323640" cy="637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FAD9BE8-D877-44BA-A9BA-00C9E7FB7C1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3336360" y="628556"/>
                  <a:ext cx="33228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FCD446F-8C46-466A-87B0-51D73114EB98}"/>
                    </a:ext>
                  </a:extLst>
                </p14:cNvPr>
                <p14:cNvContentPartPr/>
                <p14:nvPr/>
              </p14:nvContentPartPr>
              <p14:xfrm>
                <a:off x="3858720" y="415796"/>
                <a:ext cx="298080" cy="3088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FCD446F-8C46-466A-87B0-51D73114EB98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3854400" y="411476"/>
                  <a:ext cx="306720" cy="317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" name="Gruppo 21">
            <a:extLst>
              <a:ext uri="{FF2B5EF4-FFF2-40B4-BE49-F238E27FC236}">
                <a16:creationId xmlns:a16="http://schemas.microsoft.com/office/drawing/2014/main" id="{C5D0E546-221E-4022-80C3-07DD33AD4249}"/>
              </a:ext>
            </a:extLst>
          </p:cNvPr>
          <p:cNvGrpSpPr/>
          <p:nvPr/>
        </p:nvGrpSpPr>
        <p:grpSpPr>
          <a:xfrm>
            <a:off x="4447680" y="356036"/>
            <a:ext cx="921960" cy="722520"/>
            <a:chOff x="4447680" y="356036"/>
            <a:chExt cx="921960" cy="72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67BB9232-2384-4486-847C-452DA34B5E90}"/>
                    </a:ext>
                  </a:extLst>
                </p14:cNvPr>
                <p14:cNvContentPartPr/>
                <p14:nvPr/>
              </p14:nvContentPartPr>
              <p14:xfrm>
                <a:off x="4447680" y="356036"/>
                <a:ext cx="478440" cy="7225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67BB9232-2384-4486-847C-452DA34B5E90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443360" y="351716"/>
                  <a:ext cx="487080" cy="73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B4923F99-4AC0-4367-BB3D-B97A9DD43FBB}"/>
                    </a:ext>
                  </a:extLst>
                </p14:cNvPr>
                <p14:cNvContentPartPr/>
                <p14:nvPr/>
              </p14:nvContentPartPr>
              <p14:xfrm>
                <a:off x="5183160" y="521636"/>
                <a:ext cx="186480" cy="75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B4923F99-4AC0-4367-BB3D-B97A9DD43FBB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5178840" y="517316"/>
                  <a:ext cx="195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AC5EE02D-1690-49AC-82F5-E92FA7128980}"/>
                    </a:ext>
                  </a:extLst>
                </p14:cNvPr>
                <p14:cNvContentPartPr/>
                <p14:nvPr/>
              </p14:nvContentPartPr>
              <p14:xfrm>
                <a:off x="5178120" y="637196"/>
                <a:ext cx="127080" cy="2016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AC5EE02D-1690-49AC-82F5-E92FA7128980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5173800" y="632876"/>
                  <a:ext cx="135720" cy="28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" name="Gruppo 20">
            <a:extLst>
              <a:ext uri="{FF2B5EF4-FFF2-40B4-BE49-F238E27FC236}">
                <a16:creationId xmlns:a16="http://schemas.microsoft.com/office/drawing/2014/main" id="{BA54E826-A43A-4B74-882F-2AE27C4C436D}"/>
              </a:ext>
            </a:extLst>
          </p:cNvPr>
          <p:cNvGrpSpPr/>
          <p:nvPr/>
        </p:nvGrpSpPr>
        <p:grpSpPr>
          <a:xfrm>
            <a:off x="5692200" y="86756"/>
            <a:ext cx="808560" cy="604800"/>
            <a:chOff x="5692200" y="86756"/>
            <a:chExt cx="808560" cy="604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FD275F25-0549-46ED-97AF-FEB5BC1F7F49}"/>
                    </a:ext>
                  </a:extLst>
                </p14:cNvPr>
                <p14:cNvContentPartPr/>
                <p14:nvPr/>
              </p14:nvContentPartPr>
              <p14:xfrm>
                <a:off x="5692200" y="393836"/>
                <a:ext cx="281520" cy="2977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FD275F25-0549-46ED-97AF-FEB5BC1F7F49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5687880" y="389516"/>
                  <a:ext cx="290160" cy="30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5FCD27B1-66E1-4098-8053-D89D602675C2}"/>
                    </a:ext>
                  </a:extLst>
                </p14:cNvPr>
                <p14:cNvContentPartPr/>
                <p14:nvPr/>
              </p14:nvContentPartPr>
              <p14:xfrm>
                <a:off x="6144360" y="86756"/>
                <a:ext cx="120600" cy="1969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5FCD27B1-66E1-4098-8053-D89D602675C2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140040" y="82436"/>
                  <a:ext cx="129240" cy="20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16F8A765-0E4A-4AB1-93AA-CC92520382B5}"/>
                    </a:ext>
                  </a:extLst>
                </p14:cNvPr>
                <p14:cNvContentPartPr/>
                <p14:nvPr/>
              </p14:nvContentPartPr>
              <p14:xfrm>
                <a:off x="6117360" y="192596"/>
                <a:ext cx="362520" cy="2167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16F8A765-0E4A-4AB1-93AA-CC92520382B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113040" y="188276"/>
                  <a:ext cx="37116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243FA47C-4A6E-4787-9146-E577C8454250}"/>
                    </a:ext>
                  </a:extLst>
                </p14:cNvPr>
                <p14:cNvContentPartPr/>
                <p14:nvPr/>
              </p14:nvContentPartPr>
              <p14:xfrm>
                <a:off x="6303840" y="321116"/>
                <a:ext cx="196920" cy="1274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243FA47C-4A6E-4787-9146-E577C8454250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299520" y="316796"/>
                  <a:ext cx="20556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61B6F77A-6C71-4593-8D36-6AAAA12C2C9C}"/>
                    </a:ext>
                  </a:extLst>
                </p14:cNvPr>
                <p14:cNvContentPartPr/>
                <p14:nvPr/>
              </p14:nvContentPartPr>
              <p14:xfrm>
                <a:off x="6408600" y="395996"/>
                <a:ext cx="13680" cy="15516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61B6F77A-6C71-4593-8D36-6AAAA12C2C9C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404280" y="391676"/>
                  <a:ext cx="2232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4" name="Gruppo 43">
            <a:extLst>
              <a:ext uri="{FF2B5EF4-FFF2-40B4-BE49-F238E27FC236}">
                <a16:creationId xmlns:a16="http://schemas.microsoft.com/office/drawing/2014/main" id="{3F668010-1264-44BD-BBEC-A48DD2FA5126}"/>
              </a:ext>
            </a:extLst>
          </p:cNvPr>
          <p:cNvGrpSpPr/>
          <p:nvPr/>
        </p:nvGrpSpPr>
        <p:grpSpPr>
          <a:xfrm>
            <a:off x="7090440" y="100796"/>
            <a:ext cx="551880" cy="815400"/>
            <a:chOff x="7090440" y="100796"/>
            <a:chExt cx="551880" cy="815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2D6992F1-DEE9-4560-B56A-7F07A3FBC6FA}"/>
                    </a:ext>
                  </a:extLst>
                </p14:cNvPr>
                <p14:cNvContentPartPr/>
                <p14:nvPr/>
              </p14:nvContentPartPr>
              <p14:xfrm>
                <a:off x="7090440" y="100796"/>
                <a:ext cx="312840" cy="696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2D6992F1-DEE9-4560-B56A-7F07A3FBC6FA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7086120" y="96476"/>
                  <a:ext cx="321480" cy="70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890E8859-45F1-4840-BDD3-60CA80857F62}"/>
                    </a:ext>
                  </a:extLst>
                </p14:cNvPr>
                <p14:cNvContentPartPr/>
                <p14:nvPr/>
              </p14:nvContentPartPr>
              <p14:xfrm>
                <a:off x="7323720" y="318596"/>
                <a:ext cx="318600" cy="5976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890E8859-45F1-4840-BDD3-60CA80857F62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7319400" y="314276"/>
                  <a:ext cx="327240" cy="606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29" name="Input penna 28">
                <a:extLst>
                  <a:ext uri="{FF2B5EF4-FFF2-40B4-BE49-F238E27FC236}">
                    <a16:creationId xmlns:a16="http://schemas.microsoft.com/office/drawing/2014/main" id="{3771F8D0-9B05-45C8-8384-32A1703CB0C4}"/>
                  </a:ext>
                </a:extLst>
              </p14:cNvPr>
              <p14:cNvContentPartPr/>
              <p14:nvPr/>
            </p14:nvContentPartPr>
            <p14:xfrm>
              <a:off x="8068200" y="402836"/>
              <a:ext cx="173160" cy="168840"/>
            </p14:xfrm>
          </p:contentPart>
        </mc:Choice>
        <mc:Fallback xmlns="">
          <p:pic>
            <p:nvPicPr>
              <p:cNvPr id="29" name="Input penna 28">
                <a:extLst>
                  <a:ext uri="{FF2B5EF4-FFF2-40B4-BE49-F238E27FC236}">
                    <a16:creationId xmlns:a16="http://schemas.microsoft.com/office/drawing/2014/main" id="{3771F8D0-9B05-45C8-8384-32A1703CB0C4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8063880" y="398516"/>
                <a:ext cx="181800" cy="177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30" name="Input penna 29">
                <a:extLst>
                  <a:ext uri="{FF2B5EF4-FFF2-40B4-BE49-F238E27FC236}">
                    <a16:creationId xmlns:a16="http://schemas.microsoft.com/office/drawing/2014/main" id="{1D5E6E30-5AA8-4167-B53D-550C37774050}"/>
                  </a:ext>
                </a:extLst>
              </p14:cNvPr>
              <p14:cNvContentPartPr/>
              <p14:nvPr/>
            </p14:nvContentPartPr>
            <p14:xfrm>
              <a:off x="8150640" y="243716"/>
              <a:ext cx="142920" cy="34200"/>
            </p14:xfrm>
          </p:contentPart>
        </mc:Choice>
        <mc:Fallback xmlns="">
          <p:pic>
            <p:nvPicPr>
              <p:cNvPr id="30" name="Input penna 29">
                <a:extLst>
                  <a:ext uri="{FF2B5EF4-FFF2-40B4-BE49-F238E27FC236}">
                    <a16:creationId xmlns:a16="http://schemas.microsoft.com/office/drawing/2014/main" id="{1D5E6E30-5AA8-4167-B53D-550C37774050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8146320" y="239396"/>
                <a:ext cx="151560" cy="42840"/>
              </a:xfrm>
              <a:prstGeom prst="rect">
                <a:avLst/>
              </a:prstGeom>
            </p:spPr>
          </p:pic>
        </mc:Fallback>
      </mc:AlternateContent>
      <p:grpSp>
        <p:nvGrpSpPr>
          <p:cNvPr id="43" name="Gruppo 42">
            <a:extLst>
              <a:ext uri="{FF2B5EF4-FFF2-40B4-BE49-F238E27FC236}">
                <a16:creationId xmlns:a16="http://schemas.microsoft.com/office/drawing/2014/main" id="{3C97358A-F873-4F58-BAA7-373FE035E05B}"/>
              </a:ext>
            </a:extLst>
          </p:cNvPr>
          <p:cNvGrpSpPr/>
          <p:nvPr/>
        </p:nvGrpSpPr>
        <p:grpSpPr>
          <a:xfrm>
            <a:off x="8636640" y="76316"/>
            <a:ext cx="2646720" cy="847440"/>
            <a:chOff x="8636640" y="76316"/>
            <a:chExt cx="2646720" cy="84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47D6ECC8-CCF9-4D64-AE28-3420C8192F33}"/>
                    </a:ext>
                  </a:extLst>
                </p14:cNvPr>
                <p14:cNvContentPartPr/>
                <p14:nvPr/>
              </p14:nvContentPartPr>
              <p14:xfrm>
                <a:off x="8768760" y="456836"/>
                <a:ext cx="15840" cy="46692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47D6ECC8-CCF9-4D64-AE28-3420C8192F3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764440" y="452516"/>
                  <a:ext cx="2448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912C38F7-2E09-439B-9A24-87E2C1FB6D7E}"/>
                    </a:ext>
                  </a:extLst>
                </p14:cNvPr>
                <p14:cNvContentPartPr/>
                <p14:nvPr/>
              </p14:nvContentPartPr>
              <p14:xfrm>
                <a:off x="8636640" y="410396"/>
                <a:ext cx="367200" cy="1551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912C38F7-2E09-439B-9A24-87E2C1FB6D7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632320" y="406076"/>
                  <a:ext cx="3758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F47BF6AB-B342-4C2F-AFAA-34F79CC565A2}"/>
                    </a:ext>
                  </a:extLst>
                </p14:cNvPr>
                <p14:cNvContentPartPr/>
                <p14:nvPr/>
              </p14:nvContentPartPr>
              <p14:xfrm>
                <a:off x="9081240" y="407156"/>
                <a:ext cx="225000" cy="1465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F47BF6AB-B342-4C2F-AFAA-34F79CC565A2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9076920" y="402836"/>
                  <a:ext cx="23364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EF870478-EFBC-4E5C-A4D9-536DEBE2CBD2}"/>
                    </a:ext>
                  </a:extLst>
                </p14:cNvPr>
                <p14:cNvContentPartPr/>
                <p14:nvPr/>
              </p14:nvContentPartPr>
              <p14:xfrm>
                <a:off x="9393360" y="365396"/>
                <a:ext cx="325080" cy="1846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EF870478-EFBC-4E5C-A4D9-536DEBE2CBD2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9389040" y="361076"/>
                  <a:ext cx="33372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BD1F0BD1-225F-4607-B70C-D972E88250B7}"/>
                    </a:ext>
                  </a:extLst>
                </p14:cNvPr>
                <p14:cNvContentPartPr/>
                <p14:nvPr/>
              </p14:nvContentPartPr>
              <p14:xfrm>
                <a:off x="9757680" y="417236"/>
                <a:ext cx="84960" cy="5976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BD1F0BD1-225F-4607-B70C-D972E88250B7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9753360" y="412916"/>
                  <a:ext cx="9360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945387E9-6B85-4FE3-9AEE-0035F1B71D18}"/>
                    </a:ext>
                  </a:extLst>
                </p14:cNvPr>
                <p14:cNvContentPartPr/>
                <p14:nvPr/>
              </p14:nvContentPartPr>
              <p14:xfrm>
                <a:off x="9732120" y="302756"/>
                <a:ext cx="39240" cy="176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945387E9-6B85-4FE3-9AEE-0035F1B71D18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727800" y="298436"/>
                  <a:ext cx="478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5F0B11FD-68F8-47DC-86F3-8DB2CE56C6DF}"/>
                    </a:ext>
                  </a:extLst>
                </p14:cNvPr>
                <p14:cNvContentPartPr/>
                <p14:nvPr/>
              </p14:nvContentPartPr>
              <p14:xfrm>
                <a:off x="9908520" y="76316"/>
                <a:ext cx="277560" cy="34020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5F0B11FD-68F8-47DC-86F3-8DB2CE56C6D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904200" y="71996"/>
                  <a:ext cx="286200" cy="34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9109200D-F12C-42F2-B3F5-F7D03E581CC8}"/>
                    </a:ext>
                  </a:extLst>
                </p14:cNvPr>
                <p14:cNvContentPartPr/>
                <p14:nvPr/>
              </p14:nvContentPartPr>
              <p14:xfrm>
                <a:off x="10255560" y="370436"/>
                <a:ext cx="44640" cy="540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9109200D-F12C-42F2-B3F5-F7D03E581CC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251240" y="366116"/>
                  <a:ext cx="5328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ED6712C5-9D49-40FE-BB5A-B90D511F5DB0}"/>
                    </a:ext>
                  </a:extLst>
                </p14:cNvPr>
                <p14:cNvContentPartPr/>
                <p14:nvPr/>
              </p14:nvContentPartPr>
              <p14:xfrm>
                <a:off x="10243320" y="273236"/>
                <a:ext cx="19440" cy="612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ED6712C5-9D49-40FE-BB5A-B90D511F5DB0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239000" y="268916"/>
                  <a:ext cx="2808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E9CF7B89-B015-4FC9-8F65-8EB8FBE5A96C}"/>
                    </a:ext>
                  </a:extLst>
                </p14:cNvPr>
                <p14:cNvContentPartPr/>
                <p14:nvPr/>
              </p14:nvContentPartPr>
              <p14:xfrm>
                <a:off x="10421520" y="208436"/>
                <a:ext cx="262440" cy="23832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E9CF7B89-B015-4FC9-8F65-8EB8FBE5A96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417200" y="204116"/>
                  <a:ext cx="27108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381B9954-065B-4AE8-A670-F4CF90797F32}"/>
                    </a:ext>
                  </a:extLst>
                </p14:cNvPr>
                <p14:cNvContentPartPr/>
                <p14:nvPr/>
              </p14:nvContentPartPr>
              <p14:xfrm>
                <a:off x="10742640" y="305636"/>
                <a:ext cx="212760" cy="1342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381B9954-065B-4AE8-A670-F4CF90797F32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738320" y="301316"/>
                  <a:ext cx="22140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F15F448-C655-4FD2-929E-A3E813041F40}"/>
                    </a:ext>
                  </a:extLst>
                </p14:cNvPr>
                <p14:cNvContentPartPr/>
                <p14:nvPr/>
              </p14:nvContentPartPr>
              <p14:xfrm>
                <a:off x="11094000" y="86396"/>
                <a:ext cx="189360" cy="4989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F15F448-C655-4FD2-929E-A3E813041F4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089680" y="82076"/>
                  <a:ext cx="198000" cy="50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8" name="Gruppo 67">
            <a:extLst>
              <a:ext uri="{FF2B5EF4-FFF2-40B4-BE49-F238E27FC236}">
                <a16:creationId xmlns:a16="http://schemas.microsoft.com/office/drawing/2014/main" id="{B3A2EF5B-1F5C-4502-9D20-28903C61DE67}"/>
              </a:ext>
            </a:extLst>
          </p:cNvPr>
          <p:cNvGrpSpPr/>
          <p:nvPr/>
        </p:nvGrpSpPr>
        <p:grpSpPr>
          <a:xfrm>
            <a:off x="386520" y="1361876"/>
            <a:ext cx="1063080" cy="482040"/>
            <a:chOff x="386520" y="1361876"/>
            <a:chExt cx="1063080" cy="48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36A6BE4C-FE02-4A38-9115-DC405F79B9F8}"/>
                    </a:ext>
                  </a:extLst>
                </p14:cNvPr>
                <p14:cNvContentPartPr/>
                <p14:nvPr/>
              </p14:nvContentPartPr>
              <p14:xfrm>
                <a:off x="386520" y="1482116"/>
                <a:ext cx="279360" cy="36180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36A6BE4C-FE02-4A38-9115-DC405F79B9F8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82200" y="1477796"/>
                  <a:ext cx="288000" cy="37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52AF3D63-131A-4AFC-B332-906F4A18DB71}"/>
                    </a:ext>
                  </a:extLst>
                </p14:cNvPr>
                <p14:cNvContentPartPr/>
                <p14:nvPr/>
              </p14:nvContentPartPr>
              <p14:xfrm>
                <a:off x="714480" y="1361876"/>
                <a:ext cx="452520" cy="3870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52AF3D63-131A-4AFC-B332-906F4A18DB71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10160" y="1357556"/>
                  <a:ext cx="461160" cy="39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12E79BFC-882D-4B5C-ADCE-CC5EA7FB3F25}"/>
                    </a:ext>
                  </a:extLst>
                </p14:cNvPr>
                <p14:cNvContentPartPr/>
                <p14:nvPr/>
              </p14:nvContentPartPr>
              <p14:xfrm>
                <a:off x="1312440" y="1572476"/>
                <a:ext cx="137160" cy="234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12E79BFC-882D-4B5C-ADCE-CC5EA7FB3F25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1308120" y="1568156"/>
                  <a:ext cx="14580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77429024-BAE2-4FA9-B9FA-11AB6CD487E1}"/>
                    </a:ext>
                  </a:extLst>
                </p14:cNvPr>
                <p14:cNvContentPartPr/>
                <p14:nvPr/>
              </p14:nvContentPartPr>
              <p14:xfrm>
                <a:off x="1280040" y="1688396"/>
                <a:ext cx="137880" cy="1332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77429024-BAE2-4FA9-B9FA-11AB6CD487E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275720" y="1684076"/>
                  <a:ext cx="14652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7" name="Gruppo 66">
            <a:extLst>
              <a:ext uri="{FF2B5EF4-FFF2-40B4-BE49-F238E27FC236}">
                <a16:creationId xmlns:a16="http://schemas.microsoft.com/office/drawing/2014/main" id="{9B12D6F8-5866-44CD-93CC-DF44118BE45B}"/>
              </a:ext>
            </a:extLst>
          </p:cNvPr>
          <p:cNvGrpSpPr/>
          <p:nvPr/>
        </p:nvGrpSpPr>
        <p:grpSpPr>
          <a:xfrm>
            <a:off x="1766040" y="1393196"/>
            <a:ext cx="649080" cy="656640"/>
            <a:chOff x="1766040" y="1393196"/>
            <a:chExt cx="649080" cy="65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3CD8B852-DC84-453B-AF03-A249F35348D3}"/>
                    </a:ext>
                  </a:extLst>
                </p14:cNvPr>
                <p14:cNvContentPartPr/>
                <p14:nvPr/>
              </p14:nvContentPartPr>
              <p14:xfrm>
                <a:off x="1775400" y="1456196"/>
                <a:ext cx="132120" cy="1962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3CD8B852-DC84-453B-AF03-A249F35348D3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771080" y="1451876"/>
                  <a:ext cx="14076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8F1779C7-A48F-45CE-AE03-D6F151612C0B}"/>
                    </a:ext>
                  </a:extLst>
                </p14:cNvPr>
                <p14:cNvContentPartPr/>
                <p14:nvPr/>
              </p14:nvContentPartPr>
              <p14:xfrm>
                <a:off x="1959000" y="1465556"/>
                <a:ext cx="90000" cy="2170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8F1779C7-A48F-45CE-AE03-D6F151612C0B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954680" y="1461236"/>
                  <a:ext cx="9864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B153C9EF-7EF8-4162-9F4C-84B4D8A274CF}"/>
                    </a:ext>
                  </a:extLst>
                </p14:cNvPr>
                <p14:cNvContentPartPr/>
                <p14:nvPr/>
              </p14:nvContentPartPr>
              <p14:xfrm>
                <a:off x="1766040" y="1393196"/>
                <a:ext cx="383040" cy="2772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B153C9EF-7EF8-4162-9F4C-84B4D8A274CF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761720" y="1388876"/>
                  <a:ext cx="3916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591C4633-4FAE-43E7-8ED3-85A67B17766D}"/>
                    </a:ext>
                  </a:extLst>
                </p14:cNvPr>
                <p14:cNvContentPartPr/>
                <p14:nvPr/>
              </p14:nvContentPartPr>
              <p14:xfrm>
                <a:off x="1869360" y="1486796"/>
                <a:ext cx="537120" cy="35892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591C4633-4FAE-43E7-8ED3-85A67B17766D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865040" y="1482476"/>
                  <a:ext cx="545760" cy="36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6162C4B6-3D98-4806-BA70-3CB31C6078DF}"/>
                    </a:ext>
                  </a:extLst>
                </p14:cNvPr>
                <p14:cNvContentPartPr/>
                <p14:nvPr/>
              </p14:nvContentPartPr>
              <p14:xfrm>
                <a:off x="2129280" y="1717556"/>
                <a:ext cx="285840" cy="24408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6162C4B6-3D98-4806-BA70-3CB31C6078DF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24960" y="1713236"/>
                  <a:ext cx="29448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8CA20F2D-347E-4707-A81D-B960BB70D2BC}"/>
                    </a:ext>
                  </a:extLst>
                </p14:cNvPr>
                <p14:cNvContentPartPr/>
                <p14:nvPr/>
              </p14:nvContentPartPr>
              <p14:xfrm>
                <a:off x="2260320" y="1873436"/>
                <a:ext cx="46440" cy="1764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8CA20F2D-347E-4707-A81D-B960BB70D2BC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256000" y="1869116"/>
                  <a:ext cx="55080" cy="185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6" name="Gruppo 65">
            <a:extLst>
              <a:ext uri="{FF2B5EF4-FFF2-40B4-BE49-F238E27FC236}">
                <a16:creationId xmlns:a16="http://schemas.microsoft.com/office/drawing/2014/main" id="{F291F5E6-8B8B-4321-A166-527E7D725281}"/>
              </a:ext>
            </a:extLst>
          </p:cNvPr>
          <p:cNvGrpSpPr/>
          <p:nvPr/>
        </p:nvGrpSpPr>
        <p:grpSpPr>
          <a:xfrm>
            <a:off x="2721120" y="1251716"/>
            <a:ext cx="1764720" cy="488520"/>
            <a:chOff x="2721120" y="1251716"/>
            <a:chExt cx="1764720" cy="48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5A5F2DD9-31CB-42D9-AAF7-854949030A60}"/>
                    </a:ext>
                  </a:extLst>
                </p14:cNvPr>
                <p14:cNvContentPartPr/>
                <p14:nvPr/>
              </p14:nvContentPartPr>
              <p14:xfrm>
                <a:off x="2721120" y="1558436"/>
                <a:ext cx="315360" cy="457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5A5F2DD9-31CB-42D9-AAF7-854949030A6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716800" y="1554116"/>
                  <a:ext cx="324000" cy="5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CE812E9-FC18-4DDE-9E69-E83442F8CAC8}"/>
                    </a:ext>
                  </a:extLst>
                </p14:cNvPr>
                <p14:cNvContentPartPr/>
                <p14:nvPr/>
              </p14:nvContentPartPr>
              <p14:xfrm>
                <a:off x="2875920" y="1476356"/>
                <a:ext cx="15840" cy="232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CE812E9-FC18-4DDE-9E69-E83442F8CAC8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871600" y="1472036"/>
                  <a:ext cx="244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0C21297-47B0-4681-BF17-39E7A9924242}"/>
                    </a:ext>
                  </a:extLst>
                </p14:cNvPr>
                <p14:cNvContentPartPr/>
                <p14:nvPr/>
              </p14:nvContentPartPr>
              <p14:xfrm>
                <a:off x="3160680" y="1425956"/>
                <a:ext cx="339480" cy="3142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0C21297-47B0-4681-BF17-39E7A9924242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156360" y="1421636"/>
                  <a:ext cx="348120" cy="32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CD83D8DD-BB20-445D-A734-57B0D070F80B}"/>
                    </a:ext>
                  </a:extLst>
                </p14:cNvPr>
                <p14:cNvContentPartPr/>
                <p14:nvPr/>
              </p14:nvContentPartPr>
              <p14:xfrm>
                <a:off x="3646320" y="1251716"/>
                <a:ext cx="338040" cy="42768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CD83D8DD-BB20-445D-A734-57B0D070F80B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642000" y="1247396"/>
                  <a:ext cx="346680" cy="43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EABBBD2-3BE9-4D2A-8838-C7BFD88733C8}"/>
                    </a:ext>
                  </a:extLst>
                </p14:cNvPr>
                <p14:cNvContentPartPr/>
                <p14:nvPr/>
              </p14:nvContentPartPr>
              <p14:xfrm>
                <a:off x="3736680" y="1464476"/>
                <a:ext cx="193680" cy="1890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EABBBD2-3BE9-4D2A-8838-C7BFD88733C8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732360" y="1460156"/>
                  <a:ext cx="20232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5429B8A7-92DE-4542-BC0E-B081E4D19E58}"/>
                    </a:ext>
                  </a:extLst>
                </p14:cNvPr>
                <p14:cNvContentPartPr/>
                <p14:nvPr/>
              </p14:nvContentPartPr>
              <p14:xfrm>
                <a:off x="4171560" y="1452956"/>
                <a:ext cx="131400" cy="21024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5429B8A7-92DE-4542-BC0E-B081E4D19E58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167240" y="1448636"/>
                  <a:ext cx="1400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FBAFAAEE-8FEE-4D34-9C5D-737E856D864A}"/>
                    </a:ext>
                  </a:extLst>
                </p14:cNvPr>
                <p14:cNvContentPartPr/>
                <p14:nvPr/>
              </p14:nvContentPartPr>
              <p14:xfrm>
                <a:off x="4358760" y="1455476"/>
                <a:ext cx="70920" cy="2062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FBAFAAEE-8FEE-4D34-9C5D-737E856D864A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354440" y="1451156"/>
                  <a:ext cx="7956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7DF6AAFC-3790-4B50-A987-A5D32C3594AD}"/>
                    </a:ext>
                  </a:extLst>
                </p14:cNvPr>
                <p14:cNvContentPartPr/>
                <p14:nvPr/>
              </p14:nvContentPartPr>
              <p14:xfrm>
                <a:off x="4148160" y="1384196"/>
                <a:ext cx="337680" cy="262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7DF6AAFC-3790-4B50-A987-A5D32C3594A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143840" y="1379876"/>
                  <a:ext cx="346320" cy="3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CC9887A4-13DF-45CF-B143-500859C3A8DC}"/>
              </a:ext>
            </a:extLst>
          </p:cNvPr>
          <p:cNvGrpSpPr/>
          <p:nvPr/>
        </p:nvGrpSpPr>
        <p:grpSpPr>
          <a:xfrm>
            <a:off x="5071200" y="1375196"/>
            <a:ext cx="822960" cy="358920"/>
            <a:chOff x="5071200" y="1375196"/>
            <a:chExt cx="822960" cy="358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26C1CFB7-E7FD-4A1A-B7EF-4B194468EABF}"/>
                    </a:ext>
                  </a:extLst>
                </p14:cNvPr>
                <p14:cNvContentPartPr/>
                <p14:nvPr/>
              </p14:nvContentPartPr>
              <p14:xfrm>
                <a:off x="5137800" y="1534316"/>
                <a:ext cx="304200" cy="331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26C1CFB7-E7FD-4A1A-B7EF-4B194468EABF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133480" y="1529996"/>
                  <a:ext cx="31284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9604404F-479A-46DC-A89C-0BB4C03AE4EC}"/>
                    </a:ext>
                  </a:extLst>
                </p14:cNvPr>
                <p14:cNvContentPartPr/>
                <p14:nvPr/>
              </p14:nvContentPartPr>
              <p14:xfrm>
                <a:off x="5071200" y="1689476"/>
                <a:ext cx="320400" cy="612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9604404F-479A-46DC-A89C-0BB4C03AE4E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066880" y="1685156"/>
                  <a:ext cx="3290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2D2CC76F-F778-4C39-B058-38F8F92C7914}"/>
                    </a:ext>
                  </a:extLst>
                </p14:cNvPr>
                <p14:cNvContentPartPr/>
                <p14:nvPr/>
              </p14:nvContentPartPr>
              <p14:xfrm>
                <a:off x="5577360" y="1375196"/>
                <a:ext cx="316800" cy="3589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2D2CC76F-F778-4C39-B058-38F8F92C7914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573040" y="1370876"/>
                  <a:ext cx="325440" cy="367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3" name="Gruppo 92">
            <a:extLst>
              <a:ext uri="{FF2B5EF4-FFF2-40B4-BE49-F238E27FC236}">
                <a16:creationId xmlns:a16="http://schemas.microsoft.com/office/drawing/2014/main" id="{0695D78E-ECA2-444C-AD5C-C624A485C971}"/>
              </a:ext>
            </a:extLst>
          </p:cNvPr>
          <p:cNvGrpSpPr/>
          <p:nvPr/>
        </p:nvGrpSpPr>
        <p:grpSpPr>
          <a:xfrm>
            <a:off x="6248400" y="1180436"/>
            <a:ext cx="1689840" cy="759600"/>
            <a:chOff x="6248400" y="1180436"/>
            <a:chExt cx="1689840" cy="75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9D75708-F05B-44DE-A249-A17B2D67A1C3}"/>
                    </a:ext>
                  </a:extLst>
                </p14:cNvPr>
                <p14:cNvContentPartPr/>
                <p14:nvPr/>
              </p14:nvContentPartPr>
              <p14:xfrm>
                <a:off x="6248400" y="1180436"/>
                <a:ext cx="487440" cy="4694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9D75708-F05B-44DE-A249-A17B2D67A1C3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244080" y="1176116"/>
                  <a:ext cx="496080" cy="47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6D62021D-D4DB-4923-A4D9-71E7B7894F29}"/>
                    </a:ext>
                  </a:extLst>
                </p14:cNvPr>
                <p14:cNvContentPartPr/>
                <p14:nvPr/>
              </p14:nvContentPartPr>
              <p14:xfrm>
                <a:off x="6903240" y="1462316"/>
                <a:ext cx="125280" cy="316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6D62021D-D4DB-4923-A4D9-71E7B7894F29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898920" y="1457996"/>
                  <a:ext cx="133920" cy="4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3FA6D9C5-5299-4808-8762-F79AA3A3371C}"/>
                    </a:ext>
                  </a:extLst>
                </p14:cNvPr>
                <p14:cNvContentPartPr/>
                <p14:nvPr/>
              </p14:nvContentPartPr>
              <p14:xfrm>
                <a:off x="6865440" y="1540436"/>
                <a:ext cx="196920" cy="2988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3FA6D9C5-5299-4808-8762-F79AA3A3371C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861120" y="1536116"/>
                  <a:ext cx="2055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342F703F-25CA-4652-BCE2-049F2A7CAE7D}"/>
                    </a:ext>
                  </a:extLst>
                </p14:cNvPr>
                <p14:cNvContentPartPr/>
                <p14:nvPr/>
              </p14:nvContentPartPr>
              <p14:xfrm>
                <a:off x="7353240" y="1325156"/>
                <a:ext cx="127800" cy="21852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342F703F-25CA-4652-BCE2-049F2A7CAE7D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348920" y="1320836"/>
                  <a:ext cx="1364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B6788A78-1917-486C-B8B8-F03E210F78D8}"/>
                    </a:ext>
                  </a:extLst>
                </p14:cNvPr>
                <p14:cNvContentPartPr/>
                <p14:nvPr/>
              </p14:nvContentPartPr>
              <p14:xfrm>
                <a:off x="7492200" y="1358636"/>
                <a:ext cx="52560" cy="15588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B6788A78-1917-486C-B8B8-F03E210F78D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7487880" y="1354316"/>
                  <a:ext cx="6120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D2417308-FC78-42EC-AA44-A270A16D2980}"/>
                    </a:ext>
                  </a:extLst>
                </p14:cNvPr>
                <p14:cNvContentPartPr/>
                <p14:nvPr/>
              </p14:nvContentPartPr>
              <p14:xfrm>
                <a:off x="7265400" y="1283036"/>
                <a:ext cx="526680" cy="572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D2417308-FC78-42EC-AA44-A270A16D2980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7261080" y="1278716"/>
                  <a:ext cx="535320" cy="6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E0E7D4DF-618B-4B50-83AB-215D7F84C0F9}"/>
                    </a:ext>
                  </a:extLst>
                </p14:cNvPr>
                <p14:cNvContentPartPr/>
                <p14:nvPr/>
              </p14:nvContentPartPr>
              <p14:xfrm>
                <a:off x="7368720" y="1438916"/>
                <a:ext cx="445680" cy="2332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E0E7D4DF-618B-4B50-83AB-215D7F84C0F9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7364400" y="1434596"/>
                  <a:ext cx="454320" cy="24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149059AF-17D2-49BC-9524-72C644066274}"/>
                    </a:ext>
                  </a:extLst>
                </p14:cNvPr>
                <p14:cNvContentPartPr/>
                <p14:nvPr/>
              </p14:nvContentPartPr>
              <p14:xfrm>
                <a:off x="7601640" y="1600196"/>
                <a:ext cx="336600" cy="3398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149059AF-17D2-49BC-9524-72C644066274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7597320" y="1595876"/>
                  <a:ext cx="345240" cy="348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2" name="Gruppo 91">
            <a:extLst>
              <a:ext uri="{FF2B5EF4-FFF2-40B4-BE49-F238E27FC236}">
                <a16:creationId xmlns:a16="http://schemas.microsoft.com/office/drawing/2014/main" id="{A650F075-110D-4C10-AA3C-CE17868FC951}"/>
              </a:ext>
            </a:extLst>
          </p:cNvPr>
          <p:cNvGrpSpPr/>
          <p:nvPr/>
        </p:nvGrpSpPr>
        <p:grpSpPr>
          <a:xfrm>
            <a:off x="8218320" y="1169276"/>
            <a:ext cx="1395360" cy="402480"/>
            <a:chOff x="8218320" y="1169276"/>
            <a:chExt cx="1395360" cy="402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E8B98310-A416-4962-A996-AE91647FABDF}"/>
                    </a:ext>
                  </a:extLst>
                </p14:cNvPr>
                <p14:cNvContentPartPr/>
                <p14:nvPr/>
              </p14:nvContentPartPr>
              <p14:xfrm>
                <a:off x="8218320" y="1441436"/>
                <a:ext cx="366480" cy="6552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E8B98310-A416-4962-A996-AE91647FABD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8214000" y="1437116"/>
                  <a:ext cx="375120" cy="7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9B4C7D7E-20CA-466E-8E1D-3E64747B720C}"/>
                    </a:ext>
                  </a:extLst>
                </p14:cNvPr>
                <p14:cNvContentPartPr/>
                <p14:nvPr/>
              </p14:nvContentPartPr>
              <p14:xfrm>
                <a:off x="8364480" y="1345316"/>
                <a:ext cx="20880" cy="2264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9B4C7D7E-20CA-466E-8E1D-3E64747B720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8360160" y="1340996"/>
                  <a:ext cx="29520" cy="23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8F7F32EB-BDAC-46CC-9A60-F267827475F6}"/>
                    </a:ext>
                  </a:extLst>
                </p14:cNvPr>
                <p14:cNvContentPartPr/>
                <p14:nvPr/>
              </p14:nvContentPartPr>
              <p14:xfrm>
                <a:off x="8799720" y="1169276"/>
                <a:ext cx="304920" cy="38124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8F7F32EB-BDAC-46CC-9A60-F267827475F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8795400" y="1164956"/>
                  <a:ext cx="313560" cy="38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C5DBF33-8944-48AD-9BAE-18A2858DEB11}"/>
                    </a:ext>
                  </a:extLst>
                </p14:cNvPr>
                <p14:cNvContentPartPr/>
                <p14:nvPr/>
              </p14:nvContentPartPr>
              <p14:xfrm>
                <a:off x="8912760" y="1395356"/>
                <a:ext cx="153720" cy="10728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C5DBF33-8944-48AD-9BAE-18A2858DEB11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8908440" y="1391036"/>
                  <a:ext cx="162360" cy="11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C37EFAA3-46E5-42F2-A4C0-8EB256762830}"/>
                    </a:ext>
                  </a:extLst>
                </p14:cNvPr>
                <p14:cNvContentPartPr/>
                <p14:nvPr/>
              </p14:nvContentPartPr>
              <p14:xfrm>
                <a:off x="9315960" y="1341356"/>
                <a:ext cx="91440" cy="1749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C37EFAA3-46E5-42F2-A4C0-8EB256762830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9311640" y="1337036"/>
                  <a:ext cx="10008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68BE4894-EA1B-45BD-B001-D97546A701C7}"/>
                    </a:ext>
                  </a:extLst>
                </p14:cNvPr>
                <p14:cNvContentPartPr/>
                <p14:nvPr/>
              </p14:nvContentPartPr>
              <p14:xfrm>
                <a:off x="9473280" y="1347116"/>
                <a:ext cx="96480" cy="1659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68BE4894-EA1B-45BD-B001-D97546A701C7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9468960" y="1342796"/>
                  <a:ext cx="10512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ACBFF36A-4C4F-4E4A-83C4-DA27C7E115CE}"/>
                    </a:ext>
                  </a:extLst>
                </p14:cNvPr>
                <p14:cNvContentPartPr/>
                <p14:nvPr/>
              </p14:nvContentPartPr>
              <p14:xfrm>
                <a:off x="9292200" y="1299236"/>
                <a:ext cx="321480" cy="158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ACBFF36A-4C4F-4E4A-83C4-DA27C7E115C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9287880" y="1294916"/>
                  <a:ext cx="33012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76E6FA48-D0B0-4064-870C-9907727FECBF}"/>
              </a:ext>
            </a:extLst>
          </p:cNvPr>
          <p:cNvGrpSpPr/>
          <p:nvPr/>
        </p:nvGrpSpPr>
        <p:grpSpPr>
          <a:xfrm>
            <a:off x="10196160" y="1311476"/>
            <a:ext cx="884160" cy="270000"/>
            <a:chOff x="10196160" y="1311476"/>
            <a:chExt cx="884160" cy="27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D1B25B26-7853-44ED-B99A-375290DBBFE9}"/>
                    </a:ext>
                  </a:extLst>
                </p14:cNvPr>
                <p14:cNvContentPartPr/>
                <p14:nvPr/>
              </p14:nvContentPartPr>
              <p14:xfrm>
                <a:off x="10196160" y="1438916"/>
                <a:ext cx="419040" cy="5652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D1B25B26-7853-44ED-B99A-375290DBBFE9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0191840" y="1434596"/>
                  <a:ext cx="427680" cy="6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86630E7F-E1CC-4F63-8CF0-DAEA1238323B}"/>
                    </a:ext>
                  </a:extLst>
                </p14:cNvPr>
                <p14:cNvContentPartPr/>
                <p14:nvPr/>
              </p14:nvContentPartPr>
              <p14:xfrm>
                <a:off x="10265640" y="1513796"/>
                <a:ext cx="370800" cy="637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86630E7F-E1CC-4F63-8CF0-DAEA1238323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0261320" y="1509476"/>
                  <a:ext cx="379440" cy="7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04399A2C-2B29-49FB-A382-B95D815490F5}"/>
                    </a:ext>
                  </a:extLst>
                </p14:cNvPr>
                <p14:cNvContentPartPr/>
                <p14:nvPr/>
              </p14:nvContentPartPr>
              <p14:xfrm>
                <a:off x="10855320" y="1311476"/>
                <a:ext cx="225000" cy="27000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04399A2C-2B29-49FB-A382-B95D815490F5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0851000" y="1307156"/>
                  <a:ext cx="233640" cy="278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A0F9962C-0FFC-4E2D-A37D-6F210D040F9A}"/>
                  </a:ext>
                </a:extLst>
              </p14:cNvPr>
              <p14:cNvContentPartPr/>
              <p14:nvPr/>
            </p14:nvContentPartPr>
            <p14:xfrm>
              <a:off x="1780080" y="2537636"/>
              <a:ext cx="344880" cy="31428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A0F9962C-0FFC-4E2D-A37D-6F210D040F9A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1775760" y="2533316"/>
                <a:ext cx="353520" cy="322920"/>
              </a:xfrm>
              <a:prstGeom prst="rect">
                <a:avLst/>
              </a:prstGeom>
            </p:spPr>
          </p:pic>
        </mc:Fallback>
      </mc:AlternateContent>
      <p:grpSp>
        <p:nvGrpSpPr>
          <p:cNvPr id="146" name="Gruppo 145">
            <a:extLst>
              <a:ext uri="{FF2B5EF4-FFF2-40B4-BE49-F238E27FC236}">
                <a16:creationId xmlns:a16="http://schemas.microsoft.com/office/drawing/2014/main" id="{6432DA10-DA14-4480-9F21-AB91C15201AC}"/>
              </a:ext>
            </a:extLst>
          </p:cNvPr>
          <p:cNvGrpSpPr/>
          <p:nvPr/>
        </p:nvGrpSpPr>
        <p:grpSpPr>
          <a:xfrm>
            <a:off x="2116320" y="2208956"/>
            <a:ext cx="3526200" cy="866880"/>
            <a:chOff x="2116320" y="2208956"/>
            <a:chExt cx="3526200" cy="86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2738F4CF-B16D-4444-A293-8201C55B9755}"/>
                    </a:ext>
                  </a:extLst>
                </p14:cNvPr>
                <p14:cNvContentPartPr/>
                <p14:nvPr/>
              </p14:nvContentPartPr>
              <p14:xfrm>
                <a:off x="2116320" y="2208956"/>
                <a:ext cx="135360" cy="1814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2738F4CF-B16D-4444-A293-8201C55B9755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2112000" y="2204636"/>
                  <a:ext cx="14400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11FD1115-E3E5-4811-AD74-04E626895A14}"/>
                    </a:ext>
                  </a:extLst>
                </p14:cNvPr>
                <p14:cNvContentPartPr/>
                <p14:nvPr/>
              </p14:nvContentPartPr>
              <p14:xfrm>
                <a:off x="2131800" y="2282396"/>
                <a:ext cx="301680" cy="23004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11FD1115-E3E5-4811-AD74-04E626895A14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2127480" y="2278076"/>
                  <a:ext cx="310320" cy="23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C21C657B-013A-4312-8FFE-019A81931EE3}"/>
                    </a:ext>
                  </a:extLst>
                </p14:cNvPr>
                <p14:cNvContentPartPr/>
                <p14:nvPr/>
              </p14:nvContentPartPr>
              <p14:xfrm>
                <a:off x="2284080" y="2382836"/>
                <a:ext cx="154440" cy="1641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C21C657B-013A-4312-8FFE-019A81931EE3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2279760" y="2378516"/>
                  <a:ext cx="163080" cy="17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93FFD22F-908A-44CD-BD21-B54E8527B1DE}"/>
                    </a:ext>
                  </a:extLst>
                </p14:cNvPr>
                <p14:cNvContentPartPr/>
                <p14:nvPr/>
              </p14:nvContentPartPr>
              <p14:xfrm>
                <a:off x="2338440" y="2495516"/>
                <a:ext cx="6840" cy="113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93FFD22F-908A-44CD-BD21-B54E8527B1D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334120" y="2491196"/>
                  <a:ext cx="154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5F6D0C26-C29E-4520-B82F-6724B279008F}"/>
                    </a:ext>
                  </a:extLst>
                </p14:cNvPr>
                <p14:cNvContentPartPr/>
                <p14:nvPr/>
              </p14:nvContentPartPr>
              <p14:xfrm>
                <a:off x="2572080" y="2765156"/>
                <a:ext cx="8640" cy="111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5F6D0C26-C29E-4520-B82F-6724B279008F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567760" y="2760836"/>
                  <a:ext cx="172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9DE3E829-F544-4082-96ED-8BC59E7E384D}"/>
                    </a:ext>
                  </a:extLst>
                </p14:cNvPr>
                <p14:cNvContentPartPr/>
                <p14:nvPr/>
              </p14:nvContentPartPr>
              <p14:xfrm>
                <a:off x="2689440" y="2279876"/>
                <a:ext cx="239040" cy="7959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9DE3E829-F544-4082-96ED-8BC59E7E384D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685120" y="2275556"/>
                  <a:ext cx="247680" cy="80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EAD40666-EA95-48C4-A9F0-78341BD391C7}"/>
                    </a:ext>
                  </a:extLst>
                </p14:cNvPr>
                <p14:cNvContentPartPr/>
                <p14:nvPr/>
              </p14:nvContentPartPr>
              <p14:xfrm>
                <a:off x="2951520" y="2557796"/>
                <a:ext cx="512280" cy="2289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EAD40666-EA95-48C4-A9F0-78341BD391C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2947200" y="2553476"/>
                  <a:ext cx="52092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57B50C0D-B907-4EA3-9184-747465695A45}"/>
                    </a:ext>
                  </a:extLst>
                </p14:cNvPr>
                <p14:cNvContentPartPr/>
                <p14:nvPr/>
              </p14:nvContentPartPr>
              <p14:xfrm>
                <a:off x="3450840" y="2595596"/>
                <a:ext cx="227160" cy="2440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57B50C0D-B907-4EA3-9184-747465695A4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446520" y="2591276"/>
                  <a:ext cx="235800" cy="25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E6EC2218-3CC2-498B-BEB7-2AC99D147F13}"/>
                    </a:ext>
                  </a:extLst>
                </p14:cNvPr>
                <p14:cNvContentPartPr/>
                <p14:nvPr/>
              </p14:nvContentPartPr>
              <p14:xfrm>
                <a:off x="3893640" y="2605676"/>
                <a:ext cx="90360" cy="1677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E6EC2218-3CC2-498B-BEB7-2AC99D147F13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889320" y="2601356"/>
                  <a:ext cx="9900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08211965-5E54-429E-B9C0-55DF37E05E2D}"/>
                    </a:ext>
                  </a:extLst>
                </p14:cNvPr>
                <p14:cNvContentPartPr/>
                <p14:nvPr/>
              </p14:nvContentPartPr>
              <p14:xfrm>
                <a:off x="4035120" y="2623676"/>
                <a:ext cx="50760" cy="1515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08211965-5E54-429E-B9C0-55DF37E05E2D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4030800" y="2619356"/>
                  <a:ext cx="5940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0C7C228C-34F0-4C36-ADA1-C7C4BB51EC28}"/>
                    </a:ext>
                  </a:extLst>
                </p14:cNvPr>
                <p14:cNvContentPartPr/>
                <p14:nvPr/>
              </p14:nvContentPartPr>
              <p14:xfrm>
                <a:off x="3791040" y="2496956"/>
                <a:ext cx="556560" cy="810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0C7C228C-34F0-4C36-ADA1-C7C4BB51EC28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786720" y="2492636"/>
                  <a:ext cx="565200" cy="8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7A851E82-8576-4053-AB78-0E92840177AE}"/>
                    </a:ext>
                  </a:extLst>
                </p14:cNvPr>
                <p14:cNvContentPartPr/>
                <p14:nvPr/>
              </p14:nvContentPartPr>
              <p14:xfrm>
                <a:off x="4002360" y="2582276"/>
                <a:ext cx="78480" cy="2120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7A851E82-8576-4053-AB78-0E92840177A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3998040" y="2577956"/>
                  <a:ext cx="8712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5CE1F5A9-EDDB-4B8E-BEB2-8EFA7C3D6412}"/>
                    </a:ext>
                  </a:extLst>
                </p14:cNvPr>
                <p14:cNvContentPartPr/>
                <p14:nvPr/>
              </p14:nvContentPartPr>
              <p14:xfrm>
                <a:off x="3975360" y="2602436"/>
                <a:ext cx="413640" cy="3038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5CE1F5A9-EDDB-4B8E-BEB2-8EFA7C3D641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3971040" y="2598116"/>
                  <a:ext cx="422280" cy="31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8E5469C4-745A-45C7-99FE-AF81475A2538}"/>
                    </a:ext>
                  </a:extLst>
                </p14:cNvPr>
                <p14:cNvContentPartPr/>
                <p14:nvPr/>
              </p14:nvContentPartPr>
              <p14:xfrm>
                <a:off x="4185240" y="2763356"/>
                <a:ext cx="215640" cy="2804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8E5469C4-745A-45C7-99FE-AF81475A2538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180920" y="2759036"/>
                  <a:ext cx="224280" cy="28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2829629A-C16D-4D5F-B6A9-C6DDD7FB6723}"/>
                    </a:ext>
                  </a:extLst>
                </p14:cNvPr>
                <p14:cNvContentPartPr/>
                <p14:nvPr/>
              </p14:nvContentPartPr>
              <p14:xfrm>
                <a:off x="4567920" y="2643476"/>
                <a:ext cx="225720" cy="237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2829629A-C16D-4D5F-B6A9-C6DDD7FB6723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563600" y="2639156"/>
                  <a:ext cx="234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25A72DD6-987E-4C12-98F1-1878487A9698}"/>
                    </a:ext>
                  </a:extLst>
                </p14:cNvPr>
                <p14:cNvContentPartPr/>
                <p14:nvPr/>
              </p14:nvContentPartPr>
              <p14:xfrm>
                <a:off x="4664760" y="2553836"/>
                <a:ext cx="14760" cy="2102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25A72DD6-987E-4C12-98F1-1878487A9698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4660440" y="2549516"/>
                  <a:ext cx="2340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B71AAE01-EC84-4133-882D-68991FB9C24D}"/>
                    </a:ext>
                  </a:extLst>
                </p14:cNvPr>
                <p14:cNvContentPartPr/>
                <p14:nvPr/>
              </p14:nvContentPartPr>
              <p14:xfrm>
                <a:off x="4906680" y="2378516"/>
                <a:ext cx="259560" cy="3614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B71AAE01-EC84-4133-882D-68991FB9C24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4902360" y="2374196"/>
                  <a:ext cx="268200" cy="37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2DF5FDE1-4F53-49C8-8B03-68D1C9FB0E7C}"/>
                    </a:ext>
                  </a:extLst>
                </p14:cNvPr>
                <p14:cNvContentPartPr/>
                <p14:nvPr/>
              </p14:nvContentPartPr>
              <p14:xfrm>
                <a:off x="4942320" y="2570756"/>
                <a:ext cx="164520" cy="12492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2DF5FDE1-4F53-49C8-8B03-68D1C9FB0E7C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4938000" y="2566436"/>
                  <a:ext cx="17316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7D5C57FD-E86B-48AA-91D7-7A698341756B}"/>
                    </a:ext>
                  </a:extLst>
                </p14:cNvPr>
                <p14:cNvContentPartPr/>
                <p14:nvPr/>
              </p14:nvContentPartPr>
              <p14:xfrm>
                <a:off x="5207280" y="2570396"/>
                <a:ext cx="102960" cy="17388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7D5C57FD-E86B-48AA-91D7-7A698341756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202960" y="2566076"/>
                  <a:ext cx="11160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2276C5CB-0CA1-453E-A6BC-9C6DCD7CDB8E}"/>
                    </a:ext>
                  </a:extLst>
                </p14:cNvPr>
                <p14:cNvContentPartPr/>
                <p14:nvPr/>
              </p14:nvContentPartPr>
              <p14:xfrm>
                <a:off x="5331120" y="2575436"/>
                <a:ext cx="34560" cy="1746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2276C5CB-0CA1-453E-A6BC-9C6DCD7CDB8E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326800" y="2571116"/>
                  <a:ext cx="432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9F102B08-CC6F-4C03-93D1-70E5919754B5}"/>
                    </a:ext>
                  </a:extLst>
                </p14:cNvPr>
                <p14:cNvContentPartPr/>
                <p14:nvPr/>
              </p14:nvContentPartPr>
              <p14:xfrm>
                <a:off x="5184960" y="2503796"/>
                <a:ext cx="290880" cy="554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9F102B08-CC6F-4C03-93D1-70E5919754B5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5180640" y="2499476"/>
                  <a:ext cx="29952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ECE6B140-F6AE-4F7F-B436-CE8B59621444}"/>
                    </a:ext>
                  </a:extLst>
                </p14:cNvPr>
                <p14:cNvContentPartPr/>
                <p14:nvPr/>
              </p14:nvContentPartPr>
              <p14:xfrm>
                <a:off x="3700320" y="2301836"/>
                <a:ext cx="223200" cy="7610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ECE6B140-F6AE-4F7F-B436-CE8B59621444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696000" y="2297516"/>
                  <a:ext cx="231840" cy="76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9152A247-8CA4-4F77-8A26-6F247AEDC481}"/>
                    </a:ext>
                  </a:extLst>
                </p14:cNvPr>
                <p14:cNvContentPartPr/>
                <p14:nvPr/>
              </p14:nvContentPartPr>
              <p14:xfrm>
                <a:off x="5460360" y="2298956"/>
                <a:ext cx="182160" cy="71532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9152A247-8CA4-4F77-8A26-6F247AEDC48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456040" y="2294636"/>
                  <a:ext cx="190800" cy="723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5" name="Gruppo 144">
            <a:extLst>
              <a:ext uri="{FF2B5EF4-FFF2-40B4-BE49-F238E27FC236}">
                <a16:creationId xmlns:a16="http://schemas.microsoft.com/office/drawing/2014/main" id="{E52BC7D7-C234-48DA-BD41-DCE8DAF452D1}"/>
              </a:ext>
            </a:extLst>
          </p:cNvPr>
          <p:cNvGrpSpPr/>
          <p:nvPr/>
        </p:nvGrpSpPr>
        <p:grpSpPr>
          <a:xfrm>
            <a:off x="5952840" y="2499476"/>
            <a:ext cx="518760" cy="268560"/>
            <a:chOff x="5952840" y="2499476"/>
            <a:chExt cx="518760" cy="268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D0AB8302-EFAF-4BD4-9B3C-157A59FE41B7}"/>
                    </a:ext>
                  </a:extLst>
                </p14:cNvPr>
                <p14:cNvContentPartPr/>
                <p14:nvPr/>
              </p14:nvContentPartPr>
              <p14:xfrm>
                <a:off x="5952840" y="2572916"/>
                <a:ext cx="254520" cy="42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D0AB8302-EFAF-4BD4-9B3C-157A59FE41B7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948520" y="2568596"/>
                  <a:ext cx="263160" cy="5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DA6327BD-F287-4167-8D04-2CD28D649DE9}"/>
                    </a:ext>
                  </a:extLst>
                </p14:cNvPr>
                <p14:cNvContentPartPr/>
                <p14:nvPr/>
              </p14:nvContentPartPr>
              <p14:xfrm>
                <a:off x="6038160" y="2499476"/>
                <a:ext cx="38880" cy="2685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DA6327BD-F287-4167-8D04-2CD28D649DE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033840" y="2495156"/>
                  <a:ext cx="4752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22B4B80-CDAA-4C2B-AE2F-E94259792738}"/>
                    </a:ext>
                  </a:extLst>
                </p14:cNvPr>
                <p14:cNvContentPartPr/>
                <p14:nvPr/>
              </p14:nvContentPartPr>
              <p14:xfrm>
                <a:off x="6405360" y="2501276"/>
                <a:ext cx="66240" cy="1612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22B4B80-CDAA-4C2B-AE2F-E94259792738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401040" y="2496956"/>
                  <a:ext cx="74880" cy="169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04">
            <p14:nvContentPartPr>
              <p14:cNvPr id="133" name="Input penna 132">
                <a:extLst>
                  <a:ext uri="{FF2B5EF4-FFF2-40B4-BE49-F238E27FC236}">
                    <a16:creationId xmlns:a16="http://schemas.microsoft.com/office/drawing/2014/main" id="{68210F1C-9CB8-492A-BAAA-BAD75C31DFF8}"/>
                  </a:ext>
                </a:extLst>
              </p14:cNvPr>
              <p14:cNvContentPartPr/>
              <p14:nvPr/>
            </p14:nvContentPartPr>
            <p14:xfrm>
              <a:off x="6432360" y="2350076"/>
              <a:ext cx="20880" cy="14400"/>
            </p14:xfrm>
          </p:contentPart>
        </mc:Choice>
        <mc:Fallback xmlns="">
          <p:pic>
            <p:nvPicPr>
              <p:cNvPr id="133" name="Input penna 132">
                <a:extLst>
                  <a:ext uri="{FF2B5EF4-FFF2-40B4-BE49-F238E27FC236}">
                    <a16:creationId xmlns:a16="http://schemas.microsoft.com/office/drawing/2014/main" id="{68210F1C-9CB8-492A-BAAA-BAD75C31DFF8}"/>
                  </a:ext>
                </a:extLst>
              </p:cNvPr>
              <p:cNvPicPr/>
              <p:nvPr/>
            </p:nvPicPr>
            <p:blipFill>
              <a:blip r:embed="rId205"/>
              <a:stretch>
                <a:fillRect/>
              </a:stretch>
            </p:blipFill>
            <p:spPr>
              <a:xfrm>
                <a:off x="6428040" y="2345756"/>
                <a:ext cx="29520" cy="23040"/>
              </a:xfrm>
              <a:prstGeom prst="rect">
                <a:avLst/>
              </a:prstGeom>
            </p:spPr>
          </p:pic>
        </mc:Fallback>
      </mc:AlternateContent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5ACCB387-48A4-42B2-B334-5D5BF6ABD8FE}"/>
              </a:ext>
            </a:extLst>
          </p:cNvPr>
          <p:cNvGrpSpPr/>
          <p:nvPr/>
        </p:nvGrpSpPr>
        <p:grpSpPr>
          <a:xfrm>
            <a:off x="6766800" y="2108516"/>
            <a:ext cx="3568320" cy="991800"/>
            <a:chOff x="6766800" y="2108516"/>
            <a:chExt cx="3568320" cy="991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0B3FF1BE-15E4-4381-A9AA-54EB52A13F36}"/>
                    </a:ext>
                  </a:extLst>
                </p14:cNvPr>
                <p14:cNvContentPartPr/>
                <p14:nvPr/>
              </p14:nvContentPartPr>
              <p14:xfrm>
                <a:off x="6766800" y="2450156"/>
                <a:ext cx="285840" cy="2181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0B3FF1BE-15E4-4381-A9AA-54EB52A13F36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762480" y="2445836"/>
                  <a:ext cx="294480" cy="22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BB4F745C-A6A8-407D-9A66-DE018088EB45}"/>
                    </a:ext>
                  </a:extLst>
                </p14:cNvPr>
                <p14:cNvContentPartPr/>
                <p14:nvPr/>
              </p14:nvContentPartPr>
              <p14:xfrm>
                <a:off x="7184400" y="2515316"/>
                <a:ext cx="47880" cy="14112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BB4F745C-A6A8-407D-9A66-DE018088EB45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180080" y="2510996"/>
                  <a:ext cx="5652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FC3F7D33-B9C7-4CF1-AE12-C3620C38D1F4}"/>
                    </a:ext>
                  </a:extLst>
                </p14:cNvPr>
                <p14:cNvContentPartPr/>
                <p14:nvPr/>
              </p14:nvContentPartPr>
              <p14:xfrm>
                <a:off x="7190520" y="2391116"/>
                <a:ext cx="33120" cy="1116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FC3F7D33-B9C7-4CF1-AE12-C3620C38D1F4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186200" y="2386796"/>
                  <a:ext cx="417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866C4236-C137-41C0-BA88-F60EE133D1BC}"/>
                    </a:ext>
                  </a:extLst>
                </p14:cNvPr>
                <p14:cNvContentPartPr/>
                <p14:nvPr/>
              </p14:nvContentPartPr>
              <p14:xfrm>
                <a:off x="7321200" y="2517116"/>
                <a:ext cx="211320" cy="1371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866C4236-C137-41C0-BA88-F60EE133D1B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316880" y="2512796"/>
                  <a:ext cx="2199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D000C310-82C3-4DF0-95F5-1E867BA4D2C8}"/>
                    </a:ext>
                  </a:extLst>
                </p14:cNvPr>
                <p14:cNvContentPartPr/>
                <p14:nvPr/>
              </p14:nvContentPartPr>
              <p14:xfrm>
                <a:off x="7649520" y="2233076"/>
                <a:ext cx="300600" cy="8359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D000C310-82C3-4DF0-95F5-1E867BA4D2C8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645200" y="2228756"/>
                  <a:ext cx="309240" cy="84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2EB91F90-C918-4A63-9B68-40352C59D1AC}"/>
                    </a:ext>
                  </a:extLst>
                </p14:cNvPr>
                <p14:cNvContentPartPr/>
                <p14:nvPr/>
              </p14:nvContentPartPr>
              <p14:xfrm>
                <a:off x="7996560" y="2444396"/>
                <a:ext cx="85320" cy="167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2EB91F90-C918-4A63-9B68-40352C59D1AC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7992240" y="2440076"/>
                  <a:ext cx="93960" cy="17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320D71D0-D1B1-4217-B598-2E4690163C1C}"/>
                    </a:ext>
                  </a:extLst>
                </p14:cNvPr>
                <p14:cNvContentPartPr/>
                <p14:nvPr/>
              </p14:nvContentPartPr>
              <p14:xfrm>
                <a:off x="8088720" y="2480036"/>
                <a:ext cx="84600" cy="1483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320D71D0-D1B1-4217-B598-2E4690163C1C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084400" y="2475716"/>
                  <a:ext cx="932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9BB5063C-CC2C-4698-BF5B-DC8865F6A6FA}"/>
                    </a:ext>
                  </a:extLst>
                </p14:cNvPr>
                <p14:cNvContentPartPr/>
                <p14:nvPr/>
              </p14:nvContentPartPr>
              <p14:xfrm>
                <a:off x="7973520" y="2376356"/>
                <a:ext cx="287640" cy="3312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9BB5063C-CC2C-4698-BF5B-DC8865F6A6FA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969200" y="2372036"/>
                  <a:ext cx="29628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3E8C4497-91D8-4C8C-B7E7-2B3A0B5C43C7}"/>
                    </a:ext>
                  </a:extLst>
                </p14:cNvPr>
                <p14:cNvContentPartPr/>
                <p14:nvPr/>
              </p14:nvContentPartPr>
              <p14:xfrm>
                <a:off x="8084760" y="2494796"/>
                <a:ext cx="338040" cy="21672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3E8C4497-91D8-4C8C-B7E7-2B3A0B5C43C7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080440" y="2490476"/>
                  <a:ext cx="3466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81C12243-4C49-4835-8A07-590B710D746E}"/>
                    </a:ext>
                  </a:extLst>
                </p14:cNvPr>
                <p14:cNvContentPartPr/>
                <p14:nvPr/>
              </p14:nvContentPartPr>
              <p14:xfrm>
                <a:off x="8213640" y="2673716"/>
                <a:ext cx="248040" cy="25956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81C12243-4C49-4835-8A07-590B710D746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209320" y="2669396"/>
                  <a:ext cx="256680" cy="26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C9ADD1DE-608E-438D-ADE0-CCC828B551B7}"/>
                    </a:ext>
                  </a:extLst>
                </p14:cNvPr>
                <p14:cNvContentPartPr/>
                <p14:nvPr/>
              </p14:nvContentPartPr>
              <p14:xfrm>
                <a:off x="8685600" y="2526116"/>
                <a:ext cx="220320" cy="514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C9ADD1DE-608E-438D-ADE0-CCC828B551B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8681280" y="2521796"/>
                  <a:ext cx="228960" cy="6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0C2D207F-871B-496D-9A56-7E7DB0B0D31C}"/>
                    </a:ext>
                  </a:extLst>
                </p14:cNvPr>
                <p14:cNvContentPartPr/>
                <p14:nvPr/>
              </p14:nvContentPartPr>
              <p14:xfrm>
                <a:off x="8799720" y="2463116"/>
                <a:ext cx="23760" cy="2066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0C2D207F-871B-496D-9A56-7E7DB0B0D31C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8795400" y="2458796"/>
                  <a:ext cx="324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0EF3B1C0-4785-4E26-8380-17FB4CB62EB9}"/>
                    </a:ext>
                  </a:extLst>
                </p14:cNvPr>
                <p14:cNvContentPartPr/>
                <p14:nvPr/>
              </p14:nvContentPartPr>
              <p14:xfrm>
                <a:off x="9075480" y="2269436"/>
                <a:ext cx="312120" cy="36360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0EF3B1C0-4785-4E26-8380-17FB4CB62EB9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071160" y="2265116"/>
                  <a:ext cx="320760" cy="37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7B40EB05-FE48-48EF-9178-A983979B59EF}"/>
                    </a:ext>
                  </a:extLst>
                </p14:cNvPr>
                <p14:cNvContentPartPr/>
                <p14:nvPr/>
              </p14:nvContentPartPr>
              <p14:xfrm>
                <a:off x="9149640" y="2459516"/>
                <a:ext cx="156600" cy="11808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7B40EB05-FE48-48EF-9178-A983979B59E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145320" y="2455196"/>
                  <a:ext cx="165240" cy="12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E4629444-CB92-4A52-BAC8-AB83212A6852}"/>
                    </a:ext>
                  </a:extLst>
                </p14:cNvPr>
                <p14:cNvContentPartPr/>
                <p14:nvPr/>
              </p14:nvContentPartPr>
              <p14:xfrm>
                <a:off x="9479760" y="2446196"/>
                <a:ext cx="91800" cy="1760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E4629444-CB92-4A52-BAC8-AB83212A6852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475440" y="2441876"/>
                  <a:ext cx="10044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930ACF8A-0C6C-4050-9F91-C32FC2D3ADF4}"/>
                    </a:ext>
                  </a:extLst>
                </p14:cNvPr>
                <p14:cNvContentPartPr/>
                <p14:nvPr/>
              </p14:nvContentPartPr>
              <p14:xfrm>
                <a:off x="9597840" y="2473196"/>
                <a:ext cx="48960" cy="150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930ACF8A-0C6C-4050-9F91-C32FC2D3ADF4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593520" y="2468876"/>
                  <a:ext cx="5760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75E8F9E0-EA10-415E-BB12-7A7B2C78AA2B}"/>
                    </a:ext>
                  </a:extLst>
                </p14:cNvPr>
                <p14:cNvContentPartPr/>
                <p14:nvPr/>
              </p14:nvContentPartPr>
              <p14:xfrm>
                <a:off x="9417120" y="2451956"/>
                <a:ext cx="310680" cy="3960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75E8F9E0-EA10-415E-BB12-7A7B2C78AA2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9412800" y="2447636"/>
                  <a:ext cx="31932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9F386421-160F-4CD7-8D6B-59DFB6A61230}"/>
                    </a:ext>
                  </a:extLst>
                </p14:cNvPr>
                <p14:cNvContentPartPr/>
                <p14:nvPr/>
              </p14:nvContentPartPr>
              <p14:xfrm>
                <a:off x="9822120" y="2220836"/>
                <a:ext cx="241920" cy="52884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9F386421-160F-4CD7-8D6B-59DFB6A6123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817800" y="2216516"/>
                  <a:ext cx="250560" cy="53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3F209446-D30E-419C-884A-B7A47984ED22}"/>
                    </a:ext>
                  </a:extLst>
                </p14:cNvPr>
                <p14:cNvContentPartPr/>
                <p14:nvPr/>
              </p14:nvContentPartPr>
              <p14:xfrm>
                <a:off x="9961080" y="2108516"/>
                <a:ext cx="374040" cy="9918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3F209446-D30E-419C-884A-B7A47984ED22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956760" y="2104196"/>
                  <a:ext cx="382680" cy="1000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B86AAB94-01D2-4A5B-9556-E38E49916610}"/>
              </a:ext>
            </a:extLst>
          </p:cNvPr>
          <p:cNvGrpSpPr/>
          <p:nvPr/>
        </p:nvGrpSpPr>
        <p:grpSpPr>
          <a:xfrm>
            <a:off x="308040" y="2511356"/>
            <a:ext cx="880920" cy="570240"/>
            <a:chOff x="308040" y="2511356"/>
            <a:chExt cx="880920" cy="57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2CC80E2E-8DEF-412B-8FDA-8F9CB5DB45C3}"/>
                    </a:ext>
                  </a:extLst>
                </p14:cNvPr>
                <p14:cNvContentPartPr/>
                <p14:nvPr/>
              </p14:nvContentPartPr>
              <p14:xfrm>
                <a:off x="308040" y="2511356"/>
                <a:ext cx="483480" cy="3898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2CC80E2E-8DEF-412B-8FDA-8F9CB5DB45C3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03720" y="2507036"/>
                  <a:ext cx="492120" cy="39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926ADFC-F044-463A-BB83-6DB34DB0F189}"/>
                    </a:ext>
                  </a:extLst>
                </p14:cNvPr>
                <p14:cNvContentPartPr/>
                <p14:nvPr/>
              </p14:nvContentPartPr>
              <p14:xfrm>
                <a:off x="1066920" y="2729876"/>
                <a:ext cx="122040" cy="86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926ADFC-F044-463A-BB83-6DB34DB0F18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62600" y="2725556"/>
                  <a:ext cx="1306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66CA1376-0032-468E-806B-E92CAF464237}"/>
                    </a:ext>
                  </a:extLst>
                </p14:cNvPr>
                <p14:cNvContentPartPr/>
                <p14:nvPr/>
              </p14:nvContentPartPr>
              <p14:xfrm>
                <a:off x="1053240" y="2831036"/>
                <a:ext cx="117000" cy="201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66CA1376-0032-468E-806B-E92CAF464237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48920" y="2826716"/>
                  <a:ext cx="12564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B9622E45-25D3-46CA-9A88-2A46BB5E4080}"/>
                    </a:ext>
                  </a:extLst>
                </p14:cNvPr>
                <p14:cNvContentPartPr/>
                <p14:nvPr/>
              </p14:nvContentPartPr>
              <p14:xfrm>
                <a:off x="786840" y="2857316"/>
                <a:ext cx="136080" cy="2052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B9622E45-25D3-46CA-9A88-2A46BB5E4080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82520" y="2852996"/>
                  <a:ext cx="1447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741DB2EF-AF25-4B75-A28D-9871B811D560}"/>
                    </a:ext>
                  </a:extLst>
                </p14:cNvPr>
                <p14:cNvContentPartPr/>
                <p14:nvPr/>
              </p14:nvContentPartPr>
              <p14:xfrm>
                <a:off x="831120" y="2979356"/>
                <a:ext cx="159840" cy="1022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741DB2EF-AF25-4B75-A28D-9871B811D56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26800" y="2975036"/>
                  <a:ext cx="168480" cy="11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uppo 363">
            <a:extLst>
              <a:ext uri="{FF2B5EF4-FFF2-40B4-BE49-F238E27FC236}">
                <a16:creationId xmlns:a16="http://schemas.microsoft.com/office/drawing/2014/main" id="{C08AC5FB-4A8E-42C7-9E11-FE04BD0EB73B}"/>
              </a:ext>
            </a:extLst>
          </p:cNvPr>
          <p:cNvGrpSpPr/>
          <p:nvPr/>
        </p:nvGrpSpPr>
        <p:grpSpPr>
          <a:xfrm>
            <a:off x="199680" y="3125876"/>
            <a:ext cx="11529360" cy="3686400"/>
            <a:chOff x="199680" y="3125876"/>
            <a:chExt cx="11529360" cy="368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DCA536A9-7E96-4379-91E2-443617B3A34A}"/>
                    </a:ext>
                  </a:extLst>
                </p14:cNvPr>
                <p14:cNvContentPartPr/>
                <p14:nvPr/>
              </p14:nvContentPartPr>
              <p14:xfrm>
                <a:off x="366000" y="3566516"/>
                <a:ext cx="234000" cy="30564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DCA536A9-7E96-4379-91E2-443617B3A34A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361680" y="3562196"/>
                  <a:ext cx="24264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2990245C-D24E-4BE7-A601-32F8D41B6656}"/>
                    </a:ext>
                  </a:extLst>
                </p14:cNvPr>
                <p14:cNvContentPartPr/>
                <p14:nvPr/>
              </p14:nvContentPartPr>
              <p14:xfrm>
                <a:off x="1700160" y="3385796"/>
                <a:ext cx="277920" cy="4676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2990245C-D24E-4BE7-A601-32F8D41B6656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695840" y="3381476"/>
                  <a:ext cx="286560" cy="47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4C6FAAC6-12E3-4362-B21D-BE74CAFFC659}"/>
                    </a:ext>
                  </a:extLst>
                </p14:cNvPr>
                <p14:cNvContentPartPr/>
                <p14:nvPr/>
              </p14:nvContentPartPr>
              <p14:xfrm>
                <a:off x="1753800" y="3595316"/>
                <a:ext cx="195120" cy="22824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4C6FAAC6-12E3-4362-B21D-BE74CAFFC65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749480" y="3590996"/>
                  <a:ext cx="20376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F53E73D2-D28E-48F3-B8E3-CB89B5881DC6}"/>
                    </a:ext>
                  </a:extLst>
                </p14:cNvPr>
                <p14:cNvContentPartPr/>
                <p14:nvPr/>
              </p14:nvContentPartPr>
              <p14:xfrm>
                <a:off x="2136840" y="3656516"/>
                <a:ext cx="122760" cy="201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F53E73D2-D28E-48F3-B8E3-CB89B5881DC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132520" y="3652196"/>
                  <a:ext cx="1314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A59048CF-DDB3-4631-9773-394F7EFD724B}"/>
                    </a:ext>
                  </a:extLst>
                </p14:cNvPr>
                <p14:cNvContentPartPr/>
                <p14:nvPr/>
              </p14:nvContentPartPr>
              <p14:xfrm>
                <a:off x="2121360" y="3766676"/>
                <a:ext cx="125640" cy="28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A59048CF-DDB3-4631-9773-394F7EFD724B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117040" y="3762356"/>
                  <a:ext cx="1342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640C2458-9C67-4925-ACC9-72A8E84B7136}"/>
                    </a:ext>
                  </a:extLst>
                </p14:cNvPr>
                <p14:cNvContentPartPr/>
                <p14:nvPr/>
              </p14:nvContentPartPr>
              <p14:xfrm>
                <a:off x="2664600" y="3453116"/>
                <a:ext cx="340560" cy="3060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640C2458-9C67-4925-ACC9-72A8E84B713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660280" y="3448796"/>
                  <a:ext cx="34920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F8D0B04D-5695-483E-8DA4-9DCFF609CC0A}"/>
                    </a:ext>
                  </a:extLst>
                </p14:cNvPr>
                <p14:cNvContentPartPr/>
                <p14:nvPr/>
              </p14:nvContentPartPr>
              <p14:xfrm>
                <a:off x="2995080" y="3751196"/>
                <a:ext cx="100080" cy="17640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F8D0B04D-5695-483E-8DA4-9DCFF609CC0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990760" y="3746876"/>
                  <a:ext cx="10872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C8E1328F-BAA9-4AD8-AB66-C332A129EACA}"/>
                    </a:ext>
                  </a:extLst>
                </p14:cNvPr>
                <p14:cNvContentPartPr/>
                <p14:nvPr/>
              </p14:nvContentPartPr>
              <p14:xfrm>
                <a:off x="3510240" y="3466796"/>
                <a:ext cx="237240" cy="31860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C8E1328F-BAA9-4AD8-AB66-C332A129EACA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505920" y="3462476"/>
                  <a:ext cx="245880" cy="32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00385464-056F-4EC5-88D2-3042BCCC2F7F}"/>
                    </a:ext>
                  </a:extLst>
                </p14:cNvPr>
                <p14:cNvContentPartPr/>
                <p14:nvPr/>
              </p14:nvContentPartPr>
              <p14:xfrm>
                <a:off x="4664760" y="3536636"/>
                <a:ext cx="59760" cy="60336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00385464-056F-4EC5-88D2-3042BCCC2F7F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660440" y="3532316"/>
                  <a:ext cx="68400" cy="61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0E7FA682-0E75-4BE5-B6D2-386B48C7083F}"/>
                    </a:ext>
                  </a:extLst>
                </p14:cNvPr>
                <p14:cNvContentPartPr/>
                <p14:nvPr/>
              </p14:nvContentPartPr>
              <p14:xfrm>
                <a:off x="4575120" y="3570116"/>
                <a:ext cx="318600" cy="18756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0E7FA682-0E75-4BE5-B6D2-386B48C7083F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570800" y="3565796"/>
                  <a:ext cx="32724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D8089954-88D8-47EF-ABEE-0B64F0A59A92}"/>
                    </a:ext>
                  </a:extLst>
                </p14:cNvPr>
                <p14:cNvContentPartPr/>
                <p14:nvPr/>
              </p14:nvContentPartPr>
              <p14:xfrm>
                <a:off x="5057520" y="3539516"/>
                <a:ext cx="525240" cy="2149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D8089954-88D8-47EF-ABEE-0B64F0A59A92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5053200" y="3535196"/>
                  <a:ext cx="533880" cy="22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791EA3B8-BE18-4C44-9062-912A643143C2}"/>
                    </a:ext>
                  </a:extLst>
                </p14:cNvPr>
                <p14:cNvContentPartPr/>
                <p14:nvPr/>
              </p14:nvContentPartPr>
              <p14:xfrm>
                <a:off x="5748000" y="3588116"/>
                <a:ext cx="200160" cy="19584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791EA3B8-BE18-4C44-9062-912A643143C2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5743680" y="3583796"/>
                  <a:ext cx="2088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E22293A3-D6BA-46FB-A8F0-0F1613D50F67}"/>
                    </a:ext>
                  </a:extLst>
                </p14:cNvPr>
                <p14:cNvContentPartPr/>
                <p14:nvPr/>
              </p14:nvContentPartPr>
              <p14:xfrm>
                <a:off x="5999280" y="3289676"/>
                <a:ext cx="86040" cy="4615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E22293A3-D6BA-46FB-A8F0-0F1613D50F67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994960" y="3285356"/>
                  <a:ext cx="94680" cy="47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3D6F2405-DB69-4157-A1B2-8E061C45D686}"/>
                    </a:ext>
                  </a:extLst>
                </p14:cNvPr>
                <p14:cNvContentPartPr/>
                <p14:nvPr/>
              </p14:nvContentPartPr>
              <p14:xfrm>
                <a:off x="6261360" y="3756596"/>
                <a:ext cx="24120" cy="554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3D6F2405-DB69-4157-A1B2-8E061C45D68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6257040" y="3752276"/>
                  <a:ext cx="32760" cy="6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FE6CAD58-C770-450A-B325-72F2B4A255EA}"/>
                    </a:ext>
                  </a:extLst>
                </p14:cNvPr>
                <p14:cNvContentPartPr/>
                <p14:nvPr/>
              </p14:nvContentPartPr>
              <p14:xfrm>
                <a:off x="6397080" y="3574436"/>
                <a:ext cx="164520" cy="2120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FE6CAD58-C770-450A-B325-72F2B4A255E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6392760" y="3570116"/>
                  <a:ext cx="1731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AAD8AE21-B72B-4535-A0C8-E4EADDB55B95}"/>
                    </a:ext>
                  </a:extLst>
                </p14:cNvPr>
                <p14:cNvContentPartPr/>
                <p14:nvPr/>
              </p14:nvContentPartPr>
              <p14:xfrm>
                <a:off x="6059760" y="3563276"/>
                <a:ext cx="238680" cy="2296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AAD8AE21-B72B-4535-A0C8-E4EADDB55B9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6055440" y="3558956"/>
                  <a:ext cx="247320" cy="238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AE6CA0CA-E448-4501-B1A1-EE8B3230AF7E}"/>
                    </a:ext>
                  </a:extLst>
                </p14:cNvPr>
                <p14:cNvContentPartPr/>
                <p14:nvPr/>
              </p14:nvContentPartPr>
              <p14:xfrm>
                <a:off x="6585720" y="3310916"/>
                <a:ext cx="277200" cy="1364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AE6CA0CA-E448-4501-B1A1-EE8B3230AF7E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581400" y="3306596"/>
                  <a:ext cx="285840" cy="14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0B6D554E-0DBA-4517-90D2-DDA45EB5678A}"/>
                    </a:ext>
                  </a:extLst>
                </p14:cNvPr>
                <p14:cNvContentPartPr/>
                <p14:nvPr/>
              </p14:nvContentPartPr>
              <p14:xfrm>
                <a:off x="7348200" y="3571916"/>
                <a:ext cx="10080" cy="4741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0B6D554E-0DBA-4517-90D2-DDA45EB5678A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7343880" y="3567596"/>
                  <a:ext cx="18720" cy="48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F49D9493-A3FC-4834-A536-06CE36FC63A1}"/>
                    </a:ext>
                  </a:extLst>
                </p14:cNvPr>
                <p14:cNvContentPartPr/>
                <p14:nvPr/>
              </p14:nvContentPartPr>
              <p14:xfrm>
                <a:off x="7270440" y="3537716"/>
                <a:ext cx="305640" cy="1789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F49D9493-A3FC-4834-A536-06CE36FC63A1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7266120" y="3533396"/>
                  <a:ext cx="31428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E2D08547-E4CC-4C40-B4DB-5E0B8D4B69ED}"/>
                    </a:ext>
                  </a:extLst>
                </p14:cNvPr>
                <p14:cNvContentPartPr/>
                <p14:nvPr/>
              </p14:nvContentPartPr>
              <p14:xfrm>
                <a:off x="7721160" y="3529796"/>
                <a:ext cx="580680" cy="1839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E2D08547-E4CC-4C40-B4DB-5E0B8D4B69ED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7716840" y="3525476"/>
                  <a:ext cx="58932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8F36BD6-6455-4EE8-9727-BF057764FE2B}"/>
                    </a:ext>
                  </a:extLst>
                </p14:cNvPr>
                <p14:cNvContentPartPr/>
                <p14:nvPr/>
              </p14:nvContentPartPr>
              <p14:xfrm>
                <a:off x="8621520" y="3497756"/>
                <a:ext cx="266400" cy="1839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8F36BD6-6455-4EE8-9727-BF057764FE2B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8617200" y="3493436"/>
                  <a:ext cx="27504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FFEA0200-650F-4BA3-9136-B814435FAA5C}"/>
                    </a:ext>
                  </a:extLst>
                </p14:cNvPr>
                <p14:cNvContentPartPr/>
                <p14:nvPr/>
              </p14:nvContentPartPr>
              <p14:xfrm>
                <a:off x="8589840" y="3608636"/>
                <a:ext cx="403560" cy="4600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FFEA0200-650F-4BA3-9136-B814435FAA5C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585520" y="3604316"/>
                  <a:ext cx="412200" cy="46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99C91F19-5A7F-46FF-B9E3-2A6DF25D5970}"/>
                    </a:ext>
                  </a:extLst>
                </p14:cNvPr>
                <p14:cNvContentPartPr/>
                <p14:nvPr/>
              </p14:nvContentPartPr>
              <p14:xfrm>
                <a:off x="9106800" y="3213716"/>
                <a:ext cx="210960" cy="4068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99C91F19-5A7F-46FF-B9E3-2A6DF25D5970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9102480" y="3209396"/>
                  <a:ext cx="21960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6BA66491-8C52-4736-B236-F778B3371222}"/>
                    </a:ext>
                  </a:extLst>
                </p14:cNvPr>
                <p14:cNvContentPartPr/>
                <p14:nvPr/>
              </p14:nvContentPartPr>
              <p14:xfrm>
                <a:off x="9251520" y="3395516"/>
                <a:ext cx="47880" cy="104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6BA66491-8C52-4736-B236-F778B3371222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247200" y="3391196"/>
                  <a:ext cx="565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6DC6A543-3F31-4D9D-B78F-8AD65AF07E89}"/>
                    </a:ext>
                  </a:extLst>
                </p14:cNvPr>
                <p14:cNvContentPartPr/>
                <p14:nvPr/>
              </p14:nvContentPartPr>
              <p14:xfrm>
                <a:off x="9754080" y="3422156"/>
                <a:ext cx="378360" cy="1843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6DC6A543-3F31-4D9D-B78F-8AD65AF07E8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749760" y="3417836"/>
                  <a:ext cx="3870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8BED34B-09BC-4CAD-B058-1A339F46A544}"/>
                    </a:ext>
                  </a:extLst>
                </p14:cNvPr>
                <p14:cNvContentPartPr/>
                <p14:nvPr/>
              </p14:nvContentPartPr>
              <p14:xfrm>
                <a:off x="10230000" y="3125876"/>
                <a:ext cx="246240" cy="4687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8BED34B-09BC-4CAD-B058-1A339F46A54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0225680" y="3121556"/>
                  <a:ext cx="25488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56D135E-1770-4690-BCAB-8A50A9B9ED20}"/>
                    </a:ext>
                  </a:extLst>
                </p14:cNvPr>
                <p14:cNvContentPartPr/>
                <p14:nvPr/>
              </p14:nvContentPartPr>
              <p14:xfrm>
                <a:off x="10678560" y="3126236"/>
                <a:ext cx="141120" cy="43020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56D135E-1770-4690-BCAB-8A50A9B9ED2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0674240" y="3121916"/>
                  <a:ext cx="149760" cy="43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E2759838-B53C-47E9-974E-9D1BACBCFF01}"/>
                    </a:ext>
                  </a:extLst>
                </p14:cNvPr>
                <p14:cNvContentPartPr/>
                <p14:nvPr/>
              </p14:nvContentPartPr>
              <p14:xfrm>
                <a:off x="10491000" y="3291116"/>
                <a:ext cx="315360" cy="471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E2759838-B53C-47E9-974E-9D1BACBCFF0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0486680" y="3286796"/>
                  <a:ext cx="324000" cy="5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12E2641-618E-48D3-8111-88D435E33C63}"/>
                    </a:ext>
                  </a:extLst>
                </p14:cNvPr>
                <p14:cNvContentPartPr/>
                <p14:nvPr/>
              </p14:nvContentPartPr>
              <p14:xfrm>
                <a:off x="10859640" y="3325316"/>
                <a:ext cx="127800" cy="2563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12E2641-618E-48D3-8111-88D435E33C6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0855320" y="3320996"/>
                  <a:ext cx="136440" cy="26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D54FE866-8A67-4CBB-AB88-A98E3D9BE922}"/>
                    </a:ext>
                  </a:extLst>
                </p14:cNvPr>
                <p14:cNvContentPartPr/>
                <p14:nvPr/>
              </p14:nvContentPartPr>
              <p14:xfrm>
                <a:off x="11071320" y="3380036"/>
                <a:ext cx="105480" cy="16920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D54FE866-8A67-4CBB-AB88-A98E3D9BE92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1067000" y="3375716"/>
                  <a:ext cx="1141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A2FE8625-2CEE-42A5-9224-291F04F7DD30}"/>
                    </a:ext>
                  </a:extLst>
                </p14:cNvPr>
                <p14:cNvContentPartPr/>
                <p14:nvPr/>
              </p14:nvContentPartPr>
              <p14:xfrm>
                <a:off x="199680" y="4258076"/>
                <a:ext cx="432360" cy="4924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A2FE8625-2CEE-42A5-9224-291F04F7DD30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95360" y="4253756"/>
                  <a:ext cx="44100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B0FCFD20-3398-47A1-853A-16D113B9A1B7}"/>
                    </a:ext>
                  </a:extLst>
                </p14:cNvPr>
                <p14:cNvContentPartPr/>
                <p14:nvPr/>
              </p14:nvContentPartPr>
              <p14:xfrm>
                <a:off x="334320" y="4525916"/>
                <a:ext cx="407520" cy="2286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B0FCFD20-3398-47A1-853A-16D113B9A1B7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30000" y="4521596"/>
                  <a:ext cx="41616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AB101D6-C879-49C0-B5A2-7D62D0F9A966}"/>
                    </a:ext>
                  </a:extLst>
                </p14:cNvPr>
                <p14:cNvContentPartPr/>
                <p14:nvPr/>
              </p14:nvContentPartPr>
              <p14:xfrm>
                <a:off x="1505400" y="4417556"/>
                <a:ext cx="433080" cy="2055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AB101D6-C879-49C0-B5A2-7D62D0F9A966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1501080" y="4413236"/>
                  <a:ext cx="44172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DFF02656-5D14-4B69-B67F-00DE5B5FB366}"/>
                    </a:ext>
                  </a:extLst>
                </p14:cNvPr>
                <p14:cNvContentPartPr/>
                <p14:nvPr/>
              </p14:nvContentPartPr>
              <p14:xfrm>
                <a:off x="1969080" y="4366436"/>
                <a:ext cx="75240" cy="2736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DFF02656-5D14-4B69-B67F-00DE5B5FB366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1964760" y="4362116"/>
                  <a:ext cx="83880" cy="28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76DEB9F1-13AD-4027-A16B-510E818863A4}"/>
                    </a:ext>
                  </a:extLst>
                </p14:cNvPr>
                <p14:cNvContentPartPr/>
                <p14:nvPr/>
              </p14:nvContentPartPr>
              <p14:xfrm>
                <a:off x="2192280" y="4427996"/>
                <a:ext cx="254160" cy="25452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76DEB9F1-13AD-4027-A16B-510E818863A4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2187960" y="4423676"/>
                  <a:ext cx="2628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9B5E9097-7946-4DD3-81B3-9250316EE58B}"/>
                    </a:ext>
                  </a:extLst>
                </p14:cNvPr>
                <p14:cNvContentPartPr/>
                <p14:nvPr/>
              </p14:nvContentPartPr>
              <p14:xfrm>
                <a:off x="2564160" y="4134596"/>
                <a:ext cx="101160" cy="4957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9B5E9097-7946-4DD3-81B3-9250316EE58B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2559840" y="4130276"/>
                  <a:ext cx="109800" cy="50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424B072-32AA-4668-B0F4-20CA04743576}"/>
                    </a:ext>
                  </a:extLst>
                </p14:cNvPr>
                <p14:cNvContentPartPr/>
                <p14:nvPr/>
              </p14:nvContentPartPr>
              <p14:xfrm>
                <a:off x="2434920" y="4331156"/>
                <a:ext cx="213480" cy="194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424B072-32AA-4668-B0F4-20CA0474357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2430600" y="4326836"/>
                  <a:ext cx="22212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E33B956E-248C-41D0-903B-1F0533BAA15B}"/>
                    </a:ext>
                  </a:extLst>
                </p14:cNvPr>
                <p14:cNvContentPartPr/>
                <p14:nvPr/>
              </p14:nvContentPartPr>
              <p14:xfrm>
                <a:off x="2820840" y="4147556"/>
                <a:ext cx="11880" cy="1400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E33B956E-248C-41D0-903B-1F0533BAA15B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2816520" y="4143236"/>
                  <a:ext cx="205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67A3A29E-9D27-4529-903F-32A562391DF7}"/>
                    </a:ext>
                  </a:extLst>
                </p14:cNvPr>
                <p14:cNvContentPartPr/>
                <p14:nvPr/>
              </p14:nvContentPartPr>
              <p14:xfrm>
                <a:off x="2726160" y="4321076"/>
                <a:ext cx="247320" cy="2484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67A3A29E-9D27-4529-903F-32A562391DF7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721840" y="4316756"/>
                  <a:ext cx="25596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04990D9-9C9C-43B7-A71D-D7FE231C7F32}"/>
                    </a:ext>
                  </a:extLst>
                </p14:cNvPr>
                <p14:cNvContentPartPr/>
                <p14:nvPr/>
              </p14:nvContentPartPr>
              <p14:xfrm>
                <a:off x="2816160" y="4231076"/>
                <a:ext cx="170640" cy="43344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04990D9-9C9C-43B7-A71D-D7FE231C7F32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811840" y="4226756"/>
                  <a:ext cx="179280" cy="44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468AC4EC-05CA-40DC-98A1-B74FDCF5F49B}"/>
                    </a:ext>
                  </a:extLst>
                </p14:cNvPr>
                <p14:cNvContentPartPr/>
                <p14:nvPr/>
              </p14:nvContentPartPr>
              <p14:xfrm>
                <a:off x="3069960" y="4472636"/>
                <a:ext cx="191880" cy="1944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468AC4EC-05CA-40DC-98A1-B74FDCF5F49B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3065640" y="4468316"/>
                  <a:ext cx="2005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0CF54DDF-7D1B-4504-97AE-9D99F2B6C0BB}"/>
                    </a:ext>
                  </a:extLst>
                </p14:cNvPr>
                <p14:cNvContentPartPr/>
                <p14:nvPr/>
              </p14:nvContentPartPr>
              <p14:xfrm>
                <a:off x="3372720" y="4498916"/>
                <a:ext cx="200160" cy="1839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0CF54DDF-7D1B-4504-97AE-9D99F2B6C0BB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368400" y="4494596"/>
                  <a:ext cx="2088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D37CFAEE-D841-4DE1-83BA-29E094BA6412}"/>
                    </a:ext>
                  </a:extLst>
                </p14:cNvPr>
                <p14:cNvContentPartPr/>
                <p14:nvPr/>
              </p14:nvContentPartPr>
              <p14:xfrm>
                <a:off x="3675840" y="4404236"/>
                <a:ext cx="42480" cy="2134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D37CFAEE-D841-4DE1-83BA-29E094BA6412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671520" y="4399916"/>
                  <a:ext cx="51120" cy="22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6F40394E-408F-4A82-8FFF-94AD13EE3854}"/>
                    </a:ext>
                  </a:extLst>
                </p14:cNvPr>
                <p14:cNvContentPartPr/>
                <p14:nvPr/>
              </p14:nvContentPartPr>
              <p14:xfrm>
                <a:off x="3903360" y="4448156"/>
                <a:ext cx="347040" cy="2250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6F40394E-408F-4A82-8FFF-94AD13EE385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3899040" y="4443836"/>
                  <a:ext cx="35568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6573521-6A94-4DAF-A185-4DDEBF138D13}"/>
                    </a:ext>
                  </a:extLst>
                </p14:cNvPr>
                <p14:cNvContentPartPr/>
                <p14:nvPr/>
              </p14:nvContentPartPr>
              <p14:xfrm>
                <a:off x="4330320" y="4463636"/>
                <a:ext cx="414000" cy="23724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6573521-6A94-4DAF-A185-4DDEBF138D1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326000" y="4459316"/>
                  <a:ext cx="422640" cy="24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62D99680-7AA9-460D-B45B-BA890C2C5875}"/>
                    </a:ext>
                  </a:extLst>
                </p14:cNvPr>
                <p14:cNvContentPartPr/>
                <p14:nvPr/>
              </p14:nvContentPartPr>
              <p14:xfrm>
                <a:off x="4808760" y="4489556"/>
                <a:ext cx="241200" cy="19512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62D99680-7AA9-460D-B45B-BA890C2C5875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804440" y="4485236"/>
                  <a:ext cx="2498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7B108C76-756B-49AB-AD29-5ACE9112197F}"/>
                    </a:ext>
                  </a:extLst>
                </p14:cNvPr>
                <p14:cNvContentPartPr/>
                <p14:nvPr/>
              </p14:nvContentPartPr>
              <p14:xfrm>
                <a:off x="5445240" y="4386236"/>
                <a:ext cx="264240" cy="28260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7B108C76-756B-49AB-AD29-5ACE9112197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440920" y="4381916"/>
                  <a:ext cx="272880" cy="29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288719F0-9BEA-4AFD-9D97-BAA70E8DAC47}"/>
                    </a:ext>
                  </a:extLst>
                </p14:cNvPr>
                <p14:cNvContentPartPr/>
                <p14:nvPr/>
              </p14:nvContentPartPr>
              <p14:xfrm>
                <a:off x="5793360" y="4423676"/>
                <a:ext cx="345240" cy="22284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288719F0-9BEA-4AFD-9D97-BAA70E8DAC47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789040" y="4419356"/>
                  <a:ext cx="35388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36A969B5-4525-4546-A983-AAD7B4C57D33}"/>
                    </a:ext>
                  </a:extLst>
                </p14:cNvPr>
                <p14:cNvContentPartPr/>
                <p14:nvPr/>
              </p14:nvContentPartPr>
              <p14:xfrm>
                <a:off x="6215280" y="4192196"/>
                <a:ext cx="213840" cy="42084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36A969B5-4525-4546-A983-AAD7B4C57D3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6210960" y="4187876"/>
                  <a:ext cx="222480" cy="42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40E5EEF9-BBB4-4866-ADBC-F9ED3CC80521}"/>
                    </a:ext>
                  </a:extLst>
                </p14:cNvPr>
                <p14:cNvContentPartPr/>
                <p14:nvPr/>
              </p14:nvContentPartPr>
              <p14:xfrm>
                <a:off x="6484200" y="4498556"/>
                <a:ext cx="174960" cy="17856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40E5EEF9-BBB4-4866-ADBC-F9ED3CC8052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6479880" y="4494236"/>
                  <a:ext cx="18360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23DCCA59-47F4-4F06-A141-BBC32BF55B12}"/>
                    </a:ext>
                  </a:extLst>
                </p14:cNvPr>
                <p14:cNvContentPartPr/>
                <p14:nvPr/>
              </p14:nvContentPartPr>
              <p14:xfrm>
                <a:off x="6705960" y="4427276"/>
                <a:ext cx="151560" cy="23148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23DCCA59-47F4-4F06-A141-BBC32BF55B12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701640" y="4422956"/>
                  <a:ext cx="1602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E6824A56-B874-403E-ABA2-8398339E1972}"/>
                    </a:ext>
                  </a:extLst>
                </p14:cNvPr>
                <p14:cNvContentPartPr/>
                <p14:nvPr/>
              </p14:nvContentPartPr>
              <p14:xfrm>
                <a:off x="6936720" y="4563716"/>
                <a:ext cx="52920" cy="597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E6824A56-B874-403E-ABA2-8398339E1972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932400" y="4559396"/>
                  <a:ext cx="61560" cy="6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F2763283-6416-4578-A7DC-6D716C847209}"/>
                    </a:ext>
                  </a:extLst>
                </p14:cNvPr>
                <p14:cNvContentPartPr/>
                <p14:nvPr/>
              </p14:nvContentPartPr>
              <p14:xfrm>
                <a:off x="6987840" y="4411436"/>
                <a:ext cx="16920" cy="118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F2763283-6416-4578-A7DC-6D716C847209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983520" y="4407116"/>
                  <a:ext cx="2556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95BB6EC0-9577-451D-8375-DBB0FD717873}"/>
                    </a:ext>
                  </a:extLst>
                </p14:cNvPr>
                <p14:cNvContentPartPr/>
                <p14:nvPr/>
              </p14:nvContentPartPr>
              <p14:xfrm>
                <a:off x="7288440" y="4438796"/>
                <a:ext cx="237960" cy="2091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95BB6EC0-9577-451D-8375-DBB0FD71787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284120" y="4434476"/>
                  <a:ext cx="2466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7698B19C-28BD-4A96-B949-06304A0DEAA1}"/>
                    </a:ext>
                  </a:extLst>
                </p14:cNvPr>
                <p14:cNvContentPartPr/>
                <p14:nvPr/>
              </p14:nvContentPartPr>
              <p14:xfrm>
                <a:off x="7549080" y="4151876"/>
                <a:ext cx="26640" cy="4719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7698B19C-28BD-4A96-B949-06304A0DEAA1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544760" y="4147556"/>
                  <a:ext cx="35280" cy="48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AACC1FDB-224C-41AF-A01B-21D6B8757AD0}"/>
                    </a:ext>
                  </a:extLst>
                </p14:cNvPr>
                <p14:cNvContentPartPr/>
                <p14:nvPr/>
              </p14:nvContentPartPr>
              <p14:xfrm>
                <a:off x="7693800" y="4454996"/>
                <a:ext cx="183240" cy="2062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AACC1FDB-224C-41AF-A01B-21D6B8757AD0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689480" y="4450676"/>
                  <a:ext cx="191880" cy="21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038C6B6C-8428-4331-9D27-4095180DDC54}"/>
                    </a:ext>
                  </a:extLst>
                </p14:cNvPr>
                <p14:cNvContentPartPr/>
                <p14:nvPr/>
              </p14:nvContentPartPr>
              <p14:xfrm>
                <a:off x="7917000" y="4170956"/>
                <a:ext cx="186120" cy="4924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038C6B6C-8428-4331-9D27-4095180DDC5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7912680" y="4166636"/>
                  <a:ext cx="194760" cy="50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1BA96C78-D1C5-44CC-A230-C9F4F5CD2C8C}"/>
                    </a:ext>
                  </a:extLst>
                </p14:cNvPr>
                <p14:cNvContentPartPr/>
                <p14:nvPr/>
              </p14:nvContentPartPr>
              <p14:xfrm>
                <a:off x="8458800" y="4438796"/>
                <a:ext cx="520920" cy="1789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1BA96C78-D1C5-44CC-A230-C9F4F5CD2C8C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454480" y="4434476"/>
                  <a:ext cx="529560" cy="18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DEF6CB60-419F-4747-A291-172D82EE3458}"/>
                    </a:ext>
                  </a:extLst>
                </p14:cNvPr>
                <p14:cNvContentPartPr/>
                <p14:nvPr/>
              </p14:nvContentPartPr>
              <p14:xfrm>
                <a:off x="9038400" y="4418996"/>
                <a:ext cx="241920" cy="20016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DEF6CB60-419F-4747-A291-172D82EE345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034080" y="4414676"/>
                  <a:ext cx="25056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84329F02-3FE4-4EE5-9F50-6164FE30D8F0}"/>
                    </a:ext>
                  </a:extLst>
                </p14:cNvPr>
                <p14:cNvContentPartPr/>
                <p14:nvPr/>
              </p14:nvContentPartPr>
              <p14:xfrm>
                <a:off x="8763720" y="4409996"/>
                <a:ext cx="151920" cy="1857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84329F02-3FE4-4EE5-9F50-6164FE30D8F0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759400" y="4405676"/>
                  <a:ext cx="1605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BD28F59F-DE30-457C-9608-B1E21C295EA7}"/>
                    </a:ext>
                  </a:extLst>
                </p14:cNvPr>
                <p14:cNvContentPartPr/>
                <p14:nvPr/>
              </p14:nvContentPartPr>
              <p14:xfrm>
                <a:off x="9352680" y="4454996"/>
                <a:ext cx="215640" cy="1522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BD28F59F-DE30-457C-9608-B1E21C295EA7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348360" y="4450676"/>
                  <a:ext cx="2242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7C961500-630F-405D-BB43-7DCE7036FAA4}"/>
                    </a:ext>
                  </a:extLst>
                </p14:cNvPr>
                <p14:cNvContentPartPr/>
                <p14:nvPr/>
              </p14:nvContentPartPr>
              <p14:xfrm>
                <a:off x="9642480" y="4436996"/>
                <a:ext cx="188280" cy="1774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7C961500-630F-405D-BB43-7DCE7036FAA4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638160" y="4432676"/>
                  <a:ext cx="1969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282DBA6D-83C0-42B0-ADB7-0AF1BB6252DE}"/>
                    </a:ext>
                  </a:extLst>
                </p14:cNvPr>
                <p14:cNvContentPartPr/>
                <p14:nvPr/>
              </p14:nvContentPartPr>
              <p14:xfrm>
                <a:off x="9909960" y="4447796"/>
                <a:ext cx="209880" cy="1634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282DBA6D-83C0-42B0-ADB7-0AF1BB6252DE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905640" y="4443476"/>
                  <a:ext cx="21852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D8964B4-86CD-4495-8338-0687E55172CC}"/>
                    </a:ext>
                  </a:extLst>
                </p14:cNvPr>
                <p14:cNvContentPartPr/>
                <p14:nvPr/>
              </p14:nvContentPartPr>
              <p14:xfrm>
                <a:off x="10457880" y="4418276"/>
                <a:ext cx="226080" cy="1832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D8964B4-86CD-4495-8338-0687E55172CC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0453560" y="4413956"/>
                  <a:ext cx="2347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32B3C2D0-B80A-4DFE-9DCD-5D7F3D1F1FB4}"/>
                    </a:ext>
                  </a:extLst>
                </p14:cNvPr>
                <p14:cNvContentPartPr/>
                <p14:nvPr/>
              </p14:nvContentPartPr>
              <p14:xfrm>
                <a:off x="10959000" y="4434116"/>
                <a:ext cx="196560" cy="1749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32B3C2D0-B80A-4DFE-9DCD-5D7F3D1F1FB4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10954680" y="4429796"/>
                  <a:ext cx="20520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78DBA63-835B-40EC-A078-AD86E4877C3A}"/>
                    </a:ext>
                  </a:extLst>
                </p14:cNvPr>
                <p14:cNvContentPartPr/>
                <p14:nvPr/>
              </p14:nvContentPartPr>
              <p14:xfrm>
                <a:off x="11181120" y="4132796"/>
                <a:ext cx="56520" cy="4359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78DBA63-835B-40EC-A078-AD86E4877C3A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1176800" y="4128476"/>
                  <a:ext cx="65160" cy="44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138E313B-ACD3-476C-960F-DC3919284EC8}"/>
                    </a:ext>
                  </a:extLst>
                </p14:cNvPr>
                <p14:cNvContentPartPr/>
                <p14:nvPr/>
              </p14:nvContentPartPr>
              <p14:xfrm>
                <a:off x="11247720" y="4476236"/>
                <a:ext cx="121680" cy="1400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138E313B-ACD3-476C-960F-DC3919284EC8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1243400" y="4471916"/>
                  <a:ext cx="1303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8D626FDC-1DF5-4EB2-8463-763F8635D41F}"/>
                    </a:ext>
                  </a:extLst>
                </p14:cNvPr>
                <p14:cNvContentPartPr/>
                <p14:nvPr/>
              </p14:nvContentPartPr>
              <p14:xfrm>
                <a:off x="11440680" y="4181396"/>
                <a:ext cx="288360" cy="5230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8D626FDC-1DF5-4EB2-8463-763F8635D41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11436360" y="4177076"/>
                  <a:ext cx="297000" cy="53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5493553D-B0E5-42CD-88EB-4465C8F353C1}"/>
                    </a:ext>
                  </a:extLst>
                </p14:cNvPr>
                <p14:cNvContentPartPr/>
                <p14:nvPr/>
              </p14:nvContentPartPr>
              <p14:xfrm>
                <a:off x="261240" y="5175716"/>
                <a:ext cx="337680" cy="2224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5493553D-B0E5-42CD-88EB-4465C8F353C1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256920" y="5171396"/>
                  <a:ext cx="34632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8B6558FA-A984-4114-813C-76D9A8F7D178}"/>
                    </a:ext>
                  </a:extLst>
                </p14:cNvPr>
                <p14:cNvContentPartPr/>
                <p14:nvPr/>
              </p14:nvContentPartPr>
              <p14:xfrm>
                <a:off x="701520" y="5138276"/>
                <a:ext cx="224640" cy="2314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8B6558FA-A984-4114-813C-76D9A8F7D178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97200" y="5133956"/>
                  <a:ext cx="23328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A0FA8F85-D608-47DE-A512-4142FC7F383B}"/>
                    </a:ext>
                  </a:extLst>
                </p14:cNvPr>
                <p14:cNvContentPartPr/>
                <p14:nvPr/>
              </p14:nvContentPartPr>
              <p14:xfrm>
                <a:off x="1006080" y="5205956"/>
                <a:ext cx="196920" cy="1857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A0FA8F85-D608-47DE-A512-4142FC7F383B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001760" y="5201636"/>
                  <a:ext cx="20556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4697D8F3-A94B-46A4-A082-8014F5B9BE3B}"/>
                    </a:ext>
                  </a:extLst>
                </p14:cNvPr>
                <p14:cNvContentPartPr/>
                <p14:nvPr/>
              </p14:nvContentPartPr>
              <p14:xfrm>
                <a:off x="1244760" y="5192276"/>
                <a:ext cx="237600" cy="14148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4697D8F3-A94B-46A4-A082-8014F5B9BE3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1240440" y="5187956"/>
                  <a:ext cx="2462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45DCC6D5-E87B-484F-9C32-0A7B6A0621F4}"/>
                    </a:ext>
                  </a:extLst>
                </p14:cNvPr>
                <p14:cNvContentPartPr/>
                <p14:nvPr/>
              </p14:nvContentPartPr>
              <p14:xfrm>
                <a:off x="1999680" y="5170676"/>
                <a:ext cx="201600" cy="2116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45DCC6D5-E87B-484F-9C32-0A7B6A0621F4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1995360" y="5166356"/>
                  <a:ext cx="21024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115A7E73-BD6B-4369-9FBE-CBBCFD868E34}"/>
                    </a:ext>
                  </a:extLst>
                </p14:cNvPr>
                <p14:cNvContentPartPr/>
                <p14:nvPr/>
              </p14:nvContentPartPr>
              <p14:xfrm>
                <a:off x="2017680" y="5277956"/>
                <a:ext cx="298080" cy="4726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115A7E73-BD6B-4369-9FBE-CBBCFD868E3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013360" y="5273636"/>
                  <a:ext cx="30672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D5D82A25-7D04-4EC1-92E8-5851757208D4}"/>
                    </a:ext>
                  </a:extLst>
                </p14:cNvPr>
                <p14:cNvContentPartPr/>
                <p14:nvPr/>
              </p14:nvContentPartPr>
              <p14:xfrm>
                <a:off x="2434920" y="5258156"/>
                <a:ext cx="88200" cy="114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D5D82A25-7D04-4EC1-92E8-5851757208D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430600" y="5253836"/>
                  <a:ext cx="968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E1E5130-2D45-4566-B050-BCCBFFE8346D}"/>
                    </a:ext>
                  </a:extLst>
                </p14:cNvPr>
                <p14:cNvContentPartPr/>
                <p14:nvPr/>
              </p14:nvContentPartPr>
              <p14:xfrm>
                <a:off x="2461920" y="5142236"/>
                <a:ext cx="21960" cy="2016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E1E5130-2D45-4566-B050-BCCBFFE8346D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2457600" y="5137916"/>
                  <a:ext cx="306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A49D1CFC-AED4-4F9F-A4D2-F3CA68624178}"/>
                    </a:ext>
                  </a:extLst>
                </p14:cNvPr>
                <p14:cNvContentPartPr/>
                <p14:nvPr/>
              </p14:nvContentPartPr>
              <p14:xfrm>
                <a:off x="2680080" y="5194436"/>
                <a:ext cx="290160" cy="22500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A49D1CFC-AED4-4F9F-A4D2-F3CA68624178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2675760" y="5190116"/>
                  <a:ext cx="298800" cy="23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B2742710-6218-4372-9179-91749BE31169}"/>
                    </a:ext>
                  </a:extLst>
                </p14:cNvPr>
                <p14:cNvContentPartPr/>
                <p14:nvPr/>
              </p14:nvContentPartPr>
              <p14:xfrm>
                <a:off x="2827320" y="4964396"/>
                <a:ext cx="225720" cy="950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B2742710-6218-4372-9179-91749BE31169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2823000" y="4960076"/>
                  <a:ext cx="234360" cy="10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BACEDBB4-6F82-42C5-ACB1-BE42F68EA69B}"/>
                    </a:ext>
                  </a:extLst>
                </p14:cNvPr>
                <p14:cNvContentPartPr/>
                <p14:nvPr/>
              </p14:nvContentPartPr>
              <p14:xfrm>
                <a:off x="3617880" y="5253476"/>
                <a:ext cx="215280" cy="1807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BACEDBB4-6F82-42C5-ACB1-BE42F68EA69B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613560" y="5249156"/>
                  <a:ext cx="2239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B4FB1B5A-4E26-44BB-8A21-593AAE5FD7DB}"/>
                    </a:ext>
                  </a:extLst>
                </p14:cNvPr>
                <p14:cNvContentPartPr/>
                <p14:nvPr/>
              </p14:nvContentPartPr>
              <p14:xfrm>
                <a:off x="3942960" y="4990676"/>
                <a:ext cx="127800" cy="4269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B4FB1B5A-4E26-44BB-8A21-593AAE5FD7DB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3938640" y="4986356"/>
                  <a:ext cx="136440" cy="43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BB56F39F-0D00-4174-981D-2DFE6A6B83BA}"/>
                    </a:ext>
                  </a:extLst>
                </p14:cNvPr>
                <p14:cNvContentPartPr/>
                <p14:nvPr/>
              </p14:nvContentPartPr>
              <p14:xfrm>
                <a:off x="3814800" y="5176076"/>
                <a:ext cx="186480" cy="75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BB56F39F-0D00-4174-981D-2DFE6A6B83B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3810480" y="5171756"/>
                  <a:ext cx="19512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11D25355-E21C-4481-9995-FAD8FA35E7DD}"/>
                    </a:ext>
                  </a:extLst>
                </p14:cNvPr>
                <p14:cNvContentPartPr/>
                <p14:nvPr/>
              </p14:nvContentPartPr>
              <p14:xfrm>
                <a:off x="4191360" y="5028116"/>
                <a:ext cx="123120" cy="3625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11D25355-E21C-4481-9995-FAD8FA35E7DD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187040" y="5023796"/>
                  <a:ext cx="131760" cy="37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5C68F4DA-5CD7-4D56-B805-30D7DE02BCB8}"/>
                    </a:ext>
                  </a:extLst>
                </p14:cNvPr>
                <p14:cNvContentPartPr/>
                <p14:nvPr/>
              </p14:nvContentPartPr>
              <p14:xfrm>
                <a:off x="4095600" y="5153756"/>
                <a:ext cx="205200" cy="612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5C68F4DA-5CD7-4D56-B805-30D7DE02BCB8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4091280" y="5149436"/>
                  <a:ext cx="21384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D7E222D8-9D05-48F3-B60F-DDE7A940005B}"/>
                    </a:ext>
                  </a:extLst>
                </p14:cNvPr>
                <p14:cNvContentPartPr/>
                <p14:nvPr/>
              </p14:nvContentPartPr>
              <p14:xfrm>
                <a:off x="4397280" y="5233676"/>
                <a:ext cx="184680" cy="1807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D7E222D8-9D05-48F3-B60F-DDE7A940005B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4392960" y="5229356"/>
                  <a:ext cx="19332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A2490616-12D4-468F-B45A-3D5F4FD80351}"/>
                    </a:ext>
                  </a:extLst>
                </p14:cNvPr>
                <p14:cNvContentPartPr/>
                <p14:nvPr/>
              </p14:nvContentPartPr>
              <p14:xfrm>
                <a:off x="4695720" y="5233676"/>
                <a:ext cx="193680" cy="1699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A2490616-12D4-468F-B45A-3D5F4FD80351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4691400" y="5229356"/>
                  <a:ext cx="20232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5CE62DBD-B28D-4A1A-9235-63CDD6804608}"/>
                    </a:ext>
                  </a:extLst>
                </p14:cNvPr>
                <p14:cNvContentPartPr/>
                <p14:nvPr/>
              </p14:nvContentPartPr>
              <p14:xfrm>
                <a:off x="4917840" y="5229716"/>
                <a:ext cx="385200" cy="1447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5CE62DBD-B28D-4A1A-9235-63CDD6804608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4913520" y="5225396"/>
                  <a:ext cx="393840" cy="15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4E3B68B1-9765-457C-B7D2-441B826B6BD7}"/>
                    </a:ext>
                  </a:extLst>
                </p14:cNvPr>
                <p14:cNvContentPartPr/>
                <p14:nvPr/>
              </p14:nvContentPartPr>
              <p14:xfrm>
                <a:off x="5409600" y="4911116"/>
                <a:ext cx="201960" cy="4021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4E3B68B1-9765-457C-B7D2-441B826B6BD7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5405280" y="4906796"/>
                  <a:ext cx="210600" cy="41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E06E9024-AF2C-4927-A902-9968154C0B24}"/>
                    </a:ext>
                  </a:extLst>
                </p14:cNvPr>
                <p14:cNvContentPartPr/>
                <p14:nvPr/>
              </p14:nvContentPartPr>
              <p14:xfrm>
                <a:off x="5330400" y="5128196"/>
                <a:ext cx="221760" cy="133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E06E9024-AF2C-4927-A902-9968154C0B24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5326080" y="5123876"/>
                  <a:ext cx="2304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4EDD4B79-9ABE-4B17-8B68-4464DC31F42B}"/>
                    </a:ext>
                  </a:extLst>
                </p14:cNvPr>
                <p14:cNvContentPartPr/>
                <p14:nvPr/>
              </p14:nvContentPartPr>
              <p14:xfrm>
                <a:off x="5707680" y="5253476"/>
                <a:ext cx="42480" cy="777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4EDD4B79-9ABE-4B17-8B68-4464DC31F42B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5703360" y="5249156"/>
                  <a:ext cx="511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4484866F-46EF-4152-8A7F-C818FEC73091}"/>
                    </a:ext>
                  </a:extLst>
                </p14:cNvPr>
                <p14:cNvContentPartPr/>
                <p14:nvPr/>
              </p14:nvContentPartPr>
              <p14:xfrm>
                <a:off x="5695800" y="5120996"/>
                <a:ext cx="15840" cy="86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4484866F-46EF-4152-8A7F-C818FEC73091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5691480" y="5116676"/>
                  <a:ext cx="2448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79093BE2-33F8-44FC-8FC4-6FBB646797D9}"/>
                    </a:ext>
                  </a:extLst>
                </p14:cNvPr>
                <p14:cNvContentPartPr/>
                <p14:nvPr/>
              </p14:nvContentPartPr>
              <p14:xfrm>
                <a:off x="6124560" y="5199116"/>
                <a:ext cx="287640" cy="17388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79093BE2-33F8-44FC-8FC4-6FBB646797D9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120240" y="5194796"/>
                  <a:ext cx="2962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D535D6F2-E4B1-4ED9-9D17-FB7374C4D6CA}"/>
                    </a:ext>
                  </a:extLst>
                </p14:cNvPr>
                <p14:cNvContentPartPr/>
                <p14:nvPr/>
              </p14:nvContentPartPr>
              <p14:xfrm>
                <a:off x="6503280" y="5425916"/>
                <a:ext cx="83520" cy="10332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D535D6F2-E4B1-4ED9-9D17-FB7374C4D6CA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6498960" y="5421596"/>
                  <a:ext cx="9216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4D4B8405-656F-4F2A-BC87-2145892D6358}"/>
                    </a:ext>
                  </a:extLst>
                </p14:cNvPr>
                <p14:cNvContentPartPr/>
                <p14:nvPr/>
              </p14:nvContentPartPr>
              <p14:xfrm>
                <a:off x="6890280" y="5136836"/>
                <a:ext cx="239040" cy="2037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4D4B8405-656F-4F2A-BC87-2145892D6358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6885960" y="5132516"/>
                  <a:ext cx="24768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D2259DE5-7890-4490-99E8-FB481E00317F}"/>
                    </a:ext>
                  </a:extLst>
                </p14:cNvPr>
                <p14:cNvContentPartPr/>
                <p14:nvPr/>
              </p14:nvContentPartPr>
              <p14:xfrm>
                <a:off x="7095120" y="5197676"/>
                <a:ext cx="40320" cy="4446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D2259DE5-7890-4490-99E8-FB481E00317F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7090800" y="5193356"/>
                  <a:ext cx="48960" cy="45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F5DCB2BB-10DA-4A97-8F0B-A0743D9534B0}"/>
                    </a:ext>
                  </a:extLst>
                </p14:cNvPr>
                <p14:cNvContentPartPr/>
                <p14:nvPr/>
              </p14:nvContentPartPr>
              <p14:xfrm>
                <a:off x="7145160" y="5169596"/>
                <a:ext cx="440640" cy="1443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F5DCB2BB-10DA-4A97-8F0B-A0743D9534B0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7140840" y="5165276"/>
                  <a:ext cx="449280" cy="15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CB47224A-FAFA-4610-ADD4-FE8620445A7C}"/>
                    </a:ext>
                  </a:extLst>
                </p14:cNvPr>
                <p14:cNvContentPartPr/>
                <p14:nvPr/>
              </p14:nvContentPartPr>
              <p14:xfrm>
                <a:off x="7671840" y="5166716"/>
                <a:ext cx="39240" cy="1130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CB47224A-FAFA-4610-ADD4-FE8620445A7C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7667520" y="5162396"/>
                  <a:ext cx="478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4B8F42B2-F129-45AC-B820-64FEFA72D12E}"/>
                    </a:ext>
                  </a:extLst>
                </p14:cNvPr>
                <p14:cNvContentPartPr/>
                <p14:nvPr/>
              </p14:nvContentPartPr>
              <p14:xfrm>
                <a:off x="7624680" y="4988516"/>
                <a:ext cx="19080" cy="61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4B8F42B2-F129-45AC-B820-64FEFA72D12E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7620360" y="4984196"/>
                  <a:ext cx="27720" cy="1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1194B490-946B-4D5C-B5CC-3172BAECD0B3}"/>
                    </a:ext>
                  </a:extLst>
                </p14:cNvPr>
                <p14:cNvContentPartPr/>
                <p14:nvPr/>
              </p14:nvContentPartPr>
              <p14:xfrm>
                <a:off x="7818000" y="5142596"/>
                <a:ext cx="227160" cy="13176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1194B490-946B-4D5C-B5CC-3172BAECD0B3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7813680" y="5138276"/>
                  <a:ext cx="23580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5503392A-EBCA-474B-991A-A551BBDAC163}"/>
                    </a:ext>
                  </a:extLst>
                </p14:cNvPr>
                <p14:cNvContentPartPr/>
                <p14:nvPr/>
              </p14:nvContentPartPr>
              <p14:xfrm>
                <a:off x="8113920" y="5126756"/>
                <a:ext cx="205200" cy="1652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5503392A-EBCA-474B-991A-A551BBDAC16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8109600" y="5122436"/>
                  <a:ext cx="21384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A5276360-391C-4E99-8AD5-CE5D94015834}"/>
                    </a:ext>
                  </a:extLst>
                </p14:cNvPr>
                <p14:cNvContentPartPr/>
                <p14:nvPr/>
              </p14:nvContentPartPr>
              <p14:xfrm>
                <a:off x="8340720" y="4802396"/>
                <a:ext cx="68040" cy="4503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A5276360-391C-4E99-8AD5-CE5D94015834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8336400" y="4798076"/>
                  <a:ext cx="7668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2A646EA7-D20B-4EA3-B55F-2988AACDEEC2}"/>
                    </a:ext>
                  </a:extLst>
                </p14:cNvPr>
                <p14:cNvContentPartPr/>
                <p14:nvPr/>
              </p14:nvContentPartPr>
              <p14:xfrm>
                <a:off x="8462400" y="4960436"/>
                <a:ext cx="95040" cy="2793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2A646EA7-D20B-4EA3-B55F-2988AACDEEC2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8458080" y="4956116"/>
                  <a:ext cx="103680" cy="28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A32DAFD5-31E2-48E4-89BB-F3A5468E2D03}"/>
                    </a:ext>
                  </a:extLst>
                </p14:cNvPr>
                <p14:cNvContentPartPr/>
                <p14:nvPr/>
              </p14:nvContentPartPr>
              <p14:xfrm>
                <a:off x="8609640" y="5355356"/>
                <a:ext cx="34200" cy="1058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A32DAFD5-31E2-48E4-89BB-F3A5468E2D03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8605320" y="5351036"/>
                  <a:ext cx="42840" cy="11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D8366F97-03DC-427E-9CE6-D5E883EF8028}"/>
                    </a:ext>
                  </a:extLst>
                </p14:cNvPr>
                <p14:cNvContentPartPr/>
                <p14:nvPr/>
              </p14:nvContentPartPr>
              <p14:xfrm>
                <a:off x="8867400" y="5155196"/>
                <a:ext cx="71280" cy="9900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D8366F97-03DC-427E-9CE6-D5E883EF8028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8863080" y="5150876"/>
                  <a:ext cx="79920" cy="10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BC1B6A20-0652-422E-8C19-2EF2C115EBEF}"/>
                    </a:ext>
                  </a:extLst>
                </p14:cNvPr>
                <p14:cNvContentPartPr/>
                <p14:nvPr/>
              </p14:nvContentPartPr>
              <p14:xfrm>
                <a:off x="8889000" y="4994276"/>
                <a:ext cx="10440" cy="1584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BC1B6A20-0652-422E-8C19-2EF2C115EBE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8884680" y="4989956"/>
                  <a:ext cx="190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659BCDD-ED7F-4207-B9DE-AD084F24B18F}"/>
                    </a:ext>
                  </a:extLst>
                </p14:cNvPr>
                <p14:cNvContentPartPr/>
                <p14:nvPr/>
              </p14:nvContentPartPr>
              <p14:xfrm>
                <a:off x="9216240" y="5016236"/>
                <a:ext cx="421560" cy="2235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659BCDD-ED7F-4207-B9DE-AD084F24B18F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9211920" y="5011916"/>
                  <a:ext cx="43020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CE4B8F60-4163-4926-9ADF-0C5267B72D24}"/>
                    </a:ext>
                  </a:extLst>
                </p14:cNvPr>
                <p14:cNvContentPartPr/>
                <p14:nvPr/>
              </p14:nvContentPartPr>
              <p14:xfrm>
                <a:off x="9701880" y="5036756"/>
                <a:ext cx="179640" cy="2034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CE4B8F60-4163-4926-9ADF-0C5267B72D24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9697560" y="5032436"/>
                  <a:ext cx="1882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D6FF6034-6B4F-43CA-9530-5FEE3EB5B37E}"/>
                    </a:ext>
                  </a:extLst>
                </p14:cNvPr>
                <p14:cNvContentPartPr/>
                <p14:nvPr/>
              </p14:nvContentPartPr>
              <p14:xfrm>
                <a:off x="9967560" y="5075996"/>
                <a:ext cx="227160" cy="16200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D6FF6034-6B4F-43CA-9530-5FEE3EB5B37E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9963240" y="5071676"/>
                  <a:ext cx="235800" cy="170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B1EFF855-E944-4607-AE8F-31992FFE15F3}"/>
                    </a:ext>
                  </a:extLst>
                </p14:cNvPr>
                <p14:cNvContentPartPr/>
                <p14:nvPr/>
              </p14:nvContentPartPr>
              <p14:xfrm>
                <a:off x="10204800" y="4734356"/>
                <a:ext cx="11880" cy="4338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B1EFF855-E944-4607-AE8F-31992FFE15F3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0200480" y="4730036"/>
                  <a:ext cx="20520" cy="44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4BF9960B-4AEE-48C2-A159-06489DC5F3A0}"/>
                    </a:ext>
                  </a:extLst>
                </p14:cNvPr>
                <p14:cNvContentPartPr/>
                <p14:nvPr/>
              </p14:nvContentPartPr>
              <p14:xfrm>
                <a:off x="10307400" y="5068796"/>
                <a:ext cx="146880" cy="15300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4BF9960B-4AEE-48C2-A159-06489DC5F3A0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0303080" y="5064476"/>
                  <a:ext cx="15552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58D4638D-C44F-45CA-8AF0-FB5F41D65596}"/>
                    </a:ext>
                  </a:extLst>
                </p14:cNvPr>
                <p14:cNvContentPartPr/>
                <p14:nvPr/>
              </p14:nvContentPartPr>
              <p14:xfrm>
                <a:off x="10588200" y="4996076"/>
                <a:ext cx="231480" cy="19440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58D4638D-C44F-45CA-8AF0-FB5F41D65596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0583880" y="4991756"/>
                  <a:ext cx="24012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1B54D203-3CB3-4F90-B8B9-938B3B72B9B7}"/>
                    </a:ext>
                  </a:extLst>
                </p14:cNvPr>
                <p14:cNvContentPartPr/>
                <p14:nvPr/>
              </p14:nvContentPartPr>
              <p14:xfrm>
                <a:off x="10890240" y="5064836"/>
                <a:ext cx="44640" cy="8604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1B54D203-3CB3-4F90-B8B9-938B3B72B9B7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10885920" y="5060516"/>
                  <a:ext cx="5328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A6BE949B-0A0E-4815-9843-DE07BAE4AE60}"/>
                    </a:ext>
                  </a:extLst>
                </p14:cNvPr>
                <p14:cNvContentPartPr/>
                <p14:nvPr/>
              </p14:nvContentPartPr>
              <p14:xfrm>
                <a:off x="10890240" y="4919396"/>
                <a:ext cx="17640" cy="1440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A6BE949B-0A0E-4815-9843-DE07BAE4AE60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10885920" y="4915076"/>
                  <a:ext cx="26280" cy="2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91172115-92C7-4097-94C8-38FB07E1D10F}"/>
                    </a:ext>
                  </a:extLst>
                </p14:cNvPr>
                <p14:cNvContentPartPr/>
                <p14:nvPr/>
              </p14:nvContentPartPr>
              <p14:xfrm>
                <a:off x="10977720" y="4995716"/>
                <a:ext cx="456480" cy="16920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91172115-92C7-4097-94C8-38FB07E1D10F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10973400" y="4991396"/>
                  <a:ext cx="4651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CB26D953-50C7-4658-9918-921C658A3D02}"/>
                    </a:ext>
                  </a:extLst>
                </p14:cNvPr>
                <p14:cNvContentPartPr/>
                <p14:nvPr/>
              </p14:nvContentPartPr>
              <p14:xfrm>
                <a:off x="11525280" y="4995716"/>
                <a:ext cx="75240" cy="16812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CB26D953-50C7-4658-9918-921C658A3D02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11520960" y="4991396"/>
                  <a:ext cx="838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EF7CAC48-969F-4126-ADAD-34BD43BFFAC4}"/>
                    </a:ext>
                  </a:extLst>
                </p14:cNvPr>
                <p14:cNvContentPartPr/>
                <p14:nvPr/>
              </p14:nvContentPartPr>
              <p14:xfrm>
                <a:off x="266280" y="5936036"/>
                <a:ext cx="253440" cy="2649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EF7CAC48-969F-4126-ADAD-34BD43BFFAC4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261960" y="5931716"/>
                  <a:ext cx="262080" cy="27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717F903B-3C7C-4100-842E-1F84C3592ACB}"/>
                    </a:ext>
                  </a:extLst>
                </p14:cNvPr>
                <p14:cNvContentPartPr/>
                <p14:nvPr/>
              </p14:nvContentPartPr>
              <p14:xfrm>
                <a:off x="634560" y="6032516"/>
                <a:ext cx="313920" cy="20448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717F903B-3C7C-4100-842E-1F84C3592ACB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630240" y="6028196"/>
                  <a:ext cx="32256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3923D572-7ECA-44E4-8C98-CF2C7509D185}"/>
                    </a:ext>
                  </a:extLst>
                </p14:cNvPr>
                <p14:cNvContentPartPr/>
                <p14:nvPr/>
              </p14:nvContentPartPr>
              <p14:xfrm>
                <a:off x="1059720" y="5722196"/>
                <a:ext cx="223200" cy="48744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3923D572-7ECA-44E4-8C98-CF2C7509D185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1055400" y="5717876"/>
                  <a:ext cx="231840" cy="49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AB3E54FD-5A79-489C-BB6D-7AA52B621B52}"/>
                    </a:ext>
                  </a:extLst>
                </p14:cNvPr>
                <p14:cNvContentPartPr/>
                <p14:nvPr/>
              </p14:nvContentPartPr>
              <p14:xfrm>
                <a:off x="1311360" y="6024596"/>
                <a:ext cx="217440" cy="19620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AB3E54FD-5A79-489C-BB6D-7AA52B621B52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1307040" y="6020276"/>
                  <a:ext cx="22608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1023D069-645C-4511-8033-98F8F5130DC5}"/>
                    </a:ext>
                  </a:extLst>
                </p14:cNvPr>
                <p14:cNvContentPartPr/>
                <p14:nvPr/>
              </p14:nvContentPartPr>
              <p14:xfrm>
                <a:off x="1635720" y="5989676"/>
                <a:ext cx="183240" cy="2386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1023D069-645C-4511-8033-98F8F5130DC5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1631400" y="5985356"/>
                  <a:ext cx="19188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E2BB3645-B25F-4E27-BDC8-55B8EF5B428A}"/>
                    </a:ext>
                  </a:extLst>
                </p14:cNvPr>
                <p14:cNvContentPartPr/>
                <p14:nvPr/>
              </p14:nvContentPartPr>
              <p14:xfrm>
                <a:off x="1935240" y="6134396"/>
                <a:ext cx="68040" cy="8928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E2BB3645-B25F-4E27-BDC8-55B8EF5B428A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1930920" y="6130076"/>
                  <a:ext cx="76680" cy="9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8498BD94-5FA0-47FA-AA00-92B7B78B2E78}"/>
                    </a:ext>
                  </a:extLst>
                </p14:cNvPr>
                <p14:cNvContentPartPr/>
                <p14:nvPr/>
              </p14:nvContentPartPr>
              <p14:xfrm>
                <a:off x="1905000" y="5988956"/>
                <a:ext cx="40680" cy="432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8498BD94-5FA0-47FA-AA00-92B7B78B2E78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1900680" y="5984636"/>
                  <a:ext cx="49320" cy="1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DF8E7B03-4CF5-496E-82B6-C44661E0B07F}"/>
                    </a:ext>
                  </a:extLst>
                </p14:cNvPr>
                <p14:cNvContentPartPr/>
                <p14:nvPr/>
              </p14:nvContentPartPr>
              <p14:xfrm>
                <a:off x="2613840" y="6069956"/>
                <a:ext cx="227880" cy="1551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DF8E7B03-4CF5-496E-82B6-C44661E0B07F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2609520" y="6065636"/>
                  <a:ext cx="2365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85C30266-4970-48CF-A62F-EFA66AA65B58}"/>
                    </a:ext>
                  </a:extLst>
                </p14:cNvPr>
                <p14:cNvContentPartPr/>
                <p14:nvPr/>
              </p14:nvContentPartPr>
              <p14:xfrm>
                <a:off x="2887080" y="5647316"/>
                <a:ext cx="93600" cy="56484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85C30266-4970-48CF-A62F-EFA66AA65B58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2882760" y="5642996"/>
                  <a:ext cx="102240" cy="57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E19F65D3-D090-4CBB-BB39-8DB51A1ACC61}"/>
                    </a:ext>
                  </a:extLst>
                </p14:cNvPr>
                <p14:cNvContentPartPr/>
                <p14:nvPr/>
              </p14:nvContentPartPr>
              <p14:xfrm>
                <a:off x="3037920" y="5930996"/>
                <a:ext cx="109800" cy="24300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E19F65D3-D090-4CBB-BB39-8DB51A1ACC61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3033600" y="5926676"/>
                  <a:ext cx="11844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E77127C2-1275-4257-B61C-280CF9638C88}"/>
                    </a:ext>
                  </a:extLst>
                </p14:cNvPr>
                <p14:cNvContentPartPr/>
                <p14:nvPr/>
              </p14:nvContentPartPr>
              <p14:xfrm>
                <a:off x="3696360" y="5746676"/>
                <a:ext cx="429480" cy="35748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E77127C2-1275-4257-B61C-280CF9638C88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3692040" y="5742356"/>
                  <a:ext cx="438120" cy="36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728C0E58-682F-4880-B49B-B5A02F16226A}"/>
                    </a:ext>
                  </a:extLst>
                </p14:cNvPr>
                <p14:cNvContentPartPr/>
                <p14:nvPr/>
              </p14:nvContentPartPr>
              <p14:xfrm>
                <a:off x="4192800" y="6046916"/>
                <a:ext cx="160560" cy="17244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728C0E58-682F-4880-B49B-B5A02F16226A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4188480" y="6042596"/>
                  <a:ext cx="16920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19432396-8F0E-4260-A89B-A282972D56CF}"/>
                    </a:ext>
                  </a:extLst>
                </p14:cNvPr>
                <p14:cNvContentPartPr/>
                <p14:nvPr/>
              </p14:nvContentPartPr>
              <p14:xfrm>
                <a:off x="4247520" y="6125396"/>
                <a:ext cx="90360" cy="8352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19432396-8F0E-4260-A89B-A282972D56CF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4243200" y="6121076"/>
                  <a:ext cx="9900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443CACAC-C7C4-48D2-803A-E0857774AC95}"/>
                    </a:ext>
                  </a:extLst>
                </p14:cNvPr>
                <p14:cNvContentPartPr/>
                <p14:nvPr/>
              </p14:nvContentPartPr>
              <p14:xfrm>
                <a:off x="4560360" y="6179036"/>
                <a:ext cx="48600" cy="5436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443CACAC-C7C4-48D2-803A-E0857774AC95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4556040" y="6174716"/>
                  <a:ext cx="57240" cy="6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BC4B92CD-B6D6-4DE6-9CF9-FD2EAAB18567}"/>
                    </a:ext>
                  </a:extLst>
                </p14:cNvPr>
                <p14:cNvContentPartPr/>
                <p14:nvPr/>
              </p14:nvContentPartPr>
              <p14:xfrm>
                <a:off x="5037000" y="5571356"/>
                <a:ext cx="516240" cy="58464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BC4B92CD-B6D6-4DE6-9CF9-FD2EAAB18567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5032680" y="5567036"/>
                  <a:ext cx="524880" cy="59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C074FD2D-86FB-493A-9829-6DD7ED679B70}"/>
                    </a:ext>
                  </a:extLst>
                </p14:cNvPr>
                <p14:cNvContentPartPr/>
                <p14:nvPr/>
              </p14:nvContentPartPr>
              <p14:xfrm>
                <a:off x="5645040" y="5760716"/>
                <a:ext cx="81720" cy="29484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C074FD2D-86FB-493A-9829-6DD7ED679B70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5640720" y="5756396"/>
                  <a:ext cx="9036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BEC37F3A-1D2E-4D2A-8019-B923880A9926}"/>
                    </a:ext>
                  </a:extLst>
                </p14:cNvPr>
                <p14:cNvContentPartPr/>
                <p14:nvPr/>
              </p14:nvContentPartPr>
              <p14:xfrm>
                <a:off x="6061920" y="5891396"/>
                <a:ext cx="249120" cy="19548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BEC37F3A-1D2E-4D2A-8019-B923880A9926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6057600" y="5887076"/>
                  <a:ext cx="2577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0D6D2358-E949-47FE-B68F-2F248C2A6777}"/>
                    </a:ext>
                  </a:extLst>
                </p14:cNvPr>
                <p14:cNvContentPartPr/>
                <p14:nvPr/>
              </p14:nvContentPartPr>
              <p14:xfrm>
                <a:off x="6409680" y="5970236"/>
                <a:ext cx="225720" cy="18540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0D6D2358-E949-47FE-B68F-2F248C2A6777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6405360" y="5965916"/>
                  <a:ext cx="23436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02DD8C97-E901-44F4-9517-AD147F655630}"/>
                    </a:ext>
                  </a:extLst>
                </p14:cNvPr>
                <p14:cNvContentPartPr/>
                <p14:nvPr/>
              </p14:nvContentPartPr>
              <p14:xfrm>
                <a:off x="6764280" y="5623196"/>
                <a:ext cx="110880" cy="50364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02DD8C97-E901-44F4-9517-AD147F655630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6759960" y="5618876"/>
                  <a:ext cx="119520" cy="512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A457F210-DB07-4CC6-953F-7007A854F7BC}"/>
                    </a:ext>
                  </a:extLst>
                </p14:cNvPr>
                <p14:cNvContentPartPr/>
                <p14:nvPr/>
              </p14:nvContentPartPr>
              <p14:xfrm>
                <a:off x="6569160" y="5850716"/>
                <a:ext cx="324360" cy="2988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A457F210-DB07-4CC6-953F-7007A854F7BC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6564840" y="5846396"/>
                  <a:ext cx="33300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5076EF60-3161-4AD6-B7A2-11EC6A0AFB1F}"/>
                    </a:ext>
                  </a:extLst>
                </p14:cNvPr>
                <p14:cNvContentPartPr/>
                <p14:nvPr/>
              </p14:nvContentPartPr>
              <p14:xfrm>
                <a:off x="7008360" y="5795636"/>
                <a:ext cx="54000" cy="34164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5076EF60-3161-4AD6-B7A2-11EC6A0AFB1F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7004040" y="5791316"/>
                  <a:ext cx="6264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97C7EEEA-30D9-47F2-8AD5-FD144B7D7FC5}"/>
                    </a:ext>
                  </a:extLst>
                </p14:cNvPr>
                <p14:cNvContentPartPr/>
                <p14:nvPr/>
              </p14:nvContentPartPr>
              <p14:xfrm>
                <a:off x="7438200" y="5962316"/>
                <a:ext cx="145800" cy="11412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97C7EEEA-30D9-47F2-8AD5-FD144B7D7FC5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7433880" y="5957996"/>
                  <a:ext cx="15444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13062A01-A6A5-414A-B5BC-B864ACCECFF4}"/>
                    </a:ext>
                  </a:extLst>
                </p14:cNvPr>
                <p14:cNvContentPartPr/>
                <p14:nvPr/>
              </p14:nvContentPartPr>
              <p14:xfrm>
                <a:off x="7487160" y="5793836"/>
                <a:ext cx="36360" cy="468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13062A01-A6A5-414A-B5BC-B864ACCECFF4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7482840" y="5789516"/>
                  <a:ext cx="450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C1816A2F-72DE-4A41-B5A3-CFCA1CD73904}"/>
                    </a:ext>
                  </a:extLst>
                </p14:cNvPr>
                <p14:cNvContentPartPr/>
                <p14:nvPr/>
              </p14:nvContentPartPr>
              <p14:xfrm>
                <a:off x="7703880" y="5855756"/>
                <a:ext cx="222480" cy="21132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C1816A2F-72DE-4A41-B5A3-CFCA1CD73904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7699560" y="5851436"/>
                  <a:ext cx="231120" cy="21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CFB84AEC-6174-48CF-AB88-066576B30FF5}"/>
                    </a:ext>
                  </a:extLst>
                </p14:cNvPr>
                <p14:cNvContentPartPr/>
                <p14:nvPr/>
              </p14:nvContentPartPr>
              <p14:xfrm>
                <a:off x="8018520" y="5915516"/>
                <a:ext cx="205200" cy="1782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CFB84AEC-6174-48CF-AB88-066576B30FF5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8014200" y="5911196"/>
                  <a:ext cx="2138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CE06ADF5-AC47-4300-BBFB-11392D048412}"/>
                    </a:ext>
                  </a:extLst>
                </p14:cNvPr>
                <p14:cNvContentPartPr/>
                <p14:nvPr/>
              </p14:nvContentPartPr>
              <p14:xfrm>
                <a:off x="8264400" y="5550476"/>
                <a:ext cx="303480" cy="52992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CE06ADF5-AC47-4300-BBFB-11392D048412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8260080" y="5546156"/>
                  <a:ext cx="312120" cy="53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F13AC855-B562-4859-9A73-8BB0807358AD}"/>
                    </a:ext>
                  </a:extLst>
                </p14:cNvPr>
                <p14:cNvContentPartPr/>
                <p14:nvPr/>
              </p14:nvContentPartPr>
              <p14:xfrm>
                <a:off x="8730600" y="5678636"/>
                <a:ext cx="195840" cy="32184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F13AC855-B562-4859-9A73-8BB0807358AD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8726280" y="5674316"/>
                  <a:ext cx="20448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E8AD1067-A8ED-468C-98FA-66F7A822E547}"/>
                    </a:ext>
                  </a:extLst>
                </p14:cNvPr>
                <p14:cNvContentPartPr/>
                <p14:nvPr/>
              </p14:nvContentPartPr>
              <p14:xfrm>
                <a:off x="8503440" y="5765756"/>
                <a:ext cx="298080" cy="2340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E8AD1067-A8ED-468C-98FA-66F7A822E547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8499120" y="5761436"/>
                  <a:ext cx="30672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443D093D-511A-45FB-A5C0-E50ACE74B16F}"/>
                    </a:ext>
                  </a:extLst>
                </p14:cNvPr>
                <p14:cNvContentPartPr/>
                <p14:nvPr/>
              </p14:nvContentPartPr>
              <p14:xfrm>
                <a:off x="8945520" y="5754236"/>
                <a:ext cx="187920" cy="25848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443D093D-511A-45FB-A5C0-E50ACE74B16F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8941200" y="5749916"/>
                  <a:ext cx="19656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A3E06E57-CB85-4580-9F51-654C90E844EF}"/>
                    </a:ext>
                  </a:extLst>
                </p14:cNvPr>
                <p14:cNvContentPartPr/>
                <p14:nvPr/>
              </p14:nvContentPartPr>
              <p14:xfrm>
                <a:off x="9174840" y="5860076"/>
                <a:ext cx="191880" cy="17820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A3E06E57-CB85-4580-9F51-654C90E844EF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9170520" y="5855756"/>
                  <a:ext cx="2005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D71EDDBD-8B5C-4DA4-8FF4-D918C54146BF}"/>
                    </a:ext>
                  </a:extLst>
                </p14:cNvPr>
                <p14:cNvContentPartPr/>
                <p14:nvPr/>
              </p14:nvContentPartPr>
              <p14:xfrm>
                <a:off x="9710880" y="5884916"/>
                <a:ext cx="255960" cy="13356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D71EDDBD-8B5C-4DA4-8FF4-D918C54146BF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9706560" y="5880596"/>
                  <a:ext cx="264600" cy="14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AB3F42FD-33E9-4B3C-AC8B-626583F08F46}"/>
                    </a:ext>
                  </a:extLst>
                </p14:cNvPr>
                <p14:cNvContentPartPr/>
                <p14:nvPr/>
              </p14:nvContentPartPr>
              <p14:xfrm>
                <a:off x="10021920" y="5515916"/>
                <a:ext cx="207720" cy="48528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AB3F42FD-33E9-4B3C-AC8B-626583F08F46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0017600" y="5511596"/>
                  <a:ext cx="21636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C4690BAA-655D-4666-8E3E-AA52E00F8E35}"/>
                    </a:ext>
                  </a:extLst>
                </p14:cNvPr>
                <p14:cNvContentPartPr/>
                <p14:nvPr/>
              </p14:nvContentPartPr>
              <p14:xfrm>
                <a:off x="10350240" y="5833796"/>
                <a:ext cx="327240" cy="18072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C4690BAA-655D-4666-8E3E-AA52E00F8E35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0345920" y="5829476"/>
                  <a:ext cx="3358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369908E3-FE90-4062-97D8-E4441BDC1194}"/>
                    </a:ext>
                  </a:extLst>
                </p14:cNvPr>
                <p14:cNvContentPartPr/>
                <p14:nvPr/>
              </p14:nvContentPartPr>
              <p14:xfrm>
                <a:off x="699000" y="6523916"/>
                <a:ext cx="20880" cy="583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369908E3-FE90-4062-97D8-E4441BDC1194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694680" y="6519596"/>
                  <a:ext cx="29520" cy="6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B05B94CE-3275-457C-AA47-D72480BE9547}"/>
                    </a:ext>
                  </a:extLst>
                </p14:cNvPr>
                <p14:cNvContentPartPr/>
                <p14:nvPr/>
              </p14:nvContentPartPr>
              <p14:xfrm>
                <a:off x="707640" y="6378476"/>
                <a:ext cx="498960" cy="36792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B05B94CE-3275-457C-AA47-D72480BE9547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703320" y="6374156"/>
                  <a:ext cx="50760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1A0A7C0E-3D4D-4B62-88B7-A569508A2AB4}"/>
                    </a:ext>
                  </a:extLst>
                </p14:cNvPr>
                <p14:cNvContentPartPr/>
                <p14:nvPr/>
              </p14:nvContentPartPr>
              <p14:xfrm>
                <a:off x="1290120" y="6623996"/>
                <a:ext cx="105120" cy="18828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1A0A7C0E-3D4D-4B62-88B7-A569508A2AB4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285800" y="6619676"/>
                  <a:ext cx="1137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B6E17FB5-7D06-46B4-8F76-6C4817594DAD}"/>
                    </a:ext>
                  </a:extLst>
                </p14:cNvPr>
                <p14:cNvContentPartPr/>
                <p14:nvPr/>
              </p14:nvContentPartPr>
              <p14:xfrm>
                <a:off x="1628880" y="6621116"/>
                <a:ext cx="125640" cy="2448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B6E17FB5-7D06-46B4-8F76-6C4817594DAD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624560" y="6616796"/>
                  <a:ext cx="13428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37D3CFD1-D460-4C6C-9AB9-E294AE0D6080}"/>
                    </a:ext>
                  </a:extLst>
                </p14:cNvPr>
                <p14:cNvContentPartPr/>
                <p14:nvPr/>
              </p14:nvContentPartPr>
              <p14:xfrm>
                <a:off x="1638960" y="6735236"/>
                <a:ext cx="146520" cy="2016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37D3CFD1-D460-4C6C-9AB9-E294AE0D6080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634640" y="6730916"/>
                  <a:ext cx="155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9EC7E30C-8458-42B2-A6D7-07FB3340E860}"/>
                    </a:ext>
                  </a:extLst>
                </p14:cNvPr>
                <p14:cNvContentPartPr/>
                <p14:nvPr/>
              </p14:nvContentPartPr>
              <p14:xfrm>
                <a:off x="2153760" y="6612476"/>
                <a:ext cx="279720" cy="5904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9EC7E30C-8458-42B2-A6D7-07FB3340E860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2149440" y="6608156"/>
                  <a:ext cx="288360" cy="6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FA230435-54DC-405D-A953-EA909600246D}"/>
                    </a:ext>
                  </a:extLst>
                </p14:cNvPr>
                <p14:cNvContentPartPr/>
                <p14:nvPr/>
              </p14:nvContentPartPr>
              <p14:xfrm>
                <a:off x="2781240" y="6346076"/>
                <a:ext cx="419760" cy="36108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FA230435-54DC-405D-A953-EA909600246D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2776920" y="6341396"/>
                  <a:ext cx="428400" cy="36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7067AC97-949A-45FC-B760-39BB990CADA2}"/>
                    </a:ext>
                  </a:extLst>
                </p14:cNvPr>
                <p14:cNvContentPartPr/>
                <p14:nvPr/>
              </p14:nvContentPartPr>
              <p14:xfrm>
                <a:off x="3328800" y="6586556"/>
                <a:ext cx="146520" cy="14724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7067AC97-949A-45FC-B760-39BB990CADA2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3324480" y="6582236"/>
                  <a:ext cx="15516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C887E8B5-640D-439B-B07E-03DD62AFC521}"/>
                    </a:ext>
                  </a:extLst>
                </p14:cNvPr>
                <p14:cNvContentPartPr/>
                <p14:nvPr/>
              </p14:nvContentPartPr>
              <p14:xfrm>
                <a:off x="4017840" y="6482156"/>
                <a:ext cx="486000" cy="22284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C887E8B5-640D-439B-B07E-03DD62AFC521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4013520" y="6477836"/>
                  <a:ext cx="494640" cy="23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2DBFCBAE-EC4B-464D-938D-BF9F12CE62E1}"/>
                    </a:ext>
                  </a:extLst>
                </p14:cNvPr>
                <p14:cNvContentPartPr/>
                <p14:nvPr/>
              </p14:nvContentPartPr>
              <p14:xfrm>
                <a:off x="4561800" y="6501236"/>
                <a:ext cx="426600" cy="16164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2DBFCBAE-EC4B-464D-938D-BF9F12CE62E1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4557480" y="6496916"/>
                  <a:ext cx="4352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ADC0EC0D-ECEA-4392-8B59-46DD51A42577}"/>
                    </a:ext>
                  </a:extLst>
                </p14:cNvPr>
                <p14:cNvContentPartPr/>
                <p14:nvPr/>
              </p14:nvContentPartPr>
              <p14:xfrm>
                <a:off x="5082000" y="6499796"/>
                <a:ext cx="138600" cy="20880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ADC0EC0D-ECEA-4392-8B59-46DD51A42577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5077680" y="6495476"/>
                  <a:ext cx="147240" cy="21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C1229D00-ED2A-4ECB-8D42-A9B6103727B9}"/>
                    </a:ext>
                  </a:extLst>
                </p14:cNvPr>
                <p14:cNvContentPartPr/>
                <p14:nvPr/>
              </p14:nvContentPartPr>
              <p14:xfrm>
                <a:off x="5450280" y="6463076"/>
                <a:ext cx="285480" cy="19512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C1229D00-ED2A-4ECB-8D42-A9B6103727B9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5445960" y="6458756"/>
                  <a:ext cx="29412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BC2F0733-65BB-4683-8FF6-88E6A3709625}"/>
                    </a:ext>
                  </a:extLst>
                </p14:cNvPr>
                <p14:cNvContentPartPr/>
                <p14:nvPr/>
              </p14:nvContentPartPr>
              <p14:xfrm>
                <a:off x="5867880" y="6481076"/>
                <a:ext cx="349560" cy="20916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BC2F0733-65BB-4683-8FF6-88E6A3709625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5863560" y="6476756"/>
                  <a:ext cx="3582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D282BCD6-3E81-450D-BAB8-DCE421D824A4}"/>
                    </a:ext>
                  </a:extLst>
                </p14:cNvPr>
                <p14:cNvContentPartPr/>
                <p14:nvPr/>
              </p14:nvContentPartPr>
              <p14:xfrm>
                <a:off x="6339120" y="6225476"/>
                <a:ext cx="135720" cy="45036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D282BCD6-3E81-450D-BAB8-DCE421D824A4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6334800" y="6221156"/>
                  <a:ext cx="144360" cy="45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45E5C518-D02B-4A5E-9EC5-6B6D3B94FC6A}"/>
                    </a:ext>
                  </a:extLst>
                </p14:cNvPr>
                <p14:cNvContentPartPr/>
                <p14:nvPr/>
              </p14:nvContentPartPr>
              <p14:xfrm>
                <a:off x="6195480" y="6424916"/>
                <a:ext cx="255600" cy="1332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45E5C518-D02B-4A5E-9EC5-6B6D3B94FC6A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6191160" y="6420596"/>
                  <a:ext cx="2642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AC17098D-26AF-4F35-956D-1357AAF9A471}"/>
                    </a:ext>
                  </a:extLst>
                </p14:cNvPr>
                <p14:cNvContentPartPr/>
                <p14:nvPr/>
              </p14:nvContentPartPr>
              <p14:xfrm>
                <a:off x="6537840" y="6531836"/>
                <a:ext cx="264240" cy="15768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AC17098D-26AF-4F35-956D-1357AAF9A471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6533520" y="6527516"/>
                  <a:ext cx="272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63E5353C-6CCB-4FE0-9D19-59284BFB78CD}"/>
                    </a:ext>
                  </a:extLst>
                </p14:cNvPr>
                <p14:cNvContentPartPr/>
                <p14:nvPr/>
              </p14:nvContentPartPr>
              <p14:xfrm>
                <a:off x="6930240" y="6468116"/>
                <a:ext cx="642240" cy="26424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63E5353C-6CCB-4FE0-9D19-59284BFB78CD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6925920" y="6463796"/>
                  <a:ext cx="65088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4578A7AD-F9D3-4D5D-94C9-DC419A5A9830}"/>
                    </a:ext>
                  </a:extLst>
                </p14:cNvPr>
                <p14:cNvContentPartPr/>
                <p14:nvPr/>
              </p14:nvContentPartPr>
              <p14:xfrm>
                <a:off x="7672920" y="6218636"/>
                <a:ext cx="252000" cy="49464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4578A7AD-F9D3-4D5D-94C9-DC419A5A9830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7668600" y="6214316"/>
                  <a:ext cx="260640" cy="50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3D70420F-965B-4276-AF3C-F01F3751302F}"/>
                    </a:ext>
                  </a:extLst>
                </p14:cNvPr>
                <p14:cNvContentPartPr/>
                <p14:nvPr/>
              </p14:nvContentPartPr>
              <p14:xfrm>
                <a:off x="7845720" y="6566396"/>
                <a:ext cx="155520" cy="18936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3D70420F-965B-4276-AF3C-F01F3751302F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7841400" y="6562076"/>
                  <a:ext cx="16416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2614B2AC-CB09-4119-B184-72C8E72EF51A}"/>
                    </a:ext>
                  </a:extLst>
                </p14:cNvPr>
                <p14:cNvContentPartPr/>
                <p14:nvPr/>
              </p14:nvContentPartPr>
              <p14:xfrm>
                <a:off x="8351880" y="6398276"/>
                <a:ext cx="300960" cy="33696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2614B2AC-CB09-4119-B184-72C8E72EF51A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8347560" y="6393956"/>
                  <a:ext cx="309600" cy="34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CBE17DEE-9891-44EF-AC3B-085FB1FCF878}"/>
                    </a:ext>
                  </a:extLst>
                </p14:cNvPr>
                <p14:cNvContentPartPr/>
                <p14:nvPr/>
              </p14:nvContentPartPr>
              <p14:xfrm>
                <a:off x="8766960" y="6595196"/>
                <a:ext cx="22680" cy="10800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CBE17DEE-9891-44EF-AC3B-085FB1FCF878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8762640" y="6590876"/>
                  <a:ext cx="3132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2CC50DF1-FDE3-4E00-9CCE-1D674E5A5517}"/>
                    </a:ext>
                  </a:extLst>
                </p14:cNvPr>
                <p14:cNvContentPartPr/>
                <p14:nvPr/>
              </p14:nvContentPartPr>
              <p14:xfrm>
                <a:off x="8766960" y="6490796"/>
                <a:ext cx="24120" cy="468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2CC50DF1-FDE3-4E00-9CCE-1D674E5A5517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8762640" y="6486476"/>
                  <a:ext cx="327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8CC98751-95EF-4796-9386-A10A697E1585}"/>
                    </a:ext>
                  </a:extLst>
                </p14:cNvPr>
                <p14:cNvContentPartPr/>
                <p14:nvPr/>
              </p14:nvContentPartPr>
              <p14:xfrm>
                <a:off x="9011760" y="6545516"/>
                <a:ext cx="218160" cy="18000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8CC98751-95EF-4796-9386-A10A697E1585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9007440" y="6541196"/>
                  <a:ext cx="22680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08585D3D-7E3B-41BC-B141-8EA912B2BE39}"/>
                    </a:ext>
                  </a:extLst>
                </p14:cNvPr>
                <p14:cNvContentPartPr/>
                <p14:nvPr/>
              </p14:nvContentPartPr>
              <p14:xfrm>
                <a:off x="9360600" y="6227996"/>
                <a:ext cx="145440" cy="46080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08585D3D-7E3B-41BC-B141-8EA912B2BE39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9356280" y="6223676"/>
                  <a:ext cx="154080" cy="46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229BB03E-C3FC-4E97-9ABD-F0A8A8245CF3}"/>
                    </a:ext>
                  </a:extLst>
                </p14:cNvPr>
                <p14:cNvContentPartPr/>
                <p14:nvPr/>
              </p14:nvContentPartPr>
              <p14:xfrm>
                <a:off x="9232800" y="6428876"/>
                <a:ext cx="234000" cy="1620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229BB03E-C3FC-4E97-9ABD-F0A8A8245CF3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9228480" y="6424556"/>
                  <a:ext cx="242640" cy="2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53C447E7-30BC-4695-9643-0C99D083C308}"/>
                    </a:ext>
                  </a:extLst>
                </p14:cNvPr>
                <p14:cNvContentPartPr/>
                <p14:nvPr/>
              </p14:nvContentPartPr>
              <p14:xfrm>
                <a:off x="9568680" y="6526436"/>
                <a:ext cx="200160" cy="19836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53C447E7-30BC-4695-9643-0C99D083C308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9564360" y="6522116"/>
                  <a:ext cx="2088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B32168AF-5A48-4C37-AFA2-04459E2C150D}"/>
                    </a:ext>
                  </a:extLst>
                </p14:cNvPr>
                <p14:cNvContentPartPr/>
                <p14:nvPr/>
              </p14:nvContentPartPr>
              <p14:xfrm>
                <a:off x="10161600" y="6542996"/>
                <a:ext cx="233280" cy="14796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B32168AF-5A48-4C37-AFA2-04459E2C150D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10157280" y="6538676"/>
                  <a:ext cx="2419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515192D8-C6C5-478A-AAA7-D531D3D75230}"/>
                    </a:ext>
                  </a:extLst>
                </p14:cNvPr>
                <p14:cNvContentPartPr/>
                <p14:nvPr/>
              </p14:nvContentPartPr>
              <p14:xfrm>
                <a:off x="10433760" y="6238436"/>
                <a:ext cx="191160" cy="47880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515192D8-C6C5-478A-AAA7-D531D3D75230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10429440" y="6234116"/>
                  <a:ext cx="199800" cy="48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59" name="Input penna 358">
                  <a:extLst>
                    <a:ext uri="{FF2B5EF4-FFF2-40B4-BE49-F238E27FC236}">
                      <a16:creationId xmlns:a16="http://schemas.microsoft.com/office/drawing/2014/main" id="{379F8927-C0CF-4C5E-A54D-42C144CE6D6C}"/>
                    </a:ext>
                  </a:extLst>
                </p14:cNvPr>
                <p14:cNvContentPartPr/>
                <p14:nvPr/>
              </p14:nvContentPartPr>
              <p14:xfrm>
                <a:off x="10717080" y="6539396"/>
                <a:ext cx="147240" cy="210600"/>
              </p14:xfrm>
            </p:contentPart>
          </mc:Choice>
          <mc:Fallback xmlns="">
            <p:pic>
              <p:nvPicPr>
                <p:cNvPr id="359" name="Input penna 358">
                  <a:extLst>
                    <a:ext uri="{FF2B5EF4-FFF2-40B4-BE49-F238E27FC236}">
                      <a16:creationId xmlns:a16="http://schemas.microsoft.com/office/drawing/2014/main" id="{379F8927-C0CF-4C5E-A54D-42C144CE6D6C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10712760" y="6535076"/>
                  <a:ext cx="15588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60" name="Input penna 359">
                  <a:extLst>
                    <a:ext uri="{FF2B5EF4-FFF2-40B4-BE49-F238E27FC236}">
                      <a16:creationId xmlns:a16="http://schemas.microsoft.com/office/drawing/2014/main" id="{F86344F2-D131-4D46-89E1-C8BC95CC5815}"/>
                    </a:ext>
                  </a:extLst>
                </p14:cNvPr>
                <p14:cNvContentPartPr/>
                <p14:nvPr/>
              </p14:nvContentPartPr>
              <p14:xfrm>
                <a:off x="10984920" y="6680516"/>
                <a:ext cx="91800" cy="86040"/>
              </p14:xfrm>
            </p:contentPart>
          </mc:Choice>
          <mc:Fallback xmlns="">
            <p:pic>
              <p:nvPicPr>
                <p:cNvPr id="360" name="Input penna 359">
                  <a:extLst>
                    <a:ext uri="{FF2B5EF4-FFF2-40B4-BE49-F238E27FC236}">
                      <a16:creationId xmlns:a16="http://schemas.microsoft.com/office/drawing/2014/main" id="{F86344F2-D131-4D46-89E1-C8BC95CC5815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10980600" y="6676196"/>
                  <a:ext cx="100440" cy="94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608">
            <p14:nvContentPartPr>
              <p14:cNvPr id="25" name="Input penna 24">
                <a:extLst>
                  <a:ext uri="{FF2B5EF4-FFF2-40B4-BE49-F238E27FC236}">
                    <a16:creationId xmlns:a16="http://schemas.microsoft.com/office/drawing/2014/main" id="{861153C9-5F21-474B-8543-4A1A5568E11D}"/>
                  </a:ext>
                </a:extLst>
              </p14:cNvPr>
              <p14:cNvContentPartPr/>
              <p14:nvPr/>
            </p14:nvContentPartPr>
            <p14:xfrm>
              <a:off x="1607676" y="4019417"/>
              <a:ext cx="2224440" cy="33480"/>
            </p14:xfrm>
          </p:contentPart>
        </mc:Choice>
        <mc:Fallback>
          <p:pic>
            <p:nvPicPr>
              <p:cNvPr id="25" name="Input penna 24">
                <a:extLst>
                  <a:ext uri="{FF2B5EF4-FFF2-40B4-BE49-F238E27FC236}">
                    <a16:creationId xmlns:a16="http://schemas.microsoft.com/office/drawing/2014/main" id="{861153C9-5F21-474B-8543-4A1A5568E11D}"/>
                  </a:ext>
                </a:extLst>
              </p:cNvPr>
              <p:cNvPicPr/>
              <p:nvPr/>
            </p:nvPicPr>
            <p:blipFill>
              <a:blip r:embed="rId609"/>
              <a:stretch>
                <a:fillRect/>
              </a:stretch>
            </p:blipFill>
            <p:spPr>
              <a:xfrm>
                <a:off x="1603356" y="4015097"/>
                <a:ext cx="2233080" cy="4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610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A5AB6CA3-7660-4DE4-BCAB-4545D6967F60}"/>
                  </a:ext>
                </a:extLst>
              </p14:cNvPr>
              <p14:cNvContentPartPr/>
              <p14:nvPr/>
            </p14:nvContentPartPr>
            <p14:xfrm>
              <a:off x="1780116" y="4091057"/>
              <a:ext cx="2033640" cy="70920"/>
            </p14:xfrm>
          </p:contentPart>
        </mc:Choice>
        <mc:Fallback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A5AB6CA3-7660-4DE4-BCAB-4545D6967F60}"/>
                  </a:ext>
                </a:extLst>
              </p:cNvPr>
              <p:cNvPicPr/>
              <p:nvPr/>
            </p:nvPicPr>
            <p:blipFill>
              <a:blip r:embed="rId611"/>
              <a:stretch>
                <a:fillRect/>
              </a:stretch>
            </p:blipFill>
            <p:spPr>
              <a:xfrm>
                <a:off x="1771116" y="4082057"/>
                <a:ext cx="2051280" cy="885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558172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uppo 13">
            <a:extLst>
              <a:ext uri="{FF2B5EF4-FFF2-40B4-BE49-F238E27FC236}">
                <a16:creationId xmlns:a16="http://schemas.microsoft.com/office/drawing/2014/main" id="{3135EBFB-3E8F-4CC6-B2C7-08EC2FDC0ECE}"/>
              </a:ext>
            </a:extLst>
          </p:cNvPr>
          <p:cNvGrpSpPr/>
          <p:nvPr/>
        </p:nvGrpSpPr>
        <p:grpSpPr>
          <a:xfrm>
            <a:off x="194640" y="54356"/>
            <a:ext cx="1370160" cy="414720"/>
            <a:chOff x="194640" y="54356"/>
            <a:chExt cx="1370160" cy="41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42E3CFF6-18AD-4677-BB5A-12598516BADF}"/>
                    </a:ext>
                  </a:extLst>
                </p14:cNvPr>
                <p14:cNvContentPartPr/>
                <p14:nvPr/>
              </p14:nvContentPartPr>
              <p14:xfrm>
                <a:off x="194640" y="224636"/>
                <a:ext cx="232920" cy="20304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42E3CFF6-18AD-4677-BB5A-12598516BAD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90320" y="220316"/>
                  <a:ext cx="24156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03AAC4B7-0BAE-44FE-B7DB-AB064E35D491}"/>
                    </a:ext>
                  </a:extLst>
                </p14:cNvPr>
                <p14:cNvContentPartPr/>
                <p14:nvPr/>
              </p14:nvContentPartPr>
              <p14:xfrm>
                <a:off x="428640" y="75956"/>
                <a:ext cx="79560" cy="39312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03AAC4B7-0BAE-44FE-B7DB-AB064E35D491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424320" y="71636"/>
                  <a:ext cx="8820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B0AED7D2-B22C-4494-827B-C83CF1611135}"/>
                    </a:ext>
                  </a:extLst>
                </p14:cNvPr>
                <p14:cNvContentPartPr/>
                <p14:nvPr/>
              </p14:nvContentPartPr>
              <p14:xfrm>
                <a:off x="541320" y="270356"/>
                <a:ext cx="329400" cy="17244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B0AED7D2-B22C-4494-827B-C83CF161113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37000" y="266036"/>
                  <a:ext cx="33804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F60E423-5327-43EB-856B-26BD0BFF128F}"/>
                    </a:ext>
                  </a:extLst>
                </p14:cNvPr>
                <p14:cNvContentPartPr/>
                <p14:nvPr/>
              </p14:nvContentPartPr>
              <p14:xfrm>
                <a:off x="968640" y="54356"/>
                <a:ext cx="166320" cy="38088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F60E423-5327-43EB-856B-26BD0BFF128F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964320" y="50036"/>
                  <a:ext cx="174960" cy="38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3BFB91D7-888B-48E2-BE8F-59DA5251E423}"/>
                    </a:ext>
                  </a:extLst>
                </p14:cNvPr>
                <p14:cNvContentPartPr/>
                <p14:nvPr/>
              </p14:nvContentPartPr>
              <p14:xfrm>
                <a:off x="853800" y="174596"/>
                <a:ext cx="258840" cy="439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3BFB91D7-888B-48E2-BE8F-59DA5251E423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849480" y="170276"/>
                  <a:ext cx="267480" cy="5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CF4B3E7A-5D35-4478-BB7F-6B2047DCD288}"/>
                    </a:ext>
                  </a:extLst>
                </p14:cNvPr>
                <p14:cNvContentPartPr/>
                <p14:nvPr/>
              </p14:nvContentPartPr>
              <p14:xfrm>
                <a:off x="1217400" y="260276"/>
                <a:ext cx="347400" cy="2005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CF4B3E7A-5D35-4478-BB7F-6B2047DCD288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213080" y="255956"/>
                  <a:ext cx="356040" cy="209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" name="Gruppo 12">
            <a:extLst>
              <a:ext uri="{FF2B5EF4-FFF2-40B4-BE49-F238E27FC236}">
                <a16:creationId xmlns:a16="http://schemas.microsoft.com/office/drawing/2014/main" id="{2BD3B340-1FD6-4D2F-94C9-DF19CB13EEEE}"/>
              </a:ext>
            </a:extLst>
          </p:cNvPr>
          <p:cNvGrpSpPr/>
          <p:nvPr/>
        </p:nvGrpSpPr>
        <p:grpSpPr>
          <a:xfrm>
            <a:off x="1872600" y="198356"/>
            <a:ext cx="1089720" cy="322200"/>
            <a:chOff x="1872600" y="198356"/>
            <a:chExt cx="1089720" cy="32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8B117B60-943D-4E20-AE09-69B7C2983ED0}"/>
                    </a:ext>
                  </a:extLst>
                </p14:cNvPr>
                <p14:cNvContentPartPr/>
                <p14:nvPr/>
              </p14:nvContentPartPr>
              <p14:xfrm>
                <a:off x="1872600" y="308156"/>
                <a:ext cx="173520" cy="10800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8B117B60-943D-4E20-AE09-69B7C2983ED0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868280" y="303836"/>
                  <a:ext cx="182160" cy="11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7348EAA6-5556-4507-B26F-C923473A7D3A}"/>
                    </a:ext>
                  </a:extLst>
                </p14:cNvPr>
                <p14:cNvContentPartPr/>
                <p14:nvPr/>
              </p14:nvContentPartPr>
              <p14:xfrm>
                <a:off x="2214960" y="268196"/>
                <a:ext cx="110520" cy="14688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7348EAA6-5556-4507-B26F-C923473A7D3A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2210640" y="263876"/>
                  <a:ext cx="1191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421B8DEA-6005-481E-819E-934312D4A102}"/>
                    </a:ext>
                  </a:extLst>
                </p14:cNvPr>
                <p14:cNvContentPartPr/>
                <p14:nvPr/>
              </p14:nvContentPartPr>
              <p14:xfrm>
                <a:off x="2406120" y="237236"/>
                <a:ext cx="273240" cy="19440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421B8DEA-6005-481E-819E-934312D4A102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401800" y="232916"/>
                  <a:ext cx="28188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43EF7428-5A70-4E70-82FC-0310F98A20E8}"/>
                    </a:ext>
                  </a:extLst>
                </p14:cNvPr>
                <p14:cNvContentPartPr/>
                <p14:nvPr/>
              </p14:nvContentPartPr>
              <p14:xfrm>
                <a:off x="2781600" y="198356"/>
                <a:ext cx="180720" cy="20952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43EF7428-5A70-4E70-82FC-0310F98A20E8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777280" y="194036"/>
                  <a:ext cx="1893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C0A7FE30-1E6F-4BB0-99F0-1DBF3039FE85}"/>
                    </a:ext>
                  </a:extLst>
                </p14:cNvPr>
                <p14:cNvContentPartPr/>
                <p14:nvPr/>
              </p14:nvContentPartPr>
              <p14:xfrm>
                <a:off x="2018400" y="364676"/>
                <a:ext cx="216720" cy="15588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C0A7FE30-1E6F-4BB0-99F0-1DBF3039FE8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014080" y="360356"/>
                  <a:ext cx="225360" cy="164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" name="Gruppo 20">
            <a:extLst>
              <a:ext uri="{FF2B5EF4-FFF2-40B4-BE49-F238E27FC236}">
                <a16:creationId xmlns:a16="http://schemas.microsoft.com/office/drawing/2014/main" id="{38D26316-15B6-46C4-89D0-E957FDE17337}"/>
              </a:ext>
            </a:extLst>
          </p:cNvPr>
          <p:cNvGrpSpPr/>
          <p:nvPr/>
        </p:nvGrpSpPr>
        <p:grpSpPr>
          <a:xfrm>
            <a:off x="3378480" y="32756"/>
            <a:ext cx="2004840" cy="413640"/>
            <a:chOff x="3378480" y="32756"/>
            <a:chExt cx="2004840" cy="41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D7E7E6D3-5B95-4426-A1B6-BDD496891DF7}"/>
                    </a:ext>
                  </a:extLst>
                </p14:cNvPr>
                <p14:cNvContentPartPr/>
                <p14:nvPr/>
              </p14:nvContentPartPr>
              <p14:xfrm>
                <a:off x="3378480" y="225356"/>
                <a:ext cx="811080" cy="22104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D7E7E6D3-5B95-4426-A1B6-BDD496891DF7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374160" y="221036"/>
                  <a:ext cx="8197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839C25C7-0C6E-42FB-854E-1DBD76248F80}"/>
                    </a:ext>
                  </a:extLst>
                </p14:cNvPr>
                <p14:cNvContentPartPr/>
                <p14:nvPr/>
              </p14:nvContentPartPr>
              <p14:xfrm>
                <a:off x="4238160" y="247676"/>
                <a:ext cx="231120" cy="1440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839C25C7-0C6E-42FB-854E-1DBD76248F80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4233840" y="243356"/>
                  <a:ext cx="23976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3585F1D3-6164-44AB-A0A3-D4516CFD4F12}"/>
                    </a:ext>
                  </a:extLst>
                </p14:cNvPr>
                <p14:cNvContentPartPr/>
                <p14:nvPr/>
              </p14:nvContentPartPr>
              <p14:xfrm>
                <a:off x="4513920" y="32756"/>
                <a:ext cx="72000" cy="3668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3585F1D3-6164-44AB-A0A3-D4516CFD4F12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4509600" y="28436"/>
                  <a:ext cx="80640" cy="37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C7E450BE-2746-4D05-8CB0-971E4D0D820B}"/>
                    </a:ext>
                  </a:extLst>
                </p14:cNvPr>
                <p14:cNvContentPartPr/>
                <p14:nvPr/>
              </p14:nvContentPartPr>
              <p14:xfrm>
                <a:off x="4651440" y="209876"/>
                <a:ext cx="84960" cy="1904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C7E450BE-2746-4D05-8CB0-971E4D0D820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4646760" y="205556"/>
                  <a:ext cx="936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0528E256-0CAF-4BA9-9F97-D0C8CE0B607E}"/>
                    </a:ext>
                  </a:extLst>
                </p14:cNvPr>
                <p14:cNvContentPartPr/>
                <p14:nvPr/>
              </p14:nvContentPartPr>
              <p14:xfrm>
                <a:off x="4901280" y="234356"/>
                <a:ext cx="200880" cy="18000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0528E256-0CAF-4BA9-9F97-D0C8CE0B607E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896960" y="230036"/>
                  <a:ext cx="20952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F8603F4C-8CAB-4B67-8922-8F942CD33B80}"/>
                    </a:ext>
                  </a:extLst>
                </p14:cNvPr>
                <p14:cNvContentPartPr/>
                <p14:nvPr/>
              </p14:nvContentPartPr>
              <p14:xfrm>
                <a:off x="5191440" y="267476"/>
                <a:ext cx="191880" cy="1738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F8603F4C-8CAB-4B67-8922-8F942CD33B80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5187120" y="263156"/>
                  <a:ext cx="200520" cy="182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" name="Gruppo 35">
            <a:extLst>
              <a:ext uri="{FF2B5EF4-FFF2-40B4-BE49-F238E27FC236}">
                <a16:creationId xmlns:a16="http://schemas.microsoft.com/office/drawing/2014/main" id="{E945DAF3-1AFB-495E-81CA-AEAAA5550A7A}"/>
              </a:ext>
            </a:extLst>
          </p:cNvPr>
          <p:cNvGrpSpPr/>
          <p:nvPr/>
        </p:nvGrpSpPr>
        <p:grpSpPr>
          <a:xfrm>
            <a:off x="5941320" y="99716"/>
            <a:ext cx="457560" cy="345600"/>
            <a:chOff x="5941320" y="99716"/>
            <a:chExt cx="457560" cy="34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40A2B127-60EF-499A-9B5F-4D47312F2DAB}"/>
                    </a:ext>
                  </a:extLst>
                </p14:cNvPr>
                <p14:cNvContentPartPr/>
                <p14:nvPr/>
              </p14:nvContentPartPr>
              <p14:xfrm>
                <a:off x="5941320" y="267476"/>
                <a:ext cx="279000" cy="17028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40A2B127-60EF-499A-9B5F-4D47312F2DAB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937000" y="263156"/>
                  <a:ext cx="2876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0DAE82FC-F431-45D2-9861-BCADF691F3E4}"/>
                    </a:ext>
                  </a:extLst>
                </p14:cNvPr>
                <p14:cNvContentPartPr/>
                <p14:nvPr/>
              </p14:nvContentPartPr>
              <p14:xfrm>
                <a:off x="6177840" y="99716"/>
                <a:ext cx="48240" cy="3456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0DAE82FC-F431-45D2-9861-BCADF691F3E4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6173520" y="95396"/>
                  <a:ext cx="56880" cy="35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D142102B-BB33-44A8-83BD-A2EFBA4C4977}"/>
                    </a:ext>
                  </a:extLst>
                </p14:cNvPr>
                <p14:cNvContentPartPr/>
                <p14:nvPr/>
              </p14:nvContentPartPr>
              <p14:xfrm>
                <a:off x="6337680" y="222476"/>
                <a:ext cx="61200" cy="21348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D142102B-BB33-44A8-83BD-A2EFBA4C4977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6333360" y="218156"/>
                  <a:ext cx="69840" cy="222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" name="Gruppo 34">
            <a:extLst>
              <a:ext uri="{FF2B5EF4-FFF2-40B4-BE49-F238E27FC236}">
                <a16:creationId xmlns:a16="http://schemas.microsoft.com/office/drawing/2014/main" id="{B42D6D89-78F7-4036-A3DE-6E2C0CE2F21D}"/>
              </a:ext>
            </a:extLst>
          </p:cNvPr>
          <p:cNvGrpSpPr/>
          <p:nvPr/>
        </p:nvGrpSpPr>
        <p:grpSpPr>
          <a:xfrm>
            <a:off x="6981720" y="50036"/>
            <a:ext cx="1672200" cy="402840"/>
            <a:chOff x="6981720" y="50036"/>
            <a:chExt cx="1672200" cy="402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BB00F6B4-EEB4-47FF-9C39-849491FDDEB3}"/>
                    </a:ext>
                  </a:extLst>
                </p14:cNvPr>
                <p14:cNvContentPartPr/>
                <p14:nvPr/>
              </p14:nvContentPartPr>
              <p14:xfrm>
                <a:off x="6981720" y="150476"/>
                <a:ext cx="412920" cy="2530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BB00F6B4-EEB4-47FF-9C39-849491FDDEB3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977400" y="146156"/>
                  <a:ext cx="421560" cy="26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B3357FDF-7A21-4F5E-A7DB-622C5E9844AA}"/>
                    </a:ext>
                  </a:extLst>
                </p14:cNvPr>
                <p14:cNvContentPartPr/>
                <p14:nvPr/>
              </p14:nvContentPartPr>
              <p14:xfrm>
                <a:off x="7403640" y="50036"/>
                <a:ext cx="173880" cy="1738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B3357FDF-7A21-4F5E-A7DB-622C5E9844AA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399320" y="45716"/>
                  <a:ext cx="1825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A8B48A06-B414-4587-BBC5-22CEA66331E3}"/>
                    </a:ext>
                  </a:extLst>
                </p14:cNvPr>
                <p14:cNvContentPartPr/>
                <p14:nvPr/>
              </p14:nvContentPartPr>
              <p14:xfrm>
                <a:off x="7711080" y="321116"/>
                <a:ext cx="172440" cy="1008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A8B48A06-B414-4587-BBC5-22CEA66331E3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7706760" y="316796"/>
                  <a:ext cx="18108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E1B4DAE-778E-45A5-A93F-4E2B8432D46A}"/>
                    </a:ext>
                  </a:extLst>
                </p14:cNvPr>
                <p14:cNvContentPartPr/>
                <p14:nvPr/>
              </p14:nvContentPartPr>
              <p14:xfrm>
                <a:off x="7702080" y="411476"/>
                <a:ext cx="209160" cy="2484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E1B4DAE-778E-45A5-A93F-4E2B8432D46A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697760" y="407156"/>
                  <a:ext cx="2178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D8709BA3-99A4-4F21-BD1A-10C2DCD879F0}"/>
                    </a:ext>
                  </a:extLst>
                </p14:cNvPr>
                <p14:cNvContentPartPr/>
                <p14:nvPr/>
              </p14:nvContentPartPr>
              <p14:xfrm>
                <a:off x="8081520" y="87116"/>
                <a:ext cx="236160" cy="3657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D8709BA3-99A4-4F21-BD1A-10C2DCD879F0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8077200" y="82796"/>
                  <a:ext cx="24480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C8546FE9-AA1A-49D5-B8E6-E6813DE184AC}"/>
                    </a:ext>
                  </a:extLst>
                </p14:cNvPr>
                <p14:cNvContentPartPr/>
                <p14:nvPr/>
              </p14:nvContentPartPr>
              <p14:xfrm>
                <a:off x="8401560" y="285836"/>
                <a:ext cx="252360" cy="342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C8546FE9-AA1A-49D5-B8E6-E6813DE184AC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397240" y="281516"/>
                  <a:ext cx="2610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0154CD18-0476-4C48-8D72-32DBE7CD41D3}"/>
                    </a:ext>
                  </a:extLst>
                </p14:cNvPr>
                <p14:cNvContentPartPr/>
                <p14:nvPr/>
              </p14:nvContentPartPr>
              <p14:xfrm>
                <a:off x="8520000" y="196916"/>
                <a:ext cx="44640" cy="2124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0154CD18-0476-4C48-8D72-32DBE7CD41D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515680" y="192596"/>
                  <a:ext cx="53280" cy="221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" name="Gruppo 38">
            <a:extLst>
              <a:ext uri="{FF2B5EF4-FFF2-40B4-BE49-F238E27FC236}">
                <a16:creationId xmlns:a16="http://schemas.microsoft.com/office/drawing/2014/main" id="{9698A910-B320-4FDC-9A6C-17352BF61811}"/>
              </a:ext>
            </a:extLst>
          </p:cNvPr>
          <p:cNvGrpSpPr/>
          <p:nvPr/>
        </p:nvGrpSpPr>
        <p:grpSpPr>
          <a:xfrm>
            <a:off x="8876040" y="95036"/>
            <a:ext cx="154080" cy="306000"/>
            <a:chOff x="8876040" y="95036"/>
            <a:chExt cx="154080" cy="306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B7333CD4-2B6D-449A-8F2A-24D44FC607F6}"/>
                    </a:ext>
                  </a:extLst>
                </p14:cNvPr>
                <p14:cNvContentPartPr/>
                <p14:nvPr/>
              </p14:nvContentPartPr>
              <p14:xfrm>
                <a:off x="8876040" y="194396"/>
                <a:ext cx="154080" cy="20664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B7333CD4-2B6D-449A-8F2A-24D44FC607F6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871720" y="190076"/>
                  <a:ext cx="1627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B08BED3F-B932-4ED3-B47F-14483E395BAA}"/>
                    </a:ext>
                  </a:extLst>
                </p14:cNvPr>
                <p14:cNvContentPartPr/>
                <p14:nvPr/>
              </p14:nvContentPartPr>
              <p14:xfrm>
                <a:off x="8904480" y="95036"/>
                <a:ext cx="91800" cy="342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B08BED3F-B932-4ED3-B47F-14483E395BAA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8900160" y="90716"/>
                  <a:ext cx="100440" cy="4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6" name="Gruppo 75">
            <a:extLst>
              <a:ext uri="{FF2B5EF4-FFF2-40B4-BE49-F238E27FC236}">
                <a16:creationId xmlns:a16="http://schemas.microsoft.com/office/drawing/2014/main" id="{167F65A3-1BFC-4785-B8EE-515871907922}"/>
              </a:ext>
            </a:extLst>
          </p:cNvPr>
          <p:cNvGrpSpPr/>
          <p:nvPr/>
        </p:nvGrpSpPr>
        <p:grpSpPr>
          <a:xfrm>
            <a:off x="9426120" y="37796"/>
            <a:ext cx="468720" cy="322200"/>
            <a:chOff x="9426120" y="37796"/>
            <a:chExt cx="468720" cy="322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2AECF7A6-387E-4D15-A52D-E5EBFBC7E06F}"/>
                    </a:ext>
                  </a:extLst>
                </p14:cNvPr>
                <p14:cNvContentPartPr/>
                <p14:nvPr/>
              </p14:nvContentPartPr>
              <p14:xfrm>
                <a:off x="9461400" y="283316"/>
                <a:ext cx="51480" cy="766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2AECF7A6-387E-4D15-A52D-E5EBFBC7E06F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9457080" y="278996"/>
                  <a:ext cx="60120" cy="8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2DE26A7D-64D3-462F-8068-4148847123D6}"/>
                    </a:ext>
                  </a:extLst>
                </p14:cNvPr>
                <p14:cNvContentPartPr/>
                <p14:nvPr/>
              </p14:nvContentPartPr>
              <p14:xfrm>
                <a:off x="9426120" y="167396"/>
                <a:ext cx="35640" cy="1584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2DE26A7D-64D3-462F-8068-4148847123D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9421800" y="163076"/>
                  <a:ext cx="442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4B1AE7B6-B8F5-4B95-AF66-A2AC736B0CEF}"/>
                    </a:ext>
                  </a:extLst>
                </p14:cNvPr>
                <p14:cNvContentPartPr/>
                <p14:nvPr/>
              </p14:nvContentPartPr>
              <p14:xfrm>
                <a:off x="9664800" y="37796"/>
                <a:ext cx="230040" cy="3020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4B1AE7B6-B8F5-4B95-AF66-A2AC736B0CE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9660480" y="33476"/>
                  <a:ext cx="238680" cy="31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5" name="Gruppo 74">
            <a:extLst>
              <a:ext uri="{FF2B5EF4-FFF2-40B4-BE49-F238E27FC236}">
                <a16:creationId xmlns:a16="http://schemas.microsoft.com/office/drawing/2014/main" id="{711FA1DC-05A9-490C-9911-35C3079CD7B8}"/>
              </a:ext>
            </a:extLst>
          </p:cNvPr>
          <p:cNvGrpSpPr/>
          <p:nvPr/>
        </p:nvGrpSpPr>
        <p:grpSpPr>
          <a:xfrm>
            <a:off x="10206600" y="193316"/>
            <a:ext cx="1031400" cy="155160"/>
            <a:chOff x="10206600" y="193316"/>
            <a:chExt cx="1031400" cy="15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6C2FC268-6905-4BC0-BA1F-A098EF5E2CFD}"/>
                    </a:ext>
                  </a:extLst>
                </p14:cNvPr>
                <p14:cNvContentPartPr/>
                <p14:nvPr/>
              </p14:nvContentPartPr>
              <p14:xfrm>
                <a:off x="10206600" y="193676"/>
                <a:ext cx="318960" cy="1548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6C2FC268-6905-4BC0-BA1F-A098EF5E2CF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0202280" y="189356"/>
                  <a:ext cx="3276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68993C02-F031-4818-A3C9-7A1D8329B7F7}"/>
                    </a:ext>
                  </a:extLst>
                </p14:cNvPr>
                <p14:cNvContentPartPr/>
                <p14:nvPr/>
              </p14:nvContentPartPr>
              <p14:xfrm>
                <a:off x="10631040" y="202676"/>
                <a:ext cx="230760" cy="1033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68993C02-F031-4818-A3C9-7A1D8329B7F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0626720" y="198356"/>
                  <a:ext cx="239400" cy="11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3DF96F2-C843-4F21-8273-5BBADBAE3EEA}"/>
                    </a:ext>
                  </a:extLst>
                </p14:cNvPr>
                <p14:cNvContentPartPr/>
                <p14:nvPr/>
              </p14:nvContentPartPr>
              <p14:xfrm>
                <a:off x="10971600" y="193316"/>
                <a:ext cx="266400" cy="1501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3DF96F2-C843-4F21-8273-5BBADBAE3EEA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0967280" y="188996"/>
                  <a:ext cx="275040" cy="158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4" name="Gruppo 73">
            <a:extLst>
              <a:ext uri="{FF2B5EF4-FFF2-40B4-BE49-F238E27FC236}">
                <a16:creationId xmlns:a16="http://schemas.microsoft.com/office/drawing/2014/main" id="{8A6CD397-9CB5-4470-8CFE-A82A68176A30}"/>
              </a:ext>
            </a:extLst>
          </p:cNvPr>
          <p:cNvGrpSpPr/>
          <p:nvPr/>
        </p:nvGrpSpPr>
        <p:grpSpPr>
          <a:xfrm>
            <a:off x="194640" y="645836"/>
            <a:ext cx="1911240" cy="691560"/>
            <a:chOff x="194640" y="645836"/>
            <a:chExt cx="1911240" cy="69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7EAD8783-D2C0-415E-9B70-325A774D7B20}"/>
                    </a:ext>
                  </a:extLst>
                </p14:cNvPr>
                <p14:cNvContentPartPr/>
                <p14:nvPr/>
              </p14:nvContentPartPr>
              <p14:xfrm>
                <a:off x="194640" y="788396"/>
                <a:ext cx="251280" cy="22860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7EAD8783-D2C0-415E-9B70-325A774D7B20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90320" y="784076"/>
                  <a:ext cx="2599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53600C68-A5A5-42A3-9A98-3EBAAE9928A5}"/>
                    </a:ext>
                  </a:extLst>
                </p14:cNvPr>
                <p14:cNvContentPartPr/>
                <p14:nvPr/>
              </p14:nvContentPartPr>
              <p14:xfrm>
                <a:off x="580200" y="828356"/>
                <a:ext cx="62280" cy="50904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53600C68-A5A5-42A3-9A98-3EBAAE9928A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575880" y="824036"/>
                  <a:ext cx="70920" cy="51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C8E75110-B855-4BF0-B91E-C9250D0B325B}"/>
                    </a:ext>
                  </a:extLst>
                </p14:cNvPr>
                <p14:cNvContentPartPr/>
                <p14:nvPr/>
              </p14:nvContentPartPr>
              <p14:xfrm>
                <a:off x="555360" y="840956"/>
                <a:ext cx="222120" cy="1166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C8E75110-B855-4BF0-B91E-C9250D0B325B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51040" y="836636"/>
                  <a:ext cx="230760" cy="12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0425C642-FCC7-4643-B1D7-F1CAEDD26B80}"/>
                    </a:ext>
                  </a:extLst>
                </p14:cNvPr>
                <p14:cNvContentPartPr/>
                <p14:nvPr/>
              </p14:nvContentPartPr>
              <p14:xfrm>
                <a:off x="845160" y="862556"/>
                <a:ext cx="103320" cy="45936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0425C642-FCC7-4643-B1D7-F1CAEDD26B80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40840" y="858236"/>
                  <a:ext cx="11196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D6E0EB8-A2E2-4EF2-853E-6AEE7FEB684D}"/>
                    </a:ext>
                  </a:extLst>
                </p14:cNvPr>
                <p14:cNvContentPartPr/>
                <p14:nvPr/>
              </p14:nvContentPartPr>
              <p14:xfrm>
                <a:off x="800880" y="833756"/>
                <a:ext cx="257760" cy="1537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D6E0EB8-A2E2-4EF2-853E-6AEE7FEB684D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796560" y="829436"/>
                  <a:ext cx="26640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115F3630-9783-48E3-A7F2-5C095CF72EE0}"/>
                    </a:ext>
                  </a:extLst>
                </p14:cNvPr>
                <p14:cNvContentPartPr/>
                <p14:nvPr/>
              </p14:nvContentPartPr>
              <p14:xfrm>
                <a:off x="1076640" y="825836"/>
                <a:ext cx="248040" cy="17064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115F3630-9783-48E3-A7F2-5C095CF72EE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072320" y="821516"/>
                  <a:ext cx="2566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AFFBA04D-BF1F-428F-B3C5-D8347FF26466}"/>
                    </a:ext>
                  </a:extLst>
                </p14:cNvPr>
                <p14:cNvContentPartPr/>
                <p14:nvPr/>
              </p14:nvContentPartPr>
              <p14:xfrm>
                <a:off x="1375800" y="839156"/>
                <a:ext cx="241920" cy="1983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AFFBA04D-BF1F-428F-B3C5-D8347FF2646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371480" y="834836"/>
                  <a:ext cx="25056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D1237B95-23E1-4E95-ACAC-A416AEC13884}"/>
                    </a:ext>
                  </a:extLst>
                </p14:cNvPr>
                <p14:cNvContentPartPr/>
                <p14:nvPr/>
              </p14:nvContentPartPr>
              <p14:xfrm>
                <a:off x="1708800" y="645836"/>
                <a:ext cx="21960" cy="2484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D1237B95-23E1-4E95-ACAC-A416AEC13884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704480" y="641516"/>
                  <a:ext cx="30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E54DD3D-07EE-4D1B-A6B1-99771DD901B6}"/>
                    </a:ext>
                  </a:extLst>
                </p14:cNvPr>
                <p14:cNvContentPartPr/>
                <p14:nvPr/>
              </p14:nvContentPartPr>
              <p14:xfrm>
                <a:off x="1618440" y="779396"/>
                <a:ext cx="230760" cy="2448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E54DD3D-07EE-4D1B-A6B1-99771DD901B6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1614120" y="775076"/>
                  <a:ext cx="23940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E50F10A8-0459-48E3-A705-F30E2A5A6E41}"/>
                    </a:ext>
                  </a:extLst>
                </p14:cNvPr>
                <p14:cNvContentPartPr/>
                <p14:nvPr/>
              </p14:nvContentPartPr>
              <p14:xfrm>
                <a:off x="1703040" y="671396"/>
                <a:ext cx="78480" cy="34992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E50F10A8-0459-48E3-A705-F30E2A5A6E4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698720" y="667076"/>
                  <a:ext cx="87120" cy="35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555ECBBF-753A-48F5-A601-85A013CC13E0}"/>
                    </a:ext>
                  </a:extLst>
                </p14:cNvPr>
                <p14:cNvContentPartPr/>
                <p14:nvPr/>
              </p14:nvContentPartPr>
              <p14:xfrm>
                <a:off x="1832280" y="858236"/>
                <a:ext cx="273600" cy="15444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555ECBBF-753A-48F5-A601-85A013CC13E0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827960" y="853916"/>
                  <a:ext cx="282240" cy="163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3" name="Gruppo 72">
            <a:extLst>
              <a:ext uri="{FF2B5EF4-FFF2-40B4-BE49-F238E27FC236}">
                <a16:creationId xmlns:a16="http://schemas.microsoft.com/office/drawing/2014/main" id="{FFB1679C-FE7F-4929-8588-1D2845012067}"/>
              </a:ext>
            </a:extLst>
          </p:cNvPr>
          <p:cNvGrpSpPr/>
          <p:nvPr/>
        </p:nvGrpSpPr>
        <p:grpSpPr>
          <a:xfrm>
            <a:off x="2539680" y="703436"/>
            <a:ext cx="294840" cy="233640"/>
            <a:chOff x="2539680" y="703436"/>
            <a:chExt cx="294840" cy="233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38F1BBA7-D411-4925-960B-7FC5370AF28B}"/>
                    </a:ext>
                  </a:extLst>
                </p14:cNvPr>
                <p14:cNvContentPartPr/>
                <p14:nvPr/>
              </p14:nvContentPartPr>
              <p14:xfrm>
                <a:off x="2539680" y="775796"/>
                <a:ext cx="274680" cy="16128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38F1BBA7-D411-4925-960B-7FC5370AF28B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535360" y="771476"/>
                  <a:ext cx="283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C52353C7-C284-4D9A-8820-EF2860434E85}"/>
                    </a:ext>
                  </a:extLst>
                </p14:cNvPr>
                <p14:cNvContentPartPr/>
                <p14:nvPr/>
              </p14:nvContentPartPr>
              <p14:xfrm>
                <a:off x="2664600" y="703436"/>
                <a:ext cx="169920" cy="133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C52353C7-C284-4D9A-8820-EF2860434E85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2660280" y="699116"/>
                  <a:ext cx="1785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A730A0A0-DBF5-478B-8574-8FC26EFBF13F}"/>
              </a:ext>
            </a:extLst>
          </p:cNvPr>
          <p:cNvGrpSpPr/>
          <p:nvPr/>
        </p:nvGrpSpPr>
        <p:grpSpPr>
          <a:xfrm>
            <a:off x="3162840" y="744116"/>
            <a:ext cx="1720440" cy="236160"/>
            <a:chOff x="3162840" y="744116"/>
            <a:chExt cx="1720440" cy="236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35695FBC-37DC-4CEF-A63A-E122B91EC616}"/>
                    </a:ext>
                  </a:extLst>
                </p14:cNvPr>
                <p14:cNvContentPartPr/>
                <p14:nvPr/>
              </p14:nvContentPartPr>
              <p14:xfrm>
                <a:off x="3162840" y="780116"/>
                <a:ext cx="312120" cy="16992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35695FBC-37DC-4CEF-A63A-E122B91EC616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158520" y="775796"/>
                  <a:ext cx="32076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28C2A8A-6B17-4167-A060-8980B5F5ADA6}"/>
                    </a:ext>
                  </a:extLst>
                </p14:cNvPr>
                <p14:cNvContentPartPr/>
                <p14:nvPr/>
              </p14:nvContentPartPr>
              <p14:xfrm>
                <a:off x="3523920" y="803876"/>
                <a:ext cx="235800" cy="17640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28C2A8A-6B17-4167-A060-8980B5F5ADA6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519600" y="799556"/>
                  <a:ext cx="2444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D8B7B2B-17FF-400F-B572-8336E357DECD}"/>
                    </a:ext>
                  </a:extLst>
                </p14:cNvPr>
                <p14:cNvContentPartPr/>
                <p14:nvPr/>
              </p14:nvContentPartPr>
              <p14:xfrm>
                <a:off x="3894360" y="813236"/>
                <a:ext cx="498240" cy="14868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D8B7B2B-17FF-400F-B572-8336E357DECD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3890040" y="808916"/>
                  <a:ext cx="50688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58B5013F-B010-4C62-8ED8-F8561DB67D30}"/>
                    </a:ext>
                  </a:extLst>
                </p14:cNvPr>
                <p14:cNvContentPartPr/>
                <p14:nvPr/>
              </p14:nvContentPartPr>
              <p14:xfrm>
                <a:off x="4428600" y="744116"/>
                <a:ext cx="128160" cy="23148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58B5013F-B010-4C62-8ED8-F8561DB67D3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424280" y="739796"/>
                  <a:ext cx="13680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9DE7B013-82CA-4736-B4B7-E2D5CE11324D}"/>
                    </a:ext>
                  </a:extLst>
                </p14:cNvPr>
                <p14:cNvContentPartPr/>
                <p14:nvPr/>
              </p14:nvContentPartPr>
              <p14:xfrm>
                <a:off x="4579800" y="807836"/>
                <a:ext cx="303480" cy="15948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9DE7B013-82CA-4736-B4B7-E2D5CE11324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4575480" y="803516"/>
                  <a:ext cx="312120" cy="16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1" name="Gruppo 70">
            <a:extLst>
              <a:ext uri="{FF2B5EF4-FFF2-40B4-BE49-F238E27FC236}">
                <a16:creationId xmlns:a16="http://schemas.microsoft.com/office/drawing/2014/main" id="{C782A481-F7FF-47F4-B345-0F239A2FCB68}"/>
              </a:ext>
            </a:extLst>
          </p:cNvPr>
          <p:cNvGrpSpPr/>
          <p:nvPr/>
        </p:nvGrpSpPr>
        <p:grpSpPr>
          <a:xfrm>
            <a:off x="5132040" y="542516"/>
            <a:ext cx="1976760" cy="414000"/>
            <a:chOff x="5132040" y="542516"/>
            <a:chExt cx="1976760" cy="41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134B10F1-98EE-4F2B-94C0-AEF334A1253D}"/>
                    </a:ext>
                  </a:extLst>
                </p14:cNvPr>
                <p14:cNvContentPartPr/>
                <p14:nvPr/>
              </p14:nvContentPartPr>
              <p14:xfrm>
                <a:off x="5132040" y="746636"/>
                <a:ext cx="762480" cy="2080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134B10F1-98EE-4F2B-94C0-AEF334A1253D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127720" y="742316"/>
                  <a:ext cx="77112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792F3AF8-AA69-47BB-AEEC-55C0FAB0EEF1}"/>
                    </a:ext>
                  </a:extLst>
                </p14:cNvPr>
                <p14:cNvContentPartPr/>
                <p14:nvPr/>
              </p14:nvContentPartPr>
              <p14:xfrm>
                <a:off x="5899920" y="800276"/>
                <a:ext cx="238680" cy="14796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792F3AF8-AA69-47BB-AEEC-55C0FAB0EEF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895600" y="795956"/>
                  <a:ext cx="247320" cy="15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22D0BBC-7659-42CB-9487-3E03DB3A5689}"/>
                    </a:ext>
                  </a:extLst>
                </p14:cNvPr>
                <p14:cNvContentPartPr/>
                <p14:nvPr/>
              </p14:nvContentPartPr>
              <p14:xfrm>
                <a:off x="6154080" y="542516"/>
                <a:ext cx="71640" cy="3931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22D0BBC-7659-42CB-9487-3E03DB3A5689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6149760" y="538196"/>
                  <a:ext cx="80280" cy="40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FEAC40CE-6806-455F-95A2-0AB1181F1EFD}"/>
                    </a:ext>
                  </a:extLst>
                </p14:cNvPr>
                <p14:cNvContentPartPr/>
                <p14:nvPr/>
              </p14:nvContentPartPr>
              <p14:xfrm>
                <a:off x="6301680" y="747356"/>
                <a:ext cx="47880" cy="16920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FEAC40CE-6806-455F-95A2-0AB1181F1EFD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6297360" y="743036"/>
                  <a:ext cx="5652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7E845DFB-238A-4AAF-9BBA-5AA25B67A1BE}"/>
                    </a:ext>
                  </a:extLst>
                </p14:cNvPr>
                <p14:cNvContentPartPr/>
                <p14:nvPr/>
              </p14:nvContentPartPr>
              <p14:xfrm>
                <a:off x="6469800" y="747356"/>
                <a:ext cx="218880" cy="1497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7E845DFB-238A-4AAF-9BBA-5AA25B67A1B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6465480" y="743036"/>
                  <a:ext cx="227520" cy="15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B84A1AA1-E817-4D38-8DCD-0EB848A47589}"/>
                    </a:ext>
                  </a:extLst>
                </p14:cNvPr>
                <p14:cNvContentPartPr/>
                <p14:nvPr/>
              </p14:nvContentPartPr>
              <p14:xfrm>
                <a:off x="6792360" y="740516"/>
                <a:ext cx="151560" cy="18396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B84A1AA1-E817-4D38-8DCD-0EB848A47589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788040" y="736196"/>
                  <a:ext cx="16020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19241FC0-76EE-4BEC-B572-34DBD40FE60C}"/>
                    </a:ext>
                  </a:extLst>
                </p14:cNvPr>
                <p14:cNvContentPartPr/>
                <p14:nvPr/>
              </p14:nvContentPartPr>
              <p14:xfrm>
                <a:off x="7089720" y="953636"/>
                <a:ext cx="19080" cy="28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19241FC0-76EE-4BEC-B572-34DBD40FE60C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7085400" y="949316"/>
                  <a:ext cx="27720" cy="1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85" name="Gruppo 84">
            <a:extLst>
              <a:ext uri="{FF2B5EF4-FFF2-40B4-BE49-F238E27FC236}">
                <a16:creationId xmlns:a16="http://schemas.microsoft.com/office/drawing/2014/main" id="{F932B861-6715-40E0-B0AF-6639261449E0}"/>
              </a:ext>
            </a:extLst>
          </p:cNvPr>
          <p:cNvGrpSpPr/>
          <p:nvPr/>
        </p:nvGrpSpPr>
        <p:grpSpPr>
          <a:xfrm>
            <a:off x="357360" y="1652036"/>
            <a:ext cx="1205640" cy="503280"/>
            <a:chOff x="357360" y="1652036"/>
            <a:chExt cx="1205640" cy="50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AC44ECB-144A-4557-80E8-6DE3C4C8C3F8}"/>
                    </a:ext>
                  </a:extLst>
                </p14:cNvPr>
                <p14:cNvContentPartPr/>
                <p14:nvPr/>
              </p14:nvContentPartPr>
              <p14:xfrm>
                <a:off x="357360" y="1798196"/>
                <a:ext cx="277920" cy="3571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AC44ECB-144A-4557-80E8-6DE3C4C8C3F8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53040" y="1793876"/>
                  <a:ext cx="286560" cy="36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AC1CCD53-390D-48C6-A2CE-2CC973E5DB56}"/>
                    </a:ext>
                  </a:extLst>
                </p14:cNvPr>
                <p14:cNvContentPartPr/>
                <p14:nvPr/>
              </p14:nvContentPartPr>
              <p14:xfrm>
                <a:off x="455640" y="1974596"/>
                <a:ext cx="145800" cy="1512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AC1CCD53-390D-48C6-A2CE-2CC973E5DB56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451320" y="1970276"/>
                  <a:ext cx="1544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18BC9DEB-9B8B-4757-8D89-C2ED4AD66CEE}"/>
                    </a:ext>
                  </a:extLst>
                </p14:cNvPr>
                <p14:cNvContentPartPr/>
                <p14:nvPr/>
              </p14:nvContentPartPr>
              <p14:xfrm>
                <a:off x="655080" y="1652036"/>
                <a:ext cx="147600" cy="2192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18BC9DEB-9B8B-4757-8D89-C2ED4AD66CE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50760" y="1647716"/>
                  <a:ext cx="15624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EC14FF0C-8C0C-4F2A-ABF1-15B9E864FB1C}"/>
                    </a:ext>
                  </a:extLst>
                </p14:cNvPr>
                <p14:cNvContentPartPr/>
                <p14:nvPr/>
              </p14:nvContentPartPr>
              <p14:xfrm>
                <a:off x="694320" y="1666436"/>
                <a:ext cx="142560" cy="2952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EC14FF0C-8C0C-4F2A-ABF1-15B9E864FB1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90000" y="1662116"/>
                  <a:ext cx="15120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D8FF0D80-CE69-4DBA-9BEC-9AB648A60579}"/>
                    </a:ext>
                  </a:extLst>
                </p14:cNvPr>
                <p14:cNvContentPartPr/>
                <p14:nvPr/>
              </p14:nvContentPartPr>
              <p14:xfrm>
                <a:off x="944520" y="2017436"/>
                <a:ext cx="146160" cy="183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D8FF0D80-CE69-4DBA-9BEC-9AB648A60579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40200" y="2013116"/>
                  <a:ext cx="15480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4C67313D-F59B-4433-AE8C-25B262138D01}"/>
                    </a:ext>
                  </a:extLst>
                </p14:cNvPr>
                <p14:cNvContentPartPr/>
                <p14:nvPr/>
              </p14:nvContentPartPr>
              <p14:xfrm>
                <a:off x="958560" y="2114636"/>
                <a:ext cx="105480" cy="169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4C67313D-F59B-4433-AE8C-25B262138D01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954240" y="2110316"/>
                  <a:ext cx="1141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668802E8-3829-4428-9C85-219DB43E80E9}"/>
                    </a:ext>
                  </a:extLst>
                </p14:cNvPr>
                <p14:cNvContentPartPr/>
                <p14:nvPr/>
              </p14:nvContentPartPr>
              <p14:xfrm>
                <a:off x="1322160" y="1783436"/>
                <a:ext cx="240840" cy="3456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668802E8-3829-4428-9C85-219DB43E80E9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317840" y="1779116"/>
                  <a:ext cx="249480" cy="354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535095ED-6107-410E-B138-A27ED12CB876}"/>
                  </a:ext>
                </a:extLst>
              </p14:cNvPr>
              <p14:cNvContentPartPr/>
              <p14:nvPr/>
            </p14:nvContentPartPr>
            <p14:xfrm>
              <a:off x="2024880" y="1882796"/>
              <a:ext cx="15840" cy="2484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535095ED-6107-410E-B138-A27ED12CB876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2020560" y="1878476"/>
                <a:ext cx="24480" cy="33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DB32194B-8F06-4CA1-A68A-220E5393093B}"/>
                  </a:ext>
                </a:extLst>
              </p14:cNvPr>
              <p14:cNvContentPartPr/>
              <p14:nvPr/>
            </p14:nvContentPartPr>
            <p14:xfrm>
              <a:off x="1918680" y="2269436"/>
              <a:ext cx="120600" cy="16092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DB32194B-8F06-4CA1-A68A-220E5393093B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1914360" y="2265116"/>
                <a:ext cx="129240" cy="169560"/>
              </a:xfrm>
              <a:prstGeom prst="rect">
                <a:avLst/>
              </a:prstGeom>
            </p:spPr>
          </p:pic>
        </mc:Fallback>
      </mc:AlternateContent>
      <p:grpSp>
        <p:nvGrpSpPr>
          <p:cNvPr id="98" name="Gruppo 97">
            <a:extLst>
              <a:ext uri="{FF2B5EF4-FFF2-40B4-BE49-F238E27FC236}">
                <a16:creationId xmlns:a16="http://schemas.microsoft.com/office/drawing/2014/main" id="{FF21EA0D-44AD-4A80-B392-3BE2467ECB77}"/>
              </a:ext>
            </a:extLst>
          </p:cNvPr>
          <p:cNvGrpSpPr/>
          <p:nvPr/>
        </p:nvGrpSpPr>
        <p:grpSpPr>
          <a:xfrm>
            <a:off x="2439600" y="1742396"/>
            <a:ext cx="1009800" cy="614880"/>
            <a:chOff x="2439600" y="1742396"/>
            <a:chExt cx="1009800" cy="614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EEFB3677-EF79-495D-85EE-28ADA98A3211}"/>
                    </a:ext>
                  </a:extLst>
                </p14:cNvPr>
                <p14:cNvContentPartPr/>
                <p14:nvPr/>
              </p14:nvContentPartPr>
              <p14:xfrm>
                <a:off x="2439600" y="1750316"/>
                <a:ext cx="266760" cy="33408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EEFB3677-EF79-495D-85EE-28ADA98A3211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2435280" y="1745996"/>
                  <a:ext cx="275400" cy="34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8E079342-D812-433F-9123-09B36BE56D4D}"/>
                    </a:ext>
                  </a:extLst>
                </p14:cNvPr>
                <p14:cNvContentPartPr/>
                <p14:nvPr/>
              </p14:nvContentPartPr>
              <p14:xfrm>
                <a:off x="2538240" y="1901516"/>
                <a:ext cx="136080" cy="864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8E079342-D812-433F-9123-09B36BE56D4D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2533920" y="1897196"/>
                  <a:ext cx="14472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521177C3-3308-44E3-8CB0-0AE94E3C4A0F}"/>
                    </a:ext>
                  </a:extLst>
                </p14:cNvPr>
                <p14:cNvContentPartPr/>
                <p14:nvPr/>
              </p14:nvContentPartPr>
              <p14:xfrm>
                <a:off x="2907240" y="1927076"/>
                <a:ext cx="106560" cy="75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521177C3-3308-44E3-8CB0-0AE94E3C4A0F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2902920" y="1922756"/>
                  <a:ext cx="1152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99B16872-0876-44C7-8DD3-86BDD9B239F8}"/>
                    </a:ext>
                  </a:extLst>
                </p14:cNvPr>
                <p14:cNvContentPartPr/>
                <p14:nvPr/>
              </p14:nvContentPartPr>
              <p14:xfrm>
                <a:off x="2931000" y="1990436"/>
                <a:ext cx="79560" cy="1116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99B16872-0876-44C7-8DD3-86BDD9B239F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2926680" y="1986116"/>
                  <a:ext cx="882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A99C5D84-7196-457C-A310-89735276FAEC}"/>
                    </a:ext>
                  </a:extLst>
                </p14:cNvPr>
                <p14:cNvContentPartPr/>
                <p14:nvPr/>
              </p14:nvContentPartPr>
              <p14:xfrm>
                <a:off x="3094800" y="1742396"/>
                <a:ext cx="354600" cy="6148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A99C5D84-7196-457C-A310-89735276FAEC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3090480" y="1738076"/>
                  <a:ext cx="363240" cy="62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7" name="Gruppo 96">
            <a:extLst>
              <a:ext uri="{FF2B5EF4-FFF2-40B4-BE49-F238E27FC236}">
                <a16:creationId xmlns:a16="http://schemas.microsoft.com/office/drawing/2014/main" id="{248FD76C-8359-4F28-8A1E-A674821C5960}"/>
              </a:ext>
            </a:extLst>
          </p:cNvPr>
          <p:cNvGrpSpPr/>
          <p:nvPr/>
        </p:nvGrpSpPr>
        <p:grpSpPr>
          <a:xfrm>
            <a:off x="3669000" y="1481756"/>
            <a:ext cx="659160" cy="544320"/>
            <a:chOff x="3669000" y="1481756"/>
            <a:chExt cx="659160" cy="544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BC647010-46C6-45F2-8162-CF65744994B0}"/>
                    </a:ext>
                  </a:extLst>
                </p14:cNvPr>
                <p14:cNvContentPartPr/>
                <p14:nvPr/>
              </p14:nvContentPartPr>
              <p14:xfrm>
                <a:off x="3669000" y="1815476"/>
                <a:ext cx="168120" cy="21060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BC647010-46C6-45F2-8162-CF65744994B0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3664680" y="1811156"/>
                  <a:ext cx="1767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CC846124-E2DB-4D6B-BEB7-59FA0D5AA612}"/>
                    </a:ext>
                  </a:extLst>
                </p14:cNvPr>
                <p14:cNvContentPartPr/>
                <p14:nvPr/>
              </p14:nvContentPartPr>
              <p14:xfrm>
                <a:off x="3892920" y="1621796"/>
                <a:ext cx="60840" cy="1368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CC846124-E2DB-4D6B-BEB7-59FA0D5AA61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3888600" y="1617476"/>
                  <a:ext cx="6948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CACDA6EE-19B3-4BFD-AFC7-EF7117AD5F10}"/>
                    </a:ext>
                  </a:extLst>
                </p14:cNvPr>
                <p14:cNvContentPartPr/>
                <p14:nvPr/>
              </p14:nvContentPartPr>
              <p14:xfrm>
                <a:off x="3883920" y="1513796"/>
                <a:ext cx="27720" cy="18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CACDA6EE-19B3-4BFD-AFC7-EF7117AD5F10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3879600" y="1509476"/>
                  <a:ext cx="36360" cy="1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27FBC37-1413-4780-A3EE-D9B80EDC5576}"/>
                    </a:ext>
                  </a:extLst>
                </p14:cNvPr>
                <p14:cNvContentPartPr/>
                <p14:nvPr/>
              </p14:nvContentPartPr>
              <p14:xfrm>
                <a:off x="4061400" y="1481756"/>
                <a:ext cx="266760" cy="2685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27FBC37-1413-4780-A3EE-D9B80EDC5576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4057080" y="1477436"/>
                  <a:ext cx="275400" cy="277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99" name="Input penna 98">
                <a:extLst>
                  <a:ext uri="{FF2B5EF4-FFF2-40B4-BE49-F238E27FC236}">
                    <a16:creationId xmlns:a16="http://schemas.microsoft.com/office/drawing/2014/main" id="{2D62D143-CFCC-4796-961D-A328718488C2}"/>
                  </a:ext>
                </a:extLst>
              </p14:cNvPr>
              <p14:cNvContentPartPr/>
              <p14:nvPr/>
            </p14:nvContentPartPr>
            <p14:xfrm>
              <a:off x="4475400" y="1908716"/>
              <a:ext cx="20160" cy="13320"/>
            </p14:xfrm>
          </p:contentPart>
        </mc:Choice>
        <mc:Fallback xmlns="">
          <p:pic>
            <p:nvPicPr>
              <p:cNvPr id="99" name="Input penna 98">
                <a:extLst>
                  <a:ext uri="{FF2B5EF4-FFF2-40B4-BE49-F238E27FC236}">
                    <a16:creationId xmlns:a16="http://schemas.microsoft.com/office/drawing/2014/main" id="{2D62D143-CFCC-4796-961D-A328718488C2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4471080" y="1904396"/>
                <a:ext cx="2880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00" name="Input penna 99">
                <a:extLst>
                  <a:ext uri="{FF2B5EF4-FFF2-40B4-BE49-F238E27FC236}">
                    <a16:creationId xmlns:a16="http://schemas.microsoft.com/office/drawing/2014/main" id="{17874636-DBB5-4FDF-A269-606B702EA671}"/>
                  </a:ext>
                </a:extLst>
              </p14:cNvPr>
              <p14:cNvContentPartPr/>
              <p14:nvPr/>
            </p14:nvContentPartPr>
            <p14:xfrm>
              <a:off x="4248240" y="2210756"/>
              <a:ext cx="272880" cy="281880"/>
            </p14:xfrm>
          </p:contentPart>
        </mc:Choice>
        <mc:Fallback xmlns="">
          <p:pic>
            <p:nvPicPr>
              <p:cNvPr id="100" name="Input penna 99">
                <a:extLst>
                  <a:ext uri="{FF2B5EF4-FFF2-40B4-BE49-F238E27FC236}">
                    <a16:creationId xmlns:a16="http://schemas.microsoft.com/office/drawing/2014/main" id="{17874636-DBB5-4FDF-A269-606B702EA671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4243920" y="2206436"/>
                <a:ext cx="281520" cy="290520"/>
              </a:xfrm>
              <a:prstGeom prst="rect">
                <a:avLst/>
              </a:prstGeom>
            </p:spPr>
          </p:pic>
        </mc:Fallback>
      </mc:AlternateContent>
      <p:grpSp>
        <p:nvGrpSpPr>
          <p:cNvPr id="116" name="Gruppo 115">
            <a:extLst>
              <a:ext uri="{FF2B5EF4-FFF2-40B4-BE49-F238E27FC236}">
                <a16:creationId xmlns:a16="http://schemas.microsoft.com/office/drawing/2014/main" id="{F234BC89-33F2-44A3-892E-91963DB5521D}"/>
              </a:ext>
            </a:extLst>
          </p:cNvPr>
          <p:cNvGrpSpPr/>
          <p:nvPr/>
        </p:nvGrpSpPr>
        <p:grpSpPr>
          <a:xfrm>
            <a:off x="4821720" y="1499396"/>
            <a:ext cx="2306520" cy="1046880"/>
            <a:chOff x="4821720" y="1499396"/>
            <a:chExt cx="2306520" cy="1046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F3B4DAE-5710-4672-978D-2AE53D956DB5}"/>
                    </a:ext>
                  </a:extLst>
                </p14:cNvPr>
                <p14:cNvContentPartPr/>
                <p14:nvPr/>
              </p14:nvContentPartPr>
              <p14:xfrm>
                <a:off x="4821720" y="1822316"/>
                <a:ext cx="276480" cy="3567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F3B4DAE-5710-4672-978D-2AE53D956DB5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4817400" y="1817996"/>
                  <a:ext cx="285120" cy="36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5A477313-8F1D-4D7D-88AC-0B88C4FC8F76}"/>
                    </a:ext>
                  </a:extLst>
                </p14:cNvPr>
                <p14:cNvContentPartPr/>
                <p14:nvPr/>
              </p14:nvContentPartPr>
              <p14:xfrm>
                <a:off x="4915680" y="1980356"/>
                <a:ext cx="134280" cy="176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5A477313-8F1D-4D7D-88AC-0B88C4FC8F7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4911360" y="1976036"/>
                  <a:ext cx="14292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03B12597-568A-4730-BD90-FF6D2A636FB5}"/>
                    </a:ext>
                  </a:extLst>
                </p14:cNvPr>
                <p14:cNvContentPartPr/>
                <p14:nvPr/>
              </p14:nvContentPartPr>
              <p14:xfrm>
                <a:off x="5125560" y="1655636"/>
                <a:ext cx="151200" cy="20664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03B12597-568A-4730-BD90-FF6D2A636FB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5121240" y="1651316"/>
                  <a:ext cx="1598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EF00708B-7D7C-4DED-806F-37143A8BC1AD}"/>
                    </a:ext>
                  </a:extLst>
                </p14:cNvPr>
                <p14:cNvContentPartPr/>
                <p14:nvPr/>
              </p14:nvContentPartPr>
              <p14:xfrm>
                <a:off x="5142120" y="1654556"/>
                <a:ext cx="142560" cy="86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EF00708B-7D7C-4DED-806F-37143A8BC1A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5137800" y="1650236"/>
                  <a:ext cx="1512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904E82F9-2688-48EB-AD89-85AF68DE2F4C}"/>
                    </a:ext>
                  </a:extLst>
                </p14:cNvPr>
                <p14:cNvContentPartPr/>
                <p14:nvPr/>
              </p14:nvContentPartPr>
              <p14:xfrm>
                <a:off x="5389080" y="1977836"/>
                <a:ext cx="88560" cy="864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904E82F9-2688-48EB-AD89-85AF68DE2F4C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5384760" y="1973516"/>
                  <a:ext cx="972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3296F1D0-AE75-41F8-9B45-D50B336E2893}"/>
                    </a:ext>
                  </a:extLst>
                </p14:cNvPr>
                <p14:cNvContentPartPr/>
                <p14:nvPr/>
              </p14:nvContentPartPr>
              <p14:xfrm>
                <a:off x="5364240" y="2087636"/>
                <a:ext cx="96480" cy="226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3296F1D0-AE75-41F8-9B45-D50B336E2893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5359920" y="2083316"/>
                  <a:ext cx="10512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B639B24D-DF32-4397-AE78-F54D7EA378C7}"/>
                    </a:ext>
                  </a:extLst>
                </p14:cNvPr>
                <p14:cNvContentPartPr/>
                <p14:nvPr/>
              </p14:nvContentPartPr>
              <p14:xfrm>
                <a:off x="5480520" y="1813316"/>
                <a:ext cx="477720" cy="7329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B639B24D-DF32-4397-AE78-F54D7EA378C7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5476200" y="1808996"/>
                  <a:ext cx="486360" cy="74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D71A7B6-5354-4B8D-99EA-785F6E874576}"/>
                    </a:ext>
                  </a:extLst>
                </p14:cNvPr>
                <p14:cNvContentPartPr/>
                <p14:nvPr/>
              </p14:nvContentPartPr>
              <p14:xfrm>
                <a:off x="5995320" y="1621796"/>
                <a:ext cx="141480" cy="19188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D71A7B6-5354-4B8D-99EA-785F6E874576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5991000" y="1617476"/>
                  <a:ext cx="1501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232DF53C-E2F3-44BC-AD92-6F4C811638F1}"/>
                    </a:ext>
                  </a:extLst>
                </p14:cNvPr>
                <p14:cNvContentPartPr/>
                <p14:nvPr/>
              </p14:nvContentPartPr>
              <p14:xfrm>
                <a:off x="5998920" y="1628996"/>
                <a:ext cx="118800" cy="2340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232DF53C-E2F3-44BC-AD92-6F4C811638F1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5994600" y="1624676"/>
                  <a:ext cx="127440" cy="3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B549A1E7-BB27-47DF-B75D-928A18FD35C4}"/>
                    </a:ext>
                  </a:extLst>
                </p14:cNvPr>
                <p14:cNvContentPartPr/>
                <p14:nvPr/>
              </p14:nvContentPartPr>
              <p14:xfrm>
                <a:off x="6253080" y="1866956"/>
                <a:ext cx="223560" cy="27288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B549A1E7-BB27-47DF-B75D-928A18FD35C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248760" y="1862636"/>
                  <a:ext cx="232200" cy="28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46840AF8-7AD2-42AA-A608-3E99368EA254}"/>
                    </a:ext>
                  </a:extLst>
                </p14:cNvPr>
                <p14:cNvContentPartPr/>
                <p14:nvPr/>
              </p14:nvContentPartPr>
              <p14:xfrm>
                <a:off x="6513720" y="1642676"/>
                <a:ext cx="61200" cy="1267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46840AF8-7AD2-42AA-A608-3E99368EA25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509400" y="1638356"/>
                  <a:ext cx="6984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2A29BAE1-3033-47E3-992A-B398484C939C}"/>
                    </a:ext>
                  </a:extLst>
                </p14:cNvPr>
                <p14:cNvContentPartPr/>
                <p14:nvPr/>
              </p14:nvContentPartPr>
              <p14:xfrm>
                <a:off x="6552600" y="1499396"/>
                <a:ext cx="8640" cy="2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2A29BAE1-3033-47E3-992A-B398484C939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548280" y="1495076"/>
                  <a:ext cx="1728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3EC6D844-3987-43C2-98C8-BEBDAD0BA376}"/>
                    </a:ext>
                  </a:extLst>
                </p14:cNvPr>
                <p14:cNvContentPartPr/>
                <p14:nvPr/>
              </p14:nvContentPartPr>
              <p14:xfrm>
                <a:off x="6659520" y="1607756"/>
                <a:ext cx="155160" cy="1731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3EC6D844-3987-43C2-98C8-BEBDAD0BA37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655200" y="1603436"/>
                  <a:ext cx="1638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7D35FB88-5197-416A-89A7-1827E32B14C6}"/>
                    </a:ext>
                  </a:extLst>
                </p14:cNvPr>
                <p14:cNvContentPartPr/>
                <p14:nvPr/>
              </p14:nvContentPartPr>
              <p14:xfrm>
                <a:off x="6692640" y="1612076"/>
                <a:ext cx="117360" cy="2412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7D35FB88-5197-416A-89A7-1827E32B14C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6688320" y="1607756"/>
                  <a:ext cx="1260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076CCE00-B73A-4185-9E62-5C23702678E8}"/>
                    </a:ext>
                  </a:extLst>
                </p14:cNvPr>
                <p14:cNvContentPartPr/>
                <p14:nvPr/>
              </p14:nvContentPartPr>
              <p14:xfrm>
                <a:off x="6858240" y="1539356"/>
                <a:ext cx="270000" cy="2325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076CCE00-B73A-4185-9E62-5C23702678E8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853920" y="1535036"/>
                  <a:ext cx="278640" cy="241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92">
            <p14:nvContentPartPr>
              <p14:cNvPr id="118" name="Input penna 117">
                <a:extLst>
                  <a:ext uri="{FF2B5EF4-FFF2-40B4-BE49-F238E27FC236}">
                    <a16:creationId xmlns:a16="http://schemas.microsoft.com/office/drawing/2014/main" id="{6D482435-6D3F-4A17-A2DD-C11C6C67A0A0}"/>
                  </a:ext>
                </a:extLst>
              </p14:cNvPr>
              <p14:cNvContentPartPr/>
              <p14:nvPr/>
            </p14:nvContentPartPr>
            <p14:xfrm>
              <a:off x="7304495" y="1894986"/>
              <a:ext cx="14760" cy="18720"/>
            </p14:xfrm>
          </p:contentPart>
        </mc:Choice>
        <mc:Fallback xmlns="">
          <p:pic>
            <p:nvPicPr>
              <p:cNvPr id="118" name="Input penna 117">
                <a:extLst>
                  <a:ext uri="{FF2B5EF4-FFF2-40B4-BE49-F238E27FC236}">
                    <a16:creationId xmlns:a16="http://schemas.microsoft.com/office/drawing/2014/main" id="{6D482435-6D3F-4A17-A2DD-C11C6C67A0A0}"/>
                  </a:ext>
                </a:extLst>
              </p:cNvPr>
              <p:cNvPicPr/>
              <p:nvPr/>
            </p:nvPicPr>
            <p:blipFill>
              <a:blip r:embed="rId193"/>
              <a:stretch>
                <a:fillRect/>
              </a:stretch>
            </p:blipFill>
            <p:spPr>
              <a:xfrm>
                <a:off x="7300175" y="1890666"/>
                <a:ext cx="2340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94">
            <p14:nvContentPartPr>
              <p14:cNvPr id="119" name="Input penna 118">
                <a:extLst>
                  <a:ext uri="{FF2B5EF4-FFF2-40B4-BE49-F238E27FC236}">
                    <a16:creationId xmlns:a16="http://schemas.microsoft.com/office/drawing/2014/main" id="{5A43477C-4BC1-4E79-93B9-6659BC2089CA}"/>
                  </a:ext>
                </a:extLst>
              </p14:cNvPr>
              <p14:cNvContentPartPr/>
              <p14:nvPr/>
            </p14:nvContentPartPr>
            <p14:xfrm>
              <a:off x="6935855" y="2211786"/>
              <a:ext cx="249480" cy="243000"/>
            </p14:xfrm>
          </p:contentPart>
        </mc:Choice>
        <mc:Fallback xmlns="">
          <p:pic>
            <p:nvPicPr>
              <p:cNvPr id="119" name="Input penna 118">
                <a:extLst>
                  <a:ext uri="{FF2B5EF4-FFF2-40B4-BE49-F238E27FC236}">
                    <a16:creationId xmlns:a16="http://schemas.microsoft.com/office/drawing/2014/main" id="{5A43477C-4BC1-4E79-93B9-6659BC2089CA}"/>
                  </a:ext>
                </a:extLst>
              </p:cNvPr>
              <p:cNvPicPr/>
              <p:nvPr/>
            </p:nvPicPr>
            <p:blipFill>
              <a:blip r:embed="rId195"/>
              <a:stretch>
                <a:fillRect/>
              </a:stretch>
            </p:blipFill>
            <p:spPr>
              <a:xfrm>
                <a:off x="6931535" y="2207466"/>
                <a:ext cx="258120" cy="251640"/>
              </a:xfrm>
              <a:prstGeom prst="rect">
                <a:avLst/>
              </a:prstGeom>
            </p:spPr>
          </p:pic>
        </mc:Fallback>
      </mc:AlternateContent>
      <p:grpSp>
        <p:nvGrpSpPr>
          <p:cNvPr id="123" name="Gruppo 122">
            <a:extLst>
              <a:ext uri="{FF2B5EF4-FFF2-40B4-BE49-F238E27FC236}">
                <a16:creationId xmlns:a16="http://schemas.microsoft.com/office/drawing/2014/main" id="{7CE3069C-DBD2-4374-A354-6205E07D9B69}"/>
              </a:ext>
            </a:extLst>
          </p:cNvPr>
          <p:cNvGrpSpPr/>
          <p:nvPr/>
        </p:nvGrpSpPr>
        <p:grpSpPr>
          <a:xfrm>
            <a:off x="7599695" y="1787346"/>
            <a:ext cx="498240" cy="313920"/>
            <a:chOff x="7599695" y="1787346"/>
            <a:chExt cx="498240" cy="31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F908C89E-20A0-42C3-997C-01A1AE2B093B}"/>
                    </a:ext>
                  </a:extLst>
                </p14:cNvPr>
                <p14:cNvContentPartPr/>
                <p14:nvPr/>
              </p14:nvContentPartPr>
              <p14:xfrm>
                <a:off x="7599695" y="1787346"/>
                <a:ext cx="213480" cy="31392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F908C89E-20A0-42C3-997C-01A1AE2B093B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7595375" y="1783026"/>
                  <a:ext cx="222120" cy="32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AE8DB5D7-9147-49E6-8881-DACFF9494E4C}"/>
                    </a:ext>
                  </a:extLst>
                </p14:cNvPr>
                <p14:cNvContentPartPr/>
                <p14:nvPr/>
              </p14:nvContentPartPr>
              <p14:xfrm>
                <a:off x="7998215" y="1981746"/>
                <a:ext cx="99720" cy="93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AE8DB5D7-9147-49E6-8881-DACFF9494E4C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7993895" y="1977426"/>
                  <a:ext cx="1083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F94EE260-C28D-47A6-A471-03B426F8E159}"/>
                    </a:ext>
                  </a:extLst>
                </p14:cNvPr>
                <p14:cNvContentPartPr/>
                <p14:nvPr/>
              </p14:nvContentPartPr>
              <p14:xfrm>
                <a:off x="8021975" y="2043306"/>
                <a:ext cx="75960" cy="1332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F94EE260-C28D-47A6-A471-03B426F8E15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8017655" y="2038986"/>
                  <a:ext cx="8460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FD6A7C4D-AA9A-4DC1-AEF5-89F088A3158C}"/>
              </a:ext>
            </a:extLst>
          </p:cNvPr>
          <p:cNvGrpSpPr/>
          <p:nvPr/>
        </p:nvGrpSpPr>
        <p:grpSpPr>
          <a:xfrm>
            <a:off x="8409335" y="1427706"/>
            <a:ext cx="1810440" cy="674280"/>
            <a:chOff x="8409335" y="1427706"/>
            <a:chExt cx="1810440" cy="67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194B278F-1388-4A16-BF84-1D316409CAD2}"/>
                    </a:ext>
                  </a:extLst>
                </p14:cNvPr>
                <p14:cNvContentPartPr/>
                <p14:nvPr/>
              </p14:nvContentPartPr>
              <p14:xfrm>
                <a:off x="8409335" y="1809306"/>
                <a:ext cx="159840" cy="2926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194B278F-1388-4A16-BF84-1D316409CAD2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8405015" y="1804986"/>
                  <a:ext cx="168480" cy="30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383A71A3-5DEC-4319-B5C4-EF8CECED8E34}"/>
                    </a:ext>
                  </a:extLst>
                </p14:cNvPr>
                <p14:cNvContentPartPr/>
                <p14:nvPr/>
              </p14:nvContentPartPr>
              <p14:xfrm>
                <a:off x="8596895" y="1614906"/>
                <a:ext cx="30600" cy="1569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383A71A3-5DEC-4319-B5C4-EF8CECED8E34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8592575" y="1610586"/>
                  <a:ext cx="3924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15F8E1C6-2305-4274-841B-306325FAECD9}"/>
                    </a:ext>
                  </a:extLst>
                </p14:cNvPr>
                <p14:cNvContentPartPr/>
                <p14:nvPr/>
              </p14:nvContentPartPr>
              <p14:xfrm>
                <a:off x="8601935" y="1552266"/>
                <a:ext cx="16560" cy="1476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15F8E1C6-2305-4274-841B-306325FAECD9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8597615" y="1547946"/>
                  <a:ext cx="252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B2FF9C9B-762F-4B6F-A804-38557B96F80A}"/>
                    </a:ext>
                  </a:extLst>
                </p14:cNvPr>
                <p14:cNvContentPartPr/>
                <p14:nvPr/>
              </p14:nvContentPartPr>
              <p14:xfrm>
                <a:off x="8740535" y="1473426"/>
                <a:ext cx="101160" cy="3657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B2FF9C9B-762F-4B6F-A804-38557B96F80A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8736215" y="1469106"/>
                  <a:ext cx="109800" cy="37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B7DA366D-800F-4534-A2BA-7D5E67B093F9}"/>
                    </a:ext>
                  </a:extLst>
                </p14:cNvPr>
                <p14:cNvContentPartPr/>
                <p14:nvPr/>
              </p14:nvContentPartPr>
              <p14:xfrm>
                <a:off x="8899655" y="1595106"/>
                <a:ext cx="176040" cy="1648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B7DA366D-800F-4534-A2BA-7D5E67B093F9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895335" y="1590786"/>
                  <a:ext cx="184680" cy="17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561E65D6-A941-4408-9694-19E14CE94057}"/>
                    </a:ext>
                  </a:extLst>
                </p14:cNvPr>
                <p14:cNvContentPartPr/>
                <p14:nvPr/>
              </p14:nvContentPartPr>
              <p14:xfrm>
                <a:off x="8888855" y="1514106"/>
                <a:ext cx="191160" cy="32328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561E65D6-A941-4408-9694-19E14CE94057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884535" y="1509786"/>
                  <a:ext cx="199800" cy="33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EA7B4C47-6E6B-4E9C-A731-FB8A57F33DB6}"/>
                    </a:ext>
                  </a:extLst>
                </p14:cNvPr>
                <p14:cNvContentPartPr/>
                <p14:nvPr/>
              </p14:nvContentPartPr>
              <p14:xfrm>
                <a:off x="9140855" y="1670346"/>
                <a:ext cx="120240" cy="151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EA7B4C47-6E6B-4E9C-A731-FB8A57F33DB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9136535" y="1666026"/>
                  <a:ext cx="1288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35AAEBF6-617D-47FD-85FD-406B771B7527}"/>
                    </a:ext>
                  </a:extLst>
                </p14:cNvPr>
                <p14:cNvContentPartPr/>
                <p14:nvPr/>
              </p14:nvContentPartPr>
              <p14:xfrm>
                <a:off x="9181175" y="1615266"/>
                <a:ext cx="7200" cy="1566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35AAEBF6-617D-47FD-85FD-406B771B7527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9176855" y="1610946"/>
                  <a:ext cx="1584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AF7870CF-39B0-40C2-B009-F8861C42EDF7}"/>
                    </a:ext>
                  </a:extLst>
                </p14:cNvPr>
                <p14:cNvContentPartPr/>
                <p14:nvPr/>
              </p14:nvContentPartPr>
              <p14:xfrm>
                <a:off x="9308975" y="1560546"/>
                <a:ext cx="135360" cy="2095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AF7870CF-39B0-40C2-B009-F8861C42EDF7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9304655" y="1556226"/>
                  <a:ext cx="1440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5307E6F9-BDA6-4358-ABEF-0C8EAB8AE5C8}"/>
                    </a:ext>
                  </a:extLst>
                </p14:cNvPr>
                <p14:cNvContentPartPr/>
                <p14:nvPr/>
              </p14:nvContentPartPr>
              <p14:xfrm>
                <a:off x="9560615" y="1461546"/>
                <a:ext cx="1440" cy="4608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5307E6F9-BDA6-4358-ABEF-0C8EAB8AE5C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9556295" y="1457226"/>
                  <a:ext cx="10080" cy="54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0A79111F-29F9-488D-9BD9-5B08445AFB44}"/>
                    </a:ext>
                  </a:extLst>
                </p14:cNvPr>
                <p14:cNvContentPartPr/>
                <p14:nvPr/>
              </p14:nvContentPartPr>
              <p14:xfrm>
                <a:off x="9553775" y="1524906"/>
                <a:ext cx="173880" cy="986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0A79111F-29F9-488D-9BD9-5B08445AFB4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9549455" y="1520586"/>
                  <a:ext cx="182520" cy="10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6302795A-A01F-4BD9-8CD8-834A407A9E8E}"/>
                    </a:ext>
                  </a:extLst>
                </p14:cNvPr>
                <p14:cNvContentPartPr/>
                <p14:nvPr/>
              </p14:nvContentPartPr>
              <p14:xfrm>
                <a:off x="9533615" y="1498626"/>
                <a:ext cx="17640" cy="28512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6302795A-A01F-4BD9-8CD8-834A407A9E8E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529295" y="1494306"/>
                  <a:ext cx="2628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3DEAFFFB-9940-4486-A44F-15C4DEF28DF7}"/>
                    </a:ext>
                  </a:extLst>
                </p14:cNvPr>
                <p14:cNvContentPartPr/>
                <p14:nvPr/>
              </p14:nvContentPartPr>
              <p14:xfrm>
                <a:off x="9560615" y="1608786"/>
                <a:ext cx="126000" cy="11340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3DEAFFFB-9940-4486-A44F-15C4DEF28DF7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556295" y="1604466"/>
                  <a:ext cx="134640" cy="12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29B8C8FA-C583-4EFA-B3C2-94C852CCB25E}"/>
                    </a:ext>
                  </a:extLst>
                </p14:cNvPr>
                <p14:cNvContentPartPr/>
                <p14:nvPr/>
              </p14:nvContentPartPr>
              <p14:xfrm>
                <a:off x="9810455" y="1563066"/>
                <a:ext cx="61200" cy="15876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29B8C8FA-C583-4EFA-B3C2-94C852CCB25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806135" y="1558746"/>
                  <a:ext cx="698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F3F6BA62-3ECA-4283-B152-6E4475E1C61E}"/>
                    </a:ext>
                  </a:extLst>
                </p14:cNvPr>
                <p14:cNvContentPartPr/>
                <p14:nvPr/>
              </p14:nvContentPartPr>
              <p14:xfrm>
                <a:off x="9888575" y="1561626"/>
                <a:ext cx="28440" cy="15120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F3F6BA62-3ECA-4283-B152-6E4475E1C61E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884255" y="1557306"/>
                  <a:ext cx="3708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E7F42BF-7B73-4B9B-9D5F-743D470B142C}"/>
                    </a:ext>
                  </a:extLst>
                </p14:cNvPr>
                <p14:cNvContentPartPr/>
                <p14:nvPr/>
              </p14:nvContentPartPr>
              <p14:xfrm>
                <a:off x="9743495" y="1567386"/>
                <a:ext cx="254520" cy="298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E7F42BF-7B73-4B9B-9D5F-743D470B142C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739175" y="1563066"/>
                  <a:ext cx="263160" cy="3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5A2F32DA-1B09-41D9-B527-39A900158967}"/>
                    </a:ext>
                  </a:extLst>
                </p14:cNvPr>
                <p14:cNvContentPartPr/>
                <p14:nvPr/>
              </p14:nvContentPartPr>
              <p14:xfrm>
                <a:off x="10052015" y="1427706"/>
                <a:ext cx="167760" cy="44856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5A2F32DA-1B09-41D9-B527-39A90015896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047695" y="1423386"/>
                  <a:ext cx="176400" cy="457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6" name="Gruppo 155">
            <a:extLst>
              <a:ext uri="{FF2B5EF4-FFF2-40B4-BE49-F238E27FC236}">
                <a16:creationId xmlns:a16="http://schemas.microsoft.com/office/drawing/2014/main" id="{7D1746D8-A4EE-4C98-AB9F-C181EEA8F9B7}"/>
              </a:ext>
            </a:extLst>
          </p:cNvPr>
          <p:cNvGrpSpPr/>
          <p:nvPr/>
        </p:nvGrpSpPr>
        <p:grpSpPr>
          <a:xfrm>
            <a:off x="200615" y="2614986"/>
            <a:ext cx="1645200" cy="925560"/>
            <a:chOff x="200615" y="2614986"/>
            <a:chExt cx="1645200" cy="925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D524CCE6-722F-4B17-80A1-6E702E17D03D}"/>
                    </a:ext>
                  </a:extLst>
                </p14:cNvPr>
                <p14:cNvContentPartPr/>
                <p14:nvPr/>
              </p14:nvContentPartPr>
              <p14:xfrm>
                <a:off x="200615" y="2860146"/>
                <a:ext cx="234720" cy="68040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D524CCE6-722F-4B17-80A1-6E702E17D03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96295" y="2855826"/>
                  <a:ext cx="243360" cy="68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433C20FF-D154-43A0-9667-E871B69073FB}"/>
                    </a:ext>
                  </a:extLst>
                </p14:cNvPr>
                <p14:cNvContentPartPr/>
                <p14:nvPr/>
              </p14:nvContentPartPr>
              <p14:xfrm>
                <a:off x="499055" y="2719746"/>
                <a:ext cx="106560" cy="15876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433C20FF-D154-43A0-9667-E871B69073FB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494735" y="2715426"/>
                  <a:ext cx="11520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4F32C702-C104-4205-83C8-DE59A0D448E3}"/>
                    </a:ext>
                  </a:extLst>
                </p14:cNvPr>
                <p14:cNvContentPartPr/>
                <p14:nvPr/>
              </p14:nvContentPartPr>
              <p14:xfrm>
                <a:off x="485015" y="2700306"/>
                <a:ext cx="121680" cy="1260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4F32C702-C104-4205-83C8-DE59A0D448E3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480695" y="2695986"/>
                  <a:ext cx="130320" cy="2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4EFF00A-31CE-41A1-8C97-53EB10E24287}"/>
                    </a:ext>
                  </a:extLst>
                </p14:cNvPr>
                <p14:cNvContentPartPr/>
                <p14:nvPr/>
              </p14:nvContentPartPr>
              <p14:xfrm>
                <a:off x="800375" y="2946546"/>
                <a:ext cx="246600" cy="2710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4EFF00A-31CE-41A1-8C97-53EB10E24287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796055" y="2942226"/>
                  <a:ext cx="25524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F1484622-869C-47BF-A772-B3B7D597FF57}"/>
                    </a:ext>
                  </a:extLst>
                </p14:cNvPr>
                <p14:cNvContentPartPr/>
                <p14:nvPr/>
              </p14:nvContentPartPr>
              <p14:xfrm>
                <a:off x="1013135" y="2727666"/>
                <a:ext cx="74160" cy="12312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F1484622-869C-47BF-A772-B3B7D597FF5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08815" y="2723346"/>
                  <a:ext cx="82800" cy="13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7D2A2411-CF8F-41C6-8C69-988FB3FE1A80}"/>
                    </a:ext>
                  </a:extLst>
                </p14:cNvPr>
                <p14:cNvContentPartPr/>
                <p14:nvPr/>
              </p14:nvContentPartPr>
              <p14:xfrm>
                <a:off x="1049495" y="2642706"/>
                <a:ext cx="9720" cy="288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7D2A2411-CF8F-41C6-8C69-988FB3FE1A80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45175" y="2638386"/>
                  <a:ext cx="183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A790628F-F0CF-4C53-A5E2-1B7E6DA9578C}"/>
                    </a:ext>
                  </a:extLst>
                </p14:cNvPr>
                <p14:cNvContentPartPr/>
                <p14:nvPr/>
              </p14:nvContentPartPr>
              <p14:xfrm>
                <a:off x="1197815" y="2696346"/>
                <a:ext cx="126000" cy="160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A790628F-F0CF-4C53-A5E2-1B7E6DA9578C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93495" y="2692026"/>
                  <a:ext cx="13464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03A2FCB0-A9D1-4594-B8C7-721705EF5F5B}"/>
                    </a:ext>
                  </a:extLst>
                </p14:cNvPr>
                <p14:cNvContentPartPr/>
                <p14:nvPr/>
              </p14:nvContentPartPr>
              <p14:xfrm>
                <a:off x="1189535" y="2684106"/>
                <a:ext cx="106560" cy="147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03A2FCB0-A9D1-4594-B8C7-721705EF5F5B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185215" y="2679786"/>
                  <a:ext cx="11520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45EB67A8-A6F1-4A38-86D1-3FB5CC6FC620}"/>
                    </a:ext>
                  </a:extLst>
                </p14:cNvPr>
                <p14:cNvContentPartPr/>
                <p14:nvPr/>
              </p14:nvContentPartPr>
              <p14:xfrm>
                <a:off x="1391855" y="2614986"/>
                <a:ext cx="250920" cy="23040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45EB67A8-A6F1-4A38-86D1-3FB5CC6FC620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387535" y="2610666"/>
                  <a:ext cx="25956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AE95D018-7CE6-442A-A9D8-98316F6922B8}"/>
                    </a:ext>
                  </a:extLst>
                </p14:cNvPr>
                <p14:cNvContentPartPr/>
                <p14:nvPr/>
              </p14:nvContentPartPr>
              <p14:xfrm>
                <a:off x="1738175" y="3050226"/>
                <a:ext cx="104760" cy="194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AE95D018-7CE6-442A-A9D8-98316F6922B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733855" y="3045906"/>
                  <a:ext cx="113400" cy="2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E0B4F7CA-AE9E-4F3C-98BE-C6D88AF927C5}"/>
                    </a:ext>
                  </a:extLst>
                </p14:cNvPr>
                <p14:cNvContentPartPr/>
                <p14:nvPr/>
              </p14:nvContentPartPr>
              <p14:xfrm>
                <a:off x="1752575" y="3135186"/>
                <a:ext cx="93240" cy="165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E0B4F7CA-AE9E-4F3C-98BE-C6D88AF927C5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748255" y="3130866"/>
                  <a:ext cx="10188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72" name="Gruppo 171">
            <a:extLst>
              <a:ext uri="{FF2B5EF4-FFF2-40B4-BE49-F238E27FC236}">
                <a16:creationId xmlns:a16="http://schemas.microsoft.com/office/drawing/2014/main" id="{9145A415-D06C-49EC-A9DA-252CAC7162CD}"/>
              </a:ext>
            </a:extLst>
          </p:cNvPr>
          <p:cNvGrpSpPr/>
          <p:nvPr/>
        </p:nvGrpSpPr>
        <p:grpSpPr>
          <a:xfrm>
            <a:off x="2229575" y="2527146"/>
            <a:ext cx="2362680" cy="656640"/>
            <a:chOff x="2229575" y="2527146"/>
            <a:chExt cx="2362680" cy="656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9B2615F9-C8E3-4B0D-9F97-B1E8F8619988}"/>
                    </a:ext>
                  </a:extLst>
                </p14:cNvPr>
                <p14:cNvContentPartPr/>
                <p14:nvPr/>
              </p14:nvContentPartPr>
              <p14:xfrm>
                <a:off x="2229575" y="2908386"/>
                <a:ext cx="258120" cy="27540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9B2615F9-C8E3-4B0D-9F97-B1E8F861998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225255" y="2904066"/>
                  <a:ext cx="26676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8DBA4E10-91C3-4B1C-9F40-CA43E01C91A6}"/>
                    </a:ext>
                  </a:extLst>
                </p14:cNvPr>
                <p14:cNvContentPartPr/>
                <p14:nvPr/>
              </p14:nvContentPartPr>
              <p14:xfrm>
                <a:off x="2480855" y="2722986"/>
                <a:ext cx="52200" cy="1317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8DBA4E10-91C3-4B1C-9F40-CA43E01C91A6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476535" y="2718666"/>
                  <a:ext cx="60840" cy="14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0418B5E3-5189-41A5-8C48-14A63BE6CFBD}"/>
                    </a:ext>
                  </a:extLst>
                </p14:cNvPr>
                <p14:cNvContentPartPr/>
                <p14:nvPr/>
              </p14:nvContentPartPr>
              <p14:xfrm>
                <a:off x="2492015" y="2605986"/>
                <a:ext cx="11160" cy="28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0418B5E3-5189-41A5-8C48-14A63BE6CFB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2487695" y="2601666"/>
                  <a:ext cx="1980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9B5D5672-B5C1-4E84-94AE-315D5D465ABF}"/>
                    </a:ext>
                  </a:extLst>
                </p14:cNvPr>
                <p14:cNvContentPartPr/>
                <p14:nvPr/>
              </p14:nvContentPartPr>
              <p14:xfrm>
                <a:off x="2639615" y="2557746"/>
                <a:ext cx="100080" cy="3679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9B5D5672-B5C1-4E84-94AE-315D5D465ABF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635295" y="2553426"/>
                  <a:ext cx="10872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14238AED-E710-4244-82AF-F40B2AC0D1BF}"/>
                    </a:ext>
                  </a:extLst>
                </p14:cNvPr>
                <p14:cNvContentPartPr/>
                <p14:nvPr/>
              </p14:nvContentPartPr>
              <p14:xfrm>
                <a:off x="2844815" y="2658546"/>
                <a:ext cx="196920" cy="17568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14238AED-E710-4244-82AF-F40B2AC0D1B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840495" y="2654226"/>
                  <a:ext cx="20556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44891C55-0473-4430-82C7-EBAD2D183C11}"/>
                    </a:ext>
                  </a:extLst>
                </p14:cNvPr>
                <p14:cNvContentPartPr/>
                <p14:nvPr/>
              </p14:nvContentPartPr>
              <p14:xfrm>
                <a:off x="2835095" y="2572866"/>
                <a:ext cx="209160" cy="3441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44891C55-0473-4430-82C7-EBAD2D183C1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830775" y="2568546"/>
                  <a:ext cx="217800" cy="35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A65080FF-3D39-4D02-8F8F-18809F5AEFD6}"/>
                    </a:ext>
                  </a:extLst>
                </p14:cNvPr>
                <p14:cNvContentPartPr/>
                <p14:nvPr/>
              </p14:nvContentPartPr>
              <p14:xfrm>
                <a:off x="3180695" y="2735586"/>
                <a:ext cx="172080" cy="277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A65080FF-3D39-4D02-8F8F-18809F5AEFD6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3176375" y="2731266"/>
                  <a:ext cx="18072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14C24BB2-DF2A-4B00-B9E1-59FD387B350C}"/>
                    </a:ext>
                  </a:extLst>
                </p14:cNvPr>
                <p14:cNvContentPartPr/>
                <p14:nvPr/>
              </p14:nvContentPartPr>
              <p14:xfrm>
                <a:off x="3254855" y="2683386"/>
                <a:ext cx="19440" cy="1159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14C24BB2-DF2A-4B00-B9E1-59FD387B350C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250535" y="2679066"/>
                  <a:ext cx="2808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1E5BE2F4-DCC0-4814-99D0-26CED4C9EE39}"/>
                    </a:ext>
                  </a:extLst>
                </p14:cNvPr>
                <p14:cNvContentPartPr/>
                <p14:nvPr/>
              </p14:nvContentPartPr>
              <p14:xfrm>
                <a:off x="3444215" y="2649906"/>
                <a:ext cx="132480" cy="1814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1E5BE2F4-DCC0-4814-99D0-26CED4C9EE39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439895" y="2645586"/>
                  <a:ext cx="14112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A152844C-620A-4EFB-9546-3CF7E731E708}"/>
                    </a:ext>
                  </a:extLst>
                </p14:cNvPr>
                <p14:cNvContentPartPr/>
                <p14:nvPr/>
              </p14:nvContentPartPr>
              <p14:xfrm>
                <a:off x="3760655" y="2569266"/>
                <a:ext cx="186840" cy="2322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A152844C-620A-4EFB-9546-3CF7E731E70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756335" y="2564946"/>
                  <a:ext cx="19548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E963256B-B93E-4BAA-B354-CC5E85CDF08D}"/>
                    </a:ext>
                  </a:extLst>
                </p14:cNvPr>
                <p14:cNvContentPartPr/>
                <p14:nvPr/>
              </p14:nvContentPartPr>
              <p14:xfrm>
                <a:off x="3830135" y="2690946"/>
                <a:ext cx="126000" cy="835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E963256B-B93E-4BAA-B354-CC5E85CDF08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3825815" y="2686626"/>
                  <a:ext cx="134640" cy="9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D37A5C67-9E0E-4DF1-847A-41DC099AD346}"/>
                    </a:ext>
                  </a:extLst>
                </p14:cNvPr>
                <p14:cNvContentPartPr/>
                <p14:nvPr/>
              </p14:nvContentPartPr>
              <p14:xfrm>
                <a:off x="4117055" y="2674386"/>
                <a:ext cx="57600" cy="1263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D37A5C67-9E0E-4DF1-847A-41DC099AD34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112735" y="2670066"/>
                  <a:ext cx="6624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88B18F6C-7E6D-4699-938B-FA28575D4F8D}"/>
                    </a:ext>
                  </a:extLst>
                </p14:cNvPr>
                <p14:cNvContentPartPr/>
                <p14:nvPr/>
              </p14:nvContentPartPr>
              <p14:xfrm>
                <a:off x="4203815" y="2685546"/>
                <a:ext cx="50400" cy="1411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88B18F6C-7E6D-4699-938B-FA28575D4F8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199495" y="2681226"/>
                  <a:ext cx="5904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60BBCA44-0136-45E7-9E06-3FCF86A00AE9}"/>
                    </a:ext>
                  </a:extLst>
                </p14:cNvPr>
                <p14:cNvContentPartPr/>
                <p14:nvPr/>
              </p14:nvContentPartPr>
              <p14:xfrm>
                <a:off x="4080695" y="2650626"/>
                <a:ext cx="167760" cy="1080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60BBCA44-0136-45E7-9E06-3FCF86A00AE9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076375" y="2646306"/>
                  <a:ext cx="17640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A9EA909-F3BE-4332-870E-32FA1F0C58D4}"/>
                    </a:ext>
                  </a:extLst>
                </p14:cNvPr>
                <p14:cNvContentPartPr/>
                <p14:nvPr/>
              </p14:nvContentPartPr>
              <p14:xfrm>
                <a:off x="4391735" y="2527146"/>
                <a:ext cx="200520" cy="4096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A9EA909-F3BE-4332-870E-32FA1F0C58D4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4387415" y="2522826"/>
                  <a:ext cx="209160" cy="418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2" name="Gruppo 181">
            <a:extLst>
              <a:ext uri="{FF2B5EF4-FFF2-40B4-BE49-F238E27FC236}">
                <a16:creationId xmlns:a16="http://schemas.microsoft.com/office/drawing/2014/main" id="{985CE6FF-49FE-4BD5-BB9C-BCEB6C8D2800}"/>
              </a:ext>
            </a:extLst>
          </p:cNvPr>
          <p:cNvGrpSpPr/>
          <p:nvPr/>
        </p:nvGrpSpPr>
        <p:grpSpPr>
          <a:xfrm>
            <a:off x="5417735" y="2977506"/>
            <a:ext cx="1127520" cy="704160"/>
            <a:chOff x="5417735" y="2977506"/>
            <a:chExt cx="1127520" cy="704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97B164E6-DC49-4EE6-80E7-2D121234661B}"/>
                    </a:ext>
                  </a:extLst>
                </p14:cNvPr>
                <p14:cNvContentPartPr/>
                <p14:nvPr/>
              </p14:nvContentPartPr>
              <p14:xfrm>
                <a:off x="5488655" y="3165786"/>
                <a:ext cx="293400" cy="154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97B164E6-DC49-4EE6-80E7-2D121234661B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484335" y="3161466"/>
                  <a:ext cx="30204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626189B-6668-47A1-827C-F5E7680B60BB}"/>
                    </a:ext>
                  </a:extLst>
                </p14:cNvPr>
                <p14:cNvContentPartPr/>
                <p14:nvPr/>
              </p14:nvContentPartPr>
              <p14:xfrm>
                <a:off x="5417735" y="3279546"/>
                <a:ext cx="358200" cy="226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626189B-6668-47A1-827C-F5E7680B60BB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413415" y="3275226"/>
                  <a:ext cx="366840" cy="3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2EE9C30F-57B6-4AD7-A049-50A27E6CB878}"/>
                    </a:ext>
                  </a:extLst>
                </p14:cNvPr>
                <p14:cNvContentPartPr/>
                <p14:nvPr/>
              </p14:nvContentPartPr>
              <p14:xfrm>
                <a:off x="5898335" y="3086586"/>
                <a:ext cx="209880" cy="25380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2EE9C30F-57B6-4AD7-A049-50A27E6CB87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5894015" y="3082266"/>
                  <a:ext cx="21852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5E5ACBA-4CFB-4270-829E-3DB24F7E718C}"/>
                    </a:ext>
                  </a:extLst>
                </p14:cNvPr>
                <p14:cNvContentPartPr/>
                <p14:nvPr/>
              </p14:nvContentPartPr>
              <p14:xfrm>
                <a:off x="6136295" y="2977506"/>
                <a:ext cx="408960" cy="7041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5E5ACBA-4CFB-4270-829E-3DB24F7E718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131975" y="2973186"/>
                  <a:ext cx="417600" cy="71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6" name="Gruppo 195">
            <a:extLst>
              <a:ext uri="{FF2B5EF4-FFF2-40B4-BE49-F238E27FC236}">
                <a16:creationId xmlns:a16="http://schemas.microsoft.com/office/drawing/2014/main" id="{45D54C29-96C3-44E8-A11F-E75E64802650}"/>
              </a:ext>
            </a:extLst>
          </p:cNvPr>
          <p:cNvGrpSpPr/>
          <p:nvPr/>
        </p:nvGrpSpPr>
        <p:grpSpPr>
          <a:xfrm>
            <a:off x="6508895" y="2779146"/>
            <a:ext cx="630000" cy="499320"/>
            <a:chOff x="6508895" y="2779146"/>
            <a:chExt cx="630000" cy="49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2E81C036-2E46-4874-953C-5DD6F76BDDD7}"/>
                    </a:ext>
                  </a:extLst>
                </p14:cNvPr>
                <p14:cNvContentPartPr/>
                <p14:nvPr/>
              </p14:nvContentPartPr>
              <p14:xfrm>
                <a:off x="6538415" y="2791026"/>
                <a:ext cx="137520" cy="17604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2E81C036-2E46-4874-953C-5DD6F76BDDD7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6534095" y="2786706"/>
                  <a:ext cx="146160" cy="18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51BAC6BE-B1F0-41D7-8EF2-D7629FD90194}"/>
                    </a:ext>
                  </a:extLst>
                </p14:cNvPr>
                <p14:cNvContentPartPr/>
                <p14:nvPr/>
              </p14:nvContentPartPr>
              <p14:xfrm>
                <a:off x="6508895" y="2779146"/>
                <a:ext cx="156240" cy="165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51BAC6BE-B1F0-41D7-8EF2-D7629FD90194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6504575" y="2774826"/>
                  <a:ext cx="1648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2E280EDE-7DEF-486A-9A42-A68D05823C75}"/>
                    </a:ext>
                  </a:extLst>
                </p14:cNvPr>
                <p14:cNvContentPartPr/>
                <p14:nvPr/>
              </p14:nvContentPartPr>
              <p14:xfrm>
                <a:off x="6732095" y="3157506"/>
                <a:ext cx="106560" cy="1332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2E280EDE-7DEF-486A-9A42-A68D05823C75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6727775" y="3153186"/>
                  <a:ext cx="1152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ADE54D4A-BA95-4D08-B577-3904F9F9611C}"/>
                    </a:ext>
                  </a:extLst>
                </p14:cNvPr>
                <p14:cNvContentPartPr/>
                <p14:nvPr/>
              </p14:nvContentPartPr>
              <p14:xfrm>
                <a:off x="6738575" y="3229866"/>
                <a:ext cx="97920" cy="223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ADE54D4A-BA95-4D08-B577-3904F9F9611C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6734255" y="3225546"/>
                  <a:ext cx="10656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D99D9207-925B-4C11-883D-C291C90801A3}"/>
                    </a:ext>
                  </a:extLst>
                </p14:cNvPr>
                <p14:cNvContentPartPr/>
                <p14:nvPr/>
              </p14:nvContentPartPr>
              <p14:xfrm>
                <a:off x="7025855" y="3022506"/>
                <a:ext cx="113040" cy="2559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D99D9207-925B-4C11-883D-C291C90801A3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7021535" y="3018186"/>
                  <a:ext cx="121680" cy="264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95" name="Gruppo 194">
            <a:extLst>
              <a:ext uri="{FF2B5EF4-FFF2-40B4-BE49-F238E27FC236}">
                <a16:creationId xmlns:a16="http://schemas.microsoft.com/office/drawing/2014/main" id="{2CE006C8-C877-4496-A87F-27862DBF9986}"/>
              </a:ext>
            </a:extLst>
          </p:cNvPr>
          <p:cNvGrpSpPr/>
          <p:nvPr/>
        </p:nvGrpSpPr>
        <p:grpSpPr>
          <a:xfrm>
            <a:off x="7599695" y="2979306"/>
            <a:ext cx="1366560" cy="673920"/>
            <a:chOff x="7599695" y="2979306"/>
            <a:chExt cx="1366560" cy="673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09C6DD03-739A-4490-9E55-9A2534C45EE8}"/>
                    </a:ext>
                  </a:extLst>
                </p14:cNvPr>
                <p14:cNvContentPartPr/>
                <p14:nvPr/>
              </p14:nvContentPartPr>
              <p14:xfrm>
                <a:off x="7605455" y="3171906"/>
                <a:ext cx="238680" cy="158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09C6DD03-739A-4490-9E55-9A2534C45EE8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7601135" y="3167586"/>
                  <a:ext cx="2473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4FCFED02-393A-4676-A283-E8E19B79C293}"/>
                    </a:ext>
                  </a:extLst>
                </p14:cNvPr>
                <p14:cNvContentPartPr/>
                <p14:nvPr/>
              </p14:nvContentPartPr>
              <p14:xfrm>
                <a:off x="7599695" y="3247146"/>
                <a:ext cx="230400" cy="277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4FCFED02-393A-4676-A283-E8E19B79C293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7595375" y="3242826"/>
                  <a:ext cx="2390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6F817A39-DFF2-4883-B6D9-FE93164752A4}"/>
                    </a:ext>
                  </a:extLst>
                </p14:cNvPr>
                <p14:cNvContentPartPr/>
                <p14:nvPr/>
              </p14:nvContentPartPr>
              <p14:xfrm>
                <a:off x="7903535" y="3093426"/>
                <a:ext cx="174240" cy="2167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6F817A39-DFF2-4883-B6D9-FE93164752A4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7899215" y="3089106"/>
                  <a:ext cx="182880" cy="22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9CAB79FD-AA9D-4E15-803B-077314BB2AE4}"/>
                    </a:ext>
                  </a:extLst>
                </p14:cNvPr>
                <p14:cNvContentPartPr/>
                <p14:nvPr/>
              </p14:nvContentPartPr>
              <p14:xfrm>
                <a:off x="8118095" y="2979306"/>
                <a:ext cx="419400" cy="67392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9CAB79FD-AA9D-4E15-803B-077314BB2AE4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8113775" y="2974986"/>
                  <a:ext cx="428040" cy="68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F70FCB43-84EA-4346-AC94-F3BB7A294B4B}"/>
                    </a:ext>
                  </a:extLst>
                </p14:cNvPr>
                <p14:cNvContentPartPr/>
                <p14:nvPr/>
              </p14:nvContentPartPr>
              <p14:xfrm>
                <a:off x="8595815" y="3102066"/>
                <a:ext cx="102960" cy="187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F70FCB43-84EA-4346-AC94-F3BB7A294B4B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8591495" y="3097746"/>
                  <a:ext cx="1116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8962705-7FB5-4242-94E7-3ED27DFDBCA4}"/>
                    </a:ext>
                  </a:extLst>
                </p14:cNvPr>
                <p14:cNvContentPartPr/>
                <p14:nvPr/>
              </p14:nvContentPartPr>
              <p14:xfrm>
                <a:off x="8573855" y="3198186"/>
                <a:ext cx="91440" cy="176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8962705-7FB5-4242-94E7-3ED27DFDBCA4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8569535" y="3193866"/>
                  <a:ext cx="1000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A39DCC8F-8419-4F89-89D1-70218B27DEDE}"/>
                    </a:ext>
                  </a:extLst>
                </p14:cNvPr>
                <p14:cNvContentPartPr/>
                <p14:nvPr/>
              </p14:nvContentPartPr>
              <p14:xfrm>
                <a:off x="8840255" y="3012066"/>
                <a:ext cx="126000" cy="23544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A39DCC8F-8419-4F89-89D1-70218B27DEDE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8835935" y="3007746"/>
                  <a:ext cx="134640" cy="244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E11BC580-206A-484C-8F7A-E78A0D815E09}"/>
              </a:ext>
            </a:extLst>
          </p:cNvPr>
          <p:cNvGrpSpPr/>
          <p:nvPr/>
        </p:nvGrpSpPr>
        <p:grpSpPr>
          <a:xfrm>
            <a:off x="9184415" y="2600586"/>
            <a:ext cx="2003760" cy="892080"/>
            <a:chOff x="9184415" y="2600586"/>
            <a:chExt cx="2003760" cy="89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87E47A7A-101E-43DB-982A-A8A6A28808EE}"/>
                    </a:ext>
                  </a:extLst>
                </p14:cNvPr>
                <p14:cNvContentPartPr/>
                <p14:nvPr/>
              </p14:nvContentPartPr>
              <p14:xfrm>
                <a:off x="9184415" y="2709666"/>
                <a:ext cx="228240" cy="62856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87E47A7A-101E-43DB-982A-A8A6A28808EE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180095" y="2705346"/>
                  <a:ext cx="236880" cy="63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67B562EE-FF95-4AAA-ACEE-ED7DB029DD3F}"/>
                    </a:ext>
                  </a:extLst>
                </p14:cNvPr>
                <p14:cNvContentPartPr/>
                <p14:nvPr/>
              </p14:nvContentPartPr>
              <p14:xfrm>
                <a:off x="9306455" y="2913426"/>
                <a:ext cx="258120" cy="5792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67B562EE-FF95-4AAA-ACEE-ED7DB029DD3F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9302135" y="2909106"/>
                  <a:ext cx="266760" cy="58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34981F2B-49A1-4D64-B9D4-363F4959A5EE}"/>
                    </a:ext>
                  </a:extLst>
                </p14:cNvPr>
                <p14:cNvContentPartPr/>
                <p14:nvPr/>
              </p14:nvContentPartPr>
              <p14:xfrm>
                <a:off x="9774455" y="2958786"/>
                <a:ext cx="178920" cy="2599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34981F2B-49A1-4D64-B9D4-363F4959A5E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9770135" y="2954466"/>
                  <a:ext cx="18756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2F9C4960-9AED-4728-966F-D2324F2A9856}"/>
                    </a:ext>
                  </a:extLst>
                </p14:cNvPr>
                <p14:cNvContentPartPr/>
                <p14:nvPr/>
              </p14:nvContentPartPr>
              <p14:xfrm>
                <a:off x="9737015" y="3106386"/>
                <a:ext cx="142200" cy="147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2F9C4960-9AED-4728-966F-D2324F2A9856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9732695" y="3102066"/>
                  <a:ext cx="15084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4E6263C4-BFFB-46C0-8AA2-A1493B342D98}"/>
                    </a:ext>
                  </a:extLst>
                </p14:cNvPr>
                <p14:cNvContentPartPr/>
                <p14:nvPr/>
              </p14:nvContentPartPr>
              <p14:xfrm>
                <a:off x="10243175" y="2754666"/>
                <a:ext cx="14760" cy="3708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4E6263C4-BFFB-46C0-8AA2-A1493B342D98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0238855" y="2750346"/>
                  <a:ext cx="2340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F7C9ACF6-53F8-4DA4-A884-CF9C0750DE88}"/>
                    </a:ext>
                  </a:extLst>
                </p14:cNvPr>
                <p14:cNvContentPartPr/>
                <p14:nvPr/>
              </p14:nvContentPartPr>
              <p14:xfrm>
                <a:off x="10285655" y="2761866"/>
                <a:ext cx="27360" cy="35568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F7C9ACF6-53F8-4DA4-A884-CF9C0750DE88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0281335" y="2757546"/>
                  <a:ext cx="36000" cy="36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DD5F0D8F-D9B9-4022-B7E8-804D03CB125A}"/>
                    </a:ext>
                  </a:extLst>
                </p14:cNvPr>
                <p14:cNvContentPartPr/>
                <p14:nvPr/>
              </p14:nvContentPartPr>
              <p14:xfrm>
                <a:off x="10085495" y="2672946"/>
                <a:ext cx="517680" cy="41508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DD5F0D8F-D9B9-4022-B7E8-804D03CB125A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10081175" y="2668626"/>
                  <a:ext cx="526320" cy="42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F3F4CCF0-BCA2-4E17-AB49-C2FB277D6312}"/>
                    </a:ext>
                  </a:extLst>
                </p14:cNvPr>
                <p14:cNvContentPartPr/>
                <p14:nvPr/>
              </p14:nvContentPartPr>
              <p14:xfrm>
                <a:off x="10622975" y="2684466"/>
                <a:ext cx="110520" cy="111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F3F4CCF0-BCA2-4E17-AB49-C2FB277D6312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10618655" y="2680146"/>
                  <a:ext cx="1191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17CDFF6-F111-495C-9973-647FDFC2DBB7}"/>
                    </a:ext>
                  </a:extLst>
                </p14:cNvPr>
                <p14:cNvContentPartPr/>
                <p14:nvPr/>
              </p14:nvContentPartPr>
              <p14:xfrm>
                <a:off x="10681295" y="2611026"/>
                <a:ext cx="30240" cy="1422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17CDFF6-F111-495C-9973-647FDFC2DBB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10676975" y="2606706"/>
                  <a:ext cx="3888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1F2A60AB-B0CD-43C0-8289-2F51FF7B26E7}"/>
                    </a:ext>
                  </a:extLst>
                </p14:cNvPr>
                <p14:cNvContentPartPr/>
                <p14:nvPr/>
              </p14:nvContentPartPr>
              <p14:xfrm>
                <a:off x="10923935" y="2600586"/>
                <a:ext cx="264240" cy="6004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1F2A60AB-B0CD-43C0-8289-2F51FF7B26E7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10919615" y="2596266"/>
                  <a:ext cx="272880" cy="60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B5FDACDC-BF48-43C3-8513-7188212C38F7}"/>
                    </a:ext>
                  </a:extLst>
                </p14:cNvPr>
                <p14:cNvContentPartPr/>
                <p14:nvPr/>
              </p14:nvContentPartPr>
              <p14:xfrm>
                <a:off x="10687775" y="2684466"/>
                <a:ext cx="92520" cy="936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B5FDACDC-BF48-43C3-8513-7188212C38F7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10683455" y="2680146"/>
                  <a:ext cx="10116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4DE11906-973E-4AAA-8A15-8CB0265779C0}"/>
              </a:ext>
            </a:extLst>
          </p:cNvPr>
          <p:cNvGrpSpPr/>
          <p:nvPr/>
        </p:nvGrpSpPr>
        <p:grpSpPr>
          <a:xfrm>
            <a:off x="187295" y="3800826"/>
            <a:ext cx="681480" cy="385920"/>
            <a:chOff x="187295" y="3800826"/>
            <a:chExt cx="681480" cy="38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4D086726-2B3A-43D9-9F25-929472E9354B}"/>
                    </a:ext>
                  </a:extLst>
                </p14:cNvPr>
                <p14:cNvContentPartPr/>
                <p14:nvPr/>
              </p14:nvContentPartPr>
              <p14:xfrm>
                <a:off x="187295" y="3864546"/>
                <a:ext cx="242280" cy="32220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4D086726-2B3A-43D9-9F25-929472E9354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182975" y="3860226"/>
                  <a:ext cx="250920" cy="33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5B90348B-D0ED-41FE-8610-4B9C8244E8D8}"/>
                    </a:ext>
                  </a:extLst>
                </p14:cNvPr>
                <p14:cNvContentPartPr/>
                <p14:nvPr/>
              </p14:nvContentPartPr>
              <p14:xfrm>
                <a:off x="312935" y="3848346"/>
                <a:ext cx="110520" cy="2772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5B90348B-D0ED-41FE-8610-4B9C8244E8D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308615" y="3844026"/>
                  <a:ext cx="11916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1DE2A068-08C4-4169-91EA-94E5B362A968}"/>
                    </a:ext>
                  </a:extLst>
                </p14:cNvPr>
                <p14:cNvContentPartPr/>
                <p14:nvPr/>
              </p14:nvContentPartPr>
              <p14:xfrm>
                <a:off x="536495" y="3800826"/>
                <a:ext cx="332280" cy="3420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1DE2A068-08C4-4169-91EA-94E5B362A968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32175" y="3796506"/>
                  <a:ext cx="340920" cy="350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uppo 259">
            <a:extLst>
              <a:ext uri="{FF2B5EF4-FFF2-40B4-BE49-F238E27FC236}">
                <a16:creationId xmlns:a16="http://schemas.microsoft.com/office/drawing/2014/main" id="{F45FF73D-6343-43DC-B2D1-220A2966CBEE}"/>
              </a:ext>
            </a:extLst>
          </p:cNvPr>
          <p:cNvGrpSpPr/>
          <p:nvPr/>
        </p:nvGrpSpPr>
        <p:grpSpPr>
          <a:xfrm>
            <a:off x="1078655" y="4032666"/>
            <a:ext cx="152640" cy="73440"/>
            <a:chOff x="1078655" y="4032666"/>
            <a:chExt cx="152640" cy="73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3DF6DA77-B0E8-4C78-9DD2-1A3AFA650CBA}"/>
                    </a:ext>
                  </a:extLst>
                </p14:cNvPr>
                <p14:cNvContentPartPr/>
                <p14:nvPr/>
              </p14:nvContentPartPr>
              <p14:xfrm>
                <a:off x="1078655" y="4032666"/>
                <a:ext cx="113040" cy="684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3DF6DA77-B0E8-4C78-9DD2-1A3AFA650CBA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1074335" y="4028346"/>
                  <a:ext cx="12168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5D1C5D23-B13D-4587-AEE3-FAA304F261AB}"/>
                    </a:ext>
                  </a:extLst>
                </p14:cNvPr>
                <p14:cNvContentPartPr/>
                <p14:nvPr/>
              </p14:nvContentPartPr>
              <p14:xfrm>
                <a:off x="1091975" y="4096746"/>
                <a:ext cx="139320" cy="93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5D1C5D23-B13D-4587-AEE3-FAA304F261AB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1087655" y="4092426"/>
                  <a:ext cx="14796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9" name="Gruppo 258">
            <a:extLst>
              <a:ext uri="{FF2B5EF4-FFF2-40B4-BE49-F238E27FC236}">
                <a16:creationId xmlns:a16="http://schemas.microsoft.com/office/drawing/2014/main" id="{E0DDC07A-FAA1-4226-96E5-F98A4E80F52F}"/>
              </a:ext>
            </a:extLst>
          </p:cNvPr>
          <p:cNvGrpSpPr/>
          <p:nvPr/>
        </p:nvGrpSpPr>
        <p:grpSpPr>
          <a:xfrm>
            <a:off x="1577615" y="3763746"/>
            <a:ext cx="1325880" cy="389880"/>
            <a:chOff x="1577615" y="3763746"/>
            <a:chExt cx="1325880" cy="38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71279A58-8508-4DC2-9B82-F9C1F8B4F6BF}"/>
                    </a:ext>
                  </a:extLst>
                </p14:cNvPr>
                <p14:cNvContentPartPr/>
                <p14:nvPr/>
              </p14:nvContentPartPr>
              <p14:xfrm>
                <a:off x="1577615" y="3875706"/>
                <a:ext cx="246600" cy="2779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71279A58-8508-4DC2-9B82-F9C1F8B4F6BF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573295" y="3871386"/>
                  <a:ext cx="255240" cy="28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6CB6F17-DE1E-48A4-969A-14D716D45654}"/>
                    </a:ext>
                  </a:extLst>
                </p14:cNvPr>
                <p14:cNvContentPartPr/>
                <p14:nvPr/>
              </p14:nvContentPartPr>
              <p14:xfrm>
                <a:off x="2032295" y="3763746"/>
                <a:ext cx="254880" cy="3495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6CB6F17-DE1E-48A4-969A-14D716D45654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2027975" y="3759426"/>
                  <a:ext cx="26352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D0D3C2ED-5C63-4CF3-BE70-7CAF3DDD056E}"/>
                    </a:ext>
                  </a:extLst>
                </p14:cNvPr>
                <p14:cNvContentPartPr/>
                <p14:nvPr/>
              </p14:nvContentPartPr>
              <p14:xfrm>
                <a:off x="2115815" y="3934386"/>
                <a:ext cx="213840" cy="1616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D0D3C2ED-5C63-4CF3-BE70-7CAF3DDD056E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2111495" y="3930066"/>
                  <a:ext cx="22248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67400BA5-2072-4B2B-BF01-600ADE8E5C62}"/>
                    </a:ext>
                  </a:extLst>
                </p14:cNvPr>
                <p14:cNvContentPartPr/>
                <p14:nvPr/>
              </p14:nvContentPartPr>
              <p14:xfrm>
                <a:off x="2593895" y="3888306"/>
                <a:ext cx="50400" cy="19404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67400BA5-2072-4B2B-BF01-600ADE8E5C62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2589575" y="3883986"/>
                  <a:ext cx="590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B2A274FF-B0E2-40BB-A38C-92E193865AD4}"/>
                    </a:ext>
                  </a:extLst>
                </p14:cNvPr>
                <p14:cNvContentPartPr/>
                <p14:nvPr/>
              </p14:nvContentPartPr>
              <p14:xfrm>
                <a:off x="2709095" y="3931146"/>
                <a:ext cx="110880" cy="1591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B2A274FF-B0E2-40BB-A38C-92E193865AD4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2704775" y="3926826"/>
                  <a:ext cx="11952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EB9BB4C1-B55D-4CD4-8432-F43316A19136}"/>
                    </a:ext>
                  </a:extLst>
                </p14:cNvPr>
                <p14:cNvContentPartPr/>
                <p14:nvPr/>
              </p14:nvContentPartPr>
              <p14:xfrm>
                <a:off x="2530175" y="3849426"/>
                <a:ext cx="373320" cy="266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EB9BB4C1-B55D-4CD4-8432-F43316A19136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2525855" y="3845106"/>
                  <a:ext cx="381960" cy="35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0FD27C85-A2E0-4DF0-B544-E4EFEEE84FE3}"/>
              </a:ext>
            </a:extLst>
          </p:cNvPr>
          <p:cNvGrpSpPr/>
          <p:nvPr/>
        </p:nvGrpSpPr>
        <p:grpSpPr>
          <a:xfrm>
            <a:off x="3578135" y="3863106"/>
            <a:ext cx="704160" cy="302040"/>
            <a:chOff x="3578135" y="3863106"/>
            <a:chExt cx="704160" cy="30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D0B26FFC-D05B-4473-B397-14C669893D0C}"/>
                    </a:ext>
                  </a:extLst>
                </p14:cNvPr>
                <p14:cNvContentPartPr/>
                <p14:nvPr/>
              </p14:nvContentPartPr>
              <p14:xfrm>
                <a:off x="3578135" y="3980106"/>
                <a:ext cx="338760" cy="291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D0B26FFC-D05B-4473-B397-14C669893D0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3573815" y="3975786"/>
                  <a:ext cx="347400" cy="3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F7D23224-EB8A-45DD-B932-CC07CF91D79D}"/>
                    </a:ext>
                  </a:extLst>
                </p14:cNvPr>
                <p14:cNvContentPartPr/>
                <p14:nvPr/>
              </p14:nvContentPartPr>
              <p14:xfrm>
                <a:off x="3606215" y="4083786"/>
                <a:ext cx="284040" cy="1584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F7D23224-EB8A-45DD-B932-CC07CF91D79D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3601895" y="4079466"/>
                  <a:ext cx="29268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11D9C51E-4F5E-4EC5-8E0D-E0579E8A2BC9}"/>
                    </a:ext>
                  </a:extLst>
                </p14:cNvPr>
                <p14:cNvContentPartPr/>
                <p14:nvPr/>
              </p14:nvContentPartPr>
              <p14:xfrm>
                <a:off x="3984575" y="3863106"/>
                <a:ext cx="297720" cy="22356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11D9C51E-4F5E-4EC5-8E0D-E0579E8A2BC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3980255" y="3858786"/>
                  <a:ext cx="30636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B6822E7D-5D2C-4250-B648-58852F04CBE6}"/>
                    </a:ext>
                  </a:extLst>
                </p14:cNvPr>
                <p14:cNvContentPartPr/>
                <p14:nvPr/>
              </p14:nvContentPartPr>
              <p14:xfrm>
                <a:off x="4058375" y="4164786"/>
                <a:ext cx="2160" cy="3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B6822E7D-5D2C-4250-B648-58852F04CBE6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054055" y="4160466"/>
                  <a:ext cx="10800" cy="9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7" name="Gruppo 256">
            <a:extLst>
              <a:ext uri="{FF2B5EF4-FFF2-40B4-BE49-F238E27FC236}">
                <a16:creationId xmlns:a16="http://schemas.microsoft.com/office/drawing/2014/main" id="{D5D2E29D-1F45-484D-B3E5-5D0710EAD84C}"/>
              </a:ext>
            </a:extLst>
          </p:cNvPr>
          <p:cNvGrpSpPr/>
          <p:nvPr/>
        </p:nvGrpSpPr>
        <p:grpSpPr>
          <a:xfrm>
            <a:off x="4692335" y="3773826"/>
            <a:ext cx="752400" cy="349560"/>
            <a:chOff x="4692335" y="3773826"/>
            <a:chExt cx="752400" cy="34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341941B8-8FC3-46B9-8DBD-56229BDC7AAE}"/>
                    </a:ext>
                  </a:extLst>
                </p14:cNvPr>
                <p14:cNvContentPartPr/>
                <p14:nvPr/>
              </p14:nvContentPartPr>
              <p14:xfrm>
                <a:off x="4692335" y="3773826"/>
                <a:ext cx="423000" cy="3495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341941B8-8FC3-46B9-8DBD-56229BDC7AAE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4688015" y="3769506"/>
                  <a:ext cx="431640" cy="35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4C67F6E-9A15-4E0E-AB46-0C361C918B6F}"/>
                    </a:ext>
                  </a:extLst>
                </p14:cNvPr>
                <p14:cNvContentPartPr/>
                <p14:nvPr/>
              </p14:nvContentPartPr>
              <p14:xfrm>
                <a:off x="5283455" y="3981186"/>
                <a:ext cx="161280" cy="169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4C67F6E-9A15-4E0E-AB46-0C361C918B6F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5279135" y="3976866"/>
                  <a:ext cx="1699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A8DA668A-E224-4A5A-A49D-2796BB6BDD27}"/>
                    </a:ext>
                  </a:extLst>
                </p14:cNvPr>
                <p14:cNvContentPartPr/>
                <p14:nvPr/>
              </p14:nvContentPartPr>
              <p14:xfrm>
                <a:off x="5316935" y="4057506"/>
                <a:ext cx="96120" cy="223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A8DA668A-E224-4A5A-A49D-2796BB6BDD27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5312615" y="4053186"/>
                  <a:ext cx="104760" cy="3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6" name="Gruppo 255">
            <a:extLst>
              <a:ext uri="{FF2B5EF4-FFF2-40B4-BE49-F238E27FC236}">
                <a16:creationId xmlns:a16="http://schemas.microsoft.com/office/drawing/2014/main" id="{C3091F7B-C43F-41CC-B99A-905DF24F9E86}"/>
              </a:ext>
            </a:extLst>
          </p:cNvPr>
          <p:cNvGrpSpPr/>
          <p:nvPr/>
        </p:nvGrpSpPr>
        <p:grpSpPr>
          <a:xfrm>
            <a:off x="5925335" y="3760146"/>
            <a:ext cx="1220400" cy="821520"/>
            <a:chOff x="5925335" y="3760146"/>
            <a:chExt cx="1220400" cy="82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654FA7C6-ECD3-40D5-A89D-EF0F39A32EFD}"/>
                    </a:ext>
                  </a:extLst>
                </p14:cNvPr>
                <p14:cNvContentPartPr/>
                <p14:nvPr/>
              </p14:nvContentPartPr>
              <p14:xfrm>
                <a:off x="5925335" y="3873546"/>
                <a:ext cx="212760" cy="2390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654FA7C6-ECD3-40D5-A89D-EF0F39A32EFD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5921015" y="3869226"/>
                  <a:ext cx="22140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88939D12-4C63-4C37-B8BF-CD1BCD374507}"/>
                    </a:ext>
                  </a:extLst>
                </p14:cNvPr>
                <p14:cNvContentPartPr/>
                <p14:nvPr/>
              </p14:nvContentPartPr>
              <p14:xfrm>
                <a:off x="6399095" y="3760146"/>
                <a:ext cx="219960" cy="32184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88939D12-4C63-4C37-B8BF-CD1BCD374507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6394775" y="3755826"/>
                  <a:ext cx="228600" cy="33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83111B7-CBBF-4DB6-94DA-1D30D310E46A}"/>
                    </a:ext>
                  </a:extLst>
                </p14:cNvPr>
                <p14:cNvContentPartPr/>
                <p14:nvPr/>
              </p14:nvContentPartPr>
              <p14:xfrm>
                <a:off x="6453095" y="3928626"/>
                <a:ext cx="141120" cy="14220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83111B7-CBBF-4DB6-94DA-1D30D310E46A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6448775" y="3924306"/>
                  <a:ext cx="14976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CA0D34B5-4491-46CD-AD01-0B2EB633E24C}"/>
                    </a:ext>
                  </a:extLst>
                </p14:cNvPr>
                <p14:cNvContentPartPr/>
                <p14:nvPr/>
              </p14:nvContentPartPr>
              <p14:xfrm>
                <a:off x="6851975" y="3872106"/>
                <a:ext cx="37800" cy="1616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CA0D34B5-4491-46CD-AD01-0B2EB633E24C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847655" y="3867786"/>
                  <a:ext cx="46440" cy="17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A9933ABB-6B8B-4665-B168-C79BEA1DA733}"/>
                    </a:ext>
                  </a:extLst>
                </p14:cNvPr>
                <p14:cNvContentPartPr/>
                <p14:nvPr/>
              </p14:nvContentPartPr>
              <p14:xfrm>
                <a:off x="6955295" y="3891906"/>
                <a:ext cx="74160" cy="1555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A9933ABB-6B8B-4665-B168-C79BEA1DA733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950975" y="3887586"/>
                  <a:ext cx="8280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CADA5F9A-0A65-4038-A829-21B513FF1A81}"/>
                    </a:ext>
                  </a:extLst>
                </p14:cNvPr>
                <p14:cNvContentPartPr/>
                <p14:nvPr/>
              </p14:nvContentPartPr>
              <p14:xfrm>
                <a:off x="6738935" y="3818466"/>
                <a:ext cx="406800" cy="1008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CADA5F9A-0A65-4038-A829-21B513FF1A81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734615" y="3814146"/>
                  <a:ext cx="415440" cy="1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FD14CAD7-0C20-49AD-AAB2-3445821FFC45}"/>
                    </a:ext>
                  </a:extLst>
                </p14:cNvPr>
                <p14:cNvContentPartPr/>
                <p14:nvPr/>
              </p14:nvContentPartPr>
              <p14:xfrm>
                <a:off x="5973935" y="4148226"/>
                <a:ext cx="1127880" cy="752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FD14CAD7-0C20-49AD-AAB2-3445821FFC45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5969615" y="4143906"/>
                  <a:ext cx="1136520" cy="8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824EE41B-EF26-46A3-B35C-CB6E00027657}"/>
                    </a:ext>
                  </a:extLst>
                </p14:cNvPr>
                <p14:cNvContentPartPr/>
                <p14:nvPr/>
              </p14:nvContentPartPr>
              <p14:xfrm>
                <a:off x="6379295" y="4326426"/>
                <a:ext cx="299520" cy="2552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824EE41B-EF26-46A3-B35C-CB6E00027657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374975" y="4322106"/>
                  <a:ext cx="30816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0CFC0F4E-CBBC-4B81-95F1-086A5273651E}"/>
                    </a:ext>
                  </a:extLst>
                </p14:cNvPr>
                <p14:cNvContentPartPr/>
                <p14:nvPr/>
              </p14:nvContentPartPr>
              <p14:xfrm>
                <a:off x="6464615" y="4270266"/>
                <a:ext cx="186120" cy="529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0CFC0F4E-CBBC-4B81-95F1-086A5273651E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6460295" y="4265946"/>
                  <a:ext cx="194760" cy="61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5" name="Gruppo 254">
            <a:extLst>
              <a:ext uri="{FF2B5EF4-FFF2-40B4-BE49-F238E27FC236}">
                <a16:creationId xmlns:a16="http://schemas.microsoft.com/office/drawing/2014/main" id="{3DDD86CA-00D9-4365-9028-6FB4C7434BE1}"/>
              </a:ext>
            </a:extLst>
          </p:cNvPr>
          <p:cNvGrpSpPr/>
          <p:nvPr/>
        </p:nvGrpSpPr>
        <p:grpSpPr>
          <a:xfrm>
            <a:off x="8176055" y="3833226"/>
            <a:ext cx="2562120" cy="420120"/>
            <a:chOff x="8176055" y="3833226"/>
            <a:chExt cx="2562120" cy="42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8C905F7-FBED-40AB-B13E-60909C126FB2}"/>
                    </a:ext>
                  </a:extLst>
                </p14:cNvPr>
                <p14:cNvContentPartPr/>
                <p14:nvPr/>
              </p14:nvContentPartPr>
              <p14:xfrm>
                <a:off x="8176055" y="3853746"/>
                <a:ext cx="276480" cy="30960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8C905F7-FBED-40AB-B13E-60909C126FB2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171735" y="3849426"/>
                  <a:ext cx="285120" cy="31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78A82EEC-7442-4E38-A694-5F42A650B0BC}"/>
                    </a:ext>
                  </a:extLst>
                </p14:cNvPr>
                <p14:cNvContentPartPr/>
                <p14:nvPr/>
              </p14:nvContentPartPr>
              <p14:xfrm>
                <a:off x="8212775" y="4011786"/>
                <a:ext cx="161280" cy="1461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78A82EEC-7442-4E38-A694-5F42A650B0BC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208455" y="4007466"/>
                  <a:ext cx="16992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84CF64F6-AB65-45D1-AE4A-18AFEFE85EB4}"/>
                    </a:ext>
                  </a:extLst>
                </p14:cNvPr>
                <p14:cNvContentPartPr/>
                <p14:nvPr/>
              </p14:nvContentPartPr>
              <p14:xfrm>
                <a:off x="8498255" y="4008546"/>
                <a:ext cx="106920" cy="1224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84CF64F6-AB65-45D1-AE4A-18AFEFE85EB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493935" y="4004226"/>
                  <a:ext cx="1155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1670B86D-B021-499A-92CA-B78E6B025614}"/>
                    </a:ext>
                  </a:extLst>
                </p14:cNvPr>
                <p14:cNvContentPartPr/>
                <p14:nvPr/>
              </p14:nvContentPartPr>
              <p14:xfrm>
                <a:off x="8472335" y="4083786"/>
                <a:ext cx="151560" cy="169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1670B86D-B021-499A-92CA-B78E6B025614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468015" y="4079466"/>
                  <a:ext cx="1602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E7D1CBED-649A-46E1-810A-2E3C231854D4}"/>
                    </a:ext>
                  </a:extLst>
                </p14:cNvPr>
                <p14:cNvContentPartPr/>
                <p14:nvPr/>
              </p14:nvContentPartPr>
              <p14:xfrm>
                <a:off x="8758535" y="3875706"/>
                <a:ext cx="277560" cy="20808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E7D1CBED-649A-46E1-810A-2E3C231854D4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8754215" y="3871386"/>
                  <a:ext cx="286200" cy="21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61F35385-610B-4871-99A8-CF7279362D31}"/>
                    </a:ext>
                  </a:extLst>
                </p14:cNvPr>
                <p14:cNvContentPartPr/>
                <p14:nvPr/>
              </p14:nvContentPartPr>
              <p14:xfrm>
                <a:off x="9073175" y="4099266"/>
                <a:ext cx="95040" cy="14508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61F35385-610B-4871-99A8-CF7279362D31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068855" y="4094946"/>
                  <a:ext cx="10368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23EFDC98-5E08-45BB-B855-3A562E885502}"/>
                    </a:ext>
                  </a:extLst>
                </p14:cNvPr>
                <p14:cNvContentPartPr/>
                <p14:nvPr/>
              </p14:nvContentPartPr>
              <p14:xfrm>
                <a:off x="9363335" y="3833226"/>
                <a:ext cx="181440" cy="2671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23EFDC98-5E08-45BB-B855-3A562E885502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359015" y="3828906"/>
                  <a:ext cx="19008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AD13E764-3A31-4070-8390-FFCF519D7D2F}"/>
                    </a:ext>
                  </a:extLst>
                </p14:cNvPr>
                <p14:cNvContentPartPr/>
                <p14:nvPr/>
              </p14:nvContentPartPr>
              <p14:xfrm>
                <a:off x="9583655" y="4093866"/>
                <a:ext cx="90360" cy="1486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AD13E764-3A31-4070-8390-FFCF519D7D2F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9579335" y="4089546"/>
                  <a:ext cx="9900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8D0AA7E8-E118-430C-A356-730ADD718A28}"/>
                    </a:ext>
                  </a:extLst>
                </p14:cNvPr>
                <p14:cNvContentPartPr/>
                <p14:nvPr/>
              </p14:nvContentPartPr>
              <p14:xfrm>
                <a:off x="9821975" y="3855546"/>
                <a:ext cx="168840" cy="259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8D0AA7E8-E118-430C-A356-730ADD718A28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9817655" y="3851226"/>
                  <a:ext cx="177480" cy="26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6AB21DDD-C7E6-469A-B5FB-3E64D327BD4A}"/>
                    </a:ext>
                  </a:extLst>
                </p14:cNvPr>
                <p14:cNvContentPartPr/>
                <p14:nvPr/>
              </p14:nvContentPartPr>
              <p14:xfrm>
                <a:off x="10053815" y="4139586"/>
                <a:ext cx="97920" cy="1137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6AB21DDD-C7E6-469A-B5FB-3E64D327BD4A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049495" y="4135266"/>
                  <a:ext cx="106560" cy="12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1502AC31-A4F4-4DEB-B92E-A2A68853CCF4}"/>
                    </a:ext>
                  </a:extLst>
                </p14:cNvPr>
                <p14:cNvContentPartPr/>
                <p14:nvPr/>
              </p14:nvContentPartPr>
              <p14:xfrm>
                <a:off x="10331015" y="3847626"/>
                <a:ext cx="269280" cy="3175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1502AC31-A4F4-4DEB-B92E-A2A68853CCF4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10326695" y="3843306"/>
                  <a:ext cx="277920" cy="32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4448872C-D652-4A60-93B5-FC7B5B5F828E}"/>
                    </a:ext>
                  </a:extLst>
                </p14:cNvPr>
                <p14:cNvContentPartPr/>
                <p14:nvPr/>
              </p14:nvContentPartPr>
              <p14:xfrm>
                <a:off x="10655735" y="4162266"/>
                <a:ext cx="82440" cy="9108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4448872C-D652-4A60-93B5-FC7B5B5F828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10651415" y="4157946"/>
                  <a:ext cx="91080" cy="99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53" name="Gruppo 252">
            <a:extLst>
              <a:ext uri="{FF2B5EF4-FFF2-40B4-BE49-F238E27FC236}">
                <a16:creationId xmlns:a16="http://schemas.microsoft.com/office/drawing/2014/main" id="{4BBC0B21-3B83-404B-BA23-315F8CFF7975}"/>
              </a:ext>
            </a:extLst>
          </p:cNvPr>
          <p:cNvGrpSpPr/>
          <p:nvPr/>
        </p:nvGrpSpPr>
        <p:grpSpPr>
          <a:xfrm>
            <a:off x="11092775" y="3806946"/>
            <a:ext cx="236520" cy="338760"/>
            <a:chOff x="11092775" y="3806946"/>
            <a:chExt cx="236520" cy="338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5EEF6D54-609E-4A55-889E-9388D26AA447}"/>
                    </a:ext>
                  </a:extLst>
                </p14:cNvPr>
                <p14:cNvContentPartPr/>
                <p14:nvPr/>
              </p14:nvContentPartPr>
              <p14:xfrm>
                <a:off x="11092775" y="3806946"/>
                <a:ext cx="236520" cy="2548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5EEF6D54-609E-4A55-889E-9388D26AA447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11088455" y="3802626"/>
                  <a:ext cx="245160" cy="263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82B91586-66AC-4E81-A6F9-919238B96ECC}"/>
                    </a:ext>
                  </a:extLst>
                </p14:cNvPr>
                <p14:cNvContentPartPr/>
                <p14:nvPr/>
              </p14:nvContentPartPr>
              <p14:xfrm>
                <a:off x="11169815" y="3961746"/>
                <a:ext cx="37800" cy="1839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82B91586-66AC-4E81-A6F9-919238B96ECC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1165495" y="3957426"/>
                  <a:ext cx="46440" cy="192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3" name="Gruppo 272">
            <a:extLst>
              <a:ext uri="{FF2B5EF4-FFF2-40B4-BE49-F238E27FC236}">
                <a16:creationId xmlns:a16="http://schemas.microsoft.com/office/drawing/2014/main" id="{59789D26-603E-44E2-84BE-A23D5FB5049D}"/>
              </a:ext>
            </a:extLst>
          </p:cNvPr>
          <p:cNvGrpSpPr/>
          <p:nvPr/>
        </p:nvGrpSpPr>
        <p:grpSpPr>
          <a:xfrm>
            <a:off x="121055" y="5025906"/>
            <a:ext cx="271800" cy="352440"/>
            <a:chOff x="121055" y="5025906"/>
            <a:chExt cx="271800" cy="352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7E519B08-2D15-465F-9422-91A18DAD0D37}"/>
                    </a:ext>
                  </a:extLst>
                </p14:cNvPr>
                <p14:cNvContentPartPr/>
                <p14:nvPr/>
              </p14:nvContentPartPr>
              <p14:xfrm>
                <a:off x="121055" y="5025906"/>
                <a:ext cx="245880" cy="35244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7E519B08-2D15-465F-9422-91A18DAD0D37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16735" y="5021586"/>
                  <a:ext cx="254520" cy="36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6F22339A-9EFA-4186-9692-37B6F0715E32}"/>
                    </a:ext>
                  </a:extLst>
                </p14:cNvPr>
                <p14:cNvContentPartPr/>
                <p14:nvPr/>
              </p14:nvContentPartPr>
              <p14:xfrm>
                <a:off x="210695" y="5176746"/>
                <a:ext cx="182160" cy="277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6F22339A-9EFA-4186-9692-37B6F0715E32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206375" y="5172426"/>
                  <a:ext cx="19080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2" name="Gruppo 271">
            <a:extLst>
              <a:ext uri="{FF2B5EF4-FFF2-40B4-BE49-F238E27FC236}">
                <a16:creationId xmlns:a16="http://schemas.microsoft.com/office/drawing/2014/main" id="{123B8A2B-46CC-4C4D-8688-78ACC8BB5EAF}"/>
              </a:ext>
            </a:extLst>
          </p:cNvPr>
          <p:cNvGrpSpPr/>
          <p:nvPr/>
        </p:nvGrpSpPr>
        <p:grpSpPr>
          <a:xfrm>
            <a:off x="653855" y="5252346"/>
            <a:ext cx="157680" cy="128160"/>
            <a:chOff x="653855" y="5252346"/>
            <a:chExt cx="157680" cy="128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9423322C-6911-4F14-AED9-21407AE8C2B5}"/>
                    </a:ext>
                  </a:extLst>
                </p14:cNvPr>
                <p14:cNvContentPartPr/>
                <p14:nvPr/>
              </p14:nvContentPartPr>
              <p14:xfrm>
                <a:off x="668255" y="5252346"/>
                <a:ext cx="142200" cy="241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9423322C-6911-4F14-AED9-21407AE8C2B5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663935" y="5248026"/>
                  <a:ext cx="150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A17429BB-BE36-4361-8478-C6240CA3DC21}"/>
                    </a:ext>
                  </a:extLst>
                </p14:cNvPr>
                <p14:cNvContentPartPr/>
                <p14:nvPr/>
              </p14:nvContentPartPr>
              <p14:xfrm>
                <a:off x="653855" y="5365746"/>
                <a:ext cx="157680" cy="147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A17429BB-BE36-4361-8478-C6240CA3DC21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649535" y="5361426"/>
                  <a:ext cx="166320" cy="2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uppo 270">
            <a:extLst>
              <a:ext uri="{FF2B5EF4-FFF2-40B4-BE49-F238E27FC236}">
                <a16:creationId xmlns:a16="http://schemas.microsoft.com/office/drawing/2014/main" id="{5AF583E4-7C39-439D-8230-3AECDAC17E10}"/>
              </a:ext>
            </a:extLst>
          </p:cNvPr>
          <p:cNvGrpSpPr/>
          <p:nvPr/>
        </p:nvGrpSpPr>
        <p:grpSpPr>
          <a:xfrm>
            <a:off x="1040135" y="5012946"/>
            <a:ext cx="275760" cy="343800"/>
            <a:chOff x="1040135" y="5012946"/>
            <a:chExt cx="275760" cy="343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FDA37DEF-CB0E-4494-B9EC-F7FEE9E33213}"/>
                    </a:ext>
                  </a:extLst>
                </p14:cNvPr>
                <p14:cNvContentPartPr/>
                <p14:nvPr/>
              </p14:nvContentPartPr>
              <p14:xfrm>
                <a:off x="1040135" y="5012946"/>
                <a:ext cx="154800" cy="34380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FDA37DEF-CB0E-4494-B9EC-F7FEE9E33213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1035815" y="5008626"/>
                  <a:ext cx="163440" cy="35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BBF98BC8-B4A5-481E-80CF-57BB41F2BD68}"/>
                    </a:ext>
                  </a:extLst>
                </p14:cNvPr>
                <p14:cNvContentPartPr/>
                <p14:nvPr/>
              </p14:nvContentPartPr>
              <p14:xfrm>
                <a:off x="1304375" y="5277546"/>
                <a:ext cx="11520" cy="1116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BBF98BC8-B4A5-481E-80CF-57BB41F2BD6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1300055" y="5273226"/>
                  <a:ext cx="20160" cy="19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uppo 290">
            <a:extLst>
              <a:ext uri="{FF2B5EF4-FFF2-40B4-BE49-F238E27FC236}">
                <a16:creationId xmlns:a16="http://schemas.microsoft.com/office/drawing/2014/main" id="{920B3B4A-AB40-4D5B-A701-CF53845E2BB4}"/>
              </a:ext>
            </a:extLst>
          </p:cNvPr>
          <p:cNvGrpSpPr/>
          <p:nvPr/>
        </p:nvGrpSpPr>
        <p:grpSpPr>
          <a:xfrm>
            <a:off x="4792775" y="5001426"/>
            <a:ext cx="655560" cy="246960"/>
            <a:chOff x="4792775" y="5001426"/>
            <a:chExt cx="655560" cy="24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F0E9388E-DD71-4DE3-B407-ABA327BD7B8A}"/>
                    </a:ext>
                  </a:extLst>
                </p14:cNvPr>
                <p14:cNvContentPartPr/>
                <p14:nvPr/>
              </p14:nvContentPartPr>
              <p14:xfrm>
                <a:off x="4792775" y="5042466"/>
                <a:ext cx="244080" cy="2059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F0E9388E-DD71-4DE3-B407-ABA327BD7B8A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4788455" y="5038146"/>
                  <a:ext cx="2527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89" name="Input penna 288">
                  <a:extLst>
                    <a:ext uri="{FF2B5EF4-FFF2-40B4-BE49-F238E27FC236}">
                      <a16:creationId xmlns:a16="http://schemas.microsoft.com/office/drawing/2014/main" id="{234DD053-F7CA-4429-BCB7-F6B5710F3745}"/>
                    </a:ext>
                  </a:extLst>
                </p14:cNvPr>
                <p14:cNvContentPartPr/>
                <p14:nvPr/>
              </p14:nvContentPartPr>
              <p14:xfrm>
                <a:off x="5073935" y="5001426"/>
                <a:ext cx="102960" cy="160560"/>
              </p14:xfrm>
            </p:contentPart>
          </mc:Choice>
          <mc:Fallback xmlns="">
            <p:pic>
              <p:nvPicPr>
                <p:cNvPr id="289" name="Input penna 288">
                  <a:extLst>
                    <a:ext uri="{FF2B5EF4-FFF2-40B4-BE49-F238E27FC236}">
                      <a16:creationId xmlns:a16="http://schemas.microsoft.com/office/drawing/2014/main" id="{234DD053-F7CA-4429-BCB7-F6B5710F3745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5069615" y="4997106"/>
                  <a:ext cx="11160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90" name="Input penna 289">
                  <a:extLst>
                    <a:ext uri="{FF2B5EF4-FFF2-40B4-BE49-F238E27FC236}">
                      <a16:creationId xmlns:a16="http://schemas.microsoft.com/office/drawing/2014/main" id="{67E7DDE4-9B3E-405D-A50F-2BF15F956B78}"/>
                    </a:ext>
                  </a:extLst>
                </p14:cNvPr>
                <p14:cNvContentPartPr/>
                <p14:nvPr/>
              </p14:nvContentPartPr>
              <p14:xfrm>
                <a:off x="5240975" y="5092506"/>
                <a:ext cx="207360" cy="144720"/>
              </p14:xfrm>
            </p:contentPart>
          </mc:Choice>
          <mc:Fallback xmlns="">
            <p:pic>
              <p:nvPicPr>
                <p:cNvPr id="290" name="Input penna 289">
                  <a:extLst>
                    <a:ext uri="{FF2B5EF4-FFF2-40B4-BE49-F238E27FC236}">
                      <a16:creationId xmlns:a16="http://schemas.microsoft.com/office/drawing/2014/main" id="{67E7DDE4-9B3E-405D-A50F-2BF15F956B78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5236655" y="5088186"/>
                  <a:ext cx="216000" cy="153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1" name="Gruppo 310">
            <a:extLst>
              <a:ext uri="{FF2B5EF4-FFF2-40B4-BE49-F238E27FC236}">
                <a16:creationId xmlns:a16="http://schemas.microsoft.com/office/drawing/2014/main" id="{06951B7C-C85A-4CD8-9FFF-7537F70ECD82}"/>
              </a:ext>
            </a:extLst>
          </p:cNvPr>
          <p:cNvGrpSpPr/>
          <p:nvPr/>
        </p:nvGrpSpPr>
        <p:grpSpPr>
          <a:xfrm>
            <a:off x="1606055" y="4778586"/>
            <a:ext cx="2937240" cy="913320"/>
            <a:chOff x="1606055" y="4778586"/>
            <a:chExt cx="2937240" cy="91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0BA5B212-FECF-457B-9AD1-51833A61F70B}"/>
                    </a:ext>
                  </a:extLst>
                </p14:cNvPr>
                <p14:cNvContentPartPr/>
                <p14:nvPr/>
              </p14:nvContentPartPr>
              <p14:xfrm>
                <a:off x="1606055" y="4838346"/>
                <a:ext cx="230400" cy="6854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0BA5B212-FECF-457B-9AD1-51833A61F70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1601735" y="4834026"/>
                  <a:ext cx="239040" cy="69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15AFF170-727C-479C-9CFB-A0D0F5E373A2}"/>
                    </a:ext>
                  </a:extLst>
                </p14:cNvPr>
                <p14:cNvContentPartPr/>
                <p14:nvPr/>
              </p14:nvContentPartPr>
              <p14:xfrm>
                <a:off x="1902335" y="5031666"/>
                <a:ext cx="448560" cy="2289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15AFF170-727C-479C-9CFB-A0D0F5E373A2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1898015" y="5027346"/>
                  <a:ext cx="457200" cy="23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51ADEB6D-8898-4578-BC78-28057C6216BF}"/>
                    </a:ext>
                  </a:extLst>
                </p14:cNvPr>
                <p14:cNvContentPartPr/>
                <p14:nvPr/>
              </p14:nvContentPartPr>
              <p14:xfrm>
                <a:off x="2400215" y="5042106"/>
                <a:ext cx="220320" cy="31032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51ADEB6D-8898-4578-BC78-28057C6216BF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2395895" y="5037786"/>
                  <a:ext cx="228960" cy="31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EC81BEDE-F1DA-4D7E-951D-D75AD3FABC69}"/>
                    </a:ext>
                  </a:extLst>
                </p14:cNvPr>
                <p14:cNvContentPartPr/>
                <p14:nvPr/>
              </p14:nvContentPartPr>
              <p14:xfrm>
                <a:off x="2862455" y="5020146"/>
                <a:ext cx="211680" cy="2512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EC81BEDE-F1DA-4D7E-951D-D75AD3FABC69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2858135" y="5015826"/>
                  <a:ext cx="220320" cy="25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0D74CD40-B9F5-467E-BAC2-2496116DA96D}"/>
                    </a:ext>
                  </a:extLst>
                </p14:cNvPr>
                <p14:cNvContentPartPr/>
                <p14:nvPr/>
              </p14:nvContentPartPr>
              <p14:xfrm>
                <a:off x="3254855" y="4837626"/>
                <a:ext cx="201960" cy="3776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0D74CD40-B9F5-467E-BAC2-2496116DA96D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3250535" y="4833306"/>
                  <a:ext cx="210600" cy="38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FF1D5D88-56CF-4CE4-8ACD-5700277C2787}"/>
                    </a:ext>
                  </a:extLst>
                </p14:cNvPr>
                <p14:cNvContentPartPr/>
                <p14:nvPr/>
              </p14:nvContentPartPr>
              <p14:xfrm>
                <a:off x="3283295" y="5041386"/>
                <a:ext cx="147960" cy="12672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FF1D5D88-56CF-4CE4-8ACD-5700277C278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3278975" y="5037066"/>
                  <a:ext cx="1566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DDF4C0B3-E0E2-4B03-A2FA-05249120224A}"/>
                    </a:ext>
                  </a:extLst>
                </p14:cNvPr>
                <p14:cNvContentPartPr/>
                <p14:nvPr/>
              </p14:nvContentPartPr>
              <p14:xfrm>
                <a:off x="3548255" y="5021586"/>
                <a:ext cx="99720" cy="1634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DDF4C0B3-E0E2-4B03-A2FA-05249120224A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3543935" y="5017266"/>
                  <a:ext cx="1083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BB369980-50A6-420D-A321-186BAA10FD78}"/>
                    </a:ext>
                  </a:extLst>
                </p14:cNvPr>
                <p14:cNvContentPartPr/>
                <p14:nvPr/>
              </p14:nvContentPartPr>
              <p14:xfrm>
                <a:off x="3665975" y="4993866"/>
                <a:ext cx="55800" cy="1933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BB369980-50A6-420D-A321-186BAA10FD78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3661655" y="4989546"/>
                  <a:ext cx="6444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329EB720-97C8-4FF6-9F12-7FD74D99D819}"/>
                    </a:ext>
                  </a:extLst>
                </p14:cNvPr>
                <p14:cNvContentPartPr/>
                <p14:nvPr/>
              </p14:nvContentPartPr>
              <p14:xfrm>
                <a:off x="3537095" y="4988466"/>
                <a:ext cx="264960" cy="241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329EB720-97C8-4FF6-9F12-7FD74D99D819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3532775" y="4984146"/>
                  <a:ext cx="27360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5B160EC7-0F69-40C6-973A-42481AD2927F}"/>
                    </a:ext>
                  </a:extLst>
                </p14:cNvPr>
                <p14:cNvContentPartPr/>
                <p14:nvPr/>
              </p14:nvContentPartPr>
              <p14:xfrm>
                <a:off x="2935895" y="5280426"/>
                <a:ext cx="842400" cy="648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5B160EC7-0F69-40C6-973A-42481AD2927F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2931575" y="5276106"/>
                  <a:ext cx="851040" cy="7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28F9E304-BF32-4805-92E7-3333872966DA}"/>
                    </a:ext>
                  </a:extLst>
                </p14:cNvPr>
                <p14:cNvContentPartPr/>
                <p14:nvPr/>
              </p14:nvContentPartPr>
              <p14:xfrm>
                <a:off x="3278615" y="5407866"/>
                <a:ext cx="196920" cy="24264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28F9E304-BF32-4805-92E7-3333872966DA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3274295" y="5403546"/>
                  <a:ext cx="205560" cy="251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A7F37445-2FC9-4CA4-86D9-104910A50E77}"/>
                    </a:ext>
                  </a:extLst>
                </p14:cNvPr>
                <p14:cNvContentPartPr/>
                <p14:nvPr/>
              </p14:nvContentPartPr>
              <p14:xfrm>
                <a:off x="3298775" y="5348466"/>
                <a:ext cx="213120" cy="4140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A7F37445-2FC9-4CA4-86D9-104910A50E77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3294455" y="5344146"/>
                  <a:ext cx="221760" cy="5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DF5E3AFA-47FE-4720-9129-F3F9985122E8}"/>
                    </a:ext>
                  </a:extLst>
                </p14:cNvPr>
                <p14:cNvContentPartPr/>
                <p14:nvPr/>
              </p14:nvContentPartPr>
              <p14:xfrm>
                <a:off x="4057295" y="5293386"/>
                <a:ext cx="1440" cy="3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DF5E3AFA-47FE-4720-9129-F3F9985122E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4052975" y="5289066"/>
                  <a:ext cx="100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7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331745E2-1199-4641-B489-D587259FE3C4}"/>
                    </a:ext>
                  </a:extLst>
                </p14:cNvPr>
                <p14:cNvContentPartPr/>
                <p14:nvPr/>
              </p14:nvContentPartPr>
              <p14:xfrm>
                <a:off x="4044335" y="5250186"/>
                <a:ext cx="251280" cy="522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331745E2-1199-4641-B489-D587259FE3C4}"/>
                    </a:ext>
                  </a:extLst>
                </p:cNvPr>
                <p:cNvPicPr/>
                <p:nvPr/>
              </p:nvPicPr>
              <p:blipFill>
                <a:blip r:embed="rId468"/>
                <a:stretch>
                  <a:fillRect/>
                </a:stretch>
              </p:blipFill>
              <p:spPr>
                <a:xfrm>
                  <a:off x="4040015" y="5245866"/>
                  <a:ext cx="259920" cy="6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9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E79481F8-26AF-4311-AD20-F2AF827F8404}"/>
                    </a:ext>
                  </a:extLst>
                </p14:cNvPr>
                <p14:cNvContentPartPr/>
                <p14:nvPr/>
              </p14:nvContentPartPr>
              <p14:xfrm>
                <a:off x="4172135" y="5184306"/>
                <a:ext cx="23040" cy="16848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E79481F8-26AF-4311-AD20-F2AF827F8404}"/>
                    </a:ext>
                  </a:extLst>
                </p:cNvPr>
                <p:cNvPicPr/>
                <p:nvPr/>
              </p:nvPicPr>
              <p:blipFill>
                <a:blip r:embed="rId470"/>
                <a:stretch>
                  <a:fillRect/>
                </a:stretch>
              </p:blipFill>
              <p:spPr>
                <a:xfrm>
                  <a:off x="4167815" y="5179986"/>
                  <a:ext cx="3168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1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7839D2ED-C14C-4606-9996-1DA2E366DD7E}"/>
                    </a:ext>
                  </a:extLst>
                </p14:cNvPr>
                <p14:cNvContentPartPr/>
                <p14:nvPr/>
              </p14:nvContentPartPr>
              <p14:xfrm>
                <a:off x="4484615" y="4983786"/>
                <a:ext cx="58680" cy="27756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7839D2ED-C14C-4606-9996-1DA2E366DD7E}"/>
                    </a:ext>
                  </a:extLst>
                </p:cNvPr>
                <p:cNvPicPr/>
                <p:nvPr/>
              </p:nvPicPr>
              <p:blipFill>
                <a:blip r:embed="rId472"/>
                <a:stretch>
                  <a:fillRect/>
                </a:stretch>
              </p:blipFill>
              <p:spPr>
                <a:xfrm>
                  <a:off x="4480295" y="4979466"/>
                  <a:ext cx="6732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3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7F5A37F4-73A6-4084-B72A-AD6F40FFD609}"/>
                    </a:ext>
                  </a:extLst>
                </p14:cNvPr>
                <p14:cNvContentPartPr/>
                <p14:nvPr/>
              </p14:nvContentPartPr>
              <p14:xfrm>
                <a:off x="2683175" y="4799826"/>
                <a:ext cx="176400" cy="89208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7F5A37F4-73A6-4084-B72A-AD6F40FFD609}"/>
                    </a:ext>
                  </a:extLst>
                </p:cNvPr>
                <p:cNvPicPr/>
                <p:nvPr/>
              </p:nvPicPr>
              <p:blipFill>
                <a:blip r:embed="rId474"/>
                <a:stretch>
                  <a:fillRect/>
                </a:stretch>
              </p:blipFill>
              <p:spPr>
                <a:xfrm>
                  <a:off x="2678855" y="4795506"/>
                  <a:ext cx="185040" cy="90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5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F9D49C17-EBD2-4DD2-AEBE-8ED89CA80A36}"/>
                    </a:ext>
                  </a:extLst>
                </p14:cNvPr>
                <p14:cNvContentPartPr/>
                <p14:nvPr/>
              </p14:nvContentPartPr>
              <p14:xfrm>
                <a:off x="3764255" y="4778586"/>
                <a:ext cx="159480" cy="91044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F9D49C17-EBD2-4DD2-AEBE-8ED89CA80A36}"/>
                    </a:ext>
                  </a:extLst>
                </p:cNvPr>
                <p:cNvPicPr/>
                <p:nvPr/>
              </p:nvPicPr>
              <p:blipFill>
                <a:blip r:embed="rId476"/>
                <a:stretch>
                  <a:fillRect/>
                </a:stretch>
              </p:blipFill>
              <p:spPr>
                <a:xfrm>
                  <a:off x="3759935" y="4774266"/>
                  <a:ext cx="168120" cy="919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0" name="Gruppo 309">
            <a:extLst>
              <a:ext uri="{FF2B5EF4-FFF2-40B4-BE49-F238E27FC236}">
                <a16:creationId xmlns:a16="http://schemas.microsoft.com/office/drawing/2014/main" id="{77C82A73-D9B4-45E6-B8C6-BA111603C0C9}"/>
              </a:ext>
            </a:extLst>
          </p:cNvPr>
          <p:cNvGrpSpPr/>
          <p:nvPr/>
        </p:nvGrpSpPr>
        <p:grpSpPr>
          <a:xfrm>
            <a:off x="5492615" y="4749786"/>
            <a:ext cx="1819080" cy="918000"/>
            <a:chOff x="5492615" y="4749786"/>
            <a:chExt cx="1819080" cy="918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77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DB30FAEA-3362-4485-8CB6-3B7EA9B2E894}"/>
                    </a:ext>
                  </a:extLst>
                </p14:cNvPr>
                <p14:cNvContentPartPr/>
                <p14:nvPr/>
              </p14:nvContentPartPr>
              <p14:xfrm>
                <a:off x="5492615" y="4838706"/>
                <a:ext cx="240480" cy="81612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DB30FAEA-3362-4485-8CB6-3B7EA9B2E894}"/>
                    </a:ext>
                  </a:extLst>
                </p:cNvPr>
                <p:cNvPicPr/>
                <p:nvPr/>
              </p:nvPicPr>
              <p:blipFill>
                <a:blip r:embed="rId478"/>
                <a:stretch>
                  <a:fillRect/>
                </a:stretch>
              </p:blipFill>
              <p:spPr>
                <a:xfrm>
                  <a:off x="5488295" y="4834386"/>
                  <a:ext cx="249120" cy="82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9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D03C4DE2-184E-4E97-AE47-DC24400E3057}"/>
                    </a:ext>
                  </a:extLst>
                </p14:cNvPr>
                <p14:cNvContentPartPr/>
                <p14:nvPr/>
              </p14:nvContentPartPr>
              <p14:xfrm>
                <a:off x="5700335" y="4946346"/>
                <a:ext cx="193680" cy="19188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D03C4DE2-184E-4E97-AE47-DC24400E3057}"/>
                    </a:ext>
                  </a:extLst>
                </p:cNvPr>
                <p:cNvPicPr/>
                <p:nvPr/>
              </p:nvPicPr>
              <p:blipFill>
                <a:blip r:embed="rId480"/>
                <a:stretch>
                  <a:fillRect/>
                </a:stretch>
              </p:blipFill>
              <p:spPr>
                <a:xfrm>
                  <a:off x="5696015" y="4942026"/>
                  <a:ext cx="2023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1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CD0CC2AB-3373-450C-BFE0-8E4703F75794}"/>
                    </a:ext>
                  </a:extLst>
                </p14:cNvPr>
                <p14:cNvContentPartPr/>
                <p14:nvPr/>
              </p14:nvContentPartPr>
              <p14:xfrm>
                <a:off x="6081575" y="4810266"/>
                <a:ext cx="183240" cy="2613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CD0CC2AB-3373-450C-BFE0-8E4703F75794}"/>
                    </a:ext>
                  </a:extLst>
                </p:cNvPr>
                <p:cNvPicPr/>
                <p:nvPr/>
              </p:nvPicPr>
              <p:blipFill>
                <a:blip r:embed="rId482"/>
                <a:stretch>
                  <a:fillRect/>
                </a:stretch>
              </p:blipFill>
              <p:spPr>
                <a:xfrm>
                  <a:off x="6077255" y="4805946"/>
                  <a:ext cx="191880" cy="27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3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1AF93F4F-9C38-439A-9EAE-F6FD3A04E1C0}"/>
                    </a:ext>
                  </a:extLst>
                </p14:cNvPr>
                <p14:cNvContentPartPr/>
                <p14:nvPr/>
              </p14:nvContentPartPr>
              <p14:xfrm>
                <a:off x="6108215" y="4940226"/>
                <a:ext cx="172080" cy="12132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1AF93F4F-9C38-439A-9EAE-F6FD3A04E1C0}"/>
                    </a:ext>
                  </a:extLst>
                </p:cNvPr>
                <p:cNvPicPr/>
                <p:nvPr/>
              </p:nvPicPr>
              <p:blipFill>
                <a:blip r:embed="rId484"/>
                <a:stretch>
                  <a:fillRect/>
                </a:stretch>
              </p:blipFill>
              <p:spPr>
                <a:xfrm>
                  <a:off x="6103895" y="4935906"/>
                  <a:ext cx="18072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5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6D5E624B-A53B-4E52-8FE2-FBA8D1F833B9}"/>
                    </a:ext>
                  </a:extLst>
                </p14:cNvPr>
                <p14:cNvContentPartPr/>
                <p14:nvPr/>
              </p14:nvContentPartPr>
              <p14:xfrm>
                <a:off x="6425015" y="4923666"/>
                <a:ext cx="51840" cy="1688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6D5E624B-A53B-4E52-8FE2-FBA8D1F833B9}"/>
                    </a:ext>
                  </a:extLst>
                </p:cNvPr>
                <p:cNvPicPr/>
                <p:nvPr/>
              </p:nvPicPr>
              <p:blipFill>
                <a:blip r:embed="rId486"/>
                <a:stretch>
                  <a:fillRect/>
                </a:stretch>
              </p:blipFill>
              <p:spPr>
                <a:xfrm>
                  <a:off x="6420695" y="4919346"/>
                  <a:ext cx="604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7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9306CF68-F251-4980-9481-021A0907BF37}"/>
                    </a:ext>
                  </a:extLst>
                </p14:cNvPr>
                <p14:cNvContentPartPr/>
                <p14:nvPr/>
              </p14:nvContentPartPr>
              <p14:xfrm>
                <a:off x="6490535" y="4934826"/>
                <a:ext cx="82800" cy="1346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9306CF68-F251-4980-9481-021A0907BF37}"/>
                    </a:ext>
                  </a:extLst>
                </p:cNvPr>
                <p:cNvPicPr/>
                <p:nvPr/>
              </p:nvPicPr>
              <p:blipFill>
                <a:blip r:embed="rId488"/>
                <a:stretch>
                  <a:fillRect/>
                </a:stretch>
              </p:blipFill>
              <p:spPr>
                <a:xfrm>
                  <a:off x="6486215" y="4930506"/>
                  <a:ext cx="91440" cy="14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9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484C2361-010F-4B17-BFC4-FDD953949257}"/>
                    </a:ext>
                  </a:extLst>
                </p14:cNvPr>
                <p14:cNvContentPartPr/>
                <p14:nvPr/>
              </p14:nvContentPartPr>
              <p14:xfrm>
                <a:off x="6369935" y="4895946"/>
                <a:ext cx="281160" cy="756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484C2361-010F-4B17-BFC4-FDD953949257}"/>
                    </a:ext>
                  </a:extLst>
                </p:cNvPr>
                <p:cNvPicPr/>
                <p:nvPr/>
              </p:nvPicPr>
              <p:blipFill>
                <a:blip r:embed="rId490"/>
                <a:stretch>
                  <a:fillRect/>
                </a:stretch>
              </p:blipFill>
              <p:spPr>
                <a:xfrm>
                  <a:off x="6365615" y="4891626"/>
                  <a:ext cx="289800" cy="1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1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C672CB53-C459-4FD5-A700-E11585BBC4DD}"/>
                    </a:ext>
                  </a:extLst>
                </p14:cNvPr>
                <p14:cNvContentPartPr/>
                <p14:nvPr/>
              </p14:nvContentPartPr>
              <p14:xfrm>
                <a:off x="5650655" y="5248746"/>
                <a:ext cx="8640" cy="144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C672CB53-C459-4FD5-A700-E11585BBC4DD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646335" y="5244426"/>
                  <a:ext cx="1728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AC18E451-8669-403B-9BD2-4AFBBE702533}"/>
                    </a:ext>
                  </a:extLst>
                </p14:cNvPr>
                <p14:cNvContentPartPr/>
                <p14:nvPr/>
              </p14:nvContentPartPr>
              <p14:xfrm>
                <a:off x="5636975" y="5161626"/>
                <a:ext cx="1073520" cy="7956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AC18E451-8669-403B-9BD2-4AFBBE702533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5632655" y="5157306"/>
                  <a:ext cx="1082160" cy="8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306" name="Input penna 305">
                  <a:extLst>
                    <a:ext uri="{FF2B5EF4-FFF2-40B4-BE49-F238E27FC236}">
                      <a16:creationId xmlns:a16="http://schemas.microsoft.com/office/drawing/2014/main" id="{F582E0B9-4F46-489C-B0A4-CAA468F522E1}"/>
                    </a:ext>
                  </a:extLst>
                </p14:cNvPr>
                <p14:cNvContentPartPr/>
                <p14:nvPr/>
              </p14:nvContentPartPr>
              <p14:xfrm>
                <a:off x="6016415" y="5348466"/>
                <a:ext cx="231120" cy="223200"/>
              </p14:xfrm>
            </p:contentPart>
          </mc:Choice>
          <mc:Fallback xmlns="">
            <p:pic>
              <p:nvPicPr>
                <p:cNvPr id="306" name="Input penna 305">
                  <a:extLst>
                    <a:ext uri="{FF2B5EF4-FFF2-40B4-BE49-F238E27FC236}">
                      <a16:creationId xmlns:a16="http://schemas.microsoft.com/office/drawing/2014/main" id="{F582E0B9-4F46-489C-B0A4-CAA468F522E1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012095" y="5344146"/>
                  <a:ext cx="23976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11881E55-5E56-4251-B99D-C757EEE3B0BF}"/>
                    </a:ext>
                  </a:extLst>
                </p14:cNvPr>
                <p14:cNvContentPartPr/>
                <p14:nvPr/>
              </p14:nvContentPartPr>
              <p14:xfrm>
                <a:off x="6054575" y="5303466"/>
                <a:ext cx="233280" cy="3204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11881E55-5E56-4251-B99D-C757EEE3B0BF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050255" y="5299146"/>
                  <a:ext cx="24192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C479271E-3203-4F37-829C-1F096B9D711C}"/>
                    </a:ext>
                  </a:extLst>
                </p14:cNvPr>
                <p14:cNvContentPartPr/>
                <p14:nvPr/>
              </p14:nvContentPartPr>
              <p14:xfrm>
                <a:off x="6782135" y="4791546"/>
                <a:ext cx="196920" cy="78624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C479271E-3203-4F37-829C-1F096B9D711C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777815" y="4787226"/>
                  <a:ext cx="205560" cy="79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48F63E37-EA94-422A-A14C-EC4DF50E5511}"/>
                    </a:ext>
                  </a:extLst>
                </p14:cNvPr>
                <p14:cNvContentPartPr/>
                <p14:nvPr/>
              </p14:nvContentPartPr>
              <p14:xfrm>
                <a:off x="7060415" y="4749786"/>
                <a:ext cx="251280" cy="91800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48F63E37-EA94-422A-A14C-EC4DF50E5511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7056095" y="4745466"/>
                  <a:ext cx="259920" cy="926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9" name="Gruppo 328">
            <a:extLst>
              <a:ext uri="{FF2B5EF4-FFF2-40B4-BE49-F238E27FC236}">
                <a16:creationId xmlns:a16="http://schemas.microsoft.com/office/drawing/2014/main" id="{80DE51A4-9891-4923-85B3-C19C6AC3F835}"/>
              </a:ext>
            </a:extLst>
          </p:cNvPr>
          <p:cNvGrpSpPr/>
          <p:nvPr/>
        </p:nvGrpSpPr>
        <p:grpSpPr>
          <a:xfrm>
            <a:off x="7813175" y="4960026"/>
            <a:ext cx="1086840" cy="458640"/>
            <a:chOff x="7813175" y="4960026"/>
            <a:chExt cx="1086840" cy="45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7ED80F60-A65B-4F9C-BFC0-6A8A0E03C933}"/>
                    </a:ext>
                  </a:extLst>
                </p14:cNvPr>
                <p14:cNvContentPartPr/>
                <p14:nvPr/>
              </p14:nvContentPartPr>
              <p14:xfrm>
                <a:off x="7813175" y="4960026"/>
                <a:ext cx="317520" cy="32292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7ED80F60-A65B-4F9C-BFC0-6A8A0E03C933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7808855" y="4955706"/>
                  <a:ext cx="326160" cy="33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2351ED98-BC9A-4426-931B-342DF90CF7FC}"/>
                    </a:ext>
                  </a:extLst>
                </p14:cNvPr>
                <p14:cNvContentPartPr/>
                <p14:nvPr/>
              </p14:nvContentPartPr>
              <p14:xfrm>
                <a:off x="7847015" y="5082426"/>
                <a:ext cx="229320" cy="15552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2351ED98-BC9A-4426-931B-342DF90CF7F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7842695" y="5078106"/>
                  <a:ext cx="237960" cy="16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2257DA99-0783-4F7A-A177-89A5DC2ABAA4}"/>
                    </a:ext>
                  </a:extLst>
                </p14:cNvPr>
                <p14:cNvContentPartPr/>
                <p14:nvPr/>
              </p14:nvContentPartPr>
              <p14:xfrm>
                <a:off x="8262815" y="5130306"/>
                <a:ext cx="96840" cy="1512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2257DA99-0783-4F7A-A177-89A5DC2ABAA4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8258495" y="5125986"/>
                  <a:ext cx="1054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689CB111-5071-4B67-82B5-8703E1CB18F8}"/>
                    </a:ext>
                  </a:extLst>
                </p14:cNvPr>
                <p14:cNvContentPartPr/>
                <p14:nvPr/>
              </p14:nvContentPartPr>
              <p14:xfrm>
                <a:off x="8218535" y="5205186"/>
                <a:ext cx="153360" cy="2772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689CB111-5071-4B67-82B5-8703E1CB18F8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8214215" y="5200866"/>
                  <a:ext cx="1620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39EC8E50-3531-4BCE-8866-54B3AB5655B4}"/>
                    </a:ext>
                  </a:extLst>
                </p14:cNvPr>
                <p14:cNvContentPartPr/>
                <p14:nvPr/>
              </p14:nvContentPartPr>
              <p14:xfrm>
                <a:off x="8584295" y="4997466"/>
                <a:ext cx="234360" cy="19584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39EC8E50-3531-4BCE-8866-54B3AB5655B4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8579975" y="4993146"/>
                  <a:ext cx="24300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353DABA9-F5CE-4DE6-81EE-1C8811FAC1FB}"/>
                    </a:ext>
                  </a:extLst>
                </p14:cNvPr>
                <p14:cNvContentPartPr/>
                <p14:nvPr/>
              </p14:nvContentPartPr>
              <p14:xfrm>
                <a:off x="8686895" y="5282946"/>
                <a:ext cx="213120" cy="13572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353DABA9-F5CE-4DE6-81EE-1C8811FAC1FB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8682575" y="5278626"/>
                  <a:ext cx="221760" cy="144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8" name="Gruppo 327">
            <a:extLst>
              <a:ext uri="{FF2B5EF4-FFF2-40B4-BE49-F238E27FC236}">
                <a16:creationId xmlns:a16="http://schemas.microsoft.com/office/drawing/2014/main" id="{4FEFBCA7-E5BB-4D0A-9269-D8609B71C80D}"/>
              </a:ext>
            </a:extLst>
          </p:cNvPr>
          <p:cNvGrpSpPr/>
          <p:nvPr/>
        </p:nvGrpSpPr>
        <p:grpSpPr>
          <a:xfrm>
            <a:off x="9143375" y="4984146"/>
            <a:ext cx="803520" cy="372960"/>
            <a:chOff x="9143375" y="4984146"/>
            <a:chExt cx="803520" cy="37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837215E9-5480-4C56-BF3D-AA0020A624DD}"/>
                    </a:ext>
                  </a:extLst>
                </p14:cNvPr>
                <p14:cNvContentPartPr/>
                <p14:nvPr/>
              </p14:nvContentPartPr>
              <p14:xfrm>
                <a:off x="9143375" y="4984146"/>
                <a:ext cx="252000" cy="26856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837215E9-5480-4C56-BF3D-AA0020A624DD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9139055" y="4979826"/>
                  <a:ext cx="260640" cy="27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03AD09F5-FCCE-4002-B199-6DC41D5E926E}"/>
                    </a:ext>
                  </a:extLst>
                </p14:cNvPr>
                <p14:cNvContentPartPr/>
                <p14:nvPr/>
              </p14:nvContentPartPr>
              <p14:xfrm>
                <a:off x="9438935" y="5262066"/>
                <a:ext cx="80640" cy="9216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03AD09F5-FCCE-4002-B199-6DC41D5E926E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9434615" y="5257746"/>
                  <a:ext cx="8928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C57252BC-99BD-4CED-BD31-42231CDEED97}"/>
                    </a:ext>
                  </a:extLst>
                </p14:cNvPr>
                <p14:cNvContentPartPr/>
                <p14:nvPr/>
              </p14:nvContentPartPr>
              <p14:xfrm>
                <a:off x="9680855" y="4991706"/>
                <a:ext cx="171000" cy="27072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C57252BC-99BD-4CED-BD31-42231CDEED97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9676535" y="4987026"/>
                  <a:ext cx="17964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48555B72-C803-4524-AE4A-38E3559187BD}"/>
                    </a:ext>
                  </a:extLst>
                </p14:cNvPr>
                <p14:cNvContentPartPr/>
                <p14:nvPr/>
              </p14:nvContentPartPr>
              <p14:xfrm>
                <a:off x="9903695" y="5282946"/>
                <a:ext cx="43200" cy="7416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48555B72-C803-4524-AE4A-38E3559187BD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9899375" y="5278626"/>
                  <a:ext cx="51840" cy="82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7" name="Gruppo 326">
            <a:extLst>
              <a:ext uri="{FF2B5EF4-FFF2-40B4-BE49-F238E27FC236}">
                <a16:creationId xmlns:a16="http://schemas.microsoft.com/office/drawing/2014/main" id="{033C1B47-5343-48E8-9593-F9DD3A566082}"/>
              </a:ext>
            </a:extLst>
          </p:cNvPr>
          <p:cNvGrpSpPr/>
          <p:nvPr/>
        </p:nvGrpSpPr>
        <p:grpSpPr>
          <a:xfrm>
            <a:off x="10160015" y="4998186"/>
            <a:ext cx="398160" cy="378720"/>
            <a:chOff x="10160015" y="4998186"/>
            <a:chExt cx="398160" cy="37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7F4506D2-EE55-4791-AB80-F07AA1E76F98}"/>
                    </a:ext>
                  </a:extLst>
                </p14:cNvPr>
                <p14:cNvContentPartPr/>
                <p14:nvPr/>
              </p14:nvContentPartPr>
              <p14:xfrm>
                <a:off x="10160015" y="4998186"/>
                <a:ext cx="237960" cy="30312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7F4506D2-EE55-4791-AB80-F07AA1E76F98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10155695" y="4993866"/>
                  <a:ext cx="246600" cy="31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43F5C6C8-C450-46D1-AD17-11C719C3EB30}"/>
                    </a:ext>
                  </a:extLst>
                </p14:cNvPr>
                <p14:cNvContentPartPr/>
                <p14:nvPr/>
              </p14:nvContentPartPr>
              <p14:xfrm>
                <a:off x="10411295" y="5315706"/>
                <a:ext cx="146880" cy="612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43F5C6C8-C450-46D1-AD17-11C719C3EB30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0406975" y="5311386"/>
                  <a:ext cx="155520" cy="6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6" name="Gruppo 325">
            <a:extLst>
              <a:ext uri="{FF2B5EF4-FFF2-40B4-BE49-F238E27FC236}">
                <a16:creationId xmlns:a16="http://schemas.microsoft.com/office/drawing/2014/main" id="{23834A45-4A19-4A5D-AF9F-52E37630B368}"/>
              </a:ext>
            </a:extLst>
          </p:cNvPr>
          <p:cNvGrpSpPr/>
          <p:nvPr/>
        </p:nvGrpSpPr>
        <p:grpSpPr>
          <a:xfrm>
            <a:off x="10825655" y="5010066"/>
            <a:ext cx="273600" cy="290160"/>
            <a:chOff x="10825655" y="5010066"/>
            <a:chExt cx="273600" cy="290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76B85232-17BF-4A6E-B9E1-D2650587161D}"/>
                    </a:ext>
                  </a:extLst>
                </p14:cNvPr>
                <p14:cNvContentPartPr/>
                <p14:nvPr/>
              </p14:nvContentPartPr>
              <p14:xfrm>
                <a:off x="10825655" y="5010066"/>
                <a:ext cx="273600" cy="19008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76B85232-17BF-4A6E-B9E1-D2650587161D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821335" y="5005746"/>
                  <a:ext cx="2822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A799B582-427C-4DDF-B5E4-97F8C747BE48}"/>
                    </a:ext>
                  </a:extLst>
                </p14:cNvPr>
                <p14:cNvContentPartPr/>
                <p14:nvPr/>
              </p14:nvContentPartPr>
              <p14:xfrm>
                <a:off x="10915295" y="5107986"/>
                <a:ext cx="55080" cy="19224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A799B582-427C-4DDF-B5E4-97F8C747BE48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0910975" y="5103666"/>
                  <a:ext cx="63720" cy="20088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67522592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" name="Gruppo 65">
            <a:extLst>
              <a:ext uri="{FF2B5EF4-FFF2-40B4-BE49-F238E27FC236}">
                <a16:creationId xmlns:a16="http://schemas.microsoft.com/office/drawing/2014/main" id="{C1754018-D357-459C-9774-FC6979FBBEED}"/>
              </a:ext>
            </a:extLst>
          </p:cNvPr>
          <p:cNvGrpSpPr/>
          <p:nvPr/>
        </p:nvGrpSpPr>
        <p:grpSpPr>
          <a:xfrm>
            <a:off x="92615" y="67986"/>
            <a:ext cx="844920" cy="516240"/>
            <a:chOff x="92615" y="67986"/>
            <a:chExt cx="844920" cy="51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EB3F86AD-A6A0-4BA6-AFE9-47B02B62D9CA}"/>
                    </a:ext>
                  </a:extLst>
                </p14:cNvPr>
                <p14:cNvContentPartPr/>
                <p14:nvPr/>
              </p14:nvContentPartPr>
              <p14:xfrm>
                <a:off x="224015" y="133146"/>
                <a:ext cx="64440" cy="4510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EB3F86AD-A6A0-4BA6-AFE9-47B02B62D9CA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219695" y="128826"/>
                  <a:ext cx="73080" cy="45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08459EF2-6A97-46AC-ADE5-526DC070847A}"/>
                    </a:ext>
                  </a:extLst>
                </p14:cNvPr>
                <p14:cNvContentPartPr/>
                <p14:nvPr/>
              </p14:nvContentPartPr>
              <p14:xfrm>
                <a:off x="92615" y="67986"/>
                <a:ext cx="403920" cy="2469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08459EF2-6A97-46AC-ADE5-526DC070847A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88295" y="63666"/>
                  <a:ext cx="412560" cy="25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5F987CAA-2343-4198-BBD1-D49140805D1B}"/>
                    </a:ext>
                  </a:extLst>
                </p14:cNvPr>
                <p14:cNvContentPartPr/>
                <p14:nvPr/>
              </p14:nvContentPartPr>
              <p14:xfrm>
                <a:off x="445775" y="344826"/>
                <a:ext cx="491760" cy="2055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5F987CAA-2343-4198-BBD1-D49140805D1B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41455" y="340506"/>
                  <a:ext cx="500400" cy="21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5" name="Gruppo 64">
            <a:extLst>
              <a:ext uri="{FF2B5EF4-FFF2-40B4-BE49-F238E27FC236}">
                <a16:creationId xmlns:a16="http://schemas.microsoft.com/office/drawing/2014/main" id="{8A333A3E-B088-4E9C-8FE2-17E2A86AD98C}"/>
              </a:ext>
            </a:extLst>
          </p:cNvPr>
          <p:cNvGrpSpPr/>
          <p:nvPr/>
        </p:nvGrpSpPr>
        <p:grpSpPr>
          <a:xfrm>
            <a:off x="1301495" y="25506"/>
            <a:ext cx="1288800" cy="435600"/>
            <a:chOff x="1301495" y="25506"/>
            <a:chExt cx="1288800" cy="435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75D0A609-D998-45F4-8031-57CFD7F6B8DB}"/>
                    </a:ext>
                  </a:extLst>
                </p14:cNvPr>
                <p14:cNvContentPartPr/>
                <p14:nvPr/>
              </p14:nvContentPartPr>
              <p14:xfrm>
                <a:off x="1356935" y="25506"/>
                <a:ext cx="164160" cy="43560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75D0A609-D998-45F4-8031-57CFD7F6B8DB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352615" y="21186"/>
                  <a:ext cx="172800" cy="44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84E19BFE-C730-45D5-951F-14AEA3121A2B}"/>
                    </a:ext>
                  </a:extLst>
                </p14:cNvPr>
                <p14:cNvContentPartPr/>
                <p14:nvPr/>
              </p14:nvContentPartPr>
              <p14:xfrm>
                <a:off x="1301495" y="219186"/>
                <a:ext cx="129600" cy="1692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84E19BFE-C730-45D5-951F-14AEA3121A2B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297175" y="214866"/>
                  <a:ext cx="13824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56F8E806-41FE-4643-A663-0DF4E2A9EEFA}"/>
                    </a:ext>
                  </a:extLst>
                </p14:cNvPr>
                <p14:cNvContentPartPr/>
                <p14:nvPr/>
              </p14:nvContentPartPr>
              <p14:xfrm>
                <a:off x="1595975" y="354906"/>
                <a:ext cx="267120" cy="997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56F8E806-41FE-4643-A663-0DF4E2A9EEFA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591655" y="350586"/>
                  <a:ext cx="27576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7356EA74-4723-45A1-AC91-A27D0E65C46A}"/>
                    </a:ext>
                  </a:extLst>
                </p14:cNvPr>
                <p14:cNvContentPartPr/>
                <p14:nvPr/>
              </p14:nvContentPartPr>
              <p14:xfrm>
                <a:off x="2063255" y="69066"/>
                <a:ext cx="181080" cy="3679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7356EA74-4723-45A1-AC91-A27D0E65C46A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2058935" y="64746"/>
                  <a:ext cx="189720" cy="37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804AA609-6388-44E3-8512-3A695F8FF3A5}"/>
                    </a:ext>
                  </a:extLst>
                </p14:cNvPr>
                <p14:cNvContentPartPr/>
                <p14:nvPr/>
              </p14:nvContentPartPr>
              <p14:xfrm>
                <a:off x="1974695" y="193986"/>
                <a:ext cx="241560" cy="2232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804AA609-6388-44E3-8512-3A695F8FF3A5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970375" y="189666"/>
                  <a:ext cx="2502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1DEA37B1-8127-4C31-8112-8C5CF8879E5F}"/>
                    </a:ext>
                  </a:extLst>
                </p14:cNvPr>
                <p14:cNvContentPartPr/>
                <p14:nvPr/>
              </p14:nvContentPartPr>
              <p14:xfrm>
                <a:off x="2362415" y="120186"/>
                <a:ext cx="115920" cy="30168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1DEA37B1-8127-4C31-8112-8C5CF8879E5F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2358095" y="115866"/>
                  <a:ext cx="124560" cy="31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ED05DD3D-82C3-4116-AFC5-1478367040F5}"/>
                    </a:ext>
                  </a:extLst>
                </p14:cNvPr>
                <p14:cNvContentPartPr/>
                <p14:nvPr/>
              </p14:nvContentPartPr>
              <p14:xfrm>
                <a:off x="2241095" y="222786"/>
                <a:ext cx="175680" cy="360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ED05DD3D-82C3-4116-AFC5-1478367040F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236775" y="218466"/>
                  <a:ext cx="18432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9ADE958-0B16-4892-95F3-1DF77F1B6C1F}"/>
                    </a:ext>
                  </a:extLst>
                </p14:cNvPr>
                <p14:cNvContentPartPr/>
                <p14:nvPr/>
              </p14:nvContentPartPr>
              <p14:xfrm>
                <a:off x="2539175" y="225666"/>
                <a:ext cx="51120" cy="1879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9ADE958-0B16-4892-95F3-1DF77F1B6C1F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534855" y="221346"/>
                  <a:ext cx="59760" cy="196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DB9FC6DE-7CE1-4E44-BDE7-D1916E43950A}"/>
              </a:ext>
            </a:extLst>
          </p:cNvPr>
          <p:cNvGrpSpPr/>
          <p:nvPr/>
        </p:nvGrpSpPr>
        <p:grpSpPr>
          <a:xfrm>
            <a:off x="2952455" y="106866"/>
            <a:ext cx="717120" cy="640440"/>
            <a:chOff x="2952455" y="106866"/>
            <a:chExt cx="717120" cy="64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1415755C-5F12-47B1-BAB8-5DC2EBF24162}"/>
                    </a:ext>
                  </a:extLst>
                </p14:cNvPr>
                <p14:cNvContentPartPr/>
                <p14:nvPr/>
              </p14:nvContentPartPr>
              <p14:xfrm>
                <a:off x="3028415" y="228186"/>
                <a:ext cx="203760" cy="17028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1415755C-5F12-47B1-BAB8-5DC2EBF24162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3024095" y="223866"/>
                  <a:ext cx="21240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9E720861-FA8D-4F2B-AE0B-C19D5CF5FE91}"/>
                    </a:ext>
                  </a:extLst>
                </p14:cNvPr>
                <p14:cNvContentPartPr/>
                <p14:nvPr/>
              </p14:nvContentPartPr>
              <p14:xfrm>
                <a:off x="2952455" y="312066"/>
                <a:ext cx="418320" cy="43524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9E720861-FA8D-4F2B-AE0B-C19D5CF5FE91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948135" y="307746"/>
                  <a:ext cx="426960" cy="44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8B26DD7-1D74-4168-B757-D24FF2E90511}"/>
                    </a:ext>
                  </a:extLst>
                </p14:cNvPr>
                <p14:cNvContentPartPr/>
                <p14:nvPr/>
              </p14:nvContentPartPr>
              <p14:xfrm>
                <a:off x="3396695" y="106866"/>
                <a:ext cx="117000" cy="2952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8B26DD7-1D74-4168-B757-D24FF2E9051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392375" y="102546"/>
                  <a:ext cx="125640" cy="30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AF7FF3C0-319E-4125-8737-F9D6E7697FA8}"/>
                    </a:ext>
                  </a:extLst>
                </p14:cNvPr>
                <p14:cNvContentPartPr/>
                <p14:nvPr/>
              </p14:nvContentPartPr>
              <p14:xfrm>
                <a:off x="3608015" y="188586"/>
                <a:ext cx="61560" cy="2041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AF7FF3C0-319E-4125-8737-F9D6E7697FA8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603695" y="184266"/>
                  <a:ext cx="70200" cy="212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2803590C-1C62-46B0-8372-C819E9901397}"/>
              </a:ext>
            </a:extLst>
          </p:cNvPr>
          <p:cNvGrpSpPr/>
          <p:nvPr/>
        </p:nvGrpSpPr>
        <p:grpSpPr>
          <a:xfrm>
            <a:off x="4153415" y="73746"/>
            <a:ext cx="1242720" cy="352080"/>
            <a:chOff x="4153415" y="73746"/>
            <a:chExt cx="1242720" cy="352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6D8D1AB2-5DBC-41DB-8018-59B35771F47A}"/>
                    </a:ext>
                  </a:extLst>
                </p14:cNvPr>
                <p14:cNvContentPartPr/>
                <p14:nvPr/>
              </p14:nvContentPartPr>
              <p14:xfrm>
                <a:off x="4153415" y="260226"/>
                <a:ext cx="349920" cy="1630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6D8D1AB2-5DBC-41DB-8018-59B35771F47A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149095" y="255906"/>
                  <a:ext cx="35856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78314F0-E050-4BCD-AFD1-C1672943C06D}"/>
                    </a:ext>
                  </a:extLst>
                </p14:cNvPr>
                <p14:cNvContentPartPr/>
                <p14:nvPr/>
              </p14:nvContentPartPr>
              <p14:xfrm>
                <a:off x="4556615" y="73746"/>
                <a:ext cx="219240" cy="3520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78314F0-E050-4BCD-AFD1-C1672943C06D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552295" y="69426"/>
                  <a:ext cx="227880" cy="36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8232E15D-67AD-4CAD-AF0B-09C02F25175D}"/>
                    </a:ext>
                  </a:extLst>
                </p14:cNvPr>
                <p14:cNvContentPartPr/>
                <p14:nvPr/>
              </p14:nvContentPartPr>
              <p14:xfrm>
                <a:off x="4907615" y="75546"/>
                <a:ext cx="108360" cy="3128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8232E15D-67AD-4CAD-AF0B-09C02F25175D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903295" y="71226"/>
                  <a:ext cx="117000" cy="32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18181354-7BAE-4486-8679-A240836903A1}"/>
                    </a:ext>
                  </a:extLst>
                </p14:cNvPr>
                <p14:cNvContentPartPr/>
                <p14:nvPr/>
              </p14:nvContentPartPr>
              <p14:xfrm>
                <a:off x="4788455" y="183186"/>
                <a:ext cx="266760" cy="684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18181354-7BAE-4486-8679-A240836903A1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784135" y="178866"/>
                  <a:ext cx="2754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18A0992-48A6-4AAB-AFF3-2BD28248BDE8}"/>
                    </a:ext>
                  </a:extLst>
                </p14:cNvPr>
                <p14:cNvContentPartPr/>
                <p14:nvPr/>
              </p14:nvContentPartPr>
              <p14:xfrm>
                <a:off x="5126855" y="252666"/>
                <a:ext cx="125280" cy="1706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18A0992-48A6-4AAB-AFF3-2BD28248BDE8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122535" y="248346"/>
                  <a:ext cx="1339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394EEA65-93D5-4AB5-9CD6-6A9AD4A6A9D7}"/>
                    </a:ext>
                  </a:extLst>
                </p14:cNvPr>
                <p14:cNvContentPartPr/>
                <p14:nvPr/>
              </p14:nvContentPartPr>
              <p14:xfrm>
                <a:off x="5294975" y="215946"/>
                <a:ext cx="101160" cy="174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394EEA65-93D5-4AB5-9CD6-6A9AD4A6A9D7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290655" y="211626"/>
                  <a:ext cx="109800" cy="183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8" name="Gruppo 57">
            <a:extLst>
              <a:ext uri="{FF2B5EF4-FFF2-40B4-BE49-F238E27FC236}">
                <a16:creationId xmlns:a16="http://schemas.microsoft.com/office/drawing/2014/main" id="{8DEBD509-A1B1-4D7C-9363-AD3548F4CB5F}"/>
              </a:ext>
            </a:extLst>
          </p:cNvPr>
          <p:cNvGrpSpPr/>
          <p:nvPr/>
        </p:nvGrpSpPr>
        <p:grpSpPr>
          <a:xfrm>
            <a:off x="128255" y="779706"/>
            <a:ext cx="936000" cy="685440"/>
            <a:chOff x="128255" y="779706"/>
            <a:chExt cx="936000" cy="685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E08EE1FA-55AE-4A0A-8A76-41607F790927}"/>
                    </a:ext>
                  </a:extLst>
                </p14:cNvPr>
                <p14:cNvContentPartPr/>
                <p14:nvPr/>
              </p14:nvContentPartPr>
              <p14:xfrm>
                <a:off x="128255" y="908946"/>
                <a:ext cx="224280" cy="2242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E08EE1FA-55AE-4A0A-8A76-41607F790927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123935" y="904626"/>
                  <a:ext cx="2329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2069D15D-18CC-496B-B3F7-723EBE0E82FD}"/>
                    </a:ext>
                  </a:extLst>
                </p14:cNvPr>
                <p14:cNvContentPartPr/>
                <p14:nvPr/>
              </p14:nvContentPartPr>
              <p14:xfrm>
                <a:off x="189095" y="1048266"/>
                <a:ext cx="268200" cy="41688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2069D15D-18CC-496B-B3F7-723EBE0E82F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84775" y="1043946"/>
                  <a:ext cx="27684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CF40C68F-5B35-44FF-8372-B6E63C83F2A8}"/>
                    </a:ext>
                  </a:extLst>
                </p14:cNvPr>
                <p14:cNvContentPartPr/>
                <p14:nvPr/>
              </p14:nvContentPartPr>
              <p14:xfrm>
                <a:off x="522815" y="990306"/>
                <a:ext cx="55800" cy="1029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CF40C68F-5B35-44FF-8372-B6E63C83F2A8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518495" y="985986"/>
                  <a:ext cx="64440" cy="11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1C6F81B9-7B4E-41CE-A3CC-BC10A604D451}"/>
                    </a:ext>
                  </a:extLst>
                </p14:cNvPr>
                <p14:cNvContentPartPr/>
                <p14:nvPr/>
              </p14:nvContentPartPr>
              <p14:xfrm>
                <a:off x="510215" y="891306"/>
                <a:ext cx="33840" cy="684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1C6F81B9-7B4E-41CE-A3CC-BC10A604D451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05895" y="886986"/>
                  <a:ext cx="4248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72B86B45-A9B4-4522-AB12-E5215648B3D4}"/>
                    </a:ext>
                  </a:extLst>
                </p14:cNvPr>
                <p14:cNvContentPartPr/>
                <p14:nvPr/>
              </p14:nvContentPartPr>
              <p14:xfrm>
                <a:off x="723695" y="959706"/>
                <a:ext cx="311760" cy="18648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72B86B45-A9B4-4522-AB12-E5215648B3D4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19375" y="955386"/>
                  <a:ext cx="3204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31A15E3-EE20-4B95-A67F-79E777473223}"/>
                    </a:ext>
                  </a:extLst>
                </p14:cNvPr>
                <p14:cNvContentPartPr/>
                <p14:nvPr/>
              </p14:nvContentPartPr>
              <p14:xfrm>
                <a:off x="868415" y="779706"/>
                <a:ext cx="195840" cy="450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31A15E3-EE20-4B95-A67F-79E777473223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64095" y="775386"/>
                  <a:ext cx="204480" cy="53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2" name="Gruppo 71">
            <a:extLst>
              <a:ext uri="{FF2B5EF4-FFF2-40B4-BE49-F238E27FC236}">
                <a16:creationId xmlns:a16="http://schemas.microsoft.com/office/drawing/2014/main" id="{134F5D43-B1D3-42AD-B991-F771A1B60205}"/>
              </a:ext>
            </a:extLst>
          </p:cNvPr>
          <p:cNvGrpSpPr/>
          <p:nvPr/>
        </p:nvGrpSpPr>
        <p:grpSpPr>
          <a:xfrm>
            <a:off x="1508495" y="615546"/>
            <a:ext cx="2066400" cy="560520"/>
            <a:chOff x="1508495" y="615546"/>
            <a:chExt cx="2066400" cy="560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D918BE83-B102-4DBE-819D-BB912515D2DE}"/>
                    </a:ext>
                  </a:extLst>
                </p14:cNvPr>
                <p14:cNvContentPartPr/>
                <p14:nvPr/>
              </p14:nvContentPartPr>
              <p14:xfrm>
                <a:off x="1629455" y="615546"/>
                <a:ext cx="186840" cy="4899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D918BE83-B102-4DBE-819D-BB912515D2DE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1625135" y="611226"/>
                  <a:ext cx="195480" cy="49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55C2041C-7C30-469E-B2DD-DD821801397D}"/>
                    </a:ext>
                  </a:extLst>
                </p14:cNvPr>
                <p14:cNvContentPartPr/>
                <p14:nvPr/>
              </p14:nvContentPartPr>
              <p14:xfrm>
                <a:off x="1508495" y="777546"/>
                <a:ext cx="260280" cy="37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55C2041C-7C30-469E-B2DD-DD821801397D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1504175" y="773226"/>
                  <a:ext cx="268920" cy="4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69E47C1A-195D-4A58-9CB0-FAAE25E6BF80}"/>
                    </a:ext>
                  </a:extLst>
                </p14:cNvPr>
                <p14:cNvContentPartPr/>
                <p14:nvPr/>
              </p14:nvContentPartPr>
              <p14:xfrm>
                <a:off x="1807655" y="868986"/>
                <a:ext cx="164520" cy="250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69E47C1A-195D-4A58-9CB0-FAAE25E6BF80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803335" y="864666"/>
                  <a:ext cx="17316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0CA04683-DFA4-4A94-9DBD-9669969BDB45}"/>
                    </a:ext>
                  </a:extLst>
                </p14:cNvPr>
                <p14:cNvContentPartPr/>
                <p14:nvPr/>
              </p14:nvContentPartPr>
              <p14:xfrm>
                <a:off x="2039135" y="919386"/>
                <a:ext cx="228600" cy="1728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0CA04683-DFA4-4A94-9DBD-9669969BDB45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034815" y="915066"/>
                  <a:ext cx="23724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1C4E7910-196F-4196-A153-6AA92F5FDBDB}"/>
                    </a:ext>
                  </a:extLst>
                </p14:cNvPr>
                <p14:cNvContentPartPr/>
                <p14:nvPr/>
              </p14:nvContentPartPr>
              <p14:xfrm>
                <a:off x="2423255" y="830466"/>
                <a:ext cx="221760" cy="2541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1C4E7910-196F-4196-A153-6AA92F5FDBD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418935" y="826146"/>
                  <a:ext cx="2304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A73DC02F-D169-41F0-9868-2F1EF183EE65}"/>
                    </a:ext>
                  </a:extLst>
                </p14:cNvPr>
                <p14:cNvContentPartPr/>
                <p14:nvPr/>
              </p14:nvContentPartPr>
              <p14:xfrm>
                <a:off x="2698295" y="919026"/>
                <a:ext cx="336240" cy="1947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A73DC02F-D169-41F0-9868-2F1EF183EE65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2693975" y="914706"/>
                  <a:ext cx="3448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F3B04E68-9BF0-4995-825E-86AADCC84297}"/>
                    </a:ext>
                  </a:extLst>
                </p14:cNvPr>
                <p14:cNvContentPartPr/>
                <p14:nvPr/>
              </p14:nvContentPartPr>
              <p14:xfrm>
                <a:off x="3156935" y="804906"/>
                <a:ext cx="145080" cy="3711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F3B04E68-9BF0-4995-825E-86AADCC84297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3152615" y="800586"/>
                  <a:ext cx="153720" cy="37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69" name="Input penna 68">
                  <a:extLst>
                    <a:ext uri="{FF2B5EF4-FFF2-40B4-BE49-F238E27FC236}">
                      <a16:creationId xmlns:a16="http://schemas.microsoft.com/office/drawing/2014/main" id="{9A9AD81A-DFB6-4C3E-BB02-6C944083C6DF}"/>
                    </a:ext>
                  </a:extLst>
                </p14:cNvPr>
                <p14:cNvContentPartPr/>
                <p14:nvPr/>
              </p14:nvContentPartPr>
              <p14:xfrm>
                <a:off x="3046775" y="920466"/>
                <a:ext cx="191160" cy="22320"/>
              </p14:xfrm>
            </p:contentPart>
          </mc:Choice>
          <mc:Fallback xmlns="">
            <p:pic>
              <p:nvPicPr>
                <p:cNvPr id="69" name="Input penna 68">
                  <a:extLst>
                    <a:ext uri="{FF2B5EF4-FFF2-40B4-BE49-F238E27FC236}">
                      <a16:creationId xmlns:a16="http://schemas.microsoft.com/office/drawing/2014/main" id="{9A9AD81A-DFB6-4C3E-BB02-6C944083C6DF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3042455" y="916146"/>
                  <a:ext cx="19980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9B9B9EA6-729A-4D84-B1CC-32B747A2E912}"/>
                    </a:ext>
                  </a:extLst>
                </p14:cNvPr>
                <p14:cNvContentPartPr/>
                <p14:nvPr/>
              </p14:nvContentPartPr>
              <p14:xfrm>
                <a:off x="3353855" y="967626"/>
                <a:ext cx="221040" cy="1918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9B9B9EA6-729A-4D84-B1CC-32B747A2E912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3349535" y="963306"/>
                  <a:ext cx="229680" cy="200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71" name="Input penna 70">
                <a:extLst>
                  <a:ext uri="{FF2B5EF4-FFF2-40B4-BE49-F238E27FC236}">
                    <a16:creationId xmlns:a16="http://schemas.microsoft.com/office/drawing/2014/main" id="{D1B3D593-2453-4357-BF2F-1BD8316EA75B}"/>
                  </a:ext>
                </a:extLst>
              </p14:cNvPr>
              <p14:cNvContentPartPr/>
              <p14:nvPr/>
            </p14:nvContentPartPr>
            <p14:xfrm>
              <a:off x="3947135" y="1113426"/>
              <a:ext cx="23760" cy="16920"/>
            </p14:xfrm>
          </p:contentPart>
        </mc:Choice>
        <mc:Fallback xmlns="">
          <p:pic>
            <p:nvPicPr>
              <p:cNvPr id="71" name="Input penna 70">
                <a:extLst>
                  <a:ext uri="{FF2B5EF4-FFF2-40B4-BE49-F238E27FC236}">
                    <a16:creationId xmlns:a16="http://schemas.microsoft.com/office/drawing/2014/main" id="{D1B3D593-2453-4357-BF2F-1BD8316EA75B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3942815" y="1109106"/>
                <a:ext cx="32400" cy="25560"/>
              </a:xfrm>
              <a:prstGeom prst="rect">
                <a:avLst/>
              </a:prstGeom>
            </p:spPr>
          </p:pic>
        </mc:Fallback>
      </mc:AlternateContent>
      <p:grpSp>
        <p:nvGrpSpPr>
          <p:cNvPr id="91" name="Gruppo 90">
            <a:extLst>
              <a:ext uri="{FF2B5EF4-FFF2-40B4-BE49-F238E27FC236}">
                <a16:creationId xmlns:a16="http://schemas.microsoft.com/office/drawing/2014/main" id="{68958833-EF56-43E6-AF61-676FC20A8FAB}"/>
              </a:ext>
            </a:extLst>
          </p:cNvPr>
          <p:cNvGrpSpPr/>
          <p:nvPr/>
        </p:nvGrpSpPr>
        <p:grpSpPr>
          <a:xfrm>
            <a:off x="4355735" y="641466"/>
            <a:ext cx="1234080" cy="426960"/>
            <a:chOff x="4355735" y="641466"/>
            <a:chExt cx="1234080" cy="426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6DB907B1-6B32-408A-8E0B-A1E5D6E2F330}"/>
                    </a:ext>
                  </a:extLst>
                </p14:cNvPr>
                <p14:cNvContentPartPr/>
                <p14:nvPr/>
              </p14:nvContentPartPr>
              <p14:xfrm>
                <a:off x="4355735" y="674586"/>
                <a:ext cx="593280" cy="3938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6DB907B1-6B32-408A-8E0B-A1E5D6E2F330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4351415" y="670266"/>
                  <a:ext cx="601920" cy="40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BEA0A0DF-FFB9-476A-9ABB-3D8C020B9821}"/>
                    </a:ext>
                  </a:extLst>
                </p14:cNvPr>
                <p14:cNvContentPartPr/>
                <p14:nvPr/>
              </p14:nvContentPartPr>
              <p14:xfrm>
                <a:off x="5081855" y="867906"/>
                <a:ext cx="275400" cy="19188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BEA0A0DF-FFB9-476A-9ABB-3D8C020B982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5077535" y="863586"/>
                  <a:ext cx="28404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85E2399E-7841-4617-941F-9A799DA49346}"/>
                    </a:ext>
                  </a:extLst>
                </p14:cNvPr>
                <p14:cNvContentPartPr/>
                <p14:nvPr/>
              </p14:nvContentPartPr>
              <p14:xfrm>
                <a:off x="5454095" y="881226"/>
                <a:ext cx="101160" cy="1357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85E2399E-7841-4617-941F-9A799DA49346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5449775" y="876906"/>
                  <a:ext cx="109800" cy="144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7F6E1BC1-5BB2-49EF-A540-FEBDE05ABC9A}"/>
                    </a:ext>
                  </a:extLst>
                </p14:cNvPr>
                <p14:cNvContentPartPr/>
                <p14:nvPr/>
              </p14:nvContentPartPr>
              <p14:xfrm>
                <a:off x="5383175" y="641466"/>
                <a:ext cx="206640" cy="7668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7F6E1BC1-5BB2-49EF-A540-FEBDE05ABC9A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5378855" y="637146"/>
                  <a:ext cx="215280" cy="8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0" name="Gruppo 89">
            <a:extLst>
              <a:ext uri="{FF2B5EF4-FFF2-40B4-BE49-F238E27FC236}">
                <a16:creationId xmlns:a16="http://schemas.microsoft.com/office/drawing/2014/main" id="{FE233700-05A4-4819-82E0-05EB3DDB0CE0}"/>
              </a:ext>
            </a:extLst>
          </p:cNvPr>
          <p:cNvGrpSpPr/>
          <p:nvPr/>
        </p:nvGrpSpPr>
        <p:grpSpPr>
          <a:xfrm>
            <a:off x="5928215" y="-20574"/>
            <a:ext cx="6076080" cy="1059480"/>
            <a:chOff x="5928215" y="-20574"/>
            <a:chExt cx="6076080" cy="1059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91077BFE-F572-4591-83D1-4FF5FF51E839}"/>
                    </a:ext>
                  </a:extLst>
                </p14:cNvPr>
                <p14:cNvContentPartPr/>
                <p14:nvPr/>
              </p14:nvContentPartPr>
              <p14:xfrm>
                <a:off x="5928215" y="125586"/>
                <a:ext cx="274320" cy="28656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91077BFE-F572-4591-83D1-4FF5FF51E83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5923895" y="121266"/>
                  <a:ext cx="282960" cy="29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996FC5C7-DA1A-45DE-8079-9BDFB04A109A}"/>
                    </a:ext>
                  </a:extLst>
                </p14:cNvPr>
                <p14:cNvContentPartPr/>
                <p14:nvPr/>
              </p14:nvContentPartPr>
              <p14:xfrm>
                <a:off x="5977175" y="273906"/>
                <a:ext cx="163080" cy="1159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996FC5C7-DA1A-45DE-8079-9BDFB04A109A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5972855" y="269586"/>
                  <a:ext cx="171720" cy="12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0748C9FE-5A86-4826-AECF-AB8955073CAA}"/>
                    </a:ext>
                  </a:extLst>
                </p14:cNvPr>
                <p14:cNvContentPartPr/>
                <p14:nvPr/>
              </p14:nvContentPartPr>
              <p14:xfrm>
                <a:off x="6472895" y="195066"/>
                <a:ext cx="210600" cy="23580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0748C9FE-5A86-4826-AECF-AB8955073CAA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6468575" y="190746"/>
                  <a:ext cx="219240" cy="24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0C49D3C5-17EB-49F4-A457-BF07C946B769}"/>
                    </a:ext>
                  </a:extLst>
                </p14:cNvPr>
                <p14:cNvContentPartPr/>
                <p14:nvPr/>
              </p14:nvContentPartPr>
              <p14:xfrm>
                <a:off x="6464615" y="361026"/>
                <a:ext cx="146880" cy="104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0C49D3C5-17EB-49F4-A457-BF07C946B769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6460295" y="356706"/>
                  <a:ext cx="1555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A8298A2E-4971-4DA8-BEF4-D3046D6A6DD1}"/>
                    </a:ext>
                  </a:extLst>
                </p14:cNvPr>
                <p14:cNvContentPartPr/>
                <p14:nvPr/>
              </p14:nvContentPartPr>
              <p14:xfrm>
                <a:off x="6944135" y="111186"/>
                <a:ext cx="258480" cy="3355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A8298A2E-4971-4DA8-BEF4-D3046D6A6DD1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6939815" y="106866"/>
                  <a:ext cx="26712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C74EF6AF-076B-48E2-8543-409D59623E9F}"/>
                    </a:ext>
                  </a:extLst>
                </p14:cNvPr>
                <p14:cNvContentPartPr/>
                <p14:nvPr/>
              </p14:nvContentPartPr>
              <p14:xfrm>
                <a:off x="6990575" y="136026"/>
                <a:ext cx="275040" cy="4086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C74EF6AF-076B-48E2-8543-409D59623E9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6986255" y="131706"/>
                  <a:ext cx="283680" cy="41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50019CDD-AA4D-4027-8A6A-49267529D303}"/>
                    </a:ext>
                  </a:extLst>
                </p14:cNvPr>
                <p14:cNvContentPartPr/>
                <p14:nvPr/>
              </p14:nvContentPartPr>
              <p14:xfrm>
                <a:off x="7568375" y="229266"/>
                <a:ext cx="226800" cy="1764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50019CDD-AA4D-4027-8A6A-49267529D30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564055" y="224946"/>
                  <a:ext cx="2354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D367075B-8227-439E-8B82-57A59E33EE57}"/>
                    </a:ext>
                  </a:extLst>
                </p14:cNvPr>
                <p14:cNvContentPartPr/>
                <p14:nvPr/>
              </p14:nvContentPartPr>
              <p14:xfrm>
                <a:off x="7913255" y="-20574"/>
                <a:ext cx="82440" cy="41040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D367075B-8227-439E-8B82-57A59E33EE57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908935" y="-24894"/>
                  <a:ext cx="91080" cy="41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63EAA824-A9F5-42DE-BDE7-FCC428605C4E}"/>
                    </a:ext>
                  </a:extLst>
                </p14:cNvPr>
                <p14:cNvContentPartPr/>
                <p14:nvPr/>
              </p14:nvContentPartPr>
              <p14:xfrm>
                <a:off x="7791575" y="174546"/>
                <a:ext cx="236880" cy="1584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63EAA824-A9F5-42DE-BDE7-FCC428605C4E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7787255" y="170226"/>
                  <a:ext cx="2455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93AD71E7-FE78-472E-9639-C1E3D771BC3F}"/>
                    </a:ext>
                  </a:extLst>
                </p14:cNvPr>
                <p14:cNvContentPartPr/>
                <p14:nvPr/>
              </p14:nvContentPartPr>
              <p14:xfrm>
                <a:off x="8131415" y="69066"/>
                <a:ext cx="120960" cy="30024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93AD71E7-FE78-472E-9639-C1E3D771BC3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127095" y="64746"/>
                  <a:ext cx="12960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626C3B40-1624-4CA6-9DC2-4185F839FE04}"/>
                    </a:ext>
                  </a:extLst>
                </p14:cNvPr>
                <p14:cNvContentPartPr/>
                <p14:nvPr/>
              </p14:nvContentPartPr>
              <p14:xfrm>
                <a:off x="8042135" y="128466"/>
                <a:ext cx="225720" cy="169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626C3B40-1624-4CA6-9DC2-4185F839FE04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037815" y="124146"/>
                  <a:ext cx="23436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5065AD9F-61F9-4975-A477-34986AC9EBD2}"/>
                    </a:ext>
                  </a:extLst>
                </p14:cNvPr>
                <p14:cNvContentPartPr/>
                <p14:nvPr/>
              </p14:nvContentPartPr>
              <p14:xfrm>
                <a:off x="8294135" y="230706"/>
                <a:ext cx="139320" cy="17208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5065AD9F-61F9-4975-A477-34986AC9EBD2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289815" y="226386"/>
                  <a:ext cx="14796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97BE2D93-89DB-4A80-9AC0-4E784961F93A}"/>
                    </a:ext>
                  </a:extLst>
                </p14:cNvPr>
                <p14:cNvContentPartPr/>
                <p14:nvPr/>
              </p14:nvContentPartPr>
              <p14:xfrm>
                <a:off x="8573855" y="219186"/>
                <a:ext cx="206640" cy="1566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97BE2D93-89DB-4A80-9AC0-4E784961F93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569535" y="214866"/>
                  <a:ext cx="2152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979B8FEF-1931-4F70-8622-9FC91ED3328D}"/>
                    </a:ext>
                  </a:extLst>
                </p14:cNvPr>
                <p14:cNvContentPartPr/>
                <p14:nvPr/>
              </p14:nvContentPartPr>
              <p14:xfrm>
                <a:off x="8892095" y="132066"/>
                <a:ext cx="58680" cy="2066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979B8FEF-1931-4F70-8622-9FC91ED3328D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8887775" y="127746"/>
                  <a:ext cx="6732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06CB3F28-FDCB-452C-8D32-FA9E9563F781}"/>
                    </a:ext>
                  </a:extLst>
                </p14:cNvPr>
                <p14:cNvContentPartPr/>
                <p14:nvPr/>
              </p14:nvContentPartPr>
              <p14:xfrm>
                <a:off x="9087575" y="187866"/>
                <a:ext cx="317520" cy="1558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06CB3F28-FDCB-452C-8D32-FA9E9563F781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9083255" y="183546"/>
                  <a:ext cx="32616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792E344C-BA62-45F3-8CF5-9B85CFF68E9A}"/>
                    </a:ext>
                  </a:extLst>
                </p14:cNvPr>
                <p14:cNvContentPartPr/>
                <p14:nvPr/>
              </p14:nvContentPartPr>
              <p14:xfrm>
                <a:off x="9462695" y="215586"/>
                <a:ext cx="367560" cy="14040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792E344C-BA62-45F3-8CF5-9B85CFF68E9A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9458375" y="211266"/>
                  <a:ext cx="3762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B7EDDA26-D665-42FD-B023-BD75DFBC5B8A}"/>
                    </a:ext>
                  </a:extLst>
                </p14:cNvPr>
                <p14:cNvContentPartPr/>
                <p14:nvPr/>
              </p14:nvContentPartPr>
              <p14:xfrm>
                <a:off x="9885335" y="204066"/>
                <a:ext cx="255600" cy="1688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B7EDDA26-D665-42FD-B023-BD75DFBC5B8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9881015" y="199746"/>
                  <a:ext cx="2642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6A541071-1A17-4548-BA4B-A645D699C696}"/>
                    </a:ext>
                  </a:extLst>
                </p14:cNvPr>
                <p14:cNvContentPartPr/>
                <p14:nvPr/>
              </p14:nvContentPartPr>
              <p14:xfrm>
                <a:off x="10340375" y="147906"/>
                <a:ext cx="730440" cy="2235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6A541071-1A17-4548-BA4B-A645D699C696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0336055" y="143586"/>
                  <a:ext cx="7390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9F56E1B7-00C4-473B-A468-C0A55F5DB4A5}"/>
                    </a:ext>
                  </a:extLst>
                </p14:cNvPr>
                <p14:cNvContentPartPr/>
                <p14:nvPr/>
              </p14:nvContentPartPr>
              <p14:xfrm>
                <a:off x="11120495" y="180666"/>
                <a:ext cx="210240" cy="190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9F56E1B7-00C4-473B-A468-C0A55F5DB4A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11116175" y="176346"/>
                  <a:ext cx="21888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3B285CC1-7BE8-47A9-A232-E19839E78042}"/>
                    </a:ext>
                  </a:extLst>
                </p14:cNvPr>
                <p14:cNvContentPartPr/>
                <p14:nvPr/>
              </p14:nvContentPartPr>
              <p14:xfrm>
                <a:off x="11349815" y="37386"/>
                <a:ext cx="36360" cy="36216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3B285CC1-7BE8-47A9-A232-E19839E78042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11345495" y="33066"/>
                  <a:ext cx="45000" cy="37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1AAF0ABA-37FF-48BA-A5EE-A3A3B9537CFE}"/>
                    </a:ext>
                  </a:extLst>
                </p14:cNvPr>
                <p14:cNvContentPartPr/>
                <p14:nvPr/>
              </p14:nvContentPartPr>
              <p14:xfrm>
                <a:off x="11418935" y="190026"/>
                <a:ext cx="123120" cy="19332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1AAF0ABA-37FF-48BA-A5EE-A3A3B9537CFE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11414615" y="185706"/>
                  <a:ext cx="13176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576B5FF9-E4FD-4985-9E75-6098ADC09538}"/>
                    </a:ext>
                  </a:extLst>
                </p14:cNvPr>
                <p14:cNvContentPartPr/>
                <p14:nvPr/>
              </p14:nvContentPartPr>
              <p14:xfrm>
                <a:off x="11596415" y="253026"/>
                <a:ext cx="192960" cy="12024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576B5FF9-E4FD-4985-9E75-6098ADC0953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11592095" y="248706"/>
                  <a:ext cx="201600" cy="12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D66C3D0B-37A0-493B-A083-E510234D5BCF}"/>
                    </a:ext>
                  </a:extLst>
                </p14:cNvPr>
                <p14:cNvContentPartPr/>
                <p14:nvPr/>
              </p14:nvContentPartPr>
              <p14:xfrm>
                <a:off x="11894855" y="167706"/>
                <a:ext cx="109440" cy="21024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D66C3D0B-37A0-493B-A083-E510234D5BCF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1890535" y="163386"/>
                  <a:ext cx="11808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55161EB8-EA11-4550-B720-ADC69290C8C2}"/>
                    </a:ext>
                  </a:extLst>
                </p14:cNvPr>
                <p14:cNvContentPartPr/>
                <p14:nvPr/>
              </p14:nvContentPartPr>
              <p14:xfrm>
                <a:off x="5955215" y="609066"/>
                <a:ext cx="257040" cy="4010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55161EB8-EA11-4550-B720-ADC69290C8C2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5950895" y="604746"/>
                  <a:ext cx="265680" cy="40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AAA03FF-81FB-4EB1-996F-685945AC9B98}"/>
                    </a:ext>
                  </a:extLst>
                </p14:cNvPr>
                <p14:cNvContentPartPr/>
                <p14:nvPr/>
              </p14:nvContentPartPr>
              <p14:xfrm>
                <a:off x="6195695" y="847386"/>
                <a:ext cx="177480" cy="1742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AAA03FF-81FB-4EB1-996F-685945AC9B98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191375" y="843066"/>
                  <a:ext cx="1861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5B37B0AF-5614-46A1-A28F-B794AA9EE376}"/>
                    </a:ext>
                  </a:extLst>
                </p14:cNvPr>
                <p14:cNvContentPartPr/>
                <p14:nvPr/>
              </p14:nvContentPartPr>
              <p14:xfrm>
                <a:off x="6710135" y="826866"/>
                <a:ext cx="687960" cy="21204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5B37B0AF-5614-46A1-A28F-B794AA9EE376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6705815" y="822546"/>
                  <a:ext cx="69660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217996DB-04B4-45FA-B711-7B2E3B7D00C2}"/>
                    </a:ext>
                  </a:extLst>
                </p14:cNvPr>
                <p14:cNvContentPartPr/>
                <p14:nvPr/>
              </p14:nvContentPartPr>
              <p14:xfrm>
                <a:off x="7433735" y="826506"/>
                <a:ext cx="282600" cy="18468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217996DB-04B4-45FA-B711-7B2E3B7D00C2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429415" y="822186"/>
                  <a:ext cx="2912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6D4FFCE9-B19C-4B32-8612-DF915F98FE79}"/>
                    </a:ext>
                  </a:extLst>
                </p14:cNvPr>
                <p14:cNvContentPartPr/>
                <p14:nvPr/>
              </p14:nvContentPartPr>
              <p14:xfrm>
                <a:off x="7706255" y="490266"/>
                <a:ext cx="43200" cy="5313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6D4FFCE9-B19C-4B32-8612-DF915F98FE7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701935" y="485946"/>
                  <a:ext cx="51840" cy="54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DBC97832-B934-4839-9C93-AD42BF796E4A}"/>
                    </a:ext>
                  </a:extLst>
                </p14:cNvPr>
                <p14:cNvContentPartPr/>
                <p14:nvPr/>
              </p14:nvContentPartPr>
              <p14:xfrm>
                <a:off x="7835495" y="794106"/>
                <a:ext cx="71280" cy="19872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DBC97832-B934-4839-9C93-AD42BF796E4A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831175" y="789786"/>
                  <a:ext cx="7992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08708A14-6F7F-4F16-A8C8-84093D846C98}"/>
                    </a:ext>
                  </a:extLst>
                </p14:cNvPr>
                <p14:cNvContentPartPr/>
                <p14:nvPr/>
              </p14:nvContentPartPr>
              <p14:xfrm>
                <a:off x="8030615" y="827226"/>
                <a:ext cx="363600" cy="142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08708A14-6F7F-4F16-A8C8-84093D846C98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026295" y="822906"/>
                  <a:ext cx="372240" cy="15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B1BE5A77-DF5D-44D8-9187-21EA1447DD51}"/>
                    </a:ext>
                  </a:extLst>
                </p14:cNvPr>
                <p14:cNvContentPartPr/>
                <p14:nvPr/>
              </p14:nvContentPartPr>
              <p14:xfrm>
                <a:off x="8349575" y="753786"/>
                <a:ext cx="19440" cy="1044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B1BE5A77-DF5D-44D8-9187-21EA1447DD51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8345255" y="749466"/>
                  <a:ext cx="280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BDFE1813-2E07-4B56-AA6F-334FAEDC2F68}"/>
                    </a:ext>
                  </a:extLst>
                </p14:cNvPr>
                <p14:cNvContentPartPr/>
                <p14:nvPr/>
              </p14:nvContentPartPr>
              <p14:xfrm>
                <a:off x="8713895" y="814626"/>
                <a:ext cx="313920" cy="1994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BDFE1813-2E07-4B56-AA6F-334FAEDC2F68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8709575" y="810306"/>
                  <a:ext cx="32256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FD0D0F6C-9A09-400F-87DA-63935DFA161D}"/>
                    </a:ext>
                  </a:extLst>
                </p14:cNvPr>
                <p14:cNvContentPartPr/>
                <p14:nvPr/>
              </p14:nvContentPartPr>
              <p14:xfrm>
                <a:off x="9121415" y="834066"/>
                <a:ext cx="214920" cy="1638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FD0D0F6C-9A09-400F-87DA-63935DFA161D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9117095" y="829746"/>
                  <a:ext cx="22356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910AA9D7-BB23-4B36-9022-47E2C1C98965}"/>
                    </a:ext>
                  </a:extLst>
                </p14:cNvPr>
                <p14:cNvContentPartPr/>
                <p14:nvPr/>
              </p14:nvContentPartPr>
              <p14:xfrm>
                <a:off x="9431375" y="825426"/>
                <a:ext cx="232200" cy="1612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910AA9D7-BB23-4B36-9022-47E2C1C98965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9427055" y="821106"/>
                  <a:ext cx="24084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17CA7C2C-29FC-4643-B4F8-9FF8A652BAD9}"/>
                    </a:ext>
                  </a:extLst>
                </p14:cNvPr>
                <p14:cNvContentPartPr/>
                <p14:nvPr/>
              </p14:nvContentPartPr>
              <p14:xfrm>
                <a:off x="9743135" y="817146"/>
                <a:ext cx="294120" cy="18828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17CA7C2C-29FC-4643-B4F8-9FF8A652BAD9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738815" y="812826"/>
                  <a:ext cx="30276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2" name="Gruppo 141">
            <a:extLst>
              <a:ext uri="{FF2B5EF4-FFF2-40B4-BE49-F238E27FC236}">
                <a16:creationId xmlns:a16="http://schemas.microsoft.com/office/drawing/2014/main" id="{A6F9725F-8368-4439-AC33-7BC1BBA09023}"/>
              </a:ext>
            </a:extLst>
          </p:cNvPr>
          <p:cNvGrpSpPr/>
          <p:nvPr/>
        </p:nvGrpSpPr>
        <p:grpSpPr>
          <a:xfrm>
            <a:off x="10352255" y="696906"/>
            <a:ext cx="322920" cy="564120"/>
            <a:chOff x="10352255" y="696906"/>
            <a:chExt cx="322920" cy="564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394C3744-DBDC-4D42-986D-C51EC555C8FB}"/>
                    </a:ext>
                  </a:extLst>
                </p14:cNvPr>
                <p14:cNvContentPartPr/>
                <p14:nvPr/>
              </p14:nvContentPartPr>
              <p14:xfrm>
                <a:off x="10372055" y="757386"/>
                <a:ext cx="196200" cy="2674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394C3744-DBDC-4D42-986D-C51EC555C8FB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0367735" y="753066"/>
                  <a:ext cx="204840" cy="27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FDCFA829-5108-4036-A4BB-170DE7A72924}"/>
                    </a:ext>
                  </a:extLst>
                </p14:cNvPr>
                <p14:cNvContentPartPr/>
                <p14:nvPr/>
              </p14:nvContentPartPr>
              <p14:xfrm>
                <a:off x="10352255" y="696906"/>
                <a:ext cx="264600" cy="568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FDCFA829-5108-4036-A4BB-170DE7A72924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0347935" y="692586"/>
                  <a:ext cx="273240" cy="6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AA722943-ECAF-404A-AE64-C47CB11A503A}"/>
                    </a:ext>
                  </a:extLst>
                </p14:cNvPr>
                <p14:cNvContentPartPr/>
                <p14:nvPr/>
              </p14:nvContentPartPr>
              <p14:xfrm>
                <a:off x="10441895" y="1113426"/>
                <a:ext cx="233280" cy="147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AA722943-ECAF-404A-AE64-C47CB11A503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10437575" y="1109106"/>
                  <a:ext cx="241920" cy="156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1" name="Gruppo 140">
            <a:extLst>
              <a:ext uri="{FF2B5EF4-FFF2-40B4-BE49-F238E27FC236}">
                <a16:creationId xmlns:a16="http://schemas.microsoft.com/office/drawing/2014/main" id="{CEE87BD3-A65D-4180-A228-1F8BA27451EA}"/>
              </a:ext>
            </a:extLst>
          </p:cNvPr>
          <p:cNvGrpSpPr/>
          <p:nvPr/>
        </p:nvGrpSpPr>
        <p:grpSpPr>
          <a:xfrm>
            <a:off x="10961735" y="502146"/>
            <a:ext cx="437040" cy="537480"/>
            <a:chOff x="10961735" y="502146"/>
            <a:chExt cx="437040" cy="537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19245C89-7526-4E85-9915-4C0C642F107A}"/>
                    </a:ext>
                  </a:extLst>
                </p14:cNvPr>
                <p14:cNvContentPartPr/>
                <p14:nvPr/>
              </p14:nvContentPartPr>
              <p14:xfrm>
                <a:off x="10961735" y="502146"/>
                <a:ext cx="281520" cy="46908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19245C89-7526-4E85-9915-4C0C642F107A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10957415" y="497826"/>
                  <a:ext cx="29016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AE567DD-9FEE-4356-A500-C445D3AC3E9A}"/>
                    </a:ext>
                  </a:extLst>
                </p14:cNvPr>
                <p14:cNvContentPartPr/>
                <p14:nvPr/>
              </p14:nvContentPartPr>
              <p14:xfrm>
                <a:off x="11138135" y="874746"/>
                <a:ext cx="260640" cy="164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AE567DD-9FEE-4356-A500-C445D3AC3E9A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11133815" y="870426"/>
                  <a:ext cx="269280" cy="173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0" name="Gruppo 139">
            <a:extLst>
              <a:ext uri="{FF2B5EF4-FFF2-40B4-BE49-F238E27FC236}">
                <a16:creationId xmlns:a16="http://schemas.microsoft.com/office/drawing/2014/main" id="{F0149651-8DC7-4E7E-A022-B4698FB0BC38}"/>
              </a:ext>
            </a:extLst>
          </p:cNvPr>
          <p:cNvGrpSpPr/>
          <p:nvPr/>
        </p:nvGrpSpPr>
        <p:grpSpPr>
          <a:xfrm>
            <a:off x="143375" y="1635066"/>
            <a:ext cx="230760" cy="375120"/>
            <a:chOff x="143375" y="1635066"/>
            <a:chExt cx="230760" cy="375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E6630BCA-778E-4212-B3A7-D92E4D37D25C}"/>
                    </a:ext>
                  </a:extLst>
                </p14:cNvPr>
                <p14:cNvContentPartPr/>
                <p14:nvPr/>
              </p14:nvContentPartPr>
              <p14:xfrm>
                <a:off x="143375" y="1659906"/>
                <a:ext cx="230760" cy="35028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E6630BCA-778E-4212-B3A7-D92E4D37D25C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139055" y="1655586"/>
                  <a:ext cx="239400" cy="35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A0E376EF-6B78-409B-BD95-D67B8209BB25}"/>
                    </a:ext>
                  </a:extLst>
                </p14:cNvPr>
                <p14:cNvContentPartPr/>
                <p14:nvPr/>
              </p14:nvContentPartPr>
              <p14:xfrm>
                <a:off x="204575" y="1635066"/>
                <a:ext cx="145080" cy="385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A0E376EF-6B78-409B-BD95-D67B8209BB25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200255" y="1630746"/>
                  <a:ext cx="15372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9" name="Gruppo 138">
            <a:extLst>
              <a:ext uri="{FF2B5EF4-FFF2-40B4-BE49-F238E27FC236}">
                <a16:creationId xmlns:a16="http://schemas.microsoft.com/office/drawing/2014/main" id="{25C2C4DE-2F64-47E0-8B69-0CD745623654}"/>
              </a:ext>
            </a:extLst>
          </p:cNvPr>
          <p:cNvGrpSpPr/>
          <p:nvPr/>
        </p:nvGrpSpPr>
        <p:grpSpPr>
          <a:xfrm>
            <a:off x="762215" y="1338426"/>
            <a:ext cx="1884600" cy="587160"/>
            <a:chOff x="762215" y="1338426"/>
            <a:chExt cx="1884600" cy="58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D9809915-3013-4317-99F5-8C9BBBACD5C5}"/>
                    </a:ext>
                  </a:extLst>
                </p14:cNvPr>
                <p14:cNvContentPartPr/>
                <p14:nvPr/>
              </p14:nvContentPartPr>
              <p14:xfrm>
                <a:off x="762215" y="1714986"/>
                <a:ext cx="720720" cy="21060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D9809915-3013-4317-99F5-8C9BBBACD5C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57895" y="1710666"/>
                  <a:ext cx="72936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DE41554-0C83-494D-9412-1951452AE916}"/>
                    </a:ext>
                  </a:extLst>
                </p14:cNvPr>
                <p14:cNvContentPartPr/>
                <p14:nvPr/>
              </p14:nvContentPartPr>
              <p14:xfrm>
                <a:off x="1564295" y="1663866"/>
                <a:ext cx="305640" cy="19476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DE41554-0C83-494D-9412-1951452AE916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1559975" y="1659546"/>
                  <a:ext cx="31428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12294279-2B62-48E1-8028-DC6FF124692F}"/>
                    </a:ext>
                  </a:extLst>
                </p14:cNvPr>
                <p14:cNvContentPartPr/>
                <p14:nvPr/>
              </p14:nvContentPartPr>
              <p14:xfrm>
                <a:off x="1854095" y="1338426"/>
                <a:ext cx="94320" cy="52848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12294279-2B62-48E1-8028-DC6FF124692F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1849775" y="1334106"/>
                  <a:ext cx="102960" cy="53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6E33BAF8-B919-4BFE-A68E-410D45073F46}"/>
                    </a:ext>
                  </a:extLst>
                </p14:cNvPr>
                <p14:cNvContentPartPr/>
                <p14:nvPr/>
              </p14:nvContentPartPr>
              <p14:xfrm>
                <a:off x="2026535" y="1605906"/>
                <a:ext cx="60480" cy="2293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6E33BAF8-B919-4BFE-A68E-410D45073F4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2022215" y="1601586"/>
                  <a:ext cx="6912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B29A5C43-4C0D-4C2B-8059-2DDC8F97AB68}"/>
                    </a:ext>
                  </a:extLst>
                </p14:cNvPr>
                <p14:cNvContentPartPr/>
                <p14:nvPr/>
              </p14:nvContentPartPr>
              <p14:xfrm>
                <a:off x="2230295" y="1655946"/>
                <a:ext cx="416520" cy="17172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B29A5C43-4C0D-4C2B-8059-2DDC8F97AB6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2225975" y="1651626"/>
                  <a:ext cx="4251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C4A6ACC-0FBE-45A1-B435-47B372CD179F}"/>
                    </a:ext>
                  </a:extLst>
                </p14:cNvPr>
                <p14:cNvContentPartPr/>
                <p14:nvPr/>
              </p14:nvContentPartPr>
              <p14:xfrm>
                <a:off x="2572655" y="1616706"/>
                <a:ext cx="26640" cy="576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C4A6ACC-0FBE-45A1-B435-47B372CD179F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2568335" y="1612386"/>
                  <a:ext cx="35280" cy="1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8" name="Gruppo 137">
            <a:extLst>
              <a:ext uri="{FF2B5EF4-FFF2-40B4-BE49-F238E27FC236}">
                <a16:creationId xmlns:a16="http://schemas.microsoft.com/office/drawing/2014/main" id="{88478E19-C8CE-4FF2-8831-3FB77FB73022}"/>
              </a:ext>
            </a:extLst>
          </p:cNvPr>
          <p:cNvGrpSpPr/>
          <p:nvPr/>
        </p:nvGrpSpPr>
        <p:grpSpPr>
          <a:xfrm>
            <a:off x="3037415" y="1325106"/>
            <a:ext cx="468360" cy="505080"/>
            <a:chOff x="3037415" y="1325106"/>
            <a:chExt cx="468360" cy="50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E0E749CF-78F6-4698-95C1-B317A88735EC}"/>
                    </a:ext>
                  </a:extLst>
                </p14:cNvPr>
                <p14:cNvContentPartPr/>
                <p14:nvPr/>
              </p14:nvContentPartPr>
              <p14:xfrm>
                <a:off x="3037415" y="1643706"/>
                <a:ext cx="256680" cy="1864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E0E749CF-78F6-4698-95C1-B317A88735EC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3033095" y="1639386"/>
                  <a:ext cx="2653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BDF7E0A3-599F-4595-857A-B456FF604D74}"/>
                    </a:ext>
                  </a:extLst>
                </p14:cNvPr>
                <p14:cNvContentPartPr/>
                <p14:nvPr/>
              </p14:nvContentPartPr>
              <p14:xfrm>
                <a:off x="3273575" y="1325106"/>
                <a:ext cx="77400" cy="4978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BDF7E0A3-599F-4595-857A-B456FF604D74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3269255" y="1320786"/>
                  <a:ext cx="86040" cy="50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35742E9A-65FE-4B2A-B252-0181CB2AA31B}"/>
                    </a:ext>
                  </a:extLst>
                </p14:cNvPr>
                <p14:cNvContentPartPr/>
                <p14:nvPr/>
              </p14:nvContentPartPr>
              <p14:xfrm>
                <a:off x="3429815" y="1554426"/>
                <a:ext cx="75960" cy="22392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35742E9A-65FE-4B2A-B252-0181CB2AA31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3425495" y="1550106"/>
                  <a:ext cx="84600" cy="232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7" name="Gruppo 136">
            <a:extLst>
              <a:ext uri="{FF2B5EF4-FFF2-40B4-BE49-F238E27FC236}">
                <a16:creationId xmlns:a16="http://schemas.microsoft.com/office/drawing/2014/main" id="{8696A7A3-5B06-4239-949A-2CDF3CB38A47}"/>
              </a:ext>
            </a:extLst>
          </p:cNvPr>
          <p:cNvGrpSpPr/>
          <p:nvPr/>
        </p:nvGrpSpPr>
        <p:grpSpPr>
          <a:xfrm>
            <a:off x="3795935" y="1583946"/>
            <a:ext cx="717120" cy="176040"/>
            <a:chOff x="3795935" y="1583946"/>
            <a:chExt cx="717120" cy="176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8CD37A87-1676-4C69-A721-299BE3A12BB8}"/>
                    </a:ext>
                  </a:extLst>
                </p14:cNvPr>
                <p14:cNvContentPartPr/>
                <p14:nvPr/>
              </p14:nvContentPartPr>
              <p14:xfrm>
                <a:off x="3795935" y="1629666"/>
                <a:ext cx="421200" cy="13032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8CD37A87-1676-4C69-A721-299BE3A12BB8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3791255" y="1625346"/>
                  <a:ext cx="429840" cy="13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F9724DF8-AE49-41B1-AF77-B90370485C1B}"/>
                    </a:ext>
                  </a:extLst>
                </p14:cNvPr>
                <p14:cNvContentPartPr/>
                <p14:nvPr/>
              </p14:nvContentPartPr>
              <p14:xfrm>
                <a:off x="4283735" y="1583946"/>
                <a:ext cx="229320" cy="16848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F9724DF8-AE49-41B1-AF77-B90370485C1B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4279415" y="1579626"/>
                  <a:ext cx="23796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6" name="Gruppo 135">
            <a:extLst>
              <a:ext uri="{FF2B5EF4-FFF2-40B4-BE49-F238E27FC236}">
                <a16:creationId xmlns:a16="http://schemas.microsoft.com/office/drawing/2014/main" id="{B668E126-C562-41F0-A3D9-0AE08FBAA1C3}"/>
              </a:ext>
            </a:extLst>
          </p:cNvPr>
          <p:cNvGrpSpPr/>
          <p:nvPr/>
        </p:nvGrpSpPr>
        <p:grpSpPr>
          <a:xfrm>
            <a:off x="4827695" y="1226466"/>
            <a:ext cx="2655360" cy="839880"/>
            <a:chOff x="4827695" y="1226466"/>
            <a:chExt cx="2655360" cy="839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F30E8F32-4EDE-429B-8080-ABF7D4127951}"/>
                    </a:ext>
                  </a:extLst>
                </p14:cNvPr>
                <p14:cNvContentPartPr/>
                <p14:nvPr/>
              </p14:nvContentPartPr>
              <p14:xfrm>
                <a:off x="4951175" y="1576026"/>
                <a:ext cx="9720" cy="49032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F30E8F32-4EDE-429B-8080-ABF7D4127951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4946855" y="1571706"/>
                  <a:ext cx="18360" cy="49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7B63FBFA-2B50-4B8E-9B49-50AF7F7BFFAF}"/>
                    </a:ext>
                  </a:extLst>
                </p14:cNvPr>
                <p14:cNvContentPartPr/>
                <p14:nvPr/>
              </p14:nvContentPartPr>
              <p14:xfrm>
                <a:off x="4827695" y="1545786"/>
                <a:ext cx="325080" cy="18216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7B63FBFA-2B50-4B8E-9B49-50AF7F7BFFA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823375" y="1541466"/>
                  <a:ext cx="33372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1A8AA234-E54B-4526-AD1D-FF907E0BEE5A}"/>
                    </a:ext>
                  </a:extLst>
                </p14:cNvPr>
                <p14:cNvContentPartPr/>
                <p14:nvPr/>
              </p14:nvContentPartPr>
              <p14:xfrm>
                <a:off x="5188775" y="1580346"/>
                <a:ext cx="247680" cy="15516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1A8AA234-E54B-4526-AD1D-FF907E0BEE5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5184455" y="1576026"/>
                  <a:ext cx="25632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E3EF252A-6B4B-4E87-B83C-A373A0B47435}"/>
                    </a:ext>
                  </a:extLst>
                </p14:cNvPr>
                <p14:cNvContentPartPr/>
                <p14:nvPr/>
              </p14:nvContentPartPr>
              <p14:xfrm>
                <a:off x="5549855" y="1226466"/>
                <a:ext cx="251280" cy="4917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E3EF252A-6B4B-4E87-B83C-A373A0B47435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5545535" y="1222146"/>
                  <a:ext cx="259920" cy="50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45878190-839D-4F20-AB84-D4A3193CF210}"/>
                    </a:ext>
                  </a:extLst>
                </p14:cNvPr>
                <p14:cNvContentPartPr/>
                <p14:nvPr/>
              </p14:nvContentPartPr>
              <p14:xfrm>
                <a:off x="5777015" y="1532466"/>
                <a:ext cx="114120" cy="1947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45878190-839D-4F20-AB84-D4A3193CF21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5772695" y="1528146"/>
                  <a:ext cx="12276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30424F2-F180-4EA3-BB1F-25758C012877}"/>
                    </a:ext>
                  </a:extLst>
                </p14:cNvPr>
                <p14:cNvContentPartPr/>
                <p14:nvPr/>
              </p14:nvContentPartPr>
              <p14:xfrm>
                <a:off x="5996255" y="1547586"/>
                <a:ext cx="183600" cy="15084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30424F2-F180-4EA3-BB1F-25758C012877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5991935" y="1543266"/>
                  <a:ext cx="19224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551E0B73-C874-47B1-9CD9-569AC40CDFF9}"/>
                    </a:ext>
                  </a:extLst>
                </p14:cNvPr>
                <p14:cNvContentPartPr/>
                <p14:nvPr/>
              </p14:nvContentPartPr>
              <p14:xfrm>
                <a:off x="6282095" y="1533186"/>
                <a:ext cx="253800" cy="14868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551E0B73-C874-47B1-9CD9-569AC40CDFF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277775" y="1528866"/>
                  <a:ext cx="2624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02947BD3-D853-45B8-85B0-1CAF2923F8D3}"/>
                    </a:ext>
                  </a:extLst>
                </p14:cNvPr>
                <p14:cNvContentPartPr/>
                <p14:nvPr/>
              </p14:nvContentPartPr>
              <p14:xfrm>
                <a:off x="6584135" y="1461546"/>
                <a:ext cx="365040" cy="1861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02947BD3-D853-45B8-85B0-1CAF2923F8D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579815" y="1457226"/>
                  <a:ext cx="37368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A007BE9E-0D24-4347-8359-FF799CAB82CA}"/>
                    </a:ext>
                  </a:extLst>
                </p14:cNvPr>
                <p14:cNvContentPartPr/>
                <p14:nvPr/>
              </p14:nvContentPartPr>
              <p14:xfrm>
                <a:off x="7115135" y="1541466"/>
                <a:ext cx="22320" cy="979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A007BE9E-0D24-4347-8359-FF799CAB82CA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110815" y="1537146"/>
                  <a:ext cx="30960" cy="10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B3516FEE-CD16-4E4E-A550-9B5844267DF3}"/>
                    </a:ext>
                  </a:extLst>
                </p14:cNvPr>
                <p14:cNvContentPartPr/>
                <p14:nvPr/>
              </p14:nvContentPartPr>
              <p14:xfrm>
                <a:off x="7115135" y="1412586"/>
                <a:ext cx="16560" cy="6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B3516FEE-CD16-4E4E-A550-9B5844267DF3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110815" y="1408266"/>
                  <a:ext cx="252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FDA534C8-FC92-4DB2-81BA-EC32443F3226}"/>
                    </a:ext>
                  </a:extLst>
                </p14:cNvPr>
                <p14:cNvContentPartPr/>
                <p14:nvPr/>
              </p14:nvContentPartPr>
              <p14:xfrm>
                <a:off x="7241495" y="1535346"/>
                <a:ext cx="241560" cy="1389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FDA534C8-FC92-4DB2-81BA-EC32443F3226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237175" y="1531026"/>
                  <a:ext cx="250200" cy="147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5" name="Gruppo 134">
            <a:extLst>
              <a:ext uri="{FF2B5EF4-FFF2-40B4-BE49-F238E27FC236}">
                <a16:creationId xmlns:a16="http://schemas.microsoft.com/office/drawing/2014/main" id="{EF4B19E6-2E90-4663-B27E-42AAC85DF822}"/>
              </a:ext>
            </a:extLst>
          </p:cNvPr>
          <p:cNvGrpSpPr/>
          <p:nvPr/>
        </p:nvGrpSpPr>
        <p:grpSpPr>
          <a:xfrm>
            <a:off x="7751615" y="1261386"/>
            <a:ext cx="452880" cy="415080"/>
            <a:chOff x="7751615" y="1261386"/>
            <a:chExt cx="452880" cy="415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786F0369-0F7A-4E1F-A48D-B5FD552CE945}"/>
                    </a:ext>
                  </a:extLst>
                </p14:cNvPr>
                <p14:cNvContentPartPr/>
                <p14:nvPr/>
              </p14:nvContentPartPr>
              <p14:xfrm>
                <a:off x="7751615" y="1521306"/>
                <a:ext cx="241200" cy="1551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786F0369-0F7A-4E1F-A48D-B5FD552CE945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747295" y="1516986"/>
                  <a:ext cx="2498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D15C1A8-680C-45C3-B9B0-9EEC81ADC2FD}"/>
                    </a:ext>
                  </a:extLst>
                </p14:cNvPr>
                <p14:cNvContentPartPr/>
                <p14:nvPr/>
              </p14:nvContentPartPr>
              <p14:xfrm>
                <a:off x="8026295" y="1261386"/>
                <a:ext cx="66960" cy="39888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D15C1A8-680C-45C3-B9B0-9EEC81ADC2F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021975" y="1257066"/>
                  <a:ext cx="75600" cy="40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3C63A518-E170-48C9-A40B-E6F3ABAE51A2}"/>
                    </a:ext>
                  </a:extLst>
                </p14:cNvPr>
                <p14:cNvContentPartPr/>
                <p14:nvPr/>
              </p14:nvContentPartPr>
              <p14:xfrm>
                <a:off x="8147615" y="1465866"/>
                <a:ext cx="56880" cy="2012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3C63A518-E170-48C9-A40B-E6F3ABAE51A2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143295" y="1461546"/>
                  <a:ext cx="65520" cy="20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4" name="Gruppo 133">
            <a:extLst>
              <a:ext uri="{FF2B5EF4-FFF2-40B4-BE49-F238E27FC236}">
                <a16:creationId xmlns:a16="http://schemas.microsoft.com/office/drawing/2014/main" id="{AA636577-2B50-47C8-9F3E-260E33D49AED}"/>
              </a:ext>
            </a:extLst>
          </p:cNvPr>
          <p:cNvGrpSpPr/>
          <p:nvPr/>
        </p:nvGrpSpPr>
        <p:grpSpPr>
          <a:xfrm>
            <a:off x="8468375" y="1202346"/>
            <a:ext cx="1962720" cy="800640"/>
            <a:chOff x="8468375" y="1202346"/>
            <a:chExt cx="1962720" cy="800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3705AC2A-3E13-457D-AC83-0711C92F2152}"/>
                    </a:ext>
                  </a:extLst>
                </p14:cNvPr>
                <p14:cNvContentPartPr/>
                <p14:nvPr/>
              </p14:nvContentPartPr>
              <p14:xfrm>
                <a:off x="8502215" y="1502226"/>
                <a:ext cx="225000" cy="16344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3705AC2A-3E13-457D-AC83-0711C92F215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497895" y="1497906"/>
                  <a:ext cx="23364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CA3AE6B-F1DA-4F0C-B77F-5C047879056B}"/>
                    </a:ext>
                  </a:extLst>
                </p14:cNvPr>
                <p14:cNvContentPartPr/>
                <p14:nvPr/>
              </p14:nvContentPartPr>
              <p14:xfrm>
                <a:off x="8468375" y="1633986"/>
                <a:ext cx="309240" cy="36900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CA3AE6B-F1DA-4F0C-B77F-5C047879056B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464055" y="1629666"/>
                  <a:ext cx="31788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02F2BC6E-EFA4-4A83-A418-DB29D82A79F4}"/>
                    </a:ext>
                  </a:extLst>
                </p14:cNvPr>
                <p14:cNvContentPartPr/>
                <p14:nvPr/>
              </p14:nvContentPartPr>
              <p14:xfrm>
                <a:off x="8803895" y="1443546"/>
                <a:ext cx="183240" cy="22464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02F2BC6E-EFA4-4A83-A418-DB29D82A79F4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799575" y="1439226"/>
                  <a:ext cx="191880" cy="233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4CA23CF6-83D0-4A60-AD85-135834EE7334}"/>
                    </a:ext>
                  </a:extLst>
                </p14:cNvPr>
                <p14:cNvContentPartPr/>
                <p14:nvPr/>
              </p14:nvContentPartPr>
              <p14:xfrm>
                <a:off x="9032135" y="1531026"/>
                <a:ext cx="176400" cy="15228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4CA23CF6-83D0-4A60-AD85-135834EE7334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027815" y="1526706"/>
                  <a:ext cx="1850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478E31B1-C499-44ED-89F1-02E569B174B3}"/>
                    </a:ext>
                  </a:extLst>
                </p14:cNvPr>
                <p14:cNvContentPartPr/>
                <p14:nvPr/>
              </p14:nvContentPartPr>
              <p14:xfrm>
                <a:off x="9192695" y="1602306"/>
                <a:ext cx="117000" cy="8136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478E31B1-C499-44ED-89F1-02E569B174B3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188375" y="1597986"/>
                  <a:ext cx="12564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66CC1D85-FDA5-4EFD-89A7-B373B314FAE8}"/>
                    </a:ext>
                  </a:extLst>
                </p14:cNvPr>
                <p14:cNvContentPartPr/>
                <p14:nvPr/>
              </p14:nvContentPartPr>
              <p14:xfrm>
                <a:off x="9387455" y="1545426"/>
                <a:ext cx="270000" cy="1803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66CC1D85-FDA5-4EFD-89A7-B373B314FAE8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383135" y="1541106"/>
                  <a:ext cx="2786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A047C517-AB58-447C-A185-AC3ED760D229}"/>
                    </a:ext>
                  </a:extLst>
                </p14:cNvPr>
                <p14:cNvContentPartPr/>
                <p14:nvPr/>
              </p14:nvContentPartPr>
              <p14:xfrm>
                <a:off x="9687695" y="1202346"/>
                <a:ext cx="49320" cy="49320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A047C517-AB58-447C-A185-AC3ED760D229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683375" y="1198026"/>
                  <a:ext cx="57960" cy="50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15F5218F-A8AF-4211-ABA7-A44AA69DCF6F}"/>
                    </a:ext>
                  </a:extLst>
                </p14:cNvPr>
                <p14:cNvContentPartPr/>
                <p14:nvPr/>
              </p14:nvContentPartPr>
              <p14:xfrm>
                <a:off x="9751055" y="1547946"/>
                <a:ext cx="219960" cy="16848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15F5218F-A8AF-4211-ABA7-A44AA69DCF6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746735" y="1543626"/>
                  <a:ext cx="2286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9B7A042F-A563-4F2A-B97A-E086C9AB8D1B}"/>
                    </a:ext>
                  </a:extLst>
                </p14:cNvPr>
                <p14:cNvContentPartPr/>
                <p14:nvPr/>
              </p14:nvContentPartPr>
              <p14:xfrm>
                <a:off x="10175135" y="1546866"/>
                <a:ext cx="236880" cy="21708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9B7A042F-A563-4F2A-B97A-E086C9AB8D1B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170815" y="1542546"/>
                  <a:ext cx="24552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86A789D5-2AAA-42EB-95DE-9C1EE5C58E88}"/>
                    </a:ext>
                  </a:extLst>
                </p14:cNvPr>
                <p14:cNvContentPartPr/>
                <p14:nvPr/>
              </p14:nvContentPartPr>
              <p14:xfrm>
                <a:off x="10186295" y="1521666"/>
                <a:ext cx="244800" cy="1656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86A789D5-2AAA-42EB-95DE-9C1EE5C58E88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0181975" y="1517346"/>
                  <a:ext cx="253440" cy="25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0" name="Gruppo 149">
            <a:extLst>
              <a:ext uri="{FF2B5EF4-FFF2-40B4-BE49-F238E27FC236}">
                <a16:creationId xmlns:a16="http://schemas.microsoft.com/office/drawing/2014/main" id="{E5539DE5-4B4C-4C7A-ACC9-F5D08E4A8208}"/>
              </a:ext>
            </a:extLst>
          </p:cNvPr>
          <p:cNvGrpSpPr/>
          <p:nvPr/>
        </p:nvGrpSpPr>
        <p:grpSpPr>
          <a:xfrm>
            <a:off x="10835015" y="1560186"/>
            <a:ext cx="1065960" cy="281520"/>
            <a:chOff x="10835015" y="1560186"/>
            <a:chExt cx="1065960" cy="28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A62BBB6B-3E92-4AD6-B3C2-84C88C429771}"/>
                    </a:ext>
                  </a:extLst>
                </p14:cNvPr>
                <p14:cNvContentPartPr/>
                <p14:nvPr/>
              </p14:nvContentPartPr>
              <p14:xfrm>
                <a:off x="10835015" y="1560186"/>
                <a:ext cx="505080" cy="1954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A62BBB6B-3E92-4AD6-B3C2-84C88C42977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830695" y="1555866"/>
                  <a:ext cx="51372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D4605BA7-15BF-46D4-B60D-FA358D37D360}"/>
                    </a:ext>
                  </a:extLst>
                </p14:cNvPr>
                <p14:cNvContentPartPr/>
                <p14:nvPr/>
              </p14:nvContentPartPr>
              <p14:xfrm>
                <a:off x="11379695" y="1612386"/>
                <a:ext cx="274680" cy="18828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D4605BA7-15BF-46D4-B60D-FA358D37D360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375375" y="1608066"/>
                  <a:ext cx="28332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A65E9A9D-DB6A-4B29-B886-AD71E4B34A50}"/>
                    </a:ext>
                  </a:extLst>
                </p14:cNvPr>
                <p14:cNvContentPartPr/>
                <p14:nvPr/>
              </p14:nvContentPartPr>
              <p14:xfrm>
                <a:off x="11707295" y="1628946"/>
                <a:ext cx="193680" cy="21276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A65E9A9D-DB6A-4B29-B886-AD71E4B34A5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702975" y="1624626"/>
                  <a:ext cx="202320" cy="22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7" name="Gruppo 186">
            <a:extLst>
              <a:ext uri="{FF2B5EF4-FFF2-40B4-BE49-F238E27FC236}">
                <a16:creationId xmlns:a16="http://schemas.microsoft.com/office/drawing/2014/main" id="{39620F05-6A90-479C-8C84-6EE8C54E0FBC}"/>
              </a:ext>
            </a:extLst>
          </p:cNvPr>
          <p:cNvGrpSpPr/>
          <p:nvPr/>
        </p:nvGrpSpPr>
        <p:grpSpPr>
          <a:xfrm>
            <a:off x="162095" y="2137986"/>
            <a:ext cx="3786840" cy="791280"/>
            <a:chOff x="162095" y="2137986"/>
            <a:chExt cx="3786840" cy="791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DBE791C8-29E0-469B-BC83-103588941BD6}"/>
                    </a:ext>
                  </a:extLst>
                </p14:cNvPr>
                <p14:cNvContentPartPr/>
                <p14:nvPr/>
              </p14:nvContentPartPr>
              <p14:xfrm>
                <a:off x="162095" y="2404026"/>
                <a:ext cx="204480" cy="1972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DBE791C8-29E0-469B-BC83-103588941BD6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57775" y="2399706"/>
                  <a:ext cx="21312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1A3A1B7E-9426-4F37-AA2B-D1D95B42E030}"/>
                    </a:ext>
                  </a:extLst>
                </p14:cNvPr>
                <p14:cNvContentPartPr/>
                <p14:nvPr/>
              </p14:nvContentPartPr>
              <p14:xfrm>
                <a:off x="449015" y="2378826"/>
                <a:ext cx="163440" cy="212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1A3A1B7E-9426-4F37-AA2B-D1D95B42E030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444695" y="2374506"/>
                  <a:ext cx="1720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942E892E-5053-4049-BD49-E152FBAB120A}"/>
                    </a:ext>
                  </a:extLst>
                </p14:cNvPr>
                <p14:cNvContentPartPr/>
                <p14:nvPr/>
              </p14:nvContentPartPr>
              <p14:xfrm>
                <a:off x="775895" y="2217546"/>
                <a:ext cx="498960" cy="37368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942E892E-5053-4049-BD49-E152FBAB120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71575" y="2213226"/>
                  <a:ext cx="507600" cy="38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6DB611AE-69E7-408A-85C3-C9463F42CA64}"/>
                    </a:ext>
                  </a:extLst>
                </p14:cNvPr>
                <p14:cNvContentPartPr/>
                <p14:nvPr/>
              </p14:nvContentPartPr>
              <p14:xfrm>
                <a:off x="1432535" y="2137986"/>
                <a:ext cx="22320" cy="2120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6DB611AE-69E7-408A-85C3-C9463F42CA64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428215" y="2133666"/>
                  <a:ext cx="30960" cy="22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26E14B8F-A976-4C95-95AB-7D02A7A713C7}"/>
                    </a:ext>
                  </a:extLst>
                </p14:cNvPr>
                <p14:cNvContentPartPr/>
                <p14:nvPr/>
              </p14:nvContentPartPr>
              <p14:xfrm>
                <a:off x="1648175" y="2415186"/>
                <a:ext cx="251280" cy="1684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26E14B8F-A976-4C95-95AB-7D02A7A713C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643855" y="2410866"/>
                  <a:ext cx="25992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AD858ADC-0E21-43C2-BBCA-525D578567A0}"/>
                    </a:ext>
                  </a:extLst>
                </p14:cNvPr>
                <p14:cNvContentPartPr/>
                <p14:nvPr/>
              </p14:nvContentPartPr>
              <p14:xfrm>
                <a:off x="1977215" y="2391786"/>
                <a:ext cx="230400" cy="2163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AD858ADC-0E21-43C2-BBCA-525D578567A0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972895" y="2387466"/>
                  <a:ext cx="23904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08859707-3832-4F23-A4B2-5A666BC1E743}"/>
                    </a:ext>
                  </a:extLst>
                </p14:cNvPr>
                <p14:cNvContentPartPr/>
                <p14:nvPr/>
              </p14:nvContentPartPr>
              <p14:xfrm>
                <a:off x="2294735" y="2399706"/>
                <a:ext cx="247680" cy="2048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08859707-3832-4F23-A4B2-5A666BC1E743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290415" y="2395386"/>
                  <a:ext cx="25632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763D59DC-903F-4BB6-9636-7FF8AEAD3179}"/>
                    </a:ext>
                  </a:extLst>
                </p14:cNvPr>
                <p14:cNvContentPartPr/>
                <p14:nvPr/>
              </p14:nvContentPartPr>
              <p14:xfrm>
                <a:off x="2552495" y="2424546"/>
                <a:ext cx="494280" cy="1602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763D59DC-903F-4BB6-9636-7FF8AEAD3179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548175" y="2420226"/>
                  <a:ext cx="50292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D8D3F4D7-2AC8-4EED-ADC4-E8A2BF09A62D}"/>
                    </a:ext>
                  </a:extLst>
                </p14:cNvPr>
                <p14:cNvContentPartPr/>
                <p14:nvPr/>
              </p14:nvContentPartPr>
              <p14:xfrm>
                <a:off x="3204095" y="2375586"/>
                <a:ext cx="55440" cy="5536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D8D3F4D7-2AC8-4EED-ADC4-E8A2BF09A62D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199775" y="2371266"/>
                  <a:ext cx="64080" cy="56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9CD3A830-17A0-4040-B47D-2A1894E21A61}"/>
                    </a:ext>
                  </a:extLst>
                </p14:cNvPr>
                <p14:cNvContentPartPr/>
                <p14:nvPr/>
              </p14:nvContentPartPr>
              <p14:xfrm>
                <a:off x="3197975" y="2381706"/>
                <a:ext cx="237600" cy="17136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9CD3A830-17A0-4040-B47D-2A1894E21A6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193655" y="2377386"/>
                  <a:ext cx="2462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30F41C45-BFDB-4B9F-8C8A-CF6030CA8074}"/>
                    </a:ext>
                  </a:extLst>
                </p14:cNvPr>
                <p14:cNvContentPartPr/>
                <p14:nvPr/>
              </p14:nvContentPartPr>
              <p14:xfrm>
                <a:off x="3513335" y="2285226"/>
                <a:ext cx="82440" cy="2293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30F41C45-BFDB-4B9F-8C8A-CF6030CA807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3509015" y="2280906"/>
                  <a:ext cx="91080" cy="23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E1E13294-CEDC-40F2-8980-CA6D96CB5505}"/>
                    </a:ext>
                  </a:extLst>
                </p14:cNvPr>
                <p14:cNvContentPartPr/>
                <p14:nvPr/>
              </p14:nvContentPartPr>
              <p14:xfrm>
                <a:off x="3688655" y="2323386"/>
                <a:ext cx="260280" cy="19440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E1E13294-CEDC-40F2-8980-CA6D96CB5505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3684335" y="2319066"/>
                  <a:ext cx="26892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6" name="Gruppo 185">
            <a:extLst>
              <a:ext uri="{FF2B5EF4-FFF2-40B4-BE49-F238E27FC236}">
                <a16:creationId xmlns:a16="http://schemas.microsoft.com/office/drawing/2014/main" id="{8EA8147B-EF07-4B32-A930-A72265783105}"/>
              </a:ext>
            </a:extLst>
          </p:cNvPr>
          <p:cNvGrpSpPr/>
          <p:nvPr/>
        </p:nvGrpSpPr>
        <p:grpSpPr>
          <a:xfrm>
            <a:off x="4257455" y="1920906"/>
            <a:ext cx="2886840" cy="840240"/>
            <a:chOff x="4257455" y="1920906"/>
            <a:chExt cx="2886840" cy="840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25486B66-A980-4EB6-90B8-52DB49532112}"/>
                    </a:ext>
                  </a:extLst>
                </p14:cNvPr>
                <p14:cNvContentPartPr/>
                <p14:nvPr/>
              </p14:nvContentPartPr>
              <p14:xfrm>
                <a:off x="4322615" y="2309706"/>
                <a:ext cx="43560" cy="4514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25486B66-A980-4EB6-90B8-52DB49532112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4318295" y="2305386"/>
                  <a:ext cx="5220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5E5CF6AA-D0DB-4121-AB6B-7BBA5224AB82}"/>
                    </a:ext>
                  </a:extLst>
                </p14:cNvPr>
                <p14:cNvContentPartPr/>
                <p14:nvPr/>
              </p14:nvContentPartPr>
              <p14:xfrm>
                <a:off x="4257455" y="2289546"/>
                <a:ext cx="260640" cy="14184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5E5CF6AA-D0DB-4121-AB6B-7BBA5224AB8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4253135" y="2285226"/>
                  <a:ext cx="26928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017C19FC-5356-450F-A914-8BEE436099A0}"/>
                    </a:ext>
                  </a:extLst>
                </p14:cNvPr>
                <p14:cNvContentPartPr/>
                <p14:nvPr/>
              </p14:nvContentPartPr>
              <p14:xfrm>
                <a:off x="4526375" y="2198826"/>
                <a:ext cx="192240" cy="28332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017C19FC-5356-450F-A914-8BEE436099A0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4522055" y="2194506"/>
                  <a:ext cx="200880" cy="29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F697218-0039-452D-A728-E0F363600F98}"/>
                    </a:ext>
                  </a:extLst>
                </p14:cNvPr>
                <p14:cNvContentPartPr/>
                <p14:nvPr/>
              </p14:nvContentPartPr>
              <p14:xfrm>
                <a:off x="4771175" y="2290266"/>
                <a:ext cx="197640" cy="1753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F697218-0039-452D-A728-E0F363600F98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4766855" y="2285946"/>
                  <a:ext cx="20628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F1BC121-7524-4051-B841-4FFDC6C6BC9D}"/>
                    </a:ext>
                  </a:extLst>
                </p14:cNvPr>
                <p14:cNvContentPartPr/>
                <p14:nvPr/>
              </p14:nvContentPartPr>
              <p14:xfrm>
                <a:off x="5046575" y="2244546"/>
                <a:ext cx="226440" cy="18540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F1BC121-7524-4051-B841-4FFDC6C6BC9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5042255" y="2240226"/>
                  <a:ext cx="23508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672A606D-81EF-42AA-83F6-3A1F1CE11F1A}"/>
                    </a:ext>
                  </a:extLst>
                </p14:cNvPr>
                <p14:cNvContentPartPr/>
                <p14:nvPr/>
              </p14:nvContentPartPr>
              <p14:xfrm>
                <a:off x="5337095" y="2289546"/>
                <a:ext cx="199080" cy="17064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672A606D-81EF-42AA-83F6-3A1F1CE11F1A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5332775" y="2285226"/>
                  <a:ext cx="20772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EFB617D-7563-4C38-A034-241A8D4B340D}"/>
                    </a:ext>
                  </a:extLst>
                </p14:cNvPr>
                <p14:cNvContentPartPr/>
                <p14:nvPr/>
              </p14:nvContentPartPr>
              <p14:xfrm>
                <a:off x="5707535" y="2275866"/>
                <a:ext cx="264600" cy="17316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EFB617D-7563-4C38-A034-241A8D4B340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5703215" y="2271546"/>
                  <a:ext cx="27324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B06EEA06-65D0-49E1-B65E-BBDA83514685}"/>
                    </a:ext>
                  </a:extLst>
                </p14:cNvPr>
                <p14:cNvContentPartPr/>
                <p14:nvPr/>
              </p14:nvContentPartPr>
              <p14:xfrm>
                <a:off x="5972855" y="1920906"/>
                <a:ext cx="29520" cy="54108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B06EEA06-65D0-49E1-B65E-BBDA83514685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5968535" y="1916586"/>
                  <a:ext cx="38160" cy="54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39BBA8EB-B420-400F-9E5C-5A8AA5152E75}"/>
                    </a:ext>
                  </a:extLst>
                </p14:cNvPr>
                <p14:cNvContentPartPr/>
                <p14:nvPr/>
              </p14:nvContentPartPr>
              <p14:xfrm>
                <a:off x="6087695" y="2292426"/>
                <a:ext cx="161280" cy="18360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39BBA8EB-B420-400F-9E5C-5A8AA5152E75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6083375" y="2288106"/>
                  <a:ext cx="16992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93B04D15-DAED-4CF1-ACA6-BD7092979489}"/>
                    </a:ext>
                  </a:extLst>
                </p14:cNvPr>
                <p14:cNvContentPartPr/>
                <p14:nvPr/>
              </p14:nvContentPartPr>
              <p14:xfrm>
                <a:off x="6352655" y="2319786"/>
                <a:ext cx="244800" cy="19116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93B04D15-DAED-4CF1-ACA6-BD7092979489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6348335" y="2315466"/>
                  <a:ext cx="25344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C1A311C-83B5-4A96-9F9C-BC575DEF8835}"/>
                    </a:ext>
                  </a:extLst>
                </p14:cNvPr>
                <p14:cNvContentPartPr/>
                <p14:nvPr/>
              </p14:nvContentPartPr>
              <p14:xfrm>
                <a:off x="6753335" y="1939626"/>
                <a:ext cx="100800" cy="48528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C1A311C-83B5-4A96-9F9C-BC575DEF8835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6749015" y="1935306"/>
                  <a:ext cx="109440" cy="493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B55B6D5-F809-4770-AEED-EA94C1449973}"/>
                    </a:ext>
                  </a:extLst>
                </p14:cNvPr>
                <p14:cNvContentPartPr/>
                <p14:nvPr/>
              </p14:nvContentPartPr>
              <p14:xfrm>
                <a:off x="6563255" y="2116026"/>
                <a:ext cx="358560" cy="2124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B55B6D5-F809-4770-AEED-EA94C1449973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558935" y="2111706"/>
                  <a:ext cx="3672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D7BDBE73-A661-48AF-960A-5036E329CA8C}"/>
                    </a:ext>
                  </a:extLst>
                </p14:cNvPr>
                <p14:cNvContentPartPr/>
                <p14:nvPr/>
              </p14:nvContentPartPr>
              <p14:xfrm>
                <a:off x="6954215" y="2237706"/>
                <a:ext cx="190080" cy="21384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D7BDBE73-A661-48AF-960A-5036E329CA8C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949895" y="2233386"/>
                  <a:ext cx="198720" cy="222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5" name="Gruppo 184">
            <a:extLst>
              <a:ext uri="{FF2B5EF4-FFF2-40B4-BE49-F238E27FC236}">
                <a16:creationId xmlns:a16="http://schemas.microsoft.com/office/drawing/2014/main" id="{DCEA619D-7A5F-4D1C-B57A-20CCCDC12585}"/>
              </a:ext>
            </a:extLst>
          </p:cNvPr>
          <p:cNvGrpSpPr/>
          <p:nvPr/>
        </p:nvGrpSpPr>
        <p:grpSpPr>
          <a:xfrm>
            <a:off x="7555775" y="1987506"/>
            <a:ext cx="3067200" cy="483480"/>
            <a:chOff x="7555775" y="1987506"/>
            <a:chExt cx="3067200" cy="48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4079A209-7C53-4DA0-BDDE-072219888323}"/>
                    </a:ext>
                  </a:extLst>
                </p14:cNvPr>
                <p14:cNvContentPartPr/>
                <p14:nvPr/>
              </p14:nvContentPartPr>
              <p14:xfrm>
                <a:off x="7555775" y="2243466"/>
                <a:ext cx="304560" cy="21708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4079A209-7C53-4DA0-BDDE-072219888323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551455" y="2239146"/>
                  <a:ext cx="313200" cy="22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9BAB8A79-8DAC-4E93-8A3B-785D2CE375E1}"/>
                    </a:ext>
                  </a:extLst>
                </p14:cNvPr>
                <p14:cNvContentPartPr/>
                <p14:nvPr/>
              </p14:nvContentPartPr>
              <p14:xfrm>
                <a:off x="7823975" y="2308986"/>
                <a:ext cx="46800" cy="13788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9BAB8A79-8DAC-4E93-8A3B-785D2CE375E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819655" y="2304666"/>
                  <a:ext cx="5544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3D96CD7B-9DEC-451A-A148-1E86FB31D9C3}"/>
                    </a:ext>
                  </a:extLst>
                </p14:cNvPr>
                <p14:cNvContentPartPr/>
                <p14:nvPr/>
              </p14:nvContentPartPr>
              <p14:xfrm>
                <a:off x="7925135" y="2146266"/>
                <a:ext cx="270360" cy="2883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3D96CD7B-9DEC-451A-A148-1E86FB31D9C3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920815" y="2141946"/>
                  <a:ext cx="279000" cy="29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CE8ABCE4-8D73-4B97-8F2C-E47ED1F187C9}"/>
                    </a:ext>
                  </a:extLst>
                </p14:cNvPr>
                <p14:cNvContentPartPr/>
                <p14:nvPr/>
              </p14:nvContentPartPr>
              <p14:xfrm>
                <a:off x="8197655" y="2265066"/>
                <a:ext cx="182880" cy="19296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CE8ABCE4-8D73-4B97-8F2C-E47ED1F187C9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193335" y="2260746"/>
                  <a:ext cx="19152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4E76E19-A709-4A26-B72D-6509C9DA3919}"/>
                    </a:ext>
                  </a:extLst>
                </p14:cNvPr>
                <p14:cNvContentPartPr/>
                <p14:nvPr/>
              </p14:nvContentPartPr>
              <p14:xfrm>
                <a:off x="8464775" y="2105586"/>
                <a:ext cx="239760" cy="31104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4E76E19-A709-4A26-B72D-6509C9DA3919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460455" y="2101266"/>
                  <a:ext cx="248400" cy="31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12F083E2-6A37-4B28-B731-047C6AF4863D}"/>
                    </a:ext>
                  </a:extLst>
                </p14:cNvPr>
                <p14:cNvContentPartPr/>
                <p14:nvPr/>
              </p14:nvContentPartPr>
              <p14:xfrm>
                <a:off x="8745215" y="2207826"/>
                <a:ext cx="255960" cy="1987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12F083E2-6A37-4B28-B731-047C6AF4863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8740895" y="2203506"/>
                  <a:ext cx="26460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BEF444C1-5340-46FB-85DB-82B33892754B}"/>
                    </a:ext>
                  </a:extLst>
                </p14:cNvPr>
                <p14:cNvContentPartPr/>
                <p14:nvPr/>
              </p14:nvContentPartPr>
              <p14:xfrm>
                <a:off x="9086135" y="2272266"/>
                <a:ext cx="485280" cy="17460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BEF444C1-5340-46FB-85DB-82B33892754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081815" y="2267946"/>
                  <a:ext cx="49392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906725B9-0BBC-4C24-AD32-7DD0F880785B}"/>
                    </a:ext>
                  </a:extLst>
                </p14:cNvPr>
                <p14:cNvContentPartPr/>
                <p14:nvPr/>
              </p14:nvContentPartPr>
              <p14:xfrm>
                <a:off x="9647735" y="2298186"/>
                <a:ext cx="283680" cy="17280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906725B9-0BBC-4C24-AD32-7DD0F880785B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643415" y="2293866"/>
                  <a:ext cx="29232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51BA58C0-8619-4CC2-A411-8AF68788D102}"/>
                    </a:ext>
                  </a:extLst>
                </p14:cNvPr>
                <p14:cNvContentPartPr/>
                <p14:nvPr/>
              </p14:nvContentPartPr>
              <p14:xfrm>
                <a:off x="10154615" y="1987506"/>
                <a:ext cx="353160" cy="4345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51BA58C0-8619-4CC2-A411-8AF68788D102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0150295" y="1983186"/>
                  <a:ext cx="361800" cy="44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2BF69F2F-8933-4EFE-AA32-9358C0944A3D}"/>
                    </a:ext>
                  </a:extLst>
                </p14:cNvPr>
                <p14:cNvContentPartPr/>
                <p14:nvPr/>
              </p14:nvContentPartPr>
              <p14:xfrm>
                <a:off x="10415975" y="2268306"/>
                <a:ext cx="207000" cy="1828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2BF69F2F-8933-4EFE-AA32-9358C0944A3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0411655" y="2263986"/>
                  <a:ext cx="215640" cy="191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16">
            <p14:nvContentPartPr>
              <p14:cNvPr id="184" name="Input penna 183">
                <a:extLst>
                  <a:ext uri="{FF2B5EF4-FFF2-40B4-BE49-F238E27FC236}">
                    <a16:creationId xmlns:a16="http://schemas.microsoft.com/office/drawing/2014/main" id="{B43D59FC-6D0A-413F-BF58-00E1C0E5DBC0}"/>
                  </a:ext>
                </a:extLst>
              </p14:cNvPr>
              <p14:cNvContentPartPr/>
              <p14:nvPr/>
            </p14:nvContentPartPr>
            <p14:xfrm>
              <a:off x="10927895" y="2208546"/>
              <a:ext cx="276840" cy="300960"/>
            </p14:xfrm>
          </p:contentPart>
        </mc:Choice>
        <mc:Fallback xmlns="">
          <p:pic>
            <p:nvPicPr>
              <p:cNvPr id="184" name="Input penna 183">
                <a:extLst>
                  <a:ext uri="{FF2B5EF4-FFF2-40B4-BE49-F238E27FC236}">
                    <a16:creationId xmlns:a16="http://schemas.microsoft.com/office/drawing/2014/main" id="{B43D59FC-6D0A-413F-BF58-00E1C0E5DBC0}"/>
                  </a:ext>
                </a:extLst>
              </p:cNvPr>
              <p:cNvPicPr/>
              <p:nvPr/>
            </p:nvPicPr>
            <p:blipFill>
              <a:blip r:embed="rId317"/>
              <a:stretch>
                <a:fillRect/>
              </a:stretch>
            </p:blipFill>
            <p:spPr>
              <a:xfrm>
                <a:off x="10923575" y="2204226"/>
                <a:ext cx="285480" cy="309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2467DB15-D5BB-4A93-9295-2976DFFC6337}"/>
              </a:ext>
            </a:extLst>
          </p:cNvPr>
          <p:cNvGrpSpPr/>
          <p:nvPr/>
        </p:nvGrpSpPr>
        <p:grpSpPr>
          <a:xfrm>
            <a:off x="59135" y="2730546"/>
            <a:ext cx="1935360" cy="544680"/>
            <a:chOff x="59135" y="2730546"/>
            <a:chExt cx="1935360" cy="54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47BE97F4-6C64-4D10-A2BB-E10721CB07D5}"/>
                    </a:ext>
                  </a:extLst>
                </p14:cNvPr>
                <p14:cNvContentPartPr/>
                <p14:nvPr/>
              </p14:nvContentPartPr>
              <p14:xfrm>
                <a:off x="59135" y="2958786"/>
                <a:ext cx="749520" cy="31644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47BE97F4-6C64-4D10-A2BB-E10721CB07D5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4815" y="2954466"/>
                  <a:ext cx="758160" cy="32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E42256DC-6A8C-40F6-B046-F4235E485B32}"/>
                    </a:ext>
                  </a:extLst>
                </p14:cNvPr>
                <p14:cNvContentPartPr/>
                <p14:nvPr/>
              </p14:nvContentPartPr>
              <p14:xfrm>
                <a:off x="929255" y="2990106"/>
                <a:ext cx="230040" cy="1998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E42256DC-6A8C-40F6-B046-F4235E485B32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924935" y="2985786"/>
                  <a:ext cx="23868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059B9753-8070-40D4-B272-EB058E79B433}"/>
                    </a:ext>
                  </a:extLst>
                </p14:cNvPr>
                <p14:cNvContentPartPr/>
                <p14:nvPr/>
              </p14:nvContentPartPr>
              <p14:xfrm>
                <a:off x="1163615" y="2730546"/>
                <a:ext cx="116280" cy="45504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059B9753-8070-40D4-B272-EB058E79B433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1159295" y="2726226"/>
                  <a:ext cx="124920" cy="46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1B264DCC-672A-4C80-8FB4-EFFBCCCD0369}"/>
                    </a:ext>
                  </a:extLst>
                </p14:cNvPr>
                <p14:cNvContentPartPr/>
                <p14:nvPr/>
              </p14:nvContentPartPr>
              <p14:xfrm>
                <a:off x="1334975" y="2931786"/>
                <a:ext cx="94680" cy="2350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1B264DCC-672A-4C80-8FB4-EFFBCCCD0369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330655" y="2927466"/>
                  <a:ext cx="1033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A25306D8-3296-49A9-8CC9-37901920AD55}"/>
                    </a:ext>
                  </a:extLst>
                </p14:cNvPr>
                <p14:cNvContentPartPr/>
                <p14:nvPr/>
              </p14:nvContentPartPr>
              <p14:xfrm>
                <a:off x="1577615" y="2993706"/>
                <a:ext cx="416880" cy="1904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A25306D8-3296-49A9-8CC9-37901920AD55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573295" y="2989386"/>
                  <a:ext cx="42552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D7AF53BC-75C9-423E-96DF-B4493E57DC7D}"/>
                    </a:ext>
                  </a:extLst>
                </p14:cNvPr>
                <p14:cNvContentPartPr/>
                <p14:nvPr/>
              </p14:nvContentPartPr>
              <p14:xfrm>
                <a:off x="1891535" y="2894706"/>
                <a:ext cx="20520" cy="306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D7AF53BC-75C9-423E-96DF-B4493E57DC7D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887215" y="2890386"/>
                  <a:ext cx="29160" cy="39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1" name="Gruppo 210">
            <a:extLst>
              <a:ext uri="{FF2B5EF4-FFF2-40B4-BE49-F238E27FC236}">
                <a16:creationId xmlns:a16="http://schemas.microsoft.com/office/drawing/2014/main" id="{6A9A9C72-C180-4D57-87FB-66FD8CD1933C}"/>
              </a:ext>
            </a:extLst>
          </p:cNvPr>
          <p:cNvGrpSpPr/>
          <p:nvPr/>
        </p:nvGrpSpPr>
        <p:grpSpPr>
          <a:xfrm>
            <a:off x="2357735" y="2761866"/>
            <a:ext cx="451080" cy="422640"/>
            <a:chOff x="2357735" y="2761866"/>
            <a:chExt cx="451080" cy="422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93F2288D-04CC-46BE-BC4C-0E9975EDA44F}"/>
                    </a:ext>
                  </a:extLst>
                </p14:cNvPr>
                <p14:cNvContentPartPr/>
                <p14:nvPr/>
              </p14:nvContentPartPr>
              <p14:xfrm>
                <a:off x="2357735" y="3014946"/>
                <a:ext cx="216360" cy="1695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93F2288D-04CC-46BE-BC4C-0E9975EDA44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2353415" y="3010626"/>
                  <a:ext cx="22500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F964A3B1-4E90-48A2-91A3-C1BC5D7FCB09}"/>
                    </a:ext>
                  </a:extLst>
                </p14:cNvPr>
                <p14:cNvContentPartPr/>
                <p14:nvPr/>
              </p14:nvContentPartPr>
              <p14:xfrm>
                <a:off x="2568695" y="2761866"/>
                <a:ext cx="82800" cy="4158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F964A3B1-4E90-48A2-91A3-C1BC5D7FCB09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564375" y="2757546"/>
                  <a:ext cx="91440" cy="42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86D8995F-C80A-48C0-A908-9EA9638F12AA}"/>
                    </a:ext>
                  </a:extLst>
                </p14:cNvPr>
                <p14:cNvContentPartPr/>
                <p14:nvPr/>
              </p14:nvContentPartPr>
              <p14:xfrm>
                <a:off x="2737535" y="2947266"/>
                <a:ext cx="71280" cy="2023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86D8995F-C80A-48C0-A908-9EA9638F12AA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733215" y="2942946"/>
                  <a:ext cx="79920" cy="21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0" name="Gruppo 209">
            <a:extLst>
              <a:ext uri="{FF2B5EF4-FFF2-40B4-BE49-F238E27FC236}">
                <a16:creationId xmlns:a16="http://schemas.microsoft.com/office/drawing/2014/main" id="{3536BF9C-6EC0-4373-831A-B47BC1998A73}"/>
              </a:ext>
            </a:extLst>
          </p:cNvPr>
          <p:cNvGrpSpPr/>
          <p:nvPr/>
        </p:nvGrpSpPr>
        <p:grpSpPr>
          <a:xfrm>
            <a:off x="3301295" y="3001266"/>
            <a:ext cx="846360" cy="174960"/>
            <a:chOff x="3301295" y="3001266"/>
            <a:chExt cx="846360" cy="174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097EC71E-B6F5-4705-AD43-776A8981E7EF}"/>
                    </a:ext>
                  </a:extLst>
                </p14:cNvPr>
                <p14:cNvContentPartPr/>
                <p14:nvPr/>
              </p14:nvContentPartPr>
              <p14:xfrm>
                <a:off x="3301295" y="3028626"/>
                <a:ext cx="490320" cy="1476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097EC71E-B6F5-4705-AD43-776A8981E7EF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296975" y="3024306"/>
                  <a:ext cx="498960" cy="15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6F43DF9A-3745-4ADE-BCD6-636B990E3EED}"/>
                    </a:ext>
                  </a:extLst>
                </p14:cNvPr>
                <p14:cNvContentPartPr/>
                <p14:nvPr/>
              </p14:nvContentPartPr>
              <p14:xfrm>
                <a:off x="3890615" y="3001266"/>
                <a:ext cx="257040" cy="1670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6F43DF9A-3745-4ADE-BCD6-636B990E3EED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886295" y="2996946"/>
                  <a:ext cx="265680" cy="17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9" name="Gruppo 208">
            <a:extLst>
              <a:ext uri="{FF2B5EF4-FFF2-40B4-BE49-F238E27FC236}">
                <a16:creationId xmlns:a16="http://schemas.microsoft.com/office/drawing/2014/main" id="{FC77DC79-A696-4058-80F1-AC3F44504FF9}"/>
              </a:ext>
            </a:extLst>
          </p:cNvPr>
          <p:cNvGrpSpPr/>
          <p:nvPr/>
        </p:nvGrpSpPr>
        <p:grpSpPr>
          <a:xfrm>
            <a:off x="4531775" y="2664306"/>
            <a:ext cx="2655720" cy="870120"/>
            <a:chOff x="4531775" y="2664306"/>
            <a:chExt cx="2655720" cy="870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7C234926-8646-47FE-86FB-4886B0B53BDC}"/>
                    </a:ext>
                  </a:extLst>
                </p14:cNvPr>
                <p14:cNvContentPartPr/>
                <p14:nvPr/>
              </p14:nvContentPartPr>
              <p14:xfrm>
                <a:off x="4550135" y="2983266"/>
                <a:ext cx="96840" cy="55116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7C234926-8646-47FE-86FB-4886B0B53BDC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545815" y="2978946"/>
                  <a:ext cx="105480" cy="55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8F3B69A5-211D-4FC7-9F7E-013DE5185486}"/>
                    </a:ext>
                  </a:extLst>
                </p14:cNvPr>
                <p14:cNvContentPartPr/>
                <p14:nvPr/>
              </p14:nvContentPartPr>
              <p14:xfrm>
                <a:off x="4531775" y="2992986"/>
                <a:ext cx="290520" cy="17856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8F3B69A5-211D-4FC7-9F7E-013DE5185486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527455" y="2988666"/>
                  <a:ext cx="2991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2FFA66C6-172C-4CC8-BE21-70D12E3F0DDE}"/>
                    </a:ext>
                  </a:extLst>
                </p14:cNvPr>
                <p14:cNvContentPartPr/>
                <p14:nvPr/>
              </p14:nvContentPartPr>
              <p14:xfrm>
                <a:off x="4870535" y="2986146"/>
                <a:ext cx="260280" cy="19980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2FFA66C6-172C-4CC8-BE21-70D12E3F0DDE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866215" y="2981826"/>
                  <a:ext cx="268920" cy="20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0D1019F5-CF3D-4401-821A-738DE472EE0F}"/>
                    </a:ext>
                  </a:extLst>
                </p14:cNvPr>
                <p14:cNvContentPartPr/>
                <p14:nvPr/>
              </p14:nvContentPartPr>
              <p14:xfrm>
                <a:off x="5177975" y="2664306"/>
                <a:ext cx="290160" cy="4687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0D1019F5-CF3D-4401-821A-738DE472EE0F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5173655" y="2659986"/>
                  <a:ext cx="298800" cy="47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4447D73F-6247-4FF8-A090-380CF97D3AC6}"/>
                    </a:ext>
                  </a:extLst>
                </p14:cNvPr>
                <p14:cNvContentPartPr/>
                <p14:nvPr/>
              </p14:nvContentPartPr>
              <p14:xfrm>
                <a:off x="5425295" y="2941866"/>
                <a:ext cx="63360" cy="2142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4447D73F-6247-4FF8-A090-380CF97D3AC6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420975" y="2937546"/>
                  <a:ext cx="72000" cy="22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81B70A66-E18A-4234-B579-5FCC4476E273}"/>
                    </a:ext>
                  </a:extLst>
                </p14:cNvPr>
                <p14:cNvContentPartPr/>
                <p14:nvPr/>
              </p14:nvContentPartPr>
              <p14:xfrm>
                <a:off x="5580815" y="2968506"/>
                <a:ext cx="212760" cy="1692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81B70A66-E18A-4234-B579-5FCC4476E273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576495" y="2964186"/>
                  <a:ext cx="2214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37EB9D8A-B075-4570-A1E2-98E5079FD921}"/>
                    </a:ext>
                  </a:extLst>
                </p14:cNvPr>
                <p14:cNvContentPartPr/>
                <p14:nvPr/>
              </p14:nvContentPartPr>
              <p14:xfrm>
                <a:off x="5855495" y="3009186"/>
                <a:ext cx="254520" cy="13716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37EB9D8A-B075-4570-A1E2-98E5079FD921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851175" y="3004866"/>
                  <a:ext cx="2631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29BBA740-7E1A-4792-95FC-63E10E4DF02E}"/>
                    </a:ext>
                  </a:extLst>
                </p14:cNvPr>
                <p14:cNvContentPartPr/>
                <p14:nvPr/>
              </p14:nvContentPartPr>
              <p14:xfrm>
                <a:off x="6174455" y="2947986"/>
                <a:ext cx="407520" cy="1839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29BBA740-7E1A-4792-95FC-63E10E4DF02E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6170135" y="2943666"/>
                  <a:ext cx="4161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69F109E-AC46-4F32-91C2-BE9E013869AD}"/>
                    </a:ext>
                  </a:extLst>
                </p14:cNvPr>
                <p14:cNvContentPartPr/>
                <p14:nvPr/>
              </p14:nvContentPartPr>
              <p14:xfrm>
                <a:off x="6669455" y="2834226"/>
                <a:ext cx="41040" cy="24480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69F109E-AC46-4F32-91C2-BE9E013869AD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6665135" y="2829906"/>
                  <a:ext cx="49680" cy="25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E40E735C-111D-4CD8-80F6-59F1BE84DAE0}"/>
                    </a:ext>
                  </a:extLst>
                </p14:cNvPr>
                <p14:cNvContentPartPr/>
                <p14:nvPr/>
              </p14:nvContentPartPr>
              <p14:xfrm>
                <a:off x="6905255" y="2906586"/>
                <a:ext cx="282240" cy="18828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E40E735C-111D-4CD8-80F6-59F1BE84DAE0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900935" y="2902266"/>
                  <a:ext cx="290880" cy="19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7" name="Gruppo 226">
            <a:extLst>
              <a:ext uri="{FF2B5EF4-FFF2-40B4-BE49-F238E27FC236}">
                <a16:creationId xmlns:a16="http://schemas.microsoft.com/office/drawing/2014/main" id="{40F2FA8B-6392-4A30-B30C-45A1B655C761}"/>
              </a:ext>
            </a:extLst>
          </p:cNvPr>
          <p:cNvGrpSpPr/>
          <p:nvPr/>
        </p:nvGrpSpPr>
        <p:grpSpPr>
          <a:xfrm>
            <a:off x="7457135" y="2601666"/>
            <a:ext cx="2949840" cy="758520"/>
            <a:chOff x="7457135" y="2601666"/>
            <a:chExt cx="2949840" cy="75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13" name="Input penna 212">
                  <a:extLst>
                    <a:ext uri="{FF2B5EF4-FFF2-40B4-BE49-F238E27FC236}">
                      <a16:creationId xmlns:a16="http://schemas.microsoft.com/office/drawing/2014/main" id="{A53049D7-E550-4FF6-8B6B-07585E1F4B8B}"/>
                    </a:ext>
                  </a:extLst>
                </p14:cNvPr>
                <p14:cNvContentPartPr/>
                <p14:nvPr/>
              </p14:nvContentPartPr>
              <p14:xfrm>
                <a:off x="7457135" y="2869866"/>
                <a:ext cx="289800" cy="210600"/>
              </p14:xfrm>
            </p:contentPart>
          </mc:Choice>
          <mc:Fallback xmlns="">
            <p:pic>
              <p:nvPicPr>
                <p:cNvPr id="213" name="Input penna 212">
                  <a:extLst>
                    <a:ext uri="{FF2B5EF4-FFF2-40B4-BE49-F238E27FC236}">
                      <a16:creationId xmlns:a16="http://schemas.microsoft.com/office/drawing/2014/main" id="{A53049D7-E550-4FF6-8B6B-07585E1F4B8B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7452815" y="2865546"/>
                  <a:ext cx="298440" cy="21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DE5FF228-1FD8-4B69-AEDB-AD135C2C4A84}"/>
                    </a:ext>
                  </a:extLst>
                </p14:cNvPr>
                <p14:cNvContentPartPr/>
                <p14:nvPr/>
              </p14:nvContentPartPr>
              <p14:xfrm>
                <a:off x="7746215" y="2601666"/>
                <a:ext cx="19080" cy="44856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DE5FF228-1FD8-4B69-AEDB-AD135C2C4A84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741895" y="2597346"/>
                  <a:ext cx="27720" cy="45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EB836D26-9A30-4810-B1AD-944C8F8D6E28}"/>
                    </a:ext>
                  </a:extLst>
                </p14:cNvPr>
                <p14:cNvContentPartPr/>
                <p14:nvPr/>
              </p14:nvContentPartPr>
              <p14:xfrm>
                <a:off x="7852775" y="2754306"/>
                <a:ext cx="70200" cy="28512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EB836D26-9A30-4810-B1AD-944C8F8D6E28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848455" y="2749986"/>
                  <a:ext cx="78840" cy="29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714F08FE-A0B4-402D-B1F6-5FCCBD547764}"/>
                    </a:ext>
                  </a:extLst>
                </p14:cNvPr>
                <p14:cNvContentPartPr/>
                <p14:nvPr/>
              </p14:nvContentPartPr>
              <p14:xfrm>
                <a:off x="8187575" y="2823426"/>
                <a:ext cx="249120" cy="1936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714F08FE-A0B4-402D-B1F6-5FCCBD547764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183255" y="2819106"/>
                  <a:ext cx="25776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60158BEF-94D4-4424-9738-EBE8DE020E02}"/>
                    </a:ext>
                  </a:extLst>
                </p14:cNvPr>
                <p14:cNvContentPartPr/>
                <p14:nvPr/>
              </p14:nvContentPartPr>
              <p14:xfrm>
                <a:off x="8153735" y="2931786"/>
                <a:ext cx="337320" cy="42840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60158BEF-94D4-4424-9738-EBE8DE020E02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8149415" y="2927466"/>
                  <a:ext cx="345960" cy="43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55A4DC05-D850-4A4F-9062-930B92E21C05}"/>
                    </a:ext>
                  </a:extLst>
                </p14:cNvPr>
                <p14:cNvContentPartPr/>
                <p14:nvPr/>
              </p14:nvContentPartPr>
              <p14:xfrm>
                <a:off x="8492135" y="2793186"/>
                <a:ext cx="162000" cy="2476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55A4DC05-D850-4A4F-9062-930B92E21C05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8487815" y="2788866"/>
                  <a:ext cx="170640" cy="25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160257A7-3586-461F-892A-7060439C7148}"/>
                    </a:ext>
                  </a:extLst>
                </p14:cNvPr>
                <p14:cNvContentPartPr/>
                <p14:nvPr/>
              </p14:nvContentPartPr>
              <p14:xfrm>
                <a:off x="8763575" y="2823426"/>
                <a:ext cx="384120" cy="2066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160257A7-3586-461F-892A-7060439C7148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8759255" y="2819106"/>
                  <a:ext cx="39276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4124E037-0930-4D76-9060-7CCBEB138EDC}"/>
                    </a:ext>
                  </a:extLst>
                </p14:cNvPr>
                <p14:cNvContentPartPr/>
                <p14:nvPr/>
              </p14:nvContentPartPr>
              <p14:xfrm>
                <a:off x="9320855" y="2885346"/>
                <a:ext cx="5040" cy="46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4124E037-0930-4D76-9060-7CCBEB138EDC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9316535" y="2881026"/>
                  <a:ext cx="1368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360EA490-C995-4EBA-BEE7-6833DEF8BBC1}"/>
                    </a:ext>
                  </a:extLst>
                </p14:cNvPr>
                <p14:cNvContentPartPr/>
                <p14:nvPr/>
              </p14:nvContentPartPr>
              <p14:xfrm>
                <a:off x="9227975" y="2838546"/>
                <a:ext cx="286560" cy="17568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360EA490-C995-4EBA-BEE7-6833DEF8BBC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223655" y="2834226"/>
                  <a:ext cx="29520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4780F393-FEF1-4F43-90C9-29E3A07C1D44}"/>
                    </a:ext>
                  </a:extLst>
                </p14:cNvPr>
                <p14:cNvContentPartPr/>
                <p14:nvPr/>
              </p14:nvContentPartPr>
              <p14:xfrm>
                <a:off x="9481775" y="2604546"/>
                <a:ext cx="29520" cy="41148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4780F393-FEF1-4F43-90C9-29E3A07C1D44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477455" y="2600226"/>
                  <a:ext cx="3816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D00CBA8-9B2E-4565-869E-1D47B8CA79F1}"/>
                    </a:ext>
                  </a:extLst>
                </p14:cNvPr>
                <p14:cNvContentPartPr/>
                <p14:nvPr/>
              </p14:nvContentPartPr>
              <p14:xfrm>
                <a:off x="9564575" y="2851866"/>
                <a:ext cx="255960" cy="1893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D00CBA8-9B2E-4565-869E-1D47B8CA79F1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9560255" y="2847546"/>
                  <a:ext cx="26460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BE1F14B2-FCC0-4552-8BCC-DF76C9616891}"/>
                    </a:ext>
                  </a:extLst>
                </p14:cNvPr>
                <p14:cNvContentPartPr/>
                <p14:nvPr/>
              </p14:nvContentPartPr>
              <p14:xfrm>
                <a:off x="9947255" y="2800026"/>
                <a:ext cx="227880" cy="2739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BE1F14B2-FCC0-4552-8BCC-DF76C9616891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9942935" y="2795706"/>
                  <a:ext cx="236520" cy="28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FDED2F77-3714-41A2-AC3A-C33462142BC0}"/>
                    </a:ext>
                  </a:extLst>
                </p14:cNvPr>
                <p14:cNvContentPartPr/>
                <p14:nvPr/>
              </p14:nvContentPartPr>
              <p14:xfrm>
                <a:off x="10397615" y="3120786"/>
                <a:ext cx="9360" cy="1584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FDED2F77-3714-41A2-AC3A-C33462142BC0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10393295" y="3116466"/>
                  <a:ext cx="18000" cy="24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1" name="Gruppo 290">
            <a:extLst>
              <a:ext uri="{FF2B5EF4-FFF2-40B4-BE49-F238E27FC236}">
                <a16:creationId xmlns:a16="http://schemas.microsoft.com/office/drawing/2014/main" id="{9F38340C-4D76-4F50-B2CE-E3F06AFAFB97}"/>
              </a:ext>
            </a:extLst>
          </p:cNvPr>
          <p:cNvGrpSpPr/>
          <p:nvPr/>
        </p:nvGrpSpPr>
        <p:grpSpPr>
          <a:xfrm>
            <a:off x="6904175" y="3679146"/>
            <a:ext cx="108720" cy="279720"/>
            <a:chOff x="6904175" y="3679146"/>
            <a:chExt cx="108720" cy="279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6DC36798-B1B1-40DD-A62F-9CCF0D3E68FB}"/>
                    </a:ext>
                  </a:extLst>
                </p14:cNvPr>
                <p14:cNvContentPartPr/>
                <p14:nvPr/>
              </p14:nvContentPartPr>
              <p14:xfrm>
                <a:off x="6904175" y="3807666"/>
                <a:ext cx="108720" cy="15120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6DC36798-B1B1-40DD-A62F-9CCF0D3E68FB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899855" y="3803346"/>
                  <a:ext cx="1173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2D12A00F-4CDE-45BD-A938-7C1B3B2F65DF}"/>
                    </a:ext>
                  </a:extLst>
                </p14:cNvPr>
                <p14:cNvContentPartPr/>
                <p14:nvPr/>
              </p14:nvContentPartPr>
              <p14:xfrm>
                <a:off x="6956015" y="3679146"/>
                <a:ext cx="19440" cy="2772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2D12A00F-4CDE-45BD-A938-7C1B3B2F65DF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951695" y="3674826"/>
                  <a:ext cx="28080" cy="36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9669F036-EC63-41F8-B0C1-5726887BD3B7}"/>
              </a:ext>
            </a:extLst>
          </p:cNvPr>
          <p:cNvGrpSpPr/>
          <p:nvPr/>
        </p:nvGrpSpPr>
        <p:grpSpPr>
          <a:xfrm>
            <a:off x="7390175" y="3489066"/>
            <a:ext cx="1870920" cy="516240"/>
            <a:chOff x="7390175" y="3489066"/>
            <a:chExt cx="1870920" cy="51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946CA961-7E8B-4071-924D-C412E547F5F4}"/>
                    </a:ext>
                  </a:extLst>
                </p14:cNvPr>
                <p14:cNvContentPartPr/>
                <p14:nvPr/>
              </p14:nvContentPartPr>
              <p14:xfrm>
                <a:off x="7390175" y="3667266"/>
                <a:ext cx="299160" cy="33804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946CA961-7E8B-4071-924D-C412E547F5F4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7385855" y="3662946"/>
                  <a:ext cx="307800" cy="34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15B383DC-28BD-4F5E-8514-784C3CECF71A}"/>
                    </a:ext>
                  </a:extLst>
                </p14:cNvPr>
                <p14:cNvContentPartPr/>
                <p14:nvPr/>
              </p14:nvContentPartPr>
              <p14:xfrm>
                <a:off x="7731815" y="3787866"/>
                <a:ext cx="173880" cy="2041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15B383DC-28BD-4F5E-8514-784C3CECF71A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7727495" y="3783546"/>
                  <a:ext cx="18252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874F463F-247B-4909-B03F-91C84D6B89D9}"/>
                    </a:ext>
                  </a:extLst>
                </p14:cNvPr>
                <p14:cNvContentPartPr/>
                <p14:nvPr/>
              </p14:nvContentPartPr>
              <p14:xfrm>
                <a:off x="7955375" y="3751866"/>
                <a:ext cx="170640" cy="20736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874F463F-247B-4909-B03F-91C84D6B89D9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951055" y="3747546"/>
                  <a:ext cx="1792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6917A726-DF22-45CD-94BB-30A61D27E45A}"/>
                    </a:ext>
                  </a:extLst>
                </p14:cNvPr>
                <p14:cNvContentPartPr/>
                <p14:nvPr/>
              </p14:nvContentPartPr>
              <p14:xfrm>
                <a:off x="8372255" y="3489066"/>
                <a:ext cx="143640" cy="42192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6917A726-DF22-45CD-94BB-30A61D27E45A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8367935" y="3484746"/>
                  <a:ext cx="15228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A541E0CF-7677-4CAD-863E-4A987A4940AA}"/>
                    </a:ext>
                  </a:extLst>
                </p14:cNvPr>
                <p14:cNvContentPartPr/>
                <p14:nvPr/>
              </p14:nvContentPartPr>
              <p14:xfrm>
                <a:off x="8209175" y="3638106"/>
                <a:ext cx="285840" cy="1764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A541E0CF-7677-4CAD-863E-4A987A4940AA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8204855" y="3633786"/>
                  <a:ext cx="2944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39545DA1-31C7-41DD-88BC-C8AC825675B9}"/>
                    </a:ext>
                  </a:extLst>
                </p14:cNvPr>
                <p14:cNvContentPartPr/>
                <p14:nvPr/>
              </p14:nvContentPartPr>
              <p14:xfrm>
                <a:off x="8627495" y="3717306"/>
                <a:ext cx="72360" cy="1684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39545DA1-31C7-41DD-88BC-C8AC825675B9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623175" y="3712986"/>
                  <a:ext cx="8100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F04E5507-FC80-4CF6-8A46-17E2B8A598AC}"/>
                    </a:ext>
                  </a:extLst>
                </p14:cNvPr>
                <p14:cNvContentPartPr/>
                <p14:nvPr/>
              </p14:nvContentPartPr>
              <p14:xfrm>
                <a:off x="8876975" y="3757626"/>
                <a:ext cx="384120" cy="15300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F04E5507-FC80-4CF6-8A46-17E2B8A598AC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8872655" y="3753306"/>
                  <a:ext cx="39276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9A47483A-2187-43DE-8DC3-5424E7C8826F}"/>
                    </a:ext>
                  </a:extLst>
                </p14:cNvPr>
                <p14:cNvContentPartPr/>
                <p14:nvPr/>
              </p14:nvContentPartPr>
              <p14:xfrm>
                <a:off x="9169655" y="3610746"/>
                <a:ext cx="22320" cy="1332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9A47483A-2187-43DE-8DC3-5424E7C8826F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165335" y="3606426"/>
                  <a:ext cx="30960" cy="2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9" name="Gruppo 288">
            <a:extLst>
              <a:ext uri="{FF2B5EF4-FFF2-40B4-BE49-F238E27FC236}">
                <a16:creationId xmlns:a16="http://schemas.microsoft.com/office/drawing/2014/main" id="{92B3A19F-958A-40C2-A0EB-2B10BC24C04D}"/>
              </a:ext>
            </a:extLst>
          </p:cNvPr>
          <p:cNvGrpSpPr/>
          <p:nvPr/>
        </p:nvGrpSpPr>
        <p:grpSpPr>
          <a:xfrm>
            <a:off x="9679775" y="3399066"/>
            <a:ext cx="443520" cy="532800"/>
            <a:chOff x="9679775" y="3399066"/>
            <a:chExt cx="443520" cy="53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BF2CCDE8-5574-40CA-9A1F-0BE492C792C3}"/>
                    </a:ext>
                  </a:extLst>
                </p14:cNvPr>
                <p14:cNvContentPartPr/>
                <p14:nvPr/>
              </p14:nvContentPartPr>
              <p14:xfrm>
                <a:off x="9679775" y="3699666"/>
                <a:ext cx="267120" cy="23220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BF2CCDE8-5574-40CA-9A1F-0BE492C792C3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9675455" y="3695346"/>
                  <a:ext cx="275760" cy="24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4223D834-AB17-4EEE-8E64-3B1AD0066FC0}"/>
                    </a:ext>
                  </a:extLst>
                </p14:cNvPr>
                <p14:cNvContentPartPr/>
                <p14:nvPr/>
              </p14:nvContentPartPr>
              <p14:xfrm>
                <a:off x="9949055" y="3399066"/>
                <a:ext cx="35280" cy="50220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4223D834-AB17-4EEE-8E64-3B1AD0066FC0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9944735" y="3394746"/>
                  <a:ext cx="43920" cy="51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64E5415A-E9B7-4B21-BFC5-AFE4F27676BB}"/>
                    </a:ext>
                  </a:extLst>
                </p14:cNvPr>
                <p14:cNvContentPartPr/>
                <p14:nvPr/>
              </p14:nvContentPartPr>
              <p14:xfrm>
                <a:off x="10061735" y="3642066"/>
                <a:ext cx="61560" cy="23400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64E5415A-E9B7-4B21-BFC5-AFE4F27676BB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10057415" y="3637746"/>
                  <a:ext cx="70200" cy="24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8" name="Gruppo 287">
            <a:extLst>
              <a:ext uri="{FF2B5EF4-FFF2-40B4-BE49-F238E27FC236}">
                <a16:creationId xmlns:a16="http://schemas.microsoft.com/office/drawing/2014/main" id="{30F01EF3-5F13-49DD-911F-A760C8100AF9}"/>
              </a:ext>
            </a:extLst>
          </p:cNvPr>
          <p:cNvGrpSpPr/>
          <p:nvPr/>
        </p:nvGrpSpPr>
        <p:grpSpPr>
          <a:xfrm>
            <a:off x="10395815" y="3696786"/>
            <a:ext cx="659520" cy="212040"/>
            <a:chOff x="10395815" y="3696786"/>
            <a:chExt cx="659520" cy="212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0B66A634-7822-4484-A9BB-C7B594FC2426}"/>
                    </a:ext>
                  </a:extLst>
                </p14:cNvPr>
                <p14:cNvContentPartPr/>
                <p14:nvPr/>
              </p14:nvContentPartPr>
              <p14:xfrm>
                <a:off x="10395815" y="3696786"/>
                <a:ext cx="364320" cy="1508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0B66A634-7822-4484-A9BB-C7B594FC2426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10391495" y="3692466"/>
                  <a:ext cx="37296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520DE605-B8F1-49B3-AA1E-A72EF5C16DE7}"/>
                    </a:ext>
                  </a:extLst>
                </p14:cNvPr>
                <p14:cNvContentPartPr/>
                <p14:nvPr/>
              </p14:nvContentPartPr>
              <p14:xfrm>
                <a:off x="10800455" y="3696786"/>
                <a:ext cx="254880" cy="2120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520DE605-B8F1-49B3-AA1E-A72EF5C16DE7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10796135" y="3692466"/>
                  <a:ext cx="263520" cy="220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7" name="Gruppo 286">
            <a:extLst>
              <a:ext uri="{FF2B5EF4-FFF2-40B4-BE49-F238E27FC236}">
                <a16:creationId xmlns:a16="http://schemas.microsoft.com/office/drawing/2014/main" id="{10F6D609-67EB-4985-A431-D718AA19E322}"/>
              </a:ext>
            </a:extLst>
          </p:cNvPr>
          <p:cNvGrpSpPr/>
          <p:nvPr/>
        </p:nvGrpSpPr>
        <p:grpSpPr>
          <a:xfrm>
            <a:off x="83255" y="3464586"/>
            <a:ext cx="6369840" cy="1529640"/>
            <a:chOff x="83255" y="3464586"/>
            <a:chExt cx="6369840" cy="1529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35DE426B-85A8-44F3-ADAE-92A537DBB666}"/>
                    </a:ext>
                  </a:extLst>
                </p14:cNvPr>
                <p14:cNvContentPartPr/>
                <p14:nvPr/>
              </p14:nvContentPartPr>
              <p14:xfrm>
                <a:off x="92975" y="3490506"/>
                <a:ext cx="219240" cy="5598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35DE426B-85A8-44F3-ADAE-92A537DBB666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88655" y="3486186"/>
                  <a:ext cx="227880" cy="568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111372D7-63D1-46F1-A797-3481F229456E}"/>
                    </a:ext>
                  </a:extLst>
                </p14:cNvPr>
                <p14:cNvContentPartPr/>
                <p14:nvPr/>
              </p14:nvContentPartPr>
              <p14:xfrm>
                <a:off x="400415" y="3877506"/>
                <a:ext cx="154440" cy="20484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111372D7-63D1-46F1-A797-3481F229456E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396095" y="3873186"/>
                  <a:ext cx="16308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27FFB134-C453-4C0E-BC45-89054D9C1D34}"/>
                    </a:ext>
                  </a:extLst>
                </p14:cNvPr>
                <p14:cNvContentPartPr/>
                <p14:nvPr/>
              </p14:nvContentPartPr>
              <p14:xfrm>
                <a:off x="945095" y="3801906"/>
                <a:ext cx="673560" cy="21456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27FFB134-C453-4C0E-BC45-89054D9C1D34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940775" y="3797586"/>
                  <a:ext cx="68220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B3198389-78D6-45B6-95C9-795E1E8F127D}"/>
                    </a:ext>
                  </a:extLst>
                </p14:cNvPr>
                <p14:cNvContentPartPr/>
                <p14:nvPr/>
              </p14:nvContentPartPr>
              <p14:xfrm>
                <a:off x="1622255" y="3809466"/>
                <a:ext cx="259920" cy="18900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B3198389-78D6-45B6-95C9-795E1E8F127D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1617935" y="3805146"/>
                  <a:ext cx="26856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6DC5493A-B8F3-4A68-AF4D-BE6BA2505EF4}"/>
                    </a:ext>
                  </a:extLst>
                </p14:cNvPr>
                <p14:cNvContentPartPr/>
                <p14:nvPr/>
              </p14:nvContentPartPr>
              <p14:xfrm>
                <a:off x="1873175" y="3544146"/>
                <a:ext cx="80280" cy="4309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6DC5493A-B8F3-4A68-AF4D-BE6BA2505EF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1868855" y="3539826"/>
                  <a:ext cx="88920" cy="43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D77C782B-F662-410B-9688-6DC2CDFB68B9}"/>
                    </a:ext>
                  </a:extLst>
                </p14:cNvPr>
                <p14:cNvContentPartPr/>
                <p14:nvPr/>
              </p14:nvContentPartPr>
              <p14:xfrm>
                <a:off x="1993775" y="3726306"/>
                <a:ext cx="66600" cy="23796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D77C782B-F662-410B-9688-6DC2CDFB68B9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1989455" y="3721986"/>
                  <a:ext cx="75240" cy="24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3745472E-41C9-48CE-897A-763B952BF51E}"/>
                    </a:ext>
                  </a:extLst>
                </p14:cNvPr>
                <p14:cNvContentPartPr/>
                <p14:nvPr/>
              </p14:nvContentPartPr>
              <p14:xfrm>
                <a:off x="2132735" y="3804426"/>
                <a:ext cx="367200" cy="1706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3745472E-41C9-48CE-897A-763B952BF51E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2128415" y="3800106"/>
                  <a:ext cx="37584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2C32F01E-2523-44A5-ADDF-B2487ADA55AF}"/>
                    </a:ext>
                  </a:extLst>
                </p14:cNvPr>
                <p14:cNvContentPartPr/>
                <p14:nvPr/>
              </p14:nvContentPartPr>
              <p14:xfrm>
                <a:off x="2422175" y="3756546"/>
                <a:ext cx="24120" cy="374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2C32F01E-2523-44A5-ADDF-B2487ADA55AF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2417855" y="3752226"/>
                  <a:ext cx="32760" cy="4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5381CC8-C31B-41F4-9FDA-8D4C3877A9F2}"/>
                    </a:ext>
                  </a:extLst>
                </p14:cNvPr>
                <p14:cNvContentPartPr/>
                <p14:nvPr/>
              </p14:nvContentPartPr>
              <p14:xfrm>
                <a:off x="3003935" y="3464586"/>
                <a:ext cx="148680" cy="49752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5381CC8-C31B-41F4-9FDA-8D4C3877A9F2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2999615" y="3460266"/>
                  <a:ext cx="157320" cy="50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20FB0E8F-E505-455A-B8CE-6C9C0EC87EC8}"/>
                    </a:ext>
                  </a:extLst>
                </p14:cNvPr>
                <p14:cNvContentPartPr/>
                <p14:nvPr/>
              </p14:nvContentPartPr>
              <p14:xfrm>
                <a:off x="2920415" y="3661866"/>
                <a:ext cx="180360" cy="82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20FB0E8F-E505-455A-B8CE-6C9C0EC87EC8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2916095" y="3657546"/>
                  <a:ext cx="18900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638D8490-B46F-4165-9D52-1D9DCECBF802}"/>
                    </a:ext>
                  </a:extLst>
                </p14:cNvPr>
                <p14:cNvContentPartPr/>
                <p14:nvPr/>
              </p14:nvContentPartPr>
              <p14:xfrm>
                <a:off x="3226415" y="3743226"/>
                <a:ext cx="140760" cy="23976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638D8490-B46F-4165-9D52-1D9DCECBF802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3222095" y="3738906"/>
                  <a:ext cx="14940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4CAF1557-927F-43D1-9CF2-345E4D9E6D69}"/>
                    </a:ext>
                  </a:extLst>
                </p14:cNvPr>
                <p14:cNvContentPartPr/>
                <p14:nvPr/>
              </p14:nvContentPartPr>
              <p14:xfrm>
                <a:off x="3443135" y="3789306"/>
                <a:ext cx="279720" cy="1972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4CAF1557-927F-43D1-9CF2-345E4D9E6D69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3438815" y="3784986"/>
                  <a:ext cx="288360" cy="20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550FED7E-9F17-4B99-9EFC-2BFE57104692}"/>
                    </a:ext>
                  </a:extLst>
                </p14:cNvPr>
                <p14:cNvContentPartPr/>
                <p14:nvPr/>
              </p14:nvContentPartPr>
              <p14:xfrm>
                <a:off x="3829415" y="3694986"/>
                <a:ext cx="239040" cy="26568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550FED7E-9F17-4B99-9EFC-2BFE57104692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3825095" y="3690666"/>
                  <a:ext cx="247680" cy="27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EB481579-8C4C-448C-A732-77CF0051BFEC}"/>
                    </a:ext>
                  </a:extLst>
                </p14:cNvPr>
                <p14:cNvContentPartPr/>
                <p14:nvPr/>
              </p14:nvContentPartPr>
              <p14:xfrm>
                <a:off x="4180055" y="3778506"/>
                <a:ext cx="306000" cy="2127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EB481579-8C4C-448C-A732-77CF0051BFEC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4175735" y="3774186"/>
                  <a:ext cx="31464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1316B887-EC54-4A46-8ECE-6F49B3DAA75F}"/>
                    </a:ext>
                  </a:extLst>
                </p14:cNvPr>
                <p14:cNvContentPartPr/>
                <p14:nvPr/>
              </p14:nvContentPartPr>
              <p14:xfrm>
                <a:off x="4470935" y="3491946"/>
                <a:ext cx="131760" cy="4759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1316B887-EC54-4A46-8ECE-6F49B3DAA75F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4466615" y="3487626"/>
                  <a:ext cx="140400" cy="48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74E13C5B-9FB0-4146-BFB4-D0B0A7F1550A}"/>
                    </a:ext>
                  </a:extLst>
                </p14:cNvPr>
                <p14:cNvContentPartPr/>
                <p14:nvPr/>
              </p14:nvContentPartPr>
              <p14:xfrm>
                <a:off x="4396415" y="3674826"/>
                <a:ext cx="214200" cy="122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74E13C5B-9FB0-4146-BFB4-D0B0A7F1550A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4392095" y="3670506"/>
                  <a:ext cx="22284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39846DCF-C712-4D94-9477-2F1381EE58BC}"/>
                    </a:ext>
                  </a:extLst>
                </p14:cNvPr>
                <p14:cNvContentPartPr/>
                <p14:nvPr/>
              </p14:nvContentPartPr>
              <p14:xfrm>
                <a:off x="4707815" y="3808746"/>
                <a:ext cx="160200" cy="25380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39846DCF-C712-4D94-9477-2F1381EE58BC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4703495" y="3804426"/>
                  <a:ext cx="16884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3C73DA8D-C780-47D7-A19A-99A9ACAC294C}"/>
                    </a:ext>
                  </a:extLst>
                </p14:cNvPr>
                <p14:cNvContentPartPr/>
                <p14:nvPr/>
              </p14:nvContentPartPr>
              <p14:xfrm>
                <a:off x="5221895" y="3793986"/>
                <a:ext cx="328320" cy="1965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3C73DA8D-C780-47D7-A19A-99A9ACAC294C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5217575" y="3789666"/>
                  <a:ext cx="336960" cy="20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7675C8E3-690B-41B5-B9E6-812F0A194F17}"/>
                    </a:ext>
                  </a:extLst>
                </p14:cNvPr>
                <p14:cNvContentPartPr/>
                <p14:nvPr/>
              </p14:nvContentPartPr>
              <p14:xfrm>
                <a:off x="5674415" y="3762306"/>
                <a:ext cx="197280" cy="1940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7675C8E3-690B-41B5-B9E6-812F0A194F17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5670095" y="3757986"/>
                  <a:ext cx="20592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0C0E89C2-2CF4-4A5C-8BA1-06D0768ED6A1}"/>
                    </a:ext>
                  </a:extLst>
                </p14:cNvPr>
                <p14:cNvContentPartPr/>
                <p14:nvPr/>
              </p14:nvContentPartPr>
              <p14:xfrm>
                <a:off x="5944775" y="3790386"/>
                <a:ext cx="205560" cy="17064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0C0E89C2-2CF4-4A5C-8BA1-06D0768ED6A1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5940455" y="3786066"/>
                  <a:ext cx="21420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9A38ACC0-4132-4288-869D-8749BAF7D615}"/>
                    </a:ext>
                  </a:extLst>
                </p14:cNvPr>
                <p14:cNvContentPartPr/>
                <p14:nvPr/>
              </p14:nvContentPartPr>
              <p14:xfrm>
                <a:off x="6204695" y="3784986"/>
                <a:ext cx="248400" cy="1872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9A38ACC0-4132-4288-869D-8749BAF7D615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6200375" y="3780666"/>
                  <a:ext cx="25704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E225ACDF-B48C-459A-9D2E-4B4C89D3843D}"/>
                    </a:ext>
                  </a:extLst>
                </p14:cNvPr>
                <p14:cNvContentPartPr/>
                <p14:nvPr/>
              </p14:nvContentPartPr>
              <p14:xfrm>
                <a:off x="114575" y="4432986"/>
                <a:ext cx="90000" cy="56124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E225ACDF-B48C-459A-9D2E-4B4C89D3843D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0255" y="4428666"/>
                  <a:ext cx="98640" cy="56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E96AA762-8178-4A86-A1AF-3584889B38DE}"/>
                    </a:ext>
                  </a:extLst>
                </p14:cNvPr>
                <p14:cNvContentPartPr/>
                <p14:nvPr/>
              </p14:nvContentPartPr>
              <p14:xfrm>
                <a:off x="83255" y="4463946"/>
                <a:ext cx="291600" cy="18468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E96AA762-8178-4A86-A1AF-3584889B38DE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78935" y="4459626"/>
                  <a:ext cx="300240" cy="19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C6B8DF80-ABF0-4C8F-8FFA-5C67484F7A62}"/>
                    </a:ext>
                  </a:extLst>
                </p14:cNvPr>
                <p14:cNvContentPartPr/>
                <p14:nvPr/>
              </p14:nvContentPartPr>
              <p14:xfrm>
                <a:off x="458375" y="4427586"/>
                <a:ext cx="585000" cy="20304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C6B8DF80-ABF0-4C8F-8FFA-5C67484F7A62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454055" y="4423266"/>
                  <a:ext cx="59364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0D1FE47A-0DC5-44C0-BFCB-C84E86A36569}"/>
                    </a:ext>
                  </a:extLst>
                </p14:cNvPr>
                <p14:cNvContentPartPr/>
                <p14:nvPr/>
              </p14:nvContentPartPr>
              <p14:xfrm>
                <a:off x="1131215" y="4155426"/>
                <a:ext cx="168840" cy="43056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0D1FE47A-0DC5-44C0-BFCB-C84E86A36569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126895" y="4151106"/>
                  <a:ext cx="177480" cy="43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DFAC8B45-B0FF-4CCE-8728-EF949559F039}"/>
                    </a:ext>
                  </a:extLst>
                </p14:cNvPr>
                <p14:cNvContentPartPr/>
                <p14:nvPr/>
              </p14:nvContentPartPr>
              <p14:xfrm>
                <a:off x="1036895" y="4349106"/>
                <a:ext cx="184320" cy="1224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DFAC8B45-B0FF-4CCE-8728-EF949559F039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032575" y="4344786"/>
                  <a:ext cx="1929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71068DFB-2E24-4782-8D94-D44CDEEE5038}"/>
                    </a:ext>
                  </a:extLst>
                </p14:cNvPr>
                <p14:cNvContentPartPr/>
                <p14:nvPr/>
              </p14:nvContentPartPr>
              <p14:xfrm>
                <a:off x="1345775" y="4414626"/>
                <a:ext cx="366120" cy="1724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71068DFB-2E24-4782-8D94-D44CDEEE5038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341455" y="4410306"/>
                  <a:ext cx="374760" cy="18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FFB5F897-F848-48DA-B27A-E771FA63EE76}"/>
                    </a:ext>
                  </a:extLst>
                </p14:cNvPr>
                <p14:cNvContentPartPr/>
                <p14:nvPr/>
              </p14:nvContentPartPr>
              <p14:xfrm>
                <a:off x="1765535" y="4367106"/>
                <a:ext cx="258480" cy="20160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FFB5F897-F848-48DA-B27A-E771FA63EE76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761215" y="4362786"/>
                  <a:ext cx="26712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70496C95-CDCD-4ADC-AF0F-39D50B63CD4D}"/>
                    </a:ext>
                  </a:extLst>
                </p14:cNvPr>
                <p14:cNvContentPartPr/>
                <p14:nvPr/>
              </p14:nvContentPartPr>
              <p14:xfrm>
                <a:off x="1780295" y="4495986"/>
                <a:ext cx="390600" cy="4586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70496C95-CDCD-4ADC-AF0F-39D50B63CD4D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775975" y="4491666"/>
                  <a:ext cx="399240" cy="46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8C7D6C76-4A50-4387-8725-BF6866111DFB}"/>
                    </a:ext>
                  </a:extLst>
                </p14:cNvPr>
                <p14:cNvContentPartPr/>
                <p14:nvPr/>
              </p14:nvContentPartPr>
              <p14:xfrm>
                <a:off x="2136695" y="4431546"/>
                <a:ext cx="261360" cy="15696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8C7D6C76-4A50-4387-8725-BF6866111DFB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132375" y="4427226"/>
                  <a:ext cx="27000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C224BE55-9325-4F2B-B25C-D88CEECEB09C}"/>
                    </a:ext>
                  </a:extLst>
                </p14:cNvPr>
                <p14:cNvContentPartPr/>
                <p14:nvPr/>
              </p14:nvContentPartPr>
              <p14:xfrm>
                <a:off x="2468255" y="4449186"/>
                <a:ext cx="182160" cy="17640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C224BE55-9325-4F2B-B25C-D88CEECEB09C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463935" y="4444866"/>
                  <a:ext cx="19080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6FF07CA8-AD92-441E-AB7C-9F36676DDB7D}"/>
                    </a:ext>
                  </a:extLst>
                </p14:cNvPr>
                <p14:cNvContentPartPr/>
                <p14:nvPr/>
              </p14:nvContentPartPr>
              <p14:xfrm>
                <a:off x="2701175" y="4430466"/>
                <a:ext cx="283680" cy="16956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6FF07CA8-AD92-441E-AB7C-9F36676DDB7D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2696855" y="4426146"/>
                  <a:ext cx="29232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EDA32878-0469-4C69-AAF2-388086F2BBFE}"/>
                    </a:ext>
                  </a:extLst>
                </p14:cNvPr>
                <p14:cNvContentPartPr/>
                <p14:nvPr/>
              </p14:nvContentPartPr>
              <p14:xfrm>
                <a:off x="3312455" y="4353426"/>
                <a:ext cx="774720" cy="26244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EDA32878-0469-4C69-AAF2-388086F2BBFE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308135" y="4349106"/>
                  <a:ext cx="783360" cy="27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24852D35-FE42-4FA2-8ACE-587A15097BD7}"/>
                    </a:ext>
                  </a:extLst>
                </p14:cNvPr>
                <p14:cNvContentPartPr/>
                <p14:nvPr/>
              </p14:nvContentPartPr>
              <p14:xfrm>
                <a:off x="3827255" y="4549626"/>
                <a:ext cx="321120" cy="4280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24852D35-FE42-4FA2-8ACE-587A15097BD7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3822935" y="4545306"/>
                  <a:ext cx="329760" cy="43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B715370B-882C-483E-995D-85C36241ECA3}"/>
                    </a:ext>
                  </a:extLst>
                </p14:cNvPr>
                <p14:cNvContentPartPr/>
                <p14:nvPr/>
              </p14:nvContentPartPr>
              <p14:xfrm>
                <a:off x="4195175" y="4469706"/>
                <a:ext cx="264240" cy="14652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B715370B-882C-483E-995D-85C36241ECA3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4190855" y="4465386"/>
                  <a:ext cx="27288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FAD03113-E19E-45B5-A4CF-D4B78DC65753}"/>
                    </a:ext>
                  </a:extLst>
                </p14:cNvPr>
                <p14:cNvContentPartPr/>
                <p14:nvPr/>
              </p14:nvContentPartPr>
              <p14:xfrm>
                <a:off x="4501535" y="4218426"/>
                <a:ext cx="236520" cy="44352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FAD03113-E19E-45B5-A4CF-D4B78DC65753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497215" y="4214106"/>
                  <a:ext cx="24516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F666C93D-D228-431B-AEE0-11BA1C43650E}"/>
                    </a:ext>
                  </a:extLst>
                </p14:cNvPr>
                <p14:cNvContentPartPr/>
                <p14:nvPr/>
              </p14:nvContentPartPr>
              <p14:xfrm>
                <a:off x="4673255" y="4450626"/>
                <a:ext cx="306000" cy="19008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F666C93D-D228-431B-AEE0-11BA1C43650E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668935" y="4446306"/>
                  <a:ext cx="3146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6EA90FA5-5217-451D-A97C-8B6C243CD738}"/>
                    </a:ext>
                  </a:extLst>
                </p14:cNvPr>
                <p14:cNvContentPartPr/>
                <p14:nvPr/>
              </p14:nvContentPartPr>
              <p14:xfrm>
                <a:off x="5051615" y="4435146"/>
                <a:ext cx="284040" cy="17928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6EA90FA5-5217-451D-A97C-8B6C243CD738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5047295" y="4430826"/>
                  <a:ext cx="29268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0A75F6B3-D284-4CF1-84AE-4557FDDE0883}"/>
                    </a:ext>
                  </a:extLst>
                </p14:cNvPr>
                <p14:cNvContentPartPr/>
                <p14:nvPr/>
              </p14:nvContentPartPr>
              <p14:xfrm>
                <a:off x="5405495" y="4477266"/>
                <a:ext cx="201240" cy="23724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0A75F6B3-D284-4CF1-84AE-4557FDDE0883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5401175" y="4472946"/>
                  <a:ext cx="209880" cy="245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7" name="Gruppo 316">
            <a:extLst>
              <a:ext uri="{FF2B5EF4-FFF2-40B4-BE49-F238E27FC236}">
                <a16:creationId xmlns:a16="http://schemas.microsoft.com/office/drawing/2014/main" id="{53B800EB-7350-4201-8C1A-9F0A8D5B18C4}"/>
              </a:ext>
            </a:extLst>
          </p:cNvPr>
          <p:cNvGrpSpPr/>
          <p:nvPr/>
        </p:nvGrpSpPr>
        <p:grpSpPr>
          <a:xfrm>
            <a:off x="6083015" y="4182066"/>
            <a:ext cx="1982520" cy="502920"/>
            <a:chOff x="6083015" y="4182066"/>
            <a:chExt cx="1982520" cy="50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0E927296-D62B-4D79-ADC0-D7B65330AEC5}"/>
                    </a:ext>
                  </a:extLst>
                </p14:cNvPr>
                <p14:cNvContentPartPr/>
                <p14:nvPr/>
              </p14:nvContentPartPr>
              <p14:xfrm>
                <a:off x="6083015" y="4481946"/>
                <a:ext cx="45720" cy="18036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0E927296-D62B-4D79-ADC0-D7B65330AEC5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6078695" y="4477626"/>
                  <a:ext cx="5436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15178869-8CD3-4BBE-9507-B629BF97F0C2}"/>
                    </a:ext>
                  </a:extLst>
                </p14:cNvPr>
                <p14:cNvContentPartPr/>
                <p14:nvPr/>
              </p14:nvContentPartPr>
              <p14:xfrm>
                <a:off x="6123695" y="4356666"/>
                <a:ext cx="5040" cy="1224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15178869-8CD3-4BBE-9507-B629BF97F0C2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6119375" y="4352346"/>
                  <a:ext cx="1368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E83D547C-5F6C-4EA2-B37B-43564A4AFE4A}"/>
                    </a:ext>
                  </a:extLst>
                </p14:cNvPr>
                <p14:cNvContentPartPr/>
                <p14:nvPr/>
              </p14:nvContentPartPr>
              <p14:xfrm>
                <a:off x="6269135" y="4439466"/>
                <a:ext cx="213480" cy="24228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E83D547C-5F6C-4EA2-B37B-43564A4AFE4A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6264815" y="4435146"/>
                  <a:ext cx="222120" cy="25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0097FB18-5606-4C22-9CFB-1AD52EEF7E4F}"/>
                    </a:ext>
                  </a:extLst>
                </p14:cNvPr>
                <p14:cNvContentPartPr/>
                <p14:nvPr/>
              </p14:nvContentPartPr>
              <p14:xfrm>
                <a:off x="6615095" y="4468266"/>
                <a:ext cx="212040" cy="19080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0097FB18-5606-4C22-9CFB-1AD52EEF7E4F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610775" y="4463946"/>
                  <a:ext cx="22068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9913BC34-EE8D-4599-9D34-7DAE2522AEF4}"/>
                    </a:ext>
                  </a:extLst>
                </p14:cNvPr>
                <p14:cNvContentPartPr/>
                <p14:nvPr/>
              </p14:nvContentPartPr>
              <p14:xfrm>
                <a:off x="6927215" y="4458906"/>
                <a:ext cx="146160" cy="22032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9913BC34-EE8D-4599-9D34-7DAE2522AEF4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6922895" y="4454586"/>
                  <a:ext cx="15480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31F5DF07-A9D3-4A4B-8ACE-529A6F7B33C4}"/>
                    </a:ext>
                  </a:extLst>
                </p14:cNvPr>
                <p14:cNvContentPartPr/>
                <p14:nvPr/>
              </p14:nvContentPartPr>
              <p14:xfrm>
                <a:off x="7199015" y="4539546"/>
                <a:ext cx="25560" cy="9216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31F5DF07-A9D3-4A4B-8ACE-529A6F7B33C4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7194695" y="4535226"/>
                  <a:ext cx="3420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09D74069-34EB-444B-A3AC-AD865607253F}"/>
                    </a:ext>
                  </a:extLst>
                </p14:cNvPr>
                <p14:cNvContentPartPr/>
                <p14:nvPr/>
              </p14:nvContentPartPr>
              <p14:xfrm>
                <a:off x="7195775" y="4438386"/>
                <a:ext cx="8280" cy="1044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09D74069-34EB-444B-A3AC-AD865607253F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7191455" y="4434066"/>
                  <a:ext cx="1692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6815A091-2C4E-4ED3-BA6B-5F7D62712D16}"/>
                    </a:ext>
                  </a:extLst>
                </p14:cNvPr>
                <p14:cNvContentPartPr/>
                <p14:nvPr/>
              </p14:nvContentPartPr>
              <p14:xfrm>
                <a:off x="7473335" y="4182066"/>
                <a:ext cx="130680" cy="49788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6815A091-2C4E-4ED3-BA6B-5F7D62712D16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7469015" y="4177746"/>
                  <a:ext cx="139320" cy="50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5E03C992-7BBE-4E25-B7FB-7954CABAF54C}"/>
                    </a:ext>
                  </a:extLst>
                </p14:cNvPr>
                <p14:cNvContentPartPr/>
                <p14:nvPr/>
              </p14:nvContentPartPr>
              <p14:xfrm>
                <a:off x="7397735" y="4364586"/>
                <a:ext cx="77760" cy="3600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5E03C992-7BBE-4E25-B7FB-7954CABAF54C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7393415" y="4360266"/>
                  <a:ext cx="8640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710807A4-48E3-4C9F-886E-4F3029E8B0D6}"/>
                    </a:ext>
                  </a:extLst>
                </p14:cNvPr>
                <p14:cNvContentPartPr/>
                <p14:nvPr/>
              </p14:nvContentPartPr>
              <p14:xfrm>
                <a:off x="7452095" y="4204746"/>
                <a:ext cx="108000" cy="48024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710807A4-48E3-4C9F-886E-4F3029E8B0D6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7447775" y="4200426"/>
                  <a:ext cx="116640" cy="48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8AC56ABB-EA67-404F-9B53-24D9AEB06914}"/>
                    </a:ext>
                  </a:extLst>
                </p14:cNvPr>
                <p14:cNvContentPartPr/>
                <p14:nvPr/>
              </p14:nvContentPartPr>
              <p14:xfrm>
                <a:off x="7678895" y="4220226"/>
                <a:ext cx="105120" cy="43164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8AC56ABB-EA67-404F-9B53-24D9AEB06914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7674575" y="4215906"/>
                  <a:ext cx="113760" cy="44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817EBEF9-AE81-4A22-95AF-AFB3610F14F9}"/>
                    </a:ext>
                  </a:extLst>
                </p14:cNvPr>
                <p14:cNvContentPartPr/>
                <p14:nvPr/>
              </p14:nvContentPartPr>
              <p14:xfrm>
                <a:off x="7569095" y="4340106"/>
                <a:ext cx="197640" cy="828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817EBEF9-AE81-4A22-95AF-AFB3610F14F9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7564775" y="4335786"/>
                  <a:ext cx="20628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A195728B-0443-478F-9FF2-423698F2A4A3}"/>
                    </a:ext>
                  </a:extLst>
                </p14:cNvPr>
                <p14:cNvContentPartPr/>
                <p14:nvPr/>
              </p14:nvContentPartPr>
              <p14:xfrm>
                <a:off x="7866095" y="4490226"/>
                <a:ext cx="199440" cy="1659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A195728B-0443-478F-9FF2-423698F2A4A3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7861775" y="4485906"/>
                  <a:ext cx="208080" cy="1746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BCE37FF3-1EBC-461A-9CCD-9DCB2CE3F933}"/>
                  </a:ext>
                </a:extLst>
              </p14:cNvPr>
              <p14:cNvContentPartPr/>
              <p14:nvPr/>
            </p14:nvContentPartPr>
            <p14:xfrm>
              <a:off x="8329055" y="4364586"/>
              <a:ext cx="41400" cy="576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BCE37FF3-1EBC-461A-9CCD-9DCB2CE3F933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8324735" y="4360266"/>
                <a:ext cx="50040" cy="14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16" name="Gruppo 315">
            <a:extLst>
              <a:ext uri="{FF2B5EF4-FFF2-40B4-BE49-F238E27FC236}">
                <a16:creationId xmlns:a16="http://schemas.microsoft.com/office/drawing/2014/main" id="{E594B483-D887-429F-81A1-1E8E94828744}"/>
              </a:ext>
            </a:extLst>
          </p:cNvPr>
          <p:cNvGrpSpPr/>
          <p:nvPr/>
        </p:nvGrpSpPr>
        <p:grpSpPr>
          <a:xfrm>
            <a:off x="8340215" y="4526586"/>
            <a:ext cx="365040" cy="186840"/>
            <a:chOff x="8340215" y="4526586"/>
            <a:chExt cx="365040" cy="186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1A30BE64-4107-4F65-BA66-27B5BF3FFC64}"/>
                    </a:ext>
                  </a:extLst>
                </p14:cNvPr>
                <p14:cNvContentPartPr/>
                <p14:nvPr/>
              </p14:nvContentPartPr>
              <p14:xfrm>
                <a:off x="8340215" y="4526586"/>
                <a:ext cx="58680" cy="12744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1A30BE64-4107-4F65-BA66-27B5BF3FFC64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8335895" y="4522266"/>
                  <a:ext cx="673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07" name="Input penna 306">
                  <a:extLst>
                    <a:ext uri="{FF2B5EF4-FFF2-40B4-BE49-F238E27FC236}">
                      <a16:creationId xmlns:a16="http://schemas.microsoft.com/office/drawing/2014/main" id="{AB23C525-DA4F-4BCF-B946-159E19BB30BF}"/>
                    </a:ext>
                  </a:extLst>
                </p14:cNvPr>
                <p14:cNvContentPartPr/>
                <p14:nvPr/>
              </p14:nvContentPartPr>
              <p14:xfrm>
                <a:off x="8500775" y="4546026"/>
                <a:ext cx="204480" cy="167400"/>
              </p14:xfrm>
            </p:contentPart>
          </mc:Choice>
          <mc:Fallback xmlns="">
            <p:pic>
              <p:nvPicPr>
                <p:cNvPr id="307" name="Input penna 306">
                  <a:extLst>
                    <a:ext uri="{FF2B5EF4-FFF2-40B4-BE49-F238E27FC236}">
                      <a16:creationId xmlns:a16="http://schemas.microsoft.com/office/drawing/2014/main" id="{AB23C525-DA4F-4BCF-B946-159E19BB30BF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8496455" y="4541706"/>
                  <a:ext cx="213120" cy="176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15" name="Gruppo 314">
            <a:extLst>
              <a:ext uri="{FF2B5EF4-FFF2-40B4-BE49-F238E27FC236}">
                <a16:creationId xmlns:a16="http://schemas.microsoft.com/office/drawing/2014/main" id="{A81413E0-3BE7-42D4-8ECD-4541D2276604}"/>
              </a:ext>
            </a:extLst>
          </p:cNvPr>
          <p:cNvGrpSpPr/>
          <p:nvPr/>
        </p:nvGrpSpPr>
        <p:grpSpPr>
          <a:xfrm>
            <a:off x="9001175" y="4530186"/>
            <a:ext cx="639360" cy="209520"/>
            <a:chOff x="9001175" y="4530186"/>
            <a:chExt cx="639360" cy="209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3B60AEDF-C809-465B-9D33-EF803E588BE8}"/>
                    </a:ext>
                  </a:extLst>
                </p14:cNvPr>
                <p14:cNvContentPartPr/>
                <p14:nvPr/>
              </p14:nvContentPartPr>
              <p14:xfrm>
                <a:off x="9001175" y="4530186"/>
                <a:ext cx="365760" cy="18216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3B60AEDF-C809-465B-9D33-EF803E588BE8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8996855" y="4525866"/>
                  <a:ext cx="37440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F4E468D1-2280-42D8-9E25-BE6E02D690B2}"/>
                    </a:ext>
                  </a:extLst>
                </p14:cNvPr>
                <p14:cNvContentPartPr/>
                <p14:nvPr/>
              </p14:nvContentPartPr>
              <p14:xfrm>
                <a:off x="9424535" y="4574466"/>
                <a:ext cx="216000" cy="16524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F4E468D1-2280-42D8-9E25-BE6E02D690B2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9420215" y="4570146"/>
                  <a:ext cx="224640" cy="173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21" name="Gruppo 320">
            <a:extLst>
              <a:ext uri="{FF2B5EF4-FFF2-40B4-BE49-F238E27FC236}">
                <a16:creationId xmlns:a16="http://schemas.microsoft.com/office/drawing/2014/main" id="{15AC64DB-564D-4C13-9B93-85BF836C090F}"/>
              </a:ext>
            </a:extLst>
          </p:cNvPr>
          <p:cNvGrpSpPr/>
          <p:nvPr/>
        </p:nvGrpSpPr>
        <p:grpSpPr>
          <a:xfrm>
            <a:off x="9936815" y="4209786"/>
            <a:ext cx="1527480" cy="610920"/>
            <a:chOff x="9936815" y="4209786"/>
            <a:chExt cx="1527480" cy="610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B980A151-3E78-49B7-B911-F9A373660312}"/>
                    </a:ext>
                  </a:extLst>
                </p14:cNvPr>
                <p14:cNvContentPartPr/>
                <p14:nvPr/>
              </p14:nvContentPartPr>
              <p14:xfrm>
                <a:off x="9936815" y="4524786"/>
                <a:ext cx="207360" cy="16632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B980A151-3E78-49B7-B911-F9A373660312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9932495" y="4520466"/>
                  <a:ext cx="21600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80CDE1B6-04DD-47A6-A8F5-0C9E7060BC78}"/>
                    </a:ext>
                  </a:extLst>
                </p14:cNvPr>
                <p14:cNvContentPartPr/>
                <p14:nvPr/>
              </p14:nvContentPartPr>
              <p14:xfrm>
                <a:off x="10201415" y="4557186"/>
                <a:ext cx="141120" cy="18900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80CDE1B6-04DD-47A6-A8F5-0C9E7060BC78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10197095" y="4552866"/>
                  <a:ext cx="14976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A49A8CF7-4439-4ADA-88DE-638A449BEFCF}"/>
                    </a:ext>
                  </a:extLst>
                </p14:cNvPr>
                <p14:cNvContentPartPr/>
                <p14:nvPr/>
              </p14:nvContentPartPr>
              <p14:xfrm>
                <a:off x="10417775" y="4513626"/>
                <a:ext cx="132840" cy="23976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A49A8CF7-4439-4ADA-88DE-638A449BEFCF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10413455" y="4509306"/>
                  <a:ext cx="141480" cy="248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7838DAA8-1C23-4044-90A4-FC9628DB1158}"/>
                    </a:ext>
                  </a:extLst>
                </p14:cNvPr>
                <p14:cNvContentPartPr/>
                <p14:nvPr/>
              </p14:nvContentPartPr>
              <p14:xfrm>
                <a:off x="10591295" y="4600026"/>
                <a:ext cx="208440" cy="13320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7838DAA8-1C23-4044-90A4-FC9628DB1158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10586975" y="4595706"/>
                  <a:ext cx="21708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EA03EFB1-B1BF-4033-B443-BDF280DE0E5F}"/>
                    </a:ext>
                  </a:extLst>
                </p14:cNvPr>
                <p14:cNvContentPartPr/>
                <p14:nvPr/>
              </p14:nvContentPartPr>
              <p14:xfrm>
                <a:off x="10808015" y="4209786"/>
                <a:ext cx="199440" cy="53892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EA03EFB1-B1BF-4033-B443-BDF280DE0E5F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0803695" y="4205466"/>
                  <a:ext cx="208080" cy="54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7C8F7120-2ECE-48FB-8CC0-E00EB1311268}"/>
                    </a:ext>
                  </a:extLst>
                </p14:cNvPr>
                <p14:cNvContentPartPr/>
                <p14:nvPr/>
              </p14:nvContentPartPr>
              <p14:xfrm>
                <a:off x="11054975" y="4460346"/>
                <a:ext cx="97920" cy="26424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7C8F7120-2ECE-48FB-8CC0-E00EB1311268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11050655" y="4456026"/>
                  <a:ext cx="106560" cy="27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2225F82B-0D45-49C1-AD6E-1F494346EB7F}"/>
                    </a:ext>
                  </a:extLst>
                </p14:cNvPr>
                <p14:cNvContentPartPr/>
                <p14:nvPr/>
              </p14:nvContentPartPr>
              <p14:xfrm>
                <a:off x="11233175" y="4656186"/>
                <a:ext cx="231120" cy="16452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2225F82B-0D45-49C1-AD6E-1F494346EB7F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1228855" y="4651866"/>
                  <a:ext cx="239760" cy="173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34" name="Gruppo 333">
            <a:extLst>
              <a:ext uri="{FF2B5EF4-FFF2-40B4-BE49-F238E27FC236}">
                <a16:creationId xmlns:a16="http://schemas.microsoft.com/office/drawing/2014/main" id="{DB85D3FE-49E4-4E47-ABBC-14E1DFDE4D46}"/>
              </a:ext>
            </a:extLst>
          </p:cNvPr>
          <p:cNvGrpSpPr/>
          <p:nvPr/>
        </p:nvGrpSpPr>
        <p:grpSpPr>
          <a:xfrm>
            <a:off x="181175" y="4917906"/>
            <a:ext cx="414720" cy="505800"/>
            <a:chOff x="181175" y="4917906"/>
            <a:chExt cx="414720" cy="505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2EF528BF-517D-46A1-85B1-38BF6821097F}"/>
                    </a:ext>
                  </a:extLst>
                </p14:cNvPr>
                <p14:cNvContentPartPr/>
                <p14:nvPr/>
              </p14:nvContentPartPr>
              <p14:xfrm>
                <a:off x="181175" y="5194026"/>
                <a:ext cx="226440" cy="20700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2EF528BF-517D-46A1-85B1-38BF6821097F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176855" y="5189706"/>
                  <a:ext cx="2350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842ACF86-572A-4B2C-9CE6-A9E88D04DDC6}"/>
                    </a:ext>
                  </a:extLst>
                </p14:cNvPr>
                <p14:cNvContentPartPr/>
                <p14:nvPr/>
              </p14:nvContentPartPr>
              <p14:xfrm>
                <a:off x="391415" y="4917906"/>
                <a:ext cx="72360" cy="5058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842ACF86-572A-4B2C-9CE6-A9E88D04DDC6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387095" y="4913586"/>
                  <a:ext cx="81000" cy="51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7870FFF0-78C4-4E21-A022-46684207847F}"/>
                    </a:ext>
                  </a:extLst>
                </p14:cNvPr>
                <p14:cNvContentPartPr/>
                <p14:nvPr/>
              </p14:nvContentPartPr>
              <p14:xfrm>
                <a:off x="529295" y="5151546"/>
                <a:ext cx="66600" cy="21420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7870FFF0-78C4-4E21-A022-46684207847F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524975" y="5147226"/>
                  <a:ext cx="75240" cy="222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4" name="Gruppo 363">
            <a:extLst>
              <a:ext uri="{FF2B5EF4-FFF2-40B4-BE49-F238E27FC236}">
                <a16:creationId xmlns:a16="http://schemas.microsoft.com/office/drawing/2014/main" id="{16E5A1A8-EE95-40CE-ABEE-807FF6F1713F}"/>
              </a:ext>
            </a:extLst>
          </p:cNvPr>
          <p:cNvGrpSpPr/>
          <p:nvPr/>
        </p:nvGrpSpPr>
        <p:grpSpPr>
          <a:xfrm>
            <a:off x="1021055" y="5057946"/>
            <a:ext cx="2128320" cy="703080"/>
            <a:chOff x="1021055" y="5057946"/>
            <a:chExt cx="2128320" cy="70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27C1E40B-8AC8-4944-AC0F-C3408DF8EEF0}"/>
                    </a:ext>
                  </a:extLst>
                </p14:cNvPr>
                <p14:cNvContentPartPr/>
                <p14:nvPr/>
              </p14:nvContentPartPr>
              <p14:xfrm>
                <a:off x="1021055" y="5173866"/>
                <a:ext cx="270360" cy="16992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27C1E40B-8AC8-4944-AC0F-C3408DF8EEF0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016735" y="5169546"/>
                  <a:ext cx="27900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DA64679A-6B60-4548-BB57-C5DC6E62F066}"/>
                    </a:ext>
                  </a:extLst>
                </p14:cNvPr>
                <p14:cNvContentPartPr/>
                <p14:nvPr/>
              </p14:nvContentPartPr>
              <p14:xfrm>
                <a:off x="1350095" y="5188266"/>
                <a:ext cx="261720" cy="20592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DA64679A-6B60-4548-BB57-C5DC6E62F066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345775" y="5183946"/>
                  <a:ext cx="2703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8D42594D-D60A-4F5A-BE61-67B93EB64F01}"/>
                    </a:ext>
                  </a:extLst>
                </p14:cNvPr>
                <p14:cNvContentPartPr/>
                <p14:nvPr/>
              </p14:nvContentPartPr>
              <p14:xfrm>
                <a:off x="1569695" y="5255226"/>
                <a:ext cx="157680" cy="10512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8D42594D-D60A-4F5A-BE61-67B93EB64F01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565375" y="5250906"/>
                  <a:ext cx="166320" cy="11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31508F22-C2B9-46B8-AC3A-4793B372E948}"/>
                    </a:ext>
                  </a:extLst>
                </p14:cNvPr>
                <p14:cNvContentPartPr/>
                <p14:nvPr/>
              </p14:nvContentPartPr>
              <p14:xfrm>
                <a:off x="1846175" y="5199786"/>
                <a:ext cx="176400" cy="13824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31508F22-C2B9-46B8-AC3A-4793B372E948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1841855" y="5195466"/>
                  <a:ext cx="185040" cy="14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67C61EE8-9230-401B-A90C-B79D3475DA2C}"/>
                    </a:ext>
                  </a:extLst>
                </p14:cNvPr>
                <p14:cNvContentPartPr/>
                <p14:nvPr/>
              </p14:nvContentPartPr>
              <p14:xfrm>
                <a:off x="1796855" y="5325426"/>
                <a:ext cx="381240" cy="43560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67C61EE8-9230-401B-A90C-B79D3475DA2C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1792535" y="5321106"/>
                  <a:ext cx="389880" cy="44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3D5F3A84-0643-42FF-9A7F-7D60244C3E83}"/>
                    </a:ext>
                  </a:extLst>
                </p14:cNvPr>
                <p14:cNvContentPartPr/>
                <p14:nvPr/>
              </p14:nvContentPartPr>
              <p14:xfrm>
                <a:off x="2273135" y="5174946"/>
                <a:ext cx="214200" cy="15156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3D5F3A84-0643-42FF-9A7F-7D60244C3E83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2268815" y="5170626"/>
                  <a:ext cx="22284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40FCD1E1-526B-4DCC-A3E3-5AE8385BA105}"/>
                    </a:ext>
                  </a:extLst>
                </p14:cNvPr>
                <p14:cNvContentPartPr/>
                <p14:nvPr/>
              </p14:nvContentPartPr>
              <p14:xfrm>
                <a:off x="2319575" y="5260986"/>
                <a:ext cx="282600" cy="4723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40FCD1E1-526B-4DCC-A3E3-5AE8385BA105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2315255" y="5256666"/>
                  <a:ext cx="291240" cy="48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82040F6B-90B2-46A7-BBD7-40E6F9D25437}"/>
                    </a:ext>
                  </a:extLst>
                </p14:cNvPr>
                <p14:cNvContentPartPr/>
                <p14:nvPr/>
              </p14:nvContentPartPr>
              <p14:xfrm>
                <a:off x="2713055" y="5218506"/>
                <a:ext cx="132120" cy="17424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82040F6B-90B2-46A7-BBD7-40E6F9D25437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2708735" y="5214186"/>
                  <a:ext cx="14076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95DE5667-90A3-40FC-A746-19432AA37E48}"/>
                    </a:ext>
                  </a:extLst>
                </p14:cNvPr>
                <p14:cNvContentPartPr/>
                <p14:nvPr/>
              </p14:nvContentPartPr>
              <p14:xfrm>
                <a:off x="2790095" y="5057946"/>
                <a:ext cx="6480" cy="2196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95DE5667-90A3-40FC-A746-19432AA37E48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2785775" y="5053626"/>
                  <a:ext cx="151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4FDB5BAC-6C8D-4F9D-B54F-059E562AD656}"/>
                    </a:ext>
                  </a:extLst>
                </p14:cNvPr>
                <p14:cNvContentPartPr/>
                <p14:nvPr/>
              </p14:nvContentPartPr>
              <p14:xfrm>
                <a:off x="2926895" y="5142186"/>
                <a:ext cx="222480" cy="22104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4FDB5BAC-6C8D-4F9D-B54F-059E562AD656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2922575" y="5137866"/>
                  <a:ext cx="231120" cy="229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70">
            <p14:nvContentPartPr>
              <p14:cNvPr id="338" name="Input penna 337">
                <a:extLst>
                  <a:ext uri="{FF2B5EF4-FFF2-40B4-BE49-F238E27FC236}">
                    <a16:creationId xmlns:a16="http://schemas.microsoft.com/office/drawing/2014/main" id="{C7FC2A4B-E6BD-4F28-8523-F6893F088D57}"/>
                  </a:ext>
                </a:extLst>
              </p14:cNvPr>
              <p14:cNvContentPartPr/>
              <p14:nvPr/>
            </p14:nvContentPartPr>
            <p14:xfrm>
              <a:off x="3484895" y="5152266"/>
              <a:ext cx="275040" cy="244080"/>
            </p14:xfrm>
          </p:contentPart>
        </mc:Choice>
        <mc:Fallback xmlns="">
          <p:pic>
            <p:nvPicPr>
              <p:cNvPr id="338" name="Input penna 337">
                <a:extLst>
                  <a:ext uri="{FF2B5EF4-FFF2-40B4-BE49-F238E27FC236}">
                    <a16:creationId xmlns:a16="http://schemas.microsoft.com/office/drawing/2014/main" id="{C7FC2A4B-E6BD-4F28-8523-F6893F088D57}"/>
                  </a:ext>
                </a:extLst>
              </p:cNvPr>
              <p:cNvPicPr/>
              <p:nvPr/>
            </p:nvPicPr>
            <p:blipFill>
              <a:blip r:embed="rId571"/>
              <a:stretch>
                <a:fillRect/>
              </a:stretch>
            </p:blipFill>
            <p:spPr>
              <a:xfrm>
                <a:off x="3480575" y="5147946"/>
                <a:ext cx="283680" cy="252720"/>
              </a:xfrm>
              <a:prstGeom prst="rect">
                <a:avLst/>
              </a:prstGeom>
            </p:spPr>
          </p:pic>
        </mc:Fallback>
      </mc:AlternateContent>
      <p:grpSp>
        <p:nvGrpSpPr>
          <p:cNvPr id="363" name="Gruppo 362">
            <a:extLst>
              <a:ext uri="{FF2B5EF4-FFF2-40B4-BE49-F238E27FC236}">
                <a16:creationId xmlns:a16="http://schemas.microsoft.com/office/drawing/2014/main" id="{C3450489-AE30-4BEF-B39B-06237252BD45}"/>
              </a:ext>
            </a:extLst>
          </p:cNvPr>
          <p:cNvGrpSpPr/>
          <p:nvPr/>
        </p:nvGrpSpPr>
        <p:grpSpPr>
          <a:xfrm>
            <a:off x="4440335" y="4970106"/>
            <a:ext cx="550440" cy="446760"/>
            <a:chOff x="4440335" y="4970106"/>
            <a:chExt cx="550440" cy="4467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60D9A80D-96F2-4E75-ADA2-727695944D09}"/>
                    </a:ext>
                  </a:extLst>
                </p14:cNvPr>
                <p14:cNvContentPartPr/>
                <p14:nvPr/>
              </p14:nvContentPartPr>
              <p14:xfrm>
                <a:off x="4440335" y="5242626"/>
                <a:ext cx="486000" cy="15588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60D9A80D-96F2-4E75-ADA2-727695944D09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4436015" y="5238306"/>
                  <a:ext cx="49464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40" name="Input penna 339">
                  <a:extLst>
                    <a:ext uri="{FF2B5EF4-FFF2-40B4-BE49-F238E27FC236}">
                      <a16:creationId xmlns:a16="http://schemas.microsoft.com/office/drawing/2014/main" id="{192A9ABA-8A78-4721-B4C2-9ABE9D6F7C61}"/>
                    </a:ext>
                  </a:extLst>
                </p14:cNvPr>
                <p14:cNvContentPartPr/>
                <p14:nvPr/>
              </p14:nvContentPartPr>
              <p14:xfrm>
                <a:off x="4897175" y="4970106"/>
                <a:ext cx="93600" cy="446760"/>
              </p14:xfrm>
            </p:contentPart>
          </mc:Choice>
          <mc:Fallback xmlns="">
            <p:pic>
              <p:nvPicPr>
                <p:cNvPr id="340" name="Input penna 339">
                  <a:extLst>
                    <a:ext uri="{FF2B5EF4-FFF2-40B4-BE49-F238E27FC236}">
                      <a16:creationId xmlns:a16="http://schemas.microsoft.com/office/drawing/2014/main" id="{192A9ABA-8A78-4721-B4C2-9ABE9D6F7C61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4892855" y="4965786"/>
                  <a:ext cx="102240" cy="455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2" name="Gruppo 361">
            <a:extLst>
              <a:ext uri="{FF2B5EF4-FFF2-40B4-BE49-F238E27FC236}">
                <a16:creationId xmlns:a16="http://schemas.microsoft.com/office/drawing/2014/main" id="{545C0132-9DC1-4140-8366-B0CC73714F3D}"/>
              </a:ext>
            </a:extLst>
          </p:cNvPr>
          <p:cNvGrpSpPr/>
          <p:nvPr/>
        </p:nvGrpSpPr>
        <p:grpSpPr>
          <a:xfrm>
            <a:off x="5356175" y="5252346"/>
            <a:ext cx="1080000" cy="204840"/>
            <a:chOff x="5356175" y="5252346"/>
            <a:chExt cx="1080000" cy="20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41" name="Input penna 340">
                  <a:extLst>
                    <a:ext uri="{FF2B5EF4-FFF2-40B4-BE49-F238E27FC236}">
                      <a16:creationId xmlns:a16="http://schemas.microsoft.com/office/drawing/2014/main" id="{C5367599-BE8B-46EB-BF2D-35D73FB0DFD2}"/>
                    </a:ext>
                  </a:extLst>
                </p14:cNvPr>
                <p14:cNvContentPartPr/>
                <p14:nvPr/>
              </p14:nvContentPartPr>
              <p14:xfrm>
                <a:off x="5356175" y="5252346"/>
                <a:ext cx="416520" cy="167040"/>
              </p14:xfrm>
            </p:contentPart>
          </mc:Choice>
          <mc:Fallback xmlns="">
            <p:pic>
              <p:nvPicPr>
                <p:cNvPr id="341" name="Input penna 340">
                  <a:extLst>
                    <a:ext uri="{FF2B5EF4-FFF2-40B4-BE49-F238E27FC236}">
                      <a16:creationId xmlns:a16="http://schemas.microsoft.com/office/drawing/2014/main" id="{C5367599-BE8B-46EB-BF2D-35D73FB0DFD2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5351855" y="5248026"/>
                  <a:ext cx="42516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42" name="Input penna 341">
                  <a:extLst>
                    <a:ext uri="{FF2B5EF4-FFF2-40B4-BE49-F238E27FC236}">
                      <a16:creationId xmlns:a16="http://schemas.microsoft.com/office/drawing/2014/main" id="{642BF378-D5DF-4147-B263-007DC42074C5}"/>
                    </a:ext>
                  </a:extLst>
                </p14:cNvPr>
                <p14:cNvContentPartPr/>
                <p14:nvPr/>
              </p14:nvContentPartPr>
              <p14:xfrm>
                <a:off x="5857655" y="5275026"/>
                <a:ext cx="189720" cy="182160"/>
              </p14:xfrm>
            </p:contentPart>
          </mc:Choice>
          <mc:Fallback xmlns="">
            <p:pic>
              <p:nvPicPr>
                <p:cNvPr id="342" name="Input penna 341">
                  <a:extLst>
                    <a:ext uri="{FF2B5EF4-FFF2-40B4-BE49-F238E27FC236}">
                      <a16:creationId xmlns:a16="http://schemas.microsoft.com/office/drawing/2014/main" id="{642BF378-D5DF-4147-B263-007DC42074C5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5853335" y="5270706"/>
                  <a:ext cx="198360" cy="19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187AB83E-7945-4420-B25F-82ECE6E60922}"/>
                    </a:ext>
                  </a:extLst>
                </p14:cNvPr>
                <p14:cNvContentPartPr/>
                <p14:nvPr/>
              </p14:nvContentPartPr>
              <p14:xfrm>
                <a:off x="6170855" y="5264586"/>
                <a:ext cx="265320" cy="18468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187AB83E-7945-4420-B25F-82ECE6E60922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6166535" y="5260266"/>
                  <a:ext cx="273960" cy="193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1" name="Gruppo 360">
            <a:extLst>
              <a:ext uri="{FF2B5EF4-FFF2-40B4-BE49-F238E27FC236}">
                <a16:creationId xmlns:a16="http://schemas.microsoft.com/office/drawing/2014/main" id="{0083BCA5-5333-49F3-8145-1D9AC6B37FE3}"/>
              </a:ext>
            </a:extLst>
          </p:cNvPr>
          <p:cNvGrpSpPr/>
          <p:nvPr/>
        </p:nvGrpSpPr>
        <p:grpSpPr>
          <a:xfrm>
            <a:off x="6754775" y="4999266"/>
            <a:ext cx="439920" cy="454680"/>
            <a:chOff x="6754775" y="4999266"/>
            <a:chExt cx="439920" cy="454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7BE2DD5E-C6FA-4386-B1C7-5933A4873176}"/>
                    </a:ext>
                  </a:extLst>
                </p14:cNvPr>
                <p14:cNvContentPartPr/>
                <p14:nvPr/>
              </p14:nvContentPartPr>
              <p14:xfrm>
                <a:off x="6754775" y="5264586"/>
                <a:ext cx="222840" cy="18936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7BE2DD5E-C6FA-4386-B1C7-5933A4873176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6750455" y="5260266"/>
                  <a:ext cx="231480" cy="19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D9900363-7AFF-4E20-97AB-C674CD699313}"/>
                    </a:ext>
                  </a:extLst>
                </p14:cNvPr>
                <p14:cNvContentPartPr/>
                <p14:nvPr/>
              </p14:nvContentPartPr>
              <p14:xfrm>
                <a:off x="7048175" y="4999266"/>
                <a:ext cx="32760" cy="41688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D9900363-7AFF-4E20-97AB-C674CD699313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7043855" y="4994946"/>
                  <a:ext cx="41400" cy="42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18C7C0A3-17A2-48E2-BA6E-40CD236994C6}"/>
                    </a:ext>
                  </a:extLst>
                </p14:cNvPr>
                <p14:cNvContentPartPr/>
                <p14:nvPr/>
              </p14:nvContentPartPr>
              <p14:xfrm>
                <a:off x="7118735" y="5215986"/>
                <a:ext cx="75960" cy="22752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18C7C0A3-17A2-48E2-BA6E-40CD236994C6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7114415" y="5211666"/>
                  <a:ext cx="84600" cy="236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60" name="Gruppo 359">
            <a:extLst>
              <a:ext uri="{FF2B5EF4-FFF2-40B4-BE49-F238E27FC236}">
                <a16:creationId xmlns:a16="http://schemas.microsoft.com/office/drawing/2014/main" id="{43F4FC7F-C778-426C-B01A-559348E4417B}"/>
              </a:ext>
            </a:extLst>
          </p:cNvPr>
          <p:cNvGrpSpPr/>
          <p:nvPr/>
        </p:nvGrpSpPr>
        <p:grpSpPr>
          <a:xfrm>
            <a:off x="7568015" y="5284386"/>
            <a:ext cx="1071720" cy="241920"/>
            <a:chOff x="7568015" y="5284386"/>
            <a:chExt cx="1071720" cy="241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1965CC4D-477B-4DDE-9511-5EF45DF02956}"/>
                    </a:ext>
                  </a:extLst>
                </p14:cNvPr>
                <p14:cNvContentPartPr/>
                <p14:nvPr/>
              </p14:nvContentPartPr>
              <p14:xfrm>
                <a:off x="7568015" y="5299506"/>
                <a:ext cx="172080" cy="19188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1965CC4D-477B-4DDE-9511-5EF45DF02956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7563695" y="5295186"/>
                  <a:ext cx="18072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B3941F02-30A6-4ED2-83ED-A4D3E2468923}"/>
                    </a:ext>
                  </a:extLst>
                </p14:cNvPr>
                <p14:cNvContentPartPr/>
                <p14:nvPr/>
              </p14:nvContentPartPr>
              <p14:xfrm>
                <a:off x="7886975" y="5284386"/>
                <a:ext cx="229680" cy="20520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B3941F02-30A6-4ED2-83ED-A4D3E2468923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7882655" y="5280066"/>
                  <a:ext cx="23832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49645E58-9B70-4338-8D01-8D225EAFBC71}"/>
                    </a:ext>
                  </a:extLst>
                </p14:cNvPr>
                <p14:cNvContentPartPr/>
                <p14:nvPr/>
              </p14:nvContentPartPr>
              <p14:xfrm>
                <a:off x="8182175" y="5303106"/>
                <a:ext cx="215640" cy="20124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49645E58-9B70-4338-8D01-8D225EAFBC71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8177855" y="5298786"/>
                  <a:ext cx="22428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4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232204B9-267B-4EE5-9C63-051976740E1D}"/>
                    </a:ext>
                  </a:extLst>
                </p14:cNvPr>
                <p14:cNvContentPartPr/>
                <p14:nvPr/>
              </p14:nvContentPartPr>
              <p14:xfrm>
                <a:off x="8456855" y="5335866"/>
                <a:ext cx="182880" cy="19044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232204B9-267B-4EE5-9C63-051976740E1D}"/>
                    </a:ext>
                  </a:extLst>
                </p:cNvPr>
                <p:cNvPicPr/>
                <p:nvPr/>
              </p:nvPicPr>
              <p:blipFill>
                <a:blip r:embed="rId595"/>
                <a:stretch>
                  <a:fillRect/>
                </a:stretch>
              </p:blipFill>
              <p:spPr>
                <a:xfrm>
                  <a:off x="8452535" y="5331546"/>
                  <a:ext cx="191520" cy="1990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6">
            <p14:nvContentPartPr>
              <p14:cNvPr id="351" name="Input penna 350">
                <a:extLst>
                  <a:ext uri="{FF2B5EF4-FFF2-40B4-BE49-F238E27FC236}">
                    <a16:creationId xmlns:a16="http://schemas.microsoft.com/office/drawing/2014/main" id="{58F3B292-9222-4B32-ABE1-03C9B6800E53}"/>
                  </a:ext>
                </a:extLst>
              </p14:cNvPr>
              <p14:cNvContentPartPr/>
              <p14:nvPr/>
            </p14:nvContentPartPr>
            <p14:xfrm>
              <a:off x="8983175" y="5317146"/>
              <a:ext cx="216720" cy="218520"/>
            </p14:xfrm>
          </p:contentPart>
        </mc:Choice>
        <mc:Fallback xmlns="">
          <p:pic>
            <p:nvPicPr>
              <p:cNvPr id="351" name="Input penna 350">
                <a:extLst>
                  <a:ext uri="{FF2B5EF4-FFF2-40B4-BE49-F238E27FC236}">
                    <a16:creationId xmlns:a16="http://schemas.microsoft.com/office/drawing/2014/main" id="{58F3B292-9222-4B32-ABE1-03C9B6800E53}"/>
                  </a:ext>
                </a:extLst>
              </p:cNvPr>
              <p:cNvPicPr/>
              <p:nvPr/>
            </p:nvPicPr>
            <p:blipFill>
              <a:blip r:embed="rId597"/>
              <a:stretch>
                <a:fillRect/>
              </a:stretch>
            </p:blipFill>
            <p:spPr>
              <a:xfrm>
                <a:off x="8978855" y="5312826"/>
                <a:ext cx="225360" cy="227160"/>
              </a:xfrm>
              <a:prstGeom prst="rect">
                <a:avLst/>
              </a:prstGeom>
            </p:spPr>
          </p:pic>
        </mc:Fallback>
      </mc:AlternateContent>
      <p:grpSp>
        <p:nvGrpSpPr>
          <p:cNvPr id="359" name="Gruppo 358">
            <a:extLst>
              <a:ext uri="{FF2B5EF4-FFF2-40B4-BE49-F238E27FC236}">
                <a16:creationId xmlns:a16="http://schemas.microsoft.com/office/drawing/2014/main" id="{0C44CBA0-EAAC-416D-A50B-94E1642EF4F5}"/>
              </a:ext>
            </a:extLst>
          </p:cNvPr>
          <p:cNvGrpSpPr/>
          <p:nvPr/>
        </p:nvGrpSpPr>
        <p:grpSpPr>
          <a:xfrm>
            <a:off x="9415175" y="5124906"/>
            <a:ext cx="1591200" cy="566280"/>
            <a:chOff x="9415175" y="5124906"/>
            <a:chExt cx="1591200" cy="56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B6FEB01D-F15F-4179-9FA8-DAEFA3A6844A}"/>
                    </a:ext>
                  </a:extLst>
                </p14:cNvPr>
                <p14:cNvContentPartPr/>
                <p14:nvPr/>
              </p14:nvContentPartPr>
              <p14:xfrm>
                <a:off x="9415175" y="5249106"/>
                <a:ext cx="223920" cy="30744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B6FEB01D-F15F-4179-9FA8-DAEFA3A6844A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9410855" y="5244786"/>
                  <a:ext cx="232560" cy="31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53" name="Input penna 352">
                  <a:extLst>
                    <a:ext uri="{FF2B5EF4-FFF2-40B4-BE49-F238E27FC236}">
                      <a16:creationId xmlns:a16="http://schemas.microsoft.com/office/drawing/2014/main" id="{D6C33142-C59A-4616-A76F-8144294E248E}"/>
                    </a:ext>
                  </a:extLst>
                </p14:cNvPr>
                <p14:cNvContentPartPr/>
                <p14:nvPr/>
              </p14:nvContentPartPr>
              <p14:xfrm>
                <a:off x="9502295" y="5385186"/>
                <a:ext cx="156240" cy="18720"/>
              </p14:xfrm>
            </p:contentPart>
          </mc:Choice>
          <mc:Fallback xmlns="">
            <p:pic>
              <p:nvPicPr>
                <p:cNvPr id="353" name="Input penna 352">
                  <a:extLst>
                    <a:ext uri="{FF2B5EF4-FFF2-40B4-BE49-F238E27FC236}">
                      <a16:creationId xmlns:a16="http://schemas.microsoft.com/office/drawing/2014/main" id="{D6C33142-C59A-4616-A76F-8144294E248E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9497975" y="5380866"/>
                  <a:ext cx="1648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54" name="Input penna 353">
                  <a:extLst>
                    <a:ext uri="{FF2B5EF4-FFF2-40B4-BE49-F238E27FC236}">
                      <a16:creationId xmlns:a16="http://schemas.microsoft.com/office/drawing/2014/main" id="{C493112F-357A-49AF-8ED6-D9DA592F8A02}"/>
                    </a:ext>
                  </a:extLst>
                </p14:cNvPr>
                <p14:cNvContentPartPr/>
                <p14:nvPr/>
              </p14:nvContentPartPr>
              <p14:xfrm>
                <a:off x="9781655" y="5406066"/>
                <a:ext cx="130680" cy="16920"/>
              </p14:xfrm>
            </p:contentPart>
          </mc:Choice>
          <mc:Fallback xmlns="">
            <p:pic>
              <p:nvPicPr>
                <p:cNvPr id="354" name="Input penna 353">
                  <a:extLst>
                    <a:ext uri="{FF2B5EF4-FFF2-40B4-BE49-F238E27FC236}">
                      <a16:creationId xmlns:a16="http://schemas.microsoft.com/office/drawing/2014/main" id="{C493112F-357A-49AF-8ED6-D9DA592F8A02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9777335" y="5401746"/>
                  <a:ext cx="1393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55" name="Input penna 354">
                  <a:extLst>
                    <a:ext uri="{FF2B5EF4-FFF2-40B4-BE49-F238E27FC236}">
                      <a16:creationId xmlns:a16="http://schemas.microsoft.com/office/drawing/2014/main" id="{629F3631-1C1C-4D25-8FE9-F156FC782E05}"/>
                    </a:ext>
                  </a:extLst>
                </p14:cNvPr>
                <p14:cNvContentPartPr/>
                <p14:nvPr/>
              </p14:nvContentPartPr>
              <p14:xfrm>
                <a:off x="9729095" y="5473386"/>
                <a:ext cx="186120" cy="14760"/>
              </p14:xfrm>
            </p:contentPart>
          </mc:Choice>
          <mc:Fallback xmlns="">
            <p:pic>
              <p:nvPicPr>
                <p:cNvPr id="355" name="Input penna 354">
                  <a:extLst>
                    <a:ext uri="{FF2B5EF4-FFF2-40B4-BE49-F238E27FC236}">
                      <a16:creationId xmlns:a16="http://schemas.microsoft.com/office/drawing/2014/main" id="{629F3631-1C1C-4D25-8FE9-F156FC782E05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9724775" y="5469066"/>
                  <a:ext cx="1947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BB24A821-D0E4-42C1-903B-74C82546D387}"/>
                    </a:ext>
                  </a:extLst>
                </p14:cNvPr>
                <p14:cNvContentPartPr/>
                <p14:nvPr/>
              </p14:nvContentPartPr>
              <p14:xfrm>
                <a:off x="10044455" y="5225706"/>
                <a:ext cx="249480" cy="29952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BB24A821-D0E4-42C1-903B-74C82546D387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10040135" y="5221386"/>
                  <a:ext cx="258120" cy="30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03C01148-48E6-47E9-AA26-76FEA8041541}"/>
                    </a:ext>
                  </a:extLst>
                </p14:cNvPr>
                <p14:cNvContentPartPr/>
                <p14:nvPr/>
              </p14:nvContentPartPr>
              <p14:xfrm>
                <a:off x="10741415" y="5124906"/>
                <a:ext cx="264960" cy="56628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03C01148-48E6-47E9-AA26-76FEA8041541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10737095" y="5120586"/>
                  <a:ext cx="273600" cy="574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2" name="Gruppo 371">
            <a:extLst>
              <a:ext uri="{FF2B5EF4-FFF2-40B4-BE49-F238E27FC236}">
                <a16:creationId xmlns:a16="http://schemas.microsoft.com/office/drawing/2014/main" id="{720FCC3D-14A2-4BE0-B141-4F4E6CD91C07}"/>
              </a:ext>
            </a:extLst>
          </p:cNvPr>
          <p:cNvGrpSpPr/>
          <p:nvPr/>
        </p:nvGrpSpPr>
        <p:grpSpPr>
          <a:xfrm>
            <a:off x="10937255" y="5169546"/>
            <a:ext cx="991440" cy="534240"/>
            <a:chOff x="10937255" y="5169546"/>
            <a:chExt cx="991440" cy="534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59FB8794-0836-4981-B724-2ACA5341DA3C}"/>
                    </a:ext>
                  </a:extLst>
                </p14:cNvPr>
                <p14:cNvContentPartPr/>
                <p14:nvPr/>
              </p14:nvContentPartPr>
              <p14:xfrm>
                <a:off x="10937255" y="5239386"/>
                <a:ext cx="253440" cy="36000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59FB8794-0836-4981-B724-2ACA5341DA3C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10932935" y="5235066"/>
                  <a:ext cx="262080" cy="36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66" name="Input penna 365">
                  <a:extLst>
                    <a:ext uri="{FF2B5EF4-FFF2-40B4-BE49-F238E27FC236}">
                      <a16:creationId xmlns:a16="http://schemas.microsoft.com/office/drawing/2014/main" id="{6039A1A5-E559-446E-B9F9-66A158E5404C}"/>
                    </a:ext>
                  </a:extLst>
                </p14:cNvPr>
                <p14:cNvContentPartPr/>
                <p14:nvPr/>
              </p14:nvContentPartPr>
              <p14:xfrm>
                <a:off x="10993415" y="5403186"/>
                <a:ext cx="148320" cy="163440"/>
              </p14:xfrm>
            </p:contentPart>
          </mc:Choice>
          <mc:Fallback xmlns="">
            <p:pic>
              <p:nvPicPr>
                <p:cNvPr id="366" name="Input penna 365">
                  <a:extLst>
                    <a:ext uri="{FF2B5EF4-FFF2-40B4-BE49-F238E27FC236}">
                      <a16:creationId xmlns:a16="http://schemas.microsoft.com/office/drawing/2014/main" id="{6039A1A5-E559-446E-B9F9-66A158E5404C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10989095" y="5398866"/>
                  <a:ext cx="15696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67" name="Input penna 366">
                  <a:extLst>
                    <a:ext uri="{FF2B5EF4-FFF2-40B4-BE49-F238E27FC236}">
                      <a16:creationId xmlns:a16="http://schemas.microsoft.com/office/drawing/2014/main" id="{0CCB06C9-1477-486B-860D-2A782A3E45F8}"/>
                    </a:ext>
                  </a:extLst>
                </p14:cNvPr>
                <p14:cNvContentPartPr/>
                <p14:nvPr/>
              </p14:nvContentPartPr>
              <p14:xfrm>
                <a:off x="11191775" y="5459346"/>
                <a:ext cx="148680" cy="8280"/>
              </p14:xfrm>
            </p:contentPart>
          </mc:Choice>
          <mc:Fallback xmlns="">
            <p:pic>
              <p:nvPicPr>
                <p:cNvPr id="367" name="Input penna 366">
                  <a:extLst>
                    <a:ext uri="{FF2B5EF4-FFF2-40B4-BE49-F238E27FC236}">
                      <a16:creationId xmlns:a16="http://schemas.microsoft.com/office/drawing/2014/main" id="{0CCB06C9-1477-486B-860D-2A782A3E45F8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1187455" y="5454666"/>
                  <a:ext cx="1573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23522DB2-33C3-470D-A22F-CD4ABC06FB2C}"/>
                    </a:ext>
                  </a:extLst>
                </p14:cNvPr>
                <p14:cNvContentPartPr/>
                <p14:nvPr/>
              </p14:nvContentPartPr>
              <p14:xfrm>
                <a:off x="11174495" y="5537826"/>
                <a:ext cx="165960" cy="1692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23522DB2-33C3-470D-A22F-CD4ABC06FB2C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11170175" y="5533506"/>
                  <a:ext cx="1746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42051890-D0E9-41D3-A164-13131DE37A48}"/>
                    </a:ext>
                  </a:extLst>
                </p14:cNvPr>
                <p14:cNvContentPartPr/>
                <p14:nvPr/>
              </p14:nvContentPartPr>
              <p14:xfrm>
                <a:off x="11474015" y="5399226"/>
                <a:ext cx="203040" cy="20052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42051890-D0E9-41D3-A164-13131DE37A48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11469695" y="5394906"/>
                  <a:ext cx="21168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284D67D7-5327-4002-A995-5B2FA4A60114}"/>
                    </a:ext>
                  </a:extLst>
                </p14:cNvPr>
                <p14:cNvContentPartPr/>
                <p14:nvPr/>
              </p14:nvContentPartPr>
              <p14:xfrm>
                <a:off x="11644655" y="5169546"/>
                <a:ext cx="234360" cy="53424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284D67D7-5327-4002-A995-5B2FA4A60114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11640335" y="5165226"/>
                  <a:ext cx="243000" cy="54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493AF1F8-612D-4931-A0B9-FEBC53E3F094}"/>
                    </a:ext>
                  </a:extLst>
                </p14:cNvPr>
                <p14:cNvContentPartPr/>
                <p14:nvPr/>
              </p14:nvContentPartPr>
              <p14:xfrm>
                <a:off x="11904575" y="5671746"/>
                <a:ext cx="24120" cy="504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493AF1F8-612D-4931-A0B9-FEBC53E3F094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11900255" y="5667426"/>
                  <a:ext cx="32760" cy="13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>
        <mc:Choice xmlns:p14="http://schemas.microsoft.com/office/powerpoint/2010/main" Requires="p14">
          <p:contentPart p14:bwMode="auto" r:id="rId624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15DD8704-CF3A-4B81-B216-C431EA18F7C2}"/>
                  </a:ext>
                </a:extLst>
              </p14:cNvPr>
              <p14:cNvContentPartPr/>
              <p14:nvPr/>
            </p14:nvContentPartPr>
            <p14:xfrm>
              <a:off x="10449996" y="1755352"/>
              <a:ext cx="134280" cy="198000"/>
            </p14:xfrm>
          </p:contentPart>
        </mc:Choice>
        <mc:Fallback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15DD8704-CF3A-4B81-B216-C431EA18F7C2}"/>
                  </a:ext>
                </a:extLst>
              </p:cNvPr>
              <p:cNvPicPr/>
              <p:nvPr/>
            </p:nvPicPr>
            <p:blipFill>
              <a:blip r:embed="rId625"/>
              <a:stretch>
                <a:fillRect/>
              </a:stretch>
            </p:blipFill>
            <p:spPr>
              <a:xfrm>
                <a:off x="10445676" y="1751032"/>
                <a:ext cx="142920" cy="20664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27149746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19D45688-8EB0-41BA-B70A-0D496FB4181A}"/>
                  </a:ext>
                </a:extLst>
              </p14:cNvPr>
              <p14:cNvContentPartPr/>
              <p14:nvPr/>
            </p14:nvContentPartPr>
            <p14:xfrm>
              <a:off x="3943535" y="1232946"/>
              <a:ext cx="11520" cy="1332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19D45688-8EB0-41BA-B70A-0D496FB4181A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934535" y="1223946"/>
                <a:ext cx="2916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30889AEB-6D48-476C-8A45-A046B2A556EE}"/>
                  </a:ext>
                </a:extLst>
              </p14:cNvPr>
              <p14:cNvContentPartPr/>
              <p14:nvPr/>
            </p14:nvContentPartPr>
            <p14:xfrm>
              <a:off x="3178895" y="1653426"/>
              <a:ext cx="4705560" cy="36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30889AEB-6D48-476C-8A45-A046B2A556EE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170255" y="1644426"/>
                <a:ext cx="47232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8986ABC5-7ACC-458E-BA47-9AF17614C032}"/>
                  </a:ext>
                </a:extLst>
              </p14:cNvPr>
              <p14:cNvContentPartPr/>
              <p14:nvPr/>
            </p14:nvContentPartPr>
            <p14:xfrm>
              <a:off x="5344295" y="121986"/>
              <a:ext cx="360" cy="264708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8986ABC5-7ACC-458E-BA47-9AF17614C032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5335295" y="112986"/>
                <a:ext cx="18000" cy="266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15" name="Input penna 14">
                <a:extLst>
                  <a:ext uri="{FF2B5EF4-FFF2-40B4-BE49-F238E27FC236}">
                    <a16:creationId xmlns:a16="http://schemas.microsoft.com/office/drawing/2014/main" id="{D2D4C8AC-389F-4720-9434-E148D27B373B}"/>
                  </a:ext>
                </a:extLst>
              </p14:cNvPr>
              <p14:cNvContentPartPr/>
              <p14:nvPr/>
            </p14:nvContentPartPr>
            <p14:xfrm>
              <a:off x="5729855" y="465339"/>
              <a:ext cx="11880" cy="35280"/>
            </p14:xfrm>
          </p:contentPart>
        </mc:Choice>
        <mc:Fallback xmlns="">
          <p:pic>
            <p:nvPicPr>
              <p:cNvPr id="15" name="Input penna 14">
                <a:extLst>
                  <a:ext uri="{FF2B5EF4-FFF2-40B4-BE49-F238E27FC236}">
                    <a16:creationId xmlns:a16="http://schemas.microsoft.com/office/drawing/2014/main" id="{D2D4C8AC-389F-4720-9434-E148D27B373B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721215" y="456699"/>
                <a:ext cx="29520" cy="5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16" name="Input penna 15">
                <a:extLst>
                  <a:ext uri="{FF2B5EF4-FFF2-40B4-BE49-F238E27FC236}">
                    <a16:creationId xmlns:a16="http://schemas.microsoft.com/office/drawing/2014/main" id="{BB7F44A6-6FB3-4957-809E-182AE804098C}"/>
                  </a:ext>
                </a:extLst>
              </p14:cNvPr>
              <p14:cNvContentPartPr/>
              <p14:nvPr/>
            </p14:nvContentPartPr>
            <p14:xfrm>
              <a:off x="5732735" y="467859"/>
              <a:ext cx="25560" cy="45720"/>
            </p14:xfrm>
          </p:contentPart>
        </mc:Choice>
        <mc:Fallback xmlns="">
          <p:pic>
            <p:nvPicPr>
              <p:cNvPr id="16" name="Input penna 15">
                <a:extLst>
                  <a:ext uri="{FF2B5EF4-FFF2-40B4-BE49-F238E27FC236}">
                    <a16:creationId xmlns:a16="http://schemas.microsoft.com/office/drawing/2014/main" id="{BB7F44A6-6FB3-4957-809E-182AE804098C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723735" y="458859"/>
                <a:ext cx="43200" cy="63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F4BF0683-3D72-4ACD-9C1C-C6839508C231}"/>
                  </a:ext>
                </a:extLst>
              </p14:cNvPr>
              <p14:cNvContentPartPr/>
              <p14:nvPr/>
            </p14:nvContentPartPr>
            <p14:xfrm>
              <a:off x="5732735" y="2734068"/>
              <a:ext cx="360" cy="5328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F4BF0683-3D72-4ACD-9C1C-C6839508C231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723735" y="2725428"/>
                <a:ext cx="18000" cy="70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21" name="Input penna 20">
                <a:extLst>
                  <a:ext uri="{FF2B5EF4-FFF2-40B4-BE49-F238E27FC236}">
                    <a16:creationId xmlns:a16="http://schemas.microsoft.com/office/drawing/2014/main" id="{36806299-99F8-4236-B2B1-FA49F503D776}"/>
                  </a:ext>
                </a:extLst>
              </p14:cNvPr>
              <p14:cNvContentPartPr/>
              <p14:nvPr/>
            </p14:nvContentPartPr>
            <p14:xfrm>
              <a:off x="5723735" y="2730828"/>
              <a:ext cx="27720" cy="60480"/>
            </p14:xfrm>
          </p:contentPart>
        </mc:Choice>
        <mc:Fallback xmlns="">
          <p:pic>
            <p:nvPicPr>
              <p:cNvPr id="21" name="Input penna 20">
                <a:extLst>
                  <a:ext uri="{FF2B5EF4-FFF2-40B4-BE49-F238E27FC236}">
                    <a16:creationId xmlns:a16="http://schemas.microsoft.com/office/drawing/2014/main" id="{36806299-99F8-4236-B2B1-FA49F503D776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5714735" y="2721828"/>
                <a:ext cx="45360" cy="78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264B6F86-E0E0-46B1-9E4F-003103A34227}"/>
                  </a:ext>
                </a:extLst>
              </p14:cNvPr>
              <p14:cNvContentPartPr/>
              <p14:nvPr/>
            </p14:nvContentPartPr>
            <p14:xfrm>
              <a:off x="4279775" y="2386308"/>
              <a:ext cx="360" cy="2016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264B6F86-E0E0-46B1-9E4F-003103A34227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4271135" y="2377668"/>
                <a:ext cx="18000" cy="3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23" name="Input penna 22">
                <a:extLst>
                  <a:ext uri="{FF2B5EF4-FFF2-40B4-BE49-F238E27FC236}">
                    <a16:creationId xmlns:a16="http://schemas.microsoft.com/office/drawing/2014/main" id="{0E1B3579-9744-4749-85BA-64D5E4DAD413}"/>
                  </a:ext>
                </a:extLst>
              </p14:cNvPr>
              <p14:cNvContentPartPr/>
              <p14:nvPr/>
            </p14:nvContentPartPr>
            <p14:xfrm>
              <a:off x="4272935" y="964668"/>
              <a:ext cx="360" cy="1455120"/>
            </p14:xfrm>
          </p:contentPart>
        </mc:Choice>
        <mc:Fallback xmlns="">
          <p:pic>
            <p:nvPicPr>
              <p:cNvPr id="23" name="Input penna 22">
                <a:extLst>
                  <a:ext uri="{FF2B5EF4-FFF2-40B4-BE49-F238E27FC236}">
                    <a16:creationId xmlns:a16="http://schemas.microsoft.com/office/drawing/2014/main" id="{0E1B3579-9744-4749-85BA-64D5E4DAD413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4263935" y="955668"/>
                <a:ext cx="18000" cy="1472760"/>
              </a:xfrm>
              <a:prstGeom prst="rect">
                <a:avLst/>
              </a:prstGeom>
            </p:spPr>
          </p:pic>
        </mc:Fallback>
      </mc:AlternateContent>
      <p:grpSp>
        <p:nvGrpSpPr>
          <p:cNvPr id="26" name="Gruppo 25">
            <a:extLst>
              <a:ext uri="{FF2B5EF4-FFF2-40B4-BE49-F238E27FC236}">
                <a16:creationId xmlns:a16="http://schemas.microsoft.com/office/drawing/2014/main" id="{8DF38AA7-A901-4172-AF80-99985D0DA58F}"/>
              </a:ext>
            </a:extLst>
          </p:cNvPr>
          <p:cNvGrpSpPr/>
          <p:nvPr/>
        </p:nvGrpSpPr>
        <p:grpSpPr>
          <a:xfrm>
            <a:off x="4289855" y="488028"/>
            <a:ext cx="1434600" cy="494280"/>
            <a:chOff x="4289855" y="488028"/>
            <a:chExt cx="1434600" cy="494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C568B87F-8ABD-4CB8-B874-7E5E5BA55A55}"/>
                    </a:ext>
                  </a:extLst>
                </p14:cNvPr>
                <p14:cNvContentPartPr/>
                <p14:nvPr/>
              </p14:nvContentPartPr>
              <p14:xfrm>
                <a:off x="4303535" y="910299"/>
                <a:ext cx="33840" cy="248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C568B87F-8ABD-4CB8-B874-7E5E5BA55A55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4294895" y="901299"/>
                  <a:ext cx="51480" cy="4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0E859D5-D45C-41E8-9E80-73B3B30A35E7}"/>
                    </a:ext>
                  </a:extLst>
                </p14:cNvPr>
                <p14:cNvContentPartPr/>
                <p14:nvPr/>
              </p14:nvContentPartPr>
              <p14:xfrm>
                <a:off x="4294535" y="931539"/>
                <a:ext cx="40320" cy="3348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0E859D5-D45C-41E8-9E80-73B3B30A35E7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4285535" y="922899"/>
                  <a:ext cx="57960" cy="5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8F92CEE7-7821-41BB-B1C8-DD4BAD9396BD}"/>
                    </a:ext>
                  </a:extLst>
                </p14:cNvPr>
                <p14:cNvContentPartPr/>
                <p14:nvPr/>
              </p14:nvContentPartPr>
              <p14:xfrm>
                <a:off x="4289855" y="488028"/>
                <a:ext cx="1434600" cy="49428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8F92CEE7-7821-41BB-B1C8-DD4BAD9396B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4281215" y="479028"/>
                  <a:ext cx="1452240" cy="5119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27" name="Input penna 26">
                <a:extLst>
                  <a:ext uri="{FF2B5EF4-FFF2-40B4-BE49-F238E27FC236}">
                    <a16:creationId xmlns:a16="http://schemas.microsoft.com/office/drawing/2014/main" id="{859A8C8C-5A5E-40CF-9F34-4DC8395B667B}"/>
                  </a:ext>
                </a:extLst>
              </p14:cNvPr>
              <p14:cNvContentPartPr/>
              <p14:nvPr/>
            </p14:nvContentPartPr>
            <p14:xfrm>
              <a:off x="5750735" y="480108"/>
              <a:ext cx="861480" cy="1185480"/>
            </p14:xfrm>
          </p:contentPart>
        </mc:Choice>
        <mc:Fallback xmlns="">
          <p:pic>
            <p:nvPicPr>
              <p:cNvPr id="27" name="Input penna 26">
                <a:extLst>
                  <a:ext uri="{FF2B5EF4-FFF2-40B4-BE49-F238E27FC236}">
                    <a16:creationId xmlns:a16="http://schemas.microsoft.com/office/drawing/2014/main" id="{859A8C8C-5A5E-40CF-9F34-4DC8395B667B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5742095" y="471108"/>
                <a:ext cx="879120" cy="1203120"/>
              </a:xfrm>
              <a:prstGeom prst="rect">
                <a:avLst/>
              </a:prstGeom>
            </p:spPr>
          </p:pic>
        </mc:Fallback>
      </mc:AlternateContent>
      <p:grpSp>
        <p:nvGrpSpPr>
          <p:cNvPr id="30" name="Gruppo 29">
            <a:extLst>
              <a:ext uri="{FF2B5EF4-FFF2-40B4-BE49-F238E27FC236}">
                <a16:creationId xmlns:a16="http://schemas.microsoft.com/office/drawing/2014/main" id="{DFAC1A94-9D34-419D-B289-EEA71E0039AA}"/>
              </a:ext>
            </a:extLst>
          </p:cNvPr>
          <p:cNvGrpSpPr/>
          <p:nvPr/>
        </p:nvGrpSpPr>
        <p:grpSpPr>
          <a:xfrm>
            <a:off x="5745335" y="1626981"/>
            <a:ext cx="884880" cy="1152447"/>
            <a:chOff x="5745335" y="1626981"/>
            <a:chExt cx="884880" cy="1152447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F536F7A4-438D-4B24-A3B4-3F6809D5631A}"/>
                    </a:ext>
                  </a:extLst>
                </p14:cNvPr>
                <p14:cNvContentPartPr/>
                <p14:nvPr/>
              </p14:nvContentPartPr>
              <p14:xfrm>
                <a:off x="6612935" y="1697181"/>
                <a:ext cx="17280" cy="36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F536F7A4-438D-4B24-A3B4-3F6809D5631A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603935" y="1688181"/>
                  <a:ext cx="349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442F630E-14EC-4BC5-B6D6-66A263B1409D}"/>
                    </a:ext>
                  </a:extLst>
                </p14:cNvPr>
                <p14:cNvContentPartPr/>
                <p14:nvPr/>
              </p14:nvContentPartPr>
              <p14:xfrm>
                <a:off x="6592055" y="1697181"/>
                <a:ext cx="22320" cy="3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442F630E-14EC-4BC5-B6D6-66A263B1409D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583055" y="1688181"/>
                  <a:ext cx="399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C2BB8A30-F9B7-4C98-AD48-04054B8B9FF3}"/>
                    </a:ext>
                  </a:extLst>
                </p14:cNvPr>
                <p14:cNvContentPartPr/>
                <p14:nvPr/>
              </p14:nvContentPartPr>
              <p14:xfrm>
                <a:off x="6609335" y="1697181"/>
                <a:ext cx="5040" cy="3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C2BB8A30-F9B7-4C98-AD48-04054B8B9FF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6600335" y="1688181"/>
                  <a:ext cx="226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082C069A-5496-4397-99CF-B5967FA3F862}"/>
                    </a:ext>
                  </a:extLst>
                </p14:cNvPr>
                <p14:cNvContentPartPr/>
                <p14:nvPr/>
              </p14:nvContentPartPr>
              <p14:xfrm>
                <a:off x="6607535" y="1697181"/>
                <a:ext cx="8640" cy="36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082C069A-5496-4397-99CF-B5967FA3F862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6598895" y="1688181"/>
                  <a:ext cx="2628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ECB46C7-20B5-48AD-A0AC-AFB35FDC0DEA}"/>
                    </a:ext>
                  </a:extLst>
                </p14:cNvPr>
                <p14:cNvContentPartPr/>
                <p14:nvPr/>
              </p14:nvContentPartPr>
              <p14:xfrm>
                <a:off x="6594575" y="1626981"/>
                <a:ext cx="18000" cy="979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ECB46C7-20B5-48AD-A0AC-AFB35FDC0DEA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6585935" y="1617981"/>
                  <a:ext cx="35640" cy="11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B2D08D2B-6AF0-4D95-B146-DFDF1F5535BF}"/>
                    </a:ext>
                  </a:extLst>
                </p14:cNvPr>
                <p14:cNvContentPartPr/>
                <p14:nvPr/>
              </p14:nvContentPartPr>
              <p14:xfrm>
                <a:off x="5745335" y="1686828"/>
                <a:ext cx="884880" cy="109260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B2D08D2B-6AF0-4D95-B146-DFDF1F5535BF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736335" y="1677828"/>
                  <a:ext cx="902520" cy="11102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1" name="Input penna 30">
                <a:extLst>
                  <a:ext uri="{FF2B5EF4-FFF2-40B4-BE49-F238E27FC236}">
                    <a16:creationId xmlns:a16="http://schemas.microsoft.com/office/drawing/2014/main" id="{19D0741B-D596-4E84-B914-DAA6B27B8287}"/>
                  </a:ext>
                </a:extLst>
              </p14:cNvPr>
              <p14:cNvContentPartPr/>
              <p14:nvPr/>
            </p14:nvContentPartPr>
            <p14:xfrm>
              <a:off x="4291655" y="2420508"/>
              <a:ext cx="1463040" cy="365040"/>
            </p14:xfrm>
          </p:contentPart>
        </mc:Choice>
        <mc:Fallback xmlns="">
          <p:pic>
            <p:nvPicPr>
              <p:cNvPr id="31" name="Input penna 30">
                <a:extLst>
                  <a:ext uri="{FF2B5EF4-FFF2-40B4-BE49-F238E27FC236}">
                    <a16:creationId xmlns:a16="http://schemas.microsoft.com/office/drawing/2014/main" id="{19D0741B-D596-4E84-B914-DAA6B27B8287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4283015" y="2411868"/>
                <a:ext cx="1480680" cy="38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D2642895-5C9C-49C6-A905-B983656E31A5}"/>
                  </a:ext>
                </a:extLst>
              </p14:cNvPr>
              <p14:cNvContentPartPr/>
              <p14:nvPr/>
            </p14:nvContentPartPr>
            <p14:xfrm>
              <a:off x="4982135" y="1803468"/>
              <a:ext cx="243000" cy="25488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D2642895-5C9C-49C6-A905-B983656E31A5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4973135" y="1794828"/>
                <a:ext cx="260640" cy="272520"/>
              </a:xfrm>
              <a:prstGeom prst="rect">
                <a:avLst/>
              </a:prstGeom>
            </p:spPr>
          </p:pic>
        </mc:Fallback>
      </mc:AlternateContent>
      <p:grpSp>
        <p:nvGrpSpPr>
          <p:cNvPr id="39" name="Gruppo 38">
            <a:extLst>
              <a:ext uri="{FF2B5EF4-FFF2-40B4-BE49-F238E27FC236}">
                <a16:creationId xmlns:a16="http://schemas.microsoft.com/office/drawing/2014/main" id="{04020CF5-3FA4-4500-88CA-D39A605D0253}"/>
              </a:ext>
            </a:extLst>
          </p:cNvPr>
          <p:cNvGrpSpPr/>
          <p:nvPr/>
        </p:nvGrpSpPr>
        <p:grpSpPr>
          <a:xfrm>
            <a:off x="7728935" y="1580988"/>
            <a:ext cx="578160" cy="278640"/>
            <a:chOff x="7728935" y="1580988"/>
            <a:chExt cx="578160" cy="27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3F79D2B-EF01-4C02-91C3-BFC34C2A9495}"/>
                    </a:ext>
                  </a:extLst>
                </p14:cNvPr>
                <p14:cNvContentPartPr/>
                <p14:nvPr/>
              </p14:nvContentPartPr>
              <p14:xfrm>
                <a:off x="7728935" y="1580988"/>
                <a:ext cx="257400" cy="22932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3F79D2B-EF01-4C02-91C3-BFC34C2A9495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7719935" y="1572348"/>
                  <a:ext cx="275040" cy="24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729FC026-66DB-4632-898C-A4F3EB0A8C1D}"/>
                    </a:ext>
                  </a:extLst>
                </p14:cNvPr>
                <p14:cNvContentPartPr/>
                <p14:nvPr/>
              </p14:nvContentPartPr>
              <p14:xfrm>
                <a:off x="8169935" y="1722828"/>
                <a:ext cx="104760" cy="1029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729FC026-66DB-4632-898C-A4F3EB0A8C1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8160935" y="1714188"/>
                  <a:ext cx="12240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2596523-EDD7-45E4-BC14-1FFC45969DC0}"/>
                    </a:ext>
                  </a:extLst>
                </p14:cNvPr>
                <p14:cNvContentPartPr/>
                <p14:nvPr/>
              </p14:nvContentPartPr>
              <p14:xfrm>
                <a:off x="8163815" y="1760988"/>
                <a:ext cx="143280" cy="9864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2596523-EDD7-45E4-BC14-1FFC45969DC0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8155175" y="1752348"/>
                  <a:ext cx="160920" cy="116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8" name="Gruppo 37">
            <a:extLst>
              <a:ext uri="{FF2B5EF4-FFF2-40B4-BE49-F238E27FC236}">
                <a16:creationId xmlns:a16="http://schemas.microsoft.com/office/drawing/2014/main" id="{C665B628-BDD9-486C-B9CA-B488B05088FA}"/>
              </a:ext>
            </a:extLst>
          </p:cNvPr>
          <p:cNvGrpSpPr/>
          <p:nvPr/>
        </p:nvGrpSpPr>
        <p:grpSpPr>
          <a:xfrm>
            <a:off x="5186255" y="84828"/>
            <a:ext cx="600480" cy="218880"/>
            <a:chOff x="5186255" y="84828"/>
            <a:chExt cx="600480" cy="21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8084C5C-E083-4246-AE4E-69D92C4576C7}"/>
                    </a:ext>
                  </a:extLst>
                </p14:cNvPr>
                <p14:cNvContentPartPr/>
                <p14:nvPr/>
              </p14:nvContentPartPr>
              <p14:xfrm>
                <a:off x="5186255" y="139548"/>
                <a:ext cx="246240" cy="986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8084C5C-E083-4246-AE4E-69D92C4576C7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5177255" y="130908"/>
                  <a:ext cx="263880" cy="11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3027E4C-3D53-476B-A8E5-615698634B09}"/>
                    </a:ext>
                  </a:extLst>
                </p14:cNvPr>
                <p14:cNvContentPartPr/>
                <p14:nvPr/>
              </p14:nvContentPartPr>
              <p14:xfrm>
                <a:off x="5554535" y="84828"/>
                <a:ext cx="232200" cy="2188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3027E4C-3D53-476B-A8E5-615698634B0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5545895" y="75828"/>
                  <a:ext cx="249840" cy="23652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4">
            <p14:nvContentPartPr>
              <p14:cNvPr id="40" name="Input penna 39">
                <a:extLst>
                  <a:ext uri="{FF2B5EF4-FFF2-40B4-BE49-F238E27FC236}">
                    <a16:creationId xmlns:a16="http://schemas.microsoft.com/office/drawing/2014/main" id="{B69F318F-CB2A-4359-B433-73FCFE1E212C}"/>
                  </a:ext>
                </a:extLst>
              </p14:cNvPr>
              <p14:cNvContentPartPr/>
              <p14:nvPr/>
            </p14:nvContentPartPr>
            <p14:xfrm>
              <a:off x="4250975" y="925428"/>
              <a:ext cx="39600" cy="121320"/>
            </p14:xfrm>
          </p:contentPart>
        </mc:Choice>
        <mc:Fallback xmlns="">
          <p:pic>
            <p:nvPicPr>
              <p:cNvPr id="40" name="Input penna 39">
                <a:extLst>
                  <a:ext uri="{FF2B5EF4-FFF2-40B4-BE49-F238E27FC236}">
                    <a16:creationId xmlns:a16="http://schemas.microsoft.com/office/drawing/2014/main" id="{B69F318F-CB2A-4359-B433-73FCFE1E212C}"/>
                  </a:ext>
                </a:extLst>
              </p:cNvPr>
              <p:cNvPicPr/>
              <p:nvPr/>
            </p:nvPicPr>
            <p:blipFill>
              <a:blip r:embed="rId55"/>
              <a:stretch>
                <a:fillRect/>
              </a:stretch>
            </p:blipFill>
            <p:spPr>
              <a:xfrm>
                <a:off x="4246655" y="921108"/>
                <a:ext cx="4824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0CDA34D0-B125-4C32-97D8-CF80DCD6038B}"/>
                  </a:ext>
                </a:extLst>
              </p14:cNvPr>
              <p14:cNvContentPartPr/>
              <p14:nvPr/>
            </p14:nvContentPartPr>
            <p14:xfrm>
              <a:off x="4128215" y="983388"/>
              <a:ext cx="179640" cy="159732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0CDA34D0-B125-4C32-97D8-CF80DCD6038B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4123895" y="979068"/>
                <a:ext cx="188280" cy="1605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4" name="Input penna 43">
                <a:extLst>
                  <a:ext uri="{FF2B5EF4-FFF2-40B4-BE49-F238E27FC236}">
                    <a16:creationId xmlns:a16="http://schemas.microsoft.com/office/drawing/2014/main" id="{2272D5C6-EBBE-4AE6-989F-453FB3DCC4BD}"/>
                  </a:ext>
                </a:extLst>
              </p14:cNvPr>
              <p14:cNvContentPartPr/>
              <p14:nvPr/>
            </p14:nvContentPartPr>
            <p14:xfrm>
              <a:off x="5729855" y="495948"/>
              <a:ext cx="894240" cy="1248120"/>
            </p14:xfrm>
          </p:contentPart>
        </mc:Choice>
        <mc:Fallback xmlns="">
          <p:pic>
            <p:nvPicPr>
              <p:cNvPr id="44" name="Input penna 43">
                <a:extLst>
                  <a:ext uri="{FF2B5EF4-FFF2-40B4-BE49-F238E27FC236}">
                    <a16:creationId xmlns:a16="http://schemas.microsoft.com/office/drawing/2014/main" id="{2272D5C6-EBBE-4AE6-989F-453FB3DCC4B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5725535" y="491628"/>
                <a:ext cx="902880" cy="1256760"/>
              </a:xfrm>
              <a:prstGeom prst="rect">
                <a:avLst/>
              </a:prstGeom>
            </p:spPr>
          </p:pic>
        </mc:Fallback>
      </mc:AlternateContent>
      <p:grpSp>
        <p:nvGrpSpPr>
          <p:cNvPr id="49" name="Gruppo 48">
            <a:extLst>
              <a:ext uri="{FF2B5EF4-FFF2-40B4-BE49-F238E27FC236}">
                <a16:creationId xmlns:a16="http://schemas.microsoft.com/office/drawing/2014/main" id="{F2B9F5E4-8C2B-4006-BBDC-99D2EBFF8A32}"/>
              </a:ext>
            </a:extLst>
          </p:cNvPr>
          <p:cNvGrpSpPr/>
          <p:nvPr/>
        </p:nvGrpSpPr>
        <p:grpSpPr>
          <a:xfrm>
            <a:off x="4258895" y="1700868"/>
            <a:ext cx="2361960" cy="1119600"/>
            <a:chOff x="4258895" y="1700868"/>
            <a:chExt cx="2361960" cy="1119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F5B9C843-4F9E-47C3-A74A-4271E85F60ED}"/>
                    </a:ext>
                  </a:extLst>
                </p14:cNvPr>
                <p14:cNvContentPartPr/>
                <p14:nvPr/>
              </p14:nvContentPartPr>
              <p14:xfrm>
                <a:off x="5762615" y="1700868"/>
                <a:ext cx="858240" cy="10576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F5B9C843-4F9E-47C3-A74A-4271E85F60ED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5758295" y="1696548"/>
                  <a:ext cx="866880" cy="10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88969799-C338-4058-B289-DCEBD6206E12}"/>
                    </a:ext>
                  </a:extLst>
                </p14:cNvPr>
                <p14:cNvContentPartPr/>
                <p14:nvPr/>
              </p14:nvContentPartPr>
              <p14:xfrm>
                <a:off x="4258895" y="2423028"/>
                <a:ext cx="2160" cy="93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88969799-C338-4058-B289-DCEBD6206E1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4254575" y="2418708"/>
                  <a:ext cx="10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9FF43F33-7592-4CB1-B740-94A51B0FD265}"/>
                    </a:ext>
                  </a:extLst>
                </p14:cNvPr>
                <p14:cNvContentPartPr/>
                <p14:nvPr/>
              </p14:nvContentPartPr>
              <p14:xfrm>
                <a:off x="4258895" y="2404308"/>
                <a:ext cx="1706400" cy="41616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9FF43F33-7592-4CB1-B740-94A51B0FD265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4254575" y="2399988"/>
                  <a:ext cx="1715040" cy="424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2" name="Gruppo 51">
            <a:extLst>
              <a:ext uri="{FF2B5EF4-FFF2-40B4-BE49-F238E27FC236}">
                <a16:creationId xmlns:a16="http://schemas.microsoft.com/office/drawing/2014/main" id="{543C7D35-FC04-4DAA-9EE7-E9CF61976D47}"/>
              </a:ext>
            </a:extLst>
          </p:cNvPr>
          <p:cNvGrpSpPr/>
          <p:nvPr/>
        </p:nvGrpSpPr>
        <p:grpSpPr>
          <a:xfrm>
            <a:off x="4239455" y="443028"/>
            <a:ext cx="1515600" cy="1263960"/>
            <a:chOff x="4239455" y="443028"/>
            <a:chExt cx="1515600" cy="1263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FFCF184F-2B0E-43AA-ABF9-D8B8A034FB8C}"/>
                    </a:ext>
                  </a:extLst>
                </p14:cNvPr>
                <p14:cNvContentPartPr/>
                <p14:nvPr/>
              </p14:nvContentPartPr>
              <p14:xfrm>
                <a:off x="4239455" y="443028"/>
                <a:ext cx="1515600" cy="6062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FFCF184F-2B0E-43AA-ABF9-D8B8A034FB8C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4235135" y="438708"/>
                  <a:ext cx="1524240" cy="61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95A0CAD4-BDEC-4189-997A-8760EDCD9ABE}"/>
                    </a:ext>
                  </a:extLst>
                </p14:cNvPr>
                <p14:cNvContentPartPr/>
                <p14:nvPr/>
              </p14:nvContentPartPr>
              <p14:xfrm>
                <a:off x="5728055" y="482988"/>
                <a:ext cx="5040" cy="212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95A0CAD4-BDEC-4189-997A-8760EDCD9ABE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5723735" y="478668"/>
                  <a:ext cx="1368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DDF8D4F3-FD81-4CD1-923F-C96CFC1B43F7}"/>
                    </a:ext>
                  </a:extLst>
                </p14:cNvPr>
                <p14:cNvContentPartPr/>
                <p14:nvPr/>
              </p14:nvContentPartPr>
              <p14:xfrm>
                <a:off x="5307575" y="488028"/>
                <a:ext cx="414720" cy="12189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DDF8D4F3-FD81-4CD1-923F-C96CFC1B43F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5303255" y="483708"/>
                  <a:ext cx="423360" cy="122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80E7D300-875B-49DC-AB92-271AB513D3EF}"/>
                    </a:ext>
                  </a:extLst>
                </p14:cNvPr>
                <p14:cNvContentPartPr/>
                <p14:nvPr/>
              </p14:nvContentPartPr>
              <p14:xfrm>
                <a:off x="5586215" y="982308"/>
                <a:ext cx="149760" cy="29088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80E7D300-875B-49DC-AB92-271AB513D3EF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5581895" y="977988"/>
                  <a:ext cx="158400" cy="299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865D38A0-7D15-4D94-9874-502C098E7D08}"/>
              </a:ext>
            </a:extLst>
          </p:cNvPr>
          <p:cNvGrpSpPr/>
          <p:nvPr/>
        </p:nvGrpSpPr>
        <p:grpSpPr>
          <a:xfrm>
            <a:off x="207815" y="3117828"/>
            <a:ext cx="4393440" cy="822960"/>
            <a:chOff x="207815" y="3117828"/>
            <a:chExt cx="4393440" cy="822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817AC7EC-A005-4762-945F-5B764F1B45B5}"/>
                    </a:ext>
                  </a:extLst>
                </p14:cNvPr>
                <p14:cNvContentPartPr/>
                <p14:nvPr/>
              </p14:nvContentPartPr>
              <p14:xfrm>
                <a:off x="207815" y="3117828"/>
                <a:ext cx="329040" cy="65196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817AC7EC-A005-4762-945F-5B764F1B45B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203495" y="3113508"/>
                  <a:ext cx="337680" cy="66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58C73E24-065B-46BA-AC27-8468E1331A51}"/>
                    </a:ext>
                  </a:extLst>
                </p14:cNvPr>
                <p14:cNvContentPartPr/>
                <p14:nvPr/>
              </p14:nvContentPartPr>
              <p14:xfrm>
                <a:off x="262895" y="3408348"/>
                <a:ext cx="250560" cy="342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58C73E24-065B-46BA-AC27-8468E1331A51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258575" y="3404028"/>
                  <a:ext cx="2592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A8E42C6F-0ECA-46B8-BBD3-436E3918F7D5}"/>
                    </a:ext>
                  </a:extLst>
                </p14:cNvPr>
                <p14:cNvContentPartPr/>
                <p14:nvPr/>
              </p14:nvContentPartPr>
              <p14:xfrm>
                <a:off x="675455" y="3217188"/>
                <a:ext cx="196200" cy="43560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A8E42C6F-0ECA-46B8-BBD3-436E3918F7D5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671135" y="3212868"/>
                  <a:ext cx="204840" cy="44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21C6780E-E9FE-4938-BBC0-5C6FF1345F3F}"/>
                    </a:ext>
                  </a:extLst>
                </p14:cNvPr>
                <p14:cNvContentPartPr/>
                <p14:nvPr/>
              </p14:nvContentPartPr>
              <p14:xfrm>
                <a:off x="1080815" y="3173268"/>
                <a:ext cx="167400" cy="40356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21C6780E-E9FE-4938-BBC0-5C6FF1345F3F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076495" y="3168948"/>
                  <a:ext cx="176040" cy="41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479B874E-BA74-4E10-89D8-151042DEB453}"/>
                    </a:ext>
                  </a:extLst>
                </p14:cNvPr>
                <p14:cNvContentPartPr/>
                <p14:nvPr/>
              </p14:nvContentPartPr>
              <p14:xfrm>
                <a:off x="956615" y="3348228"/>
                <a:ext cx="252360" cy="936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479B874E-BA74-4E10-89D8-151042DEB453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52295" y="3343908"/>
                  <a:ext cx="2610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E0530C60-82F0-4682-8779-6D9258D5C706}"/>
                    </a:ext>
                  </a:extLst>
                </p14:cNvPr>
                <p14:cNvContentPartPr/>
                <p14:nvPr/>
              </p14:nvContentPartPr>
              <p14:xfrm>
                <a:off x="1268735" y="3385308"/>
                <a:ext cx="235080" cy="1602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E0530C60-82F0-4682-8779-6D9258D5C706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264415" y="3380988"/>
                  <a:ext cx="243720" cy="16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78961A16-5861-4C91-BD80-7E9096D9329C}"/>
                    </a:ext>
                  </a:extLst>
                </p14:cNvPr>
                <p14:cNvContentPartPr/>
                <p14:nvPr/>
              </p14:nvContentPartPr>
              <p14:xfrm>
                <a:off x="1577975" y="3423468"/>
                <a:ext cx="227880" cy="1540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78961A16-5861-4C91-BD80-7E9096D9329C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573655" y="3419148"/>
                  <a:ext cx="23652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D1011813-BF92-4851-A541-D0FDCA7ED405}"/>
                    </a:ext>
                  </a:extLst>
                </p14:cNvPr>
                <p14:cNvContentPartPr/>
                <p14:nvPr/>
              </p14:nvContentPartPr>
              <p14:xfrm>
                <a:off x="2199335" y="3404028"/>
                <a:ext cx="203040" cy="20304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D1011813-BF92-4851-A541-D0FDCA7ED405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95015" y="3399708"/>
                  <a:ext cx="211680" cy="21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F5E26545-9894-4F3D-BA6F-6C272FD96DF1}"/>
                    </a:ext>
                  </a:extLst>
                </p14:cNvPr>
                <p14:cNvContentPartPr/>
                <p14:nvPr/>
              </p14:nvContentPartPr>
              <p14:xfrm>
                <a:off x="2513975" y="3427068"/>
                <a:ext cx="249480" cy="2001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F5E26545-9894-4F3D-BA6F-6C272FD96DF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509655" y="3422748"/>
                  <a:ext cx="25812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A7C5DAB3-2499-4AF8-B57F-D13D79B97FB4}"/>
                    </a:ext>
                  </a:extLst>
                </p14:cNvPr>
                <p14:cNvContentPartPr/>
                <p14:nvPr/>
              </p14:nvContentPartPr>
              <p14:xfrm>
                <a:off x="2854175" y="3456588"/>
                <a:ext cx="195840" cy="22824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A7C5DAB3-2499-4AF8-B57F-D13D79B97FB4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849855" y="3452268"/>
                  <a:ext cx="20448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AF73A3C8-CC45-434D-A0DD-B45A703D995F}"/>
                    </a:ext>
                  </a:extLst>
                </p14:cNvPr>
                <p14:cNvContentPartPr/>
                <p14:nvPr/>
              </p14:nvContentPartPr>
              <p14:xfrm>
                <a:off x="3181415" y="3528228"/>
                <a:ext cx="377640" cy="14400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AF73A3C8-CC45-434D-A0DD-B45A703D995F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3177095" y="3523908"/>
                  <a:ext cx="386280" cy="15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DE487652-166B-4CD9-85BC-F21AB5ED2C76}"/>
                    </a:ext>
                  </a:extLst>
                </p14:cNvPr>
                <p14:cNvContentPartPr/>
                <p14:nvPr/>
              </p14:nvContentPartPr>
              <p14:xfrm>
                <a:off x="3765335" y="3473868"/>
                <a:ext cx="68400" cy="46692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DE487652-166B-4CD9-85BC-F21AB5ED2C76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761015" y="3469548"/>
                  <a:ext cx="77040" cy="47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2B8D9654-4EBE-4DA2-8611-F55FC03F7455}"/>
                    </a:ext>
                  </a:extLst>
                </p14:cNvPr>
                <p14:cNvContentPartPr/>
                <p14:nvPr/>
              </p14:nvContentPartPr>
              <p14:xfrm>
                <a:off x="3771815" y="3486828"/>
                <a:ext cx="226800" cy="16560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2B8D9654-4EBE-4DA2-8611-F55FC03F7455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767495" y="3482508"/>
                  <a:ext cx="2354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863669D5-6F06-4C63-8A30-754472A1E39B}"/>
                    </a:ext>
                  </a:extLst>
                </p14:cNvPr>
                <p14:cNvContentPartPr/>
                <p14:nvPr/>
              </p14:nvContentPartPr>
              <p14:xfrm>
                <a:off x="4126415" y="3335988"/>
                <a:ext cx="74160" cy="2750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863669D5-6F06-4C63-8A30-754472A1E39B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122095" y="3331668"/>
                  <a:ext cx="82800" cy="28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A983976D-8C3E-41B3-B264-A660D8536043}"/>
                    </a:ext>
                  </a:extLst>
                </p14:cNvPr>
                <p14:cNvContentPartPr/>
                <p14:nvPr/>
              </p14:nvContentPartPr>
              <p14:xfrm>
                <a:off x="4319015" y="3469908"/>
                <a:ext cx="282240" cy="15192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A983976D-8C3E-41B3-B264-A660D853604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314695" y="3465588"/>
                  <a:ext cx="290880" cy="160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5" name="Gruppo 94">
            <a:extLst>
              <a:ext uri="{FF2B5EF4-FFF2-40B4-BE49-F238E27FC236}">
                <a16:creationId xmlns:a16="http://schemas.microsoft.com/office/drawing/2014/main" id="{5DB7150F-45AD-458A-9474-8C3FEEF01EE5}"/>
              </a:ext>
            </a:extLst>
          </p:cNvPr>
          <p:cNvGrpSpPr/>
          <p:nvPr/>
        </p:nvGrpSpPr>
        <p:grpSpPr>
          <a:xfrm>
            <a:off x="437495" y="3935028"/>
            <a:ext cx="871200" cy="609840"/>
            <a:chOff x="437495" y="3935028"/>
            <a:chExt cx="871200" cy="60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5D63F3C8-34C3-4EA1-BA92-FE0C4CC5AB20}"/>
                    </a:ext>
                  </a:extLst>
                </p14:cNvPr>
                <p14:cNvContentPartPr/>
                <p14:nvPr/>
              </p14:nvContentPartPr>
              <p14:xfrm>
                <a:off x="437495" y="4174428"/>
                <a:ext cx="266760" cy="37044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5D63F3C8-34C3-4EA1-BA92-FE0C4CC5AB2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33175" y="4170108"/>
                  <a:ext cx="275400" cy="37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78BD55E1-6403-4147-8670-863BD430BF2A}"/>
                    </a:ext>
                  </a:extLst>
                </p14:cNvPr>
                <p14:cNvContentPartPr/>
                <p14:nvPr/>
              </p14:nvContentPartPr>
              <p14:xfrm>
                <a:off x="532175" y="4343988"/>
                <a:ext cx="165960" cy="1692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78BD55E1-6403-4147-8670-863BD430BF2A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27855" y="4339668"/>
                  <a:ext cx="17460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EC09FD04-9738-4E8A-BD4F-D0BF09591D4A}"/>
                    </a:ext>
                  </a:extLst>
                </p14:cNvPr>
                <p14:cNvContentPartPr/>
                <p14:nvPr/>
              </p14:nvContentPartPr>
              <p14:xfrm>
                <a:off x="839975" y="3935028"/>
                <a:ext cx="214560" cy="2242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EC09FD04-9738-4E8A-BD4F-D0BF09591D4A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35655" y="3930708"/>
                  <a:ext cx="22320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C9109DDA-E869-4F4C-A302-B1E34E8EFEF1}"/>
                    </a:ext>
                  </a:extLst>
                </p14:cNvPr>
                <p14:cNvContentPartPr/>
                <p14:nvPr/>
              </p14:nvContentPartPr>
              <p14:xfrm>
                <a:off x="926375" y="4053108"/>
                <a:ext cx="25920" cy="17676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C9109DDA-E869-4F4C-A302-B1E34E8EFEF1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22055" y="4048788"/>
                  <a:ext cx="3456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77ECA3C3-E6BA-4662-8E7A-EDE47C7D07CE}"/>
                    </a:ext>
                  </a:extLst>
                </p14:cNvPr>
                <p14:cNvContentPartPr/>
                <p14:nvPr/>
              </p14:nvContentPartPr>
              <p14:xfrm>
                <a:off x="1054535" y="4401588"/>
                <a:ext cx="254160" cy="2124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77ECA3C3-E6BA-4662-8E7A-EDE47C7D07CE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050215" y="4397268"/>
                  <a:ext cx="2628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9E5D64FA-1DC3-4068-8857-F644D72D5B52}"/>
                    </a:ext>
                  </a:extLst>
                </p14:cNvPr>
                <p14:cNvContentPartPr/>
                <p14:nvPr/>
              </p14:nvContentPartPr>
              <p14:xfrm>
                <a:off x="1185935" y="4316628"/>
                <a:ext cx="9000" cy="2059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9E5D64FA-1DC3-4068-8857-F644D72D5B52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181615" y="4312308"/>
                  <a:ext cx="17640" cy="21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81D331B7-6EC3-4FFF-A7F6-549FE3198D38}"/>
              </a:ext>
            </a:extLst>
          </p:cNvPr>
          <p:cNvGrpSpPr/>
          <p:nvPr/>
        </p:nvGrpSpPr>
        <p:grpSpPr>
          <a:xfrm>
            <a:off x="1889735" y="4384308"/>
            <a:ext cx="197640" cy="101880"/>
            <a:chOff x="1889735" y="4384308"/>
            <a:chExt cx="197640" cy="10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F86950DD-183E-4585-9A95-CB45727FF11A}"/>
                    </a:ext>
                  </a:extLst>
                </p14:cNvPr>
                <p14:cNvContentPartPr/>
                <p14:nvPr/>
              </p14:nvContentPartPr>
              <p14:xfrm>
                <a:off x="1889735" y="4384308"/>
                <a:ext cx="197640" cy="144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F86950DD-183E-4585-9A95-CB45727FF11A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885415" y="4379988"/>
                  <a:ext cx="20628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C696BF38-CAD5-4CB7-A00C-E6C30980C2CA}"/>
                    </a:ext>
                  </a:extLst>
                </p14:cNvPr>
                <p14:cNvContentPartPr/>
                <p14:nvPr/>
              </p14:nvContentPartPr>
              <p14:xfrm>
                <a:off x="1924295" y="4469628"/>
                <a:ext cx="117000" cy="1656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C696BF38-CAD5-4CB7-A00C-E6C30980C2CA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1919975" y="4465308"/>
                  <a:ext cx="125640" cy="252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0">
            <p14:nvContentPartPr>
              <p14:cNvPr id="79" name="Input penna 78">
                <a:extLst>
                  <a:ext uri="{FF2B5EF4-FFF2-40B4-BE49-F238E27FC236}">
                    <a16:creationId xmlns:a16="http://schemas.microsoft.com/office/drawing/2014/main" id="{54D837B3-E5D9-47F7-A82E-C4BD37D6BEC7}"/>
                  </a:ext>
                </a:extLst>
              </p14:cNvPr>
              <p14:cNvContentPartPr/>
              <p14:nvPr/>
            </p14:nvContentPartPr>
            <p14:xfrm>
              <a:off x="2323535" y="4261908"/>
              <a:ext cx="319320" cy="249840"/>
            </p14:xfrm>
          </p:contentPart>
        </mc:Choice>
        <mc:Fallback xmlns="">
          <p:pic>
            <p:nvPicPr>
              <p:cNvPr id="79" name="Input penna 78">
                <a:extLst>
                  <a:ext uri="{FF2B5EF4-FFF2-40B4-BE49-F238E27FC236}">
                    <a16:creationId xmlns:a16="http://schemas.microsoft.com/office/drawing/2014/main" id="{54D837B3-E5D9-47F7-A82E-C4BD37D6BEC7}"/>
                  </a:ext>
                </a:extLst>
              </p:cNvPr>
              <p:cNvPicPr/>
              <p:nvPr/>
            </p:nvPicPr>
            <p:blipFill>
              <a:blip r:embed="rId121"/>
              <a:stretch>
                <a:fillRect/>
              </a:stretch>
            </p:blipFill>
            <p:spPr>
              <a:xfrm>
                <a:off x="2319215" y="4257588"/>
                <a:ext cx="327960" cy="258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2">
            <p14:nvContentPartPr>
              <p14:cNvPr id="88" name="Input penna 87">
                <a:extLst>
                  <a:ext uri="{FF2B5EF4-FFF2-40B4-BE49-F238E27FC236}">
                    <a16:creationId xmlns:a16="http://schemas.microsoft.com/office/drawing/2014/main" id="{3BFFE832-0910-4FCF-A88F-35E777BF2563}"/>
                  </a:ext>
                </a:extLst>
              </p14:cNvPr>
              <p14:cNvContentPartPr/>
              <p14:nvPr/>
            </p14:nvContentPartPr>
            <p14:xfrm>
              <a:off x="5932895" y="4495908"/>
              <a:ext cx="20520" cy="21960"/>
            </p14:xfrm>
          </p:contentPart>
        </mc:Choice>
        <mc:Fallback xmlns="">
          <p:pic>
            <p:nvPicPr>
              <p:cNvPr id="88" name="Input penna 87">
                <a:extLst>
                  <a:ext uri="{FF2B5EF4-FFF2-40B4-BE49-F238E27FC236}">
                    <a16:creationId xmlns:a16="http://schemas.microsoft.com/office/drawing/2014/main" id="{3BFFE832-0910-4FCF-A88F-35E777BF2563}"/>
                  </a:ext>
                </a:extLst>
              </p:cNvPr>
              <p:cNvPicPr/>
              <p:nvPr/>
            </p:nvPicPr>
            <p:blipFill>
              <a:blip r:embed="rId123"/>
              <a:stretch>
                <a:fillRect/>
              </a:stretch>
            </p:blipFill>
            <p:spPr>
              <a:xfrm>
                <a:off x="5928575" y="4491588"/>
                <a:ext cx="29160" cy="3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4">
            <p14:nvContentPartPr>
              <p14:cNvPr id="89" name="Input penna 88">
                <a:extLst>
                  <a:ext uri="{FF2B5EF4-FFF2-40B4-BE49-F238E27FC236}">
                    <a16:creationId xmlns:a16="http://schemas.microsoft.com/office/drawing/2014/main" id="{C150C38E-1CDC-4CA4-AD0F-4565BEBACF9E}"/>
                  </a:ext>
                </a:extLst>
              </p14:cNvPr>
              <p14:cNvContentPartPr/>
              <p14:nvPr/>
            </p14:nvContentPartPr>
            <p14:xfrm>
              <a:off x="5810135" y="4830708"/>
              <a:ext cx="110520" cy="132120"/>
            </p14:xfrm>
          </p:contentPart>
        </mc:Choice>
        <mc:Fallback xmlns="">
          <p:pic>
            <p:nvPicPr>
              <p:cNvPr id="89" name="Input penna 88">
                <a:extLst>
                  <a:ext uri="{FF2B5EF4-FFF2-40B4-BE49-F238E27FC236}">
                    <a16:creationId xmlns:a16="http://schemas.microsoft.com/office/drawing/2014/main" id="{C150C38E-1CDC-4CA4-AD0F-4565BEBACF9E}"/>
                  </a:ext>
                </a:extLst>
              </p:cNvPr>
              <p:cNvPicPr/>
              <p:nvPr/>
            </p:nvPicPr>
            <p:blipFill>
              <a:blip r:embed="rId125"/>
              <a:stretch>
                <a:fillRect/>
              </a:stretch>
            </p:blipFill>
            <p:spPr>
              <a:xfrm>
                <a:off x="5805815" y="4826388"/>
                <a:ext cx="119160" cy="140760"/>
              </a:xfrm>
              <a:prstGeom prst="rect">
                <a:avLst/>
              </a:prstGeom>
            </p:spPr>
          </p:pic>
        </mc:Fallback>
      </mc:AlternateContent>
      <p:grpSp>
        <p:nvGrpSpPr>
          <p:cNvPr id="121" name="Gruppo 120">
            <a:extLst>
              <a:ext uri="{FF2B5EF4-FFF2-40B4-BE49-F238E27FC236}">
                <a16:creationId xmlns:a16="http://schemas.microsoft.com/office/drawing/2014/main" id="{0F6AB4F0-D9B1-45F5-BD94-6A68FE49951A}"/>
              </a:ext>
            </a:extLst>
          </p:cNvPr>
          <p:cNvGrpSpPr/>
          <p:nvPr/>
        </p:nvGrpSpPr>
        <p:grpSpPr>
          <a:xfrm>
            <a:off x="6288575" y="4181628"/>
            <a:ext cx="1826640" cy="1001880"/>
            <a:chOff x="6288575" y="4181628"/>
            <a:chExt cx="1826640" cy="1001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C5490EAD-D8FF-4AA7-9768-B16464985CAF}"/>
                    </a:ext>
                  </a:extLst>
                </p14:cNvPr>
                <p14:cNvContentPartPr/>
                <p14:nvPr/>
              </p14:nvContentPartPr>
              <p14:xfrm>
                <a:off x="6288575" y="4403028"/>
                <a:ext cx="251280" cy="2948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C5490EAD-D8FF-4AA7-9768-B16464985CAF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6284255" y="4398708"/>
                  <a:ext cx="259920" cy="30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D375E78D-B518-4988-ADDB-204F2CCC7D79}"/>
                    </a:ext>
                  </a:extLst>
                </p14:cNvPr>
                <p14:cNvContentPartPr/>
                <p14:nvPr/>
              </p14:nvContentPartPr>
              <p14:xfrm>
                <a:off x="6428255" y="4526148"/>
                <a:ext cx="120240" cy="684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D375E78D-B518-4988-ADDB-204F2CCC7D79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6423935" y="4521828"/>
                  <a:ext cx="12888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99FF43D8-F2D6-4BE1-B8A1-6152CB128DBB}"/>
                    </a:ext>
                  </a:extLst>
                </p14:cNvPr>
                <p14:cNvContentPartPr/>
                <p14:nvPr/>
              </p14:nvContentPartPr>
              <p14:xfrm>
                <a:off x="6662975" y="4526148"/>
                <a:ext cx="159480" cy="11484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99FF43D8-F2D6-4BE1-B8A1-6152CB128DBB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6658655" y="4521828"/>
                  <a:ext cx="16812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17753599-33E3-4AEB-AA0B-D5C42F68F42C}"/>
                    </a:ext>
                  </a:extLst>
                </p14:cNvPr>
                <p14:cNvContentPartPr/>
                <p14:nvPr/>
              </p14:nvContentPartPr>
              <p14:xfrm>
                <a:off x="6845495" y="4449108"/>
                <a:ext cx="356760" cy="60588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17753599-33E3-4AEB-AA0B-D5C42F68F42C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6841175" y="4444788"/>
                  <a:ext cx="365400" cy="61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FFCD5785-ADDA-43B5-918A-726ABEC583AB}"/>
                    </a:ext>
                  </a:extLst>
                </p14:cNvPr>
                <p14:cNvContentPartPr/>
                <p14:nvPr/>
              </p14:nvContentPartPr>
              <p14:xfrm>
                <a:off x="7302695" y="4536588"/>
                <a:ext cx="155160" cy="20484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FFCD5785-ADDA-43B5-918A-726ABEC583AB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298375" y="4532268"/>
                  <a:ext cx="163800" cy="21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635AF3F5-7E09-494A-AF21-AF84ABDCBE26}"/>
                    </a:ext>
                  </a:extLst>
                </p14:cNvPr>
                <p14:cNvContentPartPr/>
                <p14:nvPr/>
              </p14:nvContentPartPr>
              <p14:xfrm>
                <a:off x="7537775" y="4363428"/>
                <a:ext cx="38520" cy="1551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635AF3F5-7E09-494A-AF21-AF84ABDCBE26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7533455" y="4359108"/>
                  <a:ext cx="471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E2008A9E-19CC-4C84-B7AD-A7A941917DC7}"/>
                    </a:ext>
                  </a:extLst>
                </p14:cNvPr>
                <p14:cNvContentPartPr/>
                <p14:nvPr/>
              </p14:nvContentPartPr>
              <p14:xfrm>
                <a:off x="7559735" y="4181628"/>
                <a:ext cx="14760" cy="468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E2008A9E-19CC-4C84-B7AD-A7A941917DC7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7555415" y="4177308"/>
                  <a:ext cx="234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0386958B-2BB8-4130-A2C4-B27CC3DED936}"/>
                    </a:ext>
                  </a:extLst>
                </p14:cNvPr>
                <p14:cNvContentPartPr/>
                <p14:nvPr/>
              </p14:nvContentPartPr>
              <p14:xfrm>
                <a:off x="7680695" y="4256148"/>
                <a:ext cx="225000" cy="2394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0386958B-2BB8-4130-A2C4-B27CC3DED936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676375" y="4251828"/>
                  <a:ext cx="23364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60994E11-8E7E-4397-B57C-D03E499D57E7}"/>
                    </a:ext>
                  </a:extLst>
                </p14:cNvPr>
                <p14:cNvContentPartPr/>
                <p14:nvPr/>
              </p14:nvContentPartPr>
              <p14:xfrm>
                <a:off x="8093975" y="4584108"/>
                <a:ext cx="21240" cy="111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60994E11-8E7E-4397-B57C-D03E499D57E7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8089655" y="4579788"/>
                  <a:ext cx="298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7D007CD6-2642-4B72-92EC-A799D49EDBFA}"/>
                    </a:ext>
                  </a:extLst>
                </p14:cNvPr>
                <p14:cNvContentPartPr/>
                <p14:nvPr/>
              </p14:nvContentPartPr>
              <p14:xfrm>
                <a:off x="7675295" y="4888668"/>
                <a:ext cx="321480" cy="2948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7D007CD6-2642-4B72-92EC-A799D49EDBFA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7670975" y="4884348"/>
                  <a:ext cx="330120" cy="3034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46">
            <p14:nvContentPartPr>
              <p14:cNvPr id="191" name="Input penna 190">
                <a:extLst>
                  <a:ext uri="{FF2B5EF4-FFF2-40B4-BE49-F238E27FC236}">
                    <a16:creationId xmlns:a16="http://schemas.microsoft.com/office/drawing/2014/main" id="{275F1D26-2CC9-40F2-A430-03BE9E5DB733}"/>
                  </a:ext>
                </a:extLst>
              </p14:cNvPr>
              <p14:cNvContentPartPr/>
              <p14:nvPr/>
            </p14:nvContentPartPr>
            <p14:xfrm>
              <a:off x="2492015" y="5393748"/>
              <a:ext cx="315720" cy="253080"/>
            </p14:xfrm>
          </p:contentPart>
        </mc:Choice>
        <mc:Fallback xmlns="">
          <p:pic>
            <p:nvPicPr>
              <p:cNvPr id="191" name="Input penna 190">
                <a:extLst>
                  <a:ext uri="{FF2B5EF4-FFF2-40B4-BE49-F238E27FC236}">
                    <a16:creationId xmlns:a16="http://schemas.microsoft.com/office/drawing/2014/main" id="{275F1D26-2CC9-40F2-A430-03BE9E5DB733}"/>
                  </a:ext>
                </a:extLst>
              </p:cNvPr>
              <p:cNvPicPr/>
              <p:nvPr/>
            </p:nvPicPr>
            <p:blipFill>
              <a:blip r:embed="rId147"/>
              <a:stretch>
                <a:fillRect/>
              </a:stretch>
            </p:blipFill>
            <p:spPr>
              <a:xfrm>
                <a:off x="2487695" y="5389428"/>
                <a:ext cx="324360" cy="261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8">
            <p14:nvContentPartPr>
              <p14:cNvPr id="192" name="Input penna 191">
                <a:extLst>
                  <a:ext uri="{FF2B5EF4-FFF2-40B4-BE49-F238E27FC236}">
                    <a16:creationId xmlns:a16="http://schemas.microsoft.com/office/drawing/2014/main" id="{97B45D1C-EAAD-4D47-B3C7-5E70DE32598C}"/>
                  </a:ext>
                </a:extLst>
              </p14:cNvPr>
              <p14:cNvContentPartPr/>
              <p14:nvPr/>
            </p14:nvContentPartPr>
            <p14:xfrm>
              <a:off x="2809895" y="5153268"/>
              <a:ext cx="59040" cy="146520"/>
            </p14:xfrm>
          </p:contentPart>
        </mc:Choice>
        <mc:Fallback xmlns="">
          <p:pic>
            <p:nvPicPr>
              <p:cNvPr id="192" name="Input penna 191">
                <a:extLst>
                  <a:ext uri="{FF2B5EF4-FFF2-40B4-BE49-F238E27FC236}">
                    <a16:creationId xmlns:a16="http://schemas.microsoft.com/office/drawing/2014/main" id="{97B45D1C-EAAD-4D47-B3C7-5E70DE32598C}"/>
                  </a:ext>
                </a:extLst>
              </p:cNvPr>
              <p:cNvPicPr/>
              <p:nvPr/>
            </p:nvPicPr>
            <p:blipFill>
              <a:blip r:embed="rId149"/>
              <a:stretch>
                <a:fillRect/>
              </a:stretch>
            </p:blipFill>
            <p:spPr>
              <a:xfrm>
                <a:off x="2805575" y="5148948"/>
                <a:ext cx="67680" cy="155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0">
            <p14:nvContentPartPr>
              <p14:cNvPr id="193" name="Input penna 192">
                <a:extLst>
                  <a:ext uri="{FF2B5EF4-FFF2-40B4-BE49-F238E27FC236}">
                    <a16:creationId xmlns:a16="http://schemas.microsoft.com/office/drawing/2014/main" id="{03C05CCC-C814-4848-BAB2-97C79DCE2DBC}"/>
                  </a:ext>
                </a:extLst>
              </p14:cNvPr>
              <p14:cNvContentPartPr/>
              <p14:nvPr/>
            </p14:nvContentPartPr>
            <p14:xfrm>
              <a:off x="2844815" y="5043468"/>
              <a:ext cx="19440" cy="6840"/>
            </p14:xfrm>
          </p:contentPart>
        </mc:Choice>
        <mc:Fallback xmlns="">
          <p:pic>
            <p:nvPicPr>
              <p:cNvPr id="193" name="Input penna 192">
                <a:extLst>
                  <a:ext uri="{FF2B5EF4-FFF2-40B4-BE49-F238E27FC236}">
                    <a16:creationId xmlns:a16="http://schemas.microsoft.com/office/drawing/2014/main" id="{03C05CCC-C814-4848-BAB2-97C79DCE2DBC}"/>
                  </a:ext>
                </a:extLst>
              </p:cNvPr>
              <p:cNvPicPr/>
              <p:nvPr/>
            </p:nvPicPr>
            <p:blipFill>
              <a:blip r:embed="rId151"/>
              <a:stretch>
                <a:fillRect/>
              </a:stretch>
            </p:blipFill>
            <p:spPr>
              <a:xfrm>
                <a:off x="2840495" y="5039148"/>
                <a:ext cx="28080" cy="1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2">
            <p14:nvContentPartPr>
              <p14:cNvPr id="194" name="Input penna 193">
                <a:extLst>
                  <a:ext uri="{FF2B5EF4-FFF2-40B4-BE49-F238E27FC236}">
                    <a16:creationId xmlns:a16="http://schemas.microsoft.com/office/drawing/2014/main" id="{2E5F7347-355C-4523-8C85-48702843F422}"/>
                  </a:ext>
                </a:extLst>
              </p14:cNvPr>
              <p14:cNvContentPartPr/>
              <p14:nvPr/>
            </p14:nvContentPartPr>
            <p14:xfrm>
              <a:off x="2947055" y="5022948"/>
              <a:ext cx="128160" cy="362520"/>
            </p14:xfrm>
          </p:contentPart>
        </mc:Choice>
        <mc:Fallback xmlns="">
          <p:pic>
            <p:nvPicPr>
              <p:cNvPr id="194" name="Input penna 193">
                <a:extLst>
                  <a:ext uri="{FF2B5EF4-FFF2-40B4-BE49-F238E27FC236}">
                    <a16:creationId xmlns:a16="http://schemas.microsoft.com/office/drawing/2014/main" id="{2E5F7347-355C-4523-8C85-48702843F422}"/>
                  </a:ext>
                </a:extLst>
              </p:cNvPr>
              <p:cNvPicPr/>
              <p:nvPr/>
            </p:nvPicPr>
            <p:blipFill>
              <a:blip r:embed="rId153"/>
              <a:stretch>
                <a:fillRect/>
              </a:stretch>
            </p:blipFill>
            <p:spPr>
              <a:xfrm>
                <a:off x="2942735" y="5018628"/>
                <a:ext cx="136800" cy="371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4">
            <p14:nvContentPartPr>
              <p14:cNvPr id="195" name="Input penna 194">
                <a:extLst>
                  <a:ext uri="{FF2B5EF4-FFF2-40B4-BE49-F238E27FC236}">
                    <a16:creationId xmlns:a16="http://schemas.microsoft.com/office/drawing/2014/main" id="{7B0E2F69-F4D6-460A-9B5A-57F134E65E5F}"/>
                  </a:ext>
                </a:extLst>
              </p14:cNvPr>
              <p14:cNvContentPartPr/>
              <p14:nvPr/>
            </p14:nvContentPartPr>
            <p14:xfrm>
              <a:off x="3133535" y="5108268"/>
              <a:ext cx="74160" cy="174240"/>
            </p14:xfrm>
          </p:contentPart>
        </mc:Choice>
        <mc:Fallback xmlns="">
          <p:pic>
            <p:nvPicPr>
              <p:cNvPr id="195" name="Input penna 194">
                <a:extLst>
                  <a:ext uri="{FF2B5EF4-FFF2-40B4-BE49-F238E27FC236}">
                    <a16:creationId xmlns:a16="http://schemas.microsoft.com/office/drawing/2014/main" id="{7B0E2F69-F4D6-460A-9B5A-57F134E65E5F}"/>
                  </a:ext>
                </a:extLst>
              </p:cNvPr>
              <p:cNvPicPr/>
              <p:nvPr/>
            </p:nvPicPr>
            <p:blipFill>
              <a:blip r:embed="rId155"/>
              <a:stretch>
                <a:fillRect/>
              </a:stretch>
            </p:blipFill>
            <p:spPr>
              <a:xfrm>
                <a:off x="3129215" y="5103948"/>
                <a:ext cx="82800" cy="18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6">
            <p14:nvContentPartPr>
              <p14:cNvPr id="196" name="Input penna 195">
                <a:extLst>
                  <a:ext uri="{FF2B5EF4-FFF2-40B4-BE49-F238E27FC236}">
                    <a16:creationId xmlns:a16="http://schemas.microsoft.com/office/drawing/2014/main" id="{C93B3024-8375-4610-BFB0-35B3443254D4}"/>
                  </a:ext>
                </a:extLst>
              </p14:cNvPr>
              <p14:cNvContentPartPr/>
              <p14:nvPr/>
            </p14:nvContentPartPr>
            <p14:xfrm>
              <a:off x="3232535" y="5151468"/>
              <a:ext cx="47520" cy="134280"/>
            </p14:xfrm>
          </p:contentPart>
        </mc:Choice>
        <mc:Fallback xmlns="">
          <p:pic>
            <p:nvPicPr>
              <p:cNvPr id="196" name="Input penna 195">
                <a:extLst>
                  <a:ext uri="{FF2B5EF4-FFF2-40B4-BE49-F238E27FC236}">
                    <a16:creationId xmlns:a16="http://schemas.microsoft.com/office/drawing/2014/main" id="{C93B3024-8375-4610-BFB0-35B3443254D4}"/>
                  </a:ext>
                </a:extLst>
              </p:cNvPr>
              <p:cNvPicPr/>
              <p:nvPr/>
            </p:nvPicPr>
            <p:blipFill>
              <a:blip r:embed="rId157"/>
              <a:stretch>
                <a:fillRect/>
              </a:stretch>
            </p:blipFill>
            <p:spPr>
              <a:xfrm>
                <a:off x="3228215" y="5147148"/>
                <a:ext cx="56160" cy="142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58">
            <p14:nvContentPartPr>
              <p14:cNvPr id="197" name="Input penna 196">
                <a:extLst>
                  <a:ext uri="{FF2B5EF4-FFF2-40B4-BE49-F238E27FC236}">
                    <a16:creationId xmlns:a16="http://schemas.microsoft.com/office/drawing/2014/main" id="{0A760F82-C81B-49D7-82A0-704F4ABE24BE}"/>
                  </a:ext>
                </a:extLst>
              </p14:cNvPr>
              <p14:cNvContentPartPr/>
              <p14:nvPr/>
            </p14:nvContentPartPr>
            <p14:xfrm>
              <a:off x="3097535" y="5078388"/>
              <a:ext cx="280080" cy="28800"/>
            </p14:xfrm>
          </p:contentPart>
        </mc:Choice>
        <mc:Fallback xmlns="">
          <p:pic>
            <p:nvPicPr>
              <p:cNvPr id="197" name="Input penna 196">
                <a:extLst>
                  <a:ext uri="{FF2B5EF4-FFF2-40B4-BE49-F238E27FC236}">
                    <a16:creationId xmlns:a16="http://schemas.microsoft.com/office/drawing/2014/main" id="{0A760F82-C81B-49D7-82A0-704F4ABE24BE}"/>
                  </a:ext>
                </a:extLst>
              </p:cNvPr>
              <p:cNvPicPr/>
              <p:nvPr/>
            </p:nvPicPr>
            <p:blipFill>
              <a:blip r:embed="rId159"/>
              <a:stretch>
                <a:fillRect/>
              </a:stretch>
            </p:blipFill>
            <p:spPr>
              <a:xfrm>
                <a:off x="3093215" y="5074068"/>
                <a:ext cx="28872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98" name="Input penna 197">
                <a:extLst>
                  <a:ext uri="{FF2B5EF4-FFF2-40B4-BE49-F238E27FC236}">
                    <a16:creationId xmlns:a16="http://schemas.microsoft.com/office/drawing/2014/main" id="{60137B6C-2BEB-4712-B70F-CA61B25E6433}"/>
                  </a:ext>
                </a:extLst>
              </p14:cNvPr>
              <p14:cNvContentPartPr/>
              <p14:nvPr/>
            </p14:nvContentPartPr>
            <p14:xfrm>
              <a:off x="3358895" y="5217348"/>
              <a:ext cx="203760" cy="13320"/>
            </p14:xfrm>
          </p:contentPart>
        </mc:Choice>
        <mc:Fallback xmlns="">
          <p:pic>
            <p:nvPicPr>
              <p:cNvPr id="198" name="Input penna 197">
                <a:extLst>
                  <a:ext uri="{FF2B5EF4-FFF2-40B4-BE49-F238E27FC236}">
                    <a16:creationId xmlns:a16="http://schemas.microsoft.com/office/drawing/2014/main" id="{60137B6C-2BEB-4712-B70F-CA61B25E6433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3354575" y="5213028"/>
                <a:ext cx="21240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99" name="Input penna 198">
                <a:extLst>
                  <a:ext uri="{FF2B5EF4-FFF2-40B4-BE49-F238E27FC236}">
                    <a16:creationId xmlns:a16="http://schemas.microsoft.com/office/drawing/2014/main" id="{ED00CD25-E689-4785-9BCE-35E02AE76BCD}"/>
                  </a:ext>
                </a:extLst>
              </p14:cNvPr>
              <p14:cNvContentPartPr/>
              <p14:nvPr/>
            </p14:nvContentPartPr>
            <p14:xfrm>
              <a:off x="3461855" y="5165868"/>
              <a:ext cx="8280" cy="184320"/>
            </p14:xfrm>
          </p:contentPart>
        </mc:Choice>
        <mc:Fallback xmlns="">
          <p:pic>
            <p:nvPicPr>
              <p:cNvPr id="199" name="Input penna 198">
                <a:extLst>
                  <a:ext uri="{FF2B5EF4-FFF2-40B4-BE49-F238E27FC236}">
                    <a16:creationId xmlns:a16="http://schemas.microsoft.com/office/drawing/2014/main" id="{ED00CD25-E689-4785-9BCE-35E02AE76BCD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3457535" y="5161548"/>
                <a:ext cx="16920" cy="19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4">
            <p14:nvContentPartPr>
              <p14:cNvPr id="200" name="Input penna 199">
                <a:extLst>
                  <a:ext uri="{FF2B5EF4-FFF2-40B4-BE49-F238E27FC236}">
                    <a16:creationId xmlns:a16="http://schemas.microsoft.com/office/drawing/2014/main" id="{2736FDA1-3A88-46D7-A771-066A4491A5E2}"/>
                  </a:ext>
                </a:extLst>
              </p14:cNvPr>
              <p14:cNvContentPartPr/>
              <p14:nvPr/>
            </p14:nvContentPartPr>
            <p14:xfrm>
              <a:off x="3587495" y="5130228"/>
              <a:ext cx="216360" cy="218520"/>
            </p14:xfrm>
          </p:contentPart>
        </mc:Choice>
        <mc:Fallback xmlns="">
          <p:pic>
            <p:nvPicPr>
              <p:cNvPr id="200" name="Input penna 199">
                <a:extLst>
                  <a:ext uri="{FF2B5EF4-FFF2-40B4-BE49-F238E27FC236}">
                    <a16:creationId xmlns:a16="http://schemas.microsoft.com/office/drawing/2014/main" id="{2736FDA1-3A88-46D7-A771-066A4491A5E2}"/>
                  </a:ext>
                </a:extLst>
              </p:cNvPr>
              <p:cNvPicPr/>
              <p:nvPr/>
            </p:nvPicPr>
            <p:blipFill>
              <a:blip r:embed="rId165"/>
              <a:stretch>
                <a:fillRect/>
              </a:stretch>
            </p:blipFill>
            <p:spPr>
              <a:xfrm>
                <a:off x="3583175" y="5125908"/>
                <a:ext cx="225000" cy="227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6">
            <p14:nvContentPartPr>
              <p14:cNvPr id="201" name="Input penna 200">
                <a:extLst>
                  <a:ext uri="{FF2B5EF4-FFF2-40B4-BE49-F238E27FC236}">
                    <a16:creationId xmlns:a16="http://schemas.microsoft.com/office/drawing/2014/main" id="{B545A6EE-F8AF-4007-8031-16A1D6B9D263}"/>
                  </a:ext>
                </a:extLst>
              </p14:cNvPr>
              <p14:cNvContentPartPr/>
              <p14:nvPr/>
            </p14:nvContentPartPr>
            <p14:xfrm>
              <a:off x="3878735" y="4984068"/>
              <a:ext cx="21240" cy="338400"/>
            </p14:xfrm>
          </p:contentPart>
        </mc:Choice>
        <mc:Fallback xmlns="">
          <p:pic>
            <p:nvPicPr>
              <p:cNvPr id="201" name="Input penna 200">
                <a:extLst>
                  <a:ext uri="{FF2B5EF4-FFF2-40B4-BE49-F238E27FC236}">
                    <a16:creationId xmlns:a16="http://schemas.microsoft.com/office/drawing/2014/main" id="{B545A6EE-F8AF-4007-8031-16A1D6B9D263}"/>
                  </a:ext>
                </a:extLst>
              </p:cNvPr>
              <p:cNvPicPr/>
              <p:nvPr/>
            </p:nvPicPr>
            <p:blipFill>
              <a:blip r:embed="rId167"/>
              <a:stretch>
                <a:fillRect/>
              </a:stretch>
            </p:blipFill>
            <p:spPr>
              <a:xfrm>
                <a:off x="3874415" y="4979748"/>
                <a:ext cx="29880" cy="347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8">
            <p14:nvContentPartPr>
              <p14:cNvPr id="202" name="Input penna 201">
                <a:extLst>
                  <a:ext uri="{FF2B5EF4-FFF2-40B4-BE49-F238E27FC236}">
                    <a16:creationId xmlns:a16="http://schemas.microsoft.com/office/drawing/2014/main" id="{A29AEEA3-7D2F-4EEF-96FA-48AFBD19592C}"/>
                  </a:ext>
                </a:extLst>
              </p14:cNvPr>
              <p14:cNvContentPartPr/>
              <p14:nvPr/>
            </p14:nvContentPartPr>
            <p14:xfrm>
              <a:off x="3868295" y="5058588"/>
              <a:ext cx="267480" cy="99720"/>
            </p14:xfrm>
          </p:contentPart>
        </mc:Choice>
        <mc:Fallback xmlns="">
          <p:pic>
            <p:nvPicPr>
              <p:cNvPr id="202" name="Input penna 201">
                <a:extLst>
                  <a:ext uri="{FF2B5EF4-FFF2-40B4-BE49-F238E27FC236}">
                    <a16:creationId xmlns:a16="http://schemas.microsoft.com/office/drawing/2014/main" id="{A29AEEA3-7D2F-4EEF-96FA-48AFBD19592C}"/>
                  </a:ext>
                </a:extLst>
              </p:cNvPr>
              <p:cNvPicPr/>
              <p:nvPr/>
            </p:nvPicPr>
            <p:blipFill>
              <a:blip r:embed="rId169"/>
              <a:stretch>
                <a:fillRect/>
              </a:stretch>
            </p:blipFill>
            <p:spPr>
              <a:xfrm>
                <a:off x="3863975" y="5054268"/>
                <a:ext cx="276120" cy="108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0">
            <p14:nvContentPartPr>
              <p14:cNvPr id="203" name="Input penna 202">
                <a:extLst>
                  <a:ext uri="{FF2B5EF4-FFF2-40B4-BE49-F238E27FC236}">
                    <a16:creationId xmlns:a16="http://schemas.microsoft.com/office/drawing/2014/main" id="{25800FB7-D786-4A9F-9CE5-A9CE0151D5DD}"/>
                  </a:ext>
                </a:extLst>
              </p14:cNvPr>
              <p14:cNvContentPartPr/>
              <p14:nvPr/>
            </p14:nvContentPartPr>
            <p14:xfrm>
              <a:off x="3907175" y="5152548"/>
              <a:ext cx="148680" cy="105840"/>
            </p14:xfrm>
          </p:contentPart>
        </mc:Choice>
        <mc:Fallback xmlns="">
          <p:pic>
            <p:nvPicPr>
              <p:cNvPr id="203" name="Input penna 202">
                <a:extLst>
                  <a:ext uri="{FF2B5EF4-FFF2-40B4-BE49-F238E27FC236}">
                    <a16:creationId xmlns:a16="http://schemas.microsoft.com/office/drawing/2014/main" id="{25800FB7-D786-4A9F-9CE5-A9CE0151D5DD}"/>
                  </a:ext>
                </a:extLst>
              </p:cNvPr>
              <p:cNvPicPr/>
              <p:nvPr/>
            </p:nvPicPr>
            <p:blipFill>
              <a:blip r:embed="rId171"/>
              <a:stretch>
                <a:fillRect/>
              </a:stretch>
            </p:blipFill>
            <p:spPr>
              <a:xfrm>
                <a:off x="3902855" y="5148228"/>
                <a:ext cx="157320" cy="11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2">
            <p14:nvContentPartPr>
              <p14:cNvPr id="204" name="Input penna 203">
                <a:extLst>
                  <a:ext uri="{FF2B5EF4-FFF2-40B4-BE49-F238E27FC236}">
                    <a16:creationId xmlns:a16="http://schemas.microsoft.com/office/drawing/2014/main" id="{0A5E7CD1-744E-4C47-BCAF-762F1F8F9C4D}"/>
                  </a:ext>
                </a:extLst>
              </p14:cNvPr>
              <p14:cNvContentPartPr/>
              <p14:nvPr/>
            </p14:nvContentPartPr>
            <p14:xfrm>
              <a:off x="4196255" y="5128068"/>
              <a:ext cx="60120" cy="176040"/>
            </p14:xfrm>
          </p:contentPart>
        </mc:Choice>
        <mc:Fallback xmlns="">
          <p:pic>
            <p:nvPicPr>
              <p:cNvPr id="204" name="Input penna 203">
                <a:extLst>
                  <a:ext uri="{FF2B5EF4-FFF2-40B4-BE49-F238E27FC236}">
                    <a16:creationId xmlns:a16="http://schemas.microsoft.com/office/drawing/2014/main" id="{0A5E7CD1-744E-4C47-BCAF-762F1F8F9C4D}"/>
                  </a:ext>
                </a:extLst>
              </p:cNvPr>
              <p:cNvPicPr/>
              <p:nvPr/>
            </p:nvPicPr>
            <p:blipFill>
              <a:blip r:embed="rId173"/>
              <a:stretch>
                <a:fillRect/>
              </a:stretch>
            </p:blipFill>
            <p:spPr>
              <a:xfrm>
                <a:off x="4191935" y="5123748"/>
                <a:ext cx="6876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4">
            <p14:nvContentPartPr>
              <p14:cNvPr id="205" name="Input penna 204">
                <a:extLst>
                  <a:ext uri="{FF2B5EF4-FFF2-40B4-BE49-F238E27FC236}">
                    <a16:creationId xmlns:a16="http://schemas.microsoft.com/office/drawing/2014/main" id="{7F279E72-D35B-4247-97FF-34B3626634D5}"/>
                  </a:ext>
                </a:extLst>
              </p14:cNvPr>
              <p14:cNvContentPartPr/>
              <p14:nvPr/>
            </p14:nvContentPartPr>
            <p14:xfrm>
              <a:off x="4279415" y="5131668"/>
              <a:ext cx="23400" cy="146160"/>
            </p14:xfrm>
          </p:contentPart>
        </mc:Choice>
        <mc:Fallback xmlns="">
          <p:pic>
            <p:nvPicPr>
              <p:cNvPr id="205" name="Input penna 204">
                <a:extLst>
                  <a:ext uri="{FF2B5EF4-FFF2-40B4-BE49-F238E27FC236}">
                    <a16:creationId xmlns:a16="http://schemas.microsoft.com/office/drawing/2014/main" id="{7F279E72-D35B-4247-97FF-34B3626634D5}"/>
                  </a:ext>
                </a:extLst>
              </p:cNvPr>
              <p:cNvPicPr/>
              <p:nvPr/>
            </p:nvPicPr>
            <p:blipFill>
              <a:blip r:embed="rId175"/>
              <a:stretch>
                <a:fillRect/>
              </a:stretch>
            </p:blipFill>
            <p:spPr>
              <a:xfrm>
                <a:off x="4275095" y="5127348"/>
                <a:ext cx="32040" cy="154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6">
            <p14:nvContentPartPr>
              <p14:cNvPr id="206" name="Input penna 205">
                <a:extLst>
                  <a:ext uri="{FF2B5EF4-FFF2-40B4-BE49-F238E27FC236}">
                    <a16:creationId xmlns:a16="http://schemas.microsoft.com/office/drawing/2014/main" id="{5B1AFC81-B91D-4D0B-8A2E-FF6D14027F1A}"/>
                  </a:ext>
                </a:extLst>
              </p14:cNvPr>
              <p14:cNvContentPartPr/>
              <p14:nvPr/>
            </p14:nvContentPartPr>
            <p14:xfrm>
              <a:off x="4162775" y="5125188"/>
              <a:ext cx="234000" cy="19800"/>
            </p14:xfrm>
          </p:contentPart>
        </mc:Choice>
        <mc:Fallback xmlns="">
          <p:pic>
            <p:nvPicPr>
              <p:cNvPr id="206" name="Input penna 205">
                <a:extLst>
                  <a:ext uri="{FF2B5EF4-FFF2-40B4-BE49-F238E27FC236}">
                    <a16:creationId xmlns:a16="http://schemas.microsoft.com/office/drawing/2014/main" id="{5B1AFC81-B91D-4D0B-8A2E-FF6D14027F1A}"/>
                  </a:ext>
                </a:extLst>
              </p:cNvPr>
              <p:cNvPicPr/>
              <p:nvPr/>
            </p:nvPicPr>
            <p:blipFill>
              <a:blip r:embed="rId177"/>
              <a:stretch>
                <a:fillRect/>
              </a:stretch>
            </p:blipFill>
            <p:spPr>
              <a:xfrm>
                <a:off x="4158455" y="5120868"/>
                <a:ext cx="242640" cy="2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207" name="Input penna 206">
                <a:extLst>
                  <a:ext uri="{FF2B5EF4-FFF2-40B4-BE49-F238E27FC236}">
                    <a16:creationId xmlns:a16="http://schemas.microsoft.com/office/drawing/2014/main" id="{D6D86C8F-3646-4ACF-8462-9FC123659320}"/>
                  </a:ext>
                </a:extLst>
              </p14:cNvPr>
              <p14:cNvContentPartPr/>
              <p14:nvPr/>
            </p14:nvContentPartPr>
            <p14:xfrm>
              <a:off x="4421255" y="4944828"/>
              <a:ext cx="159120" cy="437040"/>
            </p14:xfrm>
          </p:contentPart>
        </mc:Choice>
        <mc:Fallback xmlns="">
          <p:pic>
            <p:nvPicPr>
              <p:cNvPr id="207" name="Input penna 206">
                <a:extLst>
                  <a:ext uri="{FF2B5EF4-FFF2-40B4-BE49-F238E27FC236}">
                    <a16:creationId xmlns:a16="http://schemas.microsoft.com/office/drawing/2014/main" id="{D6D86C8F-3646-4ACF-8462-9FC123659320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4416935" y="4940508"/>
                <a:ext cx="167760" cy="445680"/>
              </a:xfrm>
              <a:prstGeom prst="rect">
                <a:avLst/>
              </a:prstGeom>
            </p:spPr>
          </p:pic>
        </mc:Fallback>
      </mc:AlternateContent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D5F11DE3-34CB-4E4C-8C72-39D5EBE43CF4}"/>
              </a:ext>
            </a:extLst>
          </p:cNvPr>
          <p:cNvGrpSpPr/>
          <p:nvPr/>
        </p:nvGrpSpPr>
        <p:grpSpPr>
          <a:xfrm>
            <a:off x="5108855" y="5419668"/>
            <a:ext cx="1240560" cy="702360"/>
            <a:chOff x="5108855" y="5419668"/>
            <a:chExt cx="1240560" cy="702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861F378B-D82C-4E93-A75E-6D9949A71F44}"/>
                    </a:ext>
                  </a:extLst>
                </p14:cNvPr>
                <p14:cNvContentPartPr/>
                <p14:nvPr/>
              </p14:nvContentPartPr>
              <p14:xfrm>
                <a:off x="5108855" y="5633508"/>
                <a:ext cx="365760" cy="2628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861F378B-D82C-4E93-A75E-6D9949A71F44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104535" y="5629188"/>
                  <a:ext cx="374400" cy="3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CC35A41E-295E-41D3-9543-4C8FFDFFD7BC}"/>
                    </a:ext>
                  </a:extLst>
                </p14:cNvPr>
                <p14:cNvContentPartPr/>
                <p14:nvPr/>
              </p14:nvContentPartPr>
              <p14:xfrm>
                <a:off x="5144855" y="5712348"/>
                <a:ext cx="385200" cy="2412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CC35A41E-295E-41D3-9543-4C8FFDFFD7B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140535" y="5708028"/>
                  <a:ext cx="39384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7412CFC8-1C06-415F-B975-1A5F7BAD66CB}"/>
                    </a:ext>
                  </a:extLst>
                </p14:cNvPr>
                <p14:cNvContentPartPr/>
                <p14:nvPr/>
              </p14:nvContentPartPr>
              <p14:xfrm>
                <a:off x="5650655" y="5432628"/>
                <a:ext cx="228240" cy="38772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7412CFC8-1C06-415F-B975-1A5F7BAD66C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646335" y="5428308"/>
                  <a:ext cx="236880" cy="39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0230678A-7379-4D7A-AE73-F1FC0CA3C09E}"/>
                    </a:ext>
                  </a:extLst>
                </p14:cNvPr>
                <p14:cNvContentPartPr/>
                <p14:nvPr/>
              </p14:nvContentPartPr>
              <p14:xfrm>
                <a:off x="5940815" y="5419668"/>
                <a:ext cx="408600" cy="70236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0230678A-7379-4D7A-AE73-F1FC0CA3C09E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936495" y="5415348"/>
                  <a:ext cx="417240" cy="711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1" name="Gruppo 230">
            <a:extLst>
              <a:ext uri="{FF2B5EF4-FFF2-40B4-BE49-F238E27FC236}">
                <a16:creationId xmlns:a16="http://schemas.microsoft.com/office/drawing/2014/main" id="{487399C9-A073-4396-A108-57CC4EB7447E}"/>
              </a:ext>
            </a:extLst>
          </p:cNvPr>
          <p:cNvGrpSpPr/>
          <p:nvPr/>
        </p:nvGrpSpPr>
        <p:grpSpPr>
          <a:xfrm>
            <a:off x="1378895" y="4142028"/>
            <a:ext cx="282600" cy="382320"/>
            <a:chOff x="1378895" y="4142028"/>
            <a:chExt cx="282600" cy="382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2333D7F9-2252-4B99-AD11-4FDAEE1AD27C}"/>
                    </a:ext>
                  </a:extLst>
                </p14:cNvPr>
                <p14:cNvContentPartPr/>
                <p14:nvPr/>
              </p14:nvContentPartPr>
              <p14:xfrm>
                <a:off x="1378895" y="4200708"/>
                <a:ext cx="13320" cy="2707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2333D7F9-2252-4B99-AD11-4FDAEE1AD27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1374575" y="4196388"/>
                  <a:ext cx="21960" cy="27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FFF86BC7-B0FB-40E9-A1C2-CE9C02CA8DB5}"/>
                    </a:ext>
                  </a:extLst>
                </p14:cNvPr>
                <p14:cNvContentPartPr/>
                <p14:nvPr/>
              </p14:nvContentPartPr>
              <p14:xfrm>
                <a:off x="1455215" y="4142028"/>
                <a:ext cx="206280" cy="382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FFF86BC7-B0FB-40E9-A1C2-CE9C02CA8DB5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1450895" y="4137708"/>
                  <a:ext cx="214920" cy="390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5" name="Gruppo 234">
            <a:extLst>
              <a:ext uri="{FF2B5EF4-FFF2-40B4-BE49-F238E27FC236}">
                <a16:creationId xmlns:a16="http://schemas.microsoft.com/office/drawing/2014/main" id="{A2AB2E9D-149C-42DB-8068-450502A9121F}"/>
              </a:ext>
            </a:extLst>
          </p:cNvPr>
          <p:cNvGrpSpPr/>
          <p:nvPr/>
        </p:nvGrpSpPr>
        <p:grpSpPr>
          <a:xfrm>
            <a:off x="3809975" y="4044108"/>
            <a:ext cx="1677240" cy="589320"/>
            <a:chOff x="3809975" y="4044108"/>
            <a:chExt cx="1677240" cy="589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B6682503-1AA5-4550-85C9-96837B4A4E52}"/>
                    </a:ext>
                  </a:extLst>
                </p14:cNvPr>
                <p14:cNvContentPartPr/>
                <p14:nvPr/>
              </p14:nvContentPartPr>
              <p14:xfrm>
                <a:off x="3809975" y="4227708"/>
                <a:ext cx="307440" cy="32724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B6682503-1AA5-4550-85C9-96837B4A4E52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3805655" y="4223388"/>
                  <a:ext cx="316080" cy="33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5F042CC9-F4E8-4B6A-92AF-CFE4B8C8B2FC}"/>
                    </a:ext>
                  </a:extLst>
                </p14:cNvPr>
                <p14:cNvContentPartPr/>
                <p14:nvPr/>
              </p14:nvContentPartPr>
              <p14:xfrm>
                <a:off x="3893495" y="4392228"/>
                <a:ext cx="191160" cy="201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5F042CC9-F4E8-4B6A-92AF-CFE4B8C8B2FC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3889175" y="4387908"/>
                  <a:ext cx="1998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B44C9FB3-E2EA-4372-BC82-01062FC94CE7}"/>
                    </a:ext>
                  </a:extLst>
                </p14:cNvPr>
                <p14:cNvContentPartPr/>
                <p14:nvPr/>
              </p14:nvContentPartPr>
              <p14:xfrm>
                <a:off x="4257095" y="4044108"/>
                <a:ext cx="198360" cy="1857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B44C9FB3-E2EA-4372-BC82-01062FC94CE7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4252775" y="4039788"/>
                  <a:ext cx="207000" cy="19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AC0837D3-9257-461D-A85E-9562578F0D28}"/>
                    </a:ext>
                  </a:extLst>
                </p14:cNvPr>
                <p14:cNvContentPartPr/>
                <p14:nvPr/>
              </p14:nvContentPartPr>
              <p14:xfrm>
                <a:off x="4331255" y="4140588"/>
                <a:ext cx="16560" cy="17460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AC0837D3-9257-461D-A85E-9562578F0D28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4326935" y="4136268"/>
                  <a:ext cx="252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4CF4A6E4-BC47-4B30-904C-1E682A76FD46}"/>
                    </a:ext>
                  </a:extLst>
                </p14:cNvPr>
                <p14:cNvContentPartPr/>
                <p14:nvPr/>
              </p14:nvContentPartPr>
              <p14:xfrm>
                <a:off x="4504775" y="4462068"/>
                <a:ext cx="149760" cy="187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4CF4A6E4-BC47-4B30-904C-1E682A76FD46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4500455" y="4457748"/>
                  <a:ext cx="158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3BECDA78-F504-4D32-BB7F-1D1FD80657DB}"/>
                    </a:ext>
                  </a:extLst>
                </p14:cNvPr>
                <p14:cNvContentPartPr/>
                <p14:nvPr/>
              </p14:nvContentPartPr>
              <p14:xfrm>
                <a:off x="4504775" y="4550268"/>
                <a:ext cx="127800" cy="2772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3BECDA78-F504-4D32-BB7F-1D1FD80657DB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4500455" y="4545948"/>
                  <a:ext cx="13644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90F92A73-E801-45BD-9BA2-096F80AE679F}"/>
                    </a:ext>
                  </a:extLst>
                </p14:cNvPr>
                <p14:cNvContentPartPr/>
                <p14:nvPr/>
              </p14:nvContentPartPr>
              <p14:xfrm>
                <a:off x="4777295" y="4495188"/>
                <a:ext cx="221040" cy="2052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90F92A73-E801-45BD-9BA2-096F80AE679F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4772975" y="4490868"/>
                  <a:ext cx="22968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B341CB3E-0B60-4B70-AEBF-58FDD73AAC17}"/>
                    </a:ext>
                  </a:extLst>
                </p14:cNvPr>
                <p14:cNvContentPartPr/>
                <p14:nvPr/>
              </p14:nvContentPartPr>
              <p14:xfrm>
                <a:off x="5136935" y="4345068"/>
                <a:ext cx="3240" cy="26784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B341CB3E-0B60-4B70-AEBF-58FDD73AAC17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5132615" y="4340748"/>
                  <a:ext cx="11880" cy="27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15282F4E-6028-44C8-95EE-6EF6ED5C70F0}"/>
                    </a:ext>
                  </a:extLst>
                </p14:cNvPr>
                <p14:cNvContentPartPr/>
                <p14:nvPr/>
              </p14:nvContentPartPr>
              <p14:xfrm>
                <a:off x="5245295" y="4322388"/>
                <a:ext cx="241920" cy="31104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15282F4E-6028-44C8-95EE-6EF6ED5C70F0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5240975" y="4318068"/>
                  <a:ext cx="250560" cy="319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1" name="Gruppo 260">
            <a:extLst>
              <a:ext uri="{FF2B5EF4-FFF2-40B4-BE49-F238E27FC236}">
                <a16:creationId xmlns:a16="http://schemas.microsoft.com/office/drawing/2014/main" id="{34B12243-4625-4AAA-B473-718CF28D3C09}"/>
              </a:ext>
            </a:extLst>
          </p:cNvPr>
          <p:cNvGrpSpPr/>
          <p:nvPr/>
        </p:nvGrpSpPr>
        <p:grpSpPr>
          <a:xfrm>
            <a:off x="8304935" y="4219788"/>
            <a:ext cx="3771360" cy="995040"/>
            <a:chOff x="8304935" y="4219788"/>
            <a:chExt cx="3771360" cy="99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6BEB095-646E-45E4-8B37-B9B687BEC598}"/>
                    </a:ext>
                  </a:extLst>
                </p14:cNvPr>
                <p14:cNvContentPartPr/>
                <p14:nvPr/>
              </p14:nvContentPartPr>
              <p14:xfrm>
                <a:off x="8304935" y="4480068"/>
                <a:ext cx="239040" cy="33048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6BEB095-646E-45E4-8B37-B9B687BEC59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8300615" y="4475748"/>
                  <a:ext cx="247680" cy="33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ED3AE593-AC2F-44E0-9107-7640CD416A90}"/>
                    </a:ext>
                  </a:extLst>
                </p14:cNvPr>
                <p14:cNvContentPartPr/>
                <p14:nvPr/>
              </p14:nvContentPartPr>
              <p14:xfrm>
                <a:off x="8343095" y="4655028"/>
                <a:ext cx="182160" cy="320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ED3AE593-AC2F-44E0-9107-7640CD416A90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8338775" y="4650708"/>
                  <a:ext cx="190800" cy="40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2546597F-9BD3-4681-9034-43E640222965}"/>
                    </a:ext>
                  </a:extLst>
                </p14:cNvPr>
                <p14:cNvContentPartPr/>
                <p14:nvPr/>
              </p14:nvContentPartPr>
              <p14:xfrm>
                <a:off x="8681495" y="4244628"/>
                <a:ext cx="174240" cy="19260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2546597F-9BD3-4681-9034-43E640222965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677175" y="4240308"/>
                  <a:ext cx="18288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A7F50BD3-EEF6-45BF-95E7-99EE8E60BEA9}"/>
                    </a:ext>
                  </a:extLst>
                </p14:cNvPr>
                <p14:cNvContentPartPr/>
                <p14:nvPr/>
              </p14:nvContentPartPr>
              <p14:xfrm>
                <a:off x="8725055" y="4355148"/>
                <a:ext cx="49320" cy="17388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A7F50BD3-EEF6-45BF-95E7-99EE8E60BEA9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720735" y="4350828"/>
                  <a:ext cx="5796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80F553F0-E42E-4ACF-9D4C-1C0F13331FD2}"/>
                    </a:ext>
                  </a:extLst>
                </p14:cNvPr>
                <p14:cNvContentPartPr/>
                <p14:nvPr/>
              </p14:nvContentPartPr>
              <p14:xfrm>
                <a:off x="8806775" y="4675908"/>
                <a:ext cx="109440" cy="165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80F553F0-E42E-4ACF-9D4C-1C0F13331FD2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802455" y="4671588"/>
                  <a:ext cx="11808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4699F973-F20C-4E2E-8C08-9BD1A891AE2F}"/>
                    </a:ext>
                  </a:extLst>
                </p14:cNvPr>
                <p14:cNvContentPartPr/>
                <p14:nvPr/>
              </p14:nvContentPartPr>
              <p14:xfrm>
                <a:off x="8735855" y="4799028"/>
                <a:ext cx="159480" cy="165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4699F973-F20C-4E2E-8C08-9BD1A891AE2F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731535" y="4794708"/>
                  <a:ext cx="16812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D14BA3B4-CEB8-47AA-8D38-935ABBC2618B}"/>
                    </a:ext>
                  </a:extLst>
                </p14:cNvPr>
                <p14:cNvContentPartPr/>
                <p14:nvPr/>
              </p14:nvContentPartPr>
              <p14:xfrm>
                <a:off x="8884895" y="4500948"/>
                <a:ext cx="399600" cy="6879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D14BA3B4-CEB8-47AA-8D38-935ABBC2618B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880575" y="4496628"/>
                  <a:ext cx="408240" cy="696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02133F11-C0F4-4CC1-BAE5-2F0A0B6C49FB}"/>
                    </a:ext>
                  </a:extLst>
                </p14:cNvPr>
                <p14:cNvContentPartPr/>
                <p14:nvPr/>
              </p14:nvContentPartPr>
              <p14:xfrm>
                <a:off x="9388175" y="4226628"/>
                <a:ext cx="147240" cy="17424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02133F11-C0F4-4CC1-BAE5-2F0A0B6C49FB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9383855" y="4222308"/>
                  <a:ext cx="15588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7AEDA827-4F70-4E33-8221-7AB2B83EFD95}"/>
                    </a:ext>
                  </a:extLst>
                </p14:cNvPr>
                <p14:cNvContentPartPr/>
                <p14:nvPr/>
              </p14:nvContentPartPr>
              <p14:xfrm>
                <a:off x="9438935" y="4336788"/>
                <a:ext cx="17640" cy="1004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7AEDA827-4F70-4E33-8221-7AB2B83EFD95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434615" y="4332468"/>
                  <a:ext cx="26280" cy="10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4CB63352-5965-4760-B25E-9DFF1595142E}"/>
                    </a:ext>
                  </a:extLst>
                </p14:cNvPr>
                <p14:cNvContentPartPr/>
                <p14:nvPr/>
              </p14:nvContentPartPr>
              <p14:xfrm>
                <a:off x="9457655" y="4578708"/>
                <a:ext cx="243360" cy="2368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4CB63352-5965-4760-B25E-9DFF1595142E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453335" y="4574388"/>
                  <a:ext cx="25200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18187F77-2331-44D3-B763-D97810AE4D4F}"/>
                    </a:ext>
                  </a:extLst>
                </p14:cNvPr>
                <p14:cNvContentPartPr/>
                <p14:nvPr/>
              </p14:nvContentPartPr>
              <p14:xfrm>
                <a:off x="9765455" y="4384308"/>
                <a:ext cx="32040" cy="1378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18187F77-2331-44D3-B763-D97810AE4D4F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761135" y="4379988"/>
                  <a:ext cx="40680" cy="14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FE02D359-21E4-4FF1-B8C0-28A52CD3B456}"/>
                    </a:ext>
                  </a:extLst>
                </p14:cNvPr>
                <p14:cNvContentPartPr/>
                <p14:nvPr/>
              </p14:nvContentPartPr>
              <p14:xfrm>
                <a:off x="9820175" y="4219788"/>
                <a:ext cx="6840" cy="3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FE02D359-21E4-4FF1-B8C0-28A52CD3B456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9815855" y="4215468"/>
                  <a:ext cx="1548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4292F6CE-AD28-4948-867D-9521E3EE65B7}"/>
                    </a:ext>
                  </a:extLst>
                </p14:cNvPr>
                <p14:cNvContentPartPr/>
                <p14:nvPr/>
              </p14:nvContentPartPr>
              <p14:xfrm>
                <a:off x="9927095" y="4287108"/>
                <a:ext cx="113040" cy="1818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4292F6CE-AD28-4948-867D-9521E3EE65B7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9922775" y="4282788"/>
                  <a:ext cx="12168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41435B0B-DDFF-4667-8FDE-F4F380C34719}"/>
                    </a:ext>
                  </a:extLst>
                </p14:cNvPr>
                <p14:cNvContentPartPr/>
                <p14:nvPr/>
              </p14:nvContentPartPr>
              <p14:xfrm>
                <a:off x="9966695" y="4392228"/>
                <a:ext cx="30960" cy="1292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41435B0B-DDFF-4667-8FDE-F4F380C34719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9962375" y="4387908"/>
                  <a:ext cx="3960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E96E89EA-8F8B-4791-9CF9-0A3BBC1B5623}"/>
                    </a:ext>
                  </a:extLst>
                </p14:cNvPr>
                <p14:cNvContentPartPr/>
                <p14:nvPr/>
              </p14:nvContentPartPr>
              <p14:xfrm>
                <a:off x="10084415" y="4221948"/>
                <a:ext cx="233280" cy="27108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E96E89EA-8F8B-4791-9CF9-0A3BBC1B5623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0080095" y="4217628"/>
                  <a:ext cx="241920" cy="27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B4F3AA8C-EC99-4E7B-80EE-2178E80760C1}"/>
                    </a:ext>
                  </a:extLst>
                </p14:cNvPr>
                <p14:cNvContentPartPr/>
                <p14:nvPr/>
              </p14:nvContentPartPr>
              <p14:xfrm>
                <a:off x="9989015" y="4667988"/>
                <a:ext cx="38520" cy="360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B4F3AA8C-EC99-4E7B-80EE-2178E80760C1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9984695" y="4663668"/>
                  <a:ext cx="47160" cy="4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5E165AD1-9243-4DDD-A00B-CA067ADF8B66}"/>
                    </a:ext>
                  </a:extLst>
                </p14:cNvPr>
                <p14:cNvContentPartPr/>
                <p14:nvPr/>
              </p14:nvContentPartPr>
              <p14:xfrm>
                <a:off x="9656375" y="4918908"/>
                <a:ext cx="262080" cy="2959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5E165AD1-9243-4DDD-A00B-CA067ADF8B66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9652055" y="4914588"/>
                  <a:ext cx="270720" cy="30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4BB74799-A3E8-4417-8049-DBFEA76432D7}"/>
                    </a:ext>
                  </a:extLst>
                </p14:cNvPr>
                <p14:cNvContentPartPr/>
                <p14:nvPr/>
              </p14:nvContentPartPr>
              <p14:xfrm>
                <a:off x="10098095" y="4811268"/>
                <a:ext cx="142920" cy="230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4BB74799-A3E8-4417-8049-DBFEA76432D7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0093775" y="4806948"/>
                  <a:ext cx="151560" cy="3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E5642F7C-37F4-42EF-9936-58632DB1DF19}"/>
                    </a:ext>
                  </a:extLst>
                </p14:cNvPr>
                <p14:cNvContentPartPr/>
                <p14:nvPr/>
              </p14:nvContentPartPr>
              <p14:xfrm>
                <a:off x="10277735" y="4651068"/>
                <a:ext cx="11160" cy="22680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E5642F7C-37F4-42EF-9936-58632DB1DF19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0273415" y="4646748"/>
                  <a:ext cx="1980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CA1D1CB5-5ED5-489C-B70D-4CF284453444}"/>
                    </a:ext>
                  </a:extLst>
                </p14:cNvPr>
                <p14:cNvContentPartPr/>
                <p14:nvPr/>
              </p14:nvContentPartPr>
              <p14:xfrm>
                <a:off x="10320215" y="4658988"/>
                <a:ext cx="186120" cy="23292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CA1D1CB5-5ED5-489C-B70D-4CF284453444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0315895" y="4654668"/>
                  <a:ext cx="19476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ABD5D6FC-F96E-44E9-BF42-0B10788D3269}"/>
                    </a:ext>
                  </a:extLst>
                </p14:cNvPr>
                <p14:cNvContentPartPr/>
                <p14:nvPr/>
              </p14:nvContentPartPr>
              <p14:xfrm>
                <a:off x="10513895" y="4793268"/>
                <a:ext cx="96840" cy="828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ABD5D6FC-F96E-44E9-BF42-0B10788D3269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0509575" y="4788948"/>
                  <a:ext cx="10548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E435D949-D11A-4A0A-88C9-F3AE7E94464B}"/>
                    </a:ext>
                  </a:extLst>
                </p14:cNvPr>
                <p14:cNvContentPartPr/>
                <p14:nvPr/>
              </p14:nvContentPartPr>
              <p14:xfrm>
                <a:off x="10496615" y="4867788"/>
                <a:ext cx="102960" cy="1656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E435D949-D11A-4A0A-88C9-F3AE7E94464B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0492295" y="4863468"/>
                  <a:ext cx="11160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4C41D54A-8A8D-4577-84F6-1DA463064A37}"/>
                    </a:ext>
                  </a:extLst>
                </p14:cNvPr>
                <p14:cNvContentPartPr/>
                <p14:nvPr/>
              </p14:nvContentPartPr>
              <p14:xfrm>
                <a:off x="10674455" y="4644588"/>
                <a:ext cx="52920" cy="27612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4C41D54A-8A8D-4577-84F6-1DA463064A37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10670135" y="4640268"/>
                  <a:ext cx="61560" cy="28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262166BD-BA4A-43E8-8012-039DC62180EB}"/>
                    </a:ext>
                  </a:extLst>
                </p14:cNvPr>
                <p14:cNvContentPartPr/>
                <p14:nvPr/>
              </p14:nvContentPartPr>
              <p14:xfrm>
                <a:off x="10731695" y="4679508"/>
                <a:ext cx="200160" cy="21996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262166BD-BA4A-43E8-8012-039DC62180EB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10727375" y="4675188"/>
                  <a:ext cx="20880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1FDAC5DF-6E1E-4155-B022-31CC2CCD7999}"/>
                    </a:ext>
                  </a:extLst>
                </p14:cNvPr>
                <p14:cNvContentPartPr/>
                <p14:nvPr/>
              </p14:nvContentPartPr>
              <p14:xfrm>
                <a:off x="10976855" y="4714788"/>
                <a:ext cx="151200" cy="2066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1FDAC5DF-6E1E-4155-B022-31CC2CCD799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972535" y="4710468"/>
                  <a:ext cx="1598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2CA516A8-4A58-4E06-827D-8BE4EA2F55B5}"/>
                    </a:ext>
                  </a:extLst>
                </p14:cNvPr>
                <p14:cNvContentPartPr/>
                <p14:nvPr/>
              </p14:nvContentPartPr>
              <p14:xfrm>
                <a:off x="11098895" y="4535148"/>
                <a:ext cx="42840" cy="11304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2CA516A8-4A58-4E06-827D-8BE4EA2F55B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1094575" y="4530828"/>
                  <a:ext cx="51480" cy="121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9D927EE1-D3F0-443B-8590-374F8C34B2CA}"/>
                    </a:ext>
                  </a:extLst>
                </p14:cNvPr>
                <p14:cNvContentPartPr/>
                <p14:nvPr/>
              </p14:nvContentPartPr>
              <p14:xfrm>
                <a:off x="11130575" y="4451268"/>
                <a:ext cx="3240" cy="1512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9D927EE1-D3F0-443B-8590-374F8C34B2C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1126255" y="4446948"/>
                  <a:ext cx="118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CD290065-CBB4-4605-A79B-345880458BF5}"/>
                    </a:ext>
                  </a:extLst>
                </p14:cNvPr>
                <p14:cNvContentPartPr/>
                <p14:nvPr/>
              </p14:nvContentPartPr>
              <p14:xfrm>
                <a:off x="11179535" y="4435428"/>
                <a:ext cx="113400" cy="2689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CD290065-CBB4-4605-A79B-345880458BF5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11175215" y="4431108"/>
                  <a:ext cx="12204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A8CBCF98-ED31-475E-9907-0BC145F0D6C4}"/>
                    </a:ext>
                  </a:extLst>
                </p14:cNvPr>
                <p14:cNvContentPartPr/>
                <p14:nvPr/>
              </p14:nvContentPartPr>
              <p14:xfrm>
                <a:off x="11286455" y="4534068"/>
                <a:ext cx="36720" cy="8856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A8CBCF98-ED31-475E-9907-0BC145F0D6C4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11282135" y="4529748"/>
                  <a:ext cx="4536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ADFDD6A2-4BF7-4712-B919-8C391A94DF79}"/>
                    </a:ext>
                  </a:extLst>
                </p14:cNvPr>
                <p14:cNvContentPartPr/>
                <p14:nvPr/>
              </p14:nvContentPartPr>
              <p14:xfrm>
                <a:off x="11349815" y="4548468"/>
                <a:ext cx="5760" cy="993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ADFDD6A2-4BF7-4712-B919-8C391A94DF79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11345495" y="4544148"/>
                  <a:ext cx="14400" cy="10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C0F811EA-5EF8-429B-BC77-7F24DB73C8EA}"/>
                    </a:ext>
                  </a:extLst>
                </p14:cNvPr>
                <p14:cNvContentPartPr/>
                <p14:nvPr/>
              </p14:nvContentPartPr>
              <p14:xfrm>
                <a:off x="11230295" y="4499868"/>
                <a:ext cx="193680" cy="122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C0F811EA-5EF8-429B-BC77-7F24DB73C8EA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11225975" y="4495548"/>
                  <a:ext cx="20232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B3EDC629-4B04-443A-9D90-E55AB64CA23E}"/>
                    </a:ext>
                  </a:extLst>
                </p14:cNvPr>
                <p14:cNvContentPartPr/>
                <p14:nvPr/>
              </p14:nvContentPartPr>
              <p14:xfrm>
                <a:off x="11403455" y="4597068"/>
                <a:ext cx="143280" cy="2448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B3EDC629-4B04-443A-9D90-E55AB64CA23E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1399135" y="4592748"/>
                  <a:ext cx="15192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788AC1B7-84D1-4C23-9257-D3BE09E2EE85}"/>
                    </a:ext>
                  </a:extLst>
                </p14:cNvPr>
                <p14:cNvContentPartPr/>
                <p14:nvPr/>
              </p14:nvContentPartPr>
              <p14:xfrm>
                <a:off x="11449895" y="4585188"/>
                <a:ext cx="14760" cy="1148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788AC1B7-84D1-4C23-9257-D3BE09E2EE8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1445575" y="4580868"/>
                  <a:ext cx="23400" cy="12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FA05018D-5B16-45C9-B50F-3AE0C061E9DF}"/>
                    </a:ext>
                  </a:extLst>
                </p14:cNvPr>
                <p14:cNvContentPartPr/>
                <p14:nvPr/>
              </p14:nvContentPartPr>
              <p14:xfrm>
                <a:off x="11552495" y="4519308"/>
                <a:ext cx="120960" cy="16128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FA05018D-5B16-45C9-B50F-3AE0C061E9DF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1548175" y="4514988"/>
                  <a:ext cx="1296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D2DB1DB6-1B79-4DF1-ADEE-4837180067B0}"/>
                    </a:ext>
                  </a:extLst>
                </p14:cNvPr>
                <p14:cNvContentPartPr/>
                <p14:nvPr/>
              </p14:nvContentPartPr>
              <p14:xfrm>
                <a:off x="11709455" y="4455228"/>
                <a:ext cx="21960" cy="20916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D2DB1DB6-1B79-4DF1-ADEE-4837180067B0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1705135" y="4450908"/>
                  <a:ext cx="30600" cy="21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3E9DF482-44E3-4E62-85B3-B0DF7D75C386}"/>
                    </a:ext>
                  </a:extLst>
                </p14:cNvPr>
                <p14:cNvContentPartPr/>
                <p14:nvPr/>
              </p14:nvContentPartPr>
              <p14:xfrm>
                <a:off x="11717015" y="4513188"/>
                <a:ext cx="145080" cy="910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3E9DF482-44E3-4E62-85B3-B0DF7D75C386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712695" y="4508868"/>
                  <a:ext cx="153720" cy="9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C9823B0F-4AE6-4ACC-B03A-1C80DB4E50CA}"/>
                    </a:ext>
                  </a:extLst>
                </p14:cNvPr>
                <p14:cNvContentPartPr/>
                <p14:nvPr/>
              </p14:nvContentPartPr>
              <p14:xfrm>
                <a:off x="11726375" y="4581228"/>
                <a:ext cx="68400" cy="673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C9823B0F-4AE6-4ACC-B03A-1C80DB4E50CA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1722055" y="4576908"/>
                  <a:ext cx="77040" cy="7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1E411E85-022B-49C3-BE16-40AD04DEB7DC}"/>
                    </a:ext>
                  </a:extLst>
                </p14:cNvPr>
                <p14:cNvContentPartPr/>
                <p14:nvPr/>
              </p14:nvContentPartPr>
              <p14:xfrm>
                <a:off x="11868215" y="4563948"/>
                <a:ext cx="58320" cy="11232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1E411E85-022B-49C3-BE16-40AD04DEB7DC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863895" y="4559628"/>
                  <a:ext cx="669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A277D060-9C8E-4BB0-8603-5D51167A54D0}"/>
                    </a:ext>
                  </a:extLst>
                </p14:cNvPr>
                <p14:cNvContentPartPr/>
                <p14:nvPr/>
              </p14:nvContentPartPr>
              <p14:xfrm>
                <a:off x="11908535" y="4571508"/>
                <a:ext cx="23400" cy="11016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A277D060-9C8E-4BB0-8603-5D51167A54D0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11904215" y="4567188"/>
                  <a:ext cx="32040" cy="11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CB279178-3B48-445F-A7D5-6FDC5DAAFE8C}"/>
                    </a:ext>
                  </a:extLst>
                </p14:cNvPr>
                <p14:cNvContentPartPr/>
                <p14:nvPr/>
              </p14:nvContentPartPr>
              <p14:xfrm>
                <a:off x="11814215" y="4548468"/>
                <a:ext cx="163440" cy="2196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CB279178-3B48-445F-A7D5-6FDC5DAAFE8C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1809895" y="4544148"/>
                  <a:ext cx="1720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60D732FC-0C16-450F-A40B-12C31D267CF9}"/>
                    </a:ext>
                  </a:extLst>
                </p14:cNvPr>
                <p14:cNvContentPartPr/>
                <p14:nvPr/>
              </p14:nvContentPartPr>
              <p14:xfrm>
                <a:off x="11963975" y="4425348"/>
                <a:ext cx="112320" cy="3430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60D732FC-0C16-450F-A40B-12C31D267CF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1959655" y="4421028"/>
                  <a:ext cx="120960" cy="35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4" name="Gruppo 263">
            <a:extLst>
              <a:ext uri="{FF2B5EF4-FFF2-40B4-BE49-F238E27FC236}">
                <a16:creationId xmlns:a16="http://schemas.microsoft.com/office/drawing/2014/main" id="{5B1E5DE2-4861-4B8E-ABFF-255048FE50E7}"/>
              </a:ext>
            </a:extLst>
          </p:cNvPr>
          <p:cNvGrpSpPr/>
          <p:nvPr/>
        </p:nvGrpSpPr>
        <p:grpSpPr>
          <a:xfrm>
            <a:off x="286295" y="4883988"/>
            <a:ext cx="2175120" cy="1194480"/>
            <a:chOff x="286295" y="4883988"/>
            <a:chExt cx="2175120" cy="1194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0BF383AF-2407-415D-BF16-10E373AA3311}"/>
                    </a:ext>
                  </a:extLst>
                </p14:cNvPr>
                <p14:cNvContentPartPr/>
                <p14:nvPr/>
              </p14:nvContentPartPr>
              <p14:xfrm>
                <a:off x="286295" y="5195748"/>
                <a:ext cx="283320" cy="8827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0BF383AF-2407-415D-BF16-10E373AA3311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281975" y="5191428"/>
                  <a:ext cx="291960" cy="89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DE8E94D1-AD31-45E6-99D9-86C1156BEC7A}"/>
                    </a:ext>
                  </a:extLst>
                </p14:cNvPr>
                <p14:cNvContentPartPr/>
                <p14:nvPr/>
              </p14:nvContentPartPr>
              <p14:xfrm>
                <a:off x="653855" y="4976868"/>
                <a:ext cx="178560" cy="15840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DE8E94D1-AD31-45E6-99D9-86C1156BEC7A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49535" y="4972548"/>
                  <a:ext cx="1872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CB8FDC1-B701-43AB-8759-07D428BC2DAD}"/>
                    </a:ext>
                  </a:extLst>
                </p14:cNvPr>
                <p14:cNvContentPartPr/>
                <p14:nvPr/>
              </p14:nvContentPartPr>
              <p14:xfrm>
                <a:off x="734495" y="5051028"/>
                <a:ext cx="23760" cy="1634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CB8FDC1-B701-43AB-8759-07D428BC2DA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30175" y="5046708"/>
                  <a:ext cx="32400" cy="17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482DA2E3-C16A-4121-B5A3-D44CA64AFEBA}"/>
                    </a:ext>
                  </a:extLst>
                </p14:cNvPr>
                <p14:cNvContentPartPr/>
                <p14:nvPr/>
              </p14:nvContentPartPr>
              <p14:xfrm>
                <a:off x="828815" y="5233548"/>
                <a:ext cx="277560" cy="3517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482DA2E3-C16A-4121-B5A3-D44CA64AFEBA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824495" y="5229228"/>
                  <a:ext cx="286200" cy="36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9E96B7A-099D-4650-AE03-DB01583FA139}"/>
                    </a:ext>
                  </a:extLst>
                </p14:cNvPr>
                <p14:cNvContentPartPr/>
                <p14:nvPr/>
              </p14:nvContentPartPr>
              <p14:xfrm>
                <a:off x="1165775" y="5004228"/>
                <a:ext cx="49680" cy="1612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9E96B7A-099D-4650-AE03-DB01583FA139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1161455" y="4999908"/>
                  <a:ext cx="5832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12D4D5ED-ABF4-4CEB-ACA1-ED961D41C072}"/>
                    </a:ext>
                  </a:extLst>
                </p14:cNvPr>
                <p14:cNvContentPartPr/>
                <p14:nvPr/>
              </p14:nvContentPartPr>
              <p14:xfrm>
                <a:off x="1210415" y="4883988"/>
                <a:ext cx="12960" cy="1152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12D4D5ED-ABF4-4CEB-ACA1-ED961D41C072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206095" y="4879668"/>
                  <a:ext cx="21600" cy="2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4E0153C-07B8-44DB-9B8D-4A724BC27A4A}"/>
                    </a:ext>
                  </a:extLst>
                </p14:cNvPr>
                <p14:cNvContentPartPr/>
                <p14:nvPr/>
              </p14:nvContentPartPr>
              <p14:xfrm>
                <a:off x="1324535" y="4962468"/>
                <a:ext cx="192960" cy="1929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4E0153C-07B8-44DB-9B8D-4A724BC27A4A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320215" y="4958148"/>
                  <a:ext cx="20160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2EFB930D-79D6-4198-9A91-2F5FB333787D}"/>
                    </a:ext>
                  </a:extLst>
                </p14:cNvPr>
                <p14:cNvContentPartPr/>
                <p14:nvPr/>
              </p14:nvContentPartPr>
              <p14:xfrm>
                <a:off x="1403735" y="5105388"/>
                <a:ext cx="19800" cy="11196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2EFB930D-79D6-4198-9A91-2F5FB333787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1399415" y="5101068"/>
                  <a:ext cx="2844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0727CD4E-5BA2-4B3D-80D9-81AD4BED16A1}"/>
                    </a:ext>
                  </a:extLst>
                </p14:cNvPr>
                <p14:cNvContentPartPr/>
                <p14:nvPr/>
              </p14:nvContentPartPr>
              <p14:xfrm>
                <a:off x="1559975" y="4919268"/>
                <a:ext cx="285120" cy="24804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0727CD4E-5BA2-4B3D-80D9-81AD4BED16A1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1555655" y="4914948"/>
                  <a:ext cx="2937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7F1DB654-9C2F-4C13-8F6D-ED45AEBB793C}"/>
                    </a:ext>
                  </a:extLst>
                </p14:cNvPr>
                <p14:cNvContentPartPr/>
                <p14:nvPr/>
              </p14:nvContentPartPr>
              <p14:xfrm>
                <a:off x="1585535" y="5524428"/>
                <a:ext cx="184680" cy="2952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7F1DB654-9C2F-4C13-8F6D-ED45AEBB793C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1581215" y="5520108"/>
                  <a:ext cx="193320" cy="3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BEEC4F85-158A-466D-A272-F01DCF7F5B20}"/>
                    </a:ext>
                  </a:extLst>
                </p14:cNvPr>
                <p14:cNvContentPartPr/>
                <p14:nvPr/>
              </p14:nvContentPartPr>
              <p14:xfrm>
                <a:off x="1630895" y="5606148"/>
                <a:ext cx="172080" cy="2232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BEEC4F85-158A-466D-A272-F01DCF7F5B20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1626575" y="5601828"/>
                  <a:ext cx="1807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445BD2D5-7BA5-48F6-A0FF-C71459B23F7E}"/>
                    </a:ext>
                  </a:extLst>
                </p14:cNvPr>
                <p14:cNvContentPartPr/>
                <p14:nvPr/>
              </p14:nvContentPartPr>
              <p14:xfrm>
                <a:off x="1945175" y="5261988"/>
                <a:ext cx="196920" cy="33228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445BD2D5-7BA5-48F6-A0FF-C71459B23F7E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1940855" y="5257668"/>
                  <a:ext cx="205560" cy="34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C0BB4F2B-56A5-4260-8873-EAEED6850B10}"/>
                    </a:ext>
                  </a:extLst>
                </p14:cNvPr>
                <p14:cNvContentPartPr/>
                <p14:nvPr/>
              </p14:nvContentPartPr>
              <p14:xfrm>
                <a:off x="2238215" y="5213388"/>
                <a:ext cx="223200" cy="40032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C0BB4F2B-56A5-4260-8873-EAEED6850B10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233895" y="5209068"/>
                  <a:ext cx="231840" cy="408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7" name="Gruppo 266">
            <a:extLst>
              <a:ext uri="{FF2B5EF4-FFF2-40B4-BE49-F238E27FC236}">
                <a16:creationId xmlns:a16="http://schemas.microsoft.com/office/drawing/2014/main" id="{271D1BA6-3C74-4860-960E-EB900B081E81}"/>
              </a:ext>
            </a:extLst>
          </p:cNvPr>
          <p:cNvGrpSpPr/>
          <p:nvPr/>
        </p:nvGrpSpPr>
        <p:grpSpPr>
          <a:xfrm>
            <a:off x="6465335" y="5184948"/>
            <a:ext cx="2361960" cy="937440"/>
            <a:chOff x="6465335" y="5184948"/>
            <a:chExt cx="2361960" cy="937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1F98F79F-8889-4AB6-BB42-36E2CBC3B728}"/>
                    </a:ext>
                  </a:extLst>
                </p14:cNvPr>
                <p14:cNvContentPartPr/>
                <p14:nvPr/>
              </p14:nvContentPartPr>
              <p14:xfrm>
                <a:off x="6465335" y="5184948"/>
                <a:ext cx="195480" cy="18864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1F98F79F-8889-4AB6-BB42-36E2CBC3B728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6461015" y="5180628"/>
                  <a:ext cx="20412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A6D0D412-5141-40C5-91B3-2842FEE20480}"/>
                    </a:ext>
                  </a:extLst>
                </p14:cNvPr>
                <p14:cNvContentPartPr/>
                <p14:nvPr/>
              </p14:nvContentPartPr>
              <p14:xfrm>
                <a:off x="6543095" y="5286468"/>
                <a:ext cx="7200" cy="16596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A6D0D412-5141-40C5-91B3-2842FEE20480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538775" y="5282148"/>
                  <a:ext cx="15840" cy="17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20B2D341-6F83-4EE1-A4AF-02A3B93BCC85}"/>
                    </a:ext>
                  </a:extLst>
                </p14:cNvPr>
                <p14:cNvContentPartPr/>
                <p14:nvPr/>
              </p14:nvContentPartPr>
              <p14:xfrm>
                <a:off x="6482975" y="5634588"/>
                <a:ext cx="132120" cy="1872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20B2D341-6F83-4EE1-A4AF-02A3B93BCC85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6478655" y="5630268"/>
                  <a:ext cx="1407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C8BBD6CE-76EC-40EF-AC8C-848E91CABD9E}"/>
                    </a:ext>
                  </a:extLst>
                </p14:cNvPr>
                <p14:cNvContentPartPr/>
                <p14:nvPr/>
              </p14:nvContentPartPr>
              <p14:xfrm>
                <a:off x="6469295" y="5718828"/>
                <a:ext cx="121320" cy="255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C8BBD6CE-76EC-40EF-AC8C-848E91CABD9E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6464975" y="5714508"/>
                  <a:ext cx="12996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4CB1659E-BF30-4B96-A5F9-8329EDF6255A}"/>
                    </a:ext>
                  </a:extLst>
                </p14:cNvPr>
                <p14:cNvContentPartPr/>
                <p14:nvPr/>
              </p14:nvContentPartPr>
              <p14:xfrm>
                <a:off x="7236815" y="5705508"/>
                <a:ext cx="416160" cy="1512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4CB1659E-BF30-4B96-A5F9-8329EDF6255A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7232495" y="5701188"/>
                  <a:ext cx="42480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A952C15F-34A4-469D-BD66-CE656CEC18E9}"/>
                    </a:ext>
                  </a:extLst>
                </p14:cNvPr>
                <p14:cNvContentPartPr/>
                <p14:nvPr/>
              </p14:nvContentPartPr>
              <p14:xfrm>
                <a:off x="7274615" y="5850588"/>
                <a:ext cx="352080" cy="936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A952C15F-34A4-469D-BD66-CE656CEC18E9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7270295" y="5846268"/>
                  <a:ext cx="3607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8587F3C7-BE35-43D7-869E-10D51102C52E}"/>
                    </a:ext>
                  </a:extLst>
                </p14:cNvPr>
                <p14:cNvContentPartPr/>
                <p14:nvPr/>
              </p14:nvContentPartPr>
              <p14:xfrm>
                <a:off x="7687895" y="5611548"/>
                <a:ext cx="220680" cy="3286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8587F3C7-BE35-43D7-869E-10D51102C52E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7683575" y="5607228"/>
                  <a:ext cx="229320" cy="33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7D2721DF-789C-416E-A673-E5D715713E24}"/>
                    </a:ext>
                  </a:extLst>
                </p14:cNvPr>
                <p14:cNvContentPartPr/>
                <p14:nvPr/>
              </p14:nvContentPartPr>
              <p14:xfrm>
                <a:off x="8009375" y="5526228"/>
                <a:ext cx="305280" cy="59616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7D2721DF-789C-416E-A673-E5D715713E2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8005055" y="5521908"/>
                  <a:ext cx="313920" cy="60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72481A50-0CC7-4A3B-99AE-058505B24DFC}"/>
                    </a:ext>
                  </a:extLst>
                </p14:cNvPr>
                <p14:cNvContentPartPr/>
                <p14:nvPr/>
              </p14:nvContentPartPr>
              <p14:xfrm>
                <a:off x="8351735" y="5720628"/>
                <a:ext cx="132480" cy="169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72481A50-0CC7-4A3B-99AE-058505B24DFC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8347415" y="5716308"/>
                  <a:ext cx="1411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0BF79FCF-314E-404A-A6DC-8A8361EECAB0}"/>
                    </a:ext>
                  </a:extLst>
                </p14:cNvPr>
                <p14:cNvContentPartPr/>
                <p14:nvPr/>
              </p14:nvContentPartPr>
              <p14:xfrm>
                <a:off x="8329055" y="5838348"/>
                <a:ext cx="115920" cy="1872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0BF79FCF-314E-404A-A6DC-8A8361EECAB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8324735" y="5834028"/>
                  <a:ext cx="1245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DA9BE90F-D3D4-438A-832A-6DAD2719C89E}"/>
                    </a:ext>
                  </a:extLst>
                </p14:cNvPr>
                <p14:cNvContentPartPr/>
                <p14:nvPr/>
              </p14:nvContentPartPr>
              <p14:xfrm>
                <a:off x="8496095" y="5620188"/>
                <a:ext cx="331200" cy="28944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DA9BE90F-D3D4-438A-832A-6DAD2719C89E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8491775" y="5615868"/>
                  <a:ext cx="339840" cy="29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993BF2B5-83E8-433A-8CDC-0E1AA2136AE0}"/>
                    </a:ext>
                  </a:extLst>
                </p14:cNvPr>
                <p14:cNvContentPartPr/>
                <p14:nvPr/>
              </p14:nvContentPartPr>
              <p14:xfrm>
                <a:off x="6686735" y="5459268"/>
                <a:ext cx="157320" cy="2703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993BF2B5-83E8-433A-8CDC-0E1AA2136AE0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6682415" y="5454948"/>
                  <a:ext cx="165960" cy="27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921C7DC4-84C0-4DDE-9D87-784729A75835}"/>
                    </a:ext>
                  </a:extLst>
                </p14:cNvPr>
                <p14:cNvContentPartPr/>
                <p14:nvPr/>
              </p14:nvContentPartPr>
              <p14:xfrm>
                <a:off x="6939455" y="5428668"/>
                <a:ext cx="209160" cy="34632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921C7DC4-84C0-4DDE-9D87-784729A75835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6935135" y="5424348"/>
                  <a:ext cx="217800" cy="354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44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59C2AA5C-5496-4520-AE04-A9D16DE469D9}"/>
                  </a:ext>
                </a:extLst>
              </p14:cNvPr>
              <p14:cNvContentPartPr/>
              <p14:nvPr/>
            </p14:nvContentPartPr>
            <p14:xfrm>
              <a:off x="9094055" y="5385468"/>
              <a:ext cx="310680" cy="56628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59C2AA5C-5496-4520-AE04-A9D16DE469D9}"/>
                  </a:ext>
                </a:extLst>
              </p:cNvPr>
              <p:cNvPicPr/>
              <p:nvPr/>
            </p:nvPicPr>
            <p:blipFill>
              <a:blip r:embed="rId345"/>
              <a:stretch>
                <a:fillRect/>
              </a:stretch>
            </p:blipFill>
            <p:spPr>
              <a:xfrm>
                <a:off x="9089735" y="5381148"/>
                <a:ext cx="319320" cy="574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6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FFCCD19D-9551-4C5F-8A6C-F0C9635EC047}"/>
                  </a:ext>
                </a:extLst>
              </p14:cNvPr>
              <p14:cNvContentPartPr/>
              <p14:nvPr/>
            </p14:nvContentPartPr>
            <p14:xfrm>
              <a:off x="9281615" y="5551068"/>
              <a:ext cx="301680" cy="50868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FFCCD19D-9551-4C5F-8A6C-F0C9635EC047}"/>
                  </a:ext>
                </a:extLst>
              </p:cNvPr>
              <p:cNvPicPr/>
              <p:nvPr/>
            </p:nvPicPr>
            <p:blipFill>
              <a:blip r:embed="rId347"/>
              <a:stretch>
                <a:fillRect/>
              </a:stretch>
            </p:blipFill>
            <p:spPr>
              <a:xfrm>
                <a:off x="9277295" y="5546748"/>
                <a:ext cx="310320" cy="517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8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213F1F5B-987A-4B9F-B59E-02F0C33D071B}"/>
                  </a:ext>
                </a:extLst>
              </p14:cNvPr>
              <p14:cNvContentPartPr/>
              <p14:nvPr/>
            </p14:nvContentPartPr>
            <p14:xfrm>
              <a:off x="9740975" y="5633508"/>
              <a:ext cx="194400" cy="23076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213F1F5B-987A-4B9F-B59E-02F0C33D071B}"/>
                  </a:ext>
                </a:extLst>
              </p:cNvPr>
              <p:cNvPicPr/>
              <p:nvPr/>
            </p:nvPicPr>
            <p:blipFill>
              <a:blip r:embed="rId349"/>
              <a:stretch>
                <a:fillRect/>
              </a:stretch>
            </p:blipFill>
            <p:spPr>
              <a:xfrm>
                <a:off x="9736655" y="5629188"/>
                <a:ext cx="203040" cy="23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0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1052024A-B821-45A3-836D-2788489F097F}"/>
                  </a:ext>
                </a:extLst>
              </p14:cNvPr>
              <p14:cNvContentPartPr/>
              <p14:nvPr/>
            </p14:nvContentPartPr>
            <p14:xfrm>
              <a:off x="9719735" y="5760948"/>
              <a:ext cx="120240" cy="2124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1052024A-B821-45A3-836D-2788489F097F}"/>
                  </a:ext>
                </a:extLst>
              </p:cNvPr>
              <p:cNvPicPr/>
              <p:nvPr/>
            </p:nvPicPr>
            <p:blipFill>
              <a:blip r:embed="rId351"/>
              <a:stretch>
                <a:fillRect/>
              </a:stretch>
            </p:blipFill>
            <p:spPr>
              <a:xfrm>
                <a:off x="9715415" y="5756628"/>
                <a:ext cx="128880" cy="29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72" name="Input penna 271">
                <a:extLst>
                  <a:ext uri="{FF2B5EF4-FFF2-40B4-BE49-F238E27FC236}">
                    <a16:creationId xmlns:a16="http://schemas.microsoft.com/office/drawing/2014/main" id="{76D2F002-3F4D-4B1A-9CBC-3D2C8E089587}"/>
                  </a:ext>
                </a:extLst>
              </p14:cNvPr>
              <p14:cNvContentPartPr/>
              <p14:nvPr/>
            </p14:nvContentPartPr>
            <p14:xfrm>
              <a:off x="10271615" y="5435148"/>
              <a:ext cx="32760" cy="416880"/>
            </p14:xfrm>
          </p:contentPart>
        </mc:Choice>
        <mc:Fallback xmlns="">
          <p:pic>
            <p:nvPicPr>
              <p:cNvPr id="272" name="Input penna 271">
                <a:extLst>
                  <a:ext uri="{FF2B5EF4-FFF2-40B4-BE49-F238E27FC236}">
                    <a16:creationId xmlns:a16="http://schemas.microsoft.com/office/drawing/2014/main" id="{76D2F002-3F4D-4B1A-9CBC-3D2C8E089587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10267295" y="5430828"/>
                <a:ext cx="4140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C7F99D7F-67C0-4C07-9E5C-48A865BD02B4}"/>
                  </a:ext>
                </a:extLst>
              </p14:cNvPr>
              <p14:cNvContentPartPr/>
              <p14:nvPr/>
            </p14:nvContentPartPr>
            <p14:xfrm>
              <a:off x="10324895" y="5446308"/>
              <a:ext cx="46440" cy="37764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C7F99D7F-67C0-4C07-9E5C-48A865BD02B4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10320575" y="5441988"/>
                <a:ext cx="55080" cy="38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A9A884A5-20FF-4C2F-B84A-85F8DBE1E9C4}"/>
                  </a:ext>
                </a:extLst>
              </p14:cNvPr>
              <p14:cNvContentPartPr/>
              <p14:nvPr/>
            </p14:nvContentPartPr>
            <p14:xfrm>
              <a:off x="10124015" y="5348748"/>
              <a:ext cx="523080" cy="41688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A9A884A5-20FF-4C2F-B84A-85F8DBE1E9C4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10119695" y="5344428"/>
                <a:ext cx="531720" cy="42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367472EB-5EAA-45BC-B646-47E4EFB9865B}"/>
                  </a:ext>
                </a:extLst>
              </p14:cNvPr>
              <p14:cNvContentPartPr/>
              <p14:nvPr/>
            </p14:nvContentPartPr>
            <p14:xfrm>
              <a:off x="10684175" y="5342268"/>
              <a:ext cx="198720" cy="3744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367472EB-5EAA-45BC-B646-47E4EFB9865B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10679855" y="5337948"/>
                <a:ext cx="207360" cy="46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E4B4599C-9FD7-4ABA-86CB-2983380C545E}"/>
                  </a:ext>
                </a:extLst>
              </p14:cNvPr>
              <p14:cNvContentPartPr/>
              <p14:nvPr/>
            </p14:nvContentPartPr>
            <p14:xfrm>
              <a:off x="10763375" y="5284308"/>
              <a:ext cx="29160" cy="17244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E4B4599C-9FD7-4ABA-86CB-2983380C545E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10759055" y="5279988"/>
                <a:ext cx="3780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05AD71E0-C49F-45D7-9977-C9866B778755}"/>
                  </a:ext>
                </a:extLst>
              </p14:cNvPr>
              <p14:cNvContentPartPr/>
              <p14:nvPr/>
            </p14:nvContentPartPr>
            <p14:xfrm>
              <a:off x="10935095" y="5291868"/>
              <a:ext cx="297360" cy="71496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05AD71E0-C49F-45D7-9977-C9866B778755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10930775" y="5287548"/>
                <a:ext cx="306000" cy="7236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566683019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uppo 15">
            <a:extLst>
              <a:ext uri="{FF2B5EF4-FFF2-40B4-BE49-F238E27FC236}">
                <a16:creationId xmlns:a16="http://schemas.microsoft.com/office/drawing/2014/main" id="{9E74A144-0968-4B07-B9CB-E099DBBB3B70}"/>
              </a:ext>
            </a:extLst>
          </p:cNvPr>
          <p:cNvGrpSpPr/>
          <p:nvPr/>
        </p:nvGrpSpPr>
        <p:grpSpPr>
          <a:xfrm>
            <a:off x="148775" y="175548"/>
            <a:ext cx="636840" cy="365040"/>
            <a:chOff x="148775" y="175548"/>
            <a:chExt cx="636840" cy="365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72275143-92D4-445C-BE8F-6BE913C63D0F}"/>
                    </a:ext>
                  </a:extLst>
                </p14:cNvPr>
                <p14:cNvContentPartPr/>
                <p14:nvPr/>
              </p14:nvContentPartPr>
              <p14:xfrm>
                <a:off x="148775" y="203268"/>
                <a:ext cx="241920" cy="25092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72275143-92D4-445C-BE8F-6BE913C63D0F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44455" y="198948"/>
                  <a:ext cx="25056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D483F7F0-6CF6-467C-8A2A-288FDF548B3C}"/>
                    </a:ext>
                  </a:extLst>
                </p14:cNvPr>
                <p14:cNvContentPartPr/>
                <p14:nvPr/>
              </p14:nvContentPartPr>
              <p14:xfrm>
                <a:off x="292775" y="348708"/>
                <a:ext cx="32040" cy="19188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D483F7F0-6CF6-467C-8A2A-288FDF548B3C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288455" y="344388"/>
                  <a:ext cx="406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CD41D65C-0C31-43A8-95D6-3D3B005B2F65}"/>
                    </a:ext>
                  </a:extLst>
                </p14:cNvPr>
                <p14:cNvContentPartPr/>
                <p14:nvPr/>
              </p14:nvContentPartPr>
              <p14:xfrm>
                <a:off x="488975" y="175548"/>
                <a:ext cx="296640" cy="3463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CD41D65C-0C31-43A8-95D6-3D3B005B2F65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484655" y="171228"/>
                  <a:ext cx="305280" cy="354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" name="Gruppo 14">
            <a:extLst>
              <a:ext uri="{FF2B5EF4-FFF2-40B4-BE49-F238E27FC236}">
                <a16:creationId xmlns:a16="http://schemas.microsoft.com/office/drawing/2014/main" id="{5607F42C-5A84-4691-A527-DF68C0871A89}"/>
              </a:ext>
            </a:extLst>
          </p:cNvPr>
          <p:cNvGrpSpPr/>
          <p:nvPr/>
        </p:nvGrpSpPr>
        <p:grpSpPr>
          <a:xfrm>
            <a:off x="1005215" y="393348"/>
            <a:ext cx="167400" cy="92880"/>
            <a:chOff x="1005215" y="393348"/>
            <a:chExt cx="167400" cy="9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6B060303-F85E-4B18-ACE0-DEC360A79D81}"/>
                    </a:ext>
                  </a:extLst>
                </p14:cNvPr>
                <p14:cNvContentPartPr/>
                <p14:nvPr/>
              </p14:nvContentPartPr>
              <p14:xfrm>
                <a:off x="1005215" y="393348"/>
                <a:ext cx="148320" cy="684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6B060303-F85E-4B18-ACE0-DEC360A79D8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1000895" y="389028"/>
                  <a:ext cx="1569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322321A8-6549-4ACD-9B55-C21C1348ABFA}"/>
                    </a:ext>
                  </a:extLst>
                </p14:cNvPr>
                <p14:cNvContentPartPr/>
                <p14:nvPr/>
              </p14:nvContentPartPr>
              <p14:xfrm>
                <a:off x="1028615" y="453108"/>
                <a:ext cx="144000" cy="3312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322321A8-6549-4ACD-9B55-C21C1348ABFA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24295" y="448788"/>
                  <a:ext cx="152640" cy="41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4" name="Gruppo 13">
            <a:extLst>
              <a:ext uri="{FF2B5EF4-FFF2-40B4-BE49-F238E27FC236}">
                <a16:creationId xmlns:a16="http://schemas.microsoft.com/office/drawing/2014/main" id="{57DCEB2E-E160-4781-B1F9-3214D49CE92D}"/>
              </a:ext>
            </a:extLst>
          </p:cNvPr>
          <p:cNvGrpSpPr/>
          <p:nvPr/>
        </p:nvGrpSpPr>
        <p:grpSpPr>
          <a:xfrm>
            <a:off x="1376735" y="223068"/>
            <a:ext cx="798120" cy="263160"/>
            <a:chOff x="1376735" y="223068"/>
            <a:chExt cx="798120" cy="26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22468AB4-1D13-4E5E-BAD0-3361C5BB647C}"/>
                    </a:ext>
                  </a:extLst>
                </p14:cNvPr>
                <p14:cNvContentPartPr/>
                <p14:nvPr/>
              </p14:nvContentPartPr>
              <p14:xfrm>
                <a:off x="1376735" y="252948"/>
                <a:ext cx="178920" cy="2059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22468AB4-1D13-4E5E-BAD0-3361C5BB647C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372415" y="248628"/>
                  <a:ext cx="18756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93323254-F69C-4A23-BAFF-37208587A254}"/>
                    </a:ext>
                  </a:extLst>
                </p14:cNvPr>
                <p14:cNvContentPartPr/>
                <p14:nvPr/>
              </p14:nvContentPartPr>
              <p14:xfrm>
                <a:off x="1575455" y="279588"/>
                <a:ext cx="134640" cy="17964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93323254-F69C-4A23-BAFF-37208587A25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571135" y="275268"/>
                  <a:ext cx="14328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5E6EF189-0A00-41C4-8715-45DF4992BF9B}"/>
                    </a:ext>
                  </a:extLst>
                </p14:cNvPr>
                <p14:cNvContentPartPr/>
                <p14:nvPr/>
              </p14:nvContentPartPr>
              <p14:xfrm>
                <a:off x="1445135" y="223068"/>
                <a:ext cx="308880" cy="2016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5E6EF189-0A00-41C4-8715-45DF4992BF9B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440815" y="218748"/>
                  <a:ext cx="3175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D4AC2AD-841F-4BC4-B4F3-08C66FB7EC68}"/>
                    </a:ext>
                  </a:extLst>
                </p14:cNvPr>
                <p14:cNvContentPartPr/>
                <p14:nvPr/>
              </p14:nvContentPartPr>
              <p14:xfrm>
                <a:off x="1917095" y="385428"/>
                <a:ext cx="257760" cy="2124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D4AC2AD-841F-4BC4-B4F3-08C66FB7EC68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912775" y="381108"/>
                  <a:ext cx="2664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4FD85162-F5C4-4A0F-9482-3D18BD6ED066}"/>
                    </a:ext>
                  </a:extLst>
                </p14:cNvPr>
                <p14:cNvContentPartPr/>
                <p14:nvPr/>
              </p14:nvContentPartPr>
              <p14:xfrm>
                <a:off x="2033735" y="319188"/>
                <a:ext cx="15120" cy="1670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4FD85162-F5C4-4A0F-9482-3D18BD6ED066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2029415" y="314868"/>
                  <a:ext cx="23760" cy="175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" name="Gruppo 26">
            <a:extLst>
              <a:ext uri="{FF2B5EF4-FFF2-40B4-BE49-F238E27FC236}">
                <a16:creationId xmlns:a16="http://schemas.microsoft.com/office/drawing/2014/main" id="{CB67B327-8407-43BB-AA4F-A85FA6C6AA39}"/>
              </a:ext>
            </a:extLst>
          </p:cNvPr>
          <p:cNvGrpSpPr/>
          <p:nvPr/>
        </p:nvGrpSpPr>
        <p:grpSpPr>
          <a:xfrm>
            <a:off x="2382575" y="117588"/>
            <a:ext cx="724320" cy="423720"/>
            <a:chOff x="2382575" y="117588"/>
            <a:chExt cx="724320" cy="423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2B50F378-E790-4C78-91A6-50D1CC1B8F12}"/>
                    </a:ext>
                  </a:extLst>
                </p14:cNvPr>
                <p14:cNvContentPartPr/>
                <p14:nvPr/>
              </p14:nvContentPartPr>
              <p14:xfrm>
                <a:off x="2382575" y="256908"/>
                <a:ext cx="276840" cy="28440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2B50F378-E790-4C78-91A6-50D1CC1B8F12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378255" y="252588"/>
                  <a:ext cx="285480" cy="29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D6183F71-B3A3-478E-9C5F-B88C2198CECD}"/>
                    </a:ext>
                  </a:extLst>
                </p14:cNvPr>
                <p14:cNvContentPartPr/>
                <p14:nvPr/>
              </p14:nvContentPartPr>
              <p14:xfrm>
                <a:off x="2807375" y="117588"/>
                <a:ext cx="299520" cy="35388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D6183F71-B3A3-478E-9C5F-B88C2198CEC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803055" y="113268"/>
                  <a:ext cx="30816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5B96E102-A79F-4E3F-A9D3-ADF6ECC7214A}"/>
                    </a:ext>
                  </a:extLst>
                </p14:cNvPr>
                <p14:cNvContentPartPr/>
                <p14:nvPr/>
              </p14:nvContentPartPr>
              <p14:xfrm>
                <a:off x="2863895" y="319188"/>
                <a:ext cx="208440" cy="1436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5B96E102-A79F-4E3F-A9D3-ADF6ECC7214A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2859575" y="314868"/>
                  <a:ext cx="217080" cy="152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" name="Gruppo 25">
            <a:extLst>
              <a:ext uri="{FF2B5EF4-FFF2-40B4-BE49-F238E27FC236}">
                <a16:creationId xmlns:a16="http://schemas.microsoft.com/office/drawing/2014/main" id="{65AA2550-1B65-43EA-808B-F00AB765AF1E}"/>
              </a:ext>
            </a:extLst>
          </p:cNvPr>
          <p:cNvGrpSpPr/>
          <p:nvPr/>
        </p:nvGrpSpPr>
        <p:grpSpPr>
          <a:xfrm>
            <a:off x="3369695" y="215868"/>
            <a:ext cx="301680" cy="263160"/>
            <a:chOff x="3369695" y="215868"/>
            <a:chExt cx="301680" cy="26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884DA867-DA31-4463-A8A2-9E24B554B7E1}"/>
                    </a:ext>
                  </a:extLst>
                </p14:cNvPr>
                <p14:cNvContentPartPr/>
                <p14:nvPr/>
              </p14:nvContentPartPr>
              <p14:xfrm>
                <a:off x="3425495" y="263388"/>
                <a:ext cx="80640" cy="20556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884DA867-DA31-4463-A8A2-9E24B554B7E1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421175" y="259068"/>
                  <a:ext cx="892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7C1DAD16-3811-47D7-A183-C82CC55909EB}"/>
                    </a:ext>
                  </a:extLst>
                </p14:cNvPr>
                <p14:cNvContentPartPr/>
                <p14:nvPr/>
              </p14:nvContentPartPr>
              <p14:xfrm>
                <a:off x="3547535" y="301548"/>
                <a:ext cx="60840" cy="17748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7C1DAD16-3811-47D7-A183-C82CC55909E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543215" y="297228"/>
                  <a:ext cx="6948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B80943CD-C74C-4D89-84C8-AA63BE9B867B}"/>
                    </a:ext>
                  </a:extLst>
                </p14:cNvPr>
                <p14:cNvContentPartPr/>
                <p14:nvPr/>
              </p14:nvContentPartPr>
              <p14:xfrm>
                <a:off x="3369695" y="215868"/>
                <a:ext cx="301680" cy="2844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B80943CD-C74C-4D89-84C8-AA63BE9B867B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3365375" y="211548"/>
                  <a:ext cx="310320" cy="37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4" name="Gruppo 63">
            <a:extLst>
              <a:ext uri="{FF2B5EF4-FFF2-40B4-BE49-F238E27FC236}">
                <a16:creationId xmlns:a16="http://schemas.microsoft.com/office/drawing/2014/main" id="{04C90A2A-1263-4351-9917-97A109780E50}"/>
              </a:ext>
            </a:extLst>
          </p:cNvPr>
          <p:cNvGrpSpPr/>
          <p:nvPr/>
        </p:nvGrpSpPr>
        <p:grpSpPr>
          <a:xfrm>
            <a:off x="4118855" y="250068"/>
            <a:ext cx="634680" cy="293400"/>
            <a:chOff x="4118855" y="250068"/>
            <a:chExt cx="634680" cy="29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E68D9675-8AF1-4C14-B6E3-4C8D454A1597}"/>
                    </a:ext>
                  </a:extLst>
                </p14:cNvPr>
                <p14:cNvContentPartPr/>
                <p14:nvPr/>
              </p14:nvContentPartPr>
              <p14:xfrm>
                <a:off x="4227215" y="350508"/>
                <a:ext cx="5040" cy="144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E68D9675-8AF1-4C14-B6E3-4C8D454A1597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222895" y="346188"/>
                  <a:ext cx="1368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ED18F046-55BD-48E3-BF82-570CDFFBC5B4}"/>
                    </a:ext>
                  </a:extLst>
                </p14:cNvPr>
                <p14:cNvContentPartPr/>
                <p14:nvPr/>
              </p14:nvContentPartPr>
              <p14:xfrm>
                <a:off x="4122815" y="328908"/>
                <a:ext cx="325800" cy="3672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ED18F046-55BD-48E3-BF82-570CDFFBC5B4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4118495" y="324588"/>
                  <a:ext cx="334440" cy="4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FD87B445-2C58-4F1B-AC71-3081FF3CEEB5}"/>
                    </a:ext>
                  </a:extLst>
                </p14:cNvPr>
                <p14:cNvContentPartPr/>
                <p14:nvPr/>
              </p14:nvContentPartPr>
              <p14:xfrm>
                <a:off x="4118855" y="430428"/>
                <a:ext cx="325080" cy="187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FD87B445-2C58-4F1B-AC71-3081FF3CEEB5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4114535" y="426108"/>
                  <a:ext cx="33372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0F3F432B-5418-40D6-8F8B-272D49F85DE1}"/>
                    </a:ext>
                  </a:extLst>
                </p14:cNvPr>
                <p14:cNvContentPartPr/>
                <p14:nvPr/>
              </p14:nvContentPartPr>
              <p14:xfrm>
                <a:off x="4481015" y="250068"/>
                <a:ext cx="272520" cy="29340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0F3F432B-5418-40D6-8F8B-272D49F85DE1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476695" y="245748"/>
                  <a:ext cx="281160" cy="302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3" name="Gruppo 62">
            <a:extLst>
              <a:ext uri="{FF2B5EF4-FFF2-40B4-BE49-F238E27FC236}">
                <a16:creationId xmlns:a16="http://schemas.microsoft.com/office/drawing/2014/main" id="{6F9C2AF2-77B7-42EC-947D-920CC1EA8F21}"/>
              </a:ext>
            </a:extLst>
          </p:cNvPr>
          <p:cNvGrpSpPr/>
          <p:nvPr/>
        </p:nvGrpSpPr>
        <p:grpSpPr>
          <a:xfrm>
            <a:off x="5013455" y="165828"/>
            <a:ext cx="809640" cy="340560"/>
            <a:chOff x="5013455" y="165828"/>
            <a:chExt cx="809640" cy="340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628056C3-230B-4A45-B60B-1893CFE88BBF}"/>
                    </a:ext>
                  </a:extLst>
                </p14:cNvPr>
                <p14:cNvContentPartPr/>
                <p14:nvPr/>
              </p14:nvContentPartPr>
              <p14:xfrm>
                <a:off x="5013455" y="165828"/>
                <a:ext cx="461160" cy="34056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628056C3-230B-4A45-B60B-1893CFE88BBF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5009135" y="161508"/>
                  <a:ext cx="469800" cy="34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0475A656-8B28-4DB2-8EF4-17B29EA5A5E1}"/>
                    </a:ext>
                  </a:extLst>
                </p14:cNvPr>
                <p14:cNvContentPartPr/>
                <p14:nvPr/>
              </p14:nvContentPartPr>
              <p14:xfrm>
                <a:off x="5660015" y="363468"/>
                <a:ext cx="163080" cy="1836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0475A656-8B28-4DB2-8EF4-17B29EA5A5E1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5655695" y="359148"/>
                  <a:ext cx="171720" cy="2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3BDCA8B3-17FA-4CAE-AC99-8224E75CB9EF}"/>
                    </a:ext>
                  </a:extLst>
                </p14:cNvPr>
                <p14:cNvContentPartPr/>
                <p14:nvPr/>
              </p14:nvContentPartPr>
              <p14:xfrm>
                <a:off x="5650655" y="432588"/>
                <a:ext cx="170640" cy="468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3BDCA8B3-17FA-4CAE-AC99-8224E75CB9EF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5646335" y="428268"/>
                  <a:ext cx="179280" cy="55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2" name="Gruppo 61">
            <a:extLst>
              <a:ext uri="{FF2B5EF4-FFF2-40B4-BE49-F238E27FC236}">
                <a16:creationId xmlns:a16="http://schemas.microsoft.com/office/drawing/2014/main" id="{4C280928-CD05-4DED-97E3-7E966629CD3B}"/>
              </a:ext>
            </a:extLst>
          </p:cNvPr>
          <p:cNvGrpSpPr/>
          <p:nvPr/>
        </p:nvGrpSpPr>
        <p:grpSpPr>
          <a:xfrm>
            <a:off x="6057455" y="163308"/>
            <a:ext cx="635760" cy="559080"/>
            <a:chOff x="6057455" y="163308"/>
            <a:chExt cx="635760" cy="55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6F8FF95D-ECFF-4AA3-9DB6-600AD100023D}"/>
                    </a:ext>
                  </a:extLst>
                </p14:cNvPr>
                <p14:cNvContentPartPr/>
                <p14:nvPr/>
              </p14:nvContentPartPr>
              <p14:xfrm>
                <a:off x="6157175" y="243228"/>
                <a:ext cx="97560" cy="15336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6F8FF95D-ECFF-4AA3-9DB6-600AD100023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6152855" y="238908"/>
                  <a:ext cx="10620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DFF4B22A-7BC1-40BF-90C5-49E28966E15E}"/>
                    </a:ext>
                  </a:extLst>
                </p14:cNvPr>
                <p14:cNvContentPartPr/>
                <p14:nvPr/>
              </p14:nvContentPartPr>
              <p14:xfrm>
                <a:off x="6297215" y="242508"/>
                <a:ext cx="77760" cy="1922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DFF4B22A-7BC1-40BF-90C5-49E28966E15E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6292895" y="238188"/>
                  <a:ext cx="8640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28F0E67F-4782-444B-8CFD-E415B016F66F}"/>
                    </a:ext>
                  </a:extLst>
                </p14:cNvPr>
                <p14:cNvContentPartPr/>
                <p14:nvPr/>
              </p14:nvContentPartPr>
              <p14:xfrm>
                <a:off x="6057455" y="163308"/>
                <a:ext cx="460440" cy="255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28F0E67F-4782-444B-8CFD-E415B016F66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6053135" y="158988"/>
                  <a:ext cx="4690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EB5977DD-3B7E-40EC-B2D0-34683B851A58}"/>
                    </a:ext>
                  </a:extLst>
                </p14:cNvPr>
                <p14:cNvContentPartPr/>
                <p14:nvPr/>
              </p14:nvContentPartPr>
              <p14:xfrm>
                <a:off x="6288575" y="269148"/>
                <a:ext cx="21240" cy="16452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EB5977DD-3B7E-40EC-B2D0-34683B851A58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6284255" y="264828"/>
                  <a:ext cx="298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B6A558A2-105E-4F11-9868-9475D921B3AD}"/>
                    </a:ext>
                  </a:extLst>
                </p14:cNvPr>
                <p14:cNvContentPartPr/>
                <p14:nvPr/>
              </p14:nvContentPartPr>
              <p14:xfrm>
                <a:off x="6263375" y="326028"/>
                <a:ext cx="339840" cy="2588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B6A558A2-105E-4F11-9868-9475D921B3AD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6259055" y="321708"/>
                  <a:ext cx="348480" cy="26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918847FA-201F-4055-9098-C9EDD6706289}"/>
                    </a:ext>
                  </a:extLst>
                </p14:cNvPr>
                <p14:cNvContentPartPr/>
                <p14:nvPr/>
              </p14:nvContentPartPr>
              <p14:xfrm>
                <a:off x="6473255" y="474348"/>
                <a:ext cx="219960" cy="2008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918847FA-201F-4055-9098-C9EDD6706289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6468935" y="470028"/>
                  <a:ext cx="22860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EB2496C8-A48C-45DE-A85C-81A139229872}"/>
                    </a:ext>
                  </a:extLst>
                </p14:cNvPr>
                <p14:cNvContentPartPr/>
                <p14:nvPr/>
              </p14:nvContentPartPr>
              <p14:xfrm>
                <a:off x="6585935" y="583068"/>
                <a:ext cx="33120" cy="1393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EB2496C8-A48C-45DE-A85C-81A139229872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6581615" y="578748"/>
                  <a:ext cx="41760" cy="147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1" name="Gruppo 60">
            <a:extLst>
              <a:ext uri="{FF2B5EF4-FFF2-40B4-BE49-F238E27FC236}">
                <a16:creationId xmlns:a16="http://schemas.microsoft.com/office/drawing/2014/main" id="{67107E7C-96DB-4683-8D67-B227ADBD8B22}"/>
              </a:ext>
            </a:extLst>
          </p:cNvPr>
          <p:cNvGrpSpPr/>
          <p:nvPr/>
        </p:nvGrpSpPr>
        <p:grpSpPr>
          <a:xfrm>
            <a:off x="7124855" y="255828"/>
            <a:ext cx="224280" cy="179280"/>
            <a:chOff x="7124855" y="255828"/>
            <a:chExt cx="224280" cy="179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D8769BBA-73D7-42A9-B02C-22A5E2726FD6}"/>
                    </a:ext>
                  </a:extLst>
                </p14:cNvPr>
                <p14:cNvContentPartPr/>
                <p14:nvPr/>
              </p14:nvContentPartPr>
              <p14:xfrm>
                <a:off x="7124855" y="317748"/>
                <a:ext cx="224280" cy="158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D8769BBA-73D7-42A9-B02C-22A5E2726FD6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7120535" y="313428"/>
                  <a:ext cx="23292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6ABD083E-0206-465A-A3FF-70AB48C37BFB}"/>
                    </a:ext>
                  </a:extLst>
                </p14:cNvPr>
                <p14:cNvContentPartPr/>
                <p14:nvPr/>
              </p14:nvContentPartPr>
              <p14:xfrm>
                <a:off x="7248335" y="255828"/>
                <a:ext cx="25200" cy="17928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6ABD083E-0206-465A-A3FF-70AB48C37BFB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7244015" y="251508"/>
                  <a:ext cx="33840" cy="18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0" name="Gruppo 59">
            <a:extLst>
              <a:ext uri="{FF2B5EF4-FFF2-40B4-BE49-F238E27FC236}">
                <a16:creationId xmlns:a16="http://schemas.microsoft.com/office/drawing/2014/main" id="{C72F9344-0E9E-49BE-9E12-DEF657F68794}"/>
              </a:ext>
            </a:extLst>
          </p:cNvPr>
          <p:cNvGrpSpPr/>
          <p:nvPr/>
        </p:nvGrpSpPr>
        <p:grpSpPr>
          <a:xfrm>
            <a:off x="7731095" y="104268"/>
            <a:ext cx="947520" cy="625680"/>
            <a:chOff x="7731095" y="104268"/>
            <a:chExt cx="947520" cy="625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C8F39B20-A5AE-42F9-B36D-01525AC28B7D}"/>
                    </a:ext>
                  </a:extLst>
                </p14:cNvPr>
                <p14:cNvContentPartPr/>
                <p14:nvPr/>
              </p14:nvContentPartPr>
              <p14:xfrm>
                <a:off x="7731095" y="104268"/>
                <a:ext cx="313200" cy="28908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C8F39B20-A5AE-42F9-B36D-01525AC28B7D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7726775" y="99948"/>
                  <a:ext cx="32184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C744B761-0429-4D9D-96C1-8EFA5737708A}"/>
                    </a:ext>
                  </a:extLst>
                </p14:cNvPr>
                <p14:cNvContentPartPr/>
                <p14:nvPr/>
              </p14:nvContentPartPr>
              <p14:xfrm>
                <a:off x="7832615" y="191388"/>
                <a:ext cx="183960" cy="18684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C744B761-0429-4D9D-96C1-8EFA5737708A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828295" y="187068"/>
                  <a:ext cx="19260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2C50E291-77EF-4271-93D7-910D6B7AB709}"/>
                    </a:ext>
                  </a:extLst>
                </p14:cNvPr>
                <p14:cNvContentPartPr/>
                <p14:nvPr/>
              </p14:nvContentPartPr>
              <p14:xfrm>
                <a:off x="8273975" y="188508"/>
                <a:ext cx="64440" cy="15804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2C50E291-77EF-4271-93D7-910D6B7AB709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8269655" y="184188"/>
                  <a:ext cx="7308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81CC989D-799D-4E1E-87E7-93E4DDF76927}"/>
                    </a:ext>
                  </a:extLst>
                </p14:cNvPr>
                <p14:cNvContentPartPr/>
                <p14:nvPr/>
              </p14:nvContentPartPr>
              <p14:xfrm>
                <a:off x="8346695" y="211188"/>
                <a:ext cx="61560" cy="1609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81CC989D-799D-4E1E-87E7-93E4DDF76927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8342375" y="206868"/>
                  <a:ext cx="70200" cy="16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A4CE859B-CFED-4EE1-8F5B-41EC4F4C82BE}"/>
                    </a:ext>
                  </a:extLst>
                </p14:cNvPr>
                <p14:cNvContentPartPr/>
                <p14:nvPr/>
              </p14:nvContentPartPr>
              <p14:xfrm>
                <a:off x="8196575" y="152148"/>
                <a:ext cx="350640" cy="2232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A4CE859B-CFED-4EE1-8F5B-41EC4F4C82BE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8192255" y="147828"/>
                  <a:ext cx="35928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30743AAE-5777-4AED-84DC-52558BD177AD}"/>
                    </a:ext>
                  </a:extLst>
                </p14:cNvPr>
                <p14:cNvContentPartPr/>
                <p14:nvPr/>
              </p14:nvContentPartPr>
              <p14:xfrm>
                <a:off x="8209175" y="270948"/>
                <a:ext cx="469440" cy="23076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30743AAE-5777-4AED-84DC-52558BD177AD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204855" y="266628"/>
                  <a:ext cx="478080" cy="239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0176CC7A-639C-4775-8731-F02CB495BA22}"/>
                    </a:ext>
                  </a:extLst>
                </p14:cNvPr>
                <p14:cNvContentPartPr/>
                <p14:nvPr/>
              </p14:nvContentPartPr>
              <p14:xfrm>
                <a:off x="8356055" y="501348"/>
                <a:ext cx="284400" cy="22860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0176CC7A-639C-4775-8731-F02CB495BA22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351735" y="497028"/>
                  <a:ext cx="293040" cy="237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59" name="Gruppo 58">
            <a:extLst>
              <a:ext uri="{FF2B5EF4-FFF2-40B4-BE49-F238E27FC236}">
                <a16:creationId xmlns:a16="http://schemas.microsoft.com/office/drawing/2014/main" id="{9D07F775-9BFE-492C-AC10-2CF4896825BA}"/>
              </a:ext>
            </a:extLst>
          </p:cNvPr>
          <p:cNvGrpSpPr/>
          <p:nvPr/>
        </p:nvGrpSpPr>
        <p:grpSpPr>
          <a:xfrm>
            <a:off x="9229415" y="99588"/>
            <a:ext cx="2308320" cy="498240"/>
            <a:chOff x="9229415" y="99588"/>
            <a:chExt cx="2308320" cy="49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06AC721A-9DDA-4A55-A7A9-A42AB81E042A}"/>
                    </a:ext>
                  </a:extLst>
                </p14:cNvPr>
                <p14:cNvContentPartPr/>
                <p14:nvPr/>
              </p14:nvContentPartPr>
              <p14:xfrm>
                <a:off x="9229415" y="99588"/>
                <a:ext cx="372240" cy="32040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06AC721A-9DDA-4A55-A7A9-A42AB81E042A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9225095" y="95268"/>
                  <a:ext cx="380880" cy="32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E2D11515-9436-4F2E-A67A-A6D7A51A216E}"/>
                    </a:ext>
                  </a:extLst>
                </p14:cNvPr>
                <p14:cNvContentPartPr/>
                <p14:nvPr/>
              </p14:nvContentPartPr>
              <p14:xfrm>
                <a:off x="9289535" y="264108"/>
                <a:ext cx="264960" cy="1386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E2D11515-9436-4F2E-A67A-A6D7A51A216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9285215" y="259788"/>
                  <a:ext cx="27360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E87A14B4-D8E5-4767-9CA6-6042EC77E6F5}"/>
                    </a:ext>
                  </a:extLst>
                </p14:cNvPr>
                <p14:cNvContentPartPr/>
                <p14:nvPr/>
              </p14:nvContentPartPr>
              <p14:xfrm>
                <a:off x="9664295" y="287508"/>
                <a:ext cx="80640" cy="1476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E87A14B4-D8E5-4767-9CA6-6042EC77E6F5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9659975" y="283188"/>
                  <a:ext cx="8928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57C6D267-D0A9-41D0-9DB9-0AA5B9D03401}"/>
                    </a:ext>
                  </a:extLst>
                </p14:cNvPr>
                <p14:cNvContentPartPr/>
                <p14:nvPr/>
              </p14:nvContentPartPr>
              <p14:xfrm>
                <a:off x="9624695" y="358428"/>
                <a:ext cx="478080" cy="288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57C6D267-D0A9-41D0-9DB9-0AA5B9D03401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9620375" y="354108"/>
                  <a:ext cx="48672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F393D000-7D00-4271-96CB-46CC15574E63}"/>
                    </a:ext>
                  </a:extLst>
                </p14:cNvPr>
                <p14:cNvContentPartPr/>
                <p14:nvPr/>
              </p14:nvContentPartPr>
              <p14:xfrm>
                <a:off x="9949415" y="167268"/>
                <a:ext cx="233280" cy="20268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F393D000-7D00-4271-96CB-46CC15574E63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9945095" y="162948"/>
                  <a:ext cx="241920" cy="21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172A165-CE61-43AF-87DF-07B8DDD465C5}"/>
                    </a:ext>
                  </a:extLst>
                </p14:cNvPr>
                <p14:cNvContentPartPr/>
                <p14:nvPr/>
              </p14:nvContentPartPr>
              <p14:xfrm>
                <a:off x="10088375" y="434388"/>
                <a:ext cx="140400" cy="13392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172A165-CE61-43AF-87DF-07B8DDD465C5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10084055" y="430068"/>
                  <a:ext cx="1490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E61D70BA-E06A-4BA5-9115-CD55029E2C42}"/>
                    </a:ext>
                  </a:extLst>
                </p14:cNvPr>
                <p14:cNvContentPartPr/>
                <p14:nvPr/>
              </p14:nvContentPartPr>
              <p14:xfrm>
                <a:off x="10395815" y="185268"/>
                <a:ext cx="171000" cy="26100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E61D70BA-E06A-4BA5-9115-CD55029E2C42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10391495" y="180948"/>
                  <a:ext cx="179640" cy="26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9F978BAB-6353-4394-977D-F40B9A46F0C7}"/>
                    </a:ext>
                  </a:extLst>
                </p14:cNvPr>
                <p14:cNvContentPartPr/>
                <p14:nvPr/>
              </p14:nvContentPartPr>
              <p14:xfrm>
                <a:off x="10562855" y="442308"/>
                <a:ext cx="111240" cy="1065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9F978BAB-6353-4394-977D-F40B9A46F0C7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10558535" y="437988"/>
                  <a:ext cx="11988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4260DD50-DEDA-4CD8-B3C9-205365FDE258}"/>
                    </a:ext>
                  </a:extLst>
                </p14:cNvPr>
                <p14:cNvContentPartPr/>
                <p14:nvPr/>
              </p14:nvContentPartPr>
              <p14:xfrm>
                <a:off x="10792535" y="178788"/>
                <a:ext cx="254880" cy="28908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4260DD50-DEDA-4CD8-B3C9-205365FDE258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10788215" y="174468"/>
                  <a:ext cx="263520" cy="29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1DADC895-1BBB-4510-8211-B3EDDA8B8D83}"/>
                    </a:ext>
                  </a:extLst>
                </p14:cNvPr>
                <p14:cNvContentPartPr/>
                <p14:nvPr/>
              </p14:nvContentPartPr>
              <p14:xfrm>
                <a:off x="11049935" y="479388"/>
                <a:ext cx="80640" cy="11844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1DADC895-1BBB-4510-8211-B3EDDA8B8D83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11045615" y="475068"/>
                  <a:ext cx="8928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B663FA08-7AE3-4EC5-BB02-ADA593C8EF44}"/>
                    </a:ext>
                  </a:extLst>
                </p14:cNvPr>
                <p14:cNvContentPartPr/>
                <p14:nvPr/>
              </p14:nvContentPartPr>
              <p14:xfrm>
                <a:off x="11262695" y="221268"/>
                <a:ext cx="275040" cy="33552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B663FA08-7AE3-4EC5-BB02-ADA593C8EF44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11258375" y="216948"/>
                  <a:ext cx="283680" cy="344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69" name="Gruppo 68">
            <a:extLst>
              <a:ext uri="{FF2B5EF4-FFF2-40B4-BE49-F238E27FC236}">
                <a16:creationId xmlns:a16="http://schemas.microsoft.com/office/drawing/2014/main" id="{0DC9F33B-910B-4E4D-83A3-35C773DAF948}"/>
              </a:ext>
            </a:extLst>
          </p:cNvPr>
          <p:cNvGrpSpPr/>
          <p:nvPr/>
        </p:nvGrpSpPr>
        <p:grpSpPr>
          <a:xfrm>
            <a:off x="496175" y="1556868"/>
            <a:ext cx="561240" cy="298800"/>
            <a:chOff x="496175" y="1556868"/>
            <a:chExt cx="561240" cy="298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3E4F93E-FB97-41CE-A151-D01D51D40BFF}"/>
                    </a:ext>
                  </a:extLst>
                </p14:cNvPr>
                <p14:cNvContentPartPr/>
                <p14:nvPr/>
              </p14:nvContentPartPr>
              <p14:xfrm>
                <a:off x="496175" y="1556868"/>
                <a:ext cx="298080" cy="29880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3E4F93E-FB97-41CE-A151-D01D51D40BFF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91855" y="1552548"/>
                  <a:ext cx="306720" cy="30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DB0FE067-09A1-45CA-965D-D565EA70052C}"/>
                    </a:ext>
                  </a:extLst>
                </p14:cNvPr>
                <p14:cNvContentPartPr/>
                <p14:nvPr/>
              </p14:nvContentPartPr>
              <p14:xfrm>
                <a:off x="585815" y="1672788"/>
                <a:ext cx="154800" cy="133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DB0FE067-09A1-45CA-965D-D565EA70052C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581495" y="1668468"/>
                  <a:ext cx="16344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61C2E652-2E47-4E6D-8932-402108B9A30F}"/>
                    </a:ext>
                  </a:extLst>
                </p14:cNvPr>
                <p14:cNvContentPartPr/>
                <p14:nvPr/>
              </p14:nvContentPartPr>
              <p14:xfrm>
                <a:off x="918455" y="1718868"/>
                <a:ext cx="110520" cy="576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61C2E652-2E47-4E6D-8932-402108B9A30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914135" y="1714548"/>
                  <a:ext cx="11916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65A3A32B-2CE8-4CCF-A14D-A45CB3921784}"/>
                    </a:ext>
                  </a:extLst>
                </p14:cNvPr>
                <p14:cNvContentPartPr/>
                <p14:nvPr/>
              </p14:nvContentPartPr>
              <p14:xfrm>
                <a:off x="961295" y="1827948"/>
                <a:ext cx="96120" cy="57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65A3A32B-2CE8-4CCF-A14D-A45CB3921784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956975" y="1823628"/>
                  <a:ext cx="104760" cy="14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2" name="Gruppo 131">
            <a:extLst>
              <a:ext uri="{FF2B5EF4-FFF2-40B4-BE49-F238E27FC236}">
                <a16:creationId xmlns:a16="http://schemas.microsoft.com/office/drawing/2014/main" id="{0C0475E2-A21A-4772-9DC7-97C04A0207FA}"/>
              </a:ext>
            </a:extLst>
          </p:cNvPr>
          <p:cNvGrpSpPr/>
          <p:nvPr/>
        </p:nvGrpSpPr>
        <p:grpSpPr>
          <a:xfrm>
            <a:off x="1259015" y="1159428"/>
            <a:ext cx="4601520" cy="837360"/>
            <a:chOff x="1259015" y="1159428"/>
            <a:chExt cx="4601520" cy="837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70" name="Input penna 69">
                  <a:extLst>
                    <a:ext uri="{FF2B5EF4-FFF2-40B4-BE49-F238E27FC236}">
                      <a16:creationId xmlns:a16="http://schemas.microsoft.com/office/drawing/2014/main" id="{044C1148-E56D-4E2C-B6EF-B96E9F82D13F}"/>
                    </a:ext>
                  </a:extLst>
                </p14:cNvPr>
                <p14:cNvContentPartPr/>
                <p14:nvPr/>
              </p14:nvContentPartPr>
              <p14:xfrm>
                <a:off x="1259015" y="1553988"/>
                <a:ext cx="276840" cy="337680"/>
              </p14:xfrm>
            </p:contentPart>
          </mc:Choice>
          <mc:Fallback xmlns="">
            <p:pic>
              <p:nvPicPr>
                <p:cNvPr id="70" name="Input penna 69">
                  <a:extLst>
                    <a:ext uri="{FF2B5EF4-FFF2-40B4-BE49-F238E27FC236}">
                      <a16:creationId xmlns:a16="http://schemas.microsoft.com/office/drawing/2014/main" id="{044C1148-E56D-4E2C-B6EF-B96E9F82D13F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1254695" y="1549668"/>
                  <a:ext cx="285480" cy="34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3E521C01-6340-404A-9082-DA659E5BED25}"/>
                    </a:ext>
                  </a:extLst>
                </p14:cNvPr>
                <p14:cNvContentPartPr/>
                <p14:nvPr/>
              </p14:nvContentPartPr>
              <p14:xfrm>
                <a:off x="1709735" y="1250508"/>
                <a:ext cx="303120" cy="74628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3E521C01-6340-404A-9082-DA659E5BED25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705415" y="1246188"/>
                  <a:ext cx="311760" cy="754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EDAA4CCB-BF6E-4FC8-A8C5-8776F6430D66}"/>
                    </a:ext>
                  </a:extLst>
                </p14:cNvPr>
                <p14:cNvContentPartPr/>
                <p14:nvPr/>
              </p14:nvContentPartPr>
              <p14:xfrm>
                <a:off x="2041655" y="1506468"/>
                <a:ext cx="496800" cy="19872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EDAA4CCB-BF6E-4FC8-A8C5-8776F6430D66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2037335" y="1502148"/>
                  <a:ext cx="5054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39A3D865-70E5-4B61-BB49-16CA47EF19BE}"/>
                    </a:ext>
                  </a:extLst>
                </p14:cNvPr>
                <p14:cNvContentPartPr/>
                <p14:nvPr/>
              </p14:nvContentPartPr>
              <p14:xfrm>
                <a:off x="2603975" y="1478748"/>
                <a:ext cx="213840" cy="20160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39A3D865-70E5-4B61-BB49-16CA47EF19BE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2599655" y="1474428"/>
                  <a:ext cx="22248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46C41C52-CFC9-456F-A36B-650477CF6CC0}"/>
                    </a:ext>
                  </a:extLst>
                </p14:cNvPr>
                <p14:cNvContentPartPr/>
                <p14:nvPr/>
              </p14:nvContentPartPr>
              <p14:xfrm>
                <a:off x="2900255" y="1203708"/>
                <a:ext cx="236880" cy="6721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46C41C52-CFC9-456F-A36B-650477CF6CC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895935" y="1199388"/>
                  <a:ext cx="245520" cy="68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17211B6A-7197-4BEB-B90A-9919BD7B04D2}"/>
                    </a:ext>
                  </a:extLst>
                </p14:cNvPr>
                <p14:cNvContentPartPr/>
                <p14:nvPr/>
              </p14:nvContentPartPr>
              <p14:xfrm>
                <a:off x="3251615" y="1362108"/>
                <a:ext cx="154800" cy="18036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17211B6A-7197-4BEB-B90A-9919BD7B04D2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3247295" y="1357788"/>
                  <a:ext cx="163440" cy="18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4874E820-4E5C-4905-B478-9C7968590EFB}"/>
                    </a:ext>
                  </a:extLst>
                </p14:cNvPr>
                <p14:cNvContentPartPr/>
                <p14:nvPr/>
              </p14:nvContentPartPr>
              <p14:xfrm>
                <a:off x="3174215" y="1320708"/>
                <a:ext cx="290520" cy="1584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4874E820-4E5C-4905-B478-9C7968590EFB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3169895" y="1316388"/>
                  <a:ext cx="29916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31A3641C-886F-47E2-9D3C-5F99878F1B99}"/>
                    </a:ext>
                  </a:extLst>
                </p14:cNvPr>
                <p14:cNvContentPartPr/>
                <p14:nvPr/>
              </p14:nvContentPartPr>
              <p14:xfrm>
                <a:off x="3229655" y="1460388"/>
                <a:ext cx="415080" cy="26172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31A3641C-886F-47E2-9D3C-5F99878F1B99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3225335" y="1456068"/>
                  <a:ext cx="423720" cy="27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78" name="Input penna 77">
                  <a:extLst>
                    <a:ext uri="{FF2B5EF4-FFF2-40B4-BE49-F238E27FC236}">
                      <a16:creationId xmlns:a16="http://schemas.microsoft.com/office/drawing/2014/main" id="{77DB69D5-7FFF-4CC5-88DB-C6209AFB546E}"/>
                    </a:ext>
                  </a:extLst>
                </p14:cNvPr>
                <p14:cNvContentPartPr/>
                <p14:nvPr/>
              </p14:nvContentPartPr>
              <p14:xfrm>
                <a:off x="3368975" y="1618788"/>
                <a:ext cx="250200" cy="210240"/>
              </p14:xfrm>
            </p:contentPart>
          </mc:Choice>
          <mc:Fallback xmlns="">
            <p:pic>
              <p:nvPicPr>
                <p:cNvPr id="78" name="Input penna 77">
                  <a:extLst>
                    <a:ext uri="{FF2B5EF4-FFF2-40B4-BE49-F238E27FC236}">
                      <a16:creationId xmlns:a16="http://schemas.microsoft.com/office/drawing/2014/main" id="{77DB69D5-7FFF-4CC5-88DB-C6209AFB546E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3364655" y="1614468"/>
                  <a:ext cx="258840" cy="21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A6B70B9-1BBD-46DD-9BEE-8AFFFC6E84D8}"/>
                    </a:ext>
                  </a:extLst>
                </p14:cNvPr>
                <p14:cNvContentPartPr/>
                <p14:nvPr/>
              </p14:nvContentPartPr>
              <p14:xfrm>
                <a:off x="3472295" y="1731828"/>
                <a:ext cx="41400" cy="15948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A6B70B9-1BBD-46DD-9BEE-8AFFFC6E84D8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3467975" y="1727508"/>
                  <a:ext cx="500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6E81386-E09E-4E5F-B9D0-73EBC5B88498}"/>
                    </a:ext>
                  </a:extLst>
                </p14:cNvPr>
                <p14:cNvContentPartPr/>
                <p14:nvPr/>
              </p14:nvContentPartPr>
              <p14:xfrm>
                <a:off x="3845615" y="1437708"/>
                <a:ext cx="244800" cy="2448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6E81386-E09E-4E5F-B9D0-73EBC5B88498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3841295" y="1433388"/>
                  <a:ext cx="25344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DC31B254-A132-4FC1-908D-43CF24D008F9}"/>
                    </a:ext>
                  </a:extLst>
                </p14:cNvPr>
                <p14:cNvContentPartPr/>
                <p14:nvPr/>
              </p14:nvContentPartPr>
              <p14:xfrm>
                <a:off x="3940655" y="1388028"/>
                <a:ext cx="23040" cy="1868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DC31B254-A132-4FC1-908D-43CF24D008F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3936335" y="1383708"/>
                  <a:ext cx="3168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C9CDBF74-DE98-410B-BCEA-3D2C59C0A730}"/>
                    </a:ext>
                  </a:extLst>
                </p14:cNvPr>
                <p14:cNvContentPartPr/>
                <p14:nvPr/>
              </p14:nvContentPartPr>
              <p14:xfrm>
                <a:off x="4201295" y="1206948"/>
                <a:ext cx="278640" cy="3261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C9CDBF74-DE98-410B-BCEA-3D2C59C0A730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4196975" y="1202628"/>
                  <a:ext cx="287280" cy="33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F5D793B-3621-4A65-8537-FEB1A7B404AA}"/>
                    </a:ext>
                  </a:extLst>
                </p14:cNvPr>
                <p14:cNvContentPartPr/>
                <p14:nvPr/>
              </p14:nvContentPartPr>
              <p14:xfrm>
                <a:off x="4255655" y="1390908"/>
                <a:ext cx="188280" cy="1177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F5D793B-3621-4A65-8537-FEB1A7B404AA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4251335" y="1386588"/>
                  <a:ext cx="196920" cy="12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42DA4AC5-F7F3-4DAF-B1EE-EBDB784911B9}"/>
                    </a:ext>
                  </a:extLst>
                </p14:cNvPr>
                <p14:cNvContentPartPr/>
                <p14:nvPr/>
              </p14:nvContentPartPr>
              <p14:xfrm>
                <a:off x="4626095" y="1362828"/>
                <a:ext cx="48960" cy="1461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42DA4AC5-F7F3-4DAF-B1EE-EBDB784911B9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4621775" y="1358508"/>
                  <a:ext cx="576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A8C8430C-CDD5-4EAB-B205-A4D64620FAEA}"/>
                    </a:ext>
                  </a:extLst>
                </p14:cNvPr>
                <p14:cNvContentPartPr/>
                <p14:nvPr/>
              </p14:nvContentPartPr>
              <p14:xfrm>
                <a:off x="4711415" y="1339068"/>
                <a:ext cx="60120" cy="15840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A8C8430C-CDD5-4EAB-B205-A4D64620FAEA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4707095" y="1334748"/>
                  <a:ext cx="6876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7BB2D9EB-7C45-471C-9FEF-A4CE56781F3F}"/>
                    </a:ext>
                  </a:extLst>
                </p14:cNvPr>
                <p14:cNvContentPartPr/>
                <p14:nvPr/>
              </p14:nvContentPartPr>
              <p14:xfrm>
                <a:off x="4549055" y="1305228"/>
                <a:ext cx="345960" cy="24588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7BB2D9EB-7C45-471C-9FEF-A4CE56781F3F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544735" y="1300908"/>
                  <a:ext cx="35460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063B1634-37E5-4CF1-98D0-0B902329C228}"/>
                    </a:ext>
                  </a:extLst>
                </p14:cNvPr>
                <p14:cNvContentPartPr/>
                <p14:nvPr/>
              </p14:nvContentPartPr>
              <p14:xfrm>
                <a:off x="4615295" y="1451388"/>
                <a:ext cx="378720" cy="1958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063B1634-37E5-4CF1-98D0-0B902329C22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610975" y="1447068"/>
                  <a:ext cx="387360" cy="20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58B02065-2D68-489A-AF04-756A4783BC41}"/>
                    </a:ext>
                  </a:extLst>
                </p14:cNvPr>
                <p14:cNvContentPartPr/>
                <p14:nvPr/>
              </p14:nvContentPartPr>
              <p14:xfrm>
                <a:off x="4746335" y="1657308"/>
                <a:ext cx="308880" cy="16704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58B02065-2D68-489A-AF04-756A4783BC41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742015" y="1652988"/>
                  <a:ext cx="317520" cy="175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AD15F202-4BC3-4ACD-BA48-DD61A69A0129}"/>
                    </a:ext>
                  </a:extLst>
                </p14:cNvPr>
                <p14:cNvContentPartPr/>
                <p14:nvPr/>
              </p14:nvContentPartPr>
              <p14:xfrm>
                <a:off x="5185895" y="1159428"/>
                <a:ext cx="263880" cy="63432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AD15F202-4BC3-4ACD-BA48-DD61A69A0129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181575" y="1155108"/>
                  <a:ext cx="272520" cy="64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2F210E4F-DFC5-4071-B3B1-A4030677FD58}"/>
                    </a:ext>
                  </a:extLst>
                </p14:cNvPr>
                <p14:cNvContentPartPr/>
                <p14:nvPr/>
              </p14:nvContentPartPr>
              <p14:xfrm>
                <a:off x="5639855" y="1489188"/>
                <a:ext cx="220680" cy="2232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2F210E4F-DFC5-4071-B3B1-A4030677FD58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635535" y="1484868"/>
                  <a:ext cx="2293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E0DFC57F-7D0A-4BDE-9414-DE1A87931F63}"/>
                    </a:ext>
                  </a:extLst>
                </p14:cNvPr>
                <p14:cNvContentPartPr/>
                <p14:nvPr/>
              </p14:nvContentPartPr>
              <p14:xfrm>
                <a:off x="5728055" y="1406388"/>
                <a:ext cx="6840" cy="22068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E0DFC57F-7D0A-4BDE-9414-DE1A87931F63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723735" y="1402068"/>
                  <a:ext cx="15480" cy="229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1" name="Gruppo 130">
            <a:extLst>
              <a:ext uri="{FF2B5EF4-FFF2-40B4-BE49-F238E27FC236}">
                <a16:creationId xmlns:a16="http://schemas.microsoft.com/office/drawing/2014/main" id="{3D7036BA-3FF8-4507-B374-DE971C9BB8AE}"/>
              </a:ext>
            </a:extLst>
          </p:cNvPr>
          <p:cNvGrpSpPr/>
          <p:nvPr/>
        </p:nvGrpSpPr>
        <p:grpSpPr>
          <a:xfrm>
            <a:off x="6152135" y="1076988"/>
            <a:ext cx="3792240" cy="816120"/>
            <a:chOff x="6152135" y="1076988"/>
            <a:chExt cx="3792240" cy="816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398A4A23-25D4-4B60-9496-B2A469D36CAE}"/>
                    </a:ext>
                  </a:extLst>
                </p14:cNvPr>
                <p14:cNvContentPartPr/>
                <p14:nvPr/>
              </p14:nvContentPartPr>
              <p14:xfrm>
                <a:off x="6158255" y="1358868"/>
                <a:ext cx="46080" cy="1756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398A4A23-25D4-4B60-9496-B2A469D36CA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153935" y="1354548"/>
                  <a:ext cx="54720" cy="184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FF46B288-10EE-4025-81FD-426C63C4CD31}"/>
                    </a:ext>
                  </a:extLst>
                </p14:cNvPr>
                <p14:cNvContentPartPr/>
                <p14:nvPr/>
              </p14:nvContentPartPr>
              <p14:xfrm>
                <a:off x="6152135" y="1260588"/>
                <a:ext cx="27000" cy="306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FF46B288-10EE-4025-81FD-426C63C4CD31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147815" y="1256268"/>
                  <a:ext cx="3564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31B86619-F32A-4C64-A0CE-9F4F3DDE2407}"/>
                    </a:ext>
                  </a:extLst>
                </p14:cNvPr>
                <p14:cNvContentPartPr/>
                <p14:nvPr/>
              </p14:nvContentPartPr>
              <p14:xfrm>
                <a:off x="6323855" y="1410348"/>
                <a:ext cx="220320" cy="20952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31B86619-F32A-4C64-A0CE-9F4F3DDE2407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319535" y="1406028"/>
                  <a:ext cx="22896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39CF1F3C-F645-4824-84D5-762F332A8FF5}"/>
                    </a:ext>
                  </a:extLst>
                </p14:cNvPr>
                <p14:cNvContentPartPr/>
                <p14:nvPr/>
              </p14:nvContentPartPr>
              <p14:xfrm>
                <a:off x="6621935" y="1477308"/>
                <a:ext cx="52920" cy="10404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39CF1F3C-F645-4824-84D5-762F332A8FF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617615" y="1472988"/>
                  <a:ext cx="61560" cy="11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0EAEC54-EF8A-49EE-A15A-95FAABDC209B}"/>
                    </a:ext>
                  </a:extLst>
                </p14:cNvPr>
                <p14:cNvContentPartPr/>
                <p14:nvPr/>
              </p14:nvContentPartPr>
              <p14:xfrm>
                <a:off x="6623735" y="1389108"/>
                <a:ext cx="17640" cy="972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0EAEC54-EF8A-49EE-A15A-95FAABDC209B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6619415" y="1384788"/>
                  <a:ext cx="2628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5A3BE45-3337-4AF5-8838-7AAD7BF29DA6}"/>
                    </a:ext>
                  </a:extLst>
                </p14:cNvPr>
                <p14:cNvContentPartPr/>
                <p14:nvPr/>
              </p14:nvContentPartPr>
              <p14:xfrm>
                <a:off x="6790415" y="1464348"/>
                <a:ext cx="168840" cy="1353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5A3BE45-3337-4AF5-8838-7AAD7BF29DA6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6786095" y="1460028"/>
                  <a:ext cx="177480" cy="144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177AD0F0-DF85-4548-A51F-A2B4E5DA6D21}"/>
                    </a:ext>
                  </a:extLst>
                </p14:cNvPr>
                <p14:cNvContentPartPr/>
                <p14:nvPr/>
              </p14:nvContentPartPr>
              <p14:xfrm>
                <a:off x="7100735" y="1199388"/>
                <a:ext cx="263880" cy="69372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177AD0F0-DF85-4548-A51F-A2B4E5DA6D21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7096415" y="1195068"/>
                  <a:ext cx="272520" cy="70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AD0601AC-5346-45BD-92E0-5AAF004913DA}"/>
                    </a:ext>
                  </a:extLst>
                </p14:cNvPr>
                <p14:cNvContentPartPr/>
                <p14:nvPr/>
              </p14:nvContentPartPr>
              <p14:xfrm>
                <a:off x="7381895" y="1403868"/>
                <a:ext cx="94680" cy="1422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AD0601AC-5346-45BD-92E0-5AAF004913DA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7377575" y="1399548"/>
                  <a:ext cx="103320" cy="150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6CC5CD9A-83A3-4B8F-B4C0-BB09CC7EE608}"/>
                    </a:ext>
                  </a:extLst>
                </p14:cNvPr>
                <p14:cNvContentPartPr/>
                <p14:nvPr/>
              </p14:nvContentPartPr>
              <p14:xfrm>
                <a:off x="7491695" y="1393428"/>
                <a:ext cx="77760" cy="1623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6CC5CD9A-83A3-4B8F-B4C0-BB09CC7EE60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7487375" y="1389108"/>
                  <a:ext cx="8640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90D9D225-B16C-47B7-83EE-423BE6FCD0C5}"/>
                    </a:ext>
                  </a:extLst>
                </p14:cNvPr>
                <p14:cNvContentPartPr/>
                <p14:nvPr/>
              </p14:nvContentPartPr>
              <p14:xfrm>
                <a:off x="7332575" y="1330068"/>
                <a:ext cx="343080" cy="223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90D9D225-B16C-47B7-83EE-423BE6FCD0C5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7328255" y="1325748"/>
                  <a:ext cx="351720" cy="3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D1D8C382-BF80-4F87-8634-6B5B32B89F5D}"/>
                    </a:ext>
                  </a:extLst>
                </p14:cNvPr>
                <p14:cNvContentPartPr/>
                <p14:nvPr/>
              </p14:nvContentPartPr>
              <p14:xfrm>
                <a:off x="7452455" y="1452468"/>
                <a:ext cx="399240" cy="2196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D1D8C382-BF80-4F87-8634-6B5B32B89F5D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7448135" y="1448148"/>
                  <a:ext cx="407880" cy="22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B72BE430-749F-41EF-8D6A-93F1DF51489A}"/>
                    </a:ext>
                  </a:extLst>
                </p14:cNvPr>
                <p14:cNvContentPartPr/>
                <p14:nvPr/>
              </p14:nvContentPartPr>
              <p14:xfrm>
                <a:off x="7614095" y="1605468"/>
                <a:ext cx="209520" cy="1800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B72BE430-749F-41EF-8D6A-93F1DF51489A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7609775" y="1601148"/>
                  <a:ext cx="2181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C656AA61-499B-4604-A30F-5E1022B7FA13}"/>
                    </a:ext>
                  </a:extLst>
                </p14:cNvPr>
                <p14:cNvContentPartPr/>
                <p14:nvPr/>
              </p14:nvContentPartPr>
              <p14:xfrm>
                <a:off x="7665575" y="1712388"/>
                <a:ext cx="32040" cy="15588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C656AA61-499B-4604-A30F-5E1022B7FA1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7661255" y="1708068"/>
                  <a:ext cx="40680" cy="16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FFC58229-A1C5-458A-9B5B-17F4DCDB89CD}"/>
                    </a:ext>
                  </a:extLst>
                </p14:cNvPr>
                <p14:cNvContentPartPr/>
                <p14:nvPr/>
              </p14:nvContentPartPr>
              <p14:xfrm>
                <a:off x="8014775" y="1436988"/>
                <a:ext cx="259560" cy="2196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FFC58229-A1C5-458A-9B5B-17F4DCDB89CD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8010455" y="1432668"/>
                  <a:ext cx="26820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29B1C755-40AA-4581-9F29-CE78BE5D2BCC}"/>
                    </a:ext>
                  </a:extLst>
                </p14:cNvPr>
                <p14:cNvContentPartPr/>
                <p14:nvPr/>
              </p14:nvContentPartPr>
              <p14:xfrm>
                <a:off x="8122775" y="1377228"/>
                <a:ext cx="22320" cy="1684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29B1C755-40AA-4581-9F29-CE78BE5D2BCC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8118455" y="1372908"/>
                  <a:ext cx="3096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5A575080-2271-42F0-81E6-D6E9EDFC5460}"/>
                    </a:ext>
                  </a:extLst>
                </p14:cNvPr>
                <p14:cNvContentPartPr/>
                <p14:nvPr/>
              </p14:nvContentPartPr>
              <p14:xfrm>
                <a:off x="8414015" y="1236828"/>
                <a:ext cx="226440" cy="2901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5A575080-2271-42F0-81E6-D6E9EDFC5460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8409695" y="1232508"/>
                  <a:ext cx="23508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1985B1F5-8AA5-44A9-90A5-83C4264204B7}"/>
                    </a:ext>
                  </a:extLst>
                </p14:cNvPr>
                <p14:cNvContentPartPr/>
                <p14:nvPr/>
              </p14:nvContentPartPr>
              <p14:xfrm>
                <a:off x="8439575" y="1406388"/>
                <a:ext cx="200520" cy="867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1985B1F5-8AA5-44A9-90A5-83C4264204B7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8435255" y="1402068"/>
                  <a:ext cx="209160" cy="9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60512A7F-EEF2-44BC-B6F9-9D254B00A57A}"/>
                    </a:ext>
                  </a:extLst>
                </p14:cNvPr>
                <p14:cNvContentPartPr/>
                <p14:nvPr/>
              </p14:nvContentPartPr>
              <p14:xfrm>
                <a:off x="8772215" y="1398108"/>
                <a:ext cx="74160" cy="1083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60512A7F-EEF2-44BC-B6F9-9D254B00A57A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8767895" y="1393788"/>
                  <a:ext cx="828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C6EE8215-0046-4943-B65A-9746FC14CE07}"/>
                    </a:ext>
                  </a:extLst>
                </p14:cNvPr>
                <p14:cNvContentPartPr/>
                <p14:nvPr/>
              </p14:nvContentPartPr>
              <p14:xfrm>
                <a:off x="8872295" y="1380468"/>
                <a:ext cx="84240" cy="12492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C6EE8215-0046-4943-B65A-9746FC14CE0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8867975" y="1376148"/>
                  <a:ext cx="9288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B07D684E-8FBE-4CEB-A1E6-422CBC33EABA}"/>
                    </a:ext>
                  </a:extLst>
                </p14:cNvPr>
                <p14:cNvContentPartPr/>
                <p14:nvPr/>
              </p14:nvContentPartPr>
              <p14:xfrm>
                <a:off x="8727935" y="1330068"/>
                <a:ext cx="342360" cy="1764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B07D684E-8FBE-4CEB-A1E6-422CBC33EABA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8723615" y="1325748"/>
                  <a:ext cx="35100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06FBDF7A-EDE2-4770-9FAF-C112D5911609}"/>
                    </a:ext>
                  </a:extLst>
                </p14:cNvPr>
                <p14:cNvContentPartPr/>
                <p14:nvPr/>
              </p14:nvContentPartPr>
              <p14:xfrm>
                <a:off x="8781575" y="1426908"/>
                <a:ext cx="400680" cy="17856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06FBDF7A-EDE2-4770-9FAF-C112D591160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8777255" y="1422588"/>
                  <a:ext cx="40932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396A52BA-C346-46AB-BD82-C751CF5BD90C}"/>
                    </a:ext>
                  </a:extLst>
                </p14:cNvPr>
                <p14:cNvContentPartPr/>
                <p14:nvPr/>
              </p14:nvContentPartPr>
              <p14:xfrm>
                <a:off x="8840615" y="1638228"/>
                <a:ext cx="318240" cy="14616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396A52BA-C346-46AB-BD82-C751CF5BD90C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836295" y="1633908"/>
                  <a:ext cx="32688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ED45FFBE-B124-4548-A5DB-9D14B8650829}"/>
                    </a:ext>
                  </a:extLst>
                </p14:cNvPr>
                <p14:cNvContentPartPr/>
                <p14:nvPr/>
              </p14:nvContentPartPr>
              <p14:xfrm>
                <a:off x="9326975" y="1201188"/>
                <a:ext cx="262800" cy="45360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ED45FFBE-B124-4548-A5DB-9D14B8650829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9322655" y="1196868"/>
                  <a:ext cx="271440" cy="46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5C5CB3A6-A472-4886-A9AD-80E02B79211E}"/>
                    </a:ext>
                  </a:extLst>
                </p14:cNvPr>
                <p14:cNvContentPartPr/>
                <p14:nvPr/>
              </p14:nvContentPartPr>
              <p14:xfrm>
                <a:off x="9746375" y="1076988"/>
                <a:ext cx="198000" cy="6426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5C5CB3A6-A472-4886-A9AD-80E02B79211E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9742055" y="1072668"/>
                  <a:ext cx="206640" cy="651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30" name="Gruppo 129">
            <a:extLst>
              <a:ext uri="{FF2B5EF4-FFF2-40B4-BE49-F238E27FC236}">
                <a16:creationId xmlns:a16="http://schemas.microsoft.com/office/drawing/2014/main" id="{59F193A1-A851-4D6D-A7DD-D6695EBFA0AB}"/>
              </a:ext>
            </a:extLst>
          </p:cNvPr>
          <p:cNvGrpSpPr/>
          <p:nvPr/>
        </p:nvGrpSpPr>
        <p:grpSpPr>
          <a:xfrm>
            <a:off x="6166175" y="2222148"/>
            <a:ext cx="631080" cy="374400"/>
            <a:chOff x="6166175" y="2222148"/>
            <a:chExt cx="631080" cy="37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35710280-773A-4BCF-934D-9DD3EA64E437}"/>
                    </a:ext>
                  </a:extLst>
                </p14:cNvPr>
                <p14:cNvContentPartPr/>
                <p14:nvPr/>
              </p14:nvContentPartPr>
              <p14:xfrm>
                <a:off x="6166175" y="2222148"/>
                <a:ext cx="262440" cy="3650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35710280-773A-4BCF-934D-9DD3EA64E437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6161855" y="2217828"/>
                  <a:ext cx="271080" cy="373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2D17F36E-3BDF-44D6-93C0-525787E005D7}"/>
                    </a:ext>
                  </a:extLst>
                </p14:cNvPr>
                <p14:cNvContentPartPr/>
                <p14:nvPr/>
              </p14:nvContentPartPr>
              <p14:xfrm>
                <a:off x="6232775" y="2404308"/>
                <a:ext cx="217800" cy="19224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2D17F36E-3BDF-44D6-93C0-525787E005D7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6228455" y="2399988"/>
                  <a:ext cx="226440" cy="20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6434775E-4E59-46E9-AD50-0FC49122840B}"/>
                    </a:ext>
                  </a:extLst>
                </p14:cNvPr>
                <p14:cNvContentPartPr/>
                <p14:nvPr/>
              </p14:nvContentPartPr>
              <p14:xfrm>
                <a:off x="6650375" y="2419068"/>
                <a:ext cx="113400" cy="684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6434775E-4E59-46E9-AD50-0FC49122840B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6646055" y="2414748"/>
                  <a:ext cx="1220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C73D3430-3896-4DF3-BEC0-2FF05E73F18E}"/>
                    </a:ext>
                  </a:extLst>
                </p14:cNvPr>
                <p14:cNvContentPartPr/>
                <p14:nvPr/>
              </p14:nvContentPartPr>
              <p14:xfrm>
                <a:off x="6626615" y="2492868"/>
                <a:ext cx="170640" cy="2376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C73D3430-3896-4DF3-BEC0-2FF05E73F18E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6622295" y="2488548"/>
                  <a:ext cx="179280" cy="32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9" name="Gruppo 128">
            <a:extLst>
              <a:ext uri="{FF2B5EF4-FFF2-40B4-BE49-F238E27FC236}">
                <a16:creationId xmlns:a16="http://schemas.microsoft.com/office/drawing/2014/main" id="{C408024C-09DD-454E-84FA-85ED49AD2F68}"/>
              </a:ext>
            </a:extLst>
          </p:cNvPr>
          <p:cNvGrpSpPr/>
          <p:nvPr/>
        </p:nvGrpSpPr>
        <p:grpSpPr>
          <a:xfrm>
            <a:off x="7230335" y="2223948"/>
            <a:ext cx="369720" cy="462600"/>
            <a:chOff x="7230335" y="2223948"/>
            <a:chExt cx="369720" cy="462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B4612233-470B-4031-992F-95D2DCC85F13}"/>
                    </a:ext>
                  </a:extLst>
                </p14:cNvPr>
                <p14:cNvContentPartPr/>
                <p14:nvPr/>
              </p14:nvContentPartPr>
              <p14:xfrm>
                <a:off x="7230335" y="2223948"/>
                <a:ext cx="291240" cy="2559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B4612233-470B-4031-992F-95D2DCC85F13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226015" y="2219628"/>
                  <a:ext cx="29988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4C9B5F92-3C2A-40C6-BE53-1C6C02238562}"/>
                    </a:ext>
                  </a:extLst>
                </p14:cNvPr>
                <p14:cNvContentPartPr/>
                <p14:nvPr/>
              </p14:nvContentPartPr>
              <p14:xfrm>
                <a:off x="7407095" y="2485308"/>
                <a:ext cx="192960" cy="20124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4C9B5F92-3C2A-40C6-BE53-1C6C02238562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402775" y="2480988"/>
                  <a:ext cx="201600" cy="209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28" name="Gruppo 127">
            <a:extLst>
              <a:ext uri="{FF2B5EF4-FFF2-40B4-BE49-F238E27FC236}">
                <a16:creationId xmlns:a16="http://schemas.microsoft.com/office/drawing/2014/main" id="{AC71DBDA-6519-4690-A5B8-11AAEA525A34}"/>
              </a:ext>
            </a:extLst>
          </p:cNvPr>
          <p:cNvGrpSpPr/>
          <p:nvPr/>
        </p:nvGrpSpPr>
        <p:grpSpPr>
          <a:xfrm>
            <a:off x="7927295" y="2224668"/>
            <a:ext cx="1009080" cy="406080"/>
            <a:chOff x="7927295" y="2224668"/>
            <a:chExt cx="1009080" cy="406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19B35AEC-7D2A-4DE9-BB23-3BD94208FC81}"/>
                    </a:ext>
                  </a:extLst>
                </p14:cNvPr>
                <p14:cNvContentPartPr/>
                <p14:nvPr/>
              </p14:nvContentPartPr>
              <p14:xfrm>
                <a:off x="7927295" y="2224668"/>
                <a:ext cx="260280" cy="30600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19B35AEC-7D2A-4DE9-BB23-3BD94208FC81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7922975" y="2220348"/>
                  <a:ext cx="268920" cy="31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A79AB303-59C1-4BE1-BAAE-5D3AACB6E70F}"/>
                    </a:ext>
                  </a:extLst>
                </p14:cNvPr>
                <p14:cNvContentPartPr/>
                <p14:nvPr/>
              </p14:nvContentPartPr>
              <p14:xfrm>
                <a:off x="8235815" y="2535708"/>
                <a:ext cx="104760" cy="874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A79AB303-59C1-4BE1-BAAE-5D3AACB6E70F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231495" y="2531388"/>
                  <a:ext cx="113400" cy="9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8A420166-7DD6-45DC-9AD8-A429FB780226}"/>
                    </a:ext>
                  </a:extLst>
                </p14:cNvPr>
                <p14:cNvContentPartPr/>
                <p14:nvPr/>
              </p14:nvContentPartPr>
              <p14:xfrm>
                <a:off x="8543255" y="2233308"/>
                <a:ext cx="278280" cy="27216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8A420166-7DD6-45DC-9AD8-A429FB780226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538935" y="2228988"/>
                  <a:ext cx="286920" cy="28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98FC2C0A-2623-4437-BCAE-44D5412FF451}"/>
                    </a:ext>
                  </a:extLst>
                </p14:cNvPr>
                <p14:cNvContentPartPr/>
                <p14:nvPr/>
              </p14:nvContentPartPr>
              <p14:xfrm>
                <a:off x="8835215" y="2493948"/>
                <a:ext cx="101160" cy="13680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98FC2C0A-2623-4437-BCAE-44D5412FF451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830895" y="2489628"/>
                  <a:ext cx="109800" cy="14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22">
            <p14:nvContentPartPr>
              <p14:cNvPr id="127" name="Input penna 126">
                <a:extLst>
                  <a:ext uri="{FF2B5EF4-FFF2-40B4-BE49-F238E27FC236}">
                    <a16:creationId xmlns:a16="http://schemas.microsoft.com/office/drawing/2014/main" id="{DE467EF2-52F0-4684-810F-BF79C7D66B8B}"/>
                  </a:ext>
                </a:extLst>
              </p14:cNvPr>
              <p14:cNvContentPartPr/>
              <p14:nvPr/>
            </p14:nvContentPartPr>
            <p14:xfrm>
              <a:off x="9150575" y="2233668"/>
              <a:ext cx="257040" cy="372240"/>
            </p14:xfrm>
          </p:contentPart>
        </mc:Choice>
        <mc:Fallback xmlns="">
          <p:pic>
            <p:nvPicPr>
              <p:cNvPr id="127" name="Input penna 126">
                <a:extLst>
                  <a:ext uri="{FF2B5EF4-FFF2-40B4-BE49-F238E27FC236}">
                    <a16:creationId xmlns:a16="http://schemas.microsoft.com/office/drawing/2014/main" id="{DE467EF2-52F0-4684-810F-BF79C7D66B8B}"/>
                  </a:ext>
                </a:extLst>
              </p:cNvPr>
              <p:cNvPicPr/>
              <p:nvPr/>
            </p:nvPicPr>
            <p:blipFill>
              <a:blip r:embed="rId223"/>
              <a:stretch>
                <a:fillRect/>
              </a:stretch>
            </p:blipFill>
            <p:spPr>
              <a:xfrm>
                <a:off x="9146255" y="2229348"/>
                <a:ext cx="265680" cy="380880"/>
              </a:xfrm>
              <a:prstGeom prst="rect">
                <a:avLst/>
              </a:prstGeom>
            </p:spPr>
          </p:pic>
        </mc:Fallback>
      </mc:AlternateContent>
      <p:grpSp>
        <p:nvGrpSpPr>
          <p:cNvPr id="166" name="Gruppo 165">
            <a:extLst>
              <a:ext uri="{FF2B5EF4-FFF2-40B4-BE49-F238E27FC236}">
                <a16:creationId xmlns:a16="http://schemas.microsoft.com/office/drawing/2014/main" id="{F79F2F75-D5D2-46C3-88D4-FEBE67AE5CBD}"/>
              </a:ext>
            </a:extLst>
          </p:cNvPr>
          <p:cNvGrpSpPr/>
          <p:nvPr/>
        </p:nvGrpSpPr>
        <p:grpSpPr>
          <a:xfrm>
            <a:off x="207815" y="2983188"/>
            <a:ext cx="927360" cy="571320"/>
            <a:chOff x="207815" y="2983188"/>
            <a:chExt cx="927360" cy="571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221F5323-E641-4614-B77B-23DB0BD294B7}"/>
                    </a:ext>
                  </a:extLst>
                </p14:cNvPr>
                <p14:cNvContentPartPr/>
                <p14:nvPr/>
              </p14:nvContentPartPr>
              <p14:xfrm>
                <a:off x="294575" y="3009108"/>
                <a:ext cx="11160" cy="5292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221F5323-E641-4614-B77B-23DB0BD294B7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290255" y="3004788"/>
                  <a:ext cx="1980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F5316C72-971A-4646-AC30-48FA57F78BEE}"/>
                    </a:ext>
                  </a:extLst>
                </p14:cNvPr>
                <p14:cNvContentPartPr/>
                <p14:nvPr/>
              </p14:nvContentPartPr>
              <p14:xfrm>
                <a:off x="324455" y="3333108"/>
                <a:ext cx="8280" cy="22140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F5316C72-971A-4646-AC30-48FA57F78BEE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20135" y="3328788"/>
                  <a:ext cx="16920" cy="230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CF478B7B-9261-47D9-93A5-506C693E4D23}"/>
                    </a:ext>
                  </a:extLst>
                </p14:cNvPr>
                <p14:cNvContentPartPr/>
                <p14:nvPr/>
              </p14:nvContentPartPr>
              <p14:xfrm>
                <a:off x="207815" y="2983188"/>
                <a:ext cx="300960" cy="22824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CF478B7B-9261-47D9-93A5-506C693E4D23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203495" y="2978868"/>
                  <a:ext cx="30960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5D47559D-9FA2-4E77-A952-68A1D678F4A0}"/>
                    </a:ext>
                  </a:extLst>
                </p14:cNvPr>
                <p14:cNvContentPartPr/>
                <p14:nvPr/>
              </p14:nvContentPartPr>
              <p14:xfrm>
                <a:off x="565655" y="3010188"/>
                <a:ext cx="569520" cy="24804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5D47559D-9FA2-4E77-A952-68A1D678F4A0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561335" y="3005868"/>
                  <a:ext cx="57816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75A0CC9D-13A1-4DB0-AC63-AD1E24094CFB}"/>
                    </a:ext>
                  </a:extLst>
                </p14:cNvPr>
                <p14:cNvContentPartPr/>
                <p14:nvPr/>
              </p14:nvContentPartPr>
              <p14:xfrm>
                <a:off x="322655" y="3036468"/>
                <a:ext cx="19080" cy="43668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75A0CC9D-13A1-4DB0-AC63-AD1E24094CFB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318335" y="3032148"/>
                  <a:ext cx="27720" cy="44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5" name="Gruppo 164">
            <a:extLst>
              <a:ext uri="{FF2B5EF4-FFF2-40B4-BE49-F238E27FC236}">
                <a16:creationId xmlns:a16="http://schemas.microsoft.com/office/drawing/2014/main" id="{629429C7-C183-4ADD-AFC6-5F2488562D18}"/>
              </a:ext>
            </a:extLst>
          </p:cNvPr>
          <p:cNvGrpSpPr/>
          <p:nvPr/>
        </p:nvGrpSpPr>
        <p:grpSpPr>
          <a:xfrm>
            <a:off x="1626935" y="2642628"/>
            <a:ext cx="690480" cy="917640"/>
            <a:chOff x="1626935" y="2642628"/>
            <a:chExt cx="690480" cy="917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23F45F5D-F2E5-4A3F-B570-79185DA1BB33}"/>
                    </a:ext>
                  </a:extLst>
                </p14:cNvPr>
                <p14:cNvContentPartPr/>
                <p14:nvPr/>
              </p14:nvContentPartPr>
              <p14:xfrm>
                <a:off x="1626935" y="3023148"/>
                <a:ext cx="242640" cy="19116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23F45F5D-F2E5-4A3F-B570-79185DA1BB3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622615" y="3018828"/>
                  <a:ext cx="2512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9882E9CA-D2A6-4D77-B568-95C96CA3A18A}"/>
                    </a:ext>
                  </a:extLst>
                </p14:cNvPr>
                <p14:cNvContentPartPr/>
                <p14:nvPr/>
              </p14:nvContentPartPr>
              <p14:xfrm>
                <a:off x="1714055" y="3148428"/>
                <a:ext cx="290160" cy="41184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9882E9CA-D2A6-4D77-B568-95C96CA3A18A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709735" y="3144108"/>
                  <a:ext cx="298800" cy="42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EFC3628-B2AD-4AA4-907C-14A3247A4656}"/>
                    </a:ext>
                  </a:extLst>
                </p14:cNvPr>
                <p14:cNvContentPartPr/>
                <p14:nvPr/>
              </p14:nvContentPartPr>
              <p14:xfrm>
                <a:off x="2045615" y="2642628"/>
                <a:ext cx="189360" cy="54936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EFC3628-B2AD-4AA4-907C-14A3247A4656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041295" y="2638308"/>
                  <a:ext cx="19800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FB42A71C-23DC-4EE6-B4A9-33257F8EB29D}"/>
                    </a:ext>
                  </a:extLst>
                </p14:cNvPr>
                <p14:cNvContentPartPr/>
                <p14:nvPr/>
              </p14:nvContentPartPr>
              <p14:xfrm>
                <a:off x="2291855" y="2931348"/>
                <a:ext cx="25560" cy="2174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FB42A71C-23DC-4EE6-B4A9-33257F8EB29D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2287535" y="2927028"/>
                  <a:ext cx="34200" cy="226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4" name="Gruppo 163">
            <a:extLst>
              <a:ext uri="{FF2B5EF4-FFF2-40B4-BE49-F238E27FC236}">
                <a16:creationId xmlns:a16="http://schemas.microsoft.com/office/drawing/2014/main" id="{2D9FACD6-500F-4DF4-9008-44A6ADB0BF81}"/>
              </a:ext>
            </a:extLst>
          </p:cNvPr>
          <p:cNvGrpSpPr/>
          <p:nvPr/>
        </p:nvGrpSpPr>
        <p:grpSpPr>
          <a:xfrm>
            <a:off x="2836895" y="2663508"/>
            <a:ext cx="1447560" cy="601560"/>
            <a:chOff x="2836895" y="2663508"/>
            <a:chExt cx="1447560" cy="60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744E5772-2D53-4D0A-AB8C-08BE65DB7980}"/>
                    </a:ext>
                  </a:extLst>
                </p14:cNvPr>
                <p14:cNvContentPartPr/>
                <p14:nvPr/>
              </p14:nvContentPartPr>
              <p14:xfrm>
                <a:off x="2836895" y="3036828"/>
                <a:ext cx="336600" cy="1890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744E5772-2D53-4D0A-AB8C-08BE65DB7980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2832575" y="3032508"/>
                  <a:ext cx="345240" cy="19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6A969331-1813-42CE-A0FC-F74D156A0DA9}"/>
                    </a:ext>
                  </a:extLst>
                </p14:cNvPr>
                <p14:cNvContentPartPr/>
                <p14:nvPr/>
              </p14:nvContentPartPr>
              <p14:xfrm>
                <a:off x="3281495" y="2663508"/>
                <a:ext cx="232560" cy="58284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6A969331-1813-42CE-A0FC-F74D156A0DA9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3277175" y="2659188"/>
                  <a:ext cx="241200" cy="59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E0B305EB-28FC-4E4B-8967-AB13651659FC}"/>
                    </a:ext>
                  </a:extLst>
                </p14:cNvPr>
                <p14:cNvContentPartPr/>
                <p14:nvPr/>
              </p14:nvContentPartPr>
              <p14:xfrm>
                <a:off x="3675335" y="2738388"/>
                <a:ext cx="156600" cy="5065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E0B305EB-28FC-4E4B-8967-AB13651659F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3671015" y="2734068"/>
                  <a:ext cx="165240" cy="51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BE681C18-9E56-4256-9913-84D37FA9586B}"/>
                    </a:ext>
                  </a:extLst>
                </p14:cNvPr>
                <p14:cNvContentPartPr/>
                <p14:nvPr/>
              </p14:nvContentPartPr>
              <p14:xfrm>
                <a:off x="3547895" y="2940348"/>
                <a:ext cx="249480" cy="2412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BE681C18-9E56-4256-9913-84D37FA9586B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543575" y="2936028"/>
                  <a:ext cx="2581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BCC87307-A881-4EC9-B01A-3997E935D33E}"/>
                    </a:ext>
                  </a:extLst>
                </p14:cNvPr>
                <p14:cNvContentPartPr/>
                <p14:nvPr/>
              </p14:nvContentPartPr>
              <p14:xfrm>
                <a:off x="3944255" y="2991828"/>
                <a:ext cx="185400" cy="2732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BCC87307-A881-4EC9-B01A-3997E935D33E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3939935" y="2987508"/>
                  <a:ext cx="194040" cy="28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89285A24-C2E0-4B56-94B5-4D517418616A}"/>
                    </a:ext>
                  </a:extLst>
                </p14:cNvPr>
                <p14:cNvContentPartPr/>
                <p14:nvPr/>
              </p14:nvContentPartPr>
              <p14:xfrm>
                <a:off x="4225775" y="3150948"/>
                <a:ext cx="44280" cy="7776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89285A24-C2E0-4B56-94B5-4D517418616A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4221455" y="3146628"/>
                  <a:ext cx="52920" cy="8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DE17D3FE-235A-48D4-A98D-1550A20743E8}"/>
                    </a:ext>
                  </a:extLst>
                </p14:cNvPr>
                <p14:cNvContentPartPr/>
                <p14:nvPr/>
              </p14:nvContentPartPr>
              <p14:xfrm>
                <a:off x="4255655" y="2969508"/>
                <a:ext cx="28800" cy="936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DE17D3FE-235A-48D4-A98D-1550A20743E8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4251335" y="2965188"/>
                  <a:ext cx="37440" cy="18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3" name="Gruppo 162">
            <a:extLst>
              <a:ext uri="{FF2B5EF4-FFF2-40B4-BE49-F238E27FC236}">
                <a16:creationId xmlns:a16="http://schemas.microsoft.com/office/drawing/2014/main" id="{6B81742E-AF1C-48FD-A003-830A481F33D2}"/>
              </a:ext>
            </a:extLst>
          </p:cNvPr>
          <p:cNvGrpSpPr/>
          <p:nvPr/>
        </p:nvGrpSpPr>
        <p:grpSpPr>
          <a:xfrm>
            <a:off x="4764335" y="2892468"/>
            <a:ext cx="335520" cy="441360"/>
            <a:chOff x="4764335" y="2892468"/>
            <a:chExt cx="335520" cy="441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F0751D23-D068-4C0E-874D-23383722F471}"/>
                    </a:ext>
                  </a:extLst>
                </p14:cNvPr>
                <p14:cNvContentPartPr/>
                <p14:nvPr/>
              </p14:nvContentPartPr>
              <p14:xfrm>
                <a:off x="4764335" y="2892468"/>
                <a:ext cx="309960" cy="44136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F0751D23-D068-4C0E-874D-23383722F471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4760015" y="2888148"/>
                  <a:ext cx="318600" cy="45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F51729A7-58F4-4A59-9328-72753DC95288}"/>
                    </a:ext>
                  </a:extLst>
                </p14:cNvPr>
                <p14:cNvContentPartPr/>
                <p14:nvPr/>
              </p14:nvContentPartPr>
              <p14:xfrm>
                <a:off x="4843895" y="3071028"/>
                <a:ext cx="255960" cy="1605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F51729A7-58F4-4A59-9328-72753DC95288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4839575" y="3066708"/>
                  <a:ext cx="264600" cy="169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62" name="Gruppo 161">
            <a:extLst>
              <a:ext uri="{FF2B5EF4-FFF2-40B4-BE49-F238E27FC236}">
                <a16:creationId xmlns:a16="http://schemas.microsoft.com/office/drawing/2014/main" id="{547B98C5-E889-4285-9262-B6576C339C8C}"/>
              </a:ext>
            </a:extLst>
          </p:cNvPr>
          <p:cNvGrpSpPr/>
          <p:nvPr/>
        </p:nvGrpSpPr>
        <p:grpSpPr>
          <a:xfrm>
            <a:off x="5553095" y="2881668"/>
            <a:ext cx="2851920" cy="498600"/>
            <a:chOff x="5553095" y="2881668"/>
            <a:chExt cx="2851920" cy="498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1C47B7C8-CE30-4238-9057-FF64E36C6885}"/>
                    </a:ext>
                  </a:extLst>
                </p14:cNvPr>
                <p14:cNvContentPartPr/>
                <p14:nvPr/>
              </p14:nvContentPartPr>
              <p14:xfrm>
                <a:off x="5553095" y="3128268"/>
                <a:ext cx="261000" cy="15804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1C47B7C8-CE30-4238-9057-FF64E36C6885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5548775" y="3123948"/>
                  <a:ext cx="269640" cy="16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D1AC15E4-6AB1-4C56-8A90-09DF1B906DF4}"/>
                    </a:ext>
                  </a:extLst>
                </p14:cNvPr>
                <p14:cNvContentPartPr/>
                <p14:nvPr/>
              </p14:nvContentPartPr>
              <p14:xfrm>
                <a:off x="5896535" y="2881668"/>
                <a:ext cx="96840" cy="4028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D1AC15E4-6AB1-4C56-8A90-09DF1B906DF4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5892215" y="2877348"/>
                  <a:ext cx="105480" cy="41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6EBCDC40-0541-43DB-9E1E-D61EE1174F11}"/>
                    </a:ext>
                  </a:extLst>
                </p14:cNvPr>
                <p14:cNvContentPartPr/>
                <p14:nvPr/>
              </p14:nvContentPartPr>
              <p14:xfrm>
                <a:off x="5791055" y="3072108"/>
                <a:ext cx="195840" cy="1044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6EBCDC40-0541-43DB-9E1E-D61EE1174F11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5786735" y="3067788"/>
                  <a:ext cx="2044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3692BDDC-3871-47C7-AF85-923493D9D8BA}"/>
                    </a:ext>
                  </a:extLst>
                </p14:cNvPr>
                <p14:cNvContentPartPr/>
                <p14:nvPr/>
              </p14:nvContentPartPr>
              <p14:xfrm>
                <a:off x="6173015" y="2897508"/>
                <a:ext cx="69480" cy="41148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3692BDDC-3871-47C7-AF85-923493D9D8BA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6168695" y="2893188"/>
                  <a:ext cx="78120" cy="42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885AF1CF-6325-4AD4-94D0-D85EEBA732F1}"/>
                    </a:ext>
                  </a:extLst>
                </p14:cNvPr>
                <p14:cNvContentPartPr/>
                <p14:nvPr/>
              </p14:nvContentPartPr>
              <p14:xfrm>
                <a:off x="6114335" y="3031788"/>
                <a:ext cx="175680" cy="2016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885AF1CF-6325-4AD4-94D0-D85EEBA732F1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6110015" y="3027468"/>
                  <a:ext cx="1843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C820A38C-7359-433F-A81E-5069C5E37FDD}"/>
                    </a:ext>
                  </a:extLst>
                </p14:cNvPr>
                <p14:cNvContentPartPr/>
                <p14:nvPr/>
              </p14:nvContentPartPr>
              <p14:xfrm>
                <a:off x="6394775" y="3141948"/>
                <a:ext cx="175680" cy="19008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C820A38C-7359-433F-A81E-5069C5E37FDD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6390455" y="3137628"/>
                  <a:ext cx="1843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C9DDEC97-E5FB-4526-BE2E-5B0CE93B6B78}"/>
                    </a:ext>
                  </a:extLst>
                </p14:cNvPr>
                <p14:cNvContentPartPr/>
                <p14:nvPr/>
              </p14:nvContentPartPr>
              <p14:xfrm>
                <a:off x="6714815" y="3172188"/>
                <a:ext cx="231120" cy="15156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C9DDEC97-E5FB-4526-BE2E-5B0CE93B6B78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6710495" y="3167868"/>
                  <a:ext cx="239760" cy="16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1A3B4962-9FD7-4071-BD86-CABD83993425}"/>
                    </a:ext>
                  </a:extLst>
                </p14:cNvPr>
                <p14:cNvContentPartPr/>
                <p14:nvPr/>
              </p14:nvContentPartPr>
              <p14:xfrm>
                <a:off x="7041335" y="3139068"/>
                <a:ext cx="68400" cy="18144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1A3B4962-9FD7-4071-BD86-CABD83993425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7037015" y="3134748"/>
                  <a:ext cx="77040" cy="19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1DC15283-DDAB-468B-ACC8-BE8E063BDC7A}"/>
                    </a:ext>
                  </a:extLst>
                </p14:cNvPr>
                <p14:cNvContentPartPr/>
                <p14:nvPr/>
              </p14:nvContentPartPr>
              <p14:xfrm>
                <a:off x="7226735" y="3159588"/>
                <a:ext cx="384120" cy="19548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1DC15283-DDAB-468B-ACC8-BE8E063BDC7A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7222415" y="3155268"/>
                  <a:ext cx="39276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3E53CD87-978D-4983-B3AB-2D79B60A7BFD}"/>
                    </a:ext>
                  </a:extLst>
                </p14:cNvPr>
                <p14:cNvContentPartPr/>
                <p14:nvPr/>
              </p14:nvContentPartPr>
              <p14:xfrm>
                <a:off x="7697255" y="3166428"/>
                <a:ext cx="416160" cy="21384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3E53CD87-978D-4983-B3AB-2D79B60A7BF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7692575" y="3162108"/>
                  <a:ext cx="4248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BCCC15B7-0177-4AAA-9DF3-EB45EF825891}"/>
                    </a:ext>
                  </a:extLst>
                </p14:cNvPr>
                <p14:cNvContentPartPr/>
                <p14:nvPr/>
              </p14:nvContentPartPr>
              <p14:xfrm>
                <a:off x="8169575" y="3209268"/>
                <a:ext cx="235440" cy="1634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BCCC15B7-0177-4AAA-9DF3-EB45EF825891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8165255" y="3204948"/>
                  <a:ext cx="244080" cy="172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BA485CEA-5EC5-49EF-A68D-FB0DF3A9B1E9}"/>
              </a:ext>
            </a:extLst>
          </p:cNvPr>
          <p:cNvGrpSpPr/>
          <p:nvPr/>
        </p:nvGrpSpPr>
        <p:grpSpPr>
          <a:xfrm>
            <a:off x="8737655" y="2817948"/>
            <a:ext cx="2014560" cy="622800"/>
            <a:chOff x="8737655" y="2817948"/>
            <a:chExt cx="2014560" cy="6228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C38E636D-216E-4975-9CCA-F53D1F98CE5D}"/>
                    </a:ext>
                  </a:extLst>
                </p14:cNvPr>
                <p14:cNvContentPartPr/>
                <p14:nvPr/>
              </p14:nvContentPartPr>
              <p14:xfrm>
                <a:off x="8737655" y="3229068"/>
                <a:ext cx="789840" cy="21168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C38E636D-216E-4975-9CCA-F53D1F98CE5D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8733335" y="3224748"/>
                  <a:ext cx="798480" cy="220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D7287E39-2A65-410E-8AF8-D606BA36280A}"/>
                    </a:ext>
                  </a:extLst>
                </p14:cNvPr>
                <p14:cNvContentPartPr/>
                <p14:nvPr/>
              </p14:nvContentPartPr>
              <p14:xfrm>
                <a:off x="9571415" y="3207468"/>
                <a:ext cx="318600" cy="2199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D7287E39-2A65-410E-8AF8-D606BA36280A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9567095" y="3203148"/>
                  <a:ext cx="3272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F9A5C5DE-E3FC-4570-A69A-5EAB27B5F65C}"/>
                    </a:ext>
                  </a:extLst>
                </p14:cNvPr>
                <p14:cNvContentPartPr/>
                <p14:nvPr/>
              </p14:nvContentPartPr>
              <p14:xfrm>
                <a:off x="9918095" y="2817948"/>
                <a:ext cx="63360" cy="59508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F9A5C5DE-E3FC-4570-A69A-5EAB27B5F65C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9913775" y="2813628"/>
                  <a:ext cx="72000" cy="60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978CE130-9A65-4D3F-A149-B2D5CCAAFE63}"/>
                    </a:ext>
                  </a:extLst>
                </p14:cNvPr>
                <p14:cNvContentPartPr/>
                <p14:nvPr/>
              </p14:nvContentPartPr>
              <p14:xfrm>
                <a:off x="10032935" y="3139068"/>
                <a:ext cx="120600" cy="2660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978CE130-9A65-4D3F-A149-B2D5CCAAFE63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0028615" y="3134748"/>
                  <a:ext cx="129240" cy="27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DDB238D4-E1C9-4F67-A7AD-CD1787E754AF}"/>
                    </a:ext>
                  </a:extLst>
                </p14:cNvPr>
                <p14:cNvContentPartPr/>
                <p14:nvPr/>
              </p14:nvContentPartPr>
              <p14:xfrm>
                <a:off x="10315175" y="3255348"/>
                <a:ext cx="437040" cy="15984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DDB238D4-E1C9-4F67-A7AD-CD1787E754AF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10310855" y="3251028"/>
                  <a:ext cx="4456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9EED153F-00E9-4CA1-88BE-473D2ADE952E}"/>
                    </a:ext>
                  </a:extLst>
                </p14:cNvPr>
                <p14:cNvContentPartPr/>
                <p14:nvPr/>
              </p14:nvContentPartPr>
              <p14:xfrm>
                <a:off x="10637015" y="3095868"/>
                <a:ext cx="28440" cy="828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9EED153F-00E9-4CA1-88BE-473D2ADE952E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10632695" y="3091548"/>
                  <a:ext cx="37080" cy="16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1A4AF4FF-EF7F-450E-9F40-09580908DAE6}"/>
              </a:ext>
            </a:extLst>
          </p:cNvPr>
          <p:cNvGrpSpPr/>
          <p:nvPr/>
        </p:nvGrpSpPr>
        <p:grpSpPr>
          <a:xfrm>
            <a:off x="305735" y="3640548"/>
            <a:ext cx="1023120" cy="758520"/>
            <a:chOff x="305735" y="3640548"/>
            <a:chExt cx="1023120" cy="75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B5CF0EF2-6D52-4DD0-8603-C8889ADF5A57}"/>
                    </a:ext>
                  </a:extLst>
                </p14:cNvPr>
                <p14:cNvContentPartPr/>
                <p14:nvPr/>
              </p14:nvContentPartPr>
              <p14:xfrm>
                <a:off x="305735" y="3785628"/>
                <a:ext cx="235800" cy="25848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B5CF0EF2-6D52-4DD0-8603-C8889ADF5A5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301415" y="3781308"/>
                  <a:ext cx="244440" cy="26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521AFCC7-94C8-4332-9727-08BD2CC891FD}"/>
                    </a:ext>
                  </a:extLst>
                </p14:cNvPr>
                <p14:cNvContentPartPr/>
                <p14:nvPr/>
              </p14:nvContentPartPr>
              <p14:xfrm>
                <a:off x="342095" y="3939348"/>
                <a:ext cx="336600" cy="4597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521AFCC7-94C8-4332-9727-08BD2CC891FD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337775" y="3935028"/>
                  <a:ext cx="34524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DAF4A29E-675F-43C8-B106-0D14A2CD942B}"/>
                    </a:ext>
                  </a:extLst>
                </p14:cNvPr>
                <p14:cNvContentPartPr/>
                <p14:nvPr/>
              </p14:nvContentPartPr>
              <p14:xfrm>
                <a:off x="718295" y="3883908"/>
                <a:ext cx="71280" cy="1105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DAF4A29E-675F-43C8-B106-0D14A2CD942B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13975" y="3879588"/>
                  <a:ext cx="79920" cy="11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6E408788-FE7B-440D-B5EF-7B840D5A9CD1}"/>
                    </a:ext>
                  </a:extLst>
                </p14:cNvPr>
                <p14:cNvContentPartPr/>
                <p14:nvPr/>
              </p14:nvContentPartPr>
              <p14:xfrm>
                <a:off x="717215" y="3715788"/>
                <a:ext cx="39600" cy="684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6E408788-FE7B-440D-B5EF-7B840D5A9CD1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12895" y="3711468"/>
                  <a:ext cx="482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786A1BDF-6944-4788-8564-DBC5C2CA49F4}"/>
                    </a:ext>
                  </a:extLst>
                </p14:cNvPr>
                <p14:cNvContentPartPr/>
                <p14:nvPr/>
              </p14:nvContentPartPr>
              <p14:xfrm>
                <a:off x="935735" y="3802188"/>
                <a:ext cx="375840" cy="20700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786A1BDF-6944-4788-8564-DBC5C2CA49F4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931415" y="3797868"/>
                  <a:ext cx="384480" cy="21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5C63FBBF-FD41-43C7-A4FC-5D15BE15C534}"/>
                    </a:ext>
                  </a:extLst>
                </p14:cNvPr>
                <p14:cNvContentPartPr/>
                <p14:nvPr/>
              </p14:nvContentPartPr>
              <p14:xfrm>
                <a:off x="1128335" y="3640548"/>
                <a:ext cx="200520" cy="3852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5C63FBBF-FD41-43C7-A4FC-5D15BE15C534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124015" y="3636228"/>
                  <a:ext cx="209160" cy="47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5" name="Gruppo 204">
            <a:extLst>
              <a:ext uri="{FF2B5EF4-FFF2-40B4-BE49-F238E27FC236}">
                <a16:creationId xmlns:a16="http://schemas.microsoft.com/office/drawing/2014/main" id="{E148B9F1-9D84-4F8C-A435-A3DD5B9D857D}"/>
              </a:ext>
            </a:extLst>
          </p:cNvPr>
          <p:cNvGrpSpPr/>
          <p:nvPr/>
        </p:nvGrpSpPr>
        <p:grpSpPr>
          <a:xfrm>
            <a:off x="2092775" y="3437868"/>
            <a:ext cx="2404800" cy="640440"/>
            <a:chOff x="2092775" y="3437868"/>
            <a:chExt cx="2404800" cy="640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D6114801-C0BE-4C03-A85D-0D891217D59D}"/>
                    </a:ext>
                  </a:extLst>
                </p14:cNvPr>
                <p14:cNvContentPartPr/>
                <p14:nvPr/>
              </p14:nvContentPartPr>
              <p14:xfrm>
                <a:off x="2187095" y="3529308"/>
                <a:ext cx="172440" cy="43740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D6114801-C0BE-4C03-A85D-0D891217D59D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182775" y="3524988"/>
                  <a:ext cx="181080" cy="44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C9F33B79-E789-4FB0-A5A7-751EB0940FAA}"/>
                    </a:ext>
                  </a:extLst>
                </p14:cNvPr>
                <p14:cNvContentPartPr/>
                <p14:nvPr/>
              </p14:nvContentPartPr>
              <p14:xfrm>
                <a:off x="2092775" y="3684108"/>
                <a:ext cx="226080" cy="2016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C9F33B79-E789-4FB0-A5A7-751EB0940FAA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088455" y="3679788"/>
                  <a:ext cx="23472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1E80406A-C493-479B-9560-ACE2021D6BD9}"/>
                    </a:ext>
                  </a:extLst>
                </p14:cNvPr>
                <p14:cNvContentPartPr/>
                <p14:nvPr/>
              </p14:nvContentPartPr>
              <p14:xfrm>
                <a:off x="2496695" y="3695628"/>
                <a:ext cx="167040" cy="28188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1E80406A-C493-479B-9560-ACE2021D6BD9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2492375" y="3691308"/>
                  <a:ext cx="175680" cy="29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8506DA8B-B31D-4DE7-947D-390A913B74C9}"/>
                    </a:ext>
                  </a:extLst>
                </p14:cNvPr>
                <p14:cNvContentPartPr/>
                <p14:nvPr/>
              </p14:nvContentPartPr>
              <p14:xfrm>
                <a:off x="2718815" y="3758988"/>
                <a:ext cx="275040" cy="1738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8506DA8B-B31D-4DE7-947D-390A913B74C9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2714495" y="3754668"/>
                  <a:ext cx="28368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CBA2084A-0228-4A0C-A909-25BEB78F2B11}"/>
                    </a:ext>
                  </a:extLst>
                </p14:cNvPr>
                <p14:cNvContentPartPr/>
                <p14:nvPr/>
              </p14:nvContentPartPr>
              <p14:xfrm>
                <a:off x="3181415" y="3644868"/>
                <a:ext cx="273960" cy="2577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CBA2084A-0228-4A0C-A909-25BEB78F2B11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177095" y="3640548"/>
                  <a:ext cx="282600" cy="266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30F9F786-B915-4666-AB20-C49292F014BB}"/>
                    </a:ext>
                  </a:extLst>
                </p14:cNvPr>
                <p14:cNvContentPartPr/>
                <p14:nvPr/>
              </p14:nvContentPartPr>
              <p14:xfrm>
                <a:off x="3459695" y="3706428"/>
                <a:ext cx="456480" cy="2084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30F9F786-B915-4666-AB20-C49292F014BB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455375" y="3702108"/>
                  <a:ext cx="46512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964B1F87-C3E7-4F18-8308-BC307EACBC7B}"/>
                    </a:ext>
                  </a:extLst>
                </p14:cNvPr>
                <p14:cNvContentPartPr/>
                <p14:nvPr/>
              </p14:nvContentPartPr>
              <p14:xfrm>
                <a:off x="3965495" y="3437868"/>
                <a:ext cx="155160" cy="4734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964B1F87-C3E7-4F18-8308-BC307EACBC7B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3961175" y="3433548"/>
                  <a:ext cx="16380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76BECFDE-D7D8-403D-93C1-A786A2F94F93}"/>
                    </a:ext>
                  </a:extLst>
                </p14:cNvPr>
                <p14:cNvContentPartPr/>
                <p14:nvPr/>
              </p14:nvContentPartPr>
              <p14:xfrm>
                <a:off x="3842735" y="3602388"/>
                <a:ext cx="268560" cy="1116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76BECFDE-D7D8-403D-93C1-A786A2F94F93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3838415" y="3598068"/>
                  <a:ext cx="2772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68112790-E80C-441B-A5B5-ADE39EDFD389}"/>
                    </a:ext>
                  </a:extLst>
                </p14:cNvPr>
                <p14:cNvContentPartPr/>
                <p14:nvPr/>
              </p14:nvContentPartPr>
              <p14:xfrm>
                <a:off x="4177175" y="3730188"/>
                <a:ext cx="191160" cy="16920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68112790-E80C-441B-A5B5-ADE39EDFD389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172855" y="3725868"/>
                  <a:ext cx="1998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00F8F442-6CF0-4F0A-819B-82A9DCE75020}"/>
                    </a:ext>
                  </a:extLst>
                </p14:cNvPr>
                <p14:cNvContentPartPr/>
                <p14:nvPr/>
              </p14:nvContentPartPr>
              <p14:xfrm>
                <a:off x="4411895" y="3923148"/>
                <a:ext cx="85680" cy="15516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00F8F442-6CF0-4F0A-819B-82A9DCE7502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4407575" y="3918828"/>
                  <a:ext cx="94320" cy="1638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4" name="Gruppo 203">
            <a:extLst>
              <a:ext uri="{FF2B5EF4-FFF2-40B4-BE49-F238E27FC236}">
                <a16:creationId xmlns:a16="http://schemas.microsoft.com/office/drawing/2014/main" id="{6CBEDD7C-5F3C-4123-9A1C-17DEA345E1B6}"/>
              </a:ext>
            </a:extLst>
          </p:cNvPr>
          <p:cNvGrpSpPr/>
          <p:nvPr/>
        </p:nvGrpSpPr>
        <p:grpSpPr>
          <a:xfrm>
            <a:off x="4952975" y="3416988"/>
            <a:ext cx="752400" cy="555480"/>
            <a:chOff x="4952975" y="3416988"/>
            <a:chExt cx="752400" cy="555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D16B1D14-EEC7-46C9-BA91-4753C7848964}"/>
                    </a:ext>
                  </a:extLst>
                </p14:cNvPr>
                <p14:cNvContentPartPr/>
                <p14:nvPr/>
              </p14:nvContentPartPr>
              <p14:xfrm>
                <a:off x="4952975" y="3751788"/>
                <a:ext cx="364320" cy="1926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D16B1D14-EEC7-46C9-BA91-4753C7848964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4948655" y="3747468"/>
                  <a:ext cx="372960" cy="20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4BBD2FD7-5C59-430C-AB20-76D0A8AEB845}"/>
                    </a:ext>
                  </a:extLst>
                </p14:cNvPr>
                <p14:cNvContentPartPr/>
                <p14:nvPr/>
              </p14:nvContentPartPr>
              <p14:xfrm>
                <a:off x="5388935" y="3744228"/>
                <a:ext cx="308160" cy="21312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4BBD2FD7-5C59-430C-AB20-76D0A8AEB845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384615" y="3739908"/>
                  <a:ext cx="31680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A2F837CF-F456-46BB-ACBC-9D4C71C9D1AA}"/>
                    </a:ext>
                  </a:extLst>
                </p14:cNvPr>
                <p14:cNvContentPartPr/>
                <p14:nvPr/>
              </p14:nvContentPartPr>
              <p14:xfrm>
                <a:off x="5666855" y="3416988"/>
                <a:ext cx="38520" cy="5554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A2F837CF-F456-46BB-ACBC-9D4C71C9D1A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5662535" y="3412668"/>
                  <a:ext cx="47160" cy="564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3" name="Gruppo 202">
            <a:extLst>
              <a:ext uri="{FF2B5EF4-FFF2-40B4-BE49-F238E27FC236}">
                <a16:creationId xmlns:a16="http://schemas.microsoft.com/office/drawing/2014/main" id="{3D4CB72D-EF90-48A3-8862-8B0CE5956A22}"/>
              </a:ext>
            </a:extLst>
          </p:cNvPr>
          <p:cNvGrpSpPr/>
          <p:nvPr/>
        </p:nvGrpSpPr>
        <p:grpSpPr>
          <a:xfrm>
            <a:off x="5988335" y="3736668"/>
            <a:ext cx="2349360" cy="593280"/>
            <a:chOff x="5988335" y="3736668"/>
            <a:chExt cx="2349360" cy="59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3998CF78-F05F-4C27-8A46-4D325EE1412D}"/>
                    </a:ext>
                  </a:extLst>
                </p14:cNvPr>
                <p14:cNvContentPartPr/>
                <p14:nvPr/>
              </p14:nvContentPartPr>
              <p14:xfrm>
                <a:off x="5988335" y="3770508"/>
                <a:ext cx="282240" cy="1911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3998CF78-F05F-4C27-8A46-4D325EE1412D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5984015" y="3766188"/>
                  <a:ext cx="29088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EC6C66C-1DC0-4D35-BD91-EAE2DA91F611}"/>
                    </a:ext>
                  </a:extLst>
                </p14:cNvPr>
                <p14:cNvContentPartPr/>
                <p14:nvPr/>
              </p14:nvContentPartPr>
              <p14:xfrm>
                <a:off x="6321695" y="3805788"/>
                <a:ext cx="253440" cy="22752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EC6C66C-1DC0-4D35-BD91-EAE2DA91F611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6317375" y="3801468"/>
                  <a:ext cx="2620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9618B5AF-C637-4C86-AF41-4E7A73BA2087}"/>
                    </a:ext>
                  </a:extLst>
                </p14:cNvPr>
                <p14:cNvContentPartPr/>
                <p14:nvPr/>
              </p14:nvContentPartPr>
              <p14:xfrm>
                <a:off x="6692495" y="3808308"/>
                <a:ext cx="221760" cy="18720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9618B5AF-C637-4C86-AF41-4E7A73BA2087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6688175" y="3803988"/>
                  <a:ext cx="230400" cy="195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1AEFE4B9-370D-45BE-BB9E-5251A960D61C}"/>
                    </a:ext>
                  </a:extLst>
                </p14:cNvPr>
                <p14:cNvContentPartPr/>
                <p14:nvPr/>
              </p14:nvContentPartPr>
              <p14:xfrm>
                <a:off x="6976895" y="3806868"/>
                <a:ext cx="429120" cy="1800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1AEFE4B9-370D-45BE-BB9E-5251A960D61C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6972575" y="3802548"/>
                  <a:ext cx="43776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CDCA2EBF-4C9F-4430-AAFB-FA05ADFB01A4}"/>
                    </a:ext>
                  </a:extLst>
                </p14:cNvPr>
                <p14:cNvContentPartPr/>
                <p14:nvPr/>
              </p14:nvContentPartPr>
              <p14:xfrm>
                <a:off x="7580615" y="3812988"/>
                <a:ext cx="27360" cy="5169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CDCA2EBF-4C9F-4430-AAFB-FA05ADFB01A4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7576295" y="3808668"/>
                  <a:ext cx="36000" cy="52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B570AECE-7BB0-496F-8856-7C3DB0F8A58B}"/>
                    </a:ext>
                  </a:extLst>
                </p14:cNvPr>
                <p14:cNvContentPartPr/>
                <p14:nvPr/>
              </p14:nvContentPartPr>
              <p14:xfrm>
                <a:off x="7563335" y="3811188"/>
                <a:ext cx="254880" cy="14544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B570AECE-7BB0-496F-8856-7C3DB0F8A58B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7559015" y="3806868"/>
                  <a:ext cx="263520" cy="15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4EA38295-50F3-4383-A62E-3E57FFABB973}"/>
                    </a:ext>
                  </a:extLst>
                </p14:cNvPr>
                <p14:cNvContentPartPr/>
                <p14:nvPr/>
              </p14:nvContentPartPr>
              <p14:xfrm>
                <a:off x="7906415" y="3736668"/>
                <a:ext cx="28800" cy="20664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4EA38295-50F3-4383-A62E-3E57FFABB973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7902095" y="3732348"/>
                  <a:ext cx="3744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4A4401AE-1C2F-4888-BBF8-DF85963ACB2E}"/>
                    </a:ext>
                  </a:extLst>
                </p14:cNvPr>
                <p14:cNvContentPartPr/>
                <p14:nvPr/>
              </p14:nvContentPartPr>
              <p14:xfrm>
                <a:off x="8066255" y="3805788"/>
                <a:ext cx="271440" cy="1483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4A4401AE-1C2F-4888-BBF8-DF85963ACB2E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061935" y="3801468"/>
                  <a:ext cx="280080" cy="156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2" name="Gruppo 201">
            <a:extLst>
              <a:ext uri="{FF2B5EF4-FFF2-40B4-BE49-F238E27FC236}">
                <a16:creationId xmlns:a16="http://schemas.microsoft.com/office/drawing/2014/main" id="{23D9F28A-546E-45F3-BCD0-18814865C7AB}"/>
              </a:ext>
            </a:extLst>
          </p:cNvPr>
          <p:cNvGrpSpPr/>
          <p:nvPr/>
        </p:nvGrpSpPr>
        <p:grpSpPr>
          <a:xfrm>
            <a:off x="8628575" y="3826308"/>
            <a:ext cx="285480" cy="540000"/>
            <a:chOff x="8628575" y="3826308"/>
            <a:chExt cx="285480" cy="540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662B57E2-E69E-44D2-8D2C-E7F1AABF5FD3}"/>
                    </a:ext>
                  </a:extLst>
                </p14:cNvPr>
                <p14:cNvContentPartPr/>
                <p14:nvPr/>
              </p14:nvContentPartPr>
              <p14:xfrm>
                <a:off x="8628575" y="3874188"/>
                <a:ext cx="69840" cy="49212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662B57E2-E69E-44D2-8D2C-E7F1AABF5FD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8624255" y="3869868"/>
                  <a:ext cx="78480" cy="50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11543676-CC0B-4F08-BCBA-39CE20242440}"/>
                    </a:ext>
                  </a:extLst>
                </p14:cNvPr>
                <p14:cNvContentPartPr/>
                <p14:nvPr/>
              </p14:nvContentPartPr>
              <p14:xfrm>
                <a:off x="8644775" y="3826308"/>
                <a:ext cx="269280" cy="1652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11543676-CC0B-4F08-BCBA-39CE20242440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8640455" y="3821988"/>
                  <a:ext cx="277920" cy="173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2">
            <p14:nvContentPartPr>
              <p14:cNvPr id="208" name="Input penna 207">
                <a:extLst>
                  <a:ext uri="{FF2B5EF4-FFF2-40B4-BE49-F238E27FC236}">
                    <a16:creationId xmlns:a16="http://schemas.microsoft.com/office/drawing/2014/main" id="{19210B80-C9A6-4FCC-A144-87ACA12ECB67}"/>
                  </a:ext>
                </a:extLst>
              </p14:cNvPr>
              <p14:cNvContentPartPr/>
              <p14:nvPr/>
            </p14:nvContentPartPr>
            <p14:xfrm>
              <a:off x="8938895" y="3807228"/>
              <a:ext cx="568080" cy="219960"/>
            </p14:xfrm>
          </p:contentPart>
        </mc:Choice>
        <mc:Fallback xmlns="">
          <p:pic>
            <p:nvPicPr>
              <p:cNvPr id="208" name="Input penna 207">
                <a:extLst>
                  <a:ext uri="{FF2B5EF4-FFF2-40B4-BE49-F238E27FC236}">
                    <a16:creationId xmlns:a16="http://schemas.microsoft.com/office/drawing/2014/main" id="{19210B80-C9A6-4FCC-A144-87ACA12ECB67}"/>
                  </a:ext>
                </a:extLst>
              </p:cNvPr>
              <p:cNvPicPr/>
              <p:nvPr/>
            </p:nvPicPr>
            <p:blipFill>
              <a:blip r:embed="rId353"/>
              <a:stretch>
                <a:fillRect/>
              </a:stretch>
            </p:blipFill>
            <p:spPr>
              <a:xfrm>
                <a:off x="8934575" y="3802908"/>
                <a:ext cx="576720" cy="228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4">
            <p14:nvContentPartPr>
              <p14:cNvPr id="209" name="Input penna 208">
                <a:extLst>
                  <a:ext uri="{FF2B5EF4-FFF2-40B4-BE49-F238E27FC236}">
                    <a16:creationId xmlns:a16="http://schemas.microsoft.com/office/drawing/2014/main" id="{C3B5D5DE-06D5-4310-A398-77D3C32A985C}"/>
                  </a:ext>
                </a:extLst>
              </p14:cNvPr>
              <p14:cNvContentPartPr/>
              <p14:nvPr/>
            </p14:nvContentPartPr>
            <p14:xfrm>
              <a:off x="9887855" y="3661068"/>
              <a:ext cx="377280" cy="407160"/>
            </p14:xfrm>
          </p:contentPart>
        </mc:Choice>
        <mc:Fallback xmlns="">
          <p:pic>
            <p:nvPicPr>
              <p:cNvPr id="209" name="Input penna 208">
                <a:extLst>
                  <a:ext uri="{FF2B5EF4-FFF2-40B4-BE49-F238E27FC236}">
                    <a16:creationId xmlns:a16="http://schemas.microsoft.com/office/drawing/2014/main" id="{C3B5D5DE-06D5-4310-A398-77D3C32A985C}"/>
                  </a:ext>
                </a:extLst>
              </p:cNvPr>
              <p:cNvPicPr/>
              <p:nvPr/>
            </p:nvPicPr>
            <p:blipFill>
              <a:blip r:embed="rId355"/>
              <a:stretch>
                <a:fillRect/>
              </a:stretch>
            </p:blipFill>
            <p:spPr>
              <a:xfrm>
                <a:off x="9883535" y="3656748"/>
                <a:ext cx="385920" cy="415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6">
            <p14:nvContentPartPr>
              <p14:cNvPr id="210" name="Input penna 209">
                <a:extLst>
                  <a:ext uri="{FF2B5EF4-FFF2-40B4-BE49-F238E27FC236}">
                    <a16:creationId xmlns:a16="http://schemas.microsoft.com/office/drawing/2014/main" id="{889732F2-ED9E-46CB-8DCD-96001D648DC3}"/>
                  </a:ext>
                </a:extLst>
              </p14:cNvPr>
              <p14:cNvContentPartPr/>
              <p14:nvPr/>
            </p14:nvContentPartPr>
            <p14:xfrm>
              <a:off x="9992615" y="3879588"/>
              <a:ext cx="191160" cy="176040"/>
            </p14:xfrm>
          </p:contentPart>
        </mc:Choice>
        <mc:Fallback xmlns="">
          <p:pic>
            <p:nvPicPr>
              <p:cNvPr id="210" name="Input penna 209">
                <a:extLst>
                  <a:ext uri="{FF2B5EF4-FFF2-40B4-BE49-F238E27FC236}">
                    <a16:creationId xmlns:a16="http://schemas.microsoft.com/office/drawing/2014/main" id="{889732F2-ED9E-46CB-8DCD-96001D648DC3}"/>
                  </a:ext>
                </a:extLst>
              </p:cNvPr>
              <p:cNvPicPr/>
              <p:nvPr/>
            </p:nvPicPr>
            <p:blipFill>
              <a:blip r:embed="rId357"/>
              <a:stretch>
                <a:fillRect/>
              </a:stretch>
            </p:blipFill>
            <p:spPr>
              <a:xfrm>
                <a:off x="9988295" y="3875268"/>
                <a:ext cx="199800" cy="184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11" name="Input penna 210">
                <a:extLst>
                  <a:ext uri="{FF2B5EF4-FFF2-40B4-BE49-F238E27FC236}">
                    <a16:creationId xmlns:a16="http://schemas.microsoft.com/office/drawing/2014/main" id="{58C14B34-96E3-4C92-877C-B95D29478301}"/>
                  </a:ext>
                </a:extLst>
              </p14:cNvPr>
              <p14:cNvContentPartPr/>
              <p14:nvPr/>
            </p14:nvContentPartPr>
            <p14:xfrm>
              <a:off x="10378535" y="3913068"/>
              <a:ext cx="201600" cy="84240"/>
            </p14:xfrm>
          </p:contentPart>
        </mc:Choice>
        <mc:Fallback xmlns="">
          <p:pic>
            <p:nvPicPr>
              <p:cNvPr id="211" name="Input penna 210">
                <a:extLst>
                  <a:ext uri="{FF2B5EF4-FFF2-40B4-BE49-F238E27FC236}">
                    <a16:creationId xmlns:a16="http://schemas.microsoft.com/office/drawing/2014/main" id="{58C14B34-96E3-4C92-877C-B95D29478301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10374215" y="3908748"/>
                <a:ext cx="210240" cy="92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0">
            <p14:nvContentPartPr>
              <p14:cNvPr id="212" name="Input penna 211">
                <a:extLst>
                  <a:ext uri="{FF2B5EF4-FFF2-40B4-BE49-F238E27FC236}">
                    <a16:creationId xmlns:a16="http://schemas.microsoft.com/office/drawing/2014/main" id="{8CF89FEA-6B6D-4356-93BF-31BBF85FB4FD}"/>
                  </a:ext>
                </a:extLst>
              </p14:cNvPr>
              <p14:cNvContentPartPr/>
              <p14:nvPr/>
            </p14:nvContentPartPr>
            <p14:xfrm>
              <a:off x="10816655" y="3782388"/>
              <a:ext cx="266400" cy="214920"/>
            </p14:xfrm>
          </p:contentPart>
        </mc:Choice>
        <mc:Fallback xmlns="">
          <p:pic>
            <p:nvPicPr>
              <p:cNvPr id="212" name="Input penna 211">
                <a:extLst>
                  <a:ext uri="{FF2B5EF4-FFF2-40B4-BE49-F238E27FC236}">
                    <a16:creationId xmlns:a16="http://schemas.microsoft.com/office/drawing/2014/main" id="{8CF89FEA-6B6D-4356-93BF-31BBF85FB4FD}"/>
                  </a:ext>
                </a:extLst>
              </p:cNvPr>
              <p:cNvPicPr/>
              <p:nvPr/>
            </p:nvPicPr>
            <p:blipFill>
              <a:blip r:embed="rId361"/>
              <a:stretch>
                <a:fillRect/>
              </a:stretch>
            </p:blipFill>
            <p:spPr>
              <a:xfrm>
                <a:off x="10812335" y="3778068"/>
                <a:ext cx="275040" cy="22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2">
            <p14:nvContentPartPr>
              <p14:cNvPr id="213" name="Input penna 212">
                <a:extLst>
                  <a:ext uri="{FF2B5EF4-FFF2-40B4-BE49-F238E27FC236}">
                    <a16:creationId xmlns:a16="http://schemas.microsoft.com/office/drawing/2014/main" id="{79B1F70E-7803-4A8A-B6E2-8FB47816B635}"/>
                  </a:ext>
                </a:extLst>
              </p14:cNvPr>
              <p14:cNvContentPartPr/>
              <p14:nvPr/>
            </p14:nvContentPartPr>
            <p14:xfrm>
              <a:off x="10937975" y="3881388"/>
              <a:ext cx="42840" cy="206640"/>
            </p14:xfrm>
          </p:contentPart>
        </mc:Choice>
        <mc:Fallback xmlns="">
          <p:pic>
            <p:nvPicPr>
              <p:cNvPr id="213" name="Input penna 212">
                <a:extLst>
                  <a:ext uri="{FF2B5EF4-FFF2-40B4-BE49-F238E27FC236}">
                    <a16:creationId xmlns:a16="http://schemas.microsoft.com/office/drawing/2014/main" id="{79B1F70E-7803-4A8A-B6E2-8FB47816B635}"/>
                  </a:ext>
                </a:extLst>
              </p:cNvPr>
              <p:cNvPicPr/>
              <p:nvPr/>
            </p:nvPicPr>
            <p:blipFill>
              <a:blip r:embed="rId363"/>
              <a:stretch>
                <a:fillRect/>
              </a:stretch>
            </p:blipFill>
            <p:spPr>
              <a:xfrm>
                <a:off x="10933655" y="3877068"/>
                <a:ext cx="51480" cy="21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4">
            <p14:nvContentPartPr>
              <p14:cNvPr id="214" name="Input penna 213">
                <a:extLst>
                  <a:ext uri="{FF2B5EF4-FFF2-40B4-BE49-F238E27FC236}">
                    <a16:creationId xmlns:a16="http://schemas.microsoft.com/office/drawing/2014/main" id="{ECDDACAB-53C9-4B7E-A0C9-0E73A78B7189}"/>
                  </a:ext>
                </a:extLst>
              </p14:cNvPr>
              <p14:cNvContentPartPr/>
              <p14:nvPr/>
            </p14:nvContentPartPr>
            <p14:xfrm>
              <a:off x="156335" y="4430388"/>
              <a:ext cx="168480" cy="513360"/>
            </p14:xfrm>
          </p:contentPart>
        </mc:Choice>
        <mc:Fallback xmlns="">
          <p:pic>
            <p:nvPicPr>
              <p:cNvPr id="214" name="Input penna 213">
                <a:extLst>
                  <a:ext uri="{FF2B5EF4-FFF2-40B4-BE49-F238E27FC236}">
                    <a16:creationId xmlns:a16="http://schemas.microsoft.com/office/drawing/2014/main" id="{ECDDACAB-53C9-4B7E-A0C9-0E73A78B7189}"/>
                  </a:ext>
                </a:extLst>
              </p:cNvPr>
              <p:cNvPicPr/>
              <p:nvPr/>
            </p:nvPicPr>
            <p:blipFill>
              <a:blip r:embed="rId365"/>
              <a:stretch>
                <a:fillRect/>
              </a:stretch>
            </p:blipFill>
            <p:spPr>
              <a:xfrm>
                <a:off x="152015" y="4426068"/>
                <a:ext cx="177120" cy="522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6">
            <p14:nvContentPartPr>
              <p14:cNvPr id="215" name="Input penna 214">
                <a:extLst>
                  <a:ext uri="{FF2B5EF4-FFF2-40B4-BE49-F238E27FC236}">
                    <a16:creationId xmlns:a16="http://schemas.microsoft.com/office/drawing/2014/main" id="{DA5BB7EB-190E-4271-B246-453D759DD91F}"/>
                  </a:ext>
                </a:extLst>
              </p14:cNvPr>
              <p14:cNvContentPartPr/>
              <p14:nvPr/>
            </p14:nvContentPartPr>
            <p14:xfrm>
              <a:off x="68855" y="4607868"/>
              <a:ext cx="216720" cy="23760"/>
            </p14:xfrm>
          </p:contentPart>
        </mc:Choice>
        <mc:Fallback xmlns="">
          <p:pic>
            <p:nvPicPr>
              <p:cNvPr id="215" name="Input penna 214">
                <a:extLst>
                  <a:ext uri="{FF2B5EF4-FFF2-40B4-BE49-F238E27FC236}">
                    <a16:creationId xmlns:a16="http://schemas.microsoft.com/office/drawing/2014/main" id="{DA5BB7EB-190E-4271-B246-453D759DD91F}"/>
                  </a:ext>
                </a:extLst>
              </p:cNvPr>
              <p:cNvPicPr/>
              <p:nvPr/>
            </p:nvPicPr>
            <p:blipFill>
              <a:blip r:embed="rId367"/>
              <a:stretch>
                <a:fillRect/>
              </a:stretch>
            </p:blipFill>
            <p:spPr>
              <a:xfrm>
                <a:off x="64535" y="4603548"/>
                <a:ext cx="22536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8">
            <p14:nvContentPartPr>
              <p14:cNvPr id="216" name="Input penna 215">
                <a:extLst>
                  <a:ext uri="{FF2B5EF4-FFF2-40B4-BE49-F238E27FC236}">
                    <a16:creationId xmlns:a16="http://schemas.microsoft.com/office/drawing/2014/main" id="{90B0818F-DC77-4DEA-A514-1ED91D29683C}"/>
                  </a:ext>
                </a:extLst>
              </p14:cNvPr>
              <p14:cNvContentPartPr/>
              <p14:nvPr/>
            </p14:nvContentPartPr>
            <p14:xfrm>
              <a:off x="352535" y="4721628"/>
              <a:ext cx="192600" cy="210960"/>
            </p14:xfrm>
          </p:contentPart>
        </mc:Choice>
        <mc:Fallback xmlns="">
          <p:pic>
            <p:nvPicPr>
              <p:cNvPr id="216" name="Input penna 215">
                <a:extLst>
                  <a:ext uri="{FF2B5EF4-FFF2-40B4-BE49-F238E27FC236}">
                    <a16:creationId xmlns:a16="http://schemas.microsoft.com/office/drawing/2014/main" id="{90B0818F-DC77-4DEA-A514-1ED91D29683C}"/>
                  </a:ext>
                </a:extLst>
              </p:cNvPr>
              <p:cNvPicPr/>
              <p:nvPr/>
            </p:nvPicPr>
            <p:blipFill>
              <a:blip r:embed="rId369"/>
              <a:stretch>
                <a:fillRect/>
              </a:stretch>
            </p:blipFill>
            <p:spPr>
              <a:xfrm>
                <a:off x="348215" y="4717308"/>
                <a:ext cx="201240" cy="219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0">
            <p14:nvContentPartPr>
              <p14:cNvPr id="217" name="Input penna 216">
                <a:extLst>
                  <a:ext uri="{FF2B5EF4-FFF2-40B4-BE49-F238E27FC236}">
                    <a16:creationId xmlns:a16="http://schemas.microsoft.com/office/drawing/2014/main" id="{4D4A83ED-1AC7-4C97-9130-0AA0DDD10C89}"/>
                  </a:ext>
                </a:extLst>
              </p14:cNvPr>
              <p14:cNvContentPartPr/>
              <p14:nvPr/>
            </p14:nvContentPartPr>
            <p14:xfrm>
              <a:off x="641615" y="4724868"/>
              <a:ext cx="223920" cy="199440"/>
            </p14:xfrm>
          </p:contentPart>
        </mc:Choice>
        <mc:Fallback xmlns="">
          <p:pic>
            <p:nvPicPr>
              <p:cNvPr id="217" name="Input penna 216">
                <a:extLst>
                  <a:ext uri="{FF2B5EF4-FFF2-40B4-BE49-F238E27FC236}">
                    <a16:creationId xmlns:a16="http://schemas.microsoft.com/office/drawing/2014/main" id="{4D4A83ED-1AC7-4C97-9130-0AA0DDD10C89}"/>
                  </a:ext>
                </a:extLst>
              </p:cNvPr>
              <p:cNvPicPr/>
              <p:nvPr/>
            </p:nvPicPr>
            <p:blipFill>
              <a:blip r:embed="rId371"/>
              <a:stretch>
                <a:fillRect/>
              </a:stretch>
            </p:blipFill>
            <p:spPr>
              <a:xfrm>
                <a:off x="637295" y="4720548"/>
                <a:ext cx="232560" cy="208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2">
            <p14:nvContentPartPr>
              <p14:cNvPr id="218" name="Input penna 217">
                <a:extLst>
                  <a:ext uri="{FF2B5EF4-FFF2-40B4-BE49-F238E27FC236}">
                    <a16:creationId xmlns:a16="http://schemas.microsoft.com/office/drawing/2014/main" id="{43811833-E66E-4730-8485-5337ED12A02B}"/>
                  </a:ext>
                </a:extLst>
              </p14:cNvPr>
              <p14:cNvContentPartPr/>
              <p14:nvPr/>
            </p14:nvContentPartPr>
            <p14:xfrm>
              <a:off x="954095" y="4619748"/>
              <a:ext cx="318240" cy="236880"/>
            </p14:xfrm>
          </p:contentPart>
        </mc:Choice>
        <mc:Fallback xmlns="">
          <p:pic>
            <p:nvPicPr>
              <p:cNvPr id="218" name="Input penna 217">
                <a:extLst>
                  <a:ext uri="{FF2B5EF4-FFF2-40B4-BE49-F238E27FC236}">
                    <a16:creationId xmlns:a16="http://schemas.microsoft.com/office/drawing/2014/main" id="{43811833-E66E-4730-8485-5337ED12A02B}"/>
                  </a:ext>
                </a:extLst>
              </p:cNvPr>
              <p:cNvPicPr/>
              <p:nvPr/>
            </p:nvPicPr>
            <p:blipFill>
              <a:blip r:embed="rId373"/>
              <a:stretch>
                <a:fillRect/>
              </a:stretch>
            </p:blipFill>
            <p:spPr>
              <a:xfrm>
                <a:off x="949775" y="4615428"/>
                <a:ext cx="32688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4">
            <p14:nvContentPartPr>
              <p14:cNvPr id="219" name="Input penna 218">
                <a:extLst>
                  <a:ext uri="{FF2B5EF4-FFF2-40B4-BE49-F238E27FC236}">
                    <a16:creationId xmlns:a16="http://schemas.microsoft.com/office/drawing/2014/main" id="{C13149F4-DB46-4ECB-BEA6-AF3333A13AAF}"/>
                  </a:ext>
                </a:extLst>
              </p14:cNvPr>
              <p14:cNvContentPartPr/>
              <p14:nvPr/>
            </p14:nvContentPartPr>
            <p14:xfrm>
              <a:off x="1380335" y="4729908"/>
              <a:ext cx="62280" cy="114120"/>
            </p14:xfrm>
          </p:contentPart>
        </mc:Choice>
        <mc:Fallback xmlns="">
          <p:pic>
            <p:nvPicPr>
              <p:cNvPr id="219" name="Input penna 218">
                <a:extLst>
                  <a:ext uri="{FF2B5EF4-FFF2-40B4-BE49-F238E27FC236}">
                    <a16:creationId xmlns:a16="http://schemas.microsoft.com/office/drawing/2014/main" id="{C13149F4-DB46-4ECB-BEA6-AF3333A13AAF}"/>
                  </a:ext>
                </a:extLst>
              </p:cNvPr>
              <p:cNvPicPr/>
              <p:nvPr/>
            </p:nvPicPr>
            <p:blipFill>
              <a:blip r:embed="rId375"/>
              <a:stretch>
                <a:fillRect/>
              </a:stretch>
            </p:blipFill>
            <p:spPr>
              <a:xfrm>
                <a:off x="1376015" y="4725588"/>
                <a:ext cx="70920" cy="122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6">
            <p14:nvContentPartPr>
              <p14:cNvPr id="220" name="Input penna 219">
                <a:extLst>
                  <a:ext uri="{FF2B5EF4-FFF2-40B4-BE49-F238E27FC236}">
                    <a16:creationId xmlns:a16="http://schemas.microsoft.com/office/drawing/2014/main" id="{A5C8754F-7CAF-4DFE-AA92-B8C1C24A64F8}"/>
                  </a:ext>
                </a:extLst>
              </p14:cNvPr>
              <p14:cNvContentPartPr/>
              <p14:nvPr/>
            </p14:nvContentPartPr>
            <p14:xfrm>
              <a:off x="1396175" y="4588068"/>
              <a:ext cx="30240" cy="23760"/>
            </p14:xfrm>
          </p:contentPart>
        </mc:Choice>
        <mc:Fallback xmlns="">
          <p:pic>
            <p:nvPicPr>
              <p:cNvPr id="220" name="Input penna 219">
                <a:extLst>
                  <a:ext uri="{FF2B5EF4-FFF2-40B4-BE49-F238E27FC236}">
                    <a16:creationId xmlns:a16="http://schemas.microsoft.com/office/drawing/2014/main" id="{A5C8754F-7CAF-4DFE-AA92-B8C1C24A64F8}"/>
                  </a:ext>
                </a:extLst>
              </p:cNvPr>
              <p:cNvPicPr/>
              <p:nvPr/>
            </p:nvPicPr>
            <p:blipFill>
              <a:blip r:embed="rId377"/>
              <a:stretch>
                <a:fillRect/>
              </a:stretch>
            </p:blipFill>
            <p:spPr>
              <a:xfrm>
                <a:off x="1391855" y="4583748"/>
                <a:ext cx="38880" cy="32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78">
            <p14:nvContentPartPr>
              <p14:cNvPr id="221" name="Input penna 220">
                <a:extLst>
                  <a:ext uri="{FF2B5EF4-FFF2-40B4-BE49-F238E27FC236}">
                    <a16:creationId xmlns:a16="http://schemas.microsoft.com/office/drawing/2014/main" id="{FC59D5C4-BBB9-4D8D-B9C6-148F7731A2F0}"/>
                  </a:ext>
                </a:extLst>
              </p14:cNvPr>
              <p14:cNvContentPartPr/>
              <p14:nvPr/>
            </p14:nvContentPartPr>
            <p14:xfrm>
              <a:off x="1606055" y="4637748"/>
              <a:ext cx="408600" cy="199800"/>
            </p14:xfrm>
          </p:contentPart>
        </mc:Choice>
        <mc:Fallback xmlns="">
          <p:pic>
            <p:nvPicPr>
              <p:cNvPr id="221" name="Input penna 220">
                <a:extLst>
                  <a:ext uri="{FF2B5EF4-FFF2-40B4-BE49-F238E27FC236}">
                    <a16:creationId xmlns:a16="http://schemas.microsoft.com/office/drawing/2014/main" id="{FC59D5C4-BBB9-4D8D-B9C6-148F7731A2F0}"/>
                  </a:ext>
                </a:extLst>
              </p:cNvPr>
              <p:cNvPicPr/>
              <p:nvPr/>
            </p:nvPicPr>
            <p:blipFill>
              <a:blip r:embed="rId379"/>
              <a:stretch>
                <a:fillRect/>
              </a:stretch>
            </p:blipFill>
            <p:spPr>
              <a:xfrm>
                <a:off x="1601735" y="4633428"/>
                <a:ext cx="417240" cy="208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0">
            <p14:nvContentPartPr>
              <p14:cNvPr id="222" name="Input penna 221">
                <a:extLst>
                  <a:ext uri="{FF2B5EF4-FFF2-40B4-BE49-F238E27FC236}">
                    <a16:creationId xmlns:a16="http://schemas.microsoft.com/office/drawing/2014/main" id="{E3140B50-5887-438D-B54A-3337321C0F97}"/>
                  </a:ext>
                </a:extLst>
              </p14:cNvPr>
              <p14:cNvContentPartPr/>
              <p14:nvPr/>
            </p14:nvContentPartPr>
            <p14:xfrm>
              <a:off x="2103575" y="4667268"/>
              <a:ext cx="528480" cy="203040"/>
            </p14:xfrm>
          </p:contentPart>
        </mc:Choice>
        <mc:Fallback xmlns="">
          <p:pic>
            <p:nvPicPr>
              <p:cNvPr id="222" name="Input penna 221">
                <a:extLst>
                  <a:ext uri="{FF2B5EF4-FFF2-40B4-BE49-F238E27FC236}">
                    <a16:creationId xmlns:a16="http://schemas.microsoft.com/office/drawing/2014/main" id="{E3140B50-5887-438D-B54A-3337321C0F97}"/>
                  </a:ext>
                </a:extLst>
              </p:cNvPr>
              <p:cNvPicPr/>
              <p:nvPr/>
            </p:nvPicPr>
            <p:blipFill>
              <a:blip r:embed="rId381"/>
              <a:stretch>
                <a:fillRect/>
              </a:stretch>
            </p:blipFill>
            <p:spPr>
              <a:xfrm>
                <a:off x="2099255" y="4662948"/>
                <a:ext cx="537120" cy="21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2">
            <p14:nvContentPartPr>
              <p14:cNvPr id="223" name="Input penna 222">
                <a:extLst>
                  <a:ext uri="{FF2B5EF4-FFF2-40B4-BE49-F238E27FC236}">
                    <a16:creationId xmlns:a16="http://schemas.microsoft.com/office/drawing/2014/main" id="{2A58A266-0CD9-4AD4-B53B-1F76BF1EE5DB}"/>
                  </a:ext>
                </a:extLst>
              </p14:cNvPr>
              <p14:cNvContentPartPr/>
              <p14:nvPr/>
            </p14:nvContentPartPr>
            <p14:xfrm>
              <a:off x="2628815" y="4646748"/>
              <a:ext cx="299520" cy="191160"/>
            </p14:xfrm>
          </p:contentPart>
        </mc:Choice>
        <mc:Fallback xmlns="">
          <p:pic>
            <p:nvPicPr>
              <p:cNvPr id="223" name="Input penna 222">
                <a:extLst>
                  <a:ext uri="{FF2B5EF4-FFF2-40B4-BE49-F238E27FC236}">
                    <a16:creationId xmlns:a16="http://schemas.microsoft.com/office/drawing/2014/main" id="{2A58A266-0CD9-4AD4-B53B-1F76BF1EE5DB}"/>
                  </a:ext>
                </a:extLst>
              </p:cNvPr>
              <p:cNvPicPr/>
              <p:nvPr/>
            </p:nvPicPr>
            <p:blipFill>
              <a:blip r:embed="rId383"/>
              <a:stretch>
                <a:fillRect/>
              </a:stretch>
            </p:blipFill>
            <p:spPr>
              <a:xfrm>
                <a:off x="2624495" y="4642428"/>
                <a:ext cx="308160" cy="19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4">
            <p14:nvContentPartPr>
              <p14:cNvPr id="224" name="Input penna 223">
                <a:extLst>
                  <a:ext uri="{FF2B5EF4-FFF2-40B4-BE49-F238E27FC236}">
                    <a16:creationId xmlns:a16="http://schemas.microsoft.com/office/drawing/2014/main" id="{CFCFA01D-3CF7-450E-953C-73FF5DBBEFD1}"/>
                  </a:ext>
                </a:extLst>
              </p14:cNvPr>
              <p14:cNvContentPartPr/>
              <p14:nvPr/>
            </p14:nvContentPartPr>
            <p14:xfrm>
              <a:off x="3252335" y="4631268"/>
              <a:ext cx="322560" cy="171360"/>
            </p14:xfrm>
          </p:contentPart>
        </mc:Choice>
        <mc:Fallback xmlns="">
          <p:pic>
            <p:nvPicPr>
              <p:cNvPr id="224" name="Input penna 223">
                <a:extLst>
                  <a:ext uri="{FF2B5EF4-FFF2-40B4-BE49-F238E27FC236}">
                    <a16:creationId xmlns:a16="http://schemas.microsoft.com/office/drawing/2014/main" id="{CFCFA01D-3CF7-450E-953C-73FF5DBBEFD1}"/>
                  </a:ext>
                </a:extLst>
              </p:cNvPr>
              <p:cNvPicPr/>
              <p:nvPr/>
            </p:nvPicPr>
            <p:blipFill>
              <a:blip r:embed="rId385"/>
              <a:stretch>
                <a:fillRect/>
              </a:stretch>
            </p:blipFill>
            <p:spPr>
              <a:xfrm>
                <a:off x="3248015" y="4626948"/>
                <a:ext cx="331200" cy="18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6">
            <p14:nvContentPartPr>
              <p14:cNvPr id="225" name="Input penna 224">
                <a:extLst>
                  <a:ext uri="{FF2B5EF4-FFF2-40B4-BE49-F238E27FC236}">
                    <a16:creationId xmlns:a16="http://schemas.microsoft.com/office/drawing/2014/main" id="{A47DC250-3033-46B9-A442-598C3F24BE40}"/>
                  </a:ext>
                </a:extLst>
              </p14:cNvPr>
              <p14:cNvContentPartPr/>
              <p14:nvPr/>
            </p14:nvContentPartPr>
            <p14:xfrm>
              <a:off x="3556535" y="4695348"/>
              <a:ext cx="32040" cy="461160"/>
            </p14:xfrm>
          </p:contentPart>
        </mc:Choice>
        <mc:Fallback xmlns="">
          <p:pic>
            <p:nvPicPr>
              <p:cNvPr id="225" name="Input penna 224">
                <a:extLst>
                  <a:ext uri="{FF2B5EF4-FFF2-40B4-BE49-F238E27FC236}">
                    <a16:creationId xmlns:a16="http://schemas.microsoft.com/office/drawing/2014/main" id="{A47DC250-3033-46B9-A442-598C3F24BE40}"/>
                  </a:ext>
                </a:extLst>
              </p:cNvPr>
              <p:cNvPicPr/>
              <p:nvPr/>
            </p:nvPicPr>
            <p:blipFill>
              <a:blip r:embed="rId387"/>
              <a:stretch>
                <a:fillRect/>
              </a:stretch>
            </p:blipFill>
            <p:spPr>
              <a:xfrm>
                <a:off x="3552215" y="4691028"/>
                <a:ext cx="40680" cy="46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8">
            <p14:nvContentPartPr>
              <p14:cNvPr id="226" name="Input penna 225">
                <a:extLst>
                  <a:ext uri="{FF2B5EF4-FFF2-40B4-BE49-F238E27FC236}">
                    <a16:creationId xmlns:a16="http://schemas.microsoft.com/office/drawing/2014/main" id="{DA36518B-5402-49DC-8BD0-C697C860C0F6}"/>
                  </a:ext>
                </a:extLst>
              </p14:cNvPr>
              <p14:cNvContentPartPr/>
              <p14:nvPr/>
            </p14:nvContentPartPr>
            <p14:xfrm>
              <a:off x="3688655" y="4679508"/>
              <a:ext cx="596160" cy="227520"/>
            </p14:xfrm>
          </p:contentPart>
        </mc:Choice>
        <mc:Fallback xmlns="">
          <p:pic>
            <p:nvPicPr>
              <p:cNvPr id="226" name="Input penna 225">
                <a:extLst>
                  <a:ext uri="{FF2B5EF4-FFF2-40B4-BE49-F238E27FC236}">
                    <a16:creationId xmlns:a16="http://schemas.microsoft.com/office/drawing/2014/main" id="{DA36518B-5402-49DC-8BD0-C697C860C0F6}"/>
                  </a:ext>
                </a:extLst>
              </p:cNvPr>
              <p:cNvPicPr/>
              <p:nvPr/>
            </p:nvPicPr>
            <p:blipFill>
              <a:blip r:embed="rId389"/>
              <a:stretch>
                <a:fillRect/>
              </a:stretch>
            </p:blipFill>
            <p:spPr>
              <a:xfrm>
                <a:off x="3684335" y="4675188"/>
                <a:ext cx="604800" cy="236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0">
            <p14:nvContentPartPr>
              <p14:cNvPr id="227" name="Input penna 226">
                <a:extLst>
                  <a:ext uri="{FF2B5EF4-FFF2-40B4-BE49-F238E27FC236}">
                    <a16:creationId xmlns:a16="http://schemas.microsoft.com/office/drawing/2014/main" id="{00591D0F-052F-4DF2-A18B-D059688EDD81}"/>
                  </a:ext>
                </a:extLst>
              </p14:cNvPr>
              <p14:cNvContentPartPr/>
              <p14:nvPr/>
            </p14:nvContentPartPr>
            <p14:xfrm>
              <a:off x="4362575" y="4378188"/>
              <a:ext cx="982800" cy="490320"/>
            </p14:xfrm>
          </p:contentPart>
        </mc:Choice>
        <mc:Fallback xmlns="">
          <p:pic>
            <p:nvPicPr>
              <p:cNvPr id="227" name="Input penna 226">
                <a:extLst>
                  <a:ext uri="{FF2B5EF4-FFF2-40B4-BE49-F238E27FC236}">
                    <a16:creationId xmlns:a16="http://schemas.microsoft.com/office/drawing/2014/main" id="{00591D0F-052F-4DF2-A18B-D059688EDD81}"/>
                  </a:ext>
                </a:extLst>
              </p:cNvPr>
              <p:cNvPicPr/>
              <p:nvPr/>
            </p:nvPicPr>
            <p:blipFill>
              <a:blip r:embed="rId391"/>
              <a:stretch>
                <a:fillRect/>
              </a:stretch>
            </p:blipFill>
            <p:spPr>
              <a:xfrm>
                <a:off x="4358255" y="4373868"/>
                <a:ext cx="991440" cy="498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2">
            <p14:nvContentPartPr>
              <p14:cNvPr id="228" name="Input penna 227">
                <a:extLst>
                  <a:ext uri="{FF2B5EF4-FFF2-40B4-BE49-F238E27FC236}">
                    <a16:creationId xmlns:a16="http://schemas.microsoft.com/office/drawing/2014/main" id="{D59051D0-E5AC-4A53-B7C1-DC7D4EAF4EED}"/>
                  </a:ext>
                </a:extLst>
              </p14:cNvPr>
              <p14:cNvContentPartPr/>
              <p14:nvPr/>
            </p14:nvContentPartPr>
            <p14:xfrm>
              <a:off x="5676215" y="4647108"/>
              <a:ext cx="29880" cy="545760"/>
            </p14:xfrm>
          </p:contentPart>
        </mc:Choice>
        <mc:Fallback xmlns="">
          <p:pic>
            <p:nvPicPr>
              <p:cNvPr id="228" name="Input penna 227">
                <a:extLst>
                  <a:ext uri="{FF2B5EF4-FFF2-40B4-BE49-F238E27FC236}">
                    <a16:creationId xmlns:a16="http://schemas.microsoft.com/office/drawing/2014/main" id="{D59051D0-E5AC-4A53-B7C1-DC7D4EAF4EED}"/>
                  </a:ext>
                </a:extLst>
              </p:cNvPr>
              <p:cNvPicPr/>
              <p:nvPr/>
            </p:nvPicPr>
            <p:blipFill>
              <a:blip r:embed="rId393"/>
              <a:stretch>
                <a:fillRect/>
              </a:stretch>
            </p:blipFill>
            <p:spPr>
              <a:xfrm>
                <a:off x="5671895" y="4642788"/>
                <a:ext cx="38520" cy="554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4">
            <p14:nvContentPartPr>
              <p14:cNvPr id="229" name="Input penna 228">
                <a:extLst>
                  <a:ext uri="{FF2B5EF4-FFF2-40B4-BE49-F238E27FC236}">
                    <a16:creationId xmlns:a16="http://schemas.microsoft.com/office/drawing/2014/main" id="{CD0A2C1F-1BBA-4879-B852-52687C512FCE}"/>
                  </a:ext>
                </a:extLst>
              </p14:cNvPr>
              <p14:cNvContentPartPr/>
              <p14:nvPr/>
            </p14:nvContentPartPr>
            <p14:xfrm>
              <a:off x="5624375" y="4626948"/>
              <a:ext cx="334080" cy="172080"/>
            </p14:xfrm>
          </p:contentPart>
        </mc:Choice>
        <mc:Fallback xmlns="">
          <p:pic>
            <p:nvPicPr>
              <p:cNvPr id="229" name="Input penna 228">
                <a:extLst>
                  <a:ext uri="{FF2B5EF4-FFF2-40B4-BE49-F238E27FC236}">
                    <a16:creationId xmlns:a16="http://schemas.microsoft.com/office/drawing/2014/main" id="{CD0A2C1F-1BBA-4879-B852-52687C512FCE}"/>
                  </a:ext>
                </a:extLst>
              </p:cNvPr>
              <p:cNvPicPr/>
              <p:nvPr/>
            </p:nvPicPr>
            <p:blipFill>
              <a:blip r:embed="rId395"/>
              <a:stretch>
                <a:fillRect/>
              </a:stretch>
            </p:blipFill>
            <p:spPr>
              <a:xfrm>
                <a:off x="5620055" y="4622628"/>
                <a:ext cx="342720" cy="180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6">
            <p14:nvContentPartPr>
              <p14:cNvPr id="230" name="Input penna 229">
                <a:extLst>
                  <a:ext uri="{FF2B5EF4-FFF2-40B4-BE49-F238E27FC236}">
                    <a16:creationId xmlns:a16="http://schemas.microsoft.com/office/drawing/2014/main" id="{83966D89-DBED-4D19-866B-DABCCADF89AA}"/>
                  </a:ext>
                </a:extLst>
              </p14:cNvPr>
              <p14:cNvContentPartPr/>
              <p14:nvPr/>
            </p14:nvContentPartPr>
            <p14:xfrm>
              <a:off x="6084815" y="4626948"/>
              <a:ext cx="537480" cy="241200"/>
            </p14:xfrm>
          </p:contentPart>
        </mc:Choice>
        <mc:Fallback xmlns="">
          <p:pic>
            <p:nvPicPr>
              <p:cNvPr id="230" name="Input penna 229">
                <a:extLst>
                  <a:ext uri="{FF2B5EF4-FFF2-40B4-BE49-F238E27FC236}">
                    <a16:creationId xmlns:a16="http://schemas.microsoft.com/office/drawing/2014/main" id="{83966D89-DBED-4D19-866B-DABCCADF89AA}"/>
                  </a:ext>
                </a:extLst>
              </p:cNvPr>
              <p:cNvPicPr/>
              <p:nvPr/>
            </p:nvPicPr>
            <p:blipFill>
              <a:blip r:embed="rId397"/>
              <a:stretch>
                <a:fillRect/>
              </a:stretch>
            </p:blipFill>
            <p:spPr>
              <a:xfrm>
                <a:off x="6080495" y="4622628"/>
                <a:ext cx="54612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98">
            <p14:nvContentPartPr>
              <p14:cNvPr id="231" name="Input penna 230">
                <a:extLst>
                  <a:ext uri="{FF2B5EF4-FFF2-40B4-BE49-F238E27FC236}">
                    <a16:creationId xmlns:a16="http://schemas.microsoft.com/office/drawing/2014/main" id="{9D1056E7-B4D7-4BDE-9718-FCF2400C50ED}"/>
                  </a:ext>
                </a:extLst>
              </p14:cNvPr>
              <p14:cNvContentPartPr/>
              <p14:nvPr/>
            </p14:nvContentPartPr>
            <p14:xfrm>
              <a:off x="7119455" y="4386468"/>
              <a:ext cx="470880" cy="446400"/>
            </p14:xfrm>
          </p:contentPart>
        </mc:Choice>
        <mc:Fallback xmlns="">
          <p:pic>
            <p:nvPicPr>
              <p:cNvPr id="231" name="Input penna 230">
                <a:extLst>
                  <a:ext uri="{FF2B5EF4-FFF2-40B4-BE49-F238E27FC236}">
                    <a16:creationId xmlns:a16="http://schemas.microsoft.com/office/drawing/2014/main" id="{9D1056E7-B4D7-4BDE-9718-FCF2400C50ED}"/>
                  </a:ext>
                </a:extLst>
              </p:cNvPr>
              <p:cNvPicPr/>
              <p:nvPr/>
            </p:nvPicPr>
            <p:blipFill>
              <a:blip r:embed="rId399"/>
              <a:stretch>
                <a:fillRect/>
              </a:stretch>
            </p:blipFill>
            <p:spPr>
              <a:xfrm>
                <a:off x="7115135" y="4382148"/>
                <a:ext cx="479520" cy="455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0">
            <p14:nvContentPartPr>
              <p14:cNvPr id="232" name="Input penna 231">
                <a:extLst>
                  <a:ext uri="{FF2B5EF4-FFF2-40B4-BE49-F238E27FC236}">
                    <a16:creationId xmlns:a16="http://schemas.microsoft.com/office/drawing/2014/main" id="{8A5B9354-0F09-4805-A41A-8BF40B0C1F04}"/>
                  </a:ext>
                </a:extLst>
              </p14:cNvPr>
              <p14:cNvContentPartPr/>
              <p14:nvPr/>
            </p14:nvContentPartPr>
            <p14:xfrm>
              <a:off x="7280735" y="4617588"/>
              <a:ext cx="187920" cy="221760"/>
            </p14:xfrm>
          </p:contentPart>
        </mc:Choice>
        <mc:Fallback xmlns="">
          <p:pic>
            <p:nvPicPr>
              <p:cNvPr id="232" name="Input penna 231">
                <a:extLst>
                  <a:ext uri="{FF2B5EF4-FFF2-40B4-BE49-F238E27FC236}">
                    <a16:creationId xmlns:a16="http://schemas.microsoft.com/office/drawing/2014/main" id="{8A5B9354-0F09-4805-A41A-8BF40B0C1F04}"/>
                  </a:ext>
                </a:extLst>
              </p:cNvPr>
              <p:cNvPicPr/>
              <p:nvPr/>
            </p:nvPicPr>
            <p:blipFill>
              <a:blip r:embed="rId401"/>
              <a:stretch>
                <a:fillRect/>
              </a:stretch>
            </p:blipFill>
            <p:spPr>
              <a:xfrm>
                <a:off x="7276415" y="4613268"/>
                <a:ext cx="196560" cy="230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2">
            <p14:nvContentPartPr>
              <p14:cNvPr id="233" name="Input penna 232">
                <a:extLst>
                  <a:ext uri="{FF2B5EF4-FFF2-40B4-BE49-F238E27FC236}">
                    <a16:creationId xmlns:a16="http://schemas.microsoft.com/office/drawing/2014/main" id="{5036BFB9-3A50-4BB9-96A1-4F716DE85011}"/>
                  </a:ext>
                </a:extLst>
              </p14:cNvPr>
              <p14:cNvContentPartPr/>
              <p14:nvPr/>
            </p14:nvContentPartPr>
            <p14:xfrm>
              <a:off x="7692575" y="4688868"/>
              <a:ext cx="210240" cy="28440"/>
            </p14:xfrm>
          </p:contentPart>
        </mc:Choice>
        <mc:Fallback xmlns="">
          <p:pic>
            <p:nvPicPr>
              <p:cNvPr id="233" name="Input penna 232">
                <a:extLst>
                  <a:ext uri="{FF2B5EF4-FFF2-40B4-BE49-F238E27FC236}">
                    <a16:creationId xmlns:a16="http://schemas.microsoft.com/office/drawing/2014/main" id="{5036BFB9-3A50-4BB9-96A1-4F716DE85011}"/>
                  </a:ext>
                </a:extLst>
              </p:cNvPr>
              <p:cNvPicPr/>
              <p:nvPr/>
            </p:nvPicPr>
            <p:blipFill>
              <a:blip r:embed="rId403"/>
              <a:stretch>
                <a:fillRect/>
              </a:stretch>
            </p:blipFill>
            <p:spPr>
              <a:xfrm>
                <a:off x="7688255" y="4684548"/>
                <a:ext cx="218880" cy="37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4">
            <p14:nvContentPartPr>
              <p14:cNvPr id="234" name="Input penna 233">
                <a:extLst>
                  <a:ext uri="{FF2B5EF4-FFF2-40B4-BE49-F238E27FC236}">
                    <a16:creationId xmlns:a16="http://schemas.microsoft.com/office/drawing/2014/main" id="{FE6961F9-838F-4013-8866-1C752154E891}"/>
                  </a:ext>
                </a:extLst>
              </p14:cNvPr>
              <p14:cNvContentPartPr/>
              <p14:nvPr/>
            </p14:nvContentPartPr>
            <p14:xfrm>
              <a:off x="7741535" y="4796868"/>
              <a:ext cx="172080" cy="16560"/>
            </p14:xfrm>
          </p:contentPart>
        </mc:Choice>
        <mc:Fallback xmlns="">
          <p:pic>
            <p:nvPicPr>
              <p:cNvPr id="234" name="Input penna 233">
                <a:extLst>
                  <a:ext uri="{FF2B5EF4-FFF2-40B4-BE49-F238E27FC236}">
                    <a16:creationId xmlns:a16="http://schemas.microsoft.com/office/drawing/2014/main" id="{FE6961F9-838F-4013-8866-1C752154E891}"/>
                  </a:ext>
                </a:extLst>
              </p:cNvPr>
              <p:cNvPicPr/>
              <p:nvPr/>
            </p:nvPicPr>
            <p:blipFill>
              <a:blip r:embed="rId405"/>
              <a:stretch>
                <a:fillRect/>
              </a:stretch>
            </p:blipFill>
            <p:spPr>
              <a:xfrm>
                <a:off x="7737215" y="4792548"/>
                <a:ext cx="180720" cy="2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6">
            <p14:nvContentPartPr>
              <p14:cNvPr id="235" name="Input penna 234">
                <a:extLst>
                  <a:ext uri="{FF2B5EF4-FFF2-40B4-BE49-F238E27FC236}">
                    <a16:creationId xmlns:a16="http://schemas.microsoft.com/office/drawing/2014/main" id="{6912685E-E487-4DB9-865B-146049EDF939}"/>
                  </a:ext>
                </a:extLst>
              </p14:cNvPr>
              <p14:cNvContentPartPr/>
              <p14:nvPr/>
            </p14:nvContentPartPr>
            <p14:xfrm>
              <a:off x="8042135" y="4554228"/>
              <a:ext cx="404280" cy="288720"/>
            </p14:xfrm>
          </p:contentPart>
        </mc:Choice>
        <mc:Fallback xmlns="">
          <p:pic>
            <p:nvPicPr>
              <p:cNvPr id="235" name="Input penna 234">
                <a:extLst>
                  <a:ext uri="{FF2B5EF4-FFF2-40B4-BE49-F238E27FC236}">
                    <a16:creationId xmlns:a16="http://schemas.microsoft.com/office/drawing/2014/main" id="{6912685E-E487-4DB9-865B-146049EDF939}"/>
                  </a:ext>
                </a:extLst>
              </p:cNvPr>
              <p:cNvPicPr/>
              <p:nvPr/>
            </p:nvPicPr>
            <p:blipFill>
              <a:blip r:embed="rId407"/>
              <a:stretch>
                <a:fillRect/>
              </a:stretch>
            </p:blipFill>
            <p:spPr>
              <a:xfrm>
                <a:off x="8037815" y="4549908"/>
                <a:ext cx="412920" cy="29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8">
            <p14:nvContentPartPr>
              <p14:cNvPr id="236" name="Input penna 235">
                <a:extLst>
                  <a:ext uri="{FF2B5EF4-FFF2-40B4-BE49-F238E27FC236}">
                    <a16:creationId xmlns:a16="http://schemas.microsoft.com/office/drawing/2014/main" id="{69FD1FB4-6BF9-487C-ACD6-3A2422613BFF}"/>
                  </a:ext>
                </a:extLst>
              </p14:cNvPr>
              <p14:cNvContentPartPr/>
              <p14:nvPr/>
            </p14:nvContentPartPr>
            <p14:xfrm>
              <a:off x="8579615" y="4868868"/>
              <a:ext cx="14760" cy="13320"/>
            </p14:xfrm>
          </p:contentPart>
        </mc:Choice>
        <mc:Fallback xmlns="">
          <p:pic>
            <p:nvPicPr>
              <p:cNvPr id="236" name="Input penna 235">
                <a:extLst>
                  <a:ext uri="{FF2B5EF4-FFF2-40B4-BE49-F238E27FC236}">
                    <a16:creationId xmlns:a16="http://schemas.microsoft.com/office/drawing/2014/main" id="{69FD1FB4-6BF9-487C-ACD6-3A2422613BFF}"/>
                  </a:ext>
                </a:extLst>
              </p:cNvPr>
              <p:cNvPicPr/>
              <p:nvPr/>
            </p:nvPicPr>
            <p:blipFill>
              <a:blip r:embed="rId409"/>
              <a:stretch>
                <a:fillRect/>
              </a:stretch>
            </p:blipFill>
            <p:spPr>
              <a:xfrm>
                <a:off x="8575295" y="4864548"/>
                <a:ext cx="2340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0">
            <p14:nvContentPartPr>
              <p14:cNvPr id="237" name="Input penna 236">
                <a:extLst>
                  <a:ext uri="{FF2B5EF4-FFF2-40B4-BE49-F238E27FC236}">
                    <a16:creationId xmlns:a16="http://schemas.microsoft.com/office/drawing/2014/main" id="{27578055-1FB2-42F7-8CA1-292DEFD4B396}"/>
                  </a:ext>
                </a:extLst>
              </p14:cNvPr>
              <p14:cNvContentPartPr/>
              <p14:nvPr/>
            </p14:nvContentPartPr>
            <p14:xfrm>
              <a:off x="156335" y="5128068"/>
              <a:ext cx="245160" cy="450720"/>
            </p14:xfrm>
          </p:contentPart>
        </mc:Choice>
        <mc:Fallback xmlns="">
          <p:pic>
            <p:nvPicPr>
              <p:cNvPr id="237" name="Input penna 236">
                <a:extLst>
                  <a:ext uri="{FF2B5EF4-FFF2-40B4-BE49-F238E27FC236}">
                    <a16:creationId xmlns:a16="http://schemas.microsoft.com/office/drawing/2014/main" id="{27578055-1FB2-42F7-8CA1-292DEFD4B396}"/>
                  </a:ext>
                </a:extLst>
              </p:cNvPr>
              <p:cNvPicPr/>
              <p:nvPr/>
            </p:nvPicPr>
            <p:blipFill>
              <a:blip r:embed="rId411"/>
              <a:stretch>
                <a:fillRect/>
              </a:stretch>
            </p:blipFill>
            <p:spPr>
              <a:xfrm>
                <a:off x="152015" y="5123748"/>
                <a:ext cx="253800" cy="459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2">
            <p14:nvContentPartPr>
              <p14:cNvPr id="238" name="Input penna 237">
                <a:extLst>
                  <a:ext uri="{FF2B5EF4-FFF2-40B4-BE49-F238E27FC236}">
                    <a16:creationId xmlns:a16="http://schemas.microsoft.com/office/drawing/2014/main" id="{FAF15F67-19BC-4A2B-832F-DF315A72F6BF}"/>
                  </a:ext>
                </a:extLst>
              </p14:cNvPr>
              <p14:cNvContentPartPr/>
              <p14:nvPr/>
            </p14:nvContentPartPr>
            <p14:xfrm>
              <a:off x="443615" y="5381148"/>
              <a:ext cx="149400" cy="218160"/>
            </p14:xfrm>
          </p:contentPart>
        </mc:Choice>
        <mc:Fallback xmlns="">
          <p:pic>
            <p:nvPicPr>
              <p:cNvPr id="238" name="Input penna 237">
                <a:extLst>
                  <a:ext uri="{FF2B5EF4-FFF2-40B4-BE49-F238E27FC236}">
                    <a16:creationId xmlns:a16="http://schemas.microsoft.com/office/drawing/2014/main" id="{FAF15F67-19BC-4A2B-832F-DF315A72F6BF}"/>
                  </a:ext>
                </a:extLst>
              </p:cNvPr>
              <p:cNvPicPr/>
              <p:nvPr/>
            </p:nvPicPr>
            <p:blipFill>
              <a:blip r:embed="rId413"/>
              <a:stretch>
                <a:fillRect/>
              </a:stretch>
            </p:blipFill>
            <p:spPr>
              <a:xfrm>
                <a:off x="439295" y="5376828"/>
                <a:ext cx="158040" cy="226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4">
            <p14:nvContentPartPr>
              <p14:cNvPr id="239" name="Input penna 238">
                <a:extLst>
                  <a:ext uri="{FF2B5EF4-FFF2-40B4-BE49-F238E27FC236}">
                    <a16:creationId xmlns:a16="http://schemas.microsoft.com/office/drawing/2014/main" id="{27A85336-A017-4D6A-9FA2-8267C700C897}"/>
                  </a:ext>
                </a:extLst>
              </p14:cNvPr>
              <p14:cNvContentPartPr/>
              <p14:nvPr/>
            </p14:nvContentPartPr>
            <p14:xfrm>
              <a:off x="965975" y="5384748"/>
              <a:ext cx="806040" cy="198000"/>
            </p14:xfrm>
          </p:contentPart>
        </mc:Choice>
        <mc:Fallback xmlns="">
          <p:pic>
            <p:nvPicPr>
              <p:cNvPr id="239" name="Input penna 238">
                <a:extLst>
                  <a:ext uri="{FF2B5EF4-FFF2-40B4-BE49-F238E27FC236}">
                    <a16:creationId xmlns:a16="http://schemas.microsoft.com/office/drawing/2014/main" id="{27A85336-A017-4D6A-9FA2-8267C700C897}"/>
                  </a:ext>
                </a:extLst>
              </p:cNvPr>
              <p:cNvPicPr/>
              <p:nvPr/>
            </p:nvPicPr>
            <p:blipFill>
              <a:blip r:embed="rId415"/>
              <a:stretch>
                <a:fillRect/>
              </a:stretch>
            </p:blipFill>
            <p:spPr>
              <a:xfrm>
                <a:off x="961655" y="5380428"/>
                <a:ext cx="814680" cy="206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6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CF49B679-A770-4604-AF72-9679E8B53D10}"/>
                  </a:ext>
                </a:extLst>
              </p14:cNvPr>
              <p14:cNvContentPartPr/>
              <p14:nvPr/>
            </p14:nvContentPartPr>
            <p14:xfrm>
              <a:off x="1766975" y="5374668"/>
              <a:ext cx="287280" cy="14076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CF49B679-A770-4604-AF72-9679E8B53D10}"/>
                  </a:ext>
                </a:extLst>
              </p:cNvPr>
              <p:cNvPicPr/>
              <p:nvPr/>
            </p:nvPicPr>
            <p:blipFill>
              <a:blip r:embed="rId417"/>
              <a:stretch>
                <a:fillRect/>
              </a:stretch>
            </p:blipFill>
            <p:spPr>
              <a:xfrm>
                <a:off x="1762655" y="5370348"/>
                <a:ext cx="295920" cy="149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18">
            <p14:nvContentPartPr>
              <p14:cNvPr id="241" name="Input penna 240">
                <a:extLst>
                  <a:ext uri="{FF2B5EF4-FFF2-40B4-BE49-F238E27FC236}">
                    <a16:creationId xmlns:a16="http://schemas.microsoft.com/office/drawing/2014/main" id="{86BED31D-8594-4435-8EC3-90811FD014F6}"/>
                  </a:ext>
                </a:extLst>
              </p14:cNvPr>
              <p14:cNvContentPartPr/>
              <p14:nvPr/>
            </p14:nvContentPartPr>
            <p14:xfrm>
              <a:off x="2055335" y="5043108"/>
              <a:ext cx="72360" cy="482040"/>
            </p14:xfrm>
          </p:contentPart>
        </mc:Choice>
        <mc:Fallback xmlns="">
          <p:pic>
            <p:nvPicPr>
              <p:cNvPr id="241" name="Input penna 240">
                <a:extLst>
                  <a:ext uri="{FF2B5EF4-FFF2-40B4-BE49-F238E27FC236}">
                    <a16:creationId xmlns:a16="http://schemas.microsoft.com/office/drawing/2014/main" id="{86BED31D-8594-4435-8EC3-90811FD014F6}"/>
                  </a:ext>
                </a:extLst>
              </p:cNvPr>
              <p:cNvPicPr/>
              <p:nvPr/>
            </p:nvPicPr>
            <p:blipFill>
              <a:blip r:embed="rId419"/>
              <a:stretch>
                <a:fillRect/>
              </a:stretch>
            </p:blipFill>
            <p:spPr>
              <a:xfrm>
                <a:off x="2051015" y="5038788"/>
                <a:ext cx="81000" cy="49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0">
            <p14:nvContentPartPr>
              <p14:cNvPr id="242" name="Input penna 241">
                <a:extLst>
                  <a:ext uri="{FF2B5EF4-FFF2-40B4-BE49-F238E27FC236}">
                    <a16:creationId xmlns:a16="http://schemas.microsoft.com/office/drawing/2014/main" id="{305DCA49-A67F-4ADF-9CD2-962D0F04411B}"/>
                  </a:ext>
                </a:extLst>
              </p14:cNvPr>
              <p14:cNvContentPartPr/>
              <p14:nvPr/>
            </p14:nvContentPartPr>
            <p14:xfrm>
              <a:off x="2195375" y="5296188"/>
              <a:ext cx="87480" cy="226080"/>
            </p14:xfrm>
          </p:contentPart>
        </mc:Choice>
        <mc:Fallback xmlns="">
          <p:pic>
            <p:nvPicPr>
              <p:cNvPr id="242" name="Input penna 241">
                <a:extLst>
                  <a:ext uri="{FF2B5EF4-FFF2-40B4-BE49-F238E27FC236}">
                    <a16:creationId xmlns:a16="http://schemas.microsoft.com/office/drawing/2014/main" id="{305DCA49-A67F-4ADF-9CD2-962D0F04411B}"/>
                  </a:ext>
                </a:extLst>
              </p:cNvPr>
              <p:cNvPicPr/>
              <p:nvPr/>
            </p:nvPicPr>
            <p:blipFill>
              <a:blip r:embed="rId421"/>
              <a:stretch>
                <a:fillRect/>
              </a:stretch>
            </p:blipFill>
            <p:spPr>
              <a:xfrm>
                <a:off x="2191055" y="5291868"/>
                <a:ext cx="96120" cy="234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2">
            <p14:nvContentPartPr>
              <p14:cNvPr id="243" name="Input penna 242">
                <a:extLst>
                  <a:ext uri="{FF2B5EF4-FFF2-40B4-BE49-F238E27FC236}">
                    <a16:creationId xmlns:a16="http://schemas.microsoft.com/office/drawing/2014/main" id="{25065A47-27A8-455C-B8A7-4475F7576305}"/>
                  </a:ext>
                </a:extLst>
              </p14:cNvPr>
              <p14:cNvContentPartPr/>
              <p14:nvPr/>
            </p14:nvContentPartPr>
            <p14:xfrm>
              <a:off x="2462855" y="5385828"/>
              <a:ext cx="393480" cy="198720"/>
            </p14:xfrm>
          </p:contentPart>
        </mc:Choice>
        <mc:Fallback xmlns="">
          <p:pic>
            <p:nvPicPr>
              <p:cNvPr id="243" name="Input penna 242">
                <a:extLst>
                  <a:ext uri="{FF2B5EF4-FFF2-40B4-BE49-F238E27FC236}">
                    <a16:creationId xmlns:a16="http://schemas.microsoft.com/office/drawing/2014/main" id="{25065A47-27A8-455C-B8A7-4475F7576305}"/>
                  </a:ext>
                </a:extLst>
              </p:cNvPr>
              <p:cNvPicPr/>
              <p:nvPr/>
            </p:nvPicPr>
            <p:blipFill>
              <a:blip r:embed="rId423"/>
              <a:stretch>
                <a:fillRect/>
              </a:stretch>
            </p:blipFill>
            <p:spPr>
              <a:xfrm>
                <a:off x="2458535" y="5381508"/>
                <a:ext cx="402120" cy="20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4">
            <p14:nvContentPartPr>
              <p14:cNvPr id="244" name="Input penna 243">
                <a:extLst>
                  <a:ext uri="{FF2B5EF4-FFF2-40B4-BE49-F238E27FC236}">
                    <a16:creationId xmlns:a16="http://schemas.microsoft.com/office/drawing/2014/main" id="{91AF7EFE-3CBB-487D-9687-FA192DA24CA5}"/>
                  </a:ext>
                </a:extLst>
              </p14:cNvPr>
              <p14:cNvContentPartPr/>
              <p14:nvPr/>
            </p14:nvContentPartPr>
            <p14:xfrm>
              <a:off x="2778575" y="5306268"/>
              <a:ext cx="27000" cy="17640"/>
            </p14:xfrm>
          </p:contentPart>
        </mc:Choice>
        <mc:Fallback xmlns="">
          <p:pic>
            <p:nvPicPr>
              <p:cNvPr id="244" name="Input penna 243">
                <a:extLst>
                  <a:ext uri="{FF2B5EF4-FFF2-40B4-BE49-F238E27FC236}">
                    <a16:creationId xmlns:a16="http://schemas.microsoft.com/office/drawing/2014/main" id="{91AF7EFE-3CBB-487D-9687-FA192DA24CA5}"/>
                  </a:ext>
                </a:extLst>
              </p:cNvPr>
              <p:cNvPicPr/>
              <p:nvPr/>
            </p:nvPicPr>
            <p:blipFill>
              <a:blip r:embed="rId425"/>
              <a:stretch>
                <a:fillRect/>
              </a:stretch>
            </p:blipFill>
            <p:spPr>
              <a:xfrm>
                <a:off x="2774255" y="5301948"/>
                <a:ext cx="3564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6">
            <p14:nvContentPartPr>
              <p14:cNvPr id="245" name="Input penna 244">
                <a:extLst>
                  <a:ext uri="{FF2B5EF4-FFF2-40B4-BE49-F238E27FC236}">
                    <a16:creationId xmlns:a16="http://schemas.microsoft.com/office/drawing/2014/main" id="{78728368-2E93-48AD-9FF8-AB83A357FEC9}"/>
                  </a:ext>
                </a:extLst>
              </p14:cNvPr>
              <p14:cNvContentPartPr/>
              <p14:nvPr/>
            </p14:nvContentPartPr>
            <p14:xfrm>
              <a:off x="3291935" y="5459628"/>
              <a:ext cx="295200" cy="194760"/>
            </p14:xfrm>
          </p:contentPart>
        </mc:Choice>
        <mc:Fallback xmlns="">
          <p:pic>
            <p:nvPicPr>
              <p:cNvPr id="245" name="Input penna 244">
                <a:extLst>
                  <a:ext uri="{FF2B5EF4-FFF2-40B4-BE49-F238E27FC236}">
                    <a16:creationId xmlns:a16="http://schemas.microsoft.com/office/drawing/2014/main" id="{78728368-2E93-48AD-9FF8-AB83A357FEC9}"/>
                  </a:ext>
                </a:extLst>
              </p:cNvPr>
              <p:cNvPicPr/>
              <p:nvPr/>
            </p:nvPicPr>
            <p:blipFill>
              <a:blip r:embed="rId427"/>
              <a:stretch>
                <a:fillRect/>
              </a:stretch>
            </p:blipFill>
            <p:spPr>
              <a:xfrm>
                <a:off x="3287615" y="5455308"/>
                <a:ext cx="303840" cy="20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8">
            <p14:nvContentPartPr>
              <p14:cNvPr id="246" name="Input penna 245">
                <a:extLst>
                  <a:ext uri="{FF2B5EF4-FFF2-40B4-BE49-F238E27FC236}">
                    <a16:creationId xmlns:a16="http://schemas.microsoft.com/office/drawing/2014/main" id="{6C9E45BA-2F2C-4458-81A2-96B3FD58C632}"/>
                  </a:ext>
                </a:extLst>
              </p14:cNvPr>
              <p14:cNvContentPartPr/>
              <p14:nvPr/>
            </p14:nvContentPartPr>
            <p14:xfrm>
              <a:off x="3675335" y="5425428"/>
              <a:ext cx="248400" cy="220680"/>
            </p14:xfrm>
          </p:contentPart>
        </mc:Choice>
        <mc:Fallback xmlns="">
          <p:pic>
            <p:nvPicPr>
              <p:cNvPr id="246" name="Input penna 245">
                <a:extLst>
                  <a:ext uri="{FF2B5EF4-FFF2-40B4-BE49-F238E27FC236}">
                    <a16:creationId xmlns:a16="http://schemas.microsoft.com/office/drawing/2014/main" id="{6C9E45BA-2F2C-4458-81A2-96B3FD58C632}"/>
                  </a:ext>
                </a:extLst>
              </p:cNvPr>
              <p:cNvPicPr/>
              <p:nvPr/>
            </p:nvPicPr>
            <p:blipFill>
              <a:blip r:embed="rId429"/>
              <a:stretch>
                <a:fillRect/>
              </a:stretch>
            </p:blipFill>
            <p:spPr>
              <a:xfrm>
                <a:off x="3671015" y="5421108"/>
                <a:ext cx="257040" cy="229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0">
            <p14:nvContentPartPr>
              <p14:cNvPr id="247" name="Input penna 246">
                <a:extLst>
                  <a:ext uri="{FF2B5EF4-FFF2-40B4-BE49-F238E27FC236}">
                    <a16:creationId xmlns:a16="http://schemas.microsoft.com/office/drawing/2014/main" id="{1A8441A6-A703-45C2-95A0-02F09ED3E90D}"/>
                  </a:ext>
                </a:extLst>
              </p14:cNvPr>
              <p14:cNvContentPartPr/>
              <p14:nvPr/>
            </p14:nvContentPartPr>
            <p14:xfrm>
              <a:off x="4001855" y="5445228"/>
              <a:ext cx="158400" cy="188280"/>
            </p14:xfrm>
          </p:contentPart>
        </mc:Choice>
        <mc:Fallback xmlns="">
          <p:pic>
            <p:nvPicPr>
              <p:cNvPr id="247" name="Input penna 246">
                <a:extLst>
                  <a:ext uri="{FF2B5EF4-FFF2-40B4-BE49-F238E27FC236}">
                    <a16:creationId xmlns:a16="http://schemas.microsoft.com/office/drawing/2014/main" id="{1A8441A6-A703-45C2-95A0-02F09ED3E90D}"/>
                  </a:ext>
                </a:extLst>
              </p:cNvPr>
              <p:cNvPicPr/>
              <p:nvPr/>
            </p:nvPicPr>
            <p:blipFill>
              <a:blip r:embed="rId431"/>
              <a:stretch>
                <a:fillRect/>
              </a:stretch>
            </p:blipFill>
            <p:spPr>
              <a:xfrm>
                <a:off x="3997535" y="5440908"/>
                <a:ext cx="167040" cy="196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2">
            <p14:nvContentPartPr>
              <p14:cNvPr id="248" name="Input penna 247">
                <a:extLst>
                  <a:ext uri="{FF2B5EF4-FFF2-40B4-BE49-F238E27FC236}">
                    <a16:creationId xmlns:a16="http://schemas.microsoft.com/office/drawing/2014/main" id="{EAA57CBC-FB0A-42A0-96CF-2FC4FB7D1D90}"/>
                  </a:ext>
                </a:extLst>
              </p14:cNvPr>
              <p14:cNvContentPartPr/>
              <p14:nvPr/>
            </p14:nvContentPartPr>
            <p14:xfrm>
              <a:off x="4266455" y="5435868"/>
              <a:ext cx="222120" cy="182160"/>
            </p14:xfrm>
          </p:contentPart>
        </mc:Choice>
        <mc:Fallback xmlns="">
          <p:pic>
            <p:nvPicPr>
              <p:cNvPr id="248" name="Input penna 247">
                <a:extLst>
                  <a:ext uri="{FF2B5EF4-FFF2-40B4-BE49-F238E27FC236}">
                    <a16:creationId xmlns:a16="http://schemas.microsoft.com/office/drawing/2014/main" id="{EAA57CBC-FB0A-42A0-96CF-2FC4FB7D1D90}"/>
                  </a:ext>
                </a:extLst>
              </p:cNvPr>
              <p:cNvPicPr/>
              <p:nvPr/>
            </p:nvPicPr>
            <p:blipFill>
              <a:blip r:embed="rId433"/>
              <a:stretch>
                <a:fillRect/>
              </a:stretch>
            </p:blipFill>
            <p:spPr>
              <a:xfrm>
                <a:off x="4262135" y="5431548"/>
                <a:ext cx="23076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4">
            <p14:nvContentPartPr>
              <p14:cNvPr id="249" name="Input penna 248">
                <a:extLst>
                  <a:ext uri="{FF2B5EF4-FFF2-40B4-BE49-F238E27FC236}">
                    <a16:creationId xmlns:a16="http://schemas.microsoft.com/office/drawing/2014/main" id="{7B62A37D-4534-4FEB-8A86-184C571B3C74}"/>
                  </a:ext>
                </a:extLst>
              </p14:cNvPr>
              <p14:cNvContentPartPr/>
              <p14:nvPr/>
            </p14:nvContentPartPr>
            <p14:xfrm>
              <a:off x="4906895" y="5456388"/>
              <a:ext cx="85680" cy="139320"/>
            </p14:xfrm>
          </p:contentPart>
        </mc:Choice>
        <mc:Fallback xmlns="">
          <p:pic>
            <p:nvPicPr>
              <p:cNvPr id="249" name="Input penna 248">
                <a:extLst>
                  <a:ext uri="{FF2B5EF4-FFF2-40B4-BE49-F238E27FC236}">
                    <a16:creationId xmlns:a16="http://schemas.microsoft.com/office/drawing/2014/main" id="{7B62A37D-4534-4FEB-8A86-184C571B3C74}"/>
                  </a:ext>
                </a:extLst>
              </p:cNvPr>
              <p:cNvPicPr/>
              <p:nvPr/>
            </p:nvPicPr>
            <p:blipFill>
              <a:blip r:embed="rId435"/>
              <a:stretch>
                <a:fillRect/>
              </a:stretch>
            </p:blipFill>
            <p:spPr>
              <a:xfrm>
                <a:off x="4902575" y="5452068"/>
                <a:ext cx="94320" cy="147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6">
            <p14:nvContentPartPr>
              <p14:cNvPr id="250" name="Input penna 249">
                <a:extLst>
                  <a:ext uri="{FF2B5EF4-FFF2-40B4-BE49-F238E27FC236}">
                    <a16:creationId xmlns:a16="http://schemas.microsoft.com/office/drawing/2014/main" id="{DA523F56-D2AA-4C7F-9318-9B8BEEEC810B}"/>
                  </a:ext>
                </a:extLst>
              </p14:cNvPr>
              <p14:cNvContentPartPr/>
              <p14:nvPr/>
            </p14:nvContentPartPr>
            <p14:xfrm>
              <a:off x="4914815" y="5345508"/>
              <a:ext cx="36720" cy="18720"/>
            </p14:xfrm>
          </p:contentPart>
        </mc:Choice>
        <mc:Fallback xmlns="">
          <p:pic>
            <p:nvPicPr>
              <p:cNvPr id="250" name="Input penna 249">
                <a:extLst>
                  <a:ext uri="{FF2B5EF4-FFF2-40B4-BE49-F238E27FC236}">
                    <a16:creationId xmlns:a16="http://schemas.microsoft.com/office/drawing/2014/main" id="{DA523F56-D2AA-4C7F-9318-9B8BEEEC810B}"/>
                  </a:ext>
                </a:extLst>
              </p:cNvPr>
              <p:cNvPicPr/>
              <p:nvPr/>
            </p:nvPicPr>
            <p:blipFill>
              <a:blip r:embed="rId437"/>
              <a:stretch>
                <a:fillRect/>
              </a:stretch>
            </p:blipFill>
            <p:spPr>
              <a:xfrm>
                <a:off x="4910495" y="5341188"/>
                <a:ext cx="4536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38">
            <p14:nvContentPartPr>
              <p14:cNvPr id="251" name="Input penna 250">
                <a:extLst>
                  <a:ext uri="{FF2B5EF4-FFF2-40B4-BE49-F238E27FC236}">
                    <a16:creationId xmlns:a16="http://schemas.microsoft.com/office/drawing/2014/main" id="{7758D931-76F7-4F49-8560-70162F9AB35E}"/>
                  </a:ext>
                </a:extLst>
              </p14:cNvPr>
              <p14:cNvContentPartPr/>
              <p14:nvPr/>
            </p14:nvContentPartPr>
            <p14:xfrm>
              <a:off x="5458775" y="5379708"/>
              <a:ext cx="293400" cy="250560"/>
            </p14:xfrm>
          </p:contentPart>
        </mc:Choice>
        <mc:Fallback xmlns="">
          <p:pic>
            <p:nvPicPr>
              <p:cNvPr id="251" name="Input penna 250">
                <a:extLst>
                  <a:ext uri="{FF2B5EF4-FFF2-40B4-BE49-F238E27FC236}">
                    <a16:creationId xmlns:a16="http://schemas.microsoft.com/office/drawing/2014/main" id="{7758D931-76F7-4F49-8560-70162F9AB35E}"/>
                  </a:ext>
                </a:extLst>
              </p:cNvPr>
              <p:cNvPicPr/>
              <p:nvPr/>
            </p:nvPicPr>
            <p:blipFill>
              <a:blip r:embed="rId439"/>
              <a:stretch>
                <a:fillRect/>
              </a:stretch>
            </p:blipFill>
            <p:spPr>
              <a:xfrm>
                <a:off x="5454455" y="5375388"/>
                <a:ext cx="302040" cy="259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0">
            <p14:nvContentPartPr>
              <p14:cNvPr id="252" name="Input penna 251">
                <a:extLst>
                  <a:ext uri="{FF2B5EF4-FFF2-40B4-BE49-F238E27FC236}">
                    <a16:creationId xmlns:a16="http://schemas.microsoft.com/office/drawing/2014/main" id="{265D11CF-B306-401E-8F9A-EF7E4EA3558C}"/>
                  </a:ext>
                </a:extLst>
              </p14:cNvPr>
              <p14:cNvContentPartPr/>
              <p14:nvPr/>
            </p14:nvContentPartPr>
            <p14:xfrm>
              <a:off x="5783495" y="5465028"/>
              <a:ext cx="151920" cy="182160"/>
            </p14:xfrm>
          </p:contentPart>
        </mc:Choice>
        <mc:Fallback xmlns="">
          <p:pic>
            <p:nvPicPr>
              <p:cNvPr id="252" name="Input penna 251">
                <a:extLst>
                  <a:ext uri="{FF2B5EF4-FFF2-40B4-BE49-F238E27FC236}">
                    <a16:creationId xmlns:a16="http://schemas.microsoft.com/office/drawing/2014/main" id="{265D11CF-B306-401E-8F9A-EF7E4EA3558C}"/>
                  </a:ext>
                </a:extLst>
              </p:cNvPr>
              <p:cNvPicPr/>
              <p:nvPr/>
            </p:nvPicPr>
            <p:blipFill>
              <a:blip r:embed="rId441"/>
              <a:stretch>
                <a:fillRect/>
              </a:stretch>
            </p:blipFill>
            <p:spPr>
              <a:xfrm>
                <a:off x="5779175" y="5460708"/>
                <a:ext cx="160560" cy="190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2">
            <p14:nvContentPartPr>
              <p14:cNvPr id="253" name="Input penna 252">
                <a:extLst>
                  <a:ext uri="{FF2B5EF4-FFF2-40B4-BE49-F238E27FC236}">
                    <a16:creationId xmlns:a16="http://schemas.microsoft.com/office/drawing/2014/main" id="{9B9F6AE3-C669-42DC-80E6-F6D038FC4088}"/>
                  </a:ext>
                </a:extLst>
              </p14:cNvPr>
              <p14:cNvContentPartPr/>
              <p14:nvPr/>
            </p14:nvContentPartPr>
            <p14:xfrm>
              <a:off x="6042335" y="5380428"/>
              <a:ext cx="141840" cy="253800"/>
            </p14:xfrm>
          </p:contentPart>
        </mc:Choice>
        <mc:Fallback xmlns="">
          <p:pic>
            <p:nvPicPr>
              <p:cNvPr id="253" name="Input penna 252">
                <a:extLst>
                  <a:ext uri="{FF2B5EF4-FFF2-40B4-BE49-F238E27FC236}">
                    <a16:creationId xmlns:a16="http://schemas.microsoft.com/office/drawing/2014/main" id="{9B9F6AE3-C669-42DC-80E6-F6D038FC4088}"/>
                  </a:ext>
                </a:extLst>
              </p:cNvPr>
              <p:cNvPicPr/>
              <p:nvPr/>
            </p:nvPicPr>
            <p:blipFill>
              <a:blip r:embed="rId443"/>
              <a:stretch>
                <a:fillRect/>
              </a:stretch>
            </p:blipFill>
            <p:spPr>
              <a:xfrm>
                <a:off x="6038015" y="5376108"/>
                <a:ext cx="150480" cy="262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4">
            <p14:nvContentPartPr>
              <p14:cNvPr id="254" name="Input penna 253">
                <a:extLst>
                  <a:ext uri="{FF2B5EF4-FFF2-40B4-BE49-F238E27FC236}">
                    <a16:creationId xmlns:a16="http://schemas.microsoft.com/office/drawing/2014/main" id="{6C2A72C3-D861-4713-9568-3BBBB3A9969F}"/>
                  </a:ext>
                </a:extLst>
              </p14:cNvPr>
              <p14:cNvContentPartPr/>
              <p14:nvPr/>
            </p14:nvContentPartPr>
            <p14:xfrm>
              <a:off x="6406655" y="5147868"/>
              <a:ext cx="174600" cy="448560"/>
            </p14:xfrm>
          </p:contentPart>
        </mc:Choice>
        <mc:Fallback xmlns="">
          <p:pic>
            <p:nvPicPr>
              <p:cNvPr id="254" name="Input penna 253">
                <a:extLst>
                  <a:ext uri="{FF2B5EF4-FFF2-40B4-BE49-F238E27FC236}">
                    <a16:creationId xmlns:a16="http://schemas.microsoft.com/office/drawing/2014/main" id="{6C2A72C3-D861-4713-9568-3BBBB3A9969F}"/>
                  </a:ext>
                </a:extLst>
              </p:cNvPr>
              <p:cNvPicPr/>
              <p:nvPr/>
            </p:nvPicPr>
            <p:blipFill>
              <a:blip r:embed="rId445"/>
              <a:stretch>
                <a:fillRect/>
              </a:stretch>
            </p:blipFill>
            <p:spPr>
              <a:xfrm>
                <a:off x="6402335" y="5143548"/>
                <a:ext cx="183240" cy="457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6">
            <p14:nvContentPartPr>
              <p14:cNvPr id="255" name="Input penna 254">
                <a:extLst>
                  <a:ext uri="{FF2B5EF4-FFF2-40B4-BE49-F238E27FC236}">
                    <a16:creationId xmlns:a16="http://schemas.microsoft.com/office/drawing/2014/main" id="{C04868D4-B184-418E-8AF2-7DA19359D66E}"/>
                  </a:ext>
                </a:extLst>
              </p14:cNvPr>
              <p14:cNvContentPartPr/>
              <p14:nvPr/>
            </p14:nvContentPartPr>
            <p14:xfrm>
              <a:off x="6233855" y="5357748"/>
              <a:ext cx="388080" cy="18720"/>
            </p14:xfrm>
          </p:contentPart>
        </mc:Choice>
        <mc:Fallback xmlns="">
          <p:pic>
            <p:nvPicPr>
              <p:cNvPr id="255" name="Input penna 254">
                <a:extLst>
                  <a:ext uri="{FF2B5EF4-FFF2-40B4-BE49-F238E27FC236}">
                    <a16:creationId xmlns:a16="http://schemas.microsoft.com/office/drawing/2014/main" id="{C04868D4-B184-418E-8AF2-7DA19359D66E}"/>
                  </a:ext>
                </a:extLst>
              </p:cNvPr>
              <p:cNvPicPr/>
              <p:nvPr/>
            </p:nvPicPr>
            <p:blipFill>
              <a:blip r:embed="rId447"/>
              <a:stretch>
                <a:fillRect/>
              </a:stretch>
            </p:blipFill>
            <p:spPr>
              <a:xfrm>
                <a:off x="6229535" y="5353428"/>
                <a:ext cx="396720" cy="27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8">
            <p14:nvContentPartPr>
              <p14:cNvPr id="256" name="Input penna 255">
                <a:extLst>
                  <a:ext uri="{FF2B5EF4-FFF2-40B4-BE49-F238E27FC236}">
                    <a16:creationId xmlns:a16="http://schemas.microsoft.com/office/drawing/2014/main" id="{9A172E75-9E97-4120-87BA-99F27A9E2E30}"/>
                  </a:ext>
                </a:extLst>
              </p14:cNvPr>
              <p14:cNvContentPartPr/>
              <p14:nvPr/>
            </p14:nvContentPartPr>
            <p14:xfrm>
              <a:off x="6751175" y="5378988"/>
              <a:ext cx="49320" cy="200160"/>
            </p14:xfrm>
          </p:contentPart>
        </mc:Choice>
        <mc:Fallback xmlns="">
          <p:pic>
            <p:nvPicPr>
              <p:cNvPr id="256" name="Input penna 255">
                <a:extLst>
                  <a:ext uri="{FF2B5EF4-FFF2-40B4-BE49-F238E27FC236}">
                    <a16:creationId xmlns:a16="http://schemas.microsoft.com/office/drawing/2014/main" id="{9A172E75-9E97-4120-87BA-99F27A9E2E30}"/>
                  </a:ext>
                </a:extLst>
              </p:cNvPr>
              <p:cNvPicPr/>
              <p:nvPr/>
            </p:nvPicPr>
            <p:blipFill>
              <a:blip r:embed="rId449"/>
              <a:stretch>
                <a:fillRect/>
              </a:stretch>
            </p:blipFill>
            <p:spPr>
              <a:xfrm>
                <a:off x="6746855" y="5374668"/>
                <a:ext cx="5796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0">
            <p14:nvContentPartPr>
              <p14:cNvPr id="257" name="Input penna 256">
                <a:extLst>
                  <a:ext uri="{FF2B5EF4-FFF2-40B4-BE49-F238E27FC236}">
                    <a16:creationId xmlns:a16="http://schemas.microsoft.com/office/drawing/2014/main" id="{FAC73C61-F1C7-4BA0-B3F9-F6FB6D1DBC91}"/>
                  </a:ext>
                </a:extLst>
              </p14:cNvPr>
              <p14:cNvContentPartPr/>
              <p14:nvPr/>
            </p14:nvContentPartPr>
            <p14:xfrm>
              <a:off x="6974015" y="5388348"/>
              <a:ext cx="497880" cy="198360"/>
            </p14:xfrm>
          </p:contentPart>
        </mc:Choice>
        <mc:Fallback xmlns="">
          <p:pic>
            <p:nvPicPr>
              <p:cNvPr id="257" name="Input penna 256">
                <a:extLst>
                  <a:ext uri="{FF2B5EF4-FFF2-40B4-BE49-F238E27FC236}">
                    <a16:creationId xmlns:a16="http://schemas.microsoft.com/office/drawing/2014/main" id="{FAC73C61-F1C7-4BA0-B3F9-F6FB6D1DBC91}"/>
                  </a:ext>
                </a:extLst>
              </p:cNvPr>
              <p:cNvPicPr/>
              <p:nvPr/>
            </p:nvPicPr>
            <p:blipFill>
              <a:blip r:embed="rId451"/>
              <a:stretch>
                <a:fillRect/>
              </a:stretch>
            </p:blipFill>
            <p:spPr>
              <a:xfrm>
                <a:off x="6969695" y="5384028"/>
                <a:ext cx="506520" cy="2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2">
            <p14:nvContentPartPr>
              <p14:cNvPr id="258" name="Input penna 257">
                <a:extLst>
                  <a:ext uri="{FF2B5EF4-FFF2-40B4-BE49-F238E27FC236}">
                    <a16:creationId xmlns:a16="http://schemas.microsoft.com/office/drawing/2014/main" id="{3C18430E-7DFC-44AF-B993-04F825CB4B78}"/>
                  </a:ext>
                </a:extLst>
              </p14:cNvPr>
              <p14:cNvContentPartPr/>
              <p14:nvPr/>
            </p14:nvContentPartPr>
            <p14:xfrm>
              <a:off x="7325015" y="5331468"/>
              <a:ext cx="41400" cy="11160"/>
            </p14:xfrm>
          </p:contentPart>
        </mc:Choice>
        <mc:Fallback xmlns="">
          <p:pic>
            <p:nvPicPr>
              <p:cNvPr id="258" name="Input penna 257">
                <a:extLst>
                  <a:ext uri="{FF2B5EF4-FFF2-40B4-BE49-F238E27FC236}">
                    <a16:creationId xmlns:a16="http://schemas.microsoft.com/office/drawing/2014/main" id="{3C18430E-7DFC-44AF-B993-04F825CB4B78}"/>
                  </a:ext>
                </a:extLst>
              </p:cNvPr>
              <p:cNvPicPr/>
              <p:nvPr/>
            </p:nvPicPr>
            <p:blipFill>
              <a:blip r:embed="rId453"/>
              <a:stretch>
                <a:fillRect/>
              </a:stretch>
            </p:blipFill>
            <p:spPr>
              <a:xfrm>
                <a:off x="7320695" y="5327148"/>
                <a:ext cx="50040" cy="1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4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3FB53330-546B-488F-82ED-EDA51B528B73}"/>
                  </a:ext>
                </a:extLst>
              </p14:cNvPr>
              <p14:cNvContentPartPr/>
              <p14:nvPr/>
            </p14:nvContentPartPr>
            <p14:xfrm>
              <a:off x="7756655" y="5340468"/>
              <a:ext cx="279360" cy="22320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3FB53330-546B-488F-82ED-EDA51B528B73}"/>
                  </a:ext>
                </a:extLst>
              </p:cNvPr>
              <p:cNvPicPr/>
              <p:nvPr/>
            </p:nvPicPr>
            <p:blipFill>
              <a:blip r:embed="rId455"/>
              <a:stretch>
                <a:fillRect/>
              </a:stretch>
            </p:blipFill>
            <p:spPr>
              <a:xfrm>
                <a:off x="7752335" y="5336148"/>
                <a:ext cx="288000" cy="231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6">
            <p14:nvContentPartPr>
              <p14:cNvPr id="260" name="Input penna 259">
                <a:extLst>
                  <a:ext uri="{FF2B5EF4-FFF2-40B4-BE49-F238E27FC236}">
                    <a16:creationId xmlns:a16="http://schemas.microsoft.com/office/drawing/2014/main" id="{8BCF8D9B-EC01-45F8-922E-620AFF53A199}"/>
                  </a:ext>
                </a:extLst>
              </p14:cNvPr>
              <p14:cNvContentPartPr/>
              <p14:nvPr/>
            </p14:nvContentPartPr>
            <p14:xfrm>
              <a:off x="8052935" y="5078388"/>
              <a:ext cx="26280" cy="463680"/>
            </p14:xfrm>
          </p:contentPart>
        </mc:Choice>
        <mc:Fallback xmlns="">
          <p:pic>
            <p:nvPicPr>
              <p:cNvPr id="260" name="Input penna 259">
                <a:extLst>
                  <a:ext uri="{FF2B5EF4-FFF2-40B4-BE49-F238E27FC236}">
                    <a16:creationId xmlns:a16="http://schemas.microsoft.com/office/drawing/2014/main" id="{8BCF8D9B-EC01-45F8-922E-620AFF53A199}"/>
                  </a:ext>
                </a:extLst>
              </p:cNvPr>
              <p:cNvPicPr/>
              <p:nvPr/>
            </p:nvPicPr>
            <p:blipFill>
              <a:blip r:embed="rId457"/>
              <a:stretch>
                <a:fillRect/>
              </a:stretch>
            </p:blipFill>
            <p:spPr>
              <a:xfrm>
                <a:off x="8048615" y="5074068"/>
                <a:ext cx="34920" cy="47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58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3BFF063B-2FD5-41D5-91BD-897E04B7C7E9}"/>
                  </a:ext>
                </a:extLst>
              </p14:cNvPr>
              <p14:cNvContentPartPr/>
              <p14:nvPr/>
            </p14:nvContentPartPr>
            <p14:xfrm>
              <a:off x="8164895" y="5318148"/>
              <a:ext cx="75960" cy="23688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3BFF063B-2FD5-41D5-91BD-897E04B7C7E9}"/>
                  </a:ext>
                </a:extLst>
              </p:cNvPr>
              <p:cNvPicPr/>
              <p:nvPr/>
            </p:nvPicPr>
            <p:blipFill>
              <a:blip r:embed="rId459"/>
              <a:stretch>
                <a:fillRect/>
              </a:stretch>
            </p:blipFill>
            <p:spPr>
              <a:xfrm>
                <a:off x="8160575" y="5313828"/>
                <a:ext cx="8460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0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B7EEBF4A-5C29-483C-8F93-E423C938D0A4}"/>
                  </a:ext>
                </a:extLst>
              </p14:cNvPr>
              <p14:cNvContentPartPr/>
              <p14:nvPr/>
            </p14:nvContentPartPr>
            <p14:xfrm>
              <a:off x="8587535" y="5383308"/>
              <a:ext cx="385200" cy="15444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B7EEBF4A-5C29-483C-8F93-E423C938D0A4}"/>
                  </a:ext>
                </a:extLst>
              </p:cNvPr>
              <p:cNvPicPr/>
              <p:nvPr/>
            </p:nvPicPr>
            <p:blipFill>
              <a:blip r:embed="rId461"/>
              <a:stretch>
                <a:fillRect/>
              </a:stretch>
            </p:blipFill>
            <p:spPr>
              <a:xfrm>
                <a:off x="8583215" y="5378988"/>
                <a:ext cx="393840" cy="163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2">
            <p14:nvContentPartPr>
              <p14:cNvPr id="263" name="Input penna 262">
                <a:extLst>
                  <a:ext uri="{FF2B5EF4-FFF2-40B4-BE49-F238E27FC236}">
                    <a16:creationId xmlns:a16="http://schemas.microsoft.com/office/drawing/2014/main" id="{EC84A400-7768-470B-B87E-E67B455E4EBE}"/>
                  </a:ext>
                </a:extLst>
              </p14:cNvPr>
              <p14:cNvContentPartPr/>
              <p14:nvPr/>
            </p14:nvContentPartPr>
            <p14:xfrm>
              <a:off x="9067055" y="5394108"/>
              <a:ext cx="250560" cy="172440"/>
            </p14:xfrm>
          </p:contentPart>
        </mc:Choice>
        <mc:Fallback xmlns="">
          <p:pic>
            <p:nvPicPr>
              <p:cNvPr id="263" name="Input penna 262">
                <a:extLst>
                  <a:ext uri="{FF2B5EF4-FFF2-40B4-BE49-F238E27FC236}">
                    <a16:creationId xmlns:a16="http://schemas.microsoft.com/office/drawing/2014/main" id="{EC84A400-7768-470B-B87E-E67B455E4EBE}"/>
                  </a:ext>
                </a:extLst>
              </p:cNvPr>
              <p:cNvPicPr/>
              <p:nvPr/>
            </p:nvPicPr>
            <p:blipFill>
              <a:blip r:embed="rId463"/>
              <a:stretch>
                <a:fillRect/>
              </a:stretch>
            </p:blipFill>
            <p:spPr>
              <a:xfrm>
                <a:off x="9062735" y="5389788"/>
                <a:ext cx="259200" cy="181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4">
            <p14:nvContentPartPr>
              <p14:cNvPr id="264" name="Input penna 263">
                <a:extLst>
                  <a:ext uri="{FF2B5EF4-FFF2-40B4-BE49-F238E27FC236}">
                    <a16:creationId xmlns:a16="http://schemas.microsoft.com/office/drawing/2014/main" id="{60D90D85-3EC0-4199-A9A2-8DC3D69C5545}"/>
                  </a:ext>
                </a:extLst>
              </p14:cNvPr>
              <p14:cNvContentPartPr/>
              <p14:nvPr/>
            </p14:nvContentPartPr>
            <p14:xfrm>
              <a:off x="9636935" y="5308068"/>
              <a:ext cx="270360" cy="566640"/>
            </p14:xfrm>
          </p:contentPart>
        </mc:Choice>
        <mc:Fallback xmlns="">
          <p:pic>
            <p:nvPicPr>
              <p:cNvPr id="264" name="Input penna 263">
                <a:extLst>
                  <a:ext uri="{FF2B5EF4-FFF2-40B4-BE49-F238E27FC236}">
                    <a16:creationId xmlns:a16="http://schemas.microsoft.com/office/drawing/2014/main" id="{60D90D85-3EC0-4199-A9A2-8DC3D69C5545}"/>
                  </a:ext>
                </a:extLst>
              </p:cNvPr>
              <p:cNvPicPr/>
              <p:nvPr/>
            </p:nvPicPr>
            <p:blipFill>
              <a:blip r:embed="rId465"/>
              <a:stretch>
                <a:fillRect/>
              </a:stretch>
            </p:blipFill>
            <p:spPr>
              <a:xfrm>
                <a:off x="9632615" y="5303748"/>
                <a:ext cx="279000" cy="575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6">
            <p14:nvContentPartPr>
              <p14:cNvPr id="265" name="Input penna 264">
                <a:extLst>
                  <a:ext uri="{FF2B5EF4-FFF2-40B4-BE49-F238E27FC236}">
                    <a16:creationId xmlns:a16="http://schemas.microsoft.com/office/drawing/2014/main" id="{FC2A0883-046B-490D-966F-BD21F2C393CC}"/>
                  </a:ext>
                </a:extLst>
              </p14:cNvPr>
              <p14:cNvContentPartPr/>
              <p14:nvPr/>
            </p14:nvContentPartPr>
            <p14:xfrm>
              <a:off x="9931775" y="5357748"/>
              <a:ext cx="786240" cy="184320"/>
            </p14:xfrm>
          </p:contentPart>
        </mc:Choice>
        <mc:Fallback xmlns="">
          <p:pic>
            <p:nvPicPr>
              <p:cNvPr id="265" name="Input penna 264">
                <a:extLst>
                  <a:ext uri="{FF2B5EF4-FFF2-40B4-BE49-F238E27FC236}">
                    <a16:creationId xmlns:a16="http://schemas.microsoft.com/office/drawing/2014/main" id="{FC2A0883-046B-490D-966F-BD21F2C393CC}"/>
                  </a:ext>
                </a:extLst>
              </p:cNvPr>
              <p:cNvPicPr/>
              <p:nvPr/>
            </p:nvPicPr>
            <p:blipFill>
              <a:blip r:embed="rId467"/>
              <a:stretch>
                <a:fillRect/>
              </a:stretch>
            </p:blipFill>
            <p:spPr>
              <a:xfrm>
                <a:off x="9927455" y="5353428"/>
                <a:ext cx="794880" cy="19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8">
            <p14:nvContentPartPr>
              <p14:cNvPr id="266" name="Input penna 265">
                <a:extLst>
                  <a:ext uri="{FF2B5EF4-FFF2-40B4-BE49-F238E27FC236}">
                    <a16:creationId xmlns:a16="http://schemas.microsoft.com/office/drawing/2014/main" id="{4DF75046-F952-4A7A-9ADE-052726BD0E2E}"/>
                  </a:ext>
                </a:extLst>
              </p14:cNvPr>
              <p14:cNvContentPartPr/>
              <p14:nvPr/>
            </p14:nvContentPartPr>
            <p14:xfrm>
              <a:off x="10721255" y="5340108"/>
              <a:ext cx="272520" cy="205200"/>
            </p14:xfrm>
          </p:contentPart>
        </mc:Choice>
        <mc:Fallback xmlns="">
          <p:pic>
            <p:nvPicPr>
              <p:cNvPr id="266" name="Input penna 265">
                <a:extLst>
                  <a:ext uri="{FF2B5EF4-FFF2-40B4-BE49-F238E27FC236}">
                    <a16:creationId xmlns:a16="http://schemas.microsoft.com/office/drawing/2014/main" id="{4DF75046-F952-4A7A-9ADE-052726BD0E2E}"/>
                  </a:ext>
                </a:extLst>
              </p:cNvPr>
              <p:cNvPicPr/>
              <p:nvPr/>
            </p:nvPicPr>
            <p:blipFill>
              <a:blip r:embed="rId469"/>
              <a:stretch>
                <a:fillRect/>
              </a:stretch>
            </p:blipFill>
            <p:spPr>
              <a:xfrm>
                <a:off x="10716935" y="5335788"/>
                <a:ext cx="281160" cy="213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0">
            <p14:nvContentPartPr>
              <p14:cNvPr id="267" name="Input penna 266">
                <a:extLst>
                  <a:ext uri="{FF2B5EF4-FFF2-40B4-BE49-F238E27FC236}">
                    <a16:creationId xmlns:a16="http://schemas.microsoft.com/office/drawing/2014/main" id="{73093F7D-9957-4C08-87CA-87262E368B17}"/>
                  </a:ext>
                </a:extLst>
              </p14:cNvPr>
              <p14:cNvContentPartPr/>
              <p14:nvPr/>
            </p14:nvContentPartPr>
            <p14:xfrm>
              <a:off x="10986935" y="5050668"/>
              <a:ext cx="55800" cy="522360"/>
            </p14:xfrm>
          </p:contentPart>
        </mc:Choice>
        <mc:Fallback xmlns="">
          <p:pic>
            <p:nvPicPr>
              <p:cNvPr id="267" name="Input penna 266">
                <a:extLst>
                  <a:ext uri="{FF2B5EF4-FFF2-40B4-BE49-F238E27FC236}">
                    <a16:creationId xmlns:a16="http://schemas.microsoft.com/office/drawing/2014/main" id="{73093F7D-9957-4C08-87CA-87262E368B17}"/>
                  </a:ext>
                </a:extLst>
              </p:cNvPr>
              <p:cNvPicPr/>
              <p:nvPr/>
            </p:nvPicPr>
            <p:blipFill>
              <a:blip r:embed="rId471"/>
              <a:stretch>
                <a:fillRect/>
              </a:stretch>
            </p:blipFill>
            <p:spPr>
              <a:xfrm>
                <a:off x="10982615" y="5046348"/>
                <a:ext cx="64440" cy="531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2">
            <p14:nvContentPartPr>
              <p14:cNvPr id="268" name="Input penna 267">
                <a:extLst>
                  <a:ext uri="{FF2B5EF4-FFF2-40B4-BE49-F238E27FC236}">
                    <a16:creationId xmlns:a16="http://schemas.microsoft.com/office/drawing/2014/main" id="{BEC8BA1F-9A84-428F-A5D5-75F484CB2EDD}"/>
                  </a:ext>
                </a:extLst>
              </p14:cNvPr>
              <p14:cNvContentPartPr/>
              <p14:nvPr/>
            </p14:nvContentPartPr>
            <p14:xfrm>
              <a:off x="11070095" y="5300508"/>
              <a:ext cx="173880" cy="269280"/>
            </p14:xfrm>
          </p:contentPart>
        </mc:Choice>
        <mc:Fallback xmlns="">
          <p:pic>
            <p:nvPicPr>
              <p:cNvPr id="268" name="Input penna 267">
                <a:extLst>
                  <a:ext uri="{FF2B5EF4-FFF2-40B4-BE49-F238E27FC236}">
                    <a16:creationId xmlns:a16="http://schemas.microsoft.com/office/drawing/2014/main" id="{BEC8BA1F-9A84-428F-A5D5-75F484CB2EDD}"/>
                  </a:ext>
                </a:extLst>
              </p:cNvPr>
              <p:cNvPicPr/>
              <p:nvPr/>
            </p:nvPicPr>
            <p:blipFill>
              <a:blip r:embed="rId473"/>
              <a:stretch>
                <a:fillRect/>
              </a:stretch>
            </p:blipFill>
            <p:spPr>
              <a:xfrm>
                <a:off x="11065775" y="5296188"/>
                <a:ext cx="182520" cy="27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4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B3E1B5EF-A7DF-4186-8250-DA0415371FCE}"/>
                  </a:ext>
                </a:extLst>
              </p14:cNvPr>
              <p14:cNvContentPartPr/>
              <p14:nvPr/>
            </p14:nvContentPartPr>
            <p14:xfrm>
              <a:off x="11288615" y="5405628"/>
              <a:ext cx="232920" cy="17928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B3E1B5EF-A7DF-4186-8250-DA0415371FCE}"/>
                  </a:ext>
                </a:extLst>
              </p:cNvPr>
              <p:cNvPicPr/>
              <p:nvPr/>
            </p:nvPicPr>
            <p:blipFill>
              <a:blip r:embed="rId475"/>
              <a:stretch>
                <a:fillRect/>
              </a:stretch>
            </p:blipFill>
            <p:spPr>
              <a:xfrm>
                <a:off x="11284295" y="5401308"/>
                <a:ext cx="241560" cy="187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6">
            <p14:nvContentPartPr>
              <p14:cNvPr id="270" name="Input penna 269">
                <a:extLst>
                  <a:ext uri="{FF2B5EF4-FFF2-40B4-BE49-F238E27FC236}">
                    <a16:creationId xmlns:a16="http://schemas.microsoft.com/office/drawing/2014/main" id="{63621DC5-DF1F-4F1B-9F79-D96B20F52C47}"/>
                  </a:ext>
                </a:extLst>
              </p14:cNvPr>
              <p14:cNvContentPartPr/>
              <p14:nvPr/>
            </p14:nvContentPartPr>
            <p14:xfrm>
              <a:off x="11661575" y="5106828"/>
              <a:ext cx="9720" cy="376560"/>
            </p14:xfrm>
          </p:contentPart>
        </mc:Choice>
        <mc:Fallback xmlns="">
          <p:pic>
            <p:nvPicPr>
              <p:cNvPr id="270" name="Input penna 269">
                <a:extLst>
                  <a:ext uri="{FF2B5EF4-FFF2-40B4-BE49-F238E27FC236}">
                    <a16:creationId xmlns:a16="http://schemas.microsoft.com/office/drawing/2014/main" id="{63621DC5-DF1F-4F1B-9F79-D96B20F52C47}"/>
                  </a:ext>
                </a:extLst>
              </p:cNvPr>
              <p:cNvPicPr/>
              <p:nvPr/>
            </p:nvPicPr>
            <p:blipFill>
              <a:blip r:embed="rId477"/>
              <a:stretch>
                <a:fillRect/>
              </a:stretch>
            </p:blipFill>
            <p:spPr>
              <a:xfrm>
                <a:off x="11657255" y="5102508"/>
                <a:ext cx="18360" cy="38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78">
            <p14:nvContentPartPr>
              <p14:cNvPr id="271" name="Input penna 270">
                <a:extLst>
                  <a:ext uri="{FF2B5EF4-FFF2-40B4-BE49-F238E27FC236}">
                    <a16:creationId xmlns:a16="http://schemas.microsoft.com/office/drawing/2014/main" id="{3D903927-4F1D-4D77-9DCC-F7FA5AB771D1}"/>
                  </a:ext>
                </a:extLst>
              </p14:cNvPr>
              <p14:cNvContentPartPr/>
              <p14:nvPr/>
            </p14:nvContentPartPr>
            <p14:xfrm>
              <a:off x="11456375" y="5268108"/>
              <a:ext cx="407160" cy="25560"/>
            </p14:xfrm>
          </p:contentPart>
        </mc:Choice>
        <mc:Fallback xmlns="">
          <p:pic>
            <p:nvPicPr>
              <p:cNvPr id="271" name="Input penna 270">
                <a:extLst>
                  <a:ext uri="{FF2B5EF4-FFF2-40B4-BE49-F238E27FC236}">
                    <a16:creationId xmlns:a16="http://schemas.microsoft.com/office/drawing/2014/main" id="{3D903927-4F1D-4D77-9DCC-F7FA5AB771D1}"/>
                  </a:ext>
                </a:extLst>
              </p:cNvPr>
              <p:cNvPicPr/>
              <p:nvPr/>
            </p:nvPicPr>
            <p:blipFill>
              <a:blip r:embed="rId479"/>
              <a:stretch>
                <a:fillRect/>
              </a:stretch>
            </p:blipFill>
            <p:spPr>
              <a:xfrm>
                <a:off x="11452055" y="5263788"/>
                <a:ext cx="415800" cy="3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0">
            <p14:nvContentPartPr>
              <p14:cNvPr id="272" name="Input penna 271">
                <a:extLst>
                  <a:ext uri="{FF2B5EF4-FFF2-40B4-BE49-F238E27FC236}">
                    <a16:creationId xmlns:a16="http://schemas.microsoft.com/office/drawing/2014/main" id="{BD5D9FA1-0DE6-42B1-9721-99E51BA8AB0E}"/>
                  </a:ext>
                </a:extLst>
              </p14:cNvPr>
              <p14:cNvContentPartPr/>
              <p14:nvPr/>
            </p14:nvContentPartPr>
            <p14:xfrm>
              <a:off x="11700455" y="5400228"/>
              <a:ext cx="257400" cy="183240"/>
            </p14:xfrm>
          </p:contentPart>
        </mc:Choice>
        <mc:Fallback xmlns="">
          <p:pic>
            <p:nvPicPr>
              <p:cNvPr id="272" name="Input penna 271">
                <a:extLst>
                  <a:ext uri="{FF2B5EF4-FFF2-40B4-BE49-F238E27FC236}">
                    <a16:creationId xmlns:a16="http://schemas.microsoft.com/office/drawing/2014/main" id="{BD5D9FA1-0DE6-42B1-9721-99E51BA8AB0E}"/>
                  </a:ext>
                </a:extLst>
              </p:cNvPr>
              <p:cNvPicPr/>
              <p:nvPr/>
            </p:nvPicPr>
            <p:blipFill>
              <a:blip r:embed="rId481"/>
              <a:stretch>
                <a:fillRect/>
              </a:stretch>
            </p:blipFill>
            <p:spPr>
              <a:xfrm>
                <a:off x="11696135" y="5395908"/>
                <a:ext cx="266040" cy="191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2">
            <p14:nvContentPartPr>
              <p14:cNvPr id="273" name="Input penna 272">
                <a:extLst>
                  <a:ext uri="{FF2B5EF4-FFF2-40B4-BE49-F238E27FC236}">
                    <a16:creationId xmlns:a16="http://schemas.microsoft.com/office/drawing/2014/main" id="{DD439912-C282-40A9-BACE-298449E2EE42}"/>
                  </a:ext>
                </a:extLst>
              </p14:cNvPr>
              <p14:cNvContentPartPr/>
              <p14:nvPr/>
            </p14:nvContentPartPr>
            <p14:xfrm>
              <a:off x="343535" y="5976948"/>
              <a:ext cx="129240" cy="196560"/>
            </p14:xfrm>
          </p:contentPart>
        </mc:Choice>
        <mc:Fallback xmlns="">
          <p:pic>
            <p:nvPicPr>
              <p:cNvPr id="273" name="Input penna 272">
                <a:extLst>
                  <a:ext uri="{FF2B5EF4-FFF2-40B4-BE49-F238E27FC236}">
                    <a16:creationId xmlns:a16="http://schemas.microsoft.com/office/drawing/2014/main" id="{DD439912-C282-40A9-BACE-298449E2EE42}"/>
                  </a:ext>
                </a:extLst>
              </p:cNvPr>
              <p:cNvPicPr/>
              <p:nvPr/>
            </p:nvPicPr>
            <p:blipFill>
              <a:blip r:embed="rId483"/>
              <a:stretch>
                <a:fillRect/>
              </a:stretch>
            </p:blipFill>
            <p:spPr>
              <a:xfrm>
                <a:off x="339215" y="5972628"/>
                <a:ext cx="137880" cy="205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4">
            <p14:nvContentPartPr>
              <p14:cNvPr id="274" name="Input penna 273">
                <a:extLst>
                  <a:ext uri="{FF2B5EF4-FFF2-40B4-BE49-F238E27FC236}">
                    <a16:creationId xmlns:a16="http://schemas.microsoft.com/office/drawing/2014/main" id="{75ED6E82-FF97-4C29-9C67-B73F6AB9AB6D}"/>
                  </a:ext>
                </a:extLst>
              </p14:cNvPr>
              <p14:cNvContentPartPr/>
              <p14:nvPr/>
            </p14:nvContentPartPr>
            <p14:xfrm>
              <a:off x="427055" y="5817828"/>
              <a:ext cx="20520" cy="22320"/>
            </p14:xfrm>
          </p:contentPart>
        </mc:Choice>
        <mc:Fallback xmlns="">
          <p:pic>
            <p:nvPicPr>
              <p:cNvPr id="274" name="Input penna 273">
                <a:extLst>
                  <a:ext uri="{FF2B5EF4-FFF2-40B4-BE49-F238E27FC236}">
                    <a16:creationId xmlns:a16="http://schemas.microsoft.com/office/drawing/2014/main" id="{75ED6E82-FF97-4C29-9C67-B73F6AB9AB6D}"/>
                  </a:ext>
                </a:extLst>
              </p:cNvPr>
              <p:cNvPicPr/>
              <p:nvPr/>
            </p:nvPicPr>
            <p:blipFill>
              <a:blip r:embed="rId485"/>
              <a:stretch>
                <a:fillRect/>
              </a:stretch>
            </p:blipFill>
            <p:spPr>
              <a:xfrm>
                <a:off x="422735" y="5813508"/>
                <a:ext cx="29160" cy="30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6">
            <p14:nvContentPartPr>
              <p14:cNvPr id="275" name="Input penna 274">
                <a:extLst>
                  <a:ext uri="{FF2B5EF4-FFF2-40B4-BE49-F238E27FC236}">
                    <a16:creationId xmlns:a16="http://schemas.microsoft.com/office/drawing/2014/main" id="{CBAC3DAA-E9D9-4AF9-AD35-7EC0BD208205}"/>
                  </a:ext>
                </a:extLst>
              </p14:cNvPr>
              <p14:cNvContentPartPr/>
              <p14:nvPr/>
            </p14:nvContentPartPr>
            <p14:xfrm>
              <a:off x="572135" y="5983428"/>
              <a:ext cx="274320" cy="221040"/>
            </p14:xfrm>
          </p:contentPart>
        </mc:Choice>
        <mc:Fallback xmlns="">
          <p:pic>
            <p:nvPicPr>
              <p:cNvPr id="275" name="Input penna 274">
                <a:extLst>
                  <a:ext uri="{FF2B5EF4-FFF2-40B4-BE49-F238E27FC236}">
                    <a16:creationId xmlns:a16="http://schemas.microsoft.com/office/drawing/2014/main" id="{CBAC3DAA-E9D9-4AF9-AD35-7EC0BD208205}"/>
                  </a:ext>
                </a:extLst>
              </p:cNvPr>
              <p:cNvPicPr/>
              <p:nvPr/>
            </p:nvPicPr>
            <p:blipFill>
              <a:blip r:embed="rId487"/>
              <a:stretch>
                <a:fillRect/>
              </a:stretch>
            </p:blipFill>
            <p:spPr>
              <a:xfrm>
                <a:off x="567815" y="5979108"/>
                <a:ext cx="28296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88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19BD2476-706C-4BB2-9E67-16DC3166938A}"/>
                  </a:ext>
                </a:extLst>
              </p14:cNvPr>
              <p14:cNvContentPartPr/>
              <p14:nvPr/>
            </p14:nvContentPartPr>
            <p14:xfrm>
              <a:off x="1069295" y="5993868"/>
              <a:ext cx="270720" cy="17460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19BD2476-706C-4BB2-9E67-16DC3166938A}"/>
                  </a:ext>
                </a:extLst>
              </p:cNvPr>
              <p:cNvPicPr/>
              <p:nvPr/>
            </p:nvPicPr>
            <p:blipFill>
              <a:blip r:embed="rId489"/>
              <a:stretch>
                <a:fillRect/>
              </a:stretch>
            </p:blipFill>
            <p:spPr>
              <a:xfrm>
                <a:off x="1064975" y="5989548"/>
                <a:ext cx="279360" cy="183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0">
            <p14:nvContentPartPr>
              <p14:cNvPr id="277" name="Input penna 276">
                <a:extLst>
                  <a:ext uri="{FF2B5EF4-FFF2-40B4-BE49-F238E27FC236}">
                    <a16:creationId xmlns:a16="http://schemas.microsoft.com/office/drawing/2014/main" id="{65657228-001C-4B30-AC82-9DD7A3D8E3D9}"/>
                  </a:ext>
                </a:extLst>
              </p14:cNvPr>
              <p14:cNvContentPartPr/>
              <p14:nvPr/>
            </p14:nvContentPartPr>
            <p14:xfrm>
              <a:off x="1387535" y="5922588"/>
              <a:ext cx="170280" cy="261360"/>
            </p14:xfrm>
          </p:contentPart>
        </mc:Choice>
        <mc:Fallback xmlns="">
          <p:pic>
            <p:nvPicPr>
              <p:cNvPr id="277" name="Input penna 276">
                <a:extLst>
                  <a:ext uri="{FF2B5EF4-FFF2-40B4-BE49-F238E27FC236}">
                    <a16:creationId xmlns:a16="http://schemas.microsoft.com/office/drawing/2014/main" id="{65657228-001C-4B30-AC82-9DD7A3D8E3D9}"/>
                  </a:ext>
                </a:extLst>
              </p:cNvPr>
              <p:cNvPicPr/>
              <p:nvPr/>
            </p:nvPicPr>
            <p:blipFill>
              <a:blip r:embed="rId491"/>
              <a:stretch>
                <a:fillRect/>
              </a:stretch>
            </p:blipFill>
            <p:spPr>
              <a:xfrm>
                <a:off x="1383215" y="5918268"/>
                <a:ext cx="178920" cy="270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2">
            <p14:nvContentPartPr>
              <p14:cNvPr id="278" name="Input penna 277">
                <a:extLst>
                  <a:ext uri="{FF2B5EF4-FFF2-40B4-BE49-F238E27FC236}">
                    <a16:creationId xmlns:a16="http://schemas.microsoft.com/office/drawing/2014/main" id="{94B0D154-AD73-4421-988A-D8BEB90F833A}"/>
                  </a:ext>
                </a:extLst>
              </p14:cNvPr>
              <p14:cNvContentPartPr/>
              <p14:nvPr/>
            </p14:nvContentPartPr>
            <p14:xfrm>
              <a:off x="1645295" y="6075228"/>
              <a:ext cx="101160" cy="97560"/>
            </p14:xfrm>
          </p:contentPart>
        </mc:Choice>
        <mc:Fallback xmlns="">
          <p:pic>
            <p:nvPicPr>
              <p:cNvPr id="278" name="Input penna 277">
                <a:extLst>
                  <a:ext uri="{FF2B5EF4-FFF2-40B4-BE49-F238E27FC236}">
                    <a16:creationId xmlns:a16="http://schemas.microsoft.com/office/drawing/2014/main" id="{94B0D154-AD73-4421-988A-D8BEB90F833A}"/>
                  </a:ext>
                </a:extLst>
              </p:cNvPr>
              <p:cNvPicPr/>
              <p:nvPr/>
            </p:nvPicPr>
            <p:blipFill>
              <a:blip r:embed="rId493"/>
              <a:stretch>
                <a:fillRect/>
              </a:stretch>
            </p:blipFill>
            <p:spPr>
              <a:xfrm>
                <a:off x="1640975" y="6070908"/>
                <a:ext cx="109800" cy="106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4">
            <p14:nvContentPartPr>
              <p14:cNvPr id="279" name="Input penna 278">
                <a:extLst>
                  <a:ext uri="{FF2B5EF4-FFF2-40B4-BE49-F238E27FC236}">
                    <a16:creationId xmlns:a16="http://schemas.microsoft.com/office/drawing/2014/main" id="{509169C9-A7D2-4584-8EF0-8E053615E600}"/>
                  </a:ext>
                </a:extLst>
              </p14:cNvPr>
              <p14:cNvContentPartPr/>
              <p14:nvPr/>
            </p14:nvContentPartPr>
            <p14:xfrm>
              <a:off x="1686335" y="5870028"/>
              <a:ext cx="17640" cy="20160"/>
            </p14:xfrm>
          </p:contentPart>
        </mc:Choice>
        <mc:Fallback xmlns="">
          <p:pic>
            <p:nvPicPr>
              <p:cNvPr id="279" name="Input penna 278">
                <a:extLst>
                  <a:ext uri="{FF2B5EF4-FFF2-40B4-BE49-F238E27FC236}">
                    <a16:creationId xmlns:a16="http://schemas.microsoft.com/office/drawing/2014/main" id="{509169C9-A7D2-4584-8EF0-8E053615E600}"/>
                  </a:ext>
                </a:extLst>
              </p:cNvPr>
              <p:cNvPicPr/>
              <p:nvPr/>
            </p:nvPicPr>
            <p:blipFill>
              <a:blip r:embed="rId495"/>
              <a:stretch>
                <a:fillRect/>
              </a:stretch>
            </p:blipFill>
            <p:spPr>
              <a:xfrm>
                <a:off x="1682015" y="5865708"/>
                <a:ext cx="26280" cy="2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6">
            <p14:nvContentPartPr>
              <p14:cNvPr id="280" name="Input penna 279">
                <a:extLst>
                  <a:ext uri="{FF2B5EF4-FFF2-40B4-BE49-F238E27FC236}">
                    <a16:creationId xmlns:a16="http://schemas.microsoft.com/office/drawing/2014/main" id="{3F9AEFB4-DBAD-444A-8A16-B641848181A8}"/>
                  </a:ext>
                </a:extLst>
              </p14:cNvPr>
              <p14:cNvContentPartPr/>
              <p14:nvPr/>
            </p14:nvContentPartPr>
            <p14:xfrm>
              <a:off x="1950935" y="5721708"/>
              <a:ext cx="169200" cy="393480"/>
            </p14:xfrm>
          </p:contentPart>
        </mc:Choice>
        <mc:Fallback xmlns="">
          <p:pic>
            <p:nvPicPr>
              <p:cNvPr id="280" name="Input penna 279">
                <a:extLst>
                  <a:ext uri="{FF2B5EF4-FFF2-40B4-BE49-F238E27FC236}">
                    <a16:creationId xmlns:a16="http://schemas.microsoft.com/office/drawing/2014/main" id="{3F9AEFB4-DBAD-444A-8A16-B641848181A8}"/>
                  </a:ext>
                </a:extLst>
              </p:cNvPr>
              <p:cNvPicPr/>
              <p:nvPr/>
            </p:nvPicPr>
            <p:blipFill>
              <a:blip r:embed="rId497"/>
              <a:stretch>
                <a:fillRect/>
              </a:stretch>
            </p:blipFill>
            <p:spPr>
              <a:xfrm>
                <a:off x="1946615" y="5717388"/>
                <a:ext cx="177840" cy="402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98">
            <p14:nvContentPartPr>
              <p14:cNvPr id="281" name="Input penna 280">
                <a:extLst>
                  <a:ext uri="{FF2B5EF4-FFF2-40B4-BE49-F238E27FC236}">
                    <a16:creationId xmlns:a16="http://schemas.microsoft.com/office/drawing/2014/main" id="{9344F729-68E5-4BAD-8594-33C555E115AB}"/>
                  </a:ext>
                </a:extLst>
              </p14:cNvPr>
              <p14:cNvContentPartPr/>
              <p14:nvPr/>
            </p14:nvContentPartPr>
            <p14:xfrm>
              <a:off x="1848695" y="5866068"/>
              <a:ext cx="236880" cy="17640"/>
            </p14:xfrm>
          </p:contentPart>
        </mc:Choice>
        <mc:Fallback xmlns="">
          <p:pic>
            <p:nvPicPr>
              <p:cNvPr id="281" name="Input penna 280">
                <a:extLst>
                  <a:ext uri="{FF2B5EF4-FFF2-40B4-BE49-F238E27FC236}">
                    <a16:creationId xmlns:a16="http://schemas.microsoft.com/office/drawing/2014/main" id="{9344F729-68E5-4BAD-8594-33C555E115AB}"/>
                  </a:ext>
                </a:extLst>
              </p:cNvPr>
              <p:cNvPicPr/>
              <p:nvPr/>
            </p:nvPicPr>
            <p:blipFill>
              <a:blip r:embed="rId499"/>
              <a:stretch>
                <a:fillRect/>
              </a:stretch>
            </p:blipFill>
            <p:spPr>
              <a:xfrm>
                <a:off x="1844375" y="5861748"/>
                <a:ext cx="24552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0">
            <p14:nvContentPartPr>
              <p14:cNvPr id="282" name="Input penna 281">
                <a:extLst>
                  <a:ext uri="{FF2B5EF4-FFF2-40B4-BE49-F238E27FC236}">
                    <a16:creationId xmlns:a16="http://schemas.microsoft.com/office/drawing/2014/main" id="{3DD7B6C5-C131-4895-B80E-5604E0036231}"/>
                  </a:ext>
                </a:extLst>
              </p14:cNvPr>
              <p14:cNvContentPartPr/>
              <p14:nvPr/>
            </p14:nvContentPartPr>
            <p14:xfrm>
              <a:off x="2253695" y="5714508"/>
              <a:ext cx="146880" cy="402120"/>
            </p14:xfrm>
          </p:contentPart>
        </mc:Choice>
        <mc:Fallback xmlns="">
          <p:pic>
            <p:nvPicPr>
              <p:cNvPr id="282" name="Input penna 281">
                <a:extLst>
                  <a:ext uri="{FF2B5EF4-FFF2-40B4-BE49-F238E27FC236}">
                    <a16:creationId xmlns:a16="http://schemas.microsoft.com/office/drawing/2014/main" id="{3DD7B6C5-C131-4895-B80E-5604E0036231}"/>
                  </a:ext>
                </a:extLst>
              </p:cNvPr>
              <p:cNvPicPr/>
              <p:nvPr/>
            </p:nvPicPr>
            <p:blipFill>
              <a:blip r:embed="rId501"/>
              <a:stretch>
                <a:fillRect/>
              </a:stretch>
            </p:blipFill>
            <p:spPr>
              <a:xfrm>
                <a:off x="2249375" y="5710188"/>
                <a:ext cx="155520" cy="41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2">
            <p14:nvContentPartPr>
              <p14:cNvPr id="283" name="Input penna 282">
                <a:extLst>
                  <a:ext uri="{FF2B5EF4-FFF2-40B4-BE49-F238E27FC236}">
                    <a16:creationId xmlns:a16="http://schemas.microsoft.com/office/drawing/2014/main" id="{F7A4436C-46B0-4917-B7B1-4A6603F2B68C}"/>
                  </a:ext>
                </a:extLst>
              </p14:cNvPr>
              <p14:cNvContentPartPr/>
              <p14:nvPr/>
            </p14:nvContentPartPr>
            <p14:xfrm>
              <a:off x="2129135" y="5796948"/>
              <a:ext cx="327960" cy="28800"/>
            </p14:xfrm>
          </p:contentPart>
        </mc:Choice>
        <mc:Fallback xmlns="">
          <p:pic>
            <p:nvPicPr>
              <p:cNvPr id="283" name="Input penna 282">
                <a:extLst>
                  <a:ext uri="{FF2B5EF4-FFF2-40B4-BE49-F238E27FC236}">
                    <a16:creationId xmlns:a16="http://schemas.microsoft.com/office/drawing/2014/main" id="{F7A4436C-46B0-4917-B7B1-4A6603F2B68C}"/>
                  </a:ext>
                </a:extLst>
              </p:cNvPr>
              <p:cNvPicPr/>
              <p:nvPr/>
            </p:nvPicPr>
            <p:blipFill>
              <a:blip r:embed="rId503"/>
              <a:stretch>
                <a:fillRect/>
              </a:stretch>
            </p:blipFill>
            <p:spPr>
              <a:xfrm>
                <a:off x="2124815" y="5792628"/>
                <a:ext cx="336600" cy="37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4">
            <p14:nvContentPartPr>
              <p14:cNvPr id="284" name="Input penna 283">
                <a:extLst>
                  <a:ext uri="{FF2B5EF4-FFF2-40B4-BE49-F238E27FC236}">
                    <a16:creationId xmlns:a16="http://schemas.microsoft.com/office/drawing/2014/main" id="{947E2630-272F-4C56-A6CC-E66F6DFA4634}"/>
                  </a:ext>
                </a:extLst>
              </p14:cNvPr>
              <p14:cNvContentPartPr/>
              <p14:nvPr/>
            </p14:nvContentPartPr>
            <p14:xfrm>
              <a:off x="2414615" y="5923308"/>
              <a:ext cx="276480" cy="211680"/>
            </p14:xfrm>
          </p:contentPart>
        </mc:Choice>
        <mc:Fallback xmlns="">
          <p:pic>
            <p:nvPicPr>
              <p:cNvPr id="284" name="Input penna 283">
                <a:extLst>
                  <a:ext uri="{FF2B5EF4-FFF2-40B4-BE49-F238E27FC236}">
                    <a16:creationId xmlns:a16="http://schemas.microsoft.com/office/drawing/2014/main" id="{947E2630-272F-4C56-A6CC-E66F6DFA4634}"/>
                  </a:ext>
                </a:extLst>
              </p:cNvPr>
              <p:cNvPicPr/>
              <p:nvPr/>
            </p:nvPicPr>
            <p:blipFill>
              <a:blip r:embed="rId505"/>
              <a:stretch>
                <a:fillRect/>
              </a:stretch>
            </p:blipFill>
            <p:spPr>
              <a:xfrm>
                <a:off x="2410295" y="5918988"/>
                <a:ext cx="285120" cy="220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6">
            <p14:nvContentPartPr>
              <p14:cNvPr id="285" name="Input penna 284">
                <a:extLst>
                  <a:ext uri="{FF2B5EF4-FFF2-40B4-BE49-F238E27FC236}">
                    <a16:creationId xmlns:a16="http://schemas.microsoft.com/office/drawing/2014/main" id="{AF9F61DF-23D0-428E-92FF-677B5DE83712}"/>
                  </a:ext>
                </a:extLst>
              </p14:cNvPr>
              <p14:cNvContentPartPr/>
              <p14:nvPr/>
            </p14:nvContentPartPr>
            <p14:xfrm>
              <a:off x="3152255" y="5863548"/>
              <a:ext cx="102960" cy="248760"/>
            </p14:xfrm>
          </p:contentPart>
        </mc:Choice>
        <mc:Fallback xmlns="">
          <p:pic>
            <p:nvPicPr>
              <p:cNvPr id="285" name="Input penna 284">
                <a:extLst>
                  <a:ext uri="{FF2B5EF4-FFF2-40B4-BE49-F238E27FC236}">
                    <a16:creationId xmlns:a16="http://schemas.microsoft.com/office/drawing/2014/main" id="{AF9F61DF-23D0-428E-92FF-677B5DE83712}"/>
                  </a:ext>
                </a:extLst>
              </p:cNvPr>
              <p:cNvPicPr/>
              <p:nvPr/>
            </p:nvPicPr>
            <p:blipFill>
              <a:blip r:embed="rId507"/>
              <a:stretch>
                <a:fillRect/>
              </a:stretch>
            </p:blipFill>
            <p:spPr>
              <a:xfrm>
                <a:off x="3147935" y="5859228"/>
                <a:ext cx="111600" cy="25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08">
            <p14:nvContentPartPr>
              <p14:cNvPr id="286" name="Input penna 285">
                <a:extLst>
                  <a:ext uri="{FF2B5EF4-FFF2-40B4-BE49-F238E27FC236}">
                    <a16:creationId xmlns:a16="http://schemas.microsoft.com/office/drawing/2014/main" id="{DCC7CBF3-0ACD-4878-A692-0D72FD474A2E}"/>
                  </a:ext>
                </a:extLst>
              </p14:cNvPr>
              <p14:cNvContentPartPr/>
              <p14:nvPr/>
            </p14:nvContentPartPr>
            <p14:xfrm>
              <a:off x="3327935" y="5997828"/>
              <a:ext cx="267840" cy="132480"/>
            </p14:xfrm>
          </p:contentPart>
        </mc:Choice>
        <mc:Fallback xmlns="">
          <p:pic>
            <p:nvPicPr>
              <p:cNvPr id="286" name="Input penna 285">
                <a:extLst>
                  <a:ext uri="{FF2B5EF4-FFF2-40B4-BE49-F238E27FC236}">
                    <a16:creationId xmlns:a16="http://schemas.microsoft.com/office/drawing/2014/main" id="{DCC7CBF3-0ACD-4878-A692-0D72FD474A2E}"/>
                  </a:ext>
                </a:extLst>
              </p:cNvPr>
              <p:cNvPicPr/>
              <p:nvPr/>
            </p:nvPicPr>
            <p:blipFill>
              <a:blip r:embed="rId509"/>
              <a:stretch>
                <a:fillRect/>
              </a:stretch>
            </p:blipFill>
            <p:spPr>
              <a:xfrm>
                <a:off x="3323615" y="5993508"/>
                <a:ext cx="276480" cy="141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0">
            <p14:nvContentPartPr>
              <p14:cNvPr id="287" name="Input penna 286">
                <a:extLst>
                  <a:ext uri="{FF2B5EF4-FFF2-40B4-BE49-F238E27FC236}">
                    <a16:creationId xmlns:a16="http://schemas.microsoft.com/office/drawing/2014/main" id="{9490F622-6755-426E-980D-BB163C64B4FE}"/>
                  </a:ext>
                </a:extLst>
              </p14:cNvPr>
              <p14:cNvContentPartPr/>
              <p14:nvPr/>
            </p14:nvContentPartPr>
            <p14:xfrm>
              <a:off x="3978095" y="5969388"/>
              <a:ext cx="460800" cy="154080"/>
            </p14:xfrm>
          </p:contentPart>
        </mc:Choice>
        <mc:Fallback xmlns="">
          <p:pic>
            <p:nvPicPr>
              <p:cNvPr id="287" name="Input penna 286">
                <a:extLst>
                  <a:ext uri="{FF2B5EF4-FFF2-40B4-BE49-F238E27FC236}">
                    <a16:creationId xmlns:a16="http://schemas.microsoft.com/office/drawing/2014/main" id="{9490F622-6755-426E-980D-BB163C64B4FE}"/>
                  </a:ext>
                </a:extLst>
              </p:cNvPr>
              <p:cNvPicPr/>
              <p:nvPr/>
            </p:nvPicPr>
            <p:blipFill>
              <a:blip r:embed="rId511"/>
              <a:stretch>
                <a:fillRect/>
              </a:stretch>
            </p:blipFill>
            <p:spPr>
              <a:xfrm>
                <a:off x="3973775" y="5965068"/>
                <a:ext cx="469440" cy="162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2">
            <p14:nvContentPartPr>
              <p14:cNvPr id="288" name="Input penna 287">
                <a:extLst>
                  <a:ext uri="{FF2B5EF4-FFF2-40B4-BE49-F238E27FC236}">
                    <a16:creationId xmlns:a16="http://schemas.microsoft.com/office/drawing/2014/main" id="{468C0BE3-F59E-45E3-935B-BEFB0D660941}"/>
                  </a:ext>
                </a:extLst>
              </p14:cNvPr>
              <p14:cNvContentPartPr/>
              <p14:nvPr/>
            </p14:nvContentPartPr>
            <p14:xfrm>
              <a:off x="4553735" y="5966148"/>
              <a:ext cx="247680" cy="186840"/>
            </p14:xfrm>
          </p:contentPart>
        </mc:Choice>
        <mc:Fallback xmlns="">
          <p:pic>
            <p:nvPicPr>
              <p:cNvPr id="288" name="Input penna 287">
                <a:extLst>
                  <a:ext uri="{FF2B5EF4-FFF2-40B4-BE49-F238E27FC236}">
                    <a16:creationId xmlns:a16="http://schemas.microsoft.com/office/drawing/2014/main" id="{468C0BE3-F59E-45E3-935B-BEFB0D660941}"/>
                  </a:ext>
                </a:extLst>
              </p:cNvPr>
              <p:cNvPicPr/>
              <p:nvPr/>
            </p:nvPicPr>
            <p:blipFill>
              <a:blip r:embed="rId513"/>
              <a:stretch>
                <a:fillRect/>
              </a:stretch>
            </p:blipFill>
            <p:spPr>
              <a:xfrm>
                <a:off x="4549415" y="5961828"/>
                <a:ext cx="256320" cy="195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4">
            <p14:nvContentPartPr>
              <p14:cNvPr id="289" name="Input penna 288">
                <a:extLst>
                  <a:ext uri="{FF2B5EF4-FFF2-40B4-BE49-F238E27FC236}">
                    <a16:creationId xmlns:a16="http://schemas.microsoft.com/office/drawing/2014/main" id="{F1CEA8EA-89AD-4EC5-8E94-30E4DC0BEF85}"/>
                  </a:ext>
                </a:extLst>
              </p14:cNvPr>
              <p14:cNvContentPartPr/>
              <p14:nvPr/>
            </p14:nvContentPartPr>
            <p14:xfrm>
              <a:off x="5240615" y="5982348"/>
              <a:ext cx="263520" cy="184320"/>
            </p14:xfrm>
          </p:contentPart>
        </mc:Choice>
        <mc:Fallback xmlns="">
          <p:pic>
            <p:nvPicPr>
              <p:cNvPr id="289" name="Input penna 288">
                <a:extLst>
                  <a:ext uri="{FF2B5EF4-FFF2-40B4-BE49-F238E27FC236}">
                    <a16:creationId xmlns:a16="http://schemas.microsoft.com/office/drawing/2014/main" id="{F1CEA8EA-89AD-4EC5-8E94-30E4DC0BEF85}"/>
                  </a:ext>
                </a:extLst>
              </p:cNvPr>
              <p:cNvPicPr/>
              <p:nvPr/>
            </p:nvPicPr>
            <p:blipFill>
              <a:blip r:embed="rId515"/>
              <a:stretch>
                <a:fillRect/>
              </a:stretch>
            </p:blipFill>
            <p:spPr>
              <a:xfrm>
                <a:off x="5236295" y="5978028"/>
                <a:ext cx="272160" cy="192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6">
            <p14:nvContentPartPr>
              <p14:cNvPr id="290" name="Input penna 289">
                <a:extLst>
                  <a:ext uri="{FF2B5EF4-FFF2-40B4-BE49-F238E27FC236}">
                    <a16:creationId xmlns:a16="http://schemas.microsoft.com/office/drawing/2014/main" id="{2DBFA754-18DC-4280-BDD0-EB1F303993A4}"/>
                  </a:ext>
                </a:extLst>
              </p14:cNvPr>
              <p14:cNvContentPartPr/>
              <p14:nvPr/>
            </p14:nvContentPartPr>
            <p14:xfrm>
              <a:off x="5609975" y="6029508"/>
              <a:ext cx="190800" cy="165240"/>
            </p14:xfrm>
          </p:contentPart>
        </mc:Choice>
        <mc:Fallback xmlns="">
          <p:pic>
            <p:nvPicPr>
              <p:cNvPr id="290" name="Input penna 289">
                <a:extLst>
                  <a:ext uri="{FF2B5EF4-FFF2-40B4-BE49-F238E27FC236}">
                    <a16:creationId xmlns:a16="http://schemas.microsoft.com/office/drawing/2014/main" id="{2DBFA754-18DC-4280-BDD0-EB1F303993A4}"/>
                  </a:ext>
                </a:extLst>
              </p:cNvPr>
              <p:cNvPicPr/>
              <p:nvPr/>
            </p:nvPicPr>
            <p:blipFill>
              <a:blip r:embed="rId517"/>
              <a:stretch>
                <a:fillRect/>
              </a:stretch>
            </p:blipFill>
            <p:spPr>
              <a:xfrm>
                <a:off x="5605655" y="6025188"/>
                <a:ext cx="199440" cy="173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18">
            <p14:nvContentPartPr>
              <p14:cNvPr id="291" name="Input penna 290">
                <a:extLst>
                  <a:ext uri="{FF2B5EF4-FFF2-40B4-BE49-F238E27FC236}">
                    <a16:creationId xmlns:a16="http://schemas.microsoft.com/office/drawing/2014/main" id="{C8392CC9-369B-43C1-BADA-C53BAA2BA53D}"/>
                  </a:ext>
                </a:extLst>
              </p14:cNvPr>
              <p14:cNvContentPartPr/>
              <p14:nvPr/>
            </p14:nvContentPartPr>
            <p14:xfrm>
              <a:off x="5923175" y="5955708"/>
              <a:ext cx="119160" cy="240120"/>
            </p14:xfrm>
          </p:contentPart>
        </mc:Choice>
        <mc:Fallback xmlns="">
          <p:pic>
            <p:nvPicPr>
              <p:cNvPr id="291" name="Input penna 290">
                <a:extLst>
                  <a:ext uri="{FF2B5EF4-FFF2-40B4-BE49-F238E27FC236}">
                    <a16:creationId xmlns:a16="http://schemas.microsoft.com/office/drawing/2014/main" id="{C8392CC9-369B-43C1-BADA-C53BAA2BA53D}"/>
                  </a:ext>
                </a:extLst>
              </p:cNvPr>
              <p:cNvPicPr/>
              <p:nvPr/>
            </p:nvPicPr>
            <p:blipFill>
              <a:blip r:embed="rId519"/>
              <a:stretch>
                <a:fillRect/>
              </a:stretch>
            </p:blipFill>
            <p:spPr>
              <a:xfrm>
                <a:off x="5918855" y="5951388"/>
                <a:ext cx="127800" cy="248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0">
            <p14:nvContentPartPr>
              <p14:cNvPr id="292" name="Input penna 291">
                <a:extLst>
                  <a:ext uri="{FF2B5EF4-FFF2-40B4-BE49-F238E27FC236}">
                    <a16:creationId xmlns:a16="http://schemas.microsoft.com/office/drawing/2014/main" id="{379D5F02-81BE-4F9C-845F-C5C8B5D1A1C1}"/>
                  </a:ext>
                </a:extLst>
              </p14:cNvPr>
              <p14:cNvContentPartPr/>
              <p14:nvPr/>
            </p14:nvContentPartPr>
            <p14:xfrm>
              <a:off x="6177335" y="6033828"/>
              <a:ext cx="230400" cy="156960"/>
            </p14:xfrm>
          </p:contentPart>
        </mc:Choice>
        <mc:Fallback xmlns="">
          <p:pic>
            <p:nvPicPr>
              <p:cNvPr id="292" name="Input penna 291">
                <a:extLst>
                  <a:ext uri="{FF2B5EF4-FFF2-40B4-BE49-F238E27FC236}">
                    <a16:creationId xmlns:a16="http://schemas.microsoft.com/office/drawing/2014/main" id="{379D5F02-81BE-4F9C-845F-C5C8B5D1A1C1}"/>
                  </a:ext>
                </a:extLst>
              </p:cNvPr>
              <p:cNvPicPr/>
              <p:nvPr/>
            </p:nvPicPr>
            <p:blipFill>
              <a:blip r:embed="rId521"/>
              <a:stretch>
                <a:fillRect/>
              </a:stretch>
            </p:blipFill>
            <p:spPr>
              <a:xfrm>
                <a:off x="6173015" y="6029508"/>
                <a:ext cx="239040" cy="165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2">
            <p14:nvContentPartPr>
              <p14:cNvPr id="293" name="Input penna 292">
                <a:extLst>
                  <a:ext uri="{FF2B5EF4-FFF2-40B4-BE49-F238E27FC236}">
                    <a16:creationId xmlns:a16="http://schemas.microsoft.com/office/drawing/2014/main" id="{A8D422EC-A7C2-4306-B11C-3E904CBCE267}"/>
                  </a:ext>
                </a:extLst>
              </p14:cNvPr>
              <p14:cNvContentPartPr/>
              <p14:nvPr/>
            </p14:nvContentPartPr>
            <p14:xfrm>
              <a:off x="6419975" y="5740068"/>
              <a:ext cx="286200" cy="440640"/>
            </p14:xfrm>
          </p:contentPart>
        </mc:Choice>
        <mc:Fallback xmlns="">
          <p:pic>
            <p:nvPicPr>
              <p:cNvPr id="293" name="Input penna 292">
                <a:extLst>
                  <a:ext uri="{FF2B5EF4-FFF2-40B4-BE49-F238E27FC236}">
                    <a16:creationId xmlns:a16="http://schemas.microsoft.com/office/drawing/2014/main" id="{A8D422EC-A7C2-4306-B11C-3E904CBCE267}"/>
                  </a:ext>
                </a:extLst>
              </p:cNvPr>
              <p:cNvPicPr/>
              <p:nvPr/>
            </p:nvPicPr>
            <p:blipFill>
              <a:blip r:embed="rId523"/>
              <a:stretch>
                <a:fillRect/>
              </a:stretch>
            </p:blipFill>
            <p:spPr>
              <a:xfrm>
                <a:off x="6415655" y="5735748"/>
                <a:ext cx="294840" cy="449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4">
            <p14:nvContentPartPr>
              <p14:cNvPr id="294" name="Input penna 293">
                <a:extLst>
                  <a:ext uri="{FF2B5EF4-FFF2-40B4-BE49-F238E27FC236}">
                    <a16:creationId xmlns:a16="http://schemas.microsoft.com/office/drawing/2014/main" id="{99B47CB3-E88E-49D0-83EE-239E9A5E87F4}"/>
                  </a:ext>
                </a:extLst>
              </p14:cNvPr>
              <p14:cNvContentPartPr/>
              <p14:nvPr/>
            </p14:nvContentPartPr>
            <p14:xfrm>
              <a:off x="6809495" y="6077388"/>
              <a:ext cx="49320" cy="55800"/>
            </p14:xfrm>
          </p:contentPart>
        </mc:Choice>
        <mc:Fallback xmlns="">
          <p:pic>
            <p:nvPicPr>
              <p:cNvPr id="294" name="Input penna 293">
                <a:extLst>
                  <a:ext uri="{FF2B5EF4-FFF2-40B4-BE49-F238E27FC236}">
                    <a16:creationId xmlns:a16="http://schemas.microsoft.com/office/drawing/2014/main" id="{99B47CB3-E88E-49D0-83EE-239E9A5E87F4}"/>
                  </a:ext>
                </a:extLst>
              </p:cNvPr>
              <p:cNvPicPr/>
              <p:nvPr/>
            </p:nvPicPr>
            <p:blipFill>
              <a:blip r:embed="rId525"/>
              <a:stretch>
                <a:fillRect/>
              </a:stretch>
            </p:blipFill>
            <p:spPr>
              <a:xfrm>
                <a:off x="6805175" y="6073068"/>
                <a:ext cx="57960" cy="64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6">
            <p14:nvContentPartPr>
              <p14:cNvPr id="295" name="Input penna 294">
                <a:extLst>
                  <a:ext uri="{FF2B5EF4-FFF2-40B4-BE49-F238E27FC236}">
                    <a16:creationId xmlns:a16="http://schemas.microsoft.com/office/drawing/2014/main" id="{1C41BD03-DF92-4CF3-A75F-F2698406E37F}"/>
                  </a:ext>
                </a:extLst>
              </p14:cNvPr>
              <p14:cNvContentPartPr/>
              <p14:nvPr/>
            </p14:nvContentPartPr>
            <p14:xfrm>
              <a:off x="6850535" y="5884428"/>
              <a:ext cx="44280" cy="17640"/>
            </p14:xfrm>
          </p:contentPart>
        </mc:Choice>
        <mc:Fallback xmlns="">
          <p:pic>
            <p:nvPicPr>
              <p:cNvPr id="295" name="Input penna 294">
                <a:extLst>
                  <a:ext uri="{FF2B5EF4-FFF2-40B4-BE49-F238E27FC236}">
                    <a16:creationId xmlns:a16="http://schemas.microsoft.com/office/drawing/2014/main" id="{1C41BD03-DF92-4CF3-A75F-F2698406E37F}"/>
                  </a:ext>
                </a:extLst>
              </p:cNvPr>
              <p:cNvPicPr/>
              <p:nvPr/>
            </p:nvPicPr>
            <p:blipFill>
              <a:blip r:embed="rId527"/>
              <a:stretch>
                <a:fillRect/>
              </a:stretch>
            </p:blipFill>
            <p:spPr>
              <a:xfrm>
                <a:off x="6846215" y="5880108"/>
                <a:ext cx="52920" cy="26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28">
            <p14:nvContentPartPr>
              <p14:cNvPr id="296" name="Input penna 295">
                <a:extLst>
                  <a:ext uri="{FF2B5EF4-FFF2-40B4-BE49-F238E27FC236}">
                    <a16:creationId xmlns:a16="http://schemas.microsoft.com/office/drawing/2014/main" id="{009201A5-B9DB-440B-AEA2-96C72B7532A9}"/>
                  </a:ext>
                </a:extLst>
              </p14:cNvPr>
              <p14:cNvContentPartPr/>
              <p14:nvPr/>
            </p14:nvContentPartPr>
            <p14:xfrm>
              <a:off x="7031615" y="6007188"/>
              <a:ext cx="253800" cy="201960"/>
            </p14:xfrm>
          </p:contentPart>
        </mc:Choice>
        <mc:Fallback xmlns="">
          <p:pic>
            <p:nvPicPr>
              <p:cNvPr id="296" name="Input penna 295">
                <a:extLst>
                  <a:ext uri="{FF2B5EF4-FFF2-40B4-BE49-F238E27FC236}">
                    <a16:creationId xmlns:a16="http://schemas.microsoft.com/office/drawing/2014/main" id="{009201A5-B9DB-440B-AEA2-96C72B7532A9}"/>
                  </a:ext>
                </a:extLst>
              </p:cNvPr>
              <p:cNvPicPr/>
              <p:nvPr/>
            </p:nvPicPr>
            <p:blipFill>
              <a:blip r:embed="rId529"/>
              <a:stretch>
                <a:fillRect/>
              </a:stretch>
            </p:blipFill>
            <p:spPr>
              <a:xfrm>
                <a:off x="7027295" y="6002868"/>
                <a:ext cx="262440" cy="210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0">
            <p14:nvContentPartPr>
              <p14:cNvPr id="297" name="Input penna 296">
                <a:extLst>
                  <a:ext uri="{FF2B5EF4-FFF2-40B4-BE49-F238E27FC236}">
                    <a16:creationId xmlns:a16="http://schemas.microsoft.com/office/drawing/2014/main" id="{0DF39C6B-5CB3-4A94-AA39-E322245D7A93}"/>
                  </a:ext>
                </a:extLst>
              </p14:cNvPr>
              <p14:cNvContentPartPr/>
              <p14:nvPr/>
            </p14:nvContentPartPr>
            <p14:xfrm>
              <a:off x="7592855" y="6051468"/>
              <a:ext cx="213840" cy="151920"/>
            </p14:xfrm>
          </p:contentPart>
        </mc:Choice>
        <mc:Fallback xmlns="">
          <p:pic>
            <p:nvPicPr>
              <p:cNvPr id="297" name="Input penna 296">
                <a:extLst>
                  <a:ext uri="{FF2B5EF4-FFF2-40B4-BE49-F238E27FC236}">
                    <a16:creationId xmlns:a16="http://schemas.microsoft.com/office/drawing/2014/main" id="{0DF39C6B-5CB3-4A94-AA39-E322245D7A93}"/>
                  </a:ext>
                </a:extLst>
              </p:cNvPr>
              <p:cNvPicPr/>
              <p:nvPr/>
            </p:nvPicPr>
            <p:blipFill>
              <a:blip r:embed="rId531"/>
              <a:stretch>
                <a:fillRect/>
              </a:stretch>
            </p:blipFill>
            <p:spPr>
              <a:xfrm>
                <a:off x="7588535" y="6047148"/>
                <a:ext cx="222480" cy="160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2">
            <p14:nvContentPartPr>
              <p14:cNvPr id="298" name="Input penna 297">
                <a:extLst>
                  <a:ext uri="{FF2B5EF4-FFF2-40B4-BE49-F238E27FC236}">
                    <a16:creationId xmlns:a16="http://schemas.microsoft.com/office/drawing/2014/main" id="{B134A616-4BB8-4F8B-A74C-2951902B9F54}"/>
                  </a:ext>
                </a:extLst>
              </p14:cNvPr>
              <p14:cNvContentPartPr/>
              <p14:nvPr/>
            </p14:nvContentPartPr>
            <p14:xfrm>
              <a:off x="7851695" y="5747988"/>
              <a:ext cx="41400" cy="439200"/>
            </p14:xfrm>
          </p:contentPart>
        </mc:Choice>
        <mc:Fallback xmlns="">
          <p:pic>
            <p:nvPicPr>
              <p:cNvPr id="298" name="Input penna 297">
                <a:extLst>
                  <a:ext uri="{FF2B5EF4-FFF2-40B4-BE49-F238E27FC236}">
                    <a16:creationId xmlns:a16="http://schemas.microsoft.com/office/drawing/2014/main" id="{B134A616-4BB8-4F8B-A74C-2951902B9F54}"/>
                  </a:ext>
                </a:extLst>
              </p:cNvPr>
              <p:cNvPicPr/>
              <p:nvPr/>
            </p:nvPicPr>
            <p:blipFill>
              <a:blip r:embed="rId533"/>
              <a:stretch>
                <a:fillRect/>
              </a:stretch>
            </p:blipFill>
            <p:spPr>
              <a:xfrm>
                <a:off x="7847375" y="5743668"/>
                <a:ext cx="50040" cy="447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4">
            <p14:nvContentPartPr>
              <p14:cNvPr id="299" name="Input penna 298">
                <a:extLst>
                  <a:ext uri="{FF2B5EF4-FFF2-40B4-BE49-F238E27FC236}">
                    <a16:creationId xmlns:a16="http://schemas.microsoft.com/office/drawing/2014/main" id="{568EFD50-8C31-425C-A40D-32ADE6AFBD93}"/>
                  </a:ext>
                </a:extLst>
              </p14:cNvPr>
              <p14:cNvContentPartPr/>
              <p14:nvPr/>
            </p14:nvContentPartPr>
            <p14:xfrm>
              <a:off x="7960055" y="5916108"/>
              <a:ext cx="117000" cy="257760"/>
            </p14:xfrm>
          </p:contentPart>
        </mc:Choice>
        <mc:Fallback xmlns="">
          <p:pic>
            <p:nvPicPr>
              <p:cNvPr id="299" name="Input penna 298">
                <a:extLst>
                  <a:ext uri="{FF2B5EF4-FFF2-40B4-BE49-F238E27FC236}">
                    <a16:creationId xmlns:a16="http://schemas.microsoft.com/office/drawing/2014/main" id="{568EFD50-8C31-425C-A40D-32ADE6AFBD93}"/>
                  </a:ext>
                </a:extLst>
              </p:cNvPr>
              <p:cNvPicPr/>
              <p:nvPr/>
            </p:nvPicPr>
            <p:blipFill>
              <a:blip r:embed="rId535"/>
              <a:stretch>
                <a:fillRect/>
              </a:stretch>
            </p:blipFill>
            <p:spPr>
              <a:xfrm>
                <a:off x="7955735" y="5911788"/>
                <a:ext cx="125640" cy="26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6">
            <p14:nvContentPartPr>
              <p14:cNvPr id="300" name="Input penna 299">
                <a:extLst>
                  <a:ext uri="{FF2B5EF4-FFF2-40B4-BE49-F238E27FC236}">
                    <a16:creationId xmlns:a16="http://schemas.microsoft.com/office/drawing/2014/main" id="{5F6E5F2E-9D1B-4EEF-863C-82202369A858}"/>
                  </a:ext>
                </a:extLst>
              </p14:cNvPr>
              <p14:cNvContentPartPr/>
              <p14:nvPr/>
            </p14:nvContentPartPr>
            <p14:xfrm>
              <a:off x="8418695" y="6027348"/>
              <a:ext cx="692640" cy="236880"/>
            </p14:xfrm>
          </p:contentPart>
        </mc:Choice>
        <mc:Fallback xmlns="">
          <p:pic>
            <p:nvPicPr>
              <p:cNvPr id="300" name="Input penna 299">
                <a:extLst>
                  <a:ext uri="{FF2B5EF4-FFF2-40B4-BE49-F238E27FC236}">
                    <a16:creationId xmlns:a16="http://schemas.microsoft.com/office/drawing/2014/main" id="{5F6E5F2E-9D1B-4EEF-863C-82202369A858}"/>
                  </a:ext>
                </a:extLst>
              </p:cNvPr>
              <p:cNvPicPr/>
              <p:nvPr/>
            </p:nvPicPr>
            <p:blipFill>
              <a:blip r:embed="rId537"/>
              <a:stretch>
                <a:fillRect/>
              </a:stretch>
            </p:blipFill>
            <p:spPr>
              <a:xfrm>
                <a:off x="8414375" y="6023028"/>
                <a:ext cx="701280" cy="2455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38">
            <p14:nvContentPartPr>
              <p14:cNvPr id="301" name="Input penna 300">
                <a:extLst>
                  <a:ext uri="{FF2B5EF4-FFF2-40B4-BE49-F238E27FC236}">
                    <a16:creationId xmlns:a16="http://schemas.microsoft.com/office/drawing/2014/main" id="{0841F6D4-543E-4ED1-BFC2-31204D79FAF2}"/>
                  </a:ext>
                </a:extLst>
              </p14:cNvPr>
              <p14:cNvContentPartPr/>
              <p14:nvPr/>
            </p14:nvContentPartPr>
            <p14:xfrm>
              <a:off x="9241295" y="6001428"/>
              <a:ext cx="234720" cy="209160"/>
            </p14:xfrm>
          </p:contentPart>
        </mc:Choice>
        <mc:Fallback xmlns="">
          <p:pic>
            <p:nvPicPr>
              <p:cNvPr id="301" name="Input penna 300">
                <a:extLst>
                  <a:ext uri="{FF2B5EF4-FFF2-40B4-BE49-F238E27FC236}">
                    <a16:creationId xmlns:a16="http://schemas.microsoft.com/office/drawing/2014/main" id="{0841F6D4-543E-4ED1-BFC2-31204D79FAF2}"/>
                  </a:ext>
                </a:extLst>
              </p:cNvPr>
              <p:cNvPicPr/>
              <p:nvPr/>
            </p:nvPicPr>
            <p:blipFill>
              <a:blip r:embed="rId539"/>
              <a:stretch>
                <a:fillRect/>
              </a:stretch>
            </p:blipFill>
            <p:spPr>
              <a:xfrm>
                <a:off x="9236975" y="5997108"/>
                <a:ext cx="243360" cy="217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0">
            <p14:nvContentPartPr>
              <p14:cNvPr id="302" name="Input penna 301">
                <a:extLst>
                  <a:ext uri="{FF2B5EF4-FFF2-40B4-BE49-F238E27FC236}">
                    <a16:creationId xmlns:a16="http://schemas.microsoft.com/office/drawing/2014/main" id="{9549D126-A69E-4095-9EE7-F5A086723BC5}"/>
                  </a:ext>
                </a:extLst>
              </p14:cNvPr>
              <p14:cNvContentPartPr/>
              <p14:nvPr/>
            </p14:nvContentPartPr>
            <p14:xfrm>
              <a:off x="9255695" y="6149748"/>
              <a:ext cx="295560" cy="295560"/>
            </p14:xfrm>
          </p:contentPart>
        </mc:Choice>
        <mc:Fallback xmlns="">
          <p:pic>
            <p:nvPicPr>
              <p:cNvPr id="302" name="Input penna 301">
                <a:extLst>
                  <a:ext uri="{FF2B5EF4-FFF2-40B4-BE49-F238E27FC236}">
                    <a16:creationId xmlns:a16="http://schemas.microsoft.com/office/drawing/2014/main" id="{9549D126-A69E-4095-9EE7-F5A086723BC5}"/>
                  </a:ext>
                </a:extLst>
              </p:cNvPr>
              <p:cNvPicPr/>
              <p:nvPr/>
            </p:nvPicPr>
            <p:blipFill>
              <a:blip r:embed="rId541"/>
              <a:stretch>
                <a:fillRect/>
              </a:stretch>
            </p:blipFill>
            <p:spPr>
              <a:xfrm>
                <a:off x="9251375" y="6145428"/>
                <a:ext cx="304200" cy="3042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2">
            <p14:nvContentPartPr>
              <p14:cNvPr id="303" name="Input penna 302">
                <a:extLst>
                  <a:ext uri="{FF2B5EF4-FFF2-40B4-BE49-F238E27FC236}">
                    <a16:creationId xmlns:a16="http://schemas.microsoft.com/office/drawing/2014/main" id="{81B22AB0-EAE1-4635-AC84-CCF1420A05E3}"/>
                  </a:ext>
                </a:extLst>
              </p14:cNvPr>
              <p14:cNvContentPartPr/>
              <p14:nvPr/>
            </p14:nvContentPartPr>
            <p14:xfrm>
              <a:off x="9700295" y="5992068"/>
              <a:ext cx="260640" cy="429120"/>
            </p14:xfrm>
          </p:contentPart>
        </mc:Choice>
        <mc:Fallback xmlns="">
          <p:pic>
            <p:nvPicPr>
              <p:cNvPr id="303" name="Input penna 302">
                <a:extLst>
                  <a:ext uri="{FF2B5EF4-FFF2-40B4-BE49-F238E27FC236}">
                    <a16:creationId xmlns:a16="http://schemas.microsoft.com/office/drawing/2014/main" id="{81B22AB0-EAE1-4635-AC84-CCF1420A05E3}"/>
                  </a:ext>
                </a:extLst>
              </p:cNvPr>
              <p:cNvPicPr/>
              <p:nvPr/>
            </p:nvPicPr>
            <p:blipFill>
              <a:blip r:embed="rId543"/>
              <a:stretch>
                <a:fillRect/>
              </a:stretch>
            </p:blipFill>
            <p:spPr>
              <a:xfrm>
                <a:off x="9695975" y="5987748"/>
                <a:ext cx="269280" cy="437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4">
            <p14:nvContentPartPr>
              <p14:cNvPr id="304" name="Input penna 303">
                <a:extLst>
                  <a:ext uri="{FF2B5EF4-FFF2-40B4-BE49-F238E27FC236}">
                    <a16:creationId xmlns:a16="http://schemas.microsoft.com/office/drawing/2014/main" id="{7F240AFB-C41C-4ABF-A410-B5A9810A9475}"/>
                  </a:ext>
                </a:extLst>
              </p14:cNvPr>
              <p14:cNvContentPartPr/>
              <p14:nvPr/>
            </p14:nvContentPartPr>
            <p14:xfrm>
              <a:off x="10037615" y="5881908"/>
              <a:ext cx="65160" cy="307800"/>
            </p14:xfrm>
          </p:contentPart>
        </mc:Choice>
        <mc:Fallback xmlns="">
          <p:pic>
            <p:nvPicPr>
              <p:cNvPr id="304" name="Input penna 303">
                <a:extLst>
                  <a:ext uri="{FF2B5EF4-FFF2-40B4-BE49-F238E27FC236}">
                    <a16:creationId xmlns:a16="http://schemas.microsoft.com/office/drawing/2014/main" id="{7F240AFB-C41C-4ABF-A410-B5A9810A9475}"/>
                  </a:ext>
                </a:extLst>
              </p:cNvPr>
              <p:cNvPicPr/>
              <p:nvPr/>
            </p:nvPicPr>
            <p:blipFill>
              <a:blip r:embed="rId545"/>
              <a:stretch>
                <a:fillRect/>
              </a:stretch>
            </p:blipFill>
            <p:spPr>
              <a:xfrm>
                <a:off x="10033295" y="5877588"/>
                <a:ext cx="73800" cy="3164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6">
            <p14:nvContentPartPr>
              <p14:cNvPr id="305" name="Input penna 304">
                <a:extLst>
                  <a:ext uri="{FF2B5EF4-FFF2-40B4-BE49-F238E27FC236}">
                    <a16:creationId xmlns:a16="http://schemas.microsoft.com/office/drawing/2014/main" id="{7770EBD5-9E4F-4AD9-BD8D-A5191776DF11}"/>
                  </a:ext>
                </a:extLst>
              </p14:cNvPr>
              <p14:cNvContentPartPr/>
              <p14:nvPr/>
            </p14:nvContentPartPr>
            <p14:xfrm>
              <a:off x="10193135" y="6033828"/>
              <a:ext cx="210600" cy="222120"/>
            </p14:xfrm>
          </p:contentPart>
        </mc:Choice>
        <mc:Fallback xmlns="">
          <p:pic>
            <p:nvPicPr>
              <p:cNvPr id="305" name="Input penna 304">
                <a:extLst>
                  <a:ext uri="{FF2B5EF4-FFF2-40B4-BE49-F238E27FC236}">
                    <a16:creationId xmlns:a16="http://schemas.microsoft.com/office/drawing/2014/main" id="{7770EBD5-9E4F-4AD9-BD8D-A5191776DF11}"/>
                  </a:ext>
                </a:extLst>
              </p:cNvPr>
              <p:cNvPicPr/>
              <p:nvPr/>
            </p:nvPicPr>
            <p:blipFill>
              <a:blip r:embed="rId547"/>
              <a:stretch>
                <a:fillRect/>
              </a:stretch>
            </p:blipFill>
            <p:spPr>
              <a:xfrm>
                <a:off x="10188815" y="6029508"/>
                <a:ext cx="219240" cy="230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48">
            <p14:nvContentPartPr>
              <p14:cNvPr id="306" name="Input penna 305">
                <a:extLst>
                  <a:ext uri="{FF2B5EF4-FFF2-40B4-BE49-F238E27FC236}">
                    <a16:creationId xmlns:a16="http://schemas.microsoft.com/office/drawing/2014/main" id="{D9929093-9BA1-4348-9586-C627D0A58B20}"/>
                  </a:ext>
                </a:extLst>
              </p14:cNvPr>
              <p14:cNvContentPartPr/>
              <p14:nvPr/>
            </p14:nvContentPartPr>
            <p14:xfrm>
              <a:off x="10696055" y="5982348"/>
              <a:ext cx="288360" cy="325440"/>
            </p14:xfrm>
          </p:contentPart>
        </mc:Choice>
        <mc:Fallback xmlns="">
          <p:pic>
            <p:nvPicPr>
              <p:cNvPr id="306" name="Input penna 305">
                <a:extLst>
                  <a:ext uri="{FF2B5EF4-FFF2-40B4-BE49-F238E27FC236}">
                    <a16:creationId xmlns:a16="http://schemas.microsoft.com/office/drawing/2014/main" id="{D9929093-9BA1-4348-9586-C627D0A58B20}"/>
                  </a:ext>
                </a:extLst>
              </p:cNvPr>
              <p:cNvPicPr/>
              <p:nvPr/>
            </p:nvPicPr>
            <p:blipFill>
              <a:blip r:embed="rId549"/>
              <a:stretch>
                <a:fillRect/>
              </a:stretch>
            </p:blipFill>
            <p:spPr>
              <a:xfrm>
                <a:off x="10691735" y="5978028"/>
                <a:ext cx="297000" cy="33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50">
            <p14:nvContentPartPr>
              <p14:cNvPr id="307" name="Input penna 306">
                <a:extLst>
                  <a:ext uri="{FF2B5EF4-FFF2-40B4-BE49-F238E27FC236}">
                    <a16:creationId xmlns:a16="http://schemas.microsoft.com/office/drawing/2014/main" id="{03B6BAA6-34C4-4EAC-905A-056B9E19DBA7}"/>
                  </a:ext>
                </a:extLst>
              </p14:cNvPr>
              <p14:cNvContentPartPr/>
              <p14:nvPr/>
            </p14:nvContentPartPr>
            <p14:xfrm>
              <a:off x="11187095" y="6281148"/>
              <a:ext cx="77760" cy="27720"/>
            </p14:xfrm>
          </p:contentPart>
        </mc:Choice>
        <mc:Fallback xmlns="">
          <p:pic>
            <p:nvPicPr>
              <p:cNvPr id="307" name="Input penna 306">
                <a:extLst>
                  <a:ext uri="{FF2B5EF4-FFF2-40B4-BE49-F238E27FC236}">
                    <a16:creationId xmlns:a16="http://schemas.microsoft.com/office/drawing/2014/main" id="{03B6BAA6-34C4-4EAC-905A-056B9E19DBA7}"/>
                  </a:ext>
                </a:extLst>
              </p:cNvPr>
              <p:cNvPicPr/>
              <p:nvPr/>
            </p:nvPicPr>
            <p:blipFill>
              <a:blip r:embed="rId551"/>
              <a:stretch>
                <a:fillRect/>
              </a:stretch>
            </p:blipFill>
            <p:spPr>
              <a:xfrm>
                <a:off x="11182775" y="6276828"/>
                <a:ext cx="86400" cy="36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11400804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3AEFDC77-2454-43CA-AC9E-84259EB1B839}"/>
                  </a:ext>
                </a:extLst>
              </p14:cNvPr>
              <p14:cNvContentPartPr/>
              <p14:nvPr/>
            </p14:nvContentPartPr>
            <p14:xfrm>
              <a:off x="3427655" y="1509348"/>
              <a:ext cx="5205960" cy="360"/>
            </p14:xfrm>
          </p:contentPart>
        </mc:Choice>
        <mc:Fallback xmlns=""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3AEFDC77-2454-43CA-AC9E-84259EB1B839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3419015" y="1500348"/>
                <a:ext cx="522360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">
            <p14:nvContentPartPr>
              <p14:cNvPr id="4" name="Input penna 3">
                <a:extLst>
                  <a:ext uri="{FF2B5EF4-FFF2-40B4-BE49-F238E27FC236}">
                    <a16:creationId xmlns:a16="http://schemas.microsoft.com/office/drawing/2014/main" id="{5B34FA13-5502-4E7F-9467-31D42E0482E0}"/>
                  </a:ext>
                </a:extLst>
              </p14:cNvPr>
              <p14:cNvContentPartPr/>
              <p14:nvPr/>
            </p14:nvContentPartPr>
            <p14:xfrm>
              <a:off x="6354815" y="84468"/>
              <a:ext cx="360" cy="3254400"/>
            </p14:xfrm>
          </p:contentPart>
        </mc:Choice>
        <mc:Fallback xmlns="">
          <p:pic>
            <p:nvPicPr>
              <p:cNvPr id="4" name="Input penna 3">
                <a:extLst>
                  <a:ext uri="{FF2B5EF4-FFF2-40B4-BE49-F238E27FC236}">
                    <a16:creationId xmlns:a16="http://schemas.microsoft.com/office/drawing/2014/main" id="{5B34FA13-5502-4E7F-9467-31D42E0482E0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6345815" y="75828"/>
                <a:ext cx="18000" cy="3272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">
            <p14:nvContentPartPr>
              <p14:cNvPr id="20" name="Input penna 19">
                <a:extLst>
                  <a:ext uri="{FF2B5EF4-FFF2-40B4-BE49-F238E27FC236}">
                    <a16:creationId xmlns:a16="http://schemas.microsoft.com/office/drawing/2014/main" id="{41185469-A4D1-4FD7-8DD1-C18D0E1F29D4}"/>
                  </a:ext>
                </a:extLst>
              </p14:cNvPr>
              <p14:cNvContentPartPr/>
              <p14:nvPr/>
            </p14:nvContentPartPr>
            <p14:xfrm>
              <a:off x="7252295" y="635268"/>
              <a:ext cx="27000" cy="27360"/>
            </p14:xfrm>
          </p:contentPart>
        </mc:Choice>
        <mc:Fallback xmlns="">
          <p:pic>
            <p:nvPicPr>
              <p:cNvPr id="20" name="Input penna 19">
                <a:extLst>
                  <a:ext uri="{FF2B5EF4-FFF2-40B4-BE49-F238E27FC236}">
                    <a16:creationId xmlns:a16="http://schemas.microsoft.com/office/drawing/2014/main" id="{41185469-A4D1-4FD7-8DD1-C18D0E1F29D4}"/>
                  </a:ext>
                </a:extLst>
              </p:cNvPr>
              <p:cNvPicPr/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7243295" y="626628"/>
                <a:ext cx="44640" cy="4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">
            <p14:nvContentPartPr>
              <p14:cNvPr id="22" name="Input penna 21">
                <a:extLst>
                  <a:ext uri="{FF2B5EF4-FFF2-40B4-BE49-F238E27FC236}">
                    <a16:creationId xmlns:a16="http://schemas.microsoft.com/office/drawing/2014/main" id="{1B5FA1B3-A47F-469D-9C5F-CD25B6414105}"/>
                  </a:ext>
                </a:extLst>
              </p14:cNvPr>
              <p14:cNvContentPartPr/>
              <p14:nvPr/>
            </p14:nvContentPartPr>
            <p14:xfrm>
              <a:off x="5492975" y="2398548"/>
              <a:ext cx="23400" cy="23400"/>
            </p14:xfrm>
          </p:contentPart>
        </mc:Choice>
        <mc:Fallback xmlns="">
          <p:pic>
            <p:nvPicPr>
              <p:cNvPr id="22" name="Input penna 21">
                <a:extLst>
                  <a:ext uri="{FF2B5EF4-FFF2-40B4-BE49-F238E27FC236}">
                    <a16:creationId xmlns:a16="http://schemas.microsoft.com/office/drawing/2014/main" id="{1B5FA1B3-A47F-469D-9C5F-CD25B6414105}"/>
                  </a:ext>
                </a:extLst>
              </p:cNvPr>
              <p:cNvPicPr/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5483975" y="2389908"/>
                <a:ext cx="41040" cy="4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0">
            <p14:nvContentPartPr>
              <p14:cNvPr id="28" name="Input penna 27">
                <a:extLst>
                  <a:ext uri="{FF2B5EF4-FFF2-40B4-BE49-F238E27FC236}">
                    <a16:creationId xmlns:a16="http://schemas.microsoft.com/office/drawing/2014/main" id="{A68C7309-0B51-4499-A6C6-555B164C223A}"/>
                  </a:ext>
                </a:extLst>
              </p14:cNvPr>
              <p14:cNvContentPartPr/>
              <p14:nvPr/>
            </p14:nvContentPartPr>
            <p14:xfrm>
              <a:off x="5499815" y="632748"/>
              <a:ext cx="1720080" cy="360"/>
            </p14:xfrm>
          </p:contentPart>
        </mc:Choice>
        <mc:Fallback xmlns="">
          <p:pic>
            <p:nvPicPr>
              <p:cNvPr id="28" name="Input penna 27">
                <a:extLst>
                  <a:ext uri="{FF2B5EF4-FFF2-40B4-BE49-F238E27FC236}">
                    <a16:creationId xmlns:a16="http://schemas.microsoft.com/office/drawing/2014/main" id="{A68C7309-0B51-4499-A6C6-555B164C223A}"/>
                  </a:ext>
                </a:extLst>
              </p:cNvPr>
              <p:cNvPicPr/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5491175" y="623748"/>
                <a:ext cx="173772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2">
            <p14:nvContentPartPr>
              <p14:cNvPr id="30" name="Input penna 29">
                <a:extLst>
                  <a:ext uri="{FF2B5EF4-FFF2-40B4-BE49-F238E27FC236}">
                    <a16:creationId xmlns:a16="http://schemas.microsoft.com/office/drawing/2014/main" id="{FB8A577C-3B04-412F-9E98-D3B6F4BD2B06}"/>
                  </a:ext>
                </a:extLst>
              </p14:cNvPr>
              <p14:cNvContentPartPr/>
              <p14:nvPr/>
            </p14:nvContentPartPr>
            <p14:xfrm>
              <a:off x="5505215" y="639588"/>
              <a:ext cx="360" cy="1772280"/>
            </p14:xfrm>
          </p:contentPart>
        </mc:Choice>
        <mc:Fallback xmlns="">
          <p:pic>
            <p:nvPicPr>
              <p:cNvPr id="30" name="Input penna 29">
                <a:extLst>
                  <a:ext uri="{FF2B5EF4-FFF2-40B4-BE49-F238E27FC236}">
                    <a16:creationId xmlns:a16="http://schemas.microsoft.com/office/drawing/2014/main" id="{FB8A577C-3B04-412F-9E98-D3B6F4BD2B06}"/>
                  </a:ext>
                </a:extLst>
              </p:cNvPr>
              <p:cNvPicPr/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5496215" y="630948"/>
                <a:ext cx="18000" cy="17899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4">
            <p14:nvContentPartPr>
              <p14:cNvPr id="32" name="Input penna 31">
                <a:extLst>
                  <a:ext uri="{FF2B5EF4-FFF2-40B4-BE49-F238E27FC236}">
                    <a16:creationId xmlns:a16="http://schemas.microsoft.com/office/drawing/2014/main" id="{421F7633-8923-4919-BBFE-8DAECE701A2C}"/>
                  </a:ext>
                </a:extLst>
              </p14:cNvPr>
              <p14:cNvContentPartPr/>
              <p14:nvPr/>
            </p14:nvContentPartPr>
            <p14:xfrm>
              <a:off x="7251215" y="644268"/>
              <a:ext cx="360" cy="1733400"/>
            </p14:xfrm>
          </p:contentPart>
        </mc:Choice>
        <mc:Fallback xmlns="">
          <p:pic>
            <p:nvPicPr>
              <p:cNvPr id="32" name="Input penna 31">
                <a:extLst>
                  <a:ext uri="{FF2B5EF4-FFF2-40B4-BE49-F238E27FC236}">
                    <a16:creationId xmlns:a16="http://schemas.microsoft.com/office/drawing/2014/main" id="{421F7633-8923-4919-BBFE-8DAECE701A2C}"/>
                  </a:ext>
                </a:extLst>
              </p:cNvPr>
              <p:cNvPicPr/>
              <p:nvPr/>
            </p:nvPicPr>
            <p:blipFill>
              <a:blip r:embed="rId15"/>
              <a:stretch>
                <a:fillRect/>
              </a:stretch>
            </p:blipFill>
            <p:spPr>
              <a:xfrm>
                <a:off x="7242575" y="635628"/>
                <a:ext cx="18000" cy="17510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">
            <p14:nvContentPartPr>
              <p14:cNvPr id="34" name="Input penna 33">
                <a:extLst>
                  <a:ext uri="{FF2B5EF4-FFF2-40B4-BE49-F238E27FC236}">
                    <a16:creationId xmlns:a16="http://schemas.microsoft.com/office/drawing/2014/main" id="{288E379B-C269-4A80-BE7D-259A25D8BBAD}"/>
                  </a:ext>
                </a:extLst>
              </p14:cNvPr>
              <p14:cNvContentPartPr/>
              <p14:nvPr/>
            </p14:nvContentPartPr>
            <p14:xfrm>
              <a:off x="5495495" y="2400058"/>
              <a:ext cx="1752840" cy="360"/>
            </p14:xfrm>
          </p:contentPart>
        </mc:Choice>
        <mc:Fallback xmlns="">
          <p:pic>
            <p:nvPicPr>
              <p:cNvPr id="34" name="Input penna 33">
                <a:extLst>
                  <a:ext uri="{FF2B5EF4-FFF2-40B4-BE49-F238E27FC236}">
                    <a16:creationId xmlns:a16="http://schemas.microsoft.com/office/drawing/2014/main" id="{288E379B-C269-4A80-BE7D-259A25D8BBAD}"/>
                  </a:ext>
                </a:extLst>
              </p:cNvPr>
              <p:cNvPicPr/>
              <p:nvPr/>
            </p:nvPicPr>
            <p:blipFill>
              <a:blip r:embed="rId17"/>
              <a:stretch>
                <a:fillRect/>
              </a:stretch>
            </p:blipFill>
            <p:spPr>
              <a:xfrm>
                <a:off x="5486495" y="2391418"/>
                <a:ext cx="177048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8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9C3E975C-9B75-4999-B0FF-8BB8F6678488}"/>
                  </a:ext>
                </a:extLst>
              </p14:cNvPr>
              <p14:cNvContentPartPr/>
              <p14:nvPr/>
            </p14:nvContentPartPr>
            <p14:xfrm>
              <a:off x="9002255" y="544618"/>
              <a:ext cx="19440" cy="684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9C3E975C-9B75-4999-B0FF-8BB8F6678488}"/>
                  </a:ext>
                </a:extLst>
              </p:cNvPr>
              <p:cNvPicPr/>
              <p:nvPr/>
            </p:nvPicPr>
            <p:blipFill>
              <a:blip r:embed="rId19"/>
              <a:stretch>
                <a:fillRect/>
              </a:stretch>
            </p:blipFill>
            <p:spPr>
              <a:xfrm>
                <a:off x="8993255" y="535618"/>
                <a:ext cx="37080" cy="244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0">
            <p14:nvContentPartPr>
              <p14:cNvPr id="5" name="Input penna 4">
                <a:extLst>
                  <a:ext uri="{FF2B5EF4-FFF2-40B4-BE49-F238E27FC236}">
                    <a16:creationId xmlns:a16="http://schemas.microsoft.com/office/drawing/2014/main" id="{597CFBE8-98E1-42A1-9CD4-7C0495A8319C}"/>
                  </a:ext>
                </a:extLst>
              </p14:cNvPr>
              <p14:cNvContentPartPr/>
              <p14:nvPr/>
            </p14:nvContentPartPr>
            <p14:xfrm>
              <a:off x="5220815" y="349068"/>
              <a:ext cx="2992320" cy="2992320"/>
            </p14:xfrm>
          </p:contentPart>
        </mc:Choice>
        <mc:Fallback xmlns="">
          <p:pic>
            <p:nvPicPr>
              <p:cNvPr id="5" name="Input penna 4">
                <a:extLst>
                  <a:ext uri="{FF2B5EF4-FFF2-40B4-BE49-F238E27FC236}">
                    <a16:creationId xmlns:a16="http://schemas.microsoft.com/office/drawing/2014/main" id="{597CFBE8-98E1-42A1-9CD4-7C0495A8319C}"/>
                  </a:ext>
                </a:extLst>
              </p:cNvPr>
              <p:cNvPicPr/>
              <p:nvPr/>
            </p:nvPicPr>
            <p:blipFill>
              <a:blip r:embed="rId21"/>
              <a:stretch>
                <a:fillRect/>
              </a:stretch>
            </p:blipFill>
            <p:spPr>
              <a:xfrm>
                <a:off x="5211815" y="340068"/>
                <a:ext cx="3009960" cy="300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2">
            <p14:nvContentPartPr>
              <p14:cNvPr id="6" name="Input penna 5">
                <a:extLst>
                  <a:ext uri="{FF2B5EF4-FFF2-40B4-BE49-F238E27FC236}">
                    <a16:creationId xmlns:a16="http://schemas.microsoft.com/office/drawing/2014/main" id="{CA3D41BC-C0A9-4B03-B69A-04D80ACEF085}"/>
                  </a:ext>
                </a:extLst>
              </p14:cNvPr>
              <p14:cNvContentPartPr/>
              <p14:nvPr/>
            </p14:nvContentPartPr>
            <p14:xfrm>
              <a:off x="6084455" y="1868988"/>
              <a:ext cx="219600" cy="241920"/>
            </p14:xfrm>
          </p:contentPart>
        </mc:Choice>
        <mc:Fallback xmlns="">
          <p:pic>
            <p:nvPicPr>
              <p:cNvPr id="6" name="Input penna 5">
                <a:extLst>
                  <a:ext uri="{FF2B5EF4-FFF2-40B4-BE49-F238E27FC236}">
                    <a16:creationId xmlns:a16="http://schemas.microsoft.com/office/drawing/2014/main" id="{CA3D41BC-C0A9-4B03-B69A-04D80ACEF085}"/>
                  </a:ext>
                </a:extLst>
              </p:cNvPr>
              <p:cNvPicPr/>
              <p:nvPr/>
            </p:nvPicPr>
            <p:blipFill>
              <a:blip r:embed="rId23"/>
              <a:stretch>
                <a:fillRect/>
              </a:stretch>
            </p:blipFill>
            <p:spPr>
              <a:xfrm>
                <a:off x="6075455" y="1859988"/>
                <a:ext cx="237240" cy="259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4">
            <p14:nvContentPartPr>
              <p14:cNvPr id="7" name="Input penna 6">
                <a:extLst>
                  <a:ext uri="{FF2B5EF4-FFF2-40B4-BE49-F238E27FC236}">
                    <a16:creationId xmlns:a16="http://schemas.microsoft.com/office/drawing/2014/main" id="{4677D787-9AFD-42F5-B898-37F0A1D9731E}"/>
                  </a:ext>
                </a:extLst>
              </p14:cNvPr>
              <p14:cNvContentPartPr/>
              <p14:nvPr/>
            </p14:nvContentPartPr>
            <p14:xfrm>
              <a:off x="6225935" y="99588"/>
              <a:ext cx="234360" cy="158760"/>
            </p14:xfrm>
          </p:contentPart>
        </mc:Choice>
        <mc:Fallback xmlns="">
          <p:pic>
            <p:nvPicPr>
              <p:cNvPr id="7" name="Input penna 6">
                <a:extLst>
                  <a:ext uri="{FF2B5EF4-FFF2-40B4-BE49-F238E27FC236}">
                    <a16:creationId xmlns:a16="http://schemas.microsoft.com/office/drawing/2014/main" id="{4677D787-9AFD-42F5-B898-37F0A1D9731E}"/>
                  </a:ext>
                </a:extLst>
              </p:cNvPr>
              <p:cNvPicPr/>
              <p:nvPr/>
            </p:nvPicPr>
            <p:blipFill>
              <a:blip r:embed="rId25"/>
              <a:stretch>
                <a:fillRect/>
              </a:stretch>
            </p:blipFill>
            <p:spPr>
              <a:xfrm>
                <a:off x="6216935" y="90588"/>
                <a:ext cx="252000" cy="176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6">
            <p14:nvContentPartPr>
              <p14:cNvPr id="8" name="Input penna 7">
                <a:extLst>
                  <a:ext uri="{FF2B5EF4-FFF2-40B4-BE49-F238E27FC236}">
                    <a16:creationId xmlns:a16="http://schemas.microsoft.com/office/drawing/2014/main" id="{9E4BAF5C-3EF2-45C7-8FBB-BE67E883FC77}"/>
                  </a:ext>
                </a:extLst>
              </p14:cNvPr>
              <p14:cNvContentPartPr/>
              <p14:nvPr/>
            </p14:nvContentPartPr>
            <p14:xfrm>
              <a:off x="6599615" y="95268"/>
              <a:ext cx="194400" cy="362160"/>
            </p14:xfrm>
          </p:contentPart>
        </mc:Choice>
        <mc:Fallback xmlns="">
          <p:pic>
            <p:nvPicPr>
              <p:cNvPr id="8" name="Input penna 7">
                <a:extLst>
                  <a:ext uri="{FF2B5EF4-FFF2-40B4-BE49-F238E27FC236}">
                    <a16:creationId xmlns:a16="http://schemas.microsoft.com/office/drawing/2014/main" id="{9E4BAF5C-3EF2-45C7-8FBB-BE67E883FC77}"/>
                  </a:ext>
                </a:extLst>
              </p:cNvPr>
              <p:cNvPicPr/>
              <p:nvPr/>
            </p:nvPicPr>
            <p:blipFill>
              <a:blip r:embed="rId27"/>
              <a:stretch>
                <a:fillRect/>
              </a:stretch>
            </p:blipFill>
            <p:spPr>
              <a:xfrm>
                <a:off x="6590975" y="86268"/>
                <a:ext cx="212040" cy="379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8">
            <p14:nvContentPartPr>
              <p14:cNvPr id="11" name="Input penna 10">
                <a:extLst>
                  <a:ext uri="{FF2B5EF4-FFF2-40B4-BE49-F238E27FC236}">
                    <a16:creationId xmlns:a16="http://schemas.microsoft.com/office/drawing/2014/main" id="{C3BC498E-6BE0-47EF-8DA5-39E35453382A}"/>
                  </a:ext>
                </a:extLst>
              </p14:cNvPr>
              <p14:cNvContentPartPr/>
              <p14:nvPr/>
            </p14:nvContentPartPr>
            <p14:xfrm>
              <a:off x="8462975" y="1432668"/>
              <a:ext cx="212040" cy="248040"/>
            </p14:xfrm>
          </p:contentPart>
        </mc:Choice>
        <mc:Fallback xmlns="">
          <p:pic>
            <p:nvPicPr>
              <p:cNvPr id="11" name="Input penna 10">
                <a:extLst>
                  <a:ext uri="{FF2B5EF4-FFF2-40B4-BE49-F238E27FC236}">
                    <a16:creationId xmlns:a16="http://schemas.microsoft.com/office/drawing/2014/main" id="{C3BC498E-6BE0-47EF-8DA5-39E35453382A}"/>
                  </a:ext>
                </a:extLst>
              </p:cNvPr>
              <p:cNvPicPr/>
              <p:nvPr/>
            </p:nvPicPr>
            <p:blipFill>
              <a:blip r:embed="rId29"/>
              <a:stretch>
                <a:fillRect/>
              </a:stretch>
            </p:blipFill>
            <p:spPr>
              <a:xfrm>
                <a:off x="8454335" y="1424028"/>
                <a:ext cx="229680" cy="265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0">
            <p14:nvContentPartPr>
              <p14:cNvPr id="12" name="Input penna 11">
                <a:extLst>
                  <a:ext uri="{FF2B5EF4-FFF2-40B4-BE49-F238E27FC236}">
                    <a16:creationId xmlns:a16="http://schemas.microsoft.com/office/drawing/2014/main" id="{924C9AE2-49EE-4E52-86F9-2964CF61AA56}"/>
                  </a:ext>
                </a:extLst>
              </p14:cNvPr>
              <p14:cNvContentPartPr/>
              <p14:nvPr/>
            </p14:nvContentPartPr>
            <p14:xfrm>
              <a:off x="8921615" y="1524468"/>
              <a:ext cx="80640" cy="112320"/>
            </p14:xfrm>
          </p:contentPart>
        </mc:Choice>
        <mc:Fallback xmlns="">
          <p:pic>
            <p:nvPicPr>
              <p:cNvPr id="12" name="Input penna 11">
                <a:extLst>
                  <a:ext uri="{FF2B5EF4-FFF2-40B4-BE49-F238E27FC236}">
                    <a16:creationId xmlns:a16="http://schemas.microsoft.com/office/drawing/2014/main" id="{924C9AE2-49EE-4E52-86F9-2964CF61AA56}"/>
                  </a:ext>
                </a:extLst>
              </p:cNvPr>
              <p:cNvPicPr/>
              <p:nvPr/>
            </p:nvPicPr>
            <p:blipFill>
              <a:blip r:embed="rId31"/>
              <a:stretch>
                <a:fillRect/>
              </a:stretch>
            </p:blipFill>
            <p:spPr>
              <a:xfrm>
                <a:off x="8912975" y="1515828"/>
                <a:ext cx="98280" cy="129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2">
            <p14:nvContentPartPr>
              <p14:cNvPr id="14" name="Input penna 13">
                <a:extLst>
                  <a:ext uri="{FF2B5EF4-FFF2-40B4-BE49-F238E27FC236}">
                    <a16:creationId xmlns:a16="http://schemas.microsoft.com/office/drawing/2014/main" id="{6507948E-0509-4CC3-8DD2-4A889DB6F514}"/>
                  </a:ext>
                </a:extLst>
              </p14:cNvPr>
              <p14:cNvContentPartPr/>
              <p14:nvPr/>
            </p14:nvContentPartPr>
            <p14:xfrm>
              <a:off x="8831615" y="1498188"/>
              <a:ext cx="194760" cy="165960"/>
            </p14:xfrm>
          </p:contentPart>
        </mc:Choice>
        <mc:Fallback xmlns="">
          <p:pic>
            <p:nvPicPr>
              <p:cNvPr id="14" name="Input penna 13">
                <a:extLst>
                  <a:ext uri="{FF2B5EF4-FFF2-40B4-BE49-F238E27FC236}">
                    <a16:creationId xmlns:a16="http://schemas.microsoft.com/office/drawing/2014/main" id="{6507948E-0509-4CC3-8DD2-4A889DB6F514}"/>
                  </a:ext>
                </a:extLst>
              </p:cNvPr>
              <p:cNvPicPr/>
              <p:nvPr/>
            </p:nvPicPr>
            <p:blipFill>
              <a:blip r:embed="rId33"/>
              <a:stretch>
                <a:fillRect/>
              </a:stretch>
            </p:blipFill>
            <p:spPr>
              <a:xfrm>
                <a:off x="8822975" y="1489548"/>
                <a:ext cx="212400" cy="1836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">
            <p14:nvContentPartPr>
              <p14:cNvPr id="24" name="Input penna 23">
                <a:extLst>
                  <a:ext uri="{FF2B5EF4-FFF2-40B4-BE49-F238E27FC236}">
                    <a16:creationId xmlns:a16="http://schemas.microsoft.com/office/drawing/2014/main" id="{1888F105-4EEB-4F5F-BAA2-BDE4D1276C95}"/>
                  </a:ext>
                </a:extLst>
              </p14:cNvPr>
              <p14:cNvContentPartPr/>
              <p14:nvPr/>
            </p14:nvContentPartPr>
            <p14:xfrm>
              <a:off x="7235015" y="602508"/>
              <a:ext cx="64800" cy="72000"/>
            </p14:xfrm>
          </p:contentPart>
        </mc:Choice>
        <mc:Fallback xmlns="">
          <p:pic>
            <p:nvPicPr>
              <p:cNvPr id="24" name="Input penna 23">
                <a:extLst>
                  <a:ext uri="{FF2B5EF4-FFF2-40B4-BE49-F238E27FC236}">
                    <a16:creationId xmlns:a16="http://schemas.microsoft.com/office/drawing/2014/main" id="{1888F105-4EEB-4F5F-BAA2-BDE4D1276C95}"/>
                  </a:ext>
                </a:extLst>
              </p:cNvPr>
              <p:cNvPicPr/>
              <p:nvPr/>
            </p:nvPicPr>
            <p:blipFill>
              <a:blip r:embed="rId35"/>
              <a:stretch>
                <a:fillRect/>
              </a:stretch>
            </p:blipFill>
            <p:spPr>
              <a:xfrm>
                <a:off x="7226015" y="593868"/>
                <a:ext cx="82440" cy="89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6">
            <p14:nvContentPartPr>
              <p14:cNvPr id="26" name="Input penna 25">
                <a:extLst>
                  <a:ext uri="{FF2B5EF4-FFF2-40B4-BE49-F238E27FC236}">
                    <a16:creationId xmlns:a16="http://schemas.microsoft.com/office/drawing/2014/main" id="{4F13D14E-FF27-4340-BD52-5219A5435EED}"/>
                  </a:ext>
                </a:extLst>
              </p14:cNvPr>
              <p14:cNvContentPartPr/>
              <p14:nvPr/>
            </p14:nvContentPartPr>
            <p14:xfrm>
              <a:off x="5464535" y="2396748"/>
              <a:ext cx="33120" cy="45360"/>
            </p14:xfrm>
          </p:contentPart>
        </mc:Choice>
        <mc:Fallback xmlns="">
          <p:pic>
            <p:nvPicPr>
              <p:cNvPr id="26" name="Input penna 25">
                <a:extLst>
                  <a:ext uri="{FF2B5EF4-FFF2-40B4-BE49-F238E27FC236}">
                    <a16:creationId xmlns:a16="http://schemas.microsoft.com/office/drawing/2014/main" id="{4F13D14E-FF27-4340-BD52-5219A5435EED}"/>
                  </a:ext>
                </a:extLst>
              </p:cNvPr>
              <p:cNvPicPr/>
              <p:nvPr/>
            </p:nvPicPr>
            <p:blipFill>
              <a:blip r:embed="rId37"/>
              <a:stretch>
                <a:fillRect/>
              </a:stretch>
            </p:blipFill>
            <p:spPr>
              <a:xfrm>
                <a:off x="5455895" y="2387748"/>
                <a:ext cx="50760" cy="63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8">
            <p14:nvContentPartPr>
              <p14:cNvPr id="36" name="Input penna 35">
                <a:extLst>
                  <a:ext uri="{FF2B5EF4-FFF2-40B4-BE49-F238E27FC236}">
                    <a16:creationId xmlns:a16="http://schemas.microsoft.com/office/drawing/2014/main" id="{7F78333E-547E-413E-AEEB-1E7879CDF063}"/>
                  </a:ext>
                </a:extLst>
              </p14:cNvPr>
              <p14:cNvContentPartPr/>
              <p14:nvPr/>
            </p14:nvContentPartPr>
            <p14:xfrm>
              <a:off x="6555695" y="839098"/>
              <a:ext cx="189720" cy="212040"/>
            </p14:xfrm>
          </p:contentPart>
        </mc:Choice>
        <mc:Fallback xmlns="">
          <p:pic>
            <p:nvPicPr>
              <p:cNvPr id="36" name="Input penna 35">
                <a:extLst>
                  <a:ext uri="{FF2B5EF4-FFF2-40B4-BE49-F238E27FC236}">
                    <a16:creationId xmlns:a16="http://schemas.microsoft.com/office/drawing/2014/main" id="{7F78333E-547E-413E-AEEB-1E7879CDF063}"/>
                  </a:ext>
                </a:extLst>
              </p:cNvPr>
              <p:cNvPicPr/>
              <p:nvPr/>
            </p:nvPicPr>
            <p:blipFill>
              <a:blip r:embed="rId39"/>
              <a:stretch>
                <a:fillRect/>
              </a:stretch>
            </p:blipFill>
            <p:spPr>
              <a:xfrm>
                <a:off x="6546695" y="830098"/>
                <a:ext cx="207360" cy="229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0">
            <p14:nvContentPartPr>
              <p14:cNvPr id="38" name="Input penna 37">
                <a:extLst>
                  <a:ext uri="{FF2B5EF4-FFF2-40B4-BE49-F238E27FC236}">
                    <a16:creationId xmlns:a16="http://schemas.microsoft.com/office/drawing/2014/main" id="{4A64B0A3-334E-4D31-9AD5-9A27785631D2}"/>
                  </a:ext>
                </a:extLst>
              </p14:cNvPr>
              <p14:cNvContentPartPr/>
              <p14:nvPr/>
            </p14:nvContentPartPr>
            <p14:xfrm>
              <a:off x="5490095" y="635698"/>
              <a:ext cx="55800" cy="44640"/>
            </p14:xfrm>
          </p:contentPart>
        </mc:Choice>
        <mc:Fallback xmlns="">
          <p:pic>
            <p:nvPicPr>
              <p:cNvPr id="38" name="Input penna 37">
                <a:extLst>
                  <a:ext uri="{FF2B5EF4-FFF2-40B4-BE49-F238E27FC236}">
                    <a16:creationId xmlns:a16="http://schemas.microsoft.com/office/drawing/2014/main" id="{4A64B0A3-334E-4D31-9AD5-9A27785631D2}"/>
                  </a:ext>
                </a:extLst>
              </p:cNvPr>
              <p:cNvPicPr/>
              <p:nvPr/>
            </p:nvPicPr>
            <p:blipFill>
              <a:blip r:embed="rId41"/>
              <a:stretch>
                <a:fillRect/>
              </a:stretch>
            </p:blipFill>
            <p:spPr>
              <a:xfrm>
                <a:off x="5481455" y="626698"/>
                <a:ext cx="73440" cy="622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2">
            <p14:nvContentPartPr>
              <p14:cNvPr id="39" name="Input penna 38">
                <a:extLst>
                  <a:ext uri="{FF2B5EF4-FFF2-40B4-BE49-F238E27FC236}">
                    <a16:creationId xmlns:a16="http://schemas.microsoft.com/office/drawing/2014/main" id="{760194CD-5A3A-49E2-9208-A9D1E3099853}"/>
                  </a:ext>
                </a:extLst>
              </p14:cNvPr>
              <p14:cNvContentPartPr/>
              <p14:nvPr/>
            </p14:nvContentPartPr>
            <p14:xfrm>
              <a:off x="5458055" y="2359738"/>
              <a:ext cx="64440" cy="95040"/>
            </p14:xfrm>
          </p:contentPart>
        </mc:Choice>
        <mc:Fallback xmlns="">
          <p:pic>
            <p:nvPicPr>
              <p:cNvPr id="39" name="Input penna 38">
                <a:extLst>
                  <a:ext uri="{FF2B5EF4-FFF2-40B4-BE49-F238E27FC236}">
                    <a16:creationId xmlns:a16="http://schemas.microsoft.com/office/drawing/2014/main" id="{760194CD-5A3A-49E2-9208-A9D1E3099853}"/>
                  </a:ext>
                </a:extLst>
              </p:cNvPr>
              <p:cNvPicPr/>
              <p:nvPr/>
            </p:nvPicPr>
            <p:blipFill>
              <a:blip r:embed="rId43"/>
              <a:stretch>
                <a:fillRect/>
              </a:stretch>
            </p:blipFill>
            <p:spPr>
              <a:xfrm>
                <a:off x="5449415" y="2351098"/>
                <a:ext cx="82080" cy="112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4">
            <p14:nvContentPartPr>
              <p14:cNvPr id="41" name="Input penna 40">
                <a:extLst>
                  <a:ext uri="{FF2B5EF4-FFF2-40B4-BE49-F238E27FC236}">
                    <a16:creationId xmlns:a16="http://schemas.microsoft.com/office/drawing/2014/main" id="{3391D947-20A8-4127-8796-7B594141B160}"/>
                  </a:ext>
                </a:extLst>
              </p14:cNvPr>
              <p14:cNvContentPartPr/>
              <p14:nvPr/>
            </p14:nvContentPartPr>
            <p14:xfrm>
              <a:off x="7209815" y="2358658"/>
              <a:ext cx="60120" cy="87480"/>
            </p14:xfrm>
          </p:contentPart>
        </mc:Choice>
        <mc:Fallback xmlns="">
          <p:pic>
            <p:nvPicPr>
              <p:cNvPr id="41" name="Input penna 40">
                <a:extLst>
                  <a:ext uri="{FF2B5EF4-FFF2-40B4-BE49-F238E27FC236}">
                    <a16:creationId xmlns:a16="http://schemas.microsoft.com/office/drawing/2014/main" id="{3391D947-20A8-4127-8796-7B594141B160}"/>
                  </a:ext>
                </a:extLst>
              </p:cNvPr>
              <p:cNvPicPr/>
              <p:nvPr/>
            </p:nvPicPr>
            <p:blipFill>
              <a:blip r:embed="rId45"/>
              <a:stretch>
                <a:fillRect/>
              </a:stretch>
            </p:blipFill>
            <p:spPr>
              <a:xfrm>
                <a:off x="7200815" y="2349658"/>
                <a:ext cx="77760" cy="1051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46">
            <p14:nvContentPartPr>
              <p14:cNvPr id="77" name="Input penna 76">
                <a:extLst>
                  <a:ext uri="{FF2B5EF4-FFF2-40B4-BE49-F238E27FC236}">
                    <a16:creationId xmlns:a16="http://schemas.microsoft.com/office/drawing/2014/main" id="{A798C8BD-744A-4D10-9506-6CF3F5CCEBE1}"/>
                  </a:ext>
                </a:extLst>
              </p14:cNvPr>
              <p14:cNvContentPartPr/>
              <p14:nvPr/>
            </p14:nvContentPartPr>
            <p14:xfrm>
              <a:off x="5266535" y="334378"/>
              <a:ext cx="2310480" cy="2310480"/>
            </p14:xfrm>
          </p:contentPart>
        </mc:Choice>
        <mc:Fallback xmlns="">
          <p:pic>
            <p:nvPicPr>
              <p:cNvPr id="77" name="Input penna 76">
                <a:extLst>
                  <a:ext uri="{FF2B5EF4-FFF2-40B4-BE49-F238E27FC236}">
                    <a16:creationId xmlns:a16="http://schemas.microsoft.com/office/drawing/2014/main" id="{A798C8BD-744A-4D10-9506-6CF3F5CCEBE1}"/>
                  </a:ext>
                </a:extLst>
              </p:cNvPr>
              <p:cNvPicPr/>
              <p:nvPr/>
            </p:nvPicPr>
            <p:blipFill>
              <a:blip r:embed="rId47"/>
              <a:stretch>
                <a:fillRect/>
              </a:stretch>
            </p:blipFill>
            <p:spPr>
              <a:xfrm>
                <a:off x="5257535" y="325378"/>
                <a:ext cx="2328120" cy="232812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uppo 94">
            <a:extLst>
              <a:ext uri="{FF2B5EF4-FFF2-40B4-BE49-F238E27FC236}">
                <a16:creationId xmlns:a16="http://schemas.microsoft.com/office/drawing/2014/main" id="{35E70929-2019-4D3C-8800-612906E6F005}"/>
              </a:ext>
            </a:extLst>
          </p:cNvPr>
          <p:cNvGrpSpPr/>
          <p:nvPr/>
        </p:nvGrpSpPr>
        <p:grpSpPr>
          <a:xfrm>
            <a:off x="7257335" y="413218"/>
            <a:ext cx="1286280" cy="308880"/>
            <a:chOff x="7257335" y="413218"/>
            <a:chExt cx="1286280" cy="308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CE868D2D-B3BB-471F-9B0B-E03D9358232D}"/>
                    </a:ext>
                  </a:extLst>
                </p14:cNvPr>
                <p14:cNvContentPartPr/>
                <p14:nvPr/>
              </p14:nvContentPartPr>
              <p14:xfrm>
                <a:off x="7274255" y="597828"/>
                <a:ext cx="19800" cy="1980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CE868D2D-B3BB-471F-9B0B-E03D9358232D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265255" y="588828"/>
                  <a:ext cx="3744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50DBCB80-7505-4B73-8622-3818BE360D8A}"/>
                    </a:ext>
                  </a:extLst>
                </p14:cNvPr>
                <p14:cNvContentPartPr/>
                <p14:nvPr/>
              </p14:nvContentPartPr>
              <p14:xfrm>
                <a:off x="7277135" y="599268"/>
                <a:ext cx="15120" cy="1512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50DBCB80-7505-4B73-8622-3818BE360D8A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268495" y="590628"/>
                  <a:ext cx="327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58097728-710B-42E1-98B7-EA4B2B85EAA9}"/>
                    </a:ext>
                  </a:extLst>
                </p14:cNvPr>
                <p14:cNvContentPartPr/>
                <p14:nvPr/>
              </p14:nvContentPartPr>
              <p14:xfrm>
                <a:off x="7257335" y="622668"/>
                <a:ext cx="11520" cy="1152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58097728-710B-42E1-98B7-EA4B2B85EAA9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7248695" y="614028"/>
                  <a:ext cx="29160" cy="2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BEE67772-74F1-4DBD-9DDC-CB65CB060B4F}"/>
                    </a:ext>
                  </a:extLst>
                </p14:cNvPr>
                <p14:cNvContentPartPr/>
                <p14:nvPr/>
              </p14:nvContentPartPr>
              <p14:xfrm>
                <a:off x="7510775" y="465778"/>
                <a:ext cx="220320" cy="2397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BEE67772-74F1-4DBD-9DDC-CB65CB060B4F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7502135" y="457138"/>
                  <a:ext cx="2379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04B348A-6697-416E-8BC5-90667C3900B1}"/>
                    </a:ext>
                  </a:extLst>
                </p14:cNvPr>
                <p14:cNvContentPartPr/>
                <p14:nvPr/>
              </p14:nvContentPartPr>
              <p14:xfrm>
                <a:off x="7643975" y="551458"/>
                <a:ext cx="124560" cy="17064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04B348A-6697-416E-8BC5-90667C3900B1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7635335" y="542818"/>
                  <a:ext cx="14220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2DED8658-6FF0-4C83-9E9E-177E62AB3454}"/>
                    </a:ext>
                  </a:extLst>
                </p14:cNvPr>
                <p14:cNvContentPartPr/>
                <p14:nvPr/>
              </p14:nvContentPartPr>
              <p14:xfrm>
                <a:off x="7895615" y="615538"/>
                <a:ext cx="107640" cy="1656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2DED8658-6FF0-4C83-9E9E-177E62AB3454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7886975" y="606538"/>
                  <a:ext cx="12528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250844C5-3A5D-495A-A31C-54489ECD2AE4}"/>
                    </a:ext>
                  </a:extLst>
                </p14:cNvPr>
                <p14:cNvContentPartPr/>
                <p14:nvPr/>
              </p14:nvContentPartPr>
              <p14:xfrm>
                <a:off x="7920815" y="594658"/>
                <a:ext cx="21240" cy="1051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250844C5-3A5D-495A-A31C-54489ECD2AE4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7911815" y="585658"/>
                  <a:ext cx="38880" cy="12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45654E19-1CD5-4359-8AB3-41DE428318C8}"/>
                    </a:ext>
                  </a:extLst>
                </p14:cNvPr>
                <p14:cNvContentPartPr/>
                <p14:nvPr/>
              </p14:nvContentPartPr>
              <p14:xfrm>
                <a:off x="8061215" y="512938"/>
                <a:ext cx="41400" cy="1605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45654E19-1CD5-4359-8AB3-41DE428318C8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8052575" y="504298"/>
                  <a:ext cx="590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C279FF6A-7721-43F5-9056-B3F47483D943}"/>
                    </a:ext>
                  </a:extLst>
                </p14:cNvPr>
                <p14:cNvContentPartPr/>
                <p14:nvPr/>
              </p14:nvContentPartPr>
              <p14:xfrm>
                <a:off x="8209175" y="413218"/>
                <a:ext cx="205200" cy="22392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C279FF6A-7721-43F5-9056-B3F47483D943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8200175" y="404218"/>
                  <a:ext cx="222840" cy="24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37B84826-2B8E-4CD0-A3B1-7685C2DD4F06}"/>
                    </a:ext>
                  </a:extLst>
                </p14:cNvPr>
                <p14:cNvContentPartPr/>
                <p14:nvPr/>
              </p14:nvContentPartPr>
              <p14:xfrm>
                <a:off x="8368655" y="513298"/>
                <a:ext cx="174960" cy="14220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37B84826-2B8E-4CD0-A3B1-7685C2DD4F0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8360015" y="504658"/>
                  <a:ext cx="192600" cy="159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4" name="Gruppo 93">
            <a:extLst>
              <a:ext uri="{FF2B5EF4-FFF2-40B4-BE49-F238E27FC236}">
                <a16:creationId xmlns:a16="http://schemas.microsoft.com/office/drawing/2014/main" id="{3059FF1A-FCAE-45B6-9A67-AD005ACC9C89}"/>
              </a:ext>
            </a:extLst>
          </p:cNvPr>
          <p:cNvGrpSpPr/>
          <p:nvPr/>
        </p:nvGrpSpPr>
        <p:grpSpPr>
          <a:xfrm>
            <a:off x="7446335" y="2073538"/>
            <a:ext cx="966960" cy="311400"/>
            <a:chOff x="7446335" y="2073538"/>
            <a:chExt cx="966960" cy="311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9E4883C2-E73B-47C0-BC5D-D007ED48DD73}"/>
                    </a:ext>
                  </a:extLst>
                </p14:cNvPr>
                <p14:cNvContentPartPr/>
                <p14:nvPr/>
              </p14:nvContentPartPr>
              <p14:xfrm>
                <a:off x="7446335" y="2095858"/>
                <a:ext cx="211320" cy="2444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9E4883C2-E73B-47C0-BC5D-D007ED48DD73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7437695" y="2086858"/>
                  <a:ext cx="228960" cy="262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BE5C2350-4DDC-4A4F-B688-EB2B481F5C87}"/>
                    </a:ext>
                  </a:extLst>
                </p14:cNvPr>
                <p14:cNvContentPartPr/>
                <p14:nvPr/>
              </p14:nvContentPartPr>
              <p14:xfrm>
                <a:off x="7573055" y="2223658"/>
                <a:ext cx="135000" cy="16128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BE5C2350-4DDC-4A4F-B688-EB2B481F5C87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7564415" y="2214658"/>
                  <a:ext cx="15264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3202AF39-DD47-4939-BDAC-AA9058B302DA}"/>
                    </a:ext>
                  </a:extLst>
                </p14:cNvPr>
                <p14:cNvContentPartPr/>
                <p14:nvPr/>
              </p14:nvContentPartPr>
              <p14:xfrm>
                <a:off x="7805615" y="2303938"/>
                <a:ext cx="75960" cy="1584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3202AF39-DD47-4939-BDAC-AA9058B302DA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7796975" y="2294938"/>
                  <a:ext cx="93600" cy="3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85320C5A-9416-4DC1-BB53-825DD0F093C5}"/>
                    </a:ext>
                  </a:extLst>
                </p14:cNvPr>
                <p14:cNvContentPartPr/>
                <p14:nvPr/>
              </p14:nvContentPartPr>
              <p14:xfrm>
                <a:off x="7982015" y="2160298"/>
                <a:ext cx="59040" cy="19548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85320C5A-9416-4DC1-BB53-825DD0F093C5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7973015" y="2151298"/>
                  <a:ext cx="7668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B89EE9F2-9929-4D1E-9B5C-5F32F0C1122A}"/>
                    </a:ext>
                  </a:extLst>
                </p14:cNvPr>
                <p14:cNvContentPartPr/>
                <p14:nvPr/>
              </p14:nvContentPartPr>
              <p14:xfrm>
                <a:off x="8144735" y="2073538"/>
                <a:ext cx="227520" cy="24192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B89EE9F2-9929-4D1E-9B5C-5F32F0C1122A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8136095" y="2064898"/>
                  <a:ext cx="245160" cy="259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18C5FACC-22C5-4B2B-BD88-D334F650A281}"/>
                    </a:ext>
                  </a:extLst>
                </p14:cNvPr>
                <p14:cNvContentPartPr/>
                <p14:nvPr/>
              </p14:nvContentPartPr>
              <p14:xfrm>
                <a:off x="8267135" y="2186938"/>
                <a:ext cx="146160" cy="13428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18C5FACC-22C5-4B2B-BD88-D334F650A281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8258495" y="2177938"/>
                  <a:ext cx="163800" cy="151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05" name="Gruppo 104">
            <a:extLst>
              <a:ext uri="{FF2B5EF4-FFF2-40B4-BE49-F238E27FC236}">
                <a16:creationId xmlns:a16="http://schemas.microsoft.com/office/drawing/2014/main" id="{4CAA3FA2-FDEB-4844-849B-DC528FE50889}"/>
              </a:ext>
            </a:extLst>
          </p:cNvPr>
          <p:cNvGrpSpPr/>
          <p:nvPr/>
        </p:nvGrpSpPr>
        <p:grpSpPr>
          <a:xfrm>
            <a:off x="4544375" y="436618"/>
            <a:ext cx="824760" cy="348840"/>
            <a:chOff x="4544375" y="436618"/>
            <a:chExt cx="824760" cy="348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593C168F-D829-426B-B2FA-575E79A9BE78}"/>
                    </a:ext>
                  </a:extLst>
                </p14:cNvPr>
                <p14:cNvContentPartPr/>
                <p14:nvPr/>
              </p14:nvContentPartPr>
              <p14:xfrm>
                <a:off x="4544375" y="646858"/>
                <a:ext cx="132480" cy="2196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593C168F-D829-426B-B2FA-575E79A9BE78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4535735" y="637858"/>
                  <a:ext cx="150120" cy="3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979C1746-B676-4C6B-A489-90430EFBBB1E}"/>
                    </a:ext>
                  </a:extLst>
                </p14:cNvPr>
                <p14:cNvContentPartPr/>
                <p14:nvPr/>
              </p14:nvContentPartPr>
              <p14:xfrm>
                <a:off x="4687655" y="436618"/>
                <a:ext cx="170640" cy="25416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979C1746-B676-4C6B-A489-90430EFBBB1E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4679015" y="427978"/>
                  <a:ext cx="18828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9B3BE64-8A6E-480A-986A-7620975ABA7D}"/>
                    </a:ext>
                  </a:extLst>
                </p14:cNvPr>
                <p14:cNvContentPartPr/>
                <p14:nvPr/>
              </p14:nvContentPartPr>
              <p14:xfrm>
                <a:off x="4821935" y="553978"/>
                <a:ext cx="123120" cy="1461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9B3BE64-8A6E-480A-986A-7620975ABA7D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4812935" y="544978"/>
                  <a:ext cx="14076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72191A86-5688-457F-81F3-36F2C6A2D092}"/>
                    </a:ext>
                  </a:extLst>
                </p14:cNvPr>
                <p14:cNvContentPartPr/>
                <p14:nvPr/>
              </p14:nvContentPartPr>
              <p14:xfrm>
                <a:off x="4982495" y="619498"/>
                <a:ext cx="75960" cy="255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72191A86-5688-457F-81F3-36F2C6A2D092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4973855" y="610858"/>
                  <a:ext cx="93600" cy="4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11227FAE-DD37-4FAB-8D4D-CBA3C543F72D}"/>
                    </a:ext>
                  </a:extLst>
                </p14:cNvPr>
                <p14:cNvContentPartPr/>
                <p14:nvPr/>
              </p14:nvContentPartPr>
              <p14:xfrm>
                <a:off x="5007695" y="583858"/>
                <a:ext cx="25560" cy="1278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11227FAE-DD37-4FAB-8D4D-CBA3C543F72D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4998695" y="575218"/>
                  <a:ext cx="43200" cy="14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A8C99779-D541-4496-8A55-2E0F538BDED4}"/>
                    </a:ext>
                  </a:extLst>
                </p14:cNvPr>
                <p14:cNvContentPartPr/>
                <p14:nvPr/>
              </p14:nvContentPartPr>
              <p14:xfrm>
                <a:off x="5110295" y="605458"/>
                <a:ext cx="47520" cy="1134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A8C99779-D541-4496-8A55-2E0F538BDED4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5101295" y="596458"/>
                  <a:ext cx="65160" cy="13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55FE1A42-B995-466A-B66A-C065724F5009}"/>
                    </a:ext>
                  </a:extLst>
                </p14:cNvPr>
                <p14:cNvContentPartPr/>
                <p14:nvPr/>
              </p14:nvContentPartPr>
              <p14:xfrm>
                <a:off x="5112095" y="519418"/>
                <a:ext cx="6480" cy="122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55FE1A42-B995-466A-B66A-C065724F5009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5103095" y="510778"/>
                  <a:ext cx="241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868269F8-99D5-4C90-8D7E-418ED2DB36E6}"/>
                    </a:ext>
                  </a:extLst>
                </p14:cNvPr>
                <p14:cNvContentPartPr/>
                <p14:nvPr/>
              </p14:nvContentPartPr>
              <p14:xfrm>
                <a:off x="5176535" y="490978"/>
                <a:ext cx="136080" cy="23400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868269F8-99D5-4C90-8D7E-418ED2DB36E6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5167895" y="481978"/>
                  <a:ext cx="153720" cy="25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3B2BCDF8-9C80-44BB-9343-389D6EC95163}"/>
                    </a:ext>
                  </a:extLst>
                </p14:cNvPr>
                <p14:cNvContentPartPr/>
                <p14:nvPr/>
              </p14:nvContentPartPr>
              <p14:xfrm>
                <a:off x="5270135" y="609058"/>
                <a:ext cx="99000" cy="17640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3B2BCDF8-9C80-44BB-9343-389D6EC95163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5261135" y="600418"/>
                  <a:ext cx="116640" cy="194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4" name="Gruppo 113">
            <a:extLst>
              <a:ext uri="{FF2B5EF4-FFF2-40B4-BE49-F238E27FC236}">
                <a16:creationId xmlns:a16="http://schemas.microsoft.com/office/drawing/2014/main" id="{4CC31045-6B8B-4F2E-8BC6-7F5D8CC4CB03}"/>
              </a:ext>
            </a:extLst>
          </p:cNvPr>
          <p:cNvGrpSpPr/>
          <p:nvPr/>
        </p:nvGrpSpPr>
        <p:grpSpPr>
          <a:xfrm>
            <a:off x="4571735" y="2149498"/>
            <a:ext cx="802080" cy="368280"/>
            <a:chOff x="4571735" y="2149498"/>
            <a:chExt cx="802080" cy="368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D3E9889D-2085-4536-8093-B627E28BAC12}"/>
                    </a:ext>
                  </a:extLst>
                </p14:cNvPr>
                <p14:cNvContentPartPr/>
                <p14:nvPr/>
              </p14:nvContentPartPr>
              <p14:xfrm>
                <a:off x="4571735" y="2478538"/>
                <a:ext cx="81720" cy="259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D3E9889D-2085-4536-8093-B627E28BAC12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4562735" y="2469538"/>
                  <a:ext cx="9936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DEDF27F9-439A-4368-8A73-39C677DFB09A}"/>
                    </a:ext>
                  </a:extLst>
                </p14:cNvPr>
                <p14:cNvContentPartPr/>
                <p14:nvPr/>
              </p14:nvContentPartPr>
              <p14:xfrm>
                <a:off x="4704935" y="2257858"/>
                <a:ext cx="115560" cy="24516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DEDF27F9-439A-4368-8A73-39C677DFB09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4695935" y="2249218"/>
                  <a:ext cx="13320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510C7C8C-86A4-4184-8512-B9C15CB0DE55}"/>
                    </a:ext>
                  </a:extLst>
                </p14:cNvPr>
                <p14:cNvContentPartPr/>
                <p14:nvPr/>
              </p14:nvContentPartPr>
              <p14:xfrm>
                <a:off x="4812215" y="2366938"/>
                <a:ext cx="118440" cy="1508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510C7C8C-86A4-4184-8512-B9C15CB0DE55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803215" y="2357938"/>
                  <a:ext cx="13608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858EB76E-5E15-4795-AC9C-4EDBDFC44506}"/>
                    </a:ext>
                  </a:extLst>
                </p14:cNvPr>
                <p14:cNvContentPartPr/>
                <p14:nvPr/>
              </p14:nvContentPartPr>
              <p14:xfrm>
                <a:off x="4982495" y="2408698"/>
                <a:ext cx="36720" cy="147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858EB76E-5E15-4795-AC9C-4EDBDFC44506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973855" y="2399698"/>
                  <a:ext cx="5436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280D7C65-AEF4-4C75-B61B-88B7C3698B21}"/>
                    </a:ext>
                  </a:extLst>
                </p14:cNvPr>
                <p14:cNvContentPartPr/>
                <p14:nvPr/>
              </p14:nvContentPartPr>
              <p14:xfrm>
                <a:off x="5080055" y="2362618"/>
                <a:ext cx="41760" cy="83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280D7C65-AEF4-4C75-B61B-88B7C3698B21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5071055" y="2353978"/>
                  <a:ext cx="5940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EF1DC40C-131B-42BE-BDCF-6155C5A303AE}"/>
                    </a:ext>
                  </a:extLst>
                </p14:cNvPr>
                <p14:cNvContentPartPr/>
                <p14:nvPr/>
              </p14:nvContentPartPr>
              <p14:xfrm>
                <a:off x="5080415" y="2247058"/>
                <a:ext cx="8280" cy="828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EF1DC40C-131B-42BE-BDCF-6155C5A303AE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5071415" y="2238418"/>
                  <a:ext cx="25920" cy="25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0E2A00E6-828E-420F-92C6-7FAD3EFAAC2C}"/>
                    </a:ext>
                  </a:extLst>
                </p14:cNvPr>
                <p14:cNvContentPartPr/>
                <p14:nvPr/>
              </p14:nvContentPartPr>
              <p14:xfrm>
                <a:off x="5164655" y="2149498"/>
                <a:ext cx="144360" cy="24552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0E2A00E6-828E-420F-92C6-7FAD3EFAAC2C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5155655" y="2140498"/>
                  <a:ext cx="16200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C36F0975-F95B-445C-B7C7-D232C72A85EC}"/>
                    </a:ext>
                  </a:extLst>
                </p14:cNvPr>
                <p14:cNvContentPartPr/>
                <p14:nvPr/>
              </p14:nvContentPartPr>
              <p14:xfrm>
                <a:off x="5280575" y="2234818"/>
                <a:ext cx="93240" cy="15048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C36F0975-F95B-445C-B7C7-D232C72A85EC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5271575" y="2225818"/>
                  <a:ext cx="110880" cy="168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9" name="Gruppo 158">
            <a:extLst>
              <a:ext uri="{FF2B5EF4-FFF2-40B4-BE49-F238E27FC236}">
                <a16:creationId xmlns:a16="http://schemas.microsoft.com/office/drawing/2014/main" id="{49800EC9-6011-4ABC-B096-C5AC4312503C}"/>
              </a:ext>
            </a:extLst>
          </p:cNvPr>
          <p:cNvGrpSpPr/>
          <p:nvPr/>
        </p:nvGrpSpPr>
        <p:grpSpPr>
          <a:xfrm>
            <a:off x="7014695" y="3483298"/>
            <a:ext cx="2623680" cy="554400"/>
            <a:chOff x="7014695" y="3483298"/>
            <a:chExt cx="2623680" cy="554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2F80E153-1CFA-4EB9-BC6F-A4A701A3D180}"/>
                    </a:ext>
                  </a:extLst>
                </p14:cNvPr>
                <p14:cNvContentPartPr/>
                <p14:nvPr/>
              </p14:nvContentPartPr>
              <p14:xfrm>
                <a:off x="7014695" y="3831058"/>
                <a:ext cx="414720" cy="15912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2F80E153-1CFA-4EB9-BC6F-A4A701A3D180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7010375" y="3826738"/>
                  <a:ext cx="42336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E26BC16E-9308-4C98-815A-F29F9DD22F78}"/>
                    </a:ext>
                  </a:extLst>
                </p14:cNvPr>
                <p14:cNvContentPartPr/>
                <p14:nvPr/>
              </p14:nvContentPartPr>
              <p14:xfrm>
                <a:off x="7579535" y="3550618"/>
                <a:ext cx="320040" cy="46908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E26BC16E-9308-4C98-815A-F29F9DD22F7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7575215" y="3546298"/>
                  <a:ext cx="32868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1135313A-9652-469B-8980-DDA6DBE6F835}"/>
                    </a:ext>
                  </a:extLst>
                </p14:cNvPr>
                <p14:cNvContentPartPr/>
                <p14:nvPr/>
              </p14:nvContentPartPr>
              <p14:xfrm>
                <a:off x="7938095" y="3483298"/>
                <a:ext cx="270720" cy="54072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1135313A-9652-469B-8980-DDA6DBE6F835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7933775" y="3478978"/>
                  <a:ext cx="279360" cy="54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E5E7E5EC-8E30-42BE-A1ED-9B222C93B678}"/>
                    </a:ext>
                  </a:extLst>
                </p14:cNvPr>
                <p14:cNvContentPartPr/>
                <p14:nvPr/>
              </p14:nvContentPartPr>
              <p14:xfrm>
                <a:off x="8333735" y="3757978"/>
                <a:ext cx="30600" cy="20772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E5E7E5EC-8E30-42BE-A1ED-9B222C93B678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8329415" y="3753658"/>
                  <a:ext cx="3924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338855C5-C0C5-45E4-AEAA-C408A462F533}"/>
                    </a:ext>
                  </a:extLst>
                </p14:cNvPr>
                <p14:cNvContentPartPr/>
                <p14:nvPr/>
              </p14:nvContentPartPr>
              <p14:xfrm>
                <a:off x="8468735" y="3782818"/>
                <a:ext cx="406080" cy="17748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338855C5-C0C5-45E4-AEAA-C408A462F533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464415" y="3778498"/>
                  <a:ext cx="41472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381D0CA0-5DC3-4402-9C27-1497C335F8D5}"/>
                    </a:ext>
                  </a:extLst>
                </p14:cNvPr>
                <p14:cNvContentPartPr/>
                <p14:nvPr/>
              </p14:nvContentPartPr>
              <p14:xfrm>
                <a:off x="8917295" y="3816658"/>
                <a:ext cx="382680" cy="2210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381D0CA0-5DC3-4402-9C27-1497C335F8D5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8912975" y="3812338"/>
                  <a:ext cx="391320" cy="22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3AFB02F0-C36D-466D-A66A-FD3F70EA3A62}"/>
                    </a:ext>
                  </a:extLst>
                </p14:cNvPr>
                <p14:cNvContentPartPr/>
                <p14:nvPr/>
              </p14:nvContentPartPr>
              <p14:xfrm>
                <a:off x="9382415" y="3860578"/>
                <a:ext cx="255960" cy="16164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3AFB02F0-C36D-466D-A66A-FD3F70EA3A62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378095" y="3856258"/>
                  <a:ext cx="264600" cy="170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58" name="Gruppo 157">
            <a:extLst>
              <a:ext uri="{FF2B5EF4-FFF2-40B4-BE49-F238E27FC236}">
                <a16:creationId xmlns:a16="http://schemas.microsoft.com/office/drawing/2014/main" id="{2DE70312-87DF-42CB-95C5-966B3EDD68AE}"/>
              </a:ext>
            </a:extLst>
          </p:cNvPr>
          <p:cNvGrpSpPr/>
          <p:nvPr/>
        </p:nvGrpSpPr>
        <p:grpSpPr>
          <a:xfrm>
            <a:off x="9911975" y="3552418"/>
            <a:ext cx="1836720" cy="650880"/>
            <a:chOff x="9911975" y="3552418"/>
            <a:chExt cx="1836720" cy="65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B53D2FBC-B311-4B46-9280-52ED0D216A22}"/>
                    </a:ext>
                  </a:extLst>
                </p14:cNvPr>
                <p14:cNvContentPartPr/>
                <p14:nvPr/>
              </p14:nvContentPartPr>
              <p14:xfrm>
                <a:off x="10070735" y="3552418"/>
                <a:ext cx="110880" cy="47340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B53D2FBC-B311-4B46-9280-52ED0D216A22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10066415" y="3548098"/>
                  <a:ext cx="119520" cy="48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5994F50F-92A2-4C04-B710-8FD008AF857C}"/>
                    </a:ext>
                  </a:extLst>
                </p14:cNvPr>
                <p14:cNvContentPartPr/>
                <p14:nvPr/>
              </p14:nvContentPartPr>
              <p14:xfrm>
                <a:off x="9911975" y="3777418"/>
                <a:ext cx="233280" cy="241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5994F50F-92A2-4C04-B710-8FD008AF857C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9907655" y="3773098"/>
                  <a:ext cx="24192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12FDF961-95BF-499E-B3EB-F4D9DE8CE3F9}"/>
                    </a:ext>
                  </a:extLst>
                </p14:cNvPr>
                <p14:cNvContentPartPr/>
                <p14:nvPr/>
              </p14:nvContentPartPr>
              <p14:xfrm>
                <a:off x="10229855" y="3838618"/>
                <a:ext cx="164520" cy="22176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12FDF961-95BF-499E-B3EB-F4D9DE8CE3F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10225535" y="3834298"/>
                  <a:ext cx="1731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151" name="Input penna 150">
                  <a:extLst>
                    <a:ext uri="{FF2B5EF4-FFF2-40B4-BE49-F238E27FC236}">
                      <a16:creationId xmlns:a16="http://schemas.microsoft.com/office/drawing/2014/main" id="{BC9EFC03-064D-4628-A9AA-4382E6316DBC}"/>
                    </a:ext>
                  </a:extLst>
                </p14:cNvPr>
                <p14:cNvContentPartPr/>
                <p14:nvPr/>
              </p14:nvContentPartPr>
              <p14:xfrm>
                <a:off x="10447655" y="3879658"/>
                <a:ext cx="253080" cy="191160"/>
              </p14:xfrm>
            </p:contentPart>
          </mc:Choice>
          <mc:Fallback xmlns="">
            <p:pic>
              <p:nvPicPr>
                <p:cNvPr id="151" name="Input penna 150">
                  <a:extLst>
                    <a:ext uri="{FF2B5EF4-FFF2-40B4-BE49-F238E27FC236}">
                      <a16:creationId xmlns:a16="http://schemas.microsoft.com/office/drawing/2014/main" id="{BC9EFC03-064D-4628-A9AA-4382E6316DBC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10443335" y="3875338"/>
                  <a:ext cx="261720" cy="19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E336429D-D409-4B60-9F28-CC06583F2154}"/>
                    </a:ext>
                  </a:extLst>
                </p14:cNvPr>
                <p14:cNvContentPartPr/>
                <p14:nvPr/>
              </p14:nvContentPartPr>
              <p14:xfrm>
                <a:off x="10747535" y="3767338"/>
                <a:ext cx="229320" cy="26892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E336429D-D409-4B60-9F28-CC06583F2154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10743215" y="3763018"/>
                  <a:ext cx="23796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B0653B16-5724-4F20-8C84-7A9A75ADD843}"/>
                    </a:ext>
                  </a:extLst>
                </p14:cNvPr>
                <p14:cNvContentPartPr/>
                <p14:nvPr/>
              </p14:nvContentPartPr>
              <p14:xfrm>
                <a:off x="10951295" y="3868498"/>
                <a:ext cx="329040" cy="15228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B0653B16-5724-4F20-8C84-7A9A75ADD843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10946975" y="3864178"/>
                  <a:ext cx="33768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AEE59E3C-D14D-499E-981E-FFA5BFBB046C}"/>
                    </a:ext>
                  </a:extLst>
                </p14:cNvPr>
                <p14:cNvContentPartPr/>
                <p14:nvPr/>
              </p14:nvContentPartPr>
              <p14:xfrm>
                <a:off x="11286455" y="3572578"/>
                <a:ext cx="165960" cy="45936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AEE59E3C-D14D-499E-981E-FFA5BFBB046C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11282135" y="3568258"/>
                  <a:ext cx="174600" cy="46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97A8DB1-D309-46EB-985B-8BEA839F3EA3}"/>
                    </a:ext>
                  </a:extLst>
                </p14:cNvPr>
                <p14:cNvContentPartPr/>
                <p14:nvPr/>
              </p14:nvContentPartPr>
              <p14:xfrm>
                <a:off x="11155415" y="3725218"/>
                <a:ext cx="255960" cy="342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97A8DB1-D309-46EB-985B-8BEA839F3EA3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11151095" y="3720898"/>
                  <a:ext cx="2646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BB846148-8EE4-42D7-A7F2-478CE033FBC8}"/>
                    </a:ext>
                  </a:extLst>
                </p14:cNvPr>
                <p14:cNvContentPartPr/>
                <p14:nvPr/>
              </p14:nvContentPartPr>
              <p14:xfrm>
                <a:off x="11402015" y="3845098"/>
                <a:ext cx="198360" cy="19836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BB846148-8EE4-42D7-A7F2-478CE033FBC8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11397695" y="3840778"/>
                  <a:ext cx="20700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AC38D021-E1F1-4AB3-81F8-CEA012D800A4}"/>
                    </a:ext>
                  </a:extLst>
                </p14:cNvPr>
                <p14:cNvContentPartPr/>
                <p14:nvPr/>
              </p14:nvContentPartPr>
              <p14:xfrm>
                <a:off x="11587415" y="4040218"/>
                <a:ext cx="161280" cy="1630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AC38D021-E1F1-4AB3-81F8-CEA012D800A4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11583095" y="4035898"/>
                  <a:ext cx="169920" cy="1717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3B6E24FF-94F7-4B59-99A1-1C68FE617DBB}"/>
              </a:ext>
            </a:extLst>
          </p:cNvPr>
          <p:cNvGrpSpPr/>
          <p:nvPr/>
        </p:nvGrpSpPr>
        <p:grpSpPr>
          <a:xfrm>
            <a:off x="181895" y="3418498"/>
            <a:ext cx="6454440" cy="1736280"/>
            <a:chOff x="181895" y="3418498"/>
            <a:chExt cx="6454440" cy="1736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5B426B6C-FAFC-491B-88C2-14F38C9FC2FC}"/>
                    </a:ext>
                  </a:extLst>
                </p14:cNvPr>
                <p14:cNvContentPartPr/>
                <p14:nvPr/>
              </p14:nvContentPartPr>
              <p14:xfrm>
                <a:off x="181895" y="3631618"/>
                <a:ext cx="399960" cy="56412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5B426B6C-FAFC-491B-88C2-14F38C9FC2FC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177575" y="3627298"/>
                  <a:ext cx="408600" cy="57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E0E8CD9-8E44-4278-B852-7659D80FD48F}"/>
                    </a:ext>
                  </a:extLst>
                </p14:cNvPr>
                <p14:cNvContentPartPr/>
                <p14:nvPr/>
              </p14:nvContentPartPr>
              <p14:xfrm>
                <a:off x="706415" y="3937978"/>
                <a:ext cx="204480" cy="2160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E0E8CD9-8E44-4278-B852-7659D80FD48F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02095" y="3933658"/>
                  <a:ext cx="213120" cy="224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1CF29728-AB4B-449C-831C-D9B9B0283181}"/>
                    </a:ext>
                  </a:extLst>
                </p14:cNvPr>
                <p14:cNvContentPartPr/>
                <p14:nvPr/>
              </p14:nvContentPartPr>
              <p14:xfrm>
                <a:off x="947255" y="3869218"/>
                <a:ext cx="92880" cy="24984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1CF29728-AB4B-449C-831C-D9B9B0283181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942935" y="3864898"/>
                  <a:ext cx="101520" cy="25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25DA23D-079C-422E-8E6D-7C505F88203E}"/>
                    </a:ext>
                  </a:extLst>
                </p14:cNvPr>
                <p14:cNvContentPartPr/>
                <p14:nvPr/>
              </p14:nvContentPartPr>
              <p14:xfrm>
                <a:off x="1353335" y="3917458"/>
                <a:ext cx="232560" cy="20232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25DA23D-079C-422E-8E6D-7C505F88203E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1349015" y="3913138"/>
                  <a:ext cx="241200" cy="21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10EC0604-254E-4951-B289-39F4D42BDECB}"/>
                    </a:ext>
                  </a:extLst>
                </p14:cNvPr>
                <p14:cNvContentPartPr/>
                <p14:nvPr/>
              </p14:nvContentPartPr>
              <p14:xfrm>
                <a:off x="1568975" y="3643858"/>
                <a:ext cx="533880" cy="4435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10EC0604-254E-4951-B289-39F4D42BDECB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1564655" y="3639538"/>
                  <a:ext cx="542520" cy="45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6DB7986A-880A-4892-9656-299F40965B7A}"/>
                    </a:ext>
                  </a:extLst>
                </p14:cNvPr>
                <p14:cNvContentPartPr/>
                <p14:nvPr/>
              </p14:nvContentPartPr>
              <p14:xfrm>
                <a:off x="2143175" y="3877498"/>
                <a:ext cx="222840" cy="17640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6DB7986A-880A-4892-9656-299F40965B7A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2138855" y="3873178"/>
                  <a:ext cx="23148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8D109EA-2B62-4D03-BF09-AA0B4E305F15}"/>
                    </a:ext>
                  </a:extLst>
                </p14:cNvPr>
                <p14:cNvContentPartPr/>
                <p14:nvPr/>
              </p14:nvContentPartPr>
              <p14:xfrm>
                <a:off x="2758415" y="4027258"/>
                <a:ext cx="1440" cy="57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8D109EA-2B62-4D03-BF09-AA0B4E305F15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2754095" y="4022938"/>
                  <a:ext cx="1008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9AB3AB91-4C5B-4E65-8F21-7B414BF28DA4}"/>
                    </a:ext>
                  </a:extLst>
                </p14:cNvPr>
                <p14:cNvContentPartPr/>
                <p14:nvPr/>
              </p14:nvContentPartPr>
              <p14:xfrm>
                <a:off x="2653655" y="3832138"/>
                <a:ext cx="625320" cy="1944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9AB3AB91-4C5B-4E65-8F21-7B414BF28DA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2649335" y="3827818"/>
                  <a:ext cx="6339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1EF97F70-C73D-45F1-8448-5DF9BC37BCDA}"/>
                    </a:ext>
                  </a:extLst>
                </p14:cNvPr>
                <p14:cNvContentPartPr/>
                <p14:nvPr/>
              </p14:nvContentPartPr>
              <p14:xfrm>
                <a:off x="3281855" y="3819538"/>
                <a:ext cx="250920" cy="20412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1EF97F70-C73D-45F1-8448-5DF9BC37BCD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3277535" y="3815218"/>
                  <a:ext cx="259560" cy="21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1749D22F-4EFD-4148-B842-39AD73585FA9}"/>
                    </a:ext>
                  </a:extLst>
                </p14:cNvPr>
                <p14:cNvContentPartPr/>
                <p14:nvPr/>
              </p14:nvContentPartPr>
              <p14:xfrm>
                <a:off x="3645455" y="3862018"/>
                <a:ext cx="70200" cy="12060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1749D22F-4EFD-4148-B842-39AD73585FA9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3641135" y="3857698"/>
                  <a:ext cx="78840" cy="12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A0905CB1-C209-46F8-8258-7F4605B67411}"/>
                    </a:ext>
                  </a:extLst>
                </p14:cNvPr>
                <p14:cNvContentPartPr/>
                <p14:nvPr/>
              </p14:nvContentPartPr>
              <p14:xfrm>
                <a:off x="3615935" y="3743578"/>
                <a:ext cx="20520" cy="684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A0905CB1-C209-46F8-8258-7F4605B67411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3611615" y="3739258"/>
                  <a:ext cx="291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80D3AEBA-569E-475F-8F7A-C5E4BF378580}"/>
                    </a:ext>
                  </a:extLst>
                </p14:cNvPr>
                <p14:cNvContentPartPr/>
                <p14:nvPr/>
              </p14:nvContentPartPr>
              <p14:xfrm>
                <a:off x="3979895" y="3822058"/>
                <a:ext cx="33840" cy="52812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80D3AEBA-569E-475F-8F7A-C5E4BF378580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3975575" y="3817738"/>
                  <a:ext cx="42480" cy="53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7B3731E0-A7A8-445B-B5C2-8FEA0A0A6AE7}"/>
                    </a:ext>
                  </a:extLst>
                </p14:cNvPr>
                <p14:cNvContentPartPr/>
                <p14:nvPr/>
              </p14:nvContentPartPr>
              <p14:xfrm>
                <a:off x="3929135" y="3847258"/>
                <a:ext cx="208800" cy="11844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7B3731E0-A7A8-445B-B5C2-8FEA0A0A6AE7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3924815" y="3842938"/>
                  <a:ext cx="217440" cy="12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5CF7E8E2-A3F8-428C-A707-379A0A03D1EE}"/>
                    </a:ext>
                  </a:extLst>
                </p14:cNvPr>
                <p14:cNvContentPartPr/>
                <p14:nvPr/>
              </p14:nvContentPartPr>
              <p14:xfrm>
                <a:off x="4199135" y="3742138"/>
                <a:ext cx="181440" cy="23544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5CF7E8E2-A3F8-428C-A707-379A0A03D1EE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4194815" y="3737458"/>
                  <a:ext cx="1900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79881EC0-0923-4065-B8DD-08FB6DD804A2}"/>
                    </a:ext>
                  </a:extLst>
                </p14:cNvPr>
                <p14:cNvContentPartPr/>
                <p14:nvPr/>
              </p14:nvContentPartPr>
              <p14:xfrm>
                <a:off x="4405055" y="3772738"/>
                <a:ext cx="210600" cy="17136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79881EC0-0923-4065-B8DD-08FB6DD804A2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400735" y="3768418"/>
                  <a:ext cx="21924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A226C1F3-01CB-4303-989C-461150AD0A3A}"/>
                    </a:ext>
                  </a:extLst>
                </p14:cNvPr>
                <p14:cNvContentPartPr/>
                <p14:nvPr/>
              </p14:nvContentPartPr>
              <p14:xfrm>
                <a:off x="4741655" y="3789658"/>
                <a:ext cx="203040" cy="16812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A226C1F3-01CB-4303-989C-461150AD0A3A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737335" y="3785338"/>
                  <a:ext cx="211680" cy="176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BAFD20BE-4767-49BA-8290-0B10E92448C7}"/>
                    </a:ext>
                  </a:extLst>
                </p14:cNvPr>
                <p14:cNvContentPartPr/>
                <p14:nvPr/>
              </p14:nvContentPartPr>
              <p14:xfrm>
                <a:off x="4993295" y="3789658"/>
                <a:ext cx="275040" cy="19296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BAFD20BE-4767-49BA-8290-0B10E92448C7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4988975" y="3785338"/>
                  <a:ext cx="283680" cy="20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EBEE0BFF-6B85-4D81-97F4-9294164DB425}"/>
                    </a:ext>
                  </a:extLst>
                </p14:cNvPr>
                <p14:cNvContentPartPr/>
                <p14:nvPr/>
              </p14:nvContentPartPr>
              <p14:xfrm>
                <a:off x="5300375" y="3786058"/>
                <a:ext cx="266400" cy="19620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EBEE0BFF-6B85-4D81-97F4-9294164DB425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296055" y="3781738"/>
                  <a:ext cx="275040" cy="204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33" name="Input penna 132">
                  <a:extLst>
                    <a:ext uri="{FF2B5EF4-FFF2-40B4-BE49-F238E27FC236}">
                      <a16:creationId xmlns:a16="http://schemas.microsoft.com/office/drawing/2014/main" id="{3CD671C3-ADA4-4689-8634-58A34F2787AC}"/>
                    </a:ext>
                  </a:extLst>
                </p14:cNvPr>
                <p14:cNvContentPartPr/>
                <p14:nvPr/>
              </p14:nvContentPartPr>
              <p14:xfrm>
                <a:off x="5495855" y="3418498"/>
                <a:ext cx="119160" cy="590040"/>
              </p14:xfrm>
            </p:contentPart>
          </mc:Choice>
          <mc:Fallback xmlns="">
            <p:pic>
              <p:nvPicPr>
                <p:cNvPr id="133" name="Input penna 132">
                  <a:extLst>
                    <a:ext uri="{FF2B5EF4-FFF2-40B4-BE49-F238E27FC236}">
                      <a16:creationId xmlns:a16="http://schemas.microsoft.com/office/drawing/2014/main" id="{3CD671C3-ADA4-4689-8634-58A34F2787AC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491535" y="3414178"/>
                  <a:ext cx="127800" cy="59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34" name="Input penna 133">
                  <a:extLst>
                    <a:ext uri="{FF2B5EF4-FFF2-40B4-BE49-F238E27FC236}">
                      <a16:creationId xmlns:a16="http://schemas.microsoft.com/office/drawing/2014/main" id="{48E98F60-6FD2-40ED-A5EF-5DEAC4D0C94A}"/>
                    </a:ext>
                  </a:extLst>
                </p14:cNvPr>
                <p14:cNvContentPartPr/>
                <p14:nvPr/>
              </p14:nvContentPartPr>
              <p14:xfrm>
                <a:off x="5661815" y="3800098"/>
                <a:ext cx="227520" cy="201960"/>
              </p14:xfrm>
            </p:contentPart>
          </mc:Choice>
          <mc:Fallback xmlns="">
            <p:pic>
              <p:nvPicPr>
                <p:cNvPr id="134" name="Input penna 133">
                  <a:extLst>
                    <a:ext uri="{FF2B5EF4-FFF2-40B4-BE49-F238E27FC236}">
                      <a16:creationId xmlns:a16="http://schemas.microsoft.com/office/drawing/2014/main" id="{48E98F60-6FD2-40ED-A5EF-5DEAC4D0C94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657495" y="3795778"/>
                  <a:ext cx="236160" cy="21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35" name="Input penna 134">
                  <a:extLst>
                    <a:ext uri="{FF2B5EF4-FFF2-40B4-BE49-F238E27FC236}">
                      <a16:creationId xmlns:a16="http://schemas.microsoft.com/office/drawing/2014/main" id="{962CBBB0-A2A3-43F1-931C-E6C31C83337C}"/>
                    </a:ext>
                  </a:extLst>
                </p14:cNvPr>
                <p14:cNvContentPartPr/>
                <p14:nvPr/>
              </p14:nvContentPartPr>
              <p14:xfrm>
                <a:off x="5914895" y="3864898"/>
                <a:ext cx="283320" cy="220680"/>
              </p14:xfrm>
            </p:contentPart>
          </mc:Choice>
          <mc:Fallback xmlns="">
            <p:pic>
              <p:nvPicPr>
                <p:cNvPr id="135" name="Input penna 134">
                  <a:extLst>
                    <a:ext uri="{FF2B5EF4-FFF2-40B4-BE49-F238E27FC236}">
                      <a16:creationId xmlns:a16="http://schemas.microsoft.com/office/drawing/2014/main" id="{962CBBB0-A2A3-43F1-931C-E6C31C83337C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910575" y="3860578"/>
                  <a:ext cx="291960" cy="22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9316F34C-9901-458C-914E-61A2611D48D7}"/>
                    </a:ext>
                  </a:extLst>
                </p14:cNvPr>
                <p14:cNvContentPartPr/>
                <p14:nvPr/>
              </p14:nvContentPartPr>
              <p14:xfrm>
                <a:off x="6295055" y="3554218"/>
                <a:ext cx="158400" cy="46908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9316F34C-9901-458C-914E-61A2611D48D7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6290735" y="3549898"/>
                  <a:ext cx="167040" cy="47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E6C55B29-A64F-4FD1-9FC9-4252B23A3146}"/>
                    </a:ext>
                  </a:extLst>
                </p14:cNvPr>
                <p14:cNvContentPartPr/>
                <p14:nvPr/>
              </p14:nvContentPartPr>
              <p14:xfrm>
                <a:off x="6220175" y="3723778"/>
                <a:ext cx="244800" cy="266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E6C55B29-A64F-4FD1-9FC9-4252B23A3146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215855" y="3719458"/>
                  <a:ext cx="2534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59CC6F71-4B77-44A7-9FA2-2CC787C8E439}"/>
                    </a:ext>
                  </a:extLst>
                </p14:cNvPr>
                <p14:cNvContentPartPr/>
                <p14:nvPr/>
              </p14:nvContentPartPr>
              <p14:xfrm>
                <a:off x="6574775" y="3878938"/>
                <a:ext cx="61560" cy="12492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59CC6F71-4B77-44A7-9FA2-2CC787C8E439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570455" y="3874618"/>
                  <a:ext cx="70200" cy="13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2919907C-F5F7-479B-940F-0AC0E6DD3B94}"/>
                    </a:ext>
                  </a:extLst>
                </p14:cNvPr>
                <p14:cNvContentPartPr/>
                <p14:nvPr/>
              </p14:nvContentPartPr>
              <p14:xfrm>
                <a:off x="6621935" y="3697138"/>
                <a:ext cx="9720" cy="21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2919907C-F5F7-479B-940F-0AC0E6DD3B94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617615" y="3692818"/>
                  <a:ext cx="1836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82254D84-A875-43F2-83B6-40AA298582E0}"/>
                    </a:ext>
                  </a:extLst>
                </p14:cNvPr>
                <p14:cNvContentPartPr/>
                <p14:nvPr/>
              </p14:nvContentPartPr>
              <p14:xfrm>
                <a:off x="205655" y="4544578"/>
                <a:ext cx="542880" cy="20052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82254D84-A875-43F2-83B6-40AA298582E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201335" y="4540258"/>
                  <a:ext cx="55152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C25170F5-C7BF-4F70-A882-B5EC63011FC9}"/>
                    </a:ext>
                  </a:extLst>
                </p14:cNvPr>
                <p14:cNvContentPartPr/>
                <p14:nvPr/>
              </p14:nvContentPartPr>
              <p14:xfrm>
                <a:off x="634775" y="4459258"/>
                <a:ext cx="36720" cy="3060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C25170F5-C7BF-4F70-A882-B5EC63011FC9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630455" y="4454938"/>
                  <a:ext cx="4536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81A266C1-D56F-4915-A1EB-21D34804CE79}"/>
                    </a:ext>
                  </a:extLst>
                </p14:cNvPr>
                <p14:cNvContentPartPr/>
                <p14:nvPr/>
              </p14:nvContentPartPr>
              <p14:xfrm>
                <a:off x="800375" y="4555018"/>
                <a:ext cx="247680" cy="23436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81A266C1-D56F-4915-A1EB-21D34804CE79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96055" y="4550698"/>
                  <a:ext cx="256320" cy="24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57B8D11A-C103-4C48-B125-8B82430D05E3}"/>
                    </a:ext>
                  </a:extLst>
                </p14:cNvPr>
                <p14:cNvContentPartPr/>
                <p14:nvPr/>
              </p14:nvContentPartPr>
              <p14:xfrm>
                <a:off x="1170455" y="4562938"/>
                <a:ext cx="92160" cy="59184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57B8D11A-C103-4C48-B125-8B82430D05E3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166135" y="4558618"/>
                  <a:ext cx="100800" cy="60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01549797-B06A-4C00-855A-53E622F83993}"/>
                    </a:ext>
                  </a:extLst>
                </p14:cNvPr>
                <p14:cNvContentPartPr/>
                <p14:nvPr/>
              </p14:nvContentPartPr>
              <p14:xfrm>
                <a:off x="1164695" y="4580578"/>
                <a:ext cx="237600" cy="17532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01549797-B06A-4C00-855A-53E622F8399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160375" y="4576258"/>
                  <a:ext cx="2462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5981BEAF-B521-4B55-8BF8-D904F5E7C9FB}"/>
                    </a:ext>
                  </a:extLst>
                </p14:cNvPr>
                <p14:cNvContentPartPr/>
                <p14:nvPr/>
              </p14:nvContentPartPr>
              <p14:xfrm>
                <a:off x="1500935" y="4553938"/>
                <a:ext cx="208080" cy="17964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5981BEAF-B521-4B55-8BF8-D904F5E7C9FB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496615" y="4549618"/>
                  <a:ext cx="21672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7758EEBA-23E2-457C-8161-ECD30FFFBE54}"/>
                    </a:ext>
                  </a:extLst>
                </p14:cNvPr>
                <p14:cNvContentPartPr/>
                <p14:nvPr/>
              </p14:nvContentPartPr>
              <p14:xfrm>
                <a:off x="1801535" y="4275298"/>
                <a:ext cx="161280" cy="4726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7758EEBA-23E2-457C-8161-ECD30FFFBE54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797215" y="4270978"/>
                  <a:ext cx="169920" cy="481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1610071C-7C70-493D-BE43-68F89768F1CB}"/>
                    </a:ext>
                  </a:extLst>
                </p14:cNvPr>
                <p14:cNvContentPartPr/>
                <p14:nvPr/>
              </p14:nvContentPartPr>
              <p14:xfrm>
                <a:off x="1688495" y="4486618"/>
                <a:ext cx="225360" cy="1332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1610071C-7C70-493D-BE43-68F89768F1CB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1684175" y="4482298"/>
                  <a:ext cx="23400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DBC22564-F19F-4D23-AB20-69AA0AE733FA}"/>
                    </a:ext>
                  </a:extLst>
                </p14:cNvPr>
                <p14:cNvContentPartPr/>
                <p14:nvPr/>
              </p14:nvContentPartPr>
              <p14:xfrm>
                <a:off x="2061095" y="4306978"/>
                <a:ext cx="163080" cy="40500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DBC22564-F19F-4D23-AB20-69AA0AE733FA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056775" y="4302658"/>
                  <a:ext cx="171720" cy="41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99D29E30-E42A-4FD9-A294-1FB87601C0D5}"/>
                    </a:ext>
                  </a:extLst>
                </p14:cNvPr>
                <p14:cNvContentPartPr/>
                <p14:nvPr/>
              </p14:nvContentPartPr>
              <p14:xfrm>
                <a:off x="1936895" y="4405618"/>
                <a:ext cx="255960" cy="4752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99D29E30-E42A-4FD9-A294-1FB87601C0D5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1932575" y="4401298"/>
                  <a:ext cx="264600" cy="5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DD1396E4-FB5E-4925-8A45-77F768757F24}"/>
                    </a:ext>
                  </a:extLst>
                </p14:cNvPr>
                <p14:cNvContentPartPr/>
                <p14:nvPr/>
              </p14:nvContentPartPr>
              <p14:xfrm>
                <a:off x="2302655" y="4455298"/>
                <a:ext cx="65160" cy="20952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DD1396E4-FB5E-4925-8A45-77F768757F24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2298335" y="4450978"/>
                  <a:ext cx="738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2CA8F23F-A865-4C1F-9BED-4371B42737F9}"/>
                    </a:ext>
                  </a:extLst>
                </p14:cNvPr>
                <p14:cNvContentPartPr/>
                <p14:nvPr/>
              </p14:nvContentPartPr>
              <p14:xfrm>
                <a:off x="2541335" y="4394818"/>
                <a:ext cx="266040" cy="27540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2CA8F23F-A865-4C1F-9BED-4371B42737F9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2537015" y="4390498"/>
                  <a:ext cx="274680" cy="28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FF5B7B7B-6131-45CB-9899-0395A925B982}"/>
                    </a:ext>
                  </a:extLst>
                </p14:cNvPr>
                <p14:cNvContentPartPr/>
                <p14:nvPr/>
              </p14:nvContentPartPr>
              <p14:xfrm>
                <a:off x="2776415" y="4452418"/>
                <a:ext cx="406080" cy="2271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FF5B7B7B-6131-45CB-9899-0395A925B982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2772095" y="4448098"/>
                  <a:ext cx="414720" cy="23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833F9B87-2F1A-4909-91CC-4A9F2BC25DA3}"/>
                    </a:ext>
                  </a:extLst>
                </p14:cNvPr>
                <p14:cNvContentPartPr/>
                <p14:nvPr/>
              </p14:nvContentPartPr>
              <p14:xfrm>
                <a:off x="3262415" y="4453858"/>
                <a:ext cx="429120" cy="21852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833F9B87-2F1A-4909-91CC-4A9F2BC25DA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3258095" y="4449538"/>
                  <a:ext cx="43776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326EB7F8-B92D-4BB0-BF2A-682784424B1D}"/>
                    </a:ext>
                  </a:extLst>
                </p14:cNvPr>
                <p14:cNvContentPartPr/>
                <p14:nvPr/>
              </p14:nvContentPartPr>
              <p14:xfrm>
                <a:off x="3777575" y="4453138"/>
                <a:ext cx="217080" cy="21384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326EB7F8-B92D-4BB0-BF2A-682784424B1D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3773255" y="4448818"/>
                  <a:ext cx="22572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75" name="Input penna 174">
                  <a:extLst>
                    <a:ext uri="{FF2B5EF4-FFF2-40B4-BE49-F238E27FC236}">
                      <a16:creationId xmlns:a16="http://schemas.microsoft.com/office/drawing/2014/main" id="{867ABAF9-C26E-4153-A481-548593AE383A}"/>
                    </a:ext>
                  </a:extLst>
                </p14:cNvPr>
                <p14:cNvContentPartPr/>
                <p14:nvPr/>
              </p14:nvContentPartPr>
              <p14:xfrm>
                <a:off x="4075655" y="4490218"/>
                <a:ext cx="248400" cy="184320"/>
              </p14:xfrm>
            </p:contentPart>
          </mc:Choice>
          <mc:Fallback xmlns="">
            <p:pic>
              <p:nvPicPr>
                <p:cNvPr id="175" name="Input penna 174">
                  <a:extLst>
                    <a:ext uri="{FF2B5EF4-FFF2-40B4-BE49-F238E27FC236}">
                      <a16:creationId xmlns:a16="http://schemas.microsoft.com/office/drawing/2014/main" id="{867ABAF9-C26E-4153-A481-548593AE383A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4071335" y="4485898"/>
                  <a:ext cx="25704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76" name="Input penna 175">
                  <a:extLst>
                    <a:ext uri="{FF2B5EF4-FFF2-40B4-BE49-F238E27FC236}">
                      <a16:creationId xmlns:a16="http://schemas.microsoft.com/office/drawing/2014/main" id="{7CDB8F7A-3DE4-4B19-872D-ECDCDB574CF7}"/>
                    </a:ext>
                  </a:extLst>
                </p14:cNvPr>
                <p14:cNvContentPartPr/>
                <p14:nvPr/>
              </p14:nvContentPartPr>
              <p14:xfrm>
                <a:off x="4440335" y="4134898"/>
                <a:ext cx="143280" cy="493560"/>
              </p14:xfrm>
            </p:contentPart>
          </mc:Choice>
          <mc:Fallback xmlns="">
            <p:pic>
              <p:nvPicPr>
                <p:cNvPr id="176" name="Input penna 175">
                  <a:extLst>
                    <a:ext uri="{FF2B5EF4-FFF2-40B4-BE49-F238E27FC236}">
                      <a16:creationId xmlns:a16="http://schemas.microsoft.com/office/drawing/2014/main" id="{7CDB8F7A-3DE4-4B19-872D-ECDCDB574CF7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4436015" y="4130578"/>
                  <a:ext cx="151920" cy="50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77" name="Input penna 176">
                  <a:extLst>
                    <a:ext uri="{FF2B5EF4-FFF2-40B4-BE49-F238E27FC236}">
                      <a16:creationId xmlns:a16="http://schemas.microsoft.com/office/drawing/2014/main" id="{5B427BA1-8578-407E-8739-4561626F5968}"/>
                    </a:ext>
                  </a:extLst>
                </p14:cNvPr>
                <p14:cNvContentPartPr/>
                <p14:nvPr/>
              </p14:nvContentPartPr>
              <p14:xfrm>
                <a:off x="4307495" y="4284658"/>
                <a:ext cx="290520" cy="18720"/>
              </p14:xfrm>
            </p:contentPart>
          </mc:Choice>
          <mc:Fallback xmlns="">
            <p:pic>
              <p:nvPicPr>
                <p:cNvPr id="177" name="Input penna 176">
                  <a:extLst>
                    <a:ext uri="{FF2B5EF4-FFF2-40B4-BE49-F238E27FC236}">
                      <a16:creationId xmlns:a16="http://schemas.microsoft.com/office/drawing/2014/main" id="{5B427BA1-8578-407E-8739-4561626F5968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4303175" y="4280338"/>
                  <a:ext cx="29916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D8888FC6-00C5-4B26-A673-70B575B4A0E9}"/>
                    </a:ext>
                  </a:extLst>
                </p14:cNvPr>
                <p14:cNvContentPartPr/>
                <p14:nvPr/>
              </p14:nvContentPartPr>
              <p14:xfrm>
                <a:off x="4637255" y="4430458"/>
                <a:ext cx="226080" cy="19908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D8888FC6-00C5-4B26-A673-70B575B4A0E9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4632935" y="4426138"/>
                  <a:ext cx="234720" cy="207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83864662-A8A9-4702-A384-A422A5F4EE85}"/>
                    </a:ext>
                  </a:extLst>
                </p14:cNvPr>
                <p14:cNvContentPartPr/>
                <p14:nvPr/>
              </p14:nvContentPartPr>
              <p14:xfrm>
                <a:off x="5036135" y="4663018"/>
                <a:ext cx="88560" cy="13932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83864662-A8A9-4702-A384-A422A5F4EE85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5031815" y="4658698"/>
                  <a:ext cx="97200" cy="14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59E9226A-AB11-4AE3-8DBD-B266D358C111}"/>
                    </a:ext>
                  </a:extLst>
                </p14:cNvPr>
                <p14:cNvContentPartPr/>
                <p14:nvPr/>
              </p14:nvContentPartPr>
              <p14:xfrm>
                <a:off x="5505575" y="4150378"/>
                <a:ext cx="272880" cy="42192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59E9226A-AB11-4AE3-8DBD-B266D358C111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5501255" y="4146058"/>
                  <a:ext cx="28152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20056F6D-C8D1-4C96-839F-9FA0A5DE5816}"/>
                    </a:ext>
                  </a:extLst>
                </p14:cNvPr>
                <p14:cNvContentPartPr/>
                <p14:nvPr/>
              </p14:nvContentPartPr>
              <p14:xfrm>
                <a:off x="5722655" y="4409938"/>
                <a:ext cx="184320" cy="19980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20056F6D-C8D1-4C96-839F-9FA0A5DE5816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5718335" y="4405618"/>
                  <a:ext cx="19296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5F1B2F23-D2CA-4F6B-BE32-399582CA5BA6}"/>
              </a:ext>
            </a:extLst>
          </p:cNvPr>
          <p:cNvGrpSpPr/>
          <p:nvPr/>
        </p:nvGrpSpPr>
        <p:grpSpPr>
          <a:xfrm>
            <a:off x="6282815" y="4392658"/>
            <a:ext cx="204480" cy="273600"/>
            <a:chOff x="6282815" y="4392658"/>
            <a:chExt cx="204480" cy="273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C369B669-D436-4A6A-897B-9A4FC305E27F}"/>
                    </a:ext>
                  </a:extLst>
                </p14:cNvPr>
                <p14:cNvContentPartPr/>
                <p14:nvPr/>
              </p14:nvContentPartPr>
              <p14:xfrm>
                <a:off x="6282815" y="4396258"/>
                <a:ext cx="204480" cy="2700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C369B669-D436-4A6A-897B-9A4FC305E27F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278495" y="4391938"/>
                  <a:ext cx="213120" cy="27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0ACE4866-14F2-41C0-923F-4EE444C13E5B}"/>
                    </a:ext>
                  </a:extLst>
                </p14:cNvPr>
                <p14:cNvContentPartPr/>
                <p14:nvPr/>
              </p14:nvContentPartPr>
              <p14:xfrm>
                <a:off x="6342935" y="4392658"/>
                <a:ext cx="113400" cy="226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0ACE4866-14F2-41C0-923F-4EE444C13E5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6338615" y="4388338"/>
                  <a:ext cx="122040" cy="31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7" name="Gruppo 206">
            <a:extLst>
              <a:ext uri="{FF2B5EF4-FFF2-40B4-BE49-F238E27FC236}">
                <a16:creationId xmlns:a16="http://schemas.microsoft.com/office/drawing/2014/main" id="{CE56911E-F23C-400E-9866-7B9F8E51159E}"/>
              </a:ext>
            </a:extLst>
          </p:cNvPr>
          <p:cNvGrpSpPr/>
          <p:nvPr/>
        </p:nvGrpSpPr>
        <p:grpSpPr>
          <a:xfrm>
            <a:off x="6868895" y="4173778"/>
            <a:ext cx="1712880" cy="530280"/>
            <a:chOff x="6868895" y="4173778"/>
            <a:chExt cx="1712880" cy="530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E3D44F7-F828-4E9B-B516-D1F35D8C3242}"/>
                    </a:ext>
                  </a:extLst>
                </p14:cNvPr>
                <p14:cNvContentPartPr/>
                <p14:nvPr/>
              </p14:nvContentPartPr>
              <p14:xfrm>
                <a:off x="6868895" y="4420738"/>
                <a:ext cx="671040" cy="23256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E3D44F7-F828-4E9B-B516-D1F35D8C3242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6864575" y="4416418"/>
                  <a:ext cx="679680" cy="241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6900BC92-C2FC-425A-9BFD-A239EE42E809}"/>
                    </a:ext>
                  </a:extLst>
                </p14:cNvPr>
                <p14:cNvContentPartPr/>
                <p14:nvPr/>
              </p14:nvContentPartPr>
              <p14:xfrm>
                <a:off x="7569455" y="4449538"/>
                <a:ext cx="297360" cy="22212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6900BC92-C2FC-425A-9BFD-A239EE42E809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7565135" y="4445218"/>
                  <a:ext cx="306000" cy="230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3AF9E470-9102-4842-9362-8618B85ECAC6}"/>
                    </a:ext>
                  </a:extLst>
                </p14:cNvPr>
                <p14:cNvContentPartPr/>
                <p14:nvPr/>
              </p14:nvContentPartPr>
              <p14:xfrm>
                <a:off x="7871135" y="4173778"/>
                <a:ext cx="181080" cy="5256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3AF9E470-9102-4842-9362-8618B85ECAC6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7866815" y="4169458"/>
                  <a:ext cx="189720" cy="53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A064E86-4DC4-4DC6-B365-D86062311D45}"/>
                    </a:ext>
                  </a:extLst>
                </p14:cNvPr>
                <p14:cNvContentPartPr/>
                <p14:nvPr/>
              </p14:nvContentPartPr>
              <p14:xfrm>
                <a:off x="8052935" y="4430098"/>
                <a:ext cx="45000" cy="5580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A064E86-4DC4-4DC6-B365-D86062311D45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8048615" y="4425778"/>
                  <a:ext cx="53640" cy="64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9CE8A9D3-2C78-450B-B256-7D700C9494D1}"/>
                    </a:ext>
                  </a:extLst>
                </p14:cNvPr>
                <p14:cNvContentPartPr/>
                <p14:nvPr/>
              </p14:nvContentPartPr>
              <p14:xfrm>
                <a:off x="8189015" y="4517578"/>
                <a:ext cx="238680" cy="18648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9CE8A9D3-2C78-450B-B256-7D700C9494D1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8184695" y="4513258"/>
                  <a:ext cx="2473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441EA6D4-1A43-4E3F-B7E0-1EDBDA66A748}"/>
                    </a:ext>
                  </a:extLst>
                </p14:cNvPr>
                <p14:cNvContentPartPr/>
                <p14:nvPr/>
              </p14:nvContentPartPr>
              <p14:xfrm>
                <a:off x="8537495" y="4567258"/>
                <a:ext cx="41040" cy="11196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441EA6D4-1A43-4E3F-B7E0-1EDBDA66A748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8533175" y="4562938"/>
                  <a:ext cx="49680" cy="12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5FB7D6BE-2BCB-4F95-A114-7E3517EEDA1E}"/>
                    </a:ext>
                  </a:extLst>
                </p14:cNvPr>
                <p14:cNvContentPartPr/>
                <p14:nvPr/>
              </p14:nvContentPartPr>
              <p14:xfrm>
                <a:off x="8554775" y="4451698"/>
                <a:ext cx="27000" cy="288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5FB7D6BE-2BCB-4F95-A114-7E3517EEDA1E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8550455" y="4447378"/>
                  <a:ext cx="35640" cy="1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6" name="Gruppo 205">
            <a:extLst>
              <a:ext uri="{FF2B5EF4-FFF2-40B4-BE49-F238E27FC236}">
                <a16:creationId xmlns:a16="http://schemas.microsoft.com/office/drawing/2014/main" id="{206B02D5-4CA7-44A5-B423-9A8463208CCF}"/>
              </a:ext>
            </a:extLst>
          </p:cNvPr>
          <p:cNvGrpSpPr/>
          <p:nvPr/>
        </p:nvGrpSpPr>
        <p:grpSpPr>
          <a:xfrm>
            <a:off x="8892095" y="4264498"/>
            <a:ext cx="1679400" cy="726480"/>
            <a:chOff x="8892095" y="4264498"/>
            <a:chExt cx="1679400" cy="726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068FBAC4-70EC-4B6F-BCDF-92FA81DCA67E}"/>
                    </a:ext>
                  </a:extLst>
                </p14:cNvPr>
                <p14:cNvContentPartPr/>
                <p14:nvPr/>
              </p14:nvContentPartPr>
              <p14:xfrm>
                <a:off x="8892095" y="4436938"/>
                <a:ext cx="288360" cy="23688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068FBAC4-70EC-4B6F-BCDF-92FA81DCA67E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8887775" y="4432618"/>
                  <a:ext cx="297000" cy="24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5396F805-07DB-4605-AF1D-A44F6B3B1935}"/>
                    </a:ext>
                  </a:extLst>
                </p14:cNvPr>
                <p14:cNvContentPartPr/>
                <p14:nvPr/>
              </p14:nvContentPartPr>
              <p14:xfrm>
                <a:off x="9119255" y="4558618"/>
                <a:ext cx="73080" cy="43236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5396F805-07DB-4605-AF1D-A44F6B3B1935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9114935" y="4554298"/>
                  <a:ext cx="81720" cy="44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D4D259DD-AAB6-42D4-9EDD-6910A5821417}"/>
                    </a:ext>
                  </a:extLst>
                </p14:cNvPr>
                <p14:cNvContentPartPr/>
                <p14:nvPr/>
              </p14:nvContentPartPr>
              <p14:xfrm>
                <a:off x="9199175" y="4524058"/>
                <a:ext cx="427680" cy="13068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D4D259DD-AAB6-42D4-9EDD-6910A5821417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9194855" y="4519738"/>
                  <a:ext cx="436320" cy="139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39C61432-4022-492E-966B-1BA326A9443F}"/>
                    </a:ext>
                  </a:extLst>
                </p14:cNvPr>
                <p14:cNvContentPartPr/>
                <p14:nvPr/>
              </p14:nvContentPartPr>
              <p14:xfrm>
                <a:off x="9692735" y="4567258"/>
                <a:ext cx="91440" cy="6300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39C61432-4022-492E-966B-1BA326A9443F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9688415" y="4562938"/>
                  <a:ext cx="100080" cy="7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8155E994-C864-4EB8-9432-6D92A33A1438}"/>
                    </a:ext>
                  </a:extLst>
                </p14:cNvPr>
                <p14:cNvContentPartPr/>
                <p14:nvPr/>
              </p14:nvContentPartPr>
              <p14:xfrm>
                <a:off x="9703535" y="4385458"/>
                <a:ext cx="28800" cy="468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8155E994-C864-4EB8-9432-6D92A33A1438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9699215" y="4381138"/>
                  <a:ext cx="374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6EC1DC80-58CA-4AD9-813F-494E47969BC4}"/>
                    </a:ext>
                  </a:extLst>
                </p14:cNvPr>
                <p14:cNvContentPartPr/>
                <p14:nvPr/>
              </p14:nvContentPartPr>
              <p14:xfrm>
                <a:off x="9828455" y="4500298"/>
                <a:ext cx="265320" cy="15228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6EC1DC80-58CA-4AD9-813F-494E47969BC4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9824135" y="4495978"/>
                  <a:ext cx="27396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969E0A38-9E71-4740-A949-29E815D4E829}"/>
                    </a:ext>
                  </a:extLst>
                </p14:cNvPr>
                <p14:cNvContentPartPr/>
                <p14:nvPr/>
              </p14:nvContentPartPr>
              <p14:xfrm>
                <a:off x="10236695" y="4264498"/>
                <a:ext cx="129600" cy="37008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969E0A38-9E71-4740-A949-29E815D4E829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10232375" y="4260178"/>
                  <a:ext cx="138240" cy="37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4CB7BD09-8416-4E65-836C-759744C882D3}"/>
                    </a:ext>
                  </a:extLst>
                </p14:cNvPr>
                <p14:cNvContentPartPr/>
                <p14:nvPr/>
              </p14:nvContentPartPr>
              <p14:xfrm>
                <a:off x="10129415" y="4394818"/>
                <a:ext cx="216000" cy="244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4CB7BD09-8416-4E65-836C-759744C882D3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10125095" y="4390498"/>
                  <a:ext cx="224640" cy="3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7FBD3150-6008-4E35-97B3-05780360F9B0}"/>
                    </a:ext>
                  </a:extLst>
                </p14:cNvPr>
                <p14:cNvContentPartPr/>
                <p14:nvPr/>
              </p14:nvContentPartPr>
              <p14:xfrm>
                <a:off x="10385375" y="4470058"/>
                <a:ext cx="186120" cy="18360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7FBD3150-6008-4E35-97B3-05780360F9B0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10381055" y="4465738"/>
                  <a:ext cx="194760" cy="1922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12" name="Gruppo 211">
            <a:extLst>
              <a:ext uri="{FF2B5EF4-FFF2-40B4-BE49-F238E27FC236}">
                <a16:creationId xmlns:a16="http://schemas.microsoft.com/office/drawing/2014/main" id="{8ADDAF29-A316-4115-A2D0-0774B7266BC6}"/>
              </a:ext>
            </a:extLst>
          </p:cNvPr>
          <p:cNvGrpSpPr/>
          <p:nvPr/>
        </p:nvGrpSpPr>
        <p:grpSpPr>
          <a:xfrm>
            <a:off x="10822415" y="4205818"/>
            <a:ext cx="477360" cy="508320"/>
            <a:chOff x="10822415" y="4205818"/>
            <a:chExt cx="477360" cy="508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0A9319D1-43D9-49D3-853A-B760F660271D}"/>
                    </a:ext>
                  </a:extLst>
                </p14:cNvPr>
                <p14:cNvContentPartPr/>
                <p14:nvPr/>
              </p14:nvContentPartPr>
              <p14:xfrm>
                <a:off x="10822415" y="4431538"/>
                <a:ext cx="307440" cy="22356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0A9319D1-43D9-49D3-853A-B760F660271D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10818095" y="4427218"/>
                  <a:ext cx="316080" cy="232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68A2C4EE-7864-41F6-8C2E-914E210DB04E}"/>
                    </a:ext>
                  </a:extLst>
                </p14:cNvPr>
                <p14:cNvContentPartPr/>
                <p14:nvPr/>
              </p14:nvContentPartPr>
              <p14:xfrm>
                <a:off x="11102495" y="4205818"/>
                <a:ext cx="83160" cy="50832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68A2C4EE-7864-41F6-8C2E-914E210DB04E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11098175" y="4201498"/>
                  <a:ext cx="91800" cy="51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445FAAAD-62C8-4F6A-B6B5-3E0C34D369E5}"/>
                    </a:ext>
                  </a:extLst>
                </p14:cNvPr>
                <p14:cNvContentPartPr/>
                <p14:nvPr/>
              </p14:nvContentPartPr>
              <p14:xfrm>
                <a:off x="11254775" y="4502098"/>
                <a:ext cx="25560" cy="15480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445FAAAD-62C8-4F6A-B6B5-3E0C34D369E5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11250455" y="4497778"/>
                  <a:ext cx="3420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210" name="Input penna 209">
                  <a:extLst>
                    <a:ext uri="{FF2B5EF4-FFF2-40B4-BE49-F238E27FC236}">
                      <a16:creationId xmlns:a16="http://schemas.microsoft.com/office/drawing/2014/main" id="{075DE549-8BD9-439F-A090-4D6D7DAF8E31}"/>
                    </a:ext>
                  </a:extLst>
                </p14:cNvPr>
                <p14:cNvContentPartPr/>
                <p14:nvPr/>
              </p14:nvContentPartPr>
              <p14:xfrm>
                <a:off x="11286815" y="4389418"/>
                <a:ext cx="12960" cy="3240"/>
              </p14:xfrm>
            </p:contentPart>
          </mc:Choice>
          <mc:Fallback xmlns="">
            <p:pic>
              <p:nvPicPr>
                <p:cNvPr id="210" name="Input penna 209">
                  <a:extLst>
                    <a:ext uri="{FF2B5EF4-FFF2-40B4-BE49-F238E27FC236}">
                      <a16:creationId xmlns:a16="http://schemas.microsoft.com/office/drawing/2014/main" id="{075DE549-8BD9-439F-A090-4D6D7DAF8E31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11282495" y="4385098"/>
                  <a:ext cx="21600" cy="11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86">
            <p14:nvContentPartPr>
              <p14:cNvPr id="211" name="Input penna 210">
                <a:extLst>
                  <a:ext uri="{FF2B5EF4-FFF2-40B4-BE49-F238E27FC236}">
                    <a16:creationId xmlns:a16="http://schemas.microsoft.com/office/drawing/2014/main" id="{14E61EC0-8206-42F2-B321-7131368BD6B4}"/>
                  </a:ext>
                </a:extLst>
              </p14:cNvPr>
              <p14:cNvContentPartPr/>
              <p14:nvPr/>
            </p14:nvContentPartPr>
            <p14:xfrm>
              <a:off x="11516495" y="4447018"/>
              <a:ext cx="248040" cy="253800"/>
            </p14:xfrm>
          </p:contentPart>
        </mc:Choice>
        <mc:Fallback xmlns="">
          <p:pic>
            <p:nvPicPr>
              <p:cNvPr id="211" name="Input penna 210">
                <a:extLst>
                  <a:ext uri="{FF2B5EF4-FFF2-40B4-BE49-F238E27FC236}">
                    <a16:creationId xmlns:a16="http://schemas.microsoft.com/office/drawing/2014/main" id="{14E61EC0-8206-42F2-B321-7131368BD6B4}"/>
                  </a:ext>
                </a:extLst>
              </p:cNvPr>
              <p:cNvPicPr/>
              <p:nvPr/>
            </p:nvPicPr>
            <p:blipFill>
              <a:blip r:embed="rId287"/>
              <a:stretch>
                <a:fillRect/>
              </a:stretch>
            </p:blipFill>
            <p:spPr>
              <a:xfrm>
                <a:off x="11512175" y="4442698"/>
                <a:ext cx="256680" cy="262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4F7BEF3B-B0AE-48CB-AEEE-2DF364E95256}"/>
              </a:ext>
            </a:extLst>
          </p:cNvPr>
          <p:cNvGrpSpPr/>
          <p:nvPr/>
        </p:nvGrpSpPr>
        <p:grpSpPr>
          <a:xfrm>
            <a:off x="65615" y="5024458"/>
            <a:ext cx="1488600" cy="663480"/>
            <a:chOff x="65615" y="5024458"/>
            <a:chExt cx="1488600" cy="6634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00EFCA83-D668-4866-B793-A0E350B5E8D4}"/>
                    </a:ext>
                  </a:extLst>
                </p14:cNvPr>
                <p14:cNvContentPartPr/>
                <p14:nvPr/>
              </p14:nvContentPartPr>
              <p14:xfrm>
                <a:off x="128975" y="5024458"/>
                <a:ext cx="187920" cy="24048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00EFCA83-D668-4866-B793-A0E350B5E8D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124655" y="5020138"/>
                  <a:ext cx="196560" cy="24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DF2E07E7-574B-41DE-B39E-9D922CDA224C}"/>
                    </a:ext>
                  </a:extLst>
                </p14:cNvPr>
                <p14:cNvContentPartPr/>
                <p14:nvPr/>
              </p14:nvContentPartPr>
              <p14:xfrm>
                <a:off x="90815" y="5579578"/>
                <a:ext cx="209160" cy="1083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DF2E07E7-574B-41DE-B39E-9D922CDA224C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86495" y="5575258"/>
                  <a:ext cx="217800" cy="11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23015C25-F83A-456C-876C-913F7B93A708}"/>
                    </a:ext>
                  </a:extLst>
                </p14:cNvPr>
                <p14:cNvContentPartPr/>
                <p14:nvPr/>
              </p14:nvContentPartPr>
              <p14:xfrm>
                <a:off x="346775" y="5093218"/>
                <a:ext cx="360720" cy="48888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23015C25-F83A-456C-876C-913F7B93A708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342455" y="5088898"/>
                  <a:ext cx="369360" cy="497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15A33B2C-9904-4E61-9B75-AB7691740DB7}"/>
                    </a:ext>
                  </a:extLst>
                </p14:cNvPr>
                <p14:cNvContentPartPr/>
                <p14:nvPr/>
              </p14:nvContentPartPr>
              <p14:xfrm>
                <a:off x="65615" y="5257738"/>
                <a:ext cx="93600" cy="30564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15A33B2C-9904-4E61-9B75-AB7691740DB7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1295" y="5253418"/>
                  <a:ext cx="102240" cy="31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E640D20D-65D8-4766-B6F3-A2AD3FC87300}"/>
                    </a:ext>
                  </a:extLst>
                </p14:cNvPr>
                <p14:cNvContentPartPr/>
                <p14:nvPr/>
              </p14:nvContentPartPr>
              <p14:xfrm>
                <a:off x="827375" y="5425858"/>
                <a:ext cx="5040" cy="3492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E640D20D-65D8-4766-B6F3-A2AD3FC87300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823055" y="5421538"/>
                  <a:ext cx="13680" cy="4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BF15E98E-204D-43CE-8B47-3B0E5D67F371}"/>
                    </a:ext>
                  </a:extLst>
                </p14:cNvPr>
                <p14:cNvContentPartPr/>
                <p14:nvPr/>
              </p14:nvContentPartPr>
              <p14:xfrm>
                <a:off x="1033295" y="5186818"/>
                <a:ext cx="31320" cy="2775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BF15E98E-204D-43CE-8B47-3B0E5D67F371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1028975" y="5182498"/>
                  <a:ext cx="39960" cy="28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0B1C55A6-657C-430C-8025-5C2C9571D990}"/>
                    </a:ext>
                  </a:extLst>
                </p14:cNvPr>
                <p14:cNvContentPartPr/>
                <p14:nvPr/>
              </p14:nvContentPartPr>
              <p14:xfrm>
                <a:off x="957695" y="5113738"/>
                <a:ext cx="356760" cy="38592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0B1C55A6-657C-430C-8025-5C2C9571D99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953375" y="5109418"/>
                  <a:ext cx="365400" cy="39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3CA65838-9021-44E5-A736-2827C2557523}"/>
                    </a:ext>
                  </a:extLst>
                </p14:cNvPr>
                <p14:cNvContentPartPr/>
                <p14:nvPr/>
              </p14:nvContentPartPr>
              <p14:xfrm>
                <a:off x="1543055" y="5419378"/>
                <a:ext cx="11160" cy="1476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3CA65838-9021-44E5-A736-2827C2557523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1538735" y="5415058"/>
                  <a:ext cx="19800" cy="23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4" name="Gruppo 243">
            <a:extLst>
              <a:ext uri="{FF2B5EF4-FFF2-40B4-BE49-F238E27FC236}">
                <a16:creationId xmlns:a16="http://schemas.microsoft.com/office/drawing/2014/main" id="{D35E2237-A5AC-4473-8B27-6713EF92282C}"/>
              </a:ext>
            </a:extLst>
          </p:cNvPr>
          <p:cNvGrpSpPr/>
          <p:nvPr/>
        </p:nvGrpSpPr>
        <p:grpSpPr>
          <a:xfrm>
            <a:off x="1828175" y="5251258"/>
            <a:ext cx="1031040" cy="207720"/>
            <a:chOff x="1828175" y="5251258"/>
            <a:chExt cx="1031040" cy="207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5A1FD5F5-4B92-4AA5-92CC-7DE2571C3385}"/>
                    </a:ext>
                  </a:extLst>
                </p14:cNvPr>
                <p14:cNvContentPartPr/>
                <p14:nvPr/>
              </p14:nvContentPartPr>
              <p14:xfrm>
                <a:off x="1828175" y="5273578"/>
                <a:ext cx="329400" cy="18540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5A1FD5F5-4B92-4AA5-92CC-7DE2571C3385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1823855" y="5269258"/>
                  <a:ext cx="338040" cy="19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8BB500D6-6D61-4D61-A750-17A9EADF3B75}"/>
                    </a:ext>
                  </a:extLst>
                </p14:cNvPr>
                <p14:cNvContentPartPr/>
                <p14:nvPr/>
              </p14:nvContentPartPr>
              <p14:xfrm>
                <a:off x="2251535" y="5271778"/>
                <a:ext cx="251280" cy="17820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8BB500D6-6D61-4D61-A750-17A9EADF3B75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2247215" y="5267458"/>
                  <a:ext cx="2599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4BF01AFC-FE55-4C3A-8242-86CBA315077B}"/>
                    </a:ext>
                  </a:extLst>
                </p14:cNvPr>
                <p14:cNvContentPartPr/>
                <p14:nvPr/>
              </p14:nvContentPartPr>
              <p14:xfrm>
                <a:off x="2586335" y="5251258"/>
                <a:ext cx="272880" cy="19620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4BF01AFC-FE55-4C3A-8242-86CBA315077B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2582015" y="5246938"/>
                  <a:ext cx="281520" cy="2048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3" name="Gruppo 242">
            <a:extLst>
              <a:ext uri="{FF2B5EF4-FFF2-40B4-BE49-F238E27FC236}">
                <a16:creationId xmlns:a16="http://schemas.microsoft.com/office/drawing/2014/main" id="{7F756AFE-DA01-4152-8AB3-FF8CF2DD992A}"/>
              </a:ext>
            </a:extLst>
          </p:cNvPr>
          <p:cNvGrpSpPr/>
          <p:nvPr/>
        </p:nvGrpSpPr>
        <p:grpSpPr>
          <a:xfrm>
            <a:off x="3210215" y="5091058"/>
            <a:ext cx="855000" cy="356400"/>
            <a:chOff x="3210215" y="5091058"/>
            <a:chExt cx="855000" cy="356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C5701F02-2727-4FC2-9A9F-2DA8EA9B74C3}"/>
                    </a:ext>
                  </a:extLst>
                </p14:cNvPr>
                <p14:cNvContentPartPr/>
                <p14:nvPr/>
              </p14:nvContentPartPr>
              <p14:xfrm>
                <a:off x="3210215" y="5237938"/>
                <a:ext cx="149040" cy="2095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C5701F02-2727-4FC2-9A9F-2DA8EA9B74C3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3205895" y="5233618"/>
                  <a:ext cx="15768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FAE54A7D-D122-4803-8DFC-9A9E12A7F686}"/>
                    </a:ext>
                  </a:extLst>
                </p14:cNvPr>
                <p14:cNvContentPartPr/>
                <p14:nvPr/>
              </p14:nvContentPartPr>
              <p14:xfrm>
                <a:off x="3505415" y="5124898"/>
                <a:ext cx="34920" cy="1375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FAE54A7D-D122-4803-8DFC-9A9E12A7F686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3501095" y="5120578"/>
                  <a:ext cx="4356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CDF55912-A51E-46F7-BC0C-D15C4B0EFDAD}"/>
                    </a:ext>
                  </a:extLst>
                </p14:cNvPr>
                <p14:cNvContentPartPr/>
                <p14:nvPr/>
              </p14:nvContentPartPr>
              <p14:xfrm>
                <a:off x="3704135" y="5251258"/>
                <a:ext cx="247680" cy="18324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CDF55912-A51E-46F7-BC0C-D15C4B0EFDAD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3699815" y="5246938"/>
                  <a:ext cx="256320" cy="19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2BF69125-CEB4-4DE3-B95D-CFB8468AD7DE}"/>
                    </a:ext>
                  </a:extLst>
                </p14:cNvPr>
                <p14:cNvContentPartPr/>
                <p14:nvPr/>
              </p14:nvContentPartPr>
              <p14:xfrm>
                <a:off x="3789095" y="5091058"/>
                <a:ext cx="276120" cy="5148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2BF69125-CEB4-4DE3-B95D-CFB8468AD7DE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3784775" y="5086738"/>
                  <a:ext cx="284760" cy="60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2" name="Gruppo 241">
            <a:extLst>
              <a:ext uri="{FF2B5EF4-FFF2-40B4-BE49-F238E27FC236}">
                <a16:creationId xmlns:a16="http://schemas.microsoft.com/office/drawing/2014/main" id="{58719D43-FA87-4BAF-948D-99775F5FE927}"/>
              </a:ext>
            </a:extLst>
          </p:cNvPr>
          <p:cNvGrpSpPr/>
          <p:nvPr/>
        </p:nvGrpSpPr>
        <p:grpSpPr>
          <a:xfrm>
            <a:off x="4340975" y="4966858"/>
            <a:ext cx="1130760" cy="488520"/>
            <a:chOff x="4340975" y="4966858"/>
            <a:chExt cx="1130760" cy="488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BFA3A6E8-0EFF-4591-8841-25EDA063789F}"/>
                    </a:ext>
                  </a:extLst>
                </p14:cNvPr>
                <p14:cNvContentPartPr/>
                <p14:nvPr/>
              </p14:nvContentPartPr>
              <p14:xfrm>
                <a:off x="4340975" y="5257738"/>
                <a:ext cx="280800" cy="19008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BFA3A6E8-0EFF-4591-8841-25EDA063789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4336655" y="5253418"/>
                  <a:ext cx="28944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656834AD-7133-462B-B277-7B05A08CF0CC}"/>
                    </a:ext>
                  </a:extLst>
                </p14:cNvPr>
                <p14:cNvContentPartPr/>
                <p14:nvPr/>
              </p14:nvContentPartPr>
              <p14:xfrm>
                <a:off x="4728695" y="5236498"/>
                <a:ext cx="227160" cy="19080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656834AD-7133-462B-B277-7B05A08CF0CC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4724375" y="5232178"/>
                  <a:ext cx="235800" cy="19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FEF05D1E-FA36-48D6-9D31-462686A49778}"/>
                    </a:ext>
                  </a:extLst>
                </p14:cNvPr>
                <p14:cNvContentPartPr/>
                <p14:nvPr/>
              </p14:nvContentPartPr>
              <p14:xfrm>
                <a:off x="5003735" y="4966858"/>
                <a:ext cx="320760" cy="47556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FEF05D1E-FA36-48D6-9D31-462686A49778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4999415" y="4962538"/>
                  <a:ext cx="32940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9507F308-C85B-4CA9-8007-C01F1FD71FF0}"/>
                    </a:ext>
                  </a:extLst>
                </p14:cNvPr>
                <p14:cNvContentPartPr/>
                <p14:nvPr/>
              </p14:nvContentPartPr>
              <p14:xfrm>
                <a:off x="5193455" y="5270338"/>
                <a:ext cx="278280" cy="18504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9507F308-C85B-4CA9-8007-C01F1FD71FF0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5189135" y="5266018"/>
                  <a:ext cx="286920" cy="1936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1" name="Gruppo 240">
            <a:extLst>
              <a:ext uri="{FF2B5EF4-FFF2-40B4-BE49-F238E27FC236}">
                <a16:creationId xmlns:a16="http://schemas.microsoft.com/office/drawing/2014/main" id="{A1FAEC88-51B7-4738-A081-A4E6C7F80AC5}"/>
              </a:ext>
            </a:extLst>
          </p:cNvPr>
          <p:cNvGrpSpPr/>
          <p:nvPr/>
        </p:nvGrpSpPr>
        <p:grpSpPr>
          <a:xfrm>
            <a:off x="5803655" y="5172778"/>
            <a:ext cx="578880" cy="290880"/>
            <a:chOff x="5803655" y="5172778"/>
            <a:chExt cx="578880" cy="290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BBF8108E-A701-4730-A481-C1CD3B4A2CC7}"/>
                    </a:ext>
                  </a:extLst>
                </p14:cNvPr>
                <p14:cNvContentPartPr/>
                <p14:nvPr/>
              </p14:nvContentPartPr>
              <p14:xfrm>
                <a:off x="5803655" y="5172778"/>
                <a:ext cx="279360" cy="29088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BBF8108E-A701-4730-A481-C1CD3B4A2CC7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5799335" y="5168458"/>
                  <a:ext cx="288000" cy="29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1EFE3BC4-D74D-422C-BF44-1C7C423AD5C4}"/>
                    </a:ext>
                  </a:extLst>
                </p14:cNvPr>
                <p14:cNvContentPartPr/>
                <p14:nvPr/>
              </p14:nvContentPartPr>
              <p14:xfrm>
                <a:off x="5932895" y="5322178"/>
                <a:ext cx="115200" cy="468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1EFE3BC4-D74D-422C-BF44-1C7C423AD5C4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5928575" y="5317858"/>
                  <a:ext cx="12384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2814187D-4D35-4162-9336-331C898DC5AA}"/>
                    </a:ext>
                  </a:extLst>
                </p14:cNvPr>
                <p14:cNvContentPartPr/>
                <p14:nvPr/>
              </p14:nvContentPartPr>
              <p14:xfrm>
                <a:off x="6238535" y="5327578"/>
                <a:ext cx="101520" cy="288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2814187D-4D35-4162-9336-331C898DC5AA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6234215" y="5323258"/>
                  <a:ext cx="110160" cy="1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23D7581D-F823-400E-B707-3F71C0AE65B0}"/>
                    </a:ext>
                  </a:extLst>
                </p14:cNvPr>
                <p14:cNvContentPartPr/>
                <p14:nvPr/>
              </p14:nvContentPartPr>
              <p14:xfrm>
                <a:off x="6232775" y="5390578"/>
                <a:ext cx="149760" cy="133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23D7581D-F823-400E-B707-3F71C0AE65B0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6228455" y="5386258"/>
                  <a:ext cx="158400" cy="219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4">
            <p14:nvContentPartPr>
              <p14:cNvPr id="240" name="Input penna 239">
                <a:extLst>
                  <a:ext uri="{FF2B5EF4-FFF2-40B4-BE49-F238E27FC236}">
                    <a16:creationId xmlns:a16="http://schemas.microsoft.com/office/drawing/2014/main" id="{7DD254D1-8AA5-4ABA-AAD2-7FAD2CE13668}"/>
                  </a:ext>
                </a:extLst>
              </p14:cNvPr>
              <p14:cNvContentPartPr/>
              <p14:nvPr/>
            </p14:nvContentPartPr>
            <p14:xfrm>
              <a:off x="6621935" y="5155138"/>
              <a:ext cx="178560" cy="327960"/>
            </p14:xfrm>
          </p:contentPart>
        </mc:Choice>
        <mc:Fallback xmlns="">
          <p:pic>
            <p:nvPicPr>
              <p:cNvPr id="240" name="Input penna 239">
                <a:extLst>
                  <a:ext uri="{FF2B5EF4-FFF2-40B4-BE49-F238E27FC236}">
                    <a16:creationId xmlns:a16="http://schemas.microsoft.com/office/drawing/2014/main" id="{7DD254D1-8AA5-4ABA-AAD2-7FAD2CE13668}"/>
                  </a:ext>
                </a:extLst>
              </p:cNvPr>
              <p:cNvPicPr/>
              <p:nvPr/>
            </p:nvPicPr>
            <p:blipFill>
              <a:blip r:embed="rId335"/>
              <a:stretch>
                <a:fillRect/>
              </a:stretch>
            </p:blipFill>
            <p:spPr>
              <a:xfrm>
                <a:off x="6617615" y="5150818"/>
                <a:ext cx="187200" cy="336600"/>
              </a:xfrm>
              <a:prstGeom prst="rect">
                <a:avLst/>
              </a:prstGeom>
            </p:spPr>
          </p:pic>
        </mc:Fallback>
      </mc:AlternateContent>
      <p:grpSp>
        <p:nvGrpSpPr>
          <p:cNvPr id="258" name="Gruppo 257">
            <a:extLst>
              <a:ext uri="{FF2B5EF4-FFF2-40B4-BE49-F238E27FC236}">
                <a16:creationId xmlns:a16="http://schemas.microsoft.com/office/drawing/2014/main" id="{6923E1F0-1B4A-4BEE-B7C7-29B0EDC1AC2A}"/>
              </a:ext>
            </a:extLst>
          </p:cNvPr>
          <p:cNvGrpSpPr/>
          <p:nvPr/>
        </p:nvGrpSpPr>
        <p:grpSpPr>
          <a:xfrm>
            <a:off x="7110095" y="5092858"/>
            <a:ext cx="3756960" cy="601200"/>
            <a:chOff x="7110095" y="5092858"/>
            <a:chExt cx="3756960" cy="601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BF0D223C-BFC6-43B0-B129-31D6CD469883}"/>
                    </a:ext>
                  </a:extLst>
                </p14:cNvPr>
                <p14:cNvContentPartPr/>
                <p14:nvPr/>
              </p14:nvContentPartPr>
              <p14:xfrm>
                <a:off x="7110095" y="5269978"/>
                <a:ext cx="500760" cy="20016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BF0D223C-BFC6-43B0-B129-31D6CD469883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7105775" y="5265658"/>
                  <a:ext cx="509400" cy="20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B7D883D5-1A37-4EF5-9AD7-2677CDDCBAF8}"/>
                    </a:ext>
                  </a:extLst>
                </p14:cNvPr>
                <p14:cNvContentPartPr/>
                <p14:nvPr/>
              </p14:nvContentPartPr>
              <p14:xfrm>
                <a:off x="7647935" y="5341618"/>
                <a:ext cx="333360" cy="14724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B7D883D5-1A37-4EF5-9AD7-2677CDDCBAF8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7643615" y="5337298"/>
                  <a:ext cx="342000" cy="155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BB75A835-6F93-4FC8-85E4-9C18F8B24AFF}"/>
                    </a:ext>
                  </a:extLst>
                </p14:cNvPr>
                <p14:cNvContentPartPr/>
                <p14:nvPr/>
              </p14:nvContentPartPr>
              <p14:xfrm>
                <a:off x="8066255" y="5362138"/>
                <a:ext cx="214200" cy="1573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BB75A835-6F93-4FC8-85E4-9C18F8B24AFF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8061935" y="5357818"/>
                  <a:ext cx="22284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0FB83787-2064-414B-AE21-5C0EAF031803}"/>
                    </a:ext>
                  </a:extLst>
                </p14:cNvPr>
                <p14:cNvContentPartPr/>
                <p14:nvPr/>
              </p14:nvContentPartPr>
              <p14:xfrm>
                <a:off x="8381255" y="5312818"/>
                <a:ext cx="254520" cy="17136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0FB83787-2064-414B-AE21-5C0EAF031803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8376935" y="5308498"/>
                  <a:ext cx="26316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C47944DE-1946-49C4-ABB5-5754ED421A92}"/>
                    </a:ext>
                  </a:extLst>
                </p14:cNvPr>
                <p14:cNvContentPartPr/>
                <p14:nvPr/>
              </p14:nvContentPartPr>
              <p14:xfrm>
                <a:off x="8688695" y="5347018"/>
                <a:ext cx="438480" cy="1508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C47944DE-1946-49C4-ABB5-5754ED421A92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8684375" y="5342698"/>
                  <a:ext cx="447120" cy="159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64D103BE-1EED-4354-B660-924304215881}"/>
                    </a:ext>
                  </a:extLst>
                </p14:cNvPr>
                <p14:cNvContentPartPr/>
                <p14:nvPr/>
              </p14:nvContentPartPr>
              <p14:xfrm>
                <a:off x="8931335" y="5218498"/>
                <a:ext cx="46080" cy="1332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64D103BE-1EED-4354-B660-924304215881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8927015" y="5214178"/>
                  <a:ext cx="5472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C569E0F-0744-4CE5-BDC9-10CCFE08A133}"/>
                    </a:ext>
                  </a:extLst>
                </p14:cNvPr>
                <p14:cNvContentPartPr/>
                <p14:nvPr/>
              </p14:nvContentPartPr>
              <p14:xfrm>
                <a:off x="9353615" y="5318218"/>
                <a:ext cx="498600" cy="20844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C569E0F-0744-4CE5-BDC9-10CCFE08A133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9349295" y="5313898"/>
                  <a:ext cx="5072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5E3781AE-43B6-4CC5-893F-24D08F9846AE}"/>
                    </a:ext>
                  </a:extLst>
                </p14:cNvPr>
                <p14:cNvContentPartPr/>
                <p14:nvPr/>
              </p14:nvContentPartPr>
              <p14:xfrm>
                <a:off x="9827015" y="5321458"/>
                <a:ext cx="306000" cy="22032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5E3781AE-43B6-4CC5-893F-24D08F9846AE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9822335" y="5317138"/>
                  <a:ext cx="314640" cy="228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1E8DD0DB-34CE-4B4B-8626-31C5C40500BB}"/>
                    </a:ext>
                  </a:extLst>
                </p14:cNvPr>
                <p14:cNvContentPartPr/>
                <p14:nvPr/>
              </p14:nvContentPartPr>
              <p14:xfrm>
                <a:off x="10182695" y="5092858"/>
                <a:ext cx="297000" cy="49824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1E8DD0DB-34CE-4B4B-8626-31C5C40500BB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10178375" y="5088538"/>
                  <a:ext cx="305640" cy="50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7D9C2891-548E-4735-A739-43248E06A8A3}"/>
                    </a:ext>
                  </a:extLst>
                </p14:cNvPr>
                <p14:cNvContentPartPr/>
                <p14:nvPr/>
              </p14:nvContentPartPr>
              <p14:xfrm>
                <a:off x="10415975" y="5354938"/>
                <a:ext cx="36720" cy="468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7D9C2891-548E-4735-A739-43248E06A8A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10411655" y="5350618"/>
                  <a:ext cx="4536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205B5169-32A0-431B-BCCB-DFAEEBF49689}"/>
                    </a:ext>
                  </a:extLst>
                </p14:cNvPr>
                <p14:cNvContentPartPr/>
                <p14:nvPr/>
              </p14:nvContentPartPr>
              <p14:xfrm>
                <a:off x="10608575" y="5174938"/>
                <a:ext cx="258480" cy="51912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205B5169-32A0-431B-BCCB-DFAEEBF49689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10604255" y="5170618"/>
                  <a:ext cx="267120" cy="527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8">
            <p14:nvContentPartPr>
              <p14:cNvPr id="259" name="Input penna 258">
                <a:extLst>
                  <a:ext uri="{FF2B5EF4-FFF2-40B4-BE49-F238E27FC236}">
                    <a16:creationId xmlns:a16="http://schemas.microsoft.com/office/drawing/2014/main" id="{8DEADBD6-9845-4E11-8C51-9DE21F80BE2A}"/>
                  </a:ext>
                </a:extLst>
              </p14:cNvPr>
              <p14:cNvContentPartPr/>
              <p14:nvPr/>
            </p14:nvContentPartPr>
            <p14:xfrm>
              <a:off x="363335" y="6062338"/>
              <a:ext cx="295920" cy="234720"/>
            </p14:xfrm>
          </p:contentPart>
        </mc:Choice>
        <mc:Fallback xmlns="">
          <p:pic>
            <p:nvPicPr>
              <p:cNvPr id="259" name="Input penna 258">
                <a:extLst>
                  <a:ext uri="{FF2B5EF4-FFF2-40B4-BE49-F238E27FC236}">
                    <a16:creationId xmlns:a16="http://schemas.microsoft.com/office/drawing/2014/main" id="{8DEADBD6-9845-4E11-8C51-9DE21F80BE2A}"/>
                  </a:ext>
                </a:extLst>
              </p:cNvPr>
              <p:cNvPicPr/>
              <p:nvPr/>
            </p:nvPicPr>
            <p:blipFill>
              <a:blip r:embed="rId359"/>
              <a:stretch>
                <a:fillRect/>
              </a:stretch>
            </p:blipFill>
            <p:spPr>
              <a:xfrm>
                <a:off x="359015" y="6058018"/>
                <a:ext cx="304560" cy="243360"/>
              </a:xfrm>
              <a:prstGeom prst="rect">
                <a:avLst/>
              </a:prstGeom>
            </p:spPr>
          </p:pic>
        </mc:Fallback>
      </mc:AlternateContent>
      <p:grpSp>
        <p:nvGrpSpPr>
          <p:cNvPr id="272" name="Gruppo 271">
            <a:extLst>
              <a:ext uri="{FF2B5EF4-FFF2-40B4-BE49-F238E27FC236}">
                <a16:creationId xmlns:a16="http://schemas.microsoft.com/office/drawing/2014/main" id="{779A0294-B9A7-4D02-A360-D485ED1FDACF}"/>
              </a:ext>
            </a:extLst>
          </p:cNvPr>
          <p:cNvGrpSpPr/>
          <p:nvPr/>
        </p:nvGrpSpPr>
        <p:grpSpPr>
          <a:xfrm>
            <a:off x="1131215" y="5707738"/>
            <a:ext cx="500400" cy="552240"/>
            <a:chOff x="1131215" y="5707738"/>
            <a:chExt cx="500400" cy="552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C5B6EBE8-7598-4B7B-8608-209057CA21B7}"/>
                    </a:ext>
                  </a:extLst>
                </p14:cNvPr>
                <p14:cNvContentPartPr/>
                <p14:nvPr/>
              </p14:nvContentPartPr>
              <p14:xfrm>
                <a:off x="1131215" y="5707738"/>
                <a:ext cx="308520" cy="49644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C5B6EBE8-7598-4B7B-8608-209057CA21B7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1126895" y="5703418"/>
                  <a:ext cx="317160" cy="50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9AC8D206-CB12-4FB8-A592-18988D6CCED2}"/>
                    </a:ext>
                  </a:extLst>
                </p14:cNvPr>
                <p14:cNvContentPartPr/>
                <p14:nvPr/>
              </p14:nvContentPartPr>
              <p14:xfrm>
                <a:off x="1423175" y="6076738"/>
                <a:ext cx="208440" cy="18324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9AC8D206-CB12-4FB8-A592-18988D6CCED2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1418855" y="6072418"/>
                  <a:ext cx="217080" cy="191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1" name="Gruppo 270">
            <a:extLst>
              <a:ext uri="{FF2B5EF4-FFF2-40B4-BE49-F238E27FC236}">
                <a16:creationId xmlns:a16="http://schemas.microsoft.com/office/drawing/2014/main" id="{E14C2179-7373-43B0-B224-2885D9FD204B}"/>
              </a:ext>
            </a:extLst>
          </p:cNvPr>
          <p:cNvGrpSpPr/>
          <p:nvPr/>
        </p:nvGrpSpPr>
        <p:grpSpPr>
          <a:xfrm>
            <a:off x="2146055" y="5907178"/>
            <a:ext cx="262440" cy="354600"/>
            <a:chOff x="2146055" y="5907178"/>
            <a:chExt cx="262440" cy="3546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EA551B36-C90D-4733-B53B-39798CD79BE3}"/>
                    </a:ext>
                  </a:extLst>
                </p14:cNvPr>
                <p14:cNvContentPartPr/>
                <p14:nvPr/>
              </p14:nvContentPartPr>
              <p14:xfrm>
                <a:off x="2146055" y="5907178"/>
                <a:ext cx="262440" cy="2811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EA551B36-C90D-4733-B53B-39798CD79BE3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2141735" y="5902858"/>
                  <a:ext cx="271080" cy="28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6CC0AA63-E88E-4B95-96D0-1B9DEC78AB6E}"/>
                    </a:ext>
                  </a:extLst>
                </p14:cNvPr>
                <p14:cNvContentPartPr/>
                <p14:nvPr/>
              </p14:nvContentPartPr>
              <p14:xfrm>
                <a:off x="2321735" y="6127498"/>
                <a:ext cx="15840" cy="13428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6CC0AA63-E88E-4B95-96D0-1B9DEC78AB6E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2317415" y="6123178"/>
                  <a:ext cx="24480" cy="142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0" name="Gruppo 269">
            <a:extLst>
              <a:ext uri="{FF2B5EF4-FFF2-40B4-BE49-F238E27FC236}">
                <a16:creationId xmlns:a16="http://schemas.microsoft.com/office/drawing/2014/main" id="{476B3D43-D2D5-4C74-959E-E57C95401BA3}"/>
              </a:ext>
            </a:extLst>
          </p:cNvPr>
          <p:cNvGrpSpPr/>
          <p:nvPr/>
        </p:nvGrpSpPr>
        <p:grpSpPr>
          <a:xfrm>
            <a:off x="2804495" y="5695138"/>
            <a:ext cx="1821960" cy="548640"/>
            <a:chOff x="2804495" y="5695138"/>
            <a:chExt cx="1821960" cy="5486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FA4CF608-4516-401C-BC75-46A1DD2F5D55}"/>
                    </a:ext>
                  </a:extLst>
                </p14:cNvPr>
                <p14:cNvContentPartPr/>
                <p14:nvPr/>
              </p14:nvContentPartPr>
              <p14:xfrm>
                <a:off x="2804495" y="5947498"/>
                <a:ext cx="810000" cy="2217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FA4CF608-4516-401C-BC75-46A1DD2F5D55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2800175" y="5943178"/>
                  <a:ext cx="8186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5AB570F7-B89F-42D5-BF35-0EB35F1F1E48}"/>
                    </a:ext>
                  </a:extLst>
                </p14:cNvPr>
                <p14:cNvContentPartPr/>
                <p14:nvPr/>
              </p14:nvContentPartPr>
              <p14:xfrm>
                <a:off x="3641135" y="5984578"/>
                <a:ext cx="243360" cy="20124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5AB570F7-B89F-42D5-BF35-0EB35F1F1E48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3636815" y="5980258"/>
                  <a:ext cx="25200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F9821F00-FE81-4803-B8F0-19F5AF2D570B}"/>
                    </a:ext>
                  </a:extLst>
                </p14:cNvPr>
                <p14:cNvContentPartPr/>
                <p14:nvPr/>
              </p14:nvContentPartPr>
              <p14:xfrm>
                <a:off x="3937415" y="5695138"/>
                <a:ext cx="132840" cy="51984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F9821F00-FE81-4803-B8F0-19F5AF2D570B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933095" y="5690818"/>
                  <a:ext cx="141480" cy="52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67" name="Input penna 266">
                  <a:extLst>
                    <a:ext uri="{FF2B5EF4-FFF2-40B4-BE49-F238E27FC236}">
                      <a16:creationId xmlns:a16="http://schemas.microsoft.com/office/drawing/2014/main" id="{B242835D-04B4-4766-ADF6-01210BCAD4D6}"/>
                    </a:ext>
                  </a:extLst>
                </p14:cNvPr>
                <p14:cNvContentPartPr/>
                <p14:nvPr/>
              </p14:nvContentPartPr>
              <p14:xfrm>
                <a:off x="4047935" y="5972338"/>
                <a:ext cx="55080" cy="6840"/>
              </p14:xfrm>
            </p:contentPart>
          </mc:Choice>
          <mc:Fallback xmlns="">
            <p:pic>
              <p:nvPicPr>
                <p:cNvPr id="267" name="Input penna 266">
                  <a:extLst>
                    <a:ext uri="{FF2B5EF4-FFF2-40B4-BE49-F238E27FC236}">
                      <a16:creationId xmlns:a16="http://schemas.microsoft.com/office/drawing/2014/main" id="{B242835D-04B4-4766-ADF6-01210BCAD4D6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4043615" y="5968018"/>
                  <a:ext cx="6372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B246BAA5-E5AA-46E8-84A1-30911BEB49D6}"/>
                    </a:ext>
                  </a:extLst>
                </p14:cNvPr>
                <p14:cNvContentPartPr/>
                <p14:nvPr/>
              </p14:nvContentPartPr>
              <p14:xfrm>
                <a:off x="4243055" y="6081058"/>
                <a:ext cx="383400" cy="1627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B246BAA5-E5AA-46E8-84A1-30911BEB49D6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4238735" y="6076738"/>
                  <a:ext cx="39204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E2BF4DBE-E44A-4E9F-BEDA-FA8E776BCEA7}"/>
                    </a:ext>
                  </a:extLst>
                </p14:cNvPr>
                <p14:cNvContentPartPr/>
                <p14:nvPr/>
              </p14:nvContentPartPr>
              <p14:xfrm>
                <a:off x="4538255" y="5915818"/>
                <a:ext cx="50400" cy="4284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E2BF4DBE-E44A-4E9F-BEDA-FA8E776BCEA7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4533935" y="5911498"/>
                  <a:ext cx="59040" cy="514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4" name="Gruppo 283">
            <a:extLst>
              <a:ext uri="{FF2B5EF4-FFF2-40B4-BE49-F238E27FC236}">
                <a16:creationId xmlns:a16="http://schemas.microsoft.com/office/drawing/2014/main" id="{73EC338C-FD2D-4417-AB13-E07F37F8101D}"/>
              </a:ext>
            </a:extLst>
          </p:cNvPr>
          <p:cNvGrpSpPr/>
          <p:nvPr/>
        </p:nvGrpSpPr>
        <p:grpSpPr>
          <a:xfrm>
            <a:off x="5172575" y="5831578"/>
            <a:ext cx="1704240" cy="671040"/>
            <a:chOff x="5172575" y="5831578"/>
            <a:chExt cx="1704240" cy="671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9AE2B447-6C5E-4772-B3E0-2F73D3EB64C5}"/>
                    </a:ext>
                  </a:extLst>
                </p14:cNvPr>
                <p14:cNvContentPartPr/>
                <p14:nvPr/>
              </p14:nvContentPartPr>
              <p14:xfrm>
                <a:off x="5172575" y="5966578"/>
                <a:ext cx="216360" cy="53604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9AE2B447-6C5E-4772-B3E0-2F73D3EB64C5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5168255" y="5962258"/>
                  <a:ext cx="225000" cy="54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2D5260AC-DD36-4667-9C24-E7998468E12E}"/>
                    </a:ext>
                  </a:extLst>
                </p14:cNvPr>
                <p14:cNvContentPartPr/>
                <p14:nvPr/>
              </p14:nvContentPartPr>
              <p14:xfrm>
                <a:off x="5409455" y="6079978"/>
                <a:ext cx="334800" cy="1414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2D5260AC-DD36-4667-9C24-E7998468E12E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5405135" y="6075658"/>
                  <a:ext cx="34344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78BBC1E8-143F-44A8-B541-4EF50647FD52}"/>
                    </a:ext>
                  </a:extLst>
                </p14:cNvPr>
                <p14:cNvContentPartPr/>
                <p14:nvPr/>
              </p14:nvContentPartPr>
              <p14:xfrm>
                <a:off x="5844335" y="6045058"/>
                <a:ext cx="284400" cy="18360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78BBC1E8-143F-44A8-B541-4EF50647FD52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5840015" y="6040738"/>
                  <a:ext cx="29304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15F88664-443A-4E26-B3FB-6A968016E580}"/>
                    </a:ext>
                  </a:extLst>
                </p14:cNvPr>
                <p14:cNvContentPartPr/>
                <p14:nvPr/>
              </p14:nvContentPartPr>
              <p14:xfrm>
                <a:off x="6207935" y="6076738"/>
                <a:ext cx="208080" cy="16272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15F88664-443A-4E26-B3FB-6A968016E580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6203615" y="6072418"/>
                  <a:ext cx="216720" cy="17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A566EF74-B352-4CBF-A513-4416D7B701E7}"/>
                    </a:ext>
                  </a:extLst>
                </p14:cNvPr>
                <p14:cNvContentPartPr/>
                <p14:nvPr/>
              </p14:nvContentPartPr>
              <p14:xfrm>
                <a:off x="6559295" y="5831578"/>
                <a:ext cx="121320" cy="38916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A566EF74-B352-4CBF-A513-4416D7B701E7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6554975" y="5827258"/>
                  <a:ext cx="129960" cy="397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C3D82B5B-2478-4D58-A65E-6FA4495E43B6}"/>
                    </a:ext>
                  </a:extLst>
                </p14:cNvPr>
                <p14:cNvContentPartPr/>
                <p14:nvPr/>
              </p14:nvContentPartPr>
              <p14:xfrm>
                <a:off x="6453095" y="5963338"/>
                <a:ext cx="246600" cy="104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C3D82B5B-2478-4D58-A65E-6FA4495E43B6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6448775" y="5959018"/>
                  <a:ext cx="25524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7BA06F20-C514-441E-8237-FD1E8964C221}"/>
                    </a:ext>
                  </a:extLst>
                </p14:cNvPr>
                <p14:cNvContentPartPr/>
                <p14:nvPr/>
              </p14:nvContentPartPr>
              <p14:xfrm>
                <a:off x="6721295" y="6051898"/>
                <a:ext cx="155520" cy="20592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7BA06F20-C514-441E-8237-FD1E8964C221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6716975" y="6047578"/>
                  <a:ext cx="164160" cy="214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83" name="Gruppo 282">
            <a:extLst>
              <a:ext uri="{FF2B5EF4-FFF2-40B4-BE49-F238E27FC236}">
                <a16:creationId xmlns:a16="http://schemas.microsoft.com/office/drawing/2014/main" id="{D4354EF3-9AA9-481A-8D87-98C5A84A9687}"/>
              </a:ext>
            </a:extLst>
          </p:cNvPr>
          <p:cNvGrpSpPr/>
          <p:nvPr/>
        </p:nvGrpSpPr>
        <p:grpSpPr>
          <a:xfrm>
            <a:off x="7517615" y="5716738"/>
            <a:ext cx="525240" cy="511560"/>
            <a:chOff x="7517615" y="5716738"/>
            <a:chExt cx="525240" cy="5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974A77A9-2177-44CF-9538-B61459B08B1B}"/>
                    </a:ext>
                  </a:extLst>
                </p14:cNvPr>
                <p14:cNvContentPartPr/>
                <p14:nvPr/>
              </p14:nvContentPartPr>
              <p14:xfrm>
                <a:off x="7517615" y="5980618"/>
                <a:ext cx="259920" cy="21924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974A77A9-2177-44CF-9538-B61459B08B1B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7513295" y="5976298"/>
                  <a:ext cx="268560" cy="22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731461B5-AF97-4CF7-8416-E8FDB63BA77B}"/>
                    </a:ext>
                  </a:extLst>
                </p14:cNvPr>
                <p14:cNvContentPartPr/>
                <p14:nvPr/>
              </p14:nvContentPartPr>
              <p14:xfrm>
                <a:off x="7770335" y="5716738"/>
                <a:ext cx="43560" cy="51156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731461B5-AF97-4CF7-8416-E8FDB63BA77B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7766015" y="5712418"/>
                  <a:ext cx="52200" cy="5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15C0D125-A72E-49A4-B22F-7AAAF60C7E47}"/>
                    </a:ext>
                  </a:extLst>
                </p14:cNvPr>
                <p14:cNvContentPartPr/>
                <p14:nvPr/>
              </p14:nvContentPartPr>
              <p14:xfrm>
                <a:off x="7939895" y="5963338"/>
                <a:ext cx="102960" cy="23400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15C0D125-A72E-49A4-B22F-7AAAF60C7E47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7935575" y="5959018"/>
                  <a:ext cx="111600" cy="2426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90" name="Gruppo 289">
            <a:extLst>
              <a:ext uri="{FF2B5EF4-FFF2-40B4-BE49-F238E27FC236}">
                <a16:creationId xmlns:a16="http://schemas.microsoft.com/office/drawing/2014/main" id="{A1091C88-64AA-4F92-9D32-145CEF8A0304}"/>
              </a:ext>
            </a:extLst>
          </p:cNvPr>
          <p:cNvGrpSpPr/>
          <p:nvPr/>
        </p:nvGrpSpPr>
        <p:grpSpPr>
          <a:xfrm>
            <a:off x="8593295" y="5873698"/>
            <a:ext cx="1302840" cy="410400"/>
            <a:chOff x="8593295" y="5873698"/>
            <a:chExt cx="1302840" cy="410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19A06C45-C988-493A-8763-AF15C5A91517}"/>
                    </a:ext>
                  </a:extLst>
                </p14:cNvPr>
                <p14:cNvContentPartPr/>
                <p14:nvPr/>
              </p14:nvContentPartPr>
              <p14:xfrm>
                <a:off x="8593295" y="6128938"/>
                <a:ext cx="199440" cy="1080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19A06C45-C988-493A-8763-AF15C5A91517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8588975" y="6124618"/>
                  <a:ext cx="208080" cy="1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86" name="Input penna 285">
                  <a:extLst>
                    <a:ext uri="{FF2B5EF4-FFF2-40B4-BE49-F238E27FC236}">
                      <a16:creationId xmlns:a16="http://schemas.microsoft.com/office/drawing/2014/main" id="{A7F2BA01-7CD3-4C75-912C-EEFF6ECBF0F8}"/>
                    </a:ext>
                  </a:extLst>
                </p14:cNvPr>
                <p14:cNvContentPartPr/>
                <p14:nvPr/>
              </p14:nvContentPartPr>
              <p14:xfrm>
                <a:off x="9024215" y="5873698"/>
                <a:ext cx="230400" cy="339840"/>
              </p14:xfrm>
            </p:contentPart>
          </mc:Choice>
          <mc:Fallback xmlns="">
            <p:pic>
              <p:nvPicPr>
                <p:cNvPr id="286" name="Input penna 285">
                  <a:extLst>
                    <a:ext uri="{FF2B5EF4-FFF2-40B4-BE49-F238E27FC236}">
                      <a16:creationId xmlns:a16="http://schemas.microsoft.com/office/drawing/2014/main" id="{A7F2BA01-7CD3-4C75-912C-EEFF6ECBF0F8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9019895" y="5869378"/>
                  <a:ext cx="23904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87" name="Input penna 286">
                  <a:extLst>
                    <a:ext uri="{FF2B5EF4-FFF2-40B4-BE49-F238E27FC236}">
                      <a16:creationId xmlns:a16="http://schemas.microsoft.com/office/drawing/2014/main" id="{59774F42-67F5-4175-8E1D-24E1A28E8F96}"/>
                    </a:ext>
                  </a:extLst>
                </p14:cNvPr>
                <p14:cNvContentPartPr/>
                <p14:nvPr/>
              </p14:nvContentPartPr>
              <p14:xfrm>
                <a:off x="9459815" y="5891338"/>
                <a:ext cx="270360" cy="341640"/>
              </p14:xfrm>
            </p:contentPart>
          </mc:Choice>
          <mc:Fallback xmlns="">
            <p:pic>
              <p:nvPicPr>
                <p:cNvPr id="287" name="Input penna 286">
                  <a:extLst>
                    <a:ext uri="{FF2B5EF4-FFF2-40B4-BE49-F238E27FC236}">
                      <a16:creationId xmlns:a16="http://schemas.microsoft.com/office/drawing/2014/main" id="{59774F42-67F5-4175-8E1D-24E1A28E8F96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9455495" y="5887018"/>
                  <a:ext cx="279000" cy="350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88" name="Input penna 287">
                  <a:extLst>
                    <a:ext uri="{FF2B5EF4-FFF2-40B4-BE49-F238E27FC236}">
                      <a16:creationId xmlns:a16="http://schemas.microsoft.com/office/drawing/2014/main" id="{3533D95C-5C1E-475E-9043-F6AC093C3D9D}"/>
                    </a:ext>
                  </a:extLst>
                </p14:cNvPr>
                <p14:cNvContentPartPr/>
                <p14:nvPr/>
              </p14:nvContentPartPr>
              <p14:xfrm>
                <a:off x="9875615" y="6274378"/>
                <a:ext cx="20520" cy="9720"/>
              </p14:xfrm>
            </p:contentPart>
          </mc:Choice>
          <mc:Fallback xmlns="">
            <p:pic>
              <p:nvPicPr>
                <p:cNvPr id="288" name="Input penna 287">
                  <a:extLst>
                    <a:ext uri="{FF2B5EF4-FFF2-40B4-BE49-F238E27FC236}">
                      <a16:creationId xmlns:a16="http://schemas.microsoft.com/office/drawing/2014/main" id="{3533D95C-5C1E-475E-9043-F6AC093C3D9D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871295" y="6270058"/>
                  <a:ext cx="29160" cy="18360"/>
                </a:xfrm>
                <a:prstGeom prst="rect">
                  <a:avLst/>
                </a:prstGeom>
              </p:spPr>
            </p:pic>
          </mc:Fallback>
        </mc:AlternateContent>
      </p:grpSp>
    </p:spTree>
    <p:extLst>
      <p:ext uri="{BB962C8B-B14F-4D97-AF65-F5344CB8AC3E}">
        <p14:creationId xmlns:p14="http://schemas.microsoft.com/office/powerpoint/2010/main" val="2594395352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p14="http://schemas.microsoft.com/office/powerpoint/2010/main">
        <mc:Choice Requires="p14">
          <p:contentPart p14:bwMode="auto" r:id="rId2">
            <p14:nvContentPartPr>
              <p14:cNvPr id="78" name="Input penna 77">
                <a:extLst>
                  <a:ext uri="{FF2B5EF4-FFF2-40B4-BE49-F238E27FC236}">
                    <a16:creationId xmlns:a16="http://schemas.microsoft.com/office/drawing/2014/main" id="{EA5869E1-9383-4FE5-92D2-BCB5288846E2}"/>
                  </a:ext>
                </a:extLst>
              </p14:cNvPr>
              <p14:cNvContentPartPr/>
              <p14:nvPr/>
            </p14:nvContentPartPr>
            <p14:xfrm>
              <a:off x="9053015" y="1268578"/>
              <a:ext cx="12960" cy="28800"/>
            </p14:xfrm>
          </p:contentPart>
        </mc:Choice>
        <mc:Fallback xmlns="">
          <p:pic>
            <p:nvPicPr>
              <p:cNvPr id="78" name="Input penna 77">
                <a:extLst>
                  <a:ext uri="{FF2B5EF4-FFF2-40B4-BE49-F238E27FC236}">
                    <a16:creationId xmlns:a16="http://schemas.microsoft.com/office/drawing/2014/main" id="{EA5869E1-9383-4FE5-92D2-BCB5288846E2}"/>
                  </a:ext>
                </a:extLst>
              </p:cNvPr>
              <p:cNvPicPr/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9048695" y="1264258"/>
                <a:ext cx="21600" cy="374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7" name="Gruppo 216">
            <a:extLst>
              <a:ext uri="{FF2B5EF4-FFF2-40B4-BE49-F238E27FC236}">
                <a16:creationId xmlns:a16="http://schemas.microsoft.com/office/drawing/2014/main" id="{DED489EB-51AE-455D-A400-29BFFE3E6A36}"/>
              </a:ext>
            </a:extLst>
          </p:cNvPr>
          <p:cNvGrpSpPr/>
          <p:nvPr/>
        </p:nvGrpSpPr>
        <p:grpSpPr>
          <a:xfrm>
            <a:off x="74615" y="61138"/>
            <a:ext cx="12024000" cy="3178440"/>
            <a:chOff x="74615" y="61138"/>
            <a:chExt cx="12024000" cy="3178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2" name="Input penna 1">
                  <a:extLst>
                    <a:ext uri="{FF2B5EF4-FFF2-40B4-BE49-F238E27FC236}">
                      <a16:creationId xmlns:a16="http://schemas.microsoft.com/office/drawing/2014/main" id="{1B538106-3C12-4DE0-B775-52DDAEA8BF97}"/>
                    </a:ext>
                  </a:extLst>
                </p14:cNvPr>
                <p14:cNvContentPartPr/>
                <p14:nvPr/>
              </p14:nvContentPartPr>
              <p14:xfrm>
                <a:off x="74615" y="135298"/>
                <a:ext cx="428400" cy="470880"/>
              </p14:xfrm>
            </p:contentPart>
          </mc:Choice>
          <mc:Fallback xmlns="">
            <p:pic>
              <p:nvPicPr>
                <p:cNvPr id="2" name="Input penna 1">
                  <a:extLst>
                    <a:ext uri="{FF2B5EF4-FFF2-40B4-BE49-F238E27FC236}">
                      <a16:creationId xmlns:a16="http://schemas.microsoft.com/office/drawing/2014/main" id="{1B538106-3C12-4DE0-B775-52DDAEA8BF97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70295" y="130978"/>
                  <a:ext cx="437040" cy="47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3" name="Input penna 2">
                  <a:extLst>
                    <a:ext uri="{FF2B5EF4-FFF2-40B4-BE49-F238E27FC236}">
                      <a16:creationId xmlns:a16="http://schemas.microsoft.com/office/drawing/2014/main" id="{06C3D819-5753-4230-BFD0-B07CBDD363F8}"/>
                    </a:ext>
                  </a:extLst>
                </p14:cNvPr>
                <p14:cNvContentPartPr/>
                <p14:nvPr/>
              </p14:nvContentPartPr>
              <p14:xfrm>
                <a:off x="584015" y="464698"/>
                <a:ext cx="60480" cy="66960"/>
              </p14:xfrm>
            </p:contentPart>
          </mc:Choice>
          <mc:Fallback xmlns="">
            <p:pic>
              <p:nvPicPr>
                <p:cNvPr id="3" name="Input penna 2">
                  <a:extLst>
                    <a:ext uri="{FF2B5EF4-FFF2-40B4-BE49-F238E27FC236}">
                      <a16:creationId xmlns:a16="http://schemas.microsoft.com/office/drawing/2014/main" id="{06C3D819-5753-4230-BFD0-B07CBDD363F8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579695" y="460378"/>
                  <a:ext cx="69120" cy="7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4" name="Input penna 3">
                  <a:extLst>
                    <a:ext uri="{FF2B5EF4-FFF2-40B4-BE49-F238E27FC236}">
                      <a16:creationId xmlns:a16="http://schemas.microsoft.com/office/drawing/2014/main" id="{E07EE225-346F-4CBB-A109-0B2C68C584E1}"/>
                    </a:ext>
                  </a:extLst>
                </p14:cNvPr>
                <p14:cNvContentPartPr/>
                <p14:nvPr/>
              </p14:nvContentPartPr>
              <p14:xfrm>
                <a:off x="581135" y="352738"/>
                <a:ext cx="16560" cy="11160"/>
              </p14:xfrm>
            </p:contentPart>
          </mc:Choice>
          <mc:Fallback xmlns="">
            <p:pic>
              <p:nvPicPr>
                <p:cNvPr id="4" name="Input penna 3">
                  <a:extLst>
                    <a:ext uri="{FF2B5EF4-FFF2-40B4-BE49-F238E27FC236}">
                      <a16:creationId xmlns:a16="http://schemas.microsoft.com/office/drawing/2014/main" id="{E07EE225-346F-4CBB-A109-0B2C68C584E1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576815" y="348418"/>
                  <a:ext cx="2520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5" name="Input penna 4">
                  <a:extLst>
                    <a:ext uri="{FF2B5EF4-FFF2-40B4-BE49-F238E27FC236}">
                      <a16:creationId xmlns:a16="http://schemas.microsoft.com/office/drawing/2014/main" id="{6710C795-F3D1-4580-9038-F6D28F4419AD}"/>
                    </a:ext>
                  </a:extLst>
                </p14:cNvPr>
                <p14:cNvContentPartPr/>
                <p14:nvPr/>
              </p14:nvContentPartPr>
              <p14:xfrm>
                <a:off x="1043015" y="399898"/>
                <a:ext cx="198000" cy="159120"/>
              </p14:xfrm>
            </p:contentPart>
          </mc:Choice>
          <mc:Fallback xmlns="">
            <p:pic>
              <p:nvPicPr>
                <p:cNvPr id="5" name="Input penna 4">
                  <a:extLst>
                    <a:ext uri="{FF2B5EF4-FFF2-40B4-BE49-F238E27FC236}">
                      <a16:creationId xmlns:a16="http://schemas.microsoft.com/office/drawing/2014/main" id="{6710C795-F3D1-4580-9038-F6D28F4419AD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1038695" y="395578"/>
                  <a:ext cx="2066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6" name="Input penna 5">
                  <a:extLst>
                    <a:ext uri="{FF2B5EF4-FFF2-40B4-BE49-F238E27FC236}">
                      <a16:creationId xmlns:a16="http://schemas.microsoft.com/office/drawing/2014/main" id="{1522B125-2E98-47CD-BA99-98AE332E2CBD}"/>
                    </a:ext>
                  </a:extLst>
                </p14:cNvPr>
                <p14:cNvContentPartPr/>
                <p14:nvPr/>
              </p14:nvContentPartPr>
              <p14:xfrm>
                <a:off x="1302935" y="415378"/>
                <a:ext cx="248400" cy="127080"/>
              </p14:xfrm>
            </p:contentPart>
          </mc:Choice>
          <mc:Fallback xmlns="">
            <p:pic>
              <p:nvPicPr>
                <p:cNvPr id="6" name="Input penna 5">
                  <a:extLst>
                    <a:ext uri="{FF2B5EF4-FFF2-40B4-BE49-F238E27FC236}">
                      <a16:creationId xmlns:a16="http://schemas.microsoft.com/office/drawing/2014/main" id="{1522B125-2E98-47CD-BA99-98AE332E2CBD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1298615" y="411058"/>
                  <a:ext cx="257040" cy="135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7" name="Input penna 6">
                  <a:extLst>
                    <a:ext uri="{FF2B5EF4-FFF2-40B4-BE49-F238E27FC236}">
                      <a16:creationId xmlns:a16="http://schemas.microsoft.com/office/drawing/2014/main" id="{6B8DF0E4-BAF9-4FD3-B799-E403B60483F4}"/>
                    </a:ext>
                  </a:extLst>
                </p14:cNvPr>
                <p14:cNvContentPartPr/>
                <p14:nvPr/>
              </p14:nvContentPartPr>
              <p14:xfrm>
                <a:off x="1672295" y="92458"/>
                <a:ext cx="175680" cy="439560"/>
              </p14:xfrm>
            </p:contentPart>
          </mc:Choice>
          <mc:Fallback xmlns="">
            <p:pic>
              <p:nvPicPr>
                <p:cNvPr id="7" name="Input penna 6">
                  <a:extLst>
                    <a:ext uri="{FF2B5EF4-FFF2-40B4-BE49-F238E27FC236}">
                      <a16:creationId xmlns:a16="http://schemas.microsoft.com/office/drawing/2014/main" id="{6B8DF0E4-BAF9-4FD3-B799-E403B60483F4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1667975" y="88138"/>
                  <a:ext cx="184320" cy="44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8" name="Input penna 7">
                  <a:extLst>
                    <a:ext uri="{FF2B5EF4-FFF2-40B4-BE49-F238E27FC236}">
                      <a16:creationId xmlns:a16="http://schemas.microsoft.com/office/drawing/2014/main" id="{A52475D4-BEDC-4AE5-9177-82A3AAC1BC09}"/>
                    </a:ext>
                  </a:extLst>
                </p14:cNvPr>
                <p14:cNvContentPartPr/>
                <p14:nvPr/>
              </p14:nvContentPartPr>
              <p14:xfrm>
                <a:off x="1566815" y="294778"/>
                <a:ext cx="209520" cy="15120"/>
              </p14:xfrm>
            </p:contentPart>
          </mc:Choice>
          <mc:Fallback xmlns="">
            <p:pic>
              <p:nvPicPr>
                <p:cNvPr id="8" name="Input penna 7">
                  <a:extLst>
                    <a:ext uri="{FF2B5EF4-FFF2-40B4-BE49-F238E27FC236}">
                      <a16:creationId xmlns:a16="http://schemas.microsoft.com/office/drawing/2014/main" id="{A52475D4-BEDC-4AE5-9177-82A3AAC1BC09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1562495" y="290458"/>
                  <a:ext cx="21816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9" name="Input penna 8">
                  <a:extLst>
                    <a:ext uri="{FF2B5EF4-FFF2-40B4-BE49-F238E27FC236}">
                      <a16:creationId xmlns:a16="http://schemas.microsoft.com/office/drawing/2014/main" id="{3A8E75CB-EFEB-431B-B5EA-641F757691C0}"/>
                    </a:ext>
                  </a:extLst>
                </p14:cNvPr>
                <p14:cNvContentPartPr/>
                <p14:nvPr/>
              </p14:nvContentPartPr>
              <p14:xfrm>
                <a:off x="1938695" y="373978"/>
                <a:ext cx="24120" cy="75960"/>
              </p14:xfrm>
            </p:contentPart>
          </mc:Choice>
          <mc:Fallback xmlns="">
            <p:pic>
              <p:nvPicPr>
                <p:cNvPr id="9" name="Input penna 8">
                  <a:extLst>
                    <a:ext uri="{FF2B5EF4-FFF2-40B4-BE49-F238E27FC236}">
                      <a16:creationId xmlns:a16="http://schemas.microsoft.com/office/drawing/2014/main" id="{3A8E75CB-EFEB-431B-B5EA-641F757691C0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1934375" y="369658"/>
                  <a:ext cx="32760" cy="8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10" name="Input penna 9">
                  <a:extLst>
                    <a:ext uri="{FF2B5EF4-FFF2-40B4-BE49-F238E27FC236}">
                      <a16:creationId xmlns:a16="http://schemas.microsoft.com/office/drawing/2014/main" id="{46D29061-A35B-4521-944F-8F3B323AE6C2}"/>
                    </a:ext>
                  </a:extLst>
                </p14:cNvPr>
                <p14:cNvContentPartPr/>
                <p14:nvPr/>
              </p14:nvContentPartPr>
              <p14:xfrm>
                <a:off x="1943375" y="265258"/>
                <a:ext cx="9720" cy="12240"/>
              </p14:xfrm>
            </p:contentPart>
          </mc:Choice>
          <mc:Fallback xmlns="">
            <p:pic>
              <p:nvPicPr>
                <p:cNvPr id="10" name="Input penna 9">
                  <a:extLst>
                    <a:ext uri="{FF2B5EF4-FFF2-40B4-BE49-F238E27FC236}">
                      <a16:creationId xmlns:a16="http://schemas.microsoft.com/office/drawing/2014/main" id="{46D29061-A35B-4521-944F-8F3B323AE6C2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1939055" y="260938"/>
                  <a:ext cx="183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11" name="Input penna 10">
                  <a:extLst>
                    <a:ext uri="{FF2B5EF4-FFF2-40B4-BE49-F238E27FC236}">
                      <a16:creationId xmlns:a16="http://schemas.microsoft.com/office/drawing/2014/main" id="{9D5A9AFB-E5C3-4F74-8149-C30109DDD4BC}"/>
                    </a:ext>
                  </a:extLst>
                </p14:cNvPr>
                <p14:cNvContentPartPr/>
                <p14:nvPr/>
              </p14:nvContentPartPr>
              <p14:xfrm>
                <a:off x="2445935" y="304858"/>
                <a:ext cx="216360" cy="169200"/>
              </p14:xfrm>
            </p:contentPart>
          </mc:Choice>
          <mc:Fallback xmlns="">
            <p:pic>
              <p:nvPicPr>
                <p:cNvPr id="11" name="Input penna 10">
                  <a:extLst>
                    <a:ext uri="{FF2B5EF4-FFF2-40B4-BE49-F238E27FC236}">
                      <a16:creationId xmlns:a16="http://schemas.microsoft.com/office/drawing/2014/main" id="{9D5A9AFB-E5C3-4F74-8149-C30109DDD4BC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2441615" y="300538"/>
                  <a:ext cx="22500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6885C783-C5B2-4F78-B689-859594F46655}"/>
                    </a:ext>
                  </a:extLst>
                </p14:cNvPr>
                <p14:cNvContentPartPr/>
                <p14:nvPr/>
              </p14:nvContentPartPr>
              <p14:xfrm>
                <a:off x="2638535" y="61138"/>
                <a:ext cx="237240" cy="45972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6885C783-C5B2-4F78-B689-859594F46655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2634215" y="56818"/>
                  <a:ext cx="245880" cy="46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E2F61B94-1C67-4B53-9194-8344592ED224}"/>
                    </a:ext>
                  </a:extLst>
                </p14:cNvPr>
                <p14:cNvContentPartPr/>
                <p14:nvPr/>
              </p14:nvContentPartPr>
              <p14:xfrm>
                <a:off x="3012215" y="358498"/>
                <a:ext cx="237960" cy="17712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E2F61B94-1C67-4B53-9194-8344592ED224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3007895" y="354178"/>
                  <a:ext cx="246600" cy="18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3E5FCCCD-51D3-465A-8CCF-BD69AAA7296C}"/>
                    </a:ext>
                  </a:extLst>
                </p14:cNvPr>
                <p14:cNvContentPartPr/>
                <p14:nvPr/>
              </p14:nvContentPartPr>
              <p14:xfrm>
                <a:off x="3550775" y="363898"/>
                <a:ext cx="232200" cy="15300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3E5FCCCD-51D3-465A-8CCF-BD69AAA7296C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3546455" y="359578"/>
                  <a:ext cx="24084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10E0EADB-2FE1-41A8-AC89-C15058D4A21B}"/>
                    </a:ext>
                  </a:extLst>
                </p14:cNvPr>
                <p14:cNvContentPartPr/>
                <p14:nvPr/>
              </p14:nvContentPartPr>
              <p14:xfrm>
                <a:off x="3834455" y="378298"/>
                <a:ext cx="285840" cy="16452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10E0EADB-2FE1-41A8-AC89-C15058D4A21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3830135" y="373978"/>
                  <a:ext cx="2944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C93EC6F9-06E0-45DE-9FE0-C4F75F1F6433}"/>
                    </a:ext>
                  </a:extLst>
                </p14:cNvPr>
                <p14:cNvContentPartPr/>
                <p14:nvPr/>
              </p14:nvContentPartPr>
              <p14:xfrm>
                <a:off x="4221095" y="341578"/>
                <a:ext cx="275040" cy="16992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C93EC6F9-06E0-45DE-9FE0-C4F75F1F6433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4216775" y="337258"/>
                  <a:ext cx="28368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5A2BF32A-EFFC-4F41-8F6F-1A20F429694E}"/>
                    </a:ext>
                  </a:extLst>
                </p14:cNvPr>
                <p14:cNvContentPartPr/>
                <p14:nvPr/>
              </p14:nvContentPartPr>
              <p14:xfrm>
                <a:off x="4888895" y="301258"/>
                <a:ext cx="216720" cy="17172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5A2BF32A-EFFC-4F41-8F6F-1A20F429694E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4884575" y="296938"/>
                  <a:ext cx="22536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C90F053D-FB17-43C8-B0FE-5232073CD8FC}"/>
                    </a:ext>
                  </a:extLst>
                </p14:cNvPr>
                <p14:cNvContentPartPr/>
                <p14:nvPr/>
              </p14:nvContentPartPr>
              <p14:xfrm>
                <a:off x="5210735" y="175618"/>
                <a:ext cx="71280" cy="17496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C90F053D-FB17-43C8-B0FE-5232073CD8FC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5206415" y="171298"/>
                  <a:ext cx="79920" cy="183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2CDC2B61-F766-4CA0-A094-B92971D2E209}"/>
                    </a:ext>
                  </a:extLst>
                </p14:cNvPr>
                <p14:cNvContentPartPr/>
                <p14:nvPr/>
              </p14:nvContentPartPr>
              <p14:xfrm>
                <a:off x="5449055" y="345538"/>
                <a:ext cx="312480" cy="16740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2CDC2B61-F766-4CA0-A094-B92971D2E209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5444735" y="341218"/>
                  <a:ext cx="3211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1DF4097B-194E-44DF-AE5D-F508DFE30A73}"/>
                    </a:ext>
                  </a:extLst>
                </p14:cNvPr>
                <p14:cNvContentPartPr/>
                <p14:nvPr/>
              </p14:nvContentPartPr>
              <p14:xfrm>
                <a:off x="5595935" y="174538"/>
                <a:ext cx="211320" cy="5400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1DF4097B-194E-44DF-AE5D-F508DFE30A73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5591615" y="170218"/>
                  <a:ext cx="219960" cy="6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ADE1C7D1-4D27-459C-8F1E-7D446216E35B}"/>
                    </a:ext>
                  </a:extLst>
                </p14:cNvPr>
                <p14:cNvContentPartPr/>
                <p14:nvPr/>
              </p14:nvContentPartPr>
              <p14:xfrm>
                <a:off x="6027215" y="342298"/>
                <a:ext cx="434160" cy="14652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ADE1C7D1-4D27-459C-8F1E-7D446216E35B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022895" y="337978"/>
                  <a:ext cx="442800" cy="15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8C11EDC2-EFCB-4ED7-AF12-228B05ED4EBD}"/>
                    </a:ext>
                  </a:extLst>
                </p14:cNvPr>
                <p14:cNvContentPartPr/>
                <p14:nvPr/>
              </p14:nvContentPartPr>
              <p14:xfrm>
                <a:off x="6518975" y="327898"/>
                <a:ext cx="205560" cy="16668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8C11EDC2-EFCB-4ED7-AF12-228B05ED4EBD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6514655" y="323578"/>
                  <a:ext cx="21420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B3F0732D-5BA5-4E66-9879-F0C31FFAC619}"/>
                    </a:ext>
                  </a:extLst>
                </p14:cNvPr>
                <p14:cNvContentPartPr/>
                <p14:nvPr/>
              </p14:nvContentPartPr>
              <p14:xfrm>
                <a:off x="6777815" y="316378"/>
                <a:ext cx="361440" cy="18072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B3F0732D-5BA5-4E66-9879-F0C31FFAC619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6773495" y="312058"/>
                  <a:ext cx="370080" cy="18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28" name="Input penna 27">
                  <a:extLst>
                    <a:ext uri="{FF2B5EF4-FFF2-40B4-BE49-F238E27FC236}">
                      <a16:creationId xmlns:a16="http://schemas.microsoft.com/office/drawing/2014/main" id="{0F26A3C2-56CD-4CFD-B9DA-FC21F0CAE933}"/>
                    </a:ext>
                  </a:extLst>
                </p14:cNvPr>
                <p14:cNvContentPartPr/>
                <p14:nvPr/>
              </p14:nvContentPartPr>
              <p14:xfrm>
                <a:off x="7411775" y="316738"/>
                <a:ext cx="583920" cy="178560"/>
              </p14:xfrm>
            </p:contentPart>
          </mc:Choice>
          <mc:Fallback xmlns="">
            <p:pic>
              <p:nvPicPr>
                <p:cNvPr id="28" name="Input penna 27">
                  <a:extLst>
                    <a:ext uri="{FF2B5EF4-FFF2-40B4-BE49-F238E27FC236}">
                      <a16:creationId xmlns:a16="http://schemas.microsoft.com/office/drawing/2014/main" id="{0F26A3C2-56CD-4CFD-B9DA-FC21F0CAE933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7407455" y="312418"/>
                  <a:ext cx="592560" cy="18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29" name="Input penna 28">
                  <a:extLst>
                    <a:ext uri="{FF2B5EF4-FFF2-40B4-BE49-F238E27FC236}">
                      <a16:creationId xmlns:a16="http://schemas.microsoft.com/office/drawing/2014/main" id="{966093D6-A21E-430B-97D2-0FEDE019240C}"/>
                    </a:ext>
                  </a:extLst>
                </p14:cNvPr>
                <p14:cNvContentPartPr/>
                <p14:nvPr/>
              </p14:nvContentPartPr>
              <p14:xfrm>
                <a:off x="7994615" y="322498"/>
                <a:ext cx="360360" cy="164520"/>
              </p14:xfrm>
            </p:contentPart>
          </mc:Choice>
          <mc:Fallback xmlns="">
            <p:pic>
              <p:nvPicPr>
                <p:cNvPr id="29" name="Input penna 28">
                  <a:extLst>
                    <a:ext uri="{FF2B5EF4-FFF2-40B4-BE49-F238E27FC236}">
                      <a16:creationId xmlns:a16="http://schemas.microsoft.com/office/drawing/2014/main" id="{966093D6-A21E-430B-97D2-0FEDE019240C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7990295" y="318178"/>
                  <a:ext cx="36900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157A5470-F7FC-47C4-92B0-DC15C197B760}"/>
                    </a:ext>
                  </a:extLst>
                </p14:cNvPr>
                <p14:cNvContentPartPr/>
                <p14:nvPr/>
              </p14:nvContentPartPr>
              <p14:xfrm>
                <a:off x="8434895" y="356338"/>
                <a:ext cx="230760" cy="14328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157A5470-F7FC-47C4-92B0-DC15C197B760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8430575" y="352018"/>
                  <a:ext cx="23940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B1A73F38-3DE7-4922-BB47-6939309E0CD6}"/>
                    </a:ext>
                  </a:extLst>
                </p14:cNvPr>
                <p14:cNvContentPartPr/>
                <p14:nvPr/>
              </p14:nvContentPartPr>
              <p14:xfrm>
                <a:off x="8792375" y="294778"/>
                <a:ext cx="66600" cy="22248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B1A73F38-3DE7-4922-BB47-6939309E0CD6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8788055" y="290458"/>
                  <a:ext cx="75240" cy="23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">
              <p14:nvContentPartPr>
                <p14:cNvPr id="32" name="Input penna 31">
                  <a:extLst>
                    <a:ext uri="{FF2B5EF4-FFF2-40B4-BE49-F238E27FC236}">
                      <a16:creationId xmlns:a16="http://schemas.microsoft.com/office/drawing/2014/main" id="{F5F89B5D-BD78-4D8E-A60D-3E65755450D0}"/>
                    </a:ext>
                  </a:extLst>
                </p14:cNvPr>
                <p14:cNvContentPartPr/>
                <p14:nvPr/>
              </p14:nvContentPartPr>
              <p14:xfrm>
                <a:off x="8969495" y="358858"/>
                <a:ext cx="208440" cy="157680"/>
              </p14:xfrm>
            </p:contentPart>
          </mc:Choice>
          <mc:Fallback xmlns="">
            <p:pic>
              <p:nvPicPr>
                <p:cNvPr id="32" name="Input penna 31">
                  <a:extLst>
                    <a:ext uri="{FF2B5EF4-FFF2-40B4-BE49-F238E27FC236}">
                      <a16:creationId xmlns:a16="http://schemas.microsoft.com/office/drawing/2014/main" id="{F5F89B5D-BD78-4D8E-A60D-3E65755450D0}"/>
                    </a:ext>
                  </a:extLst>
                </p:cNvPr>
                <p:cNvPicPr/>
                <p:nvPr/>
              </p:nvPicPr>
              <p:blipFill>
                <a:blip r:embed="rId57"/>
                <a:stretch>
                  <a:fillRect/>
                </a:stretch>
              </p:blipFill>
              <p:spPr>
                <a:xfrm>
                  <a:off x="8965175" y="354538"/>
                  <a:ext cx="2170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01BB2BB5-94B6-4F3E-BFD2-74A7911F7190}"/>
                    </a:ext>
                  </a:extLst>
                </p14:cNvPr>
                <p14:cNvContentPartPr/>
                <p14:nvPr/>
              </p14:nvContentPartPr>
              <p14:xfrm>
                <a:off x="9307895" y="317098"/>
                <a:ext cx="617040" cy="20340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01BB2BB5-94B6-4F3E-BFD2-74A7911F7190}"/>
                    </a:ext>
                  </a:extLst>
                </p:cNvPr>
                <p:cNvPicPr/>
                <p:nvPr/>
              </p:nvPicPr>
              <p:blipFill>
                <a:blip r:embed="rId59"/>
                <a:stretch>
                  <a:fillRect/>
                </a:stretch>
              </p:blipFill>
              <p:spPr>
                <a:xfrm>
                  <a:off x="9303575" y="312778"/>
                  <a:ext cx="625680" cy="212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26A20F2C-B389-4E7C-A80E-55542B1CF2DA}"/>
                    </a:ext>
                  </a:extLst>
                </p14:cNvPr>
                <p14:cNvContentPartPr/>
                <p14:nvPr/>
              </p14:nvContentPartPr>
              <p14:xfrm>
                <a:off x="10126535" y="333298"/>
                <a:ext cx="428760" cy="1404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26A20F2C-B389-4E7C-A80E-55542B1CF2D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10122215" y="328978"/>
                  <a:ext cx="437400" cy="14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5630B71F-91EA-4A73-BF92-1E7E447E3062}"/>
                    </a:ext>
                  </a:extLst>
                </p14:cNvPr>
                <p14:cNvContentPartPr/>
                <p14:nvPr/>
              </p14:nvContentPartPr>
              <p14:xfrm>
                <a:off x="10594895" y="362098"/>
                <a:ext cx="173880" cy="14004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5630B71F-91EA-4A73-BF92-1E7E447E3062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10590575" y="357778"/>
                  <a:ext cx="1825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19F1B2F2-1760-4CA1-A13A-6372BC6F6A0F}"/>
                    </a:ext>
                  </a:extLst>
                </p14:cNvPr>
                <p14:cNvContentPartPr/>
                <p14:nvPr/>
              </p14:nvContentPartPr>
              <p14:xfrm>
                <a:off x="10878575" y="319978"/>
                <a:ext cx="84960" cy="15408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19F1B2F2-1760-4CA1-A13A-6372BC6F6A0F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10874255" y="315658"/>
                  <a:ext cx="93600" cy="162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BBC26D4C-919C-4400-B593-64A95A1BC576}"/>
                    </a:ext>
                  </a:extLst>
                </p14:cNvPr>
                <p14:cNvContentPartPr/>
                <p14:nvPr/>
              </p14:nvContentPartPr>
              <p14:xfrm>
                <a:off x="11048495" y="283258"/>
                <a:ext cx="172080" cy="2131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BBC26D4C-919C-4400-B593-64A95A1BC576}"/>
                    </a:ext>
                  </a:extLst>
                </p:cNvPr>
                <p:cNvPicPr/>
                <p:nvPr/>
              </p:nvPicPr>
              <p:blipFill>
                <a:blip r:embed="rId67"/>
                <a:stretch>
                  <a:fillRect/>
                </a:stretch>
              </p:blipFill>
              <p:spPr>
                <a:xfrm>
                  <a:off x="11044175" y="278938"/>
                  <a:ext cx="180720" cy="22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8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8D7C5224-748E-424D-B73E-F276806B6690}"/>
                    </a:ext>
                  </a:extLst>
                </p14:cNvPr>
                <p14:cNvContentPartPr/>
                <p14:nvPr/>
              </p14:nvContentPartPr>
              <p14:xfrm>
                <a:off x="11259455" y="347698"/>
                <a:ext cx="214920" cy="15048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8D7C5224-748E-424D-B73E-F276806B6690}"/>
                    </a:ext>
                  </a:extLst>
                </p:cNvPr>
                <p:cNvPicPr/>
                <p:nvPr/>
              </p:nvPicPr>
              <p:blipFill>
                <a:blip r:embed="rId69"/>
                <a:stretch>
                  <a:fillRect/>
                </a:stretch>
              </p:blipFill>
              <p:spPr>
                <a:xfrm>
                  <a:off x="11255135" y="343378"/>
                  <a:ext cx="223560" cy="159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0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99D35B52-642D-465E-AE2D-3617C302D260}"/>
                    </a:ext>
                  </a:extLst>
                </p14:cNvPr>
                <p14:cNvContentPartPr/>
                <p14:nvPr/>
              </p14:nvContentPartPr>
              <p14:xfrm>
                <a:off x="11553575" y="373978"/>
                <a:ext cx="545040" cy="2073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99D35B52-642D-465E-AE2D-3617C302D260}"/>
                    </a:ext>
                  </a:extLst>
                </p:cNvPr>
                <p:cNvPicPr/>
                <p:nvPr/>
              </p:nvPicPr>
              <p:blipFill>
                <a:blip r:embed="rId71"/>
                <a:stretch>
                  <a:fillRect/>
                </a:stretch>
              </p:blipFill>
              <p:spPr>
                <a:xfrm>
                  <a:off x="11549255" y="369658"/>
                  <a:ext cx="55368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2">
              <p14:nvContentPartPr>
                <p14:cNvPr id="42" name="Input penna 41">
                  <a:extLst>
                    <a:ext uri="{FF2B5EF4-FFF2-40B4-BE49-F238E27FC236}">
                      <a16:creationId xmlns:a16="http://schemas.microsoft.com/office/drawing/2014/main" id="{63FCA73F-3359-4126-9B1F-3B011EE54ED5}"/>
                    </a:ext>
                  </a:extLst>
                </p14:cNvPr>
                <p14:cNvContentPartPr/>
                <p14:nvPr/>
              </p14:nvContentPartPr>
              <p14:xfrm>
                <a:off x="136535" y="1047898"/>
                <a:ext cx="270000" cy="175320"/>
              </p14:xfrm>
            </p:contentPart>
          </mc:Choice>
          <mc:Fallback xmlns="">
            <p:pic>
              <p:nvPicPr>
                <p:cNvPr id="42" name="Input penna 41">
                  <a:extLst>
                    <a:ext uri="{FF2B5EF4-FFF2-40B4-BE49-F238E27FC236}">
                      <a16:creationId xmlns:a16="http://schemas.microsoft.com/office/drawing/2014/main" id="{63FCA73F-3359-4126-9B1F-3B011EE54ED5}"/>
                    </a:ext>
                  </a:extLst>
                </p:cNvPr>
                <p:cNvPicPr/>
                <p:nvPr/>
              </p:nvPicPr>
              <p:blipFill>
                <a:blip r:embed="rId73"/>
                <a:stretch>
                  <a:fillRect/>
                </a:stretch>
              </p:blipFill>
              <p:spPr>
                <a:xfrm>
                  <a:off x="132215" y="1043578"/>
                  <a:ext cx="2786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4">
              <p14:nvContentPartPr>
                <p14:cNvPr id="43" name="Input penna 42">
                  <a:extLst>
                    <a:ext uri="{FF2B5EF4-FFF2-40B4-BE49-F238E27FC236}">
                      <a16:creationId xmlns:a16="http://schemas.microsoft.com/office/drawing/2014/main" id="{DE4807EC-7EC1-43E4-87AC-16958B72A7C0}"/>
                    </a:ext>
                  </a:extLst>
                </p14:cNvPr>
                <p14:cNvContentPartPr/>
                <p14:nvPr/>
              </p14:nvContentPartPr>
              <p14:xfrm>
                <a:off x="378815" y="769258"/>
                <a:ext cx="160560" cy="455400"/>
              </p14:xfrm>
            </p:contentPart>
          </mc:Choice>
          <mc:Fallback xmlns="">
            <p:pic>
              <p:nvPicPr>
                <p:cNvPr id="43" name="Input penna 42">
                  <a:extLst>
                    <a:ext uri="{FF2B5EF4-FFF2-40B4-BE49-F238E27FC236}">
                      <a16:creationId xmlns:a16="http://schemas.microsoft.com/office/drawing/2014/main" id="{DE4807EC-7EC1-43E4-87AC-16958B72A7C0}"/>
                    </a:ext>
                  </a:extLst>
                </p:cNvPr>
                <p:cNvPicPr/>
                <p:nvPr/>
              </p:nvPicPr>
              <p:blipFill>
                <a:blip r:embed="rId75"/>
                <a:stretch>
                  <a:fillRect/>
                </a:stretch>
              </p:blipFill>
              <p:spPr>
                <a:xfrm>
                  <a:off x="374495" y="764938"/>
                  <a:ext cx="169200" cy="46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6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F93C03D9-8842-4D14-AE97-BEEAF15DF346}"/>
                    </a:ext>
                  </a:extLst>
                </p14:cNvPr>
                <p14:cNvContentPartPr/>
                <p14:nvPr/>
              </p14:nvContentPartPr>
              <p14:xfrm>
                <a:off x="582935" y="930898"/>
                <a:ext cx="137520" cy="28296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F93C03D9-8842-4D14-AE97-BEEAF15DF346}"/>
                    </a:ext>
                  </a:extLst>
                </p:cNvPr>
                <p:cNvPicPr/>
                <p:nvPr/>
              </p:nvPicPr>
              <p:blipFill>
                <a:blip r:embed="rId77"/>
                <a:stretch>
                  <a:fillRect/>
                </a:stretch>
              </p:blipFill>
              <p:spPr>
                <a:xfrm>
                  <a:off x="578615" y="926578"/>
                  <a:ext cx="146160" cy="29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78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BF8EC316-D853-4F3F-BC59-ABE1632351E6}"/>
                    </a:ext>
                  </a:extLst>
                </p14:cNvPr>
                <p14:cNvContentPartPr/>
                <p14:nvPr/>
              </p14:nvContentPartPr>
              <p14:xfrm>
                <a:off x="1197815" y="1052218"/>
                <a:ext cx="219960" cy="16128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BF8EC316-D853-4F3F-BC59-ABE1632351E6}"/>
                    </a:ext>
                  </a:extLst>
                </p:cNvPr>
                <p:cNvPicPr/>
                <p:nvPr/>
              </p:nvPicPr>
              <p:blipFill>
                <a:blip r:embed="rId79"/>
                <a:stretch>
                  <a:fillRect/>
                </a:stretch>
              </p:blipFill>
              <p:spPr>
                <a:xfrm>
                  <a:off x="1193495" y="1047898"/>
                  <a:ext cx="228600" cy="169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0">
              <p14:nvContentPartPr>
                <p14:cNvPr id="46" name="Input penna 45">
                  <a:extLst>
                    <a:ext uri="{FF2B5EF4-FFF2-40B4-BE49-F238E27FC236}">
                      <a16:creationId xmlns:a16="http://schemas.microsoft.com/office/drawing/2014/main" id="{03E94BAF-B470-42CF-BFD9-A0B5FEBD42D7}"/>
                    </a:ext>
                  </a:extLst>
                </p14:cNvPr>
                <p14:cNvContentPartPr/>
                <p14:nvPr/>
              </p14:nvContentPartPr>
              <p14:xfrm>
                <a:off x="1389695" y="745138"/>
                <a:ext cx="87840" cy="452880"/>
              </p14:xfrm>
            </p:contentPart>
          </mc:Choice>
          <mc:Fallback xmlns="">
            <p:pic>
              <p:nvPicPr>
                <p:cNvPr id="46" name="Input penna 45">
                  <a:extLst>
                    <a:ext uri="{FF2B5EF4-FFF2-40B4-BE49-F238E27FC236}">
                      <a16:creationId xmlns:a16="http://schemas.microsoft.com/office/drawing/2014/main" id="{03E94BAF-B470-42CF-BFD9-A0B5FEBD42D7}"/>
                    </a:ext>
                  </a:extLst>
                </p:cNvPr>
                <p:cNvPicPr/>
                <p:nvPr/>
              </p:nvPicPr>
              <p:blipFill>
                <a:blip r:embed="rId81"/>
                <a:stretch>
                  <a:fillRect/>
                </a:stretch>
              </p:blipFill>
              <p:spPr>
                <a:xfrm>
                  <a:off x="1385375" y="740818"/>
                  <a:ext cx="96480" cy="46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2">
              <p14:nvContentPartPr>
                <p14:cNvPr id="47" name="Input penna 46">
                  <a:extLst>
                    <a:ext uri="{FF2B5EF4-FFF2-40B4-BE49-F238E27FC236}">
                      <a16:creationId xmlns:a16="http://schemas.microsoft.com/office/drawing/2014/main" id="{5BF8A867-FBB0-4A1A-A6C0-9D9779ACB100}"/>
                    </a:ext>
                  </a:extLst>
                </p14:cNvPr>
                <p14:cNvContentPartPr/>
                <p14:nvPr/>
              </p14:nvContentPartPr>
              <p14:xfrm>
                <a:off x="1594895" y="1082818"/>
                <a:ext cx="199440" cy="120960"/>
              </p14:xfrm>
            </p:contentPart>
          </mc:Choice>
          <mc:Fallback xmlns="">
            <p:pic>
              <p:nvPicPr>
                <p:cNvPr id="47" name="Input penna 46">
                  <a:extLst>
                    <a:ext uri="{FF2B5EF4-FFF2-40B4-BE49-F238E27FC236}">
                      <a16:creationId xmlns:a16="http://schemas.microsoft.com/office/drawing/2014/main" id="{5BF8A867-FBB0-4A1A-A6C0-9D9779ACB100}"/>
                    </a:ext>
                  </a:extLst>
                </p:cNvPr>
                <p:cNvPicPr/>
                <p:nvPr/>
              </p:nvPicPr>
              <p:blipFill>
                <a:blip r:embed="rId83"/>
                <a:stretch>
                  <a:fillRect/>
                </a:stretch>
              </p:blipFill>
              <p:spPr>
                <a:xfrm>
                  <a:off x="1590575" y="1078498"/>
                  <a:ext cx="208080" cy="12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4">
              <p14:nvContentPartPr>
                <p14:cNvPr id="48" name="Input penna 47">
                  <a:extLst>
                    <a:ext uri="{FF2B5EF4-FFF2-40B4-BE49-F238E27FC236}">
                      <a16:creationId xmlns:a16="http://schemas.microsoft.com/office/drawing/2014/main" id="{FB4ECBCD-1DAA-41A9-AE19-D8F813F30E59}"/>
                    </a:ext>
                  </a:extLst>
                </p14:cNvPr>
                <p14:cNvContentPartPr/>
                <p14:nvPr/>
              </p14:nvContentPartPr>
              <p14:xfrm>
                <a:off x="1853375" y="736138"/>
                <a:ext cx="307800" cy="865440"/>
              </p14:xfrm>
            </p:contentPart>
          </mc:Choice>
          <mc:Fallback xmlns="">
            <p:pic>
              <p:nvPicPr>
                <p:cNvPr id="48" name="Input penna 47">
                  <a:extLst>
                    <a:ext uri="{FF2B5EF4-FFF2-40B4-BE49-F238E27FC236}">
                      <a16:creationId xmlns:a16="http://schemas.microsoft.com/office/drawing/2014/main" id="{FB4ECBCD-1DAA-41A9-AE19-D8F813F30E59}"/>
                    </a:ext>
                  </a:extLst>
                </p:cNvPr>
                <p:cNvPicPr/>
                <p:nvPr/>
              </p:nvPicPr>
              <p:blipFill>
                <a:blip r:embed="rId85"/>
                <a:stretch>
                  <a:fillRect/>
                </a:stretch>
              </p:blipFill>
              <p:spPr>
                <a:xfrm>
                  <a:off x="1849055" y="731818"/>
                  <a:ext cx="316440" cy="87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6">
              <p14:nvContentPartPr>
                <p14:cNvPr id="49" name="Input penna 48">
                  <a:extLst>
                    <a:ext uri="{FF2B5EF4-FFF2-40B4-BE49-F238E27FC236}">
                      <a16:creationId xmlns:a16="http://schemas.microsoft.com/office/drawing/2014/main" id="{EEF99237-D70D-4945-9195-7B3DA81C18A3}"/>
                    </a:ext>
                  </a:extLst>
                </p14:cNvPr>
                <p14:cNvContentPartPr/>
                <p14:nvPr/>
              </p14:nvContentPartPr>
              <p14:xfrm>
                <a:off x="1847255" y="1172818"/>
                <a:ext cx="172080" cy="30600"/>
              </p14:xfrm>
            </p:contentPart>
          </mc:Choice>
          <mc:Fallback xmlns="">
            <p:pic>
              <p:nvPicPr>
                <p:cNvPr id="49" name="Input penna 48">
                  <a:extLst>
                    <a:ext uri="{FF2B5EF4-FFF2-40B4-BE49-F238E27FC236}">
                      <a16:creationId xmlns:a16="http://schemas.microsoft.com/office/drawing/2014/main" id="{EEF99237-D70D-4945-9195-7B3DA81C18A3}"/>
                    </a:ext>
                  </a:extLst>
                </p:cNvPr>
                <p:cNvPicPr/>
                <p:nvPr/>
              </p:nvPicPr>
              <p:blipFill>
                <a:blip r:embed="rId87"/>
                <a:stretch>
                  <a:fillRect/>
                </a:stretch>
              </p:blipFill>
              <p:spPr>
                <a:xfrm>
                  <a:off x="1842935" y="1168498"/>
                  <a:ext cx="18072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8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1FCA7EB1-0886-4373-A4F6-7670C82B0F4E}"/>
                    </a:ext>
                  </a:extLst>
                </p14:cNvPr>
                <p14:cNvContentPartPr/>
                <p14:nvPr/>
              </p14:nvContentPartPr>
              <p14:xfrm>
                <a:off x="2146415" y="1005778"/>
                <a:ext cx="61560" cy="18792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1FCA7EB1-0886-4373-A4F6-7670C82B0F4E}"/>
                    </a:ext>
                  </a:extLst>
                </p:cNvPr>
                <p:cNvPicPr/>
                <p:nvPr/>
              </p:nvPicPr>
              <p:blipFill>
                <a:blip r:embed="rId89"/>
                <a:stretch>
                  <a:fillRect/>
                </a:stretch>
              </p:blipFill>
              <p:spPr>
                <a:xfrm>
                  <a:off x="2142095" y="1001458"/>
                  <a:ext cx="70200" cy="196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0">
              <p14:nvContentPartPr>
                <p14:cNvPr id="51" name="Input penna 50">
                  <a:extLst>
                    <a:ext uri="{FF2B5EF4-FFF2-40B4-BE49-F238E27FC236}">
                      <a16:creationId xmlns:a16="http://schemas.microsoft.com/office/drawing/2014/main" id="{CDA443EE-662E-4CF8-A7ED-6ECE90A36C31}"/>
                    </a:ext>
                  </a:extLst>
                </p14:cNvPr>
                <p14:cNvContentPartPr/>
                <p14:nvPr/>
              </p14:nvContentPartPr>
              <p14:xfrm>
                <a:off x="2312015" y="1042498"/>
                <a:ext cx="157680" cy="127800"/>
              </p14:xfrm>
            </p:contentPart>
          </mc:Choice>
          <mc:Fallback xmlns="">
            <p:pic>
              <p:nvPicPr>
                <p:cNvPr id="51" name="Input penna 50">
                  <a:extLst>
                    <a:ext uri="{FF2B5EF4-FFF2-40B4-BE49-F238E27FC236}">
                      <a16:creationId xmlns:a16="http://schemas.microsoft.com/office/drawing/2014/main" id="{CDA443EE-662E-4CF8-A7ED-6ECE90A36C31}"/>
                    </a:ext>
                  </a:extLst>
                </p:cNvPr>
                <p:cNvPicPr/>
                <p:nvPr/>
              </p:nvPicPr>
              <p:blipFill>
                <a:blip r:embed="rId91"/>
                <a:stretch>
                  <a:fillRect/>
                </a:stretch>
              </p:blipFill>
              <p:spPr>
                <a:xfrm>
                  <a:off x="2307695" y="1038178"/>
                  <a:ext cx="166320" cy="13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2">
              <p14:nvContentPartPr>
                <p14:cNvPr id="52" name="Input penna 51">
                  <a:extLst>
                    <a:ext uri="{FF2B5EF4-FFF2-40B4-BE49-F238E27FC236}">
                      <a16:creationId xmlns:a16="http://schemas.microsoft.com/office/drawing/2014/main" id="{E4B51A26-0476-49A3-9C8F-9B1F53D56A47}"/>
                    </a:ext>
                  </a:extLst>
                </p14:cNvPr>
                <p14:cNvContentPartPr/>
                <p14:nvPr/>
              </p14:nvContentPartPr>
              <p14:xfrm>
                <a:off x="2591015" y="958618"/>
                <a:ext cx="54000" cy="198360"/>
              </p14:xfrm>
            </p:contentPart>
          </mc:Choice>
          <mc:Fallback xmlns="">
            <p:pic>
              <p:nvPicPr>
                <p:cNvPr id="52" name="Input penna 51">
                  <a:extLst>
                    <a:ext uri="{FF2B5EF4-FFF2-40B4-BE49-F238E27FC236}">
                      <a16:creationId xmlns:a16="http://schemas.microsoft.com/office/drawing/2014/main" id="{E4B51A26-0476-49A3-9C8F-9B1F53D56A47}"/>
                    </a:ext>
                  </a:extLst>
                </p:cNvPr>
                <p:cNvPicPr/>
                <p:nvPr/>
              </p:nvPicPr>
              <p:blipFill>
                <a:blip r:embed="rId93"/>
                <a:stretch>
                  <a:fillRect/>
                </a:stretch>
              </p:blipFill>
              <p:spPr>
                <a:xfrm>
                  <a:off x="2586695" y="954298"/>
                  <a:ext cx="6264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53" name="Input penna 52">
                  <a:extLst>
                    <a:ext uri="{FF2B5EF4-FFF2-40B4-BE49-F238E27FC236}">
                      <a16:creationId xmlns:a16="http://schemas.microsoft.com/office/drawing/2014/main" id="{F78BD492-F8FD-4D0A-90EE-E0C741647122}"/>
                    </a:ext>
                  </a:extLst>
                </p14:cNvPr>
                <p14:cNvContentPartPr/>
                <p14:nvPr/>
              </p14:nvContentPartPr>
              <p14:xfrm>
                <a:off x="2795855" y="993898"/>
                <a:ext cx="279360" cy="172800"/>
              </p14:xfrm>
            </p:contentPart>
          </mc:Choice>
          <mc:Fallback xmlns="">
            <p:pic>
              <p:nvPicPr>
                <p:cNvPr id="53" name="Input penna 52">
                  <a:extLst>
                    <a:ext uri="{FF2B5EF4-FFF2-40B4-BE49-F238E27FC236}">
                      <a16:creationId xmlns:a16="http://schemas.microsoft.com/office/drawing/2014/main" id="{F78BD492-F8FD-4D0A-90EE-E0C74164712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2791535" y="989578"/>
                  <a:ext cx="288000" cy="181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54" name="Input penna 53">
                  <a:extLst>
                    <a:ext uri="{FF2B5EF4-FFF2-40B4-BE49-F238E27FC236}">
                      <a16:creationId xmlns:a16="http://schemas.microsoft.com/office/drawing/2014/main" id="{A14C4911-1605-4599-A5B1-335A05DBF24D}"/>
                    </a:ext>
                  </a:extLst>
                </p14:cNvPr>
                <p14:cNvContentPartPr/>
                <p14:nvPr/>
              </p14:nvContentPartPr>
              <p14:xfrm>
                <a:off x="3132455" y="989938"/>
                <a:ext cx="162000" cy="169920"/>
              </p14:xfrm>
            </p:contentPart>
          </mc:Choice>
          <mc:Fallback xmlns="">
            <p:pic>
              <p:nvPicPr>
                <p:cNvPr id="54" name="Input penna 53">
                  <a:extLst>
                    <a:ext uri="{FF2B5EF4-FFF2-40B4-BE49-F238E27FC236}">
                      <a16:creationId xmlns:a16="http://schemas.microsoft.com/office/drawing/2014/main" id="{A14C4911-1605-4599-A5B1-335A05DBF24D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3128135" y="985618"/>
                  <a:ext cx="170640" cy="178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55" name="Input penna 54">
                  <a:extLst>
                    <a:ext uri="{FF2B5EF4-FFF2-40B4-BE49-F238E27FC236}">
                      <a16:creationId xmlns:a16="http://schemas.microsoft.com/office/drawing/2014/main" id="{EC253310-80F2-41C8-803B-6AB7E6BAAEAE}"/>
                    </a:ext>
                  </a:extLst>
                </p14:cNvPr>
                <p14:cNvContentPartPr/>
                <p14:nvPr/>
              </p14:nvContentPartPr>
              <p14:xfrm>
                <a:off x="3413975" y="1193698"/>
                <a:ext cx="22320" cy="92160"/>
              </p14:xfrm>
            </p:contentPart>
          </mc:Choice>
          <mc:Fallback xmlns="">
            <p:pic>
              <p:nvPicPr>
                <p:cNvPr id="55" name="Input penna 54">
                  <a:extLst>
                    <a:ext uri="{FF2B5EF4-FFF2-40B4-BE49-F238E27FC236}">
                      <a16:creationId xmlns:a16="http://schemas.microsoft.com/office/drawing/2014/main" id="{EC253310-80F2-41C8-803B-6AB7E6BAAEAE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3409655" y="1189378"/>
                  <a:ext cx="30960" cy="10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56" name="Input penna 55">
                  <a:extLst>
                    <a:ext uri="{FF2B5EF4-FFF2-40B4-BE49-F238E27FC236}">
                      <a16:creationId xmlns:a16="http://schemas.microsoft.com/office/drawing/2014/main" id="{CD373B7F-8BBF-4064-8A95-09C5801343A5}"/>
                    </a:ext>
                  </a:extLst>
                </p14:cNvPr>
                <p14:cNvContentPartPr/>
                <p14:nvPr/>
              </p14:nvContentPartPr>
              <p14:xfrm>
                <a:off x="3742295" y="977338"/>
                <a:ext cx="405360" cy="178200"/>
              </p14:xfrm>
            </p:contentPart>
          </mc:Choice>
          <mc:Fallback xmlns="">
            <p:pic>
              <p:nvPicPr>
                <p:cNvPr id="56" name="Input penna 55">
                  <a:extLst>
                    <a:ext uri="{FF2B5EF4-FFF2-40B4-BE49-F238E27FC236}">
                      <a16:creationId xmlns:a16="http://schemas.microsoft.com/office/drawing/2014/main" id="{CD373B7F-8BBF-4064-8A95-09C5801343A5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3737975" y="973018"/>
                  <a:ext cx="4140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57" name="Input penna 56">
                  <a:extLst>
                    <a:ext uri="{FF2B5EF4-FFF2-40B4-BE49-F238E27FC236}">
                      <a16:creationId xmlns:a16="http://schemas.microsoft.com/office/drawing/2014/main" id="{29D43928-BB39-4504-8D13-CDB359E88843}"/>
                    </a:ext>
                  </a:extLst>
                </p14:cNvPr>
                <p14:cNvContentPartPr/>
                <p14:nvPr/>
              </p14:nvContentPartPr>
              <p14:xfrm>
                <a:off x="4216055" y="946378"/>
                <a:ext cx="293760" cy="223200"/>
              </p14:xfrm>
            </p:contentPart>
          </mc:Choice>
          <mc:Fallback xmlns="">
            <p:pic>
              <p:nvPicPr>
                <p:cNvPr id="57" name="Input penna 56">
                  <a:extLst>
                    <a:ext uri="{FF2B5EF4-FFF2-40B4-BE49-F238E27FC236}">
                      <a16:creationId xmlns:a16="http://schemas.microsoft.com/office/drawing/2014/main" id="{29D43928-BB39-4504-8D13-CDB359E88843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4211735" y="942058"/>
                  <a:ext cx="30240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58" name="Input penna 57">
                  <a:extLst>
                    <a:ext uri="{FF2B5EF4-FFF2-40B4-BE49-F238E27FC236}">
                      <a16:creationId xmlns:a16="http://schemas.microsoft.com/office/drawing/2014/main" id="{DBD05665-4346-46AE-A797-9FCE6BD3EA40}"/>
                    </a:ext>
                  </a:extLst>
                </p14:cNvPr>
                <p14:cNvContentPartPr/>
                <p14:nvPr/>
              </p14:nvContentPartPr>
              <p14:xfrm>
                <a:off x="4454375" y="624898"/>
                <a:ext cx="106200" cy="549360"/>
              </p14:xfrm>
            </p:contentPart>
          </mc:Choice>
          <mc:Fallback xmlns="">
            <p:pic>
              <p:nvPicPr>
                <p:cNvPr id="58" name="Input penna 57">
                  <a:extLst>
                    <a:ext uri="{FF2B5EF4-FFF2-40B4-BE49-F238E27FC236}">
                      <a16:creationId xmlns:a16="http://schemas.microsoft.com/office/drawing/2014/main" id="{DBD05665-4346-46AE-A797-9FCE6BD3EA40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4450055" y="620578"/>
                  <a:ext cx="114840" cy="55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9" name="Input penna 78">
                  <a:extLst>
                    <a:ext uri="{FF2B5EF4-FFF2-40B4-BE49-F238E27FC236}">
                      <a16:creationId xmlns:a16="http://schemas.microsoft.com/office/drawing/2014/main" id="{96C500C5-23E8-4A98-AE36-AF722D2981BF}"/>
                    </a:ext>
                  </a:extLst>
                </p14:cNvPr>
                <p14:cNvContentPartPr/>
                <p14:nvPr/>
              </p14:nvContentPartPr>
              <p14:xfrm>
                <a:off x="176495" y="1542538"/>
                <a:ext cx="381240" cy="511560"/>
              </p14:xfrm>
            </p:contentPart>
          </mc:Choice>
          <mc:Fallback xmlns="">
            <p:pic>
              <p:nvPicPr>
                <p:cNvPr id="79" name="Input penna 78">
                  <a:extLst>
                    <a:ext uri="{FF2B5EF4-FFF2-40B4-BE49-F238E27FC236}">
                      <a16:creationId xmlns:a16="http://schemas.microsoft.com/office/drawing/2014/main" id="{96C500C5-23E8-4A98-AE36-AF722D2981BF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172175" y="1538218"/>
                  <a:ext cx="389880" cy="520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80" name="Input penna 79">
                  <a:extLst>
                    <a:ext uri="{FF2B5EF4-FFF2-40B4-BE49-F238E27FC236}">
                      <a16:creationId xmlns:a16="http://schemas.microsoft.com/office/drawing/2014/main" id="{EB646F35-9AAB-43FC-8AB4-33E4FB1475A2}"/>
                    </a:ext>
                  </a:extLst>
                </p14:cNvPr>
                <p14:cNvContentPartPr/>
                <p14:nvPr/>
              </p14:nvContentPartPr>
              <p14:xfrm>
                <a:off x="685535" y="1710298"/>
                <a:ext cx="182880" cy="266760"/>
              </p14:xfrm>
            </p:contentPart>
          </mc:Choice>
          <mc:Fallback xmlns="">
            <p:pic>
              <p:nvPicPr>
                <p:cNvPr id="80" name="Input penna 79">
                  <a:extLst>
                    <a:ext uri="{FF2B5EF4-FFF2-40B4-BE49-F238E27FC236}">
                      <a16:creationId xmlns:a16="http://schemas.microsoft.com/office/drawing/2014/main" id="{EB646F35-9AAB-43FC-8AB4-33E4FB1475A2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681215" y="1705978"/>
                  <a:ext cx="19152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0">
              <p14:nvContentPartPr>
                <p14:cNvPr id="81" name="Input penna 80">
                  <a:extLst>
                    <a:ext uri="{FF2B5EF4-FFF2-40B4-BE49-F238E27FC236}">
                      <a16:creationId xmlns:a16="http://schemas.microsoft.com/office/drawing/2014/main" id="{A36E2A9C-DB90-4F95-B4E1-AED7EF866D17}"/>
                    </a:ext>
                  </a:extLst>
                </p14:cNvPr>
                <p14:cNvContentPartPr/>
                <p14:nvPr/>
              </p14:nvContentPartPr>
              <p14:xfrm>
                <a:off x="981815" y="1701658"/>
                <a:ext cx="182520" cy="248760"/>
              </p14:xfrm>
            </p:contentPart>
          </mc:Choice>
          <mc:Fallback xmlns="">
            <p:pic>
              <p:nvPicPr>
                <p:cNvPr id="81" name="Input penna 80">
                  <a:extLst>
                    <a:ext uri="{FF2B5EF4-FFF2-40B4-BE49-F238E27FC236}">
                      <a16:creationId xmlns:a16="http://schemas.microsoft.com/office/drawing/2014/main" id="{A36E2A9C-DB90-4F95-B4E1-AED7EF866D17}"/>
                    </a:ext>
                  </a:extLst>
                </p:cNvPr>
                <p:cNvPicPr/>
                <p:nvPr/>
              </p:nvPicPr>
              <p:blipFill>
                <a:blip r:embed="rId111"/>
                <a:stretch>
                  <a:fillRect/>
                </a:stretch>
              </p:blipFill>
              <p:spPr>
                <a:xfrm>
                  <a:off x="977495" y="1697338"/>
                  <a:ext cx="191160" cy="25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2">
              <p14:nvContentPartPr>
                <p14:cNvPr id="82" name="Input penna 81">
                  <a:extLst>
                    <a:ext uri="{FF2B5EF4-FFF2-40B4-BE49-F238E27FC236}">
                      <a16:creationId xmlns:a16="http://schemas.microsoft.com/office/drawing/2014/main" id="{F54E90C2-652A-48FE-AFDD-DB564A98D897}"/>
                    </a:ext>
                  </a:extLst>
                </p14:cNvPr>
                <p14:cNvContentPartPr/>
                <p14:nvPr/>
              </p14:nvContentPartPr>
              <p14:xfrm>
                <a:off x="1227335" y="1746298"/>
                <a:ext cx="117360" cy="171360"/>
              </p14:xfrm>
            </p:contentPart>
          </mc:Choice>
          <mc:Fallback xmlns="">
            <p:pic>
              <p:nvPicPr>
                <p:cNvPr id="82" name="Input penna 81">
                  <a:extLst>
                    <a:ext uri="{FF2B5EF4-FFF2-40B4-BE49-F238E27FC236}">
                      <a16:creationId xmlns:a16="http://schemas.microsoft.com/office/drawing/2014/main" id="{F54E90C2-652A-48FE-AFDD-DB564A98D897}"/>
                    </a:ext>
                  </a:extLst>
                </p:cNvPr>
                <p:cNvPicPr/>
                <p:nvPr/>
              </p:nvPicPr>
              <p:blipFill>
                <a:blip r:embed="rId113"/>
                <a:stretch>
                  <a:fillRect/>
                </a:stretch>
              </p:blipFill>
              <p:spPr>
                <a:xfrm>
                  <a:off x="1223015" y="1741978"/>
                  <a:ext cx="126000" cy="18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4">
              <p14:nvContentPartPr>
                <p14:cNvPr id="83" name="Input penna 82">
                  <a:extLst>
                    <a:ext uri="{FF2B5EF4-FFF2-40B4-BE49-F238E27FC236}">
                      <a16:creationId xmlns:a16="http://schemas.microsoft.com/office/drawing/2014/main" id="{60D8E7A0-6137-4302-9349-5AAB9EFA6351}"/>
                    </a:ext>
                  </a:extLst>
                </p14:cNvPr>
                <p14:cNvContentPartPr/>
                <p14:nvPr/>
              </p14:nvContentPartPr>
              <p14:xfrm>
                <a:off x="1409135" y="1735858"/>
                <a:ext cx="137160" cy="184320"/>
              </p14:xfrm>
            </p:contentPart>
          </mc:Choice>
          <mc:Fallback xmlns="">
            <p:pic>
              <p:nvPicPr>
                <p:cNvPr id="83" name="Input penna 82">
                  <a:extLst>
                    <a:ext uri="{FF2B5EF4-FFF2-40B4-BE49-F238E27FC236}">
                      <a16:creationId xmlns:a16="http://schemas.microsoft.com/office/drawing/2014/main" id="{60D8E7A0-6137-4302-9349-5AAB9EFA6351}"/>
                    </a:ext>
                  </a:extLst>
                </p:cNvPr>
                <p:cNvPicPr/>
                <p:nvPr/>
              </p:nvPicPr>
              <p:blipFill>
                <a:blip r:embed="rId115"/>
                <a:stretch>
                  <a:fillRect/>
                </a:stretch>
              </p:blipFill>
              <p:spPr>
                <a:xfrm>
                  <a:off x="1404815" y="1731538"/>
                  <a:ext cx="145800" cy="192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6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0562DA31-EB16-4834-BBA1-F8B25432F648}"/>
                    </a:ext>
                  </a:extLst>
                </p14:cNvPr>
                <p14:cNvContentPartPr/>
                <p14:nvPr/>
              </p14:nvContentPartPr>
              <p14:xfrm>
                <a:off x="1604255" y="1732978"/>
                <a:ext cx="194400" cy="16560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0562DA31-EB16-4834-BBA1-F8B25432F648}"/>
                    </a:ext>
                  </a:extLst>
                </p:cNvPr>
                <p:cNvPicPr/>
                <p:nvPr/>
              </p:nvPicPr>
              <p:blipFill>
                <a:blip r:embed="rId117"/>
                <a:stretch>
                  <a:fillRect/>
                </a:stretch>
              </p:blipFill>
              <p:spPr>
                <a:xfrm>
                  <a:off x="1599935" y="1728658"/>
                  <a:ext cx="203040" cy="174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AA79B864-74DC-46CC-9593-896F3DED19C0}"/>
                    </a:ext>
                  </a:extLst>
                </p14:cNvPr>
                <p14:cNvContentPartPr/>
                <p14:nvPr/>
              </p14:nvContentPartPr>
              <p14:xfrm>
                <a:off x="2348375" y="1625338"/>
                <a:ext cx="267480" cy="25416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AA79B864-74DC-46CC-9593-896F3DED19C0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2344055" y="1621018"/>
                  <a:ext cx="276120" cy="26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6" name="Input penna 85">
                  <a:extLst>
                    <a:ext uri="{FF2B5EF4-FFF2-40B4-BE49-F238E27FC236}">
                      <a16:creationId xmlns:a16="http://schemas.microsoft.com/office/drawing/2014/main" id="{BECDD920-409B-497E-91E7-A7D95FB53605}"/>
                    </a:ext>
                  </a:extLst>
                </p14:cNvPr>
                <p14:cNvContentPartPr/>
                <p14:nvPr/>
              </p14:nvContentPartPr>
              <p14:xfrm>
                <a:off x="2431895" y="1740178"/>
                <a:ext cx="127800" cy="12960"/>
              </p14:xfrm>
            </p:contentPart>
          </mc:Choice>
          <mc:Fallback xmlns="">
            <p:pic>
              <p:nvPicPr>
                <p:cNvPr id="86" name="Input penna 85">
                  <a:extLst>
                    <a:ext uri="{FF2B5EF4-FFF2-40B4-BE49-F238E27FC236}">
                      <a16:creationId xmlns:a16="http://schemas.microsoft.com/office/drawing/2014/main" id="{BECDD920-409B-497E-91E7-A7D95FB53605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2427575" y="1735858"/>
                  <a:ext cx="136440" cy="21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A6450B5F-3CE4-4012-884A-F10F1A500EFE}"/>
                    </a:ext>
                  </a:extLst>
                </p14:cNvPr>
                <p14:cNvContentPartPr/>
                <p14:nvPr/>
              </p14:nvContentPartPr>
              <p14:xfrm>
                <a:off x="2685695" y="1450738"/>
                <a:ext cx="12960" cy="12672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A6450B5F-3CE4-4012-884A-F10F1A500EFE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2681375" y="1446418"/>
                  <a:ext cx="21600" cy="135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28DAD36-BCED-438D-8F82-422F9E9F3827}"/>
                    </a:ext>
                  </a:extLst>
                </p14:cNvPr>
                <p14:cNvContentPartPr/>
                <p14:nvPr/>
              </p14:nvContentPartPr>
              <p14:xfrm>
                <a:off x="2624495" y="1462978"/>
                <a:ext cx="249480" cy="19764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28DAD36-BCED-438D-8F82-422F9E9F3827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2620175" y="1458658"/>
                  <a:ext cx="258120" cy="20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D95ECA84-F465-4426-8E28-59CA4AFDEAC8}"/>
                    </a:ext>
                  </a:extLst>
                </p14:cNvPr>
                <p14:cNvContentPartPr/>
                <p14:nvPr/>
              </p14:nvContentPartPr>
              <p14:xfrm>
                <a:off x="2772815" y="1579618"/>
                <a:ext cx="60120" cy="7020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D95ECA84-F465-4426-8E28-59CA4AFDEAC8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2768495" y="1575298"/>
                  <a:ext cx="68760" cy="7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8">
              <p14:nvContentPartPr>
                <p14:cNvPr id="90" name="Input penna 89">
                  <a:extLst>
                    <a:ext uri="{FF2B5EF4-FFF2-40B4-BE49-F238E27FC236}">
                      <a16:creationId xmlns:a16="http://schemas.microsoft.com/office/drawing/2014/main" id="{D21C3D98-79EA-4E19-8892-2B323BB6709C}"/>
                    </a:ext>
                  </a:extLst>
                </p14:cNvPr>
                <p14:cNvContentPartPr/>
                <p14:nvPr/>
              </p14:nvContentPartPr>
              <p14:xfrm>
                <a:off x="2924015" y="1677898"/>
                <a:ext cx="3240" cy="2160"/>
              </p14:xfrm>
            </p:contentPart>
          </mc:Choice>
          <mc:Fallback xmlns="">
            <p:pic>
              <p:nvPicPr>
                <p:cNvPr id="90" name="Input penna 89">
                  <a:extLst>
                    <a:ext uri="{FF2B5EF4-FFF2-40B4-BE49-F238E27FC236}">
                      <a16:creationId xmlns:a16="http://schemas.microsoft.com/office/drawing/2014/main" id="{D21C3D98-79EA-4E19-8892-2B323BB6709C}"/>
                    </a:ext>
                  </a:extLst>
                </p:cNvPr>
                <p:cNvPicPr/>
                <p:nvPr/>
              </p:nvPicPr>
              <p:blipFill>
                <a:blip r:embed="rId129"/>
                <a:stretch>
                  <a:fillRect/>
                </a:stretch>
              </p:blipFill>
              <p:spPr>
                <a:xfrm>
                  <a:off x="2919695" y="1673578"/>
                  <a:ext cx="11880" cy="10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0">
              <p14:nvContentPartPr>
                <p14:cNvPr id="91" name="Input penna 90">
                  <a:extLst>
                    <a:ext uri="{FF2B5EF4-FFF2-40B4-BE49-F238E27FC236}">
                      <a16:creationId xmlns:a16="http://schemas.microsoft.com/office/drawing/2014/main" id="{EADF5A6A-F480-4A35-86E1-57B946DB1C5F}"/>
                    </a:ext>
                  </a:extLst>
                </p14:cNvPr>
                <p14:cNvContentPartPr/>
                <p14:nvPr/>
              </p14:nvContentPartPr>
              <p14:xfrm>
                <a:off x="2823935" y="1664938"/>
                <a:ext cx="18000" cy="138600"/>
              </p14:xfrm>
            </p:contentPart>
          </mc:Choice>
          <mc:Fallback xmlns="">
            <p:pic>
              <p:nvPicPr>
                <p:cNvPr id="91" name="Input penna 90">
                  <a:extLst>
                    <a:ext uri="{FF2B5EF4-FFF2-40B4-BE49-F238E27FC236}">
                      <a16:creationId xmlns:a16="http://schemas.microsoft.com/office/drawing/2014/main" id="{EADF5A6A-F480-4A35-86E1-57B946DB1C5F}"/>
                    </a:ext>
                  </a:extLst>
                </p:cNvPr>
                <p:cNvPicPr/>
                <p:nvPr/>
              </p:nvPicPr>
              <p:blipFill>
                <a:blip r:embed="rId131"/>
                <a:stretch>
                  <a:fillRect/>
                </a:stretch>
              </p:blipFill>
              <p:spPr>
                <a:xfrm>
                  <a:off x="2819615" y="1660618"/>
                  <a:ext cx="26640" cy="14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2" name="Input penna 91">
                  <a:extLst>
                    <a:ext uri="{FF2B5EF4-FFF2-40B4-BE49-F238E27FC236}">
                      <a16:creationId xmlns:a16="http://schemas.microsoft.com/office/drawing/2014/main" id="{CF3BB96C-5FC9-428C-BFA9-8F073A25AAA7}"/>
                    </a:ext>
                  </a:extLst>
                </p14:cNvPr>
                <p14:cNvContentPartPr/>
                <p14:nvPr/>
              </p14:nvContentPartPr>
              <p14:xfrm>
                <a:off x="2729975" y="1619578"/>
                <a:ext cx="208080" cy="88200"/>
              </p14:xfrm>
            </p:contentPart>
          </mc:Choice>
          <mc:Fallback xmlns="">
            <p:pic>
              <p:nvPicPr>
                <p:cNvPr id="92" name="Input penna 91">
                  <a:extLst>
                    <a:ext uri="{FF2B5EF4-FFF2-40B4-BE49-F238E27FC236}">
                      <a16:creationId xmlns:a16="http://schemas.microsoft.com/office/drawing/2014/main" id="{CF3BB96C-5FC9-428C-BFA9-8F073A25AAA7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2725655" y="1615258"/>
                  <a:ext cx="216720" cy="9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8383C23C-E3F3-404A-BEA1-0B588432F411}"/>
                    </a:ext>
                  </a:extLst>
                </p14:cNvPr>
                <p14:cNvContentPartPr/>
                <p14:nvPr/>
              </p14:nvContentPartPr>
              <p14:xfrm>
                <a:off x="2817815" y="1664938"/>
                <a:ext cx="3960" cy="864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8383C23C-E3F3-404A-BEA1-0B588432F41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2813495" y="1660618"/>
                  <a:ext cx="126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6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A7EAF9BC-7933-41C5-A988-547FFD5AC4D9}"/>
                    </a:ext>
                  </a:extLst>
                </p14:cNvPr>
                <p14:cNvContentPartPr/>
                <p14:nvPr/>
              </p14:nvContentPartPr>
              <p14:xfrm>
                <a:off x="3130295" y="1672858"/>
                <a:ext cx="219600" cy="14184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A7EAF9BC-7933-41C5-A988-547FFD5AC4D9}"/>
                    </a:ext>
                  </a:extLst>
                </p:cNvPr>
                <p:cNvPicPr/>
                <p:nvPr/>
              </p:nvPicPr>
              <p:blipFill>
                <a:blip r:embed="rId137"/>
                <a:stretch>
                  <a:fillRect/>
                </a:stretch>
              </p:blipFill>
              <p:spPr>
                <a:xfrm>
                  <a:off x="3125975" y="1668538"/>
                  <a:ext cx="228240" cy="15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8">
              <p14:nvContentPartPr>
                <p14:cNvPr id="95" name="Input penna 94">
                  <a:extLst>
                    <a:ext uri="{FF2B5EF4-FFF2-40B4-BE49-F238E27FC236}">
                      <a16:creationId xmlns:a16="http://schemas.microsoft.com/office/drawing/2014/main" id="{D6B8597B-1A57-4881-9B7B-6BE75216F9EF}"/>
                    </a:ext>
                  </a:extLst>
                </p14:cNvPr>
                <p14:cNvContentPartPr/>
                <p14:nvPr/>
              </p14:nvContentPartPr>
              <p14:xfrm>
                <a:off x="3248735" y="1499698"/>
                <a:ext cx="151200" cy="39600"/>
              </p14:xfrm>
            </p:contentPart>
          </mc:Choice>
          <mc:Fallback xmlns="">
            <p:pic>
              <p:nvPicPr>
                <p:cNvPr id="95" name="Input penna 94">
                  <a:extLst>
                    <a:ext uri="{FF2B5EF4-FFF2-40B4-BE49-F238E27FC236}">
                      <a16:creationId xmlns:a16="http://schemas.microsoft.com/office/drawing/2014/main" id="{D6B8597B-1A57-4881-9B7B-6BE75216F9EF}"/>
                    </a:ext>
                  </a:extLst>
                </p:cNvPr>
                <p:cNvPicPr/>
                <p:nvPr/>
              </p:nvPicPr>
              <p:blipFill>
                <a:blip r:embed="rId139"/>
                <a:stretch>
                  <a:fillRect/>
                </a:stretch>
              </p:blipFill>
              <p:spPr>
                <a:xfrm>
                  <a:off x="3244415" y="1495378"/>
                  <a:ext cx="15984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6" name="Input penna 95">
                  <a:extLst>
                    <a:ext uri="{FF2B5EF4-FFF2-40B4-BE49-F238E27FC236}">
                      <a16:creationId xmlns:a16="http://schemas.microsoft.com/office/drawing/2014/main" id="{67513499-B3C4-4A59-92BA-3666000822D4}"/>
                    </a:ext>
                  </a:extLst>
                </p14:cNvPr>
                <p14:cNvContentPartPr/>
                <p14:nvPr/>
              </p14:nvContentPartPr>
              <p14:xfrm>
                <a:off x="3592535" y="1634338"/>
                <a:ext cx="353160" cy="171720"/>
              </p14:xfrm>
            </p:contentPart>
          </mc:Choice>
          <mc:Fallback xmlns="">
            <p:pic>
              <p:nvPicPr>
                <p:cNvPr id="96" name="Input penna 95">
                  <a:extLst>
                    <a:ext uri="{FF2B5EF4-FFF2-40B4-BE49-F238E27FC236}">
                      <a16:creationId xmlns:a16="http://schemas.microsoft.com/office/drawing/2014/main" id="{67513499-B3C4-4A59-92BA-3666000822D4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3588215" y="1630018"/>
                  <a:ext cx="361800" cy="180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7" name="Input penna 96">
                  <a:extLst>
                    <a:ext uri="{FF2B5EF4-FFF2-40B4-BE49-F238E27FC236}">
                      <a16:creationId xmlns:a16="http://schemas.microsoft.com/office/drawing/2014/main" id="{D909FEB7-6515-4111-8C6B-00583A14386C}"/>
                    </a:ext>
                  </a:extLst>
                </p14:cNvPr>
                <p14:cNvContentPartPr/>
                <p14:nvPr/>
              </p14:nvContentPartPr>
              <p14:xfrm>
                <a:off x="4005815" y="1673218"/>
                <a:ext cx="193680" cy="171000"/>
              </p14:xfrm>
            </p:contentPart>
          </mc:Choice>
          <mc:Fallback xmlns="">
            <p:pic>
              <p:nvPicPr>
                <p:cNvPr id="97" name="Input penna 96">
                  <a:extLst>
                    <a:ext uri="{FF2B5EF4-FFF2-40B4-BE49-F238E27FC236}">
                      <a16:creationId xmlns:a16="http://schemas.microsoft.com/office/drawing/2014/main" id="{D909FEB7-6515-4111-8C6B-00583A14386C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4001495" y="1668898"/>
                  <a:ext cx="20232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98E8B8A5-2DCD-403E-9555-49008FA9F825}"/>
                    </a:ext>
                  </a:extLst>
                </p14:cNvPr>
                <p14:cNvContentPartPr/>
                <p14:nvPr/>
              </p14:nvContentPartPr>
              <p14:xfrm>
                <a:off x="4233335" y="1636498"/>
                <a:ext cx="296640" cy="16956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98E8B8A5-2DCD-403E-9555-49008FA9F825}"/>
                    </a:ext>
                  </a:extLst>
                </p:cNvPr>
                <p:cNvPicPr/>
                <p:nvPr/>
              </p:nvPicPr>
              <p:blipFill>
                <a:blip r:embed="rId145"/>
                <a:stretch>
                  <a:fillRect/>
                </a:stretch>
              </p:blipFill>
              <p:spPr>
                <a:xfrm>
                  <a:off x="4229015" y="1632178"/>
                  <a:ext cx="30528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6">
              <p14:nvContentPartPr>
                <p14:cNvPr id="59" name="Input penna 58">
                  <a:extLst>
                    <a:ext uri="{FF2B5EF4-FFF2-40B4-BE49-F238E27FC236}">
                      <a16:creationId xmlns:a16="http://schemas.microsoft.com/office/drawing/2014/main" id="{6041AF3E-7D0B-4F5D-A270-6FAB79E39579}"/>
                    </a:ext>
                  </a:extLst>
                </p14:cNvPr>
                <p14:cNvContentPartPr/>
                <p14:nvPr/>
              </p14:nvContentPartPr>
              <p14:xfrm>
                <a:off x="4830575" y="954298"/>
                <a:ext cx="286560" cy="174600"/>
              </p14:xfrm>
            </p:contentPart>
          </mc:Choice>
          <mc:Fallback xmlns="">
            <p:pic>
              <p:nvPicPr>
                <p:cNvPr id="59" name="Input penna 58">
                  <a:extLst>
                    <a:ext uri="{FF2B5EF4-FFF2-40B4-BE49-F238E27FC236}">
                      <a16:creationId xmlns:a16="http://schemas.microsoft.com/office/drawing/2014/main" id="{6041AF3E-7D0B-4F5D-A270-6FAB79E39579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4826255" y="949978"/>
                  <a:ext cx="29520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60" name="Input penna 59">
                  <a:extLst>
                    <a:ext uri="{FF2B5EF4-FFF2-40B4-BE49-F238E27FC236}">
                      <a16:creationId xmlns:a16="http://schemas.microsoft.com/office/drawing/2014/main" id="{9FEB6B75-7ED9-4BAC-AE05-211B6E8F8C7F}"/>
                    </a:ext>
                  </a:extLst>
                </p14:cNvPr>
                <p14:cNvContentPartPr/>
                <p14:nvPr/>
              </p14:nvContentPartPr>
              <p14:xfrm>
                <a:off x="5150975" y="920458"/>
                <a:ext cx="215280" cy="245880"/>
              </p14:xfrm>
            </p:contentPart>
          </mc:Choice>
          <mc:Fallback xmlns="">
            <p:pic>
              <p:nvPicPr>
                <p:cNvPr id="60" name="Input penna 59">
                  <a:extLst>
                    <a:ext uri="{FF2B5EF4-FFF2-40B4-BE49-F238E27FC236}">
                      <a16:creationId xmlns:a16="http://schemas.microsoft.com/office/drawing/2014/main" id="{9FEB6B75-7ED9-4BAC-AE05-211B6E8F8C7F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5146655" y="916138"/>
                  <a:ext cx="2239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61" name="Input penna 60">
                  <a:extLst>
                    <a:ext uri="{FF2B5EF4-FFF2-40B4-BE49-F238E27FC236}">
                      <a16:creationId xmlns:a16="http://schemas.microsoft.com/office/drawing/2014/main" id="{EFE91DAA-B2CF-4842-A374-7BF8CF116D8E}"/>
                    </a:ext>
                  </a:extLst>
                </p14:cNvPr>
                <p14:cNvContentPartPr/>
                <p14:nvPr/>
              </p14:nvContentPartPr>
              <p14:xfrm>
                <a:off x="5462375" y="952858"/>
                <a:ext cx="212400" cy="171000"/>
              </p14:xfrm>
            </p:contentPart>
          </mc:Choice>
          <mc:Fallback xmlns="">
            <p:pic>
              <p:nvPicPr>
                <p:cNvPr id="61" name="Input penna 60">
                  <a:extLst>
                    <a:ext uri="{FF2B5EF4-FFF2-40B4-BE49-F238E27FC236}">
                      <a16:creationId xmlns:a16="http://schemas.microsoft.com/office/drawing/2014/main" id="{EFE91DAA-B2CF-4842-A374-7BF8CF116D8E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5458055" y="948538"/>
                  <a:ext cx="22104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62" name="Input penna 61">
                  <a:extLst>
                    <a:ext uri="{FF2B5EF4-FFF2-40B4-BE49-F238E27FC236}">
                      <a16:creationId xmlns:a16="http://schemas.microsoft.com/office/drawing/2014/main" id="{3BC0F343-2AD1-49F0-A00D-675B544BBBD4}"/>
                    </a:ext>
                  </a:extLst>
                </p14:cNvPr>
                <p14:cNvContentPartPr/>
                <p14:nvPr/>
              </p14:nvContentPartPr>
              <p14:xfrm>
                <a:off x="5729855" y="952138"/>
                <a:ext cx="415080" cy="194760"/>
              </p14:xfrm>
            </p:contentPart>
          </mc:Choice>
          <mc:Fallback xmlns="">
            <p:pic>
              <p:nvPicPr>
                <p:cNvPr id="62" name="Input penna 61">
                  <a:extLst>
                    <a:ext uri="{FF2B5EF4-FFF2-40B4-BE49-F238E27FC236}">
                      <a16:creationId xmlns:a16="http://schemas.microsoft.com/office/drawing/2014/main" id="{3BC0F343-2AD1-49F0-A00D-675B544BBBD4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5725535" y="947818"/>
                  <a:ext cx="42372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63" name="Input penna 62">
                  <a:extLst>
                    <a:ext uri="{FF2B5EF4-FFF2-40B4-BE49-F238E27FC236}">
                      <a16:creationId xmlns:a16="http://schemas.microsoft.com/office/drawing/2014/main" id="{1DF40C98-C0C0-4B6D-96FD-CB766AB89D8F}"/>
                    </a:ext>
                  </a:extLst>
                </p14:cNvPr>
                <p14:cNvContentPartPr/>
                <p14:nvPr/>
              </p14:nvContentPartPr>
              <p14:xfrm>
                <a:off x="6267335" y="1016578"/>
                <a:ext cx="73080" cy="524160"/>
              </p14:xfrm>
            </p:contentPart>
          </mc:Choice>
          <mc:Fallback xmlns="">
            <p:pic>
              <p:nvPicPr>
                <p:cNvPr id="63" name="Input penna 62">
                  <a:extLst>
                    <a:ext uri="{FF2B5EF4-FFF2-40B4-BE49-F238E27FC236}">
                      <a16:creationId xmlns:a16="http://schemas.microsoft.com/office/drawing/2014/main" id="{1DF40C98-C0C0-4B6D-96FD-CB766AB89D8F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6263015" y="1012258"/>
                  <a:ext cx="8172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64" name="Input penna 63">
                  <a:extLst>
                    <a:ext uri="{FF2B5EF4-FFF2-40B4-BE49-F238E27FC236}">
                      <a16:creationId xmlns:a16="http://schemas.microsoft.com/office/drawing/2014/main" id="{AD5E4E51-8F9B-40C5-B09D-1D4C45B379D9}"/>
                    </a:ext>
                  </a:extLst>
                </p14:cNvPr>
                <p14:cNvContentPartPr/>
                <p14:nvPr/>
              </p14:nvContentPartPr>
              <p14:xfrm>
                <a:off x="6243575" y="980578"/>
                <a:ext cx="280440" cy="195480"/>
              </p14:xfrm>
            </p:contentPart>
          </mc:Choice>
          <mc:Fallback xmlns="">
            <p:pic>
              <p:nvPicPr>
                <p:cNvPr id="64" name="Input penna 63">
                  <a:extLst>
                    <a:ext uri="{FF2B5EF4-FFF2-40B4-BE49-F238E27FC236}">
                      <a16:creationId xmlns:a16="http://schemas.microsoft.com/office/drawing/2014/main" id="{AD5E4E51-8F9B-40C5-B09D-1D4C45B379D9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6239255" y="976258"/>
                  <a:ext cx="289080" cy="20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65" name="Input penna 64">
                  <a:extLst>
                    <a:ext uri="{FF2B5EF4-FFF2-40B4-BE49-F238E27FC236}">
                      <a16:creationId xmlns:a16="http://schemas.microsoft.com/office/drawing/2014/main" id="{5872F9DD-569D-408E-B08C-92868D15617E}"/>
                    </a:ext>
                  </a:extLst>
                </p14:cNvPr>
                <p14:cNvContentPartPr/>
                <p14:nvPr/>
              </p14:nvContentPartPr>
              <p14:xfrm>
                <a:off x="6626615" y="869338"/>
                <a:ext cx="60480" cy="245880"/>
              </p14:xfrm>
            </p:contentPart>
          </mc:Choice>
          <mc:Fallback xmlns="">
            <p:pic>
              <p:nvPicPr>
                <p:cNvPr id="65" name="Input penna 64">
                  <a:extLst>
                    <a:ext uri="{FF2B5EF4-FFF2-40B4-BE49-F238E27FC236}">
                      <a16:creationId xmlns:a16="http://schemas.microsoft.com/office/drawing/2014/main" id="{5872F9DD-569D-408E-B08C-92868D15617E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6622295" y="865018"/>
                  <a:ext cx="69120" cy="25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0">
              <p14:nvContentPartPr>
                <p14:cNvPr id="66" name="Input penna 65">
                  <a:extLst>
                    <a:ext uri="{FF2B5EF4-FFF2-40B4-BE49-F238E27FC236}">
                      <a16:creationId xmlns:a16="http://schemas.microsoft.com/office/drawing/2014/main" id="{391E262F-E68D-41F3-B14A-719A85120F2C}"/>
                    </a:ext>
                  </a:extLst>
                </p14:cNvPr>
                <p14:cNvContentPartPr/>
                <p14:nvPr/>
              </p14:nvContentPartPr>
              <p14:xfrm>
                <a:off x="6818135" y="946378"/>
                <a:ext cx="236160" cy="200520"/>
              </p14:xfrm>
            </p:contentPart>
          </mc:Choice>
          <mc:Fallback xmlns="">
            <p:pic>
              <p:nvPicPr>
                <p:cNvPr id="66" name="Input penna 65">
                  <a:extLst>
                    <a:ext uri="{FF2B5EF4-FFF2-40B4-BE49-F238E27FC236}">
                      <a16:creationId xmlns:a16="http://schemas.microsoft.com/office/drawing/2014/main" id="{391E262F-E68D-41F3-B14A-719A85120F2C}"/>
                    </a:ext>
                  </a:extLst>
                </p:cNvPr>
                <p:cNvPicPr/>
                <p:nvPr/>
              </p:nvPicPr>
              <p:blipFill>
                <a:blip r:embed="rId161"/>
                <a:stretch>
                  <a:fillRect/>
                </a:stretch>
              </p:blipFill>
              <p:spPr>
                <a:xfrm>
                  <a:off x="6813815" y="942058"/>
                  <a:ext cx="24480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2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9E79954C-FA1C-4CB8-84EC-9AF5C1C4C404}"/>
                    </a:ext>
                  </a:extLst>
                </p14:cNvPr>
                <p14:cNvContentPartPr/>
                <p14:nvPr/>
              </p14:nvContentPartPr>
              <p14:xfrm>
                <a:off x="7058615" y="1236898"/>
                <a:ext cx="158400" cy="21852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9E79954C-FA1C-4CB8-84EC-9AF5C1C4C404}"/>
                    </a:ext>
                  </a:extLst>
                </p:cNvPr>
                <p:cNvPicPr/>
                <p:nvPr/>
              </p:nvPicPr>
              <p:blipFill>
                <a:blip r:embed="rId163"/>
                <a:stretch>
                  <a:fillRect/>
                </a:stretch>
              </p:blipFill>
              <p:spPr>
                <a:xfrm>
                  <a:off x="7054295" y="1232578"/>
                  <a:ext cx="167040" cy="22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71" name="Input penna 70">
                  <a:extLst>
                    <a:ext uri="{FF2B5EF4-FFF2-40B4-BE49-F238E27FC236}">
                      <a16:creationId xmlns:a16="http://schemas.microsoft.com/office/drawing/2014/main" id="{95B9E3A7-187A-4FF6-9B19-D302FE8A45CA}"/>
                    </a:ext>
                  </a:extLst>
                </p14:cNvPr>
                <p14:cNvContentPartPr/>
                <p14:nvPr/>
              </p14:nvContentPartPr>
              <p14:xfrm>
                <a:off x="7746575" y="873298"/>
                <a:ext cx="232920" cy="293760"/>
              </p14:xfrm>
            </p:contentPart>
          </mc:Choice>
          <mc:Fallback xmlns="">
            <p:pic>
              <p:nvPicPr>
                <p:cNvPr id="71" name="Input penna 70">
                  <a:extLst>
                    <a:ext uri="{FF2B5EF4-FFF2-40B4-BE49-F238E27FC236}">
                      <a16:creationId xmlns:a16="http://schemas.microsoft.com/office/drawing/2014/main" id="{95B9E3A7-187A-4FF6-9B19-D302FE8A45CA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7742255" y="868978"/>
                  <a:ext cx="24156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52ADB522-AD6A-439A-BC08-DC1EA09BF20F}"/>
                    </a:ext>
                  </a:extLst>
                </p14:cNvPr>
                <p14:cNvContentPartPr/>
                <p14:nvPr/>
              </p14:nvContentPartPr>
              <p14:xfrm>
                <a:off x="8094335" y="859618"/>
                <a:ext cx="254160" cy="33336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52ADB522-AD6A-439A-BC08-DC1EA09BF20F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8090015" y="855298"/>
                  <a:ext cx="262800" cy="34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4D6ACF88-C784-40F4-A164-EF4D92211102}"/>
                    </a:ext>
                  </a:extLst>
                </p14:cNvPr>
                <p14:cNvContentPartPr/>
                <p14:nvPr/>
              </p14:nvContentPartPr>
              <p14:xfrm>
                <a:off x="8493215" y="659818"/>
                <a:ext cx="137880" cy="16632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4D6ACF88-C784-40F4-A164-EF4D92211102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8488895" y="655498"/>
                  <a:ext cx="14652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E5280FB1-1472-4A3B-887D-9CEC208958CF}"/>
                    </a:ext>
                  </a:extLst>
                </p14:cNvPr>
                <p14:cNvContentPartPr/>
                <p14:nvPr/>
              </p14:nvContentPartPr>
              <p14:xfrm>
                <a:off x="8431295" y="743338"/>
                <a:ext cx="345240" cy="21096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E5280FB1-1472-4A3B-887D-9CEC208958CF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8426975" y="739018"/>
                  <a:ext cx="35388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91640457-3FCD-4C18-8FD6-4C3423036414}"/>
                    </a:ext>
                  </a:extLst>
                </p14:cNvPr>
                <p14:cNvContentPartPr/>
                <p14:nvPr/>
              </p14:nvContentPartPr>
              <p14:xfrm>
                <a:off x="8629655" y="837658"/>
                <a:ext cx="193680" cy="1375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91640457-3FCD-4C18-8FD6-4C3423036414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8625335" y="833338"/>
                  <a:ext cx="202320" cy="14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D0749D7D-1B43-4A31-982E-3A18DD9CDC5A}"/>
                    </a:ext>
                  </a:extLst>
                </p14:cNvPr>
                <p14:cNvContentPartPr/>
                <p14:nvPr/>
              </p14:nvContentPartPr>
              <p14:xfrm>
                <a:off x="8715335" y="913978"/>
                <a:ext cx="15120" cy="1371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D0749D7D-1B43-4A31-982E-3A18DD9CDC5A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8711015" y="909658"/>
                  <a:ext cx="23760" cy="14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42660FA3-2E56-49DD-8A51-06A7E74109A5}"/>
                    </a:ext>
                  </a:extLst>
                </p14:cNvPr>
                <p14:cNvContentPartPr/>
                <p14:nvPr/>
              </p14:nvContentPartPr>
              <p14:xfrm>
                <a:off x="4775855" y="1747738"/>
                <a:ext cx="360" cy="3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42660FA3-2E56-49DD-8A51-06A7E74109A5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4771535" y="1743418"/>
                  <a:ext cx="9000" cy="9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8">
              <p14:nvContentPartPr>
                <p14:cNvPr id="100" name="Input penna 99">
                  <a:extLst>
                    <a:ext uri="{FF2B5EF4-FFF2-40B4-BE49-F238E27FC236}">
                      <a16:creationId xmlns:a16="http://schemas.microsoft.com/office/drawing/2014/main" id="{C864FC69-5DFD-494F-B1E6-936E6EFA43D3}"/>
                    </a:ext>
                  </a:extLst>
                </p14:cNvPr>
                <p14:cNvContentPartPr/>
                <p14:nvPr/>
              </p14:nvContentPartPr>
              <p14:xfrm>
                <a:off x="4780535" y="1612018"/>
                <a:ext cx="336240" cy="183600"/>
              </p14:xfrm>
            </p:contentPart>
          </mc:Choice>
          <mc:Fallback xmlns="">
            <p:pic>
              <p:nvPicPr>
                <p:cNvPr id="100" name="Input penna 99">
                  <a:extLst>
                    <a:ext uri="{FF2B5EF4-FFF2-40B4-BE49-F238E27FC236}">
                      <a16:creationId xmlns:a16="http://schemas.microsoft.com/office/drawing/2014/main" id="{C864FC69-5DFD-494F-B1E6-936E6EFA43D3}"/>
                    </a:ext>
                  </a:extLst>
                </p:cNvPr>
                <p:cNvPicPr/>
                <p:nvPr/>
              </p:nvPicPr>
              <p:blipFill>
                <a:blip r:embed="rId179"/>
                <a:stretch>
                  <a:fillRect/>
                </a:stretch>
              </p:blipFill>
              <p:spPr>
                <a:xfrm>
                  <a:off x="4776215" y="1607698"/>
                  <a:ext cx="344880" cy="192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D8DC4FC5-771D-4137-9701-28D1CE6093EB}"/>
                    </a:ext>
                  </a:extLst>
                </p14:cNvPr>
                <p14:cNvContentPartPr/>
                <p14:nvPr/>
              </p14:nvContentPartPr>
              <p14:xfrm>
                <a:off x="5217935" y="1645138"/>
                <a:ext cx="26640" cy="46260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D8DC4FC5-771D-4137-9701-28D1CE6093EB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5213615" y="1640818"/>
                  <a:ext cx="35280" cy="471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F3B010F1-5EBF-4711-A1BB-551401F06FF9}"/>
                    </a:ext>
                  </a:extLst>
                </p14:cNvPr>
                <p14:cNvContentPartPr/>
                <p14:nvPr/>
              </p14:nvContentPartPr>
              <p14:xfrm>
                <a:off x="5189495" y="1664938"/>
                <a:ext cx="214920" cy="15192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F3B010F1-5EBF-4711-A1BB-551401F06FF9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5185175" y="1660618"/>
                  <a:ext cx="2235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03" name="Input penna 102">
                  <a:extLst>
                    <a:ext uri="{FF2B5EF4-FFF2-40B4-BE49-F238E27FC236}">
                      <a16:creationId xmlns:a16="http://schemas.microsoft.com/office/drawing/2014/main" id="{7CA06423-0339-4658-A683-7E6DB4481E1B}"/>
                    </a:ext>
                  </a:extLst>
                </p14:cNvPr>
                <p14:cNvContentPartPr/>
                <p14:nvPr/>
              </p14:nvContentPartPr>
              <p14:xfrm>
                <a:off x="5491535" y="1676818"/>
                <a:ext cx="49320" cy="524160"/>
              </p14:xfrm>
            </p:contentPart>
          </mc:Choice>
          <mc:Fallback xmlns="">
            <p:pic>
              <p:nvPicPr>
                <p:cNvPr id="103" name="Input penna 102">
                  <a:extLst>
                    <a:ext uri="{FF2B5EF4-FFF2-40B4-BE49-F238E27FC236}">
                      <a16:creationId xmlns:a16="http://schemas.microsoft.com/office/drawing/2014/main" id="{7CA06423-0339-4658-A683-7E6DB4481E1B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5487215" y="1672498"/>
                  <a:ext cx="5796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04" name="Input penna 103">
                  <a:extLst>
                    <a:ext uri="{FF2B5EF4-FFF2-40B4-BE49-F238E27FC236}">
                      <a16:creationId xmlns:a16="http://schemas.microsoft.com/office/drawing/2014/main" id="{EBD6E2E8-5DDC-46C2-B96B-1E9FDA201966}"/>
                    </a:ext>
                  </a:extLst>
                </p14:cNvPr>
                <p14:cNvContentPartPr/>
                <p14:nvPr/>
              </p14:nvContentPartPr>
              <p14:xfrm>
                <a:off x="5495135" y="1658098"/>
                <a:ext cx="203400" cy="168840"/>
              </p14:xfrm>
            </p:contentPart>
          </mc:Choice>
          <mc:Fallback xmlns="">
            <p:pic>
              <p:nvPicPr>
                <p:cNvPr id="104" name="Input penna 103">
                  <a:extLst>
                    <a:ext uri="{FF2B5EF4-FFF2-40B4-BE49-F238E27FC236}">
                      <a16:creationId xmlns:a16="http://schemas.microsoft.com/office/drawing/2014/main" id="{EBD6E2E8-5DDC-46C2-B96B-1E9FDA201966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5490815" y="1653778"/>
                  <a:ext cx="21204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05" name="Input penna 104">
                  <a:extLst>
                    <a:ext uri="{FF2B5EF4-FFF2-40B4-BE49-F238E27FC236}">
                      <a16:creationId xmlns:a16="http://schemas.microsoft.com/office/drawing/2014/main" id="{53A68958-2311-4CC7-86C5-A40800F0AB26}"/>
                    </a:ext>
                  </a:extLst>
                </p14:cNvPr>
                <p14:cNvContentPartPr/>
                <p14:nvPr/>
              </p14:nvContentPartPr>
              <p14:xfrm>
                <a:off x="5732375" y="1436338"/>
                <a:ext cx="186840" cy="421920"/>
              </p14:xfrm>
            </p:contentPart>
          </mc:Choice>
          <mc:Fallback xmlns="">
            <p:pic>
              <p:nvPicPr>
                <p:cNvPr id="105" name="Input penna 104">
                  <a:extLst>
                    <a:ext uri="{FF2B5EF4-FFF2-40B4-BE49-F238E27FC236}">
                      <a16:creationId xmlns:a16="http://schemas.microsoft.com/office/drawing/2014/main" id="{53A68958-2311-4CC7-86C5-A40800F0AB26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5728055" y="1432018"/>
                  <a:ext cx="195480" cy="43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06" name="Input penna 105">
                  <a:extLst>
                    <a:ext uri="{FF2B5EF4-FFF2-40B4-BE49-F238E27FC236}">
                      <a16:creationId xmlns:a16="http://schemas.microsoft.com/office/drawing/2014/main" id="{C6B55B2C-7261-469C-B11D-87C788616AEB}"/>
                    </a:ext>
                  </a:extLst>
                </p14:cNvPr>
                <p14:cNvContentPartPr/>
                <p14:nvPr/>
              </p14:nvContentPartPr>
              <p14:xfrm>
                <a:off x="5953415" y="1567738"/>
                <a:ext cx="52920" cy="223920"/>
              </p14:xfrm>
            </p:contentPart>
          </mc:Choice>
          <mc:Fallback xmlns="">
            <p:pic>
              <p:nvPicPr>
                <p:cNvPr id="106" name="Input penna 105">
                  <a:extLst>
                    <a:ext uri="{FF2B5EF4-FFF2-40B4-BE49-F238E27FC236}">
                      <a16:creationId xmlns:a16="http://schemas.microsoft.com/office/drawing/2014/main" id="{C6B55B2C-7261-469C-B11D-87C788616AEB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5949095" y="1563418"/>
                  <a:ext cx="61560" cy="23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FB59F426-DFD7-4E80-B46D-159044FD51FF}"/>
                    </a:ext>
                  </a:extLst>
                </p14:cNvPr>
                <p14:cNvContentPartPr/>
                <p14:nvPr/>
              </p14:nvContentPartPr>
              <p14:xfrm>
                <a:off x="6064655" y="1652698"/>
                <a:ext cx="540360" cy="17820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FB59F426-DFD7-4E80-B46D-159044FD51FF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6060335" y="1648378"/>
                  <a:ext cx="5490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67A08DE7-8058-42DB-9DB5-C6BFD6AAF582}"/>
                    </a:ext>
                  </a:extLst>
                </p14:cNvPr>
                <p14:cNvContentPartPr/>
                <p14:nvPr/>
              </p14:nvContentPartPr>
              <p14:xfrm>
                <a:off x="6620855" y="1601218"/>
                <a:ext cx="220680" cy="24804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67A08DE7-8058-42DB-9DB5-C6BFD6AAF582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6616535" y="1596898"/>
                  <a:ext cx="229320" cy="256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D1A3E1A4-BF89-477D-88E0-79D86B30C67A}"/>
                    </a:ext>
                  </a:extLst>
                </p14:cNvPr>
                <p14:cNvContentPartPr/>
                <p14:nvPr/>
              </p14:nvContentPartPr>
              <p14:xfrm>
                <a:off x="6664775" y="1719298"/>
                <a:ext cx="156600" cy="1584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D1A3E1A4-BF89-477D-88E0-79D86B30C67A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6660455" y="1714978"/>
                  <a:ext cx="165240" cy="24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0815D3AA-0A43-4C9C-B837-8027CC2246DB}"/>
                    </a:ext>
                  </a:extLst>
                </p14:cNvPr>
                <p14:cNvContentPartPr/>
                <p14:nvPr/>
              </p14:nvContentPartPr>
              <p14:xfrm>
                <a:off x="6839375" y="1564138"/>
                <a:ext cx="112320" cy="2631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0815D3AA-0A43-4C9C-B837-8027CC2246DB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6835055" y="1559818"/>
                  <a:ext cx="120960" cy="27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11" name="Input penna 110">
                  <a:extLst>
                    <a:ext uri="{FF2B5EF4-FFF2-40B4-BE49-F238E27FC236}">
                      <a16:creationId xmlns:a16="http://schemas.microsoft.com/office/drawing/2014/main" id="{84DD4D88-E253-4C86-9DD6-23CE8335250C}"/>
                    </a:ext>
                  </a:extLst>
                </p14:cNvPr>
                <p14:cNvContentPartPr/>
                <p14:nvPr/>
              </p14:nvContentPartPr>
              <p14:xfrm>
                <a:off x="7049975" y="1631458"/>
                <a:ext cx="195120" cy="186840"/>
              </p14:xfrm>
            </p:contentPart>
          </mc:Choice>
          <mc:Fallback xmlns="">
            <p:pic>
              <p:nvPicPr>
                <p:cNvPr id="111" name="Input penna 110">
                  <a:extLst>
                    <a:ext uri="{FF2B5EF4-FFF2-40B4-BE49-F238E27FC236}">
                      <a16:creationId xmlns:a16="http://schemas.microsoft.com/office/drawing/2014/main" id="{84DD4D88-E253-4C86-9DD6-23CE8335250C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7045655" y="1627138"/>
                  <a:ext cx="20376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23EF0D80-1C1B-4BC0-A328-93B9DD05194F}"/>
                    </a:ext>
                  </a:extLst>
                </p14:cNvPr>
                <p14:cNvContentPartPr/>
                <p14:nvPr/>
              </p14:nvContentPartPr>
              <p14:xfrm>
                <a:off x="7285415" y="1658458"/>
                <a:ext cx="145080" cy="16308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23EF0D80-1C1B-4BC0-A328-93B9DD05194F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7281095" y="1654138"/>
                  <a:ext cx="153720" cy="171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13" name="Input penna 112">
                  <a:extLst>
                    <a:ext uri="{FF2B5EF4-FFF2-40B4-BE49-F238E27FC236}">
                      <a16:creationId xmlns:a16="http://schemas.microsoft.com/office/drawing/2014/main" id="{C02D775F-D5E0-4090-A093-8CACC048A4D1}"/>
                    </a:ext>
                  </a:extLst>
                </p14:cNvPr>
                <p14:cNvContentPartPr/>
                <p14:nvPr/>
              </p14:nvContentPartPr>
              <p14:xfrm>
                <a:off x="7451375" y="1817578"/>
                <a:ext cx="19440" cy="45000"/>
              </p14:xfrm>
            </p:contentPart>
          </mc:Choice>
          <mc:Fallback xmlns="">
            <p:pic>
              <p:nvPicPr>
                <p:cNvPr id="113" name="Input penna 112">
                  <a:extLst>
                    <a:ext uri="{FF2B5EF4-FFF2-40B4-BE49-F238E27FC236}">
                      <a16:creationId xmlns:a16="http://schemas.microsoft.com/office/drawing/2014/main" id="{C02D775F-D5E0-4090-A093-8CACC048A4D1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7447055" y="1813258"/>
                  <a:ext cx="28080" cy="53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14" name="Input penna 113">
                  <a:extLst>
                    <a:ext uri="{FF2B5EF4-FFF2-40B4-BE49-F238E27FC236}">
                      <a16:creationId xmlns:a16="http://schemas.microsoft.com/office/drawing/2014/main" id="{AAF8E483-0E80-4E7A-A8E8-DFDD07AD8E63}"/>
                    </a:ext>
                  </a:extLst>
                </p14:cNvPr>
                <p14:cNvContentPartPr/>
                <p14:nvPr/>
              </p14:nvContentPartPr>
              <p14:xfrm>
                <a:off x="7505015" y="1655218"/>
                <a:ext cx="254160" cy="188640"/>
              </p14:xfrm>
            </p:contentPart>
          </mc:Choice>
          <mc:Fallback xmlns="">
            <p:pic>
              <p:nvPicPr>
                <p:cNvPr id="114" name="Input penna 113">
                  <a:extLst>
                    <a:ext uri="{FF2B5EF4-FFF2-40B4-BE49-F238E27FC236}">
                      <a16:creationId xmlns:a16="http://schemas.microsoft.com/office/drawing/2014/main" id="{AAF8E483-0E80-4E7A-A8E8-DFDD07AD8E63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7500695" y="1650898"/>
                  <a:ext cx="262800" cy="19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15" name="Input penna 114">
                  <a:extLst>
                    <a:ext uri="{FF2B5EF4-FFF2-40B4-BE49-F238E27FC236}">
                      <a16:creationId xmlns:a16="http://schemas.microsoft.com/office/drawing/2014/main" id="{DE94243F-8E31-4023-9B72-3CD97C0EC2F1}"/>
                    </a:ext>
                  </a:extLst>
                </p14:cNvPr>
                <p14:cNvContentPartPr/>
                <p14:nvPr/>
              </p14:nvContentPartPr>
              <p14:xfrm>
                <a:off x="7399535" y="1694458"/>
                <a:ext cx="60120" cy="221760"/>
              </p14:xfrm>
            </p:contentPart>
          </mc:Choice>
          <mc:Fallback xmlns="">
            <p:pic>
              <p:nvPicPr>
                <p:cNvPr id="115" name="Input penna 114">
                  <a:extLst>
                    <a:ext uri="{FF2B5EF4-FFF2-40B4-BE49-F238E27FC236}">
                      <a16:creationId xmlns:a16="http://schemas.microsoft.com/office/drawing/2014/main" id="{DE94243F-8E31-4023-9B72-3CD97C0EC2F1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7395215" y="1690138"/>
                  <a:ext cx="6876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EE5CCCB5-98A9-4EB1-A83B-E541F1404C58}"/>
                    </a:ext>
                  </a:extLst>
                </p14:cNvPr>
                <p14:cNvContentPartPr/>
                <p14:nvPr/>
              </p14:nvContentPartPr>
              <p14:xfrm>
                <a:off x="7964735" y="1645138"/>
                <a:ext cx="102960" cy="13320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EE5CCCB5-98A9-4EB1-A83B-E541F1404C58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7960415" y="1640818"/>
                  <a:ext cx="111600" cy="14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D7D9A9D1-AB33-4E82-8E9B-1A5F5694C63C}"/>
                    </a:ext>
                  </a:extLst>
                </p14:cNvPr>
                <p14:cNvContentPartPr/>
                <p14:nvPr/>
              </p14:nvContentPartPr>
              <p14:xfrm>
                <a:off x="7969775" y="1529578"/>
                <a:ext cx="11520" cy="2016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D7D9A9D1-AB33-4E82-8E9B-1A5F5694C63C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7965455" y="1525258"/>
                  <a:ext cx="201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0D21313B-8596-4615-A1A4-E83938ED50ED}"/>
                    </a:ext>
                  </a:extLst>
                </p14:cNvPr>
                <p14:cNvContentPartPr/>
                <p14:nvPr/>
              </p14:nvContentPartPr>
              <p14:xfrm>
                <a:off x="8149415" y="1644418"/>
                <a:ext cx="152280" cy="12636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0D21313B-8596-4615-A1A4-E83938ED50ED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8145095" y="1640098"/>
                  <a:ext cx="160920" cy="13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BE3A9383-EE0D-481D-8AC8-23AEA3193D4B}"/>
                    </a:ext>
                  </a:extLst>
                </p14:cNvPr>
                <p14:cNvContentPartPr/>
                <p14:nvPr/>
              </p14:nvContentPartPr>
              <p14:xfrm>
                <a:off x="8464415" y="1415458"/>
                <a:ext cx="120600" cy="3427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BE3A9383-EE0D-481D-8AC8-23AEA3193D4B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8460095" y="1411138"/>
                  <a:ext cx="129240" cy="35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32289335-ADC0-4D9D-8334-3C1D35F12D18}"/>
                    </a:ext>
                  </a:extLst>
                </p14:cNvPr>
                <p14:cNvContentPartPr/>
                <p14:nvPr/>
              </p14:nvContentPartPr>
              <p14:xfrm>
                <a:off x="8340215" y="1570618"/>
                <a:ext cx="227520" cy="828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32289335-ADC0-4D9D-8334-3C1D35F12D18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8335895" y="1566298"/>
                  <a:ext cx="23616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158A4969-08FD-42AD-9050-26E7702FC538}"/>
                    </a:ext>
                  </a:extLst>
                </p14:cNvPr>
                <p14:cNvContentPartPr/>
                <p14:nvPr/>
              </p14:nvContentPartPr>
              <p14:xfrm>
                <a:off x="8580335" y="1613458"/>
                <a:ext cx="119520" cy="1839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158A4969-08FD-42AD-9050-26E7702FC538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8576015" y="1609138"/>
                  <a:ext cx="128160" cy="19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22" name="Input penna 121">
                  <a:extLst>
                    <a:ext uri="{FF2B5EF4-FFF2-40B4-BE49-F238E27FC236}">
                      <a16:creationId xmlns:a16="http://schemas.microsoft.com/office/drawing/2014/main" id="{AF641D02-3EC2-41D6-9BE3-53CB06E20AF5}"/>
                    </a:ext>
                  </a:extLst>
                </p14:cNvPr>
                <p14:cNvContentPartPr/>
                <p14:nvPr/>
              </p14:nvContentPartPr>
              <p14:xfrm>
                <a:off x="8792375" y="1518418"/>
                <a:ext cx="70200" cy="223200"/>
              </p14:xfrm>
            </p:contentPart>
          </mc:Choice>
          <mc:Fallback xmlns="">
            <p:pic>
              <p:nvPicPr>
                <p:cNvPr id="122" name="Input penna 121">
                  <a:extLst>
                    <a:ext uri="{FF2B5EF4-FFF2-40B4-BE49-F238E27FC236}">
                      <a16:creationId xmlns:a16="http://schemas.microsoft.com/office/drawing/2014/main" id="{AF641D02-3EC2-41D6-9BE3-53CB06E20AF5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8788055" y="1514098"/>
                  <a:ext cx="78840" cy="231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23" name="Input penna 122">
                  <a:extLst>
                    <a:ext uri="{FF2B5EF4-FFF2-40B4-BE49-F238E27FC236}">
                      <a16:creationId xmlns:a16="http://schemas.microsoft.com/office/drawing/2014/main" id="{906F6CBB-3D8A-4053-A5E6-0DE8B100E733}"/>
                    </a:ext>
                  </a:extLst>
                </p14:cNvPr>
                <p14:cNvContentPartPr/>
                <p14:nvPr/>
              </p14:nvContentPartPr>
              <p14:xfrm>
                <a:off x="8921615" y="1630018"/>
                <a:ext cx="163080" cy="140040"/>
              </p14:xfrm>
            </p:contentPart>
          </mc:Choice>
          <mc:Fallback xmlns="">
            <p:pic>
              <p:nvPicPr>
                <p:cNvPr id="123" name="Input penna 122">
                  <a:extLst>
                    <a:ext uri="{FF2B5EF4-FFF2-40B4-BE49-F238E27FC236}">
                      <a16:creationId xmlns:a16="http://schemas.microsoft.com/office/drawing/2014/main" id="{906F6CBB-3D8A-4053-A5E6-0DE8B100E733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8917295" y="1625698"/>
                  <a:ext cx="171720" cy="14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24" name="Input penna 123">
                  <a:extLst>
                    <a:ext uri="{FF2B5EF4-FFF2-40B4-BE49-F238E27FC236}">
                      <a16:creationId xmlns:a16="http://schemas.microsoft.com/office/drawing/2014/main" id="{65F28F4F-A0B2-465F-99C4-19F573E3060B}"/>
                    </a:ext>
                  </a:extLst>
                </p14:cNvPr>
                <p14:cNvContentPartPr/>
                <p14:nvPr/>
              </p14:nvContentPartPr>
              <p14:xfrm>
                <a:off x="9161375" y="1612378"/>
                <a:ext cx="213480" cy="173880"/>
              </p14:xfrm>
            </p:contentPart>
          </mc:Choice>
          <mc:Fallback xmlns="">
            <p:pic>
              <p:nvPicPr>
                <p:cNvPr id="124" name="Input penna 123">
                  <a:extLst>
                    <a:ext uri="{FF2B5EF4-FFF2-40B4-BE49-F238E27FC236}">
                      <a16:creationId xmlns:a16="http://schemas.microsoft.com/office/drawing/2014/main" id="{65F28F4F-A0B2-465F-99C4-19F573E3060B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9157055" y="1608058"/>
                  <a:ext cx="222120" cy="18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25" name="Input penna 124">
                  <a:extLst>
                    <a:ext uri="{FF2B5EF4-FFF2-40B4-BE49-F238E27FC236}">
                      <a16:creationId xmlns:a16="http://schemas.microsoft.com/office/drawing/2014/main" id="{675FA20C-1F76-42F3-90FF-107C32AD9046}"/>
                    </a:ext>
                  </a:extLst>
                </p14:cNvPr>
                <p14:cNvContentPartPr/>
                <p14:nvPr/>
              </p14:nvContentPartPr>
              <p14:xfrm>
                <a:off x="9443615" y="1621738"/>
                <a:ext cx="186480" cy="153720"/>
              </p14:xfrm>
            </p:contentPart>
          </mc:Choice>
          <mc:Fallback xmlns="">
            <p:pic>
              <p:nvPicPr>
                <p:cNvPr id="125" name="Input penna 124">
                  <a:extLst>
                    <a:ext uri="{FF2B5EF4-FFF2-40B4-BE49-F238E27FC236}">
                      <a16:creationId xmlns:a16="http://schemas.microsoft.com/office/drawing/2014/main" id="{675FA20C-1F76-42F3-90FF-107C32AD9046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9439295" y="1617418"/>
                  <a:ext cx="195120" cy="162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26" name="Input penna 125">
                  <a:extLst>
                    <a:ext uri="{FF2B5EF4-FFF2-40B4-BE49-F238E27FC236}">
                      <a16:creationId xmlns:a16="http://schemas.microsoft.com/office/drawing/2014/main" id="{933F9114-2B04-4D93-B98E-230EAEDA4953}"/>
                    </a:ext>
                  </a:extLst>
                </p14:cNvPr>
                <p14:cNvContentPartPr/>
                <p14:nvPr/>
              </p14:nvContentPartPr>
              <p14:xfrm>
                <a:off x="9712535" y="1605898"/>
                <a:ext cx="623520" cy="146880"/>
              </p14:xfrm>
            </p:contentPart>
          </mc:Choice>
          <mc:Fallback xmlns="">
            <p:pic>
              <p:nvPicPr>
                <p:cNvPr id="126" name="Input penna 125">
                  <a:extLst>
                    <a:ext uri="{FF2B5EF4-FFF2-40B4-BE49-F238E27FC236}">
                      <a16:creationId xmlns:a16="http://schemas.microsoft.com/office/drawing/2014/main" id="{933F9114-2B04-4D93-B98E-230EAEDA4953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9708215" y="1601578"/>
                  <a:ext cx="632160" cy="155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27" name="Input penna 126">
                  <a:extLst>
                    <a:ext uri="{FF2B5EF4-FFF2-40B4-BE49-F238E27FC236}">
                      <a16:creationId xmlns:a16="http://schemas.microsoft.com/office/drawing/2014/main" id="{2EF62947-912E-4646-8FA2-A0681B593A5F}"/>
                    </a:ext>
                  </a:extLst>
                </p14:cNvPr>
                <p14:cNvContentPartPr/>
                <p14:nvPr/>
              </p14:nvContentPartPr>
              <p14:xfrm>
                <a:off x="10396535" y="1603738"/>
                <a:ext cx="317160" cy="209520"/>
              </p14:xfrm>
            </p:contentPart>
          </mc:Choice>
          <mc:Fallback xmlns="">
            <p:pic>
              <p:nvPicPr>
                <p:cNvPr id="127" name="Input penna 126">
                  <a:extLst>
                    <a:ext uri="{FF2B5EF4-FFF2-40B4-BE49-F238E27FC236}">
                      <a16:creationId xmlns:a16="http://schemas.microsoft.com/office/drawing/2014/main" id="{2EF62947-912E-4646-8FA2-A0681B593A5F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10392215" y="1599418"/>
                  <a:ext cx="325800" cy="21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28" name="Input penna 127">
                  <a:extLst>
                    <a:ext uri="{FF2B5EF4-FFF2-40B4-BE49-F238E27FC236}">
                      <a16:creationId xmlns:a16="http://schemas.microsoft.com/office/drawing/2014/main" id="{2D7B44BC-2631-49AF-9093-AD3E94AE0038}"/>
                    </a:ext>
                  </a:extLst>
                </p14:cNvPr>
                <p14:cNvContentPartPr/>
                <p14:nvPr/>
              </p14:nvContentPartPr>
              <p14:xfrm>
                <a:off x="10826375" y="1585378"/>
                <a:ext cx="189360" cy="163800"/>
              </p14:xfrm>
            </p:contentPart>
          </mc:Choice>
          <mc:Fallback xmlns="">
            <p:pic>
              <p:nvPicPr>
                <p:cNvPr id="128" name="Input penna 127">
                  <a:extLst>
                    <a:ext uri="{FF2B5EF4-FFF2-40B4-BE49-F238E27FC236}">
                      <a16:creationId xmlns:a16="http://schemas.microsoft.com/office/drawing/2014/main" id="{2D7B44BC-2631-49AF-9093-AD3E94AE0038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10822055" y="1581058"/>
                  <a:ext cx="198000" cy="17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29" name="Input penna 128">
                  <a:extLst>
                    <a:ext uri="{FF2B5EF4-FFF2-40B4-BE49-F238E27FC236}">
                      <a16:creationId xmlns:a16="http://schemas.microsoft.com/office/drawing/2014/main" id="{541362CA-3D65-4647-B104-56DC7925FE9D}"/>
                    </a:ext>
                  </a:extLst>
                </p14:cNvPr>
                <p14:cNvContentPartPr/>
                <p14:nvPr/>
              </p14:nvContentPartPr>
              <p14:xfrm>
                <a:off x="11054975" y="1604818"/>
                <a:ext cx="164520" cy="179280"/>
              </p14:xfrm>
            </p:contentPart>
          </mc:Choice>
          <mc:Fallback xmlns="">
            <p:pic>
              <p:nvPicPr>
                <p:cNvPr id="129" name="Input penna 128">
                  <a:extLst>
                    <a:ext uri="{FF2B5EF4-FFF2-40B4-BE49-F238E27FC236}">
                      <a16:creationId xmlns:a16="http://schemas.microsoft.com/office/drawing/2014/main" id="{541362CA-3D65-4647-B104-56DC7925FE9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11050655" y="1600498"/>
                  <a:ext cx="173160" cy="187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30" name="Input penna 129">
                  <a:extLst>
                    <a:ext uri="{FF2B5EF4-FFF2-40B4-BE49-F238E27FC236}">
                      <a16:creationId xmlns:a16="http://schemas.microsoft.com/office/drawing/2014/main" id="{7F7F11BC-F3BA-4C5E-B127-AB9CF867C11D}"/>
                    </a:ext>
                  </a:extLst>
                </p14:cNvPr>
                <p14:cNvContentPartPr/>
                <p14:nvPr/>
              </p14:nvContentPartPr>
              <p14:xfrm>
                <a:off x="11328935" y="1371178"/>
                <a:ext cx="131400" cy="410040"/>
              </p14:xfrm>
            </p:contentPart>
          </mc:Choice>
          <mc:Fallback xmlns="">
            <p:pic>
              <p:nvPicPr>
                <p:cNvPr id="130" name="Input penna 129">
                  <a:extLst>
                    <a:ext uri="{FF2B5EF4-FFF2-40B4-BE49-F238E27FC236}">
                      <a16:creationId xmlns:a16="http://schemas.microsoft.com/office/drawing/2014/main" id="{7F7F11BC-F3BA-4C5E-B127-AB9CF867C11D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11324615" y="1366858"/>
                  <a:ext cx="140040" cy="41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131" name="Input penna 130">
                  <a:extLst>
                    <a:ext uri="{FF2B5EF4-FFF2-40B4-BE49-F238E27FC236}">
                      <a16:creationId xmlns:a16="http://schemas.microsoft.com/office/drawing/2014/main" id="{9B2AB9FA-326B-40BE-AE27-1379C31D85DC}"/>
                    </a:ext>
                  </a:extLst>
                </p14:cNvPr>
                <p14:cNvContentPartPr/>
                <p14:nvPr/>
              </p14:nvContentPartPr>
              <p14:xfrm>
                <a:off x="11216975" y="1529578"/>
                <a:ext cx="219600" cy="38520"/>
              </p14:xfrm>
            </p:contentPart>
          </mc:Choice>
          <mc:Fallback xmlns="">
            <p:pic>
              <p:nvPicPr>
                <p:cNvPr id="131" name="Input penna 130">
                  <a:extLst>
                    <a:ext uri="{FF2B5EF4-FFF2-40B4-BE49-F238E27FC236}">
                      <a16:creationId xmlns:a16="http://schemas.microsoft.com/office/drawing/2014/main" id="{9B2AB9FA-326B-40BE-AE27-1379C31D85DC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11212655" y="1525258"/>
                  <a:ext cx="228240" cy="47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132" name="Input penna 131">
                  <a:extLst>
                    <a:ext uri="{FF2B5EF4-FFF2-40B4-BE49-F238E27FC236}">
                      <a16:creationId xmlns:a16="http://schemas.microsoft.com/office/drawing/2014/main" id="{45C4DC81-0317-4358-B842-A5FC6BF4B239}"/>
                    </a:ext>
                  </a:extLst>
                </p14:cNvPr>
                <p14:cNvContentPartPr/>
                <p14:nvPr/>
              </p14:nvContentPartPr>
              <p14:xfrm>
                <a:off x="11438015" y="1649458"/>
                <a:ext cx="223920" cy="151920"/>
              </p14:xfrm>
            </p:contentPart>
          </mc:Choice>
          <mc:Fallback xmlns="">
            <p:pic>
              <p:nvPicPr>
                <p:cNvPr id="132" name="Input penna 131">
                  <a:extLst>
                    <a:ext uri="{FF2B5EF4-FFF2-40B4-BE49-F238E27FC236}">
                      <a16:creationId xmlns:a16="http://schemas.microsoft.com/office/drawing/2014/main" id="{45C4DC81-0317-4358-B842-A5FC6BF4B239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11433695" y="1645138"/>
                  <a:ext cx="2325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136" name="Input penna 135">
                  <a:extLst>
                    <a:ext uri="{FF2B5EF4-FFF2-40B4-BE49-F238E27FC236}">
                      <a16:creationId xmlns:a16="http://schemas.microsoft.com/office/drawing/2014/main" id="{EA9BA9B1-C083-411B-BB77-D60D0A76E44D}"/>
                    </a:ext>
                  </a:extLst>
                </p14:cNvPr>
                <p14:cNvContentPartPr/>
                <p14:nvPr/>
              </p14:nvContentPartPr>
              <p14:xfrm>
                <a:off x="182255" y="2400418"/>
                <a:ext cx="49320" cy="392400"/>
              </p14:xfrm>
            </p:contentPart>
          </mc:Choice>
          <mc:Fallback xmlns="">
            <p:pic>
              <p:nvPicPr>
                <p:cNvPr id="136" name="Input penna 135">
                  <a:extLst>
                    <a:ext uri="{FF2B5EF4-FFF2-40B4-BE49-F238E27FC236}">
                      <a16:creationId xmlns:a16="http://schemas.microsoft.com/office/drawing/2014/main" id="{EA9BA9B1-C083-411B-BB77-D60D0A76E44D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177935" y="2396098"/>
                  <a:ext cx="57960" cy="40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137" name="Input penna 136">
                  <a:extLst>
                    <a:ext uri="{FF2B5EF4-FFF2-40B4-BE49-F238E27FC236}">
                      <a16:creationId xmlns:a16="http://schemas.microsoft.com/office/drawing/2014/main" id="{119009A1-602D-4E79-B2E8-079AB3B3C914}"/>
                    </a:ext>
                  </a:extLst>
                </p14:cNvPr>
                <p14:cNvContentPartPr/>
                <p14:nvPr/>
              </p14:nvContentPartPr>
              <p14:xfrm>
                <a:off x="101255" y="2423098"/>
                <a:ext cx="274320" cy="125640"/>
              </p14:xfrm>
            </p:contentPart>
          </mc:Choice>
          <mc:Fallback xmlns="">
            <p:pic>
              <p:nvPicPr>
                <p:cNvPr id="137" name="Input penna 136">
                  <a:extLst>
                    <a:ext uri="{FF2B5EF4-FFF2-40B4-BE49-F238E27FC236}">
                      <a16:creationId xmlns:a16="http://schemas.microsoft.com/office/drawing/2014/main" id="{119009A1-602D-4E79-B2E8-079AB3B3C914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96935" y="2418778"/>
                  <a:ext cx="282960" cy="13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138" name="Input penna 137">
                  <a:extLst>
                    <a:ext uri="{FF2B5EF4-FFF2-40B4-BE49-F238E27FC236}">
                      <a16:creationId xmlns:a16="http://schemas.microsoft.com/office/drawing/2014/main" id="{7FA11E0B-E1C7-420F-9F90-661D2A986893}"/>
                    </a:ext>
                  </a:extLst>
                </p14:cNvPr>
                <p14:cNvContentPartPr/>
                <p14:nvPr/>
              </p14:nvContentPartPr>
              <p14:xfrm>
                <a:off x="389255" y="2388178"/>
                <a:ext cx="202680" cy="141480"/>
              </p14:xfrm>
            </p:contentPart>
          </mc:Choice>
          <mc:Fallback xmlns="">
            <p:pic>
              <p:nvPicPr>
                <p:cNvPr id="138" name="Input penna 137">
                  <a:extLst>
                    <a:ext uri="{FF2B5EF4-FFF2-40B4-BE49-F238E27FC236}">
                      <a16:creationId xmlns:a16="http://schemas.microsoft.com/office/drawing/2014/main" id="{7FA11E0B-E1C7-420F-9F90-661D2A986893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384935" y="2383858"/>
                  <a:ext cx="2113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139" name="Input penna 138">
                  <a:extLst>
                    <a:ext uri="{FF2B5EF4-FFF2-40B4-BE49-F238E27FC236}">
                      <a16:creationId xmlns:a16="http://schemas.microsoft.com/office/drawing/2014/main" id="{334EF9C6-46AF-431E-9EE8-D8D9F49847DD}"/>
                    </a:ext>
                  </a:extLst>
                </p14:cNvPr>
                <p14:cNvContentPartPr/>
                <p14:nvPr/>
              </p14:nvContentPartPr>
              <p14:xfrm>
                <a:off x="690215" y="2387818"/>
                <a:ext cx="23760" cy="5760"/>
              </p14:xfrm>
            </p:contentPart>
          </mc:Choice>
          <mc:Fallback xmlns="">
            <p:pic>
              <p:nvPicPr>
                <p:cNvPr id="139" name="Input penna 138">
                  <a:extLst>
                    <a:ext uri="{FF2B5EF4-FFF2-40B4-BE49-F238E27FC236}">
                      <a16:creationId xmlns:a16="http://schemas.microsoft.com/office/drawing/2014/main" id="{334EF9C6-46AF-431E-9EE8-D8D9F49847DD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685895" y="2383498"/>
                  <a:ext cx="324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140" name="Input penna 139">
                  <a:extLst>
                    <a:ext uri="{FF2B5EF4-FFF2-40B4-BE49-F238E27FC236}">
                      <a16:creationId xmlns:a16="http://schemas.microsoft.com/office/drawing/2014/main" id="{31F998CD-71F2-48BC-9C80-E70DCFEDCE43}"/>
                    </a:ext>
                  </a:extLst>
                </p14:cNvPr>
                <p14:cNvContentPartPr/>
                <p14:nvPr/>
              </p14:nvContentPartPr>
              <p14:xfrm>
                <a:off x="672575" y="2106298"/>
                <a:ext cx="246240" cy="425880"/>
              </p14:xfrm>
            </p:contentPart>
          </mc:Choice>
          <mc:Fallback xmlns="">
            <p:pic>
              <p:nvPicPr>
                <p:cNvPr id="140" name="Input penna 139">
                  <a:extLst>
                    <a:ext uri="{FF2B5EF4-FFF2-40B4-BE49-F238E27FC236}">
                      <a16:creationId xmlns:a16="http://schemas.microsoft.com/office/drawing/2014/main" id="{31F998CD-71F2-48BC-9C80-E70DCFEDCE43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668255" y="2101978"/>
                  <a:ext cx="254880" cy="434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4">
              <p14:nvContentPartPr>
                <p14:cNvPr id="141" name="Input penna 140">
                  <a:extLst>
                    <a:ext uri="{FF2B5EF4-FFF2-40B4-BE49-F238E27FC236}">
                      <a16:creationId xmlns:a16="http://schemas.microsoft.com/office/drawing/2014/main" id="{B560918D-8C8B-4083-82CB-79FB75D6F3D4}"/>
                    </a:ext>
                  </a:extLst>
                </p14:cNvPr>
                <p14:cNvContentPartPr/>
                <p14:nvPr/>
              </p14:nvContentPartPr>
              <p14:xfrm>
                <a:off x="983255" y="2266858"/>
                <a:ext cx="15840" cy="6840"/>
              </p14:xfrm>
            </p:contentPart>
          </mc:Choice>
          <mc:Fallback xmlns="">
            <p:pic>
              <p:nvPicPr>
                <p:cNvPr id="141" name="Input penna 140">
                  <a:extLst>
                    <a:ext uri="{FF2B5EF4-FFF2-40B4-BE49-F238E27FC236}">
                      <a16:creationId xmlns:a16="http://schemas.microsoft.com/office/drawing/2014/main" id="{B560918D-8C8B-4083-82CB-79FB75D6F3D4}"/>
                    </a:ext>
                  </a:extLst>
                </p:cNvPr>
                <p:cNvPicPr/>
                <p:nvPr/>
              </p:nvPicPr>
              <p:blipFill>
                <a:blip r:embed="rId255"/>
                <a:stretch>
                  <a:fillRect/>
                </a:stretch>
              </p:blipFill>
              <p:spPr>
                <a:xfrm>
                  <a:off x="978935" y="2262538"/>
                  <a:ext cx="2448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6">
              <p14:nvContentPartPr>
                <p14:cNvPr id="142" name="Input penna 141">
                  <a:extLst>
                    <a:ext uri="{FF2B5EF4-FFF2-40B4-BE49-F238E27FC236}">
                      <a16:creationId xmlns:a16="http://schemas.microsoft.com/office/drawing/2014/main" id="{5513229F-5EB5-4E17-9931-40639CA544EF}"/>
                    </a:ext>
                  </a:extLst>
                </p14:cNvPr>
                <p14:cNvContentPartPr/>
                <p14:nvPr/>
              </p14:nvContentPartPr>
              <p14:xfrm>
                <a:off x="683735" y="2173978"/>
                <a:ext cx="176040" cy="239400"/>
              </p14:xfrm>
            </p:contentPart>
          </mc:Choice>
          <mc:Fallback xmlns="">
            <p:pic>
              <p:nvPicPr>
                <p:cNvPr id="142" name="Input penna 141">
                  <a:extLst>
                    <a:ext uri="{FF2B5EF4-FFF2-40B4-BE49-F238E27FC236}">
                      <a16:creationId xmlns:a16="http://schemas.microsoft.com/office/drawing/2014/main" id="{5513229F-5EB5-4E17-9931-40639CA544EF}"/>
                    </a:ext>
                  </a:extLst>
                </p:cNvPr>
                <p:cNvPicPr/>
                <p:nvPr/>
              </p:nvPicPr>
              <p:blipFill>
                <a:blip r:embed="rId257"/>
                <a:stretch>
                  <a:fillRect/>
                </a:stretch>
              </p:blipFill>
              <p:spPr>
                <a:xfrm>
                  <a:off x="679415" y="2169658"/>
                  <a:ext cx="184680" cy="248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143" name="Input penna 142">
                  <a:extLst>
                    <a:ext uri="{FF2B5EF4-FFF2-40B4-BE49-F238E27FC236}">
                      <a16:creationId xmlns:a16="http://schemas.microsoft.com/office/drawing/2014/main" id="{E60BDE93-E896-4E53-8142-A079E1474A0D}"/>
                    </a:ext>
                  </a:extLst>
                </p14:cNvPr>
                <p14:cNvContentPartPr/>
                <p14:nvPr/>
              </p14:nvContentPartPr>
              <p14:xfrm>
                <a:off x="1064975" y="2273698"/>
                <a:ext cx="172080" cy="224280"/>
              </p14:xfrm>
            </p:contentPart>
          </mc:Choice>
          <mc:Fallback xmlns="">
            <p:pic>
              <p:nvPicPr>
                <p:cNvPr id="143" name="Input penna 142">
                  <a:extLst>
                    <a:ext uri="{FF2B5EF4-FFF2-40B4-BE49-F238E27FC236}">
                      <a16:creationId xmlns:a16="http://schemas.microsoft.com/office/drawing/2014/main" id="{E60BDE93-E896-4E53-8142-A079E1474A0D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1060655" y="2269378"/>
                  <a:ext cx="180720" cy="23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144" name="Input penna 143">
                  <a:extLst>
                    <a:ext uri="{FF2B5EF4-FFF2-40B4-BE49-F238E27FC236}">
                      <a16:creationId xmlns:a16="http://schemas.microsoft.com/office/drawing/2014/main" id="{1B163086-FD29-4188-BB08-A5A506278580}"/>
                    </a:ext>
                  </a:extLst>
                </p14:cNvPr>
                <p14:cNvContentPartPr/>
                <p14:nvPr/>
              </p14:nvContentPartPr>
              <p14:xfrm>
                <a:off x="1259735" y="2274058"/>
                <a:ext cx="187200" cy="174600"/>
              </p14:xfrm>
            </p:contentPart>
          </mc:Choice>
          <mc:Fallback xmlns="">
            <p:pic>
              <p:nvPicPr>
                <p:cNvPr id="144" name="Input penna 143">
                  <a:extLst>
                    <a:ext uri="{FF2B5EF4-FFF2-40B4-BE49-F238E27FC236}">
                      <a16:creationId xmlns:a16="http://schemas.microsoft.com/office/drawing/2014/main" id="{1B163086-FD29-4188-BB08-A5A506278580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1255415" y="2269738"/>
                  <a:ext cx="195840" cy="183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145" name="Input penna 144">
                  <a:extLst>
                    <a:ext uri="{FF2B5EF4-FFF2-40B4-BE49-F238E27FC236}">
                      <a16:creationId xmlns:a16="http://schemas.microsoft.com/office/drawing/2014/main" id="{6FB140E8-326C-4D9B-A8EC-899CB6BCBF5A}"/>
                    </a:ext>
                  </a:extLst>
                </p14:cNvPr>
                <p14:cNvContentPartPr/>
                <p14:nvPr/>
              </p14:nvContentPartPr>
              <p14:xfrm>
                <a:off x="1567895" y="2220778"/>
                <a:ext cx="498600" cy="194040"/>
              </p14:xfrm>
            </p:contentPart>
          </mc:Choice>
          <mc:Fallback xmlns="">
            <p:pic>
              <p:nvPicPr>
                <p:cNvPr id="145" name="Input penna 144">
                  <a:extLst>
                    <a:ext uri="{FF2B5EF4-FFF2-40B4-BE49-F238E27FC236}">
                      <a16:creationId xmlns:a16="http://schemas.microsoft.com/office/drawing/2014/main" id="{6FB140E8-326C-4D9B-A8EC-899CB6BCBF5A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1563575" y="2216458"/>
                  <a:ext cx="507240" cy="20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146" name="Input penna 145">
                  <a:extLst>
                    <a:ext uri="{FF2B5EF4-FFF2-40B4-BE49-F238E27FC236}">
                      <a16:creationId xmlns:a16="http://schemas.microsoft.com/office/drawing/2014/main" id="{AD048E74-F7B9-4F82-8BD0-E3A77E4C4FC6}"/>
                    </a:ext>
                  </a:extLst>
                </p14:cNvPr>
                <p14:cNvContentPartPr/>
                <p14:nvPr/>
              </p14:nvContentPartPr>
              <p14:xfrm>
                <a:off x="2238215" y="2403298"/>
                <a:ext cx="23760" cy="12240"/>
              </p14:xfrm>
            </p:contentPart>
          </mc:Choice>
          <mc:Fallback xmlns="">
            <p:pic>
              <p:nvPicPr>
                <p:cNvPr id="146" name="Input penna 145">
                  <a:extLst>
                    <a:ext uri="{FF2B5EF4-FFF2-40B4-BE49-F238E27FC236}">
                      <a16:creationId xmlns:a16="http://schemas.microsoft.com/office/drawing/2014/main" id="{AD048E74-F7B9-4F82-8BD0-E3A77E4C4FC6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2233895" y="2398978"/>
                  <a:ext cx="3240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147" name="Input penna 146">
                  <a:extLst>
                    <a:ext uri="{FF2B5EF4-FFF2-40B4-BE49-F238E27FC236}">
                      <a16:creationId xmlns:a16="http://schemas.microsoft.com/office/drawing/2014/main" id="{5E7A48FF-F279-4562-BDBC-901CAF4819ED}"/>
                    </a:ext>
                  </a:extLst>
                </p14:cNvPr>
                <p14:cNvContentPartPr/>
                <p14:nvPr/>
              </p14:nvContentPartPr>
              <p14:xfrm>
                <a:off x="2761295" y="2031418"/>
                <a:ext cx="66600" cy="353880"/>
              </p14:xfrm>
            </p:contentPart>
          </mc:Choice>
          <mc:Fallback xmlns="">
            <p:pic>
              <p:nvPicPr>
                <p:cNvPr id="147" name="Input penna 146">
                  <a:extLst>
                    <a:ext uri="{FF2B5EF4-FFF2-40B4-BE49-F238E27FC236}">
                      <a16:creationId xmlns:a16="http://schemas.microsoft.com/office/drawing/2014/main" id="{5E7A48FF-F279-4562-BDBC-901CAF4819ED}"/>
                    </a:ext>
                  </a:extLst>
                </p:cNvPr>
                <p:cNvPicPr/>
                <p:nvPr/>
              </p:nvPicPr>
              <p:blipFill>
                <a:blip r:embed="rId267"/>
                <a:stretch>
                  <a:fillRect/>
                </a:stretch>
              </p:blipFill>
              <p:spPr>
                <a:xfrm>
                  <a:off x="2756975" y="2027098"/>
                  <a:ext cx="75240" cy="362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8">
              <p14:nvContentPartPr>
                <p14:cNvPr id="148" name="Input penna 147">
                  <a:extLst>
                    <a:ext uri="{FF2B5EF4-FFF2-40B4-BE49-F238E27FC236}">
                      <a16:creationId xmlns:a16="http://schemas.microsoft.com/office/drawing/2014/main" id="{ADF0044B-2364-4BA7-B69C-676C9C3D1D4E}"/>
                    </a:ext>
                  </a:extLst>
                </p14:cNvPr>
                <p14:cNvContentPartPr/>
                <p14:nvPr/>
              </p14:nvContentPartPr>
              <p14:xfrm>
                <a:off x="2622695" y="1948978"/>
                <a:ext cx="367920" cy="208440"/>
              </p14:xfrm>
            </p:contentPart>
          </mc:Choice>
          <mc:Fallback xmlns="">
            <p:pic>
              <p:nvPicPr>
                <p:cNvPr id="148" name="Input penna 147">
                  <a:extLst>
                    <a:ext uri="{FF2B5EF4-FFF2-40B4-BE49-F238E27FC236}">
                      <a16:creationId xmlns:a16="http://schemas.microsoft.com/office/drawing/2014/main" id="{ADF0044B-2364-4BA7-B69C-676C9C3D1D4E}"/>
                    </a:ext>
                  </a:extLst>
                </p:cNvPr>
                <p:cNvPicPr/>
                <p:nvPr/>
              </p:nvPicPr>
              <p:blipFill>
                <a:blip r:embed="rId269"/>
                <a:stretch>
                  <a:fillRect/>
                </a:stretch>
              </p:blipFill>
              <p:spPr>
                <a:xfrm>
                  <a:off x="2618375" y="1944658"/>
                  <a:ext cx="37656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0">
              <p14:nvContentPartPr>
                <p14:cNvPr id="149" name="Input penna 148">
                  <a:extLst>
                    <a:ext uri="{FF2B5EF4-FFF2-40B4-BE49-F238E27FC236}">
                      <a16:creationId xmlns:a16="http://schemas.microsoft.com/office/drawing/2014/main" id="{F953A2E8-35A7-44E7-978F-93048AFFB073}"/>
                    </a:ext>
                  </a:extLst>
                </p14:cNvPr>
                <p14:cNvContentPartPr/>
                <p14:nvPr/>
              </p14:nvContentPartPr>
              <p14:xfrm>
                <a:off x="2994935" y="2192698"/>
                <a:ext cx="104040" cy="166320"/>
              </p14:xfrm>
            </p:contentPart>
          </mc:Choice>
          <mc:Fallback xmlns="">
            <p:pic>
              <p:nvPicPr>
                <p:cNvPr id="149" name="Input penna 148">
                  <a:extLst>
                    <a:ext uri="{FF2B5EF4-FFF2-40B4-BE49-F238E27FC236}">
                      <a16:creationId xmlns:a16="http://schemas.microsoft.com/office/drawing/2014/main" id="{F953A2E8-35A7-44E7-978F-93048AFFB073}"/>
                    </a:ext>
                  </a:extLst>
                </p:cNvPr>
                <p:cNvPicPr/>
                <p:nvPr/>
              </p:nvPicPr>
              <p:blipFill>
                <a:blip r:embed="rId271"/>
                <a:stretch>
                  <a:fillRect/>
                </a:stretch>
              </p:blipFill>
              <p:spPr>
                <a:xfrm>
                  <a:off x="2990615" y="2188378"/>
                  <a:ext cx="1126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2">
              <p14:nvContentPartPr>
                <p14:cNvPr id="150" name="Input penna 149">
                  <a:extLst>
                    <a:ext uri="{FF2B5EF4-FFF2-40B4-BE49-F238E27FC236}">
                      <a16:creationId xmlns:a16="http://schemas.microsoft.com/office/drawing/2014/main" id="{522DA5B0-0E51-42B6-97E5-AFE9E6A2B422}"/>
                    </a:ext>
                  </a:extLst>
                </p14:cNvPr>
                <p14:cNvContentPartPr/>
                <p14:nvPr/>
              </p14:nvContentPartPr>
              <p14:xfrm>
                <a:off x="3195095" y="2170738"/>
                <a:ext cx="270000" cy="199440"/>
              </p14:xfrm>
            </p:contentPart>
          </mc:Choice>
          <mc:Fallback xmlns="">
            <p:pic>
              <p:nvPicPr>
                <p:cNvPr id="150" name="Input penna 149">
                  <a:extLst>
                    <a:ext uri="{FF2B5EF4-FFF2-40B4-BE49-F238E27FC236}">
                      <a16:creationId xmlns:a16="http://schemas.microsoft.com/office/drawing/2014/main" id="{522DA5B0-0E51-42B6-97E5-AFE9E6A2B422}"/>
                    </a:ext>
                  </a:extLst>
                </p:cNvPr>
                <p:cNvPicPr/>
                <p:nvPr/>
              </p:nvPicPr>
              <p:blipFill>
                <a:blip r:embed="rId273"/>
                <a:stretch>
                  <a:fillRect/>
                </a:stretch>
              </p:blipFill>
              <p:spPr>
                <a:xfrm>
                  <a:off x="3190775" y="2166418"/>
                  <a:ext cx="278640" cy="208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4">
              <p14:nvContentPartPr>
                <p14:cNvPr id="153" name="Input penna 152">
                  <a:extLst>
                    <a:ext uri="{FF2B5EF4-FFF2-40B4-BE49-F238E27FC236}">
                      <a16:creationId xmlns:a16="http://schemas.microsoft.com/office/drawing/2014/main" id="{F05714F3-F2A8-4040-957B-44BA36CA9F38}"/>
                    </a:ext>
                  </a:extLst>
                </p14:cNvPr>
                <p14:cNvContentPartPr/>
                <p14:nvPr/>
              </p14:nvContentPartPr>
              <p14:xfrm>
                <a:off x="3046775" y="2233018"/>
                <a:ext cx="139320" cy="157320"/>
              </p14:xfrm>
            </p:contentPart>
          </mc:Choice>
          <mc:Fallback xmlns="">
            <p:pic>
              <p:nvPicPr>
                <p:cNvPr id="153" name="Input penna 152">
                  <a:extLst>
                    <a:ext uri="{FF2B5EF4-FFF2-40B4-BE49-F238E27FC236}">
                      <a16:creationId xmlns:a16="http://schemas.microsoft.com/office/drawing/2014/main" id="{F05714F3-F2A8-4040-957B-44BA36CA9F38}"/>
                    </a:ext>
                  </a:extLst>
                </p:cNvPr>
                <p:cNvPicPr/>
                <p:nvPr/>
              </p:nvPicPr>
              <p:blipFill>
                <a:blip r:embed="rId275"/>
                <a:stretch>
                  <a:fillRect/>
                </a:stretch>
              </p:blipFill>
              <p:spPr>
                <a:xfrm>
                  <a:off x="3042455" y="2228698"/>
                  <a:ext cx="147960" cy="165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6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7DD813CD-DE82-4053-913D-5E8C7B9C9F54}"/>
                    </a:ext>
                  </a:extLst>
                </p14:cNvPr>
                <p14:cNvContentPartPr/>
                <p14:nvPr/>
              </p14:nvContentPartPr>
              <p14:xfrm>
                <a:off x="3789095" y="2151298"/>
                <a:ext cx="505080" cy="25020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7DD813CD-DE82-4053-913D-5E8C7B9C9F54}"/>
                    </a:ext>
                  </a:extLst>
                </p:cNvPr>
                <p:cNvPicPr/>
                <p:nvPr/>
              </p:nvPicPr>
              <p:blipFill>
                <a:blip r:embed="rId277"/>
                <a:stretch>
                  <a:fillRect/>
                </a:stretch>
              </p:blipFill>
              <p:spPr>
                <a:xfrm>
                  <a:off x="3784775" y="2146978"/>
                  <a:ext cx="513720" cy="258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8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058D238F-A9C2-4221-A6B8-465DBB044054}"/>
                    </a:ext>
                  </a:extLst>
                </p14:cNvPr>
                <p14:cNvContentPartPr/>
                <p14:nvPr/>
              </p14:nvContentPartPr>
              <p14:xfrm>
                <a:off x="4385255" y="2251378"/>
                <a:ext cx="206640" cy="15660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058D238F-A9C2-4221-A6B8-465DBB044054}"/>
                    </a:ext>
                  </a:extLst>
                </p:cNvPr>
                <p:cNvPicPr/>
                <p:nvPr/>
              </p:nvPicPr>
              <p:blipFill>
                <a:blip r:embed="rId279"/>
                <a:stretch>
                  <a:fillRect/>
                </a:stretch>
              </p:blipFill>
              <p:spPr>
                <a:xfrm>
                  <a:off x="4380935" y="2247058"/>
                  <a:ext cx="21528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0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4B845512-A3DC-4343-9A13-7C317789B8F8}"/>
                    </a:ext>
                  </a:extLst>
                </p14:cNvPr>
                <p14:cNvContentPartPr/>
                <p14:nvPr/>
              </p14:nvContentPartPr>
              <p14:xfrm>
                <a:off x="4639415" y="2262898"/>
                <a:ext cx="214200" cy="15948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4B845512-A3DC-4343-9A13-7C317789B8F8}"/>
                    </a:ext>
                  </a:extLst>
                </p:cNvPr>
                <p:cNvPicPr/>
                <p:nvPr/>
              </p:nvPicPr>
              <p:blipFill>
                <a:blip r:embed="rId281"/>
                <a:stretch>
                  <a:fillRect/>
                </a:stretch>
              </p:blipFill>
              <p:spPr>
                <a:xfrm>
                  <a:off x="4635095" y="2258578"/>
                  <a:ext cx="22284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2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CABAFC2A-735F-4280-81A8-556A2C3F78C2}"/>
                    </a:ext>
                  </a:extLst>
                </p14:cNvPr>
                <p14:cNvContentPartPr/>
                <p14:nvPr/>
              </p14:nvContentPartPr>
              <p14:xfrm>
                <a:off x="4830935" y="1907938"/>
                <a:ext cx="45360" cy="57348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CABAFC2A-735F-4280-81A8-556A2C3F78C2}"/>
                    </a:ext>
                  </a:extLst>
                </p:cNvPr>
                <p:cNvPicPr/>
                <p:nvPr/>
              </p:nvPicPr>
              <p:blipFill>
                <a:blip r:embed="rId283"/>
                <a:stretch>
                  <a:fillRect/>
                </a:stretch>
              </p:blipFill>
              <p:spPr>
                <a:xfrm>
                  <a:off x="4826615" y="1903618"/>
                  <a:ext cx="54000" cy="582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4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974C3990-67D3-4DE0-93C4-1946E46595AF}"/>
                    </a:ext>
                  </a:extLst>
                </p14:cNvPr>
                <p14:cNvContentPartPr/>
                <p14:nvPr/>
              </p14:nvContentPartPr>
              <p14:xfrm>
                <a:off x="4956935" y="2293858"/>
                <a:ext cx="158400" cy="1915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974C3990-67D3-4DE0-93C4-1946E46595AF}"/>
                    </a:ext>
                  </a:extLst>
                </p:cNvPr>
                <p:cNvPicPr/>
                <p:nvPr/>
              </p:nvPicPr>
              <p:blipFill>
                <a:blip r:embed="rId285"/>
                <a:stretch>
                  <a:fillRect/>
                </a:stretch>
              </p:blipFill>
              <p:spPr>
                <a:xfrm>
                  <a:off x="4952615" y="2289538"/>
                  <a:ext cx="167040" cy="200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6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5E6B73C0-BC3B-4A15-B98D-93FC079F0A33}"/>
                    </a:ext>
                  </a:extLst>
                </p14:cNvPr>
                <p14:cNvContentPartPr/>
                <p14:nvPr/>
              </p14:nvContentPartPr>
              <p14:xfrm>
                <a:off x="5241335" y="2306098"/>
                <a:ext cx="267840" cy="1983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5E6B73C0-BC3B-4A15-B98D-93FC079F0A33}"/>
                    </a:ext>
                  </a:extLst>
                </p:cNvPr>
                <p:cNvPicPr/>
                <p:nvPr/>
              </p:nvPicPr>
              <p:blipFill>
                <a:blip r:embed="rId287"/>
                <a:stretch>
                  <a:fillRect/>
                </a:stretch>
              </p:blipFill>
              <p:spPr>
                <a:xfrm>
                  <a:off x="5237015" y="2301778"/>
                  <a:ext cx="276480" cy="207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8">
              <p14:nvContentPartPr>
                <p14:cNvPr id="161" name="Input penna 160">
                  <a:extLst>
                    <a:ext uri="{FF2B5EF4-FFF2-40B4-BE49-F238E27FC236}">
                      <a16:creationId xmlns:a16="http://schemas.microsoft.com/office/drawing/2014/main" id="{F42714C8-55B7-421E-8FC4-08896A020F94}"/>
                    </a:ext>
                  </a:extLst>
                </p14:cNvPr>
                <p14:cNvContentPartPr/>
                <p14:nvPr/>
              </p14:nvContentPartPr>
              <p14:xfrm>
                <a:off x="5692415" y="2041138"/>
                <a:ext cx="261360" cy="501840"/>
              </p14:xfrm>
            </p:contentPart>
          </mc:Choice>
          <mc:Fallback xmlns="">
            <p:pic>
              <p:nvPicPr>
                <p:cNvPr id="161" name="Input penna 160">
                  <a:extLst>
                    <a:ext uri="{FF2B5EF4-FFF2-40B4-BE49-F238E27FC236}">
                      <a16:creationId xmlns:a16="http://schemas.microsoft.com/office/drawing/2014/main" id="{F42714C8-55B7-421E-8FC4-08896A020F94}"/>
                    </a:ext>
                  </a:extLst>
                </p:cNvPr>
                <p:cNvPicPr/>
                <p:nvPr/>
              </p:nvPicPr>
              <p:blipFill>
                <a:blip r:embed="rId289"/>
                <a:stretch>
                  <a:fillRect/>
                </a:stretch>
              </p:blipFill>
              <p:spPr>
                <a:xfrm>
                  <a:off x="5688095" y="2036818"/>
                  <a:ext cx="270000" cy="510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0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2269FABF-AA31-41EB-AA83-41CA83DB1BD9}"/>
                    </a:ext>
                  </a:extLst>
                </p14:cNvPr>
                <p14:cNvContentPartPr/>
                <p14:nvPr/>
              </p14:nvContentPartPr>
              <p14:xfrm>
                <a:off x="5941895" y="2420218"/>
                <a:ext cx="314280" cy="1674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2269FABF-AA31-41EB-AA83-41CA83DB1BD9}"/>
                    </a:ext>
                  </a:extLst>
                </p:cNvPr>
                <p:cNvPicPr/>
                <p:nvPr/>
              </p:nvPicPr>
              <p:blipFill>
                <a:blip r:embed="rId291"/>
                <a:stretch>
                  <a:fillRect/>
                </a:stretch>
              </p:blipFill>
              <p:spPr>
                <a:xfrm>
                  <a:off x="5937575" y="2415898"/>
                  <a:ext cx="322920" cy="176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2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6211D61E-5748-4C07-9BE7-019A46A6BD89}"/>
                    </a:ext>
                  </a:extLst>
                </p14:cNvPr>
                <p14:cNvContentPartPr/>
                <p14:nvPr/>
              </p14:nvContentPartPr>
              <p14:xfrm>
                <a:off x="6558215" y="2374498"/>
                <a:ext cx="403200" cy="1828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6211D61E-5748-4C07-9BE7-019A46A6BD89}"/>
                    </a:ext>
                  </a:extLst>
                </p:cNvPr>
                <p:cNvPicPr/>
                <p:nvPr/>
              </p:nvPicPr>
              <p:blipFill>
                <a:blip r:embed="rId293"/>
                <a:stretch>
                  <a:fillRect/>
                </a:stretch>
              </p:blipFill>
              <p:spPr>
                <a:xfrm>
                  <a:off x="6553895" y="2370178"/>
                  <a:ext cx="41184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4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EDB4A4EC-9F55-4047-ADBC-AEE933AF6305}"/>
                    </a:ext>
                  </a:extLst>
                </p14:cNvPr>
                <p14:cNvContentPartPr/>
                <p14:nvPr/>
              </p14:nvContentPartPr>
              <p14:xfrm>
                <a:off x="6990575" y="2381338"/>
                <a:ext cx="203760" cy="1652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EDB4A4EC-9F55-4047-ADBC-AEE933AF6305}"/>
                    </a:ext>
                  </a:extLst>
                </p:cNvPr>
                <p:cNvPicPr/>
                <p:nvPr/>
              </p:nvPicPr>
              <p:blipFill>
                <a:blip r:embed="rId295"/>
                <a:stretch>
                  <a:fillRect/>
                </a:stretch>
              </p:blipFill>
              <p:spPr>
                <a:xfrm>
                  <a:off x="6986255" y="2377018"/>
                  <a:ext cx="212400" cy="17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6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81935467-715D-41F6-B852-01626AC5C9B9}"/>
                    </a:ext>
                  </a:extLst>
                </p14:cNvPr>
                <p14:cNvContentPartPr/>
                <p14:nvPr/>
              </p14:nvContentPartPr>
              <p14:xfrm>
                <a:off x="7285055" y="2351458"/>
                <a:ext cx="281520" cy="18288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81935467-715D-41F6-B852-01626AC5C9B9}"/>
                    </a:ext>
                  </a:extLst>
                </p:cNvPr>
                <p:cNvPicPr/>
                <p:nvPr/>
              </p:nvPicPr>
              <p:blipFill>
                <a:blip r:embed="rId297"/>
                <a:stretch>
                  <a:fillRect/>
                </a:stretch>
              </p:blipFill>
              <p:spPr>
                <a:xfrm>
                  <a:off x="7280735" y="2347138"/>
                  <a:ext cx="290160" cy="191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8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578D22D8-54FB-44BE-ABB7-9377F428BFE6}"/>
                    </a:ext>
                  </a:extLst>
                </p14:cNvPr>
                <p14:cNvContentPartPr/>
                <p14:nvPr/>
              </p14:nvContentPartPr>
              <p14:xfrm>
                <a:off x="7797335" y="2034658"/>
                <a:ext cx="361440" cy="81468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578D22D8-54FB-44BE-ABB7-9377F428BFE6}"/>
                    </a:ext>
                  </a:extLst>
                </p:cNvPr>
                <p:cNvPicPr/>
                <p:nvPr/>
              </p:nvPicPr>
              <p:blipFill>
                <a:blip r:embed="rId299"/>
                <a:stretch>
                  <a:fillRect/>
                </a:stretch>
              </p:blipFill>
              <p:spPr>
                <a:xfrm>
                  <a:off x="7793015" y="2030338"/>
                  <a:ext cx="370080" cy="82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0">
              <p14:nvContentPartPr>
                <p14:cNvPr id="167" name="Input penna 166">
                  <a:extLst>
                    <a:ext uri="{FF2B5EF4-FFF2-40B4-BE49-F238E27FC236}">
                      <a16:creationId xmlns:a16="http://schemas.microsoft.com/office/drawing/2014/main" id="{7F463FB8-2350-4554-9799-994B7FEE9880}"/>
                    </a:ext>
                  </a:extLst>
                </p14:cNvPr>
                <p14:cNvContentPartPr/>
                <p14:nvPr/>
              </p14:nvContentPartPr>
              <p14:xfrm>
                <a:off x="7947455" y="2452258"/>
                <a:ext cx="207000" cy="21240"/>
              </p14:xfrm>
            </p:contentPart>
          </mc:Choice>
          <mc:Fallback xmlns="">
            <p:pic>
              <p:nvPicPr>
                <p:cNvPr id="167" name="Input penna 166">
                  <a:extLst>
                    <a:ext uri="{FF2B5EF4-FFF2-40B4-BE49-F238E27FC236}">
                      <a16:creationId xmlns:a16="http://schemas.microsoft.com/office/drawing/2014/main" id="{7F463FB8-2350-4554-9799-994B7FEE9880}"/>
                    </a:ext>
                  </a:extLst>
                </p:cNvPr>
                <p:cNvPicPr/>
                <p:nvPr/>
              </p:nvPicPr>
              <p:blipFill>
                <a:blip r:embed="rId301"/>
                <a:stretch>
                  <a:fillRect/>
                </a:stretch>
              </p:blipFill>
              <p:spPr>
                <a:xfrm>
                  <a:off x="7943135" y="2447938"/>
                  <a:ext cx="21564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2">
              <p14:nvContentPartPr>
                <p14:cNvPr id="168" name="Input penna 167">
                  <a:extLst>
                    <a:ext uri="{FF2B5EF4-FFF2-40B4-BE49-F238E27FC236}">
                      <a16:creationId xmlns:a16="http://schemas.microsoft.com/office/drawing/2014/main" id="{1CDED132-A9D8-4363-B9F6-0DB41862C337}"/>
                    </a:ext>
                  </a:extLst>
                </p14:cNvPr>
                <p14:cNvContentPartPr/>
                <p14:nvPr/>
              </p14:nvContentPartPr>
              <p14:xfrm>
                <a:off x="8211695" y="2368018"/>
                <a:ext cx="656640" cy="212760"/>
              </p14:xfrm>
            </p:contentPart>
          </mc:Choice>
          <mc:Fallback xmlns="">
            <p:pic>
              <p:nvPicPr>
                <p:cNvPr id="168" name="Input penna 167">
                  <a:extLst>
                    <a:ext uri="{FF2B5EF4-FFF2-40B4-BE49-F238E27FC236}">
                      <a16:creationId xmlns:a16="http://schemas.microsoft.com/office/drawing/2014/main" id="{1CDED132-A9D8-4363-B9F6-0DB41862C337}"/>
                    </a:ext>
                  </a:extLst>
                </p:cNvPr>
                <p:cNvPicPr/>
                <p:nvPr/>
              </p:nvPicPr>
              <p:blipFill>
                <a:blip r:embed="rId303"/>
                <a:stretch>
                  <a:fillRect/>
                </a:stretch>
              </p:blipFill>
              <p:spPr>
                <a:xfrm>
                  <a:off x="8207375" y="2363698"/>
                  <a:ext cx="66528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4">
              <p14:nvContentPartPr>
                <p14:cNvPr id="169" name="Input penna 168">
                  <a:extLst>
                    <a:ext uri="{FF2B5EF4-FFF2-40B4-BE49-F238E27FC236}">
                      <a16:creationId xmlns:a16="http://schemas.microsoft.com/office/drawing/2014/main" id="{63FA4A6B-5D3B-4F7D-8D70-25E501A431E1}"/>
                    </a:ext>
                  </a:extLst>
                </p14:cNvPr>
                <p14:cNvContentPartPr/>
                <p14:nvPr/>
              </p14:nvContentPartPr>
              <p14:xfrm>
                <a:off x="8931335" y="2332018"/>
                <a:ext cx="244800" cy="221760"/>
              </p14:xfrm>
            </p:contentPart>
          </mc:Choice>
          <mc:Fallback xmlns="">
            <p:pic>
              <p:nvPicPr>
                <p:cNvPr id="169" name="Input penna 168">
                  <a:extLst>
                    <a:ext uri="{FF2B5EF4-FFF2-40B4-BE49-F238E27FC236}">
                      <a16:creationId xmlns:a16="http://schemas.microsoft.com/office/drawing/2014/main" id="{63FA4A6B-5D3B-4F7D-8D70-25E501A431E1}"/>
                    </a:ext>
                  </a:extLst>
                </p:cNvPr>
                <p:cNvPicPr/>
                <p:nvPr/>
              </p:nvPicPr>
              <p:blipFill>
                <a:blip r:embed="rId305"/>
                <a:stretch>
                  <a:fillRect/>
                </a:stretch>
              </p:blipFill>
              <p:spPr>
                <a:xfrm>
                  <a:off x="8927015" y="2327698"/>
                  <a:ext cx="253440" cy="230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6">
              <p14:nvContentPartPr>
                <p14:cNvPr id="170" name="Input penna 169">
                  <a:extLst>
                    <a:ext uri="{FF2B5EF4-FFF2-40B4-BE49-F238E27FC236}">
                      <a16:creationId xmlns:a16="http://schemas.microsoft.com/office/drawing/2014/main" id="{A01F3E79-12A2-453C-8ABE-E311B29F5460}"/>
                    </a:ext>
                  </a:extLst>
                </p14:cNvPr>
                <p14:cNvContentPartPr/>
                <p14:nvPr/>
              </p14:nvContentPartPr>
              <p14:xfrm>
                <a:off x="9014855" y="2416258"/>
                <a:ext cx="145800" cy="26640"/>
              </p14:xfrm>
            </p:contentPart>
          </mc:Choice>
          <mc:Fallback xmlns="">
            <p:pic>
              <p:nvPicPr>
                <p:cNvPr id="170" name="Input penna 169">
                  <a:extLst>
                    <a:ext uri="{FF2B5EF4-FFF2-40B4-BE49-F238E27FC236}">
                      <a16:creationId xmlns:a16="http://schemas.microsoft.com/office/drawing/2014/main" id="{A01F3E79-12A2-453C-8ABE-E311B29F5460}"/>
                    </a:ext>
                  </a:extLst>
                </p:cNvPr>
                <p:cNvPicPr/>
                <p:nvPr/>
              </p:nvPicPr>
              <p:blipFill>
                <a:blip r:embed="rId307"/>
                <a:stretch>
                  <a:fillRect/>
                </a:stretch>
              </p:blipFill>
              <p:spPr>
                <a:xfrm>
                  <a:off x="9010535" y="2411938"/>
                  <a:ext cx="154440" cy="3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8">
              <p14:nvContentPartPr>
                <p14:cNvPr id="171" name="Input penna 170">
                  <a:extLst>
                    <a:ext uri="{FF2B5EF4-FFF2-40B4-BE49-F238E27FC236}">
                      <a16:creationId xmlns:a16="http://schemas.microsoft.com/office/drawing/2014/main" id="{30A634E4-1581-4FFE-9FC3-9A501B53702E}"/>
                    </a:ext>
                  </a:extLst>
                </p14:cNvPr>
                <p14:cNvContentPartPr/>
                <p14:nvPr/>
              </p14:nvContentPartPr>
              <p14:xfrm>
                <a:off x="9240575" y="2277658"/>
                <a:ext cx="66600" cy="169560"/>
              </p14:xfrm>
            </p:contentPart>
          </mc:Choice>
          <mc:Fallback xmlns="">
            <p:pic>
              <p:nvPicPr>
                <p:cNvPr id="171" name="Input penna 170">
                  <a:extLst>
                    <a:ext uri="{FF2B5EF4-FFF2-40B4-BE49-F238E27FC236}">
                      <a16:creationId xmlns:a16="http://schemas.microsoft.com/office/drawing/2014/main" id="{30A634E4-1581-4FFE-9FC3-9A501B53702E}"/>
                    </a:ext>
                  </a:extLst>
                </p:cNvPr>
                <p:cNvPicPr/>
                <p:nvPr/>
              </p:nvPicPr>
              <p:blipFill>
                <a:blip r:embed="rId309"/>
                <a:stretch>
                  <a:fillRect/>
                </a:stretch>
              </p:blipFill>
              <p:spPr>
                <a:xfrm>
                  <a:off x="9236255" y="2273338"/>
                  <a:ext cx="75240" cy="178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0">
              <p14:nvContentPartPr>
                <p14:cNvPr id="172" name="Input penna 171">
                  <a:extLst>
                    <a:ext uri="{FF2B5EF4-FFF2-40B4-BE49-F238E27FC236}">
                      <a16:creationId xmlns:a16="http://schemas.microsoft.com/office/drawing/2014/main" id="{426E074E-200E-42E4-B120-044B0496EB5D}"/>
                    </a:ext>
                  </a:extLst>
                </p14:cNvPr>
                <p14:cNvContentPartPr/>
                <p14:nvPr/>
              </p14:nvContentPartPr>
              <p14:xfrm>
                <a:off x="9431375" y="2281618"/>
                <a:ext cx="271440" cy="187560"/>
              </p14:xfrm>
            </p:contentPart>
          </mc:Choice>
          <mc:Fallback xmlns="">
            <p:pic>
              <p:nvPicPr>
                <p:cNvPr id="172" name="Input penna 171">
                  <a:extLst>
                    <a:ext uri="{FF2B5EF4-FFF2-40B4-BE49-F238E27FC236}">
                      <a16:creationId xmlns:a16="http://schemas.microsoft.com/office/drawing/2014/main" id="{426E074E-200E-42E4-B120-044B0496EB5D}"/>
                    </a:ext>
                  </a:extLst>
                </p:cNvPr>
                <p:cNvPicPr/>
                <p:nvPr/>
              </p:nvPicPr>
              <p:blipFill>
                <a:blip r:embed="rId311"/>
                <a:stretch>
                  <a:fillRect/>
                </a:stretch>
              </p:blipFill>
              <p:spPr>
                <a:xfrm>
                  <a:off x="9427055" y="2277298"/>
                  <a:ext cx="280080" cy="196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2">
              <p14:nvContentPartPr>
                <p14:cNvPr id="173" name="Input penna 172">
                  <a:extLst>
                    <a:ext uri="{FF2B5EF4-FFF2-40B4-BE49-F238E27FC236}">
                      <a16:creationId xmlns:a16="http://schemas.microsoft.com/office/drawing/2014/main" id="{408FEE55-BA53-47BD-94F2-9961559496BC}"/>
                    </a:ext>
                  </a:extLst>
                </p14:cNvPr>
                <p14:cNvContentPartPr/>
                <p14:nvPr/>
              </p14:nvContentPartPr>
              <p14:xfrm>
                <a:off x="9746735" y="2317978"/>
                <a:ext cx="177840" cy="162360"/>
              </p14:xfrm>
            </p:contentPart>
          </mc:Choice>
          <mc:Fallback xmlns="">
            <p:pic>
              <p:nvPicPr>
                <p:cNvPr id="173" name="Input penna 172">
                  <a:extLst>
                    <a:ext uri="{FF2B5EF4-FFF2-40B4-BE49-F238E27FC236}">
                      <a16:creationId xmlns:a16="http://schemas.microsoft.com/office/drawing/2014/main" id="{408FEE55-BA53-47BD-94F2-9961559496BC}"/>
                    </a:ext>
                  </a:extLst>
                </p:cNvPr>
                <p:cNvPicPr/>
                <p:nvPr/>
              </p:nvPicPr>
              <p:blipFill>
                <a:blip r:embed="rId313"/>
                <a:stretch>
                  <a:fillRect/>
                </a:stretch>
              </p:blipFill>
              <p:spPr>
                <a:xfrm>
                  <a:off x="9742415" y="2313658"/>
                  <a:ext cx="186480" cy="171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4">
              <p14:nvContentPartPr>
                <p14:cNvPr id="174" name="Input penna 173">
                  <a:extLst>
                    <a:ext uri="{FF2B5EF4-FFF2-40B4-BE49-F238E27FC236}">
                      <a16:creationId xmlns:a16="http://schemas.microsoft.com/office/drawing/2014/main" id="{9B424EF2-461C-441F-8DA5-D1868B02CCE1}"/>
                    </a:ext>
                  </a:extLst>
                </p14:cNvPr>
                <p14:cNvContentPartPr/>
                <p14:nvPr/>
              </p14:nvContentPartPr>
              <p14:xfrm>
                <a:off x="9976415" y="2349298"/>
                <a:ext cx="295200" cy="175320"/>
              </p14:xfrm>
            </p:contentPart>
          </mc:Choice>
          <mc:Fallback xmlns="">
            <p:pic>
              <p:nvPicPr>
                <p:cNvPr id="174" name="Input penna 173">
                  <a:extLst>
                    <a:ext uri="{FF2B5EF4-FFF2-40B4-BE49-F238E27FC236}">
                      <a16:creationId xmlns:a16="http://schemas.microsoft.com/office/drawing/2014/main" id="{9B424EF2-461C-441F-8DA5-D1868B02CCE1}"/>
                    </a:ext>
                  </a:extLst>
                </p:cNvPr>
                <p:cNvPicPr/>
                <p:nvPr/>
              </p:nvPicPr>
              <p:blipFill>
                <a:blip r:embed="rId315"/>
                <a:stretch>
                  <a:fillRect/>
                </a:stretch>
              </p:blipFill>
              <p:spPr>
                <a:xfrm>
                  <a:off x="9972095" y="2344978"/>
                  <a:ext cx="3038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6">
              <p14:nvContentPartPr>
                <p14:cNvPr id="178" name="Input penna 177">
                  <a:extLst>
                    <a:ext uri="{FF2B5EF4-FFF2-40B4-BE49-F238E27FC236}">
                      <a16:creationId xmlns:a16="http://schemas.microsoft.com/office/drawing/2014/main" id="{A3710F32-2702-45F6-AA0C-121046764DB9}"/>
                    </a:ext>
                  </a:extLst>
                </p14:cNvPr>
                <p14:cNvContentPartPr/>
                <p14:nvPr/>
              </p14:nvContentPartPr>
              <p14:xfrm>
                <a:off x="254615" y="3028618"/>
                <a:ext cx="278640" cy="210960"/>
              </p14:xfrm>
            </p:contentPart>
          </mc:Choice>
          <mc:Fallback xmlns="">
            <p:pic>
              <p:nvPicPr>
                <p:cNvPr id="178" name="Input penna 177">
                  <a:extLst>
                    <a:ext uri="{FF2B5EF4-FFF2-40B4-BE49-F238E27FC236}">
                      <a16:creationId xmlns:a16="http://schemas.microsoft.com/office/drawing/2014/main" id="{A3710F32-2702-45F6-AA0C-121046764DB9}"/>
                    </a:ext>
                  </a:extLst>
                </p:cNvPr>
                <p:cNvPicPr/>
                <p:nvPr/>
              </p:nvPicPr>
              <p:blipFill>
                <a:blip r:embed="rId317"/>
                <a:stretch>
                  <a:fillRect/>
                </a:stretch>
              </p:blipFill>
              <p:spPr>
                <a:xfrm>
                  <a:off x="250295" y="3024298"/>
                  <a:ext cx="287280" cy="219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8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8EEF5C2A-B131-4A64-A54E-FB9861E42E2F}"/>
                    </a:ext>
                  </a:extLst>
                </p14:cNvPr>
                <p14:cNvContentPartPr/>
                <p14:nvPr/>
              </p14:nvContentPartPr>
              <p14:xfrm>
                <a:off x="519935" y="2740258"/>
                <a:ext cx="85680" cy="48492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8EEF5C2A-B131-4A64-A54E-FB9861E42E2F}"/>
                    </a:ext>
                  </a:extLst>
                </p:cNvPr>
                <p:cNvPicPr/>
                <p:nvPr/>
              </p:nvPicPr>
              <p:blipFill>
                <a:blip r:embed="rId319"/>
                <a:stretch>
                  <a:fillRect/>
                </a:stretch>
              </p:blipFill>
              <p:spPr>
                <a:xfrm>
                  <a:off x="515615" y="2735938"/>
                  <a:ext cx="94320" cy="493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0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C0AE0DAE-08DA-4DE4-BF6F-EDF39DEF2603}"/>
                    </a:ext>
                  </a:extLst>
                </p14:cNvPr>
                <p14:cNvContentPartPr/>
                <p14:nvPr/>
              </p14:nvContentPartPr>
              <p14:xfrm>
                <a:off x="671855" y="3040498"/>
                <a:ext cx="216000" cy="17208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C0AE0DAE-08DA-4DE4-BF6F-EDF39DEF2603}"/>
                    </a:ext>
                  </a:extLst>
                </p:cNvPr>
                <p:cNvPicPr/>
                <p:nvPr/>
              </p:nvPicPr>
              <p:blipFill>
                <a:blip r:embed="rId321"/>
                <a:stretch>
                  <a:fillRect/>
                </a:stretch>
              </p:blipFill>
              <p:spPr>
                <a:xfrm>
                  <a:off x="667535" y="3036178"/>
                  <a:ext cx="22464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2">
              <p14:nvContentPartPr>
                <p14:cNvPr id="181" name="Input penna 180">
                  <a:extLst>
                    <a:ext uri="{FF2B5EF4-FFF2-40B4-BE49-F238E27FC236}">
                      <a16:creationId xmlns:a16="http://schemas.microsoft.com/office/drawing/2014/main" id="{FA9FC796-13E7-49CB-A4D8-1135A476330B}"/>
                    </a:ext>
                  </a:extLst>
                </p14:cNvPr>
                <p14:cNvContentPartPr/>
                <p14:nvPr/>
              </p14:nvContentPartPr>
              <p14:xfrm>
                <a:off x="896495" y="2698858"/>
                <a:ext cx="288720" cy="475560"/>
              </p14:xfrm>
            </p:contentPart>
          </mc:Choice>
          <mc:Fallback xmlns="">
            <p:pic>
              <p:nvPicPr>
                <p:cNvPr id="181" name="Input penna 180">
                  <a:extLst>
                    <a:ext uri="{FF2B5EF4-FFF2-40B4-BE49-F238E27FC236}">
                      <a16:creationId xmlns:a16="http://schemas.microsoft.com/office/drawing/2014/main" id="{FA9FC796-13E7-49CB-A4D8-1135A476330B}"/>
                    </a:ext>
                  </a:extLst>
                </p:cNvPr>
                <p:cNvPicPr/>
                <p:nvPr/>
              </p:nvPicPr>
              <p:blipFill>
                <a:blip r:embed="rId323"/>
                <a:stretch>
                  <a:fillRect/>
                </a:stretch>
              </p:blipFill>
              <p:spPr>
                <a:xfrm>
                  <a:off x="892175" y="2694538"/>
                  <a:ext cx="29736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4FCE0D78-8F4E-4DFC-B7FA-C6CE8BFDCCC7}"/>
                    </a:ext>
                  </a:extLst>
                </p14:cNvPr>
                <p14:cNvContentPartPr/>
                <p14:nvPr/>
              </p14:nvContentPartPr>
              <p14:xfrm>
                <a:off x="1242455" y="2679418"/>
                <a:ext cx="304920" cy="50328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4FCE0D78-8F4E-4DFC-B7FA-C6CE8BFDCCC7}"/>
                    </a:ext>
                  </a:extLst>
                </p:cNvPr>
                <p:cNvPicPr/>
                <p:nvPr/>
              </p:nvPicPr>
              <p:blipFill>
                <a:blip r:embed="rId325"/>
                <a:stretch>
                  <a:fillRect/>
                </a:stretch>
              </p:blipFill>
              <p:spPr>
                <a:xfrm>
                  <a:off x="1238135" y="2675098"/>
                  <a:ext cx="313560" cy="51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8A97D332-1BAD-4249-B190-0F5B15DDF9C8}"/>
                    </a:ext>
                  </a:extLst>
                </p14:cNvPr>
                <p14:cNvContentPartPr/>
                <p14:nvPr/>
              </p14:nvContentPartPr>
              <p14:xfrm>
                <a:off x="1657895" y="3045898"/>
                <a:ext cx="42840" cy="8856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8A97D332-1BAD-4249-B190-0F5B15DDF9C8}"/>
                    </a:ext>
                  </a:extLst>
                </p:cNvPr>
                <p:cNvPicPr/>
                <p:nvPr/>
              </p:nvPicPr>
              <p:blipFill>
                <a:blip r:embed="rId327"/>
                <a:stretch>
                  <a:fillRect/>
                </a:stretch>
              </p:blipFill>
              <p:spPr>
                <a:xfrm>
                  <a:off x="1653575" y="3041578"/>
                  <a:ext cx="51480" cy="97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8">
              <p14:nvContentPartPr>
                <p14:cNvPr id="184" name="Input penna 183">
                  <a:extLst>
                    <a:ext uri="{FF2B5EF4-FFF2-40B4-BE49-F238E27FC236}">
                      <a16:creationId xmlns:a16="http://schemas.microsoft.com/office/drawing/2014/main" id="{1C3C2E0D-CAA9-48CA-85B8-71989E826820}"/>
                    </a:ext>
                  </a:extLst>
                </p14:cNvPr>
                <p14:cNvContentPartPr/>
                <p14:nvPr/>
              </p14:nvContentPartPr>
              <p14:xfrm>
                <a:off x="1655015" y="2886778"/>
                <a:ext cx="18720" cy="12240"/>
              </p14:xfrm>
            </p:contentPart>
          </mc:Choice>
          <mc:Fallback xmlns="">
            <p:pic>
              <p:nvPicPr>
                <p:cNvPr id="184" name="Input penna 183">
                  <a:extLst>
                    <a:ext uri="{FF2B5EF4-FFF2-40B4-BE49-F238E27FC236}">
                      <a16:creationId xmlns:a16="http://schemas.microsoft.com/office/drawing/2014/main" id="{1C3C2E0D-CAA9-48CA-85B8-71989E826820}"/>
                    </a:ext>
                  </a:extLst>
                </p:cNvPr>
                <p:cNvPicPr/>
                <p:nvPr/>
              </p:nvPicPr>
              <p:blipFill>
                <a:blip r:embed="rId329"/>
                <a:stretch>
                  <a:fillRect/>
                </a:stretch>
              </p:blipFill>
              <p:spPr>
                <a:xfrm>
                  <a:off x="1650695" y="2882458"/>
                  <a:ext cx="27360" cy="20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0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68587114-6C93-461C-8AC6-FC5D66276C9F}"/>
                    </a:ext>
                  </a:extLst>
                </p14:cNvPr>
                <p14:cNvContentPartPr/>
                <p14:nvPr/>
              </p14:nvContentPartPr>
              <p14:xfrm>
                <a:off x="1886495" y="2947258"/>
                <a:ext cx="396360" cy="2016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68587114-6C93-461C-8AC6-FC5D66276C9F}"/>
                    </a:ext>
                  </a:extLst>
                </p:cNvPr>
                <p:cNvPicPr/>
                <p:nvPr/>
              </p:nvPicPr>
              <p:blipFill>
                <a:blip r:embed="rId331"/>
                <a:stretch>
                  <a:fillRect/>
                </a:stretch>
              </p:blipFill>
              <p:spPr>
                <a:xfrm>
                  <a:off x="1882175" y="2942938"/>
                  <a:ext cx="40500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2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0FE4C669-C1CB-4AAE-A801-8ABC1CB84954}"/>
                    </a:ext>
                  </a:extLst>
                </p14:cNvPr>
                <p14:cNvContentPartPr/>
                <p14:nvPr/>
              </p14:nvContentPartPr>
              <p14:xfrm>
                <a:off x="2373575" y="2981458"/>
                <a:ext cx="403560" cy="15948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0FE4C669-C1CB-4AAE-A801-8ABC1CB84954}"/>
                    </a:ext>
                  </a:extLst>
                </p:cNvPr>
                <p:cNvPicPr/>
                <p:nvPr/>
              </p:nvPicPr>
              <p:blipFill>
                <a:blip r:embed="rId333"/>
                <a:stretch>
                  <a:fillRect/>
                </a:stretch>
              </p:blipFill>
              <p:spPr>
                <a:xfrm>
                  <a:off x="2369255" y="2977138"/>
                  <a:ext cx="4122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4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1CAEB031-2F85-4CB2-A55C-E15A35D12B07}"/>
                    </a:ext>
                  </a:extLst>
                </p14:cNvPr>
                <p14:cNvContentPartPr/>
                <p14:nvPr/>
              </p14:nvContentPartPr>
              <p14:xfrm>
                <a:off x="2862095" y="2950858"/>
                <a:ext cx="201600" cy="1868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1CAEB031-2F85-4CB2-A55C-E15A35D12B07}"/>
                    </a:ext>
                  </a:extLst>
                </p:cNvPr>
                <p:cNvPicPr/>
                <p:nvPr/>
              </p:nvPicPr>
              <p:blipFill>
                <a:blip r:embed="rId335"/>
                <a:stretch>
                  <a:fillRect/>
                </a:stretch>
              </p:blipFill>
              <p:spPr>
                <a:xfrm>
                  <a:off x="2857775" y="2946538"/>
                  <a:ext cx="210240" cy="19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6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D2FE9466-F261-437B-98A5-3DC1E80E7670}"/>
                    </a:ext>
                  </a:extLst>
                </p14:cNvPr>
                <p14:cNvContentPartPr/>
                <p14:nvPr/>
              </p14:nvContentPartPr>
              <p14:xfrm>
                <a:off x="3536015" y="2897578"/>
                <a:ext cx="285840" cy="23040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D2FE9466-F261-437B-98A5-3DC1E80E7670}"/>
                    </a:ext>
                  </a:extLst>
                </p:cNvPr>
                <p:cNvPicPr/>
                <p:nvPr/>
              </p:nvPicPr>
              <p:blipFill>
                <a:blip r:embed="rId337"/>
                <a:stretch>
                  <a:fillRect/>
                </a:stretch>
              </p:blipFill>
              <p:spPr>
                <a:xfrm>
                  <a:off x="3531695" y="2893258"/>
                  <a:ext cx="294480" cy="23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8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F4C03186-130B-42A6-AEE4-A84DCE34AFBC}"/>
                    </a:ext>
                  </a:extLst>
                </p14:cNvPr>
                <p14:cNvContentPartPr/>
                <p14:nvPr/>
              </p14:nvContentPartPr>
              <p14:xfrm>
                <a:off x="3920135" y="2930338"/>
                <a:ext cx="173880" cy="15660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F4C03186-130B-42A6-AEE4-A84DCE34AFBC}"/>
                    </a:ext>
                  </a:extLst>
                </p:cNvPr>
                <p:cNvPicPr/>
                <p:nvPr/>
              </p:nvPicPr>
              <p:blipFill>
                <a:blip r:embed="rId339"/>
                <a:stretch>
                  <a:fillRect/>
                </a:stretch>
              </p:blipFill>
              <p:spPr>
                <a:xfrm>
                  <a:off x="3915815" y="2926018"/>
                  <a:ext cx="182520" cy="165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0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2BE64228-413A-4D79-A85B-FADD19013806}"/>
                    </a:ext>
                  </a:extLst>
                </p14:cNvPr>
                <p14:cNvContentPartPr/>
                <p14:nvPr/>
              </p14:nvContentPartPr>
              <p14:xfrm>
                <a:off x="4244495" y="2692378"/>
                <a:ext cx="183240" cy="39816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2BE64228-413A-4D79-A85B-FADD19013806}"/>
                    </a:ext>
                  </a:extLst>
                </p:cNvPr>
                <p:cNvPicPr/>
                <p:nvPr/>
              </p:nvPicPr>
              <p:blipFill>
                <a:blip r:embed="rId341"/>
                <a:stretch>
                  <a:fillRect/>
                </a:stretch>
              </p:blipFill>
              <p:spPr>
                <a:xfrm>
                  <a:off x="4240175" y="2688058"/>
                  <a:ext cx="191880" cy="406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2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A02B53A0-F77A-45DA-B90E-92C835985A8A}"/>
                    </a:ext>
                  </a:extLst>
                </p14:cNvPr>
                <p14:cNvContentPartPr/>
                <p14:nvPr/>
              </p14:nvContentPartPr>
              <p14:xfrm>
                <a:off x="4447895" y="2945818"/>
                <a:ext cx="173880" cy="15876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A02B53A0-F77A-45DA-B90E-92C835985A8A}"/>
                    </a:ext>
                  </a:extLst>
                </p:cNvPr>
                <p:cNvPicPr/>
                <p:nvPr/>
              </p:nvPicPr>
              <p:blipFill>
                <a:blip r:embed="rId343"/>
                <a:stretch>
                  <a:fillRect/>
                </a:stretch>
              </p:blipFill>
              <p:spPr>
                <a:xfrm>
                  <a:off x="4443575" y="2941498"/>
                  <a:ext cx="18252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4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C6DB7E1E-2D44-4697-9BFC-0A5AE66F0C08}"/>
                    </a:ext>
                  </a:extLst>
                </p14:cNvPr>
                <p14:cNvContentPartPr/>
                <p14:nvPr/>
              </p14:nvContentPartPr>
              <p14:xfrm>
                <a:off x="4747775" y="2894698"/>
                <a:ext cx="189360" cy="24192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C6DB7E1E-2D44-4697-9BFC-0A5AE66F0C08}"/>
                    </a:ext>
                  </a:extLst>
                </p:cNvPr>
                <p:cNvPicPr/>
                <p:nvPr/>
              </p:nvPicPr>
              <p:blipFill>
                <a:blip r:embed="rId345"/>
                <a:stretch>
                  <a:fillRect/>
                </a:stretch>
              </p:blipFill>
              <p:spPr>
                <a:xfrm>
                  <a:off x="4743455" y="2890378"/>
                  <a:ext cx="1980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6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7F88F7C2-B464-4618-9D27-D87DCDCD1922}"/>
                    </a:ext>
                  </a:extLst>
                </p14:cNvPr>
                <p14:cNvContentPartPr/>
                <p14:nvPr/>
              </p14:nvContentPartPr>
              <p14:xfrm>
                <a:off x="4763255" y="3010618"/>
                <a:ext cx="168840" cy="2880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7F88F7C2-B464-4618-9D27-D87DCDCD1922}"/>
                    </a:ext>
                  </a:extLst>
                </p:cNvPr>
                <p:cNvPicPr/>
                <p:nvPr/>
              </p:nvPicPr>
              <p:blipFill>
                <a:blip r:embed="rId347"/>
                <a:stretch>
                  <a:fillRect/>
                </a:stretch>
              </p:blipFill>
              <p:spPr>
                <a:xfrm>
                  <a:off x="4758935" y="3006298"/>
                  <a:ext cx="177480" cy="37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8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C616A808-B0D6-4172-9AEF-B730EA309DA0}"/>
                    </a:ext>
                  </a:extLst>
                </p14:cNvPr>
                <p14:cNvContentPartPr/>
                <p14:nvPr/>
              </p14:nvContentPartPr>
              <p14:xfrm>
                <a:off x="5058455" y="2990818"/>
                <a:ext cx="77400" cy="13392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C616A808-B0D6-4172-9AEF-B730EA309DA0}"/>
                    </a:ext>
                  </a:extLst>
                </p:cNvPr>
                <p:cNvPicPr/>
                <p:nvPr/>
              </p:nvPicPr>
              <p:blipFill>
                <a:blip r:embed="rId349"/>
                <a:stretch>
                  <a:fillRect/>
                </a:stretch>
              </p:blipFill>
              <p:spPr>
                <a:xfrm>
                  <a:off x="5054135" y="2986498"/>
                  <a:ext cx="86040" cy="142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0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AF50F370-4B96-43D3-8620-1057E1CBE42D}"/>
                    </a:ext>
                  </a:extLst>
                </p14:cNvPr>
                <p14:cNvContentPartPr/>
                <p14:nvPr/>
              </p14:nvContentPartPr>
              <p14:xfrm>
                <a:off x="5097695" y="2905138"/>
                <a:ext cx="24120" cy="144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AF50F370-4B96-43D3-8620-1057E1CBE42D}"/>
                    </a:ext>
                  </a:extLst>
                </p:cNvPr>
                <p:cNvPicPr/>
                <p:nvPr/>
              </p:nvPicPr>
              <p:blipFill>
                <a:blip r:embed="rId351"/>
                <a:stretch>
                  <a:fillRect/>
                </a:stretch>
              </p:blipFill>
              <p:spPr>
                <a:xfrm>
                  <a:off x="5093375" y="2900818"/>
                  <a:ext cx="32760" cy="1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2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75D841EF-9622-4DCB-9668-0E54136112A8}"/>
                    </a:ext>
                  </a:extLst>
                </p14:cNvPr>
                <p14:cNvContentPartPr/>
                <p14:nvPr/>
              </p14:nvContentPartPr>
              <p14:xfrm>
                <a:off x="5228015" y="2977498"/>
                <a:ext cx="224640" cy="16452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75D841EF-9622-4DCB-9668-0E54136112A8}"/>
                    </a:ext>
                  </a:extLst>
                </p:cNvPr>
                <p:cNvPicPr/>
                <p:nvPr/>
              </p:nvPicPr>
              <p:blipFill>
                <a:blip r:embed="rId353"/>
                <a:stretch>
                  <a:fillRect/>
                </a:stretch>
              </p:blipFill>
              <p:spPr>
                <a:xfrm>
                  <a:off x="5223695" y="2973178"/>
                  <a:ext cx="233280" cy="17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4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0EE74C91-3FFC-4BE1-8BA9-D68B010811F3}"/>
                    </a:ext>
                  </a:extLst>
                </p14:cNvPr>
                <p14:cNvContentPartPr/>
                <p14:nvPr/>
              </p14:nvContentPartPr>
              <p14:xfrm>
                <a:off x="5597735" y="2991178"/>
                <a:ext cx="208440" cy="17352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0EE74C91-3FFC-4BE1-8BA9-D68B010811F3}"/>
                    </a:ext>
                  </a:extLst>
                </p:cNvPr>
                <p:cNvPicPr/>
                <p:nvPr/>
              </p:nvPicPr>
              <p:blipFill>
                <a:blip r:embed="rId355"/>
                <a:stretch>
                  <a:fillRect/>
                </a:stretch>
              </p:blipFill>
              <p:spPr>
                <a:xfrm>
                  <a:off x="5593415" y="2986858"/>
                  <a:ext cx="217080" cy="182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6">
              <p14:nvContentPartPr>
                <p14:cNvPr id="198" name="Input penna 197">
                  <a:extLst>
                    <a:ext uri="{FF2B5EF4-FFF2-40B4-BE49-F238E27FC236}">
                      <a16:creationId xmlns:a16="http://schemas.microsoft.com/office/drawing/2014/main" id="{F8BCD6D0-85AB-4B36-97ED-F9D85EE8FED3}"/>
                    </a:ext>
                  </a:extLst>
                </p14:cNvPr>
                <p14:cNvContentPartPr/>
                <p14:nvPr/>
              </p14:nvContentPartPr>
              <p14:xfrm>
                <a:off x="5880695" y="2991178"/>
                <a:ext cx="341280" cy="178200"/>
              </p14:xfrm>
            </p:contentPart>
          </mc:Choice>
          <mc:Fallback xmlns="">
            <p:pic>
              <p:nvPicPr>
                <p:cNvPr id="198" name="Input penna 197">
                  <a:extLst>
                    <a:ext uri="{FF2B5EF4-FFF2-40B4-BE49-F238E27FC236}">
                      <a16:creationId xmlns:a16="http://schemas.microsoft.com/office/drawing/2014/main" id="{F8BCD6D0-85AB-4B36-97ED-F9D85EE8FED3}"/>
                    </a:ext>
                  </a:extLst>
                </p:cNvPr>
                <p:cNvPicPr/>
                <p:nvPr/>
              </p:nvPicPr>
              <p:blipFill>
                <a:blip r:embed="rId357"/>
                <a:stretch>
                  <a:fillRect/>
                </a:stretch>
              </p:blipFill>
              <p:spPr>
                <a:xfrm>
                  <a:off x="5876375" y="2986858"/>
                  <a:ext cx="34992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3CA1BA01-6A61-418B-85D0-A0F4B0728CC8}"/>
                    </a:ext>
                  </a:extLst>
                </p14:cNvPr>
                <p14:cNvContentPartPr/>
                <p14:nvPr/>
              </p14:nvContentPartPr>
              <p14:xfrm>
                <a:off x="6374615" y="2966698"/>
                <a:ext cx="274320" cy="20052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3CA1BA01-6A61-418B-85D0-A0F4B0728CC8}"/>
                    </a:ext>
                  </a:extLst>
                </p:cNvPr>
                <p:cNvPicPr/>
                <p:nvPr/>
              </p:nvPicPr>
              <p:blipFill>
                <a:blip r:embed="rId359"/>
                <a:stretch>
                  <a:fillRect/>
                </a:stretch>
              </p:blipFill>
              <p:spPr>
                <a:xfrm>
                  <a:off x="6370295" y="2962378"/>
                  <a:ext cx="282960" cy="209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0">
              <p14:nvContentPartPr>
                <p14:cNvPr id="200" name="Input penna 199">
                  <a:extLst>
                    <a:ext uri="{FF2B5EF4-FFF2-40B4-BE49-F238E27FC236}">
                      <a16:creationId xmlns:a16="http://schemas.microsoft.com/office/drawing/2014/main" id="{D8F34E68-D8D5-490E-9DF2-9A995C99F7F3}"/>
                    </a:ext>
                  </a:extLst>
                </p14:cNvPr>
                <p14:cNvContentPartPr/>
                <p14:nvPr/>
              </p14:nvContentPartPr>
              <p14:xfrm>
                <a:off x="6678455" y="3034378"/>
                <a:ext cx="153720" cy="190440"/>
              </p14:xfrm>
            </p:contentPart>
          </mc:Choice>
          <mc:Fallback xmlns="">
            <p:pic>
              <p:nvPicPr>
                <p:cNvPr id="200" name="Input penna 199">
                  <a:extLst>
                    <a:ext uri="{FF2B5EF4-FFF2-40B4-BE49-F238E27FC236}">
                      <a16:creationId xmlns:a16="http://schemas.microsoft.com/office/drawing/2014/main" id="{D8F34E68-D8D5-490E-9DF2-9A995C99F7F3}"/>
                    </a:ext>
                  </a:extLst>
                </p:cNvPr>
                <p:cNvPicPr/>
                <p:nvPr/>
              </p:nvPicPr>
              <p:blipFill>
                <a:blip r:embed="rId361"/>
                <a:stretch>
                  <a:fillRect/>
                </a:stretch>
              </p:blipFill>
              <p:spPr>
                <a:xfrm>
                  <a:off x="6674135" y="3030058"/>
                  <a:ext cx="16236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2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CB7D7CAF-7FC6-400B-907D-5E044CF5B759}"/>
                    </a:ext>
                  </a:extLst>
                </p14:cNvPr>
                <p14:cNvContentPartPr/>
                <p14:nvPr/>
              </p14:nvContentPartPr>
              <p14:xfrm>
                <a:off x="7202255" y="3020698"/>
                <a:ext cx="479160" cy="18828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CB7D7CAF-7FC6-400B-907D-5E044CF5B759}"/>
                    </a:ext>
                  </a:extLst>
                </p:cNvPr>
                <p:cNvPicPr/>
                <p:nvPr/>
              </p:nvPicPr>
              <p:blipFill>
                <a:blip r:embed="rId363"/>
                <a:stretch>
                  <a:fillRect/>
                </a:stretch>
              </p:blipFill>
              <p:spPr>
                <a:xfrm>
                  <a:off x="7197935" y="3016378"/>
                  <a:ext cx="48780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4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89F14602-1C3A-4F47-BDF6-2065C7BEF80C}"/>
                    </a:ext>
                  </a:extLst>
                </p14:cNvPr>
                <p14:cNvContentPartPr/>
                <p14:nvPr/>
              </p14:nvContentPartPr>
              <p14:xfrm>
                <a:off x="7742615" y="3030058"/>
                <a:ext cx="244440" cy="20556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89F14602-1C3A-4F47-BDF6-2065C7BEF80C}"/>
                    </a:ext>
                  </a:extLst>
                </p:cNvPr>
                <p:cNvPicPr/>
                <p:nvPr/>
              </p:nvPicPr>
              <p:blipFill>
                <a:blip r:embed="rId365"/>
                <a:stretch>
                  <a:fillRect/>
                </a:stretch>
              </p:blipFill>
              <p:spPr>
                <a:xfrm>
                  <a:off x="7738295" y="3025738"/>
                  <a:ext cx="25308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6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1E630C5B-35E9-42E8-B253-BAAAC5D7E206}"/>
                    </a:ext>
                  </a:extLst>
                </p14:cNvPr>
                <p14:cNvContentPartPr/>
                <p14:nvPr/>
              </p14:nvContentPartPr>
              <p14:xfrm>
                <a:off x="8216015" y="2982538"/>
                <a:ext cx="793080" cy="19800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1E630C5B-35E9-42E8-B253-BAAAC5D7E206}"/>
                    </a:ext>
                  </a:extLst>
                </p:cNvPr>
                <p:cNvPicPr/>
                <p:nvPr/>
              </p:nvPicPr>
              <p:blipFill>
                <a:blip r:embed="rId367"/>
                <a:stretch>
                  <a:fillRect/>
                </a:stretch>
              </p:blipFill>
              <p:spPr>
                <a:xfrm>
                  <a:off x="8211695" y="2978218"/>
                  <a:ext cx="801720" cy="20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8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3B7BB8F9-D322-4647-BB4C-0EF6E97E1239}"/>
                    </a:ext>
                  </a:extLst>
                </p14:cNvPr>
                <p14:cNvContentPartPr/>
                <p14:nvPr/>
              </p14:nvContentPartPr>
              <p14:xfrm>
                <a:off x="9050135" y="2983978"/>
                <a:ext cx="357480" cy="1584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3B7BB8F9-D322-4647-BB4C-0EF6E97E1239}"/>
                    </a:ext>
                  </a:extLst>
                </p:cNvPr>
                <p:cNvPicPr/>
                <p:nvPr/>
              </p:nvPicPr>
              <p:blipFill>
                <a:blip r:embed="rId369"/>
                <a:stretch>
                  <a:fillRect/>
                </a:stretch>
              </p:blipFill>
              <p:spPr>
                <a:xfrm>
                  <a:off x="9045815" y="2979658"/>
                  <a:ext cx="36612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0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7ED2E25B-A652-4E25-8BB8-033F7E248583}"/>
                    </a:ext>
                  </a:extLst>
                </p14:cNvPr>
                <p14:cNvContentPartPr/>
                <p14:nvPr/>
              </p14:nvContentPartPr>
              <p14:xfrm>
                <a:off x="9512735" y="3013498"/>
                <a:ext cx="243360" cy="1562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7ED2E25B-A652-4E25-8BB8-033F7E248583}"/>
                    </a:ext>
                  </a:extLst>
                </p:cNvPr>
                <p:cNvPicPr/>
                <p:nvPr/>
              </p:nvPicPr>
              <p:blipFill>
                <a:blip r:embed="rId371"/>
                <a:stretch>
                  <a:fillRect/>
                </a:stretch>
              </p:blipFill>
              <p:spPr>
                <a:xfrm>
                  <a:off x="9508415" y="3009178"/>
                  <a:ext cx="25200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2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E9A6FF5B-408D-46F0-93DF-E957E72E8A6F}"/>
                    </a:ext>
                  </a:extLst>
                </p14:cNvPr>
                <p14:cNvContentPartPr/>
                <p14:nvPr/>
              </p14:nvContentPartPr>
              <p14:xfrm>
                <a:off x="3274295" y="2630818"/>
                <a:ext cx="201240" cy="16668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E9A6FF5B-408D-46F0-93DF-E957E72E8A6F}"/>
                    </a:ext>
                  </a:extLst>
                </p:cNvPr>
                <p:cNvPicPr/>
                <p:nvPr/>
              </p:nvPicPr>
              <p:blipFill>
                <a:blip r:embed="rId373"/>
                <a:stretch>
                  <a:fillRect/>
                </a:stretch>
              </p:blipFill>
              <p:spPr>
                <a:xfrm>
                  <a:off x="3269975" y="2626498"/>
                  <a:ext cx="20988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4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4E338837-FCEC-41BC-B824-B97119479AA5}"/>
                    </a:ext>
                  </a:extLst>
                </p14:cNvPr>
                <p14:cNvContentPartPr/>
                <p14:nvPr/>
              </p14:nvContentPartPr>
              <p14:xfrm>
                <a:off x="3344855" y="2747818"/>
                <a:ext cx="122040" cy="8136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4E338837-FCEC-41BC-B824-B97119479AA5}"/>
                    </a:ext>
                  </a:extLst>
                </p:cNvPr>
                <p:cNvPicPr/>
                <p:nvPr/>
              </p:nvPicPr>
              <p:blipFill>
                <a:blip r:embed="rId375"/>
                <a:stretch>
                  <a:fillRect/>
                </a:stretch>
              </p:blipFill>
              <p:spPr>
                <a:xfrm>
                  <a:off x="3340535" y="2743498"/>
                  <a:ext cx="130680" cy="90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6">
              <p14:nvContentPartPr>
                <p14:cNvPr id="208" name="Input penna 207">
                  <a:extLst>
                    <a:ext uri="{FF2B5EF4-FFF2-40B4-BE49-F238E27FC236}">
                      <a16:creationId xmlns:a16="http://schemas.microsoft.com/office/drawing/2014/main" id="{DD8B5446-93B3-48F5-B455-22EFE2A8B351}"/>
                    </a:ext>
                  </a:extLst>
                </p14:cNvPr>
                <p14:cNvContentPartPr/>
                <p14:nvPr/>
              </p14:nvContentPartPr>
              <p14:xfrm>
                <a:off x="9684815" y="2740618"/>
                <a:ext cx="139320" cy="70560"/>
              </p14:xfrm>
            </p:contentPart>
          </mc:Choice>
          <mc:Fallback xmlns="">
            <p:pic>
              <p:nvPicPr>
                <p:cNvPr id="208" name="Input penna 207">
                  <a:extLst>
                    <a:ext uri="{FF2B5EF4-FFF2-40B4-BE49-F238E27FC236}">
                      <a16:creationId xmlns:a16="http://schemas.microsoft.com/office/drawing/2014/main" id="{DD8B5446-93B3-48F5-B455-22EFE2A8B351}"/>
                    </a:ext>
                  </a:extLst>
                </p:cNvPr>
                <p:cNvPicPr/>
                <p:nvPr/>
              </p:nvPicPr>
              <p:blipFill>
                <a:blip r:embed="rId377"/>
                <a:stretch>
                  <a:fillRect/>
                </a:stretch>
              </p:blipFill>
              <p:spPr>
                <a:xfrm>
                  <a:off x="9680495" y="2736298"/>
                  <a:ext cx="147960" cy="7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78">
              <p14:nvContentPartPr>
                <p14:cNvPr id="209" name="Input penna 208">
                  <a:extLst>
                    <a:ext uri="{FF2B5EF4-FFF2-40B4-BE49-F238E27FC236}">
                      <a16:creationId xmlns:a16="http://schemas.microsoft.com/office/drawing/2014/main" id="{1A75CF54-CDD0-4DBE-8826-A41248EEE5E9}"/>
                    </a:ext>
                  </a:extLst>
                </p14:cNvPr>
                <p14:cNvContentPartPr/>
                <p14:nvPr/>
              </p14:nvContentPartPr>
              <p14:xfrm>
                <a:off x="9814415" y="2684458"/>
                <a:ext cx="126000" cy="89640"/>
              </p14:xfrm>
            </p:contentPart>
          </mc:Choice>
          <mc:Fallback xmlns="">
            <p:pic>
              <p:nvPicPr>
                <p:cNvPr id="209" name="Input penna 208">
                  <a:extLst>
                    <a:ext uri="{FF2B5EF4-FFF2-40B4-BE49-F238E27FC236}">
                      <a16:creationId xmlns:a16="http://schemas.microsoft.com/office/drawing/2014/main" id="{1A75CF54-CDD0-4DBE-8826-A41248EEE5E9}"/>
                    </a:ext>
                  </a:extLst>
                </p:cNvPr>
                <p:cNvPicPr/>
                <p:nvPr/>
              </p:nvPicPr>
              <p:blipFill>
                <a:blip r:embed="rId379"/>
                <a:stretch>
                  <a:fillRect/>
                </a:stretch>
              </p:blipFill>
              <p:spPr>
                <a:xfrm>
                  <a:off x="9810095" y="2680138"/>
                  <a:ext cx="134640" cy="98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07" name="Gruppo 306">
            <a:extLst>
              <a:ext uri="{FF2B5EF4-FFF2-40B4-BE49-F238E27FC236}">
                <a16:creationId xmlns:a16="http://schemas.microsoft.com/office/drawing/2014/main" id="{4D8D9F3B-79A4-4492-B40D-8054882D2C9C}"/>
              </a:ext>
            </a:extLst>
          </p:cNvPr>
          <p:cNvGrpSpPr/>
          <p:nvPr/>
        </p:nvGrpSpPr>
        <p:grpSpPr>
          <a:xfrm>
            <a:off x="175415" y="3331738"/>
            <a:ext cx="11207520" cy="1411560"/>
            <a:chOff x="175415" y="3331738"/>
            <a:chExt cx="11207520" cy="141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0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2F718C91-5647-41E0-B616-C45262DC57C6}"/>
                    </a:ext>
                  </a:extLst>
                </p14:cNvPr>
                <p14:cNvContentPartPr/>
                <p14:nvPr/>
              </p14:nvContentPartPr>
              <p14:xfrm>
                <a:off x="175415" y="3611458"/>
                <a:ext cx="226440" cy="24336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2F718C91-5647-41E0-B616-C45262DC57C6}"/>
                    </a:ext>
                  </a:extLst>
                </p:cNvPr>
                <p:cNvPicPr/>
                <p:nvPr/>
              </p:nvPicPr>
              <p:blipFill>
                <a:blip r:embed="rId381"/>
                <a:stretch>
                  <a:fillRect/>
                </a:stretch>
              </p:blipFill>
              <p:spPr>
                <a:xfrm>
                  <a:off x="171095" y="3607138"/>
                  <a:ext cx="235080" cy="25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2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1293D097-5C13-4F61-85FB-CFCC0E70A7DC}"/>
                    </a:ext>
                  </a:extLst>
                </p14:cNvPr>
                <p14:cNvContentPartPr/>
                <p14:nvPr/>
              </p14:nvContentPartPr>
              <p14:xfrm>
                <a:off x="453335" y="3616498"/>
                <a:ext cx="236880" cy="18648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1293D097-5C13-4F61-85FB-CFCC0E70A7DC}"/>
                    </a:ext>
                  </a:extLst>
                </p:cNvPr>
                <p:cNvPicPr/>
                <p:nvPr/>
              </p:nvPicPr>
              <p:blipFill>
                <a:blip r:embed="rId383"/>
                <a:stretch>
                  <a:fillRect/>
                </a:stretch>
              </p:blipFill>
              <p:spPr>
                <a:xfrm>
                  <a:off x="449015" y="3612178"/>
                  <a:ext cx="2455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4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5750A5FF-7C97-4529-8DCB-E39E94453FAF}"/>
                    </a:ext>
                  </a:extLst>
                </p14:cNvPr>
                <p14:cNvContentPartPr/>
                <p14:nvPr/>
              </p14:nvContentPartPr>
              <p14:xfrm>
                <a:off x="696335" y="3626938"/>
                <a:ext cx="236880" cy="20448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5750A5FF-7C97-4529-8DCB-E39E94453FAF}"/>
                    </a:ext>
                  </a:extLst>
                </p:cNvPr>
                <p:cNvPicPr/>
                <p:nvPr/>
              </p:nvPicPr>
              <p:blipFill>
                <a:blip r:embed="rId385"/>
                <a:stretch>
                  <a:fillRect/>
                </a:stretch>
              </p:blipFill>
              <p:spPr>
                <a:xfrm>
                  <a:off x="692015" y="3622618"/>
                  <a:ext cx="245520" cy="213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6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0924A276-87E0-4A75-A315-A0A3529CFAAC}"/>
                    </a:ext>
                  </a:extLst>
                </p14:cNvPr>
                <p14:cNvContentPartPr/>
                <p14:nvPr/>
              </p14:nvContentPartPr>
              <p14:xfrm>
                <a:off x="1055615" y="3372778"/>
                <a:ext cx="231120" cy="45144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0924A276-87E0-4A75-A315-A0A3529CFAAC}"/>
                    </a:ext>
                  </a:extLst>
                </p:cNvPr>
                <p:cNvPicPr/>
                <p:nvPr/>
              </p:nvPicPr>
              <p:blipFill>
                <a:blip r:embed="rId387"/>
                <a:stretch>
                  <a:fillRect/>
                </a:stretch>
              </p:blipFill>
              <p:spPr>
                <a:xfrm>
                  <a:off x="1051295" y="3368458"/>
                  <a:ext cx="239760" cy="460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88">
              <p14:nvContentPartPr>
                <p14:cNvPr id="222" name="Input penna 221">
                  <a:extLst>
                    <a:ext uri="{FF2B5EF4-FFF2-40B4-BE49-F238E27FC236}">
                      <a16:creationId xmlns:a16="http://schemas.microsoft.com/office/drawing/2014/main" id="{1931E1DC-F94C-445D-9A3D-C48865BB7112}"/>
                    </a:ext>
                  </a:extLst>
                </p14:cNvPr>
                <p14:cNvContentPartPr/>
                <p14:nvPr/>
              </p14:nvContentPartPr>
              <p14:xfrm>
                <a:off x="983255" y="3570058"/>
                <a:ext cx="151560" cy="30240"/>
              </p14:xfrm>
            </p:contentPart>
          </mc:Choice>
          <mc:Fallback xmlns="">
            <p:pic>
              <p:nvPicPr>
                <p:cNvPr id="222" name="Input penna 221">
                  <a:extLst>
                    <a:ext uri="{FF2B5EF4-FFF2-40B4-BE49-F238E27FC236}">
                      <a16:creationId xmlns:a16="http://schemas.microsoft.com/office/drawing/2014/main" id="{1931E1DC-F94C-445D-9A3D-C48865BB7112}"/>
                    </a:ext>
                  </a:extLst>
                </p:cNvPr>
                <p:cNvPicPr/>
                <p:nvPr/>
              </p:nvPicPr>
              <p:blipFill>
                <a:blip r:embed="rId389"/>
                <a:stretch>
                  <a:fillRect/>
                </a:stretch>
              </p:blipFill>
              <p:spPr>
                <a:xfrm>
                  <a:off x="978935" y="3565738"/>
                  <a:ext cx="160200" cy="3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0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FEC1D125-02BC-4DDC-BCAB-698ADF3D273D}"/>
                    </a:ext>
                  </a:extLst>
                </p14:cNvPr>
                <p14:cNvContentPartPr/>
                <p14:nvPr/>
              </p14:nvContentPartPr>
              <p14:xfrm>
                <a:off x="1301495" y="3613618"/>
                <a:ext cx="218520" cy="19440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FEC1D125-02BC-4DDC-BCAB-698ADF3D273D}"/>
                    </a:ext>
                  </a:extLst>
                </p:cNvPr>
                <p:cNvPicPr/>
                <p:nvPr/>
              </p:nvPicPr>
              <p:blipFill>
                <a:blip r:embed="rId391"/>
                <a:stretch>
                  <a:fillRect/>
                </a:stretch>
              </p:blipFill>
              <p:spPr>
                <a:xfrm>
                  <a:off x="1297175" y="3609298"/>
                  <a:ext cx="227160" cy="20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2">
              <p14:nvContentPartPr>
                <p14:cNvPr id="224" name="Input penna 223">
                  <a:extLst>
                    <a:ext uri="{FF2B5EF4-FFF2-40B4-BE49-F238E27FC236}">
                      <a16:creationId xmlns:a16="http://schemas.microsoft.com/office/drawing/2014/main" id="{C2F97226-126B-4CC1-AE8C-F169811E2645}"/>
                    </a:ext>
                  </a:extLst>
                </p14:cNvPr>
                <p14:cNvContentPartPr/>
                <p14:nvPr/>
              </p14:nvContentPartPr>
              <p14:xfrm>
                <a:off x="1492295" y="3655378"/>
                <a:ext cx="118800" cy="134280"/>
              </p14:xfrm>
            </p:contentPart>
          </mc:Choice>
          <mc:Fallback xmlns="">
            <p:pic>
              <p:nvPicPr>
                <p:cNvPr id="224" name="Input penna 223">
                  <a:extLst>
                    <a:ext uri="{FF2B5EF4-FFF2-40B4-BE49-F238E27FC236}">
                      <a16:creationId xmlns:a16="http://schemas.microsoft.com/office/drawing/2014/main" id="{C2F97226-126B-4CC1-AE8C-F169811E2645}"/>
                    </a:ext>
                  </a:extLst>
                </p:cNvPr>
                <p:cNvPicPr/>
                <p:nvPr/>
              </p:nvPicPr>
              <p:blipFill>
                <a:blip r:embed="rId393"/>
                <a:stretch>
                  <a:fillRect/>
                </a:stretch>
              </p:blipFill>
              <p:spPr>
                <a:xfrm>
                  <a:off x="1487975" y="3651058"/>
                  <a:ext cx="127440" cy="142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4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376E11BC-AA41-458E-B90A-4889D207F11A}"/>
                    </a:ext>
                  </a:extLst>
                </p14:cNvPr>
                <p14:cNvContentPartPr/>
                <p14:nvPr/>
              </p14:nvContentPartPr>
              <p14:xfrm>
                <a:off x="1686335" y="3642418"/>
                <a:ext cx="223920" cy="1411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376E11BC-AA41-458E-B90A-4889D207F11A}"/>
                    </a:ext>
                  </a:extLst>
                </p:cNvPr>
                <p:cNvPicPr/>
                <p:nvPr/>
              </p:nvPicPr>
              <p:blipFill>
                <a:blip r:embed="rId395"/>
                <a:stretch>
                  <a:fillRect/>
                </a:stretch>
              </p:blipFill>
              <p:spPr>
                <a:xfrm>
                  <a:off x="1682015" y="3638098"/>
                  <a:ext cx="232560" cy="149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6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39B9F603-684C-46F8-A41F-518775D5632F}"/>
                    </a:ext>
                  </a:extLst>
                </p14:cNvPr>
                <p14:cNvContentPartPr/>
                <p14:nvPr/>
              </p14:nvContentPartPr>
              <p14:xfrm>
                <a:off x="2038055" y="3606778"/>
                <a:ext cx="235080" cy="21636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39B9F603-684C-46F8-A41F-518775D5632F}"/>
                    </a:ext>
                  </a:extLst>
                </p:cNvPr>
                <p:cNvPicPr/>
                <p:nvPr/>
              </p:nvPicPr>
              <p:blipFill>
                <a:blip r:embed="rId397"/>
                <a:stretch>
                  <a:fillRect/>
                </a:stretch>
              </p:blipFill>
              <p:spPr>
                <a:xfrm>
                  <a:off x="2033735" y="3602458"/>
                  <a:ext cx="243720" cy="225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98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5CE7994A-F66C-4FB1-9F8B-4CB1E48F8125}"/>
                    </a:ext>
                  </a:extLst>
                </p14:cNvPr>
                <p14:cNvContentPartPr/>
                <p14:nvPr/>
              </p14:nvContentPartPr>
              <p14:xfrm>
                <a:off x="2073695" y="3707938"/>
                <a:ext cx="185040" cy="1872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5CE7994A-F66C-4FB1-9F8B-4CB1E48F8125}"/>
                    </a:ext>
                  </a:extLst>
                </p:cNvPr>
                <p:cNvPicPr/>
                <p:nvPr/>
              </p:nvPicPr>
              <p:blipFill>
                <a:blip r:embed="rId399"/>
                <a:stretch>
                  <a:fillRect/>
                </a:stretch>
              </p:blipFill>
              <p:spPr>
                <a:xfrm>
                  <a:off x="2069375" y="3703618"/>
                  <a:ext cx="19368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0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99ADE415-60A1-467F-B9C4-1B53DDFE9EA4}"/>
                    </a:ext>
                  </a:extLst>
                </p14:cNvPr>
                <p14:cNvContentPartPr/>
                <p14:nvPr/>
              </p14:nvContentPartPr>
              <p14:xfrm>
                <a:off x="2402015" y="3675178"/>
                <a:ext cx="74160" cy="12132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99ADE415-60A1-467F-B9C4-1B53DDFE9EA4}"/>
                    </a:ext>
                  </a:extLst>
                </p:cNvPr>
                <p:cNvPicPr/>
                <p:nvPr/>
              </p:nvPicPr>
              <p:blipFill>
                <a:blip r:embed="rId401"/>
                <a:stretch>
                  <a:fillRect/>
                </a:stretch>
              </p:blipFill>
              <p:spPr>
                <a:xfrm>
                  <a:off x="2397695" y="3670858"/>
                  <a:ext cx="82800" cy="129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2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86838556-AC0A-4844-8430-7A0EDF7B611D}"/>
                    </a:ext>
                  </a:extLst>
                </p14:cNvPr>
                <p14:cNvContentPartPr/>
                <p14:nvPr/>
              </p14:nvContentPartPr>
              <p14:xfrm>
                <a:off x="2429015" y="3593458"/>
                <a:ext cx="23760" cy="187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86838556-AC0A-4844-8430-7A0EDF7B611D}"/>
                    </a:ext>
                  </a:extLst>
                </p:cNvPr>
                <p:cNvPicPr/>
                <p:nvPr/>
              </p:nvPicPr>
              <p:blipFill>
                <a:blip r:embed="rId403"/>
                <a:stretch>
                  <a:fillRect/>
                </a:stretch>
              </p:blipFill>
              <p:spPr>
                <a:xfrm>
                  <a:off x="2424695" y="3589138"/>
                  <a:ext cx="32400" cy="2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4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9F368D8F-762B-4C5C-8A1C-6BAFA1FF4DCA}"/>
                    </a:ext>
                  </a:extLst>
                </p14:cNvPr>
                <p14:cNvContentPartPr/>
                <p14:nvPr/>
              </p14:nvContentPartPr>
              <p14:xfrm>
                <a:off x="2647175" y="3649258"/>
                <a:ext cx="305280" cy="16668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9F368D8F-762B-4C5C-8A1C-6BAFA1FF4DCA}"/>
                    </a:ext>
                  </a:extLst>
                </p:cNvPr>
                <p:cNvPicPr/>
                <p:nvPr/>
              </p:nvPicPr>
              <p:blipFill>
                <a:blip r:embed="rId405"/>
                <a:stretch>
                  <a:fillRect/>
                </a:stretch>
              </p:blipFill>
              <p:spPr>
                <a:xfrm>
                  <a:off x="2642855" y="3644938"/>
                  <a:ext cx="313920" cy="17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6">
              <p14:nvContentPartPr>
                <p14:cNvPr id="231" name="Input penna 230">
                  <a:extLst>
                    <a:ext uri="{FF2B5EF4-FFF2-40B4-BE49-F238E27FC236}">
                      <a16:creationId xmlns:a16="http://schemas.microsoft.com/office/drawing/2014/main" id="{80FD0329-5BB1-41CA-8523-423B3A66DC59}"/>
                    </a:ext>
                  </a:extLst>
                </p14:cNvPr>
                <p14:cNvContentPartPr/>
                <p14:nvPr/>
              </p14:nvContentPartPr>
              <p14:xfrm>
                <a:off x="3039215" y="3331738"/>
                <a:ext cx="263520" cy="479520"/>
              </p14:xfrm>
            </p:contentPart>
          </mc:Choice>
          <mc:Fallback xmlns="">
            <p:pic>
              <p:nvPicPr>
                <p:cNvPr id="231" name="Input penna 230">
                  <a:extLst>
                    <a:ext uri="{FF2B5EF4-FFF2-40B4-BE49-F238E27FC236}">
                      <a16:creationId xmlns:a16="http://schemas.microsoft.com/office/drawing/2014/main" id="{80FD0329-5BB1-41CA-8523-423B3A66DC59}"/>
                    </a:ext>
                  </a:extLst>
                </p:cNvPr>
                <p:cNvPicPr/>
                <p:nvPr/>
              </p:nvPicPr>
              <p:blipFill>
                <a:blip r:embed="rId407"/>
                <a:stretch>
                  <a:fillRect/>
                </a:stretch>
              </p:blipFill>
              <p:spPr>
                <a:xfrm>
                  <a:off x="3034895" y="3327418"/>
                  <a:ext cx="272160" cy="488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8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34CAC106-16D1-4178-B365-759519F0AE78}"/>
                    </a:ext>
                  </a:extLst>
                </p14:cNvPr>
                <p14:cNvContentPartPr/>
                <p14:nvPr/>
              </p14:nvContentPartPr>
              <p14:xfrm>
                <a:off x="3346655" y="3660418"/>
                <a:ext cx="357840" cy="1688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34CAC106-16D1-4178-B365-759519F0AE78}"/>
                    </a:ext>
                  </a:extLst>
                </p:cNvPr>
                <p:cNvPicPr/>
                <p:nvPr/>
              </p:nvPicPr>
              <p:blipFill>
                <a:blip r:embed="rId409"/>
                <a:stretch>
                  <a:fillRect/>
                </a:stretch>
              </p:blipFill>
              <p:spPr>
                <a:xfrm>
                  <a:off x="3342335" y="3656098"/>
                  <a:ext cx="366480" cy="17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0">
              <p14:nvContentPartPr>
                <p14:cNvPr id="233" name="Input penna 232">
                  <a:extLst>
                    <a:ext uri="{FF2B5EF4-FFF2-40B4-BE49-F238E27FC236}">
                      <a16:creationId xmlns:a16="http://schemas.microsoft.com/office/drawing/2014/main" id="{5DC61D55-180C-4423-AFAC-62FF16FC1301}"/>
                    </a:ext>
                  </a:extLst>
                </p14:cNvPr>
                <p14:cNvContentPartPr/>
                <p14:nvPr/>
              </p14:nvContentPartPr>
              <p14:xfrm>
                <a:off x="3816095" y="3651058"/>
                <a:ext cx="243000" cy="177480"/>
              </p14:xfrm>
            </p:contentPart>
          </mc:Choice>
          <mc:Fallback xmlns="">
            <p:pic>
              <p:nvPicPr>
                <p:cNvPr id="233" name="Input penna 232">
                  <a:extLst>
                    <a:ext uri="{FF2B5EF4-FFF2-40B4-BE49-F238E27FC236}">
                      <a16:creationId xmlns:a16="http://schemas.microsoft.com/office/drawing/2014/main" id="{5DC61D55-180C-4423-AFAC-62FF16FC1301}"/>
                    </a:ext>
                  </a:extLst>
                </p:cNvPr>
                <p:cNvPicPr/>
                <p:nvPr/>
              </p:nvPicPr>
              <p:blipFill>
                <a:blip r:embed="rId411"/>
                <a:stretch>
                  <a:fillRect/>
                </a:stretch>
              </p:blipFill>
              <p:spPr>
                <a:xfrm>
                  <a:off x="3811775" y="3646738"/>
                  <a:ext cx="251640" cy="186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2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482BE26B-A102-4248-A401-3C6C72C47D08}"/>
                    </a:ext>
                  </a:extLst>
                </p14:cNvPr>
                <p14:cNvContentPartPr/>
                <p14:nvPr/>
              </p14:nvContentPartPr>
              <p14:xfrm>
                <a:off x="4135775" y="3702178"/>
                <a:ext cx="211320" cy="1753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482BE26B-A102-4248-A401-3C6C72C47D08}"/>
                    </a:ext>
                  </a:extLst>
                </p:cNvPr>
                <p:cNvPicPr/>
                <p:nvPr/>
              </p:nvPicPr>
              <p:blipFill>
                <a:blip r:embed="rId413"/>
                <a:stretch>
                  <a:fillRect/>
                </a:stretch>
              </p:blipFill>
              <p:spPr>
                <a:xfrm>
                  <a:off x="4131455" y="3697858"/>
                  <a:ext cx="21996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4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76027C10-08A4-4471-8ECF-E835E17DBB04}"/>
                    </a:ext>
                  </a:extLst>
                </p14:cNvPr>
                <p14:cNvContentPartPr/>
                <p14:nvPr/>
              </p14:nvContentPartPr>
              <p14:xfrm>
                <a:off x="4484255" y="3341458"/>
                <a:ext cx="151920" cy="49716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76027C10-08A4-4471-8ECF-E835E17DBB04}"/>
                    </a:ext>
                  </a:extLst>
                </p:cNvPr>
                <p:cNvPicPr/>
                <p:nvPr/>
              </p:nvPicPr>
              <p:blipFill>
                <a:blip r:embed="rId415"/>
                <a:stretch>
                  <a:fillRect/>
                </a:stretch>
              </p:blipFill>
              <p:spPr>
                <a:xfrm>
                  <a:off x="4479935" y="3337138"/>
                  <a:ext cx="160560" cy="505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6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03CAC5E5-214B-42F7-B37B-96557991EFD8}"/>
                    </a:ext>
                  </a:extLst>
                </p14:cNvPr>
                <p14:cNvContentPartPr/>
                <p14:nvPr/>
              </p14:nvContentPartPr>
              <p14:xfrm>
                <a:off x="4361135" y="3581578"/>
                <a:ext cx="266760" cy="864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03CAC5E5-214B-42F7-B37B-96557991EFD8}"/>
                    </a:ext>
                  </a:extLst>
                </p:cNvPr>
                <p:cNvPicPr/>
                <p:nvPr/>
              </p:nvPicPr>
              <p:blipFill>
                <a:blip r:embed="rId417"/>
                <a:stretch>
                  <a:fillRect/>
                </a:stretch>
              </p:blipFill>
              <p:spPr>
                <a:xfrm>
                  <a:off x="4356815" y="3577258"/>
                  <a:ext cx="275400" cy="1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18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32FF1327-32F7-4ED9-80A8-753AF01CA0B4}"/>
                    </a:ext>
                  </a:extLst>
                </p14:cNvPr>
                <p14:cNvContentPartPr/>
                <p14:nvPr/>
              </p14:nvContentPartPr>
              <p14:xfrm>
                <a:off x="4744895" y="3685978"/>
                <a:ext cx="199080" cy="17424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32FF1327-32F7-4ED9-80A8-753AF01CA0B4}"/>
                    </a:ext>
                  </a:extLst>
                </p:cNvPr>
                <p:cNvPicPr/>
                <p:nvPr/>
              </p:nvPicPr>
              <p:blipFill>
                <a:blip r:embed="rId419"/>
                <a:stretch>
                  <a:fillRect/>
                </a:stretch>
              </p:blipFill>
              <p:spPr>
                <a:xfrm>
                  <a:off x="4740575" y="3681658"/>
                  <a:ext cx="207720" cy="182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0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93346E49-3E2E-445A-B47B-B174E36C65B5}"/>
                    </a:ext>
                  </a:extLst>
                </p14:cNvPr>
                <p14:cNvContentPartPr/>
                <p14:nvPr/>
              </p14:nvContentPartPr>
              <p14:xfrm>
                <a:off x="5338535" y="3679498"/>
                <a:ext cx="320760" cy="1904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93346E49-3E2E-445A-B47B-B174E36C65B5}"/>
                    </a:ext>
                  </a:extLst>
                </p:cNvPr>
                <p:cNvPicPr/>
                <p:nvPr/>
              </p:nvPicPr>
              <p:blipFill>
                <a:blip r:embed="rId421"/>
                <a:stretch>
                  <a:fillRect/>
                </a:stretch>
              </p:blipFill>
              <p:spPr>
                <a:xfrm>
                  <a:off x="5334215" y="3675178"/>
                  <a:ext cx="329400" cy="19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2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7FFF494E-80CE-4E20-9A96-D65D3C08DB50}"/>
                    </a:ext>
                  </a:extLst>
                </p14:cNvPr>
                <p14:cNvContentPartPr/>
                <p14:nvPr/>
              </p14:nvContentPartPr>
              <p14:xfrm>
                <a:off x="5735975" y="3691738"/>
                <a:ext cx="156240" cy="15192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7FFF494E-80CE-4E20-9A96-D65D3C08DB50}"/>
                    </a:ext>
                  </a:extLst>
                </p:cNvPr>
                <p:cNvPicPr/>
                <p:nvPr/>
              </p:nvPicPr>
              <p:blipFill>
                <a:blip r:embed="rId423"/>
                <a:stretch>
                  <a:fillRect/>
                </a:stretch>
              </p:blipFill>
              <p:spPr>
                <a:xfrm>
                  <a:off x="5731655" y="3687418"/>
                  <a:ext cx="16488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4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91E52C43-B304-406A-B793-8A78F0665B64}"/>
                    </a:ext>
                  </a:extLst>
                </p14:cNvPr>
                <p14:cNvContentPartPr/>
                <p14:nvPr/>
              </p14:nvContentPartPr>
              <p14:xfrm>
                <a:off x="5989775" y="3724498"/>
                <a:ext cx="134280" cy="1519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91E52C43-B304-406A-B793-8A78F0665B64}"/>
                    </a:ext>
                  </a:extLst>
                </p:cNvPr>
                <p:cNvPicPr/>
                <p:nvPr/>
              </p:nvPicPr>
              <p:blipFill>
                <a:blip r:embed="rId425"/>
                <a:stretch>
                  <a:fillRect/>
                </a:stretch>
              </p:blipFill>
              <p:spPr>
                <a:xfrm>
                  <a:off x="5985455" y="3720178"/>
                  <a:ext cx="14292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6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B8CDC56E-29F2-47E2-8CEA-2B399F3A8785}"/>
                    </a:ext>
                  </a:extLst>
                </p14:cNvPr>
                <p14:cNvContentPartPr/>
                <p14:nvPr/>
              </p14:nvContentPartPr>
              <p14:xfrm>
                <a:off x="6291815" y="3666898"/>
                <a:ext cx="233280" cy="14148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B8CDC56E-29F2-47E2-8CEA-2B399F3A8785}"/>
                    </a:ext>
                  </a:extLst>
                </p:cNvPr>
                <p:cNvPicPr/>
                <p:nvPr/>
              </p:nvPicPr>
              <p:blipFill>
                <a:blip r:embed="rId427"/>
                <a:stretch>
                  <a:fillRect/>
                </a:stretch>
              </p:blipFill>
              <p:spPr>
                <a:xfrm>
                  <a:off x="6287495" y="3662578"/>
                  <a:ext cx="2419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8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4067A4B7-D0A5-49AE-B0AE-6903D767DC6B}"/>
                    </a:ext>
                  </a:extLst>
                </p14:cNvPr>
                <p14:cNvContentPartPr/>
                <p14:nvPr/>
              </p14:nvContentPartPr>
              <p14:xfrm>
                <a:off x="6241055" y="3750058"/>
                <a:ext cx="371880" cy="37080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4067A4B7-D0A5-49AE-B0AE-6903D767DC6B}"/>
                    </a:ext>
                  </a:extLst>
                </p:cNvPr>
                <p:cNvPicPr/>
                <p:nvPr/>
              </p:nvPicPr>
              <p:blipFill>
                <a:blip r:embed="rId429"/>
                <a:stretch>
                  <a:fillRect/>
                </a:stretch>
              </p:blipFill>
              <p:spPr>
                <a:xfrm>
                  <a:off x="6236735" y="3745738"/>
                  <a:ext cx="380520" cy="379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0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D22B66FA-0E03-43BB-9F9D-838CA7CF1A08}"/>
                    </a:ext>
                  </a:extLst>
                </p14:cNvPr>
                <p14:cNvContentPartPr/>
                <p14:nvPr/>
              </p14:nvContentPartPr>
              <p14:xfrm>
                <a:off x="6631295" y="3404458"/>
                <a:ext cx="296640" cy="4388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D22B66FA-0E03-43BB-9F9D-838CA7CF1A08}"/>
                    </a:ext>
                  </a:extLst>
                </p:cNvPr>
                <p:cNvPicPr/>
                <p:nvPr/>
              </p:nvPicPr>
              <p:blipFill>
                <a:blip r:embed="rId431"/>
                <a:stretch>
                  <a:fillRect/>
                </a:stretch>
              </p:blipFill>
              <p:spPr>
                <a:xfrm>
                  <a:off x="6626975" y="3400138"/>
                  <a:ext cx="305280" cy="447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2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F9415429-C84C-4E07-912F-A6DEF971C16B}"/>
                    </a:ext>
                  </a:extLst>
                </p14:cNvPr>
                <p14:cNvContentPartPr/>
                <p14:nvPr/>
              </p14:nvContentPartPr>
              <p14:xfrm>
                <a:off x="6877535" y="3605338"/>
                <a:ext cx="15840" cy="324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F9415429-C84C-4E07-912F-A6DEF971C16B}"/>
                    </a:ext>
                  </a:extLst>
                </p:cNvPr>
                <p:cNvPicPr/>
                <p:nvPr/>
              </p:nvPicPr>
              <p:blipFill>
                <a:blip r:embed="rId433"/>
                <a:stretch>
                  <a:fillRect/>
                </a:stretch>
              </p:blipFill>
              <p:spPr>
                <a:xfrm>
                  <a:off x="6873215" y="3601018"/>
                  <a:ext cx="2448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4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CAC766DA-1386-49C5-BFD4-A2408C5B8DEA}"/>
                    </a:ext>
                  </a:extLst>
                </p14:cNvPr>
                <p14:cNvContentPartPr/>
                <p14:nvPr/>
              </p14:nvContentPartPr>
              <p14:xfrm>
                <a:off x="6992375" y="3685618"/>
                <a:ext cx="144000" cy="17820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CAC766DA-1386-49C5-BFD4-A2408C5B8DEA}"/>
                    </a:ext>
                  </a:extLst>
                </p:cNvPr>
                <p:cNvPicPr/>
                <p:nvPr/>
              </p:nvPicPr>
              <p:blipFill>
                <a:blip r:embed="rId435"/>
                <a:stretch>
                  <a:fillRect/>
                </a:stretch>
              </p:blipFill>
              <p:spPr>
                <a:xfrm>
                  <a:off x="6988055" y="3681298"/>
                  <a:ext cx="15264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6">
              <p14:nvContentPartPr>
                <p14:cNvPr id="246" name="Input penna 245">
                  <a:extLst>
                    <a:ext uri="{FF2B5EF4-FFF2-40B4-BE49-F238E27FC236}">
                      <a16:creationId xmlns:a16="http://schemas.microsoft.com/office/drawing/2014/main" id="{00BC6313-C471-40AC-8D32-145ABD7A1509}"/>
                    </a:ext>
                  </a:extLst>
                </p14:cNvPr>
                <p14:cNvContentPartPr/>
                <p14:nvPr/>
              </p14:nvContentPartPr>
              <p14:xfrm>
                <a:off x="7206935" y="3666538"/>
                <a:ext cx="437760" cy="238680"/>
              </p14:xfrm>
            </p:contentPart>
          </mc:Choice>
          <mc:Fallback xmlns="">
            <p:pic>
              <p:nvPicPr>
                <p:cNvPr id="246" name="Input penna 245">
                  <a:extLst>
                    <a:ext uri="{FF2B5EF4-FFF2-40B4-BE49-F238E27FC236}">
                      <a16:creationId xmlns:a16="http://schemas.microsoft.com/office/drawing/2014/main" id="{00BC6313-C471-40AC-8D32-145ABD7A1509}"/>
                    </a:ext>
                  </a:extLst>
                </p:cNvPr>
                <p:cNvPicPr/>
                <p:nvPr/>
              </p:nvPicPr>
              <p:blipFill>
                <a:blip r:embed="rId437"/>
                <a:stretch>
                  <a:fillRect/>
                </a:stretch>
              </p:blipFill>
              <p:spPr>
                <a:xfrm>
                  <a:off x="7202615" y="3662218"/>
                  <a:ext cx="446400" cy="24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38">
              <p14:nvContentPartPr>
                <p14:cNvPr id="247" name="Input penna 246">
                  <a:extLst>
                    <a:ext uri="{FF2B5EF4-FFF2-40B4-BE49-F238E27FC236}">
                      <a16:creationId xmlns:a16="http://schemas.microsoft.com/office/drawing/2014/main" id="{747883A0-A8EF-4604-822D-CE39E0211065}"/>
                    </a:ext>
                  </a:extLst>
                </p14:cNvPr>
                <p14:cNvContentPartPr/>
                <p14:nvPr/>
              </p14:nvContentPartPr>
              <p14:xfrm>
                <a:off x="7968335" y="3703258"/>
                <a:ext cx="447840" cy="207720"/>
              </p14:xfrm>
            </p:contentPart>
          </mc:Choice>
          <mc:Fallback xmlns="">
            <p:pic>
              <p:nvPicPr>
                <p:cNvPr id="247" name="Input penna 246">
                  <a:extLst>
                    <a:ext uri="{FF2B5EF4-FFF2-40B4-BE49-F238E27FC236}">
                      <a16:creationId xmlns:a16="http://schemas.microsoft.com/office/drawing/2014/main" id="{747883A0-A8EF-4604-822D-CE39E0211065}"/>
                    </a:ext>
                  </a:extLst>
                </p:cNvPr>
                <p:cNvPicPr/>
                <p:nvPr/>
              </p:nvPicPr>
              <p:blipFill>
                <a:blip r:embed="rId439"/>
                <a:stretch>
                  <a:fillRect/>
                </a:stretch>
              </p:blipFill>
              <p:spPr>
                <a:xfrm>
                  <a:off x="7964015" y="3698938"/>
                  <a:ext cx="45648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0">
              <p14:nvContentPartPr>
                <p14:cNvPr id="248" name="Input penna 247">
                  <a:extLst>
                    <a:ext uri="{FF2B5EF4-FFF2-40B4-BE49-F238E27FC236}">
                      <a16:creationId xmlns:a16="http://schemas.microsoft.com/office/drawing/2014/main" id="{44B8A7B3-8578-4BFD-9330-0A94E3D1B818}"/>
                    </a:ext>
                  </a:extLst>
                </p14:cNvPr>
                <p14:cNvContentPartPr/>
                <p14:nvPr/>
              </p14:nvContentPartPr>
              <p14:xfrm>
                <a:off x="8484575" y="3770938"/>
                <a:ext cx="231840" cy="154800"/>
              </p14:xfrm>
            </p:contentPart>
          </mc:Choice>
          <mc:Fallback xmlns="">
            <p:pic>
              <p:nvPicPr>
                <p:cNvPr id="248" name="Input penna 247">
                  <a:extLst>
                    <a:ext uri="{FF2B5EF4-FFF2-40B4-BE49-F238E27FC236}">
                      <a16:creationId xmlns:a16="http://schemas.microsoft.com/office/drawing/2014/main" id="{44B8A7B3-8578-4BFD-9330-0A94E3D1B818}"/>
                    </a:ext>
                  </a:extLst>
                </p:cNvPr>
                <p:cNvPicPr/>
                <p:nvPr/>
              </p:nvPicPr>
              <p:blipFill>
                <a:blip r:embed="rId441"/>
                <a:stretch>
                  <a:fillRect/>
                </a:stretch>
              </p:blipFill>
              <p:spPr>
                <a:xfrm>
                  <a:off x="8480255" y="3766618"/>
                  <a:ext cx="240480" cy="163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2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3102814B-E09E-43DE-AD61-74E403A71CAB}"/>
                    </a:ext>
                  </a:extLst>
                </p14:cNvPr>
                <p14:cNvContentPartPr/>
                <p14:nvPr/>
              </p14:nvContentPartPr>
              <p14:xfrm>
                <a:off x="8823695" y="3782098"/>
                <a:ext cx="210600" cy="1591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3102814B-E09E-43DE-AD61-74E403A71CAB}"/>
                    </a:ext>
                  </a:extLst>
                </p:cNvPr>
                <p:cNvPicPr/>
                <p:nvPr/>
              </p:nvPicPr>
              <p:blipFill>
                <a:blip r:embed="rId443"/>
                <a:stretch>
                  <a:fillRect/>
                </a:stretch>
              </p:blipFill>
              <p:spPr>
                <a:xfrm>
                  <a:off x="8819375" y="3777778"/>
                  <a:ext cx="219240" cy="16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4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0FCF4E06-9430-4E2C-B373-1FA78D8C93E9}"/>
                    </a:ext>
                  </a:extLst>
                </p14:cNvPr>
                <p14:cNvContentPartPr/>
                <p14:nvPr/>
              </p14:nvContentPartPr>
              <p14:xfrm>
                <a:off x="9460895" y="3398338"/>
                <a:ext cx="120240" cy="47484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0FCF4E06-9430-4E2C-B373-1FA78D8C93E9}"/>
                    </a:ext>
                  </a:extLst>
                </p:cNvPr>
                <p:cNvPicPr/>
                <p:nvPr/>
              </p:nvPicPr>
              <p:blipFill>
                <a:blip r:embed="rId445"/>
                <a:stretch>
                  <a:fillRect/>
                </a:stretch>
              </p:blipFill>
              <p:spPr>
                <a:xfrm>
                  <a:off x="9456575" y="3394018"/>
                  <a:ext cx="128880" cy="483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6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3C154323-6643-4D5B-82C4-C7B5A0DD4E1B}"/>
                    </a:ext>
                  </a:extLst>
                </p14:cNvPr>
                <p14:cNvContentPartPr/>
                <p14:nvPr/>
              </p14:nvContentPartPr>
              <p14:xfrm>
                <a:off x="9292415" y="3606418"/>
                <a:ext cx="286920" cy="2016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3C154323-6643-4D5B-82C4-C7B5A0DD4E1B}"/>
                    </a:ext>
                  </a:extLst>
                </p:cNvPr>
                <p:cNvPicPr/>
                <p:nvPr/>
              </p:nvPicPr>
              <p:blipFill>
                <a:blip r:embed="rId447"/>
                <a:stretch>
                  <a:fillRect/>
                </a:stretch>
              </p:blipFill>
              <p:spPr>
                <a:xfrm>
                  <a:off x="9288095" y="3602098"/>
                  <a:ext cx="2955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48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8FEE25D3-C34E-4280-8EDA-18AA2F59029D}"/>
                    </a:ext>
                  </a:extLst>
                </p14:cNvPr>
                <p14:cNvContentPartPr/>
                <p14:nvPr/>
              </p14:nvContentPartPr>
              <p14:xfrm>
                <a:off x="9659255" y="3675178"/>
                <a:ext cx="214920" cy="20160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8FEE25D3-C34E-4280-8EDA-18AA2F59029D}"/>
                    </a:ext>
                  </a:extLst>
                </p:cNvPr>
                <p:cNvPicPr/>
                <p:nvPr/>
              </p:nvPicPr>
              <p:blipFill>
                <a:blip r:embed="rId449"/>
                <a:stretch>
                  <a:fillRect/>
                </a:stretch>
              </p:blipFill>
              <p:spPr>
                <a:xfrm>
                  <a:off x="9654935" y="3670858"/>
                  <a:ext cx="223560" cy="210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0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06DABCCF-018D-421E-90F1-5A5936B03753}"/>
                    </a:ext>
                  </a:extLst>
                </p14:cNvPr>
                <p14:cNvContentPartPr/>
                <p14:nvPr/>
              </p14:nvContentPartPr>
              <p14:xfrm>
                <a:off x="9913415" y="3707578"/>
                <a:ext cx="270000" cy="2145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06DABCCF-018D-421E-90F1-5A5936B03753}"/>
                    </a:ext>
                  </a:extLst>
                </p:cNvPr>
                <p:cNvPicPr/>
                <p:nvPr/>
              </p:nvPicPr>
              <p:blipFill>
                <a:blip r:embed="rId451"/>
                <a:stretch>
                  <a:fillRect/>
                </a:stretch>
              </p:blipFill>
              <p:spPr>
                <a:xfrm>
                  <a:off x="9909095" y="3703258"/>
                  <a:ext cx="278640" cy="22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2">
              <p14:nvContentPartPr>
                <p14:cNvPr id="260" name="Input penna 259">
                  <a:extLst>
                    <a:ext uri="{FF2B5EF4-FFF2-40B4-BE49-F238E27FC236}">
                      <a16:creationId xmlns:a16="http://schemas.microsoft.com/office/drawing/2014/main" id="{681DC931-58EB-4B99-9F80-AEEE98A1CC3D}"/>
                    </a:ext>
                  </a:extLst>
                </p14:cNvPr>
                <p14:cNvContentPartPr/>
                <p14:nvPr/>
              </p14:nvContentPartPr>
              <p14:xfrm>
                <a:off x="10520375" y="3706498"/>
                <a:ext cx="78840" cy="159480"/>
              </p14:xfrm>
            </p:contentPart>
          </mc:Choice>
          <mc:Fallback xmlns="">
            <p:pic>
              <p:nvPicPr>
                <p:cNvPr id="260" name="Input penna 259">
                  <a:extLst>
                    <a:ext uri="{FF2B5EF4-FFF2-40B4-BE49-F238E27FC236}">
                      <a16:creationId xmlns:a16="http://schemas.microsoft.com/office/drawing/2014/main" id="{681DC931-58EB-4B99-9F80-AEEE98A1CC3D}"/>
                    </a:ext>
                  </a:extLst>
                </p:cNvPr>
                <p:cNvPicPr/>
                <p:nvPr/>
              </p:nvPicPr>
              <p:blipFill>
                <a:blip r:embed="rId453"/>
                <a:stretch>
                  <a:fillRect/>
                </a:stretch>
              </p:blipFill>
              <p:spPr>
                <a:xfrm>
                  <a:off x="10516055" y="3702178"/>
                  <a:ext cx="8748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4">
              <p14:nvContentPartPr>
                <p14:cNvPr id="261" name="Input penna 260">
                  <a:extLst>
                    <a:ext uri="{FF2B5EF4-FFF2-40B4-BE49-F238E27FC236}">
                      <a16:creationId xmlns:a16="http://schemas.microsoft.com/office/drawing/2014/main" id="{53708617-39BD-4575-A24B-6FE4567C16E6}"/>
                    </a:ext>
                  </a:extLst>
                </p14:cNvPr>
                <p14:cNvContentPartPr/>
                <p14:nvPr/>
              </p14:nvContentPartPr>
              <p14:xfrm>
                <a:off x="10576895" y="3502738"/>
                <a:ext cx="38520" cy="52920"/>
              </p14:xfrm>
            </p:contentPart>
          </mc:Choice>
          <mc:Fallback xmlns="">
            <p:pic>
              <p:nvPicPr>
                <p:cNvPr id="261" name="Input penna 260">
                  <a:extLst>
                    <a:ext uri="{FF2B5EF4-FFF2-40B4-BE49-F238E27FC236}">
                      <a16:creationId xmlns:a16="http://schemas.microsoft.com/office/drawing/2014/main" id="{53708617-39BD-4575-A24B-6FE4567C16E6}"/>
                    </a:ext>
                  </a:extLst>
                </p:cNvPr>
                <p:cNvPicPr/>
                <p:nvPr/>
              </p:nvPicPr>
              <p:blipFill>
                <a:blip r:embed="rId455"/>
                <a:stretch>
                  <a:fillRect/>
                </a:stretch>
              </p:blipFill>
              <p:spPr>
                <a:xfrm>
                  <a:off x="10572575" y="3498418"/>
                  <a:ext cx="47160" cy="61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6">
              <p14:nvContentPartPr>
                <p14:cNvPr id="262" name="Input penna 261">
                  <a:extLst>
                    <a:ext uri="{FF2B5EF4-FFF2-40B4-BE49-F238E27FC236}">
                      <a16:creationId xmlns:a16="http://schemas.microsoft.com/office/drawing/2014/main" id="{64FA3617-1139-494C-8C48-8E1F1F10068C}"/>
                    </a:ext>
                  </a:extLst>
                </p14:cNvPr>
                <p14:cNvContentPartPr/>
                <p14:nvPr/>
              </p14:nvContentPartPr>
              <p14:xfrm>
                <a:off x="11154335" y="3585898"/>
                <a:ext cx="228600" cy="205560"/>
              </p14:xfrm>
            </p:contentPart>
          </mc:Choice>
          <mc:Fallback xmlns="">
            <p:pic>
              <p:nvPicPr>
                <p:cNvPr id="262" name="Input penna 261">
                  <a:extLst>
                    <a:ext uri="{FF2B5EF4-FFF2-40B4-BE49-F238E27FC236}">
                      <a16:creationId xmlns:a16="http://schemas.microsoft.com/office/drawing/2014/main" id="{64FA3617-1139-494C-8C48-8E1F1F10068C}"/>
                    </a:ext>
                  </a:extLst>
                </p:cNvPr>
                <p:cNvPicPr/>
                <p:nvPr/>
              </p:nvPicPr>
              <p:blipFill>
                <a:blip r:embed="rId457"/>
                <a:stretch>
                  <a:fillRect/>
                </a:stretch>
              </p:blipFill>
              <p:spPr>
                <a:xfrm>
                  <a:off x="11150015" y="3581578"/>
                  <a:ext cx="237240" cy="21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58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7D3DB88B-F61E-434D-B0DE-449DFE55A6DD}"/>
                    </a:ext>
                  </a:extLst>
                </p14:cNvPr>
                <p14:cNvContentPartPr/>
                <p14:nvPr/>
              </p14:nvContentPartPr>
              <p14:xfrm>
                <a:off x="11238935" y="3693538"/>
                <a:ext cx="30600" cy="1947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7D3DB88B-F61E-434D-B0DE-449DFE55A6DD}"/>
                    </a:ext>
                  </a:extLst>
                </p:cNvPr>
                <p:cNvPicPr/>
                <p:nvPr/>
              </p:nvPicPr>
              <p:blipFill>
                <a:blip r:embed="rId459"/>
                <a:stretch>
                  <a:fillRect/>
                </a:stretch>
              </p:blipFill>
              <p:spPr>
                <a:xfrm>
                  <a:off x="11234615" y="3689218"/>
                  <a:ext cx="39240" cy="20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0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912DCC99-92D9-47C5-B81B-AE72DFE13A58}"/>
                    </a:ext>
                  </a:extLst>
                </p14:cNvPr>
                <p14:cNvContentPartPr/>
                <p14:nvPr/>
              </p14:nvContentPartPr>
              <p14:xfrm>
                <a:off x="224735" y="4110418"/>
                <a:ext cx="341280" cy="40932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912DCC99-92D9-47C5-B81B-AE72DFE13A58}"/>
                    </a:ext>
                  </a:extLst>
                </p:cNvPr>
                <p:cNvPicPr/>
                <p:nvPr/>
              </p:nvPicPr>
              <p:blipFill>
                <a:blip r:embed="rId461"/>
                <a:stretch>
                  <a:fillRect/>
                </a:stretch>
              </p:blipFill>
              <p:spPr>
                <a:xfrm>
                  <a:off x="220415" y="4106098"/>
                  <a:ext cx="349920" cy="41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2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A13E7CA1-C98E-4F64-9F74-A70C23F4390E}"/>
                    </a:ext>
                  </a:extLst>
                </p14:cNvPr>
                <p14:cNvContentPartPr/>
                <p14:nvPr/>
              </p14:nvContentPartPr>
              <p14:xfrm>
                <a:off x="349295" y="4314538"/>
                <a:ext cx="192960" cy="19332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A13E7CA1-C98E-4F64-9F74-A70C23F4390E}"/>
                    </a:ext>
                  </a:extLst>
                </p:cNvPr>
                <p:cNvPicPr/>
                <p:nvPr/>
              </p:nvPicPr>
              <p:blipFill>
                <a:blip r:embed="rId463"/>
                <a:stretch>
                  <a:fillRect/>
                </a:stretch>
              </p:blipFill>
              <p:spPr>
                <a:xfrm>
                  <a:off x="344975" y="4310218"/>
                  <a:ext cx="201600" cy="20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4">
              <p14:nvContentPartPr>
                <p14:cNvPr id="268" name="Input penna 267">
                  <a:extLst>
                    <a:ext uri="{FF2B5EF4-FFF2-40B4-BE49-F238E27FC236}">
                      <a16:creationId xmlns:a16="http://schemas.microsoft.com/office/drawing/2014/main" id="{F0E8CA17-088C-4CCE-B8BC-F24CFDB64C1D}"/>
                    </a:ext>
                  </a:extLst>
                </p14:cNvPr>
                <p14:cNvContentPartPr/>
                <p14:nvPr/>
              </p14:nvContentPartPr>
              <p14:xfrm>
                <a:off x="1089815" y="3978298"/>
                <a:ext cx="223920" cy="655920"/>
              </p14:xfrm>
            </p:contentPart>
          </mc:Choice>
          <mc:Fallback xmlns="">
            <p:pic>
              <p:nvPicPr>
                <p:cNvPr id="268" name="Input penna 267">
                  <a:extLst>
                    <a:ext uri="{FF2B5EF4-FFF2-40B4-BE49-F238E27FC236}">
                      <a16:creationId xmlns:a16="http://schemas.microsoft.com/office/drawing/2014/main" id="{F0E8CA17-088C-4CCE-B8BC-F24CFDB64C1D}"/>
                    </a:ext>
                  </a:extLst>
                </p:cNvPr>
                <p:cNvPicPr/>
                <p:nvPr/>
              </p:nvPicPr>
              <p:blipFill>
                <a:blip r:embed="rId465"/>
                <a:stretch>
                  <a:fillRect/>
                </a:stretch>
              </p:blipFill>
              <p:spPr>
                <a:xfrm>
                  <a:off x="1085495" y="3973978"/>
                  <a:ext cx="232560" cy="66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6">
              <p14:nvContentPartPr>
                <p14:cNvPr id="269" name="Input penna 268">
                  <a:extLst>
                    <a:ext uri="{FF2B5EF4-FFF2-40B4-BE49-F238E27FC236}">
                      <a16:creationId xmlns:a16="http://schemas.microsoft.com/office/drawing/2014/main" id="{BFE8D0DD-67BE-4323-8F51-11D28E0FAE08}"/>
                    </a:ext>
                  </a:extLst>
                </p14:cNvPr>
                <p14:cNvContentPartPr/>
                <p14:nvPr/>
              </p14:nvContentPartPr>
              <p14:xfrm>
                <a:off x="1451255" y="4147858"/>
                <a:ext cx="290520" cy="290160"/>
              </p14:xfrm>
            </p:contentPart>
          </mc:Choice>
          <mc:Fallback xmlns="">
            <p:pic>
              <p:nvPicPr>
                <p:cNvPr id="269" name="Input penna 268">
                  <a:extLst>
                    <a:ext uri="{FF2B5EF4-FFF2-40B4-BE49-F238E27FC236}">
                      <a16:creationId xmlns:a16="http://schemas.microsoft.com/office/drawing/2014/main" id="{BFE8D0DD-67BE-4323-8F51-11D28E0FAE08}"/>
                    </a:ext>
                  </a:extLst>
                </p:cNvPr>
                <p:cNvPicPr/>
                <p:nvPr/>
              </p:nvPicPr>
              <p:blipFill>
                <a:blip r:embed="rId467"/>
                <a:stretch>
                  <a:fillRect/>
                </a:stretch>
              </p:blipFill>
              <p:spPr>
                <a:xfrm>
                  <a:off x="1446935" y="4143538"/>
                  <a:ext cx="299160" cy="29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8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04DA49B6-FB5A-4A03-80A9-CB1DEEB10E8E}"/>
                    </a:ext>
                  </a:extLst>
                </p14:cNvPr>
                <p14:cNvContentPartPr/>
                <p14:nvPr/>
              </p14:nvContentPartPr>
              <p14:xfrm>
                <a:off x="1558175" y="4281778"/>
                <a:ext cx="180360" cy="17820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04DA49B6-FB5A-4A03-80A9-CB1DEEB10E8E}"/>
                    </a:ext>
                  </a:extLst>
                </p:cNvPr>
                <p:cNvPicPr/>
                <p:nvPr/>
              </p:nvPicPr>
              <p:blipFill>
                <a:blip r:embed="rId469"/>
                <a:stretch>
                  <a:fillRect/>
                </a:stretch>
              </p:blipFill>
              <p:spPr>
                <a:xfrm>
                  <a:off x="1553855" y="4277458"/>
                  <a:ext cx="189000" cy="18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0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838C8CBB-54E9-4178-AE10-BB908DFB76CC}"/>
                    </a:ext>
                  </a:extLst>
                </p14:cNvPr>
                <p14:cNvContentPartPr/>
                <p14:nvPr/>
              </p14:nvContentPartPr>
              <p14:xfrm>
                <a:off x="1838975" y="4292578"/>
                <a:ext cx="172440" cy="3060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838C8CBB-54E9-4178-AE10-BB908DFB76CC}"/>
                    </a:ext>
                  </a:extLst>
                </p:cNvPr>
                <p:cNvPicPr/>
                <p:nvPr/>
              </p:nvPicPr>
              <p:blipFill>
                <a:blip r:embed="rId471"/>
                <a:stretch>
                  <a:fillRect/>
                </a:stretch>
              </p:blipFill>
              <p:spPr>
                <a:xfrm>
                  <a:off x="1834655" y="4288258"/>
                  <a:ext cx="181080" cy="39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2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6D9D115E-0858-4BC9-B929-6DC7D1504A14}"/>
                    </a:ext>
                  </a:extLst>
                </p14:cNvPr>
                <p14:cNvContentPartPr/>
                <p14:nvPr/>
              </p14:nvContentPartPr>
              <p14:xfrm>
                <a:off x="1864535" y="4394818"/>
                <a:ext cx="154800" cy="1116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6D9D115E-0858-4BC9-B929-6DC7D1504A14}"/>
                    </a:ext>
                  </a:extLst>
                </p:cNvPr>
                <p:cNvPicPr/>
                <p:nvPr/>
              </p:nvPicPr>
              <p:blipFill>
                <a:blip r:embed="rId473"/>
                <a:stretch>
                  <a:fillRect/>
                </a:stretch>
              </p:blipFill>
              <p:spPr>
                <a:xfrm>
                  <a:off x="1860215" y="4390498"/>
                  <a:ext cx="16344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4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A7D54378-9A36-40EF-8787-DCD2886EAE7C}"/>
                    </a:ext>
                  </a:extLst>
                </p14:cNvPr>
                <p14:cNvContentPartPr/>
                <p14:nvPr/>
              </p14:nvContentPartPr>
              <p14:xfrm>
                <a:off x="2173055" y="4211218"/>
                <a:ext cx="245520" cy="20376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A7D54378-9A36-40EF-8787-DCD2886EAE7C}"/>
                    </a:ext>
                  </a:extLst>
                </p:cNvPr>
                <p:cNvPicPr/>
                <p:nvPr/>
              </p:nvPicPr>
              <p:blipFill>
                <a:blip r:embed="rId475"/>
                <a:stretch>
                  <a:fillRect/>
                </a:stretch>
              </p:blipFill>
              <p:spPr>
                <a:xfrm>
                  <a:off x="2168735" y="4206898"/>
                  <a:ext cx="2541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6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2FFC0BA9-AD29-4A1B-9239-05169064BA17}"/>
                    </a:ext>
                  </a:extLst>
                </p14:cNvPr>
                <p14:cNvContentPartPr/>
                <p14:nvPr/>
              </p14:nvContentPartPr>
              <p14:xfrm>
                <a:off x="2429015" y="4422178"/>
                <a:ext cx="88560" cy="17676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2FFC0BA9-AD29-4A1B-9239-05169064BA17}"/>
                    </a:ext>
                  </a:extLst>
                </p:cNvPr>
                <p:cNvPicPr/>
                <p:nvPr/>
              </p:nvPicPr>
              <p:blipFill>
                <a:blip r:embed="rId477"/>
                <a:stretch>
                  <a:fillRect/>
                </a:stretch>
              </p:blipFill>
              <p:spPr>
                <a:xfrm>
                  <a:off x="2424695" y="4417858"/>
                  <a:ext cx="972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78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896F2488-C6C9-48AC-80EE-197A79AE4C55}"/>
                    </a:ext>
                  </a:extLst>
                </p14:cNvPr>
                <p14:cNvContentPartPr/>
                <p14:nvPr/>
              </p14:nvContentPartPr>
              <p14:xfrm>
                <a:off x="2761655" y="4171978"/>
                <a:ext cx="316800" cy="25668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896F2488-C6C9-48AC-80EE-197A79AE4C55}"/>
                    </a:ext>
                  </a:extLst>
                </p:cNvPr>
                <p:cNvPicPr/>
                <p:nvPr/>
              </p:nvPicPr>
              <p:blipFill>
                <a:blip r:embed="rId479"/>
                <a:stretch>
                  <a:fillRect/>
                </a:stretch>
              </p:blipFill>
              <p:spPr>
                <a:xfrm>
                  <a:off x="2757335" y="4167658"/>
                  <a:ext cx="325440" cy="265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0">
              <p14:nvContentPartPr>
                <p14:cNvPr id="276" name="Input penna 275">
                  <a:extLst>
                    <a:ext uri="{FF2B5EF4-FFF2-40B4-BE49-F238E27FC236}">
                      <a16:creationId xmlns:a16="http://schemas.microsoft.com/office/drawing/2014/main" id="{513BA8C8-BCD0-4831-AA06-C1FE43A80290}"/>
                    </a:ext>
                  </a:extLst>
                </p14:cNvPr>
                <p14:cNvContentPartPr/>
                <p14:nvPr/>
              </p14:nvContentPartPr>
              <p14:xfrm>
                <a:off x="3124175" y="4448458"/>
                <a:ext cx="93240" cy="129240"/>
              </p14:xfrm>
            </p:contentPart>
          </mc:Choice>
          <mc:Fallback xmlns="">
            <p:pic>
              <p:nvPicPr>
                <p:cNvPr id="276" name="Input penna 275">
                  <a:extLst>
                    <a:ext uri="{FF2B5EF4-FFF2-40B4-BE49-F238E27FC236}">
                      <a16:creationId xmlns:a16="http://schemas.microsoft.com/office/drawing/2014/main" id="{513BA8C8-BCD0-4831-AA06-C1FE43A80290}"/>
                    </a:ext>
                  </a:extLst>
                </p:cNvPr>
                <p:cNvPicPr/>
                <p:nvPr/>
              </p:nvPicPr>
              <p:blipFill>
                <a:blip r:embed="rId481"/>
                <a:stretch>
                  <a:fillRect/>
                </a:stretch>
              </p:blipFill>
              <p:spPr>
                <a:xfrm>
                  <a:off x="3119855" y="4444138"/>
                  <a:ext cx="10188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2">
              <p14:nvContentPartPr>
                <p14:cNvPr id="277" name="Input penna 276">
                  <a:extLst>
                    <a:ext uri="{FF2B5EF4-FFF2-40B4-BE49-F238E27FC236}">
                      <a16:creationId xmlns:a16="http://schemas.microsoft.com/office/drawing/2014/main" id="{3A9186D5-0155-49A5-992C-095F121BA312}"/>
                    </a:ext>
                  </a:extLst>
                </p14:cNvPr>
                <p14:cNvContentPartPr/>
                <p14:nvPr/>
              </p14:nvContentPartPr>
              <p14:xfrm>
                <a:off x="3445295" y="4153978"/>
                <a:ext cx="199440" cy="300240"/>
              </p14:xfrm>
            </p:contentPart>
          </mc:Choice>
          <mc:Fallback xmlns="">
            <p:pic>
              <p:nvPicPr>
                <p:cNvPr id="277" name="Input penna 276">
                  <a:extLst>
                    <a:ext uri="{FF2B5EF4-FFF2-40B4-BE49-F238E27FC236}">
                      <a16:creationId xmlns:a16="http://schemas.microsoft.com/office/drawing/2014/main" id="{3A9186D5-0155-49A5-992C-095F121BA312}"/>
                    </a:ext>
                  </a:extLst>
                </p:cNvPr>
                <p:cNvPicPr/>
                <p:nvPr/>
              </p:nvPicPr>
              <p:blipFill>
                <a:blip r:embed="rId483"/>
                <a:stretch>
                  <a:fillRect/>
                </a:stretch>
              </p:blipFill>
              <p:spPr>
                <a:xfrm>
                  <a:off x="3440975" y="4149658"/>
                  <a:ext cx="208080" cy="308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4">
              <p14:nvContentPartPr>
                <p14:cNvPr id="278" name="Input penna 277">
                  <a:extLst>
                    <a:ext uri="{FF2B5EF4-FFF2-40B4-BE49-F238E27FC236}">
                      <a16:creationId xmlns:a16="http://schemas.microsoft.com/office/drawing/2014/main" id="{BE048B86-2C9A-46EF-89F7-2777B94DD104}"/>
                    </a:ext>
                  </a:extLst>
                </p14:cNvPr>
                <p14:cNvContentPartPr/>
                <p14:nvPr/>
              </p14:nvContentPartPr>
              <p14:xfrm>
                <a:off x="3730775" y="4446298"/>
                <a:ext cx="55800" cy="129240"/>
              </p14:xfrm>
            </p:contentPart>
          </mc:Choice>
          <mc:Fallback xmlns="">
            <p:pic>
              <p:nvPicPr>
                <p:cNvPr id="278" name="Input penna 277">
                  <a:extLst>
                    <a:ext uri="{FF2B5EF4-FFF2-40B4-BE49-F238E27FC236}">
                      <a16:creationId xmlns:a16="http://schemas.microsoft.com/office/drawing/2014/main" id="{BE048B86-2C9A-46EF-89F7-2777B94DD104}"/>
                    </a:ext>
                  </a:extLst>
                </p:cNvPr>
                <p:cNvPicPr/>
                <p:nvPr/>
              </p:nvPicPr>
              <p:blipFill>
                <a:blip r:embed="rId485"/>
                <a:stretch>
                  <a:fillRect/>
                </a:stretch>
              </p:blipFill>
              <p:spPr>
                <a:xfrm>
                  <a:off x="3726455" y="4441978"/>
                  <a:ext cx="64440" cy="137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6">
              <p14:nvContentPartPr>
                <p14:cNvPr id="279" name="Input penna 278">
                  <a:extLst>
                    <a:ext uri="{FF2B5EF4-FFF2-40B4-BE49-F238E27FC236}">
                      <a16:creationId xmlns:a16="http://schemas.microsoft.com/office/drawing/2014/main" id="{C66F50CA-F5A7-4047-B208-D5245552D404}"/>
                    </a:ext>
                  </a:extLst>
                </p14:cNvPr>
                <p14:cNvContentPartPr/>
                <p14:nvPr/>
              </p14:nvContentPartPr>
              <p14:xfrm>
                <a:off x="4004735" y="4158298"/>
                <a:ext cx="151920" cy="143280"/>
              </p14:xfrm>
            </p:contentPart>
          </mc:Choice>
          <mc:Fallback xmlns="">
            <p:pic>
              <p:nvPicPr>
                <p:cNvPr id="279" name="Input penna 278">
                  <a:extLst>
                    <a:ext uri="{FF2B5EF4-FFF2-40B4-BE49-F238E27FC236}">
                      <a16:creationId xmlns:a16="http://schemas.microsoft.com/office/drawing/2014/main" id="{C66F50CA-F5A7-4047-B208-D5245552D404}"/>
                    </a:ext>
                  </a:extLst>
                </p:cNvPr>
                <p:cNvPicPr/>
                <p:nvPr/>
              </p:nvPicPr>
              <p:blipFill>
                <a:blip r:embed="rId487"/>
                <a:stretch>
                  <a:fillRect/>
                </a:stretch>
              </p:blipFill>
              <p:spPr>
                <a:xfrm>
                  <a:off x="4000415" y="4153978"/>
                  <a:ext cx="160560" cy="151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8">
              <p14:nvContentPartPr>
                <p14:cNvPr id="280" name="Input penna 279">
                  <a:extLst>
                    <a:ext uri="{FF2B5EF4-FFF2-40B4-BE49-F238E27FC236}">
                      <a16:creationId xmlns:a16="http://schemas.microsoft.com/office/drawing/2014/main" id="{1303B147-165E-4B10-BCC9-C90FAAA0C70F}"/>
                    </a:ext>
                  </a:extLst>
                </p14:cNvPr>
                <p14:cNvContentPartPr/>
                <p14:nvPr/>
              </p14:nvContentPartPr>
              <p14:xfrm>
                <a:off x="4068095" y="4448458"/>
                <a:ext cx="191160" cy="33120"/>
              </p14:xfrm>
            </p:contentPart>
          </mc:Choice>
          <mc:Fallback xmlns="">
            <p:pic>
              <p:nvPicPr>
                <p:cNvPr id="280" name="Input penna 279">
                  <a:extLst>
                    <a:ext uri="{FF2B5EF4-FFF2-40B4-BE49-F238E27FC236}">
                      <a16:creationId xmlns:a16="http://schemas.microsoft.com/office/drawing/2014/main" id="{1303B147-165E-4B10-BCC9-C90FAAA0C70F}"/>
                    </a:ext>
                  </a:extLst>
                </p:cNvPr>
                <p:cNvPicPr/>
                <p:nvPr/>
              </p:nvPicPr>
              <p:blipFill>
                <a:blip r:embed="rId489"/>
                <a:stretch>
                  <a:fillRect/>
                </a:stretch>
              </p:blipFill>
              <p:spPr>
                <a:xfrm>
                  <a:off x="4063775" y="4444138"/>
                  <a:ext cx="19980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0">
              <p14:nvContentPartPr>
                <p14:cNvPr id="281" name="Input penna 280">
                  <a:extLst>
                    <a:ext uri="{FF2B5EF4-FFF2-40B4-BE49-F238E27FC236}">
                      <a16:creationId xmlns:a16="http://schemas.microsoft.com/office/drawing/2014/main" id="{5E4F85BA-71D6-4AAA-A2F6-105F240C6739}"/>
                    </a:ext>
                  </a:extLst>
                </p14:cNvPr>
                <p14:cNvContentPartPr/>
                <p14:nvPr/>
              </p14:nvContentPartPr>
              <p14:xfrm>
                <a:off x="4095455" y="4270978"/>
                <a:ext cx="182520" cy="205200"/>
              </p14:xfrm>
            </p:contentPart>
          </mc:Choice>
          <mc:Fallback xmlns="">
            <p:pic>
              <p:nvPicPr>
                <p:cNvPr id="281" name="Input penna 280">
                  <a:extLst>
                    <a:ext uri="{FF2B5EF4-FFF2-40B4-BE49-F238E27FC236}">
                      <a16:creationId xmlns:a16="http://schemas.microsoft.com/office/drawing/2014/main" id="{5E4F85BA-71D6-4AAA-A2F6-105F240C6739}"/>
                    </a:ext>
                  </a:extLst>
                </p:cNvPr>
                <p:cNvPicPr/>
                <p:nvPr/>
              </p:nvPicPr>
              <p:blipFill>
                <a:blip r:embed="rId491"/>
                <a:stretch>
                  <a:fillRect/>
                </a:stretch>
              </p:blipFill>
              <p:spPr>
                <a:xfrm>
                  <a:off x="4091135" y="4266658"/>
                  <a:ext cx="191160" cy="213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2">
              <p14:nvContentPartPr>
                <p14:cNvPr id="282" name="Input penna 281">
                  <a:extLst>
                    <a:ext uri="{FF2B5EF4-FFF2-40B4-BE49-F238E27FC236}">
                      <a16:creationId xmlns:a16="http://schemas.microsoft.com/office/drawing/2014/main" id="{70A1F23B-C559-48D5-9262-62A21A668C0C}"/>
                    </a:ext>
                  </a:extLst>
                </p14:cNvPr>
                <p14:cNvContentPartPr/>
                <p14:nvPr/>
              </p14:nvContentPartPr>
              <p14:xfrm>
                <a:off x="4301735" y="4072978"/>
                <a:ext cx="213120" cy="475560"/>
              </p14:xfrm>
            </p:contentPart>
          </mc:Choice>
          <mc:Fallback xmlns="">
            <p:pic>
              <p:nvPicPr>
                <p:cNvPr id="282" name="Input penna 281">
                  <a:extLst>
                    <a:ext uri="{FF2B5EF4-FFF2-40B4-BE49-F238E27FC236}">
                      <a16:creationId xmlns:a16="http://schemas.microsoft.com/office/drawing/2014/main" id="{70A1F23B-C559-48D5-9262-62A21A668C0C}"/>
                    </a:ext>
                  </a:extLst>
                </p:cNvPr>
                <p:cNvPicPr/>
                <p:nvPr/>
              </p:nvPicPr>
              <p:blipFill>
                <a:blip r:embed="rId493"/>
                <a:stretch>
                  <a:fillRect/>
                </a:stretch>
              </p:blipFill>
              <p:spPr>
                <a:xfrm>
                  <a:off x="4297415" y="4068658"/>
                  <a:ext cx="221760" cy="48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4">
              <p14:nvContentPartPr>
                <p14:cNvPr id="283" name="Input penna 282">
                  <a:extLst>
                    <a:ext uri="{FF2B5EF4-FFF2-40B4-BE49-F238E27FC236}">
                      <a16:creationId xmlns:a16="http://schemas.microsoft.com/office/drawing/2014/main" id="{E8DFCFB7-1066-4BFA-9BA1-25E5A650A13C}"/>
                    </a:ext>
                  </a:extLst>
                </p14:cNvPr>
                <p14:cNvContentPartPr/>
                <p14:nvPr/>
              </p14:nvContentPartPr>
              <p14:xfrm>
                <a:off x="4653095" y="4480138"/>
                <a:ext cx="8280" cy="11160"/>
              </p14:xfrm>
            </p:contentPart>
          </mc:Choice>
          <mc:Fallback xmlns="">
            <p:pic>
              <p:nvPicPr>
                <p:cNvPr id="283" name="Input penna 282">
                  <a:extLst>
                    <a:ext uri="{FF2B5EF4-FFF2-40B4-BE49-F238E27FC236}">
                      <a16:creationId xmlns:a16="http://schemas.microsoft.com/office/drawing/2014/main" id="{E8DFCFB7-1066-4BFA-9BA1-25E5A650A13C}"/>
                    </a:ext>
                  </a:extLst>
                </p:cNvPr>
                <p:cNvPicPr/>
                <p:nvPr/>
              </p:nvPicPr>
              <p:blipFill>
                <a:blip r:embed="rId495"/>
                <a:stretch>
                  <a:fillRect/>
                </a:stretch>
              </p:blipFill>
              <p:spPr>
                <a:xfrm>
                  <a:off x="4648775" y="4475818"/>
                  <a:ext cx="1692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6">
              <p14:nvContentPartPr>
                <p14:cNvPr id="284" name="Input penna 283">
                  <a:extLst>
                    <a:ext uri="{FF2B5EF4-FFF2-40B4-BE49-F238E27FC236}">
                      <a16:creationId xmlns:a16="http://schemas.microsoft.com/office/drawing/2014/main" id="{6AE262D2-4A12-4D2B-B0C0-0A8213140F57}"/>
                    </a:ext>
                  </a:extLst>
                </p14:cNvPr>
                <p14:cNvContentPartPr/>
                <p14:nvPr/>
              </p14:nvContentPartPr>
              <p14:xfrm>
                <a:off x="5007695" y="4054618"/>
                <a:ext cx="408600" cy="471960"/>
              </p14:xfrm>
            </p:contentPart>
          </mc:Choice>
          <mc:Fallback xmlns="">
            <p:pic>
              <p:nvPicPr>
                <p:cNvPr id="284" name="Input penna 283">
                  <a:extLst>
                    <a:ext uri="{FF2B5EF4-FFF2-40B4-BE49-F238E27FC236}">
                      <a16:creationId xmlns:a16="http://schemas.microsoft.com/office/drawing/2014/main" id="{6AE262D2-4A12-4D2B-B0C0-0A8213140F57}"/>
                    </a:ext>
                  </a:extLst>
                </p:cNvPr>
                <p:cNvPicPr/>
                <p:nvPr/>
              </p:nvPicPr>
              <p:blipFill>
                <a:blip r:embed="rId497"/>
                <a:stretch>
                  <a:fillRect/>
                </a:stretch>
              </p:blipFill>
              <p:spPr>
                <a:xfrm>
                  <a:off x="5003375" y="4050298"/>
                  <a:ext cx="417240" cy="48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98">
              <p14:nvContentPartPr>
                <p14:cNvPr id="285" name="Input penna 284">
                  <a:extLst>
                    <a:ext uri="{FF2B5EF4-FFF2-40B4-BE49-F238E27FC236}">
                      <a16:creationId xmlns:a16="http://schemas.microsoft.com/office/drawing/2014/main" id="{CFC8CD18-60CE-4217-AE53-CA87FAC7C997}"/>
                    </a:ext>
                  </a:extLst>
                </p14:cNvPr>
                <p14:cNvContentPartPr/>
                <p14:nvPr/>
              </p14:nvContentPartPr>
              <p14:xfrm>
                <a:off x="5502695" y="4252978"/>
                <a:ext cx="323280" cy="186120"/>
              </p14:xfrm>
            </p:contentPart>
          </mc:Choice>
          <mc:Fallback xmlns="">
            <p:pic>
              <p:nvPicPr>
                <p:cNvPr id="285" name="Input penna 284">
                  <a:extLst>
                    <a:ext uri="{FF2B5EF4-FFF2-40B4-BE49-F238E27FC236}">
                      <a16:creationId xmlns:a16="http://schemas.microsoft.com/office/drawing/2014/main" id="{CFC8CD18-60CE-4217-AE53-CA87FAC7C997}"/>
                    </a:ext>
                  </a:extLst>
                </p:cNvPr>
                <p:cNvPicPr/>
                <p:nvPr/>
              </p:nvPicPr>
              <p:blipFill>
                <a:blip r:embed="rId499"/>
                <a:stretch>
                  <a:fillRect/>
                </a:stretch>
              </p:blipFill>
              <p:spPr>
                <a:xfrm>
                  <a:off x="5498375" y="4248658"/>
                  <a:ext cx="33192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0">
              <p14:nvContentPartPr>
                <p14:cNvPr id="291" name="Input penna 290">
                  <a:extLst>
                    <a:ext uri="{FF2B5EF4-FFF2-40B4-BE49-F238E27FC236}">
                      <a16:creationId xmlns:a16="http://schemas.microsoft.com/office/drawing/2014/main" id="{E954D59E-8B92-402B-8C68-C5D8F28F1E32}"/>
                    </a:ext>
                  </a:extLst>
                </p14:cNvPr>
                <p14:cNvContentPartPr/>
                <p14:nvPr/>
              </p14:nvContentPartPr>
              <p14:xfrm>
                <a:off x="6221255" y="4188898"/>
                <a:ext cx="331920" cy="554400"/>
              </p14:xfrm>
            </p:contentPart>
          </mc:Choice>
          <mc:Fallback xmlns="">
            <p:pic>
              <p:nvPicPr>
                <p:cNvPr id="291" name="Input penna 290">
                  <a:extLst>
                    <a:ext uri="{FF2B5EF4-FFF2-40B4-BE49-F238E27FC236}">
                      <a16:creationId xmlns:a16="http://schemas.microsoft.com/office/drawing/2014/main" id="{E954D59E-8B92-402B-8C68-C5D8F28F1E32}"/>
                    </a:ext>
                  </a:extLst>
                </p:cNvPr>
                <p:cNvPicPr/>
                <p:nvPr/>
              </p:nvPicPr>
              <p:blipFill>
                <a:blip r:embed="rId501"/>
                <a:stretch>
                  <a:fillRect/>
                </a:stretch>
              </p:blipFill>
              <p:spPr>
                <a:xfrm>
                  <a:off x="6216935" y="4184578"/>
                  <a:ext cx="340560" cy="563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2">
              <p14:nvContentPartPr>
                <p14:cNvPr id="292" name="Input penna 291">
                  <a:extLst>
                    <a:ext uri="{FF2B5EF4-FFF2-40B4-BE49-F238E27FC236}">
                      <a16:creationId xmlns:a16="http://schemas.microsoft.com/office/drawing/2014/main" id="{A6FACB9A-2A29-4AB5-8C71-6C12D0182A5C}"/>
                    </a:ext>
                  </a:extLst>
                </p14:cNvPr>
                <p14:cNvContentPartPr/>
                <p14:nvPr/>
              </p14:nvContentPartPr>
              <p14:xfrm>
                <a:off x="6560375" y="4211938"/>
                <a:ext cx="635400" cy="181080"/>
              </p14:xfrm>
            </p:contentPart>
          </mc:Choice>
          <mc:Fallback xmlns="">
            <p:pic>
              <p:nvPicPr>
                <p:cNvPr id="292" name="Input penna 291">
                  <a:extLst>
                    <a:ext uri="{FF2B5EF4-FFF2-40B4-BE49-F238E27FC236}">
                      <a16:creationId xmlns:a16="http://schemas.microsoft.com/office/drawing/2014/main" id="{A6FACB9A-2A29-4AB5-8C71-6C12D0182A5C}"/>
                    </a:ext>
                  </a:extLst>
                </p:cNvPr>
                <p:cNvPicPr/>
                <p:nvPr/>
              </p:nvPicPr>
              <p:blipFill>
                <a:blip r:embed="rId503"/>
                <a:stretch>
                  <a:fillRect/>
                </a:stretch>
              </p:blipFill>
              <p:spPr>
                <a:xfrm>
                  <a:off x="6556055" y="4207618"/>
                  <a:ext cx="644040" cy="189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4">
              <p14:nvContentPartPr>
                <p14:cNvPr id="293" name="Input penna 292">
                  <a:extLst>
                    <a:ext uri="{FF2B5EF4-FFF2-40B4-BE49-F238E27FC236}">
                      <a16:creationId xmlns:a16="http://schemas.microsoft.com/office/drawing/2014/main" id="{F32EA90E-20DB-4E15-93EB-7F145F7983CC}"/>
                    </a:ext>
                  </a:extLst>
                </p14:cNvPr>
                <p14:cNvContentPartPr/>
                <p14:nvPr/>
              </p14:nvContentPartPr>
              <p14:xfrm>
                <a:off x="7321415" y="4180618"/>
                <a:ext cx="253800" cy="255960"/>
              </p14:xfrm>
            </p:contentPart>
          </mc:Choice>
          <mc:Fallback xmlns="">
            <p:pic>
              <p:nvPicPr>
                <p:cNvPr id="293" name="Input penna 292">
                  <a:extLst>
                    <a:ext uri="{FF2B5EF4-FFF2-40B4-BE49-F238E27FC236}">
                      <a16:creationId xmlns:a16="http://schemas.microsoft.com/office/drawing/2014/main" id="{F32EA90E-20DB-4E15-93EB-7F145F7983CC}"/>
                    </a:ext>
                  </a:extLst>
                </p:cNvPr>
                <p:cNvPicPr/>
                <p:nvPr/>
              </p:nvPicPr>
              <p:blipFill>
                <a:blip r:embed="rId505"/>
                <a:stretch>
                  <a:fillRect/>
                </a:stretch>
              </p:blipFill>
              <p:spPr>
                <a:xfrm>
                  <a:off x="7317095" y="4176298"/>
                  <a:ext cx="26244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6">
              <p14:nvContentPartPr>
                <p14:cNvPr id="294" name="Input penna 293">
                  <a:extLst>
                    <a:ext uri="{FF2B5EF4-FFF2-40B4-BE49-F238E27FC236}">
                      <a16:creationId xmlns:a16="http://schemas.microsoft.com/office/drawing/2014/main" id="{12CDA79C-B459-40F0-AEE5-D343B64C0823}"/>
                    </a:ext>
                  </a:extLst>
                </p14:cNvPr>
                <p14:cNvContentPartPr/>
                <p14:nvPr/>
              </p14:nvContentPartPr>
              <p14:xfrm>
                <a:off x="7670255" y="3998098"/>
                <a:ext cx="133920" cy="369000"/>
              </p14:xfrm>
            </p:contentPart>
          </mc:Choice>
          <mc:Fallback xmlns="">
            <p:pic>
              <p:nvPicPr>
                <p:cNvPr id="294" name="Input penna 293">
                  <a:extLst>
                    <a:ext uri="{FF2B5EF4-FFF2-40B4-BE49-F238E27FC236}">
                      <a16:creationId xmlns:a16="http://schemas.microsoft.com/office/drawing/2014/main" id="{12CDA79C-B459-40F0-AEE5-D343B64C0823}"/>
                    </a:ext>
                  </a:extLst>
                </p:cNvPr>
                <p:cNvPicPr/>
                <p:nvPr/>
              </p:nvPicPr>
              <p:blipFill>
                <a:blip r:embed="rId507"/>
                <a:stretch>
                  <a:fillRect/>
                </a:stretch>
              </p:blipFill>
              <p:spPr>
                <a:xfrm>
                  <a:off x="7665935" y="3993778"/>
                  <a:ext cx="142560" cy="377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8">
              <p14:nvContentPartPr>
                <p14:cNvPr id="295" name="Input penna 294">
                  <a:extLst>
                    <a:ext uri="{FF2B5EF4-FFF2-40B4-BE49-F238E27FC236}">
                      <a16:creationId xmlns:a16="http://schemas.microsoft.com/office/drawing/2014/main" id="{9C0E2090-5644-4FA6-B255-D4CFF65C7513}"/>
                    </a:ext>
                  </a:extLst>
                </p14:cNvPr>
                <p14:cNvContentPartPr/>
                <p14:nvPr/>
              </p14:nvContentPartPr>
              <p14:xfrm>
                <a:off x="7532735" y="4176658"/>
                <a:ext cx="297000" cy="14760"/>
              </p14:xfrm>
            </p:contentPart>
          </mc:Choice>
          <mc:Fallback xmlns="">
            <p:pic>
              <p:nvPicPr>
                <p:cNvPr id="295" name="Input penna 294">
                  <a:extLst>
                    <a:ext uri="{FF2B5EF4-FFF2-40B4-BE49-F238E27FC236}">
                      <a16:creationId xmlns:a16="http://schemas.microsoft.com/office/drawing/2014/main" id="{9C0E2090-5644-4FA6-B255-D4CFF65C7513}"/>
                    </a:ext>
                  </a:extLst>
                </p:cNvPr>
                <p:cNvPicPr/>
                <p:nvPr/>
              </p:nvPicPr>
              <p:blipFill>
                <a:blip r:embed="rId509"/>
                <a:stretch>
                  <a:fillRect/>
                </a:stretch>
              </p:blipFill>
              <p:spPr>
                <a:xfrm>
                  <a:off x="7528415" y="4172338"/>
                  <a:ext cx="30564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0">
              <p14:nvContentPartPr>
                <p14:cNvPr id="296" name="Input penna 295">
                  <a:extLst>
                    <a:ext uri="{FF2B5EF4-FFF2-40B4-BE49-F238E27FC236}">
                      <a16:creationId xmlns:a16="http://schemas.microsoft.com/office/drawing/2014/main" id="{F0E12829-6879-4296-8BA6-533416BF8A94}"/>
                    </a:ext>
                  </a:extLst>
                </p14:cNvPr>
                <p14:cNvContentPartPr/>
                <p14:nvPr/>
              </p14:nvContentPartPr>
              <p14:xfrm>
                <a:off x="7904975" y="4241818"/>
                <a:ext cx="262080" cy="209880"/>
              </p14:xfrm>
            </p:contentPart>
          </mc:Choice>
          <mc:Fallback xmlns="">
            <p:pic>
              <p:nvPicPr>
                <p:cNvPr id="296" name="Input penna 295">
                  <a:extLst>
                    <a:ext uri="{FF2B5EF4-FFF2-40B4-BE49-F238E27FC236}">
                      <a16:creationId xmlns:a16="http://schemas.microsoft.com/office/drawing/2014/main" id="{F0E12829-6879-4296-8BA6-533416BF8A94}"/>
                    </a:ext>
                  </a:extLst>
                </p:cNvPr>
                <p:cNvPicPr/>
                <p:nvPr/>
              </p:nvPicPr>
              <p:blipFill>
                <a:blip r:embed="rId511"/>
                <a:stretch>
                  <a:fillRect/>
                </a:stretch>
              </p:blipFill>
              <p:spPr>
                <a:xfrm>
                  <a:off x="7900655" y="4237498"/>
                  <a:ext cx="270720" cy="218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2">
              <p14:nvContentPartPr>
                <p14:cNvPr id="297" name="Input penna 296">
                  <a:extLst>
                    <a:ext uri="{FF2B5EF4-FFF2-40B4-BE49-F238E27FC236}">
                      <a16:creationId xmlns:a16="http://schemas.microsoft.com/office/drawing/2014/main" id="{3A225078-469C-4EE9-8122-82988E24AD05}"/>
                    </a:ext>
                  </a:extLst>
                </p14:cNvPr>
                <p14:cNvContentPartPr/>
                <p14:nvPr/>
              </p14:nvContentPartPr>
              <p14:xfrm>
                <a:off x="8483495" y="4217338"/>
                <a:ext cx="340560" cy="177840"/>
              </p14:xfrm>
            </p:contentPart>
          </mc:Choice>
          <mc:Fallback xmlns="">
            <p:pic>
              <p:nvPicPr>
                <p:cNvPr id="297" name="Input penna 296">
                  <a:extLst>
                    <a:ext uri="{FF2B5EF4-FFF2-40B4-BE49-F238E27FC236}">
                      <a16:creationId xmlns:a16="http://schemas.microsoft.com/office/drawing/2014/main" id="{3A225078-469C-4EE9-8122-82988E24AD05}"/>
                    </a:ext>
                  </a:extLst>
                </p:cNvPr>
                <p:cNvPicPr/>
                <p:nvPr/>
              </p:nvPicPr>
              <p:blipFill>
                <a:blip r:embed="rId513"/>
                <a:stretch>
                  <a:fillRect/>
                </a:stretch>
              </p:blipFill>
              <p:spPr>
                <a:xfrm>
                  <a:off x="8479175" y="4213018"/>
                  <a:ext cx="349200" cy="186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4">
              <p14:nvContentPartPr>
                <p14:cNvPr id="298" name="Input penna 297">
                  <a:extLst>
                    <a:ext uri="{FF2B5EF4-FFF2-40B4-BE49-F238E27FC236}">
                      <a16:creationId xmlns:a16="http://schemas.microsoft.com/office/drawing/2014/main" id="{B81A6155-1DE8-44EA-AD2F-47F43DAE881F}"/>
                    </a:ext>
                  </a:extLst>
                </p14:cNvPr>
                <p14:cNvContentPartPr/>
                <p14:nvPr/>
              </p14:nvContentPartPr>
              <p14:xfrm>
                <a:off x="8945015" y="4211578"/>
                <a:ext cx="182160" cy="173160"/>
              </p14:xfrm>
            </p:contentPart>
          </mc:Choice>
          <mc:Fallback xmlns="">
            <p:pic>
              <p:nvPicPr>
                <p:cNvPr id="298" name="Input penna 297">
                  <a:extLst>
                    <a:ext uri="{FF2B5EF4-FFF2-40B4-BE49-F238E27FC236}">
                      <a16:creationId xmlns:a16="http://schemas.microsoft.com/office/drawing/2014/main" id="{B81A6155-1DE8-44EA-AD2F-47F43DAE881F}"/>
                    </a:ext>
                  </a:extLst>
                </p:cNvPr>
                <p:cNvPicPr/>
                <p:nvPr/>
              </p:nvPicPr>
              <p:blipFill>
                <a:blip r:embed="rId515"/>
                <a:stretch>
                  <a:fillRect/>
                </a:stretch>
              </p:blipFill>
              <p:spPr>
                <a:xfrm>
                  <a:off x="8940695" y="4207258"/>
                  <a:ext cx="190800" cy="18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6">
              <p14:nvContentPartPr>
                <p14:cNvPr id="299" name="Input penna 298">
                  <a:extLst>
                    <a:ext uri="{FF2B5EF4-FFF2-40B4-BE49-F238E27FC236}">
                      <a16:creationId xmlns:a16="http://schemas.microsoft.com/office/drawing/2014/main" id="{5E1A50DD-7EC0-4AB7-8C28-CA1566C6B24A}"/>
                    </a:ext>
                  </a:extLst>
                </p14:cNvPr>
                <p14:cNvContentPartPr/>
                <p14:nvPr/>
              </p14:nvContentPartPr>
              <p14:xfrm>
                <a:off x="9193055" y="4229938"/>
                <a:ext cx="227160" cy="146160"/>
              </p14:xfrm>
            </p:contentPart>
          </mc:Choice>
          <mc:Fallback xmlns="">
            <p:pic>
              <p:nvPicPr>
                <p:cNvPr id="299" name="Input penna 298">
                  <a:extLst>
                    <a:ext uri="{FF2B5EF4-FFF2-40B4-BE49-F238E27FC236}">
                      <a16:creationId xmlns:a16="http://schemas.microsoft.com/office/drawing/2014/main" id="{5E1A50DD-7EC0-4AB7-8C28-CA1566C6B24A}"/>
                    </a:ext>
                  </a:extLst>
                </p:cNvPr>
                <p:cNvPicPr/>
                <p:nvPr/>
              </p:nvPicPr>
              <p:blipFill>
                <a:blip r:embed="rId517"/>
                <a:stretch>
                  <a:fillRect/>
                </a:stretch>
              </p:blipFill>
              <p:spPr>
                <a:xfrm>
                  <a:off x="9188735" y="4225618"/>
                  <a:ext cx="235800" cy="154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18">
              <p14:nvContentPartPr>
                <p14:cNvPr id="300" name="Input penna 299">
                  <a:extLst>
                    <a:ext uri="{FF2B5EF4-FFF2-40B4-BE49-F238E27FC236}">
                      <a16:creationId xmlns:a16="http://schemas.microsoft.com/office/drawing/2014/main" id="{BCF7E554-7E56-4AFF-9732-D4615CD635DC}"/>
                    </a:ext>
                  </a:extLst>
                </p14:cNvPr>
                <p14:cNvContentPartPr/>
                <p14:nvPr/>
              </p14:nvContentPartPr>
              <p14:xfrm>
                <a:off x="9494375" y="4069378"/>
                <a:ext cx="186840" cy="319320"/>
              </p14:xfrm>
            </p:contentPart>
          </mc:Choice>
          <mc:Fallback xmlns="">
            <p:pic>
              <p:nvPicPr>
                <p:cNvPr id="300" name="Input penna 299">
                  <a:extLst>
                    <a:ext uri="{FF2B5EF4-FFF2-40B4-BE49-F238E27FC236}">
                      <a16:creationId xmlns:a16="http://schemas.microsoft.com/office/drawing/2014/main" id="{BCF7E554-7E56-4AFF-9732-D4615CD635DC}"/>
                    </a:ext>
                  </a:extLst>
                </p:cNvPr>
                <p:cNvPicPr/>
                <p:nvPr/>
              </p:nvPicPr>
              <p:blipFill>
                <a:blip r:embed="rId519"/>
                <a:stretch>
                  <a:fillRect/>
                </a:stretch>
              </p:blipFill>
              <p:spPr>
                <a:xfrm>
                  <a:off x="9490055" y="4065058"/>
                  <a:ext cx="195480" cy="32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0">
              <p14:nvContentPartPr>
                <p14:cNvPr id="301" name="Input penna 300">
                  <a:extLst>
                    <a:ext uri="{FF2B5EF4-FFF2-40B4-BE49-F238E27FC236}">
                      <a16:creationId xmlns:a16="http://schemas.microsoft.com/office/drawing/2014/main" id="{1BE290DF-948F-4402-A3F7-2FC6C62061B7}"/>
                    </a:ext>
                  </a:extLst>
                </p14:cNvPr>
                <p14:cNvContentPartPr/>
                <p14:nvPr/>
              </p14:nvContentPartPr>
              <p14:xfrm>
                <a:off x="9880655" y="4067938"/>
                <a:ext cx="66240" cy="321480"/>
              </p14:xfrm>
            </p:contentPart>
          </mc:Choice>
          <mc:Fallback xmlns="">
            <p:pic>
              <p:nvPicPr>
                <p:cNvPr id="301" name="Input penna 300">
                  <a:extLst>
                    <a:ext uri="{FF2B5EF4-FFF2-40B4-BE49-F238E27FC236}">
                      <a16:creationId xmlns:a16="http://schemas.microsoft.com/office/drawing/2014/main" id="{1BE290DF-948F-4402-A3F7-2FC6C62061B7}"/>
                    </a:ext>
                  </a:extLst>
                </p:cNvPr>
                <p:cNvPicPr/>
                <p:nvPr/>
              </p:nvPicPr>
              <p:blipFill>
                <a:blip r:embed="rId521"/>
                <a:stretch>
                  <a:fillRect/>
                </a:stretch>
              </p:blipFill>
              <p:spPr>
                <a:xfrm>
                  <a:off x="9876335" y="4063618"/>
                  <a:ext cx="74880" cy="33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2">
              <p14:nvContentPartPr>
                <p14:cNvPr id="302" name="Input penna 301">
                  <a:extLst>
                    <a:ext uri="{FF2B5EF4-FFF2-40B4-BE49-F238E27FC236}">
                      <a16:creationId xmlns:a16="http://schemas.microsoft.com/office/drawing/2014/main" id="{1ED622D9-8CE7-4992-9DA9-AE4509AD881C}"/>
                    </a:ext>
                  </a:extLst>
                </p14:cNvPr>
                <p14:cNvContentPartPr/>
                <p14:nvPr/>
              </p14:nvContentPartPr>
              <p14:xfrm>
                <a:off x="9737015" y="4208338"/>
                <a:ext cx="252360" cy="34200"/>
              </p14:xfrm>
            </p:contentPart>
          </mc:Choice>
          <mc:Fallback xmlns="">
            <p:pic>
              <p:nvPicPr>
                <p:cNvPr id="302" name="Input penna 301">
                  <a:extLst>
                    <a:ext uri="{FF2B5EF4-FFF2-40B4-BE49-F238E27FC236}">
                      <a16:creationId xmlns:a16="http://schemas.microsoft.com/office/drawing/2014/main" id="{1ED622D9-8CE7-4992-9DA9-AE4509AD881C}"/>
                    </a:ext>
                  </a:extLst>
                </p:cNvPr>
                <p:cNvPicPr/>
                <p:nvPr/>
              </p:nvPicPr>
              <p:blipFill>
                <a:blip r:embed="rId523"/>
                <a:stretch>
                  <a:fillRect/>
                </a:stretch>
              </p:blipFill>
              <p:spPr>
                <a:xfrm>
                  <a:off x="9732695" y="4204018"/>
                  <a:ext cx="261000" cy="4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4">
              <p14:nvContentPartPr>
                <p14:cNvPr id="303" name="Input penna 302">
                  <a:extLst>
                    <a:ext uri="{FF2B5EF4-FFF2-40B4-BE49-F238E27FC236}">
                      <a16:creationId xmlns:a16="http://schemas.microsoft.com/office/drawing/2014/main" id="{7D062D8C-0A23-4D83-B515-485D5372A7D5}"/>
                    </a:ext>
                  </a:extLst>
                </p14:cNvPr>
                <p14:cNvContentPartPr/>
                <p14:nvPr/>
              </p14:nvContentPartPr>
              <p14:xfrm>
                <a:off x="10073615" y="4256578"/>
                <a:ext cx="303480" cy="190080"/>
              </p14:xfrm>
            </p:contentPart>
          </mc:Choice>
          <mc:Fallback xmlns="">
            <p:pic>
              <p:nvPicPr>
                <p:cNvPr id="303" name="Input penna 302">
                  <a:extLst>
                    <a:ext uri="{FF2B5EF4-FFF2-40B4-BE49-F238E27FC236}">
                      <a16:creationId xmlns:a16="http://schemas.microsoft.com/office/drawing/2014/main" id="{7D062D8C-0A23-4D83-B515-485D5372A7D5}"/>
                    </a:ext>
                  </a:extLst>
                </p:cNvPr>
                <p:cNvPicPr/>
                <p:nvPr/>
              </p:nvPicPr>
              <p:blipFill>
                <a:blip r:embed="rId525"/>
                <a:stretch>
                  <a:fillRect/>
                </a:stretch>
              </p:blipFill>
              <p:spPr>
                <a:xfrm>
                  <a:off x="10069295" y="4252258"/>
                  <a:ext cx="312120" cy="198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6">
              <p14:nvContentPartPr>
                <p14:cNvPr id="304" name="Input penna 303">
                  <a:extLst>
                    <a:ext uri="{FF2B5EF4-FFF2-40B4-BE49-F238E27FC236}">
                      <a16:creationId xmlns:a16="http://schemas.microsoft.com/office/drawing/2014/main" id="{C05C0FFD-EA28-4D3E-9AD8-56D6ACD03EEA}"/>
                    </a:ext>
                  </a:extLst>
                </p14:cNvPr>
                <p14:cNvContentPartPr/>
                <p14:nvPr/>
              </p14:nvContentPartPr>
              <p14:xfrm>
                <a:off x="10728455" y="4250098"/>
                <a:ext cx="246600" cy="138960"/>
              </p14:xfrm>
            </p:contentPart>
          </mc:Choice>
          <mc:Fallback xmlns="">
            <p:pic>
              <p:nvPicPr>
                <p:cNvPr id="304" name="Input penna 303">
                  <a:extLst>
                    <a:ext uri="{FF2B5EF4-FFF2-40B4-BE49-F238E27FC236}">
                      <a16:creationId xmlns:a16="http://schemas.microsoft.com/office/drawing/2014/main" id="{C05C0FFD-EA28-4D3E-9AD8-56D6ACD03EEA}"/>
                    </a:ext>
                  </a:extLst>
                </p:cNvPr>
                <p:cNvPicPr/>
                <p:nvPr/>
              </p:nvPicPr>
              <p:blipFill>
                <a:blip r:embed="rId527"/>
                <a:stretch>
                  <a:fillRect/>
                </a:stretch>
              </p:blipFill>
              <p:spPr>
                <a:xfrm>
                  <a:off x="10724135" y="4245778"/>
                  <a:ext cx="255240" cy="147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28">
              <p14:nvContentPartPr>
                <p14:cNvPr id="305" name="Input penna 304">
                  <a:extLst>
                    <a:ext uri="{FF2B5EF4-FFF2-40B4-BE49-F238E27FC236}">
                      <a16:creationId xmlns:a16="http://schemas.microsoft.com/office/drawing/2014/main" id="{E7BA53D9-51D6-4C6A-ADBB-7F98A8BE1D48}"/>
                    </a:ext>
                  </a:extLst>
                </p14:cNvPr>
                <p14:cNvContentPartPr/>
                <p14:nvPr/>
              </p14:nvContentPartPr>
              <p14:xfrm>
                <a:off x="10896935" y="4041658"/>
                <a:ext cx="232200" cy="77760"/>
              </p14:xfrm>
            </p:contentPart>
          </mc:Choice>
          <mc:Fallback xmlns="">
            <p:pic>
              <p:nvPicPr>
                <p:cNvPr id="305" name="Input penna 304">
                  <a:extLst>
                    <a:ext uri="{FF2B5EF4-FFF2-40B4-BE49-F238E27FC236}">
                      <a16:creationId xmlns:a16="http://schemas.microsoft.com/office/drawing/2014/main" id="{E7BA53D9-51D6-4C6A-ADBB-7F98A8BE1D48}"/>
                    </a:ext>
                  </a:extLst>
                </p:cNvPr>
                <p:cNvPicPr/>
                <p:nvPr/>
              </p:nvPicPr>
              <p:blipFill>
                <a:blip r:embed="rId529"/>
                <a:stretch>
                  <a:fillRect/>
                </a:stretch>
              </p:blipFill>
              <p:spPr>
                <a:xfrm>
                  <a:off x="10892615" y="4037338"/>
                  <a:ext cx="240840" cy="86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1" name="Gruppo 340">
            <a:extLst>
              <a:ext uri="{FF2B5EF4-FFF2-40B4-BE49-F238E27FC236}">
                <a16:creationId xmlns:a16="http://schemas.microsoft.com/office/drawing/2014/main" id="{99BCD201-EE3F-46E2-B591-6390E9205474}"/>
              </a:ext>
            </a:extLst>
          </p:cNvPr>
          <p:cNvGrpSpPr/>
          <p:nvPr/>
        </p:nvGrpSpPr>
        <p:grpSpPr>
          <a:xfrm>
            <a:off x="64895" y="4728546"/>
            <a:ext cx="3915360" cy="947160"/>
            <a:chOff x="64895" y="4728546"/>
            <a:chExt cx="3915360" cy="947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30">
              <p14:nvContentPartPr>
                <p14:cNvPr id="308" name="Input penna 307">
                  <a:extLst>
                    <a:ext uri="{FF2B5EF4-FFF2-40B4-BE49-F238E27FC236}">
                      <a16:creationId xmlns:a16="http://schemas.microsoft.com/office/drawing/2014/main" id="{85139FDB-5AB0-4A0D-94F0-CA5C6835301D}"/>
                    </a:ext>
                  </a:extLst>
                </p14:cNvPr>
                <p14:cNvContentPartPr/>
                <p14:nvPr/>
              </p14:nvContentPartPr>
              <p14:xfrm>
                <a:off x="64895" y="4983426"/>
                <a:ext cx="258120" cy="234720"/>
              </p14:xfrm>
            </p:contentPart>
          </mc:Choice>
          <mc:Fallback xmlns="">
            <p:pic>
              <p:nvPicPr>
                <p:cNvPr id="308" name="Input penna 307">
                  <a:extLst>
                    <a:ext uri="{FF2B5EF4-FFF2-40B4-BE49-F238E27FC236}">
                      <a16:creationId xmlns:a16="http://schemas.microsoft.com/office/drawing/2014/main" id="{85139FDB-5AB0-4A0D-94F0-CA5C6835301D}"/>
                    </a:ext>
                  </a:extLst>
                </p:cNvPr>
                <p:cNvPicPr/>
                <p:nvPr/>
              </p:nvPicPr>
              <p:blipFill>
                <a:blip r:embed="rId531"/>
                <a:stretch>
                  <a:fillRect/>
                </a:stretch>
              </p:blipFill>
              <p:spPr>
                <a:xfrm>
                  <a:off x="60575" y="4979106"/>
                  <a:ext cx="266760" cy="243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2">
              <p14:nvContentPartPr>
                <p14:cNvPr id="309" name="Input penna 308">
                  <a:extLst>
                    <a:ext uri="{FF2B5EF4-FFF2-40B4-BE49-F238E27FC236}">
                      <a16:creationId xmlns:a16="http://schemas.microsoft.com/office/drawing/2014/main" id="{79165EF8-697A-46D5-B0FB-32DD716191CA}"/>
                    </a:ext>
                  </a:extLst>
                </p14:cNvPr>
                <p14:cNvContentPartPr/>
                <p14:nvPr/>
              </p14:nvContentPartPr>
              <p14:xfrm>
                <a:off x="332015" y="4992426"/>
                <a:ext cx="216000" cy="175320"/>
              </p14:xfrm>
            </p:contentPart>
          </mc:Choice>
          <mc:Fallback xmlns="">
            <p:pic>
              <p:nvPicPr>
                <p:cNvPr id="309" name="Input penna 308">
                  <a:extLst>
                    <a:ext uri="{FF2B5EF4-FFF2-40B4-BE49-F238E27FC236}">
                      <a16:creationId xmlns:a16="http://schemas.microsoft.com/office/drawing/2014/main" id="{79165EF8-697A-46D5-B0FB-32DD716191CA}"/>
                    </a:ext>
                  </a:extLst>
                </p:cNvPr>
                <p:cNvPicPr/>
                <p:nvPr/>
              </p:nvPicPr>
              <p:blipFill>
                <a:blip r:embed="rId533"/>
                <a:stretch>
                  <a:fillRect/>
                </a:stretch>
              </p:blipFill>
              <p:spPr>
                <a:xfrm>
                  <a:off x="327695" y="4988106"/>
                  <a:ext cx="224640" cy="183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4">
              <p14:nvContentPartPr>
                <p14:cNvPr id="310" name="Input penna 309">
                  <a:extLst>
                    <a:ext uri="{FF2B5EF4-FFF2-40B4-BE49-F238E27FC236}">
                      <a16:creationId xmlns:a16="http://schemas.microsoft.com/office/drawing/2014/main" id="{35EA3924-338A-4192-A8BF-C40C75D9FD7C}"/>
                    </a:ext>
                  </a:extLst>
                </p14:cNvPr>
                <p14:cNvContentPartPr/>
                <p14:nvPr/>
              </p14:nvContentPartPr>
              <p14:xfrm>
                <a:off x="593375" y="5015106"/>
                <a:ext cx="221760" cy="176760"/>
              </p14:xfrm>
            </p:contentPart>
          </mc:Choice>
          <mc:Fallback xmlns="">
            <p:pic>
              <p:nvPicPr>
                <p:cNvPr id="310" name="Input penna 309">
                  <a:extLst>
                    <a:ext uri="{FF2B5EF4-FFF2-40B4-BE49-F238E27FC236}">
                      <a16:creationId xmlns:a16="http://schemas.microsoft.com/office/drawing/2014/main" id="{35EA3924-338A-4192-A8BF-C40C75D9FD7C}"/>
                    </a:ext>
                  </a:extLst>
                </p:cNvPr>
                <p:cNvPicPr/>
                <p:nvPr/>
              </p:nvPicPr>
              <p:blipFill>
                <a:blip r:embed="rId535"/>
                <a:stretch>
                  <a:fillRect/>
                </a:stretch>
              </p:blipFill>
              <p:spPr>
                <a:xfrm>
                  <a:off x="589055" y="5010786"/>
                  <a:ext cx="2304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6">
              <p14:nvContentPartPr>
                <p14:cNvPr id="311" name="Input penna 310">
                  <a:extLst>
                    <a:ext uri="{FF2B5EF4-FFF2-40B4-BE49-F238E27FC236}">
                      <a16:creationId xmlns:a16="http://schemas.microsoft.com/office/drawing/2014/main" id="{44EE82C6-428B-42B3-8616-014626D9330E}"/>
                    </a:ext>
                  </a:extLst>
                </p14:cNvPr>
                <p14:cNvContentPartPr/>
                <p14:nvPr/>
              </p14:nvContentPartPr>
              <p14:xfrm>
                <a:off x="783095" y="5049306"/>
                <a:ext cx="187920" cy="151200"/>
              </p14:xfrm>
            </p:contentPart>
          </mc:Choice>
          <mc:Fallback xmlns="">
            <p:pic>
              <p:nvPicPr>
                <p:cNvPr id="311" name="Input penna 310">
                  <a:extLst>
                    <a:ext uri="{FF2B5EF4-FFF2-40B4-BE49-F238E27FC236}">
                      <a16:creationId xmlns:a16="http://schemas.microsoft.com/office/drawing/2014/main" id="{44EE82C6-428B-42B3-8616-014626D9330E}"/>
                    </a:ext>
                  </a:extLst>
                </p:cNvPr>
                <p:cNvPicPr/>
                <p:nvPr/>
              </p:nvPicPr>
              <p:blipFill>
                <a:blip r:embed="rId537"/>
                <a:stretch>
                  <a:fillRect/>
                </a:stretch>
              </p:blipFill>
              <p:spPr>
                <a:xfrm>
                  <a:off x="778775" y="5044986"/>
                  <a:ext cx="196560" cy="159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38">
              <p14:nvContentPartPr>
                <p14:cNvPr id="312" name="Input penna 311">
                  <a:extLst>
                    <a:ext uri="{FF2B5EF4-FFF2-40B4-BE49-F238E27FC236}">
                      <a16:creationId xmlns:a16="http://schemas.microsoft.com/office/drawing/2014/main" id="{237EEB3D-8069-4A63-AC18-67163C76D165}"/>
                    </a:ext>
                  </a:extLst>
                </p14:cNvPr>
                <p14:cNvContentPartPr/>
                <p14:nvPr/>
              </p14:nvContentPartPr>
              <p14:xfrm>
                <a:off x="1066775" y="5038506"/>
                <a:ext cx="2160" cy="4680"/>
              </p14:xfrm>
            </p:contentPart>
          </mc:Choice>
          <mc:Fallback xmlns="">
            <p:pic>
              <p:nvPicPr>
                <p:cNvPr id="312" name="Input penna 311">
                  <a:extLst>
                    <a:ext uri="{FF2B5EF4-FFF2-40B4-BE49-F238E27FC236}">
                      <a16:creationId xmlns:a16="http://schemas.microsoft.com/office/drawing/2014/main" id="{237EEB3D-8069-4A63-AC18-67163C76D165}"/>
                    </a:ext>
                  </a:extLst>
                </p:cNvPr>
                <p:cNvPicPr/>
                <p:nvPr/>
              </p:nvPicPr>
              <p:blipFill>
                <a:blip r:embed="rId539"/>
                <a:stretch>
                  <a:fillRect/>
                </a:stretch>
              </p:blipFill>
              <p:spPr>
                <a:xfrm>
                  <a:off x="1062455" y="5034186"/>
                  <a:ext cx="10800" cy="13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0">
              <p14:nvContentPartPr>
                <p14:cNvPr id="313" name="Input penna 312">
                  <a:extLst>
                    <a:ext uri="{FF2B5EF4-FFF2-40B4-BE49-F238E27FC236}">
                      <a16:creationId xmlns:a16="http://schemas.microsoft.com/office/drawing/2014/main" id="{74992193-53BE-41FB-AE78-EB025EE8782B}"/>
                    </a:ext>
                  </a:extLst>
                </p14:cNvPr>
                <p14:cNvContentPartPr/>
                <p14:nvPr/>
              </p14:nvContentPartPr>
              <p14:xfrm>
                <a:off x="819455" y="5049306"/>
                <a:ext cx="149400" cy="168480"/>
              </p14:xfrm>
            </p:contentPart>
          </mc:Choice>
          <mc:Fallback xmlns="">
            <p:pic>
              <p:nvPicPr>
                <p:cNvPr id="313" name="Input penna 312">
                  <a:extLst>
                    <a:ext uri="{FF2B5EF4-FFF2-40B4-BE49-F238E27FC236}">
                      <a16:creationId xmlns:a16="http://schemas.microsoft.com/office/drawing/2014/main" id="{74992193-53BE-41FB-AE78-EB025EE8782B}"/>
                    </a:ext>
                  </a:extLst>
                </p:cNvPr>
                <p:cNvPicPr/>
                <p:nvPr/>
              </p:nvPicPr>
              <p:blipFill>
                <a:blip r:embed="rId541"/>
                <a:stretch>
                  <a:fillRect/>
                </a:stretch>
              </p:blipFill>
              <p:spPr>
                <a:xfrm>
                  <a:off x="815135" y="5044986"/>
                  <a:ext cx="158040" cy="177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2">
              <p14:nvContentPartPr>
                <p14:cNvPr id="314" name="Input penna 313">
                  <a:extLst>
                    <a:ext uri="{FF2B5EF4-FFF2-40B4-BE49-F238E27FC236}">
                      <a16:creationId xmlns:a16="http://schemas.microsoft.com/office/drawing/2014/main" id="{956DA359-BE06-4DE0-92F0-5BE01E3E5429}"/>
                    </a:ext>
                  </a:extLst>
                </p14:cNvPr>
                <p14:cNvContentPartPr/>
                <p14:nvPr/>
              </p14:nvContentPartPr>
              <p14:xfrm>
                <a:off x="1064975" y="5037066"/>
                <a:ext cx="82080" cy="638640"/>
              </p14:xfrm>
            </p:contentPart>
          </mc:Choice>
          <mc:Fallback xmlns="">
            <p:pic>
              <p:nvPicPr>
                <p:cNvPr id="314" name="Input penna 313">
                  <a:extLst>
                    <a:ext uri="{FF2B5EF4-FFF2-40B4-BE49-F238E27FC236}">
                      <a16:creationId xmlns:a16="http://schemas.microsoft.com/office/drawing/2014/main" id="{956DA359-BE06-4DE0-92F0-5BE01E3E5429}"/>
                    </a:ext>
                  </a:extLst>
                </p:cNvPr>
                <p:cNvPicPr/>
                <p:nvPr/>
              </p:nvPicPr>
              <p:blipFill>
                <a:blip r:embed="rId543"/>
                <a:stretch>
                  <a:fillRect/>
                </a:stretch>
              </p:blipFill>
              <p:spPr>
                <a:xfrm>
                  <a:off x="1060655" y="5032746"/>
                  <a:ext cx="90720" cy="647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4">
              <p14:nvContentPartPr>
                <p14:cNvPr id="315" name="Input penna 314">
                  <a:extLst>
                    <a:ext uri="{FF2B5EF4-FFF2-40B4-BE49-F238E27FC236}">
                      <a16:creationId xmlns:a16="http://schemas.microsoft.com/office/drawing/2014/main" id="{B4F646B5-1E32-4CEA-8E9B-6B6A84277440}"/>
                    </a:ext>
                  </a:extLst>
                </p14:cNvPr>
                <p14:cNvContentPartPr/>
                <p14:nvPr/>
              </p14:nvContentPartPr>
              <p14:xfrm>
                <a:off x="998375" y="5028426"/>
                <a:ext cx="284760" cy="159480"/>
              </p14:xfrm>
            </p:contentPart>
          </mc:Choice>
          <mc:Fallback xmlns="">
            <p:pic>
              <p:nvPicPr>
                <p:cNvPr id="315" name="Input penna 314">
                  <a:extLst>
                    <a:ext uri="{FF2B5EF4-FFF2-40B4-BE49-F238E27FC236}">
                      <a16:creationId xmlns:a16="http://schemas.microsoft.com/office/drawing/2014/main" id="{B4F646B5-1E32-4CEA-8E9B-6B6A84277440}"/>
                    </a:ext>
                  </a:extLst>
                </p:cNvPr>
                <p:cNvPicPr/>
                <p:nvPr/>
              </p:nvPicPr>
              <p:blipFill>
                <a:blip r:embed="rId545"/>
                <a:stretch>
                  <a:fillRect/>
                </a:stretch>
              </p:blipFill>
              <p:spPr>
                <a:xfrm>
                  <a:off x="994055" y="5024106"/>
                  <a:ext cx="293400" cy="168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6">
              <p14:nvContentPartPr>
                <p14:cNvPr id="316" name="Input penna 315">
                  <a:extLst>
                    <a:ext uri="{FF2B5EF4-FFF2-40B4-BE49-F238E27FC236}">
                      <a16:creationId xmlns:a16="http://schemas.microsoft.com/office/drawing/2014/main" id="{40FEF2CE-A9A3-4709-B629-E36B6D8F4878}"/>
                    </a:ext>
                  </a:extLst>
                </p14:cNvPr>
                <p14:cNvContentPartPr/>
                <p14:nvPr/>
              </p14:nvContentPartPr>
              <p14:xfrm>
                <a:off x="1455935" y="5235786"/>
                <a:ext cx="24120" cy="24120"/>
              </p14:xfrm>
            </p:contentPart>
          </mc:Choice>
          <mc:Fallback xmlns="">
            <p:pic>
              <p:nvPicPr>
                <p:cNvPr id="316" name="Input penna 315">
                  <a:extLst>
                    <a:ext uri="{FF2B5EF4-FFF2-40B4-BE49-F238E27FC236}">
                      <a16:creationId xmlns:a16="http://schemas.microsoft.com/office/drawing/2014/main" id="{40FEF2CE-A9A3-4709-B629-E36B6D8F4878}"/>
                    </a:ext>
                  </a:extLst>
                </p:cNvPr>
                <p:cNvPicPr/>
                <p:nvPr/>
              </p:nvPicPr>
              <p:blipFill>
                <a:blip r:embed="rId547"/>
                <a:stretch>
                  <a:fillRect/>
                </a:stretch>
              </p:blipFill>
              <p:spPr>
                <a:xfrm>
                  <a:off x="1451615" y="5231466"/>
                  <a:ext cx="32760" cy="32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8">
              <p14:nvContentPartPr>
                <p14:cNvPr id="317" name="Input penna 316">
                  <a:extLst>
                    <a:ext uri="{FF2B5EF4-FFF2-40B4-BE49-F238E27FC236}">
                      <a16:creationId xmlns:a16="http://schemas.microsoft.com/office/drawing/2014/main" id="{6A38CDF3-219C-4DC6-93ED-D6E16C73E030}"/>
                    </a:ext>
                  </a:extLst>
                </p14:cNvPr>
                <p14:cNvContentPartPr/>
                <p14:nvPr/>
              </p14:nvContentPartPr>
              <p14:xfrm>
                <a:off x="1366655" y="4804506"/>
                <a:ext cx="177120" cy="387360"/>
              </p14:xfrm>
            </p:contentPart>
          </mc:Choice>
          <mc:Fallback xmlns="">
            <p:pic>
              <p:nvPicPr>
                <p:cNvPr id="317" name="Input penna 316">
                  <a:extLst>
                    <a:ext uri="{FF2B5EF4-FFF2-40B4-BE49-F238E27FC236}">
                      <a16:creationId xmlns:a16="http://schemas.microsoft.com/office/drawing/2014/main" id="{6A38CDF3-219C-4DC6-93ED-D6E16C73E030}"/>
                    </a:ext>
                  </a:extLst>
                </p:cNvPr>
                <p:cNvPicPr/>
                <p:nvPr/>
              </p:nvPicPr>
              <p:blipFill>
                <a:blip r:embed="rId549"/>
                <a:stretch>
                  <a:fillRect/>
                </a:stretch>
              </p:blipFill>
              <p:spPr>
                <a:xfrm>
                  <a:off x="1362335" y="4800186"/>
                  <a:ext cx="185760" cy="39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0">
              <p14:nvContentPartPr>
                <p14:cNvPr id="318" name="Input penna 317">
                  <a:extLst>
                    <a:ext uri="{FF2B5EF4-FFF2-40B4-BE49-F238E27FC236}">
                      <a16:creationId xmlns:a16="http://schemas.microsoft.com/office/drawing/2014/main" id="{3999A4CD-B618-451D-A9F6-29FF4A0F8B2D}"/>
                    </a:ext>
                  </a:extLst>
                </p14:cNvPr>
                <p14:cNvContentPartPr/>
                <p14:nvPr/>
              </p14:nvContentPartPr>
              <p14:xfrm>
                <a:off x="1600655" y="5034546"/>
                <a:ext cx="182160" cy="172080"/>
              </p14:xfrm>
            </p:contentPart>
          </mc:Choice>
          <mc:Fallback xmlns="">
            <p:pic>
              <p:nvPicPr>
                <p:cNvPr id="318" name="Input penna 317">
                  <a:extLst>
                    <a:ext uri="{FF2B5EF4-FFF2-40B4-BE49-F238E27FC236}">
                      <a16:creationId xmlns:a16="http://schemas.microsoft.com/office/drawing/2014/main" id="{3999A4CD-B618-451D-A9F6-29FF4A0F8B2D}"/>
                    </a:ext>
                  </a:extLst>
                </p:cNvPr>
                <p:cNvPicPr/>
                <p:nvPr/>
              </p:nvPicPr>
              <p:blipFill>
                <a:blip r:embed="rId551"/>
                <a:stretch>
                  <a:fillRect/>
                </a:stretch>
              </p:blipFill>
              <p:spPr>
                <a:xfrm>
                  <a:off x="1596335" y="5030226"/>
                  <a:ext cx="190800" cy="180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2">
              <p14:nvContentPartPr>
                <p14:cNvPr id="319" name="Input penna 318">
                  <a:extLst>
                    <a:ext uri="{FF2B5EF4-FFF2-40B4-BE49-F238E27FC236}">
                      <a16:creationId xmlns:a16="http://schemas.microsoft.com/office/drawing/2014/main" id="{B3FD8500-860C-4CDC-A9B6-D685E65634C4}"/>
                    </a:ext>
                  </a:extLst>
                </p14:cNvPr>
                <p14:cNvContentPartPr/>
                <p14:nvPr/>
              </p14:nvContentPartPr>
              <p14:xfrm>
                <a:off x="1901255" y="4749426"/>
                <a:ext cx="123840" cy="448200"/>
              </p14:xfrm>
            </p:contentPart>
          </mc:Choice>
          <mc:Fallback xmlns="">
            <p:pic>
              <p:nvPicPr>
                <p:cNvPr id="319" name="Input penna 318">
                  <a:extLst>
                    <a:ext uri="{FF2B5EF4-FFF2-40B4-BE49-F238E27FC236}">
                      <a16:creationId xmlns:a16="http://schemas.microsoft.com/office/drawing/2014/main" id="{B3FD8500-860C-4CDC-A9B6-D685E65634C4}"/>
                    </a:ext>
                  </a:extLst>
                </p:cNvPr>
                <p:cNvPicPr/>
                <p:nvPr/>
              </p:nvPicPr>
              <p:blipFill>
                <a:blip r:embed="rId553"/>
                <a:stretch>
                  <a:fillRect/>
                </a:stretch>
              </p:blipFill>
              <p:spPr>
                <a:xfrm>
                  <a:off x="1896935" y="4745106"/>
                  <a:ext cx="132480" cy="456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4">
              <p14:nvContentPartPr>
                <p14:cNvPr id="320" name="Input penna 319">
                  <a:extLst>
                    <a:ext uri="{FF2B5EF4-FFF2-40B4-BE49-F238E27FC236}">
                      <a16:creationId xmlns:a16="http://schemas.microsoft.com/office/drawing/2014/main" id="{6C289F60-94E4-4228-9CF8-0D6C84B39FD7}"/>
                    </a:ext>
                  </a:extLst>
                </p14:cNvPr>
                <p14:cNvContentPartPr/>
                <p14:nvPr/>
              </p14:nvContentPartPr>
              <p14:xfrm>
                <a:off x="1810895" y="4920426"/>
                <a:ext cx="162360" cy="50400"/>
              </p14:xfrm>
            </p:contentPart>
          </mc:Choice>
          <mc:Fallback xmlns="">
            <p:pic>
              <p:nvPicPr>
                <p:cNvPr id="320" name="Input penna 319">
                  <a:extLst>
                    <a:ext uri="{FF2B5EF4-FFF2-40B4-BE49-F238E27FC236}">
                      <a16:creationId xmlns:a16="http://schemas.microsoft.com/office/drawing/2014/main" id="{6C289F60-94E4-4228-9CF8-0D6C84B39FD7}"/>
                    </a:ext>
                  </a:extLst>
                </p:cNvPr>
                <p:cNvPicPr/>
                <p:nvPr/>
              </p:nvPicPr>
              <p:blipFill>
                <a:blip r:embed="rId555"/>
                <a:stretch>
                  <a:fillRect/>
                </a:stretch>
              </p:blipFill>
              <p:spPr>
                <a:xfrm>
                  <a:off x="1806575" y="4916106"/>
                  <a:ext cx="17100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6">
              <p14:nvContentPartPr>
                <p14:cNvPr id="321" name="Input penna 320">
                  <a:extLst>
                    <a:ext uri="{FF2B5EF4-FFF2-40B4-BE49-F238E27FC236}">
                      <a16:creationId xmlns:a16="http://schemas.microsoft.com/office/drawing/2014/main" id="{2B64E844-9524-45C7-9370-7C8ED8A91B5B}"/>
                    </a:ext>
                  </a:extLst>
                </p14:cNvPr>
                <p14:cNvContentPartPr/>
                <p14:nvPr/>
              </p14:nvContentPartPr>
              <p14:xfrm>
                <a:off x="2071175" y="5034546"/>
                <a:ext cx="345600" cy="159840"/>
              </p14:xfrm>
            </p:contentPart>
          </mc:Choice>
          <mc:Fallback xmlns="">
            <p:pic>
              <p:nvPicPr>
                <p:cNvPr id="321" name="Input penna 320">
                  <a:extLst>
                    <a:ext uri="{FF2B5EF4-FFF2-40B4-BE49-F238E27FC236}">
                      <a16:creationId xmlns:a16="http://schemas.microsoft.com/office/drawing/2014/main" id="{2B64E844-9524-45C7-9370-7C8ED8A91B5B}"/>
                    </a:ext>
                  </a:extLst>
                </p:cNvPr>
                <p:cNvPicPr/>
                <p:nvPr/>
              </p:nvPicPr>
              <p:blipFill>
                <a:blip r:embed="rId557"/>
                <a:stretch>
                  <a:fillRect/>
                </a:stretch>
              </p:blipFill>
              <p:spPr>
                <a:xfrm>
                  <a:off x="2066855" y="5030226"/>
                  <a:ext cx="354240" cy="16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58">
              <p14:nvContentPartPr>
                <p14:cNvPr id="322" name="Input penna 321">
                  <a:extLst>
                    <a:ext uri="{FF2B5EF4-FFF2-40B4-BE49-F238E27FC236}">
                      <a16:creationId xmlns:a16="http://schemas.microsoft.com/office/drawing/2014/main" id="{67B93B26-B4EC-4021-A789-824437DDE45C}"/>
                    </a:ext>
                  </a:extLst>
                </p14:cNvPr>
                <p14:cNvContentPartPr/>
                <p14:nvPr/>
              </p14:nvContentPartPr>
              <p14:xfrm>
                <a:off x="2503895" y="5001786"/>
                <a:ext cx="358200" cy="195120"/>
              </p14:xfrm>
            </p:contentPart>
          </mc:Choice>
          <mc:Fallback xmlns="">
            <p:pic>
              <p:nvPicPr>
                <p:cNvPr id="322" name="Input penna 321">
                  <a:extLst>
                    <a:ext uri="{FF2B5EF4-FFF2-40B4-BE49-F238E27FC236}">
                      <a16:creationId xmlns:a16="http://schemas.microsoft.com/office/drawing/2014/main" id="{67B93B26-B4EC-4021-A789-824437DDE45C}"/>
                    </a:ext>
                  </a:extLst>
                </p:cNvPr>
                <p:cNvPicPr/>
                <p:nvPr/>
              </p:nvPicPr>
              <p:blipFill>
                <a:blip r:embed="rId559"/>
                <a:stretch>
                  <a:fillRect/>
                </a:stretch>
              </p:blipFill>
              <p:spPr>
                <a:xfrm>
                  <a:off x="2499575" y="4997466"/>
                  <a:ext cx="36684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0">
              <p14:nvContentPartPr>
                <p14:cNvPr id="323" name="Input penna 322">
                  <a:extLst>
                    <a:ext uri="{FF2B5EF4-FFF2-40B4-BE49-F238E27FC236}">
                      <a16:creationId xmlns:a16="http://schemas.microsoft.com/office/drawing/2014/main" id="{95853F4E-E23F-4A83-9AAC-4BDED973B668}"/>
                    </a:ext>
                  </a:extLst>
                </p14:cNvPr>
                <p14:cNvContentPartPr/>
                <p14:nvPr/>
              </p14:nvContentPartPr>
              <p14:xfrm>
                <a:off x="2981255" y="5034906"/>
                <a:ext cx="171360" cy="181800"/>
              </p14:xfrm>
            </p:contentPart>
          </mc:Choice>
          <mc:Fallback xmlns="">
            <p:pic>
              <p:nvPicPr>
                <p:cNvPr id="323" name="Input penna 322">
                  <a:extLst>
                    <a:ext uri="{FF2B5EF4-FFF2-40B4-BE49-F238E27FC236}">
                      <a16:creationId xmlns:a16="http://schemas.microsoft.com/office/drawing/2014/main" id="{95853F4E-E23F-4A83-9AAC-4BDED973B668}"/>
                    </a:ext>
                  </a:extLst>
                </p:cNvPr>
                <p:cNvPicPr/>
                <p:nvPr/>
              </p:nvPicPr>
              <p:blipFill>
                <a:blip r:embed="rId561"/>
                <a:stretch>
                  <a:fillRect/>
                </a:stretch>
              </p:blipFill>
              <p:spPr>
                <a:xfrm>
                  <a:off x="2976935" y="5030586"/>
                  <a:ext cx="180000" cy="190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2">
              <p14:nvContentPartPr>
                <p14:cNvPr id="324" name="Input penna 323">
                  <a:extLst>
                    <a:ext uri="{FF2B5EF4-FFF2-40B4-BE49-F238E27FC236}">
                      <a16:creationId xmlns:a16="http://schemas.microsoft.com/office/drawing/2014/main" id="{0F7B9BC1-1959-4349-9EE4-7D4AC8E172DE}"/>
                    </a:ext>
                  </a:extLst>
                </p14:cNvPr>
                <p14:cNvContentPartPr/>
                <p14:nvPr/>
              </p14:nvContentPartPr>
              <p14:xfrm>
                <a:off x="3215255" y="5086026"/>
                <a:ext cx="205200" cy="152280"/>
              </p14:xfrm>
            </p:contentPart>
          </mc:Choice>
          <mc:Fallback xmlns="">
            <p:pic>
              <p:nvPicPr>
                <p:cNvPr id="324" name="Input penna 323">
                  <a:extLst>
                    <a:ext uri="{FF2B5EF4-FFF2-40B4-BE49-F238E27FC236}">
                      <a16:creationId xmlns:a16="http://schemas.microsoft.com/office/drawing/2014/main" id="{0F7B9BC1-1959-4349-9EE4-7D4AC8E172DE}"/>
                    </a:ext>
                  </a:extLst>
                </p:cNvPr>
                <p:cNvPicPr/>
                <p:nvPr/>
              </p:nvPicPr>
              <p:blipFill>
                <a:blip r:embed="rId563"/>
                <a:stretch>
                  <a:fillRect/>
                </a:stretch>
              </p:blipFill>
              <p:spPr>
                <a:xfrm>
                  <a:off x="3210935" y="5081706"/>
                  <a:ext cx="213840" cy="160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4">
              <p14:nvContentPartPr>
                <p14:cNvPr id="325" name="Input penna 324">
                  <a:extLst>
                    <a:ext uri="{FF2B5EF4-FFF2-40B4-BE49-F238E27FC236}">
                      <a16:creationId xmlns:a16="http://schemas.microsoft.com/office/drawing/2014/main" id="{6C120CFA-4218-4ECE-A1CE-3A8251519799}"/>
                    </a:ext>
                  </a:extLst>
                </p14:cNvPr>
                <p14:cNvContentPartPr/>
                <p14:nvPr/>
              </p14:nvContentPartPr>
              <p14:xfrm>
                <a:off x="3528455" y="4728546"/>
                <a:ext cx="204480" cy="483840"/>
              </p14:xfrm>
            </p:contentPart>
          </mc:Choice>
          <mc:Fallback xmlns="">
            <p:pic>
              <p:nvPicPr>
                <p:cNvPr id="325" name="Input penna 324">
                  <a:extLst>
                    <a:ext uri="{FF2B5EF4-FFF2-40B4-BE49-F238E27FC236}">
                      <a16:creationId xmlns:a16="http://schemas.microsoft.com/office/drawing/2014/main" id="{6C120CFA-4218-4ECE-A1CE-3A8251519799}"/>
                    </a:ext>
                  </a:extLst>
                </p:cNvPr>
                <p:cNvPicPr/>
                <p:nvPr/>
              </p:nvPicPr>
              <p:blipFill>
                <a:blip r:embed="rId565"/>
                <a:stretch>
                  <a:fillRect/>
                </a:stretch>
              </p:blipFill>
              <p:spPr>
                <a:xfrm>
                  <a:off x="3524135" y="4724226"/>
                  <a:ext cx="213120" cy="49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6">
              <p14:nvContentPartPr>
                <p14:cNvPr id="326" name="Input penna 325">
                  <a:extLst>
                    <a:ext uri="{FF2B5EF4-FFF2-40B4-BE49-F238E27FC236}">
                      <a16:creationId xmlns:a16="http://schemas.microsoft.com/office/drawing/2014/main" id="{EE423F38-2D3F-41D7-B064-0822EF849D32}"/>
                    </a:ext>
                  </a:extLst>
                </p14:cNvPr>
                <p14:cNvContentPartPr/>
                <p14:nvPr/>
              </p14:nvContentPartPr>
              <p14:xfrm>
                <a:off x="3484895" y="4958586"/>
                <a:ext cx="212040" cy="23760"/>
              </p14:xfrm>
            </p:contentPart>
          </mc:Choice>
          <mc:Fallback xmlns="">
            <p:pic>
              <p:nvPicPr>
                <p:cNvPr id="326" name="Input penna 325">
                  <a:extLst>
                    <a:ext uri="{FF2B5EF4-FFF2-40B4-BE49-F238E27FC236}">
                      <a16:creationId xmlns:a16="http://schemas.microsoft.com/office/drawing/2014/main" id="{EE423F38-2D3F-41D7-B064-0822EF849D32}"/>
                    </a:ext>
                  </a:extLst>
                </p:cNvPr>
                <p:cNvPicPr/>
                <p:nvPr/>
              </p:nvPicPr>
              <p:blipFill>
                <a:blip r:embed="rId567"/>
                <a:stretch>
                  <a:fillRect/>
                </a:stretch>
              </p:blipFill>
              <p:spPr>
                <a:xfrm>
                  <a:off x="3480575" y="4954266"/>
                  <a:ext cx="220680" cy="3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68">
              <p14:nvContentPartPr>
                <p14:cNvPr id="327" name="Input penna 326">
                  <a:extLst>
                    <a:ext uri="{FF2B5EF4-FFF2-40B4-BE49-F238E27FC236}">
                      <a16:creationId xmlns:a16="http://schemas.microsoft.com/office/drawing/2014/main" id="{8A04A316-27B9-4929-9033-4CFE13BA80DB}"/>
                    </a:ext>
                  </a:extLst>
                </p14:cNvPr>
                <p14:cNvContentPartPr/>
                <p14:nvPr/>
              </p14:nvContentPartPr>
              <p14:xfrm>
                <a:off x="3819335" y="5031306"/>
                <a:ext cx="160920" cy="204480"/>
              </p14:xfrm>
            </p:contentPart>
          </mc:Choice>
          <mc:Fallback xmlns="">
            <p:pic>
              <p:nvPicPr>
                <p:cNvPr id="327" name="Input penna 326">
                  <a:extLst>
                    <a:ext uri="{FF2B5EF4-FFF2-40B4-BE49-F238E27FC236}">
                      <a16:creationId xmlns:a16="http://schemas.microsoft.com/office/drawing/2014/main" id="{8A04A316-27B9-4929-9033-4CFE13BA80DB}"/>
                    </a:ext>
                  </a:extLst>
                </p:cNvPr>
                <p:cNvPicPr/>
                <p:nvPr/>
              </p:nvPicPr>
              <p:blipFill>
                <a:blip r:embed="rId569"/>
                <a:stretch>
                  <a:fillRect/>
                </a:stretch>
              </p:blipFill>
              <p:spPr>
                <a:xfrm>
                  <a:off x="3815015" y="5026986"/>
                  <a:ext cx="169560" cy="213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40" name="Gruppo 339">
            <a:extLst>
              <a:ext uri="{FF2B5EF4-FFF2-40B4-BE49-F238E27FC236}">
                <a16:creationId xmlns:a16="http://schemas.microsoft.com/office/drawing/2014/main" id="{F28EF4A7-8CD3-4486-95FF-AFB272A9CF3F}"/>
              </a:ext>
            </a:extLst>
          </p:cNvPr>
          <p:cNvGrpSpPr/>
          <p:nvPr/>
        </p:nvGrpSpPr>
        <p:grpSpPr>
          <a:xfrm>
            <a:off x="4298135" y="4669146"/>
            <a:ext cx="3196080" cy="563400"/>
            <a:chOff x="4298135" y="4669146"/>
            <a:chExt cx="3196080" cy="563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70">
              <p14:nvContentPartPr>
                <p14:cNvPr id="328" name="Input penna 327">
                  <a:extLst>
                    <a:ext uri="{FF2B5EF4-FFF2-40B4-BE49-F238E27FC236}">
                      <a16:creationId xmlns:a16="http://schemas.microsoft.com/office/drawing/2014/main" id="{B4B1D179-681C-469E-8779-AF96E0E6C94B}"/>
                    </a:ext>
                  </a:extLst>
                </p14:cNvPr>
                <p14:cNvContentPartPr/>
                <p14:nvPr/>
              </p14:nvContentPartPr>
              <p14:xfrm>
                <a:off x="4298135" y="4963266"/>
                <a:ext cx="339480" cy="255240"/>
              </p14:xfrm>
            </p:contentPart>
          </mc:Choice>
          <mc:Fallback xmlns="">
            <p:pic>
              <p:nvPicPr>
                <p:cNvPr id="328" name="Input penna 327">
                  <a:extLst>
                    <a:ext uri="{FF2B5EF4-FFF2-40B4-BE49-F238E27FC236}">
                      <a16:creationId xmlns:a16="http://schemas.microsoft.com/office/drawing/2014/main" id="{B4B1D179-681C-469E-8779-AF96E0E6C94B}"/>
                    </a:ext>
                  </a:extLst>
                </p:cNvPr>
                <p:cNvPicPr/>
                <p:nvPr/>
              </p:nvPicPr>
              <p:blipFill>
                <a:blip r:embed="rId571"/>
                <a:stretch>
                  <a:fillRect/>
                </a:stretch>
              </p:blipFill>
              <p:spPr>
                <a:xfrm>
                  <a:off x="4293815" y="4958946"/>
                  <a:ext cx="348120" cy="263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2">
              <p14:nvContentPartPr>
                <p14:cNvPr id="329" name="Input penna 328">
                  <a:extLst>
                    <a:ext uri="{FF2B5EF4-FFF2-40B4-BE49-F238E27FC236}">
                      <a16:creationId xmlns:a16="http://schemas.microsoft.com/office/drawing/2014/main" id="{796AA808-941E-47AD-9C93-19A4F6DD42E4}"/>
                    </a:ext>
                  </a:extLst>
                </p14:cNvPr>
                <p14:cNvContentPartPr/>
                <p14:nvPr/>
              </p14:nvContentPartPr>
              <p14:xfrm>
                <a:off x="4677215" y="4996026"/>
                <a:ext cx="162000" cy="236520"/>
              </p14:xfrm>
            </p:contentPart>
          </mc:Choice>
          <mc:Fallback xmlns="">
            <p:pic>
              <p:nvPicPr>
                <p:cNvPr id="329" name="Input penna 328">
                  <a:extLst>
                    <a:ext uri="{FF2B5EF4-FFF2-40B4-BE49-F238E27FC236}">
                      <a16:creationId xmlns:a16="http://schemas.microsoft.com/office/drawing/2014/main" id="{796AA808-941E-47AD-9C93-19A4F6DD42E4}"/>
                    </a:ext>
                  </a:extLst>
                </p:cNvPr>
                <p:cNvPicPr/>
                <p:nvPr/>
              </p:nvPicPr>
              <p:blipFill>
                <a:blip r:embed="rId573"/>
                <a:stretch>
                  <a:fillRect/>
                </a:stretch>
              </p:blipFill>
              <p:spPr>
                <a:xfrm>
                  <a:off x="4672895" y="4991706"/>
                  <a:ext cx="170640" cy="245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4">
              <p14:nvContentPartPr>
                <p14:cNvPr id="330" name="Input penna 329">
                  <a:extLst>
                    <a:ext uri="{FF2B5EF4-FFF2-40B4-BE49-F238E27FC236}">
                      <a16:creationId xmlns:a16="http://schemas.microsoft.com/office/drawing/2014/main" id="{C831A990-2693-4207-934D-5C89F775D8C2}"/>
                    </a:ext>
                  </a:extLst>
                </p14:cNvPr>
                <p14:cNvContentPartPr/>
                <p14:nvPr/>
              </p14:nvContentPartPr>
              <p14:xfrm>
                <a:off x="4912655" y="4669146"/>
                <a:ext cx="318600" cy="504000"/>
              </p14:xfrm>
            </p:contentPart>
          </mc:Choice>
          <mc:Fallback xmlns="">
            <p:pic>
              <p:nvPicPr>
                <p:cNvPr id="330" name="Input penna 329">
                  <a:extLst>
                    <a:ext uri="{FF2B5EF4-FFF2-40B4-BE49-F238E27FC236}">
                      <a16:creationId xmlns:a16="http://schemas.microsoft.com/office/drawing/2014/main" id="{C831A990-2693-4207-934D-5C89F775D8C2}"/>
                    </a:ext>
                  </a:extLst>
                </p:cNvPr>
                <p:cNvPicPr/>
                <p:nvPr/>
              </p:nvPicPr>
              <p:blipFill>
                <a:blip r:embed="rId575"/>
                <a:stretch>
                  <a:fillRect/>
                </a:stretch>
              </p:blipFill>
              <p:spPr>
                <a:xfrm>
                  <a:off x="4908335" y="4664826"/>
                  <a:ext cx="327240" cy="512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6">
              <p14:nvContentPartPr>
                <p14:cNvPr id="331" name="Input penna 330">
                  <a:extLst>
                    <a:ext uri="{FF2B5EF4-FFF2-40B4-BE49-F238E27FC236}">
                      <a16:creationId xmlns:a16="http://schemas.microsoft.com/office/drawing/2014/main" id="{7587A6E7-2867-432F-8AC4-98E95FD07D35}"/>
                    </a:ext>
                  </a:extLst>
                </p14:cNvPr>
                <p14:cNvContentPartPr/>
                <p14:nvPr/>
              </p14:nvContentPartPr>
              <p14:xfrm>
                <a:off x="5340335" y="5041386"/>
                <a:ext cx="32040" cy="99720"/>
              </p14:xfrm>
            </p:contentPart>
          </mc:Choice>
          <mc:Fallback xmlns="">
            <p:pic>
              <p:nvPicPr>
                <p:cNvPr id="331" name="Input penna 330">
                  <a:extLst>
                    <a:ext uri="{FF2B5EF4-FFF2-40B4-BE49-F238E27FC236}">
                      <a16:creationId xmlns:a16="http://schemas.microsoft.com/office/drawing/2014/main" id="{7587A6E7-2867-432F-8AC4-98E95FD07D35}"/>
                    </a:ext>
                  </a:extLst>
                </p:cNvPr>
                <p:cNvPicPr/>
                <p:nvPr/>
              </p:nvPicPr>
              <p:blipFill>
                <a:blip r:embed="rId577"/>
                <a:stretch>
                  <a:fillRect/>
                </a:stretch>
              </p:blipFill>
              <p:spPr>
                <a:xfrm>
                  <a:off x="5336015" y="5037066"/>
                  <a:ext cx="40680" cy="10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78">
              <p14:nvContentPartPr>
                <p14:cNvPr id="332" name="Input penna 331">
                  <a:extLst>
                    <a:ext uri="{FF2B5EF4-FFF2-40B4-BE49-F238E27FC236}">
                      <a16:creationId xmlns:a16="http://schemas.microsoft.com/office/drawing/2014/main" id="{835EFFF4-C50F-45D3-A232-D399FBFD9B01}"/>
                    </a:ext>
                  </a:extLst>
                </p14:cNvPr>
                <p14:cNvContentPartPr/>
                <p14:nvPr/>
              </p14:nvContentPartPr>
              <p14:xfrm>
                <a:off x="5352575" y="4936986"/>
                <a:ext cx="9720" cy="11160"/>
              </p14:xfrm>
            </p:contentPart>
          </mc:Choice>
          <mc:Fallback xmlns="">
            <p:pic>
              <p:nvPicPr>
                <p:cNvPr id="332" name="Input penna 331">
                  <a:extLst>
                    <a:ext uri="{FF2B5EF4-FFF2-40B4-BE49-F238E27FC236}">
                      <a16:creationId xmlns:a16="http://schemas.microsoft.com/office/drawing/2014/main" id="{835EFFF4-C50F-45D3-A232-D399FBFD9B01}"/>
                    </a:ext>
                  </a:extLst>
                </p:cNvPr>
                <p:cNvPicPr/>
                <p:nvPr/>
              </p:nvPicPr>
              <p:blipFill>
                <a:blip r:embed="rId579"/>
                <a:stretch>
                  <a:fillRect/>
                </a:stretch>
              </p:blipFill>
              <p:spPr>
                <a:xfrm>
                  <a:off x="5348255" y="4932666"/>
                  <a:ext cx="1836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0">
              <p14:nvContentPartPr>
                <p14:cNvPr id="333" name="Input penna 332">
                  <a:extLst>
                    <a:ext uri="{FF2B5EF4-FFF2-40B4-BE49-F238E27FC236}">
                      <a16:creationId xmlns:a16="http://schemas.microsoft.com/office/drawing/2014/main" id="{9F5B124B-D35D-4E39-A109-C4C4CF49CE93}"/>
                    </a:ext>
                  </a:extLst>
                </p14:cNvPr>
                <p14:cNvContentPartPr/>
                <p14:nvPr/>
              </p14:nvContentPartPr>
              <p14:xfrm>
                <a:off x="5636975" y="4681386"/>
                <a:ext cx="168840" cy="460440"/>
              </p14:xfrm>
            </p:contentPart>
          </mc:Choice>
          <mc:Fallback xmlns="">
            <p:pic>
              <p:nvPicPr>
                <p:cNvPr id="333" name="Input penna 332">
                  <a:extLst>
                    <a:ext uri="{FF2B5EF4-FFF2-40B4-BE49-F238E27FC236}">
                      <a16:creationId xmlns:a16="http://schemas.microsoft.com/office/drawing/2014/main" id="{9F5B124B-D35D-4E39-A109-C4C4CF49CE93}"/>
                    </a:ext>
                  </a:extLst>
                </p:cNvPr>
                <p:cNvPicPr/>
                <p:nvPr/>
              </p:nvPicPr>
              <p:blipFill>
                <a:blip r:embed="rId581"/>
                <a:stretch>
                  <a:fillRect/>
                </a:stretch>
              </p:blipFill>
              <p:spPr>
                <a:xfrm>
                  <a:off x="5632655" y="4677066"/>
                  <a:ext cx="177480" cy="46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2">
              <p14:nvContentPartPr>
                <p14:cNvPr id="334" name="Input penna 333">
                  <a:extLst>
                    <a:ext uri="{FF2B5EF4-FFF2-40B4-BE49-F238E27FC236}">
                      <a16:creationId xmlns:a16="http://schemas.microsoft.com/office/drawing/2014/main" id="{E0A04A2D-C032-450C-BBCA-EFEF512143A2}"/>
                    </a:ext>
                  </a:extLst>
                </p14:cNvPr>
                <p14:cNvContentPartPr/>
                <p14:nvPr/>
              </p14:nvContentPartPr>
              <p14:xfrm>
                <a:off x="5496215" y="4857426"/>
                <a:ext cx="260640" cy="50400"/>
              </p14:xfrm>
            </p:contentPart>
          </mc:Choice>
          <mc:Fallback xmlns="">
            <p:pic>
              <p:nvPicPr>
                <p:cNvPr id="334" name="Input penna 333">
                  <a:extLst>
                    <a:ext uri="{FF2B5EF4-FFF2-40B4-BE49-F238E27FC236}">
                      <a16:creationId xmlns:a16="http://schemas.microsoft.com/office/drawing/2014/main" id="{E0A04A2D-C032-450C-BBCA-EFEF512143A2}"/>
                    </a:ext>
                  </a:extLst>
                </p:cNvPr>
                <p:cNvPicPr/>
                <p:nvPr/>
              </p:nvPicPr>
              <p:blipFill>
                <a:blip r:embed="rId583"/>
                <a:stretch>
                  <a:fillRect/>
                </a:stretch>
              </p:blipFill>
              <p:spPr>
                <a:xfrm>
                  <a:off x="5491895" y="4853106"/>
                  <a:ext cx="269280" cy="59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4">
              <p14:nvContentPartPr>
                <p14:cNvPr id="335" name="Input penna 334">
                  <a:extLst>
                    <a:ext uri="{FF2B5EF4-FFF2-40B4-BE49-F238E27FC236}">
                      <a16:creationId xmlns:a16="http://schemas.microsoft.com/office/drawing/2014/main" id="{A2D7BF53-541A-4B4D-9101-5C2BEC477F95}"/>
                    </a:ext>
                  </a:extLst>
                </p14:cNvPr>
                <p14:cNvContentPartPr/>
                <p14:nvPr/>
              </p14:nvContentPartPr>
              <p14:xfrm>
                <a:off x="5887175" y="4855266"/>
                <a:ext cx="207000" cy="266760"/>
              </p14:xfrm>
            </p:contentPart>
          </mc:Choice>
          <mc:Fallback xmlns="">
            <p:pic>
              <p:nvPicPr>
                <p:cNvPr id="335" name="Input penna 334">
                  <a:extLst>
                    <a:ext uri="{FF2B5EF4-FFF2-40B4-BE49-F238E27FC236}">
                      <a16:creationId xmlns:a16="http://schemas.microsoft.com/office/drawing/2014/main" id="{A2D7BF53-541A-4B4D-9101-5C2BEC477F95}"/>
                    </a:ext>
                  </a:extLst>
                </p:cNvPr>
                <p:cNvPicPr/>
                <p:nvPr/>
              </p:nvPicPr>
              <p:blipFill>
                <a:blip r:embed="rId585"/>
                <a:stretch>
                  <a:fillRect/>
                </a:stretch>
              </p:blipFill>
              <p:spPr>
                <a:xfrm>
                  <a:off x="5882855" y="4850946"/>
                  <a:ext cx="215640" cy="27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6">
              <p14:nvContentPartPr>
                <p14:cNvPr id="336" name="Input penna 335">
                  <a:extLst>
                    <a:ext uri="{FF2B5EF4-FFF2-40B4-BE49-F238E27FC236}">
                      <a16:creationId xmlns:a16="http://schemas.microsoft.com/office/drawing/2014/main" id="{0DBF55FA-3B5F-4BE2-B8BB-2E97005F1FD1}"/>
                    </a:ext>
                  </a:extLst>
                </p14:cNvPr>
                <p14:cNvContentPartPr/>
                <p14:nvPr/>
              </p14:nvContentPartPr>
              <p14:xfrm>
                <a:off x="6130175" y="4929066"/>
                <a:ext cx="325080" cy="205920"/>
              </p14:xfrm>
            </p:contentPart>
          </mc:Choice>
          <mc:Fallback xmlns="">
            <p:pic>
              <p:nvPicPr>
                <p:cNvPr id="336" name="Input penna 335">
                  <a:extLst>
                    <a:ext uri="{FF2B5EF4-FFF2-40B4-BE49-F238E27FC236}">
                      <a16:creationId xmlns:a16="http://schemas.microsoft.com/office/drawing/2014/main" id="{0DBF55FA-3B5F-4BE2-B8BB-2E97005F1FD1}"/>
                    </a:ext>
                  </a:extLst>
                </p:cNvPr>
                <p:cNvPicPr/>
                <p:nvPr/>
              </p:nvPicPr>
              <p:blipFill>
                <a:blip r:embed="rId587"/>
                <a:stretch>
                  <a:fillRect/>
                </a:stretch>
              </p:blipFill>
              <p:spPr>
                <a:xfrm>
                  <a:off x="6125855" y="4924746"/>
                  <a:ext cx="333720" cy="21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88">
              <p14:nvContentPartPr>
                <p14:cNvPr id="337" name="Input penna 336">
                  <a:extLst>
                    <a:ext uri="{FF2B5EF4-FFF2-40B4-BE49-F238E27FC236}">
                      <a16:creationId xmlns:a16="http://schemas.microsoft.com/office/drawing/2014/main" id="{7F4F7E9A-3291-4CFE-BE09-724BED602B76}"/>
                    </a:ext>
                  </a:extLst>
                </p14:cNvPr>
                <p14:cNvContentPartPr/>
                <p14:nvPr/>
              </p14:nvContentPartPr>
              <p14:xfrm>
                <a:off x="6576575" y="4929786"/>
                <a:ext cx="430560" cy="213840"/>
              </p14:xfrm>
            </p:contentPart>
          </mc:Choice>
          <mc:Fallback xmlns="">
            <p:pic>
              <p:nvPicPr>
                <p:cNvPr id="337" name="Input penna 336">
                  <a:extLst>
                    <a:ext uri="{FF2B5EF4-FFF2-40B4-BE49-F238E27FC236}">
                      <a16:creationId xmlns:a16="http://schemas.microsoft.com/office/drawing/2014/main" id="{7F4F7E9A-3291-4CFE-BE09-724BED602B76}"/>
                    </a:ext>
                  </a:extLst>
                </p:cNvPr>
                <p:cNvPicPr/>
                <p:nvPr/>
              </p:nvPicPr>
              <p:blipFill>
                <a:blip r:embed="rId589"/>
                <a:stretch>
                  <a:fillRect/>
                </a:stretch>
              </p:blipFill>
              <p:spPr>
                <a:xfrm>
                  <a:off x="6572255" y="4925466"/>
                  <a:ext cx="439200" cy="222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0">
              <p14:nvContentPartPr>
                <p14:cNvPr id="338" name="Input penna 337">
                  <a:extLst>
                    <a:ext uri="{FF2B5EF4-FFF2-40B4-BE49-F238E27FC236}">
                      <a16:creationId xmlns:a16="http://schemas.microsoft.com/office/drawing/2014/main" id="{83707AC7-0829-4084-9B68-4258B4E8FAA9}"/>
                    </a:ext>
                  </a:extLst>
                </p14:cNvPr>
                <p14:cNvContentPartPr/>
                <p14:nvPr/>
              </p14:nvContentPartPr>
              <p14:xfrm>
                <a:off x="6880415" y="4896666"/>
                <a:ext cx="41400" cy="9720"/>
              </p14:xfrm>
            </p:contentPart>
          </mc:Choice>
          <mc:Fallback xmlns="">
            <p:pic>
              <p:nvPicPr>
                <p:cNvPr id="338" name="Input penna 337">
                  <a:extLst>
                    <a:ext uri="{FF2B5EF4-FFF2-40B4-BE49-F238E27FC236}">
                      <a16:creationId xmlns:a16="http://schemas.microsoft.com/office/drawing/2014/main" id="{83707AC7-0829-4084-9B68-4258B4E8FAA9}"/>
                    </a:ext>
                  </a:extLst>
                </p:cNvPr>
                <p:cNvPicPr/>
                <p:nvPr/>
              </p:nvPicPr>
              <p:blipFill>
                <a:blip r:embed="rId591"/>
                <a:stretch>
                  <a:fillRect/>
                </a:stretch>
              </p:blipFill>
              <p:spPr>
                <a:xfrm>
                  <a:off x="6876095" y="4892346"/>
                  <a:ext cx="5004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2">
              <p14:nvContentPartPr>
                <p14:cNvPr id="339" name="Input penna 338">
                  <a:extLst>
                    <a:ext uri="{FF2B5EF4-FFF2-40B4-BE49-F238E27FC236}">
                      <a16:creationId xmlns:a16="http://schemas.microsoft.com/office/drawing/2014/main" id="{691040C1-1DB3-4557-8ED7-5449A192F7C3}"/>
                    </a:ext>
                  </a:extLst>
                </p14:cNvPr>
                <p14:cNvContentPartPr/>
                <p14:nvPr/>
              </p14:nvContentPartPr>
              <p14:xfrm>
                <a:off x="7082375" y="4933386"/>
                <a:ext cx="411840" cy="223920"/>
              </p14:xfrm>
            </p:contentPart>
          </mc:Choice>
          <mc:Fallback xmlns="">
            <p:pic>
              <p:nvPicPr>
                <p:cNvPr id="339" name="Input penna 338">
                  <a:extLst>
                    <a:ext uri="{FF2B5EF4-FFF2-40B4-BE49-F238E27FC236}">
                      <a16:creationId xmlns:a16="http://schemas.microsoft.com/office/drawing/2014/main" id="{691040C1-1DB3-4557-8ED7-5449A192F7C3}"/>
                    </a:ext>
                  </a:extLst>
                </p:cNvPr>
                <p:cNvPicPr/>
                <p:nvPr/>
              </p:nvPicPr>
              <p:blipFill>
                <a:blip r:embed="rId593"/>
                <a:stretch>
                  <a:fillRect/>
                </a:stretch>
              </p:blipFill>
              <p:spPr>
                <a:xfrm>
                  <a:off x="7078055" y="4929066"/>
                  <a:ext cx="420480" cy="232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94">
            <p14:nvContentPartPr>
              <p14:cNvPr id="342" name="Input penna 341">
                <a:extLst>
                  <a:ext uri="{FF2B5EF4-FFF2-40B4-BE49-F238E27FC236}">
                    <a16:creationId xmlns:a16="http://schemas.microsoft.com/office/drawing/2014/main" id="{BB26A3B6-9E11-4999-B963-928A1EEBE923}"/>
                  </a:ext>
                </a:extLst>
              </p14:cNvPr>
              <p14:cNvContentPartPr/>
              <p14:nvPr/>
            </p14:nvContentPartPr>
            <p14:xfrm>
              <a:off x="7687895" y="5172426"/>
              <a:ext cx="11160" cy="6840"/>
            </p14:xfrm>
          </p:contentPart>
        </mc:Choice>
        <mc:Fallback xmlns="">
          <p:pic>
            <p:nvPicPr>
              <p:cNvPr id="342" name="Input penna 341">
                <a:extLst>
                  <a:ext uri="{FF2B5EF4-FFF2-40B4-BE49-F238E27FC236}">
                    <a16:creationId xmlns:a16="http://schemas.microsoft.com/office/drawing/2014/main" id="{BB26A3B6-9E11-4999-B963-928A1EEBE923}"/>
                  </a:ext>
                </a:extLst>
              </p:cNvPr>
              <p:cNvPicPr/>
              <p:nvPr/>
            </p:nvPicPr>
            <p:blipFill>
              <a:blip r:embed="rId595"/>
              <a:stretch>
                <a:fillRect/>
              </a:stretch>
            </p:blipFill>
            <p:spPr>
              <a:xfrm>
                <a:off x="7683575" y="5168106"/>
                <a:ext cx="19800" cy="15480"/>
              </a:xfrm>
              <a:prstGeom prst="rect">
                <a:avLst/>
              </a:prstGeom>
            </p:spPr>
          </p:pic>
        </mc:Fallback>
      </mc:AlternateContent>
      <p:grpSp>
        <p:nvGrpSpPr>
          <p:cNvPr id="355" name="Gruppo 354">
            <a:extLst>
              <a:ext uri="{FF2B5EF4-FFF2-40B4-BE49-F238E27FC236}">
                <a16:creationId xmlns:a16="http://schemas.microsoft.com/office/drawing/2014/main" id="{F3590E11-981C-4108-8002-DB5F56D0BF50}"/>
              </a:ext>
            </a:extLst>
          </p:cNvPr>
          <p:cNvGrpSpPr/>
          <p:nvPr/>
        </p:nvGrpSpPr>
        <p:grpSpPr>
          <a:xfrm>
            <a:off x="7982735" y="4569426"/>
            <a:ext cx="1404720" cy="586440"/>
            <a:chOff x="7982735" y="4569426"/>
            <a:chExt cx="1404720" cy="5864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96">
              <p14:nvContentPartPr>
                <p14:cNvPr id="343" name="Input penna 342">
                  <a:extLst>
                    <a:ext uri="{FF2B5EF4-FFF2-40B4-BE49-F238E27FC236}">
                      <a16:creationId xmlns:a16="http://schemas.microsoft.com/office/drawing/2014/main" id="{305684A0-BF90-4348-94F0-D75ADA56DF39}"/>
                    </a:ext>
                  </a:extLst>
                </p14:cNvPr>
                <p14:cNvContentPartPr/>
                <p14:nvPr/>
              </p14:nvContentPartPr>
              <p14:xfrm>
                <a:off x="7982735" y="4569426"/>
                <a:ext cx="488160" cy="577800"/>
              </p14:xfrm>
            </p:contentPart>
          </mc:Choice>
          <mc:Fallback xmlns="">
            <p:pic>
              <p:nvPicPr>
                <p:cNvPr id="343" name="Input penna 342">
                  <a:extLst>
                    <a:ext uri="{FF2B5EF4-FFF2-40B4-BE49-F238E27FC236}">
                      <a16:creationId xmlns:a16="http://schemas.microsoft.com/office/drawing/2014/main" id="{305684A0-BF90-4348-94F0-D75ADA56DF39}"/>
                    </a:ext>
                  </a:extLst>
                </p:cNvPr>
                <p:cNvPicPr/>
                <p:nvPr/>
              </p:nvPicPr>
              <p:blipFill>
                <a:blip r:embed="rId597"/>
                <a:stretch>
                  <a:fillRect/>
                </a:stretch>
              </p:blipFill>
              <p:spPr>
                <a:xfrm>
                  <a:off x="7978415" y="4565106"/>
                  <a:ext cx="496800" cy="58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98">
              <p14:nvContentPartPr>
                <p14:cNvPr id="344" name="Input penna 343">
                  <a:extLst>
                    <a:ext uri="{FF2B5EF4-FFF2-40B4-BE49-F238E27FC236}">
                      <a16:creationId xmlns:a16="http://schemas.microsoft.com/office/drawing/2014/main" id="{C0B871C2-9112-45C3-ABD6-C5A139CBEB77}"/>
                    </a:ext>
                  </a:extLst>
                </p14:cNvPr>
                <p14:cNvContentPartPr/>
                <p14:nvPr/>
              </p14:nvContentPartPr>
              <p14:xfrm>
                <a:off x="8663135" y="5051466"/>
                <a:ext cx="14760" cy="8280"/>
              </p14:xfrm>
            </p:contentPart>
          </mc:Choice>
          <mc:Fallback xmlns="">
            <p:pic>
              <p:nvPicPr>
                <p:cNvPr id="344" name="Input penna 343">
                  <a:extLst>
                    <a:ext uri="{FF2B5EF4-FFF2-40B4-BE49-F238E27FC236}">
                      <a16:creationId xmlns:a16="http://schemas.microsoft.com/office/drawing/2014/main" id="{C0B871C2-9112-45C3-ABD6-C5A139CBEB77}"/>
                    </a:ext>
                  </a:extLst>
                </p:cNvPr>
                <p:cNvPicPr/>
                <p:nvPr/>
              </p:nvPicPr>
              <p:blipFill>
                <a:blip r:embed="rId599"/>
                <a:stretch>
                  <a:fillRect/>
                </a:stretch>
              </p:blipFill>
              <p:spPr>
                <a:xfrm>
                  <a:off x="8658815" y="5047146"/>
                  <a:ext cx="2340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0">
              <p14:nvContentPartPr>
                <p14:cNvPr id="345" name="Input penna 344">
                  <a:extLst>
                    <a:ext uri="{FF2B5EF4-FFF2-40B4-BE49-F238E27FC236}">
                      <a16:creationId xmlns:a16="http://schemas.microsoft.com/office/drawing/2014/main" id="{3FE7B2E3-F528-4BD3-8915-D6F1DFAD617F}"/>
                    </a:ext>
                  </a:extLst>
                </p14:cNvPr>
                <p14:cNvContentPartPr/>
                <p14:nvPr/>
              </p14:nvContentPartPr>
              <p14:xfrm>
                <a:off x="8894615" y="4678146"/>
                <a:ext cx="35640" cy="371880"/>
              </p14:xfrm>
            </p:contentPart>
          </mc:Choice>
          <mc:Fallback xmlns="">
            <p:pic>
              <p:nvPicPr>
                <p:cNvPr id="345" name="Input penna 344">
                  <a:extLst>
                    <a:ext uri="{FF2B5EF4-FFF2-40B4-BE49-F238E27FC236}">
                      <a16:creationId xmlns:a16="http://schemas.microsoft.com/office/drawing/2014/main" id="{3FE7B2E3-F528-4BD3-8915-D6F1DFAD617F}"/>
                    </a:ext>
                  </a:extLst>
                </p:cNvPr>
                <p:cNvPicPr/>
                <p:nvPr/>
              </p:nvPicPr>
              <p:blipFill>
                <a:blip r:embed="rId601"/>
                <a:stretch>
                  <a:fillRect/>
                </a:stretch>
              </p:blipFill>
              <p:spPr>
                <a:xfrm>
                  <a:off x="8890295" y="4673826"/>
                  <a:ext cx="44280" cy="38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2">
              <p14:nvContentPartPr>
                <p14:cNvPr id="346" name="Input penna 345">
                  <a:extLst>
                    <a:ext uri="{FF2B5EF4-FFF2-40B4-BE49-F238E27FC236}">
                      <a16:creationId xmlns:a16="http://schemas.microsoft.com/office/drawing/2014/main" id="{5775C646-56C0-446A-B7C6-4CA600FBCBEB}"/>
                    </a:ext>
                  </a:extLst>
                </p14:cNvPr>
                <p14:cNvContentPartPr/>
                <p14:nvPr/>
              </p14:nvContentPartPr>
              <p14:xfrm>
                <a:off x="8747015" y="4608306"/>
                <a:ext cx="476640" cy="504360"/>
              </p14:xfrm>
            </p:contentPart>
          </mc:Choice>
          <mc:Fallback xmlns="">
            <p:pic>
              <p:nvPicPr>
                <p:cNvPr id="346" name="Input penna 345">
                  <a:extLst>
                    <a:ext uri="{FF2B5EF4-FFF2-40B4-BE49-F238E27FC236}">
                      <a16:creationId xmlns:a16="http://schemas.microsoft.com/office/drawing/2014/main" id="{5775C646-56C0-446A-B7C6-4CA600FBCBEB}"/>
                    </a:ext>
                  </a:extLst>
                </p:cNvPr>
                <p:cNvPicPr/>
                <p:nvPr/>
              </p:nvPicPr>
              <p:blipFill>
                <a:blip r:embed="rId603"/>
                <a:stretch>
                  <a:fillRect/>
                </a:stretch>
              </p:blipFill>
              <p:spPr>
                <a:xfrm>
                  <a:off x="8742695" y="4603986"/>
                  <a:ext cx="485280" cy="513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4">
              <p14:nvContentPartPr>
                <p14:cNvPr id="347" name="Input penna 346">
                  <a:extLst>
                    <a:ext uri="{FF2B5EF4-FFF2-40B4-BE49-F238E27FC236}">
                      <a16:creationId xmlns:a16="http://schemas.microsoft.com/office/drawing/2014/main" id="{46B12022-DDE4-4E01-BCA7-F4CCA0825D50}"/>
                    </a:ext>
                  </a:extLst>
                </p14:cNvPr>
                <p14:cNvContentPartPr/>
                <p14:nvPr/>
              </p14:nvContentPartPr>
              <p14:xfrm>
                <a:off x="9365135" y="5137506"/>
                <a:ext cx="22320" cy="18360"/>
              </p14:xfrm>
            </p:contentPart>
          </mc:Choice>
          <mc:Fallback xmlns="">
            <p:pic>
              <p:nvPicPr>
                <p:cNvPr id="347" name="Input penna 346">
                  <a:extLst>
                    <a:ext uri="{FF2B5EF4-FFF2-40B4-BE49-F238E27FC236}">
                      <a16:creationId xmlns:a16="http://schemas.microsoft.com/office/drawing/2014/main" id="{46B12022-DDE4-4E01-BCA7-F4CCA0825D50}"/>
                    </a:ext>
                  </a:extLst>
                </p:cNvPr>
                <p:cNvPicPr/>
                <p:nvPr/>
              </p:nvPicPr>
              <p:blipFill>
                <a:blip r:embed="rId605"/>
                <a:stretch>
                  <a:fillRect/>
                </a:stretch>
              </p:blipFill>
              <p:spPr>
                <a:xfrm>
                  <a:off x="9360815" y="5133186"/>
                  <a:ext cx="30960" cy="27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4" name="Gruppo 353">
            <a:extLst>
              <a:ext uri="{FF2B5EF4-FFF2-40B4-BE49-F238E27FC236}">
                <a16:creationId xmlns:a16="http://schemas.microsoft.com/office/drawing/2014/main" id="{4A417B0D-2423-486E-8042-2D7E2518BBB7}"/>
              </a:ext>
            </a:extLst>
          </p:cNvPr>
          <p:cNvGrpSpPr/>
          <p:nvPr/>
        </p:nvGrpSpPr>
        <p:grpSpPr>
          <a:xfrm>
            <a:off x="9899015" y="4800546"/>
            <a:ext cx="511560" cy="323280"/>
            <a:chOff x="9899015" y="4800546"/>
            <a:chExt cx="511560" cy="3232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6">
              <p14:nvContentPartPr>
                <p14:cNvPr id="348" name="Input penna 347">
                  <a:extLst>
                    <a:ext uri="{FF2B5EF4-FFF2-40B4-BE49-F238E27FC236}">
                      <a16:creationId xmlns:a16="http://schemas.microsoft.com/office/drawing/2014/main" id="{96F4B102-8623-4B48-9489-08E82285385E}"/>
                    </a:ext>
                  </a:extLst>
                </p14:cNvPr>
                <p14:cNvContentPartPr/>
                <p14:nvPr/>
              </p14:nvContentPartPr>
              <p14:xfrm>
                <a:off x="9899015" y="4920426"/>
                <a:ext cx="100080" cy="186480"/>
              </p14:xfrm>
            </p:contentPart>
          </mc:Choice>
          <mc:Fallback xmlns="">
            <p:pic>
              <p:nvPicPr>
                <p:cNvPr id="348" name="Input penna 347">
                  <a:extLst>
                    <a:ext uri="{FF2B5EF4-FFF2-40B4-BE49-F238E27FC236}">
                      <a16:creationId xmlns:a16="http://schemas.microsoft.com/office/drawing/2014/main" id="{96F4B102-8623-4B48-9489-08E82285385E}"/>
                    </a:ext>
                  </a:extLst>
                </p:cNvPr>
                <p:cNvPicPr/>
                <p:nvPr/>
              </p:nvPicPr>
              <p:blipFill>
                <a:blip r:embed="rId607"/>
                <a:stretch>
                  <a:fillRect/>
                </a:stretch>
              </p:blipFill>
              <p:spPr>
                <a:xfrm>
                  <a:off x="9894695" y="4916106"/>
                  <a:ext cx="10872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08">
              <p14:nvContentPartPr>
                <p14:cNvPr id="349" name="Input penna 348">
                  <a:extLst>
                    <a:ext uri="{FF2B5EF4-FFF2-40B4-BE49-F238E27FC236}">
                      <a16:creationId xmlns:a16="http://schemas.microsoft.com/office/drawing/2014/main" id="{302BC89F-BB76-479D-BBB4-BF7FC59CFD78}"/>
                    </a:ext>
                  </a:extLst>
                </p14:cNvPr>
                <p14:cNvContentPartPr/>
                <p14:nvPr/>
              </p14:nvContentPartPr>
              <p14:xfrm>
                <a:off x="9956255" y="4800546"/>
                <a:ext cx="34920" cy="14760"/>
              </p14:xfrm>
            </p:contentPart>
          </mc:Choice>
          <mc:Fallback xmlns="">
            <p:pic>
              <p:nvPicPr>
                <p:cNvPr id="349" name="Input penna 348">
                  <a:extLst>
                    <a:ext uri="{FF2B5EF4-FFF2-40B4-BE49-F238E27FC236}">
                      <a16:creationId xmlns:a16="http://schemas.microsoft.com/office/drawing/2014/main" id="{302BC89F-BB76-479D-BBB4-BF7FC59CFD78}"/>
                    </a:ext>
                  </a:extLst>
                </p:cNvPr>
                <p:cNvPicPr/>
                <p:nvPr/>
              </p:nvPicPr>
              <p:blipFill>
                <a:blip r:embed="rId609"/>
                <a:stretch>
                  <a:fillRect/>
                </a:stretch>
              </p:blipFill>
              <p:spPr>
                <a:xfrm>
                  <a:off x="9951935" y="4796226"/>
                  <a:ext cx="43560" cy="23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0">
              <p14:nvContentPartPr>
                <p14:cNvPr id="350" name="Input penna 349">
                  <a:extLst>
                    <a:ext uri="{FF2B5EF4-FFF2-40B4-BE49-F238E27FC236}">
                      <a16:creationId xmlns:a16="http://schemas.microsoft.com/office/drawing/2014/main" id="{AD695019-98DA-4EFD-A352-6D3B86C032A4}"/>
                    </a:ext>
                  </a:extLst>
                </p14:cNvPr>
                <p14:cNvContentPartPr/>
                <p14:nvPr/>
              </p14:nvContentPartPr>
              <p14:xfrm>
                <a:off x="10122935" y="4907466"/>
                <a:ext cx="287640" cy="216360"/>
              </p14:xfrm>
            </p:contentPart>
          </mc:Choice>
          <mc:Fallback xmlns="">
            <p:pic>
              <p:nvPicPr>
                <p:cNvPr id="350" name="Input penna 349">
                  <a:extLst>
                    <a:ext uri="{FF2B5EF4-FFF2-40B4-BE49-F238E27FC236}">
                      <a16:creationId xmlns:a16="http://schemas.microsoft.com/office/drawing/2014/main" id="{AD695019-98DA-4EFD-A352-6D3B86C032A4}"/>
                    </a:ext>
                  </a:extLst>
                </p:cNvPr>
                <p:cNvPicPr/>
                <p:nvPr/>
              </p:nvPicPr>
              <p:blipFill>
                <a:blip r:embed="rId611"/>
                <a:stretch>
                  <a:fillRect/>
                </a:stretch>
              </p:blipFill>
              <p:spPr>
                <a:xfrm>
                  <a:off x="10118615" y="4903146"/>
                  <a:ext cx="296280" cy="2250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53" name="Gruppo 352">
            <a:extLst>
              <a:ext uri="{FF2B5EF4-FFF2-40B4-BE49-F238E27FC236}">
                <a16:creationId xmlns:a16="http://schemas.microsoft.com/office/drawing/2014/main" id="{96D66638-C203-4B16-BB07-9DAD3F452007}"/>
              </a:ext>
            </a:extLst>
          </p:cNvPr>
          <p:cNvGrpSpPr/>
          <p:nvPr/>
        </p:nvGrpSpPr>
        <p:grpSpPr>
          <a:xfrm>
            <a:off x="10713695" y="4630266"/>
            <a:ext cx="424440" cy="597960"/>
            <a:chOff x="10713695" y="4630266"/>
            <a:chExt cx="424440" cy="5979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2">
              <p14:nvContentPartPr>
                <p14:cNvPr id="351" name="Input penna 350">
                  <a:extLst>
                    <a:ext uri="{FF2B5EF4-FFF2-40B4-BE49-F238E27FC236}">
                      <a16:creationId xmlns:a16="http://schemas.microsoft.com/office/drawing/2014/main" id="{37433C12-8E21-44AD-80C9-D3BA705E8DB1}"/>
                    </a:ext>
                  </a:extLst>
                </p14:cNvPr>
                <p14:cNvContentPartPr/>
                <p14:nvPr/>
              </p14:nvContentPartPr>
              <p14:xfrm>
                <a:off x="10713695" y="4708026"/>
                <a:ext cx="424440" cy="406800"/>
              </p14:xfrm>
            </p:contentPart>
          </mc:Choice>
          <mc:Fallback xmlns="">
            <p:pic>
              <p:nvPicPr>
                <p:cNvPr id="351" name="Input penna 350">
                  <a:extLst>
                    <a:ext uri="{FF2B5EF4-FFF2-40B4-BE49-F238E27FC236}">
                      <a16:creationId xmlns:a16="http://schemas.microsoft.com/office/drawing/2014/main" id="{37433C12-8E21-44AD-80C9-D3BA705E8DB1}"/>
                    </a:ext>
                  </a:extLst>
                </p:cNvPr>
                <p:cNvPicPr/>
                <p:nvPr/>
              </p:nvPicPr>
              <p:blipFill>
                <a:blip r:embed="rId613"/>
                <a:stretch>
                  <a:fillRect/>
                </a:stretch>
              </p:blipFill>
              <p:spPr>
                <a:xfrm>
                  <a:off x="10709375" y="4703706"/>
                  <a:ext cx="433080" cy="41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4">
              <p14:nvContentPartPr>
                <p14:cNvPr id="352" name="Input penna 351">
                  <a:extLst>
                    <a:ext uri="{FF2B5EF4-FFF2-40B4-BE49-F238E27FC236}">
                      <a16:creationId xmlns:a16="http://schemas.microsoft.com/office/drawing/2014/main" id="{C797F584-1574-45DD-84CA-A8B174E1A639}"/>
                    </a:ext>
                  </a:extLst>
                </p14:cNvPr>
                <p14:cNvContentPartPr/>
                <p14:nvPr/>
              </p14:nvContentPartPr>
              <p14:xfrm>
                <a:off x="10906655" y="4630266"/>
                <a:ext cx="48240" cy="597960"/>
              </p14:xfrm>
            </p:contentPart>
          </mc:Choice>
          <mc:Fallback xmlns="">
            <p:pic>
              <p:nvPicPr>
                <p:cNvPr id="352" name="Input penna 351">
                  <a:extLst>
                    <a:ext uri="{FF2B5EF4-FFF2-40B4-BE49-F238E27FC236}">
                      <a16:creationId xmlns:a16="http://schemas.microsoft.com/office/drawing/2014/main" id="{C797F584-1574-45DD-84CA-A8B174E1A639}"/>
                    </a:ext>
                  </a:extLst>
                </p:cNvPr>
                <p:cNvPicPr/>
                <p:nvPr/>
              </p:nvPicPr>
              <p:blipFill>
                <a:blip r:embed="rId615"/>
                <a:stretch>
                  <a:fillRect/>
                </a:stretch>
              </p:blipFill>
              <p:spPr>
                <a:xfrm>
                  <a:off x="10902335" y="4625946"/>
                  <a:ext cx="56880" cy="6066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5" name="Gruppo 374">
            <a:extLst>
              <a:ext uri="{FF2B5EF4-FFF2-40B4-BE49-F238E27FC236}">
                <a16:creationId xmlns:a16="http://schemas.microsoft.com/office/drawing/2014/main" id="{D6D0EFC3-0D90-4FF2-953E-29ACD470BD34}"/>
              </a:ext>
            </a:extLst>
          </p:cNvPr>
          <p:cNvGrpSpPr/>
          <p:nvPr/>
        </p:nvGrpSpPr>
        <p:grpSpPr>
          <a:xfrm>
            <a:off x="150575" y="5808906"/>
            <a:ext cx="929880" cy="252720"/>
            <a:chOff x="150575" y="5808906"/>
            <a:chExt cx="929880" cy="252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16">
              <p14:nvContentPartPr>
                <p14:cNvPr id="356" name="Input penna 355">
                  <a:extLst>
                    <a:ext uri="{FF2B5EF4-FFF2-40B4-BE49-F238E27FC236}">
                      <a16:creationId xmlns:a16="http://schemas.microsoft.com/office/drawing/2014/main" id="{8975353C-2536-4798-B471-E71FF287EA06}"/>
                    </a:ext>
                  </a:extLst>
                </p14:cNvPr>
                <p14:cNvContentPartPr/>
                <p14:nvPr/>
              </p14:nvContentPartPr>
              <p14:xfrm>
                <a:off x="150575" y="5808906"/>
                <a:ext cx="256680" cy="252720"/>
              </p14:xfrm>
            </p:contentPart>
          </mc:Choice>
          <mc:Fallback xmlns="">
            <p:pic>
              <p:nvPicPr>
                <p:cNvPr id="356" name="Input penna 355">
                  <a:extLst>
                    <a:ext uri="{FF2B5EF4-FFF2-40B4-BE49-F238E27FC236}">
                      <a16:creationId xmlns:a16="http://schemas.microsoft.com/office/drawing/2014/main" id="{8975353C-2536-4798-B471-E71FF287EA06}"/>
                    </a:ext>
                  </a:extLst>
                </p:cNvPr>
                <p:cNvPicPr/>
                <p:nvPr/>
              </p:nvPicPr>
              <p:blipFill>
                <a:blip r:embed="rId617"/>
                <a:stretch>
                  <a:fillRect/>
                </a:stretch>
              </p:blipFill>
              <p:spPr>
                <a:xfrm>
                  <a:off x="146255" y="5804586"/>
                  <a:ext cx="265320" cy="261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18">
              <p14:nvContentPartPr>
                <p14:cNvPr id="357" name="Input penna 356">
                  <a:extLst>
                    <a:ext uri="{FF2B5EF4-FFF2-40B4-BE49-F238E27FC236}">
                      <a16:creationId xmlns:a16="http://schemas.microsoft.com/office/drawing/2014/main" id="{4C6CD65A-DDD4-4399-873C-D7352BCA0F1D}"/>
                    </a:ext>
                  </a:extLst>
                </p14:cNvPr>
                <p14:cNvContentPartPr/>
                <p14:nvPr/>
              </p14:nvContentPartPr>
              <p14:xfrm>
                <a:off x="453695" y="5860386"/>
                <a:ext cx="271440" cy="195120"/>
              </p14:xfrm>
            </p:contentPart>
          </mc:Choice>
          <mc:Fallback xmlns="">
            <p:pic>
              <p:nvPicPr>
                <p:cNvPr id="357" name="Input penna 356">
                  <a:extLst>
                    <a:ext uri="{FF2B5EF4-FFF2-40B4-BE49-F238E27FC236}">
                      <a16:creationId xmlns:a16="http://schemas.microsoft.com/office/drawing/2014/main" id="{4C6CD65A-DDD4-4399-873C-D7352BCA0F1D}"/>
                    </a:ext>
                  </a:extLst>
                </p:cNvPr>
                <p:cNvPicPr/>
                <p:nvPr/>
              </p:nvPicPr>
              <p:blipFill>
                <a:blip r:embed="rId619"/>
                <a:stretch>
                  <a:fillRect/>
                </a:stretch>
              </p:blipFill>
              <p:spPr>
                <a:xfrm>
                  <a:off x="449375" y="5856066"/>
                  <a:ext cx="280080" cy="20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0">
              <p14:nvContentPartPr>
                <p14:cNvPr id="358" name="Input penna 357">
                  <a:extLst>
                    <a:ext uri="{FF2B5EF4-FFF2-40B4-BE49-F238E27FC236}">
                      <a16:creationId xmlns:a16="http://schemas.microsoft.com/office/drawing/2014/main" id="{BB1D75D2-75FC-4B47-9D33-7B88FCAED72A}"/>
                    </a:ext>
                  </a:extLst>
                </p14:cNvPr>
                <p14:cNvContentPartPr/>
                <p14:nvPr/>
              </p14:nvContentPartPr>
              <p14:xfrm>
                <a:off x="811895" y="5859306"/>
                <a:ext cx="268560" cy="196920"/>
              </p14:xfrm>
            </p:contentPart>
          </mc:Choice>
          <mc:Fallback xmlns="">
            <p:pic>
              <p:nvPicPr>
                <p:cNvPr id="358" name="Input penna 357">
                  <a:extLst>
                    <a:ext uri="{FF2B5EF4-FFF2-40B4-BE49-F238E27FC236}">
                      <a16:creationId xmlns:a16="http://schemas.microsoft.com/office/drawing/2014/main" id="{BB1D75D2-75FC-4B47-9D33-7B88FCAED72A}"/>
                    </a:ext>
                  </a:extLst>
                </p:cNvPr>
                <p:cNvPicPr/>
                <p:nvPr/>
              </p:nvPicPr>
              <p:blipFill>
                <a:blip r:embed="rId621"/>
                <a:stretch>
                  <a:fillRect/>
                </a:stretch>
              </p:blipFill>
              <p:spPr>
                <a:xfrm>
                  <a:off x="807575" y="5854986"/>
                  <a:ext cx="277200" cy="2055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74" name="Gruppo 373">
            <a:extLst>
              <a:ext uri="{FF2B5EF4-FFF2-40B4-BE49-F238E27FC236}">
                <a16:creationId xmlns:a16="http://schemas.microsoft.com/office/drawing/2014/main" id="{D41467DA-AE32-467B-979E-D0B311B17318}"/>
              </a:ext>
            </a:extLst>
          </p:cNvPr>
          <p:cNvGrpSpPr/>
          <p:nvPr/>
        </p:nvGrpSpPr>
        <p:grpSpPr>
          <a:xfrm>
            <a:off x="1502375" y="5642586"/>
            <a:ext cx="426960" cy="383040"/>
            <a:chOff x="1502375" y="5642586"/>
            <a:chExt cx="426960" cy="3830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22">
              <p14:nvContentPartPr>
                <p14:cNvPr id="359" name="Input penna 358">
                  <a:extLst>
                    <a:ext uri="{FF2B5EF4-FFF2-40B4-BE49-F238E27FC236}">
                      <a16:creationId xmlns:a16="http://schemas.microsoft.com/office/drawing/2014/main" id="{81E59D7F-3359-4941-8A42-9033A96F9271}"/>
                    </a:ext>
                  </a:extLst>
                </p14:cNvPr>
                <p14:cNvContentPartPr/>
                <p14:nvPr/>
              </p14:nvContentPartPr>
              <p14:xfrm>
                <a:off x="1502375" y="5797386"/>
                <a:ext cx="282240" cy="228240"/>
              </p14:xfrm>
            </p:contentPart>
          </mc:Choice>
          <mc:Fallback xmlns="">
            <p:pic>
              <p:nvPicPr>
                <p:cNvPr id="359" name="Input penna 358">
                  <a:extLst>
                    <a:ext uri="{FF2B5EF4-FFF2-40B4-BE49-F238E27FC236}">
                      <a16:creationId xmlns:a16="http://schemas.microsoft.com/office/drawing/2014/main" id="{81E59D7F-3359-4941-8A42-9033A96F9271}"/>
                    </a:ext>
                  </a:extLst>
                </p:cNvPr>
                <p:cNvPicPr/>
                <p:nvPr/>
              </p:nvPicPr>
              <p:blipFill>
                <a:blip r:embed="rId623"/>
                <a:stretch>
                  <a:fillRect/>
                </a:stretch>
              </p:blipFill>
              <p:spPr>
                <a:xfrm>
                  <a:off x="1498055" y="5793066"/>
                  <a:ext cx="290880" cy="236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4">
              <p14:nvContentPartPr>
                <p14:cNvPr id="360" name="Input penna 359">
                  <a:extLst>
                    <a:ext uri="{FF2B5EF4-FFF2-40B4-BE49-F238E27FC236}">
                      <a16:creationId xmlns:a16="http://schemas.microsoft.com/office/drawing/2014/main" id="{90E49E6E-164D-48E5-A2E7-71B946079757}"/>
                    </a:ext>
                  </a:extLst>
                </p14:cNvPr>
                <p14:cNvContentPartPr/>
                <p14:nvPr/>
              </p14:nvContentPartPr>
              <p14:xfrm>
                <a:off x="1878215" y="5642586"/>
                <a:ext cx="51120" cy="136800"/>
              </p14:xfrm>
            </p:contentPart>
          </mc:Choice>
          <mc:Fallback xmlns="">
            <p:pic>
              <p:nvPicPr>
                <p:cNvPr id="360" name="Input penna 359">
                  <a:extLst>
                    <a:ext uri="{FF2B5EF4-FFF2-40B4-BE49-F238E27FC236}">
                      <a16:creationId xmlns:a16="http://schemas.microsoft.com/office/drawing/2014/main" id="{90E49E6E-164D-48E5-A2E7-71B946079757}"/>
                    </a:ext>
                  </a:extLst>
                </p:cNvPr>
                <p:cNvPicPr/>
                <p:nvPr/>
              </p:nvPicPr>
              <p:blipFill>
                <a:blip r:embed="rId625"/>
                <a:stretch>
                  <a:fillRect/>
                </a:stretch>
              </p:blipFill>
              <p:spPr>
                <a:xfrm>
                  <a:off x="1873895" y="5638266"/>
                  <a:ext cx="59760" cy="1454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26">
            <p14:nvContentPartPr>
              <p14:cNvPr id="361" name="Input penna 360">
                <a:extLst>
                  <a:ext uri="{FF2B5EF4-FFF2-40B4-BE49-F238E27FC236}">
                    <a16:creationId xmlns:a16="http://schemas.microsoft.com/office/drawing/2014/main" id="{9DD4E331-6816-4AAE-AE20-E46826936C37}"/>
                  </a:ext>
                </a:extLst>
              </p14:cNvPr>
              <p14:cNvContentPartPr/>
              <p14:nvPr/>
            </p14:nvContentPartPr>
            <p14:xfrm>
              <a:off x="2233535" y="5799906"/>
              <a:ext cx="340560" cy="241200"/>
            </p14:xfrm>
          </p:contentPart>
        </mc:Choice>
        <mc:Fallback xmlns="">
          <p:pic>
            <p:nvPicPr>
              <p:cNvPr id="361" name="Input penna 360">
                <a:extLst>
                  <a:ext uri="{FF2B5EF4-FFF2-40B4-BE49-F238E27FC236}">
                    <a16:creationId xmlns:a16="http://schemas.microsoft.com/office/drawing/2014/main" id="{9DD4E331-6816-4AAE-AE20-E46826936C37}"/>
                  </a:ext>
                </a:extLst>
              </p:cNvPr>
              <p:cNvPicPr/>
              <p:nvPr/>
            </p:nvPicPr>
            <p:blipFill>
              <a:blip r:embed="rId627"/>
              <a:stretch>
                <a:fillRect/>
              </a:stretch>
            </p:blipFill>
            <p:spPr>
              <a:xfrm>
                <a:off x="2229215" y="5795586"/>
                <a:ext cx="349200" cy="249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28">
            <p14:nvContentPartPr>
              <p14:cNvPr id="362" name="Input penna 361">
                <a:extLst>
                  <a:ext uri="{FF2B5EF4-FFF2-40B4-BE49-F238E27FC236}">
                    <a16:creationId xmlns:a16="http://schemas.microsoft.com/office/drawing/2014/main" id="{5A79C7DB-6451-4E98-9F59-8BDFECE20483}"/>
                  </a:ext>
                </a:extLst>
              </p14:cNvPr>
              <p14:cNvContentPartPr/>
              <p14:nvPr/>
            </p14:nvContentPartPr>
            <p14:xfrm>
              <a:off x="2416415" y="5591466"/>
              <a:ext cx="269640" cy="68760"/>
            </p14:xfrm>
          </p:contentPart>
        </mc:Choice>
        <mc:Fallback xmlns="">
          <p:pic>
            <p:nvPicPr>
              <p:cNvPr id="362" name="Input penna 361">
                <a:extLst>
                  <a:ext uri="{FF2B5EF4-FFF2-40B4-BE49-F238E27FC236}">
                    <a16:creationId xmlns:a16="http://schemas.microsoft.com/office/drawing/2014/main" id="{5A79C7DB-6451-4E98-9F59-8BDFECE20483}"/>
                  </a:ext>
                </a:extLst>
              </p:cNvPr>
              <p:cNvPicPr/>
              <p:nvPr/>
            </p:nvPicPr>
            <p:blipFill>
              <a:blip r:embed="rId629"/>
              <a:stretch>
                <a:fillRect/>
              </a:stretch>
            </p:blipFill>
            <p:spPr>
              <a:xfrm>
                <a:off x="2412095" y="5587146"/>
                <a:ext cx="278280" cy="77400"/>
              </a:xfrm>
              <a:prstGeom prst="rect">
                <a:avLst/>
              </a:prstGeom>
            </p:spPr>
          </p:pic>
        </mc:Fallback>
      </mc:AlternateContent>
      <p:grpSp>
        <p:nvGrpSpPr>
          <p:cNvPr id="373" name="Gruppo 372">
            <a:extLst>
              <a:ext uri="{FF2B5EF4-FFF2-40B4-BE49-F238E27FC236}">
                <a16:creationId xmlns:a16="http://schemas.microsoft.com/office/drawing/2014/main" id="{99B3BC3C-6525-4CA3-A7FC-E0F5115A060A}"/>
              </a:ext>
            </a:extLst>
          </p:cNvPr>
          <p:cNvGrpSpPr/>
          <p:nvPr/>
        </p:nvGrpSpPr>
        <p:grpSpPr>
          <a:xfrm>
            <a:off x="3029495" y="5805666"/>
            <a:ext cx="804960" cy="180360"/>
            <a:chOff x="3029495" y="5805666"/>
            <a:chExt cx="804960" cy="1803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0">
              <p14:nvContentPartPr>
                <p14:cNvPr id="363" name="Input penna 362">
                  <a:extLst>
                    <a:ext uri="{FF2B5EF4-FFF2-40B4-BE49-F238E27FC236}">
                      <a16:creationId xmlns:a16="http://schemas.microsoft.com/office/drawing/2014/main" id="{AF6FE464-A85A-4A61-81C0-A5F511E05A08}"/>
                    </a:ext>
                  </a:extLst>
                </p14:cNvPr>
                <p14:cNvContentPartPr/>
                <p14:nvPr/>
              </p14:nvContentPartPr>
              <p14:xfrm>
                <a:off x="3029495" y="5819706"/>
                <a:ext cx="462240" cy="166320"/>
              </p14:xfrm>
            </p:contentPart>
          </mc:Choice>
          <mc:Fallback xmlns="">
            <p:pic>
              <p:nvPicPr>
                <p:cNvPr id="363" name="Input penna 362">
                  <a:extLst>
                    <a:ext uri="{FF2B5EF4-FFF2-40B4-BE49-F238E27FC236}">
                      <a16:creationId xmlns:a16="http://schemas.microsoft.com/office/drawing/2014/main" id="{AF6FE464-A85A-4A61-81C0-A5F511E05A08}"/>
                    </a:ext>
                  </a:extLst>
                </p:cNvPr>
                <p:cNvPicPr/>
                <p:nvPr/>
              </p:nvPicPr>
              <p:blipFill>
                <a:blip r:embed="rId631"/>
                <a:stretch>
                  <a:fillRect/>
                </a:stretch>
              </p:blipFill>
              <p:spPr>
                <a:xfrm>
                  <a:off x="3025175" y="5815386"/>
                  <a:ext cx="470880" cy="174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2">
              <p14:nvContentPartPr>
                <p14:cNvPr id="364" name="Input penna 363">
                  <a:extLst>
                    <a:ext uri="{FF2B5EF4-FFF2-40B4-BE49-F238E27FC236}">
                      <a16:creationId xmlns:a16="http://schemas.microsoft.com/office/drawing/2014/main" id="{50D66859-787C-4D16-BD13-8F6C31CE9E69}"/>
                    </a:ext>
                  </a:extLst>
                </p14:cNvPr>
                <p14:cNvContentPartPr/>
                <p14:nvPr/>
              </p14:nvContentPartPr>
              <p14:xfrm>
                <a:off x="3584255" y="5805666"/>
                <a:ext cx="250200" cy="168480"/>
              </p14:xfrm>
            </p:contentPart>
          </mc:Choice>
          <mc:Fallback xmlns="">
            <p:pic>
              <p:nvPicPr>
                <p:cNvPr id="364" name="Input penna 363">
                  <a:extLst>
                    <a:ext uri="{FF2B5EF4-FFF2-40B4-BE49-F238E27FC236}">
                      <a16:creationId xmlns:a16="http://schemas.microsoft.com/office/drawing/2014/main" id="{50D66859-787C-4D16-BD13-8F6C31CE9E69}"/>
                    </a:ext>
                  </a:extLst>
                </p:cNvPr>
                <p:cNvPicPr/>
                <p:nvPr/>
              </p:nvPicPr>
              <p:blipFill>
                <a:blip r:embed="rId633"/>
                <a:stretch>
                  <a:fillRect/>
                </a:stretch>
              </p:blipFill>
              <p:spPr>
                <a:xfrm>
                  <a:off x="3579935" y="5801346"/>
                  <a:ext cx="258840" cy="1771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2" name="Gruppo 391">
            <a:extLst>
              <a:ext uri="{FF2B5EF4-FFF2-40B4-BE49-F238E27FC236}">
                <a16:creationId xmlns:a16="http://schemas.microsoft.com/office/drawing/2014/main" id="{02FC42D4-7D85-44A8-8577-2C5930727C90}"/>
              </a:ext>
            </a:extLst>
          </p:cNvPr>
          <p:cNvGrpSpPr/>
          <p:nvPr/>
        </p:nvGrpSpPr>
        <p:grpSpPr>
          <a:xfrm>
            <a:off x="4160255" y="5401386"/>
            <a:ext cx="3700080" cy="655920"/>
            <a:chOff x="4160255" y="5401386"/>
            <a:chExt cx="3700080" cy="655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34">
              <p14:nvContentPartPr>
                <p14:cNvPr id="365" name="Input penna 364">
                  <a:extLst>
                    <a:ext uri="{FF2B5EF4-FFF2-40B4-BE49-F238E27FC236}">
                      <a16:creationId xmlns:a16="http://schemas.microsoft.com/office/drawing/2014/main" id="{00CAF7A8-D348-4BA2-B5B6-F7C4D0CD8676}"/>
                    </a:ext>
                  </a:extLst>
                </p14:cNvPr>
                <p14:cNvContentPartPr/>
                <p14:nvPr/>
              </p14:nvContentPartPr>
              <p14:xfrm>
                <a:off x="4160255" y="5764986"/>
                <a:ext cx="322920" cy="212760"/>
              </p14:xfrm>
            </p:contentPart>
          </mc:Choice>
          <mc:Fallback xmlns="">
            <p:pic>
              <p:nvPicPr>
                <p:cNvPr id="365" name="Input penna 364">
                  <a:extLst>
                    <a:ext uri="{FF2B5EF4-FFF2-40B4-BE49-F238E27FC236}">
                      <a16:creationId xmlns:a16="http://schemas.microsoft.com/office/drawing/2014/main" id="{00CAF7A8-D348-4BA2-B5B6-F7C4D0CD8676}"/>
                    </a:ext>
                  </a:extLst>
                </p:cNvPr>
                <p:cNvPicPr/>
                <p:nvPr/>
              </p:nvPicPr>
              <p:blipFill>
                <a:blip r:embed="rId635"/>
                <a:stretch>
                  <a:fillRect/>
                </a:stretch>
              </p:blipFill>
              <p:spPr>
                <a:xfrm>
                  <a:off x="4155935" y="5760666"/>
                  <a:ext cx="331560" cy="22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6">
              <p14:nvContentPartPr>
                <p14:cNvPr id="366" name="Input penna 365">
                  <a:extLst>
                    <a:ext uri="{FF2B5EF4-FFF2-40B4-BE49-F238E27FC236}">
                      <a16:creationId xmlns:a16="http://schemas.microsoft.com/office/drawing/2014/main" id="{64C6214A-05A8-4730-A6A3-5D974EA31FE5}"/>
                    </a:ext>
                  </a:extLst>
                </p14:cNvPr>
                <p14:cNvContentPartPr/>
                <p14:nvPr/>
              </p14:nvContentPartPr>
              <p14:xfrm>
                <a:off x="4520975" y="5744826"/>
                <a:ext cx="222480" cy="231480"/>
              </p14:xfrm>
            </p:contentPart>
          </mc:Choice>
          <mc:Fallback xmlns="">
            <p:pic>
              <p:nvPicPr>
                <p:cNvPr id="366" name="Input penna 365">
                  <a:extLst>
                    <a:ext uri="{FF2B5EF4-FFF2-40B4-BE49-F238E27FC236}">
                      <a16:creationId xmlns:a16="http://schemas.microsoft.com/office/drawing/2014/main" id="{64C6214A-05A8-4730-A6A3-5D974EA31FE5}"/>
                    </a:ext>
                  </a:extLst>
                </p:cNvPr>
                <p:cNvPicPr/>
                <p:nvPr/>
              </p:nvPicPr>
              <p:blipFill>
                <a:blip r:embed="rId637"/>
                <a:stretch>
                  <a:fillRect/>
                </a:stretch>
              </p:blipFill>
              <p:spPr>
                <a:xfrm>
                  <a:off x="4516655" y="5740506"/>
                  <a:ext cx="231120" cy="24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38">
              <p14:nvContentPartPr>
                <p14:cNvPr id="367" name="Input penna 366">
                  <a:extLst>
                    <a:ext uri="{FF2B5EF4-FFF2-40B4-BE49-F238E27FC236}">
                      <a16:creationId xmlns:a16="http://schemas.microsoft.com/office/drawing/2014/main" id="{35D8FF45-0593-4A99-BD83-B64B92821616}"/>
                    </a:ext>
                  </a:extLst>
                </p14:cNvPr>
                <p14:cNvContentPartPr/>
                <p14:nvPr/>
              </p14:nvContentPartPr>
              <p14:xfrm>
                <a:off x="4816895" y="5812146"/>
                <a:ext cx="270000" cy="180000"/>
              </p14:xfrm>
            </p:contentPart>
          </mc:Choice>
          <mc:Fallback xmlns="">
            <p:pic>
              <p:nvPicPr>
                <p:cNvPr id="367" name="Input penna 366">
                  <a:extLst>
                    <a:ext uri="{FF2B5EF4-FFF2-40B4-BE49-F238E27FC236}">
                      <a16:creationId xmlns:a16="http://schemas.microsoft.com/office/drawing/2014/main" id="{35D8FF45-0593-4A99-BD83-B64B92821616}"/>
                    </a:ext>
                  </a:extLst>
                </p:cNvPr>
                <p:cNvPicPr/>
                <p:nvPr/>
              </p:nvPicPr>
              <p:blipFill>
                <a:blip r:embed="rId639"/>
                <a:stretch>
                  <a:fillRect/>
                </a:stretch>
              </p:blipFill>
              <p:spPr>
                <a:xfrm>
                  <a:off x="4812575" y="5807826"/>
                  <a:ext cx="278640" cy="188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0">
              <p14:nvContentPartPr>
                <p14:cNvPr id="368" name="Input penna 367">
                  <a:extLst>
                    <a:ext uri="{FF2B5EF4-FFF2-40B4-BE49-F238E27FC236}">
                      <a16:creationId xmlns:a16="http://schemas.microsoft.com/office/drawing/2014/main" id="{8CC0D52E-0EE2-4146-BD53-5B337F805ED4}"/>
                    </a:ext>
                  </a:extLst>
                </p14:cNvPr>
                <p14:cNvContentPartPr/>
                <p14:nvPr/>
              </p14:nvContentPartPr>
              <p14:xfrm>
                <a:off x="5099855" y="5401386"/>
                <a:ext cx="81720" cy="545400"/>
              </p14:xfrm>
            </p:contentPart>
          </mc:Choice>
          <mc:Fallback xmlns="">
            <p:pic>
              <p:nvPicPr>
                <p:cNvPr id="368" name="Input penna 367">
                  <a:extLst>
                    <a:ext uri="{FF2B5EF4-FFF2-40B4-BE49-F238E27FC236}">
                      <a16:creationId xmlns:a16="http://schemas.microsoft.com/office/drawing/2014/main" id="{8CC0D52E-0EE2-4146-BD53-5B337F805ED4}"/>
                    </a:ext>
                  </a:extLst>
                </p:cNvPr>
                <p:cNvPicPr/>
                <p:nvPr/>
              </p:nvPicPr>
              <p:blipFill>
                <a:blip r:embed="rId641"/>
                <a:stretch>
                  <a:fillRect/>
                </a:stretch>
              </p:blipFill>
              <p:spPr>
                <a:xfrm>
                  <a:off x="5095535" y="5397066"/>
                  <a:ext cx="90360" cy="554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2">
              <p14:nvContentPartPr>
                <p14:cNvPr id="369" name="Input penna 368">
                  <a:extLst>
                    <a:ext uri="{FF2B5EF4-FFF2-40B4-BE49-F238E27FC236}">
                      <a16:creationId xmlns:a16="http://schemas.microsoft.com/office/drawing/2014/main" id="{E500BEBD-F21C-4FF4-891F-E5E6B224DC13}"/>
                    </a:ext>
                  </a:extLst>
                </p14:cNvPr>
                <p14:cNvContentPartPr/>
                <p14:nvPr/>
              </p14:nvContentPartPr>
              <p14:xfrm>
                <a:off x="5236655" y="5717826"/>
                <a:ext cx="44280" cy="235080"/>
              </p14:xfrm>
            </p:contentPart>
          </mc:Choice>
          <mc:Fallback xmlns="">
            <p:pic>
              <p:nvPicPr>
                <p:cNvPr id="369" name="Input penna 368">
                  <a:extLst>
                    <a:ext uri="{FF2B5EF4-FFF2-40B4-BE49-F238E27FC236}">
                      <a16:creationId xmlns:a16="http://schemas.microsoft.com/office/drawing/2014/main" id="{E500BEBD-F21C-4FF4-891F-E5E6B224DC13}"/>
                    </a:ext>
                  </a:extLst>
                </p:cNvPr>
                <p:cNvPicPr/>
                <p:nvPr/>
              </p:nvPicPr>
              <p:blipFill>
                <a:blip r:embed="rId643"/>
                <a:stretch>
                  <a:fillRect/>
                </a:stretch>
              </p:blipFill>
              <p:spPr>
                <a:xfrm>
                  <a:off x="5232335" y="5713506"/>
                  <a:ext cx="52920" cy="24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4">
              <p14:nvContentPartPr>
                <p14:cNvPr id="370" name="Input penna 369">
                  <a:extLst>
                    <a:ext uri="{FF2B5EF4-FFF2-40B4-BE49-F238E27FC236}">
                      <a16:creationId xmlns:a16="http://schemas.microsoft.com/office/drawing/2014/main" id="{14B80724-E7BF-4B1A-BAE0-3782FA882BC5}"/>
                    </a:ext>
                  </a:extLst>
                </p14:cNvPr>
                <p14:cNvContentPartPr/>
                <p14:nvPr/>
              </p14:nvContentPartPr>
              <p14:xfrm>
                <a:off x="5450495" y="5802066"/>
                <a:ext cx="199800" cy="186120"/>
              </p14:xfrm>
            </p:contentPart>
          </mc:Choice>
          <mc:Fallback xmlns="">
            <p:pic>
              <p:nvPicPr>
                <p:cNvPr id="370" name="Input penna 369">
                  <a:extLst>
                    <a:ext uri="{FF2B5EF4-FFF2-40B4-BE49-F238E27FC236}">
                      <a16:creationId xmlns:a16="http://schemas.microsoft.com/office/drawing/2014/main" id="{14B80724-E7BF-4B1A-BAE0-3782FA882BC5}"/>
                    </a:ext>
                  </a:extLst>
                </p:cNvPr>
                <p:cNvPicPr/>
                <p:nvPr/>
              </p:nvPicPr>
              <p:blipFill>
                <a:blip r:embed="rId645"/>
                <a:stretch>
                  <a:fillRect/>
                </a:stretch>
              </p:blipFill>
              <p:spPr>
                <a:xfrm>
                  <a:off x="5446175" y="5797746"/>
                  <a:ext cx="208440" cy="194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6">
              <p14:nvContentPartPr>
                <p14:cNvPr id="371" name="Input penna 370">
                  <a:extLst>
                    <a:ext uri="{FF2B5EF4-FFF2-40B4-BE49-F238E27FC236}">
                      <a16:creationId xmlns:a16="http://schemas.microsoft.com/office/drawing/2014/main" id="{4A8B3956-045B-4765-B338-AC7D63805249}"/>
                    </a:ext>
                  </a:extLst>
                </p14:cNvPr>
                <p14:cNvContentPartPr/>
                <p14:nvPr/>
              </p14:nvContentPartPr>
              <p14:xfrm>
                <a:off x="5728055" y="5802786"/>
                <a:ext cx="359640" cy="191880"/>
              </p14:xfrm>
            </p:contentPart>
          </mc:Choice>
          <mc:Fallback xmlns="">
            <p:pic>
              <p:nvPicPr>
                <p:cNvPr id="371" name="Input penna 370">
                  <a:extLst>
                    <a:ext uri="{FF2B5EF4-FFF2-40B4-BE49-F238E27FC236}">
                      <a16:creationId xmlns:a16="http://schemas.microsoft.com/office/drawing/2014/main" id="{4A8B3956-045B-4765-B338-AC7D63805249}"/>
                    </a:ext>
                  </a:extLst>
                </p:cNvPr>
                <p:cNvPicPr/>
                <p:nvPr/>
              </p:nvPicPr>
              <p:blipFill>
                <a:blip r:embed="rId647"/>
                <a:stretch>
                  <a:fillRect/>
                </a:stretch>
              </p:blipFill>
              <p:spPr>
                <a:xfrm>
                  <a:off x="5723735" y="5798466"/>
                  <a:ext cx="368280" cy="20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8">
              <p14:nvContentPartPr>
                <p14:cNvPr id="376" name="Input penna 375">
                  <a:extLst>
                    <a:ext uri="{FF2B5EF4-FFF2-40B4-BE49-F238E27FC236}">
                      <a16:creationId xmlns:a16="http://schemas.microsoft.com/office/drawing/2014/main" id="{3B51422C-82F9-4E5A-A50F-84486379BFF0}"/>
                    </a:ext>
                  </a:extLst>
                </p14:cNvPr>
                <p14:cNvContentPartPr/>
                <p14:nvPr/>
              </p14:nvContentPartPr>
              <p14:xfrm>
                <a:off x="6128375" y="5826546"/>
                <a:ext cx="417600" cy="193680"/>
              </p14:xfrm>
            </p:contentPart>
          </mc:Choice>
          <mc:Fallback xmlns="">
            <p:pic>
              <p:nvPicPr>
                <p:cNvPr id="376" name="Input penna 375">
                  <a:extLst>
                    <a:ext uri="{FF2B5EF4-FFF2-40B4-BE49-F238E27FC236}">
                      <a16:creationId xmlns:a16="http://schemas.microsoft.com/office/drawing/2014/main" id="{3B51422C-82F9-4E5A-A50F-84486379BFF0}"/>
                    </a:ext>
                  </a:extLst>
                </p:cNvPr>
                <p:cNvPicPr/>
                <p:nvPr/>
              </p:nvPicPr>
              <p:blipFill>
                <a:blip r:embed="rId649"/>
                <a:stretch>
                  <a:fillRect/>
                </a:stretch>
              </p:blipFill>
              <p:spPr>
                <a:xfrm>
                  <a:off x="6124055" y="5822226"/>
                  <a:ext cx="426240" cy="202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0">
              <p14:nvContentPartPr>
                <p14:cNvPr id="377" name="Input penna 376">
                  <a:extLst>
                    <a:ext uri="{FF2B5EF4-FFF2-40B4-BE49-F238E27FC236}">
                      <a16:creationId xmlns:a16="http://schemas.microsoft.com/office/drawing/2014/main" id="{1E35EAF6-2CF5-449E-85AF-44381C84A88F}"/>
                    </a:ext>
                  </a:extLst>
                </p14:cNvPr>
                <p14:cNvContentPartPr/>
                <p14:nvPr/>
              </p14:nvContentPartPr>
              <p14:xfrm>
                <a:off x="6653975" y="5838426"/>
                <a:ext cx="192240" cy="217800"/>
              </p14:xfrm>
            </p:contentPart>
          </mc:Choice>
          <mc:Fallback xmlns="">
            <p:pic>
              <p:nvPicPr>
                <p:cNvPr id="377" name="Input penna 376">
                  <a:extLst>
                    <a:ext uri="{FF2B5EF4-FFF2-40B4-BE49-F238E27FC236}">
                      <a16:creationId xmlns:a16="http://schemas.microsoft.com/office/drawing/2014/main" id="{1E35EAF6-2CF5-449E-85AF-44381C84A88F}"/>
                    </a:ext>
                  </a:extLst>
                </p:cNvPr>
                <p:cNvPicPr/>
                <p:nvPr/>
              </p:nvPicPr>
              <p:blipFill>
                <a:blip r:embed="rId651"/>
                <a:stretch>
                  <a:fillRect/>
                </a:stretch>
              </p:blipFill>
              <p:spPr>
                <a:xfrm>
                  <a:off x="6649655" y="5834106"/>
                  <a:ext cx="200880" cy="226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2">
              <p14:nvContentPartPr>
                <p14:cNvPr id="378" name="Input penna 377">
                  <a:extLst>
                    <a:ext uri="{FF2B5EF4-FFF2-40B4-BE49-F238E27FC236}">
                      <a16:creationId xmlns:a16="http://schemas.microsoft.com/office/drawing/2014/main" id="{1C05241F-678A-46E9-A683-FF8163022335}"/>
                    </a:ext>
                  </a:extLst>
                </p14:cNvPr>
                <p14:cNvContentPartPr/>
                <p14:nvPr/>
              </p14:nvContentPartPr>
              <p14:xfrm>
                <a:off x="6955295" y="5870826"/>
                <a:ext cx="198360" cy="186480"/>
              </p14:xfrm>
            </p:contentPart>
          </mc:Choice>
          <mc:Fallback xmlns="">
            <p:pic>
              <p:nvPicPr>
                <p:cNvPr id="378" name="Input penna 377">
                  <a:extLst>
                    <a:ext uri="{FF2B5EF4-FFF2-40B4-BE49-F238E27FC236}">
                      <a16:creationId xmlns:a16="http://schemas.microsoft.com/office/drawing/2014/main" id="{1C05241F-678A-46E9-A683-FF8163022335}"/>
                    </a:ext>
                  </a:extLst>
                </p:cNvPr>
                <p:cNvPicPr/>
                <p:nvPr/>
              </p:nvPicPr>
              <p:blipFill>
                <a:blip r:embed="rId653"/>
                <a:stretch>
                  <a:fillRect/>
                </a:stretch>
              </p:blipFill>
              <p:spPr>
                <a:xfrm>
                  <a:off x="6950975" y="5866506"/>
                  <a:ext cx="207000" cy="195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4">
              <p14:nvContentPartPr>
                <p14:cNvPr id="379" name="Input penna 378">
                  <a:extLst>
                    <a:ext uri="{FF2B5EF4-FFF2-40B4-BE49-F238E27FC236}">
                      <a16:creationId xmlns:a16="http://schemas.microsoft.com/office/drawing/2014/main" id="{F19725CC-A6AA-4E61-9D53-419B427E099E}"/>
                    </a:ext>
                  </a:extLst>
                </p14:cNvPr>
                <p14:cNvContentPartPr/>
                <p14:nvPr/>
              </p14:nvContentPartPr>
              <p14:xfrm>
                <a:off x="7312775" y="5462226"/>
                <a:ext cx="278640" cy="587880"/>
              </p14:xfrm>
            </p:contentPart>
          </mc:Choice>
          <mc:Fallback xmlns="">
            <p:pic>
              <p:nvPicPr>
                <p:cNvPr id="379" name="Input penna 378">
                  <a:extLst>
                    <a:ext uri="{FF2B5EF4-FFF2-40B4-BE49-F238E27FC236}">
                      <a16:creationId xmlns:a16="http://schemas.microsoft.com/office/drawing/2014/main" id="{F19725CC-A6AA-4E61-9D53-419B427E099E}"/>
                    </a:ext>
                  </a:extLst>
                </p:cNvPr>
                <p:cNvPicPr/>
                <p:nvPr/>
              </p:nvPicPr>
              <p:blipFill>
                <a:blip r:embed="rId655"/>
                <a:stretch>
                  <a:fillRect/>
                </a:stretch>
              </p:blipFill>
              <p:spPr>
                <a:xfrm>
                  <a:off x="7308455" y="5457906"/>
                  <a:ext cx="287280" cy="59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6">
              <p14:nvContentPartPr>
                <p14:cNvPr id="380" name="Input penna 379">
                  <a:extLst>
                    <a:ext uri="{FF2B5EF4-FFF2-40B4-BE49-F238E27FC236}">
                      <a16:creationId xmlns:a16="http://schemas.microsoft.com/office/drawing/2014/main" id="{6551893C-02EC-425D-ADC1-40F3AD12BA4F}"/>
                    </a:ext>
                  </a:extLst>
                </p14:cNvPr>
                <p14:cNvContentPartPr/>
                <p14:nvPr/>
              </p14:nvContentPartPr>
              <p14:xfrm>
                <a:off x="7204055" y="5687946"/>
                <a:ext cx="327960" cy="25920"/>
              </p14:xfrm>
            </p:contentPart>
          </mc:Choice>
          <mc:Fallback xmlns="">
            <p:pic>
              <p:nvPicPr>
                <p:cNvPr id="380" name="Input penna 379">
                  <a:extLst>
                    <a:ext uri="{FF2B5EF4-FFF2-40B4-BE49-F238E27FC236}">
                      <a16:creationId xmlns:a16="http://schemas.microsoft.com/office/drawing/2014/main" id="{6551893C-02EC-425D-ADC1-40F3AD12BA4F}"/>
                    </a:ext>
                  </a:extLst>
                </p:cNvPr>
                <p:cNvPicPr/>
                <p:nvPr/>
              </p:nvPicPr>
              <p:blipFill>
                <a:blip r:embed="rId657"/>
                <a:stretch>
                  <a:fillRect/>
                </a:stretch>
              </p:blipFill>
              <p:spPr>
                <a:xfrm>
                  <a:off x="7199735" y="5683626"/>
                  <a:ext cx="33660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58">
              <p14:nvContentPartPr>
                <p14:cNvPr id="381" name="Input penna 380">
                  <a:extLst>
                    <a:ext uri="{FF2B5EF4-FFF2-40B4-BE49-F238E27FC236}">
                      <a16:creationId xmlns:a16="http://schemas.microsoft.com/office/drawing/2014/main" id="{0AEE301D-98A9-42E0-A532-539668D82245}"/>
                    </a:ext>
                  </a:extLst>
                </p14:cNvPr>
                <p14:cNvContentPartPr/>
                <p14:nvPr/>
              </p14:nvContentPartPr>
              <p14:xfrm>
                <a:off x="7624535" y="5813586"/>
                <a:ext cx="235800" cy="212760"/>
              </p14:xfrm>
            </p:contentPart>
          </mc:Choice>
          <mc:Fallback xmlns="">
            <p:pic>
              <p:nvPicPr>
                <p:cNvPr id="381" name="Input penna 380">
                  <a:extLst>
                    <a:ext uri="{FF2B5EF4-FFF2-40B4-BE49-F238E27FC236}">
                      <a16:creationId xmlns:a16="http://schemas.microsoft.com/office/drawing/2014/main" id="{0AEE301D-98A9-42E0-A532-539668D82245}"/>
                    </a:ext>
                  </a:extLst>
                </p:cNvPr>
                <p:cNvPicPr/>
                <p:nvPr/>
              </p:nvPicPr>
              <p:blipFill>
                <a:blip r:embed="rId659"/>
                <a:stretch>
                  <a:fillRect/>
                </a:stretch>
              </p:blipFill>
              <p:spPr>
                <a:xfrm>
                  <a:off x="7620215" y="5809266"/>
                  <a:ext cx="244440" cy="2214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1" name="Gruppo 390">
            <a:extLst>
              <a:ext uri="{FF2B5EF4-FFF2-40B4-BE49-F238E27FC236}">
                <a16:creationId xmlns:a16="http://schemas.microsoft.com/office/drawing/2014/main" id="{224642BF-7D22-4556-B516-52C438238781}"/>
              </a:ext>
            </a:extLst>
          </p:cNvPr>
          <p:cNvGrpSpPr/>
          <p:nvPr/>
        </p:nvGrpSpPr>
        <p:grpSpPr>
          <a:xfrm>
            <a:off x="8214215" y="5449626"/>
            <a:ext cx="548640" cy="574560"/>
            <a:chOff x="8214215" y="5449626"/>
            <a:chExt cx="548640" cy="574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0">
              <p14:nvContentPartPr>
                <p14:cNvPr id="382" name="Input penna 381">
                  <a:extLst>
                    <a:ext uri="{FF2B5EF4-FFF2-40B4-BE49-F238E27FC236}">
                      <a16:creationId xmlns:a16="http://schemas.microsoft.com/office/drawing/2014/main" id="{9CB7F978-CE5B-4484-9F2A-D1B0A19CE020}"/>
                    </a:ext>
                  </a:extLst>
                </p14:cNvPr>
                <p14:cNvContentPartPr/>
                <p14:nvPr/>
              </p14:nvContentPartPr>
              <p14:xfrm>
                <a:off x="8214215" y="5828706"/>
                <a:ext cx="291600" cy="179640"/>
              </p14:xfrm>
            </p:contentPart>
          </mc:Choice>
          <mc:Fallback xmlns="">
            <p:pic>
              <p:nvPicPr>
                <p:cNvPr id="382" name="Input penna 381">
                  <a:extLst>
                    <a:ext uri="{FF2B5EF4-FFF2-40B4-BE49-F238E27FC236}">
                      <a16:creationId xmlns:a16="http://schemas.microsoft.com/office/drawing/2014/main" id="{9CB7F978-CE5B-4484-9F2A-D1B0A19CE020}"/>
                    </a:ext>
                  </a:extLst>
                </p:cNvPr>
                <p:cNvPicPr/>
                <p:nvPr/>
              </p:nvPicPr>
              <p:blipFill>
                <a:blip r:embed="rId661"/>
                <a:stretch>
                  <a:fillRect/>
                </a:stretch>
              </p:blipFill>
              <p:spPr>
                <a:xfrm>
                  <a:off x="8209895" y="5824386"/>
                  <a:ext cx="300240" cy="188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2">
              <p14:nvContentPartPr>
                <p14:cNvPr id="383" name="Input penna 382">
                  <a:extLst>
                    <a:ext uri="{FF2B5EF4-FFF2-40B4-BE49-F238E27FC236}">
                      <a16:creationId xmlns:a16="http://schemas.microsoft.com/office/drawing/2014/main" id="{60836878-1A25-4D82-9082-0752BB3B8EA6}"/>
                    </a:ext>
                  </a:extLst>
                </p14:cNvPr>
                <p14:cNvContentPartPr/>
                <p14:nvPr/>
              </p14:nvContentPartPr>
              <p14:xfrm>
                <a:off x="8505455" y="5449626"/>
                <a:ext cx="54360" cy="574560"/>
              </p14:xfrm>
            </p:contentPart>
          </mc:Choice>
          <mc:Fallback xmlns="">
            <p:pic>
              <p:nvPicPr>
                <p:cNvPr id="383" name="Input penna 382">
                  <a:extLst>
                    <a:ext uri="{FF2B5EF4-FFF2-40B4-BE49-F238E27FC236}">
                      <a16:creationId xmlns:a16="http://schemas.microsoft.com/office/drawing/2014/main" id="{60836878-1A25-4D82-9082-0752BB3B8EA6}"/>
                    </a:ext>
                  </a:extLst>
                </p:cNvPr>
                <p:cNvPicPr/>
                <p:nvPr/>
              </p:nvPicPr>
              <p:blipFill>
                <a:blip r:embed="rId663"/>
                <a:stretch>
                  <a:fillRect/>
                </a:stretch>
              </p:blipFill>
              <p:spPr>
                <a:xfrm>
                  <a:off x="8501135" y="5445306"/>
                  <a:ext cx="6300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4">
              <p14:nvContentPartPr>
                <p14:cNvPr id="384" name="Input penna 383">
                  <a:extLst>
                    <a:ext uri="{FF2B5EF4-FFF2-40B4-BE49-F238E27FC236}">
                      <a16:creationId xmlns:a16="http://schemas.microsoft.com/office/drawing/2014/main" id="{1CE54F59-8899-4040-B9A9-261B384EA2C6}"/>
                    </a:ext>
                  </a:extLst>
                </p14:cNvPr>
                <p14:cNvContentPartPr/>
                <p14:nvPr/>
              </p14:nvContentPartPr>
              <p14:xfrm>
                <a:off x="8650535" y="5775786"/>
                <a:ext cx="112320" cy="222120"/>
              </p14:xfrm>
            </p:contentPart>
          </mc:Choice>
          <mc:Fallback xmlns="">
            <p:pic>
              <p:nvPicPr>
                <p:cNvPr id="384" name="Input penna 383">
                  <a:extLst>
                    <a:ext uri="{FF2B5EF4-FFF2-40B4-BE49-F238E27FC236}">
                      <a16:creationId xmlns:a16="http://schemas.microsoft.com/office/drawing/2014/main" id="{1CE54F59-8899-4040-B9A9-261B384EA2C6}"/>
                    </a:ext>
                  </a:extLst>
                </p:cNvPr>
                <p:cNvPicPr/>
                <p:nvPr/>
              </p:nvPicPr>
              <p:blipFill>
                <a:blip r:embed="rId665"/>
                <a:stretch>
                  <a:fillRect/>
                </a:stretch>
              </p:blipFill>
              <p:spPr>
                <a:xfrm>
                  <a:off x="8646215" y="5771466"/>
                  <a:ext cx="120960" cy="2307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390" name="Gruppo 389">
            <a:extLst>
              <a:ext uri="{FF2B5EF4-FFF2-40B4-BE49-F238E27FC236}">
                <a16:creationId xmlns:a16="http://schemas.microsoft.com/office/drawing/2014/main" id="{3DB28F12-7FE3-4252-B898-109927E4B9AA}"/>
              </a:ext>
            </a:extLst>
          </p:cNvPr>
          <p:cNvGrpSpPr/>
          <p:nvPr/>
        </p:nvGrpSpPr>
        <p:grpSpPr>
          <a:xfrm>
            <a:off x="9226175" y="5795586"/>
            <a:ext cx="1861920" cy="474840"/>
            <a:chOff x="9226175" y="5795586"/>
            <a:chExt cx="1861920" cy="474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66">
              <p14:nvContentPartPr>
                <p14:cNvPr id="385" name="Input penna 384">
                  <a:extLst>
                    <a:ext uri="{FF2B5EF4-FFF2-40B4-BE49-F238E27FC236}">
                      <a16:creationId xmlns:a16="http://schemas.microsoft.com/office/drawing/2014/main" id="{8C0043A8-1020-41C7-9C1C-6864CBB702E0}"/>
                    </a:ext>
                  </a:extLst>
                </p14:cNvPr>
                <p14:cNvContentPartPr/>
                <p14:nvPr/>
              </p14:nvContentPartPr>
              <p14:xfrm>
                <a:off x="9226175" y="5795586"/>
                <a:ext cx="668880" cy="227880"/>
              </p14:xfrm>
            </p:contentPart>
          </mc:Choice>
          <mc:Fallback xmlns="">
            <p:pic>
              <p:nvPicPr>
                <p:cNvPr id="385" name="Input penna 384">
                  <a:extLst>
                    <a:ext uri="{FF2B5EF4-FFF2-40B4-BE49-F238E27FC236}">
                      <a16:creationId xmlns:a16="http://schemas.microsoft.com/office/drawing/2014/main" id="{8C0043A8-1020-41C7-9C1C-6864CBB702E0}"/>
                    </a:ext>
                  </a:extLst>
                </p:cNvPr>
                <p:cNvPicPr/>
                <p:nvPr/>
              </p:nvPicPr>
              <p:blipFill>
                <a:blip r:embed="rId667"/>
                <a:stretch>
                  <a:fillRect/>
                </a:stretch>
              </p:blipFill>
              <p:spPr>
                <a:xfrm>
                  <a:off x="9221855" y="5791266"/>
                  <a:ext cx="677520" cy="236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68">
              <p14:nvContentPartPr>
                <p14:cNvPr id="386" name="Input penna 385">
                  <a:extLst>
                    <a:ext uri="{FF2B5EF4-FFF2-40B4-BE49-F238E27FC236}">
                      <a16:creationId xmlns:a16="http://schemas.microsoft.com/office/drawing/2014/main" id="{D9E0325B-E6DE-47AD-86A1-CD8C672A28BA}"/>
                    </a:ext>
                  </a:extLst>
                </p14:cNvPr>
                <p14:cNvContentPartPr/>
                <p14:nvPr/>
              </p14:nvContentPartPr>
              <p14:xfrm>
                <a:off x="9907295" y="5817186"/>
                <a:ext cx="421920" cy="188280"/>
              </p14:xfrm>
            </p:contentPart>
          </mc:Choice>
          <mc:Fallback xmlns="">
            <p:pic>
              <p:nvPicPr>
                <p:cNvPr id="386" name="Input penna 385">
                  <a:extLst>
                    <a:ext uri="{FF2B5EF4-FFF2-40B4-BE49-F238E27FC236}">
                      <a16:creationId xmlns:a16="http://schemas.microsoft.com/office/drawing/2014/main" id="{D9E0325B-E6DE-47AD-86A1-CD8C672A28BA}"/>
                    </a:ext>
                  </a:extLst>
                </p:cNvPr>
                <p:cNvPicPr/>
                <p:nvPr/>
              </p:nvPicPr>
              <p:blipFill>
                <a:blip r:embed="rId669"/>
                <a:stretch>
                  <a:fillRect/>
                </a:stretch>
              </p:blipFill>
              <p:spPr>
                <a:xfrm>
                  <a:off x="9902975" y="5812866"/>
                  <a:ext cx="430560" cy="19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0">
              <p14:nvContentPartPr>
                <p14:cNvPr id="387" name="Input penna 386">
                  <a:extLst>
                    <a:ext uri="{FF2B5EF4-FFF2-40B4-BE49-F238E27FC236}">
                      <a16:creationId xmlns:a16="http://schemas.microsoft.com/office/drawing/2014/main" id="{44C796DB-4F15-4EA1-8C4C-416A3612FD40}"/>
                    </a:ext>
                  </a:extLst>
                </p14:cNvPr>
                <p14:cNvContentPartPr/>
                <p14:nvPr/>
              </p14:nvContentPartPr>
              <p14:xfrm>
                <a:off x="10391135" y="5819706"/>
                <a:ext cx="58320" cy="450720"/>
              </p14:xfrm>
            </p:contentPart>
          </mc:Choice>
          <mc:Fallback xmlns="">
            <p:pic>
              <p:nvPicPr>
                <p:cNvPr id="387" name="Input penna 386">
                  <a:extLst>
                    <a:ext uri="{FF2B5EF4-FFF2-40B4-BE49-F238E27FC236}">
                      <a16:creationId xmlns:a16="http://schemas.microsoft.com/office/drawing/2014/main" id="{44C796DB-4F15-4EA1-8C4C-416A3612FD40}"/>
                    </a:ext>
                  </a:extLst>
                </p:cNvPr>
                <p:cNvPicPr/>
                <p:nvPr/>
              </p:nvPicPr>
              <p:blipFill>
                <a:blip r:embed="rId671"/>
                <a:stretch>
                  <a:fillRect/>
                </a:stretch>
              </p:blipFill>
              <p:spPr>
                <a:xfrm>
                  <a:off x="10386815" y="5815386"/>
                  <a:ext cx="66960" cy="459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2">
              <p14:nvContentPartPr>
                <p14:cNvPr id="388" name="Input penna 387">
                  <a:extLst>
                    <a:ext uri="{FF2B5EF4-FFF2-40B4-BE49-F238E27FC236}">
                      <a16:creationId xmlns:a16="http://schemas.microsoft.com/office/drawing/2014/main" id="{B7C6DE3D-2F7F-41D2-9091-5A9FE3702A74}"/>
                    </a:ext>
                  </a:extLst>
                </p14:cNvPr>
                <p14:cNvContentPartPr/>
                <p14:nvPr/>
              </p14:nvContentPartPr>
              <p14:xfrm>
                <a:off x="10310495" y="5827266"/>
                <a:ext cx="338400" cy="158760"/>
              </p14:xfrm>
            </p:contentPart>
          </mc:Choice>
          <mc:Fallback xmlns="">
            <p:pic>
              <p:nvPicPr>
                <p:cNvPr id="388" name="Input penna 387">
                  <a:extLst>
                    <a:ext uri="{FF2B5EF4-FFF2-40B4-BE49-F238E27FC236}">
                      <a16:creationId xmlns:a16="http://schemas.microsoft.com/office/drawing/2014/main" id="{B7C6DE3D-2F7F-41D2-9091-5A9FE3702A74}"/>
                    </a:ext>
                  </a:extLst>
                </p:cNvPr>
                <p:cNvPicPr/>
                <p:nvPr/>
              </p:nvPicPr>
              <p:blipFill>
                <a:blip r:embed="rId673"/>
                <a:stretch>
                  <a:fillRect/>
                </a:stretch>
              </p:blipFill>
              <p:spPr>
                <a:xfrm>
                  <a:off x="10306175" y="5822946"/>
                  <a:ext cx="347040" cy="167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74">
              <p14:nvContentPartPr>
                <p14:cNvPr id="389" name="Input penna 388">
                  <a:extLst>
                    <a:ext uri="{FF2B5EF4-FFF2-40B4-BE49-F238E27FC236}">
                      <a16:creationId xmlns:a16="http://schemas.microsoft.com/office/drawing/2014/main" id="{32926548-FBB7-45D3-BB69-C195D9F0BB39}"/>
                    </a:ext>
                  </a:extLst>
                </p14:cNvPr>
                <p14:cNvContentPartPr/>
                <p14:nvPr/>
              </p14:nvContentPartPr>
              <p14:xfrm>
                <a:off x="10688495" y="5821506"/>
                <a:ext cx="399600" cy="233640"/>
              </p14:xfrm>
            </p:contentPart>
          </mc:Choice>
          <mc:Fallback xmlns="">
            <p:pic>
              <p:nvPicPr>
                <p:cNvPr id="389" name="Input penna 388">
                  <a:extLst>
                    <a:ext uri="{FF2B5EF4-FFF2-40B4-BE49-F238E27FC236}">
                      <a16:creationId xmlns:a16="http://schemas.microsoft.com/office/drawing/2014/main" id="{32926548-FBB7-45D3-BB69-C195D9F0BB39}"/>
                    </a:ext>
                  </a:extLst>
                </p:cNvPr>
                <p:cNvPicPr/>
                <p:nvPr/>
              </p:nvPicPr>
              <p:blipFill>
                <a:blip r:embed="rId675"/>
                <a:stretch>
                  <a:fillRect/>
                </a:stretch>
              </p:blipFill>
              <p:spPr>
                <a:xfrm>
                  <a:off x="10684175" y="5817186"/>
                  <a:ext cx="408240" cy="242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76">
            <p14:nvContentPartPr>
              <p14:cNvPr id="393" name="Input penna 392">
                <a:extLst>
                  <a:ext uri="{FF2B5EF4-FFF2-40B4-BE49-F238E27FC236}">
                    <a16:creationId xmlns:a16="http://schemas.microsoft.com/office/drawing/2014/main" id="{F7958675-161D-4C05-B053-B02C19F72214}"/>
                  </a:ext>
                </a:extLst>
              </p14:cNvPr>
              <p14:cNvContentPartPr/>
              <p14:nvPr/>
            </p14:nvContentPartPr>
            <p14:xfrm>
              <a:off x="11114375" y="6090786"/>
              <a:ext cx="34560" cy="45720"/>
            </p14:xfrm>
          </p:contentPart>
        </mc:Choice>
        <mc:Fallback xmlns="">
          <p:pic>
            <p:nvPicPr>
              <p:cNvPr id="393" name="Input penna 392">
                <a:extLst>
                  <a:ext uri="{FF2B5EF4-FFF2-40B4-BE49-F238E27FC236}">
                    <a16:creationId xmlns:a16="http://schemas.microsoft.com/office/drawing/2014/main" id="{F7958675-161D-4C05-B053-B02C19F72214}"/>
                  </a:ext>
                </a:extLst>
              </p:cNvPr>
              <p:cNvPicPr/>
              <p:nvPr/>
            </p:nvPicPr>
            <p:blipFill>
              <a:blip r:embed="rId677"/>
              <a:stretch>
                <a:fillRect/>
              </a:stretch>
            </p:blipFill>
            <p:spPr>
              <a:xfrm>
                <a:off x="11110055" y="6086466"/>
                <a:ext cx="43200" cy="5436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2700447938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" name="Gruppo 31">
            <a:extLst>
              <a:ext uri="{FF2B5EF4-FFF2-40B4-BE49-F238E27FC236}">
                <a16:creationId xmlns:a16="http://schemas.microsoft.com/office/drawing/2014/main" id="{07CBC893-8A24-48C4-8BA9-15F8CA6C041A}"/>
              </a:ext>
            </a:extLst>
          </p:cNvPr>
          <p:cNvGrpSpPr/>
          <p:nvPr/>
        </p:nvGrpSpPr>
        <p:grpSpPr>
          <a:xfrm>
            <a:off x="3050015" y="94626"/>
            <a:ext cx="4215600" cy="703080"/>
            <a:chOff x="3050015" y="94626"/>
            <a:chExt cx="4215600" cy="703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">
              <p14:nvContentPartPr>
                <p14:cNvPr id="12" name="Input penna 11">
                  <a:extLst>
                    <a:ext uri="{FF2B5EF4-FFF2-40B4-BE49-F238E27FC236}">
                      <a16:creationId xmlns:a16="http://schemas.microsoft.com/office/drawing/2014/main" id="{BFE2FB54-1FE8-4410-9398-0F1A4923ACFE}"/>
                    </a:ext>
                  </a:extLst>
                </p14:cNvPr>
                <p14:cNvContentPartPr/>
                <p14:nvPr/>
              </p14:nvContentPartPr>
              <p14:xfrm>
                <a:off x="3224975" y="94626"/>
                <a:ext cx="312120" cy="442440"/>
              </p14:xfrm>
            </p:contentPart>
          </mc:Choice>
          <mc:Fallback xmlns="">
            <p:pic>
              <p:nvPicPr>
                <p:cNvPr id="12" name="Input penna 11">
                  <a:extLst>
                    <a:ext uri="{FF2B5EF4-FFF2-40B4-BE49-F238E27FC236}">
                      <a16:creationId xmlns:a16="http://schemas.microsoft.com/office/drawing/2014/main" id="{BFE2FB54-1FE8-4410-9398-0F1A4923ACFE}"/>
                    </a:ext>
                  </a:extLst>
                </p:cNvPr>
                <p:cNvPicPr/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3220655" y="90306"/>
                  <a:ext cx="320760" cy="451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">
              <p14:nvContentPartPr>
                <p14:cNvPr id="13" name="Input penna 12">
                  <a:extLst>
                    <a:ext uri="{FF2B5EF4-FFF2-40B4-BE49-F238E27FC236}">
                      <a16:creationId xmlns:a16="http://schemas.microsoft.com/office/drawing/2014/main" id="{35FB8549-D685-407D-9DEC-B59D31FE00C8}"/>
                    </a:ext>
                  </a:extLst>
                </p14:cNvPr>
                <p14:cNvContentPartPr/>
                <p14:nvPr/>
              </p14:nvContentPartPr>
              <p14:xfrm>
                <a:off x="3291215" y="303066"/>
                <a:ext cx="175680" cy="21240"/>
              </p14:xfrm>
            </p:contentPart>
          </mc:Choice>
          <mc:Fallback xmlns="">
            <p:pic>
              <p:nvPicPr>
                <p:cNvPr id="13" name="Input penna 12">
                  <a:extLst>
                    <a:ext uri="{FF2B5EF4-FFF2-40B4-BE49-F238E27FC236}">
                      <a16:creationId xmlns:a16="http://schemas.microsoft.com/office/drawing/2014/main" id="{35FB8549-D685-407D-9DEC-B59D31FE00C8}"/>
                    </a:ext>
                  </a:extLst>
                </p:cNvPr>
                <p:cNvPicPr/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>
                  <a:off x="3286895" y="298746"/>
                  <a:ext cx="18432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">
              <p14:nvContentPartPr>
                <p14:cNvPr id="14" name="Input penna 13">
                  <a:extLst>
                    <a:ext uri="{FF2B5EF4-FFF2-40B4-BE49-F238E27FC236}">
                      <a16:creationId xmlns:a16="http://schemas.microsoft.com/office/drawing/2014/main" id="{6E128E0A-DFA2-40EB-99CB-27BE095A3E16}"/>
                    </a:ext>
                  </a:extLst>
                </p14:cNvPr>
                <p14:cNvContentPartPr/>
                <p14:nvPr/>
              </p14:nvContentPartPr>
              <p14:xfrm>
                <a:off x="3617375" y="188586"/>
                <a:ext cx="181440" cy="293760"/>
              </p14:xfrm>
            </p:contentPart>
          </mc:Choice>
          <mc:Fallback xmlns="">
            <p:pic>
              <p:nvPicPr>
                <p:cNvPr id="14" name="Input penna 13">
                  <a:extLst>
                    <a:ext uri="{FF2B5EF4-FFF2-40B4-BE49-F238E27FC236}">
                      <a16:creationId xmlns:a16="http://schemas.microsoft.com/office/drawing/2014/main" id="{6E128E0A-DFA2-40EB-99CB-27BE095A3E16}"/>
                    </a:ext>
                  </a:extLst>
                </p:cNvPr>
                <p:cNvPicPr/>
                <p:nvPr/>
              </p:nvPicPr>
              <p:blipFill>
                <a:blip r:embed="rId7"/>
                <a:stretch>
                  <a:fillRect/>
                </a:stretch>
              </p:blipFill>
              <p:spPr>
                <a:xfrm>
                  <a:off x="3613055" y="184266"/>
                  <a:ext cx="190080" cy="30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8">
              <p14:nvContentPartPr>
                <p14:cNvPr id="15" name="Input penna 14">
                  <a:extLst>
                    <a:ext uri="{FF2B5EF4-FFF2-40B4-BE49-F238E27FC236}">
                      <a16:creationId xmlns:a16="http://schemas.microsoft.com/office/drawing/2014/main" id="{D92D7864-510F-45E9-A8FB-40C4FF593117}"/>
                    </a:ext>
                  </a:extLst>
                </p14:cNvPr>
                <p14:cNvContentPartPr/>
                <p14:nvPr/>
              </p14:nvContentPartPr>
              <p14:xfrm>
                <a:off x="4003655" y="123426"/>
                <a:ext cx="176760" cy="288000"/>
              </p14:xfrm>
            </p:contentPart>
          </mc:Choice>
          <mc:Fallback xmlns="">
            <p:pic>
              <p:nvPicPr>
                <p:cNvPr id="15" name="Input penna 14">
                  <a:extLst>
                    <a:ext uri="{FF2B5EF4-FFF2-40B4-BE49-F238E27FC236}">
                      <a16:creationId xmlns:a16="http://schemas.microsoft.com/office/drawing/2014/main" id="{D92D7864-510F-45E9-A8FB-40C4FF593117}"/>
                    </a:ext>
                  </a:extLst>
                </p:cNvPr>
                <p:cNvPicPr/>
                <p:nvPr/>
              </p:nvPicPr>
              <p:blipFill>
                <a:blip r:embed="rId9"/>
                <a:stretch>
                  <a:fillRect/>
                </a:stretch>
              </p:blipFill>
              <p:spPr>
                <a:xfrm>
                  <a:off x="3999335" y="119106"/>
                  <a:ext cx="1854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">
              <p14:nvContentPartPr>
                <p14:cNvPr id="16" name="Input penna 15">
                  <a:extLst>
                    <a:ext uri="{FF2B5EF4-FFF2-40B4-BE49-F238E27FC236}">
                      <a16:creationId xmlns:a16="http://schemas.microsoft.com/office/drawing/2014/main" id="{6C1F39CC-C728-47E7-9052-5135D40A4085}"/>
                    </a:ext>
                  </a:extLst>
                </p14:cNvPr>
                <p14:cNvContentPartPr/>
                <p14:nvPr/>
              </p14:nvContentPartPr>
              <p14:xfrm>
                <a:off x="3933815" y="202986"/>
                <a:ext cx="195840" cy="21960"/>
              </p14:xfrm>
            </p:contentPart>
          </mc:Choice>
          <mc:Fallback xmlns="">
            <p:pic>
              <p:nvPicPr>
                <p:cNvPr id="16" name="Input penna 15">
                  <a:extLst>
                    <a:ext uri="{FF2B5EF4-FFF2-40B4-BE49-F238E27FC236}">
                      <a16:creationId xmlns:a16="http://schemas.microsoft.com/office/drawing/2014/main" id="{6C1F39CC-C728-47E7-9052-5135D40A4085}"/>
                    </a:ext>
                  </a:extLst>
                </p:cNvPr>
                <p:cNvPicPr/>
                <p:nvPr/>
              </p:nvPicPr>
              <p:blipFill>
                <a:blip r:embed="rId11"/>
                <a:stretch>
                  <a:fillRect/>
                </a:stretch>
              </p:blipFill>
              <p:spPr>
                <a:xfrm>
                  <a:off x="3929495" y="198666"/>
                  <a:ext cx="20448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">
              <p14:nvContentPartPr>
                <p14:cNvPr id="17" name="Input penna 16">
                  <a:extLst>
                    <a:ext uri="{FF2B5EF4-FFF2-40B4-BE49-F238E27FC236}">
                      <a16:creationId xmlns:a16="http://schemas.microsoft.com/office/drawing/2014/main" id="{FEAFD2F1-F388-4896-ADD0-ECFD59F48C1B}"/>
                    </a:ext>
                  </a:extLst>
                </p14:cNvPr>
                <p14:cNvContentPartPr/>
                <p14:nvPr/>
              </p14:nvContentPartPr>
              <p14:xfrm>
                <a:off x="4223975" y="197946"/>
                <a:ext cx="134640" cy="235440"/>
              </p14:xfrm>
            </p:contentPart>
          </mc:Choice>
          <mc:Fallback xmlns="">
            <p:pic>
              <p:nvPicPr>
                <p:cNvPr id="17" name="Input penna 16">
                  <a:extLst>
                    <a:ext uri="{FF2B5EF4-FFF2-40B4-BE49-F238E27FC236}">
                      <a16:creationId xmlns:a16="http://schemas.microsoft.com/office/drawing/2014/main" id="{FEAFD2F1-F388-4896-ADD0-ECFD59F48C1B}"/>
                    </a:ext>
                  </a:extLst>
                </p:cNvPr>
                <p:cNvPicPr/>
                <p:nvPr/>
              </p:nvPicPr>
              <p:blipFill>
                <a:blip r:embed="rId13"/>
                <a:stretch>
                  <a:fillRect/>
                </a:stretch>
              </p:blipFill>
              <p:spPr>
                <a:xfrm>
                  <a:off x="4219655" y="193626"/>
                  <a:ext cx="143280" cy="244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">
              <p14:nvContentPartPr>
                <p14:cNvPr id="18" name="Input penna 17">
                  <a:extLst>
                    <a:ext uri="{FF2B5EF4-FFF2-40B4-BE49-F238E27FC236}">
                      <a16:creationId xmlns:a16="http://schemas.microsoft.com/office/drawing/2014/main" id="{F1F10186-190F-4DA9-ACDE-63128D68AC2C}"/>
                    </a:ext>
                  </a:extLst>
                </p14:cNvPr>
                <p14:cNvContentPartPr/>
                <p14:nvPr/>
              </p14:nvContentPartPr>
              <p14:xfrm>
                <a:off x="4446455" y="332946"/>
                <a:ext cx="46080" cy="42840"/>
              </p14:xfrm>
            </p:contentPart>
          </mc:Choice>
          <mc:Fallback xmlns="">
            <p:pic>
              <p:nvPicPr>
                <p:cNvPr id="18" name="Input penna 17">
                  <a:extLst>
                    <a:ext uri="{FF2B5EF4-FFF2-40B4-BE49-F238E27FC236}">
                      <a16:creationId xmlns:a16="http://schemas.microsoft.com/office/drawing/2014/main" id="{F1F10186-190F-4DA9-ACDE-63128D68AC2C}"/>
                    </a:ext>
                  </a:extLst>
                </p:cNvPr>
                <p:cNvPicPr/>
                <p:nvPr/>
              </p:nvPicPr>
              <p:blipFill>
                <a:blip r:embed="rId15"/>
                <a:stretch>
                  <a:fillRect/>
                </a:stretch>
              </p:blipFill>
              <p:spPr>
                <a:xfrm>
                  <a:off x="4442135" y="328626"/>
                  <a:ext cx="54720" cy="51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">
              <p14:nvContentPartPr>
                <p14:cNvPr id="19" name="Input penna 18">
                  <a:extLst>
                    <a:ext uri="{FF2B5EF4-FFF2-40B4-BE49-F238E27FC236}">
                      <a16:creationId xmlns:a16="http://schemas.microsoft.com/office/drawing/2014/main" id="{C7C4AAD6-CA19-419E-BA8D-55C99A53D98F}"/>
                    </a:ext>
                  </a:extLst>
                </p14:cNvPr>
                <p14:cNvContentPartPr/>
                <p14:nvPr/>
              </p14:nvContentPartPr>
              <p14:xfrm>
                <a:off x="4479935" y="138546"/>
                <a:ext cx="11160" cy="6840"/>
              </p14:xfrm>
            </p:contentPart>
          </mc:Choice>
          <mc:Fallback xmlns="">
            <p:pic>
              <p:nvPicPr>
                <p:cNvPr id="19" name="Input penna 18">
                  <a:extLst>
                    <a:ext uri="{FF2B5EF4-FFF2-40B4-BE49-F238E27FC236}">
                      <a16:creationId xmlns:a16="http://schemas.microsoft.com/office/drawing/2014/main" id="{C7C4AAD6-CA19-419E-BA8D-55C99A53D98F}"/>
                    </a:ext>
                  </a:extLst>
                </p:cNvPr>
                <p:cNvPicPr/>
                <p:nvPr/>
              </p:nvPicPr>
              <p:blipFill>
                <a:blip r:embed="rId17"/>
                <a:stretch>
                  <a:fillRect/>
                </a:stretch>
              </p:blipFill>
              <p:spPr>
                <a:xfrm>
                  <a:off x="4475615" y="134226"/>
                  <a:ext cx="1980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">
              <p14:nvContentPartPr>
                <p14:cNvPr id="20" name="Input penna 19">
                  <a:extLst>
                    <a:ext uri="{FF2B5EF4-FFF2-40B4-BE49-F238E27FC236}">
                      <a16:creationId xmlns:a16="http://schemas.microsoft.com/office/drawing/2014/main" id="{47028ED2-8FFB-41EB-930A-505E70607DE4}"/>
                    </a:ext>
                  </a:extLst>
                </p14:cNvPr>
                <p14:cNvContentPartPr/>
                <p14:nvPr/>
              </p14:nvContentPartPr>
              <p14:xfrm>
                <a:off x="4936775" y="240786"/>
                <a:ext cx="212040" cy="153000"/>
              </p14:xfrm>
            </p:contentPart>
          </mc:Choice>
          <mc:Fallback xmlns="">
            <p:pic>
              <p:nvPicPr>
                <p:cNvPr id="20" name="Input penna 19">
                  <a:extLst>
                    <a:ext uri="{FF2B5EF4-FFF2-40B4-BE49-F238E27FC236}">
                      <a16:creationId xmlns:a16="http://schemas.microsoft.com/office/drawing/2014/main" id="{47028ED2-8FFB-41EB-930A-505E70607DE4}"/>
                    </a:ext>
                  </a:extLst>
                </p:cNvPr>
                <p:cNvPicPr/>
                <p:nvPr/>
              </p:nvPicPr>
              <p:blipFill>
                <a:blip r:embed="rId19"/>
                <a:stretch>
                  <a:fillRect/>
                </a:stretch>
              </p:blipFill>
              <p:spPr>
                <a:xfrm>
                  <a:off x="4932455" y="236466"/>
                  <a:ext cx="220680" cy="161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">
              <p14:nvContentPartPr>
                <p14:cNvPr id="21" name="Input penna 20">
                  <a:extLst>
                    <a:ext uri="{FF2B5EF4-FFF2-40B4-BE49-F238E27FC236}">
                      <a16:creationId xmlns:a16="http://schemas.microsoft.com/office/drawing/2014/main" id="{6557C5CE-8B2F-4547-9C4B-D124A3E4D6BA}"/>
                    </a:ext>
                  </a:extLst>
                </p14:cNvPr>
                <p14:cNvContentPartPr/>
                <p14:nvPr/>
              </p14:nvContentPartPr>
              <p14:xfrm>
                <a:off x="5210015" y="231786"/>
                <a:ext cx="262440" cy="200880"/>
              </p14:xfrm>
            </p:contentPart>
          </mc:Choice>
          <mc:Fallback xmlns="">
            <p:pic>
              <p:nvPicPr>
                <p:cNvPr id="21" name="Input penna 20">
                  <a:extLst>
                    <a:ext uri="{FF2B5EF4-FFF2-40B4-BE49-F238E27FC236}">
                      <a16:creationId xmlns:a16="http://schemas.microsoft.com/office/drawing/2014/main" id="{6557C5CE-8B2F-4547-9C4B-D124A3E4D6BA}"/>
                    </a:ext>
                  </a:extLst>
                </p:cNvPr>
                <p:cNvPicPr/>
                <p:nvPr/>
              </p:nvPicPr>
              <p:blipFill>
                <a:blip r:embed="rId21"/>
                <a:stretch>
                  <a:fillRect/>
                </a:stretch>
              </p:blipFill>
              <p:spPr>
                <a:xfrm>
                  <a:off x="5205695" y="227466"/>
                  <a:ext cx="271080" cy="209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">
              <p14:nvContentPartPr>
                <p14:cNvPr id="22" name="Input penna 21">
                  <a:extLst>
                    <a:ext uri="{FF2B5EF4-FFF2-40B4-BE49-F238E27FC236}">
                      <a16:creationId xmlns:a16="http://schemas.microsoft.com/office/drawing/2014/main" id="{DE3EE0EE-7C52-4FC1-B2A8-5B618BB7F225}"/>
                    </a:ext>
                  </a:extLst>
                </p14:cNvPr>
                <p14:cNvContentPartPr/>
                <p14:nvPr/>
              </p14:nvContentPartPr>
              <p14:xfrm>
                <a:off x="5542295" y="216666"/>
                <a:ext cx="572400" cy="176400"/>
              </p14:xfrm>
            </p:contentPart>
          </mc:Choice>
          <mc:Fallback xmlns="">
            <p:pic>
              <p:nvPicPr>
                <p:cNvPr id="22" name="Input penna 21">
                  <a:extLst>
                    <a:ext uri="{FF2B5EF4-FFF2-40B4-BE49-F238E27FC236}">
                      <a16:creationId xmlns:a16="http://schemas.microsoft.com/office/drawing/2014/main" id="{DE3EE0EE-7C52-4FC1-B2A8-5B618BB7F225}"/>
                    </a:ext>
                  </a:extLst>
                </p:cNvPr>
                <p:cNvPicPr/>
                <p:nvPr/>
              </p:nvPicPr>
              <p:blipFill>
                <a:blip r:embed="rId23"/>
                <a:stretch>
                  <a:fillRect/>
                </a:stretch>
              </p:blipFill>
              <p:spPr>
                <a:xfrm>
                  <a:off x="5537975" y="212346"/>
                  <a:ext cx="581040" cy="185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">
              <p14:nvContentPartPr>
                <p14:cNvPr id="23" name="Input penna 22">
                  <a:extLst>
                    <a:ext uri="{FF2B5EF4-FFF2-40B4-BE49-F238E27FC236}">
                      <a16:creationId xmlns:a16="http://schemas.microsoft.com/office/drawing/2014/main" id="{93B4F01B-5D6E-4A65-86CB-08B498AE184D}"/>
                    </a:ext>
                  </a:extLst>
                </p14:cNvPr>
                <p14:cNvContentPartPr/>
                <p14:nvPr/>
              </p14:nvContentPartPr>
              <p14:xfrm>
                <a:off x="6229535" y="193266"/>
                <a:ext cx="435600" cy="156240"/>
              </p14:xfrm>
            </p:contentPart>
          </mc:Choice>
          <mc:Fallback xmlns="">
            <p:pic>
              <p:nvPicPr>
                <p:cNvPr id="23" name="Input penna 22">
                  <a:extLst>
                    <a:ext uri="{FF2B5EF4-FFF2-40B4-BE49-F238E27FC236}">
                      <a16:creationId xmlns:a16="http://schemas.microsoft.com/office/drawing/2014/main" id="{93B4F01B-5D6E-4A65-86CB-08B498AE184D}"/>
                    </a:ext>
                  </a:extLst>
                </p:cNvPr>
                <p:cNvPicPr/>
                <p:nvPr/>
              </p:nvPicPr>
              <p:blipFill>
                <a:blip r:embed="rId25"/>
                <a:stretch>
                  <a:fillRect/>
                </a:stretch>
              </p:blipFill>
              <p:spPr>
                <a:xfrm>
                  <a:off x="6225215" y="188946"/>
                  <a:ext cx="444240" cy="164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">
              <p14:nvContentPartPr>
                <p14:cNvPr id="24" name="Input penna 23">
                  <a:extLst>
                    <a:ext uri="{FF2B5EF4-FFF2-40B4-BE49-F238E27FC236}">
                      <a16:creationId xmlns:a16="http://schemas.microsoft.com/office/drawing/2014/main" id="{6C912D11-0C21-4C68-A858-E0BD68A14D1F}"/>
                    </a:ext>
                  </a:extLst>
                </p14:cNvPr>
                <p14:cNvContentPartPr/>
                <p14:nvPr/>
              </p14:nvContentPartPr>
              <p14:xfrm>
                <a:off x="6562175" y="113706"/>
                <a:ext cx="37800" cy="15120"/>
              </p14:xfrm>
            </p:contentPart>
          </mc:Choice>
          <mc:Fallback xmlns="">
            <p:pic>
              <p:nvPicPr>
                <p:cNvPr id="24" name="Input penna 23">
                  <a:extLst>
                    <a:ext uri="{FF2B5EF4-FFF2-40B4-BE49-F238E27FC236}">
                      <a16:creationId xmlns:a16="http://schemas.microsoft.com/office/drawing/2014/main" id="{6C912D11-0C21-4C68-A858-E0BD68A14D1F}"/>
                    </a:ext>
                  </a:extLst>
                </p:cNvPr>
                <p:cNvPicPr/>
                <p:nvPr/>
              </p:nvPicPr>
              <p:blipFill>
                <a:blip r:embed="rId27"/>
                <a:stretch>
                  <a:fillRect/>
                </a:stretch>
              </p:blipFill>
              <p:spPr>
                <a:xfrm>
                  <a:off x="6557855" y="109386"/>
                  <a:ext cx="4644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">
              <p14:nvContentPartPr>
                <p14:cNvPr id="25" name="Input penna 24">
                  <a:extLst>
                    <a:ext uri="{FF2B5EF4-FFF2-40B4-BE49-F238E27FC236}">
                      <a16:creationId xmlns:a16="http://schemas.microsoft.com/office/drawing/2014/main" id="{4AB3DFB6-9A72-4F2C-8CC6-E2535BB10FA8}"/>
                    </a:ext>
                  </a:extLst>
                </p14:cNvPr>
                <p14:cNvContentPartPr/>
                <p14:nvPr/>
              </p14:nvContentPartPr>
              <p14:xfrm>
                <a:off x="6711575" y="147546"/>
                <a:ext cx="225720" cy="201240"/>
              </p14:xfrm>
            </p:contentPart>
          </mc:Choice>
          <mc:Fallback xmlns="">
            <p:pic>
              <p:nvPicPr>
                <p:cNvPr id="25" name="Input penna 24">
                  <a:extLst>
                    <a:ext uri="{FF2B5EF4-FFF2-40B4-BE49-F238E27FC236}">
                      <a16:creationId xmlns:a16="http://schemas.microsoft.com/office/drawing/2014/main" id="{4AB3DFB6-9A72-4F2C-8CC6-E2535BB10FA8}"/>
                    </a:ext>
                  </a:extLst>
                </p:cNvPr>
                <p:cNvPicPr/>
                <p:nvPr/>
              </p:nvPicPr>
              <p:blipFill>
                <a:blip r:embed="rId29"/>
                <a:stretch>
                  <a:fillRect/>
                </a:stretch>
              </p:blipFill>
              <p:spPr>
                <a:xfrm>
                  <a:off x="6707255" y="143226"/>
                  <a:ext cx="234360" cy="20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">
              <p14:nvContentPartPr>
                <p14:cNvPr id="26" name="Input penna 25">
                  <a:extLst>
                    <a:ext uri="{FF2B5EF4-FFF2-40B4-BE49-F238E27FC236}">
                      <a16:creationId xmlns:a16="http://schemas.microsoft.com/office/drawing/2014/main" id="{D031ABA0-DE94-4E49-836F-156DF594723B}"/>
                    </a:ext>
                  </a:extLst>
                </p14:cNvPr>
                <p14:cNvContentPartPr/>
                <p14:nvPr/>
              </p14:nvContentPartPr>
              <p14:xfrm>
                <a:off x="6719495" y="254106"/>
                <a:ext cx="195840" cy="17640"/>
              </p14:xfrm>
            </p:contentPart>
          </mc:Choice>
          <mc:Fallback xmlns="">
            <p:pic>
              <p:nvPicPr>
                <p:cNvPr id="26" name="Input penna 25">
                  <a:extLst>
                    <a:ext uri="{FF2B5EF4-FFF2-40B4-BE49-F238E27FC236}">
                      <a16:creationId xmlns:a16="http://schemas.microsoft.com/office/drawing/2014/main" id="{D031ABA0-DE94-4E49-836F-156DF594723B}"/>
                    </a:ext>
                  </a:extLst>
                </p:cNvPr>
                <p:cNvPicPr/>
                <p:nvPr/>
              </p:nvPicPr>
              <p:blipFill>
                <a:blip r:embed="rId31"/>
                <a:stretch>
                  <a:fillRect/>
                </a:stretch>
              </p:blipFill>
              <p:spPr>
                <a:xfrm>
                  <a:off x="6715175" y="249786"/>
                  <a:ext cx="204480" cy="26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">
              <p14:nvContentPartPr>
                <p14:cNvPr id="27" name="Input penna 26">
                  <a:extLst>
                    <a:ext uri="{FF2B5EF4-FFF2-40B4-BE49-F238E27FC236}">
                      <a16:creationId xmlns:a16="http://schemas.microsoft.com/office/drawing/2014/main" id="{36C25D7D-A35F-404E-B3AC-7BD9DE977DD7}"/>
                    </a:ext>
                  </a:extLst>
                </p14:cNvPr>
                <p14:cNvContentPartPr/>
                <p14:nvPr/>
              </p14:nvContentPartPr>
              <p14:xfrm>
                <a:off x="7052135" y="110106"/>
                <a:ext cx="62280" cy="228600"/>
              </p14:xfrm>
            </p:contentPart>
          </mc:Choice>
          <mc:Fallback xmlns="">
            <p:pic>
              <p:nvPicPr>
                <p:cNvPr id="27" name="Input penna 26">
                  <a:extLst>
                    <a:ext uri="{FF2B5EF4-FFF2-40B4-BE49-F238E27FC236}">
                      <a16:creationId xmlns:a16="http://schemas.microsoft.com/office/drawing/2014/main" id="{36C25D7D-A35F-404E-B3AC-7BD9DE977DD7}"/>
                    </a:ext>
                  </a:extLst>
                </p:cNvPr>
                <p:cNvPicPr/>
                <p:nvPr/>
              </p:nvPicPr>
              <p:blipFill>
                <a:blip r:embed="rId33"/>
                <a:stretch>
                  <a:fillRect/>
                </a:stretch>
              </p:blipFill>
              <p:spPr>
                <a:xfrm>
                  <a:off x="7047815" y="105786"/>
                  <a:ext cx="70920" cy="23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">
              <p14:nvContentPartPr>
                <p14:cNvPr id="30" name="Input penna 29">
                  <a:extLst>
                    <a:ext uri="{FF2B5EF4-FFF2-40B4-BE49-F238E27FC236}">
                      <a16:creationId xmlns:a16="http://schemas.microsoft.com/office/drawing/2014/main" id="{9A168667-1A78-4962-98E7-7585013B5235}"/>
                    </a:ext>
                  </a:extLst>
                </p14:cNvPr>
                <p14:cNvContentPartPr/>
                <p14:nvPr/>
              </p14:nvContentPartPr>
              <p14:xfrm>
                <a:off x="3150455" y="748386"/>
                <a:ext cx="36720" cy="49320"/>
              </p14:xfrm>
            </p:contentPart>
          </mc:Choice>
          <mc:Fallback xmlns="">
            <p:pic>
              <p:nvPicPr>
                <p:cNvPr id="30" name="Input penna 29">
                  <a:extLst>
                    <a:ext uri="{FF2B5EF4-FFF2-40B4-BE49-F238E27FC236}">
                      <a16:creationId xmlns:a16="http://schemas.microsoft.com/office/drawing/2014/main" id="{9A168667-1A78-4962-98E7-7585013B5235}"/>
                    </a:ext>
                  </a:extLst>
                </p:cNvPr>
                <p:cNvPicPr/>
                <p:nvPr/>
              </p:nvPicPr>
              <p:blipFill>
                <a:blip r:embed="rId35"/>
                <a:stretch>
                  <a:fillRect/>
                </a:stretch>
              </p:blipFill>
              <p:spPr>
                <a:xfrm>
                  <a:off x="3146135" y="744066"/>
                  <a:ext cx="45360" cy="57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">
              <p14:nvContentPartPr>
                <p14:cNvPr id="31" name="Input penna 30">
                  <a:extLst>
                    <a:ext uri="{FF2B5EF4-FFF2-40B4-BE49-F238E27FC236}">
                      <a16:creationId xmlns:a16="http://schemas.microsoft.com/office/drawing/2014/main" id="{01228CCF-412D-449E-A27B-CF9EA07AC1D3}"/>
                    </a:ext>
                  </a:extLst>
                </p14:cNvPr>
                <p14:cNvContentPartPr/>
                <p14:nvPr/>
              </p14:nvContentPartPr>
              <p14:xfrm>
                <a:off x="3050015" y="539586"/>
                <a:ext cx="4215600" cy="199800"/>
              </p14:xfrm>
            </p:contentPart>
          </mc:Choice>
          <mc:Fallback xmlns="">
            <p:pic>
              <p:nvPicPr>
                <p:cNvPr id="31" name="Input penna 30">
                  <a:extLst>
                    <a:ext uri="{FF2B5EF4-FFF2-40B4-BE49-F238E27FC236}">
                      <a16:creationId xmlns:a16="http://schemas.microsoft.com/office/drawing/2014/main" id="{01228CCF-412D-449E-A27B-CF9EA07AC1D3}"/>
                    </a:ext>
                  </a:extLst>
                </p:cNvPr>
                <p:cNvPicPr/>
                <p:nvPr/>
              </p:nvPicPr>
              <p:blipFill>
                <a:blip r:embed="rId37"/>
                <a:stretch>
                  <a:fillRect/>
                </a:stretch>
              </p:blipFill>
              <p:spPr>
                <a:xfrm>
                  <a:off x="3045695" y="535266"/>
                  <a:ext cx="4224240" cy="2084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9" name="Gruppo 48">
            <a:extLst>
              <a:ext uri="{FF2B5EF4-FFF2-40B4-BE49-F238E27FC236}">
                <a16:creationId xmlns:a16="http://schemas.microsoft.com/office/drawing/2014/main" id="{08E913AF-FA35-45CB-97DB-D37E2F817710}"/>
              </a:ext>
            </a:extLst>
          </p:cNvPr>
          <p:cNvGrpSpPr/>
          <p:nvPr/>
        </p:nvGrpSpPr>
        <p:grpSpPr>
          <a:xfrm>
            <a:off x="365495" y="1215666"/>
            <a:ext cx="452520" cy="497880"/>
            <a:chOff x="365495" y="1215666"/>
            <a:chExt cx="452520" cy="497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8">
              <p14:nvContentPartPr>
                <p14:cNvPr id="33" name="Input penna 32">
                  <a:extLst>
                    <a:ext uri="{FF2B5EF4-FFF2-40B4-BE49-F238E27FC236}">
                      <a16:creationId xmlns:a16="http://schemas.microsoft.com/office/drawing/2014/main" id="{2D0D045F-95F6-45A2-B479-1583FE2CC870}"/>
                    </a:ext>
                  </a:extLst>
                </p14:cNvPr>
                <p14:cNvContentPartPr/>
                <p14:nvPr/>
              </p14:nvContentPartPr>
              <p14:xfrm>
                <a:off x="365495" y="1373706"/>
                <a:ext cx="241200" cy="339840"/>
              </p14:xfrm>
            </p:contentPart>
          </mc:Choice>
          <mc:Fallback xmlns="">
            <p:pic>
              <p:nvPicPr>
                <p:cNvPr id="33" name="Input penna 32">
                  <a:extLst>
                    <a:ext uri="{FF2B5EF4-FFF2-40B4-BE49-F238E27FC236}">
                      <a16:creationId xmlns:a16="http://schemas.microsoft.com/office/drawing/2014/main" id="{2D0D045F-95F6-45A2-B479-1583FE2CC870}"/>
                    </a:ext>
                  </a:extLst>
                </p:cNvPr>
                <p:cNvPicPr/>
                <p:nvPr/>
              </p:nvPicPr>
              <p:blipFill>
                <a:blip r:embed="rId39"/>
                <a:stretch>
                  <a:fillRect/>
                </a:stretch>
              </p:blipFill>
              <p:spPr>
                <a:xfrm>
                  <a:off x="361175" y="1369386"/>
                  <a:ext cx="249840" cy="348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0">
              <p14:nvContentPartPr>
                <p14:cNvPr id="34" name="Input penna 33">
                  <a:extLst>
                    <a:ext uri="{FF2B5EF4-FFF2-40B4-BE49-F238E27FC236}">
                      <a16:creationId xmlns:a16="http://schemas.microsoft.com/office/drawing/2014/main" id="{18706F68-7F3B-4B45-A974-BD5E245BA63D}"/>
                    </a:ext>
                  </a:extLst>
                </p14:cNvPr>
                <p14:cNvContentPartPr/>
                <p14:nvPr/>
              </p14:nvContentPartPr>
              <p14:xfrm>
                <a:off x="463055" y="1527066"/>
                <a:ext cx="138600" cy="16560"/>
              </p14:xfrm>
            </p:contentPart>
          </mc:Choice>
          <mc:Fallback xmlns="">
            <p:pic>
              <p:nvPicPr>
                <p:cNvPr id="34" name="Input penna 33">
                  <a:extLst>
                    <a:ext uri="{FF2B5EF4-FFF2-40B4-BE49-F238E27FC236}">
                      <a16:creationId xmlns:a16="http://schemas.microsoft.com/office/drawing/2014/main" id="{18706F68-7F3B-4B45-A974-BD5E245BA63D}"/>
                    </a:ext>
                  </a:extLst>
                </p:cNvPr>
                <p:cNvPicPr/>
                <p:nvPr/>
              </p:nvPicPr>
              <p:blipFill>
                <a:blip r:embed="rId41"/>
                <a:stretch>
                  <a:fillRect/>
                </a:stretch>
              </p:blipFill>
              <p:spPr>
                <a:xfrm>
                  <a:off x="458735" y="1522746"/>
                  <a:ext cx="147240" cy="2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2">
              <p14:nvContentPartPr>
                <p14:cNvPr id="35" name="Input penna 34">
                  <a:extLst>
                    <a:ext uri="{FF2B5EF4-FFF2-40B4-BE49-F238E27FC236}">
                      <a16:creationId xmlns:a16="http://schemas.microsoft.com/office/drawing/2014/main" id="{7219AA98-1253-4205-89D3-57E987342485}"/>
                    </a:ext>
                  </a:extLst>
                </p14:cNvPr>
                <p14:cNvContentPartPr/>
                <p14:nvPr/>
              </p14:nvContentPartPr>
              <p14:xfrm>
                <a:off x="644495" y="1215666"/>
                <a:ext cx="173520" cy="194400"/>
              </p14:xfrm>
            </p:contentPart>
          </mc:Choice>
          <mc:Fallback xmlns="">
            <p:pic>
              <p:nvPicPr>
                <p:cNvPr id="35" name="Input penna 34">
                  <a:extLst>
                    <a:ext uri="{FF2B5EF4-FFF2-40B4-BE49-F238E27FC236}">
                      <a16:creationId xmlns:a16="http://schemas.microsoft.com/office/drawing/2014/main" id="{7219AA98-1253-4205-89D3-57E987342485}"/>
                    </a:ext>
                  </a:extLst>
                </p:cNvPr>
                <p:cNvPicPr/>
                <p:nvPr/>
              </p:nvPicPr>
              <p:blipFill>
                <a:blip r:embed="rId43"/>
                <a:stretch>
                  <a:fillRect/>
                </a:stretch>
              </p:blipFill>
              <p:spPr>
                <a:xfrm>
                  <a:off x="640175" y="1211346"/>
                  <a:ext cx="182160" cy="20304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8" name="Gruppo 47">
            <a:extLst>
              <a:ext uri="{FF2B5EF4-FFF2-40B4-BE49-F238E27FC236}">
                <a16:creationId xmlns:a16="http://schemas.microsoft.com/office/drawing/2014/main" id="{2AD19798-1FDE-4A8B-91E9-83BE73DB5F4F}"/>
              </a:ext>
            </a:extLst>
          </p:cNvPr>
          <p:cNvGrpSpPr/>
          <p:nvPr/>
        </p:nvGrpSpPr>
        <p:grpSpPr>
          <a:xfrm>
            <a:off x="1000535" y="1314306"/>
            <a:ext cx="534240" cy="420840"/>
            <a:chOff x="1000535" y="1314306"/>
            <a:chExt cx="534240" cy="420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44">
              <p14:nvContentPartPr>
                <p14:cNvPr id="36" name="Input penna 35">
                  <a:extLst>
                    <a:ext uri="{FF2B5EF4-FFF2-40B4-BE49-F238E27FC236}">
                      <a16:creationId xmlns:a16="http://schemas.microsoft.com/office/drawing/2014/main" id="{A4302147-B8A9-479F-8C36-145462E84E14}"/>
                    </a:ext>
                  </a:extLst>
                </p14:cNvPr>
                <p14:cNvContentPartPr/>
                <p14:nvPr/>
              </p14:nvContentPartPr>
              <p14:xfrm>
                <a:off x="1000535" y="1351386"/>
                <a:ext cx="39960" cy="383760"/>
              </p14:xfrm>
            </p:contentPart>
          </mc:Choice>
          <mc:Fallback xmlns="">
            <p:pic>
              <p:nvPicPr>
                <p:cNvPr id="36" name="Input penna 35">
                  <a:extLst>
                    <a:ext uri="{FF2B5EF4-FFF2-40B4-BE49-F238E27FC236}">
                      <a16:creationId xmlns:a16="http://schemas.microsoft.com/office/drawing/2014/main" id="{A4302147-B8A9-479F-8C36-145462E84E14}"/>
                    </a:ext>
                  </a:extLst>
                </p:cNvPr>
                <p:cNvPicPr/>
                <p:nvPr/>
              </p:nvPicPr>
              <p:blipFill>
                <a:blip r:embed="rId45"/>
                <a:stretch>
                  <a:fillRect/>
                </a:stretch>
              </p:blipFill>
              <p:spPr>
                <a:xfrm>
                  <a:off x="996215" y="1347066"/>
                  <a:ext cx="48600" cy="39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6">
              <p14:nvContentPartPr>
                <p14:cNvPr id="37" name="Input penna 36">
                  <a:extLst>
                    <a:ext uri="{FF2B5EF4-FFF2-40B4-BE49-F238E27FC236}">
                      <a16:creationId xmlns:a16="http://schemas.microsoft.com/office/drawing/2014/main" id="{4EF88434-D0E6-42A2-900F-25FA7C54462D}"/>
                    </a:ext>
                  </a:extLst>
                </p14:cNvPr>
                <p14:cNvContentPartPr/>
                <p14:nvPr/>
              </p14:nvContentPartPr>
              <p14:xfrm>
                <a:off x="1138055" y="1401066"/>
                <a:ext cx="185040" cy="241920"/>
              </p14:xfrm>
            </p:contentPart>
          </mc:Choice>
          <mc:Fallback xmlns="">
            <p:pic>
              <p:nvPicPr>
                <p:cNvPr id="37" name="Input penna 36">
                  <a:extLst>
                    <a:ext uri="{FF2B5EF4-FFF2-40B4-BE49-F238E27FC236}">
                      <a16:creationId xmlns:a16="http://schemas.microsoft.com/office/drawing/2014/main" id="{4EF88434-D0E6-42A2-900F-25FA7C54462D}"/>
                    </a:ext>
                  </a:extLst>
                </p:cNvPr>
                <p:cNvPicPr/>
                <p:nvPr/>
              </p:nvPicPr>
              <p:blipFill>
                <a:blip r:embed="rId47"/>
                <a:stretch>
                  <a:fillRect/>
                </a:stretch>
              </p:blipFill>
              <p:spPr>
                <a:xfrm>
                  <a:off x="1133735" y="1396746"/>
                  <a:ext cx="19368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48">
              <p14:nvContentPartPr>
                <p14:cNvPr id="38" name="Input penna 37">
                  <a:extLst>
                    <a:ext uri="{FF2B5EF4-FFF2-40B4-BE49-F238E27FC236}">
                      <a16:creationId xmlns:a16="http://schemas.microsoft.com/office/drawing/2014/main" id="{C5C308B4-309F-48BA-A5D2-BB380B92E667}"/>
                    </a:ext>
                  </a:extLst>
                </p14:cNvPr>
                <p14:cNvContentPartPr/>
                <p14:nvPr/>
              </p14:nvContentPartPr>
              <p14:xfrm>
                <a:off x="1184855" y="1511586"/>
                <a:ext cx="173880" cy="16920"/>
              </p14:xfrm>
            </p:contentPart>
          </mc:Choice>
          <mc:Fallback xmlns="">
            <p:pic>
              <p:nvPicPr>
                <p:cNvPr id="38" name="Input penna 37">
                  <a:extLst>
                    <a:ext uri="{FF2B5EF4-FFF2-40B4-BE49-F238E27FC236}">
                      <a16:creationId xmlns:a16="http://schemas.microsoft.com/office/drawing/2014/main" id="{C5C308B4-309F-48BA-A5D2-BB380B92E667}"/>
                    </a:ext>
                  </a:extLst>
                </p:cNvPr>
                <p:cNvPicPr/>
                <p:nvPr/>
              </p:nvPicPr>
              <p:blipFill>
                <a:blip r:embed="rId49"/>
                <a:stretch>
                  <a:fillRect/>
                </a:stretch>
              </p:blipFill>
              <p:spPr>
                <a:xfrm>
                  <a:off x="1180535" y="1507266"/>
                  <a:ext cx="182520" cy="25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0">
              <p14:nvContentPartPr>
                <p14:cNvPr id="39" name="Input penna 38">
                  <a:extLst>
                    <a:ext uri="{FF2B5EF4-FFF2-40B4-BE49-F238E27FC236}">
                      <a16:creationId xmlns:a16="http://schemas.microsoft.com/office/drawing/2014/main" id="{824C8438-FD0D-4327-854C-8D94C931F10F}"/>
                    </a:ext>
                  </a:extLst>
                </p14:cNvPr>
                <p14:cNvContentPartPr/>
                <p14:nvPr/>
              </p14:nvContentPartPr>
              <p14:xfrm>
                <a:off x="1459535" y="1314306"/>
                <a:ext cx="75240" cy="372240"/>
              </p14:xfrm>
            </p:contentPart>
          </mc:Choice>
          <mc:Fallback xmlns="">
            <p:pic>
              <p:nvPicPr>
                <p:cNvPr id="39" name="Input penna 38">
                  <a:extLst>
                    <a:ext uri="{FF2B5EF4-FFF2-40B4-BE49-F238E27FC236}">
                      <a16:creationId xmlns:a16="http://schemas.microsoft.com/office/drawing/2014/main" id="{824C8438-FD0D-4327-854C-8D94C931F10F}"/>
                    </a:ext>
                  </a:extLst>
                </p:cNvPr>
                <p:cNvPicPr/>
                <p:nvPr/>
              </p:nvPicPr>
              <p:blipFill>
                <a:blip r:embed="rId51"/>
                <a:stretch>
                  <a:fillRect/>
                </a:stretch>
              </p:blipFill>
              <p:spPr>
                <a:xfrm>
                  <a:off x="1455215" y="1309986"/>
                  <a:ext cx="83880" cy="38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47" name="Gruppo 46">
            <a:extLst>
              <a:ext uri="{FF2B5EF4-FFF2-40B4-BE49-F238E27FC236}">
                <a16:creationId xmlns:a16="http://schemas.microsoft.com/office/drawing/2014/main" id="{CA4A14D2-D052-42F2-A0BC-77BA59EABEA5}"/>
              </a:ext>
            </a:extLst>
          </p:cNvPr>
          <p:cNvGrpSpPr/>
          <p:nvPr/>
        </p:nvGrpSpPr>
        <p:grpSpPr>
          <a:xfrm>
            <a:off x="1746095" y="1513026"/>
            <a:ext cx="181440" cy="88200"/>
            <a:chOff x="1746095" y="1513026"/>
            <a:chExt cx="181440" cy="882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52">
              <p14:nvContentPartPr>
                <p14:cNvPr id="40" name="Input penna 39">
                  <a:extLst>
                    <a:ext uri="{FF2B5EF4-FFF2-40B4-BE49-F238E27FC236}">
                      <a16:creationId xmlns:a16="http://schemas.microsoft.com/office/drawing/2014/main" id="{5C08ED8B-32BD-4210-9F31-3F5AE582BBAF}"/>
                    </a:ext>
                  </a:extLst>
                </p14:cNvPr>
                <p14:cNvContentPartPr/>
                <p14:nvPr/>
              </p14:nvContentPartPr>
              <p14:xfrm>
                <a:off x="1746095" y="1513026"/>
                <a:ext cx="153360" cy="5760"/>
              </p14:xfrm>
            </p:contentPart>
          </mc:Choice>
          <mc:Fallback xmlns="">
            <p:pic>
              <p:nvPicPr>
                <p:cNvPr id="40" name="Input penna 39">
                  <a:extLst>
                    <a:ext uri="{FF2B5EF4-FFF2-40B4-BE49-F238E27FC236}">
                      <a16:creationId xmlns:a16="http://schemas.microsoft.com/office/drawing/2014/main" id="{5C08ED8B-32BD-4210-9F31-3F5AE582BBAF}"/>
                    </a:ext>
                  </a:extLst>
                </p:cNvPr>
                <p:cNvPicPr/>
                <p:nvPr/>
              </p:nvPicPr>
              <p:blipFill>
                <a:blip r:embed="rId53"/>
                <a:stretch>
                  <a:fillRect/>
                </a:stretch>
              </p:blipFill>
              <p:spPr>
                <a:xfrm>
                  <a:off x="1741775" y="1508706"/>
                  <a:ext cx="16200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54">
              <p14:nvContentPartPr>
                <p14:cNvPr id="41" name="Input penna 40">
                  <a:extLst>
                    <a:ext uri="{FF2B5EF4-FFF2-40B4-BE49-F238E27FC236}">
                      <a16:creationId xmlns:a16="http://schemas.microsoft.com/office/drawing/2014/main" id="{7F6758A8-D099-4C8D-9D67-BCEE4CB16EF7}"/>
                    </a:ext>
                  </a:extLst>
                </p14:cNvPr>
                <p14:cNvContentPartPr/>
                <p14:nvPr/>
              </p14:nvContentPartPr>
              <p14:xfrm>
                <a:off x="1814135" y="1577106"/>
                <a:ext cx="113400" cy="24120"/>
              </p14:xfrm>
            </p:contentPart>
          </mc:Choice>
          <mc:Fallback xmlns="">
            <p:pic>
              <p:nvPicPr>
                <p:cNvPr id="41" name="Input penna 40">
                  <a:extLst>
                    <a:ext uri="{FF2B5EF4-FFF2-40B4-BE49-F238E27FC236}">
                      <a16:creationId xmlns:a16="http://schemas.microsoft.com/office/drawing/2014/main" id="{7F6758A8-D099-4C8D-9D67-BCEE4CB16EF7}"/>
                    </a:ext>
                  </a:extLst>
                </p:cNvPr>
                <p:cNvPicPr/>
                <p:nvPr/>
              </p:nvPicPr>
              <p:blipFill>
                <a:blip r:embed="rId55"/>
                <a:stretch>
                  <a:fillRect/>
                </a:stretch>
              </p:blipFill>
              <p:spPr>
                <a:xfrm>
                  <a:off x="1809815" y="1572786"/>
                  <a:ext cx="122040" cy="327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56">
            <p14:nvContentPartPr>
              <p14:cNvPr id="42" name="Input penna 41">
                <a:extLst>
                  <a:ext uri="{FF2B5EF4-FFF2-40B4-BE49-F238E27FC236}">
                    <a16:creationId xmlns:a16="http://schemas.microsoft.com/office/drawing/2014/main" id="{131408C5-F09B-4F26-95A8-CA4E2BC628AC}"/>
                  </a:ext>
                </a:extLst>
              </p14:cNvPr>
              <p14:cNvContentPartPr/>
              <p14:nvPr/>
            </p14:nvContentPartPr>
            <p14:xfrm>
              <a:off x="2212655" y="1398546"/>
              <a:ext cx="92160" cy="200160"/>
            </p14:xfrm>
          </p:contentPart>
        </mc:Choice>
        <mc:Fallback xmlns="">
          <p:pic>
            <p:nvPicPr>
              <p:cNvPr id="42" name="Input penna 41">
                <a:extLst>
                  <a:ext uri="{FF2B5EF4-FFF2-40B4-BE49-F238E27FC236}">
                    <a16:creationId xmlns:a16="http://schemas.microsoft.com/office/drawing/2014/main" id="{131408C5-F09B-4F26-95A8-CA4E2BC628AC}"/>
                  </a:ext>
                </a:extLst>
              </p:cNvPr>
              <p:cNvPicPr/>
              <p:nvPr/>
            </p:nvPicPr>
            <p:blipFill>
              <a:blip r:embed="rId57"/>
              <a:stretch>
                <a:fillRect/>
              </a:stretch>
            </p:blipFill>
            <p:spPr>
              <a:xfrm>
                <a:off x="2208335" y="1394226"/>
                <a:ext cx="100800" cy="2088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58">
            <p14:nvContentPartPr>
              <p14:cNvPr id="43" name="Input penna 42">
                <a:extLst>
                  <a:ext uri="{FF2B5EF4-FFF2-40B4-BE49-F238E27FC236}">
                    <a16:creationId xmlns:a16="http://schemas.microsoft.com/office/drawing/2014/main" id="{2F2B36EF-0EFE-449C-BB3E-665517FC595D}"/>
                  </a:ext>
                </a:extLst>
              </p14:cNvPr>
              <p14:cNvContentPartPr/>
              <p14:nvPr/>
            </p14:nvContentPartPr>
            <p14:xfrm>
              <a:off x="2263415" y="1273986"/>
              <a:ext cx="22320" cy="23760"/>
            </p14:xfrm>
          </p:contentPart>
        </mc:Choice>
        <mc:Fallback xmlns="">
          <p:pic>
            <p:nvPicPr>
              <p:cNvPr id="43" name="Input penna 42">
                <a:extLst>
                  <a:ext uri="{FF2B5EF4-FFF2-40B4-BE49-F238E27FC236}">
                    <a16:creationId xmlns:a16="http://schemas.microsoft.com/office/drawing/2014/main" id="{2F2B36EF-0EFE-449C-BB3E-665517FC595D}"/>
                  </a:ext>
                </a:extLst>
              </p:cNvPr>
              <p:cNvPicPr/>
              <p:nvPr/>
            </p:nvPicPr>
            <p:blipFill>
              <a:blip r:embed="rId59"/>
              <a:stretch>
                <a:fillRect/>
              </a:stretch>
            </p:blipFill>
            <p:spPr>
              <a:xfrm>
                <a:off x="2259095" y="1269666"/>
                <a:ext cx="30960" cy="32400"/>
              </a:xfrm>
              <a:prstGeom prst="rect">
                <a:avLst/>
              </a:prstGeom>
            </p:spPr>
          </p:pic>
        </mc:Fallback>
      </mc:AlternateContent>
      <p:grpSp>
        <p:nvGrpSpPr>
          <p:cNvPr id="51" name="Gruppo 50">
            <a:extLst>
              <a:ext uri="{FF2B5EF4-FFF2-40B4-BE49-F238E27FC236}">
                <a16:creationId xmlns:a16="http://schemas.microsoft.com/office/drawing/2014/main" id="{FB8373BF-6231-41AA-9F23-251BA0DF20FB}"/>
              </a:ext>
            </a:extLst>
          </p:cNvPr>
          <p:cNvGrpSpPr/>
          <p:nvPr/>
        </p:nvGrpSpPr>
        <p:grpSpPr>
          <a:xfrm>
            <a:off x="2589935" y="1269306"/>
            <a:ext cx="291600" cy="339840"/>
            <a:chOff x="2589935" y="1269306"/>
            <a:chExt cx="291600" cy="3398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60">
              <p14:nvContentPartPr>
                <p14:cNvPr id="44" name="Input penna 43">
                  <a:extLst>
                    <a:ext uri="{FF2B5EF4-FFF2-40B4-BE49-F238E27FC236}">
                      <a16:creationId xmlns:a16="http://schemas.microsoft.com/office/drawing/2014/main" id="{C4B966E3-200E-4BE0-BABC-8D9FEEA7971A}"/>
                    </a:ext>
                  </a:extLst>
                </p14:cNvPr>
                <p14:cNvContentPartPr/>
                <p14:nvPr/>
              </p14:nvContentPartPr>
              <p14:xfrm>
                <a:off x="2589935" y="1342026"/>
                <a:ext cx="291600" cy="267120"/>
              </p14:xfrm>
            </p:contentPart>
          </mc:Choice>
          <mc:Fallback xmlns="">
            <p:pic>
              <p:nvPicPr>
                <p:cNvPr id="44" name="Input penna 43">
                  <a:extLst>
                    <a:ext uri="{FF2B5EF4-FFF2-40B4-BE49-F238E27FC236}">
                      <a16:creationId xmlns:a16="http://schemas.microsoft.com/office/drawing/2014/main" id="{C4B966E3-200E-4BE0-BABC-8D9FEEA7971A}"/>
                    </a:ext>
                  </a:extLst>
                </p:cNvPr>
                <p:cNvPicPr/>
                <p:nvPr/>
              </p:nvPicPr>
              <p:blipFill>
                <a:blip r:embed="rId61"/>
                <a:stretch>
                  <a:fillRect/>
                </a:stretch>
              </p:blipFill>
              <p:spPr>
                <a:xfrm>
                  <a:off x="2585615" y="1337706"/>
                  <a:ext cx="300240" cy="275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2">
              <p14:nvContentPartPr>
                <p14:cNvPr id="45" name="Input penna 44">
                  <a:extLst>
                    <a:ext uri="{FF2B5EF4-FFF2-40B4-BE49-F238E27FC236}">
                      <a16:creationId xmlns:a16="http://schemas.microsoft.com/office/drawing/2014/main" id="{86582858-0FDF-4115-B4C6-F05EC3EA5189}"/>
                    </a:ext>
                  </a:extLst>
                </p14:cNvPr>
                <p14:cNvContentPartPr/>
                <p14:nvPr/>
              </p14:nvContentPartPr>
              <p14:xfrm>
                <a:off x="2679575" y="1474866"/>
                <a:ext cx="194400" cy="32760"/>
              </p14:xfrm>
            </p:contentPart>
          </mc:Choice>
          <mc:Fallback xmlns="">
            <p:pic>
              <p:nvPicPr>
                <p:cNvPr id="45" name="Input penna 44">
                  <a:extLst>
                    <a:ext uri="{FF2B5EF4-FFF2-40B4-BE49-F238E27FC236}">
                      <a16:creationId xmlns:a16="http://schemas.microsoft.com/office/drawing/2014/main" id="{86582858-0FDF-4115-B4C6-F05EC3EA5189}"/>
                    </a:ext>
                  </a:extLst>
                </p:cNvPr>
                <p:cNvPicPr/>
                <p:nvPr/>
              </p:nvPicPr>
              <p:blipFill>
                <a:blip r:embed="rId63"/>
                <a:stretch>
                  <a:fillRect/>
                </a:stretch>
              </p:blipFill>
              <p:spPr>
                <a:xfrm>
                  <a:off x="2675255" y="1470546"/>
                  <a:ext cx="203040" cy="41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64">
              <p14:nvContentPartPr>
                <p14:cNvPr id="50" name="Input penna 49">
                  <a:extLst>
                    <a:ext uri="{FF2B5EF4-FFF2-40B4-BE49-F238E27FC236}">
                      <a16:creationId xmlns:a16="http://schemas.microsoft.com/office/drawing/2014/main" id="{1285DF95-98EC-4CAB-A55E-C0FC9F5E1CB9}"/>
                    </a:ext>
                  </a:extLst>
                </p14:cNvPr>
                <p14:cNvContentPartPr/>
                <p14:nvPr/>
              </p14:nvContentPartPr>
              <p14:xfrm>
                <a:off x="2594615" y="1269306"/>
                <a:ext cx="237960" cy="14040"/>
              </p14:xfrm>
            </p:contentPart>
          </mc:Choice>
          <mc:Fallback xmlns="">
            <p:pic>
              <p:nvPicPr>
                <p:cNvPr id="50" name="Input penna 49">
                  <a:extLst>
                    <a:ext uri="{FF2B5EF4-FFF2-40B4-BE49-F238E27FC236}">
                      <a16:creationId xmlns:a16="http://schemas.microsoft.com/office/drawing/2014/main" id="{1285DF95-98EC-4CAB-A55E-C0FC9F5E1CB9}"/>
                    </a:ext>
                  </a:extLst>
                </p:cNvPr>
                <p:cNvPicPr/>
                <p:nvPr/>
              </p:nvPicPr>
              <p:blipFill>
                <a:blip r:embed="rId65"/>
                <a:stretch>
                  <a:fillRect/>
                </a:stretch>
              </p:blipFill>
              <p:spPr>
                <a:xfrm>
                  <a:off x="2590295" y="1264986"/>
                  <a:ext cx="246600" cy="226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66">
            <p14:nvContentPartPr>
              <p14:cNvPr id="52" name="Input penna 51">
                <a:extLst>
                  <a:ext uri="{FF2B5EF4-FFF2-40B4-BE49-F238E27FC236}">
                    <a16:creationId xmlns:a16="http://schemas.microsoft.com/office/drawing/2014/main" id="{E22DA45B-0204-41D5-925A-F536F4367AEF}"/>
                  </a:ext>
                </a:extLst>
              </p14:cNvPr>
              <p14:cNvContentPartPr/>
              <p14:nvPr/>
            </p14:nvContentPartPr>
            <p14:xfrm>
              <a:off x="4280135" y="1281546"/>
              <a:ext cx="246240" cy="338760"/>
            </p14:xfrm>
          </p:contentPart>
        </mc:Choice>
        <mc:Fallback xmlns="">
          <p:pic>
            <p:nvPicPr>
              <p:cNvPr id="52" name="Input penna 51">
                <a:extLst>
                  <a:ext uri="{FF2B5EF4-FFF2-40B4-BE49-F238E27FC236}">
                    <a16:creationId xmlns:a16="http://schemas.microsoft.com/office/drawing/2014/main" id="{E22DA45B-0204-41D5-925A-F536F4367AEF}"/>
                  </a:ext>
                </a:extLst>
              </p:cNvPr>
              <p:cNvPicPr/>
              <p:nvPr/>
            </p:nvPicPr>
            <p:blipFill>
              <a:blip r:embed="rId67"/>
              <a:stretch>
                <a:fillRect/>
              </a:stretch>
            </p:blipFill>
            <p:spPr>
              <a:xfrm>
                <a:off x="4275815" y="1277226"/>
                <a:ext cx="254880" cy="347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68">
            <p14:nvContentPartPr>
              <p14:cNvPr id="53" name="Input penna 52">
                <a:extLst>
                  <a:ext uri="{FF2B5EF4-FFF2-40B4-BE49-F238E27FC236}">
                    <a16:creationId xmlns:a16="http://schemas.microsoft.com/office/drawing/2014/main" id="{8085B21D-E073-4263-A821-F533C92C5029}"/>
                  </a:ext>
                </a:extLst>
              </p14:cNvPr>
              <p14:cNvContentPartPr/>
              <p14:nvPr/>
            </p14:nvContentPartPr>
            <p14:xfrm>
              <a:off x="4407215" y="1411506"/>
              <a:ext cx="137520" cy="23040"/>
            </p14:xfrm>
          </p:contentPart>
        </mc:Choice>
        <mc:Fallback xmlns="">
          <p:pic>
            <p:nvPicPr>
              <p:cNvPr id="53" name="Input penna 52">
                <a:extLst>
                  <a:ext uri="{FF2B5EF4-FFF2-40B4-BE49-F238E27FC236}">
                    <a16:creationId xmlns:a16="http://schemas.microsoft.com/office/drawing/2014/main" id="{8085B21D-E073-4263-A821-F533C92C5029}"/>
                  </a:ext>
                </a:extLst>
              </p:cNvPr>
              <p:cNvPicPr/>
              <p:nvPr/>
            </p:nvPicPr>
            <p:blipFill>
              <a:blip r:embed="rId69"/>
              <a:stretch>
                <a:fillRect/>
              </a:stretch>
            </p:blipFill>
            <p:spPr>
              <a:xfrm>
                <a:off x="4402895" y="1407186"/>
                <a:ext cx="146160" cy="31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0">
            <p14:nvContentPartPr>
              <p14:cNvPr id="54" name="Input penna 53">
                <a:extLst>
                  <a:ext uri="{FF2B5EF4-FFF2-40B4-BE49-F238E27FC236}">
                    <a16:creationId xmlns:a16="http://schemas.microsoft.com/office/drawing/2014/main" id="{D2E3F542-8EF6-41AF-840F-C86FB786460D}"/>
                  </a:ext>
                </a:extLst>
              </p14:cNvPr>
              <p14:cNvContentPartPr/>
              <p14:nvPr/>
            </p14:nvContentPartPr>
            <p14:xfrm>
              <a:off x="4719335" y="1461546"/>
              <a:ext cx="88560" cy="12240"/>
            </p14:xfrm>
          </p:contentPart>
        </mc:Choice>
        <mc:Fallback xmlns="">
          <p:pic>
            <p:nvPicPr>
              <p:cNvPr id="54" name="Input penna 53">
                <a:extLst>
                  <a:ext uri="{FF2B5EF4-FFF2-40B4-BE49-F238E27FC236}">
                    <a16:creationId xmlns:a16="http://schemas.microsoft.com/office/drawing/2014/main" id="{D2E3F542-8EF6-41AF-840F-C86FB786460D}"/>
                  </a:ext>
                </a:extLst>
              </p:cNvPr>
              <p:cNvPicPr/>
              <p:nvPr/>
            </p:nvPicPr>
            <p:blipFill>
              <a:blip r:embed="rId71"/>
              <a:stretch>
                <a:fillRect/>
              </a:stretch>
            </p:blipFill>
            <p:spPr>
              <a:xfrm>
                <a:off x="4715015" y="1457226"/>
                <a:ext cx="97200" cy="2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2">
            <p14:nvContentPartPr>
              <p14:cNvPr id="55" name="Input penna 54">
                <a:extLst>
                  <a:ext uri="{FF2B5EF4-FFF2-40B4-BE49-F238E27FC236}">
                    <a16:creationId xmlns:a16="http://schemas.microsoft.com/office/drawing/2014/main" id="{39FA279F-C42A-4474-831C-48B0D268D871}"/>
                  </a:ext>
                </a:extLst>
              </p14:cNvPr>
              <p14:cNvContentPartPr/>
              <p14:nvPr/>
            </p14:nvContentPartPr>
            <p14:xfrm>
              <a:off x="4726895" y="1519506"/>
              <a:ext cx="134280" cy="45000"/>
            </p14:xfrm>
          </p:contentPart>
        </mc:Choice>
        <mc:Fallback xmlns="">
          <p:pic>
            <p:nvPicPr>
              <p:cNvPr id="55" name="Input penna 54">
                <a:extLst>
                  <a:ext uri="{FF2B5EF4-FFF2-40B4-BE49-F238E27FC236}">
                    <a16:creationId xmlns:a16="http://schemas.microsoft.com/office/drawing/2014/main" id="{39FA279F-C42A-4474-831C-48B0D268D871}"/>
                  </a:ext>
                </a:extLst>
              </p:cNvPr>
              <p:cNvPicPr/>
              <p:nvPr/>
            </p:nvPicPr>
            <p:blipFill>
              <a:blip r:embed="rId73"/>
              <a:stretch>
                <a:fillRect/>
              </a:stretch>
            </p:blipFill>
            <p:spPr>
              <a:xfrm>
                <a:off x="4722575" y="1515186"/>
                <a:ext cx="142920" cy="53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4">
            <p14:nvContentPartPr>
              <p14:cNvPr id="56" name="Input penna 55">
                <a:extLst>
                  <a:ext uri="{FF2B5EF4-FFF2-40B4-BE49-F238E27FC236}">
                    <a16:creationId xmlns:a16="http://schemas.microsoft.com/office/drawing/2014/main" id="{79359F83-AB3D-4A82-B2B3-B0DA39CAC0BE}"/>
                  </a:ext>
                </a:extLst>
              </p14:cNvPr>
              <p14:cNvContentPartPr/>
              <p14:nvPr/>
            </p14:nvContentPartPr>
            <p14:xfrm>
              <a:off x="4986095" y="1286946"/>
              <a:ext cx="406800" cy="643680"/>
            </p14:xfrm>
          </p:contentPart>
        </mc:Choice>
        <mc:Fallback xmlns="">
          <p:pic>
            <p:nvPicPr>
              <p:cNvPr id="56" name="Input penna 55">
                <a:extLst>
                  <a:ext uri="{FF2B5EF4-FFF2-40B4-BE49-F238E27FC236}">
                    <a16:creationId xmlns:a16="http://schemas.microsoft.com/office/drawing/2014/main" id="{79359F83-AB3D-4A82-B2B3-B0DA39CAC0BE}"/>
                  </a:ext>
                </a:extLst>
              </p:cNvPr>
              <p:cNvPicPr/>
              <p:nvPr/>
            </p:nvPicPr>
            <p:blipFill>
              <a:blip r:embed="rId75"/>
              <a:stretch>
                <a:fillRect/>
              </a:stretch>
            </p:blipFill>
            <p:spPr>
              <a:xfrm>
                <a:off x="4981775" y="1282626"/>
                <a:ext cx="415440" cy="6523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6">
            <p14:nvContentPartPr>
              <p14:cNvPr id="57" name="Input penna 56">
                <a:extLst>
                  <a:ext uri="{FF2B5EF4-FFF2-40B4-BE49-F238E27FC236}">
                    <a16:creationId xmlns:a16="http://schemas.microsoft.com/office/drawing/2014/main" id="{0D3829B9-CD3B-4C22-B367-536765A3F3B9}"/>
                  </a:ext>
                </a:extLst>
              </p14:cNvPr>
              <p14:cNvContentPartPr/>
              <p14:nvPr/>
            </p14:nvContentPartPr>
            <p14:xfrm>
              <a:off x="5527895" y="1331226"/>
              <a:ext cx="310680" cy="235440"/>
            </p14:xfrm>
          </p:contentPart>
        </mc:Choice>
        <mc:Fallback xmlns="">
          <p:pic>
            <p:nvPicPr>
              <p:cNvPr id="57" name="Input penna 56">
                <a:extLst>
                  <a:ext uri="{FF2B5EF4-FFF2-40B4-BE49-F238E27FC236}">
                    <a16:creationId xmlns:a16="http://schemas.microsoft.com/office/drawing/2014/main" id="{0D3829B9-CD3B-4C22-B367-536765A3F3B9}"/>
                  </a:ext>
                </a:extLst>
              </p:cNvPr>
              <p:cNvPicPr/>
              <p:nvPr/>
            </p:nvPicPr>
            <p:blipFill>
              <a:blip r:embed="rId77"/>
              <a:stretch>
                <a:fillRect/>
              </a:stretch>
            </p:blipFill>
            <p:spPr>
              <a:xfrm>
                <a:off x="5523575" y="1326906"/>
                <a:ext cx="319320" cy="244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78">
            <p14:nvContentPartPr>
              <p14:cNvPr id="58" name="Input penna 57">
                <a:extLst>
                  <a:ext uri="{FF2B5EF4-FFF2-40B4-BE49-F238E27FC236}">
                    <a16:creationId xmlns:a16="http://schemas.microsoft.com/office/drawing/2014/main" id="{C7B07B0C-030C-4C3F-A9B0-7F46C59EC2B2}"/>
                  </a:ext>
                </a:extLst>
              </p14:cNvPr>
              <p14:cNvContentPartPr/>
              <p14:nvPr/>
            </p14:nvContentPartPr>
            <p14:xfrm>
              <a:off x="5841095" y="1164906"/>
              <a:ext cx="46440" cy="124200"/>
            </p14:xfrm>
          </p:contentPart>
        </mc:Choice>
        <mc:Fallback xmlns="">
          <p:pic>
            <p:nvPicPr>
              <p:cNvPr id="58" name="Input penna 57">
                <a:extLst>
                  <a:ext uri="{FF2B5EF4-FFF2-40B4-BE49-F238E27FC236}">
                    <a16:creationId xmlns:a16="http://schemas.microsoft.com/office/drawing/2014/main" id="{C7B07B0C-030C-4C3F-A9B0-7F46C59EC2B2}"/>
                  </a:ext>
                </a:extLst>
              </p:cNvPr>
              <p:cNvPicPr/>
              <p:nvPr/>
            </p:nvPicPr>
            <p:blipFill>
              <a:blip r:embed="rId79"/>
              <a:stretch>
                <a:fillRect/>
              </a:stretch>
            </p:blipFill>
            <p:spPr>
              <a:xfrm>
                <a:off x="5836775" y="1160586"/>
                <a:ext cx="55080" cy="1328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0">
            <p14:nvContentPartPr>
              <p14:cNvPr id="59" name="Input penna 58">
                <a:extLst>
                  <a:ext uri="{FF2B5EF4-FFF2-40B4-BE49-F238E27FC236}">
                    <a16:creationId xmlns:a16="http://schemas.microsoft.com/office/drawing/2014/main" id="{A27C3E89-6945-4934-887B-D02D0F5033DE}"/>
                  </a:ext>
                </a:extLst>
              </p14:cNvPr>
              <p14:cNvContentPartPr/>
              <p14:nvPr/>
            </p14:nvContentPartPr>
            <p14:xfrm>
              <a:off x="5822735" y="1058346"/>
              <a:ext cx="28440" cy="14760"/>
            </p14:xfrm>
          </p:contentPart>
        </mc:Choice>
        <mc:Fallback xmlns="">
          <p:pic>
            <p:nvPicPr>
              <p:cNvPr id="59" name="Input penna 58">
                <a:extLst>
                  <a:ext uri="{FF2B5EF4-FFF2-40B4-BE49-F238E27FC236}">
                    <a16:creationId xmlns:a16="http://schemas.microsoft.com/office/drawing/2014/main" id="{A27C3E89-6945-4934-887B-D02D0F5033DE}"/>
                  </a:ext>
                </a:extLst>
              </p:cNvPr>
              <p:cNvPicPr/>
              <p:nvPr/>
            </p:nvPicPr>
            <p:blipFill>
              <a:blip r:embed="rId81"/>
              <a:stretch>
                <a:fillRect/>
              </a:stretch>
            </p:blipFill>
            <p:spPr>
              <a:xfrm>
                <a:off x="5818415" y="1054026"/>
                <a:ext cx="37080" cy="234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2">
            <p14:nvContentPartPr>
              <p14:cNvPr id="60" name="Input penna 59">
                <a:extLst>
                  <a:ext uri="{FF2B5EF4-FFF2-40B4-BE49-F238E27FC236}">
                    <a16:creationId xmlns:a16="http://schemas.microsoft.com/office/drawing/2014/main" id="{ADBDB06C-6E49-4A23-9EF7-9DEF977805B5}"/>
                  </a:ext>
                </a:extLst>
              </p14:cNvPr>
              <p14:cNvContentPartPr/>
              <p14:nvPr/>
            </p14:nvContentPartPr>
            <p14:xfrm>
              <a:off x="5960615" y="1076706"/>
              <a:ext cx="267840" cy="216360"/>
            </p14:xfrm>
          </p:contentPart>
        </mc:Choice>
        <mc:Fallback xmlns="">
          <p:pic>
            <p:nvPicPr>
              <p:cNvPr id="60" name="Input penna 59">
                <a:extLst>
                  <a:ext uri="{FF2B5EF4-FFF2-40B4-BE49-F238E27FC236}">
                    <a16:creationId xmlns:a16="http://schemas.microsoft.com/office/drawing/2014/main" id="{ADBDB06C-6E49-4A23-9EF7-9DEF977805B5}"/>
                  </a:ext>
                </a:extLst>
              </p:cNvPr>
              <p:cNvPicPr/>
              <p:nvPr/>
            </p:nvPicPr>
            <p:blipFill>
              <a:blip r:embed="rId83"/>
              <a:stretch>
                <a:fillRect/>
              </a:stretch>
            </p:blipFill>
            <p:spPr>
              <a:xfrm>
                <a:off x="5956295" y="1072386"/>
                <a:ext cx="276480" cy="225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4">
            <p14:nvContentPartPr>
              <p14:cNvPr id="64" name="Input penna 63">
                <a:extLst>
                  <a:ext uri="{FF2B5EF4-FFF2-40B4-BE49-F238E27FC236}">
                    <a16:creationId xmlns:a16="http://schemas.microsoft.com/office/drawing/2014/main" id="{63946819-BAF8-41A5-8DC0-9D11FD5A8BC4}"/>
                  </a:ext>
                </a:extLst>
              </p14:cNvPr>
              <p14:cNvContentPartPr/>
              <p14:nvPr/>
            </p14:nvContentPartPr>
            <p14:xfrm>
              <a:off x="6442295" y="1434186"/>
              <a:ext cx="18720" cy="10440"/>
            </p14:xfrm>
          </p:contentPart>
        </mc:Choice>
        <mc:Fallback xmlns="">
          <p:pic>
            <p:nvPicPr>
              <p:cNvPr id="64" name="Input penna 63">
                <a:extLst>
                  <a:ext uri="{FF2B5EF4-FFF2-40B4-BE49-F238E27FC236}">
                    <a16:creationId xmlns:a16="http://schemas.microsoft.com/office/drawing/2014/main" id="{63946819-BAF8-41A5-8DC0-9D11FD5A8BC4}"/>
                  </a:ext>
                </a:extLst>
              </p:cNvPr>
              <p:cNvPicPr/>
              <p:nvPr/>
            </p:nvPicPr>
            <p:blipFill>
              <a:blip r:embed="rId85"/>
              <a:stretch>
                <a:fillRect/>
              </a:stretch>
            </p:blipFill>
            <p:spPr>
              <a:xfrm>
                <a:off x="6437975" y="1429866"/>
                <a:ext cx="27360" cy="190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6">
            <p14:nvContentPartPr>
              <p14:cNvPr id="65" name="Input penna 64">
                <a:extLst>
                  <a:ext uri="{FF2B5EF4-FFF2-40B4-BE49-F238E27FC236}">
                    <a16:creationId xmlns:a16="http://schemas.microsoft.com/office/drawing/2014/main" id="{D4AC1E33-9768-4C28-904E-F00B5A97B513}"/>
                  </a:ext>
                </a:extLst>
              </p14:cNvPr>
              <p14:cNvContentPartPr/>
              <p14:nvPr/>
            </p14:nvContentPartPr>
            <p14:xfrm>
              <a:off x="6320975" y="1712466"/>
              <a:ext cx="102960" cy="124920"/>
            </p14:xfrm>
          </p:contentPart>
        </mc:Choice>
        <mc:Fallback xmlns="">
          <p:pic>
            <p:nvPicPr>
              <p:cNvPr id="65" name="Input penna 64">
                <a:extLst>
                  <a:ext uri="{FF2B5EF4-FFF2-40B4-BE49-F238E27FC236}">
                    <a16:creationId xmlns:a16="http://schemas.microsoft.com/office/drawing/2014/main" id="{D4AC1E33-9768-4C28-904E-F00B5A97B513}"/>
                  </a:ext>
                </a:extLst>
              </p:cNvPr>
              <p:cNvPicPr/>
              <p:nvPr/>
            </p:nvPicPr>
            <p:blipFill>
              <a:blip r:embed="rId87"/>
              <a:stretch>
                <a:fillRect/>
              </a:stretch>
            </p:blipFill>
            <p:spPr>
              <a:xfrm>
                <a:off x="6316655" y="1708146"/>
                <a:ext cx="111600" cy="1335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88">
            <p14:nvContentPartPr>
              <p14:cNvPr id="62" name="Input penna 61">
                <a:extLst>
                  <a:ext uri="{FF2B5EF4-FFF2-40B4-BE49-F238E27FC236}">
                    <a16:creationId xmlns:a16="http://schemas.microsoft.com/office/drawing/2014/main" id="{C46CB414-1E5D-4F20-93DB-C5198C9B6B78}"/>
                  </a:ext>
                </a:extLst>
              </p14:cNvPr>
              <p14:cNvContentPartPr/>
              <p14:nvPr/>
            </p14:nvContentPartPr>
            <p14:xfrm>
              <a:off x="6749735" y="1329786"/>
              <a:ext cx="262080" cy="297000"/>
            </p14:xfrm>
          </p:contentPart>
        </mc:Choice>
        <mc:Fallback xmlns="">
          <p:pic>
            <p:nvPicPr>
              <p:cNvPr id="62" name="Input penna 61">
                <a:extLst>
                  <a:ext uri="{FF2B5EF4-FFF2-40B4-BE49-F238E27FC236}">
                    <a16:creationId xmlns:a16="http://schemas.microsoft.com/office/drawing/2014/main" id="{C46CB414-1E5D-4F20-93DB-C5198C9B6B78}"/>
                  </a:ext>
                </a:extLst>
              </p:cNvPr>
              <p:cNvPicPr/>
              <p:nvPr/>
            </p:nvPicPr>
            <p:blipFill>
              <a:blip r:embed="rId89"/>
              <a:stretch>
                <a:fillRect/>
              </a:stretch>
            </p:blipFill>
            <p:spPr>
              <a:xfrm>
                <a:off x="6745415" y="1325466"/>
                <a:ext cx="270720" cy="3056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0">
            <p14:nvContentPartPr>
              <p14:cNvPr id="63" name="Input penna 62">
                <a:extLst>
                  <a:ext uri="{FF2B5EF4-FFF2-40B4-BE49-F238E27FC236}">
                    <a16:creationId xmlns:a16="http://schemas.microsoft.com/office/drawing/2014/main" id="{47ACB164-C87F-4C77-8C59-170ABFD2FDFA}"/>
                  </a:ext>
                </a:extLst>
              </p14:cNvPr>
              <p14:cNvContentPartPr/>
              <p14:nvPr/>
            </p14:nvContentPartPr>
            <p14:xfrm>
              <a:off x="6837935" y="1483506"/>
              <a:ext cx="196200" cy="32040"/>
            </p14:xfrm>
          </p:contentPart>
        </mc:Choice>
        <mc:Fallback xmlns="">
          <p:pic>
            <p:nvPicPr>
              <p:cNvPr id="63" name="Input penna 62">
                <a:extLst>
                  <a:ext uri="{FF2B5EF4-FFF2-40B4-BE49-F238E27FC236}">
                    <a16:creationId xmlns:a16="http://schemas.microsoft.com/office/drawing/2014/main" id="{47ACB164-C87F-4C77-8C59-170ABFD2FDFA}"/>
                  </a:ext>
                </a:extLst>
              </p:cNvPr>
              <p:cNvPicPr/>
              <p:nvPr/>
            </p:nvPicPr>
            <p:blipFill>
              <a:blip r:embed="rId91"/>
              <a:stretch>
                <a:fillRect/>
              </a:stretch>
            </p:blipFill>
            <p:spPr>
              <a:xfrm>
                <a:off x="6833615" y="1479186"/>
                <a:ext cx="204840" cy="406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92">
            <p14:nvContentPartPr>
              <p14:cNvPr id="66" name="Input penna 65">
                <a:extLst>
                  <a:ext uri="{FF2B5EF4-FFF2-40B4-BE49-F238E27FC236}">
                    <a16:creationId xmlns:a16="http://schemas.microsoft.com/office/drawing/2014/main" id="{B68CB7C8-00F8-4F31-8C10-66EBD6E2F33A}"/>
                  </a:ext>
                </a:extLst>
              </p14:cNvPr>
              <p14:cNvContentPartPr/>
              <p14:nvPr/>
            </p14:nvContentPartPr>
            <p14:xfrm>
              <a:off x="6785735" y="1246986"/>
              <a:ext cx="253080" cy="11520"/>
            </p14:xfrm>
          </p:contentPart>
        </mc:Choice>
        <mc:Fallback xmlns="">
          <p:pic>
            <p:nvPicPr>
              <p:cNvPr id="66" name="Input penna 65">
                <a:extLst>
                  <a:ext uri="{FF2B5EF4-FFF2-40B4-BE49-F238E27FC236}">
                    <a16:creationId xmlns:a16="http://schemas.microsoft.com/office/drawing/2014/main" id="{B68CB7C8-00F8-4F31-8C10-66EBD6E2F33A}"/>
                  </a:ext>
                </a:extLst>
              </p:cNvPr>
              <p:cNvPicPr/>
              <p:nvPr/>
            </p:nvPicPr>
            <p:blipFill>
              <a:blip r:embed="rId93"/>
              <a:stretch>
                <a:fillRect/>
              </a:stretch>
            </p:blipFill>
            <p:spPr>
              <a:xfrm>
                <a:off x="6781415" y="1242666"/>
                <a:ext cx="261720" cy="20160"/>
              </a:xfrm>
              <a:prstGeom prst="rect">
                <a:avLst/>
              </a:prstGeom>
            </p:spPr>
          </p:pic>
        </mc:Fallback>
      </mc:AlternateContent>
      <p:grpSp>
        <p:nvGrpSpPr>
          <p:cNvPr id="79" name="Gruppo 78">
            <a:extLst>
              <a:ext uri="{FF2B5EF4-FFF2-40B4-BE49-F238E27FC236}">
                <a16:creationId xmlns:a16="http://schemas.microsoft.com/office/drawing/2014/main" id="{8B245443-C07E-4B70-AF70-6EA65E48BA71}"/>
              </a:ext>
            </a:extLst>
          </p:cNvPr>
          <p:cNvGrpSpPr/>
          <p:nvPr/>
        </p:nvGrpSpPr>
        <p:grpSpPr>
          <a:xfrm>
            <a:off x="7280735" y="1363626"/>
            <a:ext cx="545760" cy="542880"/>
            <a:chOff x="7280735" y="1363626"/>
            <a:chExt cx="545760" cy="542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94">
              <p14:nvContentPartPr>
                <p14:cNvPr id="67" name="Input penna 66">
                  <a:extLst>
                    <a:ext uri="{FF2B5EF4-FFF2-40B4-BE49-F238E27FC236}">
                      <a16:creationId xmlns:a16="http://schemas.microsoft.com/office/drawing/2014/main" id="{3126A6C1-A3BC-41FB-8845-3DF43002CF32}"/>
                    </a:ext>
                  </a:extLst>
                </p14:cNvPr>
                <p14:cNvContentPartPr/>
                <p14:nvPr/>
              </p14:nvContentPartPr>
              <p14:xfrm>
                <a:off x="7301615" y="1518066"/>
                <a:ext cx="89640" cy="10440"/>
              </p14:xfrm>
            </p:contentPart>
          </mc:Choice>
          <mc:Fallback xmlns="">
            <p:pic>
              <p:nvPicPr>
                <p:cNvPr id="67" name="Input penna 66">
                  <a:extLst>
                    <a:ext uri="{FF2B5EF4-FFF2-40B4-BE49-F238E27FC236}">
                      <a16:creationId xmlns:a16="http://schemas.microsoft.com/office/drawing/2014/main" id="{3126A6C1-A3BC-41FB-8845-3DF43002CF32}"/>
                    </a:ext>
                  </a:extLst>
                </p:cNvPr>
                <p:cNvPicPr/>
                <p:nvPr/>
              </p:nvPicPr>
              <p:blipFill>
                <a:blip r:embed="rId95"/>
                <a:stretch>
                  <a:fillRect/>
                </a:stretch>
              </p:blipFill>
              <p:spPr>
                <a:xfrm>
                  <a:off x="7297295" y="1513746"/>
                  <a:ext cx="98280" cy="19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6">
              <p14:nvContentPartPr>
                <p14:cNvPr id="68" name="Input penna 67">
                  <a:extLst>
                    <a:ext uri="{FF2B5EF4-FFF2-40B4-BE49-F238E27FC236}">
                      <a16:creationId xmlns:a16="http://schemas.microsoft.com/office/drawing/2014/main" id="{9D315BD9-D02E-4728-A8B7-BB01A4AF37DB}"/>
                    </a:ext>
                  </a:extLst>
                </p14:cNvPr>
                <p14:cNvContentPartPr/>
                <p14:nvPr/>
              </p14:nvContentPartPr>
              <p14:xfrm>
                <a:off x="7280735" y="1603386"/>
                <a:ext cx="85680" cy="9360"/>
              </p14:xfrm>
            </p:contentPart>
          </mc:Choice>
          <mc:Fallback xmlns="">
            <p:pic>
              <p:nvPicPr>
                <p:cNvPr id="68" name="Input penna 67">
                  <a:extLst>
                    <a:ext uri="{FF2B5EF4-FFF2-40B4-BE49-F238E27FC236}">
                      <a16:creationId xmlns:a16="http://schemas.microsoft.com/office/drawing/2014/main" id="{9D315BD9-D02E-4728-A8B7-BB01A4AF37DB}"/>
                    </a:ext>
                  </a:extLst>
                </p:cNvPr>
                <p:cNvPicPr/>
                <p:nvPr/>
              </p:nvPicPr>
              <p:blipFill>
                <a:blip r:embed="rId97"/>
                <a:stretch>
                  <a:fillRect/>
                </a:stretch>
              </p:blipFill>
              <p:spPr>
                <a:xfrm>
                  <a:off x="7276415" y="1599066"/>
                  <a:ext cx="9432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98">
              <p14:nvContentPartPr>
                <p14:cNvPr id="72" name="Input penna 71">
                  <a:extLst>
                    <a:ext uri="{FF2B5EF4-FFF2-40B4-BE49-F238E27FC236}">
                      <a16:creationId xmlns:a16="http://schemas.microsoft.com/office/drawing/2014/main" id="{39D2C5D2-652F-4DDE-9055-19E2F799C7F1}"/>
                    </a:ext>
                  </a:extLst>
                </p14:cNvPr>
                <p14:cNvContentPartPr/>
                <p14:nvPr/>
              </p14:nvContentPartPr>
              <p14:xfrm>
                <a:off x="7578815" y="1363626"/>
                <a:ext cx="247680" cy="542880"/>
              </p14:xfrm>
            </p:contentPart>
          </mc:Choice>
          <mc:Fallback xmlns="">
            <p:pic>
              <p:nvPicPr>
                <p:cNvPr id="72" name="Input penna 71">
                  <a:extLst>
                    <a:ext uri="{FF2B5EF4-FFF2-40B4-BE49-F238E27FC236}">
                      <a16:creationId xmlns:a16="http://schemas.microsoft.com/office/drawing/2014/main" id="{39D2C5D2-652F-4DDE-9055-19E2F799C7F1}"/>
                    </a:ext>
                  </a:extLst>
                </p:cNvPr>
                <p:cNvPicPr/>
                <p:nvPr/>
              </p:nvPicPr>
              <p:blipFill>
                <a:blip r:embed="rId99"/>
                <a:stretch>
                  <a:fillRect/>
                </a:stretch>
              </p:blipFill>
              <p:spPr>
                <a:xfrm>
                  <a:off x="7574495" y="1359306"/>
                  <a:ext cx="256320" cy="5515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78" name="Gruppo 77">
            <a:extLst>
              <a:ext uri="{FF2B5EF4-FFF2-40B4-BE49-F238E27FC236}">
                <a16:creationId xmlns:a16="http://schemas.microsoft.com/office/drawing/2014/main" id="{C4980C5D-0DA2-44C7-B545-4C247163D41E}"/>
              </a:ext>
            </a:extLst>
          </p:cNvPr>
          <p:cNvGrpSpPr/>
          <p:nvPr/>
        </p:nvGrpSpPr>
        <p:grpSpPr>
          <a:xfrm>
            <a:off x="8089295" y="1079946"/>
            <a:ext cx="788040" cy="529560"/>
            <a:chOff x="8089295" y="1079946"/>
            <a:chExt cx="788040" cy="529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00">
              <p14:nvContentPartPr>
                <p14:cNvPr id="73" name="Input penna 72">
                  <a:extLst>
                    <a:ext uri="{FF2B5EF4-FFF2-40B4-BE49-F238E27FC236}">
                      <a16:creationId xmlns:a16="http://schemas.microsoft.com/office/drawing/2014/main" id="{1BBEBA4D-97A0-48BC-A509-82DE37001D7A}"/>
                    </a:ext>
                  </a:extLst>
                </p14:cNvPr>
                <p14:cNvContentPartPr/>
                <p14:nvPr/>
              </p14:nvContentPartPr>
              <p14:xfrm>
                <a:off x="8089295" y="1370466"/>
                <a:ext cx="222480" cy="239040"/>
              </p14:xfrm>
            </p:contentPart>
          </mc:Choice>
          <mc:Fallback xmlns="">
            <p:pic>
              <p:nvPicPr>
                <p:cNvPr id="73" name="Input penna 72">
                  <a:extLst>
                    <a:ext uri="{FF2B5EF4-FFF2-40B4-BE49-F238E27FC236}">
                      <a16:creationId xmlns:a16="http://schemas.microsoft.com/office/drawing/2014/main" id="{1BBEBA4D-97A0-48BC-A509-82DE37001D7A}"/>
                    </a:ext>
                  </a:extLst>
                </p:cNvPr>
                <p:cNvPicPr/>
                <p:nvPr/>
              </p:nvPicPr>
              <p:blipFill>
                <a:blip r:embed="rId101"/>
                <a:stretch>
                  <a:fillRect/>
                </a:stretch>
              </p:blipFill>
              <p:spPr>
                <a:xfrm>
                  <a:off x="8084975" y="1366146"/>
                  <a:ext cx="231120" cy="247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2">
              <p14:nvContentPartPr>
                <p14:cNvPr id="74" name="Input penna 73">
                  <a:extLst>
                    <a:ext uri="{FF2B5EF4-FFF2-40B4-BE49-F238E27FC236}">
                      <a16:creationId xmlns:a16="http://schemas.microsoft.com/office/drawing/2014/main" id="{BCCA410E-14E9-4CED-80C2-545DED6D1961}"/>
                    </a:ext>
                  </a:extLst>
                </p14:cNvPr>
                <p14:cNvContentPartPr/>
                <p14:nvPr/>
              </p14:nvContentPartPr>
              <p14:xfrm>
                <a:off x="8245535" y="1275066"/>
                <a:ext cx="101520" cy="13320"/>
              </p14:xfrm>
            </p:contentPart>
          </mc:Choice>
          <mc:Fallback xmlns="">
            <p:pic>
              <p:nvPicPr>
                <p:cNvPr id="74" name="Input penna 73">
                  <a:extLst>
                    <a:ext uri="{FF2B5EF4-FFF2-40B4-BE49-F238E27FC236}">
                      <a16:creationId xmlns:a16="http://schemas.microsoft.com/office/drawing/2014/main" id="{BCCA410E-14E9-4CED-80C2-545DED6D1961}"/>
                    </a:ext>
                  </a:extLst>
                </p:cNvPr>
                <p:cNvPicPr/>
                <p:nvPr/>
              </p:nvPicPr>
              <p:blipFill>
                <a:blip r:embed="rId103"/>
                <a:stretch>
                  <a:fillRect/>
                </a:stretch>
              </p:blipFill>
              <p:spPr>
                <a:xfrm>
                  <a:off x="8241215" y="1270746"/>
                  <a:ext cx="11016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4">
              <p14:nvContentPartPr>
                <p14:cNvPr id="75" name="Input penna 74">
                  <a:extLst>
                    <a:ext uri="{FF2B5EF4-FFF2-40B4-BE49-F238E27FC236}">
                      <a16:creationId xmlns:a16="http://schemas.microsoft.com/office/drawing/2014/main" id="{5498BEFE-9E8E-4CFC-A343-560AB8B9CA43}"/>
                    </a:ext>
                  </a:extLst>
                </p14:cNvPr>
                <p14:cNvContentPartPr/>
                <p14:nvPr/>
              </p14:nvContentPartPr>
              <p14:xfrm>
                <a:off x="8469455" y="1171386"/>
                <a:ext cx="47520" cy="112320"/>
              </p14:xfrm>
            </p:contentPart>
          </mc:Choice>
          <mc:Fallback xmlns="">
            <p:pic>
              <p:nvPicPr>
                <p:cNvPr id="75" name="Input penna 74">
                  <a:extLst>
                    <a:ext uri="{FF2B5EF4-FFF2-40B4-BE49-F238E27FC236}">
                      <a16:creationId xmlns:a16="http://schemas.microsoft.com/office/drawing/2014/main" id="{5498BEFE-9E8E-4CFC-A343-560AB8B9CA43}"/>
                    </a:ext>
                  </a:extLst>
                </p:cNvPr>
                <p:cNvPicPr/>
                <p:nvPr/>
              </p:nvPicPr>
              <p:blipFill>
                <a:blip r:embed="rId105"/>
                <a:stretch>
                  <a:fillRect/>
                </a:stretch>
              </p:blipFill>
              <p:spPr>
                <a:xfrm>
                  <a:off x="8465135" y="1167066"/>
                  <a:ext cx="56160" cy="120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6">
              <p14:nvContentPartPr>
                <p14:cNvPr id="76" name="Input penna 75">
                  <a:extLst>
                    <a:ext uri="{FF2B5EF4-FFF2-40B4-BE49-F238E27FC236}">
                      <a16:creationId xmlns:a16="http://schemas.microsoft.com/office/drawing/2014/main" id="{3F46BD60-9AC1-4583-B4F2-67B979BDC0CD}"/>
                    </a:ext>
                  </a:extLst>
                </p14:cNvPr>
                <p14:cNvContentPartPr/>
                <p14:nvPr/>
              </p14:nvContentPartPr>
              <p14:xfrm>
                <a:off x="8488535" y="1086066"/>
                <a:ext cx="12960" cy="3960"/>
              </p14:xfrm>
            </p:contentPart>
          </mc:Choice>
          <mc:Fallback xmlns="">
            <p:pic>
              <p:nvPicPr>
                <p:cNvPr id="76" name="Input penna 75">
                  <a:extLst>
                    <a:ext uri="{FF2B5EF4-FFF2-40B4-BE49-F238E27FC236}">
                      <a16:creationId xmlns:a16="http://schemas.microsoft.com/office/drawing/2014/main" id="{3F46BD60-9AC1-4583-B4F2-67B979BDC0CD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8484215" y="1081746"/>
                  <a:ext cx="2160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08">
              <p14:nvContentPartPr>
                <p14:cNvPr id="77" name="Input penna 76">
                  <a:extLst>
                    <a:ext uri="{FF2B5EF4-FFF2-40B4-BE49-F238E27FC236}">
                      <a16:creationId xmlns:a16="http://schemas.microsoft.com/office/drawing/2014/main" id="{B5F66B3A-9D72-457B-B2CA-357683F38D45}"/>
                    </a:ext>
                  </a:extLst>
                </p14:cNvPr>
                <p14:cNvContentPartPr/>
                <p14:nvPr/>
              </p14:nvContentPartPr>
              <p14:xfrm>
                <a:off x="8560175" y="1079946"/>
                <a:ext cx="317160" cy="225360"/>
              </p14:xfrm>
            </p:contentPart>
          </mc:Choice>
          <mc:Fallback xmlns="">
            <p:pic>
              <p:nvPicPr>
                <p:cNvPr id="77" name="Input penna 76">
                  <a:extLst>
                    <a:ext uri="{FF2B5EF4-FFF2-40B4-BE49-F238E27FC236}">
                      <a16:creationId xmlns:a16="http://schemas.microsoft.com/office/drawing/2014/main" id="{B5F66B3A-9D72-457B-B2CA-357683F38D45}"/>
                    </a:ext>
                  </a:extLst>
                </p:cNvPr>
                <p:cNvPicPr/>
                <p:nvPr/>
              </p:nvPicPr>
              <p:blipFill>
                <a:blip r:embed="rId109"/>
                <a:stretch>
                  <a:fillRect/>
                </a:stretch>
              </p:blipFill>
              <p:spPr>
                <a:xfrm>
                  <a:off x="8555855" y="1075626"/>
                  <a:ext cx="325800" cy="234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10">
            <p14:nvContentPartPr>
              <p14:cNvPr id="80" name="Input penna 79">
                <a:extLst>
                  <a:ext uri="{FF2B5EF4-FFF2-40B4-BE49-F238E27FC236}">
                    <a16:creationId xmlns:a16="http://schemas.microsoft.com/office/drawing/2014/main" id="{3FDCAEA5-9418-4A39-9588-085D5A26A85D}"/>
                  </a:ext>
                </a:extLst>
              </p14:cNvPr>
              <p14:cNvContentPartPr/>
              <p14:nvPr/>
            </p14:nvContentPartPr>
            <p14:xfrm>
              <a:off x="5466335" y="3279906"/>
              <a:ext cx="3651120" cy="360"/>
            </p14:xfrm>
          </p:contentPart>
        </mc:Choice>
        <mc:Fallback xmlns="">
          <p:pic>
            <p:nvPicPr>
              <p:cNvPr id="80" name="Input penna 79">
                <a:extLst>
                  <a:ext uri="{FF2B5EF4-FFF2-40B4-BE49-F238E27FC236}">
                    <a16:creationId xmlns:a16="http://schemas.microsoft.com/office/drawing/2014/main" id="{3FDCAEA5-9418-4A39-9588-085D5A26A85D}"/>
                  </a:ext>
                </a:extLst>
              </p:cNvPr>
              <p:cNvPicPr/>
              <p:nvPr/>
            </p:nvPicPr>
            <p:blipFill>
              <a:blip r:embed="rId111"/>
              <a:stretch>
                <a:fillRect/>
              </a:stretch>
            </p:blipFill>
            <p:spPr>
              <a:xfrm>
                <a:off x="5457695" y="3270906"/>
                <a:ext cx="3668760" cy="18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2">
            <p14:nvContentPartPr>
              <p14:cNvPr id="81" name="Input penna 80">
                <a:extLst>
                  <a:ext uri="{FF2B5EF4-FFF2-40B4-BE49-F238E27FC236}">
                    <a16:creationId xmlns:a16="http://schemas.microsoft.com/office/drawing/2014/main" id="{EDF065DE-EC08-42E0-BB83-4697B99387E4}"/>
                  </a:ext>
                </a:extLst>
              </p14:cNvPr>
              <p14:cNvContentPartPr/>
              <p14:nvPr/>
            </p14:nvContentPartPr>
            <p14:xfrm>
              <a:off x="6764855" y="2170746"/>
              <a:ext cx="360" cy="1989360"/>
            </p14:xfrm>
          </p:contentPart>
        </mc:Choice>
        <mc:Fallback xmlns="">
          <p:pic>
            <p:nvPicPr>
              <p:cNvPr id="81" name="Input penna 80">
                <a:extLst>
                  <a:ext uri="{FF2B5EF4-FFF2-40B4-BE49-F238E27FC236}">
                    <a16:creationId xmlns:a16="http://schemas.microsoft.com/office/drawing/2014/main" id="{EDF065DE-EC08-42E0-BB83-4697B99387E4}"/>
                  </a:ext>
                </a:extLst>
              </p:cNvPr>
              <p:cNvPicPr/>
              <p:nvPr/>
            </p:nvPicPr>
            <p:blipFill>
              <a:blip r:embed="rId113"/>
              <a:stretch>
                <a:fillRect/>
              </a:stretch>
            </p:blipFill>
            <p:spPr>
              <a:xfrm>
                <a:off x="6756215" y="2162106"/>
                <a:ext cx="18000" cy="200700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4">
            <p14:nvContentPartPr>
              <p14:cNvPr id="82" name="Input penna 81">
                <a:extLst>
                  <a:ext uri="{FF2B5EF4-FFF2-40B4-BE49-F238E27FC236}">
                    <a16:creationId xmlns:a16="http://schemas.microsoft.com/office/drawing/2014/main" id="{99298C6C-E43D-4B3E-8880-20997E3B8EDF}"/>
                  </a:ext>
                </a:extLst>
              </p14:cNvPr>
              <p14:cNvContentPartPr/>
              <p14:nvPr/>
            </p14:nvContentPartPr>
            <p14:xfrm>
              <a:off x="7645775" y="2625426"/>
              <a:ext cx="360" cy="30600"/>
            </p14:xfrm>
          </p:contentPart>
        </mc:Choice>
        <mc:Fallback xmlns="">
          <p:pic>
            <p:nvPicPr>
              <p:cNvPr id="82" name="Input penna 81">
                <a:extLst>
                  <a:ext uri="{FF2B5EF4-FFF2-40B4-BE49-F238E27FC236}">
                    <a16:creationId xmlns:a16="http://schemas.microsoft.com/office/drawing/2014/main" id="{99298C6C-E43D-4B3E-8880-20997E3B8EDF}"/>
                  </a:ext>
                </a:extLst>
              </p:cNvPr>
              <p:cNvPicPr/>
              <p:nvPr/>
            </p:nvPicPr>
            <p:blipFill>
              <a:blip r:embed="rId115"/>
              <a:stretch>
                <a:fillRect/>
              </a:stretch>
            </p:blipFill>
            <p:spPr>
              <a:xfrm>
                <a:off x="7636775" y="2616786"/>
                <a:ext cx="18000" cy="48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16">
            <p14:nvContentPartPr>
              <p14:cNvPr id="83" name="Input penna 82">
                <a:extLst>
                  <a:ext uri="{FF2B5EF4-FFF2-40B4-BE49-F238E27FC236}">
                    <a16:creationId xmlns:a16="http://schemas.microsoft.com/office/drawing/2014/main" id="{8F5C41C2-BE6E-41CD-9E06-A79D78288D2A}"/>
                  </a:ext>
                </a:extLst>
              </p14:cNvPr>
              <p14:cNvContentPartPr/>
              <p14:nvPr/>
            </p14:nvContentPartPr>
            <p14:xfrm>
              <a:off x="7645775" y="3875706"/>
              <a:ext cx="360" cy="37080"/>
            </p14:xfrm>
          </p:contentPart>
        </mc:Choice>
        <mc:Fallback xmlns="">
          <p:pic>
            <p:nvPicPr>
              <p:cNvPr id="83" name="Input penna 82">
                <a:extLst>
                  <a:ext uri="{FF2B5EF4-FFF2-40B4-BE49-F238E27FC236}">
                    <a16:creationId xmlns:a16="http://schemas.microsoft.com/office/drawing/2014/main" id="{8F5C41C2-BE6E-41CD-9E06-A79D78288D2A}"/>
                  </a:ext>
                </a:extLst>
              </p:cNvPr>
              <p:cNvPicPr/>
              <p:nvPr/>
            </p:nvPicPr>
            <p:blipFill>
              <a:blip r:embed="rId117"/>
              <a:stretch>
                <a:fillRect/>
              </a:stretch>
            </p:blipFill>
            <p:spPr>
              <a:xfrm>
                <a:off x="7636775" y="3867066"/>
                <a:ext cx="18000" cy="54720"/>
              </a:xfrm>
              <a:prstGeom prst="rect">
                <a:avLst/>
              </a:prstGeom>
            </p:spPr>
          </p:pic>
        </mc:Fallback>
      </mc:AlternateContent>
      <p:grpSp>
        <p:nvGrpSpPr>
          <p:cNvPr id="86" name="Gruppo 85">
            <a:extLst>
              <a:ext uri="{FF2B5EF4-FFF2-40B4-BE49-F238E27FC236}">
                <a16:creationId xmlns:a16="http://schemas.microsoft.com/office/drawing/2014/main" id="{F0ED9A33-1FF9-46B2-B84D-9343C2217153}"/>
              </a:ext>
            </a:extLst>
          </p:cNvPr>
          <p:cNvGrpSpPr/>
          <p:nvPr/>
        </p:nvGrpSpPr>
        <p:grpSpPr>
          <a:xfrm>
            <a:off x="6625175" y="2019906"/>
            <a:ext cx="485280" cy="283680"/>
            <a:chOff x="6625175" y="2019906"/>
            <a:chExt cx="485280" cy="283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18">
              <p14:nvContentPartPr>
                <p14:cNvPr id="84" name="Input penna 83">
                  <a:extLst>
                    <a:ext uri="{FF2B5EF4-FFF2-40B4-BE49-F238E27FC236}">
                      <a16:creationId xmlns:a16="http://schemas.microsoft.com/office/drawing/2014/main" id="{DD9E5630-3EC3-4D46-B11C-42144ED88BBB}"/>
                    </a:ext>
                  </a:extLst>
                </p14:cNvPr>
                <p14:cNvContentPartPr/>
                <p14:nvPr/>
              </p14:nvContentPartPr>
              <p14:xfrm>
                <a:off x="6625175" y="2164266"/>
                <a:ext cx="228960" cy="139320"/>
              </p14:xfrm>
            </p:contentPart>
          </mc:Choice>
          <mc:Fallback xmlns="">
            <p:pic>
              <p:nvPicPr>
                <p:cNvPr id="84" name="Input penna 83">
                  <a:extLst>
                    <a:ext uri="{FF2B5EF4-FFF2-40B4-BE49-F238E27FC236}">
                      <a16:creationId xmlns:a16="http://schemas.microsoft.com/office/drawing/2014/main" id="{DD9E5630-3EC3-4D46-B11C-42144ED88BBB}"/>
                    </a:ext>
                  </a:extLst>
                </p:cNvPr>
                <p:cNvPicPr/>
                <p:nvPr/>
              </p:nvPicPr>
              <p:blipFill>
                <a:blip r:embed="rId119"/>
                <a:stretch>
                  <a:fillRect/>
                </a:stretch>
              </p:blipFill>
              <p:spPr>
                <a:xfrm>
                  <a:off x="6616175" y="2155626"/>
                  <a:ext cx="24660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0">
              <p14:nvContentPartPr>
                <p14:cNvPr id="85" name="Input penna 84">
                  <a:extLst>
                    <a:ext uri="{FF2B5EF4-FFF2-40B4-BE49-F238E27FC236}">
                      <a16:creationId xmlns:a16="http://schemas.microsoft.com/office/drawing/2014/main" id="{B0676CDD-4B6A-482E-8549-05CE57367C0A}"/>
                    </a:ext>
                  </a:extLst>
                </p14:cNvPr>
                <p14:cNvContentPartPr/>
                <p14:nvPr/>
              </p14:nvContentPartPr>
              <p14:xfrm>
                <a:off x="6957815" y="2019906"/>
                <a:ext cx="152640" cy="273240"/>
              </p14:xfrm>
            </p:contentPart>
          </mc:Choice>
          <mc:Fallback xmlns="">
            <p:pic>
              <p:nvPicPr>
                <p:cNvPr id="85" name="Input penna 84">
                  <a:extLst>
                    <a:ext uri="{FF2B5EF4-FFF2-40B4-BE49-F238E27FC236}">
                      <a16:creationId xmlns:a16="http://schemas.microsoft.com/office/drawing/2014/main" id="{B0676CDD-4B6A-482E-8549-05CE57367C0A}"/>
                    </a:ext>
                  </a:extLst>
                </p:cNvPr>
                <p:cNvPicPr/>
                <p:nvPr/>
              </p:nvPicPr>
              <p:blipFill>
                <a:blip r:embed="rId121"/>
                <a:stretch>
                  <a:fillRect/>
                </a:stretch>
              </p:blipFill>
              <p:spPr>
                <a:xfrm>
                  <a:off x="6949175" y="2011266"/>
                  <a:ext cx="170280" cy="2908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91" name="Gruppo 90">
            <a:extLst>
              <a:ext uri="{FF2B5EF4-FFF2-40B4-BE49-F238E27FC236}">
                <a16:creationId xmlns:a16="http://schemas.microsoft.com/office/drawing/2014/main" id="{24649BF1-1FF8-4961-B2E1-E0F9286CCB04}"/>
              </a:ext>
            </a:extLst>
          </p:cNvPr>
          <p:cNvGrpSpPr/>
          <p:nvPr/>
        </p:nvGrpSpPr>
        <p:grpSpPr>
          <a:xfrm>
            <a:off x="9005135" y="3200346"/>
            <a:ext cx="445680" cy="228240"/>
            <a:chOff x="9005135" y="3200346"/>
            <a:chExt cx="445680" cy="228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22">
              <p14:nvContentPartPr>
                <p14:cNvPr id="87" name="Input penna 86">
                  <a:extLst>
                    <a:ext uri="{FF2B5EF4-FFF2-40B4-BE49-F238E27FC236}">
                      <a16:creationId xmlns:a16="http://schemas.microsoft.com/office/drawing/2014/main" id="{C08646CB-4BEA-43B5-85D5-9A42AFAD8229}"/>
                    </a:ext>
                  </a:extLst>
                </p14:cNvPr>
                <p14:cNvContentPartPr/>
                <p14:nvPr/>
              </p14:nvContentPartPr>
              <p14:xfrm>
                <a:off x="9005135" y="3200346"/>
                <a:ext cx="165600" cy="210960"/>
              </p14:xfrm>
            </p:contentPart>
          </mc:Choice>
          <mc:Fallback xmlns="">
            <p:pic>
              <p:nvPicPr>
                <p:cNvPr id="87" name="Input penna 86">
                  <a:extLst>
                    <a:ext uri="{FF2B5EF4-FFF2-40B4-BE49-F238E27FC236}">
                      <a16:creationId xmlns:a16="http://schemas.microsoft.com/office/drawing/2014/main" id="{C08646CB-4BEA-43B5-85D5-9A42AFAD8229}"/>
                    </a:ext>
                  </a:extLst>
                </p:cNvPr>
                <p:cNvPicPr/>
                <p:nvPr/>
              </p:nvPicPr>
              <p:blipFill>
                <a:blip r:embed="rId123"/>
                <a:stretch>
                  <a:fillRect/>
                </a:stretch>
              </p:blipFill>
              <p:spPr>
                <a:xfrm>
                  <a:off x="8996495" y="3191706"/>
                  <a:ext cx="183240" cy="228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4">
              <p14:nvContentPartPr>
                <p14:cNvPr id="88" name="Input penna 87">
                  <a:extLst>
                    <a:ext uri="{FF2B5EF4-FFF2-40B4-BE49-F238E27FC236}">
                      <a16:creationId xmlns:a16="http://schemas.microsoft.com/office/drawing/2014/main" id="{A4670AA1-519B-487D-8E71-6CC32E165AF1}"/>
                    </a:ext>
                  </a:extLst>
                </p14:cNvPr>
                <p14:cNvContentPartPr/>
                <p14:nvPr/>
              </p14:nvContentPartPr>
              <p14:xfrm>
                <a:off x="9303215" y="3316266"/>
                <a:ext cx="129600" cy="97560"/>
              </p14:xfrm>
            </p:contentPart>
          </mc:Choice>
          <mc:Fallback xmlns="">
            <p:pic>
              <p:nvPicPr>
                <p:cNvPr id="88" name="Input penna 87">
                  <a:extLst>
                    <a:ext uri="{FF2B5EF4-FFF2-40B4-BE49-F238E27FC236}">
                      <a16:creationId xmlns:a16="http://schemas.microsoft.com/office/drawing/2014/main" id="{A4670AA1-519B-487D-8E71-6CC32E165AF1}"/>
                    </a:ext>
                  </a:extLst>
                </p:cNvPr>
                <p:cNvPicPr/>
                <p:nvPr/>
              </p:nvPicPr>
              <p:blipFill>
                <a:blip r:embed="rId125"/>
                <a:stretch>
                  <a:fillRect/>
                </a:stretch>
              </p:blipFill>
              <p:spPr>
                <a:xfrm>
                  <a:off x="9294215" y="3307266"/>
                  <a:ext cx="147240" cy="115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26">
              <p14:nvContentPartPr>
                <p14:cNvPr id="89" name="Input penna 88">
                  <a:extLst>
                    <a:ext uri="{FF2B5EF4-FFF2-40B4-BE49-F238E27FC236}">
                      <a16:creationId xmlns:a16="http://schemas.microsoft.com/office/drawing/2014/main" id="{9A80BB4C-7B87-49AE-9DE6-85072DA2909D}"/>
                    </a:ext>
                  </a:extLst>
                </p14:cNvPr>
                <p14:cNvContentPartPr/>
                <p14:nvPr/>
              </p14:nvContentPartPr>
              <p14:xfrm>
                <a:off x="9347855" y="3327066"/>
                <a:ext cx="102960" cy="101520"/>
              </p14:xfrm>
            </p:contentPart>
          </mc:Choice>
          <mc:Fallback xmlns="">
            <p:pic>
              <p:nvPicPr>
                <p:cNvPr id="89" name="Input penna 88">
                  <a:extLst>
                    <a:ext uri="{FF2B5EF4-FFF2-40B4-BE49-F238E27FC236}">
                      <a16:creationId xmlns:a16="http://schemas.microsoft.com/office/drawing/2014/main" id="{9A80BB4C-7B87-49AE-9DE6-85072DA2909D}"/>
                    </a:ext>
                  </a:extLst>
                </p:cNvPr>
                <p:cNvPicPr/>
                <p:nvPr/>
              </p:nvPicPr>
              <p:blipFill>
                <a:blip r:embed="rId127"/>
                <a:stretch>
                  <a:fillRect/>
                </a:stretch>
              </p:blipFill>
              <p:spPr>
                <a:xfrm>
                  <a:off x="9338855" y="3318066"/>
                  <a:ext cx="120600" cy="1191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28">
            <p14:nvContentPartPr>
              <p14:cNvPr id="90" name="Input penna 89">
                <a:extLst>
                  <a:ext uri="{FF2B5EF4-FFF2-40B4-BE49-F238E27FC236}">
                    <a16:creationId xmlns:a16="http://schemas.microsoft.com/office/drawing/2014/main" id="{2EE92D5A-85EB-4087-8DCC-F68A246996F9}"/>
                  </a:ext>
                </a:extLst>
              </p14:cNvPr>
              <p14:cNvContentPartPr/>
              <p14:nvPr/>
            </p14:nvContentPartPr>
            <p14:xfrm>
              <a:off x="6412055" y="3342186"/>
              <a:ext cx="178200" cy="183240"/>
            </p14:xfrm>
          </p:contentPart>
        </mc:Choice>
        <mc:Fallback xmlns="">
          <p:pic>
            <p:nvPicPr>
              <p:cNvPr id="90" name="Input penna 89">
                <a:extLst>
                  <a:ext uri="{FF2B5EF4-FFF2-40B4-BE49-F238E27FC236}">
                    <a16:creationId xmlns:a16="http://schemas.microsoft.com/office/drawing/2014/main" id="{2EE92D5A-85EB-4087-8DCC-F68A246996F9}"/>
                  </a:ext>
                </a:extLst>
              </p:cNvPr>
              <p:cNvPicPr/>
              <p:nvPr/>
            </p:nvPicPr>
            <p:blipFill>
              <a:blip r:embed="rId129"/>
              <a:stretch>
                <a:fillRect/>
              </a:stretch>
            </p:blipFill>
            <p:spPr>
              <a:xfrm>
                <a:off x="6403415" y="3333546"/>
                <a:ext cx="195840" cy="20088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0">
            <p14:nvContentPartPr>
              <p14:cNvPr id="92" name="Input penna 91">
                <a:extLst>
                  <a:ext uri="{FF2B5EF4-FFF2-40B4-BE49-F238E27FC236}">
                    <a16:creationId xmlns:a16="http://schemas.microsoft.com/office/drawing/2014/main" id="{28271BA5-A246-4AC1-B190-9225439B884C}"/>
                  </a:ext>
                </a:extLst>
              </p14:cNvPr>
              <p14:cNvContentPartPr/>
              <p14:nvPr/>
            </p14:nvContentPartPr>
            <p14:xfrm>
              <a:off x="6772415" y="2668266"/>
              <a:ext cx="891000" cy="623880"/>
            </p14:xfrm>
          </p:contentPart>
        </mc:Choice>
        <mc:Fallback xmlns="">
          <p:pic>
            <p:nvPicPr>
              <p:cNvPr id="92" name="Input penna 91">
                <a:extLst>
                  <a:ext uri="{FF2B5EF4-FFF2-40B4-BE49-F238E27FC236}">
                    <a16:creationId xmlns:a16="http://schemas.microsoft.com/office/drawing/2014/main" id="{28271BA5-A246-4AC1-B190-9225439B884C}"/>
                  </a:ext>
                </a:extLst>
              </p:cNvPr>
              <p:cNvPicPr/>
              <p:nvPr/>
            </p:nvPicPr>
            <p:blipFill>
              <a:blip r:embed="rId131"/>
              <a:stretch>
                <a:fillRect/>
              </a:stretch>
            </p:blipFill>
            <p:spPr>
              <a:xfrm>
                <a:off x="6763775" y="2659626"/>
                <a:ext cx="908640" cy="641520"/>
              </a:xfrm>
              <a:prstGeom prst="rect">
                <a:avLst/>
              </a:prstGeom>
            </p:spPr>
          </p:pic>
        </mc:Fallback>
      </mc:AlternateContent>
      <p:grpSp>
        <p:nvGrpSpPr>
          <p:cNvPr id="95" name="Gruppo 94">
            <a:extLst>
              <a:ext uri="{FF2B5EF4-FFF2-40B4-BE49-F238E27FC236}">
                <a16:creationId xmlns:a16="http://schemas.microsoft.com/office/drawing/2014/main" id="{A12460F4-6791-4FDB-99E2-C81B1353D197}"/>
              </a:ext>
            </a:extLst>
          </p:cNvPr>
          <p:cNvGrpSpPr/>
          <p:nvPr/>
        </p:nvGrpSpPr>
        <p:grpSpPr>
          <a:xfrm>
            <a:off x="7764575" y="2469186"/>
            <a:ext cx="171000" cy="231120"/>
            <a:chOff x="7764575" y="2469186"/>
            <a:chExt cx="171000" cy="2311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32">
              <p14:nvContentPartPr>
                <p14:cNvPr id="93" name="Input penna 92">
                  <a:extLst>
                    <a:ext uri="{FF2B5EF4-FFF2-40B4-BE49-F238E27FC236}">
                      <a16:creationId xmlns:a16="http://schemas.microsoft.com/office/drawing/2014/main" id="{97279CAA-89D0-49D3-9A08-B71FA5DED559}"/>
                    </a:ext>
                  </a:extLst>
                </p14:cNvPr>
                <p14:cNvContentPartPr/>
                <p14:nvPr/>
              </p14:nvContentPartPr>
              <p14:xfrm>
                <a:off x="7764575" y="2469186"/>
                <a:ext cx="170640" cy="231120"/>
              </p14:xfrm>
            </p:contentPart>
          </mc:Choice>
          <mc:Fallback xmlns="">
            <p:pic>
              <p:nvPicPr>
                <p:cNvPr id="93" name="Input penna 92">
                  <a:extLst>
                    <a:ext uri="{FF2B5EF4-FFF2-40B4-BE49-F238E27FC236}">
                      <a16:creationId xmlns:a16="http://schemas.microsoft.com/office/drawing/2014/main" id="{97279CAA-89D0-49D3-9A08-B71FA5DED559}"/>
                    </a:ext>
                  </a:extLst>
                </p:cNvPr>
                <p:cNvPicPr/>
                <p:nvPr/>
              </p:nvPicPr>
              <p:blipFill>
                <a:blip r:embed="rId133"/>
                <a:stretch>
                  <a:fillRect/>
                </a:stretch>
              </p:blipFill>
              <p:spPr>
                <a:xfrm>
                  <a:off x="7755935" y="2460546"/>
                  <a:ext cx="188280" cy="24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34">
              <p14:nvContentPartPr>
                <p14:cNvPr id="94" name="Input penna 93">
                  <a:extLst>
                    <a:ext uri="{FF2B5EF4-FFF2-40B4-BE49-F238E27FC236}">
                      <a16:creationId xmlns:a16="http://schemas.microsoft.com/office/drawing/2014/main" id="{13D3694C-D9AB-469E-BADF-FA7FBC478F51}"/>
                    </a:ext>
                  </a:extLst>
                </p14:cNvPr>
                <p14:cNvContentPartPr/>
                <p14:nvPr/>
              </p14:nvContentPartPr>
              <p14:xfrm>
                <a:off x="7797695" y="2585466"/>
                <a:ext cx="137880" cy="14400"/>
              </p14:xfrm>
            </p:contentPart>
          </mc:Choice>
          <mc:Fallback xmlns="">
            <p:pic>
              <p:nvPicPr>
                <p:cNvPr id="94" name="Input penna 93">
                  <a:extLst>
                    <a:ext uri="{FF2B5EF4-FFF2-40B4-BE49-F238E27FC236}">
                      <a16:creationId xmlns:a16="http://schemas.microsoft.com/office/drawing/2014/main" id="{13D3694C-D9AB-469E-BADF-FA7FBC478F51}"/>
                    </a:ext>
                  </a:extLst>
                </p:cNvPr>
                <p:cNvPicPr/>
                <p:nvPr/>
              </p:nvPicPr>
              <p:blipFill>
                <a:blip r:embed="rId135"/>
                <a:stretch>
                  <a:fillRect/>
                </a:stretch>
              </p:blipFill>
              <p:spPr>
                <a:xfrm>
                  <a:off x="7788695" y="2576466"/>
                  <a:ext cx="155520" cy="320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36">
            <p14:nvContentPartPr>
              <p14:cNvPr id="96" name="Input penna 95">
                <a:extLst>
                  <a:ext uri="{FF2B5EF4-FFF2-40B4-BE49-F238E27FC236}">
                    <a16:creationId xmlns:a16="http://schemas.microsoft.com/office/drawing/2014/main" id="{013B71AB-C40A-4996-B8DA-DB43F12E6F1F}"/>
                  </a:ext>
                </a:extLst>
              </p14:cNvPr>
              <p14:cNvContentPartPr/>
              <p14:nvPr/>
            </p14:nvContentPartPr>
            <p14:xfrm>
              <a:off x="6763775" y="3293946"/>
              <a:ext cx="720720" cy="504720"/>
            </p14:xfrm>
          </p:contentPart>
        </mc:Choice>
        <mc:Fallback xmlns="">
          <p:pic>
            <p:nvPicPr>
              <p:cNvPr id="96" name="Input penna 95">
                <a:extLst>
                  <a:ext uri="{FF2B5EF4-FFF2-40B4-BE49-F238E27FC236}">
                    <a16:creationId xmlns:a16="http://schemas.microsoft.com/office/drawing/2014/main" id="{013B71AB-C40A-4996-B8DA-DB43F12E6F1F}"/>
                  </a:ext>
                </a:extLst>
              </p:cNvPr>
              <p:cNvPicPr/>
              <p:nvPr/>
            </p:nvPicPr>
            <p:blipFill>
              <a:blip r:embed="rId137"/>
              <a:stretch>
                <a:fillRect/>
              </a:stretch>
            </p:blipFill>
            <p:spPr>
              <a:xfrm>
                <a:off x="6755135" y="3285306"/>
                <a:ext cx="738360" cy="5223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38">
            <p14:nvContentPartPr>
              <p14:cNvPr id="97" name="Input penna 96">
                <a:extLst>
                  <a:ext uri="{FF2B5EF4-FFF2-40B4-BE49-F238E27FC236}">
                    <a16:creationId xmlns:a16="http://schemas.microsoft.com/office/drawing/2014/main" id="{7EE2EF3B-ECA2-4783-8596-B971BA826805}"/>
                  </a:ext>
                </a:extLst>
              </p14:cNvPr>
              <p14:cNvContentPartPr/>
              <p14:nvPr/>
            </p14:nvContentPartPr>
            <p14:xfrm>
              <a:off x="7438775" y="3766626"/>
              <a:ext cx="200880" cy="140760"/>
            </p14:xfrm>
          </p:contentPart>
        </mc:Choice>
        <mc:Fallback xmlns="">
          <p:pic>
            <p:nvPicPr>
              <p:cNvPr id="97" name="Input penna 96">
                <a:extLst>
                  <a:ext uri="{FF2B5EF4-FFF2-40B4-BE49-F238E27FC236}">
                    <a16:creationId xmlns:a16="http://schemas.microsoft.com/office/drawing/2014/main" id="{7EE2EF3B-ECA2-4783-8596-B971BA826805}"/>
                  </a:ext>
                </a:extLst>
              </p:cNvPr>
              <p:cNvPicPr/>
              <p:nvPr/>
            </p:nvPicPr>
            <p:blipFill>
              <a:blip r:embed="rId139"/>
              <a:stretch>
                <a:fillRect/>
              </a:stretch>
            </p:blipFill>
            <p:spPr>
              <a:xfrm>
                <a:off x="7429775" y="3757626"/>
                <a:ext cx="218520" cy="158400"/>
              </a:xfrm>
              <a:prstGeom prst="rect">
                <a:avLst/>
              </a:prstGeom>
            </p:spPr>
          </p:pic>
        </mc:Fallback>
      </mc:AlternateContent>
      <p:grpSp>
        <p:nvGrpSpPr>
          <p:cNvPr id="106" name="Gruppo 105">
            <a:extLst>
              <a:ext uri="{FF2B5EF4-FFF2-40B4-BE49-F238E27FC236}">
                <a16:creationId xmlns:a16="http://schemas.microsoft.com/office/drawing/2014/main" id="{F70FB62B-4C3A-4A19-996E-0309D3E28427}"/>
              </a:ext>
            </a:extLst>
          </p:cNvPr>
          <p:cNvGrpSpPr/>
          <p:nvPr/>
        </p:nvGrpSpPr>
        <p:grpSpPr>
          <a:xfrm>
            <a:off x="7758455" y="3995226"/>
            <a:ext cx="181440" cy="232920"/>
            <a:chOff x="7758455" y="3995226"/>
            <a:chExt cx="181440" cy="2329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0">
              <p14:nvContentPartPr>
                <p14:cNvPr id="98" name="Input penna 97">
                  <a:extLst>
                    <a:ext uri="{FF2B5EF4-FFF2-40B4-BE49-F238E27FC236}">
                      <a16:creationId xmlns:a16="http://schemas.microsoft.com/office/drawing/2014/main" id="{854411D3-B9C2-43AE-8D36-92CBB82174A3}"/>
                    </a:ext>
                  </a:extLst>
                </p14:cNvPr>
                <p14:cNvContentPartPr/>
                <p14:nvPr/>
              </p14:nvContentPartPr>
              <p14:xfrm>
                <a:off x="7758455" y="3995226"/>
                <a:ext cx="164160" cy="232920"/>
              </p14:xfrm>
            </p:contentPart>
          </mc:Choice>
          <mc:Fallback xmlns="">
            <p:pic>
              <p:nvPicPr>
                <p:cNvPr id="98" name="Input penna 97">
                  <a:extLst>
                    <a:ext uri="{FF2B5EF4-FFF2-40B4-BE49-F238E27FC236}">
                      <a16:creationId xmlns:a16="http://schemas.microsoft.com/office/drawing/2014/main" id="{854411D3-B9C2-43AE-8D36-92CBB82174A3}"/>
                    </a:ext>
                  </a:extLst>
                </p:cNvPr>
                <p:cNvPicPr/>
                <p:nvPr/>
              </p:nvPicPr>
              <p:blipFill>
                <a:blip r:embed="rId141"/>
                <a:stretch>
                  <a:fillRect/>
                </a:stretch>
              </p:blipFill>
              <p:spPr>
                <a:xfrm>
                  <a:off x="7749815" y="3986226"/>
                  <a:ext cx="181800" cy="25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2">
              <p14:nvContentPartPr>
                <p14:cNvPr id="99" name="Input penna 98">
                  <a:extLst>
                    <a:ext uri="{FF2B5EF4-FFF2-40B4-BE49-F238E27FC236}">
                      <a16:creationId xmlns:a16="http://schemas.microsoft.com/office/drawing/2014/main" id="{E1957683-803B-4EA7-A474-A63DB3278C8E}"/>
                    </a:ext>
                  </a:extLst>
                </p14:cNvPr>
                <p14:cNvContentPartPr/>
                <p14:nvPr/>
              </p14:nvContentPartPr>
              <p14:xfrm>
                <a:off x="7788335" y="4099266"/>
                <a:ext cx="151560" cy="16560"/>
              </p14:xfrm>
            </p:contentPart>
          </mc:Choice>
          <mc:Fallback xmlns="">
            <p:pic>
              <p:nvPicPr>
                <p:cNvPr id="99" name="Input penna 98">
                  <a:extLst>
                    <a:ext uri="{FF2B5EF4-FFF2-40B4-BE49-F238E27FC236}">
                      <a16:creationId xmlns:a16="http://schemas.microsoft.com/office/drawing/2014/main" id="{E1957683-803B-4EA7-A474-A63DB3278C8E}"/>
                    </a:ext>
                  </a:extLst>
                </p:cNvPr>
                <p:cNvPicPr/>
                <p:nvPr/>
              </p:nvPicPr>
              <p:blipFill>
                <a:blip r:embed="rId143"/>
                <a:stretch>
                  <a:fillRect/>
                </a:stretch>
              </p:blipFill>
              <p:spPr>
                <a:xfrm>
                  <a:off x="7779695" y="4090266"/>
                  <a:ext cx="169200" cy="34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13" name="Gruppo 112">
            <a:extLst>
              <a:ext uri="{FF2B5EF4-FFF2-40B4-BE49-F238E27FC236}">
                <a16:creationId xmlns:a16="http://schemas.microsoft.com/office/drawing/2014/main" id="{0CB1CF25-D795-4A0B-AA5E-09999CE5908A}"/>
              </a:ext>
            </a:extLst>
          </p:cNvPr>
          <p:cNvGrpSpPr/>
          <p:nvPr/>
        </p:nvGrpSpPr>
        <p:grpSpPr>
          <a:xfrm>
            <a:off x="7127735" y="2901546"/>
            <a:ext cx="752040" cy="779400"/>
            <a:chOff x="7127735" y="2901546"/>
            <a:chExt cx="752040" cy="7794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44">
              <p14:nvContentPartPr>
                <p14:cNvPr id="101" name="Input penna 100">
                  <a:extLst>
                    <a:ext uri="{FF2B5EF4-FFF2-40B4-BE49-F238E27FC236}">
                      <a16:creationId xmlns:a16="http://schemas.microsoft.com/office/drawing/2014/main" id="{CFB54231-6E0F-420B-9F49-18873660E63B}"/>
                    </a:ext>
                  </a:extLst>
                </p14:cNvPr>
                <p14:cNvContentPartPr/>
                <p14:nvPr/>
              </p14:nvContentPartPr>
              <p14:xfrm>
                <a:off x="7203335" y="3009186"/>
                <a:ext cx="98640" cy="246960"/>
              </p14:xfrm>
            </p:contentPart>
          </mc:Choice>
          <mc:Fallback xmlns="">
            <p:pic>
              <p:nvPicPr>
                <p:cNvPr id="101" name="Input penna 100">
                  <a:extLst>
                    <a:ext uri="{FF2B5EF4-FFF2-40B4-BE49-F238E27FC236}">
                      <a16:creationId xmlns:a16="http://schemas.microsoft.com/office/drawing/2014/main" id="{CFB54231-6E0F-420B-9F49-18873660E63B}"/>
                    </a:ext>
                  </a:extLst>
                </p:cNvPr>
                <p:cNvPicPr/>
                <p:nvPr/>
              </p:nvPicPr>
              <p:blipFill>
                <a:blip r:embed="rId147"/>
                <a:stretch>
                  <a:fillRect/>
                </a:stretch>
              </p:blipFill>
              <p:spPr>
                <a:xfrm>
                  <a:off x="7194695" y="3000546"/>
                  <a:ext cx="116280" cy="264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48">
              <p14:nvContentPartPr>
                <p14:cNvPr id="102" name="Input penna 101">
                  <a:extLst>
                    <a:ext uri="{FF2B5EF4-FFF2-40B4-BE49-F238E27FC236}">
                      <a16:creationId xmlns:a16="http://schemas.microsoft.com/office/drawing/2014/main" id="{8E60F44A-5A27-44C8-937F-A4EAE8F4CAB6}"/>
                    </a:ext>
                  </a:extLst>
                </p14:cNvPr>
                <p14:cNvContentPartPr/>
                <p14:nvPr/>
              </p14:nvContentPartPr>
              <p14:xfrm>
                <a:off x="7375415" y="2901546"/>
                <a:ext cx="178560" cy="197640"/>
              </p14:xfrm>
            </p:contentPart>
          </mc:Choice>
          <mc:Fallback xmlns="">
            <p:pic>
              <p:nvPicPr>
                <p:cNvPr id="102" name="Input penna 101">
                  <a:extLst>
                    <a:ext uri="{FF2B5EF4-FFF2-40B4-BE49-F238E27FC236}">
                      <a16:creationId xmlns:a16="http://schemas.microsoft.com/office/drawing/2014/main" id="{8E60F44A-5A27-44C8-937F-A4EAE8F4CAB6}"/>
                    </a:ext>
                  </a:extLst>
                </p:cNvPr>
                <p:cNvPicPr/>
                <p:nvPr/>
              </p:nvPicPr>
              <p:blipFill>
                <a:blip r:embed="rId149"/>
                <a:stretch>
                  <a:fillRect/>
                </a:stretch>
              </p:blipFill>
              <p:spPr>
                <a:xfrm>
                  <a:off x="7366415" y="2892546"/>
                  <a:ext cx="196200" cy="215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0">
              <p14:nvContentPartPr>
                <p14:cNvPr id="107" name="Input penna 106">
                  <a:extLst>
                    <a:ext uri="{FF2B5EF4-FFF2-40B4-BE49-F238E27FC236}">
                      <a16:creationId xmlns:a16="http://schemas.microsoft.com/office/drawing/2014/main" id="{207335E6-288E-424E-8D96-B78B2A10714D}"/>
                    </a:ext>
                  </a:extLst>
                </p14:cNvPr>
                <p14:cNvContentPartPr/>
                <p14:nvPr/>
              </p14:nvContentPartPr>
              <p14:xfrm>
                <a:off x="7280015" y="3287466"/>
                <a:ext cx="179280" cy="393480"/>
              </p14:xfrm>
            </p:contentPart>
          </mc:Choice>
          <mc:Fallback xmlns="">
            <p:pic>
              <p:nvPicPr>
                <p:cNvPr id="107" name="Input penna 106">
                  <a:extLst>
                    <a:ext uri="{FF2B5EF4-FFF2-40B4-BE49-F238E27FC236}">
                      <a16:creationId xmlns:a16="http://schemas.microsoft.com/office/drawing/2014/main" id="{207335E6-288E-424E-8D96-B78B2A10714D}"/>
                    </a:ext>
                  </a:extLst>
                </p:cNvPr>
                <p:cNvPicPr/>
                <p:nvPr/>
              </p:nvPicPr>
              <p:blipFill>
                <a:blip r:embed="rId151"/>
                <a:stretch>
                  <a:fillRect/>
                </a:stretch>
              </p:blipFill>
              <p:spPr>
                <a:xfrm>
                  <a:off x="7271375" y="3278826"/>
                  <a:ext cx="196920" cy="411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2">
              <p14:nvContentPartPr>
                <p14:cNvPr id="108" name="Input penna 107">
                  <a:extLst>
                    <a:ext uri="{FF2B5EF4-FFF2-40B4-BE49-F238E27FC236}">
                      <a16:creationId xmlns:a16="http://schemas.microsoft.com/office/drawing/2014/main" id="{392FB43B-2041-4E26-A698-298D173B8B82}"/>
                    </a:ext>
                  </a:extLst>
                </p14:cNvPr>
                <p14:cNvContentPartPr/>
                <p14:nvPr/>
              </p14:nvContentPartPr>
              <p14:xfrm>
                <a:off x="7499975" y="3469986"/>
                <a:ext cx="90360" cy="11160"/>
              </p14:xfrm>
            </p:contentPart>
          </mc:Choice>
          <mc:Fallback xmlns="">
            <p:pic>
              <p:nvPicPr>
                <p:cNvPr id="108" name="Input penna 107">
                  <a:extLst>
                    <a:ext uri="{FF2B5EF4-FFF2-40B4-BE49-F238E27FC236}">
                      <a16:creationId xmlns:a16="http://schemas.microsoft.com/office/drawing/2014/main" id="{392FB43B-2041-4E26-A698-298D173B8B82}"/>
                    </a:ext>
                  </a:extLst>
                </p:cNvPr>
                <p:cNvPicPr/>
                <p:nvPr/>
              </p:nvPicPr>
              <p:blipFill>
                <a:blip r:embed="rId153"/>
                <a:stretch>
                  <a:fillRect/>
                </a:stretch>
              </p:blipFill>
              <p:spPr>
                <a:xfrm>
                  <a:off x="7491335" y="3460986"/>
                  <a:ext cx="10800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4">
              <p14:nvContentPartPr>
                <p14:cNvPr id="109" name="Input penna 108">
                  <a:extLst>
                    <a:ext uri="{FF2B5EF4-FFF2-40B4-BE49-F238E27FC236}">
                      <a16:creationId xmlns:a16="http://schemas.microsoft.com/office/drawing/2014/main" id="{7B23C7C6-E8AB-4537-823A-2F540EC6D653}"/>
                    </a:ext>
                  </a:extLst>
                </p14:cNvPr>
                <p14:cNvContentPartPr/>
                <p14:nvPr/>
              </p14:nvContentPartPr>
              <p14:xfrm>
                <a:off x="7697255" y="3389706"/>
                <a:ext cx="182520" cy="198360"/>
              </p14:xfrm>
            </p:contentPart>
          </mc:Choice>
          <mc:Fallback xmlns="">
            <p:pic>
              <p:nvPicPr>
                <p:cNvPr id="109" name="Input penna 108">
                  <a:extLst>
                    <a:ext uri="{FF2B5EF4-FFF2-40B4-BE49-F238E27FC236}">
                      <a16:creationId xmlns:a16="http://schemas.microsoft.com/office/drawing/2014/main" id="{7B23C7C6-E8AB-4537-823A-2F540EC6D653}"/>
                    </a:ext>
                  </a:extLst>
                </p:cNvPr>
                <p:cNvPicPr/>
                <p:nvPr/>
              </p:nvPicPr>
              <p:blipFill>
                <a:blip r:embed="rId155"/>
                <a:stretch>
                  <a:fillRect/>
                </a:stretch>
              </p:blipFill>
              <p:spPr>
                <a:xfrm>
                  <a:off x="7688615" y="3381066"/>
                  <a:ext cx="20016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6">
              <p14:nvContentPartPr>
                <p14:cNvPr id="110" name="Input penna 109">
                  <a:extLst>
                    <a:ext uri="{FF2B5EF4-FFF2-40B4-BE49-F238E27FC236}">
                      <a16:creationId xmlns:a16="http://schemas.microsoft.com/office/drawing/2014/main" id="{E5250C0F-D9F0-4C6B-AF82-060148080220}"/>
                    </a:ext>
                  </a:extLst>
                </p14:cNvPr>
                <p14:cNvContentPartPr/>
                <p14:nvPr/>
              </p14:nvContentPartPr>
              <p14:xfrm>
                <a:off x="7127735" y="2981106"/>
                <a:ext cx="136080" cy="151560"/>
              </p14:xfrm>
            </p:contentPart>
          </mc:Choice>
          <mc:Fallback xmlns="">
            <p:pic>
              <p:nvPicPr>
                <p:cNvPr id="110" name="Input penna 109">
                  <a:extLst>
                    <a:ext uri="{FF2B5EF4-FFF2-40B4-BE49-F238E27FC236}">
                      <a16:creationId xmlns:a16="http://schemas.microsoft.com/office/drawing/2014/main" id="{E5250C0F-D9F0-4C6B-AF82-060148080220}"/>
                    </a:ext>
                  </a:extLst>
                </p:cNvPr>
                <p:cNvPicPr/>
                <p:nvPr/>
              </p:nvPicPr>
              <p:blipFill>
                <a:blip r:embed="rId157"/>
                <a:stretch>
                  <a:fillRect/>
                </a:stretch>
              </p:blipFill>
              <p:spPr>
                <a:xfrm>
                  <a:off x="7119095" y="2972466"/>
                  <a:ext cx="15372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58">
              <p14:nvContentPartPr>
                <p14:cNvPr id="112" name="Input penna 111">
                  <a:extLst>
                    <a:ext uri="{FF2B5EF4-FFF2-40B4-BE49-F238E27FC236}">
                      <a16:creationId xmlns:a16="http://schemas.microsoft.com/office/drawing/2014/main" id="{D34A3B8D-5C83-4977-BBE0-C3F0C56AEADD}"/>
                    </a:ext>
                  </a:extLst>
                </p14:cNvPr>
                <p14:cNvContentPartPr/>
                <p14:nvPr/>
              </p14:nvContentPartPr>
              <p14:xfrm>
                <a:off x="7208015" y="2969226"/>
                <a:ext cx="81000" cy="36000"/>
              </p14:xfrm>
            </p:contentPart>
          </mc:Choice>
          <mc:Fallback xmlns="">
            <p:pic>
              <p:nvPicPr>
                <p:cNvPr id="112" name="Input penna 111">
                  <a:extLst>
                    <a:ext uri="{FF2B5EF4-FFF2-40B4-BE49-F238E27FC236}">
                      <a16:creationId xmlns:a16="http://schemas.microsoft.com/office/drawing/2014/main" id="{D34A3B8D-5C83-4977-BBE0-C3F0C56AEADD}"/>
                    </a:ext>
                  </a:extLst>
                </p:cNvPr>
                <p:cNvPicPr/>
                <p:nvPr/>
              </p:nvPicPr>
              <p:blipFill>
                <a:blip r:embed="rId159"/>
                <a:stretch>
                  <a:fillRect/>
                </a:stretch>
              </p:blipFill>
              <p:spPr>
                <a:xfrm>
                  <a:off x="7199015" y="2960586"/>
                  <a:ext cx="98640" cy="5364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60">
            <p14:nvContentPartPr>
              <p14:cNvPr id="114" name="Input penna 113">
                <a:extLst>
                  <a:ext uri="{FF2B5EF4-FFF2-40B4-BE49-F238E27FC236}">
                    <a16:creationId xmlns:a16="http://schemas.microsoft.com/office/drawing/2014/main" id="{B6938236-9971-4D0F-B34F-989BE0024358}"/>
                  </a:ext>
                </a:extLst>
              </p14:cNvPr>
              <p14:cNvContentPartPr/>
              <p14:nvPr/>
            </p14:nvContentPartPr>
            <p14:xfrm>
              <a:off x="8943935" y="1472346"/>
              <a:ext cx="3960" cy="11520"/>
            </p14:xfrm>
          </p:contentPart>
        </mc:Choice>
        <mc:Fallback xmlns="">
          <p:pic>
            <p:nvPicPr>
              <p:cNvPr id="114" name="Input penna 113">
                <a:extLst>
                  <a:ext uri="{FF2B5EF4-FFF2-40B4-BE49-F238E27FC236}">
                    <a16:creationId xmlns:a16="http://schemas.microsoft.com/office/drawing/2014/main" id="{B6938236-9971-4D0F-B34F-989BE0024358}"/>
                  </a:ext>
                </a:extLst>
              </p:cNvPr>
              <p:cNvPicPr/>
              <p:nvPr/>
            </p:nvPicPr>
            <p:blipFill>
              <a:blip r:embed="rId161"/>
              <a:stretch>
                <a:fillRect/>
              </a:stretch>
            </p:blipFill>
            <p:spPr>
              <a:xfrm>
                <a:off x="8939615" y="1468026"/>
                <a:ext cx="12600" cy="201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162">
            <p14:nvContentPartPr>
              <p14:cNvPr id="115" name="Input penna 114">
                <a:extLst>
                  <a:ext uri="{FF2B5EF4-FFF2-40B4-BE49-F238E27FC236}">
                    <a16:creationId xmlns:a16="http://schemas.microsoft.com/office/drawing/2014/main" id="{6D175208-B2EF-437A-BE4A-E2FD46F31926}"/>
                  </a:ext>
                </a:extLst>
              </p14:cNvPr>
              <p14:cNvContentPartPr/>
              <p14:nvPr/>
            </p14:nvContentPartPr>
            <p14:xfrm>
              <a:off x="8747015" y="1738746"/>
              <a:ext cx="182520" cy="195840"/>
            </p14:xfrm>
          </p:contentPart>
        </mc:Choice>
        <mc:Fallback xmlns="">
          <p:pic>
            <p:nvPicPr>
              <p:cNvPr id="115" name="Input penna 114">
                <a:extLst>
                  <a:ext uri="{FF2B5EF4-FFF2-40B4-BE49-F238E27FC236}">
                    <a16:creationId xmlns:a16="http://schemas.microsoft.com/office/drawing/2014/main" id="{6D175208-B2EF-437A-BE4A-E2FD46F31926}"/>
                  </a:ext>
                </a:extLst>
              </p:cNvPr>
              <p:cNvPicPr/>
              <p:nvPr/>
            </p:nvPicPr>
            <p:blipFill>
              <a:blip r:embed="rId163"/>
              <a:stretch>
                <a:fillRect/>
              </a:stretch>
            </p:blipFill>
            <p:spPr>
              <a:xfrm>
                <a:off x="8742695" y="1734426"/>
                <a:ext cx="191160" cy="204480"/>
              </a:xfrm>
              <a:prstGeom prst="rect">
                <a:avLst/>
              </a:prstGeom>
            </p:spPr>
          </p:pic>
        </mc:Fallback>
      </mc:AlternateContent>
      <p:grpSp>
        <p:nvGrpSpPr>
          <p:cNvPr id="153" name="Gruppo 152">
            <a:extLst>
              <a:ext uri="{FF2B5EF4-FFF2-40B4-BE49-F238E27FC236}">
                <a16:creationId xmlns:a16="http://schemas.microsoft.com/office/drawing/2014/main" id="{D841BEE2-C96D-4DCA-B8EE-7CC03BBF3807}"/>
              </a:ext>
            </a:extLst>
          </p:cNvPr>
          <p:cNvGrpSpPr/>
          <p:nvPr/>
        </p:nvGrpSpPr>
        <p:grpSpPr>
          <a:xfrm>
            <a:off x="9189815" y="1304586"/>
            <a:ext cx="1221120" cy="696240"/>
            <a:chOff x="9189815" y="1304586"/>
            <a:chExt cx="1221120" cy="69624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64">
              <p14:nvContentPartPr>
                <p14:cNvPr id="116" name="Input penna 115">
                  <a:extLst>
                    <a:ext uri="{FF2B5EF4-FFF2-40B4-BE49-F238E27FC236}">
                      <a16:creationId xmlns:a16="http://schemas.microsoft.com/office/drawing/2014/main" id="{3A572AB9-A9CF-4CA7-A063-8F430277D217}"/>
                    </a:ext>
                  </a:extLst>
                </p14:cNvPr>
                <p14:cNvContentPartPr/>
                <p14:nvPr/>
              </p14:nvContentPartPr>
              <p14:xfrm>
                <a:off x="9189815" y="1363626"/>
                <a:ext cx="23040" cy="298440"/>
              </p14:xfrm>
            </p:contentPart>
          </mc:Choice>
          <mc:Fallback xmlns="">
            <p:pic>
              <p:nvPicPr>
                <p:cNvPr id="116" name="Input penna 115">
                  <a:extLst>
                    <a:ext uri="{FF2B5EF4-FFF2-40B4-BE49-F238E27FC236}">
                      <a16:creationId xmlns:a16="http://schemas.microsoft.com/office/drawing/2014/main" id="{3A572AB9-A9CF-4CA7-A063-8F430277D217}"/>
                    </a:ext>
                  </a:extLst>
                </p:cNvPr>
                <p:cNvPicPr/>
                <p:nvPr/>
              </p:nvPicPr>
              <p:blipFill>
                <a:blip r:embed="rId165"/>
                <a:stretch>
                  <a:fillRect/>
                </a:stretch>
              </p:blipFill>
              <p:spPr>
                <a:xfrm>
                  <a:off x="9185495" y="1359306"/>
                  <a:ext cx="31680" cy="30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6">
              <p14:nvContentPartPr>
                <p14:cNvPr id="117" name="Input penna 116">
                  <a:extLst>
                    <a:ext uri="{FF2B5EF4-FFF2-40B4-BE49-F238E27FC236}">
                      <a16:creationId xmlns:a16="http://schemas.microsoft.com/office/drawing/2014/main" id="{6954E0F5-DB3A-4DA7-BE92-64DDA429ACD4}"/>
                    </a:ext>
                  </a:extLst>
                </p14:cNvPr>
                <p14:cNvContentPartPr/>
                <p14:nvPr/>
              </p14:nvContentPartPr>
              <p14:xfrm>
                <a:off x="9357215" y="1391706"/>
                <a:ext cx="224640" cy="249120"/>
              </p14:xfrm>
            </p:contentPart>
          </mc:Choice>
          <mc:Fallback xmlns="">
            <p:pic>
              <p:nvPicPr>
                <p:cNvPr id="117" name="Input penna 116">
                  <a:extLst>
                    <a:ext uri="{FF2B5EF4-FFF2-40B4-BE49-F238E27FC236}">
                      <a16:creationId xmlns:a16="http://schemas.microsoft.com/office/drawing/2014/main" id="{6954E0F5-DB3A-4DA7-BE92-64DDA429ACD4}"/>
                    </a:ext>
                  </a:extLst>
                </p:cNvPr>
                <p:cNvPicPr/>
                <p:nvPr/>
              </p:nvPicPr>
              <p:blipFill>
                <a:blip r:embed="rId167"/>
                <a:stretch>
                  <a:fillRect/>
                </a:stretch>
              </p:blipFill>
              <p:spPr>
                <a:xfrm>
                  <a:off x="9352895" y="1387386"/>
                  <a:ext cx="233280" cy="257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68">
              <p14:nvContentPartPr>
                <p14:cNvPr id="118" name="Input penna 117">
                  <a:extLst>
                    <a:ext uri="{FF2B5EF4-FFF2-40B4-BE49-F238E27FC236}">
                      <a16:creationId xmlns:a16="http://schemas.microsoft.com/office/drawing/2014/main" id="{47049E71-B48D-4D5B-8D40-EB9ADA081045}"/>
                    </a:ext>
                  </a:extLst>
                </p14:cNvPr>
                <p14:cNvContentPartPr/>
                <p14:nvPr/>
              </p14:nvContentPartPr>
              <p14:xfrm>
                <a:off x="9421655" y="1524906"/>
                <a:ext cx="148680" cy="8280"/>
              </p14:xfrm>
            </p:contentPart>
          </mc:Choice>
          <mc:Fallback xmlns="">
            <p:pic>
              <p:nvPicPr>
                <p:cNvPr id="118" name="Input penna 117">
                  <a:extLst>
                    <a:ext uri="{FF2B5EF4-FFF2-40B4-BE49-F238E27FC236}">
                      <a16:creationId xmlns:a16="http://schemas.microsoft.com/office/drawing/2014/main" id="{47049E71-B48D-4D5B-8D40-EB9ADA081045}"/>
                    </a:ext>
                  </a:extLst>
                </p:cNvPr>
                <p:cNvPicPr/>
                <p:nvPr/>
              </p:nvPicPr>
              <p:blipFill>
                <a:blip r:embed="rId169"/>
                <a:stretch>
                  <a:fillRect/>
                </a:stretch>
              </p:blipFill>
              <p:spPr>
                <a:xfrm>
                  <a:off x="9417335" y="1520586"/>
                  <a:ext cx="157320" cy="16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0">
              <p14:nvContentPartPr>
                <p14:cNvPr id="119" name="Input penna 118">
                  <a:extLst>
                    <a:ext uri="{FF2B5EF4-FFF2-40B4-BE49-F238E27FC236}">
                      <a16:creationId xmlns:a16="http://schemas.microsoft.com/office/drawing/2014/main" id="{94AED467-4820-4C8E-9840-577EFCABC8C8}"/>
                    </a:ext>
                  </a:extLst>
                </p14:cNvPr>
                <p14:cNvContentPartPr/>
                <p14:nvPr/>
              </p14:nvContentPartPr>
              <p14:xfrm>
                <a:off x="9708215" y="1363266"/>
                <a:ext cx="23760" cy="279720"/>
              </p14:xfrm>
            </p:contentPart>
          </mc:Choice>
          <mc:Fallback xmlns="">
            <p:pic>
              <p:nvPicPr>
                <p:cNvPr id="119" name="Input penna 118">
                  <a:extLst>
                    <a:ext uri="{FF2B5EF4-FFF2-40B4-BE49-F238E27FC236}">
                      <a16:creationId xmlns:a16="http://schemas.microsoft.com/office/drawing/2014/main" id="{94AED467-4820-4C8E-9840-577EFCABC8C8}"/>
                    </a:ext>
                  </a:extLst>
                </p:cNvPr>
                <p:cNvPicPr/>
                <p:nvPr/>
              </p:nvPicPr>
              <p:blipFill>
                <a:blip r:embed="rId171"/>
                <a:stretch>
                  <a:fillRect/>
                </a:stretch>
              </p:blipFill>
              <p:spPr>
                <a:xfrm>
                  <a:off x="9703895" y="1358946"/>
                  <a:ext cx="32400" cy="28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2">
              <p14:nvContentPartPr>
                <p14:cNvPr id="120" name="Input penna 119">
                  <a:extLst>
                    <a:ext uri="{FF2B5EF4-FFF2-40B4-BE49-F238E27FC236}">
                      <a16:creationId xmlns:a16="http://schemas.microsoft.com/office/drawing/2014/main" id="{24A37D5C-F378-4F2B-AAB0-7E342137B0BC}"/>
                    </a:ext>
                  </a:extLst>
                </p14:cNvPr>
                <p14:cNvContentPartPr/>
                <p14:nvPr/>
              </p14:nvContentPartPr>
              <p14:xfrm>
                <a:off x="9845735" y="1532466"/>
                <a:ext cx="123120" cy="6840"/>
              </p14:xfrm>
            </p:contentPart>
          </mc:Choice>
          <mc:Fallback xmlns="">
            <p:pic>
              <p:nvPicPr>
                <p:cNvPr id="120" name="Input penna 119">
                  <a:extLst>
                    <a:ext uri="{FF2B5EF4-FFF2-40B4-BE49-F238E27FC236}">
                      <a16:creationId xmlns:a16="http://schemas.microsoft.com/office/drawing/2014/main" id="{24A37D5C-F378-4F2B-AAB0-7E342137B0BC}"/>
                    </a:ext>
                  </a:extLst>
                </p:cNvPr>
                <p:cNvPicPr/>
                <p:nvPr/>
              </p:nvPicPr>
              <p:blipFill>
                <a:blip r:embed="rId173"/>
                <a:stretch>
                  <a:fillRect/>
                </a:stretch>
              </p:blipFill>
              <p:spPr>
                <a:xfrm>
                  <a:off x="9841415" y="1528146"/>
                  <a:ext cx="13176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4">
              <p14:nvContentPartPr>
                <p14:cNvPr id="121" name="Input penna 120">
                  <a:extLst>
                    <a:ext uri="{FF2B5EF4-FFF2-40B4-BE49-F238E27FC236}">
                      <a16:creationId xmlns:a16="http://schemas.microsoft.com/office/drawing/2014/main" id="{CBD8E35C-03E9-4317-8767-A2DDFC9E0906}"/>
                    </a:ext>
                  </a:extLst>
                </p14:cNvPr>
                <p14:cNvContentPartPr/>
                <p14:nvPr/>
              </p14:nvContentPartPr>
              <p14:xfrm>
                <a:off x="9853655" y="1592586"/>
                <a:ext cx="112320" cy="20160"/>
              </p14:xfrm>
            </p:contentPart>
          </mc:Choice>
          <mc:Fallback xmlns="">
            <p:pic>
              <p:nvPicPr>
                <p:cNvPr id="121" name="Input penna 120">
                  <a:extLst>
                    <a:ext uri="{FF2B5EF4-FFF2-40B4-BE49-F238E27FC236}">
                      <a16:creationId xmlns:a16="http://schemas.microsoft.com/office/drawing/2014/main" id="{CBD8E35C-03E9-4317-8767-A2DDFC9E0906}"/>
                    </a:ext>
                  </a:extLst>
                </p:cNvPr>
                <p:cNvPicPr/>
                <p:nvPr/>
              </p:nvPicPr>
              <p:blipFill>
                <a:blip r:embed="rId175"/>
                <a:stretch>
                  <a:fillRect/>
                </a:stretch>
              </p:blipFill>
              <p:spPr>
                <a:xfrm>
                  <a:off x="9849335" y="1588266"/>
                  <a:ext cx="120960" cy="28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76">
              <p14:nvContentPartPr>
                <p14:cNvPr id="152" name="Input penna 151">
                  <a:extLst>
                    <a:ext uri="{FF2B5EF4-FFF2-40B4-BE49-F238E27FC236}">
                      <a16:creationId xmlns:a16="http://schemas.microsoft.com/office/drawing/2014/main" id="{C80BF0D9-CCE8-48B2-A705-0788B4FFABB8}"/>
                    </a:ext>
                  </a:extLst>
                </p14:cNvPr>
                <p14:cNvContentPartPr/>
                <p14:nvPr/>
              </p14:nvContentPartPr>
              <p14:xfrm>
                <a:off x="10078655" y="1304586"/>
                <a:ext cx="332280" cy="696240"/>
              </p14:xfrm>
            </p:contentPart>
          </mc:Choice>
          <mc:Fallback xmlns="">
            <p:pic>
              <p:nvPicPr>
                <p:cNvPr id="152" name="Input penna 151">
                  <a:extLst>
                    <a:ext uri="{FF2B5EF4-FFF2-40B4-BE49-F238E27FC236}">
                      <a16:creationId xmlns:a16="http://schemas.microsoft.com/office/drawing/2014/main" id="{C80BF0D9-CCE8-48B2-A705-0788B4FFABB8}"/>
                    </a:ext>
                  </a:extLst>
                </p:cNvPr>
                <p:cNvPicPr/>
                <p:nvPr/>
              </p:nvPicPr>
              <p:blipFill>
                <a:blip r:embed="rId177"/>
                <a:stretch>
                  <a:fillRect/>
                </a:stretch>
              </p:blipFill>
              <p:spPr>
                <a:xfrm>
                  <a:off x="10074335" y="1300266"/>
                  <a:ext cx="340920" cy="704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178">
            <p14:nvContentPartPr>
              <p14:cNvPr id="178" name="Input penna 177">
                <a:extLst>
                  <a:ext uri="{FF2B5EF4-FFF2-40B4-BE49-F238E27FC236}">
                    <a16:creationId xmlns:a16="http://schemas.microsoft.com/office/drawing/2014/main" id="{38865E24-0F12-44F3-A54A-99520ECE46A0}"/>
                  </a:ext>
                </a:extLst>
              </p14:cNvPr>
              <p14:cNvContentPartPr/>
              <p14:nvPr/>
            </p14:nvContentPartPr>
            <p14:xfrm>
              <a:off x="6723455" y="2703186"/>
              <a:ext cx="56520" cy="52200"/>
            </p14:xfrm>
          </p:contentPart>
        </mc:Choice>
        <mc:Fallback xmlns="">
          <p:pic>
            <p:nvPicPr>
              <p:cNvPr id="178" name="Input penna 177">
                <a:extLst>
                  <a:ext uri="{FF2B5EF4-FFF2-40B4-BE49-F238E27FC236}">
                    <a16:creationId xmlns:a16="http://schemas.microsoft.com/office/drawing/2014/main" id="{38865E24-0F12-44F3-A54A-99520ECE46A0}"/>
                  </a:ext>
                </a:extLst>
              </p:cNvPr>
              <p:cNvPicPr/>
              <p:nvPr/>
            </p:nvPicPr>
            <p:blipFill>
              <a:blip r:embed="rId179"/>
              <a:stretch>
                <a:fillRect/>
              </a:stretch>
            </p:blipFill>
            <p:spPr>
              <a:xfrm>
                <a:off x="6719135" y="2698866"/>
                <a:ext cx="65160" cy="60840"/>
              </a:xfrm>
              <a:prstGeom prst="rect">
                <a:avLst/>
              </a:prstGeom>
            </p:spPr>
          </p:pic>
        </mc:Fallback>
      </mc:AlternateContent>
      <p:grpSp>
        <p:nvGrpSpPr>
          <p:cNvPr id="181" name="Gruppo 180">
            <a:extLst>
              <a:ext uri="{FF2B5EF4-FFF2-40B4-BE49-F238E27FC236}">
                <a16:creationId xmlns:a16="http://schemas.microsoft.com/office/drawing/2014/main" id="{AA54C934-6F1B-43FD-8777-A0DAF86559C2}"/>
              </a:ext>
            </a:extLst>
          </p:cNvPr>
          <p:cNvGrpSpPr/>
          <p:nvPr/>
        </p:nvGrpSpPr>
        <p:grpSpPr>
          <a:xfrm>
            <a:off x="6902015" y="2429946"/>
            <a:ext cx="84240" cy="292680"/>
            <a:chOff x="6902015" y="2429946"/>
            <a:chExt cx="84240" cy="292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0">
              <p14:nvContentPartPr>
                <p14:cNvPr id="179" name="Input penna 178">
                  <a:extLst>
                    <a:ext uri="{FF2B5EF4-FFF2-40B4-BE49-F238E27FC236}">
                      <a16:creationId xmlns:a16="http://schemas.microsoft.com/office/drawing/2014/main" id="{5DC3A352-B2F3-49C1-8171-880C0E96A070}"/>
                    </a:ext>
                  </a:extLst>
                </p14:cNvPr>
                <p14:cNvContentPartPr/>
                <p14:nvPr/>
              </p14:nvContentPartPr>
              <p14:xfrm>
                <a:off x="6902015" y="2560986"/>
                <a:ext cx="84240" cy="161640"/>
              </p14:xfrm>
            </p:contentPart>
          </mc:Choice>
          <mc:Fallback xmlns="">
            <p:pic>
              <p:nvPicPr>
                <p:cNvPr id="179" name="Input penna 178">
                  <a:extLst>
                    <a:ext uri="{FF2B5EF4-FFF2-40B4-BE49-F238E27FC236}">
                      <a16:creationId xmlns:a16="http://schemas.microsoft.com/office/drawing/2014/main" id="{5DC3A352-B2F3-49C1-8171-880C0E96A070}"/>
                    </a:ext>
                  </a:extLst>
                </p:cNvPr>
                <p:cNvPicPr/>
                <p:nvPr/>
              </p:nvPicPr>
              <p:blipFill>
                <a:blip r:embed="rId181"/>
                <a:stretch>
                  <a:fillRect/>
                </a:stretch>
              </p:blipFill>
              <p:spPr>
                <a:xfrm>
                  <a:off x="6893375" y="2552346"/>
                  <a:ext cx="101880" cy="179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2">
              <p14:nvContentPartPr>
                <p14:cNvPr id="180" name="Input penna 179">
                  <a:extLst>
                    <a:ext uri="{FF2B5EF4-FFF2-40B4-BE49-F238E27FC236}">
                      <a16:creationId xmlns:a16="http://schemas.microsoft.com/office/drawing/2014/main" id="{8949CE3A-0862-4B29-849B-74C51C0DA5CD}"/>
                    </a:ext>
                  </a:extLst>
                </p14:cNvPr>
                <p14:cNvContentPartPr/>
                <p14:nvPr/>
              </p14:nvContentPartPr>
              <p14:xfrm>
                <a:off x="6911375" y="2429946"/>
                <a:ext cx="47160" cy="37440"/>
              </p14:xfrm>
            </p:contentPart>
          </mc:Choice>
          <mc:Fallback xmlns="">
            <p:pic>
              <p:nvPicPr>
                <p:cNvPr id="180" name="Input penna 179">
                  <a:extLst>
                    <a:ext uri="{FF2B5EF4-FFF2-40B4-BE49-F238E27FC236}">
                      <a16:creationId xmlns:a16="http://schemas.microsoft.com/office/drawing/2014/main" id="{8949CE3A-0862-4B29-849B-74C51C0DA5CD}"/>
                    </a:ext>
                  </a:extLst>
                </p:cNvPr>
                <p:cNvPicPr/>
                <p:nvPr/>
              </p:nvPicPr>
              <p:blipFill>
                <a:blip r:embed="rId183"/>
                <a:stretch>
                  <a:fillRect/>
                </a:stretch>
              </p:blipFill>
              <p:spPr>
                <a:xfrm>
                  <a:off x="6902375" y="2420946"/>
                  <a:ext cx="64800" cy="550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184" name="Gruppo 183">
            <a:extLst>
              <a:ext uri="{FF2B5EF4-FFF2-40B4-BE49-F238E27FC236}">
                <a16:creationId xmlns:a16="http://schemas.microsoft.com/office/drawing/2014/main" id="{2D8D7C30-9711-4190-B610-F1BBBFEF011E}"/>
              </a:ext>
            </a:extLst>
          </p:cNvPr>
          <p:cNvGrpSpPr/>
          <p:nvPr/>
        </p:nvGrpSpPr>
        <p:grpSpPr>
          <a:xfrm>
            <a:off x="6293975" y="2748546"/>
            <a:ext cx="379080" cy="515160"/>
            <a:chOff x="6293975" y="2748546"/>
            <a:chExt cx="379080" cy="515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4">
              <p14:nvContentPartPr>
                <p14:cNvPr id="182" name="Input penna 181">
                  <a:extLst>
                    <a:ext uri="{FF2B5EF4-FFF2-40B4-BE49-F238E27FC236}">
                      <a16:creationId xmlns:a16="http://schemas.microsoft.com/office/drawing/2014/main" id="{017EB57E-102E-43AE-A06C-7A3846D4D58F}"/>
                    </a:ext>
                  </a:extLst>
                </p14:cNvPr>
                <p14:cNvContentPartPr/>
                <p14:nvPr/>
              </p14:nvContentPartPr>
              <p14:xfrm>
                <a:off x="6589175" y="2748546"/>
                <a:ext cx="83880" cy="515160"/>
              </p14:xfrm>
            </p:contentPart>
          </mc:Choice>
          <mc:Fallback xmlns="">
            <p:pic>
              <p:nvPicPr>
                <p:cNvPr id="182" name="Input penna 181">
                  <a:extLst>
                    <a:ext uri="{FF2B5EF4-FFF2-40B4-BE49-F238E27FC236}">
                      <a16:creationId xmlns:a16="http://schemas.microsoft.com/office/drawing/2014/main" id="{017EB57E-102E-43AE-A06C-7A3846D4D58F}"/>
                    </a:ext>
                  </a:extLst>
                </p:cNvPr>
                <p:cNvPicPr/>
                <p:nvPr/>
              </p:nvPicPr>
              <p:blipFill>
                <a:blip r:embed="rId185"/>
                <a:stretch>
                  <a:fillRect/>
                </a:stretch>
              </p:blipFill>
              <p:spPr>
                <a:xfrm>
                  <a:off x="6580175" y="2739546"/>
                  <a:ext cx="101520" cy="532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86">
              <p14:nvContentPartPr>
                <p14:cNvPr id="183" name="Input penna 182">
                  <a:extLst>
                    <a:ext uri="{FF2B5EF4-FFF2-40B4-BE49-F238E27FC236}">
                      <a16:creationId xmlns:a16="http://schemas.microsoft.com/office/drawing/2014/main" id="{65476232-80AB-41E7-B160-A218C688942A}"/>
                    </a:ext>
                  </a:extLst>
                </p14:cNvPr>
                <p14:cNvContentPartPr/>
                <p14:nvPr/>
              </p14:nvContentPartPr>
              <p14:xfrm>
                <a:off x="6293975" y="2851146"/>
                <a:ext cx="145080" cy="170280"/>
              </p14:xfrm>
            </p:contentPart>
          </mc:Choice>
          <mc:Fallback xmlns="">
            <p:pic>
              <p:nvPicPr>
                <p:cNvPr id="183" name="Input penna 182">
                  <a:extLst>
                    <a:ext uri="{FF2B5EF4-FFF2-40B4-BE49-F238E27FC236}">
                      <a16:creationId xmlns:a16="http://schemas.microsoft.com/office/drawing/2014/main" id="{65476232-80AB-41E7-B160-A218C688942A}"/>
                    </a:ext>
                  </a:extLst>
                </p:cNvPr>
                <p:cNvPicPr/>
                <p:nvPr/>
              </p:nvPicPr>
              <p:blipFill>
                <a:blip r:embed="rId187"/>
                <a:stretch>
                  <a:fillRect/>
                </a:stretch>
              </p:blipFill>
              <p:spPr>
                <a:xfrm>
                  <a:off x="6285335" y="2842146"/>
                  <a:ext cx="162720" cy="1879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0" name="Gruppo 199">
            <a:extLst>
              <a:ext uri="{FF2B5EF4-FFF2-40B4-BE49-F238E27FC236}">
                <a16:creationId xmlns:a16="http://schemas.microsoft.com/office/drawing/2014/main" id="{0565C5FA-9D3C-4DEC-81CB-8D1B6623936F}"/>
              </a:ext>
            </a:extLst>
          </p:cNvPr>
          <p:cNvGrpSpPr/>
          <p:nvPr/>
        </p:nvGrpSpPr>
        <p:grpSpPr>
          <a:xfrm>
            <a:off x="215735" y="1937106"/>
            <a:ext cx="2516400" cy="1674000"/>
            <a:chOff x="215735" y="1937106"/>
            <a:chExt cx="2516400" cy="167400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188">
              <p14:nvContentPartPr>
                <p14:cNvPr id="155" name="Input penna 154">
                  <a:extLst>
                    <a:ext uri="{FF2B5EF4-FFF2-40B4-BE49-F238E27FC236}">
                      <a16:creationId xmlns:a16="http://schemas.microsoft.com/office/drawing/2014/main" id="{CBB79BE5-D47A-45BB-A76D-C2E42691AB78}"/>
                    </a:ext>
                  </a:extLst>
                </p14:cNvPr>
                <p14:cNvContentPartPr/>
                <p14:nvPr/>
              </p14:nvContentPartPr>
              <p14:xfrm>
                <a:off x="290975" y="2123586"/>
                <a:ext cx="6840" cy="41040"/>
              </p14:xfrm>
            </p:contentPart>
          </mc:Choice>
          <mc:Fallback xmlns="">
            <p:pic>
              <p:nvPicPr>
                <p:cNvPr id="155" name="Input penna 154">
                  <a:extLst>
                    <a:ext uri="{FF2B5EF4-FFF2-40B4-BE49-F238E27FC236}">
                      <a16:creationId xmlns:a16="http://schemas.microsoft.com/office/drawing/2014/main" id="{CBB79BE5-D47A-45BB-A76D-C2E42691AB78}"/>
                    </a:ext>
                  </a:extLst>
                </p:cNvPr>
                <p:cNvPicPr/>
                <p:nvPr/>
              </p:nvPicPr>
              <p:blipFill>
                <a:blip r:embed="rId189"/>
                <a:stretch>
                  <a:fillRect/>
                </a:stretch>
              </p:blipFill>
              <p:spPr>
                <a:xfrm>
                  <a:off x="286655" y="2119266"/>
                  <a:ext cx="15480" cy="49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0">
              <p14:nvContentPartPr>
                <p14:cNvPr id="154" name="Input penna 153">
                  <a:extLst>
                    <a:ext uri="{FF2B5EF4-FFF2-40B4-BE49-F238E27FC236}">
                      <a16:creationId xmlns:a16="http://schemas.microsoft.com/office/drawing/2014/main" id="{96C1C827-36F1-4A8B-A936-A656A72BE32F}"/>
                    </a:ext>
                  </a:extLst>
                </p14:cNvPr>
                <p14:cNvContentPartPr/>
                <p14:nvPr/>
              </p14:nvContentPartPr>
              <p14:xfrm>
                <a:off x="215735" y="2275866"/>
                <a:ext cx="116640" cy="227520"/>
              </p14:xfrm>
            </p:contentPart>
          </mc:Choice>
          <mc:Fallback xmlns="">
            <p:pic>
              <p:nvPicPr>
                <p:cNvPr id="154" name="Input penna 153">
                  <a:extLst>
                    <a:ext uri="{FF2B5EF4-FFF2-40B4-BE49-F238E27FC236}">
                      <a16:creationId xmlns:a16="http://schemas.microsoft.com/office/drawing/2014/main" id="{96C1C827-36F1-4A8B-A936-A656A72BE32F}"/>
                    </a:ext>
                  </a:extLst>
                </p:cNvPr>
                <p:cNvPicPr/>
                <p:nvPr/>
              </p:nvPicPr>
              <p:blipFill>
                <a:blip r:embed="rId191"/>
                <a:stretch>
                  <a:fillRect/>
                </a:stretch>
              </p:blipFill>
              <p:spPr>
                <a:xfrm>
                  <a:off x="211415" y="2271546"/>
                  <a:ext cx="125280" cy="236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2">
              <p14:nvContentPartPr>
                <p14:cNvPr id="156" name="Input penna 155">
                  <a:extLst>
                    <a:ext uri="{FF2B5EF4-FFF2-40B4-BE49-F238E27FC236}">
                      <a16:creationId xmlns:a16="http://schemas.microsoft.com/office/drawing/2014/main" id="{6429D274-5C5C-4F03-AD54-7EA5D417BD5C}"/>
                    </a:ext>
                  </a:extLst>
                </p14:cNvPr>
                <p14:cNvContentPartPr/>
                <p14:nvPr/>
              </p14:nvContentPartPr>
              <p14:xfrm>
                <a:off x="436415" y="2357226"/>
                <a:ext cx="115200" cy="9720"/>
              </p14:xfrm>
            </p:contentPart>
          </mc:Choice>
          <mc:Fallback xmlns="">
            <p:pic>
              <p:nvPicPr>
                <p:cNvPr id="156" name="Input penna 155">
                  <a:extLst>
                    <a:ext uri="{FF2B5EF4-FFF2-40B4-BE49-F238E27FC236}">
                      <a16:creationId xmlns:a16="http://schemas.microsoft.com/office/drawing/2014/main" id="{6429D274-5C5C-4F03-AD54-7EA5D417BD5C}"/>
                    </a:ext>
                  </a:extLst>
                </p:cNvPr>
                <p:cNvPicPr/>
                <p:nvPr/>
              </p:nvPicPr>
              <p:blipFill>
                <a:blip r:embed="rId193"/>
                <a:stretch>
                  <a:fillRect/>
                </a:stretch>
              </p:blipFill>
              <p:spPr>
                <a:xfrm>
                  <a:off x="432095" y="2352906"/>
                  <a:ext cx="123840" cy="18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4">
              <p14:nvContentPartPr>
                <p14:cNvPr id="157" name="Input penna 156">
                  <a:extLst>
                    <a:ext uri="{FF2B5EF4-FFF2-40B4-BE49-F238E27FC236}">
                      <a16:creationId xmlns:a16="http://schemas.microsoft.com/office/drawing/2014/main" id="{445EB4ED-79A1-4A1F-8AD7-BFA8A20D126A}"/>
                    </a:ext>
                  </a:extLst>
                </p14:cNvPr>
                <p14:cNvContentPartPr/>
                <p14:nvPr/>
              </p14:nvContentPartPr>
              <p14:xfrm>
                <a:off x="466295" y="2444346"/>
                <a:ext cx="102960" cy="27720"/>
              </p14:xfrm>
            </p:contentPart>
          </mc:Choice>
          <mc:Fallback xmlns="">
            <p:pic>
              <p:nvPicPr>
                <p:cNvPr id="157" name="Input penna 156">
                  <a:extLst>
                    <a:ext uri="{FF2B5EF4-FFF2-40B4-BE49-F238E27FC236}">
                      <a16:creationId xmlns:a16="http://schemas.microsoft.com/office/drawing/2014/main" id="{445EB4ED-79A1-4A1F-8AD7-BFA8A20D126A}"/>
                    </a:ext>
                  </a:extLst>
                </p:cNvPr>
                <p:cNvPicPr/>
                <p:nvPr/>
              </p:nvPicPr>
              <p:blipFill>
                <a:blip r:embed="rId195"/>
                <a:stretch>
                  <a:fillRect/>
                </a:stretch>
              </p:blipFill>
              <p:spPr>
                <a:xfrm>
                  <a:off x="461975" y="2440026"/>
                  <a:ext cx="11160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6">
              <p14:nvContentPartPr>
                <p14:cNvPr id="158" name="Input penna 157">
                  <a:extLst>
                    <a:ext uri="{FF2B5EF4-FFF2-40B4-BE49-F238E27FC236}">
                      <a16:creationId xmlns:a16="http://schemas.microsoft.com/office/drawing/2014/main" id="{0904419A-C3A2-4737-A043-956E6790E7C1}"/>
                    </a:ext>
                  </a:extLst>
                </p14:cNvPr>
                <p14:cNvContentPartPr/>
                <p14:nvPr/>
              </p14:nvContentPartPr>
              <p14:xfrm>
                <a:off x="865535" y="2272626"/>
                <a:ext cx="250560" cy="288000"/>
              </p14:xfrm>
            </p:contentPart>
          </mc:Choice>
          <mc:Fallback xmlns="">
            <p:pic>
              <p:nvPicPr>
                <p:cNvPr id="158" name="Input penna 157">
                  <a:extLst>
                    <a:ext uri="{FF2B5EF4-FFF2-40B4-BE49-F238E27FC236}">
                      <a16:creationId xmlns:a16="http://schemas.microsoft.com/office/drawing/2014/main" id="{0904419A-C3A2-4737-A043-956E6790E7C1}"/>
                    </a:ext>
                  </a:extLst>
                </p:cNvPr>
                <p:cNvPicPr/>
                <p:nvPr/>
              </p:nvPicPr>
              <p:blipFill>
                <a:blip r:embed="rId197"/>
                <a:stretch>
                  <a:fillRect/>
                </a:stretch>
              </p:blipFill>
              <p:spPr>
                <a:xfrm>
                  <a:off x="861215" y="2268306"/>
                  <a:ext cx="259200" cy="296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198">
              <p14:nvContentPartPr>
                <p14:cNvPr id="159" name="Input penna 158">
                  <a:extLst>
                    <a:ext uri="{FF2B5EF4-FFF2-40B4-BE49-F238E27FC236}">
                      <a16:creationId xmlns:a16="http://schemas.microsoft.com/office/drawing/2014/main" id="{7126F3D5-49B2-4A34-95FE-2AE202B47090}"/>
                    </a:ext>
                  </a:extLst>
                </p14:cNvPr>
                <p14:cNvContentPartPr/>
                <p14:nvPr/>
              </p14:nvContentPartPr>
              <p14:xfrm>
                <a:off x="1082615" y="2040786"/>
                <a:ext cx="61920" cy="151920"/>
              </p14:xfrm>
            </p:contentPart>
          </mc:Choice>
          <mc:Fallback xmlns="">
            <p:pic>
              <p:nvPicPr>
                <p:cNvPr id="159" name="Input penna 158">
                  <a:extLst>
                    <a:ext uri="{FF2B5EF4-FFF2-40B4-BE49-F238E27FC236}">
                      <a16:creationId xmlns:a16="http://schemas.microsoft.com/office/drawing/2014/main" id="{7126F3D5-49B2-4A34-95FE-2AE202B47090}"/>
                    </a:ext>
                  </a:extLst>
                </p:cNvPr>
                <p:cNvPicPr/>
                <p:nvPr/>
              </p:nvPicPr>
              <p:blipFill>
                <a:blip r:embed="rId199"/>
                <a:stretch>
                  <a:fillRect/>
                </a:stretch>
              </p:blipFill>
              <p:spPr>
                <a:xfrm>
                  <a:off x="1078295" y="2036466"/>
                  <a:ext cx="70560" cy="160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0">
              <p14:nvContentPartPr>
                <p14:cNvPr id="160" name="Input penna 159">
                  <a:extLst>
                    <a:ext uri="{FF2B5EF4-FFF2-40B4-BE49-F238E27FC236}">
                      <a16:creationId xmlns:a16="http://schemas.microsoft.com/office/drawing/2014/main" id="{6CCF57B5-4264-45F8-8C65-990D4F62BED1}"/>
                    </a:ext>
                  </a:extLst>
                </p14:cNvPr>
                <p14:cNvContentPartPr/>
                <p14:nvPr/>
              </p14:nvContentPartPr>
              <p14:xfrm>
                <a:off x="1120415" y="1937106"/>
                <a:ext cx="5040" cy="5760"/>
              </p14:xfrm>
            </p:contentPart>
          </mc:Choice>
          <mc:Fallback xmlns="">
            <p:pic>
              <p:nvPicPr>
                <p:cNvPr id="160" name="Input penna 159">
                  <a:extLst>
                    <a:ext uri="{FF2B5EF4-FFF2-40B4-BE49-F238E27FC236}">
                      <a16:creationId xmlns:a16="http://schemas.microsoft.com/office/drawing/2014/main" id="{6CCF57B5-4264-45F8-8C65-990D4F62BED1}"/>
                    </a:ext>
                  </a:extLst>
                </p:cNvPr>
                <p:cNvPicPr/>
                <p:nvPr/>
              </p:nvPicPr>
              <p:blipFill>
                <a:blip r:embed="rId201"/>
                <a:stretch>
                  <a:fillRect/>
                </a:stretch>
              </p:blipFill>
              <p:spPr>
                <a:xfrm>
                  <a:off x="1116095" y="1932786"/>
                  <a:ext cx="13680" cy="14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2">
              <p14:nvContentPartPr>
                <p14:cNvPr id="162" name="Input penna 161">
                  <a:extLst>
                    <a:ext uri="{FF2B5EF4-FFF2-40B4-BE49-F238E27FC236}">
                      <a16:creationId xmlns:a16="http://schemas.microsoft.com/office/drawing/2014/main" id="{D8D234F8-076C-4E0A-830C-B192D019BB81}"/>
                    </a:ext>
                  </a:extLst>
                </p14:cNvPr>
                <p14:cNvContentPartPr/>
                <p14:nvPr/>
              </p14:nvContentPartPr>
              <p14:xfrm>
                <a:off x="1351895" y="1999746"/>
                <a:ext cx="78120" cy="169200"/>
              </p14:xfrm>
            </p:contentPart>
          </mc:Choice>
          <mc:Fallback xmlns="">
            <p:pic>
              <p:nvPicPr>
                <p:cNvPr id="162" name="Input penna 161">
                  <a:extLst>
                    <a:ext uri="{FF2B5EF4-FFF2-40B4-BE49-F238E27FC236}">
                      <a16:creationId xmlns:a16="http://schemas.microsoft.com/office/drawing/2014/main" id="{D8D234F8-076C-4E0A-830C-B192D019BB81}"/>
                    </a:ext>
                  </a:extLst>
                </p:cNvPr>
                <p:cNvPicPr/>
                <p:nvPr/>
              </p:nvPicPr>
              <p:blipFill>
                <a:blip r:embed="rId203"/>
                <a:stretch>
                  <a:fillRect/>
                </a:stretch>
              </p:blipFill>
              <p:spPr>
                <a:xfrm>
                  <a:off x="1347575" y="1995426"/>
                  <a:ext cx="86760" cy="177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4">
              <p14:nvContentPartPr>
                <p14:cNvPr id="163" name="Input penna 162">
                  <a:extLst>
                    <a:ext uri="{FF2B5EF4-FFF2-40B4-BE49-F238E27FC236}">
                      <a16:creationId xmlns:a16="http://schemas.microsoft.com/office/drawing/2014/main" id="{B2370F31-44CD-4320-9737-1A8051E01B49}"/>
                    </a:ext>
                  </a:extLst>
                </p14:cNvPr>
                <p14:cNvContentPartPr/>
                <p14:nvPr/>
              </p14:nvContentPartPr>
              <p14:xfrm>
                <a:off x="1445855" y="2025306"/>
                <a:ext cx="48240" cy="157680"/>
              </p14:xfrm>
            </p:contentPart>
          </mc:Choice>
          <mc:Fallback xmlns="">
            <p:pic>
              <p:nvPicPr>
                <p:cNvPr id="163" name="Input penna 162">
                  <a:extLst>
                    <a:ext uri="{FF2B5EF4-FFF2-40B4-BE49-F238E27FC236}">
                      <a16:creationId xmlns:a16="http://schemas.microsoft.com/office/drawing/2014/main" id="{B2370F31-44CD-4320-9737-1A8051E01B49}"/>
                    </a:ext>
                  </a:extLst>
                </p:cNvPr>
                <p:cNvPicPr/>
                <p:nvPr/>
              </p:nvPicPr>
              <p:blipFill>
                <a:blip r:embed="rId205"/>
                <a:stretch>
                  <a:fillRect/>
                </a:stretch>
              </p:blipFill>
              <p:spPr>
                <a:xfrm>
                  <a:off x="1441535" y="2020986"/>
                  <a:ext cx="56880" cy="166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6">
              <p14:nvContentPartPr>
                <p14:cNvPr id="164" name="Input penna 163">
                  <a:extLst>
                    <a:ext uri="{FF2B5EF4-FFF2-40B4-BE49-F238E27FC236}">
                      <a16:creationId xmlns:a16="http://schemas.microsoft.com/office/drawing/2014/main" id="{D4CCEE6A-DF2B-40F7-922D-F0A73655A48F}"/>
                    </a:ext>
                  </a:extLst>
                </p14:cNvPr>
                <p14:cNvContentPartPr/>
                <p14:nvPr/>
              </p14:nvContentPartPr>
              <p14:xfrm>
                <a:off x="1323455" y="1950426"/>
                <a:ext cx="235080" cy="35640"/>
              </p14:xfrm>
            </p:contentPart>
          </mc:Choice>
          <mc:Fallback xmlns="">
            <p:pic>
              <p:nvPicPr>
                <p:cNvPr id="164" name="Input penna 163">
                  <a:extLst>
                    <a:ext uri="{FF2B5EF4-FFF2-40B4-BE49-F238E27FC236}">
                      <a16:creationId xmlns:a16="http://schemas.microsoft.com/office/drawing/2014/main" id="{D4CCEE6A-DF2B-40F7-922D-F0A73655A48F}"/>
                    </a:ext>
                  </a:extLst>
                </p:cNvPr>
                <p:cNvPicPr/>
                <p:nvPr/>
              </p:nvPicPr>
              <p:blipFill>
                <a:blip r:embed="rId207"/>
                <a:stretch>
                  <a:fillRect/>
                </a:stretch>
              </p:blipFill>
              <p:spPr>
                <a:xfrm>
                  <a:off x="1319135" y="1946106"/>
                  <a:ext cx="243720" cy="442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08">
              <p14:nvContentPartPr>
                <p14:cNvPr id="165" name="Input penna 164">
                  <a:extLst>
                    <a:ext uri="{FF2B5EF4-FFF2-40B4-BE49-F238E27FC236}">
                      <a16:creationId xmlns:a16="http://schemas.microsoft.com/office/drawing/2014/main" id="{AD3A040C-F4FE-4EF8-BDEA-5DC1CE30444F}"/>
                    </a:ext>
                  </a:extLst>
                </p14:cNvPr>
                <p14:cNvContentPartPr/>
                <p14:nvPr/>
              </p14:nvContentPartPr>
              <p14:xfrm>
                <a:off x="1423175" y="2084346"/>
                <a:ext cx="268560" cy="207720"/>
              </p14:xfrm>
            </p:contentPart>
          </mc:Choice>
          <mc:Fallback xmlns="">
            <p:pic>
              <p:nvPicPr>
                <p:cNvPr id="165" name="Input penna 164">
                  <a:extLst>
                    <a:ext uri="{FF2B5EF4-FFF2-40B4-BE49-F238E27FC236}">
                      <a16:creationId xmlns:a16="http://schemas.microsoft.com/office/drawing/2014/main" id="{AD3A040C-F4FE-4EF8-BDEA-5DC1CE30444F}"/>
                    </a:ext>
                  </a:extLst>
                </p:cNvPr>
                <p:cNvPicPr/>
                <p:nvPr/>
              </p:nvPicPr>
              <p:blipFill>
                <a:blip r:embed="rId209"/>
                <a:stretch>
                  <a:fillRect/>
                </a:stretch>
              </p:blipFill>
              <p:spPr>
                <a:xfrm>
                  <a:off x="1418855" y="2080026"/>
                  <a:ext cx="277200" cy="21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0">
              <p14:nvContentPartPr>
                <p14:cNvPr id="166" name="Input penna 165">
                  <a:extLst>
                    <a:ext uri="{FF2B5EF4-FFF2-40B4-BE49-F238E27FC236}">
                      <a16:creationId xmlns:a16="http://schemas.microsoft.com/office/drawing/2014/main" id="{484784A9-530A-4A95-9625-B6616D561437}"/>
                    </a:ext>
                  </a:extLst>
                </p14:cNvPr>
                <p14:cNvContentPartPr/>
                <p14:nvPr/>
              </p14:nvContentPartPr>
              <p14:xfrm>
                <a:off x="1487615" y="2214666"/>
                <a:ext cx="164160" cy="158400"/>
              </p14:xfrm>
            </p:contentPart>
          </mc:Choice>
          <mc:Fallback xmlns="">
            <p:pic>
              <p:nvPicPr>
                <p:cNvPr id="166" name="Input penna 165">
                  <a:extLst>
                    <a:ext uri="{FF2B5EF4-FFF2-40B4-BE49-F238E27FC236}">
                      <a16:creationId xmlns:a16="http://schemas.microsoft.com/office/drawing/2014/main" id="{484784A9-530A-4A95-9625-B6616D561437}"/>
                    </a:ext>
                  </a:extLst>
                </p:cNvPr>
                <p:cNvPicPr/>
                <p:nvPr/>
              </p:nvPicPr>
              <p:blipFill>
                <a:blip r:embed="rId211"/>
                <a:stretch>
                  <a:fillRect/>
                </a:stretch>
              </p:blipFill>
              <p:spPr>
                <a:xfrm>
                  <a:off x="1483295" y="2210346"/>
                  <a:ext cx="172800" cy="167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2">
              <p14:nvContentPartPr>
                <p14:cNvPr id="185" name="Input penna 184">
                  <a:extLst>
                    <a:ext uri="{FF2B5EF4-FFF2-40B4-BE49-F238E27FC236}">
                      <a16:creationId xmlns:a16="http://schemas.microsoft.com/office/drawing/2014/main" id="{7AED6627-A769-441D-BE8F-8C396F98FB09}"/>
                    </a:ext>
                  </a:extLst>
                </p14:cNvPr>
                <p14:cNvContentPartPr/>
                <p14:nvPr/>
              </p14:nvContentPartPr>
              <p14:xfrm>
                <a:off x="220055" y="2961306"/>
                <a:ext cx="251280" cy="327600"/>
              </p14:xfrm>
            </p:contentPart>
          </mc:Choice>
          <mc:Fallback xmlns="">
            <p:pic>
              <p:nvPicPr>
                <p:cNvPr id="185" name="Input penna 184">
                  <a:extLst>
                    <a:ext uri="{FF2B5EF4-FFF2-40B4-BE49-F238E27FC236}">
                      <a16:creationId xmlns:a16="http://schemas.microsoft.com/office/drawing/2014/main" id="{7AED6627-A769-441D-BE8F-8C396F98FB09}"/>
                    </a:ext>
                  </a:extLst>
                </p:cNvPr>
                <p:cNvPicPr/>
                <p:nvPr/>
              </p:nvPicPr>
              <p:blipFill>
                <a:blip r:embed="rId213"/>
                <a:stretch>
                  <a:fillRect/>
                </a:stretch>
              </p:blipFill>
              <p:spPr>
                <a:xfrm>
                  <a:off x="215735" y="2956986"/>
                  <a:ext cx="259920" cy="336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4">
              <p14:nvContentPartPr>
                <p14:cNvPr id="186" name="Input penna 185">
                  <a:extLst>
                    <a:ext uri="{FF2B5EF4-FFF2-40B4-BE49-F238E27FC236}">
                      <a16:creationId xmlns:a16="http://schemas.microsoft.com/office/drawing/2014/main" id="{61B5E40B-4347-40B0-B7CA-C44561087836}"/>
                    </a:ext>
                  </a:extLst>
                </p14:cNvPr>
                <p14:cNvContentPartPr/>
                <p14:nvPr/>
              </p14:nvContentPartPr>
              <p14:xfrm>
                <a:off x="297455" y="3098106"/>
                <a:ext cx="132480" cy="14040"/>
              </p14:xfrm>
            </p:contentPart>
          </mc:Choice>
          <mc:Fallback xmlns="">
            <p:pic>
              <p:nvPicPr>
                <p:cNvPr id="186" name="Input penna 185">
                  <a:extLst>
                    <a:ext uri="{FF2B5EF4-FFF2-40B4-BE49-F238E27FC236}">
                      <a16:creationId xmlns:a16="http://schemas.microsoft.com/office/drawing/2014/main" id="{61B5E40B-4347-40B0-B7CA-C44561087836}"/>
                    </a:ext>
                  </a:extLst>
                </p:cNvPr>
                <p:cNvPicPr/>
                <p:nvPr/>
              </p:nvPicPr>
              <p:blipFill>
                <a:blip r:embed="rId215"/>
                <a:stretch>
                  <a:fillRect/>
                </a:stretch>
              </p:blipFill>
              <p:spPr>
                <a:xfrm>
                  <a:off x="293135" y="3093786"/>
                  <a:ext cx="141120" cy="22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6">
              <p14:nvContentPartPr>
                <p14:cNvPr id="187" name="Input penna 186">
                  <a:extLst>
                    <a:ext uri="{FF2B5EF4-FFF2-40B4-BE49-F238E27FC236}">
                      <a16:creationId xmlns:a16="http://schemas.microsoft.com/office/drawing/2014/main" id="{27CB788B-C070-4CD7-A360-939E299B4506}"/>
                    </a:ext>
                  </a:extLst>
                </p14:cNvPr>
                <p14:cNvContentPartPr/>
                <p14:nvPr/>
              </p14:nvContentPartPr>
              <p14:xfrm>
                <a:off x="422015" y="2779146"/>
                <a:ext cx="176400" cy="208440"/>
              </p14:xfrm>
            </p:contentPart>
          </mc:Choice>
          <mc:Fallback xmlns="">
            <p:pic>
              <p:nvPicPr>
                <p:cNvPr id="187" name="Input penna 186">
                  <a:extLst>
                    <a:ext uri="{FF2B5EF4-FFF2-40B4-BE49-F238E27FC236}">
                      <a16:creationId xmlns:a16="http://schemas.microsoft.com/office/drawing/2014/main" id="{27CB788B-C070-4CD7-A360-939E299B4506}"/>
                    </a:ext>
                  </a:extLst>
                </p:cNvPr>
                <p:cNvPicPr/>
                <p:nvPr/>
              </p:nvPicPr>
              <p:blipFill>
                <a:blip r:embed="rId217"/>
                <a:stretch>
                  <a:fillRect/>
                </a:stretch>
              </p:blipFill>
              <p:spPr>
                <a:xfrm>
                  <a:off x="417695" y="2774826"/>
                  <a:ext cx="185040" cy="217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18">
              <p14:nvContentPartPr>
                <p14:cNvPr id="188" name="Input penna 187">
                  <a:extLst>
                    <a:ext uri="{FF2B5EF4-FFF2-40B4-BE49-F238E27FC236}">
                      <a16:creationId xmlns:a16="http://schemas.microsoft.com/office/drawing/2014/main" id="{FD95484E-65B6-4E80-87FE-D6CB9AFDDFB5}"/>
                    </a:ext>
                  </a:extLst>
                </p14:cNvPr>
                <p14:cNvContentPartPr/>
                <p14:nvPr/>
              </p14:nvContentPartPr>
              <p14:xfrm>
                <a:off x="764015" y="3120066"/>
                <a:ext cx="149760" cy="15480"/>
              </p14:xfrm>
            </p:contentPart>
          </mc:Choice>
          <mc:Fallback xmlns="">
            <p:pic>
              <p:nvPicPr>
                <p:cNvPr id="188" name="Input penna 187">
                  <a:extLst>
                    <a:ext uri="{FF2B5EF4-FFF2-40B4-BE49-F238E27FC236}">
                      <a16:creationId xmlns:a16="http://schemas.microsoft.com/office/drawing/2014/main" id="{FD95484E-65B6-4E80-87FE-D6CB9AFDDFB5}"/>
                    </a:ext>
                  </a:extLst>
                </p:cNvPr>
                <p:cNvPicPr/>
                <p:nvPr/>
              </p:nvPicPr>
              <p:blipFill>
                <a:blip r:embed="rId219"/>
                <a:stretch>
                  <a:fillRect/>
                </a:stretch>
              </p:blipFill>
              <p:spPr>
                <a:xfrm>
                  <a:off x="759695" y="3115746"/>
                  <a:ext cx="158400" cy="24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0">
              <p14:nvContentPartPr>
                <p14:cNvPr id="189" name="Input penna 188">
                  <a:extLst>
                    <a:ext uri="{FF2B5EF4-FFF2-40B4-BE49-F238E27FC236}">
                      <a16:creationId xmlns:a16="http://schemas.microsoft.com/office/drawing/2014/main" id="{947077B1-408F-46C5-B63B-C7926FEEA90D}"/>
                    </a:ext>
                  </a:extLst>
                </p14:cNvPr>
                <p14:cNvContentPartPr/>
                <p14:nvPr/>
              </p14:nvContentPartPr>
              <p14:xfrm>
                <a:off x="767255" y="3217986"/>
                <a:ext cx="128520" cy="33120"/>
              </p14:xfrm>
            </p:contentPart>
          </mc:Choice>
          <mc:Fallback xmlns="">
            <p:pic>
              <p:nvPicPr>
                <p:cNvPr id="189" name="Input penna 188">
                  <a:extLst>
                    <a:ext uri="{FF2B5EF4-FFF2-40B4-BE49-F238E27FC236}">
                      <a16:creationId xmlns:a16="http://schemas.microsoft.com/office/drawing/2014/main" id="{947077B1-408F-46C5-B63B-C7926FEEA90D}"/>
                    </a:ext>
                  </a:extLst>
                </p:cNvPr>
                <p:cNvPicPr/>
                <p:nvPr/>
              </p:nvPicPr>
              <p:blipFill>
                <a:blip r:embed="rId221"/>
                <a:stretch>
                  <a:fillRect/>
                </a:stretch>
              </p:blipFill>
              <p:spPr>
                <a:xfrm>
                  <a:off x="762935" y="3213666"/>
                  <a:ext cx="137160" cy="41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2">
              <p14:nvContentPartPr>
                <p14:cNvPr id="190" name="Input penna 189">
                  <a:extLst>
                    <a:ext uri="{FF2B5EF4-FFF2-40B4-BE49-F238E27FC236}">
                      <a16:creationId xmlns:a16="http://schemas.microsoft.com/office/drawing/2014/main" id="{CDBAE7E6-8CB5-47A9-A945-0278717CCA89}"/>
                    </a:ext>
                  </a:extLst>
                </p14:cNvPr>
                <p14:cNvContentPartPr/>
                <p14:nvPr/>
              </p14:nvContentPartPr>
              <p14:xfrm>
                <a:off x="1004495" y="2900826"/>
                <a:ext cx="353520" cy="710280"/>
              </p14:xfrm>
            </p:contentPart>
          </mc:Choice>
          <mc:Fallback xmlns="">
            <p:pic>
              <p:nvPicPr>
                <p:cNvPr id="190" name="Input penna 189">
                  <a:extLst>
                    <a:ext uri="{FF2B5EF4-FFF2-40B4-BE49-F238E27FC236}">
                      <a16:creationId xmlns:a16="http://schemas.microsoft.com/office/drawing/2014/main" id="{CDBAE7E6-8CB5-47A9-A945-0278717CCA89}"/>
                    </a:ext>
                  </a:extLst>
                </p:cNvPr>
                <p:cNvPicPr/>
                <p:nvPr/>
              </p:nvPicPr>
              <p:blipFill>
                <a:blip r:embed="rId223"/>
                <a:stretch>
                  <a:fillRect/>
                </a:stretch>
              </p:blipFill>
              <p:spPr>
                <a:xfrm>
                  <a:off x="1000175" y="2896506"/>
                  <a:ext cx="362160" cy="71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4">
              <p14:nvContentPartPr>
                <p14:cNvPr id="191" name="Input penna 190">
                  <a:extLst>
                    <a:ext uri="{FF2B5EF4-FFF2-40B4-BE49-F238E27FC236}">
                      <a16:creationId xmlns:a16="http://schemas.microsoft.com/office/drawing/2014/main" id="{908E9284-1114-4F1F-BD4F-A797887B5A4C}"/>
                    </a:ext>
                  </a:extLst>
                </p14:cNvPr>
                <p14:cNvContentPartPr/>
                <p14:nvPr/>
              </p14:nvContentPartPr>
              <p14:xfrm>
                <a:off x="1388615" y="2708226"/>
                <a:ext cx="167040" cy="212400"/>
              </p14:xfrm>
            </p:contentPart>
          </mc:Choice>
          <mc:Fallback xmlns="">
            <p:pic>
              <p:nvPicPr>
                <p:cNvPr id="191" name="Input penna 190">
                  <a:extLst>
                    <a:ext uri="{FF2B5EF4-FFF2-40B4-BE49-F238E27FC236}">
                      <a16:creationId xmlns:a16="http://schemas.microsoft.com/office/drawing/2014/main" id="{908E9284-1114-4F1F-BD4F-A797887B5A4C}"/>
                    </a:ext>
                  </a:extLst>
                </p:cNvPr>
                <p:cNvPicPr/>
                <p:nvPr/>
              </p:nvPicPr>
              <p:blipFill>
                <a:blip r:embed="rId225"/>
                <a:stretch>
                  <a:fillRect/>
                </a:stretch>
              </p:blipFill>
              <p:spPr>
                <a:xfrm>
                  <a:off x="1384295" y="2703906"/>
                  <a:ext cx="175680" cy="2210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6">
              <p14:nvContentPartPr>
                <p14:cNvPr id="192" name="Input penna 191">
                  <a:extLst>
                    <a:ext uri="{FF2B5EF4-FFF2-40B4-BE49-F238E27FC236}">
                      <a16:creationId xmlns:a16="http://schemas.microsoft.com/office/drawing/2014/main" id="{930F3EF3-0574-412D-870C-BD2A456FAA4F}"/>
                    </a:ext>
                  </a:extLst>
                </p14:cNvPr>
                <p14:cNvContentPartPr/>
                <p14:nvPr/>
              </p14:nvContentPartPr>
              <p14:xfrm>
                <a:off x="1692455" y="2920626"/>
                <a:ext cx="192960" cy="320040"/>
              </p14:xfrm>
            </p:contentPart>
          </mc:Choice>
          <mc:Fallback xmlns="">
            <p:pic>
              <p:nvPicPr>
                <p:cNvPr id="192" name="Input penna 191">
                  <a:extLst>
                    <a:ext uri="{FF2B5EF4-FFF2-40B4-BE49-F238E27FC236}">
                      <a16:creationId xmlns:a16="http://schemas.microsoft.com/office/drawing/2014/main" id="{930F3EF3-0574-412D-870C-BD2A456FAA4F}"/>
                    </a:ext>
                  </a:extLst>
                </p:cNvPr>
                <p:cNvPicPr/>
                <p:nvPr/>
              </p:nvPicPr>
              <p:blipFill>
                <a:blip r:embed="rId227"/>
                <a:stretch>
                  <a:fillRect/>
                </a:stretch>
              </p:blipFill>
              <p:spPr>
                <a:xfrm>
                  <a:off x="1688135" y="2916306"/>
                  <a:ext cx="201600" cy="32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28">
              <p14:nvContentPartPr>
                <p14:cNvPr id="193" name="Input penna 192">
                  <a:extLst>
                    <a:ext uri="{FF2B5EF4-FFF2-40B4-BE49-F238E27FC236}">
                      <a16:creationId xmlns:a16="http://schemas.microsoft.com/office/drawing/2014/main" id="{360EADA0-1B81-429B-B0F0-AF12C4267A14}"/>
                    </a:ext>
                  </a:extLst>
                </p14:cNvPr>
                <p14:cNvContentPartPr/>
                <p14:nvPr/>
              </p14:nvContentPartPr>
              <p14:xfrm>
                <a:off x="1938695" y="2716506"/>
                <a:ext cx="85320" cy="127440"/>
              </p14:xfrm>
            </p:contentPart>
          </mc:Choice>
          <mc:Fallback xmlns="">
            <p:pic>
              <p:nvPicPr>
                <p:cNvPr id="193" name="Input penna 192">
                  <a:extLst>
                    <a:ext uri="{FF2B5EF4-FFF2-40B4-BE49-F238E27FC236}">
                      <a16:creationId xmlns:a16="http://schemas.microsoft.com/office/drawing/2014/main" id="{360EADA0-1B81-429B-B0F0-AF12C4267A14}"/>
                    </a:ext>
                  </a:extLst>
                </p:cNvPr>
                <p:cNvPicPr/>
                <p:nvPr/>
              </p:nvPicPr>
              <p:blipFill>
                <a:blip r:embed="rId229"/>
                <a:stretch>
                  <a:fillRect/>
                </a:stretch>
              </p:blipFill>
              <p:spPr>
                <a:xfrm>
                  <a:off x="1934375" y="2712186"/>
                  <a:ext cx="9396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0">
              <p14:nvContentPartPr>
                <p14:cNvPr id="194" name="Input penna 193">
                  <a:extLst>
                    <a:ext uri="{FF2B5EF4-FFF2-40B4-BE49-F238E27FC236}">
                      <a16:creationId xmlns:a16="http://schemas.microsoft.com/office/drawing/2014/main" id="{F869D6E9-B101-4BE6-B467-21B6531B3134}"/>
                    </a:ext>
                  </a:extLst>
                </p14:cNvPr>
                <p14:cNvContentPartPr/>
                <p14:nvPr/>
              </p14:nvContentPartPr>
              <p14:xfrm>
                <a:off x="1954175" y="2611026"/>
                <a:ext cx="9720" cy="3960"/>
              </p14:xfrm>
            </p:contentPart>
          </mc:Choice>
          <mc:Fallback xmlns="">
            <p:pic>
              <p:nvPicPr>
                <p:cNvPr id="194" name="Input penna 193">
                  <a:extLst>
                    <a:ext uri="{FF2B5EF4-FFF2-40B4-BE49-F238E27FC236}">
                      <a16:creationId xmlns:a16="http://schemas.microsoft.com/office/drawing/2014/main" id="{F869D6E9-B101-4BE6-B467-21B6531B3134}"/>
                    </a:ext>
                  </a:extLst>
                </p:cNvPr>
                <p:cNvPicPr/>
                <p:nvPr/>
              </p:nvPicPr>
              <p:blipFill>
                <a:blip r:embed="rId231"/>
                <a:stretch>
                  <a:fillRect/>
                </a:stretch>
              </p:blipFill>
              <p:spPr>
                <a:xfrm>
                  <a:off x="1949855" y="2606706"/>
                  <a:ext cx="18360" cy="12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2">
              <p14:nvContentPartPr>
                <p14:cNvPr id="195" name="Input penna 194">
                  <a:extLst>
                    <a:ext uri="{FF2B5EF4-FFF2-40B4-BE49-F238E27FC236}">
                      <a16:creationId xmlns:a16="http://schemas.microsoft.com/office/drawing/2014/main" id="{92381CFD-3B65-4E5F-9D97-3BD3B4BCC3E7}"/>
                    </a:ext>
                  </a:extLst>
                </p14:cNvPr>
                <p14:cNvContentPartPr/>
                <p14:nvPr/>
              </p14:nvContentPartPr>
              <p14:xfrm>
                <a:off x="2143535" y="2661426"/>
                <a:ext cx="188280" cy="226800"/>
              </p14:xfrm>
            </p:contentPart>
          </mc:Choice>
          <mc:Fallback xmlns="">
            <p:pic>
              <p:nvPicPr>
                <p:cNvPr id="195" name="Input penna 194">
                  <a:extLst>
                    <a:ext uri="{FF2B5EF4-FFF2-40B4-BE49-F238E27FC236}">
                      <a16:creationId xmlns:a16="http://schemas.microsoft.com/office/drawing/2014/main" id="{92381CFD-3B65-4E5F-9D97-3BD3B4BCC3E7}"/>
                    </a:ext>
                  </a:extLst>
                </p:cNvPr>
                <p:cNvPicPr/>
                <p:nvPr/>
              </p:nvPicPr>
              <p:blipFill>
                <a:blip r:embed="rId233"/>
                <a:stretch>
                  <a:fillRect/>
                </a:stretch>
              </p:blipFill>
              <p:spPr>
                <a:xfrm>
                  <a:off x="2139215" y="2657106"/>
                  <a:ext cx="196920" cy="235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4">
              <p14:nvContentPartPr>
                <p14:cNvPr id="196" name="Input penna 195">
                  <a:extLst>
                    <a:ext uri="{FF2B5EF4-FFF2-40B4-BE49-F238E27FC236}">
                      <a16:creationId xmlns:a16="http://schemas.microsoft.com/office/drawing/2014/main" id="{58B77070-28E5-4304-8699-126918E34AE3}"/>
                    </a:ext>
                  </a:extLst>
                </p14:cNvPr>
                <p14:cNvContentPartPr/>
                <p14:nvPr/>
              </p14:nvContentPartPr>
              <p14:xfrm>
                <a:off x="2422175" y="2691666"/>
                <a:ext cx="131400" cy="155160"/>
              </p14:xfrm>
            </p:contentPart>
          </mc:Choice>
          <mc:Fallback xmlns="">
            <p:pic>
              <p:nvPicPr>
                <p:cNvPr id="196" name="Input penna 195">
                  <a:extLst>
                    <a:ext uri="{FF2B5EF4-FFF2-40B4-BE49-F238E27FC236}">
                      <a16:creationId xmlns:a16="http://schemas.microsoft.com/office/drawing/2014/main" id="{58B77070-28E5-4304-8699-126918E34AE3}"/>
                    </a:ext>
                  </a:extLst>
                </p:cNvPr>
                <p:cNvPicPr/>
                <p:nvPr/>
              </p:nvPicPr>
              <p:blipFill>
                <a:blip r:embed="rId235"/>
                <a:stretch>
                  <a:fillRect/>
                </a:stretch>
              </p:blipFill>
              <p:spPr>
                <a:xfrm>
                  <a:off x="2417855" y="2687346"/>
                  <a:ext cx="140040" cy="163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6">
              <p14:nvContentPartPr>
                <p14:cNvPr id="197" name="Input penna 196">
                  <a:extLst>
                    <a:ext uri="{FF2B5EF4-FFF2-40B4-BE49-F238E27FC236}">
                      <a16:creationId xmlns:a16="http://schemas.microsoft.com/office/drawing/2014/main" id="{20EE21D9-0FF7-4D93-843A-9BA9AADE6A1D}"/>
                    </a:ext>
                  </a:extLst>
                </p14:cNvPr>
                <p14:cNvContentPartPr/>
                <p14:nvPr/>
              </p14:nvContentPartPr>
              <p14:xfrm>
                <a:off x="2319935" y="2555946"/>
                <a:ext cx="412200" cy="148680"/>
              </p14:xfrm>
            </p:contentPart>
          </mc:Choice>
          <mc:Fallback xmlns="">
            <p:pic>
              <p:nvPicPr>
                <p:cNvPr id="197" name="Input penna 196">
                  <a:extLst>
                    <a:ext uri="{FF2B5EF4-FFF2-40B4-BE49-F238E27FC236}">
                      <a16:creationId xmlns:a16="http://schemas.microsoft.com/office/drawing/2014/main" id="{20EE21D9-0FF7-4D93-843A-9BA9AADE6A1D}"/>
                    </a:ext>
                  </a:extLst>
                </p:cNvPr>
                <p:cNvPicPr/>
                <p:nvPr/>
              </p:nvPicPr>
              <p:blipFill>
                <a:blip r:embed="rId237"/>
                <a:stretch>
                  <a:fillRect/>
                </a:stretch>
              </p:blipFill>
              <p:spPr>
                <a:xfrm>
                  <a:off x="2315615" y="2551626"/>
                  <a:ext cx="420840" cy="1573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38">
              <p14:nvContentPartPr>
                <p14:cNvPr id="199" name="Input penna 198">
                  <a:extLst>
                    <a:ext uri="{FF2B5EF4-FFF2-40B4-BE49-F238E27FC236}">
                      <a16:creationId xmlns:a16="http://schemas.microsoft.com/office/drawing/2014/main" id="{2D0A9377-BAD1-472A-B15D-A7C0B5887738}"/>
                    </a:ext>
                  </a:extLst>
                </p14:cNvPr>
                <p14:cNvContentPartPr/>
                <p14:nvPr/>
              </p14:nvContentPartPr>
              <p14:xfrm>
                <a:off x="2520815" y="2604546"/>
                <a:ext cx="44640" cy="215640"/>
              </p14:xfrm>
            </p:contentPart>
          </mc:Choice>
          <mc:Fallback xmlns="">
            <p:pic>
              <p:nvPicPr>
                <p:cNvPr id="199" name="Input penna 198">
                  <a:extLst>
                    <a:ext uri="{FF2B5EF4-FFF2-40B4-BE49-F238E27FC236}">
                      <a16:creationId xmlns:a16="http://schemas.microsoft.com/office/drawing/2014/main" id="{2D0A9377-BAD1-472A-B15D-A7C0B5887738}"/>
                    </a:ext>
                  </a:extLst>
                </p:cNvPr>
                <p:cNvPicPr/>
                <p:nvPr/>
              </p:nvPicPr>
              <p:blipFill>
                <a:blip r:embed="rId239"/>
                <a:stretch>
                  <a:fillRect/>
                </a:stretch>
              </p:blipFill>
              <p:spPr>
                <a:xfrm>
                  <a:off x="2516495" y="2600226"/>
                  <a:ext cx="53280" cy="22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08" name="Gruppo 207">
            <a:extLst>
              <a:ext uri="{FF2B5EF4-FFF2-40B4-BE49-F238E27FC236}">
                <a16:creationId xmlns:a16="http://schemas.microsoft.com/office/drawing/2014/main" id="{95B9BFC6-A15E-4518-82D3-2C122A7711BE}"/>
              </a:ext>
            </a:extLst>
          </p:cNvPr>
          <p:cNvGrpSpPr/>
          <p:nvPr/>
        </p:nvGrpSpPr>
        <p:grpSpPr>
          <a:xfrm>
            <a:off x="336695" y="4489506"/>
            <a:ext cx="1458000" cy="875880"/>
            <a:chOff x="336695" y="4489506"/>
            <a:chExt cx="1458000" cy="8758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40">
              <p14:nvContentPartPr>
                <p14:cNvPr id="201" name="Input penna 200">
                  <a:extLst>
                    <a:ext uri="{FF2B5EF4-FFF2-40B4-BE49-F238E27FC236}">
                      <a16:creationId xmlns:a16="http://schemas.microsoft.com/office/drawing/2014/main" id="{A06E6C6E-3CB3-49FF-96F2-CE16AEFD9C48}"/>
                    </a:ext>
                  </a:extLst>
                </p14:cNvPr>
                <p14:cNvContentPartPr/>
                <p14:nvPr/>
              </p14:nvContentPartPr>
              <p14:xfrm>
                <a:off x="336695" y="4685346"/>
                <a:ext cx="238320" cy="680040"/>
              </p14:xfrm>
            </p:contentPart>
          </mc:Choice>
          <mc:Fallback xmlns="">
            <p:pic>
              <p:nvPicPr>
                <p:cNvPr id="201" name="Input penna 200">
                  <a:extLst>
                    <a:ext uri="{FF2B5EF4-FFF2-40B4-BE49-F238E27FC236}">
                      <a16:creationId xmlns:a16="http://schemas.microsoft.com/office/drawing/2014/main" id="{A06E6C6E-3CB3-49FF-96F2-CE16AEFD9C48}"/>
                    </a:ext>
                  </a:extLst>
                </p:cNvPr>
                <p:cNvPicPr/>
                <p:nvPr/>
              </p:nvPicPr>
              <p:blipFill>
                <a:blip r:embed="rId241"/>
                <a:stretch>
                  <a:fillRect/>
                </a:stretch>
              </p:blipFill>
              <p:spPr>
                <a:xfrm>
                  <a:off x="332375" y="4681026"/>
                  <a:ext cx="246960" cy="688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2">
              <p14:nvContentPartPr>
                <p14:cNvPr id="202" name="Input penna 201">
                  <a:extLst>
                    <a:ext uri="{FF2B5EF4-FFF2-40B4-BE49-F238E27FC236}">
                      <a16:creationId xmlns:a16="http://schemas.microsoft.com/office/drawing/2014/main" id="{862C2618-3520-456B-9478-2B6B939CF4A3}"/>
                    </a:ext>
                  </a:extLst>
                </p14:cNvPr>
                <p14:cNvContentPartPr/>
                <p14:nvPr/>
              </p14:nvContentPartPr>
              <p14:xfrm>
                <a:off x="623615" y="4489506"/>
                <a:ext cx="176400" cy="198720"/>
              </p14:xfrm>
            </p:contentPart>
          </mc:Choice>
          <mc:Fallback xmlns="">
            <p:pic>
              <p:nvPicPr>
                <p:cNvPr id="202" name="Input penna 201">
                  <a:extLst>
                    <a:ext uri="{FF2B5EF4-FFF2-40B4-BE49-F238E27FC236}">
                      <a16:creationId xmlns:a16="http://schemas.microsoft.com/office/drawing/2014/main" id="{862C2618-3520-456B-9478-2B6B939CF4A3}"/>
                    </a:ext>
                  </a:extLst>
                </p:cNvPr>
                <p:cNvPicPr/>
                <p:nvPr/>
              </p:nvPicPr>
              <p:blipFill>
                <a:blip r:embed="rId243"/>
                <a:stretch>
                  <a:fillRect/>
                </a:stretch>
              </p:blipFill>
              <p:spPr>
                <a:xfrm>
                  <a:off x="619295" y="4485186"/>
                  <a:ext cx="185040" cy="20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4">
              <p14:nvContentPartPr>
                <p14:cNvPr id="203" name="Input penna 202">
                  <a:extLst>
                    <a:ext uri="{FF2B5EF4-FFF2-40B4-BE49-F238E27FC236}">
                      <a16:creationId xmlns:a16="http://schemas.microsoft.com/office/drawing/2014/main" id="{FC4CC761-2AB6-4F46-9C06-BAC62737EDCB}"/>
                    </a:ext>
                  </a:extLst>
                </p14:cNvPr>
                <p14:cNvContentPartPr/>
                <p14:nvPr/>
              </p14:nvContentPartPr>
              <p14:xfrm>
                <a:off x="847535" y="4810986"/>
                <a:ext cx="239760" cy="298080"/>
              </p14:xfrm>
            </p:contentPart>
          </mc:Choice>
          <mc:Fallback xmlns="">
            <p:pic>
              <p:nvPicPr>
                <p:cNvPr id="203" name="Input penna 202">
                  <a:extLst>
                    <a:ext uri="{FF2B5EF4-FFF2-40B4-BE49-F238E27FC236}">
                      <a16:creationId xmlns:a16="http://schemas.microsoft.com/office/drawing/2014/main" id="{FC4CC761-2AB6-4F46-9C06-BAC62737EDCB}"/>
                    </a:ext>
                  </a:extLst>
                </p:cNvPr>
                <p:cNvPicPr/>
                <p:nvPr/>
              </p:nvPicPr>
              <p:blipFill>
                <a:blip r:embed="rId245"/>
                <a:stretch>
                  <a:fillRect/>
                </a:stretch>
              </p:blipFill>
              <p:spPr>
                <a:xfrm>
                  <a:off x="843215" y="4806666"/>
                  <a:ext cx="248400" cy="306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6">
              <p14:nvContentPartPr>
                <p14:cNvPr id="204" name="Input penna 203">
                  <a:extLst>
                    <a:ext uri="{FF2B5EF4-FFF2-40B4-BE49-F238E27FC236}">
                      <a16:creationId xmlns:a16="http://schemas.microsoft.com/office/drawing/2014/main" id="{5765A6D2-F0D4-483D-8C05-DA941610449C}"/>
                    </a:ext>
                  </a:extLst>
                </p14:cNvPr>
                <p14:cNvContentPartPr/>
                <p14:nvPr/>
              </p14:nvContentPartPr>
              <p14:xfrm>
                <a:off x="1108535" y="4625946"/>
                <a:ext cx="78480" cy="124200"/>
              </p14:xfrm>
            </p:contentPart>
          </mc:Choice>
          <mc:Fallback xmlns="">
            <p:pic>
              <p:nvPicPr>
                <p:cNvPr id="204" name="Input penna 203">
                  <a:extLst>
                    <a:ext uri="{FF2B5EF4-FFF2-40B4-BE49-F238E27FC236}">
                      <a16:creationId xmlns:a16="http://schemas.microsoft.com/office/drawing/2014/main" id="{5765A6D2-F0D4-483D-8C05-DA941610449C}"/>
                    </a:ext>
                  </a:extLst>
                </p:cNvPr>
                <p:cNvPicPr/>
                <p:nvPr/>
              </p:nvPicPr>
              <p:blipFill>
                <a:blip r:embed="rId247"/>
                <a:stretch>
                  <a:fillRect/>
                </a:stretch>
              </p:blipFill>
              <p:spPr>
                <a:xfrm>
                  <a:off x="1104215" y="4621626"/>
                  <a:ext cx="87120" cy="1328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48">
              <p14:nvContentPartPr>
                <p14:cNvPr id="205" name="Input penna 204">
                  <a:extLst>
                    <a:ext uri="{FF2B5EF4-FFF2-40B4-BE49-F238E27FC236}">
                      <a16:creationId xmlns:a16="http://schemas.microsoft.com/office/drawing/2014/main" id="{65123056-3B5A-4B8B-A647-EBE4687397F4}"/>
                    </a:ext>
                  </a:extLst>
                </p14:cNvPr>
                <p14:cNvContentPartPr/>
                <p14:nvPr/>
              </p14:nvContentPartPr>
              <p14:xfrm>
                <a:off x="1123295" y="4492026"/>
                <a:ext cx="11520" cy="3240"/>
              </p14:xfrm>
            </p:contentPart>
          </mc:Choice>
          <mc:Fallback xmlns="">
            <p:pic>
              <p:nvPicPr>
                <p:cNvPr id="205" name="Input penna 204">
                  <a:extLst>
                    <a:ext uri="{FF2B5EF4-FFF2-40B4-BE49-F238E27FC236}">
                      <a16:creationId xmlns:a16="http://schemas.microsoft.com/office/drawing/2014/main" id="{65123056-3B5A-4B8B-A647-EBE4687397F4}"/>
                    </a:ext>
                  </a:extLst>
                </p:cNvPr>
                <p:cNvPicPr/>
                <p:nvPr/>
              </p:nvPicPr>
              <p:blipFill>
                <a:blip r:embed="rId249"/>
                <a:stretch>
                  <a:fillRect/>
                </a:stretch>
              </p:blipFill>
              <p:spPr>
                <a:xfrm>
                  <a:off x="1118975" y="4487706"/>
                  <a:ext cx="20160" cy="11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0">
              <p14:nvContentPartPr>
                <p14:cNvPr id="206" name="Input penna 205">
                  <a:extLst>
                    <a:ext uri="{FF2B5EF4-FFF2-40B4-BE49-F238E27FC236}">
                      <a16:creationId xmlns:a16="http://schemas.microsoft.com/office/drawing/2014/main" id="{4E383667-0334-4E61-9CC0-5B9C8F77003A}"/>
                    </a:ext>
                  </a:extLst>
                </p14:cNvPr>
                <p14:cNvContentPartPr/>
                <p14:nvPr/>
              </p14:nvContentPartPr>
              <p14:xfrm>
                <a:off x="1286015" y="4571226"/>
                <a:ext cx="171720" cy="203760"/>
              </p14:xfrm>
            </p:contentPart>
          </mc:Choice>
          <mc:Fallback xmlns="">
            <p:pic>
              <p:nvPicPr>
                <p:cNvPr id="206" name="Input penna 205">
                  <a:extLst>
                    <a:ext uri="{FF2B5EF4-FFF2-40B4-BE49-F238E27FC236}">
                      <a16:creationId xmlns:a16="http://schemas.microsoft.com/office/drawing/2014/main" id="{4E383667-0334-4E61-9CC0-5B9C8F77003A}"/>
                    </a:ext>
                  </a:extLst>
                </p:cNvPr>
                <p:cNvPicPr/>
                <p:nvPr/>
              </p:nvPicPr>
              <p:blipFill>
                <a:blip r:embed="rId251"/>
                <a:stretch>
                  <a:fillRect/>
                </a:stretch>
              </p:blipFill>
              <p:spPr>
                <a:xfrm>
                  <a:off x="1281695" y="4566906"/>
                  <a:ext cx="180360" cy="212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52">
              <p14:nvContentPartPr>
                <p14:cNvPr id="207" name="Input penna 206">
                  <a:extLst>
                    <a:ext uri="{FF2B5EF4-FFF2-40B4-BE49-F238E27FC236}">
                      <a16:creationId xmlns:a16="http://schemas.microsoft.com/office/drawing/2014/main" id="{155D533E-35AA-4024-8085-7B0E784C65A2}"/>
                    </a:ext>
                  </a:extLst>
                </p14:cNvPr>
                <p14:cNvContentPartPr/>
                <p14:nvPr/>
              </p14:nvContentPartPr>
              <p14:xfrm>
                <a:off x="1520015" y="4506426"/>
                <a:ext cx="274680" cy="228240"/>
              </p14:xfrm>
            </p:contentPart>
          </mc:Choice>
          <mc:Fallback xmlns="">
            <p:pic>
              <p:nvPicPr>
                <p:cNvPr id="207" name="Input penna 206">
                  <a:extLst>
                    <a:ext uri="{FF2B5EF4-FFF2-40B4-BE49-F238E27FC236}">
                      <a16:creationId xmlns:a16="http://schemas.microsoft.com/office/drawing/2014/main" id="{155D533E-35AA-4024-8085-7B0E784C65A2}"/>
                    </a:ext>
                  </a:extLst>
                </p:cNvPr>
                <p:cNvPicPr/>
                <p:nvPr/>
              </p:nvPicPr>
              <p:blipFill>
                <a:blip r:embed="rId253"/>
                <a:stretch>
                  <a:fillRect/>
                </a:stretch>
              </p:blipFill>
              <p:spPr>
                <a:xfrm>
                  <a:off x="1515695" y="4502106"/>
                  <a:ext cx="283320" cy="2368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254">
            <p14:nvContentPartPr>
              <p14:cNvPr id="209" name="Input penna 208">
                <a:extLst>
                  <a:ext uri="{FF2B5EF4-FFF2-40B4-BE49-F238E27FC236}">
                    <a16:creationId xmlns:a16="http://schemas.microsoft.com/office/drawing/2014/main" id="{7E09744F-1DEC-4390-8851-2C8D7664259F}"/>
                  </a:ext>
                </a:extLst>
              </p14:cNvPr>
              <p14:cNvContentPartPr/>
              <p14:nvPr/>
            </p14:nvContentPartPr>
            <p14:xfrm>
              <a:off x="1678055" y="5041386"/>
              <a:ext cx="30600" cy="13320"/>
            </p14:xfrm>
          </p:contentPart>
        </mc:Choice>
        <mc:Fallback xmlns="">
          <p:pic>
            <p:nvPicPr>
              <p:cNvPr id="209" name="Input penna 208">
                <a:extLst>
                  <a:ext uri="{FF2B5EF4-FFF2-40B4-BE49-F238E27FC236}">
                    <a16:creationId xmlns:a16="http://schemas.microsoft.com/office/drawing/2014/main" id="{7E09744F-1DEC-4390-8851-2C8D7664259F}"/>
                  </a:ext>
                </a:extLst>
              </p:cNvPr>
              <p:cNvPicPr/>
              <p:nvPr/>
            </p:nvPicPr>
            <p:blipFill>
              <a:blip r:embed="rId255"/>
              <a:stretch>
                <a:fillRect/>
              </a:stretch>
            </p:blipFill>
            <p:spPr>
              <a:xfrm>
                <a:off x="1673735" y="5037066"/>
                <a:ext cx="39240" cy="219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256">
            <p14:nvContentPartPr>
              <p14:cNvPr id="210" name="Input penna 209">
                <a:extLst>
                  <a:ext uri="{FF2B5EF4-FFF2-40B4-BE49-F238E27FC236}">
                    <a16:creationId xmlns:a16="http://schemas.microsoft.com/office/drawing/2014/main" id="{FF08EF2C-4F7C-43E2-8770-48B505B1C440}"/>
                  </a:ext>
                </a:extLst>
              </p14:cNvPr>
              <p14:cNvContentPartPr/>
              <p14:nvPr/>
            </p14:nvContentPartPr>
            <p14:xfrm>
              <a:off x="1897655" y="4853106"/>
              <a:ext cx="311400" cy="880200"/>
            </p14:xfrm>
          </p:contentPart>
        </mc:Choice>
        <mc:Fallback xmlns="">
          <p:pic>
            <p:nvPicPr>
              <p:cNvPr id="210" name="Input penna 209">
                <a:extLst>
                  <a:ext uri="{FF2B5EF4-FFF2-40B4-BE49-F238E27FC236}">
                    <a16:creationId xmlns:a16="http://schemas.microsoft.com/office/drawing/2014/main" id="{FF08EF2C-4F7C-43E2-8770-48B505B1C440}"/>
                  </a:ext>
                </a:extLst>
              </p:cNvPr>
              <p:cNvPicPr/>
              <p:nvPr/>
            </p:nvPicPr>
            <p:blipFill>
              <a:blip r:embed="rId257"/>
              <a:stretch>
                <a:fillRect/>
              </a:stretch>
            </p:blipFill>
            <p:spPr>
              <a:xfrm>
                <a:off x="1893335" y="4848786"/>
                <a:ext cx="320040" cy="888840"/>
              </a:xfrm>
              <a:prstGeom prst="rect">
                <a:avLst/>
              </a:prstGeom>
            </p:spPr>
          </p:pic>
        </mc:Fallback>
      </mc:AlternateContent>
      <p:grpSp>
        <p:nvGrpSpPr>
          <p:cNvPr id="213" name="Gruppo 212">
            <a:extLst>
              <a:ext uri="{FF2B5EF4-FFF2-40B4-BE49-F238E27FC236}">
                <a16:creationId xmlns:a16="http://schemas.microsoft.com/office/drawing/2014/main" id="{68BEE915-12AF-4320-A43B-ED36D8123189}"/>
              </a:ext>
            </a:extLst>
          </p:cNvPr>
          <p:cNvGrpSpPr/>
          <p:nvPr/>
        </p:nvGrpSpPr>
        <p:grpSpPr>
          <a:xfrm>
            <a:off x="2523335" y="4990266"/>
            <a:ext cx="160920" cy="109080"/>
            <a:chOff x="2523335" y="4990266"/>
            <a:chExt cx="160920" cy="1090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58">
              <p14:nvContentPartPr>
                <p14:cNvPr id="211" name="Input penna 210">
                  <a:extLst>
                    <a:ext uri="{FF2B5EF4-FFF2-40B4-BE49-F238E27FC236}">
                      <a16:creationId xmlns:a16="http://schemas.microsoft.com/office/drawing/2014/main" id="{409CB130-A385-495D-A27B-5B8BB0142289}"/>
                    </a:ext>
                  </a:extLst>
                </p14:cNvPr>
                <p14:cNvContentPartPr/>
                <p14:nvPr/>
              </p14:nvContentPartPr>
              <p14:xfrm>
                <a:off x="2523335" y="4990266"/>
                <a:ext cx="160920" cy="39600"/>
              </p14:xfrm>
            </p:contentPart>
          </mc:Choice>
          <mc:Fallback xmlns="">
            <p:pic>
              <p:nvPicPr>
                <p:cNvPr id="211" name="Input penna 210">
                  <a:extLst>
                    <a:ext uri="{FF2B5EF4-FFF2-40B4-BE49-F238E27FC236}">
                      <a16:creationId xmlns:a16="http://schemas.microsoft.com/office/drawing/2014/main" id="{409CB130-A385-495D-A27B-5B8BB0142289}"/>
                    </a:ext>
                  </a:extLst>
                </p:cNvPr>
                <p:cNvPicPr/>
                <p:nvPr/>
              </p:nvPicPr>
              <p:blipFill>
                <a:blip r:embed="rId259"/>
                <a:stretch>
                  <a:fillRect/>
                </a:stretch>
              </p:blipFill>
              <p:spPr>
                <a:xfrm>
                  <a:off x="2519015" y="4985946"/>
                  <a:ext cx="169560" cy="48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0">
              <p14:nvContentPartPr>
                <p14:cNvPr id="212" name="Input penna 211">
                  <a:extLst>
                    <a:ext uri="{FF2B5EF4-FFF2-40B4-BE49-F238E27FC236}">
                      <a16:creationId xmlns:a16="http://schemas.microsoft.com/office/drawing/2014/main" id="{96660AA3-AC89-4707-B3F2-629815D5177C}"/>
                    </a:ext>
                  </a:extLst>
                </p14:cNvPr>
                <p14:cNvContentPartPr/>
                <p14:nvPr/>
              </p14:nvContentPartPr>
              <p14:xfrm>
                <a:off x="2540975" y="5080626"/>
                <a:ext cx="142200" cy="18720"/>
              </p14:xfrm>
            </p:contentPart>
          </mc:Choice>
          <mc:Fallback xmlns="">
            <p:pic>
              <p:nvPicPr>
                <p:cNvPr id="212" name="Input penna 211">
                  <a:extLst>
                    <a:ext uri="{FF2B5EF4-FFF2-40B4-BE49-F238E27FC236}">
                      <a16:creationId xmlns:a16="http://schemas.microsoft.com/office/drawing/2014/main" id="{96660AA3-AC89-4707-B3F2-629815D5177C}"/>
                    </a:ext>
                  </a:extLst>
                </p:cNvPr>
                <p:cNvPicPr/>
                <p:nvPr/>
              </p:nvPicPr>
              <p:blipFill>
                <a:blip r:embed="rId261"/>
                <a:stretch>
                  <a:fillRect/>
                </a:stretch>
              </p:blipFill>
              <p:spPr>
                <a:xfrm>
                  <a:off x="2536655" y="5076306"/>
                  <a:ext cx="150840" cy="2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24" name="Gruppo 223">
            <a:extLst>
              <a:ext uri="{FF2B5EF4-FFF2-40B4-BE49-F238E27FC236}">
                <a16:creationId xmlns:a16="http://schemas.microsoft.com/office/drawing/2014/main" id="{7AFB9386-FABB-498B-A6A2-6CA167156E85}"/>
              </a:ext>
            </a:extLst>
          </p:cNvPr>
          <p:cNvGrpSpPr/>
          <p:nvPr/>
        </p:nvGrpSpPr>
        <p:grpSpPr>
          <a:xfrm>
            <a:off x="3061175" y="4508226"/>
            <a:ext cx="1329480" cy="1030680"/>
            <a:chOff x="3061175" y="4508226"/>
            <a:chExt cx="1329480" cy="1030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62">
              <p14:nvContentPartPr>
                <p14:cNvPr id="214" name="Input penna 213">
                  <a:extLst>
                    <a:ext uri="{FF2B5EF4-FFF2-40B4-BE49-F238E27FC236}">
                      <a16:creationId xmlns:a16="http://schemas.microsoft.com/office/drawing/2014/main" id="{8E253F93-6FFC-4FD4-9C5C-DF093F464823}"/>
                    </a:ext>
                  </a:extLst>
                </p14:cNvPr>
                <p14:cNvContentPartPr/>
                <p14:nvPr/>
              </p14:nvContentPartPr>
              <p14:xfrm>
                <a:off x="3061175" y="4812426"/>
                <a:ext cx="227520" cy="253800"/>
              </p14:xfrm>
            </p:contentPart>
          </mc:Choice>
          <mc:Fallback xmlns="">
            <p:pic>
              <p:nvPicPr>
                <p:cNvPr id="214" name="Input penna 213">
                  <a:extLst>
                    <a:ext uri="{FF2B5EF4-FFF2-40B4-BE49-F238E27FC236}">
                      <a16:creationId xmlns:a16="http://schemas.microsoft.com/office/drawing/2014/main" id="{8E253F93-6FFC-4FD4-9C5C-DF093F464823}"/>
                    </a:ext>
                  </a:extLst>
                </p:cNvPr>
                <p:cNvPicPr/>
                <p:nvPr/>
              </p:nvPicPr>
              <p:blipFill>
                <a:blip r:embed="rId263"/>
                <a:stretch>
                  <a:fillRect/>
                </a:stretch>
              </p:blipFill>
              <p:spPr>
                <a:xfrm>
                  <a:off x="3056855" y="4808106"/>
                  <a:ext cx="236160" cy="2624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4">
              <p14:nvContentPartPr>
                <p14:cNvPr id="215" name="Input penna 214">
                  <a:extLst>
                    <a:ext uri="{FF2B5EF4-FFF2-40B4-BE49-F238E27FC236}">
                      <a16:creationId xmlns:a16="http://schemas.microsoft.com/office/drawing/2014/main" id="{B22839FD-5608-4E7C-90B4-C43A29F9054E}"/>
                    </a:ext>
                  </a:extLst>
                </p14:cNvPr>
                <p14:cNvContentPartPr/>
                <p14:nvPr/>
              </p14:nvContentPartPr>
              <p14:xfrm>
                <a:off x="3363935" y="4609386"/>
                <a:ext cx="42480" cy="141480"/>
              </p14:xfrm>
            </p:contentPart>
          </mc:Choice>
          <mc:Fallback xmlns="">
            <p:pic>
              <p:nvPicPr>
                <p:cNvPr id="215" name="Input penna 214">
                  <a:extLst>
                    <a:ext uri="{FF2B5EF4-FFF2-40B4-BE49-F238E27FC236}">
                      <a16:creationId xmlns:a16="http://schemas.microsoft.com/office/drawing/2014/main" id="{B22839FD-5608-4E7C-90B4-C43A29F9054E}"/>
                    </a:ext>
                  </a:extLst>
                </p:cNvPr>
                <p:cNvPicPr/>
                <p:nvPr/>
              </p:nvPicPr>
              <p:blipFill>
                <a:blip r:embed="rId265"/>
                <a:stretch>
                  <a:fillRect/>
                </a:stretch>
              </p:blipFill>
              <p:spPr>
                <a:xfrm>
                  <a:off x="3359615" y="4605066"/>
                  <a:ext cx="51120" cy="1501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6">
              <p14:nvContentPartPr>
                <p14:cNvPr id="216" name="Input penna 215">
                  <a:extLst>
                    <a:ext uri="{FF2B5EF4-FFF2-40B4-BE49-F238E27FC236}">
                      <a16:creationId xmlns:a16="http://schemas.microsoft.com/office/drawing/2014/main" id="{F28EFC06-C3E4-444A-8E25-389522009F5E}"/>
                    </a:ext>
                  </a:extLst>
                </p14:cNvPr>
                <p14:cNvContentPartPr/>
                <p14:nvPr/>
              </p14:nvContentPartPr>
              <p14:xfrm>
                <a:off x="3388775" y="4508226"/>
                <a:ext cx="11160" cy="9360"/>
              </p14:xfrm>
            </p:contentPart>
          </mc:Choice>
          <mc:Fallback xmlns="">
            <p:pic>
              <p:nvPicPr>
                <p:cNvPr id="216" name="Input penna 215">
                  <a:extLst>
                    <a:ext uri="{FF2B5EF4-FFF2-40B4-BE49-F238E27FC236}">
                      <a16:creationId xmlns:a16="http://schemas.microsoft.com/office/drawing/2014/main" id="{F28EFC06-C3E4-444A-8E25-389522009F5E}"/>
                    </a:ext>
                  </a:extLst>
                </p:cNvPr>
                <p:cNvPicPr/>
                <p:nvPr/>
              </p:nvPicPr>
              <p:blipFill>
                <a:blip r:embed="rId107"/>
                <a:stretch>
                  <a:fillRect/>
                </a:stretch>
              </p:blipFill>
              <p:spPr>
                <a:xfrm>
                  <a:off x="3384455" y="4503906"/>
                  <a:ext cx="1980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7">
              <p14:nvContentPartPr>
                <p14:cNvPr id="217" name="Input penna 216">
                  <a:extLst>
                    <a:ext uri="{FF2B5EF4-FFF2-40B4-BE49-F238E27FC236}">
                      <a16:creationId xmlns:a16="http://schemas.microsoft.com/office/drawing/2014/main" id="{446B3D55-88D2-4971-80BC-5FDCF29DE714}"/>
                    </a:ext>
                  </a:extLst>
                </p14:cNvPr>
                <p14:cNvContentPartPr/>
                <p14:nvPr/>
              </p14:nvContentPartPr>
              <p14:xfrm>
                <a:off x="3555455" y="4591026"/>
                <a:ext cx="65520" cy="156960"/>
              </p14:xfrm>
            </p:contentPart>
          </mc:Choice>
          <mc:Fallback xmlns="">
            <p:pic>
              <p:nvPicPr>
                <p:cNvPr id="217" name="Input penna 216">
                  <a:extLst>
                    <a:ext uri="{FF2B5EF4-FFF2-40B4-BE49-F238E27FC236}">
                      <a16:creationId xmlns:a16="http://schemas.microsoft.com/office/drawing/2014/main" id="{446B3D55-88D2-4971-80BC-5FDCF29DE714}"/>
                    </a:ext>
                  </a:extLst>
                </p:cNvPr>
                <p:cNvPicPr/>
                <p:nvPr/>
              </p:nvPicPr>
              <p:blipFill>
                <a:blip r:embed="rId268"/>
                <a:stretch>
                  <a:fillRect/>
                </a:stretch>
              </p:blipFill>
              <p:spPr>
                <a:xfrm>
                  <a:off x="3551135" y="4586706"/>
                  <a:ext cx="74160" cy="165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69">
              <p14:nvContentPartPr>
                <p14:cNvPr id="218" name="Input penna 217">
                  <a:extLst>
                    <a:ext uri="{FF2B5EF4-FFF2-40B4-BE49-F238E27FC236}">
                      <a16:creationId xmlns:a16="http://schemas.microsoft.com/office/drawing/2014/main" id="{D998ABEA-F9B4-4918-9235-5546DE3CA681}"/>
                    </a:ext>
                  </a:extLst>
                </p14:cNvPr>
                <p14:cNvContentPartPr/>
                <p14:nvPr/>
              </p14:nvContentPartPr>
              <p14:xfrm>
                <a:off x="3667775" y="4585266"/>
                <a:ext cx="70200" cy="148320"/>
              </p14:xfrm>
            </p:contentPart>
          </mc:Choice>
          <mc:Fallback xmlns="">
            <p:pic>
              <p:nvPicPr>
                <p:cNvPr id="218" name="Input penna 217">
                  <a:extLst>
                    <a:ext uri="{FF2B5EF4-FFF2-40B4-BE49-F238E27FC236}">
                      <a16:creationId xmlns:a16="http://schemas.microsoft.com/office/drawing/2014/main" id="{D998ABEA-F9B4-4918-9235-5546DE3CA681}"/>
                    </a:ext>
                  </a:extLst>
                </p:cNvPr>
                <p:cNvPicPr/>
                <p:nvPr/>
              </p:nvPicPr>
              <p:blipFill>
                <a:blip r:embed="rId270"/>
                <a:stretch>
                  <a:fillRect/>
                </a:stretch>
              </p:blipFill>
              <p:spPr>
                <a:xfrm>
                  <a:off x="3663455" y="4580946"/>
                  <a:ext cx="78840" cy="156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1">
              <p14:nvContentPartPr>
                <p14:cNvPr id="219" name="Input penna 218">
                  <a:extLst>
                    <a:ext uri="{FF2B5EF4-FFF2-40B4-BE49-F238E27FC236}">
                      <a16:creationId xmlns:a16="http://schemas.microsoft.com/office/drawing/2014/main" id="{E8A17223-D009-4C45-BC6F-8ED87EE9F5D5}"/>
                    </a:ext>
                  </a:extLst>
                </p14:cNvPr>
                <p14:cNvContentPartPr/>
                <p14:nvPr/>
              </p14:nvContentPartPr>
              <p14:xfrm>
                <a:off x="3515855" y="4557546"/>
                <a:ext cx="283320" cy="27000"/>
              </p14:xfrm>
            </p:contentPart>
          </mc:Choice>
          <mc:Fallback xmlns="">
            <p:pic>
              <p:nvPicPr>
                <p:cNvPr id="219" name="Input penna 218">
                  <a:extLst>
                    <a:ext uri="{FF2B5EF4-FFF2-40B4-BE49-F238E27FC236}">
                      <a16:creationId xmlns:a16="http://schemas.microsoft.com/office/drawing/2014/main" id="{E8A17223-D009-4C45-BC6F-8ED87EE9F5D5}"/>
                    </a:ext>
                  </a:extLst>
                </p:cNvPr>
                <p:cNvPicPr/>
                <p:nvPr/>
              </p:nvPicPr>
              <p:blipFill>
                <a:blip r:embed="rId272"/>
                <a:stretch>
                  <a:fillRect/>
                </a:stretch>
              </p:blipFill>
              <p:spPr>
                <a:xfrm>
                  <a:off x="3511535" y="4553226"/>
                  <a:ext cx="291960" cy="35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3">
              <p14:nvContentPartPr>
                <p14:cNvPr id="220" name="Input penna 219">
                  <a:extLst>
                    <a:ext uri="{FF2B5EF4-FFF2-40B4-BE49-F238E27FC236}">
                      <a16:creationId xmlns:a16="http://schemas.microsoft.com/office/drawing/2014/main" id="{CF348AA0-DDC8-4168-B6A8-A2EC7B922F35}"/>
                    </a:ext>
                  </a:extLst>
                </p14:cNvPr>
                <p14:cNvContentPartPr/>
                <p14:nvPr/>
              </p14:nvContentPartPr>
              <p14:xfrm>
                <a:off x="3595415" y="4673106"/>
                <a:ext cx="315720" cy="160560"/>
              </p14:xfrm>
            </p:contentPart>
          </mc:Choice>
          <mc:Fallback xmlns="">
            <p:pic>
              <p:nvPicPr>
                <p:cNvPr id="220" name="Input penna 219">
                  <a:extLst>
                    <a:ext uri="{FF2B5EF4-FFF2-40B4-BE49-F238E27FC236}">
                      <a16:creationId xmlns:a16="http://schemas.microsoft.com/office/drawing/2014/main" id="{CF348AA0-DDC8-4168-B6A8-A2EC7B922F35}"/>
                    </a:ext>
                  </a:extLst>
                </p:cNvPr>
                <p:cNvPicPr/>
                <p:nvPr/>
              </p:nvPicPr>
              <p:blipFill>
                <a:blip r:embed="rId274"/>
                <a:stretch>
                  <a:fillRect/>
                </a:stretch>
              </p:blipFill>
              <p:spPr>
                <a:xfrm>
                  <a:off x="3591095" y="4668786"/>
                  <a:ext cx="324360" cy="169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5">
              <p14:nvContentPartPr>
                <p14:cNvPr id="221" name="Input penna 220">
                  <a:extLst>
                    <a:ext uri="{FF2B5EF4-FFF2-40B4-BE49-F238E27FC236}">
                      <a16:creationId xmlns:a16="http://schemas.microsoft.com/office/drawing/2014/main" id="{84C5DD9F-5DAE-4B80-BE6F-48F963CBB2CB}"/>
                    </a:ext>
                  </a:extLst>
                </p14:cNvPr>
                <p14:cNvContentPartPr/>
                <p14:nvPr/>
              </p14:nvContentPartPr>
              <p14:xfrm>
                <a:off x="3676055" y="4794426"/>
                <a:ext cx="275760" cy="207360"/>
              </p14:xfrm>
            </p:contentPart>
          </mc:Choice>
          <mc:Fallback xmlns="">
            <p:pic>
              <p:nvPicPr>
                <p:cNvPr id="221" name="Input penna 220">
                  <a:extLst>
                    <a:ext uri="{FF2B5EF4-FFF2-40B4-BE49-F238E27FC236}">
                      <a16:creationId xmlns:a16="http://schemas.microsoft.com/office/drawing/2014/main" id="{84C5DD9F-5DAE-4B80-BE6F-48F963CBB2CB}"/>
                    </a:ext>
                  </a:extLst>
                </p:cNvPr>
                <p:cNvPicPr/>
                <p:nvPr/>
              </p:nvPicPr>
              <p:blipFill>
                <a:blip r:embed="rId276"/>
                <a:stretch>
                  <a:fillRect/>
                </a:stretch>
              </p:blipFill>
              <p:spPr>
                <a:xfrm>
                  <a:off x="3671735" y="4790106"/>
                  <a:ext cx="284400" cy="216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77">
              <p14:nvContentPartPr>
                <p14:cNvPr id="223" name="Input penna 222">
                  <a:extLst>
                    <a:ext uri="{FF2B5EF4-FFF2-40B4-BE49-F238E27FC236}">
                      <a16:creationId xmlns:a16="http://schemas.microsoft.com/office/drawing/2014/main" id="{9C97B225-4A30-4C7A-BDD2-AFCEE2B91687}"/>
                    </a:ext>
                  </a:extLst>
                </p14:cNvPr>
                <p14:cNvContentPartPr/>
                <p14:nvPr/>
              </p14:nvContentPartPr>
              <p14:xfrm>
                <a:off x="4066295" y="4742226"/>
                <a:ext cx="324360" cy="796680"/>
              </p14:xfrm>
            </p:contentPart>
          </mc:Choice>
          <mc:Fallback xmlns="">
            <p:pic>
              <p:nvPicPr>
                <p:cNvPr id="223" name="Input penna 222">
                  <a:extLst>
                    <a:ext uri="{FF2B5EF4-FFF2-40B4-BE49-F238E27FC236}">
                      <a16:creationId xmlns:a16="http://schemas.microsoft.com/office/drawing/2014/main" id="{9C97B225-4A30-4C7A-BDD2-AFCEE2B91687}"/>
                    </a:ext>
                  </a:extLst>
                </p:cNvPr>
                <p:cNvPicPr/>
                <p:nvPr/>
              </p:nvPicPr>
              <p:blipFill>
                <a:blip r:embed="rId278"/>
                <a:stretch>
                  <a:fillRect/>
                </a:stretch>
              </p:blipFill>
              <p:spPr>
                <a:xfrm>
                  <a:off x="4061975" y="4737906"/>
                  <a:ext cx="333000" cy="80532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33" name="Gruppo 232">
            <a:extLst>
              <a:ext uri="{FF2B5EF4-FFF2-40B4-BE49-F238E27FC236}">
                <a16:creationId xmlns:a16="http://schemas.microsoft.com/office/drawing/2014/main" id="{0D2B72B6-01CE-4EF2-B718-F3660D7F87E7}"/>
              </a:ext>
            </a:extLst>
          </p:cNvPr>
          <p:cNvGrpSpPr/>
          <p:nvPr/>
        </p:nvGrpSpPr>
        <p:grpSpPr>
          <a:xfrm>
            <a:off x="4663895" y="4380426"/>
            <a:ext cx="844200" cy="684720"/>
            <a:chOff x="4663895" y="4380426"/>
            <a:chExt cx="844200" cy="684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79">
              <p14:nvContentPartPr>
                <p14:cNvPr id="225" name="Input penna 224">
                  <a:extLst>
                    <a:ext uri="{FF2B5EF4-FFF2-40B4-BE49-F238E27FC236}">
                      <a16:creationId xmlns:a16="http://schemas.microsoft.com/office/drawing/2014/main" id="{B3CE989D-DEC9-41EF-9AF3-5EF9F3BA28D2}"/>
                    </a:ext>
                  </a:extLst>
                </p14:cNvPr>
                <p14:cNvContentPartPr/>
                <p14:nvPr/>
              </p14:nvContentPartPr>
              <p14:xfrm>
                <a:off x="4663895" y="4729626"/>
                <a:ext cx="226080" cy="335520"/>
              </p14:xfrm>
            </p:contentPart>
          </mc:Choice>
          <mc:Fallback xmlns="">
            <p:pic>
              <p:nvPicPr>
                <p:cNvPr id="225" name="Input penna 224">
                  <a:extLst>
                    <a:ext uri="{FF2B5EF4-FFF2-40B4-BE49-F238E27FC236}">
                      <a16:creationId xmlns:a16="http://schemas.microsoft.com/office/drawing/2014/main" id="{B3CE989D-DEC9-41EF-9AF3-5EF9F3BA28D2}"/>
                    </a:ext>
                  </a:extLst>
                </p:cNvPr>
                <p:cNvPicPr/>
                <p:nvPr/>
              </p:nvPicPr>
              <p:blipFill>
                <a:blip r:embed="rId280"/>
                <a:stretch>
                  <a:fillRect/>
                </a:stretch>
              </p:blipFill>
              <p:spPr>
                <a:xfrm>
                  <a:off x="4659575" y="4725306"/>
                  <a:ext cx="234720" cy="344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1">
              <p14:nvContentPartPr>
                <p14:cNvPr id="226" name="Input penna 225">
                  <a:extLst>
                    <a:ext uri="{FF2B5EF4-FFF2-40B4-BE49-F238E27FC236}">
                      <a16:creationId xmlns:a16="http://schemas.microsoft.com/office/drawing/2014/main" id="{8EB42E9F-03D1-4614-94B3-DEBFE0B0274A}"/>
                    </a:ext>
                  </a:extLst>
                </p14:cNvPr>
                <p14:cNvContentPartPr/>
                <p14:nvPr/>
              </p14:nvContentPartPr>
              <p14:xfrm>
                <a:off x="4859375" y="4618386"/>
                <a:ext cx="118800" cy="6840"/>
              </p14:xfrm>
            </p:contentPart>
          </mc:Choice>
          <mc:Fallback xmlns="">
            <p:pic>
              <p:nvPicPr>
                <p:cNvPr id="226" name="Input penna 225">
                  <a:extLst>
                    <a:ext uri="{FF2B5EF4-FFF2-40B4-BE49-F238E27FC236}">
                      <a16:creationId xmlns:a16="http://schemas.microsoft.com/office/drawing/2014/main" id="{8EB42E9F-03D1-4614-94B3-DEBFE0B0274A}"/>
                    </a:ext>
                  </a:extLst>
                </p:cNvPr>
                <p:cNvPicPr/>
                <p:nvPr/>
              </p:nvPicPr>
              <p:blipFill>
                <a:blip r:embed="rId282"/>
                <a:stretch>
                  <a:fillRect/>
                </a:stretch>
              </p:blipFill>
              <p:spPr>
                <a:xfrm>
                  <a:off x="4855055" y="4614066"/>
                  <a:ext cx="127440" cy="154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3">
              <p14:nvContentPartPr>
                <p14:cNvPr id="227" name="Input penna 226">
                  <a:extLst>
                    <a:ext uri="{FF2B5EF4-FFF2-40B4-BE49-F238E27FC236}">
                      <a16:creationId xmlns:a16="http://schemas.microsoft.com/office/drawing/2014/main" id="{7AC69D51-C036-4918-A7E9-51E8E705B8FA}"/>
                    </a:ext>
                  </a:extLst>
                </p14:cNvPr>
                <p14:cNvContentPartPr/>
                <p14:nvPr/>
              </p14:nvContentPartPr>
              <p14:xfrm>
                <a:off x="5125775" y="4498506"/>
                <a:ext cx="46440" cy="153360"/>
              </p14:xfrm>
            </p:contentPart>
          </mc:Choice>
          <mc:Fallback xmlns="">
            <p:pic>
              <p:nvPicPr>
                <p:cNvPr id="227" name="Input penna 226">
                  <a:extLst>
                    <a:ext uri="{FF2B5EF4-FFF2-40B4-BE49-F238E27FC236}">
                      <a16:creationId xmlns:a16="http://schemas.microsoft.com/office/drawing/2014/main" id="{7AC69D51-C036-4918-A7E9-51E8E705B8FA}"/>
                    </a:ext>
                  </a:extLst>
                </p:cNvPr>
                <p:cNvPicPr/>
                <p:nvPr/>
              </p:nvPicPr>
              <p:blipFill>
                <a:blip r:embed="rId284"/>
                <a:stretch>
                  <a:fillRect/>
                </a:stretch>
              </p:blipFill>
              <p:spPr>
                <a:xfrm>
                  <a:off x="5121455" y="4494186"/>
                  <a:ext cx="55080" cy="162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5">
              <p14:nvContentPartPr>
                <p14:cNvPr id="228" name="Input penna 227">
                  <a:extLst>
                    <a:ext uri="{FF2B5EF4-FFF2-40B4-BE49-F238E27FC236}">
                      <a16:creationId xmlns:a16="http://schemas.microsoft.com/office/drawing/2014/main" id="{BA43E0E5-5805-4707-A216-F7A42381EA0B}"/>
                    </a:ext>
                  </a:extLst>
                </p14:cNvPr>
                <p14:cNvContentPartPr/>
                <p14:nvPr/>
              </p14:nvContentPartPr>
              <p14:xfrm>
                <a:off x="5148455" y="4380426"/>
                <a:ext cx="4680" cy="48600"/>
              </p14:xfrm>
            </p:contentPart>
          </mc:Choice>
          <mc:Fallback xmlns="">
            <p:pic>
              <p:nvPicPr>
                <p:cNvPr id="228" name="Input penna 227">
                  <a:extLst>
                    <a:ext uri="{FF2B5EF4-FFF2-40B4-BE49-F238E27FC236}">
                      <a16:creationId xmlns:a16="http://schemas.microsoft.com/office/drawing/2014/main" id="{BA43E0E5-5805-4707-A216-F7A42381EA0B}"/>
                    </a:ext>
                  </a:extLst>
                </p:cNvPr>
                <p:cNvPicPr/>
                <p:nvPr/>
              </p:nvPicPr>
              <p:blipFill>
                <a:blip r:embed="rId286"/>
                <a:stretch>
                  <a:fillRect/>
                </a:stretch>
              </p:blipFill>
              <p:spPr>
                <a:xfrm>
                  <a:off x="5144135" y="4376106"/>
                  <a:ext cx="13320" cy="572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7">
              <p14:nvContentPartPr>
                <p14:cNvPr id="229" name="Input penna 228">
                  <a:extLst>
                    <a:ext uri="{FF2B5EF4-FFF2-40B4-BE49-F238E27FC236}">
                      <a16:creationId xmlns:a16="http://schemas.microsoft.com/office/drawing/2014/main" id="{FA73BDAE-D39D-43BB-9889-CAE60243643B}"/>
                    </a:ext>
                  </a:extLst>
                </p14:cNvPr>
                <p14:cNvContentPartPr/>
                <p14:nvPr/>
              </p14:nvContentPartPr>
              <p14:xfrm>
                <a:off x="5269775" y="4406346"/>
                <a:ext cx="186120" cy="268920"/>
              </p14:xfrm>
            </p:contentPart>
          </mc:Choice>
          <mc:Fallback xmlns="">
            <p:pic>
              <p:nvPicPr>
                <p:cNvPr id="229" name="Input penna 228">
                  <a:extLst>
                    <a:ext uri="{FF2B5EF4-FFF2-40B4-BE49-F238E27FC236}">
                      <a16:creationId xmlns:a16="http://schemas.microsoft.com/office/drawing/2014/main" id="{FA73BDAE-D39D-43BB-9889-CAE60243643B}"/>
                    </a:ext>
                  </a:extLst>
                </p:cNvPr>
                <p:cNvPicPr/>
                <p:nvPr/>
              </p:nvPicPr>
              <p:blipFill>
                <a:blip r:embed="rId288"/>
                <a:stretch>
                  <a:fillRect/>
                </a:stretch>
              </p:blipFill>
              <p:spPr>
                <a:xfrm>
                  <a:off x="5265455" y="4402026"/>
                  <a:ext cx="194760" cy="277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89">
              <p14:nvContentPartPr>
                <p14:cNvPr id="230" name="Input penna 229">
                  <a:extLst>
                    <a:ext uri="{FF2B5EF4-FFF2-40B4-BE49-F238E27FC236}">
                      <a16:creationId xmlns:a16="http://schemas.microsoft.com/office/drawing/2014/main" id="{A62C34B3-4605-4F96-B529-5BD43D9CAF26}"/>
                    </a:ext>
                  </a:extLst>
                </p14:cNvPr>
                <p14:cNvContentPartPr/>
                <p14:nvPr/>
              </p14:nvContentPartPr>
              <p14:xfrm>
                <a:off x="5488655" y="4524786"/>
                <a:ext cx="19440" cy="13320"/>
              </p14:xfrm>
            </p:contentPart>
          </mc:Choice>
          <mc:Fallback xmlns="">
            <p:pic>
              <p:nvPicPr>
                <p:cNvPr id="230" name="Input penna 229">
                  <a:extLst>
                    <a:ext uri="{FF2B5EF4-FFF2-40B4-BE49-F238E27FC236}">
                      <a16:creationId xmlns:a16="http://schemas.microsoft.com/office/drawing/2014/main" id="{A62C34B3-4605-4F96-B529-5BD43D9CAF26}"/>
                    </a:ext>
                  </a:extLst>
                </p:cNvPr>
                <p:cNvPicPr/>
                <p:nvPr/>
              </p:nvPicPr>
              <p:blipFill>
                <a:blip r:embed="rId290"/>
                <a:stretch>
                  <a:fillRect/>
                </a:stretch>
              </p:blipFill>
              <p:spPr>
                <a:xfrm>
                  <a:off x="5484335" y="4520466"/>
                  <a:ext cx="280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1">
              <p14:nvContentPartPr>
                <p14:cNvPr id="232" name="Input penna 231">
                  <a:extLst>
                    <a:ext uri="{FF2B5EF4-FFF2-40B4-BE49-F238E27FC236}">
                      <a16:creationId xmlns:a16="http://schemas.microsoft.com/office/drawing/2014/main" id="{620374AA-6978-4AB5-89D5-619F88CB0BDF}"/>
                    </a:ext>
                  </a:extLst>
                </p14:cNvPr>
                <p14:cNvContentPartPr/>
                <p14:nvPr/>
              </p14:nvContentPartPr>
              <p14:xfrm>
                <a:off x="5276615" y="4485906"/>
                <a:ext cx="177480" cy="35640"/>
              </p14:xfrm>
            </p:contentPart>
          </mc:Choice>
          <mc:Fallback xmlns="">
            <p:pic>
              <p:nvPicPr>
                <p:cNvPr id="232" name="Input penna 231">
                  <a:extLst>
                    <a:ext uri="{FF2B5EF4-FFF2-40B4-BE49-F238E27FC236}">
                      <a16:creationId xmlns:a16="http://schemas.microsoft.com/office/drawing/2014/main" id="{620374AA-6978-4AB5-89D5-619F88CB0BDF}"/>
                    </a:ext>
                  </a:extLst>
                </p:cNvPr>
                <p:cNvPicPr/>
                <p:nvPr/>
              </p:nvPicPr>
              <p:blipFill>
                <a:blip r:embed="rId292"/>
                <a:stretch>
                  <a:fillRect/>
                </a:stretch>
              </p:blipFill>
              <p:spPr>
                <a:xfrm>
                  <a:off x="5272295" y="4481586"/>
                  <a:ext cx="186120" cy="4428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8" name="Gruppo 247">
            <a:extLst>
              <a:ext uri="{FF2B5EF4-FFF2-40B4-BE49-F238E27FC236}">
                <a16:creationId xmlns:a16="http://schemas.microsoft.com/office/drawing/2014/main" id="{37CD3352-4AE0-4827-B72C-1F35A545F377}"/>
              </a:ext>
            </a:extLst>
          </p:cNvPr>
          <p:cNvGrpSpPr/>
          <p:nvPr/>
        </p:nvGrpSpPr>
        <p:grpSpPr>
          <a:xfrm>
            <a:off x="6984815" y="4843746"/>
            <a:ext cx="1242000" cy="812520"/>
            <a:chOff x="6984815" y="4843746"/>
            <a:chExt cx="1242000" cy="812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293">
              <p14:nvContentPartPr>
                <p14:cNvPr id="234" name="Input penna 233">
                  <a:extLst>
                    <a:ext uri="{FF2B5EF4-FFF2-40B4-BE49-F238E27FC236}">
                      <a16:creationId xmlns:a16="http://schemas.microsoft.com/office/drawing/2014/main" id="{F554B1AE-BED6-46B5-B23E-407381101403}"/>
                    </a:ext>
                  </a:extLst>
                </p14:cNvPr>
                <p14:cNvContentPartPr/>
                <p14:nvPr/>
              </p14:nvContentPartPr>
              <p14:xfrm>
                <a:off x="6984815" y="4843746"/>
                <a:ext cx="408600" cy="812520"/>
              </p14:xfrm>
            </p:contentPart>
          </mc:Choice>
          <mc:Fallback xmlns="">
            <p:pic>
              <p:nvPicPr>
                <p:cNvPr id="234" name="Input penna 233">
                  <a:extLst>
                    <a:ext uri="{FF2B5EF4-FFF2-40B4-BE49-F238E27FC236}">
                      <a16:creationId xmlns:a16="http://schemas.microsoft.com/office/drawing/2014/main" id="{F554B1AE-BED6-46B5-B23E-407381101403}"/>
                    </a:ext>
                  </a:extLst>
                </p:cNvPr>
                <p:cNvPicPr/>
                <p:nvPr/>
              </p:nvPicPr>
              <p:blipFill>
                <a:blip r:embed="rId294"/>
                <a:stretch>
                  <a:fillRect/>
                </a:stretch>
              </p:blipFill>
              <p:spPr>
                <a:xfrm>
                  <a:off x="6980495" y="4839426"/>
                  <a:ext cx="417240" cy="821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5">
              <p14:nvContentPartPr>
                <p14:cNvPr id="235" name="Input penna 234">
                  <a:extLst>
                    <a:ext uri="{FF2B5EF4-FFF2-40B4-BE49-F238E27FC236}">
                      <a16:creationId xmlns:a16="http://schemas.microsoft.com/office/drawing/2014/main" id="{57123684-BDBE-4714-B7BE-59E96086E495}"/>
                    </a:ext>
                  </a:extLst>
                </p14:cNvPr>
                <p14:cNvContentPartPr/>
                <p14:nvPr/>
              </p14:nvContentPartPr>
              <p14:xfrm>
                <a:off x="7466855" y="5096106"/>
                <a:ext cx="185040" cy="27720"/>
              </p14:xfrm>
            </p:contentPart>
          </mc:Choice>
          <mc:Fallback xmlns="">
            <p:pic>
              <p:nvPicPr>
                <p:cNvPr id="235" name="Input penna 234">
                  <a:extLst>
                    <a:ext uri="{FF2B5EF4-FFF2-40B4-BE49-F238E27FC236}">
                      <a16:creationId xmlns:a16="http://schemas.microsoft.com/office/drawing/2014/main" id="{57123684-BDBE-4714-B7BE-59E96086E495}"/>
                    </a:ext>
                  </a:extLst>
                </p:cNvPr>
                <p:cNvPicPr/>
                <p:nvPr/>
              </p:nvPicPr>
              <p:blipFill>
                <a:blip r:embed="rId296"/>
                <a:stretch>
                  <a:fillRect/>
                </a:stretch>
              </p:blipFill>
              <p:spPr>
                <a:xfrm>
                  <a:off x="7462535" y="5091786"/>
                  <a:ext cx="193680" cy="36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7">
              <p14:nvContentPartPr>
                <p14:cNvPr id="236" name="Input penna 235">
                  <a:extLst>
                    <a:ext uri="{FF2B5EF4-FFF2-40B4-BE49-F238E27FC236}">
                      <a16:creationId xmlns:a16="http://schemas.microsoft.com/office/drawing/2014/main" id="{76FE4566-8D3A-464F-BE4E-29D47E0C5C3E}"/>
                    </a:ext>
                  </a:extLst>
                </p14:cNvPr>
                <p14:cNvContentPartPr/>
                <p14:nvPr/>
              </p14:nvContentPartPr>
              <p14:xfrm>
                <a:off x="7478015" y="5193306"/>
                <a:ext cx="130680" cy="21960"/>
              </p14:xfrm>
            </p:contentPart>
          </mc:Choice>
          <mc:Fallback xmlns="">
            <p:pic>
              <p:nvPicPr>
                <p:cNvPr id="236" name="Input penna 235">
                  <a:extLst>
                    <a:ext uri="{FF2B5EF4-FFF2-40B4-BE49-F238E27FC236}">
                      <a16:creationId xmlns:a16="http://schemas.microsoft.com/office/drawing/2014/main" id="{76FE4566-8D3A-464F-BE4E-29D47E0C5C3E}"/>
                    </a:ext>
                  </a:extLst>
                </p:cNvPr>
                <p:cNvPicPr/>
                <p:nvPr/>
              </p:nvPicPr>
              <p:blipFill>
                <a:blip r:embed="rId298"/>
                <a:stretch>
                  <a:fillRect/>
                </a:stretch>
              </p:blipFill>
              <p:spPr>
                <a:xfrm>
                  <a:off x="7473695" y="5188986"/>
                  <a:ext cx="139320" cy="3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299">
              <p14:nvContentPartPr>
                <p14:cNvPr id="237" name="Input penna 236">
                  <a:extLst>
                    <a:ext uri="{FF2B5EF4-FFF2-40B4-BE49-F238E27FC236}">
                      <a16:creationId xmlns:a16="http://schemas.microsoft.com/office/drawing/2014/main" id="{8305088C-7712-4609-B463-FC0EE1BC538B}"/>
                    </a:ext>
                  </a:extLst>
                </p14:cNvPr>
                <p14:cNvContentPartPr/>
                <p14:nvPr/>
              </p14:nvContentPartPr>
              <p14:xfrm>
                <a:off x="7907135" y="4974066"/>
                <a:ext cx="319680" cy="277560"/>
              </p14:xfrm>
            </p:contentPart>
          </mc:Choice>
          <mc:Fallback xmlns="">
            <p:pic>
              <p:nvPicPr>
                <p:cNvPr id="237" name="Input penna 236">
                  <a:extLst>
                    <a:ext uri="{FF2B5EF4-FFF2-40B4-BE49-F238E27FC236}">
                      <a16:creationId xmlns:a16="http://schemas.microsoft.com/office/drawing/2014/main" id="{8305088C-7712-4609-B463-FC0EE1BC538B}"/>
                    </a:ext>
                  </a:extLst>
                </p:cNvPr>
                <p:cNvPicPr/>
                <p:nvPr/>
              </p:nvPicPr>
              <p:blipFill>
                <a:blip r:embed="rId300"/>
                <a:stretch>
                  <a:fillRect/>
                </a:stretch>
              </p:blipFill>
              <p:spPr>
                <a:xfrm>
                  <a:off x="7902815" y="4969746"/>
                  <a:ext cx="328320" cy="28620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7" name="Gruppo 246">
            <a:extLst>
              <a:ext uri="{FF2B5EF4-FFF2-40B4-BE49-F238E27FC236}">
                <a16:creationId xmlns:a16="http://schemas.microsoft.com/office/drawing/2014/main" id="{53A3ADD0-0FE3-4596-886D-3B6C7E82F53E}"/>
              </a:ext>
            </a:extLst>
          </p:cNvPr>
          <p:cNvGrpSpPr/>
          <p:nvPr/>
        </p:nvGrpSpPr>
        <p:grpSpPr>
          <a:xfrm>
            <a:off x="8561975" y="4921506"/>
            <a:ext cx="957600" cy="373320"/>
            <a:chOff x="8561975" y="4921506"/>
            <a:chExt cx="957600" cy="3733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1">
              <p14:nvContentPartPr>
                <p14:cNvPr id="238" name="Input penna 237">
                  <a:extLst>
                    <a:ext uri="{FF2B5EF4-FFF2-40B4-BE49-F238E27FC236}">
                      <a16:creationId xmlns:a16="http://schemas.microsoft.com/office/drawing/2014/main" id="{741EA977-14E6-48CD-8BB5-E9194352B34E}"/>
                    </a:ext>
                  </a:extLst>
                </p14:cNvPr>
                <p14:cNvContentPartPr/>
                <p14:nvPr/>
              </p14:nvContentPartPr>
              <p14:xfrm>
                <a:off x="8561975" y="5090706"/>
                <a:ext cx="492480" cy="86040"/>
              </p14:xfrm>
            </p:contentPart>
          </mc:Choice>
          <mc:Fallback xmlns="">
            <p:pic>
              <p:nvPicPr>
                <p:cNvPr id="238" name="Input penna 237">
                  <a:extLst>
                    <a:ext uri="{FF2B5EF4-FFF2-40B4-BE49-F238E27FC236}">
                      <a16:creationId xmlns:a16="http://schemas.microsoft.com/office/drawing/2014/main" id="{741EA977-14E6-48CD-8BB5-E9194352B34E}"/>
                    </a:ext>
                  </a:extLst>
                </p:cNvPr>
                <p:cNvPicPr/>
                <p:nvPr/>
              </p:nvPicPr>
              <p:blipFill>
                <a:blip r:embed="rId302"/>
                <a:stretch>
                  <a:fillRect/>
                </a:stretch>
              </p:blipFill>
              <p:spPr>
                <a:xfrm>
                  <a:off x="8557655" y="5086386"/>
                  <a:ext cx="50112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3">
              <p14:nvContentPartPr>
                <p14:cNvPr id="239" name="Input penna 238">
                  <a:extLst>
                    <a:ext uri="{FF2B5EF4-FFF2-40B4-BE49-F238E27FC236}">
                      <a16:creationId xmlns:a16="http://schemas.microsoft.com/office/drawing/2014/main" id="{706FAFE0-8EEE-4B65-9C2B-52CE384005C0}"/>
                    </a:ext>
                  </a:extLst>
                </p14:cNvPr>
                <p14:cNvContentPartPr/>
                <p14:nvPr/>
              </p14:nvContentPartPr>
              <p14:xfrm>
                <a:off x="8572055" y="5184306"/>
                <a:ext cx="478440" cy="46440"/>
              </p14:xfrm>
            </p:contentPart>
          </mc:Choice>
          <mc:Fallback xmlns="">
            <p:pic>
              <p:nvPicPr>
                <p:cNvPr id="239" name="Input penna 238">
                  <a:extLst>
                    <a:ext uri="{FF2B5EF4-FFF2-40B4-BE49-F238E27FC236}">
                      <a16:creationId xmlns:a16="http://schemas.microsoft.com/office/drawing/2014/main" id="{706FAFE0-8EEE-4B65-9C2B-52CE384005C0}"/>
                    </a:ext>
                  </a:extLst>
                </p:cNvPr>
                <p:cNvPicPr/>
                <p:nvPr/>
              </p:nvPicPr>
              <p:blipFill>
                <a:blip r:embed="rId304"/>
                <a:stretch>
                  <a:fillRect/>
                </a:stretch>
              </p:blipFill>
              <p:spPr>
                <a:xfrm>
                  <a:off x="8567735" y="5179986"/>
                  <a:ext cx="487080" cy="55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5">
              <p14:nvContentPartPr>
                <p14:cNvPr id="240" name="Input penna 239">
                  <a:extLst>
                    <a:ext uri="{FF2B5EF4-FFF2-40B4-BE49-F238E27FC236}">
                      <a16:creationId xmlns:a16="http://schemas.microsoft.com/office/drawing/2014/main" id="{DCFC4FF4-F38E-42BB-846D-BCA12284D61B}"/>
                    </a:ext>
                  </a:extLst>
                </p14:cNvPr>
                <p14:cNvContentPartPr/>
                <p14:nvPr/>
              </p14:nvContentPartPr>
              <p14:xfrm>
                <a:off x="9152375" y="4921506"/>
                <a:ext cx="367200" cy="373320"/>
              </p14:xfrm>
            </p:contentPart>
          </mc:Choice>
          <mc:Fallback xmlns="">
            <p:pic>
              <p:nvPicPr>
                <p:cNvPr id="240" name="Input penna 239">
                  <a:extLst>
                    <a:ext uri="{FF2B5EF4-FFF2-40B4-BE49-F238E27FC236}">
                      <a16:creationId xmlns:a16="http://schemas.microsoft.com/office/drawing/2014/main" id="{DCFC4FF4-F38E-42BB-846D-BCA12284D61B}"/>
                    </a:ext>
                  </a:extLst>
                </p:cNvPr>
                <p:cNvPicPr/>
                <p:nvPr/>
              </p:nvPicPr>
              <p:blipFill>
                <a:blip r:embed="rId306"/>
                <a:stretch>
                  <a:fillRect/>
                </a:stretch>
              </p:blipFill>
              <p:spPr>
                <a:xfrm>
                  <a:off x="9148055" y="4917186"/>
                  <a:ext cx="375840" cy="3819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46" name="Gruppo 245">
            <a:extLst>
              <a:ext uri="{FF2B5EF4-FFF2-40B4-BE49-F238E27FC236}">
                <a16:creationId xmlns:a16="http://schemas.microsoft.com/office/drawing/2014/main" id="{EE12EEED-C86A-48B9-869C-3F1414D1C33C}"/>
              </a:ext>
            </a:extLst>
          </p:cNvPr>
          <p:cNvGrpSpPr/>
          <p:nvPr/>
        </p:nvGrpSpPr>
        <p:grpSpPr>
          <a:xfrm>
            <a:off x="9769055" y="4856706"/>
            <a:ext cx="821520" cy="353160"/>
            <a:chOff x="9769055" y="4856706"/>
            <a:chExt cx="821520" cy="3531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07">
              <p14:nvContentPartPr>
                <p14:cNvPr id="241" name="Input penna 240">
                  <a:extLst>
                    <a:ext uri="{FF2B5EF4-FFF2-40B4-BE49-F238E27FC236}">
                      <a16:creationId xmlns:a16="http://schemas.microsoft.com/office/drawing/2014/main" id="{03C5F205-71E3-4EFC-A775-CBDDB5FAB8DB}"/>
                    </a:ext>
                  </a:extLst>
                </p14:cNvPr>
                <p14:cNvContentPartPr/>
                <p14:nvPr/>
              </p14:nvContentPartPr>
              <p14:xfrm>
                <a:off x="9769055" y="4856706"/>
                <a:ext cx="210600" cy="353160"/>
              </p14:xfrm>
            </p:contentPart>
          </mc:Choice>
          <mc:Fallback xmlns="">
            <p:pic>
              <p:nvPicPr>
                <p:cNvPr id="241" name="Input penna 240">
                  <a:extLst>
                    <a:ext uri="{FF2B5EF4-FFF2-40B4-BE49-F238E27FC236}">
                      <a16:creationId xmlns:a16="http://schemas.microsoft.com/office/drawing/2014/main" id="{03C5F205-71E3-4EFC-A775-CBDDB5FAB8DB}"/>
                    </a:ext>
                  </a:extLst>
                </p:cNvPr>
                <p:cNvPicPr/>
                <p:nvPr/>
              </p:nvPicPr>
              <p:blipFill>
                <a:blip r:embed="rId308"/>
                <a:stretch>
                  <a:fillRect/>
                </a:stretch>
              </p:blipFill>
              <p:spPr>
                <a:xfrm>
                  <a:off x="9764735" y="4852386"/>
                  <a:ext cx="219240" cy="361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09">
              <p14:nvContentPartPr>
                <p14:cNvPr id="242" name="Input penna 241">
                  <a:extLst>
                    <a:ext uri="{FF2B5EF4-FFF2-40B4-BE49-F238E27FC236}">
                      <a16:creationId xmlns:a16="http://schemas.microsoft.com/office/drawing/2014/main" id="{D1C33AFF-987E-44A9-8192-7E4418EE12BA}"/>
                    </a:ext>
                  </a:extLst>
                </p14:cNvPr>
                <p14:cNvContentPartPr/>
                <p14:nvPr/>
              </p14:nvContentPartPr>
              <p14:xfrm>
                <a:off x="9834215" y="5033106"/>
                <a:ext cx="163440" cy="15120"/>
              </p14:xfrm>
            </p:contentPart>
          </mc:Choice>
          <mc:Fallback xmlns="">
            <p:pic>
              <p:nvPicPr>
                <p:cNvPr id="242" name="Input penna 241">
                  <a:extLst>
                    <a:ext uri="{FF2B5EF4-FFF2-40B4-BE49-F238E27FC236}">
                      <a16:creationId xmlns:a16="http://schemas.microsoft.com/office/drawing/2014/main" id="{D1C33AFF-987E-44A9-8192-7E4418EE12BA}"/>
                    </a:ext>
                  </a:extLst>
                </p:cNvPr>
                <p:cNvPicPr/>
                <p:nvPr/>
              </p:nvPicPr>
              <p:blipFill>
                <a:blip r:embed="rId310"/>
                <a:stretch>
                  <a:fillRect/>
                </a:stretch>
              </p:blipFill>
              <p:spPr>
                <a:xfrm>
                  <a:off x="9829895" y="5028786"/>
                  <a:ext cx="172080" cy="23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1">
              <p14:nvContentPartPr>
                <p14:cNvPr id="243" name="Input penna 242">
                  <a:extLst>
                    <a:ext uri="{FF2B5EF4-FFF2-40B4-BE49-F238E27FC236}">
                      <a16:creationId xmlns:a16="http://schemas.microsoft.com/office/drawing/2014/main" id="{2FBE14B7-DDAE-4CFC-BB31-F7A40FEC638F}"/>
                    </a:ext>
                  </a:extLst>
                </p14:cNvPr>
                <p14:cNvContentPartPr/>
                <p14:nvPr/>
              </p14:nvContentPartPr>
              <p14:xfrm>
                <a:off x="10022135" y="5089626"/>
                <a:ext cx="149760" cy="21240"/>
              </p14:xfrm>
            </p:contentPart>
          </mc:Choice>
          <mc:Fallback xmlns="">
            <p:pic>
              <p:nvPicPr>
                <p:cNvPr id="243" name="Input penna 242">
                  <a:extLst>
                    <a:ext uri="{FF2B5EF4-FFF2-40B4-BE49-F238E27FC236}">
                      <a16:creationId xmlns:a16="http://schemas.microsoft.com/office/drawing/2014/main" id="{2FBE14B7-DDAE-4CFC-BB31-F7A40FEC638F}"/>
                    </a:ext>
                  </a:extLst>
                </p:cNvPr>
                <p:cNvPicPr/>
                <p:nvPr/>
              </p:nvPicPr>
              <p:blipFill>
                <a:blip r:embed="rId312"/>
                <a:stretch>
                  <a:fillRect/>
                </a:stretch>
              </p:blipFill>
              <p:spPr>
                <a:xfrm>
                  <a:off x="10017815" y="5085306"/>
                  <a:ext cx="158400" cy="298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3">
              <p14:nvContentPartPr>
                <p14:cNvPr id="244" name="Input penna 243">
                  <a:extLst>
                    <a:ext uri="{FF2B5EF4-FFF2-40B4-BE49-F238E27FC236}">
                      <a16:creationId xmlns:a16="http://schemas.microsoft.com/office/drawing/2014/main" id="{2472C356-1D91-4564-8CE9-24516C313BFD}"/>
                    </a:ext>
                  </a:extLst>
                </p14:cNvPr>
                <p14:cNvContentPartPr/>
                <p14:nvPr/>
              </p14:nvContentPartPr>
              <p14:xfrm>
                <a:off x="10069295" y="5163426"/>
                <a:ext cx="80640" cy="13320"/>
              </p14:xfrm>
            </p:contentPart>
          </mc:Choice>
          <mc:Fallback xmlns="">
            <p:pic>
              <p:nvPicPr>
                <p:cNvPr id="244" name="Input penna 243">
                  <a:extLst>
                    <a:ext uri="{FF2B5EF4-FFF2-40B4-BE49-F238E27FC236}">
                      <a16:creationId xmlns:a16="http://schemas.microsoft.com/office/drawing/2014/main" id="{2472C356-1D91-4564-8CE9-24516C313BFD}"/>
                    </a:ext>
                  </a:extLst>
                </p:cNvPr>
                <p:cNvPicPr/>
                <p:nvPr/>
              </p:nvPicPr>
              <p:blipFill>
                <a:blip r:embed="rId314"/>
                <a:stretch>
                  <a:fillRect/>
                </a:stretch>
              </p:blipFill>
              <p:spPr>
                <a:xfrm>
                  <a:off x="10064975" y="5159106"/>
                  <a:ext cx="89280" cy="219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5">
              <p14:nvContentPartPr>
                <p14:cNvPr id="245" name="Input penna 244">
                  <a:extLst>
                    <a:ext uri="{FF2B5EF4-FFF2-40B4-BE49-F238E27FC236}">
                      <a16:creationId xmlns:a16="http://schemas.microsoft.com/office/drawing/2014/main" id="{5825FCD2-68A5-46CA-B38E-12B632A6A52A}"/>
                    </a:ext>
                  </a:extLst>
                </p14:cNvPr>
                <p14:cNvContentPartPr/>
                <p14:nvPr/>
              </p14:nvContentPartPr>
              <p14:xfrm>
                <a:off x="10328855" y="4973706"/>
                <a:ext cx="261720" cy="198720"/>
              </p14:xfrm>
            </p:contentPart>
          </mc:Choice>
          <mc:Fallback xmlns="">
            <p:pic>
              <p:nvPicPr>
                <p:cNvPr id="245" name="Input penna 244">
                  <a:extLst>
                    <a:ext uri="{FF2B5EF4-FFF2-40B4-BE49-F238E27FC236}">
                      <a16:creationId xmlns:a16="http://schemas.microsoft.com/office/drawing/2014/main" id="{5825FCD2-68A5-46CA-B38E-12B632A6A52A}"/>
                    </a:ext>
                  </a:extLst>
                </p:cNvPr>
                <p:cNvPicPr/>
                <p:nvPr/>
              </p:nvPicPr>
              <p:blipFill>
                <a:blip r:embed="rId316"/>
                <a:stretch>
                  <a:fillRect/>
                </a:stretch>
              </p:blipFill>
              <p:spPr>
                <a:xfrm>
                  <a:off x="10324535" y="4969386"/>
                  <a:ext cx="270360" cy="2073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60" name="Gruppo 259">
            <a:extLst>
              <a:ext uri="{FF2B5EF4-FFF2-40B4-BE49-F238E27FC236}">
                <a16:creationId xmlns:a16="http://schemas.microsoft.com/office/drawing/2014/main" id="{45A7F704-B5EA-4A7F-A1F9-8B5CF8D8D070}"/>
              </a:ext>
            </a:extLst>
          </p:cNvPr>
          <p:cNvGrpSpPr/>
          <p:nvPr/>
        </p:nvGrpSpPr>
        <p:grpSpPr>
          <a:xfrm>
            <a:off x="10203575" y="5305626"/>
            <a:ext cx="1803960" cy="409680"/>
            <a:chOff x="10203575" y="5305626"/>
            <a:chExt cx="1803960" cy="40968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17">
              <p14:nvContentPartPr>
                <p14:cNvPr id="249" name="Input penna 248">
                  <a:extLst>
                    <a:ext uri="{FF2B5EF4-FFF2-40B4-BE49-F238E27FC236}">
                      <a16:creationId xmlns:a16="http://schemas.microsoft.com/office/drawing/2014/main" id="{9398D64F-D19D-47B8-A3D4-7E8B144B9CE3}"/>
                    </a:ext>
                  </a:extLst>
                </p14:cNvPr>
                <p14:cNvContentPartPr/>
                <p14:nvPr/>
              </p14:nvContentPartPr>
              <p14:xfrm>
                <a:off x="10203575" y="5445666"/>
                <a:ext cx="197640" cy="254520"/>
              </p14:xfrm>
            </p:contentPart>
          </mc:Choice>
          <mc:Fallback xmlns="">
            <p:pic>
              <p:nvPicPr>
                <p:cNvPr id="249" name="Input penna 248">
                  <a:extLst>
                    <a:ext uri="{FF2B5EF4-FFF2-40B4-BE49-F238E27FC236}">
                      <a16:creationId xmlns:a16="http://schemas.microsoft.com/office/drawing/2014/main" id="{9398D64F-D19D-47B8-A3D4-7E8B144B9CE3}"/>
                    </a:ext>
                  </a:extLst>
                </p:cNvPr>
                <p:cNvPicPr/>
                <p:nvPr/>
              </p:nvPicPr>
              <p:blipFill>
                <a:blip r:embed="rId318"/>
                <a:stretch>
                  <a:fillRect/>
                </a:stretch>
              </p:blipFill>
              <p:spPr>
                <a:xfrm>
                  <a:off x="10199255" y="5441346"/>
                  <a:ext cx="206280" cy="2631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19">
              <p14:nvContentPartPr>
                <p14:cNvPr id="250" name="Input penna 249">
                  <a:extLst>
                    <a:ext uri="{FF2B5EF4-FFF2-40B4-BE49-F238E27FC236}">
                      <a16:creationId xmlns:a16="http://schemas.microsoft.com/office/drawing/2014/main" id="{15E4EE09-FC6A-45FB-9063-CE2154FD622E}"/>
                    </a:ext>
                  </a:extLst>
                </p14:cNvPr>
                <p14:cNvContentPartPr/>
                <p14:nvPr/>
              </p14:nvContentPartPr>
              <p14:xfrm>
                <a:off x="10430375" y="5366106"/>
                <a:ext cx="100800" cy="60120"/>
              </p14:xfrm>
            </p:contentPart>
          </mc:Choice>
          <mc:Fallback xmlns="">
            <p:pic>
              <p:nvPicPr>
                <p:cNvPr id="250" name="Input penna 249">
                  <a:extLst>
                    <a:ext uri="{FF2B5EF4-FFF2-40B4-BE49-F238E27FC236}">
                      <a16:creationId xmlns:a16="http://schemas.microsoft.com/office/drawing/2014/main" id="{15E4EE09-FC6A-45FB-9063-CE2154FD622E}"/>
                    </a:ext>
                  </a:extLst>
                </p:cNvPr>
                <p:cNvPicPr/>
                <p:nvPr/>
              </p:nvPicPr>
              <p:blipFill>
                <a:blip r:embed="rId320"/>
                <a:stretch>
                  <a:fillRect/>
                </a:stretch>
              </p:blipFill>
              <p:spPr>
                <a:xfrm>
                  <a:off x="10426055" y="5361786"/>
                  <a:ext cx="109440" cy="687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1">
              <p14:nvContentPartPr>
                <p14:cNvPr id="251" name="Input penna 250">
                  <a:extLst>
                    <a:ext uri="{FF2B5EF4-FFF2-40B4-BE49-F238E27FC236}">
                      <a16:creationId xmlns:a16="http://schemas.microsoft.com/office/drawing/2014/main" id="{4644526C-F753-4362-BFA4-EA9DC8E97BE4}"/>
                    </a:ext>
                  </a:extLst>
                </p14:cNvPr>
                <p14:cNvContentPartPr/>
                <p14:nvPr/>
              </p14:nvContentPartPr>
              <p14:xfrm>
                <a:off x="10640615" y="5544306"/>
                <a:ext cx="156960" cy="171000"/>
              </p14:xfrm>
            </p:contentPart>
          </mc:Choice>
          <mc:Fallback xmlns="">
            <p:pic>
              <p:nvPicPr>
                <p:cNvPr id="251" name="Input penna 250">
                  <a:extLst>
                    <a:ext uri="{FF2B5EF4-FFF2-40B4-BE49-F238E27FC236}">
                      <a16:creationId xmlns:a16="http://schemas.microsoft.com/office/drawing/2014/main" id="{4644526C-F753-4362-BFA4-EA9DC8E97BE4}"/>
                    </a:ext>
                  </a:extLst>
                </p:cNvPr>
                <p:cNvPicPr/>
                <p:nvPr/>
              </p:nvPicPr>
              <p:blipFill>
                <a:blip r:embed="rId322"/>
                <a:stretch>
                  <a:fillRect/>
                </a:stretch>
              </p:blipFill>
              <p:spPr>
                <a:xfrm>
                  <a:off x="10636295" y="5539986"/>
                  <a:ext cx="165600" cy="17964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3">
              <p14:nvContentPartPr>
                <p14:cNvPr id="252" name="Input penna 251">
                  <a:extLst>
                    <a:ext uri="{FF2B5EF4-FFF2-40B4-BE49-F238E27FC236}">
                      <a16:creationId xmlns:a16="http://schemas.microsoft.com/office/drawing/2014/main" id="{A2A4E2CE-75B9-4512-8187-DBCE85A9BC8F}"/>
                    </a:ext>
                  </a:extLst>
                </p14:cNvPr>
                <p14:cNvContentPartPr/>
                <p14:nvPr/>
              </p14:nvContentPartPr>
              <p14:xfrm>
                <a:off x="10855895" y="5583546"/>
                <a:ext cx="129240" cy="101160"/>
              </p14:xfrm>
            </p:contentPart>
          </mc:Choice>
          <mc:Fallback xmlns="">
            <p:pic>
              <p:nvPicPr>
                <p:cNvPr id="252" name="Input penna 251">
                  <a:extLst>
                    <a:ext uri="{FF2B5EF4-FFF2-40B4-BE49-F238E27FC236}">
                      <a16:creationId xmlns:a16="http://schemas.microsoft.com/office/drawing/2014/main" id="{A2A4E2CE-75B9-4512-8187-DBCE85A9BC8F}"/>
                    </a:ext>
                  </a:extLst>
                </p:cNvPr>
                <p:cNvPicPr/>
                <p:nvPr/>
              </p:nvPicPr>
              <p:blipFill>
                <a:blip r:embed="rId324"/>
                <a:stretch>
                  <a:fillRect/>
                </a:stretch>
              </p:blipFill>
              <p:spPr>
                <a:xfrm>
                  <a:off x="10851575" y="5579226"/>
                  <a:ext cx="137880" cy="10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5">
              <p14:nvContentPartPr>
                <p14:cNvPr id="253" name="Input penna 252">
                  <a:extLst>
                    <a:ext uri="{FF2B5EF4-FFF2-40B4-BE49-F238E27FC236}">
                      <a16:creationId xmlns:a16="http://schemas.microsoft.com/office/drawing/2014/main" id="{C227357E-AE5F-41AB-AA92-D1C840FAFF6F}"/>
                    </a:ext>
                  </a:extLst>
                </p14:cNvPr>
                <p14:cNvContentPartPr/>
                <p14:nvPr/>
              </p14:nvContentPartPr>
              <p14:xfrm>
                <a:off x="10986575" y="5305626"/>
                <a:ext cx="266040" cy="381960"/>
              </p14:xfrm>
            </p:contentPart>
          </mc:Choice>
          <mc:Fallback xmlns="">
            <p:pic>
              <p:nvPicPr>
                <p:cNvPr id="253" name="Input penna 252">
                  <a:extLst>
                    <a:ext uri="{FF2B5EF4-FFF2-40B4-BE49-F238E27FC236}">
                      <a16:creationId xmlns:a16="http://schemas.microsoft.com/office/drawing/2014/main" id="{C227357E-AE5F-41AB-AA92-D1C840FAFF6F}"/>
                    </a:ext>
                  </a:extLst>
                </p:cNvPr>
                <p:cNvPicPr/>
                <p:nvPr/>
              </p:nvPicPr>
              <p:blipFill>
                <a:blip r:embed="rId326"/>
                <a:stretch>
                  <a:fillRect/>
                </a:stretch>
              </p:blipFill>
              <p:spPr>
                <a:xfrm>
                  <a:off x="10982255" y="5301306"/>
                  <a:ext cx="274680" cy="3906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7">
              <p14:nvContentPartPr>
                <p14:cNvPr id="254" name="Input penna 253">
                  <a:extLst>
                    <a:ext uri="{FF2B5EF4-FFF2-40B4-BE49-F238E27FC236}">
                      <a16:creationId xmlns:a16="http://schemas.microsoft.com/office/drawing/2014/main" id="{43230E4D-A602-4814-9A66-912E209B9D93}"/>
                    </a:ext>
                  </a:extLst>
                </p14:cNvPr>
                <p14:cNvContentPartPr/>
                <p14:nvPr/>
              </p14:nvContentPartPr>
              <p14:xfrm>
                <a:off x="11309135" y="5498586"/>
                <a:ext cx="125640" cy="170280"/>
              </p14:xfrm>
            </p:contentPart>
          </mc:Choice>
          <mc:Fallback xmlns="">
            <p:pic>
              <p:nvPicPr>
                <p:cNvPr id="254" name="Input penna 253">
                  <a:extLst>
                    <a:ext uri="{FF2B5EF4-FFF2-40B4-BE49-F238E27FC236}">
                      <a16:creationId xmlns:a16="http://schemas.microsoft.com/office/drawing/2014/main" id="{43230E4D-A602-4814-9A66-912E209B9D93}"/>
                    </a:ext>
                  </a:extLst>
                </p:cNvPr>
                <p:cNvPicPr/>
                <p:nvPr/>
              </p:nvPicPr>
              <p:blipFill>
                <a:blip r:embed="rId328"/>
                <a:stretch>
                  <a:fillRect/>
                </a:stretch>
              </p:blipFill>
              <p:spPr>
                <a:xfrm>
                  <a:off x="11304815" y="5494266"/>
                  <a:ext cx="134280" cy="1789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29">
              <p14:nvContentPartPr>
                <p14:cNvPr id="255" name="Input penna 254">
                  <a:extLst>
                    <a:ext uri="{FF2B5EF4-FFF2-40B4-BE49-F238E27FC236}">
                      <a16:creationId xmlns:a16="http://schemas.microsoft.com/office/drawing/2014/main" id="{91B8C6BD-C5DF-45A3-88A4-2DFE8D7C73C1}"/>
                    </a:ext>
                  </a:extLst>
                </p14:cNvPr>
                <p14:cNvContentPartPr/>
                <p14:nvPr/>
              </p14:nvContentPartPr>
              <p14:xfrm>
                <a:off x="11316335" y="5578506"/>
                <a:ext cx="105840" cy="11160"/>
              </p14:xfrm>
            </p:contentPart>
          </mc:Choice>
          <mc:Fallback xmlns="">
            <p:pic>
              <p:nvPicPr>
                <p:cNvPr id="255" name="Input penna 254">
                  <a:extLst>
                    <a:ext uri="{FF2B5EF4-FFF2-40B4-BE49-F238E27FC236}">
                      <a16:creationId xmlns:a16="http://schemas.microsoft.com/office/drawing/2014/main" id="{91B8C6BD-C5DF-45A3-88A4-2DFE8D7C73C1}"/>
                    </a:ext>
                  </a:extLst>
                </p:cNvPr>
                <p:cNvPicPr/>
                <p:nvPr/>
              </p:nvPicPr>
              <p:blipFill>
                <a:blip r:embed="rId330"/>
                <a:stretch>
                  <a:fillRect/>
                </a:stretch>
              </p:blipFill>
              <p:spPr>
                <a:xfrm>
                  <a:off x="11312015" y="5574186"/>
                  <a:ext cx="114480" cy="198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1">
              <p14:nvContentPartPr>
                <p14:cNvPr id="256" name="Input penna 255">
                  <a:extLst>
                    <a:ext uri="{FF2B5EF4-FFF2-40B4-BE49-F238E27FC236}">
                      <a16:creationId xmlns:a16="http://schemas.microsoft.com/office/drawing/2014/main" id="{1743751E-F5DC-4017-BE59-A60E570602D0}"/>
                    </a:ext>
                  </a:extLst>
                </p14:cNvPr>
                <p14:cNvContentPartPr/>
                <p14:nvPr/>
              </p14:nvContentPartPr>
              <p14:xfrm>
                <a:off x="11485175" y="5487786"/>
                <a:ext cx="43200" cy="145080"/>
              </p14:xfrm>
            </p:contentPart>
          </mc:Choice>
          <mc:Fallback xmlns="">
            <p:pic>
              <p:nvPicPr>
                <p:cNvPr id="256" name="Input penna 255">
                  <a:extLst>
                    <a:ext uri="{FF2B5EF4-FFF2-40B4-BE49-F238E27FC236}">
                      <a16:creationId xmlns:a16="http://schemas.microsoft.com/office/drawing/2014/main" id="{1743751E-F5DC-4017-BE59-A60E570602D0}"/>
                    </a:ext>
                  </a:extLst>
                </p:cNvPr>
                <p:cNvPicPr/>
                <p:nvPr/>
              </p:nvPicPr>
              <p:blipFill>
                <a:blip r:embed="rId332"/>
                <a:stretch>
                  <a:fillRect/>
                </a:stretch>
              </p:blipFill>
              <p:spPr>
                <a:xfrm>
                  <a:off x="11480855" y="5483466"/>
                  <a:ext cx="51840" cy="1537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3">
              <p14:nvContentPartPr>
                <p14:cNvPr id="257" name="Input penna 256">
                  <a:extLst>
                    <a:ext uri="{FF2B5EF4-FFF2-40B4-BE49-F238E27FC236}">
                      <a16:creationId xmlns:a16="http://schemas.microsoft.com/office/drawing/2014/main" id="{5FC2DF7C-AF95-4575-85A0-105733528B24}"/>
                    </a:ext>
                  </a:extLst>
                </p14:cNvPr>
                <p14:cNvContentPartPr/>
                <p14:nvPr/>
              </p14:nvContentPartPr>
              <p14:xfrm>
                <a:off x="11555735" y="5568786"/>
                <a:ext cx="144360" cy="86040"/>
              </p14:xfrm>
            </p:contentPart>
          </mc:Choice>
          <mc:Fallback xmlns="">
            <p:pic>
              <p:nvPicPr>
                <p:cNvPr id="257" name="Input penna 256">
                  <a:extLst>
                    <a:ext uri="{FF2B5EF4-FFF2-40B4-BE49-F238E27FC236}">
                      <a16:creationId xmlns:a16="http://schemas.microsoft.com/office/drawing/2014/main" id="{5FC2DF7C-AF95-4575-85A0-105733528B24}"/>
                    </a:ext>
                  </a:extLst>
                </p:cNvPr>
                <p:cNvPicPr/>
                <p:nvPr/>
              </p:nvPicPr>
              <p:blipFill>
                <a:blip r:embed="rId334"/>
                <a:stretch>
                  <a:fillRect/>
                </a:stretch>
              </p:blipFill>
              <p:spPr>
                <a:xfrm>
                  <a:off x="11551415" y="5564466"/>
                  <a:ext cx="153000" cy="946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5">
              <p14:nvContentPartPr>
                <p14:cNvPr id="258" name="Input penna 257">
                  <a:extLst>
                    <a:ext uri="{FF2B5EF4-FFF2-40B4-BE49-F238E27FC236}">
                      <a16:creationId xmlns:a16="http://schemas.microsoft.com/office/drawing/2014/main" id="{7D9F2F77-3A28-42C3-89F6-21CE1AD16863}"/>
                    </a:ext>
                  </a:extLst>
                </p14:cNvPr>
                <p14:cNvContentPartPr/>
                <p14:nvPr/>
              </p14:nvContentPartPr>
              <p14:xfrm>
                <a:off x="11740055" y="5546466"/>
                <a:ext cx="82080" cy="127440"/>
              </p14:xfrm>
            </p:contentPart>
          </mc:Choice>
          <mc:Fallback xmlns="">
            <p:pic>
              <p:nvPicPr>
                <p:cNvPr id="258" name="Input penna 257">
                  <a:extLst>
                    <a:ext uri="{FF2B5EF4-FFF2-40B4-BE49-F238E27FC236}">
                      <a16:creationId xmlns:a16="http://schemas.microsoft.com/office/drawing/2014/main" id="{7D9F2F77-3A28-42C3-89F6-21CE1AD16863}"/>
                    </a:ext>
                  </a:extLst>
                </p:cNvPr>
                <p:cNvPicPr/>
                <p:nvPr/>
              </p:nvPicPr>
              <p:blipFill>
                <a:blip r:embed="rId336"/>
                <a:stretch>
                  <a:fillRect/>
                </a:stretch>
              </p:blipFill>
              <p:spPr>
                <a:xfrm>
                  <a:off x="11735735" y="5542146"/>
                  <a:ext cx="90720" cy="13608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37">
              <p14:nvContentPartPr>
                <p14:cNvPr id="259" name="Input penna 258">
                  <a:extLst>
                    <a:ext uri="{FF2B5EF4-FFF2-40B4-BE49-F238E27FC236}">
                      <a16:creationId xmlns:a16="http://schemas.microsoft.com/office/drawing/2014/main" id="{194388E6-5461-4747-842E-98B6FE587F08}"/>
                    </a:ext>
                  </a:extLst>
                </p14:cNvPr>
                <p14:cNvContentPartPr/>
                <p14:nvPr/>
              </p14:nvContentPartPr>
              <p14:xfrm>
                <a:off x="11868215" y="5561586"/>
                <a:ext cx="139320" cy="133920"/>
              </p14:xfrm>
            </p:contentPart>
          </mc:Choice>
          <mc:Fallback xmlns="">
            <p:pic>
              <p:nvPicPr>
                <p:cNvPr id="259" name="Input penna 258">
                  <a:extLst>
                    <a:ext uri="{FF2B5EF4-FFF2-40B4-BE49-F238E27FC236}">
                      <a16:creationId xmlns:a16="http://schemas.microsoft.com/office/drawing/2014/main" id="{194388E6-5461-4747-842E-98B6FE587F08}"/>
                    </a:ext>
                  </a:extLst>
                </p:cNvPr>
                <p:cNvPicPr/>
                <p:nvPr/>
              </p:nvPicPr>
              <p:blipFill>
                <a:blip r:embed="rId338"/>
                <a:stretch>
                  <a:fillRect/>
                </a:stretch>
              </p:blipFill>
              <p:spPr>
                <a:xfrm>
                  <a:off x="11863895" y="5557266"/>
                  <a:ext cx="147960" cy="14256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39">
            <p14:nvContentPartPr>
              <p14:cNvPr id="261" name="Input penna 260">
                <a:extLst>
                  <a:ext uri="{FF2B5EF4-FFF2-40B4-BE49-F238E27FC236}">
                    <a16:creationId xmlns:a16="http://schemas.microsoft.com/office/drawing/2014/main" id="{EA8A5C5A-AB77-421E-B829-95104A2D3DD6}"/>
                  </a:ext>
                </a:extLst>
              </p14:cNvPr>
              <p14:cNvContentPartPr/>
              <p14:nvPr/>
            </p14:nvContentPartPr>
            <p14:xfrm>
              <a:off x="1634135" y="4852386"/>
              <a:ext cx="779760" cy="721080"/>
            </p14:xfrm>
          </p:contentPart>
        </mc:Choice>
        <mc:Fallback xmlns="">
          <p:pic>
            <p:nvPicPr>
              <p:cNvPr id="261" name="Input penna 260">
                <a:extLst>
                  <a:ext uri="{FF2B5EF4-FFF2-40B4-BE49-F238E27FC236}">
                    <a16:creationId xmlns:a16="http://schemas.microsoft.com/office/drawing/2014/main" id="{EA8A5C5A-AB77-421E-B829-95104A2D3DD6}"/>
                  </a:ext>
                </a:extLst>
              </p:cNvPr>
              <p:cNvPicPr/>
              <p:nvPr/>
            </p:nvPicPr>
            <p:blipFill>
              <a:blip r:embed="rId340"/>
              <a:stretch>
                <a:fillRect/>
              </a:stretch>
            </p:blipFill>
            <p:spPr>
              <a:xfrm>
                <a:off x="1629815" y="4848066"/>
                <a:ext cx="788400" cy="72972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 xmlns:p14="http://schemas.microsoft.com/office/powerpoint/2010/main">
        <mc:Choice Requires="p14">
          <p:contentPart p14:bwMode="auto" r:id="rId341">
            <p14:nvContentPartPr>
              <p14:cNvPr id="262" name="Input penna 261">
                <a:extLst>
                  <a:ext uri="{FF2B5EF4-FFF2-40B4-BE49-F238E27FC236}">
                    <a16:creationId xmlns:a16="http://schemas.microsoft.com/office/drawing/2014/main" id="{3C9FBDF6-7CE9-4FFF-9141-D81F2283544A}"/>
                  </a:ext>
                </a:extLst>
              </p14:cNvPr>
              <p14:cNvContentPartPr/>
              <p14:nvPr/>
            </p14:nvContentPartPr>
            <p14:xfrm>
              <a:off x="3932735" y="4648626"/>
              <a:ext cx="685440" cy="667080"/>
            </p14:xfrm>
          </p:contentPart>
        </mc:Choice>
        <mc:Fallback xmlns="">
          <p:pic>
            <p:nvPicPr>
              <p:cNvPr id="262" name="Input penna 261">
                <a:extLst>
                  <a:ext uri="{FF2B5EF4-FFF2-40B4-BE49-F238E27FC236}">
                    <a16:creationId xmlns:a16="http://schemas.microsoft.com/office/drawing/2014/main" id="{3C9FBDF6-7CE9-4FFF-9141-D81F2283544A}"/>
                  </a:ext>
                </a:extLst>
              </p:cNvPr>
              <p:cNvPicPr/>
              <p:nvPr/>
            </p:nvPicPr>
            <p:blipFill>
              <a:blip r:embed="rId342"/>
              <a:stretch>
                <a:fillRect/>
              </a:stretch>
            </p:blipFill>
            <p:spPr>
              <a:xfrm>
                <a:off x="3928415" y="4644306"/>
                <a:ext cx="694080" cy="675720"/>
              </a:xfrm>
              <a:prstGeom prst="rect">
                <a:avLst/>
              </a:prstGeom>
            </p:spPr>
          </p:pic>
        </mc:Fallback>
      </mc:AlternateContent>
      <p:grpSp>
        <p:nvGrpSpPr>
          <p:cNvPr id="268" name="Gruppo 267">
            <a:extLst>
              <a:ext uri="{FF2B5EF4-FFF2-40B4-BE49-F238E27FC236}">
                <a16:creationId xmlns:a16="http://schemas.microsoft.com/office/drawing/2014/main" id="{A9ED93F2-F840-4BE8-B928-875796218204}"/>
              </a:ext>
            </a:extLst>
          </p:cNvPr>
          <p:cNvGrpSpPr/>
          <p:nvPr/>
        </p:nvGrpSpPr>
        <p:grpSpPr>
          <a:xfrm>
            <a:off x="523895" y="5707026"/>
            <a:ext cx="693000" cy="691560"/>
            <a:chOff x="523895" y="5707026"/>
            <a:chExt cx="693000" cy="69156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43">
              <p14:nvContentPartPr>
                <p14:cNvPr id="263" name="Input penna 262">
                  <a:extLst>
                    <a:ext uri="{FF2B5EF4-FFF2-40B4-BE49-F238E27FC236}">
                      <a16:creationId xmlns:a16="http://schemas.microsoft.com/office/drawing/2014/main" id="{2AD2E830-2A0F-40D1-9CB4-6C27336B0B3C}"/>
                    </a:ext>
                  </a:extLst>
                </p14:cNvPr>
                <p14:cNvContentPartPr/>
                <p14:nvPr/>
              </p14:nvContentPartPr>
              <p14:xfrm>
                <a:off x="523895" y="5824026"/>
                <a:ext cx="304920" cy="574560"/>
              </p14:xfrm>
            </p:contentPart>
          </mc:Choice>
          <mc:Fallback xmlns="">
            <p:pic>
              <p:nvPicPr>
                <p:cNvPr id="263" name="Input penna 262">
                  <a:extLst>
                    <a:ext uri="{FF2B5EF4-FFF2-40B4-BE49-F238E27FC236}">
                      <a16:creationId xmlns:a16="http://schemas.microsoft.com/office/drawing/2014/main" id="{2AD2E830-2A0F-40D1-9CB4-6C27336B0B3C}"/>
                    </a:ext>
                  </a:extLst>
                </p:cNvPr>
                <p:cNvPicPr/>
                <p:nvPr/>
              </p:nvPicPr>
              <p:blipFill>
                <a:blip r:embed="rId344"/>
                <a:stretch>
                  <a:fillRect/>
                </a:stretch>
              </p:blipFill>
              <p:spPr>
                <a:xfrm>
                  <a:off x="519575" y="5819706"/>
                  <a:ext cx="313560" cy="583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5">
              <p14:nvContentPartPr>
                <p14:cNvPr id="264" name="Input penna 263">
                  <a:extLst>
                    <a:ext uri="{FF2B5EF4-FFF2-40B4-BE49-F238E27FC236}">
                      <a16:creationId xmlns:a16="http://schemas.microsoft.com/office/drawing/2014/main" id="{03492685-0301-4544-85B6-D19D30E5AC93}"/>
                    </a:ext>
                  </a:extLst>
                </p14:cNvPr>
                <p14:cNvContentPartPr/>
                <p14:nvPr/>
              </p14:nvContentPartPr>
              <p14:xfrm>
                <a:off x="877415" y="5707026"/>
                <a:ext cx="183960" cy="176760"/>
              </p14:xfrm>
            </p:contentPart>
          </mc:Choice>
          <mc:Fallback xmlns="">
            <p:pic>
              <p:nvPicPr>
                <p:cNvPr id="264" name="Input penna 263">
                  <a:extLst>
                    <a:ext uri="{FF2B5EF4-FFF2-40B4-BE49-F238E27FC236}">
                      <a16:creationId xmlns:a16="http://schemas.microsoft.com/office/drawing/2014/main" id="{03492685-0301-4544-85B6-D19D30E5AC93}"/>
                    </a:ext>
                  </a:extLst>
                </p:cNvPr>
                <p:cNvPicPr/>
                <p:nvPr/>
              </p:nvPicPr>
              <p:blipFill>
                <a:blip r:embed="rId346"/>
                <a:stretch>
                  <a:fillRect/>
                </a:stretch>
              </p:blipFill>
              <p:spPr>
                <a:xfrm>
                  <a:off x="873095" y="5702706"/>
                  <a:ext cx="192600" cy="1854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7">
              <p14:nvContentPartPr>
                <p14:cNvPr id="265" name="Input penna 264">
                  <a:extLst>
                    <a:ext uri="{FF2B5EF4-FFF2-40B4-BE49-F238E27FC236}">
                      <a16:creationId xmlns:a16="http://schemas.microsoft.com/office/drawing/2014/main" id="{75175041-A63A-48B8-B816-1EF40AD9FB2D}"/>
                    </a:ext>
                  </a:extLst>
                </p14:cNvPr>
                <p14:cNvContentPartPr/>
                <p14:nvPr/>
              </p14:nvContentPartPr>
              <p14:xfrm>
                <a:off x="1103135" y="6178626"/>
                <a:ext cx="113400" cy="25560"/>
              </p14:xfrm>
            </p:contentPart>
          </mc:Choice>
          <mc:Fallback xmlns="">
            <p:pic>
              <p:nvPicPr>
                <p:cNvPr id="265" name="Input penna 264">
                  <a:extLst>
                    <a:ext uri="{FF2B5EF4-FFF2-40B4-BE49-F238E27FC236}">
                      <a16:creationId xmlns:a16="http://schemas.microsoft.com/office/drawing/2014/main" id="{75175041-A63A-48B8-B816-1EF40AD9FB2D}"/>
                    </a:ext>
                  </a:extLst>
                </p:cNvPr>
                <p:cNvPicPr/>
                <p:nvPr/>
              </p:nvPicPr>
              <p:blipFill>
                <a:blip r:embed="rId348"/>
                <a:stretch>
                  <a:fillRect/>
                </a:stretch>
              </p:blipFill>
              <p:spPr>
                <a:xfrm>
                  <a:off x="1098815" y="6174306"/>
                  <a:ext cx="122040" cy="342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49">
              <p14:nvContentPartPr>
                <p14:cNvPr id="266" name="Input penna 265">
                  <a:extLst>
                    <a:ext uri="{FF2B5EF4-FFF2-40B4-BE49-F238E27FC236}">
                      <a16:creationId xmlns:a16="http://schemas.microsoft.com/office/drawing/2014/main" id="{1AE68C1D-359F-4C6C-8B38-8CB8903204E3}"/>
                    </a:ext>
                  </a:extLst>
                </p14:cNvPr>
                <p14:cNvContentPartPr/>
                <p14:nvPr/>
              </p14:nvContentPartPr>
              <p14:xfrm>
                <a:off x="1081175" y="6270786"/>
                <a:ext cx="135720" cy="9360"/>
              </p14:xfrm>
            </p:contentPart>
          </mc:Choice>
          <mc:Fallback xmlns="">
            <p:pic>
              <p:nvPicPr>
                <p:cNvPr id="266" name="Input penna 265">
                  <a:extLst>
                    <a:ext uri="{FF2B5EF4-FFF2-40B4-BE49-F238E27FC236}">
                      <a16:creationId xmlns:a16="http://schemas.microsoft.com/office/drawing/2014/main" id="{1AE68C1D-359F-4C6C-8B38-8CB8903204E3}"/>
                    </a:ext>
                  </a:extLst>
                </p:cNvPr>
                <p:cNvPicPr/>
                <p:nvPr/>
              </p:nvPicPr>
              <p:blipFill>
                <a:blip r:embed="rId350"/>
                <a:stretch>
                  <a:fillRect/>
                </a:stretch>
              </p:blipFill>
              <p:spPr>
                <a:xfrm>
                  <a:off x="1076855" y="6266466"/>
                  <a:ext cx="144360" cy="1800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51">
            <p14:nvContentPartPr>
              <p14:cNvPr id="269" name="Input penna 268">
                <a:extLst>
                  <a:ext uri="{FF2B5EF4-FFF2-40B4-BE49-F238E27FC236}">
                    <a16:creationId xmlns:a16="http://schemas.microsoft.com/office/drawing/2014/main" id="{510891B5-DF97-4DEC-8606-B288C5141695}"/>
                  </a:ext>
                </a:extLst>
              </p14:cNvPr>
              <p14:cNvContentPartPr/>
              <p14:nvPr/>
            </p14:nvContentPartPr>
            <p14:xfrm>
              <a:off x="1528655" y="5985666"/>
              <a:ext cx="251280" cy="335520"/>
            </p14:xfrm>
          </p:contentPart>
        </mc:Choice>
        <mc:Fallback xmlns="">
          <p:pic>
            <p:nvPicPr>
              <p:cNvPr id="269" name="Input penna 268">
                <a:extLst>
                  <a:ext uri="{FF2B5EF4-FFF2-40B4-BE49-F238E27FC236}">
                    <a16:creationId xmlns:a16="http://schemas.microsoft.com/office/drawing/2014/main" id="{510891B5-DF97-4DEC-8606-B288C5141695}"/>
                  </a:ext>
                </a:extLst>
              </p:cNvPr>
              <p:cNvPicPr/>
              <p:nvPr/>
            </p:nvPicPr>
            <p:blipFill>
              <a:blip r:embed="rId352"/>
              <a:stretch>
                <a:fillRect/>
              </a:stretch>
            </p:blipFill>
            <p:spPr>
              <a:xfrm>
                <a:off x="1524335" y="5981346"/>
                <a:ext cx="259920" cy="344160"/>
              </a:xfrm>
              <a:prstGeom prst="rect">
                <a:avLst/>
              </a:prstGeom>
            </p:spPr>
          </p:pic>
        </mc:Fallback>
      </mc:AlternateContent>
      <p:grpSp>
        <p:nvGrpSpPr>
          <p:cNvPr id="278" name="Gruppo 277">
            <a:extLst>
              <a:ext uri="{FF2B5EF4-FFF2-40B4-BE49-F238E27FC236}">
                <a16:creationId xmlns:a16="http://schemas.microsoft.com/office/drawing/2014/main" id="{B6AC6487-A1F3-4495-AF20-CDBBD33A0E12}"/>
              </a:ext>
            </a:extLst>
          </p:cNvPr>
          <p:cNvGrpSpPr/>
          <p:nvPr/>
        </p:nvGrpSpPr>
        <p:grpSpPr>
          <a:xfrm>
            <a:off x="2546735" y="6038586"/>
            <a:ext cx="739080" cy="371520"/>
            <a:chOff x="2546735" y="6038586"/>
            <a:chExt cx="739080" cy="3715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3">
              <p14:nvContentPartPr>
                <p14:cNvPr id="270" name="Input penna 269">
                  <a:extLst>
                    <a:ext uri="{FF2B5EF4-FFF2-40B4-BE49-F238E27FC236}">
                      <a16:creationId xmlns:a16="http://schemas.microsoft.com/office/drawing/2014/main" id="{5F9EADF3-F699-407C-9F5E-04F30A6009EE}"/>
                    </a:ext>
                  </a:extLst>
                </p14:cNvPr>
                <p14:cNvContentPartPr/>
                <p14:nvPr/>
              </p14:nvContentPartPr>
              <p14:xfrm>
                <a:off x="2546735" y="6168186"/>
                <a:ext cx="378720" cy="9360"/>
              </p14:xfrm>
            </p:contentPart>
          </mc:Choice>
          <mc:Fallback xmlns="">
            <p:pic>
              <p:nvPicPr>
                <p:cNvPr id="270" name="Input penna 269">
                  <a:extLst>
                    <a:ext uri="{FF2B5EF4-FFF2-40B4-BE49-F238E27FC236}">
                      <a16:creationId xmlns:a16="http://schemas.microsoft.com/office/drawing/2014/main" id="{5F9EADF3-F699-407C-9F5E-04F30A6009EE}"/>
                    </a:ext>
                  </a:extLst>
                </p:cNvPr>
                <p:cNvPicPr/>
                <p:nvPr/>
              </p:nvPicPr>
              <p:blipFill>
                <a:blip r:embed="rId354"/>
                <a:stretch>
                  <a:fillRect/>
                </a:stretch>
              </p:blipFill>
              <p:spPr>
                <a:xfrm>
                  <a:off x="2542415" y="6163866"/>
                  <a:ext cx="387360" cy="1800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5">
              <p14:nvContentPartPr>
                <p14:cNvPr id="271" name="Input penna 270">
                  <a:extLst>
                    <a:ext uri="{FF2B5EF4-FFF2-40B4-BE49-F238E27FC236}">
                      <a16:creationId xmlns:a16="http://schemas.microsoft.com/office/drawing/2014/main" id="{B3A3B186-7058-4ABC-BA30-38C641C32F4F}"/>
                    </a:ext>
                  </a:extLst>
                </p14:cNvPr>
                <p14:cNvContentPartPr/>
                <p14:nvPr/>
              </p14:nvContentPartPr>
              <p14:xfrm>
                <a:off x="2610095" y="6285186"/>
                <a:ext cx="337680" cy="25920"/>
              </p14:xfrm>
            </p:contentPart>
          </mc:Choice>
          <mc:Fallback xmlns="">
            <p:pic>
              <p:nvPicPr>
                <p:cNvPr id="271" name="Input penna 270">
                  <a:extLst>
                    <a:ext uri="{FF2B5EF4-FFF2-40B4-BE49-F238E27FC236}">
                      <a16:creationId xmlns:a16="http://schemas.microsoft.com/office/drawing/2014/main" id="{B3A3B186-7058-4ABC-BA30-38C641C32F4F}"/>
                    </a:ext>
                  </a:extLst>
                </p:cNvPr>
                <p:cNvPicPr/>
                <p:nvPr/>
              </p:nvPicPr>
              <p:blipFill>
                <a:blip r:embed="rId356"/>
                <a:stretch>
                  <a:fillRect/>
                </a:stretch>
              </p:blipFill>
              <p:spPr>
                <a:xfrm>
                  <a:off x="2605775" y="6280866"/>
                  <a:ext cx="346320" cy="345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57">
              <p14:nvContentPartPr>
                <p14:cNvPr id="272" name="Input penna 271">
                  <a:extLst>
                    <a:ext uri="{FF2B5EF4-FFF2-40B4-BE49-F238E27FC236}">
                      <a16:creationId xmlns:a16="http://schemas.microsoft.com/office/drawing/2014/main" id="{57BA9715-C688-4E6C-B0C3-F444A1278158}"/>
                    </a:ext>
                  </a:extLst>
                </p14:cNvPr>
                <p14:cNvContentPartPr/>
                <p14:nvPr/>
              </p14:nvContentPartPr>
              <p14:xfrm>
                <a:off x="3001415" y="6038586"/>
                <a:ext cx="284400" cy="371520"/>
              </p14:xfrm>
            </p:contentPart>
          </mc:Choice>
          <mc:Fallback xmlns="">
            <p:pic>
              <p:nvPicPr>
                <p:cNvPr id="272" name="Input penna 271">
                  <a:extLst>
                    <a:ext uri="{FF2B5EF4-FFF2-40B4-BE49-F238E27FC236}">
                      <a16:creationId xmlns:a16="http://schemas.microsoft.com/office/drawing/2014/main" id="{57BA9715-C688-4E6C-B0C3-F444A1278158}"/>
                    </a:ext>
                  </a:extLst>
                </p:cNvPr>
                <p:cNvPicPr/>
                <p:nvPr/>
              </p:nvPicPr>
              <p:blipFill>
                <a:blip r:embed="rId358"/>
                <a:stretch>
                  <a:fillRect/>
                </a:stretch>
              </p:blipFill>
              <p:spPr>
                <a:xfrm>
                  <a:off x="2997095" y="6034266"/>
                  <a:ext cx="293040" cy="380160"/>
                </a:xfrm>
                <a:prstGeom prst="rect">
                  <a:avLst/>
                </a:prstGeom>
              </p:spPr>
            </p:pic>
          </mc:Fallback>
        </mc:AlternateContent>
      </p:grpSp>
      <p:grpSp>
        <p:nvGrpSpPr>
          <p:cNvPr id="277" name="Gruppo 276">
            <a:extLst>
              <a:ext uri="{FF2B5EF4-FFF2-40B4-BE49-F238E27FC236}">
                <a16:creationId xmlns:a16="http://schemas.microsoft.com/office/drawing/2014/main" id="{01CE4C93-DA80-475E-A4A5-071A54362C01}"/>
              </a:ext>
            </a:extLst>
          </p:cNvPr>
          <p:cNvGrpSpPr/>
          <p:nvPr/>
        </p:nvGrpSpPr>
        <p:grpSpPr>
          <a:xfrm>
            <a:off x="3647255" y="5902866"/>
            <a:ext cx="631080" cy="558720"/>
            <a:chOff x="3647255" y="5902866"/>
            <a:chExt cx="631080" cy="558720"/>
          </a:xfrm>
        </p:grpSpPr>
        <mc:AlternateContent xmlns:mc="http://schemas.openxmlformats.org/markup-compatibility/2006" xmlns:p14="http://schemas.microsoft.com/office/powerpoint/2010/main">
          <mc:Choice Requires="p14">
            <p:contentPart p14:bwMode="auto" r:id="rId359">
              <p14:nvContentPartPr>
                <p14:cNvPr id="273" name="Input penna 272">
                  <a:extLst>
                    <a:ext uri="{FF2B5EF4-FFF2-40B4-BE49-F238E27FC236}">
                      <a16:creationId xmlns:a16="http://schemas.microsoft.com/office/drawing/2014/main" id="{0D2632D0-91E9-4126-8F34-609635FBBF1D}"/>
                    </a:ext>
                  </a:extLst>
                </p14:cNvPr>
                <p14:cNvContentPartPr/>
                <p14:nvPr/>
              </p14:nvContentPartPr>
              <p14:xfrm>
                <a:off x="3647255" y="5902866"/>
                <a:ext cx="313920" cy="558720"/>
              </p14:xfrm>
            </p:contentPart>
          </mc:Choice>
          <mc:Fallback xmlns="">
            <p:pic>
              <p:nvPicPr>
                <p:cNvPr id="273" name="Input penna 272">
                  <a:extLst>
                    <a:ext uri="{FF2B5EF4-FFF2-40B4-BE49-F238E27FC236}">
                      <a16:creationId xmlns:a16="http://schemas.microsoft.com/office/drawing/2014/main" id="{0D2632D0-91E9-4126-8F34-609635FBBF1D}"/>
                    </a:ext>
                  </a:extLst>
                </p:cNvPr>
                <p:cNvPicPr/>
                <p:nvPr/>
              </p:nvPicPr>
              <p:blipFill>
                <a:blip r:embed="rId360"/>
                <a:stretch>
                  <a:fillRect/>
                </a:stretch>
              </p:blipFill>
              <p:spPr>
                <a:xfrm>
                  <a:off x="3642935" y="5898546"/>
                  <a:ext cx="322560" cy="56736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1">
              <p14:nvContentPartPr>
                <p14:cNvPr id="274" name="Input penna 273">
                  <a:extLst>
                    <a:ext uri="{FF2B5EF4-FFF2-40B4-BE49-F238E27FC236}">
                      <a16:creationId xmlns:a16="http://schemas.microsoft.com/office/drawing/2014/main" id="{7E566D85-8AFC-4304-B24E-5E0D8EA4AAFF}"/>
                    </a:ext>
                  </a:extLst>
                </p14:cNvPr>
                <p14:cNvContentPartPr/>
                <p14:nvPr/>
              </p14:nvContentPartPr>
              <p14:xfrm>
                <a:off x="4118855" y="6125346"/>
                <a:ext cx="159480" cy="11880"/>
              </p14:xfrm>
            </p:contentPart>
          </mc:Choice>
          <mc:Fallback xmlns="">
            <p:pic>
              <p:nvPicPr>
                <p:cNvPr id="274" name="Input penna 273">
                  <a:extLst>
                    <a:ext uri="{FF2B5EF4-FFF2-40B4-BE49-F238E27FC236}">
                      <a16:creationId xmlns:a16="http://schemas.microsoft.com/office/drawing/2014/main" id="{7E566D85-8AFC-4304-B24E-5E0D8EA4AAFF}"/>
                    </a:ext>
                  </a:extLst>
                </p:cNvPr>
                <p:cNvPicPr/>
                <p:nvPr/>
              </p:nvPicPr>
              <p:blipFill>
                <a:blip r:embed="rId362"/>
                <a:stretch>
                  <a:fillRect/>
                </a:stretch>
              </p:blipFill>
              <p:spPr>
                <a:xfrm>
                  <a:off x="4114535" y="6121026"/>
                  <a:ext cx="168120" cy="20520"/>
                </a:xfrm>
                <a:prstGeom prst="rect">
                  <a:avLst/>
                </a:prstGeom>
              </p:spPr>
            </p:pic>
          </mc:Fallback>
        </mc:AlternateContent>
        <mc:AlternateContent xmlns:mc="http://schemas.openxmlformats.org/markup-compatibility/2006" xmlns:p14="http://schemas.microsoft.com/office/powerpoint/2010/main">
          <mc:Choice Requires="p14">
            <p:contentPart p14:bwMode="auto" r:id="rId363">
              <p14:nvContentPartPr>
                <p14:cNvPr id="275" name="Input penna 274">
                  <a:extLst>
                    <a:ext uri="{FF2B5EF4-FFF2-40B4-BE49-F238E27FC236}">
                      <a16:creationId xmlns:a16="http://schemas.microsoft.com/office/drawing/2014/main" id="{3BA35544-64DE-4250-9C76-446B991095BE}"/>
                    </a:ext>
                  </a:extLst>
                </p14:cNvPr>
                <p14:cNvContentPartPr/>
                <p14:nvPr/>
              </p14:nvContentPartPr>
              <p14:xfrm>
                <a:off x="4117055" y="6216426"/>
                <a:ext cx="131400" cy="17640"/>
              </p14:xfrm>
            </p:contentPart>
          </mc:Choice>
          <mc:Fallback xmlns="">
            <p:pic>
              <p:nvPicPr>
                <p:cNvPr id="275" name="Input penna 274">
                  <a:extLst>
                    <a:ext uri="{FF2B5EF4-FFF2-40B4-BE49-F238E27FC236}">
                      <a16:creationId xmlns:a16="http://schemas.microsoft.com/office/drawing/2014/main" id="{3BA35544-64DE-4250-9C76-446B991095BE}"/>
                    </a:ext>
                  </a:extLst>
                </p:cNvPr>
                <p:cNvPicPr/>
                <p:nvPr/>
              </p:nvPicPr>
              <p:blipFill>
                <a:blip r:embed="rId364"/>
                <a:stretch>
                  <a:fillRect/>
                </a:stretch>
              </p:blipFill>
              <p:spPr>
                <a:xfrm>
                  <a:off x="4112735" y="6212106"/>
                  <a:ext cx="140040" cy="26280"/>
                </a:xfrm>
                <a:prstGeom prst="rect">
                  <a:avLst/>
                </a:prstGeom>
              </p:spPr>
            </p:pic>
          </mc:Fallback>
        </mc:AlternateContent>
      </p:grpSp>
      <mc:AlternateContent xmlns:mc="http://schemas.openxmlformats.org/markup-compatibility/2006" xmlns:p14="http://schemas.microsoft.com/office/powerpoint/2010/main">
        <mc:Choice Requires="p14">
          <p:contentPart p14:bwMode="auto" r:id="rId365">
            <p14:nvContentPartPr>
              <p14:cNvPr id="276" name="Input penna 275">
                <a:extLst>
                  <a:ext uri="{FF2B5EF4-FFF2-40B4-BE49-F238E27FC236}">
                    <a16:creationId xmlns:a16="http://schemas.microsoft.com/office/drawing/2014/main" id="{2BBFB526-8166-457D-BE24-EA7C805B4392}"/>
                  </a:ext>
                </a:extLst>
              </p14:cNvPr>
              <p14:cNvContentPartPr/>
              <p14:nvPr/>
            </p14:nvContentPartPr>
            <p14:xfrm>
              <a:off x="4516295" y="5977746"/>
              <a:ext cx="245880" cy="255600"/>
            </p14:xfrm>
          </p:contentPart>
        </mc:Choice>
        <mc:Fallback xmlns="">
          <p:pic>
            <p:nvPicPr>
              <p:cNvPr id="276" name="Input penna 275">
                <a:extLst>
                  <a:ext uri="{FF2B5EF4-FFF2-40B4-BE49-F238E27FC236}">
                    <a16:creationId xmlns:a16="http://schemas.microsoft.com/office/drawing/2014/main" id="{2BBFB526-8166-457D-BE24-EA7C805B4392}"/>
                  </a:ext>
                </a:extLst>
              </p:cNvPr>
              <p:cNvPicPr/>
              <p:nvPr/>
            </p:nvPicPr>
            <p:blipFill>
              <a:blip r:embed="rId366"/>
              <a:stretch>
                <a:fillRect/>
              </a:stretch>
            </p:blipFill>
            <p:spPr>
              <a:xfrm>
                <a:off x="4511975" y="5973426"/>
                <a:ext cx="254520" cy="26424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367">
            <p14:nvContentPartPr>
              <p14:cNvPr id="2" name="Input penna 1">
                <a:extLst>
                  <a:ext uri="{FF2B5EF4-FFF2-40B4-BE49-F238E27FC236}">
                    <a16:creationId xmlns:a16="http://schemas.microsoft.com/office/drawing/2014/main" id="{92C1DFBE-56A8-4647-82EC-93DFE33A6ABE}"/>
                  </a:ext>
                </a:extLst>
              </p14:cNvPr>
              <p14:cNvContentPartPr/>
              <p14:nvPr/>
            </p14:nvContentPartPr>
            <p14:xfrm>
              <a:off x="7753236" y="3888737"/>
              <a:ext cx="222120" cy="18360"/>
            </p14:xfrm>
          </p:contentPart>
        </mc:Choice>
        <mc:Fallback>
          <p:pic>
            <p:nvPicPr>
              <p:cNvPr id="2" name="Input penna 1">
                <a:extLst>
                  <a:ext uri="{FF2B5EF4-FFF2-40B4-BE49-F238E27FC236}">
                    <a16:creationId xmlns:a16="http://schemas.microsoft.com/office/drawing/2014/main" id="{92C1DFBE-56A8-4647-82EC-93DFE33A6ABE}"/>
                  </a:ext>
                </a:extLst>
              </p:cNvPr>
              <p:cNvPicPr/>
              <p:nvPr/>
            </p:nvPicPr>
            <p:blipFill>
              <a:blip r:embed="rId368"/>
              <a:stretch>
                <a:fillRect/>
              </a:stretch>
            </p:blipFill>
            <p:spPr>
              <a:xfrm>
                <a:off x="7744596" y="3879737"/>
                <a:ext cx="239760" cy="360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768226531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2004</TotalTime>
  <Words>1</Words>
  <Application>Microsoft Office PowerPoint</Application>
  <PresentationFormat>Widescreen</PresentationFormat>
  <Paragraphs>1</Paragraphs>
  <Slides>121</Slides>
  <Notes>1</Notes>
  <HiddenSlides>0</HiddenSlides>
  <MMClips>0</MMClips>
  <ScaleCrop>false</ScaleCrop>
  <HeadingPairs>
    <vt:vector size="6" baseType="variant">
      <vt:variant>
        <vt:lpstr>Caratteri utilizzati</vt:lpstr>
      </vt:variant>
      <vt:variant>
        <vt:i4>3</vt:i4>
      </vt:variant>
      <vt:variant>
        <vt:lpstr>Tema</vt:lpstr>
      </vt:variant>
      <vt:variant>
        <vt:i4>1</vt:i4>
      </vt:variant>
      <vt:variant>
        <vt:lpstr>Titoli diapositive</vt:lpstr>
      </vt:variant>
      <vt:variant>
        <vt:i4>121</vt:i4>
      </vt:variant>
    </vt:vector>
  </HeadingPairs>
  <TitlesOfParts>
    <vt:vector size="125" baseType="lpstr">
      <vt:lpstr>Arial</vt:lpstr>
      <vt:lpstr>Calibri</vt:lpstr>
      <vt:lpstr>Calibri Light</vt:lpstr>
      <vt:lpstr>Tema di Office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  <vt:lpstr>Presentazione standard di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Presentazione standard di PowerPoint</dc:title>
  <dc:creator>roberto gianni</dc:creator>
  <cp:lastModifiedBy>roberto gianni</cp:lastModifiedBy>
  <cp:revision>104</cp:revision>
  <dcterms:created xsi:type="dcterms:W3CDTF">2020-07-09T12:50:39Z</dcterms:created>
  <dcterms:modified xsi:type="dcterms:W3CDTF">2020-07-13T15:14:10Z</dcterms:modified>
</cp:coreProperties>
</file>